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4"/>
  </p:notesMasterIdLst>
  <p:sldIdLst>
    <p:sldId id="513" r:id="rId2"/>
    <p:sldId id="514" r:id="rId3"/>
  </p:sldIdLst>
  <p:sldSz cx="9906000" cy="6858000" type="A4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66CC"/>
    <a:srgbClr val="CCECFF"/>
    <a:srgbClr val="008000"/>
    <a:srgbClr val="FFFF00"/>
    <a:srgbClr val="00FF00"/>
    <a:srgbClr val="FF3399"/>
    <a:srgbClr val="993300"/>
    <a:srgbClr val="663300"/>
    <a:srgbClr val="660033"/>
    <a:srgbClr val="FF6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>
        <p:scale>
          <a:sx n="80" d="100"/>
          <a:sy n="80" d="100"/>
        </p:scale>
        <p:origin x="2226" y="79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theme" Target="theme/theme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viewProps" Target="viewProps.xml"/><Relationship Id="rId5" Type="http://schemas.openxmlformats.org/officeDocument/2006/relationships/presProps" Target="presProps.xml"/><Relationship Id="rId4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013F616-1F4D-4E9B-AE10-54C2C8B7CBA0}" type="datetimeFigureOut">
              <a:rPr kumimoji="1" lang="ja-JP" altLang="en-US" smtClean="0"/>
              <a:t>2024/4/17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1200150" y="1143000"/>
            <a:ext cx="44577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A63A1AA-6E8E-4828-A41D-F448F94FECF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931590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Rectangle 11">
            <a:extLst>
              <a:ext uri="{FF2B5EF4-FFF2-40B4-BE49-F238E27FC236}">
                <a16:creationId xmlns:a16="http://schemas.microsoft.com/office/drawing/2014/main" id="{DA0963AC-A335-4AC4-A789-B465BD28545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3768" y="836612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25" name="Rectangle 12">
            <a:extLst>
              <a:ext uri="{FF2B5EF4-FFF2-40B4-BE49-F238E27FC236}">
                <a16:creationId xmlns:a16="http://schemas.microsoft.com/office/drawing/2014/main" id="{E90B4043-A148-4716-BDEF-5E21EA9D4F8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612163" y="836612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26" name="Rectangle 13">
            <a:extLst>
              <a:ext uri="{FF2B5EF4-FFF2-40B4-BE49-F238E27FC236}">
                <a16:creationId xmlns:a16="http://schemas.microsoft.com/office/drawing/2014/main" id="{AF9FA88B-81A4-4AD9-ADFF-3A2AAA2ACD9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3768" y="3740150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27" name="Rectangle 14">
            <a:extLst>
              <a:ext uri="{FF2B5EF4-FFF2-40B4-BE49-F238E27FC236}">
                <a16:creationId xmlns:a16="http://schemas.microsoft.com/office/drawing/2014/main" id="{A1B7F4D6-652F-4AFD-B17A-1A8685B1E3D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612163" y="3740150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28" name="Rectangle 18">
            <a:extLst>
              <a:ext uri="{FF2B5EF4-FFF2-40B4-BE49-F238E27FC236}">
                <a16:creationId xmlns:a16="http://schemas.microsoft.com/office/drawing/2014/main" id="{1566D461-2B0A-44C1-98E7-090C92D7AEF5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60558" y="836612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29" name="Rectangle 19">
            <a:extLst>
              <a:ext uri="{FF2B5EF4-FFF2-40B4-BE49-F238E27FC236}">
                <a16:creationId xmlns:a16="http://schemas.microsoft.com/office/drawing/2014/main" id="{4B1ED7CE-AC6F-49C4-A93C-80CC0732AAD5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60558" y="3740150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1628507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1">
            <a:extLst>
              <a:ext uri="{FF2B5EF4-FFF2-40B4-BE49-F238E27FC236}">
                <a16:creationId xmlns:a16="http://schemas.microsoft.com/office/drawing/2014/main" id="{544376FD-B106-47F8-BD18-068AFE15FDF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15925" y="836613"/>
            <a:ext cx="1584325" cy="1584325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" name="Rectangle 12">
            <a:extLst>
              <a:ext uri="{FF2B5EF4-FFF2-40B4-BE49-F238E27FC236}">
                <a16:creationId xmlns:a16="http://schemas.microsoft.com/office/drawing/2014/main" id="{4DD2332D-8993-4DFD-807A-4CEF4574B415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289175" y="836613"/>
            <a:ext cx="1584325" cy="1584325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4" name="Rectangle 13">
            <a:extLst>
              <a:ext uri="{FF2B5EF4-FFF2-40B4-BE49-F238E27FC236}">
                <a16:creationId xmlns:a16="http://schemas.microsoft.com/office/drawing/2014/main" id="{13182939-72F8-480F-91A0-DE7D5DFF15B9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15925" y="2781300"/>
            <a:ext cx="1584325" cy="1584325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25150DBB-A2F6-4480-9FD2-B55266A0B885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289175" y="2781300"/>
            <a:ext cx="1584325" cy="1584325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6" name="Rectangle 15">
            <a:extLst>
              <a:ext uri="{FF2B5EF4-FFF2-40B4-BE49-F238E27FC236}">
                <a16:creationId xmlns:a16="http://schemas.microsoft.com/office/drawing/2014/main" id="{43702291-6286-47E4-BC8A-1DB29421169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15925" y="4724400"/>
            <a:ext cx="1584325" cy="1584325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7" name="Rectangle 16">
            <a:extLst>
              <a:ext uri="{FF2B5EF4-FFF2-40B4-BE49-F238E27FC236}">
                <a16:creationId xmlns:a16="http://schemas.microsoft.com/office/drawing/2014/main" id="{35215D61-E62F-4AA9-916E-1162EF50F41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289175" y="4724400"/>
            <a:ext cx="1584325" cy="1584325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8" name="Rectangle 18">
            <a:extLst>
              <a:ext uri="{FF2B5EF4-FFF2-40B4-BE49-F238E27FC236}">
                <a16:creationId xmlns:a16="http://schemas.microsoft.com/office/drawing/2014/main" id="{81605EC3-DB25-430E-AA4F-8C80AAB7C4B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160838" y="836613"/>
            <a:ext cx="1584325" cy="1584325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" name="Rectangle 19">
            <a:extLst>
              <a:ext uri="{FF2B5EF4-FFF2-40B4-BE49-F238E27FC236}">
                <a16:creationId xmlns:a16="http://schemas.microsoft.com/office/drawing/2014/main" id="{08368F6E-66CE-49DA-B738-ABF5C7A44E15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160838" y="2781300"/>
            <a:ext cx="1584325" cy="1584325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0" name="Rectangle 20">
            <a:extLst>
              <a:ext uri="{FF2B5EF4-FFF2-40B4-BE49-F238E27FC236}">
                <a16:creationId xmlns:a16="http://schemas.microsoft.com/office/drawing/2014/main" id="{205CCA42-22FD-4F88-87CC-4048B541E209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4160838" y="4724400"/>
            <a:ext cx="1584325" cy="1584325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1" name="Rectangle 21">
            <a:extLst>
              <a:ext uri="{FF2B5EF4-FFF2-40B4-BE49-F238E27FC236}">
                <a16:creationId xmlns:a16="http://schemas.microsoft.com/office/drawing/2014/main" id="{FFEE13D6-B004-4821-B16C-CA1F2C5EC0C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034088" y="836613"/>
            <a:ext cx="1584325" cy="1584325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2" name="Rectangle 22">
            <a:extLst>
              <a:ext uri="{FF2B5EF4-FFF2-40B4-BE49-F238E27FC236}">
                <a16:creationId xmlns:a16="http://schemas.microsoft.com/office/drawing/2014/main" id="{266CDB5F-5661-40E5-9368-D1BAB026EF1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034088" y="2781300"/>
            <a:ext cx="1584325" cy="1584325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3" name="Rectangle 23">
            <a:extLst>
              <a:ext uri="{FF2B5EF4-FFF2-40B4-BE49-F238E27FC236}">
                <a16:creationId xmlns:a16="http://schemas.microsoft.com/office/drawing/2014/main" id="{55C69052-83F1-46A5-B3D4-818BC59A3252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034088" y="4724400"/>
            <a:ext cx="1584325" cy="1584325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4" name="Rectangle 24">
            <a:extLst>
              <a:ext uri="{FF2B5EF4-FFF2-40B4-BE49-F238E27FC236}">
                <a16:creationId xmlns:a16="http://schemas.microsoft.com/office/drawing/2014/main" id="{0346FBE1-C238-47FE-8113-4CC9A226D8E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904163" y="836613"/>
            <a:ext cx="1584325" cy="1584325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5" name="Rectangle 25">
            <a:extLst>
              <a:ext uri="{FF2B5EF4-FFF2-40B4-BE49-F238E27FC236}">
                <a16:creationId xmlns:a16="http://schemas.microsoft.com/office/drawing/2014/main" id="{DAB5F060-A4DE-4C17-B90C-D01058FCE32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904163" y="2781300"/>
            <a:ext cx="1584325" cy="1584325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6" name="Rectangle 26">
            <a:extLst>
              <a:ext uri="{FF2B5EF4-FFF2-40B4-BE49-F238E27FC236}">
                <a16:creationId xmlns:a16="http://schemas.microsoft.com/office/drawing/2014/main" id="{D50F0BF7-1D05-4B51-8184-0723488202A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904163" y="4724400"/>
            <a:ext cx="1584325" cy="1584325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68751445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0241546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46F18B2-1E8E-A2F4-D471-49B5FE3A9266}"/>
              </a:ext>
            </a:extLst>
          </p:cNvPr>
          <p:cNvGrpSpPr/>
          <p:nvPr userDrawn="1"/>
        </p:nvGrpSpPr>
        <p:grpSpPr>
          <a:xfrm>
            <a:off x="1680797" y="311997"/>
            <a:ext cx="6283882" cy="6234006"/>
            <a:chOff x="2159282" y="845158"/>
            <a:chExt cx="5651654" cy="5606797"/>
          </a:xfrm>
        </p:grpSpPr>
        <p:sp>
          <p:nvSpPr>
            <p:cNvPr id="3" name="Rectangle 11">
              <a:extLst>
                <a:ext uri="{FF2B5EF4-FFF2-40B4-BE49-F238E27FC236}">
                  <a16:creationId xmlns:a16="http://schemas.microsoft.com/office/drawing/2014/main" id="{C30DCEA1-435A-E9D1-0E77-B7DE460752B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159282" y="845158"/>
              <a:ext cx="2703259" cy="2703259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rgbClr val="969696"/>
              </a:solidFill>
              <a:prstDash val="dash"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4" name="Rectangle 12">
              <a:extLst>
                <a:ext uri="{FF2B5EF4-FFF2-40B4-BE49-F238E27FC236}">
                  <a16:creationId xmlns:a16="http://schemas.microsoft.com/office/drawing/2014/main" id="{62764DC5-1CD7-9C91-C6FA-15C1DBDB9A7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107677" y="845158"/>
              <a:ext cx="2703259" cy="2703259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rgbClr val="969696"/>
              </a:solidFill>
              <a:prstDash val="dash"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5" name="Rectangle 13">
              <a:extLst>
                <a:ext uri="{FF2B5EF4-FFF2-40B4-BE49-F238E27FC236}">
                  <a16:creationId xmlns:a16="http://schemas.microsoft.com/office/drawing/2014/main" id="{3E13BEFE-1318-B4C9-E7BF-D7E611F9C59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159282" y="3748696"/>
              <a:ext cx="2703259" cy="2703259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rgbClr val="969696"/>
              </a:solidFill>
              <a:prstDash val="dash"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6" name="Rectangle 14">
              <a:extLst>
                <a:ext uri="{FF2B5EF4-FFF2-40B4-BE49-F238E27FC236}">
                  <a16:creationId xmlns:a16="http://schemas.microsoft.com/office/drawing/2014/main" id="{A3C2A3E5-6D6B-177A-32A9-2715E4F8B30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107677" y="3748696"/>
              <a:ext cx="2703259" cy="2703259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rgbClr val="969696"/>
              </a:solidFill>
              <a:prstDash val="dash"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3489183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正方形/長方形 1">
            <a:extLst>
              <a:ext uri="{FF2B5EF4-FFF2-40B4-BE49-F238E27FC236}">
                <a16:creationId xmlns:a16="http://schemas.microsoft.com/office/drawing/2014/main" id="{3E40BBC4-7F08-7D0B-FAE9-F478BD52CED1}"/>
              </a:ext>
            </a:extLst>
          </p:cNvPr>
          <p:cNvSpPr/>
          <p:nvPr userDrawn="1"/>
        </p:nvSpPr>
        <p:spPr>
          <a:xfrm>
            <a:off x="51275" y="68366"/>
            <a:ext cx="9803450" cy="67597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5385437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hyperlink" Target="http://www.digipot.net/" TargetMode="External"/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7">
            <a:extLst>
              <a:ext uri="{FF2B5EF4-FFF2-40B4-BE49-F238E27FC236}">
                <a16:creationId xmlns:a16="http://schemas.microsoft.com/office/drawing/2014/main" id="{6FEA16B7-CEE1-42FD-86F9-73240B2D3853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56688" y="115888"/>
            <a:ext cx="709612" cy="382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Text Box 8">
            <a:extLst>
              <a:ext uri="{FF2B5EF4-FFF2-40B4-BE49-F238E27FC236}">
                <a16:creationId xmlns:a16="http://schemas.microsoft.com/office/drawing/2014/main" id="{DB816F65-3612-4649-976E-FD912774F0C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0" y="6643688"/>
            <a:ext cx="3118161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800" b="1" dirty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Copyright©2024 </a:t>
            </a:r>
            <a:r>
              <a:rPr kumimoji="1" lang="en-US" altLang="ja-JP" sz="800" b="1" dirty="0">
                <a:solidFill>
                  <a:srgbClr val="000000"/>
                </a:solidFill>
                <a:latin typeface="Arial" charset="0"/>
                <a:ea typeface="ＭＳ Ｐゴシック" charset="-128"/>
                <a:hlinkClick r:id="rId8"/>
              </a:rPr>
              <a:t>https://www.digipot.net</a:t>
            </a:r>
            <a:r>
              <a:rPr kumimoji="1" lang="en-US" altLang="ja-JP" sz="800" b="1" dirty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 All rights reserved. </a:t>
            </a:r>
          </a:p>
        </p:txBody>
      </p:sp>
    </p:spTree>
    <p:extLst>
      <p:ext uri="{BB962C8B-B14F-4D97-AF65-F5344CB8AC3E}">
        <p14:creationId xmlns:p14="http://schemas.microsoft.com/office/powerpoint/2010/main" val="40881040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5" r:id="rId4"/>
    <p:sldLayoutId id="2147483664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BB6CAB-13D4-6089-A22B-DC547D6089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テキスト ボックス 1">
            <a:extLst>
              <a:ext uri="{FF2B5EF4-FFF2-40B4-BE49-F238E27FC236}">
                <a16:creationId xmlns:a16="http://schemas.microsoft.com/office/drawing/2014/main" id="{2A08BEF3-CC91-C9B9-3542-3F9FA7DE91F4}"/>
              </a:ext>
            </a:extLst>
          </p:cNvPr>
          <p:cNvSpPr txBox="1"/>
          <p:nvPr/>
        </p:nvSpPr>
        <p:spPr>
          <a:xfrm>
            <a:off x="276046" y="232912"/>
            <a:ext cx="11079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ja-JP" altLang="en-US" sz="24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山波線</a:t>
            </a:r>
            <a:endParaRPr kumimoji="1" lang="ja-JP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メイリオ" panose="020B0604030504040204" pitchFamily="50" charset="-128"/>
              <a:ea typeface="メイリオ" panose="020B0604030504040204" pitchFamily="50" charset="-128"/>
              <a:cs typeface="+mn-cs"/>
            </a:endParaRPr>
          </a:p>
        </p:txBody>
      </p:sp>
      <p:sp>
        <p:nvSpPr>
          <p:cNvPr id="551" name="フリーフォーム: 図形 550">
            <a:extLst>
              <a:ext uri="{FF2B5EF4-FFF2-40B4-BE49-F238E27FC236}">
                <a16:creationId xmlns:a16="http://schemas.microsoft.com/office/drawing/2014/main" id="{816BA008-42BD-0D79-1846-362E98067DB1}"/>
              </a:ext>
            </a:extLst>
          </p:cNvPr>
          <p:cNvSpPr/>
          <p:nvPr/>
        </p:nvSpPr>
        <p:spPr bwMode="auto">
          <a:xfrm>
            <a:off x="653925" y="863715"/>
            <a:ext cx="8585163" cy="63869"/>
          </a:xfrm>
          <a:custGeom>
            <a:avLst/>
            <a:gdLst>
              <a:gd name="connsiteX0" fmla="*/ 155388 w 17187495"/>
              <a:gd name="connsiteY0" fmla="*/ 0 h 160894"/>
              <a:gd name="connsiteX1" fmla="*/ 265265 w 17187495"/>
              <a:gd name="connsiteY1" fmla="*/ 45512 h 160894"/>
              <a:gd name="connsiteX2" fmla="*/ 289327 w 17187495"/>
              <a:gd name="connsiteY2" fmla="*/ 81202 h 160894"/>
              <a:gd name="connsiteX3" fmla="*/ 313390 w 17187495"/>
              <a:gd name="connsiteY3" fmla="*/ 45512 h 160894"/>
              <a:gd name="connsiteX4" fmla="*/ 423266 w 17187495"/>
              <a:gd name="connsiteY4" fmla="*/ 0 h 160894"/>
              <a:gd name="connsiteX5" fmla="*/ 533143 w 17187495"/>
              <a:gd name="connsiteY5" fmla="*/ 45512 h 160894"/>
              <a:gd name="connsiteX6" fmla="*/ 557206 w 17187495"/>
              <a:gd name="connsiteY6" fmla="*/ 81202 h 160894"/>
              <a:gd name="connsiteX7" fmla="*/ 581269 w 17187495"/>
              <a:gd name="connsiteY7" fmla="*/ 45512 h 160894"/>
              <a:gd name="connsiteX8" fmla="*/ 691146 w 17187495"/>
              <a:gd name="connsiteY8" fmla="*/ 0 h 160894"/>
              <a:gd name="connsiteX9" fmla="*/ 801022 w 17187495"/>
              <a:gd name="connsiteY9" fmla="*/ 45512 h 160894"/>
              <a:gd name="connsiteX10" fmla="*/ 825085 w 17187495"/>
              <a:gd name="connsiteY10" fmla="*/ 81202 h 160894"/>
              <a:gd name="connsiteX11" fmla="*/ 849147 w 17187495"/>
              <a:gd name="connsiteY11" fmla="*/ 45512 h 160894"/>
              <a:gd name="connsiteX12" fmla="*/ 959023 w 17187495"/>
              <a:gd name="connsiteY12" fmla="*/ 0 h 160894"/>
              <a:gd name="connsiteX13" fmla="*/ 1068900 w 17187495"/>
              <a:gd name="connsiteY13" fmla="*/ 45512 h 160894"/>
              <a:gd name="connsiteX14" fmla="*/ 1092962 w 17187495"/>
              <a:gd name="connsiteY14" fmla="*/ 81202 h 160894"/>
              <a:gd name="connsiteX15" fmla="*/ 1117025 w 17187495"/>
              <a:gd name="connsiteY15" fmla="*/ 45512 h 160894"/>
              <a:gd name="connsiteX16" fmla="*/ 1226901 w 17187495"/>
              <a:gd name="connsiteY16" fmla="*/ 0 h 160894"/>
              <a:gd name="connsiteX17" fmla="*/ 1336777 w 17187495"/>
              <a:gd name="connsiteY17" fmla="*/ 45512 h 160894"/>
              <a:gd name="connsiteX18" fmla="*/ 1360841 w 17187495"/>
              <a:gd name="connsiteY18" fmla="*/ 81202 h 160894"/>
              <a:gd name="connsiteX19" fmla="*/ 1384904 w 17187495"/>
              <a:gd name="connsiteY19" fmla="*/ 45512 h 160894"/>
              <a:gd name="connsiteX20" fmla="*/ 1494780 w 17187495"/>
              <a:gd name="connsiteY20" fmla="*/ 0 h 160894"/>
              <a:gd name="connsiteX21" fmla="*/ 1604658 w 17187495"/>
              <a:gd name="connsiteY21" fmla="*/ 45512 h 160894"/>
              <a:gd name="connsiteX22" fmla="*/ 1628718 w 17187495"/>
              <a:gd name="connsiteY22" fmla="*/ 81202 h 160894"/>
              <a:gd name="connsiteX23" fmla="*/ 1652782 w 17187495"/>
              <a:gd name="connsiteY23" fmla="*/ 45512 h 160894"/>
              <a:gd name="connsiteX24" fmla="*/ 1762657 w 17187495"/>
              <a:gd name="connsiteY24" fmla="*/ 0 h 160894"/>
              <a:gd name="connsiteX25" fmla="*/ 1872534 w 17187495"/>
              <a:gd name="connsiteY25" fmla="*/ 45512 h 160894"/>
              <a:gd name="connsiteX26" fmla="*/ 1896596 w 17187495"/>
              <a:gd name="connsiteY26" fmla="*/ 81202 h 160894"/>
              <a:gd name="connsiteX27" fmla="*/ 1920659 w 17187495"/>
              <a:gd name="connsiteY27" fmla="*/ 45512 h 160894"/>
              <a:gd name="connsiteX28" fmla="*/ 2030535 w 17187495"/>
              <a:gd name="connsiteY28" fmla="*/ 0 h 160894"/>
              <a:gd name="connsiteX29" fmla="*/ 2140413 w 17187495"/>
              <a:gd name="connsiteY29" fmla="*/ 45512 h 160894"/>
              <a:gd name="connsiteX30" fmla="*/ 2164475 w 17187495"/>
              <a:gd name="connsiteY30" fmla="*/ 81202 h 160894"/>
              <a:gd name="connsiteX31" fmla="*/ 2188539 w 17187495"/>
              <a:gd name="connsiteY31" fmla="*/ 45512 h 160894"/>
              <a:gd name="connsiteX32" fmla="*/ 2298414 w 17187495"/>
              <a:gd name="connsiteY32" fmla="*/ 0 h 160894"/>
              <a:gd name="connsiteX33" fmla="*/ 2408291 w 17187495"/>
              <a:gd name="connsiteY33" fmla="*/ 45512 h 160894"/>
              <a:gd name="connsiteX34" fmla="*/ 2432353 w 17187495"/>
              <a:gd name="connsiteY34" fmla="*/ 81202 h 160894"/>
              <a:gd name="connsiteX35" fmla="*/ 2456415 w 17187495"/>
              <a:gd name="connsiteY35" fmla="*/ 45512 h 160894"/>
              <a:gd name="connsiteX36" fmla="*/ 2566292 w 17187495"/>
              <a:gd name="connsiteY36" fmla="*/ 0 h 160894"/>
              <a:gd name="connsiteX37" fmla="*/ 2676169 w 17187495"/>
              <a:gd name="connsiteY37" fmla="*/ 45512 h 160894"/>
              <a:gd name="connsiteX38" fmla="*/ 2700231 w 17187495"/>
              <a:gd name="connsiteY38" fmla="*/ 81202 h 160894"/>
              <a:gd name="connsiteX39" fmla="*/ 2724293 w 17187495"/>
              <a:gd name="connsiteY39" fmla="*/ 45512 h 160894"/>
              <a:gd name="connsiteX40" fmla="*/ 2834170 w 17187495"/>
              <a:gd name="connsiteY40" fmla="*/ 0 h 160894"/>
              <a:gd name="connsiteX41" fmla="*/ 2944046 w 17187495"/>
              <a:gd name="connsiteY41" fmla="*/ 45512 h 160894"/>
              <a:gd name="connsiteX42" fmla="*/ 2968110 w 17187495"/>
              <a:gd name="connsiteY42" fmla="*/ 81202 h 160894"/>
              <a:gd name="connsiteX43" fmla="*/ 2992173 w 17187495"/>
              <a:gd name="connsiteY43" fmla="*/ 45512 h 160894"/>
              <a:gd name="connsiteX44" fmla="*/ 3102049 w 17187495"/>
              <a:gd name="connsiteY44" fmla="*/ 0 h 160894"/>
              <a:gd name="connsiteX45" fmla="*/ 3211925 w 17187495"/>
              <a:gd name="connsiteY45" fmla="*/ 45512 h 160894"/>
              <a:gd name="connsiteX46" fmla="*/ 3235988 w 17187495"/>
              <a:gd name="connsiteY46" fmla="*/ 81202 h 160894"/>
              <a:gd name="connsiteX47" fmla="*/ 3260050 w 17187495"/>
              <a:gd name="connsiteY47" fmla="*/ 45512 h 160894"/>
              <a:gd name="connsiteX48" fmla="*/ 3369927 w 17187495"/>
              <a:gd name="connsiteY48" fmla="*/ 0 h 160894"/>
              <a:gd name="connsiteX49" fmla="*/ 3479803 w 17187495"/>
              <a:gd name="connsiteY49" fmla="*/ 45512 h 160894"/>
              <a:gd name="connsiteX50" fmla="*/ 3503867 w 17187495"/>
              <a:gd name="connsiteY50" fmla="*/ 81202 h 160894"/>
              <a:gd name="connsiteX51" fmla="*/ 3527928 w 17187495"/>
              <a:gd name="connsiteY51" fmla="*/ 45512 h 160894"/>
              <a:gd name="connsiteX52" fmla="*/ 3637805 w 17187495"/>
              <a:gd name="connsiteY52" fmla="*/ 0 h 160894"/>
              <a:gd name="connsiteX53" fmla="*/ 3747681 w 17187495"/>
              <a:gd name="connsiteY53" fmla="*/ 45512 h 160894"/>
              <a:gd name="connsiteX54" fmla="*/ 3771744 w 17187495"/>
              <a:gd name="connsiteY54" fmla="*/ 81202 h 160894"/>
              <a:gd name="connsiteX55" fmla="*/ 3795806 w 17187495"/>
              <a:gd name="connsiteY55" fmla="*/ 45512 h 160894"/>
              <a:gd name="connsiteX56" fmla="*/ 3905683 w 17187495"/>
              <a:gd name="connsiteY56" fmla="*/ 0 h 160894"/>
              <a:gd name="connsiteX57" fmla="*/ 4015560 w 17187495"/>
              <a:gd name="connsiteY57" fmla="*/ 45512 h 160894"/>
              <a:gd name="connsiteX58" fmla="*/ 4039623 w 17187495"/>
              <a:gd name="connsiteY58" fmla="*/ 81202 h 160894"/>
              <a:gd name="connsiteX59" fmla="*/ 4063685 w 17187495"/>
              <a:gd name="connsiteY59" fmla="*/ 45512 h 160894"/>
              <a:gd name="connsiteX60" fmla="*/ 4173561 w 17187495"/>
              <a:gd name="connsiteY60" fmla="*/ 0 h 160894"/>
              <a:gd name="connsiteX61" fmla="*/ 4283439 w 17187495"/>
              <a:gd name="connsiteY61" fmla="*/ 45512 h 160894"/>
              <a:gd name="connsiteX62" fmla="*/ 4307500 w 17187495"/>
              <a:gd name="connsiteY62" fmla="*/ 81202 h 160894"/>
              <a:gd name="connsiteX63" fmla="*/ 4331564 w 17187495"/>
              <a:gd name="connsiteY63" fmla="*/ 45512 h 160894"/>
              <a:gd name="connsiteX64" fmla="*/ 4441439 w 17187495"/>
              <a:gd name="connsiteY64" fmla="*/ 0 h 160894"/>
              <a:gd name="connsiteX65" fmla="*/ 4551317 w 17187495"/>
              <a:gd name="connsiteY65" fmla="*/ 45512 h 160894"/>
              <a:gd name="connsiteX66" fmla="*/ 4575378 w 17187495"/>
              <a:gd name="connsiteY66" fmla="*/ 81202 h 160894"/>
              <a:gd name="connsiteX67" fmla="*/ 4599442 w 17187495"/>
              <a:gd name="connsiteY67" fmla="*/ 45512 h 160894"/>
              <a:gd name="connsiteX68" fmla="*/ 4709318 w 17187495"/>
              <a:gd name="connsiteY68" fmla="*/ 0 h 160894"/>
              <a:gd name="connsiteX69" fmla="*/ 4819194 w 17187495"/>
              <a:gd name="connsiteY69" fmla="*/ 45512 h 160894"/>
              <a:gd name="connsiteX70" fmla="*/ 4843258 w 17187495"/>
              <a:gd name="connsiteY70" fmla="*/ 81202 h 160894"/>
              <a:gd name="connsiteX71" fmla="*/ 4867321 w 17187495"/>
              <a:gd name="connsiteY71" fmla="*/ 45512 h 160894"/>
              <a:gd name="connsiteX72" fmla="*/ 4977197 w 17187495"/>
              <a:gd name="connsiteY72" fmla="*/ 0 h 160894"/>
              <a:gd name="connsiteX73" fmla="*/ 5087073 w 17187495"/>
              <a:gd name="connsiteY73" fmla="*/ 45512 h 160894"/>
              <a:gd name="connsiteX74" fmla="*/ 5111136 w 17187495"/>
              <a:gd name="connsiteY74" fmla="*/ 81202 h 160894"/>
              <a:gd name="connsiteX75" fmla="*/ 5135198 w 17187495"/>
              <a:gd name="connsiteY75" fmla="*/ 45512 h 160894"/>
              <a:gd name="connsiteX76" fmla="*/ 5245075 w 17187495"/>
              <a:gd name="connsiteY76" fmla="*/ 0 h 160894"/>
              <a:gd name="connsiteX77" fmla="*/ 5354952 w 17187495"/>
              <a:gd name="connsiteY77" fmla="*/ 45512 h 160894"/>
              <a:gd name="connsiteX78" fmla="*/ 5379013 w 17187495"/>
              <a:gd name="connsiteY78" fmla="*/ 81202 h 160894"/>
              <a:gd name="connsiteX79" fmla="*/ 5403076 w 17187495"/>
              <a:gd name="connsiteY79" fmla="*/ 45512 h 160894"/>
              <a:gd name="connsiteX80" fmla="*/ 5512952 w 17187495"/>
              <a:gd name="connsiteY80" fmla="*/ 0 h 160894"/>
              <a:gd name="connsiteX81" fmla="*/ 5622830 w 17187495"/>
              <a:gd name="connsiteY81" fmla="*/ 45512 h 160894"/>
              <a:gd name="connsiteX82" fmla="*/ 5646892 w 17187495"/>
              <a:gd name="connsiteY82" fmla="*/ 81202 h 160894"/>
              <a:gd name="connsiteX83" fmla="*/ 5670956 w 17187495"/>
              <a:gd name="connsiteY83" fmla="*/ 45512 h 160894"/>
              <a:gd name="connsiteX84" fmla="*/ 5780831 w 17187495"/>
              <a:gd name="connsiteY84" fmla="*/ 0 h 160894"/>
              <a:gd name="connsiteX85" fmla="*/ 5890709 w 17187495"/>
              <a:gd name="connsiteY85" fmla="*/ 45512 h 160894"/>
              <a:gd name="connsiteX86" fmla="*/ 5914770 w 17187495"/>
              <a:gd name="connsiteY86" fmla="*/ 81202 h 160894"/>
              <a:gd name="connsiteX87" fmla="*/ 5938834 w 17187495"/>
              <a:gd name="connsiteY87" fmla="*/ 45512 h 160894"/>
              <a:gd name="connsiteX88" fmla="*/ 6048710 w 17187495"/>
              <a:gd name="connsiteY88" fmla="*/ 0 h 160894"/>
              <a:gd name="connsiteX89" fmla="*/ 6158586 w 17187495"/>
              <a:gd name="connsiteY89" fmla="*/ 45512 h 160894"/>
              <a:gd name="connsiteX90" fmla="*/ 6182649 w 17187495"/>
              <a:gd name="connsiteY90" fmla="*/ 81202 h 160894"/>
              <a:gd name="connsiteX91" fmla="*/ 6206712 w 17187495"/>
              <a:gd name="connsiteY91" fmla="*/ 45512 h 160894"/>
              <a:gd name="connsiteX92" fmla="*/ 6316588 w 17187495"/>
              <a:gd name="connsiteY92" fmla="*/ 0 h 160894"/>
              <a:gd name="connsiteX93" fmla="*/ 6426464 w 17187495"/>
              <a:gd name="connsiteY93" fmla="*/ 45512 h 160894"/>
              <a:gd name="connsiteX94" fmla="*/ 6450528 w 17187495"/>
              <a:gd name="connsiteY94" fmla="*/ 81202 h 160894"/>
              <a:gd name="connsiteX95" fmla="*/ 6474590 w 17187495"/>
              <a:gd name="connsiteY95" fmla="*/ 45512 h 160894"/>
              <a:gd name="connsiteX96" fmla="*/ 6584467 w 17187495"/>
              <a:gd name="connsiteY96" fmla="*/ 0 h 160894"/>
              <a:gd name="connsiteX97" fmla="*/ 6694343 w 17187495"/>
              <a:gd name="connsiteY97" fmla="*/ 45512 h 160894"/>
              <a:gd name="connsiteX98" fmla="*/ 6718406 w 17187495"/>
              <a:gd name="connsiteY98" fmla="*/ 81202 h 160894"/>
              <a:gd name="connsiteX99" fmla="*/ 6742468 w 17187495"/>
              <a:gd name="connsiteY99" fmla="*/ 45512 h 160894"/>
              <a:gd name="connsiteX100" fmla="*/ 6852344 w 17187495"/>
              <a:gd name="connsiteY100" fmla="*/ 0 h 160894"/>
              <a:gd name="connsiteX101" fmla="*/ 6962222 w 17187495"/>
              <a:gd name="connsiteY101" fmla="*/ 45512 h 160894"/>
              <a:gd name="connsiteX102" fmla="*/ 6986283 w 17187495"/>
              <a:gd name="connsiteY102" fmla="*/ 81202 h 160894"/>
              <a:gd name="connsiteX103" fmla="*/ 7010347 w 17187495"/>
              <a:gd name="connsiteY103" fmla="*/ 45512 h 160894"/>
              <a:gd name="connsiteX104" fmla="*/ 7120222 w 17187495"/>
              <a:gd name="connsiteY104" fmla="*/ 0 h 160894"/>
              <a:gd name="connsiteX105" fmla="*/ 7230100 w 17187495"/>
              <a:gd name="connsiteY105" fmla="*/ 45512 h 160894"/>
              <a:gd name="connsiteX106" fmla="*/ 7254162 w 17187495"/>
              <a:gd name="connsiteY106" fmla="*/ 81202 h 160894"/>
              <a:gd name="connsiteX107" fmla="*/ 7278226 w 17187495"/>
              <a:gd name="connsiteY107" fmla="*/ 45512 h 160894"/>
              <a:gd name="connsiteX108" fmla="*/ 7388101 w 17187495"/>
              <a:gd name="connsiteY108" fmla="*/ 0 h 160894"/>
              <a:gd name="connsiteX109" fmla="*/ 7497978 w 17187495"/>
              <a:gd name="connsiteY109" fmla="*/ 45512 h 160894"/>
              <a:gd name="connsiteX110" fmla="*/ 7522041 w 17187495"/>
              <a:gd name="connsiteY110" fmla="*/ 81202 h 160894"/>
              <a:gd name="connsiteX111" fmla="*/ 7546104 w 17187495"/>
              <a:gd name="connsiteY111" fmla="*/ 45512 h 160894"/>
              <a:gd name="connsiteX112" fmla="*/ 7655980 w 17187495"/>
              <a:gd name="connsiteY112" fmla="*/ 0 h 160894"/>
              <a:gd name="connsiteX113" fmla="*/ 7765856 w 17187495"/>
              <a:gd name="connsiteY113" fmla="*/ 45512 h 160894"/>
              <a:gd name="connsiteX114" fmla="*/ 7789918 w 17187495"/>
              <a:gd name="connsiteY114" fmla="*/ 81202 h 160894"/>
              <a:gd name="connsiteX115" fmla="*/ 7813980 w 17187495"/>
              <a:gd name="connsiteY115" fmla="*/ 45512 h 160894"/>
              <a:gd name="connsiteX116" fmla="*/ 7923857 w 17187495"/>
              <a:gd name="connsiteY116" fmla="*/ 0 h 160894"/>
              <a:gd name="connsiteX117" fmla="*/ 8033734 w 17187495"/>
              <a:gd name="connsiteY117" fmla="*/ 45512 h 160894"/>
              <a:gd name="connsiteX118" fmla="*/ 8057796 w 17187495"/>
              <a:gd name="connsiteY118" fmla="*/ 81202 h 160894"/>
              <a:gd name="connsiteX119" fmla="*/ 8081859 w 17187495"/>
              <a:gd name="connsiteY119" fmla="*/ 45512 h 160894"/>
              <a:gd name="connsiteX120" fmla="*/ 8191736 w 17187495"/>
              <a:gd name="connsiteY120" fmla="*/ 0 h 160894"/>
              <a:gd name="connsiteX121" fmla="*/ 8301613 w 17187495"/>
              <a:gd name="connsiteY121" fmla="*/ 45512 h 160894"/>
              <a:gd name="connsiteX122" fmla="*/ 8325671 w 17187495"/>
              <a:gd name="connsiteY122" fmla="*/ 81196 h 160894"/>
              <a:gd name="connsiteX123" fmla="*/ 8349729 w 17187495"/>
              <a:gd name="connsiteY123" fmla="*/ 45512 h 160894"/>
              <a:gd name="connsiteX124" fmla="*/ 8459606 w 17187495"/>
              <a:gd name="connsiteY124" fmla="*/ 0 h 160894"/>
              <a:gd name="connsiteX125" fmla="*/ 8569483 w 17187495"/>
              <a:gd name="connsiteY125" fmla="*/ 45512 h 160894"/>
              <a:gd name="connsiteX126" fmla="*/ 8593748 w 17187495"/>
              <a:gd name="connsiteY126" fmla="*/ 81502 h 160894"/>
              <a:gd name="connsiteX127" fmla="*/ 8618013 w 17187495"/>
              <a:gd name="connsiteY127" fmla="*/ 45512 h 160894"/>
              <a:gd name="connsiteX128" fmla="*/ 8727888 w 17187495"/>
              <a:gd name="connsiteY128" fmla="*/ 0 h 160894"/>
              <a:gd name="connsiteX129" fmla="*/ 8837765 w 17187495"/>
              <a:gd name="connsiteY129" fmla="*/ 45512 h 160894"/>
              <a:gd name="connsiteX130" fmla="*/ 8861827 w 17187495"/>
              <a:gd name="connsiteY130" fmla="*/ 81202 h 160894"/>
              <a:gd name="connsiteX131" fmla="*/ 8885890 w 17187495"/>
              <a:gd name="connsiteY131" fmla="*/ 45512 h 160894"/>
              <a:gd name="connsiteX132" fmla="*/ 8995766 w 17187495"/>
              <a:gd name="connsiteY132" fmla="*/ 0 h 160894"/>
              <a:gd name="connsiteX133" fmla="*/ 9105643 w 17187495"/>
              <a:gd name="connsiteY133" fmla="*/ 45512 h 160894"/>
              <a:gd name="connsiteX134" fmla="*/ 9129706 w 17187495"/>
              <a:gd name="connsiteY134" fmla="*/ 81202 h 160894"/>
              <a:gd name="connsiteX135" fmla="*/ 9153769 w 17187495"/>
              <a:gd name="connsiteY135" fmla="*/ 45512 h 160894"/>
              <a:gd name="connsiteX136" fmla="*/ 9263646 w 17187495"/>
              <a:gd name="connsiteY136" fmla="*/ 0 h 160894"/>
              <a:gd name="connsiteX137" fmla="*/ 9373522 w 17187495"/>
              <a:gd name="connsiteY137" fmla="*/ 45512 h 160894"/>
              <a:gd name="connsiteX138" fmla="*/ 9397585 w 17187495"/>
              <a:gd name="connsiteY138" fmla="*/ 81202 h 160894"/>
              <a:gd name="connsiteX139" fmla="*/ 9421647 w 17187495"/>
              <a:gd name="connsiteY139" fmla="*/ 45512 h 160894"/>
              <a:gd name="connsiteX140" fmla="*/ 9531523 w 17187495"/>
              <a:gd name="connsiteY140" fmla="*/ 0 h 160894"/>
              <a:gd name="connsiteX141" fmla="*/ 9641400 w 17187495"/>
              <a:gd name="connsiteY141" fmla="*/ 45512 h 160894"/>
              <a:gd name="connsiteX142" fmla="*/ 9665462 w 17187495"/>
              <a:gd name="connsiteY142" fmla="*/ 81202 h 160894"/>
              <a:gd name="connsiteX143" fmla="*/ 9689525 w 17187495"/>
              <a:gd name="connsiteY143" fmla="*/ 45512 h 160894"/>
              <a:gd name="connsiteX144" fmla="*/ 9799401 w 17187495"/>
              <a:gd name="connsiteY144" fmla="*/ 0 h 160894"/>
              <a:gd name="connsiteX145" fmla="*/ 9909277 w 17187495"/>
              <a:gd name="connsiteY145" fmla="*/ 45512 h 160894"/>
              <a:gd name="connsiteX146" fmla="*/ 9933341 w 17187495"/>
              <a:gd name="connsiteY146" fmla="*/ 81202 h 160894"/>
              <a:gd name="connsiteX147" fmla="*/ 9957404 w 17187495"/>
              <a:gd name="connsiteY147" fmla="*/ 45512 h 160894"/>
              <a:gd name="connsiteX148" fmla="*/ 10067280 w 17187495"/>
              <a:gd name="connsiteY148" fmla="*/ 0 h 160894"/>
              <a:gd name="connsiteX149" fmla="*/ 10177157 w 17187495"/>
              <a:gd name="connsiteY149" fmla="*/ 45512 h 160894"/>
              <a:gd name="connsiteX150" fmla="*/ 10201218 w 17187495"/>
              <a:gd name="connsiteY150" fmla="*/ 81202 h 160894"/>
              <a:gd name="connsiteX151" fmla="*/ 10225281 w 17187495"/>
              <a:gd name="connsiteY151" fmla="*/ 45512 h 160894"/>
              <a:gd name="connsiteX152" fmla="*/ 10335157 w 17187495"/>
              <a:gd name="connsiteY152" fmla="*/ 0 h 160894"/>
              <a:gd name="connsiteX153" fmla="*/ 10445034 w 17187495"/>
              <a:gd name="connsiteY153" fmla="*/ 45512 h 160894"/>
              <a:gd name="connsiteX154" fmla="*/ 10469096 w 17187495"/>
              <a:gd name="connsiteY154" fmla="*/ 81202 h 160894"/>
              <a:gd name="connsiteX155" fmla="*/ 10493159 w 17187495"/>
              <a:gd name="connsiteY155" fmla="*/ 45512 h 160894"/>
              <a:gd name="connsiteX156" fmla="*/ 10603035 w 17187495"/>
              <a:gd name="connsiteY156" fmla="*/ 0 h 160894"/>
              <a:gd name="connsiteX157" fmla="*/ 10712913 w 17187495"/>
              <a:gd name="connsiteY157" fmla="*/ 45512 h 160894"/>
              <a:gd name="connsiteX158" fmla="*/ 10736975 w 17187495"/>
              <a:gd name="connsiteY158" fmla="*/ 81202 h 160894"/>
              <a:gd name="connsiteX159" fmla="*/ 10761039 w 17187495"/>
              <a:gd name="connsiteY159" fmla="*/ 45512 h 160894"/>
              <a:gd name="connsiteX160" fmla="*/ 10870914 w 17187495"/>
              <a:gd name="connsiteY160" fmla="*/ 0 h 160894"/>
              <a:gd name="connsiteX161" fmla="*/ 10980791 w 17187495"/>
              <a:gd name="connsiteY161" fmla="*/ 45512 h 160894"/>
              <a:gd name="connsiteX162" fmla="*/ 11004853 w 17187495"/>
              <a:gd name="connsiteY162" fmla="*/ 81202 h 160894"/>
              <a:gd name="connsiteX163" fmla="*/ 11028915 w 17187495"/>
              <a:gd name="connsiteY163" fmla="*/ 45512 h 160894"/>
              <a:gd name="connsiteX164" fmla="*/ 11138792 w 17187495"/>
              <a:gd name="connsiteY164" fmla="*/ 0 h 160894"/>
              <a:gd name="connsiteX165" fmla="*/ 11248669 w 17187495"/>
              <a:gd name="connsiteY165" fmla="*/ 45512 h 160894"/>
              <a:gd name="connsiteX166" fmla="*/ 11272731 w 17187495"/>
              <a:gd name="connsiteY166" fmla="*/ 81202 h 160894"/>
              <a:gd name="connsiteX167" fmla="*/ 11296793 w 17187495"/>
              <a:gd name="connsiteY167" fmla="*/ 45512 h 160894"/>
              <a:gd name="connsiteX168" fmla="*/ 11406670 w 17187495"/>
              <a:gd name="connsiteY168" fmla="*/ 0 h 160894"/>
              <a:gd name="connsiteX169" fmla="*/ 11516546 w 17187495"/>
              <a:gd name="connsiteY169" fmla="*/ 45512 h 160894"/>
              <a:gd name="connsiteX170" fmla="*/ 11540610 w 17187495"/>
              <a:gd name="connsiteY170" fmla="*/ 81202 h 160894"/>
              <a:gd name="connsiteX171" fmla="*/ 11564673 w 17187495"/>
              <a:gd name="connsiteY171" fmla="*/ 45512 h 160894"/>
              <a:gd name="connsiteX172" fmla="*/ 11674549 w 17187495"/>
              <a:gd name="connsiteY172" fmla="*/ 0 h 160894"/>
              <a:gd name="connsiteX173" fmla="*/ 11784425 w 17187495"/>
              <a:gd name="connsiteY173" fmla="*/ 45512 h 160894"/>
              <a:gd name="connsiteX174" fmla="*/ 11808488 w 17187495"/>
              <a:gd name="connsiteY174" fmla="*/ 81202 h 160894"/>
              <a:gd name="connsiteX175" fmla="*/ 11832550 w 17187495"/>
              <a:gd name="connsiteY175" fmla="*/ 45512 h 160894"/>
              <a:gd name="connsiteX176" fmla="*/ 11942427 w 17187495"/>
              <a:gd name="connsiteY176" fmla="*/ 0 h 160894"/>
              <a:gd name="connsiteX177" fmla="*/ 12052303 w 17187495"/>
              <a:gd name="connsiteY177" fmla="*/ 45512 h 160894"/>
              <a:gd name="connsiteX178" fmla="*/ 12076366 w 17187495"/>
              <a:gd name="connsiteY178" fmla="*/ 81202 h 160894"/>
              <a:gd name="connsiteX179" fmla="*/ 12100428 w 17187495"/>
              <a:gd name="connsiteY179" fmla="*/ 45512 h 160894"/>
              <a:gd name="connsiteX180" fmla="*/ 12210304 w 17187495"/>
              <a:gd name="connsiteY180" fmla="*/ 0 h 160894"/>
              <a:gd name="connsiteX181" fmla="*/ 12320181 w 17187495"/>
              <a:gd name="connsiteY181" fmla="*/ 45512 h 160894"/>
              <a:gd name="connsiteX182" fmla="*/ 12344243 w 17187495"/>
              <a:gd name="connsiteY182" fmla="*/ 81202 h 160894"/>
              <a:gd name="connsiteX183" fmla="*/ 12368306 w 17187495"/>
              <a:gd name="connsiteY183" fmla="*/ 45512 h 160894"/>
              <a:gd name="connsiteX184" fmla="*/ 12478182 w 17187495"/>
              <a:gd name="connsiteY184" fmla="*/ 0 h 160894"/>
              <a:gd name="connsiteX185" fmla="*/ 12588059 w 17187495"/>
              <a:gd name="connsiteY185" fmla="*/ 45512 h 160894"/>
              <a:gd name="connsiteX186" fmla="*/ 12612122 w 17187495"/>
              <a:gd name="connsiteY186" fmla="*/ 81202 h 160894"/>
              <a:gd name="connsiteX187" fmla="*/ 12636185 w 17187495"/>
              <a:gd name="connsiteY187" fmla="*/ 45512 h 160894"/>
              <a:gd name="connsiteX188" fmla="*/ 12746061 w 17187495"/>
              <a:gd name="connsiteY188" fmla="*/ 0 h 160894"/>
              <a:gd name="connsiteX189" fmla="*/ 12855938 w 17187495"/>
              <a:gd name="connsiteY189" fmla="*/ 45512 h 160894"/>
              <a:gd name="connsiteX190" fmla="*/ 12880000 w 17187495"/>
              <a:gd name="connsiteY190" fmla="*/ 81202 h 160894"/>
              <a:gd name="connsiteX191" fmla="*/ 12904063 w 17187495"/>
              <a:gd name="connsiteY191" fmla="*/ 45512 h 160894"/>
              <a:gd name="connsiteX192" fmla="*/ 13013939 w 17187495"/>
              <a:gd name="connsiteY192" fmla="*/ 0 h 160894"/>
              <a:gd name="connsiteX193" fmla="*/ 13123816 w 17187495"/>
              <a:gd name="connsiteY193" fmla="*/ 45512 h 160894"/>
              <a:gd name="connsiteX194" fmla="*/ 13147878 w 17187495"/>
              <a:gd name="connsiteY194" fmla="*/ 81202 h 160894"/>
              <a:gd name="connsiteX195" fmla="*/ 13171941 w 17187495"/>
              <a:gd name="connsiteY195" fmla="*/ 45512 h 160894"/>
              <a:gd name="connsiteX196" fmla="*/ 13281817 w 17187495"/>
              <a:gd name="connsiteY196" fmla="*/ 0 h 160894"/>
              <a:gd name="connsiteX197" fmla="*/ 13391694 w 17187495"/>
              <a:gd name="connsiteY197" fmla="*/ 45512 h 160894"/>
              <a:gd name="connsiteX198" fmla="*/ 13415757 w 17187495"/>
              <a:gd name="connsiteY198" fmla="*/ 81202 h 160894"/>
              <a:gd name="connsiteX199" fmla="*/ 13439820 w 17187495"/>
              <a:gd name="connsiteY199" fmla="*/ 45512 h 160894"/>
              <a:gd name="connsiteX200" fmla="*/ 13549696 w 17187495"/>
              <a:gd name="connsiteY200" fmla="*/ 0 h 160894"/>
              <a:gd name="connsiteX201" fmla="*/ 13659573 w 17187495"/>
              <a:gd name="connsiteY201" fmla="*/ 45512 h 160894"/>
              <a:gd name="connsiteX202" fmla="*/ 13683635 w 17187495"/>
              <a:gd name="connsiteY202" fmla="*/ 81202 h 160894"/>
              <a:gd name="connsiteX203" fmla="*/ 13707698 w 17187495"/>
              <a:gd name="connsiteY203" fmla="*/ 45512 h 160894"/>
              <a:gd name="connsiteX204" fmla="*/ 13817574 w 17187495"/>
              <a:gd name="connsiteY204" fmla="*/ 0 h 160894"/>
              <a:gd name="connsiteX205" fmla="*/ 13927451 w 17187495"/>
              <a:gd name="connsiteY205" fmla="*/ 45512 h 160894"/>
              <a:gd name="connsiteX206" fmla="*/ 13951513 w 17187495"/>
              <a:gd name="connsiteY206" fmla="*/ 81202 h 160894"/>
              <a:gd name="connsiteX207" fmla="*/ 13975576 w 17187495"/>
              <a:gd name="connsiteY207" fmla="*/ 45512 h 160894"/>
              <a:gd name="connsiteX208" fmla="*/ 14085452 w 17187495"/>
              <a:gd name="connsiteY208" fmla="*/ 0 h 160894"/>
              <a:gd name="connsiteX209" fmla="*/ 14195329 w 17187495"/>
              <a:gd name="connsiteY209" fmla="*/ 45512 h 160894"/>
              <a:gd name="connsiteX210" fmla="*/ 14219392 w 17187495"/>
              <a:gd name="connsiteY210" fmla="*/ 81202 h 160894"/>
              <a:gd name="connsiteX211" fmla="*/ 14243455 w 17187495"/>
              <a:gd name="connsiteY211" fmla="*/ 45512 h 160894"/>
              <a:gd name="connsiteX212" fmla="*/ 14353331 w 17187495"/>
              <a:gd name="connsiteY212" fmla="*/ 0 h 160894"/>
              <a:gd name="connsiteX213" fmla="*/ 14463208 w 17187495"/>
              <a:gd name="connsiteY213" fmla="*/ 45512 h 160894"/>
              <a:gd name="connsiteX214" fmla="*/ 14487270 w 17187495"/>
              <a:gd name="connsiteY214" fmla="*/ 81202 h 160894"/>
              <a:gd name="connsiteX215" fmla="*/ 14511333 w 17187495"/>
              <a:gd name="connsiteY215" fmla="*/ 45512 h 160894"/>
              <a:gd name="connsiteX216" fmla="*/ 14621209 w 17187495"/>
              <a:gd name="connsiteY216" fmla="*/ 0 h 160894"/>
              <a:gd name="connsiteX217" fmla="*/ 14731086 w 17187495"/>
              <a:gd name="connsiteY217" fmla="*/ 45512 h 160894"/>
              <a:gd name="connsiteX218" fmla="*/ 14755148 w 17187495"/>
              <a:gd name="connsiteY218" fmla="*/ 81202 h 160894"/>
              <a:gd name="connsiteX219" fmla="*/ 14779211 w 17187495"/>
              <a:gd name="connsiteY219" fmla="*/ 45512 h 160894"/>
              <a:gd name="connsiteX220" fmla="*/ 14889087 w 17187495"/>
              <a:gd name="connsiteY220" fmla="*/ 0 h 160894"/>
              <a:gd name="connsiteX221" fmla="*/ 14998964 w 17187495"/>
              <a:gd name="connsiteY221" fmla="*/ 45512 h 160894"/>
              <a:gd name="connsiteX222" fmla="*/ 15023027 w 17187495"/>
              <a:gd name="connsiteY222" fmla="*/ 81202 h 160894"/>
              <a:gd name="connsiteX223" fmla="*/ 15047090 w 17187495"/>
              <a:gd name="connsiteY223" fmla="*/ 45512 h 160894"/>
              <a:gd name="connsiteX224" fmla="*/ 15156966 w 17187495"/>
              <a:gd name="connsiteY224" fmla="*/ 0 h 160894"/>
              <a:gd name="connsiteX225" fmla="*/ 15266843 w 17187495"/>
              <a:gd name="connsiteY225" fmla="*/ 45512 h 160894"/>
              <a:gd name="connsiteX226" fmla="*/ 15290905 w 17187495"/>
              <a:gd name="connsiteY226" fmla="*/ 81202 h 160894"/>
              <a:gd name="connsiteX227" fmla="*/ 15314968 w 17187495"/>
              <a:gd name="connsiteY227" fmla="*/ 45512 h 160894"/>
              <a:gd name="connsiteX228" fmla="*/ 15424844 w 17187495"/>
              <a:gd name="connsiteY228" fmla="*/ 0 h 160894"/>
              <a:gd name="connsiteX229" fmla="*/ 15534721 w 17187495"/>
              <a:gd name="connsiteY229" fmla="*/ 45512 h 160894"/>
              <a:gd name="connsiteX230" fmla="*/ 15558783 w 17187495"/>
              <a:gd name="connsiteY230" fmla="*/ 81202 h 160894"/>
              <a:gd name="connsiteX231" fmla="*/ 15582846 w 17187495"/>
              <a:gd name="connsiteY231" fmla="*/ 45512 h 160894"/>
              <a:gd name="connsiteX232" fmla="*/ 15692722 w 17187495"/>
              <a:gd name="connsiteY232" fmla="*/ 0 h 160894"/>
              <a:gd name="connsiteX233" fmla="*/ 15802599 w 17187495"/>
              <a:gd name="connsiteY233" fmla="*/ 45512 h 160894"/>
              <a:gd name="connsiteX234" fmla="*/ 15826662 w 17187495"/>
              <a:gd name="connsiteY234" fmla="*/ 81202 h 160894"/>
              <a:gd name="connsiteX235" fmla="*/ 15850725 w 17187495"/>
              <a:gd name="connsiteY235" fmla="*/ 45512 h 160894"/>
              <a:gd name="connsiteX236" fmla="*/ 15960601 w 17187495"/>
              <a:gd name="connsiteY236" fmla="*/ 0 h 160894"/>
              <a:gd name="connsiteX237" fmla="*/ 16070478 w 17187495"/>
              <a:gd name="connsiteY237" fmla="*/ 45512 h 160894"/>
              <a:gd name="connsiteX238" fmla="*/ 16094540 w 17187495"/>
              <a:gd name="connsiteY238" fmla="*/ 81202 h 160894"/>
              <a:gd name="connsiteX239" fmla="*/ 16118603 w 17187495"/>
              <a:gd name="connsiteY239" fmla="*/ 45512 h 160894"/>
              <a:gd name="connsiteX240" fmla="*/ 16228479 w 17187495"/>
              <a:gd name="connsiteY240" fmla="*/ 0 h 160894"/>
              <a:gd name="connsiteX241" fmla="*/ 16338355 w 17187495"/>
              <a:gd name="connsiteY241" fmla="*/ 45512 h 160894"/>
              <a:gd name="connsiteX242" fmla="*/ 16362419 w 17187495"/>
              <a:gd name="connsiteY242" fmla="*/ 81202 h 160894"/>
              <a:gd name="connsiteX243" fmla="*/ 16386479 w 17187495"/>
              <a:gd name="connsiteY243" fmla="*/ 45512 h 160894"/>
              <a:gd name="connsiteX244" fmla="*/ 16496359 w 17187495"/>
              <a:gd name="connsiteY244" fmla="*/ 0 h 160894"/>
              <a:gd name="connsiteX245" fmla="*/ 16606235 w 17187495"/>
              <a:gd name="connsiteY245" fmla="*/ 45512 h 160894"/>
              <a:gd name="connsiteX246" fmla="*/ 16630295 w 17187495"/>
              <a:gd name="connsiteY246" fmla="*/ 81202 h 160894"/>
              <a:gd name="connsiteX247" fmla="*/ 16654359 w 17187495"/>
              <a:gd name="connsiteY247" fmla="*/ 45512 h 160894"/>
              <a:gd name="connsiteX248" fmla="*/ 16764235 w 17187495"/>
              <a:gd name="connsiteY248" fmla="*/ 0 h 160894"/>
              <a:gd name="connsiteX249" fmla="*/ 16874115 w 17187495"/>
              <a:gd name="connsiteY249" fmla="*/ 45512 h 160894"/>
              <a:gd name="connsiteX250" fmla="*/ 16898171 w 17187495"/>
              <a:gd name="connsiteY250" fmla="*/ 81196 h 160894"/>
              <a:gd name="connsiteX251" fmla="*/ 16922231 w 17187495"/>
              <a:gd name="connsiteY251" fmla="*/ 45512 h 160894"/>
              <a:gd name="connsiteX252" fmla="*/ 17032107 w 17187495"/>
              <a:gd name="connsiteY252" fmla="*/ 0 h 160894"/>
              <a:gd name="connsiteX253" fmla="*/ 17187495 w 17187495"/>
              <a:gd name="connsiteY253" fmla="*/ 155389 h 160894"/>
              <a:gd name="connsiteX254" fmla="*/ 17186383 w 17187495"/>
              <a:gd name="connsiteY254" fmla="*/ 160894 h 160894"/>
              <a:gd name="connsiteX255" fmla="*/ 1111 w 17187495"/>
              <a:gd name="connsiteY255" fmla="*/ 160894 h 160894"/>
              <a:gd name="connsiteX256" fmla="*/ 0 w 17187495"/>
              <a:gd name="connsiteY256" fmla="*/ 155389 h 160894"/>
              <a:gd name="connsiteX257" fmla="*/ 155388 w 17187495"/>
              <a:gd name="connsiteY257" fmla="*/ 0 h 160894"/>
              <a:gd name="connsiteX0" fmla="*/ 0 w 17187495"/>
              <a:gd name="connsiteY0" fmla="*/ 155389 h 246829"/>
              <a:gd name="connsiteX1" fmla="*/ 155388 w 17187495"/>
              <a:gd name="connsiteY1" fmla="*/ 0 h 246829"/>
              <a:gd name="connsiteX2" fmla="*/ 265265 w 17187495"/>
              <a:gd name="connsiteY2" fmla="*/ 45512 h 246829"/>
              <a:gd name="connsiteX3" fmla="*/ 289327 w 17187495"/>
              <a:gd name="connsiteY3" fmla="*/ 81202 h 246829"/>
              <a:gd name="connsiteX4" fmla="*/ 313390 w 17187495"/>
              <a:gd name="connsiteY4" fmla="*/ 45512 h 246829"/>
              <a:gd name="connsiteX5" fmla="*/ 423266 w 17187495"/>
              <a:gd name="connsiteY5" fmla="*/ 0 h 246829"/>
              <a:gd name="connsiteX6" fmla="*/ 533143 w 17187495"/>
              <a:gd name="connsiteY6" fmla="*/ 45512 h 246829"/>
              <a:gd name="connsiteX7" fmla="*/ 557206 w 17187495"/>
              <a:gd name="connsiteY7" fmla="*/ 81202 h 246829"/>
              <a:gd name="connsiteX8" fmla="*/ 581269 w 17187495"/>
              <a:gd name="connsiteY8" fmla="*/ 45512 h 246829"/>
              <a:gd name="connsiteX9" fmla="*/ 691146 w 17187495"/>
              <a:gd name="connsiteY9" fmla="*/ 0 h 246829"/>
              <a:gd name="connsiteX10" fmla="*/ 801022 w 17187495"/>
              <a:gd name="connsiteY10" fmla="*/ 45512 h 246829"/>
              <a:gd name="connsiteX11" fmla="*/ 825085 w 17187495"/>
              <a:gd name="connsiteY11" fmla="*/ 81202 h 246829"/>
              <a:gd name="connsiteX12" fmla="*/ 849147 w 17187495"/>
              <a:gd name="connsiteY12" fmla="*/ 45512 h 246829"/>
              <a:gd name="connsiteX13" fmla="*/ 959023 w 17187495"/>
              <a:gd name="connsiteY13" fmla="*/ 0 h 246829"/>
              <a:gd name="connsiteX14" fmla="*/ 1068900 w 17187495"/>
              <a:gd name="connsiteY14" fmla="*/ 45512 h 246829"/>
              <a:gd name="connsiteX15" fmla="*/ 1092962 w 17187495"/>
              <a:gd name="connsiteY15" fmla="*/ 81202 h 246829"/>
              <a:gd name="connsiteX16" fmla="*/ 1117025 w 17187495"/>
              <a:gd name="connsiteY16" fmla="*/ 45512 h 246829"/>
              <a:gd name="connsiteX17" fmla="*/ 1226901 w 17187495"/>
              <a:gd name="connsiteY17" fmla="*/ 0 h 246829"/>
              <a:gd name="connsiteX18" fmla="*/ 1336777 w 17187495"/>
              <a:gd name="connsiteY18" fmla="*/ 45512 h 246829"/>
              <a:gd name="connsiteX19" fmla="*/ 1360841 w 17187495"/>
              <a:gd name="connsiteY19" fmla="*/ 81202 h 246829"/>
              <a:gd name="connsiteX20" fmla="*/ 1384904 w 17187495"/>
              <a:gd name="connsiteY20" fmla="*/ 45512 h 246829"/>
              <a:gd name="connsiteX21" fmla="*/ 1494780 w 17187495"/>
              <a:gd name="connsiteY21" fmla="*/ 0 h 246829"/>
              <a:gd name="connsiteX22" fmla="*/ 1604658 w 17187495"/>
              <a:gd name="connsiteY22" fmla="*/ 45512 h 246829"/>
              <a:gd name="connsiteX23" fmla="*/ 1628718 w 17187495"/>
              <a:gd name="connsiteY23" fmla="*/ 81202 h 246829"/>
              <a:gd name="connsiteX24" fmla="*/ 1652782 w 17187495"/>
              <a:gd name="connsiteY24" fmla="*/ 45512 h 246829"/>
              <a:gd name="connsiteX25" fmla="*/ 1762657 w 17187495"/>
              <a:gd name="connsiteY25" fmla="*/ 0 h 246829"/>
              <a:gd name="connsiteX26" fmla="*/ 1872534 w 17187495"/>
              <a:gd name="connsiteY26" fmla="*/ 45512 h 246829"/>
              <a:gd name="connsiteX27" fmla="*/ 1896596 w 17187495"/>
              <a:gd name="connsiteY27" fmla="*/ 81202 h 246829"/>
              <a:gd name="connsiteX28" fmla="*/ 1920659 w 17187495"/>
              <a:gd name="connsiteY28" fmla="*/ 45512 h 246829"/>
              <a:gd name="connsiteX29" fmla="*/ 2030535 w 17187495"/>
              <a:gd name="connsiteY29" fmla="*/ 0 h 246829"/>
              <a:gd name="connsiteX30" fmla="*/ 2140413 w 17187495"/>
              <a:gd name="connsiteY30" fmla="*/ 45512 h 246829"/>
              <a:gd name="connsiteX31" fmla="*/ 2164475 w 17187495"/>
              <a:gd name="connsiteY31" fmla="*/ 81202 h 246829"/>
              <a:gd name="connsiteX32" fmla="*/ 2188539 w 17187495"/>
              <a:gd name="connsiteY32" fmla="*/ 45512 h 246829"/>
              <a:gd name="connsiteX33" fmla="*/ 2298414 w 17187495"/>
              <a:gd name="connsiteY33" fmla="*/ 0 h 246829"/>
              <a:gd name="connsiteX34" fmla="*/ 2408291 w 17187495"/>
              <a:gd name="connsiteY34" fmla="*/ 45512 h 246829"/>
              <a:gd name="connsiteX35" fmla="*/ 2432353 w 17187495"/>
              <a:gd name="connsiteY35" fmla="*/ 81202 h 246829"/>
              <a:gd name="connsiteX36" fmla="*/ 2456415 w 17187495"/>
              <a:gd name="connsiteY36" fmla="*/ 45512 h 246829"/>
              <a:gd name="connsiteX37" fmla="*/ 2566292 w 17187495"/>
              <a:gd name="connsiteY37" fmla="*/ 0 h 246829"/>
              <a:gd name="connsiteX38" fmla="*/ 2676169 w 17187495"/>
              <a:gd name="connsiteY38" fmla="*/ 45512 h 246829"/>
              <a:gd name="connsiteX39" fmla="*/ 2700231 w 17187495"/>
              <a:gd name="connsiteY39" fmla="*/ 81202 h 246829"/>
              <a:gd name="connsiteX40" fmla="*/ 2724293 w 17187495"/>
              <a:gd name="connsiteY40" fmla="*/ 45512 h 246829"/>
              <a:gd name="connsiteX41" fmla="*/ 2834170 w 17187495"/>
              <a:gd name="connsiteY41" fmla="*/ 0 h 246829"/>
              <a:gd name="connsiteX42" fmla="*/ 2944046 w 17187495"/>
              <a:gd name="connsiteY42" fmla="*/ 45512 h 246829"/>
              <a:gd name="connsiteX43" fmla="*/ 2968110 w 17187495"/>
              <a:gd name="connsiteY43" fmla="*/ 81202 h 246829"/>
              <a:gd name="connsiteX44" fmla="*/ 2992173 w 17187495"/>
              <a:gd name="connsiteY44" fmla="*/ 45512 h 246829"/>
              <a:gd name="connsiteX45" fmla="*/ 3102049 w 17187495"/>
              <a:gd name="connsiteY45" fmla="*/ 0 h 246829"/>
              <a:gd name="connsiteX46" fmla="*/ 3211925 w 17187495"/>
              <a:gd name="connsiteY46" fmla="*/ 45512 h 246829"/>
              <a:gd name="connsiteX47" fmla="*/ 3235988 w 17187495"/>
              <a:gd name="connsiteY47" fmla="*/ 81202 h 246829"/>
              <a:gd name="connsiteX48" fmla="*/ 3260050 w 17187495"/>
              <a:gd name="connsiteY48" fmla="*/ 45512 h 246829"/>
              <a:gd name="connsiteX49" fmla="*/ 3369927 w 17187495"/>
              <a:gd name="connsiteY49" fmla="*/ 0 h 246829"/>
              <a:gd name="connsiteX50" fmla="*/ 3479803 w 17187495"/>
              <a:gd name="connsiteY50" fmla="*/ 45512 h 246829"/>
              <a:gd name="connsiteX51" fmla="*/ 3503867 w 17187495"/>
              <a:gd name="connsiteY51" fmla="*/ 81202 h 246829"/>
              <a:gd name="connsiteX52" fmla="*/ 3527928 w 17187495"/>
              <a:gd name="connsiteY52" fmla="*/ 45512 h 246829"/>
              <a:gd name="connsiteX53" fmla="*/ 3637805 w 17187495"/>
              <a:gd name="connsiteY53" fmla="*/ 0 h 246829"/>
              <a:gd name="connsiteX54" fmla="*/ 3747681 w 17187495"/>
              <a:gd name="connsiteY54" fmla="*/ 45512 h 246829"/>
              <a:gd name="connsiteX55" fmla="*/ 3771744 w 17187495"/>
              <a:gd name="connsiteY55" fmla="*/ 81202 h 246829"/>
              <a:gd name="connsiteX56" fmla="*/ 3795806 w 17187495"/>
              <a:gd name="connsiteY56" fmla="*/ 45512 h 246829"/>
              <a:gd name="connsiteX57" fmla="*/ 3905683 w 17187495"/>
              <a:gd name="connsiteY57" fmla="*/ 0 h 246829"/>
              <a:gd name="connsiteX58" fmla="*/ 4015560 w 17187495"/>
              <a:gd name="connsiteY58" fmla="*/ 45512 h 246829"/>
              <a:gd name="connsiteX59" fmla="*/ 4039623 w 17187495"/>
              <a:gd name="connsiteY59" fmla="*/ 81202 h 246829"/>
              <a:gd name="connsiteX60" fmla="*/ 4063685 w 17187495"/>
              <a:gd name="connsiteY60" fmla="*/ 45512 h 246829"/>
              <a:gd name="connsiteX61" fmla="*/ 4173561 w 17187495"/>
              <a:gd name="connsiteY61" fmla="*/ 0 h 246829"/>
              <a:gd name="connsiteX62" fmla="*/ 4283439 w 17187495"/>
              <a:gd name="connsiteY62" fmla="*/ 45512 h 246829"/>
              <a:gd name="connsiteX63" fmla="*/ 4307500 w 17187495"/>
              <a:gd name="connsiteY63" fmla="*/ 81202 h 246829"/>
              <a:gd name="connsiteX64" fmla="*/ 4331564 w 17187495"/>
              <a:gd name="connsiteY64" fmla="*/ 45512 h 246829"/>
              <a:gd name="connsiteX65" fmla="*/ 4441439 w 17187495"/>
              <a:gd name="connsiteY65" fmla="*/ 0 h 246829"/>
              <a:gd name="connsiteX66" fmla="*/ 4551317 w 17187495"/>
              <a:gd name="connsiteY66" fmla="*/ 45512 h 246829"/>
              <a:gd name="connsiteX67" fmla="*/ 4575378 w 17187495"/>
              <a:gd name="connsiteY67" fmla="*/ 81202 h 246829"/>
              <a:gd name="connsiteX68" fmla="*/ 4599442 w 17187495"/>
              <a:gd name="connsiteY68" fmla="*/ 45512 h 246829"/>
              <a:gd name="connsiteX69" fmla="*/ 4709318 w 17187495"/>
              <a:gd name="connsiteY69" fmla="*/ 0 h 246829"/>
              <a:gd name="connsiteX70" fmla="*/ 4819194 w 17187495"/>
              <a:gd name="connsiteY70" fmla="*/ 45512 h 246829"/>
              <a:gd name="connsiteX71" fmla="*/ 4843258 w 17187495"/>
              <a:gd name="connsiteY71" fmla="*/ 81202 h 246829"/>
              <a:gd name="connsiteX72" fmla="*/ 4867321 w 17187495"/>
              <a:gd name="connsiteY72" fmla="*/ 45512 h 246829"/>
              <a:gd name="connsiteX73" fmla="*/ 4977197 w 17187495"/>
              <a:gd name="connsiteY73" fmla="*/ 0 h 246829"/>
              <a:gd name="connsiteX74" fmla="*/ 5087073 w 17187495"/>
              <a:gd name="connsiteY74" fmla="*/ 45512 h 246829"/>
              <a:gd name="connsiteX75" fmla="*/ 5111136 w 17187495"/>
              <a:gd name="connsiteY75" fmla="*/ 81202 h 246829"/>
              <a:gd name="connsiteX76" fmla="*/ 5135198 w 17187495"/>
              <a:gd name="connsiteY76" fmla="*/ 45512 h 246829"/>
              <a:gd name="connsiteX77" fmla="*/ 5245075 w 17187495"/>
              <a:gd name="connsiteY77" fmla="*/ 0 h 246829"/>
              <a:gd name="connsiteX78" fmla="*/ 5354952 w 17187495"/>
              <a:gd name="connsiteY78" fmla="*/ 45512 h 246829"/>
              <a:gd name="connsiteX79" fmla="*/ 5379013 w 17187495"/>
              <a:gd name="connsiteY79" fmla="*/ 81202 h 246829"/>
              <a:gd name="connsiteX80" fmla="*/ 5403076 w 17187495"/>
              <a:gd name="connsiteY80" fmla="*/ 45512 h 246829"/>
              <a:gd name="connsiteX81" fmla="*/ 5512952 w 17187495"/>
              <a:gd name="connsiteY81" fmla="*/ 0 h 246829"/>
              <a:gd name="connsiteX82" fmla="*/ 5622830 w 17187495"/>
              <a:gd name="connsiteY82" fmla="*/ 45512 h 246829"/>
              <a:gd name="connsiteX83" fmla="*/ 5646892 w 17187495"/>
              <a:gd name="connsiteY83" fmla="*/ 81202 h 246829"/>
              <a:gd name="connsiteX84" fmla="*/ 5670956 w 17187495"/>
              <a:gd name="connsiteY84" fmla="*/ 45512 h 246829"/>
              <a:gd name="connsiteX85" fmla="*/ 5780831 w 17187495"/>
              <a:gd name="connsiteY85" fmla="*/ 0 h 246829"/>
              <a:gd name="connsiteX86" fmla="*/ 5890709 w 17187495"/>
              <a:gd name="connsiteY86" fmla="*/ 45512 h 246829"/>
              <a:gd name="connsiteX87" fmla="*/ 5914770 w 17187495"/>
              <a:gd name="connsiteY87" fmla="*/ 81202 h 246829"/>
              <a:gd name="connsiteX88" fmla="*/ 5938834 w 17187495"/>
              <a:gd name="connsiteY88" fmla="*/ 45512 h 246829"/>
              <a:gd name="connsiteX89" fmla="*/ 6048710 w 17187495"/>
              <a:gd name="connsiteY89" fmla="*/ 0 h 246829"/>
              <a:gd name="connsiteX90" fmla="*/ 6158586 w 17187495"/>
              <a:gd name="connsiteY90" fmla="*/ 45512 h 246829"/>
              <a:gd name="connsiteX91" fmla="*/ 6182649 w 17187495"/>
              <a:gd name="connsiteY91" fmla="*/ 81202 h 246829"/>
              <a:gd name="connsiteX92" fmla="*/ 6206712 w 17187495"/>
              <a:gd name="connsiteY92" fmla="*/ 45512 h 246829"/>
              <a:gd name="connsiteX93" fmla="*/ 6316588 w 17187495"/>
              <a:gd name="connsiteY93" fmla="*/ 0 h 246829"/>
              <a:gd name="connsiteX94" fmla="*/ 6426464 w 17187495"/>
              <a:gd name="connsiteY94" fmla="*/ 45512 h 246829"/>
              <a:gd name="connsiteX95" fmla="*/ 6450528 w 17187495"/>
              <a:gd name="connsiteY95" fmla="*/ 81202 h 246829"/>
              <a:gd name="connsiteX96" fmla="*/ 6474590 w 17187495"/>
              <a:gd name="connsiteY96" fmla="*/ 45512 h 246829"/>
              <a:gd name="connsiteX97" fmla="*/ 6584467 w 17187495"/>
              <a:gd name="connsiteY97" fmla="*/ 0 h 246829"/>
              <a:gd name="connsiteX98" fmla="*/ 6694343 w 17187495"/>
              <a:gd name="connsiteY98" fmla="*/ 45512 h 246829"/>
              <a:gd name="connsiteX99" fmla="*/ 6718406 w 17187495"/>
              <a:gd name="connsiteY99" fmla="*/ 81202 h 246829"/>
              <a:gd name="connsiteX100" fmla="*/ 6742468 w 17187495"/>
              <a:gd name="connsiteY100" fmla="*/ 45512 h 246829"/>
              <a:gd name="connsiteX101" fmla="*/ 6852344 w 17187495"/>
              <a:gd name="connsiteY101" fmla="*/ 0 h 246829"/>
              <a:gd name="connsiteX102" fmla="*/ 6962222 w 17187495"/>
              <a:gd name="connsiteY102" fmla="*/ 45512 h 246829"/>
              <a:gd name="connsiteX103" fmla="*/ 6986283 w 17187495"/>
              <a:gd name="connsiteY103" fmla="*/ 81202 h 246829"/>
              <a:gd name="connsiteX104" fmla="*/ 7010347 w 17187495"/>
              <a:gd name="connsiteY104" fmla="*/ 45512 h 246829"/>
              <a:gd name="connsiteX105" fmla="*/ 7120222 w 17187495"/>
              <a:gd name="connsiteY105" fmla="*/ 0 h 246829"/>
              <a:gd name="connsiteX106" fmla="*/ 7230100 w 17187495"/>
              <a:gd name="connsiteY106" fmla="*/ 45512 h 246829"/>
              <a:gd name="connsiteX107" fmla="*/ 7254162 w 17187495"/>
              <a:gd name="connsiteY107" fmla="*/ 81202 h 246829"/>
              <a:gd name="connsiteX108" fmla="*/ 7278226 w 17187495"/>
              <a:gd name="connsiteY108" fmla="*/ 45512 h 246829"/>
              <a:gd name="connsiteX109" fmla="*/ 7388101 w 17187495"/>
              <a:gd name="connsiteY109" fmla="*/ 0 h 246829"/>
              <a:gd name="connsiteX110" fmla="*/ 7497978 w 17187495"/>
              <a:gd name="connsiteY110" fmla="*/ 45512 h 246829"/>
              <a:gd name="connsiteX111" fmla="*/ 7522041 w 17187495"/>
              <a:gd name="connsiteY111" fmla="*/ 81202 h 246829"/>
              <a:gd name="connsiteX112" fmla="*/ 7546104 w 17187495"/>
              <a:gd name="connsiteY112" fmla="*/ 45512 h 246829"/>
              <a:gd name="connsiteX113" fmla="*/ 7655980 w 17187495"/>
              <a:gd name="connsiteY113" fmla="*/ 0 h 246829"/>
              <a:gd name="connsiteX114" fmla="*/ 7765856 w 17187495"/>
              <a:gd name="connsiteY114" fmla="*/ 45512 h 246829"/>
              <a:gd name="connsiteX115" fmla="*/ 7789918 w 17187495"/>
              <a:gd name="connsiteY115" fmla="*/ 81202 h 246829"/>
              <a:gd name="connsiteX116" fmla="*/ 7813980 w 17187495"/>
              <a:gd name="connsiteY116" fmla="*/ 45512 h 246829"/>
              <a:gd name="connsiteX117" fmla="*/ 7923857 w 17187495"/>
              <a:gd name="connsiteY117" fmla="*/ 0 h 246829"/>
              <a:gd name="connsiteX118" fmla="*/ 8033734 w 17187495"/>
              <a:gd name="connsiteY118" fmla="*/ 45512 h 246829"/>
              <a:gd name="connsiteX119" fmla="*/ 8057796 w 17187495"/>
              <a:gd name="connsiteY119" fmla="*/ 81202 h 246829"/>
              <a:gd name="connsiteX120" fmla="*/ 8081859 w 17187495"/>
              <a:gd name="connsiteY120" fmla="*/ 45512 h 246829"/>
              <a:gd name="connsiteX121" fmla="*/ 8191736 w 17187495"/>
              <a:gd name="connsiteY121" fmla="*/ 0 h 246829"/>
              <a:gd name="connsiteX122" fmla="*/ 8301613 w 17187495"/>
              <a:gd name="connsiteY122" fmla="*/ 45512 h 246829"/>
              <a:gd name="connsiteX123" fmla="*/ 8325671 w 17187495"/>
              <a:gd name="connsiteY123" fmla="*/ 81196 h 246829"/>
              <a:gd name="connsiteX124" fmla="*/ 8349729 w 17187495"/>
              <a:gd name="connsiteY124" fmla="*/ 45512 h 246829"/>
              <a:gd name="connsiteX125" fmla="*/ 8459606 w 17187495"/>
              <a:gd name="connsiteY125" fmla="*/ 0 h 246829"/>
              <a:gd name="connsiteX126" fmla="*/ 8569483 w 17187495"/>
              <a:gd name="connsiteY126" fmla="*/ 45512 h 246829"/>
              <a:gd name="connsiteX127" fmla="*/ 8593748 w 17187495"/>
              <a:gd name="connsiteY127" fmla="*/ 81502 h 246829"/>
              <a:gd name="connsiteX128" fmla="*/ 8618013 w 17187495"/>
              <a:gd name="connsiteY128" fmla="*/ 45512 h 246829"/>
              <a:gd name="connsiteX129" fmla="*/ 8727888 w 17187495"/>
              <a:gd name="connsiteY129" fmla="*/ 0 h 246829"/>
              <a:gd name="connsiteX130" fmla="*/ 8837765 w 17187495"/>
              <a:gd name="connsiteY130" fmla="*/ 45512 h 246829"/>
              <a:gd name="connsiteX131" fmla="*/ 8861827 w 17187495"/>
              <a:gd name="connsiteY131" fmla="*/ 81202 h 246829"/>
              <a:gd name="connsiteX132" fmla="*/ 8885890 w 17187495"/>
              <a:gd name="connsiteY132" fmla="*/ 45512 h 246829"/>
              <a:gd name="connsiteX133" fmla="*/ 8995766 w 17187495"/>
              <a:gd name="connsiteY133" fmla="*/ 0 h 246829"/>
              <a:gd name="connsiteX134" fmla="*/ 9105643 w 17187495"/>
              <a:gd name="connsiteY134" fmla="*/ 45512 h 246829"/>
              <a:gd name="connsiteX135" fmla="*/ 9129706 w 17187495"/>
              <a:gd name="connsiteY135" fmla="*/ 81202 h 246829"/>
              <a:gd name="connsiteX136" fmla="*/ 9153769 w 17187495"/>
              <a:gd name="connsiteY136" fmla="*/ 45512 h 246829"/>
              <a:gd name="connsiteX137" fmla="*/ 9263646 w 17187495"/>
              <a:gd name="connsiteY137" fmla="*/ 0 h 246829"/>
              <a:gd name="connsiteX138" fmla="*/ 9373522 w 17187495"/>
              <a:gd name="connsiteY138" fmla="*/ 45512 h 246829"/>
              <a:gd name="connsiteX139" fmla="*/ 9397585 w 17187495"/>
              <a:gd name="connsiteY139" fmla="*/ 81202 h 246829"/>
              <a:gd name="connsiteX140" fmla="*/ 9421647 w 17187495"/>
              <a:gd name="connsiteY140" fmla="*/ 45512 h 246829"/>
              <a:gd name="connsiteX141" fmla="*/ 9531523 w 17187495"/>
              <a:gd name="connsiteY141" fmla="*/ 0 h 246829"/>
              <a:gd name="connsiteX142" fmla="*/ 9641400 w 17187495"/>
              <a:gd name="connsiteY142" fmla="*/ 45512 h 246829"/>
              <a:gd name="connsiteX143" fmla="*/ 9665462 w 17187495"/>
              <a:gd name="connsiteY143" fmla="*/ 81202 h 246829"/>
              <a:gd name="connsiteX144" fmla="*/ 9689525 w 17187495"/>
              <a:gd name="connsiteY144" fmla="*/ 45512 h 246829"/>
              <a:gd name="connsiteX145" fmla="*/ 9799401 w 17187495"/>
              <a:gd name="connsiteY145" fmla="*/ 0 h 246829"/>
              <a:gd name="connsiteX146" fmla="*/ 9909277 w 17187495"/>
              <a:gd name="connsiteY146" fmla="*/ 45512 h 246829"/>
              <a:gd name="connsiteX147" fmla="*/ 9933341 w 17187495"/>
              <a:gd name="connsiteY147" fmla="*/ 81202 h 246829"/>
              <a:gd name="connsiteX148" fmla="*/ 9957404 w 17187495"/>
              <a:gd name="connsiteY148" fmla="*/ 45512 h 246829"/>
              <a:gd name="connsiteX149" fmla="*/ 10067280 w 17187495"/>
              <a:gd name="connsiteY149" fmla="*/ 0 h 246829"/>
              <a:gd name="connsiteX150" fmla="*/ 10177157 w 17187495"/>
              <a:gd name="connsiteY150" fmla="*/ 45512 h 246829"/>
              <a:gd name="connsiteX151" fmla="*/ 10201218 w 17187495"/>
              <a:gd name="connsiteY151" fmla="*/ 81202 h 246829"/>
              <a:gd name="connsiteX152" fmla="*/ 10225281 w 17187495"/>
              <a:gd name="connsiteY152" fmla="*/ 45512 h 246829"/>
              <a:gd name="connsiteX153" fmla="*/ 10335157 w 17187495"/>
              <a:gd name="connsiteY153" fmla="*/ 0 h 246829"/>
              <a:gd name="connsiteX154" fmla="*/ 10445034 w 17187495"/>
              <a:gd name="connsiteY154" fmla="*/ 45512 h 246829"/>
              <a:gd name="connsiteX155" fmla="*/ 10469096 w 17187495"/>
              <a:gd name="connsiteY155" fmla="*/ 81202 h 246829"/>
              <a:gd name="connsiteX156" fmla="*/ 10493159 w 17187495"/>
              <a:gd name="connsiteY156" fmla="*/ 45512 h 246829"/>
              <a:gd name="connsiteX157" fmla="*/ 10603035 w 17187495"/>
              <a:gd name="connsiteY157" fmla="*/ 0 h 246829"/>
              <a:gd name="connsiteX158" fmla="*/ 10712913 w 17187495"/>
              <a:gd name="connsiteY158" fmla="*/ 45512 h 246829"/>
              <a:gd name="connsiteX159" fmla="*/ 10736975 w 17187495"/>
              <a:gd name="connsiteY159" fmla="*/ 81202 h 246829"/>
              <a:gd name="connsiteX160" fmla="*/ 10761039 w 17187495"/>
              <a:gd name="connsiteY160" fmla="*/ 45512 h 246829"/>
              <a:gd name="connsiteX161" fmla="*/ 10870914 w 17187495"/>
              <a:gd name="connsiteY161" fmla="*/ 0 h 246829"/>
              <a:gd name="connsiteX162" fmla="*/ 10980791 w 17187495"/>
              <a:gd name="connsiteY162" fmla="*/ 45512 h 246829"/>
              <a:gd name="connsiteX163" fmla="*/ 11004853 w 17187495"/>
              <a:gd name="connsiteY163" fmla="*/ 81202 h 246829"/>
              <a:gd name="connsiteX164" fmla="*/ 11028915 w 17187495"/>
              <a:gd name="connsiteY164" fmla="*/ 45512 h 246829"/>
              <a:gd name="connsiteX165" fmla="*/ 11138792 w 17187495"/>
              <a:gd name="connsiteY165" fmla="*/ 0 h 246829"/>
              <a:gd name="connsiteX166" fmla="*/ 11248669 w 17187495"/>
              <a:gd name="connsiteY166" fmla="*/ 45512 h 246829"/>
              <a:gd name="connsiteX167" fmla="*/ 11272731 w 17187495"/>
              <a:gd name="connsiteY167" fmla="*/ 81202 h 246829"/>
              <a:gd name="connsiteX168" fmla="*/ 11296793 w 17187495"/>
              <a:gd name="connsiteY168" fmla="*/ 45512 h 246829"/>
              <a:gd name="connsiteX169" fmla="*/ 11406670 w 17187495"/>
              <a:gd name="connsiteY169" fmla="*/ 0 h 246829"/>
              <a:gd name="connsiteX170" fmla="*/ 11516546 w 17187495"/>
              <a:gd name="connsiteY170" fmla="*/ 45512 h 246829"/>
              <a:gd name="connsiteX171" fmla="*/ 11540610 w 17187495"/>
              <a:gd name="connsiteY171" fmla="*/ 81202 h 246829"/>
              <a:gd name="connsiteX172" fmla="*/ 11564673 w 17187495"/>
              <a:gd name="connsiteY172" fmla="*/ 45512 h 246829"/>
              <a:gd name="connsiteX173" fmla="*/ 11674549 w 17187495"/>
              <a:gd name="connsiteY173" fmla="*/ 0 h 246829"/>
              <a:gd name="connsiteX174" fmla="*/ 11784425 w 17187495"/>
              <a:gd name="connsiteY174" fmla="*/ 45512 h 246829"/>
              <a:gd name="connsiteX175" fmla="*/ 11808488 w 17187495"/>
              <a:gd name="connsiteY175" fmla="*/ 81202 h 246829"/>
              <a:gd name="connsiteX176" fmla="*/ 11832550 w 17187495"/>
              <a:gd name="connsiteY176" fmla="*/ 45512 h 246829"/>
              <a:gd name="connsiteX177" fmla="*/ 11942427 w 17187495"/>
              <a:gd name="connsiteY177" fmla="*/ 0 h 246829"/>
              <a:gd name="connsiteX178" fmla="*/ 12052303 w 17187495"/>
              <a:gd name="connsiteY178" fmla="*/ 45512 h 246829"/>
              <a:gd name="connsiteX179" fmla="*/ 12076366 w 17187495"/>
              <a:gd name="connsiteY179" fmla="*/ 81202 h 246829"/>
              <a:gd name="connsiteX180" fmla="*/ 12100428 w 17187495"/>
              <a:gd name="connsiteY180" fmla="*/ 45512 h 246829"/>
              <a:gd name="connsiteX181" fmla="*/ 12210304 w 17187495"/>
              <a:gd name="connsiteY181" fmla="*/ 0 h 246829"/>
              <a:gd name="connsiteX182" fmla="*/ 12320181 w 17187495"/>
              <a:gd name="connsiteY182" fmla="*/ 45512 h 246829"/>
              <a:gd name="connsiteX183" fmla="*/ 12344243 w 17187495"/>
              <a:gd name="connsiteY183" fmla="*/ 81202 h 246829"/>
              <a:gd name="connsiteX184" fmla="*/ 12368306 w 17187495"/>
              <a:gd name="connsiteY184" fmla="*/ 45512 h 246829"/>
              <a:gd name="connsiteX185" fmla="*/ 12478182 w 17187495"/>
              <a:gd name="connsiteY185" fmla="*/ 0 h 246829"/>
              <a:gd name="connsiteX186" fmla="*/ 12588059 w 17187495"/>
              <a:gd name="connsiteY186" fmla="*/ 45512 h 246829"/>
              <a:gd name="connsiteX187" fmla="*/ 12612122 w 17187495"/>
              <a:gd name="connsiteY187" fmla="*/ 81202 h 246829"/>
              <a:gd name="connsiteX188" fmla="*/ 12636185 w 17187495"/>
              <a:gd name="connsiteY188" fmla="*/ 45512 h 246829"/>
              <a:gd name="connsiteX189" fmla="*/ 12746061 w 17187495"/>
              <a:gd name="connsiteY189" fmla="*/ 0 h 246829"/>
              <a:gd name="connsiteX190" fmla="*/ 12855938 w 17187495"/>
              <a:gd name="connsiteY190" fmla="*/ 45512 h 246829"/>
              <a:gd name="connsiteX191" fmla="*/ 12880000 w 17187495"/>
              <a:gd name="connsiteY191" fmla="*/ 81202 h 246829"/>
              <a:gd name="connsiteX192" fmla="*/ 12904063 w 17187495"/>
              <a:gd name="connsiteY192" fmla="*/ 45512 h 246829"/>
              <a:gd name="connsiteX193" fmla="*/ 13013939 w 17187495"/>
              <a:gd name="connsiteY193" fmla="*/ 0 h 246829"/>
              <a:gd name="connsiteX194" fmla="*/ 13123816 w 17187495"/>
              <a:gd name="connsiteY194" fmla="*/ 45512 h 246829"/>
              <a:gd name="connsiteX195" fmla="*/ 13147878 w 17187495"/>
              <a:gd name="connsiteY195" fmla="*/ 81202 h 246829"/>
              <a:gd name="connsiteX196" fmla="*/ 13171941 w 17187495"/>
              <a:gd name="connsiteY196" fmla="*/ 45512 h 246829"/>
              <a:gd name="connsiteX197" fmla="*/ 13281817 w 17187495"/>
              <a:gd name="connsiteY197" fmla="*/ 0 h 246829"/>
              <a:gd name="connsiteX198" fmla="*/ 13391694 w 17187495"/>
              <a:gd name="connsiteY198" fmla="*/ 45512 h 246829"/>
              <a:gd name="connsiteX199" fmla="*/ 13415757 w 17187495"/>
              <a:gd name="connsiteY199" fmla="*/ 81202 h 246829"/>
              <a:gd name="connsiteX200" fmla="*/ 13439820 w 17187495"/>
              <a:gd name="connsiteY200" fmla="*/ 45512 h 246829"/>
              <a:gd name="connsiteX201" fmla="*/ 13549696 w 17187495"/>
              <a:gd name="connsiteY201" fmla="*/ 0 h 246829"/>
              <a:gd name="connsiteX202" fmla="*/ 13659573 w 17187495"/>
              <a:gd name="connsiteY202" fmla="*/ 45512 h 246829"/>
              <a:gd name="connsiteX203" fmla="*/ 13683635 w 17187495"/>
              <a:gd name="connsiteY203" fmla="*/ 81202 h 246829"/>
              <a:gd name="connsiteX204" fmla="*/ 13707698 w 17187495"/>
              <a:gd name="connsiteY204" fmla="*/ 45512 h 246829"/>
              <a:gd name="connsiteX205" fmla="*/ 13817574 w 17187495"/>
              <a:gd name="connsiteY205" fmla="*/ 0 h 246829"/>
              <a:gd name="connsiteX206" fmla="*/ 13927451 w 17187495"/>
              <a:gd name="connsiteY206" fmla="*/ 45512 h 246829"/>
              <a:gd name="connsiteX207" fmla="*/ 13951513 w 17187495"/>
              <a:gd name="connsiteY207" fmla="*/ 81202 h 246829"/>
              <a:gd name="connsiteX208" fmla="*/ 13975576 w 17187495"/>
              <a:gd name="connsiteY208" fmla="*/ 45512 h 246829"/>
              <a:gd name="connsiteX209" fmla="*/ 14085452 w 17187495"/>
              <a:gd name="connsiteY209" fmla="*/ 0 h 246829"/>
              <a:gd name="connsiteX210" fmla="*/ 14195329 w 17187495"/>
              <a:gd name="connsiteY210" fmla="*/ 45512 h 246829"/>
              <a:gd name="connsiteX211" fmla="*/ 14219392 w 17187495"/>
              <a:gd name="connsiteY211" fmla="*/ 81202 h 246829"/>
              <a:gd name="connsiteX212" fmla="*/ 14243455 w 17187495"/>
              <a:gd name="connsiteY212" fmla="*/ 45512 h 246829"/>
              <a:gd name="connsiteX213" fmla="*/ 14353331 w 17187495"/>
              <a:gd name="connsiteY213" fmla="*/ 0 h 246829"/>
              <a:gd name="connsiteX214" fmla="*/ 14463208 w 17187495"/>
              <a:gd name="connsiteY214" fmla="*/ 45512 h 246829"/>
              <a:gd name="connsiteX215" fmla="*/ 14487270 w 17187495"/>
              <a:gd name="connsiteY215" fmla="*/ 81202 h 246829"/>
              <a:gd name="connsiteX216" fmla="*/ 14511333 w 17187495"/>
              <a:gd name="connsiteY216" fmla="*/ 45512 h 246829"/>
              <a:gd name="connsiteX217" fmla="*/ 14621209 w 17187495"/>
              <a:gd name="connsiteY217" fmla="*/ 0 h 246829"/>
              <a:gd name="connsiteX218" fmla="*/ 14731086 w 17187495"/>
              <a:gd name="connsiteY218" fmla="*/ 45512 h 246829"/>
              <a:gd name="connsiteX219" fmla="*/ 14755148 w 17187495"/>
              <a:gd name="connsiteY219" fmla="*/ 81202 h 246829"/>
              <a:gd name="connsiteX220" fmla="*/ 14779211 w 17187495"/>
              <a:gd name="connsiteY220" fmla="*/ 45512 h 246829"/>
              <a:gd name="connsiteX221" fmla="*/ 14889087 w 17187495"/>
              <a:gd name="connsiteY221" fmla="*/ 0 h 246829"/>
              <a:gd name="connsiteX222" fmla="*/ 14998964 w 17187495"/>
              <a:gd name="connsiteY222" fmla="*/ 45512 h 246829"/>
              <a:gd name="connsiteX223" fmla="*/ 15023027 w 17187495"/>
              <a:gd name="connsiteY223" fmla="*/ 81202 h 246829"/>
              <a:gd name="connsiteX224" fmla="*/ 15047090 w 17187495"/>
              <a:gd name="connsiteY224" fmla="*/ 45512 h 246829"/>
              <a:gd name="connsiteX225" fmla="*/ 15156966 w 17187495"/>
              <a:gd name="connsiteY225" fmla="*/ 0 h 246829"/>
              <a:gd name="connsiteX226" fmla="*/ 15266843 w 17187495"/>
              <a:gd name="connsiteY226" fmla="*/ 45512 h 246829"/>
              <a:gd name="connsiteX227" fmla="*/ 15290905 w 17187495"/>
              <a:gd name="connsiteY227" fmla="*/ 81202 h 246829"/>
              <a:gd name="connsiteX228" fmla="*/ 15314968 w 17187495"/>
              <a:gd name="connsiteY228" fmla="*/ 45512 h 246829"/>
              <a:gd name="connsiteX229" fmla="*/ 15424844 w 17187495"/>
              <a:gd name="connsiteY229" fmla="*/ 0 h 246829"/>
              <a:gd name="connsiteX230" fmla="*/ 15534721 w 17187495"/>
              <a:gd name="connsiteY230" fmla="*/ 45512 h 246829"/>
              <a:gd name="connsiteX231" fmla="*/ 15558783 w 17187495"/>
              <a:gd name="connsiteY231" fmla="*/ 81202 h 246829"/>
              <a:gd name="connsiteX232" fmla="*/ 15582846 w 17187495"/>
              <a:gd name="connsiteY232" fmla="*/ 45512 h 246829"/>
              <a:gd name="connsiteX233" fmla="*/ 15692722 w 17187495"/>
              <a:gd name="connsiteY233" fmla="*/ 0 h 246829"/>
              <a:gd name="connsiteX234" fmla="*/ 15802599 w 17187495"/>
              <a:gd name="connsiteY234" fmla="*/ 45512 h 246829"/>
              <a:gd name="connsiteX235" fmla="*/ 15826662 w 17187495"/>
              <a:gd name="connsiteY235" fmla="*/ 81202 h 246829"/>
              <a:gd name="connsiteX236" fmla="*/ 15850725 w 17187495"/>
              <a:gd name="connsiteY236" fmla="*/ 45512 h 246829"/>
              <a:gd name="connsiteX237" fmla="*/ 15960601 w 17187495"/>
              <a:gd name="connsiteY237" fmla="*/ 0 h 246829"/>
              <a:gd name="connsiteX238" fmla="*/ 16070478 w 17187495"/>
              <a:gd name="connsiteY238" fmla="*/ 45512 h 246829"/>
              <a:gd name="connsiteX239" fmla="*/ 16094540 w 17187495"/>
              <a:gd name="connsiteY239" fmla="*/ 81202 h 246829"/>
              <a:gd name="connsiteX240" fmla="*/ 16118603 w 17187495"/>
              <a:gd name="connsiteY240" fmla="*/ 45512 h 246829"/>
              <a:gd name="connsiteX241" fmla="*/ 16228479 w 17187495"/>
              <a:gd name="connsiteY241" fmla="*/ 0 h 246829"/>
              <a:gd name="connsiteX242" fmla="*/ 16338355 w 17187495"/>
              <a:gd name="connsiteY242" fmla="*/ 45512 h 246829"/>
              <a:gd name="connsiteX243" fmla="*/ 16362419 w 17187495"/>
              <a:gd name="connsiteY243" fmla="*/ 81202 h 246829"/>
              <a:gd name="connsiteX244" fmla="*/ 16386479 w 17187495"/>
              <a:gd name="connsiteY244" fmla="*/ 45512 h 246829"/>
              <a:gd name="connsiteX245" fmla="*/ 16496359 w 17187495"/>
              <a:gd name="connsiteY245" fmla="*/ 0 h 246829"/>
              <a:gd name="connsiteX246" fmla="*/ 16606235 w 17187495"/>
              <a:gd name="connsiteY246" fmla="*/ 45512 h 246829"/>
              <a:gd name="connsiteX247" fmla="*/ 16630295 w 17187495"/>
              <a:gd name="connsiteY247" fmla="*/ 81202 h 246829"/>
              <a:gd name="connsiteX248" fmla="*/ 16654359 w 17187495"/>
              <a:gd name="connsiteY248" fmla="*/ 45512 h 246829"/>
              <a:gd name="connsiteX249" fmla="*/ 16764235 w 17187495"/>
              <a:gd name="connsiteY249" fmla="*/ 0 h 246829"/>
              <a:gd name="connsiteX250" fmla="*/ 16874115 w 17187495"/>
              <a:gd name="connsiteY250" fmla="*/ 45512 h 246829"/>
              <a:gd name="connsiteX251" fmla="*/ 16898171 w 17187495"/>
              <a:gd name="connsiteY251" fmla="*/ 81196 h 246829"/>
              <a:gd name="connsiteX252" fmla="*/ 16922231 w 17187495"/>
              <a:gd name="connsiteY252" fmla="*/ 45512 h 246829"/>
              <a:gd name="connsiteX253" fmla="*/ 17032107 w 17187495"/>
              <a:gd name="connsiteY253" fmla="*/ 0 h 246829"/>
              <a:gd name="connsiteX254" fmla="*/ 17187495 w 17187495"/>
              <a:gd name="connsiteY254" fmla="*/ 155389 h 246829"/>
              <a:gd name="connsiteX255" fmla="*/ 17186383 w 17187495"/>
              <a:gd name="connsiteY255" fmla="*/ 160894 h 246829"/>
              <a:gd name="connsiteX256" fmla="*/ 1111 w 17187495"/>
              <a:gd name="connsiteY256" fmla="*/ 160894 h 246829"/>
              <a:gd name="connsiteX257" fmla="*/ 91440 w 17187495"/>
              <a:gd name="connsiteY257" fmla="*/ 246829 h 246829"/>
              <a:gd name="connsiteX0" fmla="*/ 0 w 17187495"/>
              <a:gd name="connsiteY0" fmla="*/ 155389 h 246829"/>
              <a:gd name="connsiteX1" fmla="*/ 155388 w 17187495"/>
              <a:gd name="connsiteY1" fmla="*/ 0 h 246829"/>
              <a:gd name="connsiteX2" fmla="*/ 265265 w 17187495"/>
              <a:gd name="connsiteY2" fmla="*/ 45512 h 246829"/>
              <a:gd name="connsiteX3" fmla="*/ 289327 w 17187495"/>
              <a:gd name="connsiteY3" fmla="*/ 81202 h 246829"/>
              <a:gd name="connsiteX4" fmla="*/ 313390 w 17187495"/>
              <a:gd name="connsiteY4" fmla="*/ 45512 h 246829"/>
              <a:gd name="connsiteX5" fmla="*/ 423266 w 17187495"/>
              <a:gd name="connsiteY5" fmla="*/ 0 h 246829"/>
              <a:gd name="connsiteX6" fmla="*/ 533143 w 17187495"/>
              <a:gd name="connsiteY6" fmla="*/ 45512 h 246829"/>
              <a:gd name="connsiteX7" fmla="*/ 557206 w 17187495"/>
              <a:gd name="connsiteY7" fmla="*/ 81202 h 246829"/>
              <a:gd name="connsiteX8" fmla="*/ 581269 w 17187495"/>
              <a:gd name="connsiteY8" fmla="*/ 45512 h 246829"/>
              <a:gd name="connsiteX9" fmla="*/ 691146 w 17187495"/>
              <a:gd name="connsiteY9" fmla="*/ 0 h 246829"/>
              <a:gd name="connsiteX10" fmla="*/ 801022 w 17187495"/>
              <a:gd name="connsiteY10" fmla="*/ 45512 h 246829"/>
              <a:gd name="connsiteX11" fmla="*/ 825085 w 17187495"/>
              <a:gd name="connsiteY11" fmla="*/ 81202 h 246829"/>
              <a:gd name="connsiteX12" fmla="*/ 849147 w 17187495"/>
              <a:gd name="connsiteY12" fmla="*/ 45512 h 246829"/>
              <a:gd name="connsiteX13" fmla="*/ 959023 w 17187495"/>
              <a:gd name="connsiteY13" fmla="*/ 0 h 246829"/>
              <a:gd name="connsiteX14" fmla="*/ 1068900 w 17187495"/>
              <a:gd name="connsiteY14" fmla="*/ 45512 h 246829"/>
              <a:gd name="connsiteX15" fmla="*/ 1092962 w 17187495"/>
              <a:gd name="connsiteY15" fmla="*/ 81202 h 246829"/>
              <a:gd name="connsiteX16" fmla="*/ 1117025 w 17187495"/>
              <a:gd name="connsiteY16" fmla="*/ 45512 h 246829"/>
              <a:gd name="connsiteX17" fmla="*/ 1226901 w 17187495"/>
              <a:gd name="connsiteY17" fmla="*/ 0 h 246829"/>
              <a:gd name="connsiteX18" fmla="*/ 1336777 w 17187495"/>
              <a:gd name="connsiteY18" fmla="*/ 45512 h 246829"/>
              <a:gd name="connsiteX19" fmla="*/ 1360841 w 17187495"/>
              <a:gd name="connsiteY19" fmla="*/ 81202 h 246829"/>
              <a:gd name="connsiteX20" fmla="*/ 1384904 w 17187495"/>
              <a:gd name="connsiteY20" fmla="*/ 45512 h 246829"/>
              <a:gd name="connsiteX21" fmla="*/ 1494780 w 17187495"/>
              <a:gd name="connsiteY21" fmla="*/ 0 h 246829"/>
              <a:gd name="connsiteX22" fmla="*/ 1604658 w 17187495"/>
              <a:gd name="connsiteY22" fmla="*/ 45512 h 246829"/>
              <a:gd name="connsiteX23" fmla="*/ 1628718 w 17187495"/>
              <a:gd name="connsiteY23" fmla="*/ 81202 h 246829"/>
              <a:gd name="connsiteX24" fmla="*/ 1652782 w 17187495"/>
              <a:gd name="connsiteY24" fmla="*/ 45512 h 246829"/>
              <a:gd name="connsiteX25" fmla="*/ 1762657 w 17187495"/>
              <a:gd name="connsiteY25" fmla="*/ 0 h 246829"/>
              <a:gd name="connsiteX26" fmla="*/ 1872534 w 17187495"/>
              <a:gd name="connsiteY26" fmla="*/ 45512 h 246829"/>
              <a:gd name="connsiteX27" fmla="*/ 1896596 w 17187495"/>
              <a:gd name="connsiteY27" fmla="*/ 81202 h 246829"/>
              <a:gd name="connsiteX28" fmla="*/ 1920659 w 17187495"/>
              <a:gd name="connsiteY28" fmla="*/ 45512 h 246829"/>
              <a:gd name="connsiteX29" fmla="*/ 2030535 w 17187495"/>
              <a:gd name="connsiteY29" fmla="*/ 0 h 246829"/>
              <a:gd name="connsiteX30" fmla="*/ 2140413 w 17187495"/>
              <a:gd name="connsiteY30" fmla="*/ 45512 h 246829"/>
              <a:gd name="connsiteX31" fmla="*/ 2164475 w 17187495"/>
              <a:gd name="connsiteY31" fmla="*/ 81202 h 246829"/>
              <a:gd name="connsiteX32" fmla="*/ 2188539 w 17187495"/>
              <a:gd name="connsiteY32" fmla="*/ 45512 h 246829"/>
              <a:gd name="connsiteX33" fmla="*/ 2298414 w 17187495"/>
              <a:gd name="connsiteY33" fmla="*/ 0 h 246829"/>
              <a:gd name="connsiteX34" fmla="*/ 2408291 w 17187495"/>
              <a:gd name="connsiteY34" fmla="*/ 45512 h 246829"/>
              <a:gd name="connsiteX35" fmla="*/ 2432353 w 17187495"/>
              <a:gd name="connsiteY35" fmla="*/ 81202 h 246829"/>
              <a:gd name="connsiteX36" fmla="*/ 2456415 w 17187495"/>
              <a:gd name="connsiteY36" fmla="*/ 45512 h 246829"/>
              <a:gd name="connsiteX37" fmla="*/ 2566292 w 17187495"/>
              <a:gd name="connsiteY37" fmla="*/ 0 h 246829"/>
              <a:gd name="connsiteX38" fmla="*/ 2676169 w 17187495"/>
              <a:gd name="connsiteY38" fmla="*/ 45512 h 246829"/>
              <a:gd name="connsiteX39" fmla="*/ 2700231 w 17187495"/>
              <a:gd name="connsiteY39" fmla="*/ 81202 h 246829"/>
              <a:gd name="connsiteX40" fmla="*/ 2724293 w 17187495"/>
              <a:gd name="connsiteY40" fmla="*/ 45512 h 246829"/>
              <a:gd name="connsiteX41" fmla="*/ 2834170 w 17187495"/>
              <a:gd name="connsiteY41" fmla="*/ 0 h 246829"/>
              <a:gd name="connsiteX42" fmla="*/ 2944046 w 17187495"/>
              <a:gd name="connsiteY42" fmla="*/ 45512 h 246829"/>
              <a:gd name="connsiteX43" fmla="*/ 2968110 w 17187495"/>
              <a:gd name="connsiteY43" fmla="*/ 81202 h 246829"/>
              <a:gd name="connsiteX44" fmla="*/ 2992173 w 17187495"/>
              <a:gd name="connsiteY44" fmla="*/ 45512 h 246829"/>
              <a:gd name="connsiteX45" fmla="*/ 3102049 w 17187495"/>
              <a:gd name="connsiteY45" fmla="*/ 0 h 246829"/>
              <a:gd name="connsiteX46" fmla="*/ 3211925 w 17187495"/>
              <a:gd name="connsiteY46" fmla="*/ 45512 h 246829"/>
              <a:gd name="connsiteX47" fmla="*/ 3235988 w 17187495"/>
              <a:gd name="connsiteY47" fmla="*/ 81202 h 246829"/>
              <a:gd name="connsiteX48" fmla="*/ 3260050 w 17187495"/>
              <a:gd name="connsiteY48" fmla="*/ 45512 h 246829"/>
              <a:gd name="connsiteX49" fmla="*/ 3369927 w 17187495"/>
              <a:gd name="connsiteY49" fmla="*/ 0 h 246829"/>
              <a:gd name="connsiteX50" fmla="*/ 3479803 w 17187495"/>
              <a:gd name="connsiteY50" fmla="*/ 45512 h 246829"/>
              <a:gd name="connsiteX51" fmla="*/ 3503867 w 17187495"/>
              <a:gd name="connsiteY51" fmla="*/ 81202 h 246829"/>
              <a:gd name="connsiteX52" fmla="*/ 3527928 w 17187495"/>
              <a:gd name="connsiteY52" fmla="*/ 45512 h 246829"/>
              <a:gd name="connsiteX53" fmla="*/ 3637805 w 17187495"/>
              <a:gd name="connsiteY53" fmla="*/ 0 h 246829"/>
              <a:gd name="connsiteX54" fmla="*/ 3747681 w 17187495"/>
              <a:gd name="connsiteY54" fmla="*/ 45512 h 246829"/>
              <a:gd name="connsiteX55" fmla="*/ 3771744 w 17187495"/>
              <a:gd name="connsiteY55" fmla="*/ 81202 h 246829"/>
              <a:gd name="connsiteX56" fmla="*/ 3795806 w 17187495"/>
              <a:gd name="connsiteY56" fmla="*/ 45512 h 246829"/>
              <a:gd name="connsiteX57" fmla="*/ 3905683 w 17187495"/>
              <a:gd name="connsiteY57" fmla="*/ 0 h 246829"/>
              <a:gd name="connsiteX58" fmla="*/ 4015560 w 17187495"/>
              <a:gd name="connsiteY58" fmla="*/ 45512 h 246829"/>
              <a:gd name="connsiteX59" fmla="*/ 4039623 w 17187495"/>
              <a:gd name="connsiteY59" fmla="*/ 81202 h 246829"/>
              <a:gd name="connsiteX60" fmla="*/ 4063685 w 17187495"/>
              <a:gd name="connsiteY60" fmla="*/ 45512 h 246829"/>
              <a:gd name="connsiteX61" fmla="*/ 4173561 w 17187495"/>
              <a:gd name="connsiteY61" fmla="*/ 0 h 246829"/>
              <a:gd name="connsiteX62" fmla="*/ 4283439 w 17187495"/>
              <a:gd name="connsiteY62" fmla="*/ 45512 h 246829"/>
              <a:gd name="connsiteX63" fmla="*/ 4307500 w 17187495"/>
              <a:gd name="connsiteY63" fmla="*/ 81202 h 246829"/>
              <a:gd name="connsiteX64" fmla="*/ 4331564 w 17187495"/>
              <a:gd name="connsiteY64" fmla="*/ 45512 h 246829"/>
              <a:gd name="connsiteX65" fmla="*/ 4441439 w 17187495"/>
              <a:gd name="connsiteY65" fmla="*/ 0 h 246829"/>
              <a:gd name="connsiteX66" fmla="*/ 4551317 w 17187495"/>
              <a:gd name="connsiteY66" fmla="*/ 45512 h 246829"/>
              <a:gd name="connsiteX67" fmla="*/ 4575378 w 17187495"/>
              <a:gd name="connsiteY67" fmla="*/ 81202 h 246829"/>
              <a:gd name="connsiteX68" fmla="*/ 4599442 w 17187495"/>
              <a:gd name="connsiteY68" fmla="*/ 45512 h 246829"/>
              <a:gd name="connsiteX69" fmla="*/ 4709318 w 17187495"/>
              <a:gd name="connsiteY69" fmla="*/ 0 h 246829"/>
              <a:gd name="connsiteX70" fmla="*/ 4819194 w 17187495"/>
              <a:gd name="connsiteY70" fmla="*/ 45512 h 246829"/>
              <a:gd name="connsiteX71" fmla="*/ 4843258 w 17187495"/>
              <a:gd name="connsiteY71" fmla="*/ 81202 h 246829"/>
              <a:gd name="connsiteX72" fmla="*/ 4867321 w 17187495"/>
              <a:gd name="connsiteY72" fmla="*/ 45512 h 246829"/>
              <a:gd name="connsiteX73" fmla="*/ 4977197 w 17187495"/>
              <a:gd name="connsiteY73" fmla="*/ 0 h 246829"/>
              <a:gd name="connsiteX74" fmla="*/ 5087073 w 17187495"/>
              <a:gd name="connsiteY74" fmla="*/ 45512 h 246829"/>
              <a:gd name="connsiteX75" fmla="*/ 5111136 w 17187495"/>
              <a:gd name="connsiteY75" fmla="*/ 81202 h 246829"/>
              <a:gd name="connsiteX76" fmla="*/ 5135198 w 17187495"/>
              <a:gd name="connsiteY76" fmla="*/ 45512 h 246829"/>
              <a:gd name="connsiteX77" fmla="*/ 5245075 w 17187495"/>
              <a:gd name="connsiteY77" fmla="*/ 0 h 246829"/>
              <a:gd name="connsiteX78" fmla="*/ 5354952 w 17187495"/>
              <a:gd name="connsiteY78" fmla="*/ 45512 h 246829"/>
              <a:gd name="connsiteX79" fmla="*/ 5379013 w 17187495"/>
              <a:gd name="connsiteY79" fmla="*/ 81202 h 246829"/>
              <a:gd name="connsiteX80" fmla="*/ 5403076 w 17187495"/>
              <a:gd name="connsiteY80" fmla="*/ 45512 h 246829"/>
              <a:gd name="connsiteX81" fmla="*/ 5512952 w 17187495"/>
              <a:gd name="connsiteY81" fmla="*/ 0 h 246829"/>
              <a:gd name="connsiteX82" fmla="*/ 5622830 w 17187495"/>
              <a:gd name="connsiteY82" fmla="*/ 45512 h 246829"/>
              <a:gd name="connsiteX83" fmla="*/ 5646892 w 17187495"/>
              <a:gd name="connsiteY83" fmla="*/ 81202 h 246829"/>
              <a:gd name="connsiteX84" fmla="*/ 5670956 w 17187495"/>
              <a:gd name="connsiteY84" fmla="*/ 45512 h 246829"/>
              <a:gd name="connsiteX85" fmla="*/ 5780831 w 17187495"/>
              <a:gd name="connsiteY85" fmla="*/ 0 h 246829"/>
              <a:gd name="connsiteX86" fmla="*/ 5890709 w 17187495"/>
              <a:gd name="connsiteY86" fmla="*/ 45512 h 246829"/>
              <a:gd name="connsiteX87" fmla="*/ 5914770 w 17187495"/>
              <a:gd name="connsiteY87" fmla="*/ 81202 h 246829"/>
              <a:gd name="connsiteX88" fmla="*/ 5938834 w 17187495"/>
              <a:gd name="connsiteY88" fmla="*/ 45512 h 246829"/>
              <a:gd name="connsiteX89" fmla="*/ 6048710 w 17187495"/>
              <a:gd name="connsiteY89" fmla="*/ 0 h 246829"/>
              <a:gd name="connsiteX90" fmla="*/ 6158586 w 17187495"/>
              <a:gd name="connsiteY90" fmla="*/ 45512 h 246829"/>
              <a:gd name="connsiteX91" fmla="*/ 6182649 w 17187495"/>
              <a:gd name="connsiteY91" fmla="*/ 81202 h 246829"/>
              <a:gd name="connsiteX92" fmla="*/ 6206712 w 17187495"/>
              <a:gd name="connsiteY92" fmla="*/ 45512 h 246829"/>
              <a:gd name="connsiteX93" fmla="*/ 6316588 w 17187495"/>
              <a:gd name="connsiteY93" fmla="*/ 0 h 246829"/>
              <a:gd name="connsiteX94" fmla="*/ 6426464 w 17187495"/>
              <a:gd name="connsiteY94" fmla="*/ 45512 h 246829"/>
              <a:gd name="connsiteX95" fmla="*/ 6450528 w 17187495"/>
              <a:gd name="connsiteY95" fmla="*/ 81202 h 246829"/>
              <a:gd name="connsiteX96" fmla="*/ 6474590 w 17187495"/>
              <a:gd name="connsiteY96" fmla="*/ 45512 h 246829"/>
              <a:gd name="connsiteX97" fmla="*/ 6584467 w 17187495"/>
              <a:gd name="connsiteY97" fmla="*/ 0 h 246829"/>
              <a:gd name="connsiteX98" fmla="*/ 6694343 w 17187495"/>
              <a:gd name="connsiteY98" fmla="*/ 45512 h 246829"/>
              <a:gd name="connsiteX99" fmla="*/ 6718406 w 17187495"/>
              <a:gd name="connsiteY99" fmla="*/ 81202 h 246829"/>
              <a:gd name="connsiteX100" fmla="*/ 6742468 w 17187495"/>
              <a:gd name="connsiteY100" fmla="*/ 45512 h 246829"/>
              <a:gd name="connsiteX101" fmla="*/ 6852344 w 17187495"/>
              <a:gd name="connsiteY101" fmla="*/ 0 h 246829"/>
              <a:gd name="connsiteX102" fmla="*/ 6962222 w 17187495"/>
              <a:gd name="connsiteY102" fmla="*/ 45512 h 246829"/>
              <a:gd name="connsiteX103" fmla="*/ 6986283 w 17187495"/>
              <a:gd name="connsiteY103" fmla="*/ 81202 h 246829"/>
              <a:gd name="connsiteX104" fmla="*/ 7010347 w 17187495"/>
              <a:gd name="connsiteY104" fmla="*/ 45512 h 246829"/>
              <a:gd name="connsiteX105" fmla="*/ 7120222 w 17187495"/>
              <a:gd name="connsiteY105" fmla="*/ 0 h 246829"/>
              <a:gd name="connsiteX106" fmla="*/ 7230100 w 17187495"/>
              <a:gd name="connsiteY106" fmla="*/ 45512 h 246829"/>
              <a:gd name="connsiteX107" fmla="*/ 7254162 w 17187495"/>
              <a:gd name="connsiteY107" fmla="*/ 81202 h 246829"/>
              <a:gd name="connsiteX108" fmla="*/ 7278226 w 17187495"/>
              <a:gd name="connsiteY108" fmla="*/ 45512 h 246829"/>
              <a:gd name="connsiteX109" fmla="*/ 7388101 w 17187495"/>
              <a:gd name="connsiteY109" fmla="*/ 0 h 246829"/>
              <a:gd name="connsiteX110" fmla="*/ 7497978 w 17187495"/>
              <a:gd name="connsiteY110" fmla="*/ 45512 h 246829"/>
              <a:gd name="connsiteX111" fmla="*/ 7522041 w 17187495"/>
              <a:gd name="connsiteY111" fmla="*/ 81202 h 246829"/>
              <a:gd name="connsiteX112" fmla="*/ 7546104 w 17187495"/>
              <a:gd name="connsiteY112" fmla="*/ 45512 h 246829"/>
              <a:gd name="connsiteX113" fmla="*/ 7655980 w 17187495"/>
              <a:gd name="connsiteY113" fmla="*/ 0 h 246829"/>
              <a:gd name="connsiteX114" fmla="*/ 7765856 w 17187495"/>
              <a:gd name="connsiteY114" fmla="*/ 45512 h 246829"/>
              <a:gd name="connsiteX115" fmla="*/ 7789918 w 17187495"/>
              <a:gd name="connsiteY115" fmla="*/ 81202 h 246829"/>
              <a:gd name="connsiteX116" fmla="*/ 7813980 w 17187495"/>
              <a:gd name="connsiteY116" fmla="*/ 45512 h 246829"/>
              <a:gd name="connsiteX117" fmla="*/ 7923857 w 17187495"/>
              <a:gd name="connsiteY117" fmla="*/ 0 h 246829"/>
              <a:gd name="connsiteX118" fmla="*/ 8033734 w 17187495"/>
              <a:gd name="connsiteY118" fmla="*/ 45512 h 246829"/>
              <a:gd name="connsiteX119" fmla="*/ 8057796 w 17187495"/>
              <a:gd name="connsiteY119" fmla="*/ 81202 h 246829"/>
              <a:gd name="connsiteX120" fmla="*/ 8081859 w 17187495"/>
              <a:gd name="connsiteY120" fmla="*/ 45512 h 246829"/>
              <a:gd name="connsiteX121" fmla="*/ 8191736 w 17187495"/>
              <a:gd name="connsiteY121" fmla="*/ 0 h 246829"/>
              <a:gd name="connsiteX122" fmla="*/ 8301613 w 17187495"/>
              <a:gd name="connsiteY122" fmla="*/ 45512 h 246829"/>
              <a:gd name="connsiteX123" fmla="*/ 8325671 w 17187495"/>
              <a:gd name="connsiteY123" fmla="*/ 81196 h 246829"/>
              <a:gd name="connsiteX124" fmla="*/ 8349729 w 17187495"/>
              <a:gd name="connsiteY124" fmla="*/ 45512 h 246829"/>
              <a:gd name="connsiteX125" fmla="*/ 8459606 w 17187495"/>
              <a:gd name="connsiteY125" fmla="*/ 0 h 246829"/>
              <a:gd name="connsiteX126" fmla="*/ 8569483 w 17187495"/>
              <a:gd name="connsiteY126" fmla="*/ 45512 h 246829"/>
              <a:gd name="connsiteX127" fmla="*/ 8593748 w 17187495"/>
              <a:gd name="connsiteY127" fmla="*/ 81502 h 246829"/>
              <a:gd name="connsiteX128" fmla="*/ 8618013 w 17187495"/>
              <a:gd name="connsiteY128" fmla="*/ 45512 h 246829"/>
              <a:gd name="connsiteX129" fmla="*/ 8727888 w 17187495"/>
              <a:gd name="connsiteY129" fmla="*/ 0 h 246829"/>
              <a:gd name="connsiteX130" fmla="*/ 8837765 w 17187495"/>
              <a:gd name="connsiteY130" fmla="*/ 45512 h 246829"/>
              <a:gd name="connsiteX131" fmla="*/ 8861827 w 17187495"/>
              <a:gd name="connsiteY131" fmla="*/ 81202 h 246829"/>
              <a:gd name="connsiteX132" fmla="*/ 8885890 w 17187495"/>
              <a:gd name="connsiteY132" fmla="*/ 45512 h 246829"/>
              <a:gd name="connsiteX133" fmla="*/ 8995766 w 17187495"/>
              <a:gd name="connsiteY133" fmla="*/ 0 h 246829"/>
              <a:gd name="connsiteX134" fmla="*/ 9105643 w 17187495"/>
              <a:gd name="connsiteY134" fmla="*/ 45512 h 246829"/>
              <a:gd name="connsiteX135" fmla="*/ 9129706 w 17187495"/>
              <a:gd name="connsiteY135" fmla="*/ 81202 h 246829"/>
              <a:gd name="connsiteX136" fmla="*/ 9153769 w 17187495"/>
              <a:gd name="connsiteY136" fmla="*/ 45512 h 246829"/>
              <a:gd name="connsiteX137" fmla="*/ 9263646 w 17187495"/>
              <a:gd name="connsiteY137" fmla="*/ 0 h 246829"/>
              <a:gd name="connsiteX138" fmla="*/ 9373522 w 17187495"/>
              <a:gd name="connsiteY138" fmla="*/ 45512 h 246829"/>
              <a:gd name="connsiteX139" fmla="*/ 9397585 w 17187495"/>
              <a:gd name="connsiteY139" fmla="*/ 81202 h 246829"/>
              <a:gd name="connsiteX140" fmla="*/ 9421647 w 17187495"/>
              <a:gd name="connsiteY140" fmla="*/ 45512 h 246829"/>
              <a:gd name="connsiteX141" fmla="*/ 9531523 w 17187495"/>
              <a:gd name="connsiteY141" fmla="*/ 0 h 246829"/>
              <a:gd name="connsiteX142" fmla="*/ 9641400 w 17187495"/>
              <a:gd name="connsiteY142" fmla="*/ 45512 h 246829"/>
              <a:gd name="connsiteX143" fmla="*/ 9665462 w 17187495"/>
              <a:gd name="connsiteY143" fmla="*/ 81202 h 246829"/>
              <a:gd name="connsiteX144" fmla="*/ 9689525 w 17187495"/>
              <a:gd name="connsiteY144" fmla="*/ 45512 h 246829"/>
              <a:gd name="connsiteX145" fmla="*/ 9799401 w 17187495"/>
              <a:gd name="connsiteY145" fmla="*/ 0 h 246829"/>
              <a:gd name="connsiteX146" fmla="*/ 9909277 w 17187495"/>
              <a:gd name="connsiteY146" fmla="*/ 45512 h 246829"/>
              <a:gd name="connsiteX147" fmla="*/ 9933341 w 17187495"/>
              <a:gd name="connsiteY147" fmla="*/ 81202 h 246829"/>
              <a:gd name="connsiteX148" fmla="*/ 9957404 w 17187495"/>
              <a:gd name="connsiteY148" fmla="*/ 45512 h 246829"/>
              <a:gd name="connsiteX149" fmla="*/ 10067280 w 17187495"/>
              <a:gd name="connsiteY149" fmla="*/ 0 h 246829"/>
              <a:gd name="connsiteX150" fmla="*/ 10177157 w 17187495"/>
              <a:gd name="connsiteY150" fmla="*/ 45512 h 246829"/>
              <a:gd name="connsiteX151" fmla="*/ 10201218 w 17187495"/>
              <a:gd name="connsiteY151" fmla="*/ 81202 h 246829"/>
              <a:gd name="connsiteX152" fmla="*/ 10225281 w 17187495"/>
              <a:gd name="connsiteY152" fmla="*/ 45512 h 246829"/>
              <a:gd name="connsiteX153" fmla="*/ 10335157 w 17187495"/>
              <a:gd name="connsiteY153" fmla="*/ 0 h 246829"/>
              <a:gd name="connsiteX154" fmla="*/ 10445034 w 17187495"/>
              <a:gd name="connsiteY154" fmla="*/ 45512 h 246829"/>
              <a:gd name="connsiteX155" fmla="*/ 10469096 w 17187495"/>
              <a:gd name="connsiteY155" fmla="*/ 81202 h 246829"/>
              <a:gd name="connsiteX156" fmla="*/ 10493159 w 17187495"/>
              <a:gd name="connsiteY156" fmla="*/ 45512 h 246829"/>
              <a:gd name="connsiteX157" fmla="*/ 10603035 w 17187495"/>
              <a:gd name="connsiteY157" fmla="*/ 0 h 246829"/>
              <a:gd name="connsiteX158" fmla="*/ 10712913 w 17187495"/>
              <a:gd name="connsiteY158" fmla="*/ 45512 h 246829"/>
              <a:gd name="connsiteX159" fmla="*/ 10736975 w 17187495"/>
              <a:gd name="connsiteY159" fmla="*/ 81202 h 246829"/>
              <a:gd name="connsiteX160" fmla="*/ 10761039 w 17187495"/>
              <a:gd name="connsiteY160" fmla="*/ 45512 h 246829"/>
              <a:gd name="connsiteX161" fmla="*/ 10870914 w 17187495"/>
              <a:gd name="connsiteY161" fmla="*/ 0 h 246829"/>
              <a:gd name="connsiteX162" fmla="*/ 10980791 w 17187495"/>
              <a:gd name="connsiteY162" fmla="*/ 45512 h 246829"/>
              <a:gd name="connsiteX163" fmla="*/ 11004853 w 17187495"/>
              <a:gd name="connsiteY163" fmla="*/ 81202 h 246829"/>
              <a:gd name="connsiteX164" fmla="*/ 11028915 w 17187495"/>
              <a:gd name="connsiteY164" fmla="*/ 45512 h 246829"/>
              <a:gd name="connsiteX165" fmla="*/ 11138792 w 17187495"/>
              <a:gd name="connsiteY165" fmla="*/ 0 h 246829"/>
              <a:gd name="connsiteX166" fmla="*/ 11248669 w 17187495"/>
              <a:gd name="connsiteY166" fmla="*/ 45512 h 246829"/>
              <a:gd name="connsiteX167" fmla="*/ 11272731 w 17187495"/>
              <a:gd name="connsiteY167" fmla="*/ 81202 h 246829"/>
              <a:gd name="connsiteX168" fmla="*/ 11296793 w 17187495"/>
              <a:gd name="connsiteY168" fmla="*/ 45512 h 246829"/>
              <a:gd name="connsiteX169" fmla="*/ 11406670 w 17187495"/>
              <a:gd name="connsiteY169" fmla="*/ 0 h 246829"/>
              <a:gd name="connsiteX170" fmla="*/ 11516546 w 17187495"/>
              <a:gd name="connsiteY170" fmla="*/ 45512 h 246829"/>
              <a:gd name="connsiteX171" fmla="*/ 11540610 w 17187495"/>
              <a:gd name="connsiteY171" fmla="*/ 81202 h 246829"/>
              <a:gd name="connsiteX172" fmla="*/ 11564673 w 17187495"/>
              <a:gd name="connsiteY172" fmla="*/ 45512 h 246829"/>
              <a:gd name="connsiteX173" fmla="*/ 11674549 w 17187495"/>
              <a:gd name="connsiteY173" fmla="*/ 0 h 246829"/>
              <a:gd name="connsiteX174" fmla="*/ 11784425 w 17187495"/>
              <a:gd name="connsiteY174" fmla="*/ 45512 h 246829"/>
              <a:gd name="connsiteX175" fmla="*/ 11808488 w 17187495"/>
              <a:gd name="connsiteY175" fmla="*/ 81202 h 246829"/>
              <a:gd name="connsiteX176" fmla="*/ 11832550 w 17187495"/>
              <a:gd name="connsiteY176" fmla="*/ 45512 h 246829"/>
              <a:gd name="connsiteX177" fmla="*/ 11942427 w 17187495"/>
              <a:gd name="connsiteY177" fmla="*/ 0 h 246829"/>
              <a:gd name="connsiteX178" fmla="*/ 12052303 w 17187495"/>
              <a:gd name="connsiteY178" fmla="*/ 45512 h 246829"/>
              <a:gd name="connsiteX179" fmla="*/ 12076366 w 17187495"/>
              <a:gd name="connsiteY179" fmla="*/ 81202 h 246829"/>
              <a:gd name="connsiteX180" fmla="*/ 12100428 w 17187495"/>
              <a:gd name="connsiteY180" fmla="*/ 45512 h 246829"/>
              <a:gd name="connsiteX181" fmla="*/ 12210304 w 17187495"/>
              <a:gd name="connsiteY181" fmla="*/ 0 h 246829"/>
              <a:gd name="connsiteX182" fmla="*/ 12320181 w 17187495"/>
              <a:gd name="connsiteY182" fmla="*/ 45512 h 246829"/>
              <a:gd name="connsiteX183" fmla="*/ 12344243 w 17187495"/>
              <a:gd name="connsiteY183" fmla="*/ 81202 h 246829"/>
              <a:gd name="connsiteX184" fmla="*/ 12368306 w 17187495"/>
              <a:gd name="connsiteY184" fmla="*/ 45512 h 246829"/>
              <a:gd name="connsiteX185" fmla="*/ 12478182 w 17187495"/>
              <a:gd name="connsiteY185" fmla="*/ 0 h 246829"/>
              <a:gd name="connsiteX186" fmla="*/ 12588059 w 17187495"/>
              <a:gd name="connsiteY186" fmla="*/ 45512 h 246829"/>
              <a:gd name="connsiteX187" fmla="*/ 12612122 w 17187495"/>
              <a:gd name="connsiteY187" fmla="*/ 81202 h 246829"/>
              <a:gd name="connsiteX188" fmla="*/ 12636185 w 17187495"/>
              <a:gd name="connsiteY188" fmla="*/ 45512 h 246829"/>
              <a:gd name="connsiteX189" fmla="*/ 12746061 w 17187495"/>
              <a:gd name="connsiteY189" fmla="*/ 0 h 246829"/>
              <a:gd name="connsiteX190" fmla="*/ 12855938 w 17187495"/>
              <a:gd name="connsiteY190" fmla="*/ 45512 h 246829"/>
              <a:gd name="connsiteX191" fmla="*/ 12880000 w 17187495"/>
              <a:gd name="connsiteY191" fmla="*/ 81202 h 246829"/>
              <a:gd name="connsiteX192" fmla="*/ 12904063 w 17187495"/>
              <a:gd name="connsiteY192" fmla="*/ 45512 h 246829"/>
              <a:gd name="connsiteX193" fmla="*/ 13013939 w 17187495"/>
              <a:gd name="connsiteY193" fmla="*/ 0 h 246829"/>
              <a:gd name="connsiteX194" fmla="*/ 13123816 w 17187495"/>
              <a:gd name="connsiteY194" fmla="*/ 45512 h 246829"/>
              <a:gd name="connsiteX195" fmla="*/ 13147878 w 17187495"/>
              <a:gd name="connsiteY195" fmla="*/ 81202 h 246829"/>
              <a:gd name="connsiteX196" fmla="*/ 13171941 w 17187495"/>
              <a:gd name="connsiteY196" fmla="*/ 45512 h 246829"/>
              <a:gd name="connsiteX197" fmla="*/ 13281817 w 17187495"/>
              <a:gd name="connsiteY197" fmla="*/ 0 h 246829"/>
              <a:gd name="connsiteX198" fmla="*/ 13391694 w 17187495"/>
              <a:gd name="connsiteY198" fmla="*/ 45512 h 246829"/>
              <a:gd name="connsiteX199" fmla="*/ 13415757 w 17187495"/>
              <a:gd name="connsiteY199" fmla="*/ 81202 h 246829"/>
              <a:gd name="connsiteX200" fmla="*/ 13439820 w 17187495"/>
              <a:gd name="connsiteY200" fmla="*/ 45512 h 246829"/>
              <a:gd name="connsiteX201" fmla="*/ 13549696 w 17187495"/>
              <a:gd name="connsiteY201" fmla="*/ 0 h 246829"/>
              <a:gd name="connsiteX202" fmla="*/ 13659573 w 17187495"/>
              <a:gd name="connsiteY202" fmla="*/ 45512 h 246829"/>
              <a:gd name="connsiteX203" fmla="*/ 13683635 w 17187495"/>
              <a:gd name="connsiteY203" fmla="*/ 81202 h 246829"/>
              <a:gd name="connsiteX204" fmla="*/ 13707698 w 17187495"/>
              <a:gd name="connsiteY204" fmla="*/ 45512 h 246829"/>
              <a:gd name="connsiteX205" fmla="*/ 13817574 w 17187495"/>
              <a:gd name="connsiteY205" fmla="*/ 0 h 246829"/>
              <a:gd name="connsiteX206" fmla="*/ 13927451 w 17187495"/>
              <a:gd name="connsiteY206" fmla="*/ 45512 h 246829"/>
              <a:gd name="connsiteX207" fmla="*/ 13951513 w 17187495"/>
              <a:gd name="connsiteY207" fmla="*/ 81202 h 246829"/>
              <a:gd name="connsiteX208" fmla="*/ 13975576 w 17187495"/>
              <a:gd name="connsiteY208" fmla="*/ 45512 h 246829"/>
              <a:gd name="connsiteX209" fmla="*/ 14085452 w 17187495"/>
              <a:gd name="connsiteY209" fmla="*/ 0 h 246829"/>
              <a:gd name="connsiteX210" fmla="*/ 14195329 w 17187495"/>
              <a:gd name="connsiteY210" fmla="*/ 45512 h 246829"/>
              <a:gd name="connsiteX211" fmla="*/ 14219392 w 17187495"/>
              <a:gd name="connsiteY211" fmla="*/ 81202 h 246829"/>
              <a:gd name="connsiteX212" fmla="*/ 14243455 w 17187495"/>
              <a:gd name="connsiteY212" fmla="*/ 45512 h 246829"/>
              <a:gd name="connsiteX213" fmla="*/ 14353331 w 17187495"/>
              <a:gd name="connsiteY213" fmla="*/ 0 h 246829"/>
              <a:gd name="connsiteX214" fmla="*/ 14463208 w 17187495"/>
              <a:gd name="connsiteY214" fmla="*/ 45512 h 246829"/>
              <a:gd name="connsiteX215" fmla="*/ 14487270 w 17187495"/>
              <a:gd name="connsiteY215" fmla="*/ 81202 h 246829"/>
              <a:gd name="connsiteX216" fmla="*/ 14511333 w 17187495"/>
              <a:gd name="connsiteY216" fmla="*/ 45512 h 246829"/>
              <a:gd name="connsiteX217" fmla="*/ 14621209 w 17187495"/>
              <a:gd name="connsiteY217" fmla="*/ 0 h 246829"/>
              <a:gd name="connsiteX218" fmla="*/ 14731086 w 17187495"/>
              <a:gd name="connsiteY218" fmla="*/ 45512 h 246829"/>
              <a:gd name="connsiteX219" fmla="*/ 14755148 w 17187495"/>
              <a:gd name="connsiteY219" fmla="*/ 81202 h 246829"/>
              <a:gd name="connsiteX220" fmla="*/ 14779211 w 17187495"/>
              <a:gd name="connsiteY220" fmla="*/ 45512 h 246829"/>
              <a:gd name="connsiteX221" fmla="*/ 14889087 w 17187495"/>
              <a:gd name="connsiteY221" fmla="*/ 0 h 246829"/>
              <a:gd name="connsiteX222" fmla="*/ 14998964 w 17187495"/>
              <a:gd name="connsiteY222" fmla="*/ 45512 h 246829"/>
              <a:gd name="connsiteX223" fmla="*/ 15023027 w 17187495"/>
              <a:gd name="connsiteY223" fmla="*/ 81202 h 246829"/>
              <a:gd name="connsiteX224" fmla="*/ 15047090 w 17187495"/>
              <a:gd name="connsiteY224" fmla="*/ 45512 h 246829"/>
              <a:gd name="connsiteX225" fmla="*/ 15156966 w 17187495"/>
              <a:gd name="connsiteY225" fmla="*/ 0 h 246829"/>
              <a:gd name="connsiteX226" fmla="*/ 15266843 w 17187495"/>
              <a:gd name="connsiteY226" fmla="*/ 45512 h 246829"/>
              <a:gd name="connsiteX227" fmla="*/ 15290905 w 17187495"/>
              <a:gd name="connsiteY227" fmla="*/ 81202 h 246829"/>
              <a:gd name="connsiteX228" fmla="*/ 15314968 w 17187495"/>
              <a:gd name="connsiteY228" fmla="*/ 45512 h 246829"/>
              <a:gd name="connsiteX229" fmla="*/ 15424844 w 17187495"/>
              <a:gd name="connsiteY229" fmla="*/ 0 h 246829"/>
              <a:gd name="connsiteX230" fmla="*/ 15534721 w 17187495"/>
              <a:gd name="connsiteY230" fmla="*/ 45512 h 246829"/>
              <a:gd name="connsiteX231" fmla="*/ 15558783 w 17187495"/>
              <a:gd name="connsiteY231" fmla="*/ 81202 h 246829"/>
              <a:gd name="connsiteX232" fmla="*/ 15582846 w 17187495"/>
              <a:gd name="connsiteY232" fmla="*/ 45512 h 246829"/>
              <a:gd name="connsiteX233" fmla="*/ 15692722 w 17187495"/>
              <a:gd name="connsiteY233" fmla="*/ 0 h 246829"/>
              <a:gd name="connsiteX234" fmla="*/ 15802599 w 17187495"/>
              <a:gd name="connsiteY234" fmla="*/ 45512 h 246829"/>
              <a:gd name="connsiteX235" fmla="*/ 15826662 w 17187495"/>
              <a:gd name="connsiteY235" fmla="*/ 81202 h 246829"/>
              <a:gd name="connsiteX236" fmla="*/ 15850725 w 17187495"/>
              <a:gd name="connsiteY236" fmla="*/ 45512 h 246829"/>
              <a:gd name="connsiteX237" fmla="*/ 15960601 w 17187495"/>
              <a:gd name="connsiteY237" fmla="*/ 0 h 246829"/>
              <a:gd name="connsiteX238" fmla="*/ 16070478 w 17187495"/>
              <a:gd name="connsiteY238" fmla="*/ 45512 h 246829"/>
              <a:gd name="connsiteX239" fmla="*/ 16094540 w 17187495"/>
              <a:gd name="connsiteY239" fmla="*/ 81202 h 246829"/>
              <a:gd name="connsiteX240" fmla="*/ 16118603 w 17187495"/>
              <a:gd name="connsiteY240" fmla="*/ 45512 h 246829"/>
              <a:gd name="connsiteX241" fmla="*/ 16228479 w 17187495"/>
              <a:gd name="connsiteY241" fmla="*/ 0 h 246829"/>
              <a:gd name="connsiteX242" fmla="*/ 16338355 w 17187495"/>
              <a:gd name="connsiteY242" fmla="*/ 45512 h 246829"/>
              <a:gd name="connsiteX243" fmla="*/ 16362419 w 17187495"/>
              <a:gd name="connsiteY243" fmla="*/ 81202 h 246829"/>
              <a:gd name="connsiteX244" fmla="*/ 16386479 w 17187495"/>
              <a:gd name="connsiteY244" fmla="*/ 45512 h 246829"/>
              <a:gd name="connsiteX245" fmla="*/ 16496359 w 17187495"/>
              <a:gd name="connsiteY245" fmla="*/ 0 h 246829"/>
              <a:gd name="connsiteX246" fmla="*/ 16606235 w 17187495"/>
              <a:gd name="connsiteY246" fmla="*/ 45512 h 246829"/>
              <a:gd name="connsiteX247" fmla="*/ 16630295 w 17187495"/>
              <a:gd name="connsiteY247" fmla="*/ 81202 h 246829"/>
              <a:gd name="connsiteX248" fmla="*/ 16654359 w 17187495"/>
              <a:gd name="connsiteY248" fmla="*/ 45512 h 246829"/>
              <a:gd name="connsiteX249" fmla="*/ 16764235 w 17187495"/>
              <a:gd name="connsiteY249" fmla="*/ 0 h 246829"/>
              <a:gd name="connsiteX250" fmla="*/ 16874115 w 17187495"/>
              <a:gd name="connsiteY250" fmla="*/ 45512 h 246829"/>
              <a:gd name="connsiteX251" fmla="*/ 16898171 w 17187495"/>
              <a:gd name="connsiteY251" fmla="*/ 81196 h 246829"/>
              <a:gd name="connsiteX252" fmla="*/ 16922231 w 17187495"/>
              <a:gd name="connsiteY252" fmla="*/ 45512 h 246829"/>
              <a:gd name="connsiteX253" fmla="*/ 17032107 w 17187495"/>
              <a:gd name="connsiteY253" fmla="*/ 0 h 246829"/>
              <a:gd name="connsiteX254" fmla="*/ 17187495 w 17187495"/>
              <a:gd name="connsiteY254" fmla="*/ 155389 h 246829"/>
              <a:gd name="connsiteX255" fmla="*/ 17186383 w 17187495"/>
              <a:gd name="connsiteY255" fmla="*/ 160894 h 246829"/>
              <a:gd name="connsiteX256" fmla="*/ 91440 w 17187495"/>
              <a:gd name="connsiteY256" fmla="*/ 246829 h 246829"/>
              <a:gd name="connsiteX0" fmla="*/ 63948 w 17096055"/>
              <a:gd name="connsiteY0" fmla="*/ 0 h 246829"/>
              <a:gd name="connsiteX1" fmla="*/ 173825 w 17096055"/>
              <a:gd name="connsiteY1" fmla="*/ 45512 h 246829"/>
              <a:gd name="connsiteX2" fmla="*/ 197887 w 17096055"/>
              <a:gd name="connsiteY2" fmla="*/ 81202 h 246829"/>
              <a:gd name="connsiteX3" fmla="*/ 221950 w 17096055"/>
              <a:gd name="connsiteY3" fmla="*/ 45512 h 246829"/>
              <a:gd name="connsiteX4" fmla="*/ 331826 w 17096055"/>
              <a:gd name="connsiteY4" fmla="*/ 0 h 246829"/>
              <a:gd name="connsiteX5" fmla="*/ 441703 w 17096055"/>
              <a:gd name="connsiteY5" fmla="*/ 45512 h 246829"/>
              <a:gd name="connsiteX6" fmla="*/ 465766 w 17096055"/>
              <a:gd name="connsiteY6" fmla="*/ 81202 h 246829"/>
              <a:gd name="connsiteX7" fmla="*/ 489829 w 17096055"/>
              <a:gd name="connsiteY7" fmla="*/ 45512 h 246829"/>
              <a:gd name="connsiteX8" fmla="*/ 599706 w 17096055"/>
              <a:gd name="connsiteY8" fmla="*/ 0 h 246829"/>
              <a:gd name="connsiteX9" fmla="*/ 709582 w 17096055"/>
              <a:gd name="connsiteY9" fmla="*/ 45512 h 246829"/>
              <a:gd name="connsiteX10" fmla="*/ 733645 w 17096055"/>
              <a:gd name="connsiteY10" fmla="*/ 81202 h 246829"/>
              <a:gd name="connsiteX11" fmla="*/ 757707 w 17096055"/>
              <a:gd name="connsiteY11" fmla="*/ 45512 h 246829"/>
              <a:gd name="connsiteX12" fmla="*/ 867583 w 17096055"/>
              <a:gd name="connsiteY12" fmla="*/ 0 h 246829"/>
              <a:gd name="connsiteX13" fmla="*/ 977460 w 17096055"/>
              <a:gd name="connsiteY13" fmla="*/ 45512 h 246829"/>
              <a:gd name="connsiteX14" fmla="*/ 1001522 w 17096055"/>
              <a:gd name="connsiteY14" fmla="*/ 81202 h 246829"/>
              <a:gd name="connsiteX15" fmla="*/ 1025585 w 17096055"/>
              <a:gd name="connsiteY15" fmla="*/ 45512 h 246829"/>
              <a:gd name="connsiteX16" fmla="*/ 1135461 w 17096055"/>
              <a:gd name="connsiteY16" fmla="*/ 0 h 246829"/>
              <a:gd name="connsiteX17" fmla="*/ 1245337 w 17096055"/>
              <a:gd name="connsiteY17" fmla="*/ 45512 h 246829"/>
              <a:gd name="connsiteX18" fmla="*/ 1269401 w 17096055"/>
              <a:gd name="connsiteY18" fmla="*/ 81202 h 246829"/>
              <a:gd name="connsiteX19" fmla="*/ 1293464 w 17096055"/>
              <a:gd name="connsiteY19" fmla="*/ 45512 h 246829"/>
              <a:gd name="connsiteX20" fmla="*/ 1403340 w 17096055"/>
              <a:gd name="connsiteY20" fmla="*/ 0 h 246829"/>
              <a:gd name="connsiteX21" fmla="*/ 1513218 w 17096055"/>
              <a:gd name="connsiteY21" fmla="*/ 45512 h 246829"/>
              <a:gd name="connsiteX22" fmla="*/ 1537278 w 17096055"/>
              <a:gd name="connsiteY22" fmla="*/ 81202 h 246829"/>
              <a:gd name="connsiteX23" fmla="*/ 1561342 w 17096055"/>
              <a:gd name="connsiteY23" fmla="*/ 45512 h 246829"/>
              <a:gd name="connsiteX24" fmla="*/ 1671217 w 17096055"/>
              <a:gd name="connsiteY24" fmla="*/ 0 h 246829"/>
              <a:gd name="connsiteX25" fmla="*/ 1781094 w 17096055"/>
              <a:gd name="connsiteY25" fmla="*/ 45512 h 246829"/>
              <a:gd name="connsiteX26" fmla="*/ 1805156 w 17096055"/>
              <a:gd name="connsiteY26" fmla="*/ 81202 h 246829"/>
              <a:gd name="connsiteX27" fmla="*/ 1829219 w 17096055"/>
              <a:gd name="connsiteY27" fmla="*/ 45512 h 246829"/>
              <a:gd name="connsiteX28" fmla="*/ 1939095 w 17096055"/>
              <a:gd name="connsiteY28" fmla="*/ 0 h 246829"/>
              <a:gd name="connsiteX29" fmla="*/ 2048973 w 17096055"/>
              <a:gd name="connsiteY29" fmla="*/ 45512 h 246829"/>
              <a:gd name="connsiteX30" fmla="*/ 2073035 w 17096055"/>
              <a:gd name="connsiteY30" fmla="*/ 81202 h 246829"/>
              <a:gd name="connsiteX31" fmla="*/ 2097099 w 17096055"/>
              <a:gd name="connsiteY31" fmla="*/ 45512 h 246829"/>
              <a:gd name="connsiteX32" fmla="*/ 2206974 w 17096055"/>
              <a:gd name="connsiteY32" fmla="*/ 0 h 246829"/>
              <a:gd name="connsiteX33" fmla="*/ 2316851 w 17096055"/>
              <a:gd name="connsiteY33" fmla="*/ 45512 h 246829"/>
              <a:gd name="connsiteX34" fmla="*/ 2340913 w 17096055"/>
              <a:gd name="connsiteY34" fmla="*/ 81202 h 246829"/>
              <a:gd name="connsiteX35" fmla="*/ 2364975 w 17096055"/>
              <a:gd name="connsiteY35" fmla="*/ 45512 h 246829"/>
              <a:gd name="connsiteX36" fmla="*/ 2474852 w 17096055"/>
              <a:gd name="connsiteY36" fmla="*/ 0 h 246829"/>
              <a:gd name="connsiteX37" fmla="*/ 2584729 w 17096055"/>
              <a:gd name="connsiteY37" fmla="*/ 45512 h 246829"/>
              <a:gd name="connsiteX38" fmla="*/ 2608791 w 17096055"/>
              <a:gd name="connsiteY38" fmla="*/ 81202 h 246829"/>
              <a:gd name="connsiteX39" fmla="*/ 2632853 w 17096055"/>
              <a:gd name="connsiteY39" fmla="*/ 45512 h 246829"/>
              <a:gd name="connsiteX40" fmla="*/ 2742730 w 17096055"/>
              <a:gd name="connsiteY40" fmla="*/ 0 h 246829"/>
              <a:gd name="connsiteX41" fmla="*/ 2852606 w 17096055"/>
              <a:gd name="connsiteY41" fmla="*/ 45512 h 246829"/>
              <a:gd name="connsiteX42" fmla="*/ 2876670 w 17096055"/>
              <a:gd name="connsiteY42" fmla="*/ 81202 h 246829"/>
              <a:gd name="connsiteX43" fmla="*/ 2900733 w 17096055"/>
              <a:gd name="connsiteY43" fmla="*/ 45512 h 246829"/>
              <a:gd name="connsiteX44" fmla="*/ 3010609 w 17096055"/>
              <a:gd name="connsiteY44" fmla="*/ 0 h 246829"/>
              <a:gd name="connsiteX45" fmla="*/ 3120485 w 17096055"/>
              <a:gd name="connsiteY45" fmla="*/ 45512 h 246829"/>
              <a:gd name="connsiteX46" fmla="*/ 3144548 w 17096055"/>
              <a:gd name="connsiteY46" fmla="*/ 81202 h 246829"/>
              <a:gd name="connsiteX47" fmla="*/ 3168610 w 17096055"/>
              <a:gd name="connsiteY47" fmla="*/ 45512 h 246829"/>
              <a:gd name="connsiteX48" fmla="*/ 3278487 w 17096055"/>
              <a:gd name="connsiteY48" fmla="*/ 0 h 246829"/>
              <a:gd name="connsiteX49" fmla="*/ 3388363 w 17096055"/>
              <a:gd name="connsiteY49" fmla="*/ 45512 h 246829"/>
              <a:gd name="connsiteX50" fmla="*/ 3412427 w 17096055"/>
              <a:gd name="connsiteY50" fmla="*/ 81202 h 246829"/>
              <a:gd name="connsiteX51" fmla="*/ 3436488 w 17096055"/>
              <a:gd name="connsiteY51" fmla="*/ 45512 h 246829"/>
              <a:gd name="connsiteX52" fmla="*/ 3546365 w 17096055"/>
              <a:gd name="connsiteY52" fmla="*/ 0 h 246829"/>
              <a:gd name="connsiteX53" fmla="*/ 3656241 w 17096055"/>
              <a:gd name="connsiteY53" fmla="*/ 45512 h 246829"/>
              <a:gd name="connsiteX54" fmla="*/ 3680304 w 17096055"/>
              <a:gd name="connsiteY54" fmla="*/ 81202 h 246829"/>
              <a:gd name="connsiteX55" fmla="*/ 3704366 w 17096055"/>
              <a:gd name="connsiteY55" fmla="*/ 45512 h 246829"/>
              <a:gd name="connsiteX56" fmla="*/ 3814243 w 17096055"/>
              <a:gd name="connsiteY56" fmla="*/ 0 h 246829"/>
              <a:gd name="connsiteX57" fmla="*/ 3924120 w 17096055"/>
              <a:gd name="connsiteY57" fmla="*/ 45512 h 246829"/>
              <a:gd name="connsiteX58" fmla="*/ 3948183 w 17096055"/>
              <a:gd name="connsiteY58" fmla="*/ 81202 h 246829"/>
              <a:gd name="connsiteX59" fmla="*/ 3972245 w 17096055"/>
              <a:gd name="connsiteY59" fmla="*/ 45512 h 246829"/>
              <a:gd name="connsiteX60" fmla="*/ 4082121 w 17096055"/>
              <a:gd name="connsiteY60" fmla="*/ 0 h 246829"/>
              <a:gd name="connsiteX61" fmla="*/ 4191999 w 17096055"/>
              <a:gd name="connsiteY61" fmla="*/ 45512 h 246829"/>
              <a:gd name="connsiteX62" fmla="*/ 4216060 w 17096055"/>
              <a:gd name="connsiteY62" fmla="*/ 81202 h 246829"/>
              <a:gd name="connsiteX63" fmla="*/ 4240124 w 17096055"/>
              <a:gd name="connsiteY63" fmla="*/ 45512 h 246829"/>
              <a:gd name="connsiteX64" fmla="*/ 4349999 w 17096055"/>
              <a:gd name="connsiteY64" fmla="*/ 0 h 246829"/>
              <a:gd name="connsiteX65" fmla="*/ 4459877 w 17096055"/>
              <a:gd name="connsiteY65" fmla="*/ 45512 h 246829"/>
              <a:gd name="connsiteX66" fmla="*/ 4483938 w 17096055"/>
              <a:gd name="connsiteY66" fmla="*/ 81202 h 246829"/>
              <a:gd name="connsiteX67" fmla="*/ 4508002 w 17096055"/>
              <a:gd name="connsiteY67" fmla="*/ 45512 h 246829"/>
              <a:gd name="connsiteX68" fmla="*/ 4617878 w 17096055"/>
              <a:gd name="connsiteY68" fmla="*/ 0 h 246829"/>
              <a:gd name="connsiteX69" fmla="*/ 4727754 w 17096055"/>
              <a:gd name="connsiteY69" fmla="*/ 45512 h 246829"/>
              <a:gd name="connsiteX70" fmla="*/ 4751818 w 17096055"/>
              <a:gd name="connsiteY70" fmla="*/ 81202 h 246829"/>
              <a:gd name="connsiteX71" fmla="*/ 4775881 w 17096055"/>
              <a:gd name="connsiteY71" fmla="*/ 45512 h 246829"/>
              <a:gd name="connsiteX72" fmla="*/ 4885757 w 17096055"/>
              <a:gd name="connsiteY72" fmla="*/ 0 h 246829"/>
              <a:gd name="connsiteX73" fmla="*/ 4995633 w 17096055"/>
              <a:gd name="connsiteY73" fmla="*/ 45512 h 246829"/>
              <a:gd name="connsiteX74" fmla="*/ 5019696 w 17096055"/>
              <a:gd name="connsiteY74" fmla="*/ 81202 h 246829"/>
              <a:gd name="connsiteX75" fmla="*/ 5043758 w 17096055"/>
              <a:gd name="connsiteY75" fmla="*/ 45512 h 246829"/>
              <a:gd name="connsiteX76" fmla="*/ 5153635 w 17096055"/>
              <a:gd name="connsiteY76" fmla="*/ 0 h 246829"/>
              <a:gd name="connsiteX77" fmla="*/ 5263512 w 17096055"/>
              <a:gd name="connsiteY77" fmla="*/ 45512 h 246829"/>
              <a:gd name="connsiteX78" fmla="*/ 5287573 w 17096055"/>
              <a:gd name="connsiteY78" fmla="*/ 81202 h 246829"/>
              <a:gd name="connsiteX79" fmla="*/ 5311636 w 17096055"/>
              <a:gd name="connsiteY79" fmla="*/ 45512 h 246829"/>
              <a:gd name="connsiteX80" fmla="*/ 5421512 w 17096055"/>
              <a:gd name="connsiteY80" fmla="*/ 0 h 246829"/>
              <a:gd name="connsiteX81" fmla="*/ 5531390 w 17096055"/>
              <a:gd name="connsiteY81" fmla="*/ 45512 h 246829"/>
              <a:gd name="connsiteX82" fmla="*/ 5555452 w 17096055"/>
              <a:gd name="connsiteY82" fmla="*/ 81202 h 246829"/>
              <a:gd name="connsiteX83" fmla="*/ 5579516 w 17096055"/>
              <a:gd name="connsiteY83" fmla="*/ 45512 h 246829"/>
              <a:gd name="connsiteX84" fmla="*/ 5689391 w 17096055"/>
              <a:gd name="connsiteY84" fmla="*/ 0 h 246829"/>
              <a:gd name="connsiteX85" fmla="*/ 5799269 w 17096055"/>
              <a:gd name="connsiteY85" fmla="*/ 45512 h 246829"/>
              <a:gd name="connsiteX86" fmla="*/ 5823330 w 17096055"/>
              <a:gd name="connsiteY86" fmla="*/ 81202 h 246829"/>
              <a:gd name="connsiteX87" fmla="*/ 5847394 w 17096055"/>
              <a:gd name="connsiteY87" fmla="*/ 45512 h 246829"/>
              <a:gd name="connsiteX88" fmla="*/ 5957270 w 17096055"/>
              <a:gd name="connsiteY88" fmla="*/ 0 h 246829"/>
              <a:gd name="connsiteX89" fmla="*/ 6067146 w 17096055"/>
              <a:gd name="connsiteY89" fmla="*/ 45512 h 246829"/>
              <a:gd name="connsiteX90" fmla="*/ 6091209 w 17096055"/>
              <a:gd name="connsiteY90" fmla="*/ 81202 h 246829"/>
              <a:gd name="connsiteX91" fmla="*/ 6115272 w 17096055"/>
              <a:gd name="connsiteY91" fmla="*/ 45512 h 246829"/>
              <a:gd name="connsiteX92" fmla="*/ 6225148 w 17096055"/>
              <a:gd name="connsiteY92" fmla="*/ 0 h 246829"/>
              <a:gd name="connsiteX93" fmla="*/ 6335024 w 17096055"/>
              <a:gd name="connsiteY93" fmla="*/ 45512 h 246829"/>
              <a:gd name="connsiteX94" fmla="*/ 6359088 w 17096055"/>
              <a:gd name="connsiteY94" fmla="*/ 81202 h 246829"/>
              <a:gd name="connsiteX95" fmla="*/ 6383150 w 17096055"/>
              <a:gd name="connsiteY95" fmla="*/ 45512 h 246829"/>
              <a:gd name="connsiteX96" fmla="*/ 6493027 w 17096055"/>
              <a:gd name="connsiteY96" fmla="*/ 0 h 246829"/>
              <a:gd name="connsiteX97" fmla="*/ 6602903 w 17096055"/>
              <a:gd name="connsiteY97" fmla="*/ 45512 h 246829"/>
              <a:gd name="connsiteX98" fmla="*/ 6626966 w 17096055"/>
              <a:gd name="connsiteY98" fmla="*/ 81202 h 246829"/>
              <a:gd name="connsiteX99" fmla="*/ 6651028 w 17096055"/>
              <a:gd name="connsiteY99" fmla="*/ 45512 h 246829"/>
              <a:gd name="connsiteX100" fmla="*/ 6760904 w 17096055"/>
              <a:gd name="connsiteY100" fmla="*/ 0 h 246829"/>
              <a:gd name="connsiteX101" fmla="*/ 6870782 w 17096055"/>
              <a:gd name="connsiteY101" fmla="*/ 45512 h 246829"/>
              <a:gd name="connsiteX102" fmla="*/ 6894843 w 17096055"/>
              <a:gd name="connsiteY102" fmla="*/ 81202 h 246829"/>
              <a:gd name="connsiteX103" fmla="*/ 6918907 w 17096055"/>
              <a:gd name="connsiteY103" fmla="*/ 45512 h 246829"/>
              <a:gd name="connsiteX104" fmla="*/ 7028782 w 17096055"/>
              <a:gd name="connsiteY104" fmla="*/ 0 h 246829"/>
              <a:gd name="connsiteX105" fmla="*/ 7138660 w 17096055"/>
              <a:gd name="connsiteY105" fmla="*/ 45512 h 246829"/>
              <a:gd name="connsiteX106" fmla="*/ 7162722 w 17096055"/>
              <a:gd name="connsiteY106" fmla="*/ 81202 h 246829"/>
              <a:gd name="connsiteX107" fmla="*/ 7186786 w 17096055"/>
              <a:gd name="connsiteY107" fmla="*/ 45512 h 246829"/>
              <a:gd name="connsiteX108" fmla="*/ 7296661 w 17096055"/>
              <a:gd name="connsiteY108" fmla="*/ 0 h 246829"/>
              <a:gd name="connsiteX109" fmla="*/ 7406538 w 17096055"/>
              <a:gd name="connsiteY109" fmla="*/ 45512 h 246829"/>
              <a:gd name="connsiteX110" fmla="*/ 7430601 w 17096055"/>
              <a:gd name="connsiteY110" fmla="*/ 81202 h 246829"/>
              <a:gd name="connsiteX111" fmla="*/ 7454664 w 17096055"/>
              <a:gd name="connsiteY111" fmla="*/ 45512 h 246829"/>
              <a:gd name="connsiteX112" fmla="*/ 7564540 w 17096055"/>
              <a:gd name="connsiteY112" fmla="*/ 0 h 246829"/>
              <a:gd name="connsiteX113" fmla="*/ 7674416 w 17096055"/>
              <a:gd name="connsiteY113" fmla="*/ 45512 h 246829"/>
              <a:gd name="connsiteX114" fmla="*/ 7698478 w 17096055"/>
              <a:gd name="connsiteY114" fmla="*/ 81202 h 246829"/>
              <a:gd name="connsiteX115" fmla="*/ 7722540 w 17096055"/>
              <a:gd name="connsiteY115" fmla="*/ 45512 h 246829"/>
              <a:gd name="connsiteX116" fmla="*/ 7832417 w 17096055"/>
              <a:gd name="connsiteY116" fmla="*/ 0 h 246829"/>
              <a:gd name="connsiteX117" fmla="*/ 7942294 w 17096055"/>
              <a:gd name="connsiteY117" fmla="*/ 45512 h 246829"/>
              <a:gd name="connsiteX118" fmla="*/ 7966356 w 17096055"/>
              <a:gd name="connsiteY118" fmla="*/ 81202 h 246829"/>
              <a:gd name="connsiteX119" fmla="*/ 7990419 w 17096055"/>
              <a:gd name="connsiteY119" fmla="*/ 45512 h 246829"/>
              <a:gd name="connsiteX120" fmla="*/ 8100296 w 17096055"/>
              <a:gd name="connsiteY120" fmla="*/ 0 h 246829"/>
              <a:gd name="connsiteX121" fmla="*/ 8210173 w 17096055"/>
              <a:gd name="connsiteY121" fmla="*/ 45512 h 246829"/>
              <a:gd name="connsiteX122" fmla="*/ 8234231 w 17096055"/>
              <a:gd name="connsiteY122" fmla="*/ 81196 h 246829"/>
              <a:gd name="connsiteX123" fmla="*/ 8258289 w 17096055"/>
              <a:gd name="connsiteY123" fmla="*/ 45512 h 246829"/>
              <a:gd name="connsiteX124" fmla="*/ 8368166 w 17096055"/>
              <a:gd name="connsiteY124" fmla="*/ 0 h 246829"/>
              <a:gd name="connsiteX125" fmla="*/ 8478043 w 17096055"/>
              <a:gd name="connsiteY125" fmla="*/ 45512 h 246829"/>
              <a:gd name="connsiteX126" fmla="*/ 8502308 w 17096055"/>
              <a:gd name="connsiteY126" fmla="*/ 81502 h 246829"/>
              <a:gd name="connsiteX127" fmla="*/ 8526573 w 17096055"/>
              <a:gd name="connsiteY127" fmla="*/ 45512 h 246829"/>
              <a:gd name="connsiteX128" fmla="*/ 8636448 w 17096055"/>
              <a:gd name="connsiteY128" fmla="*/ 0 h 246829"/>
              <a:gd name="connsiteX129" fmla="*/ 8746325 w 17096055"/>
              <a:gd name="connsiteY129" fmla="*/ 45512 h 246829"/>
              <a:gd name="connsiteX130" fmla="*/ 8770387 w 17096055"/>
              <a:gd name="connsiteY130" fmla="*/ 81202 h 246829"/>
              <a:gd name="connsiteX131" fmla="*/ 8794450 w 17096055"/>
              <a:gd name="connsiteY131" fmla="*/ 45512 h 246829"/>
              <a:gd name="connsiteX132" fmla="*/ 8904326 w 17096055"/>
              <a:gd name="connsiteY132" fmla="*/ 0 h 246829"/>
              <a:gd name="connsiteX133" fmla="*/ 9014203 w 17096055"/>
              <a:gd name="connsiteY133" fmla="*/ 45512 h 246829"/>
              <a:gd name="connsiteX134" fmla="*/ 9038266 w 17096055"/>
              <a:gd name="connsiteY134" fmla="*/ 81202 h 246829"/>
              <a:gd name="connsiteX135" fmla="*/ 9062329 w 17096055"/>
              <a:gd name="connsiteY135" fmla="*/ 45512 h 246829"/>
              <a:gd name="connsiteX136" fmla="*/ 9172206 w 17096055"/>
              <a:gd name="connsiteY136" fmla="*/ 0 h 246829"/>
              <a:gd name="connsiteX137" fmla="*/ 9282082 w 17096055"/>
              <a:gd name="connsiteY137" fmla="*/ 45512 h 246829"/>
              <a:gd name="connsiteX138" fmla="*/ 9306145 w 17096055"/>
              <a:gd name="connsiteY138" fmla="*/ 81202 h 246829"/>
              <a:gd name="connsiteX139" fmla="*/ 9330207 w 17096055"/>
              <a:gd name="connsiteY139" fmla="*/ 45512 h 246829"/>
              <a:gd name="connsiteX140" fmla="*/ 9440083 w 17096055"/>
              <a:gd name="connsiteY140" fmla="*/ 0 h 246829"/>
              <a:gd name="connsiteX141" fmla="*/ 9549960 w 17096055"/>
              <a:gd name="connsiteY141" fmla="*/ 45512 h 246829"/>
              <a:gd name="connsiteX142" fmla="*/ 9574022 w 17096055"/>
              <a:gd name="connsiteY142" fmla="*/ 81202 h 246829"/>
              <a:gd name="connsiteX143" fmla="*/ 9598085 w 17096055"/>
              <a:gd name="connsiteY143" fmla="*/ 45512 h 246829"/>
              <a:gd name="connsiteX144" fmla="*/ 9707961 w 17096055"/>
              <a:gd name="connsiteY144" fmla="*/ 0 h 246829"/>
              <a:gd name="connsiteX145" fmla="*/ 9817837 w 17096055"/>
              <a:gd name="connsiteY145" fmla="*/ 45512 h 246829"/>
              <a:gd name="connsiteX146" fmla="*/ 9841901 w 17096055"/>
              <a:gd name="connsiteY146" fmla="*/ 81202 h 246829"/>
              <a:gd name="connsiteX147" fmla="*/ 9865964 w 17096055"/>
              <a:gd name="connsiteY147" fmla="*/ 45512 h 246829"/>
              <a:gd name="connsiteX148" fmla="*/ 9975840 w 17096055"/>
              <a:gd name="connsiteY148" fmla="*/ 0 h 246829"/>
              <a:gd name="connsiteX149" fmla="*/ 10085717 w 17096055"/>
              <a:gd name="connsiteY149" fmla="*/ 45512 h 246829"/>
              <a:gd name="connsiteX150" fmla="*/ 10109778 w 17096055"/>
              <a:gd name="connsiteY150" fmla="*/ 81202 h 246829"/>
              <a:gd name="connsiteX151" fmla="*/ 10133841 w 17096055"/>
              <a:gd name="connsiteY151" fmla="*/ 45512 h 246829"/>
              <a:gd name="connsiteX152" fmla="*/ 10243717 w 17096055"/>
              <a:gd name="connsiteY152" fmla="*/ 0 h 246829"/>
              <a:gd name="connsiteX153" fmla="*/ 10353594 w 17096055"/>
              <a:gd name="connsiteY153" fmla="*/ 45512 h 246829"/>
              <a:gd name="connsiteX154" fmla="*/ 10377656 w 17096055"/>
              <a:gd name="connsiteY154" fmla="*/ 81202 h 246829"/>
              <a:gd name="connsiteX155" fmla="*/ 10401719 w 17096055"/>
              <a:gd name="connsiteY155" fmla="*/ 45512 h 246829"/>
              <a:gd name="connsiteX156" fmla="*/ 10511595 w 17096055"/>
              <a:gd name="connsiteY156" fmla="*/ 0 h 246829"/>
              <a:gd name="connsiteX157" fmla="*/ 10621473 w 17096055"/>
              <a:gd name="connsiteY157" fmla="*/ 45512 h 246829"/>
              <a:gd name="connsiteX158" fmla="*/ 10645535 w 17096055"/>
              <a:gd name="connsiteY158" fmla="*/ 81202 h 246829"/>
              <a:gd name="connsiteX159" fmla="*/ 10669599 w 17096055"/>
              <a:gd name="connsiteY159" fmla="*/ 45512 h 246829"/>
              <a:gd name="connsiteX160" fmla="*/ 10779474 w 17096055"/>
              <a:gd name="connsiteY160" fmla="*/ 0 h 246829"/>
              <a:gd name="connsiteX161" fmla="*/ 10889351 w 17096055"/>
              <a:gd name="connsiteY161" fmla="*/ 45512 h 246829"/>
              <a:gd name="connsiteX162" fmla="*/ 10913413 w 17096055"/>
              <a:gd name="connsiteY162" fmla="*/ 81202 h 246829"/>
              <a:gd name="connsiteX163" fmla="*/ 10937475 w 17096055"/>
              <a:gd name="connsiteY163" fmla="*/ 45512 h 246829"/>
              <a:gd name="connsiteX164" fmla="*/ 11047352 w 17096055"/>
              <a:gd name="connsiteY164" fmla="*/ 0 h 246829"/>
              <a:gd name="connsiteX165" fmla="*/ 11157229 w 17096055"/>
              <a:gd name="connsiteY165" fmla="*/ 45512 h 246829"/>
              <a:gd name="connsiteX166" fmla="*/ 11181291 w 17096055"/>
              <a:gd name="connsiteY166" fmla="*/ 81202 h 246829"/>
              <a:gd name="connsiteX167" fmla="*/ 11205353 w 17096055"/>
              <a:gd name="connsiteY167" fmla="*/ 45512 h 246829"/>
              <a:gd name="connsiteX168" fmla="*/ 11315230 w 17096055"/>
              <a:gd name="connsiteY168" fmla="*/ 0 h 246829"/>
              <a:gd name="connsiteX169" fmla="*/ 11425106 w 17096055"/>
              <a:gd name="connsiteY169" fmla="*/ 45512 h 246829"/>
              <a:gd name="connsiteX170" fmla="*/ 11449170 w 17096055"/>
              <a:gd name="connsiteY170" fmla="*/ 81202 h 246829"/>
              <a:gd name="connsiteX171" fmla="*/ 11473233 w 17096055"/>
              <a:gd name="connsiteY171" fmla="*/ 45512 h 246829"/>
              <a:gd name="connsiteX172" fmla="*/ 11583109 w 17096055"/>
              <a:gd name="connsiteY172" fmla="*/ 0 h 246829"/>
              <a:gd name="connsiteX173" fmla="*/ 11692985 w 17096055"/>
              <a:gd name="connsiteY173" fmla="*/ 45512 h 246829"/>
              <a:gd name="connsiteX174" fmla="*/ 11717048 w 17096055"/>
              <a:gd name="connsiteY174" fmla="*/ 81202 h 246829"/>
              <a:gd name="connsiteX175" fmla="*/ 11741110 w 17096055"/>
              <a:gd name="connsiteY175" fmla="*/ 45512 h 246829"/>
              <a:gd name="connsiteX176" fmla="*/ 11850987 w 17096055"/>
              <a:gd name="connsiteY176" fmla="*/ 0 h 246829"/>
              <a:gd name="connsiteX177" fmla="*/ 11960863 w 17096055"/>
              <a:gd name="connsiteY177" fmla="*/ 45512 h 246829"/>
              <a:gd name="connsiteX178" fmla="*/ 11984926 w 17096055"/>
              <a:gd name="connsiteY178" fmla="*/ 81202 h 246829"/>
              <a:gd name="connsiteX179" fmla="*/ 12008988 w 17096055"/>
              <a:gd name="connsiteY179" fmla="*/ 45512 h 246829"/>
              <a:gd name="connsiteX180" fmla="*/ 12118864 w 17096055"/>
              <a:gd name="connsiteY180" fmla="*/ 0 h 246829"/>
              <a:gd name="connsiteX181" fmla="*/ 12228741 w 17096055"/>
              <a:gd name="connsiteY181" fmla="*/ 45512 h 246829"/>
              <a:gd name="connsiteX182" fmla="*/ 12252803 w 17096055"/>
              <a:gd name="connsiteY182" fmla="*/ 81202 h 246829"/>
              <a:gd name="connsiteX183" fmla="*/ 12276866 w 17096055"/>
              <a:gd name="connsiteY183" fmla="*/ 45512 h 246829"/>
              <a:gd name="connsiteX184" fmla="*/ 12386742 w 17096055"/>
              <a:gd name="connsiteY184" fmla="*/ 0 h 246829"/>
              <a:gd name="connsiteX185" fmla="*/ 12496619 w 17096055"/>
              <a:gd name="connsiteY185" fmla="*/ 45512 h 246829"/>
              <a:gd name="connsiteX186" fmla="*/ 12520682 w 17096055"/>
              <a:gd name="connsiteY186" fmla="*/ 81202 h 246829"/>
              <a:gd name="connsiteX187" fmla="*/ 12544745 w 17096055"/>
              <a:gd name="connsiteY187" fmla="*/ 45512 h 246829"/>
              <a:gd name="connsiteX188" fmla="*/ 12654621 w 17096055"/>
              <a:gd name="connsiteY188" fmla="*/ 0 h 246829"/>
              <a:gd name="connsiteX189" fmla="*/ 12764498 w 17096055"/>
              <a:gd name="connsiteY189" fmla="*/ 45512 h 246829"/>
              <a:gd name="connsiteX190" fmla="*/ 12788560 w 17096055"/>
              <a:gd name="connsiteY190" fmla="*/ 81202 h 246829"/>
              <a:gd name="connsiteX191" fmla="*/ 12812623 w 17096055"/>
              <a:gd name="connsiteY191" fmla="*/ 45512 h 246829"/>
              <a:gd name="connsiteX192" fmla="*/ 12922499 w 17096055"/>
              <a:gd name="connsiteY192" fmla="*/ 0 h 246829"/>
              <a:gd name="connsiteX193" fmla="*/ 13032376 w 17096055"/>
              <a:gd name="connsiteY193" fmla="*/ 45512 h 246829"/>
              <a:gd name="connsiteX194" fmla="*/ 13056438 w 17096055"/>
              <a:gd name="connsiteY194" fmla="*/ 81202 h 246829"/>
              <a:gd name="connsiteX195" fmla="*/ 13080501 w 17096055"/>
              <a:gd name="connsiteY195" fmla="*/ 45512 h 246829"/>
              <a:gd name="connsiteX196" fmla="*/ 13190377 w 17096055"/>
              <a:gd name="connsiteY196" fmla="*/ 0 h 246829"/>
              <a:gd name="connsiteX197" fmla="*/ 13300254 w 17096055"/>
              <a:gd name="connsiteY197" fmla="*/ 45512 h 246829"/>
              <a:gd name="connsiteX198" fmla="*/ 13324317 w 17096055"/>
              <a:gd name="connsiteY198" fmla="*/ 81202 h 246829"/>
              <a:gd name="connsiteX199" fmla="*/ 13348380 w 17096055"/>
              <a:gd name="connsiteY199" fmla="*/ 45512 h 246829"/>
              <a:gd name="connsiteX200" fmla="*/ 13458256 w 17096055"/>
              <a:gd name="connsiteY200" fmla="*/ 0 h 246829"/>
              <a:gd name="connsiteX201" fmla="*/ 13568133 w 17096055"/>
              <a:gd name="connsiteY201" fmla="*/ 45512 h 246829"/>
              <a:gd name="connsiteX202" fmla="*/ 13592195 w 17096055"/>
              <a:gd name="connsiteY202" fmla="*/ 81202 h 246829"/>
              <a:gd name="connsiteX203" fmla="*/ 13616258 w 17096055"/>
              <a:gd name="connsiteY203" fmla="*/ 45512 h 246829"/>
              <a:gd name="connsiteX204" fmla="*/ 13726134 w 17096055"/>
              <a:gd name="connsiteY204" fmla="*/ 0 h 246829"/>
              <a:gd name="connsiteX205" fmla="*/ 13836011 w 17096055"/>
              <a:gd name="connsiteY205" fmla="*/ 45512 h 246829"/>
              <a:gd name="connsiteX206" fmla="*/ 13860073 w 17096055"/>
              <a:gd name="connsiteY206" fmla="*/ 81202 h 246829"/>
              <a:gd name="connsiteX207" fmla="*/ 13884136 w 17096055"/>
              <a:gd name="connsiteY207" fmla="*/ 45512 h 246829"/>
              <a:gd name="connsiteX208" fmla="*/ 13994012 w 17096055"/>
              <a:gd name="connsiteY208" fmla="*/ 0 h 246829"/>
              <a:gd name="connsiteX209" fmla="*/ 14103889 w 17096055"/>
              <a:gd name="connsiteY209" fmla="*/ 45512 h 246829"/>
              <a:gd name="connsiteX210" fmla="*/ 14127952 w 17096055"/>
              <a:gd name="connsiteY210" fmla="*/ 81202 h 246829"/>
              <a:gd name="connsiteX211" fmla="*/ 14152015 w 17096055"/>
              <a:gd name="connsiteY211" fmla="*/ 45512 h 246829"/>
              <a:gd name="connsiteX212" fmla="*/ 14261891 w 17096055"/>
              <a:gd name="connsiteY212" fmla="*/ 0 h 246829"/>
              <a:gd name="connsiteX213" fmla="*/ 14371768 w 17096055"/>
              <a:gd name="connsiteY213" fmla="*/ 45512 h 246829"/>
              <a:gd name="connsiteX214" fmla="*/ 14395830 w 17096055"/>
              <a:gd name="connsiteY214" fmla="*/ 81202 h 246829"/>
              <a:gd name="connsiteX215" fmla="*/ 14419893 w 17096055"/>
              <a:gd name="connsiteY215" fmla="*/ 45512 h 246829"/>
              <a:gd name="connsiteX216" fmla="*/ 14529769 w 17096055"/>
              <a:gd name="connsiteY216" fmla="*/ 0 h 246829"/>
              <a:gd name="connsiteX217" fmla="*/ 14639646 w 17096055"/>
              <a:gd name="connsiteY217" fmla="*/ 45512 h 246829"/>
              <a:gd name="connsiteX218" fmla="*/ 14663708 w 17096055"/>
              <a:gd name="connsiteY218" fmla="*/ 81202 h 246829"/>
              <a:gd name="connsiteX219" fmla="*/ 14687771 w 17096055"/>
              <a:gd name="connsiteY219" fmla="*/ 45512 h 246829"/>
              <a:gd name="connsiteX220" fmla="*/ 14797647 w 17096055"/>
              <a:gd name="connsiteY220" fmla="*/ 0 h 246829"/>
              <a:gd name="connsiteX221" fmla="*/ 14907524 w 17096055"/>
              <a:gd name="connsiteY221" fmla="*/ 45512 h 246829"/>
              <a:gd name="connsiteX222" fmla="*/ 14931587 w 17096055"/>
              <a:gd name="connsiteY222" fmla="*/ 81202 h 246829"/>
              <a:gd name="connsiteX223" fmla="*/ 14955650 w 17096055"/>
              <a:gd name="connsiteY223" fmla="*/ 45512 h 246829"/>
              <a:gd name="connsiteX224" fmla="*/ 15065526 w 17096055"/>
              <a:gd name="connsiteY224" fmla="*/ 0 h 246829"/>
              <a:gd name="connsiteX225" fmla="*/ 15175403 w 17096055"/>
              <a:gd name="connsiteY225" fmla="*/ 45512 h 246829"/>
              <a:gd name="connsiteX226" fmla="*/ 15199465 w 17096055"/>
              <a:gd name="connsiteY226" fmla="*/ 81202 h 246829"/>
              <a:gd name="connsiteX227" fmla="*/ 15223528 w 17096055"/>
              <a:gd name="connsiteY227" fmla="*/ 45512 h 246829"/>
              <a:gd name="connsiteX228" fmla="*/ 15333404 w 17096055"/>
              <a:gd name="connsiteY228" fmla="*/ 0 h 246829"/>
              <a:gd name="connsiteX229" fmla="*/ 15443281 w 17096055"/>
              <a:gd name="connsiteY229" fmla="*/ 45512 h 246829"/>
              <a:gd name="connsiteX230" fmla="*/ 15467343 w 17096055"/>
              <a:gd name="connsiteY230" fmla="*/ 81202 h 246829"/>
              <a:gd name="connsiteX231" fmla="*/ 15491406 w 17096055"/>
              <a:gd name="connsiteY231" fmla="*/ 45512 h 246829"/>
              <a:gd name="connsiteX232" fmla="*/ 15601282 w 17096055"/>
              <a:gd name="connsiteY232" fmla="*/ 0 h 246829"/>
              <a:gd name="connsiteX233" fmla="*/ 15711159 w 17096055"/>
              <a:gd name="connsiteY233" fmla="*/ 45512 h 246829"/>
              <a:gd name="connsiteX234" fmla="*/ 15735222 w 17096055"/>
              <a:gd name="connsiteY234" fmla="*/ 81202 h 246829"/>
              <a:gd name="connsiteX235" fmla="*/ 15759285 w 17096055"/>
              <a:gd name="connsiteY235" fmla="*/ 45512 h 246829"/>
              <a:gd name="connsiteX236" fmla="*/ 15869161 w 17096055"/>
              <a:gd name="connsiteY236" fmla="*/ 0 h 246829"/>
              <a:gd name="connsiteX237" fmla="*/ 15979038 w 17096055"/>
              <a:gd name="connsiteY237" fmla="*/ 45512 h 246829"/>
              <a:gd name="connsiteX238" fmla="*/ 16003100 w 17096055"/>
              <a:gd name="connsiteY238" fmla="*/ 81202 h 246829"/>
              <a:gd name="connsiteX239" fmla="*/ 16027163 w 17096055"/>
              <a:gd name="connsiteY239" fmla="*/ 45512 h 246829"/>
              <a:gd name="connsiteX240" fmla="*/ 16137039 w 17096055"/>
              <a:gd name="connsiteY240" fmla="*/ 0 h 246829"/>
              <a:gd name="connsiteX241" fmla="*/ 16246915 w 17096055"/>
              <a:gd name="connsiteY241" fmla="*/ 45512 h 246829"/>
              <a:gd name="connsiteX242" fmla="*/ 16270979 w 17096055"/>
              <a:gd name="connsiteY242" fmla="*/ 81202 h 246829"/>
              <a:gd name="connsiteX243" fmla="*/ 16295039 w 17096055"/>
              <a:gd name="connsiteY243" fmla="*/ 45512 h 246829"/>
              <a:gd name="connsiteX244" fmla="*/ 16404919 w 17096055"/>
              <a:gd name="connsiteY244" fmla="*/ 0 h 246829"/>
              <a:gd name="connsiteX245" fmla="*/ 16514795 w 17096055"/>
              <a:gd name="connsiteY245" fmla="*/ 45512 h 246829"/>
              <a:gd name="connsiteX246" fmla="*/ 16538855 w 17096055"/>
              <a:gd name="connsiteY246" fmla="*/ 81202 h 246829"/>
              <a:gd name="connsiteX247" fmla="*/ 16562919 w 17096055"/>
              <a:gd name="connsiteY247" fmla="*/ 45512 h 246829"/>
              <a:gd name="connsiteX248" fmla="*/ 16672795 w 17096055"/>
              <a:gd name="connsiteY248" fmla="*/ 0 h 246829"/>
              <a:gd name="connsiteX249" fmla="*/ 16782675 w 17096055"/>
              <a:gd name="connsiteY249" fmla="*/ 45512 h 246829"/>
              <a:gd name="connsiteX250" fmla="*/ 16806731 w 17096055"/>
              <a:gd name="connsiteY250" fmla="*/ 81196 h 246829"/>
              <a:gd name="connsiteX251" fmla="*/ 16830791 w 17096055"/>
              <a:gd name="connsiteY251" fmla="*/ 45512 h 246829"/>
              <a:gd name="connsiteX252" fmla="*/ 16940667 w 17096055"/>
              <a:gd name="connsiteY252" fmla="*/ 0 h 246829"/>
              <a:gd name="connsiteX253" fmla="*/ 17096055 w 17096055"/>
              <a:gd name="connsiteY253" fmla="*/ 155389 h 246829"/>
              <a:gd name="connsiteX254" fmla="*/ 17094943 w 17096055"/>
              <a:gd name="connsiteY254" fmla="*/ 160894 h 246829"/>
              <a:gd name="connsiteX255" fmla="*/ 0 w 17096055"/>
              <a:gd name="connsiteY255" fmla="*/ 246829 h 246829"/>
              <a:gd name="connsiteX0" fmla="*/ 0 w 17032107"/>
              <a:gd name="connsiteY0" fmla="*/ 0 h 160894"/>
              <a:gd name="connsiteX1" fmla="*/ 109877 w 17032107"/>
              <a:gd name="connsiteY1" fmla="*/ 45512 h 160894"/>
              <a:gd name="connsiteX2" fmla="*/ 133939 w 17032107"/>
              <a:gd name="connsiteY2" fmla="*/ 81202 h 160894"/>
              <a:gd name="connsiteX3" fmla="*/ 158002 w 17032107"/>
              <a:gd name="connsiteY3" fmla="*/ 45512 h 160894"/>
              <a:gd name="connsiteX4" fmla="*/ 267878 w 17032107"/>
              <a:gd name="connsiteY4" fmla="*/ 0 h 160894"/>
              <a:gd name="connsiteX5" fmla="*/ 377755 w 17032107"/>
              <a:gd name="connsiteY5" fmla="*/ 45512 h 160894"/>
              <a:gd name="connsiteX6" fmla="*/ 401818 w 17032107"/>
              <a:gd name="connsiteY6" fmla="*/ 81202 h 160894"/>
              <a:gd name="connsiteX7" fmla="*/ 425881 w 17032107"/>
              <a:gd name="connsiteY7" fmla="*/ 45512 h 160894"/>
              <a:gd name="connsiteX8" fmla="*/ 535758 w 17032107"/>
              <a:gd name="connsiteY8" fmla="*/ 0 h 160894"/>
              <a:gd name="connsiteX9" fmla="*/ 645634 w 17032107"/>
              <a:gd name="connsiteY9" fmla="*/ 45512 h 160894"/>
              <a:gd name="connsiteX10" fmla="*/ 669697 w 17032107"/>
              <a:gd name="connsiteY10" fmla="*/ 81202 h 160894"/>
              <a:gd name="connsiteX11" fmla="*/ 693759 w 17032107"/>
              <a:gd name="connsiteY11" fmla="*/ 45512 h 160894"/>
              <a:gd name="connsiteX12" fmla="*/ 803635 w 17032107"/>
              <a:gd name="connsiteY12" fmla="*/ 0 h 160894"/>
              <a:gd name="connsiteX13" fmla="*/ 913512 w 17032107"/>
              <a:gd name="connsiteY13" fmla="*/ 45512 h 160894"/>
              <a:gd name="connsiteX14" fmla="*/ 937574 w 17032107"/>
              <a:gd name="connsiteY14" fmla="*/ 81202 h 160894"/>
              <a:gd name="connsiteX15" fmla="*/ 961637 w 17032107"/>
              <a:gd name="connsiteY15" fmla="*/ 45512 h 160894"/>
              <a:gd name="connsiteX16" fmla="*/ 1071513 w 17032107"/>
              <a:gd name="connsiteY16" fmla="*/ 0 h 160894"/>
              <a:gd name="connsiteX17" fmla="*/ 1181389 w 17032107"/>
              <a:gd name="connsiteY17" fmla="*/ 45512 h 160894"/>
              <a:gd name="connsiteX18" fmla="*/ 1205453 w 17032107"/>
              <a:gd name="connsiteY18" fmla="*/ 81202 h 160894"/>
              <a:gd name="connsiteX19" fmla="*/ 1229516 w 17032107"/>
              <a:gd name="connsiteY19" fmla="*/ 45512 h 160894"/>
              <a:gd name="connsiteX20" fmla="*/ 1339392 w 17032107"/>
              <a:gd name="connsiteY20" fmla="*/ 0 h 160894"/>
              <a:gd name="connsiteX21" fmla="*/ 1449270 w 17032107"/>
              <a:gd name="connsiteY21" fmla="*/ 45512 h 160894"/>
              <a:gd name="connsiteX22" fmla="*/ 1473330 w 17032107"/>
              <a:gd name="connsiteY22" fmla="*/ 81202 h 160894"/>
              <a:gd name="connsiteX23" fmla="*/ 1497394 w 17032107"/>
              <a:gd name="connsiteY23" fmla="*/ 45512 h 160894"/>
              <a:gd name="connsiteX24" fmla="*/ 1607269 w 17032107"/>
              <a:gd name="connsiteY24" fmla="*/ 0 h 160894"/>
              <a:gd name="connsiteX25" fmla="*/ 1717146 w 17032107"/>
              <a:gd name="connsiteY25" fmla="*/ 45512 h 160894"/>
              <a:gd name="connsiteX26" fmla="*/ 1741208 w 17032107"/>
              <a:gd name="connsiteY26" fmla="*/ 81202 h 160894"/>
              <a:gd name="connsiteX27" fmla="*/ 1765271 w 17032107"/>
              <a:gd name="connsiteY27" fmla="*/ 45512 h 160894"/>
              <a:gd name="connsiteX28" fmla="*/ 1875147 w 17032107"/>
              <a:gd name="connsiteY28" fmla="*/ 0 h 160894"/>
              <a:gd name="connsiteX29" fmla="*/ 1985025 w 17032107"/>
              <a:gd name="connsiteY29" fmla="*/ 45512 h 160894"/>
              <a:gd name="connsiteX30" fmla="*/ 2009087 w 17032107"/>
              <a:gd name="connsiteY30" fmla="*/ 81202 h 160894"/>
              <a:gd name="connsiteX31" fmla="*/ 2033151 w 17032107"/>
              <a:gd name="connsiteY31" fmla="*/ 45512 h 160894"/>
              <a:gd name="connsiteX32" fmla="*/ 2143026 w 17032107"/>
              <a:gd name="connsiteY32" fmla="*/ 0 h 160894"/>
              <a:gd name="connsiteX33" fmla="*/ 2252903 w 17032107"/>
              <a:gd name="connsiteY33" fmla="*/ 45512 h 160894"/>
              <a:gd name="connsiteX34" fmla="*/ 2276965 w 17032107"/>
              <a:gd name="connsiteY34" fmla="*/ 81202 h 160894"/>
              <a:gd name="connsiteX35" fmla="*/ 2301027 w 17032107"/>
              <a:gd name="connsiteY35" fmla="*/ 45512 h 160894"/>
              <a:gd name="connsiteX36" fmla="*/ 2410904 w 17032107"/>
              <a:gd name="connsiteY36" fmla="*/ 0 h 160894"/>
              <a:gd name="connsiteX37" fmla="*/ 2520781 w 17032107"/>
              <a:gd name="connsiteY37" fmla="*/ 45512 h 160894"/>
              <a:gd name="connsiteX38" fmla="*/ 2544843 w 17032107"/>
              <a:gd name="connsiteY38" fmla="*/ 81202 h 160894"/>
              <a:gd name="connsiteX39" fmla="*/ 2568905 w 17032107"/>
              <a:gd name="connsiteY39" fmla="*/ 45512 h 160894"/>
              <a:gd name="connsiteX40" fmla="*/ 2678782 w 17032107"/>
              <a:gd name="connsiteY40" fmla="*/ 0 h 160894"/>
              <a:gd name="connsiteX41" fmla="*/ 2788658 w 17032107"/>
              <a:gd name="connsiteY41" fmla="*/ 45512 h 160894"/>
              <a:gd name="connsiteX42" fmla="*/ 2812722 w 17032107"/>
              <a:gd name="connsiteY42" fmla="*/ 81202 h 160894"/>
              <a:gd name="connsiteX43" fmla="*/ 2836785 w 17032107"/>
              <a:gd name="connsiteY43" fmla="*/ 45512 h 160894"/>
              <a:gd name="connsiteX44" fmla="*/ 2946661 w 17032107"/>
              <a:gd name="connsiteY44" fmla="*/ 0 h 160894"/>
              <a:gd name="connsiteX45" fmla="*/ 3056537 w 17032107"/>
              <a:gd name="connsiteY45" fmla="*/ 45512 h 160894"/>
              <a:gd name="connsiteX46" fmla="*/ 3080600 w 17032107"/>
              <a:gd name="connsiteY46" fmla="*/ 81202 h 160894"/>
              <a:gd name="connsiteX47" fmla="*/ 3104662 w 17032107"/>
              <a:gd name="connsiteY47" fmla="*/ 45512 h 160894"/>
              <a:gd name="connsiteX48" fmla="*/ 3214539 w 17032107"/>
              <a:gd name="connsiteY48" fmla="*/ 0 h 160894"/>
              <a:gd name="connsiteX49" fmla="*/ 3324415 w 17032107"/>
              <a:gd name="connsiteY49" fmla="*/ 45512 h 160894"/>
              <a:gd name="connsiteX50" fmla="*/ 3348479 w 17032107"/>
              <a:gd name="connsiteY50" fmla="*/ 81202 h 160894"/>
              <a:gd name="connsiteX51" fmla="*/ 3372540 w 17032107"/>
              <a:gd name="connsiteY51" fmla="*/ 45512 h 160894"/>
              <a:gd name="connsiteX52" fmla="*/ 3482417 w 17032107"/>
              <a:gd name="connsiteY52" fmla="*/ 0 h 160894"/>
              <a:gd name="connsiteX53" fmla="*/ 3592293 w 17032107"/>
              <a:gd name="connsiteY53" fmla="*/ 45512 h 160894"/>
              <a:gd name="connsiteX54" fmla="*/ 3616356 w 17032107"/>
              <a:gd name="connsiteY54" fmla="*/ 81202 h 160894"/>
              <a:gd name="connsiteX55" fmla="*/ 3640418 w 17032107"/>
              <a:gd name="connsiteY55" fmla="*/ 45512 h 160894"/>
              <a:gd name="connsiteX56" fmla="*/ 3750295 w 17032107"/>
              <a:gd name="connsiteY56" fmla="*/ 0 h 160894"/>
              <a:gd name="connsiteX57" fmla="*/ 3860172 w 17032107"/>
              <a:gd name="connsiteY57" fmla="*/ 45512 h 160894"/>
              <a:gd name="connsiteX58" fmla="*/ 3884235 w 17032107"/>
              <a:gd name="connsiteY58" fmla="*/ 81202 h 160894"/>
              <a:gd name="connsiteX59" fmla="*/ 3908297 w 17032107"/>
              <a:gd name="connsiteY59" fmla="*/ 45512 h 160894"/>
              <a:gd name="connsiteX60" fmla="*/ 4018173 w 17032107"/>
              <a:gd name="connsiteY60" fmla="*/ 0 h 160894"/>
              <a:gd name="connsiteX61" fmla="*/ 4128051 w 17032107"/>
              <a:gd name="connsiteY61" fmla="*/ 45512 h 160894"/>
              <a:gd name="connsiteX62" fmla="*/ 4152112 w 17032107"/>
              <a:gd name="connsiteY62" fmla="*/ 81202 h 160894"/>
              <a:gd name="connsiteX63" fmla="*/ 4176176 w 17032107"/>
              <a:gd name="connsiteY63" fmla="*/ 45512 h 160894"/>
              <a:gd name="connsiteX64" fmla="*/ 4286051 w 17032107"/>
              <a:gd name="connsiteY64" fmla="*/ 0 h 160894"/>
              <a:gd name="connsiteX65" fmla="*/ 4395929 w 17032107"/>
              <a:gd name="connsiteY65" fmla="*/ 45512 h 160894"/>
              <a:gd name="connsiteX66" fmla="*/ 4419990 w 17032107"/>
              <a:gd name="connsiteY66" fmla="*/ 81202 h 160894"/>
              <a:gd name="connsiteX67" fmla="*/ 4444054 w 17032107"/>
              <a:gd name="connsiteY67" fmla="*/ 45512 h 160894"/>
              <a:gd name="connsiteX68" fmla="*/ 4553930 w 17032107"/>
              <a:gd name="connsiteY68" fmla="*/ 0 h 160894"/>
              <a:gd name="connsiteX69" fmla="*/ 4663806 w 17032107"/>
              <a:gd name="connsiteY69" fmla="*/ 45512 h 160894"/>
              <a:gd name="connsiteX70" fmla="*/ 4687870 w 17032107"/>
              <a:gd name="connsiteY70" fmla="*/ 81202 h 160894"/>
              <a:gd name="connsiteX71" fmla="*/ 4711933 w 17032107"/>
              <a:gd name="connsiteY71" fmla="*/ 45512 h 160894"/>
              <a:gd name="connsiteX72" fmla="*/ 4821809 w 17032107"/>
              <a:gd name="connsiteY72" fmla="*/ 0 h 160894"/>
              <a:gd name="connsiteX73" fmla="*/ 4931685 w 17032107"/>
              <a:gd name="connsiteY73" fmla="*/ 45512 h 160894"/>
              <a:gd name="connsiteX74" fmla="*/ 4955748 w 17032107"/>
              <a:gd name="connsiteY74" fmla="*/ 81202 h 160894"/>
              <a:gd name="connsiteX75" fmla="*/ 4979810 w 17032107"/>
              <a:gd name="connsiteY75" fmla="*/ 45512 h 160894"/>
              <a:gd name="connsiteX76" fmla="*/ 5089687 w 17032107"/>
              <a:gd name="connsiteY76" fmla="*/ 0 h 160894"/>
              <a:gd name="connsiteX77" fmla="*/ 5199564 w 17032107"/>
              <a:gd name="connsiteY77" fmla="*/ 45512 h 160894"/>
              <a:gd name="connsiteX78" fmla="*/ 5223625 w 17032107"/>
              <a:gd name="connsiteY78" fmla="*/ 81202 h 160894"/>
              <a:gd name="connsiteX79" fmla="*/ 5247688 w 17032107"/>
              <a:gd name="connsiteY79" fmla="*/ 45512 h 160894"/>
              <a:gd name="connsiteX80" fmla="*/ 5357564 w 17032107"/>
              <a:gd name="connsiteY80" fmla="*/ 0 h 160894"/>
              <a:gd name="connsiteX81" fmla="*/ 5467442 w 17032107"/>
              <a:gd name="connsiteY81" fmla="*/ 45512 h 160894"/>
              <a:gd name="connsiteX82" fmla="*/ 5491504 w 17032107"/>
              <a:gd name="connsiteY82" fmla="*/ 81202 h 160894"/>
              <a:gd name="connsiteX83" fmla="*/ 5515568 w 17032107"/>
              <a:gd name="connsiteY83" fmla="*/ 45512 h 160894"/>
              <a:gd name="connsiteX84" fmla="*/ 5625443 w 17032107"/>
              <a:gd name="connsiteY84" fmla="*/ 0 h 160894"/>
              <a:gd name="connsiteX85" fmla="*/ 5735321 w 17032107"/>
              <a:gd name="connsiteY85" fmla="*/ 45512 h 160894"/>
              <a:gd name="connsiteX86" fmla="*/ 5759382 w 17032107"/>
              <a:gd name="connsiteY86" fmla="*/ 81202 h 160894"/>
              <a:gd name="connsiteX87" fmla="*/ 5783446 w 17032107"/>
              <a:gd name="connsiteY87" fmla="*/ 45512 h 160894"/>
              <a:gd name="connsiteX88" fmla="*/ 5893322 w 17032107"/>
              <a:gd name="connsiteY88" fmla="*/ 0 h 160894"/>
              <a:gd name="connsiteX89" fmla="*/ 6003198 w 17032107"/>
              <a:gd name="connsiteY89" fmla="*/ 45512 h 160894"/>
              <a:gd name="connsiteX90" fmla="*/ 6027261 w 17032107"/>
              <a:gd name="connsiteY90" fmla="*/ 81202 h 160894"/>
              <a:gd name="connsiteX91" fmla="*/ 6051324 w 17032107"/>
              <a:gd name="connsiteY91" fmla="*/ 45512 h 160894"/>
              <a:gd name="connsiteX92" fmla="*/ 6161200 w 17032107"/>
              <a:gd name="connsiteY92" fmla="*/ 0 h 160894"/>
              <a:gd name="connsiteX93" fmla="*/ 6271076 w 17032107"/>
              <a:gd name="connsiteY93" fmla="*/ 45512 h 160894"/>
              <a:gd name="connsiteX94" fmla="*/ 6295140 w 17032107"/>
              <a:gd name="connsiteY94" fmla="*/ 81202 h 160894"/>
              <a:gd name="connsiteX95" fmla="*/ 6319202 w 17032107"/>
              <a:gd name="connsiteY95" fmla="*/ 45512 h 160894"/>
              <a:gd name="connsiteX96" fmla="*/ 6429079 w 17032107"/>
              <a:gd name="connsiteY96" fmla="*/ 0 h 160894"/>
              <a:gd name="connsiteX97" fmla="*/ 6538955 w 17032107"/>
              <a:gd name="connsiteY97" fmla="*/ 45512 h 160894"/>
              <a:gd name="connsiteX98" fmla="*/ 6563018 w 17032107"/>
              <a:gd name="connsiteY98" fmla="*/ 81202 h 160894"/>
              <a:gd name="connsiteX99" fmla="*/ 6587080 w 17032107"/>
              <a:gd name="connsiteY99" fmla="*/ 45512 h 160894"/>
              <a:gd name="connsiteX100" fmla="*/ 6696956 w 17032107"/>
              <a:gd name="connsiteY100" fmla="*/ 0 h 160894"/>
              <a:gd name="connsiteX101" fmla="*/ 6806834 w 17032107"/>
              <a:gd name="connsiteY101" fmla="*/ 45512 h 160894"/>
              <a:gd name="connsiteX102" fmla="*/ 6830895 w 17032107"/>
              <a:gd name="connsiteY102" fmla="*/ 81202 h 160894"/>
              <a:gd name="connsiteX103" fmla="*/ 6854959 w 17032107"/>
              <a:gd name="connsiteY103" fmla="*/ 45512 h 160894"/>
              <a:gd name="connsiteX104" fmla="*/ 6964834 w 17032107"/>
              <a:gd name="connsiteY104" fmla="*/ 0 h 160894"/>
              <a:gd name="connsiteX105" fmla="*/ 7074712 w 17032107"/>
              <a:gd name="connsiteY105" fmla="*/ 45512 h 160894"/>
              <a:gd name="connsiteX106" fmla="*/ 7098774 w 17032107"/>
              <a:gd name="connsiteY106" fmla="*/ 81202 h 160894"/>
              <a:gd name="connsiteX107" fmla="*/ 7122838 w 17032107"/>
              <a:gd name="connsiteY107" fmla="*/ 45512 h 160894"/>
              <a:gd name="connsiteX108" fmla="*/ 7232713 w 17032107"/>
              <a:gd name="connsiteY108" fmla="*/ 0 h 160894"/>
              <a:gd name="connsiteX109" fmla="*/ 7342590 w 17032107"/>
              <a:gd name="connsiteY109" fmla="*/ 45512 h 160894"/>
              <a:gd name="connsiteX110" fmla="*/ 7366653 w 17032107"/>
              <a:gd name="connsiteY110" fmla="*/ 81202 h 160894"/>
              <a:gd name="connsiteX111" fmla="*/ 7390716 w 17032107"/>
              <a:gd name="connsiteY111" fmla="*/ 45512 h 160894"/>
              <a:gd name="connsiteX112" fmla="*/ 7500592 w 17032107"/>
              <a:gd name="connsiteY112" fmla="*/ 0 h 160894"/>
              <a:gd name="connsiteX113" fmla="*/ 7610468 w 17032107"/>
              <a:gd name="connsiteY113" fmla="*/ 45512 h 160894"/>
              <a:gd name="connsiteX114" fmla="*/ 7634530 w 17032107"/>
              <a:gd name="connsiteY114" fmla="*/ 81202 h 160894"/>
              <a:gd name="connsiteX115" fmla="*/ 7658592 w 17032107"/>
              <a:gd name="connsiteY115" fmla="*/ 45512 h 160894"/>
              <a:gd name="connsiteX116" fmla="*/ 7768469 w 17032107"/>
              <a:gd name="connsiteY116" fmla="*/ 0 h 160894"/>
              <a:gd name="connsiteX117" fmla="*/ 7878346 w 17032107"/>
              <a:gd name="connsiteY117" fmla="*/ 45512 h 160894"/>
              <a:gd name="connsiteX118" fmla="*/ 7902408 w 17032107"/>
              <a:gd name="connsiteY118" fmla="*/ 81202 h 160894"/>
              <a:gd name="connsiteX119" fmla="*/ 7926471 w 17032107"/>
              <a:gd name="connsiteY119" fmla="*/ 45512 h 160894"/>
              <a:gd name="connsiteX120" fmla="*/ 8036348 w 17032107"/>
              <a:gd name="connsiteY120" fmla="*/ 0 h 160894"/>
              <a:gd name="connsiteX121" fmla="*/ 8146225 w 17032107"/>
              <a:gd name="connsiteY121" fmla="*/ 45512 h 160894"/>
              <a:gd name="connsiteX122" fmla="*/ 8170283 w 17032107"/>
              <a:gd name="connsiteY122" fmla="*/ 81196 h 160894"/>
              <a:gd name="connsiteX123" fmla="*/ 8194341 w 17032107"/>
              <a:gd name="connsiteY123" fmla="*/ 45512 h 160894"/>
              <a:gd name="connsiteX124" fmla="*/ 8304218 w 17032107"/>
              <a:gd name="connsiteY124" fmla="*/ 0 h 160894"/>
              <a:gd name="connsiteX125" fmla="*/ 8414095 w 17032107"/>
              <a:gd name="connsiteY125" fmla="*/ 45512 h 160894"/>
              <a:gd name="connsiteX126" fmla="*/ 8438360 w 17032107"/>
              <a:gd name="connsiteY126" fmla="*/ 81502 h 160894"/>
              <a:gd name="connsiteX127" fmla="*/ 8462625 w 17032107"/>
              <a:gd name="connsiteY127" fmla="*/ 45512 h 160894"/>
              <a:gd name="connsiteX128" fmla="*/ 8572500 w 17032107"/>
              <a:gd name="connsiteY128" fmla="*/ 0 h 160894"/>
              <a:gd name="connsiteX129" fmla="*/ 8682377 w 17032107"/>
              <a:gd name="connsiteY129" fmla="*/ 45512 h 160894"/>
              <a:gd name="connsiteX130" fmla="*/ 8706439 w 17032107"/>
              <a:gd name="connsiteY130" fmla="*/ 81202 h 160894"/>
              <a:gd name="connsiteX131" fmla="*/ 8730502 w 17032107"/>
              <a:gd name="connsiteY131" fmla="*/ 45512 h 160894"/>
              <a:gd name="connsiteX132" fmla="*/ 8840378 w 17032107"/>
              <a:gd name="connsiteY132" fmla="*/ 0 h 160894"/>
              <a:gd name="connsiteX133" fmla="*/ 8950255 w 17032107"/>
              <a:gd name="connsiteY133" fmla="*/ 45512 h 160894"/>
              <a:gd name="connsiteX134" fmla="*/ 8974318 w 17032107"/>
              <a:gd name="connsiteY134" fmla="*/ 81202 h 160894"/>
              <a:gd name="connsiteX135" fmla="*/ 8998381 w 17032107"/>
              <a:gd name="connsiteY135" fmla="*/ 45512 h 160894"/>
              <a:gd name="connsiteX136" fmla="*/ 9108258 w 17032107"/>
              <a:gd name="connsiteY136" fmla="*/ 0 h 160894"/>
              <a:gd name="connsiteX137" fmla="*/ 9218134 w 17032107"/>
              <a:gd name="connsiteY137" fmla="*/ 45512 h 160894"/>
              <a:gd name="connsiteX138" fmla="*/ 9242197 w 17032107"/>
              <a:gd name="connsiteY138" fmla="*/ 81202 h 160894"/>
              <a:gd name="connsiteX139" fmla="*/ 9266259 w 17032107"/>
              <a:gd name="connsiteY139" fmla="*/ 45512 h 160894"/>
              <a:gd name="connsiteX140" fmla="*/ 9376135 w 17032107"/>
              <a:gd name="connsiteY140" fmla="*/ 0 h 160894"/>
              <a:gd name="connsiteX141" fmla="*/ 9486012 w 17032107"/>
              <a:gd name="connsiteY141" fmla="*/ 45512 h 160894"/>
              <a:gd name="connsiteX142" fmla="*/ 9510074 w 17032107"/>
              <a:gd name="connsiteY142" fmla="*/ 81202 h 160894"/>
              <a:gd name="connsiteX143" fmla="*/ 9534137 w 17032107"/>
              <a:gd name="connsiteY143" fmla="*/ 45512 h 160894"/>
              <a:gd name="connsiteX144" fmla="*/ 9644013 w 17032107"/>
              <a:gd name="connsiteY144" fmla="*/ 0 h 160894"/>
              <a:gd name="connsiteX145" fmla="*/ 9753889 w 17032107"/>
              <a:gd name="connsiteY145" fmla="*/ 45512 h 160894"/>
              <a:gd name="connsiteX146" fmla="*/ 9777953 w 17032107"/>
              <a:gd name="connsiteY146" fmla="*/ 81202 h 160894"/>
              <a:gd name="connsiteX147" fmla="*/ 9802016 w 17032107"/>
              <a:gd name="connsiteY147" fmla="*/ 45512 h 160894"/>
              <a:gd name="connsiteX148" fmla="*/ 9911892 w 17032107"/>
              <a:gd name="connsiteY148" fmla="*/ 0 h 160894"/>
              <a:gd name="connsiteX149" fmla="*/ 10021769 w 17032107"/>
              <a:gd name="connsiteY149" fmla="*/ 45512 h 160894"/>
              <a:gd name="connsiteX150" fmla="*/ 10045830 w 17032107"/>
              <a:gd name="connsiteY150" fmla="*/ 81202 h 160894"/>
              <a:gd name="connsiteX151" fmla="*/ 10069893 w 17032107"/>
              <a:gd name="connsiteY151" fmla="*/ 45512 h 160894"/>
              <a:gd name="connsiteX152" fmla="*/ 10179769 w 17032107"/>
              <a:gd name="connsiteY152" fmla="*/ 0 h 160894"/>
              <a:gd name="connsiteX153" fmla="*/ 10289646 w 17032107"/>
              <a:gd name="connsiteY153" fmla="*/ 45512 h 160894"/>
              <a:gd name="connsiteX154" fmla="*/ 10313708 w 17032107"/>
              <a:gd name="connsiteY154" fmla="*/ 81202 h 160894"/>
              <a:gd name="connsiteX155" fmla="*/ 10337771 w 17032107"/>
              <a:gd name="connsiteY155" fmla="*/ 45512 h 160894"/>
              <a:gd name="connsiteX156" fmla="*/ 10447647 w 17032107"/>
              <a:gd name="connsiteY156" fmla="*/ 0 h 160894"/>
              <a:gd name="connsiteX157" fmla="*/ 10557525 w 17032107"/>
              <a:gd name="connsiteY157" fmla="*/ 45512 h 160894"/>
              <a:gd name="connsiteX158" fmla="*/ 10581587 w 17032107"/>
              <a:gd name="connsiteY158" fmla="*/ 81202 h 160894"/>
              <a:gd name="connsiteX159" fmla="*/ 10605651 w 17032107"/>
              <a:gd name="connsiteY159" fmla="*/ 45512 h 160894"/>
              <a:gd name="connsiteX160" fmla="*/ 10715526 w 17032107"/>
              <a:gd name="connsiteY160" fmla="*/ 0 h 160894"/>
              <a:gd name="connsiteX161" fmla="*/ 10825403 w 17032107"/>
              <a:gd name="connsiteY161" fmla="*/ 45512 h 160894"/>
              <a:gd name="connsiteX162" fmla="*/ 10849465 w 17032107"/>
              <a:gd name="connsiteY162" fmla="*/ 81202 h 160894"/>
              <a:gd name="connsiteX163" fmla="*/ 10873527 w 17032107"/>
              <a:gd name="connsiteY163" fmla="*/ 45512 h 160894"/>
              <a:gd name="connsiteX164" fmla="*/ 10983404 w 17032107"/>
              <a:gd name="connsiteY164" fmla="*/ 0 h 160894"/>
              <a:gd name="connsiteX165" fmla="*/ 11093281 w 17032107"/>
              <a:gd name="connsiteY165" fmla="*/ 45512 h 160894"/>
              <a:gd name="connsiteX166" fmla="*/ 11117343 w 17032107"/>
              <a:gd name="connsiteY166" fmla="*/ 81202 h 160894"/>
              <a:gd name="connsiteX167" fmla="*/ 11141405 w 17032107"/>
              <a:gd name="connsiteY167" fmla="*/ 45512 h 160894"/>
              <a:gd name="connsiteX168" fmla="*/ 11251282 w 17032107"/>
              <a:gd name="connsiteY168" fmla="*/ 0 h 160894"/>
              <a:gd name="connsiteX169" fmla="*/ 11361158 w 17032107"/>
              <a:gd name="connsiteY169" fmla="*/ 45512 h 160894"/>
              <a:gd name="connsiteX170" fmla="*/ 11385222 w 17032107"/>
              <a:gd name="connsiteY170" fmla="*/ 81202 h 160894"/>
              <a:gd name="connsiteX171" fmla="*/ 11409285 w 17032107"/>
              <a:gd name="connsiteY171" fmla="*/ 45512 h 160894"/>
              <a:gd name="connsiteX172" fmla="*/ 11519161 w 17032107"/>
              <a:gd name="connsiteY172" fmla="*/ 0 h 160894"/>
              <a:gd name="connsiteX173" fmla="*/ 11629037 w 17032107"/>
              <a:gd name="connsiteY173" fmla="*/ 45512 h 160894"/>
              <a:gd name="connsiteX174" fmla="*/ 11653100 w 17032107"/>
              <a:gd name="connsiteY174" fmla="*/ 81202 h 160894"/>
              <a:gd name="connsiteX175" fmla="*/ 11677162 w 17032107"/>
              <a:gd name="connsiteY175" fmla="*/ 45512 h 160894"/>
              <a:gd name="connsiteX176" fmla="*/ 11787039 w 17032107"/>
              <a:gd name="connsiteY176" fmla="*/ 0 h 160894"/>
              <a:gd name="connsiteX177" fmla="*/ 11896915 w 17032107"/>
              <a:gd name="connsiteY177" fmla="*/ 45512 h 160894"/>
              <a:gd name="connsiteX178" fmla="*/ 11920978 w 17032107"/>
              <a:gd name="connsiteY178" fmla="*/ 81202 h 160894"/>
              <a:gd name="connsiteX179" fmla="*/ 11945040 w 17032107"/>
              <a:gd name="connsiteY179" fmla="*/ 45512 h 160894"/>
              <a:gd name="connsiteX180" fmla="*/ 12054916 w 17032107"/>
              <a:gd name="connsiteY180" fmla="*/ 0 h 160894"/>
              <a:gd name="connsiteX181" fmla="*/ 12164793 w 17032107"/>
              <a:gd name="connsiteY181" fmla="*/ 45512 h 160894"/>
              <a:gd name="connsiteX182" fmla="*/ 12188855 w 17032107"/>
              <a:gd name="connsiteY182" fmla="*/ 81202 h 160894"/>
              <a:gd name="connsiteX183" fmla="*/ 12212918 w 17032107"/>
              <a:gd name="connsiteY183" fmla="*/ 45512 h 160894"/>
              <a:gd name="connsiteX184" fmla="*/ 12322794 w 17032107"/>
              <a:gd name="connsiteY184" fmla="*/ 0 h 160894"/>
              <a:gd name="connsiteX185" fmla="*/ 12432671 w 17032107"/>
              <a:gd name="connsiteY185" fmla="*/ 45512 h 160894"/>
              <a:gd name="connsiteX186" fmla="*/ 12456734 w 17032107"/>
              <a:gd name="connsiteY186" fmla="*/ 81202 h 160894"/>
              <a:gd name="connsiteX187" fmla="*/ 12480797 w 17032107"/>
              <a:gd name="connsiteY187" fmla="*/ 45512 h 160894"/>
              <a:gd name="connsiteX188" fmla="*/ 12590673 w 17032107"/>
              <a:gd name="connsiteY188" fmla="*/ 0 h 160894"/>
              <a:gd name="connsiteX189" fmla="*/ 12700550 w 17032107"/>
              <a:gd name="connsiteY189" fmla="*/ 45512 h 160894"/>
              <a:gd name="connsiteX190" fmla="*/ 12724612 w 17032107"/>
              <a:gd name="connsiteY190" fmla="*/ 81202 h 160894"/>
              <a:gd name="connsiteX191" fmla="*/ 12748675 w 17032107"/>
              <a:gd name="connsiteY191" fmla="*/ 45512 h 160894"/>
              <a:gd name="connsiteX192" fmla="*/ 12858551 w 17032107"/>
              <a:gd name="connsiteY192" fmla="*/ 0 h 160894"/>
              <a:gd name="connsiteX193" fmla="*/ 12968428 w 17032107"/>
              <a:gd name="connsiteY193" fmla="*/ 45512 h 160894"/>
              <a:gd name="connsiteX194" fmla="*/ 12992490 w 17032107"/>
              <a:gd name="connsiteY194" fmla="*/ 81202 h 160894"/>
              <a:gd name="connsiteX195" fmla="*/ 13016553 w 17032107"/>
              <a:gd name="connsiteY195" fmla="*/ 45512 h 160894"/>
              <a:gd name="connsiteX196" fmla="*/ 13126429 w 17032107"/>
              <a:gd name="connsiteY196" fmla="*/ 0 h 160894"/>
              <a:gd name="connsiteX197" fmla="*/ 13236306 w 17032107"/>
              <a:gd name="connsiteY197" fmla="*/ 45512 h 160894"/>
              <a:gd name="connsiteX198" fmla="*/ 13260369 w 17032107"/>
              <a:gd name="connsiteY198" fmla="*/ 81202 h 160894"/>
              <a:gd name="connsiteX199" fmla="*/ 13284432 w 17032107"/>
              <a:gd name="connsiteY199" fmla="*/ 45512 h 160894"/>
              <a:gd name="connsiteX200" fmla="*/ 13394308 w 17032107"/>
              <a:gd name="connsiteY200" fmla="*/ 0 h 160894"/>
              <a:gd name="connsiteX201" fmla="*/ 13504185 w 17032107"/>
              <a:gd name="connsiteY201" fmla="*/ 45512 h 160894"/>
              <a:gd name="connsiteX202" fmla="*/ 13528247 w 17032107"/>
              <a:gd name="connsiteY202" fmla="*/ 81202 h 160894"/>
              <a:gd name="connsiteX203" fmla="*/ 13552310 w 17032107"/>
              <a:gd name="connsiteY203" fmla="*/ 45512 h 160894"/>
              <a:gd name="connsiteX204" fmla="*/ 13662186 w 17032107"/>
              <a:gd name="connsiteY204" fmla="*/ 0 h 160894"/>
              <a:gd name="connsiteX205" fmla="*/ 13772063 w 17032107"/>
              <a:gd name="connsiteY205" fmla="*/ 45512 h 160894"/>
              <a:gd name="connsiteX206" fmla="*/ 13796125 w 17032107"/>
              <a:gd name="connsiteY206" fmla="*/ 81202 h 160894"/>
              <a:gd name="connsiteX207" fmla="*/ 13820188 w 17032107"/>
              <a:gd name="connsiteY207" fmla="*/ 45512 h 160894"/>
              <a:gd name="connsiteX208" fmla="*/ 13930064 w 17032107"/>
              <a:gd name="connsiteY208" fmla="*/ 0 h 160894"/>
              <a:gd name="connsiteX209" fmla="*/ 14039941 w 17032107"/>
              <a:gd name="connsiteY209" fmla="*/ 45512 h 160894"/>
              <a:gd name="connsiteX210" fmla="*/ 14064004 w 17032107"/>
              <a:gd name="connsiteY210" fmla="*/ 81202 h 160894"/>
              <a:gd name="connsiteX211" fmla="*/ 14088067 w 17032107"/>
              <a:gd name="connsiteY211" fmla="*/ 45512 h 160894"/>
              <a:gd name="connsiteX212" fmla="*/ 14197943 w 17032107"/>
              <a:gd name="connsiteY212" fmla="*/ 0 h 160894"/>
              <a:gd name="connsiteX213" fmla="*/ 14307820 w 17032107"/>
              <a:gd name="connsiteY213" fmla="*/ 45512 h 160894"/>
              <a:gd name="connsiteX214" fmla="*/ 14331882 w 17032107"/>
              <a:gd name="connsiteY214" fmla="*/ 81202 h 160894"/>
              <a:gd name="connsiteX215" fmla="*/ 14355945 w 17032107"/>
              <a:gd name="connsiteY215" fmla="*/ 45512 h 160894"/>
              <a:gd name="connsiteX216" fmla="*/ 14465821 w 17032107"/>
              <a:gd name="connsiteY216" fmla="*/ 0 h 160894"/>
              <a:gd name="connsiteX217" fmla="*/ 14575698 w 17032107"/>
              <a:gd name="connsiteY217" fmla="*/ 45512 h 160894"/>
              <a:gd name="connsiteX218" fmla="*/ 14599760 w 17032107"/>
              <a:gd name="connsiteY218" fmla="*/ 81202 h 160894"/>
              <a:gd name="connsiteX219" fmla="*/ 14623823 w 17032107"/>
              <a:gd name="connsiteY219" fmla="*/ 45512 h 160894"/>
              <a:gd name="connsiteX220" fmla="*/ 14733699 w 17032107"/>
              <a:gd name="connsiteY220" fmla="*/ 0 h 160894"/>
              <a:gd name="connsiteX221" fmla="*/ 14843576 w 17032107"/>
              <a:gd name="connsiteY221" fmla="*/ 45512 h 160894"/>
              <a:gd name="connsiteX222" fmla="*/ 14867639 w 17032107"/>
              <a:gd name="connsiteY222" fmla="*/ 81202 h 160894"/>
              <a:gd name="connsiteX223" fmla="*/ 14891702 w 17032107"/>
              <a:gd name="connsiteY223" fmla="*/ 45512 h 160894"/>
              <a:gd name="connsiteX224" fmla="*/ 15001578 w 17032107"/>
              <a:gd name="connsiteY224" fmla="*/ 0 h 160894"/>
              <a:gd name="connsiteX225" fmla="*/ 15111455 w 17032107"/>
              <a:gd name="connsiteY225" fmla="*/ 45512 h 160894"/>
              <a:gd name="connsiteX226" fmla="*/ 15135517 w 17032107"/>
              <a:gd name="connsiteY226" fmla="*/ 81202 h 160894"/>
              <a:gd name="connsiteX227" fmla="*/ 15159580 w 17032107"/>
              <a:gd name="connsiteY227" fmla="*/ 45512 h 160894"/>
              <a:gd name="connsiteX228" fmla="*/ 15269456 w 17032107"/>
              <a:gd name="connsiteY228" fmla="*/ 0 h 160894"/>
              <a:gd name="connsiteX229" fmla="*/ 15379333 w 17032107"/>
              <a:gd name="connsiteY229" fmla="*/ 45512 h 160894"/>
              <a:gd name="connsiteX230" fmla="*/ 15403395 w 17032107"/>
              <a:gd name="connsiteY230" fmla="*/ 81202 h 160894"/>
              <a:gd name="connsiteX231" fmla="*/ 15427458 w 17032107"/>
              <a:gd name="connsiteY231" fmla="*/ 45512 h 160894"/>
              <a:gd name="connsiteX232" fmla="*/ 15537334 w 17032107"/>
              <a:gd name="connsiteY232" fmla="*/ 0 h 160894"/>
              <a:gd name="connsiteX233" fmla="*/ 15647211 w 17032107"/>
              <a:gd name="connsiteY233" fmla="*/ 45512 h 160894"/>
              <a:gd name="connsiteX234" fmla="*/ 15671274 w 17032107"/>
              <a:gd name="connsiteY234" fmla="*/ 81202 h 160894"/>
              <a:gd name="connsiteX235" fmla="*/ 15695337 w 17032107"/>
              <a:gd name="connsiteY235" fmla="*/ 45512 h 160894"/>
              <a:gd name="connsiteX236" fmla="*/ 15805213 w 17032107"/>
              <a:gd name="connsiteY236" fmla="*/ 0 h 160894"/>
              <a:gd name="connsiteX237" fmla="*/ 15915090 w 17032107"/>
              <a:gd name="connsiteY237" fmla="*/ 45512 h 160894"/>
              <a:gd name="connsiteX238" fmla="*/ 15939152 w 17032107"/>
              <a:gd name="connsiteY238" fmla="*/ 81202 h 160894"/>
              <a:gd name="connsiteX239" fmla="*/ 15963215 w 17032107"/>
              <a:gd name="connsiteY239" fmla="*/ 45512 h 160894"/>
              <a:gd name="connsiteX240" fmla="*/ 16073091 w 17032107"/>
              <a:gd name="connsiteY240" fmla="*/ 0 h 160894"/>
              <a:gd name="connsiteX241" fmla="*/ 16182967 w 17032107"/>
              <a:gd name="connsiteY241" fmla="*/ 45512 h 160894"/>
              <a:gd name="connsiteX242" fmla="*/ 16207031 w 17032107"/>
              <a:gd name="connsiteY242" fmla="*/ 81202 h 160894"/>
              <a:gd name="connsiteX243" fmla="*/ 16231091 w 17032107"/>
              <a:gd name="connsiteY243" fmla="*/ 45512 h 160894"/>
              <a:gd name="connsiteX244" fmla="*/ 16340971 w 17032107"/>
              <a:gd name="connsiteY244" fmla="*/ 0 h 160894"/>
              <a:gd name="connsiteX245" fmla="*/ 16450847 w 17032107"/>
              <a:gd name="connsiteY245" fmla="*/ 45512 h 160894"/>
              <a:gd name="connsiteX246" fmla="*/ 16474907 w 17032107"/>
              <a:gd name="connsiteY246" fmla="*/ 81202 h 160894"/>
              <a:gd name="connsiteX247" fmla="*/ 16498971 w 17032107"/>
              <a:gd name="connsiteY247" fmla="*/ 45512 h 160894"/>
              <a:gd name="connsiteX248" fmla="*/ 16608847 w 17032107"/>
              <a:gd name="connsiteY248" fmla="*/ 0 h 160894"/>
              <a:gd name="connsiteX249" fmla="*/ 16718727 w 17032107"/>
              <a:gd name="connsiteY249" fmla="*/ 45512 h 160894"/>
              <a:gd name="connsiteX250" fmla="*/ 16742783 w 17032107"/>
              <a:gd name="connsiteY250" fmla="*/ 81196 h 160894"/>
              <a:gd name="connsiteX251" fmla="*/ 16766843 w 17032107"/>
              <a:gd name="connsiteY251" fmla="*/ 45512 h 160894"/>
              <a:gd name="connsiteX252" fmla="*/ 16876719 w 17032107"/>
              <a:gd name="connsiteY252" fmla="*/ 0 h 160894"/>
              <a:gd name="connsiteX253" fmla="*/ 17032107 w 17032107"/>
              <a:gd name="connsiteY253" fmla="*/ 155389 h 160894"/>
              <a:gd name="connsiteX254" fmla="*/ 17030995 w 17032107"/>
              <a:gd name="connsiteY254" fmla="*/ 160894 h 160894"/>
              <a:gd name="connsiteX0" fmla="*/ 0 w 16922230"/>
              <a:gd name="connsiteY0" fmla="*/ 45512 h 160894"/>
              <a:gd name="connsiteX1" fmla="*/ 24062 w 16922230"/>
              <a:gd name="connsiteY1" fmla="*/ 81202 h 160894"/>
              <a:gd name="connsiteX2" fmla="*/ 48125 w 16922230"/>
              <a:gd name="connsiteY2" fmla="*/ 45512 h 160894"/>
              <a:gd name="connsiteX3" fmla="*/ 158001 w 16922230"/>
              <a:gd name="connsiteY3" fmla="*/ 0 h 160894"/>
              <a:gd name="connsiteX4" fmla="*/ 267878 w 16922230"/>
              <a:gd name="connsiteY4" fmla="*/ 45512 h 160894"/>
              <a:gd name="connsiteX5" fmla="*/ 291941 w 16922230"/>
              <a:gd name="connsiteY5" fmla="*/ 81202 h 160894"/>
              <a:gd name="connsiteX6" fmla="*/ 316004 w 16922230"/>
              <a:gd name="connsiteY6" fmla="*/ 45512 h 160894"/>
              <a:gd name="connsiteX7" fmla="*/ 425881 w 16922230"/>
              <a:gd name="connsiteY7" fmla="*/ 0 h 160894"/>
              <a:gd name="connsiteX8" fmla="*/ 535757 w 16922230"/>
              <a:gd name="connsiteY8" fmla="*/ 45512 h 160894"/>
              <a:gd name="connsiteX9" fmla="*/ 559820 w 16922230"/>
              <a:gd name="connsiteY9" fmla="*/ 81202 h 160894"/>
              <a:gd name="connsiteX10" fmla="*/ 583882 w 16922230"/>
              <a:gd name="connsiteY10" fmla="*/ 45512 h 160894"/>
              <a:gd name="connsiteX11" fmla="*/ 693758 w 16922230"/>
              <a:gd name="connsiteY11" fmla="*/ 0 h 160894"/>
              <a:gd name="connsiteX12" fmla="*/ 803635 w 16922230"/>
              <a:gd name="connsiteY12" fmla="*/ 45512 h 160894"/>
              <a:gd name="connsiteX13" fmla="*/ 827697 w 16922230"/>
              <a:gd name="connsiteY13" fmla="*/ 81202 h 160894"/>
              <a:gd name="connsiteX14" fmla="*/ 851760 w 16922230"/>
              <a:gd name="connsiteY14" fmla="*/ 45512 h 160894"/>
              <a:gd name="connsiteX15" fmla="*/ 961636 w 16922230"/>
              <a:gd name="connsiteY15" fmla="*/ 0 h 160894"/>
              <a:gd name="connsiteX16" fmla="*/ 1071512 w 16922230"/>
              <a:gd name="connsiteY16" fmla="*/ 45512 h 160894"/>
              <a:gd name="connsiteX17" fmla="*/ 1095576 w 16922230"/>
              <a:gd name="connsiteY17" fmla="*/ 81202 h 160894"/>
              <a:gd name="connsiteX18" fmla="*/ 1119639 w 16922230"/>
              <a:gd name="connsiteY18" fmla="*/ 45512 h 160894"/>
              <a:gd name="connsiteX19" fmla="*/ 1229515 w 16922230"/>
              <a:gd name="connsiteY19" fmla="*/ 0 h 160894"/>
              <a:gd name="connsiteX20" fmla="*/ 1339393 w 16922230"/>
              <a:gd name="connsiteY20" fmla="*/ 45512 h 160894"/>
              <a:gd name="connsiteX21" fmla="*/ 1363453 w 16922230"/>
              <a:gd name="connsiteY21" fmla="*/ 81202 h 160894"/>
              <a:gd name="connsiteX22" fmla="*/ 1387517 w 16922230"/>
              <a:gd name="connsiteY22" fmla="*/ 45512 h 160894"/>
              <a:gd name="connsiteX23" fmla="*/ 1497392 w 16922230"/>
              <a:gd name="connsiteY23" fmla="*/ 0 h 160894"/>
              <a:gd name="connsiteX24" fmla="*/ 1607269 w 16922230"/>
              <a:gd name="connsiteY24" fmla="*/ 45512 h 160894"/>
              <a:gd name="connsiteX25" fmla="*/ 1631331 w 16922230"/>
              <a:gd name="connsiteY25" fmla="*/ 81202 h 160894"/>
              <a:gd name="connsiteX26" fmla="*/ 1655394 w 16922230"/>
              <a:gd name="connsiteY26" fmla="*/ 45512 h 160894"/>
              <a:gd name="connsiteX27" fmla="*/ 1765270 w 16922230"/>
              <a:gd name="connsiteY27" fmla="*/ 0 h 160894"/>
              <a:gd name="connsiteX28" fmla="*/ 1875148 w 16922230"/>
              <a:gd name="connsiteY28" fmla="*/ 45512 h 160894"/>
              <a:gd name="connsiteX29" fmla="*/ 1899210 w 16922230"/>
              <a:gd name="connsiteY29" fmla="*/ 81202 h 160894"/>
              <a:gd name="connsiteX30" fmla="*/ 1923274 w 16922230"/>
              <a:gd name="connsiteY30" fmla="*/ 45512 h 160894"/>
              <a:gd name="connsiteX31" fmla="*/ 2033149 w 16922230"/>
              <a:gd name="connsiteY31" fmla="*/ 0 h 160894"/>
              <a:gd name="connsiteX32" fmla="*/ 2143026 w 16922230"/>
              <a:gd name="connsiteY32" fmla="*/ 45512 h 160894"/>
              <a:gd name="connsiteX33" fmla="*/ 2167088 w 16922230"/>
              <a:gd name="connsiteY33" fmla="*/ 81202 h 160894"/>
              <a:gd name="connsiteX34" fmla="*/ 2191150 w 16922230"/>
              <a:gd name="connsiteY34" fmla="*/ 45512 h 160894"/>
              <a:gd name="connsiteX35" fmla="*/ 2301027 w 16922230"/>
              <a:gd name="connsiteY35" fmla="*/ 0 h 160894"/>
              <a:gd name="connsiteX36" fmla="*/ 2410904 w 16922230"/>
              <a:gd name="connsiteY36" fmla="*/ 45512 h 160894"/>
              <a:gd name="connsiteX37" fmla="*/ 2434966 w 16922230"/>
              <a:gd name="connsiteY37" fmla="*/ 81202 h 160894"/>
              <a:gd name="connsiteX38" fmla="*/ 2459028 w 16922230"/>
              <a:gd name="connsiteY38" fmla="*/ 45512 h 160894"/>
              <a:gd name="connsiteX39" fmla="*/ 2568905 w 16922230"/>
              <a:gd name="connsiteY39" fmla="*/ 0 h 160894"/>
              <a:gd name="connsiteX40" fmla="*/ 2678781 w 16922230"/>
              <a:gd name="connsiteY40" fmla="*/ 45512 h 160894"/>
              <a:gd name="connsiteX41" fmla="*/ 2702845 w 16922230"/>
              <a:gd name="connsiteY41" fmla="*/ 81202 h 160894"/>
              <a:gd name="connsiteX42" fmla="*/ 2726908 w 16922230"/>
              <a:gd name="connsiteY42" fmla="*/ 45512 h 160894"/>
              <a:gd name="connsiteX43" fmla="*/ 2836784 w 16922230"/>
              <a:gd name="connsiteY43" fmla="*/ 0 h 160894"/>
              <a:gd name="connsiteX44" fmla="*/ 2946660 w 16922230"/>
              <a:gd name="connsiteY44" fmla="*/ 45512 h 160894"/>
              <a:gd name="connsiteX45" fmla="*/ 2970723 w 16922230"/>
              <a:gd name="connsiteY45" fmla="*/ 81202 h 160894"/>
              <a:gd name="connsiteX46" fmla="*/ 2994785 w 16922230"/>
              <a:gd name="connsiteY46" fmla="*/ 45512 h 160894"/>
              <a:gd name="connsiteX47" fmla="*/ 3104662 w 16922230"/>
              <a:gd name="connsiteY47" fmla="*/ 0 h 160894"/>
              <a:gd name="connsiteX48" fmla="*/ 3214538 w 16922230"/>
              <a:gd name="connsiteY48" fmla="*/ 45512 h 160894"/>
              <a:gd name="connsiteX49" fmla="*/ 3238602 w 16922230"/>
              <a:gd name="connsiteY49" fmla="*/ 81202 h 160894"/>
              <a:gd name="connsiteX50" fmla="*/ 3262663 w 16922230"/>
              <a:gd name="connsiteY50" fmla="*/ 45512 h 160894"/>
              <a:gd name="connsiteX51" fmla="*/ 3372540 w 16922230"/>
              <a:gd name="connsiteY51" fmla="*/ 0 h 160894"/>
              <a:gd name="connsiteX52" fmla="*/ 3482416 w 16922230"/>
              <a:gd name="connsiteY52" fmla="*/ 45512 h 160894"/>
              <a:gd name="connsiteX53" fmla="*/ 3506479 w 16922230"/>
              <a:gd name="connsiteY53" fmla="*/ 81202 h 160894"/>
              <a:gd name="connsiteX54" fmla="*/ 3530541 w 16922230"/>
              <a:gd name="connsiteY54" fmla="*/ 45512 h 160894"/>
              <a:gd name="connsiteX55" fmla="*/ 3640418 w 16922230"/>
              <a:gd name="connsiteY55" fmla="*/ 0 h 160894"/>
              <a:gd name="connsiteX56" fmla="*/ 3750295 w 16922230"/>
              <a:gd name="connsiteY56" fmla="*/ 45512 h 160894"/>
              <a:gd name="connsiteX57" fmla="*/ 3774358 w 16922230"/>
              <a:gd name="connsiteY57" fmla="*/ 81202 h 160894"/>
              <a:gd name="connsiteX58" fmla="*/ 3798420 w 16922230"/>
              <a:gd name="connsiteY58" fmla="*/ 45512 h 160894"/>
              <a:gd name="connsiteX59" fmla="*/ 3908296 w 16922230"/>
              <a:gd name="connsiteY59" fmla="*/ 0 h 160894"/>
              <a:gd name="connsiteX60" fmla="*/ 4018174 w 16922230"/>
              <a:gd name="connsiteY60" fmla="*/ 45512 h 160894"/>
              <a:gd name="connsiteX61" fmla="*/ 4042235 w 16922230"/>
              <a:gd name="connsiteY61" fmla="*/ 81202 h 160894"/>
              <a:gd name="connsiteX62" fmla="*/ 4066299 w 16922230"/>
              <a:gd name="connsiteY62" fmla="*/ 45512 h 160894"/>
              <a:gd name="connsiteX63" fmla="*/ 4176174 w 16922230"/>
              <a:gd name="connsiteY63" fmla="*/ 0 h 160894"/>
              <a:gd name="connsiteX64" fmla="*/ 4286052 w 16922230"/>
              <a:gd name="connsiteY64" fmla="*/ 45512 h 160894"/>
              <a:gd name="connsiteX65" fmla="*/ 4310113 w 16922230"/>
              <a:gd name="connsiteY65" fmla="*/ 81202 h 160894"/>
              <a:gd name="connsiteX66" fmla="*/ 4334177 w 16922230"/>
              <a:gd name="connsiteY66" fmla="*/ 45512 h 160894"/>
              <a:gd name="connsiteX67" fmla="*/ 4444053 w 16922230"/>
              <a:gd name="connsiteY67" fmla="*/ 0 h 160894"/>
              <a:gd name="connsiteX68" fmla="*/ 4553929 w 16922230"/>
              <a:gd name="connsiteY68" fmla="*/ 45512 h 160894"/>
              <a:gd name="connsiteX69" fmla="*/ 4577993 w 16922230"/>
              <a:gd name="connsiteY69" fmla="*/ 81202 h 160894"/>
              <a:gd name="connsiteX70" fmla="*/ 4602056 w 16922230"/>
              <a:gd name="connsiteY70" fmla="*/ 45512 h 160894"/>
              <a:gd name="connsiteX71" fmla="*/ 4711932 w 16922230"/>
              <a:gd name="connsiteY71" fmla="*/ 0 h 160894"/>
              <a:gd name="connsiteX72" fmla="*/ 4821808 w 16922230"/>
              <a:gd name="connsiteY72" fmla="*/ 45512 h 160894"/>
              <a:gd name="connsiteX73" fmla="*/ 4845871 w 16922230"/>
              <a:gd name="connsiteY73" fmla="*/ 81202 h 160894"/>
              <a:gd name="connsiteX74" fmla="*/ 4869933 w 16922230"/>
              <a:gd name="connsiteY74" fmla="*/ 45512 h 160894"/>
              <a:gd name="connsiteX75" fmla="*/ 4979810 w 16922230"/>
              <a:gd name="connsiteY75" fmla="*/ 0 h 160894"/>
              <a:gd name="connsiteX76" fmla="*/ 5089687 w 16922230"/>
              <a:gd name="connsiteY76" fmla="*/ 45512 h 160894"/>
              <a:gd name="connsiteX77" fmla="*/ 5113748 w 16922230"/>
              <a:gd name="connsiteY77" fmla="*/ 81202 h 160894"/>
              <a:gd name="connsiteX78" fmla="*/ 5137811 w 16922230"/>
              <a:gd name="connsiteY78" fmla="*/ 45512 h 160894"/>
              <a:gd name="connsiteX79" fmla="*/ 5247687 w 16922230"/>
              <a:gd name="connsiteY79" fmla="*/ 0 h 160894"/>
              <a:gd name="connsiteX80" fmla="*/ 5357565 w 16922230"/>
              <a:gd name="connsiteY80" fmla="*/ 45512 h 160894"/>
              <a:gd name="connsiteX81" fmla="*/ 5381627 w 16922230"/>
              <a:gd name="connsiteY81" fmla="*/ 81202 h 160894"/>
              <a:gd name="connsiteX82" fmla="*/ 5405691 w 16922230"/>
              <a:gd name="connsiteY82" fmla="*/ 45512 h 160894"/>
              <a:gd name="connsiteX83" fmla="*/ 5515566 w 16922230"/>
              <a:gd name="connsiteY83" fmla="*/ 0 h 160894"/>
              <a:gd name="connsiteX84" fmla="*/ 5625444 w 16922230"/>
              <a:gd name="connsiteY84" fmla="*/ 45512 h 160894"/>
              <a:gd name="connsiteX85" fmla="*/ 5649505 w 16922230"/>
              <a:gd name="connsiteY85" fmla="*/ 81202 h 160894"/>
              <a:gd name="connsiteX86" fmla="*/ 5673569 w 16922230"/>
              <a:gd name="connsiteY86" fmla="*/ 45512 h 160894"/>
              <a:gd name="connsiteX87" fmla="*/ 5783445 w 16922230"/>
              <a:gd name="connsiteY87" fmla="*/ 0 h 160894"/>
              <a:gd name="connsiteX88" fmla="*/ 5893321 w 16922230"/>
              <a:gd name="connsiteY88" fmla="*/ 45512 h 160894"/>
              <a:gd name="connsiteX89" fmla="*/ 5917384 w 16922230"/>
              <a:gd name="connsiteY89" fmla="*/ 81202 h 160894"/>
              <a:gd name="connsiteX90" fmla="*/ 5941447 w 16922230"/>
              <a:gd name="connsiteY90" fmla="*/ 45512 h 160894"/>
              <a:gd name="connsiteX91" fmla="*/ 6051323 w 16922230"/>
              <a:gd name="connsiteY91" fmla="*/ 0 h 160894"/>
              <a:gd name="connsiteX92" fmla="*/ 6161199 w 16922230"/>
              <a:gd name="connsiteY92" fmla="*/ 45512 h 160894"/>
              <a:gd name="connsiteX93" fmla="*/ 6185263 w 16922230"/>
              <a:gd name="connsiteY93" fmla="*/ 81202 h 160894"/>
              <a:gd name="connsiteX94" fmla="*/ 6209325 w 16922230"/>
              <a:gd name="connsiteY94" fmla="*/ 45512 h 160894"/>
              <a:gd name="connsiteX95" fmla="*/ 6319202 w 16922230"/>
              <a:gd name="connsiteY95" fmla="*/ 0 h 160894"/>
              <a:gd name="connsiteX96" fmla="*/ 6429078 w 16922230"/>
              <a:gd name="connsiteY96" fmla="*/ 45512 h 160894"/>
              <a:gd name="connsiteX97" fmla="*/ 6453141 w 16922230"/>
              <a:gd name="connsiteY97" fmla="*/ 81202 h 160894"/>
              <a:gd name="connsiteX98" fmla="*/ 6477203 w 16922230"/>
              <a:gd name="connsiteY98" fmla="*/ 45512 h 160894"/>
              <a:gd name="connsiteX99" fmla="*/ 6587079 w 16922230"/>
              <a:gd name="connsiteY99" fmla="*/ 0 h 160894"/>
              <a:gd name="connsiteX100" fmla="*/ 6696957 w 16922230"/>
              <a:gd name="connsiteY100" fmla="*/ 45512 h 160894"/>
              <a:gd name="connsiteX101" fmla="*/ 6721018 w 16922230"/>
              <a:gd name="connsiteY101" fmla="*/ 81202 h 160894"/>
              <a:gd name="connsiteX102" fmla="*/ 6745082 w 16922230"/>
              <a:gd name="connsiteY102" fmla="*/ 45512 h 160894"/>
              <a:gd name="connsiteX103" fmla="*/ 6854957 w 16922230"/>
              <a:gd name="connsiteY103" fmla="*/ 0 h 160894"/>
              <a:gd name="connsiteX104" fmla="*/ 6964835 w 16922230"/>
              <a:gd name="connsiteY104" fmla="*/ 45512 h 160894"/>
              <a:gd name="connsiteX105" fmla="*/ 6988897 w 16922230"/>
              <a:gd name="connsiteY105" fmla="*/ 81202 h 160894"/>
              <a:gd name="connsiteX106" fmla="*/ 7012961 w 16922230"/>
              <a:gd name="connsiteY106" fmla="*/ 45512 h 160894"/>
              <a:gd name="connsiteX107" fmla="*/ 7122836 w 16922230"/>
              <a:gd name="connsiteY107" fmla="*/ 0 h 160894"/>
              <a:gd name="connsiteX108" fmla="*/ 7232713 w 16922230"/>
              <a:gd name="connsiteY108" fmla="*/ 45512 h 160894"/>
              <a:gd name="connsiteX109" fmla="*/ 7256776 w 16922230"/>
              <a:gd name="connsiteY109" fmla="*/ 81202 h 160894"/>
              <a:gd name="connsiteX110" fmla="*/ 7280839 w 16922230"/>
              <a:gd name="connsiteY110" fmla="*/ 45512 h 160894"/>
              <a:gd name="connsiteX111" fmla="*/ 7390715 w 16922230"/>
              <a:gd name="connsiteY111" fmla="*/ 0 h 160894"/>
              <a:gd name="connsiteX112" fmla="*/ 7500591 w 16922230"/>
              <a:gd name="connsiteY112" fmla="*/ 45512 h 160894"/>
              <a:gd name="connsiteX113" fmla="*/ 7524653 w 16922230"/>
              <a:gd name="connsiteY113" fmla="*/ 81202 h 160894"/>
              <a:gd name="connsiteX114" fmla="*/ 7548715 w 16922230"/>
              <a:gd name="connsiteY114" fmla="*/ 45512 h 160894"/>
              <a:gd name="connsiteX115" fmla="*/ 7658592 w 16922230"/>
              <a:gd name="connsiteY115" fmla="*/ 0 h 160894"/>
              <a:gd name="connsiteX116" fmla="*/ 7768469 w 16922230"/>
              <a:gd name="connsiteY116" fmla="*/ 45512 h 160894"/>
              <a:gd name="connsiteX117" fmla="*/ 7792531 w 16922230"/>
              <a:gd name="connsiteY117" fmla="*/ 81202 h 160894"/>
              <a:gd name="connsiteX118" fmla="*/ 7816594 w 16922230"/>
              <a:gd name="connsiteY118" fmla="*/ 45512 h 160894"/>
              <a:gd name="connsiteX119" fmla="*/ 7926471 w 16922230"/>
              <a:gd name="connsiteY119" fmla="*/ 0 h 160894"/>
              <a:gd name="connsiteX120" fmla="*/ 8036348 w 16922230"/>
              <a:gd name="connsiteY120" fmla="*/ 45512 h 160894"/>
              <a:gd name="connsiteX121" fmla="*/ 8060406 w 16922230"/>
              <a:gd name="connsiteY121" fmla="*/ 81196 h 160894"/>
              <a:gd name="connsiteX122" fmla="*/ 8084464 w 16922230"/>
              <a:gd name="connsiteY122" fmla="*/ 45512 h 160894"/>
              <a:gd name="connsiteX123" fmla="*/ 8194341 w 16922230"/>
              <a:gd name="connsiteY123" fmla="*/ 0 h 160894"/>
              <a:gd name="connsiteX124" fmla="*/ 8304218 w 16922230"/>
              <a:gd name="connsiteY124" fmla="*/ 45512 h 160894"/>
              <a:gd name="connsiteX125" fmla="*/ 8328483 w 16922230"/>
              <a:gd name="connsiteY125" fmla="*/ 81502 h 160894"/>
              <a:gd name="connsiteX126" fmla="*/ 8352748 w 16922230"/>
              <a:gd name="connsiteY126" fmla="*/ 45512 h 160894"/>
              <a:gd name="connsiteX127" fmla="*/ 8462623 w 16922230"/>
              <a:gd name="connsiteY127" fmla="*/ 0 h 160894"/>
              <a:gd name="connsiteX128" fmla="*/ 8572500 w 16922230"/>
              <a:gd name="connsiteY128" fmla="*/ 45512 h 160894"/>
              <a:gd name="connsiteX129" fmla="*/ 8596562 w 16922230"/>
              <a:gd name="connsiteY129" fmla="*/ 81202 h 160894"/>
              <a:gd name="connsiteX130" fmla="*/ 8620625 w 16922230"/>
              <a:gd name="connsiteY130" fmla="*/ 45512 h 160894"/>
              <a:gd name="connsiteX131" fmla="*/ 8730501 w 16922230"/>
              <a:gd name="connsiteY131" fmla="*/ 0 h 160894"/>
              <a:gd name="connsiteX132" fmla="*/ 8840378 w 16922230"/>
              <a:gd name="connsiteY132" fmla="*/ 45512 h 160894"/>
              <a:gd name="connsiteX133" fmla="*/ 8864441 w 16922230"/>
              <a:gd name="connsiteY133" fmla="*/ 81202 h 160894"/>
              <a:gd name="connsiteX134" fmla="*/ 8888504 w 16922230"/>
              <a:gd name="connsiteY134" fmla="*/ 45512 h 160894"/>
              <a:gd name="connsiteX135" fmla="*/ 8998381 w 16922230"/>
              <a:gd name="connsiteY135" fmla="*/ 0 h 160894"/>
              <a:gd name="connsiteX136" fmla="*/ 9108257 w 16922230"/>
              <a:gd name="connsiteY136" fmla="*/ 45512 h 160894"/>
              <a:gd name="connsiteX137" fmla="*/ 9132320 w 16922230"/>
              <a:gd name="connsiteY137" fmla="*/ 81202 h 160894"/>
              <a:gd name="connsiteX138" fmla="*/ 9156382 w 16922230"/>
              <a:gd name="connsiteY138" fmla="*/ 45512 h 160894"/>
              <a:gd name="connsiteX139" fmla="*/ 9266258 w 16922230"/>
              <a:gd name="connsiteY139" fmla="*/ 0 h 160894"/>
              <a:gd name="connsiteX140" fmla="*/ 9376135 w 16922230"/>
              <a:gd name="connsiteY140" fmla="*/ 45512 h 160894"/>
              <a:gd name="connsiteX141" fmla="*/ 9400197 w 16922230"/>
              <a:gd name="connsiteY141" fmla="*/ 81202 h 160894"/>
              <a:gd name="connsiteX142" fmla="*/ 9424260 w 16922230"/>
              <a:gd name="connsiteY142" fmla="*/ 45512 h 160894"/>
              <a:gd name="connsiteX143" fmla="*/ 9534136 w 16922230"/>
              <a:gd name="connsiteY143" fmla="*/ 0 h 160894"/>
              <a:gd name="connsiteX144" fmla="*/ 9644012 w 16922230"/>
              <a:gd name="connsiteY144" fmla="*/ 45512 h 160894"/>
              <a:gd name="connsiteX145" fmla="*/ 9668076 w 16922230"/>
              <a:gd name="connsiteY145" fmla="*/ 81202 h 160894"/>
              <a:gd name="connsiteX146" fmla="*/ 9692139 w 16922230"/>
              <a:gd name="connsiteY146" fmla="*/ 45512 h 160894"/>
              <a:gd name="connsiteX147" fmla="*/ 9802015 w 16922230"/>
              <a:gd name="connsiteY147" fmla="*/ 0 h 160894"/>
              <a:gd name="connsiteX148" fmla="*/ 9911892 w 16922230"/>
              <a:gd name="connsiteY148" fmla="*/ 45512 h 160894"/>
              <a:gd name="connsiteX149" fmla="*/ 9935953 w 16922230"/>
              <a:gd name="connsiteY149" fmla="*/ 81202 h 160894"/>
              <a:gd name="connsiteX150" fmla="*/ 9960016 w 16922230"/>
              <a:gd name="connsiteY150" fmla="*/ 45512 h 160894"/>
              <a:gd name="connsiteX151" fmla="*/ 10069892 w 16922230"/>
              <a:gd name="connsiteY151" fmla="*/ 0 h 160894"/>
              <a:gd name="connsiteX152" fmla="*/ 10179769 w 16922230"/>
              <a:gd name="connsiteY152" fmla="*/ 45512 h 160894"/>
              <a:gd name="connsiteX153" fmla="*/ 10203831 w 16922230"/>
              <a:gd name="connsiteY153" fmla="*/ 81202 h 160894"/>
              <a:gd name="connsiteX154" fmla="*/ 10227894 w 16922230"/>
              <a:gd name="connsiteY154" fmla="*/ 45512 h 160894"/>
              <a:gd name="connsiteX155" fmla="*/ 10337770 w 16922230"/>
              <a:gd name="connsiteY155" fmla="*/ 0 h 160894"/>
              <a:gd name="connsiteX156" fmla="*/ 10447648 w 16922230"/>
              <a:gd name="connsiteY156" fmla="*/ 45512 h 160894"/>
              <a:gd name="connsiteX157" fmla="*/ 10471710 w 16922230"/>
              <a:gd name="connsiteY157" fmla="*/ 81202 h 160894"/>
              <a:gd name="connsiteX158" fmla="*/ 10495774 w 16922230"/>
              <a:gd name="connsiteY158" fmla="*/ 45512 h 160894"/>
              <a:gd name="connsiteX159" fmla="*/ 10605649 w 16922230"/>
              <a:gd name="connsiteY159" fmla="*/ 0 h 160894"/>
              <a:gd name="connsiteX160" fmla="*/ 10715526 w 16922230"/>
              <a:gd name="connsiteY160" fmla="*/ 45512 h 160894"/>
              <a:gd name="connsiteX161" fmla="*/ 10739588 w 16922230"/>
              <a:gd name="connsiteY161" fmla="*/ 81202 h 160894"/>
              <a:gd name="connsiteX162" fmla="*/ 10763650 w 16922230"/>
              <a:gd name="connsiteY162" fmla="*/ 45512 h 160894"/>
              <a:gd name="connsiteX163" fmla="*/ 10873527 w 16922230"/>
              <a:gd name="connsiteY163" fmla="*/ 0 h 160894"/>
              <a:gd name="connsiteX164" fmla="*/ 10983404 w 16922230"/>
              <a:gd name="connsiteY164" fmla="*/ 45512 h 160894"/>
              <a:gd name="connsiteX165" fmla="*/ 11007466 w 16922230"/>
              <a:gd name="connsiteY165" fmla="*/ 81202 h 160894"/>
              <a:gd name="connsiteX166" fmla="*/ 11031528 w 16922230"/>
              <a:gd name="connsiteY166" fmla="*/ 45512 h 160894"/>
              <a:gd name="connsiteX167" fmla="*/ 11141405 w 16922230"/>
              <a:gd name="connsiteY167" fmla="*/ 0 h 160894"/>
              <a:gd name="connsiteX168" fmla="*/ 11251281 w 16922230"/>
              <a:gd name="connsiteY168" fmla="*/ 45512 h 160894"/>
              <a:gd name="connsiteX169" fmla="*/ 11275345 w 16922230"/>
              <a:gd name="connsiteY169" fmla="*/ 81202 h 160894"/>
              <a:gd name="connsiteX170" fmla="*/ 11299408 w 16922230"/>
              <a:gd name="connsiteY170" fmla="*/ 45512 h 160894"/>
              <a:gd name="connsiteX171" fmla="*/ 11409284 w 16922230"/>
              <a:gd name="connsiteY171" fmla="*/ 0 h 160894"/>
              <a:gd name="connsiteX172" fmla="*/ 11519160 w 16922230"/>
              <a:gd name="connsiteY172" fmla="*/ 45512 h 160894"/>
              <a:gd name="connsiteX173" fmla="*/ 11543223 w 16922230"/>
              <a:gd name="connsiteY173" fmla="*/ 81202 h 160894"/>
              <a:gd name="connsiteX174" fmla="*/ 11567285 w 16922230"/>
              <a:gd name="connsiteY174" fmla="*/ 45512 h 160894"/>
              <a:gd name="connsiteX175" fmla="*/ 11677162 w 16922230"/>
              <a:gd name="connsiteY175" fmla="*/ 0 h 160894"/>
              <a:gd name="connsiteX176" fmla="*/ 11787038 w 16922230"/>
              <a:gd name="connsiteY176" fmla="*/ 45512 h 160894"/>
              <a:gd name="connsiteX177" fmla="*/ 11811101 w 16922230"/>
              <a:gd name="connsiteY177" fmla="*/ 81202 h 160894"/>
              <a:gd name="connsiteX178" fmla="*/ 11835163 w 16922230"/>
              <a:gd name="connsiteY178" fmla="*/ 45512 h 160894"/>
              <a:gd name="connsiteX179" fmla="*/ 11945039 w 16922230"/>
              <a:gd name="connsiteY179" fmla="*/ 0 h 160894"/>
              <a:gd name="connsiteX180" fmla="*/ 12054916 w 16922230"/>
              <a:gd name="connsiteY180" fmla="*/ 45512 h 160894"/>
              <a:gd name="connsiteX181" fmla="*/ 12078978 w 16922230"/>
              <a:gd name="connsiteY181" fmla="*/ 81202 h 160894"/>
              <a:gd name="connsiteX182" fmla="*/ 12103041 w 16922230"/>
              <a:gd name="connsiteY182" fmla="*/ 45512 h 160894"/>
              <a:gd name="connsiteX183" fmla="*/ 12212917 w 16922230"/>
              <a:gd name="connsiteY183" fmla="*/ 0 h 160894"/>
              <a:gd name="connsiteX184" fmla="*/ 12322794 w 16922230"/>
              <a:gd name="connsiteY184" fmla="*/ 45512 h 160894"/>
              <a:gd name="connsiteX185" fmla="*/ 12346857 w 16922230"/>
              <a:gd name="connsiteY185" fmla="*/ 81202 h 160894"/>
              <a:gd name="connsiteX186" fmla="*/ 12370920 w 16922230"/>
              <a:gd name="connsiteY186" fmla="*/ 45512 h 160894"/>
              <a:gd name="connsiteX187" fmla="*/ 12480796 w 16922230"/>
              <a:gd name="connsiteY187" fmla="*/ 0 h 160894"/>
              <a:gd name="connsiteX188" fmla="*/ 12590673 w 16922230"/>
              <a:gd name="connsiteY188" fmla="*/ 45512 h 160894"/>
              <a:gd name="connsiteX189" fmla="*/ 12614735 w 16922230"/>
              <a:gd name="connsiteY189" fmla="*/ 81202 h 160894"/>
              <a:gd name="connsiteX190" fmla="*/ 12638798 w 16922230"/>
              <a:gd name="connsiteY190" fmla="*/ 45512 h 160894"/>
              <a:gd name="connsiteX191" fmla="*/ 12748674 w 16922230"/>
              <a:gd name="connsiteY191" fmla="*/ 0 h 160894"/>
              <a:gd name="connsiteX192" fmla="*/ 12858551 w 16922230"/>
              <a:gd name="connsiteY192" fmla="*/ 45512 h 160894"/>
              <a:gd name="connsiteX193" fmla="*/ 12882613 w 16922230"/>
              <a:gd name="connsiteY193" fmla="*/ 81202 h 160894"/>
              <a:gd name="connsiteX194" fmla="*/ 12906676 w 16922230"/>
              <a:gd name="connsiteY194" fmla="*/ 45512 h 160894"/>
              <a:gd name="connsiteX195" fmla="*/ 13016552 w 16922230"/>
              <a:gd name="connsiteY195" fmla="*/ 0 h 160894"/>
              <a:gd name="connsiteX196" fmla="*/ 13126429 w 16922230"/>
              <a:gd name="connsiteY196" fmla="*/ 45512 h 160894"/>
              <a:gd name="connsiteX197" fmla="*/ 13150492 w 16922230"/>
              <a:gd name="connsiteY197" fmla="*/ 81202 h 160894"/>
              <a:gd name="connsiteX198" fmla="*/ 13174555 w 16922230"/>
              <a:gd name="connsiteY198" fmla="*/ 45512 h 160894"/>
              <a:gd name="connsiteX199" fmla="*/ 13284431 w 16922230"/>
              <a:gd name="connsiteY199" fmla="*/ 0 h 160894"/>
              <a:gd name="connsiteX200" fmla="*/ 13394308 w 16922230"/>
              <a:gd name="connsiteY200" fmla="*/ 45512 h 160894"/>
              <a:gd name="connsiteX201" fmla="*/ 13418370 w 16922230"/>
              <a:gd name="connsiteY201" fmla="*/ 81202 h 160894"/>
              <a:gd name="connsiteX202" fmla="*/ 13442433 w 16922230"/>
              <a:gd name="connsiteY202" fmla="*/ 45512 h 160894"/>
              <a:gd name="connsiteX203" fmla="*/ 13552309 w 16922230"/>
              <a:gd name="connsiteY203" fmla="*/ 0 h 160894"/>
              <a:gd name="connsiteX204" fmla="*/ 13662186 w 16922230"/>
              <a:gd name="connsiteY204" fmla="*/ 45512 h 160894"/>
              <a:gd name="connsiteX205" fmla="*/ 13686248 w 16922230"/>
              <a:gd name="connsiteY205" fmla="*/ 81202 h 160894"/>
              <a:gd name="connsiteX206" fmla="*/ 13710311 w 16922230"/>
              <a:gd name="connsiteY206" fmla="*/ 45512 h 160894"/>
              <a:gd name="connsiteX207" fmla="*/ 13820187 w 16922230"/>
              <a:gd name="connsiteY207" fmla="*/ 0 h 160894"/>
              <a:gd name="connsiteX208" fmla="*/ 13930064 w 16922230"/>
              <a:gd name="connsiteY208" fmla="*/ 45512 h 160894"/>
              <a:gd name="connsiteX209" fmla="*/ 13954127 w 16922230"/>
              <a:gd name="connsiteY209" fmla="*/ 81202 h 160894"/>
              <a:gd name="connsiteX210" fmla="*/ 13978190 w 16922230"/>
              <a:gd name="connsiteY210" fmla="*/ 45512 h 160894"/>
              <a:gd name="connsiteX211" fmla="*/ 14088066 w 16922230"/>
              <a:gd name="connsiteY211" fmla="*/ 0 h 160894"/>
              <a:gd name="connsiteX212" fmla="*/ 14197943 w 16922230"/>
              <a:gd name="connsiteY212" fmla="*/ 45512 h 160894"/>
              <a:gd name="connsiteX213" fmla="*/ 14222005 w 16922230"/>
              <a:gd name="connsiteY213" fmla="*/ 81202 h 160894"/>
              <a:gd name="connsiteX214" fmla="*/ 14246068 w 16922230"/>
              <a:gd name="connsiteY214" fmla="*/ 45512 h 160894"/>
              <a:gd name="connsiteX215" fmla="*/ 14355944 w 16922230"/>
              <a:gd name="connsiteY215" fmla="*/ 0 h 160894"/>
              <a:gd name="connsiteX216" fmla="*/ 14465821 w 16922230"/>
              <a:gd name="connsiteY216" fmla="*/ 45512 h 160894"/>
              <a:gd name="connsiteX217" fmla="*/ 14489883 w 16922230"/>
              <a:gd name="connsiteY217" fmla="*/ 81202 h 160894"/>
              <a:gd name="connsiteX218" fmla="*/ 14513946 w 16922230"/>
              <a:gd name="connsiteY218" fmla="*/ 45512 h 160894"/>
              <a:gd name="connsiteX219" fmla="*/ 14623822 w 16922230"/>
              <a:gd name="connsiteY219" fmla="*/ 0 h 160894"/>
              <a:gd name="connsiteX220" fmla="*/ 14733699 w 16922230"/>
              <a:gd name="connsiteY220" fmla="*/ 45512 h 160894"/>
              <a:gd name="connsiteX221" fmla="*/ 14757762 w 16922230"/>
              <a:gd name="connsiteY221" fmla="*/ 81202 h 160894"/>
              <a:gd name="connsiteX222" fmla="*/ 14781825 w 16922230"/>
              <a:gd name="connsiteY222" fmla="*/ 45512 h 160894"/>
              <a:gd name="connsiteX223" fmla="*/ 14891701 w 16922230"/>
              <a:gd name="connsiteY223" fmla="*/ 0 h 160894"/>
              <a:gd name="connsiteX224" fmla="*/ 15001578 w 16922230"/>
              <a:gd name="connsiteY224" fmla="*/ 45512 h 160894"/>
              <a:gd name="connsiteX225" fmla="*/ 15025640 w 16922230"/>
              <a:gd name="connsiteY225" fmla="*/ 81202 h 160894"/>
              <a:gd name="connsiteX226" fmla="*/ 15049703 w 16922230"/>
              <a:gd name="connsiteY226" fmla="*/ 45512 h 160894"/>
              <a:gd name="connsiteX227" fmla="*/ 15159579 w 16922230"/>
              <a:gd name="connsiteY227" fmla="*/ 0 h 160894"/>
              <a:gd name="connsiteX228" fmla="*/ 15269456 w 16922230"/>
              <a:gd name="connsiteY228" fmla="*/ 45512 h 160894"/>
              <a:gd name="connsiteX229" fmla="*/ 15293518 w 16922230"/>
              <a:gd name="connsiteY229" fmla="*/ 81202 h 160894"/>
              <a:gd name="connsiteX230" fmla="*/ 15317581 w 16922230"/>
              <a:gd name="connsiteY230" fmla="*/ 45512 h 160894"/>
              <a:gd name="connsiteX231" fmla="*/ 15427457 w 16922230"/>
              <a:gd name="connsiteY231" fmla="*/ 0 h 160894"/>
              <a:gd name="connsiteX232" fmla="*/ 15537334 w 16922230"/>
              <a:gd name="connsiteY232" fmla="*/ 45512 h 160894"/>
              <a:gd name="connsiteX233" fmla="*/ 15561397 w 16922230"/>
              <a:gd name="connsiteY233" fmla="*/ 81202 h 160894"/>
              <a:gd name="connsiteX234" fmla="*/ 15585460 w 16922230"/>
              <a:gd name="connsiteY234" fmla="*/ 45512 h 160894"/>
              <a:gd name="connsiteX235" fmla="*/ 15695336 w 16922230"/>
              <a:gd name="connsiteY235" fmla="*/ 0 h 160894"/>
              <a:gd name="connsiteX236" fmla="*/ 15805213 w 16922230"/>
              <a:gd name="connsiteY236" fmla="*/ 45512 h 160894"/>
              <a:gd name="connsiteX237" fmla="*/ 15829275 w 16922230"/>
              <a:gd name="connsiteY237" fmla="*/ 81202 h 160894"/>
              <a:gd name="connsiteX238" fmla="*/ 15853338 w 16922230"/>
              <a:gd name="connsiteY238" fmla="*/ 45512 h 160894"/>
              <a:gd name="connsiteX239" fmla="*/ 15963214 w 16922230"/>
              <a:gd name="connsiteY239" fmla="*/ 0 h 160894"/>
              <a:gd name="connsiteX240" fmla="*/ 16073090 w 16922230"/>
              <a:gd name="connsiteY240" fmla="*/ 45512 h 160894"/>
              <a:gd name="connsiteX241" fmla="*/ 16097154 w 16922230"/>
              <a:gd name="connsiteY241" fmla="*/ 81202 h 160894"/>
              <a:gd name="connsiteX242" fmla="*/ 16121214 w 16922230"/>
              <a:gd name="connsiteY242" fmla="*/ 45512 h 160894"/>
              <a:gd name="connsiteX243" fmla="*/ 16231094 w 16922230"/>
              <a:gd name="connsiteY243" fmla="*/ 0 h 160894"/>
              <a:gd name="connsiteX244" fmla="*/ 16340970 w 16922230"/>
              <a:gd name="connsiteY244" fmla="*/ 45512 h 160894"/>
              <a:gd name="connsiteX245" fmla="*/ 16365030 w 16922230"/>
              <a:gd name="connsiteY245" fmla="*/ 81202 h 160894"/>
              <a:gd name="connsiteX246" fmla="*/ 16389094 w 16922230"/>
              <a:gd name="connsiteY246" fmla="*/ 45512 h 160894"/>
              <a:gd name="connsiteX247" fmla="*/ 16498970 w 16922230"/>
              <a:gd name="connsiteY247" fmla="*/ 0 h 160894"/>
              <a:gd name="connsiteX248" fmla="*/ 16608850 w 16922230"/>
              <a:gd name="connsiteY248" fmla="*/ 45512 h 160894"/>
              <a:gd name="connsiteX249" fmla="*/ 16632906 w 16922230"/>
              <a:gd name="connsiteY249" fmla="*/ 81196 h 160894"/>
              <a:gd name="connsiteX250" fmla="*/ 16656966 w 16922230"/>
              <a:gd name="connsiteY250" fmla="*/ 45512 h 160894"/>
              <a:gd name="connsiteX251" fmla="*/ 16766842 w 16922230"/>
              <a:gd name="connsiteY251" fmla="*/ 0 h 160894"/>
              <a:gd name="connsiteX252" fmla="*/ 16922230 w 16922230"/>
              <a:gd name="connsiteY252" fmla="*/ 155389 h 160894"/>
              <a:gd name="connsiteX253" fmla="*/ 16921118 w 16922230"/>
              <a:gd name="connsiteY253" fmla="*/ 160894 h 160894"/>
              <a:gd name="connsiteX0" fmla="*/ 0 w 16898168"/>
              <a:gd name="connsiteY0" fmla="*/ 81202 h 160894"/>
              <a:gd name="connsiteX1" fmla="*/ 24063 w 16898168"/>
              <a:gd name="connsiteY1" fmla="*/ 45512 h 160894"/>
              <a:gd name="connsiteX2" fmla="*/ 133939 w 16898168"/>
              <a:gd name="connsiteY2" fmla="*/ 0 h 160894"/>
              <a:gd name="connsiteX3" fmla="*/ 243816 w 16898168"/>
              <a:gd name="connsiteY3" fmla="*/ 45512 h 160894"/>
              <a:gd name="connsiteX4" fmla="*/ 267879 w 16898168"/>
              <a:gd name="connsiteY4" fmla="*/ 81202 h 160894"/>
              <a:gd name="connsiteX5" fmla="*/ 291942 w 16898168"/>
              <a:gd name="connsiteY5" fmla="*/ 45512 h 160894"/>
              <a:gd name="connsiteX6" fmla="*/ 401819 w 16898168"/>
              <a:gd name="connsiteY6" fmla="*/ 0 h 160894"/>
              <a:gd name="connsiteX7" fmla="*/ 511695 w 16898168"/>
              <a:gd name="connsiteY7" fmla="*/ 45512 h 160894"/>
              <a:gd name="connsiteX8" fmla="*/ 535758 w 16898168"/>
              <a:gd name="connsiteY8" fmla="*/ 81202 h 160894"/>
              <a:gd name="connsiteX9" fmla="*/ 559820 w 16898168"/>
              <a:gd name="connsiteY9" fmla="*/ 45512 h 160894"/>
              <a:gd name="connsiteX10" fmla="*/ 669696 w 16898168"/>
              <a:gd name="connsiteY10" fmla="*/ 0 h 160894"/>
              <a:gd name="connsiteX11" fmla="*/ 779573 w 16898168"/>
              <a:gd name="connsiteY11" fmla="*/ 45512 h 160894"/>
              <a:gd name="connsiteX12" fmla="*/ 803635 w 16898168"/>
              <a:gd name="connsiteY12" fmla="*/ 81202 h 160894"/>
              <a:gd name="connsiteX13" fmla="*/ 827698 w 16898168"/>
              <a:gd name="connsiteY13" fmla="*/ 45512 h 160894"/>
              <a:gd name="connsiteX14" fmla="*/ 937574 w 16898168"/>
              <a:gd name="connsiteY14" fmla="*/ 0 h 160894"/>
              <a:gd name="connsiteX15" fmla="*/ 1047450 w 16898168"/>
              <a:gd name="connsiteY15" fmla="*/ 45512 h 160894"/>
              <a:gd name="connsiteX16" fmla="*/ 1071514 w 16898168"/>
              <a:gd name="connsiteY16" fmla="*/ 81202 h 160894"/>
              <a:gd name="connsiteX17" fmla="*/ 1095577 w 16898168"/>
              <a:gd name="connsiteY17" fmla="*/ 45512 h 160894"/>
              <a:gd name="connsiteX18" fmla="*/ 1205453 w 16898168"/>
              <a:gd name="connsiteY18" fmla="*/ 0 h 160894"/>
              <a:gd name="connsiteX19" fmla="*/ 1315331 w 16898168"/>
              <a:gd name="connsiteY19" fmla="*/ 45512 h 160894"/>
              <a:gd name="connsiteX20" fmla="*/ 1339391 w 16898168"/>
              <a:gd name="connsiteY20" fmla="*/ 81202 h 160894"/>
              <a:gd name="connsiteX21" fmla="*/ 1363455 w 16898168"/>
              <a:gd name="connsiteY21" fmla="*/ 45512 h 160894"/>
              <a:gd name="connsiteX22" fmla="*/ 1473330 w 16898168"/>
              <a:gd name="connsiteY22" fmla="*/ 0 h 160894"/>
              <a:gd name="connsiteX23" fmla="*/ 1583207 w 16898168"/>
              <a:gd name="connsiteY23" fmla="*/ 45512 h 160894"/>
              <a:gd name="connsiteX24" fmla="*/ 1607269 w 16898168"/>
              <a:gd name="connsiteY24" fmla="*/ 81202 h 160894"/>
              <a:gd name="connsiteX25" fmla="*/ 1631332 w 16898168"/>
              <a:gd name="connsiteY25" fmla="*/ 45512 h 160894"/>
              <a:gd name="connsiteX26" fmla="*/ 1741208 w 16898168"/>
              <a:gd name="connsiteY26" fmla="*/ 0 h 160894"/>
              <a:gd name="connsiteX27" fmla="*/ 1851086 w 16898168"/>
              <a:gd name="connsiteY27" fmla="*/ 45512 h 160894"/>
              <a:gd name="connsiteX28" fmla="*/ 1875148 w 16898168"/>
              <a:gd name="connsiteY28" fmla="*/ 81202 h 160894"/>
              <a:gd name="connsiteX29" fmla="*/ 1899212 w 16898168"/>
              <a:gd name="connsiteY29" fmla="*/ 45512 h 160894"/>
              <a:gd name="connsiteX30" fmla="*/ 2009087 w 16898168"/>
              <a:gd name="connsiteY30" fmla="*/ 0 h 160894"/>
              <a:gd name="connsiteX31" fmla="*/ 2118964 w 16898168"/>
              <a:gd name="connsiteY31" fmla="*/ 45512 h 160894"/>
              <a:gd name="connsiteX32" fmla="*/ 2143026 w 16898168"/>
              <a:gd name="connsiteY32" fmla="*/ 81202 h 160894"/>
              <a:gd name="connsiteX33" fmla="*/ 2167088 w 16898168"/>
              <a:gd name="connsiteY33" fmla="*/ 45512 h 160894"/>
              <a:gd name="connsiteX34" fmla="*/ 2276965 w 16898168"/>
              <a:gd name="connsiteY34" fmla="*/ 0 h 160894"/>
              <a:gd name="connsiteX35" fmla="*/ 2386842 w 16898168"/>
              <a:gd name="connsiteY35" fmla="*/ 45512 h 160894"/>
              <a:gd name="connsiteX36" fmla="*/ 2410904 w 16898168"/>
              <a:gd name="connsiteY36" fmla="*/ 81202 h 160894"/>
              <a:gd name="connsiteX37" fmla="*/ 2434966 w 16898168"/>
              <a:gd name="connsiteY37" fmla="*/ 45512 h 160894"/>
              <a:gd name="connsiteX38" fmla="*/ 2544843 w 16898168"/>
              <a:gd name="connsiteY38" fmla="*/ 0 h 160894"/>
              <a:gd name="connsiteX39" fmla="*/ 2654719 w 16898168"/>
              <a:gd name="connsiteY39" fmla="*/ 45512 h 160894"/>
              <a:gd name="connsiteX40" fmla="*/ 2678783 w 16898168"/>
              <a:gd name="connsiteY40" fmla="*/ 81202 h 160894"/>
              <a:gd name="connsiteX41" fmla="*/ 2702846 w 16898168"/>
              <a:gd name="connsiteY41" fmla="*/ 45512 h 160894"/>
              <a:gd name="connsiteX42" fmla="*/ 2812722 w 16898168"/>
              <a:gd name="connsiteY42" fmla="*/ 0 h 160894"/>
              <a:gd name="connsiteX43" fmla="*/ 2922598 w 16898168"/>
              <a:gd name="connsiteY43" fmla="*/ 45512 h 160894"/>
              <a:gd name="connsiteX44" fmla="*/ 2946661 w 16898168"/>
              <a:gd name="connsiteY44" fmla="*/ 81202 h 160894"/>
              <a:gd name="connsiteX45" fmla="*/ 2970723 w 16898168"/>
              <a:gd name="connsiteY45" fmla="*/ 45512 h 160894"/>
              <a:gd name="connsiteX46" fmla="*/ 3080600 w 16898168"/>
              <a:gd name="connsiteY46" fmla="*/ 0 h 160894"/>
              <a:gd name="connsiteX47" fmla="*/ 3190476 w 16898168"/>
              <a:gd name="connsiteY47" fmla="*/ 45512 h 160894"/>
              <a:gd name="connsiteX48" fmla="*/ 3214540 w 16898168"/>
              <a:gd name="connsiteY48" fmla="*/ 81202 h 160894"/>
              <a:gd name="connsiteX49" fmla="*/ 3238601 w 16898168"/>
              <a:gd name="connsiteY49" fmla="*/ 45512 h 160894"/>
              <a:gd name="connsiteX50" fmla="*/ 3348478 w 16898168"/>
              <a:gd name="connsiteY50" fmla="*/ 0 h 160894"/>
              <a:gd name="connsiteX51" fmla="*/ 3458354 w 16898168"/>
              <a:gd name="connsiteY51" fmla="*/ 45512 h 160894"/>
              <a:gd name="connsiteX52" fmla="*/ 3482417 w 16898168"/>
              <a:gd name="connsiteY52" fmla="*/ 81202 h 160894"/>
              <a:gd name="connsiteX53" fmla="*/ 3506479 w 16898168"/>
              <a:gd name="connsiteY53" fmla="*/ 45512 h 160894"/>
              <a:gd name="connsiteX54" fmla="*/ 3616356 w 16898168"/>
              <a:gd name="connsiteY54" fmla="*/ 0 h 160894"/>
              <a:gd name="connsiteX55" fmla="*/ 3726233 w 16898168"/>
              <a:gd name="connsiteY55" fmla="*/ 45512 h 160894"/>
              <a:gd name="connsiteX56" fmla="*/ 3750296 w 16898168"/>
              <a:gd name="connsiteY56" fmla="*/ 81202 h 160894"/>
              <a:gd name="connsiteX57" fmla="*/ 3774358 w 16898168"/>
              <a:gd name="connsiteY57" fmla="*/ 45512 h 160894"/>
              <a:gd name="connsiteX58" fmla="*/ 3884234 w 16898168"/>
              <a:gd name="connsiteY58" fmla="*/ 0 h 160894"/>
              <a:gd name="connsiteX59" fmla="*/ 3994112 w 16898168"/>
              <a:gd name="connsiteY59" fmla="*/ 45512 h 160894"/>
              <a:gd name="connsiteX60" fmla="*/ 4018173 w 16898168"/>
              <a:gd name="connsiteY60" fmla="*/ 81202 h 160894"/>
              <a:gd name="connsiteX61" fmla="*/ 4042237 w 16898168"/>
              <a:gd name="connsiteY61" fmla="*/ 45512 h 160894"/>
              <a:gd name="connsiteX62" fmla="*/ 4152112 w 16898168"/>
              <a:gd name="connsiteY62" fmla="*/ 0 h 160894"/>
              <a:gd name="connsiteX63" fmla="*/ 4261990 w 16898168"/>
              <a:gd name="connsiteY63" fmla="*/ 45512 h 160894"/>
              <a:gd name="connsiteX64" fmla="*/ 4286051 w 16898168"/>
              <a:gd name="connsiteY64" fmla="*/ 81202 h 160894"/>
              <a:gd name="connsiteX65" fmla="*/ 4310115 w 16898168"/>
              <a:gd name="connsiteY65" fmla="*/ 45512 h 160894"/>
              <a:gd name="connsiteX66" fmla="*/ 4419991 w 16898168"/>
              <a:gd name="connsiteY66" fmla="*/ 0 h 160894"/>
              <a:gd name="connsiteX67" fmla="*/ 4529867 w 16898168"/>
              <a:gd name="connsiteY67" fmla="*/ 45512 h 160894"/>
              <a:gd name="connsiteX68" fmla="*/ 4553931 w 16898168"/>
              <a:gd name="connsiteY68" fmla="*/ 81202 h 160894"/>
              <a:gd name="connsiteX69" fmla="*/ 4577994 w 16898168"/>
              <a:gd name="connsiteY69" fmla="*/ 45512 h 160894"/>
              <a:gd name="connsiteX70" fmla="*/ 4687870 w 16898168"/>
              <a:gd name="connsiteY70" fmla="*/ 0 h 160894"/>
              <a:gd name="connsiteX71" fmla="*/ 4797746 w 16898168"/>
              <a:gd name="connsiteY71" fmla="*/ 45512 h 160894"/>
              <a:gd name="connsiteX72" fmla="*/ 4821809 w 16898168"/>
              <a:gd name="connsiteY72" fmla="*/ 81202 h 160894"/>
              <a:gd name="connsiteX73" fmla="*/ 4845871 w 16898168"/>
              <a:gd name="connsiteY73" fmla="*/ 45512 h 160894"/>
              <a:gd name="connsiteX74" fmla="*/ 4955748 w 16898168"/>
              <a:gd name="connsiteY74" fmla="*/ 0 h 160894"/>
              <a:gd name="connsiteX75" fmla="*/ 5065625 w 16898168"/>
              <a:gd name="connsiteY75" fmla="*/ 45512 h 160894"/>
              <a:gd name="connsiteX76" fmla="*/ 5089686 w 16898168"/>
              <a:gd name="connsiteY76" fmla="*/ 81202 h 160894"/>
              <a:gd name="connsiteX77" fmla="*/ 5113749 w 16898168"/>
              <a:gd name="connsiteY77" fmla="*/ 45512 h 160894"/>
              <a:gd name="connsiteX78" fmla="*/ 5223625 w 16898168"/>
              <a:gd name="connsiteY78" fmla="*/ 0 h 160894"/>
              <a:gd name="connsiteX79" fmla="*/ 5333503 w 16898168"/>
              <a:gd name="connsiteY79" fmla="*/ 45512 h 160894"/>
              <a:gd name="connsiteX80" fmla="*/ 5357565 w 16898168"/>
              <a:gd name="connsiteY80" fmla="*/ 81202 h 160894"/>
              <a:gd name="connsiteX81" fmla="*/ 5381629 w 16898168"/>
              <a:gd name="connsiteY81" fmla="*/ 45512 h 160894"/>
              <a:gd name="connsiteX82" fmla="*/ 5491504 w 16898168"/>
              <a:gd name="connsiteY82" fmla="*/ 0 h 160894"/>
              <a:gd name="connsiteX83" fmla="*/ 5601382 w 16898168"/>
              <a:gd name="connsiteY83" fmla="*/ 45512 h 160894"/>
              <a:gd name="connsiteX84" fmla="*/ 5625443 w 16898168"/>
              <a:gd name="connsiteY84" fmla="*/ 81202 h 160894"/>
              <a:gd name="connsiteX85" fmla="*/ 5649507 w 16898168"/>
              <a:gd name="connsiteY85" fmla="*/ 45512 h 160894"/>
              <a:gd name="connsiteX86" fmla="*/ 5759383 w 16898168"/>
              <a:gd name="connsiteY86" fmla="*/ 0 h 160894"/>
              <a:gd name="connsiteX87" fmla="*/ 5869259 w 16898168"/>
              <a:gd name="connsiteY87" fmla="*/ 45512 h 160894"/>
              <a:gd name="connsiteX88" fmla="*/ 5893322 w 16898168"/>
              <a:gd name="connsiteY88" fmla="*/ 81202 h 160894"/>
              <a:gd name="connsiteX89" fmla="*/ 5917385 w 16898168"/>
              <a:gd name="connsiteY89" fmla="*/ 45512 h 160894"/>
              <a:gd name="connsiteX90" fmla="*/ 6027261 w 16898168"/>
              <a:gd name="connsiteY90" fmla="*/ 0 h 160894"/>
              <a:gd name="connsiteX91" fmla="*/ 6137137 w 16898168"/>
              <a:gd name="connsiteY91" fmla="*/ 45512 h 160894"/>
              <a:gd name="connsiteX92" fmla="*/ 6161201 w 16898168"/>
              <a:gd name="connsiteY92" fmla="*/ 81202 h 160894"/>
              <a:gd name="connsiteX93" fmla="*/ 6185263 w 16898168"/>
              <a:gd name="connsiteY93" fmla="*/ 45512 h 160894"/>
              <a:gd name="connsiteX94" fmla="*/ 6295140 w 16898168"/>
              <a:gd name="connsiteY94" fmla="*/ 0 h 160894"/>
              <a:gd name="connsiteX95" fmla="*/ 6405016 w 16898168"/>
              <a:gd name="connsiteY95" fmla="*/ 45512 h 160894"/>
              <a:gd name="connsiteX96" fmla="*/ 6429079 w 16898168"/>
              <a:gd name="connsiteY96" fmla="*/ 81202 h 160894"/>
              <a:gd name="connsiteX97" fmla="*/ 6453141 w 16898168"/>
              <a:gd name="connsiteY97" fmla="*/ 45512 h 160894"/>
              <a:gd name="connsiteX98" fmla="*/ 6563017 w 16898168"/>
              <a:gd name="connsiteY98" fmla="*/ 0 h 160894"/>
              <a:gd name="connsiteX99" fmla="*/ 6672895 w 16898168"/>
              <a:gd name="connsiteY99" fmla="*/ 45512 h 160894"/>
              <a:gd name="connsiteX100" fmla="*/ 6696956 w 16898168"/>
              <a:gd name="connsiteY100" fmla="*/ 81202 h 160894"/>
              <a:gd name="connsiteX101" fmla="*/ 6721020 w 16898168"/>
              <a:gd name="connsiteY101" fmla="*/ 45512 h 160894"/>
              <a:gd name="connsiteX102" fmla="*/ 6830895 w 16898168"/>
              <a:gd name="connsiteY102" fmla="*/ 0 h 160894"/>
              <a:gd name="connsiteX103" fmla="*/ 6940773 w 16898168"/>
              <a:gd name="connsiteY103" fmla="*/ 45512 h 160894"/>
              <a:gd name="connsiteX104" fmla="*/ 6964835 w 16898168"/>
              <a:gd name="connsiteY104" fmla="*/ 81202 h 160894"/>
              <a:gd name="connsiteX105" fmla="*/ 6988899 w 16898168"/>
              <a:gd name="connsiteY105" fmla="*/ 45512 h 160894"/>
              <a:gd name="connsiteX106" fmla="*/ 7098774 w 16898168"/>
              <a:gd name="connsiteY106" fmla="*/ 0 h 160894"/>
              <a:gd name="connsiteX107" fmla="*/ 7208651 w 16898168"/>
              <a:gd name="connsiteY107" fmla="*/ 45512 h 160894"/>
              <a:gd name="connsiteX108" fmla="*/ 7232714 w 16898168"/>
              <a:gd name="connsiteY108" fmla="*/ 81202 h 160894"/>
              <a:gd name="connsiteX109" fmla="*/ 7256777 w 16898168"/>
              <a:gd name="connsiteY109" fmla="*/ 45512 h 160894"/>
              <a:gd name="connsiteX110" fmla="*/ 7366653 w 16898168"/>
              <a:gd name="connsiteY110" fmla="*/ 0 h 160894"/>
              <a:gd name="connsiteX111" fmla="*/ 7476529 w 16898168"/>
              <a:gd name="connsiteY111" fmla="*/ 45512 h 160894"/>
              <a:gd name="connsiteX112" fmla="*/ 7500591 w 16898168"/>
              <a:gd name="connsiteY112" fmla="*/ 81202 h 160894"/>
              <a:gd name="connsiteX113" fmla="*/ 7524653 w 16898168"/>
              <a:gd name="connsiteY113" fmla="*/ 45512 h 160894"/>
              <a:gd name="connsiteX114" fmla="*/ 7634530 w 16898168"/>
              <a:gd name="connsiteY114" fmla="*/ 0 h 160894"/>
              <a:gd name="connsiteX115" fmla="*/ 7744407 w 16898168"/>
              <a:gd name="connsiteY115" fmla="*/ 45512 h 160894"/>
              <a:gd name="connsiteX116" fmla="*/ 7768469 w 16898168"/>
              <a:gd name="connsiteY116" fmla="*/ 81202 h 160894"/>
              <a:gd name="connsiteX117" fmla="*/ 7792532 w 16898168"/>
              <a:gd name="connsiteY117" fmla="*/ 45512 h 160894"/>
              <a:gd name="connsiteX118" fmla="*/ 7902409 w 16898168"/>
              <a:gd name="connsiteY118" fmla="*/ 0 h 160894"/>
              <a:gd name="connsiteX119" fmla="*/ 8012286 w 16898168"/>
              <a:gd name="connsiteY119" fmla="*/ 45512 h 160894"/>
              <a:gd name="connsiteX120" fmla="*/ 8036344 w 16898168"/>
              <a:gd name="connsiteY120" fmla="*/ 81196 h 160894"/>
              <a:gd name="connsiteX121" fmla="*/ 8060402 w 16898168"/>
              <a:gd name="connsiteY121" fmla="*/ 45512 h 160894"/>
              <a:gd name="connsiteX122" fmla="*/ 8170279 w 16898168"/>
              <a:gd name="connsiteY122" fmla="*/ 0 h 160894"/>
              <a:gd name="connsiteX123" fmla="*/ 8280156 w 16898168"/>
              <a:gd name="connsiteY123" fmla="*/ 45512 h 160894"/>
              <a:gd name="connsiteX124" fmla="*/ 8304421 w 16898168"/>
              <a:gd name="connsiteY124" fmla="*/ 81502 h 160894"/>
              <a:gd name="connsiteX125" fmla="*/ 8328686 w 16898168"/>
              <a:gd name="connsiteY125" fmla="*/ 45512 h 160894"/>
              <a:gd name="connsiteX126" fmla="*/ 8438561 w 16898168"/>
              <a:gd name="connsiteY126" fmla="*/ 0 h 160894"/>
              <a:gd name="connsiteX127" fmla="*/ 8548438 w 16898168"/>
              <a:gd name="connsiteY127" fmla="*/ 45512 h 160894"/>
              <a:gd name="connsiteX128" fmla="*/ 8572500 w 16898168"/>
              <a:gd name="connsiteY128" fmla="*/ 81202 h 160894"/>
              <a:gd name="connsiteX129" fmla="*/ 8596563 w 16898168"/>
              <a:gd name="connsiteY129" fmla="*/ 45512 h 160894"/>
              <a:gd name="connsiteX130" fmla="*/ 8706439 w 16898168"/>
              <a:gd name="connsiteY130" fmla="*/ 0 h 160894"/>
              <a:gd name="connsiteX131" fmla="*/ 8816316 w 16898168"/>
              <a:gd name="connsiteY131" fmla="*/ 45512 h 160894"/>
              <a:gd name="connsiteX132" fmla="*/ 8840379 w 16898168"/>
              <a:gd name="connsiteY132" fmla="*/ 81202 h 160894"/>
              <a:gd name="connsiteX133" fmla="*/ 8864442 w 16898168"/>
              <a:gd name="connsiteY133" fmla="*/ 45512 h 160894"/>
              <a:gd name="connsiteX134" fmla="*/ 8974319 w 16898168"/>
              <a:gd name="connsiteY134" fmla="*/ 0 h 160894"/>
              <a:gd name="connsiteX135" fmla="*/ 9084195 w 16898168"/>
              <a:gd name="connsiteY135" fmla="*/ 45512 h 160894"/>
              <a:gd name="connsiteX136" fmla="*/ 9108258 w 16898168"/>
              <a:gd name="connsiteY136" fmla="*/ 81202 h 160894"/>
              <a:gd name="connsiteX137" fmla="*/ 9132320 w 16898168"/>
              <a:gd name="connsiteY137" fmla="*/ 45512 h 160894"/>
              <a:gd name="connsiteX138" fmla="*/ 9242196 w 16898168"/>
              <a:gd name="connsiteY138" fmla="*/ 0 h 160894"/>
              <a:gd name="connsiteX139" fmla="*/ 9352073 w 16898168"/>
              <a:gd name="connsiteY139" fmla="*/ 45512 h 160894"/>
              <a:gd name="connsiteX140" fmla="*/ 9376135 w 16898168"/>
              <a:gd name="connsiteY140" fmla="*/ 81202 h 160894"/>
              <a:gd name="connsiteX141" fmla="*/ 9400198 w 16898168"/>
              <a:gd name="connsiteY141" fmla="*/ 45512 h 160894"/>
              <a:gd name="connsiteX142" fmla="*/ 9510074 w 16898168"/>
              <a:gd name="connsiteY142" fmla="*/ 0 h 160894"/>
              <a:gd name="connsiteX143" fmla="*/ 9619950 w 16898168"/>
              <a:gd name="connsiteY143" fmla="*/ 45512 h 160894"/>
              <a:gd name="connsiteX144" fmla="*/ 9644014 w 16898168"/>
              <a:gd name="connsiteY144" fmla="*/ 81202 h 160894"/>
              <a:gd name="connsiteX145" fmla="*/ 9668077 w 16898168"/>
              <a:gd name="connsiteY145" fmla="*/ 45512 h 160894"/>
              <a:gd name="connsiteX146" fmla="*/ 9777953 w 16898168"/>
              <a:gd name="connsiteY146" fmla="*/ 0 h 160894"/>
              <a:gd name="connsiteX147" fmla="*/ 9887830 w 16898168"/>
              <a:gd name="connsiteY147" fmla="*/ 45512 h 160894"/>
              <a:gd name="connsiteX148" fmla="*/ 9911891 w 16898168"/>
              <a:gd name="connsiteY148" fmla="*/ 81202 h 160894"/>
              <a:gd name="connsiteX149" fmla="*/ 9935954 w 16898168"/>
              <a:gd name="connsiteY149" fmla="*/ 45512 h 160894"/>
              <a:gd name="connsiteX150" fmla="*/ 10045830 w 16898168"/>
              <a:gd name="connsiteY150" fmla="*/ 0 h 160894"/>
              <a:gd name="connsiteX151" fmla="*/ 10155707 w 16898168"/>
              <a:gd name="connsiteY151" fmla="*/ 45512 h 160894"/>
              <a:gd name="connsiteX152" fmla="*/ 10179769 w 16898168"/>
              <a:gd name="connsiteY152" fmla="*/ 81202 h 160894"/>
              <a:gd name="connsiteX153" fmla="*/ 10203832 w 16898168"/>
              <a:gd name="connsiteY153" fmla="*/ 45512 h 160894"/>
              <a:gd name="connsiteX154" fmla="*/ 10313708 w 16898168"/>
              <a:gd name="connsiteY154" fmla="*/ 0 h 160894"/>
              <a:gd name="connsiteX155" fmla="*/ 10423586 w 16898168"/>
              <a:gd name="connsiteY155" fmla="*/ 45512 h 160894"/>
              <a:gd name="connsiteX156" fmla="*/ 10447648 w 16898168"/>
              <a:gd name="connsiteY156" fmla="*/ 81202 h 160894"/>
              <a:gd name="connsiteX157" fmla="*/ 10471712 w 16898168"/>
              <a:gd name="connsiteY157" fmla="*/ 45512 h 160894"/>
              <a:gd name="connsiteX158" fmla="*/ 10581587 w 16898168"/>
              <a:gd name="connsiteY158" fmla="*/ 0 h 160894"/>
              <a:gd name="connsiteX159" fmla="*/ 10691464 w 16898168"/>
              <a:gd name="connsiteY159" fmla="*/ 45512 h 160894"/>
              <a:gd name="connsiteX160" fmla="*/ 10715526 w 16898168"/>
              <a:gd name="connsiteY160" fmla="*/ 81202 h 160894"/>
              <a:gd name="connsiteX161" fmla="*/ 10739588 w 16898168"/>
              <a:gd name="connsiteY161" fmla="*/ 45512 h 160894"/>
              <a:gd name="connsiteX162" fmla="*/ 10849465 w 16898168"/>
              <a:gd name="connsiteY162" fmla="*/ 0 h 160894"/>
              <a:gd name="connsiteX163" fmla="*/ 10959342 w 16898168"/>
              <a:gd name="connsiteY163" fmla="*/ 45512 h 160894"/>
              <a:gd name="connsiteX164" fmla="*/ 10983404 w 16898168"/>
              <a:gd name="connsiteY164" fmla="*/ 81202 h 160894"/>
              <a:gd name="connsiteX165" fmla="*/ 11007466 w 16898168"/>
              <a:gd name="connsiteY165" fmla="*/ 45512 h 160894"/>
              <a:gd name="connsiteX166" fmla="*/ 11117343 w 16898168"/>
              <a:gd name="connsiteY166" fmla="*/ 0 h 160894"/>
              <a:gd name="connsiteX167" fmla="*/ 11227219 w 16898168"/>
              <a:gd name="connsiteY167" fmla="*/ 45512 h 160894"/>
              <a:gd name="connsiteX168" fmla="*/ 11251283 w 16898168"/>
              <a:gd name="connsiteY168" fmla="*/ 81202 h 160894"/>
              <a:gd name="connsiteX169" fmla="*/ 11275346 w 16898168"/>
              <a:gd name="connsiteY169" fmla="*/ 45512 h 160894"/>
              <a:gd name="connsiteX170" fmla="*/ 11385222 w 16898168"/>
              <a:gd name="connsiteY170" fmla="*/ 0 h 160894"/>
              <a:gd name="connsiteX171" fmla="*/ 11495098 w 16898168"/>
              <a:gd name="connsiteY171" fmla="*/ 45512 h 160894"/>
              <a:gd name="connsiteX172" fmla="*/ 11519161 w 16898168"/>
              <a:gd name="connsiteY172" fmla="*/ 81202 h 160894"/>
              <a:gd name="connsiteX173" fmla="*/ 11543223 w 16898168"/>
              <a:gd name="connsiteY173" fmla="*/ 45512 h 160894"/>
              <a:gd name="connsiteX174" fmla="*/ 11653100 w 16898168"/>
              <a:gd name="connsiteY174" fmla="*/ 0 h 160894"/>
              <a:gd name="connsiteX175" fmla="*/ 11762976 w 16898168"/>
              <a:gd name="connsiteY175" fmla="*/ 45512 h 160894"/>
              <a:gd name="connsiteX176" fmla="*/ 11787039 w 16898168"/>
              <a:gd name="connsiteY176" fmla="*/ 81202 h 160894"/>
              <a:gd name="connsiteX177" fmla="*/ 11811101 w 16898168"/>
              <a:gd name="connsiteY177" fmla="*/ 45512 h 160894"/>
              <a:gd name="connsiteX178" fmla="*/ 11920977 w 16898168"/>
              <a:gd name="connsiteY178" fmla="*/ 0 h 160894"/>
              <a:gd name="connsiteX179" fmla="*/ 12030854 w 16898168"/>
              <a:gd name="connsiteY179" fmla="*/ 45512 h 160894"/>
              <a:gd name="connsiteX180" fmla="*/ 12054916 w 16898168"/>
              <a:gd name="connsiteY180" fmla="*/ 81202 h 160894"/>
              <a:gd name="connsiteX181" fmla="*/ 12078979 w 16898168"/>
              <a:gd name="connsiteY181" fmla="*/ 45512 h 160894"/>
              <a:gd name="connsiteX182" fmla="*/ 12188855 w 16898168"/>
              <a:gd name="connsiteY182" fmla="*/ 0 h 160894"/>
              <a:gd name="connsiteX183" fmla="*/ 12298732 w 16898168"/>
              <a:gd name="connsiteY183" fmla="*/ 45512 h 160894"/>
              <a:gd name="connsiteX184" fmla="*/ 12322795 w 16898168"/>
              <a:gd name="connsiteY184" fmla="*/ 81202 h 160894"/>
              <a:gd name="connsiteX185" fmla="*/ 12346858 w 16898168"/>
              <a:gd name="connsiteY185" fmla="*/ 45512 h 160894"/>
              <a:gd name="connsiteX186" fmla="*/ 12456734 w 16898168"/>
              <a:gd name="connsiteY186" fmla="*/ 0 h 160894"/>
              <a:gd name="connsiteX187" fmla="*/ 12566611 w 16898168"/>
              <a:gd name="connsiteY187" fmla="*/ 45512 h 160894"/>
              <a:gd name="connsiteX188" fmla="*/ 12590673 w 16898168"/>
              <a:gd name="connsiteY188" fmla="*/ 81202 h 160894"/>
              <a:gd name="connsiteX189" fmla="*/ 12614736 w 16898168"/>
              <a:gd name="connsiteY189" fmla="*/ 45512 h 160894"/>
              <a:gd name="connsiteX190" fmla="*/ 12724612 w 16898168"/>
              <a:gd name="connsiteY190" fmla="*/ 0 h 160894"/>
              <a:gd name="connsiteX191" fmla="*/ 12834489 w 16898168"/>
              <a:gd name="connsiteY191" fmla="*/ 45512 h 160894"/>
              <a:gd name="connsiteX192" fmla="*/ 12858551 w 16898168"/>
              <a:gd name="connsiteY192" fmla="*/ 81202 h 160894"/>
              <a:gd name="connsiteX193" fmla="*/ 12882614 w 16898168"/>
              <a:gd name="connsiteY193" fmla="*/ 45512 h 160894"/>
              <a:gd name="connsiteX194" fmla="*/ 12992490 w 16898168"/>
              <a:gd name="connsiteY194" fmla="*/ 0 h 160894"/>
              <a:gd name="connsiteX195" fmla="*/ 13102367 w 16898168"/>
              <a:gd name="connsiteY195" fmla="*/ 45512 h 160894"/>
              <a:gd name="connsiteX196" fmla="*/ 13126430 w 16898168"/>
              <a:gd name="connsiteY196" fmla="*/ 81202 h 160894"/>
              <a:gd name="connsiteX197" fmla="*/ 13150493 w 16898168"/>
              <a:gd name="connsiteY197" fmla="*/ 45512 h 160894"/>
              <a:gd name="connsiteX198" fmla="*/ 13260369 w 16898168"/>
              <a:gd name="connsiteY198" fmla="*/ 0 h 160894"/>
              <a:gd name="connsiteX199" fmla="*/ 13370246 w 16898168"/>
              <a:gd name="connsiteY199" fmla="*/ 45512 h 160894"/>
              <a:gd name="connsiteX200" fmla="*/ 13394308 w 16898168"/>
              <a:gd name="connsiteY200" fmla="*/ 81202 h 160894"/>
              <a:gd name="connsiteX201" fmla="*/ 13418371 w 16898168"/>
              <a:gd name="connsiteY201" fmla="*/ 45512 h 160894"/>
              <a:gd name="connsiteX202" fmla="*/ 13528247 w 16898168"/>
              <a:gd name="connsiteY202" fmla="*/ 0 h 160894"/>
              <a:gd name="connsiteX203" fmla="*/ 13638124 w 16898168"/>
              <a:gd name="connsiteY203" fmla="*/ 45512 h 160894"/>
              <a:gd name="connsiteX204" fmla="*/ 13662186 w 16898168"/>
              <a:gd name="connsiteY204" fmla="*/ 81202 h 160894"/>
              <a:gd name="connsiteX205" fmla="*/ 13686249 w 16898168"/>
              <a:gd name="connsiteY205" fmla="*/ 45512 h 160894"/>
              <a:gd name="connsiteX206" fmla="*/ 13796125 w 16898168"/>
              <a:gd name="connsiteY206" fmla="*/ 0 h 160894"/>
              <a:gd name="connsiteX207" fmla="*/ 13906002 w 16898168"/>
              <a:gd name="connsiteY207" fmla="*/ 45512 h 160894"/>
              <a:gd name="connsiteX208" fmla="*/ 13930065 w 16898168"/>
              <a:gd name="connsiteY208" fmla="*/ 81202 h 160894"/>
              <a:gd name="connsiteX209" fmla="*/ 13954128 w 16898168"/>
              <a:gd name="connsiteY209" fmla="*/ 45512 h 160894"/>
              <a:gd name="connsiteX210" fmla="*/ 14064004 w 16898168"/>
              <a:gd name="connsiteY210" fmla="*/ 0 h 160894"/>
              <a:gd name="connsiteX211" fmla="*/ 14173881 w 16898168"/>
              <a:gd name="connsiteY211" fmla="*/ 45512 h 160894"/>
              <a:gd name="connsiteX212" fmla="*/ 14197943 w 16898168"/>
              <a:gd name="connsiteY212" fmla="*/ 81202 h 160894"/>
              <a:gd name="connsiteX213" fmla="*/ 14222006 w 16898168"/>
              <a:gd name="connsiteY213" fmla="*/ 45512 h 160894"/>
              <a:gd name="connsiteX214" fmla="*/ 14331882 w 16898168"/>
              <a:gd name="connsiteY214" fmla="*/ 0 h 160894"/>
              <a:gd name="connsiteX215" fmla="*/ 14441759 w 16898168"/>
              <a:gd name="connsiteY215" fmla="*/ 45512 h 160894"/>
              <a:gd name="connsiteX216" fmla="*/ 14465821 w 16898168"/>
              <a:gd name="connsiteY216" fmla="*/ 81202 h 160894"/>
              <a:gd name="connsiteX217" fmla="*/ 14489884 w 16898168"/>
              <a:gd name="connsiteY217" fmla="*/ 45512 h 160894"/>
              <a:gd name="connsiteX218" fmla="*/ 14599760 w 16898168"/>
              <a:gd name="connsiteY218" fmla="*/ 0 h 160894"/>
              <a:gd name="connsiteX219" fmla="*/ 14709637 w 16898168"/>
              <a:gd name="connsiteY219" fmla="*/ 45512 h 160894"/>
              <a:gd name="connsiteX220" fmla="*/ 14733700 w 16898168"/>
              <a:gd name="connsiteY220" fmla="*/ 81202 h 160894"/>
              <a:gd name="connsiteX221" fmla="*/ 14757763 w 16898168"/>
              <a:gd name="connsiteY221" fmla="*/ 45512 h 160894"/>
              <a:gd name="connsiteX222" fmla="*/ 14867639 w 16898168"/>
              <a:gd name="connsiteY222" fmla="*/ 0 h 160894"/>
              <a:gd name="connsiteX223" fmla="*/ 14977516 w 16898168"/>
              <a:gd name="connsiteY223" fmla="*/ 45512 h 160894"/>
              <a:gd name="connsiteX224" fmla="*/ 15001578 w 16898168"/>
              <a:gd name="connsiteY224" fmla="*/ 81202 h 160894"/>
              <a:gd name="connsiteX225" fmla="*/ 15025641 w 16898168"/>
              <a:gd name="connsiteY225" fmla="*/ 45512 h 160894"/>
              <a:gd name="connsiteX226" fmla="*/ 15135517 w 16898168"/>
              <a:gd name="connsiteY226" fmla="*/ 0 h 160894"/>
              <a:gd name="connsiteX227" fmla="*/ 15245394 w 16898168"/>
              <a:gd name="connsiteY227" fmla="*/ 45512 h 160894"/>
              <a:gd name="connsiteX228" fmla="*/ 15269456 w 16898168"/>
              <a:gd name="connsiteY228" fmla="*/ 81202 h 160894"/>
              <a:gd name="connsiteX229" fmla="*/ 15293519 w 16898168"/>
              <a:gd name="connsiteY229" fmla="*/ 45512 h 160894"/>
              <a:gd name="connsiteX230" fmla="*/ 15403395 w 16898168"/>
              <a:gd name="connsiteY230" fmla="*/ 0 h 160894"/>
              <a:gd name="connsiteX231" fmla="*/ 15513272 w 16898168"/>
              <a:gd name="connsiteY231" fmla="*/ 45512 h 160894"/>
              <a:gd name="connsiteX232" fmla="*/ 15537335 w 16898168"/>
              <a:gd name="connsiteY232" fmla="*/ 81202 h 160894"/>
              <a:gd name="connsiteX233" fmla="*/ 15561398 w 16898168"/>
              <a:gd name="connsiteY233" fmla="*/ 45512 h 160894"/>
              <a:gd name="connsiteX234" fmla="*/ 15671274 w 16898168"/>
              <a:gd name="connsiteY234" fmla="*/ 0 h 160894"/>
              <a:gd name="connsiteX235" fmla="*/ 15781151 w 16898168"/>
              <a:gd name="connsiteY235" fmla="*/ 45512 h 160894"/>
              <a:gd name="connsiteX236" fmla="*/ 15805213 w 16898168"/>
              <a:gd name="connsiteY236" fmla="*/ 81202 h 160894"/>
              <a:gd name="connsiteX237" fmla="*/ 15829276 w 16898168"/>
              <a:gd name="connsiteY237" fmla="*/ 45512 h 160894"/>
              <a:gd name="connsiteX238" fmla="*/ 15939152 w 16898168"/>
              <a:gd name="connsiteY238" fmla="*/ 0 h 160894"/>
              <a:gd name="connsiteX239" fmla="*/ 16049028 w 16898168"/>
              <a:gd name="connsiteY239" fmla="*/ 45512 h 160894"/>
              <a:gd name="connsiteX240" fmla="*/ 16073092 w 16898168"/>
              <a:gd name="connsiteY240" fmla="*/ 81202 h 160894"/>
              <a:gd name="connsiteX241" fmla="*/ 16097152 w 16898168"/>
              <a:gd name="connsiteY241" fmla="*/ 45512 h 160894"/>
              <a:gd name="connsiteX242" fmla="*/ 16207032 w 16898168"/>
              <a:gd name="connsiteY242" fmla="*/ 0 h 160894"/>
              <a:gd name="connsiteX243" fmla="*/ 16316908 w 16898168"/>
              <a:gd name="connsiteY243" fmla="*/ 45512 h 160894"/>
              <a:gd name="connsiteX244" fmla="*/ 16340968 w 16898168"/>
              <a:gd name="connsiteY244" fmla="*/ 81202 h 160894"/>
              <a:gd name="connsiteX245" fmla="*/ 16365032 w 16898168"/>
              <a:gd name="connsiteY245" fmla="*/ 45512 h 160894"/>
              <a:gd name="connsiteX246" fmla="*/ 16474908 w 16898168"/>
              <a:gd name="connsiteY246" fmla="*/ 0 h 160894"/>
              <a:gd name="connsiteX247" fmla="*/ 16584788 w 16898168"/>
              <a:gd name="connsiteY247" fmla="*/ 45512 h 160894"/>
              <a:gd name="connsiteX248" fmla="*/ 16608844 w 16898168"/>
              <a:gd name="connsiteY248" fmla="*/ 81196 h 160894"/>
              <a:gd name="connsiteX249" fmla="*/ 16632904 w 16898168"/>
              <a:gd name="connsiteY249" fmla="*/ 45512 h 160894"/>
              <a:gd name="connsiteX250" fmla="*/ 16742780 w 16898168"/>
              <a:gd name="connsiteY250" fmla="*/ 0 h 160894"/>
              <a:gd name="connsiteX251" fmla="*/ 16898168 w 16898168"/>
              <a:gd name="connsiteY251" fmla="*/ 155389 h 160894"/>
              <a:gd name="connsiteX252" fmla="*/ 16897056 w 16898168"/>
              <a:gd name="connsiteY252" fmla="*/ 160894 h 160894"/>
              <a:gd name="connsiteX0" fmla="*/ 0 w 16898168"/>
              <a:gd name="connsiteY0" fmla="*/ 81202 h 160894"/>
              <a:gd name="connsiteX1" fmla="*/ 24063 w 16898168"/>
              <a:gd name="connsiteY1" fmla="*/ 45512 h 160894"/>
              <a:gd name="connsiteX2" fmla="*/ 133939 w 16898168"/>
              <a:gd name="connsiteY2" fmla="*/ 0 h 160894"/>
              <a:gd name="connsiteX3" fmla="*/ 243816 w 16898168"/>
              <a:gd name="connsiteY3" fmla="*/ 45512 h 160894"/>
              <a:gd name="connsiteX4" fmla="*/ 267879 w 16898168"/>
              <a:gd name="connsiteY4" fmla="*/ 81202 h 160894"/>
              <a:gd name="connsiteX5" fmla="*/ 291942 w 16898168"/>
              <a:gd name="connsiteY5" fmla="*/ 45512 h 160894"/>
              <a:gd name="connsiteX6" fmla="*/ 401819 w 16898168"/>
              <a:gd name="connsiteY6" fmla="*/ 0 h 160894"/>
              <a:gd name="connsiteX7" fmla="*/ 511695 w 16898168"/>
              <a:gd name="connsiteY7" fmla="*/ 45512 h 160894"/>
              <a:gd name="connsiteX8" fmla="*/ 535758 w 16898168"/>
              <a:gd name="connsiteY8" fmla="*/ 81202 h 160894"/>
              <a:gd name="connsiteX9" fmla="*/ 559820 w 16898168"/>
              <a:gd name="connsiteY9" fmla="*/ 45512 h 160894"/>
              <a:gd name="connsiteX10" fmla="*/ 669696 w 16898168"/>
              <a:gd name="connsiteY10" fmla="*/ 0 h 160894"/>
              <a:gd name="connsiteX11" fmla="*/ 779573 w 16898168"/>
              <a:gd name="connsiteY11" fmla="*/ 45512 h 160894"/>
              <a:gd name="connsiteX12" fmla="*/ 803635 w 16898168"/>
              <a:gd name="connsiteY12" fmla="*/ 81202 h 160894"/>
              <a:gd name="connsiteX13" fmla="*/ 827698 w 16898168"/>
              <a:gd name="connsiteY13" fmla="*/ 45512 h 160894"/>
              <a:gd name="connsiteX14" fmla="*/ 937574 w 16898168"/>
              <a:gd name="connsiteY14" fmla="*/ 0 h 160894"/>
              <a:gd name="connsiteX15" fmla="*/ 1047450 w 16898168"/>
              <a:gd name="connsiteY15" fmla="*/ 45512 h 160894"/>
              <a:gd name="connsiteX16" fmla="*/ 1071514 w 16898168"/>
              <a:gd name="connsiteY16" fmla="*/ 81202 h 160894"/>
              <a:gd name="connsiteX17" fmla="*/ 1095577 w 16898168"/>
              <a:gd name="connsiteY17" fmla="*/ 45512 h 160894"/>
              <a:gd name="connsiteX18" fmla="*/ 1205453 w 16898168"/>
              <a:gd name="connsiteY18" fmla="*/ 0 h 160894"/>
              <a:gd name="connsiteX19" fmla="*/ 1315331 w 16898168"/>
              <a:gd name="connsiteY19" fmla="*/ 45512 h 160894"/>
              <a:gd name="connsiteX20" fmla="*/ 1339391 w 16898168"/>
              <a:gd name="connsiteY20" fmla="*/ 81202 h 160894"/>
              <a:gd name="connsiteX21" fmla="*/ 1363455 w 16898168"/>
              <a:gd name="connsiteY21" fmla="*/ 45512 h 160894"/>
              <a:gd name="connsiteX22" fmla="*/ 1473330 w 16898168"/>
              <a:gd name="connsiteY22" fmla="*/ 0 h 160894"/>
              <a:gd name="connsiteX23" fmla="*/ 1583207 w 16898168"/>
              <a:gd name="connsiteY23" fmla="*/ 45512 h 160894"/>
              <a:gd name="connsiteX24" fmla="*/ 1607269 w 16898168"/>
              <a:gd name="connsiteY24" fmla="*/ 81202 h 160894"/>
              <a:gd name="connsiteX25" fmla="*/ 1631332 w 16898168"/>
              <a:gd name="connsiteY25" fmla="*/ 45512 h 160894"/>
              <a:gd name="connsiteX26" fmla="*/ 1741208 w 16898168"/>
              <a:gd name="connsiteY26" fmla="*/ 0 h 160894"/>
              <a:gd name="connsiteX27" fmla="*/ 1851086 w 16898168"/>
              <a:gd name="connsiteY27" fmla="*/ 45512 h 160894"/>
              <a:gd name="connsiteX28" fmla="*/ 1875148 w 16898168"/>
              <a:gd name="connsiteY28" fmla="*/ 81202 h 160894"/>
              <a:gd name="connsiteX29" fmla="*/ 1899212 w 16898168"/>
              <a:gd name="connsiteY29" fmla="*/ 45512 h 160894"/>
              <a:gd name="connsiteX30" fmla="*/ 2009087 w 16898168"/>
              <a:gd name="connsiteY30" fmla="*/ 0 h 160894"/>
              <a:gd name="connsiteX31" fmla="*/ 2118964 w 16898168"/>
              <a:gd name="connsiteY31" fmla="*/ 45512 h 160894"/>
              <a:gd name="connsiteX32" fmla="*/ 2143026 w 16898168"/>
              <a:gd name="connsiteY32" fmla="*/ 81202 h 160894"/>
              <a:gd name="connsiteX33" fmla="*/ 2167088 w 16898168"/>
              <a:gd name="connsiteY33" fmla="*/ 45512 h 160894"/>
              <a:gd name="connsiteX34" fmla="*/ 2276965 w 16898168"/>
              <a:gd name="connsiteY34" fmla="*/ 0 h 160894"/>
              <a:gd name="connsiteX35" fmla="*/ 2386842 w 16898168"/>
              <a:gd name="connsiteY35" fmla="*/ 45512 h 160894"/>
              <a:gd name="connsiteX36" fmla="*/ 2410904 w 16898168"/>
              <a:gd name="connsiteY36" fmla="*/ 81202 h 160894"/>
              <a:gd name="connsiteX37" fmla="*/ 2434966 w 16898168"/>
              <a:gd name="connsiteY37" fmla="*/ 45512 h 160894"/>
              <a:gd name="connsiteX38" fmla="*/ 2544843 w 16898168"/>
              <a:gd name="connsiteY38" fmla="*/ 0 h 160894"/>
              <a:gd name="connsiteX39" fmla="*/ 2654719 w 16898168"/>
              <a:gd name="connsiteY39" fmla="*/ 45512 h 160894"/>
              <a:gd name="connsiteX40" fmla="*/ 2678783 w 16898168"/>
              <a:gd name="connsiteY40" fmla="*/ 81202 h 160894"/>
              <a:gd name="connsiteX41" fmla="*/ 2702846 w 16898168"/>
              <a:gd name="connsiteY41" fmla="*/ 45512 h 160894"/>
              <a:gd name="connsiteX42" fmla="*/ 2812722 w 16898168"/>
              <a:gd name="connsiteY42" fmla="*/ 0 h 160894"/>
              <a:gd name="connsiteX43" fmla="*/ 2922598 w 16898168"/>
              <a:gd name="connsiteY43" fmla="*/ 45512 h 160894"/>
              <a:gd name="connsiteX44" fmla="*/ 2946661 w 16898168"/>
              <a:gd name="connsiteY44" fmla="*/ 81202 h 160894"/>
              <a:gd name="connsiteX45" fmla="*/ 2970723 w 16898168"/>
              <a:gd name="connsiteY45" fmla="*/ 45512 h 160894"/>
              <a:gd name="connsiteX46" fmla="*/ 3080600 w 16898168"/>
              <a:gd name="connsiteY46" fmla="*/ 0 h 160894"/>
              <a:gd name="connsiteX47" fmla="*/ 3190476 w 16898168"/>
              <a:gd name="connsiteY47" fmla="*/ 45512 h 160894"/>
              <a:gd name="connsiteX48" fmla="*/ 3214540 w 16898168"/>
              <a:gd name="connsiteY48" fmla="*/ 81202 h 160894"/>
              <a:gd name="connsiteX49" fmla="*/ 3238601 w 16898168"/>
              <a:gd name="connsiteY49" fmla="*/ 45512 h 160894"/>
              <a:gd name="connsiteX50" fmla="*/ 3348478 w 16898168"/>
              <a:gd name="connsiteY50" fmla="*/ 0 h 160894"/>
              <a:gd name="connsiteX51" fmla="*/ 3458354 w 16898168"/>
              <a:gd name="connsiteY51" fmla="*/ 45512 h 160894"/>
              <a:gd name="connsiteX52" fmla="*/ 3482417 w 16898168"/>
              <a:gd name="connsiteY52" fmla="*/ 81202 h 160894"/>
              <a:gd name="connsiteX53" fmla="*/ 3506479 w 16898168"/>
              <a:gd name="connsiteY53" fmla="*/ 45512 h 160894"/>
              <a:gd name="connsiteX54" fmla="*/ 3616356 w 16898168"/>
              <a:gd name="connsiteY54" fmla="*/ 0 h 160894"/>
              <a:gd name="connsiteX55" fmla="*/ 3726233 w 16898168"/>
              <a:gd name="connsiteY55" fmla="*/ 45512 h 160894"/>
              <a:gd name="connsiteX56" fmla="*/ 3750296 w 16898168"/>
              <a:gd name="connsiteY56" fmla="*/ 81202 h 160894"/>
              <a:gd name="connsiteX57" fmla="*/ 3774358 w 16898168"/>
              <a:gd name="connsiteY57" fmla="*/ 45512 h 160894"/>
              <a:gd name="connsiteX58" fmla="*/ 3884234 w 16898168"/>
              <a:gd name="connsiteY58" fmla="*/ 0 h 160894"/>
              <a:gd name="connsiteX59" fmla="*/ 3994112 w 16898168"/>
              <a:gd name="connsiteY59" fmla="*/ 45512 h 160894"/>
              <a:gd name="connsiteX60" fmla="*/ 4018173 w 16898168"/>
              <a:gd name="connsiteY60" fmla="*/ 81202 h 160894"/>
              <a:gd name="connsiteX61" fmla="*/ 4042237 w 16898168"/>
              <a:gd name="connsiteY61" fmla="*/ 45512 h 160894"/>
              <a:gd name="connsiteX62" fmla="*/ 4152112 w 16898168"/>
              <a:gd name="connsiteY62" fmla="*/ 0 h 160894"/>
              <a:gd name="connsiteX63" fmla="*/ 4261990 w 16898168"/>
              <a:gd name="connsiteY63" fmla="*/ 45512 h 160894"/>
              <a:gd name="connsiteX64" fmla="*/ 4286051 w 16898168"/>
              <a:gd name="connsiteY64" fmla="*/ 81202 h 160894"/>
              <a:gd name="connsiteX65" fmla="*/ 4310115 w 16898168"/>
              <a:gd name="connsiteY65" fmla="*/ 45512 h 160894"/>
              <a:gd name="connsiteX66" fmla="*/ 4419991 w 16898168"/>
              <a:gd name="connsiteY66" fmla="*/ 0 h 160894"/>
              <a:gd name="connsiteX67" fmla="*/ 4529867 w 16898168"/>
              <a:gd name="connsiteY67" fmla="*/ 45512 h 160894"/>
              <a:gd name="connsiteX68" fmla="*/ 4553931 w 16898168"/>
              <a:gd name="connsiteY68" fmla="*/ 81202 h 160894"/>
              <a:gd name="connsiteX69" fmla="*/ 4577994 w 16898168"/>
              <a:gd name="connsiteY69" fmla="*/ 45512 h 160894"/>
              <a:gd name="connsiteX70" fmla="*/ 4687870 w 16898168"/>
              <a:gd name="connsiteY70" fmla="*/ 0 h 160894"/>
              <a:gd name="connsiteX71" fmla="*/ 4797746 w 16898168"/>
              <a:gd name="connsiteY71" fmla="*/ 45512 h 160894"/>
              <a:gd name="connsiteX72" fmla="*/ 4821809 w 16898168"/>
              <a:gd name="connsiteY72" fmla="*/ 81202 h 160894"/>
              <a:gd name="connsiteX73" fmla="*/ 4845871 w 16898168"/>
              <a:gd name="connsiteY73" fmla="*/ 45512 h 160894"/>
              <a:gd name="connsiteX74" fmla="*/ 4955748 w 16898168"/>
              <a:gd name="connsiteY74" fmla="*/ 0 h 160894"/>
              <a:gd name="connsiteX75" fmla="*/ 5065625 w 16898168"/>
              <a:gd name="connsiteY75" fmla="*/ 45512 h 160894"/>
              <a:gd name="connsiteX76" fmla="*/ 5089686 w 16898168"/>
              <a:gd name="connsiteY76" fmla="*/ 81202 h 160894"/>
              <a:gd name="connsiteX77" fmla="*/ 5113749 w 16898168"/>
              <a:gd name="connsiteY77" fmla="*/ 45512 h 160894"/>
              <a:gd name="connsiteX78" fmla="*/ 5223625 w 16898168"/>
              <a:gd name="connsiteY78" fmla="*/ 0 h 160894"/>
              <a:gd name="connsiteX79" fmla="*/ 5333503 w 16898168"/>
              <a:gd name="connsiteY79" fmla="*/ 45512 h 160894"/>
              <a:gd name="connsiteX80" fmla="*/ 5357565 w 16898168"/>
              <a:gd name="connsiteY80" fmla="*/ 81202 h 160894"/>
              <a:gd name="connsiteX81" fmla="*/ 5381629 w 16898168"/>
              <a:gd name="connsiteY81" fmla="*/ 45512 h 160894"/>
              <a:gd name="connsiteX82" fmla="*/ 5491504 w 16898168"/>
              <a:gd name="connsiteY82" fmla="*/ 0 h 160894"/>
              <a:gd name="connsiteX83" fmla="*/ 5601382 w 16898168"/>
              <a:gd name="connsiteY83" fmla="*/ 45512 h 160894"/>
              <a:gd name="connsiteX84" fmla="*/ 5625443 w 16898168"/>
              <a:gd name="connsiteY84" fmla="*/ 81202 h 160894"/>
              <a:gd name="connsiteX85" fmla="*/ 5649507 w 16898168"/>
              <a:gd name="connsiteY85" fmla="*/ 45512 h 160894"/>
              <a:gd name="connsiteX86" fmla="*/ 5759383 w 16898168"/>
              <a:gd name="connsiteY86" fmla="*/ 0 h 160894"/>
              <a:gd name="connsiteX87" fmla="*/ 5869259 w 16898168"/>
              <a:gd name="connsiteY87" fmla="*/ 45512 h 160894"/>
              <a:gd name="connsiteX88" fmla="*/ 5893322 w 16898168"/>
              <a:gd name="connsiteY88" fmla="*/ 81202 h 160894"/>
              <a:gd name="connsiteX89" fmla="*/ 5917385 w 16898168"/>
              <a:gd name="connsiteY89" fmla="*/ 45512 h 160894"/>
              <a:gd name="connsiteX90" fmla="*/ 6027261 w 16898168"/>
              <a:gd name="connsiteY90" fmla="*/ 0 h 160894"/>
              <a:gd name="connsiteX91" fmla="*/ 6137137 w 16898168"/>
              <a:gd name="connsiteY91" fmla="*/ 45512 h 160894"/>
              <a:gd name="connsiteX92" fmla="*/ 6161201 w 16898168"/>
              <a:gd name="connsiteY92" fmla="*/ 81202 h 160894"/>
              <a:gd name="connsiteX93" fmla="*/ 6185263 w 16898168"/>
              <a:gd name="connsiteY93" fmla="*/ 45512 h 160894"/>
              <a:gd name="connsiteX94" fmla="*/ 6295140 w 16898168"/>
              <a:gd name="connsiteY94" fmla="*/ 0 h 160894"/>
              <a:gd name="connsiteX95" fmla="*/ 6405016 w 16898168"/>
              <a:gd name="connsiteY95" fmla="*/ 45512 h 160894"/>
              <a:gd name="connsiteX96" fmla="*/ 6429079 w 16898168"/>
              <a:gd name="connsiteY96" fmla="*/ 81202 h 160894"/>
              <a:gd name="connsiteX97" fmla="*/ 6453141 w 16898168"/>
              <a:gd name="connsiteY97" fmla="*/ 45512 h 160894"/>
              <a:gd name="connsiteX98" fmla="*/ 6563017 w 16898168"/>
              <a:gd name="connsiteY98" fmla="*/ 0 h 160894"/>
              <a:gd name="connsiteX99" fmla="*/ 6672895 w 16898168"/>
              <a:gd name="connsiteY99" fmla="*/ 45512 h 160894"/>
              <a:gd name="connsiteX100" fmla="*/ 6696956 w 16898168"/>
              <a:gd name="connsiteY100" fmla="*/ 81202 h 160894"/>
              <a:gd name="connsiteX101" fmla="*/ 6721020 w 16898168"/>
              <a:gd name="connsiteY101" fmla="*/ 45512 h 160894"/>
              <a:gd name="connsiteX102" fmla="*/ 6830895 w 16898168"/>
              <a:gd name="connsiteY102" fmla="*/ 0 h 160894"/>
              <a:gd name="connsiteX103" fmla="*/ 6940773 w 16898168"/>
              <a:gd name="connsiteY103" fmla="*/ 45512 h 160894"/>
              <a:gd name="connsiteX104" fmla="*/ 6964835 w 16898168"/>
              <a:gd name="connsiteY104" fmla="*/ 81202 h 160894"/>
              <a:gd name="connsiteX105" fmla="*/ 6988899 w 16898168"/>
              <a:gd name="connsiteY105" fmla="*/ 45512 h 160894"/>
              <a:gd name="connsiteX106" fmla="*/ 7098774 w 16898168"/>
              <a:gd name="connsiteY106" fmla="*/ 0 h 160894"/>
              <a:gd name="connsiteX107" fmla="*/ 7208651 w 16898168"/>
              <a:gd name="connsiteY107" fmla="*/ 45512 h 160894"/>
              <a:gd name="connsiteX108" fmla="*/ 7232714 w 16898168"/>
              <a:gd name="connsiteY108" fmla="*/ 81202 h 160894"/>
              <a:gd name="connsiteX109" fmla="*/ 7256777 w 16898168"/>
              <a:gd name="connsiteY109" fmla="*/ 45512 h 160894"/>
              <a:gd name="connsiteX110" fmla="*/ 7366653 w 16898168"/>
              <a:gd name="connsiteY110" fmla="*/ 0 h 160894"/>
              <a:gd name="connsiteX111" fmla="*/ 7476529 w 16898168"/>
              <a:gd name="connsiteY111" fmla="*/ 45512 h 160894"/>
              <a:gd name="connsiteX112" fmla="*/ 7500591 w 16898168"/>
              <a:gd name="connsiteY112" fmla="*/ 81202 h 160894"/>
              <a:gd name="connsiteX113" fmla="*/ 7524653 w 16898168"/>
              <a:gd name="connsiteY113" fmla="*/ 45512 h 160894"/>
              <a:gd name="connsiteX114" fmla="*/ 7634530 w 16898168"/>
              <a:gd name="connsiteY114" fmla="*/ 0 h 160894"/>
              <a:gd name="connsiteX115" fmla="*/ 7744407 w 16898168"/>
              <a:gd name="connsiteY115" fmla="*/ 45512 h 160894"/>
              <a:gd name="connsiteX116" fmla="*/ 7768469 w 16898168"/>
              <a:gd name="connsiteY116" fmla="*/ 81202 h 160894"/>
              <a:gd name="connsiteX117" fmla="*/ 7792532 w 16898168"/>
              <a:gd name="connsiteY117" fmla="*/ 45512 h 160894"/>
              <a:gd name="connsiteX118" fmla="*/ 7902409 w 16898168"/>
              <a:gd name="connsiteY118" fmla="*/ 0 h 160894"/>
              <a:gd name="connsiteX119" fmla="*/ 8012286 w 16898168"/>
              <a:gd name="connsiteY119" fmla="*/ 45512 h 160894"/>
              <a:gd name="connsiteX120" fmla="*/ 8036344 w 16898168"/>
              <a:gd name="connsiteY120" fmla="*/ 81196 h 160894"/>
              <a:gd name="connsiteX121" fmla="*/ 8060402 w 16898168"/>
              <a:gd name="connsiteY121" fmla="*/ 45512 h 160894"/>
              <a:gd name="connsiteX122" fmla="*/ 8170279 w 16898168"/>
              <a:gd name="connsiteY122" fmla="*/ 0 h 160894"/>
              <a:gd name="connsiteX123" fmla="*/ 8280156 w 16898168"/>
              <a:gd name="connsiteY123" fmla="*/ 45512 h 160894"/>
              <a:gd name="connsiteX124" fmla="*/ 8304421 w 16898168"/>
              <a:gd name="connsiteY124" fmla="*/ 81502 h 160894"/>
              <a:gd name="connsiteX125" fmla="*/ 8328686 w 16898168"/>
              <a:gd name="connsiteY125" fmla="*/ 45512 h 160894"/>
              <a:gd name="connsiteX126" fmla="*/ 8438561 w 16898168"/>
              <a:gd name="connsiteY126" fmla="*/ 0 h 160894"/>
              <a:gd name="connsiteX127" fmla="*/ 8548438 w 16898168"/>
              <a:gd name="connsiteY127" fmla="*/ 45512 h 160894"/>
              <a:gd name="connsiteX128" fmla="*/ 8572500 w 16898168"/>
              <a:gd name="connsiteY128" fmla="*/ 81202 h 160894"/>
              <a:gd name="connsiteX129" fmla="*/ 8596563 w 16898168"/>
              <a:gd name="connsiteY129" fmla="*/ 45512 h 160894"/>
              <a:gd name="connsiteX130" fmla="*/ 8706439 w 16898168"/>
              <a:gd name="connsiteY130" fmla="*/ 0 h 160894"/>
              <a:gd name="connsiteX131" fmla="*/ 8816316 w 16898168"/>
              <a:gd name="connsiteY131" fmla="*/ 45512 h 160894"/>
              <a:gd name="connsiteX132" fmla="*/ 8840379 w 16898168"/>
              <a:gd name="connsiteY132" fmla="*/ 81202 h 160894"/>
              <a:gd name="connsiteX133" fmla="*/ 8864442 w 16898168"/>
              <a:gd name="connsiteY133" fmla="*/ 45512 h 160894"/>
              <a:gd name="connsiteX134" fmla="*/ 8974319 w 16898168"/>
              <a:gd name="connsiteY134" fmla="*/ 0 h 160894"/>
              <a:gd name="connsiteX135" fmla="*/ 9084195 w 16898168"/>
              <a:gd name="connsiteY135" fmla="*/ 45512 h 160894"/>
              <a:gd name="connsiteX136" fmla="*/ 9108258 w 16898168"/>
              <a:gd name="connsiteY136" fmla="*/ 81202 h 160894"/>
              <a:gd name="connsiteX137" fmla="*/ 9132320 w 16898168"/>
              <a:gd name="connsiteY137" fmla="*/ 45512 h 160894"/>
              <a:gd name="connsiteX138" fmla="*/ 9242196 w 16898168"/>
              <a:gd name="connsiteY138" fmla="*/ 0 h 160894"/>
              <a:gd name="connsiteX139" fmla="*/ 9352073 w 16898168"/>
              <a:gd name="connsiteY139" fmla="*/ 45512 h 160894"/>
              <a:gd name="connsiteX140" fmla="*/ 9376135 w 16898168"/>
              <a:gd name="connsiteY140" fmla="*/ 81202 h 160894"/>
              <a:gd name="connsiteX141" fmla="*/ 9400198 w 16898168"/>
              <a:gd name="connsiteY141" fmla="*/ 45512 h 160894"/>
              <a:gd name="connsiteX142" fmla="*/ 9510074 w 16898168"/>
              <a:gd name="connsiteY142" fmla="*/ 0 h 160894"/>
              <a:gd name="connsiteX143" fmla="*/ 9619950 w 16898168"/>
              <a:gd name="connsiteY143" fmla="*/ 45512 h 160894"/>
              <a:gd name="connsiteX144" fmla="*/ 9644014 w 16898168"/>
              <a:gd name="connsiteY144" fmla="*/ 81202 h 160894"/>
              <a:gd name="connsiteX145" fmla="*/ 9668077 w 16898168"/>
              <a:gd name="connsiteY145" fmla="*/ 45512 h 160894"/>
              <a:gd name="connsiteX146" fmla="*/ 9777953 w 16898168"/>
              <a:gd name="connsiteY146" fmla="*/ 0 h 160894"/>
              <a:gd name="connsiteX147" fmla="*/ 9887830 w 16898168"/>
              <a:gd name="connsiteY147" fmla="*/ 45512 h 160894"/>
              <a:gd name="connsiteX148" fmla="*/ 9911891 w 16898168"/>
              <a:gd name="connsiteY148" fmla="*/ 81202 h 160894"/>
              <a:gd name="connsiteX149" fmla="*/ 9935954 w 16898168"/>
              <a:gd name="connsiteY149" fmla="*/ 45512 h 160894"/>
              <a:gd name="connsiteX150" fmla="*/ 10045830 w 16898168"/>
              <a:gd name="connsiteY150" fmla="*/ 0 h 160894"/>
              <a:gd name="connsiteX151" fmla="*/ 10155707 w 16898168"/>
              <a:gd name="connsiteY151" fmla="*/ 45512 h 160894"/>
              <a:gd name="connsiteX152" fmla="*/ 10179769 w 16898168"/>
              <a:gd name="connsiteY152" fmla="*/ 81202 h 160894"/>
              <a:gd name="connsiteX153" fmla="*/ 10203832 w 16898168"/>
              <a:gd name="connsiteY153" fmla="*/ 45512 h 160894"/>
              <a:gd name="connsiteX154" fmla="*/ 10313708 w 16898168"/>
              <a:gd name="connsiteY154" fmla="*/ 0 h 160894"/>
              <a:gd name="connsiteX155" fmla="*/ 10423586 w 16898168"/>
              <a:gd name="connsiteY155" fmla="*/ 45512 h 160894"/>
              <a:gd name="connsiteX156" fmla="*/ 10447648 w 16898168"/>
              <a:gd name="connsiteY156" fmla="*/ 81202 h 160894"/>
              <a:gd name="connsiteX157" fmla="*/ 10471712 w 16898168"/>
              <a:gd name="connsiteY157" fmla="*/ 45512 h 160894"/>
              <a:gd name="connsiteX158" fmla="*/ 10581587 w 16898168"/>
              <a:gd name="connsiteY158" fmla="*/ 0 h 160894"/>
              <a:gd name="connsiteX159" fmla="*/ 10691464 w 16898168"/>
              <a:gd name="connsiteY159" fmla="*/ 45512 h 160894"/>
              <a:gd name="connsiteX160" fmla="*/ 10715526 w 16898168"/>
              <a:gd name="connsiteY160" fmla="*/ 81202 h 160894"/>
              <a:gd name="connsiteX161" fmla="*/ 10739588 w 16898168"/>
              <a:gd name="connsiteY161" fmla="*/ 45512 h 160894"/>
              <a:gd name="connsiteX162" fmla="*/ 10849465 w 16898168"/>
              <a:gd name="connsiteY162" fmla="*/ 0 h 160894"/>
              <a:gd name="connsiteX163" fmla="*/ 10959342 w 16898168"/>
              <a:gd name="connsiteY163" fmla="*/ 45512 h 160894"/>
              <a:gd name="connsiteX164" fmla="*/ 10983404 w 16898168"/>
              <a:gd name="connsiteY164" fmla="*/ 81202 h 160894"/>
              <a:gd name="connsiteX165" fmla="*/ 11007466 w 16898168"/>
              <a:gd name="connsiteY165" fmla="*/ 45512 h 160894"/>
              <a:gd name="connsiteX166" fmla="*/ 11117343 w 16898168"/>
              <a:gd name="connsiteY166" fmla="*/ 0 h 160894"/>
              <a:gd name="connsiteX167" fmla="*/ 11227219 w 16898168"/>
              <a:gd name="connsiteY167" fmla="*/ 45512 h 160894"/>
              <a:gd name="connsiteX168" fmla="*/ 11251283 w 16898168"/>
              <a:gd name="connsiteY168" fmla="*/ 81202 h 160894"/>
              <a:gd name="connsiteX169" fmla="*/ 11275346 w 16898168"/>
              <a:gd name="connsiteY169" fmla="*/ 45512 h 160894"/>
              <a:gd name="connsiteX170" fmla="*/ 11385222 w 16898168"/>
              <a:gd name="connsiteY170" fmla="*/ 0 h 160894"/>
              <a:gd name="connsiteX171" fmla="*/ 11495098 w 16898168"/>
              <a:gd name="connsiteY171" fmla="*/ 45512 h 160894"/>
              <a:gd name="connsiteX172" fmla="*/ 11519161 w 16898168"/>
              <a:gd name="connsiteY172" fmla="*/ 81202 h 160894"/>
              <a:gd name="connsiteX173" fmla="*/ 11543223 w 16898168"/>
              <a:gd name="connsiteY173" fmla="*/ 45512 h 160894"/>
              <a:gd name="connsiteX174" fmla="*/ 11653100 w 16898168"/>
              <a:gd name="connsiteY174" fmla="*/ 0 h 160894"/>
              <a:gd name="connsiteX175" fmla="*/ 11762976 w 16898168"/>
              <a:gd name="connsiteY175" fmla="*/ 45512 h 160894"/>
              <a:gd name="connsiteX176" fmla="*/ 11787039 w 16898168"/>
              <a:gd name="connsiteY176" fmla="*/ 81202 h 160894"/>
              <a:gd name="connsiteX177" fmla="*/ 11811101 w 16898168"/>
              <a:gd name="connsiteY177" fmla="*/ 45512 h 160894"/>
              <a:gd name="connsiteX178" fmla="*/ 11920977 w 16898168"/>
              <a:gd name="connsiteY178" fmla="*/ 0 h 160894"/>
              <a:gd name="connsiteX179" fmla="*/ 12030854 w 16898168"/>
              <a:gd name="connsiteY179" fmla="*/ 45512 h 160894"/>
              <a:gd name="connsiteX180" fmla="*/ 12054916 w 16898168"/>
              <a:gd name="connsiteY180" fmla="*/ 81202 h 160894"/>
              <a:gd name="connsiteX181" fmla="*/ 12078979 w 16898168"/>
              <a:gd name="connsiteY181" fmla="*/ 45512 h 160894"/>
              <a:gd name="connsiteX182" fmla="*/ 12188855 w 16898168"/>
              <a:gd name="connsiteY182" fmla="*/ 0 h 160894"/>
              <a:gd name="connsiteX183" fmla="*/ 12298732 w 16898168"/>
              <a:gd name="connsiteY183" fmla="*/ 45512 h 160894"/>
              <a:gd name="connsiteX184" fmla="*/ 12322795 w 16898168"/>
              <a:gd name="connsiteY184" fmla="*/ 81202 h 160894"/>
              <a:gd name="connsiteX185" fmla="*/ 12346858 w 16898168"/>
              <a:gd name="connsiteY185" fmla="*/ 45512 h 160894"/>
              <a:gd name="connsiteX186" fmla="*/ 12456734 w 16898168"/>
              <a:gd name="connsiteY186" fmla="*/ 0 h 160894"/>
              <a:gd name="connsiteX187" fmla="*/ 12566611 w 16898168"/>
              <a:gd name="connsiteY187" fmla="*/ 45512 h 160894"/>
              <a:gd name="connsiteX188" fmla="*/ 12590673 w 16898168"/>
              <a:gd name="connsiteY188" fmla="*/ 81202 h 160894"/>
              <a:gd name="connsiteX189" fmla="*/ 12614736 w 16898168"/>
              <a:gd name="connsiteY189" fmla="*/ 45512 h 160894"/>
              <a:gd name="connsiteX190" fmla="*/ 12724612 w 16898168"/>
              <a:gd name="connsiteY190" fmla="*/ 0 h 160894"/>
              <a:gd name="connsiteX191" fmla="*/ 12834489 w 16898168"/>
              <a:gd name="connsiteY191" fmla="*/ 45512 h 160894"/>
              <a:gd name="connsiteX192" fmla="*/ 12858551 w 16898168"/>
              <a:gd name="connsiteY192" fmla="*/ 81202 h 160894"/>
              <a:gd name="connsiteX193" fmla="*/ 12882614 w 16898168"/>
              <a:gd name="connsiteY193" fmla="*/ 45512 h 160894"/>
              <a:gd name="connsiteX194" fmla="*/ 12992490 w 16898168"/>
              <a:gd name="connsiteY194" fmla="*/ 0 h 160894"/>
              <a:gd name="connsiteX195" fmla="*/ 13102367 w 16898168"/>
              <a:gd name="connsiteY195" fmla="*/ 45512 h 160894"/>
              <a:gd name="connsiteX196" fmla="*/ 13126430 w 16898168"/>
              <a:gd name="connsiteY196" fmla="*/ 81202 h 160894"/>
              <a:gd name="connsiteX197" fmla="*/ 13150493 w 16898168"/>
              <a:gd name="connsiteY197" fmla="*/ 45512 h 160894"/>
              <a:gd name="connsiteX198" fmla="*/ 13260369 w 16898168"/>
              <a:gd name="connsiteY198" fmla="*/ 0 h 160894"/>
              <a:gd name="connsiteX199" fmla="*/ 13370246 w 16898168"/>
              <a:gd name="connsiteY199" fmla="*/ 45512 h 160894"/>
              <a:gd name="connsiteX200" fmla="*/ 13394308 w 16898168"/>
              <a:gd name="connsiteY200" fmla="*/ 81202 h 160894"/>
              <a:gd name="connsiteX201" fmla="*/ 13418371 w 16898168"/>
              <a:gd name="connsiteY201" fmla="*/ 45512 h 160894"/>
              <a:gd name="connsiteX202" fmla="*/ 13528247 w 16898168"/>
              <a:gd name="connsiteY202" fmla="*/ 0 h 160894"/>
              <a:gd name="connsiteX203" fmla="*/ 13638124 w 16898168"/>
              <a:gd name="connsiteY203" fmla="*/ 45512 h 160894"/>
              <a:gd name="connsiteX204" fmla="*/ 13662186 w 16898168"/>
              <a:gd name="connsiteY204" fmla="*/ 81202 h 160894"/>
              <a:gd name="connsiteX205" fmla="*/ 13686249 w 16898168"/>
              <a:gd name="connsiteY205" fmla="*/ 45512 h 160894"/>
              <a:gd name="connsiteX206" fmla="*/ 13796125 w 16898168"/>
              <a:gd name="connsiteY206" fmla="*/ 0 h 160894"/>
              <a:gd name="connsiteX207" fmla="*/ 13906002 w 16898168"/>
              <a:gd name="connsiteY207" fmla="*/ 45512 h 160894"/>
              <a:gd name="connsiteX208" fmla="*/ 13930065 w 16898168"/>
              <a:gd name="connsiteY208" fmla="*/ 81202 h 160894"/>
              <a:gd name="connsiteX209" fmla="*/ 13954128 w 16898168"/>
              <a:gd name="connsiteY209" fmla="*/ 45512 h 160894"/>
              <a:gd name="connsiteX210" fmla="*/ 14064004 w 16898168"/>
              <a:gd name="connsiteY210" fmla="*/ 0 h 160894"/>
              <a:gd name="connsiteX211" fmla="*/ 14173881 w 16898168"/>
              <a:gd name="connsiteY211" fmla="*/ 45512 h 160894"/>
              <a:gd name="connsiteX212" fmla="*/ 14197943 w 16898168"/>
              <a:gd name="connsiteY212" fmla="*/ 81202 h 160894"/>
              <a:gd name="connsiteX213" fmla="*/ 14222006 w 16898168"/>
              <a:gd name="connsiteY213" fmla="*/ 45512 h 160894"/>
              <a:gd name="connsiteX214" fmla="*/ 14331882 w 16898168"/>
              <a:gd name="connsiteY214" fmla="*/ 0 h 160894"/>
              <a:gd name="connsiteX215" fmla="*/ 14441759 w 16898168"/>
              <a:gd name="connsiteY215" fmla="*/ 45512 h 160894"/>
              <a:gd name="connsiteX216" fmla="*/ 14465821 w 16898168"/>
              <a:gd name="connsiteY216" fmla="*/ 81202 h 160894"/>
              <a:gd name="connsiteX217" fmla="*/ 14489884 w 16898168"/>
              <a:gd name="connsiteY217" fmla="*/ 45512 h 160894"/>
              <a:gd name="connsiteX218" fmla="*/ 14599760 w 16898168"/>
              <a:gd name="connsiteY218" fmla="*/ 0 h 160894"/>
              <a:gd name="connsiteX219" fmla="*/ 14709637 w 16898168"/>
              <a:gd name="connsiteY219" fmla="*/ 45512 h 160894"/>
              <a:gd name="connsiteX220" fmla="*/ 14733700 w 16898168"/>
              <a:gd name="connsiteY220" fmla="*/ 81202 h 160894"/>
              <a:gd name="connsiteX221" fmla="*/ 14757763 w 16898168"/>
              <a:gd name="connsiteY221" fmla="*/ 45512 h 160894"/>
              <a:gd name="connsiteX222" fmla="*/ 14867639 w 16898168"/>
              <a:gd name="connsiteY222" fmla="*/ 0 h 160894"/>
              <a:gd name="connsiteX223" fmla="*/ 14977516 w 16898168"/>
              <a:gd name="connsiteY223" fmla="*/ 45512 h 160894"/>
              <a:gd name="connsiteX224" fmla="*/ 15001578 w 16898168"/>
              <a:gd name="connsiteY224" fmla="*/ 81202 h 160894"/>
              <a:gd name="connsiteX225" fmla="*/ 15025641 w 16898168"/>
              <a:gd name="connsiteY225" fmla="*/ 45512 h 160894"/>
              <a:gd name="connsiteX226" fmla="*/ 15135517 w 16898168"/>
              <a:gd name="connsiteY226" fmla="*/ 0 h 160894"/>
              <a:gd name="connsiteX227" fmla="*/ 15245394 w 16898168"/>
              <a:gd name="connsiteY227" fmla="*/ 45512 h 160894"/>
              <a:gd name="connsiteX228" fmla="*/ 15269456 w 16898168"/>
              <a:gd name="connsiteY228" fmla="*/ 81202 h 160894"/>
              <a:gd name="connsiteX229" fmla="*/ 15293519 w 16898168"/>
              <a:gd name="connsiteY229" fmla="*/ 45512 h 160894"/>
              <a:gd name="connsiteX230" fmla="*/ 15403395 w 16898168"/>
              <a:gd name="connsiteY230" fmla="*/ 0 h 160894"/>
              <a:gd name="connsiteX231" fmla="*/ 15513272 w 16898168"/>
              <a:gd name="connsiteY231" fmla="*/ 45512 h 160894"/>
              <a:gd name="connsiteX232" fmla="*/ 15537335 w 16898168"/>
              <a:gd name="connsiteY232" fmla="*/ 81202 h 160894"/>
              <a:gd name="connsiteX233" fmla="*/ 15561398 w 16898168"/>
              <a:gd name="connsiteY233" fmla="*/ 45512 h 160894"/>
              <a:gd name="connsiteX234" fmla="*/ 15671274 w 16898168"/>
              <a:gd name="connsiteY234" fmla="*/ 0 h 160894"/>
              <a:gd name="connsiteX235" fmla="*/ 15781151 w 16898168"/>
              <a:gd name="connsiteY235" fmla="*/ 45512 h 160894"/>
              <a:gd name="connsiteX236" fmla="*/ 15805213 w 16898168"/>
              <a:gd name="connsiteY236" fmla="*/ 81202 h 160894"/>
              <a:gd name="connsiteX237" fmla="*/ 15829276 w 16898168"/>
              <a:gd name="connsiteY237" fmla="*/ 45512 h 160894"/>
              <a:gd name="connsiteX238" fmla="*/ 15939152 w 16898168"/>
              <a:gd name="connsiteY238" fmla="*/ 0 h 160894"/>
              <a:gd name="connsiteX239" fmla="*/ 16049028 w 16898168"/>
              <a:gd name="connsiteY239" fmla="*/ 45512 h 160894"/>
              <a:gd name="connsiteX240" fmla="*/ 16073092 w 16898168"/>
              <a:gd name="connsiteY240" fmla="*/ 81202 h 160894"/>
              <a:gd name="connsiteX241" fmla="*/ 16097152 w 16898168"/>
              <a:gd name="connsiteY241" fmla="*/ 45512 h 160894"/>
              <a:gd name="connsiteX242" fmla="*/ 16207032 w 16898168"/>
              <a:gd name="connsiteY242" fmla="*/ 0 h 160894"/>
              <a:gd name="connsiteX243" fmla="*/ 16316908 w 16898168"/>
              <a:gd name="connsiteY243" fmla="*/ 45512 h 160894"/>
              <a:gd name="connsiteX244" fmla="*/ 16340968 w 16898168"/>
              <a:gd name="connsiteY244" fmla="*/ 81202 h 160894"/>
              <a:gd name="connsiteX245" fmla="*/ 16365032 w 16898168"/>
              <a:gd name="connsiteY245" fmla="*/ 45512 h 160894"/>
              <a:gd name="connsiteX246" fmla="*/ 16474908 w 16898168"/>
              <a:gd name="connsiteY246" fmla="*/ 0 h 160894"/>
              <a:gd name="connsiteX247" fmla="*/ 16584788 w 16898168"/>
              <a:gd name="connsiteY247" fmla="*/ 45512 h 160894"/>
              <a:gd name="connsiteX248" fmla="*/ 16608844 w 16898168"/>
              <a:gd name="connsiteY248" fmla="*/ 81196 h 160894"/>
              <a:gd name="connsiteX249" fmla="*/ 16742780 w 16898168"/>
              <a:gd name="connsiteY249" fmla="*/ 0 h 160894"/>
              <a:gd name="connsiteX250" fmla="*/ 16898168 w 16898168"/>
              <a:gd name="connsiteY250" fmla="*/ 155389 h 160894"/>
              <a:gd name="connsiteX251" fmla="*/ 16897056 w 16898168"/>
              <a:gd name="connsiteY251" fmla="*/ 160894 h 160894"/>
              <a:gd name="connsiteX0" fmla="*/ 0 w 16898168"/>
              <a:gd name="connsiteY0" fmla="*/ 81202 h 160894"/>
              <a:gd name="connsiteX1" fmla="*/ 24063 w 16898168"/>
              <a:gd name="connsiteY1" fmla="*/ 45512 h 160894"/>
              <a:gd name="connsiteX2" fmla="*/ 133939 w 16898168"/>
              <a:gd name="connsiteY2" fmla="*/ 0 h 160894"/>
              <a:gd name="connsiteX3" fmla="*/ 243816 w 16898168"/>
              <a:gd name="connsiteY3" fmla="*/ 45512 h 160894"/>
              <a:gd name="connsiteX4" fmla="*/ 267879 w 16898168"/>
              <a:gd name="connsiteY4" fmla="*/ 81202 h 160894"/>
              <a:gd name="connsiteX5" fmla="*/ 291942 w 16898168"/>
              <a:gd name="connsiteY5" fmla="*/ 45512 h 160894"/>
              <a:gd name="connsiteX6" fmla="*/ 401819 w 16898168"/>
              <a:gd name="connsiteY6" fmla="*/ 0 h 160894"/>
              <a:gd name="connsiteX7" fmla="*/ 511695 w 16898168"/>
              <a:gd name="connsiteY7" fmla="*/ 45512 h 160894"/>
              <a:gd name="connsiteX8" fmla="*/ 535758 w 16898168"/>
              <a:gd name="connsiteY8" fmla="*/ 81202 h 160894"/>
              <a:gd name="connsiteX9" fmla="*/ 559820 w 16898168"/>
              <a:gd name="connsiteY9" fmla="*/ 45512 h 160894"/>
              <a:gd name="connsiteX10" fmla="*/ 669696 w 16898168"/>
              <a:gd name="connsiteY10" fmla="*/ 0 h 160894"/>
              <a:gd name="connsiteX11" fmla="*/ 779573 w 16898168"/>
              <a:gd name="connsiteY11" fmla="*/ 45512 h 160894"/>
              <a:gd name="connsiteX12" fmla="*/ 803635 w 16898168"/>
              <a:gd name="connsiteY12" fmla="*/ 81202 h 160894"/>
              <a:gd name="connsiteX13" fmla="*/ 827698 w 16898168"/>
              <a:gd name="connsiteY13" fmla="*/ 45512 h 160894"/>
              <a:gd name="connsiteX14" fmla="*/ 937574 w 16898168"/>
              <a:gd name="connsiteY14" fmla="*/ 0 h 160894"/>
              <a:gd name="connsiteX15" fmla="*/ 1047450 w 16898168"/>
              <a:gd name="connsiteY15" fmla="*/ 45512 h 160894"/>
              <a:gd name="connsiteX16" fmla="*/ 1071514 w 16898168"/>
              <a:gd name="connsiteY16" fmla="*/ 81202 h 160894"/>
              <a:gd name="connsiteX17" fmla="*/ 1095577 w 16898168"/>
              <a:gd name="connsiteY17" fmla="*/ 45512 h 160894"/>
              <a:gd name="connsiteX18" fmla="*/ 1205453 w 16898168"/>
              <a:gd name="connsiteY18" fmla="*/ 0 h 160894"/>
              <a:gd name="connsiteX19" fmla="*/ 1315331 w 16898168"/>
              <a:gd name="connsiteY19" fmla="*/ 45512 h 160894"/>
              <a:gd name="connsiteX20" fmla="*/ 1339391 w 16898168"/>
              <a:gd name="connsiteY20" fmla="*/ 81202 h 160894"/>
              <a:gd name="connsiteX21" fmla="*/ 1363455 w 16898168"/>
              <a:gd name="connsiteY21" fmla="*/ 45512 h 160894"/>
              <a:gd name="connsiteX22" fmla="*/ 1473330 w 16898168"/>
              <a:gd name="connsiteY22" fmla="*/ 0 h 160894"/>
              <a:gd name="connsiteX23" fmla="*/ 1583207 w 16898168"/>
              <a:gd name="connsiteY23" fmla="*/ 45512 h 160894"/>
              <a:gd name="connsiteX24" fmla="*/ 1607269 w 16898168"/>
              <a:gd name="connsiteY24" fmla="*/ 81202 h 160894"/>
              <a:gd name="connsiteX25" fmla="*/ 1631332 w 16898168"/>
              <a:gd name="connsiteY25" fmla="*/ 45512 h 160894"/>
              <a:gd name="connsiteX26" fmla="*/ 1741208 w 16898168"/>
              <a:gd name="connsiteY26" fmla="*/ 0 h 160894"/>
              <a:gd name="connsiteX27" fmla="*/ 1851086 w 16898168"/>
              <a:gd name="connsiteY27" fmla="*/ 45512 h 160894"/>
              <a:gd name="connsiteX28" fmla="*/ 1875148 w 16898168"/>
              <a:gd name="connsiteY28" fmla="*/ 81202 h 160894"/>
              <a:gd name="connsiteX29" fmla="*/ 1899212 w 16898168"/>
              <a:gd name="connsiteY29" fmla="*/ 45512 h 160894"/>
              <a:gd name="connsiteX30" fmla="*/ 2009087 w 16898168"/>
              <a:gd name="connsiteY30" fmla="*/ 0 h 160894"/>
              <a:gd name="connsiteX31" fmla="*/ 2118964 w 16898168"/>
              <a:gd name="connsiteY31" fmla="*/ 45512 h 160894"/>
              <a:gd name="connsiteX32" fmla="*/ 2143026 w 16898168"/>
              <a:gd name="connsiteY32" fmla="*/ 81202 h 160894"/>
              <a:gd name="connsiteX33" fmla="*/ 2167088 w 16898168"/>
              <a:gd name="connsiteY33" fmla="*/ 45512 h 160894"/>
              <a:gd name="connsiteX34" fmla="*/ 2276965 w 16898168"/>
              <a:gd name="connsiteY34" fmla="*/ 0 h 160894"/>
              <a:gd name="connsiteX35" fmla="*/ 2386842 w 16898168"/>
              <a:gd name="connsiteY35" fmla="*/ 45512 h 160894"/>
              <a:gd name="connsiteX36" fmla="*/ 2410904 w 16898168"/>
              <a:gd name="connsiteY36" fmla="*/ 81202 h 160894"/>
              <a:gd name="connsiteX37" fmla="*/ 2434966 w 16898168"/>
              <a:gd name="connsiteY37" fmla="*/ 45512 h 160894"/>
              <a:gd name="connsiteX38" fmla="*/ 2544843 w 16898168"/>
              <a:gd name="connsiteY38" fmla="*/ 0 h 160894"/>
              <a:gd name="connsiteX39" fmla="*/ 2654719 w 16898168"/>
              <a:gd name="connsiteY39" fmla="*/ 45512 h 160894"/>
              <a:gd name="connsiteX40" fmla="*/ 2678783 w 16898168"/>
              <a:gd name="connsiteY40" fmla="*/ 81202 h 160894"/>
              <a:gd name="connsiteX41" fmla="*/ 2702846 w 16898168"/>
              <a:gd name="connsiteY41" fmla="*/ 45512 h 160894"/>
              <a:gd name="connsiteX42" fmla="*/ 2812722 w 16898168"/>
              <a:gd name="connsiteY42" fmla="*/ 0 h 160894"/>
              <a:gd name="connsiteX43" fmla="*/ 2922598 w 16898168"/>
              <a:gd name="connsiteY43" fmla="*/ 45512 h 160894"/>
              <a:gd name="connsiteX44" fmla="*/ 2946661 w 16898168"/>
              <a:gd name="connsiteY44" fmla="*/ 81202 h 160894"/>
              <a:gd name="connsiteX45" fmla="*/ 2970723 w 16898168"/>
              <a:gd name="connsiteY45" fmla="*/ 45512 h 160894"/>
              <a:gd name="connsiteX46" fmla="*/ 3080600 w 16898168"/>
              <a:gd name="connsiteY46" fmla="*/ 0 h 160894"/>
              <a:gd name="connsiteX47" fmla="*/ 3190476 w 16898168"/>
              <a:gd name="connsiteY47" fmla="*/ 45512 h 160894"/>
              <a:gd name="connsiteX48" fmla="*/ 3214540 w 16898168"/>
              <a:gd name="connsiteY48" fmla="*/ 81202 h 160894"/>
              <a:gd name="connsiteX49" fmla="*/ 3238601 w 16898168"/>
              <a:gd name="connsiteY49" fmla="*/ 45512 h 160894"/>
              <a:gd name="connsiteX50" fmla="*/ 3348478 w 16898168"/>
              <a:gd name="connsiteY50" fmla="*/ 0 h 160894"/>
              <a:gd name="connsiteX51" fmla="*/ 3458354 w 16898168"/>
              <a:gd name="connsiteY51" fmla="*/ 45512 h 160894"/>
              <a:gd name="connsiteX52" fmla="*/ 3482417 w 16898168"/>
              <a:gd name="connsiteY52" fmla="*/ 81202 h 160894"/>
              <a:gd name="connsiteX53" fmla="*/ 3506479 w 16898168"/>
              <a:gd name="connsiteY53" fmla="*/ 45512 h 160894"/>
              <a:gd name="connsiteX54" fmla="*/ 3616356 w 16898168"/>
              <a:gd name="connsiteY54" fmla="*/ 0 h 160894"/>
              <a:gd name="connsiteX55" fmla="*/ 3726233 w 16898168"/>
              <a:gd name="connsiteY55" fmla="*/ 45512 h 160894"/>
              <a:gd name="connsiteX56" fmla="*/ 3750296 w 16898168"/>
              <a:gd name="connsiteY56" fmla="*/ 81202 h 160894"/>
              <a:gd name="connsiteX57" fmla="*/ 3774358 w 16898168"/>
              <a:gd name="connsiteY57" fmla="*/ 45512 h 160894"/>
              <a:gd name="connsiteX58" fmla="*/ 3884234 w 16898168"/>
              <a:gd name="connsiteY58" fmla="*/ 0 h 160894"/>
              <a:gd name="connsiteX59" fmla="*/ 3994112 w 16898168"/>
              <a:gd name="connsiteY59" fmla="*/ 45512 h 160894"/>
              <a:gd name="connsiteX60" fmla="*/ 4018173 w 16898168"/>
              <a:gd name="connsiteY60" fmla="*/ 81202 h 160894"/>
              <a:gd name="connsiteX61" fmla="*/ 4042237 w 16898168"/>
              <a:gd name="connsiteY61" fmla="*/ 45512 h 160894"/>
              <a:gd name="connsiteX62" fmla="*/ 4152112 w 16898168"/>
              <a:gd name="connsiteY62" fmla="*/ 0 h 160894"/>
              <a:gd name="connsiteX63" fmla="*/ 4261990 w 16898168"/>
              <a:gd name="connsiteY63" fmla="*/ 45512 h 160894"/>
              <a:gd name="connsiteX64" fmla="*/ 4286051 w 16898168"/>
              <a:gd name="connsiteY64" fmla="*/ 81202 h 160894"/>
              <a:gd name="connsiteX65" fmla="*/ 4310115 w 16898168"/>
              <a:gd name="connsiteY65" fmla="*/ 45512 h 160894"/>
              <a:gd name="connsiteX66" fmla="*/ 4419991 w 16898168"/>
              <a:gd name="connsiteY66" fmla="*/ 0 h 160894"/>
              <a:gd name="connsiteX67" fmla="*/ 4529867 w 16898168"/>
              <a:gd name="connsiteY67" fmla="*/ 45512 h 160894"/>
              <a:gd name="connsiteX68" fmla="*/ 4553931 w 16898168"/>
              <a:gd name="connsiteY68" fmla="*/ 81202 h 160894"/>
              <a:gd name="connsiteX69" fmla="*/ 4577994 w 16898168"/>
              <a:gd name="connsiteY69" fmla="*/ 45512 h 160894"/>
              <a:gd name="connsiteX70" fmla="*/ 4687870 w 16898168"/>
              <a:gd name="connsiteY70" fmla="*/ 0 h 160894"/>
              <a:gd name="connsiteX71" fmla="*/ 4797746 w 16898168"/>
              <a:gd name="connsiteY71" fmla="*/ 45512 h 160894"/>
              <a:gd name="connsiteX72" fmla="*/ 4821809 w 16898168"/>
              <a:gd name="connsiteY72" fmla="*/ 81202 h 160894"/>
              <a:gd name="connsiteX73" fmla="*/ 4845871 w 16898168"/>
              <a:gd name="connsiteY73" fmla="*/ 45512 h 160894"/>
              <a:gd name="connsiteX74" fmla="*/ 4955748 w 16898168"/>
              <a:gd name="connsiteY74" fmla="*/ 0 h 160894"/>
              <a:gd name="connsiteX75" fmla="*/ 5065625 w 16898168"/>
              <a:gd name="connsiteY75" fmla="*/ 45512 h 160894"/>
              <a:gd name="connsiteX76" fmla="*/ 5089686 w 16898168"/>
              <a:gd name="connsiteY76" fmla="*/ 81202 h 160894"/>
              <a:gd name="connsiteX77" fmla="*/ 5113749 w 16898168"/>
              <a:gd name="connsiteY77" fmla="*/ 45512 h 160894"/>
              <a:gd name="connsiteX78" fmla="*/ 5223625 w 16898168"/>
              <a:gd name="connsiteY78" fmla="*/ 0 h 160894"/>
              <a:gd name="connsiteX79" fmla="*/ 5333503 w 16898168"/>
              <a:gd name="connsiteY79" fmla="*/ 45512 h 160894"/>
              <a:gd name="connsiteX80" fmla="*/ 5357565 w 16898168"/>
              <a:gd name="connsiteY80" fmla="*/ 81202 h 160894"/>
              <a:gd name="connsiteX81" fmla="*/ 5381629 w 16898168"/>
              <a:gd name="connsiteY81" fmla="*/ 45512 h 160894"/>
              <a:gd name="connsiteX82" fmla="*/ 5491504 w 16898168"/>
              <a:gd name="connsiteY82" fmla="*/ 0 h 160894"/>
              <a:gd name="connsiteX83" fmla="*/ 5601382 w 16898168"/>
              <a:gd name="connsiteY83" fmla="*/ 45512 h 160894"/>
              <a:gd name="connsiteX84" fmla="*/ 5625443 w 16898168"/>
              <a:gd name="connsiteY84" fmla="*/ 81202 h 160894"/>
              <a:gd name="connsiteX85" fmla="*/ 5649507 w 16898168"/>
              <a:gd name="connsiteY85" fmla="*/ 45512 h 160894"/>
              <a:gd name="connsiteX86" fmla="*/ 5759383 w 16898168"/>
              <a:gd name="connsiteY86" fmla="*/ 0 h 160894"/>
              <a:gd name="connsiteX87" fmla="*/ 5869259 w 16898168"/>
              <a:gd name="connsiteY87" fmla="*/ 45512 h 160894"/>
              <a:gd name="connsiteX88" fmla="*/ 5893322 w 16898168"/>
              <a:gd name="connsiteY88" fmla="*/ 81202 h 160894"/>
              <a:gd name="connsiteX89" fmla="*/ 5917385 w 16898168"/>
              <a:gd name="connsiteY89" fmla="*/ 45512 h 160894"/>
              <a:gd name="connsiteX90" fmla="*/ 6027261 w 16898168"/>
              <a:gd name="connsiteY90" fmla="*/ 0 h 160894"/>
              <a:gd name="connsiteX91" fmla="*/ 6137137 w 16898168"/>
              <a:gd name="connsiteY91" fmla="*/ 45512 h 160894"/>
              <a:gd name="connsiteX92" fmla="*/ 6161201 w 16898168"/>
              <a:gd name="connsiteY92" fmla="*/ 81202 h 160894"/>
              <a:gd name="connsiteX93" fmla="*/ 6185263 w 16898168"/>
              <a:gd name="connsiteY93" fmla="*/ 45512 h 160894"/>
              <a:gd name="connsiteX94" fmla="*/ 6295140 w 16898168"/>
              <a:gd name="connsiteY94" fmla="*/ 0 h 160894"/>
              <a:gd name="connsiteX95" fmla="*/ 6405016 w 16898168"/>
              <a:gd name="connsiteY95" fmla="*/ 45512 h 160894"/>
              <a:gd name="connsiteX96" fmla="*/ 6429079 w 16898168"/>
              <a:gd name="connsiteY96" fmla="*/ 81202 h 160894"/>
              <a:gd name="connsiteX97" fmla="*/ 6453141 w 16898168"/>
              <a:gd name="connsiteY97" fmla="*/ 45512 h 160894"/>
              <a:gd name="connsiteX98" fmla="*/ 6563017 w 16898168"/>
              <a:gd name="connsiteY98" fmla="*/ 0 h 160894"/>
              <a:gd name="connsiteX99" fmla="*/ 6672895 w 16898168"/>
              <a:gd name="connsiteY99" fmla="*/ 45512 h 160894"/>
              <a:gd name="connsiteX100" fmla="*/ 6696956 w 16898168"/>
              <a:gd name="connsiteY100" fmla="*/ 81202 h 160894"/>
              <a:gd name="connsiteX101" fmla="*/ 6721020 w 16898168"/>
              <a:gd name="connsiteY101" fmla="*/ 45512 h 160894"/>
              <a:gd name="connsiteX102" fmla="*/ 6830895 w 16898168"/>
              <a:gd name="connsiteY102" fmla="*/ 0 h 160894"/>
              <a:gd name="connsiteX103" fmla="*/ 6940773 w 16898168"/>
              <a:gd name="connsiteY103" fmla="*/ 45512 h 160894"/>
              <a:gd name="connsiteX104" fmla="*/ 6964835 w 16898168"/>
              <a:gd name="connsiteY104" fmla="*/ 81202 h 160894"/>
              <a:gd name="connsiteX105" fmla="*/ 6988899 w 16898168"/>
              <a:gd name="connsiteY105" fmla="*/ 45512 h 160894"/>
              <a:gd name="connsiteX106" fmla="*/ 7098774 w 16898168"/>
              <a:gd name="connsiteY106" fmla="*/ 0 h 160894"/>
              <a:gd name="connsiteX107" fmla="*/ 7208651 w 16898168"/>
              <a:gd name="connsiteY107" fmla="*/ 45512 h 160894"/>
              <a:gd name="connsiteX108" fmla="*/ 7232714 w 16898168"/>
              <a:gd name="connsiteY108" fmla="*/ 81202 h 160894"/>
              <a:gd name="connsiteX109" fmla="*/ 7256777 w 16898168"/>
              <a:gd name="connsiteY109" fmla="*/ 45512 h 160894"/>
              <a:gd name="connsiteX110" fmla="*/ 7366653 w 16898168"/>
              <a:gd name="connsiteY110" fmla="*/ 0 h 160894"/>
              <a:gd name="connsiteX111" fmla="*/ 7476529 w 16898168"/>
              <a:gd name="connsiteY111" fmla="*/ 45512 h 160894"/>
              <a:gd name="connsiteX112" fmla="*/ 7500591 w 16898168"/>
              <a:gd name="connsiteY112" fmla="*/ 81202 h 160894"/>
              <a:gd name="connsiteX113" fmla="*/ 7524653 w 16898168"/>
              <a:gd name="connsiteY113" fmla="*/ 45512 h 160894"/>
              <a:gd name="connsiteX114" fmla="*/ 7634530 w 16898168"/>
              <a:gd name="connsiteY114" fmla="*/ 0 h 160894"/>
              <a:gd name="connsiteX115" fmla="*/ 7744407 w 16898168"/>
              <a:gd name="connsiteY115" fmla="*/ 45512 h 160894"/>
              <a:gd name="connsiteX116" fmla="*/ 7768469 w 16898168"/>
              <a:gd name="connsiteY116" fmla="*/ 81202 h 160894"/>
              <a:gd name="connsiteX117" fmla="*/ 7792532 w 16898168"/>
              <a:gd name="connsiteY117" fmla="*/ 45512 h 160894"/>
              <a:gd name="connsiteX118" fmla="*/ 7902409 w 16898168"/>
              <a:gd name="connsiteY118" fmla="*/ 0 h 160894"/>
              <a:gd name="connsiteX119" fmla="*/ 8012286 w 16898168"/>
              <a:gd name="connsiteY119" fmla="*/ 45512 h 160894"/>
              <a:gd name="connsiteX120" fmla="*/ 8036344 w 16898168"/>
              <a:gd name="connsiteY120" fmla="*/ 81196 h 160894"/>
              <a:gd name="connsiteX121" fmla="*/ 8060402 w 16898168"/>
              <a:gd name="connsiteY121" fmla="*/ 45512 h 160894"/>
              <a:gd name="connsiteX122" fmla="*/ 8170279 w 16898168"/>
              <a:gd name="connsiteY122" fmla="*/ 0 h 160894"/>
              <a:gd name="connsiteX123" fmla="*/ 8280156 w 16898168"/>
              <a:gd name="connsiteY123" fmla="*/ 45512 h 160894"/>
              <a:gd name="connsiteX124" fmla="*/ 8304421 w 16898168"/>
              <a:gd name="connsiteY124" fmla="*/ 81502 h 160894"/>
              <a:gd name="connsiteX125" fmla="*/ 8328686 w 16898168"/>
              <a:gd name="connsiteY125" fmla="*/ 45512 h 160894"/>
              <a:gd name="connsiteX126" fmla="*/ 8438561 w 16898168"/>
              <a:gd name="connsiteY126" fmla="*/ 0 h 160894"/>
              <a:gd name="connsiteX127" fmla="*/ 8548438 w 16898168"/>
              <a:gd name="connsiteY127" fmla="*/ 45512 h 160894"/>
              <a:gd name="connsiteX128" fmla="*/ 8572500 w 16898168"/>
              <a:gd name="connsiteY128" fmla="*/ 81202 h 160894"/>
              <a:gd name="connsiteX129" fmla="*/ 8596563 w 16898168"/>
              <a:gd name="connsiteY129" fmla="*/ 45512 h 160894"/>
              <a:gd name="connsiteX130" fmla="*/ 8706439 w 16898168"/>
              <a:gd name="connsiteY130" fmla="*/ 0 h 160894"/>
              <a:gd name="connsiteX131" fmla="*/ 8816316 w 16898168"/>
              <a:gd name="connsiteY131" fmla="*/ 45512 h 160894"/>
              <a:gd name="connsiteX132" fmla="*/ 8840379 w 16898168"/>
              <a:gd name="connsiteY132" fmla="*/ 81202 h 160894"/>
              <a:gd name="connsiteX133" fmla="*/ 8864442 w 16898168"/>
              <a:gd name="connsiteY133" fmla="*/ 45512 h 160894"/>
              <a:gd name="connsiteX134" fmla="*/ 8974319 w 16898168"/>
              <a:gd name="connsiteY134" fmla="*/ 0 h 160894"/>
              <a:gd name="connsiteX135" fmla="*/ 9084195 w 16898168"/>
              <a:gd name="connsiteY135" fmla="*/ 45512 h 160894"/>
              <a:gd name="connsiteX136" fmla="*/ 9108258 w 16898168"/>
              <a:gd name="connsiteY136" fmla="*/ 81202 h 160894"/>
              <a:gd name="connsiteX137" fmla="*/ 9132320 w 16898168"/>
              <a:gd name="connsiteY137" fmla="*/ 45512 h 160894"/>
              <a:gd name="connsiteX138" fmla="*/ 9242196 w 16898168"/>
              <a:gd name="connsiteY138" fmla="*/ 0 h 160894"/>
              <a:gd name="connsiteX139" fmla="*/ 9352073 w 16898168"/>
              <a:gd name="connsiteY139" fmla="*/ 45512 h 160894"/>
              <a:gd name="connsiteX140" fmla="*/ 9376135 w 16898168"/>
              <a:gd name="connsiteY140" fmla="*/ 81202 h 160894"/>
              <a:gd name="connsiteX141" fmla="*/ 9400198 w 16898168"/>
              <a:gd name="connsiteY141" fmla="*/ 45512 h 160894"/>
              <a:gd name="connsiteX142" fmla="*/ 9510074 w 16898168"/>
              <a:gd name="connsiteY142" fmla="*/ 0 h 160894"/>
              <a:gd name="connsiteX143" fmla="*/ 9619950 w 16898168"/>
              <a:gd name="connsiteY143" fmla="*/ 45512 h 160894"/>
              <a:gd name="connsiteX144" fmla="*/ 9644014 w 16898168"/>
              <a:gd name="connsiteY144" fmla="*/ 81202 h 160894"/>
              <a:gd name="connsiteX145" fmla="*/ 9668077 w 16898168"/>
              <a:gd name="connsiteY145" fmla="*/ 45512 h 160894"/>
              <a:gd name="connsiteX146" fmla="*/ 9777953 w 16898168"/>
              <a:gd name="connsiteY146" fmla="*/ 0 h 160894"/>
              <a:gd name="connsiteX147" fmla="*/ 9887830 w 16898168"/>
              <a:gd name="connsiteY147" fmla="*/ 45512 h 160894"/>
              <a:gd name="connsiteX148" fmla="*/ 9911891 w 16898168"/>
              <a:gd name="connsiteY148" fmla="*/ 81202 h 160894"/>
              <a:gd name="connsiteX149" fmla="*/ 9935954 w 16898168"/>
              <a:gd name="connsiteY149" fmla="*/ 45512 h 160894"/>
              <a:gd name="connsiteX150" fmla="*/ 10045830 w 16898168"/>
              <a:gd name="connsiteY150" fmla="*/ 0 h 160894"/>
              <a:gd name="connsiteX151" fmla="*/ 10155707 w 16898168"/>
              <a:gd name="connsiteY151" fmla="*/ 45512 h 160894"/>
              <a:gd name="connsiteX152" fmla="*/ 10179769 w 16898168"/>
              <a:gd name="connsiteY152" fmla="*/ 81202 h 160894"/>
              <a:gd name="connsiteX153" fmla="*/ 10203832 w 16898168"/>
              <a:gd name="connsiteY153" fmla="*/ 45512 h 160894"/>
              <a:gd name="connsiteX154" fmla="*/ 10313708 w 16898168"/>
              <a:gd name="connsiteY154" fmla="*/ 0 h 160894"/>
              <a:gd name="connsiteX155" fmla="*/ 10423586 w 16898168"/>
              <a:gd name="connsiteY155" fmla="*/ 45512 h 160894"/>
              <a:gd name="connsiteX156" fmla="*/ 10447648 w 16898168"/>
              <a:gd name="connsiteY156" fmla="*/ 81202 h 160894"/>
              <a:gd name="connsiteX157" fmla="*/ 10471712 w 16898168"/>
              <a:gd name="connsiteY157" fmla="*/ 45512 h 160894"/>
              <a:gd name="connsiteX158" fmla="*/ 10581587 w 16898168"/>
              <a:gd name="connsiteY158" fmla="*/ 0 h 160894"/>
              <a:gd name="connsiteX159" fmla="*/ 10691464 w 16898168"/>
              <a:gd name="connsiteY159" fmla="*/ 45512 h 160894"/>
              <a:gd name="connsiteX160" fmla="*/ 10715526 w 16898168"/>
              <a:gd name="connsiteY160" fmla="*/ 81202 h 160894"/>
              <a:gd name="connsiteX161" fmla="*/ 10739588 w 16898168"/>
              <a:gd name="connsiteY161" fmla="*/ 45512 h 160894"/>
              <a:gd name="connsiteX162" fmla="*/ 10849465 w 16898168"/>
              <a:gd name="connsiteY162" fmla="*/ 0 h 160894"/>
              <a:gd name="connsiteX163" fmla="*/ 10959342 w 16898168"/>
              <a:gd name="connsiteY163" fmla="*/ 45512 h 160894"/>
              <a:gd name="connsiteX164" fmla="*/ 10983404 w 16898168"/>
              <a:gd name="connsiteY164" fmla="*/ 81202 h 160894"/>
              <a:gd name="connsiteX165" fmla="*/ 11007466 w 16898168"/>
              <a:gd name="connsiteY165" fmla="*/ 45512 h 160894"/>
              <a:gd name="connsiteX166" fmla="*/ 11117343 w 16898168"/>
              <a:gd name="connsiteY166" fmla="*/ 0 h 160894"/>
              <a:gd name="connsiteX167" fmla="*/ 11227219 w 16898168"/>
              <a:gd name="connsiteY167" fmla="*/ 45512 h 160894"/>
              <a:gd name="connsiteX168" fmla="*/ 11251283 w 16898168"/>
              <a:gd name="connsiteY168" fmla="*/ 81202 h 160894"/>
              <a:gd name="connsiteX169" fmla="*/ 11275346 w 16898168"/>
              <a:gd name="connsiteY169" fmla="*/ 45512 h 160894"/>
              <a:gd name="connsiteX170" fmla="*/ 11385222 w 16898168"/>
              <a:gd name="connsiteY170" fmla="*/ 0 h 160894"/>
              <a:gd name="connsiteX171" fmla="*/ 11495098 w 16898168"/>
              <a:gd name="connsiteY171" fmla="*/ 45512 h 160894"/>
              <a:gd name="connsiteX172" fmla="*/ 11519161 w 16898168"/>
              <a:gd name="connsiteY172" fmla="*/ 81202 h 160894"/>
              <a:gd name="connsiteX173" fmla="*/ 11543223 w 16898168"/>
              <a:gd name="connsiteY173" fmla="*/ 45512 h 160894"/>
              <a:gd name="connsiteX174" fmla="*/ 11653100 w 16898168"/>
              <a:gd name="connsiteY174" fmla="*/ 0 h 160894"/>
              <a:gd name="connsiteX175" fmla="*/ 11762976 w 16898168"/>
              <a:gd name="connsiteY175" fmla="*/ 45512 h 160894"/>
              <a:gd name="connsiteX176" fmla="*/ 11787039 w 16898168"/>
              <a:gd name="connsiteY176" fmla="*/ 81202 h 160894"/>
              <a:gd name="connsiteX177" fmla="*/ 11811101 w 16898168"/>
              <a:gd name="connsiteY177" fmla="*/ 45512 h 160894"/>
              <a:gd name="connsiteX178" fmla="*/ 11920977 w 16898168"/>
              <a:gd name="connsiteY178" fmla="*/ 0 h 160894"/>
              <a:gd name="connsiteX179" fmla="*/ 12030854 w 16898168"/>
              <a:gd name="connsiteY179" fmla="*/ 45512 h 160894"/>
              <a:gd name="connsiteX180" fmla="*/ 12054916 w 16898168"/>
              <a:gd name="connsiteY180" fmla="*/ 81202 h 160894"/>
              <a:gd name="connsiteX181" fmla="*/ 12078979 w 16898168"/>
              <a:gd name="connsiteY181" fmla="*/ 45512 h 160894"/>
              <a:gd name="connsiteX182" fmla="*/ 12188855 w 16898168"/>
              <a:gd name="connsiteY182" fmla="*/ 0 h 160894"/>
              <a:gd name="connsiteX183" fmla="*/ 12298732 w 16898168"/>
              <a:gd name="connsiteY183" fmla="*/ 45512 h 160894"/>
              <a:gd name="connsiteX184" fmla="*/ 12322795 w 16898168"/>
              <a:gd name="connsiteY184" fmla="*/ 81202 h 160894"/>
              <a:gd name="connsiteX185" fmla="*/ 12346858 w 16898168"/>
              <a:gd name="connsiteY185" fmla="*/ 45512 h 160894"/>
              <a:gd name="connsiteX186" fmla="*/ 12456734 w 16898168"/>
              <a:gd name="connsiteY186" fmla="*/ 0 h 160894"/>
              <a:gd name="connsiteX187" fmla="*/ 12566611 w 16898168"/>
              <a:gd name="connsiteY187" fmla="*/ 45512 h 160894"/>
              <a:gd name="connsiteX188" fmla="*/ 12590673 w 16898168"/>
              <a:gd name="connsiteY188" fmla="*/ 81202 h 160894"/>
              <a:gd name="connsiteX189" fmla="*/ 12614736 w 16898168"/>
              <a:gd name="connsiteY189" fmla="*/ 45512 h 160894"/>
              <a:gd name="connsiteX190" fmla="*/ 12724612 w 16898168"/>
              <a:gd name="connsiteY190" fmla="*/ 0 h 160894"/>
              <a:gd name="connsiteX191" fmla="*/ 12834489 w 16898168"/>
              <a:gd name="connsiteY191" fmla="*/ 45512 h 160894"/>
              <a:gd name="connsiteX192" fmla="*/ 12858551 w 16898168"/>
              <a:gd name="connsiteY192" fmla="*/ 81202 h 160894"/>
              <a:gd name="connsiteX193" fmla="*/ 12882614 w 16898168"/>
              <a:gd name="connsiteY193" fmla="*/ 45512 h 160894"/>
              <a:gd name="connsiteX194" fmla="*/ 12992490 w 16898168"/>
              <a:gd name="connsiteY194" fmla="*/ 0 h 160894"/>
              <a:gd name="connsiteX195" fmla="*/ 13102367 w 16898168"/>
              <a:gd name="connsiteY195" fmla="*/ 45512 h 160894"/>
              <a:gd name="connsiteX196" fmla="*/ 13126430 w 16898168"/>
              <a:gd name="connsiteY196" fmla="*/ 81202 h 160894"/>
              <a:gd name="connsiteX197" fmla="*/ 13150493 w 16898168"/>
              <a:gd name="connsiteY197" fmla="*/ 45512 h 160894"/>
              <a:gd name="connsiteX198" fmla="*/ 13260369 w 16898168"/>
              <a:gd name="connsiteY198" fmla="*/ 0 h 160894"/>
              <a:gd name="connsiteX199" fmla="*/ 13370246 w 16898168"/>
              <a:gd name="connsiteY199" fmla="*/ 45512 h 160894"/>
              <a:gd name="connsiteX200" fmla="*/ 13394308 w 16898168"/>
              <a:gd name="connsiteY200" fmla="*/ 81202 h 160894"/>
              <a:gd name="connsiteX201" fmla="*/ 13418371 w 16898168"/>
              <a:gd name="connsiteY201" fmla="*/ 45512 h 160894"/>
              <a:gd name="connsiteX202" fmla="*/ 13528247 w 16898168"/>
              <a:gd name="connsiteY202" fmla="*/ 0 h 160894"/>
              <a:gd name="connsiteX203" fmla="*/ 13638124 w 16898168"/>
              <a:gd name="connsiteY203" fmla="*/ 45512 h 160894"/>
              <a:gd name="connsiteX204" fmla="*/ 13662186 w 16898168"/>
              <a:gd name="connsiteY204" fmla="*/ 81202 h 160894"/>
              <a:gd name="connsiteX205" fmla="*/ 13686249 w 16898168"/>
              <a:gd name="connsiteY205" fmla="*/ 45512 h 160894"/>
              <a:gd name="connsiteX206" fmla="*/ 13796125 w 16898168"/>
              <a:gd name="connsiteY206" fmla="*/ 0 h 160894"/>
              <a:gd name="connsiteX207" fmla="*/ 13906002 w 16898168"/>
              <a:gd name="connsiteY207" fmla="*/ 45512 h 160894"/>
              <a:gd name="connsiteX208" fmla="*/ 13930065 w 16898168"/>
              <a:gd name="connsiteY208" fmla="*/ 81202 h 160894"/>
              <a:gd name="connsiteX209" fmla="*/ 13954128 w 16898168"/>
              <a:gd name="connsiteY209" fmla="*/ 45512 h 160894"/>
              <a:gd name="connsiteX210" fmla="*/ 14064004 w 16898168"/>
              <a:gd name="connsiteY210" fmla="*/ 0 h 160894"/>
              <a:gd name="connsiteX211" fmla="*/ 14173881 w 16898168"/>
              <a:gd name="connsiteY211" fmla="*/ 45512 h 160894"/>
              <a:gd name="connsiteX212" fmla="*/ 14197943 w 16898168"/>
              <a:gd name="connsiteY212" fmla="*/ 81202 h 160894"/>
              <a:gd name="connsiteX213" fmla="*/ 14222006 w 16898168"/>
              <a:gd name="connsiteY213" fmla="*/ 45512 h 160894"/>
              <a:gd name="connsiteX214" fmla="*/ 14331882 w 16898168"/>
              <a:gd name="connsiteY214" fmla="*/ 0 h 160894"/>
              <a:gd name="connsiteX215" fmla="*/ 14441759 w 16898168"/>
              <a:gd name="connsiteY215" fmla="*/ 45512 h 160894"/>
              <a:gd name="connsiteX216" fmla="*/ 14465821 w 16898168"/>
              <a:gd name="connsiteY216" fmla="*/ 81202 h 160894"/>
              <a:gd name="connsiteX217" fmla="*/ 14489884 w 16898168"/>
              <a:gd name="connsiteY217" fmla="*/ 45512 h 160894"/>
              <a:gd name="connsiteX218" fmla="*/ 14599760 w 16898168"/>
              <a:gd name="connsiteY218" fmla="*/ 0 h 160894"/>
              <a:gd name="connsiteX219" fmla="*/ 14709637 w 16898168"/>
              <a:gd name="connsiteY219" fmla="*/ 45512 h 160894"/>
              <a:gd name="connsiteX220" fmla="*/ 14733700 w 16898168"/>
              <a:gd name="connsiteY220" fmla="*/ 81202 h 160894"/>
              <a:gd name="connsiteX221" fmla="*/ 14757763 w 16898168"/>
              <a:gd name="connsiteY221" fmla="*/ 45512 h 160894"/>
              <a:gd name="connsiteX222" fmla="*/ 14867639 w 16898168"/>
              <a:gd name="connsiteY222" fmla="*/ 0 h 160894"/>
              <a:gd name="connsiteX223" fmla="*/ 14977516 w 16898168"/>
              <a:gd name="connsiteY223" fmla="*/ 45512 h 160894"/>
              <a:gd name="connsiteX224" fmla="*/ 15001578 w 16898168"/>
              <a:gd name="connsiteY224" fmla="*/ 81202 h 160894"/>
              <a:gd name="connsiteX225" fmla="*/ 15025641 w 16898168"/>
              <a:gd name="connsiteY225" fmla="*/ 45512 h 160894"/>
              <a:gd name="connsiteX226" fmla="*/ 15135517 w 16898168"/>
              <a:gd name="connsiteY226" fmla="*/ 0 h 160894"/>
              <a:gd name="connsiteX227" fmla="*/ 15245394 w 16898168"/>
              <a:gd name="connsiteY227" fmla="*/ 45512 h 160894"/>
              <a:gd name="connsiteX228" fmla="*/ 15269456 w 16898168"/>
              <a:gd name="connsiteY228" fmla="*/ 81202 h 160894"/>
              <a:gd name="connsiteX229" fmla="*/ 15293519 w 16898168"/>
              <a:gd name="connsiteY229" fmla="*/ 45512 h 160894"/>
              <a:gd name="connsiteX230" fmla="*/ 15403395 w 16898168"/>
              <a:gd name="connsiteY230" fmla="*/ 0 h 160894"/>
              <a:gd name="connsiteX231" fmla="*/ 15513272 w 16898168"/>
              <a:gd name="connsiteY231" fmla="*/ 45512 h 160894"/>
              <a:gd name="connsiteX232" fmla="*/ 15537335 w 16898168"/>
              <a:gd name="connsiteY232" fmla="*/ 81202 h 160894"/>
              <a:gd name="connsiteX233" fmla="*/ 15561398 w 16898168"/>
              <a:gd name="connsiteY233" fmla="*/ 45512 h 160894"/>
              <a:gd name="connsiteX234" fmla="*/ 15671274 w 16898168"/>
              <a:gd name="connsiteY234" fmla="*/ 0 h 160894"/>
              <a:gd name="connsiteX235" fmla="*/ 15781151 w 16898168"/>
              <a:gd name="connsiteY235" fmla="*/ 45512 h 160894"/>
              <a:gd name="connsiteX236" fmla="*/ 15805213 w 16898168"/>
              <a:gd name="connsiteY236" fmla="*/ 81202 h 160894"/>
              <a:gd name="connsiteX237" fmla="*/ 15829276 w 16898168"/>
              <a:gd name="connsiteY237" fmla="*/ 45512 h 160894"/>
              <a:gd name="connsiteX238" fmla="*/ 15939152 w 16898168"/>
              <a:gd name="connsiteY238" fmla="*/ 0 h 160894"/>
              <a:gd name="connsiteX239" fmla="*/ 16049028 w 16898168"/>
              <a:gd name="connsiteY239" fmla="*/ 45512 h 160894"/>
              <a:gd name="connsiteX240" fmla="*/ 16073092 w 16898168"/>
              <a:gd name="connsiteY240" fmla="*/ 81202 h 160894"/>
              <a:gd name="connsiteX241" fmla="*/ 16097152 w 16898168"/>
              <a:gd name="connsiteY241" fmla="*/ 45512 h 160894"/>
              <a:gd name="connsiteX242" fmla="*/ 16207032 w 16898168"/>
              <a:gd name="connsiteY242" fmla="*/ 0 h 160894"/>
              <a:gd name="connsiteX243" fmla="*/ 16316908 w 16898168"/>
              <a:gd name="connsiteY243" fmla="*/ 45512 h 160894"/>
              <a:gd name="connsiteX244" fmla="*/ 16340968 w 16898168"/>
              <a:gd name="connsiteY244" fmla="*/ 81202 h 160894"/>
              <a:gd name="connsiteX245" fmla="*/ 16365032 w 16898168"/>
              <a:gd name="connsiteY245" fmla="*/ 45512 h 160894"/>
              <a:gd name="connsiteX246" fmla="*/ 16474908 w 16898168"/>
              <a:gd name="connsiteY246" fmla="*/ 0 h 160894"/>
              <a:gd name="connsiteX247" fmla="*/ 16584788 w 16898168"/>
              <a:gd name="connsiteY247" fmla="*/ 45512 h 160894"/>
              <a:gd name="connsiteX248" fmla="*/ 16608844 w 16898168"/>
              <a:gd name="connsiteY248" fmla="*/ 81196 h 160894"/>
              <a:gd name="connsiteX249" fmla="*/ 16898168 w 16898168"/>
              <a:gd name="connsiteY249" fmla="*/ 155389 h 160894"/>
              <a:gd name="connsiteX250" fmla="*/ 16897056 w 16898168"/>
              <a:gd name="connsiteY250" fmla="*/ 160894 h 160894"/>
              <a:gd name="connsiteX0" fmla="*/ 0 w 16898168"/>
              <a:gd name="connsiteY0" fmla="*/ 81202 h 155389"/>
              <a:gd name="connsiteX1" fmla="*/ 24063 w 16898168"/>
              <a:gd name="connsiteY1" fmla="*/ 45512 h 155389"/>
              <a:gd name="connsiteX2" fmla="*/ 133939 w 16898168"/>
              <a:gd name="connsiteY2" fmla="*/ 0 h 155389"/>
              <a:gd name="connsiteX3" fmla="*/ 243816 w 16898168"/>
              <a:gd name="connsiteY3" fmla="*/ 45512 h 155389"/>
              <a:gd name="connsiteX4" fmla="*/ 267879 w 16898168"/>
              <a:gd name="connsiteY4" fmla="*/ 81202 h 155389"/>
              <a:gd name="connsiteX5" fmla="*/ 291942 w 16898168"/>
              <a:gd name="connsiteY5" fmla="*/ 45512 h 155389"/>
              <a:gd name="connsiteX6" fmla="*/ 401819 w 16898168"/>
              <a:gd name="connsiteY6" fmla="*/ 0 h 155389"/>
              <a:gd name="connsiteX7" fmla="*/ 511695 w 16898168"/>
              <a:gd name="connsiteY7" fmla="*/ 45512 h 155389"/>
              <a:gd name="connsiteX8" fmla="*/ 535758 w 16898168"/>
              <a:gd name="connsiteY8" fmla="*/ 81202 h 155389"/>
              <a:gd name="connsiteX9" fmla="*/ 559820 w 16898168"/>
              <a:gd name="connsiteY9" fmla="*/ 45512 h 155389"/>
              <a:gd name="connsiteX10" fmla="*/ 669696 w 16898168"/>
              <a:gd name="connsiteY10" fmla="*/ 0 h 155389"/>
              <a:gd name="connsiteX11" fmla="*/ 779573 w 16898168"/>
              <a:gd name="connsiteY11" fmla="*/ 45512 h 155389"/>
              <a:gd name="connsiteX12" fmla="*/ 803635 w 16898168"/>
              <a:gd name="connsiteY12" fmla="*/ 81202 h 155389"/>
              <a:gd name="connsiteX13" fmla="*/ 827698 w 16898168"/>
              <a:gd name="connsiteY13" fmla="*/ 45512 h 155389"/>
              <a:gd name="connsiteX14" fmla="*/ 937574 w 16898168"/>
              <a:gd name="connsiteY14" fmla="*/ 0 h 155389"/>
              <a:gd name="connsiteX15" fmla="*/ 1047450 w 16898168"/>
              <a:gd name="connsiteY15" fmla="*/ 45512 h 155389"/>
              <a:gd name="connsiteX16" fmla="*/ 1071514 w 16898168"/>
              <a:gd name="connsiteY16" fmla="*/ 81202 h 155389"/>
              <a:gd name="connsiteX17" fmla="*/ 1095577 w 16898168"/>
              <a:gd name="connsiteY17" fmla="*/ 45512 h 155389"/>
              <a:gd name="connsiteX18" fmla="*/ 1205453 w 16898168"/>
              <a:gd name="connsiteY18" fmla="*/ 0 h 155389"/>
              <a:gd name="connsiteX19" fmla="*/ 1315331 w 16898168"/>
              <a:gd name="connsiteY19" fmla="*/ 45512 h 155389"/>
              <a:gd name="connsiteX20" fmla="*/ 1339391 w 16898168"/>
              <a:gd name="connsiteY20" fmla="*/ 81202 h 155389"/>
              <a:gd name="connsiteX21" fmla="*/ 1363455 w 16898168"/>
              <a:gd name="connsiteY21" fmla="*/ 45512 h 155389"/>
              <a:gd name="connsiteX22" fmla="*/ 1473330 w 16898168"/>
              <a:gd name="connsiteY22" fmla="*/ 0 h 155389"/>
              <a:gd name="connsiteX23" fmla="*/ 1583207 w 16898168"/>
              <a:gd name="connsiteY23" fmla="*/ 45512 h 155389"/>
              <a:gd name="connsiteX24" fmla="*/ 1607269 w 16898168"/>
              <a:gd name="connsiteY24" fmla="*/ 81202 h 155389"/>
              <a:gd name="connsiteX25" fmla="*/ 1631332 w 16898168"/>
              <a:gd name="connsiteY25" fmla="*/ 45512 h 155389"/>
              <a:gd name="connsiteX26" fmla="*/ 1741208 w 16898168"/>
              <a:gd name="connsiteY26" fmla="*/ 0 h 155389"/>
              <a:gd name="connsiteX27" fmla="*/ 1851086 w 16898168"/>
              <a:gd name="connsiteY27" fmla="*/ 45512 h 155389"/>
              <a:gd name="connsiteX28" fmla="*/ 1875148 w 16898168"/>
              <a:gd name="connsiteY28" fmla="*/ 81202 h 155389"/>
              <a:gd name="connsiteX29" fmla="*/ 1899212 w 16898168"/>
              <a:gd name="connsiteY29" fmla="*/ 45512 h 155389"/>
              <a:gd name="connsiteX30" fmla="*/ 2009087 w 16898168"/>
              <a:gd name="connsiteY30" fmla="*/ 0 h 155389"/>
              <a:gd name="connsiteX31" fmla="*/ 2118964 w 16898168"/>
              <a:gd name="connsiteY31" fmla="*/ 45512 h 155389"/>
              <a:gd name="connsiteX32" fmla="*/ 2143026 w 16898168"/>
              <a:gd name="connsiteY32" fmla="*/ 81202 h 155389"/>
              <a:gd name="connsiteX33" fmla="*/ 2167088 w 16898168"/>
              <a:gd name="connsiteY33" fmla="*/ 45512 h 155389"/>
              <a:gd name="connsiteX34" fmla="*/ 2276965 w 16898168"/>
              <a:gd name="connsiteY34" fmla="*/ 0 h 155389"/>
              <a:gd name="connsiteX35" fmla="*/ 2386842 w 16898168"/>
              <a:gd name="connsiteY35" fmla="*/ 45512 h 155389"/>
              <a:gd name="connsiteX36" fmla="*/ 2410904 w 16898168"/>
              <a:gd name="connsiteY36" fmla="*/ 81202 h 155389"/>
              <a:gd name="connsiteX37" fmla="*/ 2434966 w 16898168"/>
              <a:gd name="connsiteY37" fmla="*/ 45512 h 155389"/>
              <a:gd name="connsiteX38" fmla="*/ 2544843 w 16898168"/>
              <a:gd name="connsiteY38" fmla="*/ 0 h 155389"/>
              <a:gd name="connsiteX39" fmla="*/ 2654719 w 16898168"/>
              <a:gd name="connsiteY39" fmla="*/ 45512 h 155389"/>
              <a:gd name="connsiteX40" fmla="*/ 2678783 w 16898168"/>
              <a:gd name="connsiteY40" fmla="*/ 81202 h 155389"/>
              <a:gd name="connsiteX41" fmla="*/ 2702846 w 16898168"/>
              <a:gd name="connsiteY41" fmla="*/ 45512 h 155389"/>
              <a:gd name="connsiteX42" fmla="*/ 2812722 w 16898168"/>
              <a:gd name="connsiteY42" fmla="*/ 0 h 155389"/>
              <a:gd name="connsiteX43" fmla="*/ 2922598 w 16898168"/>
              <a:gd name="connsiteY43" fmla="*/ 45512 h 155389"/>
              <a:gd name="connsiteX44" fmla="*/ 2946661 w 16898168"/>
              <a:gd name="connsiteY44" fmla="*/ 81202 h 155389"/>
              <a:gd name="connsiteX45" fmla="*/ 2970723 w 16898168"/>
              <a:gd name="connsiteY45" fmla="*/ 45512 h 155389"/>
              <a:gd name="connsiteX46" fmla="*/ 3080600 w 16898168"/>
              <a:gd name="connsiteY46" fmla="*/ 0 h 155389"/>
              <a:gd name="connsiteX47" fmla="*/ 3190476 w 16898168"/>
              <a:gd name="connsiteY47" fmla="*/ 45512 h 155389"/>
              <a:gd name="connsiteX48" fmla="*/ 3214540 w 16898168"/>
              <a:gd name="connsiteY48" fmla="*/ 81202 h 155389"/>
              <a:gd name="connsiteX49" fmla="*/ 3238601 w 16898168"/>
              <a:gd name="connsiteY49" fmla="*/ 45512 h 155389"/>
              <a:gd name="connsiteX50" fmla="*/ 3348478 w 16898168"/>
              <a:gd name="connsiteY50" fmla="*/ 0 h 155389"/>
              <a:gd name="connsiteX51" fmla="*/ 3458354 w 16898168"/>
              <a:gd name="connsiteY51" fmla="*/ 45512 h 155389"/>
              <a:gd name="connsiteX52" fmla="*/ 3482417 w 16898168"/>
              <a:gd name="connsiteY52" fmla="*/ 81202 h 155389"/>
              <a:gd name="connsiteX53" fmla="*/ 3506479 w 16898168"/>
              <a:gd name="connsiteY53" fmla="*/ 45512 h 155389"/>
              <a:gd name="connsiteX54" fmla="*/ 3616356 w 16898168"/>
              <a:gd name="connsiteY54" fmla="*/ 0 h 155389"/>
              <a:gd name="connsiteX55" fmla="*/ 3726233 w 16898168"/>
              <a:gd name="connsiteY55" fmla="*/ 45512 h 155389"/>
              <a:gd name="connsiteX56" fmla="*/ 3750296 w 16898168"/>
              <a:gd name="connsiteY56" fmla="*/ 81202 h 155389"/>
              <a:gd name="connsiteX57" fmla="*/ 3774358 w 16898168"/>
              <a:gd name="connsiteY57" fmla="*/ 45512 h 155389"/>
              <a:gd name="connsiteX58" fmla="*/ 3884234 w 16898168"/>
              <a:gd name="connsiteY58" fmla="*/ 0 h 155389"/>
              <a:gd name="connsiteX59" fmla="*/ 3994112 w 16898168"/>
              <a:gd name="connsiteY59" fmla="*/ 45512 h 155389"/>
              <a:gd name="connsiteX60" fmla="*/ 4018173 w 16898168"/>
              <a:gd name="connsiteY60" fmla="*/ 81202 h 155389"/>
              <a:gd name="connsiteX61" fmla="*/ 4042237 w 16898168"/>
              <a:gd name="connsiteY61" fmla="*/ 45512 h 155389"/>
              <a:gd name="connsiteX62" fmla="*/ 4152112 w 16898168"/>
              <a:gd name="connsiteY62" fmla="*/ 0 h 155389"/>
              <a:gd name="connsiteX63" fmla="*/ 4261990 w 16898168"/>
              <a:gd name="connsiteY63" fmla="*/ 45512 h 155389"/>
              <a:gd name="connsiteX64" fmla="*/ 4286051 w 16898168"/>
              <a:gd name="connsiteY64" fmla="*/ 81202 h 155389"/>
              <a:gd name="connsiteX65" fmla="*/ 4310115 w 16898168"/>
              <a:gd name="connsiteY65" fmla="*/ 45512 h 155389"/>
              <a:gd name="connsiteX66" fmla="*/ 4419991 w 16898168"/>
              <a:gd name="connsiteY66" fmla="*/ 0 h 155389"/>
              <a:gd name="connsiteX67" fmla="*/ 4529867 w 16898168"/>
              <a:gd name="connsiteY67" fmla="*/ 45512 h 155389"/>
              <a:gd name="connsiteX68" fmla="*/ 4553931 w 16898168"/>
              <a:gd name="connsiteY68" fmla="*/ 81202 h 155389"/>
              <a:gd name="connsiteX69" fmla="*/ 4577994 w 16898168"/>
              <a:gd name="connsiteY69" fmla="*/ 45512 h 155389"/>
              <a:gd name="connsiteX70" fmla="*/ 4687870 w 16898168"/>
              <a:gd name="connsiteY70" fmla="*/ 0 h 155389"/>
              <a:gd name="connsiteX71" fmla="*/ 4797746 w 16898168"/>
              <a:gd name="connsiteY71" fmla="*/ 45512 h 155389"/>
              <a:gd name="connsiteX72" fmla="*/ 4821809 w 16898168"/>
              <a:gd name="connsiteY72" fmla="*/ 81202 h 155389"/>
              <a:gd name="connsiteX73" fmla="*/ 4845871 w 16898168"/>
              <a:gd name="connsiteY73" fmla="*/ 45512 h 155389"/>
              <a:gd name="connsiteX74" fmla="*/ 4955748 w 16898168"/>
              <a:gd name="connsiteY74" fmla="*/ 0 h 155389"/>
              <a:gd name="connsiteX75" fmla="*/ 5065625 w 16898168"/>
              <a:gd name="connsiteY75" fmla="*/ 45512 h 155389"/>
              <a:gd name="connsiteX76" fmla="*/ 5089686 w 16898168"/>
              <a:gd name="connsiteY76" fmla="*/ 81202 h 155389"/>
              <a:gd name="connsiteX77" fmla="*/ 5113749 w 16898168"/>
              <a:gd name="connsiteY77" fmla="*/ 45512 h 155389"/>
              <a:gd name="connsiteX78" fmla="*/ 5223625 w 16898168"/>
              <a:gd name="connsiteY78" fmla="*/ 0 h 155389"/>
              <a:gd name="connsiteX79" fmla="*/ 5333503 w 16898168"/>
              <a:gd name="connsiteY79" fmla="*/ 45512 h 155389"/>
              <a:gd name="connsiteX80" fmla="*/ 5357565 w 16898168"/>
              <a:gd name="connsiteY80" fmla="*/ 81202 h 155389"/>
              <a:gd name="connsiteX81" fmla="*/ 5381629 w 16898168"/>
              <a:gd name="connsiteY81" fmla="*/ 45512 h 155389"/>
              <a:gd name="connsiteX82" fmla="*/ 5491504 w 16898168"/>
              <a:gd name="connsiteY82" fmla="*/ 0 h 155389"/>
              <a:gd name="connsiteX83" fmla="*/ 5601382 w 16898168"/>
              <a:gd name="connsiteY83" fmla="*/ 45512 h 155389"/>
              <a:gd name="connsiteX84" fmla="*/ 5625443 w 16898168"/>
              <a:gd name="connsiteY84" fmla="*/ 81202 h 155389"/>
              <a:gd name="connsiteX85" fmla="*/ 5649507 w 16898168"/>
              <a:gd name="connsiteY85" fmla="*/ 45512 h 155389"/>
              <a:gd name="connsiteX86" fmla="*/ 5759383 w 16898168"/>
              <a:gd name="connsiteY86" fmla="*/ 0 h 155389"/>
              <a:gd name="connsiteX87" fmla="*/ 5869259 w 16898168"/>
              <a:gd name="connsiteY87" fmla="*/ 45512 h 155389"/>
              <a:gd name="connsiteX88" fmla="*/ 5893322 w 16898168"/>
              <a:gd name="connsiteY88" fmla="*/ 81202 h 155389"/>
              <a:gd name="connsiteX89" fmla="*/ 5917385 w 16898168"/>
              <a:gd name="connsiteY89" fmla="*/ 45512 h 155389"/>
              <a:gd name="connsiteX90" fmla="*/ 6027261 w 16898168"/>
              <a:gd name="connsiteY90" fmla="*/ 0 h 155389"/>
              <a:gd name="connsiteX91" fmla="*/ 6137137 w 16898168"/>
              <a:gd name="connsiteY91" fmla="*/ 45512 h 155389"/>
              <a:gd name="connsiteX92" fmla="*/ 6161201 w 16898168"/>
              <a:gd name="connsiteY92" fmla="*/ 81202 h 155389"/>
              <a:gd name="connsiteX93" fmla="*/ 6185263 w 16898168"/>
              <a:gd name="connsiteY93" fmla="*/ 45512 h 155389"/>
              <a:gd name="connsiteX94" fmla="*/ 6295140 w 16898168"/>
              <a:gd name="connsiteY94" fmla="*/ 0 h 155389"/>
              <a:gd name="connsiteX95" fmla="*/ 6405016 w 16898168"/>
              <a:gd name="connsiteY95" fmla="*/ 45512 h 155389"/>
              <a:gd name="connsiteX96" fmla="*/ 6429079 w 16898168"/>
              <a:gd name="connsiteY96" fmla="*/ 81202 h 155389"/>
              <a:gd name="connsiteX97" fmla="*/ 6453141 w 16898168"/>
              <a:gd name="connsiteY97" fmla="*/ 45512 h 155389"/>
              <a:gd name="connsiteX98" fmla="*/ 6563017 w 16898168"/>
              <a:gd name="connsiteY98" fmla="*/ 0 h 155389"/>
              <a:gd name="connsiteX99" fmla="*/ 6672895 w 16898168"/>
              <a:gd name="connsiteY99" fmla="*/ 45512 h 155389"/>
              <a:gd name="connsiteX100" fmla="*/ 6696956 w 16898168"/>
              <a:gd name="connsiteY100" fmla="*/ 81202 h 155389"/>
              <a:gd name="connsiteX101" fmla="*/ 6721020 w 16898168"/>
              <a:gd name="connsiteY101" fmla="*/ 45512 h 155389"/>
              <a:gd name="connsiteX102" fmla="*/ 6830895 w 16898168"/>
              <a:gd name="connsiteY102" fmla="*/ 0 h 155389"/>
              <a:gd name="connsiteX103" fmla="*/ 6940773 w 16898168"/>
              <a:gd name="connsiteY103" fmla="*/ 45512 h 155389"/>
              <a:gd name="connsiteX104" fmla="*/ 6964835 w 16898168"/>
              <a:gd name="connsiteY104" fmla="*/ 81202 h 155389"/>
              <a:gd name="connsiteX105" fmla="*/ 6988899 w 16898168"/>
              <a:gd name="connsiteY105" fmla="*/ 45512 h 155389"/>
              <a:gd name="connsiteX106" fmla="*/ 7098774 w 16898168"/>
              <a:gd name="connsiteY106" fmla="*/ 0 h 155389"/>
              <a:gd name="connsiteX107" fmla="*/ 7208651 w 16898168"/>
              <a:gd name="connsiteY107" fmla="*/ 45512 h 155389"/>
              <a:gd name="connsiteX108" fmla="*/ 7232714 w 16898168"/>
              <a:gd name="connsiteY108" fmla="*/ 81202 h 155389"/>
              <a:gd name="connsiteX109" fmla="*/ 7256777 w 16898168"/>
              <a:gd name="connsiteY109" fmla="*/ 45512 h 155389"/>
              <a:gd name="connsiteX110" fmla="*/ 7366653 w 16898168"/>
              <a:gd name="connsiteY110" fmla="*/ 0 h 155389"/>
              <a:gd name="connsiteX111" fmla="*/ 7476529 w 16898168"/>
              <a:gd name="connsiteY111" fmla="*/ 45512 h 155389"/>
              <a:gd name="connsiteX112" fmla="*/ 7500591 w 16898168"/>
              <a:gd name="connsiteY112" fmla="*/ 81202 h 155389"/>
              <a:gd name="connsiteX113" fmla="*/ 7524653 w 16898168"/>
              <a:gd name="connsiteY113" fmla="*/ 45512 h 155389"/>
              <a:gd name="connsiteX114" fmla="*/ 7634530 w 16898168"/>
              <a:gd name="connsiteY114" fmla="*/ 0 h 155389"/>
              <a:gd name="connsiteX115" fmla="*/ 7744407 w 16898168"/>
              <a:gd name="connsiteY115" fmla="*/ 45512 h 155389"/>
              <a:gd name="connsiteX116" fmla="*/ 7768469 w 16898168"/>
              <a:gd name="connsiteY116" fmla="*/ 81202 h 155389"/>
              <a:gd name="connsiteX117" fmla="*/ 7792532 w 16898168"/>
              <a:gd name="connsiteY117" fmla="*/ 45512 h 155389"/>
              <a:gd name="connsiteX118" fmla="*/ 7902409 w 16898168"/>
              <a:gd name="connsiteY118" fmla="*/ 0 h 155389"/>
              <a:gd name="connsiteX119" fmla="*/ 8012286 w 16898168"/>
              <a:gd name="connsiteY119" fmla="*/ 45512 h 155389"/>
              <a:gd name="connsiteX120" fmla="*/ 8036344 w 16898168"/>
              <a:gd name="connsiteY120" fmla="*/ 81196 h 155389"/>
              <a:gd name="connsiteX121" fmla="*/ 8060402 w 16898168"/>
              <a:gd name="connsiteY121" fmla="*/ 45512 h 155389"/>
              <a:gd name="connsiteX122" fmla="*/ 8170279 w 16898168"/>
              <a:gd name="connsiteY122" fmla="*/ 0 h 155389"/>
              <a:gd name="connsiteX123" fmla="*/ 8280156 w 16898168"/>
              <a:gd name="connsiteY123" fmla="*/ 45512 h 155389"/>
              <a:gd name="connsiteX124" fmla="*/ 8304421 w 16898168"/>
              <a:gd name="connsiteY124" fmla="*/ 81502 h 155389"/>
              <a:gd name="connsiteX125" fmla="*/ 8328686 w 16898168"/>
              <a:gd name="connsiteY125" fmla="*/ 45512 h 155389"/>
              <a:gd name="connsiteX126" fmla="*/ 8438561 w 16898168"/>
              <a:gd name="connsiteY126" fmla="*/ 0 h 155389"/>
              <a:gd name="connsiteX127" fmla="*/ 8548438 w 16898168"/>
              <a:gd name="connsiteY127" fmla="*/ 45512 h 155389"/>
              <a:gd name="connsiteX128" fmla="*/ 8572500 w 16898168"/>
              <a:gd name="connsiteY128" fmla="*/ 81202 h 155389"/>
              <a:gd name="connsiteX129" fmla="*/ 8596563 w 16898168"/>
              <a:gd name="connsiteY129" fmla="*/ 45512 h 155389"/>
              <a:gd name="connsiteX130" fmla="*/ 8706439 w 16898168"/>
              <a:gd name="connsiteY130" fmla="*/ 0 h 155389"/>
              <a:gd name="connsiteX131" fmla="*/ 8816316 w 16898168"/>
              <a:gd name="connsiteY131" fmla="*/ 45512 h 155389"/>
              <a:gd name="connsiteX132" fmla="*/ 8840379 w 16898168"/>
              <a:gd name="connsiteY132" fmla="*/ 81202 h 155389"/>
              <a:gd name="connsiteX133" fmla="*/ 8864442 w 16898168"/>
              <a:gd name="connsiteY133" fmla="*/ 45512 h 155389"/>
              <a:gd name="connsiteX134" fmla="*/ 8974319 w 16898168"/>
              <a:gd name="connsiteY134" fmla="*/ 0 h 155389"/>
              <a:gd name="connsiteX135" fmla="*/ 9084195 w 16898168"/>
              <a:gd name="connsiteY135" fmla="*/ 45512 h 155389"/>
              <a:gd name="connsiteX136" fmla="*/ 9108258 w 16898168"/>
              <a:gd name="connsiteY136" fmla="*/ 81202 h 155389"/>
              <a:gd name="connsiteX137" fmla="*/ 9132320 w 16898168"/>
              <a:gd name="connsiteY137" fmla="*/ 45512 h 155389"/>
              <a:gd name="connsiteX138" fmla="*/ 9242196 w 16898168"/>
              <a:gd name="connsiteY138" fmla="*/ 0 h 155389"/>
              <a:gd name="connsiteX139" fmla="*/ 9352073 w 16898168"/>
              <a:gd name="connsiteY139" fmla="*/ 45512 h 155389"/>
              <a:gd name="connsiteX140" fmla="*/ 9376135 w 16898168"/>
              <a:gd name="connsiteY140" fmla="*/ 81202 h 155389"/>
              <a:gd name="connsiteX141" fmla="*/ 9400198 w 16898168"/>
              <a:gd name="connsiteY141" fmla="*/ 45512 h 155389"/>
              <a:gd name="connsiteX142" fmla="*/ 9510074 w 16898168"/>
              <a:gd name="connsiteY142" fmla="*/ 0 h 155389"/>
              <a:gd name="connsiteX143" fmla="*/ 9619950 w 16898168"/>
              <a:gd name="connsiteY143" fmla="*/ 45512 h 155389"/>
              <a:gd name="connsiteX144" fmla="*/ 9644014 w 16898168"/>
              <a:gd name="connsiteY144" fmla="*/ 81202 h 155389"/>
              <a:gd name="connsiteX145" fmla="*/ 9668077 w 16898168"/>
              <a:gd name="connsiteY145" fmla="*/ 45512 h 155389"/>
              <a:gd name="connsiteX146" fmla="*/ 9777953 w 16898168"/>
              <a:gd name="connsiteY146" fmla="*/ 0 h 155389"/>
              <a:gd name="connsiteX147" fmla="*/ 9887830 w 16898168"/>
              <a:gd name="connsiteY147" fmla="*/ 45512 h 155389"/>
              <a:gd name="connsiteX148" fmla="*/ 9911891 w 16898168"/>
              <a:gd name="connsiteY148" fmla="*/ 81202 h 155389"/>
              <a:gd name="connsiteX149" fmla="*/ 9935954 w 16898168"/>
              <a:gd name="connsiteY149" fmla="*/ 45512 h 155389"/>
              <a:gd name="connsiteX150" fmla="*/ 10045830 w 16898168"/>
              <a:gd name="connsiteY150" fmla="*/ 0 h 155389"/>
              <a:gd name="connsiteX151" fmla="*/ 10155707 w 16898168"/>
              <a:gd name="connsiteY151" fmla="*/ 45512 h 155389"/>
              <a:gd name="connsiteX152" fmla="*/ 10179769 w 16898168"/>
              <a:gd name="connsiteY152" fmla="*/ 81202 h 155389"/>
              <a:gd name="connsiteX153" fmla="*/ 10203832 w 16898168"/>
              <a:gd name="connsiteY153" fmla="*/ 45512 h 155389"/>
              <a:gd name="connsiteX154" fmla="*/ 10313708 w 16898168"/>
              <a:gd name="connsiteY154" fmla="*/ 0 h 155389"/>
              <a:gd name="connsiteX155" fmla="*/ 10423586 w 16898168"/>
              <a:gd name="connsiteY155" fmla="*/ 45512 h 155389"/>
              <a:gd name="connsiteX156" fmla="*/ 10447648 w 16898168"/>
              <a:gd name="connsiteY156" fmla="*/ 81202 h 155389"/>
              <a:gd name="connsiteX157" fmla="*/ 10471712 w 16898168"/>
              <a:gd name="connsiteY157" fmla="*/ 45512 h 155389"/>
              <a:gd name="connsiteX158" fmla="*/ 10581587 w 16898168"/>
              <a:gd name="connsiteY158" fmla="*/ 0 h 155389"/>
              <a:gd name="connsiteX159" fmla="*/ 10691464 w 16898168"/>
              <a:gd name="connsiteY159" fmla="*/ 45512 h 155389"/>
              <a:gd name="connsiteX160" fmla="*/ 10715526 w 16898168"/>
              <a:gd name="connsiteY160" fmla="*/ 81202 h 155389"/>
              <a:gd name="connsiteX161" fmla="*/ 10739588 w 16898168"/>
              <a:gd name="connsiteY161" fmla="*/ 45512 h 155389"/>
              <a:gd name="connsiteX162" fmla="*/ 10849465 w 16898168"/>
              <a:gd name="connsiteY162" fmla="*/ 0 h 155389"/>
              <a:gd name="connsiteX163" fmla="*/ 10959342 w 16898168"/>
              <a:gd name="connsiteY163" fmla="*/ 45512 h 155389"/>
              <a:gd name="connsiteX164" fmla="*/ 10983404 w 16898168"/>
              <a:gd name="connsiteY164" fmla="*/ 81202 h 155389"/>
              <a:gd name="connsiteX165" fmla="*/ 11007466 w 16898168"/>
              <a:gd name="connsiteY165" fmla="*/ 45512 h 155389"/>
              <a:gd name="connsiteX166" fmla="*/ 11117343 w 16898168"/>
              <a:gd name="connsiteY166" fmla="*/ 0 h 155389"/>
              <a:gd name="connsiteX167" fmla="*/ 11227219 w 16898168"/>
              <a:gd name="connsiteY167" fmla="*/ 45512 h 155389"/>
              <a:gd name="connsiteX168" fmla="*/ 11251283 w 16898168"/>
              <a:gd name="connsiteY168" fmla="*/ 81202 h 155389"/>
              <a:gd name="connsiteX169" fmla="*/ 11275346 w 16898168"/>
              <a:gd name="connsiteY169" fmla="*/ 45512 h 155389"/>
              <a:gd name="connsiteX170" fmla="*/ 11385222 w 16898168"/>
              <a:gd name="connsiteY170" fmla="*/ 0 h 155389"/>
              <a:gd name="connsiteX171" fmla="*/ 11495098 w 16898168"/>
              <a:gd name="connsiteY171" fmla="*/ 45512 h 155389"/>
              <a:gd name="connsiteX172" fmla="*/ 11519161 w 16898168"/>
              <a:gd name="connsiteY172" fmla="*/ 81202 h 155389"/>
              <a:gd name="connsiteX173" fmla="*/ 11543223 w 16898168"/>
              <a:gd name="connsiteY173" fmla="*/ 45512 h 155389"/>
              <a:gd name="connsiteX174" fmla="*/ 11653100 w 16898168"/>
              <a:gd name="connsiteY174" fmla="*/ 0 h 155389"/>
              <a:gd name="connsiteX175" fmla="*/ 11762976 w 16898168"/>
              <a:gd name="connsiteY175" fmla="*/ 45512 h 155389"/>
              <a:gd name="connsiteX176" fmla="*/ 11787039 w 16898168"/>
              <a:gd name="connsiteY176" fmla="*/ 81202 h 155389"/>
              <a:gd name="connsiteX177" fmla="*/ 11811101 w 16898168"/>
              <a:gd name="connsiteY177" fmla="*/ 45512 h 155389"/>
              <a:gd name="connsiteX178" fmla="*/ 11920977 w 16898168"/>
              <a:gd name="connsiteY178" fmla="*/ 0 h 155389"/>
              <a:gd name="connsiteX179" fmla="*/ 12030854 w 16898168"/>
              <a:gd name="connsiteY179" fmla="*/ 45512 h 155389"/>
              <a:gd name="connsiteX180" fmla="*/ 12054916 w 16898168"/>
              <a:gd name="connsiteY180" fmla="*/ 81202 h 155389"/>
              <a:gd name="connsiteX181" fmla="*/ 12078979 w 16898168"/>
              <a:gd name="connsiteY181" fmla="*/ 45512 h 155389"/>
              <a:gd name="connsiteX182" fmla="*/ 12188855 w 16898168"/>
              <a:gd name="connsiteY182" fmla="*/ 0 h 155389"/>
              <a:gd name="connsiteX183" fmla="*/ 12298732 w 16898168"/>
              <a:gd name="connsiteY183" fmla="*/ 45512 h 155389"/>
              <a:gd name="connsiteX184" fmla="*/ 12322795 w 16898168"/>
              <a:gd name="connsiteY184" fmla="*/ 81202 h 155389"/>
              <a:gd name="connsiteX185" fmla="*/ 12346858 w 16898168"/>
              <a:gd name="connsiteY185" fmla="*/ 45512 h 155389"/>
              <a:gd name="connsiteX186" fmla="*/ 12456734 w 16898168"/>
              <a:gd name="connsiteY186" fmla="*/ 0 h 155389"/>
              <a:gd name="connsiteX187" fmla="*/ 12566611 w 16898168"/>
              <a:gd name="connsiteY187" fmla="*/ 45512 h 155389"/>
              <a:gd name="connsiteX188" fmla="*/ 12590673 w 16898168"/>
              <a:gd name="connsiteY188" fmla="*/ 81202 h 155389"/>
              <a:gd name="connsiteX189" fmla="*/ 12614736 w 16898168"/>
              <a:gd name="connsiteY189" fmla="*/ 45512 h 155389"/>
              <a:gd name="connsiteX190" fmla="*/ 12724612 w 16898168"/>
              <a:gd name="connsiteY190" fmla="*/ 0 h 155389"/>
              <a:gd name="connsiteX191" fmla="*/ 12834489 w 16898168"/>
              <a:gd name="connsiteY191" fmla="*/ 45512 h 155389"/>
              <a:gd name="connsiteX192" fmla="*/ 12858551 w 16898168"/>
              <a:gd name="connsiteY192" fmla="*/ 81202 h 155389"/>
              <a:gd name="connsiteX193" fmla="*/ 12882614 w 16898168"/>
              <a:gd name="connsiteY193" fmla="*/ 45512 h 155389"/>
              <a:gd name="connsiteX194" fmla="*/ 12992490 w 16898168"/>
              <a:gd name="connsiteY194" fmla="*/ 0 h 155389"/>
              <a:gd name="connsiteX195" fmla="*/ 13102367 w 16898168"/>
              <a:gd name="connsiteY195" fmla="*/ 45512 h 155389"/>
              <a:gd name="connsiteX196" fmla="*/ 13126430 w 16898168"/>
              <a:gd name="connsiteY196" fmla="*/ 81202 h 155389"/>
              <a:gd name="connsiteX197" fmla="*/ 13150493 w 16898168"/>
              <a:gd name="connsiteY197" fmla="*/ 45512 h 155389"/>
              <a:gd name="connsiteX198" fmla="*/ 13260369 w 16898168"/>
              <a:gd name="connsiteY198" fmla="*/ 0 h 155389"/>
              <a:gd name="connsiteX199" fmla="*/ 13370246 w 16898168"/>
              <a:gd name="connsiteY199" fmla="*/ 45512 h 155389"/>
              <a:gd name="connsiteX200" fmla="*/ 13394308 w 16898168"/>
              <a:gd name="connsiteY200" fmla="*/ 81202 h 155389"/>
              <a:gd name="connsiteX201" fmla="*/ 13418371 w 16898168"/>
              <a:gd name="connsiteY201" fmla="*/ 45512 h 155389"/>
              <a:gd name="connsiteX202" fmla="*/ 13528247 w 16898168"/>
              <a:gd name="connsiteY202" fmla="*/ 0 h 155389"/>
              <a:gd name="connsiteX203" fmla="*/ 13638124 w 16898168"/>
              <a:gd name="connsiteY203" fmla="*/ 45512 h 155389"/>
              <a:gd name="connsiteX204" fmla="*/ 13662186 w 16898168"/>
              <a:gd name="connsiteY204" fmla="*/ 81202 h 155389"/>
              <a:gd name="connsiteX205" fmla="*/ 13686249 w 16898168"/>
              <a:gd name="connsiteY205" fmla="*/ 45512 h 155389"/>
              <a:gd name="connsiteX206" fmla="*/ 13796125 w 16898168"/>
              <a:gd name="connsiteY206" fmla="*/ 0 h 155389"/>
              <a:gd name="connsiteX207" fmla="*/ 13906002 w 16898168"/>
              <a:gd name="connsiteY207" fmla="*/ 45512 h 155389"/>
              <a:gd name="connsiteX208" fmla="*/ 13930065 w 16898168"/>
              <a:gd name="connsiteY208" fmla="*/ 81202 h 155389"/>
              <a:gd name="connsiteX209" fmla="*/ 13954128 w 16898168"/>
              <a:gd name="connsiteY209" fmla="*/ 45512 h 155389"/>
              <a:gd name="connsiteX210" fmla="*/ 14064004 w 16898168"/>
              <a:gd name="connsiteY210" fmla="*/ 0 h 155389"/>
              <a:gd name="connsiteX211" fmla="*/ 14173881 w 16898168"/>
              <a:gd name="connsiteY211" fmla="*/ 45512 h 155389"/>
              <a:gd name="connsiteX212" fmla="*/ 14197943 w 16898168"/>
              <a:gd name="connsiteY212" fmla="*/ 81202 h 155389"/>
              <a:gd name="connsiteX213" fmla="*/ 14222006 w 16898168"/>
              <a:gd name="connsiteY213" fmla="*/ 45512 h 155389"/>
              <a:gd name="connsiteX214" fmla="*/ 14331882 w 16898168"/>
              <a:gd name="connsiteY214" fmla="*/ 0 h 155389"/>
              <a:gd name="connsiteX215" fmla="*/ 14441759 w 16898168"/>
              <a:gd name="connsiteY215" fmla="*/ 45512 h 155389"/>
              <a:gd name="connsiteX216" fmla="*/ 14465821 w 16898168"/>
              <a:gd name="connsiteY216" fmla="*/ 81202 h 155389"/>
              <a:gd name="connsiteX217" fmla="*/ 14489884 w 16898168"/>
              <a:gd name="connsiteY217" fmla="*/ 45512 h 155389"/>
              <a:gd name="connsiteX218" fmla="*/ 14599760 w 16898168"/>
              <a:gd name="connsiteY218" fmla="*/ 0 h 155389"/>
              <a:gd name="connsiteX219" fmla="*/ 14709637 w 16898168"/>
              <a:gd name="connsiteY219" fmla="*/ 45512 h 155389"/>
              <a:gd name="connsiteX220" fmla="*/ 14733700 w 16898168"/>
              <a:gd name="connsiteY220" fmla="*/ 81202 h 155389"/>
              <a:gd name="connsiteX221" fmla="*/ 14757763 w 16898168"/>
              <a:gd name="connsiteY221" fmla="*/ 45512 h 155389"/>
              <a:gd name="connsiteX222" fmla="*/ 14867639 w 16898168"/>
              <a:gd name="connsiteY222" fmla="*/ 0 h 155389"/>
              <a:gd name="connsiteX223" fmla="*/ 14977516 w 16898168"/>
              <a:gd name="connsiteY223" fmla="*/ 45512 h 155389"/>
              <a:gd name="connsiteX224" fmla="*/ 15001578 w 16898168"/>
              <a:gd name="connsiteY224" fmla="*/ 81202 h 155389"/>
              <a:gd name="connsiteX225" fmla="*/ 15025641 w 16898168"/>
              <a:gd name="connsiteY225" fmla="*/ 45512 h 155389"/>
              <a:gd name="connsiteX226" fmla="*/ 15135517 w 16898168"/>
              <a:gd name="connsiteY226" fmla="*/ 0 h 155389"/>
              <a:gd name="connsiteX227" fmla="*/ 15245394 w 16898168"/>
              <a:gd name="connsiteY227" fmla="*/ 45512 h 155389"/>
              <a:gd name="connsiteX228" fmla="*/ 15269456 w 16898168"/>
              <a:gd name="connsiteY228" fmla="*/ 81202 h 155389"/>
              <a:gd name="connsiteX229" fmla="*/ 15293519 w 16898168"/>
              <a:gd name="connsiteY229" fmla="*/ 45512 h 155389"/>
              <a:gd name="connsiteX230" fmla="*/ 15403395 w 16898168"/>
              <a:gd name="connsiteY230" fmla="*/ 0 h 155389"/>
              <a:gd name="connsiteX231" fmla="*/ 15513272 w 16898168"/>
              <a:gd name="connsiteY231" fmla="*/ 45512 h 155389"/>
              <a:gd name="connsiteX232" fmla="*/ 15537335 w 16898168"/>
              <a:gd name="connsiteY232" fmla="*/ 81202 h 155389"/>
              <a:gd name="connsiteX233" fmla="*/ 15561398 w 16898168"/>
              <a:gd name="connsiteY233" fmla="*/ 45512 h 155389"/>
              <a:gd name="connsiteX234" fmla="*/ 15671274 w 16898168"/>
              <a:gd name="connsiteY234" fmla="*/ 0 h 155389"/>
              <a:gd name="connsiteX235" fmla="*/ 15781151 w 16898168"/>
              <a:gd name="connsiteY235" fmla="*/ 45512 h 155389"/>
              <a:gd name="connsiteX236" fmla="*/ 15805213 w 16898168"/>
              <a:gd name="connsiteY236" fmla="*/ 81202 h 155389"/>
              <a:gd name="connsiteX237" fmla="*/ 15829276 w 16898168"/>
              <a:gd name="connsiteY237" fmla="*/ 45512 h 155389"/>
              <a:gd name="connsiteX238" fmla="*/ 15939152 w 16898168"/>
              <a:gd name="connsiteY238" fmla="*/ 0 h 155389"/>
              <a:gd name="connsiteX239" fmla="*/ 16049028 w 16898168"/>
              <a:gd name="connsiteY239" fmla="*/ 45512 h 155389"/>
              <a:gd name="connsiteX240" fmla="*/ 16073092 w 16898168"/>
              <a:gd name="connsiteY240" fmla="*/ 81202 h 155389"/>
              <a:gd name="connsiteX241" fmla="*/ 16097152 w 16898168"/>
              <a:gd name="connsiteY241" fmla="*/ 45512 h 155389"/>
              <a:gd name="connsiteX242" fmla="*/ 16207032 w 16898168"/>
              <a:gd name="connsiteY242" fmla="*/ 0 h 155389"/>
              <a:gd name="connsiteX243" fmla="*/ 16316908 w 16898168"/>
              <a:gd name="connsiteY243" fmla="*/ 45512 h 155389"/>
              <a:gd name="connsiteX244" fmla="*/ 16340968 w 16898168"/>
              <a:gd name="connsiteY244" fmla="*/ 81202 h 155389"/>
              <a:gd name="connsiteX245" fmla="*/ 16365032 w 16898168"/>
              <a:gd name="connsiteY245" fmla="*/ 45512 h 155389"/>
              <a:gd name="connsiteX246" fmla="*/ 16474908 w 16898168"/>
              <a:gd name="connsiteY246" fmla="*/ 0 h 155389"/>
              <a:gd name="connsiteX247" fmla="*/ 16584788 w 16898168"/>
              <a:gd name="connsiteY247" fmla="*/ 45512 h 155389"/>
              <a:gd name="connsiteX248" fmla="*/ 16608844 w 16898168"/>
              <a:gd name="connsiteY248" fmla="*/ 81196 h 155389"/>
              <a:gd name="connsiteX249" fmla="*/ 16898168 w 16898168"/>
              <a:gd name="connsiteY249" fmla="*/ 155389 h 155389"/>
              <a:gd name="connsiteX0" fmla="*/ 0 w 16608844"/>
              <a:gd name="connsiteY0" fmla="*/ 81202 h 81502"/>
              <a:gd name="connsiteX1" fmla="*/ 24063 w 16608844"/>
              <a:gd name="connsiteY1" fmla="*/ 45512 h 81502"/>
              <a:gd name="connsiteX2" fmla="*/ 133939 w 16608844"/>
              <a:gd name="connsiteY2" fmla="*/ 0 h 81502"/>
              <a:gd name="connsiteX3" fmla="*/ 243816 w 16608844"/>
              <a:gd name="connsiteY3" fmla="*/ 45512 h 81502"/>
              <a:gd name="connsiteX4" fmla="*/ 267879 w 16608844"/>
              <a:gd name="connsiteY4" fmla="*/ 81202 h 81502"/>
              <a:gd name="connsiteX5" fmla="*/ 291942 w 16608844"/>
              <a:gd name="connsiteY5" fmla="*/ 45512 h 81502"/>
              <a:gd name="connsiteX6" fmla="*/ 401819 w 16608844"/>
              <a:gd name="connsiteY6" fmla="*/ 0 h 81502"/>
              <a:gd name="connsiteX7" fmla="*/ 511695 w 16608844"/>
              <a:gd name="connsiteY7" fmla="*/ 45512 h 81502"/>
              <a:gd name="connsiteX8" fmla="*/ 535758 w 16608844"/>
              <a:gd name="connsiteY8" fmla="*/ 81202 h 81502"/>
              <a:gd name="connsiteX9" fmla="*/ 559820 w 16608844"/>
              <a:gd name="connsiteY9" fmla="*/ 45512 h 81502"/>
              <a:gd name="connsiteX10" fmla="*/ 669696 w 16608844"/>
              <a:gd name="connsiteY10" fmla="*/ 0 h 81502"/>
              <a:gd name="connsiteX11" fmla="*/ 779573 w 16608844"/>
              <a:gd name="connsiteY11" fmla="*/ 45512 h 81502"/>
              <a:gd name="connsiteX12" fmla="*/ 803635 w 16608844"/>
              <a:gd name="connsiteY12" fmla="*/ 81202 h 81502"/>
              <a:gd name="connsiteX13" fmla="*/ 827698 w 16608844"/>
              <a:gd name="connsiteY13" fmla="*/ 45512 h 81502"/>
              <a:gd name="connsiteX14" fmla="*/ 937574 w 16608844"/>
              <a:gd name="connsiteY14" fmla="*/ 0 h 81502"/>
              <a:gd name="connsiteX15" fmla="*/ 1047450 w 16608844"/>
              <a:gd name="connsiteY15" fmla="*/ 45512 h 81502"/>
              <a:gd name="connsiteX16" fmla="*/ 1071514 w 16608844"/>
              <a:gd name="connsiteY16" fmla="*/ 81202 h 81502"/>
              <a:gd name="connsiteX17" fmla="*/ 1095577 w 16608844"/>
              <a:gd name="connsiteY17" fmla="*/ 45512 h 81502"/>
              <a:gd name="connsiteX18" fmla="*/ 1205453 w 16608844"/>
              <a:gd name="connsiteY18" fmla="*/ 0 h 81502"/>
              <a:gd name="connsiteX19" fmla="*/ 1315331 w 16608844"/>
              <a:gd name="connsiteY19" fmla="*/ 45512 h 81502"/>
              <a:gd name="connsiteX20" fmla="*/ 1339391 w 16608844"/>
              <a:gd name="connsiteY20" fmla="*/ 81202 h 81502"/>
              <a:gd name="connsiteX21" fmla="*/ 1363455 w 16608844"/>
              <a:gd name="connsiteY21" fmla="*/ 45512 h 81502"/>
              <a:gd name="connsiteX22" fmla="*/ 1473330 w 16608844"/>
              <a:gd name="connsiteY22" fmla="*/ 0 h 81502"/>
              <a:gd name="connsiteX23" fmla="*/ 1583207 w 16608844"/>
              <a:gd name="connsiteY23" fmla="*/ 45512 h 81502"/>
              <a:gd name="connsiteX24" fmla="*/ 1607269 w 16608844"/>
              <a:gd name="connsiteY24" fmla="*/ 81202 h 81502"/>
              <a:gd name="connsiteX25" fmla="*/ 1631332 w 16608844"/>
              <a:gd name="connsiteY25" fmla="*/ 45512 h 81502"/>
              <a:gd name="connsiteX26" fmla="*/ 1741208 w 16608844"/>
              <a:gd name="connsiteY26" fmla="*/ 0 h 81502"/>
              <a:gd name="connsiteX27" fmla="*/ 1851086 w 16608844"/>
              <a:gd name="connsiteY27" fmla="*/ 45512 h 81502"/>
              <a:gd name="connsiteX28" fmla="*/ 1875148 w 16608844"/>
              <a:gd name="connsiteY28" fmla="*/ 81202 h 81502"/>
              <a:gd name="connsiteX29" fmla="*/ 1899212 w 16608844"/>
              <a:gd name="connsiteY29" fmla="*/ 45512 h 81502"/>
              <a:gd name="connsiteX30" fmla="*/ 2009087 w 16608844"/>
              <a:gd name="connsiteY30" fmla="*/ 0 h 81502"/>
              <a:gd name="connsiteX31" fmla="*/ 2118964 w 16608844"/>
              <a:gd name="connsiteY31" fmla="*/ 45512 h 81502"/>
              <a:gd name="connsiteX32" fmla="*/ 2143026 w 16608844"/>
              <a:gd name="connsiteY32" fmla="*/ 81202 h 81502"/>
              <a:gd name="connsiteX33" fmla="*/ 2167088 w 16608844"/>
              <a:gd name="connsiteY33" fmla="*/ 45512 h 81502"/>
              <a:gd name="connsiteX34" fmla="*/ 2276965 w 16608844"/>
              <a:gd name="connsiteY34" fmla="*/ 0 h 81502"/>
              <a:gd name="connsiteX35" fmla="*/ 2386842 w 16608844"/>
              <a:gd name="connsiteY35" fmla="*/ 45512 h 81502"/>
              <a:gd name="connsiteX36" fmla="*/ 2410904 w 16608844"/>
              <a:gd name="connsiteY36" fmla="*/ 81202 h 81502"/>
              <a:gd name="connsiteX37" fmla="*/ 2434966 w 16608844"/>
              <a:gd name="connsiteY37" fmla="*/ 45512 h 81502"/>
              <a:gd name="connsiteX38" fmla="*/ 2544843 w 16608844"/>
              <a:gd name="connsiteY38" fmla="*/ 0 h 81502"/>
              <a:gd name="connsiteX39" fmla="*/ 2654719 w 16608844"/>
              <a:gd name="connsiteY39" fmla="*/ 45512 h 81502"/>
              <a:gd name="connsiteX40" fmla="*/ 2678783 w 16608844"/>
              <a:gd name="connsiteY40" fmla="*/ 81202 h 81502"/>
              <a:gd name="connsiteX41" fmla="*/ 2702846 w 16608844"/>
              <a:gd name="connsiteY41" fmla="*/ 45512 h 81502"/>
              <a:gd name="connsiteX42" fmla="*/ 2812722 w 16608844"/>
              <a:gd name="connsiteY42" fmla="*/ 0 h 81502"/>
              <a:gd name="connsiteX43" fmla="*/ 2922598 w 16608844"/>
              <a:gd name="connsiteY43" fmla="*/ 45512 h 81502"/>
              <a:gd name="connsiteX44" fmla="*/ 2946661 w 16608844"/>
              <a:gd name="connsiteY44" fmla="*/ 81202 h 81502"/>
              <a:gd name="connsiteX45" fmla="*/ 2970723 w 16608844"/>
              <a:gd name="connsiteY45" fmla="*/ 45512 h 81502"/>
              <a:gd name="connsiteX46" fmla="*/ 3080600 w 16608844"/>
              <a:gd name="connsiteY46" fmla="*/ 0 h 81502"/>
              <a:gd name="connsiteX47" fmla="*/ 3190476 w 16608844"/>
              <a:gd name="connsiteY47" fmla="*/ 45512 h 81502"/>
              <a:gd name="connsiteX48" fmla="*/ 3214540 w 16608844"/>
              <a:gd name="connsiteY48" fmla="*/ 81202 h 81502"/>
              <a:gd name="connsiteX49" fmla="*/ 3238601 w 16608844"/>
              <a:gd name="connsiteY49" fmla="*/ 45512 h 81502"/>
              <a:gd name="connsiteX50" fmla="*/ 3348478 w 16608844"/>
              <a:gd name="connsiteY50" fmla="*/ 0 h 81502"/>
              <a:gd name="connsiteX51" fmla="*/ 3458354 w 16608844"/>
              <a:gd name="connsiteY51" fmla="*/ 45512 h 81502"/>
              <a:gd name="connsiteX52" fmla="*/ 3482417 w 16608844"/>
              <a:gd name="connsiteY52" fmla="*/ 81202 h 81502"/>
              <a:gd name="connsiteX53" fmla="*/ 3506479 w 16608844"/>
              <a:gd name="connsiteY53" fmla="*/ 45512 h 81502"/>
              <a:gd name="connsiteX54" fmla="*/ 3616356 w 16608844"/>
              <a:gd name="connsiteY54" fmla="*/ 0 h 81502"/>
              <a:gd name="connsiteX55" fmla="*/ 3726233 w 16608844"/>
              <a:gd name="connsiteY55" fmla="*/ 45512 h 81502"/>
              <a:gd name="connsiteX56" fmla="*/ 3750296 w 16608844"/>
              <a:gd name="connsiteY56" fmla="*/ 81202 h 81502"/>
              <a:gd name="connsiteX57" fmla="*/ 3774358 w 16608844"/>
              <a:gd name="connsiteY57" fmla="*/ 45512 h 81502"/>
              <a:gd name="connsiteX58" fmla="*/ 3884234 w 16608844"/>
              <a:gd name="connsiteY58" fmla="*/ 0 h 81502"/>
              <a:gd name="connsiteX59" fmla="*/ 3994112 w 16608844"/>
              <a:gd name="connsiteY59" fmla="*/ 45512 h 81502"/>
              <a:gd name="connsiteX60" fmla="*/ 4018173 w 16608844"/>
              <a:gd name="connsiteY60" fmla="*/ 81202 h 81502"/>
              <a:gd name="connsiteX61" fmla="*/ 4042237 w 16608844"/>
              <a:gd name="connsiteY61" fmla="*/ 45512 h 81502"/>
              <a:gd name="connsiteX62" fmla="*/ 4152112 w 16608844"/>
              <a:gd name="connsiteY62" fmla="*/ 0 h 81502"/>
              <a:gd name="connsiteX63" fmla="*/ 4261990 w 16608844"/>
              <a:gd name="connsiteY63" fmla="*/ 45512 h 81502"/>
              <a:gd name="connsiteX64" fmla="*/ 4286051 w 16608844"/>
              <a:gd name="connsiteY64" fmla="*/ 81202 h 81502"/>
              <a:gd name="connsiteX65" fmla="*/ 4310115 w 16608844"/>
              <a:gd name="connsiteY65" fmla="*/ 45512 h 81502"/>
              <a:gd name="connsiteX66" fmla="*/ 4419991 w 16608844"/>
              <a:gd name="connsiteY66" fmla="*/ 0 h 81502"/>
              <a:gd name="connsiteX67" fmla="*/ 4529867 w 16608844"/>
              <a:gd name="connsiteY67" fmla="*/ 45512 h 81502"/>
              <a:gd name="connsiteX68" fmla="*/ 4553931 w 16608844"/>
              <a:gd name="connsiteY68" fmla="*/ 81202 h 81502"/>
              <a:gd name="connsiteX69" fmla="*/ 4577994 w 16608844"/>
              <a:gd name="connsiteY69" fmla="*/ 45512 h 81502"/>
              <a:gd name="connsiteX70" fmla="*/ 4687870 w 16608844"/>
              <a:gd name="connsiteY70" fmla="*/ 0 h 81502"/>
              <a:gd name="connsiteX71" fmla="*/ 4797746 w 16608844"/>
              <a:gd name="connsiteY71" fmla="*/ 45512 h 81502"/>
              <a:gd name="connsiteX72" fmla="*/ 4821809 w 16608844"/>
              <a:gd name="connsiteY72" fmla="*/ 81202 h 81502"/>
              <a:gd name="connsiteX73" fmla="*/ 4845871 w 16608844"/>
              <a:gd name="connsiteY73" fmla="*/ 45512 h 81502"/>
              <a:gd name="connsiteX74" fmla="*/ 4955748 w 16608844"/>
              <a:gd name="connsiteY74" fmla="*/ 0 h 81502"/>
              <a:gd name="connsiteX75" fmla="*/ 5065625 w 16608844"/>
              <a:gd name="connsiteY75" fmla="*/ 45512 h 81502"/>
              <a:gd name="connsiteX76" fmla="*/ 5089686 w 16608844"/>
              <a:gd name="connsiteY76" fmla="*/ 81202 h 81502"/>
              <a:gd name="connsiteX77" fmla="*/ 5113749 w 16608844"/>
              <a:gd name="connsiteY77" fmla="*/ 45512 h 81502"/>
              <a:gd name="connsiteX78" fmla="*/ 5223625 w 16608844"/>
              <a:gd name="connsiteY78" fmla="*/ 0 h 81502"/>
              <a:gd name="connsiteX79" fmla="*/ 5333503 w 16608844"/>
              <a:gd name="connsiteY79" fmla="*/ 45512 h 81502"/>
              <a:gd name="connsiteX80" fmla="*/ 5357565 w 16608844"/>
              <a:gd name="connsiteY80" fmla="*/ 81202 h 81502"/>
              <a:gd name="connsiteX81" fmla="*/ 5381629 w 16608844"/>
              <a:gd name="connsiteY81" fmla="*/ 45512 h 81502"/>
              <a:gd name="connsiteX82" fmla="*/ 5491504 w 16608844"/>
              <a:gd name="connsiteY82" fmla="*/ 0 h 81502"/>
              <a:gd name="connsiteX83" fmla="*/ 5601382 w 16608844"/>
              <a:gd name="connsiteY83" fmla="*/ 45512 h 81502"/>
              <a:gd name="connsiteX84" fmla="*/ 5625443 w 16608844"/>
              <a:gd name="connsiteY84" fmla="*/ 81202 h 81502"/>
              <a:gd name="connsiteX85" fmla="*/ 5649507 w 16608844"/>
              <a:gd name="connsiteY85" fmla="*/ 45512 h 81502"/>
              <a:gd name="connsiteX86" fmla="*/ 5759383 w 16608844"/>
              <a:gd name="connsiteY86" fmla="*/ 0 h 81502"/>
              <a:gd name="connsiteX87" fmla="*/ 5869259 w 16608844"/>
              <a:gd name="connsiteY87" fmla="*/ 45512 h 81502"/>
              <a:gd name="connsiteX88" fmla="*/ 5893322 w 16608844"/>
              <a:gd name="connsiteY88" fmla="*/ 81202 h 81502"/>
              <a:gd name="connsiteX89" fmla="*/ 5917385 w 16608844"/>
              <a:gd name="connsiteY89" fmla="*/ 45512 h 81502"/>
              <a:gd name="connsiteX90" fmla="*/ 6027261 w 16608844"/>
              <a:gd name="connsiteY90" fmla="*/ 0 h 81502"/>
              <a:gd name="connsiteX91" fmla="*/ 6137137 w 16608844"/>
              <a:gd name="connsiteY91" fmla="*/ 45512 h 81502"/>
              <a:gd name="connsiteX92" fmla="*/ 6161201 w 16608844"/>
              <a:gd name="connsiteY92" fmla="*/ 81202 h 81502"/>
              <a:gd name="connsiteX93" fmla="*/ 6185263 w 16608844"/>
              <a:gd name="connsiteY93" fmla="*/ 45512 h 81502"/>
              <a:gd name="connsiteX94" fmla="*/ 6295140 w 16608844"/>
              <a:gd name="connsiteY94" fmla="*/ 0 h 81502"/>
              <a:gd name="connsiteX95" fmla="*/ 6405016 w 16608844"/>
              <a:gd name="connsiteY95" fmla="*/ 45512 h 81502"/>
              <a:gd name="connsiteX96" fmla="*/ 6429079 w 16608844"/>
              <a:gd name="connsiteY96" fmla="*/ 81202 h 81502"/>
              <a:gd name="connsiteX97" fmla="*/ 6453141 w 16608844"/>
              <a:gd name="connsiteY97" fmla="*/ 45512 h 81502"/>
              <a:gd name="connsiteX98" fmla="*/ 6563017 w 16608844"/>
              <a:gd name="connsiteY98" fmla="*/ 0 h 81502"/>
              <a:gd name="connsiteX99" fmla="*/ 6672895 w 16608844"/>
              <a:gd name="connsiteY99" fmla="*/ 45512 h 81502"/>
              <a:gd name="connsiteX100" fmla="*/ 6696956 w 16608844"/>
              <a:gd name="connsiteY100" fmla="*/ 81202 h 81502"/>
              <a:gd name="connsiteX101" fmla="*/ 6721020 w 16608844"/>
              <a:gd name="connsiteY101" fmla="*/ 45512 h 81502"/>
              <a:gd name="connsiteX102" fmla="*/ 6830895 w 16608844"/>
              <a:gd name="connsiteY102" fmla="*/ 0 h 81502"/>
              <a:gd name="connsiteX103" fmla="*/ 6940773 w 16608844"/>
              <a:gd name="connsiteY103" fmla="*/ 45512 h 81502"/>
              <a:gd name="connsiteX104" fmla="*/ 6964835 w 16608844"/>
              <a:gd name="connsiteY104" fmla="*/ 81202 h 81502"/>
              <a:gd name="connsiteX105" fmla="*/ 6988899 w 16608844"/>
              <a:gd name="connsiteY105" fmla="*/ 45512 h 81502"/>
              <a:gd name="connsiteX106" fmla="*/ 7098774 w 16608844"/>
              <a:gd name="connsiteY106" fmla="*/ 0 h 81502"/>
              <a:gd name="connsiteX107" fmla="*/ 7208651 w 16608844"/>
              <a:gd name="connsiteY107" fmla="*/ 45512 h 81502"/>
              <a:gd name="connsiteX108" fmla="*/ 7232714 w 16608844"/>
              <a:gd name="connsiteY108" fmla="*/ 81202 h 81502"/>
              <a:gd name="connsiteX109" fmla="*/ 7256777 w 16608844"/>
              <a:gd name="connsiteY109" fmla="*/ 45512 h 81502"/>
              <a:gd name="connsiteX110" fmla="*/ 7366653 w 16608844"/>
              <a:gd name="connsiteY110" fmla="*/ 0 h 81502"/>
              <a:gd name="connsiteX111" fmla="*/ 7476529 w 16608844"/>
              <a:gd name="connsiteY111" fmla="*/ 45512 h 81502"/>
              <a:gd name="connsiteX112" fmla="*/ 7500591 w 16608844"/>
              <a:gd name="connsiteY112" fmla="*/ 81202 h 81502"/>
              <a:gd name="connsiteX113" fmla="*/ 7524653 w 16608844"/>
              <a:gd name="connsiteY113" fmla="*/ 45512 h 81502"/>
              <a:gd name="connsiteX114" fmla="*/ 7634530 w 16608844"/>
              <a:gd name="connsiteY114" fmla="*/ 0 h 81502"/>
              <a:gd name="connsiteX115" fmla="*/ 7744407 w 16608844"/>
              <a:gd name="connsiteY115" fmla="*/ 45512 h 81502"/>
              <a:gd name="connsiteX116" fmla="*/ 7768469 w 16608844"/>
              <a:gd name="connsiteY116" fmla="*/ 81202 h 81502"/>
              <a:gd name="connsiteX117" fmla="*/ 7792532 w 16608844"/>
              <a:gd name="connsiteY117" fmla="*/ 45512 h 81502"/>
              <a:gd name="connsiteX118" fmla="*/ 7902409 w 16608844"/>
              <a:gd name="connsiteY118" fmla="*/ 0 h 81502"/>
              <a:gd name="connsiteX119" fmla="*/ 8012286 w 16608844"/>
              <a:gd name="connsiteY119" fmla="*/ 45512 h 81502"/>
              <a:gd name="connsiteX120" fmla="*/ 8036344 w 16608844"/>
              <a:gd name="connsiteY120" fmla="*/ 81196 h 81502"/>
              <a:gd name="connsiteX121" fmla="*/ 8060402 w 16608844"/>
              <a:gd name="connsiteY121" fmla="*/ 45512 h 81502"/>
              <a:gd name="connsiteX122" fmla="*/ 8170279 w 16608844"/>
              <a:gd name="connsiteY122" fmla="*/ 0 h 81502"/>
              <a:gd name="connsiteX123" fmla="*/ 8280156 w 16608844"/>
              <a:gd name="connsiteY123" fmla="*/ 45512 h 81502"/>
              <a:gd name="connsiteX124" fmla="*/ 8304421 w 16608844"/>
              <a:gd name="connsiteY124" fmla="*/ 81502 h 81502"/>
              <a:gd name="connsiteX125" fmla="*/ 8328686 w 16608844"/>
              <a:gd name="connsiteY125" fmla="*/ 45512 h 81502"/>
              <a:gd name="connsiteX126" fmla="*/ 8438561 w 16608844"/>
              <a:gd name="connsiteY126" fmla="*/ 0 h 81502"/>
              <a:gd name="connsiteX127" fmla="*/ 8548438 w 16608844"/>
              <a:gd name="connsiteY127" fmla="*/ 45512 h 81502"/>
              <a:gd name="connsiteX128" fmla="*/ 8572500 w 16608844"/>
              <a:gd name="connsiteY128" fmla="*/ 81202 h 81502"/>
              <a:gd name="connsiteX129" fmla="*/ 8596563 w 16608844"/>
              <a:gd name="connsiteY129" fmla="*/ 45512 h 81502"/>
              <a:gd name="connsiteX130" fmla="*/ 8706439 w 16608844"/>
              <a:gd name="connsiteY130" fmla="*/ 0 h 81502"/>
              <a:gd name="connsiteX131" fmla="*/ 8816316 w 16608844"/>
              <a:gd name="connsiteY131" fmla="*/ 45512 h 81502"/>
              <a:gd name="connsiteX132" fmla="*/ 8840379 w 16608844"/>
              <a:gd name="connsiteY132" fmla="*/ 81202 h 81502"/>
              <a:gd name="connsiteX133" fmla="*/ 8864442 w 16608844"/>
              <a:gd name="connsiteY133" fmla="*/ 45512 h 81502"/>
              <a:gd name="connsiteX134" fmla="*/ 8974319 w 16608844"/>
              <a:gd name="connsiteY134" fmla="*/ 0 h 81502"/>
              <a:gd name="connsiteX135" fmla="*/ 9084195 w 16608844"/>
              <a:gd name="connsiteY135" fmla="*/ 45512 h 81502"/>
              <a:gd name="connsiteX136" fmla="*/ 9108258 w 16608844"/>
              <a:gd name="connsiteY136" fmla="*/ 81202 h 81502"/>
              <a:gd name="connsiteX137" fmla="*/ 9132320 w 16608844"/>
              <a:gd name="connsiteY137" fmla="*/ 45512 h 81502"/>
              <a:gd name="connsiteX138" fmla="*/ 9242196 w 16608844"/>
              <a:gd name="connsiteY138" fmla="*/ 0 h 81502"/>
              <a:gd name="connsiteX139" fmla="*/ 9352073 w 16608844"/>
              <a:gd name="connsiteY139" fmla="*/ 45512 h 81502"/>
              <a:gd name="connsiteX140" fmla="*/ 9376135 w 16608844"/>
              <a:gd name="connsiteY140" fmla="*/ 81202 h 81502"/>
              <a:gd name="connsiteX141" fmla="*/ 9400198 w 16608844"/>
              <a:gd name="connsiteY141" fmla="*/ 45512 h 81502"/>
              <a:gd name="connsiteX142" fmla="*/ 9510074 w 16608844"/>
              <a:gd name="connsiteY142" fmla="*/ 0 h 81502"/>
              <a:gd name="connsiteX143" fmla="*/ 9619950 w 16608844"/>
              <a:gd name="connsiteY143" fmla="*/ 45512 h 81502"/>
              <a:gd name="connsiteX144" fmla="*/ 9644014 w 16608844"/>
              <a:gd name="connsiteY144" fmla="*/ 81202 h 81502"/>
              <a:gd name="connsiteX145" fmla="*/ 9668077 w 16608844"/>
              <a:gd name="connsiteY145" fmla="*/ 45512 h 81502"/>
              <a:gd name="connsiteX146" fmla="*/ 9777953 w 16608844"/>
              <a:gd name="connsiteY146" fmla="*/ 0 h 81502"/>
              <a:gd name="connsiteX147" fmla="*/ 9887830 w 16608844"/>
              <a:gd name="connsiteY147" fmla="*/ 45512 h 81502"/>
              <a:gd name="connsiteX148" fmla="*/ 9911891 w 16608844"/>
              <a:gd name="connsiteY148" fmla="*/ 81202 h 81502"/>
              <a:gd name="connsiteX149" fmla="*/ 9935954 w 16608844"/>
              <a:gd name="connsiteY149" fmla="*/ 45512 h 81502"/>
              <a:gd name="connsiteX150" fmla="*/ 10045830 w 16608844"/>
              <a:gd name="connsiteY150" fmla="*/ 0 h 81502"/>
              <a:gd name="connsiteX151" fmla="*/ 10155707 w 16608844"/>
              <a:gd name="connsiteY151" fmla="*/ 45512 h 81502"/>
              <a:gd name="connsiteX152" fmla="*/ 10179769 w 16608844"/>
              <a:gd name="connsiteY152" fmla="*/ 81202 h 81502"/>
              <a:gd name="connsiteX153" fmla="*/ 10203832 w 16608844"/>
              <a:gd name="connsiteY153" fmla="*/ 45512 h 81502"/>
              <a:gd name="connsiteX154" fmla="*/ 10313708 w 16608844"/>
              <a:gd name="connsiteY154" fmla="*/ 0 h 81502"/>
              <a:gd name="connsiteX155" fmla="*/ 10423586 w 16608844"/>
              <a:gd name="connsiteY155" fmla="*/ 45512 h 81502"/>
              <a:gd name="connsiteX156" fmla="*/ 10447648 w 16608844"/>
              <a:gd name="connsiteY156" fmla="*/ 81202 h 81502"/>
              <a:gd name="connsiteX157" fmla="*/ 10471712 w 16608844"/>
              <a:gd name="connsiteY157" fmla="*/ 45512 h 81502"/>
              <a:gd name="connsiteX158" fmla="*/ 10581587 w 16608844"/>
              <a:gd name="connsiteY158" fmla="*/ 0 h 81502"/>
              <a:gd name="connsiteX159" fmla="*/ 10691464 w 16608844"/>
              <a:gd name="connsiteY159" fmla="*/ 45512 h 81502"/>
              <a:gd name="connsiteX160" fmla="*/ 10715526 w 16608844"/>
              <a:gd name="connsiteY160" fmla="*/ 81202 h 81502"/>
              <a:gd name="connsiteX161" fmla="*/ 10739588 w 16608844"/>
              <a:gd name="connsiteY161" fmla="*/ 45512 h 81502"/>
              <a:gd name="connsiteX162" fmla="*/ 10849465 w 16608844"/>
              <a:gd name="connsiteY162" fmla="*/ 0 h 81502"/>
              <a:gd name="connsiteX163" fmla="*/ 10959342 w 16608844"/>
              <a:gd name="connsiteY163" fmla="*/ 45512 h 81502"/>
              <a:gd name="connsiteX164" fmla="*/ 10983404 w 16608844"/>
              <a:gd name="connsiteY164" fmla="*/ 81202 h 81502"/>
              <a:gd name="connsiteX165" fmla="*/ 11007466 w 16608844"/>
              <a:gd name="connsiteY165" fmla="*/ 45512 h 81502"/>
              <a:gd name="connsiteX166" fmla="*/ 11117343 w 16608844"/>
              <a:gd name="connsiteY166" fmla="*/ 0 h 81502"/>
              <a:gd name="connsiteX167" fmla="*/ 11227219 w 16608844"/>
              <a:gd name="connsiteY167" fmla="*/ 45512 h 81502"/>
              <a:gd name="connsiteX168" fmla="*/ 11251283 w 16608844"/>
              <a:gd name="connsiteY168" fmla="*/ 81202 h 81502"/>
              <a:gd name="connsiteX169" fmla="*/ 11275346 w 16608844"/>
              <a:gd name="connsiteY169" fmla="*/ 45512 h 81502"/>
              <a:gd name="connsiteX170" fmla="*/ 11385222 w 16608844"/>
              <a:gd name="connsiteY170" fmla="*/ 0 h 81502"/>
              <a:gd name="connsiteX171" fmla="*/ 11495098 w 16608844"/>
              <a:gd name="connsiteY171" fmla="*/ 45512 h 81502"/>
              <a:gd name="connsiteX172" fmla="*/ 11519161 w 16608844"/>
              <a:gd name="connsiteY172" fmla="*/ 81202 h 81502"/>
              <a:gd name="connsiteX173" fmla="*/ 11543223 w 16608844"/>
              <a:gd name="connsiteY173" fmla="*/ 45512 h 81502"/>
              <a:gd name="connsiteX174" fmla="*/ 11653100 w 16608844"/>
              <a:gd name="connsiteY174" fmla="*/ 0 h 81502"/>
              <a:gd name="connsiteX175" fmla="*/ 11762976 w 16608844"/>
              <a:gd name="connsiteY175" fmla="*/ 45512 h 81502"/>
              <a:gd name="connsiteX176" fmla="*/ 11787039 w 16608844"/>
              <a:gd name="connsiteY176" fmla="*/ 81202 h 81502"/>
              <a:gd name="connsiteX177" fmla="*/ 11811101 w 16608844"/>
              <a:gd name="connsiteY177" fmla="*/ 45512 h 81502"/>
              <a:gd name="connsiteX178" fmla="*/ 11920977 w 16608844"/>
              <a:gd name="connsiteY178" fmla="*/ 0 h 81502"/>
              <a:gd name="connsiteX179" fmla="*/ 12030854 w 16608844"/>
              <a:gd name="connsiteY179" fmla="*/ 45512 h 81502"/>
              <a:gd name="connsiteX180" fmla="*/ 12054916 w 16608844"/>
              <a:gd name="connsiteY180" fmla="*/ 81202 h 81502"/>
              <a:gd name="connsiteX181" fmla="*/ 12078979 w 16608844"/>
              <a:gd name="connsiteY181" fmla="*/ 45512 h 81502"/>
              <a:gd name="connsiteX182" fmla="*/ 12188855 w 16608844"/>
              <a:gd name="connsiteY182" fmla="*/ 0 h 81502"/>
              <a:gd name="connsiteX183" fmla="*/ 12298732 w 16608844"/>
              <a:gd name="connsiteY183" fmla="*/ 45512 h 81502"/>
              <a:gd name="connsiteX184" fmla="*/ 12322795 w 16608844"/>
              <a:gd name="connsiteY184" fmla="*/ 81202 h 81502"/>
              <a:gd name="connsiteX185" fmla="*/ 12346858 w 16608844"/>
              <a:gd name="connsiteY185" fmla="*/ 45512 h 81502"/>
              <a:gd name="connsiteX186" fmla="*/ 12456734 w 16608844"/>
              <a:gd name="connsiteY186" fmla="*/ 0 h 81502"/>
              <a:gd name="connsiteX187" fmla="*/ 12566611 w 16608844"/>
              <a:gd name="connsiteY187" fmla="*/ 45512 h 81502"/>
              <a:gd name="connsiteX188" fmla="*/ 12590673 w 16608844"/>
              <a:gd name="connsiteY188" fmla="*/ 81202 h 81502"/>
              <a:gd name="connsiteX189" fmla="*/ 12614736 w 16608844"/>
              <a:gd name="connsiteY189" fmla="*/ 45512 h 81502"/>
              <a:gd name="connsiteX190" fmla="*/ 12724612 w 16608844"/>
              <a:gd name="connsiteY190" fmla="*/ 0 h 81502"/>
              <a:gd name="connsiteX191" fmla="*/ 12834489 w 16608844"/>
              <a:gd name="connsiteY191" fmla="*/ 45512 h 81502"/>
              <a:gd name="connsiteX192" fmla="*/ 12858551 w 16608844"/>
              <a:gd name="connsiteY192" fmla="*/ 81202 h 81502"/>
              <a:gd name="connsiteX193" fmla="*/ 12882614 w 16608844"/>
              <a:gd name="connsiteY193" fmla="*/ 45512 h 81502"/>
              <a:gd name="connsiteX194" fmla="*/ 12992490 w 16608844"/>
              <a:gd name="connsiteY194" fmla="*/ 0 h 81502"/>
              <a:gd name="connsiteX195" fmla="*/ 13102367 w 16608844"/>
              <a:gd name="connsiteY195" fmla="*/ 45512 h 81502"/>
              <a:gd name="connsiteX196" fmla="*/ 13126430 w 16608844"/>
              <a:gd name="connsiteY196" fmla="*/ 81202 h 81502"/>
              <a:gd name="connsiteX197" fmla="*/ 13150493 w 16608844"/>
              <a:gd name="connsiteY197" fmla="*/ 45512 h 81502"/>
              <a:gd name="connsiteX198" fmla="*/ 13260369 w 16608844"/>
              <a:gd name="connsiteY198" fmla="*/ 0 h 81502"/>
              <a:gd name="connsiteX199" fmla="*/ 13370246 w 16608844"/>
              <a:gd name="connsiteY199" fmla="*/ 45512 h 81502"/>
              <a:gd name="connsiteX200" fmla="*/ 13394308 w 16608844"/>
              <a:gd name="connsiteY200" fmla="*/ 81202 h 81502"/>
              <a:gd name="connsiteX201" fmla="*/ 13418371 w 16608844"/>
              <a:gd name="connsiteY201" fmla="*/ 45512 h 81502"/>
              <a:gd name="connsiteX202" fmla="*/ 13528247 w 16608844"/>
              <a:gd name="connsiteY202" fmla="*/ 0 h 81502"/>
              <a:gd name="connsiteX203" fmla="*/ 13638124 w 16608844"/>
              <a:gd name="connsiteY203" fmla="*/ 45512 h 81502"/>
              <a:gd name="connsiteX204" fmla="*/ 13662186 w 16608844"/>
              <a:gd name="connsiteY204" fmla="*/ 81202 h 81502"/>
              <a:gd name="connsiteX205" fmla="*/ 13686249 w 16608844"/>
              <a:gd name="connsiteY205" fmla="*/ 45512 h 81502"/>
              <a:gd name="connsiteX206" fmla="*/ 13796125 w 16608844"/>
              <a:gd name="connsiteY206" fmla="*/ 0 h 81502"/>
              <a:gd name="connsiteX207" fmla="*/ 13906002 w 16608844"/>
              <a:gd name="connsiteY207" fmla="*/ 45512 h 81502"/>
              <a:gd name="connsiteX208" fmla="*/ 13930065 w 16608844"/>
              <a:gd name="connsiteY208" fmla="*/ 81202 h 81502"/>
              <a:gd name="connsiteX209" fmla="*/ 13954128 w 16608844"/>
              <a:gd name="connsiteY209" fmla="*/ 45512 h 81502"/>
              <a:gd name="connsiteX210" fmla="*/ 14064004 w 16608844"/>
              <a:gd name="connsiteY210" fmla="*/ 0 h 81502"/>
              <a:gd name="connsiteX211" fmla="*/ 14173881 w 16608844"/>
              <a:gd name="connsiteY211" fmla="*/ 45512 h 81502"/>
              <a:gd name="connsiteX212" fmla="*/ 14197943 w 16608844"/>
              <a:gd name="connsiteY212" fmla="*/ 81202 h 81502"/>
              <a:gd name="connsiteX213" fmla="*/ 14222006 w 16608844"/>
              <a:gd name="connsiteY213" fmla="*/ 45512 h 81502"/>
              <a:gd name="connsiteX214" fmla="*/ 14331882 w 16608844"/>
              <a:gd name="connsiteY214" fmla="*/ 0 h 81502"/>
              <a:gd name="connsiteX215" fmla="*/ 14441759 w 16608844"/>
              <a:gd name="connsiteY215" fmla="*/ 45512 h 81502"/>
              <a:gd name="connsiteX216" fmla="*/ 14465821 w 16608844"/>
              <a:gd name="connsiteY216" fmla="*/ 81202 h 81502"/>
              <a:gd name="connsiteX217" fmla="*/ 14489884 w 16608844"/>
              <a:gd name="connsiteY217" fmla="*/ 45512 h 81502"/>
              <a:gd name="connsiteX218" fmla="*/ 14599760 w 16608844"/>
              <a:gd name="connsiteY218" fmla="*/ 0 h 81502"/>
              <a:gd name="connsiteX219" fmla="*/ 14709637 w 16608844"/>
              <a:gd name="connsiteY219" fmla="*/ 45512 h 81502"/>
              <a:gd name="connsiteX220" fmla="*/ 14733700 w 16608844"/>
              <a:gd name="connsiteY220" fmla="*/ 81202 h 81502"/>
              <a:gd name="connsiteX221" fmla="*/ 14757763 w 16608844"/>
              <a:gd name="connsiteY221" fmla="*/ 45512 h 81502"/>
              <a:gd name="connsiteX222" fmla="*/ 14867639 w 16608844"/>
              <a:gd name="connsiteY222" fmla="*/ 0 h 81502"/>
              <a:gd name="connsiteX223" fmla="*/ 14977516 w 16608844"/>
              <a:gd name="connsiteY223" fmla="*/ 45512 h 81502"/>
              <a:gd name="connsiteX224" fmla="*/ 15001578 w 16608844"/>
              <a:gd name="connsiteY224" fmla="*/ 81202 h 81502"/>
              <a:gd name="connsiteX225" fmla="*/ 15025641 w 16608844"/>
              <a:gd name="connsiteY225" fmla="*/ 45512 h 81502"/>
              <a:gd name="connsiteX226" fmla="*/ 15135517 w 16608844"/>
              <a:gd name="connsiteY226" fmla="*/ 0 h 81502"/>
              <a:gd name="connsiteX227" fmla="*/ 15245394 w 16608844"/>
              <a:gd name="connsiteY227" fmla="*/ 45512 h 81502"/>
              <a:gd name="connsiteX228" fmla="*/ 15269456 w 16608844"/>
              <a:gd name="connsiteY228" fmla="*/ 81202 h 81502"/>
              <a:gd name="connsiteX229" fmla="*/ 15293519 w 16608844"/>
              <a:gd name="connsiteY229" fmla="*/ 45512 h 81502"/>
              <a:gd name="connsiteX230" fmla="*/ 15403395 w 16608844"/>
              <a:gd name="connsiteY230" fmla="*/ 0 h 81502"/>
              <a:gd name="connsiteX231" fmla="*/ 15513272 w 16608844"/>
              <a:gd name="connsiteY231" fmla="*/ 45512 h 81502"/>
              <a:gd name="connsiteX232" fmla="*/ 15537335 w 16608844"/>
              <a:gd name="connsiteY232" fmla="*/ 81202 h 81502"/>
              <a:gd name="connsiteX233" fmla="*/ 15561398 w 16608844"/>
              <a:gd name="connsiteY233" fmla="*/ 45512 h 81502"/>
              <a:gd name="connsiteX234" fmla="*/ 15671274 w 16608844"/>
              <a:gd name="connsiteY234" fmla="*/ 0 h 81502"/>
              <a:gd name="connsiteX235" fmla="*/ 15781151 w 16608844"/>
              <a:gd name="connsiteY235" fmla="*/ 45512 h 81502"/>
              <a:gd name="connsiteX236" fmla="*/ 15805213 w 16608844"/>
              <a:gd name="connsiteY236" fmla="*/ 81202 h 81502"/>
              <a:gd name="connsiteX237" fmla="*/ 15829276 w 16608844"/>
              <a:gd name="connsiteY237" fmla="*/ 45512 h 81502"/>
              <a:gd name="connsiteX238" fmla="*/ 15939152 w 16608844"/>
              <a:gd name="connsiteY238" fmla="*/ 0 h 81502"/>
              <a:gd name="connsiteX239" fmla="*/ 16049028 w 16608844"/>
              <a:gd name="connsiteY239" fmla="*/ 45512 h 81502"/>
              <a:gd name="connsiteX240" fmla="*/ 16073092 w 16608844"/>
              <a:gd name="connsiteY240" fmla="*/ 81202 h 81502"/>
              <a:gd name="connsiteX241" fmla="*/ 16097152 w 16608844"/>
              <a:gd name="connsiteY241" fmla="*/ 45512 h 81502"/>
              <a:gd name="connsiteX242" fmla="*/ 16207032 w 16608844"/>
              <a:gd name="connsiteY242" fmla="*/ 0 h 81502"/>
              <a:gd name="connsiteX243" fmla="*/ 16316908 w 16608844"/>
              <a:gd name="connsiteY243" fmla="*/ 45512 h 81502"/>
              <a:gd name="connsiteX244" fmla="*/ 16340968 w 16608844"/>
              <a:gd name="connsiteY244" fmla="*/ 81202 h 81502"/>
              <a:gd name="connsiteX245" fmla="*/ 16365032 w 16608844"/>
              <a:gd name="connsiteY245" fmla="*/ 45512 h 81502"/>
              <a:gd name="connsiteX246" fmla="*/ 16474908 w 16608844"/>
              <a:gd name="connsiteY246" fmla="*/ 0 h 81502"/>
              <a:gd name="connsiteX247" fmla="*/ 16584788 w 16608844"/>
              <a:gd name="connsiteY247" fmla="*/ 45512 h 81502"/>
              <a:gd name="connsiteX248" fmla="*/ 16608844 w 16608844"/>
              <a:gd name="connsiteY248" fmla="*/ 81196 h 81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</a:cxnLst>
            <a:rect l="l" t="t" r="r" b="b"/>
            <a:pathLst>
              <a:path w="16608844" h="81502">
                <a:moveTo>
                  <a:pt x="0" y="81202"/>
                </a:moveTo>
                <a:lnTo>
                  <a:pt x="24063" y="45512"/>
                </a:lnTo>
                <a:cubicBezTo>
                  <a:pt x="52183" y="17392"/>
                  <a:pt x="91030" y="0"/>
                  <a:pt x="133939" y="0"/>
                </a:cubicBezTo>
                <a:cubicBezTo>
                  <a:pt x="176849" y="0"/>
                  <a:pt x="215696" y="17392"/>
                  <a:pt x="243816" y="45512"/>
                </a:cubicBezTo>
                <a:lnTo>
                  <a:pt x="267879" y="81202"/>
                </a:lnTo>
                <a:lnTo>
                  <a:pt x="291942" y="45512"/>
                </a:lnTo>
                <a:cubicBezTo>
                  <a:pt x="320062" y="17392"/>
                  <a:pt x="358909" y="0"/>
                  <a:pt x="401819" y="0"/>
                </a:cubicBezTo>
                <a:cubicBezTo>
                  <a:pt x="444728" y="0"/>
                  <a:pt x="483576" y="17392"/>
                  <a:pt x="511695" y="45512"/>
                </a:cubicBezTo>
                <a:lnTo>
                  <a:pt x="535758" y="81202"/>
                </a:lnTo>
                <a:lnTo>
                  <a:pt x="559820" y="45512"/>
                </a:lnTo>
                <a:cubicBezTo>
                  <a:pt x="587939" y="17392"/>
                  <a:pt x="626787" y="0"/>
                  <a:pt x="669696" y="0"/>
                </a:cubicBezTo>
                <a:cubicBezTo>
                  <a:pt x="712606" y="0"/>
                  <a:pt x="751453" y="17392"/>
                  <a:pt x="779573" y="45512"/>
                </a:cubicBezTo>
                <a:lnTo>
                  <a:pt x="803635" y="81202"/>
                </a:lnTo>
                <a:lnTo>
                  <a:pt x="827698" y="45512"/>
                </a:lnTo>
                <a:cubicBezTo>
                  <a:pt x="855818" y="17392"/>
                  <a:pt x="894665" y="0"/>
                  <a:pt x="937574" y="0"/>
                </a:cubicBezTo>
                <a:cubicBezTo>
                  <a:pt x="980484" y="0"/>
                  <a:pt x="1019331" y="17392"/>
                  <a:pt x="1047450" y="45512"/>
                </a:cubicBezTo>
                <a:lnTo>
                  <a:pt x="1071514" y="81202"/>
                </a:lnTo>
                <a:lnTo>
                  <a:pt x="1095577" y="45512"/>
                </a:lnTo>
                <a:cubicBezTo>
                  <a:pt x="1123696" y="17392"/>
                  <a:pt x="1162543" y="0"/>
                  <a:pt x="1205453" y="0"/>
                </a:cubicBezTo>
                <a:cubicBezTo>
                  <a:pt x="1248362" y="0"/>
                  <a:pt x="1287211" y="17392"/>
                  <a:pt x="1315331" y="45512"/>
                </a:cubicBezTo>
                <a:lnTo>
                  <a:pt x="1339391" y="81202"/>
                </a:lnTo>
                <a:lnTo>
                  <a:pt x="1363455" y="45512"/>
                </a:lnTo>
                <a:cubicBezTo>
                  <a:pt x="1391573" y="17392"/>
                  <a:pt x="1430421" y="0"/>
                  <a:pt x="1473330" y="0"/>
                </a:cubicBezTo>
                <a:cubicBezTo>
                  <a:pt x="1516241" y="0"/>
                  <a:pt x="1555088" y="17392"/>
                  <a:pt x="1583207" y="45512"/>
                </a:cubicBezTo>
                <a:lnTo>
                  <a:pt x="1607269" y="81202"/>
                </a:lnTo>
                <a:lnTo>
                  <a:pt x="1631332" y="45512"/>
                </a:lnTo>
                <a:cubicBezTo>
                  <a:pt x="1659451" y="17392"/>
                  <a:pt x="1698298" y="0"/>
                  <a:pt x="1741208" y="0"/>
                </a:cubicBezTo>
                <a:cubicBezTo>
                  <a:pt x="1784117" y="0"/>
                  <a:pt x="1822966" y="17392"/>
                  <a:pt x="1851086" y="45512"/>
                </a:cubicBezTo>
                <a:lnTo>
                  <a:pt x="1875148" y="81202"/>
                </a:lnTo>
                <a:lnTo>
                  <a:pt x="1899212" y="45512"/>
                </a:lnTo>
                <a:cubicBezTo>
                  <a:pt x="1927331" y="17392"/>
                  <a:pt x="1966178" y="0"/>
                  <a:pt x="2009087" y="0"/>
                </a:cubicBezTo>
                <a:cubicBezTo>
                  <a:pt x="2051997" y="0"/>
                  <a:pt x="2090845" y="17392"/>
                  <a:pt x="2118964" y="45512"/>
                </a:cubicBezTo>
                <a:lnTo>
                  <a:pt x="2143026" y="81202"/>
                </a:lnTo>
                <a:lnTo>
                  <a:pt x="2167088" y="45512"/>
                </a:lnTo>
                <a:cubicBezTo>
                  <a:pt x="2195208" y="17392"/>
                  <a:pt x="2234056" y="0"/>
                  <a:pt x="2276965" y="0"/>
                </a:cubicBezTo>
                <a:cubicBezTo>
                  <a:pt x="2319875" y="0"/>
                  <a:pt x="2358722" y="17392"/>
                  <a:pt x="2386842" y="45512"/>
                </a:cubicBezTo>
                <a:lnTo>
                  <a:pt x="2410904" y="81202"/>
                </a:lnTo>
                <a:lnTo>
                  <a:pt x="2434966" y="45512"/>
                </a:lnTo>
                <a:cubicBezTo>
                  <a:pt x="2463087" y="17392"/>
                  <a:pt x="2501933" y="0"/>
                  <a:pt x="2544843" y="0"/>
                </a:cubicBezTo>
                <a:cubicBezTo>
                  <a:pt x="2587753" y="0"/>
                  <a:pt x="2626599" y="17392"/>
                  <a:pt x="2654719" y="45512"/>
                </a:cubicBezTo>
                <a:lnTo>
                  <a:pt x="2678783" y="81202"/>
                </a:lnTo>
                <a:lnTo>
                  <a:pt x="2702846" y="45512"/>
                </a:lnTo>
                <a:cubicBezTo>
                  <a:pt x="2730965" y="17392"/>
                  <a:pt x="2769813" y="0"/>
                  <a:pt x="2812722" y="0"/>
                </a:cubicBezTo>
                <a:cubicBezTo>
                  <a:pt x="2855632" y="0"/>
                  <a:pt x="2894479" y="17392"/>
                  <a:pt x="2922598" y="45512"/>
                </a:cubicBezTo>
                <a:lnTo>
                  <a:pt x="2946661" y="81202"/>
                </a:lnTo>
                <a:lnTo>
                  <a:pt x="2970723" y="45512"/>
                </a:lnTo>
                <a:cubicBezTo>
                  <a:pt x="2998843" y="17392"/>
                  <a:pt x="3037690" y="0"/>
                  <a:pt x="3080600" y="0"/>
                </a:cubicBezTo>
                <a:cubicBezTo>
                  <a:pt x="3123509" y="0"/>
                  <a:pt x="3162356" y="17392"/>
                  <a:pt x="3190476" y="45512"/>
                </a:cubicBezTo>
                <a:lnTo>
                  <a:pt x="3214540" y="81202"/>
                </a:lnTo>
                <a:lnTo>
                  <a:pt x="3238601" y="45512"/>
                </a:lnTo>
                <a:cubicBezTo>
                  <a:pt x="3266721" y="17392"/>
                  <a:pt x="3305569" y="0"/>
                  <a:pt x="3348478" y="0"/>
                </a:cubicBezTo>
                <a:cubicBezTo>
                  <a:pt x="3391388" y="0"/>
                  <a:pt x="3430234" y="17392"/>
                  <a:pt x="3458354" y="45512"/>
                </a:cubicBezTo>
                <a:lnTo>
                  <a:pt x="3482417" y="81202"/>
                </a:lnTo>
                <a:lnTo>
                  <a:pt x="3506479" y="45512"/>
                </a:lnTo>
                <a:cubicBezTo>
                  <a:pt x="3534598" y="17392"/>
                  <a:pt x="3573446" y="0"/>
                  <a:pt x="3616356" y="0"/>
                </a:cubicBezTo>
                <a:cubicBezTo>
                  <a:pt x="3659266" y="0"/>
                  <a:pt x="3698113" y="17392"/>
                  <a:pt x="3726233" y="45512"/>
                </a:cubicBezTo>
                <a:lnTo>
                  <a:pt x="3750296" y="81202"/>
                </a:lnTo>
                <a:lnTo>
                  <a:pt x="3774358" y="45512"/>
                </a:lnTo>
                <a:cubicBezTo>
                  <a:pt x="3802478" y="17392"/>
                  <a:pt x="3841325" y="0"/>
                  <a:pt x="3884234" y="0"/>
                </a:cubicBezTo>
                <a:cubicBezTo>
                  <a:pt x="3927145" y="0"/>
                  <a:pt x="3965992" y="17392"/>
                  <a:pt x="3994112" y="45512"/>
                </a:cubicBezTo>
                <a:lnTo>
                  <a:pt x="4018173" y="81202"/>
                </a:lnTo>
                <a:lnTo>
                  <a:pt x="4042237" y="45512"/>
                </a:lnTo>
                <a:cubicBezTo>
                  <a:pt x="4070357" y="17392"/>
                  <a:pt x="4109203" y="0"/>
                  <a:pt x="4152112" y="0"/>
                </a:cubicBezTo>
                <a:cubicBezTo>
                  <a:pt x="4195022" y="0"/>
                  <a:pt x="4233870" y="17392"/>
                  <a:pt x="4261990" y="45512"/>
                </a:cubicBezTo>
                <a:lnTo>
                  <a:pt x="4286051" y="81202"/>
                </a:lnTo>
                <a:lnTo>
                  <a:pt x="4310115" y="45512"/>
                </a:lnTo>
                <a:cubicBezTo>
                  <a:pt x="4338235" y="17392"/>
                  <a:pt x="4377082" y="0"/>
                  <a:pt x="4419991" y="0"/>
                </a:cubicBezTo>
                <a:cubicBezTo>
                  <a:pt x="4462900" y="0"/>
                  <a:pt x="4501747" y="17392"/>
                  <a:pt x="4529867" y="45512"/>
                </a:cubicBezTo>
                <a:lnTo>
                  <a:pt x="4553931" y="81202"/>
                </a:lnTo>
                <a:lnTo>
                  <a:pt x="4577994" y="45512"/>
                </a:lnTo>
                <a:cubicBezTo>
                  <a:pt x="4606112" y="17392"/>
                  <a:pt x="4644961" y="0"/>
                  <a:pt x="4687870" y="0"/>
                </a:cubicBezTo>
                <a:cubicBezTo>
                  <a:pt x="4730780" y="0"/>
                  <a:pt x="4769626" y="17392"/>
                  <a:pt x="4797746" y="45512"/>
                </a:cubicBezTo>
                <a:lnTo>
                  <a:pt x="4821809" y="81202"/>
                </a:lnTo>
                <a:lnTo>
                  <a:pt x="4845871" y="45512"/>
                </a:lnTo>
                <a:cubicBezTo>
                  <a:pt x="4873991" y="17392"/>
                  <a:pt x="4912839" y="0"/>
                  <a:pt x="4955748" y="0"/>
                </a:cubicBezTo>
                <a:cubicBezTo>
                  <a:pt x="4998658" y="0"/>
                  <a:pt x="5037505" y="17392"/>
                  <a:pt x="5065625" y="45512"/>
                </a:cubicBezTo>
                <a:lnTo>
                  <a:pt x="5089686" y="81202"/>
                </a:lnTo>
                <a:lnTo>
                  <a:pt x="5113749" y="45512"/>
                </a:lnTo>
                <a:cubicBezTo>
                  <a:pt x="5141869" y="17392"/>
                  <a:pt x="5180716" y="0"/>
                  <a:pt x="5223625" y="0"/>
                </a:cubicBezTo>
                <a:cubicBezTo>
                  <a:pt x="5266536" y="0"/>
                  <a:pt x="5305383" y="17392"/>
                  <a:pt x="5333503" y="45512"/>
                </a:cubicBezTo>
                <a:lnTo>
                  <a:pt x="5357565" y="81202"/>
                </a:lnTo>
                <a:lnTo>
                  <a:pt x="5381629" y="45512"/>
                </a:lnTo>
                <a:cubicBezTo>
                  <a:pt x="5409749" y="17392"/>
                  <a:pt x="5448595" y="0"/>
                  <a:pt x="5491504" y="0"/>
                </a:cubicBezTo>
                <a:cubicBezTo>
                  <a:pt x="5534414" y="0"/>
                  <a:pt x="5573262" y="17392"/>
                  <a:pt x="5601382" y="45512"/>
                </a:cubicBezTo>
                <a:lnTo>
                  <a:pt x="5625443" y="81202"/>
                </a:lnTo>
                <a:lnTo>
                  <a:pt x="5649507" y="45512"/>
                </a:lnTo>
                <a:cubicBezTo>
                  <a:pt x="5677626" y="17392"/>
                  <a:pt x="5716474" y="0"/>
                  <a:pt x="5759383" y="0"/>
                </a:cubicBezTo>
                <a:cubicBezTo>
                  <a:pt x="5802292" y="0"/>
                  <a:pt x="5841139" y="17392"/>
                  <a:pt x="5869259" y="45512"/>
                </a:cubicBezTo>
                <a:lnTo>
                  <a:pt x="5893322" y="81202"/>
                </a:lnTo>
                <a:lnTo>
                  <a:pt x="5917385" y="45512"/>
                </a:lnTo>
                <a:cubicBezTo>
                  <a:pt x="5945503" y="17392"/>
                  <a:pt x="5984352" y="0"/>
                  <a:pt x="6027261" y="0"/>
                </a:cubicBezTo>
                <a:cubicBezTo>
                  <a:pt x="6070171" y="0"/>
                  <a:pt x="6109017" y="17392"/>
                  <a:pt x="6137137" y="45512"/>
                </a:cubicBezTo>
                <a:lnTo>
                  <a:pt x="6161201" y="81202"/>
                </a:lnTo>
                <a:lnTo>
                  <a:pt x="6185263" y="45512"/>
                </a:lnTo>
                <a:cubicBezTo>
                  <a:pt x="6213382" y="17392"/>
                  <a:pt x="6252231" y="0"/>
                  <a:pt x="6295140" y="0"/>
                </a:cubicBezTo>
                <a:cubicBezTo>
                  <a:pt x="6338050" y="0"/>
                  <a:pt x="6376896" y="17392"/>
                  <a:pt x="6405016" y="45512"/>
                </a:cubicBezTo>
                <a:lnTo>
                  <a:pt x="6429079" y="81202"/>
                </a:lnTo>
                <a:lnTo>
                  <a:pt x="6453141" y="45512"/>
                </a:lnTo>
                <a:cubicBezTo>
                  <a:pt x="6481261" y="17392"/>
                  <a:pt x="6520108" y="0"/>
                  <a:pt x="6563017" y="0"/>
                </a:cubicBezTo>
                <a:cubicBezTo>
                  <a:pt x="6605928" y="0"/>
                  <a:pt x="6644775" y="17392"/>
                  <a:pt x="6672895" y="45512"/>
                </a:cubicBezTo>
                <a:lnTo>
                  <a:pt x="6696956" y="81202"/>
                </a:lnTo>
                <a:lnTo>
                  <a:pt x="6721020" y="45512"/>
                </a:lnTo>
                <a:cubicBezTo>
                  <a:pt x="6749140" y="17392"/>
                  <a:pt x="6787986" y="0"/>
                  <a:pt x="6830895" y="0"/>
                </a:cubicBezTo>
                <a:cubicBezTo>
                  <a:pt x="6873805" y="0"/>
                  <a:pt x="6912653" y="17392"/>
                  <a:pt x="6940773" y="45512"/>
                </a:cubicBezTo>
                <a:lnTo>
                  <a:pt x="6964835" y="81202"/>
                </a:lnTo>
                <a:lnTo>
                  <a:pt x="6988899" y="45512"/>
                </a:lnTo>
                <a:cubicBezTo>
                  <a:pt x="7017019" y="17392"/>
                  <a:pt x="7055866" y="0"/>
                  <a:pt x="7098774" y="0"/>
                </a:cubicBezTo>
                <a:cubicBezTo>
                  <a:pt x="7141684" y="0"/>
                  <a:pt x="7180531" y="17392"/>
                  <a:pt x="7208651" y="45512"/>
                </a:cubicBezTo>
                <a:lnTo>
                  <a:pt x="7232714" y="81202"/>
                </a:lnTo>
                <a:lnTo>
                  <a:pt x="7256777" y="45512"/>
                </a:lnTo>
                <a:cubicBezTo>
                  <a:pt x="7284897" y="17392"/>
                  <a:pt x="7323744" y="0"/>
                  <a:pt x="7366653" y="0"/>
                </a:cubicBezTo>
                <a:cubicBezTo>
                  <a:pt x="7409563" y="0"/>
                  <a:pt x="7448409" y="17392"/>
                  <a:pt x="7476529" y="45512"/>
                </a:cubicBezTo>
                <a:lnTo>
                  <a:pt x="7500591" y="81202"/>
                </a:lnTo>
                <a:lnTo>
                  <a:pt x="7524653" y="45512"/>
                </a:lnTo>
                <a:cubicBezTo>
                  <a:pt x="7552773" y="17392"/>
                  <a:pt x="7591621" y="0"/>
                  <a:pt x="7634530" y="0"/>
                </a:cubicBezTo>
                <a:cubicBezTo>
                  <a:pt x="7677439" y="0"/>
                  <a:pt x="7716287" y="17392"/>
                  <a:pt x="7744407" y="45512"/>
                </a:cubicBezTo>
                <a:lnTo>
                  <a:pt x="7768469" y="81202"/>
                </a:lnTo>
                <a:lnTo>
                  <a:pt x="7792532" y="45512"/>
                </a:lnTo>
                <a:cubicBezTo>
                  <a:pt x="7820652" y="17392"/>
                  <a:pt x="7859499" y="0"/>
                  <a:pt x="7902409" y="0"/>
                </a:cubicBezTo>
                <a:cubicBezTo>
                  <a:pt x="7945318" y="0"/>
                  <a:pt x="7984166" y="17392"/>
                  <a:pt x="8012286" y="45512"/>
                </a:cubicBezTo>
                <a:lnTo>
                  <a:pt x="8036344" y="81196"/>
                </a:lnTo>
                <a:lnTo>
                  <a:pt x="8060402" y="45512"/>
                </a:lnTo>
                <a:cubicBezTo>
                  <a:pt x="8088522" y="17392"/>
                  <a:pt x="8127369" y="0"/>
                  <a:pt x="8170279" y="0"/>
                </a:cubicBezTo>
                <a:cubicBezTo>
                  <a:pt x="8213189" y="0"/>
                  <a:pt x="8252036" y="17393"/>
                  <a:pt x="8280156" y="45512"/>
                </a:cubicBezTo>
                <a:lnTo>
                  <a:pt x="8304421" y="81502"/>
                </a:lnTo>
                <a:lnTo>
                  <a:pt x="8328686" y="45512"/>
                </a:lnTo>
                <a:cubicBezTo>
                  <a:pt x="8356805" y="17393"/>
                  <a:pt x="8395652" y="0"/>
                  <a:pt x="8438561" y="0"/>
                </a:cubicBezTo>
                <a:cubicBezTo>
                  <a:pt x="8481471" y="0"/>
                  <a:pt x="8520318" y="17392"/>
                  <a:pt x="8548438" y="45512"/>
                </a:cubicBezTo>
                <a:lnTo>
                  <a:pt x="8572500" y="81202"/>
                </a:lnTo>
                <a:lnTo>
                  <a:pt x="8596563" y="45512"/>
                </a:lnTo>
                <a:cubicBezTo>
                  <a:pt x="8624683" y="17392"/>
                  <a:pt x="8663530" y="0"/>
                  <a:pt x="8706439" y="0"/>
                </a:cubicBezTo>
                <a:cubicBezTo>
                  <a:pt x="8749349" y="0"/>
                  <a:pt x="8788196" y="17392"/>
                  <a:pt x="8816316" y="45512"/>
                </a:cubicBezTo>
                <a:lnTo>
                  <a:pt x="8840379" y="81202"/>
                </a:lnTo>
                <a:lnTo>
                  <a:pt x="8864442" y="45512"/>
                </a:lnTo>
                <a:cubicBezTo>
                  <a:pt x="8892562" y="17392"/>
                  <a:pt x="8931409" y="0"/>
                  <a:pt x="8974319" y="0"/>
                </a:cubicBezTo>
                <a:cubicBezTo>
                  <a:pt x="9017228" y="0"/>
                  <a:pt x="9056076" y="17392"/>
                  <a:pt x="9084195" y="45512"/>
                </a:cubicBezTo>
                <a:lnTo>
                  <a:pt x="9108258" y="81202"/>
                </a:lnTo>
                <a:lnTo>
                  <a:pt x="9132320" y="45512"/>
                </a:lnTo>
                <a:cubicBezTo>
                  <a:pt x="9160439" y="17392"/>
                  <a:pt x="9199287" y="0"/>
                  <a:pt x="9242196" y="0"/>
                </a:cubicBezTo>
                <a:cubicBezTo>
                  <a:pt x="9285106" y="0"/>
                  <a:pt x="9323953" y="17392"/>
                  <a:pt x="9352073" y="45512"/>
                </a:cubicBezTo>
                <a:lnTo>
                  <a:pt x="9376135" y="81202"/>
                </a:lnTo>
                <a:lnTo>
                  <a:pt x="9400198" y="45512"/>
                </a:lnTo>
                <a:cubicBezTo>
                  <a:pt x="9428318" y="17392"/>
                  <a:pt x="9467165" y="0"/>
                  <a:pt x="9510074" y="0"/>
                </a:cubicBezTo>
                <a:cubicBezTo>
                  <a:pt x="9552984" y="0"/>
                  <a:pt x="9591831" y="17392"/>
                  <a:pt x="9619950" y="45512"/>
                </a:cubicBezTo>
                <a:lnTo>
                  <a:pt x="9644014" y="81202"/>
                </a:lnTo>
                <a:lnTo>
                  <a:pt x="9668077" y="45512"/>
                </a:lnTo>
                <a:cubicBezTo>
                  <a:pt x="9696196" y="17392"/>
                  <a:pt x="9735043" y="0"/>
                  <a:pt x="9777953" y="0"/>
                </a:cubicBezTo>
                <a:cubicBezTo>
                  <a:pt x="9820862" y="0"/>
                  <a:pt x="9859710" y="17392"/>
                  <a:pt x="9887830" y="45512"/>
                </a:cubicBezTo>
                <a:lnTo>
                  <a:pt x="9911891" y="81202"/>
                </a:lnTo>
                <a:lnTo>
                  <a:pt x="9935954" y="45512"/>
                </a:lnTo>
                <a:cubicBezTo>
                  <a:pt x="9964073" y="17392"/>
                  <a:pt x="10002921" y="0"/>
                  <a:pt x="10045830" y="0"/>
                </a:cubicBezTo>
                <a:cubicBezTo>
                  <a:pt x="10088741" y="0"/>
                  <a:pt x="10127588" y="17392"/>
                  <a:pt x="10155707" y="45512"/>
                </a:cubicBezTo>
                <a:lnTo>
                  <a:pt x="10179769" y="81202"/>
                </a:lnTo>
                <a:lnTo>
                  <a:pt x="10203832" y="45512"/>
                </a:lnTo>
                <a:cubicBezTo>
                  <a:pt x="10231951" y="17392"/>
                  <a:pt x="10270798" y="0"/>
                  <a:pt x="10313708" y="0"/>
                </a:cubicBezTo>
                <a:cubicBezTo>
                  <a:pt x="10356617" y="0"/>
                  <a:pt x="10395466" y="17392"/>
                  <a:pt x="10423586" y="45512"/>
                </a:cubicBezTo>
                <a:lnTo>
                  <a:pt x="10447648" y="81202"/>
                </a:lnTo>
                <a:lnTo>
                  <a:pt x="10471712" y="45512"/>
                </a:lnTo>
                <a:cubicBezTo>
                  <a:pt x="10499831" y="17392"/>
                  <a:pt x="10538678" y="0"/>
                  <a:pt x="10581587" y="0"/>
                </a:cubicBezTo>
                <a:cubicBezTo>
                  <a:pt x="10624496" y="0"/>
                  <a:pt x="10663345" y="17392"/>
                  <a:pt x="10691464" y="45512"/>
                </a:cubicBezTo>
                <a:lnTo>
                  <a:pt x="10715526" y="81202"/>
                </a:lnTo>
                <a:lnTo>
                  <a:pt x="10739588" y="45512"/>
                </a:lnTo>
                <a:cubicBezTo>
                  <a:pt x="10767708" y="17392"/>
                  <a:pt x="10806556" y="0"/>
                  <a:pt x="10849465" y="0"/>
                </a:cubicBezTo>
                <a:cubicBezTo>
                  <a:pt x="10892375" y="0"/>
                  <a:pt x="10931222" y="17392"/>
                  <a:pt x="10959342" y="45512"/>
                </a:cubicBezTo>
                <a:lnTo>
                  <a:pt x="10983404" y="81202"/>
                </a:lnTo>
                <a:lnTo>
                  <a:pt x="11007466" y="45512"/>
                </a:lnTo>
                <a:cubicBezTo>
                  <a:pt x="11035587" y="17392"/>
                  <a:pt x="11074433" y="0"/>
                  <a:pt x="11117343" y="0"/>
                </a:cubicBezTo>
                <a:cubicBezTo>
                  <a:pt x="11160253" y="0"/>
                  <a:pt x="11199099" y="17392"/>
                  <a:pt x="11227219" y="45512"/>
                </a:cubicBezTo>
                <a:lnTo>
                  <a:pt x="11251283" y="81202"/>
                </a:lnTo>
                <a:lnTo>
                  <a:pt x="11275346" y="45512"/>
                </a:lnTo>
                <a:cubicBezTo>
                  <a:pt x="11303465" y="17392"/>
                  <a:pt x="11342313" y="0"/>
                  <a:pt x="11385222" y="0"/>
                </a:cubicBezTo>
                <a:cubicBezTo>
                  <a:pt x="11428132" y="0"/>
                  <a:pt x="11466979" y="17392"/>
                  <a:pt x="11495098" y="45512"/>
                </a:cubicBezTo>
                <a:lnTo>
                  <a:pt x="11519161" y="81202"/>
                </a:lnTo>
                <a:lnTo>
                  <a:pt x="11543223" y="45512"/>
                </a:lnTo>
                <a:cubicBezTo>
                  <a:pt x="11571343" y="17392"/>
                  <a:pt x="11610190" y="0"/>
                  <a:pt x="11653100" y="0"/>
                </a:cubicBezTo>
                <a:cubicBezTo>
                  <a:pt x="11696009" y="0"/>
                  <a:pt x="11734856" y="17392"/>
                  <a:pt x="11762976" y="45512"/>
                </a:cubicBezTo>
                <a:lnTo>
                  <a:pt x="11787039" y="81202"/>
                </a:lnTo>
                <a:lnTo>
                  <a:pt x="11811101" y="45512"/>
                </a:lnTo>
                <a:cubicBezTo>
                  <a:pt x="11839221" y="17392"/>
                  <a:pt x="11878068" y="0"/>
                  <a:pt x="11920977" y="0"/>
                </a:cubicBezTo>
                <a:cubicBezTo>
                  <a:pt x="11963887" y="0"/>
                  <a:pt x="12002734" y="17392"/>
                  <a:pt x="12030854" y="45512"/>
                </a:cubicBezTo>
                <a:lnTo>
                  <a:pt x="12054916" y="81202"/>
                </a:lnTo>
                <a:lnTo>
                  <a:pt x="12078979" y="45512"/>
                </a:lnTo>
                <a:cubicBezTo>
                  <a:pt x="12107098" y="17392"/>
                  <a:pt x="12145946" y="0"/>
                  <a:pt x="12188855" y="0"/>
                </a:cubicBezTo>
                <a:cubicBezTo>
                  <a:pt x="12231765" y="0"/>
                  <a:pt x="12270612" y="17392"/>
                  <a:pt x="12298732" y="45512"/>
                </a:cubicBezTo>
                <a:lnTo>
                  <a:pt x="12322795" y="81202"/>
                </a:lnTo>
                <a:lnTo>
                  <a:pt x="12346858" y="45512"/>
                </a:lnTo>
                <a:cubicBezTo>
                  <a:pt x="12374978" y="17392"/>
                  <a:pt x="12413825" y="0"/>
                  <a:pt x="12456734" y="0"/>
                </a:cubicBezTo>
                <a:cubicBezTo>
                  <a:pt x="12499644" y="0"/>
                  <a:pt x="12538491" y="17392"/>
                  <a:pt x="12566611" y="45512"/>
                </a:cubicBezTo>
                <a:lnTo>
                  <a:pt x="12590673" y="81202"/>
                </a:lnTo>
                <a:lnTo>
                  <a:pt x="12614736" y="45512"/>
                </a:lnTo>
                <a:cubicBezTo>
                  <a:pt x="12642856" y="17392"/>
                  <a:pt x="12681703" y="0"/>
                  <a:pt x="12724612" y="0"/>
                </a:cubicBezTo>
                <a:cubicBezTo>
                  <a:pt x="12767522" y="0"/>
                  <a:pt x="12806369" y="17392"/>
                  <a:pt x="12834489" y="45512"/>
                </a:cubicBezTo>
                <a:lnTo>
                  <a:pt x="12858551" y="81202"/>
                </a:lnTo>
                <a:lnTo>
                  <a:pt x="12882614" y="45512"/>
                </a:lnTo>
                <a:cubicBezTo>
                  <a:pt x="12910734" y="17392"/>
                  <a:pt x="12949581" y="0"/>
                  <a:pt x="12992490" y="0"/>
                </a:cubicBezTo>
                <a:cubicBezTo>
                  <a:pt x="13035400" y="0"/>
                  <a:pt x="13074247" y="17392"/>
                  <a:pt x="13102367" y="45512"/>
                </a:cubicBezTo>
                <a:lnTo>
                  <a:pt x="13126430" y="81202"/>
                </a:lnTo>
                <a:lnTo>
                  <a:pt x="13150493" y="45512"/>
                </a:lnTo>
                <a:cubicBezTo>
                  <a:pt x="13178612" y="17392"/>
                  <a:pt x="13217460" y="0"/>
                  <a:pt x="13260369" y="0"/>
                </a:cubicBezTo>
                <a:cubicBezTo>
                  <a:pt x="13303279" y="0"/>
                  <a:pt x="13342126" y="17392"/>
                  <a:pt x="13370246" y="45512"/>
                </a:cubicBezTo>
                <a:lnTo>
                  <a:pt x="13394308" y="81202"/>
                </a:lnTo>
                <a:lnTo>
                  <a:pt x="13418371" y="45512"/>
                </a:lnTo>
                <a:cubicBezTo>
                  <a:pt x="13446491" y="17392"/>
                  <a:pt x="13485338" y="0"/>
                  <a:pt x="13528247" y="0"/>
                </a:cubicBezTo>
                <a:cubicBezTo>
                  <a:pt x="13571157" y="0"/>
                  <a:pt x="13610004" y="17392"/>
                  <a:pt x="13638124" y="45512"/>
                </a:cubicBezTo>
                <a:lnTo>
                  <a:pt x="13662186" y="81202"/>
                </a:lnTo>
                <a:lnTo>
                  <a:pt x="13686249" y="45512"/>
                </a:lnTo>
                <a:cubicBezTo>
                  <a:pt x="13714368" y="17392"/>
                  <a:pt x="13753216" y="0"/>
                  <a:pt x="13796125" y="0"/>
                </a:cubicBezTo>
                <a:cubicBezTo>
                  <a:pt x="13839035" y="0"/>
                  <a:pt x="13877882" y="17392"/>
                  <a:pt x="13906002" y="45512"/>
                </a:cubicBezTo>
                <a:lnTo>
                  <a:pt x="13930065" y="81202"/>
                </a:lnTo>
                <a:lnTo>
                  <a:pt x="13954128" y="45512"/>
                </a:lnTo>
                <a:cubicBezTo>
                  <a:pt x="13982248" y="17392"/>
                  <a:pt x="14021095" y="0"/>
                  <a:pt x="14064004" y="0"/>
                </a:cubicBezTo>
                <a:cubicBezTo>
                  <a:pt x="14106914" y="0"/>
                  <a:pt x="14145761" y="17392"/>
                  <a:pt x="14173881" y="45512"/>
                </a:cubicBezTo>
                <a:lnTo>
                  <a:pt x="14197943" y="81202"/>
                </a:lnTo>
                <a:lnTo>
                  <a:pt x="14222006" y="45512"/>
                </a:lnTo>
                <a:cubicBezTo>
                  <a:pt x="14250125" y="17392"/>
                  <a:pt x="14288973" y="0"/>
                  <a:pt x="14331882" y="0"/>
                </a:cubicBezTo>
                <a:cubicBezTo>
                  <a:pt x="14374792" y="0"/>
                  <a:pt x="14413639" y="17392"/>
                  <a:pt x="14441759" y="45512"/>
                </a:cubicBezTo>
                <a:lnTo>
                  <a:pt x="14465821" y="81202"/>
                </a:lnTo>
                <a:lnTo>
                  <a:pt x="14489884" y="45512"/>
                </a:lnTo>
                <a:cubicBezTo>
                  <a:pt x="14518003" y="17392"/>
                  <a:pt x="14556851" y="0"/>
                  <a:pt x="14599760" y="0"/>
                </a:cubicBezTo>
                <a:cubicBezTo>
                  <a:pt x="14642670" y="0"/>
                  <a:pt x="14681517" y="17392"/>
                  <a:pt x="14709637" y="45512"/>
                </a:cubicBezTo>
                <a:lnTo>
                  <a:pt x="14733700" y="81202"/>
                </a:lnTo>
                <a:lnTo>
                  <a:pt x="14757763" y="45512"/>
                </a:lnTo>
                <a:cubicBezTo>
                  <a:pt x="14785882" y="17392"/>
                  <a:pt x="14824730" y="0"/>
                  <a:pt x="14867639" y="0"/>
                </a:cubicBezTo>
                <a:cubicBezTo>
                  <a:pt x="14910549" y="0"/>
                  <a:pt x="14949396" y="17392"/>
                  <a:pt x="14977516" y="45512"/>
                </a:cubicBezTo>
                <a:lnTo>
                  <a:pt x="15001578" y="81202"/>
                </a:lnTo>
                <a:lnTo>
                  <a:pt x="15025641" y="45512"/>
                </a:lnTo>
                <a:cubicBezTo>
                  <a:pt x="15053761" y="17392"/>
                  <a:pt x="15092608" y="0"/>
                  <a:pt x="15135517" y="0"/>
                </a:cubicBezTo>
                <a:cubicBezTo>
                  <a:pt x="15178427" y="0"/>
                  <a:pt x="15217274" y="17392"/>
                  <a:pt x="15245394" y="45512"/>
                </a:cubicBezTo>
                <a:lnTo>
                  <a:pt x="15269456" y="81202"/>
                </a:lnTo>
                <a:lnTo>
                  <a:pt x="15293519" y="45512"/>
                </a:lnTo>
                <a:cubicBezTo>
                  <a:pt x="15321639" y="17392"/>
                  <a:pt x="15360486" y="0"/>
                  <a:pt x="15403395" y="0"/>
                </a:cubicBezTo>
                <a:cubicBezTo>
                  <a:pt x="15446305" y="0"/>
                  <a:pt x="15485152" y="17392"/>
                  <a:pt x="15513272" y="45512"/>
                </a:cubicBezTo>
                <a:lnTo>
                  <a:pt x="15537335" y="81202"/>
                </a:lnTo>
                <a:lnTo>
                  <a:pt x="15561398" y="45512"/>
                </a:lnTo>
                <a:cubicBezTo>
                  <a:pt x="15589518" y="17392"/>
                  <a:pt x="15628365" y="0"/>
                  <a:pt x="15671274" y="0"/>
                </a:cubicBezTo>
                <a:cubicBezTo>
                  <a:pt x="15714184" y="0"/>
                  <a:pt x="15753031" y="17392"/>
                  <a:pt x="15781151" y="45512"/>
                </a:cubicBezTo>
                <a:lnTo>
                  <a:pt x="15805213" y="81202"/>
                </a:lnTo>
                <a:lnTo>
                  <a:pt x="15829276" y="45512"/>
                </a:lnTo>
                <a:cubicBezTo>
                  <a:pt x="15857396" y="17392"/>
                  <a:pt x="15896244" y="0"/>
                  <a:pt x="15939152" y="0"/>
                </a:cubicBezTo>
                <a:cubicBezTo>
                  <a:pt x="15982064" y="0"/>
                  <a:pt x="16020908" y="17392"/>
                  <a:pt x="16049028" y="45512"/>
                </a:cubicBezTo>
                <a:lnTo>
                  <a:pt x="16073092" y="81202"/>
                </a:lnTo>
                <a:lnTo>
                  <a:pt x="16097152" y="45512"/>
                </a:lnTo>
                <a:cubicBezTo>
                  <a:pt x="16125272" y="17392"/>
                  <a:pt x="16164120" y="0"/>
                  <a:pt x="16207032" y="0"/>
                </a:cubicBezTo>
                <a:cubicBezTo>
                  <a:pt x="16249940" y="0"/>
                  <a:pt x="16288788" y="17392"/>
                  <a:pt x="16316908" y="45512"/>
                </a:cubicBezTo>
                <a:lnTo>
                  <a:pt x="16340968" y="81202"/>
                </a:lnTo>
                <a:lnTo>
                  <a:pt x="16365032" y="45512"/>
                </a:lnTo>
                <a:cubicBezTo>
                  <a:pt x="16393152" y="17392"/>
                  <a:pt x="16432000" y="0"/>
                  <a:pt x="16474908" y="0"/>
                </a:cubicBezTo>
                <a:cubicBezTo>
                  <a:pt x="16517820" y="0"/>
                  <a:pt x="16556668" y="17392"/>
                  <a:pt x="16584788" y="45512"/>
                </a:cubicBezTo>
                <a:lnTo>
                  <a:pt x="16608844" y="8119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549" name="フリーフォーム: 図形 548">
            <a:extLst>
              <a:ext uri="{FF2B5EF4-FFF2-40B4-BE49-F238E27FC236}">
                <a16:creationId xmlns:a16="http://schemas.microsoft.com/office/drawing/2014/main" id="{788371CA-D594-E825-B00A-F36615B75A97}"/>
              </a:ext>
            </a:extLst>
          </p:cNvPr>
          <p:cNvSpPr/>
          <p:nvPr/>
        </p:nvSpPr>
        <p:spPr bwMode="auto">
          <a:xfrm>
            <a:off x="648861" y="1025177"/>
            <a:ext cx="8588342" cy="63869"/>
          </a:xfrm>
          <a:custGeom>
            <a:avLst/>
            <a:gdLst>
              <a:gd name="connsiteX0" fmla="*/ 291753 w 17232739"/>
              <a:gd name="connsiteY0" fmla="*/ 16 h 282293"/>
              <a:gd name="connsiteX1" fmla="*/ 320135 w 17232739"/>
              <a:gd name="connsiteY1" fmla="*/ 7540 h 282293"/>
              <a:gd name="connsiteX2" fmla="*/ 350932 w 17232739"/>
              <a:gd name="connsiteY2" fmla="*/ 153078 h 282293"/>
              <a:gd name="connsiteX3" fmla="*/ 349876 w 17232739"/>
              <a:gd name="connsiteY3" fmla="*/ 156783 h 282293"/>
              <a:gd name="connsiteX4" fmla="*/ 360438 w 17232739"/>
              <a:gd name="connsiteY4" fmla="*/ 142556 h 282293"/>
              <a:gd name="connsiteX5" fmla="*/ 559631 w 17232739"/>
              <a:gd name="connsiteY5" fmla="*/ 16 h 282293"/>
              <a:gd name="connsiteX6" fmla="*/ 588013 w 17232739"/>
              <a:gd name="connsiteY6" fmla="*/ 7540 h 282293"/>
              <a:gd name="connsiteX7" fmla="*/ 618810 w 17232739"/>
              <a:gd name="connsiteY7" fmla="*/ 153078 h 282293"/>
              <a:gd name="connsiteX8" fmla="*/ 617753 w 17232739"/>
              <a:gd name="connsiteY8" fmla="*/ 156785 h 282293"/>
              <a:gd name="connsiteX9" fmla="*/ 628317 w 17232739"/>
              <a:gd name="connsiteY9" fmla="*/ 142556 h 282293"/>
              <a:gd name="connsiteX10" fmla="*/ 827510 w 17232739"/>
              <a:gd name="connsiteY10" fmla="*/ 16 h 282293"/>
              <a:gd name="connsiteX11" fmla="*/ 855892 w 17232739"/>
              <a:gd name="connsiteY11" fmla="*/ 7540 h 282293"/>
              <a:gd name="connsiteX12" fmla="*/ 886688 w 17232739"/>
              <a:gd name="connsiteY12" fmla="*/ 153078 h 282293"/>
              <a:gd name="connsiteX13" fmla="*/ 885633 w 17232739"/>
              <a:gd name="connsiteY13" fmla="*/ 156783 h 282293"/>
              <a:gd name="connsiteX14" fmla="*/ 896195 w 17232739"/>
              <a:gd name="connsiteY14" fmla="*/ 142556 h 282293"/>
              <a:gd name="connsiteX15" fmla="*/ 1095388 w 17232739"/>
              <a:gd name="connsiteY15" fmla="*/ 16 h 282293"/>
              <a:gd name="connsiteX16" fmla="*/ 1123770 w 17232739"/>
              <a:gd name="connsiteY16" fmla="*/ 7540 h 282293"/>
              <a:gd name="connsiteX17" fmla="*/ 1154566 w 17232739"/>
              <a:gd name="connsiteY17" fmla="*/ 153078 h 282293"/>
              <a:gd name="connsiteX18" fmla="*/ 1153510 w 17232739"/>
              <a:gd name="connsiteY18" fmla="*/ 156783 h 282293"/>
              <a:gd name="connsiteX19" fmla="*/ 1164073 w 17232739"/>
              <a:gd name="connsiteY19" fmla="*/ 142556 h 282293"/>
              <a:gd name="connsiteX20" fmla="*/ 1363266 w 17232739"/>
              <a:gd name="connsiteY20" fmla="*/ 16 h 282293"/>
              <a:gd name="connsiteX21" fmla="*/ 1391648 w 17232739"/>
              <a:gd name="connsiteY21" fmla="*/ 7540 h 282293"/>
              <a:gd name="connsiteX22" fmla="*/ 1422444 w 17232739"/>
              <a:gd name="connsiteY22" fmla="*/ 153078 h 282293"/>
              <a:gd name="connsiteX23" fmla="*/ 1421386 w 17232739"/>
              <a:gd name="connsiteY23" fmla="*/ 156785 h 282293"/>
              <a:gd name="connsiteX24" fmla="*/ 1431952 w 17232739"/>
              <a:gd name="connsiteY24" fmla="*/ 142556 h 282293"/>
              <a:gd name="connsiteX25" fmla="*/ 1631144 w 17232739"/>
              <a:gd name="connsiteY25" fmla="*/ 16 h 282293"/>
              <a:gd name="connsiteX26" fmla="*/ 1659525 w 17232739"/>
              <a:gd name="connsiteY26" fmla="*/ 7540 h 282293"/>
              <a:gd name="connsiteX27" fmla="*/ 1690323 w 17232739"/>
              <a:gd name="connsiteY27" fmla="*/ 153078 h 282293"/>
              <a:gd name="connsiteX28" fmla="*/ 1689268 w 17232739"/>
              <a:gd name="connsiteY28" fmla="*/ 156783 h 282293"/>
              <a:gd name="connsiteX29" fmla="*/ 1699829 w 17232739"/>
              <a:gd name="connsiteY29" fmla="*/ 142556 h 282293"/>
              <a:gd name="connsiteX30" fmla="*/ 1899022 w 17232739"/>
              <a:gd name="connsiteY30" fmla="*/ 16 h 282293"/>
              <a:gd name="connsiteX31" fmla="*/ 1927404 w 17232739"/>
              <a:gd name="connsiteY31" fmla="*/ 7540 h 282293"/>
              <a:gd name="connsiteX32" fmla="*/ 1958201 w 17232739"/>
              <a:gd name="connsiteY32" fmla="*/ 153078 h 282293"/>
              <a:gd name="connsiteX33" fmla="*/ 1957145 w 17232739"/>
              <a:gd name="connsiteY33" fmla="*/ 156783 h 282293"/>
              <a:gd name="connsiteX34" fmla="*/ 1967707 w 17232739"/>
              <a:gd name="connsiteY34" fmla="*/ 142556 h 282293"/>
              <a:gd name="connsiteX35" fmla="*/ 2166900 w 17232739"/>
              <a:gd name="connsiteY35" fmla="*/ 16 h 282293"/>
              <a:gd name="connsiteX36" fmla="*/ 2195282 w 17232739"/>
              <a:gd name="connsiteY36" fmla="*/ 7540 h 282293"/>
              <a:gd name="connsiteX37" fmla="*/ 2226079 w 17232739"/>
              <a:gd name="connsiteY37" fmla="*/ 153078 h 282293"/>
              <a:gd name="connsiteX38" fmla="*/ 2225021 w 17232739"/>
              <a:gd name="connsiteY38" fmla="*/ 156785 h 282293"/>
              <a:gd name="connsiteX39" fmla="*/ 2235587 w 17232739"/>
              <a:gd name="connsiteY39" fmla="*/ 142556 h 282293"/>
              <a:gd name="connsiteX40" fmla="*/ 2434779 w 17232739"/>
              <a:gd name="connsiteY40" fmla="*/ 16 h 282293"/>
              <a:gd name="connsiteX41" fmla="*/ 2463160 w 17232739"/>
              <a:gd name="connsiteY41" fmla="*/ 7540 h 282293"/>
              <a:gd name="connsiteX42" fmla="*/ 2493957 w 17232739"/>
              <a:gd name="connsiteY42" fmla="*/ 153078 h 282293"/>
              <a:gd name="connsiteX43" fmla="*/ 2492901 w 17232739"/>
              <a:gd name="connsiteY43" fmla="*/ 156783 h 282293"/>
              <a:gd name="connsiteX44" fmla="*/ 2503465 w 17232739"/>
              <a:gd name="connsiteY44" fmla="*/ 142556 h 282293"/>
              <a:gd name="connsiteX45" fmla="*/ 2702658 w 17232739"/>
              <a:gd name="connsiteY45" fmla="*/ 16 h 282293"/>
              <a:gd name="connsiteX46" fmla="*/ 2731039 w 17232739"/>
              <a:gd name="connsiteY46" fmla="*/ 7540 h 282293"/>
              <a:gd name="connsiteX47" fmla="*/ 2761837 w 17232739"/>
              <a:gd name="connsiteY47" fmla="*/ 153078 h 282293"/>
              <a:gd name="connsiteX48" fmla="*/ 2760779 w 17232739"/>
              <a:gd name="connsiteY48" fmla="*/ 156783 h 282293"/>
              <a:gd name="connsiteX49" fmla="*/ 2771341 w 17232739"/>
              <a:gd name="connsiteY49" fmla="*/ 142556 h 282293"/>
              <a:gd name="connsiteX50" fmla="*/ 2970535 w 17232739"/>
              <a:gd name="connsiteY50" fmla="*/ 16 h 282293"/>
              <a:gd name="connsiteX51" fmla="*/ 2998917 w 17232739"/>
              <a:gd name="connsiteY51" fmla="*/ 7540 h 282293"/>
              <a:gd name="connsiteX52" fmla="*/ 3029712 w 17232739"/>
              <a:gd name="connsiteY52" fmla="*/ 153078 h 282293"/>
              <a:gd name="connsiteX53" fmla="*/ 3028656 w 17232739"/>
              <a:gd name="connsiteY53" fmla="*/ 156785 h 282293"/>
              <a:gd name="connsiteX54" fmla="*/ 3039221 w 17232739"/>
              <a:gd name="connsiteY54" fmla="*/ 142556 h 282293"/>
              <a:gd name="connsiteX55" fmla="*/ 3238414 w 17232739"/>
              <a:gd name="connsiteY55" fmla="*/ 16 h 282293"/>
              <a:gd name="connsiteX56" fmla="*/ 3266796 w 17232739"/>
              <a:gd name="connsiteY56" fmla="*/ 7540 h 282293"/>
              <a:gd name="connsiteX57" fmla="*/ 3297592 w 17232739"/>
              <a:gd name="connsiteY57" fmla="*/ 153078 h 282293"/>
              <a:gd name="connsiteX58" fmla="*/ 3296536 w 17232739"/>
              <a:gd name="connsiteY58" fmla="*/ 156783 h 282293"/>
              <a:gd name="connsiteX59" fmla="*/ 3307098 w 17232739"/>
              <a:gd name="connsiteY59" fmla="*/ 142556 h 282293"/>
              <a:gd name="connsiteX60" fmla="*/ 3506292 w 17232739"/>
              <a:gd name="connsiteY60" fmla="*/ 16 h 282293"/>
              <a:gd name="connsiteX61" fmla="*/ 3534674 w 17232739"/>
              <a:gd name="connsiteY61" fmla="*/ 7540 h 282293"/>
              <a:gd name="connsiteX62" fmla="*/ 3565469 w 17232739"/>
              <a:gd name="connsiteY62" fmla="*/ 153078 h 282293"/>
              <a:gd name="connsiteX63" fmla="*/ 3564413 w 17232739"/>
              <a:gd name="connsiteY63" fmla="*/ 156783 h 282293"/>
              <a:gd name="connsiteX64" fmla="*/ 3574976 w 17232739"/>
              <a:gd name="connsiteY64" fmla="*/ 142556 h 282293"/>
              <a:gd name="connsiteX65" fmla="*/ 3774169 w 17232739"/>
              <a:gd name="connsiteY65" fmla="*/ 16 h 282293"/>
              <a:gd name="connsiteX66" fmla="*/ 3802552 w 17232739"/>
              <a:gd name="connsiteY66" fmla="*/ 7540 h 282293"/>
              <a:gd name="connsiteX67" fmla="*/ 3833348 w 17232739"/>
              <a:gd name="connsiteY67" fmla="*/ 153078 h 282293"/>
              <a:gd name="connsiteX68" fmla="*/ 3832292 w 17232739"/>
              <a:gd name="connsiteY68" fmla="*/ 156782 h 282293"/>
              <a:gd name="connsiteX69" fmla="*/ 3842855 w 17232739"/>
              <a:gd name="connsiteY69" fmla="*/ 142556 h 282293"/>
              <a:gd name="connsiteX70" fmla="*/ 4042048 w 17232739"/>
              <a:gd name="connsiteY70" fmla="*/ 16 h 282293"/>
              <a:gd name="connsiteX71" fmla="*/ 4070429 w 17232739"/>
              <a:gd name="connsiteY71" fmla="*/ 7540 h 282293"/>
              <a:gd name="connsiteX72" fmla="*/ 4101226 w 17232739"/>
              <a:gd name="connsiteY72" fmla="*/ 153078 h 282293"/>
              <a:gd name="connsiteX73" fmla="*/ 4100170 w 17232739"/>
              <a:gd name="connsiteY73" fmla="*/ 156785 h 282293"/>
              <a:gd name="connsiteX74" fmla="*/ 4110734 w 17232739"/>
              <a:gd name="connsiteY74" fmla="*/ 142556 h 282293"/>
              <a:gd name="connsiteX75" fmla="*/ 4309927 w 17232739"/>
              <a:gd name="connsiteY75" fmla="*/ 16 h 282293"/>
              <a:gd name="connsiteX76" fmla="*/ 4338308 w 17232739"/>
              <a:gd name="connsiteY76" fmla="*/ 7540 h 282293"/>
              <a:gd name="connsiteX77" fmla="*/ 4369105 w 17232739"/>
              <a:gd name="connsiteY77" fmla="*/ 153078 h 282293"/>
              <a:gd name="connsiteX78" fmla="*/ 4368050 w 17232739"/>
              <a:gd name="connsiteY78" fmla="*/ 156782 h 282293"/>
              <a:gd name="connsiteX79" fmla="*/ 4378612 w 17232739"/>
              <a:gd name="connsiteY79" fmla="*/ 142556 h 282293"/>
              <a:gd name="connsiteX80" fmla="*/ 4577804 w 17232739"/>
              <a:gd name="connsiteY80" fmla="*/ 16 h 282293"/>
              <a:gd name="connsiteX81" fmla="*/ 4606187 w 17232739"/>
              <a:gd name="connsiteY81" fmla="*/ 7540 h 282293"/>
              <a:gd name="connsiteX82" fmla="*/ 4636982 w 17232739"/>
              <a:gd name="connsiteY82" fmla="*/ 153078 h 282293"/>
              <a:gd name="connsiteX83" fmla="*/ 4635928 w 17232739"/>
              <a:gd name="connsiteY83" fmla="*/ 156782 h 282293"/>
              <a:gd name="connsiteX84" fmla="*/ 4646489 w 17232739"/>
              <a:gd name="connsiteY84" fmla="*/ 142556 h 282293"/>
              <a:gd name="connsiteX85" fmla="*/ 4845682 w 17232739"/>
              <a:gd name="connsiteY85" fmla="*/ 16 h 282293"/>
              <a:gd name="connsiteX86" fmla="*/ 4874065 w 17232739"/>
              <a:gd name="connsiteY86" fmla="*/ 7540 h 282293"/>
              <a:gd name="connsiteX87" fmla="*/ 4904860 w 17232739"/>
              <a:gd name="connsiteY87" fmla="*/ 153078 h 282293"/>
              <a:gd name="connsiteX88" fmla="*/ 4903804 w 17232739"/>
              <a:gd name="connsiteY88" fmla="*/ 156785 h 282293"/>
              <a:gd name="connsiteX89" fmla="*/ 4914368 w 17232739"/>
              <a:gd name="connsiteY89" fmla="*/ 142556 h 282293"/>
              <a:gd name="connsiteX90" fmla="*/ 5113561 w 17232739"/>
              <a:gd name="connsiteY90" fmla="*/ 16 h 282293"/>
              <a:gd name="connsiteX91" fmla="*/ 5141944 w 17232739"/>
              <a:gd name="connsiteY91" fmla="*/ 7540 h 282293"/>
              <a:gd name="connsiteX92" fmla="*/ 5172740 w 17232739"/>
              <a:gd name="connsiteY92" fmla="*/ 153078 h 282293"/>
              <a:gd name="connsiteX93" fmla="*/ 5171683 w 17232739"/>
              <a:gd name="connsiteY93" fmla="*/ 156783 h 282293"/>
              <a:gd name="connsiteX94" fmla="*/ 5182247 w 17232739"/>
              <a:gd name="connsiteY94" fmla="*/ 142556 h 282293"/>
              <a:gd name="connsiteX95" fmla="*/ 5381440 w 17232739"/>
              <a:gd name="connsiteY95" fmla="*/ 16 h 282293"/>
              <a:gd name="connsiteX96" fmla="*/ 5409821 w 17232739"/>
              <a:gd name="connsiteY96" fmla="*/ 7540 h 282293"/>
              <a:gd name="connsiteX97" fmla="*/ 5440618 w 17232739"/>
              <a:gd name="connsiteY97" fmla="*/ 153078 h 282293"/>
              <a:gd name="connsiteX98" fmla="*/ 5439563 w 17232739"/>
              <a:gd name="connsiteY98" fmla="*/ 156782 h 282293"/>
              <a:gd name="connsiteX99" fmla="*/ 5450125 w 17232739"/>
              <a:gd name="connsiteY99" fmla="*/ 142556 h 282293"/>
              <a:gd name="connsiteX100" fmla="*/ 5649318 w 17232739"/>
              <a:gd name="connsiteY100" fmla="*/ 16 h 282293"/>
              <a:gd name="connsiteX101" fmla="*/ 5677699 w 17232739"/>
              <a:gd name="connsiteY101" fmla="*/ 7540 h 282293"/>
              <a:gd name="connsiteX102" fmla="*/ 5708495 w 17232739"/>
              <a:gd name="connsiteY102" fmla="*/ 153078 h 282293"/>
              <a:gd name="connsiteX103" fmla="*/ 5707440 w 17232739"/>
              <a:gd name="connsiteY103" fmla="*/ 156785 h 282293"/>
              <a:gd name="connsiteX104" fmla="*/ 5718004 w 17232739"/>
              <a:gd name="connsiteY104" fmla="*/ 142556 h 282293"/>
              <a:gd name="connsiteX105" fmla="*/ 5917196 w 17232739"/>
              <a:gd name="connsiteY105" fmla="*/ 16 h 282293"/>
              <a:gd name="connsiteX106" fmla="*/ 5945579 w 17232739"/>
              <a:gd name="connsiteY106" fmla="*/ 7540 h 282293"/>
              <a:gd name="connsiteX107" fmla="*/ 5976374 w 17232739"/>
              <a:gd name="connsiteY107" fmla="*/ 153078 h 282293"/>
              <a:gd name="connsiteX108" fmla="*/ 5975320 w 17232739"/>
              <a:gd name="connsiteY108" fmla="*/ 156782 h 282293"/>
              <a:gd name="connsiteX109" fmla="*/ 5985881 w 17232739"/>
              <a:gd name="connsiteY109" fmla="*/ 142556 h 282293"/>
              <a:gd name="connsiteX110" fmla="*/ 6185074 w 17232739"/>
              <a:gd name="connsiteY110" fmla="*/ 16 h 282293"/>
              <a:gd name="connsiteX111" fmla="*/ 6213457 w 17232739"/>
              <a:gd name="connsiteY111" fmla="*/ 7540 h 282293"/>
              <a:gd name="connsiteX112" fmla="*/ 6244252 w 17232739"/>
              <a:gd name="connsiteY112" fmla="*/ 153078 h 282293"/>
              <a:gd name="connsiteX113" fmla="*/ 6243197 w 17232739"/>
              <a:gd name="connsiteY113" fmla="*/ 156782 h 282293"/>
              <a:gd name="connsiteX114" fmla="*/ 6253759 w 17232739"/>
              <a:gd name="connsiteY114" fmla="*/ 142556 h 282293"/>
              <a:gd name="connsiteX115" fmla="*/ 6452953 w 17232739"/>
              <a:gd name="connsiteY115" fmla="*/ 16 h 282293"/>
              <a:gd name="connsiteX116" fmla="*/ 6481334 w 17232739"/>
              <a:gd name="connsiteY116" fmla="*/ 7540 h 282293"/>
              <a:gd name="connsiteX117" fmla="*/ 6512131 w 17232739"/>
              <a:gd name="connsiteY117" fmla="*/ 153078 h 282293"/>
              <a:gd name="connsiteX118" fmla="*/ 6511075 w 17232739"/>
              <a:gd name="connsiteY118" fmla="*/ 156785 h 282293"/>
              <a:gd name="connsiteX119" fmla="*/ 6521639 w 17232739"/>
              <a:gd name="connsiteY119" fmla="*/ 142556 h 282293"/>
              <a:gd name="connsiteX120" fmla="*/ 6720832 w 17232739"/>
              <a:gd name="connsiteY120" fmla="*/ 16 h 282293"/>
              <a:gd name="connsiteX121" fmla="*/ 6749213 w 17232739"/>
              <a:gd name="connsiteY121" fmla="*/ 7540 h 282293"/>
              <a:gd name="connsiteX122" fmla="*/ 6780010 w 17232739"/>
              <a:gd name="connsiteY122" fmla="*/ 153078 h 282293"/>
              <a:gd name="connsiteX123" fmla="*/ 6778954 w 17232739"/>
              <a:gd name="connsiteY123" fmla="*/ 156783 h 282293"/>
              <a:gd name="connsiteX124" fmla="*/ 6789517 w 17232739"/>
              <a:gd name="connsiteY124" fmla="*/ 142556 h 282293"/>
              <a:gd name="connsiteX125" fmla="*/ 6988710 w 17232739"/>
              <a:gd name="connsiteY125" fmla="*/ 16 h 282293"/>
              <a:gd name="connsiteX126" fmla="*/ 7017091 w 17232739"/>
              <a:gd name="connsiteY126" fmla="*/ 7540 h 282293"/>
              <a:gd name="connsiteX127" fmla="*/ 7047888 w 17232739"/>
              <a:gd name="connsiteY127" fmla="*/ 153078 h 282293"/>
              <a:gd name="connsiteX128" fmla="*/ 7046832 w 17232739"/>
              <a:gd name="connsiteY128" fmla="*/ 156783 h 282293"/>
              <a:gd name="connsiteX129" fmla="*/ 7057395 w 17232739"/>
              <a:gd name="connsiteY129" fmla="*/ 142556 h 282293"/>
              <a:gd name="connsiteX130" fmla="*/ 7256587 w 17232739"/>
              <a:gd name="connsiteY130" fmla="*/ 16 h 282293"/>
              <a:gd name="connsiteX131" fmla="*/ 7284970 w 17232739"/>
              <a:gd name="connsiteY131" fmla="*/ 7540 h 282293"/>
              <a:gd name="connsiteX132" fmla="*/ 7315765 w 17232739"/>
              <a:gd name="connsiteY132" fmla="*/ 153078 h 282293"/>
              <a:gd name="connsiteX133" fmla="*/ 7314709 w 17232739"/>
              <a:gd name="connsiteY133" fmla="*/ 156784 h 282293"/>
              <a:gd name="connsiteX134" fmla="*/ 7325273 w 17232739"/>
              <a:gd name="connsiteY134" fmla="*/ 142556 h 282293"/>
              <a:gd name="connsiteX135" fmla="*/ 7524466 w 17232739"/>
              <a:gd name="connsiteY135" fmla="*/ 16 h 282293"/>
              <a:gd name="connsiteX136" fmla="*/ 7552849 w 17232739"/>
              <a:gd name="connsiteY136" fmla="*/ 7540 h 282293"/>
              <a:gd name="connsiteX137" fmla="*/ 7583644 w 17232739"/>
              <a:gd name="connsiteY137" fmla="*/ 153078 h 282293"/>
              <a:gd name="connsiteX138" fmla="*/ 7582589 w 17232739"/>
              <a:gd name="connsiteY138" fmla="*/ 156783 h 282293"/>
              <a:gd name="connsiteX139" fmla="*/ 7593151 w 17232739"/>
              <a:gd name="connsiteY139" fmla="*/ 142556 h 282293"/>
              <a:gd name="connsiteX140" fmla="*/ 7792344 w 17232739"/>
              <a:gd name="connsiteY140" fmla="*/ 16 h 282293"/>
              <a:gd name="connsiteX141" fmla="*/ 7820726 w 17232739"/>
              <a:gd name="connsiteY141" fmla="*/ 7540 h 282293"/>
              <a:gd name="connsiteX142" fmla="*/ 7851522 w 17232739"/>
              <a:gd name="connsiteY142" fmla="*/ 153078 h 282293"/>
              <a:gd name="connsiteX143" fmla="*/ 7850466 w 17232739"/>
              <a:gd name="connsiteY143" fmla="*/ 156783 h 282293"/>
              <a:gd name="connsiteX144" fmla="*/ 7861029 w 17232739"/>
              <a:gd name="connsiteY144" fmla="*/ 142556 h 282293"/>
              <a:gd name="connsiteX145" fmla="*/ 8060222 w 17232739"/>
              <a:gd name="connsiteY145" fmla="*/ 16 h 282293"/>
              <a:gd name="connsiteX146" fmla="*/ 8088604 w 17232739"/>
              <a:gd name="connsiteY146" fmla="*/ 7540 h 282293"/>
              <a:gd name="connsiteX147" fmla="*/ 8119400 w 17232739"/>
              <a:gd name="connsiteY147" fmla="*/ 153078 h 282293"/>
              <a:gd name="connsiteX148" fmla="*/ 8118344 w 17232739"/>
              <a:gd name="connsiteY148" fmla="*/ 156785 h 282293"/>
              <a:gd name="connsiteX149" fmla="*/ 8128908 w 17232739"/>
              <a:gd name="connsiteY149" fmla="*/ 142556 h 282293"/>
              <a:gd name="connsiteX150" fmla="*/ 8328100 w 17232739"/>
              <a:gd name="connsiteY150" fmla="*/ 16 h 282293"/>
              <a:gd name="connsiteX151" fmla="*/ 8356482 w 17232739"/>
              <a:gd name="connsiteY151" fmla="*/ 7540 h 282293"/>
              <a:gd name="connsiteX152" fmla="*/ 8387279 w 17232739"/>
              <a:gd name="connsiteY152" fmla="*/ 153078 h 282293"/>
              <a:gd name="connsiteX153" fmla="*/ 8386228 w 17232739"/>
              <a:gd name="connsiteY153" fmla="*/ 156766 h 282293"/>
              <a:gd name="connsiteX154" fmla="*/ 8396778 w 17232739"/>
              <a:gd name="connsiteY154" fmla="*/ 142556 h 282293"/>
              <a:gd name="connsiteX155" fmla="*/ 8595970 w 17232739"/>
              <a:gd name="connsiteY155" fmla="*/ 16 h 282293"/>
              <a:gd name="connsiteX156" fmla="*/ 8624352 w 17232739"/>
              <a:gd name="connsiteY156" fmla="*/ 7540 h 282293"/>
              <a:gd name="connsiteX157" fmla="*/ 8655149 w 17232739"/>
              <a:gd name="connsiteY157" fmla="*/ 153078 h 282293"/>
              <a:gd name="connsiteX158" fmla="*/ 8654250 w 17232739"/>
              <a:gd name="connsiteY158" fmla="*/ 156232 h 282293"/>
              <a:gd name="connsiteX159" fmla="*/ 8654302 w 17232739"/>
              <a:gd name="connsiteY159" fmla="*/ 156154 h 282293"/>
              <a:gd name="connsiteX160" fmla="*/ 8864253 w 17232739"/>
              <a:gd name="connsiteY160" fmla="*/ 16 h 282293"/>
              <a:gd name="connsiteX161" fmla="*/ 8892635 w 17232739"/>
              <a:gd name="connsiteY161" fmla="*/ 7540 h 282293"/>
              <a:gd name="connsiteX162" fmla="*/ 8923432 w 17232739"/>
              <a:gd name="connsiteY162" fmla="*/ 153078 h 282293"/>
              <a:gd name="connsiteX163" fmla="*/ 8922376 w 17232739"/>
              <a:gd name="connsiteY163" fmla="*/ 156783 h 282293"/>
              <a:gd name="connsiteX164" fmla="*/ 8932938 w 17232739"/>
              <a:gd name="connsiteY164" fmla="*/ 142556 h 282293"/>
              <a:gd name="connsiteX165" fmla="*/ 9132131 w 17232739"/>
              <a:gd name="connsiteY165" fmla="*/ 16 h 282293"/>
              <a:gd name="connsiteX166" fmla="*/ 9160513 w 17232739"/>
              <a:gd name="connsiteY166" fmla="*/ 7540 h 282293"/>
              <a:gd name="connsiteX167" fmla="*/ 9191310 w 17232739"/>
              <a:gd name="connsiteY167" fmla="*/ 153078 h 282293"/>
              <a:gd name="connsiteX168" fmla="*/ 9190253 w 17232739"/>
              <a:gd name="connsiteY168" fmla="*/ 156785 h 282293"/>
              <a:gd name="connsiteX169" fmla="*/ 9200817 w 17232739"/>
              <a:gd name="connsiteY169" fmla="*/ 142556 h 282293"/>
              <a:gd name="connsiteX170" fmla="*/ 9400010 w 17232739"/>
              <a:gd name="connsiteY170" fmla="*/ 16 h 282293"/>
              <a:gd name="connsiteX171" fmla="*/ 9428392 w 17232739"/>
              <a:gd name="connsiteY171" fmla="*/ 7540 h 282293"/>
              <a:gd name="connsiteX172" fmla="*/ 9459188 w 17232739"/>
              <a:gd name="connsiteY172" fmla="*/ 153078 h 282293"/>
              <a:gd name="connsiteX173" fmla="*/ 9458133 w 17232739"/>
              <a:gd name="connsiteY173" fmla="*/ 156783 h 282293"/>
              <a:gd name="connsiteX174" fmla="*/ 9468695 w 17232739"/>
              <a:gd name="connsiteY174" fmla="*/ 142556 h 282293"/>
              <a:gd name="connsiteX175" fmla="*/ 9667888 w 17232739"/>
              <a:gd name="connsiteY175" fmla="*/ 16 h 282293"/>
              <a:gd name="connsiteX176" fmla="*/ 9696270 w 17232739"/>
              <a:gd name="connsiteY176" fmla="*/ 7540 h 282293"/>
              <a:gd name="connsiteX177" fmla="*/ 9727066 w 17232739"/>
              <a:gd name="connsiteY177" fmla="*/ 153078 h 282293"/>
              <a:gd name="connsiteX178" fmla="*/ 9726010 w 17232739"/>
              <a:gd name="connsiteY178" fmla="*/ 156783 h 282293"/>
              <a:gd name="connsiteX179" fmla="*/ 9736573 w 17232739"/>
              <a:gd name="connsiteY179" fmla="*/ 142556 h 282293"/>
              <a:gd name="connsiteX180" fmla="*/ 9935766 w 17232739"/>
              <a:gd name="connsiteY180" fmla="*/ 16 h 282293"/>
              <a:gd name="connsiteX181" fmla="*/ 9964148 w 17232739"/>
              <a:gd name="connsiteY181" fmla="*/ 7540 h 282293"/>
              <a:gd name="connsiteX182" fmla="*/ 9994944 w 17232739"/>
              <a:gd name="connsiteY182" fmla="*/ 153078 h 282293"/>
              <a:gd name="connsiteX183" fmla="*/ 9993886 w 17232739"/>
              <a:gd name="connsiteY183" fmla="*/ 156785 h 282293"/>
              <a:gd name="connsiteX184" fmla="*/ 10004451 w 17232739"/>
              <a:gd name="connsiteY184" fmla="*/ 142556 h 282293"/>
              <a:gd name="connsiteX185" fmla="*/ 10203644 w 17232739"/>
              <a:gd name="connsiteY185" fmla="*/ 16 h 282293"/>
              <a:gd name="connsiteX186" fmla="*/ 10232025 w 17232739"/>
              <a:gd name="connsiteY186" fmla="*/ 7540 h 282293"/>
              <a:gd name="connsiteX187" fmla="*/ 10262823 w 17232739"/>
              <a:gd name="connsiteY187" fmla="*/ 153078 h 282293"/>
              <a:gd name="connsiteX188" fmla="*/ 10261767 w 17232739"/>
              <a:gd name="connsiteY188" fmla="*/ 156783 h 282293"/>
              <a:gd name="connsiteX189" fmla="*/ 10272329 w 17232739"/>
              <a:gd name="connsiteY189" fmla="*/ 142556 h 282293"/>
              <a:gd name="connsiteX190" fmla="*/ 10471522 w 17232739"/>
              <a:gd name="connsiteY190" fmla="*/ 16 h 282293"/>
              <a:gd name="connsiteX191" fmla="*/ 10499904 w 17232739"/>
              <a:gd name="connsiteY191" fmla="*/ 7540 h 282293"/>
              <a:gd name="connsiteX192" fmla="*/ 10530701 w 17232739"/>
              <a:gd name="connsiteY192" fmla="*/ 153078 h 282293"/>
              <a:gd name="connsiteX193" fmla="*/ 10529645 w 17232739"/>
              <a:gd name="connsiteY193" fmla="*/ 156783 h 282293"/>
              <a:gd name="connsiteX194" fmla="*/ 10540207 w 17232739"/>
              <a:gd name="connsiteY194" fmla="*/ 142556 h 282293"/>
              <a:gd name="connsiteX195" fmla="*/ 10739400 w 17232739"/>
              <a:gd name="connsiteY195" fmla="*/ 16 h 282293"/>
              <a:gd name="connsiteX196" fmla="*/ 10767782 w 17232739"/>
              <a:gd name="connsiteY196" fmla="*/ 7540 h 282293"/>
              <a:gd name="connsiteX197" fmla="*/ 10798579 w 17232739"/>
              <a:gd name="connsiteY197" fmla="*/ 153078 h 282293"/>
              <a:gd name="connsiteX198" fmla="*/ 10797521 w 17232739"/>
              <a:gd name="connsiteY198" fmla="*/ 156785 h 282293"/>
              <a:gd name="connsiteX199" fmla="*/ 10808087 w 17232739"/>
              <a:gd name="connsiteY199" fmla="*/ 142556 h 282293"/>
              <a:gd name="connsiteX200" fmla="*/ 11007279 w 17232739"/>
              <a:gd name="connsiteY200" fmla="*/ 16 h 282293"/>
              <a:gd name="connsiteX201" fmla="*/ 11035660 w 17232739"/>
              <a:gd name="connsiteY201" fmla="*/ 7540 h 282293"/>
              <a:gd name="connsiteX202" fmla="*/ 11066457 w 17232739"/>
              <a:gd name="connsiteY202" fmla="*/ 153078 h 282293"/>
              <a:gd name="connsiteX203" fmla="*/ 11065401 w 17232739"/>
              <a:gd name="connsiteY203" fmla="*/ 156783 h 282293"/>
              <a:gd name="connsiteX204" fmla="*/ 11075965 w 17232739"/>
              <a:gd name="connsiteY204" fmla="*/ 142556 h 282293"/>
              <a:gd name="connsiteX205" fmla="*/ 11275157 w 17232739"/>
              <a:gd name="connsiteY205" fmla="*/ 16 h 282293"/>
              <a:gd name="connsiteX206" fmla="*/ 11303539 w 17232739"/>
              <a:gd name="connsiteY206" fmla="*/ 7540 h 282293"/>
              <a:gd name="connsiteX207" fmla="*/ 11334336 w 17232739"/>
              <a:gd name="connsiteY207" fmla="*/ 153078 h 282293"/>
              <a:gd name="connsiteX208" fmla="*/ 11333279 w 17232739"/>
              <a:gd name="connsiteY208" fmla="*/ 156783 h 282293"/>
              <a:gd name="connsiteX209" fmla="*/ 11343841 w 17232739"/>
              <a:gd name="connsiteY209" fmla="*/ 142556 h 282293"/>
              <a:gd name="connsiteX210" fmla="*/ 11543035 w 17232739"/>
              <a:gd name="connsiteY210" fmla="*/ 16 h 282293"/>
              <a:gd name="connsiteX211" fmla="*/ 11571417 w 17232739"/>
              <a:gd name="connsiteY211" fmla="*/ 7540 h 282293"/>
              <a:gd name="connsiteX212" fmla="*/ 11602212 w 17232739"/>
              <a:gd name="connsiteY212" fmla="*/ 153078 h 282293"/>
              <a:gd name="connsiteX213" fmla="*/ 11601156 w 17232739"/>
              <a:gd name="connsiteY213" fmla="*/ 156785 h 282293"/>
              <a:gd name="connsiteX214" fmla="*/ 11611721 w 17232739"/>
              <a:gd name="connsiteY214" fmla="*/ 142556 h 282293"/>
              <a:gd name="connsiteX215" fmla="*/ 11810914 w 17232739"/>
              <a:gd name="connsiteY215" fmla="*/ 16 h 282293"/>
              <a:gd name="connsiteX216" fmla="*/ 11839295 w 17232739"/>
              <a:gd name="connsiteY216" fmla="*/ 7540 h 282293"/>
              <a:gd name="connsiteX217" fmla="*/ 11870092 w 17232739"/>
              <a:gd name="connsiteY217" fmla="*/ 153078 h 282293"/>
              <a:gd name="connsiteX218" fmla="*/ 11869036 w 17232739"/>
              <a:gd name="connsiteY218" fmla="*/ 156783 h 282293"/>
              <a:gd name="connsiteX219" fmla="*/ 11879598 w 17232739"/>
              <a:gd name="connsiteY219" fmla="*/ 142556 h 282293"/>
              <a:gd name="connsiteX220" fmla="*/ 12078792 w 17232739"/>
              <a:gd name="connsiteY220" fmla="*/ 16 h 282293"/>
              <a:gd name="connsiteX221" fmla="*/ 12107173 w 17232739"/>
              <a:gd name="connsiteY221" fmla="*/ 7540 h 282293"/>
              <a:gd name="connsiteX222" fmla="*/ 12137969 w 17232739"/>
              <a:gd name="connsiteY222" fmla="*/ 153078 h 282293"/>
              <a:gd name="connsiteX223" fmla="*/ 12136913 w 17232739"/>
              <a:gd name="connsiteY223" fmla="*/ 156783 h 282293"/>
              <a:gd name="connsiteX224" fmla="*/ 12147476 w 17232739"/>
              <a:gd name="connsiteY224" fmla="*/ 142556 h 282293"/>
              <a:gd name="connsiteX225" fmla="*/ 12346669 w 17232739"/>
              <a:gd name="connsiteY225" fmla="*/ 16 h 282293"/>
              <a:gd name="connsiteX226" fmla="*/ 12375051 w 17232739"/>
              <a:gd name="connsiteY226" fmla="*/ 7540 h 282293"/>
              <a:gd name="connsiteX227" fmla="*/ 12405847 w 17232739"/>
              <a:gd name="connsiteY227" fmla="*/ 153078 h 282293"/>
              <a:gd name="connsiteX228" fmla="*/ 12404792 w 17232739"/>
              <a:gd name="connsiteY228" fmla="*/ 156782 h 282293"/>
              <a:gd name="connsiteX229" fmla="*/ 12415354 w 17232739"/>
              <a:gd name="connsiteY229" fmla="*/ 142556 h 282293"/>
              <a:gd name="connsiteX230" fmla="*/ 12614547 w 17232739"/>
              <a:gd name="connsiteY230" fmla="*/ 16 h 282293"/>
              <a:gd name="connsiteX231" fmla="*/ 12642929 w 17232739"/>
              <a:gd name="connsiteY231" fmla="*/ 7540 h 282293"/>
              <a:gd name="connsiteX232" fmla="*/ 12673725 w 17232739"/>
              <a:gd name="connsiteY232" fmla="*/ 153078 h 282293"/>
              <a:gd name="connsiteX233" fmla="*/ 12672669 w 17232739"/>
              <a:gd name="connsiteY233" fmla="*/ 156785 h 282293"/>
              <a:gd name="connsiteX234" fmla="*/ 12683233 w 17232739"/>
              <a:gd name="connsiteY234" fmla="*/ 142556 h 282293"/>
              <a:gd name="connsiteX235" fmla="*/ 12882426 w 17232739"/>
              <a:gd name="connsiteY235" fmla="*/ 16 h 282293"/>
              <a:gd name="connsiteX236" fmla="*/ 12910808 w 17232739"/>
              <a:gd name="connsiteY236" fmla="*/ 7540 h 282293"/>
              <a:gd name="connsiteX237" fmla="*/ 12941604 w 17232739"/>
              <a:gd name="connsiteY237" fmla="*/ 153078 h 282293"/>
              <a:gd name="connsiteX238" fmla="*/ 12940549 w 17232739"/>
              <a:gd name="connsiteY238" fmla="*/ 156782 h 282293"/>
              <a:gd name="connsiteX239" fmla="*/ 12951111 w 17232739"/>
              <a:gd name="connsiteY239" fmla="*/ 142556 h 282293"/>
              <a:gd name="connsiteX240" fmla="*/ 13150304 w 17232739"/>
              <a:gd name="connsiteY240" fmla="*/ 16 h 282293"/>
              <a:gd name="connsiteX241" fmla="*/ 13178686 w 17232739"/>
              <a:gd name="connsiteY241" fmla="*/ 7540 h 282293"/>
              <a:gd name="connsiteX242" fmla="*/ 13209482 w 17232739"/>
              <a:gd name="connsiteY242" fmla="*/ 153078 h 282293"/>
              <a:gd name="connsiteX243" fmla="*/ 13208427 w 17232739"/>
              <a:gd name="connsiteY243" fmla="*/ 156782 h 282293"/>
              <a:gd name="connsiteX244" fmla="*/ 13218989 w 17232739"/>
              <a:gd name="connsiteY244" fmla="*/ 142556 h 282293"/>
              <a:gd name="connsiteX245" fmla="*/ 13418182 w 17232739"/>
              <a:gd name="connsiteY245" fmla="*/ 16 h 282293"/>
              <a:gd name="connsiteX246" fmla="*/ 13446564 w 17232739"/>
              <a:gd name="connsiteY246" fmla="*/ 7540 h 282293"/>
              <a:gd name="connsiteX247" fmla="*/ 13477360 w 17232739"/>
              <a:gd name="connsiteY247" fmla="*/ 153078 h 282293"/>
              <a:gd name="connsiteX248" fmla="*/ 13476304 w 17232739"/>
              <a:gd name="connsiteY248" fmla="*/ 156785 h 282293"/>
              <a:gd name="connsiteX249" fmla="*/ 13486868 w 17232739"/>
              <a:gd name="connsiteY249" fmla="*/ 142556 h 282293"/>
              <a:gd name="connsiteX250" fmla="*/ 13686061 w 17232739"/>
              <a:gd name="connsiteY250" fmla="*/ 16 h 282293"/>
              <a:gd name="connsiteX251" fmla="*/ 13714443 w 17232739"/>
              <a:gd name="connsiteY251" fmla="*/ 7540 h 282293"/>
              <a:gd name="connsiteX252" fmla="*/ 13745239 w 17232739"/>
              <a:gd name="connsiteY252" fmla="*/ 153078 h 282293"/>
              <a:gd name="connsiteX253" fmla="*/ 13744183 w 17232739"/>
              <a:gd name="connsiteY253" fmla="*/ 156783 h 282293"/>
              <a:gd name="connsiteX254" fmla="*/ 13754746 w 17232739"/>
              <a:gd name="connsiteY254" fmla="*/ 142556 h 282293"/>
              <a:gd name="connsiteX255" fmla="*/ 13953939 w 17232739"/>
              <a:gd name="connsiteY255" fmla="*/ 16 h 282293"/>
              <a:gd name="connsiteX256" fmla="*/ 13982321 w 17232739"/>
              <a:gd name="connsiteY256" fmla="*/ 7540 h 282293"/>
              <a:gd name="connsiteX257" fmla="*/ 14013117 w 17232739"/>
              <a:gd name="connsiteY257" fmla="*/ 153078 h 282293"/>
              <a:gd name="connsiteX258" fmla="*/ 14012062 w 17232739"/>
              <a:gd name="connsiteY258" fmla="*/ 156782 h 282293"/>
              <a:gd name="connsiteX259" fmla="*/ 14022624 w 17232739"/>
              <a:gd name="connsiteY259" fmla="*/ 142556 h 282293"/>
              <a:gd name="connsiteX260" fmla="*/ 14221817 w 17232739"/>
              <a:gd name="connsiteY260" fmla="*/ 16 h 282293"/>
              <a:gd name="connsiteX261" fmla="*/ 14250199 w 17232739"/>
              <a:gd name="connsiteY261" fmla="*/ 7540 h 282293"/>
              <a:gd name="connsiteX262" fmla="*/ 14280995 w 17232739"/>
              <a:gd name="connsiteY262" fmla="*/ 153078 h 282293"/>
              <a:gd name="connsiteX263" fmla="*/ 14279939 w 17232739"/>
              <a:gd name="connsiteY263" fmla="*/ 156785 h 282293"/>
              <a:gd name="connsiteX264" fmla="*/ 14290503 w 17232739"/>
              <a:gd name="connsiteY264" fmla="*/ 142556 h 282293"/>
              <a:gd name="connsiteX265" fmla="*/ 14489696 w 17232739"/>
              <a:gd name="connsiteY265" fmla="*/ 16 h 282293"/>
              <a:gd name="connsiteX266" fmla="*/ 14518078 w 17232739"/>
              <a:gd name="connsiteY266" fmla="*/ 7540 h 282293"/>
              <a:gd name="connsiteX267" fmla="*/ 14548874 w 17232739"/>
              <a:gd name="connsiteY267" fmla="*/ 153078 h 282293"/>
              <a:gd name="connsiteX268" fmla="*/ 14547819 w 17232739"/>
              <a:gd name="connsiteY268" fmla="*/ 156782 h 282293"/>
              <a:gd name="connsiteX269" fmla="*/ 14558381 w 17232739"/>
              <a:gd name="connsiteY269" fmla="*/ 142556 h 282293"/>
              <a:gd name="connsiteX270" fmla="*/ 14757574 w 17232739"/>
              <a:gd name="connsiteY270" fmla="*/ 16 h 282293"/>
              <a:gd name="connsiteX271" fmla="*/ 14785956 w 17232739"/>
              <a:gd name="connsiteY271" fmla="*/ 7540 h 282293"/>
              <a:gd name="connsiteX272" fmla="*/ 14816752 w 17232739"/>
              <a:gd name="connsiteY272" fmla="*/ 153078 h 282293"/>
              <a:gd name="connsiteX273" fmla="*/ 14815697 w 17232739"/>
              <a:gd name="connsiteY273" fmla="*/ 156782 h 282293"/>
              <a:gd name="connsiteX274" fmla="*/ 14826259 w 17232739"/>
              <a:gd name="connsiteY274" fmla="*/ 142556 h 282293"/>
              <a:gd name="connsiteX275" fmla="*/ 15025452 w 17232739"/>
              <a:gd name="connsiteY275" fmla="*/ 16 h 282293"/>
              <a:gd name="connsiteX276" fmla="*/ 15053834 w 17232739"/>
              <a:gd name="connsiteY276" fmla="*/ 7540 h 282293"/>
              <a:gd name="connsiteX277" fmla="*/ 15084630 w 17232739"/>
              <a:gd name="connsiteY277" fmla="*/ 153078 h 282293"/>
              <a:gd name="connsiteX278" fmla="*/ 15083574 w 17232739"/>
              <a:gd name="connsiteY278" fmla="*/ 156785 h 282293"/>
              <a:gd name="connsiteX279" fmla="*/ 15094138 w 17232739"/>
              <a:gd name="connsiteY279" fmla="*/ 142556 h 282293"/>
              <a:gd name="connsiteX280" fmla="*/ 15293331 w 17232739"/>
              <a:gd name="connsiteY280" fmla="*/ 16 h 282293"/>
              <a:gd name="connsiteX281" fmla="*/ 15321713 w 17232739"/>
              <a:gd name="connsiteY281" fmla="*/ 7540 h 282293"/>
              <a:gd name="connsiteX282" fmla="*/ 15352509 w 17232739"/>
              <a:gd name="connsiteY282" fmla="*/ 153078 h 282293"/>
              <a:gd name="connsiteX283" fmla="*/ 15351453 w 17232739"/>
              <a:gd name="connsiteY283" fmla="*/ 156783 h 282293"/>
              <a:gd name="connsiteX284" fmla="*/ 15362016 w 17232739"/>
              <a:gd name="connsiteY284" fmla="*/ 142556 h 282293"/>
              <a:gd name="connsiteX285" fmla="*/ 15561209 w 17232739"/>
              <a:gd name="connsiteY285" fmla="*/ 16 h 282293"/>
              <a:gd name="connsiteX286" fmla="*/ 15589591 w 17232739"/>
              <a:gd name="connsiteY286" fmla="*/ 7540 h 282293"/>
              <a:gd name="connsiteX287" fmla="*/ 15620387 w 17232739"/>
              <a:gd name="connsiteY287" fmla="*/ 153078 h 282293"/>
              <a:gd name="connsiteX288" fmla="*/ 15619331 w 17232739"/>
              <a:gd name="connsiteY288" fmla="*/ 156783 h 282293"/>
              <a:gd name="connsiteX289" fmla="*/ 15629894 w 17232739"/>
              <a:gd name="connsiteY289" fmla="*/ 142556 h 282293"/>
              <a:gd name="connsiteX290" fmla="*/ 15829087 w 17232739"/>
              <a:gd name="connsiteY290" fmla="*/ 16 h 282293"/>
              <a:gd name="connsiteX291" fmla="*/ 15857469 w 17232739"/>
              <a:gd name="connsiteY291" fmla="*/ 7540 h 282293"/>
              <a:gd name="connsiteX292" fmla="*/ 15888265 w 17232739"/>
              <a:gd name="connsiteY292" fmla="*/ 153078 h 282293"/>
              <a:gd name="connsiteX293" fmla="*/ 15887209 w 17232739"/>
              <a:gd name="connsiteY293" fmla="*/ 156784 h 282293"/>
              <a:gd name="connsiteX294" fmla="*/ 15897773 w 17232739"/>
              <a:gd name="connsiteY294" fmla="*/ 142556 h 282293"/>
              <a:gd name="connsiteX295" fmla="*/ 16096966 w 17232739"/>
              <a:gd name="connsiteY295" fmla="*/ 16 h 282293"/>
              <a:gd name="connsiteX296" fmla="*/ 16125348 w 17232739"/>
              <a:gd name="connsiteY296" fmla="*/ 7540 h 282293"/>
              <a:gd name="connsiteX297" fmla="*/ 16156144 w 17232739"/>
              <a:gd name="connsiteY297" fmla="*/ 153078 h 282293"/>
              <a:gd name="connsiteX298" fmla="*/ 16155088 w 17232739"/>
              <a:gd name="connsiteY298" fmla="*/ 156783 h 282293"/>
              <a:gd name="connsiteX299" fmla="*/ 16165652 w 17232739"/>
              <a:gd name="connsiteY299" fmla="*/ 142556 h 282293"/>
              <a:gd name="connsiteX300" fmla="*/ 16364844 w 17232739"/>
              <a:gd name="connsiteY300" fmla="*/ 16 h 282293"/>
              <a:gd name="connsiteX301" fmla="*/ 16393226 w 17232739"/>
              <a:gd name="connsiteY301" fmla="*/ 7540 h 282293"/>
              <a:gd name="connsiteX302" fmla="*/ 16424022 w 17232739"/>
              <a:gd name="connsiteY302" fmla="*/ 153078 h 282293"/>
              <a:gd name="connsiteX303" fmla="*/ 16422966 w 17232739"/>
              <a:gd name="connsiteY303" fmla="*/ 156783 h 282293"/>
              <a:gd name="connsiteX304" fmla="*/ 16433528 w 17232739"/>
              <a:gd name="connsiteY304" fmla="*/ 142556 h 282293"/>
              <a:gd name="connsiteX305" fmla="*/ 16632722 w 17232739"/>
              <a:gd name="connsiteY305" fmla="*/ 16 h 282293"/>
              <a:gd name="connsiteX306" fmla="*/ 16661104 w 17232739"/>
              <a:gd name="connsiteY306" fmla="*/ 7540 h 282293"/>
              <a:gd name="connsiteX307" fmla="*/ 16691900 w 17232739"/>
              <a:gd name="connsiteY307" fmla="*/ 153078 h 282293"/>
              <a:gd name="connsiteX308" fmla="*/ 16690844 w 17232739"/>
              <a:gd name="connsiteY308" fmla="*/ 156785 h 282293"/>
              <a:gd name="connsiteX309" fmla="*/ 16701408 w 17232739"/>
              <a:gd name="connsiteY309" fmla="*/ 142556 h 282293"/>
              <a:gd name="connsiteX310" fmla="*/ 16900600 w 17232739"/>
              <a:gd name="connsiteY310" fmla="*/ 16 h 282293"/>
              <a:gd name="connsiteX311" fmla="*/ 16928982 w 17232739"/>
              <a:gd name="connsiteY311" fmla="*/ 7540 h 282293"/>
              <a:gd name="connsiteX312" fmla="*/ 16959780 w 17232739"/>
              <a:gd name="connsiteY312" fmla="*/ 153078 h 282293"/>
              <a:gd name="connsiteX313" fmla="*/ 16958728 w 17232739"/>
              <a:gd name="connsiteY313" fmla="*/ 156766 h 282293"/>
              <a:gd name="connsiteX314" fmla="*/ 16969278 w 17232739"/>
              <a:gd name="connsiteY314" fmla="*/ 142556 h 282293"/>
              <a:gd name="connsiteX315" fmla="*/ 17168470 w 17232739"/>
              <a:gd name="connsiteY315" fmla="*/ 16 h 282293"/>
              <a:gd name="connsiteX316" fmla="*/ 17196852 w 17232739"/>
              <a:gd name="connsiteY316" fmla="*/ 7540 h 282293"/>
              <a:gd name="connsiteX317" fmla="*/ 17193712 w 17232739"/>
              <a:gd name="connsiteY317" fmla="*/ 272134 h 282293"/>
              <a:gd name="connsiteX318" fmla="*/ 17189316 w 17232739"/>
              <a:gd name="connsiteY318" fmla="*/ 282293 h 282293"/>
              <a:gd name="connsiteX319" fmla="*/ 0 w 17232739"/>
              <a:gd name="connsiteY319" fmla="*/ 282293 h 282293"/>
              <a:gd name="connsiteX320" fmla="*/ 9470 w 17232739"/>
              <a:gd name="connsiteY320" fmla="*/ 264370 h 282293"/>
              <a:gd name="connsiteX321" fmla="*/ 291753 w 17232739"/>
              <a:gd name="connsiteY321" fmla="*/ 16 h 282293"/>
              <a:gd name="connsiteX0" fmla="*/ 291753 w 17232739"/>
              <a:gd name="connsiteY0" fmla="*/ 16 h 282293"/>
              <a:gd name="connsiteX1" fmla="*/ 320135 w 17232739"/>
              <a:gd name="connsiteY1" fmla="*/ 7540 h 282293"/>
              <a:gd name="connsiteX2" fmla="*/ 350932 w 17232739"/>
              <a:gd name="connsiteY2" fmla="*/ 153078 h 282293"/>
              <a:gd name="connsiteX3" fmla="*/ 349876 w 17232739"/>
              <a:gd name="connsiteY3" fmla="*/ 156783 h 282293"/>
              <a:gd name="connsiteX4" fmla="*/ 360438 w 17232739"/>
              <a:gd name="connsiteY4" fmla="*/ 142556 h 282293"/>
              <a:gd name="connsiteX5" fmla="*/ 559631 w 17232739"/>
              <a:gd name="connsiteY5" fmla="*/ 16 h 282293"/>
              <a:gd name="connsiteX6" fmla="*/ 588013 w 17232739"/>
              <a:gd name="connsiteY6" fmla="*/ 7540 h 282293"/>
              <a:gd name="connsiteX7" fmla="*/ 618810 w 17232739"/>
              <a:gd name="connsiteY7" fmla="*/ 153078 h 282293"/>
              <a:gd name="connsiteX8" fmla="*/ 617753 w 17232739"/>
              <a:gd name="connsiteY8" fmla="*/ 156785 h 282293"/>
              <a:gd name="connsiteX9" fmla="*/ 628317 w 17232739"/>
              <a:gd name="connsiteY9" fmla="*/ 142556 h 282293"/>
              <a:gd name="connsiteX10" fmla="*/ 827510 w 17232739"/>
              <a:gd name="connsiteY10" fmla="*/ 16 h 282293"/>
              <a:gd name="connsiteX11" fmla="*/ 855892 w 17232739"/>
              <a:gd name="connsiteY11" fmla="*/ 7540 h 282293"/>
              <a:gd name="connsiteX12" fmla="*/ 886688 w 17232739"/>
              <a:gd name="connsiteY12" fmla="*/ 153078 h 282293"/>
              <a:gd name="connsiteX13" fmla="*/ 885633 w 17232739"/>
              <a:gd name="connsiteY13" fmla="*/ 156783 h 282293"/>
              <a:gd name="connsiteX14" fmla="*/ 896195 w 17232739"/>
              <a:gd name="connsiteY14" fmla="*/ 142556 h 282293"/>
              <a:gd name="connsiteX15" fmla="*/ 1095388 w 17232739"/>
              <a:gd name="connsiteY15" fmla="*/ 16 h 282293"/>
              <a:gd name="connsiteX16" fmla="*/ 1123770 w 17232739"/>
              <a:gd name="connsiteY16" fmla="*/ 7540 h 282293"/>
              <a:gd name="connsiteX17" fmla="*/ 1154566 w 17232739"/>
              <a:gd name="connsiteY17" fmla="*/ 153078 h 282293"/>
              <a:gd name="connsiteX18" fmla="*/ 1153510 w 17232739"/>
              <a:gd name="connsiteY18" fmla="*/ 156783 h 282293"/>
              <a:gd name="connsiteX19" fmla="*/ 1164073 w 17232739"/>
              <a:gd name="connsiteY19" fmla="*/ 142556 h 282293"/>
              <a:gd name="connsiteX20" fmla="*/ 1363266 w 17232739"/>
              <a:gd name="connsiteY20" fmla="*/ 16 h 282293"/>
              <a:gd name="connsiteX21" fmla="*/ 1391648 w 17232739"/>
              <a:gd name="connsiteY21" fmla="*/ 7540 h 282293"/>
              <a:gd name="connsiteX22" fmla="*/ 1422444 w 17232739"/>
              <a:gd name="connsiteY22" fmla="*/ 153078 h 282293"/>
              <a:gd name="connsiteX23" fmla="*/ 1421386 w 17232739"/>
              <a:gd name="connsiteY23" fmla="*/ 156785 h 282293"/>
              <a:gd name="connsiteX24" fmla="*/ 1431952 w 17232739"/>
              <a:gd name="connsiteY24" fmla="*/ 142556 h 282293"/>
              <a:gd name="connsiteX25" fmla="*/ 1631144 w 17232739"/>
              <a:gd name="connsiteY25" fmla="*/ 16 h 282293"/>
              <a:gd name="connsiteX26" fmla="*/ 1659525 w 17232739"/>
              <a:gd name="connsiteY26" fmla="*/ 7540 h 282293"/>
              <a:gd name="connsiteX27" fmla="*/ 1690323 w 17232739"/>
              <a:gd name="connsiteY27" fmla="*/ 153078 h 282293"/>
              <a:gd name="connsiteX28" fmla="*/ 1689268 w 17232739"/>
              <a:gd name="connsiteY28" fmla="*/ 156783 h 282293"/>
              <a:gd name="connsiteX29" fmla="*/ 1699829 w 17232739"/>
              <a:gd name="connsiteY29" fmla="*/ 142556 h 282293"/>
              <a:gd name="connsiteX30" fmla="*/ 1899022 w 17232739"/>
              <a:gd name="connsiteY30" fmla="*/ 16 h 282293"/>
              <a:gd name="connsiteX31" fmla="*/ 1927404 w 17232739"/>
              <a:gd name="connsiteY31" fmla="*/ 7540 h 282293"/>
              <a:gd name="connsiteX32" fmla="*/ 1958201 w 17232739"/>
              <a:gd name="connsiteY32" fmla="*/ 153078 h 282293"/>
              <a:gd name="connsiteX33" fmla="*/ 1957145 w 17232739"/>
              <a:gd name="connsiteY33" fmla="*/ 156783 h 282293"/>
              <a:gd name="connsiteX34" fmla="*/ 1967707 w 17232739"/>
              <a:gd name="connsiteY34" fmla="*/ 142556 h 282293"/>
              <a:gd name="connsiteX35" fmla="*/ 2166900 w 17232739"/>
              <a:gd name="connsiteY35" fmla="*/ 16 h 282293"/>
              <a:gd name="connsiteX36" fmla="*/ 2195282 w 17232739"/>
              <a:gd name="connsiteY36" fmla="*/ 7540 h 282293"/>
              <a:gd name="connsiteX37" fmla="*/ 2226079 w 17232739"/>
              <a:gd name="connsiteY37" fmla="*/ 153078 h 282293"/>
              <a:gd name="connsiteX38" fmla="*/ 2225021 w 17232739"/>
              <a:gd name="connsiteY38" fmla="*/ 156785 h 282293"/>
              <a:gd name="connsiteX39" fmla="*/ 2235587 w 17232739"/>
              <a:gd name="connsiteY39" fmla="*/ 142556 h 282293"/>
              <a:gd name="connsiteX40" fmla="*/ 2434779 w 17232739"/>
              <a:gd name="connsiteY40" fmla="*/ 16 h 282293"/>
              <a:gd name="connsiteX41" fmla="*/ 2463160 w 17232739"/>
              <a:gd name="connsiteY41" fmla="*/ 7540 h 282293"/>
              <a:gd name="connsiteX42" fmla="*/ 2493957 w 17232739"/>
              <a:gd name="connsiteY42" fmla="*/ 153078 h 282293"/>
              <a:gd name="connsiteX43" fmla="*/ 2492901 w 17232739"/>
              <a:gd name="connsiteY43" fmla="*/ 156783 h 282293"/>
              <a:gd name="connsiteX44" fmla="*/ 2503465 w 17232739"/>
              <a:gd name="connsiteY44" fmla="*/ 142556 h 282293"/>
              <a:gd name="connsiteX45" fmla="*/ 2702658 w 17232739"/>
              <a:gd name="connsiteY45" fmla="*/ 16 h 282293"/>
              <a:gd name="connsiteX46" fmla="*/ 2731039 w 17232739"/>
              <a:gd name="connsiteY46" fmla="*/ 7540 h 282293"/>
              <a:gd name="connsiteX47" fmla="*/ 2761837 w 17232739"/>
              <a:gd name="connsiteY47" fmla="*/ 153078 h 282293"/>
              <a:gd name="connsiteX48" fmla="*/ 2760779 w 17232739"/>
              <a:gd name="connsiteY48" fmla="*/ 156783 h 282293"/>
              <a:gd name="connsiteX49" fmla="*/ 2771341 w 17232739"/>
              <a:gd name="connsiteY49" fmla="*/ 142556 h 282293"/>
              <a:gd name="connsiteX50" fmla="*/ 2970535 w 17232739"/>
              <a:gd name="connsiteY50" fmla="*/ 16 h 282293"/>
              <a:gd name="connsiteX51" fmla="*/ 2998917 w 17232739"/>
              <a:gd name="connsiteY51" fmla="*/ 7540 h 282293"/>
              <a:gd name="connsiteX52" fmla="*/ 3029712 w 17232739"/>
              <a:gd name="connsiteY52" fmla="*/ 153078 h 282293"/>
              <a:gd name="connsiteX53" fmla="*/ 3028656 w 17232739"/>
              <a:gd name="connsiteY53" fmla="*/ 156785 h 282293"/>
              <a:gd name="connsiteX54" fmla="*/ 3039221 w 17232739"/>
              <a:gd name="connsiteY54" fmla="*/ 142556 h 282293"/>
              <a:gd name="connsiteX55" fmla="*/ 3238414 w 17232739"/>
              <a:gd name="connsiteY55" fmla="*/ 16 h 282293"/>
              <a:gd name="connsiteX56" fmla="*/ 3266796 w 17232739"/>
              <a:gd name="connsiteY56" fmla="*/ 7540 h 282293"/>
              <a:gd name="connsiteX57" fmla="*/ 3297592 w 17232739"/>
              <a:gd name="connsiteY57" fmla="*/ 153078 h 282293"/>
              <a:gd name="connsiteX58" fmla="*/ 3296536 w 17232739"/>
              <a:gd name="connsiteY58" fmla="*/ 156783 h 282293"/>
              <a:gd name="connsiteX59" fmla="*/ 3307098 w 17232739"/>
              <a:gd name="connsiteY59" fmla="*/ 142556 h 282293"/>
              <a:gd name="connsiteX60" fmla="*/ 3506292 w 17232739"/>
              <a:gd name="connsiteY60" fmla="*/ 16 h 282293"/>
              <a:gd name="connsiteX61" fmla="*/ 3534674 w 17232739"/>
              <a:gd name="connsiteY61" fmla="*/ 7540 h 282293"/>
              <a:gd name="connsiteX62" fmla="*/ 3565469 w 17232739"/>
              <a:gd name="connsiteY62" fmla="*/ 153078 h 282293"/>
              <a:gd name="connsiteX63" fmla="*/ 3564413 w 17232739"/>
              <a:gd name="connsiteY63" fmla="*/ 156783 h 282293"/>
              <a:gd name="connsiteX64" fmla="*/ 3574976 w 17232739"/>
              <a:gd name="connsiteY64" fmla="*/ 142556 h 282293"/>
              <a:gd name="connsiteX65" fmla="*/ 3774169 w 17232739"/>
              <a:gd name="connsiteY65" fmla="*/ 16 h 282293"/>
              <a:gd name="connsiteX66" fmla="*/ 3802552 w 17232739"/>
              <a:gd name="connsiteY66" fmla="*/ 7540 h 282293"/>
              <a:gd name="connsiteX67" fmla="*/ 3833348 w 17232739"/>
              <a:gd name="connsiteY67" fmla="*/ 153078 h 282293"/>
              <a:gd name="connsiteX68" fmla="*/ 3832292 w 17232739"/>
              <a:gd name="connsiteY68" fmla="*/ 156782 h 282293"/>
              <a:gd name="connsiteX69" fmla="*/ 3842855 w 17232739"/>
              <a:gd name="connsiteY69" fmla="*/ 142556 h 282293"/>
              <a:gd name="connsiteX70" fmla="*/ 4042048 w 17232739"/>
              <a:gd name="connsiteY70" fmla="*/ 16 h 282293"/>
              <a:gd name="connsiteX71" fmla="*/ 4070429 w 17232739"/>
              <a:gd name="connsiteY71" fmla="*/ 7540 h 282293"/>
              <a:gd name="connsiteX72" fmla="*/ 4101226 w 17232739"/>
              <a:gd name="connsiteY72" fmla="*/ 153078 h 282293"/>
              <a:gd name="connsiteX73" fmla="*/ 4100170 w 17232739"/>
              <a:gd name="connsiteY73" fmla="*/ 156785 h 282293"/>
              <a:gd name="connsiteX74" fmla="*/ 4110734 w 17232739"/>
              <a:gd name="connsiteY74" fmla="*/ 142556 h 282293"/>
              <a:gd name="connsiteX75" fmla="*/ 4309927 w 17232739"/>
              <a:gd name="connsiteY75" fmla="*/ 16 h 282293"/>
              <a:gd name="connsiteX76" fmla="*/ 4338308 w 17232739"/>
              <a:gd name="connsiteY76" fmla="*/ 7540 h 282293"/>
              <a:gd name="connsiteX77" fmla="*/ 4369105 w 17232739"/>
              <a:gd name="connsiteY77" fmla="*/ 153078 h 282293"/>
              <a:gd name="connsiteX78" fmla="*/ 4368050 w 17232739"/>
              <a:gd name="connsiteY78" fmla="*/ 156782 h 282293"/>
              <a:gd name="connsiteX79" fmla="*/ 4378612 w 17232739"/>
              <a:gd name="connsiteY79" fmla="*/ 142556 h 282293"/>
              <a:gd name="connsiteX80" fmla="*/ 4577804 w 17232739"/>
              <a:gd name="connsiteY80" fmla="*/ 16 h 282293"/>
              <a:gd name="connsiteX81" fmla="*/ 4606187 w 17232739"/>
              <a:gd name="connsiteY81" fmla="*/ 7540 h 282293"/>
              <a:gd name="connsiteX82" fmla="*/ 4636982 w 17232739"/>
              <a:gd name="connsiteY82" fmla="*/ 153078 h 282293"/>
              <a:gd name="connsiteX83" fmla="*/ 4635928 w 17232739"/>
              <a:gd name="connsiteY83" fmla="*/ 156782 h 282293"/>
              <a:gd name="connsiteX84" fmla="*/ 4646489 w 17232739"/>
              <a:gd name="connsiteY84" fmla="*/ 142556 h 282293"/>
              <a:gd name="connsiteX85" fmla="*/ 4845682 w 17232739"/>
              <a:gd name="connsiteY85" fmla="*/ 16 h 282293"/>
              <a:gd name="connsiteX86" fmla="*/ 4874065 w 17232739"/>
              <a:gd name="connsiteY86" fmla="*/ 7540 h 282293"/>
              <a:gd name="connsiteX87" fmla="*/ 4904860 w 17232739"/>
              <a:gd name="connsiteY87" fmla="*/ 153078 h 282293"/>
              <a:gd name="connsiteX88" fmla="*/ 4903804 w 17232739"/>
              <a:gd name="connsiteY88" fmla="*/ 156785 h 282293"/>
              <a:gd name="connsiteX89" fmla="*/ 4914368 w 17232739"/>
              <a:gd name="connsiteY89" fmla="*/ 142556 h 282293"/>
              <a:gd name="connsiteX90" fmla="*/ 5113561 w 17232739"/>
              <a:gd name="connsiteY90" fmla="*/ 16 h 282293"/>
              <a:gd name="connsiteX91" fmla="*/ 5141944 w 17232739"/>
              <a:gd name="connsiteY91" fmla="*/ 7540 h 282293"/>
              <a:gd name="connsiteX92" fmla="*/ 5172740 w 17232739"/>
              <a:gd name="connsiteY92" fmla="*/ 153078 h 282293"/>
              <a:gd name="connsiteX93" fmla="*/ 5171683 w 17232739"/>
              <a:gd name="connsiteY93" fmla="*/ 156783 h 282293"/>
              <a:gd name="connsiteX94" fmla="*/ 5182247 w 17232739"/>
              <a:gd name="connsiteY94" fmla="*/ 142556 h 282293"/>
              <a:gd name="connsiteX95" fmla="*/ 5381440 w 17232739"/>
              <a:gd name="connsiteY95" fmla="*/ 16 h 282293"/>
              <a:gd name="connsiteX96" fmla="*/ 5409821 w 17232739"/>
              <a:gd name="connsiteY96" fmla="*/ 7540 h 282293"/>
              <a:gd name="connsiteX97" fmla="*/ 5440618 w 17232739"/>
              <a:gd name="connsiteY97" fmla="*/ 153078 h 282293"/>
              <a:gd name="connsiteX98" fmla="*/ 5439563 w 17232739"/>
              <a:gd name="connsiteY98" fmla="*/ 156782 h 282293"/>
              <a:gd name="connsiteX99" fmla="*/ 5450125 w 17232739"/>
              <a:gd name="connsiteY99" fmla="*/ 142556 h 282293"/>
              <a:gd name="connsiteX100" fmla="*/ 5649318 w 17232739"/>
              <a:gd name="connsiteY100" fmla="*/ 16 h 282293"/>
              <a:gd name="connsiteX101" fmla="*/ 5677699 w 17232739"/>
              <a:gd name="connsiteY101" fmla="*/ 7540 h 282293"/>
              <a:gd name="connsiteX102" fmla="*/ 5708495 w 17232739"/>
              <a:gd name="connsiteY102" fmla="*/ 153078 h 282293"/>
              <a:gd name="connsiteX103" fmla="*/ 5707440 w 17232739"/>
              <a:gd name="connsiteY103" fmla="*/ 156785 h 282293"/>
              <a:gd name="connsiteX104" fmla="*/ 5718004 w 17232739"/>
              <a:gd name="connsiteY104" fmla="*/ 142556 h 282293"/>
              <a:gd name="connsiteX105" fmla="*/ 5917196 w 17232739"/>
              <a:gd name="connsiteY105" fmla="*/ 16 h 282293"/>
              <a:gd name="connsiteX106" fmla="*/ 5945579 w 17232739"/>
              <a:gd name="connsiteY106" fmla="*/ 7540 h 282293"/>
              <a:gd name="connsiteX107" fmla="*/ 5976374 w 17232739"/>
              <a:gd name="connsiteY107" fmla="*/ 153078 h 282293"/>
              <a:gd name="connsiteX108" fmla="*/ 5975320 w 17232739"/>
              <a:gd name="connsiteY108" fmla="*/ 156782 h 282293"/>
              <a:gd name="connsiteX109" fmla="*/ 5985881 w 17232739"/>
              <a:gd name="connsiteY109" fmla="*/ 142556 h 282293"/>
              <a:gd name="connsiteX110" fmla="*/ 6185074 w 17232739"/>
              <a:gd name="connsiteY110" fmla="*/ 16 h 282293"/>
              <a:gd name="connsiteX111" fmla="*/ 6213457 w 17232739"/>
              <a:gd name="connsiteY111" fmla="*/ 7540 h 282293"/>
              <a:gd name="connsiteX112" fmla="*/ 6244252 w 17232739"/>
              <a:gd name="connsiteY112" fmla="*/ 153078 h 282293"/>
              <a:gd name="connsiteX113" fmla="*/ 6243197 w 17232739"/>
              <a:gd name="connsiteY113" fmla="*/ 156782 h 282293"/>
              <a:gd name="connsiteX114" fmla="*/ 6253759 w 17232739"/>
              <a:gd name="connsiteY114" fmla="*/ 142556 h 282293"/>
              <a:gd name="connsiteX115" fmla="*/ 6452953 w 17232739"/>
              <a:gd name="connsiteY115" fmla="*/ 16 h 282293"/>
              <a:gd name="connsiteX116" fmla="*/ 6481334 w 17232739"/>
              <a:gd name="connsiteY116" fmla="*/ 7540 h 282293"/>
              <a:gd name="connsiteX117" fmla="*/ 6512131 w 17232739"/>
              <a:gd name="connsiteY117" fmla="*/ 153078 h 282293"/>
              <a:gd name="connsiteX118" fmla="*/ 6511075 w 17232739"/>
              <a:gd name="connsiteY118" fmla="*/ 156785 h 282293"/>
              <a:gd name="connsiteX119" fmla="*/ 6521639 w 17232739"/>
              <a:gd name="connsiteY119" fmla="*/ 142556 h 282293"/>
              <a:gd name="connsiteX120" fmla="*/ 6720832 w 17232739"/>
              <a:gd name="connsiteY120" fmla="*/ 16 h 282293"/>
              <a:gd name="connsiteX121" fmla="*/ 6749213 w 17232739"/>
              <a:gd name="connsiteY121" fmla="*/ 7540 h 282293"/>
              <a:gd name="connsiteX122" fmla="*/ 6780010 w 17232739"/>
              <a:gd name="connsiteY122" fmla="*/ 153078 h 282293"/>
              <a:gd name="connsiteX123" fmla="*/ 6778954 w 17232739"/>
              <a:gd name="connsiteY123" fmla="*/ 156783 h 282293"/>
              <a:gd name="connsiteX124" fmla="*/ 6789517 w 17232739"/>
              <a:gd name="connsiteY124" fmla="*/ 142556 h 282293"/>
              <a:gd name="connsiteX125" fmla="*/ 6988710 w 17232739"/>
              <a:gd name="connsiteY125" fmla="*/ 16 h 282293"/>
              <a:gd name="connsiteX126" fmla="*/ 7017091 w 17232739"/>
              <a:gd name="connsiteY126" fmla="*/ 7540 h 282293"/>
              <a:gd name="connsiteX127" fmla="*/ 7047888 w 17232739"/>
              <a:gd name="connsiteY127" fmla="*/ 153078 h 282293"/>
              <a:gd name="connsiteX128" fmla="*/ 7046832 w 17232739"/>
              <a:gd name="connsiteY128" fmla="*/ 156783 h 282293"/>
              <a:gd name="connsiteX129" fmla="*/ 7057395 w 17232739"/>
              <a:gd name="connsiteY129" fmla="*/ 142556 h 282293"/>
              <a:gd name="connsiteX130" fmla="*/ 7256587 w 17232739"/>
              <a:gd name="connsiteY130" fmla="*/ 16 h 282293"/>
              <a:gd name="connsiteX131" fmla="*/ 7284970 w 17232739"/>
              <a:gd name="connsiteY131" fmla="*/ 7540 h 282293"/>
              <a:gd name="connsiteX132" fmla="*/ 7315765 w 17232739"/>
              <a:gd name="connsiteY132" fmla="*/ 153078 h 282293"/>
              <a:gd name="connsiteX133" fmla="*/ 7314709 w 17232739"/>
              <a:gd name="connsiteY133" fmla="*/ 156784 h 282293"/>
              <a:gd name="connsiteX134" fmla="*/ 7325273 w 17232739"/>
              <a:gd name="connsiteY134" fmla="*/ 142556 h 282293"/>
              <a:gd name="connsiteX135" fmla="*/ 7524466 w 17232739"/>
              <a:gd name="connsiteY135" fmla="*/ 16 h 282293"/>
              <a:gd name="connsiteX136" fmla="*/ 7552849 w 17232739"/>
              <a:gd name="connsiteY136" fmla="*/ 7540 h 282293"/>
              <a:gd name="connsiteX137" fmla="*/ 7583644 w 17232739"/>
              <a:gd name="connsiteY137" fmla="*/ 153078 h 282293"/>
              <a:gd name="connsiteX138" fmla="*/ 7582589 w 17232739"/>
              <a:gd name="connsiteY138" fmla="*/ 156783 h 282293"/>
              <a:gd name="connsiteX139" fmla="*/ 7593151 w 17232739"/>
              <a:gd name="connsiteY139" fmla="*/ 142556 h 282293"/>
              <a:gd name="connsiteX140" fmla="*/ 7792344 w 17232739"/>
              <a:gd name="connsiteY140" fmla="*/ 16 h 282293"/>
              <a:gd name="connsiteX141" fmla="*/ 7820726 w 17232739"/>
              <a:gd name="connsiteY141" fmla="*/ 7540 h 282293"/>
              <a:gd name="connsiteX142" fmla="*/ 7851522 w 17232739"/>
              <a:gd name="connsiteY142" fmla="*/ 153078 h 282293"/>
              <a:gd name="connsiteX143" fmla="*/ 7850466 w 17232739"/>
              <a:gd name="connsiteY143" fmla="*/ 156783 h 282293"/>
              <a:gd name="connsiteX144" fmla="*/ 7861029 w 17232739"/>
              <a:gd name="connsiteY144" fmla="*/ 142556 h 282293"/>
              <a:gd name="connsiteX145" fmla="*/ 8060222 w 17232739"/>
              <a:gd name="connsiteY145" fmla="*/ 16 h 282293"/>
              <a:gd name="connsiteX146" fmla="*/ 8088604 w 17232739"/>
              <a:gd name="connsiteY146" fmla="*/ 7540 h 282293"/>
              <a:gd name="connsiteX147" fmla="*/ 8119400 w 17232739"/>
              <a:gd name="connsiteY147" fmla="*/ 153078 h 282293"/>
              <a:gd name="connsiteX148" fmla="*/ 8118344 w 17232739"/>
              <a:gd name="connsiteY148" fmla="*/ 156785 h 282293"/>
              <a:gd name="connsiteX149" fmla="*/ 8128908 w 17232739"/>
              <a:gd name="connsiteY149" fmla="*/ 142556 h 282293"/>
              <a:gd name="connsiteX150" fmla="*/ 8328100 w 17232739"/>
              <a:gd name="connsiteY150" fmla="*/ 16 h 282293"/>
              <a:gd name="connsiteX151" fmla="*/ 8356482 w 17232739"/>
              <a:gd name="connsiteY151" fmla="*/ 7540 h 282293"/>
              <a:gd name="connsiteX152" fmla="*/ 8387279 w 17232739"/>
              <a:gd name="connsiteY152" fmla="*/ 153078 h 282293"/>
              <a:gd name="connsiteX153" fmla="*/ 8386228 w 17232739"/>
              <a:gd name="connsiteY153" fmla="*/ 156766 h 282293"/>
              <a:gd name="connsiteX154" fmla="*/ 8396778 w 17232739"/>
              <a:gd name="connsiteY154" fmla="*/ 142556 h 282293"/>
              <a:gd name="connsiteX155" fmla="*/ 8595970 w 17232739"/>
              <a:gd name="connsiteY155" fmla="*/ 16 h 282293"/>
              <a:gd name="connsiteX156" fmla="*/ 8624352 w 17232739"/>
              <a:gd name="connsiteY156" fmla="*/ 7540 h 282293"/>
              <a:gd name="connsiteX157" fmla="*/ 8655149 w 17232739"/>
              <a:gd name="connsiteY157" fmla="*/ 153078 h 282293"/>
              <a:gd name="connsiteX158" fmla="*/ 8654250 w 17232739"/>
              <a:gd name="connsiteY158" fmla="*/ 156232 h 282293"/>
              <a:gd name="connsiteX159" fmla="*/ 8654302 w 17232739"/>
              <a:gd name="connsiteY159" fmla="*/ 156154 h 282293"/>
              <a:gd name="connsiteX160" fmla="*/ 8864253 w 17232739"/>
              <a:gd name="connsiteY160" fmla="*/ 16 h 282293"/>
              <a:gd name="connsiteX161" fmla="*/ 8892635 w 17232739"/>
              <a:gd name="connsiteY161" fmla="*/ 7540 h 282293"/>
              <a:gd name="connsiteX162" fmla="*/ 8923432 w 17232739"/>
              <a:gd name="connsiteY162" fmla="*/ 153078 h 282293"/>
              <a:gd name="connsiteX163" fmla="*/ 8922376 w 17232739"/>
              <a:gd name="connsiteY163" fmla="*/ 156783 h 282293"/>
              <a:gd name="connsiteX164" fmla="*/ 8932938 w 17232739"/>
              <a:gd name="connsiteY164" fmla="*/ 142556 h 282293"/>
              <a:gd name="connsiteX165" fmla="*/ 9132131 w 17232739"/>
              <a:gd name="connsiteY165" fmla="*/ 16 h 282293"/>
              <a:gd name="connsiteX166" fmla="*/ 9160513 w 17232739"/>
              <a:gd name="connsiteY166" fmla="*/ 7540 h 282293"/>
              <a:gd name="connsiteX167" fmla="*/ 9191310 w 17232739"/>
              <a:gd name="connsiteY167" fmla="*/ 153078 h 282293"/>
              <a:gd name="connsiteX168" fmla="*/ 9190253 w 17232739"/>
              <a:gd name="connsiteY168" fmla="*/ 156785 h 282293"/>
              <a:gd name="connsiteX169" fmla="*/ 9200817 w 17232739"/>
              <a:gd name="connsiteY169" fmla="*/ 142556 h 282293"/>
              <a:gd name="connsiteX170" fmla="*/ 9400010 w 17232739"/>
              <a:gd name="connsiteY170" fmla="*/ 16 h 282293"/>
              <a:gd name="connsiteX171" fmla="*/ 9428392 w 17232739"/>
              <a:gd name="connsiteY171" fmla="*/ 7540 h 282293"/>
              <a:gd name="connsiteX172" fmla="*/ 9459188 w 17232739"/>
              <a:gd name="connsiteY172" fmla="*/ 153078 h 282293"/>
              <a:gd name="connsiteX173" fmla="*/ 9458133 w 17232739"/>
              <a:gd name="connsiteY173" fmla="*/ 156783 h 282293"/>
              <a:gd name="connsiteX174" fmla="*/ 9468695 w 17232739"/>
              <a:gd name="connsiteY174" fmla="*/ 142556 h 282293"/>
              <a:gd name="connsiteX175" fmla="*/ 9667888 w 17232739"/>
              <a:gd name="connsiteY175" fmla="*/ 16 h 282293"/>
              <a:gd name="connsiteX176" fmla="*/ 9696270 w 17232739"/>
              <a:gd name="connsiteY176" fmla="*/ 7540 h 282293"/>
              <a:gd name="connsiteX177" fmla="*/ 9727066 w 17232739"/>
              <a:gd name="connsiteY177" fmla="*/ 153078 h 282293"/>
              <a:gd name="connsiteX178" fmla="*/ 9726010 w 17232739"/>
              <a:gd name="connsiteY178" fmla="*/ 156783 h 282293"/>
              <a:gd name="connsiteX179" fmla="*/ 9736573 w 17232739"/>
              <a:gd name="connsiteY179" fmla="*/ 142556 h 282293"/>
              <a:gd name="connsiteX180" fmla="*/ 9935766 w 17232739"/>
              <a:gd name="connsiteY180" fmla="*/ 16 h 282293"/>
              <a:gd name="connsiteX181" fmla="*/ 9964148 w 17232739"/>
              <a:gd name="connsiteY181" fmla="*/ 7540 h 282293"/>
              <a:gd name="connsiteX182" fmla="*/ 9994944 w 17232739"/>
              <a:gd name="connsiteY182" fmla="*/ 153078 h 282293"/>
              <a:gd name="connsiteX183" fmla="*/ 9993886 w 17232739"/>
              <a:gd name="connsiteY183" fmla="*/ 156785 h 282293"/>
              <a:gd name="connsiteX184" fmla="*/ 10004451 w 17232739"/>
              <a:gd name="connsiteY184" fmla="*/ 142556 h 282293"/>
              <a:gd name="connsiteX185" fmla="*/ 10203644 w 17232739"/>
              <a:gd name="connsiteY185" fmla="*/ 16 h 282293"/>
              <a:gd name="connsiteX186" fmla="*/ 10232025 w 17232739"/>
              <a:gd name="connsiteY186" fmla="*/ 7540 h 282293"/>
              <a:gd name="connsiteX187" fmla="*/ 10262823 w 17232739"/>
              <a:gd name="connsiteY187" fmla="*/ 153078 h 282293"/>
              <a:gd name="connsiteX188" fmla="*/ 10261767 w 17232739"/>
              <a:gd name="connsiteY188" fmla="*/ 156783 h 282293"/>
              <a:gd name="connsiteX189" fmla="*/ 10272329 w 17232739"/>
              <a:gd name="connsiteY189" fmla="*/ 142556 h 282293"/>
              <a:gd name="connsiteX190" fmla="*/ 10471522 w 17232739"/>
              <a:gd name="connsiteY190" fmla="*/ 16 h 282293"/>
              <a:gd name="connsiteX191" fmla="*/ 10499904 w 17232739"/>
              <a:gd name="connsiteY191" fmla="*/ 7540 h 282293"/>
              <a:gd name="connsiteX192" fmla="*/ 10530701 w 17232739"/>
              <a:gd name="connsiteY192" fmla="*/ 153078 h 282293"/>
              <a:gd name="connsiteX193" fmla="*/ 10529645 w 17232739"/>
              <a:gd name="connsiteY193" fmla="*/ 156783 h 282293"/>
              <a:gd name="connsiteX194" fmla="*/ 10540207 w 17232739"/>
              <a:gd name="connsiteY194" fmla="*/ 142556 h 282293"/>
              <a:gd name="connsiteX195" fmla="*/ 10739400 w 17232739"/>
              <a:gd name="connsiteY195" fmla="*/ 16 h 282293"/>
              <a:gd name="connsiteX196" fmla="*/ 10767782 w 17232739"/>
              <a:gd name="connsiteY196" fmla="*/ 7540 h 282293"/>
              <a:gd name="connsiteX197" fmla="*/ 10798579 w 17232739"/>
              <a:gd name="connsiteY197" fmla="*/ 153078 h 282293"/>
              <a:gd name="connsiteX198" fmla="*/ 10797521 w 17232739"/>
              <a:gd name="connsiteY198" fmla="*/ 156785 h 282293"/>
              <a:gd name="connsiteX199" fmla="*/ 10808087 w 17232739"/>
              <a:gd name="connsiteY199" fmla="*/ 142556 h 282293"/>
              <a:gd name="connsiteX200" fmla="*/ 11007279 w 17232739"/>
              <a:gd name="connsiteY200" fmla="*/ 16 h 282293"/>
              <a:gd name="connsiteX201" fmla="*/ 11035660 w 17232739"/>
              <a:gd name="connsiteY201" fmla="*/ 7540 h 282293"/>
              <a:gd name="connsiteX202" fmla="*/ 11066457 w 17232739"/>
              <a:gd name="connsiteY202" fmla="*/ 153078 h 282293"/>
              <a:gd name="connsiteX203" fmla="*/ 11065401 w 17232739"/>
              <a:gd name="connsiteY203" fmla="*/ 156783 h 282293"/>
              <a:gd name="connsiteX204" fmla="*/ 11075965 w 17232739"/>
              <a:gd name="connsiteY204" fmla="*/ 142556 h 282293"/>
              <a:gd name="connsiteX205" fmla="*/ 11275157 w 17232739"/>
              <a:gd name="connsiteY205" fmla="*/ 16 h 282293"/>
              <a:gd name="connsiteX206" fmla="*/ 11303539 w 17232739"/>
              <a:gd name="connsiteY206" fmla="*/ 7540 h 282293"/>
              <a:gd name="connsiteX207" fmla="*/ 11334336 w 17232739"/>
              <a:gd name="connsiteY207" fmla="*/ 153078 h 282293"/>
              <a:gd name="connsiteX208" fmla="*/ 11333279 w 17232739"/>
              <a:gd name="connsiteY208" fmla="*/ 156783 h 282293"/>
              <a:gd name="connsiteX209" fmla="*/ 11343841 w 17232739"/>
              <a:gd name="connsiteY209" fmla="*/ 142556 h 282293"/>
              <a:gd name="connsiteX210" fmla="*/ 11543035 w 17232739"/>
              <a:gd name="connsiteY210" fmla="*/ 16 h 282293"/>
              <a:gd name="connsiteX211" fmla="*/ 11571417 w 17232739"/>
              <a:gd name="connsiteY211" fmla="*/ 7540 h 282293"/>
              <a:gd name="connsiteX212" fmla="*/ 11602212 w 17232739"/>
              <a:gd name="connsiteY212" fmla="*/ 153078 h 282293"/>
              <a:gd name="connsiteX213" fmla="*/ 11601156 w 17232739"/>
              <a:gd name="connsiteY213" fmla="*/ 156785 h 282293"/>
              <a:gd name="connsiteX214" fmla="*/ 11611721 w 17232739"/>
              <a:gd name="connsiteY214" fmla="*/ 142556 h 282293"/>
              <a:gd name="connsiteX215" fmla="*/ 11810914 w 17232739"/>
              <a:gd name="connsiteY215" fmla="*/ 16 h 282293"/>
              <a:gd name="connsiteX216" fmla="*/ 11839295 w 17232739"/>
              <a:gd name="connsiteY216" fmla="*/ 7540 h 282293"/>
              <a:gd name="connsiteX217" fmla="*/ 11870092 w 17232739"/>
              <a:gd name="connsiteY217" fmla="*/ 153078 h 282293"/>
              <a:gd name="connsiteX218" fmla="*/ 11869036 w 17232739"/>
              <a:gd name="connsiteY218" fmla="*/ 156783 h 282293"/>
              <a:gd name="connsiteX219" fmla="*/ 11879598 w 17232739"/>
              <a:gd name="connsiteY219" fmla="*/ 142556 h 282293"/>
              <a:gd name="connsiteX220" fmla="*/ 12078792 w 17232739"/>
              <a:gd name="connsiteY220" fmla="*/ 16 h 282293"/>
              <a:gd name="connsiteX221" fmla="*/ 12107173 w 17232739"/>
              <a:gd name="connsiteY221" fmla="*/ 7540 h 282293"/>
              <a:gd name="connsiteX222" fmla="*/ 12137969 w 17232739"/>
              <a:gd name="connsiteY222" fmla="*/ 153078 h 282293"/>
              <a:gd name="connsiteX223" fmla="*/ 12136913 w 17232739"/>
              <a:gd name="connsiteY223" fmla="*/ 156783 h 282293"/>
              <a:gd name="connsiteX224" fmla="*/ 12147476 w 17232739"/>
              <a:gd name="connsiteY224" fmla="*/ 142556 h 282293"/>
              <a:gd name="connsiteX225" fmla="*/ 12346669 w 17232739"/>
              <a:gd name="connsiteY225" fmla="*/ 16 h 282293"/>
              <a:gd name="connsiteX226" fmla="*/ 12375051 w 17232739"/>
              <a:gd name="connsiteY226" fmla="*/ 7540 h 282293"/>
              <a:gd name="connsiteX227" fmla="*/ 12405847 w 17232739"/>
              <a:gd name="connsiteY227" fmla="*/ 153078 h 282293"/>
              <a:gd name="connsiteX228" fmla="*/ 12404792 w 17232739"/>
              <a:gd name="connsiteY228" fmla="*/ 156782 h 282293"/>
              <a:gd name="connsiteX229" fmla="*/ 12415354 w 17232739"/>
              <a:gd name="connsiteY229" fmla="*/ 142556 h 282293"/>
              <a:gd name="connsiteX230" fmla="*/ 12614547 w 17232739"/>
              <a:gd name="connsiteY230" fmla="*/ 16 h 282293"/>
              <a:gd name="connsiteX231" fmla="*/ 12642929 w 17232739"/>
              <a:gd name="connsiteY231" fmla="*/ 7540 h 282293"/>
              <a:gd name="connsiteX232" fmla="*/ 12673725 w 17232739"/>
              <a:gd name="connsiteY232" fmla="*/ 153078 h 282293"/>
              <a:gd name="connsiteX233" fmla="*/ 12672669 w 17232739"/>
              <a:gd name="connsiteY233" fmla="*/ 156785 h 282293"/>
              <a:gd name="connsiteX234" fmla="*/ 12683233 w 17232739"/>
              <a:gd name="connsiteY234" fmla="*/ 142556 h 282293"/>
              <a:gd name="connsiteX235" fmla="*/ 12882426 w 17232739"/>
              <a:gd name="connsiteY235" fmla="*/ 16 h 282293"/>
              <a:gd name="connsiteX236" fmla="*/ 12910808 w 17232739"/>
              <a:gd name="connsiteY236" fmla="*/ 7540 h 282293"/>
              <a:gd name="connsiteX237" fmla="*/ 12941604 w 17232739"/>
              <a:gd name="connsiteY237" fmla="*/ 153078 h 282293"/>
              <a:gd name="connsiteX238" fmla="*/ 12940549 w 17232739"/>
              <a:gd name="connsiteY238" fmla="*/ 156782 h 282293"/>
              <a:gd name="connsiteX239" fmla="*/ 12951111 w 17232739"/>
              <a:gd name="connsiteY239" fmla="*/ 142556 h 282293"/>
              <a:gd name="connsiteX240" fmla="*/ 13150304 w 17232739"/>
              <a:gd name="connsiteY240" fmla="*/ 16 h 282293"/>
              <a:gd name="connsiteX241" fmla="*/ 13178686 w 17232739"/>
              <a:gd name="connsiteY241" fmla="*/ 7540 h 282293"/>
              <a:gd name="connsiteX242" fmla="*/ 13209482 w 17232739"/>
              <a:gd name="connsiteY242" fmla="*/ 153078 h 282293"/>
              <a:gd name="connsiteX243" fmla="*/ 13208427 w 17232739"/>
              <a:gd name="connsiteY243" fmla="*/ 156782 h 282293"/>
              <a:gd name="connsiteX244" fmla="*/ 13218989 w 17232739"/>
              <a:gd name="connsiteY244" fmla="*/ 142556 h 282293"/>
              <a:gd name="connsiteX245" fmla="*/ 13418182 w 17232739"/>
              <a:gd name="connsiteY245" fmla="*/ 16 h 282293"/>
              <a:gd name="connsiteX246" fmla="*/ 13446564 w 17232739"/>
              <a:gd name="connsiteY246" fmla="*/ 7540 h 282293"/>
              <a:gd name="connsiteX247" fmla="*/ 13477360 w 17232739"/>
              <a:gd name="connsiteY247" fmla="*/ 153078 h 282293"/>
              <a:gd name="connsiteX248" fmla="*/ 13476304 w 17232739"/>
              <a:gd name="connsiteY248" fmla="*/ 156785 h 282293"/>
              <a:gd name="connsiteX249" fmla="*/ 13486868 w 17232739"/>
              <a:gd name="connsiteY249" fmla="*/ 142556 h 282293"/>
              <a:gd name="connsiteX250" fmla="*/ 13686061 w 17232739"/>
              <a:gd name="connsiteY250" fmla="*/ 16 h 282293"/>
              <a:gd name="connsiteX251" fmla="*/ 13714443 w 17232739"/>
              <a:gd name="connsiteY251" fmla="*/ 7540 h 282293"/>
              <a:gd name="connsiteX252" fmla="*/ 13745239 w 17232739"/>
              <a:gd name="connsiteY252" fmla="*/ 153078 h 282293"/>
              <a:gd name="connsiteX253" fmla="*/ 13744183 w 17232739"/>
              <a:gd name="connsiteY253" fmla="*/ 156783 h 282293"/>
              <a:gd name="connsiteX254" fmla="*/ 13754746 w 17232739"/>
              <a:gd name="connsiteY254" fmla="*/ 142556 h 282293"/>
              <a:gd name="connsiteX255" fmla="*/ 13953939 w 17232739"/>
              <a:gd name="connsiteY255" fmla="*/ 16 h 282293"/>
              <a:gd name="connsiteX256" fmla="*/ 13982321 w 17232739"/>
              <a:gd name="connsiteY256" fmla="*/ 7540 h 282293"/>
              <a:gd name="connsiteX257" fmla="*/ 14013117 w 17232739"/>
              <a:gd name="connsiteY257" fmla="*/ 153078 h 282293"/>
              <a:gd name="connsiteX258" fmla="*/ 14012062 w 17232739"/>
              <a:gd name="connsiteY258" fmla="*/ 156782 h 282293"/>
              <a:gd name="connsiteX259" fmla="*/ 14022624 w 17232739"/>
              <a:gd name="connsiteY259" fmla="*/ 142556 h 282293"/>
              <a:gd name="connsiteX260" fmla="*/ 14221817 w 17232739"/>
              <a:gd name="connsiteY260" fmla="*/ 16 h 282293"/>
              <a:gd name="connsiteX261" fmla="*/ 14250199 w 17232739"/>
              <a:gd name="connsiteY261" fmla="*/ 7540 h 282293"/>
              <a:gd name="connsiteX262" fmla="*/ 14280995 w 17232739"/>
              <a:gd name="connsiteY262" fmla="*/ 153078 h 282293"/>
              <a:gd name="connsiteX263" fmla="*/ 14279939 w 17232739"/>
              <a:gd name="connsiteY263" fmla="*/ 156785 h 282293"/>
              <a:gd name="connsiteX264" fmla="*/ 14290503 w 17232739"/>
              <a:gd name="connsiteY264" fmla="*/ 142556 h 282293"/>
              <a:gd name="connsiteX265" fmla="*/ 14489696 w 17232739"/>
              <a:gd name="connsiteY265" fmla="*/ 16 h 282293"/>
              <a:gd name="connsiteX266" fmla="*/ 14518078 w 17232739"/>
              <a:gd name="connsiteY266" fmla="*/ 7540 h 282293"/>
              <a:gd name="connsiteX267" fmla="*/ 14548874 w 17232739"/>
              <a:gd name="connsiteY267" fmla="*/ 153078 h 282293"/>
              <a:gd name="connsiteX268" fmla="*/ 14547819 w 17232739"/>
              <a:gd name="connsiteY268" fmla="*/ 156782 h 282293"/>
              <a:gd name="connsiteX269" fmla="*/ 14558381 w 17232739"/>
              <a:gd name="connsiteY269" fmla="*/ 142556 h 282293"/>
              <a:gd name="connsiteX270" fmla="*/ 14757574 w 17232739"/>
              <a:gd name="connsiteY270" fmla="*/ 16 h 282293"/>
              <a:gd name="connsiteX271" fmla="*/ 14785956 w 17232739"/>
              <a:gd name="connsiteY271" fmla="*/ 7540 h 282293"/>
              <a:gd name="connsiteX272" fmla="*/ 14816752 w 17232739"/>
              <a:gd name="connsiteY272" fmla="*/ 153078 h 282293"/>
              <a:gd name="connsiteX273" fmla="*/ 14815697 w 17232739"/>
              <a:gd name="connsiteY273" fmla="*/ 156782 h 282293"/>
              <a:gd name="connsiteX274" fmla="*/ 14826259 w 17232739"/>
              <a:gd name="connsiteY274" fmla="*/ 142556 h 282293"/>
              <a:gd name="connsiteX275" fmla="*/ 15025452 w 17232739"/>
              <a:gd name="connsiteY275" fmla="*/ 16 h 282293"/>
              <a:gd name="connsiteX276" fmla="*/ 15053834 w 17232739"/>
              <a:gd name="connsiteY276" fmla="*/ 7540 h 282293"/>
              <a:gd name="connsiteX277" fmla="*/ 15084630 w 17232739"/>
              <a:gd name="connsiteY277" fmla="*/ 153078 h 282293"/>
              <a:gd name="connsiteX278" fmla="*/ 15083574 w 17232739"/>
              <a:gd name="connsiteY278" fmla="*/ 156785 h 282293"/>
              <a:gd name="connsiteX279" fmla="*/ 15094138 w 17232739"/>
              <a:gd name="connsiteY279" fmla="*/ 142556 h 282293"/>
              <a:gd name="connsiteX280" fmla="*/ 15293331 w 17232739"/>
              <a:gd name="connsiteY280" fmla="*/ 16 h 282293"/>
              <a:gd name="connsiteX281" fmla="*/ 15321713 w 17232739"/>
              <a:gd name="connsiteY281" fmla="*/ 7540 h 282293"/>
              <a:gd name="connsiteX282" fmla="*/ 15352509 w 17232739"/>
              <a:gd name="connsiteY282" fmla="*/ 153078 h 282293"/>
              <a:gd name="connsiteX283" fmla="*/ 15351453 w 17232739"/>
              <a:gd name="connsiteY283" fmla="*/ 156783 h 282293"/>
              <a:gd name="connsiteX284" fmla="*/ 15362016 w 17232739"/>
              <a:gd name="connsiteY284" fmla="*/ 142556 h 282293"/>
              <a:gd name="connsiteX285" fmla="*/ 15561209 w 17232739"/>
              <a:gd name="connsiteY285" fmla="*/ 16 h 282293"/>
              <a:gd name="connsiteX286" fmla="*/ 15589591 w 17232739"/>
              <a:gd name="connsiteY286" fmla="*/ 7540 h 282293"/>
              <a:gd name="connsiteX287" fmla="*/ 15620387 w 17232739"/>
              <a:gd name="connsiteY287" fmla="*/ 153078 h 282293"/>
              <a:gd name="connsiteX288" fmla="*/ 15619331 w 17232739"/>
              <a:gd name="connsiteY288" fmla="*/ 156783 h 282293"/>
              <a:gd name="connsiteX289" fmla="*/ 15629894 w 17232739"/>
              <a:gd name="connsiteY289" fmla="*/ 142556 h 282293"/>
              <a:gd name="connsiteX290" fmla="*/ 15829087 w 17232739"/>
              <a:gd name="connsiteY290" fmla="*/ 16 h 282293"/>
              <a:gd name="connsiteX291" fmla="*/ 15857469 w 17232739"/>
              <a:gd name="connsiteY291" fmla="*/ 7540 h 282293"/>
              <a:gd name="connsiteX292" fmla="*/ 15888265 w 17232739"/>
              <a:gd name="connsiteY292" fmla="*/ 153078 h 282293"/>
              <a:gd name="connsiteX293" fmla="*/ 15887209 w 17232739"/>
              <a:gd name="connsiteY293" fmla="*/ 156784 h 282293"/>
              <a:gd name="connsiteX294" fmla="*/ 15897773 w 17232739"/>
              <a:gd name="connsiteY294" fmla="*/ 142556 h 282293"/>
              <a:gd name="connsiteX295" fmla="*/ 16096966 w 17232739"/>
              <a:gd name="connsiteY295" fmla="*/ 16 h 282293"/>
              <a:gd name="connsiteX296" fmla="*/ 16125348 w 17232739"/>
              <a:gd name="connsiteY296" fmla="*/ 7540 h 282293"/>
              <a:gd name="connsiteX297" fmla="*/ 16156144 w 17232739"/>
              <a:gd name="connsiteY297" fmla="*/ 153078 h 282293"/>
              <a:gd name="connsiteX298" fmla="*/ 16155088 w 17232739"/>
              <a:gd name="connsiteY298" fmla="*/ 156783 h 282293"/>
              <a:gd name="connsiteX299" fmla="*/ 16165652 w 17232739"/>
              <a:gd name="connsiteY299" fmla="*/ 142556 h 282293"/>
              <a:gd name="connsiteX300" fmla="*/ 16364844 w 17232739"/>
              <a:gd name="connsiteY300" fmla="*/ 16 h 282293"/>
              <a:gd name="connsiteX301" fmla="*/ 16393226 w 17232739"/>
              <a:gd name="connsiteY301" fmla="*/ 7540 h 282293"/>
              <a:gd name="connsiteX302" fmla="*/ 16424022 w 17232739"/>
              <a:gd name="connsiteY302" fmla="*/ 153078 h 282293"/>
              <a:gd name="connsiteX303" fmla="*/ 16422966 w 17232739"/>
              <a:gd name="connsiteY303" fmla="*/ 156783 h 282293"/>
              <a:gd name="connsiteX304" fmla="*/ 16433528 w 17232739"/>
              <a:gd name="connsiteY304" fmla="*/ 142556 h 282293"/>
              <a:gd name="connsiteX305" fmla="*/ 16632722 w 17232739"/>
              <a:gd name="connsiteY305" fmla="*/ 16 h 282293"/>
              <a:gd name="connsiteX306" fmla="*/ 16661104 w 17232739"/>
              <a:gd name="connsiteY306" fmla="*/ 7540 h 282293"/>
              <a:gd name="connsiteX307" fmla="*/ 16691900 w 17232739"/>
              <a:gd name="connsiteY307" fmla="*/ 153078 h 282293"/>
              <a:gd name="connsiteX308" fmla="*/ 16690844 w 17232739"/>
              <a:gd name="connsiteY308" fmla="*/ 156785 h 282293"/>
              <a:gd name="connsiteX309" fmla="*/ 16701408 w 17232739"/>
              <a:gd name="connsiteY309" fmla="*/ 142556 h 282293"/>
              <a:gd name="connsiteX310" fmla="*/ 16900600 w 17232739"/>
              <a:gd name="connsiteY310" fmla="*/ 16 h 282293"/>
              <a:gd name="connsiteX311" fmla="*/ 16928982 w 17232739"/>
              <a:gd name="connsiteY311" fmla="*/ 7540 h 282293"/>
              <a:gd name="connsiteX312" fmla="*/ 16959780 w 17232739"/>
              <a:gd name="connsiteY312" fmla="*/ 153078 h 282293"/>
              <a:gd name="connsiteX313" fmla="*/ 16958728 w 17232739"/>
              <a:gd name="connsiteY313" fmla="*/ 156766 h 282293"/>
              <a:gd name="connsiteX314" fmla="*/ 16969278 w 17232739"/>
              <a:gd name="connsiteY314" fmla="*/ 142556 h 282293"/>
              <a:gd name="connsiteX315" fmla="*/ 17168470 w 17232739"/>
              <a:gd name="connsiteY315" fmla="*/ 16 h 282293"/>
              <a:gd name="connsiteX316" fmla="*/ 17196852 w 17232739"/>
              <a:gd name="connsiteY316" fmla="*/ 7540 h 282293"/>
              <a:gd name="connsiteX317" fmla="*/ 17193712 w 17232739"/>
              <a:gd name="connsiteY317" fmla="*/ 272134 h 282293"/>
              <a:gd name="connsiteX318" fmla="*/ 17189316 w 17232739"/>
              <a:gd name="connsiteY318" fmla="*/ 282293 h 282293"/>
              <a:gd name="connsiteX319" fmla="*/ 0 w 17232739"/>
              <a:gd name="connsiteY319" fmla="*/ 282293 h 282293"/>
              <a:gd name="connsiteX320" fmla="*/ 291753 w 17232739"/>
              <a:gd name="connsiteY320" fmla="*/ 16 h 282293"/>
              <a:gd name="connsiteX0" fmla="*/ 0 w 17232739"/>
              <a:gd name="connsiteY0" fmla="*/ 282293 h 373733"/>
              <a:gd name="connsiteX1" fmla="*/ 291753 w 17232739"/>
              <a:gd name="connsiteY1" fmla="*/ 16 h 373733"/>
              <a:gd name="connsiteX2" fmla="*/ 320135 w 17232739"/>
              <a:gd name="connsiteY2" fmla="*/ 7540 h 373733"/>
              <a:gd name="connsiteX3" fmla="*/ 350932 w 17232739"/>
              <a:gd name="connsiteY3" fmla="*/ 153078 h 373733"/>
              <a:gd name="connsiteX4" fmla="*/ 349876 w 17232739"/>
              <a:gd name="connsiteY4" fmla="*/ 156783 h 373733"/>
              <a:gd name="connsiteX5" fmla="*/ 360438 w 17232739"/>
              <a:gd name="connsiteY5" fmla="*/ 142556 h 373733"/>
              <a:gd name="connsiteX6" fmla="*/ 559631 w 17232739"/>
              <a:gd name="connsiteY6" fmla="*/ 16 h 373733"/>
              <a:gd name="connsiteX7" fmla="*/ 588013 w 17232739"/>
              <a:gd name="connsiteY7" fmla="*/ 7540 h 373733"/>
              <a:gd name="connsiteX8" fmla="*/ 618810 w 17232739"/>
              <a:gd name="connsiteY8" fmla="*/ 153078 h 373733"/>
              <a:gd name="connsiteX9" fmla="*/ 617753 w 17232739"/>
              <a:gd name="connsiteY9" fmla="*/ 156785 h 373733"/>
              <a:gd name="connsiteX10" fmla="*/ 628317 w 17232739"/>
              <a:gd name="connsiteY10" fmla="*/ 142556 h 373733"/>
              <a:gd name="connsiteX11" fmla="*/ 827510 w 17232739"/>
              <a:gd name="connsiteY11" fmla="*/ 16 h 373733"/>
              <a:gd name="connsiteX12" fmla="*/ 855892 w 17232739"/>
              <a:gd name="connsiteY12" fmla="*/ 7540 h 373733"/>
              <a:gd name="connsiteX13" fmla="*/ 886688 w 17232739"/>
              <a:gd name="connsiteY13" fmla="*/ 153078 h 373733"/>
              <a:gd name="connsiteX14" fmla="*/ 885633 w 17232739"/>
              <a:gd name="connsiteY14" fmla="*/ 156783 h 373733"/>
              <a:gd name="connsiteX15" fmla="*/ 896195 w 17232739"/>
              <a:gd name="connsiteY15" fmla="*/ 142556 h 373733"/>
              <a:gd name="connsiteX16" fmla="*/ 1095388 w 17232739"/>
              <a:gd name="connsiteY16" fmla="*/ 16 h 373733"/>
              <a:gd name="connsiteX17" fmla="*/ 1123770 w 17232739"/>
              <a:gd name="connsiteY17" fmla="*/ 7540 h 373733"/>
              <a:gd name="connsiteX18" fmla="*/ 1154566 w 17232739"/>
              <a:gd name="connsiteY18" fmla="*/ 153078 h 373733"/>
              <a:gd name="connsiteX19" fmla="*/ 1153510 w 17232739"/>
              <a:gd name="connsiteY19" fmla="*/ 156783 h 373733"/>
              <a:gd name="connsiteX20" fmla="*/ 1164073 w 17232739"/>
              <a:gd name="connsiteY20" fmla="*/ 142556 h 373733"/>
              <a:gd name="connsiteX21" fmla="*/ 1363266 w 17232739"/>
              <a:gd name="connsiteY21" fmla="*/ 16 h 373733"/>
              <a:gd name="connsiteX22" fmla="*/ 1391648 w 17232739"/>
              <a:gd name="connsiteY22" fmla="*/ 7540 h 373733"/>
              <a:gd name="connsiteX23" fmla="*/ 1422444 w 17232739"/>
              <a:gd name="connsiteY23" fmla="*/ 153078 h 373733"/>
              <a:gd name="connsiteX24" fmla="*/ 1421386 w 17232739"/>
              <a:gd name="connsiteY24" fmla="*/ 156785 h 373733"/>
              <a:gd name="connsiteX25" fmla="*/ 1431952 w 17232739"/>
              <a:gd name="connsiteY25" fmla="*/ 142556 h 373733"/>
              <a:gd name="connsiteX26" fmla="*/ 1631144 w 17232739"/>
              <a:gd name="connsiteY26" fmla="*/ 16 h 373733"/>
              <a:gd name="connsiteX27" fmla="*/ 1659525 w 17232739"/>
              <a:gd name="connsiteY27" fmla="*/ 7540 h 373733"/>
              <a:gd name="connsiteX28" fmla="*/ 1690323 w 17232739"/>
              <a:gd name="connsiteY28" fmla="*/ 153078 h 373733"/>
              <a:gd name="connsiteX29" fmla="*/ 1689268 w 17232739"/>
              <a:gd name="connsiteY29" fmla="*/ 156783 h 373733"/>
              <a:gd name="connsiteX30" fmla="*/ 1699829 w 17232739"/>
              <a:gd name="connsiteY30" fmla="*/ 142556 h 373733"/>
              <a:gd name="connsiteX31" fmla="*/ 1899022 w 17232739"/>
              <a:gd name="connsiteY31" fmla="*/ 16 h 373733"/>
              <a:gd name="connsiteX32" fmla="*/ 1927404 w 17232739"/>
              <a:gd name="connsiteY32" fmla="*/ 7540 h 373733"/>
              <a:gd name="connsiteX33" fmla="*/ 1958201 w 17232739"/>
              <a:gd name="connsiteY33" fmla="*/ 153078 h 373733"/>
              <a:gd name="connsiteX34" fmla="*/ 1957145 w 17232739"/>
              <a:gd name="connsiteY34" fmla="*/ 156783 h 373733"/>
              <a:gd name="connsiteX35" fmla="*/ 1967707 w 17232739"/>
              <a:gd name="connsiteY35" fmla="*/ 142556 h 373733"/>
              <a:gd name="connsiteX36" fmla="*/ 2166900 w 17232739"/>
              <a:gd name="connsiteY36" fmla="*/ 16 h 373733"/>
              <a:gd name="connsiteX37" fmla="*/ 2195282 w 17232739"/>
              <a:gd name="connsiteY37" fmla="*/ 7540 h 373733"/>
              <a:gd name="connsiteX38" fmla="*/ 2226079 w 17232739"/>
              <a:gd name="connsiteY38" fmla="*/ 153078 h 373733"/>
              <a:gd name="connsiteX39" fmla="*/ 2225021 w 17232739"/>
              <a:gd name="connsiteY39" fmla="*/ 156785 h 373733"/>
              <a:gd name="connsiteX40" fmla="*/ 2235587 w 17232739"/>
              <a:gd name="connsiteY40" fmla="*/ 142556 h 373733"/>
              <a:gd name="connsiteX41" fmla="*/ 2434779 w 17232739"/>
              <a:gd name="connsiteY41" fmla="*/ 16 h 373733"/>
              <a:gd name="connsiteX42" fmla="*/ 2463160 w 17232739"/>
              <a:gd name="connsiteY42" fmla="*/ 7540 h 373733"/>
              <a:gd name="connsiteX43" fmla="*/ 2493957 w 17232739"/>
              <a:gd name="connsiteY43" fmla="*/ 153078 h 373733"/>
              <a:gd name="connsiteX44" fmla="*/ 2492901 w 17232739"/>
              <a:gd name="connsiteY44" fmla="*/ 156783 h 373733"/>
              <a:gd name="connsiteX45" fmla="*/ 2503465 w 17232739"/>
              <a:gd name="connsiteY45" fmla="*/ 142556 h 373733"/>
              <a:gd name="connsiteX46" fmla="*/ 2702658 w 17232739"/>
              <a:gd name="connsiteY46" fmla="*/ 16 h 373733"/>
              <a:gd name="connsiteX47" fmla="*/ 2731039 w 17232739"/>
              <a:gd name="connsiteY47" fmla="*/ 7540 h 373733"/>
              <a:gd name="connsiteX48" fmla="*/ 2761837 w 17232739"/>
              <a:gd name="connsiteY48" fmla="*/ 153078 h 373733"/>
              <a:gd name="connsiteX49" fmla="*/ 2760779 w 17232739"/>
              <a:gd name="connsiteY49" fmla="*/ 156783 h 373733"/>
              <a:gd name="connsiteX50" fmla="*/ 2771341 w 17232739"/>
              <a:gd name="connsiteY50" fmla="*/ 142556 h 373733"/>
              <a:gd name="connsiteX51" fmla="*/ 2970535 w 17232739"/>
              <a:gd name="connsiteY51" fmla="*/ 16 h 373733"/>
              <a:gd name="connsiteX52" fmla="*/ 2998917 w 17232739"/>
              <a:gd name="connsiteY52" fmla="*/ 7540 h 373733"/>
              <a:gd name="connsiteX53" fmla="*/ 3029712 w 17232739"/>
              <a:gd name="connsiteY53" fmla="*/ 153078 h 373733"/>
              <a:gd name="connsiteX54" fmla="*/ 3028656 w 17232739"/>
              <a:gd name="connsiteY54" fmla="*/ 156785 h 373733"/>
              <a:gd name="connsiteX55" fmla="*/ 3039221 w 17232739"/>
              <a:gd name="connsiteY55" fmla="*/ 142556 h 373733"/>
              <a:gd name="connsiteX56" fmla="*/ 3238414 w 17232739"/>
              <a:gd name="connsiteY56" fmla="*/ 16 h 373733"/>
              <a:gd name="connsiteX57" fmla="*/ 3266796 w 17232739"/>
              <a:gd name="connsiteY57" fmla="*/ 7540 h 373733"/>
              <a:gd name="connsiteX58" fmla="*/ 3297592 w 17232739"/>
              <a:gd name="connsiteY58" fmla="*/ 153078 h 373733"/>
              <a:gd name="connsiteX59" fmla="*/ 3296536 w 17232739"/>
              <a:gd name="connsiteY59" fmla="*/ 156783 h 373733"/>
              <a:gd name="connsiteX60" fmla="*/ 3307098 w 17232739"/>
              <a:gd name="connsiteY60" fmla="*/ 142556 h 373733"/>
              <a:gd name="connsiteX61" fmla="*/ 3506292 w 17232739"/>
              <a:gd name="connsiteY61" fmla="*/ 16 h 373733"/>
              <a:gd name="connsiteX62" fmla="*/ 3534674 w 17232739"/>
              <a:gd name="connsiteY62" fmla="*/ 7540 h 373733"/>
              <a:gd name="connsiteX63" fmla="*/ 3565469 w 17232739"/>
              <a:gd name="connsiteY63" fmla="*/ 153078 h 373733"/>
              <a:gd name="connsiteX64" fmla="*/ 3564413 w 17232739"/>
              <a:gd name="connsiteY64" fmla="*/ 156783 h 373733"/>
              <a:gd name="connsiteX65" fmla="*/ 3574976 w 17232739"/>
              <a:gd name="connsiteY65" fmla="*/ 142556 h 373733"/>
              <a:gd name="connsiteX66" fmla="*/ 3774169 w 17232739"/>
              <a:gd name="connsiteY66" fmla="*/ 16 h 373733"/>
              <a:gd name="connsiteX67" fmla="*/ 3802552 w 17232739"/>
              <a:gd name="connsiteY67" fmla="*/ 7540 h 373733"/>
              <a:gd name="connsiteX68" fmla="*/ 3833348 w 17232739"/>
              <a:gd name="connsiteY68" fmla="*/ 153078 h 373733"/>
              <a:gd name="connsiteX69" fmla="*/ 3832292 w 17232739"/>
              <a:gd name="connsiteY69" fmla="*/ 156782 h 373733"/>
              <a:gd name="connsiteX70" fmla="*/ 3842855 w 17232739"/>
              <a:gd name="connsiteY70" fmla="*/ 142556 h 373733"/>
              <a:gd name="connsiteX71" fmla="*/ 4042048 w 17232739"/>
              <a:gd name="connsiteY71" fmla="*/ 16 h 373733"/>
              <a:gd name="connsiteX72" fmla="*/ 4070429 w 17232739"/>
              <a:gd name="connsiteY72" fmla="*/ 7540 h 373733"/>
              <a:gd name="connsiteX73" fmla="*/ 4101226 w 17232739"/>
              <a:gd name="connsiteY73" fmla="*/ 153078 h 373733"/>
              <a:gd name="connsiteX74" fmla="*/ 4100170 w 17232739"/>
              <a:gd name="connsiteY74" fmla="*/ 156785 h 373733"/>
              <a:gd name="connsiteX75" fmla="*/ 4110734 w 17232739"/>
              <a:gd name="connsiteY75" fmla="*/ 142556 h 373733"/>
              <a:gd name="connsiteX76" fmla="*/ 4309927 w 17232739"/>
              <a:gd name="connsiteY76" fmla="*/ 16 h 373733"/>
              <a:gd name="connsiteX77" fmla="*/ 4338308 w 17232739"/>
              <a:gd name="connsiteY77" fmla="*/ 7540 h 373733"/>
              <a:gd name="connsiteX78" fmla="*/ 4369105 w 17232739"/>
              <a:gd name="connsiteY78" fmla="*/ 153078 h 373733"/>
              <a:gd name="connsiteX79" fmla="*/ 4368050 w 17232739"/>
              <a:gd name="connsiteY79" fmla="*/ 156782 h 373733"/>
              <a:gd name="connsiteX80" fmla="*/ 4378612 w 17232739"/>
              <a:gd name="connsiteY80" fmla="*/ 142556 h 373733"/>
              <a:gd name="connsiteX81" fmla="*/ 4577804 w 17232739"/>
              <a:gd name="connsiteY81" fmla="*/ 16 h 373733"/>
              <a:gd name="connsiteX82" fmla="*/ 4606187 w 17232739"/>
              <a:gd name="connsiteY82" fmla="*/ 7540 h 373733"/>
              <a:gd name="connsiteX83" fmla="*/ 4636982 w 17232739"/>
              <a:gd name="connsiteY83" fmla="*/ 153078 h 373733"/>
              <a:gd name="connsiteX84" fmla="*/ 4635928 w 17232739"/>
              <a:gd name="connsiteY84" fmla="*/ 156782 h 373733"/>
              <a:gd name="connsiteX85" fmla="*/ 4646489 w 17232739"/>
              <a:gd name="connsiteY85" fmla="*/ 142556 h 373733"/>
              <a:gd name="connsiteX86" fmla="*/ 4845682 w 17232739"/>
              <a:gd name="connsiteY86" fmla="*/ 16 h 373733"/>
              <a:gd name="connsiteX87" fmla="*/ 4874065 w 17232739"/>
              <a:gd name="connsiteY87" fmla="*/ 7540 h 373733"/>
              <a:gd name="connsiteX88" fmla="*/ 4904860 w 17232739"/>
              <a:gd name="connsiteY88" fmla="*/ 153078 h 373733"/>
              <a:gd name="connsiteX89" fmla="*/ 4903804 w 17232739"/>
              <a:gd name="connsiteY89" fmla="*/ 156785 h 373733"/>
              <a:gd name="connsiteX90" fmla="*/ 4914368 w 17232739"/>
              <a:gd name="connsiteY90" fmla="*/ 142556 h 373733"/>
              <a:gd name="connsiteX91" fmla="*/ 5113561 w 17232739"/>
              <a:gd name="connsiteY91" fmla="*/ 16 h 373733"/>
              <a:gd name="connsiteX92" fmla="*/ 5141944 w 17232739"/>
              <a:gd name="connsiteY92" fmla="*/ 7540 h 373733"/>
              <a:gd name="connsiteX93" fmla="*/ 5172740 w 17232739"/>
              <a:gd name="connsiteY93" fmla="*/ 153078 h 373733"/>
              <a:gd name="connsiteX94" fmla="*/ 5171683 w 17232739"/>
              <a:gd name="connsiteY94" fmla="*/ 156783 h 373733"/>
              <a:gd name="connsiteX95" fmla="*/ 5182247 w 17232739"/>
              <a:gd name="connsiteY95" fmla="*/ 142556 h 373733"/>
              <a:gd name="connsiteX96" fmla="*/ 5381440 w 17232739"/>
              <a:gd name="connsiteY96" fmla="*/ 16 h 373733"/>
              <a:gd name="connsiteX97" fmla="*/ 5409821 w 17232739"/>
              <a:gd name="connsiteY97" fmla="*/ 7540 h 373733"/>
              <a:gd name="connsiteX98" fmla="*/ 5440618 w 17232739"/>
              <a:gd name="connsiteY98" fmla="*/ 153078 h 373733"/>
              <a:gd name="connsiteX99" fmla="*/ 5439563 w 17232739"/>
              <a:gd name="connsiteY99" fmla="*/ 156782 h 373733"/>
              <a:gd name="connsiteX100" fmla="*/ 5450125 w 17232739"/>
              <a:gd name="connsiteY100" fmla="*/ 142556 h 373733"/>
              <a:gd name="connsiteX101" fmla="*/ 5649318 w 17232739"/>
              <a:gd name="connsiteY101" fmla="*/ 16 h 373733"/>
              <a:gd name="connsiteX102" fmla="*/ 5677699 w 17232739"/>
              <a:gd name="connsiteY102" fmla="*/ 7540 h 373733"/>
              <a:gd name="connsiteX103" fmla="*/ 5708495 w 17232739"/>
              <a:gd name="connsiteY103" fmla="*/ 153078 h 373733"/>
              <a:gd name="connsiteX104" fmla="*/ 5707440 w 17232739"/>
              <a:gd name="connsiteY104" fmla="*/ 156785 h 373733"/>
              <a:gd name="connsiteX105" fmla="*/ 5718004 w 17232739"/>
              <a:gd name="connsiteY105" fmla="*/ 142556 h 373733"/>
              <a:gd name="connsiteX106" fmla="*/ 5917196 w 17232739"/>
              <a:gd name="connsiteY106" fmla="*/ 16 h 373733"/>
              <a:gd name="connsiteX107" fmla="*/ 5945579 w 17232739"/>
              <a:gd name="connsiteY107" fmla="*/ 7540 h 373733"/>
              <a:gd name="connsiteX108" fmla="*/ 5976374 w 17232739"/>
              <a:gd name="connsiteY108" fmla="*/ 153078 h 373733"/>
              <a:gd name="connsiteX109" fmla="*/ 5975320 w 17232739"/>
              <a:gd name="connsiteY109" fmla="*/ 156782 h 373733"/>
              <a:gd name="connsiteX110" fmla="*/ 5985881 w 17232739"/>
              <a:gd name="connsiteY110" fmla="*/ 142556 h 373733"/>
              <a:gd name="connsiteX111" fmla="*/ 6185074 w 17232739"/>
              <a:gd name="connsiteY111" fmla="*/ 16 h 373733"/>
              <a:gd name="connsiteX112" fmla="*/ 6213457 w 17232739"/>
              <a:gd name="connsiteY112" fmla="*/ 7540 h 373733"/>
              <a:gd name="connsiteX113" fmla="*/ 6244252 w 17232739"/>
              <a:gd name="connsiteY113" fmla="*/ 153078 h 373733"/>
              <a:gd name="connsiteX114" fmla="*/ 6243197 w 17232739"/>
              <a:gd name="connsiteY114" fmla="*/ 156782 h 373733"/>
              <a:gd name="connsiteX115" fmla="*/ 6253759 w 17232739"/>
              <a:gd name="connsiteY115" fmla="*/ 142556 h 373733"/>
              <a:gd name="connsiteX116" fmla="*/ 6452953 w 17232739"/>
              <a:gd name="connsiteY116" fmla="*/ 16 h 373733"/>
              <a:gd name="connsiteX117" fmla="*/ 6481334 w 17232739"/>
              <a:gd name="connsiteY117" fmla="*/ 7540 h 373733"/>
              <a:gd name="connsiteX118" fmla="*/ 6512131 w 17232739"/>
              <a:gd name="connsiteY118" fmla="*/ 153078 h 373733"/>
              <a:gd name="connsiteX119" fmla="*/ 6511075 w 17232739"/>
              <a:gd name="connsiteY119" fmla="*/ 156785 h 373733"/>
              <a:gd name="connsiteX120" fmla="*/ 6521639 w 17232739"/>
              <a:gd name="connsiteY120" fmla="*/ 142556 h 373733"/>
              <a:gd name="connsiteX121" fmla="*/ 6720832 w 17232739"/>
              <a:gd name="connsiteY121" fmla="*/ 16 h 373733"/>
              <a:gd name="connsiteX122" fmla="*/ 6749213 w 17232739"/>
              <a:gd name="connsiteY122" fmla="*/ 7540 h 373733"/>
              <a:gd name="connsiteX123" fmla="*/ 6780010 w 17232739"/>
              <a:gd name="connsiteY123" fmla="*/ 153078 h 373733"/>
              <a:gd name="connsiteX124" fmla="*/ 6778954 w 17232739"/>
              <a:gd name="connsiteY124" fmla="*/ 156783 h 373733"/>
              <a:gd name="connsiteX125" fmla="*/ 6789517 w 17232739"/>
              <a:gd name="connsiteY125" fmla="*/ 142556 h 373733"/>
              <a:gd name="connsiteX126" fmla="*/ 6988710 w 17232739"/>
              <a:gd name="connsiteY126" fmla="*/ 16 h 373733"/>
              <a:gd name="connsiteX127" fmla="*/ 7017091 w 17232739"/>
              <a:gd name="connsiteY127" fmla="*/ 7540 h 373733"/>
              <a:gd name="connsiteX128" fmla="*/ 7047888 w 17232739"/>
              <a:gd name="connsiteY128" fmla="*/ 153078 h 373733"/>
              <a:gd name="connsiteX129" fmla="*/ 7046832 w 17232739"/>
              <a:gd name="connsiteY129" fmla="*/ 156783 h 373733"/>
              <a:gd name="connsiteX130" fmla="*/ 7057395 w 17232739"/>
              <a:gd name="connsiteY130" fmla="*/ 142556 h 373733"/>
              <a:gd name="connsiteX131" fmla="*/ 7256587 w 17232739"/>
              <a:gd name="connsiteY131" fmla="*/ 16 h 373733"/>
              <a:gd name="connsiteX132" fmla="*/ 7284970 w 17232739"/>
              <a:gd name="connsiteY132" fmla="*/ 7540 h 373733"/>
              <a:gd name="connsiteX133" fmla="*/ 7315765 w 17232739"/>
              <a:gd name="connsiteY133" fmla="*/ 153078 h 373733"/>
              <a:gd name="connsiteX134" fmla="*/ 7314709 w 17232739"/>
              <a:gd name="connsiteY134" fmla="*/ 156784 h 373733"/>
              <a:gd name="connsiteX135" fmla="*/ 7325273 w 17232739"/>
              <a:gd name="connsiteY135" fmla="*/ 142556 h 373733"/>
              <a:gd name="connsiteX136" fmla="*/ 7524466 w 17232739"/>
              <a:gd name="connsiteY136" fmla="*/ 16 h 373733"/>
              <a:gd name="connsiteX137" fmla="*/ 7552849 w 17232739"/>
              <a:gd name="connsiteY137" fmla="*/ 7540 h 373733"/>
              <a:gd name="connsiteX138" fmla="*/ 7583644 w 17232739"/>
              <a:gd name="connsiteY138" fmla="*/ 153078 h 373733"/>
              <a:gd name="connsiteX139" fmla="*/ 7582589 w 17232739"/>
              <a:gd name="connsiteY139" fmla="*/ 156783 h 373733"/>
              <a:gd name="connsiteX140" fmla="*/ 7593151 w 17232739"/>
              <a:gd name="connsiteY140" fmla="*/ 142556 h 373733"/>
              <a:gd name="connsiteX141" fmla="*/ 7792344 w 17232739"/>
              <a:gd name="connsiteY141" fmla="*/ 16 h 373733"/>
              <a:gd name="connsiteX142" fmla="*/ 7820726 w 17232739"/>
              <a:gd name="connsiteY142" fmla="*/ 7540 h 373733"/>
              <a:gd name="connsiteX143" fmla="*/ 7851522 w 17232739"/>
              <a:gd name="connsiteY143" fmla="*/ 153078 h 373733"/>
              <a:gd name="connsiteX144" fmla="*/ 7850466 w 17232739"/>
              <a:gd name="connsiteY144" fmla="*/ 156783 h 373733"/>
              <a:gd name="connsiteX145" fmla="*/ 7861029 w 17232739"/>
              <a:gd name="connsiteY145" fmla="*/ 142556 h 373733"/>
              <a:gd name="connsiteX146" fmla="*/ 8060222 w 17232739"/>
              <a:gd name="connsiteY146" fmla="*/ 16 h 373733"/>
              <a:gd name="connsiteX147" fmla="*/ 8088604 w 17232739"/>
              <a:gd name="connsiteY147" fmla="*/ 7540 h 373733"/>
              <a:gd name="connsiteX148" fmla="*/ 8119400 w 17232739"/>
              <a:gd name="connsiteY148" fmla="*/ 153078 h 373733"/>
              <a:gd name="connsiteX149" fmla="*/ 8118344 w 17232739"/>
              <a:gd name="connsiteY149" fmla="*/ 156785 h 373733"/>
              <a:gd name="connsiteX150" fmla="*/ 8128908 w 17232739"/>
              <a:gd name="connsiteY150" fmla="*/ 142556 h 373733"/>
              <a:gd name="connsiteX151" fmla="*/ 8328100 w 17232739"/>
              <a:gd name="connsiteY151" fmla="*/ 16 h 373733"/>
              <a:gd name="connsiteX152" fmla="*/ 8356482 w 17232739"/>
              <a:gd name="connsiteY152" fmla="*/ 7540 h 373733"/>
              <a:gd name="connsiteX153" fmla="*/ 8387279 w 17232739"/>
              <a:gd name="connsiteY153" fmla="*/ 153078 h 373733"/>
              <a:gd name="connsiteX154" fmla="*/ 8386228 w 17232739"/>
              <a:gd name="connsiteY154" fmla="*/ 156766 h 373733"/>
              <a:gd name="connsiteX155" fmla="*/ 8396778 w 17232739"/>
              <a:gd name="connsiteY155" fmla="*/ 142556 h 373733"/>
              <a:gd name="connsiteX156" fmla="*/ 8595970 w 17232739"/>
              <a:gd name="connsiteY156" fmla="*/ 16 h 373733"/>
              <a:gd name="connsiteX157" fmla="*/ 8624352 w 17232739"/>
              <a:gd name="connsiteY157" fmla="*/ 7540 h 373733"/>
              <a:gd name="connsiteX158" fmla="*/ 8655149 w 17232739"/>
              <a:gd name="connsiteY158" fmla="*/ 153078 h 373733"/>
              <a:gd name="connsiteX159" fmla="*/ 8654250 w 17232739"/>
              <a:gd name="connsiteY159" fmla="*/ 156232 h 373733"/>
              <a:gd name="connsiteX160" fmla="*/ 8654302 w 17232739"/>
              <a:gd name="connsiteY160" fmla="*/ 156154 h 373733"/>
              <a:gd name="connsiteX161" fmla="*/ 8864253 w 17232739"/>
              <a:gd name="connsiteY161" fmla="*/ 16 h 373733"/>
              <a:gd name="connsiteX162" fmla="*/ 8892635 w 17232739"/>
              <a:gd name="connsiteY162" fmla="*/ 7540 h 373733"/>
              <a:gd name="connsiteX163" fmla="*/ 8923432 w 17232739"/>
              <a:gd name="connsiteY163" fmla="*/ 153078 h 373733"/>
              <a:gd name="connsiteX164" fmla="*/ 8922376 w 17232739"/>
              <a:gd name="connsiteY164" fmla="*/ 156783 h 373733"/>
              <a:gd name="connsiteX165" fmla="*/ 8932938 w 17232739"/>
              <a:gd name="connsiteY165" fmla="*/ 142556 h 373733"/>
              <a:gd name="connsiteX166" fmla="*/ 9132131 w 17232739"/>
              <a:gd name="connsiteY166" fmla="*/ 16 h 373733"/>
              <a:gd name="connsiteX167" fmla="*/ 9160513 w 17232739"/>
              <a:gd name="connsiteY167" fmla="*/ 7540 h 373733"/>
              <a:gd name="connsiteX168" fmla="*/ 9191310 w 17232739"/>
              <a:gd name="connsiteY168" fmla="*/ 153078 h 373733"/>
              <a:gd name="connsiteX169" fmla="*/ 9190253 w 17232739"/>
              <a:gd name="connsiteY169" fmla="*/ 156785 h 373733"/>
              <a:gd name="connsiteX170" fmla="*/ 9200817 w 17232739"/>
              <a:gd name="connsiteY170" fmla="*/ 142556 h 373733"/>
              <a:gd name="connsiteX171" fmla="*/ 9400010 w 17232739"/>
              <a:gd name="connsiteY171" fmla="*/ 16 h 373733"/>
              <a:gd name="connsiteX172" fmla="*/ 9428392 w 17232739"/>
              <a:gd name="connsiteY172" fmla="*/ 7540 h 373733"/>
              <a:gd name="connsiteX173" fmla="*/ 9459188 w 17232739"/>
              <a:gd name="connsiteY173" fmla="*/ 153078 h 373733"/>
              <a:gd name="connsiteX174" fmla="*/ 9458133 w 17232739"/>
              <a:gd name="connsiteY174" fmla="*/ 156783 h 373733"/>
              <a:gd name="connsiteX175" fmla="*/ 9468695 w 17232739"/>
              <a:gd name="connsiteY175" fmla="*/ 142556 h 373733"/>
              <a:gd name="connsiteX176" fmla="*/ 9667888 w 17232739"/>
              <a:gd name="connsiteY176" fmla="*/ 16 h 373733"/>
              <a:gd name="connsiteX177" fmla="*/ 9696270 w 17232739"/>
              <a:gd name="connsiteY177" fmla="*/ 7540 h 373733"/>
              <a:gd name="connsiteX178" fmla="*/ 9727066 w 17232739"/>
              <a:gd name="connsiteY178" fmla="*/ 153078 h 373733"/>
              <a:gd name="connsiteX179" fmla="*/ 9726010 w 17232739"/>
              <a:gd name="connsiteY179" fmla="*/ 156783 h 373733"/>
              <a:gd name="connsiteX180" fmla="*/ 9736573 w 17232739"/>
              <a:gd name="connsiteY180" fmla="*/ 142556 h 373733"/>
              <a:gd name="connsiteX181" fmla="*/ 9935766 w 17232739"/>
              <a:gd name="connsiteY181" fmla="*/ 16 h 373733"/>
              <a:gd name="connsiteX182" fmla="*/ 9964148 w 17232739"/>
              <a:gd name="connsiteY182" fmla="*/ 7540 h 373733"/>
              <a:gd name="connsiteX183" fmla="*/ 9994944 w 17232739"/>
              <a:gd name="connsiteY183" fmla="*/ 153078 h 373733"/>
              <a:gd name="connsiteX184" fmla="*/ 9993886 w 17232739"/>
              <a:gd name="connsiteY184" fmla="*/ 156785 h 373733"/>
              <a:gd name="connsiteX185" fmla="*/ 10004451 w 17232739"/>
              <a:gd name="connsiteY185" fmla="*/ 142556 h 373733"/>
              <a:gd name="connsiteX186" fmla="*/ 10203644 w 17232739"/>
              <a:gd name="connsiteY186" fmla="*/ 16 h 373733"/>
              <a:gd name="connsiteX187" fmla="*/ 10232025 w 17232739"/>
              <a:gd name="connsiteY187" fmla="*/ 7540 h 373733"/>
              <a:gd name="connsiteX188" fmla="*/ 10262823 w 17232739"/>
              <a:gd name="connsiteY188" fmla="*/ 153078 h 373733"/>
              <a:gd name="connsiteX189" fmla="*/ 10261767 w 17232739"/>
              <a:gd name="connsiteY189" fmla="*/ 156783 h 373733"/>
              <a:gd name="connsiteX190" fmla="*/ 10272329 w 17232739"/>
              <a:gd name="connsiteY190" fmla="*/ 142556 h 373733"/>
              <a:gd name="connsiteX191" fmla="*/ 10471522 w 17232739"/>
              <a:gd name="connsiteY191" fmla="*/ 16 h 373733"/>
              <a:gd name="connsiteX192" fmla="*/ 10499904 w 17232739"/>
              <a:gd name="connsiteY192" fmla="*/ 7540 h 373733"/>
              <a:gd name="connsiteX193" fmla="*/ 10530701 w 17232739"/>
              <a:gd name="connsiteY193" fmla="*/ 153078 h 373733"/>
              <a:gd name="connsiteX194" fmla="*/ 10529645 w 17232739"/>
              <a:gd name="connsiteY194" fmla="*/ 156783 h 373733"/>
              <a:gd name="connsiteX195" fmla="*/ 10540207 w 17232739"/>
              <a:gd name="connsiteY195" fmla="*/ 142556 h 373733"/>
              <a:gd name="connsiteX196" fmla="*/ 10739400 w 17232739"/>
              <a:gd name="connsiteY196" fmla="*/ 16 h 373733"/>
              <a:gd name="connsiteX197" fmla="*/ 10767782 w 17232739"/>
              <a:gd name="connsiteY197" fmla="*/ 7540 h 373733"/>
              <a:gd name="connsiteX198" fmla="*/ 10798579 w 17232739"/>
              <a:gd name="connsiteY198" fmla="*/ 153078 h 373733"/>
              <a:gd name="connsiteX199" fmla="*/ 10797521 w 17232739"/>
              <a:gd name="connsiteY199" fmla="*/ 156785 h 373733"/>
              <a:gd name="connsiteX200" fmla="*/ 10808087 w 17232739"/>
              <a:gd name="connsiteY200" fmla="*/ 142556 h 373733"/>
              <a:gd name="connsiteX201" fmla="*/ 11007279 w 17232739"/>
              <a:gd name="connsiteY201" fmla="*/ 16 h 373733"/>
              <a:gd name="connsiteX202" fmla="*/ 11035660 w 17232739"/>
              <a:gd name="connsiteY202" fmla="*/ 7540 h 373733"/>
              <a:gd name="connsiteX203" fmla="*/ 11066457 w 17232739"/>
              <a:gd name="connsiteY203" fmla="*/ 153078 h 373733"/>
              <a:gd name="connsiteX204" fmla="*/ 11065401 w 17232739"/>
              <a:gd name="connsiteY204" fmla="*/ 156783 h 373733"/>
              <a:gd name="connsiteX205" fmla="*/ 11075965 w 17232739"/>
              <a:gd name="connsiteY205" fmla="*/ 142556 h 373733"/>
              <a:gd name="connsiteX206" fmla="*/ 11275157 w 17232739"/>
              <a:gd name="connsiteY206" fmla="*/ 16 h 373733"/>
              <a:gd name="connsiteX207" fmla="*/ 11303539 w 17232739"/>
              <a:gd name="connsiteY207" fmla="*/ 7540 h 373733"/>
              <a:gd name="connsiteX208" fmla="*/ 11334336 w 17232739"/>
              <a:gd name="connsiteY208" fmla="*/ 153078 h 373733"/>
              <a:gd name="connsiteX209" fmla="*/ 11333279 w 17232739"/>
              <a:gd name="connsiteY209" fmla="*/ 156783 h 373733"/>
              <a:gd name="connsiteX210" fmla="*/ 11343841 w 17232739"/>
              <a:gd name="connsiteY210" fmla="*/ 142556 h 373733"/>
              <a:gd name="connsiteX211" fmla="*/ 11543035 w 17232739"/>
              <a:gd name="connsiteY211" fmla="*/ 16 h 373733"/>
              <a:gd name="connsiteX212" fmla="*/ 11571417 w 17232739"/>
              <a:gd name="connsiteY212" fmla="*/ 7540 h 373733"/>
              <a:gd name="connsiteX213" fmla="*/ 11602212 w 17232739"/>
              <a:gd name="connsiteY213" fmla="*/ 153078 h 373733"/>
              <a:gd name="connsiteX214" fmla="*/ 11601156 w 17232739"/>
              <a:gd name="connsiteY214" fmla="*/ 156785 h 373733"/>
              <a:gd name="connsiteX215" fmla="*/ 11611721 w 17232739"/>
              <a:gd name="connsiteY215" fmla="*/ 142556 h 373733"/>
              <a:gd name="connsiteX216" fmla="*/ 11810914 w 17232739"/>
              <a:gd name="connsiteY216" fmla="*/ 16 h 373733"/>
              <a:gd name="connsiteX217" fmla="*/ 11839295 w 17232739"/>
              <a:gd name="connsiteY217" fmla="*/ 7540 h 373733"/>
              <a:gd name="connsiteX218" fmla="*/ 11870092 w 17232739"/>
              <a:gd name="connsiteY218" fmla="*/ 153078 h 373733"/>
              <a:gd name="connsiteX219" fmla="*/ 11869036 w 17232739"/>
              <a:gd name="connsiteY219" fmla="*/ 156783 h 373733"/>
              <a:gd name="connsiteX220" fmla="*/ 11879598 w 17232739"/>
              <a:gd name="connsiteY220" fmla="*/ 142556 h 373733"/>
              <a:gd name="connsiteX221" fmla="*/ 12078792 w 17232739"/>
              <a:gd name="connsiteY221" fmla="*/ 16 h 373733"/>
              <a:gd name="connsiteX222" fmla="*/ 12107173 w 17232739"/>
              <a:gd name="connsiteY222" fmla="*/ 7540 h 373733"/>
              <a:gd name="connsiteX223" fmla="*/ 12137969 w 17232739"/>
              <a:gd name="connsiteY223" fmla="*/ 153078 h 373733"/>
              <a:gd name="connsiteX224" fmla="*/ 12136913 w 17232739"/>
              <a:gd name="connsiteY224" fmla="*/ 156783 h 373733"/>
              <a:gd name="connsiteX225" fmla="*/ 12147476 w 17232739"/>
              <a:gd name="connsiteY225" fmla="*/ 142556 h 373733"/>
              <a:gd name="connsiteX226" fmla="*/ 12346669 w 17232739"/>
              <a:gd name="connsiteY226" fmla="*/ 16 h 373733"/>
              <a:gd name="connsiteX227" fmla="*/ 12375051 w 17232739"/>
              <a:gd name="connsiteY227" fmla="*/ 7540 h 373733"/>
              <a:gd name="connsiteX228" fmla="*/ 12405847 w 17232739"/>
              <a:gd name="connsiteY228" fmla="*/ 153078 h 373733"/>
              <a:gd name="connsiteX229" fmla="*/ 12404792 w 17232739"/>
              <a:gd name="connsiteY229" fmla="*/ 156782 h 373733"/>
              <a:gd name="connsiteX230" fmla="*/ 12415354 w 17232739"/>
              <a:gd name="connsiteY230" fmla="*/ 142556 h 373733"/>
              <a:gd name="connsiteX231" fmla="*/ 12614547 w 17232739"/>
              <a:gd name="connsiteY231" fmla="*/ 16 h 373733"/>
              <a:gd name="connsiteX232" fmla="*/ 12642929 w 17232739"/>
              <a:gd name="connsiteY232" fmla="*/ 7540 h 373733"/>
              <a:gd name="connsiteX233" fmla="*/ 12673725 w 17232739"/>
              <a:gd name="connsiteY233" fmla="*/ 153078 h 373733"/>
              <a:gd name="connsiteX234" fmla="*/ 12672669 w 17232739"/>
              <a:gd name="connsiteY234" fmla="*/ 156785 h 373733"/>
              <a:gd name="connsiteX235" fmla="*/ 12683233 w 17232739"/>
              <a:gd name="connsiteY235" fmla="*/ 142556 h 373733"/>
              <a:gd name="connsiteX236" fmla="*/ 12882426 w 17232739"/>
              <a:gd name="connsiteY236" fmla="*/ 16 h 373733"/>
              <a:gd name="connsiteX237" fmla="*/ 12910808 w 17232739"/>
              <a:gd name="connsiteY237" fmla="*/ 7540 h 373733"/>
              <a:gd name="connsiteX238" fmla="*/ 12941604 w 17232739"/>
              <a:gd name="connsiteY238" fmla="*/ 153078 h 373733"/>
              <a:gd name="connsiteX239" fmla="*/ 12940549 w 17232739"/>
              <a:gd name="connsiteY239" fmla="*/ 156782 h 373733"/>
              <a:gd name="connsiteX240" fmla="*/ 12951111 w 17232739"/>
              <a:gd name="connsiteY240" fmla="*/ 142556 h 373733"/>
              <a:gd name="connsiteX241" fmla="*/ 13150304 w 17232739"/>
              <a:gd name="connsiteY241" fmla="*/ 16 h 373733"/>
              <a:gd name="connsiteX242" fmla="*/ 13178686 w 17232739"/>
              <a:gd name="connsiteY242" fmla="*/ 7540 h 373733"/>
              <a:gd name="connsiteX243" fmla="*/ 13209482 w 17232739"/>
              <a:gd name="connsiteY243" fmla="*/ 153078 h 373733"/>
              <a:gd name="connsiteX244" fmla="*/ 13208427 w 17232739"/>
              <a:gd name="connsiteY244" fmla="*/ 156782 h 373733"/>
              <a:gd name="connsiteX245" fmla="*/ 13218989 w 17232739"/>
              <a:gd name="connsiteY245" fmla="*/ 142556 h 373733"/>
              <a:gd name="connsiteX246" fmla="*/ 13418182 w 17232739"/>
              <a:gd name="connsiteY246" fmla="*/ 16 h 373733"/>
              <a:gd name="connsiteX247" fmla="*/ 13446564 w 17232739"/>
              <a:gd name="connsiteY247" fmla="*/ 7540 h 373733"/>
              <a:gd name="connsiteX248" fmla="*/ 13477360 w 17232739"/>
              <a:gd name="connsiteY248" fmla="*/ 153078 h 373733"/>
              <a:gd name="connsiteX249" fmla="*/ 13476304 w 17232739"/>
              <a:gd name="connsiteY249" fmla="*/ 156785 h 373733"/>
              <a:gd name="connsiteX250" fmla="*/ 13486868 w 17232739"/>
              <a:gd name="connsiteY250" fmla="*/ 142556 h 373733"/>
              <a:gd name="connsiteX251" fmla="*/ 13686061 w 17232739"/>
              <a:gd name="connsiteY251" fmla="*/ 16 h 373733"/>
              <a:gd name="connsiteX252" fmla="*/ 13714443 w 17232739"/>
              <a:gd name="connsiteY252" fmla="*/ 7540 h 373733"/>
              <a:gd name="connsiteX253" fmla="*/ 13745239 w 17232739"/>
              <a:gd name="connsiteY253" fmla="*/ 153078 h 373733"/>
              <a:gd name="connsiteX254" fmla="*/ 13744183 w 17232739"/>
              <a:gd name="connsiteY254" fmla="*/ 156783 h 373733"/>
              <a:gd name="connsiteX255" fmla="*/ 13754746 w 17232739"/>
              <a:gd name="connsiteY255" fmla="*/ 142556 h 373733"/>
              <a:gd name="connsiteX256" fmla="*/ 13953939 w 17232739"/>
              <a:gd name="connsiteY256" fmla="*/ 16 h 373733"/>
              <a:gd name="connsiteX257" fmla="*/ 13982321 w 17232739"/>
              <a:gd name="connsiteY257" fmla="*/ 7540 h 373733"/>
              <a:gd name="connsiteX258" fmla="*/ 14013117 w 17232739"/>
              <a:gd name="connsiteY258" fmla="*/ 153078 h 373733"/>
              <a:gd name="connsiteX259" fmla="*/ 14012062 w 17232739"/>
              <a:gd name="connsiteY259" fmla="*/ 156782 h 373733"/>
              <a:gd name="connsiteX260" fmla="*/ 14022624 w 17232739"/>
              <a:gd name="connsiteY260" fmla="*/ 142556 h 373733"/>
              <a:gd name="connsiteX261" fmla="*/ 14221817 w 17232739"/>
              <a:gd name="connsiteY261" fmla="*/ 16 h 373733"/>
              <a:gd name="connsiteX262" fmla="*/ 14250199 w 17232739"/>
              <a:gd name="connsiteY262" fmla="*/ 7540 h 373733"/>
              <a:gd name="connsiteX263" fmla="*/ 14280995 w 17232739"/>
              <a:gd name="connsiteY263" fmla="*/ 153078 h 373733"/>
              <a:gd name="connsiteX264" fmla="*/ 14279939 w 17232739"/>
              <a:gd name="connsiteY264" fmla="*/ 156785 h 373733"/>
              <a:gd name="connsiteX265" fmla="*/ 14290503 w 17232739"/>
              <a:gd name="connsiteY265" fmla="*/ 142556 h 373733"/>
              <a:gd name="connsiteX266" fmla="*/ 14489696 w 17232739"/>
              <a:gd name="connsiteY266" fmla="*/ 16 h 373733"/>
              <a:gd name="connsiteX267" fmla="*/ 14518078 w 17232739"/>
              <a:gd name="connsiteY267" fmla="*/ 7540 h 373733"/>
              <a:gd name="connsiteX268" fmla="*/ 14548874 w 17232739"/>
              <a:gd name="connsiteY268" fmla="*/ 153078 h 373733"/>
              <a:gd name="connsiteX269" fmla="*/ 14547819 w 17232739"/>
              <a:gd name="connsiteY269" fmla="*/ 156782 h 373733"/>
              <a:gd name="connsiteX270" fmla="*/ 14558381 w 17232739"/>
              <a:gd name="connsiteY270" fmla="*/ 142556 h 373733"/>
              <a:gd name="connsiteX271" fmla="*/ 14757574 w 17232739"/>
              <a:gd name="connsiteY271" fmla="*/ 16 h 373733"/>
              <a:gd name="connsiteX272" fmla="*/ 14785956 w 17232739"/>
              <a:gd name="connsiteY272" fmla="*/ 7540 h 373733"/>
              <a:gd name="connsiteX273" fmla="*/ 14816752 w 17232739"/>
              <a:gd name="connsiteY273" fmla="*/ 153078 h 373733"/>
              <a:gd name="connsiteX274" fmla="*/ 14815697 w 17232739"/>
              <a:gd name="connsiteY274" fmla="*/ 156782 h 373733"/>
              <a:gd name="connsiteX275" fmla="*/ 14826259 w 17232739"/>
              <a:gd name="connsiteY275" fmla="*/ 142556 h 373733"/>
              <a:gd name="connsiteX276" fmla="*/ 15025452 w 17232739"/>
              <a:gd name="connsiteY276" fmla="*/ 16 h 373733"/>
              <a:gd name="connsiteX277" fmla="*/ 15053834 w 17232739"/>
              <a:gd name="connsiteY277" fmla="*/ 7540 h 373733"/>
              <a:gd name="connsiteX278" fmla="*/ 15084630 w 17232739"/>
              <a:gd name="connsiteY278" fmla="*/ 153078 h 373733"/>
              <a:gd name="connsiteX279" fmla="*/ 15083574 w 17232739"/>
              <a:gd name="connsiteY279" fmla="*/ 156785 h 373733"/>
              <a:gd name="connsiteX280" fmla="*/ 15094138 w 17232739"/>
              <a:gd name="connsiteY280" fmla="*/ 142556 h 373733"/>
              <a:gd name="connsiteX281" fmla="*/ 15293331 w 17232739"/>
              <a:gd name="connsiteY281" fmla="*/ 16 h 373733"/>
              <a:gd name="connsiteX282" fmla="*/ 15321713 w 17232739"/>
              <a:gd name="connsiteY282" fmla="*/ 7540 h 373733"/>
              <a:gd name="connsiteX283" fmla="*/ 15352509 w 17232739"/>
              <a:gd name="connsiteY283" fmla="*/ 153078 h 373733"/>
              <a:gd name="connsiteX284" fmla="*/ 15351453 w 17232739"/>
              <a:gd name="connsiteY284" fmla="*/ 156783 h 373733"/>
              <a:gd name="connsiteX285" fmla="*/ 15362016 w 17232739"/>
              <a:gd name="connsiteY285" fmla="*/ 142556 h 373733"/>
              <a:gd name="connsiteX286" fmla="*/ 15561209 w 17232739"/>
              <a:gd name="connsiteY286" fmla="*/ 16 h 373733"/>
              <a:gd name="connsiteX287" fmla="*/ 15589591 w 17232739"/>
              <a:gd name="connsiteY287" fmla="*/ 7540 h 373733"/>
              <a:gd name="connsiteX288" fmla="*/ 15620387 w 17232739"/>
              <a:gd name="connsiteY288" fmla="*/ 153078 h 373733"/>
              <a:gd name="connsiteX289" fmla="*/ 15619331 w 17232739"/>
              <a:gd name="connsiteY289" fmla="*/ 156783 h 373733"/>
              <a:gd name="connsiteX290" fmla="*/ 15629894 w 17232739"/>
              <a:gd name="connsiteY290" fmla="*/ 142556 h 373733"/>
              <a:gd name="connsiteX291" fmla="*/ 15829087 w 17232739"/>
              <a:gd name="connsiteY291" fmla="*/ 16 h 373733"/>
              <a:gd name="connsiteX292" fmla="*/ 15857469 w 17232739"/>
              <a:gd name="connsiteY292" fmla="*/ 7540 h 373733"/>
              <a:gd name="connsiteX293" fmla="*/ 15888265 w 17232739"/>
              <a:gd name="connsiteY293" fmla="*/ 153078 h 373733"/>
              <a:gd name="connsiteX294" fmla="*/ 15887209 w 17232739"/>
              <a:gd name="connsiteY294" fmla="*/ 156784 h 373733"/>
              <a:gd name="connsiteX295" fmla="*/ 15897773 w 17232739"/>
              <a:gd name="connsiteY295" fmla="*/ 142556 h 373733"/>
              <a:gd name="connsiteX296" fmla="*/ 16096966 w 17232739"/>
              <a:gd name="connsiteY296" fmla="*/ 16 h 373733"/>
              <a:gd name="connsiteX297" fmla="*/ 16125348 w 17232739"/>
              <a:gd name="connsiteY297" fmla="*/ 7540 h 373733"/>
              <a:gd name="connsiteX298" fmla="*/ 16156144 w 17232739"/>
              <a:gd name="connsiteY298" fmla="*/ 153078 h 373733"/>
              <a:gd name="connsiteX299" fmla="*/ 16155088 w 17232739"/>
              <a:gd name="connsiteY299" fmla="*/ 156783 h 373733"/>
              <a:gd name="connsiteX300" fmla="*/ 16165652 w 17232739"/>
              <a:gd name="connsiteY300" fmla="*/ 142556 h 373733"/>
              <a:gd name="connsiteX301" fmla="*/ 16364844 w 17232739"/>
              <a:gd name="connsiteY301" fmla="*/ 16 h 373733"/>
              <a:gd name="connsiteX302" fmla="*/ 16393226 w 17232739"/>
              <a:gd name="connsiteY302" fmla="*/ 7540 h 373733"/>
              <a:gd name="connsiteX303" fmla="*/ 16424022 w 17232739"/>
              <a:gd name="connsiteY303" fmla="*/ 153078 h 373733"/>
              <a:gd name="connsiteX304" fmla="*/ 16422966 w 17232739"/>
              <a:gd name="connsiteY304" fmla="*/ 156783 h 373733"/>
              <a:gd name="connsiteX305" fmla="*/ 16433528 w 17232739"/>
              <a:gd name="connsiteY305" fmla="*/ 142556 h 373733"/>
              <a:gd name="connsiteX306" fmla="*/ 16632722 w 17232739"/>
              <a:gd name="connsiteY306" fmla="*/ 16 h 373733"/>
              <a:gd name="connsiteX307" fmla="*/ 16661104 w 17232739"/>
              <a:gd name="connsiteY307" fmla="*/ 7540 h 373733"/>
              <a:gd name="connsiteX308" fmla="*/ 16691900 w 17232739"/>
              <a:gd name="connsiteY308" fmla="*/ 153078 h 373733"/>
              <a:gd name="connsiteX309" fmla="*/ 16690844 w 17232739"/>
              <a:gd name="connsiteY309" fmla="*/ 156785 h 373733"/>
              <a:gd name="connsiteX310" fmla="*/ 16701408 w 17232739"/>
              <a:gd name="connsiteY310" fmla="*/ 142556 h 373733"/>
              <a:gd name="connsiteX311" fmla="*/ 16900600 w 17232739"/>
              <a:gd name="connsiteY311" fmla="*/ 16 h 373733"/>
              <a:gd name="connsiteX312" fmla="*/ 16928982 w 17232739"/>
              <a:gd name="connsiteY312" fmla="*/ 7540 h 373733"/>
              <a:gd name="connsiteX313" fmla="*/ 16959780 w 17232739"/>
              <a:gd name="connsiteY313" fmla="*/ 153078 h 373733"/>
              <a:gd name="connsiteX314" fmla="*/ 16958728 w 17232739"/>
              <a:gd name="connsiteY314" fmla="*/ 156766 h 373733"/>
              <a:gd name="connsiteX315" fmla="*/ 16969278 w 17232739"/>
              <a:gd name="connsiteY315" fmla="*/ 142556 h 373733"/>
              <a:gd name="connsiteX316" fmla="*/ 17168470 w 17232739"/>
              <a:gd name="connsiteY316" fmla="*/ 16 h 373733"/>
              <a:gd name="connsiteX317" fmla="*/ 17196852 w 17232739"/>
              <a:gd name="connsiteY317" fmla="*/ 7540 h 373733"/>
              <a:gd name="connsiteX318" fmla="*/ 17193712 w 17232739"/>
              <a:gd name="connsiteY318" fmla="*/ 272134 h 373733"/>
              <a:gd name="connsiteX319" fmla="*/ 17189316 w 17232739"/>
              <a:gd name="connsiteY319" fmla="*/ 282293 h 373733"/>
              <a:gd name="connsiteX320" fmla="*/ 91440 w 17232739"/>
              <a:gd name="connsiteY320" fmla="*/ 373733 h 373733"/>
              <a:gd name="connsiteX0" fmla="*/ 200313 w 17141299"/>
              <a:gd name="connsiteY0" fmla="*/ 16 h 373733"/>
              <a:gd name="connsiteX1" fmla="*/ 228695 w 17141299"/>
              <a:gd name="connsiteY1" fmla="*/ 7540 h 373733"/>
              <a:gd name="connsiteX2" fmla="*/ 259492 w 17141299"/>
              <a:gd name="connsiteY2" fmla="*/ 153078 h 373733"/>
              <a:gd name="connsiteX3" fmla="*/ 258436 w 17141299"/>
              <a:gd name="connsiteY3" fmla="*/ 156783 h 373733"/>
              <a:gd name="connsiteX4" fmla="*/ 268998 w 17141299"/>
              <a:gd name="connsiteY4" fmla="*/ 142556 h 373733"/>
              <a:gd name="connsiteX5" fmla="*/ 468191 w 17141299"/>
              <a:gd name="connsiteY5" fmla="*/ 16 h 373733"/>
              <a:gd name="connsiteX6" fmla="*/ 496573 w 17141299"/>
              <a:gd name="connsiteY6" fmla="*/ 7540 h 373733"/>
              <a:gd name="connsiteX7" fmla="*/ 527370 w 17141299"/>
              <a:gd name="connsiteY7" fmla="*/ 153078 h 373733"/>
              <a:gd name="connsiteX8" fmla="*/ 526313 w 17141299"/>
              <a:gd name="connsiteY8" fmla="*/ 156785 h 373733"/>
              <a:gd name="connsiteX9" fmla="*/ 536877 w 17141299"/>
              <a:gd name="connsiteY9" fmla="*/ 142556 h 373733"/>
              <a:gd name="connsiteX10" fmla="*/ 736070 w 17141299"/>
              <a:gd name="connsiteY10" fmla="*/ 16 h 373733"/>
              <a:gd name="connsiteX11" fmla="*/ 764452 w 17141299"/>
              <a:gd name="connsiteY11" fmla="*/ 7540 h 373733"/>
              <a:gd name="connsiteX12" fmla="*/ 795248 w 17141299"/>
              <a:gd name="connsiteY12" fmla="*/ 153078 h 373733"/>
              <a:gd name="connsiteX13" fmla="*/ 794193 w 17141299"/>
              <a:gd name="connsiteY13" fmla="*/ 156783 h 373733"/>
              <a:gd name="connsiteX14" fmla="*/ 804755 w 17141299"/>
              <a:gd name="connsiteY14" fmla="*/ 142556 h 373733"/>
              <a:gd name="connsiteX15" fmla="*/ 1003948 w 17141299"/>
              <a:gd name="connsiteY15" fmla="*/ 16 h 373733"/>
              <a:gd name="connsiteX16" fmla="*/ 1032330 w 17141299"/>
              <a:gd name="connsiteY16" fmla="*/ 7540 h 373733"/>
              <a:gd name="connsiteX17" fmla="*/ 1063126 w 17141299"/>
              <a:gd name="connsiteY17" fmla="*/ 153078 h 373733"/>
              <a:gd name="connsiteX18" fmla="*/ 1062070 w 17141299"/>
              <a:gd name="connsiteY18" fmla="*/ 156783 h 373733"/>
              <a:gd name="connsiteX19" fmla="*/ 1072633 w 17141299"/>
              <a:gd name="connsiteY19" fmla="*/ 142556 h 373733"/>
              <a:gd name="connsiteX20" fmla="*/ 1271826 w 17141299"/>
              <a:gd name="connsiteY20" fmla="*/ 16 h 373733"/>
              <a:gd name="connsiteX21" fmla="*/ 1300208 w 17141299"/>
              <a:gd name="connsiteY21" fmla="*/ 7540 h 373733"/>
              <a:gd name="connsiteX22" fmla="*/ 1331004 w 17141299"/>
              <a:gd name="connsiteY22" fmla="*/ 153078 h 373733"/>
              <a:gd name="connsiteX23" fmla="*/ 1329946 w 17141299"/>
              <a:gd name="connsiteY23" fmla="*/ 156785 h 373733"/>
              <a:gd name="connsiteX24" fmla="*/ 1340512 w 17141299"/>
              <a:gd name="connsiteY24" fmla="*/ 142556 h 373733"/>
              <a:gd name="connsiteX25" fmla="*/ 1539704 w 17141299"/>
              <a:gd name="connsiteY25" fmla="*/ 16 h 373733"/>
              <a:gd name="connsiteX26" fmla="*/ 1568085 w 17141299"/>
              <a:gd name="connsiteY26" fmla="*/ 7540 h 373733"/>
              <a:gd name="connsiteX27" fmla="*/ 1598883 w 17141299"/>
              <a:gd name="connsiteY27" fmla="*/ 153078 h 373733"/>
              <a:gd name="connsiteX28" fmla="*/ 1597828 w 17141299"/>
              <a:gd name="connsiteY28" fmla="*/ 156783 h 373733"/>
              <a:gd name="connsiteX29" fmla="*/ 1608389 w 17141299"/>
              <a:gd name="connsiteY29" fmla="*/ 142556 h 373733"/>
              <a:gd name="connsiteX30" fmla="*/ 1807582 w 17141299"/>
              <a:gd name="connsiteY30" fmla="*/ 16 h 373733"/>
              <a:gd name="connsiteX31" fmla="*/ 1835964 w 17141299"/>
              <a:gd name="connsiteY31" fmla="*/ 7540 h 373733"/>
              <a:gd name="connsiteX32" fmla="*/ 1866761 w 17141299"/>
              <a:gd name="connsiteY32" fmla="*/ 153078 h 373733"/>
              <a:gd name="connsiteX33" fmla="*/ 1865705 w 17141299"/>
              <a:gd name="connsiteY33" fmla="*/ 156783 h 373733"/>
              <a:gd name="connsiteX34" fmla="*/ 1876267 w 17141299"/>
              <a:gd name="connsiteY34" fmla="*/ 142556 h 373733"/>
              <a:gd name="connsiteX35" fmla="*/ 2075460 w 17141299"/>
              <a:gd name="connsiteY35" fmla="*/ 16 h 373733"/>
              <a:gd name="connsiteX36" fmla="*/ 2103842 w 17141299"/>
              <a:gd name="connsiteY36" fmla="*/ 7540 h 373733"/>
              <a:gd name="connsiteX37" fmla="*/ 2134639 w 17141299"/>
              <a:gd name="connsiteY37" fmla="*/ 153078 h 373733"/>
              <a:gd name="connsiteX38" fmla="*/ 2133581 w 17141299"/>
              <a:gd name="connsiteY38" fmla="*/ 156785 h 373733"/>
              <a:gd name="connsiteX39" fmla="*/ 2144147 w 17141299"/>
              <a:gd name="connsiteY39" fmla="*/ 142556 h 373733"/>
              <a:gd name="connsiteX40" fmla="*/ 2343339 w 17141299"/>
              <a:gd name="connsiteY40" fmla="*/ 16 h 373733"/>
              <a:gd name="connsiteX41" fmla="*/ 2371720 w 17141299"/>
              <a:gd name="connsiteY41" fmla="*/ 7540 h 373733"/>
              <a:gd name="connsiteX42" fmla="*/ 2402517 w 17141299"/>
              <a:gd name="connsiteY42" fmla="*/ 153078 h 373733"/>
              <a:gd name="connsiteX43" fmla="*/ 2401461 w 17141299"/>
              <a:gd name="connsiteY43" fmla="*/ 156783 h 373733"/>
              <a:gd name="connsiteX44" fmla="*/ 2412025 w 17141299"/>
              <a:gd name="connsiteY44" fmla="*/ 142556 h 373733"/>
              <a:gd name="connsiteX45" fmla="*/ 2611218 w 17141299"/>
              <a:gd name="connsiteY45" fmla="*/ 16 h 373733"/>
              <a:gd name="connsiteX46" fmla="*/ 2639599 w 17141299"/>
              <a:gd name="connsiteY46" fmla="*/ 7540 h 373733"/>
              <a:gd name="connsiteX47" fmla="*/ 2670397 w 17141299"/>
              <a:gd name="connsiteY47" fmla="*/ 153078 h 373733"/>
              <a:gd name="connsiteX48" fmla="*/ 2669339 w 17141299"/>
              <a:gd name="connsiteY48" fmla="*/ 156783 h 373733"/>
              <a:gd name="connsiteX49" fmla="*/ 2679901 w 17141299"/>
              <a:gd name="connsiteY49" fmla="*/ 142556 h 373733"/>
              <a:gd name="connsiteX50" fmla="*/ 2879095 w 17141299"/>
              <a:gd name="connsiteY50" fmla="*/ 16 h 373733"/>
              <a:gd name="connsiteX51" fmla="*/ 2907477 w 17141299"/>
              <a:gd name="connsiteY51" fmla="*/ 7540 h 373733"/>
              <a:gd name="connsiteX52" fmla="*/ 2938272 w 17141299"/>
              <a:gd name="connsiteY52" fmla="*/ 153078 h 373733"/>
              <a:gd name="connsiteX53" fmla="*/ 2937216 w 17141299"/>
              <a:gd name="connsiteY53" fmla="*/ 156785 h 373733"/>
              <a:gd name="connsiteX54" fmla="*/ 2947781 w 17141299"/>
              <a:gd name="connsiteY54" fmla="*/ 142556 h 373733"/>
              <a:gd name="connsiteX55" fmla="*/ 3146974 w 17141299"/>
              <a:gd name="connsiteY55" fmla="*/ 16 h 373733"/>
              <a:gd name="connsiteX56" fmla="*/ 3175356 w 17141299"/>
              <a:gd name="connsiteY56" fmla="*/ 7540 h 373733"/>
              <a:gd name="connsiteX57" fmla="*/ 3206152 w 17141299"/>
              <a:gd name="connsiteY57" fmla="*/ 153078 h 373733"/>
              <a:gd name="connsiteX58" fmla="*/ 3205096 w 17141299"/>
              <a:gd name="connsiteY58" fmla="*/ 156783 h 373733"/>
              <a:gd name="connsiteX59" fmla="*/ 3215658 w 17141299"/>
              <a:gd name="connsiteY59" fmla="*/ 142556 h 373733"/>
              <a:gd name="connsiteX60" fmla="*/ 3414852 w 17141299"/>
              <a:gd name="connsiteY60" fmla="*/ 16 h 373733"/>
              <a:gd name="connsiteX61" fmla="*/ 3443234 w 17141299"/>
              <a:gd name="connsiteY61" fmla="*/ 7540 h 373733"/>
              <a:gd name="connsiteX62" fmla="*/ 3474029 w 17141299"/>
              <a:gd name="connsiteY62" fmla="*/ 153078 h 373733"/>
              <a:gd name="connsiteX63" fmla="*/ 3472973 w 17141299"/>
              <a:gd name="connsiteY63" fmla="*/ 156783 h 373733"/>
              <a:gd name="connsiteX64" fmla="*/ 3483536 w 17141299"/>
              <a:gd name="connsiteY64" fmla="*/ 142556 h 373733"/>
              <a:gd name="connsiteX65" fmla="*/ 3682729 w 17141299"/>
              <a:gd name="connsiteY65" fmla="*/ 16 h 373733"/>
              <a:gd name="connsiteX66" fmla="*/ 3711112 w 17141299"/>
              <a:gd name="connsiteY66" fmla="*/ 7540 h 373733"/>
              <a:gd name="connsiteX67" fmla="*/ 3741908 w 17141299"/>
              <a:gd name="connsiteY67" fmla="*/ 153078 h 373733"/>
              <a:gd name="connsiteX68" fmla="*/ 3740852 w 17141299"/>
              <a:gd name="connsiteY68" fmla="*/ 156782 h 373733"/>
              <a:gd name="connsiteX69" fmla="*/ 3751415 w 17141299"/>
              <a:gd name="connsiteY69" fmla="*/ 142556 h 373733"/>
              <a:gd name="connsiteX70" fmla="*/ 3950608 w 17141299"/>
              <a:gd name="connsiteY70" fmla="*/ 16 h 373733"/>
              <a:gd name="connsiteX71" fmla="*/ 3978989 w 17141299"/>
              <a:gd name="connsiteY71" fmla="*/ 7540 h 373733"/>
              <a:gd name="connsiteX72" fmla="*/ 4009786 w 17141299"/>
              <a:gd name="connsiteY72" fmla="*/ 153078 h 373733"/>
              <a:gd name="connsiteX73" fmla="*/ 4008730 w 17141299"/>
              <a:gd name="connsiteY73" fmla="*/ 156785 h 373733"/>
              <a:gd name="connsiteX74" fmla="*/ 4019294 w 17141299"/>
              <a:gd name="connsiteY74" fmla="*/ 142556 h 373733"/>
              <a:gd name="connsiteX75" fmla="*/ 4218487 w 17141299"/>
              <a:gd name="connsiteY75" fmla="*/ 16 h 373733"/>
              <a:gd name="connsiteX76" fmla="*/ 4246868 w 17141299"/>
              <a:gd name="connsiteY76" fmla="*/ 7540 h 373733"/>
              <a:gd name="connsiteX77" fmla="*/ 4277665 w 17141299"/>
              <a:gd name="connsiteY77" fmla="*/ 153078 h 373733"/>
              <a:gd name="connsiteX78" fmla="*/ 4276610 w 17141299"/>
              <a:gd name="connsiteY78" fmla="*/ 156782 h 373733"/>
              <a:gd name="connsiteX79" fmla="*/ 4287172 w 17141299"/>
              <a:gd name="connsiteY79" fmla="*/ 142556 h 373733"/>
              <a:gd name="connsiteX80" fmla="*/ 4486364 w 17141299"/>
              <a:gd name="connsiteY80" fmla="*/ 16 h 373733"/>
              <a:gd name="connsiteX81" fmla="*/ 4514747 w 17141299"/>
              <a:gd name="connsiteY81" fmla="*/ 7540 h 373733"/>
              <a:gd name="connsiteX82" fmla="*/ 4545542 w 17141299"/>
              <a:gd name="connsiteY82" fmla="*/ 153078 h 373733"/>
              <a:gd name="connsiteX83" fmla="*/ 4544488 w 17141299"/>
              <a:gd name="connsiteY83" fmla="*/ 156782 h 373733"/>
              <a:gd name="connsiteX84" fmla="*/ 4555049 w 17141299"/>
              <a:gd name="connsiteY84" fmla="*/ 142556 h 373733"/>
              <a:gd name="connsiteX85" fmla="*/ 4754242 w 17141299"/>
              <a:gd name="connsiteY85" fmla="*/ 16 h 373733"/>
              <a:gd name="connsiteX86" fmla="*/ 4782625 w 17141299"/>
              <a:gd name="connsiteY86" fmla="*/ 7540 h 373733"/>
              <a:gd name="connsiteX87" fmla="*/ 4813420 w 17141299"/>
              <a:gd name="connsiteY87" fmla="*/ 153078 h 373733"/>
              <a:gd name="connsiteX88" fmla="*/ 4812364 w 17141299"/>
              <a:gd name="connsiteY88" fmla="*/ 156785 h 373733"/>
              <a:gd name="connsiteX89" fmla="*/ 4822928 w 17141299"/>
              <a:gd name="connsiteY89" fmla="*/ 142556 h 373733"/>
              <a:gd name="connsiteX90" fmla="*/ 5022121 w 17141299"/>
              <a:gd name="connsiteY90" fmla="*/ 16 h 373733"/>
              <a:gd name="connsiteX91" fmla="*/ 5050504 w 17141299"/>
              <a:gd name="connsiteY91" fmla="*/ 7540 h 373733"/>
              <a:gd name="connsiteX92" fmla="*/ 5081300 w 17141299"/>
              <a:gd name="connsiteY92" fmla="*/ 153078 h 373733"/>
              <a:gd name="connsiteX93" fmla="*/ 5080243 w 17141299"/>
              <a:gd name="connsiteY93" fmla="*/ 156783 h 373733"/>
              <a:gd name="connsiteX94" fmla="*/ 5090807 w 17141299"/>
              <a:gd name="connsiteY94" fmla="*/ 142556 h 373733"/>
              <a:gd name="connsiteX95" fmla="*/ 5290000 w 17141299"/>
              <a:gd name="connsiteY95" fmla="*/ 16 h 373733"/>
              <a:gd name="connsiteX96" fmla="*/ 5318381 w 17141299"/>
              <a:gd name="connsiteY96" fmla="*/ 7540 h 373733"/>
              <a:gd name="connsiteX97" fmla="*/ 5349178 w 17141299"/>
              <a:gd name="connsiteY97" fmla="*/ 153078 h 373733"/>
              <a:gd name="connsiteX98" fmla="*/ 5348123 w 17141299"/>
              <a:gd name="connsiteY98" fmla="*/ 156782 h 373733"/>
              <a:gd name="connsiteX99" fmla="*/ 5358685 w 17141299"/>
              <a:gd name="connsiteY99" fmla="*/ 142556 h 373733"/>
              <a:gd name="connsiteX100" fmla="*/ 5557878 w 17141299"/>
              <a:gd name="connsiteY100" fmla="*/ 16 h 373733"/>
              <a:gd name="connsiteX101" fmla="*/ 5586259 w 17141299"/>
              <a:gd name="connsiteY101" fmla="*/ 7540 h 373733"/>
              <a:gd name="connsiteX102" fmla="*/ 5617055 w 17141299"/>
              <a:gd name="connsiteY102" fmla="*/ 153078 h 373733"/>
              <a:gd name="connsiteX103" fmla="*/ 5616000 w 17141299"/>
              <a:gd name="connsiteY103" fmla="*/ 156785 h 373733"/>
              <a:gd name="connsiteX104" fmla="*/ 5626564 w 17141299"/>
              <a:gd name="connsiteY104" fmla="*/ 142556 h 373733"/>
              <a:gd name="connsiteX105" fmla="*/ 5825756 w 17141299"/>
              <a:gd name="connsiteY105" fmla="*/ 16 h 373733"/>
              <a:gd name="connsiteX106" fmla="*/ 5854139 w 17141299"/>
              <a:gd name="connsiteY106" fmla="*/ 7540 h 373733"/>
              <a:gd name="connsiteX107" fmla="*/ 5884934 w 17141299"/>
              <a:gd name="connsiteY107" fmla="*/ 153078 h 373733"/>
              <a:gd name="connsiteX108" fmla="*/ 5883880 w 17141299"/>
              <a:gd name="connsiteY108" fmla="*/ 156782 h 373733"/>
              <a:gd name="connsiteX109" fmla="*/ 5894441 w 17141299"/>
              <a:gd name="connsiteY109" fmla="*/ 142556 h 373733"/>
              <a:gd name="connsiteX110" fmla="*/ 6093634 w 17141299"/>
              <a:gd name="connsiteY110" fmla="*/ 16 h 373733"/>
              <a:gd name="connsiteX111" fmla="*/ 6122017 w 17141299"/>
              <a:gd name="connsiteY111" fmla="*/ 7540 h 373733"/>
              <a:gd name="connsiteX112" fmla="*/ 6152812 w 17141299"/>
              <a:gd name="connsiteY112" fmla="*/ 153078 h 373733"/>
              <a:gd name="connsiteX113" fmla="*/ 6151757 w 17141299"/>
              <a:gd name="connsiteY113" fmla="*/ 156782 h 373733"/>
              <a:gd name="connsiteX114" fmla="*/ 6162319 w 17141299"/>
              <a:gd name="connsiteY114" fmla="*/ 142556 h 373733"/>
              <a:gd name="connsiteX115" fmla="*/ 6361513 w 17141299"/>
              <a:gd name="connsiteY115" fmla="*/ 16 h 373733"/>
              <a:gd name="connsiteX116" fmla="*/ 6389894 w 17141299"/>
              <a:gd name="connsiteY116" fmla="*/ 7540 h 373733"/>
              <a:gd name="connsiteX117" fmla="*/ 6420691 w 17141299"/>
              <a:gd name="connsiteY117" fmla="*/ 153078 h 373733"/>
              <a:gd name="connsiteX118" fmla="*/ 6419635 w 17141299"/>
              <a:gd name="connsiteY118" fmla="*/ 156785 h 373733"/>
              <a:gd name="connsiteX119" fmla="*/ 6430199 w 17141299"/>
              <a:gd name="connsiteY119" fmla="*/ 142556 h 373733"/>
              <a:gd name="connsiteX120" fmla="*/ 6629392 w 17141299"/>
              <a:gd name="connsiteY120" fmla="*/ 16 h 373733"/>
              <a:gd name="connsiteX121" fmla="*/ 6657773 w 17141299"/>
              <a:gd name="connsiteY121" fmla="*/ 7540 h 373733"/>
              <a:gd name="connsiteX122" fmla="*/ 6688570 w 17141299"/>
              <a:gd name="connsiteY122" fmla="*/ 153078 h 373733"/>
              <a:gd name="connsiteX123" fmla="*/ 6687514 w 17141299"/>
              <a:gd name="connsiteY123" fmla="*/ 156783 h 373733"/>
              <a:gd name="connsiteX124" fmla="*/ 6698077 w 17141299"/>
              <a:gd name="connsiteY124" fmla="*/ 142556 h 373733"/>
              <a:gd name="connsiteX125" fmla="*/ 6897270 w 17141299"/>
              <a:gd name="connsiteY125" fmla="*/ 16 h 373733"/>
              <a:gd name="connsiteX126" fmla="*/ 6925651 w 17141299"/>
              <a:gd name="connsiteY126" fmla="*/ 7540 h 373733"/>
              <a:gd name="connsiteX127" fmla="*/ 6956448 w 17141299"/>
              <a:gd name="connsiteY127" fmla="*/ 153078 h 373733"/>
              <a:gd name="connsiteX128" fmla="*/ 6955392 w 17141299"/>
              <a:gd name="connsiteY128" fmla="*/ 156783 h 373733"/>
              <a:gd name="connsiteX129" fmla="*/ 6965955 w 17141299"/>
              <a:gd name="connsiteY129" fmla="*/ 142556 h 373733"/>
              <a:gd name="connsiteX130" fmla="*/ 7165147 w 17141299"/>
              <a:gd name="connsiteY130" fmla="*/ 16 h 373733"/>
              <a:gd name="connsiteX131" fmla="*/ 7193530 w 17141299"/>
              <a:gd name="connsiteY131" fmla="*/ 7540 h 373733"/>
              <a:gd name="connsiteX132" fmla="*/ 7224325 w 17141299"/>
              <a:gd name="connsiteY132" fmla="*/ 153078 h 373733"/>
              <a:gd name="connsiteX133" fmla="*/ 7223269 w 17141299"/>
              <a:gd name="connsiteY133" fmla="*/ 156784 h 373733"/>
              <a:gd name="connsiteX134" fmla="*/ 7233833 w 17141299"/>
              <a:gd name="connsiteY134" fmla="*/ 142556 h 373733"/>
              <a:gd name="connsiteX135" fmla="*/ 7433026 w 17141299"/>
              <a:gd name="connsiteY135" fmla="*/ 16 h 373733"/>
              <a:gd name="connsiteX136" fmla="*/ 7461409 w 17141299"/>
              <a:gd name="connsiteY136" fmla="*/ 7540 h 373733"/>
              <a:gd name="connsiteX137" fmla="*/ 7492204 w 17141299"/>
              <a:gd name="connsiteY137" fmla="*/ 153078 h 373733"/>
              <a:gd name="connsiteX138" fmla="*/ 7491149 w 17141299"/>
              <a:gd name="connsiteY138" fmla="*/ 156783 h 373733"/>
              <a:gd name="connsiteX139" fmla="*/ 7501711 w 17141299"/>
              <a:gd name="connsiteY139" fmla="*/ 142556 h 373733"/>
              <a:gd name="connsiteX140" fmla="*/ 7700904 w 17141299"/>
              <a:gd name="connsiteY140" fmla="*/ 16 h 373733"/>
              <a:gd name="connsiteX141" fmla="*/ 7729286 w 17141299"/>
              <a:gd name="connsiteY141" fmla="*/ 7540 h 373733"/>
              <a:gd name="connsiteX142" fmla="*/ 7760082 w 17141299"/>
              <a:gd name="connsiteY142" fmla="*/ 153078 h 373733"/>
              <a:gd name="connsiteX143" fmla="*/ 7759026 w 17141299"/>
              <a:gd name="connsiteY143" fmla="*/ 156783 h 373733"/>
              <a:gd name="connsiteX144" fmla="*/ 7769589 w 17141299"/>
              <a:gd name="connsiteY144" fmla="*/ 142556 h 373733"/>
              <a:gd name="connsiteX145" fmla="*/ 7968782 w 17141299"/>
              <a:gd name="connsiteY145" fmla="*/ 16 h 373733"/>
              <a:gd name="connsiteX146" fmla="*/ 7997164 w 17141299"/>
              <a:gd name="connsiteY146" fmla="*/ 7540 h 373733"/>
              <a:gd name="connsiteX147" fmla="*/ 8027960 w 17141299"/>
              <a:gd name="connsiteY147" fmla="*/ 153078 h 373733"/>
              <a:gd name="connsiteX148" fmla="*/ 8026904 w 17141299"/>
              <a:gd name="connsiteY148" fmla="*/ 156785 h 373733"/>
              <a:gd name="connsiteX149" fmla="*/ 8037468 w 17141299"/>
              <a:gd name="connsiteY149" fmla="*/ 142556 h 373733"/>
              <a:gd name="connsiteX150" fmla="*/ 8236660 w 17141299"/>
              <a:gd name="connsiteY150" fmla="*/ 16 h 373733"/>
              <a:gd name="connsiteX151" fmla="*/ 8265042 w 17141299"/>
              <a:gd name="connsiteY151" fmla="*/ 7540 h 373733"/>
              <a:gd name="connsiteX152" fmla="*/ 8295839 w 17141299"/>
              <a:gd name="connsiteY152" fmla="*/ 153078 h 373733"/>
              <a:gd name="connsiteX153" fmla="*/ 8294788 w 17141299"/>
              <a:gd name="connsiteY153" fmla="*/ 156766 h 373733"/>
              <a:gd name="connsiteX154" fmla="*/ 8305338 w 17141299"/>
              <a:gd name="connsiteY154" fmla="*/ 142556 h 373733"/>
              <a:gd name="connsiteX155" fmla="*/ 8504530 w 17141299"/>
              <a:gd name="connsiteY155" fmla="*/ 16 h 373733"/>
              <a:gd name="connsiteX156" fmla="*/ 8532912 w 17141299"/>
              <a:gd name="connsiteY156" fmla="*/ 7540 h 373733"/>
              <a:gd name="connsiteX157" fmla="*/ 8563709 w 17141299"/>
              <a:gd name="connsiteY157" fmla="*/ 153078 h 373733"/>
              <a:gd name="connsiteX158" fmla="*/ 8562810 w 17141299"/>
              <a:gd name="connsiteY158" fmla="*/ 156232 h 373733"/>
              <a:gd name="connsiteX159" fmla="*/ 8562862 w 17141299"/>
              <a:gd name="connsiteY159" fmla="*/ 156154 h 373733"/>
              <a:gd name="connsiteX160" fmla="*/ 8772813 w 17141299"/>
              <a:gd name="connsiteY160" fmla="*/ 16 h 373733"/>
              <a:gd name="connsiteX161" fmla="*/ 8801195 w 17141299"/>
              <a:gd name="connsiteY161" fmla="*/ 7540 h 373733"/>
              <a:gd name="connsiteX162" fmla="*/ 8831992 w 17141299"/>
              <a:gd name="connsiteY162" fmla="*/ 153078 h 373733"/>
              <a:gd name="connsiteX163" fmla="*/ 8830936 w 17141299"/>
              <a:gd name="connsiteY163" fmla="*/ 156783 h 373733"/>
              <a:gd name="connsiteX164" fmla="*/ 8841498 w 17141299"/>
              <a:gd name="connsiteY164" fmla="*/ 142556 h 373733"/>
              <a:gd name="connsiteX165" fmla="*/ 9040691 w 17141299"/>
              <a:gd name="connsiteY165" fmla="*/ 16 h 373733"/>
              <a:gd name="connsiteX166" fmla="*/ 9069073 w 17141299"/>
              <a:gd name="connsiteY166" fmla="*/ 7540 h 373733"/>
              <a:gd name="connsiteX167" fmla="*/ 9099870 w 17141299"/>
              <a:gd name="connsiteY167" fmla="*/ 153078 h 373733"/>
              <a:gd name="connsiteX168" fmla="*/ 9098813 w 17141299"/>
              <a:gd name="connsiteY168" fmla="*/ 156785 h 373733"/>
              <a:gd name="connsiteX169" fmla="*/ 9109377 w 17141299"/>
              <a:gd name="connsiteY169" fmla="*/ 142556 h 373733"/>
              <a:gd name="connsiteX170" fmla="*/ 9308570 w 17141299"/>
              <a:gd name="connsiteY170" fmla="*/ 16 h 373733"/>
              <a:gd name="connsiteX171" fmla="*/ 9336952 w 17141299"/>
              <a:gd name="connsiteY171" fmla="*/ 7540 h 373733"/>
              <a:gd name="connsiteX172" fmla="*/ 9367748 w 17141299"/>
              <a:gd name="connsiteY172" fmla="*/ 153078 h 373733"/>
              <a:gd name="connsiteX173" fmla="*/ 9366693 w 17141299"/>
              <a:gd name="connsiteY173" fmla="*/ 156783 h 373733"/>
              <a:gd name="connsiteX174" fmla="*/ 9377255 w 17141299"/>
              <a:gd name="connsiteY174" fmla="*/ 142556 h 373733"/>
              <a:gd name="connsiteX175" fmla="*/ 9576448 w 17141299"/>
              <a:gd name="connsiteY175" fmla="*/ 16 h 373733"/>
              <a:gd name="connsiteX176" fmla="*/ 9604830 w 17141299"/>
              <a:gd name="connsiteY176" fmla="*/ 7540 h 373733"/>
              <a:gd name="connsiteX177" fmla="*/ 9635626 w 17141299"/>
              <a:gd name="connsiteY177" fmla="*/ 153078 h 373733"/>
              <a:gd name="connsiteX178" fmla="*/ 9634570 w 17141299"/>
              <a:gd name="connsiteY178" fmla="*/ 156783 h 373733"/>
              <a:gd name="connsiteX179" fmla="*/ 9645133 w 17141299"/>
              <a:gd name="connsiteY179" fmla="*/ 142556 h 373733"/>
              <a:gd name="connsiteX180" fmla="*/ 9844326 w 17141299"/>
              <a:gd name="connsiteY180" fmla="*/ 16 h 373733"/>
              <a:gd name="connsiteX181" fmla="*/ 9872708 w 17141299"/>
              <a:gd name="connsiteY181" fmla="*/ 7540 h 373733"/>
              <a:gd name="connsiteX182" fmla="*/ 9903504 w 17141299"/>
              <a:gd name="connsiteY182" fmla="*/ 153078 h 373733"/>
              <a:gd name="connsiteX183" fmla="*/ 9902446 w 17141299"/>
              <a:gd name="connsiteY183" fmla="*/ 156785 h 373733"/>
              <a:gd name="connsiteX184" fmla="*/ 9913011 w 17141299"/>
              <a:gd name="connsiteY184" fmla="*/ 142556 h 373733"/>
              <a:gd name="connsiteX185" fmla="*/ 10112204 w 17141299"/>
              <a:gd name="connsiteY185" fmla="*/ 16 h 373733"/>
              <a:gd name="connsiteX186" fmla="*/ 10140585 w 17141299"/>
              <a:gd name="connsiteY186" fmla="*/ 7540 h 373733"/>
              <a:gd name="connsiteX187" fmla="*/ 10171383 w 17141299"/>
              <a:gd name="connsiteY187" fmla="*/ 153078 h 373733"/>
              <a:gd name="connsiteX188" fmla="*/ 10170327 w 17141299"/>
              <a:gd name="connsiteY188" fmla="*/ 156783 h 373733"/>
              <a:gd name="connsiteX189" fmla="*/ 10180889 w 17141299"/>
              <a:gd name="connsiteY189" fmla="*/ 142556 h 373733"/>
              <a:gd name="connsiteX190" fmla="*/ 10380082 w 17141299"/>
              <a:gd name="connsiteY190" fmla="*/ 16 h 373733"/>
              <a:gd name="connsiteX191" fmla="*/ 10408464 w 17141299"/>
              <a:gd name="connsiteY191" fmla="*/ 7540 h 373733"/>
              <a:gd name="connsiteX192" fmla="*/ 10439261 w 17141299"/>
              <a:gd name="connsiteY192" fmla="*/ 153078 h 373733"/>
              <a:gd name="connsiteX193" fmla="*/ 10438205 w 17141299"/>
              <a:gd name="connsiteY193" fmla="*/ 156783 h 373733"/>
              <a:gd name="connsiteX194" fmla="*/ 10448767 w 17141299"/>
              <a:gd name="connsiteY194" fmla="*/ 142556 h 373733"/>
              <a:gd name="connsiteX195" fmla="*/ 10647960 w 17141299"/>
              <a:gd name="connsiteY195" fmla="*/ 16 h 373733"/>
              <a:gd name="connsiteX196" fmla="*/ 10676342 w 17141299"/>
              <a:gd name="connsiteY196" fmla="*/ 7540 h 373733"/>
              <a:gd name="connsiteX197" fmla="*/ 10707139 w 17141299"/>
              <a:gd name="connsiteY197" fmla="*/ 153078 h 373733"/>
              <a:gd name="connsiteX198" fmla="*/ 10706081 w 17141299"/>
              <a:gd name="connsiteY198" fmla="*/ 156785 h 373733"/>
              <a:gd name="connsiteX199" fmla="*/ 10716647 w 17141299"/>
              <a:gd name="connsiteY199" fmla="*/ 142556 h 373733"/>
              <a:gd name="connsiteX200" fmla="*/ 10915839 w 17141299"/>
              <a:gd name="connsiteY200" fmla="*/ 16 h 373733"/>
              <a:gd name="connsiteX201" fmla="*/ 10944220 w 17141299"/>
              <a:gd name="connsiteY201" fmla="*/ 7540 h 373733"/>
              <a:gd name="connsiteX202" fmla="*/ 10975017 w 17141299"/>
              <a:gd name="connsiteY202" fmla="*/ 153078 h 373733"/>
              <a:gd name="connsiteX203" fmla="*/ 10973961 w 17141299"/>
              <a:gd name="connsiteY203" fmla="*/ 156783 h 373733"/>
              <a:gd name="connsiteX204" fmla="*/ 10984525 w 17141299"/>
              <a:gd name="connsiteY204" fmla="*/ 142556 h 373733"/>
              <a:gd name="connsiteX205" fmla="*/ 11183717 w 17141299"/>
              <a:gd name="connsiteY205" fmla="*/ 16 h 373733"/>
              <a:gd name="connsiteX206" fmla="*/ 11212099 w 17141299"/>
              <a:gd name="connsiteY206" fmla="*/ 7540 h 373733"/>
              <a:gd name="connsiteX207" fmla="*/ 11242896 w 17141299"/>
              <a:gd name="connsiteY207" fmla="*/ 153078 h 373733"/>
              <a:gd name="connsiteX208" fmla="*/ 11241839 w 17141299"/>
              <a:gd name="connsiteY208" fmla="*/ 156783 h 373733"/>
              <a:gd name="connsiteX209" fmla="*/ 11252401 w 17141299"/>
              <a:gd name="connsiteY209" fmla="*/ 142556 h 373733"/>
              <a:gd name="connsiteX210" fmla="*/ 11451595 w 17141299"/>
              <a:gd name="connsiteY210" fmla="*/ 16 h 373733"/>
              <a:gd name="connsiteX211" fmla="*/ 11479977 w 17141299"/>
              <a:gd name="connsiteY211" fmla="*/ 7540 h 373733"/>
              <a:gd name="connsiteX212" fmla="*/ 11510772 w 17141299"/>
              <a:gd name="connsiteY212" fmla="*/ 153078 h 373733"/>
              <a:gd name="connsiteX213" fmla="*/ 11509716 w 17141299"/>
              <a:gd name="connsiteY213" fmla="*/ 156785 h 373733"/>
              <a:gd name="connsiteX214" fmla="*/ 11520281 w 17141299"/>
              <a:gd name="connsiteY214" fmla="*/ 142556 h 373733"/>
              <a:gd name="connsiteX215" fmla="*/ 11719474 w 17141299"/>
              <a:gd name="connsiteY215" fmla="*/ 16 h 373733"/>
              <a:gd name="connsiteX216" fmla="*/ 11747855 w 17141299"/>
              <a:gd name="connsiteY216" fmla="*/ 7540 h 373733"/>
              <a:gd name="connsiteX217" fmla="*/ 11778652 w 17141299"/>
              <a:gd name="connsiteY217" fmla="*/ 153078 h 373733"/>
              <a:gd name="connsiteX218" fmla="*/ 11777596 w 17141299"/>
              <a:gd name="connsiteY218" fmla="*/ 156783 h 373733"/>
              <a:gd name="connsiteX219" fmla="*/ 11788158 w 17141299"/>
              <a:gd name="connsiteY219" fmla="*/ 142556 h 373733"/>
              <a:gd name="connsiteX220" fmla="*/ 11987352 w 17141299"/>
              <a:gd name="connsiteY220" fmla="*/ 16 h 373733"/>
              <a:gd name="connsiteX221" fmla="*/ 12015733 w 17141299"/>
              <a:gd name="connsiteY221" fmla="*/ 7540 h 373733"/>
              <a:gd name="connsiteX222" fmla="*/ 12046529 w 17141299"/>
              <a:gd name="connsiteY222" fmla="*/ 153078 h 373733"/>
              <a:gd name="connsiteX223" fmla="*/ 12045473 w 17141299"/>
              <a:gd name="connsiteY223" fmla="*/ 156783 h 373733"/>
              <a:gd name="connsiteX224" fmla="*/ 12056036 w 17141299"/>
              <a:gd name="connsiteY224" fmla="*/ 142556 h 373733"/>
              <a:gd name="connsiteX225" fmla="*/ 12255229 w 17141299"/>
              <a:gd name="connsiteY225" fmla="*/ 16 h 373733"/>
              <a:gd name="connsiteX226" fmla="*/ 12283611 w 17141299"/>
              <a:gd name="connsiteY226" fmla="*/ 7540 h 373733"/>
              <a:gd name="connsiteX227" fmla="*/ 12314407 w 17141299"/>
              <a:gd name="connsiteY227" fmla="*/ 153078 h 373733"/>
              <a:gd name="connsiteX228" fmla="*/ 12313352 w 17141299"/>
              <a:gd name="connsiteY228" fmla="*/ 156782 h 373733"/>
              <a:gd name="connsiteX229" fmla="*/ 12323914 w 17141299"/>
              <a:gd name="connsiteY229" fmla="*/ 142556 h 373733"/>
              <a:gd name="connsiteX230" fmla="*/ 12523107 w 17141299"/>
              <a:gd name="connsiteY230" fmla="*/ 16 h 373733"/>
              <a:gd name="connsiteX231" fmla="*/ 12551489 w 17141299"/>
              <a:gd name="connsiteY231" fmla="*/ 7540 h 373733"/>
              <a:gd name="connsiteX232" fmla="*/ 12582285 w 17141299"/>
              <a:gd name="connsiteY232" fmla="*/ 153078 h 373733"/>
              <a:gd name="connsiteX233" fmla="*/ 12581229 w 17141299"/>
              <a:gd name="connsiteY233" fmla="*/ 156785 h 373733"/>
              <a:gd name="connsiteX234" fmla="*/ 12591793 w 17141299"/>
              <a:gd name="connsiteY234" fmla="*/ 142556 h 373733"/>
              <a:gd name="connsiteX235" fmla="*/ 12790986 w 17141299"/>
              <a:gd name="connsiteY235" fmla="*/ 16 h 373733"/>
              <a:gd name="connsiteX236" fmla="*/ 12819368 w 17141299"/>
              <a:gd name="connsiteY236" fmla="*/ 7540 h 373733"/>
              <a:gd name="connsiteX237" fmla="*/ 12850164 w 17141299"/>
              <a:gd name="connsiteY237" fmla="*/ 153078 h 373733"/>
              <a:gd name="connsiteX238" fmla="*/ 12849109 w 17141299"/>
              <a:gd name="connsiteY238" fmla="*/ 156782 h 373733"/>
              <a:gd name="connsiteX239" fmla="*/ 12859671 w 17141299"/>
              <a:gd name="connsiteY239" fmla="*/ 142556 h 373733"/>
              <a:gd name="connsiteX240" fmla="*/ 13058864 w 17141299"/>
              <a:gd name="connsiteY240" fmla="*/ 16 h 373733"/>
              <a:gd name="connsiteX241" fmla="*/ 13087246 w 17141299"/>
              <a:gd name="connsiteY241" fmla="*/ 7540 h 373733"/>
              <a:gd name="connsiteX242" fmla="*/ 13118042 w 17141299"/>
              <a:gd name="connsiteY242" fmla="*/ 153078 h 373733"/>
              <a:gd name="connsiteX243" fmla="*/ 13116987 w 17141299"/>
              <a:gd name="connsiteY243" fmla="*/ 156782 h 373733"/>
              <a:gd name="connsiteX244" fmla="*/ 13127549 w 17141299"/>
              <a:gd name="connsiteY244" fmla="*/ 142556 h 373733"/>
              <a:gd name="connsiteX245" fmla="*/ 13326742 w 17141299"/>
              <a:gd name="connsiteY245" fmla="*/ 16 h 373733"/>
              <a:gd name="connsiteX246" fmla="*/ 13355124 w 17141299"/>
              <a:gd name="connsiteY246" fmla="*/ 7540 h 373733"/>
              <a:gd name="connsiteX247" fmla="*/ 13385920 w 17141299"/>
              <a:gd name="connsiteY247" fmla="*/ 153078 h 373733"/>
              <a:gd name="connsiteX248" fmla="*/ 13384864 w 17141299"/>
              <a:gd name="connsiteY248" fmla="*/ 156785 h 373733"/>
              <a:gd name="connsiteX249" fmla="*/ 13395428 w 17141299"/>
              <a:gd name="connsiteY249" fmla="*/ 142556 h 373733"/>
              <a:gd name="connsiteX250" fmla="*/ 13594621 w 17141299"/>
              <a:gd name="connsiteY250" fmla="*/ 16 h 373733"/>
              <a:gd name="connsiteX251" fmla="*/ 13623003 w 17141299"/>
              <a:gd name="connsiteY251" fmla="*/ 7540 h 373733"/>
              <a:gd name="connsiteX252" fmla="*/ 13653799 w 17141299"/>
              <a:gd name="connsiteY252" fmla="*/ 153078 h 373733"/>
              <a:gd name="connsiteX253" fmla="*/ 13652743 w 17141299"/>
              <a:gd name="connsiteY253" fmla="*/ 156783 h 373733"/>
              <a:gd name="connsiteX254" fmla="*/ 13663306 w 17141299"/>
              <a:gd name="connsiteY254" fmla="*/ 142556 h 373733"/>
              <a:gd name="connsiteX255" fmla="*/ 13862499 w 17141299"/>
              <a:gd name="connsiteY255" fmla="*/ 16 h 373733"/>
              <a:gd name="connsiteX256" fmla="*/ 13890881 w 17141299"/>
              <a:gd name="connsiteY256" fmla="*/ 7540 h 373733"/>
              <a:gd name="connsiteX257" fmla="*/ 13921677 w 17141299"/>
              <a:gd name="connsiteY257" fmla="*/ 153078 h 373733"/>
              <a:gd name="connsiteX258" fmla="*/ 13920622 w 17141299"/>
              <a:gd name="connsiteY258" fmla="*/ 156782 h 373733"/>
              <a:gd name="connsiteX259" fmla="*/ 13931184 w 17141299"/>
              <a:gd name="connsiteY259" fmla="*/ 142556 h 373733"/>
              <a:gd name="connsiteX260" fmla="*/ 14130377 w 17141299"/>
              <a:gd name="connsiteY260" fmla="*/ 16 h 373733"/>
              <a:gd name="connsiteX261" fmla="*/ 14158759 w 17141299"/>
              <a:gd name="connsiteY261" fmla="*/ 7540 h 373733"/>
              <a:gd name="connsiteX262" fmla="*/ 14189555 w 17141299"/>
              <a:gd name="connsiteY262" fmla="*/ 153078 h 373733"/>
              <a:gd name="connsiteX263" fmla="*/ 14188499 w 17141299"/>
              <a:gd name="connsiteY263" fmla="*/ 156785 h 373733"/>
              <a:gd name="connsiteX264" fmla="*/ 14199063 w 17141299"/>
              <a:gd name="connsiteY264" fmla="*/ 142556 h 373733"/>
              <a:gd name="connsiteX265" fmla="*/ 14398256 w 17141299"/>
              <a:gd name="connsiteY265" fmla="*/ 16 h 373733"/>
              <a:gd name="connsiteX266" fmla="*/ 14426638 w 17141299"/>
              <a:gd name="connsiteY266" fmla="*/ 7540 h 373733"/>
              <a:gd name="connsiteX267" fmla="*/ 14457434 w 17141299"/>
              <a:gd name="connsiteY267" fmla="*/ 153078 h 373733"/>
              <a:gd name="connsiteX268" fmla="*/ 14456379 w 17141299"/>
              <a:gd name="connsiteY268" fmla="*/ 156782 h 373733"/>
              <a:gd name="connsiteX269" fmla="*/ 14466941 w 17141299"/>
              <a:gd name="connsiteY269" fmla="*/ 142556 h 373733"/>
              <a:gd name="connsiteX270" fmla="*/ 14666134 w 17141299"/>
              <a:gd name="connsiteY270" fmla="*/ 16 h 373733"/>
              <a:gd name="connsiteX271" fmla="*/ 14694516 w 17141299"/>
              <a:gd name="connsiteY271" fmla="*/ 7540 h 373733"/>
              <a:gd name="connsiteX272" fmla="*/ 14725312 w 17141299"/>
              <a:gd name="connsiteY272" fmla="*/ 153078 h 373733"/>
              <a:gd name="connsiteX273" fmla="*/ 14724257 w 17141299"/>
              <a:gd name="connsiteY273" fmla="*/ 156782 h 373733"/>
              <a:gd name="connsiteX274" fmla="*/ 14734819 w 17141299"/>
              <a:gd name="connsiteY274" fmla="*/ 142556 h 373733"/>
              <a:gd name="connsiteX275" fmla="*/ 14934012 w 17141299"/>
              <a:gd name="connsiteY275" fmla="*/ 16 h 373733"/>
              <a:gd name="connsiteX276" fmla="*/ 14962394 w 17141299"/>
              <a:gd name="connsiteY276" fmla="*/ 7540 h 373733"/>
              <a:gd name="connsiteX277" fmla="*/ 14993190 w 17141299"/>
              <a:gd name="connsiteY277" fmla="*/ 153078 h 373733"/>
              <a:gd name="connsiteX278" fmla="*/ 14992134 w 17141299"/>
              <a:gd name="connsiteY278" fmla="*/ 156785 h 373733"/>
              <a:gd name="connsiteX279" fmla="*/ 15002698 w 17141299"/>
              <a:gd name="connsiteY279" fmla="*/ 142556 h 373733"/>
              <a:gd name="connsiteX280" fmla="*/ 15201891 w 17141299"/>
              <a:gd name="connsiteY280" fmla="*/ 16 h 373733"/>
              <a:gd name="connsiteX281" fmla="*/ 15230273 w 17141299"/>
              <a:gd name="connsiteY281" fmla="*/ 7540 h 373733"/>
              <a:gd name="connsiteX282" fmla="*/ 15261069 w 17141299"/>
              <a:gd name="connsiteY282" fmla="*/ 153078 h 373733"/>
              <a:gd name="connsiteX283" fmla="*/ 15260013 w 17141299"/>
              <a:gd name="connsiteY283" fmla="*/ 156783 h 373733"/>
              <a:gd name="connsiteX284" fmla="*/ 15270576 w 17141299"/>
              <a:gd name="connsiteY284" fmla="*/ 142556 h 373733"/>
              <a:gd name="connsiteX285" fmla="*/ 15469769 w 17141299"/>
              <a:gd name="connsiteY285" fmla="*/ 16 h 373733"/>
              <a:gd name="connsiteX286" fmla="*/ 15498151 w 17141299"/>
              <a:gd name="connsiteY286" fmla="*/ 7540 h 373733"/>
              <a:gd name="connsiteX287" fmla="*/ 15528947 w 17141299"/>
              <a:gd name="connsiteY287" fmla="*/ 153078 h 373733"/>
              <a:gd name="connsiteX288" fmla="*/ 15527891 w 17141299"/>
              <a:gd name="connsiteY288" fmla="*/ 156783 h 373733"/>
              <a:gd name="connsiteX289" fmla="*/ 15538454 w 17141299"/>
              <a:gd name="connsiteY289" fmla="*/ 142556 h 373733"/>
              <a:gd name="connsiteX290" fmla="*/ 15737647 w 17141299"/>
              <a:gd name="connsiteY290" fmla="*/ 16 h 373733"/>
              <a:gd name="connsiteX291" fmla="*/ 15766029 w 17141299"/>
              <a:gd name="connsiteY291" fmla="*/ 7540 h 373733"/>
              <a:gd name="connsiteX292" fmla="*/ 15796825 w 17141299"/>
              <a:gd name="connsiteY292" fmla="*/ 153078 h 373733"/>
              <a:gd name="connsiteX293" fmla="*/ 15795769 w 17141299"/>
              <a:gd name="connsiteY293" fmla="*/ 156784 h 373733"/>
              <a:gd name="connsiteX294" fmla="*/ 15806333 w 17141299"/>
              <a:gd name="connsiteY294" fmla="*/ 142556 h 373733"/>
              <a:gd name="connsiteX295" fmla="*/ 16005526 w 17141299"/>
              <a:gd name="connsiteY295" fmla="*/ 16 h 373733"/>
              <a:gd name="connsiteX296" fmla="*/ 16033908 w 17141299"/>
              <a:gd name="connsiteY296" fmla="*/ 7540 h 373733"/>
              <a:gd name="connsiteX297" fmla="*/ 16064704 w 17141299"/>
              <a:gd name="connsiteY297" fmla="*/ 153078 h 373733"/>
              <a:gd name="connsiteX298" fmla="*/ 16063648 w 17141299"/>
              <a:gd name="connsiteY298" fmla="*/ 156783 h 373733"/>
              <a:gd name="connsiteX299" fmla="*/ 16074212 w 17141299"/>
              <a:gd name="connsiteY299" fmla="*/ 142556 h 373733"/>
              <a:gd name="connsiteX300" fmla="*/ 16273404 w 17141299"/>
              <a:gd name="connsiteY300" fmla="*/ 16 h 373733"/>
              <a:gd name="connsiteX301" fmla="*/ 16301786 w 17141299"/>
              <a:gd name="connsiteY301" fmla="*/ 7540 h 373733"/>
              <a:gd name="connsiteX302" fmla="*/ 16332582 w 17141299"/>
              <a:gd name="connsiteY302" fmla="*/ 153078 h 373733"/>
              <a:gd name="connsiteX303" fmla="*/ 16331526 w 17141299"/>
              <a:gd name="connsiteY303" fmla="*/ 156783 h 373733"/>
              <a:gd name="connsiteX304" fmla="*/ 16342088 w 17141299"/>
              <a:gd name="connsiteY304" fmla="*/ 142556 h 373733"/>
              <a:gd name="connsiteX305" fmla="*/ 16541282 w 17141299"/>
              <a:gd name="connsiteY305" fmla="*/ 16 h 373733"/>
              <a:gd name="connsiteX306" fmla="*/ 16569664 w 17141299"/>
              <a:gd name="connsiteY306" fmla="*/ 7540 h 373733"/>
              <a:gd name="connsiteX307" fmla="*/ 16600460 w 17141299"/>
              <a:gd name="connsiteY307" fmla="*/ 153078 h 373733"/>
              <a:gd name="connsiteX308" fmla="*/ 16599404 w 17141299"/>
              <a:gd name="connsiteY308" fmla="*/ 156785 h 373733"/>
              <a:gd name="connsiteX309" fmla="*/ 16609968 w 17141299"/>
              <a:gd name="connsiteY309" fmla="*/ 142556 h 373733"/>
              <a:gd name="connsiteX310" fmla="*/ 16809160 w 17141299"/>
              <a:gd name="connsiteY310" fmla="*/ 16 h 373733"/>
              <a:gd name="connsiteX311" fmla="*/ 16837542 w 17141299"/>
              <a:gd name="connsiteY311" fmla="*/ 7540 h 373733"/>
              <a:gd name="connsiteX312" fmla="*/ 16868340 w 17141299"/>
              <a:gd name="connsiteY312" fmla="*/ 153078 h 373733"/>
              <a:gd name="connsiteX313" fmla="*/ 16867288 w 17141299"/>
              <a:gd name="connsiteY313" fmla="*/ 156766 h 373733"/>
              <a:gd name="connsiteX314" fmla="*/ 16877838 w 17141299"/>
              <a:gd name="connsiteY314" fmla="*/ 142556 h 373733"/>
              <a:gd name="connsiteX315" fmla="*/ 17077030 w 17141299"/>
              <a:gd name="connsiteY315" fmla="*/ 16 h 373733"/>
              <a:gd name="connsiteX316" fmla="*/ 17105412 w 17141299"/>
              <a:gd name="connsiteY316" fmla="*/ 7540 h 373733"/>
              <a:gd name="connsiteX317" fmla="*/ 17102272 w 17141299"/>
              <a:gd name="connsiteY317" fmla="*/ 272134 h 373733"/>
              <a:gd name="connsiteX318" fmla="*/ 17097876 w 17141299"/>
              <a:gd name="connsiteY318" fmla="*/ 282293 h 373733"/>
              <a:gd name="connsiteX319" fmla="*/ 0 w 17141299"/>
              <a:gd name="connsiteY319" fmla="*/ 373733 h 373733"/>
              <a:gd name="connsiteX0" fmla="*/ 0 w 16940986"/>
              <a:gd name="connsiteY0" fmla="*/ 16 h 282293"/>
              <a:gd name="connsiteX1" fmla="*/ 28382 w 16940986"/>
              <a:gd name="connsiteY1" fmla="*/ 7540 h 282293"/>
              <a:gd name="connsiteX2" fmla="*/ 59179 w 16940986"/>
              <a:gd name="connsiteY2" fmla="*/ 153078 h 282293"/>
              <a:gd name="connsiteX3" fmla="*/ 58123 w 16940986"/>
              <a:gd name="connsiteY3" fmla="*/ 156783 h 282293"/>
              <a:gd name="connsiteX4" fmla="*/ 68685 w 16940986"/>
              <a:gd name="connsiteY4" fmla="*/ 142556 h 282293"/>
              <a:gd name="connsiteX5" fmla="*/ 267878 w 16940986"/>
              <a:gd name="connsiteY5" fmla="*/ 16 h 282293"/>
              <a:gd name="connsiteX6" fmla="*/ 296260 w 16940986"/>
              <a:gd name="connsiteY6" fmla="*/ 7540 h 282293"/>
              <a:gd name="connsiteX7" fmla="*/ 327057 w 16940986"/>
              <a:gd name="connsiteY7" fmla="*/ 153078 h 282293"/>
              <a:gd name="connsiteX8" fmla="*/ 326000 w 16940986"/>
              <a:gd name="connsiteY8" fmla="*/ 156785 h 282293"/>
              <a:gd name="connsiteX9" fmla="*/ 336564 w 16940986"/>
              <a:gd name="connsiteY9" fmla="*/ 142556 h 282293"/>
              <a:gd name="connsiteX10" fmla="*/ 535757 w 16940986"/>
              <a:gd name="connsiteY10" fmla="*/ 16 h 282293"/>
              <a:gd name="connsiteX11" fmla="*/ 564139 w 16940986"/>
              <a:gd name="connsiteY11" fmla="*/ 7540 h 282293"/>
              <a:gd name="connsiteX12" fmla="*/ 594935 w 16940986"/>
              <a:gd name="connsiteY12" fmla="*/ 153078 h 282293"/>
              <a:gd name="connsiteX13" fmla="*/ 593880 w 16940986"/>
              <a:gd name="connsiteY13" fmla="*/ 156783 h 282293"/>
              <a:gd name="connsiteX14" fmla="*/ 604442 w 16940986"/>
              <a:gd name="connsiteY14" fmla="*/ 142556 h 282293"/>
              <a:gd name="connsiteX15" fmla="*/ 803635 w 16940986"/>
              <a:gd name="connsiteY15" fmla="*/ 16 h 282293"/>
              <a:gd name="connsiteX16" fmla="*/ 832017 w 16940986"/>
              <a:gd name="connsiteY16" fmla="*/ 7540 h 282293"/>
              <a:gd name="connsiteX17" fmla="*/ 862813 w 16940986"/>
              <a:gd name="connsiteY17" fmla="*/ 153078 h 282293"/>
              <a:gd name="connsiteX18" fmla="*/ 861757 w 16940986"/>
              <a:gd name="connsiteY18" fmla="*/ 156783 h 282293"/>
              <a:gd name="connsiteX19" fmla="*/ 872320 w 16940986"/>
              <a:gd name="connsiteY19" fmla="*/ 142556 h 282293"/>
              <a:gd name="connsiteX20" fmla="*/ 1071513 w 16940986"/>
              <a:gd name="connsiteY20" fmla="*/ 16 h 282293"/>
              <a:gd name="connsiteX21" fmla="*/ 1099895 w 16940986"/>
              <a:gd name="connsiteY21" fmla="*/ 7540 h 282293"/>
              <a:gd name="connsiteX22" fmla="*/ 1130691 w 16940986"/>
              <a:gd name="connsiteY22" fmla="*/ 153078 h 282293"/>
              <a:gd name="connsiteX23" fmla="*/ 1129633 w 16940986"/>
              <a:gd name="connsiteY23" fmla="*/ 156785 h 282293"/>
              <a:gd name="connsiteX24" fmla="*/ 1140199 w 16940986"/>
              <a:gd name="connsiteY24" fmla="*/ 142556 h 282293"/>
              <a:gd name="connsiteX25" fmla="*/ 1339391 w 16940986"/>
              <a:gd name="connsiteY25" fmla="*/ 16 h 282293"/>
              <a:gd name="connsiteX26" fmla="*/ 1367772 w 16940986"/>
              <a:gd name="connsiteY26" fmla="*/ 7540 h 282293"/>
              <a:gd name="connsiteX27" fmla="*/ 1398570 w 16940986"/>
              <a:gd name="connsiteY27" fmla="*/ 153078 h 282293"/>
              <a:gd name="connsiteX28" fmla="*/ 1397515 w 16940986"/>
              <a:gd name="connsiteY28" fmla="*/ 156783 h 282293"/>
              <a:gd name="connsiteX29" fmla="*/ 1408076 w 16940986"/>
              <a:gd name="connsiteY29" fmla="*/ 142556 h 282293"/>
              <a:gd name="connsiteX30" fmla="*/ 1607269 w 16940986"/>
              <a:gd name="connsiteY30" fmla="*/ 16 h 282293"/>
              <a:gd name="connsiteX31" fmla="*/ 1635651 w 16940986"/>
              <a:gd name="connsiteY31" fmla="*/ 7540 h 282293"/>
              <a:gd name="connsiteX32" fmla="*/ 1666448 w 16940986"/>
              <a:gd name="connsiteY32" fmla="*/ 153078 h 282293"/>
              <a:gd name="connsiteX33" fmla="*/ 1665392 w 16940986"/>
              <a:gd name="connsiteY33" fmla="*/ 156783 h 282293"/>
              <a:gd name="connsiteX34" fmla="*/ 1675954 w 16940986"/>
              <a:gd name="connsiteY34" fmla="*/ 142556 h 282293"/>
              <a:gd name="connsiteX35" fmla="*/ 1875147 w 16940986"/>
              <a:gd name="connsiteY35" fmla="*/ 16 h 282293"/>
              <a:gd name="connsiteX36" fmla="*/ 1903529 w 16940986"/>
              <a:gd name="connsiteY36" fmla="*/ 7540 h 282293"/>
              <a:gd name="connsiteX37" fmla="*/ 1934326 w 16940986"/>
              <a:gd name="connsiteY37" fmla="*/ 153078 h 282293"/>
              <a:gd name="connsiteX38" fmla="*/ 1933268 w 16940986"/>
              <a:gd name="connsiteY38" fmla="*/ 156785 h 282293"/>
              <a:gd name="connsiteX39" fmla="*/ 1943834 w 16940986"/>
              <a:gd name="connsiteY39" fmla="*/ 142556 h 282293"/>
              <a:gd name="connsiteX40" fmla="*/ 2143026 w 16940986"/>
              <a:gd name="connsiteY40" fmla="*/ 16 h 282293"/>
              <a:gd name="connsiteX41" fmla="*/ 2171407 w 16940986"/>
              <a:gd name="connsiteY41" fmla="*/ 7540 h 282293"/>
              <a:gd name="connsiteX42" fmla="*/ 2202204 w 16940986"/>
              <a:gd name="connsiteY42" fmla="*/ 153078 h 282293"/>
              <a:gd name="connsiteX43" fmla="*/ 2201148 w 16940986"/>
              <a:gd name="connsiteY43" fmla="*/ 156783 h 282293"/>
              <a:gd name="connsiteX44" fmla="*/ 2211712 w 16940986"/>
              <a:gd name="connsiteY44" fmla="*/ 142556 h 282293"/>
              <a:gd name="connsiteX45" fmla="*/ 2410905 w 16940986"/>
              <a:gd name="connsiteY45" fmla="*/ 16 h 282293"/>
              <a:gd name="connsiteX46" fmla="*/ 2439286 w 16940986"/>
              <a:gd name="connsiteY46" fmla="*/ 7540 h 282293"/>
              <a:gd name="connsiteX47" fmla="*/ 2470084 w 16940986"/>
              <a:gd name="connsiteY47" fmla="*/ 153078 h 282293"/>
              <a:gd name="connsiteX48" fmla="*/ 2469026 w 16940986"/>
              <a:gd name="connsiteY48" fmla="*/ 156783 h 282293"/>
              <a:gd name="connsiteX49" fmla="*/ 2479588 w 16940986"/>
              <a:gd name="connsiteY49" fmla="*/ 142556 h 282293"/>
              <a:gd name="connsiteX50" fmla="*/ 2678782 w 16940986"/>
              <a:gd name="connsiteY50" fmla="*/ 16 h 282293"/>
              <a:gd name="connsiteX51" fmla="*/ 2707164 w 16940986"/>
              <a:gd name="connsiteY51" fmla="*/ 7540 h 282293"/>
              <a:gd name="connsiteX52" fmla="*/ 2737959 w 16940986"/>
              <a:gd name="connsiteY52" fmla="*/ 153078 h 282293"/>
              <a:gd name="connsiteX53" fmla="*/ 2736903 w 16940986"/>
              <a:gd name="connsiteY53" fmla="*/ 156785 h 282293"/>
              <a:gd name="connsiteX54" fmla="*/ 2747468 w 16940986"/>
              <a:gd name="connsiteY54" fmla="*/ 142556 h 282293"/>
              <a:gd name="connsiteX55" fmla="*/ 2946661 w 16940986"/>
              <a:gd name="connsiteY55" fmla="*/ 16 h 282293"/>
              <a:gd name="connsiteX56" fmla="*/ 2975043 w 16940986"/>
              <a:gd name="connsiteY56" fmla="*/ 7540 h 282293"/>
              <a:gd name="connsiteX57" fmla="*/ 3005839 w 16940986"/>
              <a:gd name="connsiteY57" fmla="*/ 153078 h 282293"/>
              <a:gd name="connsiteX58" fmla="*/ 3004783 w 16940986"/>
              <a:gd name="connsiteY58" fmla="*/ 156783 h 282293"/>
              <a:gd name="connsiteX59" fmla="*/ 3015345 w 16940986"/>
              <a:gd name="connsiteY59" fmla="*/ 142556 h 282293"/>
              <a:gd name="connsiteX60" fmla="*/ 3214539 w 16940986"/>
              <a:gd name="connsiteY60" fmla="*/ 16 h 282293"/>
              <a:gd name="connsiteX61" fmla="*/ 3242921 w 16940986"/>
              <a:gd name="connsiteY61" fmla="*/ 7540 h 282293"/>
              <a:gd name="connsiteX62" fmla="*/ 3273716 w 16940986"/>
              <a:gd name="connsiteY62" fmla="*/ 153078 h 282293"/>
              <a:gd name="connsiteX63" fmla="*/ 3272660 w 16940986"/>
              <a:gd name="connsiteY63" fmla="*/ 156783 h 282293"/>
              <a:gd name="connsiteX64" fmla="*/ 3283223 w 16940986"/>
              <a:gd name="connsiteY64" fmla="*/ 142556 h 282293"/>
              <a:gd name="connsiteX65" fmla="*/ 3482416 w 16940986"/>
              <a:gd name="connsiteY65" fmla="*/ 16 h 282293"/>
              <a:gd name="connsiteX66" fmla="*/ 3510799 w 16940986"/>
              <a:gd name="connsiteY66" fmla="*/ 7540 h 282293"/>
              <a:gd name="connsiteX67" fmla="*/ 3541595 w 16940986"/>
              <a:gd name="connsiteY67" fmla="*/ 153078 h 282293"/>
              <a:gd name="connsiteX68" fmla="*/ 3540539 w 16940986"/>
              <a:gd name="connsiteY68" fmla="*/ 156782 h 282293"/>
              <a:gd name="connsiteX69" fmla="*/ 3551102 w 16940986"/>
              <a:gd name="connsiteY69" fmla="*/ 142556 h 282293"/>
              <a:gd name="connsiteX70" fmla="*/ 3750295 w 16940986"/>
              <a:gd name="connsiteY70" fmla="*/ 16 h 282293"/>
              <a:gd name="connsiteX71" fmla="*/ 3778676 w 16940986"/>
              <a:gd name="connsiteY71" fmla="*/ 7540 h 282293"/>
              <a:gd name="connsiteX72" fmla="*/ 3809473 w 16940986"/>
              <a:gd name="connsiteY72" fmla="*/ 153078 h 282293"/>
              <a:gd name="connsiteX73" fmla="*/ 3808417 w 16940986"/>
              <a:gd name="connsiteY73" fmla="*/ 156785 h 282293"/>
              <a:gd name="connsiteX74" fmla="*/ 3818981 w 16940986"/>
              <a:gd name="connsiteY74" fmla="*/ 142556 h 282293"/>
              <a:gd name="connsiteX75" fmla="*/ 4018174 w 16940986"/>
              <a:gd name="connsiteY75" fmla="*/ 16 h 282293"/>
              <a:gd name="connsiteX76" fmla="*/ 4046555 w 16940986"/>
              <a:gd name="connsiteY76" fmla="*/ 7540 h 282293"/>
              <a:gd name="connsiteX77" fmla="*/ 4077352 w 16940986"/>
              <a:gd name="connsiteY77" fmla="*/ 153078 h 282293"/>
              <a:gd name="connsiteX78" fmla="*/ 4076297 w 16940986"/>
              <a:gd name="connsiteY78" fmla="*/ 156782 h 282293"/>
              <a:gd name="connsiteX79" fmla="*/ 4086859 w 16940986"/>
              <a:gd name="connsiteY79" fmla="*/ 142556 h 282293"/>
              <a:gd name="connsiteX80" fmla="*/ 4286051 w 16940986"/>
              <a:gd name="connsiteY80" fmla="*/ 16 h 282293"/>
              <a:gd name="connsiteX81" fmla="*/ 4314434 w 16940986"/>
              <a:gd name="connsiteY81" fmla="*/ 7540 h 282293"/>
              <a:gd name="connsiteX82" fmla="*/ 4345229 w 16940986"/>
              <a:gd name="connsiteY82" fmla="*/ 153078 h 282293"/>
              <a:gd name="connsiteX83" fmla="*/ 4344175 w 16940986"/>
              <a:gd name="connsiteY83" fmla="*/ 156782 h 282293"/>
              <a:gd name="connsiteX84" fmla="*/ 4354736 w 16940986"/>
              <a:gd name="connsiteY84" fmla="*/ 142556 h 282293"/>
              <a:gd name="connsiteX85" fmla="*/ 4553929 w 16940986"/>
              <a:gd name="connsiteY85" fmla="*/ 16 h 282293"/>
              <a:gd name="connsiteX86" fmla="*/ 4582312 w 16940986"/>
              <a:gd name="connsiteY86" fmla="*/ 7540 h 282293"/>
              <a:gd name="connsiteX87" fmla="*/ 4613107 w 16940986"/>
              <a:gd name="connsiteY87" fmla="*/ 153078 h 282293"/>
              <a:gd name="connsiteX88" fmla="*/ 4612051 w 16940986"/>
              <a:gd name="connsiteY88" fmla="*/ 156785 h 282293"/>
              <a:gd name="connsiteX89" fmla="*/ 4622615 w 16940986"/>
              <a:gd name="connsiteY89" fmla="*/ 142556 h 282293"/>
              <a:gd name="connsiteX90" fmla="*/ 4821808 w 16940986"/>
              <a:gd name="connsiteY90" fmla="*/ 16 h 282293"/>
              <a:gd name="connsiteX91" fmla="*/ 4850191 w 16940986"/>
              <a:gd name="connsiteY91" fmla="*/ 7540 h 282293"/>
              <a:gd name="connsiteX92" fmla="*/ 4880987 w 16940986"/>
              <a:gd name="connsiteY92" fmla="*/ 153078 h 282293"/>
              <a:gd name="connsiteX93" fmla="*/ 4879930 w 16940986"/>
              <a:gd name="connsiteY93" fmla="*/ 156783 h 282293"/>
              <a:gd name="connsiteX94" fmla="*/ 4890494 w 16940986"/>
              <a:gd name="connsiteY94" fmla="*/ 142556 h 282293"/>
              <a:gd name="connsiteX95" fmla="*/ 5089687 w 16940986"/>
              <a:gd name="connsiteY95" fmla="*/ 16 h 282293"/>
              <a:gd name="connsiteX96" fmla="*/ 5118068 w 16940986"/>
              <a:gd name="connsiteY96" fmla="*/ 7540 h 282293"/>
              <a:gd name="connsiteX97" fmla="*/ 5148865 w 16940986"/>
              <a:gd name="connsiteY97" fmla="*/ 153078 h 282293"/>
              <a:gd name="connsiteX98" fmla="*/ 5147810 w 16940986"/>
              <a:gd name="connsiteY98" fmla="*/ 156782 h 282293"/>
              <a:gd name="connsiteX99" fmla="*/ 5158372 w 16940986"/>
              <a:gd name="connsiteY99" fmla="*/ 142556 h 282293"/>
              <a:gd name="connsiteX100" fmla="*/ 5357565 w 16940986"/>
              <a:gd name="connsiteY100" fmla="*/ 16 h 282293"/>
              <a:gd name="connsiteX101" fmla="*/ 5385946 w 16940986"/>
              <a:gd name="connsiteY101" fmla="*/ 7540 h 282293"/>
              <a:gd name="connsiteX102" fmla="*/ 5416742 w 16940986"/>
              <a:gd name="connsiteY102" fmla="*/ 153078 h 282293"/>
              <a:gd name="connsiteX103" fmla="*/ 5415687 w 16940986"/>
              <a:gd name="connsiteY103" fmla="*/ 156785 h 282293"/>
              <a:gd name="connsiteX104" fmla="*/ 5426251 w 16940986"/>
              <a:gd name="connsiteY104" fmla="*/ 142556 h 282293"/>
              <a:gd name="connsiteX105" fmla="*/ 5625443 w 16940986"/>
              <a:gd name="connsiteY105" fmla="*/ 16 h 282293"/>
              <a:gd name="connsiteX106" fmla="*/ 5653826 w 16940986"/>
              <a:gd name="connsiteY106" fmla="*/ 7540 h 282293"/>
              <a:gd name="connsiteX107" fmla="*/ 5684621 w 16940986"/>
              <a:gd name="connsiteY107" fmla="*/ 153078 h 282293"/>
              <a:gd name="connsiteX108" fmla="*/ 5683567 w 16940986"/>
              <a:gd name="connsiteY108" fmla="*/ 156782 h 282293"/>
              <a:gd name="connsiteX109" fmla="*/ 5694128 w 16940986"/>
              <a:gd name="connsiteY109" fmla="*/ 142556 h 282293"/>
              <a:gd name="connsiteX110" fmla="*/ 5893321 w 16940986"/>
              <a:gd name="connsiteY110" fmla="*/ 16 h 282293"/>
              <a:gd name="connsiteX111" fmla="*/ 5921704 w 16940986"/>
              <a:gd name="connsiteY111" fmla="*/ 7540 h 282293"/>
              <a:gd name="connsiteX112" fmla="*/ 5952499 w 16940986"/>
              <a:gd name="connsiteY112" fmla="*/ 153078 h 282293"/>
              <a:gd name="connsiteX113" fmla="*/ 5951444 w 16940986"/>
              <a:gd name="connsiteY113" fmla="*/ 156782 h 282293"/>
              <a:gd name="connsiteX114" fmla="*/ 5962006 w 16940986"/>
              <a:gd name="connsiteY114" fmla="*/ 142556 h 282293"/>
              <a:gd name="connsiteX115" fmla="*/ 6161200 w 16940986"/>
              <a:gd name="connsiteY115" fmla="*/ 16 h 282293"/>
              <a:gd name="connsiteX116" fmla="*/ 6189581 w 16940986"/>
              <a:gd name="connsiteY116" fmla="*/ 7540 h 282293"/>
              <a:gd name="connsiteX117" fmla="*/ 6220378 w 16940986"/>
              <a:gd name="connsiteY117" fmla="*/ 153078 h 282293"/>
              <a:gd name="connsiteX118" fmla="*/ 6219322 w 16940986"/>
              <a:gd name="connsiteY118" fmla="*/ 156785 h 282293"/>
              <a:gd name="connsiteX119" fmla="*/ 6229886 w 16940986"/>
              <a:gd name="connsiteY119" fmla="*/ 142556 h 282293"/>
              <a:gd name="connsiteX120" fmla="*/ 6429079 w 16940986"/>
              <a:gd name="connsiteY120" fmla="*/ 16 h 282293"/>
              <a:gd name="connsiteX121" fmla="*/ 6457460 w 16940986"/>
              <a:gd name="connsiteY121" fmla="*/ 7540 h 282293"/>
              <a:gd name="connsiteX122" fmla="*/ 6488257 w 16940986"/>
              <a:gd name="connsiteY122" fmla="*/ 153078 h 282293"/>
              <a:gd name="connsiteX123" fmla="*/ 6487201 w 16940986"/>
              <a:gd name="connsiteY123" fmla="*/ 156783 h 282293"/>
              <a:gd name="connsiteX124" fmla="*/ 6497764 w 16940986"/>
              <a:gd name="connsiteY124" fmla="*/ 142556 h 282293"/>
              <a:gd name="connsiteX125" fmla="*/ 6696957 w 16940986"/>
              <a:gd name="connsiteY125" fmla="*/ 16 h 282293"/>
              <a:gd name="connsiteX126" fmla="*/ 6725338 w 16940986"/>
              <a:gd name="connsiteY126" fmla="*/ 7540 h 282293"/>
              <a:gd name="connsiteX127" fmla="*/ 6756135 w 16940986"/>
              <a:gd name="connsiteY127" fmla="*/ 153078 h 282293"/>
              <a:gd name="connsiteX128" fmla="*/ 6755079 w 16940986"/>
              <a:gd name="connsiteY128" fmla="*/ 156783 h 282293"/>
              <a:gd name="connsiteX129" fmla="*/ 6765642 w 16940986"/>
              <a:gd name="connsiteY129" fmla="*/ 142556 h 282293"/>
              <a:gd name="connsiteX130" fmla="*/ 6964834 w 16940986"/>
              <a:gd name="connsiteY130" fmla="*/ 16 h 282293"/>
              <a:gd name="connsiteX131" fmla="*/ 6993217 w 16940986"/>
              <a:gd name="connsiteY131" fmla="*/ 7540 h 282293"/>
              <a:gd name="connsiteX132" fmla="*/ 7024012 w 16940986"/>
              <a:gd name="connsiteY132" fmla="*/ 153078 h 282293"/>
              <a:gd name="connsiteX133" fmla="*/ 7022956 w 16940986"/>
              <a:gd name="connsiteY133" fmla="*/ 156784 h 282293"/>
              <a:gd name="connsiteX134" fmla="*/ 7033520 w 16940986"/>
              <a:gd name="connsiteY134" fmla="*/ 142556 h 282293"/>
              <a:gd name="connsiteX135" fmla="*/ 7232713 w 16940986"/>
              <a:gd name="connsiteY135" fmla="*/ 16 h 282293"/>
              <a:gd name="connsiteX136" fmla="*/ 7261096 w 16940986"/>
              <a:gd name="connsiteY136" fmla="*/ 7540 h 282293"/>
              <a:gd name="connsiteX137" fmla="*/ 7291891 w 16940986"/>
              <a:gd name="connsiteY137" fmla="*/ 153078 h 282293"/>
              <a:gd name="connsiteX138" fmla="*/ 7290836 w 16940986"/>
              <a:gd name="connsiteY138" fmla="*/ 156783 h 282293"/>
              <a:gd name="connsiteX139" fmla="*/ 7301398 w 16940986"/>
              <a:gd name="connsiteY139" fmla="*/ 142556 h 282293"/>
              <a:gd name="connsiteX140" fmla="*/ 7500591 w 16940986"/>
              <a:gd name="connsiteY140" fmla="*/ 16 h 282293"/>
              <a:gd name="connsiteX141" fmla="*/ 7528973 w 16940986"/>
              <a:gd name="connsiteY141" fmla="*/ 7540 h 282293"/>
              <a:gd name="connsiteX142" fmla="*/ 7559769 w 16940986"/>
              <a:gd name="connsiteY142" fmla="*/ 153078 h 282293"/>
              <a:gd name="connsiteX143" fmla="*/ 7558713 w 16940986"/>
              <a:gd name="connsiteY143" fmla="*/ 156783 h 282293"/>
              <a:gd name="connsiteX144" fmla="*/ 7569276 w 16940986"/>
              <a:gd name="connsiteY144" fmla="*/ 142556 h 282293"/>
              <a:gd name="connsiteX145" fmla="*/ 7768469 w 16940986"/>
              <a:gd name="connsiteY145" fmla="*/ 16 h 282293"/>
              <a:gd name="connsiteX146" fmla="*/ 7796851 w 16940986"/>
              <a:gd name="connsiteY146" fmla="*/ 7540 h 282293"/>
              <a:gd name="connsiteX147" fmla="*/ 7827647 w 16940986"/>
              <a:gd name="connsiteY147" fmla="*/ 153078 h 282293"/>
              <a:gd name="connsiteX148" fmla="*/ 7826591 w 16940986"/>
              <a:gd name="connsiteY148" fmla="*/ 156785 h 282293"/>
              <a:gd name="connsiteX149" fmla="*/ 7837155 w 16940986"/>
              <a:gd name="connsiteY149" fmla="*/ 142556 h 282293"/>
              <a:gd name="connsiteX150" fmla="*/ 8036347 w 16940986"/>
              <a:gd name="connsiteY150" fmla="*/ 16 h 282293"/>
              <a:gd name="connsiteX151" fmla="*/ 8064729 w 16940986"/>
              <a:gd name="connsiteY151" fmla="*/ 7540 h 282293"/>
              <a:gd name="connsiteX152" fmla="*/ 8095526 w 16940986"/>
              <a:gd name="connsiteY152" fmla="*/ 153078 h 282293"/>
              <a:gd name="connsiteX153" fmla="*/ 8094475 w 16940986"/>
              <a:gd name="connsiteY153" fmla="*/ 156766 h 282293"/>
              <a:gd name="connsiteX154" fmla="*/ 8105025 w 16940986"/>
              <a:gd name="connsiteY154" fmla="*/ 142556 h 282293"/>
              <a:gd name="connsiteX155" fmla="*/ 8304217 w 16940986"/>
              <a:gd name="connsiteY155" fmla="*/ 16 h 282293"/>
              <a:gd name="connsiteX156" fmla="*/ 8332599 w 16940986"/>
              <a:gd name="connsiteY156" fmla="*/ 7540 h 282293"/>
              <a:gd name="connsiteX157" fmla="*/ 8363396 w 16940986"/>
              <a:gd name="connsiteY157" fmla="*/ 153078 h 282293"/>
              <a:gd name="connsiteX158" fmla="*/ 8362497 w 16940986"/>
              <a:gd name="connsiteY158" fmla="*/ 156232 h 282293"/>
              <a:gd name="connsiteX159" fmla="*/ 8362549 w 16940986"/>
              <a:gd name="connsiteY159" fmla="*/ 156154 h 282293"/>
              <a:gd name="connsiteX160" fmla="*/ 8572500 w 16940986"/>
              <a:gd name="connsiteY160" fmla="*/ 16 h 282293"/>
              <a:gd name="connsiteX161" fmla="*/ 8600882 w 16940986"/>
              <a:gd name="connsiteY161" fmla="*/ 7540 h 282293"/>
              <a:gd name="connsiteX162" fmla="*/ 8631679 w 16940986"/>
              <a:gd name="connsiteY162" fmla="*/ 153078 h 282293"/>
              <a:gd name="connsiteX163" fmla="*/ 8630623 w 16940986"/>
              <a:gd name="connsiteY163" fmla="*/ 156783 h 282293"/>
              <a:gd name="connsiteX164" fmla="*/ 8641185 w 16940986"/>
              <a:gd name="connsiteY164" fmla="*/ 142556 h 282293"/>
              <a:gd name="connsiteX165" fmla="*/ 8840378 w 16940986"/>
              <a:gd name="connsiteY165" fmla="*/ 16 h 282293"/>
              <a:gd name="connsiteX166" fmla="*/ 8868760 w 16940986"/>
              <a:gd name="connsiteY166" fmla="*/ 7540 h 282293"/>
              <a:gd name="connsiteX167" fmla="*/ 8899557 w 16940986"/>
              <a:gd name="connsiteY167" fmla="*/ 153078 h 282293"/>
              <a:gd name="connsiteX168" fmla="*/ 8898500 w 16940986"/>
              <a:gd name="connsiteY168" fmla="*/ 156785 h 282293"/>
              <a:gd name="connsiteX169" fmla="*/ 8909064 w 16940986"/>
              <a:gd name="connsiteY169" fmla="*/ 142556 h 282293"/>
              <a:gd name="connsiteX170" fmla="*/ 9108257 w 16940986"/>
              <a:gd name="connsiteY170" fmla="*/ 16 h 282293"/>
              <a:gd name="connsiteX171" fmla="*/ 9136639 w 16940986"/>
              <a:gd name="connsiteY171" fmla="*/ 7540 h 282293"/>
              <a:gd name="connsiteX172" fmla="*/ 9167435 w 16940986"/>
              <a:gd name="connsiteY172" fmla="*/ 153078 h 282293"/>
              <a:gd name="connsiteX173" fmla="*/ 9166380 w 16940986"/>
              <a:gd name="connsiteY173" fmla="*/ 156783 h 282293"/>
              <a:gd name="connsiteX174" fmla="*/ 9176942 w 16940986"/>
              <a:gd name="connsiteY174" fmla="*/ 142556 h 282293"/>
              <a:gd name="connsiteX175" fmla="*/ 9376135 w 16940986"/>
              <a:gd name="connsiteY175" fmla="*/ 16 h 282293"/>
              <a:gd name="connsiteX176" fmla="*/ 9404517 w 16940986"/>
              <a:gd name="connsiteY176" fmla="*/ 7540 h 282293"/>
              <a:gd name="connsiteX177" fmla="*/ 9435313 w 16940986"/>
              <a:gd name="connsiteY177" fmla="*/ 153078 h 282293"/>
              <a:gd name="connsiteX178" fmla="*/ 9434257 w 16940986"/>
              <a:gd name="connsiteY178" fmla="*/ 156783 h 282293"/>
              <a:gd name="connsiteX179" fmla="*/ 9444820 w 16940986"/>
              <a:gd name="connsiteY179" fmla="*/ 142556 h 282293"/>
              <a:gd name="connsiteX180" fmla="*/ 9644013 w 16940986"/>
              <a:gd name="connsiteY180" fmla="*/ 16 h 282293"/>
              <a:gd name="connsiteX181" fmla="*/ 9672395 w 16940986"/>
              <a:gd name="connsiteY181" fmla="*/ 7540 h 282293"/>
              <a:gd name="connsiteX182" fmla="*/ 9703191 w 16940986"/>
              <a:gd name="connsiteY182" fmla="*/ 153078 h 282293"/>
              <a:gd name="connsiteX183" fmla="*/ 9702133 w 16940986"/>
              <a:gd name="connsiteY183" fmla="*/ 156785 h 282293"/>
              <a:gd name="connsiteX184" fmla="*/ 9712698 w 16940986"/>
              <a:gd name="connsiteY184" fmla="*/ 142556 h 282293"/>
              <a:gd name="connsiteX185" fmla="*/ 9911891 w 16940986"/>
              <a:gd name="connsiteY185" fmla="*/ 16 h 282293"/>
              <a:gd name="connsiteX186" fmla="*/ 9940272 w 16940986"/>
              <a:gd name="connsiteY186" fmla="*/ 7540 h 282293"/>
              <a:gd name="connsiteX187" fmla="*/ 9971070 w 16940986"/>
              <a:gd name="connsiteY187" fmla="*/ 153078 h 282293"/>
              <a:gd name="connsiteX188" fmla="*/ 9970014 w 16940986"/>
              <a:gd name="connsiteY188" fmla="*/ 156783 h 282293"/>
              <a:gd name="connsiteX189" fmla="*/ 9980576 w 16940986"/>
              <a:gd name="connsiteY189" fmla="*/ 142556 h 282293"/>
              <a:gd name="connsiteX190" fmla="*/ 10179769 w 16940986"/>
              <a:gd name="connsiteY190" fmla="*/ 16 h 282293"/>
              <a:gd name="connsiteX191" fmla="*/ 10208151 w 16940986"/>
              <a:gd name="connsiteY191" fmla="*/ 7540 h 282293"/>
              <a:gd name="connsiteX192" fmla="*/ 10238948 w 16940986"/>
              <a:gd name="connsiteY192" fmla="*/ 153078 h 282293"/>
              <a:gd name="connsiteX193" fmla="*/ 10237892 w 16940986"/>
              <a:gd name="connsiteY193" fmla="*/ 156783 h 282293"/>
              <a:gd name="connsiteX194" fmla="*/ 10248454 w 16940986"/>
              <a:gd name="connsiteY194" fmla="*/ 142556 h 282293"/>
              <a:gd name="connsiteX195" fmla="*/ 10447647 w 16940986"/>
              <a:gd name="connsiteY195" fmla="*/ 16 h 282293"/>
              <a:gd name="connsiteX196" fmla="*/ 10476029 w 16940986"/>
              <a:gd name="connsiteY196" fmla="*/ 7540 h 282293"/>
              <a:gd name="connsiteX197" fmla="*/ 10506826 w 16940986"/>
              <a:gd name="connsiteY197" fmla="*/ 153078 h 282293"/>
              <a:gd name="connsiteX198" fmla="*/ 10505768 w 16940986"/>
              <a:gd name="connsiteY198" fmla="*/ 156785 h 282293"/>
              <a:gd name="connsiteX199" fmla="*/ 10516334 w 16940986"/>
              <a:gd name="connsiteY199" fmla="*/ 142556 h 282293"/>
              <a:gd name="connsiteX200" fmla="*/ 10715526 w 16940986"/>
              <a:gd name="connsiteY200" fmla="*/ 16 h 282293"/>
              <a:gd name="connsiteX201" fmla="*/ 10743907 w 16940986"/>
              <a:gd name="connsiteY201" fmla="*/ 7540 h 282293"/>
              <a:gd name="connsiteX202" fmla="*/ 10774704 w 16940986"/>
              <a:gd name="connsiteY202" fmla="*/ 153078 h 282293"/>
              <a:gd name="connsiteX203" fmla="*/ 10773648 w 16940986"/>
              <a:gd name="connsiteY203" fmla="*/ 156783 h 282293"/>
              <a:gd name="connsiteX204" fmla="*/ 10784212 w 16940986"/>
              <a:gd name="connsiteY204" fmla="*/ 142556 h 282293"/>
              <a:gd name="connsiteX205" fmla="*/ 10983404 w 16940986"/>
              <a:gd name="connsiteY205" fmla="*/ 16 h 282293"/>
              <a:gd name="connsiteX206" fmla="*/ 11011786 w 16940986"/>
              <a:gd name="connsiteY206" fmla="*/ 7540 h 282293"/>
              <a:gd name="connsiteX207" fmla="*/ 11042583 w 16940986"/>
              <a:gd name="connsiteY207" fmla="*/ 153078 h 282293"/>
              <a:gd name="connsiteX208" fmla="*/ 11041526 w 16940986"/>
              <a:gd name="connsiteY208" fmla="*/ 156783 h 282293"/>
              <a:gd name="connsiteX209" fmla="*/ 11052088 w 16940986"/>
              <a:gd name="connsiteY209" fmla="*/ 142556 h 282293"/>
              <a:gd name="connsiteX210" fmla="*/ 11251282 w 16940986"/>
              <a:gd name="connsiteY210" fmla="*/ 16 h 282293"/>
              <a:gd name="connsiteX211" fmla="*/ 11279664 w 16940986"/>
              <a:gd name="connsiteY211" fmla="*/ 7540 h 282293"/>
              <a:gd name="connsiteX212" fmla="*/ 11310459 w 16940986"/>
              <a:gd name="connsiteY212" fmla="*/ 153078 h 282293"/>
              <a:gd name="connsiteX213" fmla="*/ 11309403 w 16940986"/>
              <a:gd name="connsiteY213" fmla="*/ 156785 h 282293"/>
              <a:gd name="connsiteX214" fmla="*/ 11319968 w 16940986"/>
              <a:gd name="connsiteY214" fmla="*/ 142556 h 282293"/>
              <a:gd name="connsiteX215" fmla="*/ 11519161 w 16940986"/>
              <a:gd name="connsiteY215" fmla="*/ 16 h 282293"/>
              <a:gd name="connsiteX216" fmla="*/ 11547542 w 16940986"/>
              <a:gd name="connsiteY216" fmla="*/ 7540 h 282293"/>
              <a:gd name="connsiteX217" fmla="*/ 11578339 w 16940986"/>
              <a:gd name="connsiteY217" fmla="*/ 153078 h 282293"/>
              <a:gd name="connsiteX218" fmla="*/ 11577283 w 16940986"/>
              <a:gd name="connsiteY218" fmla="*/ 156783 h 282293"/>
              <a:gd name="connsiteX219" fmla="*/ 11587845 w 16940986"/>
              <a:gd name="connsiteY219" fmla="*/ 142556 h 282293"/>
              <a:gd name="connsiteX220" fmla="*/ 11787039 w 16940986"/>
              <a:gd name="connsiteY220" fmla="*/ 16 h 282293"/>
              <a:gd name="connsiteX221" fmla="*/ 11815420 w 16940986"/>
              <a:gd name="connsiteY221" fmla="*/ 7540 h 282293"/>
              <a:gd name="connsiteX222" fmla="*/ 11846216 w 16940986"/>
              <a:gd name="connsiteY222" fmla="*/ 153078 h 282293"/>
              <a:gd name="connsiteX223" fmla="*/ 11845160 w 16940986"/>
              <a:gd name="connsiteY223" fmla="*/ 156783 h 282293"/>
              <a:gd name="connsiteX224" fmla="*/ 11855723 w 16940986"/>
              <a:gd name="connsiteY224" fmla="*/ 142556 h 282293"/>
              <a:gd name="connsiteX225" fmla="*/ 12054916 w 16940986"/>
              <a:gd name="connsiteY225" fmla="*/ 16 h 282293"/>
              <a:gd name="connsiteX226" fmla="*/ 12083298 w 16940986"/>
              <a:gd name="connsiteY226" fmla="*/ 7540 h 282293"/>
              <a:gd name="connsiteX227" fmla="*/ 12114094 w 16940986"/>
              <a:gd name="connsiteY227" fmla="*/ 153078 h 282293"/>
              <a:gd name="connsiteX228" fmla="*/ 12113039 w 16940986"/>
              <a:gd name="connsiteY228" fmla="*/ 156782 h 282293"/>
              <a:gd name="connsiteX229" fmla="*/ 12123601 w 16940986"/>
              <a:gd name="connsiteY229" fmla="*/ 142556 h 282293"/>
              <a:gd name="connsiteX230" fmla="*/ 12322794 w 16940986"/>
              <a:gd name="connsiteY230" fmla="*/ 16 h 282293"/>
              <a:gd name="connsiteX231" fmla="*/ 12351176 w 16940986"/>
              <a:gd name="connsiteY231" fmla="*/ 7540 h 282293"/>
              <a:gd name="connsiteX232" fmla="*/ 12381972 w 16940986"/>
              <a:gd name="connsiteY232" fmla="*/ 153078 h 282293"/>
              <a:gd name="connsiteX233" fmla="*/ 12380916 w 16940986"/>
              <a:gd name="connsiteY233" fmla="*/ 156785 h 282293"/>
              <a:gd name="connsiteX234" fmla="*/ 12391480 w 16940986"/>
              <a:gd name="connsiteY234" fmla="*/ 142556 h 282293"/>
              <a:gd name="connsiteX235" fmla="*/ 12590673 w 16940986"/>
              <a:gd name="connsiteY235" fmla="*/ 16 h 282293"/>
              <a:gd name="connsiteX236" fmla="*/ 12619055 w 16940986"/>
              <a:gd name="connsiteY236" fmla="*/ 7540 h 282293"/>
              <a:gd name="connsiteX237" fmla="*/ 12649851 w 16940986"/>
              <a:gd name="connsiteY237" fmla="*/ 153078 h 282293"/>
              <a:gd name="connsiteX238" fmla="*/ 12648796 w 16940986"/>
              <a:gd name="connsiteY238" fmla="*/ 156782 h 282293"/>
              <a:gd name="connsiteX239" fmla="*/ 12659358 w 16940986"/>
              <a:gd name="connsiteY239" fmla="*/ 142556 h 282293"/>
              <a:gd name="connsiteX240" fmla="*/ 12858551 w 16940986"/>
              <a:gd name="connsiteY240" fmla="*/ 16 h 282293"/>
              <a:gd name="connsiteX241" fmla="*/ 12886933 w 16940986"/>
              <a:gd name="connsiteY241" fmla="*/ 7540 h 282293"/>
              <a:gd name="connsiteX242" fmla="*/ 12917729 w 16940986"/>
              <a:gd name="connsiteY242" fmla="*/ 153078 h 282293"/>
              <a:gd name="connsiteX243" fmla="*/ 12916674 w 16940986"/>
              <a:gd name="connsiteY243" fmla="*/ 156782 h 282293"/>
              <a:gd name="connsiteX244" fmla="*/ 12927236 w 16940986"/>
              <a:gd name="connsiteY244" fmla="*/ 142556 h 282293"/>
              <a:gd name="connsiteX245" fmla="*/ 13126429 w 16940986"/>
              <a:gd name="connsiteY245" fmla="*/ 16 h 282293"/>
              <a:gd name="connsiteX246" fmla="*/ 13154811 w 16940986"/>
              <a:gd name="connsiteY246" fmla="*/ 7540 h 282293"/>
              <a:gd name="connsiteX247" fmla="*/ 13185607 w 16940986"/>
              <a:gd name="connsiteY247" fmla="*/ 153078 h 282293"/>
              <a:gd name="connsiteX248" fmla="*/ 13184551 w 16940986"/>
              <a:gd name="connsiteY248" fmla="*/ 156785 h 282293"/>
              <a:gd name="connsiteX249" fmla="*/ 13195115 w 16940986"/>
              <a:gd name="connsiteY249" fmla="*/ 142556 h 282293"/>
              <a:gd name="connsiteX250" fmla="*/ 13394308 w 16940986"/>
              <a:gd name="connsiteY250" fmla="*/ 16 h 282293"/>
              <a:gd name="connsiteX251" fmla="*/ 13422690 w 16940986"/>
              <a:gd name="connsiteY251" fmla="*/ 7540 h 282293"/>
              <a:gd name="connsiteX252" fmla="*/ 13453486 w 16940986"/>
              <a:gd name="connsiteY252" fmla="*/ 153078 h 282293"/>
              <a:gd name="connsiteX253" fmla="*/ 13452430 w 16940986"/>
              <a:gd name="connsiteY253" fmla="*/ 156783 h 282293"/>
              <a:gd name="connsiteX254" fmla="*/ 13462993 w 16940986"/>
              <a:gd name="connsiteY254" fmla="*/ 142556 h 282293"/>
              <a:gd name="connsiteX255" fmla="*/ 13662186 w 16940986"/>
              <a:gd name="connsiteY255" fmla="*/ 16 h 282293"/>
              <a:gd name="connsiteX256" fmla="*/ 13690568 w 16940986"/>
              <a:gd name="connsiteY256" fmla="*/ 7540 h 282293"/>
              <a:gd name="connsiteX257" fmla="*/ 13721364 w 16940986"/>
              <a:gd name="connsiteY257" fmla="*/ 153078 h 282293"/>
              <a:gd name="connsiteX258" fmla="*/ 13720309 w 16940986"/>
              <a:gd name="connsiteY258" fmla="*/ 156782 h 282293"/>
              <a:gd name="connsiteX259" fmla="*/ 13730871 w 16940986"/>
              <a:gd name="connsiteY259" fmla="*/ 142556 h 282293"/>
              <a:gd name="connsiteX260" fmla="*/ 13930064 w 16940986"/>
              <a:gd name="connsiteY260" fmla="*/ 16 h 282293"/>
              <a:gd name="connsiteX261" fmla="*/ 13958446 w 16940986"/>
              <a:gd name="connsiteY261" fmla="*/ 7540 h 282293"/>
              <a:gd name="connsiteX262" fmla="*/ 13989242 w 16940986"/>
              <a:gd name="connsiteY262" fmla="*/ 153078 h 282293"/>
              <a:gd name="connsiteX263" fmla="*/ 13988186 w 16940986"/>
              <a:gd name="connsiteY263" fmla="*/ 156785 h 282293"/>
              <a:gd name="connsiteX264" fmla="*/ 13998750 w 16940986"/>
              <a:gd name="connsiteY264" fmla="*/ 142556 h 282293"/>
              <a:gd name="connsiteX265" fmla="*/ 14197943 w 16940986"/>
              <a:gd name="connsiteY265" fmla="*/ 16 h 282293"/>
              <a:gd name="connsiteX266" fmla="*/ 14226325 w 16940986"/>
              <a:gd name="connsiteY266" fmla="*/ 7540 h 282293"/>
              <a:gd name="connsiteX267" fmla="*/ 14257121 w 16940986"/>
              <a:gd name="connsiteY267" fmla="*/ 153078 h 282293"/>
              <a:gd name="connsiteX268" fmla="*/ 14256066 w 16940986"/>
              <a:gd name="connsiteY268" fmla="*/ 156782 h 282293"/>
              <a:gd name="connsiteX269" fmla="*/ 14266628 w 16940986"/>
              <a:gd name="connsiteY269" fmla="*/ 142556 h 282293"/>
              <a:gd name="connsiteX270" fmla="*/ 14465821 w 16940986"/>
              <a:gd name="connsiteY270" fmla="*/ 16 h 282293"/>
              <a:gd name="connsiteX271" fmla="*/ 14494203 w 16940986"/>
              <a:gd name="connsiteY271" fmla="*/ 7540 h 282293"/>
              <a:gd name="connsiteX272" fmla="*/ 14524999 w 16940986"/>
              <a:gd name="connsiteY272" fmla="*/ 153078 h 282293"/>
              <a:gd name="connsiteX273" fmla="*/ 14523944 w 16940986"/>
              <a:gd name="connsiteY273" fmla="*/ 156782 h 282293"/>
              <a:gd name="connsiteX274" fmla="*/ 14534506 w 16940986"/>
              <a:gd name="connsiteY274" fmla="*/ 142556 h 282293"/>
              <a:gd name="connsiteX275" fmla="*/ 14733699 w 16940986"/>
              <a:gd name="connsiteY275" fmla="*/ 16 h 282293"/>
              <a:gd name="connsiteX276" fmla="*/ 14762081 w 16940986"/>
              <a:gd name="connsiteY276" fmla="*/ 7540 h 282293"/>
              <a:gd name="connsiteX277" fmla="*/ 14792877 w 16940986"/>
              <a:gd name="connsiteY277" fmla="*/ 153078 h 282293"/>
              <a:gd name="connsiteX278" fmla="*/ 14791821 w 16940986"/>
              <a:gd name="connsiteY278" fmla="*/ 156785 h 282293"/>
              <a:gd name="connsiteX279" fmla="*/ 14802385 w 16940986"/>
              <a:gd name="connsiteY279" fmla="*/ 142556 h 282293"/>
              <a:gd name="connsiteX280" fmla="*/ 15001578 w 16940986"/>
              <a:gd name="connsiteY280" fmla="*/ 16 h 282293"/>
              <a:gd name="connsiteX281" fmla="*/ 15029960 w 16940986"/>
              <a:gd name="connsiteY281" fmla="*/ 7540 h 282293"/>
              <a:gd name="connsiteX282" fmla="*/ 15060756 w 16940986"/>
              <a:gd name="connsiteY282" fmla="*/ 153078 h 282293"/>
              <a:gd name="connsiteX283" fmla="*/ 15059700 w 16940986"/>
              <a:gd name="connsiteY283" fmla="*/ 156783 h 282293"/>
              <a:gd name="connsiteX284" fmla="*/ 15070263 w 16940986"/>
              <a:gd name="connsiteY284" fmla="*/ 142556 h 282293"/>
              <a:gd name="connsiteX285" fmla="*/ 15269456 w 16940986"/>
              <a:gd name="connsiteY285" fmla="*/ 16 h 282293"/>
              <a:gd name="connsiteX286" fmla="*/ 15297838 w 16940986"/>
              <a:gd name="connsiteY286" fmla="*/ 7540 h 282293"/>
              <a:gd name="connsiteX287" fmla="*/ 15328634 w 16940986"/>
              <a:gd name="connsiteY287" fmla="*/ 153078 h 282293"/>
              <a:gd name="connsiteX288" fmla="*/ 15327578 w 16940986"/>
              <a:gd name="connsiteY288" fmla="*/ 156783 h 282293"/>
              <a:gd name="connsiteX289" fmla="*/ 15338141 w 16940986"/>
              <a:gd name="connsiteY289" fmla="*/ 142556 h 282293"/>
              <a:gd name="connsiteX290" fmla="*/ 15537334 w 16940986"/>
              <a:gd name="connsiteY290" fmla="*/ 16 h 282293"/>
              <a:gd name="connsiteX291" fmla="*/ 15565716 w 16940986"/>
              <a:gd name="connsiteY291" fmla="*/ 7540 h 282293"/>
              <a:gd name="connsiteX292" fmla="*/ 15596512 w 16940986"/>
              <a:gd name="connsiteY292" fmla="*/ 153078 h 282293"/>
              <a:gd name="connsiteX293" fmla="*/ 15595456 w 16940986"/>
              <a:gd name="connsiteY293" fmla="*/ 156784 h 282293"/>
              <a:gd name="connsiteX294" fmla="*/ 15606020 w 16940986"/>
              <a:gd name="connsiteY294" fmla="*/ 142556 h 282293"/>
              <a:gd name="connsiteX295" fmla="*/ 15805213 w 16940986"/>
              <a:gd name="connsiteY295" fmla="*/ 16 h 282293"/>
              <a:gd name="connsiteX296" fmla="*/ 15833595 w 16940986"/>
              <a:gd name="connsiteY296" fmla="*/ 7540 h 282293"/>
              <a:gd name="connsiteX297" fmla="*/ 15864391 w 16940986"/>
              <a:gd name="connsiteY297" fmla="*/ 153078 h 282293"/>
              <a:gd name="connsiteX298" fmla="*/ 15863335 w 16940986"/>
              <a:gd name="connsiteY298" fmla="*/ 156783 h 282293"/>
              <a:gd name="connsiteX299" fmla="*/ 15873899 w 16940986"/>
              <a:gd name="connsiteY299" fmla="*/ 142556 h 282293"/>
              <a:gd name="connsiteX300" fmla="*/ 16073091 w 16940986"/>
              <a:gd name="connsiteY300" fmla="*/ 16 h 282293"/>
              <a:gd name="connsiteX301" fmla="*/ 16101473 w 16940986"/>
              <a:gd name="connsiteY301" fmla="*/ 7540 h 282293"/>
              <a:gd name="connsiteX302" fmla="*/ 16132269 w 16940986"/>
              <a:gd name="connsiteY302" fmla="*/ 153078 h 282293"/>
              <a:gd name="connsiteX303" fmla="*/ 16131213 w 16940986"/>
              <a:gd name="connsiteY303" fmla="*/ 156783 h 282293"/>
              <a:gd name="connsiteX304" fmla="*/ 16141775 w 16940986"/>
              <a:gd name="connsiteY304" fmla="*/ 142556 h 282293"/>
              <a:gd name="connsiteX305" fmla="*/ 16340969 w 16940986"/>
              <a:gd name="connsiteY305" fmla="*/ 16 h 282293"/>
              <a:gd name="connsiteX306" fmla="*/ 16369351 w 16940986"/>
              <a:gd name="connsiteY306" fmla="*/ 7540 h 282293"/>
              <a:gd name="connsiteX307" fmla="*/ 16400147 w 16940986"/>
              <a:gd name="connsiteY307" fmla="*/ 153078 h 282293"/>
              <a:gd name="connsiteX308" fmla="*/ 16399091 w 16940986"/>
              <a:gd name="connsiteY308" fmla="*/ 156785 h 282293"/>
              <a:gd name="connsiteX309" fmla="*/ 16409655 w 16940986"/>
              <a:gd name="connsiteY309" fmla="*/ 142556 h 282293"/>
              <a:gd name="connsiteX310" fmla="*/ 16608847 w 16940986"/>
              <a:gd name="connsiteY310" fmla="*/ 16 h 282293"/>
              <a:gd name="connsiteX311" fmla="*/ 16637229 w 16940986"/>
              <a:gd name="connsiteY311" fmla="*/ 7540 h 282293"/>
              <a:gd name="connsiteX312" fmla="*/ 16668027 w 16940986"/>
              <a:gd name="connsiteY312" fmla="*/ 153078 h 282293"/>
              <a:gd name="connsiteX313" fmla="*/ 16666975 w 16940986"/>
              <a:gd name="connsiteY313" fmla="*/ 156766 h 282293"/>
              <a:gd name="connsiteX314" fmla="*/ 16677525 w 16940986"/>
              <a:gd name="connsiteY314" fmla="*/ 142556 h 282293"/>
              <a:gd name="connsiteX315" fmla="*/ 16876717 w 16940986"/>
              <a:gd name="connsiteY315" fmla="*/ 16 h 282293"/>
              <a:gd name="connsiteX316" fmla="*/ 16905099 w 16940986"/>
              <a:gd name="connsiteY316" fmla="*/ 7540 h 282293"/>
              <a:gd name="connsiteX317" fmla="*/ 16901959 w 16940986"/>
              <a:gd name="connsiteY317" fmla="*/ 272134 h 282293"/>
              <a:gd name="connsiteX318" fmla="*/ 16897563 w 16940986"/>
              <a:gd name="connsiteY318" fmla="*/ 282293 h 282293"/>
              <a:gd name="connsiteX0" fmla="*/ 0 w 16940986"/>
              <a:gd name="connsiteY0" fmla="*/ 16 h 282293"/>
              <a:gd name="connsiteX1" fmla="*/ 59179 w 16940986"/>
              <a:gd name="connsiteY1" fmla="*/ 153078 h 282293"/>
              <a:gd name="connsiteX2" fmla="*/ 58123 w 16940986"/>
              <a:gd name="connsiteY2" fmla="*/ 156783 h 282293"/>
              <a:gd name="connsiteX3" fmla="*/ 68685 w 16940986"/>
              <a:gd name="connsiteY3" fmla="*/ 142556 h 282293"/>
              <a:gd name="connsiteX4" fmla="*/ 267878 w 16940986"/>
              <a:gd name="connsiteY4" fmla="*/ 16 h 282293"/>
              <a:gd name="connsiteX5" fmla="*/ 296260 w 16940986"/>
              <a:gd name="connsiteY5" fmla="*/ 7540 h 282293"/>
              <a:gd name="connsiteX6" fmla="*/ 327057 w 16940986"/>
              <a:gd name="connsiteY6" fmla="*/ 153078 h 282293"/>
              <a:gd name="connsiteX7" fmla="*/ 326000 w 16940986"/>
              <a:gd name="connsiteY7" fmla="*/ 156785 h 282293"/>
              <a:gd name="connsiteX8" fmla="*/ 336564 w 16940986"/>
              <a:gd name="connsiteY8" fmla="*/ 142556 h 282293"/>
              <a:gd name="connsiteX9" fmla="*/ 535757 w 16940986"/>
              <a:gd name="connsiteY9" fmla="*/ 16 h 282293"/>
              <a:gd name="connsiteX10" fmla="*/ 564139 w 16940986"/>
              <a:gd name="connsiteY10" fmla="*/ 7540 h 282293"/>
              <a:gd name="connsiteX11" fmla="*/ 594935 w 16940986"/>
              <a:gd name="connsiteY11" fmla="*/ 153078 h 282293"/>
              <a:gd name="connsiteX12" fmla="*/ 593880 w 16940986"/>
              <a:gd name="connsiteY12" fmla="*/ 156783 h 282293"/>
              <a:gd name="connsiteX13" fmla="*/ 604442 w 16940986"/>
              <a:gd name="connsiteY13" fmla="*/ 142556 h 282293"/>
              <a:gd name="connsiteX14" fmla="*/ 803635 w 16940986"/>
              <a:gd name="connsiteY14" fmla="*/ 16 h 282293"/>
              <a:gd name="connsiteX15" fmla="*/ 832017 w 16940986"/>
              <a:gd name="connsiteY15" fmla="*/ 7540 h 282293"/>
              <a:gd name="connsiteX16" fmla="*/ 862813 w 16940986"/>
              <a:gd name="connsiteY16" fmla="*/ 153078 h 282293"/>
              <a:gd name="connsiteX17" fmla="*/ 861757 w 16940986"/>
              <a:gd name="connsiteY17" fmla="*/ 156783 h 282293"/>
              <a:gd name="connsiteX18" fmla="*/ 872320 w 16940986"/>
              <a:gd name="connsiteY18" fmla="*/ 142556 h 282293"/>
              <a:gd name="connsiteX19" fmla="*/ 1071513 w 16940986"/>
              <a:gd name="connsiteY19" fmla="*/ 16 h 282293"/>
              <a:gd name="connsiteX20" fmla="*/ 1099895 w 16940986"/>
              <a:gd name="connsiteY20" fmla="*/ 7540 h 282293"/>
              <a:gd name="connsiteX21" fmla="*/ 1130691 w 16940986"/>
              <a:gd name="connsiteY21" fmla="*/ 153078 h 282293"/>
              <a:gd name="connsiteX22" fmla="*/ 1129633 w 16940986"/>
              <a:gd name="connsiteY22" fmla="*/ 156785 h 282293"/>
              <a:gd name="connsiteX23" fmla="*/ 1140199 w 16940986"/>
              <a:gd name="connsiteY23" fmla="*/ 142556 h 282293"/>
              <a:gd name="connsiteX24" fmla="*/ 1339391 w 16940986"/>
              <a:gd name="connsiteY24" fmla="*/ 16 h 282293"/>
              <a:gd name="connsiteX25" fmla="*/ 1367772 w 16940986"/>
              <a:gd name="connsiteY25" fmla="*/ 7540 h 282293"/>
              <a:gd name="connsiteX26" fmla="*/ 1398570 w 16940986"/>
              <a:gd name="connsiteY26" fmla="*/ 153078 h 282293"/>
              <a:gd name="connsiteX27" fmla="*/ 1397515 w 16940986"/>
              <a:gd name="connsiteY27" fmla="*/ 156783 h 282293"/>
              <a:gd name="connsiteX28" fmla="*/ 1408076 w 16940986"/>
              <a:gd name="connsiteY28" fmla="*/ 142556 h 282293"/>
              <a:gd name="connsiteX29" fmla="*/ 1607269 w 16940986"/>
              <a:gd name="connsiteY29" fmla="*/ 16 h 282293"/>
              <a:gd name="connsiteX30" fmla="*/ 1635651 w 16940986"/>
              <a:gd name="connsiteY30" fmla="*/ 7540 h 282293"/>
              <a:gd name="connsiteX31" fmla="*/ 1666448 w 16940986"/>
              <a:gd name="connsiteY31" fmla="*/ 153078 h 282293"/>
              <a:gd name="connsiteX32" fmla="*/ 1665392 w 16940986"/>
              <a:gd name="connsiteY32" fmla="*/ 156783 h 282293"/>
              <a:gd name="connsiteX33" fmla="*/ 1675954 w 16940986"/>
              <a:gd name="connsiteY33" fmla="*/ 142556 h 282293"/>
              <a:gd name="connsiteX34" fmla="*/ 1875147 w 16940986"/>
              <a:gd name="connsiteY34" fmla="*/ 16 h 282293"/>
              <a:gd name="connsiteX35" fmla="*/ 1903529 w 16940986"/>
              <a:gd name="connsiteY35" fmla="*/ 7540 h 282293"/>
              <a:gd name="connsiteX36" fmla="*/ 1934326 w 16940986"/>
              <a:gd name="connsiteY36" fmla="*/ 153078 h 282293"/>
              <a:gd name="connsiteX37" fmla="*/ 1933268 w 16940986"/>
              <a:gd name="connsiteY37" fmla="*/ 156785 h 282293"/>
              <a:gd name="connsiteX38" fmla="*/ 1943834 w 16940986"/>
              <a:gd name="connsiteY38" fmla="*/ 142556 h 282293"/>
              <a:gd name="connsiteX39" fmla="*/ 2143026 w 16940986"/>
              <a:gd name="connsiteY39" fmla="*/ 16 h 282293"/>
              <a:gd name="connsiteX40" fmla="*/ 2171407 w 16940986"/>
              <a:gd name="connsiteY40" fmla="*/ 7540 h 282293"/>
              <a:gd name="connsiteX41" fmla="*/ 2202204 w 16940986"/>
              <a:gd name="connsiteY41" fmla="*/ 153078 h 282293"/>
              <a:gd name="connsiteX42" fmla="*/ 2201148 w 16940986"/>
              <a:gd name="connsiteY42" fmla="*/ 156783 h 282293"/>
              <a:gd name="connsiteX43" fmla="*/ 2211712 w 16940986"/>
              <a:gd name="connsiteY43" fmla="*/ 142556 h 282293"/>
              <a:gd name="connsiteX44" fmla="*/ 2410905 w 16940986"/>
              <a:gd name="connsiteY44" fmla="*/ 16 h 282293"/>
              <a:gd name="connsiteX45" fmla="*/ 2439286 w 16940986"/>
              <a:gd name="connsiteY45" fmla="*/ 7540 h 282293"/>
              <a:gd name="connsiteX46" fmla="*/ 2470084 w 16940986"/>
              <a:gd name="connsiteY46" fmla="*/ 153078 h 282293"/>
              <a:gd name="connsiteX47" fmla="*/ 2469026 w 16940986"/>
              <a:gd name="connsiteY47" fmla="*/ 156783 h 282293"/>
              <a:gd name="connsiteX48" fmla="*/ 2479588 w 16940986"/>
              <a:gd name="connsiteY48" fmla="*/ 142556 h 282293"/>
              <a:gd name="connsiteX49" fmla="*/ 2678782 w 16940986"/>
              <a:gd name="connsiteY49" fmla="*/ 16 h 282293"/>
              <a:gd name="connsiteX50" fmla="*/ 2707164 w 16940986"/>
              <a:gd name="connsiteY50" fmla="*/ 7540 h 282293"/>
              <a:gd name="connsiteX51" fmla="*/ 2737959 w 16940986"/>
              <a:gd name="connsiteY51" fmla="*/ 153078 h 282293"/>
              <a:gd name="connsiteX52" fmla="*/ 2736903 w 16940986"/>
              <a:gd name="connsiteY52" fmla="*/ 156785 h 282293"/>
              <a:gd name="connsiteX53" fmla="*/ 2747468 w 16940986"/>
              <a:gd name="connsiteY53" fmla="*/ 142556 h 282293"/>
              <a:gd name="connsiteX54" fmla="*/ 2946661 w 16940986"/>
              <a:gd name="connsiteY54" fmla="*/ 16 h 282293"/>
              <a:gd name="connsiteX55" fmla="*/ 2975043 w 16940986"/>
              <a:gd name="connsiteY55" fmla="*/ 7540 h 282293"/>
              <a:gd name="connsiteX56" fmla="*/ 3005839 w 16940986"/>
              <a:gd name="connsiteY56" fmla="*/ 153078 h 282293"/>
              <a:gd name="connsiteX57" fmla="*/ 3004783 w 16940986"/>
              <a:gd name="connsiteY57" fmla="*/ 156783 h 282293"/>
              <a:gd name="connsiteX58" fmla="*/ 3015345 w 16940986"/>
              <a:gd name="connsiteY58" fmla="*/ 142556 h 282293"/>
              <a:gd name="connsiteX59" fmla="*/ 3214539 w 16940986"/>
              <a:gd name="connsiteY59" fmla="*/ 16 h 282293"/>
              <a:gd name="connsiteX60" fmla="*/ 3242921 w 16940986"/>
              <a:gd name="connsiteY60" fmla="*/ 7540 h 282293"/>
              <a:gd name="connsiteX61" fmla="*/ 3273716 w 16940986"/>
              <a:gd name="connsiteY61" fmla="*/ 153078 h 282293"/>
              <a:gd name="connsiteX62" fmla="*/ 3272660 w 16940986"/>
              <a:gd name="connsiteY62" fmla="*/ 156783 h 282293"/>
              <a:gd name="connsiteX63" fmla="*/ 3283223 w 16940986"/>
              <a:gd name="connsiteY63" fmla="*/ 142556 h 282293"/>
              <a:gd name="connsiteX64" fmla="*/ 3482416 w 16940986"/>
              <a:gd name="connsiteY64" fmla="*/ 16 h 282293"/>
              <a:gd name="connsiteX65" fmla="*/ 3510799 w 16940986"/>
              <a:gd name="connsiteY65" fmla="*/ 7540 h 282293"/>
              <a:gd name="connsiteX66" fmla="*/ 3541595 w 16940986"/>
              <a:gd name="connsiteY66" fmla="*/ 153078 h 282293"/>
              <a:gd name="connsiteX67" fmla="*/ 3540539 w 16940986"/>
              <a:gd name="connsiteY67" fmla="*/ 156782 h 282293"/>
              <a:gd name="connsiteX68" fmla="*/ 3551102 w 16940986"/>
              <a:gd name="connsiteY68" fmla="*/ 142556 h 282293"/>
              <a:gd name="connsiteX69" fmla="*/ 3750295 w 16940986"/>
              <a:gd name="connsiteY69" fmla="*/ 16 h 282293"/>
              <a:gd name="connsiteX70" fmla="*/ 3778676 w 16940986"/>
              <a:gd name="connsiteY70" fmla="*/ 7540 h 282293"/>
              <a:gd name="connsiteX71" fmla="*/ 3809473 w 16940986"/>
              <a:gd name="connsiteY71" fmla="*/ 153078 h 282293"/>
              <a:gd name="connsiteX72" fmla="*/ 3808417 w 16940986"/>
              <a:gd name="connsiteY72" fmla="*/ 156785 h 282293"/>
              <a:gd name="connsiteX73" fmla="*/ 3818981 w 16940986"/>
              <a:gd name="connsiteY73" fmla="*/ 142556 h 282293"/>
              <a:gd name="connsiteX74" fmla="*/ 4018174 w 16940986"/>
              <a:gd name="connsiteY74" fmla="*/ 16 h 282293"/>
              <a:gd name="connsiteX75" fmla="*/ 4046555 w 16940986"/>
              <a:gd name="connsiteY75" fmla="*/ 7540 h 282293"/>
              <a:gd name="connsiteX76" fmla="*/ 4077352 w 16940986"/>
              <a:gd name="connsiteY76" fmla="*/ 153078 h 282293"/>
              <a:gd name="connsiteX77" fmla="*/ 4076297 w 16940986"/>
              <a:gd name="connsiteY77" fmla="*/ 156782 h 282293"/>
              <a:gd name="connsiteX78" fmla="*/ 4086859 w 16940986"/>
              <a:gd name="connsiteY78" fmla="*/ 142556 h 282293"/>
              <a:gd name="connsiteX79" fmla="*/ 4286051 w 16940986"/>
              <a:gd name="connsiteY79" fmla="*/ 16 h 282293"/>
              <a:gd name="connsiteX80" fmla="*/ 4314434 w 16940986"/>
              <a:gd name="connsiteY80" fmla="*/ 7540 h 282293"/>
              <a:gd name="connsiteX81" fmla="*/ 4345229 w 16940986"/>
              <a:gd name="connsiteY81" fmla="*/ 153078 h 282293"/>
              <a:gd name="connsiteX82" fmla="*/ 4344175 w 16940986"/>
              <a:gd name="connsiteY82" fmla="*/ 156782 h 282293"/>
              <a:gd name="connsiteX83" fmla="*/ 4354736 w 16940986"/>
              <a:gd name="connsiteY83" fmla="*/ 142556 h 282293"/>
              <a:gd name="connsiteX84" fmla="*/ 4553929 w 16940986"/>
              <a:gd name="connsiteY84" fmla="*/ 16 h 282293"/>
              <a:gd name="connsiteX85" fmla="*/ 4582312 w 16940986"/>
              <a:gd name="connsiteY85" fmla="*/ 7540 h 282293"/>
              <a:gd name="connsiteX86" fmla="*/ 4613107 w 16940986"/>
              <a:gd name="connsiteY86" fmla="*/ 153078 h 282293"/>
              <a:gd name="connsiteX87" fmla="*/ 4612051 w 16940986"/>
              <a:gd name="connsiteY87" fmla="*/ 156785 h 282293"/>
              <a:gd name="connsiteX88" fmla="*/ 4622615 w 16940986"/>
              <a:gd name="connsiteY88" fmla="*/ 142556 h 282293"/>
              <a:gd name="connsiteX89" fmla="*/ 4821808 w 16940986"/>
              <a:gd name="connsiteY89" fmla="*/ 16 h 282293"/>
              <a:gd name="connsiteX90" fmla="*/ 4850191 w 16940986"/>
              <a:gd name="connsiteY90" fmla="*/ 7540 h 282293"/>
              <a:gd name="connsiteX91" fmla="*/ 4880987 w 16940986"/>
              <a:gd name="connsiteY91" fmla="*/ 153078 h 282293"/>
              <a:gd name="connsiteX92" fmla="*/ 4879930 w 16940986"/>
              <a:gd name="connsiteY92" fmla="*/ 156783 h 282293"/>
              <a:gd name="connsiteX93" fmla="*/ 4890494 w 16940986"/>
              <a:gd name="connsiteY93" fmla="*/ 142556 h 282293"/>
              <a:gd name="connsiteX94" fmla="*/ 5089687 w 16940986"/>
              <a:gd name="connsiteY94" fmla="*/ 16 h 282293"/>
              <a:gd name="connsiteX95" fmla="*/ 5118068 w 16940986"/>
              <a:gd name="connsiteY95" fmla="*/ 7540 h 282293"/>
              <a:gd name="connsiteX96" fmla="*/ 5148865 w 16940986"/>
              <a:gd name="connsiteY96" fmla="*/ 153078 h 282293"/>
              <a:gd name="connsiteX97" fmla="*/ 5147810 w 16940986"/>
              <a:gd name="connsiteY97" fmla="*/ 156782 h 282293"/>
              <a:gd name="connsiteX98" fmla="*/ 5158372 w 16940986"/>
              <a:gd name="connsiteY98" fmla="*/ 142556 h 282293"/>
              <a:gd name="connsiteX99" fmla="*/ 5357565 w 16940986"/>
              <a:gd name="connsiteY99" fmla="*/ 16 h 282293"/>
              <a:gd name="connsiteX100" fmla="*/ 5385946 w 16940986"/>
              <a:gd name="connsiteY100" fmla="*/ 7540 h 282293"/>
              <a:gd name="connsiteX101" fmla="*/ 5416742 w 16940986"/>
              <a:gd name="connsiteY101" fmla="*/ 153078 h 282293"/>
              <a:gd name="connsiteX102" fmla="*/ 5415687 w 16940986"/>
              <a:gd name="connsiteY102" fmla="*/ 156785 h 282293"/>
              <a:gd name="connsiteX103" fmla="*/ 5426251 w 16940986"/>
              <a:gd name="connsiteY103" fmla="*/ 142556 h 282293"/>
              <a:gd name="connsiteX104" fmla="*/ 5625443 w 16940986"/>
              <a:gd name="connsiteY104" fmla="*/ 16 h 282293"/>
              <a:gd name="connsiteX105" fmla="*/ 5653826 w 16940986"/>
              <a:gd name="connsiteY105" fmla="*/ 7540 h 282293"/>
              <a:gd name="connsiteX106" fmla="*/ 5684621 w 16940986"/>
              <a:gd name="connsiteY106" fmla="*/ 153078 h 282293"/>
              <a:gd name="connsiteX107" fmla="*/ 5683567 w 16940986"/>
              <a:gd name="connsiteY107" fmla="*/ 156782 h 282293"/>
              <a:gd name="connsiteX108" fmla="*/ 5694128 w 16940986"/>
              <a:gd name="connsiteY108" fmla="*/ 142556 h 282293"/>
              <a:gd name="connsiteX109" fmla="*/ 5893321 w 16940986"/>
              <a:gd name="connsiteY109" fmla="*/ 16 h 282293"/>
              <a:gd name="connsiteX110" fmla="*/ 5921704 w 16940986"/>
              <a:gd name="connsiteY110" fmla="*/ 7540 h 282293"/>
              <a:gd name="connsiteX111" fmla="*/ 5952499 w 16940986"/>
              <a:gd name="connsiteY111" fmla="*/ 153078 h 282293"/>
              <a:gd name="connsiteX112" fmla="*/ 5951444 w 16940986"/>
              <a:gd name="connsiteY112" fmla="*/ 156782 h 282293"/>
              <a:gd name="connsiteX113" fmla="*/ 5962006 w 16940986"/>
              <a:gd name="connsiteY113" fmla="*/ 142556 h 282293"/>
              <a:gd name="connsiteX114" fmla="*/ 6161200 w 16940986"/>
              <a:gd name="connsiteY114" fmla="*/ 16 h 282293"/>
              <a:gd name="connsiteX115" fmla="*/ 6189581 w 16940986"/>
              <a:gd name="connsiteY115" fmla="*/ 7540 h 282293"/>
              <a:gd name="connsiteX116" fmla="*/ 6220378 w 16940986"/>
              <a:gd name="connsiteY116" fmla="*/ 153078 h 282293"/>
              <a:gd name="connsiteX117" fmla="*/ 6219322 w 16940986"/>
              <a:gd name="connsiteY117" fmla="*/ 156785 h 282293"/>
              <a:gd name="connsiteX118" fmla="*/ 6229886 w 16940986"/>
              <a:gd name="connsiteY118" fmla="*/ 142556 h 282293"/>
              <a:gd name="connsiteX119" fmla="*/ 6429079 w 16940986"/>
              <a:gd name="connsiteY119" fmla="*/ 16 h 282293"/>
              <a:gd name="connsiteX120" fmla="*/ 6457460 w 16940986"/>
              <a:gd name="connsiteY120" fmla="*/ 7540 h 282293"/>
              <a:gd name="connsiteX121" fmla="*/ 6488257 w 16940986"/>
              <a:gd name="connsiteY121" fmla="*/ 153078 h 282293"/>
              <a:gd name="connsiteX122" fmla="*/ 6487201 w 16940986"/>
              <a:gd name="connsiteY122" fmla="*/ 156783 h 282293"/>
              <a:gd name="connsiteX123" fmla="*/ 6497764 w 16940986"/>
              <a:gd name="connsiteY123" fmla="*/ 142556 h 282293"/>
              <a:gd name="connsiteX124" fmla="*/ 6696957 w 16940986"/>
              <a:gd name="connsiteY124" fmla="*/ 16 h 282293"/>
              <a:gd name="connsiteX125" fmla="*/ 6725338 w 16940986"/>
              <a:gd name="connsiteY125" fmla="*/ 7540 h 282293"/>
              <a:gd name="connsiteX126" fmla="*/ 6756135 w 16940986"/>
              <a:gd name="connsiteY126" fmla="*/ 153078 h 282293"/>
              <a:gd name="connsiteX127" fmla="*/ 6755079 w 16940986"/>
              <a:gd name="connsiteY127" fmla="*/ 156783 h 282293"/>
              <a:gd name="connsiteX128" fmla="*/ 6765642 w 16940986"/>
              <a:gd name="connsiteY128" fmla="*/ 142556 h 282293"/>
              <a:gd name="connsiteX129" fmla="*/ 6964834 w 16940986"/>
              <a:gd name="connsiteY129" fmla="*/ 16 h 282293"/>
              <a:gd name="connsiteX130" fmla="*/ 6993217 w 16940986"/>
              <a:gd name="connsiteY130" fmla="*/ 7540 h 282293"/>
              <a:gd name="connsiteX131" fmla="*/ 7024012 w 16940986"/>
              <a:gd name="connsiteY131" fmla="*/ 153078 h 282293"/>
              <a:gd name="connsiteX132" fmla="*/ 7022956 w 16940986"/>
              <a:gd name="connsiteY132" fmla="*/ 156784 h 282293"/>
              <a:gd name="connsiteX133" fmla="*/ 7033520 w 16940986"/>
              <a:gd name="connsiteY133" fmla="*/ 142556 h 282293"/>
              <a:gd name="connsiteX134" fmla="*/ 7232713 w 16940986"/>
              <a:gd name="connsiteY134" fmla="*/ 16 h 282293"/>
              <a:gd name="connsiteX135" fmla="*/ 7261096 w 16940986"/>
              <a:gd name="connsiteY135" fmla="*/ 7540 h 282293"/>
              <a:gd name="connsiteX136" fmla="*/ 7291891 w 16940986"/>
              <a:gd name="connsiteY136" fmla="*/ 153078 h 282293"/>
              <a:gd name="connsiteX137" fmla="*/ 7290836 w 16940986"/>
              <a:gd name="connsiteY137" fmla="*/ 156783 h 282293"/>
              <a:gd name="connsiteX138" fmla="*/ 7301398 w 16940986"/>
              <a:gd name="connsiteY138" fmla="*/ 142556 h 282293"/>
              <a:gd name="connsiteX139" fmla="*/ 7500591 w 16940986"/>
              <a:gd name="connsiteY139" fmla="*/ 16 h 282293"/>
              <a:gd name="connsiteX140" fmla="*/ 7528973 w 16940986"/>
              <a:gd name="connsiteY140" fmla="*/ 7540 h 282293"/>
              <a:gd name="connsiteX141" fmla="*/ 7559769 w 16940986"/>
              <a:gd name="connsiteY141" fmla="*/ 153078 h 282293"/>
              <a:gd name="connsiteX142" fmla="*/ 7558713 w 16940986"/>
              <a:gd name="connsiteY142" fmla="*/ 156783 h 282293"/>
              <a:gd name="connsiteX143" fmla="*/ 7569276 w 16940986"/>
              <a:gd name="connsiteY143" fmla="*/ 142556 h 282293"/>
              <a:gd name="connsiteX144" fmla="*/ 7768469 w 16940986"/>
              <a:gd name="connsiteY144" fmla="*/ 16 h 282293"/>
              <a:gd name="connsiteX145" fmla="*/ 7796851 w 16940986"/>
              <a:gd name="connsiteY145" fmla="*/ 7540 h 282293"/>
              <a:gd name="connsiteX146" fmla="*/ 7827647 w 16940986"/>
              <a:gd name="connsiteY146" fmla="*/ 153078 h 282293"/>
              <a:gd name="connsiteX147" fmla="*/ 7826591 w 16940986"/>
              <a:gd name="connsiteY147" fmla="*/ 156785 h 282293"/>
              <a:gd name="connsiteX148" fmla="*/ 7837155 w 16940986"/>
              <a:gd name="connsiteY148" fmla="*/ 142556 h 282293"/>
              <a:gd name="connsiteX149" fmla="*/ 8036347 w 16940986"/>
              <a:gd name="connsiteY149" fmla="*/ 16 h 282293"/>
              <a:gd name="connsiteX150" fmla="*/ 8064729 w 16940986"/>
              <a:gd name="connsiteY150" fmla="*/ 7540 h 282293"/>
              <a:gd name="connsiteX151" fmla="*/ 8095526 w 16940986"/>
              <a:gd name="connsiteY151" fmla="*/ 153078 h 282293"/>
              <a:gd name="connsiteX152" fmla="*/ 8094475 w 16940986"/>
              <a:gd name="connsiteY152" fmla="*/ 156766 h 282293"/>
              <a:gd name="connsiteX153" fmla="*/ 8105025 w 16940986"/>
              <a:gd name="connsiteY153" fmla="*/ 142556 h 282293"/>
              <a:gd name="connsiteX154" fmla="*/ 8304217 w 16940986"/>
              <a:gd name="connsiteY154" fmla="*/ 16 h 282293"/>
              <a:gd name="connsiteX155" fmla="*/ 8332599 w 16940986"/>
              <a:gd name="connsiteY155" fmla="*/ 7540 h 282293"/>
              <a:gd name="connsiteX156" fmla="*/ 8363396 w 16940986"/>
              <a:gd name="connsiteY156" fmla="*/ 153078 h 282293"/>
              <a:gd name="connsiteX157" fmla="*/ 8362497 w 16940986"/>
              <a:gd name="connsiteY157" fmla="*/ 156232 h 282293"/>
              <a:gd name="connsiteX158" fmla="*/ 8362549 w 16940986"/>
              <a:gd name="connsiteY158" fmla="*/ 156154 h 282293"/>
              <a:gd name="connsiteX159" fmla="*/ 8572500 w 16940986"/>
              <a:gd name="connsiteY159" fmla="*/ 16 h 282293"/>
              <a:gd name="connsiteX160" fmla="*/ 8600882 w 16940986"/>
              <a:gd name="connsiteY160" fmla="*/ 7540 h 282293"/>
              <a:gd name="connsiteX161" fmla="*/ 8631679 w 16940986"/>
              <a:gd name="connsiteY161" fmla="*/ 153078 h 282293"/>
              <a:gd name="connsiteX162" fmla="*/ 8630623 w 16940986"/>
              <a:gd name="connsiteY162" fmla="*/ 156783 h 282293"/>
              <a:gd name="connsiteX163" fmla="*/ 8641185 w 16940986"/>
              <a:gd name="connsiteY163" fmla="*/ 142556 h 282293"/>
              <a:gd name="connsiteX164" fmla="*/ 8840378 w 16940986"/>
              <a:gd name="connsiteY164" fmla="*/ 16 h 282293"/>
              <a:gd name="connsiteX165" fmla="*/ 8868760 w 16940986"/>
              <a:gd name="connsiteY165" fmla="*/ 7540 h 282293"/>
              <a:gd name="connsiteX166" fmla="*/ 8899557 w 16940986"/>
              <a:gd name="connsiteY166" fmla="*/ 153078 h 282293"/>
              <a:gd name="connsiteX167" fmla="*/ 8898500 w 16940986"/>
              <a:gd name="connsiteY167" fmla="*/ 156785 h 282293"/>
              <a:gd name="connsiteX168" fmla="*/ 8909064 w 16940986"/>
              <a:gd name="connsiteY168" fmla="*/ 142556 h 282293"/>
              <a:gd name="connsiteX169" fmla="*/ 9108257 w 16940986"/>
              <a:gd name="connsiteY169" fmla="*/ 16 h 282293"/>
              <a:gd name="connsiteX170" fmla="*/ 9136639 w 16940986"/>
              <a:gd name="connsiteY170" fmla="*/ 7540 h 282293"/>
              <a:gd name="connsiteX171" fmla="*/ 9167435 w 16940986"/>
              <a:gd name="connsiteY171" fmla="*/ 153078 h 282293"/>
              <a:gd name="connsiteX172" fmla="*/ 9166380 w 16940986"/>
              <a:gd name="connsiteY172" fmla="*/ 156783 h 282293"/>
              <a:gd name="connsiteX173" fmla="*/ 9176942 w 16940986"/>
              <a:gd name="connsiteY173" fmla="*/ 142556 h 282293"/>
              <a:gd name="connsiteX174" fmla="*/ 9376135 w 16940986"/>
              <a:gd name="connsiteY174" fmla="*/ 16 h 282293"/>
              <a:gd name="connsiteX175" fmla="*/ 9404517 w 16940986"/>
              <a:gd name="connsiteY175" fmla="*/ 7540 h 282293"/>
              <a:gd name="connsiteX176" fmla="*/ 9435313 w 16940986"/>
              <a:gd name="connsiteY176" fmla="*/ 153078 h 282293"/>
              <a:gd name="connsiteX177" fmla="*/ 9434257 w 16940986"/>
              <a:gd name="connsiteY177" fmla="*/ 156783 h 282293"/>
              <a:gd name="connsiteX178" fmla="*/ 9444820 w 16940986"/>
              <a:gd name="connsiteY178" fmla="*/ 142556 h 282293"/>
              <a:gd name="connsiteX179" fmla="*/ 9644013 w 16940986"/>
              <a:gd name="connsiteY179" fmla="*/ 16 h 282293"/>
              <a:gd name="connsiteX180" fmla="*/ 9672395 w 16940986"/>
              <a:gd name="connsiteY180" fmla="*/ 7540 h 282293"/>
              <a:gd name="connsiteX181" fmla="*/ 9703191 w 16940986"/>
              <a:gd name="connsiteY181" fmla="*/ 153078 h 282293"/>
              <a:gd name="connsiteX182" fmla="*/ 9702133 w 16940986"/>
              <a:gd name="connsiteY182" fmla="*/ 156785 h 282293"/>
              <a:gd name="connsiteX183" fmla="*/ 9712698 w 16940986"/>
              <a:gd name="connsiteY183" fmla="*/ 142556 h 282293"/>
              <a:gd name="connsiteX184" fmla="*/ 9911891 w 16940986"/>
              <a:gd name="connsiteY184" fmla="*/ 16 h 282293"/>
              <a:gd name="connsiteX185" fmla="*/ 9940272 w 16940986"/>
              <a:gd name="connsiteY185" fmla="*/ 7540 h 282293"/>
              <a:gd name="connsiteX186" fmla="*/ 9971070 w 16940986"/>
              <a:gd name="connsiteY186" fmla="*/ 153078 h 282293"/>
              <a:gd name="connsiteX187" fmla="*/ 9970014 w 16940986"/>
              <a:gd name="connsiteY187" fmla="*/ 156783 h 282293"/>
              <a:gd name="connsiteX188" fmla="*/ 9980576 w 16940986"/>
              <a:gd name="connsiteY188" fmla="*/ 142556 h 282293"/>
              <a:gd name="connsiteX189" fmla="*/ 10179769 w 16940986"/>
              <a:gd name="connsiteY189" fmla="*/ 16 h 282293"/>
              <a:gd name="connsiteX190" fmla="*/ 10208151 w 16940986"/>
              <a:gd name="connsiteY190" fmla="*/ 7540 h 282293"/>
              <a:gd name="connsiteX191" fmla="*/ 10238948 w 16940986"/>
              <a:gd name="connsiteY191" fmla="*/ 153078 h 282293"/>
              <a:gd name="connsiteX192" fmla="*/ 10237892 w 16940986"/>
              <a:gd name="connsiteY192" fmla="*/ 156783 h 282293"/>
              <a:gd name="connsiteX193" fmla="*/ 10248454 w 16940986"/>
              <a:gd name="connsiteY193" fmla="*/ 142556 h 282293"/>
              <a:gd name="connsiteX194" fmla="*/ 10447647 w 16940986"/>
              <a:gd name="connsiteY194" fmla="*/ 16 h 282293"/>
              <a:gd name="connsiteX195" fmla="*/ 10476029 w 16940986"/>
              <a:gd name="connsiteY195" fmla="*/ 7540 h 282293"/>
              <a:gd name="connsiteX196" fmla="*/ 10506826 w 16940986"/>
              <a:gd name="connsiteY196" fmla="*/ 153078 h 282293"/>
              <a:gd name="connsiteX197" fmla="*/ 10505768 w 16940986"/>
              <a:gd name="connsiteY197" fmla="*/ 156785 h 282293"/>
              <a:gd name="connsiteX198" fmla="*/ 10516334 w 16940986"/>
              <a:gd name="connsiteY198" fmla="*/ 142556 h 282293"/>
              <a:gd name="connsiteX199" fmla="*/ 10715526 w 16940986"/>
              <a:gd name="connsiteY199" fmla="*/ 16 h 282293"/>
              <a:gd name="connsiteX200" fmla="*/ 10743907 w 16940986"/>
              <a:gd name="connsiteY200" fmla="*/ 7540 h 282293"/>
              <a:gd name="connsiteX201" fmla="*/ 10774704 w 16940986"/>
              <a:gd name="connsiteY201" fmla="*/ 153078 h 282293"/>
              <a:gd name="connsiteX202" fmla="*/ 10773648 w 16940986"/>
              <a:gd name="connsiteY202" fmla="*/ 156783 h 282293"/>
              <a:gd name="connsiteX203" fmla="*/ 10784212 w 16940986"/>
              <a:gd name="connsiteY203" fmla="*/ 142556 h 282293"/>
              <a:gd name="connsiteX204" fmla="*/ 10983404 w 16940986"/>
              <a:gd name="connsiteY204" fmla="*/ 16 h 282293"/>
              <a:gd name="connsiteX205" fmla="*/ 11011786 w 16940986"/>
              <a:gd name="connsiteY205" fmla="*/ 7540 h 282293"/>
              <a:gd name="connsiteX206" fmla="*/ 11042583 w 16940986"/>
              <a:gd name="connsiteY206" fmla="*/ 153078 h 282293"/>
              <a:gd name="connsiteX207" fmla="*/ 11041526 w 16940986"/>
              <a:gd name="connsiteY207" fmla="*/ 156783 h 282293"/>
              <a:gd name="connsiteX208" fmla="*/ 11052088 w 16940986"/>
              <a:gd name="connsiteY208" fmla="*/ 142556 h 282293"/>
              <a:gd name="connsiteX209" fmla="*/ 11251282 w 16940986"/>
              <a:gd name="connsiteY209" fmla="*/ 16 h 282293"/>
              <a:gd name="connsiteX210" fmla="*/ 11279664 w 16940986"/>
              <a:gd name="connsiteY210" fmla="*/ 7540 h 282293"/>
              <a:gd name="connsiteX211" fmla="*/ 11310459 w 16940986"/>
              <a:gd name="connsiteY211" fmla="*/ 153078 h 282293"/>
              <a:gd name="connsiteX212" fmla="*/ 11309403 w 16940986"/>
              <a:gd name="connsiteY212" fmla="*/ 156785 h 282293"/>
              <a:gd name="connsiteX213" fmla="*/ 11319968 w 16940986"/>
              <a:gd name="connsiteY213" fmla="*/ 142556 h 282293"/>
              <a:gd name="connsiteX214" fmla="*/ 11519161 w 16940986"/>
              <a:gd name="connsiteY214" fmla="*/ 16 h 282293"/>
              <a:gd name="connsiteX215" fmla="*/ 11547542 w 16940986"/>
              <a:gd name="connsiteY215" fmla="*/ 7540 h 282293"/>
              <a:gd name="connsiteX216" fmla="*/ 11578339 w 16940986"/>
              <a:gd name="connsiteY216" fmla="*/ 153078 h 282293"/>
              <a:gd name="connsiteX217" fmla="*/ 11577283 w 16940986"/>
              <a:gd name="connsiteY217" fmla="*/ 156783 h 282293"/>
              <a:gd name="connsiteX218" fmla="*/ 11587845 w 16940986"/>
              <a:gd name="connsiteY218" fmla="*/ 142556 h 282293"/>
              <a:gd name="connsiteX219" fmla="*/ 11787039 w 16940986"/>
              <a:gd name="connsiteY219" fmla="*/ 16 h 282293"/>
              <a:gd name="connsiteX220" fmla="*/ 11815420 w 16940986"/>
              <a:gd name="connsiteY220" fmla="*/ 7540 h 282293"/>
              <a:gd name="connsiteX221" fmla="*/ 11846216 w 16940986"/>
              <a:gd name="connsiteY221" fmla="*/ 153078 h 282293"/>
              <a:gd name="connsiteX222" fmla="*/ 11845160 w 16940986"/>
              <a:gd name="connsiteY222" fmla="*/ 156783 h 282293"/>
              <a:gd name="connsiteX223" fmla="*/ 11855723 w 16940986"/>
              <a:gd name="connsiteY223" fmla="*/ 142556 h 282293"/>
              <a:gd name="connsiteX224" fmla="*/ 12054916 w 16940986"/>
              <a:gd name="connsiteY224" fmla="*/ 16 h 282293"/>
              <a:gd name="connsiteX225" fmla="*/ 12083298 w 16940986"/>
              <a:gd name="connsiteY225" fmla="*/ 7540 h 282293"/>
              <a:gd name="connsiteX226" fmla="*/ 12114094 w 16940986"/>
              <a:gd name="connsiteY226" fmla="*/ 153078 h 282293"/>
              <a:gd name="connsiteX227" fmla="*/ 12113039 w 16940986"/>
              <a:gd name="connsiteY227" fmla="*/ 156782 h 282293"/>
              <a:gd name="connsiteX228" fmla="*/ 12123601 w 16940986"/>
              <a:gd name="connsiteY228" fmla="*/ 142556 h 282293"/>
              <a:gd name="connsiteX229" fmla="*/ 12322794 w 16940986"/>
              <a:gd name="connsiteY229" fmla="*/ 16 h 282293"/>
              <a:gd name="connsiteX230" fmla="*/ 12351176 w 16940986"/>
              <a:gd name="connsiteY230" fmla="*/ 7540 h 282293"/>
              <a:gd name="connsiteX231" fmla="*/ 12381972 w 16940986"/>
              <a:gd name="connsiteY231" fmla="*/ 153078 h 282293"/>
              <a:gd name="connsiteX232" fmla="*/ 12380916 w 16940986"/>
              <a:gd name="connsiteY232" fmla="*/ 156785 h 282293"/>
              <a:gd name="connsiteX233" fmla="*/ 12391480 w 16940986"/>
              <a:gd name="connsiteY233" fmla="*/ 142556 h 282293"/>
              <a:gd name="connsiteX234" fmla="*/ 12590673 w 16940986"/>
              <a:gd name="connsiteY234" fmla="*/ 16 h 282293"/>
              <a:gd name="connsiteX235" fmla="*/ 12619055 w 16940986"/>
              <a:gd name="connsiteY235" fmla="*/ 7540 h 282293"/>
              <a:gd name="connsiteX236" fmla="*/ 12649851 w 16940986"/>
              <a:gd name="connsiteY236" fmla="*/ 153078 h 282293"/>
              <a:gd name="connsiteX237" fmla="*/ 12648796 w 16940986"/>
              <a:gd name="connsiteY237" fmla="*/ 156782 h 282293"/>
              <a:gd name="connsiteX238" fmla="*/ 12659358 w 16940986"/>
              <a:gd name="connsiteY238" fmla="*/ 142556 h 282293"/>
              <a:gd name="connsiteX239" fmla="*/ 12858551 w 16940986"/>
              <a:gd name="connsiteY239" fmla="*/ 16 h 282293"/>
              <a:gd name="connsiteX240" fmla="*/ 12886933 w 16940986"/>
              <a:gd name="connsiteY240" fmla="*/ 7540 h 282293"/>
              <a:gd name="connsiteX241" fmla="*/ 12917729 w 16940986"/>
              <a:gd name="connsiteY241" fmla="*/ 153078 h 282293"/>
              <a:gd name="connsiteX242" fmla="*/ 12916674 w 16940986"/>
              <a:gd name="connsiteY242" fmla="*/ 156782 h 282293"/>
              <a:gd name="connsiteX243" fmla="*/ 12927236 w 16940986"/>
              <a:gd name="connsiteY243" fmla="*/ 142556 h 282293"/>
              <a:gd name="connsiteX244" fmla="*/ 13126429 w 16940986"/>
              <a:gd name="connsiteY244" fmla="*/ 16 h 282293"/>
              <a:gd name="connsiteX245" fmla="*/ 13154811 w 16940986"/>
              <a:gd name="connsiteY245" fmla="*/ 7540 h 282293"/>
              <a:gd name="connsiteX246" fmla="*/ 13185607 w 16940986"/>
              <a:gd name="connsiteY246" fmla="*/ 153078 h 282293"/>
              <a:gd name="connsiteX247" fmla="*/ 13184551 w 16940986"/>
              <a:gd name="connsiteY247" fmla="*/ 156785 h 282293"/>
              <a:gd name="connsiteX248" fmla="*/ 13195115 w 16940986"/>
              <a:gd name="connsiteY248" fmla="*/ 142556 h 282293"/>
              <a:gd name="connsiteX249" fmla="*/ 13394308 w 16940986"/>
              <a:gd name="connsiteY249" fmla="*/ 16 h 282293"/>
              <a:gd name="connsiteX250" fmla="*/ 13422690 w 16940986"/>
              <a:gd name="connsiteY250" fmla="*/ 7540 h 282293"/>
              <a:gd name="connsiteX251" fmla="*/ 13453486 w 16940986"/>
              <a:gd name="connsiteY251" fmla="*/ 153078 h 282293"/>
              <a:gd name="connsiteX252" fmla="*/ 13452430 w 16940986"/>
              <a:gd name="connsiteY252" fmla="*/ 156783 h 282293"/>
              <a:gd name="connsiteX253" fmla="*/ 13462993 w 16940986"/>
              <a:gd name="connsiteY253" fmla="*/ 142556 h 282293"/>
              <a:gd name="connsiteX254" fmla="*/ 13662186 w 16940986"/>
              <a:gd name="connsiteY254" fmla="*/ 16 h 282293"/>
              <a:gd name="connsiteX255" fmla="*/ 13690568 w 16940986"/>
              <a:gd name="connsiteY255" fmla="*/ 7540 h 282293"/>
              <a:gd name="connsiteX256" fmla="*/ 13721364 w 16940986"/>
              <a:gd name="connsiteY256" fmla="*/ 153078 h 282293"/>
              <a:gd name="connsiteX257" fmla="*/ 13720309 w 16940986"/>
              <a:gd name="connsiteY257" fmla="*/ 156782 h 282293"/>
              <a:gd name="connsiteX258" fmla="*/ 13730871 w 16940986"/>
              <a:gd name="connsiteY258" fmla="*/ 142556 h 282293"/>
              <a:gd name="connsiteX259" fmla="*/ 13930064 w 16940986"/>
              <a:gd name="connsiteY259" fmla="*/ 16 h 282293"/>
              <a:gd name="connsiteX260" fmla="*/ 13958446 w 16940986"/>
              <a:gd name="connsiteY260" fmla="*/ 7540 h 282293"/>
              <a:gd name="connsiteX261" fmla="*/ 13989242 w 16940986"/>
              <a:gd name="connsiteY261" fmla="*/ 153078 h 282293"/>
              <a:gd name="connsiteX262" fmla="*/ 13988186 w 16940986"/>
              <a:gd name="connsiteY262" fmla="*/ 156785 h 282293"/>
              <a:gd name="connsiteX263" fmla="*/ 13998750 w 16940986"/>
              <a:gd name="connsiteY263" fmla="*/ 142556 h 282293"/>
              <a:gd name="connsiteX264" fmla="*/ 14197943 w 16940986"/>
              <a:gd name="connsiteY264" fmla="*/ 16 h 282293"/>
              <a:gd name="connsiteX265" fmla="*/ 14226325 w 16940986"/>
              <a:gd name="connsiteY265" fmla="*/ 7540 h 282293"/>
              <a:gd name="connsiteX266" fmla="*/ 14257121 w 16940986"/>
              <a:gd name="connsiteY266" fmla="*/ 153078 h 282293"/>
              <a:gd name="connsiteX267" fmla="*/ 14256066 w 16940986"/>
              <a:gd name="connsiteY267" fmla="*/ 156782 h 282293"/>
              <a:gd name="connsiteX268" fmla="*/ 14266628 w 16940986"/>
              <a:gd name="connsiteY268" fmla="*/ 142556 h 282293"/>
              <a:gd name="connsiteX269" fmla="*/ 14465821 w 16940986"/>
              <a:gd name="connsiteY269" fmla="*/ 16 h 282293"/>
              <a:gd name="connsiteX270" fmla="*/ 14494203 w 16940986"/>
              <a:gd name="connsiteY270" fmla="*/ 7540 h 282293"/>
              <a:gd name="connsiteX271" fmla="*/ 14524999 w 16940986"/>
              <a:gd name="connsiteY271" fmla="*/ 153078 h 282293"/>
              <a:gd name="connsiteX272" fmla="*/ 14523944 w 16940986"/>
              <a:gd name="connsiteY272" fmla="*/ 156782 h 282293"/>
              <a:gd name="connsiteX273" fmla="*/ 14534506 w 16940986"/>
              <a:gd name="connsiteY273" fmla="*/ 142556 h 282293"/>
              <a:gd name="connsiteX274" fmla="*/ 14733699 w 16940986"/>
              <a:gd name="connsiteY274" fmla="*/ 16 h 282293"/>
              <a:gd name="connsiteX275" fmla="*/ 14762081 w 16940986"/>
              <a:gd name="connsiteY275" fmla="*/ 7540 h 282293"/>
              <a:gd name="connsiteX276" fmla="*/ 14792877 w 16940986"/>
              <a:gd name="connsiteY276" fmla="*/ 153078 h 282293"/>
              <a:gd name="connsiteX277" fmla="*/ 14791821 w 16940986"/>
              <a:gd name="connsiteY277" fmla="*/ 156785 h 282293"/>
              <a:gd name="connsiteX278" fmla="*/ 14802385 w 16940986"/>
              <a:gd name="connsiteY278" fmla="*/ 142556 h 282293"/>
              <a:gd name="connsiteX279" fmla="*/ 15001578 w 16940986"/>
              <a:gd name="connsiteY279" fmla="*/ 16 h 282293"/>
              <a:gd name="connsiteX280" fmla="*/ 15029960 w 16940986"/>
              <a:gd name="connsiteY280" fmla="*/ 7540 h 282293"/>
              <a:gd name="connsiteX281" fmla="*/ 15060756 w 16940986"/>
              <a:gd name="connsiteY281" fmla="*/ 153078 h 282293"/>
              <a:gd name="connsiteX282" fmla="*/ 15059700 w 16940986"/>
              <a:gd name="connsiteY282" fmla="*/ 156783 h 282293"/>
              <a:gd name="connsiteX283" fmla="*/ 15070263 w 16940986"/>
              <a:gd name="connsiteY283" fmla="*/ 142556 h 282293"/>
              <a:gd name="connsiteX284" fmla="*/ 15269456 w 16940986"/>
              <a:gd name="connsiteY284" fmla="*/ 16 h 282293"/>
              <a:gd name="connsiteX285" fmla="*/ 15297838 w 16940986"/>
              <a:gd name="connsiteY285" fmla="*/ 7540 h 282293"/>
              <a:gd name="connsiteX286" fmla="*/ 15328634 w 16940986"/>
              <a:gd name="connsiteY286" fmla="*/ 153078 h 282293"/>
              <a:gd name="connsiteX287" fmla="*/ 15327578 w 16940986"/>
              <a:gd name="connsiteY287" fmla="*/ 156783 h 282293"/>
              <a:gd name="connsiteX288" fmla="*/ 15338141 w 16940986"/>
              <a:gd name="connsiteY288" fmla="*/ 142556 h 282293"/>
              <a:gd name="connsiteX289" fmla="*/ 15537334 w 16940986"/>
              <a:gd name="connsiteY289" fmla="*/ 16 h 282293"/>
              <a:gd name="connsiteX290" fmla="*/ 15565716 w 16940986"/>
              <a:gd name="connsiteY290" fmla="*/ 7540 h 282293"/>
              <a:gd name="connsiteX291" fmla="*/ 15596512 w 16940986"/>
              <a:gd name="connsiteY291" fmla="*/ 153078 h 282293"/>
              <a:gd name="connsiteX292" fmla="*/ 15595456 w 16940986"/>
              <a:gd name="connsiteY292" fmla="*/ 156784 h 282293"/>
              <a:gd name="connsiteX293" fmla="*/ 15606020 w 16940986"/>
              <a:gd name="connsiteY293" fmla="*/ 142556 h 282293"/>
              <a:gd name="connsiteX294" fmla="*/ 15805213 w 16940986"/>
              <a:gd name="connsiteY294" fmla="*/ 16 h 282293"/>
              <a:gd name="connsiteX295" fmla="*/ 15833595 w 16940986"/>
              <a:gd name="connsiteY295" fmla="*/ 7540 h 282293"/>
              <a:gd name="connsiteX296" fmla="*/ 15864391 w 16940986"/>
              <a:gd name="connsiteY296" fmla="*/ 153078 h 282293"/>
              <a:gd name="connsiteX297" fmla="*/ 15863335 w 16940986"/>
              <a:gd name="connsiteY297" fmla="*/ 156783 h 282293"/>
              <a:gd name="connsiteX298" fmla="*/ 15873899 w 16940986"/>
              <a:gd name="connsiteY298" fmla="*/ 142556 h 282293"/>
              <a:gd name="connsiteX299" fmla="*/ 16073091 w 16940986"/>
              <a:gd name="connsiteY299" fmla="*/ 16 h 282293"/>
              <a:gd name="connsiteX300" fmla="*/ 16101473 w 16940986"/>
              <a:gd name="connsiteY300" fmla="*/ 7540 h 282293"/>
              <a:gd name="connsiteX301" fmla="*/ 16132269 w 16940986"/>
              <a:gd name="connsiteY301" fmla="*/ 153078 h 282293"/>
              <a:gd name="connsiteX302" fmla="*/ 16131213 w 16940986"/>
              <a:gd name="connsiteY302" fmla="*/ 156783 h 282293"/>
              <a:gd name="connsiteX303" fmla="*/ 16141775 w 16940986"/>
              <a:gd name="connsiteY303" fmla="*/ 142556 h 282293"/>
              <a:gd name="connsiteX304" fmla="*/ 16340969 w 16940986"/>
              <a:gd name="connsiteY304" fmla="*/ 16 h 282293"/>
              <a:gd name="connsiteX305" fmla="*/ 16369351 w 16940986"/>
              <a:gd name="connsiteY305" fmla="*/ 7540 h 282293"/>
              <a:gd name="connsiteX306" fmla="*/ 16400147 w 16940986"/>
              <a:gd name="connsiteY306" fmla="*/ 153078 h 282293"/>
              <a:gd name="connsiteX307" fmla="*/ 16399091 w 16940986"/>
              <a:gd name="connsiteY307" fmla="*/ 156785 h 282293"/>
              <a:gd name="connsiteX308" fmla="*/ 16409655 w 16940986"/>
              <a:gd name="connsiteY308" fmla="*/ 142556 h 282293"/>
              <a:gd name="connsiteX309" fmla="*/ 16608847 w 16940986"/>
              <a:gd name="connsiteY309" fmla="*/ 16 h 282293"/>
              <a:gd name="connsiteX310" fmla="*/ 16637229 w 16940986"/>
              <a:gd name="connsiteY310" fmla="*/ 7540 h 282293"/>
              <a:gd name="connsiteX311" fmla="*/ 16668027 w 16940986"/>
              <a:gd name="connsiteY311" fmla="*/ 153078 h 282293"/>
              <a:gd name="connsiteX312" fmla="*/ 16666975 w 16940986"/>
              <a:gd name="connsiteY312" fmla="*/ 156766 h 282293"/>
              <a:gd name="connsiteX313" fmla="*/ 16677525 w 16940986"/>
              <a:gd name="connsiteY313" fmla="*/ 142556 h 282293"/>
              <a:gd name="connsiteX314" fmla="*/ 16876717 w 16940986"/>
              <a:gd name="connsiteY314" fmla="*/ 16 h 282293"/>
              <a:gd name="connsiteX315" fmla="*/ 16905099 w 16940986"/>
              <a:gd name="connsiteY315" fmla="*/ 7540 h 282293"/>
              <a:gd name="connsiteX316" fmla="*/ 16901959 w 16940986"/>
              <a:gd name="connsiteY316" fmla="*/ 272134 h 282293"/>
              <a:gd name="connsiteX317" fmla="*/ 16897563 w 16940986"/>
              <a:gd name="connsiteY317" fmla="*/ 282293 h 282293"/>
              <a:gd name="connsiteX0" fmla="*/ 1056 w 16882863"/>
              <a:gd name="connsiteY0" fmla="*/ 153078 h 282293"/>
              <a:gd name="connsiteX1" fmla="*/ 0 w 16882863"/>
              <a:gd name="connsiteY1" fmla="*/ 156783 h 282293"/>
              <a:gd name="connsiteX2" fmla="*/ 10562 w 16882863"/>
              <a:gd name="connsiteY2" fmla="*/ 142556 h 282293"/>
              <a:gd name="connsiteX3" fmla="*/ 209755 w 16882863"/>
              <a:gd name="connsiteY3" fmla="*/ 16 h 282293"/>
              <a:gd name="connsiteX4" fmla="*/ 238137 w 16882863"/>
              <a:gd name="connsiteY4" fmla="*/ 7540 h 282293"/>
              <a:gd name="connsiteX5" fmla="*/ 268934 w 16882863"/>
              <a:gd name="connsiteY5" fmla="*/ 153078 h 282293"/>
              <a:gd name="connsiteX6" fmla="*/ 267877 w 16882863"/>
              <a:gd name="connsiteY6" fmla="*/ 156785 h 282293"/>
              <a:gd name="connsiteX7" fmla="*/ 278441 w 16882863"/>
              <a:gd name="connsiteY7" fmla="*/ 142556 h 282293"/>
              <a:gd name="connsiteX8" fmla="*/ 477634 w 16882863"/>
              <a:gd name="connsiteY8" fmla="*/ 16 h 282293"/>
              <a:gd name="connsiteX9" fmla="*/ 506016 w 16882863"/>
              <a:gd name="connsiteY9" fmla="*/ 7540 h 282293"/>
              <a:gd name="connsiteX10" fmla="*/ 536812 w 16882863"/>
              <a:gd name="connsiteY10" fmla="*/ 153078 h 282293"/>
              <a:gd name="connsiteX11" fmla="*/ 535757 w 16882863"/>
              <a:gd name="connsiteY11" fmla="*/ 156783 h 282293"/>
              <a:gd name="connsiteX12" fmla="*/ 546319 w 16882863"/>
              <a:gd name="connsiteY12" fmla="*/ 142556 h 282293"/>
              <a:gd name="connsiteX13" fmla="*/ 745512 w 16882863"/>
              <a:gd name="connsiteY13" fmla="*/ 16 h 282293"/>
              <a:gd name="connsiteX14" fmla="*/ 773894 w 16882863"/>
              <a:gd name="connsiteY14" fmla="*/ 7540 h 282293"/>
              <a:gd name="connsiteX15" fmla="*/ 804690 w 16882863"/>
              <a:gd name="connsiteY15" fmla="*/ 153078 h 282293"/>
              <a:gd name="connsiteX16" fmla="*/ 803634 w 16882863"/>
              <a:gd name="connsiteY16" fmla="*/ 156783 h 282293"/>
              <a:gd name="connsiteX17" fmla="*/ 814197 w 16882863"/>
              <a:gd name="connsiteY17" fmla="*/ 142556 h 282293"/>
              <a:gd name="connsiteX18" fmla="*/ 1013390 w 16882863"/>
              <a:gd name="connsiteY18" fmla="*/ 16 h 282293"/>
              <a:gd name="connsiteX19" fmla="*/ 1041772 w 16882863"/>
              <a:gd name="connsiteY19" fmla="*/ 7540 h 282293"/>
              <a:gd name="connsiteX20" fmla="*/ 1072568 w 16882863"/>
              <a:gd name="connsiteY20" fmla="*/ 153078 h 282293"/>
              <a:gd name="connsiteX21" fmla="*/ 1071510 w 16882863"/>
              <a:gd name="connsiteY21" fmla="*/ 156785 h 282293"/>
              <a:gd name="connsiteX22" fmla="*/ 1082076 w 16882863"/>
              <a:gd name="connsiteY22" fmla="*/ 142556 h 282293"/>
              <a:gd name="connsiteX23" fmla="*/ 1281268 w 16882863"/>
              <a:gd name="connsiteY23" fmla="*/ 16 h 282293"/>
              <a:gd name="connsiteX24" fmla="*/ 1309649 w 16882863"/>
              <a:gd name="connsiteY24" fmla="*/ 7540 h 282293"/>
              <a:gd name="connsiteX25" fmla="*/ 1340447 w 16882863"/>
              <a:gd name="connsiteY25" fmla="*/ 153078 h 282293"/>
              <a:gd name="connsiteX26" fmla="*/ 1339392 w 16882863"/>
              <a:gd name="connsiteY26" fmla="*/ 156783 h 282293"/>
              <a:gd name="connsiteX27" fmla="*/ 1349953 w 16882863"/>
              <a:gd name="connsiteY27" fmla="*/ 142556 h 282293"/>
              <a:gd name="connsiteX28" fmla="*/ 1549146 w 16882863"/>
              <a:gd name="connsiteY28" fmla="*/ 16 h 282293"/>
              <a:gd name="connsiteX29" fmla="*/ 1577528 w 16882863"/>
              <a:gd name="connsiteY29" fmla="*/ 7540 h 282293"/>
              <a:gd name="connsiteX30" fmla="*/ 1608325 w 16882863"/>
              <a:gd name="connsiteY30" fmla="*/ 153078 h 282293"/>
              <a:gd name="connsiteX31" fmla="*/ 1607269 w 16882863"/>
              <a:gd name="connsiteY31" fmla="*/ 156783 h 282293"/>
              <a:gd name="connsiteX32" fmla="*/ 1617831 w 16882863"/>
              <a:gd name="connsiteY32" fmla="*/ 142556 h 282293"/>
              <a:gd name="connsiteX33" fmla="*/ 1817024 w 16882863"/>
              <a:gd name="connsiteY33" fmla="*/ 16 h 282293"/>
              <a:gd name="connsiteX34" fmla="*/ 1845406 w 16882863"/>
              <a:gd name="connsiteY34" fmla="*/ 7540 h 282293"/>
              <a:gd name="connsiteX35" fmla="*/ 1876203 w 16882863"/>
              <a:gd name="connsiteY35" fmla="*/ 153078 h 282293"/>
              <a:gd name="connsiteX36" fmla="*/ 1875145 w 16882863"/>
              <a:gd name="connsiteY36" fmla="*/ 156785 h 282293"/>
              <a:gd name="connsiteX37" fmla="*/ 1885711 w 16882863"/>
              <a:gd name="connsiteY37" fmla="*/ 142556 h 282293"/>
              <a:gd name="connsiteX38" fmla="*/ 2084903 w 16882863"/>
              <a:gd name="connsiteY38" fmla="*/ 16 h 282293"/>
              <a:gd name="connsiteX39" fmla="*/ 2113284 w 16882863"/>
              <a:gd name="connsiteY39" fmla="*/ 7540 h 282293"/>
              <a:gd name="connsiteX40" fmla="*/ 2144081 w 16882863"/>
              <a:gd name="connsiteY40" fmla="*/ 153078 h 282293"/>
              <a:gd name="connsiteX41" fmla="*/ 2143025 w 16882863"/>
              <a:gd name="connsiteY41" fmla="*/ 156783 h 282293"/>
              <a:gd name="connsiteX42" fmla="*/ 2153589 w 16882863"/>
              <a:gd name="connsiteY42" fmla="*/ 142556 h 282293"/>
              <a:gd name="connsiteX43" fmla="*/ 2352782 w 16882863"/>
              <a:gd name="connsiteY43" fmla="*/ 16 h 282293"/>
              <a:gd name="connsiteX44" fmla="*/ 2381163 w 16882863"/>
              <a:gd name="connsiteY44" fmla="*/ 7540 h 282293"/>
              <a:gd name="connsiteX45" fmla="*/ 2411961 w 16882863"/>
              <a:gd name="connsiteY45" fmla="*/ 153078 h 282293"/>
              <a:gd name="connsiteX46" fmla="*/ 2410903 w 16882863"/>
              <a:gd name="connsiteY46" fmla="*/ 156783 h 282293"/>
              <a:gd name="connsiteX47" fmla="*/ 2421465 w 16882863"/>
              <a:gd name="connsiteY47" fmla="*/ 142556 h 282293"/>
              <a:gd name="connsiteX48" fmla="*/ 2620659 w 16882863"/>
              <a:gd name="connsiteY48" fmla="*/ 16 h 282293"/>
              <a:gd name="connsiteX49" fmla="*/ 2649041 w 16882863"/>
              <a:gd name="connsiteY49" fmla="*/ 7540 h 282293"/>
              <a:gd name="connsiteX50" fmla="*/ 2679836 w 16882863"/>
              <a:gd name="connsiteY50" fmla="*/ 153078 h 282293"/>
              <a:gd name="connsiteX51" fmla="*/ 2678780 w 16882863"/>
              <a:gd name="connsiteY51" fmla="*/ 156785 h 282293"/>
              <a:gd name="connsiteX52" fmla="*/ 2689345 w 16882863"/>
              <a:gd name="connsiteY52" fmla="*/ 142556 h 282293"/>
              <a:gd name="connsiteX53" fmla="*/ 2888538 w 16882863"/>
              <a:gd name="connsiteY53" fmla="*/ 16 h 282293"/>
              <a:gd name="connsiteX54" fmla="*/ 2916920 w 16882863"/>
              <a:gd name="connsiteY54" fmla="*/ 7540 h 282293"/>
              <a:gd name="connsiteX55" fmla="*/ 2947716 w 16882863"/>
              <a:gd name="connsiteY55" fmla="*/ 153078 h 282293"/>
              <a:gd name="connsiteX56" fmla="*/ 2946660 w 16882863"/>
              <a:gd name="connsiteY56" fmla="*/ 156783 h 282293"/>
              <a:gd name="connsiteX57" fmla="*/ 2957222 w 16882863"/>
              <a:gd name="connsiteY57" fmla="*/ 142556 h 282293"/>
              <a:gd name="connsiteX58" fmla="*/ 3156416 w 16882863"/>
              <a:gd name="connsiteY58" fmla="*/ 16 h 282293"/>
              <a:gd name="connsiteX59" fmla="*/ 3184798 w 16882863"/>
              <a:gd name="connsiteY59" fmla="*/ 7540 h 282293"/>
              <a:gd name="connsiteX60" fmla="*/ 3215593 w 16882863"/>
              <a:gd name="connsiteY60" fmla="*/ 153078 h 282293"/>
              <a:gd name="connsiteX61" fmla="*/ 3214537 w 16882863"/>
              <a:gd name="connsiteY61" fmla="*/ 156783 h 282293"/>
              <a:gd name="connsiteX62" fmla="*/ 3225100 w 16882863"/>
              <a:gd name="connsiteY62" fmla="*/ 142556 h 282293"/>
              <a:gd name="connsiteX63" fmla="*/ 3424293 w 16882863"/>
              <a:gd name="connsiteY63" fmla="*/ 16 h 282293"/>
              <a:gd name="connsiteX64" fmla="*/ 3452676 w 16882863"/>
              <a:gd name="connsiteY64" fmla="*/ 7540 h 282293"/>
              <a:gd name="connsiteX65" fmla="*/ 3483472 w 16882863"/>
              <a:gd name="connsiteY65" fmla="*/ 153078 h 282293"/>
              <a:gd name="connsiteX66" fmla="*/ 3482416 w 16882863"/>
              <a:gd name="connsiteY66" fmla="*/ 156782 h 282293"/>
              <a:gd name="connsiteX67" fmla="*/ 3492979 w 16882863"/>
              <a:gd name="connsiteY67" fmla="*/ 142556 h 282293"/>
              <a:gd name="connsiteX68" fmla="*/ 3692172 w 16882863"/>
              <a:gd name="connsiteY68" fmla="*/ 16 h 282293"/>
              <a:gd name="connsiteX69" fmla="*/ 3720553 w 16882863"/>
              <a:gd name="connsiteY69" fmla="*/ 7540 h 282293"/>
              <a:gd name="connsiteX70" fmla="*/ 3751350 w 16882863"/>
              <a:gd name="connsiteY70" fmla="*/ 153078 h 282293"/>
              <a:gd name="connsiteX71" fmla="*/ 3750294 w 16882863"/>
              <a:gd name="connsiteY71" fmla="*/ 156785 h 282293"/>
              <a:gd name="connsiteX72" fmla="*/ 3760858 w 16882863"/>
              <a:gd name="connsiteY72" fmla="*/ 142556 h 282293"/>
              <a:gd name="connsiteX73" fmla="*/ 3960051 w 16882863"/>
              <a:gd name="connsiteY73" fmla="*/ 16 h 282293"/>
              <a:gd name="connsiteX74" fmla="*/ 3988432 w 16882863"/>
              <a:gd name="connsiteY74" fmla="*/ 7540 h 282293"/>
              <a:gd name="connsiteX75" fmla="*/ 4019229 w 16882863"/>
              <a:gd name="connsiteY75" fmla="*/ 153078 h 282293"/>
              <a:gd name="connsiteX76" fmla="*/ 4018174 w 16882863"/>
              <a:gd name="connsiteY76" fmla="*/ 156782 h 282293"/>
              <a:gd name="connsiteX77" fmla="*/ 4028736 w 16882863"/>
              <a:gd name="connsiteY77" fmla="*/ 142556 h 282293"/>
              <a:gd name="connsiteX78" fmla="*/ 4227928 w 16882863"/>
              <a:gd name="connsiteY78" fmla="*/ 16 h 282293"/>
              <a:gd name="connsiteX79" fmla="*/ 4256311 w 16882863"/>
              <a:gd name="connsiteY79" fmla="*/ 7540 h 282293"/>
              <a:gd name="connsiteX80" fmla="*/ 4287106 w 16882863"/>
              <a:gd name="connsiteY80" fmla="*/ 153078 h 282293"/>
              <a:gd name="connsiteX81" fmla="*/ 4286052 w 16882863"/>
              <a:gd name="connsiteY81" fmla="*/ 156782 h 282293"/>
              <a:gd name="connsiteX82" fmla="*/ 4296613 w 16882863"/>
              <a:gd name="connsiteY82" fmla="*/ 142556 h 282293"/>
              <a:gd name="connsiteX83" fmla="*/ 4495806 w 16882863"/>
              <a:gd name="connsiteY83" fmla="*/ 16 h 282293"/>
              <a:gd name="connsiteX84" fmla="*/ 4524189 w 16882863"/>
              <a:gd name="connsiteY84" fmla="*/ 7540 h 282293"/>
              <a:gd name="connsiteX85" fmla="*/ 4554984 w 16882863"/>
              <a:gd name="connsiteY85" fmla="*/ 153078 h 282293"/>
              <a:gd name="connsiteX86" fmla="*/ 4553928 w 16882863"/>
              <a:gd name="connsiteY86" fmla="*/ 156785 h 282293"/>
              <a:gd name="connsiteX87" fmla="*/ 4564492 w 16882863"/>
              <a:gd name="connsiteY87" fmla="*/ 142556 h 282293"/>
              <a:gd name="connsiteX88" fmla="*/ 4763685 w 16882863"/>
              <a:gd name="connsiteY88" fmla="*/ 16 h 282293"/>
              <a:gd name="connsiteX89" fmla="*/ 4792068 w 16882863"/>
              <a:gd name="connsiteY89" fmla="*/ 7540 h 282293"/>
              <a:gd name="connsiteX90" fmla="*/ 4822864 w 16882863"/>
              <a:gd name="connsiteY90" fmla="*/ 153078 h 282293"/>
              <a:gd name="connsiteX91" fmla="*/ 4821807 w 16882863"/>
              <a:gd name="connsiteY91" fmla="*/ 156783 h 282293"/>
              <a:gd name="connsiteX92" fmla="*/ 4832371 w 16882863"/>
              <a:gd name="connsiteY92" fmla="*/ 142556 h 282293"/>
              <a:gd name="connsiteX93" fmla="*/ 5031564 w 16882863"/>
              <a:gd name="connsiteY93" fmla="*/ 16 h 282293"/>
              <a:gd name="connsiteX94" fmla="*/ 5059945 w 16882863"/>
              <a:gd name="connsiteY94" fmla="*/ 7540 h 282293"/>
              <a:gd name="connsiteX95" fmla="*/ 5090742 w 16882863"/>
              <a:gd name="connsiteY95" fmla="*/ 153078 h 282293"/>
              <a:gd name="connsiteX96" fmla="*/ 5089687 w 16882863"/>
              <a:gd name="connsiteY96" fmla="*/ 156782 h 282293"/>
              <a:gd name="connsiteX97" fmla="*/ 5100249 w 16882863"/>
              <a:gd name="connsiteY97" fmla="*/ 142556 h 282293"/>
              <a:gd name="connsiteX98" fmla="*/ 5299442 w 16882863"/>
              <a:gd name="connsiteY98" fmla="*/ 16 h 282293"/>
              <a:gd name="connsiteX99" fmla="*/ 5327823 w 16882863"/>
              <a:gd name="connsiteY99" fmla="*/ 7540 h 282293"/>
              <a:gd name="connsiteX100" fmla="*/ 5358619 w 16882863"/>
              <a:gd name="connsiteY100" fmla="*/ 153078 h 282293"/>
              <a:gd name="connsiteX101" fmla="*/ 5357564 w 16882863"/>
              <a:gd name="connsiteY101" fmla="*/ 156785 h 282293"/>
              <a:gd name="connsiteX102" fmla="*/ 5368128 w 16882863"/>
              <a:gd name="connsiteY102" fmla="*/ 142556 h 282293"/>
              <a:gd name="connsiteX103" fmla="*/ 5567320 w 16882863"/>
              <a:gd name="connsiteY103" fmla="*/ 16 h 282293"/>
              <a:gd name="connsiteX104" fmla="*/ 5595703 w 16882863"/>
              <a:gd name="connsiteY104" fmla="*/ 7540 h 282293"/>
              <a:gd name="connsiteX105" fmla="*/ 5626498 w 16882863"/>
              <a:gd name="connsiteY105" fmla="*/ 153078 h 282293"/>
              <a:gd name="connsiteX106" fmla="*/ 5625444 w 16882863"/>
              <a:gd name="connsiteY106" fmla="*/ 156782 h 282293"/>
              <a:gd name="connsiteX107" fmla="*/ 5636005 w 16882863"/>
              <a:gd name="connsiteY107" fmla="*/ 142556 h 282293"/>
              <a:gd name="connsiteX108" fmla="*/ 5835198 w 16882863"/>
              <a:gd name="connsiteY108" fmla="*/ 16 h 282293"/>
              <a:gd name="connsiteX109" fmla="*/ 5863581 w 16882863"/>
              <a:gd name="connsiteY109" fmla="*/ 7540 h 282293"/>
              <a:gd name="connsiteX110" fmla="*/ 5894376 w 16882863"/>
              <a:gd name="connsiteY110" fmla="*/ 153078 h 282293"/>
              <a:gd name="connsiteX111" fmla="*/ 5893321 w 16882863"/>
              <a:gd name="connsiteY111" fmla="*/ 156782 h 282293"/>
              <a:gd name="connsiteX112" fmla="*/ 5903883 w 16882863"/>
              <a:gd name="connsiteY112" fmla="*/ 142556 h 282293"/>
              <a:gd name="connsiteX113" fmla="*/ 6103077 w 16882863"/>
              <a:gd name="connsiteY113" fmla="*/ 16 h 282293"/>
              <a:gd name="connsiteX114" fmla="*/ 6131458 w 16882863"/>
              <a:gd name="connsiteY114" fmla="*/ 7540 h 282293"/>
              <a:gd name="connsiteX115" fmla="*/ 6162255 w 16882863"/>
              <a:gd name="connsiteY115" fmla="*/ 153078 h 282293"/>
              <a:gd name="connsiteX116" fmla="*/ 6161199 w 16882863"/>
              <a:gd name="connsiteY116" fmla="*/ 156785 h 282293"/>
              <a:gd name="connsiteX117" fmla="*/ 6171763 w 16882863"/>
              <a:gd name="connsiteY117" fmla="*/ 142556 h 282293"/>
              <a:gd name="connsiteX118" fmla="*/ 6370956 w 16882863"/>
              <a:gd name="connsiteY118" fmla="*/ 16 h 282293"/>
              <a:gd name="connsiteX119" fmla="*/ 6399337 w 16882863"/>
              <a:gd name="connsiteY119" fmla="*/ 7540 h 282293"/>
              <a:gd name="connsiteX120" fmla="*/ 6430134 w 16882863"/>
              <a:gd name="connsiteY120" fmla="*/ 153078 h 282293"/>
              <a:gd name="connsiteX121" fmla="*/ 6429078 w 16882863"/>
              <a:gd name="connsiteY121" fmla="*/ 156783 h 282293"/>
              <a:gd name="connsiteX122" fmla="*/ 6439641 w 16882863"/>
              <a:gd name="connsiteY122" fmla="*/ 142556 h 282293"/>
              <a:gd name="connsiteX123" fmla="*/ 6638834 w 16882863"/>
              <a:gd name="connsiteY123" fmla="*/ 16 h 282293"/>
              <a:gd name="connsiteX124" fmla="*/ 6667215 w 16882863"/>
              <a:gd name="connsiteY124" fmla="*/ 7540 h 282293"/>
              <a:gd name="connsiteX125" fmla="*/ 6698012 w 16882863"/>
              <a:gd name="connsiteY125" fmla="*/ 153078 h 282293"/>
              <a:gd name="connsiteX126" fmla="*/ 6696956 w 16882863"/>
              <a:gd name="connsiteY126" fmla="*/ 156783 h 282293"/>
              <a:gd name="connsiteX127" fmla="*/ 6707519 w 16882863"/>
              <a:gd name="connsiteY127" fmla="*/ 142556 h 282293"/>
              <a:gd name="connsiteX128" fmla="*/ 6906711 w 16882863"/>
              <a:gd name="connsiteY128" fmla="*/ 16 h 282293"/>
              <a:gd name="connsiteX129" fmla="*/ 6935094 w 16882863"/>
              <a:gd name="connsiteY129" fmla="*/ 7540 h 282293"/>
              <a:gd name="connsiteX130" fmla="*/ 6965889 w 16882863"/>
              <a:gd name="connsiteY130" fmla="*/ 153078 h 282293"/>
              <a:gd name="connsiteX131" fmla="*/ 6964833 w 16882863"/>
              <a:gd name="connsiteY131" fmla="*/ 156784 h 282293"/>
              <a:gd name="connsiteX132" fmla="*/ 6975397 w 16882863"/>
              <a:gd name="connsiteY132" fmla="*/ 142556 h 282293"/>
              <a:gd name="connsiteX133" fmla="*/ 7174590 w 16882863"/>
              <a:gd name="connsiteY133" fmla="*/ 16 h 282293"/>
              <a:gd name="connsiteX134" fmla="*/ 7202973 w 16882863"/>
              <a:gd name="connsiteY134" fmla="*/ 7540 h 282293"/>
              <a:gd name="connsiteX135" fmla="*/ 7233768 w 16882863"/>
              <a:gd name="connsiteY135" fmla="*/ 153078 h 282293"/>
              <a:gd name="connsiteX136" fmla="*/ 7232713 w 16882863"/>
              <a:gd name="connsiteY136" fmla="*/ 156783 h 282293"/>
              <a:gd name="connsiteX137" fmla="*/ 7243275 w 16882863"/>
              <a:gd name="connsiteY137" fmla="*/ 142556 h 282293"/>
              <a:gd name="connsiteX138" fmla="*/ 7442468 w 16882863"/>
              <a:gd name="connsiteY138" fmla="*/ 16 h 282293"/>
              <a:gd name="connsiteX139" fmla="*/ 7470850 w 16882863"/>
              <a:gd name="connsiteY139" fmla="*/ 7540 h 282293"/>
              <a:gd name="connsiteX140" fmla="*/ 7501646 w 16882863"/>
              <a:gd name="connsiteY140" fmla="*/ 153078 h 282293"/>
              <a:gd name="connsiteX141" fmla="*/ 7500590 w 16882863"/>
              <a:gd name="connsiteY141" fmla="*/ 156783 h 282293"/>
              <a:gd name="connsiteX142" fmla="*/ 7511153 w 16882863"/>
              <a:gd name="connsiteY142" fmla="*/ 142556 h 282293"/>
              <a:gd name="connsiteX143" fmla="*/ 7710346 w 16882863"/>
              <a:gd name="connsiteY143" fmla="*/ 16 h 282293"/>
              <a:gd name="connsiteX144" fmla="*/ 7738728 w 16882863"/>
              <a:gd name="connsiteY144" fmla="*/ 7540 h 282293"/>
              <a:gd name="connsiteX145" fmla="*/ 7769524 w 16882863"/>
              <a:gd name="connsiteY145" fmla="*/ 153078 h 282293"/>
              <a:gd name="connsiteX146" fmla="*/ 7768468 w 16882863"/>
              <a:gd name="connsiteY146" fmla="*/ 156785 h 282293"/>
              <a:gd name="connsiteX147" fmla="*/ 7779032 w 16882863"/>
              <a:gd name="connsiteY147" fmla="*/ 142556 h 282293"/>
              <a:gd name="connsiteX148" fmla="*/ 7978224 w 16882863"/>
              <a:gd name="connsiteY148" fmla="*/ 16 h 282293"/>
              <a:gd name="connsiteX149" fmla="*/ 8006606 w 16882863"/>
              <a:gd name="connsiteY149" fmla="*/ 7540 h 282293"/>
              <a:gd name="connsiteX150" fmla="*/ 8037403 w 16882863"/>
              <a:gd name="connsiteY150" fmla="*/ 153078 h 282293"/>
              <a:gd name="connsiteX151" fmla="*/ 8036352 w 16882863"/>
              <a:gd name="connsiteY151" fmla="*/ 156766 h 282293"/>
              <a:gd name="connsiteX152" fmla="*/ 8046902 w 16882863"/>
              <a:gd name="connsiteY152" fmla="*/ 142556 h 282293"/>
              <a:gd name="connsiteX153" fmla="*/ 8246094 w 16882863"/>
              <a:gd name="connsiteY153" fmla="*/ 16 h 282293"/>
              <a:gd name="connsiteX154" fmla="*/ 8274476 w 16882863"/>
              <a:gd name="connsiteY154" fmla="*/ 7540 h 282293"/>
              <a:gd name="connsiteX155" fmla="*/ 8305273 w 16882863"/>
              <a:gd name="connsiteY155" fmla="*/ 153078 h 282293"/>
              <a:gd name="connsiteX156" fmla="*/ 8304374 w 16882863"/>
              <a:gd name="connsiteY156" fmla="*/ 156232 h 282293"/>
              <a:gd name="connsiteX157" fmla="*/ 8304426 w 16882863"/>
              <a:gd name="connsiteY157" fmla="*/ 156154 h 282293"/>
              <a:gd name="connsiteX158" fmla="*/ 8514377 w 16882863"/>
              <a:gd name="connsiteY158" fmla="*/ 16 h 282293"/>
              <a:gd name="connsiteX159" fmla="*/ 8542759 w 16882863"/>
              <a:gd name="connsiteY159" fmla="*/ 7540 h 282293"/>
              <a:gd name="connsiteX160" fmla="*/ 8573556 w 16882863"/>
              <a:gd name="connsiteY160" fmla="*/ 153078 h 282293"/>
              <a:gd name="connsiteX161" fmla="*/ 8572500 w 16882863"/>
              <a:gd name="connsiteY161" fmla="*/ 156783 h 282293"/>
              <a:gd name="connsiteX162" fmla="*/ 8583062 w 16882863"/>
              <a:gd name="connsiteY162" fmla="*/ 142556 h 282293"/>
              <a:gd name="connsiteX163" fmla="*/ 8782255 w 16882863"/>
              <a:gd name="connsiteY163" fmla="*/ 16 h 282293"/>
              <a:gd name="connsiteX164" fmla="*/ 8810637 w 16882863"/>
              <a:gd name="connsiteY164" fmla="*/ 7540 h 282293"/>
              <a:gd name="connsiteX165" fmla="*/ 8841434 w 16882863"/>
              <a:gd name="connsiteY165" fmla="*/ 153078 h 282293"/>
              <a:gd name="connsiteX166" fmla="*/ 8840377 w 16882863"/>
              <a:gd name="connsiteY166" fmla="*/ 156785 h 282293"/>
              <a:gd name="connsiteX167" fmla="*/ 8850941 w 16882863"/>
              <a:gd name="connsiteY167" fmla="*/ 142556 h 282293"/>
              <a:gd name="connsiteX168" fmla="*/ 9050134 w 16882863"/>
              <a:gd name="connsiteY168" fmla="*/ 16 h 282293"/>
              <a:gd name="connsiteX169" fmla="*/ 9078516 w 16882863"/>
              <a:gd name="connsiteY169" fmla="*/ 7540 h 282293"/>
              <a:gd name="connsiteX170" fmla="*/ 9109312 w 16882863"/>
              <a:gd name="connsiteY170" fmla="*/ 153078 h 282293"/>
              <a:gd name="connsiteX171" fmla="*/ 9108257 w 16882863"/>
              <a:gd name="connsiteY171" fmla="*/ 156783 h 282293"/>
              <a:gd name="connsiteX172" fmla="*/ 9118819 w 16882863"/>
              <a:gd name="connsiteY172" fmla="*/ 142556 h 282293"/>
              <a:gd name="connsiteX173" fmla="*/ 9318012 w 16882863"/>
              <a:gd name="connsiteY173" fmla="*/ 16 h 282293"/>
              <a:gd name="connsiteX174" fmla="*/ 9346394 w 16882863"/>
              <a:gd name="connsiteY174" fmla="*/ 7540 h 282293"/>
              <a:gd name="connsiteX175" fmla="*/ 9377190 w 16882863"/>
              <a:gd name="connsiteY175" fmla="*/ 153078 h 282293"/>
              <a:gd name="connsiteX176" fmla="*/ 9376134 w 16882863"/>
              <a:gd name="connsiteY176" fmla="*/ 156783 h 282293"/>
              <a:gd name="connsiteX177" fmla="*/ 9386697 w 16882863"/>
              <a:gd name="connsiteY177" fmla="*/ 142556 h 282293"/>
              <a:gd name="connsiteX178" fmla="*/ 9585890 w 16882863"/>
              <a:gd name="connsiteY178" fmla="*/ 16 h 282293"/>
              <a:gd name="connsiteX179" fmla="*/ 9614272 w 16882863"/>
              <a:gd name="connsiteY179" fmla="*/ 7540 h 282293"/>
              <a:gd name="connsiteX180" fmla="*/ 9645068 w 16882863"/>
              <a:gd name="connsiteY180" fmla="*/ 153078 h 282293"/>
              <a:gd name="connsiteX181" fmla="*/ 9644010 w 16882863"/>
              <a:gd name="connsiteY181" fmla="*/ 156785 h 282293"/>
              <a:gd name="connsiteX182" fmla="*/ 9654575 w 16882863"/>
              <a:gd name="connsiteY182" fmla="*/ 142556 h 282293"/>
              <a:gd name="connsiteX183" fmla="*/ 9853768 w 16882863"/>
              <a:gd name="connsiteY183" fmla="*/ 16 h 282293"/>
              <a:gd name="connsiteX184" fmla="*/ 9882149 w 16882863"/>
              <a:gd name="connsiteY184" fmla="*/ 7540 h 282293"/>
              <a:gd name="connsiteX185" fmla="*/ 9912947 w 16882863"/>
              <a:gd name="connsiteY185" fmla="*/ 153078 h 282293"/>
              <a:gd name="connsiteX186" fmla="*/ 9911891 w 16882863"/>
              <a:gd name="connsiteY186" fmla="*/ 156783 h 282293"/>
              <a:gd name="connsiteX187" fmla="*/ 9922453 w 16882863"/>
              <a:gd name="connsiteY187" fmla="*/ 142556 h 282293"/>
              <a:gd name="connsiteX188" fmla="*/ 10121646 w 16882863"/>
              <a:gd name="connsiteY188" fmla="*/ 16 h 282293"/>
              <a:gd name="connsiteX189" fmla="*/ 10150028 w 16882863"/>
              <a:gd name="connsiteY189" fmla="*/ 7540 h 282293"/>
              <a:gd name="connsiteX190" fmla="*/ 10180825 w 16882863"/>
              <a:gd name="connsiteY190" fmla="*/ 153078 h 282293"/>
              <a:gd name="connsiteX191" fmla="*/ 10179769 w 16882863"/>
              <a:gd name="connsiteY191" fmla="*/ 156783 h 282293"/>
              <a:gd name="connsiteX192" fmla="*/ 10190331 w 16882863"/>
              <a:gd name="connsiteY192" fmla="*/ 142556 h 282293"/>
              <a:gd name="connsiteX193" fmla="*/ 10389524 w 16882863"/>
              <a:gd name="connsiteY193" fmla="*/ 16 h 282293"/>
              <a:gd name="connsiteX194" fmla="*/ 10417906 w 16882863"/>
              <a:gd name="connsiteY194" fmla="*/ 7540 h 282293"/>
              <a:gd name="connsiteX195" fmla="*/ 10448703 w 16882863"/>
              <a:gd name="connsiteY195" fmla="*/ 153078 h 282293"/>
              <a:gd name="connsiteX196" fmla="*/ 10447645 w 16882863"/>
              <a:gd name="connsiteY196" fmla="*/ 156785 h 282293"/>
              <a:gd name="connsiteX197" fmla="*/ 10458211 w 16882863"/>
              <a:gd name="connsiteY197" fmla="*/ 142556 h 282293"/>
              <a:gd name="connsiteX198" fmla="*/ 10657403 w 16882863"/>
              <a:gd name="connsiteY198" fmla="*/ 16 h 282293"/>
              <a:gd name="connsiteX199" fmla="*/ 10685784 w 16882863"/>
              <a:gd name="connsiteY199" fmla="*/ 7540 h 282293"/>
              <a:gd name="connsiteX200" fmla="*/ 10716581 w 16882863"/>
              <a:gd name="connsiteY200" fmla="*/ 153078 h 282293"/>
              <a:gd name="connsiteX201" fmla="*/ 10715525 w 16882863"/>
              <a:gd name="connsiteY201" fmla="*/ 156783 h 282293"/>
              <a:gd name="connsiteX202" fmla="*/ 10726089 w 16882863"/>
              <a:gd name="connsiteY202" fmla="*/ 142556 h 282293"/>
              <a:gd name="connsiteX203" fmla="*/ 10925281 w 16882863"/>
              <a:gd name="connsiteY203" fmla="*/ 16 h 282293"/>
              <a:gd name="connsiteX204" fmla="*/ 10953663 w 16882863"/>
              <a:gd name="connsiteY204" fmla="*/ 7540 h 282293"/>
              <a:gd name="connsiteX205" fmla="*/ 10984460 w 16882863"/>
              <a:gd name="connsiteY205" fmla="*/ 153078 h 282293"/>
              <a:gd name="connsiteX206" fmla="*/ 10983403 w 16882863"/>
              <a:gd name="connsiteY206" fmla="*/ 156783 h 282293"/>
              <a:gd name="connsiteX207" fmla="*/ 10993965 w 16882863"/>
              <a:gd name="connsiteY207" fmla="*/ 142556 h 282293"/>
              <a:gd name="connsiteX208" fmla="*/ 11193159 w 16882863"/>
              <a:gd name="connsiteY208" fmla="*/ 16 h 282293"/>
              <a:gd name="connsiteX209" fmla="*/ 11221541 w 16882863"/>
              <a:gd name="connsiteY209" fmla="*/ 7540 h 282293"/>
              <a:gd name="connsiteX210" fmla="*/ 11252336 w 16882863"/>
              <a:gd name="connsiteY210" fmla="*/ 153078 h 282293"/>
              <a:gd name="connsiteX211" fmla="*/ 11251280 w 16882863"/>
              <a:gd name="connsiteY211" fmla="*/ 156785 h 282293"/>
              <a:gd name="connsiteX212" fmla="*/ 11261845 w 16882863"/>
              <a:gd name="connsiteY212" fmla="*/ 142556 h 282293"/>
              <a:gd name="connsiteX213" fmla="*/ 11461038 w 16882863"/>
              <a:gd name="connsiteY213" fmla="*/ 16 h 282293"/>
              <a:gd name="connsiteX214" fmla="*/ 11489419 w 16882863"/>
              <a:gd name="connsiteY214" fmla="*/ 7540 h 282293"/>
              <a:gd name="connsiteX215" fmla="*/ 11520216 w 16882863"/>
              <a:gd name="connsiteY215" fmla="*/ 153078 h 282293"/>
              <a:gd name="connsiteX216" fmla="*/ 11519160 w 16882863"/>
              <a:gd name="connsiteY216" fmla="*/ 156783 h 282293"/>
              <a:gd name="connsiteX217" fmla="*/ 11529722 w 16882863"/>
              <a:gd name="connsiteY217" fmla="*/ 142556 h 282293"/>
              <a:gd name="connsiteX218" fmla="*/ 11728916 w 16882863"/>
              <a:gd name="connsiteY218" fmla="*/ 16 h 282293"/>
              <a:gd name="connsiteX219" fmla="*/ 11757297 w 16882863"/>
              <a:gd name="connsiteY219" fmla="*/ 7540 h 282293"/>
              <a:gd name="connsiteX220" fmla="*/ 11788093 w 16882863"/>
              <a:gd name="connsiteY220" fmla="*/ 153078 h 282293"/>
              <a:gd name="connsiteX221" fmla="*/ 11787037 w 16882863"/>
              <a:gd name="connsiteY221" fmla="*/ 156783 h 282293"/>
              <a:gd name="connsiteX222" fmla="*/ 11797600 w 16882863"/>
              <a:gd name="connsiteY222" fmla="*/ 142556 h 282293"/>
              <a:gd name="connsiteX223" fmla="*/ 11996793 w 16882863"/>
              <a:gd name="connsiteY223" fmla="*/ 16 h 282293"/>
              <a:gd name="connsiteX224" fmla="*/ 12025175 w 16882863"/>
              <a:gd name="connsiteY224" fmla="*/ 7540 h 282293"/>
              <a:gd name="connsiteX225" fmla="*/ 12055971 w 16882863"/>
              <a:gd name="connsiteY225" fmla="*/ 153078 h 282293"/>
              <a:gd name="connsiteX226" fmla="*/ 12054916 w 16882863"/>
              <a:gd name="connsiteY226" fmla="*/ 156782 h 282293"/>
              <a:gd name="connsiteX227" fmla="*/ 12065478 w 16882863"/>
              <a:gd name="connsiteY227" fmla="*/ 142556 h 282293"/>
              <a:gd name="connsiteX228" fmla="*/ 12264671 w 16882863"/>
              <a:gd name="connsiteY228" fmla="*/ 16 h 282293"/>
              <a:gd name="connsiteX229" fmla="*/ 12293053 w 16882863"/>
              <a:gd name="connsiteY229" fmla="*/ 7540 h 282293"/>
              <a:gd name="connsiteX230" fmla="*/ 12323849 w 16882863"/>
              <a:gd name="connsiteY230" fmla="*/ 153078 h 282293"/>
              <a:gd name="connsiteX231" fmla="*/ 12322793 w 16882863"/>
              <a:gd name="connsiteY231" fmla="*/ 156785 h 282293"/>
              <a:gd name="connsiteX232" fmla="*/ 12333357 w 16882863"/>
              <a:gd name="connsiteY232" fmla="*/ 142556 h 282293"/>
              <a:gd name="connsiteX233" fmla="*/ 12532550 w 16882863"/>
              <a:gd name="connsiteY233" fmla="*/ 16 h 282293"/>
              <a:gd name="connsiteX234" fmla="*/ 12560932 w 16882863"/>
              <a:gd name="connsiteY234" fmla="*/ 7540 h 282293"/>
              <a:gd name="connsiteX235" fmla="*/ 12591728 w 16882863"/>
              <a:gd name="connsiteY235" fmla="*/ 153078 h 282293"/>
              <a:gd name="connsiteX236" fmla="*/ 12590673 w 16882863"/>
              <a:gd name="connsiteY236" fmla="*/ 156782 h 282293"/>
              <a:gd name="connsiteX237" fmla="*/ 12601235 w 16882863"/>
              <a:gd name="connsiteY237" fmla="*/ 142556 h 282293"/>
              <a:gd name="connsiteX238" fmla="*/ 12800428 w 16882863"/>
              <a:gd name="connsiteY238" fmla="*/ 16 h 282293"/>
              <a:gd name="connsiteX239" fmla="*/ 12828810 w 16882863"/>
              <a:gd name="connsiteY239" fmla="*/ 7540 h 282293"/>
              <a:gd name="connsiteX240" fmla="*/ 12859606 w 16882863"/>
              <a:gd name="connsiteY240" fmla="*/ 153078 h 282293"/>
              <a:gd name="connsiteX241" fmla="*/ 12858551 w 16882863"/>
              <a:gd name="connsiteY241" fmla="*/ 156782 h 282293"/>
              <a:gd name="connsiteX242" fmla="*/ 12869113 w 16882863"/>
              <a:gd name="connsiteY242" fmla="*/ 142556 h 282293"/>
              <a:gd name="connsiteX243" fmla="*/ 13068306 w 16882863"/>
              <a:gd name="connsiteY243" fmla="*/ 16 h 282293"/>
              <a:gd name="connsiteX244" fmla="*/ 13096688 w 16882863"/>
              <a:gd name="connsiteY244" fmla="*/ 7540 h 282293"/>
              <a:gd name="connsiteX245" fmla="*/ 13127484 w 16882863"/>
              <a:gd name="connsiteY245" fmla="*/ 153078 h 282293"/>
              <a:gd name="connsiteX246" fmla="*/ 13126428 w 16882863"/>
              <a:gd name="connsiteY246" fmla="*/ 156785 h 282293"/>
              <a:gd name="connsiteX247" fmla="*/ 13136992 w 16882863"/>
              <a:gd name="connsiteY247" fmla="*/ 142556 h 282293"/>
              <a:gd name="connsiteX248" fmla="*/ 13336185 w 16882863"/>
              <a:gd name="connsiteY248" fmla="*/ 16 h 282293"/>
              <a:gd name="connsiteX249" fmla="*/ 13364567 w 16882863"/>
              <a:gd name="connsiteY249" fmla="*/ 7540 h 282293"/>
              <a:gd name="connsiteX250" fmla="*/ 13395363 w 16882863"/>
              <a:gd name="connsiteY250" fmla="*/ 153078 h 282293"/>
              <a:gd name="connsiteX251" fmla="*/ 13394307 w 16882863"/>
              <a:gd name="connsiteY251" fmla="*/ 156783 h 282293"/>
              <a:gd name="connsiteX252" fmla="*/ 13404870 w 16882863"/>
              <a:gd name="connsiteY252" fmla="*/ 142556 h 282293"/>
              <a:gd name="connsiteX253" fmla="*/ 13604063 w 16882863"/>
              <a:gd name="connsiteY253" fmla="*/ 16 h 282293"/>
              <a:gd name="connsiteX254" fmla="*/ 13632445 w 16882863"/>
              <a:gd name="connsiteY254" fmla="*/ 7540 h 282293"/>
              <a:gd name="connsiteX255" fmla="*/ 13663241 w 16882863"/>
              <a:gd name="connsiteY255" fmla="*/ 153078 h 282293"/>
              <a:gd name="connsiteX256" fmla="*/ 13662186 w 16882863"/>
              <a:gd name="connsiteY256" fmla="*/ 156782 h 282293"/>
              <a:gd name="connsiteX257" fmla="*/ 13672748 w 16882863"/>
              <a:gd name="connsiteY257" fmla="*/ 142556 h 282293"/>
              <a:gd name="connsiteX258" fmla="*/ 13871941 w 16882863"/>
              <a:gd name="connsiteY258" fmla="*/ 16 h 282293"/>
              <a:gd name="connsiteX259" fmla="*/ 13900323 w 16882863"/>
              <a:gd name="connsiteY259" fmla="*/ 7540 h 282293"/>
              <a:gd name="connsiteX260" fmla="*/ 13931119 w 16882863"/>
              <a:gd name="connsiteY260" fmla="*/ 153078 h 282293"/>
              <a:gd name="connsiteX261" fmla="*/ 13930063 w 16882863"/>
              <a:gd name="connsiteY261" fmla="*/ 156785 h 282293"/>
              <a:gd name="connsiteX262" fmla="*/ 13940627 w 16882863"/>
              <a:gd name="connsiteY262" fmla="*/ 142556 h 282293"/>
              <a:gd name="connsiteX263" fmla="*/ 14139820 w 16882863"/>
              <a:gd name="connsiteY263" fmla="*/ 16 h 282293"/>
              <a:gd name="connsiteX264" fmla="*/ 14168202 w 16882863"/>
              <a:gd name="connsiteY264" fmla="*/ 7540 h 282293"/>
              <a:gd name="connsiteX265" fmla="*/ 14198998 w 16882863"/>
              <a:gd name="connsiteY265" fmla="*/ 153078 h 282293"/>
              <a:gd name="connsiteX266" fmla="*/ 14197943 w 16882863"/>
              <a:gd name="connsiteY266" fmla="*/ 156782 h 282293"/>
              <a:gd name="connsiteX267" fmla="*/ 14208505 w 16882863"/>
              <a:gd name="connsiteY267" fmla="*/ 142556 h 282293"/>
              <a:gd name="connsiteX268" fmla="*/ 14407698 w 16882863"/>
              <a:gd name="connsiteY268" fmla="*/ 16 h 282293"/>
              <a:gd name="connsiteX269" fmla="*/ 14436080 w 16882863"/>
              <a:gd name="connsiteY269" fmla="*/ 7540 h 282293"/>
              <a:gd name="connsiteX270" fmla="*/ 14466876 w 16882863"/>
              <a:gd name="connsiteY270" fmla="*/ 153078 h 282293"/>
              <a:gd name="connsiteX271" fmla="*/ 14465821 w 16882863"/>
              <a:gd name="connsiteY271" fmla="*/ 156782 h 282293"/>
              <a:gd name="connsiteX272" fmla="*/ 14476383 w 16882863"/>
              <a:gd name="connsiteY272" fmla="*/ 142556 h 282293"/>
              <a:gd name="connsiteX273" fmla="*/ 14675576 w 16882863"/>
              <a:gd name="connsiteY273" fmla="*/ 16 h 282293"/>
              <a:gd name="connsiteX274" fmla="*/ 14703958 w 16882863"/>
              <a:gd name="connsiteY274" fmla="*/ 7540 h 282293"/>
              <a:gd name="connsiteX275" fmla="*/ 14734754 w 16882863"/>
              <a:gd name="connsiteY275" fmla="*/ 153078 h 282293"/>
              <a:gd name="connsiteX276" fmla="*/ 14733698 w 16882863"/>
              <a:gd name="connsiteY276" fmla="*/ 156785 h 282293"/>
              <a:gd name="connsiteX277" fmla="*/ 14744262 w 16882863"/>
              <a:gd name="connsiteY277" fmla="*/ 142556 h 282293"/>
              <a:gd name="connsiteX278" fmla="*/ 14943455 w 16882863"/>
              <a:gd name="connsiteY278" fmla="*/ 16 h 282293"/>
              <a:gd name="connsiteX279" fmla="*/ 14971837 w 16882863"/>
              <a:gd name="connsiteY279" fmla="*/ 7540 h 282293"/>
              <a:gd name="connsiteX280" fmla="*/ 15002633 w 16882863"/>
              <a:gd name="connsiteY280" fmla="*/ 153078 h 282293"/>
              <a:gd name="connsiteX281" fmla="*/ 15001577 w 16882863"/>
              <a:gd name="connsiteY281" fmla="*/ 156783 h 282293"/>
              <a:gd name="connsiteX282" fmla="*/ 15012140 w 16882863"/>
              <a:gd name="connsiteY282" fmla="*/ 142556 h 282293"/>
              <a:gd name="connsiteX283" fmla="*/ 15211333 w 16882863"/>
              <a:gd name="connsiteY283" fmla="*/ 16 h 282293"/>
              <a:gd name="connsiteX284" fmla="*/ 15239715 w 16882863"/>
              <a:gd name="connsiteY284" fmla="*/ 7540 h 282293"/>
              <a:gd name="connsiteX285" fmla="*/ 15270511 w 16882863"/>
              <a:gd name="connsiteY285" fmla="*/ 153078 h 282293"/>
              <a:gd name="connsiteX286" fmla="*/ 15269455 w 16882863"/>
              <a:gd name="connsiteY286" fmla="*/ 156783 h 282293"/>
              <a:gd name="connsiteX287" fmla="*/ 15280018 w 16882863"/>
              <a:gd name="connsiteY287" fmla="*/ 142556 h 282293"/>
              <a:gd name="connsiteX288" fmla="*/ 15479211 w 16882863"/>
              <a:gd name="connsiteY288" fmla="*/ 16 h 282293"/>
              <a:gd name="connsiteX289" fmla="*/ 15507593 w 16882863"/>
              <a:gd name="connsiteY289" fmla="*/ 7540 h 282293"/>
              <a:gd name="connsiteX290" fmla="*/ 15538389 w 16882863"/>
              <a:gd name="connsiteY290" fmla="*/ 153078 h 282293"/>
              <a:gd name="connsiteX291" fmla="*/ 15537333 w 16882863"/>
              <a:gd name="connsiteY291" fmla="*/ 156784 h 282293"/>
              <a:gd name="connsiteX292" fmla="*/ 15547897 w 16882863"/>
              <a:gd name="connsiteY292" fmla="*/ 142556 h 282293"/>
              <a:gd name="connsiteX293" fmla="*/ 15747090 w 16882863"/>
              <a:gd name="connsiteY293" fmla="*/ 16 h 282293"/>
              <a:gd name="connsiteX294" fmla="*/ 15775472 w 16882863"/>
              <a:gd name="connsiteY294" fmla="*/ 7540 h 282293"/>
              <a:gd name="connsiteX295" fmla="*/ 15806268 w 16882863"/>
              <a:gd name="connsiteY295" fmla="*/ 153078 h 282293"/>
              <a:gd name="connsiteX296" fmla="*/ 15805212 w 16882863"/>
              <a:gd name="connsiteY296" fmla="*/ 156783 h 282293"/>
              <a:gd name="connsiteX297" fmla="*/ 15815776 w 16882863"/>
              <a:gd name="connsiteY297" fmla="*/ 142556 h 282293"/>
              <a:gd name="connsiteX298" fmla="*/ 16014968 w 16882863"/>
              <a:gd name="connsiteY298" fmla="*/ 16 h 282293"/>
              <a:gd name="connsiteX299" fmla="*/ 16043350 w 16882863"/>
              <a:gd name="connsiteY299" fmla="*/ 7540 h 282293"/>
              <a:gd name="connsiteX300" fmla="*/ 16074146 w 16882863"/>
              <a:gd name="connsiteY300" fmla="*/ 153078 h 282293"/>
              <a:gd name="connsiteX301" fmla="*/ 16073090 w 16882863"/>
              <a:gd name="connsiteY301" fmla="*/ 156783 h 282293"/>
              <a:gd name="connsiteX302" fmla="*/ 16083652 w 16882863"/>
              <a:gd name="connsiteY302" fmla="*/ 142556 h 282293"/>
              <a:gd name="connsiteX303" fmla="*/ 16282846 w 16882863"/>
              <a:gd name="connsiteY303" fmla="*/ 16 h 282293"/>
              <a:gd name="connsiteX304" fmla="*/ 16311228 w 16882863"/>
              <a:gd name="connsiteY304" fmla="*/ 7540 h 282293"/>
              <a:gd name="connsiteX305" fmla="*/ 16342024 w 16882863"/>
              <a:gd name="connsiteY305" fmla="*/ 153078 h 282293"/>
              <a:gd name="connsiteX306" fmla="*/ 16340968 w 16882863"/>
              <a:gd name="connsiteY306" fmla="*/ 156785 h 282293"/>
              <a:gd name="connsiteX307" fmla="*/ 16351532 w 16882863"/>
              <a:gd name="connsiteY307" fmla="*/ 142556 h 282293"/>
              <a:gd name="connsiteX308" fmla="*/ 16550724 w 16882863"/>
              <a:gd name="connsiteY308" fmla="*/ 16 h 282293"/>
              <a:gd name="connsiteX309" fmla="*/ 16579106 w 16882863"/>
              <a:gd name="connsiteY309" fmla="*/ 7540 h 282293"/>
              <a:gd name="connsiteX310" fmla="*/ 16609904 w 16882863"/>
              <a:gd name="connsiteY310" fmla="*/ 153078 h 282293"/>
              <a:gd name="connsiteX311" fmla="*/ 16608852 w 16882863"/>
              <a:gd name="connsiteY311" fmla="*/ 156766 h 282293"/>
              <a:gd name="connsiteX312" fmla="*/ 16619402 w 16882863"/>
              <a:gd name="connsiteY312" fmla="*/ 142556 h 282293"/>
              <a:gd name="connsiteX313" fmla="*/ 16818594 w 16882863"/>
              <a:gd name="connsiteY313" fmla="*/ 16 h 282293"/>
              <a:gd name="connsiteX314" fmla="*/ 16846976 w 16882863"/>
              <a:gd name="connsiteY314" fmla="*/ 7540 h 282293"/>
              <a:gd name="connsiteX315" fmla="*/ 16843836 w 16882863"/>
              <a:gd name="connsiteY315" fmla="*/ 272134 h 282293"/>
              <a:gd name="connsiteX316" fmla="*/ 16839440 w 16882863"/>
              <a:gd name="connsiteY316" fmla="*/ 282293 h 282293"/>
              <a:gd name="connsiteX0" fmla="*/ 1056 w 16882863"/>
              <a:gd name="connsiteY0" fmla="*/ 153078 h 282293"/>
              <a:gd name="connsiteX1" fmla="*/ 0 w 16882863"/>
              <a:gd name="connsiteY1" fmla="*/ 156783 h 282293"/>
              <a:gd name="connsiteX2" fmla="*/ 10562 w 16882863"/>
              <a:gd name="connsiteY2" fmla="*/ 142556 h 282293"/>
              <a:gd name="connsiteX3" fmla="*/ 209755 w 16882863"/>
              <a:gd name="connsiteY3" fmla="*/ 16 h 282293"/>
              <a:gd name="connsiteX4" fmla="*/ 238137 w 16882863"/>
              <a:gd name="connsiteY4" fmla="*/ 7540 h 282293"/>
              <a:gd name="connsiteX5" fmla="*/ 268934 w 16882863"/>
              <a:gd name="connsiteY5" fmla="*/ 153078 h 282293"/>
              <a:gd name="connsiteX6" fmla="*/ 267877 w 16882863"/>
              <a:gd name="connsiteY6" fmla="*/ 156785 h 282293"/>
              <a:gd name="connsiteX7" fmla="*/ 278441 w 16882863"/>
              <a:gd name="connsiteY7" fmla="*/ 142556 h 282293"/>
              <a:gd name="connsiteX8" fmla="*/ 477634 w 16882863"/>
              <a:gd name="connsiteY8" fmla="*/ 16 h 282293"/>
              <a:gd name="connsiteX9" fmla="*/ 506016 w 16882863"/>
              <a:gd name="connsiteY9" fmla="*/ 7540 h 282293"/>
              <a:gd name="connsiteX10" fmla="*/ 536812 w 16882863"/>
              <a:gd name="connsiteY10" fmla="*/ 153078 h 282293"/>
              <a:gd name="connsiteX11" fmla="*/ 535757 w 16882863"/>
              <a:gd name="connsiteY11" fmla="*/ 156783 h 282293"/>
              <a:gd name="connsiteX12" fmla="*/ 546319 w 16882863"/>
              <a:gd name="connsiteY12" fmla="*/ 142556 h 282293"/>
              <a:gd name="connsiteX13" fmla="*/ 745512 w 16882863"/>
              <a:gd name="connsiteY13" fmla="*/ 16 h 282293"/>
              <a:gd name="connsiteX14" fmla="*/ 773894 w 16882863"/>
              <a:gd name="connsiteY14" fmla="*/ 7540 h 282293"/>
              <a:gd name="connsiteX15" fmla="*/ 804690 w 16882863"/>
              <a:gd name="connsiteY15" fmla="*/ 153078 h 282293"/>
              <a:gd name="connsiteX16" fmla="*/ 803634 w 16882863"/>
              <a:gd name="connsiteY16" fmla="*/ 156783 h 282293"/>
              <a:gd name="connsiteX17" fmla="*/ 814197 w 16882863"/>
              <a:gd name="connsiteY17" fmla="*/ 142556 h 282293"/>
              <a:gd name="connsiteX18" fmla="*/ 1013390 w 16882863"/>
              <a:gd name="connsiteY18" fmla="*/ 16 h 282293"/>
              <a:gd name="connsiteX19" fmla="*/ 1041772 w 16882863"/>
              <a:gd name="connsiteY19" fmla="*/ 7540 h 282293"/>
              <a:gd name="connsiteX20" fmla="*/ 1072568 w 16882863"/>
              <a:gd name="connsiteY20" fmla="*/ 153078 h 282293"/>
              <a:gd name="connsiteX21" fmla="*/ 1071510 w 16882863"/>
              <a:gd name="connsiteY21" fmla="*/ 156785 h 282293"/>
              <a:gd name="connsiteX22" fmla="*/ 1082076 w 16882863"/>
              <a:gd name="connsiteY22" fmla="*/ 142556 h 282293"/>
              <a:gd name="connsiteX23" fmla="*/ 1281268 w 16882863"/>
              <a:gd name="connsiteY23" fmla="*/ 16 h 282293"/>
              <a:gd name="connsiteX24" fmla="*/ 1309649 w 16882863"/>
              <a:gd name="connsiteY24" fmla="*/ 7540 h 282293"/>
              <a:gd name="connsiteX25" fmla="*/ 1340447 w 16882863"/>
              <a:gd name="connsiteY25" fmla="*/ 153078 h 282293"/>
              <a:gd name="connsiteX26" fmla="*/ 1339392 w 16882863"/>
              <a:gd name="connsiteY26" fmla="*/ 156783 h 282293"/>
              <a:gd name="connsiteX27" fmla="*/ 1349953 w 16882863"/>
              <a:gd name="connsiteY27" fmla="*/ 142556 h 282293"/>
              <a:gd name="connsiteX28" fmla="*/ 1549146 w 16882863"/>
              <a:gd name="connsiteY28" fmla="*/ 16 h 282293"/>
              <a:gd name="connsiteX29" fmla="*/ 1577528 w 16882863"/>
              <a:gd name="connsiteY29" fmla="*/ 7540 h 282293"/>
              <a:gd name="connsiteX30" fmla="*/ 1608325 w 16882863"/>
              <a:gd name="connsiteY30" fmla="*/ 153078 h 282293"/>
              <a:gd name="connsiteX31" fmla="*/ 1607269 w 16882863"/>
              <a:gd name="connsiteY31" fmla="*/ 156783 h 282293"/>
              <a:gd name="connsiteX32" fmla="*/ 1617831 w 16882863"/>
              <a:gd name="connsiteY32" fmla="*/ 142556 h 282293"/>
              <a:gd name="connsiteX33" fmla="*/ 1817024 w 16882863"/>
              <a:gd name="connsiteY33" fmla="*/ 16 h 282293"/>
              <a:gd name="connsiteX34" fmla="*/ 1845406 w 16882863"/>
              <a:gd name="connsiteY34" fmla="*/ 7540 h 282293"/>
              <a:gd name="connsiteX35" fmla="*/ 1876203 w 16882863"/>
              <a:gd name="connsiteY35" fmla="*/ 153078 h 282293"/>
              <a:gd name="connsiteX36" fmla="*/ 1875145 w 16882863"/>
              <a:gd name="connsiteY36" fmla="*/ 156785 h 282293"/>
              <a:gd name="connsiteX37" fmla="*/ 1885711 w 16882863"/>
              <a:gd name="connsiteY37" fmla="*/ 142556 h 282293"/>
              <a:gd name="connsiteX38" fmla="*/ 2084903 w 16882863"/>
              <a:gd name="connsiteY38" fmla="*/ 16 h 282293"/>
              <a:gd name="connsiteX39" fmla="*/ 2113284 w 16882863"/>
              <a:gd name="connsiteY39" fmla="*/ 7540 h 282293"/>
              <a:gd name="connsiteX40" fmla="*/ 2144081 w 16882863"/>
              <a:gd name="connsiteY40" fmla="*/ 153078 h 282293"/>
              <a:gd name="connsiteX41" fmla="*/ 2143025 w 16882863"/>
              <a:gd name="connsiteY41" fmla="*/ 156783 h 282293"/>
              <a:gd name="connsiteX42" fmla="*/ 2153589 w 16882863"/>
              <a:gd name="connsiteY42" fmla="*/ 142556 h 282293"/>
              <a:gd name="connsiteX43" fmla="*/ 2352782 w 16882863"/>
              <a:gd name="connsiteY43" fmla="*/ 16 h 282293"/>
              <a:gd name="connsiteX44" fmla="*/ 2381163 w 16882863"/>
              <a:gd name="connsiteY44" fmla="*/ 7540 h 282293"/>
              <a:gd name="connsiteX45" fmla="*/ 2411961 w 16882863"/>
              <a:gd name="connsiteY45" fmla="*/ 153078 h 282293"/>
              <a:gd name="connsiteX46" fmla="*/ 2410903 w 16882863"/>
              <a:gd name="connsiteY46" fmla="*/ 156783 h 282293"/>
              <a:gd name="connsiteX47" fmla="*/ 2421465 w 16882863"/>
              <a:gd name="connsiteY47" fmla="*/ 142556 h 282293"/>
              <a:gd name="connsiteX48" fmla="*/ 2620659 w 16882863"/>
              <a:gd name="connsiteY48" fmla="*/ 16 h 282293"/>
              <a:gd name="connsiteX49" fmla="*/ 2649041 w 16882863"/>
              <a:gd name="connsiteY49" fmla="*/ 7540 h 282293"/>
              <a:gd name="connsiteX50" fmla="*/ 2679836 w 16882863"/>
              <a:gd name="connsiteY50" fmla="*/ 153078 h 282293"/>
              <a:gd name="connsiteX51" fmla="*/ 2678780 w 16882863"/>
              <a:gd name="connsiteY51" fmla="*/ 156785 h 282293"/>
              <a:gd name="connsiteX52" fmla="*/ 2689345 w 16882863"/>
              <a:gd name="connsiteY52" fmla="*/ 142556 h 282293"/>
              <a:gd name="connsiteX53" fmla="*/ 2888538 w 16882863"/>
              <a:gd name="connsiteY53" fmla="*/ 16 h 282293"/>
              <a:gd name="connsiteX54" fmla="*/ 2916920 w 16882863"/>
              <a:gd name="connsiteY54" fmla="*/ 7540 h 282293"/>
              <a:gd name="connsiteX55" fmla="*/ 2947716 w 16882863"/>
              <a:gd name="connsiteY55" fmla="*/ 153078 h 282293"/>
              <a:gd name="connsiteX56" fmla="*/ 2946660 w 16882863"/>
              <a:gd name="connsiteY56" fmla="*/ 156783 h 282293"/>
              <a:gd name="connsiteX57" fmla="*/ 2957222 w 16882863"/>
              <a:gd name="connsiteY57" fmla="*/ 142556 h 282293"/>
              <a:gd name="connsiteX58" fmla="*/ 3156416 w 16882863"/>
              <a:gd name="connsiteY58" fmla="*/ 16 h 282293"/>
              <a:gd name="connsiteX59" fmla="*/ 3184798 w 16882863"/>
              <a:gd name="connsiteY59" fmla="*/ 7540 h 282293"/>
              <a:gd name="connsiteX60" fmla="*/ 3215593 w 16882863"/>
              <a:gd name="connsiteY60" fmla="*/ 153078 h 282293"/>
              <a:gd name="connsiteX61" fmla="*/ 3214537 w 16882863"/>
              <a:gd name="connsiteY61" fmla="*/ 156783 h 282293"/>
              <a:gd name="connsiteX62" fmla="*/ 3225100 w 16882863"/>
              <a:gd name="connsiteY62" fmla="*/ 142556 h 282293"/>
              <a:gd name="connsiteX63" fmla="*/ 3424293 w 16882863"/>
              <a:gd name="connsiteY63" fmla="*/ 16 h 282293"/>
              <a:gd name="connsiteX64" fmla="*/ 3452676 w 16882863"/>
              <a:gd name="connsiteY64" fmla="*/ 7540 h 282293"/>
              <a:gd name="connsiteX65" fmla="*/ 3483472 w 16882863"/>
              <a:gd name="connsiteY65" fmla="*/ 153078 h 282293"/>
              <a:gd name="connsiteX66" fmla="*/ 3482416 w 16882863"/>
              <a:gd name="connsiteY66" fmla="*/ 156782 h 282293"/>
              <a:gd name="connsiteX67" fmla="*/ 3492979 w 16882863"/>
              <a:gd name="connsiteY67" fmla="*/ 142556 h 282293"/>
              <a:gd name="connsiteX68" fmla="*/ 3692172 w 16882863"/>
              <a:gd name="connsiteY68" fmla="*/ 16 h 282293"/>
              <a:gd name="connsiteX69" fmla="*/ 3720553 w 16882863"/>
              <a:gd name="connsiteY69" fmla="*/ 7540 h 282293"/>
              <a:gd name="connsiteX70" fmla="*/ 3751350 w 16882863"/>
              <a:gd name="connsiteY70" fmla="*/ 153078 h 282293"/>
              <a:gd name="connsiteX71" fmla="*/ 3750294 w 16882863"/>
              <a:gd name="connsiteY71" fmla="*/ 156785 h 282293"/>
              <a:gd name="connsiteX72" fmla="*/ 3760858 w 16882863"/>
              <a:gd name="connsiteY72" fmla="*/ 142556 h 282293"/>
              <a:gd name="connsiteX73" fmla="*/ 3960051 w 16882863"/>
              <a:gd name="connsiteY73" fmla="*/ 16 h 282293"/>
              <a:gd name="connsiteX74" fmla="*/ 3988432 w 16882863"/>
              <a:gd name="connsiteY74" fmla="*/ 7540 h 282293"/>
              <a:gd name="connsiteX75" fmla="*/ 4019229 w 16882863"/>
              <a:gd name="connsiteY75" fmla="*/ 153078 h 282293"/>
              <a:gd name="connsiteX76" fmla="*/ 4018174 w 16882863"/>
              <a:gd name="connsiteY76" fmla="*/ 156782 h 282293"/>
              <a:gd name="connsiteX77" fmla="*/ 4028736 w 16882863"/>
              <a:gd name="connsiteY77" fmla="*/ 142556 h 282293"/>
              <a:gd name="connsiteX78" fmla="*/ 4227928 w 16882863"/>
              <a:gd name="connsiteY78" fmla="*/ 16 h 282293"/>
              <a:gd name="connsiteX79" fmla="*/ 4256311 w 16882863"/>
              <a:gd name="connsiteY79" fmla="*/ 7540 h 282293"/>
              <a:gd name="connsiteX80" fmla="*/ 4287106 w 16882863"/>
              <a:gd name="connsiteY80" fmla="*/ 153078 h 282293"/>
              <a:gd name="connsiteX81" fmla="*/ 4286052 w 16882863"/>
              <a:gd name="connsiteY81" fmla="*/ 156782 h 282293"/>
              <a:gd name="connsiteX82" fmla="*/ 4296613 w 16882863"/>
              <a:gd name="connsiteY82" fmla="*/ 142556 h 282293"/>
              <a:gd name="connsiteX83" fmla="*/ 4495806 w 16882863"/>
              <a:gd name="connsiteY83" fmla="*/ 16 h 282293"/>
              <a:gd name="connsiteX84" fmla="*/ 4524189 w 16882863"/>
              <a:gd name="connsiteY84" fmla="*/ 7540 h 282293"/>
              <a:gd name="connsiteX85" fmla="*/ 4554984 w 16882863"/>
              <a:gd name="connsiteY85" fmla="*/ 153078 h 282293"/>
              <a:gd name="connsiteX86" fmla="*/ 4553928 w 16882863"/>
              <a:gd name="connsiteY86" fmla="*/ 156785 h 282293"/>
              <a:gd name="connsiteX87" fmla="*/ 4564492 w 16882863"/>
              <a:gd name="connsiteY87" fmla="*/ 142556 h 282293"/>
              <a:gd name="connsiteX88" fmla="*/ 4763685 w 16882863"/>
              <a:gd name="connsiteY88" fmla="*/ 16 h 282293"/>
              <a:gd name="connsiteX89" fmla="*/ 4792068 w 16882863"/>
              <a:gd name="connsiteY89" fmla="*/ 7540 h 282293"/>
              <a:gd name="connsiteX90" fmla="*/ 4822864 w 16882863"/>
              <a:gd name="connsiteY90" fmla="*/ 153078 h 282293"/>
              <a:gd name="connsiteX91" fmla="*/ 4821807 w 16882863"/>
              <a:gd name="connsiteY91" fmla="*/ 156783 h 282293"/>
              <a:gd name="connsiteX92" fmla="*/ 4832371 w 16882863"/>
              <a:gd name="connsiteY92" fmla="*/ 142556 h 282293"/>
              <a:gd name="connsiteX93" fmla="*/ 5031564 w 16882863"/>
              <a:gd name="connsiteY93" fmla="*/ 16 h 282293"/>
              <a:gd name="connsiteX94" fmla="*/ 5059945 w 16882863"/>
              <a:gd name="connsiteY94" fmla="*/ 7540 h 282293"/>
              <a:gd name="connsiteX95" fmla="*/ 5090742 w 16882863"/>
              <a:gd name="connsiteY95" fmla="*/ 153078 h 282293"/>
              <a:gd name="connsiteX96" fmla="*/ 5089687 w 16882863"/>
              <a:gd name="connsiteY96" fmla="*/ 156782 h 282293"/>
              <a:gd name="connsiteX97" fmla="*/ 5100249 w 16882863"/>
              <a:gd name="connsiteY97" fmla="*/ 142556 h 282293"/>
              <a:gd name="connsiteX98" fmla="*/ 5299442 w 16882863"/>
              <a:gd name="connsiteY98" fmla="*/ 16 h 282293"/>
              <a:gd name="connsiteX99" fmla="*/ 5327823 w 16882863"/>
              <a:gd name="connsiteY99" fmla="*/ 7540 h 282293"/>
              <a:gd name="connsiteX100" fmla="*/ 5358619 w 16882863"/>
              <a:gd name="connsiteY100" fmla="*/ 153078 h 282293"/>
              <a:gd name="connsiteX101" fmla="*/ 5357564 w 16882863"/>
              <a:gd name="connsiteY101" fmla="*/ 156785 h 282293"/>
              <a:gd name="connsiteX102" fmla="*/ 5368128 w 16882863"/>
              <a:gd name="connsiteY102" fmla="*/ 142556 h 282293"/>
              <a:gd name="connsiteX103" fmla="*/ 5567320 w 16882863"/>
              <a:gd name="connsiteY103" fmla="*/ 16 h 282293"/>
              <a:gd name="connsiteX104" fmla="*/ 5595703 w 16882863"/>
              <a:gd name="connsiteY104" fmla="*/ 7540 h 282293"/>
              <a:gd name="connsiteX105" fmla="*/ 5626498 w 16882863"/>
              <a:gd name="connsiteY105" fmla="*/ 153078 h 282293"/>
              <a:gd name="connsiteX106" fmla="*/ 5625444 w 16882863"/>
              <a:gd name="connsiteY106" fmla="*/ 156782 h 282293"/>
              <a:gd name="connsiteX107" fmla="*/ 5636005 w 16882863"/>
              <a:gd name="connsiteY107" fmla="*/ 142556 h 282293"/>
              <a:gd name="connsiteX108" fmla="*/ 5835198 w 16882863"/>
              <a:gd name="connsiteY108" fmla="*/ 16 h 282293"/>
              <a:gd name="connsiteX109" fmla="*/ 5863581 w 16882863"/>
              <a:gd name="connsiteY109" fmla="*/ 7540 h 282293"/>
              <a:gd name="connsiteX110" fmla="*/ 5894376 w 16882863"/>
              <a:gd name="connsiteY110" fmla="*/ 153078 h 282293"/>
              <a:gd name="connsiteX111" fmla="*/ 5893321 w 16882863"/>
              <a:gd name="connsiteY111" fmla="*/ 156782 h 282293"/>
              <a:gd name="connsiteX112" fmla="*/ 5903883 w 16882863"/>
              <a:gd name="connsiteY112" fmla="*/ 142556 h 282293"/>
              <a:gd name="connsiteX113" fmla="*/ 6103077 w 16882863"/>
              <a:gd name="connsiteY113" fmla="*/ 16 h 282293"/>
              <a:gd name="connsiteX114" fmla="*/ 6131458 w 16882863"/>
              <a:gd name="connsiteY114" fmla="*/ 7540 h 282293"/>
              <a:gd name="connsiteX115" fmla="*/ 6162255 w 16882863"/>
              <a:gd name="connsiteY115" fmla="*/ 153078 h 282293"/>
              <a:gd name="connsiteX116" fmla="*/ 6161199 w 16882863"/>
              <a:gd name="connsiteY116" fmla="*/ 156785 h 282293"/>
              <a:gd name="connsiteX117" fmla="*/ 6171763 w 16882863"/>
              <a:gd name="connsiteY117" fmla="*/ 142556 h 282293"/>
              <a:gd name="connsiteX118" fmla="*/ 6370956 w 16882863"/>
              <a:gd name="connsiteY118" fmla="*/ 16 h 282293"/>
              <a:gd name="connsiteX119" fmla="*/ 6399337 w 16882863"/>
              <a:gd name="connsiteY119" fmla="*/ 7540 h 282293"/>
              <a:gd name="connsiteX120" fmla="*/ 6430134 w 16882863"/>
              <a:gd name="connsiteY120" fmla="*/ 153078 h 282293"/>
              <a:gd name="connsiteX121" fmla="*/ 6429078 w 16882863"/>
              <a:gd name="connsiteY121" fmla="*/ 156783 h 282293"/>
              <a:gd name="connsiteX122" fmla="*/ 6439641 w 16882863"/>
              <a:gd name="connsiteY122" fmla="*/ 142556 h 282293"/>
              <a:gd name="connsiteX123" fmla="*/ 6638834 w 16882863"/>
              <a:gd name="connsiteY123" fmla="*/ 16 h 282293"/>
              <a:gd name="connsiteX124" fmla="*/ 6667215 w 16882863"/>
              <a:gd name="connsiteY124" fmla="*/ 7540 h 282293"/>
              <a:gd name="connsiteX125" fmla="*/ 6698012 w 16882863"/>
              <a:gd name="connsiteY125" fmla="*/ 153078 h 282293"/>
              <a:gd name="connsiteX126" fmla="*/ 6696956 w 16882863"/>
              <a:gd name="connsiteY126" fmla="*/ 156783 h 282293"/>
              <a:gd name="connsiteX127" fmla="*/ 6707519 w 16882863"/>
              <a:gd name="connsiteY127" fmla="*/ 142556 h 282293"/>
              <a:gd name="connsiteX128" fmla="*/ 6906711 w 16882863"/>
              <a:gd name="connsiteY128" fmla="*/ 16 h 282293"/>
              <a:gd name="connsiteX129" fmla="*/ 6935094 w 16882863"/>
              <a:gd name="connsiteY129" fmla="*/ 7540 h 282293"/>
              <a:gd name="connsiteX130" fmla="*/ 6965889 w 16882863"/>
              <a:gd name="connsiteY130" fmla="*/ 153078 h 282293"/>
              <a:gd name="connsiteX131" fmla="*/ 6964833 w 16882863"/>
              <a:gd name="connsiteY131" fmla="*/ 156784 h 282293"/>
              <a:gd name="connsiteX132" fmla="*/ 6975397 w 16882863"/>
              <a:gd name="connsiteY132" fmla="*/ 142556 h 282293"/>
              <a:gd name="connsiteX133" fmla="*/ 7174590 w 16882863"/>
              <a:gd name="connsiteY133" fmla="*/ 16 h 282293"/>
              <a:gd name="connsiteX134" fmla="*/ 7202973 w 16882863"/>
              <a:gd name="connsiteY134" fmla="*/ 7540 h 282293"/>
              <a:gd name="connsiteX135" fmla="*/ 7233768 w 16882863"/>
              <a:gd name="connsiteY135" fmla="*/ 153078 h 282293"/>
              <a:gd name="connsiteX136" fmla="*/ 7232713 w 16882863"/>
              <a:gd name="connsiteY136" fmla="*/ 156783 h 282293"/>
              <a:gd name="connsiteX137" fmla="*/ 7243275 w 16882863"/>
              <a:gd name="connsiteY137" fmla="*/ 142556 h 282293"/>
              <a:gd name="connsiteX138" fmla="*/ 7442468 w 16882863"/>
              <a:gd name="connsiteY138" fmla="*/ 16 h 282293"/>
              <a:gd name="connsiteX139" fmla="*/ 7470850 w 16882863"/>
              <a:gd name="connsiteY139" fmla="*/ 7540 h 282293"/>
              <a:gd name="connsiteX140" fmla="*/ 7501646 w 16882863"/>
              <a:gd name="connsiteY140" fmla="*/ 153078 h 282293"/>
              <a:gd name="connsiteX141" fmla="*/ 7500590 w 16882863"/>
              <a:gd name="connsiteY141" fmla="*/ 156783 h 282293"/>
              <a:gd name="connsiteX142" fmla="*/ 7511153 w 16882863"/>
              <a:gd name="connsiteY142" fmla="*/ 142556 h 282293"/>
              <a:gd name="connsiteX143" fmla="*/ 7710346 w 16882863"/>
              <a:gd name="connsiteY143" fmla="*/ 16 h 282293"/>
              <a:gd name="connsiteX144" fmla="*/ 7738728 w 16882863"/>
              <a:gd name="connsiteY144" fmla="*/ 7540 h 282293"/>
              <a:gd name="connsiteX145" fmla="*/ 7769524 w 16882863"/>
              <a:gd name="connsiteY145" fmla="*/ 153078 h 282293"/>
              <a:gd name="connsiteX146" fmla="*/ 7768468 w 16882863"/>
              <a:gd name="connsiteY146" fmla="*/ 156785 h 282293"/>
              <a:gd name="connsiteX147" fmla="*/ 7779032 w 16882863"/>
              <a:gd name="connsiteY147" fmla="*/ 142556 h 282293"/>
              <a:gd name="connsiteX148" fmla="*/ 7978224 w 16882863"/>
              <a:gd name="connsiteY148" fmla="*/ 16 h 282293"/>
              <a:gd name="connsiteX149" fmla="*/ 8006606 w 16882863"/>
              <a:gd name="connsiteY149" fmla="*/ 7540 h 282293"/>
              <a:gd name="connsiteX150" fmla="*/ 8037403 w 16882863"/>
              <a:gd name="connsiteY150" fmla="*/ 153078 h 282293"/>
              <a:gd name="connsiteX151" fmla="*/ 8036352 w 16882863"/>
              <a:gd name="connsiteY151" fmla="*/ 156766 h 282293"/>
              <a:gd name="connsiteX152" fmla="*/ 8046902 w 16882863"/>
              <a:gd name="connsiteY152" fmla="*/ 142556 h 282293"/>
              <a:gd name="connsiteX153" fmla="*/ 8246094 w 16882863"/>
              <a:gd name="connsiteY153" fmla="*/ 16 h 282293"/>
              <a:gd name="connsiteX154" fmla="*/ 8274476 w 16882863"/>
              <a:gd name="connsiteY154" fmla="*/ 7540 h 282293"/>
              <a:gd name="connsiteX155" fmla="*/ 8305273 w 16882863"/>
              <a:gd name="connsiteY155" fmla="*/ 153078 h 282293"/>
              <a:gd name="connsiteX156" fmla="*/ 8304374 w 16882863"/>
              <a:gd name="connsiteY156" fmla="*/ 156232 h 282293"/>
              <a:gd name="connsiteX157" fmla="*/ 8304426 w 16882863"/>
              <a:gd name="connsiteY157" fmla="*/ 156154 h 282293"/>
              <a:gd name="connsiteX158" fmla="*/ 8514377 w 16882863"/>
              <a:gd name="connsiteY158" fmla="*/ 16 h 282293"/>
              <a:gd name="connsiteX159" fmla="*/ 8542759 w 16882863"/>
              <a:gd name="connsiteY159" fmla="*/ 7540 h 282293"/>
              <a:gd name="connsiteX160" fmla="*/ 8573556 w 16882863"/>
              <a:gd name="connsiteY160" fmla="*/ 153078 h 282293"/>
              <a:gd name="connsiteX161" fmla="*/ 8572500 w 16882863"/>
              <a:gd name="connsiteY161" fmla="*/ 156783 h 282293"/>
              <a:gd name="connsiteX162" fmla="*/ 8583062 w 16882863"/>
              <a:gd name="connsiteY162" fmla="*/ 142556 h 282293"/>
              <a:gd name="connsiteX163" fmla="*/ 8782255 w 16882863"/>
              <a:gd name="connsiteY163" fmla="*/ 16 h 282293"/>
              <a:gd name="connsiteX164" fmla="*/ 8810637 w 16882863"/>
              <a:gd name="connsiteY164" fmla="*/ 7540 h 282293"/>
              <a:gd name="connsiteX165" fmla="*/ 8841434 w 16882863"/>
              <a:gd name="connsiteY165" fmla="*/ 153078 h 282293"/>
              <a:gd name="connsiteX166" fmla="*/ 8840377 w 16882863"/>
              <a:gd name="connsiteY166" fmla="*/ 156785 h 282293"/>
              <a:gd name="connsiteX167" fmla="*/ 8850941 w 16882863"/>
              <a:gd name="connsiteY167" fmla="*/ 142556 h 282293"/>
              <a:gd name="connsiteX168" fmla="*/ 9050134 w 16882863"/>
              <a:gd name="connsiteY168" fmla="*/ 16 h 282293"/>
              <a:gd name="connsiteX169" fmla="*/ 9078516 w 16882863"/>
              <a:gd name="connsiteY169" fmla="*/ 7540 h 282293"/>
              <a:gd name="connsiteX170" fmla="*/ 9109312 w 16882863"/>
              <a:gd name="connsiteY170" fmla="*/ 153078 h 282293"/>
              <a:gd name="connsiteX171" fmla="*/ 9108257 w 16882863"/>
              <a:gd name="connsiteY171" fmla="*/ 156783 h 282293"/>
              <a:gd name="connsiteX172" fmla="*/ 9118819 w 16882863"/>
              <a:gd name="connsiteY172" fmla="*/ 142556 h 282293"/>
              <a:gd name="connsiteX173" fmla="*/ 9318012 w 16882863"/>
              <a:gd name="connsiteY173" fmla="*/ 16 h 282293"/>
              <a:gd name="connsiteX174" fmla="*/ 9346394 w 16882863"/>
              <a:gd name="connsiteY174" fmla="*/ 7540 h 282293"/>
              <a:gd name="connsiteX175" fmla="*/ 9377190 w 16882863"/>
              <a:gd name="connsiteY175" fmla="*/ 153078 h 282293"/>
              <a:gd name="connsiteX176" fmla="*/ 9376134 w 16882863"/>
              <a:gd name="connsiteY176" fmla="*/ 156783 h 282293"/>
              <a:gd name="connsiteX177" fmla="*/ 9386697 w 16882863"/>
              <a:gd name="connsiteY177" fmla="*/ 142556 h 282293"/>
              <a:gd name="connsiteX178" fmla="*/ 9585890 w 16882863"/>
              <a:gd name="connsiteY178" fmla="*/ 16 h 282293"/>
              <a:gd name="connsiteX179" fmla="*/ 9614272 w 16882863"/>
              <a:gd name="connsiteY179" fmla="*/ 7540 h 282293"/>
              <a:gd name="connsiteX180" fmla="*/ 9645068 w 16882863"/>
              <a:gd name="connsiteY180" fmla="*/ 153078 h 282293"/>
              <a:gd name="connsiteX181" fmla="*/ 9644010 w 16882863"/>
              <a:gd name="connsiteY181" fmla="*/ 156785 h 282293"/>
              <a:gd name="connsiteX182" fmla="*/ 9654575 w 16882863"/>
              <a:gd name="connsiteY182" fmla="*/ 142556 h 282293"/>
              <a:gd name="connsiteX183" fmla="*/ 9853768 w 16882863"/>
              <a:gd name="connsiteY183" fmla="*/ 16 h 282293"/>
              <a:gd name="connsiteX184" fmla="*/ 9882149 w 16882863"/>
              <a:gd name="connsiteY184" fmla="*/ 7540 h 282293"/>
              <a:gd name="connsiteX185" fmla="*/ 9912947 w 16882863"/>
              <a:gd name="connsiteY185" fmla="*/ 153078 h 282293"/>
              <a:gd name="connsiteX186" fmla="*/ 9911891 w 16882863"/>
              <a:gd name="connsiteY186" fmla="*/ 156783 h 282293"/>
              <a:gd name="connsiteX187" fmla="*/ 9922453 w 16882863"/>
              <a:gd name="connsiteY187" fmla="*/ 142556 h 282293"/>
              <a:gd name="connsiteX188" fmla="*/ 10121646 w 16882863"/>
              <a:gd name="connsiteY188" fmla="*/ 16 h 282293"/>
              <a:gd name="connsiteX189" fmla="*/ 10150028 w 16882863"/>
              <a:gd name="connsiteY189" fmla="*/ 7540 h 282293"/>
              <a:gd name="connsiteX190" fmla="*/ 10180825 w 16882863"/>
              <a:gd name="connsiteY190" fmla="*/ 153078 h 282293"/>
              <a:gd name="connsiteX191" fmla="*/ 10179769 w 16882863"/>
              <a:gd name="connsiteY191" fmla="*/ 156783 h 282293"/>
              <a:gd name="connsiteX192" fmla="*/ 10190331 w 16882863"/>
              <a:gd name="connsiteY192" fmla="*/ 142556 h 282293"/>
              <a:gd name="connsiteX193" fmla="*/ 10389524 w 16882863"/>
              <a:gd name="connsiteY193" fmla="*/ 16 h 282293"/>
              <a:gd name="connsiteX194" fmla="*/ 10417906 w 16882863"/>
              <a:gd name="connsiteY194" fmla="*/ 7540 h 282293"/>
              <a:gd name="connsiteX195" fmla="*/ 10448703 w 16882863"/>
              <a:gd name="connsiteY195" fmla="*/ 153078 h 282293"/>
              <a:gd name="connsiteX196" fmla="*/ 10447645 w 16882863"/>
              <a:gd name="connsiteY196" fmla="*/ 156785 h 282293"/>
              <a:gd name="connsiteX197" fmla="*/ 10458211 w 16882863"/>
              <a:gd name="connsiteY197" fmla="*/ 142556 h 282293"/>
              <a:gd name="connsiteX198" fmla="*/ 10657403 w 16882863"/>
              <a:gd name="connsiteY198" fmla="*/ 16 h 282293"/>
              <a:gd name="connsiteX199" fmla="*/ 10685784 w 16882863"/>
              <a:gd name="connsiteY199" fmla="*/ 7540 h 282293"/>
              <a:gd name="connsiteX200" fmla="*/ 10716581 w 16882863"/>
              <a:gd name="connsiteY200" fmla="*/ 153078 h 282293"/>
              <a:gd name="connsiteX201" fmla="*/ 10715525 w 16882863"/>
              <a:gd name="connsiteY201" fmla="*/ 156783 h 282293"/>
              <a:gd name="connsiteX202" fmla="*/ 10726089 w 16882863"/>
              <a:gd name="connsiteY202" fmla="*/ 142556 h 282293"/>
              <a:gd name="connsiteX203" fmla="*/ 10925281 w 16882863"/>
              <a:gd name="connsiteY203" fmla="*/ 16 h 282293"/>
              <a:gd name="connsiteX204" fmla="*/ 10953663 w 16882863"/>
              <a:gd name="connsiteY204" fmla="*/ 7540 h 282293"/>
              <a:gd name="connsiteX205" fmla="*/ 10984460 w 16882863"/>
              <a:gd name="connsiteY205" fmla="*/ 153078 h 282293"/>
              <a:gd name="connsiteX206" fmla="*/ 10983403 w 16882863"/>
              <a:gd name="connsiteY206" fmla="*/ 156783 h 282293"/>
              <a:gd name="connsiteX207" fmla="*/ 10993965 w 16882863"/>
              <a:gd name="connsiteY207" fmla="*/ 142556 h 282293"/>
              <a:gd name="connsiteX208" fmla="*/ 11193159 w 16882863"/>
              <a:gd name="connsiteY208" fmla="*/ 16 h 282293"/>
              <a:gd name="connsiteX209" fmla="*/ 11221541 w 16882863"/>
              <a:gd name="connsiteY209" fmla="*/ 7540 h 282293"/>
              <a:gd name="connsiteX210" fmla="*/ 11252336 w 16882863"/>
              <a:gd name="connsiteY210" fmla="*/ 153078 h 282293"/>
              <a:gd name="connsiteX211" fmla="*/ 11251280 w 16882863"/>
              <a:gd name="connsiteY211" fmla="*/ 156785 h 282293"/>
              <a:gd name="connsiteX212" fmla="*/ 11261845 w 16882863"/>
              <a:gd name="connsiteY212" fmla="*/ 142556 h 282293"/>
              <a:gd name="connsiteX213" fmla="*/ 11461038 w 16882863"/>
              <a:gd name="connsiteY213" fmla="*/ 16 h 282293"/>
              <a:gd name="connsiteX214" fmla="*/ 11489419 w 16882863"/>
              <a:gd name="connsiteY214" fmla="*/ 7540 h 282293"/>
              <a:gd name="connsiteX215" fmla="*/ 11520216 w 16882863"/>
              <a:gd name="connsiteY215" fmla="*/ 153078 h 282293"/>
              <a:gd name="connsiteX216" fmla="*/ 11519160 w 16882863"/>
              <a:gd name="connsiteY216" fmla="*/ 156783 h 282293"/>
              <a:gd name="connsiteX217" fmla="*/ 11529722 w 16882863"/>
              <a:gd name="connsiteY217" fmla="*/ 142556 h 282293"/>
              <a:gd name="connsiteX218" fmla="*/ 11728916 w 16882863"/>
              <a:gd name="connsiteY218" fmla="*/ 16 h 282293"/>
              <a:gd name="connsiteX219" fmla="*/ 11757297 w 16882863"/>
              <a:gd name="connsiteY219" fmla="*/ 7540 h 282293"/>
              <a:gd name="connsiteX220" fmla="*/ 11788093 w 16882863"/>
              <a:gd name="connsiteY220" fmla="*/ 153078 h 282293"/>
              <a:gd name="connsiteX221" fmla="*/ 11787037 w 16882863"/>
              <a:gd name="connsiteY221" fmla="*/ 156783 h 282293"/>
              <a:gd name="connsiteX222" fmla="*/ 11797600 w 16882863"/>
              <a:gd name="connsiteY222" fmla="*/ 142556 h 282293"/>
              <a:gd name="connsiteX223" fmla="*/ 11996793 w 16882863"/>
              <a:gd name="connsiteY223" fmla="*/ 16 h 282293"/>
              <a:gd name="connsiteX224" fmla="*/ 12025175 w 16882863"/>
              <a:gd name="connsiteY224" fmla="*/ 7540 h 282293"/>
              <a:gd name="connsiteX225" fmla="*/ 12055971 w 16882863"/>
              <a:gd name="connsiteY225" fmla="*/ 153078 h 282293"/>
              <a:gd name="connsiteX226" fmla="*/ 12054916 w 16882863"/>
              <a:gd name="connsiteY226" fmla="*/ 156782 h 282293"/>
              <a:gd name="connsiteX227" fmla="*/ 12065478 w 16882863"/>
              <a:gd name="connsiteY227" fmla="*/ 142556 h 282293"/>
              <a:gd name="connsiteX228" fmla="*/ 12264671 w 16882863"/>
              <a:gd name="connsiteY228" fmla="*/ 16 h 282293"/>
              <a:gd name="connsiteX229" fmla="*/ 12293053 w 16882863"/>
              <a:gd name="connsiteY229" fmla="*/ 7540 h 282293"/>
              <a:gd name="connsiteX230" fmla="*/ 12323849 w 16882863"/>
              <a:gd name="connsiteY230" fmla="*/ 153078 h 282293"/>
              <a:gd name="connsiteX231" fmla="*/ 12322793 w 16882863"/>
              <a:gd name="connsiteY231" fmla="*/ 156785 h 282293"/>
              <a:gd name="connsiteX232" fmla="*/ 12333357 w 16882863"/>
              <a:gd name="connsiteY232" fmla="*/ 142556 h 282293"/>
              <a:gd name="connsiteX233" fmla="*/ 12532550 w 16882863"/>
              <a:gd name="connsiteY233" fmla="*/ 16 h 282293"/>
              <a:gd name="connsiteX234" fmla="*/ 12560932 w 16882863"/>
              <a:gd name="connsiteY234" fmla="*/ 7540 h 282293"/>
              <a:gd name="connsiteX235" fmla="*/ 12591728 w 16882863"/>
              <a:gd name="connsiteY235" fmla="*/ 153078 h 282293"/>
              <a:gd name="connsiteX236" fmla="*/ 12590673 w 16882863"/>
              <a:gd name="connsiteY236" fmla="*/ 156782 h 282293"/>
              <a:gd name="connsiteX237" fmla="*/ 12601235 w 16882863"/>
              <a:gd name="connsiteY237" fmla="*/ 142556 h 282293"/>
              <a:gd name="connsiteX238" fmla="*/ 12800428 w 16882863"/>
              <a:gd name="connsiteY238" fmla="*/ 16 h 282293"/>
              <a:gd name="connsiteX239" fmla="*/ 12828810 w 16882863"/>
              <a:gd name="connsiteY239" fmla="*/ 7540 h 282293"/>
              <a:gd name="connsiteX240" fmla="*/ 12859606 w 16882863"/>
              <a:gd name="connsiteY240" fmla="*/ 153078 h 282293"/>
              <a:gd name="connsiteX241" fmla="*/ 12858551 w 16882863"/>
              <a:gd name="connsiteY241" fmla="*/ 156782 h 282293"/>
              <a:gd name="connsiteX242" fmla="*/ 12869113 w 16882863"/>
              <a:gd name="connsiteY242" fmla="*/ 142556 h 282293"/>
              <a:gd name="connsiteX243" fmla="*/ 13068306 w 16882863"/>
              <a:gd name="connsiteY243" fmla="*/ 16 h 282293"/>
              <a:gd name="connsiteX244" fmla="*/ 13096688 w 16882863"/>
              <a:gd name="connsiteY244" fmla="*/ 7540 h 282293"/>
              <a:gd name="connsiteX245" fmla="*/ 13127484 w 16882863"/>
              <a:gd name="connsiteY245" fmla="*/ 153078 h 282293"/>
              <a:gd name="connsiteX246" fmla="*/ 13126428 w 16882863"/>
              <a:gd name="connsiteY246" fmla="*/ 156785 h 282293"/>
              <a:gd name="connsiteX247" fmla="*/ 13136992 w 16882863"/>
              <a:gd name="connsiteY247" fmla="*/ 142556 h 282293"/>
              <a:gd name="connsiteX248" fmla="*/ 13336185 w 16882863"/>
              <a:gd name="connsiteY248" fmla="*/ 16 h 282293"/>
              <a:gd name="connsiteX249" fmla="*/ 13364567 w 16882863"/>
              <a:gd name="connsiteY249" fmla="*/ 7540 h 282293"/>
              <a:gd name="connsiteX250" fmla="*/ 13395363 w 16882863"/>
              <a:gd name="connsiteY250" fmla="*/ 153078 h 282293"/>
              <a:gd name="connsiteX251" fmla="*/ 13394307 w 16882863"/>
              <a:gd name="connsiteY251" fmla="*/ 156783 h 282293"/>
              <a:gd name="connsiteX252" fmla="*/ 13404870 w 16882863"/>
              <a:gd name="connsiteY252" fmla="*/ 142556 h 282293"/>
              <a:gd name="connsiteX253" fmla="*/ 13604063 w 16882863"/>
              <a:gd name="connsiteY253" fmla="*/ 16 h 282293"/>
              <a:gd name="connsiteX254" fmla="*/ 13632445 w 16882863"/>
              <a:gd name="connsiteY254" fmla="*/ 7540 h 282293"/>
              <a:gd name="connsiteX255" fmla="*/ 13663241 w 16882863"/>
              <a:gd name="connsiteY255" fmla="*/ 153078 h 282293"/>
              <a:gd name="connsiteX256" fmla="*/ 13662186 w 16882863"/>
              <a:gd name="connsiteY256" fmla="*/ 156782 h 282293"/>
              <a:gd name="connsiteX257" fmla="*/ 13672748 w 16882863"/>
              <a:gd name="connsiteY257" fmla="*/ 142556 h 282293"/>
              <a:gd name="connsiteX258" fmla="*/ 13871941 w 16882863"/>
              <a:gd name="connsiteY258" fmla="*/ 16 h 282293"/>
              <a:gd name="connsiteX259" fmla="*/ 13900323 w 16882863"/>
              <a:gd name="connsiteY259" fmla="*/ 7540 h 282293"/>
              <a:gd name="connsiteX260" fmla="*/ 13931119 w 16882863"/>
              <a:gd name="connsiteY260" fmla="*/ 153078 h 282293"/>
              <a:gd name="connsiteX261" fmla="*/ 13930063 w 16882863"/>
              <a:gd name="connsiteY261" fmla="*/ 156785 h 282293"/>
              <a:gd name="connsiteX262" fmla="*/ 13940627 w 16882863"/>
              <a:gd name="connsiteY262" fmla="*/ 142556 h 282293"/>
              <a:gd name="connsiteX263" fmla="*/ 14139820 w 16882863"/>
              <a:gd name="connsiteY263" fmla="*/ 16 h 282293"/>
              <a:gd name="connsiteX264" fmla="*/ 14168202 w 16882863"/>
              <a:gd name="connsiteY264" fmla="*/ 7540 h 282293"/>
              <a:gd name="connsiteX265" fmla="*/ 14198998 w 16882863"/>
              <a:gd name="connsiteY265" fmla="*/ 153078 h 282293"/>
              <a:gd name="connsiteX266" fmla="*/ 14197943 w 16882863"/>
              <a:gd name="connsiteY266" fmla="*/ 156782 h 282293"/>
              <a:gd name="connsiteX267" fmla="*/ 14208505 w 16882863"/>
              <a:gd name="connsiteY267" fmla="*/ 142556 h 282293"/>
              <a:gd name="connsiteX268" fmla="*/ 14407698 w 16882863"/>
              <a:gd name="connsiteY268" fmla="*/ 16 h 282293"/>
              <a:gd name="connsiteX269" fmla="*/ 14436080 w 16882863"/>
              <a:gd name="connsiteY269" fmla="*/ 7540 h 282293"/>
              <a:gd name="connsiteX270" fmla="*/ 14466876 w 16882863"/>
              <a:gd name="connsiteY270" fmla="*/ 153078 h 282293"/>
              <a:gd name="connsiteX271" fmla="*/ 14465821 w 16882863"/>
              <a:gd name="connsiteY271" fmla="*/ 156782 h 282293"/>
              <a:gd name="connsiteX272" fmla="*/ 14476383 w 16882863"/>
              <a:gd name="connsiteY272" fmla="*/ 142556 h 282293"/>
              <a:gd name="connsiteX273" fmla="*/ 14675576 w 16882863"/>
              <a:gd name="connsiteY273" fmla="*/ 16 h 282293"/>
              <a:gd name="connsiteX274" fmla="*/ 14703958 w 16882863"/>
              <a:gd name="connsiteY274" fmla="*/ 7540 h 282293"/>
              <a:gd name="connsiteX275" fmla="*/ 14734754 w 16882863"/>
              <a:gd name="connsiteY275" fmla="*/ 153078 h 282293"/>
              <a:gd name="connsiteX276" fmla="*/ 14733698 w 16882863"/>
              <a:gd name="connsiteY276" fmla="*/ 156785 h 282293"/>
              <a:gd name="connsiteX277" fmla="*/ 14744262 w 16882863"/>
              <a:gd name="connsiteY277" fmla="*/ 142556 h 282293"/>
              <a:gd name="connsiteX278" fmla="*/ 14943455 w 16882863"/>
              <a:gd name="connsiteY278" fmla="*/ 16 h 282293"/>
              <a:gd name="connsiteX279" fmla="*/ 14971837 w 16882863"/>
              <a:gd name="connsiteY279" fmla="*/ 7540 h 282293"/>
              <a:gd name="connsiteX280" fmla="*/ 15002633 w 16882863"/>
              <a:gd name="connsiteY280" fmla="*/ 153078 h 282293"/>
              <a:gd name="connsiteX281" fmla="*/ 15001577 w 16882863"/>
              <a:gd name="connsiteY281" fmla="*/ 156783 h 282293"/>
              <a:gd name="connsiteX282" fmla="*/ 15012140 w 16882863"/>
              <a:gd name="connsiteY282" fmla="*/ 142556 h 282293"/>
              <a:gd name="connsiteX283" fmla="*/ 15211333 w 16882863"/>
              <a:gd name="connsiteY283" fmla="*/ 16 h 282293"/>
              <a:gd name="connsiteX284" fmla="*/ 15239715 w 16882863"/>
              <a:gd name="connsiteY284" fmla="*/ 7540 h 282293"/>
              <a:gd name="connsiteX285" fmla="*/ 15270511 w 16882863"/>
              <a:gd name="connsiteY285" fmla="*/ 153078 h 282293"/>
              <a:gd name="connsiteX286" fmla="*/ 15269455 w 16882863"/>
              <a:gd name="connsiteY286" fmla="*/ 156783 h 282293"/>
              <a:gd name="connsiteX287" fmla="*/ 15280018 w 16882863"/>
              <a:gd name="connsiteY287" fmla="*/ 142556 h 282293"/>
              <a:gd name="connsiteX288" fmla="*/ 15479211 w 16882863"/>
              <a:gd name="connsiteY288" fmla="*/ 16 h 282293"/>
              <a:gd name="connsiteX289" fmla="*/ 15507593 w 16882863"/>
              <a:gd name="connsiteY289" fmla="*/ 7540 h 282293"/>
              <a:gd name="connsiteX290" fmla="*/ 15538389 w 16882863"/>
              <a:gd name="connsiteY290" fmla="*/ 153078 h 282293"/>
              <a:gd name="connsiteX291" fmla="*/ 15537333 w 16882863"/>
              <a:gd name="connsiteY291" fmla="*/ 156784 h 282293"/>
              <a:gd name="connsiteX292" fmla="*/ 15547897 w 16882863"/>
              <a:gd name="connsiteY292" fmla="*/ 142556 h 282293"/>
              <a:gd name="connsiteX293" fmla="*/ 15747090 w 16882863"/>
              <a:gd name="connsiteY293" fmla="*/ 16 h 282293"/>
              <a:gd name="connsiteX294" fmla="*/ 15775472 w 16882863"/>
              <a:gd name="connsiteY294" fmla="*/ 7540 h 282293"/>
              <a:gd name="connsiteX295" fmla="*/ 15806268 w 16882863"/>
              <a:gd name="connsiteY295" fmla="*/ 153078 h 282293"/>
              <a:gd name="connsiteX296" fmla="*/ 15805212 w 16882863"/>
              <a:gd name="connsiteY296" fmla="*/ 156783 h 282293"/>
              <a:gd name="connsiteX297" fmla="*/ 15815776 w 16882863"/>
              <a:gd name="connsiteY297" fmla="*/ 142556 h 282293"/>
              <a:gd name="connsiteX298" fmla="*/ 16014968 w 16882863"/>
              <a:gd name="connsiteY298" fmla="*/ 16 h 282293"/>
              <a:gd name="connsiteX299" fmla="*/ 16043350 w 16882863"/>
              <a:gd name="connsiteY299" fmla="*/ 7540 h 282293"/>
              <a:gd name="connsiteX300" fmla="*/ 16074146 w 16882863"/>
              <a:gd name="connsiteY300" fmla="*/ 153078 h 282293"/>
              <a:gd name="connsiteX301" fmla="*/ 16073090 w 16882863"/>
              <a:gd name="connsiteY301" fmla="*/ 156783 h 282293"/>
              <a:gd name="connsiteX302" fmla="*/ 16083652 w 16882863"/>
              <a:gd name="connsiteY302" fmla="*/ 142556 h 282293"/>
              <a:gd name="connsiteX303" fmla="*/ 16282846 w 16882863"/>
              <a:gd name="connsiteY303" fmla="*/ 16 h 282293"/>
              <a:gd name="connsiteX304" fmla="*/ 16311228 w 16882863"/>
              <a:gd name="connsiteY304" fmla="*/ 7540 h 282293"/>
              <a:gd name="connsiteX305" fmla="*/ 16342024 w 16882863"/>
              <a:gd name="connsiteY305" fmla="*/ 153078 h 282293"/>
              <a:gd name="connsiteX306" fmla="*/ 16340968 w 16882863"/>
              <a:gd name="connsiteY306" fmla="*/ 156785 h 282293"/>
              <a:gd name="connsiteX307" fmla="*/ 16351532 w 16882863"/>
              <a:gd name="connsiteY307" fmla="*/ 142556 h 282293"/>
              <a:gd name="connsiteX308" fmla="*/ 16550724 w 16882863"/>
              <a:gd name="connsiteY308" fmla="*/ 16 h 282293"/>
              <a:gd name="connsiteX309" fmla="*/ 16579106 w 16882863"/>
              <a:gd name="connsiteY309" fmla="*/ 7540 h 282293"/>
              <a:gd name="connsiteX310" fmla="*/ 16609904 w 16882863"/>
              <a:gd name="connsiteY310" fmla="*/ 153078 h 282293"/>
              <a:gd name="connsiteX311" fmla="*/ 16608852 w 16882863"/>
              <a:gd name="connsiteY311" fmla="*/ 156766 h 282293"/>
              <a:gd name="connsiteX312" fmla="*/ 16818594 w 16882863"/>
              <a:gd name="connsiteY312" fmla="*/ 16 h 282293"/>
              <a:gd name="connsiteX313" fmla="*/ 16846976 w 16882863"/>
              <a:gd name="connsiteY313" fmla="*/ 7540 h 282293"/>
              <a:gd name="connsiteX314" fmla="*/ 16843836 w 16882863"/>
              <a:gd name="connsiteY314" fmla="*/ 272134 h 282293"/>
              <a:gd name="connsiteX315" fmla="*/ 16839440 w 16882863"/>
              <a:gd name="connsiteY315" fmla="*/ 282293 h 282293"/>
              <a:gd name="connsiteX0" fmla="*/ 1056 w 16882863"/>
              <a:gd name="connsiteY0" fmla="*/ 153078 h 282293"/>
              <a:gd name="connsiteX1" fmla="*/ 0 w 16882863"/>
              <a:gd name="connsiteY1" fmla="*/ 156783 h 282293"/>
              <a:gd name="connsiteX2" fmla="*/ 10562 w 16882863"/>
              <a:gd name="connsiteY2" fmla="*/ 142556 h 282293"/>
              <a:gd name="connsiteX3" fmla="*/ 209755 w 16882863"/>
              <a:gd name="connsiteY3" fmla="*/ 16 h 282293"/>
              <a:gd name="connsiteX4" fmla="*/ 238137 w 16882863"/>
              <a:gd name="connsiteY4" fmla="*/ 7540 h 282293"/>
              <a:gd name="connsiteX5" fmla="*/ 268934 w 16882863"/>
              <a:gd name="connsiteY5" fmla="*/ 153078 h 282293"/>
              <a:gd name="connsiteX6" fmla="*/ 267877 w 16882863"/>
              <a:gd name="connsiteY6" fmla="*/ 156785 h 282293"/>
              <a:gd name="connsiteX7" fmla="*/ 278441 w 16882863"/>
              <a:gd name="connsiteY7" fmla="*/ 142556 h 282293"/>
              <a:gd name="connsiteX8" fmla="*/ 477634 w 16882863"/>
              <a:gd name="connsiteY8" fmla="*/ 16 h 282293"/>
              <a:gd name="connsiteX9" fmla="*/ 506016 w 16882863"/>
              <a:gd name="connsiteY9" fmla="*/ 7540 h 282293"/>
              <a:gd name="connsiteX10" fmla="*/ 536812 w 16882863"/>
              <a:gd name="connsiteY10" fmla="*/ 153078 h 282293"/>
              <a:gd name="connsiteX11" fmla="*/ 535757 w 16882863"/>
              <a:gd name="connsiteY11" fmla="*/ 156783 h 282293"/>
              <a:gd name="connsiteX12" fmla="*/ 546319 w 16882863"/>
              <a:gd name="connsiteY12" fmla="*/ 142556 h 282293"/>
              <a:gd name="connsiteX13" fmla="*/ 745512 w 16882863"/>
              <a:gd name="connsiteY13" fmla="*/ 16 h 282293"/>
              <a:gd name="connsiteX14" fmla="*/ 773894 w 16882863"/>
              <a:gd name="connsiteY14" fmla="*/ 7540 h 282293"/>
              <a:gd name="connsiteX15" fmla="*/ 804690 w 16882863"/>
              <a:gd name="connsiteY15" fmla="*/ 153078 h 282293"/>
              <a:gd name="connsiteX16" fmla="*/ 803634 w 16882863"/>
              <a:gd name="connsiteY16" fmla="*/ 156783 h 282293"/>
              <a:gd name="connsiteX17" fmla="*/ 814197 w 16882863"/>
              <a:gd name="connsiteY17" fmla="*/ 142556 h 282293"/>
              <a:gd name="connsiteX18" fmla="*/ 1013390 w 16882863"/>
              <a:gd name="connsiteY18" fmla="*/ 16 h 282293"/>
              <a:gd name="connsiteX19" fmla="*/ 1041772 w 16882863"/>
              <a:gd name="connsiteY19" fmla="*/ 7540 h 282293"/>
              <a:gd name="connsiteX20" fmla="*/ 1072568 w 16882863"/>
              <a:gd name="connsiteY20" fmla="*/ 153078 h 282293"/>
              <a:gd name="connsiteX21" fmla="*/ 1071510 w 16882863"/>
              <a:gd name="connsiteY21" fmla="*/ 156785 h 282293"/>
              <a:gd name="connsiteX22" fmla="*/ 1082076 w 16882863"/>
              <a:gd name="connsiteY22" fmla="*/ 142556 h 282293"/>
              <a:gd name="connsiteX23" fmla="*/ 1281268 w 16882863"/>
              <a:gd name="connsiteY23" fmla="*/ 16 h 282293"/>
              <a:gd name="connsiteX24" fmla="*/ 1309649 w 16882863"/>
              <a:gd name="connsiteY24" fmla="*/ 7540 h 282293"/>
              <a:gd name="connsiteX25" fmla="*/ 1340447 w 16882863"/>
              <a:gd name="connsiteY25" fmla="*/ 153078 h 282293"/>
              <a:gd name="connsiteX26" fmla="*/ 1339392 w 16882863"/>
              <a:gd name="connsiteY26" fmla="*/ 156783 h 282293"/>
              <a:gd name="connsiteX27" fmla="*/ 1349953 w 16882863"/>
              <a:gd name="connsiteY27" fmla="*/ 142556 h 282293"/>
              <a:gd name="connsiteX28" fmla="*/ 1549146 w 16882863"/>
              <a:gd name="connsiteY28" fmla="*/ 16 h 282293"/>
              <a:gd name="connsiteX29" fmla="*/ 1577528 w 16882863"/>
              <a:gd name="connsiteY29" fmla="*/ 7540 h 282293"/>
              <a:gd name="connsiteX30" fmla="*/ 1608325 w 16882863"/>
              <a:gd name="connsiteY30" fmla="*/ 153078 h 282293"/>
              <a:gd name="connsiteX31" fmla="*/ 1607269 w 16882863"/>
              <a:gd name="connsiteY31" fmla="*/ 156783 h 282293"/>
              <a:gd name="connsiteX32" fmla="*/ 1617831 w 16882863"/>
              <a:gd name="connsiteY32" fmla="*/ 142556 h 282293"/>
              <a:gd name="connsiteX33" fmla="*/ 1817024 w 16882863"/>
              <a:gd name="connsiteY33" fmla="*/ 16 h 282293"/>
              <a:gd name="connsiteX34" fmla="*/ 1845406 w 16882863"/>
              <a:gd name="connsiteY34" fmla="*/ 7540 h 282293"/>
              <a:gd name="connsiteX35" fmla="*/ 1876203 w 16882863"/>
              <a:gd name="connsiteY35" fmla="*/ 153078 h 282293"/>
              <a:gd name="connsiteX36" fmla="*/ 1875145 w 16882863"/>
              <a:gd name="connsiteY36" fmla="*/ 156785 h 282293"/>
              <a:gd name="connsiteX37" fmla="*/ 1885711 w 16882863"/>
              <a:gd name="connsiteY37" fmla="*/ 142556 h 282293"/>
              <a:gd name="connsiteX38" fmla="*/ 2084903 w 16882863"/>
              <a:gd name="connsiteY38" fmla="*/ 16 h 282293"/>
              <a:gd name="connsiteX39" fmla="*/ 2113284 w 16882863"/>
              <a:gd name="connsiteY39" fmla="*/ 7540 h 282293"/>
              <a:gd name="connsiteX40" fmla="*/ 2144081 w 16882863"/>
              <a:gd name="connsiteY40" fmla="*/ 153078 h 282293"/>
              <a:gd name="connsiteX41" fmla="*/ 2143025 w 16882863"/>
              <a:gd name="connsiteY41" fmla="*/ 156783 h 282293"/>
              <a:gd name="connsiteX42" fmla="*/ 2153589 w 16882863"/>
              <a:gd name="connsiteY42" fmla="*/ 142556 h 282293"/>
              <a:gd name="connsiteX43" fmla="*/ 2352782 w 16882863"/>
              <a:gd name="connsiteY43" fmla="*/ 16 h 282293"/>
              <a:gd name="connsiteX44" fmla="*/ 2381163 w 16882863"/>
              <a:gd name="connsiteY44" fmla="*/ 7540 h 282293"/>
              <a:gd name="connsiteX45" fmla="*/ 2411961 w 16882863"/>
              <a:gd name="connsiteY45" fmla="*/ 153078 h 282293"/>
              <a:gd name="connsiteX46" fmla="*/ 2410903 w 16882863"/>
              <a:gd name="connsiteY46" fmla="*/ 156783 h 282293"/>
              <a:gd name="connsiteX47" fmla="*/ 2421465 w 16882863"/>
              <a:gd name="connsiteY47" fmla="*/ 142556 h 282293"/>
              <a:gd name="connsiteX48" fmla="*/ 2620659 w 16882863"/>
              <a:gd name="connsiteY48" fmla="*/ 16 h 282293"/>
              <a:gd name="connsiteX49" fmla="*/ 2649041 w 16882863"/>
              <a:gd name="connsiteY49" fmla="*/ 7540 h 282293"/>
              <a:gd name="connsiteX50" fmla="*/ 2679836 w 16882863"/>
              <a:gd name="connsiteY50" fmla="*/ 153078 h 282293"/>
              <a:gd name="connsiteX51" fmla="*/ 2678780 w 16882863"/>
              <a:gd name="connsiteY51" fmla="*/ 156785 h 282293"/>
              <a:gd name="connsiteX52" fmla="*/ 2689345 w 16882863"/>
              <a:gd name="connsiteY52" fmla="*/ 142556 h 282293"/>
              <a:gd name="connsiteX53" fmla="*/ 2888538 w 16882863"/>
              <a:gd name="connsiteY53" fmla="*/ 16 h 282293"/>
              <a:gd name="connsiteX54" fmla="*/ 2916920 w 16882863"/>
              <a:gd name="connsiteY54" fmla="*/ 7540 h 282293"/>
              <a:gd name="connsiteX55" fmla="*/ 2947716 w 16882863"/>
              <a:gd name="connsiteY55" fmla="*/ 153078 h 282293"/>
              <a:gd name="connsiteX56" fmla="*/ 2946660 w 16882863"/>
              <a:gd name="connsiteY56" fmla="*/ 156783 h 282293"/>
              <a:gd name="connsiteX57" fmla="*/ 2957222 w 16882863"/>
              <a:gd name="connsiteY57" fmla="*/ 142556 h 282293"/>
              <a:gd name="connsiteX58" fmla="*/ 3156416 w 16882863"/>
              <a:gd name="connsiteY58" fmla="*/ 16 h 282293"/>
              <a:gd name="connsiteX59" fmla="*/ 3184798 w 16882863"/>
              <a:gd name="connsiteY59" fmla="*/ 7540 h 282293"/>
              <a:gd name="connsiteX60" fmla="*/ 3215593 w 16882863"/>
              <a:gd name="connsiteY60" fmla="*/ 153078 h 282293"/>
              <a:gd name="connsiteX61" fmla="*/ 3214537 w 16882863"/>
              <a:gd name="connsiteY61" fmla="*/ 156783 h 282293"/>
              <a:gd name="connsiteX62" fmla="*/ 3225100 w 16882863"/>
              <a:gd name="connsiteY62" fmla="*/ 142556 h 282293"/>
              <a:gd name="connsiteX63" fmla="*/ 3424293 w 16882863"/>
              <a:gd name="connsiteY63" fmla="*/ 16 h 282293"/>
              <a:gd name="connsiteX64" fmla="*/ 3452676 w 16882863"/>
              <a:gd name="connsiteY64" fmla="*/ 7540 h 282293"/>
              <a:gd name="connsiteX65" fmla="*/ 3483472 w 16882863"/>
              <a:gd name="connsiteY65" fmla="*/ 153078 h 282293"/>
              <a:gd name="connsiteX66" fmla="*/ 3482416 w 16882863"/>
              <a:gd name="connsiteY66" fmla="*/ 156782 h 282293"/>
              <a:gd name="connsiteX67" fmla="*/ 3492979 w 16882863"/>
              <a:gd name="connsiteY67" fmla="*/ 142556 h 282293"/>
              <a:gd name="connsiteX68" fmla="*/ 3692172 w 16882863"/>
              <a:gd name="connsiteY68" fmla="*/ 16 h 282293"/>
              <a:gd name="connsiteX69" fmla="*/ 3720553 w 16882863"/>
              <a:gd name="connsiteY69" fmla="*/ 7540 h 282293"/>
              <a:gd name="connsiteX70" fmla="*/ 3751350 w 16882863"/>
              <a:gd name="connsiteY70" fmla="*/ 153078 h 282293"/>
              <a:gd name="connsiteX71" fmla="*/ 3750294 w 16882863"/>
              <a:gd name="connsiteY71" fmla="*/ 156785 h 282293"/>
              <a:gd name="connsiteX72" fmla="*/ 3760858 w 16882863"/>
              <a:gd name="connsiteY72" fmla="*/ 142556 h 282293"/>
              <a:gd name="connsiteX73" fmla="*/ 3960051 w 16882863"/>
              <a:gd name="connsiteY73" fmla="*/ 16 h 282293"/>
              <a:gd name="connsiteX74" fmla="*/ 3988432 w 16882863"/>
              <a:gd name="connsiteY74" fmla="*/ 7540 h 282293"/>
              <a:gd name="connsiteX75" fmla="*/ 4019229 w 16882863"/>
              <a:gd name="connsiteY75" fmla="*/ 153078 h 282293"/>
              <a:gd name="connsiteX76" fmla="*/ 4018174 w 16882863"/>
              <a:gd name="connsiteY76" fmla="*/ 156782 h 282293"/>
              <a:gd name="connsiteX77" fmla="*/ 4028736 w 16882863"/>
              <a:gd name="connsiteY77" fmla="*/ 142556 h 282293"/>
              <a:gd name="connsiteX78" fmla="*/ 4227928 w 16882863"/>
              <a:gd name="connsiteY78" fmla="*/ 16 h 282293"/>
              <a:gd name="connsiteX79" fmla="*/ 4256311 w 16882863"/>
              <a:gd name="connsiteY79" fmla="*/ 7540 h 282293"/>
              <a:gd name="connsiteX80" fmla="*/ 4287106 w 16882863"/>
              <a:gd name="connsiteY80" fmla="*/ 153078 h 282293"/>
              <a:gd name="connsiteX81" fmla="*/ 4286052 w 16882863"/>
              <a:gd name="connsiteY81" fmla="*/ 156782 h 282293"/>
              <a:gd name="connsiteX82" fmla="*/ 4296613 w 16882863"/>
              <a:gd name="connsiteY82" fmla="*/ 142556 h 282293"/>
              <a:gd name="connsiteX83" fmla="*/ 4495806 w 16882863"/>
              <a:gd name="connsiteY83" fmla="*/ 16 h 282293"/>
              <a:gd name="connsiteX84" fmla="*/ 4524189 w 16882863"/>
              <a:gd name="connsiteY84" fmla="*/ 7540 h 282293"/>
              <a:gd name="connsiteX85" fmla="*/ 4554984 w 16882863"/>
              <a:gd name="connsiteY85" fmla="*/ 153078 h 282293"/>
              <a:gd name="connsiteX86" fmla="*/ 4553928 w 16882863"/>
              <a:gd name="connsiteY86" fmla="*/ 156785 h 282293"/>
              <a:gd name="connsiteX87" fmla="*/ 4564492 w 16882863"/>
              <a:gd name="connsiteY87" fmla="*/ 142556 h 282293"/>
              <a:gd name="connsiteX88" fmla="*/ 4763685 w 16882863"/>
              <a:gd name="connsiteY88" fmla="*/ 16 h 282293"/>
              <a:gd name="connsiteX89" fmla="*/ 4792068 w 16882863"/>
              <a:gd name="connsiteY89" fmla="*/ 7540 h 282293"/>
              <a:gd name="connsiteX90" fmla="*/ 4822864 w 16882863"/>
              <a:gd name="connsiteY90" fmla="*/ 153078 h 282293"/>
              <a:gd name="connsiteX91" fmla="*/ 4821807 w 16882863"/>
              <a:gd name="connsiteY91" fmla="*/ 156783 h 282293"/>
              <a:gd name="connsiteX92" fmla="*/ 4832371 w 16882863"/>
              <a:gd name="connsiteY92" fmla="*/ 142556 h 282293"/>
              <a:gd name="connsiteX93" fmla="*/ 5031564 w 16882863"/>
              <a:gd name="connsiteY93" fmla="*/ 16 h 282293"/>
              <a:gd name="connsiteX94" fmla="*/ 5059945 w 16882863"/>
              <a:gd name="connsiteY94" fmla="*/ 7540 h 282293"/>
              <a:gd name="connsiteX95" fmla="*/ 5090742 w 16882863"/>
              <a:gd name="connsiteY95" fmla="*/ 153078 h 282293"/>
              <a:gd name="connsiteX96" fmla="*/ 5089687 w 16882863"/>
              <a:gd name="connsiteY96" fmla="*/ 156782 h 282293"/>
              <a:gd name="connsiteX97" fmla="*/ 5100249 w 16882863"/>
              <a:gd name="connsiteY97" fmla="*/ 142556 h 282293"/>
              <a:gd name="connsiteX98" fmla="*/ 5299442 w 16882863"/>
              <a:gd name="connsiteY98" fmla="*/ 16 h 282293"/>
              <a:gd name="connsiteX99" fmla="*/ 5327823 w 16882863"/>
              <a:gd name="connsiteY99" fmla="*/ 7540 h 282293"/>
              <a:gd name="connsiteX100" fmla="*/ 5358619 w 16882863"/>
              <a:gd name="connsiteY100" fmla="*/ 153078 h 282293"/>
              <a:gd name="connsiteX101" fmla="*/ 5357564 w 16882863"/>
              <a:gd name="connsiteY101" fmla="*/ 156785 h 282293"/>
              <a:gd name="connsiteX102" fmla="*/ 5368128 w 16882863"/>
              <a:gd name="connsiteY102" fmla="*/ 142556 h 282293"/>
              <a:gd name="connsiteX103" fmla="*/ 5567320 w 16882863"/>
              <a:gd name="connsiteY103" fmla="*/ 16 h 282293"/>
              <a:gd name="connsiteX104" fmla="*/ 5595703 w 16882863"/>
              <a:gd name="connsiteY104" fmla="*/ 7540 h 282293"/>
              <a:gd name="connsiteX105" fmla="*/ 5626498 w 16882863"/>
              <a:gd name="connsiteY105" fmla="*/ 153078 h 282293"/>
              <a:gd name="connsiteX106" fmla="*/ 5625444 w 16882863"/>
              <a:gd name="connsiteY106" fmla="*/ 156782 h 282293"/>
              <a:gd name="connsiteX107" fmla="*/ 5636005 w 16882863"/>
              <a:gd name="connsiteY107" fmla="*/ 142556 h 282293"/>
              <a:gd name="connsiteX108" fmla="*/ 5835198 w 16882863"/>
              <a:gd name="connsiteY108" fmla="*/ 16 h 282293"/>
              <a:gd name="connsiteX109" fmla="*/ 5863581 w 16882863"/>
              <a:gd name="connsiteY109" fmla="*/ 7540 h 282293"/>
              <a:gd name="connsiteX110" fmla="*/ 5894376 w 16882863"/>
              <a:gd name="connsiteY110" fmla="*/ 153078 h 282293"/>
              <a:gd name="connsiteX111" fmla="*/ 5893321 w 16882863"/>
              <a:gd name="connsiteY111" fmla="*/ 156782 h 282293"/>
              <a:gd name="connsiteX112" fmla="*/ 5903883 w 16882863"/>
              <a:gd name="connsiteY112" fmla="*/ 142556 h 282293"/>
              <a:gd name="connsiteX113" fmla="*/ 6103077 w 16882863"/>
              <a:gd name="connsiteY113" fmla="*/ 16 h 282293"/>
              <a:gd name="connsiteX114" fmla="*/ 6131458 w 16882863"/>
              <a:gd name="connsiteY114" fmla="*/ 7540 h 282293"/>
              <a:gd name="connsiteX115" fmla="*/ 6162255 w 16882863"/>
              <a:gd name="connsiteY115" fmla="*/ 153078 h 282293"/>
              <a:gd name="connsiteX116" fmla="*/ 6161199 w 16882863"/>
              <a:gd name="connsiteY116" fmla="*/ 156785 h 282293"/>
              <a:gd name="connsiteX117" fmla="*/ 6171763 w 16882863"/>
              <a:gd name="connsiteY117" fmla="*/ 142556 h 282293"/>
              <a:gd name="connsiteX118" fmla="*/ 6370956 w 16882863"/>
              <a:gd name="connsiteY118" fmla="*/ 16 h 282293"/>
              <a:gd name="connsiteX119" fmla="*/ 6399337 w 16882863"/>
              <a:gd name="connsiteY119" fmla="*/ 7540 h 282293"/>
              <a:gd name="connsiteX120" fmla="*/ 6430134 w 16882863"/>
              <a:gd name="connsiteY120" fmla="*/ 153078 h 282293"/>
              <a:gd name="connsiteX121" fmla="*/ 6429078 w 16882863"/>
              <a:gd name="connsiteY121" fmla="*/ 156783 h 282293"/>
              <a:gd name="connsiteX122" fmla="*/ 6439641 w 16882863"/>
              <a:gd name="connsiteY122" fmla="*/ 142556 h 282293"/>
              <a:gd name="connsiteX123" fmla="*/ 6638834 w 16882863"/>
              <a:gd name="connsiteY123" fmla="*/ 16 h 282293"/>
              <a:gd name="connsiteX124" fmla="*/ 6667215 w 16882863"/>
              <a:gd name="connsiteY124" fmla="*/ 7540 h 282293"/>
              <a:gd name="connsiteX125" fmla="*/ 6698012 w 16882863"/>
              <a:gd name="connsiteY125" fmla="*/ 153078 h 282293"/>
              <a:gd name="connsiteX126" fmla="*/ 6696956 w 16882863"/>
              <a:gd name="connsiteY126" fmla="*/ 156783 h 282293"/>
              <a:gd name="connsiteX127" fmla="*/ 6707519 w 16882863"/>
              <a:gd name="connsiteY127" fmla="*/ 142556 h 282293"/>
              <a:gd name="connsiteX128" fmla="*/ 6906711 w 16882863"/>
              <a:gd name="connsiteY128" fmla="*/ 16 h 282293"/>
              <a:gd name="connsiteX129" fmla="*/ 6935094 w 16882863"/>
              <a:gd name="connsiteY129" fmla="*/ 7540 h 282293"/>
              <a:gd name="connsiteX130" fmla="*/ 6965889 w 16882863"/>
              <a:gd name="connsiteY130" fmla="*/ 153078 h 282293"/>
              <a:gd name="connsiteX131" fmla="*/ 6964833 w 16882863"/>
              <a:gd name="connsiteY131" fmla="*/ 156784 h 282293"/>
              <a:gd name="connsiteX132" fmla="*/ 6975397 w 16882863"/>
              <a:gd name="connsiteY132" fmla="*/ 142556 h 282293"/>
              <a:gd name="connsiteX133" fmla="*/ 7174590 w 16882863"/>
              <a:gd name="connsiteY133" fmla="*/ 16 h 282293"/>
              <a:gd name="connsiteX134" fmla="*/ 7202973 w 16882863"/>
              <a:gd name="connsiteY134" fmla="*/ 7540 h 282293"/>
              <a:gd name="connsiteX135" fmla="*/ 7233768 w 16882863"/>
              <a:gd name="connsiteY135" fmla="*/ 153078 h 282293"/>
              <a:gd name="connsiteX136" fmla="*/ 7232713 w 16882863"/>
              <a:gd name="connsiteY136" fmla="*/ 156783 h 282293"/>
              <a:gd name="connsiteX137" fmla="*/ 7243275 w 16882863"/>
              <a:gd name="connsiteY137" fmla="*/ 142556 h 282293"/>
              <a:gd name="connsiteX138" fmla="*/ 7442468 w 16882863"/>
              <a:gd name="connsiteY138" fmla="*/ 16 h 282293"/>
              <a:gd name="connsiteX139" fmla="*/ 7470850 w 16882863"/>
              <a:gd name="connsiteY139" fmla="*/ 7540 h 282293"/>
              <a:gd name="connsiteX140" fmla="*/ 7501646 w 16882863"/>
              <a:gd name="connsiteY140" fmla="*/ 153078 h 282293"/>
              <a:gd name="connsiteX141" fmla="*/ 7500590 w 16882863"/>
              <a:gd name="connsiteY141" fmla="*/ 156783 h 282293"/>
              <a:gd name="connsiteX142" fmla="*/ 7511153 w 16882863"/>
              <a:gd name="connsiteY142" fmla="*/ 142556 h 282293"/>
              <a:gd name="connsiteX143" fmla="*/ 7710346 w 16882863"/>
              <a:gd name="connsiteY143" fmla="*/ 16 h 282293"/>
              <a:gd name="connsiteX144" fmla="*/ 7738728 w 16882863"/>
              <a:gd name="connsiteY144" fmla="*/ 7540 h 282293"/>
              <a:gd name="connsiteX145" fmla="*/ 7769524 w 16882863"/>
              <a:gd name="connsiteY145" fmla="*/ 153078 h 282293"/>
              <a:gd name="connsiteX146" fmla="*/ 7768468 w 16882863"/>
              <a:gd name="connsiteY146" fmla="*/ 156785 h 282293"/>
              <a:gd name="connsiteX147" fmla="*/ 7779032 w 16882863"/>
              <a:gd name="connsiteY147" fmla="*/ 142556 h 282293"/>
              <a:gd name="connsiteX148" fmla="*/ 7978224 w 16882863"/>
              <a:gd name="connsiteY148" fmla="*/ 16 h 282293"/>
              <a:gd name="connsiteX149" fmla="*/ 8006606 w 16882863"/>
              <a:gd name="connsiteY149" fmla="*/ 7540 h 282293"/>
              <a:gd name="connsiteX150" fmla="*/ 8037403 w 16882863"/>
              <a:gd name="connsiteY150" fmla="*/ 153078 h 282293"/>
              <a:gd name="connsiteX151" fmla="*/ 8036352 w 16882863"/>
              <a:gd name="connsiteY151" fmla="*/ 156766 h 282293"/>
              <a:gd name="connsiteX152" fmla="*/ 8046902 w 16882863"/>
              <a:gd name="connsiteY152" fmla="*/ 142556 h 282293"/>
              <a:gd name="connsiteX153" fmla="*/ 8246094 w 16882863"/>
              <a:gd name="connsiteY153" fmla="*/ 16 h 282293"/>
              <a:gd name="connsiteX154" fmla="*/ 8274476 w 16882863"/>
              <a:gd name="connsiteY154" fmla="*/ 7540 h 282293"/>
              <a:gd name="connsiteX155" fmla="*/ 8305273 w 16882863"/>
              <a:gd name="connsiteY155" fmla="*/ 153078 h 282293"/>
              <a:gd name="connsiteX156" fmla="*/ 8304374 w 16882863"/>
              <a:gd name="connsiteY156" fmla="*/ 156232 h 282293"/>
              <a:gd name="connsiteX157" fmla="*/ 8304426 w 16882863"/>
              <a:gd name="connsiteY157" fmla="*/ 156154 h 282293"/>
              <a:gd name="connsiteX158" fmla="*/ 8514377 w 16882863"/>
              <a:gd name="connsiteY158" fmla="*/ 16 h 282293"/>
              <a:gd name="connsiteX159" fmla="*/ 8542759 w 16882863"/>
              <a:gd name="connsiteY159" fmla="*/ 7540 h 282293"/>
              <a:gd name="connsiteX160" fmla="*/ 8573556 w 16882863"/>
              <a:gd name="connsiteY160" fmla="*/ 153078 h 282293"/>
              <a:gd name="connsiteX161" fmla="*/ 8572500 w 16882863"/>
              <a:gd name="connsiteY161" fmla="*/ 156783 h 282293"/>
              <a:gd name="connsiteX162" fmla="*/ 8583062 w 16882863"/>
              <a:gd name="connsiteY162" fmla="*/ 142556 h 282293"/>
              <a:gd name="connsiteX163" fmla="*/ 8782255 w 16882863"/>
              <a:gd name="connsiteY163" fmla="*/ 16 h 282293"/>
              <a:gd name="connsiteX164" fmla="*/ 8810637 w 16882863"/>
              <a:gd name="connsiteY164" fmla="*/ 7540 h 282293"/>
              <a:gd name="connsiteX165" fmla="*/ 8841434 w 16882863"/>
              <a:gd name="connsiteY165" fmla="*/ 153078 h 282293"/>
              <a:gd name="connsiteX166" fmla="*/ 8840377 w 16882863"/>
              <a:gd name="connsiteY166" fmla="*/ 156785 h 282293"/>
              <a:gd name="connsiteX167" fmla="*/ 8850941 w 16882863"/>
              <a:gd name="connsiteY167" fmla="*/ 142556 h 282293"/>
              <a:gd name="connsiteX168" fmla="*/ 9050134 w 16882863"/>
              <a:gd name="connsiteY168" fmla="*/ 16 h 282293"/>
              <a:gd name="connsiteX169" fmla="*/ 9078516 w 16882863"/>
              <a:gd name="connsiteY169" fmla="*/ 7540 h 282293"/>
              <a:gd name="connsiteX170" fmla="*/ 9109312 w 16882863"/>
              <a:gd name="connsiteY170" fmla="*/ 153078 h 282293"/>
              <a:gd name="connsiteX171" fmla="*/ 9108257 w 16882863"/>
              <a:gd name="connsiteY171" fmla="*/ 156783 h 282293"/>
              <a:gd name="connsiteX172" fmla="*/ 9118819 w 16882863"/>
              <a:gd name="connsiteY172" fmla="*/ 142556 h 282293"/>
              <a:gd name="connsiteX173" fmla="*/ 9318012 w 16882863"/>
              <a:gd name="connsiteY173" fmla="*/ 16 h 282293"/>
              <a:gd name="connsiteX174" fmla="*/ 9346394 w 16882863"/>
              <a:gd name="connsiteY174" fmla="*/ 7540 h 282293"/>
              <a:gd name="connsiteX175" fmla="*/ 9377190 w 16882863"/>
              <a:gd name="connsiteY175" fmla="*/ 153078 h 282293"/>
              <a:gd name="connsiteX176" fmla="*/ 9376134 w 16882863"/>
              <a:gd name="connsiteY176" fmla="*/ 156783 h 282293"/>
              <a:gd name="connsiteX177" fmla="*/ 9386697 w 16882863"/>
              <a:gd name="connsiteY177" fmla="*/ 142556 h 282293"/>
              <a:gd name="connsiteX178" fmla="*/ 9585890 w 16882863"/>
              <a:gd name="connsiteY178" fmla="*/ 16 h 282293"/>
              <a:gd name="connsiteX179" fmla="*/ 9614272 w 16882863"/>
              <a:gd name="connsiteY179" fmla="*/ 7540 h 282293"/>
              <a:gd name="connsiteX180" fmla="*/ 9645068 w 16882863"/>
              <a:gd name="connsiteY180" fmla="*/ 153078 h 282293"/>
              <a:gd name="connsiteX181" fmla="*/ 9644010 w 16882863"/>
              <a:gd name="connsiteY181" fmla="*/ 156785 h 282293"/>
              <a:gd name="connsiteX182" fmla="*/ 9654575 w 16882863"/>
              <a:gd name="connsiteY182" fmla="*/ 142556 h 282293"/>
              <a:gd name="connsiteX183" fmla="*/ 9853768 w 16882863"/>
              <a:gd name="connsiteY183" fmla="*/ 16 h 282293"/>
              <a:gd name="connsiteX184" fmla="*/ 9882149 w 16882863"/>
              <a:gd name="connsiteY184" fmla="*/ 7540 h 282293"/>
              <a:gd name="connsiteX185" fmla="*/ 9912947 w 16882863"/>
              <a:gd name="connsiteY185" fmla="*/ 153078 h 282293"/>
              <a:gd name="connsiteX186" fmla="*/ 9911891 w 16882863"/>
              <a:gd name="connsiteY186" fmla="*/ 156783 h 282293"/>
              <a:gd name="connsiteX187" fmla="*/ 9922453 w 16882863"/>
              <a:gd name="connsiteY187" fmla="*/ 142556 h 282293"/>
              <a:gd name="connsiteX188" fmla="*/ 10121646 w 16882863"/>
              <a:gd name="connsiteY188" fmla="*/ 16 h 282293"/>
              <a:gd name="connsiteX189" fmla="*/ 10150028 w 16882863"/>
              <a:gd name="connsiteY189" fmla="*/ 7540 h 282293"/>
              <a:gd name="connsiteX190" fmla="*/ 10180825 w 16882863"/>
              <a:gd name="connsiteY190" fmla="*/ 153078 h 282293"/>
              <a:gd name="connsiteX191" fmla="*/ 10179769 w 16882863"/>
              <a:gd name="connsiteY191" fmla="*/ 156783 h 282293"/>
              <a:gd name="connsiteX192" fmla="*/ 10190331 w 16882863"/>
              <a:gd name="connsiteY192" fmla="*/ 142556 h 282293"/>
              <a:gd name="connsiteX193" fmla="*/ 10389524 w 16882863"/>
              <a:gd name="connsiteY193" fmla="*/ 16 h 282293"/>
              <a:gd name="connsiteX194" fmla="*/ 10417906 w 16882863"/>
              <a:gd name="connsiteY194" fmla="*/ 7540 h 282293"/>
              <a:gd name="connsiteX195" fmla="*/ 10448703 w 16882863"/>
              <a:gd name="connsiteY195" fmla="*/ 153078 h 282293"/>
              <a:gd name="connsiteX196" fmla="*/ 10447645 w 16882863"/>
              <a:gd name="connsiteY196" fmla="*/ 156785 h 282293"/>
              <a:gd name="connsiteX197" fmla="*/ 10458211 w 16882863"/>
              <a:gd name="connsiteY197" fmla="*/ 142556 h 282293"/>
              <a:gd name="connsiteX198" fmla="*/ 10657403 w 16882863"/>
              <a:gd name="connsiteY198" fmla="*/ 16 h 282293"/>
              <a:gd name="connsiteX199" fmla="*/ 10685784 w 16882863"/>
              <a:gd name="connsiteY199" fmla="*/ 7540 h 282293"/>
              <a:gd name="connsiteX200" fmla="*/ 10716581 w 16882863"/>
              <a:gd name="connsiteY200" fmla="*/ 153078 h 282293"/>
              <a:gd name="connsiteX201" fmla="*/ 10715525 w 16882863"/>
              <a:gd name="connsiteY201" fmla="*/ 156783 h 282293"/>
              <a:gd name="connsiteX202" fmla="*/ 10726089 w 16882863"/>
              <a:gd name="connsiteY202" fmla="*/ 142556 h 282293"/>
              <a:gd name="connsiteX203" fmla="*/ 10925281 w 16882863"/>
              <a:gd name="connsiteY203" fmla="*/ 16 h 282293"/>
              <a:gd name="connsiteX204" fmla="*/ 10953663 w 16882863"/>
              <a:gd name="connsiteY204" fmla="*/ 7540 h 282293"/>
              <a:gd name="connsiteX205" fmla="*/ 10984460 w 16882863"/>
              <a:gd name="connsiteY205" fmla="*/ 153078 h 282293"/>
              <a:gd name="connsiteX206" fmla="*/ 10983403 w 16882863"/>
              <a:gd name="connsiteY206" fmla="*/ 156783 h 282293"/>
              <a:gd name="connsiteX207" fmla="*/ 10993965 w 16882863"/>
              <a:gd name="connsiteY207" fmla="*/ 142556 h 282293"/>
              <a:gd name="connsiteX208" fmla="*/ 11193159 w 16882863"/>
              <a:gd name="connsiteY208" fmla="*/ 16 h 282293"/>
              <a:gd name="connsiteX209" fmla="*/ 11221541 w 16882863"/>
              <a:gd name="connsiteY209" fmla="*/ 7540 h 282293"/>
              <a:gd name="connsiteX210" fmla="*/ 11252336 w 16882863"/>
              <a:gd name="connsiteY210" fmla="*/ 153078 h 282293"/>
              <a:gd name="connsiteX211" fmla="*/ 11251280 w 16882863"/>
              <a:gd name="connsiteY211" fmla="*/ 156785 h 282293"/>
              <a:gd name="connsiteX212" fmla="*/ 11261845 w 16882863"/>
              <a:gd name="connsiteY212" fmla="*/ 142556 h 282293"/>
              <a:gd name="connsiteX213" fmla="*/ 11461038 w 16882863"/>
              <a:gd name="connsiteY213" fmla="*/ 16 h 282293"/>
              <a:gd name="connsiteX214" fmla="*/ 11489419 w 16882863"/>
              <a:gd name="connsiteY214" fmla="*/ 7540 h 282293"/>
              <a:gd name="connsiteX215" fmla="*/ 11520216 w 16882863"/>
              <a:gd name="connsiteY215" fmla="*/ 153078 h 282293"/>
              <a:gd name="connsiteX216" fmla="*/ 11519160 w 16882863"/>
              <a:gd name="connsiteY216" fmla="*/ 156783 h 282293"/>
              <a:gd name="connsiteX217" fmla="*/ 11529722 w 16882863"/>
              <a:gd name="connsiteY217" fmla="*/ 142556 h 282293"/>
              <a:gd name="connsiteX218" fmla="*/ 11728916 w 16882863"/>
              <a:gd name="connsiteY218" fmla="*/ 16 h 282293"/>
              <a:gd name="connsiteX219" fmla="*/ 11757297 w 16882863"/>
              <a:gd name="connsiteY219" fmla="*/ 7540 h 282293"/>
              <a:gd name="connsiteX220" fmla="*/ 11788093 w 16882863"/>
              <a:gd name="connsiteY220" fmla="*/ 153078 h 282293"/>
              <a:gd name="connsiteX221" fmla="*/ 11787037 w 16882863"/>
              <a:gd name="connsiteY221" fmla="*/ 156783 h 282293"/>
              <a:gd name="connsiteX222" fmla="*/ 11797600 w 16882863"/>
              <a:gd name="connsiteY222" fmla="*/ 142556 h 282293"/>
              <a:gd name="connsiteX223" fmla="*/ 11996793 w 16882863"/>
              <a:gd name="connsiteY223" fmla="*/ 16 h 282293"/>
              <a:gd name="connsiteX224" fmla="*/ 12025175 w 16882863"/>
              <a:gd name="connsiteY224" fmla="*/ 7540 h 282293"/>
              <a:gd name="connsiteX225" fmla="*/ 12055971 w 16882863"/>
              <a:gd name="connsiteY225" fmla="*/ 153078 h 282293"/>
              <a:gd name="connsiteX226" fmla="*/ 12054916 w 16882863"/>
              <a:gd name="connsiteY226" fmla="*/ 156782 h 282293"/>
              <a:gd name="connsiteX227" fmla="*/ 12065478 w 16882863"/>
              <a:gd name="connsiteY227" fmla="*/ 142556 h 282293"/>
              <a:gd name="connsiteX228" fmla="*/ 12264671 w 16882863"/>
              <a:gd name="connsiteY228" fmla="*/ 16 h 282293"/>
              <a:gd name="connsiteX229" fmla="*/ 12293053 w 16882863"/>
              <a:gd name="connsiteY229" fmla="*/ 7540 h 282293"/>
              <a:gd name="connsiteX230" fmla="*/ 12323849 w 16882863"/>
              <a:gd name="connsiteY230" fmla="*/ 153078 h 282293"/>
              <a:gd name="connsiteX231" fmla="*/ 12322793 w 16882863"/>
              <a:gd name="connsiteY231" fmla="*/ 156785 h 282293"/>
              <a:gd name="connsiteX232" fmla="*/ 12333357 w 16882863"/>
              <a:gd name="connsiteY232" fmla="*/ 142556 h 282293"/>
              <a:gd name="connsiteX233" fmla="*/ 12532550 w 16882863"/>
              <a:gd name="connsiteY233" fmla="*/ 16 h 282293"/>
              <a:gd name="connsiteX234" fmla="*/ 12560932 w 16882863"/>
              <a:gd name="connsiteY234" fmla="*/ 7540 h 282293"/>
              <a:gd name="connsiteX235" fmla="*/ 12591728 w 16882863"/>
              <a:gd name="connsiteY235" fmla="*/ 153078 h 282293"/>
              <a:gd name="connsiteX236" fmla="*/ 12590673 w 16882863"/>
              <a:gd name="connsiteY236" fmla="*/ 156782 h 282293"/>
              <a:gd name="connsiteX237" fmla="*/ 12601235 w 16882863"/>
              <a:gd name="connsiteY237" fmla="*/ 142556 h 282293"/>
              <a:gd name="connsiteX238" fmla="*/ 12800428 w 16882863"/>
              <a:gd name="connsiteY238" fmla="*/ 16 h 282293"/>
              <a:gd name="connsiteX239" fmla="*/ 12828810 w 16882863"/>
              <a:gd name="connsiteY239" fmla="*/ 7540 h 282293"/>
              <a:gd name="connsiteX240" fmla="*/ 12859606 w 16882863"/>
              <a:gd name="connsiteY240" fmla="*/ 153078 h 282293"/>
              <a:gd name="connsiteX241" fmla="*/ 12858551 w 16882863"/>
              <a:gd name="connsiteY241" fmla="*/ 156782 h 282293"/>
              <a:gd name="connsiteX242" fmla="*/ 12869113 w 16882863"/>
              <a:gd name="connsiteY242" fmla="*/ 142556 h 282293"/>
              <a:gd name="connsiteX243" fmla="*/ 13068306 w 16882863"/>
              <a:gd name="connsiteY243" fmla="*/ 16 h 282293"/>
              <a:gd name="connsiteX244" fmla="*/ 13096688 w 16882863"/>
              <a:gd name="connsiteY244" fmla="*/ 7540 h 282293"/>
              <a:gd name="connsiteX245" fmla="*/ 13127484 w 16882863"/>
              <a:gd name="connsiteY245" fmla="*/ 153078 h 282293"/>
              <a:gd name="connsiteX246" fmla="*/ 13126428 w 16882863"/>
              <a:gd name="connsiteY246" fmla="*/ 156785 h 282293"/>
              <a:gd name="connsiteX247" fmla="*/ 13136992 w 16882863"/>
              <a:gd name="connsiteY247" fmla="*/ 142556 h 282293"/>
              <a:gd name="connsiteX248" fmla="*/ 13336185 w 16882863"/>
              <a:gd name="connsiteY248" fmla="*/ 16 h 282293"/>
              <a:gd name="connsiteX249" fmla="*/ 13364567 w 16882863"/>
              <a:gd name="connsiteY249" fmla="*/ 7540 h 282293"/>
              <a:gd name="connsiteX250" fmla="*/ 13395363 w 16882863"/>
              <a:gd name="connsiteY250" fmla="*/ 153078 h 282293"/>
              <a:gd name="connsiteX251" fmla="*/ 13394307 w 16882863"/>
              <a:gd name="connsiteY251" fmla="*/ 156783 h 282293"/>
              <a:gd name="connsiteX252" fmla="*/ 13404870 w 16882863"/>
              <a:gd name="connsiteY252" fmla="*/ 142556 h 282293"/>
              <a:gd name="connsiteX253" fmla="*/ 13604063 w 16882863"/>
              <a:gd name="connsiteY253" fmla="*/ 16 h 282293"/>
              <a:gd name="connsiteX254" fmla="*/ 13632445 w 16882863"/>
              <a:gd name="connsiteY254" fmla="*/ 7540 h 282293"/>
              <a:gd name="connsiteX255" fmla="*/ 13663241 w 16882863"/>
              <a:gd name="connsiteY255" fmla="*/ 153078 h 282293"/>
              <a:gd name="connsiteX256" fmla="*/ 13662186 w 16882863"/>
              <a:gd name="connsiteY256" fmla="*/ 156782 h 282293"/>
              <a:gd name="connsiteX257" fmla="*/ 13672748 w 16882863"/>
              <a:gd name="connsiteY257" fmla="*/ 142556 h 282293"/>
              <a:gd name="connsiteX258" fmla="*/ 13871941 w 16882863"/>
              <a:gd name="connsiteY258" fmla="*/ 16 h 282293"/>
              <a:gd name="connsiteX259" fmla="*/ 13900323 w 16882863"/>
              <a:gd name="connsiteY259" fmla="*/ 7540 h 282293"/>
              <a:gd name="connsiteX260" fmla="*/ 13931119 w 16882863"/>
              <a:gd name="connsiteY260" fmla="*/ 153078 h 282293"/>
              <a:gd name="connsiteX261" fmla="*/ 13930063 w 16882863"/>
              <a:gd name="connsiteY261" fmla="*/ 156785 h 282293"/>
              <a:gd name="connsiteX262" fmla="*/ 13940627 w 16882863"/>
              <a:gd name="connsiteY262" fmla="*/ 142556 h 282293"/>
              <a:gd name="connsiteX263" fmla="*/ 14139820 w 16882863"/>
              <a:gd name="connsiteY263" fmla="*/ 16 h 282293"/>
              <a:gd name="connsiteX264" fmla="*/ 14168202 w 16882863"/>
              <a:gd name="connsiteY264" fmla="*/ 7540 h 282293"/>
              <a:gd name="connsiteX265" fmla="*/ 14198998 w 16882863"/>
              <a:gd name="connsiteY265" fmla="*/ 153078 h 282293"/>
              <a:gd name="connsiteX266" fmla="*/ 14197943 w 16882863"/>
              <a:gd name="connsiteY266" fmla="*/ 156782 h 282293"/>
              <a:gd name="connsiteX267" fmla="*/ 14208505 w 16882863"/>
              <a:gd name="connsiteY267" fmla="*/ 142556 h 282293"/>
              <a:gd name="connsiteX268" fmla="*/ 14407698 w 16882863"/>
              <a:gd name="connsiteY268" fmla="*/ 16 h 282293"/>
              <a:gd name="connsiteX269" fmla="*/ 14436080 w 16882863"/>
              <a:gd name="connsiteY269" fmla="*/ 7540 h 282293"/>
              <a:gd name="connsiteX270" fmla="*/ 14466876 w 16882863"/>
              <a:gd name="connsiteY270" fmla="*/ 153078 h 282293"/>
              <a:gd name="connsiteX271" fmla="*/ 14465821 w 16882863"/>
              <a:gd name="connsiteY271" fmla="*/ 156782 h 282293"/>
              <a:gd name="connsiteX272" fmla="*/ 14476383 w 16882863"/>
              <a:gd name="connsiteY272" fmla="*/ 142556 h 282293"/>
              <a:gd name="connsiteX273" fmla="*/ 14675576 w 16882863"/>
              <a:gd name="connsiteY273" fmla="*/ 16 h 282293"/>
              <a:gd name="connsiteX274" fmla="*/ 14703958 w 16882863"/>
              <a:gd name="connsiteY274" fmla="*/ 7540 h 282293"/>
              <a:gd name="connsiteX275" fmla="*/ 14734754 w 16882863"/>
              <a:gd name="connsiteY275" fmla="*/ 153078 h 282293"/>
              <a:gd name="connsiteX276" fmla="*/ 14733698 w 16882863"/>
              <a:gd name="connsiteY276" fmla="*/ 156785 h 282293"/>
              <a:gd name="connsiteX277" fmla="*/ 14744262 w 16882863"/>
              <a:gd name="connsiteY277" fmla="*/ 142556 h 282293"/>
              <a:gd name="connsiteX278" fmla="*/ 14943455 w 16882863"/>
              <a:gd name="connsiteY278" fmla="*/ 16 h 282293"/>
              <a:gd name="connsiteX279" fmla="*/ 14971837 w 16882863"/>
              <a:gd name="connsiteY279" fmla="*/ 7540 h 282293"/>
              <a:gd name="connsiteX280" fmla="*/ 15002633 w 16882863"/>
              <a:gd name="connsiteY280" fmla="*/ 153078 h 282293"/>
              <a:gd name="connsiteX281" fmla="*/ 15001577 w 16882863"/>
              <a:gd name="connsiteY281" fmla="*/ 156783 h 282293"/>
              <a:gd name="connsiteX282" fmla="*/ 15012140 w 16882863"/>
              <a:gd name="connsiteY282" fmla="*/ 142556 h 282293"/>
              <a:gd name="connsiteX283" fmla="*/ 15211333 w 16882863"/>
              <a:gd name="connsiteY283" fmla="*/ 16 h 282293"/>
              <a:gd name="connsiteX284" fmla="*/ 15239715 w 16882863"/>
              <a:gd name="connsiteY284" fmla="*/ 7540 h 282293"/>
              <a:gd name="connsiteX285" fmla="*/ 15270511 w 16882863"/>
              <a:gd name="connsiteY285" fmla="*/ 153078 h 282293"/>
              <a:gd name="connsiteX286" fmla="*/ 15269455 w 16882863"/>
              <a:gd name="connsiteY286" fmla="*/ 156783 h 282293"/>
              <a:gd name="connsiteX287" fmla="*/ 15280018 w 16882863"/>
              <a:gd name="connsiteY287" fmla="*/ 142556 h 282293"/>
              <a:gd name="connsiteX288" fmla="*/ 15479211 w 16882863"/>
              <a:gd name="connsiteY288" fmla="*/ 16 h 282293"/>
              <a:gd name="connsiteX289" fmla="*/ 15507593 w 16882863"/>
              <a:gd name="connsiteY289" fmla="*/ 7540 h 282293"/>
              <a:gd name="connsiteX290" fmla="*/ 15538389 w 16882863"/>
              <a:gd name="connsiteY290" fmla="*/ 153078 h 282293"/>
              <a:gd name="connsiteX291" fmla="*/ 15537333 w 16882863"/>
              <a:gd name="connsiteY291" fmla="*/ 156784 h 282293"/>
              <a:gd name="connsiteX292" fmla="*/ 15547897 w 16882863"/>
              <a:gd name="connsiteY292" fmla="*/ 142556 h 282293"/>
              <a:gd name="connsiteX293" fmla="*/ 15747090 w 16882863"/>
              <a:gd name="connsiteY293" fmla="*/ 16 h 282293"/>
              <a:gd name="connsiteX294" fmla="*/ 15775472 w 16882863"/>
              <a:gd name="connsiteY294" fmla="*/ 7540 h 282293"/>
              <a:gd name="connsiteX295" fmla="*/ 15806268 w 16882863"/>
              <a:gd name="connsiteY295" fmla="*/ 153078 h 282293"/>
              <a:gd name="connsiteX296" fmla="*/ 15805212 w 16882863"/>
              <a:gd name="connsiteY296" fmla="*/ 156783 h 282293"/>
              <a:gd name="connsiteX297" fmla="*/ 15815776 w 16882863"/>
              <a:gd name="connsiteY297" fmla="*/ 142556 h 282293"/>
              <a:gd name="connsiteX298" fmla="*/ 16014968 w 16882863"/>
              <a:gd name="connsiteY298" fmla="*/ 16 h 282293"/>
              <a:gd name="connsiteX299" fmla="*/ 16043350 w 16882863"/>
              <a:gd name="connsiteY299" fmla="*/ 7540 h 282293"/>
              <a:gd name="connsiteX300" fmla="*/ 16074146 w 16882863"/>
              <a:gd name="connsiteY300" fmla="*/ 153078 h 282293"/>
              <a:gd name="connsiteX301" fmla="*/ 16073090 w 16882863"/>
              <a:gd name="connsiteY301" fmla="*/ 156783 h 282293"/>
              <a:gd name="connsiteX302" fmla="*/ 16083652 w 16882863"/>
              <a:gd name="connsiteY302" fmla="*/ 142556 h 282293"/>
              <a:gd name="connsiteX303" fmla="*/ 16282846 w 16882863"/>
              <a:gd name="connsiteY303" fmla="*/ 16 h 282293"/>
              <a:gd name="connsiteX304" fmla="*/ 16311228 w 16882863"/>
              <a:gd name="connsiteY304" fmla="*/ 7540 h 282293"/>
              <a:gd name="connsiteX305" fmla="*/ 16342024 w 16882863"/>
              <a:gd name="connsiteY305" fmla="*/ 153078 h 282293"/>
              <a:gd name="connsiteX306" fmla="*/ 16340968 w 16882863"/>
              <a:gd name="connsiteY306" fmla="*/ 156785 h 282293"/>
              <a:gd name="connsiteX307" fmla="*/ 16351532 w 16882863"/>
              <a:gd name="connsiteY307" fmla="*/ 142556 h 282293"/>
              <a:gd name="connsiteX308" fmla="*/ 16550724 w 16882863"/>
              <a:gd name="connsiteY308" fmla="*/ 16 h 282293"/>
              <a:gd name="connsiteX309" fmla="*/ 16579106 w 16882863"/>
              <a:gd name="connsiteY309" fmla="*/ 7540 h 282293"/>
              <a:gd name="connsiteX310" fmla="*/ 16609904 w 16882863"/>
              <a:gd name="connsiteY310" fmla="*/ 153078 h 282293"/>
              <a:gd name="connsiteX311" fmla="*/ 16608852 w 16882863"/>
              <a:gd name="connsiteY311" fmla="*/ 156766 h 282293"/>
              <a:gd name="connsiteX312" fmla="*/ 16846976 w 16882863"/>
              <a:gd name="connsiteY312" fmla="*/ 7540 h 282293"/>
              <a:gd name="connsiteX313" fmla="*/ 16843836 w 16882863"/>
              <a:gd name="connsiteY313" fmla="*/ 272134 h 282293"/>
              <a:gd name="connsiteX314" fmla="*/ 16839440 w 16882863"/>
              <a:gd name="connsiteY314" fmla="*/ 282293 h 282293"/>
              <a:gd name="connsiteX0" fmla="*/ 1056 w 16843836"/>
              <a:gd name="connsiteY0" fmla="*/ 153078 h 282293"/>
              <a:gd name="connsiteX1" fmla="*/ 0 w 16843836"/>
              <a:gd name="connsiteY1" fmla="*/ 156783 h 282293"/>
              <a:gd name="connsiteX2" fmla="*/ 10562 w 16843836"/>
              <a:gd name="connsiteY2" fmla="*/ 142556 h 282293"/>
              <a:gd name="connsiteX3" fmla="*/ 209755 w 16843836"/>
              <a:gd name="connsiteY3" fmla="*/ 16 h 282293"/>
              <a:gd name="connsiteX4" fmla="*/ 238137 w 16843836"/>
              <a:gd name="connsiteY4" fmla="*/ 7540 h 282293"/>
              <a:gd name="connsiteX5" fmla="*/ 268934 w 16843836"/>
              <a:gd name="connsiteY5" fmla="*/ 153078 h 282293"/>
              <a:gd name="connsiteX6" fmla="*/ 267877 w 16843836"/>
              <a:gd name="connsiteY6" fmla="*/ 156785 h 282293"/>
              <a:gd name="connsiteX7" fmla="*/ 278441 w 16843836"/>
              <a:gd name="connsiteY7" fmla="*/ 142556 h 282293"/>
              <a:gd name="connsiteX8" fmla="*/ 477634 w 16843836"/>
              <a:gd name="connsiteY8" fmla="*/ 16 h 282293"/>
              <a:gd name="connsiteX9" fmla="*/ 506016 w 16843836"/>
              <a:gd name="connsiteY9" fmla="*/ 7540 h 282293"/>
              <a:gd name="connsiteX10" fmla="*/ 536812 w 16843836"/>
              <a:gd name="connsiteY10" fmla="*/ 153078 h 282293"/>
              <a:gd name="connsiteX11" fmla="*/ 535757 w 16843836"/>
              <a:gd name="connsiteY11" fmla="*/ 156783 h 282293"/>
              <a:gd name="connsiteX12" fmla="*/ 546319 w 16843836"/>
              <a:gd name="connsiteY12" fmla="*/ 142556 h 282293"/>
              <a:gd name="connsiteX13" fmla="*/ 745512 w 16843836"/>
              <a:gd name="connsiteY13" fmla="*/ 16 h 282293"/>
              <a:gd name="connsiteX14" fmla="*/ 773894 w 16843836"/>
              <a:gd name="connsiteY14" fmla="*/ 7540 h 282293"/>
              <a:gd name="connsiteX15" fmla="*/ 804690 w 16843836"/>
              <a:gd name="connsiteY15" fmla="*/ 153078 h 282293"/>
              <a:gd name="connsiteX16" fmla="*/ 803634 w 16843836"/>
              <a:gd name="connsiteY16" fmla="*/ 156783 h 282293"/>
              <a:gd name="connsiteX17" fmla="*/ 814197 w 16843836"/>
              <a:gd name="connsiteY17" fmla="*/ 142556 h 282293"/>
              <a:gd name="connsiteX18" fmla="*/ 1013390 w 16843836"/>
              <a:gd name="connsiteY18" fmla="*/ 16 h 282293"/>
              <a:gd name="connsiteX19" fmla="*/ 1041772 w 16843836"/>
              <a:gd name="connsiteY19" fmla="*/ 7540 h 282293"/>
              <a:gd name="connsiteX20" fmla="*/ 1072568 w 16843836"/>
              <a:gd name="connsiteY20" fmla="*/ 153078 h 282293"/>
              <a:gd name="connsiteX21" fmla="*/ 1071510 w 16843836"/>
              <a:gd name="connsiteY21" fmla="*/ 156785 h 282293"/>
              <a:gd name="connsiteX22" fmla="*/ 1082076 w 16843836"/>
              <a:gd name="connsiteY22" fmla="*/ 142556 h 282293"/>
              <a:gd name="connsiteX23" fmla="*/ 1281268 w 16843836"/>
              <a:gd name="connsiteY23" fmla="*/ 16 h 282293"/>
              <a:gd name="connsiteX24" fmla="*/ 1309649 w 16843836"/>
              <a:gd name="connsiteY24" fmla="*/ 7540 h 282293"/>
              <a:gd name="connsiteX25" fmla="*/ 1340447 w 16843836"/>
              <a:gd name="connsiteY25" fmla="*/ 153078 h 282293"/>
              <a:gd name="connsiteX26" fmla="*/ 1339392 w 16843836"/>
              <a:gd name="connsiteY26" fmla="*/ 156783 h 282293"/>
              <a:gd name="connsiteX27" fmla="*/ 1349953 w 16843836"/>
              <a:gd name="connsiteY27" fmla="*/ 142556 h 282293"/>
              <a:gd name="connsiteX28" fmla="*/ 1549146 w 16843836"/>
              <a:gd name="connsiteY28" fmla="*/ 16 h 282293"/>
              <a:gd name="connsiteX29" fmla="*/ 1577528 w 16843836"/>
              <a:gd name="connsiteY29" fmla="*/ 7540 h 282293"/>
              <a:gd name="connsiteX30" fmla="*/ 1608325 w 16843836"/>
              <a:gd name="connsiteY30" fmla="*/ 153078 h 282293"/>
              <a:gd name="connsiteX31" fmla="*/ 1607269 w 16843836"/>
              <a:gd name="connsiteY31" fmla="*/ 156783 h 282293"/>
              <a:gd name="connsiteX32" fmla="*/ 1617831 w 16843836"/>
              <a:gd name="connsiteY32" fmla="*/ 142556 h 282293"/>
              <a:gd name="connsiteX33" fmla="*/ 1817024 w 16843836"/>
              <a:gd name="connsiteY33" fmla="*/ 16 h 282293"/>
              <a:gd name="connsiteX34" fmla="*/ 1845406 w 16843836"/>
              <a:gd name="connsiteY34" fmla="*/ 7540 h 282293"/>
              <a:gd name="connsiteX35" fmla="*/ 1876203 w 16843836"/>
              <a:gd name="connsiteY35" fmla="*/ 153078 h 282293"/>
              <a:gd name="connsiteX36" fmla="*/ 1875145 w 16843836"/>
              <a:gd name="connsiteY36" fmla="*/ 156785 h 282293"/>
              <a:gd name="connsiteX37" fmla="*/ 1885711 w 16843836"/>
              <a:gd name="connsiteY37" fmla="*/ 142556 h 282293"/>
              <a:gd name="connsiteX38" fmla="*/ 2084903 w 16843836"/>
              <a:gd name="connsiteY38" fmla="*/ 16 h 282293"/>
              <a:gd name="connsiteX39" fmla="*/ 2113284 w 16843836"/>
              <a:gd name="connsiteY39" fmla="*/ 7540 h 282293"/>
              <a:gd name="connsiteX40" fmla="*/ 2144081 w 16843836"/>
              <a:gd name="connsiteY40" fmla="*/ 153078 h 282293"/>
              <a:gd name="connsiteX41" fmla="*/ 2143025 w 16843836"/>
              <a:gd name="connsiteY41" fmla="*/ 156783 h 282293"/>
              <a:gd name="connsiteX42" fmla="*/ 2153589 w 16843836"/>
              <a:gd name="connsiteY42" fmla="*/ 142556 h 282293"/>
              <a:gd name="connsiteX43" fmla="*/ 2352782 w 16843836"/>
              <a:gd name="connsiteY43" fmla="*/ 16 h 282293"/>
              <a:gd name="connsiteX44" fmla="*/ 2381163 w 16843836"/>
              <a:gd name="connsiteY44" fmla="*/ 7540 h 282293"/>
              <a:gd name="connsiteX45" fmla="*/ 2411961 w 16843836"/>
              <a:gd name="connsiteY45" fmla="*/ 153078 h 282293"/>
              <a:gd name="connsiteX46" fmla="*/ 2410903 w 16843836"/>
              <a:gd name="connsiteY46" fmla="*/ 156783 h 282293"/>
              <a:gd name="connsiteX47" fmla="*/ 2421465 w 16843836"/>
              <a:gd name="connsiteY47" fmla="*/ 142556 h 282293"/>
              <a:gd name="connsiteX48" fmla="*/ 2620659 w 16843836"/>
              <a:gd name="connsiteY48" fmla="*/ 16 h 282293"/>
              <a:gd name="connsiteX49" fmla="*/ 2649041 w 16843836"/>
              <a:gd name="connsiteY49" fmla="*/ 7540 h 282293"/>
              <a:gd name="connsiteX50" fmla="*/ 2679836 w 16843836"/>
              <a:gd name="connsiteY50" fmla="*/ 153078 h 282293"/>
              <a:gd name="connsiteX51" fmla="*/ 2678780 w 16843836"/>
              <a:gd name="connsiteY51" fmla="*/ 156785 h 282293"/>
              <a:gd name="connsiteX52" fmla="*/ 2689345 w 16843836"/>
              <a:gd name="connsiteY52" fmla="*/ 142556 h 282293"/>
              <a:gd name="connsiteX53" fmla="*/ 2888538 w 16843836"/>
              <a:gd name="connsiteY53" fmla="*/ 16 h 282293"/>
              <a:gd name="connsiteX54" fmla="*/ 2916920 w 16843836"/>
              <a:gd name="connsiteY54" fmla="*/ 7540 h 282293"/>
              <a:gd name="connsiteX55" fmla="*/ 2947716 w 16843836"/>
              <a:gd name="connsiteY55" fmla="*/ 153078 h 282293"/>
              <a:gd name="connsiteX56" fmla="*/ 2946660 w 16843836"/>
              <a:gd name="connsiteY56" fmla="*/ 156783 h 282293"/>
              <a:gd name="connsiteX57" fmla="*/ 2957222 w 16843836"/>
              <a:gd name="connsiteY57" fmla="*/ 142556 h 282293"/>
              <a:gd name="connsiteX58" fmla="*/ 3156416 w 16843836"/>
              <a:gd name="connsiteY58" fmla="*/ 16 h 282293"/>
              <a:gd name="connsiteX59" fmla="*/ 3184798 w 16843836"/>
              <a:gd name="connsiteY59" fmla="*/ 7540 h 282293"/>
              <a:gd name="connsiteX60" fmla="*/ 3215593 w 16843836"/>
              <a:gd name="connsiteY60" fmla="*/ 153078 h 282293"/>
              <a:gd name="connsiteX61" fmla="*/ 3214537 w 16843836"/>
              <a:gd name="connsiteY61" fmla="*/ 156783 h 282293"/>
              <a:gd name="connsiteX62" fmla="*/ 3225100 w 16843836"/>
              <a:gd name="connsiteY62" fmla="*/ 142556 h 282293"/>
              <a:gd name="connsiteX63" fmla="*/ 3424293 w 16843836"/>
              <a:gd name="connsiteY63" fmla="*/ 16 h 282293"/>
              <a:gd name="connsiteX64" fmla="*/ 3452676 w 16843836"/>
              <a:gd name="connsiteY64" fmla="*/ 7540 h 282293"/>
              <a:gd name="connsiteX65" fmla="*/ 3483472 w 16843836"/>
              <a:gd name="connsiteY65" fmla="*/ 153078 h 282293"/>
              <a:gd name="connsiteX66" fmla="*/ 3482416 w 16843836"/>
              <a:gd name="connsiteY66" fmla="*/ 156782 h 282293"/>
              <a:gd name="connsiteX67" fmla="*/ 3492979 w 16843836"/>
              <a:gd name="connsiteY67" fmla="*/ 142556 h 282293"/>
              <a:gd name="connsiteX68" fmla="*/ 3692172 w 16843836"/>
              <a:gd name="connsiteY68" fmla="*/ 16 h 282293"/>
              <a:gd name="connsiteX69" fmla="*/ 3720553 w 16843836"/>
              <a:gd name="connsiteY69" fmla="*/ 7540 h 282293"/>
              <a:gd name="connsiteX70" fmla="*/ 3751350 w 16843836"/>
              <a:gd name="connsiteY70" fmla="*/ 153078 h 282293"/>
              <a:gd name="connsiteX71" fmla="*/ 3750294 w 16843836"/>
              <a:gd name="connsiteY71" fmla="*/ 156785 h 282293"/>
              <a:gd name="connsiteX72" fmla="*/ 3760858 w 16843836"/>
              <a:gd name="connsiteY72" fmla="*/ 142556 h 282293"/>
              <a:gd name="connsiteX73" fmla="*/ 3960051 w 16843836"/>
              <a:gd name="connsiteY73" fmla="*/ 16 h 282293"/>
              <a:gd name="connsiteX74" fmla="*/ 3988432 w 16843836"/>
              <a:gd name="connsiteY74" fmla="*/ 7540 h 282293"/>
              <a:gd name="connsiteX75" fmla="*/ 4019229 w 16843836"/>
              <a:gd name="connsiteY75" fmla="*/ 153078 h 282293"/>
              <a:gd name="connsiteX76" fmla="*/ 4018174 w 16843836"/>
              <a:gd name="connsiteY76" fmla="*/ 156782 h 282293"/>
              <a:gd name="connsiteX77" fmla="*/ 4028736 w 16843836"/>
              <a:gd name="connsiteY77" fmla="*/ 142556 h 282293"/>
              <a:gd name="connsiteX78" fmla="*/ 4227928 w 16843836"/>
              <a:gd name="connsiteY78" fmla="*/ 16 h 282293"/>
              <a:gd name="connsiteX79" fmla="*/ 4256311 w 16843836"/>
              <a:gd name="connsiteY79" fmla="*/ 7540 h 282293"/>
              <a:gd name="connsiteX80" fmla="*/ 4287106 w 16843836"/>
              <a:gd name="connsiteY80" fmla="*/ 153078 h 282293"/>
              <a:gd name="connsiteX81" fmla="*/ 4286052 w 16843836"/>
              <a:gd name="connsiteY81" fmla="*/ 156782 h 282293"/>
              <a:gd name="connsiteX82" fmla="*/ 4296613 w 16843836"/>
              <a:gd name="connsiteY82" fmla="*/ 142556 h 282293"/>
              <a:gd name="connsiteX83" fmla="*/ 4495806 w 16843836"/>
              <a:gd name="connsiteY83" fmla="*/ 16 h 282293"/>
              <a:gd name="connsiteX84" fmla="*/ 4524189 w 16843836"/>
              <a:gd name="connsiteY84" fmla="*/ 7540 h 282293"/>
              <a:gd name="connsiteX85" fmla="*/ 4554984 w 16843836"/>
              <a:gd name="connsiteY85" fmla="*/ 153078 h 282293"/>
              <a:gd name="connsiteX86" fmla="*/ 4553928 w 16843836"/>
              <a:gd name="connsiteY86" fmla="*/ 156785 h 282293"/>
              <a:gd name="connsiteX87" fmla="*/ 4564492 w 16843836"/>
              <a:gd name="connsiteY87" fmla="*/ 142556 h 282293"/>
              <a:gd name="connsiteX88" fmla="*/ 4763685 w 16843836"/>
              <a:gd name="connsiteY88" fmla="*/ 16 h 282293"/>
              <a:gd name="connsiteX89" fmla="*/ 4792068 w 16843836"/>
              <a:gd name="connsiteY89" fmla="*/ 7540 h 282293"/>
              <a:gd name="connsiteX90" fmla="*/ 4822864 w 16843836"/>
              <a:gd name="connsiteY90" fmla="*/ 153078 h 282293"/>
              <a:gd name="connsiteX91" fmla="*/ 4821807 w 16843836"/>
              <a:gd name="connsiteY91" fmla="*/ 156783 h 282293"/>
              <a:gd name="connsiteX92" fmla="*/ 4832371 w 16843836"/>
              <a:gd name="connsiteY92" fmla="*/ 142556 h 282293"/>
              <a:gd name="connsiteX93" fmla="*/ 5031564 w 16843836"/>
              <a:gd name="connsiteY93" fmla="*/ 16 h 282293"/>
              <a:gd name="connsiteX94" fmla="*/ 5059945 w 16843836"/>
              <a:gd name="connsiteY94" fmla="*/ 7540 h 282293"/>
              <a:gd name="connsiteX95" fmla="*/ 5090742 w 16843836"/>
              <a:gd name="connsiteY95" fmla="*/ 153078 h 282293"/>
              <a:gd name="connsiteX96" fmla="*/ 5089687 w 16843836"/>
              <a:gd name="connsiteY96" fmla="*/ 156782 h 282293"/>
              <a:gd name="connsiteX97" fmla="*/ 5100249 w 16843836"/>
              <a:gd name="connsiteY97" fmla="*/ 142556 h 282293"/>
              <a:gd name="connsiteX98" fmla="*/ 5299442 w 16843836"/>
              <a:gd name="connsiteY98" fmla="*/ 16 h 282293"/>
              <a:gd name="connsiteX99" fmla="*/ 5327823 w 16843836"/>
              <a:gd name="connsiteY99" fmla="*/ 7540 h 282293"/>
              <a:gd name="connsiteX100" fmla="*/ 5358619 w 16843836"/>
              <a:gd name="connsiteY100" fmla="*/ 153078 h 282293"/>
              <a:gd name="connsiteX101" fmla="*/ 5357564 w 16843836"/>
              <a:gd name="connsiteY101" fmla="*/ 156785 h 282293"/>
              <a:gd name="connsiteX102" fmla="*/ 5368128 w 16843836"/>
              <a:gd name="connsiteY102" fmla="*/ 142556 h 282293"/>
              <a:gd name="connsiteX103" fmla="*/ 5567320 w 16843836"/>
              <a:gd name="connsiteY103" fmla="*/ 16 h 282293"/>
              <a:gd name="connsiteX104" fmla="*/ 5595703 w 16843836"/>
              <a:gd name="connsiteY104" fmla="*/ 7540 h 282293"/>
              <a:gd name="connsiteX105" fmla="*/ 5626498 w 16843836"/>
              <a:gd name="connsiteY105" fmla="*/ 153078 h 282293"/>
              <a:gd name="connsiteX106" fmla="*/ 5625444 w 16843836"/>
              <a:gd name="connsiteY106" fmla="*/ 156782 h 282293"/>
              <a:gd name="connsiteX107" fmla="*/ 5636005 w 16843836"/>
              <a:gd name="connsiteY107" fmla="*/ 142556 h 282293"/>
              <a:gd name="connsiteX108" fmla="*/ 5835198 w 16843836"/>
              <a:gd name="connsiteY108" fmla="*/ 16 h 282293"/>
              <a:gd name="connsiteX109" fmla="*/ 5863581 w 16843836"/>
              <a:gd name="connsiteY109" fmla="*/ 7540 h 282293"/>
              <a:gd name="connsiteX110" fmla="*/ 5894376 w 16843836"/>
              <a:gd name="connsiteY110" fmla="*/ 153078 h 282293"/>
              <a:gd name="connsiteX111" fmla="*/ 5893321 w 16843836"/>
              <a:gd name="connsiteY111" fmla="*/ 156782 h 282293"/>
              <a:gd name="connsiteX112" fmla="*/ 5903883 w 16843836"/>
              <a:gd name="connsiteY112" fmla="*/ 142556 h 282293"/>
              <a:gd name="connsiteX113" fmla="*/ 6103077 w 16843836"/>
              <a:gd name="connsiteY113" fmla="*/ 16 h 282293"/>
              <a:gd name="connsiteX114" fmla="*/ 6131458 w 16843836"/>
              <a:gd name="connsiteY114" fmla="*/ 7540 h 282293"/>
              <a:gd name="connsiteX115" fmla="*/ 6162255 w 16843836"/>
              <a:gd name="connsiteY115" fmla="*/ 153078 h 282293"/>
              <a:gd name="connsiteX116" fmla="*/ 6161199 w 16843836"/>
              <a:gd name="connsiteY116" fmla="*/ 156785 h 282293"/>
              <a:gd name="connsiteX117" fmla="*/ 6171763 w 16843836"/>
              <a:gd name="connsiteY117" fmla="*/ 142556 h 282293"/>
              <a:gd name="connsiteX118" fmla="*/ 6370956 w 16843836"/>
              <a:gd name="connsiteY118" fmla="*/ 16 h 282293"/>
              <a:gd name="connsiteX119" fmla="*/ 6399337 w 16843836"/>
              <a:gd name="connsiteY119" fmla="*/ 7540 h 282293"/>
              <a:gd name="connsiteX120" fmla="*/ 6430134 w 16843836"/>
              <a:gd name="connsiteY120" fmla="*/ 153078 h 282293"/>
              <a:gd name="connsiteX121" fmla="*/ 6429078 w 16843836"/>
              <a:gd name="connsiteY121" fmla="*/ 156783 h 282293"/>
              <a:gd name="connsiteX122" fmla="*/ 6439641 w 16843836"/>
              <a:gd name="connsiteY122" fmla="*/ 142556 h 282293"/>
              <a:gd name="connsiteX123" fmla="*/ 6638834 w 16843836"/>
              <a:gd name="connsiteY123" fmla="*/ 16 h 282293"/>
              <a:gd name="connsiteX124" fmla="*/ 6667215 w 16843836"/>
              <a:gd name="connsiteY124" fmla="*/ 7540 h 282293"/>
              <a:gd name="connsiteX125" fmla="*/ 6698012 w 16843836"/>
              <a:gd name="connsiteY125" fmla="*/ 153078 h 282293"/>
              <a:gd name="connsiteX126" fmla="*/ 6696956 w 16843836"/>
              <a:gd name="connsiteY126" fmla="*/ 156783 h 282293"/>
              <a:gd name="connsiteX127" fmla="*/ 6707519 w 16843836"/>
              <a:gd name="connsiteY127" fmla="*/ 142556 h 282293"/>
              <a:gd name="connsiteX128" fmla="*/ 6906711 w 16843836"/>
              <a:gd name="connsiteY128" fmla="*/ 16 h 282293"/>
              <a:gd name="connsiteX129" fmla="*/ 6935094 w 16843836"/>
              <a:gd name="connsiteY129" fmla="*/ 7540 h 282293"/>
              <a:gd name="connsiteX130" fmla="*/ 6965889 w 16843836"/>
              <a:gd name="connsiteY130" fmla="*/ 153078 h 282293"/>
              <a:gd name="connsiteX131" fmla="*/ 6964833 w 16843836"/>
              <a:gd name="connsiteY131" fmla="*/ 156784 h 282293"/>
              <a:gd name="connsiteX132" fmla="*/ 6975397 w 16843836"/>
              <a:gd name="connsiteY132" fmla="*/ 142556 h 282293"/>
              <a:gd name="connsiteX133" fmla="*/ 7174590 w 16843836"/>
              <a:gd name="connsiteY133" fmla="*/ 16 h 282293"/>
              <a:gd name="connsiteX134" fmla="*/ 7202973 w 16843836"/>
              <a:gd name="connsiteY134" fmla="*/ 7540 h 282293"/>
              <a:gd name="connsiteX135" fmla="*/ 7233768 w 16843836"/>
              <a:gd name="connsiteY135" fmla="*/ 153078 h 282293"/>
              <a:gd name="connsiteX136" fmla="*/ 7232713 w 16843836"/>
              <a:gd name="connsiteY136" fmla="*/ 156783 h 282293"/>
              <a:gd name="connsiteX137" fmla="*/ 7243275 w 16843836"/>
              <a:gd name="connsiteY137" fmla="*/ 142556 h 282293"/>
              <a:gd name="connsiteX138" fmla="*/ 7442468 w 16843836"/>
              <a:gd name="connsiteY138" fmla="*/ 16 h 282293"/>
              <a:gd name="connsiteX139" fmla="*/ 7470850 w 16843836"/>
              <a:gd name="connsiteY139" fmla="*/ 7540 h 282293"/>
              <a:gd name="connsiteX140" fmla="*/ 7501646 w 16843836"/>
              <a:gd name="connsiteY140" fmla="*/ 153078 h 282293"/>
              <a:gd name="connsiteX141" fmla="*/ 7500590 w 16843836"/>
              <a:gd name="connsiteY141" fmla="*/ 156783 h 282293"/>
              <a:gd name="connsiteX142" fmla="*/ 7511153 w 16843836"/>
              <a:gd name="connsiteY142" fmla="*/ 142556 h 282293"/>
              <a:gd name="connsiteX143" fmla="*/ 7710346 w 16843836"/>
              <a:gd name="connsiteY143" fmla="*/ 16 h 282293"/>
              <a:gd name="connsiteX144" fmla="*/ 7738728 w 16843836"/>
              <a:gd name="connsiteY144" fmla="*/ 7540 h 282293"/>
              <a:gd name="connsiteX145" fmla="*/ 7769524 w 16843836"/>
              <a:gd name="connsiteY145" fmla="*/ 153078 h 282293"/>
              <a:gd name="connsiteX146" fmla="*/ 7768468 w 16843836"/>
              <a:gd name="connsiteY146" fmla="*/ 156785 h 282293"/>
              <a:gd name="connsiteX147" fmla="*/ 7779032 w 16843836"/>
              <a:gd name="connsiteY147" fmla="*/ 142556 h 282293"/>
              <a:gd name="connsiteX148" fmla="*/ 7978224 w 16843836"/>
              <a:gd name="connsiteY148" fmla="*/ 16 h 282293"/>
              <a:gd name="connsiteX149" fmla="*/ 8006606 w 16843836"/>
              <a:gd name="connsiteY149" fmla="*/ 7540 h 282293"/>
              <a:gd name="connsiteX150" fmla="*/ 8037403 w 16843836"/>
              <a:gd name="connsiteY150" fmla="*/ 153078 h 282293"/>
              <a:gd name="connsiteX151" fmla="*/ 8036352 w 16843836"/>
              <a:gd name="connsiteY151" fmla="*/ 156766 h 282293"/>
              <a:gd name="connsiteX152" fmla="*/ 8046902 w 16843836"/>
              <a:gd name="connsiteY152" fmla="*/ 142556 h 282293"/>
              <a:gd name="connsiteX153" fmla="*/ 8246094 w 16843836"/>
              <a:gd name="connsiteY153" fmla="*/ 16 h 282293"/>
              <a:gd name="connsiteX154" fmla="*/ 8274476 w 16843836"/>
              <a:gd name="connsiteY154" fmla="*/ 7540 h 282293"/>
              <a:gd name="connsiteX155" fmla="*/ 8305273 w 16843836"/>
              <a:gd name="connsiteY155" fmla="*/ 153078 h 282293"/>
              <a:gd name="connsiteX156" fmla="*/ 8304374 w 16843836"/>
              <a:gd name="connsiteY156" fmla="*/ 156232 h 282293"/>
              <a:gd name="connsiteX157" fmla="*/ 8304426 w 16843836"/>
              <a:gd name="connsiteY157" fmla="*/ 156154 h 282293"/>
              <a:gd name="connsiteX158" fmla="*/ 8514377 w 16843836"/>
              <a:gd name="connsiteY158" fmla="*/ 16 h 282293"/>
              <a:gd name="connsiteX159" fmla="*/ 8542759 w 16843836"/>
              <a:gd name="connsiteY159" fmla="*/ 7540 h 282293"/>
              <a:gd name="connsiteX160" fmla="*/ 8573556 w 16843836"/>
              <a:gd name="connsiteY160" fmla="*/ 153078 h 282293"/>
              <a:gd name="connsiteX161" fmla="*/ 8572500 w 16843836"/>
              <a:gd name="connsiteY161" fmla="*/ 156783 h 282293"/>
              <a:gd name="connsiteX162" fmla="*/ 8583062 w 16843836"/>
              <a:gd name="connsiteY162" fmla="*/ 142556 h 282293"/>
              <a:gd name="connsiteX163" fmla="*/ 8782255 w 16843836"/>
              <a:gd name="connsiteY163" fmla="*/ 16 h 282293"/>
              <a:gd name="connsiteX164" fmla="*/ 8810637 w 16843836"/>
              <a:gd name="connsiteY164" fmla="*/ 7540 h 282293"/>
              <a:gd name="connsiteX165" fmla="*/ 8841434 w 16843836"/>
              <a:gd name="connsiteY165" fmla="*/ 153078 h 282293"/>
              <a:gd name="connsiteX166" fmla="*/ 8840377 w 16843836"/>
              <a:gd name="connsiteY166" fmla="*/ 156785 h 282293"/>
              <a:gd name="connsiteX167" fmla="*/ 8850941 w 16843836"/>
              <a:gd name="connsiteY167" fmla="*/ 142556 h 282293"/>
              <a:gd name="connsiteX168" fmla="*/ 9050134 w 16843836"/>
              <a:gd name="connsiteY168" fmla="*/ 16 h 282293"/>
              <a:gd name="connsiteX169" fmla="*/ 9078516 w 16843836"/>
              <a:gd name="connsiteY169" fmla="*/ 7540 h 282293"/>
              <a:gd name="connsiteX170" fmla="*/ 9109312 w 16843836"/>
              <a:gd name="connsiteY170" fmla="*/ 153078 h 282293"/>
              <a:gd name="connsiteX171" fmla="*/ 9108257 w 16843836"/>
              <a:gd name="connsiteY171" fmla="*/ 156783 h 282293"/>
              <a:gd name="connsiteX172" fmla="*/ 9118819 w 16843836"/>
              <a:gd name="connsiteY172" fmla="*/ 142556 h 282293"/>
              <a:gd name="connsiteX173" fmla="*/ 9318012 w 16843836"/>
              <a:gd name="connsiteY173" fmla="*/ 16 h 282293"/>
              <a:gd name="connsiteX174" fmla="*/ 9346394 w 16843836"/>
              <a:gd name="connsiteY174" fmla="*/ 7540 h 282293"/>
              <a:gd name="connsiteX175" fmla="*/ 9377190 w 16843836"/>
              <a:gd name="connsiteY175" fmla="*/ 153078 h 282293"/>
              <a:gd name="connsiteX176" fmla="*/ 9376134 w 16843836"/>
              <a:gd name="connsiteY176" fmla="*/ 156783 h 282293"/>
              <a:gd name="connsiteX177" fmla="*/ 9386697 w 16843836"/>
              <a:gd name="connsiteY177" fmla="*/ 142556 h 282293"/>
              <a:gd name="connsiteX178" fmla="*/ 9585890 w 16843836"/>
              <a:gd name="connsiteY178" fmla="*/ 16 h 282293"/>
              <a:gd name="connsiteX179" fmla="*/ 9614272 w 16843836"/>
              <a:gd name="connsiteY179" fmla="*/ 7540 h 282293"/>
              <a:gd name="connsiteX180" fmla="*/ 9645068 w 16843836"/>
              <a:gd name="connsiteY180" fmla="*/ 153078 h 282293"/>
              <a:gd name="connsiteX181" fmla="*/ 9644010 w 16843836"/>
              <a:gd name="connsiteY181" fmla="*/ 156785 h 282293"/>
              <a:gd name="connsiteX182" fmla="*/ 9654575 w 16843836"/>
              <a:gd name="connsiteY182" fmla="*/ 142556 h 282293"/>
              <a:gd name="connsiteX183" fmla="*/ 9853768 w 16843836"/>
              <a:gd name="connsiteY183" fmla="*/ 16 h 282293"/>
              <a:gd name="connsiteX184" fmla="*/ 9882149 w 16843836"/>
              <a:gd name="connsiteY184" fmla="*/ 7540 h 282293"/>
              <a:gd name="connsiteX185" fmla="*/ 9912947 w 16843836"/>
              <a:gd name="connsiteY185" fmla="*/ 153078 h 282293"/>
              <a:gd name="connsiteX186" fmla="*/ 9911891 w 16843836"/>
              <a:gd name="connsiteY186" fmla="*/ 156783 h 282293"/>
              <a:gd name="connsiteX187" fmla="*/ 9922453 w 16843836"/>
              <a:gd name="connsiteY187" fmla="*/ 142556 h 282293"/>
              <a:gd name="connsiteX188" fmla="*/ 10121646 w 16843836"/>
              <a:gd name="connsiteY188" fmla="*/ 16 h 282293"/>
              <a:gd name="connsiteX189" fmla="*/ 10150028 w 16843836"/>
              <a:gd name="connsiteY189" fmla="*/ 7540 h 282293"/>
              <a:gd name="connsiteX190" fmla="*/ 10180825 w 16843836"/>
              <a:gd name="connsiteY190" fmla="*/ 153078 h 282293"/>
              <a:gd name="connsiteX191" fmla="*/ 10179769 w 16843836"/>
              <a:gd name="connsiteY191" fmla="*/ 156783 h 282293"/>
              <a:gd name="connsiteX192" fmla="*/ 10190331 w 16843836"/>
              <a:gd name="connsiteY192" fmla="*/ 142556 h 282293"/>
              <a:gd name="connsiteX193" fmla="*/ 10389524 w 16843836"/>
              <a:gd name="connsiteY193" fmla="*/ 16 h 282293"/>
              <a:gd name="connsiteX194" fmla="*/ 10417906 w 16843836"/>
              <a:gd name="connsiteY194" fmla="*/ 7540 h 282293"/>
              <a:gd name="connsiteX195" fmla="*/ 10448703 w 16843836"/>
              <a:gd name="connsiteY195" fmla="*/ 153078 h 282293"/>
              <a:gd name="connsiteX196" fmla="*/ 10447645 w 16843836"/>
              <a:gd name="connsiteY196" fmla="*/ 156785 h 282293"/>
              <a:gd name="connsiteX197" fmla="*/ 10458211 w 16843836"/>
              <a:gd name="connsiteY197" fmla="*/ 142556 h 282293"/>
              <a:gd name="connsiteX198" fmla="*/ 10657403 w 16843836"/>
              <a:gd name="connsiteY198" fmla="*/ 16 h 282293"/>
              <a:gd name="connsiteX199" fmla="*/ 10685784 w 16843836"/>
              <a:gd name="connsiteY199" fmla="*/ 7540 h 282293"/>
              <a:gd name="connsiteX200" fmla="*/ 10716581 w 16843836"/>
              <a:gd name="connsiteY200" fmla="*/ 153078 h 282293"/>
              <a:gd name="connsiteX201" fmla="*/ 10715525 w 16843836"/>
              <a:gd name="connsiteY201" fmla="*/ 156783 h 282293"/>
              <a:gd name="connsiteX202" fmla="*/ 10726089 w 16843836"/>
              <a:gd name="connsiteY202" fmla="*/ 142556 h 282293"/>
              <a:gd name="connsiteX203" fmla="*/ 10925281 w 16843836"/>
              <a:gd name="connsiteY203" fmla="*/ 16 h 282293"/>
              <a:gd name="connsiteX204" fmla="*/ 10953663 w 16843836"/>
              <a:gd name="connsiteY204" fmla="*/ 7540 h 282293"/>
              <a:gd name="connsiteX205" fmla="*/ 10984460 w 16843836"/>
              <a:gd name="connsiteY205" fmla="*/ 153078 h 282293"/>
              <a:gd name="connsiteX206" fmla="*/ 10983403 w 16843836"/>
              <a:gd name="connsiteY206" fmla="*/ 156783 h 282293"/>
              <a:gd name="connsiteX207" fmla="*/ 10993965 w 16843836"/>
              <a:gd name="connsiteY207" fmla="*/ 142556 h 282293"/>
              <a:gd name="connsiteX208" fmla="*/ 11193159 w 16843836"/>
              <a:gd name="connsiteY208" fmla="*/ 16 h 282293"/>
              <a:gd name="connsiteX209" fmla="*/ 11221541 w 16843836"/>
              <a:gd name="connsiteY209" fmla="*/ 7540 h 282293"/>
              <a:gd name="connsiteX210" fmla="*/ 11252336 w 16843836"/>
              <a:gd name="connsiteY210" fmla="*/ 153078 h 282293"/>
              <a:gd name="connsiteX211" fmla="*/ 11251280 w 16843836"/>
              <a:gd name="connsiteY211" fmla="*/ 156785 h 282293"/>
              <a:gd name="connsiteX212" fmla="*/ 11261845 w 16843836"/>
              <a:gd name="connsiteY212" fmla="*/ 142556 h 282293"/>
              <a:gd name="connsiteX213" fmla="*/ 11461038 w 16843836"/>
              <a:gd name="connsiteY213" fmla="*/ 16 h 282293"/>
              <a:gd name="connsiteX214" fmla="*/ 11489419 w 16843836"/>
              <a:gd name="connsiteY214" fmla="*/ 7540 h 282293"/>
              <a:gd name="connsiteX215" fmla="*/ 11520216 w 16843836"/>
              <a:gd name="connsiteY215" fmla="*/ 153078 h 282293"/>
              <a:gd name="connsiteX216" fmla="*/ 11519160 w 16843836"/>
              <a:gd name="connsiteY216" fmla="*/ 156783 h 282293"/>
              <a:gd name="connsiteX217" fmla="*/ 11529722 w 16843836"/>
              <a:gd name="connsiteY217" fmla="*/ 142556 h 282293"/>
              <a:gd name="connsiteX218" fmla="*/ 11728916 w 16843836"/>
              <a:gd name="connsiteY218" fmla="*/ 16 h 282293"/>
              <a:gd name="connsiteX219" fmla="*/ 11757297 w 16843836"/>
              <a:gd name="connsiteY219" fmla="*/ 7540 h 282293"/>
              <a:gd name="connsiteX220" fmla="*/ 11788093 w 16843836"/>
              <a:gd name="connsiteY220" fmla="*/ 153078 h 282293"/>
              <a:gd name="connsiteX221" fmla="*/ 11787037 w 16843836"/>
              <a:gd name="connsiteY221" fmla="*/ 156783 h 282293"/>
              <a:gd name="connsiteX222" fmla="*/ 11797600 w 16843836"/>
              <a:gd name="connsiteY222" fmla="*/ 142556 h 282293"/>
              <a:gd name="connsiteX223" fmla="*/ 11996793 w 16843836"/>
              <a:gd name="connsiteY223" fmla="*/ 16 h 282293"/>
              <a:gd name="connsiteX224" fmla="*/ 12025175 w 16843836"/>
              <a:gd name="connsiteY224" fmla="*/ 7540 h 282293"/>
              <a:gd name="connsiteX225" fmla="*/ 12055971 w 16843836"/>
              <a:gd name="connsiteY225" fmla="*/ 153078 h 282293"/>
              <a:gd name="connsiteX226" fmla="*/ 12054916 w 16843836"/>
              <a:gd name="connsiteY226" fmla="*/ 156782 h 282293"/>
              <a:gd name="connsiteX227" fmla="*/ 12065478 w 16843836"/>
              <a:gd name="connsiteY227" fmla="*/ 142556 h 282293"/>
              <a:gd name="connsiteX228" fmla="*/ 12264671 w 16843836"/>
              <a:gd name="connsiteY228" fmla="*/ 16 h 282293"/>
              <a:gd name="connsiteX229" fmla="*/ 12293053 w 16843836"/>
              <a:gd name="connsiteY229" fmla="*/ 7540 h 282293"/>
              <a:gd name="connsiteX230" fmla="*/ 12323849 w 16843836"/>
              <a:gd name="connsiteY230" fmla="*/ 153078 h 282293"/>
              <a:gd name="connsiteX231" fmla="*/ 12322793 w 16843836"/>
              <a:gd name="connsiteY231" fmla="*/ 156785 h 282293"/>
              <a:gd name="connsiteX232" fmla="*/ 12333357 w 16843836"/>
              <a:gd name="connsiteY232" fmla="*/ 142556 h 282293"/>
              <a:gd name="connsiteX233" fmla="*/ 12532550 w 16843836"/>
              <a:gd name="connsiteY233" fmla="*/ 16 h 282293"/>
              <a:gd name="connsiteX234" fmla="*/ 12560932 w 16843836"/>
              <a:gd name="connsiteY234" fmla="*/ 7540 h 282293"/>
              <a:gd name="connsiteX235" fmla="*/ 12591728 w 16843836"/>
              <a:gd name="connsiteY235" fmla="*/ 153078 h 282293"/>
              <a:gd name="connsiteX236" fmla="*/ 12590673 w 16843836"/>
              <a:gd name="connsiteY236" fmla="*/ 156782 h 282293"/>
              <a:gd name="connsiteX237" fmla="*/ 12601235 w 16843836"/>
              <a:gd name="connsiteY237" fmla="*/ 142556 h 282293"/>
              <a:gd name="connsiteX238" fmla="*/ 12800428 w 16843836"/>
              <a:gd name="connsiteY238" fmla="*/ 16 h 282293"/>
              <a:gd name="connsiteX239" fmla="*/ 12828810 w 16843836"/>
              <a:gd name="connsiteY239" fmla="*/ 7540 h 282293"/>
              <a:gd name="connsiteX240" fmla="*/ 12859606 w 16843836"/>
              <a:gd name="connsiteY240" fmla="*/ 153078 h 282293"/>
              <a:gd name="connsiteX241" fmla="*/ 12858551 w 16843836"/>
              <a:gd name="connsiteY241" fmla="*/ 156782 h 282293"/>
              <a:gd name="connsiteX242" fmla="*/ 12869113 w 16843836"/>
              <a:gd name="connsiteY242" fmla="*/ 142556 h 282293"/>
              <a:gd name="connsiteX243" fmla="*/ 13068306 w 16843836"/>
              <a:gd name="connsiteY243" fmla="*/ 16 h 282293"/>
              <a:gd name="connsiteX244" fmla="*/ 13096688 w 16843836"/>
              <a:gd name="connsiteY244" fmla="*/ 7540 h 282293"/>
              <a:gd name="connsiteX245" fmla="*/ 13127484 w 16843836"/>
              <a:gd name="connsiteY245" fmla="*/ 153078 h 282293"/>
              <a:gd name="connsiteX246" fmla="*/ 13126428 w 16843836"/>
              <a:gd name="connsiteY246" fmla="*/ 156785 h 282293"/>
              <a:gd name="connsiteX247" fmla="*/ 13136992 w 16843836"/>
              <a:gd name="connsiteY247" fmla="*/ 142556 h 282293"/>
              <a:gd name="connsiteX248" fmla="*/ 13336185 w 16843836"/>
              <a:gd name="connsiteY248" fmla="*/ 16 h 282293"/>
              <a:gd name="connsiteX249" fmla="*/ 13364567 w 16843836"/>
              <a:gd name="connsiteY249" fmla="*/ 7540 h 282293"/>
              <a:gd name="connsiteX250" fmla="*/ 13395363 w 16843836"/>
              <a:gd name="connsiteY250" fmla="*/ 153078 h 282293"/>
              <a:gd name="connsiteX251" fmla="*/ 13394307 w 16843836"/>
              <a:gd name="connsiteY251" fmla="*/ 156783 h 282293"/>
              <a:gd name="connsiteX252" fmla="*/ 13404870 w 16843836"/>
              <a:gd name="connsiteY252" fmla="*/ 142556 h 282293"/>
              <a:gd name="connsiteX253" fmla="*/ 13604063 w 16843836"/>
              <a:gd name="connsiteY253" fmla="*/ 16 h 282293"/>
              <a:gd name="connsiteX254" fmla="*/ 13632445 w 16843836"/>
              <a:gd name="connsiteY254" fmla="*/ 7540 h 282293"/>
              <a:gd name="connsiteX255" fmla="*/ 13663241 w 16843836"/>
              <a:gd name="connsiteY255" fmla="*/ 153078 h 282293"/>
              <a:gd name="connsiteX256" fmla="*/ 13662186 w 16843836"/>
              <a:gd name="connsiteY256" fmla="*/ 156782 h 282293"/>
              <a:gd name="connsiteX257" fmla="*/ 13672748 w 16843836"/>
              <a:gd name="connsiteY257" fmla="*/ 142556 h 282293"/>
              <a:gd name="connsiteX258" fmla="*/ 13871941 w 16843836"/>
              <a:gd name="connsiteY258" fmla="*/ 16 h 282293"/>
              <a:gd name="connsiteX259" fmla="*/ 13900323 w 16843836"/>
              <a:gd name="connsiteY259" fmla="*/ 7540 h 282293"/>
              <a:gd name="connsiteX260" fmla="*/ 13931119 w 16843836"/>
              <a:gd name="connsiteY260" fmla="*/ 153078 h 282293"/>
              <a:gd name="connsiteX261" fmla="*/ 13930063 w 16843836"/>
              <a:gd name="connsiteY261" fmla="*/ 156785 h 282293"/>
              <a:gd name="connsiteX262" fmla="*/ 13940627 w 16843836"/>
              <a:gd name="connsiteY262" fmla="*/ 142556 h 282293"/>
              <a:gd name="connsiteX263" fmla="*/ 14139820 w 16843836"/>
              <a:gd name="connsiteY263" fmla="*/ 16 h 282293"/>
              <a:gd name="connsiteX264" fmla="*/ 14168202 w 16843836"/>
              <a:gd name="connsiteY264" fmla="*/ 7540 h 282293"/>
              <a:gd name="connsiteX265" fmla="*/ 14198998 w 16843836"/>
              <a:gd name="connsiteY265" fmla="*/ 153078 h 282293"/>
              <a:gd name="connsiteX266" fmla="*/ 14197943 w 16843836"/>
              <a:gd name="connsiteY266" fmla="*/ 156782 h 282293"/>
              <a:gd name="connsiteX267" fmla="*/ 14208505 w 16843836"/>
              <a:gd name="connsiteY267" fmla="*/ 142556 h 282293"/>
              <a:gd name="connsiteX268" fmla="*/ 14407698 w 16843836"/>
              <a:gd name="connsiteY268" fmla="*/ 16 h 282293"/>
              <a:gd name="connsiteX269" fmla="*/ 14436080 w 16843836"/>
              <a:gd name="connsiteY269" fmla="*/ 7540 h 282293"/>
              <a:gd name="connsiteX270" fmla="*/ 14466876 w 16843836"/>
              <a:gd name="connsiteY270" fmla="*/ 153078 h 282293"/>
              <a:gd name="connsiteX271" fmla="*/ 14465821 w 16843836"/>
              <a:gd name="connsiteY271" fmla="*/ 156782 h 282293"/>
              <a:gd name="connsiteX272" fmla="*/ 14476383 w 16843836"/>
              <a:gd name="connsiteY272" fmla="*/ 142556 h 282293"/>
              <a:gd name="connsiteX273" fmla="*/ 14675576 w 16843836"/>
              <a:gd name="connsiteY273" fmla="*/ 16 h 282293"/>
              <a:gd name="connsiteX274" fmla="*/ 14703958 w 16843836"/>
              <a:gd name="connsiteY274" fmla="*/ 7540 h 282293"/>
              <a:gd name="connsiteX275" fmla="*/ 14734754 w 16843836"/>
              <a:gd name="connsiteY275" fmla="*/ 153078 h 282293"/>
              <a:gd name="connsiteX276" fmla="*/ 14733698 w 16843836"/>
              <a:gd name="connsiteY276" fmla="*/ 156785 h 282293"/>
              <a:gd name="connsiteX277" fmla="*/ 14744262 w 16843836"/>
              <a:gd name="connsiteY277" fmla="*/ 142556 h 282293"/>
              <a:gd name="connsiteX278" fmla="*/ 14943455 w 16843836"/>
              <a:gd name="connsiteY278" fmla="*/ 16 h 282293"/>
              <a:gd name="connsiteX279" fmla="*/ 14971837 w 16843836"/>
              <a:gd name="connsiteY279" fmla="*/ 7540 h 282293"/>
              <a:gd name="connsiteX280" fmla="*/ 15002633 w 16843836"/>
              <a:gd name="connsiteY280" fmla="*/ 153078 h 282293"/>
              <a:gd name="connsiteX281" fmla="*/ 15001577 w 16843836"/>
              <a:gd name="connsiteY281" fmla="*/ 156783 h 282293"/>
              <a:gd name="connsiteX282" fmla="*/ 15012140 w 16843836"/>
              <a:gd name="connsiteY282" fmla="*/ 142556 h 282293"/>
              <a:gd name="connsiteX283" fmla="*/ 15211333 w 16843836"/>
              <a:gd name="connsiteY283" fmla="*/ 16 h 282293"/>
              <a:gd name="connsiteX284" fmla="*/ 15239715 w 16843836"/>
              <a:gd name="connsiteY284" fmla="*/ 7540 h 282293"/>
              <a:gd name="connsiteX285" fmla="*/ 15270511 w 16843836"/>
              <a:gd name="connsiteY285" fmla="*/ 153078 h 282293"/>
              <a:gd name="connsiteX286" fmla="*/ 15269455 w 16843836"/>
              <a:gd name="connsiteY286" fmla="*/ 156783 h 282293"/>
              <a:gd name="connsiteX287" fmla="*/ 15280018 w 16843836"/>
              <a:gd name="connsiteY287" fmla="*/ 142556 h 282293"/>
              <a:gd name="connsiteX288" fmla="*/ 15479211 w 16843836"/>
              <a:gd name="connsiteY288" fmla="*/ 16 h 282293"/>
              <a:gd name="connsiteX289" fmla="*/ 15507593 w 16843836"/>
              <a:gd name="connsiteY289" fmla="*/ 7540 h 282293"/>
              <a:gd name="connsiteX290" fmla="*/ 15538389 w 16843836"/>
              <a:gd name="connsiteY290" fmla="*/ 153078 h 282293"/>
              <a:gd name="connsiteX291" fmla="*/ 15537333 w 16843836"/>
              <a:gd name="connsiteY291" fmla="*/ 156784 h 282293"/>
              <a:gd name="connsiteX292" fmla="*/ 15547897 w 16843836"/>
              <a:gd name="connsiteY292" fmla="*/ 142556 h 282293"/>
              <a:gd name="connsiteX293" fmla="*/ 15747090 w 16843836"/>
              <a:gd name="connsiteY293" fmla="*/ 16 h 282293"/>
              <a:gd name="connsiteX294" fmla="*/ 15775472 w 16843836"/>
              <a:gd name="connsiteY294" fmla="*/ 7540 h 282293"/>
              <a:gd name="connsiteX295" fmla="*/ 15806268 w 16843836"/>
              <a:gd name="connsiteY295" fmla="*/ 153078 h 282293"/>
              <a:gd name="connsiteX296" fmla="*/ 15805212 w 16843836"/>
              <a:gd name="connsiteY296" fmla="*/ 156783 h 282293"/>
              <a:gd name="connsiteX297" fmla="*/ 15815776 w 16843836"/>
              <a:gd name="connsiteY297" fmla="*/ 142556 h 282293"/>
              <a:gd name="connsiteX298" fmla="*/ 16014968 w 16843836"/>
              <a:gd name="connsiteY298" fmla="*/ 16 h 282293"/>
              <a:gd name="connsiteX299" fmla="*/ 16043350 w 16843836"/>
              <a:gd name="connsiteY299" fmla="*/ 7540 h 282293"/>
              <a:gd name="connsiteX300" fmla="*/ 16074146 w 16843836"/>
              <a:gd name="connsiteY300" fmla="*/ 153078 h 282293"/>
              <a:gd name="connsiteX301" fmla="*/ 16073090 w 16843836"/>
              <a:gd name="connsiteY301" fmla="*/ 156783 h 282293"/>
              <a:gd name="connsiteX302" fmla="*/ 16083652 w 16843836"/>
              <a:gd name="connsiteY302" fmla="*/ 142556 h 282293"/>
              <a:gd name="connsiteX303" fmla="*/ 16282846 w 16843836"/>
              <a:gd name="connsiteY303" fmla="*/ 16 h 282293"/>
              <a:gd name="connsiteX304" fmla="*/ 16311228 w 16843836"/>
              <a:gd name="connsiteY304" fmla="*/ 7540 h 282293"/>
              <a:gd name="connsiteX305" fmla="*/ 16342024 w 16843836"/>
              <a:gd name="connsiteY305" fmla="*/ 153078 h 282293"/>
              <a:gd name="connsiteX306" fmla="*/ 16340968 w 16843836"/>
              <a:gd name="connsiteY306" fmla="*/ 156785 h 282293"/>
              <a:gd name="connsiteX307" fmla="*/ 16351532 w 16843836"/>
              <a:gd name="connsiteY307" fmla="*/ 142556 h 282293"/>
              <a:gd name="connsiteX308" fmla="*/ 16550724 w 16843836"/>
              <a:gd name="connsiteY308" fmla="*/ 16 h 282293"/>
              <a:gd name="connsiteX309" fmla="*/ 16579106 w 16843836"/>
              <a:gd name="connsiteY309" fmla="*/ 7540 h 282293"/>
              <a:gd name="connsiteX310" fmla="*/ 16609904 w 16843836"/>
              <a:gd name="connsiteY310" fmla="*/ 153078 h 282293"/>
              <a:gd name="connsiteX311" fmla="*/ 16608852 w 16843836"/>
              <a:gd name="connsiteY311" fmla="*/ 156766 h 282293"/>
              <a:gd name="connsiteX312" fmla="*/ 16843836 w 16843836"/>
              <a:gd name="connsiteY312" fmla="*/ 272134 h 282293"/>
              <a:gd name="connsiteX313" fmla="*/ 16839440 w 16843836"/>
              <a:gd name="connsiteY313" fmla="*/ 282293 h 282293"/>
              <a:gd name="connsiteX0" fmla="*/ 1056 w 16843836"/>
              <a:gd name="connsiteY0" fmla="*/ 153078 h 272134"/>
              <a:gd name="connsiteX1" fmla="*/ 0 w 16843836"/>
              <a:gd name="connsiteY1" fmla="*/ 156783 h 272134"/>
              <a:gd name="connsiteX2" fmla="*/ 10562 w 16843836"/>
              <a:gd name="connsiteY2" fmla="*/ 142556 h 272134"/>
              <a:gd name="connsiteX3" fmla="*/ 209755 w 16843836"/>
              <a:gd name="connsiteY3" fmla="*/ 16 h 272134"/>
              <a:gd name="connsiteX4" fmla="*/ 238137 w 16843836"/>
              <a:gd name="connsiteY4" fmla="*/ 7540 h 272134"/>
              <a:gd name="connsiteX5" fmla="*/ 268934 w 16843836"/>
              <a:gd name="connsiteY5" fmla="*/ 153078 h 272134"/>
              <a:gd name="connsiteX6" fmla="*/ 267877 w 16843836"/>
              <a:gd name="connsiteY6" fmla="*/ 156785 h 272134"/>
              <a:gd name="connsiteX7" fmla="*/ 278441 w 16843836"/>
              <a:gd name="connsiteY7" fmla="*/ 142556 h 272134"/>
              <a:gd name="connsiteX8" fmla="*/ 477634 w 16843836"/>
              <a:gd name="connsiteY8" fmla="*/ 16 h 272134"/>
              <a:gd name="connsiteX9" fmla="*/ 506016 w 16843836"/>
              <a:gd name="connsiteY9" fmla="*/ 7540 h 272134"/>
              <a:gd name="connsiteX10" fmla="*/ 536812 w 16843836"/>
              <a:gd name="connsiteY10" fmla="*/ 153078 h 272134"/>
              <a:gd name="connsiteX11" fmla="*/ 535757 w 16843836"/>
              <a:gd name="connsiteY11" fmla="*/ 156783 h 272134"/>
              <a:gd name="connsiteX12" fmla="*/ 546319 w 16843836"/>
              <a:gd name="connsiteY12" fmla="*/ 142556 h 272134"/>
              <a:gd name="connsiteX13" fmla="*/ 745512 w 16843836"/>
              <a:gd name="connsiteY13" fmla="*/ 16 h 272134"/>
              <a:gd name="connsiteX14" fmla="*/ 773894 w 16843836"/>
              <a:gd name="connsiteY14" fmla="*/ 7540 h 272134"/>
              <a:gd name="connsiteX15" fmla="*/ 804690 w 16843836"/>
              <a:gd name="connsiteY15" fmla="*/ 153078 h 272134"/>
              <a:gd name="connsiteX16" fmla="*/ 803634 w 16843836"/>
              <a:gd name="connsiteY16" fmla="*/ 156783 h 272134"/>
              <a:gd name="connsiteX17" fmla="*/ 814197 w 16843836"/>
              <a:gd name="connsiteY17" fmla="*/ 142556 h 272134"/>
              <a:gd name="connsiteX18" fmla="*/ 1013390 w 16843836"/>
              <a:gd name="connsiteY18" fmla="*/ 16 h 272134"/>
              <a:gd name="connsiteX19" fmla="*/ 1041772 w 16843836"/>
              <a:gd name="connsiteY19" fmla="*/ 7540 h 272134"/>
              <a:gd name="connsiteX20" fmla="*/ 1072568 w 16843836"/>
              <a:gd name="connsiteY20" fmla="*/ 153078 h 272134"/>
              <a:gd name="connsiteX21" fmla="*/ 1071510 w 16843836"/>
              <a:gd name="connsiteY21" fmla="*/ 156785 h 272134"/>
              <a:gd name="connsiteX22" fmla="*/ 1082076 w 16843836"/>
              <a:gd name="connsiteY22" fmla="*/ 142556 h 272134"/>
              <a:gd name="connsiteX23" fmla="*/ 1281268 w 16843836"/>
              <a:gd name="connsiteY23" fmla="*/ 16 h 272134"/>
              <a:gd name="connsiteX24" fmla="*/ 1309649 w 16843836"/>
              <a:gd name="connsiteY24" fmla="*/ 7540 h 272134"/>
              <a:gd name="connsiteX25" fmla="*/ 1340447 w 16843836"/>
              <a:gd name="connsiteY25" fmla="*/ 153078 h 272134"/>
              <a:gd name="connsiteX26" fmla="*/ 1339392 w 16843836"/>
              <a:gd name="connsiteY26" fmla="*/ 156783 h 272134"/>
              <a:gd name="connsiteX27" fmla="*/ 1349953 w 16843836"/>
              <a:gd name="connsiteY27" fmla="*/ 142556 h 272134"/>
              <a:gd name="connsiteX28" fmla="*/ 1549146 w 16843836"/>
              <a:gd name="connsiteY28" fmla="*/ 16 h 272134"/>
              <a:gd name="connsiteX29" fmla="*/ 1577528 w 16843836"/>
              <a:gd name="connsiteY29" fmla="*/ 7540 h 272134"/>
              <a:gd name="connsiteX30" fmla="*/ 1608325 w 16843836"/>
              <a:gd name="connsiteY30" fmla="*/ 153078 h 272134"/>
              <a:gd name="connsiteX31" fmla="*/ 1607269 w 16843836"/>
              <a:gd name="connsiteY31" fmla="*/ 156783 h 272134"/>
              <a:gd name="connsiteX32" fmla="*/ 1617831 w 16843836"/>
              <a:gd name="connsiteY32" fmla="*/ 142556 h 272134"/>
              <a:gd name="connsiteX33" fmla="*/ 1817024 w 16843836"/>
              <a:gd name="connsiteY33" fmla="*/ 16 h 272134"/>
              <a:gd name="connsiteX34" fmla="*/ 1845406 w 16843836"/>
              <a:gd name="connsiteY34" fmla="*/ 7540 h 272134"/>
              <a:gd name="connsiteX35" fmla="*/ 1876203 w 16843836"/>
              <a:gd name="connsiteY35" fmla="*/ 153078 h 272134"/>
              <a:gd name="connsiteX36" fmla="*/ 1875145 w 16843836"/>
              <a:gd name="connsiteY36" fmla="*/ 156785 h 272134"/>
              <a:gd name="connsiteX37" fmla="*/ 1885711 w 16843836"/>
              <a:gd name="connsiteY37" fmla="*/ 142556 h 272134"/>
              <a:gd name="connsiteX38" fmla="*/ 2084903 w 16843836"/>
              <a:gd name="connsiteY38" fmla="*/ 16 h 272134"/>
              <a:gd name="connsiteX39" fmla="*/ 2113284 w 16843836"/>
              <a:gd name="connsiteY39" fmla="*/ 7540 h 272134"/>
              <a:gd name="connsiteX40" fmla="*/ 2144081 w 16843836"/>
              <a:gd name="connsiteY40" fmla="*/ 153078 h 272134"/>
              <a:gd name="connsiteX41" fmla="*/ 2143025 w 16843836"/>
              <a:gd name="connsiteY41" fmla="*/ 156783 h 272134"/>
              <a:gd name="connsiteX42" fmla="*/ 2153589 w 16843836"/>
              <a:gd name="connsiteY42" fmla="*/ 142556 h 272134"/>
              <a:gd name="connsiteX43" fmla="*/ 2352782 w 16843836"/>
              <a:gd name="connsiteY43" fmla="*/ 16 h 272134"/>
              <a:gd name="connsiteX44" fmla="*/ 2381163 w 16843836"/>
              <a:gd name="connsiteY44" fmla="*/ 7540 h 272134"/>
              <a:gd name="connsiteX45" fmla="*/ 2411961 w 16843836"/>
              <a:gd name="connsiteY45" fmla="*/ 153078 h 272134"/>
              <a:gd name="connsiteX46" fmla="*/ 2410903 w 16843836"/>
              <a:gd name="connsiteY46" fmla="*/ 156783 h 272134"/>
              <a:gd name="connsiteX47" fmla="*/ 2421465 w 16843836"/>
              <a:gd name="connsiteY47" fmla="*/ 142556 h 272134"/>
              <a:gd name="connsiteX48" fmla="*/ 2620659 w 16843836"/>
              <a:gd name="connsiteY48" fmla="*/ 16 h 272134"/>
              <a:gd name="connsiteX49" fmla="*/ 2649041 w 16843836"/>
              <a:gd name="connsiteY49" fmla="*/ 7540 h 272134"/>
              <a:gd name="connsiteX50" fmla="*/ 2679836 w 16843836"/>
              <a:gd name="connsiteY50" fmla="*/ 153078 h 272134"/>
              <a:gd name="connsiteX51" fmla="*/ 2678780 w 16843836"/>
              <a:gd name="connsiteY51" fmla="*/ 156785 h 272134"/>
              <a:gd name="connsiteX52" fmla="*/ 2689345 w 16843836"/>
              <a:gd name="connsiteY52" fmla="*/ 142556 h 272134"/>
              <a:gd name="connsiteX53" fmla="*/ 2888538 w 16843836"/>
              <a:gd name="connsiteY53" fmla="*/ 16 h 272134"/>
              <a:gd name="connsiteX54" fmla="*/ 2916920 w 16843836"/>
              <a:gd name="connsiteY54" fmla="*/ 7540 h 272134"/>
              <a:gd name="connsiteX55" fmla="*/ 2947716 w 16843836"/>
              <a:gd name="connsiteY55" fmla="*/ 153078 h 272134"/>
              <a:gd name="connsiteX56" fmla="*/ 2946660 w 16843836"/>
              <a:gd name="connsiteY56" fmla="*/ 156783 h 272134"/>
              <a:gd name="connsiteX57" fmla="*/ 2957222 w 16843836"/>
              <a:gd name="connsiteY57" fmla="*/ 142556 h 272134"/>
              <a:gd name="connsiteX58" fmla="*/ 3156416 w 16843836"/>
              <a:gd name="connsiteY58" fmla="*/ 16 h 272134"/>
              <a:gd name="connsiteX59" fmla="*/ 3184798 w 16843836"/>
              <a:gd name="connsiteY59" fmla="*/ 7540 h 272134"/>
              <a:gd name="connsiteX60" fmla="*/ 3215593 w 16843836"/>
              <a:gd name="connsiteY60" fmla="*/ 153078 h 272134"/>
              <a:gd name="connsiteX61" fmla="*/ 3214537 w 16843836"/>
              <a:gd name="connsiteY61" fmla="*/ 156783 h 272134"/>
              <a:gd name="connsiteX62" fmla="*/ 3225100 w 16843836"/>
              <a:gd name="connsiteY62" fmla="*/ 142556 h 272134"/>
              <a:gd name="connsiteX63" fmla="*/ 3424293 w 16843836"/>
              <a:gd name="connsiteY63" fmla="*/ 16 h 272134"/>
              <a:gd name="connsiteX64" fmla="*/ 3452676 w 16843836"/>
              <a:gd name="connsiteY64" fmla="*/ 7540 h 272134"/>
              <a:gd name="connsiteX65" fmla="*/ 3483472 w 16843836"/>
              <a:gd name="connsiteY65" fmla="*/ 153078 h 272134"/>
              <a:gd name="connsiteX66" fmla="*/ 3482416 w 16843836"/>
              <a:gd name="connsiteY66" fmla="*/ 156782 h 272134"/>
              <a:gd name="connsiteX67" fmla="*/ 3492979 w 16843836"/>
              <a:gd name="connsiteY67" fmla="*/ 142556 h 272134"/>
              <a:gd name="connsiteX68" fmla="*/ 3692172 w 16843836"/>
              <a:gd name="connsiteY68" fmla="*/ 16 h 272134"/>
              <a:gd name="connsiteX69" fmla="*/ 3720553 w 16843836"/>
              <a:gd name="connsiteY69" fmla="*/ 7540 h 272134"/>
              <a:gd name="connsiteX70" fmla="*/ 3751350 w 16843836"/>
              <a:gd name="connsiteY70" fmla="*/ 153078 h 272134"/>
              <a:gd name="connsiteX71" fmla="*/ 3750294 w 16843836"/>
              <a:gd name="connsiteY71" fmla="*/ 156785 h 272134"/>
              <a:gd name="connsiteX72" fmla="*/ 3760858 w 16843836"/>
              <a:gd name="connsiteY72" fmla="*/ 142556 h 272134"/>
              <a:gd name="connsiteX73" fmla="*/ 3960051 w 16843836"/>
              <a:gd name="connsiteY73" fmla="*/ 16 h 272134"/>
              <a:gd name="connsiteX74" fmla="*/ 3988432 w 16843836"/>
              <a:gd name="connsiteY74" fmla="*/ 7540 h 272134"/>
              <a:gd name="connsiteX75" fmla="*/ 4019229 w 16843836"/>
              <a:gd name="connsiteY75" fmla="*/ 153078 h 272134"/>
              <a:gd name="connsiteX76" fmla="*/ 4018174 w 16843836"/>
              <a:gd name="connsiteY76" fmla="*/ 156782 h 272134"/>
              <a:gd name="connsiteX77" fmla="*/ 4028736 w 16843836"/>
              <a:gd name="connsiteY77" fmla="*/ 142556 h 272134"/>
              <a:gd name="connsiteX78" fmla="*/ 4227928 w 16843836"/>
              <a:gd name="connsiteY78" fmla="*/ 16 h 272134"/>
              <a:gd name="connsiteX79" fmla="*/ 4256311 w 16843836"/>
              <a:gd name="connsiteY79" fmla="*/ 7540 h 272134"/>
              <a:gd name="connsiteX80" fmla="*/ 4287106 w 16843836"/>
              <a:gd name="connsiteY80" fmla="*/ 153078 h 272134"/>
              <a:gd name="connsiteX81" fmla="*/ 4286052 w 16843836"/>
              <a:gd name="connsiteY81" fmla="*/ 156782 h 272134"/>
              <a:gd name="connsiteX82" fmla="*/ 4296613 w 16843836"/>
              <a:gd name="connsiteY82" fmla="*/ 142556 h 272134"/>
              <a:gd name="connsiteX83" fmla="*/ 4495806 w 16843836"/>
              <a:gd name="connsiteY83" fmla="*/ 16 h 272134"/>
              <a:gd name="connsiteX84" fmla="*/ 4524189 w 16843836"/>
              <a:gd name="connsiteY84" fmla="*/ 7540 h 272134"/>
              <a:gd name="connsiteX85" fmla="*/ 4554984 w 16843836"/>
              <a:gd name="connsiteY85" fmla="*/ 153078 h 272134"/>
              <a:gd name="connsiteX86" fmla="*/ 4553928 w 16843836"/>
              <a:gd name="connsiteY86" fmla="*/ 156785 h 272134"/>
              <a:gd name="connsiteX87" fmla="*/ 4564492 w 16843836"/>
              <a:gd name="connsiteY87" fmla="*/ 142556 h 272134"/>
              <a:gd name="connsiteX88" fmla="*/ 4763685 w 16843836"/>
              <a:gd name="connsiteY88" fmla="*/ 16 h 272134"/>
              <a:gd name="connsiteX89" fmla="*/ 4792068 w 16843836"/>
              <a:gd name="connsiteY89" fmla="*/ 7540 h 272134"/>
              <a:gd name="connsiteX90" fmla="*/ 4822864 w 16843836"/>
              <a:gd name="connsiteY90" fmla="*/ 153078 h 272134"/>
              <a:gd name="connsiteX91" fmla="*/ 4821807 w 16843836"/>
              <a:gd name="connsiteY91" fmla="*/ 156783 h 272134"/>
              <a:gd name="connsiteX92" fmla="*/ 4832371 w 16843836"/>
              <a:gd name="connsiteY92" fmla="*/ 142556 h 272134"/>
              <a:gd name="connsiteX93" fmla="*/ 5031564 w 16843836"/>
              <a:gd name="connsiteY93" fmla="*/ 16 h 272134"/>
              <a:gd name="connsiteX94" fmla="*/ 5059945 w 16843836"/>
              <a:gd name="connsiteY94" fmla="*/ 7540 h 272134"/>
              <a:gd name="connsiteX95" fmla="*/ 5090742 w 16843836"/>
              <a:gd name="connsiteY95" fmla="*/ 153078 h 272134"/>
              <a:gd name="connsiteX96" fmla="*/ 5089687 w 16843836"/>
              <a:gd name="connsiteY96" fmla="*/ 156782 h 272134"/>
              <a:gd name="connsiteX97" fmla="*/ 5100249 w 16843836"/>
              <a:gd name="connsiteY97" fmla="*/ 142556 h 272134"/>
              <a:gd name="connsiteX98" fmla="*/ 5299442 w 16843836"/>
              <a:gd name="connsiteY98" fmla="*/ 16 h 272134"/>
              <a:gd name="connsiteX99" fmla="*/ 5327823 w 16843836"/>
              <a:gd name="connsiteY99" fmla="*/ 7540 h 272134"/>
              <a:gd name="connsiteX100" fmla="*/ 5358619 w 16843836"/>
              <a:gd name="connsiteY100" fmla="*/ 153078 h 272134"/>
              <a:gd name="connsiteX101" fmla="*/ 5357564 w 16843836"/>
              <a:gd name="connsiteY101" fmla="*/ 156785 h 272134"/>
              <a:gd name="connsiteX102" fmla="*/ 5368128 w 16843836"/>
              <a:gd name="connsiteY102" fmla="*/ 142556 h 272134"/>
              <a:gd name="connsiteX103" fmla="*/ 5567320 w 16843836"/>
              <a:gd name="connsiteY103" fmla="*/ 16 h 272134"/>
              <a:gd name="connsiteX104" fmla="*/ 5595703 w 16843836"/>
              <a:gd name="connsiteY104" fmla="*/ 7540 h 272134"/>
              <a:gd name="connsiteX105" fmla="*/ 5626498 w 16843836"/>
              <a:gd name="connsiteY105" fmla="*/ 153078 h 272134"/>
              <a:gd name="connsiteX106" fmla="*/ 5625444 w 16843836"/>
              <a:gd name="connsiteY106" fmla="*/ 156782 h 272134"/>
              <a:gd name="connsiteX107" fmla="*/ 5636005 w 16843836"/>
              <a:gd name="connsiteY107" fmla="*/ 142556 h 272134"/>
              <a:gd name="connsiteX108" fmla="*/ 5835198 w 16843836"/>
              <a:gd name="connsiteY108" fmla="*/ 16 h 272134"/>
              <a:gd name="connsiteX109" fmla="*/ 5863581 w 16843836"/>
              <a:gd name="connsiteY109" fmla="*/ 7540 h 272134"/>
              <a:gd name="connsiteX110" fmla="*/ 5894376 w 16843836"/>
              <a:gd name="connsiteY110" fmla="*/ 153078 h 272134"/>
              <a:gd name="connsiteX111" fmla="*/ 5893321 w 16843836"/>
              <a:gd name="connsiteY111" fmla="*/ 156782 h 272134"/>
              <a:gd name="connsiteX112" fmla="*/ 5903883 w 16843836"/>
              <a:gd name="connsiteY112" fmla="*/ 142556 h 272134"/>
              <a:gd name="connsiteX113" fmla="*/ 6103077 w 16843836"/>
              <a:gd name="connsiteY113" fmla="*/ 16 h 272134"/>
              <a:gd name="connsiteX114" fmla="*/ 6131458 w 16843836"/>
              <a:gd name="connsiteY114" fmla="*/ 7540 h 272134"/>
              <a:gd name="connsiteX115" fmla="*/ 6162255 w 16843836"/>
              <a:gd name="connsiteY115" fmla="*/ 153078 h 272134"/>
              <a:gd name="connsiteX116" fmla="*/ 6161199 w 16843836"/>
              <a:gd name="connsiteY116" fmla="*/ 156785 h 272134"/>
              <a:gd name="connsiteX117" fmla="*/ 6171763 w 16843836"/>
              <a:gd name="connsiteY117" fmla="*/ 142556 h 272134"/>
              <a:gd name="connsiteX118" fmla="*/ 6370956 w 16843836"/>
              <a:gd name="connsiteY118" fmla="*/ 16 h 272134"/>
              <a:gd name="connsiteX119" fmla="*/ 6399337 w 16843836"/>
              <a:gd name="connsiteY119" fmla="*/ 7540 h 272134"/>
              <a:gd name="connsiteX120" fmla="*/ 6430134 w 16843836"/>
              <a:gd name="connsiteY120" fmla="*/ 153078 h 272134"/>
              <a:gd name="connsiteX121" fmla="*/ 6429078 w 16843836"/>
              <a:gd name="connsiteY121" fmla="*/ 156783 h 272134"/>
              <a:gd name="connsiteX122" fmla="*/ 6439641 w 16843836"/>
              <a:gd name="connsiteY122" fmla="*/ 142556 h 272134"/>
              <a:gd name="connsiteX123" fmla="*/ 6638834 w 16843836"/>
              <a:gd name="connsiteY123" fmla="*/ 16 h 272134"/>
              <a:gd name="connsiteX124" fmla="*/ 6667215 w 16843836"/>
              <a:gd name="connsiteY124" fmla="*/ 7540 h 272134"/>
              <a:gd name="connsiteX125" fmla="*/ 6698012 w 16843836"/>
              <a:gd name="connsiteY125" fmla="*/ 153078 h 272134"/>
              <a:gd name="connsiteX126" fmla="*/ 6696956 w 16843836"/>
              <a:gd name="connsiteY126" fmla="*/ 156783 h 272134"/>
              <a:gd name="connsiteX127" fmla="*/ 6707519 w 16843836"/>
              <a:gd name="connsiteY127" fmla="*/ 142556 h 272134"/>
              <a:gd name="connsiteX128" fmla="*/ 6906711 w 16843836"/>
              <a:gd name="connsiteY128" fmla="*/ 16 h 272134"/>
              <a:gd name="connsiteX129" fmla="*/ 6935094 w 16843836"/>
              <a:gd name="connsiteY129" fmla="*/ 7540 h 272134"/>
              <a:gd name="connsiteX130" fmla="*/ 6965889 w 16843836"/>
              <a:gd name="connsiteY130" fmla="*/ 153078 h 272134"/>
              <a:gd name="connsiteX131" fmla="*/ 6964833 w 16843836"/>
              <a:gd name="connsiteY131" fmla="*/ 156784 h 272134"/>
              <a:gd name="connsiteX132" fmla="*/ 6975397 w 16843836"/>
              <a:gd name="connsiteY132" fmla="*/ 142556 h 272134"/>
              <a:gd name="connsiteX133" fmla="*/ 7174590 w 16843836"/>
              <a:gd name="connsiteY133" fmla="*/ 16 h 272134"/>
              <a:gd name="connsiteX134" fmla="*/ 7202973 w 16843836"/>
              <a:gd name="connsiteY134" fmla="*/ 7540 h 272134"/>
              <a:gd name="connsiteX135" fmla="*/ 7233768 w 16843836"/>
              <a:gd name="connsiteY135" fmla="*/ 153078 h 272134"/>
              <a:gd name="connsiteX136" fmla="*/ 7232713 w 16843836"/>
              <a:gd name="connsiteY136" fmla="*/ 156783 h 272134"/>
              <a:gd name="connsiteX137" fmla="*/ 7243275 w 16843836"/>
              <a:gd name="connsiteY137" fmla="*/ 142556 h 272134"/>
              <a:gd name="connsiteX138" fmla="*/ 7442468 w 16843836"/>
              <a:gd name="connsiteY138" fmla="*/ 16 h 272134"/>
              <a:gd name="connsiteX139" fmla="*/ 7470850 w 16843836"/>
              <a:gd name="connsiteY139" fmla="*/ 7540 h 272134"/>
              <a:gd name="connsiteX140" fmla="*/ 7501646 w 16843836"/>
              <a:gd name="connsiteY140" fmla="*/ 153078 h 272134"/>
              <a:gd name="connsiteX141" fmla="*/ 7500590 w 16843836"/>
              <a:gd name="connsiteY141" fmla="*/ 156783 h 272134"/>
              <a:gd name="connsiteX142" fmla="*/ 7511153 w 16843836"/>
              <a:gd name="connsiteY142" fmla="*/ 142556 h 272134"/>
              <a:gd name="connsiteX143" fmla="*/ 7710346 w 16843836"/>
              <a:gd name="connsiteY143" fmla="*/ 16 h 272134"/>
              <a:gd name="connsiteX144" fmla="*/ 7738728 w 16843836"/>
              <a:gd name="connsiteY144" fmla="*/ 7540 h 272134"/>
              <a:gd name="connsiteX145" fmla="*/ 7769524 w 16843836"/>
              <a:gd name="connsiteY145" fmla="*/ 153078 h 272134"/>
              <a:gd name="connsiteX146" fmla="*/ 7768468 w 16843836"/>
              <a:gd name="connsiteY146" fmla="*/ 156785 h 272134"/>
              <a:gd name="connsiteX147" fmla="*/ 7779032 w 16843836"/>
              <a:gd name="connsiteY147" fmla="*/ 142556 h 272134"/>
              <a:gd name="connsiteX148" fmla="*/ 7978224 w 16843836"/>
              <a:gd name="connsiteY148" fmla="*/ 16 h 272134"/>
              <a:gd name="connsiteX149" fmla="*/ 8006606 w 16843836"/>
              <a:gd name="connsiteY149" fmla="*/ 7540 h 272134"/>
              <a:gd name="connsiteX150" fmla="*/ 8037403 w 16843836"/>
              <a:gd name="connsiteY150" fmla="*/ 153078 h 272134"/>
              <a:gd name="connsiteX151" fmla="*/ 8036352 w 16843836"/>
              <a:gd name="connsiteY151" fmla="*/ 156766 h 272134"/>
              <a:gd name="connsiteX152" fmla="*/ 8046902 w 16843836"/>
              <a:gd name="connsiteY152" fmla="*/ 142556 h 272134"/>
              <a:gd name="connsiteX153" fmla="*/ 8246094 w 16843836"/>
              <a:gd name="connsiteY153" fmla="*/ 16 h 272134"/>
              <a:gd name="connsiteX154" fmla="*/ 8274476 w 16843836"/>
              <a:gd name="connsiteY154" fmla="*/ 7540 h 272134"/>
              <a:gd name="connsiteX155" fmla="*/ 8305273 w 16843836"/>
              <a:gd name="connsiteY155" fmla="*/ 153078 h 272134"/>
              <a:gd name="connsiteX156" fmla="*/ 8304374 w 16843836"/>
              <a:gd name="connsiteY156" fmla="*/ 156232 h 272134"/>
              <a:gd name="connsiteX157" fmla="*/ 8304426 w 16843836"/>
              <a:gd name="connsiteY157" fmla="*/ 156154 h 272134"/>
              <a:gd name="connsiteX158" fmla="*/ 8514377 w 16843836"/>
              <a:gd name="connsiteY158" fmla="*/ 16 h 272134"/>
              <a:gd name="connsiteX159" fmla="*/ 8542759 w 16843836"/>
              <a:gd name="connsiteY159" fmla="*/ 7540 h 272134"/>
              <a:gd name="connsiteX160" fmla="*/ 8573556 w 16843836"/>
              <a:gd name="connsiteY160" fmla="*/ 153078 h 272134"/>
              <a:gd name="connsiteX161" fmla="*/ 8572500 w 16843836"/>
              <a:gd name="connsiteY161" fmla="*/ 156783 h 272134"/>
              <a:gd name="connsiteX162" fmla="*/ 8583062 w 16843836"/>
              <a:gd name="connsiteY162" fmla="*/ 142556 h 272134"/>
              <a:gd name="connsiteX163" fmla="*/ 8782255 w 16843836"/>
              <a:gd name="connsiteY163" fmla="*/ 16 h 272134"/>
              <a:gd name="connsiteX164" fmla="*/ 8810637 w 16843836"/>
              <a:gd name="connsiteY164" fmla="*/ 7540 h 272134"/>
              <a:gd name="connsiteX165" fmla="*/ 8841434 w 16843836"/>
              <a:gd name="connsiteY165" fmla="*/ 153078 h 272134"/>
              <a:gd name="connsiteX166" fmla="*/ 8840377 w 16843836"/>
              <a:gd name="connsiteY166" fmla="*/ 156785 h 272134"/>
              <a:gd name="connsiteX167" fmla="*/ 8850941 w 16843836"/>
              <a:gd name="connsiteY167" fmla="*/ 142556 h 272134"/>
              <a:gd name="connsiteX168" fmla="*/ 9050134 w 16843836"/>
              <a:gd name="connsiteY168" fmla="*/ 16 h 272134"/>
              <a:gd name="connsiteX169" fmla="*/ 9078516 w 16843836"/>
              <a:gd name="connsiteY169" fmla="*/ 7540 h 272134"/>
              <a:gd name="connsiteX170" fmla="*/ 9109312 w 16843836"/>
              <a:gd name="connsiteY170" fmla="*/ 153078 h 272134"/>
              <a:gd name="connsiteX171" fmla="*/ 9108257 w 16843836"/>
              <a:gd name="connsiteY171" fmla="*/ 156783 h 272134"/>
              <a:gd name="connsiteX172" fmla="*/ 9118819 w 16843836"/>
              <a:gd name="connsiteY172" fmla="*/ 142556 h 272134"/>
              <a:gd name="connsiteX173" fmla="*/ 9318012 w 16843836"/>
              <a:gd name="connsiteY173" fmla="*/ 16 h 272134"/>
              <a:gd name="connsiteX174" fmla="*/ 9346394 w 16843836"/>
              <a:gd name="connsiteY174" fmla="*/ 7540 h 272134"/>
              <a:gd name="connsiteX175" fmla="*/ 9377190 w 16843836"/>
              <a:gd name="connsiteY175" fmla="*/ 153078 h 272134"/>
              <a:gd name="connsiteX176" fmla="*/ 9376134 w 16843836"/>
              <a:gd name="connsiteY176" fmla="*/ 156783 h 272134"/>
              <a:gd name="connsiteX177" fmla="*/ 9386697 w 16843836"/>
              <a:gd name="connsiteY177" fmla="*/ 142556 h 272134"/>
              <a:gd name="connsiteX178" fmla="*/ 9585890 w 16843836"/>
              <a:gd name="connsiteY178" fmla="*/ 16 h 272134"/>
              <a:gd name="connsiteX179" fmla="*/ 9614272 w 16843836"/>
              <a:gd name="connsiteY179" fmla="*/ 7540 h 272134"/>
              <a:gd name="connsiteX180" fmla="*/ 9645068 w 16843836"/>
              <a:gd name="connsiteY180" fmla="*/ 153078 h 272134"/>
              <a:gd name="connsiteX181" fmla="*/ 9644010 w 16843836"/>
              <a:gd name="connsiteY181" fmla="*/ 156785 h 272134"/>
              <a:gd name="connsiteX182" fmla="*/ 9654575 w 16843836"/>
              <a:gd name="connsiteY182" fmla="*/ 142556 h 272134"/>
              <a:gd name="connsiteX183" fmla="*/ 9853768 w 16843836"/>
              <a:gd name="connsiteY183" fmla="*/ 16 h 272134"/>
              <a:gd name="connsiteX184" fmla="*/ 9882149 w 16843836"/>
              <a:gd name="connsiteY184" fmla="*/ 7540 h 272134"/>
              <a:gd name="connsiteX185" fmla="*/ 9912947 w 16843836"/>
              <a:gd name="connsiteY185" fmla="*/ 153078 h 272134"/>
              <a:gd name="connsiteX186" fmla="*/ 9911891 w 16843836"/>
              <a:gd name="connsiteY186" fmla="*/ 156783 h 272134"/>
              <a:gd name="connsiteX187" fmla="*/ 9922453 w 16843836"/>
              <a:gd name="connsiteY187" fmla="*/ 142556 h 272134"/>
              <a:gd name="connsiteX188" fmla="*/ 10121646 w 16843836"/>
              <a:gd name="connsiteY188" fmla="*/ 16 h 272134"/>
              <a:gd name="connsiteX189" fmla="*/ 10150028 w 16843836"/>
              <a:gd name="connsiteY189" fmla="*/ 7540 h 272134"/>
              <a:gd name="connsiteX190" fmla="*/ 10180825 w 16843836"/>
              <a:gd name="connsiteY190" fmla="*/ 153078 h 272134"/>
              <a:gd name="connsiteX191" fmla="*/ 10179769 w 16843836"/>
              <a:gd name="connsiteY191" fmla="*/ 156783 h 272134"/>
              <a:gd name="connsiteX192" fmla="*/ 10190331 w 16843836"/>
              <a:gd name="connsiteY192" fmla="*/ 142556 h 272134"/>
              <a:gd name="connsiteX193" fmla="*/ 10389524 w 16843836"/>
              <a:gd name="connsiteY193" fmla="*/ 16 h 272134"/>
              <a:gd name="connsiteX194" fmla="*/ 10417906 w 16843836"/>
              <a:gd name="connsiteY194" fmla="*/ 7540 h 272134"/>
              <a:gd name="connsiteX195" fmla="*/ 10448703 w 16843836"/>
              <a:gd name="connsiteY195" fmla="*/ 153078 h 272134"/>
              <a:gd name="connsiteX196" fmla="*/ 10447645 w 16843836"/>
              <a:gd name="connsiteY196" fmla="*/ 156785 h 272134"/>
              <a:gd name="connsiteX197" fmla="*/ 10458211 w 16843836"/>
              <a:gd name="connsiteY197" fmla="*/ 142556 h 272134"/>
              <a:gd name="connsiteX198" fmla="*/ 10657403 w 16843836"/>
              <a:gd name="connsiteY198" fmla="*/ 16 h 272134"/>
              <a:gd name="connsiteX199" fmla="*/ 10685784 w 16843836"/>
              <a:gd name="connsiteY199" fmla="*/ 7540 h 272134"/>
              <a:gd name="connsiteX200" fmla="*/ 10716581 w 16843836"/>
              <a:gd name="connsiteY200" fmla="*/ 153078 h 272134"/>
              <a:gd name="connsiteX201" fmla="*/ 10715525 w 16843836"/>
              <a:gd name="connsiteY201" fmla="*/ 156783 h 272134"/>
              <a:gd name="connsiteX202" fmla="*/ 10726089 w 16843836"/>
              <a:gd name="connsiteY202" fmla="*/ 142556 h 272134"/>
              <a:gd name="connsiteX203" fmla="*/ 10925281 w 16843836"/>
              <a:gd name="connsiteY203" fmla="*/ 16 h 272134"/>
              <a:gd name="connsiteX204" fmla="*/ 10953663 w 16843836"/>
              <a:gd name="connsiteY204" fmla="*/ 7540 h 272134"/>
              <a:gd name="connsiteX205" fmla="*/ 10984460 w 16843836"/>
              <a:gd name="connsiteY205" fmla="*/ 153078 h 272134"/>
              <a:gd name="connsiteX206" fmla="*/ 10983403 w 16843836"/>
              <a:gd name="connsiteY206" fmla="*/ 156783 h 272134"/>
              <a:gd name="connsiteX207" fmla="*/ 10993965 w 16843836"/>
              <a:gd name="connsiteY207" fmla="*/ 142556 h 272134"/>
              <a:gd name="connsiteX208" fmla="*/ 11193159 w 16843836"/>
              <a:gd name="connsiteY208" fmla="*/ 16 h 272134"/>
              <a:gd name="connsiteX209" fmla="*/ 11221541 w 16843836"/>
              <a:gd name="connsiteY209" fmla="*/ 7540 h 272134"/>
              <a:gd name="connsiteX210" fmla="*/ 11252336 w 16843836"/>
              <a:gd name="connsiteY210" fmla="*/ 153078 h 272134"/>
              <a:gd name="connsiteX211" fmla="*/ 11251280 w 16843836"/>
              <a:gd name="connsiteY211" fmla="*/ 156785 h 272134"/>
              <a:gd name="connsiteX212" fmla="*/ 11261845 w 16843836"/>
              <a:gd name="connsiteY212" fmla="*/ 142556 h 272134"/>
              <a:gd name="connsiteX213" fmla="*/ 11461038 w 16843836"/>
              <a:gd name="connsiteY213" fmla="*/ 16 h 272134"/>
              <a:gd name="connsiteX214" fmla="*/ 11489419 w 16843836"/>
              <a:gd name="connsiteY214" fmla="*/ 7540 h 272134"/>
              <a:gd name="connsiteX215" fmla="*/ 11520216 w 16843836"/>
              <a:gd name="connsiteY215" fmla="*/ 153078 h 272134"/>
              <a:gd name="connsiteX216" fmla="*/ 11519160 w 16843836"/>
              <a:gd name="connsiteY216" fmla="*/ 156783 h 272134"/>
              <a:gd name="connsiteX217" fmla="*/ 11529722 w 16843836"/>
              <a:gd name="connsiteY217" fmla="*/ 142556 h 272134"/>
              <a:gd name="connsiteX218" fmla="*/ 11728916 w 16843836"/>
              <a:gd name="connsiteY218" fmla="*/ 16 h 272134"/>
              <a:gd name="connsiteX219" fmla="*/ 11757297 w 16843836"/>
              <a:gd name="connsiteY219" fmla="*/ 7540 h 272134"/>
              <a:gd name="connsiteX220" fmla="*/ 11788093 w 16843836"/>
              <a:gd name="connsiteY220" fmla="*/ 153078 h 272134"/>
              <a:gd name="connsiteX221" fmla="*/ 11787037 w 16843836"/>
              <a:gd name="connsiteY221" fmla="*/ 156783 h 272134"/>
              <a:gd name="connsiteX222" fmla="*/ 11797600 w 16843836"/>
              <a:gd name="connsiteY222" fmla="*/ 142556 h 272134"/>
              <a:gd name="connsiteX223" fmla="*/ 11996793 w 16843836"/>
              <a:gd name="connsiteY223" fmla="*/ 16 h 272134"/>
              <a:gd name="connsiteX224" fmla="*/ 12025175 w 16843836"/>
              <a:gd name="connsiteY224" fmla="*/ 7540 h 272134"/>
              <a:gd name="connsiteX225" fmla="*/ 12055971 w 16843836"/>
              <a:gd name="connsiteY225" fmla="*/ 153078 h 272134"/>
              <a:gd name="connsiteX226" fmla="*/ 12054916 w 16843836"/>
              <a:gd name="connsiteY226" fmla="*/ 156782 h 272134"/>
              <a:gd name="connsiteX227" fmla="*/ 12065478 w 16843836"/>
              <a:gd name="connsiteY227" fmla="*/ 142556 h 272134"/>
              <a:gd name="connsiteX228" fmla="*/ 12264671 w 16843836"/>
              <a:gd name="connsiteY228" fmla="*/ 16 h 272134"/>
              <a:gd name="connsiteX229" fmla="*/ 12293053 w 16843836"/>
              <a:gd name="connsiteY229" fmla="*/ 7540 h 272134"/>
              <a:gd name="connsiteX230" fmla="*/ 12323849 w 16843836"/>
              <a:gd name="connsiteY230" fmla="*/ 153078 h 272134"/>
              <a:gd name="connsiteX231" fmla="*/ 12322793 w 16843836"/>
              <a:gd name="connsiteY231" fmla="*/ 156785 h 272134"/>
              <a:gd name="connsiteX232" fmla="*/ 12333357 w 16843836"/>
              <a:gd name="connsiteY232" fmla="*/ 142556 h 272134"/>
              <a:gd name="connsiteX233" fmla="*/ 12532550 w 16843836"/>
              <a:gd name="connsiteY233" fmla="*/ 16 h 272134"/>
              <a:gd name="connsiteX234" fmla="*/ 12560932 w 16843836"/>
              <a:gd name="connsiteY234" fmla="*/ 7540 h 272134"/>
              <a:gd name="connsiteX235" fmla="*/ 12591728 w 16843836"/>
              <a:gd name="connsiteY235" fmla="*/ 153078 h 272134"/>
              <a:gd name="connsiteX236" fmla="*/ 12590673 w 16843836"/>
              <a:gd name="connsiteY236" fmla="*/ 156782 h 272134"/>
              <a:gd name="connsiteX237" fmla="*/ 12601235 w 16843836"/>
              <a:gd name="connsiteY237" fmla="*/ 142556 h 272134"/>
              <a:gd name="connsiteX238" fmla="*/ 12800428 w 16843836"/>
              <a:gd name="connsiteY238" fmla="*/ 16 h 272134"/>
              <a:gd name="connsiteX239" fmla="*/ 12828810 w 16843836"/>
              <a:gd name="connsiteY239" fmla="*/ 7540 h 272134"/>
              <a:gd name="connsiteX240" fmla="*/ 12859606 w 16843836"/>
              <a:gd name="connsiteY240" fmla="*/ 153078 h 272134"/>
              <a:gd name="connsiteX241" fmla="*/ 12858551 w 16843836"/>
              <a:gd name="connsiteY241" fmla="*/ 156782 h 272134"/>
              <a:gd name="connsiteX242" fmla="*/ 12869113 w 16843836"/>
              <a:gd name="connsiteY242" fmla="*/ 142556 h 272134"/>
              <a:gd name="connsiteX243" fmla="*/ 13068306 w 16843836"/>
              <a:gd name="connsiteY243" fmla="*/ 16 h 272134"/>
              <a:gd name="connsiteX244" fmla="*/ 13096688 w 16843836"/>
              <a:gd name="connsiteY244" fmla="*/ 7540 h 272134"/>
              <a:gd name="connsiteX245" fmla="*/ 13127484 w 16843836"/>
              <a:gd name="connsiteY245" fmla="*/ 153078 h 272134"/>
              <a:gd name="connsiteX246" fmla="*/ 13126428 w 16843836"/>
              <a:gd name="connsiteY246" fmla="*/ 156785 h 272134"/>
              <a:gd name="connsiteX247" fmla="*/ 13136992 w 16843836"/>
              <a:gd name="connsiteY247" fmla="*/ 142556 h 272134"/>
              <a:gd name="connsiteX248" fmla="*/ 13336185 w 16843836"/>
              <a:gd name="connsiteY248" fmla="*/ 16 h 272134"/>
              <a:gd name="connsiteX249" fmla="*/ 13364567 w 16843836"/>
              <a:gd name="connsiteY249" fmla="*/ 7540 h 272134"/>
              <a:gd name="connsiteX250" fmla="*/ 13395363 w 16843836"/>
              <a:gd name="connsiteY250" fmla="*/ 153078 h 272134"/>
              <a:gd name="connsiteX251" fmla="*/ 13394307 w 16843836"/>
              <a:gd name="connsiteY251" fmla="*/ 156783 h 272134"/>
              <a:gd name="connsiteX252" fmla="*/ 13404870 w 16843836"/>
              <a:gd name="connsiteY252" fmla="*/ 142556 h 272134"/>
              <a:gd name="connsiteX253" fmla="*/ 13604063 w 16843836"/>
              <a:gd name="connsiteY253" fmla="*/ 16 h 272134"/>
              <a:gd name="connsiteX254" fmla="*/ 13632445 w 16843836"/>
              <a:gd name="connsiteY254" fmla="*/ 7540 h 272134"/>
              <a:gd name="connsiteX255" fmla="*/ 13663241 w 16843836"/>
              <a:gd name="connsiteY255" fmla="*/ 153078 h 272134"/>
              <a:gd name="connsiteX256" fmla="*/ 13662186 w 16843836"/>
              <a:gd name="connsiteY256" fmla="*/ 156782 h 272134"/>
              <a:gd name="connsiteX257" fmla="*/ 13672748 w 16843836"/>
              <a:gd name="connsiteY257" fmla="*/ 142556 h 272134"/>
              <a:gd name="connsiteX258" fmla="*/ 13871941 w 16843836"/>
              <a:gd name="connsiteY258" fmla="*/ 16 h 272134"/>
              <a:gd name="connsiteX259" fmla="*/ 13900323 w 16843836"/>
              <a:gd name="connsiteY259" fmla="*/ 7540 h 272134"/>
              <a:gd name="connsiteX260" fmla="*/ 13931119 w 16843836"/>
              <a:gd name="connsiteY260" fmla="*/ 153078 h 272134"/>
              <a:gd name="connsiteX261" fmla="*/ 13930063 w 16843836"/>
              <a:gd name="connsiteY261" fmla="*/ 156785 h 272134"/>
              <a:gd name="connsiteX262" fmla="*/ 13940627 w 16843836"/>
              <a:gd name="connsiteY262" fmla="*/ 142556 h 272134"/>
              <a:gd name="connsiteX263" fmla="*/ 14139820 w 16843836"/>
              <a:gd name="connsiteY263" fmla="*/ 16 h 272134"/>
              <a:gd name="connsiteX264" fmla="*/ 14168202 w 16843836"/>
              <a:gd name="connsiteY264" fmla="*/ 7540 h 272134"/>
              <a:gd name="connsiteX265" fmla="*/ 14198998 w 16843836"/>
              <a:gd name="connsiteY265" fmla="*/ 153078 h 272134"/>
              <a:gd name="connsiteX266" fmla="*/ 14197943 w 16843836"/>
              <a:gd name="connsiteY266" fmla="*/ 156782 h 272134"/>
              <a:gd name="connsiteX267" fmla="*/ 14208505 w 16843836"/>
              <a:gd name="connsiteY267" fmla="*/ 142556 h 272134"/>
              <a:gd name="connsiteX268" fmla="*/ 14407698 w 16843836"/>
              <a:gd name="connsiteY268" fmla="*/ 16 h 272134"/>
              <a:gd name="connsiteX269" fmla="*/ 14436080 w 16843836"/>
              <a:gd name="connsiteY269" fmla="*/ 7540 h 272134"/>
              <a:gd name="connsiteX270" fmla="*/ 14466876 w 16843836"/>
              <a:gd name="connsiteY270" fmla="*/ 153078 h 272134"/>
              <a:gd name="connsiteX271" fmla="*/ 14465821 w 16843836"/>
              <a:gd name="connsiteY271" fmla="*/ 156782 h 272134"/>
              <a:gd name="connsiteX272" fmla="*/ 14476383 w 16843836"/>
              <a:gd name="connsiteY272" fmla="*/ 142556 h 272134"/>
              <a:gd name="connsiteX273" fmla="*/ 14675576 w 16843836"/>
              <a:gd name="connsiteY273" fmla="*/ 16 h 272134"/>
              <a:gd name="connsiteX274" fmla="*/ 14703958 w 16843836"/>
              <a:gd name="connsiteY274" fmla="*/ 7540 h 272134"/>
              <a:gd name="connsiteX275" fmla="*/ 14734754 w 16843836"/>
              <a:gd name="connsiteY275" fmla="*/ 153078 h 272134"/>
              <a:gd name="connsiteX276" fmla="*/ 14733698 w 16843836"/>
              <a:gd name="connsiteY276" fmla="*/ 156785 h 272134"/>
              <a:gd name="connsiteX277" fmla="*/ 14744262 w 16843836"/>
              <a:gd name="connsiteY277" fmla="*/ 142556 h 272134"/>
              <a:gd name="connsiteX278" fmla="*/ 14943455 w 16843836"/>
              <a:gd name="connsiteY278" fmla="*/ 16 h 272134"/>
              <a:gd name="connsiteX279" fmla="*/ 14971837 w 16843836"/>
              <a:gd name="connsiteY279" fmla="*/ 7540 h 272134"/>
              <a:gd name="connsiteX280" fmla="*/ 15002633 w 16843836"/>
              <a:gd name="connsiteY280" fmla="*/ 153078 h 272134"/>
              <a:gd name="connsiteX281" fmla="*/ 15001577 w 16843836"/>
              <a:gd name="connsiteY281" fmla="*/ 156783 h 272134"/>
              <a:gd name="connsiteX282" fmla="*/ 15012140 w 16843836"/>
              <a:gd name="connsiteY282" fmla="*/ 142556 h 272134"/>
              <a:gd name="connsiteX283" fmla="*/ 15211333 w 16843836"/>
              <a:gd name="connsiteY283" fmla="*/ 16 h 272134"/>
              <a:gd name="connsiteX284" fmla="*/ 15239715 w 16843836"/>
              <a:gd name="connsiteY284" fmla="*/ 7540 h 272134"/>
              <a:gd name="connsiteX285" fmla="*/ 15270511 w 16843836"/>
              <a:gd name="connsiteY285" fmla="*/ 153078 h 272134"/>
              <a:gd name="connsiteX286" fmla="*/ 15269455 w 16843836"/>
              <a:gd name="connsiteY286" fmla="*/ 156783 h 272134"/>
              <a:gd name="connsiteX287" fmla="*/ 15280018 w 16843836"/>
              <a:gd name="connsiteY287" fmla="*/ 142556 h 272134"/>
              <a:gd name="connsiteX288" fmla="*/ 15479211 w 16843836"/>
              <a:gd name="connsiteY288" fmla="*/ 16 h 272134"/>
              <a:gd name="connsiteX289" fmla="*/ 15507593 w 16843836"/>
              <a:gd name="connsiteY289" fmla="*/ 7540 h 272134"/>
              <a:gd name="connsiteX290" fmla="*/ 15538389 w 16843836"/>
              <a:gd name="connsiteY290" fmla="*/ 153078 h 272134"/>
              <a:gd name="connsiteX291" fmla="*/ 15537333 w 16843836"/>
              <a:gd name="connsiteY291" fmla="*/ 156784 h 272134"/>
              <a:gd name="connsiteX292" fmla="*/ 15547897 w 16843836"/>
              <a:gd name="connsiteY292" fmla="*/ 142556 h 272134"/>
              <a:gd name="connsiteX293" fmla="*/ 15747090 w 16843836"/>
              <a:gd name="connsiteY293" fmla="*/ 16 h 272134"/>
              <a:gd name="connsiteX294" fmla="*/ 15775472 w 16843836"/>
              <a:gd name="connsiteY294" fmla="*/ 7540 h 272134"/>
              <a:gd name="connsiteX295" fmla="*/ 15806268 w 16843836"/>
              <a:gd name="connsiteY295" fmla="*/ 153078 h 272134"/>
              <a:gd name="connsiteX296" fmla="*/ 15805212 w 16843836"/>
              <a:gd name="connsiteY296" fmla="*/ 156783 h 272134"/>
              <a:gd name="connsiteX297" fmla="*/ 15815776 w 16843836"/>
              <a:gd name="connsiteY297" fmla="*/ 142556 h 272134"/>
              <a:gd name="connsiteX298" fmla="*/ 16014968 w 16843836"/>
              <a:gd name="connsiteY298" fmla="*/ 16 h 272134"/>
              <a:gd name="connsiteX299" fmla="*/ 16043350 w 16843836"/>
              <a:gd name="connsiteY299" fmla="*/ 7540 h 272134"/>
              <a:gd name="connsiteX300" fmla="*/ 16074146 w 16843836"/>
              <a:gd name="connsiteY300" fmla="*/ 153078 h 272134"/>
              <a:gd name="connsiteX301" fmla="*/ 16073090 w 16843836"/>
              <a:gd name="connsiteY301" fmla="*/ 156783 h 272134"/>
              <a:gd name="connsiteX302" fmla="*/ 16083652 w 16843836"/>
              <a:gd name="connsiteY302" fmla="*/ 142556 h 272134"/>
              <a:gd name="connsiteX303" fmla="*/ 16282846 w 16843836"/>
              <a:gd name="connsiteY303" fmla="*/ 16 h 272134"/>
              <a:gd name="connsiteX304" fmla="*/ 16311228 w 16843836"/>
              <a:gd name="connsiteY304" fmla="*/ 7540 h 272134"/>
              <a:gd name="connsiteX305" fmla="*/ 16342024 w 16843836"/>
              <a:gd name="connsiteY305" fmla="*/ 153078 h 272134"/>
              <a:gd name="connsiteX306" fmla="*/ 16340968 w 16843836"/>
              <a:gd name="connsiteY306" fmla="*/ 156785 h 272134"/>
              <a:gd name="connsiteX307" fmla="*/ 16351532 w 16843836"/>
              <a:gd name="connsiteY307" fmla="*/ 142556 h 272134"/>
              <a:gd name="connsiteX308" fmla="*/ 16550724 w 16843836"/>
              <a:gd name="connsiteY308" fmla="*/ 16 h 272134"/>
              <a:gd name="connsiteX309" fmla="*/ 16579106 w 16843836"/>
              <a:gd name="connsiteY309" fmla="*/ 7540 h 272134"/>
              <a:gd name="connsiteX310" fmla="*/ 16609904 w 16843836"/>
              <a:gd name="connsiteY310" fmla="*/ 153078 h 272134"/>
              <a:gd name="connsiteX311" fmla="*/ 16608852 w 16843836"/>
              <a:gd name="connsiteY311" fmla="*/ 156766 h 272134"/>
              <a:gd name="connsiteX312" fmla="*/ 16843836 w 16843836"/>
              <a:gd name="connsiteY312" fmla="*/ 272134 h 272134"/>
              <a:gd name="connsiteX0" fmla="*/ 1056 w 16614994"/>
              <a:gd name="connsiteY0" fmla="*/ 153078 h 156785"/>
              <a:gd name="connsiteX1" fmla="*/ 0 w 16614994"/>
              <a:gd name="connsiteY1" fmla="*/ 156783 h 156785"/>
              <a:gd name="connsiteX2" fmla="*/ 10562 w 16614994"/>
              <a:gd name="connsiteY2" fmla="*/ 142556 h 156785"/>
              <a:gd name="connsiteX3" fmla="*/ 209755 w 16614994"/>
              <a:gd name="connsiteY3" fmla="*/ 16 h 156785"/>
              <a:gd name="connsiteX4" fmla="*/ 238137 w 16614994"/>
              <a:gd name="connsiteY4" fmla="*/ 7540 h 156785"/>
              <a:gd name="connsiteX5" fmla="*/ 268934 w 16614994"/>
              <a:gd name="connsiteY5" fmla="*/ 153078 h 156785"/>
              <a:gd name="connsiteX6" fmla="*/ 267877 w 16614994"/>
              <a:gd name="connsiteY6" fmla="*/ 156785 h 156785"/>
              <a:gd name="connsiteX7" fmla="*/ 278441 w 16614994"/>
              <a:gd name="connsiteY7" fmla="*/ 142556 h 156785"/>
              <a:gd name="connsiteX8" fmla="*/ 477634 w 16614994"/>
              <a:gd name="connsiteY8" fmla="*/ 16 h 156785"/>
              <a:gd name="connsiteX9" fmla="*/ 506016 w 16614994"/>
              <a:gd name="connsiteY9" fmla="*/ 7540 h 156785"/>
              <a:gd name="connsiteX10" fmla="*/ 536812 w 16614994"/>
              <a:gd name="connsiteY10" fmla="*/ 153078 h 156785"/>
              <a:gd name="connsiteX11" fmla="*/ 535757 w 16614994"/>
              <a:gd name="connsiteY11" fmla="*/ 156783 h 156785"/>
              <a:gd name="connsiteX12" fmla="*/ 546319 w 16614994"/>
              <a:gd name="connsiteY12" fmla="*/ 142556 h 156785"/>
              <a:gd name="connsiteX13" fmla="*/ 745512 w 16614994"/>
              <a:gd name="connsiteY13" fmla="*/ 16 h 156785"/>
              <a:gd name="connsiteX14" fmla="*/ 773894 w 16614994"/>
              <a:gd name="connsiteY14" fmla="*/ 7540 h 156785"/>
              <a:gd name="connsiteX15" fmla="*/ 804690 w 16614994"/>
              <a:gd name="connsiteY15" fmla="*/ 153078 h 156785"/>
              <a:gd name="connsiteX16" fmla="*/ 803634 w 16614994"/>
              <a:gd name="connsiteY16" fmla="*/ 156783 h 156785"/>
              <a:gd name="connsiteX17" fmla="*/ 814197 w 16614994"/>
              <a:gd name="connsiteY17" fmla="*/ 142556 h 156785"/>
              <a:gd name="connsiteX18" fmla="*/ 1013390 w 16614994"/>
              <a:gd name="connsiteY18" fmla="*/ 16 h 156785"/>
              <a:gd name="connsiteX19" fmla="*/ 1041772 w 16614994"/>
              <a:gd name="connsiteY19" fmla="*/ 7540 h 156785"/>
              <a:gd name="connsiteX20" fmla="*/ 1072568 w 16614994"/>
              <a:gd name="connsiteY20" fmla="*/ 153078 h 156785"/>
              <a:gd name="connsiteX21" fmla="*/ 1071510 w 16614994"/>
              <a:gd name="connsiteY21" fmla="*/ 156785 h 156785"/>
              <a:gd name="connsiteX22" fmla="*/ 1082076 w 16614994"/>
              <a:gd name="connsiteY22" fmla="*/ 142556 h 156785"/>
              <a:gd name="connsiteX23" fmla="*/ 1281268 w 16614994"/>
              <a:gd name="connsiteY23" fmla="*/ 16 h 156785"/>
              <a:gd name="connsiteX24" fmla="*/ 1309649 w 16614994"/>
              <a:gd name="connsiteY24" fmla="*/ 7540 h 156785"/>
              <a:gd name="connsiteX25" fmla="*/ 1340447 w 16614994"/>
              <a:gd name="connsiteY25" fmla="*/ 153078 h 156785"/>
              <a:gd name="connsiteX26" fmla="*/ 1339392 w 16614994"/>
              <a:gd name="connsiteY26" fmla="*/ 156783 h 156785"/>
              <a:gd name="connsiteX27" fmla="*/ 1349953 w 16614994"/>
              <a:gd name="connsiteY27" fmla="*/ 142556 h 156785"/>
              <a:gd name="connsiteX28" fmla="*/ 1549146 w 16614994"/>
              <a:gd name="connsiteY28" fmla="*/ 16 h 156785"/>
              <a:gd name="connsiteX29" fmla="*/ 1577528 w 16614994"/>
              <a:gd name="connsiteY29" fmla="*/ 7540 h 156785"/>
              <a:gd name="connsiteX30" fmla="*/ 1608325 w 16614994"/>
              <a:gd name="connsiteY30" fmla="*/ 153078 h 156785"/>
              <a:gd name="connsiteX31" fmla="*/ 1607269 w 16614994"/>
              <a:gd name="connsiteY31" fmla="*/ 156783 h 156785"/>
              <a:gd name="connsiteX32" fmla="*/ 1617831 w 16614994"/>
              <a:gd name="connsiteY32" fmla="*/ 142556 h 156785"/>
              <a:gd name="connsiteX33" fmla="*/ 1817024 w 16614994"/>
              <a:gd name="connsiteY33" fmla="*/ 16 h 156785"/>
              <a:gd name="connsiteX34" fmla="*/ 1845406 w 16614994"/>
              <a:gd name="connsiteY34" fmla="*/ 7540 h 156785"/>
              <a:gd name="connsiteX35" fmla="*/ 1876203 w 16614994"/>
              <a:gd name="connsiteY35" fmla="*/ 153078 h 156785"/>
              <a:gd name="connsiteX36" fmla="*/ 1875145 w 16614994"/>
              <a:gd name="connsiteY36" fmla="*/ 156785 h 156785"/>
              <a:gd name="connsiteX37" fmla="*/ 1885711 w 16614994"/>
              <a:gd name="connsiteY37" fmla="*/ 142556 h 156785"/>
              <a:gd name="connsiteX38" fmla="*/ 2084903 w 16614994"/>
              <a:gd name="connsiteY38" fmla="*/ 16 h 156785"/>
              <a:gd name="connsiteX39" fmla="*/ 2113284 w 16614994"/>
              <a:gd name="connsiteY39" fmla="*/ 7540 h 156785"/>
              <a:gd name="connsiteX40" fmla="*/ 2144081 w 16614994"/>
              <a:gd name="connsiteY40" fmla="*/ 153078 h 156785"/>
              <a:gd name="connsiteX41" fmla="*/ 2143025 w 16614994"/>
              <a:gd name="connsiteY41" fmla="*/ 156783 h 156785"/>
              <a:gd name="connsiteX42" fmla="*/ 2153589 w 16614994"/>
              <a:gd name="connsiteY42" fmla="*/ 142556 h 156785"/>
              <a:gd name="connsiteX43" fmla="*/ 2352782 w 16614994"/>
              <a:gd name="connsiteY43" fmla="*/ 16 h 156785"/>
              <a:gd name="connsiteX44" fmla="*/ 2381163 w 16614994"/>
              <a:gd name="connsiteY44" fmla="*/ 7540 h 156785"/>
              <a:gd name="connsiteX45" fmla="*/ 2411961 w 16614994"/>
              <a:gd name="connsiteY45" fmla="*/ 153078 h 156785"/>
              <a:gd name="connsiteX46" fmla="*/ 2410903 w 16614994"/>
              <a:gd name="connsiteY46" fmla="*/ 156783 h 156785"/>
              <a:gd name="connsiteX47" fmla="*/ 2421465 w 16614994"/>
              <a:gd name="connsiteY47" fmla="*/ 142556 h 156785"/>
              <a:gd name="connsiteX48" fmla="*/ 2620659 w 16614994"/>
              <a:gd name="connsiteY48" fmla="*/ 16 h 156785"/>
              <a:gd name="connsiteX49" fmla="*/ 2649041 w 16614994"/>
              <a:gd name="connsiteY49" fmla="*/ 7540 h 156785"/>
              <a:gd name="connsiteX50" fmla="*/ 2679836 w 16614994"/>
              <a:gd name="connsiteY50" fmla="*/ 153078 h 156785"/>
              <a:gd name="connsiteX51" fmla="*/ 2678780 w 16614994"/>
              <a:gd name="connsiteY51" fmla="*/ 156785 h 156785"/>
              <a:gd name="connsiteX52" fmla="*/ 2689345 w 16614994"/>
              <a:gd name="connsiteY52" fmla="*/ 142556 h 156785"/>
              <a:gd name="connsiteX53" fmla="*/ 2888538 w 16614994"/>
              <a:gd name="connsiteY53" fmla="*/ 16 h 156785"/>
              <a:gd name="connsiteX54" fmla="*/ 2916920 w 16614994"/>
              <a:gd name="connsiteY54" fmla="*/ 7540 h 156785"/>
              <a:gd name="connsiteX55" fmla="*/ 2947716 w 16614994"/>
              <a:gd name="connsiteY55" fmla="*/ 153078 h 156785"/>
              <a:gd name="connsiteX56" fmla="*/ 2946660 w 16614994"/>
              <a:gd name="connsiteY56" fmla="*/ 156783 h 156785"/>
              <a:gd name="connsiteX57" fmla="*/ 2957222 w 16614994"/>
              <a:gd name="connsiteY57" fmla="*/ 142556 h 156785"/>
              <a:gd name="connsiteX58" fmla="*/ 3156416 w 16614994"/>
              <a:gd name="connsiteY58" fmla="*/ 16 h 156785"/>
              <a:gd name="connsiteX59" fmla="*/ 3184798 w 16614994"/>
              <a:gd name="connsiteY59" fmla="*/ 7540 h 156785"/>
              <a:gd name="connsiteX60" fmla="*/ 3215593 w 16614994"/>
              <a:gd name="connsiteY60" fmla="*/ 153078 h 156785"/>
              <a:gd name="connsiteX61" fmla="*/ 3214537 w 16614994"/>
              <a:gd name="connsiteY61" fmla="*/ 156783 h 156785"/>
              <a:gd name="connsiteX62" fmla="*/ 3225100 w 16614994"/>
              <a:gd name="connsiteY62" fmla="*/ 142556 h 156785"/>
              <a:gd name="connsiteX63" fmla="*/ 3424293 w 16614994"/>
              <a:gd name="connsiteY63" fmla="*/ 16 h 156785"/>
              <a:gd name="connsiteX64" fmla="*/ 3452676 w 16614994"/>
              <a:gd name="connsiteY64" fmla="*/ 7540 h 156785"/>
              <a:gd name="connsiteX65" fmla="*/ 3483472 w 16614994"/>
              <a:gd name="connsiteY65" fmla="*/ 153078 h 156785"/>
              <a:gd name="connsiteX66" fmla="*/ 3482416 w 16614994"/>
              <a:gd name="connsiteY66" fmla="*/ 156782 h 156785"/>
              <a:gd name="connsiteX67" fmla="*/ 3492979 w 16614994"/>
              <a:gd name="connsiteY67" fmla="*/ 142556 h 156785"/>
              <a:gd name="connsiteX68" fmla="*/ 3692172 w 16614994"/>
              <a:gd name="connsiteY68" fmla="*/ 16 h 156785"/>
              <a:gd name="connsiteX69" fmla="*/ 3720553 w 16614994"/>
              <a:gd name="connsiteY69" fmla="*/ 7540 h 156785"/>
              <a:gd name="connsiteX70" fmla="*/ 3751350 w 16614994"/>
              <a:gd name="connsiteY70" fmla="*/ 153078 h 156785"/>
              <a:gd name="connsiteX71" fmla="*/ 3750294 w 16614994"/>
              <a:gd name="connsiteY71" fmla="*/ 156785 h 156785"/>
              <a:gd name="connsiteX72" fmla="*/ 3760858 w 16614994"/>
              <a:gd name="connsiteY72" fmla="*/ 142556 h 156785"/>
              <a:gd name="connsiteX73" fmla="*/ 3960051 w 16614994"/>
              <a:gd name="connsiteY73" fmla="*/ 16 h 156785"/>
              <a:gd name="connsiteX74" fmla="*/ 3988432 w 16614994"/>
              <a:gd name="connsiteY74" fmla="*/ 7540 h 156785"/>
              <a:gd name="connsiteX75" fmla="*/ 4019229 w 16614994"/>
              <a:gd name="connsiteY75" fmla="*/ 153078 h 156785"/>
              <a:gd name="connsiteX76" fmla="*/ 4018174 w 16614994"/>
              <a:gd name="connsiteY76" fmla="*/ 156782 h 156785"/>
              <a:gd name="connsiteX77" fmla="*/ 4028736 w 16614994"/>
              <a:gd name="connsiteY77" fmla="*/ 142556 h 156785"/>
              <a:gd name="connsiteX78" fmla="*/ 4227928 w 16614994"/>
              <a:gd name="connsiteY78" fmla="*/ 16 h 156785"/>
              <a:gd name="connsiteX79" fmla="*/ 4256311 w 16614994"/>
              <a:gd name="connsiteY79" fmla="*/ 7540 h 156785"/>
              <a:gd name="connsiteX80" fmla="*/ 4287106 w 16614994"/>
              <a:gd name="connsiteY80" fmla="*/ 153078 h 156785"/>
              <a:gd name="connsiteX81" fmla="*/ 4286052 w 16614994"/>
              <a:gd name="connsiteY81" fmla="*/ 156782 h 156785"/>
              <a:gd name="connsiteX82" fmla="*/ 4296613 w 16614994"/>
              <a:gd name="connsiteY82" fmla="*/ 142556 h 156785"/>
              <a:gd name="connsiteX83" fmla="*/ 4495806 w 16614994"/>
              <a:gd name="connsiteY83" fmla="*/ 16 h 156785"/>
              <a:gd name="connsiteX84" fmla="*/ 4524189 w 16614994"/>
              <a:gd name="connsiteY84" fmla="*/ 7540 h 156785"/>
              <a:gd name="connsiteX85" fmla="*/ 4554984 w 16614994"/>
              <a:gd name="connsiteY85" fmla="*/ 153078 h 156785"/>
              <a:gd name="connsiteX86" fmla="*/ 4553928 w 16614994"/>
              <a:gd name="connsiteY86" fmla="*/ 156785 h 156785"/>
              <a:gd name="connsiteX87" fmla="*/ 4564492 w 16614994"/>
              <a:gd name="connsiteY87" fmla="*/ 142556 h 156785"/>
              <a:gd name="connsiteX88" fmla="*/ 4763685 w 16614994"/>
              <a:gd name="connsiteY88" fmla="*/ 16 h 156785"/>
              <a:gd name="connsiteX89" fmla="*/ 4792068 w 16614994"/>
              <a:gd name="connsiteY89" fmla="*/ 7540 h 156785"/>
              <a:gd name="connsiteX90" fmla="*/ 4822864 w 16614994"/>
              <a:gd name="connsiteY90" fmla="*/ 153078 h 156785"/>
              <a:gd name="connsiteX91" fmla="*/ 4821807 w 16614994"/>
              <a:gd name="connsiteY91" fmla="*/ 156783 h 156785"/>
              <a:gd name="connsiteX92" fmla="*/ 4832371 w 16614994"/>
              <a:gd name="connsiteY92" fmla="*/ 142556 h 156785"/>
              <a:gd name="connsiteX93" fmla="*/ 5031564 w 16614994"/>
              <a:gd name="connsiteY93" fmla="*/ 16 h 156785"/>
              <a:gd name="connsiteX94" fmla="*/ 5059945 w 16614994"/>
              <a:gd name="connsiteY94" fmla="*/ 7540 h 156785"/>
              <a:gd name="connsiteX95" fmla="*/ 5090742 w 16614994"/>
              <a:gd name="connsiteY95" fmla="*/ 153078 h 156785"/>
              <a:gd name="connsiteX96" fmla="*/ 5089687 w 16614994"/>
              <a:gd name="connsiteY96" fmla="*/ 156782 h 156785"/>
              <a:gd name="connsiteX97" fmla="*/ 5100249 w 16614994"/>
              <a:gd name="connsiteY97" fmla="*/ 142556 h 156785"/>
              <a:gd name="connsiteX98" fmla="*/ 5299442 w 16614994"/>
              <a:gd name="connsiteY98" fmla="*/ 16 h 156785"/>
              <a:gd name="connsiteX99" fmla="*/ 5327823 w 16614994"/>
              <a:gd name="connsiteY99" fmla="*/ 7540 h 156785"/>
              <a:gd name="connsiteX100" fmla="*/ 5358619 w 16614994"/>
              <a:gd name="connsiteY100" fmla="*/ 153078 h 156785"/>
              <a:gd name="connsiteX101" fmla="*/ 5357564 w 16614994"/>
              <a:gd name="connsiteY101" fmla="*/ 156785 h 156785"/>
              <a:gd name="connsiteX102" fmla="*/ 5368128 w 16614994"/>
              <a:gd name="connsiteY102" fmla="*/ 142556 h 156785"/>
              <a:gd name="connsiteX103" fmla="*/ 5567320 w 16614994"/>
              <a:gd name="connsiteY103" fmla="*/ 16 h 156785"/>
              <a:gd name="connsiteX104" fmla="*/ 5595703 w 16614994"/>
              <a:gd name="connsiteY104" fmla="*/ 7540 h 156785"/>
              <a:gd name="connsiteX105" fmla="*/ 5626498 w 16614994"/>
              <a:gd name="connsiteY105" fmla="*/ 153078 h 156785"/>
              <a:gd name="connsiteX106" fmla="*/ 5625444 w 16614994"/>
              <a:gd name="connsiteY106" fmla="*/ 156782 h 156785"/>
              <a:gd name="connsiteX107" fmla="*/ 5636005 w 16614994"/>
              <a:gd name="connsiteY107" fmla="*/ 142556 h 156785"/>
              <a:gd name="connsiteX108" fmla="*/ 5835198 w 16614994"/>
              <a:gd name="connsiteY108" fmla="*/ 16 h 156785"/>
              <a:gd name="connsiteX109" fmla="*/ 5863581 w 16614994"/>
              <a:gd name="connsiteY109" fmla="*/ 7540 h 156785"/>
              <a:gd name="connsiteX110" fmla="*/ 5894376 w 16614994"/>
              <a:gd name="connsiteY110" fmla="*/ 153078 h 156785"/>
              <a:gd name="connsiteX111" fmla="*/ 5893321 w 16614994"/>
              <a:gd name="connsiteY111" fmla="*/ 156782 h 156785"/>
              <a:gd name="connsiteX112" fmla="*/ 5903883 w 16614994"/>
              <a:gd name="connsiteY112" fmla="*/ 142556 h 156785"/>
              <a:gd name="connsiteX113" fmla="*/ 6103077 w 16614994"/>
              <a:gd name="connsiteY113" fmla="*/ 16 h 156785"/>
              <a:gd name="connsiteX114" fmla="*/ 6131458 w 16614994"/>
              <a:gd name="connsiteY114" fmla="*/ 7540 h 156785"/>
              <a:gd name="connsiteX115" fmla="*/ 6162255 w 16614994"/>
              <a:gd name="connsiteY115" fmla="*/ 153078 h 156785"/>
              <a:gd name="connsiteX116" fmla="*/ 6161199 w 16614994"/>
              <a:gd name="connsiteY116" fmla="*/ 156785 h 156785"/>
              <a:gd name="connsiteX117" fmla="*/ 6171763 w 16614994"/>
              <a:gd name="connsiteY117" fmla="*/ 142556 h 156785"/>
              <a:gd name="connsiteX118" fmla="*/ 6370956 w 16614994"/>
              <a:gd name="connsiteY118" fmla="*/ 16 h 156785"/>
              <a:gd name="connsiteX119" fmla="*/ 6399337 w 16614994"/>
              <a:gd name="connsiteY119" fmla="*/ 7540 h 156785"/>
              <a:gd name="connsiteX120" fmla="*/ 6430134 w 16614994"/>
              <a:gd name="connsiteY120" fmla="*/ 153078 h 156785"/>
              <a:gd name="connsiteX121" fmla="*/ 6429078 w 16614994"/>
              <a:gd name="connsiteY121" fmla="*/ 156783 h 156785"/>
              <a:gd name="connsiteX122" fmla="*/ 6439641 w 16614994"/>
              <a:gd name="connsiteY122" fmla="*/ 142556 h 156785"/>
              <a:gd name="connsiteX123" fmla="*/ 6638834 w 16614994"/>
              <a:gd name="connsiteY123" fmla="*/ 16 h 156785"/>
              <a:gd name="connsiteX124" fmla="*/ 6667215 w 16614994"/>
              <a:gd name="connsiteY124" fmla="*/ 7540 h 156785"/>
              <a:gd name="connsiteX125" fmla="*/ 6698012 w 16614994"/>
              <a:gd name="connsiteY125" fmla="*/ 153078 h 156785"/>
              <a:gd name="connsiteX126" fmla="*/ 6696956 w 16614994"/>
              <a:gd name="connsiteY126" fmla="*/ 156783 h 156785"/>
              <a:gd name="connsiteX127" fmla="*/ 6707519 w 16614994"/>
              <a:gd name="connsiteY127" fmla="*/ 142556 h 156785"/>
              <a:gd name="connsiteX128" fmla="*/ 6906711 w 16614994"/>
              <a:gd name="connsiteY128" fmla="*/ 16 h 156785"/>
              <a:gd name="connsiteX129" fmla="*/ 6935094 w 16614994"/>
              <a:gd name="connsiteY129" fmla="*/ 7540 h 156785"/>
              <a:gd name="connsiteX130" fmla="*/ 6965889 w 16614994"/>
              <a:gd name="connsiteY130" fmla="*/ 153078 h 156785"/>
              <a:gd name="connsiteX131" fmla="*/ 6964833 w 16614994"/>
              <a:gd name="connsiteY131" fmla="*/ 156784 h 156785"/>
              <a:gd name="connsiteX132" fmla="*/ 6975397 w 16614994"/>
              <a:gd name="connsiteY132" fmla="*/ 142556 h 156785"/>
              <a:gd name="connsiteX133" fmla="*/ 7174590 w 16614994"/>
              <a:gd name="connsiteY133" fmla="*/ 16 h 156785"/>
              <a:gd name="connsiteX134" fmla="*/ 7202973 w 16614994"/>
              <a:gd name="connsiteY134" fmla="*/ 7540 h 156785"/>
              <a:gd name="connsiteX135" fmla="*/ 7233768 w 16614994"/>
              <a:gd name="connsiteY135" fmla="*/ 153078 h 156785"/>
              <a:gd name="connsiteX136" fmla="*/ 7232713 w 16614994"/>
              <a:gd name="connsiteY136" fmla="*/ 156783 h 156785"/>
              <a:gd name="connsiteX137" fmla="*/ 7243275 w 16614994"/>
              <a:gd name="connsiteY137" fmla="*/ 142556 h 156785"/>
              <a:gd name="connsiteX138" fmla="*/ 7442468 w 16614994"/>
              <a:gd name="connsiteY138" fmla="*/ 16 h 156785"/>
              <a:gd name="connsiteX139" fmla="*/ 7470850 w 16614994"/>
              <a:gd name="connsiteY139" fmla="*/ 7540 h 156785"/>
              <a:gd name="connsiteX140" fmla="*/ 7501646 w 16614994"/>
              <a:gd name="connsiteY140" fmla="*/ 153078 h 156785"/>
              <a:gd name="connsiteX141" fmla="*/ 7500590 w 16614994"/>
              <a:gd name="connsiteY141" fmla="*/ 156783 h 156785"/>
              <a:gd name="connsiteX142" fmla="*/ 7511153 w 16614994"/>
              <a:gd name="connsiteY142" fmla="*/ 142556 h 156785"/>
              <a:gd name="connsiteX143" fmla="*/ 7710346 w 16614994"/>
              <a:gd name="connsiteY143" fmla="*/ 16 h 156785"/>
              <a:gd name="connsiteX144" fmla="*/ 7738728 w 16614994"/>
              <a:gd name="connsiteY144" fmla="*/ 7540 h 156785"/>
              <a:gd name="connsiteX145" fmla="*/ 7769524 w 16614994"/>
              <a:gd name="connsiteY145" fmla="*/ 153078 h 156785"/>
              <a:gd name="connsiteX146" fmla="*/ 7768468 w 16614994"/>
              <a:gd name="connsiteY146" fmla="*/ 156785 h 156785"/>
              <a:gd name="connsiteX147" fmla="*/ 7779032 w 16614994"/>
              <a:gd name="connsiteY147" fmla="*/ 142556 h 156785"/>
              <a:gd name="connsiteX148" fmla="*/ 7978224 w 16614994"/>
              <a:gd name="connsiteY148" fmla="*/ 16 h 156785"/>
              <a:gd name="connsiteX149" fmla="*/ 8006606 w 16614994"/>
              <a:gd name="connsiteY149" fmla="*/ 7540 h 156785"/>
              <a:gd name="connsiteX150" fmla="*/ 8037403 w 16614994"/>
              <a:gd name="connsiteY150" fmla="*/ 153078 h 156785"/>
              <a:gd name="connsiteX151" fmla="*/ 8036352 w 16614994"/>
              <a:gd name="connsiteY151" fmla="*/ 156766 h 156785"/>
              <a:gd name="connsiteX152" fmla="*/ 8046902 w 16614994"/>
              <a:gd name="connsiteY152" fmla="*/ 142556 h 156785"/>
              <a:gd name="connsiteX153" fmla="*/ 8246094 w 16614994"/>
              <a:gd name="connsiteY153" fmla="*/ 16 h 156785"/>
              <a:gd name="connsiteX154" fmla="*/ 8274476 w 16614994"/>
              <a:gd name="connsiteY154" fmla="*/ 7540 h 156785"/>
              <a:gd name="connsiteX155" fmla="*/ 8305273 w 16614994"/>
              <a:gd name="connsiteY155" fmla="*/ 153078 h 156785"/>
              <a:gd name="connsiteX156" fmla="*/ 8304374 w 16614994"/>
              <a:gd name="connsiteY156" fmla="*/ 156232 h 156785"/>
              <a:gd name="connsiteX157" fmla="*/ 8304426 w 16614994"/>
              <a:gd name="connsiteY157" fmla="*/ 156154 h 156785"/>
              <a:gd name="connsiteX158" fmla="*/ 8514377 w 16614994"/>
              <a:gd name="connsiteY158" fmla="*/ 16 h 156785"/>
              <a:gd name="connsiteX159" fmla="*/ 8542759 w 16614994"/>
              <a:gd name="connsiteY159" fmla="*/ 7540 h 156785"/>
              <a:gd name="connsiteX160" fmla="*/ 8573556 w 16614994"/>
              <a:gd name="connsiteY160" fmla="*/ 153078 h 156785"/>
              <a:gd name="connsiteX161" fmla="*/ 8572500 w 16614994"/>
              <a:gd name="connsiteY161" fmla="*/ 156783 h 156785"/>
              <a:gd name="connsiteX162" fmla="*/ 8583062 w 16614994"/>
              <a:gd name="connsiteY162" fmla="*/ 142556 h 156785"/>
              <a:gd name="connsiteX163" fmla="*/ 8782255 w 16614994"/>
              <a:gd name="connsiteY163" fmla="*/ 16 h 156785"/>
              <a:gd name="connsiteX164" fmla="*/ 8810637 w 16614994"/>
              <a:gd name="connsiteY164" fmla="*/ 7540 h 156785"/>
              <a:gd name="connsiteX165" fmla="*/ 8841434 w 16614994"/>
              <a:gd name="connsiteY165" fmla="*/ 153078 h 156785"/>
              <a:gd name="connsiteX166" fmla="*/ 8840377 w 16614994"/>
              <a:gd name="connsiteY166" fmla="*/ 156785 h 156785"/>
              <a:gd name="connsiteX167" fmla="*/ 8850941 w 16614994"/>
              <a:gd name="connsiteY167" fmla="*/ 142556 h 156785"/>
              <a:gd name="connsiteX168" fmla="*/ 9050134 w 16614994"/>
              <a:gd name="connsiteY168" fmla="*/ 16 h 156785"/>
              <a:gd name="connsiteX169" fmla="*/ 9078516 w 16614994"/>
              <a:gd name="connsiteY169" fmla="*/ 7540 h 156785"/>
              <a:gd name="connsiteX170" fmla="*/ 9109312 w 16614994"/>
              <a:gd name="connsiteY170" fmla="*/ 153078 h 156785"/>
              <a:gd name="connsiteX171" fmla="*/ 9108257 w 16614994"/>
              <a:gd name="connsiteY171" fmla="*/ 156783 h 156785"/>
              <a:gd name="connsiteX172" fmla="*/ 9118819 w 16614994"/>
              <a:gd name="connsiteY172" fmla="*/ 142556 h 156785"/>
              <a:gd name="connsiteX173" fmla="*/ 9318012 w 16614994"/>
              <a:gd name="connsiteY173" fmla="*/ 16 h 156785"/>
              <a:gd name="connsiteX174" fmla="*/ 9346394 w 16614994"/>
              <a:gd name="connsiteY174" fmla="*/ 7540 h 156785"/>
              <a:gd name="connsiteX175" fmla="*/ 9377190 w 16614994"/>
              <a:gd name="connsiteY175" fmla="*/ 153078 h 156785"/>
              <a:gd name="connsiteX176" fmla="*/ 9376134 w 16614994"/>
              <a:gd name="connsiteY176" fmla="*/ 156783 h 156785"/>
              <a:gd name="connsiteX177" fmla="*/ 9386697 w 16614994"/>
              <a:gd name="connsiteY177" fmla="*/ 142556 h 156785"/>
              <a:gd name="connsiteX178" fmla="*/ 9585890 w 16614994"/>
              <a:gd name="connsiteY178" fmla="*/ 16 h 156785"/>
              <a:gd name="connsiteX179" fmla="*/ 9614272 w 16614994"/>
              <a:gd name="connsiteY179" fmla="*/ 7540 h 156785"/>
              <a:gd name="connsiteX180" fmla="*/ 9645068 w 16614994"/>
              <a:gd name="connsiteY180" fmla="*/ 153078 h 156785"/>
              <a:gd name="connsiteX181" fmla="*/ 9644010 w 16614994"/>
              <a:gd name="connsiteY181" fmla="*/ 156785 h 156785"/>
              <a:gd name="connsiteX182" fmla="*/ 9654575 w 16614994"/>
              <a:gd name="connsiteY182" fmla="*/ 142556 h 156785"/>
              <a:gd name="connsiteX183" fmla="*/ 9853768 w 16614994"/>
              <a:gd name="connsiteY183" fmla="*/ 16 h 156785"/>
              <a:gd name="connsiteX184" fmla="*/ 9882149 w 16614994"/>
              <a:gd name="connsiteY184" fmla="*/ 7540 h 156785"/>
              <a:gd name="connsiteX185" fmla="*/ 9912947 w 16614994"/>
              <a:gd name="connsiteY185" fmla="*/ 153078 h 156785"/>
              <a:gd name="connsiteX186" fmla="*/ 9911891 w 16614994"/>
              <a:gd name="connsiteY186" fmla="*/ 156783 h 156785"/>
              <a:gd name="connsiteX187" fmla="*/ 9922453 w 16614994"/>
              <a:gd name="connsiteY187" fmla="*/ 142556 h 156785"/>
              <a:gd name="connsiteX188" fmla="*/ 10121646 w 16614994"/>
              <a:gd name="connsiteY188" fmla="*/ 16 h 156785"/>
              <a:gd name="connsiteX189" fmla="*/ 10150028 w 16614994"/>
              <a:gd name="connsiteY189" fmla="*/ 7540 h 156785"/>
              <a:gd name="connsiteX190" fmla="*/ 10180825 w 16614994"/>
              <a:gd name="connsiteY190" fmla="*/ 153078 h 156785"/>
              <a:gd name="connsiteX191" fmla="*/ 10179769 w 16614994"/>
              <a:gd name="connsiteY191" fmla="*/ 156783 h 156785"/>
              <a:gd name="connsiteX192" fmla="*/ 10190331 w 16614994"/>
              <a:gd name="connsiteY192" fmla="*/ 142556 h 156785"/>
              <a:gd name="connsiteX193" fmla="*/ 10389524 w 16614994"/>
              <a:gd name="connsiteY193" fmla="*/ 16 h 156785"/>
              <a:gd name="connsiteX194" fmla="*/ 10417906 w 16614994"/>
              <a:gd name="connsiteY194" fmla="*/ 7540 h 156785"/>
              <a:gd name="connsiteX195" fmla="*/ 10448703 w 16614994"/>
              <a:gd name="connsiteY195" fmla="*/ 153078 h 156785"/>
              <a:gd name="connsiteX196" fmla="*/ 10447645 w 16614994"/>
              <a:gd name="connsiteY196" fmla="*/ 156785 h 156785"/>
              <a:gd name="connsiteX197" fmla="*/ 10458211 w 16614994"/>
              <a:gd name="connsiteY197" fmla="*/ 142556 h 156785"/>
              <a:gd name="connsiteX198" fmla="*/ 10657403 w 16614994"/>
              <a:gd name="connsiteY198" fmla="*/ 16 h 156785"/>
              <a:gd name="connsiteX199" fmla="*/ 10685784 w 16614994"/>
              <a:gd name="connsiteY199" fmla="*/ 7540 h 156785"/>
              <a:gd name="connsiteX200" fmla="*/ 10716581 w 16614994"/>
              <a:gd name="connsiteY200" fmla="*/ 153078 h 156785"/>
              <a:gd name="connsiteX201" fmla="*/ 10715525 w 16614994"/>
              <a:gd name="connsiteY201" fmla="*/ 156783 h 156785"/>
              <a:gd name="connsiteX202" fmla="*/ 10726089 w 16614994"/>
              <a:gd name="connsiteY202" fmla="*/ 142556 h 156785"/>
              <a:gd name="connsiteX203" fmla="*/ 10925281 w 16614994"/>
              <a:gd name="connsiteY203" fmla="*/ 16 h 156785"/>
              <a:gd name="connsiteX204" fmla="*/ 10953663 w 16614994"/>
              <a:gd name="connsiteY204" fmla="*/ 7540 h 156785"/>
              <a:gd name="connsiteX205" fmla="*/ 10984460 w 16614994"/>
              <a:gd name="connsiteY205" fmla="*/ 153078 h 156785"/>
              <a:gd name="connsiteX206" fmla="*/ 10983403 w 16614994"/>
              <a:gd name="connsiteY206" fmla="*/ 156783 h 156785"/>
              <a:gd name="connsiteX207" fmla="*/ 10993965 w 16614994"/>
              <a:gd name="connsiteY207" fmla="*/ 142556 h 156785"/>
              <a:gd name="connsiteX208" fmla="*/ 11193159 w 16614994"/>
              <a:gd name="connsiteY208" fmla="*/ 16 h 156785"/>
              <a:gd name="connsiteX209" fmla="*/ 11221541 w 16614994"/>
              <a:gd name="connsiteY209" fmla="*/ 7540 h 156785"/>
              <a:gd name="connsiteX210" fmla="*/ 11252336 w 16614994"/>
              <a:gd name="connsiteY210" fmla="*/ 153078 h 156785"/>
              <a:gd name="connsiteX211" fmla="*/ 11251280 w 16614994"/>
              <a:gd name="connsiteY211" fmla="*/ 156785 h 156785"/>
              <a:gd name="connsiteX212" fmla="*/ 11261845 w 16614994"/>
              <a:gd name="connsiteY212" fmla="*/ 142556 h 156785"/>
              <a:gd name="connsiteX213" fmla="*/ 11461038 w 16614994"/>
              <a:gd name="connsiteY213" fmla="*/ 16 h 156785"/>
              <a:gd name="connsiteX214" fmla="*/ 11489419 w 16614994"/>
              <a:gd name="connsiteY214" fmla="*/ 7540 h 156785"/>
              <a:gd name="connsiteX215" fmla="*/ 11520216 w 16614994"/>
              <a:gd name="connsiteY215" fmla="*/ 153078 h 156785"/>
              <a:gd name="connsiteX216" fmla="*/ 11519160 w 16614994"/>
              <a:gd name="connsiteY216" fmla="*/ 156783 h 156785"/>
              <a:gd name="connsiteX217" fmla="*/ 11529722 w 16614994"/>
              <a:gd name="connsiteY217" fmla="*/ 142556 h 156785"/>
              <a:gd name="connsiteX218" fmla="*/ 11728916 w 16614994"/>
              <a:gd name="connsiteY218" fmla="*/ 16 h 156785"/>
              <a:gd name="connsiteX219" fmla="*/ 11757297 w 16614994"/>
              <a:gd name="connsiteY219" fmla="*/ 7540 h 156785"/>
              <a:gd name="connsiteX220" fmla="*/ 11788093 w 16614994"/>
              <a:gd name="connsiteY220" fmla="*/ 153078 h 156785"/>
              <a:gd name="connsiteX221" fmla="*/ 11787037 w 16614994"/>
              <a:gd name="connsiteY221" fmla="*/ 156783 h 156785"/>
              <a:gd name="connsiteX222" fmla="*/ 11797600 w 16614994"/>
              <a:gd name="connsiteY222" fmla="*/ 142556 h 156785"/>
              <a:gd name="connsiteX223" fmla="*/ 11996793 w 16614994"/>
              <a:gd name="connsiteY223" fmla="*/ 16 h 156785"/>
              <a:gd name="connsiteX224" fmla="*/ 12025175 w 16614994"/>
              <a:gd name="connsiteY224" fmla="*/ 7540 h 156785"/>
              <a:gd name="connsiteX225" fmla="*/ 12055971 w 16614994"/>
              <a:gd name="connsiteY225" fmla="*/ 153078 h 156785"/>
              <a:gd name="connsiteX226" fmla="*/ 12054916 w 16614994"/>
              <a:gd name="connsiteY226" fmla="*/ 156782 h 156785"/>
              <a:gd name="connsiteX227" fmla="*/ 12065478 w 16614994"/>
              <a:gd name="connsiteY227" fmla="*/ 142556 h 156785"/>
              <a:gd name="connsiteX228" fmla="*/ 12264671 w 16614994"/>
              <a:gd name="connsiteY228" fmla="*/ 16 h 156785"/>
              <a:gd name="connsiteX229" fmla="*/ 12293053 w 16614994"/>
              <a:gd name="connsiteY229" fmla="*/ 7540 h 156785"/>
              <a:gd name="connsiteX230" fmla="*/ 12323849 w 16614994"/>
              <a:gd name="connsiteY230" fmla="*/ 153078 h 156785"/>
              <a:gd name="connsiteX231" fmla="*/ 12322793 w 16614994"/>
              <a:gd name="connsiteY231" fmla="*/ 156785 h 156785"/>
              <a:gd name="connsiteX232" fmla="*/ 12333357 w 16614994"/>
              <a:gd name="connsiteY232" fmla="*/ 142556 h 156785"/>
              <a:gd name="connsiteX233" fmla="*/ 12532550 w 16614994"/>
              <a:gd name="connsiteY233" fmla="*/ 16 h 156785"/>
              <a:gd name="connsiteX234" fmla="*/ 12560932 w 16614994"/>
              <a:gd name="connsiteY234" fmla="*/ 7540 h 156785"/>
              <a:gd name="connsiteX235" fmla="*/ 12591728 w 16614994"/>
              <a:gd name="connsiteY235" fmla="*/ 153078 h 156785"/>
              <a:gd name="connsiteX236" fmla="*/ 12590673 w 16614994"/>
              <a:gd name="connsiteY236" fmla="*/ 156782 h 156785"/>
              <a:gd name="connsiteX237" fmla="*/ 12601235 w 16614994"/>
              <a:gd name="connsiteY237" fmla="*/ 142556 h 156785"/>
              <a:gd name="connsiteX238" fmla="*/ 12800428 w 16614994"/>
              <a:gd name="connsiteY238" fmla="*/ 16 h 156785"/>
              <a:gd name="connsiteX239" fmla="*/ 12828810 w 16614994"/>
              <a:gd name="connsiteY239" fmla="*/ 7540 h 156785"/>
              <a:gd name="connsiteX240" fmla="*/ 12859606 w 16614994"/>
              <a:gd name="connsiteY240" fmla="*/ 153078 h 156785"/>
              <a:gd name="connsiteX241" fmla="*/ 12858551 w 16614994"/>
              <a:gd name="connsiteY241" fmla="*/ 156782 h 156785"/>
              <a:gd name="connsiteX242" fmla="*/ 12869113 w 16614994"/>
              <a:gd name="connsiteY242" fmla="*/ 142556 h 156785"/>
              <a:gd name="connsiteX243" fmla="*/ 13068306 w 16614994"/>
              <a:gd name="connsiteY243" fmla="*/ 16 h 156785"/>
              <a:gd name="connsiteX244" fmla="*/ 13096688 w 16614994"/>
              <a:gd name="connsiteY244" fmla="*/ 7540 h 156785"/>
              <a:gd name="connsiteX245" fmla="*/ 13127484 w 16614994"/>
              <a:gd name="connsiteY245" fmla="*/ 153078 h 156785"/>
              <a:gd name="connsiteX246" fmla="*/ 13126428 w 16614994"/>
              <a:gd name="connsiteY246" fmla="*/ 156785 h 156785"/>
              <a:gd name="connsiteX247" fmla="*/ 13136992 w 16614994"/>
              <a:gd name="connsiteY247" fmla="*/ 142556 h 156785"/>
              <a:gd name="connsiteX248" fmla="*/ 13336185 w 16614994"/>
              <a:gd name="connsiteY248" fmla="*/ 16 h 156785"/>
              <a:gd name="connsiteX249" fmla="*/ 13364567 w 16614994"/>
              <a:gd name="connsiteY249" fmla="*/ 7540 h 156785"/>
              <a:gd name="connsiteX250" fmla="*/ 13395363 w 16614994"/>
              <a:gd name="connsiteY250" fmla="*/ 153078 h 156785"/>
              <a:gd name="connsiteX251" fmla="*/ 13394307 w 16614994"/>
              <a:gd name="connsiteY251" fmla="*/ 156783 h 156785"/>
              <a:gd name="connsiteX252" fmla="*/ 13404870 w 16614994"/>
              <a:gd name="connsiteY252" fmla="*/ 142556 h 156785"/>
              <a:gd name="connsiteX253" fmla="*/ 13604063 w 16614994"/>
              <a:gd name="connsiteY253" fmla="*/ 16 h 156785"/>
              <a:gd name="connsiteX254" fmla="*/ 13632445 w 16614994"/>
              <a:gd name="connsiteY254" fmla="*/ 7540 h 156785"/>
              <a:gd name="connsiteX255" fmla="*/ 13663241 w 16614994"/>
              <a:gd name="connsiteY255" fmla="*/ 153078 h 156785"/>
              <a:gd name="connsiteX256" fmla="*/ 13662186 w 16614994"/>
              <a:gd name="connsiteY256" fmla="*/ 156782 h 156785"/>
              <a:gd name="connsiteX257" fmla="*/ 13672748 w 16614994"/>
              <a:gd name="connsiteY257" fmla="*/ 142556 h 156785"/>
              <a:gd name="connsiteX258" fmla="*/ 13871941 w 16614994"/>
              <a:gd name="connsiteY258" fmla="*/ 16 h 156785"/>
              <a:gd name="connsiteX259" fmla="*/ 13900323 w 16614994"/>
              <a:gd name="connsiteY259" fmla="*/ 7540 h 156785"/>
              <a:gd name="connsiteX260" fmla="*/ 13931119 w 16614994"/>
              <a:gd name="connsiteY260" fmla="*/ 153078 h 156785"/>
              <a:gd name="connsiteX261" fmla="*/ 13930063 w 16614994"/>
              <a:gd name="connsiteY261" fmla="*/ 156785 h 156785"/>
              <a:gd name="connsiteX262" fmla="*/ 13940627 w 16614994"/>
              <a:gd name="connsiteY262" fmla="*/ 142556 h 156785"/>
              <a:gd name="connsiteX263" fmla="*/ 14139820 w 16614994"/>
              <a:gd name="connsiteY263" fmla="*/ 16 h 156785"/>
              <a:gd name="connsiteX264" fmla="*/ 14168202 w 16614994"/>
              <a:gd name="connsiteY264" fmla="*/ 7540 h 156785"/>
              <a:gd name="connsiteX265" fmla="*/ 14198998 w 16614994"/>
              <a:gd name="connsiteY265" fmla="*/ 153078 h 156785"/>
              <a:gd name="connsiteX266" fmla="*/ 14197943 w 16614994"/>
              <a:gd name="connsiteY266" fmla="*/ 156782 h 156785"/>
              <a:gd name="connsiteX267" fmla="*/ 14208505 w 16614994"/>
              <a:gd name="connsiteY267" fmla="*/ 142556 h 156785"/>
              <a:gd name="connsiteX268" fmla="*/ 14407698 w 16614994"/>
              <a:gd name="connsiteY268" fmla="*/ 16 h 156785"/>
              <a:gd name="connsiteX269" fmla="*/ 14436080 w 16614994"/>
              <a:gd name="connsiteY269" fmla="*/ 7540 h 156785"/>
              <a:gd name="connsiteX270" fmla="*/ 14466876 w 16614994"/>
              <a:gd name="connsiteY270" fmla="*/ 153078 h 156785"/>
              <a:gd name="connsiteX271" fmla="*/ 14465821 w 16614994"/>
              <a:gd name="connsiteY271" fmla="*/ 156782 h 156785"/>
              <a:gd name="connsiteX272" fmla="*/ 14476383 w 16614994"/>
              <a:gd name="connsiteY272" fmla="*/ 142556 h 156785"/>
              <a:gd name="connsiteX273" fmla="*/ 14675576 w 16614994"/>
              <a:gd name="connsiteY273" fmla="*/ 16 h 156785"/>
              <a:gd name="connsiteX274" fmla="*/ 14703958 w 16614994"/>
              <a:gd name="connsiteY274" fmla="*/ 7540 h 156785"/>
              <a:gd name="connsiteX275" fmla="*/ 14734754 w 16614994"/>
              <a:gd name="connsiteY275" fmla="*/ 153078 h 156785"/>
              <a:gd name="connsiteX276" fmla="*/ 14733698 w 16614994"/>
              <a:gd name="connsiteY276" fmla="*/ 156785 h 156785"/>
              <a:gd name="connsiteX277" fmla="*/ 14744262 w 16614994"/>
              <a:gd name="connsiteY277" fmla="*/ 142556 h 156785"/>
              <a:gd name="connsiteX278" fmla="*/ 14943455 w 16614994"/>
              <a:gd name="connsiteY278" fmla="*/ 16 h 156785"/>
              <a:gd name="connsiteX279" fmla="*/ 14971837 w 16614994"/>
              <a:gd name="connsiteY279" fmla="*/ 7540 h 156785"/>
              <a:gd name="connsiteX280" fmla="*/ 15002633 w 16614994"/>
              <a:gd name="connsiteY280" fmla="*/ 153078 h 156785"/>
              <a:gd name="connsiteX281" fmla="*/ 15001577 w 16614994"/>
              <a:gd name="connsiteY281" fmla="*/ 156783 h 156785"/>
              <a:gd name="connsiteX282" fmla="*/ 15012140 w 16614994"/>
              <a:gd name="connsiteY282" fmla="*/ 142556 h 156785"/>
              <a:gd name="connsiteX283" fmla="*/ 15211333 w 16614994"/>
              <a:gd name="connsiteY283" fmla="*/ 16 h 156785"/>
              <a:gd name="connsiteX284" fmla="*/ 15239715 w 16614994"/>
              <a:gd name="connsiteY284" fmla="*/ 7540 h 156785"/>
              <a:gd name="connsiteX285" fmla="*/ 15270511 w 16614994"/>
              <a:gd name="connsiteY285" fmla="*/ 153078 h 156785"/>
              <a:gd name="connsiteX286" fmla="*/ 15269455 w 16614994"/>
              <a:gd name="connsiteY286" fmla="*/ 156783 h 156785"/>
              <a:gd name="connsiteX287" fmla="*/ 15280018 w 16614994"/>
              <a:gd name="connsiteY287" fmla="*/ 142556 h 156785"/>
              <a:gd name="connsiteX288" fmla="*/ 15479211 w 16614994"/>
              <a:gd name="connsiteY288" fmla="*/ 16 h 156785"/>
              <a:gd name="connsiteX289" fmla="*/ 15507593 w 16614994"/>
              <a:gd name="connsiteY289" fmla="*/ 7540 h 156785"/>
              <a:gd name="connsiteX290" fmla="*/ 15538389 w 16614994"/>
              <a:gd name="connsiteY290" fmla="*/ 153078 h 156785"/>
              <a:gd name="connsiteX291" fmla="*/ 15537333 w 16614994"/>
              <a:gd name="connsiteY291" fmla="*/ 156784 h 156785"/>
              <a:gd name="connsiteX292" fmla="*/ 15547897 w 16614994"/>
              <a:gd name="connsiteY292" fmla="*/ 142556 h 156785"/>
              <a:gd name="connsiteX293" fmla="*/ 15747090 w 16614994"/>
              <a:gd name="connsiteY293" fmla="*/ 16 h 156785"/>
              <a:gd name="connsiteX294" fmla="*/ 15775472 w 16614994"/>
              <a:gd name="connsiteY294" fmla="*/ 7540 h 156785"/>
              <a:gd name="connsiteX295" fmla="*/ 15806268 w 16614994"/>
              <a:gd name="connsiteY295" fmla="*/ 153078 h 156785"/>
              <a:gd name="connsiteX296" fmla="*/ 15805212 w 16614994"/>
              <a:gd name="connsiteY296" fmla="*/ 156783 h 156785"/>
              <a:gd name="connsiteX297" fmla="*/ 15815776 w 16614994"/>
              <a:gd name="connsiteY297" fmla="*/ 142556 h 156785"/>
              <a:gd name="connsiteX298" fmla="*/ 16014968 w 16614994"/>
              <a:gd name="connsiteY298" fmla="*/ 16 h 156785"/>
              <a:gd name="connsiteX299" fmla="*/ 16043350 w 16614994"/>
              <a:gd name="connsiteY299" fmla="*/ 7540 h 156785"/>
              <a:gd name="connsiteX300" fmla="*/ 16074146 w 16614994"/>
              <a:gd name="connsiteY300" fmla="*/ 153078 h 156785"/>
              <a:gd name="connsiteX301" fmla="*/ 16073090 w 16614994"/>
              <a:gd name="connsiteY301" fmla="*/ 156783 h 156785"/>
              <a:gd name="connsiteX302" fmla="*/ 16083652 w 16614994"/>
              <a:gd name="connsiteY302" fmla="*/ 142556 h 156785"/>
              <a:gd name="connsiteX303" fmla="*/ 16282846 w 16614994"/>
              <a:gd name="connsiteY303" fmla="*/ 16 h 156785"/>
              <a:gd name="connsiteX304" fmla="*/ 16311228 w 16614994"/>
              <a:gd name="connsiteY304" fmla="*/ 7540 h 156785"/>
              <a:gd name="connsiteX305" fmla="*/ 16342024 w 16614994"/>
              <a:gd name="connsiteY305" fmla="*/ 153078 h 156785"/>
              <a:gd name="connsiteX306" fmla="*/ 16340968 w 16614994"/>
              <a:gd name="connsiteY306" fmla="*/ 156785 h 156785"/>
              <a:gd name="connsiteX307" fmla="*/ 16351532 w 16614994"/>
              <a:gd name="connsiteY307" fmla="*/ 142556 h 156785"/>
              <a:gd name="connsiteX308" fmla="*/ 16550724 w 16614994"/>
              <a:gd name="connsiteY308" fmla="*/ 16 h 156785"/>
              <a:gd name="connsiteX309" fmla="*/ 16579106 w 16614994"/>
              <a:gd name="connsiteY309" fmla="*/ 7540 h 156785"/>
              <a:gd name="connsiteX310" fmla="*/ 16609904 w 16614994"/>
              <a:gd name="connsiteY310" fmla="*/ 153078 h 156785"/>
              <a:gd name="connsiteX311" fmla="*/ 16608852 w 16614994"/>
              <a:gd name="connsiteY311" fmla="*/ 156766 h 156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6614994" h="156785">
                <a:moveTo>
                  <a:pt x="1056" y="153078"/>
                </a:moveTo>
                <a:lnTo>
                  <a:pt x="0" y="156783"/>
                </a:lnTo>
                <a:lnTo>
                  <a:pt x="10562" y="142556"/>
                </a:lnTo>
                <a:cubicBezTo>
                  <a:pt x="82461" y="53604"/>
                  <a:pt x="157535" y="-1081"/>
                  <a:pt x="209755" y="16"/>
                </a:cubicBezTo>
                <a:cubicBezTo>
                  <a:pt x="220199" y="235"/>
                  <a:pt x="229729" y="2686"/>
                  <a:pt x="238137" y="7540"/>
                </a:cubicBezTo>
                <a:cubicBezTo>
                  <a:pt x="271768" y="26957"/>
                  <a:pt x="281074" y="81152"/>
                  <a:pt x="268934" y="153078"/>
                </a:cubicBezTo>
                <a:lnTo>
                  <a:pt x="267877" y="156785"/>
                </a:lnTo>
                <a:lnTo>
                  <a:pt x="278441" y="142556"/>
                </a:lnTo>
                <a:cubicBezTo>
                  <a:pt x="350340" y="53604"/>
                  <a:pt x="425414" y="-1081"/>
                  <a:pt x="477634" y="16"/>
                </a:cubicBezTo>
                <a:cubicBezTo>
                  <a:pt x="488078" y="235"/>
                  <a:pt x="497608" y="2686"/>
                  <a:pt x="506016" y="7540"/>
                </a:cubicBezTo>
                <a:cubicBezTo>
                  <a:pt x="539647" y="26957"/>
                  <a:pt x="548953" y="81152"/>
                  <a:pt x="536812" y="153078"/>
                </a:cubicBezTo>
                <a:lnTo>
                  <a:pt x="535757" y="156783"/>
                </a:lnTo>
                <a:lnTo>
                  <a:pt x="546319" y="142556"/>
                </a:lnTo>
                <a:cubicBezTo>
                  <a:pt x="618218" y="53604"/>
                  <a:pt x="693291" y="-1081"/>
                  <a:pt x="745512" y="16"/>
                </a:cubicBezTo>
                <a:cubicBezTo>
                  <a:pt x="755956" y="235"/>
                  <a:pt x="765486" y="2686"/>
                  <a:pt x="773894" y="7540"/>
                </a:cubicBezTo>
                <a:cubicBezTo>
                  <a:pt x="807525" y="26957"/>
                  <a:pt x="816831" y="81152"/>
                  <a:pt x="804690" y="153078"/>
                </a:cubicBezTo>
                <a:lnTo>
                  <a:pt x="803634" y="156783"/>
                </a:lnTo>
                <a:lnTo>
                  <a:pt x="814197" y="142556"/>
                </a:lnTo>
                <a:cubicBezTo>
                  <a:pt x="886096" y="53604"/>
                  <a:pt x="961169" y="-1081"/>
                  <a:pt x="1013390" y="16"/>
                </a:cubicBezTo>
                <a:cubicBezTo>
                  <a:pt x="1023834" y="235"/>
                  <a:pt x="1033364" y="2686"/>
                  <a:pt x="1041772" y="7540"/>
                </a:cubicBezTo>
                <a:cubicBezTo>
                  <a:pt x="1075402" y="26957"/>
                  <a:pt x="1084708" y="81152"/>
                  <a:pt x="1072568" y="153078"/>
                </a:cubicBezTo>
                <a:lnTo>
                  <a:pt x="1071510" y="156785"/>
                </a:lnTo>
                <a:lnTo>
                  <a:pt x="1082076" y="142556"/>
                </a:lnTo>
                <a:cubicBezTo>
                  <a:pt x="1153975" y="53604"/>
                  <a:pt x="1229048" y="-1081"/>
                  <a:pt x="1281268" y="16"/>
                </a:cubicBezTo>
                <a:cubicBezTo>
                  <a:pt x="1291713" y="235"/>
                  <a:pt x="1301243" y="2686"/>
                  <a:pt x="1309649" y="7540"/>
                </a:cubicBezTo>
                <a:cubicBezTo>
                  <a:pt x="1343280" y="26957"/>
                  <a:pt x="1352587" y="81152"/>
                  <a:pt x="1340447" y="153078"/>
                </a:cubicBezTo>
                <a:lnTo>
                  <a:pt x="1339392" y="156783"/>
                </a:lnTo>
                <a:lnTo>
                  <a:pt x="1349953" y="142556"/>
                </a:lnTo>
                <a:cubicBezTo>
                  <a:pt x="1421853" y="53604"/>
                  <a:pt x="1496926" y="-1081"/>
                  <a:pt x="1549146" y="16"/>
                </a:cubicBezTo>
                <a:cubicBezTo>
                  <a:pt x="1559589" y="235"/>
                  <a:pt x="1569120" y="2686"/>
                  <a:pt x="1577528" y="7540"/>
                </a:cubicBezTo>
                <a:cubicBezTo>
                  <a:pt x="1611159" y="26957"/>
                  <a:pt x="1620465" y="81152"/>
                  <a:pt x="1608325" y="153078"/>
                </a:cubicBezTo>
                <a:lnTo>
                  <a:pt x="1607269" y="156783"/>
                </a:lnTo>
                <a:lnTo>
                  <a:pt x="1617831" y="142556"/>
                </a:lnTo>
                <a:cubicBezTo>
                  <a:pt x="1689730" y="53604"/>
                  <a:pt x="1764805" y="-1081"/>
                  <a:pt x="1817024" y="16"/>
                </a:cubicBezTo>
                <a:cubicBezTo>
                  <a:pt x="1827468" y="235"/>
                  <a:pt x="1836999" y="2686"/>
                  <a:pt x="1845406" y="7540"/>
                </a:cubicBezTo>
                <a:cubicBezTo>
                  <a:pt x="1879037" y="26957"/>
                  <a:pt x="1888343" y="81152"/>
                  <a:pt x="1876203" y="153078"/>
                </a:cubicBezTo>
                <a:lnTo>
                  <a:pt x="1875145" y="156785"/>
                </a:lnTo>
                <a:lnTo>
                  <a:pt x="1885711" y="142556"/>
                </a:lnTo>
                <a:cubicBezTo>
                  <a:pt x="1957610" y="53604"/>
                  <a:pt x="2032682" y="-1081"/>
                  <a:pt x="2084903" y="16"/>
                </a:cubicBezTo>
                <a:cubicBezTo>
                  <a:pt x="2095346" y="235"/>
                  <a:pt x="2104878" y="2686"/>
                  <a:pt x="2113284" y="7540"/>
                </a:cubicBezTo>
                <a:cubicBezTo>
                  <a:pt x="2146916" y="26957"/>
                  <a:pt x="2156223" y="81152"/>
                  <a:pt x="2144081" y="153078"/>
                </a:cubicBezTo>
                <a:lnTo>
                  <a:pt x="2143025" y="156783"/>
                </a:lnTo>
                <a:lnTo>
                  <a:pt x="2153589" y="142556"/>
                </a:lnTo>
                <a:cubicBezTo>
                  <a:pt x="2225488" y="53604"/>
                  <a:pt x="2300561" y="-1081"/>
                  <a:pt x="2352782" y="16"/>
                </a:cubicBezTo>
                <a:cubicBezTo>
                  <a:pt x="2363225" y="235"/>
                  <a:pt x="2372755" y="2686"/>
                  <a:pt x="2381163" y="7540"/>
                </a:cubicBezTo>
                <a:cubicBezTo>
                  <a:pt x="2414794" y="26957"/>
                  <a:pt x="2424100" y="81152"/>
                  <a:pt x="2411961" y="153078"/>
                </a:cubicBezTo>
                <a:lnTo>
                  <a:pt x="2410903" y="156783"/>
                </a:lnTo>
                <a:lnTo>
                  <a:pt x="2421465" y="142556"/>
                </a:lnTo>
                <a:cubicBezTo>
                  <a:pt x="2493366" y="53604"/>
                  <a:pt x="2568438" y="-1081"/>
                  <a:pt x="2620659" y="16"/>
                </a:cubicBezTo>
                <a:cubicBezTo>
                  <a:pt x="2631103" y="235"/>
                  <a:pt x="2640633" y="2686"/>
                  <a:pt x="2649041" y="7540"/>
                </a:cubicBezTo>
                <a:cubicBezTo>
                  <a:pt x="2682671" y="26957"/>
                  <a:pt x="2691978" y="81152"/>
                  <a:pt x="2679836" y="153078"/>
                </a:cubicBezTo>
                <a:lnTo>
                  <a:pt x="2678780" y="156785"/>
                </a:lnTo>
                <a:lnTo>
                  <a:pt x="2689345" y="142556"/>
                </a:lnTo>
                <a:cubicBezTo>
                  <a:pt x="2761244" y="53604"/>
                  <a:pt x="2836317" y="-1081"/>
                  <a:pt x="2888538" y="16"/>
                </a:cubicBezTo>
                <a:cubicBezTo>
                  <a:pt x="2898981" y="235"/>
                  <a:pt x="2908512" y="2686"/>
                  <a:pt x="2916920" y="7540"/>
                </a:cubicBezTo>
                <a:cubicBezTo>
                  <a:pt x="2950550" y="26957"/>
                  <a:pt x="2959856" y="81152"/>
                  <a:pt x="2947716" y="153078"/>
                </a:cubicBezTo>
                <a:lnTo>
                  <a:pt x="2946660" y="156783"/>
                </a:lnTo>
                <a:lnTo>
                  <a:pt x="2957222" y="142556"/>
                </a:lnTo>
                <a:cubicBezTo>
                  <a:pt x="3029122" y="53604"/>
                  <a:pt x="3104195" y="-1081"/>
                  <a:pt x="3156416" y="16"/>
                </a:cubicBezTo>
                <a:cubicBezTo>
                  <a:pt x="3166859" y="235"/>
                  <a:pt x="3176390" y="2686"/>
                  <a:pt x="3184798" y="7540"/>
                </a:cubicBezTo>
                <a:cubicBezTo>
                  <a:pt x="3218429" y="26957"/>
                  <a:pt x="3227734" y="81152"/>
                  <a:pt x="3215593" y="153078"/>
                </a:cubicBezTo>
                <a:lnTo>
                  <a:pt x="3214537" y="156783"/>
                </a:lnTo>
                <a:lnTo>
                  <a:pt x="3225100" y="142556"/>
                </a:lnTo>
                <a:cubicBezTo>
                  <a:pt x="3296999" y="53604"/>
                  <a:pt x="3372073" y="-1081"/>
                  <a:pt x="3424293" y="16"/>
                </a:cubicBezTo>
                <a:cubicBezTo>
                  <a:pt x="3434738" y="235"/>
                  <a:pt x="3444268" y="2686"/>
                  <a:pt x="3452676" y="7540"/>
                </a:cubicBezTo>
                <a:cubicBezTo>
                  <a:pt x="3486306" y="26957"/>
                  <a:pt x="3495613" y="81152"/>
                  <a:pt x="3483472" y="153078"/>
                </a:cubicBezTo>
                <a:lnTo>
                  <a:pt x="3482416" y="156782"/>
                </a:lnTo>
                <a:lnTo>
                  <a:pt x="3492979" y="142556"/>
                </a:lnTo>
                <a:cubicBezTo>
                  <a:pt x="3564877" y="53604"/>
                  <a:pt x="3639951" y="-1081"/>
                  <a:pt x="3692172" y="16"/>
                </a:cubicBezTo>
                <a:cubicBezTo>
                  <a:pt x="3702616" y="235"/>
                  <a:pt x="3712146" y="2686"/>
                  <a:pt x="3720553" y="7540"/>
                </a:cubicBezTo>
                <a:cubicBezTo>
                  <a:pt x="3754184" y="26957"/>
                  <a:pt x="3763491" y="81152"/>
                  <a:pt x="3751350" y="153078"/>
                </a:cubicBezTo>
                <a:lnTo>
                  <a:pt x="3750294" y="156785"/>
                </a:lnTo>
                <a:lnTo>
                  <a:pt x="3760858" y="142556"/>
                </a:lnTo>
                <a:cubicBezTo>
                  <a:pt x="3832756" y="53604"/>
                  <a:pt x="3907830" y="-1081"/>
                  <a:pt x="3960051" y="16"/>
                </a:cubicBezTo>
                <a:cubicBezTo>
                  <a:pt x="3970494" y="235"/>
                  <a:pt x="3980024" y="2686"/>
                  <a:pt x="3988432" y="7540"/>
                </a:cubicBezTo>
                <a:cubicBezTo>
                  <a:pt x="4022063" y="26957"/>
                  <a:pt x="4031369" y="81152"/>
                  <a:pt x="4019229" y="153078"/>
                </a:cubicBezTo>
                <a:lnTo>
                  <a:pt x="4018174" y="156782"/>
                </a:lnTo>
                <a:lnTo>
                  <a:pt x="4028736" y="142556"/>
                </a:lnTo>
                <a:cubicBezTo>
                  <a:pt x="4100635" y="53604"/>
                  <a:pt x="4175707" y="-1081"/>
                  <a:pt x="4227928" y="16"/>
                </a:cubicBezTo>
                <a:cubicBezTo>
                  <a:pt x="4238372" y="235"/>
                  <a:pt x="4247902" y="2686"/>
                  <a:pt x="4256311" y="7540"/>
                </a:cubicBezTo>
                <a:cubicBezTo>
                  <a:pt x="4289942" y="26957"/>
                  <a:pt x="4299247" y="81152"/>
                  <a:pt x="4287106" y="153078"/>
                </a:cubicBezTo>
                <a:lnTo>
                  <a:pt x="4286052" y="156782"/>
                </a:lnTo>
                <a:lnTo>
                  <a:pt x="4296613" y="142556"/>
                </a:lnTo>
                <a:cubicBezTo>
                  <a:pt x="4368513" y="53604"/>
                  <a:pt x="4443585" y="-1081"/>
                  <a:pt x="4495806" y="16"/>
                </a:cubicBezTo>
                <a:cubicBezTo>
                  <a:pt x="4506251" y="235"/>
                  <a:pt x="4515781" y="2686"/>
                  <a:pt x="4524189" y="7540"/>
                </a:cubicBezTo>
                <a:cubicBezTo>
                  <a:pt x="4557819" y="26957"/>
                  <a:pt x="4567126" y="81152"/>
                  <a:pt x="4554984" y="153078"/>
                </a:cubicBezTo>
                <a:lnTo>
                  <a:pt x="4553928" y="156785"/>
                </a:lnTo>
                <a:lnTo>
                  <a:pt x="4564492" y="142556"/>
                </a:lnTo>
                <a:cubicBezTo>
                  <a:pt x="4636391" y="53604"/>
                  <a:pt x="4711464" y="-1081"/>
                  <a:pt x="4763685" y="16"/>
                </a:cubicBezTo>
                <a:cubicBezTo>
                  <a:pt x="4774130" y="235"/>
                  <a:pt x="4783660" y="2686"/>
                  <a:pt x="4792068" y="7540"/>
                </a:cubicBezTo>
                <a:cubicBezTo>
                  <a:pt x="4825697" y="26957"/>
                  <a:pt x="4835005" y="81152"/>
                  <a:pt x="4822864" y="153078"/>
                </a:cubicBezTo>
                <a:lnTo>
                  <a:pt x="4821807" y="156783"/>
                </a:lnTo>
                <a:lnTo>
                  <a:pt x="4832371" y="142556"/>
                </a:lnTo>
                <a:cubicBezTo>
                  <a:pt x="4904269" y="53604"/>
                  <a:pt x="4979343" y="-1081"/>
                  <a:pt x="5031564" y="16"/>
                </a:cubicBezTo>
                <a:cubicBezTo>
                  <a:pt x="5042008" y="235"/>
                  <a:pt x="5051538" y="2686"/>
                  <a:pt x="5059945" y="7540"/>
                </a:cubicBezTo>
                <a:cubicBezTo>
                  <a:pt x="5093576" y="26957"/>
                  <a:pt x="5102883" y="81152"/>
                  <a:pt x="5090742" y="153078"/>
                </a:cubicBezTo>
                <a:lnTo>
                  <a:pt x="5089687" y="156782"/>
                </a:lnTo>
                <a:lnTo>
                  <a:pt x="5100249" y="142556"/>
                </a:lnTo>
                <a:cubicBezTo>
                  <a:pt x="5172148" y="53604"/>
                  <a:pt x="5247221" y="-1081"/>
                  <a:pt x="5299442" y="16"/>
                </a:cubicBezTo>
                <a:cubicBezTo>
                  <a:pt x="5309885" y="235"/>
                  <a:pt x="5319415" y="2686"/>
                  <a:pt x="5327823" y="7540"/>
                </a:cubicBezTo>
                <a:cubicBezTo>
                  <a:pt x="5361454" y="26957"/>
                  <a:pt x="5370760" y="81152"/>
                  <a:pt x="5358619" y="153078"/>
                </a:cubicBezTo>
                <a:lnTo>
                  <a:pt x="5357564" y="156785"/>
                </a:lnTo>
                <a:lnTo>
                  <a:pt x="5368128" y="142556"/>
                </a:lnTo>
                <a:cubicBezTo>
                  <a:pt x="5440027" y="53604"/>
                  <a:pt x="5515099" y="-1081"/>
                  <a:pt x="5567320" y="16"/>
                </a:cubicBezTo>
                <a:cubicBezTo>
                  <a:pt x="5577764" y="235"/>
                  <a:pt x="5587294" y="2686"/>
                  <a:pt x="5595703" y="7540"/>
                </a:cubicBezTo>
                <a:cubicBezTo>
                  <a:pt x="5629334" y="26957"/>
                  <a:pt x="5638639" y="81152"/>
                  <a:pt x="5626498" y="153078"/>
                </a:cubicBezTo>
                <a:lnTo>
                  <a:pt x="5625444" y="156782"/>
                </a:lnTo>
                <a:lnTo>
                  <a:pt x="5636005" y="142556"/>
                </a:lnTo>
                <a:cubicBezTo>
                  <a:pt x="5707905" y="53604"/>
                  <a:pt x="5782977" y="-1081"/>
                  <a:pt x="5835198" y="16"/>
                </a:cubicBezTo>
                <a:cubicBezTo>
                  <a:pt x="5845642" y="235"/>
                  <a:pt x="5855173" y="2686"/>
                  <a:pt x="5863581" y="7540"/>
                </a:cubicBezTo>
                <a:cubicBezTo>
                  <a:pt x="5897211" y="26957"/>
                  <a:pt x="5906518" y="81152"/>
                  <a:pt x="5894376" y="153078"/>
                </a:cubicBezTo>
                <a:lnTo>
                  <a:pt x="5893321" y="156782"/>
                </a:lnTo>
                <a:lnTo>
                  <a:pt x="5903883" y="142556"/>
                </a:lnTo>
                <a:cubicBezTo>
                  <a:pt x="5975782" y="53604"/>
                  <a:pt x="6050856" y="-1081"/>
                  <a:pt x="6103077" y="16"/>
                </a:cubicBezTo>
                <a:cubicBezTo>
                  <a:pt x="6113521" y="235"/>
                  <a:pt x="6123051" y="2686"/>
                  <a:pt x="6131458" y="7540"/>
                </a:cubicBezTo>
                <a:cubicBezTo>
                  <a:pt x="6165089" y="26957"/>
                  <a:pt x="6174396" y="81152"/>
                  <a:pt x="6162255" y="153078"/>
                </a:cubicBezTo>
                <a:lnTo>
                  <a:pt x="6161199" y="156785"/>
                </a:lnTo>
                <a:lnTo>
                  <a:pt x="6171763" y="142556"/>
                </a:lnTo>
                <a:cubicBezTo>
                  <a:pt x="6243661" y="53604"/>
                  <a:pt x="6318735" y="-1081"/>
                  <a:pt x="6370956" y="16"/>
                </a:cubicBezTo>
                <a:cubicBezTo>
                  <a:pt x="6381400" y="235"/>
                  <a:pt x="6390930" y="2686"/>
                  <a:pt x="6399337" y="7540"/>
                </a:cubicBezTo>
                <a:cubicBezTo>
                  <a:pt x="6432968" y="26957"/>
                  <a:pt x="6442275" y="81152"/>
                  <a:pt x="6430134" y="153078"/>
                </a:cubicBezTo>
                <a:lnTo>
                  <a:pt x="6429078" y="156783"/>
                </a:lnTo>
                <a:lnTo>
                  <a:pt x="6439641" y="142556"/>
                </a:lnTo>
                <a:cubicBezTo>
                  <a:pt x="6511539" y="53604"/>
                  <a:pt x="6586613" y="-1081"/>
                  <a:pt x="6638834" y="16"/>
                </a:cubicBezTo>
                <a:cubicBezTo>
                  <a:pt x="6649277" y="235"/>
                  <a:pt x="6658807" y="2686"/>
                  <a:pt x="6667215" y="7540"/>
                </a:cubicBezTo>
                <a:cubicBezTo>
                  <a:pt x="6700846" y="26957"/>
                  <a:pt x="6710152" y="81152"/>
                  <a:pt x="6698012" y="153078"/>
                </a:cubicBezTo>
                <a:lnTo>
                  <a:pt x="6696956" y="156783"/>
                </a:lnTo>
                <a:lnTo>
                  <a:pt x="6707519" y="142556"/>
                </a:lnTo>
                <a:cubicBezTo>
                  <a:pt x="6779418" y="53604"/>
                  <a:pt x="6854490" y="-1081"/>
                  <a:pt x="6906711" y="16"/>
                </a:cubicBezTo>
                <a:cubicBezTo>
                  <a:pt x="6917155" y="235"/>
                  <a:pt x="6926685" y="2686"/>
                  <a:pt x="6935094" y="7540"/>
                </a:cubicBezTo>
                <a:cubicBezTo>
                  <a:pt x="6968723" y="26957"/>
                  <a:pt x="6978030" y="81152"/>
                  <a:pt x="6965889" y="153078"/>
                </a:cubicBezTo>
                <a:lnTo>
                  <a:pt x="6964833" y="156784"/>
                </a:lnTo>
                <a:lnTo>
                  <a:pt x="6975397" y="142556"/>
                </a:lnTo>
                <a:cubicBezTo>
                  <a:pt x="7047297" y="53604"/>
                  <a:pt x="7122369" y="-1081"/>
                  <a:pt x="7174590" y="16"/>
                </a:cubicBezTo>
                <a:cubicBezTo>
                  <a:pt x="7185034" y="235"/>
                  <a:pt x="7194565" y="2686"/>
                  <a:pt x="7202973" y="7540"/>
                </a:cubicBezTo>
                <a:cubicBezTo>
                  <a:pt x="7236602" y="26957"/>
                  <a:pt x="7245909" y="81152"/>
                  <a:pt x="7233768" y="153078"/>
                </a:cubicBezTo>
                <a:lnTo>
                  <a:pt x="7232713" y="156783"/>
                </a:lnTo>
                <a:lnTo>
                  <a:pt x="7243275" y="142556"/>
                </a:lnTo>
                <a:cubicBezTo>
                  <a:pt x="7315174" y="53604"/>
                  <a:pt x="7390247" y="-1081"/>
                  <a:pt x="7442468" y="16"/>
                </a:cubicBezTo>
                <a:cubicBezTo>
                  <a:pt x="7452912" y="235"/>
                  <a:pt x="7462442" y="2686"/>
                  <a:pt x="7470850" y="7540"/>
                </a:cubicBezTo>
                <a:cubicBezTo>
                  <a:pt x="7504480" y="26957"/>
                  <a:pt x="7513787" y="81152"/>
                  <a:pt x="7501646" y="153078"/>
                </a:cubicBezTo>
                <a:lnTo>
                  <a:pt x="7500590" y="156783"/>
                </a:lnTo>
                <a:lnTo>
                  <a:pt x="7511153" y="142556"/>
                </a:lnTo>
                <a:cubicBezTo>
                  <a:pt x="7583052" y="53604"/>
                  <a:pt x="7658125" y="-1081"/>
                  <a:pt x="7710346" y="16"/>
                </a:cubicBezTo>
                <a:cubicBezTo>
                  <a:pt x="7720790" y="235"/>
                  <a:pt x="7730320" y="2686"/>
                  <a:pt x="7738728" y="7540"/>
                </a:cubicBezTo>
                <a:cubicBezTo>
                  <a:pt x="7772359" y="26957"/>
                  <a:pt x="7781665" y="81152"/>
                  <a:pt x="7769524" y="153078"/>
                </a:cubicBezTo>
                <a:lnTo>
                  <a:pt x="7768468" y="156785"/>
                </a:lnTo>
                <a:lnTo>
                  <a:pt x="7779032" y="142556"/>
                </a:lnTo>
                <a:cubicBezTo>
                  <a:pt x="7850931" y="53604"/>
                  <a:pt x="7926004" y="-1081"/>
                  <a:pt x="7978224" y="16"/>
                </a:cubicBezTo>
                <a:cubicBezTo>
                  <a:pt x="7988668" y="235"/>
                  <a:pt x="7998198" y="2686"/>
                  <a:pt x="8006606" y="7540"/>
                </a:cubicBezTo>
                <a:cubicBezTo>
                  <a:pt x="8040237" y="26957"/>
                  <a:pt x="8049544" y="81152"/>
                  <a:pt x="8037403" y="153078"/>
                </a:cubicBezTo>
                <a:lnTo>
                  <a:pt x="8036352" y="156766"/>
                </a:lnTo>
                <a:lnTo>
                  <a:pt x="8046902" y="142556"/>
                </a:lnTo>
                <a:cubicBezTo>
                  <a:pt x="8118801" y="53604"/>
                  <a:pt x="8193874" y="-1081"/>
                  <a:pt x="8246094" y="16"/>
                </a:cubicBezTo>
                <a:cubicBezTo>
                  <a:pt x="8256538" y="235"/>
                  <a:pt x="8266068" y="2686"/>
                  <a:pt x="8274476" y="7540"/>
                </a:cubicBezTo>
                <a:cubicBezTo>
                  <a:pt x="8308107" y="26957"/>
                  <a:pt x="8317413" y="81153"/>
                  <a:pt x="8305273" y="153078"/>
                </a:cubicBezTo>
                <a:lnTo>
                  <a:pt x="8304374" y="156232"/>
                </a:lnTo>
                <a:cubicBezTo>
                  <a:pt x="8304391" y="156206"/>
                  <a:pt x="8304409" y="156180"/>
                  <a:pt x="8304426" y="156154"/>
                </a:cubicBezTo>
                <a:cubicBezTo>
                  <a:pt x="8379519" y="59212"/>
                  <a:pt x="8459545" y="-1136"/>
                  <a:pt x="8514377" y="16"/>
                </a:cubicBezTo>
                <a:cubicBezTo>
                  <a:pt x="8524821" y="235"/>
                  <a:pt x="8534351" y="2686"/>
                  <a:pt x="8542759" y="7540"/>
                </a:cubicBezTo>
                <a:cubicBezTo>
                  <a:pt x="8576390" y="26957"/>
                  <a:pt x="8585696" y="81152"/>
                  <a:pt x="8573556" y="153078"/>
                </a:cubicBezTo>
                <a:lnTo>
                  <a:pt x="8572500" y="156783"/>
                </a:lnTo>
                <a:lnTo>
                  <a:pt x="8583062" y="142556"/>
                </a:lnTo>
                <a:cubicBezTo>
                  <a:pt x="8654961" y="53604"/>
                  <a:pt x="8730035" y="-1081"/>
                  <a:pt x="8782255" y="16"/>
                </a:cubicBezTo>
                <a:cubicBezTo>
                  <a:pt x="8792699" y="235"/>
                  <a:pt x="8802229" y="2686"/>
                  <a:pt x="8810637" y="7540"/>
                </a:cubicBezTo>
                <a:cubicBezTo>
                  <a:pt x="8844268" y="26957"/>
                  <a:pt x="8853574" y="81152"/>
                  <a:pt x="8841434" y="153078"/>
                </a:cubicBezTo>
                <a:lnTo>
                  <a:pt x="8840377" y="156785"/>
                </a:lnTo>
                <a:lnTo>
                  <a:pt x="8850941" y="142556"/>
                </a:lnTo>
                <a:cubicBezTo>
                  <a:pt x="8922840" y="53604"/>
                  <a:pt x="8997914" y="-1081"/>
                  <a:pt x="9050134" y="16"/>
                </a:cubicBezTo>
                <a:cubicBezTo>
                  <a:pt x="9060578" y="235"/>
                  <a:pt x="9070108" y="2686"/>
                  <a:pt x="9078516" y="7540"/>
                </a:cubicBezTo>
                <a:cubicBezTo>
                  <a:pt x="9112147" y="26957"/>
                  <a:pt x="9121453" y="81152"/>
                  <a:pt x="9109312" y="153078"/>
                </a:cubicBezTo>
                <a:lnTo>
                  <a:pt x="9108257" y="156783"/>
                </a:lnTo>
                <a:lnTo>
                  <a:pt x="9118819" y="142556"/>
                </a:lnTo>
                <a:cubicBezTo>
                  <a:pt x="9190718" y="53604"/>
                  <a:pt x="9265791" y="-1081"/>
                  <a:pt x="9318012" y="16"/>
                </a:cubicBezTo>
                <a:cubicBezTo>
                  <a:pt x="9328456" y="235"/>
                  <a:pt x="9337986" y="2686"/>
                  <a:pt x="9346394" y="7540"/>
                </a:cubicBezTo>
                <a:cubicBezTo>
                  <a:pt x="9380025" y="26957"/>
                  <a:pt x="9389331" y="81152"/>
                  <a:pt x="9377190" y="153078"/>
                </a:cubicBezTo>
                <a:lnTo>
                  <a:pt x="9376134" y="156783"/>
                </a:lnTo>
                <a:lnTo>
                  <a:pt x="9386697" y="142556"/>
                </a:lnTo>
                <a:cubicBezTo>
                  <a:pt x="9458596" y="53604"/>
                  <a:pt x="9533669" y="-1081"/>
                  <a:pt x="9585890" y="16"/>
                </a:cubicBezTo>
                <a:cubicBezTo>
                  <a:pt x="9596334" y="235"/>
                  <a:pt x="9605864" y="2686"/>
                  <a:pt x="9614272" y="7540"/>
                </a:cubicBezTo>
                <a:cubicBezTo>
                  <a:pt x="9647902" y="26957"/>
                  <a:pt x="9657208" y="81152"/>
                  <a:pt x="9645068" y="153078"/>
                </a:cubicBezTo>
                <a:lnTo>
                  <a:pt x="9644010" y="156785"/>
                </a:lnTo>
                <a:lnTo>
                  <a:pt x="9654575" y="142556"/>
                </a:lnTo>
                <a:cubicBezTo>
                  <a:pt x="9726475" y="53604"/>
                  <a:pt x="9801548" y="-1081"/>
                  <a:pt x="9853768" y="16"/>
                </a:cubicBezTo>
                <a:cubicBezTo>
                  <a:pt x="9864213" y="235"/>
                  <a:pt x="9873743" y="2686"/>
                  <a:pt x="9882149" y="7540"/>
                </a:cubicBezTo>
                <a:cubicBezTo>
                  <a:pt x="9915780" y="26957"/>
                  <a:pt x="9925087" y="81152"/>
                  <a:pt x="9912947" y="153078"/>
                </a:cubicBezTo>
                <a:lnTo>
                  <a:pt x="9911891" y="156783"/>
                </a:lnTo>
                <a:lnTo>
                  <a:pt x="9922453" y="142556"/>
                </a:lnTo>
                <a:cubicBezTo>
                  <a:pt x="9994353" y="53604"/>
                  <a:pt x="10069426" y="-1081"/>
                  <a:pt x="10121646" y="16"/>
                </a:cubicBezTo>
                <a:cubicBezTo>
                  <a:pt x="10132089" y="235"/>
                  <a:pt x="10141620" y="2686"/>
                  <a:pt x="10150028" y="7540"/>
                </a:cubicBezTo>
                <a:cubicBezTo>
                  <a:pt x="10183659" y="26957"/>
                  <a:pt x="10192965" y="81152"/>
                  <a:pt x="10180825" y="153078"/>
                </a:cubicBezTo>
                <a:lnTo>
                  <a:pt x="10179769" y="156783"/>
                </a:lnTo>
                <a:lnTo>
                  <a:pt x="10190331" y="142556"/>
                </a:lnTo>
                <a:cubicBezTo>
                  <a:pt x="10262230" y="53604"/>
                  <a:pt x="10337305" y="-1081"/>
                  <a:pt x="10389524" y="16"/>
                </a:cubicBezTo>
                <a:cubicBezTo>
                  <a:pt x="10399968" y="235"/>
                  <a:pt x="10409499" y="2686"/>
                  <a:pt x="10417906" y="7540"/>
                </a:cubicBezTo>
                <a:cubicBezTo>
                  <a:pt x="10451537" y="26957"/>
                  <a:pt x="10460843" y="81152"/>
                  <a:pt x="10448703" y="153078"/>
                </a:cubicBezTo>
                <a:lnTo>
                  <a:pt x="10447645" y="156785"/>
                </a:lnTo>
                <a:lnTo>
                  <a:pt x="10458211" y="142556"/>
                </a:lnTo>
                <a:cubicBezTo>
                  <a:pt x="10530110" y="53604"/>
                  <a:pt x="10605182" y="-1081"/>
                  <a:pt x="10657403" y="16"/>
                </a:cubicBezTo>
                <a:cubicBezTo>
                  <a:pt x="10667846" y="235"/>
                  <a:pt x="10677377" y="2686"/>
                  <a:pt x="10685784" y="7540"/>
                </a:cubicBezTo>
                <a:cubicBezTo>
                  <a:pt x="10719416" y="26957"/>
                  <a:pt x="10728722" y="81152"/>
                  <a:pt x="10716581" y="153078"/>
                </a:cubicBezTo>
                <a:lnTo>
                  <a:pt x="10715525" y="156783"/>
                </a:lnTo>
                <a:lnTo>
                  <a:pt x="10726089" y="142556"/>
                </a:lnTo>
                <a:cubicBezTo>
                  <a:pt x="10797988" y="53604"/>
                  <a:pt x="10873061" y="-1081"/>
                  <a:pt x="10925281" y="16"/>
                </a:cubicBezTo>
                <a:cubicBezTo>
                  <a:pt x="10935725" y="235"/>
                  <a:pt x="10945255" y="2686"/>
                  <a:pt x="10953663" y="7540"/>
                </a:cubicBezTo>
                <a:cubicBezTo>
                  <a:pt x="10987294" y="26957"/>
                  <a:pt x="10996600" y="81152"/>
                  <a:pt x="10984460" y="153078"/>
                </a:cubicBezTo>
                <a:lnTo>
                  <a:pt x="10983403" y="156783"/>
                </a:lnTo>
                <a:lnTo>
                  <a:pt x="10993965" y="142556"/>
                </a:lnTo>
                <a:cubicBezTo>
                  <a:pt x="11065866" y="53604"/>
                  <a:pt x="11140938" y="-1081"/>
                  <a:pt x="11193159" y="16"/>
                </a:cubicBezTo>
                <a:cubicBezTo>
                  <a:pt x="11203603" y="235"/>
                  <a:pt x="11213133" y="2686"/>
                  <a:pt x="11221541" y="7540"/>
                </a:cubicBezTo>
                <a:cubicBezTo>
                  <a:pt x="11255171" y="26957"/>
                  <a:pt x="11264478" y="81152"/>
                  <a:pt x="11252336" y="153078"/>
                </a:cubicBezTo>
                <a:lnTo>
                  <a:pt x="11251280" y="156785"/>
                </a:lnTo>
                <a:lnTo>
                  <a:pt x="11261845" y="142556"/>
                </a:lnTo>
                <a:cubicBezTo>
                  <a:pt x="11333744" y="53604"/>
                  <a:pt x="11408817" y="-1081"/>
                  <a:pt x="11461038" y="16"/>
                </a:cubicBezTo>
                <a:cubicBezTo>
                  <a:pt x="11471481" y="235"/>
                  <a:pt x="11481012" y="2686"/>
                  <a:pt x="11489419" y="7540"/>
                </a:cubicBezTo>
                <a:cubicBezTo>
                  <a:pt x="11523050" y="26957"/>
                  <a:pt x="11532356" y="81152"/>
                  <a:pt x="11520216" y="153078"/>
                </a:cubicBezTo>
                <a:lnTo>
                  <a:pt x="11519160" y="156783"/>
                </a:lnTo>
                <a:lnTo>
                  <a:pt x="11529722" y="142556"/>
                </a:lnTo>
                <a:cubicBezTo>
                  <a:pt x="11601622" y="53604"/>
                  <a:pt x="11676695" y="-1081"/>
                  <a:pt x="11728916" y="16"/>
                </a:cubicBezTo>
                <a:cubicBezTo>
                  <a:pt x="11739359" y="235"/>
                  <a:pt x="11748889" y="2686"/>
                  <a:pt x="11757297" y="7540"/>
                </a:cubicBezTo>
                <a:cubicBezTo>
                  <a:pt x="11790928" y="26957"/>
                  <a:pt x="11800234" y="81152"/>
                  <a:pt x="11788093" y="153078"/>
                </a:cubicBezTo>
                <a:lnTo>
                  <a:pt x="11787037" y="156783"/>
                </a:lnTo>
                <a:lnTo>
                  <a:pt x="11797600" y="142556"/>
                </a:lnTo>
                <a:cubicBezTo>
                  <a:pt x="11869499" y="53604"/>
                  <a:pt x="11944572" y="-1081"/>
                  <a:pt x="11996793" y="16"/>
                </a:cubicBezTo>
                <a:cubicBezTo>
                  <a:pt x="12007237" y="235"/>
                  <a:pt x="12016767" y="2686"/>
                  <a:pt x="12025175" y="7540"/>
                </a:cubicBezTo>
                <a:cubicBezTo>
                  <a:pt x="12058806" y="26957"/>
                  <a:pt x="12068112" y="81152"/>
                  <a:pt x="12055971" y="153078"/>
                </a:cubicBezTo>
                <a:lnTo>
                  <a:pt x="12054916" y="156782"/>
                </a:lnTo>
                <a:lnTo>
                  <a:pt x="12065478" y="142556"/>
                </a:lnTo>
                <a:cubicBezTo>
                  <a:pt x="12137377" y="53604"/>
                  <a:pt x="12212450" y="-1081"/>
                  <a:pt x="12264671" y="16"/>
                </a:cubicBezTo>
                <a:cubicBezTo>
                  <a:pt x="12275115" y="235"/>
                  <a:pt x="12284645" y="2686"/>
                  <a:pt x="12293053" y="7540"/>
                </a:cubicBezTo>
                <a:cubicBezTo>
                  <a:pt x="12326683" y="26957"/>
                  <a:pt x="12335990" y="81152"/>
                  <a:pt x="12323849" y="153078"/>
                </a:cubicBezTo>
                <a:lnTo>
                  <a:pt x="12322793" y="156785"/>
                </a:lnTo>
                <a:lnTo>
                  <a:pt x="12333357" y="142556"/>
                </a:lnTo>
                <a:cubicBezTo>
                  <a:pt x="12405256" y="53604"/>
                  <a:pt x="12480329" y="-1081"/>
                  <a:pt x="12532550" y="16"/>
                </a:cubicBezTo>
                <a:cubicBezTo>
                  <a:pt x="12542994" y="235"/>
                  <a:pt x="12552524" y="2686"/>
                  <a:pt x="12560932" y="7540"/>
                </a:cubicBezTo>
                <a:cubicBezTo>
                  <a:pt x="12594562" y="26957"/>
                  <a:pt x="12603869" y="81152"/>
                  <a:pt x="12591728" y="153078"/>
                </a:cubicBezTo>
                <a:lnTo>
                  <a:pt x="12590673" y="156782"/>
                </a:lnTo>
                <a:lnTo>
                  <a:pt x="12601235" y="142556"/>
                </a:lnTo>
                <a:cubicBezTo>
                  <a:pt x="12673134" y="53604"/>
                  <a:pt x="12748207" y="-1081"/>
                  <a:pt x="12800428" y="16"/>
                </a:cubicBezTo>
                <a:cubicBezTo>
                  <a:pt x="12810872" y="235"/>
                  <a:pt x="12820402" y="2686"/>
                  <a:pt x="12828810" y="7540"/>
                </a:cubicBezTo>
                <a:cubicBezTo>
                  <a:pt x="12862441" y="26957"/>
                  <a:pt x="12871747" y="81152"/>
                  <a:pt x="12859606" y="153078"/>
                </a:cubicBezTo>
                <a:lnTo>
                  <a:pt x="12858551" y="156782"/>
                </a:lnTo>
                <a:lnTo>
                  <a:pt x="12869113" y="142556"/>
                </a:lnTo>
                <a:cubicBezTo>
                  <a:pt x="12941012" y="53604"/>
                  <a:pt x="13016085" y="-1081"/>
                  <a:pt x="13068306" y="16"/>
                </a:cubicBezTo>
                <a:cubicBezTo>
                  <a:pt x="13078750" y="235"/>
                  <a:pt x="13088280" y="2686"/>
                  <a:pt x="13096688" y="7540"/>
                </a:cubicBezTo>
                <a:cubicBezTo>
                  <a:pt x="13130319" y="26957"/>
                  <a:pt x="13139625" y="81152"/>
                  <a:pt x="13127484" y="153078"/>
                </a:cubicBezTo>
                <a:lnTo>
                  <a:pt x="13126428" y="156785"/>
                </a:lnTo>
                <a:lnTo>
                  <a:pt x="13136992" y="142556"/>
                </a:lnTo>
                <a:cubicBezTo>
                  <a:pt x="13208891" y="53604"/>
                  <a:pt x="13283964" y="-1081"/>
                  <a:pt x="13336185" y="16"/>
                </a:cubicBezTo>
                <a:cubicBezTo>
                  <a:pt x="13346629" y="235"/>
                  <a:pt x="13356159" y="2686"/>
                  <a:pt x="13364567" y="7540"/>
                </a:cubicBezTo>
                <a:cubicBezTo>
                  <a:pt x="13398197" y="26957"/>
                  <a:pt x="13407504" y="81152"/>
                  <a:pt x="13395363" y="153078"/>
                </a:cubicBezTo>
                <a:lnTo>
                  <a:pt x="13394307" y="156783"/>
                </a:lnTo>
                <a:lnTo>
                  <a:pt x="13404870" y="142556"/>
                </a:lnTo>
                <a:cubicBezTo>
                  <a:pt x="13476769" y="53604"/>
                  <a:pt x="13551842" y="-1081"/>
                  <a:pt x="13604063" y="16"/>
                </a:cubicBezTo>
                <a:cubicBezTo>
                  <a:pt x="13614507" y="235"/>
                  <a:pt x="13624037" y="2686"/>
                  <a:pt x="13632445" y="7540"/>
                </a:cubicBezTo>
                <a:cubicBezTo>
                  <a:pt x="13666075" y="26957"/>
                  <a:pt x="13675382" y="81152"/>
                  <a:pt x="13663241" y="153078"/>
                </a:cubicBezTo>
                <a:lnTo>
                  <a:pt x="13662186" y="156782"/>
                </a:lnTo>
                <a:lnTo>
                  <a:pt x="13672748" y="142556"/>
                </a:lnTo>
                <a:cubicBezTo>
                  <a:pt x="13744647" y="53604"/>
                  <a:pt x="13819720" y="-1081"/>
                  <a:pt x="13871941" y="16"/>
                </a:cubicBezTo>
                <a:cubicBezTo>
                  <a:pt x="13882385" y="235"/>
                  <a:pt x="13891915" y="2686"/>
                  <a:pt x="13900323" y="7540"/>
                </a:cubicBezTo>
                <a:cubicBezTo>
                  <a:pt x="13933953" y="26957"/>
                  <a:pt x="13943260" y="81152"/>
                  <a:pt x="13931119" y="153078"/>
                </a:cubicBezTo>
                <a:lnTo>
                  <a:pt x="13930063" y="156785"/>
                </a:lnTo>
                <a:lnTo>
                  <a:pt x="13940627" y="142556"/>
                </a:lnTo>
                <a:cubicBezTo>
                  <a:pt x="14012526" y="53604"/>
                  <a:pt x="14087599" y="-1081"/>
                  <a:pt x="14139820" y="16"/>
                </a:cubicBezTo>
                <a:cubicBezTo>
                  <a:pt x="14150264" y="235"/>
                  <a:pt x="14159794" y="2686"/>
                  <a:pt x="14168202" y="7540"/>
                </a:cubicBezTo>
                <a:cubicBezTo>
                  <a:pt x="14201833" y="26957"/>
                  <a:pt x="14211139" y="81152"/>
                  <a:pt x="14198998" y="153078"/>
                </a:cubicBezTo>
                <a:lnTo>
                  <a:pt x="14197943" y="156782"/>
                </a:lnTo>
                <a:lnTo>
                  <a:pt x="14208505" y="142556"/>
                </a:lnTo>
                <a:cubicBezTo>
                  <a:pt x="14280404" y="53604"/>
                  <a:pt x="14355477" y="-1081"/>
                  <a:pt x="14407698" y="16"/>
                </a:cubicBezTo>
                <a:cubicBezTo>
                  <a:pt x="14418142" y="235"/>
                  <a:pt x="14427672" y="2686"/>
                  <a:pt x="14436080" y="7540"/>
                </a:cubicBezTo>
                <a:cubicBezTo>
                  <a:pt x="14469711" y="26957"/>
                  <a:pt x="14479017" y="81152"/>
                  <a:pt x="14466876" y="153078"/>
                </a:cubicBezTo>
                <a:lnTo>
                  <a:pt x="14465821" y="156782"/>
                </a:lnTo>
                <a:lnTo>
                  <a:pt x="14476383" y="142556"/>
                </a:lnTo>
                <a:cubicBezTo>
                  <a:pt x="14548282" y="53604"/>
                  <a:pt x="14623355" y="-1081"/>
                  <a:pt x="14675576" y="16"/>
                </a:cubicBezTo>
                <a:cubicBezTo>
                  <a:pt x="14686020" y="235"/>
                  <a:pt x="14695550" y="2686"/>
                  <a:pt x="14703958" y="7540"/>
                </a:cubicBezTo>
                <a:cubicBezTo>
                  <a:pt x="14737589" y="26957"/>
                  <a:pt x="14746895" y="81152"/>
                  <a:pt x="14734754" y="153078"/>
                </a:cubicBezTo>
                <a:lnTo>
                  <a:pt x="14733698" y="156785"/>
                </a:lnTo>
                <a:lnTo>
                  <a:pt x="14744262" y="142556"/>
                </a:lnTo>
                <a:cubicBezTo>
                  <a:pt x="14816161" y="53604"/>
                  <a:pt x="14891234" y="-1081"/>
                  <a:pt x="14943455" y="16"/>
                </a:cubicBezTo>
                <a:cubicBezTo>
                  <a:pt x="14953899" y="235"/>
                  <a:pt x="14963429" y="2686"/>
                  <a:pt x="14971837" y="7540"/>
                </a:cubicBezTo>
                <a:cubicBezTo>
                  <a:pt x="15005467" y="26957"/>
                  <a:pt x="15014774" y="81152"/>
                  <a:pt x="15002633" y="153078"/>
                </a:cubicBezTo>
                <a:lnTo>
                  <a:pt x="15001577" y="156783"/>
                </a:lnTo>
                <a:lnTo>
                  <a:pt x="15012140" y="142556"/>
                </a:lnTo>
                <a:cubicBezTo>
                  <a:pt x="15084039" y="53604"/>
                  <a:pt x="15159112" y="-1081"/>
                  <a:pt x="15211333" y="16"/>
                </a:cubicBezTo>
                <a:cubicBezTo>
                  <a:pt x="15221777" y="235"/>
                  <a:pt x="15231307" y="2686"/>
                  <a:pt x="15239715" y="7540"/>
                </a:cubicBezTo>
                <a:cubicBezTo>
                  <a:pt x="15273345" y="26957"/>
                  <a:pt x="15282652" y="81152"/>
                  <a:pt x="15270511" y="153078"/>
                </a:cubicBezTo>
                <a:lnTo>
                  <a:pt x="15269455" y="156783"/>
                </a:lnTo>
                <a:lnTo>
                  <a:pt x="15280018" y="142556"/>
                </a:lnTo>
                <a:cubicBezTo>
                  <a:pt x="15351917" y="53604"/>
                  <a:pt x="15426990" y="-1081"/>
                  <a:pt x="15479211" y="16"/>
                </a:cubicBezTo>
                <a:cubicBezTo>
                  <a:pt x="15489655" y="235"/>
                  <a:pt x="15499185" y="2686"/>
                  <a:pt x="15507593" y="7540"/>
                </a:cubicBezTo>
                <a:cubicBezTo>
                  <a:pt x="15541223" y="26957"/>
                  <a:pt x="15550530" y="81152"/>
                  <a:pt x="15538389" y="153078"/>
                </a:cubicBezTo>
                <a:lnTo>
                  <a:pt x="15537333" y="156784"/>
                </a:lnTo>
                <a:lnTo>
                  <a:pt x="15547897" y="142556"/>
                </a:lnTo>
                <a:cubicBezTo>
                  <a:pt x="15619796" y="53604"/>
                  <a:pt x="15694869" y="-1081"/>
                  <a:pt x="15747090" y="16"/>
                </a:cubicBezTo>
                <a:cubicBezTo>
                  <a:pt x="15757534" y="235"/>
                  <a:pt x="15767064" y="2686"/>
                  <a:pt x="15775472" y="7540"/>
                </a:cubicBezTo>
                <a:cubicBezTo>
                  <a:pt x="15809102" y="26957"/>
                  <a:pt x="15818408" y="81152"/>
                  <a:pt x="15806268" y="153078"/>
                </a:cubicBezTo>
                <a:lnTo>
                  <a:pt x="15805212" y="156783"/>
                </a:lnTo>
                <a:lnTo>
                  <a:pt x="15815776" y="142556"/>
                </a:lnTo>
                <a:cubicBezTo>
                  <a:pt x="15887674" y="53604"/>
                  <a:pt x="15962748" y="-1081"/>
                  <a:pt x="16014968" y="16"/>
                </a:cubicBezTo>
                <a:cubicBezTo>
                  <a:pt x="16025412" y="235"/>
                  <a:pt x="16034942" y="2686"/>
                  <a:pt x="16043350" y="7540"/>
                </a:cubicBezTo>
                <a:cubicBezTo>
                  <a:pt x="16076980" y="26957"/>
                  <a:pt x="16086288" y="81152"/>
                  <a:pt x="16074146" y="153078"/>
                </a:cubicBezTo>
                <a:lnTo>
                  <a:pt x="16073090" y="156783"/>
                </a:lnTo>
                <a:lnTo>
                  <a:pt x="16083652" y="142556"/>
                </a:lnTo>
                <a:cubicBezTo>
                  <a:pt x="16155552" y="53604"/>
                  <a:pt x="16230624" y="-1081"/>
                  <a:pt x="16282846" y="16"/>
                </a:cubicBezTo>
                <a:cubicBezTo>
                  <a:pt x="16293290" y="235"/>
                  <a:pt x="16302820" y="2686"/>
                  <a:pt x="16311228" y="7540"/>
                </a:cubicBezTo>
                <a:cubicBezTo>
                  <a:pt x="16344860" y="26957"/>
                  <a:pt x="16354164" y="81152"/>
                  <a:pt x="16342024" y="153078"/>
                </a:cubicBezTo>
                <a:lnTo>
                  <a:pt x="16340968" y="156785"/>
                </a:lnTo>
                <a:lnTo>
                  <a:pt x="16351532" y="142556"/>
                </a:lnTo>
                <a:cubicBezTo>
                  <a:pt x="16423432" y="53604"/>
                  <a:pt x="16498504" y="-1081"/>
                  <a:pt x="16550724" y="16"/>
                </a:cubicBezTo>
                <a:cubicBezTo>
                  <a:pt x="16561168" y="235"/>
                  <a:pt x="16570698" y="2686"/>
                  <a:pt x="16579106" y="7540"/>
                </a:cubicBezTo>
                <a:cubicBezTo>
                  <a:pt x="16612736" y="26957"/>
                  <a:pt x="16622044" y="81152"/>
                  <a:pt x="16609904" y="153078"/>
                </a:cubicBezTo>
                <a:lnTo>
                  <a:pt x="16608852" y="15676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547" name="フリーフォーム: 図形 546">
            <a:extLst>
              <a:ext uri="{FF2B5EF4-FFF2-40B4-BE49-F238E27FC236}">
                <a16:creationId xmlns:a16="http://schemas.microsoft.com/office/drawing/2014/main" id="{AB1BAE86-F2DB-D4E1-6D81-BD17817FBDDF}"/>
              </a:ext>
            </a:extLst>
          </p:cNvPr>
          <p:cNvSpPr/>
          <p:nvPr/>
        </p:nvSpPr>
        <p:spPr bwMode="auto">
          <a:xfrm>
            <a:off x="652705" y="1186640"/>
            <a:ext cx="8594041" cy="58633"/>
          </a:xfrm>
          <a:custGeom>
            <a:avLst/>
            <a:gdLst>
              <a:gd name="connsiteX0" fmla="*/ 840636 w 17484608"/>
              <a:gd name="connsiteY0" fmla="*/ 531 h 253112"/>
              <a:gd name="connsiteX1" fmla="*/ 871943 w 17484608"/>
              <a:gd name="connsiteY1" fmla="*/ 15615 h 253112"/>
              <a:gd name="connsiteX2" fmla="*/ 874161 w 17484608"/>
              <a:gd name="connsiteY2" fmla="*/ 42053 h 253112"/>
              <a:gd name="connsiteX3" fmla="*/ 858598 w 17484608"/>
              <a:gd name="connsiteY3" fmla="*/ 74402 h 253112"/>
              <a:gd name="connsiteX4" fmla="*/ 866439 w 17484608"/>
              <a:gd name="connsiteY4" fmla="*/ 70635 h 253112"/>
              <a:gd name="connsiteX5" fmla="*/ 1108515 w 17484608"/>
              <a:gd name="connsiteY5" fmla="*/ 531 h 253112"/>
              <a:gd name="connsiteX6" fmla="*/ 1139821 w 17484608"/>
              <a:gd name="connsiteY6" fmla="*/ 15615 h 253112"/>
              <a:gd name="connsiteX7" fmla="*/ 1142040 w 17484608"/>
              <a:gd name="connsiteY7" fmla="*/ 42053 h 253112"/>
              <a:gd name="connsiteX8" fmla="*/ 1126477 w 17484608"/>
              <a:gd name="connsiteY8" fmla="*/ 74402 h 253112"/>
              <a:gd name="connsiteX9" fmla="*/ 1134316 w 17484608"/>
              <a:gd name="connsiteY9" fmla="*/ 70635 h 253112"/>
              <a:gd name="connsiteX10" fmla="*/ 1376393 w 17484608"/>
              <a:gd name="connsiteY10" fmla="*/ 531 h 253112"/>
              <a:gd name="connsiteX11" fmla="*/ 1407699 w 17484608"/>
              <a:gd name="connsiteY11" fmla="*/ 15615 h 253112"/>
              <a:gd name="connsiteX12" fmla="*/ 1409918 w 17484608"/>
              <a:gd name="connsiteY12" fmla="*/ 42053 h 253112"/>
              <a:gd name="connsiteX13" fmla="*/ 1394355 w 17484608"/>
              <a:gd name="connsiteY13" fmla="*/ 74402 h 253112"/>
              <a:gd name="connsiteX14" fmla="*/ 1402194 w 17484608"/>
              <a:gd name="connsiteY14" fmla="*/ 70635 h 253112"/>
              <a:gd name="connsiteX15" fmla="*/ 1675577 w 17484608"/>
              <a:gd name="connsiteY15" fmla="*/ 15615 h 253112"/>
              <a:gd name="connsiteX16" fmla="*/ 1677795 w 17484608"/>
              <a:gd name="connsiteY16" fmla="*/ 42053 h 253112"/>
              <a:gd name="connsiteX17" fmla="*/ 1662232 w 17484608"/>
              <a:gd name="connsiteY17" fmla="*/ 74403 h 253112"/>
              <a:gd name="connsiteX18" fmla="*/ 1670073 w 17484608"/>
              <a:gd name="connsiteY18" fmla="*/ 70635 h 253112"/>
              <a:gd name="connsiteX19" fmla="*/ 1943456 w 17484608"/>
              <a:gd name="connsiteY19" fmla="*/ 15615 h 253112"/>
              <a:gd name="connsiteX20" fmla="*/ 1945674 w 17484608"/>
              <a:gd name="connsiteY20" fmla="*/ 42053 h 253112"/>
              <a:gd name="connsiteX21" fmla="*/ 1930112 w 17484608"/>
              <a:gd name="connsiteY21" fmla="*/ 74402 h 253112"/>
              <a:gd name="connsiteX22" fmla="*/ 1937950 w 17484608"/>
              <a:gd name="connsiteY22" fmla="*/ 70635 h 253112"/>
              <a:gd name="connsiteX23" fmla="*/ 2211334 w 17484608"/>
              <a:gd name="connsiteY23" fmla="*/ 15615 h 253112"/>
              <a:gd name="connsiteX24" fmla="*/ 2213552 w 17484608"/>
              <a:gd name="connsiteY24" fmla="*/ 42053 h 253112"/>
              <a:gd name="connsiteX25" fmla="*/ 2197989 w 17484608"/>
              <a:gd name="connsiteY25" fmla="*/ 74402 h 253112"/>
              <a:gd name="connsiteX26" fmla="*/ 2205829 w 17484608"/>
              <a:gd name="connsiteY26" fmla="*/ 70635 h 253112"/>
              <a:gd name="connsiteX27" fmla="*/ 2479212 w 17484608"/>
              <a:gd name="connsiteY27" fmla="*/ 15615 h 253112"/>
              <a:gd name="connsiteX28" fmla="*/ 2481430 w 17484608"/>
              <a:gd name="connsiteY28" fmla="*/ 42053 h 253112"/>
              <a:gd name="connsiteX29" fmla="*/ 2465867 w 17484608"/>
              <a:gd name="connsiteY29" fmla="*/ 74403 h 253112"/>
              <a:gd name="connsiteX30" fmla="*/ 2473707 w 17484608"/>
              <a:gd name="connsiteY30" fmla="*/ 70635 h 253112"/>
              <a:gd name="connsiteX31" fmla="*/ 2747092 w 17484608"/>
              <a:gd name="connsiteY31" fmla="*/ 15615 h 253112"/>
              <a:gd name="connsiteX32" fmla="*/ 2749309 w 17484608"/>
              <a:gd name="connsiteY32" fmla="*/ 42053 h 253112"/>
              <a:gd name="connsiteX33" fmla="*/ 2733745 w 17484608"/>
              <a:gd name="connsiteY33" fmla="*/ 74402 h 253112"/>
              <a:gd name="connsiteX34" fmla="*/ 2741587 w 17484608"/>
              <a:gd name="connsiteY34" fmla="*/ 70635 h 253112"/>
              <a:gd name="connsiteX35" fmla="*/ 3014968 w 17484608"/>
              <a:gd name="connsiteY35" fmla="*/ 15615 h 253112"/>
              <a:gd name="connsiteX36" fmla="*/ 3017187 w 17484608"/>
              <a:gd name="connsiteY36" fmla="*/ 42053 h 253112"/>
              <a:gd name="connsiteX37" fmla="*/ 3001625 w 17484608"/>
              <a:gd name="connsiteY37" fmla="*/ 74402 h 253112"/>
              <a:gd name="connsiteX38" fmla="*/ 3009463 w 17484608"/>
              <a:gd name="connsiteY38" fmla="*/ 70635 h 253112"/>
              <a:gd name="connsiteX39" fmla="*/ 3282847 w 17484608"/>
              <a:gd name="connsiteY39" fmla="*/ 15615 h 253112"/>
              <a:gd name="connsiteX40" fmla="*/ 3285064 w 17484608"/>
              <a:gd name="connsiteY40" fmla="*/ 42053 h 253112"/>
              <a:gd name="connsiteX41" fmla="*/ 3269501 w 17484608"/>
              <a:gd name="connsiteY41" fmla="*/ 74403 h 253112"/>
              <a:gd name="connsiteX42" fmla="*/ 3277342 w 17484608"/>
              <a:gd name="connsiteY42" fmla="*/ 70635 h 253112"/>
              <a:gd name="connsiteX43" fmla="*/ 3550725 w 17484608"/>
              <a:gd name="connsiteY43" fmla="*/ 15615 h 253112"/>
              <a:gd name="connsiteX44" fmla="*/ 3552944 w 17484608"/>
              <a:gd name="connsiteY44" fmla="*/ 42053 h 253112"/>
              <a:gd name="connsiteX45" fmla="*/ 3537380 w 17484608"/>
              <a:gd name="connsiteY45" fmla="*/ 74402 h 253112"/>
              <a:gd name="connsiteX46" fmla="*/ 3545220 w 17484608"/>
              <a:gd name="connsiteY46" fmla="*/ 70635 h 253112"/>
              <a:gd name="connsiteX47" fmla="*/ 3818603 w 17484608"/>
              <a:gd name="connsiteY47" fmla="*/ 15615 h 253112"/>
              <a:gd name="connsiteX48" fmla="*/ 3820821 w 17484608"/>
              <a:gd name="connsiteY48" fmla="*/ 42053 h 253112"/>
              <a:gd name="connsiteX49" fmla="*/ 3805258 w 17484608"/>
              <a:gd name="connsiteY49" fmla="*/ 74402 h 253112"/>
              <a:gd name="connsiteX50" fmla="*/ 3813098 w 17484608"/>
              <a:gd name="connsiteY50" fmla="*/ 70635 h 253112"/>
              <a:gd name="connsiteX51" fmla="*/ 4086481 w 17484608"/>
              <a:gd name="connsiteY51" fmla="*/ 15615 h 253112"/>
              <a:gd name="connsiteX52" fmla="*/ 4088699 w 17484608"/>
              <a:gd name="connsiteY52" fmla="*/ 42053 h 253112"/>
              <a:gd name="connsiteX53" fmla="*/ 4073136 w 17484608"/>
              <a:gd name="connsiteY53" fmla="*/ 74402 h 253112"/>
              <a:gd name="connsiteX54" fmla="*/ 4080976 w 17484608"/>
              <a:gd name="connsiteY54" fmla="*/ 70635 h 253112"/>
              <a:gd name="connsiteX55" fmla="*/ 4354359 w 17484608"/>
              <a:gd name="connsiteY55" fmla="*/ 15615 h 253112"/>
              <a:gd name="connsiteX56" fmla="*/ 4356577 w 17484608"/>
              <a:gd name="connsiteY56" fmla="*/ 42053 h 253112"/>
              <a:gd name="connsiteX57" fmla="*/ 4341014 w 17484608"/>
              <a:gd name="connsiteY57" fmla="*/ 74403 h 253112"/>
              <a:gd name="connsiteX58" fmla="*/ 4348856 w 17484608"/>
              <a:gd name="connsiteY58" fmla="*/ 70635 h 253112"/>
              <a:gd name="connsiteX59" fmla="*/ 4622239 w 17484608"/>
              <a:gd name="connsiteY59" fmla="*/ 15615 h 253112"/>
              <a:gd name="connsiteX60" fmla="*/ 4624456 w 17484608"/>
              <a:gd name="connsiteY60" fmla="*/ 42053 h 253112"/>
              <a:gd name="connsiteX61" fmla="*/ 4608894 w 17484608"/>
              <a:gd name="connsiteY61" fmla="*/ 74402 h 253112"/>
              <a:gd name="connsiteX62" fmla="*/ 4616734 w 17484608"/>
              <a:gd name="connsiteY62" fmla="*/ 70635 h 253112"/>
              <a:gd name="connsiteX63" fmla="*/ 4890117 w 17484608"/>
              <a:gd name="connsiteY63" fmla="*/ 15615 h 253112"/>
              <a:gd name="connsiteX64" fmla="*/ 4892335 w 17484608"/>
              <a:gd name="connsiteY64" fmla="*/ 42053 h 253112"/>
              <a:gd name="connsiteX65" fmla="*/ 4876772 w 17484608"/>
              <a:gd name="connsiteY65" fmla="*/ 74402 h 253112"/>
              <a:gd name="connsiteX66" fmla="*/ 4884612 w 17484608"/>
              <a:gd name="connsiteY66" fmla="*/ 70635 h 253112"/>
              <a:gd name="connsiteX67" fmla="*/ 5157995 w 17484608"/>
              <a:gd name="connsiteY67" fmla="*/ 15615 h 253112"/>
              <a:gd name="connsiteX68" fmla="*/ 5160213 w 17484608"/>
              <a:gd name="connsiteY68" fmla="*/ 42053 h 253112"/>
              <a:gd name="connsiteX69" fmla="*/ 5144650 w 17484608"/>
              <a:gd name="connsiteY69" fmla="*/ 74403 h 253112"/>
              <a:gd name="connsiteX70" fmla="*/ 5152491 w 17484608"/>
              <a:gd name="connsiteY70" fmla="*/ 70635 h 253112"/>
              <a:gd name="connsiteX71" fmla="*/ 5425873 w 17484608"/>
              <a:gd name="connsiteY71" fmla="*/ 15615 h 253112"/>
              <a:gd name="connsiteX72" fmla="*/ 5428092 w 17484608"/>
              <a:gd name="connsiteY72" fmla="*/ 42053 h 253112"/>
              <a:gd name="connsiteX73" fmla="*/ 5412529 w 17484608"/>
              <a:gd name="connsiteY73" fmla="*/ 74402 h 253112"/>
              <a:gd name="connsiteX74" fmla="*/ 5420368 w 17484608"/>
              <a:gd name="connsiteY74" fmla="*/ 70635 h 253112"/>
              <a:gd name="connsiteX75" fmla="*/ 5693751 w 17484608"/>
              <a:gd name="connsiteY75" fmla="*/ 15615 h 253112"/>
              <a:gd name="connsiteX76" fmla="*/ 5695970 w 17484608"/>
              <a:gd name="connsiteY76" fmla="*/ 42053 h 253112"/>
              <a:gd name="connsiteX77" fmla="*/ 5680406 w 17484608"/>
              <a:gd name="connsiteY77" fmla="*/ 74402 h 253112"/>
              <a:gd name="connsiteX78" fmla="*/ 5688246 w 17484608"/>
              <a:gd name="connsiteY78" fmla="*/ 70635 h 253112"/>
              <a:gd name="connsiteX79" fmla="*/ 5961629 w 17484608"/>
              <a:gd name="connsiteY79" fmla="*/ 15615 h 253112"/>
              <a:gd name="connsiteX80" fmla="*/ 5963848 w 17484608"/>
              <a:gd name="connsiteY80" fmla="*/ 42053 h 253112"/>
              <a:gd name="connsiteX81" fmla="*/ 5948284 w 17484608"/>
              <a:gd name="connsiteY81" fmla="*/ 74403 h 253112"/>
              <a:gd name="connsiteX82" fmla="*/ 5956125 w 17484608"/>
              <a:gd name="connsiteY82" fmla="*/ 70635 h 253112"/>
              <a:gd name="connsiteX83" fmla="*/ 6229509 w 17484608"/>
              <a:gd name="connsiteY83" fmla="*/ 15615 h 253112"/>
              <a:gd name="connsiteX84" fmla="*/ 6231726 w 17484608"/>
              <a:gd name="connsiteY84" fmla="*/ 42053 h 253112"/>
              <a:gd name="connsiteX85" fmla="*/ 6216163 w 17484608"/>
              <a:gd name="connsiteY85" fmla="*/ 74402 h 253112"/>
              <a:gd name="connsiteX86" fmla="*/ 6224003 w 17484608"/>
              <a:gd name="connsiteY86" fmla="*/ 70635 h 253112"/>
              <a:gd name="connsiteX87" fmla="*/ 6497387 w 17484608"/>
              <a:gd name="connsiteY87" fmla="*/ 15615 h 253112"/>
              <a:gd name="connsiteX88" fmla="*/ 6499604 w 17484608"/>
              <a:gd name="connsiteY88" fmla="*/ 42053 h 253112"/>
              <a:gd name="connsiteX89" fmla="*/ 6484042 w 17484608"/>
              <a:gd name="connsiteY89" fmla="*/ 74402 h 253112"/>
              <a:gd name="connsiteX90" fmla="*/ 6491882 w 17484608"/>
              <a:gd name="connsiteY90" fmla="*/ 70635 h 253112"/>
              <a:gd name="connsiteX91" fmla="*/ 6765265 w 17484608"/>
              <a:gd name="connsiteY91" fmla="*/ 15615 h 253112"/>
              <a:gd name="connsiteX92" fmla="*/ 6767482 w 17484608"/>
              <a:gd name="connsiteY92" fmla="*/ 42053 h 253112"/>
              <a:gd name="connsiteX93" fmla="*/ 6751920 w 17484608"/>
              <a:gd name="connsiteY93" fmla="*/ 74402 h 253112"/>
              <a:gd name="connsiteX94" fmla="*/ 6759761 w 17484608"/>
              <a:gd name="connsiteY94" fmla="*/ 70635 h 253112"/>
              <a:gd name="connsiteX95" fmla="*/ 7033144 w 17484608"/>
              <a:gd name="connsiteY95" fmla="*/ 15615 h 253112"/>
              <a:gd name="connsiteX96" fmla="*/ 7035362 w 17484608"/>
              <a:gd name="connsiteY96" fmla="*/ 42053 h 253112"/>
              <a:gd name="connsiteX97" fmla="*/ 7019799 w 17484608"/>
              <a:gd name="connsiteY97" fmla="*/ 74402 h 253112"/>
              <a:gd name="connsiteX98" fmla="*/ 7027639 w 17484608"/>
              <a:gd name="connsiteY98" fmla="*/ 70635 h 253112"/>
              <a:gd name="connsiteX99" fmla="*/ 7301022 w 17484608"/>
              <a:gd name="connsiteY99" fmla="*/ 15615 h 253112"/>
              <a:gd name="connsiteX100" fmla="*/ 7303240 w 17484608"/>
              <a:gd name="connsiteY100" fmla="*/ 42053 h 253112"/>
              <a:gd name="connsiteX101" fmla="*/ 7287677 w 17484608"/>
              <a:gd name="connsiteY101" fmla="*/ 74402 h 253112"/>
              <a:gd name="connsiteX102" fmla="*/ 7295517 w 17484608"/>
              <a:gd name="connsiteY102" fmla="*/ 70635 h 253112"/>
              <a:gd name="connsiteX103" fmla="*/ 7568899 w 17484608"/>
              <a:gd name="connsiteY103" fmla="*/ 15615 h 253112"/>
              <a:gd name="connsiteX104" fmla="*/ 7571118 w 17484608"/>
              <a:gd name="connsiteY104" fmla="*/ 42053 h 253112"/>
              <a:gd name="connsiteX105" fmla="*/ 7555555 w 17484608"/>
              <a:gd name="connsiteY105" fmla="*/ 74402 h 253112"/>
              <a:gd name="connsiteX106" fmla="*/ 7563395 w 17484608"/>
              <a:gd name="connsiteY106" fmla="*/ 70635 h 253112"/>
              <a:gd name="connsiteX107" fmla="*/ 7836777 w 17484608"/>
              <a:gd name="connsiteY107" fmla="*/ 15615 h 253112"/>
              <a:gd name="connsiteX108" fmla="*/ 7838995 w 17484608"/>
              <a:gd name="connsiteY108" fmla="*/ 42053 h 253112"/>
              <a:gd name="connsiteX109" fmla="*/ 7823432 w 17484608"/>
              <a:gd name="connsiteY109" fmla="*/ 74402 h 253112"/>
              <a:gd name="connsiteX110" fmla="*/ 7831272 w 17484608"/>
              <a:gd name="connsiteY110" fmla="*/ 70635 h 253112"/>
              <a:gd name="connsiteX111" fmla="*/ 8104655 w 17484608"/>
              <a:gd name="connsiteY111" fmla="*/ 15615 h 253112"/>
              <a:gd name="connsiteX112" fmla="*/ 8106873 w 17484608"/>
              <a:gd name="connsiteY112" fmla="*/ 42053 h 253112"/>
              <a:gd name="connsiteX113" fmla="*/ 8091310 w 17484608"/>
              <a:gd name="connsiteY113" fmla="*/ 74402 h 253112"/>
              <a:gd name="connsiteX114" fmla="*/ 8099150 w 17484608"/>
              <a:gd name="connsiteY114" fmla="*/ 70635 h 253112"/>
              <a:gd name="connsiteX115" fmla="*/ 8372533 w 17484608"/>
              <a:gd name="connsiteY115" fmla="*/ 15615 h 253112"/>
              <a:gd name="connsiteX116" fmla="*/ 8374751 w 17484608"/>
              <a:gd name="connsiteY116" fmla="*/ 42053 h 253112"/>
              <a:gd name="connsiteX117" fmla="*/ 8359188 w 17484608"/>
              <a:gd name="connsiteY117" fmla="*/ 74403 h 253112"/>
              <a:gd name="connsiteX118" fmla="*/ 8367029 w 17484608"/>
              <a:gd name="connsiteY118" fmla="*/ 70635 h 253112"/>
              <a:gd name="connsiteX119" fmla="*/ 8640412 w 17484608"/>
              <a:gd name="connsiteY119" fmla="*/ 15615 h 253112"/>
              <a:gd name="connsiteX120" fmla="*/ 8642630 w 17484608"/>
              <a:gd name="connsiteY120" fmla="*/ 42053 h 253112"/>
              <a:gd name="connsiteX121" fmla="*/ 8627070 w 17484608"/>
              <a:gd name="connsiteY121" fmla="*/ 74397 h 253112"/>
              <a:gd name="connsiteX122" fmla="*/ 8634899 w 17484608"/>
              <a:gd name="connsiteY122" fmla="*/ 70635 h 253112"/>
              <a:gd name="connsiteX123" fmla="*/ 8908282 w 17484608"/>
              <a:gd name="connsiteY123" fmla="*/ 15615 h 253112"/>
              <a:gd name="connsiteX124" fmla="*/ 8910500 w 17484608"/>
              <a:gd name="connsiteY124" fmla="*/ 42053 h 253112"/>
              <a:gd name="connsiteX125" fmla="*/ 8894736 w 17484608"/>
              <a:gd name="connsiteY125" fmla="*/ 74821 h 253112"/>
              <a:gd name="connsiteX126" fmla="*/ 8903182 w 17484608"/>
              <a:gd name="connsiteY126" fmla="*/ 70635 h 253112"/>
              <a:gd name="connsiteX127" fmla="*/ 9112916 w 17484608"/>
              <a:gd name="connsiteY127" fmla="*/ 1350 h 253112"/>
              <a:gd name="connsiteX128" fmla="*/ 9176565 w 17484608"/>
              <a:gd name="connsiteY128" fmla="*/ 15615 h 253112"/>
              <a:gd name="connsiteX129" fmla="*/ 9178783 w 17484608"/>
              <a:gd name="connsiteY129" fmla="*/ 42053 h 253112"/>
              <a:gd name="connsiteX130" fmla="*/ 9163220 w 17484608"/>
              <a:gd name="connsiteY130" fmla="*/ 74402 h 253112"/>
              <a:gd name="connsiteX131" fmla="*/ 9171060 w 17484608"/>
              <a:gd name="connsiteY131" fmla="*/ 70635 h 253112"/>
              <a:gd name="connsiteX132" fmla="*/ 9413136 w 17484608"/>
              <a:gd name="connsiteY132" fmla="*/ 531 h 253112"/>
              <a:gd name="connsiteX133" fmla="*/ 9444443 w 17484608"/>
              <a:gd name="connsiteY133" fmla="*/ 15615 h 253112"/>
              <a:gd name="connsiteX134" fmla="*/ 9446661 w 17484608"/>
              <a:gd name="connsiteY134" fmla="*/ 42053 h 253112"/>
              <a:gd name="connsiteX135" fmla="*/ 9431098 w 17484608"/>
              <a:gd name="connsiteY135" fmla="*/ 74402 h 253112"/>
              <a:gd name="connsiteX136" fmla="*/ 9438939 w 17484608"/>
              <a:gd name="connsiteY136" fmla="*/ 70635 h 253112"/>
              <a:gd name="connsiteX137" fmla="*/ 9681015 w 17484608"/>
              <a:gd name="connsiteY137" fmla="*/ 531 h 253112"/>
              <a:gd name="connsiteX138" fmla="*/ 9712321 w 17484608"/>
              <a:gd name="connsiteY138" fmla="*/ 15615 h 253112"/>
              <a:gd name="connsiteX139" fmla="*/ 9714540 w 17484608"/>
              <a:gd name="connsiteY139" fmla="*/ 42053 h 253112"/>
              <a:gd name="connsiteX140" fmla="*/ 9698977 w 17484608"/>
              <a:gd name="connsiteY140" fmla="*/ 74402 h 253112"/>
              <a:gd name="connsiteX141" fmla="*/ 9706816 w 17484608"/>
              <a:gd name="connsiteY141" fmla="*/ 70635 h 253112"/>
              <a:gd name="connsiteX142" fmla="*/ 9980198 w 17484608"/>
              <a:gd name="connsiteY142" fmla="*/ 15615 h 253112"/>
              <a:gd name="connsiteX143" fmla="*/ 9982417 w 17484608"/>
              <a:gd name="connsiteY143" fmla="*/ 42053 h 253112"/>
              <a:gd name="connsiteX144" fmla="*/ 9966855 w 17484608"/>
              <a:gd name="connsiteY144" fmla="*/ 74402 h 253112"/>
              <a:gd name="connsiteX145" fmla="*/ 9974694 w 17484608"/>
              <a:gd name="connsiteY145" fmla="*/ 70635 h 253112"/>
              <a:gd name="connsiteX146" fmla="*/ 10248077 w 17484608"/>
              <a:gd name="connsiteY146" fmla="*/ 15615 h 253112"/>
              <a:gd name="connsiteX147" fmla="*/ 10250295 w 17484608"/>
              <a:gd name="connsiteY147" fmla="*/ 42053 h 253112"/>
              <a:gd name="connsiteX148" fmla="*/ 10234732 w 17484608"/>
              <a:gd name="connsiteY148" fmla="*/ 74403 h 253112"/>
              <a:gd name="connsiteX149" fmla="*/ 10242573 w 17484608"/>
              <a:gd name="connsiteY149" fmla="*/ 70635 h 253112"/>
              <a:gd name="connsiteX150" fmla="*/ 10515956 w 17484608"/>
              <a:gd name="connsiteY150" fmla="*/ 15615 h 253112"/>
              <a:gd name="connsiteX151" fmla="*/ 10518174 w 17484608"/>
              <a:gd name="connsiteY151" fmla="*/ 42053 h 253112"/>
              <a:gd name="connsiteX152" fmla="*/ 10502612 w 17484608"/>
              <a:gd name="connsiteY152" fmla="*/ 74402 h 253112"/>
              <a:gd name="connsiteX153" fmla="*/ 10510450 w 17484608"/>
              <a:gd name="connsiteY153" fmla="*/ 70635 h 253112"/>
              <a:gd name="connsiteX154" fmla="*/ 10783834 w 17484608"/>
              <a:gd name="connsiteY154" fmla="*/ 15615 h 253112"/>
              <a:gd name="connsiteX155" fmla="*/ 10786052 w 17484608"/>
              <a:gd name="connsiteY155" fmla="*/ 42053 h 253112"/>
              <a:gd name="connsiteX156" fmla="*/ 10770489 w 17484608"/>
              <a:gd name="connsiteY156" fmla="*/ 74402 h 253112"/>
              <a:gd name="connsiteX157" fmla="*/ 10778329 w 17484608"/>
              <a:gd name="connsiteY157" fmla="*/ 70635 h 253112"/>
              <a:gd name="connsiteX158" fmla="*/ 11051712 w 17484608"/>
              <a:gd name="connsiteY158" fmla="*/ 15615 h 253112"/>
              <a:gd name="connsiteX159" fmla="*/ 11053930 w 17484608"/>
              <a:gd name="connsiteY159" fmla="*/ 42053 h 253112"/>
              <a:gd name="connsiteX160" fmla="*/ 11038367 w 17484608"/>
              <a:gd name="connsiteY160" fmla="*/ 74403 h 253112"/>
              <a:gd name="connsiteX161" fmla="*/ 11046207 w 17484608"/>
              <a:gd name="connsiteY161" fmla="*/ 70635 h 253112"/>
              <a:gd name="connsiteX162" fmla="*/ 11319591 w 17484608"/>
              <a:gd name="connsiteY162" fmla="*/ 15615 h 253112"/>
              <a:gd name="connsiteX163" fmla="*/ 11321809 w 17484608"/>
              <a:gd name="connsiteY163" fmla="*/ 42053 h 253112"/>
              <a:gd name="connsiteX164" fmla="*/ 11306245 w 17484608"/>
              <a:gd name="connsiteY164" fmla="*/ 74402 h 253112"/>
              <a:gd name="connsiteX165" fmla="*/ 11314086 w 17484608"/>
              <a:gd name="connsiteY165" fmla="*/ 70635 h 253112"/>
              <a:gd name="connsiteX166" fmla="*/ 11587468 w 17484608"/>
              <a:gd name="connsiteY166" fmla="*/ 15615 h 253112"/>
              <a:gd name="connsiteX167" fmla="*/ 11589687 w 17484608"/>
              <a:gd name="connsiteY167" fmla="*/ 42053 h 253112"/>
              <a:gd name="connsiteX168" fmla="*/ 11574124 w 17484608"/>
              <a:gd name="connsiteY168" fmla="*/ 74402 h 253112"/>
              <a:gd name="connsiteX169" fmla="*/ 11581963 w 17484608"/>
              <a:gd name="connsiteY169" fmla="*/ 70635 h 253112"/>
              <a:gd name="connsiteX170" fmla="*/ 11855347 w 17484608"/>
              <a:gd name="connsiteY170" fmla="*/ 15615 h 253112"/>
              <a:gd name="connsiteX171" fmla="*/ 11857564 w 17484608"/>
              <a:gd name="connsiteY171" fmla="*/ 42053 h 253112"/>
              <a:gd name="connsiteX172" fmla="*/ 11842001 w 17484608"/>
              <a:gd name="connsiteY172" fmla="*/ 74403 h 253112"/>
              <a:gd name="connsiteX173" fmla="*/ 11849842 w 17484608"/>
              <a:gd name="connsiteY173" fmla="*/ 70635 h 253112"/>
              <a:gd name="connsiteX174" fmla="*/ 12123225 w 17484608"/>
              <a:gd name="connsiteY174" fmla="*/ 15615 h 253112"/>
              <a:gd name="connsiteX175" fmla="*/ 12125443 w 17484608"/>
              <a:gd name="connsiteY175" fmla="*/ 42053 h 253112"/>
              <a:gd name="connsiteX176" fmla="*/ 12109880 w 17484608"/>
              <a:gd name="connsiteY176" fmla="*/ 74402 h 253112"/>
              <a:gd name="connsiteX177" fmla="*/ 12117720 w 17484608"/>
              <a:gd name="connsiteY177" fmla="*/ 70635 h 253112"/>
              <a:gd name="connsiteX178" fmla="*/ 12391103 w 17484608"/>
              <a:gd name="connsiteY178" fmla="*/ 15615 h 253112"/>
              <a:gd name="connsiteX179" fmla="*/ 12393321 w 17484608"/>
              <a:gd name="connsiteY179" fmla="*/ 42053 h 253112"/>
              <a:gd name="connsiteX180" fmla="*/ 12377758 w 17484608"/>
              <a:gd name="connsiteY180" fmla="*/ 74402 h 253112"/>
              <a:gd name="connsiteX181" fmla="*/ 12385598 w 17484608"/>
              <a:gd name="connsiteY181" fmla="*/ 70635 h 253112"/>
              <a:gd name="connsiteX182" fmla="*/ 12658981 w 17484608"/>
              <a:gd name="connsiteY182" fmla="*/ 15615 h 253112"/>
              <a:gd name="connsiteX183" fmla="*/ 12661199 w 17484608"/>
              <a:gd name="connsiteY183" fmla="*/ 42053 h 253112"/>
              <a:gd name="connsiteX184" fmla="*/ 12645636 w 17484608"/>
              <a:gd name="connsiteY184" fmla="*/ 74402 h 253112"/>
              <a:gd name="connsiteX185" fmla="*/ 12653476 w 17484608"/>
              <a:gd name="connsiteY185" fmla="*/ 70635 h 253112"/>
              <a:gd name="connsiteX186" fmla="*/ 12926859 w 17484608"/>
              <a:gd name="connsiteY186" fmla="*/ 15615 h 253112"/>
              <a:gd name="connsiteX187" fmla="*/ 12929077 w 17484608"/>
              <a:gd name="connsiteY187" fmla="*/ 42053 h 253112"/>
              <a:gd name="connsiteX188" fmla="*/ 12913514 w 17484608"/>
              <a:gd name="connsiteY188" fmla="*/ 74403 h 253112"/>
              <a:gd name="connsiteX189" fmla="*/ 12921355 w 17484608"/>
              <a:gd name="connsiteY189" fmla="*/ 70635 h 253112"/>
              <a:gd name="connsiteX190" fmla="*/ 13194738 w 17484608"/>
              <a:gd name="connsiteY190" fmla="*/ 15615 h 253112"/>
              <a:gd name="connsiteX191" fmla="*/ 13196956 w 17484608"/>
              <a:gd name="connsiteY191" fmla="*/ 42053 h 253112"/>
              <a:gd name="connsiteX192" fmla="*/ 13181393 w 17484608"/>
              <a:gd name="connsiteY192" fmla="*/ 74402 h 253112"/>
              <a:gd name="connsiteX193" fmla="*/ 13189233 w 17484608"/>
              <a:gd name="connsiteY193" fmla="*/ 70635 h 253112"/>
              <a:gd name="connsiteX194" fmla="*/ 13462616 w 17484608"/>
              <a:gd name="connsiteY194" fmla="*/ 15615 h 253112"/>
              <a:gd name="connsiteX195" fmla="*/ 13464834 w 17484608"/>
              <a:gd name="connsiteY195" fmla="*/ 42053 h 253112"/>
              <a:gd name="connsiteX196" fmla="*/ 13449271 w 17484608"/>
              <a:gd name="connsiteY196" fmla="*/ 74402 h 253112"/>
              <a:gd name="connsiteX197" fmla="*/ 13457111 w 17484608"/>
              <a:gd name="connsiteY197" fmla="*/ 70635 h 253112"/>
              <a:gd name="connsiteX198" fmla="*/ 13730494 w 17484608"/>
              <a:gd name="connsiteY198" fmla="*/ 15615 h 253112"/>
              <a:gd name="connsiteX199" fmla="*/ 13732712 w 17484608"/>
              <a:gd name="connsiteY199" fmla="*/ 42053 h 253112"/>
              <a:gd name="connsiteX200" fmla="*/ 13717149 w 17484608"/>
              <a:gd name="connsiteY200" fmla="*/ 74403 h 253112"/>
              <a:gd name="connsiteX201" fmla="*/ 13724990 w 17484608"/>
              <a:gd name="connsiteY201" fmla="*/ 70635 h 253112"/>
              <a:gd name="connsiteX202" fmla="*/ 13998373 w 17484608"/>
              <a:gd name="connsiteY202" fmla="*/ 15615 h 253112"/>
              <a:gd name="connsiteX203" fmla="*/ 14000591 w 17484608"/>
              <a:gd name="connsiteY203" fmla="*/ 42053 h 253112"/>
              <a:gd name="connsiteX204" fmla="*/ 13985028 w 17484608"/>
              <a:gd name="connsiteY204" fmla="*/ 74402 h 253112"/>
              <a:gd name="connsiteX205" fmla="*/ 13992868 w 17484608"/>
              <a:gd name="connsiteY205" fmla="*/ 70635 h 253112"/>
              <a:gd name="connsiteX206" fmla="*/ 14266251 w 17484608"/>
              <a:gd name="connsiteY206" fmla="*/ 15615 h 253112"/>
              <a:gd name="connsiteX207" fmla="*/ 14268469 w 17484608"/>
              <a:gd name="connsiteY207" fmla="*/ 42053 h 253112"/>
              <a:gd name="connsiteX208" fmla="*/ 14252906 w 17484608"/>
              <a:gd name="connsiteY208" fmla="*/ 74402 h 253112"/>
              <a:gd name="connsiteX209" fmla="*/ 14260746 w 17484608"/>
              <a:gd name="connsiteY209" fmla="*/ 70635 h 253112"/>
              <a:gd name="connsiteX210" fmla="*/ 14534129 w 17484608"/>
              <a:gd name="connsiteY210" fmla="*/ 15615 h 253112"/>
              <a:gd name="connsiteX211" fmla="*/ 14536347 w 17484608"/>
              <a:gd name="connsiteY211" fmla="*/ 42053 h 253112"/>
              <a:gd name="connsiteX212" fmla="*/ 14520784 w 17484608"/>
              <a:gd name="connsiteY212" fmla="*/ 74403 h 253112"/>
              <a:gd name="connsiteX213" fmla="*/ 14528625 w 17484608"/>
              <a:gd name="connsiteY213" fmla="*/ 70635 h 253112"/>
              <a:gd name="connsiteX214" fmla="*/ 14802008 w 17484608"/>
              <a:gd name="connsiteY214" fmla="*/ 15615 h 253112"/>
              <a:gd name="connsiteX215" fmla="*/ 14804226 w 17484608"/>
              <a:gd name="connsiteY215" fmla="*/ 42053 h 253112"/>
              <a:gd name="connsiteX216" fmla="*/ 14788663 w 17484608"/>
              <a:gd name="connsiteY216" fmla="*/ 74402 h 253112"/>
              <a:gd name="connsiteX217" fmla="*/ 14796503 w 17484608"/>
              <a:gd name="connsiteY217" fmla="*/ 70635 h 253112"/>
              <a:gd name="connsiteX218" fmla="*/ 15069886 w 17484608"/>
              <a:gd name="connsiteY218" fmla="*/ 15615 h 253112"/>
              <a:gd name="connsiteX219" fmla="*/ 15072104 w 17484608"/>
              <a:gd name="connsiteY219" fmla="*/ 42053 h 253112"/>
              <a:gd name="connsiteX220" fmla="*/ 15056541 w 17484608"/>
              <a:gd name="connsiteY220" fmla="*/ 74402 h 253112"/>
              <a:gd name="connsiteX221" fmla="*/ 15064381 w 17484608"/>
              <a:gd name="connsiteY221" fmla="*/ 70635 h 253112"/>
              <a:gd name="connsiteX222" fmla="*/ 15337764 w 17484608"/>
              <a:gd name="connsiteY222" fmla="*/ 15615 h 253112"/>
              <a:gd name="connsiteX223" fmla="*/ 15339982 w 17484608"/>
              <a:gd name="connsiteY223" fmla="*/ 42053 h 253112"/>
              <a:gd name="connsiteX224" fmla="*/ 15324419 w 17484608"/>
              <a:gd name="connsiteY224" fmla="*/ 74402 h 253112"/>
              <a:gd name="connsiteX225" fmla="*/ 15332260 w 17484608"/>
              <a:gd name="connsiteY225" fmla="*/ 70635 h 253112"/>
              <a:gd name="connsiteX226" fmla="*/ 15605643 w 17484608"/>
              <a:gd name="connsiteY226" fmla="*/ 15615 h 253112"/>
              <a:gd name="connsiteX227" fmla="*/ 15607861 w 17484608"/>
              <a:gd name="connsiteY227" fmla="*/ 42053 h 253112"/>
              <a:gd name="connsiteX228" fmla="*/ 15592298 w 17484608"/>
              <a:gd name="connsiteY228" fmla="*/ 74402 h 253112"/>
              <a:gd name="connsiteX229" fmla="*/ 15600138 w 17484608"/>
              <a:gd name="connsiteY229" fmla="*/ 70635 h 253112"/>
              <a:gd name="connsiteX230" fmla="*/ 15873521 w 17484608"/>
              <a:gd name="connsiteY230" fmla="*/ 15615 h 253112"/>
              <a:gd name="connsiteX231" fmla="*/ 15875739 w 17484608"/>
              <a:gd name="connsiteY231" fmla="*/ 42053 h 253112"/>
              <a:gd name="connsiteX232" fmla="*/ 15860176 w 17484608"/>
              <a:gd name="connsiteY232" fmla="*/ 74402 h 253112"/>
              <a:gd name="connsiteX233" fmla="*/ 15868016 w 17484608"/>
              <a:gd name="connsiteY233" fmla="*/ 70635 h 253112"/>
              <a:gd name="connsiteX234" fmla="*/ 16141399 w 17484608"/>
              <a:gd name="connsiteY234" fmla="*/ 15615 h 253112"/>
              <a:gd name="connsiteX235" fmla="*/ 16143617 w 17484608"/>
              <a:gd name="connsiteY235" fmla="*/ 42053 h 253112"/>
              <a:gd name="connsiteX236" fmla="*/ 16128053 w 17484608"/>
              <a:gd name="connsiteY236" fmla="*/ 74402 h 253112"/>
              <a:gd name="connsiteX237" fmla="*/ 16135893 w 17484608"/>
              <a:gd name="connsiteY237" fmla="*/ 70635 h 253112"/>
              <a:gd name="connsiteX238" fmla="*/ 16409277 w 17484608"/>
              <a:gd name="connsiteY238" fmla="*/ 15615 h 253112"/>
              <a:gd name="connsiteX239" fmla="*/ 16411495 w 17484608"/>
              <a:gd name="connsiteY239" fmla="*/ 42053 h 253112"/>
              <a:gd name="connsiteX240" fmla="*/ 16395933 w 17484608"/>
              <a:gd name="connsiteY240" fmla="*/ 74402 h 253112"/>
              <a:gd name="connsiteX241" fmla="*/ 16403773 w 17484608"/>
              <a:gd name="connsiteY241" fmla="*/ 70635 h 253112"/>
              <a:gd name="connsiteX242" fmla="*/ 16677155 w 17484608"/>
              <a:gd name="connsiteY242" fmla="*/ 15615 h 253112"/>
              <a:gd name="connsiteX243" fmla="*/ 16679373 w 17484608"/>
              <a:gd name="connsiteY243" fmla="*/ 42053 h 253112"/>
              <a:gd name="connsiteX244" fmla="*/ 16663809 w 17484608"/>
              <a:gd name="connsiteY244" fmla="*/ 74402 h 253112"/>
              <a:gd name="connsiteX245" fmla="*/ 16671649 w 17484608"/>
              <a:gd name="connsiteY245" fmla="*/ 70635 h 253112"/>
              <a:gd name="connsiteX246" fmla="*/ 16945033 w 17484608"/>
              <a:gd name="connsiteY246" fmla="*/ 15615 h 253112"/>
              <a:gd name="connsiteX247" fmla="*/ 16947251 w 17484608"/>
              <a:gd name="connsiteY247" fmla="*/ 42053 h 253112"/>
              <a:gd name="connsiteX248" fmla="*/ 16931689 w 17484608"/>
              <a:gd name="connsiteY248" fmla="*/ 74403 h 253112"/>
              <a:gd name="connsiteX249" fmla="*/ 16939529 w 17484608"/>
              <a:gd name="connsiteY249" fmla="*/ 70635 h 253112"/>
              <a:gd name="connsiteX250" fmla="*/ 17212913 w 17484608"/>
              <a:gd name="connsiteY250" fmla="*/ 15615 h 253112"/>
              <a:gd name="connsiteX251" fmla="*/ 17215129 w 17484608"/>
              <a:gd name="connsiteY251" fmla="*/ 42053 h 253112"/>
              <a:gd name="connsiteX252" fmla="*/ 17199569 w 17484608"/>
              <a:gd name="connsiteY252" fmla="*/ 74397 h 253112"/>
              <a:gd name="connsiteX253" fmla="*/ 17207399 w 17484608"/>
              <a:gd name="connsiteY253" fmla="*/ 70635 h 253112"/>
              <a:gd name="connsiteX254" fmla="*/ 17480781 w 17484608"/>
              <a:gd name="connsiteY254" fmla="*/ 15615 h 253112"/>
              <a:gd name="connsiteX255" fmla="*/ 17309885 w 17484608"/>
              <a:gd name="connsiteY255" fmla="*/ 235979 h 253112"/>
              <a:gd name="connsiteX256" fmla="*/ 17287895 w 17484608"/>
              <a:gd name="connsiteY256" fmla="*/ 253112 h 253112"/>
              <a:gd name="connsiteX257" fmla="*/ 0 w 17484608"/>
              <a:gd name="connsiteY257" fmla="*/ 253112 h 253112"/>
              <a:gd name="connsiteX258" fmla="*/ 38425 w 17484608"/>
              <a:gd name="connsiteY258" fmla="*/ 228220 h 253112"/>
              <a:gd name="connsiteX259" fmla="*/ 540416 w 17484608"/>
              <a:gd name="connsiteY259" fmla="*/ 1350 h 253112"/>
              <a:gd name="connsiteX260" fmla="*/ 604065 w 17484608"/>
              <a:gd name="connsiteY260" fmla="*/ 15615 h 253112"/>
              <a:gd name="connsiteX261" fmla="*/ 606283 w 17484608"/>
              <a:gd name="connsiteY261" fmla="*/ 42053 h 253112"/>
              <a:gd name="connsiteX262" fmla="*/ 590720 w 17484608"/>
              <a:gd name="connsiteY262" fmla="*/ 74402 h 253112"/>
              <a:gd name="connsiteX263" fmla="*/ 598560 w 17484608"/>
              <a:gd name="connsiteY263" fmla="*/ 70635 h 253112"/>
              <a:gd name="connsiteX264" fmla="*/ 840636 w 17484608"/>
              <a:gd name="connsiteY264" fmla="*/ 531 h 253112"/>
              <a:gd name="connsiteX0" fmla="*/ 840636 w 17484608"/>
              <a:gd name="connsiteY0" fmla="*/ 531 h 253112"/>
              <a:gd name="connsiteX1" fmla="*/ 871943 w 17484608"/>
              <a:gd name="connsiteY1" fmla="*/ 15615 h 253112"/>
              <a:gd name="connsiteX2" fmla="*/ 874161 w 17484608"/>
              <a:gd name="connsiteY2" fmla="*/ 42053 h 253112"/>
              <a:gd name="connsiteX3" fmla="*/ 858598 w 17484608"/>
              <a:gd name="connsiteY3" fmla="*/ 74402 h 253112"/>
              <a:gd name="connsiteX4" fmla="*/ 866439 w 17484608"/>
              <a:gd name="connsiteY4" fmla="*/ 70635 h 253112"/>
              <a:gd name="connsiteX5" fmla="*/ 1108515 w 17484608"/>
              <a:gd name="connsiteY5" fmla="*/ 531 h 253112"/>
              <a:gd name="connsiteX6" fmla="*/ 1139821 w 17484608"/>
              <a:gd name="connsiteY6" fmla="*/ 15615 h 253112"/>
              <a:gd name="connsiteX7" fmla="*/ 1142040 w 17484608"/>
              <a:gd name="connsiteY7" fmla="*/ 42053 h 253112"/>
              <a:gd name="connsiteX8" fmla="*/ 1126477 w 17484608"/>
              <a:gd name="connsiteY8" fmla="*/ 74402 h 253112"/>
              <a:gd name="connsiteX9" fmla="*/ 1134316 w 17484608"/>
              <a:gd name="connsiteY9" fmla="*/ 70635 h 253112"/>
              <a:gd name="connsiteX10" fmla="*/ 1376393 w 17484608"/>
              <a:gd name="connsiteY10" fmla="*/ 531 h 253112"/>
              <a:gd name="connsiteX11" fmla="*/ 1407699 w 17484608"/>
              <a:gd name="connsiteY11" fmla="*/ 15615 h 253112"/>
              <a:gd name="connsiteX12" fmla="*/ 1409918 w 17484608"/>
              <a:gd name="connsiteY12" fmla="*/ 42053 h 253112"/>
              <a:gd name="connsiteX13" fmla="*/ 1394355 w 17484608"/>
              <a:gd name="connsiteY13" fmla="*/ 74402 h 253112"/>
              <a:gd name="connsiteX14" fmla="*/ 1402194 w 17484608"/>
              <a:gd name="connsiteY14" fmla="*/ 70635 h 253112"/>
              <a:gd name="connsiteX15" fmla="*/ 1675577 w 17484608"/>
              <a:gd name="connsiteY15" fmla="*/ 15615 h 253112"/>
              <a:gd name="connsiteX16" fmla="*/ 1677795 w 17484608"/>
              <a:gd name="connsiteY16" fmla="*/ 42053 h 253112"/>
              <a:gd name="connsiteX17" fmla="*/ 1662232 w 17484608"/>
              <a:gd name="connsiteY17" fmla="*/ 74403 h 253112"/>
              <a:gd name="connsiteX18" fmla="*/ 1670073 w 17484608"/>
              <a:gd name="connsiteY18" fmla="*/ 70635 h 253112"/>
              <a:gd name="connsiteX19" fmla="*/ 1943456 w 17484608"/>
              <a:gd name="connsiteY19" fmla="*/ 15615 h 253112"/>
              <a:gd name="connsiteX20" fmla="*/ 1945674 w 17484608"/>
              <a:gd name="connsiteY20" fmla="*/ 42053 h 253112"/>
              <a:gd name="connsiteX21" fmla="*/ 1930112 w 17484608"/>
              <a:gd name="connsiteY21" fmla="*/ 74402 h 253112"/>
              <a:gd name="connsiteX22" fmla="*/ 1937950 w 17484608"/>
              <a:gd name="connsiteY22" fmla="*/ 70635 h 253112"/>
              <a:gd name="connsiteX23" fmla="*/ 2211334 w 17484608"/>
              <a:gd name="connsiteY23" fmla="*/ 15615 h 253112"/>
              <a:gd name="connsiteX24" fmla="*/ 2213552 w 17484608"/>
              <a:gd name="connsiteY24" fmla="*/ 42053 h 253112"/>
              <a:gd name="connsiteX25" fmla="*/ 2197989 w 17484608"/>
              <a:gd name="connsiteY25" fmla="*/ 74402 h 253112"/>
              <a:gd name="connsiteX26" fmla="*/ 2205829 w 17484608"/>
              <a:gd name="connsiteY26" fmla="*/ 70635 h 253112"/>
              <a:gd name="connsiteX27" fmla="*/ 2479212 w 17484608"/>
              <a:gd name="connsiteY27" fmla="*/ 15615 h 253112"/>
              <a:gd name="connsiteX28" fmla="*/ 2481430 w 17484608"/>
              <a:gd name="connsiteY28" fmla="*/ 42053 h 253112"/>
              <a:gd name="connsiteX29" fmla="*/ 2465867 w 17484608"/>
              <a:gd name="connsiteY29" fmla="*/ 74403 h 253112"/>
              <a:gd name="connsiteX30" fmla="*/ 2473707 w 17484608"/>
              <a:gd name="connsiteY30" fmla="*/ 70635 h 253112"/>
              <a:gd name="connsiteX31" fmla="*/ 2747092 w 17484608"/>
              <a:gd name="connsiteY31" fmla="*/ 15615 h 253112"/>
              <a:gd name="connsiteX32" fmla="*/ 2749309 w 17484608"/>
              <a:gd name="connsiteY32" fmla="*/ 42053 h 253112"/>
              <a:gd name="connsiteX33" fmla="*/ 2733745 w 17484608"/>
              <a:gd name="connsiteY33" fmla="*/ 74402 h 253112"/>
              <a:gd name="connsiteX34" fmla="*/ 2741587 w 17484608"/>
              <a:gd name="connsiteY34" fmla="*/ 70635 h 253112"/>
              <a:gd name="connsiteX35" fmla="*/ 3014968 w 17484608"/>
              <a:gd name="connsiteY35" fmla="*/ 15615 h 253112"/>
              <a:gd name="connsiteX36" fmla="*/ 3017187 w 17484608"/>
              <a:gd name="connsiteY36" fmla="*/ 42053 h 253112"/>
              <a:gd name="connsiteX37" fmla="*/ 3001625 w 17484608"/>
              <a:gd name="connsiteY37" fmla="*/ 74402 h 253112"/>
              <a:gd name="connsiteX38" fmla="*/ 3009463 w 17484608"/>
              <a:gd name="connsiteY38" fmla="*/ 70635 h 253112"/>
              <a:gd name="connsiteX39" fmla="*/ 3282847 w 17484608"/>
              <a:gd name="connsiteY39" fmla="*/ 15615 h 253112"/>
              <a:gd name="connsiteX40" fmla="*/ 3285064 w 17484608"/>
              <a:gd name="connsiteY40" fmla="*/ 42053 h 253112"/>
              <a:gd name="connsiteX41" fmla="*/ 3269501 w 17484608"/>
              <a:gd name="connsiteY41" fmla="*/ 74403 h 253112"/>
              <a:gd name="connsiteX42" fmla="*/ 3277342 w 17484608"/>
              <a:gd name="connsiteY42" fmla="*/ 70635 h 253112"/>
              <a:gd name="connsiteX43" fmla="*/ 3550725 w 17484608"/>
              <a:gd name="connsiteY43" fmla="*/ 15615 h 253112"/>
              <a:gd name="connsiteX44" fmla="*/ 3552944 w 17484608"/>
              <a:gd name="connsiteY44" fmla="*/ 42053 h 253112"/>
              <a:gd name="connsiteX45" fmla="*/ 3537380 w 17484608"/>
              <a:gd name="connsiteY45" fmla="*/ 74402 h 253112"/>
              <a:gd name="connsiteX46" fmla="*/ 3545220 w 17484608"/>
              <a:gd name="connsiteY46" fmla="*/ 70635 h 253112"/>
              <a:gd name="connsiteX47" fmla="*/ 3818603 w 17484608"/>
              <a:gd name="connsiteY47" fmla="*/ 15615 h 253112"/>
              <a:gd name="connsiteX48" fmla="*/ 3820821 w 17484608"/>
              <a:gd name="connsiteY48" fmla="*/ 42053 h 253112"/>
              <a:gd name="connsiteX49" fmla="*/ 3805258 w 17484608"/>
              <a:gd name="connsiteY49" fmla="*/ 74402 h 253112"/>
              <a:gd name="connsiteX50" fmla="*/ 3813098 w 17484608"/>
              <a:gd name="connsiteY50" fmla="*/ 70635 h 253112"/>
              <a:gd name="connsiteX51" fmla="*/ 4086481 w 17484608"/>
              <a:gd name="connsiteY51" fmla="*/ 15615 h 253112"/>
              <a:gd name="connsiteX52" fmla="*/ 4088699 w 17484608"/>
              <a:gd name="connsiteY52" fmla="*/ 42053 h 253112"/>
              <a:gd name="connsiteX53" fmla="*/ 4073136 w 17484608"/>
              <a:gd name="connsiteY53" fmla="*/ 74402 h 253112"/>
              <a:gd name="connsiteX54" fmla="*/ 4080976 w 17484608"/>
              <a:gd name="connsiteY54" fmla="*/ 70635 h 253112"/>
              <a:gd name="connsiteX55" fmla="*/ 4354359 w 17484608"/>
              <a:gd name="connsiteY55" fmla="*/ 15615 h 253112"/>
              <a:gd name="connsiteX56" fmla="*/ 4356577 w 17484608"/>
              <a:gd name="connsiteY56" fmla="*/ 42053 h 253112"/>
              <a:gd name="connsiteX57" fmla="*/ 4341014 w 17484608"/>
              <a:gd name="connsiteY57" fmla="*/ 74403 h 253112"/>
              <a:gd name="connsiteX58" fmla="*/ 4348856 w 17484608"/>
              <a:gd name="connsiteY58" fmla="*/ 70635 h 253112"/>
              <a:gd name="connsiteX59" fmla="*/ 4622239 w 17484608"/>
              <a:gd name="connsiteY59" fmla="*/ 15615 h 253112"/>
              <a:gd name="connsiteX60" fmla="*/ 4624456 w 17484608"/>
              <a:gd name="connsiteY60" fmla="*/ 42053 h 253112"/>
              <a:gd name="connsiteX61" fmla="*/ 4608894 w 17484608"/>
              <a:gd name="connsiteY61" fmla="*/ 74402 h 253112"/>
              <a:gd name="connsiteX62" fmla="*/ 4616734 w 17484608"/>
              <a:gd name="connsiteY62" fmla="*/ 70635 h 253112"/>
              <a:gd name="connsiteX63" fmla="*/ 4890117 w 17484608"/>
              <a:gd name="connsiteY63" fmla="*/ 15615 h 253112"/>
              <a:gd name="connsiteX64" fmla="*/ 4892335 w 17484608"/>
              <a:gd name="connsiteY64" fmla="*/ 42053 h 253112"/>
              <a:gd name="connsiteX65" fmla="*/ 4876772 w 17484608"/>
              <a:gd name="connsiteY65" fmla="*/ 74402 h 253112"/>
              <a:gd name="connsiteX66" fmla="*/ 4884612 w 17484608"/>
              <a:gd name="connsiteY66" fmla="*/ 70635 h 253112"/>
              <a:gd name="connsiteX67" fmla="*/ 5157995 w 17484608"/>
              <a:gd name="connsiteY67" fmla="*/ 15615 h 253112"/>
              <a:gd name="connsiteX68" fmla="*/ 5160213 w 17484608"/>
              <a:gd name="connsiteY68" fmla="*/ 42053 h 253112"/>
              <a:gd name="connsiteX69" fmla="*/ 5144650 w 17484608"/>
              <a:gd name="connsiteY69" fmla="*/ 74403 h 253112"/>
              <a:gd name="connsiteX70" fmla="*/ 5152491 w 17484608"/>
              <a:gd name="connsiteY70" fmla="*/ 70635 h 253112"/>
              <a:gd name="connsiteX71" fmla="*/ 5425873 w 17484608"/>
              <a:gd name="connsiteY71" fmla="*/ 15615 h 253112"/>
              <a:gd name="connsiteX72" fmla="*/ 5428092 w 17484608"/>
              <a:gd name="connsiteY72" fmla="*/ 42053 h 253112"/>
              <a:gd name="connsiteX73" fmla="*/ 5412529 w 17484608"/>
              <a:gd name="connsiteY73" fmla="*/ 74402 h 253112"/>
              <a:gd name="connsiteX74" fmla="*/ 5420368 w 17484608"/>
              <a:gd name="connsiteY74" fmla="*/ 70635 h 253112"/>
              <a:gd name="connsiteX75" fmla="*/ 5693751 w 17484608"/>
              <a:gd name="connsiteY75" fmla="*/ 15615 h 253112"/>
              <a:gd name="connsiteX76" fmla="*/ 5695970 w 17484608"/>
              <a:gd name="connsiteY76" fmla="*/ 42053 h 253112"/>
              <a:gd name="connsiteX77" fmla="*/ 5680406 w 17484608"/>
              <a:gd name="connsiteY77" fmla="*/ 74402 h 253112"/>
              <a:gd name="connsiteX78" fmla="*/ 5688246 w 17484608"/>
              <a:gd name="connsiteY78" fmla="*/ 70635 h 253112"/>
              <a:gd name="connsiteX79" fmla="*/ 5961629 w 17484608"/>
              <a:gd name="connsiteY79" fmla="*/ 15615 h 253112"/>
              <a:gd name="connsiteX80" fmla="*/ 5963848 w 17484608"/>
              <a:gd name="connsiteY80" fmla="*/ 42053 h 253112"/>
              <a:gd name="connsiteX81" fmla="*/ 5948284 w 17484608"/>
              <a:gd name="connsiteY81" fmla="*/ 74403 h 253112"/>
              <a:gd name="connsiteX82" fmla="*/ 5956125 w 17484608"/>
              <a:gd name="connsiteY82" fmla="*/ 70635 h 253112"/>
              <a:gd name="connsiteX83" fmla="*/ 6229509 w 17484608"/>
              <a:gd name="connsiteY83" fmla="*/ 15615 h 253112"/>
              <a:gd name="connsiteX84" fmla="*/ 6231726 w 17484608"/>
              <a:gd name="connsiteY84" fmla="*/ 42053 h 253112"/>
              <a:gd name="connsiteX85" fmla="*/ 6216163 w 17484608"/>
              <a:gd name="connsiteY85" fmla="*/ 74402 h 253112"/>
              <a:gd name="connsiteX86" fmla="*/ 6224003 w 17484608"/>
              <a:gd name="connsiteY86" fmla="*/ 70635 h 253112"/>
              <a:gd name="connsiteX87" fmla="*/ 6497387 w 17484608"/>
              <a:gd name="connsiteY87" fmla="*/ 15615 h 253112"/>
              <a:gd name="connsiteX88" fmla="*/ 6499604 w 17484608"/>
              <a:gd name="connsiteY88" fmla="*/ 42053 h 253112"/>
              <a:gd name="connsiteX89" fmla="*/ 6484042 w 17484608"/>
              <a:gd name="connsiteY89" fmla="*/ 74402 h 253112"/>
              <a:gd name="connsiteX90" fmla="*/ 6491882 w 17484608"/>
              <a:gd name="connsiteY90" fmla="*/ 70635 h 253112"/>
              <a:gd name="connsiteX91" fmla="*/ 6765265 w 17484608"/>
              <a:gd name="connsiteY91" fmla="*/ 15615 h 253112"/>
              <a:gd name="connsiteX92" fmla="*/ 6767482 w 17484608"/>
              <a:gd name="connsiteY92" fmla="*/ 42053 h 253112"/>
              <a:gd name="connsiteX93" fmla="*/ 6751920 w 17484608"/>
              <a:gd name="connsiteY93" fmla="*/ 74402 h 253112"/>
              <a:gd name="connsiteX94" fmla="*/ 6759761 w 17484608"/>
              <a:gd name="connsiteY94" fmla="*/ 70635 h 253112"/>
              <a:gd name="connsiteX95" fmla="*/ 7033144 w 17484608"/>
              <a:gd name="connsiteY95" fmla="*/ 15615 h 253112"/>
              <a:gd name="connsiteX96" fmla="*/ 7035362 w 17484608"/>
              <a:gd name="connsiteY96" fmla="*/ 42053 h 253112"/>
              <a:gd name="connsiteX97" fmla="*/ 7019799 w 17484608"/>
              <a:gd name="connsiteY97" fmla="*/ 74402 h 253112"/>
              <a:gd name="connsiteX98" fmla="*/ 7027639 w 17484608"/>
              <a:gd name="connsiteY98" fmla="*/ 70635 h 253112"/>
              <a:gd name="connsiteX99" fmla="*/ 7301022 w 17484608"/>
              <a:gd name="connsiteY99" fmla="*/ 15615 h 253112"/>
              <a:gd name="connsiteX100" fmla="*/ 7303240 w 17484608"/>
              <a:gd name="connsiteY100" fmla="*/ 42053 h 253112"/>
              <a:gd name="connsiteX101" fmla="*/ 7287677 w 17484608"/>
              <a:gd name="connsiteY101" fmla="*/ 74402 h 253112"/>
              <a:gd name="connsiteX102" fmla="*/ 7295517 w 17484608"/>
              <a:gd name="connsiteY102" fmla="*/ 70635 h 253112"/>
              <a:gd name="connsiteX103" fmla="*/ 7568899 w 17484608"/>
              <a:gd name="connsiteY103" fmla="*/ 15615 h 253112"/>
              <a:gd name="connsiteX104" fmla="*/ 7571118 w 17484608"/>
              <a:gd name="connsiteY104" fmla="*/ 42053 h 253112"/>
              <a:gd name="connsiteX105" fmla="*/ 7555555 w 17484608"/>
              <a:gd name="connsiteY105" fmla="*/ 74402 h 253112"/>
              <a:gd name="connsiteX106" fmla="*/ 7563395 w 17484608"/>
              <a:gd name="connsiteY106" fmla="*/ 70635 h 253112"/>
              <a:gd name="connsiteX107" fmla="*/ 7836777 w 17484608"/>
              <a:gd name="connsiteY107" fmla="*/ 15615 h 253112"/>
              <a:gd name="connsiteX108" fmla="*/ 7838995 w 17484608"/>
              <a:gd name="connsiteY108" fmla="*/ 42053 h 253112"/>
              <a:gd name="connsiteX109" fmla="*/ 7823432 w 17484608"/>
              <a:gd name="connsiteY109" fmla="*/ 74402 h 253112"/>
              <a:gd name="connsiteX110" fmla="*/ 7831272 w 17484608"/>
              <a:gd name="connsiteY110" fmla="*/ 70635 h 253112"/>
              <a:gd name="connsiteX111" fmla="*/ 8104655 w 17484608"/>
              <a:gd name="connsiteY111" fmla="*/ 15615 h 253112"/>
              <a:gd name="connsiteX112" fmla="*/ 8106873 w 17484608"/>
              <a:gd name="connsiteY112" fmla="*/ 42053 h 253112"/>
              <a:gd name="connsiteX113" fmla="*/ 8091310 w 17484608"/>
              <a:gd name="connsiteY113" fmla="*/ 74402 h 253112"/>
              <a:gd name="connsiteX114" fmla="*/ 8099150 w 17484608"/>
              <a:gd name="connsiteY114" fmla="*/ 70635 h 253112"/>
              <a:gd name="connsiteX115" fmla="*/ 8372533 w 17484608"/>
              <a:gd name="connsiteY115" fmla="*/ 15615 h 253112"/>
              <a:gd name="connsiteX116" fmla="*/ 8374751 w 17484608"/>
              <a:gd name="connsiteY116" fmla="*/ 42053 h 253112"/>
              <a:gd name="connsiteX117" fmla="*/ 8359188 w 17484608"/>
              <a:gd name="connsiteY117" fmla="*/ 74403 h 253112"/>
              <a:gd name="connsiteX118" fmla="*/ 8367029 w 17484608"/>
              <a:gd name="connsiteY118" fmla="*/ 70635 h 253112"/>
              <a:gd name="connsiteX119" fmla="*/ 8640412 w 17484608"/>
              <a:gd name="connsiteY119" fmla="*/ 15615 h 253112"/>
              <a:gd name="connsiteX120" fmla="*/ 8642630 w 17484608"/>
              <a:gd name="connsiteY120" fmla="*/ 42053 h 253112"/>
              <a:gd name="connsiteX121" fmla="*/ 8627070 w 17484608"/>
              <a:gd name="connsiteY121" fmla="*/ 74397 h 253112"/>
              <a:gd name="connsiteX122" fmla="*/ 8634899 w 17484608"/>
              <a:gd name="connsiteY122" fmla="*/ 70635 h 253112"/>
              <a:gd name="connsiteX123" fmla="*/ 8908282 w 17484608"/>
              <a:gd name="connsiteY123" fmla="*/ 15615 h 253112"/>
              <a:gd name="connsiteX124" fmla="*/ 8910500 w 17484608"/>
              <a:gd name="connsiteY124" fmla="*/ 42053 h 253112"/>
              <a:gd name="connsiteX125" fmla="*/ 8894736 w 17484608"/>
              <a:gd name="connsiteY125" fmla="*/ 74821 h 253112"/>
              <a:gd name="connsiteX126" fmla="*/ 8903182 w 17484608"/>
              <a:gd name="connsiteY126" fmla="*/ 70635 h 253112"/>
              <a:gd name="connsiteX127" fmla="*/ 9112916 w 17484608"/>
              <a:gd name="connsiteY127" fmla="*/ 1350 h 253112"/>
              <a:gd name="connsiteX128" fmla="*/ 9176565 w 17484608"/>
              <a:gd name="connsiteY128" fmla="*/ 15615 h 253112"/>
              <a:gd name="connsiteX129" fmla="*/ 9178783 w 17484608"/>
              <a:gd name="connsiteY129" fmla="*/ 42053 h 253112"/>
              <a:gd name="connsiteX130" fmla="*/ 9163220 w 17484608"/>
              <a:gd name="connsiteY130" fmla="*/ 74402 h 253112"/>
              <a:gd name="connsiteX131" fmla="*/ 9171060 w 17484608"/>
              <a:gd name="connsiteY131" fmla="*/ 70635 h 253112"/>
              <a:gd name="connsiteX132" fmla="*/ 9413136 w 17484608"/>
              <a:gd name="connsiteY132" fmla="*/ 531 h 253112"/>
              <a:gd name="connsiteX133" fmla="*/ 9444443 w 17484608"/>
              <a:gd name="connsiteY133" fmla="*/ 15615 h 253112"/>
              <a:gd name="connsiteX134" fmla="*/ 9446661 w 17484608"/>
              <a:gd name="connsiteY134" fmla="*/ 42053 h 253112"/>
              <a:gd name="connsiteX135" fmla="*/ 9431098 w 17484608"/>
              <a:gd name="connsiteY135" fmla="*/ 74402 h 253112"/>
              <a:gd name="connsiteX136" fmla="*/ 9438939 w 17484608"/>
              <a:gd name="connsiteY136" fmla="*/ 70635 h 253112"/>
              <a:gd name="connsiteX137" fmla="*/ 9681015 w 17484608"/>
              <a:gd name="connsiteY137" fmla="*/ 531 h 253112"/>
              <a:gd name="connsiteX138" fmla="*/ 9712321 w 17484608"/>
              <a:gd name="connsiteY138" fmla="*/ 15615 h 253112"/>
              <a:gd name="connsiteX139" fmla="*/ 9714540 w 17484608"/>
              <a:gd name="connsiteY139" fmla="*/ 42053 h 253112"/>
              <a:gd name="connsiteX140" fmla="*/ 9698977 w 17484608"/>
              <a:gd name="connsiteY140" fmla="*/ 74402 h 253112"/>
              <a:gd name="connsiteX141" fmla="*/ 9706816 w 17484608"/>
              <a:gd name="connsiteY141" fmla="*/ 70635 h 253112"/>
              <a:gd name="connsiteX142" fmla="*/ 9980198 w 17484608"/>
              <a:gd name="connsiteY142" fmla="*/ 15615 h 253112"/>
              <a:gd name="connsiteX143" fmla="*/ 9982417 w 17484608"/>
              <a:gd name="connsiteY143" fmla="*/ 42053 h 253112"/>
              <a:gd name="connsiteX144" fmla="*/ 9966855 w 17484608"/>
              <a:gd name="connsiteY144" fmla="*/ 74402 h 253112"/>
              <a:gd name="connsiteX145" fmla="*/ 9974694 w 17484608"/>
              <a:gd name="connsiteY145" fmla="*/ 70635 h 253112"/>
              <a:gd name="connsiteX146" fmla="*/ 10248077 w 17484608"/>
              <a:gd name="connsiteY146" fmla="*/ 15615 h 253112"/>
              <a:gd name="connsiteX147" fmla="*/ 10250295 w 17484608"/>
              <a:gd name="connsiteY147" fmla="*/ 42053 h 253112"/>
              <a:gd name="connsiteX148" fmla="*/ 10234732 w 17484608"/>
              <a:gd name="connsiteY148" fmla="*/ 74403 h 253112"/>
              <a:gd name="connsiteX149" fmla="*/ 10242573 w 17484608"/>
              <a:gd name="connsiteY149" fmla="*/ 70635 h 253112"/>
              <a:gd name="connsiteX150" fmla="*/ 10515956 w 17484608"/>
              <a:gd name="connsiteY150" fmla="*/ 15615 h 253112"/>
              <a:gd name="connsiteX151" fmla="*/ 10518174 w 17484608"/>
              <a:gd name="connsiteY151" fmla="*/ 42053 h 253112"/>
              <a:gd name="connsiteX152" fmla="*/ 10502612 w 17484608"/>
              <a:gd name="connsiteY152" fmla="*/ 74402 h 253112"/>
              <a:gd name="connsiteX153" fmla="*/ 10510450 w 17484608"/>
              <a:gd name="connsiteY153" fmla="*/ 70635 h 253112"/>
              <a:gd name="connsiteX154" fmla="*/ 10783834 w 17484608"/>
              <a:gd name="connsiteY154" fmla="*/ 15615 h 253112"/>
              <a:gd name="connsiteX155" fmla="*/ 10786052 w 17484608"/>
              <a:gd name="connsiteY155" fmla="*/ 42053 h 253112"/>
              <a:gd name="connsiteX156" fmla="*/ 10770489 w 17484608"/>
              <a:gd name="connsiteY156" fmla="*/ 74402 h 253112"/>
              <a:gd name="connsiteX157" fmla="*/ 10778329 w 17484608"/>
              <a:gd name="connsiteY157" fmla="*/ 70635 h 253112"/>
              <a:gd name="connsiteX158" fmla="*/ 11051712 w 17484608"/>
              <a:gd name="connsiteY158" fmla="*/ 15615 h 253112"/>
              <a:gd name="connsiteX159" fmla="*/ 11053930 w 17484608"/>
              <a:gd name="connsiteY159" fmla="*/ 42053 h 253112"/>
              <a:gd name="connsiteX160" fmla="*/ 11038367 w 17484608"/>
              <a:gd name="connsiteY160" fmla="*/ 74403 h 253112"/>
              <a:gd name="connsiteX161" fmla="*/ 11046207 w 17484608"/>
              <a:gd name="connsiteY161" fmla="*/ 70635 h 253112"/>
              <a:gd name="connsiteX162" fmla="*/ 11319591 w 17484608"/>
              <a:gd name="connsiteY162" fmla="*/ 15615 h 253112"/>
              <a:gd name="connsiteX163" fmla="*/ 11321809 w 17484608"/>
              <a:gd name="connsiteY163" fmla="*/ 42053 h 253112"/>
              <a:gd name="connsiteX164" fmla="*/ 11306245 w 17484608"/>
              <a:gd name="connsiteY164" fmla="*/ 74402 h 253112"/>
              <a:gd name="connsiteX165" fmla="*/ 11314086 w 17484608"/>
              <a:gd name="connsiteY165" fmla="*/ 70635 h 253112"/>
              <a:gd name="connsiteX166" fmla="*/ 11587468 w 17484608"/>
              <a:gd name="connsiteY166" fmla="*/ 15615 h 253112"/>
              <a:gd name="connsiteX167" fmla="*/ 11589687 w 17484608"/>
              <a:gd name="connsiteY167" fmla="*/ 42053 h 253112"/>
              <a:gd name="connsiteX168" fmla="*/ 11574124 w 17484608"/>
              <a:gd name="connsiteY168" fmla="*/ 74402 h 253112"/>
              <a:gd name="connsiteX169" fmla="*/ 11581963 w 17484608"/>
              <a:gd name="connsiteY169" fmla="*/ 70635 h 253112"/>
              <a:gd name="connsiteX170" fmla="*/ 11855347 w 17484608"/>
              <a:gd name="connsiteY170" fmla="*/ 15615 h 253112"/>
              <a:gd name="connsiteX171" fmla="*/ 11857564 w 17484608"/>
              <a:gd name="connsiteY171" fmla="*/ 42053 h 253112"/>
              <a:gd name="connsiteX172" fmla="*/ 11842001 w 17484608"/>
              <a:gd name="connsiteY172" fmla="*/ 74403 h 253112"/>
              <a:gd name="connsiteX173" fmla="*/ 11849842 w 17484608"/>
              <a:gd name="connsiteY173" fmla="*/ 70635 h 253112"/>
              <a:gd name="connsiteX174" fmla="*/ 12123225 w 17484608"/>
              <a:gd name="connsiteY174" fmla="*/ 15615 h 253112"/>
              <a:gd name="connsiteX175" fmla="*/ 12125443 w 17484608"/>
              <a:gd name="connsiteY175" fmla="*/ 42053 h 253112"/>
              <a:gd name="connsiteX176" fmla="*/ 12109880 w 17484608"/>
              <a:gd name="connsiteY176" fmla="*/ 74402 h 253112"/>
              <a:gd name="connsiteX177" fmla="*/ 12117720 w 17484608"/>
              <a:gd name="connsiteY177" fmla="*/ 70635 h 253112"/>
              <a:gd name="connsiteX178" fmla="*/ 12391103 w 17484608"/>
              <a:gd name="connsiteY178" fmla="*/ 15615 h 253112"/>
              <a:gd name="connsiteX179" fmla="*/ 12393321 w 17484608"/>
              <a:gd name="connsiteY179" fmla="*/ 42053 h 253112"/>
              <a:gd name="connsiteX180" fmla="*/ 12377758 w 17484608"/>
              <a:gd name="connsiteY180" fmla="*/ 74402 h 253112"/>
              <a:gd name="connsiteX181" fmla="*/ 12385598 w 17484608"/>
              <a:gd name="connsiteY181" fmla="*/ 70635 h 253112"/>
              <a:gd name="connsiteX182" fmla="*/ 12658981 w 17484608"/>
              <a:gd name="connsiteY182" fmla="*/ 15615 h 253112"/>
              <a:gd name="connsiteX183" fmla="*/ 12661199 w 17484608"/>
              <a:gd name="connsiteY183" fmla="*/ 42053 h 253112"/>
              <a:gd name="connsiteX184" fmla="*/ 12645636 w 17484608"/>
              <a:gd name="connsiteY184" fmla="*/ 74402 h 253112"/>
              <a:gd name="connsiteX185" fmla="*/ 12653476 w 17484608"/>
              <a:gd name="connsiteY185" fmla="*/ 70635 h 253112"/>
              <a:gd name="connsiteX186" fmla="*/ 12926859 w 17484608"/>
              <a:gd name="connsiteY186" fmla="*/ 15615 h 253112"/>
              <a:gd name="connsiteX187" fmla="*/ 12929077 w 17484608"/>
              <a:gd name="connsiteY187" fmla="*/ 42053 h 253112"/>
              <a:gd name="connsiteX188" fmla="*/ 12913514 w 17484608"/>
              <a:gd name="connsiteY188" fmla="*/ 74403 h 253112"/>
              <a:gd name="connsiteX189" fmla="*/ 12921355 w 17484608"/>
              <a:gd name="connsiteY189" fmla="*/ 70635 h 253112"/>
              <a:gd name="connsiteX190" fmla="*/ 13194738 w 17484608"/>
              <a:gd name="connsiteY190" fmla="*/ 15615 h 253112"/>
              <a:gd name="connsiteX191" fmla="*/ 13196956 w 17484608"/>
              <a:gd name="connsiteY191" fmla="*/ 42053 h 253112"/>
              <a:gd name="connsiteX192" fmla="*/ 13181393 w 17484608"/>
              <a:gd name="connsiteY192" fmla="*/ 74402 h 253112"/>
              <a:gd name="connsiteX193" fmla="*/ 13189233 w 17484608"/>
              <a:gd name="connsiteY193" fmla="*/ 70635 h 253112"/>
              <a:gd name="connsiteX194" fmla="*/ 13462616 w 17484608"/>
              <a:gd name="connsiteY194" fmla="*/ 15615 h 253112"/>
              <a:gd name="connsiteX195" fmla="*/ 13464834 w 17484608"/>
              <a:gd name="connsiteY195" fmla="*/ 42053 h 253112"/>
              <a:gd name="connsiteX196" fmla="*/ 13449271 w 17484608"/>
              <a:gd name="connsiteY196" fmla="*/ 74402 h 253112"/>
              <a:gd name="connsiteX197" fmla="*/ 13457111 w 17484608"/>
              <a:gd name="connsiteY197" fmla="*/ 70635 h 253112"/>
              <a:gd name="connsiteX198" fmla="*/ 13730494 w 17484608"/>
              <a:gd name="connsiteY198" fmla="*/ 15615 h 253112"/>
              <a:gd name="connsiteX199" fmla="*/ 13732712 w 17484608"/>
              <a:gd name="connsiteY199" fmla="*/ 42053 h 253112"/>
              <a:gd name="connsiteX200" fmla="*/ 13717149 w 17484608"/>
              <a:gd name="connsiteY200" fmla="*/ 74403 h 253112"/>
              <a:gd name="connsiteX201" fmla="*/ 13724990 w 17484608"/>
              <a:gd name="connsiteY201" fmla="*/ 70635 h 253112"/>
              <a:gd name="connsiteX202" fmla="*/ 13998373 w 17484608"/>
              <a:gd name="connsiteY202" fmla="*/ 15615 h 253112"/>
              <a:gd name="connsiteX203" fmla="*/ 14000591 w 17484608"/>
              <a:gd name="connsiteY203" fmla="*/ 42053 h 253112"/>
              <a:gd name="connsiteX204" fmla="*/ 13985028 w 17484608"/>
              <a:gd name="connsiteY204" fmla="*/ 74402 h 253112"/>
              <a:gd name="connsiteX205" fmla="*/ 13992868 w 17484608"/>
              <a:gd name="connsiteY205" fmla="*/ 70635 h 253112"/>
              <a:gd name="connsiteX206" fmla="*/ 14266251 w 17484608"/>
              <a:gd name="connsiteY206" fmla="*/ 15615 h 253112"/>
              <a:gd name="connsiteX207" fmla="*/ 14268469 w 17484608"/>
              <a:gd name="connsiteY207" fmla="*/ 42053 h 253112"/>
              <a:gd name="connsiteX208" fmla="*/ 14252906 w 17484608"/>
              <a:gd name="connsiteY208" fmla="*/ 74402 h 253112"/>
              <a:gd name="connsiteX209" fmla="*/ 14260746 w 17484608"/>
              <a:gd name="connsiteY209" fmla="*/ 70635 h 253112"/>
              <a:gd name="connsiteX210" fmla="*/ 14534129 w 17484608"/>
              <a:gd name="connsiteY210" fmla="*/ 15615 h 253112"/>
              <a:gd name="connsiteX211" fmla="*/ 14536347 w 17484608"/>
              <a:gd name="connsiteY211" fmla="*/ 42053 h 253112"/>
              <a:gd name="connsiteX212" fmla="*/ 14520784 w 17484608"/>
              <a:gd name="connsiteY212" fmla="*/ 74403 h 253112"/>
              <a:gd name="connsiteX213" fmla="*/ 14528625 w 17484608"/>
              <a:gd name="connsiteY213" fmla="*/ 70635 h 253112"/>
              <a:gd name="connsiteX214" fmla="*/ 14802008 w 17484608"/>
              <a:gd name="connsiteY214" fmla="*/ 15615 h 253112"/>
              <a:gd name="connsiteX215" fmla="*/ 14804226 w 17484608"/>
              <a:gd name="connsiteY215" fmla="*/ 42053 h 253112"/>
              <a:gd name="connsiteX216" fmla="*/ 14788663 w 17484608"/>
              <a:gd name="connsiteY216" fmla="*/ 74402 h 253112"/>
              <a:gd name="connsiteX217" fmla="*/ 14796503 w 17484608"/>
              <a:gd name="connsiteY217" fmla="*/ 70635 h 253112"/>
              <a:gd name="connsiteX218" fmla="*/ 15069886 w 17484608"/>
              <a:gd name="connsiteY218" fmla="*/ 15615 h 253112"/>
              <a:gd name="connsiteX219" fmla="*/ 15072104 w 17484608"/>
              <a:gd name="connsiteY219" fmla="*/ 42053 h 253112"/>
              <a:gd name="connsiteX220" fmla="*/ 15056541 w 17484608"/>
              <a:gd name="connsiteY220" fmla="*/ 74402 h 253112"/>
              <a:gd name="connsiteX221" fmla="*/ 15064381 w 17484608"/>
              <a:gd name="connsiteY221" fmla="*/ 70635 h 253112"/>
              <a:gd name="connsiteX222" fmla="*/ 15337764 w 17484608"/>
              <a:gd name="connsiteY222" fmla="*/ 15615 h 253112"/>
              <a:gd name="connsiteX223" fmla="*/ 15339982 w 17484608"/>
              <a:gd name="connsiteY223" fmla="*/ 42053 h 253112"/>
              <a:gd name="connsiteX224" fmla="*/ 15324419 w 17484608"/>
              <a:gd name="connsiteY224" fmla="*/ 74402 h 253112"/>
              <a:gd name="connsiteX225" fmla="*/ 15332260 w 17484608"/>
              <a:gd name="connsiteY225" fmla="*/ 70635 h 253112"/>
              <a:gd name="connsiteX226" fmla="*/ 15605643 w 17484608"/>
              <a:gd name="connsiteY226" fmla="*/ 15615 h 253112"/>
              <a:gd name="connsiteX227" fmla="*/ 15607861 w 17484608"/>
              <a:gd name="connsiteY227" fmla="*/ 42053 h 253112"/>
              <a:gd name="connsiteX228" fmla="*/ 15592298 w 17484608"/>
              <a:gd name="connsiteY228" fmla="*/ 74402 h 253112"/>
              <a:gd name="connsiteX229" fmla="*/ 15600138 w 17484608"/>
              <a:gd name="connsiteY229" fmla="*/ 70635 h 253112"/>
              <a:gd name="connsiteX230" fmla="*/ 15873521 w 17484608"/>
              <a:gd name="connsiteY230" fmla="*/ 15615 h 253112"/>
              <a:gd name="connsiteX231" fmla="*/ 15875739 w 17484608"/>
              <a:gd name="connsiteY231" fmla="*/ 42053 h 253112"/>
              <a:gd name="connsiteX232" fmla="*/ 15860176 w 17484608"/>
              <a:gd name="connsiteY232" fmla="*/ 74402 h 253112"/>
              <a:gd name="connsiteX233" fmla="*/ 15868016 w 17484608"/>
              <a:gd name="connsiteY233" fmla="*/ 70635 h 253112"/>
              <a:gd name="connsiteX234" fmla="*/ 16141399 w 17484608"/>
              <a:gd name="connsiteY234" fmla="*/ 15615 h 253112"/>
              <a:gd name="connsiteX235" fmla="*/ 16143617 w 17484608"/>
              <a:gd name="connsiteY235" fmla="*/ 42053 h 253112"/>
              <a:gd name="connsiteX236" fmla="*/ 16128053 w 17484608"/>
              <a:gd name="connsiteY236" fmla="*/ 74402 h 253112"/>
              <a:gd name="connsiteX237" fmla="*/ 16135893 w 17484608"/>
              <a:gd name="connsiteY237" fmla="*/ 70635 h 253112"/>
              <a:gd name="connsiteX238" fmla="*/ 16409277 w 17484608"/>
              <a:gd name="connsiteY238" fmla="*/ 15615 h 253112"/>
              <a:gd name="connsiteX239" fmla="*/ 16411495 w 17484608"/>
              <a:gd name="connsiteY239" fmla="*/ 42053 h 253112"/>
              <a:gd name="connsiteX240" fmla="*/ 16395933 w 17484608"/>
              <a:gd name="connsiteY240" fmla="*/ 74402 h 253112"/>
              <a:gd name="connsiteX241" fmla="*/ 16403773 w 17484608"/>
              <a:gd name="connsiteY241" fmla="*/ 70635 h 253112"/>
              <a:gd name="connsiteX242" fmla="*/ 16677155 w 17484608"/>
              <a:gd name="connsiteY242" fmla="*/ 15615 h 253112"/>
              <a:gd name="connsiteX243" fmla="*/ 16679373 w 17484608"/>
              <a:gd name="connsiteY243" fmla="*/ 42053 h 253112"/>
              <a:gd name="connsiteX244" fmla="*/ 16663809 w 17484608"/>
              <a:gd name="connsiteY244" fmla="*/ 74402 h 253112"/>
              <a:gd name="connsiteX245" fmla="*/ 16671649 w 17484608"/>
              <a:gd name="connsiteY245" fmla="*/ 70635 h 253112"/>
              <a:gd name="connsiteX246" fmla="*/ 16945033 w 17484608"/>
              <a:gd name="connsiteY246" fmla="*/ 15615 h 253112"/>
              <a:gd name="connsiteX247" fmla="*/ 16947251 w 17484608"/>
              <a:gd name="connsiteY247" fmla="*/ 42053 h 253112"/>
              <a:gd name="connsiteX248" fmla="*/ 16931689 w 17484608"/>
              <a:gd name="connsiteY248" fmla="*/ 74403 h 253112"/>
              <a:gd name="connsiteX249" fmla="*/ 16939529 w 17484608"/>
              <a:gd name="connsiteY249" fmla="*/ 70635 h 253112"/>
              <a:gd name="connsiteX250" fmla="*/ 17212913 w 17484608"/>
              <a:gd name="connsiteY250" fmla="*/ 15615 h 253112"/>
              <a:gd name="connsiteX251" fmla="*/ 17215129 w 17484608"/>
              <a:gd name="connsiteY251" fmla="*/ 42053 h 253112"/>
              <a:gd name="connsiteX252" fmla="*/ 17199569 w 17484608"/>
              <a:gd name="connsiteY252" fmla="*/ 74397 h 253112"/>
              <a:gd name="connsiteX253" fmla="*/ 17207399 w 17484608"/>
              <a:gd name="connsiteY253" fmla="*/ 70635 h 253112"/>
              <a:gd name="connsiteX254" fmla="*/ 17480781 w 17484608"/>
              <a:gd name="connsiteY254" fmla="*/ 15615 h 253112"/>
              <a:gd name="connsiteX255" fmla="*/ 17309885 w 17484608"/>
              <a:gd name="connsiteY255" fmla="*/ 235979 h 253112"/>
              <a:gd name="connsiteX256" fmla="*/ 17287895 w 17484608"/>
              <a:gd name="connsiteY256" fmla="*/ 253112 h 253112"/>
              <a:gd name="connsiteX257" fmla="*/ 0 w 17484608"/>
              <a:gd name="connsiteY257" fmla="*/ 253112 h 253112"/>
              <a:gd name="connsiteX258" fmla="*/ 540416 w 17484608"/>
              <a:gd name="connsiteY258" fmla="*/ 1350 h 253112"/>
              <a:gd name="connsiteX259" fmla="*/ 604065 w 17484608"/>
              <a:gd name="connsiteY259" fmla="*/ 15615 h 253112"/>
              <a:gd name="connsiteX260" fmla="*/ 606283 w 17484608"/>
              <a:gd name="connsiteY260" fmla="*/ 42053 h 253112"/>
              <a:gd name="connsiteX261" fmla="*/ 590720 w 17484608"/>
              <a:gd name="connsiteY261" fmla="*/ 74402 h 253112"/>
              <a:gd name="connsiteX262" fmla="*/ 598560 w 17484608"/>
              <a:gd name="connsiteY262" fmla="*/ 70635 h 253112"/>
              <a:gd name="connsiteX263" fmla="*/ 840636 w 17484608"/>
              <a:gd name="connsiteY263" fmla="*/ 531 h 253112"/>
              <a:gd name="connsiteX0" fmla="*/ 840636 w 17484608"/>
              <a:gd name="connsiteY0" fmla="*/ 531 h 253112"/>
              <a:gd name="connsiteX1" fmla="*/ 871943 w 17484608"/>
              <a:gd name="connsiteY1" fmla="*/ 15615 h 253112"/>
              <a:gd name="connsiteX2" fmla="*/ 874161 w 17484608"/>
              <a:gd name="connsiteY2" fmla="*/ 42053 h 253112"/>
              <a:gd name="connsiteX3" fmla="*/ 858598 w 17484608"/>
              <a:gd name="connsiteY3" fmla="*/ 74402 h 253112"/>
              <a:gd name="connsiteX4" fmla="*/ 866439 w 17484608"/>
              <a:gd name="connsiteY4" fmla="*/ 70635 h 253112"/>
              <a:gd name="connsiteX5" fmla="*/ 1108515 w 17484608"/>
              <a:gd name="connsiteY5" fmla="*/ 531 h 253112"/>
              <a:gd name="connsiteX6" fmla="*/ 1139821 w 17484608"/>
              <a:gd name="connsiteY6" fmla="*/ 15615 h 253112"/>
              <a:gd name="connsiteX7" fmla="*/ 1142040 w 17484608"/>
              <a:gd name="connsiteY7" fmla="*/ 42053 h 253112"/>
              <a:gd name="connsiteX8" fmla="*/ 1126477 w 17484608"/>
              <a:gd name="connsiteY8" fmla="*/ 74402 h 253112"/>
              <a:gd name="connsiteX9" fmla="*/ 1134316 w 17484608"/>
              <a:gd name="connsiteY9" fmla="*/ 70635 h 253112"/>
              <a:gd name="connsiteX10" fmla="*/ 1376393 w 17484608"/>
              <a:gd name="connsiteY10" fmla="*/ 531 h 253112"/>
              <a:gd name="connsiteX11" fmla="*/ 1407699 w 17484608"/>
              <a:gd name="connsiteY11" fmla="*/ 15615 h 253112"/>
              <a:gd name="connsiteX12" fmla="*/ 1409918 w 17484608"/>
              <a:gd name="connsiteY12" fmla="*/ 42053 h 253112"/>
              <a:gd name="connsiteX13" fmla="*/ 1394355 w 17484608"/>
              <a:gd name="connsiteY13" fmla="*/ 74402 h 253112"/>
              <a:gd name="connsiteX14" fmla="*/ 1402194 w 17484608"/>
              <a:gd name="connsiteY14" fmla="*/ 70635 h 253112"/>
              <a:gd name="connsiteX15" fmla="*/ 1675577 w 17484608"/>
              <a:gd name="connsiteY15" fmla="*/ 15615 h 253112"/>
              <a:gd name="connsiteX16" fmla="*/ 1677795 w 17484608"/>
              <a:gd name="connsiteY16" fmla="*/ 42053 h 253112"/>
              <a:gd name="connsiteX17" fmla="*/ 1662232 w 17484608"/>
              <a:gd name="connsiteY17" fmla="*/ 74403 h 253112"/>
              <a:gd name="connsiteX18" fmla="*/ 1670073 w 17484608"/>
              <a:gd name="connsiteY18" fmla="*/ 70635 h 253112"/>
              <a:gd name="connsiteX19" fmla="*/ 1943456 w 17484608"/>
              <a:gd name="connsiteY19" fmla="*/ 15615 h 253112"/>
              <a:gd name="connsiteX20" fmla="*/ 1945674 w 17484608"/>
              <a:gd name="connsiteY20" fmla="*/ 42053 h 253112"/>
              <a:gd name="connsiteX21" fmla="*/ 1930112 w 17484608"/>
              <a:gd name="connsiteY21" fmla="*/ 74402 h 253112"/>
              <a:gd name="connsiteX22" fmla="*/ 1937950 w 17484608"/>
              <a:gd name="connsiteY22" fmla="*/ 70635 h 253112"/>
              <a:gd name="connsiteX23" fmla="*/ 2211334 w 17484608"/>
              <a:gd name="connsiteY23" fmla="*/ 15615 h 253112"/>
              <a:gd name="connsiteX24" fmla="*/ 2213552 w 17484608"/>
              <a:gd name="connsiteY24" fmla="*/ 42053 h 253112"/>
              <a:gd name="connsiteX25" fmla="*/ 2197989 w 17484608"/>
              <a:gd name="connsiteY25" fmla="*/ 74402 h 253112"/>
              <a:gd name="connsiteX26" fmla="*/ 2205829 w 17484608"/>
              <a:gd name="connsiteY26" fmla="*/ 70635 h 253112"/>
              <a:gd name="connsiteX27" fmla="*/ 2479212 w 17484608"/>
              <a:gd name="connsiteY27" fmla="*/ 15615 h 253112"/>
              <a:gd name="connsiteX28" fmla="*/ 2481430 w 17484608"/>
              <a:gd name="connsiteY28" fmla="*/ 42053 h 253112"/>
              <a:gd name="connsiteX29" fmla="*/ 2465867 w 17484608"/>
              <a:gd name="connsiteY29" fmla="*/ 74403 h 253112"/>
              <a:gd name="connsiteX30" fmla="*/ 2473707 w 17484608"/>
              <a:gd name="connsiteY30" fmla="*/ 70635 h 253112"/>
              <a:gd name="connsiteX31" fmla="*/ 2747092 w 17484608"/>
              <a:gd name="connsiteY31" fmla="*/ 15615 h 253112"/>
              <a:gd name="connsiteX32" fmla="*/ 2749309 w 17484608"/>
              <a:gd name="connsiteY32" fmla="*/ 42053 h 253112"/>
              <a:gd name="connsiteX33" fmla="*/ 2733745 w 17484608"/>
              <a:gd name="connsiteY33" fmla="*/ 74402 h 253112"/>
              <a:gd name="connsiteX34" fmla="*/ 2741587 w 17484608"/>
              <a:gd name="connsiteY34" fmla="*/ 70635 h 253112"/>
              <a:gd name="connsiteX35" fmla="*/ 3014968 w 17484608"/>
              <a:gd name="connsiteY35" fmla="*/ 15615 h 253112"/>
              <a:gd name="connsiteX36" fmla="*/ 3017187 w 17484608"/>
              <a:gd name="connsiteY36" fmla="*/ 42053 h 253112"/>
              <a:gd name="connsiteX37" fmla="*/ 3001625 w 17484608"/>
              <a:gd name="connsiteY37" fmla="*/ 74402 h 253112"/>
              <a:gd name="connsiteX38" fmla="*/ 3009463 w 17484608"/>
              <a:gd name="connsiteY38" fmla="*/ 70635 h 253112"/>
              <a:gd name="connsiteX39" fmla="*/ 3282847 w 17484608"/>
              <a:gd name="connsiteY39" fmla="*/ 15615 h 253112"/>
              <a:gd name="connsiteX40" fmla="*/ 3285064 w 17484608"/>
              <a:gd name="connsiteY40" fmla="*/ 42053 h 253112"/>
              <a:gd name="connsiteX41" fmla="*/ 3269501 w 17484608"/>
              <a:gd name="connsiteY41" fmla="*/ 74403 h 253112"/>
              <a:gd name="connsiteX42" fmla="*/ 3277342 w 17484608"/>
              <a:gd name="connsiteY42" fmla="*/ 70635 h 253112"/>
              <a:gd name="connsiteX43" fmla="*/ 3550725 w 17484608"/>
              <a:gd name="connsiteY43" fmla="*/ 15615 h 253112"/>
              <a:gd name="connsiteX44" fmla="*/ 3552944 w 17484608"/>
              <a:gd name="connsiteY44" fmla="*/ 42053 h 253112"/>
              <a:gd name="connsiteX45" fmla="*/ 3537380 w 17484608"/>
              <a:gd name="connsiteY45" fmla="*/ 74402 h 253112"/>
              <a:gd name="connsiteX46" fmla="*/ 3545220 w 17484608"/>
              <a:gd name="connsiteY46" fmla="*/ 70635 h 253112"/>
              <a:gd name="connsiteX47" fmla="*/ 3818603 w 17484608"/>
              <a:gd name="connsiteY47" fmla="*/ 15615 h 253112"/>
              <a:gd name="connsiteX48" fmla="*/ 3820821 w 17484608"/>
              <a:gd name="connsiteY48" fmla="*/ 42053 h 253112"/>
              <a:gd name="connsiteX49" fmla="*/ 3805258 w 17484608"/>
              <a:gd name="connsiteY49" fmla="*/ 74402 h 253112"/>
              <a:gd name="connsiteX50" fmla="*/ 3813098 w 17484608"/>
              <a:gd name="connsiteY50" fmla="*/ 70635 h 253112"/>
              <a:gd name="connsiteX51" fmla="*/ 4086481 w 17484608"/>
              <a:gd name="connsiteY51" fmla="*/ 15615 h 253112"/>
              <a:gd name="connsiteX52" fmla="*/ 4088699 w 17484608"/>
              <a:gd name="connsiteY52" fmla="*/ 42053 h 253112"/>
              <a:gd name="connsiteX53" fmla="*/ 4073136 w 17484608"/>
              <a:gd name="connsiteY53" fmla="*/ 74402 h 253112"/>
              <a:gd name="connsiteX54" fmla="*/ 4080976 w 17484608"/>
              <a:gd name="connsiteY54" fmla="*/ 70635 h 253112"/>
              <a:gd name="connsiteX55" fmla="*/ 4354359 w 17484608"/>
              <a:gd name="connsiteY55" fmla="*/ 15615 h 253112"/>
              <a:gd name="connsiteX56" fmla="*/ 4356577 w 17484608"/>
              <a:gd name="connsiteY56" fmla="*/ 42053 h 253112"/>
              <a:gd name="connsiteX57" fmla="*/ 4341014 w 17484608"/>
              <a:gd name="connsiteY57" fmla="*/ 74403 h 253112"/>
              <a:gd name="connsiteX58" fmla="*/ 4348856 w 17484608"/>
              <a:gd name="connsiteY58" fmla="*/ 70635 h 253112"/>
              <a:gd name="connsiteX59" fmla="*/ 4622239 w 17484608"/>
              <a:gd name="connsiteY59" fmla="*/ 15615 h 253112"/>
              <a:gd name="connsiteX60" fmla="*/ 4624456 w 17484608"/>
              <a:gd name="connsiteY60" fmla="*/ 42053 h 253112"/>
              <a:gd name="connsiteX61" fmla="*/ 4608894 w 17484608"/>
              <a:gd name="connsiteY61" fmla="*/ 74402 h 253112"/>
              <a:gd name="connsiteX62" fmla="*/ 4616734 w 17484608"/>
              <a:gd name="connsiteY62" fmla="*/ 70635 h 253112"/>
              <a:gd name="connsiteX63" fmla="*/ 4890117 w 17484608"/>
              <a:gd name="connsiteY63" fmla="*/ 15615 h 253112"/>
              <a:gd name="connsiteX64" fmla="*/ 4892335 w 17484608"/>
              <a:gd name="connsiteY64" fmla="*/ 42053 h 253112"/>
              <a:gd name="connsiteX65" fmla="*/ 4876772 w 17484608"/>
              <a:gd name="connsiteY65" fmla="*/ 74402 h 253112"/>
              <a:gd name="connsiteX66" fmla="*/ 4884612 w 17484608"/>
              <a:gd name="connsiteY66" fmla="*/ 70635 h 253112"/>
              <a:gd name="connsiteX67" fmla="*/ 5157995 w 17484608"/>
              <a:gd name="connsiteY67" fmla="*/ 15615 h 253112"/>
              <a:gd name="connsiteX68" fmla="*/ 5160213 w 17484608"/>
              <a:gd name="connsiteY68" fmla="*/ 42053 h 253112"/>
              <a:gd name="connsiteX69" fmla="*/ 5144650 w 17484608"/>
              <a:gd name="connsiteY69" fmla="*/ 74403 h 253112"/>
              <a:gd name="connsiteX70" fmla="*/ 5152491 w 17484608"/>
              <a:gd name="connsiteY70" fmla="*/ 70635 h 253112"/>
              <a:gd name="connsiteX71" fmla="*/ 5425873 w 17484608"/>
              <a:gd name="connsiteY71" fmla="*/ 15615 h 253112"/>
              <a:gd name="connsiteX72" fmla="*/ 5428092 w 17484608"/>
              <a:gd name="connsiteY72" fmla="*/ 42053 h 253112"/>
              <a:gd name="connsiteX73" fmla="*/ 5412529 w 17484608"/>
              <a:gd name="connsiteY73" fmla="*/ 74402 h 253112"/>
              <a:gd name="connsiteX74" fmla="*/ 5420368 w 17484608"/>
              <a:gd name="connsiteY74" fmla="*/ 70635 h 253112"/>
              <a:gd name="connsiteX75" fmla="*/ 5693751 w 17484608"/>
              <a:gd name="connsiteY75" fmla="*/ 15615 h 253112"/>
              <a:gd name="connsiteX76" fmla="*/ 5695970 w 17484608"/>
              <a:gd name="connsiteY76" fmla="*/ 42053 h 253112"/>
              <a:gd name="connsiteX77" fmla="*/ 5680406 w 17484608"/>
              <a:gd name="connsiteY77" fmla="*/ 74402 h 253112"/>
              <a:gd name="connsiteX78" fmla="*/ 5688246 w 17484608"/>
              <a:gd name="connsiteY78" fmla="*/ 70635 h 253112"/>
              <a:gd name="connsiteX79" fmla="*/ 5961629 w 17484608"/>
              <a:gd name="connsiteY79" fmla="*/ 15615 h 253112"/>
              <a:gd name="connsiteX80" fmla="*/ 5963848 w 17484608"/>
              <a:gd name="connsiteY80" fmla="*/ 42053 h 253112"/>
              <a:gd name="connsiteX81" fmla="*/ 5948284 w 17484608"/>
              <a:gd name="connsiteY81" fmla="*/ 74403 h 253112"/>
              <a:gd name="connsiteX82" fmla="*/ 5956125 w 17484608"/>
              <a:gd name="connsiteY82" fmla="*/ 70635 h 253112"/>
              <a:gd name="connsiteX83" fmla="*/ 6229509 w 17484608"/>
              <a:gd name="connsiteY83" fmla="*/ 15615 h 253112"/>
              <a:gd name="connsiteX84" fmla="*/ 6231726 w 17484608"/>
              <a:gd name="connsiteY84" fmla="*/ 42053 h 253112"/>
              <a:gd name="connsiteX85" fmla="*/ 6216163 w 17484608"/>
              <a:gd name="connsiteY85" fmla="*/ 74402 h 253112"/>
              <a:gd name="connsiteX86" fmla="*/ 6224003 w 17484608"/>
              <a:gd name="connsiteY86" fmla="*/ 70635 h 253112"/>
              <a:gd name="connsiteX87" fmla="*/ 6497387 w 17484608"/>
              <a:gd name="connsiteY87" fmla="*/ 15615 h 253112"/>
              <a:gd name="connsiteX88" fmla="*/ 6499604 w 17484608"/>
              <a:gd name="connsiteY88" fmla="*/ 42053 h 253112"/>
              <a:gd name="connsiteX89" fmla="*/ 6484042 w 17484608"/>
              <a:gd name="connsiteY89" fmla="*/ 74402 h 253112"/>
              <a:gd name="connsiteX90" fmla="*/ 6491882 w 17484608"/>
              <a:gd name="connsiteY90" fmla="*/ 70635 h 253112"/>
              <a:gd name="connsiteX91" fmla="*/ 6765265 w 17484608"/>
              <a:gd name="connsiteY91" fmla="*/ 15615 h 253112"/>
              <a:gd name="connsiteX92" fmla="*/ 6767482 w 17484608"/>
              <a:gd name="connsiteY92" fmla="*/ 42053 h 253112"/>
              <a:gd name="connsiteX93" fmla="*/ 6751920 w 17484608"/>
              <a:gd name="connsiteY93" fmla="*/ 74402 h 253112"/>
              <a:gd name="connsiteX94" fmla="*/ 6759761 w 17484608"/>
              <a:gd name="connsiteY94" fmla="*/ 70635 h 253112"/>
              <a:gd name="connsiteX95" fmla="*/ 7033144 w 17484608"/>
              <a:gd name="connsiteY95" fmla="*/ 15615 h 253112"/>
              <a:gd name="connsiteX96" fmla="*/ 7035362 w 17484608"/>
              <a:gd name="connsiteY96" fmla="*/ 42053 h 253112"/>
              <a:gd name="connsiteX97" fmla="*/ 7019799 w 17484608"/>
              <a:gd name="connsiteY97" fmla="*/ 74402 h 253112"/>
              <a:gd name="connsiteX98" fmla="*/ 7027639 w 17484608"/>
              <a:gd name="connsiteY98" fmla="*/ 70635 h 253112"/>
              <a:gd name="connsiteX99" fmla="*/ 7301022 w 17484608"/>
              <a:gd name="connsiteY99" fmla="*/ 15615 h 253112"/>
              <a:gd name="connsiteX100" fmla="*/ 7303240 w 17484608"/>
              <a:gd name="connsiteY100" fmla="*/ 42053 h 253112"/>
              <a:gd name="connsiteX101" fmla="*/ 7287677 w 17484608"/>
              <a:gd name="connsiteY101" fmla="*/ 74402 h 253112"/>
              <a:gd name="connsiteX102" fmla="*/ 7295517 w 17484608"/>
              <a:gd name="connsiteY102" fmla="*/ 70635 h 253112"/>
              <a:gd name="connsiteX103" fmla="*/ 7568899 w 17484608"/>
              <a:gd name="connsiteY103" fmla="*/ 15615 h 253112"/>
              <a:gd name="connsiteX104" fmla="*/ 7571118 w 17484608"/>
              <a:gd name="connsiteY104" fmla="*/ 42053 h 253112"/>
              <a:gd name="connsiteX105" fmla="*/ 7555555 w 17484608"/>
              <a:gd name="connsiteY105" fmla="*/ 74402 h 253112"/>
              <a:gd name="connsiteX106" fmla="*/ 7563395 w 17484608"/>
              <a:gd name="connsiteY106" fmla="*/ 70635 h 253112"/>
              <a:gd name="connsiteX107" fmla="*/ 7836777 w 17484608"/>
              <a:gd name="connsiteY107" fmla="*/ 15615 h 253112"/>
              <a:gd name="connsiteX108" fmla="*/ 7838995 w 17484608"/>
              <a:gd name="connsiteY108" fmla="*/ 42053 h 253112"/>
              <a:gd name="connsiteX109" fmla="*/ 7823432 w 17484608"/>
              <a:gd name="connsiteY109" fmla="*/ 74402 h 253112"/>
              <a:gd name="connsiteX110" fmla="*/ 7831272 w 17484608"/>
              <a:gd name="connsiteY110" fmla="*/ 70635 h 253112"/>
              <a:gd name="connsiteX111" fmla="*/ 8104655 w 17484608"/>
              <a:gd name="connsiteY111" fmla="*/ 15615 h 253112"/>
              <a:gd name="connsiteX112" fmla="*/ 8106873 w 17484608"/>
              <a:gd name="connsiteY112" fmla="*/ 42053 h 253112"/>
              <a:gd name="connsiteX113" fmla="*/ 8091310 w 17484608"/>
              <a:gd name="connsiteY113" fmla="*/ 74402 h 253112"/>
              <a:gd name="connsiteX114" fmla="*/ 8099150 w 17484608"/>
              <a:gd name="connsiteY114" fmla="*/ 70635 h 253112"/>
              <a:gd name="connsiteX115" fmla="*/ 8372533 w 17484608"/>
              <a:gd name="connsiteY115" fmla="*/ 15615 h 253112"/>
              <a:gd name="connsiteX116" fmla="*/ 8374751 w 17484608"/>
              <a:gd name="connsiteY116" fmla="*/ 42053 h 253112"/>
              <a:gd name="connsiteX117" fmla="*/ 8359188 w 17484608"/>
              <a:gd name="connsiteY117" fmla="*/ 74403 h 253112"/>
              <a:gd name="connsiteX118" fmla="*/ 8367029 w 17484608"/>
              <a:gd name="connsiteY118" fmla="*/ 70635 h 253112"/>
              <a:gd name="connsiteX119" fmla="*/ 8640412 w 17484608"/>
              <a:gd name="connsiteY119" fmla="*/ 15615 h 253112"/>
              <a:gd name="connsiteX120" fmla="*/ 8642630 w 17484608"/>
              <a:gd name="connsiteY120" fmla="*/ 42053 h 253112"/>
              <a:gd name="connsiteX121" fmla="*/ 8627070 w 17484608"/>
              <a:gd name="connsiteY121" fmla="*/ 74397 h 253112"/>
              <a:gd name="connsiteX122" fmla="*/ 8634899 w 17484608"/>
              <a:gd name="connsiteY122" fmla="*/ 70635 h 253112"/>
              <a:gd name="connsiteX123" fmla="*/ 8908282 w 17484608"/>
              <a:gd name="connsiteY123" fmla="*/ 15615 h 253112"/>
              <a:gd name="connsiteX124" fmla="*/ 8910500 w 17484608"/>
              <a:gd name="connsiteY124" fmla="*/ 42053 h 253112"/>
              <a:gd name="connsiteX125" fmla="*/ 8894736 w 17484608"/>
              <a:gd name="connsiteY125" fmla="*/ 74821 h 253112"/>
              <a:gd name="connsiteX126" fmla="*/ 8903182 w 17484608"/>
              <a:gd name="connsiteY126" fmla="*/ 70635 h 253112"/>
              <a:gd name="connsiteX127" fmla="*/ 9112916 w 17484608"/>
              <a:gd name="connsiteY127" fmla="*/ 1350 h 253112"/>
              <a:gd name="connsiteX128" fmla="*/ 9176565 w 17484608"/>
              <a:gd name="connsiteY128" fmla="*/ 15615 h 253112"/>
              <a:gd name="connsiteX129" fmla="*/ 9178783 w 17484608"/>
              <a:gd name="connsiteY129" fmla="*/ 42053 h 253112"/>
              <a:gd name="connsiteX130" fmla="*/ 9163220 w 17484608"/>
              <a:gd name="connsiteY130" fmla="*/ 74402 h 253112"/>
              <a:gd name="connsiteX131" fmla="*/ 9171060 w 17484608"/>
              <a:gd name="connsiteY131" fmla="*/ 70635 h 253112"/>
              <a:gd name="connsiteX132" fmla="*/ 9413136 w 17484608"/>
              <a:gd name="connsiteY132" fmla="*/ 531 h 253112"/>
              <a:gd name="connsiteX133" fmla="*/ 9444443 w 17484608"/>
              <a:gd name="connsiteY133" fmla="*/ 15615 h 253112"/>
              <a:gd name="connsiteX134" fmla="*/ 9446661 w 17484608"/>
              <a:gd name="connsiteY134" fmla="*/ 42053 h 253112"/>
              <a:gd name="connsiteX135" fmla="*/ 9431098 w 17484608"/>
              <a:gd name="connsiteY135" fmla="*/ 74402 h 253112"/>
              <a:gd name="connsiteX136" fmla="*/ 9438939 w 17484608"/>
              <a:gd name="connsiteY136" fmla="*/ 70635 h 253112"/>
              <a:gd name="connsiteX137" fmla="*/ 9681015 w 17484608"/>
              <a:gd name="connsiteY137" fmla="*/ 531 h 253112"/>
              <a:gd name="connsiteX138" fmla="*/ 9712321 w 17484608"/>
              <a:gd name="connsiteY138" fmla="*/ 15615 h 253112"/>
              <a:gd name="connsiteX139" fmla="*/ 9714540 w 17484608"/>
              <a:gd name="connsiteY139" fmla="*/ 42053 h 253112"/>
              <a:gd name="connsiteX140" fmla="*/ 9698977 w 17484608"/>
              <a:gd name="connsiteY140" fmla="*/ 74402 h 253112"/>
              <a:gd name="connsiteX141" fmla="*/ 9706816 w 17484608"/>
              <a:gd name="connsiteY141" fmla="*/ 70635 h 253112"/>
              <a:gd name="connsiteX142" fmla="*/ 9980198 w 17484608"/>
              <a:gd name="connsiteY142" fmla="*/ 15615 h 253112"/>
              <a:gd name="connsiteX143" fmla="*/ 9982417 w 17484608"/>
              <a:gd name="connsiteY143" fmla="*/ 42053 h 253112"/>
              <a:gd name="connsiteX144" fmla="*/ 9966855 w 17484608"/>
              <a:gd name="connsiteY144" fmla="*/ 74402 h 253112"/>
              <a:gd name="connsiteX145" fmla="*/ 9974694 w 17484608"/>
              <a:gd name="connsiteY145" fmla="*/ 70635 h 253112"/>
              <a:gd name="connsiteX146" fmla="*/ 10248077 w 17484608"/>
              <a:gd name="connsiteY146" fmla="*/ 15615 h 253112"/>
              <a:gd name="connsiteX147" fmla="*/ 10250295 w 17484608"/>
              <a:gd name="connsiteY147" fmla="*/ 42053 h 253112"/>
              <a:gd name="connsiteX148" fmla="*/ 10234732 w 17484608"/>
              <a:gd name="connsiteY148" fmla="*/ 74403 h 253112"/>
              <a:gd name="connsiteX149" fmla="*/ 10242573 w 17484608"/>
              <a:gd name="connsiteY149" fmla="*/ 70635 h 253112"/>
              <a:gd name="connsiteX150" fmla="*/ 10515956 w 17484608"/>
              <a:gd name="connsiteY150" fmla="*/ 15615 h 253112"/>
              <a:gd name="connsiteX151" fmla="*/ 10518174 w 17484608"/>
              <a:gd name="connsiteY151" fmla="*/ 42053 h 253112"/>
              <a:gd name="connsiteX152" fmla="*/ 10502612 w 17484608"/>
              <a:gd name="connsiteY152" fmla="*/ 74402 h 253112"/>
              <a:gd name="connsiteX153" fmla="*/ 10510450 w 17484608"/>
              <a:gd name="connsiteY153" fmla="*/ 70635 h 253112"/>
              <a:gd name="connsiteX154" fmla="*/ 10783834 w 17484608"/>
              <a:gd name="connsiteY154" fmla="*/ 15615 h 253112"/>
              <a:gd name="connsiteX155" fmla="*/ 10786052 w 17484608"/>
              <a:gd name="connsiteY155" fmla="*/ 42053 h 253112"/>
              <a:gd name="connsiteX156" fmla="*/ 10770489 w 17484608"/>
              <a:gd name="connsiteY156" fmla="*/ 74402 h 253112"/>
              <a:gd name="connsiteX157" fmla="*/ 10778329 w 17484608"/>
              <a:gd name="connsiteY157" fmla="*/ 70635 h 253112"/>
              <a:gd name="connsiteX158" fmla="*/ 11051712 w 17484608"/>
              <a:gd name="connsiteY158" fmla="*/ 15615 h 253112"/>
              <a:gd name="connsiteX159" fmla="*/ 11053930 w 17484608"/>
              <a:gd name="connsiteY159" fmla="*/ 42053 h 253112"/>
              <a:gd name="connsiteX160" fmla="*/ 11038367 w 17484608"/>
              <a:gd name="connsiteY160" fmla="*/ 74403 h 253112"/>
              <a:gd name="connsiteX161" fmla="*/ 11046207 w 17484608"/>
              <a:gd name="connsiteY161" fmla="*/ 70635 h 253112"/>
              <a:gd name="connsiteX162" fmla="*/ 11319591 w 17484608"/>
              <a:gd name="connsiteY162" fmla="*/ 15615 h 253112"/>
              <a:gd name="connsiteX163" fmla="*/ 11321809 w 17484608"/>
              <a:gd name="connsiteY163" fmla="*/ 42053 h 253112"/>
              <a:gd name="connsiteX164" fmla="*/ 11306245 w 17484608"/>
              <a:gd name="connsiteY164" fmla="*/ 74402 h 253112"/>
              <a:gd name="connsiteX165" fmla="*/ 11314086 w 17484608"/>
              <a:gd name="connsiteY165" fmla="*/ 70635 h 253112"/>
              <a:gd name="connsiteX166" fmla="*/ 11587468 w 17484608"/>
              <a:gd name="connsiteY166" fmla="*/ 15615 h 253112"/>
              <a:gd name="connsiteX167" fmla="*/ 11589687 w 17484608"/>
              <a:gd name="connsiteY167" fmla="*/ 42053 h 253112"/>
              <a:gd name="connsiteX168" fmla="*/ 11574124 w 17484608"/>
              <a:gd name="connsiteY168" fmla="*/ 74402 h 253112"/>
              <a:gd name="connsiteX169" fmla="*/ 11581963 w 17484608"/>
              <a:gd name="connsiteY169" fmla="*/ 70635 h 253112"/>
              <a:gd name="connsiteX170" fmla="*/ 11855347 w 17484608"/>
              <a:gd name="connsiteY170" fmla="*/ 15615 h 253112"/>
              <a:gd name="connsiteX171" fmla="*/ 11857564 w 17484608"/>
              <a:gd name="connsiteY171" fmla="*/ 42053 h 253112"/>
              <a:gd name="connsiteX172" fmla="*/ 11842001 w 17484608"/>
              <a:gd name="connsiteY172" fmla="*/ 74403 h 253112"/>
              <a:gd name="connsiteX173" fmla="*/ 11849842 w 17484608"/>
              <a:gd name="connsiteY173" fmla="*/ 70635 h 253112"/>
              <a:gd name="connsiteX174" fmla="*/ 12123225 w 17484608"/>
              <a:gd name="connsiteY174" fmla="*/ 15615 h 253112"/>
              <a:gd name="connsiteX175" fmla="*/ 12125443 w 17484608"/>
              <a:gd name="connsiteY175" fmla="*/ 42053 h 253112"/>
              <a:gd name="connsiteX176" fmla="*/ 12109880 w 17484608"/>
              <a:gd name="connsiteY176" fmla="*/ 74402 h 253112"/>
              <a:gd name="connsiteX177" fmla="*/ 12117720 w 17484608"/>
              <a:gd name="connsiteY177" fmla="*/ 70635 h 253112"/>
              <a:gd name="connsiteX178" fmla="*/ 12391103 w 17484608"/>
              <a:gd name="connsiteY178" fmla="*/ 15615 h 253112"/>
              <a:gd name="connsiteX179" fmla="*/ 12393321 w 17484608"/>
              <a:gd name="connsiteY179" fmla="*/ 42053 h 253112"/>
              <a:gd name="connsiteX180" fmla="*/ 12377758 w 17484608"/>
              <a:gd name="connsiteY180" fmla="*/ 74402 h 253112"/>
              <a:gd name="connsiteX181" fmla="*/ 12385598 w 17484608"/>
              <a:gd name="connsiteY181" fmla="*/ 70635 h 253112"/>
              <a:gd name="connsiteX182" fmla="*/ 12658981 w 17484608"/>
              <a:gd name="connsiteY182" fmla="*/ 15615 h 253112"/>
              <a:gd name="connsiteX183" fmla="*/ 12661199 w 17484608"/>
              <a:gd name="connsiteY183" fmla="*/ 42053 h 253112"/>
              <a:gd name="connsiteX184" fmla="*/ 12645636 w 17484608"/>
              <a:gd name="connsiteY184" fmla="*/ 74402 h 253112"/>
              <a:gd name="connsiteX185" fmla="*/ 12653476 w 17484608"/>
              <a:gd name="connsiteY185" fmla="*/ 70635 h 253112"/>
              <a:gd name="connsiteX186" fmla="*/ 12926859 w 17484608"/>
              <a:gd name="connsiteY186" fmla="*/ 15615 h 253112"/>
              <a:gd name="connsiteX187" fmla="*/ 12929077 w 17484608"/>
              <a:gd name="connsiteY187" fmla="*/ 42053 h 253112"/>
              <a:gd name="connsiteX188" fmla="*/ 12913514 w 17484608"/>
              <a:gd name="connsiteY188" fmla="*/ 74403 h 253112"/>
              <a:gd name="connsiteX189" fmla="*/ 12921355 w 17484608"/>
              <a:gd name="connsiteY189" fmla="*/ 70635 h 253112"/>
              <a:gd name="connsiteX190" fmla="*/ 13194738 w 17484608"/>
              <a:gd name="connsiteY190" fmla="*/ 15615 h 253112"/>
              <a:gd name="connsiteX191" fmla="*/ 13196956 w 17484608"/>
              <a:gd name="connsiteY191" fmla="*/ 42053 h 253112"/>
              <a:gd name="connsiteX192" fmla="*/ 13181393 w 17484608"/>
              <a:gd name="connsiteY192" fmla="*/ 74402 h 253112"/>
              <a:gd name="connsiteX193" fmla="*/ 13189233 w 17484608"/>
              <a:gd name="connsiteY193" fmla="*/ 70635 h 253112"/>
              <a:gd name="connsiteX194" fmla="*/ 13462616 w 17484608"/>
              <a:gd name="connsiteY194" fmla="*/ 15615 h 253112"/>
              <a:gd name="connsiteX195" fmla="*/ 13464834 w 17484608"/>
              <a:gd name="connsiteY195" fmla="*/ 42053 h 253112"/>
              <a:gd name="connsiteX196" fmla="*/ 13449271 w 17484608"/>
              <a:gd name="connsiteY196" fmla="*/ 74402 h 253112"/>
              <a:gd name="connsiteX197" fmla="*/ 13457111 w 17484608"/>
              <a:gd name="connsiteY197" fmla="*/ 70635 h 253112"/>
              <a:gd name="connsiteX198" fmla="*/ 13730494 w 17484608"/>
              <a:gd name="connsiteY198" fmla="*/ 15615 h 253112"/>
              <a:gd name="connsiteX199" fmla="*/ 13732712 w 17484608"/>
              <a:gd name="connsiteY199" fmla="*/ 42053 h 253112"/>
              <a:gd name="connsiteX200" fmla="*/ 13717149 w 17484608"/>
              <a:gd name="connsiteY200" fmla="*/ 74403 h 253112"/>
              <a:gd name="connsiteX201" fmla="*/ 13724990 w 17484608"/>
              <a:gd name="connsiteY201" fmla="*/ 70635 h 253112"/>
              <a:gd name="connsiteX202" fmla="*/ 13998373 w 17484608"/>
              <a:gd name="connsiteY202" fmla="*/ 15615 h 253112"/>
              <a:gd name="connsiteX203" fmla="*/ 14000591 w 17484608"/>
              <a:gd name="connsiteY203" fmla="*/ 42053 h 253112"/>
              <a:gd name="connsiteX204" fmla="*/ 13985028 w 17484608"/>
              <a:gd name="connsiteY204" fmla="*/ 74402 h 253112"/>
              <a:gd name="connsiteX205" fmla="*/ 13992868 w 17484608"/>
              <a:gd name="connsiteY205" fmla="*/ 70635 h 253112"/>
              <a:gd name="connsiteX206" fmla="*/ 14266251 w 17484608"/>
              <a:gd name="connsiteY206" fmla="*/ 15615 h 253112"/>
              <a:gd name="connsiteX207" fmla="*/ 14268469 w 17484608"/>
              <a:gd name="connsiteY207" fmla="*/ 42053 h 253112"/>
              <a:gd name="connsiteX208" fmla="*/ 14252906 w 17484608"/>
              <a:gd name="connsiteY208" fmla="*/ 74402 h 253112"/>
              <a:gd name="connsiteX209" fmla="*/ 14260746 w 17484608"/>
              <a:gd name="connsiteY209" fmla="*/ 70635 h 253112"/>
              <a:gd name="connsiteX210" fmla="*/ 14534129 w 17484608"/>
              <a:gd name="connsiteY210" fmla="*/ 15615 h 253112"/>
              <a:gd name="connsiteX211" fmla="*/ 14536347 w 17484608"/>
              <a:gd name="connsiteY211" fmla="*/ 42053 h 253112"/>
              <a:gd name="connsiteX212" fmla="*/ 14520784 w 17484608"/>
              <a:gd name="connsiteY212" fmla="*/ 74403 h 253112"/>
              <a:gd name="connsiteX213" fmla="*/ 14528625 w 17484608"/>
              <a:gd name="connsiteY213" fmla="*/ 70635 h 253112"/>
              <a:gd name="connsiteX214" fmla="*/ 14802008 w 17484608"/>
              <a:gd name="connsiteY214" fmla="*/ 15615 h 253112"/>
              <a:gd name="connsiteX215" fmla="*/ 14804226 w 17484608"/>
              <a:gd name="connsiteY215" fmla="*/ 42053 h 253112"/>
              <a:gd name="connsiteX216" fmla="*/ 14788663 w 17484608"/>
              <a:gd name="connsiteY216" fmla="*/ 74402 h 253112"/>
              <a:gd name="connsiteX217" fmla="*/ 14796503 w 17484608"/>
              <a:gd name="connsiteY217" fmla="*/ 70635 h 253112"/>
              <a:gd name="connsiteX218" fmla="*/ 15069886 w 17484608"/>
              <a:gd name="connsiteY218" fmla="*/ 15615 h 253112"/>
              <a:gd name="connsiteX219" fmla="*/ 15072104 w 17484608"/>
              <a:gd name="connsiteY219" fmla="*/ 42053 h 253112"/>
              <a:gd name="connsiteX220" fmla="*/ 15056541 w 17484608"/>
              <a:gd name="connsiteY220" fmla="*/ 74402 h 253112"/>
              <a:gd name="connsiteX221" fmla="*/ 15064381 w 17484608"/>
              <a:gd name="connsiteY221" fmla="*/ 70635 h 253112"/>
              <a:gd name="connsiteX222" fmla="*/ 15337764 w 17484608"/>
              <a:gd name="connsiteY222" fmla="*/ 15615 h 253112"/>
              <a:gd name="connsiteX223" fmla="*/ 15339982 w 17484608"/>
              <a:gd name="connsiteY223" fmla="*/ 42053 h 253112"/>
              <a:gd name="connsiteX224" fmla="*/ 15324419 w 17484608"/>
              <a:gd name="connsiteY224" fmla="*/ 74402 h 253112"/>
              <a:gd name="connsiteX225" fmla="*/ 15332260 w 17484608"/>
              <a:gd name="connsiteY225" fmla="*/ 70635 h 253112"/>
              <a:gd name="connsiteX226" fmla="*/ 15605643 w 17484608"/>
              <a:gd name="connsiteY226" fmla="*/ 15615 h 253112"/>
              <a:gd name="connsiteX227" fmla="*/ 15607861 w 17484608"/>
              <a:gd name="connsiteY227" fmla="*/ 42053 h 253112"/>
              <a:gd name="connsiteX228" fmla="*/ 15592298 w 17484608"/>
              <a:gd name="connsiteY228" fmla="*/ 74402 h 253112"/>
              <a:gd name="connsiteX229" fmla="*/ 15600138 w 17484608"/>
              <a:gd name="connsiteY229" fmla="*/ 70635 h 253112"/>
              <a:gd name="connsiteX230" fmla="*/ 15873521 w 17484608"/>
              <a:gd name="connsiteY230" fmla="*/ 15615 h 253112"/>
              <a:gd name="connsiteX231" fmla="*/ 15875739 w 17484608"/>
              <a:gd name="connsiteY231" fmla="*/ 42053 h 253112"/>
              <a:gd name="connsiteX232" fmla="*/ 15860176 w 17484608"/>
              <a:gd name="connsiteY232" fmla="*/ 74402 h 253112"/>
              <a:gd name="connsiteX233" fmla="*/ 15868016 w 17484608"/>
              <a:gd name="connsiteY233" fmla="*/ 70635 h 253112"/>
              <a:gd name="connsiteX234" fmla="*/ 16141399 w 17484608"/>
              <a:gd name="connsiteY234" fmla="*/ 15615 h 253112"/>
              <a:gd name="connsiteX235" fmla="*/ 16143617 w 17484608"/>
              <a:gd name="connsiteY235" fmla="*/ 42053 h 253112"/>
              <a:gd name="connsiteX236" fmla="*/ 16128053 w 17484608"/>
              <a:gd name="connsiteY236" fmla="*/ 74402 h 253112"/>
              <a:gd name="connsiteX237" fmla="*/ 16135893 w 17484608"/>
              <a:gd name="connsiteY237" fmla="*/ 70635 h 253112"/>
              <a:gd name="connsiteX238" fmla="*/ 16409277 w 17484608"/>
              <a:gd name="connsiteY238" fmla="*/ 15615 h 253112"/>
              <a:gd name="connsiteX239" fmla="*/ 16411495 w 17484608"/>
              <a:gd name="connsiteY239" fmla="*/ 42053 h 253112"/>
              <a:gd name="connsiteX240" fmla="*/ 16395933 w 17484608"/>
              <a:gd name="connsiteY240" fmla="*/ 74402 h 253112"/>
              <a:gd name="connsiteX241" fmla="*/ 16403773 w 17484608"/>
              <a:gd name="connsiteY241" fmla="*/ 70635 h 253112"/>
              <a:gd name="connsiteX242" fmla="*/ 16677155 w 17484608"/>
              <a:gd name="connsiteY242" fmla="*/ 15615 h 253112"/>
              <a:gd name="connsiteX243" fmla="*/ 16679373 w 17484608"/>
              <a:gd name="connsiteY243" fmla="*/ 42053 h 253112"/>
              <a:gd name="connsiteX244" fmla="*/ 16663809 w 17484608"/>
              <a:gd name="connsiteY244" fmla="*/ 74402 h 253112"/>
              <a:gd name="connsiteX245" fmla="*/ 16671649 w 17484608"/>
              <a:gd name="connsiteY245" fmla="*/ 70635 h 253112"/>
              <a:gd name="connsiteX246" fmla="*/ 16945033 w 17484608"/>
              <a:gd name="connsiteY246" fmla="*/ 15615 h 253112"/>
              <a:gd name="connsiteX247" fmla="*/ 16947251 w 17484608"/>
              <a:gd name="connsiteY247" fmla="*/ 42053 h 253112"/>
              <a:gd name="connsiteX248" fmla="*/ 16931689 w 17484608"/>
              <a:gd name="connsiteY248" fmla="*/ 74403 h 253112"/>
              <a:gd name="connsiteX249" fmla="*/ 16939529 w 17484608"/>
              <a:gd name="connsiteY249" fmla="*/ 70635 h 253112"/>
              <a:gd name="connsiteX250" fmla="*/ 17212913 w 17484608"/>
              <a:gd name="connsiteY250" fmla="*/ 15615 h 253112"/>
              <a:gd name="connsiteX251" fmla="*/ 17215129 w 17484608"/>
              <a:gd name="connsiteY251" fmla="*/ 42053 h 253112"/>
              <a:gd name="connsiteX252" fmla="*/ 17199569 w 17484608"/>
              <a:gd name="connsiteY252" fmla="*/ 74397 h 253112"/>
              <a:gd name="connsiteX253" fmla="*/ 17207399 w 17484608"/>
              <a:gd name="connsiteY253" fmla="*/ 70635 h 253112"/>
              <a:gd name="connsiteX254" fmla="*/ 17480781 w 17484608"/>
              <a:gd name="connsiteY254" fmla="*/ 15615 h 253112"/>
              <a:gd name="connsiteX255" fmla="*/ 17309885 w 17484608"/>
              <a:gd name="connsiteY255" fmla="*/ 235979 h 253112"/>
              <a:gd name="connsiteX256" fmla="*/ 17287895 w 17484608"/>
              <a:gd name="connsiteY256" fmla="*/ 253112 h 253112"/>
              <a:gd name="connsiteX257" fmla="*/ 0 w 17484608"/>
              <a:gd name="connsiteY257" fmla="*/ 253112 h 253112"/>
              <a:gd name="connsiteX258" fmla="*/ 604065 w 17484608"/>
              <a:gd name="connsiteY258" fmla="*/ 15615 h 253112"/>
              <a:gd name="connsiteX259" fmla="*/ 606283 w 17484608"/>
              <a:gd name="connsiteY259" fmla="*/ 42053 h 253112"/>
              <a:gd name="connsiteX260" fmla="*/ 590720 w 17484608"/>
              <a:gd name="connsiteY260" fmla="*/ 74402 h 253112"/>
              <a:gd name="connsiteX261" fmla="*/ 598560 w 17484608"/>
              <a:gd name="connsiteY261" fmla="*/ 70635 h 253112"/>
              <a:gd name="connsiteX262" fmla="*/ 840636 w 17484608"/>
              <a:gd name="connsiteY262" fmla="*/ 531 h 253112"/>
              <a:gd name="connsiteX0" fmla="*/ 840636 w 17484608"/>
              <a:gd name="connsiteY0" fmla="*/ 531 h 253112"/>
              <a:gd name="connsiteX1" fmla="*/ 871943 w 17484608"/>
              <a:gd name="connsiteY1" fmla="*/ 15615 h 253112"/>
              <a:gd name="connsiteX2" fmla="*/ 874161 w 17484608"/>
              <a:gd name="connsiteY2" fmla="*/ 42053 h 253112"/>
              <a:gd name="connsiteX3" fmla="*/ 858598 w 17484608"/>
              <a:gd name="connsiteY3" fmla="*/ 74402 h 253112"/>
              <a:gd name="connsiteX4" fmla="*/ 866439 w 17484608"/>
              <a:gd name="connsiteY4" fmla="*/ 70635 h 253112"/>
              <a:gd name="connsiteX5" fmla="*/ 1108515 w 17484608"/>
              <a:gd name="connsiteY5" fmla="*/ 531 h 253112"/>
              <a:gd name="connsiteX6" fmla="*/ 1139821 w 17484608"/>
              <a:gd name="connsiteY6" fmla="*/ 15615 h 253112"/>
              <a:gd name="connsiteX7" fmla="*/ 1142040 w 17484608"/>
              <a:gd name="connsiteY7" fmla="*/ 42053 h 253112"/>
              <a:gd name="connsiteX8" fmla="*/ 1126477 w 17484608"/>
              <a:gd name="connsiteY8" fmla="*/ 74402 h 253112"/>
              <a:gd name="connsiteX9" fmla="*/ 1134316 w 17484608"/>
              <a:gd name="connsiteY9" fmla="*/ 70635 h 253112"/>
              <a:gd name="connsiteX10" fmla="*/ 1376393 w 17484608"/>
              <a:gd name="connsiteY10" fmla="*/ 531 h 253112"/>
              <a:gd name="connsiteX11" fmla="*/ 1407699 w 17484608"/>
              <a:gd name="connsiteY11" fmla="*/ 15615 h 253112"/>
              <a:gd name="connsiteX12" fmla="*/ 1409918 w 17484608"/>
              <a:gd name="connsiteY12" fmla="*/ 42053 h 253112"/>
              <a:gd name="connsiteX13" fmla="*/ 1394355 w 17484608"/>
              <a:gd name="connsiteY13" fmla="*/ 74402 h 253112"/>
              <a:gd name="connsiteX14" fmla="*/ 1402194 w 17484608"/>
              <a:gd name="connsiteY14" fmla="*/ 70635 h 253112"/>
              <a:gd name="connsiteX15" fmla="*/ 1675577 w 17484608"/>
              <a:gd name="connsiteY15" fmla="*/ 15615 h 253112"/>
              <a:gd name="connsiteX16" fmla="*/ 1677795 w 17484608"/>
              <a:gd name="connsiteY16" fmla="*/ 42053 h 253112"/>
              <a:gd name="connsiteX17" fmla="*/ 1662232 w 17484608"/>
              <a:gd name="connsiteY17" fmla="*/ 74403 h 253112"/>
              <a:gd name="connsiteX18" fmla="*/ 1670073 w 17484608"/>
              <a:gd name="connsiteY18" fmla="*/ 70635 h 253112"/>
              <a:gd name="connsiteX19" fmla="*/ 1943456 w 17484608"/>
              <a:gd name="connsiteY19" fmla="*/ 15615 h 253112"/>
              <a:gd name="connsiteX20" fmla="*/ 1945674 w 17484608"/>
              <a:gd name="connsiteY20" fmla="*/ 42053 h 253112"/>
              <a:gd name="connsiteX21" fmla="*/ 1930112 w 17484608"/>
              <a:gd name="connsiteY21" fmla="*/ 74402 h 253112"/>
              <a:gd name="connsiteX22" fmla="*/ 1937950 w 17484608"/>
              <a:gd name="connsiteY22" fmla="*/ 70635 h 253112"/>
              <a:gd name="connsiteX23" fmla="*/ 2211334 w 17484608"/>
              <a:gd name="connsiteY23" fmla="*/ 15615 h 253112"/>
              <a:gd name="connsiteX24" fmla="*/ 2213552 w 17484608"/>
              <a:gd name="connsiteY24" fmla="*/ 42053 h 253112"/>
              <a:gd name="connsiteX25" fmla="*/ 2197989 w 17484608"/>
              <a:gd name="connsiteY25" fmla="*/ 74402 h 253112"/>
              <a:gd name="connsiteX26" fmla="*/ 2205829 w 17484608"/>
              <a:gd name="connsiteY26" fmla="*/ 70635 h 253112"/>
              <a:gd name="connsiteX27" fmla="*/ 2479212 w 17484608"/>
              <a:gd name="connsiteY27" fmla="*/ 15615 h 253112"/>
              <a:gd name="connsiteX28" fmla="*/ 2481430 w 17484608"/>
              <a:gd name="connsiteY28" fmla="*/ 42053 h 253112"/>
              <a:gd name="connsiteX29" fmla="*/ 2465867 w 17484608"/>
              <a:gd name="connsiteY29" fmla="*/ 74403 h 253112"/>
              <a:gd name="connsiteX30" fmla="*/ 2473707 w 17484608"/>
              <a:gd name="connsiteY30" fmla="*/ 70635 h 253112"/>
              <a:gd name="connsiteX31" fmla="*/ 2747092 w 17484608"/>
              <a:gd name="connsiteY31" fmla="*/ 15615 h 253112"/>
              <a:gd name="connsiteX32" fmla="*/ 2749309 w 17484608"/>
              <a:gd name="connsiteY32" fmla="*/ 42053 h 253112"/>
              <a:gd name="connsiteX33" fmla="*/ 2733745 w 17484608"/>
              <a:gd name="connsiteY33" fmla="*/ 74402 h 253112"/>
              <a:gd name="connsiteX34" fmla="*/ 2741587 w 17484608"/>
              <a:gd name="connsiteY34" fmla="*/ 70635 h 253112"/>
              <a:gd name="connsiteX35" fmla="*/ 3014968 w 17484608"/>
              <a:gd name="connsiteY35" fmla="*/ 15615 h 253112"/>
              <a:gd name="connsiteX36" fmla="*/ 3017187 w 17484608"/>
              <a:gd name="connsiteY36" fmla="*/ 42053 h 253112"/>
              <a:gd name="connsiteX37" fmla="*/ 3001625 w 17484608"/>
              <a:gd name="connsiteY37" fmla="*/ 74402 h 253112"/>
              <a:gd name="connsiteX38" fmla="*/ 3009463 w 17484608"/>
              <a:gd name="connsiteY38" fmla="*/ 70635 h 253112"/>
              <a:gd name="connsiteX39" fmla="*/ 3282847 w 17484608"/>
              <a:gd name="connsiteY39" fmla="*/ 15615 h 253112"/>
              <a:gd name="connsiteX40" fmla="*/ 3285064 w 17484608"/>
              <a:gd name="connsiteY40" fmla="*/ 42053 h 253112"/>
              <a:gd name="connsiteX41" fmla="*/ 3269501 w 17484608"/>
              <a:gd name="connsiteY41" fmla="*/ 74403 h 253112"/>
              <a:gd name="connsiteX42" fmla="*/ 3277342 w 17484608"/>
              <a:gd name="connsiteY42" fmla="*/ 70635 h 253112"/>
              <a:gd name="connsiteX43" fmla="*/ 3550725 w 17484608"/>
              <a:gd name="connsiteY43" fmla="*/ 15615 h 253112"/>
              <a:gd name="connsiteX44" fmla="*/ 3552944 w 17484608"/>
              <a:gd name="connsiteY44" fmla="*/ 42053 h 253112"/>
              <a:gd name="connsiteX45" fmla="*/ 3537380 w 17484608"/>
              <a:gd name="connsiteY45" fmla="*/ 74402 h 253112"/>
              <a:gd name="connsiteX46" fmla="*/ 3545220 w 17484608"/>
              <a:gd name="connsiteY46" fmla="*/ 70635 h 253112"/>
              <a:gd name="connsiteX47" fmla="*/ 3818603 w 17484608"/>
              <a:gd name="connsiteY47" fmla="*/ 15615 h 253112"/>
              <a:gd name="connsiteX48" fmla="*/ 3820821 w 17484608"/>
              <a:gd name="connsiteY48" fmla="*/ 42053 h 253112"/>
              <a:gd name="connsiteX49" fmla="*/ 3805258 w 17484608"/>
              <a:gd name="connsiteY49" fmla="*/ 74402 h 253112"/>
              <a:gd name="connsiteX50" fmla="*/ 3813098 w 17484608"/>
              <a:gd name="connsiteY50" fmla="*/ 70635 h 253112"/>
              <a:gd name="connsiteX51" fmla="*/ 4086481 w 17484608"/>
              <a:gd name="connsiteY51" fmla="*/ 15615 h 253112"/>
              <a:gd name="connsiteX52" fmla="*/ 4088699 w 17484608"/>
              <a:gd name="connsiteY52" fmla="*/ 42053 h 253112"/>
              <a:gd name="connsiteX53" fmla="*/ 4073136 w 17484608"/>
              <a:gd name="connsiteY53" fmla="*/ 74402 h 253112"/>
              <a:gd name="connsiteX54" fmla="*/ 4080976 w 17484608"/>
              <a:gd name="connsiteY54" fmla="*/ 70635 h 253112"/>
              <a:gd name="connsiteX55" fmla="*/ 4354359 w 17484608"/>
              <a:gd name="connsiteY55" fmla="*/ 15615 h 253112"/>
              <a:gd name="connsiteX56" fmla="*/ 4356577 w 17484608"/>
              <a:gd name="connsiteY56" fmla="*/ 42053 h 253112"/>
              <a:gd name="connsiteX57" fmla="*/ 4341014 w 17484608"/>
              <a:gd name="connsiteY57" fmla="*/ 74403 h 253112"/>
              <a:gd name="connsiteX58" fmla="*/ 4348856 w 17484608"/>
              <a:gd name="connsiteY58" fmla="*/ 70635 h 253112"/>
              <a:gd name="connsiteX59" fmla="*/ 4622239 w 17484608"/>
              <a:gd name="connsiteY59" fmla="*/ 15615 h 253112"/>
              <a:gd name="connsiteX60" fmla="*/ 4624456 w 17484608"/>
              <a:gd name="connsiteY60" fmla="*/ 42053 h 253112"/>
              <a:gd name="connsiteX61" fmla="*/ 4608894 w 17484608"/>
              <a:gd name="connsiteY61" fmla="*/ 74402 h 253112"/>
              <a:gd name="connsiteX62" fmla="*/ 4616734 w 17484608"/>
              <a:gd name="connsiteY62" fmla="*/ 70635 h 253112"/>
              <a:gd name="connsiteX63" fmla="*/ 4890117 w 17484608"/>
              <a:gd name="connsiteY63" fmla="*/ 15615 h 253112"/>
              <a:gd name="connsiteX64" fmla="*/ 4892335 w 17484608"/>
              <a:gd name="connsiteY64" fmla="*/ 42053 h 253112"/>
              <a:gd name="connsiteX65" fmla="*/ 4876772 w 17484608"/>
              <a:gd name="connsiteY65" fmla="*/ 74402 h 253112"/>
              <a:gd name="connsiteX66" fmla="*/ 4884612 w 17484608"/>
              <a:gd name="connsiteY66" fmla="*/ 70635 h 253112"/>
              <a:gd name="connsiteX67" fmla="*/ 5157995 w 17484608"/>
              <a:gd name="connsiteY67" fmla="*/ 15615 h 253112"/>
              <a:gd name="connsiteX68" fmla="*/ 5160213 w 17484608"/>
              <a:gd name="connsiteY68" fmla="*/ 42053 h 253112"/>
              <a:gd name="connsiteX69" fmla="*/ 5144650 w 17484608"/>
              <a:gd name="connsiteY69" fmla="*/ 74403 h 253112"/>
              <a:gd name="connsiteX70" fmla="*/ 5152491 w 17484608"/>
              <a:gd name="connsiteY70" fmla="*/ 70635 h 253112"/>
              <a:gd name="connsiteX71" fmla="*/ 5425873 w 17484608"/>
              <a:gd name="connsiteY71" fmla="*/ 15615 h 253112"/>
              <a:gd name="connsiteX72" fmla="*/ 5428092 w 17484608"/>
              <a:gd name="connsiteY72" fmla="*/ 42053 h 253112"/>
              <a:gd name="connsiteX73" fmla="*/ 5412529 w 17484608"/>
              <a:gd name="connsiteY73" fmla="*/ 74402 h 253112"/>
              <a:gd name="connsiteX74" fmla="*/ 5420368 w 17484608"/>
              <a:gd name="connsiteY74" fmla="*/ 70635 h 253112"/>
              <a:gd name="connsiteX75" fmla="*/ 5693751 w 17484608"/>
              <a:gd name="connsiteY75" fmla="*/ 15615 h 253112"/>
              <a:gd name="connsiteX76" fmla="*/ 5695970 w 17484608"/>
              <a:gd name="connsiteY76" fmla="*/ 42053 h 253112"/>
              <a:gd name="connsiteX77" fmla="*/ 5680406 w 17484608"/>
              <a:gd name="connsiteY77" fmla="*/ 74402 h 253112"/>
              <a:gd name="connsiteX78" fmla="*/ 5688246 w 17484608"/>
              <a:gd name="connsiteY78" fmla="*/ 70635 h 253112"/>
              <a:gd name="connsiteX79" fmla="*/ 5961629 w 17484608"/>
              <a:gd name="connsiteY79" fmla="*/ 15615 h 253112"/>
              <a:gd name="connsiteX80" fmla="*/ 5963848 w 17484608"/>
              <a:gd name="connsiteY80" fmla="*/ 42053 h 253112"/>
              <a:gd name="connsiteX81" fmla="*/ 5948284 w 17484608"/>
              <a:gd name="connsiteY81" fmla="*/ 74403 h 253112"/>
              <a:gd name="connsiteX82" fmla="*/ 5956125 w 17484608"/>
              <a:gd name="connsiteY82" fmla="*/ 70635 h 253112"/>
              <a:gd name="connsiteX83" fmla="*/ 6229509 w 17484608"/>
              <a:gd name="connsiteY83" fmla="*/ 15615 h 253112"/>
              <a:gd name="connsiteX84" fmla="*/ 6231726 w 17484608"/>
              <a:gd name="connsiteY84" fmla="*/ 42053 h 253112"/>
              <a:gd name="connsiteX85" fmla="*/ 6216163 w 17484608"/>
              <a:gd name="connsiteY85" fmla="*/ 74402 h 253112"/>
              <a:gd name="connsiteX86" fmla="*/ 6224003 w 17484608"/>
              <a:gd name="connsiteY86" fmla="*/ 70635 h 253112"/>
              <a:gd name="connsiteX87" fmla="*/ 6497387 w 17484608"/>
              <a:gd name="connsiteY87" fmla="*/ 15615 h 253112"/>
              <a:gd name="connsiteX88" fmla="*/ 6499604 w 17484608"/>
              <a:gd name="connsiteY88" fmla="*/ 42053 h 253112"/>
              <a:gd name="connsiteX89" fmla="*/ 6484042 w 17484608"/>
              <a:gd name="connsiteY89" fmla="*/ 74402 h 253112"/>
              <a:gd name="connsiteX90" fmla="*/ 6491882 w 17484608"/>
              <a:gd name="connsiteY90" fmla="*/ 70635 h 253112"/>
              <a:gd name="connsiteX91" fmla="*/ 6765265 w 17484608"/>
              <a:gd name="connsiteY91" fmla="*/ 15615 h 253112"/>
              <a:gd name="connsiteX92" fmla="*/ 6767482 w 17484608"/>
              <a:gd name="connsiteY92" fmla="*/ 42053 h 253112"/>
              <a:gd name="connsiteX93" fmla="*/ 6751920 w 17484608"/>
              <a:gd name="connsiteY93" fmla="*/ 74402 h 253112"/>
              <a:gd name="connsiteX94" fmla="*/ 6759761 w 17484608"/>
              <a:gd name="connsiteY94" fmla="*/ 70635 h 253112"/>
              <a:gd name="connsiteX95" fmla="*/ 7033144 w 17484608"/>
              <a:gd name="connsiteY95" fmla="*/ 15615 h 253112"/>
              <a:gd name="connsiteX96" fmla="*/ 7035362 w 17484608"/>
              <a:gd name="connsiteY96" fmla="*/ 42053 h 253112"/>
              <a:gd name="connsiteX97" fmla="*/ 7019799 w 17484608"/>
              <a:gd name="connsiteY97" fmla="*/ 74402 h 253112"/>
              <a:gd name="connsiteX98" fmla="*/ 7027639 w 17484608"/>
              <a:gd name="connsiteY98" fmla="*/ 70635 h 253112"/>
              <a:gd name="connsiteX99" fmla="*/ 7301022 w 17484608"/>
              <a:gd name="connsiteY99" fmla="*/ 15615 h 253112"/>
              <a:gd name="connsiteX100" fmla="*/ 7303240 w 17484608"/>
              <a:gd name="connsiteY100" fmla="*/ 42053 h 253112"/>
              <a:gd name="connsiteX101" fmla="*/ 7287677 w 17484608"/>
              <a:gd name="connsiteY101" fmla="*/ 74402 h 253112"/>
              <a:gd name="connsiteX102" fmla="*/ 7295517 w 17484608"/>
              <a:gd name="connsiteY102" fmla="*/ 70635 h 253112"/>
              <a:gd name="connsiteX103" fmla="*/ 7568899 w 17484608"/>
              <a:gd name="connsiteY103" fmla="*/ 15615 h 253112"/>
              <a:gd name="connsiteX104" fmla="*/ 7571118 w 17484608"/>
              <a:gd name="connsiteY104" fmla="*/ 42053 h 253112"/>
              <a:gd name="connsiteX105" fmla="*/ 7555555 w 17484608"/>
              <a:gd name="connsiteY105" fmla="*/ 74402 h 253112"/>
              <a:gd name="connsiteX106" fmla="*/ 7563395 w 17484608"/>
              <a:gd name="connsiteY106" fmla="*/ 70635 h 253112"/>
              <a:gd name="connsiteX107" fmla="*/ 7836777 w 17484608"/>
              <a:gd name="connsiteY107" fmla="*/ 15615 h 253112"/>
              <a:gd name="connsiteX108" fmla="*/ 7838995 w 17484608"/>
              <a:gd name="connsiteY108" fmla="*/ 42053 h 253112"/>
              <a:gd name="connsiteX109" fmla="*/ 7823432 w 17484608"/>
              <a:gd name="connsiteY109" fmla="*/ 74402 h 253112"/>
              <a:gd name="connsiteX110" fmla="*/ 7831272 w 17484608"/>
              <a:gd name="connsiteY110" fmla="*/ 70635 h 253112"/>
              <a:gd name="connsiteX111" fmla="*/ 8104655 w 17484608"/>
              <a:gd name="connsiteY111" fmla="*/ 15615 h 253112"/>
              <a:gd name="connsiteX112" fmla="*/ 8106873 w 17484608"/>
              <a:gd name="connsiteY112" fmla="*/ 42053 h 253112"/>
              <a:gd name="connsiteX113" fmla="*/ 8091310 w 17484608"/>
              <a:gd name="connsiteY113" fmla="*/ 74402 h 253112"/>
              <a:gd name="connsiteX114" fmla="*/ 8099150 w 17484608"/>
              <a:gd name="connsiteY114" fmla="*/ 70635 h 253112"/>
              <a:gd name="connsiteX115" fmla="*/ 8372533 w 17484608"/>
              <a:gd name="connsiteY115" fmla="*/ 15615 h 253112"/>
              <a:gd name="connsiteX116" fmla="*/ 8374751 w 17484608"/>
              <a:gd name="connsiteY116" fmla="*/ 42053 h 253112"/>
              <a:gd name="connsiteX117" fmla="*/ 8359188 w 17484608"/>
              <a:gd name="connsiteY117" fmla="*/ 74403 h 253112"/>
              <a:gd name="connsiteX118" fmla="*/ 8367029 w 17484608"/>
              <a:gd name="connsiteY118" fmla="*/ 70635 h 253112"/>
              <a:gd name="connsiteX119" fmla="*/ 8640412 w 17484608"/>
              <a:gd name="connsiteY119" fmla="*/ 15615 h 253112"/>
              <a:gd name="connsiteX120" fmla="*/ 8642630 w 17484608"/>
              <a:gd name="connsiteY120" fmla="*/ 42053 h 253112"/>
              <a:gd name="connsiteX121" fmla="*/ 8627070 w 17484608"/>
              <a:gd name="connsiteY121" fmla="*/ 74397 h 253112"/>
              <a:gd name="connsiteX122" fmla="*/ 8634899 w 17484608"/>
              <a:gd name="connsiteY122" fmla="*/ 70635 h 253112"/>
              <a:gd name="connsiteX123" fmla="*/ 8908282 w 17484608"/>
              <a:gd name="connsiteY123" fmla="*/ 15615 h 253112"/>
              <a:gd name="connsiteX124" fmla="*/ 8910500 w 17484608"/>
              <a:gd name="connsiteY124" fmla="*/ 42053 h 253112"/>
              <a:gd name="connsiteX125" fmla="*/ 8894736 w 17484608"/>
              <a:gd name="connsiteY125" fmla="*/ 74821 h 253112"/>
              <a:gd name="connsiteX126" fmla="*/ 8903182 w 17484608"/>
              <a:gd name="connsiteY126" fmla="*/ 70635 h 253112"/>
              <a:gd name="connsiteX127" fmla="*/ 9112916 w 17484608"/>
              <a:gd name="connsiteY127" fmla="*/ 1350 h 253112"/>
              <a:gd name="connsiteX128" fmla="*/ 9176565 w 17484608"/>
              <a:gd name="connsiteY128" fmla="*/ 15615 h 253112"/>
              <a:gd name="connsiteX129" fmla="*/ 9178783 w 17484608"/>
              <a:gd name="connsiteY129" fmla="*/ 42053 h 253112"/>
              <a:gd name="connsiteX130" fmla="*/ 9163220 w 17484608"/>
              <a:gd name="connsiteY130" fmla="*/ 74402 h 253112"/>
              <a:gd name="connsiteX131" fmla="*/ 9171060 w 17484608"/>
              <a:gd name="connsiteY131" fmla="*/ 70635 h 253112"/>
              <a:gd name="connsiteX132" fmla="*/ 9413136 w 17484608"/>
              <a:gd name="connsiteY132" fmla="*/ 531 h 253112"/>
              <a:gd name="connsiteX133" fmla="*/ 9444443 w 17484608"/>
              <a:gd name="connsiteY133" fmla="*/ 15615 h 253112"/>
              <a:gd name="connsiteX134" fmla="*/ 9446661 w 17484608"/>
              <a:gd name="connsiteY134" fmla="*/ 42053 h 253112"/>
              <a:gd name="connsiteX135" fmla="*/ 9431098 w 17484608"/>
              <a:gd name="connsiteY135" fmla="*/ 74402 h 253112"/>
              <a:gd name="connsiteX136" fmla="*/ 9438939 w 17484608"/>
              <a:gd name="connsiteY136" fmla="*/ 70635 h 253112"/>
              <a:gd name="connsiteX137" fmla="*/ 9681015 w 17484608"/>
              <a:gd name="connsiteY137" fmla="*/ 531 h 253112"/>
              <a:gd name="connsiteX138" fmla="*/ 9712321 w 17484608"/>
              <a:gd name="connsiteY138" fmla="*/ 15615 h 253112"/>
              <a:gd name="connsiteX139" fmla="*/ 9714540 w 17484608"/>
              <a:gd name="connsiteY139" fmla="*/ 42053 h 253112"/>
              <a:gd name="connsiteX140" fmla="*/ 9698977 w 17484608"/>
              <a:gd name="connsiteY140" fmla="*/ 74402 h 253112"/>
              <a:gd name="connsiteX141" fmla="*/ 9706816 w 17484608"/>
              <a:gd name="connsiteY141" fmla="*/ 70635 h 253112"/>
              <a:gd name="connsiteX142" fmla="*/ 9980198 w 17484608"/>
              <a:gd name="connsiteY142" fmla="*/ 15615 h 253112"/>
              <a:gd name="connsiteX143" fmla="*/ 9982417 w 17484608"/>
              <a:gd name="connsiteY143" fmla="*/ 42053 h 253112"/>
              <a:gd name="connsiteX144" fmla="*/ 9966855 w 17484608"/>
              <a:gd name="connsiteY144" fmla="*/ 74402 h 253112"/>
              <a:gd name="connsiteX145" fmla="*/ 9974694 w 17484608"/>
              <a:gd name="connsiteY145" fmla="*/ 70635 h 253112"/>
              <a:gd name="connsiteX146" fmla="*/ 10248077 w 17484608"/>
              <a:gd name="connsiteY146" fmla="*/ 15615 h 253112"/>
              <a:gd name="connsiteX147" fmla="*/ 10250295 w 17484608"/>
              <a:gd name="connsiteY147" fmla="*/ 42053 h 253112"/>
              <a:gd name="connsiteX148" fmla="*/ 10234732 w 17484608"/>
              <a:gd name="connsiteY148" fmla="*/ 74403 h 253112"/>
              <a:gd name="connsiteX149" fmla="*/ 10242573 w 17484608"/>
              <a:gd name="connsiteY149" fmla="*/ 70635 h 253112"/>
              <a:gd name="connsiteX150" fmla="*/ 10515956 w 17484608"/>
              <a:gd name="connsiteY150" fmla="*/ 15615 h 253112"/>
              <a:gd name="connsiteX151" fmla="*/ 10518174 w 17484608"/>
              <a:gd name="connsiteY151" fmla="*/ 42053 h 253112"/>
              <a:gd name="connsiteX152" fmla="*/ 10502612 w 17484608"/>
              <a:gd name="connsiteY152" fmla="*/ 74402 h 253112"/>
              <a:gd name="connsiteX153" fmla="*/ 10510450 w 17484608"/>
              <a:gd name="connsiteY153" fmla="*/ 70635 h 253112"/>
              <a:gd name="connsiteX154" fmla="*/ 10783834 w 17484608"/>
              <a:gd name="connsiteY154" fmla="*/ 15615 h 253112"/>
              <a:gd name="connsiteX155" fmla="*/ 10786052 w 17484608"/>
              <a:gd name="connsiteY155" fmla="*/ 42053 h 253112"/>
              <a:gd name="connsiteX156" fmla="*/ 10770489 w 17484608"/>
              <a:gd name="connsiteY156" fmla="*/ 74402 h 253112"/>
              <a:gd name="connsiteX157" fmla="*/ 10778329 w 17484608"/>
              <a:gd name="connsiteY157" fmla="*/ 70635 h 253112"/>
              <a:gd name="connsiteX158" fmla="*/ 11051712 w 17484608"/>
              <a:gd name="connsiteY158" fmla="*/ 15615 h 253112"/>
              <a:gd name="connsiteX159" fmla="*/ 11053930 w 17484608"/>
              <a:gd name="connsiteY159" fmla="*/ 42053 h 253112"/>
              <a:gd name="connsiteX160" fmla="*/ 11038367 w 17484608"/>
              <a:gd name="connsiteY160" fmla="*/ 74403 h 253112"/>
              <a:gd name="connsiteX161" fmla="*/ 11046207 w 17484608"/>
              <a:gd name="connsiteY161" fmla="*/ 70635 h 253112"/>
              <a:gd name="connsiteX162" fmla="*/ 11319591 w 17484608"/>
              <a:gd name="connsiteY162" fmla="*/ 15615 h 253112"/>
              <a:gd name="connsiteX163" fmla="*/ 11321809 w 17484608"/>
              <a:gd name="connsiteY163" fmla="*/ 42053 h 253112"/>
              <a:gd name="connsiteX164" fmla="*/ 11306245 w 17484608"/>
              <a:gd name="connsiteY164" fmla="*/ 74402 h 253112"/>
              <a:gd name="connsiteX165" fmla="*/ 11314086 w 17484608"/>
              <a:gd name="connsiteY165" fmla="*/ 70635 h 253112"/>
              <a:gd name="connsiteX166" fmla="*/ 11587468 w 17484608"/>
              <a:gd name="connsiteY166" fmla="*/ 15615 h 253112"/>
              <a:gd name="connsiteX167" fmla="*/ 11589687 w 17484608"/>
              <a:gd name="connsiteY167" fmla="*/ 42053 h 253112"/>
              <a:gd name="connsiteX168" fmla="*/ 11574124 w 17484608"/>
              <a:gd name="connsiteY168" fmla="*/ 74402 h 253112"/>
              <a:gd name="connsiteX169" fmla="*/ 11581963 w 17484608"/>
              <a:gd name="connsiteY169" fmla="*/ 70635 h 253112"/>
              <a:gd name="connsiteX170" fmla="*/ 11855347 w 17484608"/>
              <a:gd name="connsiteY170" fmla="*/ 15615 h 253112"/>
              <a:gd name="connsiteX171" fmla="*/ 11857564 w 17484608"/>
              <a:gd name="connsiteY171" fmla="*/ 42053 h 253112"/>
              <a:gd name="connsiteX172" fmla="*/ 11842001 w 17484608"/>
              <a:gd name="connsiteY172" fmla="*/ 74403 h 253112"/>
              <a:gd name="connsiteX173" fmla="*/ 11849842 w 17484608"/>
              <a:gd name="connsiteY173" fmla="*/ 70635 h 253112"/>
              <a:gd name="connsiteX174" fmla="*/ 12123225 w 17484608"/>
              <a:gd name="connsiteY174" fmla="*/ 15615 h 253112"/>
              <a:gd name="connsiteX175" fmla="*/ 12125443 w 17484608"/>
              <a:gd name="connsiteY175" fmla="*/ 42053 h 253112"/>
              <a:gd name="connsiteX176" fmla="*/ 12109880 w 17484608"/>
              <a:gd name="connsiteY176" fmla="*/ 74402 h 253112"/>
              <a:gd name="connsiteX177" fmla="*/ 12117720 w 17484608"/>
              <a:gd name="connsiteY177" fmla="*/ 70635 h 253112"/>
              <a:gd name="connsiteX178" fmla="*/ 12391103 w 17484608"/>
              <a:gd name="connsiteY178" fmla="*/ 15615 h 253112"/>
              <a:gd name="connsiteX179" fmla="*/ 12393321 w 17484608"/>
              <a:gd name="connsiteY179" fmla="*/ 42053 h 253112"/>
              <a:gd name="connsiteX180" fmla="*/ 12377758 w 17484608"/>
              <a:gd name="connsiteY180" fmla="*/ 74402 h 253112"/>
              <a:gd name="connsiteX181" fmla="*/ 12385598 w 17484608"/>
              <a:gd name="connsiteY181" fmla="*/ 70635 h 253112"/>
              <a:gd name="connsiteX182" fmla="*/ 12658981 w 17484608"/>
              <a:gd name="connsiteY182" fmla="*/ 15615 h 253112"/>
              <a:gd name="connsiteX183" fmla="*/ 12661199 w 17484608"/>
              <a:gd name="connsiteY183" fmla="*/ 42053 h 253112"/>
              <a:gd name="connsiteX184" fmla="*/ 12645636 w 17484608"/>
              <a:gd name="connsiteY184" fmla="*/ 74402 h 253112"/>
              <a:gd name="connsiteX185" fmla="*/ 12653476 w 17484608"/>
              <a:gd name="connsiteY185" fmla="*/ 70635 h 253112"/>
              <a:gd name="connsiteX186" fmla="*/ 12926859 w 17484608"/>
              <a:gd name="connsiteY186" fmla="*/ 15615 h 253112"/>
              <a:gd name="connsiteX187" fmla="*/ 12929077 w 17484608"/>
              <a:gd name="connsiteY187" fmla="*/ 42053 h 253112"/>
              <a:gd name="connsiteX188" fmla="*/ 12913514 w 17484608"/>
              <a:gd name="connsiteY188" fmla="*/ 74403 h 253112"/>
              <a:gd name="connsiteX189" fmla="*/ 12921355 w 17484608"/>
              <a:gd name="connsiteY189" fmla="*/ 70635 h 253112"/>
              <a:gd name="connsiteX190" fmla="*/ 13194738 w 17484608"/>
              <a:gd name="connsiteY190" fmla="*/ 15615 h 253112"/>
              <a:gd name="connsiteX191" fmla="*/ 13196956 w 17484608"/>
              <a:gd name="connsiteY191" fmla="*/ 42053 h 253112"/>
              <a:gd name="connsiteX192" fmla="*/ 13181393 w 17484608"/>
              <a:gd name="connsiteY192" fmla="*/ 74402 h 253112"/>
              <a:gd name="connsiteX193" fmla="*/ 13189233 w 17484608"/>
              <a:gd name="connsiteY193" fmla="*/ 70635 h 253112"/>
              <a:gd name="connsiteX194" fmla="*/ 13462616 w 17484608"/>
              <a:gd name="connsiteY194" fmla="*/ 15615 h 253112"/>
              <a:gd name="connsiteX195" fmla="*/ 13464834 w 17484608"/>
              <a:gd name="connsiteY195" fmla="*/ 42053 h 253112"/>
              <a:gd name="connsiteX196" fmla="*/ 13449271 w 17484608"/>
              <a:gd name="connsiteY196" fmla="*/ 74402 h 253112"/>
              <a:gd name="connsiteX197" fmla="*/ 13457111 w 17484608"/>
              <a:gd name="connsiteY197" fmla="*/ 70635 h 253112"/>
              <a:gd name="connsiteX198" fmla="*/ 13730494 w 17484608"/>
              <a:gd name="connsiteY198" fmla="*/ 15615 h 253112"/>
              <a:gd name="connsiteX199" fmla="*/ 13732712 w 17484608"/>
              <a:gd name="connsiteY199" fmla="*/ 42053 h 253112"/>
              <a:gd name="connsiteX200" fmla="*/ 13717149 w 17484608"/>
              <a:gd name="connsiteY200" fmla="*/ 74403 h 253112"/>
              <a:gd name="connsiteX201" fmla="*/ 13724990 w 17484608"/>
              <a:gd name="connsiteY201" fmla="*/ 70635 h 253112"/>
              <a:gd name="connsiteX202" fmla="*/ 13998373 w 17484608"/>
              <a:gd name="connsiteY202" fmla="*/ 15615 h 253112"/>
              <a:gd name="connsiteX203" fmla="*/ 14000591 w 17484608"/>
              <a:gd name="connsiteY203" fmla="*/ 42053 h 253112"/>
              <a:gd name="connsiteX204" fmla="*/ 13985028 w 17484608"/>
              <a:gd name="connsiteY204" fmla="*/ 74402 h 253112"/>
              <a:gd name="connsiteX205" fmla="*/ 13992868 w 17484608"/>
              <a:gd name="connsiteY205" fmla="*/ 70635 h 253112"/>
              <a:gd name="connsiteX206" fmla="*/ 14266251 w 17484608"/>
              <a:gd name="connsiteY206" fmla="*/ 15615 h 253112"/>
              <a:gd name="connsiteX207" fmla="*/ 14268469 w 17484608"/>
              <a:gd name="connsiteY207" fmla="*/ 42053 h 253112"/>
              <a:gd name="connsiteX208" fmla="*/ 14252906 w 17484608"/>
              <a:gd name="connsiteY208" fmla="*/ 74402 h 253112"/>
              <a:gd name="connsiteX209" fmla="*/ 14260746 w 17484608"/>
              <a:gd name="connsiteY209" fmla="*/ 70635 h 253112"/>
              <a:gd name="connsiteX210" fmla="*/ 14534129 w 17484608"/>
              <a:gd name="connsiteY210" fmla="*/ 15615 h 253112"/>
              <a:gd name="connsiteX211" fmla="*/ 14536347 w 17484608"/>
              <a:gd name="connsiteY211" fmla="*/ 42053 h 253112"/>
              <a:gd name="connsiteX212" fmla="*/ 14520784 w 17484608"/>
              <a:gd name="connsiteY212" fmla="*/ 74403 h 253112"/>
              <a:gd name="connsiteX213" fmla="*/ 14528625 w 17484608"/>
              <a:gd name="connsiteY213" fmla="*/ 70635 h 253112"/>
              <a:gd name="connsiteX214" fmla="*/ 14802008 w 17484608"/>
              <a:gd name="connsiteY214" fmla="*/ 15615 h 253112"/>
              <a:gd name="connsiteX215" fmla="*/ 14804226 w 17484608"/>
              <a:gd name="connsiteY215" fmla="*/ 42053 h 253112"/>
              <a:gd name="connsiteX216" fmla="*/ 14788663 w 17484608"/>
              <a:gd name="connsiteY216" fmla="*/ 74402 h 253112"/>
              <a:gd name="connsiteX217" fmla="*/ 14796503 w 17484608"/>
              <a:gd name="connsiteY217" fmla="*/ 70635 h 253112"/>
              <a:gd name="connsiteX218" fmla="*/ 15069886 w 17484608"/>
              <a:gd name="connsiteY218" fmla="*/ 15615 h 253112"/>
              <a:gd name="connsiteX219" fmla="*/ 15072104 w 17484608"/>
              <a:gd name="connsiteY219" fmla="*/ 42053 h 253112"/>
              <a:gd name="connsiteX220" fmla="*/ 15056541 w 17484608"/>
              <a:gd name="connsiteY220" fmla="*/ 74402 h 253112"/>
              <a:gd name="connsiteX221" fmla="*/ 15064381 w 17484608"/>
              <a:gd name="connsiteY221" fmla="*/ 70635 h 253112"/>
              <a:gd name="connsiteX222" fmla="*/ 15337764 w 17484608"/>
              <a:gd name="connsiteY222" fmla="*/ 15615 h 253112"/>
              <a:gd name="connsiteX223" fmla="*/ 15339982 w 17484608"/>
              <a:gd name="connsiteY223" fmla="*/ 42053 h 253112"/>
              <a:gd name="connsiteX224" fmla="*/ 15324419 w 17484608"/>
              <a:gd name="connsiteY224" fmla="*/ 74402 h 253112"/>
              <a:gd name="connsiteX225" fmla="*/ 15332260 w 17484608"/>
              <a:gd name="connsiteY225" fmla="*/ 70635 h 253112"/>
              <a:gd name="connsiteX226" fmla="*/ 15605643 w 17484608"/>
              <a:gd name="connsiteY226" fmla="*/ 15615 h 253112"/>
              <a:gd name="connsiteX227" fmla="*/ 15607861 w 17484608"/>
              <a:gd name="connsiteY227" fmla="*/ 42053 h 253112"/>
              <a:gd name="connsiteX228" fmla="*/ 15592298 w 17484608"/>
              <a:gd name="connsiteY228" fmla="*/ 74402 h 253112"/>
              <a:gd name="connsiteX229" fmla="*/ 15600138 w 17484608"/>
              <a:gd name="connsiteY229" fmla="*/ 70635 h 253112"/>
              <a:gd name="connsiteX230" fmla="*/ 15873521 w 17484608"/>
              <a:gd name="connsiteY230" fmla="*/ 15615 h 253112"/>
              <a:gd name="connsiteX231" fmla="*/ 15875739 w 17484608"/>
              <a:gd name="connsiteY231" fmla="*/ 42053 h 253112"/>
              <a:gd name="connsiteX232" fmla="*/ 15860176 w 17484608"/>
              <a:gd name="connsiteY232" fmla="*/ 74402 h 253112"/>
              <a:gd name="connsiteX233" fmla="*/ 15868016 w 17484608"/>
              <a:gd name="connsiteY233" fmla="*/ 70635 h 253112"/>
              <a:gd name="connsiteX234" fmla="*/ 16141399 w 17484608"/>
              <a:gd name="connsiteY234" fmla="*/ 15615 h 253112"/>
              <a:gd name="connsiteX235" fmla="*/ 16143617 w 17484608"/>
              <a:gd name="connsiteY235" fmla="*/ 42053 h 253112"/>
              <a:gd name="connsiteX236" fmla="*/ 16128053 w 17484608"/>
              <a:gd name="connsiteY236" fmla="*/ 74402 h 253112"/>
              <a:gd name="connsiteX237" fmla="*/ 16135893 w 17484608"/>
              <a:gd name="connsiteY237" fmla="*/ 70635 h 253112"/>
              <a:gd name="connsiteX238" fmla="*/ 16409277 w 17484608"/>
              <a:gd name="connsiteY238" fmla="*/ 15615 h 253112"/>
              <a:gd name="connsiteX239" fmla="*/ 16411495 w 17484608"/>
              <a:gd name="connsiteY239" fmla="*/ 42053 h 253112"/>
              <a:gd name="connsiteX240" fmla="*/ 16395933 w 17484608"/>
              <a:gd name="connsiteY240" fmla="*/ 74402 h 253112"/>
              <a:gd name="connsiteX241" fmla="*/ 16403773 w 17484608"/>
              <a:gd name="connsiteY241" fmla="*/ 70635 h 253112"/>
              <a:gd name="connsiteX242" fmla="*/ 16677155 w 17484608"/>
              <a:gd name="connsiteY242" fmla="*/ 15615 h 253112"/>
              <a:gd name="connsiteX243" fmla="*/ 16679373 w 17484608"/>
              <a:gd name="connsiteY243" fmla="*/ 42053 h 253112"/>
              <a:gd name="connsiteX244" fmla="*/ 16663809 w 17484608"/>
              <a:gd name="connsiteY244" fmla="*/ 74402 h 253112"/>
              <a:gd name="connsiteX245" fmla="*/ 16671649 w 17484608"/>
              <a:gd name="connsiteY245" fmla="*/ 70635 h 253112"/>
              <a:gd name="connsiteX246" fmla="*/ 16945033 w 17484608"/>
              <a:gd name="connsiteY246" fmla="*/ 15615 h 253112"/>
              <a:gd name="connsiteX247" fmla="*/ 16947251 w 17484608"/>
              <a:gd name="connsiteY247" fmla="*/ 42053 h 253112"/>
              <a:gd name="connsiteX248" fmla="*/ 16931689 w 17484608"/>
              <a:gd name="connsiteY248" fmla="*/ 74403 h 253112"/>
              <a:gd name="connsiteX249" fmla="*/ 16939529 w 17484608"/>
              <a:gd name="connsiteY249" fmla="*/ 70635 h 253112"/>
              <a:gd name="connsiteX250" fmla="*/ 17212913 w 17484608"/>
              <a:gd name="connsiteY250" fmla="*/ 15615 h 253112"/>
              <a:gd name="connsiteX251" fmla="*/ 17215129 w 17484608"/>
              <a:gd name="connsiteY251" fmla="*/ 42053 h 253112"/>
              <a:gd name="connsiteX252" fmla="*/ 17199569 w 17484608"/>
              <a:gd name="connsiteY252" fmla="*/ 74397 h 253112"/>
              <a:gd name="connsiteX253" fmla="*/ 17207399 w 17484608"/>
              <a:gd name="connsiteY253" fmla="*/ 70635 h 253112"/>
              <a:gd name="connsiteX254" fmla="*/ 17480781 w 17484608"/>
              <a:gd name="connsiteY254" fmla="*/ 15615 h 253112"/>
              <a:gd name="connsiteX255" fmla="*/ 17309885 w 17484608"/>
              <a:gd name="connsiteY255" fmla="*/ 235979 h 253112"/>
              <a:gd name="connsiteX256" fmla="*/ 17287895 w 17484608"/>
              <a:gd name="connsiteY256" fmla="*/ 253112 h 253112"/>
              <a:gd name="connsiteX257" fmla="*/ 0 w 17484608"/>
              <a:gd name="connsiteY257" fmla="*/ 253112 h 253112"/>
              <a:gd name="connsiteX258" fmla="*/ 604065 w 17484608"/>
              <a:gd name="connsiteY258" fmla="*/ 15615 h 253112"/>
              <a:gd name="connsiteX259" fmla="*/ 590720 w 17484608"/>
              <a:gd name="connsiteY259" fmla="*/ 74402 h 253112"/>
              <a:gd name="connsiteX260" fmla="*/ 598560 w 17484608"/>
              <a:gd name="connsiteY260" fmla="*/ 70635 h 253112"/>
              <a:gd name="connsiteX261" fmla="*/ 840636 w 17484608"/>
              <a:gd name="connsiteY261" fmla="*/ 531 h 253112"/>
              <a:gd name="connsiteX0" fmla="*/ 1959231 w 18603203"/>
              <a:gd name="connsiteY0" fmla="*/ 531 h 253112"/>
              <a:gd name="connsiteX1" fmla="*/ 1990538 w 18603203"/>
              <a:gd name="connsiteY1" fmla="*/ 15615 h 253112"/>
              <a:gd name="connsiteX2" fmla="*/ 1992756 w 18603203"/>
              <a:gd name="connsiteY2" fmla="*/ 42053 h 253112"/>
              <a:gd name="connsiteX3" fmla="*/ 1977193 w 18603203"/>
              <a:gd name="connsiteY3" fmla="*/ 74402 h 253112"/>
              <a:gd name="connsiteX4" fmla="*/ 1985034 w 18603203"/>
              <a:gd name="connsiteY4" fmla="*/ 70635 h 253112"/>
              <a:gd name="connsiteX5" fmla="*/ 2227110 w 18603203"/>
              <a:gd name="connsiteY5" fmla="*/ 531 h 253112"/>
              <a:gd name="connsiteX6" fmla="*/ 2258416 w 18603203"/>
              <a:gd name="connsiteY6" fmla="*/ 15615 h 253112"/>
              <a:gd name="connsiteX7" fmla="*/ 2260635 w 18603203"/>
              <a:gd name="connsiteY7" fmla="*/ 42053 h 253112"/>
              <a:gd name="connsiteX8" fmla="*/ 2245072 w 18603203"/>
              <a:gd name="connsiteY8" fmla="*/ 74402 h 253112"/>
              <a:gd name="connsiteX9" fmla="*/ 2252911 w 18603203"/>
              <a:gd name="connsiteY9" fmla="*/ 70635 h 253112"/>
              <a:gd name="connsiteX10" fmla="*/ 2494988 w 18603203"/>
              <a:gd name="connsiteY10" fmla="*/ 531 h 253112"/>
              <a:gd name="connsiteX11" fmla="*/ 2526294 w 18603203"/>
              <a:gd name="connsiteY11" fmla="*/ 15615 h 253112"/>
              <a:gd name="connsiteX12" fmla="*/ 2528513 w 18603203"/>
              <a:gd name="connsiteY12" fmla="*/ 42053 h 253112"/>
              <a:gd name="connsiteX13" fmla="*/ 2512950 w 18603203"/>
              <a:gd name="connsiteY13" fmla="*/ 74402 h 253112"/>
              <a:gd name="connsiteX14" fmla="*/ 2520789 w 18603203"/>
              <a:gd name="connsiteY14" fmla="*/ 70635 h 253112"/>
              <a:gd name="connsiteX15" fmla="*/ 2794172 w 18603203"/>
              <a:gd name="connsiteY15" fmla="*/ 15615 h 253112"/>
              <a:gd name="connsiteX16" fmla="*/ 2796390 w 18603203"/>
              <a:gd name="connsiteY16" fmla="*/ 42053 h 253112"/>
              <a:gd name="connsiteX17" fmla="*/ 2780827 w 18603203"/>
              <a:gd name="connsiteY17" fmla="*/ 74403 h 253112"/>
              <a:gd name="connsiteX18" fmla="*/ 2788668 w 18603203"/>
              <a:gd name="connsiteY18" fmla="*/ 70635 h 253112"/>
              <a:gd name="connsiteX19" fmla="*/ 3062051 w 18603203"/>
              <a:gd name="connsiteY19" fmla="*/ 15615 h 253112"/>
              <a:gd name="connsiteX20" fmla="*/ 3064269 w 18603203"/>
              <a:gd name="connsiteY20" fmla="*/ 42053 h 253112"/>
              <a:gd name="connsiteX21" fmla="*/ 3048707 w 18603203"/>
              <a:gd name="connsiteY21" fmla="*/ 74402 h 253112"/>
              <a:gd name="connsiteX22" fmla="*/ 3056545 w 18603203"/>
              <a:gd name="connsiteY22" fmla="*/ 70635 h 253112"/>
              <a:gd name="connsiteX23" fmla="*/ 3329929 w 18603203"/>
              <a:gd name="connsiteY23" fmla="*/ 15615 h 253112"/>
              <a:gd name="connsiteX24" fmla="*/ 3332147 w 18603203"/>
              <a:gd name="connsiteY24" fmla="*/ 42053 h 253112"/>
              <a:gd name="connsiteX25" fmla="*/ 3316584 w 18603203"/>
              <a:gd name="connsiteY25" fmla="*/ 74402 h 253112"/>
              <a:gd name="connsiteX26" fmla="*/ 3324424 w 18603203"/>
              <a:gd name="connsiteY26" fmla="*/ 70635 h 253112"/>
              <a:gd name="connsiteX27" fmla="*/ 3597807 w 18603203"/>
              <a:gd name="connsiteY27" fmla="*/ 15615 h 253112"/>
              <a:gd name="connsiteX28" fmla="*/ 3600025 w 18603203"/>
              <a:gd name="connsiteY28" fmla="*/ 42053 h 253112"/>
              <a:gd name="connsiteX29" fmla="*/ 3584462 w 18603203"/>
              <a:gd name="connsiteY29" fmla="*/ 74403 h 253112"/>
              <a:gd name="connsiteX30" fmla="*/ 3592302 w 18603203"/>
              <a:gd name="connsiteY30" fmla="*/ 70635 h 253112"/>
              <a:gd name="connsiteX31" fmla="*/ 3865687 w 18603203"/>
              <a:gd name="connsiteY31" fmla="*/ 15615 h 253112"/>
              <a:gd name="connsiteX32" fmla="*/ 3867904 w 18603203"/>
              <a:gd name="connsiteY32" fmla="*/ 42053 h 253112"/>
              <a:gd name="connsiteX33" fmla="*/ 3852340 w 18603203"/>
              <a:gd name="connsiteY33" fmla="*/ 74402 h 253112"/>
              <a:gd name="connsiteX34" fmla="*/ 3860182 w 18603203"/>
              <a:gd name="connsiteY34" fmla="*/ 70635 h 253112"/>
              <a:gd name="connsiteX35" fmla="*/ 4133563 w 18603203"/>
              <a:gd name="connsiteY35" fmla="*/ 15615 h 253112"/>
              <a:gd name="connsiteX36" fmla="*/ 4135782 w 18603203"/>
              <a:gd name="connsiteY36" fmla="*/ 42053 h 253112"/>
              <a:gd name="connsiteX37" fmla="*/ 4120220 w 18603203"/>
              <a:gd name="connsiteY37" fmla="*/ 74402 h 253112"/>
              <a:gd name="connsiteX38" fmla="*/ 4128058 w 18603203"/>
              <a:gd name="connsiteY38" fmla="*/ 70635 h 253112"/>
              <a:gd name="connsiteX39" fmla="*/ 4401442 w 18603203"/>
              <a:gd name="connsiteY39" fmla="*/ 15615 h 253112"/>
              <a:gd name="connsiteX40" fmla="*/ 4403659 w 18603203"/>
              <a:gd name="connsiteY40" fmla="*/ 42053 h 253112"/>
              <a:gd name="connsiteX41" fmla="*/ 4388096 w 18603203"/>
              <a:gd name="connsiteY41" fmla="*/ 74403 h 253112"/>
              <a:gd name="connsiteX42" fmla="*/ 4395937 w 18603203"/>
              <a:gd name="connsiteY42" fmla="*/ 70635 h 253112"/>
              <a:gd name="connsiteX43" fmla="*/ 4669320 w 18603203"/>
              <a:gd name="connsiteY43" fmla="*/ 15615 h 253112"/>
              <a:gd name="connsiteX44" fmla="*/ 4671539 w 18603203"/>
              <a:gd name="connsiteY44" fmla="*/ 42053 h 253112"/>
              <a:gd name="connsiteX45" fmla="*/ 4655975 w 18603203"/>
              <a:gd name="connsiteY45" fmla="*/ 74402 h 253112"/>
              <a:gd name="connsiteX46" fmla="*/ 4663815 w 18603203"/>
              <a:gd name="connsiteY46" fmla="*/ 70635 h 253112"/>
              <a:gd name="connsiteX47" fmla="*/ 4937198 w 18603203"/>
              <a:gd name="connsiteY47" fmla="*/ 15615 h 253112"/>
              <a:gd name="connsiteX48" fmla="*/ 4939416 w 18603203"/>
              <a:gd name="connsiteY48" fmla="*/ 42053 h 253112"/>
              <a:gd name="connsiteX49" fmla="*/ 4923853 w 18603203"/>
              <a:gd name="connsiteY49" fmla="*/ 74402 h 253112"/>
              <a:gd name="connsiteX50" fmla="*/ 4931693 w 18603203"/>
              <a:gd name="connsiteY50" fmla="*/ 70635 h 253112"/>
              <a:gd name="connsiteX51" fmla="*/ 5205076 w 18603203"/>
              <a:gd name="connsiteY51" fmla="*/ 15615 h 253112"/>
              <a:gd name="connsiteX52" fmla="*/ 5207294 w 18603203"/>
              <a:gd name="connsiteY52" fmla="*/ 42053 h 253112"/>
              <a:gd name="connsiteX53" fmla="*/ 5191731 w 18603203"/>
              <a:gd name="connsiteY53" fmla="*/ 74402 h 253112"/>
              <a:gd name="connsiteX54" fmla="*/ 5199571 w 18603203"/>
              <a:gd name="connsiteY54" fmla="*/ 70635 h 253112"/>
              <a:gd name="connsiteX55" fmla="*/ 5472954 w 18603203"/>
              <a:gd name="connsiteY55" fmla="*/ 15615 h 253112"/>
              <a:gd name="connsiteX56" fmla="*/ 5475172 w 18603203"/>
              <a:gd name="connsiteY56" fmla="*/ 42053 h 253112"/>
              <a:gd name="connsiteX57" fmla="*/ 5459609 w 18603203"/>
              <a:gd name="connsiteY57" fmla="*/ 74403 h 253112"/>
              <a:gd name="connsiteX58" fmla="*/ 5467451 w 18603203"/>
              <a:gd name="connsiteY58" fmla="*/ 70635 h 253112"/>
              <a:gd name="connsiteX59" fmla="*/ 5740834 w 18603203"/>
              <a:gd name="connsiteY59" fmla="*/ 15615 h 253112"/>
              <a:gd name="connsiteX60" fmla="*/ 5743051 w 18603203"/>
              <a:gd name="connsiteY60" fmla="*/ 42053 h 253112"/>
              <a:gd name="connsiteX61" fmla="*/ 5727489 w 18603203"/>
              <a:gd name="connsiteY61" fmla="*/ 74402 h 253112"/>
              <a:gd name="connsiteX62" fmla="*/ 5735329 w 18603203"/>
              <a:gd name="connsiteY62" fmla="*/ 70635 h 253112"/>
              <a:gd name="connsiteX63" fmla="*/ 6008712 w 18603203"/>
              <a:gd name="connsiteY63" fmla="*/ 15615 h 253112"/>
              <a:gd name="connsiteX64" fmla="*/ 6010930 w 18603203"/>
              <a:gd name="connsiteY64" fmla="*/ 42053 h 253112"/>
              <a:gd name="connsiteX65" fmla="*/ 5995367 w 18603203"/>
              <a:gd name="connsiteY65" fmla="*/ 74402 h 253112"/>
              <a:gd name="connsiteX66" fmla="*/ 6003207 w 18603203"/>
              <a:gd name="connsiteY66" fmla="*/ 70635 h 253112"/>
              <a:gd name="connsiteX67" fmla="*/ 6276590 w 18603203"/>
              <a:gd name="connsiteY67" fmla="*/ 15615 h 253112"/>
              <a:gd name="connsiteX68" fmla="*/ 6278808 w 18603203"/>
              <a:gd name="connsiteY68" fmla="*/ 42053 h 253112"/>
              <a:gd name="connsiteX69" fmla="*/ 6263245 w 18603203"/>
              <a:gd name="connsiteY69" fmla="*/ 74403 h 253112"/>
              <a:gd name="connsiteX70" fmla="*/ 6271086 w 18603203"/>
              <a:gd name="connsiteY70" fmla="*/ 70635 h 253112"/>
              <a:gd name="connsiteX71" fmla="*/ 6544468 w 18603203"/>
              <a:gd name="connsiteY71" fmla="*/ 15615 h 253112"/>
              <a:gd name="connsiteX72" fmla="*/ 6546687 w 18603203"/>
              <a:gd name="connsiteY72" fmla="*/ 42053 h 253112"/>
              <a:gd name="connsiteX73" fmla="*/ 6531124 w 18603203"/>
              <a:gd name="connsiteY73" fmla="*/ 74402 h 253112"/>
              <a:gd name="connsiteX74" fmla="*/ 6538963 w 18603203"/>
              <a:gd name="connsiteY74" fmla="*/ 70635 h 253112"/>
              <a:gd name="connsiteX75" fmla="*/ 6812346 w 18603203"/>
              <a:gd name="connsiteY75" fmla="*/ 15615 h 253112"/>
              <a:gd name="connsiteX76" fmla="*/ 6814565 w 18603203"/>
              <a:gd name="connsiteY76" fmla="*/ 42053 h 253112"/>
              <a:gd name="connsiteX77" fmla="*/ 6799001 w 18603203"/>
              <a:gd name="connsiteY77" fmla="*/ 74402 h 253112"/>
              <a:gd name="connsiteX78" fmla="*/ 6806841 w 18603203"/>
              <a:gd name="connsiteY78" fmla="*/ 70635 h 253112"/>
              <a:gd name="connsiteX79" fmla="*/ 7080224 w 18603203"/>
              <a:gd name="connsiteY79" fmla="*/ 15615 h 253112"/>
              <a:gd name="connsiteX80" fmla="*/ 7082443 w 18603203"/>
              <a:gd name="connsiteY80" fmla="*/ 42053 h 253112"/>
              <a:gd name="connsiteX81" fmla="*/ 7066879 w 18603203"/>
              <a:gd name="connsiteY81" fmla="*/ 74403 h 253112"/>
              <a:gd name="connsiteX82" fmla="*/ 7074720 w 18603203"/>
              <a:gd name="connsiteY82" fmla="*/ 70635 h 253112"/>
              <a:gd name="connsiteX83" fmla="*/ 7348104 w 18603203"/>
              <a:gd name="connsiteY83" fmla="*/ 15615 h 253112"/>
              <a:gd name="connsiteX84" fmla="*/ 7350321 w 18603203"/>
              <a:gd name="connsiteY84" fmla="*/ 42053 h 253112"/>
              <a:gd name="connsiteX85" fmla="*/ 7334758 w 18603203"/>
              <a:gd name="connsiteY85" fmla="*/ 74402 h 253112"/>
              <a:gd name="connsiteX86" fmla="*/ 7342598 w 18603203"/>
              <a:gd name="connsiteY86" fmla="*/ 70635 h 253112"/>
              <a:gd name="connsiteX87" fmla="*/ 7615982 w 18603203"/>
              <a:gd name="connsiteY87" fmla="*/ 15615 h 253112"/>
              <a:gd name="connsiteX88" fmla="*/ 7618199 w 18603203"/>
              <a:gd name="connsiteY88" fmla="*/ 42053 h 253112"/>
              <a:gd name="connsiteX89" fmla="*/ 7602637 w 18603203"/>
              <a:gd name="connsiteY89" fmla="*/ 74402 h 253112"/>
              <a:gd name="connsiteX90" fmla="*/ 7610477 w 18603203"/>
              <a:gd name="connsiteY90" fmla="*/ 70635 h 253112"/>
              <a:gd name="connsiteX91" fmla="*/ 7883860 w 18603203"/>
              <a:gd name="connsiteY91" fmla="*/ 15615 h 253112"/>
              <a:gd name="connsiteX92" fmla="*/ 7886077 w 18603203"/>
              <a:gd name="connsiteY92" fmla="*/ 42053 h 253112"/>
              <a:gd name="connsiteX93" fmla="*/ 7870515 w 18603203"/>
              <a:gd name="connsiteY93" fmla="*/ 74402 h 253112"/>
              <a:gd name="connsiteX94" fmla="*/ 7878356 w 18603203"/>
              <a:gd name="connsiteY94" fmla="*/ 70635 h 253112"/>
              <a:gd name="connsiteX95" fmla="*/ 8151739 w 18603203"/>
              <a:gd name="connsiteY95" fmla="*/ 15615 h 253112"/>
              <a:gd name="connsiteX96" fmla="*/ 8153957 w 18603203"/>
              <a:gd name="connsiteY96" fmla="*/ 42053 h 253112"/>
              <a:gd name="connsiteX97" fmla="*/ 8138394 w 18603203"/>
              <a:gd name="connsiteY97" fmla="*/ 74402 h 253112"/>
              <a:gd name="connsiteX98" fmla="*/ 8146234 w 18603203"/>
              <a:gd name="connsiteY98" fmla="*/ 70635 h 253112"/>
              <a:gd name="connsiteX99" fmla="*/ 8419617 w 18603203"/>
              <a:gd name="connsiteY99" fmla="*/ 15615 h 253112"/>
              <a:gd name="connsiteX100" fmla="*/ 8421835 w 18603203"/>
              <a:gd name="connsiteY100" fmla="*/ 42053 h 253112"/>
              <a:gd name="connsiteX101" fmla="*/ 8406272 w 18603203"/>
              <a:gd name="connsiteY101" fmla="*/ 74402 h 253112"/>
              <a:gd name="connsiteX102" fmla="*/ 8414112 w 18603203"/>
              <a:gd name="connsiteY102" fmla="*/ 70635 h 253112"/>
              <a:gd name="connsiteX103" fmla="*/ 8687494 w 18603203"/>
              <a:gd name="connsiteY103" fmla="*/ 15615 h 253112"/>
              <a:gd name="connsiteX104" fmla="*/ 8689713 w 18603203"/>
              <a:gd name="connsiteY104" fmla="*/ 42053 h 253112"/>
              <a:gd name="connsiteX105" fmla="*/ 8674150 w 18603203"/>
              <a:gd name="connsiteY105" fmla="*/ 74402 h 253112"/>
              <a:gd name="connsiteX106" fmla="*/ 8681990 w 18603203"/>
              <a:gd name="connsiteY106" fmla="*/ 70635 h 253112"/>
              <a:gd name="connsiteX107" fmla="*/ 8955372 w 18603203"/>
              <a:gd name="connsiteY107" fmla="*/ 15615 h 253112"/>
              <a:gd name="connsiteX108" fmla="*/ 8957590 w 18603203"/>
              <a:gd name="connsiteY108" fmla="*/ 42053 h 253112"/>
              <a:gd name="connsiteX109" fmla="*/ 8942027 w 18603203"/>
              <a:gd name="connsiteY109" fmla="*/ 74402 h 253112"/>
              <a:gd name="connsiteX110" fmla="*/ 8949867 w 18603203"/>
              <a:gd name="connsiteY110" fmla="*/ 70635 h 253112"/>
              <a:gd name="connsiteX111" fmla="*/ 9223250 w 18603203"/>
              <a:gd name="connsiteY111" fmla="*/ 15615 h 253112"/>
              <a:gd name="connsiteX112" fmla="*/ 9225468 w 18603203"/>
              <a:gd name="connsiteY112" fmla="*/ 42053 h 253112"/>
              <a:gd name="connsiteX113" fmla="*/ 9209905 w 18603203"/>
              <a:gd name="connsiteY113" fmla="*/ 74402 h 253112"/>
              <a:gd name="connsiteX114" fmla="*/ 9217745 w 18603203"/>
              <a:gd name="connsiteY114" fmla="*/ 70635 h 253112"/>
              <a:gd name="connsiteX115" fmla="*/ 9491128 w 18603203"/>
              <a:gd name="connsiteY115" fmla="*/ 15615 h 253112"/>
              <a:gd name="connsiteX116" fmla="*/ 9493346 w 18603203"/>
              <a:gd name="connsiteY116" fmla="*/ 42053 h 253112"/>
              <a:gd name="connsiteX117" fmla="*/ 9477783 w 18603203"/>
              <a:gd name="connsiteY117" fmla="*/ 74403 h 253112"/>
              <a:gd name="connsiteX118" fmla="*/ 9485624 w 18603203"/>
              <a:gd name="connsiteY118" fmla="*/ 70635 h 253112"/>
              <a:gd name="connsiteX119" fmla="*/ 9759007 w 18603203"/>
              <a:gd name="connsiteY119" fmla="*/ 15615 h 253112"/>
              <a:gd name="connsiteX120" fmla="*/ 9761225 w 18603203"/>
              <a:gd name="connsiteY120" fmla="*/ 42053 h 253112"/>
              <a:gd name="connsiteX121" fmla="*/ 9745665 w 18603203"/>
              <a:gd name="connsiteY121" fmla="*/ 74397 h 253112"/>
              <a:gd name="connsiteX122" fmla="*/ 9753494 w 18603203"/>
              <a:gd name="connsiteY122" fmla="*/ 70635 h 253112"/>
              <a:gd name="connsiteX123" fmla="*/ 10026877 w 18603203"/>
              <a:gd name="connsiteY123" fmla="*/ 15615 h 253112"/>
              <a:gd name="connsiteX124" fmla="*/ 10029095 w 18603203"/>
              <a:gd name="connsiteY124" fmla="*/ 42053 h 253112"/>
              <a:gd name="connsiteX125" fmla="*/ 10013331 w 18603203"/>
              <a:gd name="connsiteY125" fmla="*/ 74821 h 253112"/>
              <a:gd name="connsiteX126" fmla="*/ 10021777 w 18603203"/>
              <a:gd name="connsiteY126" fmla="*/ 70635 h 253112"/>
              <a:gd name="connsiteX127" fmla="*/ 10231511 w 18603203"/>
              <a:gd name="connsiteY127" fmla="*/ 1350 h 253112"/>
              <a:gd name="connsiteX128" fmla="*/ 10295160 w 18603203"/>
              <a:gd name="connsiteY128" fmla="*/ 15615 h 253112"/>
              <a:gd name="connsiteX129" fmla="*/ 10297378 w 18603203"/>
              <a:gd name="connsiteY129" fmla="*/ 42053 h 253112"/>
              <a:gd name="connsiteX130" fmla="*/ 10281815 w 18603203"/>
              <a:gd name="connsiteY130" fmla="*/ 74402 h 253112"/>
              <a:gd name="connsiteX131" fmla="*/ 10289655 w 18603203"/>
              <a:gd name="connsiteY131" fmla="*/ 70635 h 253112"/>
              <a:gd name="connsiteX132" fmla="*/ 10531731 w 18603203"/>
              <a:gd name="connsiteY132" fmla="*/ 531 h 253112"/>
              <a:gd name="connsiteX133" fmla="*/ 10563038 w 18603203"/>
              <a:gd name="connsiteY133" fmla="*/ 15615 h 253112"/>
              <a:gd name="connsiteX134" fmla="*/ 10565256 w 18603203"/>
              <a:gd name="connsiteY134" fmla="*/ 42053 h 253112"/>
              <a:gd name="connsiteX135" fmla="*/ 10549693 w 18603203"/>
              <a:gd name="connsiteY135" fmla="*/ 74402 h 253112"/>
              <a:gd name="connsiteX136" fmla="*/ 10557534 w 18603203"/>
              <a:gd name="connsiteY136" fmla="*/ 70635 h 253112"/>
              <a:gd name="connsiteX137" fmla="*/ 10799610 w 18603203"/>
              <a:gd name="connsiteY137" fmla="*/ 531 h 253112"/>
              <a:gd name="connsiteX138" fmla="*/ 10830916 w 18603203"/>
              <a:gd name="connsiteY138" fmla="*/ 15615 h 253112"/>
              <a:gd name="connsiteX139" fmla="*/ 10833135 w 18603203"/>
              <a:gd name="connsiteY139" fmla="*/ 42053 h 253112"/>
              <a:gd name="connsiteX140" fmla="*/ 10817572 w 18603203"/>
              <a:gd name="connsiteY140" fmla="*/ 74402 h 253112"/>
              <a:gd name="connsiteX141" fmla="*/ 10825411 w 18603203"/>
              <a:gd name="connsiteY141" fmla="*/ 70635 h 253112"/>
              <a:gd name="connsiteX142" fmla="*/ 11098793 w 18603203"/>
              <a:gd name="connsiteY142" fmla="*/ 15615 h 253112"/>
              <a:gd name="connsiteX143" fmla="*/ 11101012 w 18603203"/>
              <a:gd name="connsiteY143" fmla="*/ 42053 h 253112"/>
              <a:gd name="connsiteX144" fmla="*/ 11085450 w 18603203"/>
              <a:gd name="connsiteY144" fmla="*/ 74402 h 253112"/>
              <a:gd name="connsiteX145" fmla="*/ 11093289 w 18603203"/>
              <a:gd name="connsiteY145" fmla="*/ 70635 h 253112"/>
              <a:gd name="connsiteX146" fmla="*/ 11366672 w 18603203"/>
              <a:gd name="connsiteY146" fmla="*/ 15615 h 253112"/>
              <a:gd name="connsiteX147" fmla="*/ 11368890 w 18603203"/>
              <a:gd name="connsiteY147" fmla="*/ 42053 h 253112"/>
              <a:gd name="connsiteX148" fmla="*/ 11353327 w 18603203"/>
              <a:gd name="connsiteY148" fmla="*/ 74403 h 253112"/>
              <a:gd name="connsiteX149" fmla="*/ 11361168 w 18603203"/>
              <a:gd name="connsiteY149" fmla="*/ 70635 h 253112"/>
              <a:gd name="connsiteX150" fmla="*/ 11634551 w 18603203"/>
              <a:gd name="connsiteY150" fmla="*/ 15615 h 253112"/>
              <a:gd name="connsiteX151" fmla="*/ 11636769 w 18603203"/>
              <a:gd name="connsiteY151" fmla="*/ 42053 h 253112"/>
              <a:gd name="connsiteX152" fmla="*/ 11621207 w 18603203"/>
              <a:gd name="connsiteY152" fmla="*/ 74402 h 253112"/>
              <a:gd name="connsiteX153" fmla="*/ 11629045 w 18603203"/>
              <a:gd name="connsiteY153" fmla="*/ 70635 h 253112"/>
              <a:gd name="connsiteX154" fmla="*/ 11902429 w 18603203"/>
              <a:gd name="connsiteY154" fmla="*/ 15615 h 253112"/>
              <a:gd name="connsiteX155" fmla="*/ 11904647 w 18603203"/>
              <a:gd name="connsiteY155" fmla="*/ 42053 h 253112"/>
              <a:gd name="connsiteX156" fmla="*/ 11889084 w 18603203"/>
              <a:gd name="connsiteY156" fmla="*/ 74402 h 253112"/>
              <a:gd name="connsiteX157" fmla="*/ 11896924 w 18603203"/>
              <a:gd name="connsiteY157" fmla="*/ 70635 h 253112"/>
              <a:gd name="connsiteX158" fmla="*/ 12170307 w 18603203"/>
              <a:gd name="connsiteY158" fmla="*/ 15615 h 253112"/>
              <a:gd name="connsiteX159" fmla="*/ 12172525 w 18603203"/>
              <a:gd name="connsiteY159" fmla="*/ 42053 h 253112"/>
              <a:gd name="connsiteX160" fmla="*/ 12156962 w 18603203"/>
              <a:gd name="connsiteY160" fmla="*/ 74403 h 253112"/>
              <a:gd name="connsiteX161" fmla="*/ 12164802 w 18603203"/>
              <a:gd name="connsiteY161" fmla="*/ 70635 h 253112"/>
              <a:gd name="connsiteX162" fmla="*/ 12438186 w 18603203"/>
              <a:gd name="connsiteY162" fmla="*/ 15615 h 253112"/>
              <a:gd name="connsiteX163" fmla="*/ 12440404 w 18603203"/>
              <a:gd name="connsiteY163" fmla="*/ 42053 h 253112"/>
              <a:gd name="connsiteX164" fmla="*/ 12424840 w 18603203"/>
              <a:gd name="connsiteY164" fmla="*/ 74402 h 253112"/>
              <a:gd name="connsiteX165" fmla="*/ 12432681 w 18603203"/>
              <a:gd name="connsiteY165" fmla="*/ 70635 h 253112"/>
              <a:gd name="connsiteX166" fmla="*/ 12706063 w 18603203"/>
              <a:gd name="connsiteY166" fmla="*/ 15615 h 253112"/>
              <a:gd name="connsiteX167" fmla="*/ 12708282 w 18603203"/>
              <a:gd name="connsiteY167" fmla="*/ 42053 h 253112"/>
              <a:gd name="connsiteX168" fmla="*/ 12692719 w 18603203"/>
              <a:gd name="connsiteY168" fmla="*/ 74402 h 253112"/>
              <a:gd name="connsiteX169" fmla="*/ 12700558 w 18603203"/>
              <a:gd name="connsiteY169" fmla="*/ 70635 h 253112"/>
              <a:gd name="connsiteX170" fmla="*/ 12973942 w 18603203"/>
              <a:gd name="connsiteY170" fmla="*/ 15615 h 253112"/>
              <a:gd name="connsiteX171" fmla="*/ 12976159 w 18603203"/>
              <a:gd name="connsiteY171" fmla="*/ 42053 h 253112"/>
              <a:gd name="connsiteX172" fmla="*/ 12960596 w 18603203"/>
              <a:gd name="connsiteY172" fmla="*/ 74403 h 253112"/>
              <a:gd name="connsiteX173" fmla="*/ 12968437 w 18603203"/>
              <a:gd name="connsiteY173" fmla="*/ 70635 h 253112"/>
              <a:gd name="connsiteX174" fmla="*/ 13241820 w 18603203"/>
              <a:gd name="connsiteY174" fmla="*/ 15615 h 253112"/>
              <a:gd name="connsiteX175" fmla="*/ 13244038 w 18603203"/>
              <a:gd name="connsiteY175" fmla="*/ 42053 h 253112"/>
              <a:gd name="connsiteX176" fmla="*/ 13228475 w 18603203"/>
              <a:gd name="connsiteY176" fmla="*/ 74402 h 253112"/>
              <a:gd name="connsiteX177" fmla="*/ 13236315 w 18603203"/>
              <a:gd name="connsiteY177" fmla="*/ 70635 h 253112"/>
              <a:gd name="connsiteX178" fmla="*/ 13509698 w 18603203"/>
              <a:gd name="connsiteY178" fmla="*/ 15615 h 253112"/>
              <a:gd name="connsiteX179" fmla="*/ 13511916 w 18603203"/>
              <a:gd name="connsiteY179" fmla="*/ 42053 h 253112"/>
              <a:gd name="connsiteX180" fmla="*/ 13496353 w 18603203"/>
              <a:gd name="connsiteY180" fmla="*/ 74402 h 253112"/>
              <a:gd name="connsiteX181" fmla="*/ 13504193 w 18603203"/>
              <a:gd name="connsiteY181" fmla="*/ 70635 h 253112"/>
              <a:gd name="connsiteX182" fmla="*/ 13777576 w 18603203"/>
              <a:gd name="connsiteY182" fmla="*/ 15615 h 253112"/>
              <a:gd name="connsiteX183" fmla="*/ 13779794 w 18603203"/>
              <a:gd name="connsiteY183" fmla="*/ 42053 h 253112"/>
              <a:gd name="connsiteX184" fmla="*/ 13764231 w 18603203"/>
              <a:gd name="connsiteY184" fmla="*/ 74402 h 253112"/>
              <a:gd name="connsiteX185" fmla="*/ 13772071 w 18603203"/>
              <a:gd name="connsiteY185" fmla="*/ 70635 h 253112"/>
              <a:gd name="connsiteX186" fmla="*/ 14045454 w 18603203"/>
              <a:gd name="connsiteY186" fmla="*/ 15615 h 253112"/>
              <a:gd name="connsiteX187" fmla="*/ 14047672 w 18603203"/>
              <a:gd name="connsiteY187" fmla="*/ 42053 h 253112"/>
              <a:gd name="connsiteX188" fmla="*/ 14032109 w 18603203"/>
              <a:gd name="connsiteY188" fmla="*/ 74403 h 253112"/>
              <a:gd name="connsiteX189" fmla="*/ 14039950 w 18603203"/>
              <a:gd name="connsiteY189" fmla="*/ 70635 h 253112"/>
              <a:gd name="connsiteX190" fmla="*/ 14313333 w 18603203"/>
              <a:gd name="connsiteY190" fmla="*/ 15615 h 253112"/>
              <a:gd name="connsiteX191" fmla="*/ 14315551 w 18603203"/>
              <a:gd name="connsiteY191" fmla="*/ 42053 h 253112"/>
              <a:gd name="connsiteX192" fmla="*/ 14299988 w 18603203"/>
              <a:gd name="connsiteY192" fmla="*/ 74402 h 253112"/>
              <a:gd name="connsiteX193" fmla="*/ 14307828 w 18603203"/>
              <a:gd name="connsiteY193" fmla="*/ 70635 h 253112"/>
              <a:gd name="connsiteX194" fmla="*/ 14581211 w 18603203"/>
              <a:gd name="connsiteY194" fmla="*/ 15615 h 253112"/>
              <a:gd name="connsiteX195" fmla="*/ 14583429 w 18603203"/>
              <a:gd name="connsiteY195" fmla="*/ 42053 h 253112"/>
              <a:gd name="connsiteX196" fmla="*/ 14567866 w 18603203"/>
              <a:gd name="connsiteY196" fmla="*/ 74402 h 253112"/>
              <a:gd name="connsiteX197" fmla="*/ 14575706 w 18603203"/>
              <a:gd name="connsiteY197" fmla="*/ 70635 h 253112"/>
              <a:gd name="connsiteX198" fmla="*/ 14849089 w 18603203"/>
              <a:gd name="connsiteY198" fmla="*/ 15615 h 253112"/>
              <a:gd name="connsiteX199" fmla="*/ 14851307 w 18603203"/>
              <a:gd name="connsiteY199" fmla="*/ 42053 h 253112"/>
              <a:gd name="connsiteX200" fmla="*/ 14835744 w 18603203"/>
              <a:gd name="connsiteY200" fmla="*/ 74403 h 253112"/>
              <a:gd name="connsiteX201" fmla="*/ 14843585 w 18603203"/>
              <a:gd name="connsiteY201" fmla="*/ 70635 h 253112"/>
              <a:gd name="connsiteX202" fmla="*/ 15116968 w 18603203"/>
              <a:gd name="connsiteY202" fmla="*/ 15615 h 253112"/>
              <a:gd name="connsiteX203" fmla="*/ 15119186 w 18603203"/>
              <a:gd name="connsiteY203" fmla="*/ 42053 h 253112"/>
              <a:gd name="connsiteX204" fmla="*/ 15103623 w 18603203"/>
              <a:gd name="connsiteY204" fmla="*/ 74402 h 253112"/>
              <a:gd name="connsiteX205" fmla="*/ 15111463 w 18603203"/>
              <a:gd name="connsiteY205" fmla="*/ 70635 h 253112"/>
              <a:gd name="connsiteX206" fmla="*/ 15384846 w 18603203"/>
              <a:gd name="connsiteY206" fmla="*/ 15615 h 253112"/>
              <a:gd name="connsiteX207" fmla="*/ 15387064 w 18603203"/>
              <a:gd name="connsiteY207" fmla="*/ 42053 h 253112"/>
              <a:gd name="connsiteX208" fmla="*/ 15371501 w 18603203"/>
              <a:gd name="connsiteY208" fmla="*/ 74402 h 253112"/>
              <a:gd name="connsiteX209" fmla="*/ 15379341 w 18603203"/>
              <a:gd name="connsiteY209" fmla="*/ 70635 h 253112"/>
              <a:gd name="connsiteX210" fmla="*/ 15652724 w 18603203"/>
              <a:gd name="connsiteY210" fmla="*/ 15615 h 253112"/>
              <a:gd name="connsiteX211" fmla="*/ 15654942 w 18603203"/>
              <a:gd name="connsiteY211" fmla="*/ 42053 h 253112"/>
              <a:gd name="connsiteX212" fmla="*/ 15639379 w 18603203"/>
              <a:gd name="connsiteY212" fmla="*/ 74403 h 253112"/>
              <a:gd name="connsiteX213" fmla="*/ 15647220 w 18603203"/>
              <a:gd name="connsiteY213" fmla="*/ 70635 h 253112"/>
              <a:gd name="connsiteX214" fmla="*/ 15920603 w 18603203"/>
              <a:gd name="connsiteY214" fmla="*/ 15615 h 253112"/>
              <a:gd name="connsiteX215" fmla="*/ 15922821 w 18603203"/>
              <a:gd name="connsiteY215" fmla="*/ 42053 h 253112"/>
              <a:gd name="connsiteX216" fmla="*/ 15907258 w 18603203"/>
              <a:gd name="connsiteY216" fmla="*/ 74402 h 253112"/>
              <a:gd name="connsiteX217" fmla="*/ 15915098 w 18603203"/>
              <a:gd name="connsiteY217" fmla="*/ 70635 h 253112"/>
              <a:gd name="connsiteX218" fmla="*/ 16188481 w 18603203"/>
              <a:gd name="connsiteY218" fmla="*/ 15615 h 253112"/>
              <a:gd name="connsiteX219" fmla="*/ 16190699 w 18603203"/>
              <a:gd name="connsiteY219" fmla="*/ 42053 h 253112"/>
              <a:gd name="connsiteX220" fmla="*/ 16175136 w 18603203"/>
              <a:gd name="connsiteY220" fmla="*/ 74402 h 253112"/>
              <a:gd name="connsiteX221" fmla="*/ 16182976 w 18603203"/>
              <a:gd name="connsiteY221" fmla="*/ 70635 h 253112"/>
              <a:gd name="connsiteX222" fmla="*/ 16456359 w 18603203"/>
              <a:gd name="connsiteY222" fmla="*/ 15615 h 253112"/>
              <a:gd name="connsiteX223" fmla="*/ 16458577 w 18603203"/>
              <a:gd name="connsiteY223" fmla="*/ 42053 h 253112"/>
              <a:gd name="connsiteX224" fmla="*/ 16443014 w 18603203"/>
              <a:gd name="connsiteY224" fmla="*/ 74402 h 253112"/>
              <a:gd name="connsiteX225" fmla="*/ 16450855 w 18603203"/>
              <a:gd name="connsiteY225" fmla="*/ 70635 h 253112"/>
              <a:gd name="connsiteX226" fmla="*/ 16724238 w 18603203"/>
              <a:gd name="connsiteY226" fmla="*/ 15615 h 253112"/>
              <a:gd name="connsiteX227" fmla="*/ 16726456 w 18603203"/>
              <a:gd name="connsiteY227" fmla="*/ 42053 h 253112"/>
              <a:gd name="connsiteX228" fmla="*/ 16710893 w 18603203"/>
              <a:gd name="connsiteY228" fmla="*/ 74402 h 253112"/>
              <a:gd name="connsiteX229" fmla="*/ 16718733 w 18603203"/>
              <a:gd name="connsiteY229" fmla="*/ 70635 h 253112"/>
              <a:gd name="connsiteX230" fmla="*/ 16992116 w 18603203"/>
              <a:gd name="connsiteY230" fmla="*/ 15615 h 253112"/>
              <a:gd name="connsiteX231" fmla="*/ 16994334 w 18603203"/>
              <a:gd name="connsiteY231" fmla="*/ 42053 h 253112"/>
              <a:gd name="connsiteX232" fmla="*/ 16978771 w 18603203"/>
              <a:gd name="connsiteY232" fmla="*/ 74402 h 253112"/>
              <a:gd name="connsiteX233" fmla="*/ 16986611 w 18603203"/>
              <a:gd name="connsiteY233" fmla="*/ 70635 h 253112"/>
              <a:gd name="connsiteX234" fmla="*/ 17259994 w 18603203"/>
              <a:gd name="connsiteY234" fmla="*/ 15615 h 253112"/>
              <a:gd name="connsiteX235" fmla="*/ 17262212 w 18603203"/>
              <a:gd name="connsiteY235" fmla="*/ 42053 h 253112"/>
              <a:gd name="connsiteX236" fmla="*/ 17246648 w 18603203"/>
              <a:gd name="connsiteY236" fmla="*/ 74402 h 253112"/>
              <a:gd name="connsiteX237" fmla="*/ 17254488 w 18603203"/>
              <a:gd name="connsiteY237" fmla="*/ 70635 h 253112"/>
              <a:gd name="connsiteX238" fmla="*/ 17527872 w 18603203"/>
              <a:gd name="connsiteY238" fmla="*/ 15615 h 253112"/>
              <a:gd name="connsiteX239" fmla="*/ 17530090 w 18603203"/>
              <a:gd name="connsiteY239" fmla="*/ 42053 h 253112"/>
              <a:gd name="connsiteX240" fmla="*/ 17514528 w 18603203"/>
              <a:gd name="connsiteY240" fmla="*/ 74402 h 253112"/>
              <a:gd name="connsiteX241" fmla="*/ 17522368 w 18603203"/>
              <a:gd name="connsiteY241" fmla="*/ 70635 h 253112"/>
              <a:gd name="connsiteX242" fmla="*/ 17795750 w 18603203"/>
              <a:gd name="connsiteY242" fmla="*/ 15615 h 253112"/>
              <a:gd name="connsiteX243" fmla="*/ 17797968 w 18603203"/>
              <a:gd name="connsiteY243" fmla="*/ 42053 h 253112"/>
              <a:gd name="connsiteX244" fmla="*/ 17782404 w 18603203"/>
              <a:gd name="connsiteY244" fmla="*/ 74402 h 253112"/>
              <a:gd name="connsiteX245" fmla="*/ 17790244 w 18603203"/>
              <a:gd name="connsiteY245" fmla="*/ 70635 h 253112"/>
              <a:gd name="connsiteX246" fmla="*/ 18063628 w 18603203"/>
              <a:gd name="connsiteY246" fmla="*/ 15615 h 253112"/>
              <a:gd name="connsiteX247" fmla="*/ 18065846 w 18603203"/>
              <a:gd name="connsiteY247" fmla="*/ 42053 h 253112"/>
              <a:gd name="connsiteX248" fmla="*/ 18050284 w 18603203"/>
              <a:gd name="connsiteY248" fmla="*/ 74403 h 253112"/>
              <a:gd name="connsiteX249" fmla="*/ 18058124 w 18603203"/>
              <a:gd name="connsiteY249" fmla="*/ 70635 h 253112"/>
              <a:gd name="connsiteX250" fmla="*/ 18331508 w 18603203"/>
              <a:gd name="connsiteY250" fmla="*/ 15615 h 253112"/>
              <a:gd name="connsiteX251" fmla="*/ 18333724 w 18603203"/>
              <a:gd name="connsiteY251" fmla="*/ 42053 h 253112"/>
              <a:gd name="connsiteX252" fmla="*/ 18318164 w 18603203"/>
              <a:gd name="connsiteY252" fmla="*/ 74397 h 253112"/>
              <a:gd name="connsiteX253" fmla="*/ 18325994 w 18603203"/>
              <a:gd name="connsiteY253" fmla="*/ 70635 h 253112"/>
              <a:gd name="connsiteX254" fmla="*/ 18599376 w 18603203"/>
              <a:gd name="connsiteY254" fmla="*/ 15615 h 253112"/>
              <a:gd name="connsiteX255" fmla="*/ 18428480 w 18603203"/>
              <a:gd name="connsiteY255" fmla="*/ 235979 h 253112"/>
              <a:gd name="connsiteX256" fmla="*/ 18406490 w 18603203"/>
              <a:gd name="connsiteY256" fmla="*/ 253112 h 253112"/>
              <a:gd name="connsiteX257" fmla="*/ 1118595 w 18603203"/>
              <a:gd name="connsiteY257" fmla="*/ 253112 h 253112"/>
              <a:gd name="connsiteX258" fmla="*/ 1709315 w 18603203"/>
              <a:gd name="connsiteY258" fmla="*/ 74402 h 253112"/>
              <a:gd name="connsiteX259" fmla="*/ 1717155 w 18603203"/>
              <a:gd name="connsiteY259" fmla="*/ 70635 h 253112"/>
              <a:gd name="connsiteX260" fmla="*/ 1959231 w 18603203"/>
              <a:gd name="connsiteY260" fmla="*/ 531 h 253112"/>
              <a:gd name="connsiteX0" fmla="*/ 1118595 w 18603203"/>
              <a:gd name="connsiteY0" fmla="*/ 253112 h 344552"/>
              <a:gd name="connsiteX1" fmla="*/ 1709315 w 18603203"/>
              <a:gd name="connsiteY1" fmla="*/ 74402 h 344552"/>
              <a:gd name="connsiteX2" fmla="*/ 1717155 w 18603203"/>
              <a:gd name="connsiteY2" fmla="*/ 70635 h 344552"/>
              <a:gd name="connsiteX3" fmla="*/ 1959231 w 18603203"/>
              <a:gd name="connsiteY3" fmla="*/ 531 h 344552"/>
              <a:gd name="connsiteX4" fmla="*/ 1990538 w 18603203"/>
              <a:gd name="connsiteY4" fmla="*/ 15615 h 344552"/>
              <a:gd name="connsiteX5" fmla="*/ 1992756 w 18603203"/>
              <a:gd name="connsiteY5" fmla="*/ 42053 h 344552"/>
              <a:gd name="connsiteX6" fmla="*/ 1977193 w 18603203"/>
              <a:gd name="connsiteY6" fmla="*/ 74402 h 344552"/>
              <a:gd name="connsiteX7" fmla="*/ 1985034 w 18603203"/>
              <a:gd name="connsiteY7" fmla="*/ 70635 h 344552"/>
              <a:gd name="connsiteX8" fmla="*/ 2227110 w 18603203"/>
              <a:gd name="connsiteY8" fmla="*/ 531 h 344552"/>
              <a:gd name="connsiteX9" fmla="*/ 2258416 w 18603203"/>
              <a:gd name="connsiteY9" fmla="*/ 15615 h 344552"/>
              <a:gd name="connsiteX10" fmla="*/ 2260635 w 18603203"/>
              <a:gd name="connsiteY10" fmla="*/ 42053 h 344552"/>
              <a:gd name="connsiteX11" fmla="*/ 2245072 w 18603203"/>
              <a:gd name="connsiteY11" fmla="*/ 74402 h 344552"/>
              <a:gd name="connsiteX12" fmla="*/ 2252911 w 18603203"/>
              <a:gd name="connsiteY12" fmla="*/ 70635 h 344552"/>
              <a:gd name="connsiteX13" fmla="*/ 2494988 w 18603203"/>
              <a:gd name="connsiteY13" fmla="*/ 531 h 344552"/>
              <a:gd name="connsiteX14" fmla="*/ 2526294 w 18603203"/>
              <a:gd name="connsiteY14" fmla="*/ 15615 h 344552"/>
              <a:gd name="connsiteX15" fmla="*/ 2528513 w 18603203"/>
              <a:gd name="connsiteY15" fmla="*/ 42053 h 344552"/>
              <a:gd name="connsiteX16" fmla="*/ 2512950 w 18603203"/>
              <a:gd name="connsiteY16" fmla="*/ 74402 h 344552"/>
              <a:gd name="connsiteX17" fmla="*/ 2520789 w 18603203"/>
              <a:gd name="connsiteY17" fmla="*/ 70635 h 344552"/>
              <a:gd name="connsiteX18" fmla="*/ 2794172 w 18603203"/>
              <a:gd name="connsiteY18" fmla="*/ 15615 h 344552"/>
              <a:gd name="connsiteX19" fmla="*/ 2796390 w 18603203"/>
              <a:gd name="connsiteY19" fmla="*/ 42053 h 344552"/>
              <a:gd name="connsiteX20" fmla="*/ 2780827 w 18603203"/>
              <a:gd name="connsiteY20" fmla="*/ 74403 h 344552"/>
              <a:gd name="connsiteX21" fmla="*/ 2788668 w 18603203"/>
              <a:gd name="connsiteY21" fmla="*/ 70635 h 344552"/>
              <a:gd name="connsiteX22" fmla="*/ 3062051 w 18603203"/>
              <a:gd name="connsiteY22" fmla="*/ 15615 h 344552"/>
              <a:gd name="connsiteX23" fmla="*/ 3064269 w 18603203"/>
              <a:gd name="connsiteY23" fmla="*/ 42053 h 344552"/>
              <a:gd name="connsiteX24" fmla="*/ 3048707 w 18603203"/>
              <a:gd name="connsiteY24" fmla="*/ 74402 h 344552"/>
              <a:gd name="connsiteX25" fmla="*/ 3056545 w 18603203"/>
              <a:gd name="connsiteY25" fmla="*/ 70635 h 344552"/>
              <a:gd name="connsiteX26" fmla="*/ 3329929 w 18603203"/>
              <a:gd name="connsiteY26" fmla="*/ 15615 h 344552"/>
              <a:gd name="connsiteX27" fmla="*/ 3332147 w 18603203"/>
              <a:gd name="connsiteY27" fmla="*/ 42053 h 344552"/>
              <a:gd name="connsiteX28" fmla="*/ 3316584 w 18603203"/>
              <a:gd name="connsiteY28" fmla="*/ 74402 h 344552"/>
              <a:gd name="connsiteX29" fmla="*/ 3324424 w 18603203"/>
              <a:gd name="connsiteY29" fmla="*/ 70635 h 344552"/>
              <a:gd name="connsiteX30" fmla="*/ 3597807 w 18603203"/>
              <a:gd name="connsiteY30" fmla="*/ 15615 h 344552"/>
              <a:gd name="connsiteX31" fmla="*/ 3600025 w 18603203"/>
              <a:gd name="connsiteY31" fmla="*/ 42053 h 344552"/>
              <a:gd name="connsiteX32" fmla="*/ 3584462 w 18603203"/>
              <a:gd name="connsiteY32" fmla="*/ 74403 h 344552"/>
              <a:gd name="connsiteX33" fmla="*/ 3592302 w 18603203"/>
              <a:gd name="connsiteY33" fmla="*/ 70635 h 344552"/>
              <a:gd name="connsiteX34" fmla="*/ 3865687 w 18603203"/>
              <a:gd name="connsiteY34" fmla="*/ 15615 h 344552"/>
              <a:gd name="connsiteX35" fmla="*/ 3867904 w 18603203"/>
              <a:gd name="connsiteY35" fmla="*/ 42053 h 344552"/>
              <a:gd name="connsiteX36" fmla="*/ 3852340 w 18603203"/>
              <a:gd name="connsiteY36" fmla="*/ 74402 h 344552"/>
              <a:gd name="connsiteX37" fmla="*/ 3860182 w 18603203"/>
              <a:gd name="connsiteY37" fmla="*/ 70635 h 344552"/>
              <a:gd name="connsiteX38" fmla="*/ 4133563 w 18603203"/>
              <a:gd name="connsiteY38" fmla="*/ 15615 h 344552"/>
              <a:gd name="connsiteX39" fmla="*/ 4135782 w 18603203"/>
              <a:gd name="connsiteY39" fmla="*/ 42053 h 344552"/>
              <a:gd name="connsiteX40" fmla="*/ 4120220 w 18603203"/>
              <a:gd name="connsiteY40" fmla="*/ 74402 h 344552"/>
              <a:gd name="connsiteX41" fmla="*/ 4128058 w 18603203"/>
              <a:gd name="connsiteY41" fmla="*/ 70635 h 344552"/>
              <a:gd name="connsiteX42" fmla="*/ 4401442 w 18603203"/>
              <a:gd name="connsiteY42" fmla="*/ 15615 h 344552"/>
              <a:gd name="connsiteX43" fmla="*/ 4403659 w 18603203"/>
              <a:gd name="connsiteY43" fmla="*/ 42053 h 344552"/>
              <a:gd name="connsiteX44" fmla="*/ 4388096 w 18603203"/>
              <a:gd name="connsiteY44" fmla="*/ 74403 h 344552"/>
              <a:gd name="connsiteX45" fmla="*/ 4395937 w 18603203"/>
              <a:gd name="connsiteY45" fmla="*/ 70635 h 344552"/>
              <a:gd name="connsiteX46" fmla="*/ 4669320 w 18603203"/>
              <a:gd name="connsiteY46" fmla="*/ 15615 h 344552"/>
              <a:gd name="connsiteX47" fmla="*/ 4671539 w 18603203"/>
              <a:gd name="connsiteY47" fmla="*/ 42053 h 344552"/>
              <a:gd name="connsiteX48" fmla="*/ 4655975 w 18603203"/>
              <a:gd name="connsiteY48" fmla="*/ 74402 h 344552"/>
              <a:gd name="connsiteX49" fmla="*/ 4663815 w 18603203"/>
              <a:gd name="connsiteY49" fmla="*/ 70635 h 344552"/>
              <a:gd name="connsiteX50" fmla="*/ 4937198 w 18603203"/>
              <a:gd name="connsiteY50" fmla="*/ 15615 h 344552"/>
              <a:gd name="connsiteX51" fmla="*/ 4939416 w 18603203"/>
              <a:gd name="connsiteY51" fmla="*/ 42053 h 344552"/>
              <a:gd name="connsiteX52" fmla="*/ 4923853 w 18603203"/>
              <a:gd name="connsiteY52" fmla="*/ 74402 h 344552"/>
              <a:gd name="connsiteX53" fmla="*/ 4931693 w 18603203"/>
              <a:gd name="connsiteY53" fmla="*/ 70635 h 344552"/>
              <a:gd name="connsiteX54" fmla="*/ 5205076 w 18603203"/>
              <a:gd name="connsiteY54" fmla="*/ 15615 h 344552"/>
              <a:gd name="connsiteX55" fmla="*/ 5207294 w 18603203"/>
              <a:gd name="connsiteY55" fmla="*/ 42053 h 344552"/>
              <a:gd name="connsiteX56" fmla="*/ 5191731 w 18603203"/>
              <a:gd name="connsiteY56" fmla="*/ 74402 h 344552"/>
              <a:gd name="connsiteX57" fmla="*/ 5199571 w 18603203"/>
              <a:gd name="connsiteY57" fmla="*/ 70635 h 344552"/>
              <a:gd name="connsiteX58" fmla="*/ 5472954 w 18603203"/>
              <a:gd name="connsiteY58" fmla="*/ 15615 h 344552"/>
              <a:gd name="connsiteX59" fmla="*/ 5475172 w 18603203"/>
              <a:gd name="connsiteY59" fmla="*/ 42053 h 344552"/>
              <a:gd name="connsiteX60" fmla="*/ 5459609 w 18603203"/>
              <a:gd name="connsiteY60" fmla="*/ 74403 h 344552"/>
              <a:gd name="connsiteX61" fmla="*/ 5467451 w 18603203"/>
              <a:gd name="connsiteY61" fmla="*/ 70635 h 344552"/>
              <a:gd name="connsiteX62" fmla="*/ 5740834 w 18603203"/>
              <a:gd name="connsiteY62" fmla="*/ 15615 h 344552"/>
              <a:gd name="connsiteX63" fmla="*/ 5743051 w 18603203"/>
              <a:gd name="connsiteY63" fmla="*/ 42053 h 344552"/>
              <a:gd name="connsiteX64" fmla="*/ 5727489 w 18603203"/>
              <a:gd name="connsiteY64" fmla="*/ 74402 h 344552"/>
              <a:gd name="connsiteX65" fmla="*/ 5735329 w 18603203"/>
              <a:gd name="connsiteY65" fmla="*/ 70635 h 344552"/>
              <a:gd name="connsiteX66" fmla="*/ 6008712 w 18603203"/>
              <a:gd name="connsiteY66" fmla="*/ 15615 h 344552"/>
              <a:gd name="connsiteX67" fmla="*/ 6010930 w 18603203"/>
              <a:gd name="connsiteY67" fmla="*/ 42053 h 344552"/>
              <a:gd name="connsiteX68" fmla="*/ 5995367 w 18603203"/>
              <a:gd name="connsiteY68" fmla="*/ 74402 h 344552"/>
              <a:gd name="connsiteX69" fmla="*/ 6003207 w 18603203"/>
              <a:gd name="connsiteY69" fmla="*/ 70635 h 344552"/>
              <a:gd name="connsiteX70" fmla="*/ 6276590 w 18603203"/>
              <a:gd name="connsiteY70" fmla="*/ 15615 h 344552"/>
              <a:gd name="connsiteX71" fmla="*/ 6278808 w 18603203"/>
              <a:gd name="connsiteY71" fmla="*/ 42053 h 344552"/>
              <a:gd name="connsiteX72" fmla="*/ 6263245 w 18603203"/>
              <a:gd name="connsiteY72" fmla="*/ 74403 h 344552"/>
              <a:gd name="connsiteX73" fmla="*/ 6271086 w 18603203"/>
              <a:gd name="connsiteY73" fmla="*/ 70635 h 344552"/>
              <a:gd name="connsiteX74" fmla="*/ 6544468 w 18603203"/>
              <a:gd name="connsiteY74" fmla="*/ 15615 h 344552"/>
              <a:gd name="connsiteX75" fmla="*/ 6546687 w 18603203"/>
              <a:gd name="connsiteY75" fmla="*/ 42053 h 344552"/>
              <a:gd name="connsiteX76" fmla="*/ 6531124 w 18603203"/>
              <a:gd name="connsiteY76" fmla="*/ 74402 h 344552"/>
              <a:gd name="connsiteX77" fmla="*/ 6538963 w 18603203"/>
              <a:gd name="connsiteY77" fmla="*/ 70635 h 344552"/>
              <a:gd name="connsiteX78" fmla="*/ 6812346 w 18603203"/>
              <a:gd name="connsiteY78" fmla="*/ 15615 h 344552"/>
              <a:gd name="connsiteX79" fmla="*/ 6814565 w 18603203"/>
              <a:gd name="connsiteY79" fmla="*/ 42053 h 344552"/>
              <a:gd name="connsiteX80" fmla="*/ 6799001 w 18603203"/>
              <a:gd name="connsiteY80" fmla="*/ 74402 h 344552"/>
              <a:gd name="connsiteX81" fmla="*/ 6806841 w 18603203"/>
              <a:gd name="connsiteY81" fmla="*/ 70635 h 344552"/>
              <a:gd name="connsiteX82" fmla="*/ 7080224 w 18603203"/>
              <a:gd name="connsiteY82" fmla="*/ 15615 h 344552"/>
              <a:gd name="connsiteX83" fmla="*/ 7082443 w 18603203"/>
              <a:gd name="connsiteY83" fmla="*/ 42053 h 344552"/>
              <a:gd name="connsiteX84" fmla="*/ 7066879 w 18603203"/>
              <a:gd name="connsiteY84" fmla="*/ 74403 h 344552"/>
              <a:gd name="connsiteX85" fmla="*/ 7074720 w 18603203"/>
              <a:gd name="connsiteY85" fmla="*/ 70635 h 344552"/>
              <a:gd name="connsiteX86" fmla="*/ 7348104 w 18603203"/>
              <a:gd name="connsiteY86" fmla="*/ 15615 h 344552"/>
              <a:gd name="connsiteX87" fmla="*/ 7350321 w 18603203"/>
              <a:gd name="connsiteY87" fmla="*/ 42053 h 344552"/>
              <a:gd name="connsiteX88" fmla="*/ 7334758 w 18603203"/>
              <a:gd name="connsiteY88" fmla="*/ 74402 h 344552"/>
              <a:gd name="connsiteX89" fmla="*/ 7342598 w 18603203"/>
              <a:gd name="connsiteY89" fmla="*/ 70635 h 344552"/>
              <a:gd name="connsiteX90" fmla="*/ 7615982 w 18603203"/>
              <a:gd name="connsiteY90" fmla="*/ 15615 h 344552"/>
              <a:gd name="connsiteX91" fmla="*/ 7618199 w 18603203"/>
              <a:gd name="connsiteY91" fmla="*/ 42053 h 344552"/>
              <a:gd name="connsiteX92" fmla="*/ 7602637 w 18603203"/>
              <a:gd name="connsiteY92" fmla="*/ 74402 h 344552"/>
              <a:gd name="connsiteX93" fmla="*/ 7610477 w 18603203"/>
              <a:gd name="connsiteY93" fmla="*/ 70635 h 344552"/>
              <a:gd name="connsiteX94" fmla="*/ 7883860 w 18603203"/>
              <a:gd name="connsiteY94" fmla="*/ 15615 h 344552"/>
              <a:gd name="connsiteX95" fmla="*/ 7886077 w 18603203"/>
              <a:gd name="connsiteY95" fmla="*/ 42053 h 344552"/>
              <a:gd name="connsiteX96" fmla="*/ 7870515 w 18603203"/>
              <a:gd name="connsiteY96" fmla="*/ 74402 h 344552"/>
              <a:gd name="connsiteX97" fmla="*/ 7878356 w 18603203"/>
              <a:gd name="connsiteY97" fmla="*/ 70635 h 344552"/>
              <a:gd name="connsiteX98" fmla="*/ 8151739 w 18603203"/>
              <a:gd name="connsiteY98" fmla="*/ 15615 h 344552"/>
              <a:gd name="connsiteX99" fmla="*/ 8153957 w 18603203"/>
              <a:gd name="connsiteY99" fmla="*/ 42053 h 344552"/>
              <a:gd name="connsiteX100" fmla="*/ 8138394 w 18603203"/>
              <a:gd name="connsiteY100" fmla="*/ 74402 h 344552"/>
              <a:gd name="connsiteX101" fmla="*/ 8146234 w 18603203"/>
              <a:gd name="connsiteY101" fmla="*/ 70635 h 344552"/>
              <a:gd name="connsiteX102" fmla="*/ 8419617 w 18603203"/>
              <a:gd name="connsiteY102" fmla="*/ 15615 h 344552"/>
              <a:gd name="connsiteX103" fmla="*/ 8421835 w 18603203"/>
              <a:gd name="connsiteY103" fmla="*/ 42053 h 344552"/>
              <a:gd name="connsiteX104" fmla="*/ 8406272 w 18603203"/>
              <a:gd name="connsiteY104" fmla="*/ 74402 h 344552"/>
              <a:gd name="connsiteX105" fmla="*/ 8414112 w 18603203"/>
              <a:gd name="connsiteY105" fmla="*/ 70635 h 344552"/>
              <a:gd name="connsiteX106" fmla="*/ 8687494 w 18603203"/>
              <a:gd name="connsiteY106" fmla="*/ 15615 h 344552"/>
              <a:gd name="connsiteX107" fmla="*/ 8689713 w 18603203"/>
              <a:gd name="connsiteY107" fmla="*/ 42053 h 344552"/>
              <a:gd name="connsiteX108" fmla="*/ 8674150 w 18603203"/>
              <a:gd name="connsiteY108" fmla="*/ 74402 h 344552"/>
              <a:gd name="connsiteX109" fmla="*/ 8681990 w 18603203"/>
              <a:gd name="connsiteY109" fmla="*/ 70635 h 344552"/>
              <a:gd name="connsiteX110" fmla="*/ 8955372 w 18603203"/>
              <a:gd name="connsiteY110" fmla="*/ 15615 h 344552"/>
              <a:gd name="connsiteX111" fmla="*/ 8957590 w 18603203"/>
              <a:gd name="connsiteY111" fmla="*/ 42053 h 344552"/>
              <a:gd name="connsiteX112" fmla="*/ 8942027 w 18603203"/>
              <a:gd name="connsiteY112" fmla="*/ 74402 h 344552"/>
              <a:gd name="connsiteX113" fmla="*/ 8949867 w 18603203"/>
              <a:gd name="connsiteY113" fmla="*/ 70635 h 344552"/>
              <a:gd name="connsiteX114" fmla="*/ 9223250 w 18603203"/>
              <a:gd name="connsiteY114" fmla="*/ 15615 h 344552"/>
              <a:gd name="connsiteX115" fmla="*/ 9225468 w 18603203"/>
              <a:gd name="connsiteY115" fmla="*/ 42053 h 344552"/>
              <a:gd name="connsiteX116" fmla="*/ 9209905 w 18603203"/>
              <a:gd name="connsiteY116" fmla="*/ 74402 h 344552"/>
              <a:gd name="connsiteX117" fmla="*/ 9217745 w 18603203"/>
              <a:gd name="connsiteY117" fmla="*/ 70635 h 344552"/>
              <a:gd name="connsiteX118" fmla="*/ 9491128 w 18603203"/>
              <a:gd name="connsiteY118" fmla="*/ 15615 h 344552"/>
              <a:gd name="connsiteX119" fmla="*/ 9493346 w 18603203"/>
              <a:gd name="connsiteY119" fmla="*/ 42053 h 344552"/>
              <a:gd name="connsiteX120" fmla="*/ 9477783 w 18603203"/>
              <a:gd name="connsiteY120" fmla="*/ 74403 h 344552"/>
              <a:gd name="connsiteX121" fmla="*/ 9485624 w 18603203"/>
              <a:gd name="connsiteY121" fmla="*/ 70635 h 344552"/>
              <a:gd name="connsiteX122" fmla="*/ 9759007 w 18603203"/>
              <a:gd name="connsiteY122" fmla="*/ 15615 h 344552"/>
              <a:gd name="connsiteX123" fmla="*/ 9761225 w 18603203"/>
              <a:gd name="connsiteY123" fmla="*/ 42053 h 344552"/>
              <a:gd name="connsiteX124" fmla="*/ 9745665 w 18603203"/>
              <a:gd name="connsiteY124" fmla="*/ 74397 h 344552"/>
              <a:gd name="connsiteX125" fmla="*/ 9753494 w 18603203"/>
              <a:gd name="connsiteY125" fmla="*/ 70635 h 344552"/>
              <a:gd name="connsiteX126" fmla="*/ 10026877 w 18603203"/>
              <a:gd name="connsiteY126" fmla="*/ 15615 h 344552"/>
              <a:gd name="connsiteX127" fmla="*/ 10029095 w 18603203"/>
              <a:gd name="connsiteY127" fmla="*/ 42053 h 344552"/>
              <a:gd name="connsiteX128" fmla="*/ 10013331 w 18603203"/>
              <a:gd name="connsiteY128" fmla="*/ 74821 h 344552"/>
              <a:gd name="connsiteX129" fmla="*/ 10021777 w 18603203"/>
              <a:gd name="connsiteY129" fmla="*/ 70635 h 344552"/>
              <a:gd name="connsiteX130" fmla="*/ 10231511 w 18603203"/>
              <a:gd name="connsiteY130" fmla="*/ 1350 h 344552"/>
              <a:gd name="connsiteX131" fmla="*/ 10295160 w 18603203"/>
              <a:gd name="connsiteY131" fmla="*/ 15615 h 344552"/>
              <a:gd name="connsiteX132" fmla="*/ 10297378 w 18603203"/>
              <a:gd name="connsiteY132" fmla="*/ 42053 h 344552"/>
              <a:gd name="connsiteX133" fmla="*/ 10281815 w 18603203"/>
              <a:gd name="connsiteY133" fmla="*/ 74402 h 344552"/>
              <a:gd name="connsiteX134" fmla="*/ 10289655 w 18603203"/>
              <a:gd name="connsiteY134" fmla="*/ 70635 h 344552"/>
              <a:gd name="connsiteX135" fmla="*/ 10531731 w 18603203"/>
              <a:gd name="connsiteY135" fmla="*/ 531 h 344552"/>
              <a:gd name="connsiteX136" fmla="*/ 10563038 w 18603203"/>
              <a:gd name="connsiteY136" fmla="*/ 15615 h 344552"/>
              <a:gd name="connsiteX137" fmla="*/ 10565256 w 18603203"/>
              <a:gd name="connsiteY137" fmla="*/ 42053 h 344552"/>
              <a:gd name="connsiteX138" fmla="*/ 10549693 w 18603203"/>
              <a:gd name="connsiteY138" fmla="*/ 74402 h 344552"/>
              <a:gd name="connsiteX139" fmla="*/ 10557534 w 18603203"/>
              <a:gd name="connsiteY139" fmla="*/ 70635 h 344552"/>
              <a:gd name="connsiteX140" fmla="*/ 10799610 w 18603203"/>
              <a:gd name="connsiteY140" fmla="*/ 531 h 344552"/>
              <a:gd name="connsiteX141" fmla="*/ 10830916 w 18603203"/>
              <a:gd name="connsiteY141" fmla="*/ 15615 h 344552"/>
              <a:gd name="connsiteX142" fmla="*/ 10833135 w 18603203"/>
              <a:gd name="connsiteY142" fmla="*/ 42053 h 344552"/>
              <a:gd name="connsiteX143" fmla="*/ 10817572 w 18603203"/>
              <a:gd name="connsiteY143" fmla="*/ 74402 h 344552"/>
              <a:gd name="connsiteX144" fmla="*/ 10825411 w 18603203"/>
              <a:gd name="connsiteY144" fmla="*/ 70635 h 344552"/>
              <a:gd name="connsiteX145" fmla="*/ 11098793 w 18603203"/>
              <a:gd name="connsiteY145" fmla="*/ 15615 h 344552"/>
              <a:gd name="connsiteX146" fmla="*/ 11101012 w 18603203"/>
              <a:gd name="connsiteY146" fmla="*/ 42053 h 344552"/>
              <a:gd name="connsiteX147" fmla="*/ 11085450 w 18603203"/>
              <a:gd name="connsiteY147" fmla="*/ 74402 h 344552"/>
              <a:gd name="connsiteX148" fmla="*/ 11093289 w 18603203"/>
              <a:gd name="connsiteY148" fmla="*/ 70635 h 344552"/>
              <a:gd name="connsiteX149" fmla="*/ 11366672 w 18603203"/>
              <a:gd name="connsiteY149" fmla="*/ 15615 h 344552"/>
              <a:gd name="connsiteX150" fmla="*/ 11368890 w 18603203"/>
              <a:gd name="connsiteY150" fmla="*/ 42053 h 344552"/>
              <a:gd name="connsiteX151" fmla="*/ 11353327 w 18603203"/>
              <a:gd name="connsiteY151" fmla="*/ 74403 h 344552"/>
              <a:gd name="connsiteX152" fmla="*/ 11361168 w 18603203"/>
              <a:gd name="connsiteY152" fmla="*/ 70635 h 344552"/>
              <a:gd name="connsiteX153" fmla="*/ 11634551 w 18603203"/>
              <a:gd name="connsiteY153" fmla="*/ 15615 h 344552"/>
              <a:gd name="connsiteX154" fmla="*/ 11636769 w 18603203"/>
              <a:gd name="connsiteY154" fmla="*/ 42053 h 344552"/>
              <a:gd name="connsiteX155" fmla="*/ 11621207 w 18603203"/>
              <a:gd name="connsiteY155" fmla="*/ 74402 h 344552"/>
              <a:gd name="connsiteX156" fmla="*/ 11629045 w 18603203"/>
              <a:gd name="connsiteY156" fmla="*/ 70635 h 344552"/>
              <a:gd name="connsiteX157" fmla="*/ 11902429 w 18603203"/>
              <a:gd name="connsiteY157" fmla="*/ 15615 h 344552"/>
              <a:gd name="connsiteX158" fmla="*/ 11904647 w 18603203"/>
              <a:gd name="connsiteY158" fmla="*/ 42053 h 344552"/>
              <a:gd name="connsiteX159" fmla="*/ 11889084 w 18603203"/>
              <a:gd name="connsiteY159" fmla="*/ 74402 h 344552"/>
              <a:gd name="connsiteX160" fmla="*/ 11896924 w 18603203"/>
              <a:gd name="connsiteY160" fmla="*/ 70635 h 344552"/>
              <a:gd name="connsiteX161" fmla="*/ 12170307 w 18603203"/>
              <a:gd name="connsiteY161" fmla="*/ 15615 h 344552"/>
              <a:gd name="connsiteX162" fmla="*/ 12172525 w 18603203"/>
              <a:gd name="connsiteY162" fmla="*/ 42053 h 344552"/>
              <a:gd name="connsiteX163" fmla="*/ 12156962 w 18603203"/>
              <a:gd name="connsiteY163" fmla="*/ 74403 h 344552"/>
              <a:gd name="connsiteX164" fmla="*/ 12164802 w 18603203"/>
              <a:gd name="connsiteY164" fmla="*/ 70635 h 344552"/>
              <a:gd name="connsiteX165" fmla="*/ 12438186 w 18603203"/>
              <a:gd name="connsiteY165" fmla="*/ 15615 h 344552"/>
              <a:gd name="connsiteX166" fmla="*/ 12440404 w 18603203"/>
              <a:gd name="connsiteY166" fmla="*/ 42053 h 344552"/>
              <a:gd name="connsiteX167" fmla="*/ 12424840 w 18603203"/>
              <a:gd name="connsiteY167" fmla="*/ 74402 h 344552"/>
              <a:gd name="connsiteX168" fmla="*/ 12432681 w 18603203"/>
              <a:gd name="connsiteY168" fmla="*/ 70635 h 344552"/>
              <a:gd name="connsiteX169" fmla="*/ 12706063 w 18603203"/>
              <a:gd name="connsiteY169" fmla="*/ 15615 h 344552"/>
              <a:gd name="connsiteX170" fmla="*/ 12708282 w 18603203"/>
              <a:gd name="connsiteY170" fmla="*/ 42053 h 344552"/>
              <a:gd name="connsiteX171" fmla="*/ 12692719 w 18603203"/>
              <a:gd name="connsiteY171" fmla="*/ 74402 h 344552"/>
              <a:gd name="connsiteX172" fmla="*/ 12700558 w 18603203"/>
              <a:gd name="connsiteY172" fmla="*/ 70635 h 344552"/>
              <a:gd name="connsiteX173" fmla="*/ 12973942 w 18603203"/>
              <a:gd name="connsiteY173" fmla="*/ 15615 h 344552"/>
              <a:gd name="connsiteX174" fmla="*/ 12976159 w 18603203"/>
              <a:gd name="connsiteY174" fmla="*/ 42053 h 344552"/>
              <a:gd name="connsiteX175" fmla="*/ 12960596 w 18603203"/>
              <a:gd name="connsiteY175" fmla="*/ 74403 h 344552"/>
              <a:gd name="connsiteX176" fmla="*/ 12968437 w 18603203"/>
              <a:gd name="connsiteY176" fmla="*/ 70635 h 344552"/>
              <a:gd name="connsiteX177" fmla="*/ 13241820 w 18603203"/>
              <a:gd name="connsiteY177" fmla="*/ 15615 h 344552"/>
              <a:gd name="connsiteX178" fmla="*/ 13244038 w 18603203"/>
              <a:gd name="connsiteY178" fmla="*/ 42053 h 344552"/>
              <a:gd name="connsiteX179" fmla="*/ 13228475 w 18603203"/>
              <a:gd name="connsiteY179" fmla="*/ 74402 h 344552"/>
              <a:gd name="connsiteX180" fmla="*/ 13236315 w 18603203"/>
              <a:gd name="connsiteY180" fmla="*/ 70635 h 344552"/>
              <a:gd name="connsiteX181" fmla="*/ 13509698 w 18603203"/>
              <a:gd name="connsiteY181" fmla="*/ 15615 h 344552"/>
              <a:gd name="connsiteX182" fmla="*/ 13511916 w 18603203"/>
              <a:gd name="connsiteY182" fmla="*/ 42053 h 344552"/>
              <a:gd name="connsiteX183" fmla="*/ 13496353 w 18603203"/>
              <a:gd name="connsiteY183" fmla="*/ 74402 h 344552"/>
              <a:gd name="connsiteX184" fmla="*/ 13504193 w 18603203"/>
              <a:gd name="connsiteY184" fmla="*/ 70635 h 344552"/>
              <a:gd name="connsiteX185" fmla="*/ 13777576 w 18603203"/>
              <a:gd name="connsiteY185" fmla="*/ 15615 h 344552"/>
              <a:gd name="connsiteX186" fmla="*/ 13779794 w 18603203"/>
              <a:gd name="connsiteY186" fmla="*/ 42053 h 344552"/>
              <a:gd name="connsiteX187" fmla="*/ 13764231 w 18603203"/>
              <a:gd name="connsiteY187" fmla="*/ 74402 h 344552"/>
              <a:gd name="connsiteX188" fmla="*/ 13772071 w 18603203"/>
              <a:gd name="connsiteY188" fmla="*/ 70635 h 344552"/>
              <a:gd name="connsiteX189" fmla="*/ 14045454 w 18603203"/>
              <a:gd name="connsiteY189" fmla="*/ 15615 h 344552"/>
              <a:gd name="connsiteX190" fmla="*/ 14047672 w 18603203"/>
              <a:gd name="connsiteY190" fmla="*/ 42053 h 344552"/>
              <a:gd name="connsiteX191" fmla="*/ 14032109 w 18603203"/>
              <a:gd name="connsiteY191" fmla="*/ 74403 h 344552"/>
              <a:gd name="connsiteX192" fmla="*/ 14039950 w 18603203"/>
              <a:gd name="connsiteY192" fmla="*/ 70635 h 344552"/>
              <a:gd name="connsiteX193" fmla="*/ 14313333 w 18603203"/>
              <a:gd name="connsiteY193" fmla="*/ 15615 h 344552"/>
              <a:gd name="connsiteX194" fmla="*/ 14315551 w 18603203"/>
              <a:gd name="connsiteY194" fmla="*/ 42053 h 344552"/>
              <a:gd name="connsiteX195" fmla="*/ 14299988 w 18603203"/>
              <a:gd name="connsiteY195" fmla="*/ 74402 h 344552"/>
              <a:gd name="connsiteX196" fmla="*/ 14307828 w 18603203"/>
              <a:gd name="connsiteY196" fmla="*/ 70635 h 344552"/>
              <a:gd name="connsiteX197" fmla="*/ 14581211 w 18603203"/>
              <a:gd name="connsiteY197" fmla="*/ 15615 h 344552"/>
              <a:gd name="connsiteX198" fmla="*/ 14583429 w 18603203"/>
              <a:gd name="connsiteY198" fmla="*/ 42053 h 344552"/>
              <a:gd name="connsiteX199" fmla="*/ 14567866 w 18603203"/>
              <a:gd name="connsiteY199" fmla="*/ 74402 h 344552"/>
              <a:gd name="connsiteX200" fmla="*/ 14575706 w 18603203"/>
              <a:gd name="connsiteY200" fmla="*/ 70635 h 344552"/>
              <a:gd name="connsiteX201" fmla="*/ 14849089 w 18603203"/>
              <a:gd name="connsiteY201" fmla="*/ 15615 h 344552"/>
              <a:gd name="connsiteX202" fmla="*/ 14851307 w 18603203"/>
              <a:gd name="connsiteY202" fmla="*/ 42053 h 344552"/>
              <a:gd name="connsiteX203" fmla="*/ 14835744 w 18603203"/>
              <a:gd name="connsiteY203" fmla="*/ 74403 h 344552"/>
              <a:gd name="connsiteX204" fmla="*/ 14843585 w 18603203"/>
              <a:gd name="connsiteY204" fmla="*/ 70635 h 344552"/>
              <a:gd name="connsiteX205" fmla="*/ 15116968 w 18603203"/>
              <a:gd name="connsiteY205" fmla="*/ 15615 h 344552"/>
              <a:gd name="connsiteX206" fmla="*/ 15119186 w 18603203"/>
              <a:gd name="connsiteY206" fmla="*/ 42053 h 344552"/>
              <a:gd name="connsiteX207" fmla="*/ 15103623 w 18603203"/>
              <a:gd name="connsiteY207" fmla="*/ 74402 h 344552"/>
              <a:gd name="connsiteX208" fmla="*/ 15111463 w 18603203"/>
              <a:gd name="connsiteY208" fmla="*/ 70635 h 344552"/>
              <a:gd name="connsiteX209" fmla="*/ 15384846 w 18603203"/>
              <a:gd name="connsiteY209" fmla="*/ 15615 h 344552"/>
              <a:gd name="connsiteX210" fmla="*/ 15387064 w 18603203"/>
              <a:gd name="connsiteY210" fmla="*/ 42053 h 344552"/>
              <a:gd name="connsiteX211" fmla="*/ 15371501 w 18603203"/>
              <a:gd name="connsiteY211" fmla="*/ 74402 h 344552"/>
              <a:gd name="connsiteX212" fmla="*/ 15379341 w 18603203"/>
              <a:gd name="connsiteY212" fmla="*/ 70635 h 344552"/>
              <a:gd name="connsiteX213" fmla="*/ 15652724 w 18603203"/>
              <a:gd name="connsiteY213" fmla="*/ 15615 h 344552"/>
              <a:gd name="connsiteX214" fmla="*/ 15654942 w 18603203"/>
              <a:gd name="connsiteY214" fmla="*/ 42053 h 344552"/>
              <a:gd name="connsiteX215" fmla="*/ 15639379 w 18603203"/>
              <a:gd name="connsiteY215" fmla="*/ 74403 h 344552"/>
              <a:gd name="connsiteX216" fmla="*/ 15647220 w 18603203"/>
              <a:gd name="connsiteY216" fmla="*/ 70635 h 344552"/>
              <a:gd name="connsiteX217" fmla="*/ 15920603 w 18603203"/>
              <a:gd name="connsiteY217" fmla="*/ 15615 h 344552"/>
              <a:gd name="connsiteX218" fmla="*/ 15922821 w 18603203"/>
              <a:gd name="connsiteY218" fmla="*/ 42053 h 344552"/>
              <a:gd name="connsiteX219" fmla="*/ 15907258 w 18603203"/>
              <a:gd name="connsiteY219" fmla="*/ 74402 h 344552"/>
              <a:gd name="connsiteX220" fmla="*/ 15915098 w 18603203"/>
              <a:gd name="connsiteY220" fmla="*/ 70635 h 344552"/>
              <a:gd name="connsiteX221" fmla="*/ 16188481 w 18603203"/>
              <a:gd name="connsiteY221" fmla="*/ 15615 h 344552"/>
              <a:gd name="connsiteX222" fmla="*/ 16190699 w 18603203"/>
              <a:gd name="connsiteY222" fmla="*/ 42053 h 344552"/>
              <a:gd name="connsiteX223" fmla="*/ 16175136 w 18603203"/>
              <a:gd name="connsiteY223" fmla="*/ 74402 h 344552"/>
              <a:gd name="connsiteX224" fmla="*/ 16182976 w 18603203"/>
              <a:gd name="connsiteY224" fmla="*/ 70635 h 344552"/>
              <a:gd name="connsiteX225" fmla="*/ 16456359 w 18603203"/>
              <a:gd name="connsiteY225" fmla="*/ 15615 h 344552"/>
              <a:gd name="connsiteX226" fmla="*/ 16458577 w 18603203"/>
              <a:gd name="connsiteY226" fmla="*/ 42053 h 344552"/>
              <a:gd name="connsiteX227" fmla="*/ 16443014 w 18603203"/>
              <a:gd name="connsiteY227" fmla="*/ 74402 h 344552"/>
              <a:gd name="connsiteX228" fmla="*/ 16450855 w 18603203"/>
              <a:gd name="connsiteY228" fmla="*/ 70635 h 344552"/>
              <a:gd name="connsiteX229" fmla="*/ 16724238 w 18603203"/>
              <a:gd name="connsiteY229" fmla="*/ 15615 h 344552"/>
              <a:gd name="connsiteX230" fmla="*/ 16726456 w 18603203"/>
              <a:gd name="connsiteY230" fmla="*/ 42053 h 344552"/>
              <a:gd name="connsiteX231" fmla="*/ 16710893 w 18603203"/>
              <a:gd name="connsiteY231" fmla="*/ 74402 h 344552"/>
              <a:gd name="connsiteX232" fmla="*/ 16718733 w 18603203"/>
              <a:gd name="connsiteY232" fmla="*/ 70635 h 344552"/>
              <a:gd name="connsiteX233" fmla="*/ 16992116 w 18603203"/>
              <a:gd name="connsiteY233" fmla="*/ 15615 h 344552"/>
              <a:gd name="connsiteX234" fmla="*/ 16994334 w 18603203"/>
              <a:gd name="connsiteY234" fmla="*/ 42053 h 344552"/>
              <a:gd name="connsiteX235" fmla="*/ 16978771 w 18603203"/>
              <a:gd name="connsiteY235" fmla="*/ 74402 h 344552"/>
              <a:gd name="connsiteX236" fmla="*/ 16986611 w 18603203"/>
              <a:gd name="connsiteY236" fmla="*/ 70635 h 344552"/>
              <a:gd name="connsiteX237" fmla="*/ 17259994 w 18603203"/>
              <a:gd name="connsiteY237" fmla="*/ 15615 h 344552"/>
              <a:gd name="connsiteX238" fmla="*/ 17262212 w 18603203"/>
              <a:gd name="connsiteY238" fmla="*/ 42053 h 344552"/>
              <a:gd name="connsiteX239" fmla="*/ 17246648 w 18603203"/>
              <a:gd name="connsiteY239" fmla="*/ 74402 h 344552"/>
              <a:gd name="connsiteX240" fmla="*/ 17254488 w 18603203"/>
              <a:gd name="connsiteY240" fmla="*/ 70635 h 344552"/>
              <a:gd name="connsiteX241" fmla="*/ 17527872 w 18603203"/>
              <a:gd name="connsiteY241" fmla="*/ 15615 h 344552"/>
              <a:gd name="connsiteX242" fmla="*/ 17530090 w 18603203"/>
              <a:gd name="connsiteY242" fmla="*/ 42053 h 344552"/>
              <a:gd name="connsiteX243" fmla="*/ 17514528 w 18603203"/>
              <a:gd name="connsiteY243" fmla="*/ 74402 h 344552"/>
              <a:gd name="connsiteX244" fmla="*/ 17522368 w 18603203"/>
              <a:gd name="connsiteY244" fmla="*/ 70635 h 344552"/>
              <a:gd name="connsiteX245" fmla="*/ 17795750 w 18603203"/>
              <a:gd name="connsiteY245" fmla="*/ 15615 h 344552"/>
              <a:gd name="connsiteX246" fmla="*/ 17797968 w 18603203"/>
              <a:gd name="connsiteY246" fmla="*/ 42053 h 344552"/>
              <a:gd name="connsiteX247" fmla="*/ 17782404 w 18603203"/>
              <a:gd name="connsiteY247" fmla="*/ 74402 h 344552"/>
              <a:gd name="connsiteX248" fmla="*/ 17790244 w 18603203"/>
              <a:gd name="connsiteY248" fmla="*/ 70635 h 344552"/>
              <a:gd name="connsiteX249" fmla="*/ 18063628 w 18603203"/>
              <a:gd name="connsiteY249" fmla="*/ 15615 h 344552"/>
              <a:gd name="connsiteX250" fmla="*/ 18065846 w 18603203"/>
              <a:gd name="connsiteY250" fmla="*/ 42053 h 344552"/>
              <a:gd name="connsiteX251" fmla="*/ 18050284 w 18603203"/>
              <a:gd name="connsiteY251" fmla="*/ 74403 h 344552"/>
              <a:gd name="connsiteX252" fmla="*/ 18058124 w 18603203"/>
              <a:gd name="connsiteY252" fmla="*/ 70635 h 344552"/>
              <a:gd name="connsiteX253" fmla="*/ 18331508 w 18603203"/>
              <a:gd name="connsiteY253" fmla="*/ 15615 h 344552"/>
              <a:gd name="connsiteX254" fmla="*/ 18333724 w 18603203"/>
              <a:gd name="connsiteY254" fmla="*/ 42053 h 344552"/>
              <a:gd name="connsiteX255" fmla="*/ 18318164 w 18603203"/>
              <a:gd name="connsiteY255" fmla="*/ 74397 h 344552"/>
              <a:gd name="connsiteX256" fmla="*/ 18325994 w 18603203"/>
              <a:gd name="connsiteY256" fmla="*/ 70635 h 344552"/>
              <a:gd name="connsiteX257" fmla="*/ 18599376 w 18603203"/>
              <a:gd name="connsiteY257" fmla="*/ 15615 h 344552"/>
              <a:gd name="connsiteX258" fmla="*/ 18428480 w 18603203"/>
              <a:gd name="connsiteY258" fmla="*/ 235979 h 344552"/>
              <a:gd name="connsiteX259" fmla="*/ 18406490 w 18603203"/>
              <a:gd name="connsiteY259" fmla="*/ 253112 h 344552"/>
              <a:gd name="connsiteX260" fmla="*/ 1210035 w 18603203"/>
              <a:gd name="connsiteY260" fmla="*/ 344552 h 344552"/>
              <a:gd name="connsiteX0" fmla="*/ 499280 w 17393168"/>
              <a:gd name="connsiteY0" fmla="*/ 74402 h 344552"/>
              <a:gd name="connsiteX1" fmla="*/ 507120 w 17393168"/>
              <a:gd name="connsiteY1" fmla="*/ 70635 h 344552"/>
              <a:gd name="connsiteX2" fmla="*/ 749196 w 17393168"/>
              <a:gd name="connsiteY2" fmla="*/ 531 h 344552"/>
              <a:gd name="connsiteX3" fmla="*/ 780503 w 17393168"/>
              <a:gd name="connsiteY3" fmla="*/ 15615 h 344552"/>
              <a:gd name="connsiteX4" fmla="*/ 782721 w 17393168"/>
              <a:gd name="connsiteY4" fmla="*/ 42053 h 344552"/>
              <a:gd name="connsiteX5" fmla="*/ 767158 w 17393168"/>
              <a:gd name="connsiteY5" fmla="*/ 74402 h 344552"/>
              <a:gd name="connsiteX6" fmla="*/ 774999 w 17393168"/>
              <a:gd name="connsiteY6" fmla="*/ 70635 h 344552"/>
              <a:gd name="connsiteX7" fmla="*/ 1017075 w 17393168"/>
              <a:gd name="connsiteY7" fmla="*/ 531 h 344552"/>
              <a:gd name="connsiteX8" fmla="*/ 1048381 w 17393168"/>
              <a:gd name="connsiteY8" fmla="*/ 15615 h 344552"/>
              <a:gd name="connsiteX9" fmla="*/ 1050600 w 17393168"/>
              <a:gd name="connsiteY9" fmla="*/ 42053 h 344552"/>
              <a:gd name="connsiteX10" fmla="*/ 1035037 w 17393168"/>
              <a:gd name="connsiteY10" fmla="*/ 74402 h 344552"/>
              <a:gd name="connsiteX11" fmla="*/ 1042876 w 17393168"/>
              <a:gd name="connsiteY11" fmla="*/ 70635 h 344552"/>
              <a:gd name="connsiteX12" fmla="*/ 1284953 w 17393168"/>
              <a:gd name="connsiteY12" fmla="*/ 531 h 344552"/>
              <a:gd name="connsiteX13" fmla="*/ 1316259 w 17393168"/>
              <a:gd name="connsiteY13" fmla="*/ 15615 h 344552"/>
              <a:gd name="connsiteX14" fmla="*/ 1318478 w 17393168"/>
              <a:gd name="connsiteY14" fmla="*/ 42053 h 344552"/>
              <a:gd name="connsiteX15" fmla="*/ 1302915 w 17393168"/>
              <a:gd name="connsiteY15" fmla="*/ 74402 h 344552"/>
              <a:gd name="connsiteX16" fmla="*/ 1310754 w 17393168"/>
              <a:gd name="connsiteY16" fmla="*/ 70635 h 344552"/>
              <a:gd name="connsiteX17" fmla="*/ 1584137 w 17393168"/>
              <a:gd name="connsiteY17" fmla="*/ 15615 h 344552"/>
              <a:gd name="connsiteX18" fmla="*/ 1586355 w 17393168"/>
              <a:gd name="connsiteY18" fmla="*/ 42053 h 344552"/>
              <a:gd name="connsiteX19" fmla="*/ 1570792 w 17393168"/>
              <a:gd name="connsiteY19" fmla="*/ 74403 h 344552"/>
              <a:gd name="connsiteX20" fmla="*/ 1578633 w 17393168"/>
              <a:gd name="connsiteY20" fmla="*/ 70635 h 344552"/>
              <a:gd name="connsiteX21" fmla="*/ 1852016 w 17393168"/>
              <a:gd name="connsiteY21" fmla="*/ 15615 h 344552"/>
              <a:gd name="connsiteX22" fmla="*/ 1854234 w 17393168"/>
              <a:gd name="connsiteY22" fmla="*/ 42053 h 344552"/>
              <a:gd name="connsiteX23" fmla="*/ 1838672 w 17393168"/>
              <a:gd name="connsiteY23" fmla="*/ 74402 h 344552"/>
              <a:gd name="connsiteX24" fmla="*/ 1846510 w 17393168"/>
              <a:gd name="connsiteY24" fmla="*/ 70635 h 344552"/>
              <a:gd name="connsiteX25" fmla="*/ 2119894 w 17393168"/>
              <a:gd name="connsiteY25" fmla="*/ 15615 h 344552"/>
              <a:gd name="connsiteX26" fmla="*/ 2122112 w 17393168"/>
              <a:gd name="connsiteY26" fmla="*/ 42053 h 344552"/>
              <a:gd name="connsiteX27" fmla="*/ 2106549 w 17393168"/>
              <a:gd name="connsiteY27" fmla="*/ 74402 h 344552"/>
              <a:gd name="connsiteX28" fmla="*/ 2114389 w 17393168"/>
              <a:gd name="connsiteY28" fmla="*/ 70635 h 344552"/>
              <a:gd name="connsiteX29" fmla="*/ 2387772 w 17393168"/>
              <a:gd name="connsiteY29" fmla="*/ 15615 h 344552"/>
              <a:gd name="connsiteX30" fmla="*/ 2389990 w 17393168"/>
              <a:gd name="connsiteY30" fmla="*/ 42053 h 344552"/>
              <a:gd name="connsiteX31" fmla="*/ 2374427 w 17393168"/>
              <a:gd name="connsiteY31" fmla="*/ 74403 h 344552"/>
              <a:gd name="connsiteX32" fmla="*/ 2382267 w 17393168"/>
              <a:gd name="connsiteY32" fmla="*/ 70635 h 344552"/>
              <a:gd name="connsiteX33" fmla="*/ 2655652 w 17393168"/>
              <a:gd name="connsiteY33" fmla="*/ 15615 h 344552"/>
              <a:gd name="connsiteX34" fmla="*/ 2657869 w 17393168"/>
              <a:gd name="connsiteY34" fmla="*/ 42053 h 344552"/>
              <a:gd name="connsiteX35" fmla="*/ 2642305 w 17393168"/>
              <a:gd name="connsiteY35" fmla="*/ 74402 h 344552"/>
              <a:gd name="connsiteX36" fmla="*/ 2650147 w 17393168"/>
              <a:gd name="connsiteY36" fmla="*/ 70635 h 344552"/>
              <a:gd name="connsiteX37" fmla="*/ 2923528 w 17393168"/>
              <a:gd name="connsiteY37" fmla="*/ 15615 h 344552"/>
              <a:gd name="connsiteX38" fmla="*/ 2925747 w 17393168"/>
              <a:gd name="connsiteY38" fmla="*/ 42053 h 344552"/>
              <a:gd name="connsiteX39" fmla="*/ 2910185 w 17393168"/>
              <a:gd name="connsiteY39" fmla="*/ 74402 h 344552"/>
              <a:gd name="connsiteX40" fmla="*/ 2918023 w 17393168"/>
              <a:gd name="connsiteY40" fmla="*/ 70635 h 344552"/>
              <a:gd name="connsiteX41" fmla="*/ 3191407 w 17393168"/>
              <a:gd name="connsiteY41" fmla="*/ 15615 h 344552"/>
              <a:gd name="connsiteX42" fmla="*/ 3193624 w 17393168"/>
              <a:gd name="connsiteY42" fmla="*/ 42053 h 344552"/>
              <a:gd name="connsiteX43" fmla="*/ 3178061 w 17393168"/>
              <a:gd name="connsiteY43" fmla="*/ 74403 h 344552"/>
              <a:gd name="connsiteX44" fmla="*/ 3185902 w 17393168"/>
              <a:gd name="connsiteY44" fmla="*/ 70635 h 344552"/>
              <a:gd name="connsiteX45" fmla="*/ 3459285 w 17393168"/>
              <a:gd name="connsiteY45" fmla="*/ 15615 h 344552"/>
              <a:gd name="connsiteX46" fmla="*/ 3461504 w 17393168"/>
              <a:gd name="connsiteY46" fmla="*/ 42053 h 344552"/>
              <a:gd name="connsiteX47" fmla="*/ 3445940 w 17393168"/>
              <a:gd name="connsiteY47" fmla="*/ 74402 h 344552"/>
              <a:gd name="connsiteX48" fmla="*/ 3453780 w 17393168"/>
              <a:gd name="connsiteY48" fmla="*/ 70635 h 344552"/>
              <a:gd name="connsiteX49" fmla="*/ 3727163 w 17393168"/>
              <a:gd name="connsiteY49" fmla="*/ 15615 h 344552"/>
              <a:gd name="connsiteX50" fmla="*/ 3729381 w 17393168"/>
              <a:gd name="connsiteY50" fmla="*/ 42053 h 344552"/>
              <a:gd name="connsiteX51" fmla="*/ 3713818 w 17393168"/>
              <a:gd name="connsiteY51" fmla="*/ 74402 h 344552"/>
              <a:gd name="connsiteX52" fmla="*/ 3721658 w 17393168"/>
              <a:gd name="connsiteY52" fmla="*/ 70635 h 344552"/>
              <a:gd name="connsiteX53" fmla="*/ 3995041 w 17393168"/>
              <a:gd name="connsiteY53" fmla="*/ 15615 h 344552"/>
              <a:gd name="connsiteX54" fmla="*/ 3997259 w 17393168"/>
              <a:gd name="connsiteY54" fmla="*/ 42053 h 344552"/>
              <a:gd name="connsiteX55" fmla="*/ 3981696 w 17393168"/>
              <a:gd name="connsiteY55" fmla="*/ 74402 h 344552"/>
              <a:gd name="connsiteX56" fmla="*/ 3989536 w 17393168"/>
              <a:gd name="connsiteY56" fmla="*/ 70635 h 344552"/>
              <a:gd name="connsiteX57" fmla="*/ 4262919 w 17393168"/>
              <a:gd name="connsiteY57" fmla="*/ 15615 h 344552"/>
              <a:gd name="connsiteX58" fmla="*/ 4265137 w 17393168"/>
              <a:gd name="connsiteY58" fmla="*/ 42053 h 344552"/>
              <a:gd name="connsiteX59" fmla="*/ 4249574 w 17393168"/>
              <a:gd name="connsiteY59" fmla="*/ 74403 h 344552"/>
              <a:gd name="connsiteX60" fmla="*/ 4257416 w 17393168"/>
              <a:gd name="connsiteY60" fmla="*/ 70635 h 344552"/>
              <a:gd name="connsiteX61" fmla="*/ 4530799 w 17393168"/>
              <a:gd name="connsiteY61" fmla="*/ 15615 h 344552"/>
              <a:gd name="connsiteX62" fmla="*/ 4533016 w 17393168"/>
              <a:gd name="connsiteY62" fmla="*/ 42053 h 344552"/>
              <a:gd name="connsiteX63" fmla="*/ 4517454 w 17393168"/>
              <a:gd name="connsiteY63" fmla="*/ 74402 h 344552"/>
              <a:gd name="connsiteX64" fmla="*/ 4525294 w 17393168"/>
              <a:gd name="connsiteY64" fmla="*/ 70635 h 344552"/>
              <a:gd name="connsiteX65" fmla="*/ 4798677 w 17393168"/>
              <a:gd name="connsiteY65" fmla="*/ 15615 h 344552"/>
              <a:gd name="connsiteX66" fmla="*/ 4800895 w 17393168"/>
              <a:gd name="connsiteY66" fmla="*/ 42053 h 344552"/>
              <a:gd name="connsiteX67" fmla="*/ 4785332 w 17393168"/>
              <a:gd name="connsiteY67" fmla="*/ 74402 h 344552"/>
              <a:gd name="connsiteX68" fmla="*/ 4793172 w 17393168"/>
              <a:gd name="connsiteY68" fmla="*/ 70635 h 344552"/>
              <a:gd name="connsiteX69" fmla="*/ 5066555 w 17393168"/>
              <a:gd name="connsiteY69" fmla="*/ 15615 h 344552"/>
              <a:gd name="connsiteX70" fmla="*/ 5068773 w 17393168"/>
              <a:gd name="connsiteY70" fmla="*/ 42053 h 344552"/>
              <a:gd name="connsiteX71" fmla="*/ 5053210 w 17393168"/>
              <a:gd name="connsiteY71" fmla="*/ 74403 h 344552"/>
              <a:gd name="connsiteX72" fmla="*/ 5061051 w 17393168"/>
              <a:gd name="connsiteY72" fmla="*/ 70635 h 344552"/>
              <a:gd name="connsiteX73" fmla="*/ 5334433 w 17393168"/>
              <a:gd name="connsiteY73" fmla="*/ 15615 h 344552"/>
              <a:gd name="connsiteX74" fmla="*/ 5336652 w 17393168"/>
              <a:gd name="connsiteY74" fmla="*/ 42053 h 344552"/>
              <a:gd name="connsiteX75" fmla="*/ 5321089 w 17393168"/>
              <a:gd name="connsiteY75" fmla="*/ 74402 h 344552"/>
              <a:gd name="connsiteX76" fmla="*/ 5328928 w 17393168"/>
              <a:gd name="connsiteY76" fmla="*/ 70635 h 344552"/>
              <a:gd name="connsiteX77" fmla="*/ 5602311 w 17393168"/>
              <a:gd name="connsiteY77" fmla="*/ 15615 h 344552"/>
              <a:gd name="connsiteX78" fmla="*/ 5604530 w 17393168"/>
              <a:gd name="connsiteY78" fmla="*/ 42053 h 344552"/>
              <a:gd name="connsiteX79" fmla="*/ 5588966 w 17393168"/>
              <a:gd name="connsiteY79" fmla="*/ 74402 h 344552"/>
              <a:gd name="connsiteX80" fmla="*/ 5596806 w 17393168"/>
              <a:gd name="connsiteY80" fmla="*/ 70635 h 344552"/>
              <a:gd name="connsiteX81" fmla="*/ 5870189 w 17393168"/>
              <a:gd name="connsiteY81" fmla="*/ 15615 h 344552"/>
              <a:gd name="connsiteX82" fmla="*/ 5872408 w 17393168"/>
              <a:gd name="connsiteY82" fmla="*/ 42053 h 344552"/>
              <a:gd name="connsiteX83" fmla="*/ 5856844 w 17393168"/>
              <a:gd name="connsiteY83" fmla="*/ 74403 h 344552"/>
              <a:gd name="connsiteX84" fmla="*/ 5864685 w 17393168"/>
              <a:gd name="connsiteY84" fmla="*/ 70635 h 344552"/>
              <a:gd name="connsiteX85" fmla="*/ 6138069 w 17393168"/>
              <a:gd name="connsiteY85" fmla="*/ 15615 h 344552"/>
              <a:gd name="connsiteX86" fmla="*/ 6140286 w 17393168"/>
              <a:gd name="connsiteY86" fmla="*/ 42053 h 344552"/>
              <a:gd name="connsiteX87" fmla="*/ 6124723 w 17393168"/>
              <a:gd name="connsiteY87" fmla="*/ 74402 h 344552"/>
              <a:gd name="connsiteX88" fmla="*/ 6132563 w 17393168"/>
              <a:gd name="connsiteY88" fmla="*/ 70635 h 344552"/>
              <a:gd name="connsiteX89" fmla="*/ 6405947 w 17393168"/>
              <a:gd name="connsiteY89" fmla="*/ 15615 h 344552"/>
              <a:gd name="connsiteX90" fmla="*/ 6408164 w 17393168"/>
              <a:gd name="connsiteY90" fmla="*/ 42053 h 344552"/>
              <a:gd name="connsiteX91" fmla="*/ 6392602 w 17393168"/>
              <a:gd name="connsiteY91" fmla="*/ 74402 h 344552"/>
              <a:gd name="connsiteX92" fmla="*/ 6400442 w 17393168"/>
              <a:gd name="connsiteY92" fmla="*/ 70635 h 344552"/>
              <a:gd name="connsiteX93" fmla="*/ 6673825 w 17393168"/>
              <a:gd name="connsiteY93" fmla="*/ 15615 h 344552"/>
              <a:gd name="connsiteX94" fmla="*/ 6676042 w 17393168"/>
              <a:gd name="connsiteY94" fmla="*/ 42053 h 344552"/>
              <a:gd name="connsiteX95" fmla="*/ 6660480 w 17393168"/>
              <a:gd name="connsiteY95" fmla="*/ 74402 h 344552"/>
              <a:gd name="connsiteX96" fmla="*/ 6668321 w 17393168"/>
              <a:gd name="connsiteY96" fmla="*/ 70635 h 344552"/>
              <a:gd name="connsiteX97" fmla="*/ 6941704 w 17393168"/>
              <a:gd name="connsiteY97" fmla="*/ 15615 h 344552"/>
              <a:gd name="connsiteX98" fmla="*/ 6943922 w 17393168"/>
              <a:gd name="connsiteY98" fmla="*/ 42053 h 344552"/>
              <a:gd name="connsiteX99" fmla="*/ 6928359 w 17393168"/>
              <a:gd name="connsiteY99" fmla="*/ 74402 h 344552"/>
              <a:gd name="connsiteX100" fmla="*/ 6936199 w 17393168"/>
              <a:gd name="connsiteY100" fmla="*/ 70635 h 344552"/>
              <a:gd name="connsiteX101" fmla="*/ 7209582 w 17393168"/>
              <a:gd name="connsiteY101" fmla="*/ 15615 h 344552"/>
              <a:gd name="connsiteX102" fmla="*/ 7211800 w 17393168"/>
              <a:gd name="connsiteY102" fmla="*/ 42053 h 344552"/>
              <a:gd name="connsiteX103" fmla="*/ 7196237 w 17393168"/>
              <a:gd name="connsiteY103" fmla="*/ 74402 h 344552"/>
              <a:gd name="connsiteX104" fmla="*/ 7204077 w 17393168"/>
              <a:gd name="connsiteY104" fmla="*/ 70635 h 344552"/>
              <a:gd name="connsiteX105" fmla="*/ 7477459 w 17393168"/>
              <a:gd name="connsiteY105" fmla="*/ 15615 h 344552"/>
              <a:gd name="connsiteX106" fmla="*/ 7479678 w 17393168"/>
              <a:gd name="connsiteY106" fmla="*/ 42053 h 344552"/>
              <a:gd name="connsiteX107" fmla="*/ 7464115 w 17393168"/>
              <a:gd name="connsiteY107" fmla="*/ 74402 h 344552"/>
              <a:gd name="connsiteX108" fmla="*/ 7471955 w 17393168"/>
              <a:gd name="connsiteY108" fmla="*/ 70635 h 344552"/>
              <a:gd name="connsiteX109" fmla="*/ 7745337 w 17393168"/>
              <a:gd name="connsiteY109" fmla="*/ 15615 h 344552"/>
              <a:gd name="connsiteX110" fmla="*/ 7747555 w 17393168"/>
              <a:gd name="connsiteY110" fmla="*/ 42053 h 344552"/>
              <a:gd name="connsiteX111" fmla="*/ 7731992 w 17393168"/>
              <a:gd name="connsiteY111" fmla="*/ 74402 h 344552"/>
              <a:gd name="connsiteX112" fmla="*/ 7739832 w 17393168"/>
              <a:gd name="connsiteY112" fmla="*/ 70635 h 344552"/>
              <a:gd name="connsiteX113" fmla="*/ 8013215 w 17393168"/>
              <a:gd name="connsiteY113" fmla="*/ 15615 h 344552"/>
              <a:gd name="connsiteX114" fmla="*/ 8015433 w 17393168"/>
              <a:gd name="connsiteY114" fmla="*/ 42053 h 344552"/>
              <a:gd name="connsiteX115" fmla="*/ 7999870 w 17393168"/>
              <a:gd name="connsiteY115" fmla="*/ 74402 h 344552"/>
              <a:gd name="connsiteX116" fmla="*/ 8007710 w 17393168"/>
              <a:gd name="connsiteY116" fmla="*/ 70635 h 344552"/>
              <a:gd name="connsiteX117" fmla="*/ 8281093 w 17393168"/>
              <a:gd name="connsiteY117" fmla="*/ 15615 h 344552"/>
              <a:gd name="connsiteX118" fmla="*/ 8283311 w 17393168"/>
              <a:gd name="connsiteY118" fmla="*/ 42053 h 344552"/>
              <a:gd name="connsiteX119" fmla="*/ 8267748 w 17393168"/>
              <a:gd name="connsiteY119" fmla="*/ 74403 h 344552"/>
              <a:gd name="connsiteX120" fmla="*/ 8275589 w 17393168"/>
              <a:gd name="connsiteY120" fmla="*/ 70635 h 344552"/>
              <a:gd name="connsiteX121" fmla="*/ 8548972 w 17393168"/>
              <a:gd name="connsiteY121" fmla="*/ 15615 h 344552"/>
              <a:gd name="connsiteX122" fmla="*/ 8551190 w 17393168"/>
              <a:gd name="connsiteY122" fmla="*/ 42053 h 344552"/>
              <a:gd name="connsiteX123" fmla="*/ 8535630 w 17393168"/>
              <a:gd name="connsiteY123" fmla="*/ 74397 h 344552"/>
              <a:gd name="connsiteX124" fmla="*/ 8543459 w 17393168"/>
              <a:gd name="connsiteY124" fmla="*/ 70635 h 344552"/>
              <a:gd name="connsiteX125" fmla="*/ 8816842 w 17393168"/>
              <a:gd name="connsiteY125" fmla="*/ 15615 h 344552"/>
              <a:gd name="connsiteX126" fmla="*/ 8819060 w 17393168"/>
              <a:gd name="connsiteY126" fmla="*/ 42053 h 344552"/>
              <a:gd name="connsiteX127" fmla="*/ 8803296 w 17393168"/>
              <a:gd name="connsiteY127" fmla="*/ 74821 h 344552"/>
              <a:gd name="connsiteX128" fmla="*/ 8811742 w 17393168"/>
              <a:gd name="connsiteY128" fmla="*/ 70635 h 344552"/>
              <a:gd name="connsiteX129" fmla="*/ 9021476 w 17393168"/>
              <a:gd name="connsiteY129" fmla="*/ 1350 h 344552"/>
              <a:gd name="connsiteX130" fmla="*/ 9085125 w 17393168"/>
              <a:gd name="connsiteY130" fmla="*/ 15615 h 344552"/>
              <a:gd name="connsiteX131" fmla="*/ 9087343 w 17393168"/>
              <a:gd name="connsiteY131" fmla="*/ 42053 h 344552"/>
              <a:gd name="connsiteX132" fmla="*/ 9071780 w 17393168"/>
              <a:gd name="connsiteY132" fmla="*/ 74402 h 344552"/>
              <a:gd name="connsiteX133" fmla="*/ 9079620 w 17393168"/>
              <a:gd name="connsiteY133" fmla="*/ 70635 h 344552"/>
              <a:gd name="connsiteX134" fmla="*/ 9321696 w 17393168"/>
              <a:gd name="connsiteY134" fmla="*/ 531 h 344552"/>
              <a:gd name="connsiteX135" fmla="*/ 9353003 w 17393168"/>
              <a:gd name="connsiteY135" fmla="*/ 15615 h 344552"/>
              <a:gd name="connsiteX136" fmla="*/ 9355221 w 17393168"/>
              <a:gd name="connsiteY136" fmla="*/ 42053 h 344552"/>
              <a:gd name="connsiteX137" fmla="*/ 9339658 w 17393168"/>
              <a:gd name="connsiteY137" fmla="*/ 74402 h 344552"/>
              <a:gd name="connsiteX138" fmla="*/ 9347499 w 17393168"/>
              <a:gd name="connsiteY138" fmla="*/ 70635 h 344552"/>
              <a:gd name="connsiteX139" fmla="*/ 9589575 w 17393168"/>
              <a:gd name="connsiteY139" fmla="*/ 531 h 344552"/>
              <a:gd name="connsiteX140" fmla="*/ 9620881 w 17393168"/>
              <a:gd name="connsiteY140" fmla="*/ 15615 h 344552"/>
              <a:gd name="connsiteX141" fmla="*/ 9623100 w 17393168"/>
              <a:gd name="connsiteY141" fmla="*/ 42053 h 344552"/>
              <a:gd name="connsiteX142" fmla="*/ 9607537 w 17393168"/>
              <a:gd name="connsiteY142" fmla="*/ 74402 h 344552"/>
              <a:gd name="connsiteX143" fmla="*/ 9615376 w 17393168"/>
              <a:gd name="connsiteY143" fmla="*/ 70635 h 344552"/>
              <a:gd name="connsiteX144" fmla="*/ 9888758 w 17393168"/>
              <a:gd name="connsiteY144" fmla="*/ 15615 h 344552"/>
              <a:gd name="connsiteX145" fmla="*/ 9890977 w 17393168"/>
              <a:gd name="connsiteY145" fmla="*/ 42053 h 344552"/>
              <a:gd name="connsiteX146" fmla="*/ 9875415 w 17393168"/>
              <a:gd name="connsiteY146" fmla="*/ 74402 h 344552"/>
              <a:gd name="connsiteX147" fmla="*/ 9883254 w 17393168"/>
              <a:gd name="connsiteY147" fmla="*/ 70635 h 344552"/>
              <a:gd name="connsiteX148" fmla="*/ 10156637 w 17393168"/>
              <a:gd name="connsiteY148" fmla="*/ 15615 h 344552"/>
              <a:gd name="connsiteX149" fmla="*/ 10158855 w 17393168"/>
              <a:gd name="connsiteY149" fmla="*/ 42053 h 344552"/>
              <a:gd name="connsiteX150" fmla="*/ 10143292 w 17393168"/>
              <a:gd name="connsiteY150" fmla="*/ 74403 h 344552"/>
              <a:gd name="connsiteX151" fmla="*/ 10151133 w 17393168"/>
              <a:gd name="connsiteY151" fmla="*/ 70635 h 344552"/>
              <a:gd name="connsiteX152" fmla="*/ 10424516 w 17393168"/>
              <a:gd name="connsiteY152" fmla="*/ 15615 h 344552"/>
              <a:gd name="connsiteX153" fmla="*/ 10426734 w 17393168"/>
              <a:gd name="connsiteY153" fmla="*/ 42053 h 344552"/>
              <a:gd name="connsiteX154" fmla="*/ 10411172 w 17393168"/>
              <a:gd name="connsiteY154" fmla="*/ 74402 h 344552"/>
              <a:gd name="connsiteX155" fmla="*/ 10419010 w 17393168"/>
              <a:gd name="connsiteY155" fmla="*/ 70635 h 344552"/>
              <a:gd name="connsiteX156" fmla="*/ 10692394 w 17393168"/>
              <a:gd name="connsiteY156" fmla="*/ 15615 h 344552"/>
              <a:gd name="connsiteX157" fmla="*/ 10694612 w 17393168"/>
              <a:gd name="connsiteY157" fmla="*/ 42053 h 344552"/>
              <a:gd name="connsiteX158" fmla="*/ 10679049 w 17393168"/>
              <a:gd name="connsiteY158" fmla="*/ 74402 h 344552"/>
              <a:gd name="connsiteX159" fmla="*/ 10686889 w 17393168"/>
              <a:gd name="connsiteY159" fmla="*/ 70635 h 344552"/>
              <a:gd name="connsiteX160" fmla="*/ 10960272 w 17393168"/>
              <a:gd name="connsiteY160" fmla="*/ 15615 h 344552"/>
              <a:gd name="connsiteX161" fmla="*/ 10962490 w 17393168"/>
              <a:gd name="connsiteY161" fmla="*/ 42053 h 344552"/>
              <a:gd name="connsiteX162" fmla="*/ 10946927 w 17393168"/>
              <a:gd name="connsiteY162" fmla="*/ 74403 h 344552"/>
              <a:gd name="connsiteX163" fmla="*/ 10954767 w 17393168"/>
              <a:gd name="connsiteY163" fmla="*/ 70635 h 344552"/>
              <a:gd name="connsiteX164" fmla="*/ 11228151 w 17393168"/>
              <a:gd name="connsiteY164" fmla="*/ 15615 h 344552"/>
              <a:gd name="connsiteX165" fmla="*/ 11230369 w 17393168"/>
              <a:gd name="connsiteY165" fmla="*/ 42053 h 344552"/>
              <a:gd name="connsiteX166" fmla="*/ 11214805 w 17393168"/>
              <a:gd name="connsiteY166" fmla="*/ 74402 h 344552"/>
              <a:gd name="connsiteX167" fmla="*/ 11222646 w 17393168"/>
              <a:gd name="connsiteY167" fmla="*/ 70635 h 344552"/>
              <a:gd name="connsiteX168" fmla="*/ 11496028 w 17393168"/>
              <a:gd name="connsiteY168" fmla="*/ 15615 h 344552"/>
              <a:gd name="connsiteX169" fmla="*/ 11498247 w 17393168"/>
              <a:gd name="connsiteY169" fmla="*/ 42053 h 344552"/>
              <a:gd name="connsiteX170" fmla="*/ 11482684 w 17393168"/>
              <a:gd name="connsiteY170" fmla="*/ 74402 h 344552"/>
              <a:gd name="connsiteX171" fmla="*/ 11490523 w 17393168"/>
              <a:gd name="connsiteY171" fmla="*/ 70635 h 344552"/>
              <a:gd name="connsiteX172" fmla="*/ 11763907 w 17393168"/>
              <a:gd name="connsiteY172" fmla="*/ 15615 h 344552"/>
              <a:gd name="connsiteX173" fmla="*/ 11766124 w 17393168"/>
              <a:gd name="connsiteY173" fmla="*/ 42053 h 344552"/>
              <a:gd name="connsiteX174" fmla="*/ 11750561 w 17393168"/>
              <a:gd name="connsiteY174" fmla="*/ 74403 h 344552"/>
              <a:gd name="connsiteX175" fmla="*/ 11758402 w 17393168"/>
              <a:gd name="connsiteY175" fmla="*/ 70635 h 344552"/>
              <a:gd name="connsiteX176" fmla="*/ 12031785 w 17393168"/>
              <a:gd name="connsiteY176" fmla="*/ 15615 h 344552"/>
              <a:gd name="connsiteX177" fmla="*/ 12034003 w 17393168"/>
              <a:gd name="connsiteY177" fmla="*/ 42053 h 344552"/>
              <a:gd name="connsiteX178" fmla="*/ 12018440 w 17393168"/>
              <a:gd name="connsiteY178" fmla="*/ 74402 h 344552"/>
              <a:gd name="connsiteX179" fmla="*/ 12026280 w 17393168"/>
              <a:gd name="connsiteY179" fmla="*/ 70635 h 344552"/>
              <a:gd name="connsiteX180" fmla="*/ 12299663 w 17393168"/>
              <a:gd name="connsiteY180" fmla="*/ 15615 h 344552"/>
              <a:gd name="connsiteX181" fmla="*/ 12301881 w 17393168"/>
              <a:gd name="connsiteY181" fmla="*/ 42053 h 344552"/>
              <a:gd name="connsiteX182" fmla="*/ 12286318 w 17393168"/>
              <a:gd name="connsiteY182" fmla="*/ 74402 h 344552"/>
              <a:gd name="connsiteX183" fmla="*/ 12294158 w 17393168"/>
              <a:gd name="connsiteY183" fmla="*/ 70635 h 344552"/>
              <a:gd name="connsiteX184" fmla="*/ 12567541 w 17393168"/>
              <a:gd name="connsiteY184" fmla="*/ 15615 h 344552"/>
              <a:gd name="connsiteX185" fmla="*/ 12569759 w 17393168"/>
              <a:gd name="connsiteY185" fmla="*/ 42053 h 344552"/>
              <a:gd name="connsiteX186" fmla="*/ 12554196 w 17393168"/>
              <a:gd name="connsiteY186" fmla="*/ 74402 h 344552"/>
              <a:gd name="connsiteX187" fmla="*/ 12562036 w 17393168"/>
              <a:gd name="connsiteY187" fmla="*/ 70635 h 344552"/>
              <a:gd name="connsiteX188" fmla="*/ 12835419 w 17393168"/>
              <a:gd name="connsiteY188" fmla="*/ 15615 h 344552"/>
              <a:gd name="connsiteX189" fmla="*/ 12837637 w 17393168"/>
              <a:gd name="connsiteY189" fmla="*/ 42053 h 344552"/>
              <a:gd name="connsiteX190" fmla="*/ 12822074 w 17393168"/>
              <a:gd name="connsiteY190" fmla="*/ 74403 h 344552"/>
              <a:gd name="connsiteX191" fmla="*/ 12829915 w 17393168"/>
              <a:gd name="connsiteY191" fmla="*/ 70635 h 344552"/>
              <a:gd name="connsiteX192" fmla="*/ 13103298 w 17393168"/>
              <a:gd name="connsiteY192" fmla="*/ 15615 h 344552"/>
              <a:gd name="connsiteX193" fmla="*/ 13105516 w 17393168"/>
              <a:gd name="connsiteY193" fmla="*/ 42053 h 344552"/>
              <a:gd name="connsiteX194" fmla="*/ 13089953 w 17393168"/>
              <a:gd name="connsiteY194" fmla="*/ 74402 h 344552"/>
              <a:gd name="connsiteX195" fmla="*/ 13097793 w 17393168"/>
              <a:gd name="connsiteY195" fmla="*/ 70635 h 344552"/>
              <a:gd name="connsiteX196" fmla="*/ 13371176 w 17393168"/>
              <a:gd name="connsiteY196" fmla="*/ 15615 h 344552"/>
              <a:gd name="connsiteX197" fmla="*/ 13373394 w 17393168"/>
              <a:gd name="connsiteY197" fmla="*/ 42053 h 344552"/>
              <a:gd name="connsiteX198" fmla="*/ 13357831 w 17393168"/>
              <a:gd name="connsiteY198" fmla="*/ 74402 h 344552"/>
              <a:gd name="connsiteX199" fmla="*/ 13365671 w 17393168"/>
              <a:gd name="connsiteY199" fmla="*/ 70635 h 344552"/>
              <a:gd name="connsiteX200" fmla="*/ 13639054 w 17393168"/>
              <a:gd name="connsiteY200" fmla="*/ 15615 h 344552"/>
              <a:gd name="connsiteX201" fmla="*/ 13641272 w 17393168"/>
              <a:gd name="connsiteY201" fmla="*/ 42053 h 344552"/>
              <a:gd name="connsiteX202" fmla="*/ 13625709 w 17393168"/>
              <a:gd name="connsiteY202" fmla="*/ 74403 h 344552"/>
              <a:gd name="connsiteX203" fmla="*/ 13633550 w 17393168"/>
              <a:gd name="connsiteY203" fmla="*/ 70635 h 344552"/>
              <a:gd name="connsiteX204" fmla="*/ 13906933 w 17393168"/>
              <a:gd name="connsiteY204" fmla="*/ 15615 h 344552"/>
              <a:gd name="connsiteX205" fmla="*/ 13909151 w 17393168"/>
              <a:gd name="connsiteY205" fmla="*/ 42053 h 344552"/>
              <a:gd name="connsiteX206" fmla="*/ 13893588 w 17393168"/>
              <a:gd name="connsiteY206" fmla="*/ 74402 h 344552"/>
              <a:gd name="connsiteX207" fmla="*/ 13901428 w 17393168"/>
              <a:gd name="connsiteY207" fmla="*/ 70635 h 344552"/>
              <a:gd name="connsiteX208" fmla="*/ 14174811 w 17393168"/>
              <a:gd name="connsiteY208" fmla="*/ 15615 h 344552"/>
              <a:gd name="connsiteX209" fmla="*/ 14177029 w 17393168"/>
              <a:gd name="connsiteY209" fmla="*/ 42053 h 344552"/>
              <a:gd name="connsiteX210" fmla="*/ 14161466 w 17393168"/>
              <a:gd name="connsiteY210" fmla="*/ 74402 h 344552"/>
              <a:gd name="connsiteX211" fmla="*/ 14169306 w 17393168"/>
              <a:gd name="connsiteY211" fmla="*/ 70635 h 344552"/>
              <a:gd name="connsiteX212" fmla="*/ 14442689 w 17393168"/>
              <a:gd name="connsiteY212" fmla="*/ 15615 h 344552"/>
              <a:gd name="connsiteX213" fmla="*/ 14444907 w 17393168"/>
              <a:gd name="connsiteY213" fmla="*/ 42053 h 344552"/>
              <a:gd name="connsiteX214" fmla="*/ 14429344 w 17393168"/>
              <a:gd name="connsiteY214" fmla="*/ 74403 h 344552"/>
              <a:gd name="connsiteX215" fmla="*/ 14437185 w 17393168"/>
              <a:gd name="connsiteY215" fmla="*/ 70635 h 344552"/>
              <a:gd name="connsiteX216" fmla="*/ 14710568 w 17393168"/>
              <a:gd name="connsiteY216" fmla="*/ 15615 h 344552"/>
              <a:gd name="connsiteX217" fmla="*/ 14712786 w 17393168"/>
              <a:gd name="connsiteY217" fmla="*/ 42053 h 344552"/>
              <a:gd name="connsiteX218" fmla="*/ 14697223 w 17393168"/>
              <a:gd name="connsiteY218" fmla="*/ 74402 h 344552"/>
              <a:gd name="connsiteX219" fmla="*/ 14705063 w 17393168"/>
              <a:gd name="connsiteY219" fmla="*/ 70635 h 344552"/>
              <a:gd name="connsiteX220" fmla="*/ 14978446 w 17393168"/>
              <a:gd name="connsiteY220" fmla="*/ 15615 h 344552"/>
              <a:gd name="connsiteX221" fmla="*/ 14980664 w 17393168"/>
              <a:gd name="connsiteY221" fmla="*/ 42053 h 344552"/>
              <a:gd name="connsiteX222" fmla="*/ 14965101 w 17393168"/>
              <a:gd name="connsiteY222" fmla="*/ 74402 h 344552"/>
              <a:gd name="connsiteX223" fmla="*/ 14972941 w 17393168"/>
              <a:gd name="connsiteY223" fmla="*/ 70635 h 344552"/>
              <a:gd name="connsiteX224" fmla="*/ 15246324 w 17393168"/>
              <a:gd name="connsiteY224" fmla="*/ 15615 h 344552"/>
              <a:gd name="connsiteX225" fmla="*/ 15248542 w 17393168"/>
              <a:gd name="connsiteY225" fmla="*/ 42053 h 344552"/>
              <a:gd name="connsiteX226" fmla="*/ 15232979 w 17393168"/>
              <a:gd name="connsiteY226" fmla="*/ 74402 h 344552"/>
              <a:gd name="connsiteX227" fmla="*/ 15240820 w 17393168"/>
              <a:gd name="connsiteY227" fmla="*/ 70635 h 344552"/>
              <a:gd name="connsiteX228" fmla="*/ 15514203 w 17393168"/>
              <a:gd name="connsiteY228" fmla="*/ 15615 h 344552"/>
              <a:gd name="connsiteX229" fmla="*/ 15516421 w 17393168"/>
              <a:gd name="connsiteY229" fmla="*/ 42053 h 344552"/>
              <a:gd name="connsiteX230" fmla="*/ 15500858 w 17393168"/>
              <a:gd name="connsiteY230" fmla="*/ 74402 h 344552"/>
              <a:gd name="connsiteX231" fmla="*/ 15508698 w 17393168"/>
              <a:gd name="connsiteY231" fmla="*/ 70635 h 344552"/>
              <a:gd name="connsiteX232" fmla="*/ 15782081 w 17393168"/>
              <a:gd name="connsiteY232" fmla="*/ 15615 h 344552"/>
              <a:gd name="connsiteX233" fmla="*/ 15784299 w 17393168"/>
              <a:gd name="connsiteY233" fmla="*/ 42053 h 344552"/>
              <a:gd name="connsiteX234" fmla="*/ 15768736 w 17393168"/>
              <a:gd name="connsiteY234" fmla="*/ 74402 h 344552"/>
              <a:gd name="connsiteX235" fmla="*/ 15776576 w 17393168"/>
              <a:gd name="connsiteY235" fmla="*/ 70635 h 344552"/>
              <a:gd name="connsiteX236" fmla="*/ 16049959 w 17393168"/>
              <a:gd name="connsiteY236" fmla="*/ 15615 h 344552"/>
              <a:gd name="connsiteX237" fmla="*/ 16052177 w 17393168"/>
              <a:gd name="connsiteY237" fmla="*/ 42053 h 344552"/>
              <a:gd name="connsiteX238" fmla="*/ 16036613 w 17393168"/>
              <a:gd name="connsiteY238" fmla="*/ 74402 h 344552"/>
              <a:gd name="connsiteX239" fmla="*/ 16044453 w 17393168"/>
              <a:gd name="connsiteY239" fmla="*/ 70635 h 344552"/>
              <a:gd name="connsiteX240" fmla="*/ 16317837 w 17393168"/>
              <a:gd name="connsiteY240" fmla="*/ 15615 h 344552"/>
              <a:gd name="connsiteX241" fmla="*/ 16320055 w 17393168"/>
              <a:gd name="connsiteY241" fmla="*/ 42053 h 344552"/>
              <a:gd name="connsiteX242" fmla="*/ 16304493 w 17393168"/>
              <a:gd name="connsiteY242" fmla="*/ 74402 h 344552"/>
              <a:gd name="connsiteX243" fmla="*/ 16312333 w 17393168"/>
              <a:gd name="connsiteY243" fmla="*/ 70635 h 344552"/>
              <a:gd name="connsiteX244" fmla="*/ 16585715 w 17393168"/>
              <a:gd name="connsiteY244" fmla="*/ 15615 h 344552"/>
              <a:gd name="connsiteX245" fmla="*/ 16587933 w 17393168"/>
              <a:gd name="connsiteY245" fmla="*/ 42053 h 344552"/>
              <a:gd name="connsiteX246" fmla="*/ 16572369 w 17393168"/>
              <a:gd name="connsiteY246" fmla="*/ 74402 h 344552"/>
              <a:gd name="connsiteX247" fmla="*/ 16580209 w 17393168"/>
              <a:gd name="connsiteY247" fmla="*/ 70635 h 344552"/>
              <a:gd name="connsiteX248" fmla="*/ 16853593 w 17393168"/>
              <a:gd name="connsiteY248" fmla="*/ 15615 h 344552"/>
              <a:gd name="connsiteX249" fmla="*/ 16855811 w 17393168"/>
              <a:gd name="connsiteY249" fmla="*/ 42053 h 344552"/>
              <a:gd name="connsiteX250" fmla="*/ 16840249 w 17393168"/>
              <a:gd name="connsiteY250" fmla="*/ 74403 h 344552"/>
              <a:gd name="connsiteX251" fmla="*/ 16848089 w 17393168"/>
              <a:gd name="connsiteY251" fmla="*/ 70635 h 344552"/>
              <a:gd name="connsiteX252" fmla="*/ 17121473 w 17393168"/>
              <a:gd name="connsiteY252" fmla="*/ 15615 h 344552"/>
              <a:gd name="connsiteX253" fmla="*/ 17123689 w 17393168"/>
              <a:gd name="connsiteY253" fmla="*/ 42053 h 344552"/>
              <a:gd name="connsiteX254" fmla="*/ 17108129 w 17393168"/>
              <a:gd name="connsiteY254" fmla="*/ 74397 h 344552"/>
              <a:gd name="connsiteX255" fmla="*/ 17115959 w 17393168"/>
              <a:gd name="connsiteY255" fmla="*/ 70635 h 344552"/>
              <a:gd name="connsiteX256" fmla="*/ 17389341 w 17393168"/>
              <a:gd name="connsiteY256" fmla="*/ 15615 h 344552"/>
              <a:gd name="connsiteX257" fmla="*/ 17218445 w 17393168"/>
              <a:gd name="connsiteY257" fmla="*/ 235979 h 344552"/>
              <a:gd name="connsiteX258" fmla="*/ 17196455 w 17393168"/>
              <a:gd name="connsiteY258" fmla="*/ 253112 h 344552"/>
              <a:gd name="connsiteX259" fmla="*/ 0 w 17393168"/>
              <a:gd name="connsiteY259" fmla="*/ 344552 h 344552"/>
              <a:gd name="connsiteX0" fmla="*/ 0 w 16893888"/>
              <a:gd name="connsiteY0" fmla="*/ 74402 h 253112"/>
              <a:gd name="connsiteX1" fmla="*/ 7840 w 16893888"/>
              <a:gd name="connsiteY1" fmla="*/ 70635 h 253112"/>
              <a:gd name="connsiteX2" fmla="*/ 249916 w 16893888"/>
              <a:gd name="connsiteY2" fmla="*/ 531 h 253112"/>
              <a:gd name="connsiteX3" fmla="*/ 281223 w 16893888"/>
              <a:gd name="connsiteY3" fmla="*/ 15615 h 253112"/>
              <a:gd name="connsiteX4" fmla="*/ 283441 w 16893888"/>
              <a:gd name="connsiteY4" fmla="*/ 42053 h 253112"/>
              <a:gd name="connsiteX5" fmla="*/ 267878 w 16893888"/>
              <a:gd name="connsiteY5" fmla="*/ 74402 h 253112"/>
              <a:gd name="connsiteX6" fmla="*/ 275719 w 16893888"/>
              <a:gd name="connsiteY6" fmla="*/ 70635 h 253112"/>
              <a:gd name="connsiteX7" fmla="*/ 517795 w 16893888"/>
              <a:gd name="connsiteY7" fmla="*/ 531 h 253112"/>
              <a:gd name="connsiteX8" fmla="*/ 549101 w 16893888"/>
              <a:gd name="connsiteY8" fmla="*/ 15615 h 253112"/>
              <a:gd name="connsiteX9" fmla="*/ 551320 w 16893888"/>
              <a:gd name="connsiteY9" fmla="*/ 42053 h 253112"/>
              <a:gd name="connsiteX10" fmla="*/ 535757 w 16893888"/>
              <a:gd name="connsiteY10" fmla="*/ 74402 h 253112"/>
              <a:gd name="connsiteX11" fmla="*/ 543596 w 16893888"/>
              <a:gd name="connsiteY11" fmla="*/ 70635 h 253112"/>
              <a:gd name="connsiteX12" fmla="*/ 785673 w 16893888"/>
              <a:gd name="connsiteY12" fmla="*/ 531 h 253112"/>
              <a:gd name="connsiteX13" fmla="*/ 816979 w 16893888"/>
              <a:gd name="connsiteY13" fmla="*/ 15615 h 253112"/>
              <a:gd name="connsiteX14" fmla="*/ 819198 w 16893888"/>
              <a:gd name="connsiteY14" fmla="*/ 42053 h 253112"/>
              <a:gd name="connsiteX15" fmla="*/ 803635 w 16893888"/>
              <a:gd name="connsiteY15" fmla="*/ 74402 h 253112"/>
              <a:gd name="connsiteX16" fmla="*/ 811474 w 16893888"/>
              <a:gd name="connsiteY16" fmla="*/ 70635 h 253112"/>
              <a:gd name="connsiteX17" fmla="*/ 1084857 w 16893888"/>
              <a:gd name="connsiteY17" fmla="*/ 15615 h 253112"/>
              <a:gd name="connsiteX18" fmla="*/ 1087075 w 16893888"/>
              <a:gd name="connsiteY18" fmla="*/ 42053 h 253112"/>
              <a:gd name="connsiteX19" fmla="*/ 1071512 w 16893888"/>
              <a:gd name="connsiteY19" fmla="*/ 74403 h 253112"/>
              <a:gd name="connsiteX20" fmla="*/ 1079353 w 16893888"/>
              <a:gd name="connsiteY20" fmla="*/ 70635 h 253112"/>
              <a:gd name="connsiteX21" fmla="*/ 1352736 w 16893888"/>
              <a:gd name="connsiteY21" fmla="*/ 15615 h 253112"/>
              <a:gd name="connsiteX22" fmla="*/ 1354954 w 16893888"/>
              <a:gd name="connsiteY22" fmla="*/ 42053 h 253112"/>
              <a:gd name="connsiteX23" fmla="*/ 1339392 w 16893888"/>
              <a:gd name="connsiteY23" fmla="*/ 74402 h 253112"/>
              <a:gd name="connsiteX24" fmla="*/ 1347230 w 16893888"/>
              <a:gd name="connsiteY24" fmla="*/ 70635 h 253112"/>
              <a:gd name="connsiteX25" fmla="*/ 1620614 w 16893888"/>
              <a:gd name="connsiteY25" fmla="*/ 15615 h 253112"/>
              <a:gd name="connsiteX26" fmla="*/ 1622832 w 16893888"/>
              <a:gd name="connsiteY26" fmla="*/ 42053 h 253112"/>
              <a:gd name="connsiteX27" fmla="*/ 1607269 w 16893888"/>
              <a:gd name="connsiteY27" fmla="*/ 74402 h 253112"/>
              <a:gd name="connsiteX28" fmla="*/ 1615109 w 16893888"/>
              <a:gd name="connsiteY28" fmla="*/ 70635 h 253112"/>
              <a:gd name="connsiteX29" fmla="*/ 1888492 w 16893888"/>
              <a:gd name="connsiteY29" fmla="*/ 15615 h 253112"/>
              <a:gd name="connsiteX30" fmla="*/ 1890710 w 16893888"/>
              <a:gd name="connsiteY30" fmla="*/ 42053 h 253112"/>
              <a:gd name="connsiteX31" fmla="*/ 1875147 w 16893888"/>
              <a:gd name="connsiteY31" fmla="*/ 74403 h 253112"/>
              <a:gd name="connsiteX32" fmla="*/ 1882987 w 16893888"/>
              <a:gd name="connsiteY32" fmla="*/ 70635 h 253112"/>
              <a:gd name="connsiteX33" fmla="*/ 2156372 w 16893888"/>
              <a:gd name="connsiteY33" fmla="*/ 15615 h 253112"/>
              <a:gd name="connsiteX34" fmla="*/ 2158589 w 16893888"/>
              <a:gd name="connsiteY34" fmla="*/ 42053 h 253112"/>
              <a:gd name="connsiteX35" fmla="*/ 2143025 w 16893888"/>
              <a:gd name="connsiteY35" fmla="*/ 74402 h 253112"/>
              <a:gd name="connsiteX36" fmla="*/ 2150867 w 16893888"/>
              <a:gd name="connsiteY36" fmla="*/ 70635 h 253112"/>
              <a:gd name="connsiteX37" fmla="*/ 2424248 w 16893888"/>
              <a:gd name="connsiteY37" fmla="*/ 15615 h 253112"/>
              <a:gd name="connsiteX38" fmla="*/ 2426467 w 16893888"/>
              <a:gd name="connsiteY38" fmla="*/ 42053 h 253112"/>
              <a:gd name="connsiteX39" fmla="*/ 2410905 w 16893888"/>
              <a:gd name="connsiteY39" fmla="*/ 74402 h 253112"/>
              <a:gd name="connsiteX40" fmla="*/ 2418743 w 16893888"/>
              <a:gd name="connsiteY40" fmla="*/ 70635 h 253112"/>
              <a:gd name="connsiteX41" fmla="*/ 2692127 w 16893888"/>
              <a:gd name="connsiteY41" fmla="*/ 15615 h 253112"/>
              <a:gd name="connsiteX42" fmla="*/ 2694344 w 16893888"/>
              <a:gd name="connsiteY42" fmla="*/ 42053 h 253112"/>
              <a:gd name="connsiteX43" fmla="*/ 2678781 w 16893888"/>
              <a:gd name="connsiteY43" fmla="*/ 74403 h 253112"/>
              <a:gd name="connsiteX44" fmla="*/ 2686622 w 16893888"/>
              <a:gd name="connsiteY44" fmla="*/ 70635 h 253112"/>
              <a:gd name="connsiteX45" fmla="*/ 2960005 w 16893888"/>
              <a:gd name="connsiteY45" fmla="*/ 15615 h 253112"/>
              <a:gd name="connsiteX46" fmla="*/ 2962224 w 16893888"/>
              <a:gd name="connsiteY46" fmla="*/ 42053 h 253112"/>
              <a:gd name="connsiteX47" fmla="*/ 2946660 w 16893888"/>
              <a:gd name="connsiteY47" fmla="*/ 74402 h 253112"/>
              <a:gd name="connsiteX48" fmla="*/ 2954500 w 16893888"/>
              <a:gd name="connsiteY48" fmla="*/ 70635 h 253112"/>
              <a:gd name="connsiteX49" fmla="*/ 3227883 w 16893888"/>
              <a:gd name="connsiteY49" fmla="*/ 15615 h 253112"/>
              <a:gd name="connsiteX50" fmla="*/ 3230101 w 16893888"/>
              <a:gd name="connsiteY50" fmla="*/ 42053 h 253112"/>
              <a:gd name="connsiteX51" fmla="*/ 3214538 w 16893888"/>
              <a:gd name="connsiteY51" fmla="*/ 74402 h 253112"/>
              <a:gd name="connsiteX52" fmla="*/ 3222378 w 16893888"/>
              <a:gd name="connsiteY52" fmla="*/ 70635 h 253112"/>
              <a:gd name="connsiteX53" fmla="*/ 3495761 w 16893888"/>
              <a:gd name="connsiteY53" fmla="*/ 15615 h 253112"/>
              <a:gd name="connsiteX54" fmla="*/ 3497979 w 16893888"/>
              <a:gd name="connsiteY54" fmla="*/ 42053 h 253112"/>
              <a:gd name="connsiteX55" fmla="*/ 3482416 w 16893888"/>
              <a:gd name="connsiteY55" fmla="*/ 74402 h 253112"/>
              <a:gd name="connsiteX56" fmla="*/ 3490256 w 16893888"/>
              <a:gd name="connsiteY56" fmla="*/ 70635 h 253112"/>
              <a:gd name="connsiteX57" fmla="*/ 3763639 w 16893888"/>
              <a:gd name="connsiteY57" fmla="*/ 15615 h 253112"/>
              <a:gd name="connsiteX58" fmla="*/ 3765857 w 16893888"/>
              <a:gd name="connsiteY58" fmla="*/ 42053 h 253112"/>
              <a:gd name="connsiteX59" fmla="*/ 3750294 w 16893888"/>
              <a:gd name="connsiteY59" fmla="*/ 74403 h 253112"/>
              <a:gd name="connsiteX60" fmla="*/ 3758136 w 16893888"/>
              <a:gd name="connsiteY60" fmla="*/ 70635 h 253112"/>
              <a:gd name="connsiteX61" fmla="*/ 4031519 w 16893888"/>
              <a:gd name="connsiteY61" fmla="*/ 15615 h 253112"/>
              <a:gd name="connsiteX62" fmla="*/ 4033736 w 16893888"/>
              <a:gd name="connsiteY62" fmla="*/ 42053 h 253112"/>
              <a:gd name="connsiteX63" fmla="*/ 4018174 w 16893888"/>
              <a:gd name="connsiteY63" fmla="*/ 74402 h 253112"/>
              <a:gd name="connsiteX64" fmla="*/ 4026014 w 16893888"/>
              <a:gd name="connsiteY64" fmla="*/ 70635 h 253112"/>
              <a:gd name="connsiteX65" fmla="*/ 4299397 w 16893888"/>
              <a:gd name="connsiteY65" fmla="*/ 15615 h 253112"/>
              <a:gd name="connsiteX66" fmla="*/ 4301615 w 16893888"/>
              <a:gd name="connsiteY66" fmla="*/ 42053 h 253112"/>
              <a:gd name="connsiteX67" fmla="*/ 4286052 w 16893888"/>
              <a:gd name="connsiteY67" fmla="*/ 74402 h 253112"/>
              <a:gd name="connsiteX68" fmla="*/ 4293892 w 16893888"/>
              <a:gd name="connsiteY68" fmla="*/ 70635 h 253112"/>
              <a:gd name="connsiteX69" fmla="*/ 4567275 w 16893888"/>
              <a:gd name="connsiteY69" fmla="*/ 15615 h 253112"/>
              <a:gd name="connsiteX70" fmla="*/ 4569493 w 16893888"/>
              <a:gd name="connsiteY70" fmla="*/ 42053 h 253112"/>
              <a:gd name="connsiteX71" fmla="*/ 4553930 w 16893888"/>
              <a:gd name="connsiteY71" fmla="*/ 74403 h 253112"/>
              <a:gd name="connsiteX72" fmla="*/ 4561771 w 16893888"/>
              <a:gd name="connsiteY72" fmla="*/ 70635 h 253112"/>
              <a:gd name="connsiteX73" fmla="*/ 4835153 w 16893888"/>
              <a:gd name="connsiteY73" fmla="*/ 15615 h 253112"/>
              <a:gd name="connsiteX74" fmla="*/ 4837372 w 16893888"/>
              <a:gd name="connsiteY74" fmla="*/ 42053 h 253112"/>
              <a:gd name="connsiteX75" fmla="*/ 4821809 w 16893888"/>
              <a:gd name="connsiteY75" fmla="*/ 74402 h 253112"/>
              <a:gd name="connsiteX76" fmla="*/ 4829648 w 16893888"/>
              <a:gd name="connsiteY76" fmla="*/ 70635 h 253112"/>
              <a:gd name="connsiteX77" fmla="*/ 5103031 w 16893888"/>
              <a:gd name="connsiteY77" fmla="*/ 15615 h 253112"/>
              <a:gd name="connsiteX78" fmla="*/ 5105250 w 16893888"/>
              <a:gd name="connsiteY78" fmla="*/ 42053 h 253112"/>
              <a:gd name="connsiteX79" fmla="*/ 5089686 w 16893888"/>
              <a:gd name="connsiteY79" fmla="*/ 74402 h 253112"/>
              <a:gd name="connsiteX80" fmla="*/ 5097526 w 16893888"/>
              <a:gd name="connsiteY80" fmla="*/ 70635 h 253112"/>
              <a:gd name="connsiteX81" fmla="*/ 5370909 w 16893888"/>
              <a:gd name="connsiteY81" fmla="*/ 15615 h 253112"/>
              <a:gd name="connsiteX82" fmla="*/ 5373128 w 16893888"/>
              <a:gd name="connsiteY82" fmla="*/ 42053 h 253112"/>
              <a:gd name="connsiteX83" fmla="*/ 5357564 w 16893888"/>
              <a:gd name="connsiteY83" fmla="*/ 74403 h 253112"/>
              <a:gd name="connsiteX84" fmla="*/ 5365405 w 16893888"/>
              <a:gd name="connsiteY84" fmla="*/ 70635 h 253112"/>
              <a:gd name="connsiteX85" fmla="*/ 5638789 w 16893888"/>
              <a:gd name="connsiteY85" fmla="*/ 15615 h 253112"/>
              <a:gd name="connsiteX86" fmla="*/ 5641006 w 16893888"/>
              <a:gd name="connsiteY86" fmla="*/ 42053 h 253112"/>
              <a:gd name="connsiteX87" fmla="*/ 5625443 w 16893888"/>
              <a:gd name="connsiteY87" fmla="*/ 74402 h 253112"/>
              <a:gd name="connsiteX88" fmla="*/ 5633283 w 16893888"/>
              <a:gd name="connsiteY88" fmla="*/ 70635 h 253112"/>
              <a:gd name="connsiteX89" fmla="*/ 5906667 w 16893888"/>
              <a:gd name="connsiteY89" fmla="*/ 15615 h 253112"/>
              <a:gd name="connsiteX90" fmla="*/ 5908884 w 16893888"/>
              <a:gd name="connsiteY90" fmla="*/ 42053 h 253112"/>
              <a:gd name="connsiteX91" fmla="*/ 5893322 w 16893888"/>
              <a:gd name="connsiteY91" fmla="*/ 74402 h 253112"/>
              <a:gd name="connsiteX92" fmla="*/ 5901162 w 16893888"/>
              <a:gd name="connsiteY92" fmla="*/ 70635 h 253112"/>
              <a:gd name="connsiteX93" fmla="*/ 6174545 w 16893888"/>
              <a:gd name="connsiteY93" fmla="*/ 15615 h 253112"/>
              <a:gd name="connsiteX94" fmla="*/ 6176762 w 16893888"/>
              <a:gd name="connsiteY94" fmla="*/ 42053 h 253112"/>
              <a:gd name="connsiteX95" fmla="*/ 6161200 w 16893888"/>
              <a:gd name="connsiteY95" fmla="*/ 74402 h 253112"/>
              <a:gd name="connsiteX96" fmla="*/ 6169041 w 16893888"/>
              <a:gd name="connsiteY96" fmla="*/ 70635 h 253112"/>
              <a:gd name="connsiteX97" fmla="*/ 6442424 w 16893888"/>
              <a:gd name="connsiteY97" fmla="*/ 15615 h 253112"/>
              <a:gd name="connsiteX98" fmla="*/ 6444642 w 16893888"/>
              <a:gd name="connsiteY98" fmla="*/ 42053 h 253112"/>
              <a:gd name="connsiteX99" fmla="*/ 6429079 w 16893888"/>
              <a:gd name="connsiteY99" fmla="*/ 74402 h 253112"/>
              <a:gd name="connsiteX100" fmla="*/ 6436919 w 16893888"/>
              <a:gd name="connsiteY100" fmla="*/ 70635 h 253112"/>
              <a:gd name="connsiteX101" fmla="*/ 6710302 w 16893888"/>
              <a:gd name="connsiteY101" fmla="*/ 15615 h 253112"/>
              <a:gd name="connsiteX102" fmla="*/ 6712520 w 16893888"/>
              <a:gd name="connsiteY102" fmla="*/ 42053 h 253112"/>
              <a:gd name="connsiteX103" fmla="*/ 6696957 w 16893888"/>
              <a:gd name="connsiteY103" fmla="*/ 74402 h 253112"/>
              <a:gd name="connsiteX104" fmla="*/ 6704797 w 16893888"/>
              <a:gd name="connsiteY104" fmla="*/ 70635 h 253112"/>
              <a:gd name="connsiteX105" fmla="*/ 6978179 w 16893888"/>
              <a:gd name="connsiteY105" fmla="*/ 15615 h 253112"/>
              <a:gd name="connsiteX106" fmla="*/ 6980398 w 16893888"/>
              <a:gd name="connsiteY106" fmla="*/ 42053 h 253112"/>
              <a:gd name="connsiteX107" fmla="*/ 6964835 w 16893888"/>
              <a:gd name="connsiteY107" fmla="*/ 74402 h 253112"/>
              <a:gd name="connsiteX108" fmla="*/ 6972675 w 16893888"/>
              <a:gd name="connsiteY108" fmla="*/ 70635 h 253112"/>
              <a:gd name="connsiteX109" fmla="*/ 7246057 w 16893888"/>
              <a:gd name="connsiteY109" fmla="*/ 15615 h 253112"/>
              <a:gd name="connsiteX110" fmla="*/ 7248275 w 16893888"/>
              <a:gd name="connsiteY110" fmla="*/ 42053 h 253112"/>
              <a:gd name="connsiteX111" fmla="*/ 7232712 w 16893888"/>
              <a:gd name="connsiteY111" fmla="*/ 74402 h 253112"/>
              <a:gd name="connsiteX112" fmla="*/ 7240552 w 16893888"/>
              <a:gd name="connsiteY112" fmla="*/ 70635 h 253112"/>
              <a:gd name="connsiteX113" fmla="*/ 7513935 w 16893888"/>
              <a:gd name="connsiteY113" fmla="*/ 15615 h 253112"/>
              <a:gd name="connsiteX114" fmla="*/ 7516153 w 16893888"/>
              <a:gd name="connsiteY114" fmla="*/ 42053 h 253112"/>
              <a:gd name="connsiteX115" fmla="*/ 7500590 w 16893888"/>
              <a:gd name="connsiteY115" fmla="*/ 74402 h 253112"/>
              <a:gd name="connsiteX116" fmla="*/ 7508430 w 16893888"/>
              <a:gd name="connsiteY116" fmla="*/ 70635 h 253112"/>
              <a:gd name="connsiteX117" fmla="*/ 7781813 w 16893888"/>
              <a:gd name="connsiteY117" fmla="*/ 15615 h 253112"/>
              <a:gd name="connsiteX118" fmla="*/ 7784031 w 16893888"/>
              <a:gd name="connsiteY118" fmla="*/ 42053 h 253112"/>
              <a:gd name="connsiteX119" fmla="*/ 7768468 w 16893888"/>
              <a:gd name="connsiteY119" fmla="*/ 74403 h 253112"/>
              <a:gd name="connsiteX120" fmla="*/ 7776309 w 16893888"/>
              <a:gd name="connsiteY120" fmla="*/ 70635 h 253112"/>
              <a:gd name="connsiteX121" fmla="*/ 8049692 w 16893888"/>
              <a:gd name="connsiteY121" fmla="*/ 15615 h 253112"/>
              <a:gd name="connsiteX122" fmla="*/ 8051910 w 16893888"/>
              <a:gd name="connsiteY122" fmla="*/ 42053 h 253112"/>
              <a:gd name="connsiteX123" fmla="*/ 8036350 w 16893888"/>
              <a:gd name="connsiteY123" fmla="*/ 74397 h 253112"/>
              <a:gd name="connsiteX124" fmla="*/ 8044179 w 16893888"/>
              <a:gd name="connsiteY124" fmla="*/ 70635 h 253112"/>
              <a:gd name="connsiteX125" fmla="*/ 8317562 w 16893888"/>
              <a:gd name="connsiteY125" fmla="*/ 15615 h 253112"/>
              <a:gd name="connsiteX126" fmla="*/ 8319780 w 16893888"/>
              <a:gd name="connsiteY126" fmla="*/ 42053 h 253112"/>
              <a:gd name="connsiteX127" fmla="*/ 8304016 w 16893888"/>
              <a:gd name="connsiteY127" fmla="*/ 74821 h 253112"/>
              <a:gd name="connsiteX128" fmla="*/ 8312462 w 16893888"/>
              <a:gd name="connsiteY128" fmla="*/ 70635 h 253112"/>
              <a:gd name="connsiteX129" fmla="*/ 8522196 w 16893888"/>
              <a:gd name="connsiteY129" fmla="*/ 1350 h 253112"/>
              <a:gd name="connsiteX130" fmla="*/ 8585845 w 16893888"/>
              <a:gd name="connsiteY130" fmla="*/ 15615 h 253112"/>
              <a:gd name="connsiteX131" fmla="*/ 8588063 w 16893888"/>
              <a:gd name="connsiteY131" fmla="*/ 42053 h 253112"/>
              <a:gd name="connsiteX132" fmla="*/ 8572500 w 16893888"/>
              <a:gd name="connsiteY132" fmla="*/ 74402 h 253112"/>
              <a:gd name="connsiteX133" fmla="*/ 8580340 w 16893888"/>
              <a:gd name="connsiteY133" fmla="*/ 70635 h 253112"/>
              <a:gd name="connsiteX134" fmla="*/ 8822416 w 16893888"/>
              <a:gd name="connsiteY134" fmla="*/ 531 h 253112"/>
              <a:gd name="connsiteX135" fmla="*/ 8853723 w 16893888"/>
              <a:gd name="connsiteY135" fmla="*/ 15615 h 253112"/>
              <a:gd name="connsiteX136" fmla="*/ 8855941 w 16893888"/>
              <a:gd name="connsiteY136" fmla="*/ 42053 h 253112"/>
              <a:gd name="connsiteX137" fmla="*/ 8840378 w 16893888"/>
              <a:gd name="connsiteY137" fmla="*/ 74402 h 253112"/>
              <a:gd name="connsiteX138" fmla="*/ 8848219 w 16893888"/>
              <a:gd name="connsiteY138" fmla="*/ 70635 h 253112"/>
              <a:gd name="connsiteX139" fmla="*/ 9090295 w 16893888"/>
              <a:gd name="connsiteY139" fmla="*/ 531 h 253112"/>
              <a:gd name="connsiteX140" fmla="*/ 9121601 w 16893888"/>
              <a:gd name="connsiteY140" fmla="*/ 15615 h 253112"/>
              <a:gd name="connsiteX141" fmla="*/ 9123820 w 16893888"/>
              <a:gd name="connsiteY141" fmla="*/ 42053 h 253112"/>
              <a:gd name="connsiteX142" fmla="*/ 9108257 w 16893888"/>
              <a:gd name="connsiteY142" fmla="*/ 74402 h 253112"/>
              <a:gd name="connsiteX143" fmla="*/ 9116096 w 16893888"/>
              <a:gd name="connsiteY143" fmla="*/ 70635 h 253112"/>
              <a:gd name="connsiteX144" fmla="*/ 9389478 w 16893888"/>
              <a:gd name="connsiteY144" fmla="*/ 15615 h 253112"/>
              <a:gd name="connsiteX145" fmla="*/ 9391697 w 16893888"/>
              <a:gd name="connsiteY145" fmla="*/ 42053 h 253112"/>
              <a:gd name="connsiteX146" fmla="*/ 9376135 w 16893888"/>
              <a:gd name="connsiteY146" fmla="*/ 74402 h 253112"/>
              <a:gd name="connsiteX147" fmla="*/ 9383974 w 16893888"/>
              <a:gd name="connsiteY147" fmla="*/ 70635 h 253112"/>
              <a:gd name="connsiteX148" fmla="*/ 9657357 w 16893888"/>
              <a:gd name="connsiteY148" fmla="*/ 15615 h 253112"/>
              <a:gd name="connsiteX149" fmla="*/ 9659575 w 16893888"/>
              <a:gd name="connsiteY149" fmla="*/ 42053 h 253112"/>
              <a:gd name="connsiteX150" fmla="*/ 9644012 w 16893888"/>
              <a:gd name="connsiteY150" fmla="*/ 74403 h 253112"/>
              <a:gd name="connsiteX151" fmla="*/ 9651853 w 16893888"/>
              <a:gd name="connsiteY151" fmla="*/ 70635 h 253112"/>
              <a:gd name="connsiteX152" fmla="*/ 9925236 w 16893888"/>
              <a:gd name="connsiteY152" fmla="*/ 15615 h 253112"/>
              <a:gd name="connsiteX153" fmla="*/ 9927454 w 16893888"/>
              <a:gd name="connsiteY153" fmla="*/ 42053 h 253112"/>
              <a:gd name="connsiteX154" fmla="*/ 9911892 w 16893888"/>
              <a:gd name="connsiteY154" fmla="*/ 74402 h 253112"/>
              <a:gd name="connsiteX155" fmla="*/ 9919730 w 16893888"/>
              <a:gd name="connsiteY155" fmla="*/ 70635 h 253112"/>
              <a:gd name="connsiteX156" fmla="*/ 10193114 w 16893888"/>
              <a:gd name="connsiteY156" fmla="*/ 15615 h 253112"/>
              <a:gd name="connsiteX157" fmla="*/ 10195332 w 16893888"/>
              <a:gd name="connsiteY157" fmla="*/ 42053 h 253112"/>
              <a:gd name="connsiteX158" fmla="*/ 10179769 w 16893888"/>
              <a:gd name="connsiteY158" fmla="*/ 74402 h 253112"/>
              <a:gd name="connsiteX159" fmla="*/ 10187609 w 16893888"/>
              <a:gd name="connsiteY159" fmla="*/ 70635 h 253112"/>
              <a:gd name="connsiteX160" fmla="*/ 10460992 w 16893888"/>
              <a:gd name="connsiteY160" fmla="*/ 15615 h 253112"/>
              <a:gd name="connsiteX161" fmla="*/ 10463210 w 16893888"/>
              <a:gd name="connsiteY161" fmla="*/ 42053 h 253112"/>
              <a:gd name="connsiteX162" fmla="*/ 10447647 w 16893888"/>
              <a:gd name="connsiteY162" fmla="*/ 74403 h 253112"/>
              <a:gd name="connsiteX163" fmla="*/ 10455487 w 16893888"/>
              <a:gd name="connsiteY163" fmla="*/ 70635 h 253112"/>
              <a:gd name="connsiteX164" fmla="*/ 10728871 w 16893888"/>
              <a:gd name="connsiteY164" fmla="*/ 15615 h 253112"/>
              <a:gd name="connsiteX165" fmla="*/ 10731089 w 16893888"/>
              <a:gd name="connsiteY165" fmla="*/ 42053 h 253112"/>
              <a:gd name="connsiteX166" fmla="*/ 10715525 w 16893888"/>
              <a:gd name="connsiteY166" fmla="*/ 74402 h 253112"/>
              <a:gd name="connsiteX167" fmla="*/ 10723366 w 16893888"/>
              <a:gd name="connsiteY167" fmla="*/ 70635 h 253112"/>
              <a:gd name="connsiteX168" fmla="*/ 10996748 w 16893888"/>
              <a:gd name="connsiteY168" fmla="*/ 15615 h 253112"/>
              <a:gd name="connsiteX169" fmla="*/ 10998967 w 16893888"/>
              <a:gd name="connsiteY169" fmla="*/ 42053 h 253112"/>
              <a:gd name="connsiteX170" fmla="*/ 10983404 w 16893888"/>
              <a:gd name="connsiteY170" fmla="*/ 74402 h 253112"/>
              <a:gd name="connsiteX171" fmla="*/ 10991243 w 16893888"/>
              <a:gd name="connsiteY171" fmla="*/ 70635 h 253112"/>
              <a:gd name="connsiteX172" fmla="*/ 11264627 w 16893888"/>
              <a:gd name="connsiteY172" fmla="*/ 15615 h 253112"/>
              <a:gd name="connsiteX173" fmla="*/ 11266844 w 16893888"/>
              <a:gd name="connsiteY173" fmla="*/ 42053 h 253112"/>
              <a:gd name="connsiteX174" fmla="*/ 11251281 w 16893888"/>
              <a:gd name="connsiteY174" fmla="*/ 74403 h 253112"/>
              <a:gd name="connsiteX175" fmla="*/ 11259122 w 16893888"/>
              <a:gd name="connsiteY175" fmla="*/ 70635 h 253112"/>
              <a:gd name="connsiteX176" fmla="*/ 11532505 w 16893888"/>
              <a:gd name="connsiteY176" fmla="*/ 15615 h 253112"/>
              <a:gd name="connsiteX177" fmla="*/ 11534723 w 16893888"/>
              <a:gd name="connsiteY177" fmla="*/ 42053 h 253112"/>
              <a:gd name="connsiteX178" fmla="*/ 11519160 w 16893888"/>
              <a:gd name="connsiteY178" fmla="*/ 74402 h 253112"/>
              <a:gd name="connsiteX179" fmla="*/ 11527000 w 16893888"/>
              <a:gd name="connsiteY179" fmla="*/ 70635 h 253112"/>
              <a:gd name="connsiteX180" fmla="*/ 11800383 w 16893888"/>
              <a:gd name="connsiteY180" fmla="*/ 15615 h 253112"/>
              <a:gd name="connsiteX181" fmla="*/ 11802601 w 16893888"/>
              <a:gd name="connsiteY181" fmla="*/ 42053 h 253112"/>
              <a:gd name="connsiteX182" fmla="*/ 11787038 w 16893888"/>
              <a:gd name="connsiteY182" fmla="*/ 74402 h 253112"/>
              <a:gd name="connsiteX183" fmla="*/ 11794878 w 16893888"/>
              <a:gd name="connsiteY183" fmla="*/ 70635 h 253112"/>
              <a:gd name="connsiteX184" fmla="*/ 12068261 w 16893888"/>
              <a:gd name="connsiteY184" fmla="*/ 15615 h 253112"/>
              <a:gd name="connsiteX185" fmla="*/ 12070479 w 16893888"/>
              <a:gd name="connsiteY185" fmla="*/ 42053 h 253112"/>
              <a:gd name="connsiteX186" fmla="*/ 12054916 w 16893888"/>
              <a:gd name="connsiteY186" fmla="*/ 74402 h 253112"/>
              <a:gd name="connsiteX187" fmla="*/ 12062756 w 16893888"/>
              <a:gd name="connsiteY187" fmla="*/ 70635 h 253112"/>
              <a:gd name="connsiteX188" fmla="*/ 12336139 w 16893888"/>
              <a:gd name="connsiteY188" fmla="*/ 15615 h 253112"/>
              <a:gd name="connsiteX189" fmla="*/ 12338357 w 16893888"/>
              <a:gd name="connsiteY189" fmla="*/ 42053 h 253112"/>
              <a:gd name="connsiteX190" fmla="*/ 12322794 w 16893888"/>
              <a:gd name="connsiteY190" fmla="*/ 74403 h 253112"/>
              <a:gd name="connsiteX191" fmla="*/ 12330635 w 16893888"/>
              <a:gd name="connsiteY191" fmla="*/ 70635 h 253112"/>
              <a:gd name="connsiteX192" fmla="*/ 12604018 w 16893888"/>
              <a:gd name="connsiteY192" fmla="*/ 15615 h 253112"/>
              <a:gd name="connsiteX193" fmla="*/ 12606236 w 16893888"/>
              <a:gd name="connsiteY193" fmla="*/ 42053 h 253112"/>
              <a:gd name="connsiteX194" fmla="*/ 12590673 w 16893888"/>
              <a:gd name="connsiteY194" fmla="*/ 74402 h 253112"/>
              <a:gd name="connsiteX195" fmla="*/ 12598513 w 16893888"/>
              <a:gd name="connsiteY195" fmla="*/ 70635 h 253112"/>
              <a:gd name="connsiteX196" fmla="*/ 12871896 w 16893888"/>
              <a:gd name="connsiteY196" fmla="*/ 15615 h 253112"/>
              <a:gd name="connsiteX197" fmla="*/ 12874114 w 16893888"/>
              <a:gd name="connsiteY197" fmla="*/ 42053 h 253112"/>
              <a:gd name="connsiteX198" fmla="*/ 12858551 w 16893888"/>
              <a:gd name="connsiteY198" fmla="*/ 74402 h 253112"/>
              <a:gd name="connsiteX199" fmla="*/ 12866391 w 16893888"/>
              <a:gd name="connsiteY199" fmla="*/ 70635 h 253112"/>
              <a:gd name="connsiteX200" fmla="*/ 13139774 w 16893888"/>
              <a:gd name="connsiteY200" fmla="*/ 15615 h 253112"/>
              <a:gd name="connsiteX201" fmla="*/ 13141992 w 16893888"/>
              <a:gd name="connsiteY201" fmla="*/ 42053 h 253112"/>
              <a:gd name="connsiteX202" fmla="*/ 13126429 w 16893888"/>
              <a:gd name="connsiteY202" fmla="*/ 74403 h 253112"/>
              <a:gd name="connsiteX203" fmla="*/ 13134270 w 16893888"/>
              <a:gd name="connsiteY203" fmla="*/ 70635 h 253112"/>
              <a:gd name="connsiteX204" fmla="*/ 13407653 w 16893888"/>
              <a:gd name="connsiteY204" fmla="*/ 15615 h 253112"/>
              <a:gd name="connsiteX205" fmla="*/ 13409871 w 16893888"/>
              <a:gd name="connsiteY205" fmla="*/ 42053 h 253112"/>
              <a:gd name="connsiteX206" fmla="*/ 13394308 w 16893888"/>
              <a:gd name="connsiteY206" fmla="*/ 74402 h 253112"/>
              <a:gd name="connsiteX207" fmla="*/ 13402148 w 16893888"/>
              <a:gd name="connsiteY207" fmla="*/ 70635 h 253112"/>
              <a:gd name="connsiteX208" fmla="*/ 13675531 w 16893888"/>
              <a:gd name="connsiteY208" fmla="*/ 15615 h 253112"/>
              <a:gd name="connsiteX209" fmla="*/ 13677749 w 16893888"/>
              <a:gd name="connsiteY209" fmla="*/ 42053 h 253112"/>
              <a:gd name="connsiteX210" fmla="*/ 13662186 w 16893888"/>
              <a:gd name="connsiteY210" fmla="*/ 74402 h 253112"/>
              <a:gd name="connsiteX211" fmla="*/ 13670026 w 16893888"/>
              <a:gd name="connsiteY211" fmla="*/ 70635 h 253112"/>
              <a:gd name="connsiteX212" fmla="*/ 13943409 w 16893888"/>
              <a:gd name="connsiteY212" fmla="*/ 15615 h 253112"/>
              <a:gd name="connsiteX213" fmla="*/ 13945627 w 16893888"/>
              <a:gd name="connsiteY213" fmla="*/ 42053 h 253112"/>
              <a:gd name="connsiteX214" fmla="*/ 13930064 w 16893888"/>
              <a:gd name="connsiteY214" fmla="*/ 74403 h 253112"/>
              <a:gd name="connsiteX215" fmla="*/ 13937905 w 16893888"/>
              <a:gd name="connsiteY215" fmla="*/ 70635 h 253112"/>
              <a:gd name="connsiteX216" fmla="*/ 14211288 w 16893888"/>
              <a:gd name="connsiteY216" fmla="*/ 15615 h 253112"/>
              <a:gd name="connsiteX217" fmla="*/ 14213506 w 16893888"/>
              <a:gd name="connsiteY217" fmla="*/ 42053 h 253112"/>
              <a:gd name="connsiteX218" fmla="*/ 14197943 w 16893888"/>
              <a:gd name="connsiteY218" fmla="*/ 74402 h 253112"/>
              <a:gd name="connsiteX219" fmla="*/ 14205783 w 16893888"/>
              <a:gd name="connsiteY219" fmla="*/ 70635 h 253112"/>
              <a:gd name="connsiteX220" fmla="*/ 14479166 w 16893888"/>
              <a:gd name="connsiteY220" fmla="*/ 15615 h 253112"/>
              <a:gd name="connsiteX221" fmla="*/ 14481384 w 16893888"/>
              <a:gd name="connsiteY221" fmla="*/ 42053 h 253112"/>
              <a:gd name="connsiteX222" fmla="*/ 14465821 w 16893888"/>
              <a:gd name="connsiteY222" fmla="*/ 74402 h 253112"/>
              <a:gd name="connsiteX223" fmla="*/ 14473661 w 16893888"/>
              <a:gd name="connsiteY223" fmla="*/ 70635 h 253112"/>
              <a:gd name="connsiteX224" fmla="*/ 14747044 w 16893888"/>
              <a:gd name="connsiteY224" fmla="*/ 15615 h 253112"/>
              <a:gd name="connsiteX225" fmla="*/ 14749262 w 16893888"/>
              <a:gd name="connsiteY225" fmla="*/ 42053 h 253112"/>
              <a:gd name="connsiteX226" fmla="*/ 14733699 w 16893888"/>
              <a:gd name="connsiteY226" fmla="*/ 74402 h 253112"/>
              <a:gd name="connsiteX227" fmla="*/ 14741540 w 16893888"/>
              <a:gd name="connsiteY227" fmla="*/ 70635 h 253112"/>
              <a:gd name="connsiteX228" fmla="*/ 15014923 w 16893888"/>
              <a:gd name="connsiteY228" fmla="*/ 15615 h 253112"/>
              <a:gd name="connsiteX229" fmla="*/ 15017141 w 16893888"/>
              <a:gd name="connsiteY229" fmla="*/ 42053 h 253112"/>
              <a:gd name="connsiteX230" fmla="*/ 15001578 w 16893888"/>
              <a:gd name="connsiteY230" fmla="*/ 74402 h 253112"/>
              <a:gd name="connsiteX231" fmla="*/ 15009418 w 16893888"/>
              <a:gd name="connsiteY231" fmla="*/ 70635 h 253112"/>
              <a:gd name="connsiteX232" fmla="*/ 15282801 w 16893888"/>
              <a:gd name="connsiteY232" fmla="*/ 15615 h 253112"/>
              <a:gd name="connsiteX233" fmla="*/ 15285019 w 16893888"/>
              <a:gd name="connsiteY233" fmla="*/ 42053 h 253112"/>
              <a:gd name="connsiteX234" fmla="*/ 15269456 w 16893888"/>
              <a:gd name="connsiteY234" fmla="*/ 74402 h 253112"/>
              <a:gd name="connsiteX235" fmla="*/ 15277296 w 16893888"/>
              <a:gd name="connsiteY235" fmla="*/ 70635 h 253112"/>
              <a:gd name="connsiteX236" fmla="*/ 15550679 w 16893888"/>
              <a:gd name="connsiteY236" fmla="*/ 15615 h 253112"/>
              <a:gd name="connsiteX237" fmla="*/ 15552897 w 16893888"/>
              <a:gd name="connsiteY237" fmla="*/ 42053 h 253112"/>
              <a:gd name="connsiteX238" fmla="*/ 15537333 w 16893888"/>
              <a:gd name="connsiteY238" fmla="*/ 74402 h 253112"/>
              <a:gd name="connsiteX239" fmla="*/ 15545173 w 16893888"/>
              <a:gd name="connsiteY239" fmla="*/ 70635 h 253112"/>
              <a:gd name="connsiteX240" fmla="*/ 15818557 w 16893888"/>
              <a:gd name="connsiteY240" fmla="*/ 15615 h 253112"/>
              <a:gd name="connsiteX241" fmla="*/ 15820775 w 16893888"/>
              <a:gd name="connsiteY241" fmla="*/ 42053 h 253112"/>
              <a:gd name="connsiteX242" fmla="*/ 15805213 w 16893888"/>
              <a:gd name="connsiteY242" fmla="*/ 74402 h 253112"/>
              <a:gd name="connsiteX243" fmla="*/ 15813053 w 16893888"/>
              <a:gd name="connsiteY243" fmla="*/ 70635 h 253112"/>
              <a:gd name="connsiteX244" fmla="*/ 16086435 w 16893888"/>
              <a:gd name="connsiteY244" fmla="*/ 15615 h 253112"/>
              <a:gd name="connsiteX245" fmla="*/ 16088653 w 16893888"/>
              <a:gd name="connsiteY245" fmla="*/ 42053 h 253112"/>
              <a:gd name="connsiteX246" fmla="*/ 16073089 w 16893888"/>
              <a:gd name="connsiteY246" fmla="*/ 74402 h 253112"/>
              <a:gd name="connsiteX247" fmla="*/ 16080929 w 16893888"/>
              <a:gd name="connsiteY247" fmla="*/ 70635 h 253112"/>
              <a:gd name="connsiteX248" fmla="*/ 16354313 w 16893888"/>
              <a:gd name="connsiteY248" fmla="*/ 15615 h 253112"/>
              <a:gd name="connsiteX249" fmla="*/ 16356531 w 16893888"/>
              <a:gd name="connsiteY249" fmla="*/ 42053 h 253112"/>
              <a:gd name="connsiteX250" fmla="*/ 16340969 w 16893888"/>
              <a:gd name="connsiteY250" fmla="*/ 74403 h 253112"/>
              <a:gd name="connsiteX251" fmla="*/ 16348809 w 16893888"/>
              <a:gd name="connsiteY251" fmla="*/ 70635 h 253112"/>
              <a:gd name="connsiteX252" fmla="*/ 16622193 w 16893888"/>
              <a:gd name="connsiteY252" fmla="*/ 15615 h 253112"/>
              <a:gd name="connsiteX253" fmla="*/ 16624409 w 16893888"/>
              <a:gd name="connsiteY253" fmla="*/ 42053 h 253112"/>
              <a:gd name="connsiteX254" fmla="*/ 16608849 w 16893888"/>
              <a:gd name="connsiteY254" fmla="*/ 74397 h 253112"/>
              <a:gd name="connsiteX255" fmla="*/ 16616679 w 16893888"/>
              <a:gd name="connsiteY255" fmla="*/ 70635 h 253112"/>
              <a:gd name="connsiteX256" fmla="*/ 16890061 w 16893888"/>
              <a:gd name="connsiteY256" fmla="*/ 15615 h 253112"/>
              <a:gd name="connsiteX257" fmla="*/ 16719165 w 16893888"/>
              <a:gd name="connsiteY257" fmla="*/ 235979 h 253112"/>
              <a:gd name="connsiteX258" fmla="*/ 16697175 w 16893888"/>
              <a:gd name="connsiteY258" fmla="*/ 253112 h 253112"/>
              <a:gd name="connsiteX0" fmla="*/ 0 w 16893888"/>
              <a:gd name="connsiteY0" fmla="*/ 74402 h 253112"/>
              <a:gd name="connsiteX1" fmla="*/ 7840 w 16893888"/>
              <a:gd name="connsiteY1" fmla="*/ 70635 h 253112"/>
              <a:gd name="connsiteX2" fmla="*/ 249916 w 16893888"/>
              <a:gd name="connsiteY2" fmla="*/ 531 h 253112"/>
              <a:gd name="connsiteX3" fmla="*/ 281223 w 16893888"/>
              <a:gd name="connsiteY3" fmla="*/ 15615 h 253112"/>
              <a:gd name="connsiteX4" fmla="*/ 283441 w 16893888"/>
              <a:gd name="connsiteY4" fmla="*/ 42053 h 253112"/>
              <a:gd name="connsiteX5" fmla="*/ 267878 w 16893888"/>
              <a:gd name="connsiteY5" fmla="*/ 74402 h 253112"/>
              <a:gd name="connsiteX6" fmla="*/ 275719 w 16893888"/>
              <a:gd name="connsiteY6" fmla="*/ 70635 h 253112"/>
              <a:gd name="connsiteX7" fmla="*/ 517795 w 16893888"/>
              <a:gd name="connsiteY7" fmla="*/ 531 h 253112"/>
              <a:gd name="connsiteX8" fmla="*/ 549101 w 16893888"/>
              <a:gd name="connsiteY8" fmla="*/ 15615 h 253112"/>
              <a:gd name="connsiteX9" fmla="*/ 551320 w 16893888"/>
              <a:gd name="connsiteY9" fmla="*/ 42053 h 253112"/>
              <a:gd name="connsiteX10" fmla="*/ 535757 w 16893888"/>
              <a:gd name="connsiteY10" fmla="*/ 74402 h 253112"/>
              <a:gd name="connsiteX11" fmla="*/ 543596 w 16893888"/>
              <a:gd name="connsiteY11" fmla="*/ 70635 h 253112"/>
              <a:gd name="connsiteX12" fmla="*/ 785673 w 16893888"/>
              <a:gd name="connsiteY12" fmla="*/ 531 h 253112"/>
              <a:gd name="connsiteX13" fmla="*/ 816979 w 16893888"/>
              <a:gd name="connsiteY13" fmla="*/ 15615 h 253112"/>
              <a:gd name="connsiteX14" fmla="*/ 819198 w 16893888"/>
              <a:gd name="connsiteY14" fmla="*/ 42053 h 253112"/>
              <a:gd name="connsiteX15" fmla="*/ 803635 w 16893888"/>
              <a:gd name="connsiteY15" fmla="*/ 74402 h 253112"/>
              <a:gd name="connsiteX16" fmla="*/ 811474 w 16893888"/>
              <a:gd name="connsiteY16" fmla="*/ 70635 h 253112"/>
              <a:gd name="connsiteX17" fmla="*/ 1084857 w 16893888"/>
              <a:gd name="connsiteY17" fmla="*/ 15615 h 253112"/>
              <a:gd name="connsiteX18" fmla="*/ 1087075 w 16893888"/>
              <a:gd name="connsiteY18" fmla="*/ 42053 h 253112"/>
              <a:gd name="connsiteX19" fmla="*/ 1071512 w 16893888"/>
              <a:gd name="connsiteY19" fmla="*/ 74403 h 253112"/>
              <a:gd name="connsiteX20" fmla="*/ 1079353 w 16893888"/>
              <a:gd name="connsiteY20" fmla="*/ 70635 h 253112"/>
              <a:gd name="connsiteX21" fmla="*/ 1352736 w 16893888"/>
              <a:gd name="connsiteY21" fmla="*/ 15615 h 253112"/>
              <a:gd name="connsiteX22" fmla="*/ 1354954 w 16893888"/>
              <a:gd name="connsiteY22" fmla="*/ 42053 h 253112"/>
              <a:gd name="connsiteX23" fmla="*/ 1339392 w 16893888"/>
              <a:gd name="connsiteY23" fmla="*/ 74402 h 253112"/>
              <a:gd name="connsiteX24" fmla="*/ 1347230 w 16893888"/>
              <a:gd name="connsiteY24" fmla="*/ 70635 h 253112"/>
              <a:gd name="connsiteX25" fmla="*/ 1620614 w 16893888"/>
              <a:gd name="connsiteY25" fmla="*/ 15615 h 253112"/>
              <a:gd name="connsiteX26" fmla="*/ 1622832 w 16893888"/>
              <a:gd name="connsiteY26" fmla="*/ 42053 h 253112"/>
              <a:gd name="connsiteX27" fmla="*/ 1607269 w 16893888"/>
              <a:gd name="connsiteY27" fmla="*/ 74402 h 253112"/>
              <a:gd name="connsiteX28" fmla="*/ 1615109 w 16893888"/>
              <a:gd name="connsiteY28" fmla="*/ 70635 h 253112"/>
              <a:gd name="connsiteX29" fmla="*/ 1888492 w 16893888"/>
              <a:gd name="connsiteY29" fmla="*/ 15615 h 253112"/>
              <a:gd name="connsiteX30" fmla="*/ 1890710 w 16893888"/>
              <a:gd name="connsiteY30" fmla="*/ 42053 h 253112"/>
              <a:gd name="connsiteX31" fmla="*/ 1875147 w 16893888"/>
              <a:gd name="connsiteY31" fmla="*/ 74403 h 253112"/>
              <a:gd name="connsiteX32" fmla="*/ 1882987 w 16893888"/>
              <a:gd name="connsiteY32" fmla="*/ 70635 h 253112"/>
              <a:gd name="connsiteX33" fmla="*/ 2156372 w 16893888"/>
              <a:gd name="connsiteY33" fmla="*/ 15615 h 253112"/>
              <a:gd name="connsiteX34" fmla="*/ 2158589 w 16893888"/>
              <a:gd name="connsiteY34" fmla="*/ 42053 h 253112"/>
              <a:gd name="connsiteX35" fmla="*/ 2143025 w 16893888"/>
              <a:gd name="connsiteY35" fmla="*/ 74402 h 253112"/>
              <a:gd name="connsiteX36" fmla="*/ 2150867 w 16893888"/>
              <a:gd name="connsiteY36" fmla="*/ 70635 h 253112"/>
              <a:gd name="connsiteX37" fmla="*/ 2424248 w 16893888"/>
              <a:gd name="connsiteY37" fmla="*/ 15615 h 253112"/>
              <a:gd name="connsiteX38" fmla="*/ 2426467 w 16893888"/>
              <a:gd name="connsiteY38" fmla="*/ 42053 h 253112"/>
              <a:gd name="connsiteX39" fmla="*/ 2410905 w 16893888"/>
              <a:gd name="connsiteY39" fmla="*/ 74402 h 253112"/>
              <a:gd name="connsiteX40" fmla="*/ 2418743 w 16893888"/>
              <a:gd name="connsiteY40" fmla="*/ 70635 h 253112"/>
              <a:gd name="connsiteX41" fmla="*/ 2692127 w 16893888"/>
              <a:gd name="connsiteY41" fmla="*/ 15615 h 253112"/>
              <a:gd name="connsiteX42" fmla="*/ 2694344 w 16893888"/>
              <a:gd name="connsiteY42" fmla="*/ 42053 h 253112"/>
              <a:gd name="connsiteX43" fmla="*/ 2678781 w 16893888"/>
              <a:gd name="connsiteY43" fmla="*/ 74403 h 253112"/>
              <a:gd name="connsiteX44" fmla="*/ 2686622 w 16893888"/>
              <a:gd name="connsiteY44" fmla="*/ 70635 h 253112"/>
              <a:gd name="connsiteX45" fmla="*/ 2960005 w 16893888"/>
              <a:gd name="connsiteY45" fmla="*/ 15615 h 253112"/>
              <a:gd name="connsiteX46" fmla="*/ 2962224 w 16893888"/>
              <a:gd name="connsiteY46" fmla="*/ 42053 h 253112"/>
              <a:gd name="connsiteX47" fmla="*/ 2946660 w 16893888"/>
              <a:gd name="connsiteY47" fmla="*/ 74402 h 253112"/>
              <a:gd name="connsiteX48" fmla="*/ 2954500 w 16893888"/>
              <a:gd name="connsiteY48" fmla="*/ 70635 h 253112"/>
              <a:gd name="connsiteX49" fmla="*/ 3227883 w 16893888"/>
              <a:gd name="connsiteY49" fmla="*/ 15615 h 253112"/>
              <a:gd name="connsiteX50" fmla="*/ 3230101 w 16893888"/>
              <a:gd name="connsiteY50" fmla="*/ 42053 h 253112"/>
              <a:gd name="connsiteX51" fmla="*/ 3214538 w 16893888"/>
              <a:gd name="connsiteY51" fmla="*/ 74402 h 253112"/>
              <a:gd name="connsiteX52" fmla="*/ 3222378 w 16893888"/>
              <a:gd name="connsiteY52" fmla="*/ 70635 h 253112"/>
              <a:gd name="connsiteX53" fmla="*/ 3495761 w 16893888"/>
              <a:gd name="connsiteY53" fmla="*/ 15615 h 253112"/>
              <a:gd name="connsiteX54" fmla="*/ 3497979 w 16893888"/>
              <a:gd name="connsiteY54" fmla="*/ 42053 h 253112"/>
              <a:gd name="connsiteX55" fmla="*/ 3482416 w 16893888"/>
              <a:gd name="connsiteY55" fmla="*/ 74402 h 253112"/>
              <a:gd name="connsiteX56" fmla="*/ 3490256 w 16893888"/>
              <a:gd name="connsiteY56" fmla="*/ 70635 h 253112"/>
              <a:gd name="connsiteX57" fmla="*/ 3763639 w 16893888"/>
              <a:gd name="connsiteY57" fmla="*/ 15615 h 253112"/>
              <a:gd name="connsiteX58" fmla="*/ 3765857 w 16893888"/>
              <a:gd name="connsiteY58" fmla="*/ 42053 h 253112"/>
              <a:gd name="connsiteX59" fmla="*/ 3750294 w 16893888"/>
              <a:gd name="connsiteY59" fmla="*/ 74403 h 253112"/>
              <a:gd name="connsiteX60" fmla="*/ 3758136 w 16893888"/>
              <a:gd name="connsiteY60" fmla="*/ 70635 h 253112"/>
              <a:gd name="connsiteX61" fmla="*/ 4031519 w 16893888"/>
              <a:gd name="connsiteY61" fmla="*/ 15615 h 253112"/>
              <a:gd name="connsiteX62" fmla="*/ 4033736 w 16893888"/>
              <a:gd name="connsiteY62" fmla="*/ 42053 h 253112"/>
              <a:gd name="connsiteX63" fmla="*/ 4018174 w 16893888"/>
              <a:gd name="connsiteY63" fmla="*/ 74402 h 253112"/>
              <a:gd name="connsiteX64" fmla="*/ 4026014 w 16893888"/>
              <a:gd name="connsiteY64" fmla="*/ 70635 h 253112"/>
              <a:gd name="connsiteX65" fmla="*/ 4299397 w 16893888"/>
              <a:gd name="connsiteY65" fmla="*/ 15615 h 253112"/>
              <a:gd name="connsiteX66" fmla="*/ 4301615 w 16893888"/>
              <a:gd name="connsiteY66" fmla="*/ 42053 h 253112"/>
              <a:gd name="connsiteX67" fmla="*/ 4286052 w 16893888"/>
              <a:gd name="connsiteY67" fmla="*/ 74402 h 253112"/>
              <a:gd name="connsiteX68" fmla="*/ 4293892 w 16893888"/>
              <a:gd name="connsiteY68" fmla="*/ 70635 h 253112"/>
              <a:gd name="connsiteX69" fmla="*/ 4567275 w 16893888"/>
              <a:gd name="connsiteY69" fmla="*/ 15615 h 253112"/>
              <a:gd name="connsiteX70" fmla="*/ 4569493 w 16893888"/>
              <a:gd name="connsiteY70" fmla="*/ 42053 h 253112"/>
              <a:gd name="connsiteX71" fmla="*/ 4553930 w 16893888"/>
              <a:gd name="connsiteY71" fmla="*/ 74403 h 253112"/>
              <a:gd name="connsiteX72" fmla="*/ 4561771 w 16893888"/>
              <a:gd name="connsiteY72" fmla="*/ 70635 h 253112"/>
              <a:gd name="connsiteX73" fmla="*/ 4835153 w 16893888"/>
              <a:gd name="connsiteY73" fmla="*/ 15615 h 253112"/>
              <a:gd name="connsiteX74" fmla="*/ 4837372 w 16893888"/>
              <a:gd name="connsiteY74" fmla="*/ 42053 h 253112"/>
              <a:gd name="connsiteX75" fmla="*/ 4821809 w 16893888"/>
              <a:gd name="connsiteY75" fmla="*/ 74402 h 253112"/>
              <a:gd name="connsiteX76" fmla="*/ 4829648 w 16893888"/>
              <a:gd name="connsiteY76" fmla="*/ 70635 h 253112"/>
              <a:gd name="connsiteX77" fmla="*/ 5103031 w 16893888"/>
              <a:gd name="connsiteY77" fmla="*/ 15615 h 253112"/>
              <a:gd name="connsiteX78" fmla="*/ 5105250 w 16893888"/>
              <a:gd name="connsiteY78" fmla="*/ 42053 h 253112"/>
              <a:gd name="connsiteX79" fmla="*/ 5089686 w 16893888"/>
              <a:gd name="connsiteY79" fmla="*/ 74402 h 253112"/>
              <a:gd name="connsiteX80" fmla="*/ 5097526 w 16893888"/>
              <a:gd name="connsiteY80" fmla="*/ 70635 h 253112"/>
              <a:gd name="connsiteX81" fmla="*/ 5370909 w 16893888"/>
              <a:gd name="connsiteY81" fmla="*/ 15615 h 253112"/>
              <a:gd name="connsiteX82" fmla="*/ 5373128 w 16893888"/>
              <a:gd name="connsiteY82" fmla="*/ 42053 h 253112"/>
              <a:gd name="connsiteX83" fmla="*/ 5357564 w 16893888"/>
              <a:gd name="connsiteY83" fmla="*/ 74403 h 253112"/>
              <a:gd name="connsiteX84" fmla="*/ 5365405 w 16893888"/>
              <a:gd name="connsiteY84" fmla="*/ 70635 h 253112"/>
              <a:gd name="connsiteX85" fmla="*/ 5638789 w 16893888"/>
              <a:gd name="connsiteY85" fmla="*/ 15615 h 253112"/>
              <a:gd name="connsiteX86" fmla="*/ 5641006 w 16893888"/>
              <a:gd name="connsiteY86" fmla="*/ 42053 h 253112"/>
              <a:gd name="connsiteX87" fmla="*/ 5625443 w 16893888"/>
              <a:gd name="connsiteY87" fmla="*/ 74402 h 253112"/>
              <a:gd name="connsiteX88" fmla="*/ 5633283 w 16893888"/>
              <a:gd name="connsiteY88" fmla="*/ 70635 h 253112"/>
              <a:gd name="connsiteX89" fmla="*/ 5906667 w 16893888"/>
              <a:gd name="connsiteY89" fmla="*/ 15615 h 253112"/>
              <a:gd name="connsiteX90" fmla="*/ 5908884 w 16893888"/>
              <a:gd name="connsiteY90" fmla="*/ 42053 h 253112"/>
              <a:gd name="connsiteX91" fmla="*/ 5893322 w 16893888"/>
              <a:gd name="connsiteY91" fmla="*/ 74402 h 253112"/>
              <a:gd name="connsiteX92" fmla="*/ 5901162 w 16893888"/>
              <a:gd name="connsiteY92" fmla="*/ 70635 h 253112"/>
              <a:gd name="connsiteX93" fmla="*/ 6174545 w 16893888"/>
              <a:gd name="connsiteY93" fmla="*/ 15615 h 253112"/>
              <a:gd name="connsiteX94" fmla="*/ 6176762 w 16893888"/>
              <a:gd name="connsiteY94" fmla="*/ 42053 h 253112"/>
              <a:gd name="connsiteX95" fmla="*/ 6161200 w 16893888"/>
              <a:gd name="connsiteY95" fmla="*/ 74402 h 253112"/>
              <a:gd name="connsiteX96" fmla="*/ 6169041 w 16893888"/>
              <a:gd name="connsiteY96" fmla="*/ 70635 h 253112"/>
              <a:gd name="connsiteX97" fmla="*/ 6442424 w 16893888"/>
              <a:gd name="connsiteY97" fmla="*/ 15615 h 253112"/>
              <a:gd name="connsiteX98" fmla="*/ 6444642 w 16893888"/>
              <a:gd name="connsiteY98" fmla="*/ 42053 h 253112"/>
              <a:gd name="connsiteX99" fmla="*/ 6429079 w 16893888"/>
              <a:gd name="connsiteY99" fmla="*/ 74402 h 253112"/>
              <a:gd name="connsiteX100" fmla="*/ 6436919 w 16893888"/>
              <a:gd name="connsiteY100" fmla="*/ 70635 h 253112"/>
              <a:gd name="connsiteX101" fmla="*/ 6710302 w 16893888"/>
              <a:gd name="connsiteY101" fmla="*/ 15615 h 253112"/>
              <a:gd name="connsiteX102" fmla="*/ 6712520 w 16893888"/>
              <a:gd name="connsiteY102" fmla="*/ 42053 h 253112"/>
              <a:gd name="connsiteX103" fmla="*/ 6696957 w 16893888"/>
              <a:gd name="connsiteY103" fmla="*/ 74402 h 253112"/>
              <a:gd name="connsiteX104" fmla="*/ 6704797 w 16893888"/>
              <a:gd name="connsiteY104" fmla="*/ 70635 h 253112"/>
              <a:gd name="connsiteX105" fmla="*/ 6978179 w 16893888"/>
              <a:gd name="connsiteY105" fmla="*/ 15615 h 253112"/>
              <a:gd name="connsiteX106" fmla="*/ 6980398 w 16893888"/>
              <a:gd name="connsiteY106" fmla="*/ 42053 h 253112"/>
              <a:gd name="connsiteX107" fmla="*/ 6964835 w 16893888"/>
              <a:gd name="connsiteY107" fmla="*/ 74402 h 253112"/>
              <a:gd name="connsiteX108" fmla="*/ 6972675 w 16893888"/>
              <a:gd name="connsiteY108" fmla="*/ 70635 h 253112"/>
              <a:gd name="connsiteX109" fmla="*/ 7246057 w 16893888"/>
              <a:gd name="connsiteY109" fmla="*/ 15615 h 253112"/>
              <a:gd name="connsiteX110" fmla="*/ 7248275 w 16893888"/>
              <a:gd name="connsiteY110" fmla="*/ 42053 h 253112"/>
              <a:gd name="connsiteX111" fmla="*/ 7232712 w 16893888"/>
              <a:gd name="connsiteY111" fmla="*/ 74402 h 253112"/>
              <a:gd name="connsiteX112" fmla="*/ 7240552 w 16893888"/>
              <a:gd name="connsiteY112" fmla="*/ 70635 h 253112"/>
              <a:gd name="connsiteX113" fmla="*/ 7513935 w 16893888"/>
              <a:gd name="connsiteY113" fmla="*/ 15615 h 253112"/>
              <a:gd name="connsiteX114" fmla="*/ 7516153 w 16893888"/>
              <a:gd name="connsiteY114" fmla="*/ 42053 h 253112"/>
              <a:gd name="connsiteX115" fmla="*/ 7500590 w 16893888"/>
              <a:gd name="connsiteY115" fmla="*/ 74402 h 253112"/>
              <a:gd name="connsiteX116" fmla="*/ 7508430 w 16893888"/>
              <a:gd name="connsiteY116" fmla="*/ 70635 h 253112"/>
              <a:gd name="connsiteX117" fmla="*/ 7781813 w 16893888"/>
              <a:gd name="connsiteY117" fmla="*/ 15615 h 253112"/>
              <a:gd name="connsiteX118" fmla="*/ 7784031 w 16893888"/>
              <a:gd name="connsiteY118" fmla="*/ 42053 h 253112"/>
              <a:gd name="connsiteX119" fmla="*/ 7768468 w 16893888"/>
              <a:gd name="connsiteY119" fmla="*/ 74403 h 253112"/>
              <a:gd name="connsiteX120" fmla="*/ 7776309 w 16893888"/>
              <a:gd name="connsiteY120" fmla="*/ 70635 h 253112"/>
              <a:gd name="connsiteX121" fmla="*/ 8049692 w 16893888"/>
              <a:gd name="connsiteY121" fmla="*/ 15615 h 253112"/>
              <a:gd name="connsiteX122" fmla="*/ 8051910 w 16893888"/>
              <a:gd name="connsiteY122" fmla="*/ 42053 h 253112"/>
              <a:gd name="connsiteX123" fmla="*/ 8036350 w 16893888"/>
              <a:gd name="connsiteY123" fmla="*/ 74397 h 253112"/>
              <a:gd name="connsiteX124" fmla="*/ 8044179 w 16893888"/>
              <a:gd name="connsiteY124" fmla="*/ 70635 h 253112"/>
              <a:gd name="connsiteX125" fmla="*/ 8317562 w 16893888"/>
              <a:gd name="connsiteY125" fmla="*/ 15615 h 253112"/>
              <a:gd name="connsiteX126" fmla="*/ 8319780 w 16893888"/>
              <a:gd name="connsiteY126" fmla="*/ 42053 h 253112"/>
              <a:gd name="connsiteX127" fmla="*/ 8304016 w 16893888"/>
              <a:gd name="connsiteY127" fmla="*/ 74821 h 253112"/>
              <a:gd name="connsiteX128" fmla="*/ 8312462 w 16893888"/>
              <a:gd name="connsiteY128" fmla="*/ 70635 h 253112"/>
              <a:gd name="connsiteX129" fmla="*/ 8522196 w 16893888"/>
              <a:gd name="connsiteY129" fmla="*/ 1350 h 253112"/>
              <a:gd name="connsiteX130" fmla="*/ 8585845 w 16893888"/>
              <a:gd name="connsiteY130" fmla="*/ 15615 h 253112"/>
              <a:gd name="connsiteX131" fmla="*/ 8588063 w 16893888"/>
              <a:gd name="connsiteY131" fmla="*/ 42053 h 253112"/>
              <a:gd name="connsiteX132" fmla="*/ 8572500 w 16893888"/>
              <a:gd name="connsiteY132" fmla="*/ 74402 h 253112"/>
              <a:gd name="connsiteX133" fmla="*/ 8580340 w 16893888"/>
              <a:gd name="connsiteY133" fmla="*/ 70635 h 253112"/>
              <a:gd name="connsiteX134" fmla="*/ 8822416 w 16893888"/>
              <a:gd name="connsiteY134" fmla="*/ 531 h 253112"/>
              <a:gd name="connsiteX135" fmla="*/ 8853723 w 16893888"/>
              <a:gd name="connsiteY135" fmla="*/ 15615 h 253112"/>
              <a:gd name="connsiteX136" fmla="*/ 8855941 w 16893888"/>
              <a:gd name="connsiteY136" fmla="*/ 42053 h 253112"/>
              <a:gd name="connsiteX137" fmla="*/ 8840378 w 16893888"/>
              <a:gd name="connsiteY137" fmla="*/ 74402 h 253112"/>
              <a:gd name="connsiteX138" fmla="*/ 8848219 w 16893888"/>
              <a:gd name="connsiteY138" fmla="*/ 70635 h 253112"/>
              <a:gd name="connsiteX139" fmla="*/ 9090295 w 16893888"/>
              <a:gd name="connsiteY139" fmla="*/ 531 h 253112"/>
              <a:gd name="connsiteX140" fmla="*/ 9121601 w 16893888"/>
              <a:gd name="connsiteY140" fmla="*/ 15615 h 253112"/>
              <a:gd name="connsiteX141" fmla="*/ 9123820 w 16893888"/>
              <a:gd name="connsiteY141" fmla="*/ 42053 h 253112"/>
              <a:gd name="connsiteX142" fmla="*/ 9108257 w 16893888"/>
              <a:gd name="connsiteY142" fmla="*/ 74402 h 253112"/>
              <a:gd name="connsiteX143" fmla="*/ 9116096 w 16893888"/>
              <a:gd name="connsiteY143" fmla="*/ 70635 h 253112"/>
              <a:gd name="connsiteX144" fmla="*/ 9389478 w 16893888"/>
              <a:gd name="connsiteY144" fmla="*/ 15615 h 253112"/>
              <a:gd name="connsiteX145" fmla="*/ 9391697 w 16893888"/>
              <a:gd name="connsiteY145" fmla="*/ 42053 h 253112"/>
              <a:gd name="connsiteX146" fmla="*/ 9376135 w 16893888"/>
              <a:gd name="connsiteY146" fmla="*/ 74402 h 253112"/>
              <a:gd name="connsiteX147" fmla="*/ 9383974 w 16893888"/>
              <a:gd name="connsiteY147" fmla="*/ 70635 h 253112"/>
              <a:gd name="connsiteX148" fmla="*/ 9657357 w 16893888"/>
              <a:gd name="connsiteY148" fmla="*/ 15615 h 253112"/>
              <a:gd name="connsiteX149" fmla="*/ 9659575 w 16893888"/>
              <a:gd name="connsiteY149" fmla="*/ 42053 h 253112"/>
              <a:gd name="connsiteX150" fmla="*/ 9644012 w 16893888"/>
              <a:gd name="connsiteY150" fmla="*/ 74403 h 253112"/>
              <a:gd name="connsiteX151" fmla="*/ 9651853 w 16893888"/>
              <a:gd name="connsiteY151" fmla="*/ 70635 h 253112"/>
              <a:gd name="connsiteX152" fmla="*/ 9925236 w 16893888"/>
              <a:gd name="connsiteY152" fmla="*/ 15615 h 253112"/>
              <a:gd name="connsiteX153" fmla="*/ 9927454 w 16893888"/>
              <a:gd name="connsiteY153" fmla="*/ 42053 h 253112"/>
              <a:gd name="connsiteX154" fmla="*/ 9911892 w 16893888"/>
              <a:gd name="connsiteY154" fmla="*/ 74402 h 253112"/>
              <a:gd name="connsiteX155" fmla="*/ 9919730 w 16893888"/>
              <a:gd name="connsiteY155" fmla="*/ 70635 h 253112"/>
              <a:gd name="connsiteX156" fmla="*/ 10193114 w 16893888"/>
              <a:gd name="connsiteY156" fmla="*/ 15615 h 253112"/>
              <a:gd name="connsiteX157" fmla="*/ 10195332 w 16893888"/>
              <a:gd name="connsiteY157" fmla="*/ 42053 h 253112"/>
              <a:gd name="connsiteX158" fmla="*/ 10179769 w 16893888"/>
              <a:gd name="connsiteY158" fmla="*/ 74402 h 253112"/>
              <a:gd name="connsiteX159" fmla="*/ 10187609 w 16893888"/>
              <a:gd name="connsiteY159" fmla="*/ 70635 h 253112"/>
              <a:gd name="connsiteX160" fmla="*/ 10460992 w 16893888"/>
              <a:gd name="connsiteY160" fmla="*/ 15615 h 253112"/>
              <a:gd name="connsiteX161" fmla="*/ 10463210 w 16893888"/>
              <a:gd name="connsiteY161" fmla="*/ 42053 h 253112"/>
              <a:gd name="connsiteX162" fmla="*/ 10447647 w 16893888"/>
              <a:gd name="connsiteY162" fmla="*/ 74403 h 253112"/>
              <a:gd name="connsiteX163" fmla="*/ 10455487 w 16893888"/>
              <a:gd name="connsiteY163" fmla="*/ 70635 h 253112"/>
              <a:gd name="connsiteX164" fmla="*/ 10728871 w 16893888"/>
              <a:gd name="connsiteY164" fmla="*/ 15615 h 253112"/>
              <a:gd name="connsiteX165" fmla="*/ 10731089 w 16893888"/>
              <a:gd name="connsiteY165" fmla="*/ 42053 h 253112"/>
              <a:gd name="connsiteX166" fmla="*/ 10715525 w 16893888"/>
              <a:gd name="connsiteY166" fmla="*/ 74402 h 253112"/>
              <a:gd name="connsiteX167" fmla="*/ 10723366 w 16893888"/>
              <a:gd name="connsiteY167" fmla="*/ 70635 h 253112"/>
              <a:gd name="connsiteX168" fmla="*/ 10996748 w 16893888"/>
              <a:gd name="connsiteY168" fmla="*/ 15615 h 253112"/>
              <a:gd name="connsiteX169" fmla="*/ 10998967 w 16893888"/>
              <a:gd name="connsiteY169" fmla="*/ 42053 h 253112"/>
              <a:gd name="connsiteX170" fmla="*/ 10983404 w 16893888"/>
              <a:gd name="connsiteY170" fmla="*/ 74402 h 253112"/>
              <a:gd name="connsiteX171" fmla="*/ 10991243 w 16893888"/>
              <a:gd name="connsiteY171" fmla="*/ 70635 h 253112"/>
              <a:gd name="connsiteX172" fmla="*/ 11264627 w 16893888"/>
              <a:gd name="connsiteY172" fmla="*/ 15615 h 253112"/>
              <a:gd name="connsiteX173" fmla="*/ 11266844 w 16893888"/>
              <a:gd name="connsiteY173" fmla="*/ 42053 h 253112"/>
              <a:gd name="connsiteX174" fmla="*/ 11251281 w 16893888"/>
              <a:gd name="connsiteY174" fmla="*/ 74403 h 253112"/>
              <a:gd name="connsiteX175" fmla="*/ 11259122 w 16893888"/>
              <a:gd name="connsiteY175" fmla="*/ 70635 h 253112"/>
              <a:gd name="connsiteX176" fmla="*/ 11532505 w 16893888"/>
              <a:gd name="connsiteY176" fmla="*/ 15615 h 253112"/>
              <a:gd name="connsiteX177" fmla="*/ 11534723 w 16893888"/>
              <a:gd name="connsiteY177" fmla="*/ 42053 h 253112"/>
              <a:gd name="connsiteX178" fmla="*/ 11519160 w 16893888"/>
              <a:gd name="connsiteY178" fmla="*/ 74402 h 253112"/>
              <a:gd name="connsiteX179" fmla="*/ 11527000 w 16893888"/>
              <a:gd name="connsiteY179" fmla="*/ 70635 h 253112"/>
              <a:gd name="connsiteX180" fmla="*/ 11800383 w 16893888"/>
              <a:gd name="connsiteY180" fmla="*/ 15615 h 253112"/>
              <a:gd name="connsiteX181" fmla="*/ 11802601 w 16893888"/>
              <a:gd name="connsiteY181" fmla="*/ 42053 h 253112"/>
              <a:gd name="connsiteX182" fmla="*/ 11787038 w 16893888"/>
              <a:gd name="connsiteY182" fmla="*/ 74402 h 253112"/>
              <a:gd name="connsiteX183" fmla="*/ 11794878 w 16893888"/>
              <a:gd name="connsiteY183" fmla="*/ 70635 h 253112"/>
              <a:gd name="connsiteX184" fmla="*/ 12068261 w 16893888"/>
              <a:gd name="connsiteY184" fmla="*/ 15615 h 253112"/>
              <a:gd name="connsiteX185" fmla="*/ 12070479 w 16893888"/>
              <a:gd name="connsiteY185" fmla="*/ 42053 h 253112"/>
              <a:gd name="connsiteX186" fmla="*/ 12054916 w 16893888"/>
              <a:gd name="connsiteY186" fmla="*/ 74402 h 253112"/>
              <a:gd name="connsiteX187" fmla="*/ 12062756 w 16893888"/>
              <a:gd name="connsiteY187" fmla="*/ 70635 h 253112"/>
              <a:gd name="connsiteX188" fmla="*/ 12336139 w 16893888"/>
              <a:gd name="connsiteY188" fmla="*/ 15615 h 253112"/>
              <a:gd name="connsiteX189" fmla="*/ 12338357 w 16893888"/>
              <a:gd name="connsiteY189" fmla="*/ 42053 h 253112"/>
              <a:gd name="connsiteX190" fmla="*/ 12322794 w 16893888"/>
              <a:gd name="connsiteY190" fmla="*/ 74403 h 253112"/>
              <a:gd name="connsiteX191" fmla="*/ 12330635 w 16893888"/>
              <a:gd name="connsiteY191" fmla="*/ 70635 h 253112"/>
              <a:gd name="connsiteX192" fmla="*/ 12604018 w 16893888"/>
              <a:gd name="connsiteY192" fmla="*/ 15615 h 253112"/>
              <a:gd name="connsiteX193" fmla="*/ 12606236 w 16893888"/>
              <a:gd name="connsiteY193" fmla="*/ 42053 h 253112"/>
              <a:gd name="connsiteX194" fmla="*/ 12590673 w 16893888"/>
              <a:gd name="connsiteY194" fmla="*/ 74402 h 253112"/>
              <a:gd name="connsiteX195" fmla="*/ 12598513 w 16893888"/>
              <a:gd name="connsiteY195" fmla="*/ 70635 h 253112"/>
              <a:gd name="connsiteX196" fmla="*/ 12871896 w 16893888"/>
              <a:gd name="connsiteY196" fmla="*/ 15615 h 253112"/>
              <a:gd name="connsiteX197" fmla="*/ 12874114 w 16893888"/>
              <a:gd name="connsiteY197" fmla="*/ 42053 h 253112"/>
              <a:gd name="connsiteX198" fmla="*/ 12858551 w 16893888"/>
              <a:gd name="connsiteY198" fmla="*/ 74402 h 253112"/>
              <a:gd name="connsiteX199" fmla="*/ 12866391 w 16893888"/>
              <a:gd name="connsiteY199" fmla="*/ 70635 h 253112"/>
              <a:gd name="connsiteX200" fmla="*/ 13139774 w 16893888"/>
              <a:gd name="connsiteY200" fmla="*/ 15615 h 253112"/>
              <a:gd name="connsiteX201" fmla="*/ 13141992 w 16893888"/>
              <a:gd name="connsiteY201" fmla="*/ 42053 h 253112"/>
              <a:gd name="connsiteX202" fmla="*/ 13126429 w 16893888"/>
              <a:gd name="connsiteY202" fmla="*/ 74403 h 253112"/>
              <a:gd name="connsiteX203" fmla="*/ 13134270 w 16893888"/>
              <a:gd name="connsiteY203" fmla="*/ 70635 h 253112"/>
              <a:gd name="connsiteX204" fmla="*/ 13407653 w 16893888"/>
              <a:gd name="connsiteY204" fmla="*/ 15615 h 253112"/>
              <a:gd name="connsiteX205" fmla="*/ 13409871 w 16893888"/>
              <a:gd name="connsiteY205" fmla="*/ 42053 h 253112"/>
              <a:gd name="connsiteX206" fmla="*/ 13394308 w 16893888"/>
              <a:gd name="connsiteY206" fmla="*/ 74402 h 253112"/>
              <a:gd name="connsiteX207" fmla="*/ 13402148 w 16893888"/>
              <a:gd name="connsiteY207" fmla="*/ 70635 h 253112"/>
              <a:gd name="connsiteX208" fmla="*/ 13675531 w 16893888"/>
              <a:gd name="connsiteY208" fmla="*/ 15615 h 253112"/>
              <a:gd name="connsiteX209" fmla="*/ 13677749 w 16893888"/>
              <a:gd name="connsiteY209" fmla="*/ 42053 h 253112"/>
              <a:gd name="connsiteX210" fmla="*/ 13662186 w 16893888"/>
              <a:gd name="connsiteY210" fmla="*/ 74402 h 253112"/>
              <a:gd name="connsiteX211" fmla="*/ 13670026 w 16893888"/>
              <a:gd name="connsiteY211" fmla="*/ 70635 h 253112"/>
              <a:gd name="connsiteX212" fmla="*/ 13943409 w 16893888"/>
              <a:gd name="connsiteY212" fmla="*/ 15615 h 253112"/>
              <a:gd name="connsiteX213" fmla="*/ 13945627 w 16893888"/>
              <a:gd name="connsiteY213" fmla="*/ 42053 h 253112"/>
              <a:gd name="connsiteX214" fmla="*/ 13930064 w 16893888"/>
              <a:gd name="connsiteY214" fmla="*/ 74403 h 253112"/>
              <a:gd name="connsiteX215" fmla="*/ 13937905 w 16893888"/>
              <a:gd name="connsiteY215" fmla="*/ 70635 h 253112"/>
              <a:gd name="connsiteX216" fmla="*/ 14211288 w 16893888"/>
              <a:gd name="connsiteY216" fmla="*/ 15615 h 253112"/>
              <a:gd name="connsiteX217" fmla="*/ 14213506 w 16893888"/>
              <a:gd name="connsiteY217" fmla="*/ 42053 h 253112"/>
              <a:gd name="connsiteX218" fmla="*/ 14197943 w 16893888"/>
              <a:gd name="connsiteY218" fmla="*/ 74402 h 253112"/>
              <a:gd name="connsiteX219" fmla="*/ 14205783 w 16893888"/>
              <a:gd name="connsiteY219" fmla="*/ 70635 h 253112"/>
              <a:gd name="connsiteX220" fmla="*/ 14479166 w 16893888"/>
              <a:gd name="connsiteY220" fmla="*/ 15615 h 253112"/>
              <a:gd name="connsiteX221" fmla="*/ 14481384 w 16893888"/>
              <a:gd name="connsiteY221" fmla="*/ 42053 h 253112"/>
              <a:gd name="connsiteX222" fmla="*/ 14465821 w 16893888"/>
              <a:gd name="connsiteY222" fmla="*/ 74402 h 253112"/>
              <a:gd name="connsiteX223" fmla="*/ 14473661 w 16893888"/>
              <a:gd name="connsiteY223" fmla="*/ 70635 h 253112"/>
              <a:gd name="connsiteX224" fmla="*/ 14747044 w 16893888"/>
              <a:gd name="connsiteY224" fmla="*/ 15615 h 253112"/>
              <a:gd name="connsiteX225" fmla="*/ 14749262 w 16893888"/>
              <a:gd name="connsiteY225" fmla="*/ 42053 h 253112"/>
              <a:gd name="connsiteX226" fmla="*/ 14733699 w 16893888"/>
              <a:gd name="connsiteY226" fmla="*/ 74402 h 253112"/>
              <a:gd name="connsiteX227" fmla="*/ 14741540 w 16893888"/>
              <a:gd name="connsiteY227" fmla="*/ 70635 h 253112"/>
              <a:gd name="connsiteX228" fmla="*/ 15014923 w 16893888"/>
              <a:gd name="connsiteY228" fmla="*/ 15615 h 253112"/>
              <a:gd name="connsiteX229" fmla="*/ 15017141 w 16893888"/>
              <a:gd name="connsiteY229" fmla="*/ 42053 h 253112"/>
              <a:gd name="connsiteX230" fmla="*/ 15001578 w 16893888"/>
              <a:gd name="connsiteY230" fmla="*/ 74402 h 253112"/>
              <a:gd name="connsiteX231" fmla="*/ 15009418 w 16893888"/>
              <a:gd name="connsiteY231" fmla="*/ 70635 h 253112"/>
              <a:gd name="connsiteX232" fmla="*/ 15282801 w 16893888"/>
              <a:gd name="connsiteY232" fmla="*/ 15615 h 253112"/>
              <a:gd name="connsiteX233" fmla="*/ 15285019 w 16893888"/>
              <a:gd name="connsiteY233" fmla="*/ 42053 h 253112"/>
              <a:gd name="connsiteX234" fmla="*/ 15269456 w 16893888"/>
              <a:gd name="connsiteY234" fmla="*/ 74402 h 253112"/>
              <a:gd name="connsiteX235" fmla="*/ 15277296 w 16893888"/>
              <a:gd name="connsiteY235" fmla="*/ 70635 h 253112"/>
              <a:gd name="connsiteX236" fmla="*/ 15550679 w 16893888"/>
              <a:gd name="connsiteY236" fmla="*/ 15615 h 253112"/>
              <a:gd name="connsiteX237" fmla="*/ 15552897 w 16893888"/>
              <a:gd name="connsiteY237" fmla="*/ 42053 h 253112"/>
              <a:gd name="connsiteX238" fmla="*/ 15537333 w 16893888"/>
              <a:gd name="connsiteY238" fmla="*/ 74402 h 253112"/>
              <a:gd name="connsiteX239" fmla="*/ 15545173 w 16893888"/>
              <a:gd name="connsiteY239" fmla="*/ 70635 h 253112"/>
              <a:gd name="connsiteX240" fmla="*/ 15818557 w 16893888"/>
              <a:gd name="connsiteY240" fmla="*/ 15615 h 253112"/>
              <a:gd name="connsiteX241" fmla="*/ 15820775 w 16893888"/>
              <a:gd name="connsiteY241" fmla="*/ 42053 h 253112"/>
              <a:gd name="connsiteX242" fmla="*/ 15805213 w 16893888"/>
              <a:gd name="connsiteY242" fmla="*/ 74402 h 253112"/>
              <a:gd name="connsiteX243" fmla="*/ 15813053 w 16893888"/>
              <a:gd name="connsiteY243" fmla="*/ 70635 h 253112"/>
              <a:gd name="connsiteX244" fmla="*/ 16086435 w 16893888"/>
              <a:gd name="connsiteY244" fmla="*/ 15615 h 253112"/>
              <a:gd name="connsiteX245" fmla="*/ 16088653 w 16893888"/>
              <a:gd name="connsiteY245" fmla="*/ 42053 h 253112"/>
              <a:gd name="connsiteX246" fmla="*/ 16073089 w 16893888"/>
              <a:gd name="connsiteY246" fmla="*/ 74402 h 253112"/>
              <a:gd name="connsiteX247" fmla="*/ 16080929 w 16893888"/>
              <a:gd name="connsiteY247" fmla="*/ 70635 h 253112"/>
              <a:gd name="connsiteX248" fmla="*/ 16354313 w 16893888"/>
              <a:gd name="connsiteY248" fmla="*/ 15615 h 253112"/>
              <a:gd name="connsiteX249" fmla="*/ 16356531 w 16893888"/>
              <a:gd name="connsiteY249" fmla="*/ 42053 h 253112"/>
              <a:gd name="connsiteX250" fmla="*/ 16340969 w 16893888"/>
              <a:gd name="connsiteY250" fmla="*/ 74403 h 253112"/>
              <a:gd name="connsiteX251" fmla="*/ 16348809 w 16893888"/>
              <a:gd name="connsiteY251" fmla="*/ 70635 h 253112"/>
              <a:gd name="connsiteX252" fmla="*/ 16622193 w 16893888"/>
              <a:gd name="connsiteY252" fmla="*/ 15615 h 253112"/>
              <a:gd name="connsiteX253" fmla="*/ 16624409 w 16893888"/>
              <a:gd name="connsiteY253" fmla="*/ 42053 h 253112"/>
              <a:gd name="connsiteX254" fmla="*/ 16608849 w 16893888"/>
              <a:gd name="connsiteY254" fmla="*/ 74397 h 253112"/>
              <a:gd name="connsiteX255" fmla="*/ 16890061 w 16893888"/>
              <a:gd name="connsiteY255" fmla="*/ 15615 h 253112"/>
              <a:gd name="connsiteX256" fmla="*/ 16719165 w 16893888"/>
              <a:gd name="connsiteY256" fmla="*/ 235979 h 253112"/>
              <a:gd name="connsiteX257" fmla="*/ 16697175 w 16893888"/>
              <a:gd name="connsiteY257" fmla="*/ 253112 h 253112"/>
              <a:gd name="connsiteX0" fmla="*/ 0 w 16719165"/>
              <a:gd name="connsiteY0" fmla="*/ 74402 h 253112"/>
              <a:gd name="connsiteX1" fmla="*/ 7840 w 16719165"/>
              <a:gd name="connsiteY1" fmla="*/ 70635 h 253112"/>
              <a:gd name="connsiteX2" fmla="*/ 249916 w 16719165"/>
              <a:gd name="connsiteY2" fmla="*/ 531 h 253112"/>
              <a:gd name="connsiteX3" fmla="*/ 281223 w 16719165"/>
              <a:gd name="connsiteY3" fmla="*/ 15615 h 253112"/>
              <a:gd name="connsiteX4" fmla="*/ 283441 w 16719165"/>
              <a:gd name="connsiteY4" fmla="*/ 42053 h 253112"/>
              <a:gd name="connsiteX5" fmla="*/ 267878 w 16719165"/>
              <a:gd name="connsiteY5" fmla="*/ 74402 h 253112"/>
              <a:gd name="connsiteX6" fmla="*/ 275719 w 16719165"/>
              <a:gd name="connsiteY6" fmla="*/ 70635 h 253112"/>
              <a:gd name="connsiteX7" fmla="*/ 517795 w 16719165"/>
              <a:gd name="connsiteY7" fmla="*/ 531 h 253112"/>
              <a:gd name="connsiteX8" fmla="*/ 549101 w 16719165"/>
              <a:gd name="connsiteY8" fmla="*/ 15615 h 253112"/>
              <a:gd name="connsiteX9" fmla="*/ 551320 w 16719165"/>
              <a:gd name="connsiteY9" fmla="*/ 42053 h 253112"/>
              <a:gd name="connsiteX10" fmla="*/ 535757 w 16719165"/>
              <a:gd name="connsiteY10" fmla="*/ 74402 h 253112"/>
              <a:gd name="connsiteX11" fmla="*/ 543596 w 16719165"/>
              <a:gd name="connsiteY11" fmla="*/ 70635 h 253112"/>
              <a:gd name="connsiteX12" fmla="*/ 785673 w 16719165"/>
              <a:gd name="connsiteY12" fmla="*/ 531 h 253112"/>
              <a:gd name="connsiteX13" fmla="*/ 816979 w 16719165"/>
              <a:gd name="connsiteY13" fmla="*/ 15615 h 253112"/>
              <a:gd name="connsiteX14" fmla="*/ 819198 w 16719165"/>
              <a:gd name="connsiteY14" fmla="*/ 42053 h 253112"/>
              <a:gd name="connsiteX15" fmla="*/ 803635 w 16719165"/>
              <a:gd name="connsiteY15" fmla="*/ 74402 h 253112"/>
              <a:gd name="connsiteX16" fmla="*/ 811474 w 16719165"/>
              <a:gd name="connsiteY16" fmla="*/ 70635 h 253112"/>
              <a:gd name="connsiteX17" fmla="*/ 1084857 w 16719165"/>
              <a:gd name="connsiteY17" fmla="*/ 15615 h 253112"/>
              <a:gd name="connsiteX18" fmla="*/ 1087075 w 16719165"/>
              <a:gd name="connsiteY18" fmla="*/ 42053 h 253112"/>
              <a:gd name="connsiteX19" fmla="*/ 1071512 w 16719165"/>
              <a:gd name="connsiteY19" fmla="*/ 74403 h 253112"/>
              <a:gd name="connsiteX20" fmla="*/ 1079353 w 16719165"/>
              <a:gd name="connsiteY20" fmla="*/ 70635 h 253112"/>
              <a:gd name="connsiteX21" fmla="*/ 1352736 w 16719165"/>
              <a:gd name="connsiteY21" fmla="*/ 15615 h 253112"/>
              <a:gd name="connsiteX22" fmla="*/ 1354954 w 16719165"/>
              <a:gd name="connsiteY22" fmla="*/ 42053 h 253112"/>
              <a:gd name="connsiteX23" fmla="*/ 1339392 w 16719165"/>
              <a:gd name="connsiteY23" fmla="*/ 74402 h 253112"/>
              <a:gd name="connsiteX24" fmla="*/ 1347230 w 16719165"/>
              <a:gd name="connsiteY24" fmla="*/ 70635 h 253112"/>
              <a:gd name="connsiteX25" fmla="*/ 1620614 w 16719165"/>
              <a:gd name="connsiteY25" fmla="*/ 15615 h 253112"/>
              <a:gd name="connsiteX26" fmla="*/ 1622832 w 16719165"/>
              <a:gd name="connsiteY26" fmla="*/ 42053 h 253112"/>
              <a:gd name="connsiteX27" fmla="*/ 1607269 w 16719165"/>
              <a:gd name="connsiteY27" fmla="*/ 74402 h 253112"/>
              <a:gd name="connsiteX28" fmla="*/ 1615109 w 16719165"/>
              <a:gd name="connsiteY28" fmla="*/ 70635 h 253112"/>
              <a:gd name="connsiteX29" fmla="*/ 1888492 w 16719165"/>
              <a:gd name="connsiteY29" fmla="*/ 15615 h 253112"/>
              <a:gd name="connsiteX30" fmla="*/ 1890710 w 16719165"/>
              <a:gd name="connsiteY30" fmla="*/ 42053 h 253112"/>
              <a:gd name="connsiteX31" fmla="*/ 1875147 w 16719165"/>
              <a:gd name="connsiteY31" fmla="*/ 74403 h 253112"/>
              <a:gd name="connsiteX32" fmla="*/ 1882987 w 16719165"/>
              <a:gd name="connsiteY32" fmla="*/ 70635 h 253112"/>
              <a:gd name="connsiteX33" fmla="*/ 2156372 w 16719165"/>
              <a:gd name="connsiteY33" fmla="*/ 15615 h 253112"/>
              <a:gd name="connsiteX34" fmla="*/ 2158589 w 16719165"/>
              <a:gd name="connsiteY34" fmla="*/ 42053 h 253112"/>
              <a:gd name="connsiteX35" fmla="*/ 2143025 w 16719165"/>
              <a:gd name="connsiteY35" fmla="*/ 74402 h 253112"/>
              <a:gd name="connsiteX36" fmla="*/ 2150867 w 16719165"/>
              <a:gd name="connsiteY36" fmla="*/ 70635 h 253112"/>
              <a:gd name="connsiteX37" fmla="*/ 2424248 w 16719165"/>
              <a:gd name="connsiteY37" fmla="*/ 15615 h 253112"/>
              <a:gd name="connsiteX38" fmla="*/ 2426467 w 16719165"/>
              <a:gd name="connsiteY38" fmla="*/ 42053 h 253112"/>
              <a:gd name="connsiteX39" fmla="*/ 2410905 w 16719165"/>
              <a:gd name="connsiteY39" fmla="*/ 74402 h 253112"/>
              <a:gd name="connsiteX40" fmla="*/ 2418743 w 16719165"/>
              <a:gd name="connsiteY40" fmla="*/ 70635 h 253112"/>
              <a:gd name="connsiteX41" fmla="*/ 2692127 w 16719165"/>
              <a:gd name="connsiteY41" fmla="*/ 15615 h 253112"/>
              <a:gd name="connsiteX42" fmla="*/ 2694344 w 16719165"/>
              <a:gd name="connsiteY42" fmla="*/ 42053 h 253112"/>
              <a:gd name="connsiteX43" fmla="*/ 2678781 w 16719165"/>
              <a:gd name="connsiteY43" fmla="*/ 74403 h 253112"/>
              <a:gd name="connsiteX44" fmla="*/ 2686622 w 16719165"/>
              <a:gd name="connsiteY44" fmla="*/ 70635 h 253112"/>
              <a:gd name="connsiteX45" fmla="*/ 2960005 w 16719165"/>
              <a:gd name="connsiteY45" fmla="*/ 15615 h 253112"/>
              <a:gd name="connsiteX46" fmla="*/ 2962224 w 16719165"/>
              <a:gd name="connsiteY46" fmla="*/ 42053 h 253112"/>
              <a:gd name="connsiteX47" fmla="*/ 2946660 w 16719165"/>
              <a:gd name="connsiteY47" fmla="*/ 74402 h 253112"/>
              <a:gd name="connsiteX48" fmla="*/ 2954500 w 16719165"/>
              <a:gd name="connsiteY48" fmla="*/ 70635 h 253112"/>
              <a:gd name="connsiteX49" fmla="*/ 3227883 w 16719165"/>
              <a:gd name="connsiteY49" fmla="*/ 15615 h 253112"/>
              <a:gd name="connsiteX50" fmla="*/ 3230101 w 16719165"/>
              <a:gd name="connsiteY50" fmla="*/ 42053 h 253112"/>
              <a:gd name="connsiteX51" fmla="*/ 3214538 w 16719165"/>
              <a:gd name="connsiteY51" fmla="*/ 74402 h 253112"/>
              <a:gd name="connsiteX52" fmla="*/ 3222378 w 16719165"/>
              <a:gd name="connsiteY52" fmla="*/ 70635 h 253112"/>
              <a:gd name="connsiteX53" fmla="*/ 3495761 w 16719165"/>
              <a:gd name="connsiteY53" fmla="*/ 15615 h 253112"/>
              <a:gd name="connsiteX54" fmla="*/ 3497979 w 16719165"/>
              <a:gd name="connsiteY54" fmla="*/ 42053 h 253112"/>
              <a:gd name="connsiteX55" fmla="*/ 3482416 w 16719165"/>
              <a:gd name="connsiteY55" fmla="*/ 74402 h 253112"/>
              <a:gd name="connsiteX56" fmla="*/ 3490256 w 16719165"/>
              <a:gd name="connsiteY56" fmla="*/ 70635 h 253112"/>
              <a:gd name="connsiteX57" fmla="*/ 3763639 w 16719165"/>
              <a:gd name="connsiteY57" fmla="*/ 15615 h 253112"/>
              <a:gd name="connsiteX58" fmla="*/ 3765857 w 16719165"/>
              <a:gd name="connsiteY58" fmla="*/ 42053 h 253112"/>
              <a:gd name="connsiteX59" fmla="*/ 3750294 w 16719165"/>
              <a:gd name="connsiteY59" fmla="*/ 74403 h 253112"/>
              <a:gd name="connsiteX60" fmla="*/ 3758136 w 16719165"/>
              <a:gd name="connsiteY60" fmla="*/ 70635 h 253112"/>
              <a:gd name="connsiteX61" fmla="*/ 4031519 w 16719165"/>
              <a:gd name="connsiteY61" fmla="*/ 15615 h 253112"/>
              <a:gd name="connsiteX62" fmla="*/ 4033736 w 16719165"/>
              <a:gd name="connsiteY62" fmla="*/ 42053 h 253112"/>
              <a:gd name="connsiteX63" fmla="*/ 4018174 w 16719165"/>
              <a:gd name="connsiteY63" fmla="*/ 74402 h 253112"/>
              <a:gd name="connsiteX64" fmla="*/ 4026014 w 16719165"/>
              <a:gd name="connsiteY64" fmla="*/ 70635 h 253112"/>
              <a:gd name="connsiteX65" fmla="*/ 4299397 w 16719165"/>
              <a:gd name="connsiteY65" fmla="*/ 15615 h 253112"/>
              <a:gd name="connsiteX66" fmla="*/ 4301615 w 16719165"/>
              <a:gd name="connsiteY66" fmla="*/ 42053 h 253112"/>
              <a:gd name="connsiteX67" fmla="*/ 4286052 w 16719165"/>
              <a:gd name="connsiteY67" fmla="*/ 74402 h 253112"/>
              <a:gd name="connsiteX68" fmla="*/ 4293892 w 16719165"/>
              <a:gd name="connsiteY68" fmla="*/ 70635 h 253112"/>
              <a:gd name="connsiteX69" fmla="*/ 4567275 w 16719165"/>
              <a:gd name="connsiteY69" fmla="*/ 15615 h 253112"/>
              <a:gd name="connsiteX70" fmla="*/ 4569493 w 16719165"/>
              <a:gd name="connsiteY70" fmla="*/ 42053 h 253112"/>
              <a:gd name="connsiteX71" fmla="*/ 4553930 w 16719165"/>
              <a:gd name="connsiteY71" fmla="*/ 74403 h 253112"/>
              <a:gd name="connsiteX72" fmla="*/ 4561771 w 16719165"/>
              <a:gd name="connsiteY72" fmla="*/ 70635 h 253112"/>
              <a:gd name="connsiteX73" fmla="*/ 4835153 w 16719165"/>
              <a:gd name="connsiteY73" fmla="*/ 15615 h 253112"/>
              <a:gd name="connsiteX74" fmla="*/ 4837372 w 16719165"/>
              <a:gd name="connsiteY74" fmla="*/ 42053 h 253112"/>
              <a:gd name="connsiteX75" fmla="*/ 4821809 w 16719165"/>
              <a:gd name="connsiteY75" fmla="*/ 74402 h 253112"/>
              <a:gd name="connsiteX76" fmla="*/ 4829648 w 16719165"/>
              <a:gd name="connsiteY76" fmla="*/ 70635 h 253112"/>
              <a:gd name="connsiteX77" fmla="*/ 5103031 w 16719165"/>
              <a:gd name="connsiteY77" fmla="*/ 15615 h 253112"/>
              <a:gd name="connsiteX78" fmla="*/ 5105250 w 16719165"/>
              <a:gd name="connsiteY78" fmla="*/ 42053 h 253112"/>
              <a:gd name="connsiteX79" fmla="*/ 5089686 w 16719165"/>
              <a:gd name="connsiteY79" fmla="*/ 74402 h 253112"/>
              <a:gd name="connsiteX80" fmla="*/ 5097526 w 16719165"/>
              <a:gd name="connsiteY80" fmla="*/ 70635 h 253112"/>
              <a:gd name="connsiteX81" fmla="*/ 5370909 w 16719165"/>
              <a:gd name="connsiteY81" fmla="*/ 15615 h 253112"/>
              <a:gd name="connsiteX82" fmla="*/ 5373128 w 16719165"/>
              <a:gd name="connsiteY82" fmla="*/ 42053 h 253112"/>
              <a:gd name="connsiteX83" fmla="*/ 5357564 w 16719165"/>
              <a:gd name="connsiteY83" fmla="*/ 74403 h 253112"/>
              <a:gd name="connsiteX84" fmla="*/ 5365405 w 16719165"/>
              <a:gd name="connsiteY84" fmla="*/ 70635 h 253112"/>
              <a:gd name="connsiteX85" fmla="*/ 5638789 w 16719165"/>
              <a:gd name="connsiteY85" fmla="*/ 15615 h 253112"/>
              <a:gd name="connsiteX86" fmla="*/ 5641006 w 16719165"/>
              <a:gd name="connsiteY86" fmla="*/ 42053 h 253112"/>
              <a:gd name="connsiteX87" fmla="*/ 5625443 w 16719165"/>
              <a:gd name="connsiteY87" fmla="*/ 74402 h 253112"/>
              <a:gd name="connsiteX88" fmla="*/ 5633283 w 16719165"/>
              <a:gd name="connsiteY88" fmla="*/ 70635 h 253112"/>
              <a:gd name="connsiteX89" fmla="*/ 5906667 w 16719165"/>
              <a:gd name="connsiteY89" fmla="*/ 15615 h 253112"/>
              <a:gd name="connsiteX90" fmla="*/ 5908884 w 16719165"/>
              <a:gd name="connsiteY90" fmla="*/ 42053 h 253112"/>
              <a:gd name="connsiteX91" fmla="*/ 5893322 w 16719165"/>
              <a:gd name="connsiteY91" fmla="*/ 74402 h 253112"/>
              <a:gd name="connsiteX92" fmla="*/ 5901162 w 16719165"/>
              <a:gd name="connsiteY92" fmla="*/ 70635 h 253112"/>
              <a:gd name="connsiteX93" fmla="*/ 6174545 w 16719165"/>
              <a:gd name="connsiteY93" fmla="*/ 15615 h 253112"/>
              <a:gd name="connsiteX94" fmla="*/ 6176762 w 16719165"/>
              <a:gd name="connsiteY94" fmla="*/ 42053 h 253112"/>
              <a:gd name="connsiteX95" fmla="*/ 6161200 w 16719165"/>
              <a:gd name="connsiteY95" fmla="*/ 74402 h 253112"/>
              <a:gd name="connsiteX96" fmla="*/ 6169041 w 16719165"/>
              <a:gd name="connsiteY96" fmla="*/ 70635 h 253112"/>
              <a:gd name="connsiteX97" fmla="*/ 6442424 w 16719165"/>
              <a:gd name="connsiteY97" fmla="*/ 15615 h 253112"/>
              <a:gd name="connsiteX98" fmla="*/ 6444642 w 16719165"/>
              <a:gd name="connsiteY98" fmla="*/ 42053 h 253112"/>
              <a:gd name="connsiteX99" fmla="*/ 6429079 w 16719165"/>
              <a:gd name="connsiteY99" fmla="*/ 74402 h 253112"/>
              <a:gd name="connsiteX100" fmla="*/ 6436919 w 16719165"/>
              <a:gd name="connsiteY100" fmla="*/ 70635 h 253112"/>
              <a:gd name="connsiteX101" fmla="*/ 6710302 w 16719165"/>
              <a:gd name="connsiteY101" fmla="*/ 15615 h 253112"/>
              <a:gd name="connsiteX102" fmla="*/ 6712520 w 16719165"/>
              <a:gd name="connsiteY102" fmla="*/ 42053 h 253112"/>
              <a:gd name="connsiteX103" fmla="*/ 6696957 w 16719165"/>
              <a:gd name="connsiteY103" fmla="*/ 74402 h 253112"/>
              <a:gd name="connsiteX104" fmla="*/ 6704797 w 16719165"/>
              <a:gd name="connsiteY104" fmla="*/ 70635 h 253112"/>
              <a:gd name="connsiteX105" fmla="*/ 6978179 w 16719165"/>
              <a:gd name="connsiteY105" fmla="*/ 15615 h 253112"/>
              <a:gd name="connsiteX106" fmla="*/ 6980398 w 16719165"/>
              <a:gd name="connsiteY106" fmla="*/ 42053 h 253112"/>
              <a:gd name="connsiteX107" fmla="*/ 6964835 w 16719165"/>
              <a:gd name="connsiteY107" fmla="*/ 74402 h 253112"/>
              <a:gd name="connsiteX108" fmla="*/ 6972675 w 16719165"/>
              <a:gd name="connsiteY108" fmla="*/ 70635 h 253112"/>
              <a:gd name="connsiteX109" fmla="*/ 7246057 w 16719165"/>
              <a:gd name="connsiteY109" fmla="*/ 15615 h 253112"/>
              <a:gd name="connsiteX110" fmla="*/ 7248275 w 16719165"/>
              <a:gd name="connsiteY110" fmla="*/ 42053 h 253112"/>
              <a:gd name="connsiteX111" fmla="*/ 7232712 w 16719165"/>
              <a:gd name="connsiteY111" fmla="*/ 74402 h 253112"/>
              <a:gd name="connsiteX112" fmla="*/ 7240552 w 16719165"/>
              <a:gd name="connsiteY112" fmla="*/ 70635 h 253112"/>
              <a:gd name="connsiteX113" fmla="*/ 7513935 w 16719165"/>
              <a:gd name="connsiteY113" fmla="*/ 15615 h 253112"/>
              <a:gd name="connsiteX114" fmla="*/ 7516153 w 16719165"/>
              <a:gd name="connsiteY114" fmla="*/ 42053 h 253112"/>
              <a:gd name="connsiteX115" fmla="*/ 7500590 w 16719165"/>
              <a:gd name="connsiteY115" fmla="*/ 74402 h 253112"/>
              <a:gd name="connsiteX116" fmla="*/ 7508430 w 16719165"/>
              <a:gd name="connsiteY116" fmla="*/ 70635 h 253112"/>
              <a:gd name="connsiteX117" fmla="*/ 7781813 w 16719165"/>
              <a:gd name="connsiteY117" fmla="*/ 15615 h 253112"/>
              <a:gd name="connsiteX118" fmla="*/ 7784031 w 16719165"/>
              <a:gd name="connsiteY118" fmla="*/ 42053 h 253112"/>
              <a:gd name="connsiteX119" fmla="*/ 7768468 w 16719165"/>
              <a:gd name="connsiteY119" fmla="*/ 74403 h 253112"/>
              <a:gd name="connsiteX120" fmla="*/ 7776309 w 16719165"/>
              <a:gd name="connsiteY120" fmla="*/ 70635 h 253112"/>
              <a:gd name="connsiteX121" fmla="*/ 8049692 w 16719165"/>
              <a:gd name="connsiteY121" fmla="*/ 15615 h 253112"/>
              <a:gd name="connsiteX122" fmla="*/ 8051910 w 16719165"/>
              <a:gd name="connsiteY122" fmla="*/ 42053 h 253112"/>
              <a:gd name="connsiteX123" fmla="*/ 8036350 w 16719165"/>
              <a:gd name="connsiteY123" fmla="*/ 74397 h 253112"/>
              <a:gd name="connsiteX124" fmla="*/ 8044179 w 16719165"/>
              <a:gd name="connsiteY124" fmla="*/ 70635 h 253112"/>
              <a:gd name="connsiteX125" fmla="*/ 8317562 w 16719165"/>
              <a:gd name="connsiteY125" fmla="*/ 15615 h 253112"/>
              <a:gd name="connsiteX126" fmla="*/ 8319780 w 16719165"/>
              <a:gd name="connsiteY126" fmla="*/ 42053 h 253112"/>
              <a:gd name="connsiteX127" fmla="*/ 8304016 w 16719165"/>
              <a:gd name="connsiteY127" fmla="*/ 74821 h 253112"/>
              <a:gd name="connsiteX128" fmla="*/ 8312462 w 16719165"/>
              <a:gd name="connsiteY128" fmla="*/ 70635 h 253112"/>
              <a:gd name="connsiteX129" fmla="*/ 8522196 w 16719165"/>
              <a:gd name="connsiteY129" fmla="*/ 1350 h 253112"/>
              <a:gd name="connsiteX130" fmla="*/ 8585845 w 16719165"/>
              <a:gd name="connsiteY130" fmla="*/ 15615 h 253112"/>
              <a:gd name="connsiteX131" fmla="*/ 8588063 w 16719165"/>
              <a:gd name="connsiteY131" fmla="*/ 42053 h 253112"/>
              <a:gd name="connsiteX132" fmla="*/ 8572500 w 16719165"/>
              <a:gd name="connsiteY132" fmla="*/ 74402 h 253112"/>
              <a:gd name="connsiteX133" fmla="*/ 8580340 w 16719165"/>
              <a:gd name="connsiteY133" fmla="*/ 70635 h 253112"/>
              <a:gd name="connsiteX134" fmla="*/ 8822416 w 16719165"/>
              <a:gd name="connsiteY134" fmla="*/ 531 h 253112"/>
              <a:gd name="connsiteX135" fmla="*/ 8853723 w 16719165"/>
              <a:gd name="connsiteY135" fmla="*/ 15615 h 253112"/>
              <a:gd name="connsiteX136" fmla="*/ 8855941 w 16719165"/>
              <a:gd name="connsiteY136" fmla="*/ 42053 h 253112"/>
              <a:gd name="connsiteX137" fmla="*/ 8840378 w 16719165"/>
              <a:gd name="connsiteY137" fmla="*/ 74402 h 253112"/>
              <a:gd name="connsiteX138" fmla="*/ 8848219 w 16719165"/>
              <a:gd name="connsiteY138" fmla="*/ 70635 h 253112"/>
              <a:gd name="connsiteX139" fmla="*/ 9090295 w 16719165"/>
              <a:gd name="connsiteY139" fmla="*/ 531 h 253112"/>
              <a:gd name="connsiteX140" fmla="*/ 9121601 w 16719165"/>
              <a:gd name="connsiteY140" fmla="*/ 15615 h 253112"/>
              <a:gd name="connsiteX141" fmla="*/ 9123820 w 16719165"/>
              <a:gd name="connsiteY141" fmla="*/ 42053 h 253112"/>
              <a:gd name="connsiteX142" fmla="*/ 9108257 w 16719165"/>
              <a:gd name="connsiteY142" fmla="*/ 74402 h 253112"/>
              <a:gd name="connsiteX143" fmla="*/ 9116096 w 16719165"/>
              <a:gd name="connsiteY143" fmla="*/ 70635 h 253112"/>
              <a:gd name="connsiteX144" fmla="*/ 9389478 w 16719165"/>
              <a:gd name="connsiteY144" fmla="*/ 15615 h 253112"/>
              <a:gd name="connsiteX145" fmla="*/ 9391697 w 16719165"/>
              <a:gd name="connsiteY145" fmla="*/ 42053 h 253112"/>
              <a:gd name="connsiteX146" fmla="*/ 9376135 w 16719165"/>
              <a:gd name="connsiteY146" fmla="*/ 74402 h 253112"/>
              <a:gd name="connsiteX147" fmla="*/ 9383974 w 16719165"/>
              <a:gd name="connsiteY147" fmla="*/ 70635 h 253112"/>
              <a:gd name="connsiteX148" fmla="*/ 9657357 w 16719165"/>
              <a:gd name="connsiteY148" fmla="*/ 15615 h 253112"/>
              <a:gd name="connsiteX149" fmla="*/ 9659575 w 16719165"/>
              <a:gd name="connsiteY149" fmla="*/ 42053 h 253112"/>
              <a:gd name="connsiteX150" fmla="*/ 9644012 w 16719165"/>
              <a:gd name="connsiteY150" fmla="*/ 74403 h 253112"/>
              <a:gd name="connsiteX151" fmla="*/ 9651853 w 16719165"/>
              <a:gd name="connsiteY151" fmla="*/ 70635 h 253112"/>
              <a:gd name="connsiteX152" fmla="*/ 9925236 w 16719165"/>
              <a:gd name="connsiteY152" fmla="*/ 15615 h 253112"/>
              <a:gd name="connsiteX153" fmla="*/ 9927454 w 16719165"/>
              <a:gd name="connsiteY153" fmla="*/ 42053 h 253112"/>
              <a:gd name="connsiteX154" fmla="*/ 9911892 w 16719165"/>
              <a:gd name="connsiteY154" fmla="*/ 74402 h 253112"/>
              <a:gd name="connsiteX155" fmla="*/ 9919730 w 16719165"/>
              <a:gd name="connsiteY155" fmla="*/ 70635 h 253112"/>
              <a:gd name="connsiteX156" fmla="*/ 10193114 w 16719165"/>
              <a:gd name="connsiteY156" fmla="*/ 15615 h 253112"/>
              <a:gd name="connsiteX157" fmla="*/ 10195332 w 16719165"/>
              <a:gd name="connsiteY157" fmla="*/ 42053 h 253112"/>
              <a:gd name="connsiteX158" fmla="*/ 10179769 w 16719165"/>
              <a:gd name="connsiteY158" fmla="*/ 74402 h 253112"/>
              <a:gd name="connsiteX159" fmla="*/ 10187609 w 16719165"/>
              <a:gd name="connsiteY159" fmla="*/ 70635 h 253112"/>
              <a:gd name="connsiteX160" fmla="*/ 10460992 w 16719165"/>
              <a:gd name="connsiteY160" fmla="*/ 15615 h 253112"/>
              <a:gd name="connsiteX161" fmla="*/ 10463210 w 16719165"/>
              <a:gd name="connsiteY161" fmla="*/ 42053 h 253112"/>
              <a:gd name="connsiteX162" fmla="*/ 10447647 w 16719165"/>
              <a:gd name="connsiteY162" fmla="*/ 74403 h 253112"/>
              <a:gd name="connsiteX163" fmla="*/ 10455487 w 16719165"/>
              <a:gd name="connsiteY163" fmla="*/ 70635 h 253112"/>
              <a:gd name="connsiteX164" fmla="*/ 10728871 w 16719165"/>
              <a:gd name="connsiteY164" fmla="*/ 15615 h 253112"/>
              <a:gd name="connsiteX165" fmla="*/ 10731089 w 16719165"/>
              <a:gd name="connsiteY165" fmla="*/ 42053 h 253112"/>
              <a:gd name="connsiteX166" fmla="*/ 10715525 w 16719165"/>
              <a:gd name="connsiteY166" fmla="*/ 74402 h 253112"/>
              <a:gd name="connsiteX167" fmla="*/ 10723366 w 16719165"/>
              <a:gd name="connsiteY167" fmla="*/ 70635 h 253112"/>
              <a:gd name="connsiteX168" fmla="*/ 10996748 w 16719165"/>
              <a:gd name="connsiteY168" fmla="*/ 15615 h 253112"/>
              <a:gd name="connsiteX169" fmla="*/ 10998967 w 16719165"/>
              <a:gd name="connsiteY169" fmla="*/ 42053 h 253112"/>
              <a:gd name="connsiteX170" fmla="*/ 10983404 w 16719165"/>
              <a:gd name="connsiteY170" fmla="*/ 74402 h 253112"/>
              <a:gd name="connsiteX171" fmla="*/ 10991243 w 16719165"/>
              <a:gd name="connsiteY171" fmla="*/ 70635 h 253112"/>
              <a:gd name="connsiteX172" fmla="*/ 11264627 w 16719165"/>
              <a:gd name="connsiteY172" fmla="*/ 15615 h 253112"/>
              <a:gd name="connsiteX173" fmla="*/ 11266844 w 16719165"/>
              <a:gd name="connsiteY173" fmla="*/ 42053 h 253112"/>
              <a:gd name="connsiteX174" fmla="*/ 11251281 w 16719165"/>
              <a:gd name="connsiteY174" fmla="*/ 74403 h 253112"/>
              <a:gd name="connsiteX175" fmla="*/ 11259122 w 16719165"/>
              <a:gd name="connsiteY175" fmla="*/ 70635 h 253112"/>
              <a:gd name="connsiteX176" fmla="*/ 11532505 w 16719165"/>
              <a:gd name="connsiteY176" fmla="*/ 15615 h 253112"/>
              <a:gd name="connsiteX177" fmla="*/ 11534723 w 16719165"/>
              <a:gd name="connsiteY177" fmla="*/ 42053 h 253112"/>
              <a:gd name="connsiteX178" fmla="*/ 11519160 w 16719165"/>
              <a:gd name="connsiteY178" fmla="*/ 74402 h 253112"/>
              <a:gd name="connsiteX179" fmla="*/ 11527000 w 16719165"/>
              <a:gd name="connsiteY179" fmla="*/ 70635 h 253112"/>
              <a:gd name="connsiteX180" fmla="*/ 11800383 w 16719165"/>
              <a:gd name="connsiteY180" fmla="*/ 15615 h 253112"/>
              <a:gd name="connsiteX181" fmla="*/ 11802601 w 16719165"/>
              <a:gd name="connsiteY181" fmla="*/ 42053 h 253112"/>
              <a:gd name="connsiteX182" fmla="*/ 11787038 w 16719165"/>
              <a:gd name="connsiteY182" fmla="*/ 74402 h 253112"/>
              <a:gd name="connsiteX183" fmla="*/ 11794878 w 16719165"/>
              <a:gd name="connsiteY183" fmla="*/ 70635 h 253112"/>
              <a:gd name="connsiteX184" fmla="*/ 12068261 w 16719165"/>
              <a:gd name="connsiteY184" fmla="*/ 15615 h 253112"/>
              <a:gd name="connsiteX185" fmla="*/ 12070479 w 16719165"/>
              <a:gd name="connsiteY185" fmla="*/ 42053 h 253112"/>
              <a:gd name="connsiteX186" fmla="*/ 12054916 w 16719165"/>
              <a:gd name="connsiteY186" fmla="*/ 74402 h 253112"/>
              <a:gd name="connsiteX187" fmla="*/ 12062756 w 16719165"/>
              <a:gd name="connsiteY187" fmla="*/ 70635 h 253112"/>
              <a:gd name="connsiteX188" fmla="*/ 12336139 w 16719165"/>
              <a:gd name="connsiteY188" fmla="*/ 15615 h 253112"/>
              <a:gd name="connsiteX189" fmla="*/ 12338357 w 16719165"/>
              <a:gd name="connsiteY189" fmla="*/ 42053 h 253112"/>
              <a:gd name="connsiteX190" fmla="*/ 12322794 w 16719165"/>
              <a:gd name="connsiteY190" fmla="*/ 74403 h 253112"/>
              <a:gd name="connsiteX191" fmla="*/ 12330635 w 16719165"/>
              <a:gd name="connsiteY191" fmla="*/ 70635 h 253112"/>
              <a:gd name="connsiteX192" fmla="*/ 12604018 w 16719165"/>
              <a:gd name="connsiteY192" fmla="*/ 15615 h 253112"/>
              <a:gd name="connsiteX193" fmla="*/ 12606236 w 16719165"/>
              <a:gd name="connsiteY193" fmla="*/ 42053 h 253112"/>
              <a:gd name="connsiteX194" fmla="*/ 12590673 w 16719165"/>
              <a:gd name="connsiteY194" fmla="*/ 74402 h 253112"/>
              <a:gd name="connsiteX195" fmla="*/ 12598513 w 16719165"/>
              <a:gd name="connsiteY195" fmla="*/ 70635 h 253112"/>
              <a:gd name="connsiteX196" fmla="*/ 12871896 w 16719165"/>
              <a:gd name="connsiteY196" fmla="*/ 15615 h 253112"/>
              <a:gd name="connsiteX197" fmla="*/ 12874114 w 16719165"/>
              <a:gd name="connsiteY197" fmla="*/ 42053 h 253112"/>
              <a:gd name="connsiteX198" fmla="*/ 12858551 w 16719165"/>
              <a:gd name="connsiteY198" fmla="*/ 74402 h 253112"/>
              <a:gd name="connsiteX199" fmla="*/ 12866391 w 16719165"/>
              <a:gd name="connsiteY199" fmla="*/ 70635 h 253112"/>
              <a:gd name="connsiteX200" fmla="*/ 13139774 w 16719165"/>
              <a:gd name="connsiteY200" fmla="*/ 15615 h 253112"/>
              <a:gd name="connsiteX201" fmla="*/ 13141992 w 16719165"/>
              <a:gd name="connsiteY201" fmla="*/ 42053 h 253112"/>
              <a:gd name="connsiteX202" fmla="*/ 13126429 w 16719165"/>
              <a:gd name="connsiteY202" fmla="*/ 74403 h 253112"/>
              <a:gd name="connsiteX203" fmla="*/ 13134270 w 16719165"/>
              <a:gd name="connsiteY203" fmla="*/ 70635 h 253112"/>
              <a:gd name="connsiteX204" fmla="*/ 13407653 w 16719165"/>
              <a:gd name="connsiteY204" fmla="*/ 15615 h 253112"/>
              <a:gd name="connsiteX205" fmla="*/ 13409871 w 16719165"/>
              <a:gd name="connsiteY205" fmla="*/ 42053 h 253112"/>
              <a:gd name="connsiteX206" fmla="*/ 13394308 w 16719165"/>
              <a:gd name="connsiteY206" fmla="*/ 74402 h 253112"/>
              <a:gd name="connsiteX207" fmla="*/ 13402148 w 16719165"/>
              <a:gd name="connsiteY207" fmla="*/ 70635 h 253112"/>
              <a:gd name="connsiteX208" fmla="*/ 13675531 w 16719165"/>
              <a:gd name="connsiteY208" fmla="*/ 15615 h 253112"/>
              <a:gd name="connsiteX209" fmla="*/ 13677749 w 16719165"/>
              <a:gd name="connsiteY209" fmla="*/ 42053 h 253112"/>
              <a:gd name="connsiteX210" fmla="*/ 13662186 w 16719165"/>
              <a:gd name="connsiteY210" fmla="*/ 74402 h 253112"/>
              <a:gd name="connsiteX211" fmla="*/ 13670026 w 16719165"/>
              <a:gd name="connsiteY211" fmla="*/ 70635 h 253112"/>
              <a:gd name="connsiteX212" fmla="*/ 13943409 w 16719165"/>
              <a:gd name="connsiteY212" fmla="*/ 15615 h 253112"/>
              <a:gd name="connsiteX213" fmla="*/ 13945627 w 16719165"/>
              <a:gd name="connsiteY213" fmla="*/ 42053 h 253112"/>
              <a:gd name="connsiteX214" fmla="*/ 13930064 w 16719165"/>
              <a:gd name="connsiteY214" fmla="*/ 74403 h 253112"/>
              <a:gd name="connsiteX215" fmla="*/ 13937905 w 16719165"/>
              <a:gd name="connsiteY215" fmla="*/ 70635 h 253112"/>
              <a:gd name="connsiteX216" fmla="*/ 14211288 w 16719165"/>
              <a:gd name="connsiteY216" fmla="*/ 15615 h 253112"/>
              <a:gd name="connsiteX217" fmla="*/ 14213506 w 16719165"/>
              <a:gd name="connsiteY217" fmla="*/ 42053 h 253112"/>
              <a:gd name="connsiteX218" fmla="*/ 14197943 w 16719165"/>
              <a:gd name="connsiteY218" fmla="*/ 74402 h 253112"/>
              <a:gd name="connsiteX219" fmla="*/ 14205783 w 16719165"/>
              <a:gd name="connsiteY219" fmla="*/ 70635 h 253112"/>
              <a:gd name="connsiteX220" fmla="*/ 14479166 w 16719165"/>
              <a:gd name="connsiteY220" fmla="*/ 15615 h 253112"/>
              <a:gd name="connsiteX221" fmla="*/ 14481384 w 16719165"/>
              <a:gd name="connsiteY221" fmla="*/ 42053 h 253112"/>
              <a:gd name="connsiteX222" fmla="*/ 14465821 w 16719165"/>
              <a:gd name="connsiteY222" fmla="*/ 74402 h 253112"/>
              <a:gd name="connsiteX223" fmla="*/ 14473661 w 16719165"/>
              <a:gd name="connsiteY223" fmla="*/ 70635 h 253112"/>
              <a:gd name="connsiteX224" fmla="*/ 14747044 w 16719165"/>
              <a:gd name="connsiteY224" fmla="*/ 15615 h 253112"/>
              <a:gd name="connsiteX225" fmla="*/ 14749262 w 16719165"/>
              <a:gd name="connsiteY225" fmla="*/ 42053 h 253112"/>
              <a:gd name="connsiteX226" fmla="*/ 14733699 w 16719165"/>
              <a:gd name="connsiteY226" fmla="*/ 74402 h 253112"/>
              <a:gd name="connsiteX227" fmla="*/ 14741540 w 16719165"/>
              <a:gd name="connsiteY227" fmla="*/ 70635 h 253112"/>
              <a:gd name="connsiteX228" fmla="*/ 15014923 w 16719165"/>
              <a:gd name="connsiteY228" fmla="*/ 15615 h 253112"/>
              <a:gd name="connsiteX229" fmla="*/ 15017141 w 16719165"/>
              <a:gd name="connsiteY229" fmla="*/ 42053 h 253112"/>
              <a:gd name="connsiteX230" fmla="*/ 15001578 w 16719165"/>
              <a:gd name="connsiteY230" fmla="*/ 74402 h 253112"/>
              <a:gd name="connsiteX231" fmla="*/ 15009418 w 16719165"/>
              <a:gd name="connsiteY231" fmla="*/ 70635 h 253112"/>
              <a:gd name="connsiteX232" fmla="*/ 15282801 w 16719165"/>
              <a:gd name="connsiteY232" fmla="*/ 15615 h 253112"/>
              <a:gd name="connsiteX233" fmla="*/ 15285019 w 16719165"/>
              <a:gd name="connsiteY233" fmla="*/ 42053 h 253112"/>
              <a:gd name="connsiteX234" fmla="*/ 15269456 w 16719165"/>
              <a:gd name="connsiteY234" fmla="*/ 74402 h 253112"/>
              <a:gd name="connsiteX235" fmla="*/ 15277296 w 16719165"/>
              <a:gd name="connsiteY235" fmla="*/ 70635 h 253112"/>
              <a:gd name="connsiteX236" fmla="*/ 15550679 w 16719165"/>
              <a:gd name="connsiteY236" fmla="*/ 15615 h 253112"/>
              <a:gd name="connsiteX237" fmla="*/ 15552897 w 16719165"/>
              <a:gd name="connsiteY237" fmla="*/ 42053 h 253112"/>
              <a:gd name="connsiteX238" fmla="*/ 15537333 w 16719165"/>
              <a:gd name="connsiteY238" fmla="*/ 74402 h 253112"/>
              <a:gd name="connsiteX239" fmla="*/ 15545173 w 16719165"/>
              <a:gd name="connsiteY239" fmla="*/ 70635 h 253112"/>
              <a:gd name="connsiteX240" fmla="*/ 15818557 w 16719165"/>
              <a:gd name="connsiteY240" fmla="*/ 15615 h 253112"/>
              <a:gd name="connsiteX241" fmla="*/ 15820775 w 16719165"/>
              <a:gd name="connsiteY241" fmla="*/ 42053 h 253112"/>
              <a:gd name="connsiteX242" fmla="*/ 15805213 w 16719165"/>
              <a:gd name="connsiteY242" fmla="*/ 74402 h 253112"/>
              <a:gd name="connsiteX243" fmla="*/ 15813053 w 16719165"/>
              <a:gd name="connsiteY243" fmla="*/ 70635 h 253112"/>
              <a:gd name="connsiteX244" fmla="*/ 16086435 w 16719165"/>
              <a:gd name="connsiteY244" fmla="*/ 15615 h 253112"/>
              <a:gd name="connsiteX245" fmla="*/ 16088653 w 16719165"/>
              <a:gd name="connsiteY245" fmla="*/ 42053 h 253112"/>
              <a:gd name="connsiteX246" fmla="*/ 16073089 w 16719165"/>
              <a:gd name="connsiteY246" fmla="*/ 74402 h 253112"/>
              <a:gd name="connsiteX247" fmla="*/ 16080929 w 16719165"/>
              <a:gd name="connsiteY247" fmla="*/ 70635 h 253112"/>
              <a:gd name="connsiteX248" fmla="*/ 16354313 w 16719165"/>
              <a:gd name="connsiteY248" fmla="*/ 15615 h 253112"/>
              <a:gd name="connsiteX249" fmla="*/ 16356531 w 16719165"/>
              <a:gd name="connsiteY249" fmla="*/ 42053 h 253112"/>
              <a:gd name="connsiteX250" fmla="*/ 16340969 w 16719165"/>
              <a:gd name="connsiteY250" fmla="*/ 74403 h 253112"/>
              <a:gd name="connsiteX251" fmla="*/ 16348809 w 16719165"/>
              <a:gd name="connsiteY251" fmla="*/ 70635 h 253112"/>
              <a:gd name="connsiteX252" fmla="*/ 16622193 w 16719165"/>
              <a:gd name="connsiteY252" fmla="*/ 15615 h 253112"/>
              <a:gd name="connsiteX253" fmla="*/ 16624409 w 16719165"/>
              <a:gd name="connsiteY253" fmla="*/ 42053 h 253112"/>
              <a:gd name="connsiteX254" fmla="*/ 16608849 w 16719165"/>
              <a:gd name="connsiteY254" fmla="*/ 74397 h 253112"/>
              <a:gd name="connsiteX255" fmla="*/ 16719165 w 16719165"/>
              <a:gd name="connsiteY255" fmla="*/ 235979 h 253112"/>
              <a:gd name="connsiteX256" fmla="*/ 16697175 w 16719165"/>
              <a:gd name="connsiteY256" fmla="*/ 253112 h 253112"/>
              <a:gd name="connsiteX0" fmla="*/ 0 w 16697175"/>
              <a:gd name="connsiteY0" fmla="*/ 74402 h 253112"/>
              <a:gd name="connsiteX1" fmla="*/ 7840 w 16697175"/>
              <a:gd name="connsiteY1" fmla="*/ 70635 h 253112"/>
              <a:gd name="connsiteX2" fmla="*/ 249916 w 16697175"/>
              <a:gd name="connsiteY2" fmla="*/ 531 h 253112"/>
              <a:gd name="connsiteX3" fmla="*/ 281223 w 16697175"/>
              <a:gd name="connsiteY3" fmla="*/ 15615 h 253112"/>
              <a:gd name="connsiteX4" fmla="*/ 283441 w 16697175"/>
              <a:gd name="connsiteY4" fmla="*/ 42053 h 253112"/>
              <a:gd name="connsiteX5" fmla="*/ 267878 w 16697175"/>
              <a:gd name="connsiteY5" fmla="*/ 74402 h 253112"/>
              <a:gd name="connsiteX6" fmla="*/ 275719 w 16697175"/>
              <a:gd name="connsiteY6" fmla="*/ 70635 h 253112"/>
              <a:gd name="connsiteX7" fmla="*/ 517795 w 16697175"/>
              <a:gd name="connsiteY7" fmla="*/ 531 h 253112"/>
              <a:gd name="connsiteX8" fmla="*/ 549101 w 16697175"/>
              <a:gd name="connsiteY8" fmla="*/ 15615 h 253112"/>
              <a:gd name="connsiteX9" fmla="*/ 551320 w 16697175"/>
              <a:gd name="connsiteY9" fmla="*/ 42053 h 253112"/>
              <a:gd name="connsiteX10" fmla="*/ 535757 w 16697175"/>
              <a:gd name="connsiteY10" fmla="*/ 74402 h 253112"/>
              <a:gd name="connsiteX11" fmla="*/ 543596 w 16697175"/>
              <a:gd name="connsiteY11" fmla="*/ 70635 h 253112"/>
              <a:gd name="connsiteX12" fmla="*/ 785673 w 16697175"/>
              <a:gd name="connsiteY12" fmla="*/ 531 h 253112"/>
              <a:gd name="connsiteX13" fmla="*/ 816979 w 16697175"/>
              <a:gd name="connsiteY13" fmla="*/ 15615 h 253112"/>
              <a:gd name="connsiteX14" fmla="*/ 819198 w 16697175"/>
              <a:gd name="connsiteY14" fmla="*/ 42053 h 253112"/>
              <a:gd name="connsiteX15" fmla="*/ 803635 w 16697175"/>
              <a:gd name="connsiteY15" fmla="*/ 74402 h 253112"/>
              <a:gd name="connsiteX16" fmla="*/ 811474 w 16697175"/>
              <a:gd name="connsiteY16" fmla="*/ 70635 h 253112"/>
              <a:gd name="connsiteX17" fmla="*/ 1084857 w 16697175"/>
              <a:gd name="connsiteY17" fmla="*/ 15615 h 253112"/>
              <a:gd name="connsiteX18" fmla="*/ 1087075 w 16697175"/>
              <a:gd name="connsiteY18" fmla="*/ 42053 h 253112"/>
              <a:gd name="connsiteX19" fmla="*/ 1071512 w 16697175"/>
              <a:gd name="connsiteY19" fmla="*/ 74403 h 253112"/>
              <a:gd name="connsiteX20" fmla="*/ 1079353 w 16697175"/>
              <a:gd name="connsiteY20" fmla="*/ 70635 h 253112"/>
              <a:gd name="connsiteX21" fmla="*/ 1352736 w 16697175"/>
              <a:gd name="connsiteY21" fmla="*/ 15615 h 253112"/>
              <a:gd name="connsiteX22" fmla="*/ 1354954 w 16697175"/>
              <a:gd name="connsiteY22" fmla="*/ 42053 h 253112"/>
              <a:gd name="connsiteX23" fmla="*/ 1339392 w 16697175"/>
              <a:gd name="connsiteY23" fmla="*/ 74402 h 253112"/>
              <a:gd name="connsiteX24" fmla="*/ 1347230 w 16697175"/>
              <a:gd name="connsiteY24" fmla="*/ 70635 h 253112"/>
              <a:gd name="connsiteX25" fmla="*/ 1620614 w 16697175"/>
              <a:gd name="connsiteY25" fmla="*/ 15615 h 253112"/>
              <a:gd name="connsiteX26" fmla="*/ 1622832 w 16697175"/>
              <a:gd name="connsiteY26" fmla="*/ 42053 h 253112"/>
              <a:gd name="connsiteX27" fmla="*/ 1607269 w 16697175"/>
              <a:gd name="connsiteY27" fmla="*/ 74402 h 253112"/>
              <a:gd name="connsiteX28" fmla="*/ 1615109 w 16697175"/>
              <a:gd name="connsiteY28" fmla="*/ 70635 h 253112"/>
              <a:gd name="connsiteX29" fmla="*/ 1888492 w 16697175"/>
              <a:gd name="connsiteY29" fmla="*/ 15615 h 253112"/>
              <a:gd name="connsiteX30" fmla="*/ 1890710 w 16697175"/>
              <a:gd name="connsiteY30" fmla="*/ 42053 h 253112"/>
              <a:gd name="connsiteX31" fmla="*/ 1875147 w 16697175"/>
              <a:gd name="connsiteY31" fmla="*/ 74403 h 253112"/>
              <a:gd name="connsiteX32" fmla="*/ 1882987 w 16697175"/>
              <a:gd name="connsiteY32" fmla="*/ 70635 h 253112"/>
              <a:gd name="connsiteX33" fmla="*/ 2156372 w 16697175"/>
              <a:gd name="connsiteY33" fmla="*/ 15615 h 253112"/>
              <a:gd name="connsiteX34" fmla="*/ 2158589 w 16697175"/>
              <a:gd name="connsiteY34" fmla="*/ 42053 h 253112"/>
              <a:gd name="connsiteX35" fmla="*/ 2143025 w 16697175"/>
              <a:gd name="connsiteY35" fmla="*/ 74402 h 253112"/>
              <a:gd name="connsiteX36" fmla="*/ 2150867 w 16697175"/>
              <a:gd name="connsiteY36" fmla="*/ 70635 h 253112"/>
              <a:gd name="connsiteX37" fmla="*/ 2424248 w 16697175"/>
              <a:gd name="connsiteY37" fmla="*/ 15615 h 253112"/>
              <a:gd name="connsiteX38" fmla="*/ 2426467 w 16697175"/>
              <a:gd name="connsiteY38" fmla="*/ 42053 h 253112"/>
              <a:gd name="connsiteX39" fmla="*/ 2410905 w 16697175"/>
              <a:gd name="connsiteY39" fmla="*/ 74402 h 253112"/>
              <a:gd name="connsiteX40" fmla="*/ 2418743 w 16697175"/>
              <a:gd name="connsiteY40" fmla="*/ 70635 h 253112"/>
              <a:gd name="connsiteX41" fmla="*/ 2692127 w 16697175"/>
              <a:gd name="connsiteY41" fmla="*/ 15615 h 253112"/>
              <a:gd name="connsiteX42" fmla="*/ 2694344 w 16697175"/>
              <a:gd name="connsiteY42" fmla="*/ 42053 h 253112"/>
              <a:gd name="connsiteX43" fmla="*/ 2678781 w 16697175"/>
              <a:gd name="connsiteY43" fmla="*/ 74403 h 253112"/>
              <a:gd name="connsiteX44" fmla="*/ 2686622 w 16697175"/>
              <a:gd name="connsiteY44" fmla="*/ 70635 h 253112"/>
              <a:gd name="connsiteX45" fmla="*/ 2960005 w 16697175"/>
              <a:gd name="connsiteY45" fmla="*/ 15615 h 253112"/>
              <a:gd name="connsiteX46" fmla="*/ 2962224 w 16697175"/>
              <a:gd name="connsiteY46" fmla="*/ 42053 h 253112"/>
              <a:gd name="connsiteX47" fmla="*/ 2946660 w 16697175"/>
              <a:gd name="connsiteY47" fmla="*/ 74402 h 253112"/>
              <a:gd name="connsiteX48" fmla="*/ 2954500 w 16697175"/>
              <a:gd name="connsiteY48" fmla="*/ 70635 h 253112"/>
              <a:gd name="connsiteX49" fmla="*/ 3227883 w 16697175"/>
              <a:gd name="connsiteY49" fmla="*/ 15615 h 253112"/>
              <a:gd name="connsiteX50" fmla="*/ 3230101 w 16697175"/>
              <a:gd name="connsiteY50" fmla="*/ 42053 h 253112"/>
              <a:gd name="connsiteX51" fmla="*/ 3214538 w 16697175"/>
              <a:gd name="connsiteY51" fmla="*/ 74402 h 253112"/>
              <a:gd name="connsiteX52" fmla="*/ 3222378 w 16697175"/>
              <a:gd name="connsiteY52" fmla="*/ 70635 h 253112"/>
              <a:gd name="connsiteX53" fmla="*/ 3495761 w 16697175"/>
              <a:gd name="connsiteY53" fmla="*/ 15615 h 253112"/>
              <a:gd name="connsiteX54" fmla="*/ 3497979 w 16697175"/>
              <a:gd name="connsiteY54" fmla="*/ 42053 h 253112"/>
              <a:gd name="connsiteX55" fmla="*/ 3482416 w 16697175"/>
              <a:gd name="connsiteY55" fmla="*/ 74402 h 253112"/>
              <a:gd name="connsiteX56" fmla="*/ 3490256 w 16697175"/>
              <a:gd name="connsiteY56" fmla="*/ 70635 h 253112"/>
              <a:gd name="connsiteX57" fmla="*/ 3763639 w 16697175"/>
              <a:gd name="connsiteY57" fmla="*/ 15615 h 253112"/>
              <a:gd name="connsiteX58" fmla="*/ 3765857 w 16697175"/>
              <a:gd name="connsiteY58" fmla="*/ 42053 h 253112"/>
              <a:gd name="connsiteX59" fmla="*/ 3750294 w 16697175"/>
              <a:gd name="connsiteY59" fmla="*/ 74403 h 253112"/>
              <a:gd name="connsiteX60" fmla="*/ 3758136 w 16697175"/>
              <a:gd name="connsiteY60" fmla="*/ 70635 h 253112"/>
              <a:gd name="connsiteX61" fmla="*/ 4031519 w 16697175"/>
              <a:gd name="connsiteY61" fmla="*/ 15615 h 253112"/>
              <a:gd name="connsiteX62" fmla="*/ 4033736 w 16697175"/>
              <a:gd name="connsiteY62" fmla="*/ 42053 h 253112"/>
              <a:gd name="connsiteX63" fmla="*/ 4018174 w 16697175"/>
              <a:gd name="connsiteY63" fmla="*/ 74402 h 253112"/>
              <a:gd name="connsiteX64" fmla="*/ 4026014 w 16697175"/>
              <a:gd name="connsiteY64" fmla="*/ 70635 h 253112"/>
              <a:gd name="connsiteX65" fmla="*/ 4299397 w 16697175"/>
              <a:gd name="connsiteY65" fmla="*/ 15615 h 253112"/>
              <a:gd name="connsiteX66" fmla="*/ 4301615 w 16697175"/>
              <a:gd name="connsiteY66" fmla="*/ 42053 h 253112"/>
              <a:gd name="connsiteX67" fmla="*/ 4286052 w 16697175"/>
              <a:gd name="connsiteY67" fmla="*/ 74402 h 253112"/>
              <a:gd name="connsiteX68" fmla="*/ 4293892 w 16697175"/>
              <a:gd name="connsiteY68" fmla="*/ 70635 h 253112"/>
              <a:gd name="connsiteX69" fmla="*/ 4567275 w 16697175"/>
              <a:gd name="connsiteY69" fmla="*/ 15615 h 253112"/>
              <a:gd name="connsiteX70" fmla="*/ 4569493 w 16697175"/>
              <a:gd name="connsiteY70" fmla="*/ 42053 h 253112"/>
              <a:gd name="connsiteX71" fmla="*/ 4553930 w 16697175"/>
              <a:gd name="connsiteY71" fmla="*/ 74403 h 253112"/>
              <a:gd name="connsiteX72" fmla="*/ 4561771 w 16697175"/>
              <a:gd name="connsiteY72" fmla="*/ 70635 h 253112"/>
              <a:gd name="connsiteX73" fmla="*/ 4835153 w 16697175"/>
              <a:gd name="connsiteY73" fmla="*/ 15615 h 253112"/>
              <a:gd name="connsiteX74" fmla="*/ 4837372 w 16697175"/>
              <a:gd name="connsiteY74" fmla="*/ 42053 h 253112"/>
              <a:gd name="connsiteX75" fmla="*/ 4821809 w 16697175"/>
              <a:gd name="connsiteY75" fmla="*/ 74402 h 253112"/>
              <a:gd name="connsiteX76" fmla="*/ 4829648 w 16697175"/>
              <a:gd name="connsiteY76" fmla="*/ 70635 h 253112"/>
              <a:gd name="connsiteX77" fmla="*/ 5103031 w 16697175"/>
              <a:gd name="connsiteY77" fmla="*/ 15615 h 253112"/>
              <a:gd name="connsiteX78" fmla="*/ 5105250 w 16697175"/>
              <a:gd name="connsiteY78" fmla="*/ 42053 h 253112"/>
              <a:gd name="connsiteX79" fmla="*/ 5089686 w 16697175"/>
              <a:gd name="connsiteY79" fmla="*/ 74402 h 253112"/>
              <a:gd name="connsiteX80" fmla="*/ 5097526 w 16697175"/>
              <a:gd name="connsiteY80" fmla="*/ 70635 h 253112"/>
              <a:gd name="connsiteX81" fmla="*/ 5370909 w 16697175"/>
              <a:gd name="connsiteY81" fmla="*/ 15615 h 253112"/>
              <a:gd name="connsiteX82" fmla="*/ 5373128 w 16697175"/>
              <a:gd name="connsiteY82" fmla="*/ 42053 h 253112"/>
              <a:gd name="connsiteX83" fmla="*/ 5357564 w 16697175"/>
              <a:gd name="connsiteY83" fmla="*/ 74403 h 253112"/>
              <a:gd name="connsiteX84" fmla="*/ 5365405 w 16697175"/>
              <a:gd name="connsiteY84" fmla="*/ 70635 h 253112"/>
              <a:gd name="connsiteX85" fmla="*/ 5638789 w 16697175"/>
              <a:gd name="connsiteY85" fmla="*/ 15615 h 253112"/>
              <a:gd name="connsiteX86" fmla="*/ 5641006 w 16697175"/>
              <a:gd name="connsiteY86" fmla="*/ 42053 h 253112"/>
              <a:gd name="connsiteX87" fmla="*/ 5625443 w 16697175"/>
              <a:gd name="connsiteY87" fmla="*/ 74402 h 253112"/>
              <a:gd name="connsiteX88" fmla="*/ 5633283 w 16697175"/>
              <a:gd name="connsiteY88" fmla="*/ 70635 h 253112"/>
              <a:gd name="connsiteX89" fmla="*/ 5906667 w 16697175"/>
              <a:gd name="connsiteY89" fmla="*/ 15615 h 253112"/>
              <a:gd name="connsiteX90" fmla="*/ 5908884 w 16697175"/>
              <a:gd name="connsiteY90" fmla="*/ 42053 h 253112"/>
              <a:gd name="connsiteX91" fmla="*/ 5893322 w 16697175"/>
              <a:gd name="connsiteY91" fmla="*/ 74402 h 253112"/>
              <a:gd name="connsiteX92" fmla="*/ 5901162 w 16697175"/>
              <a:gd name="connsiteY92" fmla="*/ 70635 h 253112"/>
              <a:gd name="connsiteX93" fmla="*/ 6174545 w 16697175"/>
              <a:gd name="connsiteY93" fmla="*/ 15615 h 253112"/>
              <a:gd name="connsiteX94" fmla="*/ 6176762 w 16697175"/>
              <a:gd name="connsiteY94" fmla="*/ 42053 h 253112"/>
              <a:gd name="connsiteX95" fmla="*/ 6161200 w 16697175"/>
              <a:gd name="connsiteY95" fmla="*/ 74402 h 253112"/>
              <a:gd name="connsiteX96" fmla="*/ 6169041 w 16697175"/>
              <a:gd name="connsiteY96" fmla="*/ 70635 h 253112"/>
              <a:gd name="connsiteX97" fmla="*/ 6442424 w 16697175"/>
              <a:gd name="connsiteY97" fmla="*/ 15615 h 253112"/>
              <a:gd name="connsiteX98" fmla="*/ 6444642 w 16697175"/>
              <a:gd name="connsiteY98" fmla="*/ 42053 h 253112"/>
              <a:gd name="connsiteX99" fmla="*/ 6429079 w 16697175"/>
              <a:gd name="connsiteY99" fmla="*/ 74402 h 253112"/>
              <a:gd name="connsiteX100" fmla="*/ 6436919 w 16697175"/>
              <a:gd name="connsiteY100" fmla="*/ 70635 h 253112"/>
              <a:gd name="connsiteX101" fmla="*/ 6710302 w 16697175"/>
              <a:gd name="connsiteY101" fmla="*/ 15615 h 253112"/>
              <a:gd name="connsiteX102" fmla="*/ 6712520 w 16697175"/>
              <a:gd name="connsiteY102" fmla="*/ 42053 h 253112"/>
              <a:gd name="connsiteX103" fmla="*/ 6696957 w 16697175"/>
              <a:gd name="connsiteY103" fmla="*/ 74402 h 253112"/>
              <a:gd name="connsiteX104" fmla="*/ 6704797 w 16697175"/>
              <a:gd name="connsiteY104" fmla="*/ 70635 h 253112"/>
              <a:gd name="connsiteX105" fmla="*/ 6978179 w 16697175"/>
              <a:gd name="connsiteY105" fmla="*/ 15615 h 253112"/>
              <a:gd name="connsiteX106" fmla="*/ 6980398 w 16697175"/>
              <a:gd name="connsiteY106" fmla="*/ 42053 h 253112"/>
              <a:gd name="connsiteX107" fmla="*/ 6964835 w 16697175"/>
              <a:gd name="connsiteY107" fmla="*/ 74402 h 253112"/>
              <a:gd name="connsiteX108" fmla="*/ 6972675 w 16697175"/>
              <a:gd name="connsiteY108" fmla="*/ 70635 h 253112"/>
              <a:gd name="connsiteX109" fmla="*/ 7246057 w 16697175"/>
              <a:gd name="connsiteY109" fmla="*/ 15615 h 253112"/>
              <a:gd name="connsiteX110" fmla="*/ 7248275 w 16697175"/>
              <a:gd name="connsiteY110" fmla="*/ 42053 h 253112"/>
              <a:gd name="connsiteX111" fmla="*/ 7232712 w 16697175"/>
              <a:gd name="connsiteY111" fmla="*/ 74402 h 253112"/>
              <a:gd name="connsiteX112" fmla="*/ 7240552 w 16697175"/>
              <a:gd name="connsiteY112" fmla="*/ 70635 h 253112"/>
              <a:gd name="connsiteX113" fmla="*/ 7513935 w 16697175"/>
              <a:gd name="connsiteY113" fmla="*/ 15615 h 253112"/>
              <a:gd name="connsiteX114" fmla="*/ 7516153 w 16697175"/>
              <a:gd name="connsiteY114" fmla="*/ 42053 h 253112"/>
              <a:gd name="connsiteX115" fmla="*/ 7500590 w 16697175"/>
              <a:gd name="connsiteY115" fmla="*/ 74402 h 253112"/>
              <a:gd name="connsiteX116" fmla="*/ 7508430 w 16697175"/>
              <a:gd name="connsiteY116" fmla="*/ 70635 h 253112"/>
              <a:gd name="connsiteX117" fmla="*/ 7781813 w 16697175"/>
              <a:gd name="connsiteY117" fmla="*/ 15615 h 253112"/>
              <a:gd name="connsiteX118" fmla="*/ 7784031 w 16697175"/>
              <a:gd name="connsiteY118" fmla="*/ 42053 h 253112"/>
              <a:gd name="connsiteX119" fmla="*/ 7768468 w 16697175"/>
              <a:gd name="connsiteY119" fmla="*/ 74403 h 253112"/>
              <a:gd name="connsiteX120" fmla="*/ 7776309 w 16697175"/>
              <a:gd name="connsiteY120" fmla="*/ 70635 h 253112"/>
              <a:gd name="connsiteX121" fmla="*/ 8049692 w 16697175"/>
              <a:gd name="connsiteY121" fmla="*/ 15615 h 253112"/>
              <a:gd name="connsiteX122" fmla="*/ 8051910 w 16697175"/>
              <a:gd name="connsiteY122" fmla="*/ 42053 h 253112"/>
              <a:gd name="connsiteX123" fmla="*/ 8036350 w 16697175"/>
              <a:gd name="connsiteY123" fmla="*/ 74397 h 253112"/>
              <a:gd name="connsiteX124" fmla="*/ 8044179 w 16697175"/>
              <a:gd name="connsiteY124" fmla="*/ 70635 h 253112"/>
              <a:gd name="connsiteX125" fmla="*/ 8317562 w 16697175"/>
              <a:gd name="connsiteY125" fmla="*/ 15615 h 253112"/>
              <a:gd name="connsiteX126" fmla="*/ 8319780 w 16697175"/>
              <a:gd name="connsiteY126" fmla="*/ 42053 h 253112"/>
              <a:gd name="connsiteX127" fmla="*/ 8304016 w 16697175"/>
              <a:gd name="connsiteY127" fmla="*/ 74821 h 253112"/>
              <a:gd name="connsiteX128" fmla="*/ 8312462 w 16697175"/>
              <a:gd name="connsiteY128" fmla="*/ 70635 h 253112"/>
              <a:gd name="connsiteX129" fmla="*/ 8522196 w 16697175"/>
              <a:gd name="connsiteY129" fmla="*/ 1350 h 253112"/>
              <a:gd name="connsiteX130" fmla="*/ 8585845 w 16697175"/>
              <a:gd name="connsiteY130" fmla="*/ 15615 h 253112"/>
              <a:gd name="connsiteX131" fmla="*/ 8588063 w 16697175"/>
              <a:gd name="connsiteY131" fmla="*/ 42053 h 253112"/>
              <a:gd name="connsiteX132" fmla="*/ 8572500 w 16697175"/>
              <a:gd name="connsiteY132" fmla="*/ 74402 h 253112"/>
              <a:gd name="connsiteX133" fmla="*/ 8580340 w 16697175"/>
              <a:gd name="connsiteY133" fmla="*/ 70635 h 253112"/>
              <a:gd name="connsiteX134" fmla="*/ 8822416 w 16697175"/>
              <a:gd name="connsiteY134" fmla="*/ 531 h 253112"/>
              <a:gd name="connsiteX135" fmla="*/ 8853723 w 16697175"/>
              <a:gd name="connsiteY135" fmla="*/ 15615 h 253112"/>
              <a:gd name="connsiteX136" fmla="*/ 8855941 w 16697175"/>
              <a:gd name="connsiteY136" fmla="*/ 42053 h 253112"/>
              <a:gd name="connsiteX137" fmla="*/ 8840378 w 16697175"/>
              <a:gd name="connsiteY137" fmla="*/ 74402 h 253112"/>
              <a:gd name="connsiteX138" fmla="*/ 8848219 w 16697175"/>
              <a:gd name="connsiteY138" fmla="*/ 70635 h 253112"/>
              <a:gd name="connsiteX139" fmla="*/ 9090295 w 16697175"/>
              <a:gd name="connsiteY139" fmla="*/ 531 h 253112"/>
              <a:gd name="connsiteX140" fmla="*/ 9121601 w 16697175"/>
              <a:gd name="connsiteY140" fmla="*/ 15615 h 253112"/>
              <a:gd name="connsiteX141" fmla="*/ 9123820 w 16697175"/>
              <a:gd name="connsiteY141" fmla="*/ 42053 h 253112"/>
              <a:gd name="connsiteX142" fmla="*/ 9108257 w 16697175"/>
              <a:gd name="connsiteY142" fmla="*/ 74402 h 253112"/>
              <a:gd name="connsiteX143" fmla="*/ 9116096 w 16697175"/>
              <a:gd name="connsiteY143" fmla="*/ 70635 h 253112"/>
              <a:gd name="connsiteX144" fmla="*/ 9389478 w 16697175"/>
              <a:gd name="connsiteY144" fmla="*/ 15615 h 253112"/>
              <a:gd name="connsiteX145" fmla="*/ 9391697 w 16697175"/>
              <a:gd name="connsiteY145" fmla="*/ 42053 h 253112"/>
              <a:gd name="connsiteX146" fmla="*/ 9376135 w 16697175"/>
              <a:gd name="connsiteY146" fmla="*/ 74402 h 253112"/>
              <a:gd name="connsiteX147" fmla="*/ 9383974 w 16697175"/>
              <a:gd name="connsiteY147" fmla="*/ 70635 h 253112"/>
              <a:gd name="connsiteX148" fmla="*/ 9657357 w 16697175"/>
              <a:gd name="connsiteY148" fmla="*/ 15615 h 253112"/>
              <a:gd name="connsiteX149" fmla="*/ 9659575 w 16697175"/>
              <a:gd name="connsiteY149" fmla="*/ 42053 h 253112"/>
              <a:gd name="connsiteX150" fmla="*/ 9644012 w 16697175"/>
              <a:gd name="connsiteY150" fmla="*/ 74403 h 253112"/>
              <a:gd name="connsiteX151" fmla="*/ 9651853 w 16697175"/>
              <a:gd name="connsiteY151" fmla="*/ 70635 h 253112"/>
              <a:gd name="connsiteX152" fmla="*/ 9925236 w 16697175"/>
              <a:gd name="connsiteY152" fmla="*/ 15615 h 253112"/>
              <a:gd name="connsiteX153" fmla="*/ 9927454 w 16697175"/>
              <a:gd name="connsiteY153" fmla="*/ 42053 h 253112"/>
              <a:gd name="connsiteX154" fmla="*/ 9911892 w 16697175"/>
              <a:gd name="connsiteY154" fmla="*/ 74402 h 253112"/>
              <a:gd name="connsiteX155" fmla="*/ 9919730 w 16697175"/>
              <a:gd name="connsiteY155" fmla="*/ 70635 h 253112"/>
              <a:gd name="connsiteX156" fmla="*/ 10193114 w 16697175"/>
              <a:gd name="connsiteY156" fmla="*/ 15615 h 253112"/>
              <a:gd name="connsiteX157" fmla="*/ 10195332 w 16697175"/>
              <a:gd name="connsiteY157" fmla="*/ 42053 h 253112"/>
              <a:gd name="connsiteX158" fmla="*/ 10179769 w 16697175"/>
              <a:gd name="connsiteY158" fmla="*/ 74402 h 253112"/>
              <a:gd name="connsiteX159" fmla="*/ 10187609 w 16697175"/>
              <a:gd name="connsiteY159" fmla="*/ 70635 h 253112"/>
              <a:gd name="connsiteX160" fmla="*/ 10460992 w 16697175"/>
              <a:gd name="connsiteY160" fmla="*/ 15615 h 253112"/>
              <a:gd name="connsiteX161" fmla="*/ 10463210 w 16697175"/>
              <a:gd name="connsiteY161" fmla="*/ 42053 h 253112"/>
              <a:gd name="connsiteX162" fmla="*/ 10447647 w 16697175"/>
              <a:gd name="connsiteY162" fmla="*/ 74403 h 253112"/>
              <a:gd name="connsiteX163" fmla="*/ 10455487 w 16697175"/>
              <a:gd name="connsiteY163" fmla="*/ 70635 h 253112"/>
              <a:gd name="connsiteX164" fmla="*/ 10728871 w 16697175"/>
              <a:gd name="connsiteY164" fmla="*/ 15615 h 253112"/>
              <a:gd name="connsiteX165" fmla="*/ 10731089 w 16697175"/>
              <a:gd name="connsiteY165" fmla="*/ 42053 h 253112"/>
              <a:gd name="connsiteX166" fmla="*/ 10715525 w 16697175"/>
              <a:gd name="connsiteY166" fmla="*/ 74402 h 253112"/>
              <a:gd name="connsiteX167" fmla="*/ 10723366 w 16697175"/>
              <a:gd name="connsiteY167" fmla="*/ 70635 h 253112"/>
              <a:gd name="connsiteX168" fmla="*/ 10996748 w 16697175"/>
              <a:gd name="connsiteY168" fmla="*/ 15615 h 253112"/>
              <a:gd name="connsiteX169" fmla="*/ 10998967 w 16697175"/>
              <a:gd name="connsiteY169" fmla="*/ 42053 h 253112"/>
              <a:gd name="connsiteX170" fmla="*/ 10983404 w 16697175"/>
              <a:gd name="connsiteY170" fmla="*/ 74402 h 253112"/>
              <a:gd name="connsiteX171" fmla="*/ 10991243 w 16697175"/>
              <a:gd name="connsiteY171" fmla="*/ 70635 h 253112"/>
              <a:gd name="connsiteX172" fmla="*/ 11264627 w 16697175"/>
              <a:gd name="connsiteY172" fmla="*/ 15615 h 253112"/>
              <a:gd name="connsiteX173" fmla="*/ 11266844 w 16697175"/>
              <a:gd name="connsiteY173" fmla="*/ 42053 h 253112"/>
              <a:gd name="connsiteX174" fmla="*/ 11251281 w 16697175"/>
              <a:gd name="connsiteY174" fmla="*/ 74403 h 253112"/>
              <a:gd name="connsiteX175" fmla="*/ 11259122 w 16697175"/>
              <a:gd name="connsiteY175" fmla="*/ 70635 h 253112"/>
              <a:gd name="connsiteX176" fmla="*/ 11532505 w 16697175"/>
              <a:gd name="connsiteY176" fmla="*/ 15615 h 253112"/>
              <a:gd name="connsiteX177" fmla="*/ 11534723 w 16697175"/>
              <a:gd name="connsiteY177" fmla="*/ 42053 h 253112"/>
              <a:gd name="connsiteX178" fmla="*/ 11519160 w 16697175"/>
              <a:gd name="connsiteY178" fmla="*/ 74402 h 253112"/>
              <a:gd name="connsiteX179" fmla="*/ 11527000 w 16697175"/>
              <a:gd name="connsiteY179" fmla="*/ 70635 h 253112"/>
              <a:gd name="connsiteX180" fmla="*/ 11800383 w 16697175"/>
              <a:gd name="connsiteY180" fmla="*/ 15615 h 253112"/>
              <a:gd name="connsiteX181" fmla="*/ 11802601 w 16697175"/>
              <a:gd name="connsiteY181" fmla="*/ 42053 h 253112"/>
              <a:gd name="connsiteX182" fmla="*/ 11787038 w 16697175"/>
              <a:gd name="connsiteY182" fmla="*/ 74402 h 253112"/>
              <a:gd name="connsiteX183" fmla="*/ 11794878 w 16697175"/>
              <a:gd name="connsiteY183" fmla="*/ 70635 h 253112"/>
              <a:gd name="connsiteX184" fmla="*/ 12068261 w 16697175"/>
              <a:gd name="connsiteY184" fmla="*/ 15615 h 253112"/>
              <a:gd name="connsiteX185" fmla="*/ 12070479 w 16697175"/>
              <a:gd name="connsiteY185" fmla="*/ 42053 h 253112"/>
              <a:gd name="connsiteX186" fmla="*/ 12054916 w 16697175"/>
              <a:gd name="connsiteY186" fmla="*/ 74402 h 253112"/>
              <a:gd name="connsiteX187" fmla="*/ 12062756 w 16697175"/>
              <a:gd name="connsiteY187" fmla="*/ 70635 h 253112"/>
              <a:gd name="connsiteX188" fmla="*/ 12336139 w 16697175"/>
              <a:gd name="connsiteY188" fmla="*/ 15615 h 253112"/>
              <a:gd name="connsiteX189" fmla="*/ 12338357 w 16697175"/>
              <a:gd name="connsiteY189" fmla="*/ 42053 h 253112"/>
              <a:gd name="connsiteX190" fmla="*/ 12322794 w 16697175"/>
              <a:gd name="connsiteY190" fmla="*/ 74403 h 253112"/>
              <a:gd name="connsiteX191" fmla="*/ 12330635 w 16697175"/>
              <a:gd name="connsiteY191" fmla="*/ 70635 h 253112"/>
              <a:gd name="connsiteX192" fmla="*/ 12604018 w 16697175"/>
              <a:gd name="connsiteY192" fmla="*/ 15615 h 253112"/>
              <a:gd name="connsiteX193" fmla="*/ 12606236 w 16697175"/>
              <a:gd name="connsiteY193" fmla="*/ 42053 h 253112"/>
              <a:gd name="connsiteX194" fmla="*/ 12590673 w 16697175"/>
              <a:gd name="connsiteY194" fmla="*/ 74402 h 253112"/>
              <a:gd name="connsiteX195" fmla="*/ 12598513 w 16697175"/>
              <a:gd name="connsiteY195" fmla="*/ 70635 h 253112"/>
              <a:gd name="connsiteX196" fmla="*/ 12871896 w 16697175"/>
              <a:gd name="connsiteY196" fmla="*/ 15615 h 253112"/>
              <a:gd name="connsiteX197" fmla="*/ 12874114 w 16697175"/>
              <a:gd name="connsiteY197" fmla="*/ 42053 h 253112"/>
              <a:gd name="connsiteX198" fmla="*/ 12858551 w 16697175"/>
              <a:gd name="connsiteY198" fmla="*/ 74402 h 253112"/>
              <a:gd name="connsiteX199" fmla="*/ 12866391 w 16697175"/>
              <a:gd name="connsiteY199" fmla="*/ 70635 h 253112"/>
              <a:gd name="connsiteX200" fmla="*/ 13139774 w 16697175"/>
              <a:gd name="connsiteY200" fmla="*/ 15615 h 253112"/>
              <a:gd name="connsiteX201" fmla="*/ 13141992 w 16697175"/>
              <a:gd name="connsiteY201" fmla="*/ 42053 h 253112"/>
              <a:gd name="connsiteX202" fmla="*/ 13126429 w 16697175"/>
              <a:gd name="connsiteY202" fmla="*/ 74403 h 253112"/>
              <a:gd name="connsiteX203" fmla="*/ 13134270 w 16697175"/>
              <a:gd name="connsiteY203" fmla="*/ 70635 h 253112"/>
              <a:gd name="connsiteX204" fmla="*/ 13407653 w 16697175"/>
              <a:gd name="connsiteY204" fmla="*/ 15615 h 253112"/>
              <a:gd name="connsiteX205" fmla="*/ 13409871 w 16697175"/>
              <a:gd name="connsiteY205" fmla="*/ 42053 h 253112"/>
              <a:gd name="connsiteX206" fmla="*/ 13394308 w 16697175"/>
              <a:gd name="connsiteY206" fmla="*/ 74402 h 253112"/>
              <a:gd name="connsiteX207" fmla="*/ 13402148 w 16697175"/>
              <a:gd name="connsiteY207" fmla="*/ 70635 h 253112"/>
              <a:gd name="connsiteX208" fmla="*/ 13675531 w 16697175"/>
              <a:gd name="connsiteY208" fmla="*/ 15615 h 253112"/>
              <a:gd name="connsiteX209" fmla="*/ 13677749 w 16697175"/>
              <a:gd name="connsiteY209" fmla="*/ 42053 h 253112"/>
              <a:gd name="connsiteX210" fmla="*/ 13662186 w 16697175"/>
              <a:gd name="connsiteY210" fmla="*/ 74402 h 253112"/>
              <a:gd name="connsiteX211" fmla="*/ 13670026 w 16697175"/>
              <a:gd name="connsiteY211" fmla="*/ 70635 h 253112"/>
              <a:gd name="connsiteX212" fmla="*/ 13943409 w 16697175"/>
              <a:gd name="connsiteY212" fmla="*/ 15615 h 253112"/>
              <a:gd name="connsiteX213" fmla="*/ 13945627 w 16697175"/>
              <a:gd name="connsiteY213" fmla="*/ 42053 h 253112"/>
              <a:gd name="connsiteX214" fmla="*/ 13930064 w 16697175"/>
              <a:gd name="connsiteY214" fmla="*/ 74403 h 253112"/>
              <a:gd name="connsiteX215" fmla="*/ 13937905 w 16697175"/>
              <a:gd name="connsiteY215" fmla="*/ 70635 h 253112"/>
              <a:gd name="connsiteX216" fmla="*/ 14211288 w 16697175"/>
              <a:gd name="connsiteY216" fmla="*/ 15615 h 253112"/>
              <a:gd name="connsiteX217" fmla="*/ 14213506 w 16697175"/>
              <a:gd name="connsiteY217" fmla="*/ 42053 h 253112"/>
              <a:gd name="connsiteX218" fmla="*/ 14197943 w 16697175"/>
              <a:gd name="connsiteY218" fmla="*/ 74402 h 253112"/>
              <a:gd name="connsiteX219" fmla="*/ 14205783 w 16697175"/>
              <a:gd name="connsiteY219" fmla="*/ 70635 h 253112"/>
              <a:gd name="connsiteX220" fmla="*/ 14479166 w 16697175"/>
              <a:gd name="connsiteY220" fmla="*/ 15615 h 253112"/>
              <a:gd name="connsiteX221" fmla="*/ 14481384 w 16697175"/>
              <a:gd name="connsiteY221" fmla="*/ 42053 h 253112"/>
              <a:gd name="connsiteX222" fmla="*/ 14465821 w 16697175"/>
              <a:gd name="connsiteY222" fmla="*/ 74402 h 253112"/>
              <a:gd name="connsiteX223" fmla="*/ 14473661 w 16697175"/>
              <a:gd name="connsiteY223" fmla="*/ 70635 h 253112"/>
              <a:gd name="connsiteX224" fmla="*/ 14747044 w 16697175"/>
              <a:gd name="connsiteY224" fmla="*/ 15615 h 253112"/>
              <a:gd name="connsiteX225" fmla="*/ 14749262 w 16697175"/>
              <a:gd name="connsiteY225" fmla="*/ 42053 h 253112"/>
              <a:gd name="connsiteX226" fmla="*/ 14733699 w 16697175"/>
              <a:gd name="connsiteY226" fmla="*/ 74402 h 253112"/>
              <a:gd name="connsiteX227" fmla="*/ 14741540 w 16697175"/>
              <a:gd name="connsiteY227" fmla="*/ 70635 h 253112"/>
              <a:gd name="connsiteX228" fmla="*/ 15014923 w 16697175"/>
              <a:gd name="connsiteY228" fmla="*/ 15615 h 253112"/>
              <a:gd name="connsiteX229" fmla="*/ 15017141 w 16697175"/>
              <a:gd name="connsiteY229" fmla="*/ 42053 h 253112"/>
              <a:gd name="connsiteX230" fmla="*/ 15001578 w 16697175"/>
              <a:gd name="connsiteY230" fmla="*/ 74402 h 253112"/>
              <a:gd name="connsiteX231" fmla="*/ 15009418 w 16697175"/>
              <a:gd name="connsiteY231" fmla="*/ 70635 h 253112"/>
              <a:gd name="connsiteX232" fmla="*/ 15282801 w 16697175"/>
              <a:gd name="connsiteY232" fmla="*/ 15615 h 253112"/>
              <a:gd name="connsiteX233" fmla="*/ 15285019 w 16697175"/>
              <a:gd name="connsiteY233" fmla="*/ 42053 h 253112"/>
              <a:gd name="connsiteX234" fmla="*/ 15269456 w 16697175"/>
              <a:gd name="connsiteY234" fmla="*/ 74402 h 253112"/>
              <a:gd name="connsiteX235" fmla="*/ 15277296 w 16697175"/>
              <a:gd name="connsiteY235" fmla="*/ 70635 h 253112"/>
              <a:gd name="connsiteX236" fmla="*/ 15550679 w 16697175"/>
              <a:gd name="connsiteY236" fmla="*/ 15615 h 253112"/>
              <a:gd name="connsiteX237" fmla="*/ 15552897 w 16697175"/>
              <a:gd name="connsiteY237" fmla="*/ 42053 h 253112"/>
              <a:gd name="connsiteX238" fmla="*/ 15537333 w 16697175"/>
              <a:gd name="connsiteY238" fmla="*/ 74402 h 253112"/>
              <a:gd name="connsiteX239" fmla="*/ 15545173 w 16697175"/>
              <a:gd name="connsiteY239" fmla="*/ 70635 h 253112"/>
              <a:gd name="connsiteX240" fmla="*/ 15818557 w 16697175"/>
              <a:gd name="connsiteY240" fmla="*/ 15615 h 253112"/>
              <a:gd name="connsiteX241" fmla="*/ 15820775 w 16697175"/>
              <a:gd name="connsiteY241" fmla="*/ 42053 h 253112"/>
              <a:gd name="connsiteX242" fmla="*/ 15805213 w 16697175"/>
              <a:gd name="connsiteY242" fmla="*/ 74402 h 253112"/>
              <a:gd name="connsiteX243" fmla="*/ 15813053 w 16697175"/>
              <a:gd name="connsiteY243" fmla="*/ 70635 h 253112"/>
              <a:gd name="connsiteX244" fmla="*/ 16086435 w 16697175"/>
              <a:gd name="connsiteY244" fmla="*/ 15615 h 253112"/>
              <a:gd name="connsiteX245" fmla="*/ 16088653 w 16697175"/>
              <a:gd name="connsiteY245" fmla="*/ 42053 h 253112"/>
              <a:gd name="connsiteX246" fmla="*/ 16073089 w 16697175"/>
              <a:gd name="connsiteY246" fmla="*/ 74402 h 253112"/>
              <a:gd name="connsiteX247" fmla="*/ 16080929 w 16697175"/>
              <a:gd name="connsiteY247" fmla="*/ 70635 h 253112"/>
              <a:gd name="connsiteX248" fmla="*/ 16354313 w 16697175"/>
              <a:gd name="connsiteY248" fmla="*/ 15615 h 253112"/>
              <a:gd name="connsiteX249" fmla="*/ 16356531 w 16697175"/>
              <a:gd name="connsiteY249" fmla="*/ 42053 h 253112"/>
              <a:gd name="connsiteX250" fmla="*/ 16340969 w 16697175"/>
              <a:gd name="connsiteY250" fmla="*/ 74403 h 253112"/>
              <a:gd name="connsiteX251" fmla="*/ 16348809 w 16697175"/>
              <a:gd name="connsiteY251" fmla="*/ 70635 h 253112"/>
              <a:gd name="connsiteX252" fmla="*/ 16622193 w 16697175"/>
              <a:gd name="connsiteY252" fmla="*/ 15615 h 253112"/>
              <a:gd name="connsiteX253" fmla="*/ 16624409 w 16697175"/>
              <a:gd name="connsiteY253" fmla="*/ 42053 h 253112"/>
              <a:gd name="connsiteX254" fmla="*/ 16608849 w 16697175"/>
              <a:gd name="connsiteY254" fmla="*/ 74397 h 253112"/>
              <a:gd name="connsiteX255" fmla="*/ 16697175 w 16697175"/>
              <a:gd name="connsiteY255" fmla="*/ 253112 h 253112"/>
              <a:gd name="connsiteX0" fmla="*/ 0 w 16626019"/>
              <a:gd name="connsiteY0" fmla="*/ 74402 h 74821"/>
              <a:gd name="connsiteX1" fmla="*/ 7840 w 16626019"/>
              <a:gd name="connsiteY1" fmla="*/ 70635 h 74821"/>
              <a:gd name="connsiteX2" fmla="*/ 249916 w 16626019"/>
              <a:gd name="connsiteY2" fmla="*/ 531 h 74821"/>
              <a:gd name="connsiteX3" fmla="*/ 281223 w 16626019"/>
              <a:gd name="connsiteY3" fmla="*/ 15615 h 74821"/>
              <a:gd name="connsiteX4" fmla="*/ 283441 w 16626019"/>
              <a:gd name="connsiteY4" fmla="*/ 42053 h 74821"/>
              <a:gd name="connsiteX5" fmla="*/ 267878 w 16626019"/>
              <a:gd name="connsiteY5" fmla="*/ 74402 h 74821"/>
              <a:gd name="connsiteX6" fmla="*/ 275719 w 16626019"/>
              <a:gd name="connsiteY6" fmla="*/ 70635 h 74821"/>
              <a:gd name="connsiteX7" fmla="*/ 517795 w 16626019"/>
              <a:gd name="connsiteY7" fmla="*/ 531 h 74821"/>
              <a:gd name="connsiteX8" fmla="*/ 549101 w 16626019"/>
              <a:gd name="connsiteY8" fmla="*/ 15615 h 74821"/>
              <a:gd name="connsiteX9" fmla="*/ 551320 w 16626019"/>
              <a:gd name="connsiteY9" fmla="*/ 42053 h 74821"/>
              <a:gd name="connsiteX10" fmla="*/ 535757 w 16626019"/>
              <a:gd name="connsiteY10" fmla="*/ 74402 h 74821"/>
              <a:gd name="connsiteX11" fmla="*/ 543596 w 16626019"/>
              <a:gd name="connsiteY11" fmla="*/ 70635 h 74821"/>
              <a:gd name="connsiteX12" fmla="*/ 785673 w 16626019"/>
              <a:gd name="connsiteY12" fmla="*/ 531 h 74821"/>
              <a:gd name="connsiteX13" fmla="*/ 816979 w 16626019"/>
              <a:gd name="connsiteY13" fmla="*/ 15615 h 74821"/>
              <a:gd name="connsiteX14" fmla="*/ 819198 w 16626019"/>
              <a:gd name="connsiteY14" fmla="*/ 42053 h 74821"/>
              <a:gd name="connsiteX15" fmla="*/ 803635 w 16626019"/>
              <a:gd name="connsiteY15" fmla="*/ 74402 h 74821"/>
              <a:gd name="connsiteX16" fmla="*/ 811474 w 16626019"/>
              <a:gd name="connsiteY16" fmla="*/ 70635 h 74821"/>
              <a:gd name="connsiteX17" fmla="*/ 1084857 w 16626019"/>
              <a:gd name="connsiteY17" fmla="*/ 15615 h 74821"/>
              <a:gd name="connsiteX18" fmla="*/ 1087075 w 16626019"/>
              <a:gd name="connsiteY18" fmla="*/ 42053 h 74821"/>
              <a:gd name="connsiteX19" fmla="*/ 1071512 w 16626019"/>
              <a:gd name="connsiteY19" fmla="*/ 74403 h 74821"/>
              <a:gd name="connsiteX20" fmla="*/ 1079353 w 16626019"/>
              <a:gd name="connsiteY20" fmla="*/ 70635 h 74821"/>
              <a:gd name="connsiteX21" fmla="*/ 1352736 w 16626019"/>
              <a:gd name="connsiteY21" fmla="*/ 15615 h 74821"/>
              <a:gd name="connsiteX22" fmla="*/ 1354954 w 16626019"/>
              <a:gd name="connsiteY22" fmla="*/ 42053 h 74821"/>
              <a:gd name="connsiteX23" fmla="*/ 1339392 w 16626019"/>
              <a:gd name="connsiteY23" fmla="*/ 74402 h 74821"/>
              <a:gd name="connsiteX24" fmla="*/ 1347230 w 16626019"/>
              <a:gd name="connsiteY24" fmla="*/ 70635 h 74821"/>
              <a:gd name="connsiteX25" fmla="*/ 1620614 w 16626019"/>
              <a:gd name="connsiteY25" fmla="*/ 15615 h 74821"/>
              <a:gd name="connsiteX26" fmla="*/ 1622832 w 16626019"/>
              <a:gd name="connsiteY26" fmla="*/ 42053 h 74821"/>
              <a:gd name="connsiteX27" fmla="*/ 1607269 w 16626019"/>
              <a:gd name="connsiteY27" fmla="*/ 74402 h 74821"/>
              <a:gd name="connsiteX28" fmla="*/ 1615109 w 16626019"/>
              <a:gd name="connsiteY28" fmla="*/ 70635 h 74821"/>
              <a:gd name="connsiteX29" fmla="*/ 1888492 w 16626019"/>
              <a:gd name="connsiteY29" fmla="*/ 15615 h 74821"/>
              <a:gd name="connsiteX30" fmla="*/ 1890710 w 16626019"/>
              <a:gd name="connsiteY30" fmla="*/ 42053 h 74821"/>
              <a:gd name="connsiteX31" fmla="*/ 1875147 w 16626019"/>
              <a:gd name="connsiteY31" fmla="*/ 74403 h 74821"/>
              <a:gd name="connsiteX32" fmla="*/ 1882987 w 16626019"/>
              <a:gd name="connsiteY32" fmla="*/ 70635 h 74821"/>
              <a:gd name="connsiteX33" fmla="*/ 2156372 w 16626019"/>
              <a:gd name="connsiteY33" fmla="*/ 15615 h 74821"/>
              <a:gd name="connsiteX34" fmla="*/ 2158589 w 16626019"/>
              <a:gd name="connsiteY34" fmla="*/ 42053 h 74821"/>
              <a:gd name="connsiteX35" fmla="*/ 2143025 w 16626019"/>
              <a:gd name="connsiteY35" fmla="*/ 74402 h 74821"/>
              <a:gd name="connsiteX36" fmla="*/ 2150867 w 16626019"/>
              <a:gd name="connsiteY36" fmla="*/ 70635 h 74821"/>
              <a:gd name="connsiteX37" fmla="*/ 2424248 w 16626019"/>
              <a:gd name="connsiteY37" fmla="*/ 15615 h 74821"/>
              <a:gd name="connsiteX38" fmla="*/ 2426467 w 16626019"/>
              <a:gd name="connsiteY38" fmla="*/ 42053 h 74821"/>
              <a:gd name="connsiteX39" fmla="*/ 2410905 w 16626019"/>
              <a:gd name="connsiteY39" fmla="*/ 74402 h 74821"/>
              <a:gd name="connsiteX40" fmla="*/ 2418743 w 16626019"/>
              <a:gd name="connsiteY40" fmla="*/ 70635 h 74821"/>
              <a:gd name="connsiteX41" fmla="*/ 2692127 w 16626019"/>
              <a:gd name="connsiteY41" fmla="*/ 15615 h 74821"/>
              <a:gd name="connsiteX42" fmla="*/ 2694344 w 16626019"/>
              <a:gd name="connsiteY42" fmla="*/ 42053 h 74821"/>
              <a:gd name="connsiteX43" fmla="*/ 2678781 w 16626019"/>
              <a:gd name="connsiteY43" fmla="*/ 74403 h 74821"/>
              <a:gd name="connsiteX44" fmla="*/ 2686622 w 16626019"/>
              <a:gd name="connsiteY44" fmla="*/ 70635 h 74821"/>
              <a:gd name="connsiteX45" fmla="*/ 2960005 w 16626019"/>
              <a:gd name="connsiteY45" fmla="*/ 15615 h 74821"/>
              <a:gd name="connsiteX46" fmla="*/ 2962224 w 16626019"/>
              <a:gd name="connsiteY46" fmla="*/ 42053 h 74821"/>
              <a:gd name="connsiteX47" fmla="*/ 2946660 w 16626019"/>
              <a:gd name="connsiteY47" fmla="*/ 74402 h 74821"/>
              <a:gd name="connsiteX48" fmla="*/ 2954500 w 16626019"/>
              <a:gd name="connsiteY48" fmla="*/ 70635 h 74821"/>
              <a:gd name="connsiteX49" fmla="*/ 3227883 w 16626019"/>
              <a:gd name="connsiteY49" fmla="*/ 15615 h 74821"/>
              <a:gd name="connsiteX50" fmla="*/ 3230101 w 16626019"/>
              <a:gd name="connsiteY50" fmla="*/ 42053 h 74821"/>
              <a:gd name="connsiteX51" fmla="*/ 3214538 w 16626019"/>
              <a:gd name="connsiteY51" fmla="*/ 74402 h 74821"/>
              <a:gd name="connsiteX52" fmla="*/ 3222378 w 16626019"/>
              <a:gd name="connsiteY52" fmla="*/ 70635 h 74821"/>
              <a:gd name="connsiteX53" fmla="*/ 3495761 w 16626019"/>
              <a:gd name="connsiteY53" fmla="*/ 15615 h 74821"/>
              <a:gd name="connsiteX54" fmla="*/ 3497979 w 16626019"/>
              <a:gd name="connsiteY54" fmla="*/ 42053 h 74821"/>
              <a:gd name="connsiteX55" fmla="*/ 3482416 w 16626019"/>
              <a:gd name="connsiteY55" fmla="*/ 74402 h 74821"/>
              <a:gd name="connsiteX56" fmla="*/ 3490256 w 16626019"/>
              <a:gd name="connsiteY56" fmla="*/ 70635 h 74821"/>
              <a:gd name="connsiteX57" fmla="*/ 3763639 w 16626019"/>
              <a:gd name="connsiteY57" fmla="*/ 15615 h 74821"/>
              <a:gd name="connsiteX58" fmla="*/ 3765857 w 16626019"/>
              <a:gd name="connsiteY58" fmla="*/ 42053 h 74821"/>
              <a:gd name="connsiteX59" fmla="*/ 3750294 w 16626019"/>
              <a:gd name="connsiteY59" fmla="*/ 74403 h 74821"/>
              <a:gd name="connsiteX60" fmla="*/ 3758136 w 16626019"/>
              <a:gd name="connsiteY60" fmla="*/ 70635 h 74821"/>
              <a:gd name="connsiteX61" fmla="*/ 4031519 w 16626019"/>
              <a:gd name="connsiteY61" fmla="*/ 15615 h 74821"/>
              <a:gd name="connsiteX62" fmla="*/ 4033736 w 16626019"/>
              <a:gd name="connsiteY62" fmla="*/ 42053 h 74821"/>
              <a:gd name="connsiteX63" fmla="*/ 4018174 w 16626019"/>
              <a:gd name="connsiteY63" fmla="*/ 74402 h 74821"/>
              <a:gd name="connsiteX64" fmla="*/ 4026014 w 16626019"/>
              <a:gd name="connsiteY64" fmla="*/ 70635 h 74821"/>
              <a:gd name="connsiteX65" fmla="*/ 4299397 w 16626019"/>
              <a:gd name="connsiteY65" fmla="*/ 15615 h 74821"/>
              <a:gd name="connsiteX66" fmla="*/ 4301615 w 16626019"/>
              <a:gd name="connsiteY66" fmla="*/ 42053 h 74821"/>
              <a:gd name="connsiteX67" fmla="*/ 4286052 w 16626019"/>
              <a:gd name="connsiteY67" fmla="*/ 74402 h 74821"/>
              <a:gd name="connsiteX68" fmla="*/ 4293892 w 16626019"/>
              <a:gd name="connsiteY68" fmla="*/ 70635 h 74821"/>
              <a:gd name="connsiteX69" fmla="*/ 4567275 w 16626019"/>
              <a:gd name="connsiteY69" fmla="*/ 15615 h 74821"/>
              <a:gd name="connsiteX70" fmla="*/ 4569493 w 16626019"/>
              <a:gd name="connsiteY70" fmla="*/ 42053 h 74821"/>
              <a:gd name="connsiteX71" fmla="*/ 4553930 w 16626019"/>
              <a:gd name="connsiteY71" fmla="*/ 74403 h 74821"/>
              <a:gd name="connsiteX72" fmla="*/ 4561771 w 16626019"/>
              <a:gd name="connsiteY72" fmla="*/ 70635 h 74821"/>
              <a:gd name="connsiteX73" fmla="*/ 4835153 w 16626019"/>
              <a:gd name="connsiteY73" fmla="*/ 15615 h 74821"/>
              <a:gd name="connsiteX74" fmla="*/ 4837372 w 16626019"/>
              <a:gd name="connsiteY74" fmla="*/ 42053 h 74821"/>
              <a:gd name="connsiteX75" fmla="*/ 4821809 w 16626019"/>
              <a:gd name="connsiteY75" fmla="*/ 74402 h 74821"/>
              <a:gd name="connsiteX76" fmla="*/ 4829648 w 16626019"/>
              <a:gd name="connsiteY76" fmla="*/ 70635 h 74821"/>
              <a:gd name="connsiteX77" fmla="*/ 5103031 w 16626019"/>
              <a:gd name="connsiteY77" fmla="*/ 15615 h 74821"/>
              <a:gd name="connsiteX78" fmla="*/ 5105250 w 16626019"/>
              <a:gd name="connsiteY78" fmla="*/ 42053 h 74821"/>
              <a:gd name="connsiteX79" fmla="*/ 5089686 w 16626019"/>
              <a:gd name="connsiteY79" fmla="*/ 74402 h 74821"/>
              <a:gd name="connsiteX80" fmla="*/ 5097526 w 16626019"/>
              <a:gd name="connsiteY80" fmla="*/ 70635 h 74821"/>
              <a:gd name="connsiteX81" fmla="*/ 5370909 w 16626019"/>
              <a:gd name="connsiteY81" fmla="*/ 15615 h 74821"/>
              <a:gd name="connsiteX82" fmla="*/ 5373128 w 16626019"/>
              <a:gd name="connsiteY82" fmla="*/ 42053 h 74821"/>
              <a:gd name="connsiteX83" fmla="*/ 5357564 w 16626019"/>
              <a:gd name="connsiteY83" fmla="*/ 74403 h 74821"/>
              <a:gd name="connsiteX84" fmla="*/ 5365405 w 16626019"/>
              <a:gd name="connsiteY84" fmla="*/ 70635 h 74821"/>
              <a:gd name="connsiteX85" fmla="*/ 5638789 w 16626019"/>
              <a:gd name="connsiteY85" fmla="*/ 15615 h 74821"/>
              <a:gd name="connsiteX86" fmla="*/ 5641006 w 16626019"/>
              <a:gd name="connsiteY86" fmla="*/ 42053 h 74821"/>
              <a:gd name="connsiteX87" fmla="*/ 5625443 w 16626019"/>
              <a:gd name="connsiteY87" fmla="*/ 74402 h 74821"/>
              <a:gd name="connsiteX88" fmla="*/ 5633283 w 16626019"/>
              <a:gd name="connsiteY88" fmla="*/ 70635 h 74821"/>
              <a:gd name="connsiteX89" fmla="*/ 5906667 w 16626019"/>
              <a:gd name="connsiteY89" fmla="*/ 15615 h 74821"/>
              <a:gd name="connsiteX90" fmla="*/ 5908884 w 16626019"/>
              <a:gd name="connsiteY90" fmla="*/ 42053 h 74821"/>
              <a:gd name="connsiteX91" fmla="*/ 5893322 w 16626019"/>
              <a:gd name="connsiteY91" fmla="*/ 74402 h 74821"/>
              <a:gd name="connsiteX92" fmla="*/ 5901162 w 16626019"/>
              <a:gd name="connsiteY92" fmla="*/ 70635 h 74821"/>
              <a:gd name="connsiteX93" fmla="*/ 6174545 w 16626019"/>
              <a:gd name="connsiteY93" fmla="*/ 15615 h 74821"/>
              <a:gd name="connsiteX94" fmla="*/ 6176762 w 16626019"/>
              <a:gd name="connsiteY94" fmla="*/ 42053 h 74821"/>
              <a:gd name="connsiteX95" fmla="*/ 6161200 w 16626019"/>
              <a:gd name="connsiteY95" fmla="*/ 74402 h 74821"/>
              <a:gd name="connsiteX96" fmla="*/ 6169041 w 16626019"/>
              <a:gd name="connsiteY96" fmla="*/ 70635 h 74821"/>
              <a:gd name="connsiteX97" fmla="*/ 6442424 w 16626019"/>
              <a:gd name="connsiteY97" fmla="*/ 15615 h 74821"/>
              <a:gd name="connsiteX98" fmla="*/ 6444642 w 16626019"/>
              <a:gd name="connsiteY98" fmla="*/ 42053 h 74821"/>
              <a:gd name="connsiteX99" fmla="*/ 6429079 w 16626019"/>
              <a:gd name="connsiteY99" fmla="*/ 74402 h 74821"/>
              <a:gd name="connsiteX100" fmla="*/ 6436919 w 16626019"/>
              <a:gd name="connsiteY100" fmla="*/ 70635 h 74821"/>
              <a:gd name="connsiteX101" fmla="*/ 6710302 w 16626019"/>
              <a:gd name="connsiteY101" fmla="*/ 15615 h 74821"/>
              <a:gd name="connsiteX102" fmla="*/ 6712520 w 16626019"/>
              <a:gd name="connsiteY102" fmla="*/ 42053 h 74821"/>
              <a:gd name="connsiteX103" fmla="*/ 6696957 w 16626019"/>
              <a:gd name="connsiteY103" fmla="*/ 74402 h 74821"/>
              <a:gd name="connsiteX104" fmla="*/ 6704797 w 16626019"/>
              <a:gd name="connsiteY104" fmla="*/ 70635 h 74821"/>
              <a:gd name="connsiteX105" fmla="*/ 6978179 w 16626019"/>
              <a:gd name="connsiteY105" fmla="*/ 15615 h 74821"/>
              <a:gd name="connsiteX106" fmla="*/ 6980398 w 16626019"/>
              <a:gd name="connsiteY106" fmla="*/ 42053 h 74821"/>
              <a:gd name="connsiteX107" fmla="*/ 6964835 w 16626019"/>
              <a:gd name="connsiteY107" fmla="*/ 74402 h 74821"/>
              <a:gd name="connsiteX108" fmla="*/ 6972675 w 16626019"/>
              <a:gd name="connsiteY108" fmla="*/ 70635 h 74821"/>
              <a:gd name="connsiteX109" fmla="*/ 7246057 w 16626019"/>
              <a:gd name="connsiteY109" fmla="*/ 15615 h 74821"/>
              <a:gd name="connsiteX110" fmla="*/ 7248275 w 16626019"/>
              <a:gd name="connsiteY110" fmla="*/ 42053 h 74821"/>
              <a:gd name="connsiteX111" fmla="*/ 7232712 w 16626019"/>
              <a:gd name="connsiteY111" fmla="*/ 74402 h 74821"/>
              <a:gd name="connsiteX112" fmla="*/ 7240552 w 16626019"/>
              <a:gd name="connsiteY112" fmla="*/ 70635 h 74821"/>
              <a:gd name="connsiteX113" fmla="*/ 7513935 w 16626019"/>
              <a:gd name="connsiteY113" fmla="*/ 15615 h 74821"/>
              <a:gd name="connsiteX114" fmla="*/ 7516153 w 16626019"/>
              <a:gd name="connsiteY114" fmla="*/ 42053 h 74821"/>
              <a:gd name="connsiteX115" fmla="*/ 7500590 w 16626019"/>
              <a:gd name="connsiteY115" fmla="*/ 74402 h 74821"/>
              <a:gd name="connsiteX116" fmla="*/ 7508430 w 16626019"/>
              <a:gd name="connsiteY116" fmla="*/ 70635 h 74821"/>
              <a:gd name="connsiteX117" fmla="*/ 7781813 w 16626019"/>
              <a:gd name="connsiteY117" fmla="*/ 15615 h 74821"/>
              <a:gd name="connsiteX118" fmla="*/ 7784031 w 16626019"/>
              <a:gd name="connsiteY118" fmla="*/ 42053 h 74821"/>
              <a:gd name="connsiteX119" fmla="*/ 7768468 w 16626019"/>
              <a:gd name="connsiteY119" fmla="*/ 74403 h 74821"/>
              <a:gd name="connsiteX120" fmla="*/ 7776309 w 16626019"/>
              <a:gd name="connsiteY120" fmla="*/ 70635 h 74821"/>
              <a:gd name="connsiteX121" fmla="*/ 8049692 w 16626019"/>
              <a:gd name="connsiteY121" fmla="*/ 15615 h 74821"/>
              <a:gd name="connsiteX122" fmla="*/ 8051910 w 16626019"/>
              <a:gd name="connsiteY122" fmla="*/ 42053 h 74821"/>
              <a:gd name="connsiteX123" fmla="*/ 8036350 w 16626019"/>
              <a:gd name="connsiteY123" fmla="*/ 74397 h 74821"/>
              <a:gd name="connsiteX124" fmla="*/ 8044179 w 16626019"/>
              <a:gd name="connsiteY124" fmla="*/ 70635 h 74821"/>
              <a:gd name="connsiteX125" fmla="*/ 8317562 w 16626019"/>
              <a:gd name="connsiteY125" fmla="*/ 15615 h 74821"/>
              <a:gd name="connsiteX126" fmla="*/ 8319780 w 16626019"/>
              <a:gd name="connsiteY126" fmla="*/ 42053 h 74821"/>
              <a:gd name="connsiteX127" fmla="*/ 8304016 w 16626019"/>
              <a:gd name="connsiteY127" fmla="*/ 74821 h 74821"/>
              <a:gd name="connsiteX128" fmla="*/ 8312462 w 16626019"/>
              <a:gd name="connsiteY128" fmla="*/ 70635 h 74821"/>
              <a:gd name="connsiteX129" fmla="*/ 8522196 w 16626019"/>
              <a:gd name="connsiteY129" fmla="*/ 1350 h 74821"/>
              <a:gd name="connsiteX130" fmla="*/ 8585845 w 16626019"/>
              <a:gd name="connsiteY130" fmla="*/ 15615 h 74821"/>
              <a:gd name="connsiteX131" fmla="*/ 8588063 w 16626019"/>
              <a:gd name="connsiteY131" fmla="*/ 42053 h 74821"/>
              <a:gd name="connsiteX132" fmla="*/ 8572500 w 16626019"/>
              <a:gd name="connsiteY132" fmla="*/ 74402 h 74821"/>
              <a:gd name="connsiteX133" fmla="*/ 8580340 w 16626019"/>
              <a:gd name="connsiteY133" fmla="*/ 70635 h 74821"/>
              <a:gd name="connsiteX134" fmla="*/ 8822416 w 16626019"/>
              <a:gd name="connsiteY134" fmla="*/ 531 h 74821"/>
              <a:gd name="connsiteX135" fmla="*/ 8853723 w 16626019"/>
              <a:gd name="connsiteY135" fmla="*/ 15615 h 74821"/>
              <a:gd name="connsiteX136" fmla="*/ 8855941 w 16626019"/>
              <a:gd name="connsiteY136" fmla="*/ 42053 h 74821"/>
              <a:gd name="connsiteX137" fmla="*/ 8840378 w 16626019"/>
              <a:gd name="connsiteY137" fmla="*/ 74402 h 74821"/>
              <a:gd name="connsiteX138" fmla="*/ 8848219 w 16626019"/>
              <a:gd name="connsiteY138" fmla="*/ 70635 h 74821"/>
              <a:gd name="connsiteX139" fmla="*/ 9090295 w 16626019"/>
              <a:gd name="connsiteY139" fmla="*/ 531 h 74821"/>
              <a:gd name="connsiteX140" fmla="*/ 9121601 w 16626019"/>
              <a:gd name="connsiteY140" fmla="*/ 15615 h 74821"/>
              <a:gd name="connsiteX141" fmla="*/ 9123820 w 16626019"/>
              <a:gd name="connsiteY141" fmla="*/ 42053 h 74821"/>
              <a:gd name="connsiteX142" fmla="*/ 9108257 w 16626019"/>
              <a:gd name="connsiteY142" fmla="*/ 74402 h 74821"/>
              <a:gd name="connsiteX143" fmla="*/ 9116096 w 16626019"/>
              <a:gd name="connsiteY143" fmla="*/ 70635 h 74821"/>
              <a:gd name="connsiteX144" fmla="*/ 9389478 w 16626019"/>
              <a:gd name="connsiteY144" fmla="*/ 15615 h 74821"/>
              <a:gd name="connsiteX145" fmla="*/ 9391697 w 16626019"/>
              <a:gd name="connsiteY145" fmla="*/ 42053 h 74821"/>
              <a:gd name="connsiteX146" fmla="*/ 9376135 w 16626019"/>
              <a:gd name="connsiteY146" fmla="*/ 74402 h 74821"/>
              <a:gd name="connsiteX147" fmla="*/ 9383974 w 16626019"/>
              <a:gd name="connsiteY147" fmla="*/ 70635 h 74821"/>
              <a:gd name="connsiteX148" fmla="*/ 9657357 w 16626019"/>
              <a:gd name="connsiteY148" fmla="*/ 15615 h 74821"/>
              <a:gd name="connsiteX149" fmla="*/ 9659575 w 16626019"/>
              <a:gd name="connsiteY149" fmla="*/ 42053 h 74821"/>
              <a:gd name="connsiteX150" fmla="*/ 9644012 w 16626019"/>
              <a:gd name="connsiteY150" fmla="*/ 74403 h 74821"/>
              <a:gd name="connsiteX151" fmla="*/ 9651853 w 16626019"/>
              <a:gd name="connsiteY151" fmla="*/ 70635 h 74821"/>
              <a:gd name="connsiteX152" fmla="*/ 9925236 w 16626019"/>
              <a:gd name="connsiteY152" fmla="*/ 15615 h 74821"/>
              <a:gd name="connsiteX153" fmla="*/ 9927454 w 16626019"/>
              <a:gd name="connsiteY153" fmla="*/ 42053 h 74821"/>
              <a:gd name="connsiteX154" fmla="*/ 9911892 w 16626019"/>
              <a:gd name="connsiteY154" fmla="*/ 74402 h 74821"/>
              <a:gd name="connsiteX155" fmla="*/ 9919730 w 16626019"/>
              <a:gd name="connsiteY155" fmla="*/ 70635 h 74821"/>
              <a:gd name="connsiteX156" fmla="*/ 10193114 w 16626019"/>
              <a:gd name="connsiteY156" fmla="*/ 15615 h 74821"/>
              <a:gd name="connsiteX157" fmla="*/ 10195332 w 16626019"/>
              <a:gd name="connsiteY157" fmla="*/ 42053 h 74821"/>
              <a:gd name="connsiteX158" fmla="*/ 10179769 w 16626019"/>
              <a:gd name="connsiteY158" fmla="*/ 74402 h 74821"/>
              <a:gd name="connsiteX159" fmla="*/ 10187609 w 16626019"/>
              <a:gd name="connsiteY159" fmla="*/ 70635 h 74821"/>
              <a:gd name="connsiteX160" fmla="*/ 10460992 w 16626019"/>
              <a:gd name="connsiteY160" fmla="*/ 15615 h 74821"/>
              <a:gd name="connsiteX161" fmla="*/ 10463210 w 16626019"/>
              <a:gd name="connsiteY161" fmla="*/ 42053 h 74821"/>
              <a:gd name="connsiteX162" fmla="*/ 10447647 w 16626019"/>
              <a:gd name="connsiteY162" fmla="*/ 74403 h 74821"/>
              <a:gd name="connsiteX163" fmla="*/ 10455487 w 16626019"/>
              <a:gd name="connsiteY163" fmla="*/ 70635 h 74821"/>
              <a:gd name="connsiteX164" fmla="*/ 10728871 w 16626019"/>
              <a:gd name="connsiteY164" fmla="*/ 15615 h 74821"/>
              <a:gd name="connsiteX165" fmla="*/ 10731089 w 16626019"/>
              <a:gd name="connsiteY165" fmla="*/ 42053 h 74821"/>
              <a:gd name="connsiteX166" fmla="*/ 10715525 w 16626019"/>
              <a:gd name="connsiteY166" fmla="*/ 74402 h 74821"/>
              <a:gd name="connsiteX167" fmla="*/ 10723366 w 16626019"/>
              <a:gd name="connsiteY167" fmla="*/ 70635 h 74821"/>
              <a:gd name="connsiteX168" fmla="*/ 10996748 w 16626019"/>
              <a:gd name="connsiteY168" fmla="*/ 15615 h 74821"/>
              <a:gd name="connsiteX169" fmla="*/ 10998967 w 16626019"/>
              <a:gd name="connsiteY169" fmla="*/ 42053 h 74821"/>
              <a:gd name="connsiteX170" fmla="*/ 10983404 w 16626019"/>
              <a:gd name="connsiteY170" fmla="*/ 74402 h 74821"/>
              <a:gd name="connsiteX171" fmla="*/ 10991243 w 16626019"/>
              <a:gd name="connsiteY171" fmla="*/ 70635 h 74821"/>
              <a:gd name="connsiteX172" fmla="*/ 11264627 w 16626019"/>
              <a:gd name="connsiteY172" fmla="*/ 15615 h 74821"/>
              <a:gd name="connsiteX173" fmla="*/ 11266844 w 16626019"/>
              <a:gd name="connsiteY173" fmla="*/ 42053 h 74821"/>
              <a:gd name="connsiteX174" fmla="*/ 11251281 w 16626019"/>
              <a:gd name="connsiteY174" fmla="*/ 74403 h 74821"/>
              <a:gd name="connsiteX175" fmla="*/ 11259122 w 16626019"/>
              <a:gd name="connsiteY175" fmla="*/ 70635 h 74821"/>
              <a:gd name="connsiteX176" fmla="*/ 11532505 w 16626019"/>
              <a:gd name="connsiteY176" fmla="*/ 15615 h 74821"/>
              <a:gd name="connsiteX177" fmla="*/ 11534723 w 16626019"/>
              <a:gd name="connsiteY177" fmla="*/ 42053 h 74821"/>
              <a:gd name="connsiteX178" fmla="*/ 11519160 w 16626019"/>
              <a:gd name="connsiteY178" fmla="*/ 74402 h 74821"/>
              <a:gd name="connsiteX179" fmla="*/ 11527000 w 16626019"/>
              <a:gd name="connsiteY179" fmla="*/ 70635 h 74821"/>
              <a:gd name="connsiteX180" fmla="*/ 11800383 w 16626019"/>
              <a:gd name="connsiteY180" fmla="*/ 15615 h 74821"/>
              <a:gd name="connsiteX181" fmla="*/ 11802601 w 16626019"/>
              <a:gd name="connsiteY181" fmla="*/ 42053 h 74821"/>
              <a:gd name="connsiteX182" fmla="*/ 11787038 w 16626019"/>
              <a:gd name="connsiteY182" fmla="*/ 74402 h 74821"/>
              <a:gd name="connsiteX183" fmla="*/ 11794878 w 16626019"/>
              <a:gd name="connsiteY183" fmla="*/ 70635 h 74821"/>
              <a:gd name="connsiteX184" fmla="*/ 12068261 w 16626019"/>
              <a:gd name="connsiteY184" fmla="*/ 15615 h 74821"/>
              <a:gd name="connsiteX185" fmla="*/ 12070479 w 16626019"/>
              <a:gd name="connsiteY185" fmla="*/ 42053 h 74821"/>
              <a:gd name="connsiteX186" fmla="*/ 12054916 w 16626019"/>
              <a:gd name="connsiteY186" fmla="*/ 74402 h 74821"/>
              <a:gd name="connsiteX187" fmla="*/ 12062756 w 16626019"/>
              <a:gd name="connsiteY187" fmla="*/ 70635 h 74821"/>
              <a:gd name="connsiteX188" fmla="*/ 12336139 w 16626019"/>
              <a:gd name="connsiteY188" fmla="*/ 15615 h 74821"/>
              <a:gd name="connsiteX189" fmla="*/ 12338357 w 16626019"/>
              <a:gd name="connsiteY189" fmla="*/ 42053 h 74821"/>
              <a:gd name="connsiteX190" fmla="*/ 12322794 w 16626019"/>
              <a:gd name="connsiteY190" fmla="*/ 74403 h 74821"/>
              <a:gd name="connsiteX191" fmla="*/ 12330635 w 16626019"/>
              <a:gd name="connsiteY191" fmla="*/ 70635 h 74821"/>
              <a:gd name="connsiteX192" fmla="*/ 12604018 w 16626019"/>
              <a:gd name="connsiteY192" fmla="*/ 15615 h 74821"/>
              <a:gd name="connsiteX193" fmla="*/ 12606236 w 16626019"/>
              <a:gd name="connsiteY193" fmla="*/ 42053 h 74821"/>
              <a:gd name="connsiteX194" fmla="*/ 12590673 w 16626019"/>
              <a:gd name="connsiteY194" fmla="*/ 74402 h 74821"/>
              <a:gd name="connsiteX195" fmla="*/ 12598513 w 16626019"/>
              <a:gd name="connsiteY195" fmla="*/ 70635 h 74821"/>
              <a:gd name="connsiteX196" fmla="*/ 12871896 w 16626019"/>
              <a:gd name="connsiteY196" fmla="*/ 15615 h 74821"/>
              <a:gd name="connsiteX197" fmla="*/ 12874114 w 16626019"/>
              <a:gd name="connsiteY197" fmla="*/ 42053 h 74821"/>
              <a:gd name="connsiteX198" fmla="*/ 12858551 w 16626019"/>
              <a:gd name="connsiteY198" fmla="*/ 74402 h 74821"/>
              <a:gd name="connsiteX199" fmla="*/ 12866391 w 16626019"/>
              <a:gd name="connsiteY199" fmla="*/ 70635 h 74821"/>
              <a:gd name="connsiteX200" fmla="*/ 13139774 w 16626019"/>
              <a:gd name="connsiteY200" fmla="*/ 15615 h 74821"/>
              <a:gd name="connsiteX201" fmla="*/ 13141992 w 16626019"/>
              <a:gd name="connsiteY201" fmla="*/ 42053 h 74821"/>
              <a:gd name="connsiteX202" fmla="*/ 13126429 w 16626019"/>
              <a:gd name="connsiteY202" fmla="*/ 74403 h 74821"/>
              <a:gd name="connsiteX203" fmla="*/ 13134270 w 16626019"/>
              <a:gd name="connsiteY203" fmla="*/ 70635 h 74821"/>
              <a:gd name="connsiteX204" fmla="*/ 13407653 w 16626019"/>
              <a:gd name="connsiteY204" fmla="*/ 15615 h 74821"/>
              <a:gd name="connsiteX205" fmla="*/ 13409871 w 16626019"/>
              <a:gd name="connsiteY205" fmla="*/ 42053 h 74821"/>
              <a:gd name="connsiteX206" fmla="*/ 13394308 w 16626019"/>
              <a:gd name="connsiteY206" fmla="*/ 74402 h 74821"/>
              <a:gd name="connsiteX207" fmla="*/ 13402148 w 16626019"/>
              <a:gd name="connsiteY207" fmla="*/ 70635 h 74821"/>
              <a:gd name="connsiteX208" fmla="*/ 13675531 w 16626019"/>
              <a:gd name="connsiteY208" fmla="*/ 15615 h 74821"/>
              <a:gd name="connsiteX209" fmla="*/ 13677749 w 16626019"/>
              <a:gd name="connsiteY209" fmla="*/ 42053 h 74821"/>
              <a:gd name="connsiteX210" fmla="*/ 13662186 w 16626019"/>
              <a:gd name="connsiteY210" fmla="*/ 74402 h 74821"/>
              <a:gd name="connsiteX211" fmla="*/ 13670026 w 16626019"/>
              <a:gd name="connsiteY211" fmla="*/ 70635 h 74821"/>
              <a:gd name="connsiteX212" fmla="*/ 13943409 w 16626019"/>
              <a:gd name="connsiteY212" fmla="*/ 15615 h 74821"/>
              <a:gd name="connsiteX213" fmla="*/ 13945627 w 16626019"/>
              <a:gd name="connsiteY213" fmla="*/ 42053 h 74821"/>
              <a:gd name="connsiteX214" fmla="*/ 13930064 w 16626019"/>
              <a:gd name="connsiteY214" fmla="*/ 74403 h 74821"/>
              <a:gd name="connsiteX215" fmla="*/ 13937905 w 16626019"/>
              <a:gd name="connsiteY215" fmla="*/ 70635 h 74821"/>
              <a:gd name="connsiteX216" fmla="*/ 14211288 w 16626019"/>
              <a:gd name="connsiteY216" fmla="*/ 15615 h 74821"/>
              <a:gd name="connsiteX217" fmla="*/ 14213506 w 16626019"/>
              <a:gd name="connsiteY217" fmla="*/ 42053 h 74821"/>
              <a:gd name="connsiteX218" fmla="*/ 14197943 w 16626019"/>
              <a:gd name="connsiteY218" fmla="*/ 74402 h 74821"/>
              <a:gd name="connsiteX219" fmla="*/ 14205783 w 16626019"/>
              <a:gd name="connsiteY219" fmla="*/ 70635 h 74821"/>
              <a:gd name="connsiteX220" fmla="*/ 14479166 w 16626019"/>
              <a:gd name="connsiteY220" fmla="*/ 15615 h 74821"/>
              <a:gd name="connsiteX221" fmla="*/ 14481384 w 16626019"/>
              <a:gd name="connsiteY221" fmla="*/ 42053 h 74821"/>
              <a:gd name="connsiteX222" fmla="*/ 14465821 w 16626019"/>
              <a:gd name="connsiteY222" fmla="*/ 74402 h 74821"/>
              <a:gd name="connsiteX223" fmla="*/ 14473661 w 16626019"/>
              <a:gd name="connsiteY223" fmla="*/ 70635 h 74821"/>
              <a:gd name="connsiteX224" fmla="*/ 14747044 w 16626019"/>
              <a:gd name="connsiteY224" fmla="*/ 15615 h 74821"/>
              <a:gd name="connsiteX225" fmla="*/ 14749262 w 16626019"/>
              <a:gd name="connsiteY225" fmla="*/ 42053 h 74821"/>
              <a:gd name="connsiteX226" fmla="*/ 14733699 w 16626019"/>
              <a:gd name="connsiteY226" fmla="*/ 74402 h 74821"/>
              <a:gd name="connsiteX227" fmla="*/ 14741540 w 16626019"/>
              <a:gd name="connsiteY227" fmla="*/ 70635 h 74821"/>
              <a:gd name="connsiteX228" fmla="*/ 15014923 w 16626019"/>
              <a:gd name="connsiteY228" fmla="*/ 15615 h 74821"/>
              <a:gd name="connsiteX229" fmla="*/ 15017141 w 16626019"/>
              <a:gd name="connsiteY229" fmla="*/ 42053 h 74821"/>
              <a:gd name="connsiteX230" fmla="*/ 15001578 w 16626019"/>
              <a:gd name="connsiteY230" fmla="*/ 74402 h 74821"/>
              <a:gd name="connsiteX231" fmla="*/ 15009418 w 16626019"/>
              <a:gd name="connsiteY231" fmla="*/ 70635 h 74821"/>
              <a:gd name="connsiteX232" fmla="*/ 15282801 w 16626019"/>
              <a:gd name="connsiteY232" fmla="*/ 15615 h 74821"/>
              <a:gd name="connsiteX233" fmla="*/ 15285019 w 16626019"/>
              <a:gd name="connsiteY233" fmla="*/ 42053 h 74821"/>
              <a:gd name="connsiteX234" fmla="*/ 15269456 w 16626019"/>
              <a:gd name="connsiteY234" fmla="*/ 74402 h 74821"/>
              <a:gd name="connsiteX235" fmla="*/ 15277296 w 16626019"/>
              <a:gd name="connsiteY235" fmla="*/ 70635 h 74821"/>
              <a:gd name="connsiteX236" fmla="*/ 15550679 w 16626019"/>
              <a:gd name="connsiteY236" fmla="*/ 15615 h 74821"/>
              <a:gd name="connsiteX237" fmla="*/ 15552897 w 16626019"/>
              <a:gd name="connsiteY237" fmla="*/ 42053 h 74821"/>
              <a:gd name="connsiteX238" fmla="*/ 15537333 w 16626019"/>
              <a:gd name="connsiteY238" fmla="*/ 74402 h 74821"/>
              <a:gd name="connsiteX239" fmla="*/ 15545173 w 16626019"/>
              <a:gd name="connsiteY239" fmla="*/ 70635 h 74821"/>
              <a:gd name="connsiteX240" fmla="*/ 15818557 w 16626019"/>
              <a:gd name="connsiteY240" fmla="*/ 15615 h 74821"/>
              <a:gd name="connsiteX241" fmla="*/ 15820775 w 16626019"/>
              <a:gd name="connsiteY241" fmla="*/ 42053 h 74821"/>
              <a:gd name="connsiteX242" fmla="*/ 15805213 w 16626019"/>
              <a:gd name="connsiteY242" fmla="*/ 74402 h 74821"/>
              <a:gd name="connsiteX243" fmla="*/ 15813053 w 16626019"/>
              <a:gd name="connsiteY243" fmla="*/ 70635 h 74821"/>
              <a:gd name="connsiteX244" fmla="*/ 16086435 w 16626019"/>
              <a:gd name="connsiteY244" fmla="*/ 15615 h 74821"/>
              <a:gd name="connsiteX245" fmla="*/ 16088653 w 16626019"/>
              <a:gd name="connsiteY245" fmla="*/ 42053 h 74821"/>
              <a:gd name="connsiteX246" fmla="*/ 16073089 w 16626019"/>
              <a:gd name="connsiteY246" fmla="*/ 74402 h 74821"/>
              <a:gd name="connsiteX247" fmla="*/ 16080929 w 16626019"/>
              <a:gd name="connsiteY247" fmla="*/ 70635 h 74821"/>
              <a:gd name="connsiteX248" fmla="*/ 16354313 w 16626019"/>
              <a:gd name="connsiteY248" fmla="*/ 15615 h 74821"/>
              <a:gd name="connsiteX249" fmla="*/ 16356531 w 16626019"/>
              <a:gd name="connsiteY249" fmla="*/ 42053 h 74821"/>
              <a:gd name="connsiteX250" fmla="*/ 16340969 w 16626019"/>
              <a:gd name="connsiteY250" fmla="*/ 74403 h 74821"/>
              <a:gd name="connsiteX251" fmla="*/ 16348809 w 16626019"/>
              <a:gd name="connsiteY251" fmla="*/ 70635 h 74821"/>
              <a:gd name="connsiteX252" fmla="*/ 16622193 w 16626019"/>
              <a:gd name="connsiteY252" fmla="*/ 15615 h 74821"/>
              <a:gd name="connsiteX253" fmla="*/ 16624409 w 16626019"/>
              <a:gd name="connsiteY253" fmla="*/ 42053 h 74821"/>
              <a:gd name="connsiteX254" fmla="*/ 16608849 w 16626019"/>
              <a:gd name="connsiteY254" fmla="*/ 74397 h 74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</a:cxnLst>
            <a:rect l="l" t="t" r="r" b="b"/>
            <a:pathLst>
              <a:path w="16626019" h="74821">
                <a:moveTo>
                  <a:pt x="0" y="74402"/>
                </a:moveTo>
                <a:lnTo>
                  <a:pt x="7840" y="70635"/>
                </a:lnTo>
                <a:cubicBezTo>
                  <a:pt x="116686" y="21768"/>
                  <a:pt x="204042" y="-4105"/>
                  <a:pt x="249916" y="531"/>
                </a:cubicBezTo>
                <a:cubicBezTo>
                  <a:pt x="265208" y="2076"/>
                  <a:pt x="275890" y="7012"/>
                  <a:pt x="281223" y="15615"/>
                </a:cubicBezTo>
                <a:cubicBezTo>
                  <a:pt x="285490" y="22498"/>
                  <a:pt x="286130" y="31403"/>
                  <a:pt x="283441" y="42053"/>
                </a:cubicBezTo>
                <a:lnTo>
                  <a:pt x="267878" y="74402"/>
                </a:lnTo>
                <a:lnTo>
                  <a:pt x="275719" y="70635"/>
                </a:lnTo>
                <a:cubicBezTo>
                  <a:pt x="384565" y="21767"/>
                  <a:pt x="471921" y="-4106"/>
                  <a:pt x="517795" y="531"/>
                </a:cubicBezTo>
                <a:cubicBezTo>
                  <a:pt x="533087" y="2076"/>
                  <a:pt x="543769" y="7012"/>
                  <a:pt x="549101" y="15615"/>
                </a:cubicBezTo>
                <a:cubicBezTo>
                  <a:pt x="553368" y="22498"/>
                  <a:pt x="554009" y="31403"/>
                  <a:pt x="551320" y="42053"/>
                </a:cubicBezTo>
                <a:lnTo>
                  <a:pt x="535757" y="74402"/>
                </a:lnTo>
                <a:lnTo>
                  <a:pt x="543596" y="70635"/>
                </a:lnTo>
                <a:cubicBezTo>
                  <a:pt x="652443" y="21767"/>
                  <a:pt x="739799" y="-4106"/>
                  <a:pt x="785673" y="531"/>
                </a:cubicBezTo>
                <a:cubicBezTo>
                  <a:pt x="800964" y="2076"/>
                  <a:pt x="811646" y="7012"/>
                  <a:pt x="816979" y="15615"/>
                </a:cubicBezTo>
                <a:cubicBezTo>
                  <a:pt x="821246" y="22498"/>
                  <a:pt x="821886" y="31403"/>
                  <a:pt x="819198" y="42053"/>
                </a:cubicBezTo>
                <a:lnTo>
                  <a:pt x="803635" y="74402"/>
                </a:lnTo>
                <a:lnTo>
                  <a:pt x="811474" y="70635"/>
                </a:lnTo>
                <a:cubicBezTo>
                  <a:pt x="956602" y="5478"/>
                  <a:pt x="1063526" y="-18799"/>
                  <a:pt x="1084857" y="15615"/>
                </a:cubicBezTo>
                <a:cubicBezTo>
                  <a:pt x="1089122" y="22498"/>
                  <a:pt x="1089764" y="31403"/>
                  <a:pt x="1087075" y="42053"/>
                </a:cubicBezTo>
                <a:lnTo>
                  <a:pt x="1071512" y="74403"/>
                </a:lnTo>
                <a:lnTo>
                  <a:pt x="1079353" y="70635"/>
                </a:lnTo>
                <a:cubicBezTo>
                  <a:pt x="1224481" y="5478"/>
                  <a:pt x="1331405" y="-18799"/>
                  <a:pt x="1352736" y="15615"/>
                </a:cubicBezTo>
                <a:cubicBezTo>
                  <a:pt x="1357002" y="22498"/>
                  <a:pt x="1357643" y="31403"/>
                  <a:pt x="1354954" y="42053"/>
                </a:cubicBezTo>
                <a:lnTo>
                  <a:pt x="1339392" y="74402"/>
                </a:lnTo>
                <a:lnTo>
                  <a:pt x="1347230" y="70635"/>
                </a:lnTo>
                <a:cubicBezTo>
                  <a:pt x="1492359" y="5478"/>
                  <a:pt x="1599283" y="-18799"/>
                  <a:pt x="1620614" y="15615"/>
                </a:cubicBezTo>
                <a:cubicBezTo>
                  <a:pt x="1624880" y="22498"/>
                  <a:pt x="1625520" y="31403"/>
                  <a:pt x="1622832" y="42053"/>
                </a:cubicBezTo>
                <a:lnTo>
                  <a:pt x="1607269" y="74402"/>
                </a:lnTo>
                <a:lnTo>
                  <a:pt x="1615109" y="70635"/>
                </a:lnTo>
                <a:cubicBezTo>
                  <a:pt x="1760237" y="5478"/>
                  <a:pt x="1867161" y="-18799"/>
                  <a:pt x="1888492" y="15615"/>
                </a:cubicBezTo>
                <a:cubicBezTo>
                  <a:pt x="1892758" y="22498"/>
                  <a:pt x="1893399" y="31403"/>
                  <a:pt x="1890710" y="42053"/>
                </a:cubicBezTo>
                <a:lnTo>
                  <a:pt x="1875147" y="74403"/>
                </a:lnTo>
                <a:lnTo>
                  <a:pt x="1882987" y="70635"/>
                </a:lnTo>
                <a:cubicBezTo>
                  <a:pt x="2028117" y="5478"/>
                  <a:pt x="2135040" y="-18799"/>
                  <a:pt x="2156372" y="15615"/>
                </a:cubicBezTo>
                <a:cubicBezTo>
                  <a:pt x="2160637" y="22498"/>
                  <a:pt x="2161277" y="31403"/>
                  <a:pt x="2158589" y="42053"/>
                </a:cubicBezTo>
                <a:lnTo>
                  <a:pt x="2143025" y="74402"/>
                </a:lnTo>
                <a:lnTo>
                  <a:pt x="2150867" y="70635"/>
                </a:lnTo>
                <a:cubicBezTo>
                  <a:pt x="2295994" y="5478"/>
                  <a:pt x="2402918" y="-18799"/>
                  <a:pt x="2424248" y="15615"/>
                </a:cubicBezTo>
                <a:cubicBezTo>
                  <a:pt x="2428514" y="22498"/>
                  <a:pt x="2429156" y="31403"/>
                  <a:pt x="2426467" y="42053"/>
                </a:cubicBezTo>
                <a:lnTo>
                  <a:pt x="2410905" y="74402"/>
                </a:lnTo>
                <a:lnTo>
                  <a:pt x="2418743" y="70635"/>
                </a:lnTo>
                <a:cubicBezTo>
                  <a:pt x="2563872" y="5478"/>
                  <a:pt x="2670795" y="-18799"/>
                  <a:pt x="2692127" y="15615"/>
                </a:cubicBezTo>
                <a:cubicBezTo>
                  <a:pt x="2696392" y="22498"/>
                  <a:pt x="2697033" y="31403"/>
                  <a:pt x="2694344" y="42053"/>
                </a:cubicBezTo>
                <a:lnTo>
                  <a:pt x="2678781" y="74403"/>
                </a:lnTo>
                <a:lnTo>
                  <a:pt x="2686622" y="70635"/>
                </a:lnTo>
                <a:cubicBezTo>
                  <a:pt x="2831750" y="5478"/>
                  <a:pt x="2938675" y="-18799"/>
                  <a:pt x="2960005" y="15615"/>
                </a:cubicBezTo>
                <a:cubicBezTo>
                  <a:pt x="2964271" y="22498"/>
                  <a:pt x="2964912" y="31403"/>
                  <a:pt x="2962224" y="42053"/>
                </a:cubicBezTo>
                <a:lnTo>
                  <a:pt x="2946660" y="74402"/>
                </a:lnTo>
                <a:lnTo>
                  <a:pt x="2954500" y="70635"/>
                </a:lnTo>
                <a:cubicBezTo>
                  <a:pt x="3099628" y="5478"/>
                  <a:pt x="3206552" y="-18799"/>
                  <a:pt x="3227883" y="15615"/>
                </a:cubicBezTo>
                <a:cubicBezTo>
                  <a:pt x="3232150" y="22498"/>
                  <a:pt x="3232790" y="31403"/>
                  <a:pt x="3230101" y="42053"/>
                </a:cubicBezTo>
                <a:lnTo>
                  <a:pt x="3214538" y="74402"/>
                </a:lnTo>
                <a:lnTo>
                  <a:pt x="3222378" y="70635"/>
                </a:lnTo>
                <a:cubicBezTo>
                  <a:pt x="3367506" y="5478"/>
                  <a:pt x="3474430" y="-18799"/>
                  <a:pt x="3495761" y="15615"/>
                </a:cubicBezTo>
                <a:cubicBezTo>
                  <a:pt x="3500028" y="22498"/>
                  <a:pt x="3500668" y="31403"/>
                  <a:pt x="3497979" y="42053"/>
                </a:cubicBezTo>
                <a:lnTo>
                  <a:pt x="3482416" y="74402"/>
                </a:lnTo>
                <a:lnTo>
                  <a:pt x="3490256" y="70635"/>
                </a:lnTo>
                <a:cubicBezTo>
                  <a:pt x="3635385" y="5478"/>
                  <a:pt x="3742309" y="-18799"/>
                  <a:pt x="3763639" y="15615"/>
                </a:cubicBezTo>
                <a:cubicBezTo>
                  <a:pt x="3767906" y="22498"/>
                  <a:pt x="3768546" y="31403"/>
                  <a:pt x="3765857" y="42053"/>
                </a:cubicBezTo>
                <a:lnTo>
                  <a:pt x="3750294" y="74403"/>
                </a:lnTo>
                <a:lnTo>
                  <a:pt x="3758136" y="70635"/>
                </a:lnTo>
                <a:cubicBezTo>
                  <a:pt x="3903264" y="5478"/>
                  <a:pt x="4010187" y="-18799"/>
                  <a:pt x="4031519" y="15615"/>
                </a:cubicBezTo>
                <a:cubicBezTo>
                  <a:pt x="4035785" y="22498"/>
                  <a:pt x="4036426" y="31403"/>
                  <a:pt x="4033736" y="42053"/>
                </a:cubicBezTo>
                <a:lnTo>
                  <a:pt x="4018174" y="74402"/>
                </a:lnTo>
                <a:lnTo>
                  <a:pt x="4026014" y="70635"/>
                </a:lnTo>
                <a:cubicBezTo>
                  <a:pt x="4171142" y="5478"/>
                  <a:pt x="4278065" y="-18799"/>
                  <a:pt x="4299397" y="15615"/>
                </a:cubicBezTo>
                <a:cubicBezTo>
                  <a:pt x="4303663" y="22498"/>
                  <a:pt x="4304304" y="31403"/>
                  <a:pt x="4301615" y="42053"/>
                </a:cubicBezTo>
                <a:lnTo>
                  <a:pt x="4286052" y="74402"/>
                </a:lnTo>
                <a:lnTo>
                  <a:pt x="4293892" y="70635"/>
                </a:lnTo>
                <a:cubicBezTo>
                  <a:pt x="4439020" y="5478"/>
                  <a:pt x="4545943" y="-18799"/>
                  <a:pt x="4567275" y="15615"/>
                </a:cubicBezTo>
                <a:cubicBezTo>
                  <a:pt x="4571541" y="22498"/>
                  <a:pt x="4572182" y="31403"/>
                  <a:pt x="4569493" y="42053"/>
                </a:cubicBezTo>
                <a:lnTo>
                  <a:pt x="4553930" y="74403"/>
                </a:lnTo>
                <a:lnTo>
                  <a:pt x="4561771" y="70635"/>
                </a:lnTo>
                <a:cubicBezTo>
                  <a:pt x="4706898" y="5478"/>
                  <a:pt x="4813821" y="-18799"/>
                  <a:pt x="4835153" y="15615"/>
                </a:cubicBezTo>
                <a:cubicBezTo>
                  <a:pt x="4839419" y="22498"/>
                  <a:pt x="4840060" y="31403"/>
                  <a:pt x="4837372" y="42053"/>
                </a:cubicBezTo>
                <a:lnTo>
                  <a:pt x="4821809" y="74402"/>
                </a:lnTo>
                <a:lnTo>
                  <a:pt x="4829648" y="70635"/>
                </a:lnTo>
                <a:cubicBezTo>
                  <a:pt x="4974776" y="5478"/>
                  <a:pt x="5081701" y="-18799"/>
                  <a:pt x="5103031" y="15615"/>
                </a:cubicBezTo>
                <a:cubicBezTo>
                  <a:pt x="5107297" y="22498"/>
                  <a:pt x="5107938" y="31403"/>
                  <a:pt x="5105250" y="42053"/>
                </a:cubicBezTo>
                <a:lnTo>
                  <a:pt x="5089686" y="74402"/>
                </a:lnTo>
                <a:lnTo>
                  <a:pt x="5097526" y="70635"/>
                </a:lnTo>
                <a:cubicBezTo>
                  <a:pt x="5242654" y="5478"/>
                  <a:pt x="5349579" y="-18799"/>
                  <a:pt x="5370909" y="15615"/>
                </a:cubicBezTo>
                <a:cubicBezTo>
                  <a:pt x="5375175" y="22498"/>
                  <a:pt x="5375816" y="31403"/>
                  <a:pt x="5373128" y="42053"/>
                </a:cubicBezTo>
                <a:lnTo>
                  <a:pt x="5357564" y="74403"/>
                </a:lnTo>
                <a:lnTo>
                  <a:pt x="5365405" y="70635"/>
                </a:lnTo>
                <a:cubicBezTo>
                  <a:pt x="5510534" y="5478"/>
                  <a:pt x="5617457" y="-18799"/>
                  <a:pt x="5638789" y="15615"/>
                </a:cubicBezTo>
                <a:cubicBezTo>
                  <a:pt x="5643055" y="22498"/>
                  <a:pt x="5643696" y="31403"/>
                  <a:pt x="5641006" y="42053"/>
                </a:cubicBezTo>
                <a:lnTo>
                  <a:pt x="5625443" y="74402"/>
                </a:lnTo>
                <a:lnTo>
                  <a:pt x="5633283" y="70635"/>
                </a:lnTo>
                <a:cubicBezTo>
                  <a:pt x="5778412" y="5478"/>
                  <a:pt x="5885335" y="-18799"/>
                  <a:pt x="5906667" y="15615"/>
                </a:cubicBezTo>
                <a:cubicBezTo>
                  <a:pt x="5910933" y="22498"/>
                  <a:pt x="5911574" y="31403"/>
                  <a:pt x="5908884" y="42053"/>
                </a:cubicBezTo>
                <a:lnTo>
                  <a:pt x="5893322" y="74402"/>
                </a:lnTo>
                <a:lnTo>
                  <a:pt x="5901162" y="70635"/>
                </a:lnTo>
                <a:cubicBezTo>
                  <a:pt x="6046290" y="5478"/>
                  <a:pt x="6153213" y="-18799"/>
                  <a:pt x="6174545" y="15615"/>
                </a:cubicBezTo>
                <a:cubicBezTo>
                  <a:pt x="6178811" y="22498"/>
                  <a:pt x="6179452" y="31403"/>
                  <a:pt x="6176762" y="42053"/>
                </a:cubicBezTo>
                <a:lnTo>
                  <a:pt x="6161200" y="74402"/>
                </a:lnTo>
                <a:lnTo>
                  <a:pt x="6169041" y="70635"/>
                </a:lnTo>
                <a:cubicBezTo>
                  <a:pt x="6314168" y="5478"/>
                  <a:pt x="6421092" y="-18799"/>
                  <a:pt x="6442424" y="15615"/>
                </a:cubicBezTo>
                <a:cubicBezTo>
                  <a:pt x="6446689" y="22498"/>
                  <a:pt x="6447331" y="31403"/>
                  <a:pt x="6444642" y="42053"/>
                </a:cubicBezTo>
                <a:lnTo>
                  <a:pt x="6429079" y="74402"/>
                </a:lnTo>
                <a:lnTo>
                  <a:pt x="6436919" y="70635"/>
                </a:lnTo>
                <a:cubicBezTo>
                  <a:pt x="6582046" y="5478"/>
                  <a:pt x="6688971" y="-18799"/>
                  <a:pt x="6710302" y="15615"/>
                </a:cubicBezTo>
                <a:cubicBezTo>
                  <a:pt x="6714567" y="22498"/>
                  <a:pt x="6715209" y="31403"/>
                  <a:pt x="6712520" y="42053"/>
                </a:cubicBezTo>
                <a:lnTo>
                  <a:pt x="6696957" y="74402"/>
                </a:lnTo>
                <a:lnTo>
                  <a:pt x="6704797" y="70635"/>
                </a:lnTo>
                <a:cubicBezTo>
                  <a:pt x="6849924" y="5478"/>
                  <a:pt x="6956849" y="-18799"/>
                  <a:pt x="6978179" y="15615"/>
                </a:cubicBezTo>
                <a:cubicBezTo>
                  <a:pt x="6982445" y="22498"/>
                  <a:pt x="6983086" y="31403"/>
                  <a:pt x="6980398" y="42053"/>
                </a:cubicBezTo>
                <a:lnTo>
                  <a:pt x="6964835" y="74402"/>
                </a:lnTo>
                <a:lnTo>
                  <a:pt x="6972675" y="70635"/>
                </a:lnTo>
                <a:cubicBezTo>
                  <a:pt x="7117802" y="5478"/>
                  <a:pt x="7224726" y="-18799"/>
                  <a:pt x="7246057" y="15615"/>
                </a:cubicBezTo>
                <a:cubicBezTo>
                  <a:pt x="7250323" y="22498"/>
                  <a:pt x="7250964" y="31403"/>
                  <a:pt x="7248275" y="42053"/>
                </a:cubicBezTo>
                <a:lnTo>
                  <a:pt x="7232712" y="74402"/>
                </a:lnTo>
                <a:lnTo>
                  <a:pt x="7240552" y="70635"/>
                </a:lnTo>
                <a:cubicBezTo>
                  <a:pt x="7385680" y="5478"/>
                  <a:pt x="7492604" y="-18799"/>
                  <a:pt x="7513935" y="15615"/>
                </a:cubicBezTo>
                <a:cubicBezTo>
                  <a:pt x="7518201" y="22498"/>
                  <a:pt x="7518842" y="31403"/>
                  <a:pt x="7516153" y="42053"/>
                </a:cubicBezTo>
                <a:lnTo>
                  <a:pt x="7500590" y="74402"/>
                </a:lnTo>
                <a:lnTo>
                  <a:pt x="7508430" y="70635"/>
                </a:lnTo>
                <a:cubicBezTo>
                  <a:pt x="7653558" y="5478"/>
                  <a:pt x="7760482" y="-18799"/>
                  <a:pt x="7781813" y="15615"/>
                </a:cubicBezTo>
                <a:cubicBezTo>
                  <a:pt x="7786079" y="22498"/>
                  <a:pt x="7786720" y="31403"/>
                  <a:pt x="7784031" y="42053"/>
                </a:cubicBezTo>
                <a:lnTo>
                  <a:pt x="7768468" y="74403"/>
                </a:lnTo>
                <a:lnTo>
                  <a:pt x="7776309" y="70635"/>
                </a:lnTo>
                <a:cubicBezTo>
                  <a:pt x="7921437" y="5478"/>
                  <a:pt x="8028361" y="-18799"/>
                  <a:pt x="8049692" y="15615"/>
                </a:cubicBezTo>
                <a:cubicBezTo>
                  <a:pt x="8053958" y="22498"/>
                  <a:pt x="8054599" y="31403"/>
                  <a:pt x="8051910" y="42053"/>
                </a:cubicBezTo>
                <a:lnTo>
                  <a:pt x="8036350" y="74397"/>
                </a:lnTo>
                <a:lnTo>
                  <a:pt x="8044179" y="70635"/>
                </a:lnTo>
                <a:cubicBezTo>
                  <a:pt x="8189307" y="5478"/>
                  <a:pt x="8296231" y="-18799"/>
                  <a:pt x="8317562" y="15615"/>
                </a:cubicBezTo>
                <a:cubicBezTo>
                  <a:pt x="8321828" y="22498"/>
                  <a:pt x="8322469" y="31402"/>
                  <a:pt x="8319780" y="42053"/>
                </a:cubicBezTo>
                <a:lnTo>
                  <a:pt x="8304016" y="74821"/>
                </a:lnTo>
                <a:lnTo>
                  <a:pt x="8312462" y="70635"/>
                </a:lnTo>
                <a:cubicBezTo>
                  <a:pt x="8399539" y="31541"/>
                  <a:pt x="8472863" y="7164"/>
                  <a:pt x="8522196" y="1350"/>
                </a:cubicBezTo>
                <a:cubicBezTo>
                  <a:pt x="8555085" y="-2525"/>
                  <a:pt x="8577313" y="1850"/>
                  <a:pt x="8585845" y="15615"/>
                </a:cubicBezTo>
                <a:cubicBezTo>
                  <a:pt x="8590111" y="22498"/>
                  <a:pt x="8590752" y="31403"/>
                  <a:pt x="8588063" y="42053"/>
                </a:cubicBezTo>
                <a:lnTo>
                  <a:pt x="8572500" y="74402"/>
                </a:lnTo>
                <a:lnTo>
                  <a:pt x="8580340" y="70635"/>
                </a:lnTo>
                <a:cubicBezTo>
                  <a:pt x="8689186" y="21768"/>
                  <a:pt x="8776542" y="-4105"/>
                  <a:pt x="8822416" y="531"/>
                </a:cubicBezTo>
                <a:cubicBezTo>
                  <a:pt x="8837708" y="2076"/>
                  <a:pt x="8848390" y="7012"/>
                  <a:pt x="8853723" y="15615"/>
                </a:cubicBezTo>
                <a:cubicBezTo>
                  <a:pt x="8857990" y="22498"/>
                  <a:pt x="8858630" y="31403"/>
                  <a:pt x="8855941" y="42053"/>
                </a:cubicBezTo>
                <a:lnTo>
                  <a:pt x="8840378" y="74402"/>
                </a:lnTo>
                <a:lnTo>
                  <a:pt x="8848219" y="70635"/>
                </a:lnTo>
                <a:cubicBezTo>
                  <a:pt x="8957065" y="21767"/>
                  <a:pt x="9044421" y="-4106"/>
                  <a:pt x="9090295" y="531"/>
                </a:cubicBezTo>
                <a:cubicBezTo>
                  <a:pt x="9105587" y="2076"/>
                  <a:pt x="9116269" y="7012"/>
                  <a:pt x="9121601" y="15615"/>
                </a:cubicBezTo>
                <a:cubicBezTo>
                  <a:pt x="9125868" y="22498"/>
                  <a:pt x="9126509" y="31403"/>
                  <a:pt x="9123820" y="42053"/>
                </a:cubicBezTo>
                <a:lnTo>
                  <a:pt x="9108257" y="74402"/>
                </a:lnTo>
                <a:lnTo>
                  <a:pt x="9116096" y="70635"/>
                </a:lnTo>
                <a:cubicBezTo>
                  <a:pt x="9261225" y="5478"/>
                  <a:pt x="9368148" y="-18799"/>
                  <a:pt x="9389478" y="15615"/>
                </a:cubicBezTo>
                <a:cubicBezTo>
                  <a:pt x="9393746" y="22498"/>
                  <a:pt x="9394386" y="31403"/>
                  <a:pt x="9391697" y="42053"/>
                </a:cubicBezTo>
                <a:lnTo>
                  <a:pt x="9376135" y="74402"/>
                </a:lnTo>
                <a:lnTo>
                  <a:pt x="9383974" y="70635"/>
                </a:lnTo>
                <a:cubicBezTo>
                  <a:pt x="9529102" y="5478"/>
                  <a:pt x="9636026" y="-18799"/>
                  <a:pt x="9657357" y="15615"/>
                </a:cubicBezTo>
                <a:cubicBezTo>
                  <a:pt x="9661622" y="22498"/>
                  <a:pt x="9662263" y="31403"/>
                  <a:pt x="9659575" y="42053"/>
                </a:cubicBezTo>
                <a:lnTo>
                  <a:pt x="9644012" y="74403"/>
                </a:lnTo>
                <a:lnTo>
                  <a:pt x="9651853" y="70635"/>
                </a:lnTo>
                <a:cubicBezTo>
                  <a:pt x="9796981" y="5478"/>
                  <a:pt x="9903905" y="-18799"/>
                  <a:pt x="9925236" y="15615"/>
                </a:cubicBezTo>
                <a:cubicBezTo>
                  <a:pt x="9929502" y="22498"/>
                  <a:pt x="9930143" y="31403"/>
                  <a:pt x="9927454" y="42053"/>
                </a:cubicBezTo>
                <a:lnTo>
                  <a:pt x="9911892" y="74402"/>
                </a:lnTo>
                <a:lnTo>
                  <a:pt x="9919730" y="70635"/>
                </a:lnTo>
                <a:cubicBezTo>
                  <a:pt x="10064859" y="5478"/>
                  <a:pt x="10171783" y="-18799"/>
                  <a:pt x="10193114" y="15615"/>
                </a:cubicBezTo>
                <a:cubicBezTo>
                  <a:pt x="10197380" y="22498"/>
                  <a:pt x="10198020" y="31403"/>
                  <a:pt x="10195332" y="42053"/>
                </a:cubicBezTo>
                <a:lnTo>
                  <a:pt x="10179769" y="74402"/>
                </a:lnTo>
                <a:lnTo>
                  <a:pt x="10187609" y="70635"/>
                </a:lnTo>
                <a:cubicBezTo>
                  <a:pt x="10332737" y="5478"/>
                  <a:pt x="10439661" y="-18799"/>
                  <a:pt x="10460992" y="15615"/>
                </a:cubicBezTo>
                <a:cubicBezTo>
                  <a:pt x="10465258" y="22498"/>
                  <a:pt x="10465899" y="31403"/>
                  <a:pt x="10463210" y="42053"/>
                </a:cubicBezTo>
                <a:lnTo>
                  <a:pt x="10447647" y="74403"/>
                </a:lnTo>
                <a:lnTo>
                  <a:pt x="10455487" y="70635"/>
                </a:lnTo>
                <a:cubicBezTo>
                  <a:pt x="10600617" y="5478"/>
                  <a:pt x="10707540" y="-18799"/>
                  <a:pt x="10728871" y="15615"/>
                </a:cubicBezTo>
                <a:cubicBezTo>
                  <a:pt x="10733137" y="22498"/>
                  <a:pt x="10733777" y="31403"/>
                  <a:pt x="10731089" y="42053"/>
                </a:cubicBezTo>
                <a:lnTo>
                  <a:pt x="10715525" y="74402"/>
                </a:lnTo>
                <a:lnTo>
                  <a:pt x="10723366" y="70635"/>
                </a:lnTo>
                <a:cubicBezTo>
                  <a:pt x="10868494" y="5478"/>
                  <a:pt x="10975418" y="-18799"/>
                  <a:pt x="10996748" y="15615"/>
                </a:cubicBezTo>
                <a:cubicBezTo>
                  <a:pt x="11001014" y="22498"/>
                  <a:pt x="11001656" y="31403"/>
                  <a:pt x="10998967" y="42053"/>
                </a:cubicBezTo>
                <a:lnTo>
                  <a:pt x="10983404" y="74402"/>
                </a:lnTo>
                <a:lnTo>
                  <a:pt x="10991243" y="70635"/>
                </a:lnTo>
                <a:cubicBezTo>
                  <a:pt x="11136372" y="5478"/>
                  <a:pt x="11243295" y="-18799"/>
                  <a:pt x="11264627" y="15615"/>
                </a:cubicBezTo>
                <a:cubicBezTo>
                  <a:pt x="11268892" y="22498"/>
                  <a:pt x="11269533" y="31403"/>
                  <a:pt x="11266844" y="42053"/>
                </a:cubicBezTo>
                <a:lnTo>
                  <a:pt x="11251281" y="74403"/>
                </a:lnTo>
                <a:lnTo>
                  <a:pt x="11259122" y="70635"/>
                </a:lnTo>
                <a:cubicBezTo>
                  <a:pt x="11404250" y="5478"/>
                  <a:pt x="11511174" y="-18799"/>
                  <a:pt x="11532505" y="15615"/>
                </a:cubicBezTo>
                <a:cubicBezTo>
                  <a:pt x="11536771" y="22498"/>
                  <a:pt x="11537412" y="31403"/>
                  <a:pt x="11534723" y="42053"/>
                </a:cubicBezTo>
                <a:lnTo>
                  <a:pt x="11519160" y="74402"/>
                </a:lnTo>
                <a:lnTo>
                  <a:pt x="11527000" y="70635"/>
                </a:lnTo>
                <a:cubicBezTo>
                  <a:pt x="11672128" y="5478"/>
                  <a:pt x="11779051" y="-18799"/>
                  <a:pt x="11800383" y="15615"/>
                </a:cubicBezTo>
                <a:cubicBezTo>
                  <a:pt x="11804649" y="22498"/>
                  <a:pt x="11805290" y="31403"/>
                  <a:pt x="11802601" y="42053"/>
                </a:cubicBezTo>
                <a:lnTo>
                  <a:pt x="11787038" y="74402"/>
                </a:lnTo>
                <a:lnTo>
                  <a:pt x="11794878" y="70635"/>
                </a:lnTo>
                <a:cubicBezTo>
                  <a:pt x="11940006" y="5478"/>
                  <a:pt x="12046929" y="-18799"/>
                  <a:pt x="12068261" y="15615"/>
                </a:cubicBezTo>
                <a:cubicBezTo>
                  <a:pt x="12072527" y="22498"/>
                  <a:pt x="12073168" y="31403"/>
                  <a:pt x="12070479" y="42053"/>
                </a:cubicBezTo>
                <a:lnTo>
                  <a:pt x="12054916" y="74402"/>
                </a:lnTo>
                <a:lnTo>
                  <a:pt x="12062756" y="70635"/>
                </a:lnTo>
                <a:cubicBezTo>
                  <a:pt x="12207884" y="5478"/>
                  <a:pt x="12314808" y="-18799"/>
                  <a:pt x="12336139" y="15615"/>
                </a:cubicBezTo>
                <a:cubicBezTo>
                  <a:pt x="12340405" y="22498"/>
                  <a:pt x="12341046" y="31403"/>
                  <a:pt x="12338357" y="42053"/>
                </a:cubicBezTo>
                <a:lnTo>
                  <a:pt x="12322794" y="74403"/>
                </a:lnTo>
                <a:lnTo>
                  <a:pt x="12330635" y="70635"/>
                </a:lnTo>
                <a:cubicBezTo>
                  <a:pt x="12475763" y="5478"/>
                  <a:pt x="12582686" y="-18799"/>
                  <a:pt x="12604018" y="15615"/>
                </a:cubicBezTo>
                <a:cubicBezTo>
                  <a:pt x="12608284" y="22498"/>
                  <a:pt x="12608925" y="31403"/>
                  <a:pt x="12606236" y="42053"/>
                </a:cubicBezTo>
                <a:lnTo>
                  <a:pt x="12590673" y="74402"/>
                </a:lnTo>
                <a:lnTo>
                  <a:pt x="12598513" y="70635"/>
                </a:lnTo>
                <a:cubicBezTo>
                  <a:pt x="12743641" y="5478"/>
                  <a:pt x="12850564" y="-18799"/>
                  <a:pt x="12871896" y="15615"/>
                </a:cubicBezTo>
                <a:cubicBezTo>
                  <a:pt x="12876162" y="22498"/>
                  <a:pt x="12876803" y="31403"/>
                  <a:pt x="12874114" y="42053"/>
                </a:cubicBezTo>
                <a:lnTo>
                  <a:pt x="12858551" y="74402"/>
                </a:lnTo>
                <a:lnTo>
                  <a:pt x="12866391" y="70635"/>
                </a:lnTo>
                <a:cubicBezTo>
                  <a:pt x="13011519" y="5478"/>
                  <a:pt x="13118443" y="-18799"/>
                  <a:pt x="13139774" y="15615"/>
                </a:cubicBezTo>
                <a:cubicBezTo>
                  <a:pt x="13144040" y="22498"/>
                  <a:pt x="13144681" y="31403"/>
                  <a:pt x="13141992" y="42053"/>
                </a:cubicBezTo>
                <a:lnTo>
                  <a:pt x="13126429" y="74403"/>
                </a:lnTo>
                <a:lnTo>
                  <a:pt x="13134270" y="70635"/>
                </a:lnTo>
                <a:cubicBezTo>
                  <a:pt x="13279398" y="5478"/>
                  <a:pt x="13386321" y="-18799"/>
                  <a:pt x="13407653" y="15615"/>
                </a:cubicBezTo>
                <a:cubicBezTo>
                  <a:pt x="13411919" y="22498"/>
                  <a:pt x="13412560" y="31403"/>
                  <a:pt x="13409871" y="42053"/>
                </a:cubicBezTo>
                <a:lnTo>
                  <a:pt x="13394308" y="74402"/>
                </a:lnTo>
                <a:lnTo>
                  <a:pt x="13402148" y="70635"/>
                </a:lnTo>
                <a:cubicBezTo>
                  <a:pt x="13547276" y="5478"/>
                  <a:pt x="13654200" y="-18799"/>
                  <a:pt x="13675531" y="15615"/>
                </a:cubicBezTo>
                <a:cubicBezTo>
                  <a:pt x="13679797" y="22498"/>
                  <a:pt x="13680438" y="31403"/>
                  <a:pt x="13677749" y="42053"/>
                </a:cubicBezTo>
                <a:lnTo>
                  <a:pt x="13662186" y="74402"/>
                </a:lnTo>
                <a:lnTo>
                  <a:pt x="13670026" y="70635"/>
                </a:lnTo>
                <a:cubicBezTo>
                  <a:pt x="13815154" y="5478"/>
                  <a:pt x="13922078" y="-18799"/>
                  <a:pt x="13943409" y="15615"/>
                </a:cubicBezTo>
                <a:cubicBezTo>
                  <a:pt x="13947675" y="22498"/>
                  <a:pt x="13948316" y="31403"/>
                  <a:pt x="13945627" y="42053"/>
                </a:cubicBezTo>
                <a:lnTo>
                  <a:pt x="13930064" y="74403"/>
                </a:lnTo>
                <a:lnTo>
                  <a:pt x="13937905" y="70635"/>
                </a:lnTo>
                <a:cubicBezTo>
                  <a:pt x="14083033" y="5478"/>
                  <a:pt x="14189957" y="-18799"/>
                  <a:pt x="14211288" y="15615"/>
                </a:cubicBezTo>
                <a:cubicBezTo>
                  <a:pt x="14215554" y="22498"/>
                  <a:pt x="14216195" y="31403"/>
                  <a:pt x="14213506" y="42053"/>
                </a:cubicBezTo>
                <a:lnTo>
                  <a:pt x="14197943" y="74402"/>
                </a:lnTo>
                <a:lnTo>
                  <a:pt x="14205783" y="70635"/>
                </a:lnTo>
                <a:cubicBezTo>
                  <a:pt x="14350911" y="5478"/>
                  <a:pt x="14457834" y="-18799"/>
                  <a:pt x="14479166" y="15615"/>
                </a:cubicBezTo>
                <a:cubicBezTo>
                  <a:pt x="14483432" y="22498"/>
                  <a:pt x="14484073" y="31403"/>
                  <a:pt x="14481384" y="42053"/>
                </a:cubicBezTo>
                <a:lnTo>
                  <a:pt x="14465821" y="74402"/>
                </a:lnTo>
                <a:lnTo>
                  <a:pt x="14473661" y="70635"/>
                </a:lnTo>
                <a:cubicBezTo>
                  <a:pt x="14618789" y="5478"/>
                  <a:pt x="14725712" y="-18799"/>
                  <a:pt x="14747044" y="15615"/>
                </a:cubicBezTo>
                <a:cubicBezTo>
                  <a:pt x="14751310" y="22498"/>
                  <a:pt x="14751951" y="31403"/>
                  <a:pt x="14749262" y="42053"/>
                </a:cubicBezTo>
                <a:lnTo>
                  <a:pt x="14733699" y="74402"/>
                </a:lnTo>
                <a:lnTo>
                  <a:pt x="14741540" y="70635"/>
                </a:lnTo>
                <a:cubicBezTo>
                  <a:pt x="14886668" y="5478"/>
                  <a:pt x="14993592" y="-18799"/>
                  <a:pt x="15014923" y="15615"/>
                </a:cubicBezTo>
                <a:cubicBezTo>
                  <a:pt x="15019189" y="22498"/>
                  <a:pt x="15019830" y="31403"/>
                  <a:pt x="15017141" y="42053"/>
                </a:cubicBezTo>
                <a:lnTo>
                  <a:pt x="15001578" y="74402"/>
                </a:lnTo>
                <a:lnTo>
                  <a:pt x="15009418" y="70635"/>
                </a:lnTo>
                <a:cubicBezTo>
                  <a:pt x="15154546" y="5478"/>
                  <a:pt x="15261470" y="-18799"/>
                  <a:pt x="15282801" y="15615"/>
                </a:cubicBezTo>
                <a:cubicBezTo>
                  <a:pt x="15287067" y="22498"/>
                  <a:pt x="15287708" y="31403"/>
                  <a:pt x="15285019" y="42053"/>
                </a:cubicBezTo>
                <a:lnTo>
                  <a:pt x="15269456" y="74402"/>
                </a:lnTo>
                <a:lnTo>
                  <a:pt x="15277296" y="70635"/>
                </a:lnTo>
                <a:cubicBezTo>
                  <a:pt x="15422424" y="5478"/>
                  <a:pt x="15529349" y="-18799"/>
                  <a:pt x="15550679" y="15615"/>
                </a:cubicBezTo>
                <a:cubicBezTo>
                  <a:pt x="15554945" y="22498"/>
                  <a:pt x="15555585" y="31403"/>
                  <a:pt x="15552897" y="42053"/>
                </a:cubicBezTo>
                <a:lnTo>
                  <a:pt x="15537333" y="74402"/>
                </a:lnTo>
                <a:lnTo>
                  <a:pt x="15545173" y="70635"/>
                </a:lnTo>
                <a:cubicBezTo>
                  <a:pt x="15690301" y="5478"/>
                  <a:pt x="15797225" y="-18799"/>
                  <a:pt x="15818557" y="15615"/>
                </a:cubicBezTo>
                <a:cubicBezTo>
                  <a:pt x="15822823" y="22498"/>
                  <a:pt x="15823465" y="31403"/>
                  <a:pt x="15820775" y="42053"/>
                </a:cubicBezTo>
                <a:lnTo>
                  <a:pt x="15805213" y="74402"/>
                </a:lnTo>
                <a:lnTo>
                  <a:pt x="15813053" y="70635"/>
                </a:lnTo>
                <a:cubicBezTo>
                  <a:pt x="15958181" y="5478"/>
                  <a:pt x="16065105" y="-18799"/>
                  <a:pt x="16086435" y="15615"/>
                </a:cubicBezTo>
                <a:cubicBezTo>
                  <a:pt x="16090701" y="22498"/>
                  <a:pt x="16091341" y="31403"/>
                  <a:pt x="16088653" y="42053"/>
                </a:cubicBezTo>
                <a:lnTo>
                  <a:pt x="16073089" y="74402"/>
                </a:lnTo>
                <a:lnTo>
                  <a:pt x="16080929" y="70635"/>
                </a:lnTo>
                <a:cubicBezTo>
                  <a:pt x="16226057" y="5478"/>
                  <a:pt x="16332981" y="-18799"/>
                  <a:pt x="16354313" y="15615"/>
                </a:cubicBezTo>
                <a:cubicBezTo>
                  <a:pt x="16358579" y="22498"/>
                  <a:pt x="16359221" y="31403"/>
                  <a:pt x="16356531" y="42053"/>
                </a:cubicBezTo>
                <a:lnTo>
                  <a:pt x="16340969" y="74403"/>
                </a:lnTo>
                <a:lnTo>
                  <a:pt x="16348809" y="70635"/>
                </a:lnTo>
                <a:cubicBezTo>
                  <a:pt x="16493937" y="5478"/>
                  <a:pt x="16600861" y="-18799"/>
                  <a:pt x="16622193" y="15615"/>
                </a:cubicBezTo>
                <a:cubicBezTo>
                  <a:pt x="16626457" y="22498"/>
                  <a:pt x="16627099" y="31403"/>
                  <a:pt x="16624409" y="42053"/>
                </a:cubicBezTo>
                <a:lnTo>
                  <a:pt x="16608849" y="74397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545" name="フリーフォーム: 図形 544">
            <a:extLst>
              <a:ext uri="{FF2B5EF4-FFF2-40B4-BE49-F238E27FC236}">
                <a16:creationId xmlns:a16="http://schemas.microsoft.com/office/drawing/2014/main" id="{4B3A3A8F-8E71-11B2-55DB-FF102EE72B45}"/>
              </a:ext>
            </a:extLst>
          </p:cNvPr>
          <p:cNvSpPr/>
          <p:nvPr/>
        </p:nvSpPr>
        <p:spPr bwMode="auto">
          <a:xfrm>
            <a:off x="656519" y="1342867"/>
            <a:ext cx="8594041" cy="58633"/>
          </a:xfrm>
          <a:custGeom>
            <a:avLst/>
            <a:gdLst>
              <a:gd name="connsiteX0" fmla="*/ 110695 w 17227413"/>
              <a:gd name="connsiteY0" fmla="*/ 0 h 122429"/>
              <a:gd name="connsiteX1" fmla="*/ 188968 w 17227413"/>
              <a:gd name="connsiteY1" fmla="*/ 32421 h 122429"/>
              <a:gd name="connsiteX2" fmla="*/ 196435 w 17227413"/>
              <a:gd name="connsiteY2" fmla="*/ 43496 h 122429"/>
              <a:gd name="connsiteX3" fmla="*/ 200955 w 17227413"/>
              <a:gd name="connsiteY3" fmla="*/ 40449 h 122429"/>
              <a:gd name="connsiteX4" fmla="*/ 244042 w 17227413"/>
              <a:gd name="connsiteY4" fmla="*/ 31750 h 122429"/>
              <a:gd name="connsiteX5" fmla="*/ 287129 w 17227413"/>
              <a:gd name="connsiteY5" fmla="*/ 40449 h 122429"/>
              <a:gd name="connsiteX6" fmla="*/ 292463 w 17227413"/>
              <a:gd name="connsiteY6" fmla="*/ 44044 h 122429"/>
              <a:gd name="connsiteX7" fmla="*/ 300300 w 17227413"/>
              <a:gd name="connsiteY7" fmla="*/ 32421 h 122429"/>
              <a:gd name="connsiteX8" fmla="*/ 378573 w 17227413"/>
              <a:gd name="connsiteY8" fmla="*/ 0 h 122429"/>
              <a:gd name="connsiteX9" fmla="*/ 456846 w 17227413"/>
              <a:gd name="connsiteY9" fmla="*/ 32421 h 122429"/>
              <a:gd name="connsiteX10" fmla="*/ 464313 w 17227413"/>
              <a:gd name="connsiteY10" fmla="*/ 43496 h 122429"/>
              <a:gd name="connsiteX11" fmla="*/ 468833 w 17227413"/>
              <a:gd name="connsiteY11" fmla="*/ 40449 h 122429"/>
              <a:gd name="connsiteX12" fmla="*/ 511920 w 17227413"/>
              <a:gd name="connsiteY12" fmla="*/ 31750 h 122429"/>
              <a:gd name="connsiteX13" fmla="*/ 555008 w 17227413"/>
              <a:gd name="connsiteY13" fmla="*/ 40449 h 122429"/>
              <a:gd name="connsiteX14" fmla="*/ 560341 w 17227413"/>
              <a:gd name="connsiteY14" fmla="*/ 44045 h 122429"/>
              <a:gd name="connsiteX15" fmla="*/ 568179 w 17227413"/>
              <a:gd name="connsiteY15" fmla="*/ 32421 h 122429"/>
              <a:gd name="connsiteX16" fmla="*/ 646452 w 17227413"/>
              <a:gd name="connsiteY16" fmla="*/ 0 h 122429"/>
              <a:gd name="connsiteX17" fmla="*/ 724725 w 17227413"/>
              <a:gd name="connsiteY17" fmla="*/ 32421 h 122429"/>
              <a:gd name="connsiteX18" fmla="*/ 732192 w 17227413"/>
              <a:gd name="connsiteY18" fmla="*/ 43496 h 122429"/>
              <a:gd name="connsiteX19" fmla="*/ 736712 w 17227413"/>
              <a:gd name="connsiteY19" fmla="*/ 40449 h 122429"/>
              <a:gd name="connsiteX20" fmla="*/ 779800 w 17227413"/>
              <a:gd name="connsiteY20" fmla="*/ 31750 h 122429"/>
              <a:gd name="connsiteX21" fmla="*/ 822887 w 17227413"/>
              <a:gd name="connsiteY21" fmla="*/ 40449 h 122429"/>
              <a:gd name="connsiteX22" fmla="*/ 828221 w 17227413"/>
              <a:gd name="connsiteY22" fmla="*/ 44045 h 122429"/>
              <a:gd name="connsiteX23" fmla="*/ 836058 w 17227413"/>
              <a:gd name="connsiteY23" fmla="*/ 32421 h 122429"/>
              <a:gd name="connsiteX24" fmla="*/ 914331 w 17227413"/>
              <a:gd name="connsiteY24" fmla="*/ 0 h 122429"/>
              <a:gd name="connsiteX25" fmla="*/ 992604 w 17227413"/>
              <a:gd name="connsiteY25" fmla="*/ 32421 h 122429"/>
              <a:gd name="connsiteX26" fmla="*/ 1000072 w 17227413"/>
              <a:gd name="connsiteY26" fmla="*/ 43496 h 122429"/>
              <a:gd name="connsiteX27" fmla="*/ 1004591 w 17227413"/>
              <a:gd name="connsiteY27" fmla="*/ 40449 h 122429"/>
              <a:gd name="connsiteX28" fmla="*/ 1047679 w 17227413"/>
              <a:gd name="connsiteY28" fmla="*/ 31750 h 122429"/>
              <a:gd name="connsiteX29" fmla="*/ 1090766 w 17227413"/>
              <a:gd name="connsiteY29" fmla="*/ 40449 h 122429"/>
              <a:gd name="connsiteX30" fmla="*/ 1096099 w 17227413"/>
              <a:gd name="connsiteY30" fmla="*/ 44045 h 122429"/>
              <a:gd name="connsiteX31" fmla="*/ 1103937 w 17227413"/>
              <a:gd name="connsiteY31" fmla="*/ 32421 h 122429"/>
              <a:gd name="connsiteX32" fmla="*/ 1182210 w 17227413"/>
              <a:gd name="connsiteY32" fmla="*/ 0 h 122429"/>
              <a:gd name="connsiteX33" fmla="*/ 1260483 w 17227413"/>
              <a:gd name="connsiteY33" fmla="*/ 32421 h 122429"/>
              <a:gd name="connsiteX34" fmla="*/ 1267950 w 17227413"/>
              <a:gd name="connsiteY34" fmla="*/ 43496 h 122429"/>
              <a:gd name="connsiteX35" fmla="*/ 1272470 w 17227413"/>
              <a:gd name="connsiteY35" fmla="*/ 40449 h 122429"/>
              <a:gd name="connsiteX36" fmla="*/ 1315557 w 17227413"/>
              <a:gd name="connsiteY36" fmla="*/ 31750 h 122429"/>
              <a:gd name="connsiteX37" fmla="*/ 1358645 w 17227413"/>
              <a:gd name="connsiteY37" fmla="*/ 40449 h 122429"/>
              <a:gd name="connsiteX38" fmla="*/ 1363978 w 17227413"/>
              <a:gd name="connsiteY38" fmla="*/ 44045 h 122429"/>
              <a:gd name="connsiteX39" fmla="*/ 1371815 w 17227413"/>
              <a:gd name="connsiteY39" fmla="*/ 32421 h 122429"/>
              <a:gd name="connsiteX40" fmla="*/ 1450090 w 17227413"/>
              <a:gd name="connsiteY40" fmla="*/ 0 h 122429"/>
              <a:gd name="connsiteX41" fmla="*/ 1528362 w 17227413"/>
              <a:gd name="connsiteY41" fmla="*/ 32421 h 122429"/>
              <a:gd name="connsiteX42" fmla="*/ 1535829 w 17227413"/>
              <a:gd name="connsiteY42" fmla="*/ 43496 h 122429"/>
              <a:gd name="connsiteX43" fmla="*/ 1540349 w 17227413"/>
              <a:gd name="connsiteY43" fmla="*/ 40449 h 122429"/>
              <a:gd name="connsiteX44" fmla="*/ 1583436 w 17227413"/>
              <a:gd name="connsiteY44" fmla="*/ 31750 h 122429"/>
              <a:gd name="connsiteX45" fmla="*/ 1626523 w 17227413"/>
              <a:gd name="connsiteY45" fmla="*/ 40449 h 122429"/>
              <a:gd name="connsiteX46" fmla="*/ 1631857 w 17227413"/>
              <a:gd name="connsiteY46" fmla="*/ 44044 h 122429"/>
              <a:gd name="connsiteX47" fmla="*/ 1639693 w 17227413"/>
              <a:gd name="connsiteY47" fmla="*/ 32421 h 122429"/>
              <a:gd name="connsiteX48" fmla="*/ 1717967 w 17227413"/>
              <a:gd name="connsiteY48" fmla="*/ 0 h 122429"/>
              <a:gd name="connsiteX49" fmla="*/ 1796240 w 17227413"/>
              <a:gd name="connsiteY49" fmla="*/ 32421 h 122429"/>
              <a:gd name="connsiteX50" fmla="*/ 1803707 w 17227413"/>
              <a:gd name="connsiteY50" fmla="*/ 43496 h 122429"/>
              <a:gd name="connsiteX51" fmla="*/ 1808226 w 17227413"/>
              <a:gd name="connsiteY51" fmla="*/ 40449 h 122429"/>
              <a:gd name="connsiteX52" fmla="*/ 1851313 w 17227413"/>
              <a:gd name="connsiteY52" fmla="*/ 31750 h 122429"/>
              <a:gd name="connsiteX53" fmla="*/ 1894401 w 17227413"/>
              <a:gd name="connsiteY53" fmla="*/ 40449 h 122429"/>
              <a:gd name="connsiteX54" fmla="*/ 1899734 w 17227413"/>
              <a:gd name="connsiteY54" fmla="*/ 44044 h 122429"/>
              <a:gd name="connsiteX55" fmla="*/ 1907571 w 17227413"/>
              <a:gd name="connsiteY55" fmla="*/ 32421 h 122429"/>
              <a:gd name="connsiteX56" fmla="*/ 1985842 w 17227413"/>
              <a:gd name="connsiteY56" fmla="*/ 0 h 122429"/>
              <a:gd name="connsiteX57" fmla="*/ 2064117 w 17227413"/>
              <a:gd name="connsiteY57" fmla="*/ 32421 h 122429"/>
              <a:gd name="connsiteX58" fmla="*/ 2071584 w 17227413"/>
              <a:gd name="connsiteY58" fmla="*/ 43496 h 122429"/>
              <a:gd name="connsiteX59" fmla="*/ 2076103 w 17227413"/>
              <a:gd name="connsiteY59" fmla="*/ 40449 h 122429"/>
              <a:gd name="connsiteX60" fmla="*/ 2119192 w 17227413"/>
              <a:gd name="connsiteY60" fmla="*/ 31750 h 122429"/>
              <a:gd name="connsiteX61" fmla="*/ 2162278 w 17227413"/>
              <a:gd name="connsiteY61" fmla="*/ 40449 h 122429"/>
              <a:gd name="connsiteX62" fmla="*/ 2167613 w 17227413"/>
              <a:gd name="connsiteY62" fmla="*/ 44045 h 122429"/>
              <a:gd name="connsiteX63" fmla="*/ 2175449 w 17227413"/>
              <a:gd name="connsiteY63" fmla="*/ 32421 h 122429"/>
              <a:gd name="connsiteX64" fmla="*/ 2253722 w 17227413"/>
              <a:gd name="connsiteY64" fmla="*/ 0 h 122429"/>
              <a:gd name="connsiteX65" fmla="*/ 2331995 w 17227413"/>
              <a:gd name="connsiteY65" fmla="*/ 32421 h 122429"/>
              <a:gd name="connsiteX66" fmla="*/ 2339461 w 17227413"/>
              <a:gd name="connsiteY66" fmla="*/ 43496 h 122429"/>
              <a:gd name="connsiteX67" fmla="*/ 2343982 w 17227413"/>
              <a:gd name="connsiteY67" fmla="*/ 40449 h 122429"/>
              <a:gd name="connsiteX68" fmla="*/ 2387070 w 17227413"/>
              <a:gd name="connsiteY68" fmla="*/ 31750 h 122429"/>
              <a:gd name="connsiteX69" fmla="*/ 2430156 w 17227413"/>
              <a:gd name="connsiteY69" fmla="*/ 40449 h 122429"/>
              <a:gd name="connsiteX70" fmla="*/ 2435491 w 17227413"/>
              <a:gd name="connsiteY70" fmla="*/ 44045 h 122429"/>
              <a:gd name="connsiteX71" fmla="*/ 2443327 w 17227413"/>
              <a:gd name="connsiteY71" fmla="*/ 32421 h 122429"/>
              <a:gd name="connsiteX72" fmla="*/ 2521601 w 17227413"/>
              <a:gd name="connsiteY72" fmla="*/ 0 h 122429"/>
              <a:gd name="connsiteX73" fmla="*/ 2599874 w 17227413"/>
              <a:gd name="connsiteY73" fmla="*/ 32421 h 122429"/>
              <a:gd name="connsiteX74" fmla="*/ 2607340 w 17227413"/>
              <a:gd name="connsiteY74" fmla="*/ 43496 h 122429"/>
              <a:gd name="connsiteX75" fmla="*/ 2611860 w 17227413"/>
              <a:gd name="connsiteY75" fmla="*/ 40449 h 122429"/>
              <a:gd name="connsiteX76" fmla="*/ 2654946 w 17227413"/>
              <a:gd name="connsiteY76" fmla="*/ 31750 h 122429"/>
              <a:gd name="connsiteX77" fmla="*/ 2698035 w 17227413"/>
              <a:gd name="connsiteY77" fmla="*/ 40449 h 122429"/>
              <a:gd name="connsiteX78" fmla="*/ 2703368 w 17227413"/>
              <a:gd name="connsiteY78" fmla="*/ 44045 h 122429"/>
              <a:gd name="connsiteX79" fmla="*/ 2711205 w 17227413"/>
              <a:gd name="connsiteY79" fmla="*/ 32421 h 122429"/>
              <a:gd name="connsiteX80" fmla="*/ 2789478 w 17227413"/>
              <a:gd name="connsiteY80" fmla="*/ 0 h 122429"/>
              <a:gd name="connsiteX81" fmla="*/ 2867751 w 17227413"/>
              <a:gd name="connsiteY81" fmla="*/ 32421 h 122429"/>
              <a:gd name="connsiteX82" fmla="*/ 2875218 w 17227413"/>
              <a:gd name="connsiteY82" fmla="*/ 43496 h 122429"/>
              <a:gd name="connsiteX83" fmla="*/ 2879738 w 17227413"/>
              <a:gd name="connsiteY83" fmla="*/ 40449 h 122429"/>
              <a:gd name="connsiteX84" fmla="*/ 2922826 w 17227413"/>
              <a:gd name="connsiteY84" fmla="*/ 31750 h 122429"/>
              <a:gd name="connsiteX85" fmla="*/ 2965913 w 17227413"/>
              <a:gd name="connsiteY85" fmla="*/ 40449 h 122429"/>
              <a:gd name="connsiteX86" fmla="*/ 2971248 w 17227413"/>
              <a:gd name="connsiteY86" fmla="*/ 44045 h 122429"/>
              <a:gd name="connsiteX87" fmla="*/ 2979084 w 17227413"/>
              <a:gd name="connsiteY87" fmla="*/ 32421 h 122429"/>
              <a:gd name="connsiteX88" fmla="*/ 3057357 w 17227413"/>
              <a:gd name="connsiteY88" fmla="*/ 0 h 122429"/>
              <a:gd name="connsiteX89" fmla="*/ 3135630 w 17227413"/>
              <a:gd name="connsiteY89" fmla="*/ 32421 h 122429"/>
              <a:gd name="connsiteX90" fmla="*/ 3143096 w 17227413"/>
              <a:gd name="connsiteY90" fmla="*/ 43496 h 122429"/>
              <a:gd name="connsiteX91" fmla="*/ 3147617 w 17227413"/>
              <a:gd name="connsiteY91" fmla="*/ 40449 h 122429"/>
              <a:gd name="connsiteX92" fmla="*/ 3190704 w 17227413"/>
              <a:gd name="connsiteY92" fmla="*/ 31750 h 122429"/>
              <a:gd name="connsiteX93" fmla="*/ 3233791 w 17227413"/>
              <a:gd name="connsiteY93" fmla="*/ 40449 h 122429"/>
              <a:gd name="connsiteX94" fmla="*/ 3239125 w 17227413"/>
              <a:gd name="connsiteY94" fmla="*/ 44045 h 122429"/>
              <a:gd name="connsiteX95" fmla="*/ 3246962 w 17227413"/>
              <a:gd name="connsiteY95" fmla="*/ 32421 h 122429"/>
              <a:gd name="connsiteX96" fmla="*/ 3325235 w 17227413"/>
              <a:gd name="connsiteY96" fmla="*/ 0 h 122429"/>
              <a:gd name="connsiteX97" fmla="*/ 3403507 w 17227413"/>
              <a:gd name="connsiteY97" fmla="*/ 32421 h 122429"/>
              <a:gd name="connsiteX98" fmla="*/ 3410974 w 17227413"/>
              <a:gd name="connsiteY98" fmla="*/ 43496 h 122429"/>
              <a:gd name="connsiteX99" fmla="*/ 3415494 w 17227413"/>
              <a:gd name="connsiteY99" fmla="*/ 40449 h 122429"/>
              <a:gd name="connsiteX100" fmla="*/ 3458582 w 17227413"/>
              <a:gd name="connsiteY100" fmla="*/ 31750 h 122429"/>
              <a:gd name="connsiteX101" fmla="*/ 3501667 w 17227413"/>
              <a:gd name="connsiteY101" fmla="*/ 40449 h 122429"/>
              <a:gd name="connsiteX102" fmla="*/ 3506999 w 17227413"/>
              <a:gd name="connsiteY102" fmla="*/ 44044 h 122429"/>
              <a:gd name="connsiteX103" fmla="*/ 3514835 w 17227413"/>
              <a:gd name="connsiteY103" fmla="*/ 32421 h 122429"/>
              <a:gd name="connsiteX104" fmla="*/ 3593106 w 17227413"/>
              <a:gd name="connsiteY104" fmla="*/ 0 h 122429"/>
              <a:gd name="connsiteX105" fmla="*/ 3671380 w 17227413"/>
              <a:gd name="connsiteY105" fmla="*/ 32421 h 122429"/>
              <a:gd name="connsiteX106" fmla="*/ 3678847 w 17227413"/>
              <a:gd name="connsiteY106" fmla="*/ 43497 h 122429"/>
              <a:gd name="connsiteX107" fmla="*/ 3683370 w 17227413"/>
              <a:gd name="connsiteY107" fmla="*/ 40449 h 122429"/>
              <a:gd name="connsiteX108" fmla="*/ 3726456 w 17227413"/>
              <a:gd name="connsiteY108" fmla="*/ 31750 h 122429"/>
              <a:gd name="connsiteX109" fmla="*/ 3769545 w 17227413"/>
              <a:gd name="connsiteY109" fmla="*/ 40449 h 122429"/>
              <a:gd name="connsiteX110" fmla="*/ 3774876 w 17227413"/>
              <a:gd name="connsiteY110" fmla="*/ 44043 h 122429"/>
              <a:gd name="connsiteX111" fmla="*/ 3782712 w 17227413"/>
              <a:gd name="connsiteY111" fmla="*/ 32421 h 122429"/>
              <a:gd name="connsiteX112" fmla="*/ 3860984 w 17227413"/>
              <a:gd name="connsiteY112" fmla="*/ 0 h 122429"/>
              <a:gd name="connsiteX113" fmla="*/ 3939258 w 17227413"/>
              <a:gd name="connsiteY113" fmla="*/ 32421 h 122429"/>
              <a:gd name="connsiteX114" fmla="*/ 3946725 w 17227413"/>
              <a:gd name="connsiteY114" fmla="*/ 43497 h 122429"/>
              <a:gd name="connsiteX115" fmla="*/ 3951248 w 17227413"/>
              <a:gd name="connsiteY115" fmla="*/ 40449 h 122429"/>
              <a:gd name="connsiteX116" fmla="*/ 3994334 w 17227413"/>
              <a:gd name="connsiteY116" fmla="*/ 31750 h 122429"/>
              <a:gd name="connsiteX117" fmla="*/ 4037423 w 17227413"/>
              <a:gd name="connsiteY117" fmla="*/ 40449 h 122429"/>
              <a:gd name="connsiteX118" fmla="*/ 4042755 w 17227413"/>
              <a:gd name="connsiteY118" fmla="*/ 44044 h 122429"/>
              <a:gd name="connsiteX119" fmla="*/ 4050590 w 17227413"/>
              <a:gd name="connsiteY119" fmla="*/ 32421 h 122429"/>
              <a:gd name="connsiteX120" fmla="*/ 4128863 w 17227413"/>
              <a:gd name="connsiteY120" fmla="*/ 0 h 122429"/>
              <a:gd name="connsiteX121" fmla="*/ 4207137 w 17227413"/>
              <a:gd name="connsiteY121" fmla="*/ 32421 h 122429"/>
              <a:gd name="connsiteX122" fmla="*/ 4214604 w 17227413"/>
              <a:gd name="connsiteY122" fmla="*/ 43497 h 122429"/>
              <a:gd name="connsiteX123" fmla="*/ 4219126 w 17227413"/>
              <a:gd name="connsiteY123" fmla="*/ 40449 h 122429"/>
              <a:gd name="connsiteX124" fmla="*/ 4262213 w 17227413"/>
              <a:gd name="connsiteY124" fmla="*/ 31750 h 122429"/>
              <a:gd name="connsiteX125" fmla="*/ 4305302 w 17227413"/>
              <a:gd name="connsiteY125" fmla="*/ 40449 h 122429"/>
              <a:gd name="connsiteX126" fmla="*/ 4310633 w 17227413"/>
              <a:gd name="connsiteY126" fmla="*/ 44043 h 122429"/>
              <a:gd name="connsiteX127" fmla="*/ 4318468 w 17227413"/>
              <a:gd name="connsiteY127" fmla="*/ 32421 h 122429"/>
              <a:gd name="connsiteX128" fmla="*/ 4396741 w 17227413"/>
              <a:gd name="connsiteY128" fmla="*/ 0 h 122429"/>
              <a:gd name="connsiteX129" fmla="*/ 4475015 w 17227413"/>
              <a:gd name="connsiteY129" fmla="*/ 32421 h 122429"/>
              <a:gd name="connsiteX130" fmla="*/ 4482482 w 17227413"/>
              <a:gd name="connsiteY130" fmla="*/ 43497 h 122429"/>
              <a:gd name="connsiteX131" fmla="*/ 4487004 w 17227413"/>
              <a:gd name="connsiteY131" fmla="*/ 40449 h 122429"/>
              <a:gd name="connsiteX132" fmla="*/ 4530091 w 17227413"/>
              <a:gd name="connsiteY132" fmla="*/ 31750 h 122429"/>
              <a:gd name="connsiteX133" fmla="*/ 4573180 w 17227413"/>
              <a:gd name="connsiteY133" fmla="*/ 40449 h 122429"/>
              <a:gd name="connsiteX134" fmla="*/ 4578511 w 17227413"/>
              <a:gd name="connsiteY134" fmla="*/ 44043 h 122429"/>
              <a:gd name="connsiteX135" fmla="*/ 4586346 w 17227413"/>
              <a:gd name="connsiteY135" fmla="*/ 32421 h 122429"/>
              <a:gd name="connsiteX136" fmla="*/ 4664619 w 17227413"/>
              <a:gd name="connsiteY136" fmla="*/ 0 h 122429"/>
              <a:gd name="connsiteX137" fmla="*/ 4742893 w 17227413"/>
              <a:gd name="connsiteY137" fmla="*/ 32421 h 122429"/>
              <a:gd name="connsiteX138" fmla="*/ 4750360 w 17227413"/>
              <a:gd name="connsiteY138" fmla="*/ 43497 h 122429"/>
              <a:gd name="connsiteX139" fmla="*/ 4754882 w 17227413"/>
              <a:gd name="connsiteY139" fmla="*/ 40449 h 122429"/>
              <a:gd name="connsiteX140" fmla="*/ 4797969 w 17227413"/>
              <a:gd name="connsiteY140" fmla="*/ 31750 h 122429"/>
              <a:gd name="connsiteX141" fmla="*/ 4841058 w 17227413"/>
              <a:gd name="connsiteY141" fmla="*/ 40449 h 122429"/>
              <a:gd name="connsiteX142" fmla="*/ 4846390 w 17227413"/>
              <a:gd name="connsiteY142" fmla="*/ 44044 h 122429"/>
              <a:gd name="connsiteX143" fmla="*/ 4854225 w 17227413"/>
              <a:gd name="connsiteY143" fmla="*/ 32421 h 122429"/>
              <a:gd name="connsiteX144" fmla="*/ 4932499 w 17227413"/>
              <a:gd name="connsiteY144" fmla="*/ 0 h 122429"/>
              <a:gd name="connsiteX145" fmla="*/ 5010772 w 17227413"/>
              <a:gd name="connsiteY145" fmla="*/ 32421 h 122429"/>
              <a:gd name="connsiteX146" fmla="*/ 5018239 w 17227413"/>
              <a:gd name="connsiteY146" fmla="*/ 43497 h 122429"/>
              <a:gd name="connsiteX147" fmla="*/ 5022761 w 17227413"/>
              <a:gd name="connsiteY147" fmla="*/ 40449 h 122429"/>
              <a:gd name="connsiteX148" fmla="*/ 5065848 w 17227413"/>
              <a:gd name="connsiteY148" fmla="*/ 31750 h 122429"/>
              <a:gd name="connsiteX149" fmla="*/ 5108937 w 17227413"/>
              <a:gd name="connsiteY149" fmla="*/ 40449 h 122429"/>
              <a:gd name="connsiteX150" fmla="*/ 5114268 w 17227413"/>
              <a:gd name="connsiteY150" fmla="*/ 44043 h 122429"/>
              <a:gd name="connsiteX151" fmla="*/ 5122103 w 17227413"/>
              <a:gd name="connsiteY151" fmla="*/ 32421 h 122429"/>
              <a:gd name="connsiteX152" fmla="*/ 5200376 w 17227413"/>
              <a:gd name="connsiteY152" fmla="*/ 0 h 122429"/>
              <a:gd name="connsiteX153" fmla="*/ 5278650 w 17227413"/>
              <a:gd name="connsiteY153" fmla="*/ 32421 h 122429"/>
              <a:gd name="connsiteX154" fmla="*/ 5286117 w 17227413"/>
              <a:gd name="connsiteY154" fmla="*/ 43497 h 122429"/>
              <a:gd name="connsiteX155" fmla="*/ 5290639 w 17227413"/>
              <a:gd name="connsiteY155" fmla="*/ 40449 h 122429"/>
              <a:gd name="connsiteX156" fmla="*/ 5333726 w 17227413"/>
              <a:gd name="connsiteY156" fmla="*/ 31750 h 122429"/>
              <a:gd name="connsiteX157" fmla="*/ 5376815 w 17227413"/>
              <a:gd name="connsiteY157" fmla="*/ 40449 h 122429"/>
              <a:gd name="connsiteX158" fmla="*/ 5382146 w 17227413"/>
              <a:gd name="connsiteY158" fmla="*/ 44043 h 122429"/>
              <a:gd name="connsiteX159" fmla="*/ 5389981 w 17227413"/>
              <a:gd name="connsiteY159" fmla="*/ 32421 h 122429"/>
              <a:gd name="connsiteX160" fmla="*/ 5468254 w 17227413"/>
              <a:gd name="connsiteY160" fmla="*/ 0 h 122429"/>
              <a:gd name="connsiteX161" fmla="*/ 5546528 w 17227413"/>
              <a:gd name="connsiteY161" fmla="*/ 32421 h 122429"/>
              <a:gd name="connsiteX162" fmla="*/ 5553995 w 17227413"/>
              <a:gd name="connsiteY162" fmla="*/ 43497 h 122429"/>
              <a:gd name="connsiteX163" fmla="*/ 5558517 w 17227413"/>
              <a:gd name="connsiteY163" fmla="*/ 40449 h 122429"/>
              <a:gd name="connsiteX164" fmla="*/ 5601604 w 17227413"/>
              <a:gd name="connsiteY164" fmla="*/ 31750 h 122429"/>
              <a:gd name="connsiteX165" fmla="*/ 5644693 w 17227413"/>
              <a:gd name="connsiteY165" fmla="*/ 40449 h 122429"/>
              <a:gd name="connsiteX166" fmla="*/ 5650025 w 17227413"/>
              <a:gd name="connsiteY166" fmla="*/ 44044 h 122429"/>
              <a:gd name="connsiteX167" fmla="*/ 5657860 w 17227413"/>
              <a:gd name="connsiteY167" fmla="*/ 32421 h 122429"/>
              <a:gd name="connsiteX168" fmla="*/ 5736134 w 17227413"/>
              <a:gd name="connsiteY168" fmla="*/ 0 h 122429"/>
              <a:gd name="connsiteX169" fmla="*/ 5814407 w 17227413"/>
              <a:gd name="connsiteY169" fmla="*/ 32421 h 122429"/>
              <a:gd name="connsiteX170" fmla="*/ 5821874 w 17227413"/>
              <a:gd name="connsiteY170" fmla="*/ 43497 h 122429"/>
              <a:gd name="connsiteX171" fmla="*/ 5826396 w 17227413"/>
              <a:gd name="connsiteY171" fmla="*/ 40449 h 122429"/>
              <a:gd name="connsiteX172" fmla="*/ 5869483 w 17227413"/>
              <a:gd name="connsiteY172" fmla="*/ 31750 h 122429"/>
              <a:gd name="connsiteX173" fmla="*/ 5912572 w 17227413"/>
              <a:gd name="connsiteY173" fmla="*/ 40449 h 122429"/>
              <a:gd name="connsiteX174" fmla="*/ 5917903 w 17227413"/>
              <a:gd name="connsiteY174" fmla="*/ 44043 h 122429"/>
              <a:gd name="connsiteX175" fmla="*/ 5925738 w 17227413"/>
              <a:gd name="connsiteY175" fmla="*/ 32421 h 122429"/>
              <a:gd name="connsiteX176" fmla="*/ 6004012 w 17227413"/>
              <a:gd name="connsiteY176" fmla="*/ 0 h 122429"/>
              <a:gd name="connsiteX177" fmla="*/ 6082285 w 17227413"/>
              <a:gd name="connsiteY177" fmla="*/ 32421 h 122429"/>
              <a:gd name="connsiteX178" fmla="*/ 6089752 w 17227413"/>
              <a:gd name="connsiteY178" fmla="*/ 43497 h 122429"/>
              <a:gd name="connsiteX179" fmla="*/ 6094274 w 17227413"/>
              <a:gd name="connsiteY179" fmla="*/ 40449 h 122429"/>
              <a:gd name="connsiteX180" fmla="*/ 6137361 w 17227413"/>
              <a:gd name="connsiteY180" fmla="*/ 31750 h 122429"/>
              <a:gd name="connsiteX181" fmla="*/ 6180450 w 17227413"/>
              <a:gd name="connsiteY181" fmla="*/ 40449 h 122429"/>
              <a:gd name="connsiteX182" fmla="*/ 6185781 w 17227413"/>
              <a:gd name="connsiteY182" fmla="*/ 44043 h 122429"/>
              <a:gd name="connsiteX183" fmla="*/ 6193616 w 17227413"/>
              <a:gd name="connsiteY183" fmla="*/ 32421 h 122429"/>
              <a:gd name="connsiteX184" fmla="*/ 6271890 w 17227413"/>
              <a:gd name="connsiteY184" fmla="*/ 0 h 122429"/>
              <a:gd name="connsiteX185" fmla="*/ 6350163 w 17227413"/>
              <a:gd name="connsiteY185" fmla="*/ 32421 h 122429"/>
              <a:gd name="connsiteX186" fmla="*/ 6357630 w 17227413"/>
              <a:gd name="connsiteY186" fmla="*/ 43497 h 122429"/>
              <a:gd name="connsiteX187" fmla="*/ 6362152 w 17227413"/>
              <a:gd name="connsiteY187" fmla="*/ 40449 h 122429"/>
              <a:gd name="connsiteX188" fmla="*/ 6405239 w 17227413"/>
              <a:gd name="connsiteY188" fmla="*/ 31750 h 122429"/>
              <a:gd name="connsiteX189" fmla="*/ 6448328 w 17227413"/>
              <a:gd name="connsiteY189" fmla="*/ 40449 h 122429"/>
              <a:gd name="connsiteX190" fmla="*/ 6453660 w 17227413"/>
              <a:gd name="connsiteY190" fmla="*/ 44044 h 122429"/>
              <a:gd name="connsiteX191" fmla="*/ 6461495 w 17227413"/>
              <a:gd name="connsiteY191" fmla="*/ 32421 h 122429"/>
              <a:gd name="connsiteX192" fmla="*/ 6539769 w 17227413"/>
              <a:gd name="connsiteY192" fmla="*/ 0 h 122429"/>
              <a:gd name="connsiteX193" fmla="*/ 6618042 w 17227413"/>
              <a:gd name="connsiteY193" fmla="*/ 32421 h 122429"/>
              <a:gd name="connsiteX194" fmla="*/ 6625509 w 17227413"/>
              <a:gd name="connsiteY194" fmla="*/ 43497 h 122429"/>
              <a:gd name="connsiteX195" fmla="*/ 6630031 w 17227413"/>
              <a:gd name="connsiteY195" fmla="*/ 40449 h 122429"/>
              <a:gd name="connsiteX196" fmla="*/ 6673119 w 17227413"/>
              <a:gd name="connsiteY196" fmla="*/ 31750 h 122429"/>
              <a:gd name="connsiteX197" fmla="*/ 6716207 w 17227413"/>
              <a:gd name="connsiteY197" fmla="*/ 40449 h 122429"/>
              <a:gd name="connsiteX198" fmla="*/ 6721538 w 17227413"/>
              <a:gd name="connsiteY198" fmla="*/ 44043 h 122429"/>
              <a:gd name="connsiteX199" fmla="*/ 6729373 w 17227413"/>
              <a:gd name="connsiteY199" fmla="*/ 32421 h 122429"/>
              <a:gd name="connsiteX200" fmla="*/ 6807647 w 17227413"/>
              <a:gd name="connsiteY200" fmla="*/ 0 h 122429"/>
              <a:gd name="connsiteX201" fmla="*/ 6885920 w 17227413"/>
              <a:gd name="connsiteY201" fmla="*/ 32421 h 122429"/>
              <a:gd name="connsiteX202" fmla="*/ 6893387 w 17227413"/>
              <a:gd name="connsiteY202" fmla="*/ 43497 h 122429"/>
              <a:gd name="connsiteX203" fmla="*/ 6897909 w 17227413"/>
              <a:gd name="connsiteY203" fmla="*/ 40449 h 122429"/>
              <a:gd name="connsiteX204" fmla="*/ 6940996 w 17227413"/>
              <a:gd name="connsiteY204" fmla="*/ 31750 h 122429"/>
              <a:gd name="connsiteX205" fmla="*/ 6984085 w 17227413"/>
              <a:gd name="connsiteY205" fmla="*/ 40449 h 122429"/>
              <a:gd name="connsiteX206" fmla="*/ 6989416 w 17227413"/>
              <a:gd name="connsiteY206" fmla="*/ 44043 h 122429"/>
              <a:gd name="connsiteX207" fmla="*/ 6997251 w 17227413"/>
              <a:gd name="connsiteY207" fmla="*/ 32421 h 122429"/>
              <a:gd name="connsiteX208" fmla="*/ 7075525 w 17227413"/>
              <a:gd name="connsiteY208" fmla="*/ 0 h 122429"/>
              <a:gd name="connsiteX209" fmla="*/ 7153798 w 17227413"/>
              <a:gd name="connsiteY209" fmla="*/ 32421 h 122429"/>
              <a:gd name="connsiteX210" fmla="*/ 7161265 w 17227413"/>
              <a:gd name="connsiteY210" fmla="*/ 43497 h 122429"/>
              <a:gd name="connsiteX211" fmla="*/ 7165787 w 17227413"/>
              <a:gd name="connsiteY211" fmla="*/ 40449 h 122429"/>
              <a:gd name="connsiteX212" fmla="*/ 7208874 w 17227413"/>
              <a:gd name="connsiteY212" fmla="*/ 31750 h 122429"/>
              <a:gd name="connsiteX213" fmla="*/ 7251963 w 17227413"/>
              <a:gd name="connsiteY213" fmla="*/ 40449 h 122429"/>
              <a:gd name="connsiteX214" fmla="*/ 7257294 w 17227413"/>
              <a:gd name="connsiteY214" fmla="*/ 44044 h 122429"/>
              <a:gd name="connsiteX215" fmla="*/ 7265130 w 17227413"/>
              <a:gd name="connsiteY215" fmla="*/ 32421 h 122429"/>
              <a:gd name="connsiteX216" fmla="*/ 7343404 w 17227413"/>
              <a:gd name="connsiteY216" fmla="*/ 0 h 122429"/>
              <a:gd name="connsiteX217" fmla="*/ 7421676 w 17227413"/>
              <a:gd name="connsiteY217" fmla="*/ 32421 h 122429"/>
              <a:gd name="connsiteX218" fmla="*/ 7429145 w 17227413"/>
              <a:gd name="connsiteY218" fmla="*/ 43497 h 122429"/>
              <a:gd name="connsiteX219" fmla="*/ 7433666 w 17227413"/>
              <a:gd name="connsiteY219" fmla="*/ 40449 h 122429"/>
              <a:gd name="connsiteX220" fmla="*/ 7476754 w 17227413"/>
              <a:gd name="connsiteY220" fmla="*/ 31750 h 122429"/>
              <a:gd name="connsiteX221" fmla="*/ 7519842 w 17227413"/>
              <a:gd name="connsiteY221" fmla="*/ 40449 h 122429"/>
              <a:gd name="connsiteX222" fmla="*/ 7525172 w 17227413"/>
              <a:gd name="connsiteY222" fmla="*/ 44043 h 122429"/>
              <a:gd name="connsiteX223" fmla="*/ 7533008 w 17227413"/>
              <a:gd name="connsiteY223" fmla="*/ 32421 h 122429"/>
              <a:gd name="connsiteX224" fmla="*/ 7611282 w 17227413"/>
              <a:gd name="connsiteY224" fmla="*/ 0 h 122429"/>
              <a:gd name="connsiteX225" fmla="*/ 7689554 w 17227413"/>
              <a:gd name="connsiteY225" fmla="*/ 32421 h 122429"/>
              <a:gd name="connsiteX226" fmla="*/ 7697022 w 17227413"/>
              <a:gd name="connsiteY226" fmla="*/ 43497 h 122429"/>
              <a:gd name="connsiteX227" fmla="*/ 7701544 w 17227413"/>
              <a:gd name="connsiteY227" fmla="*/ 40449 h 122429"/>
              <a:gd name="connsiteX228" fmla="*/ 7744631 w 17227413"/>
              <a:gd name="connsiteY228" fmla="*/ 31750 h 122429"/>
              <a:gd name="connsiteX229" fmla="*/ 7787718 w 17227413"/>
              <a:gd name="connsiteY229" fmla="*/ 40449 h 122429"/>
              <a:gd name="connsiteX230" fmla="*/ 7793050 w 17227413"/>
              <a:gd name="connsiteY230" fmla="*/ 44043 h 122429"/>
              <a:gd name="connsiteX231" fmla="*/ 7800886 w 17227413"/>
              <a:gd name="connsiteY231" fmla="*/ 32421 h 122429"/>
              <a:gd name="connsiteX232" fmla="*/ 7879159 w 17227413"/>
              <a:gd name="connsiteY232" fmla="*/ 0 h 122429"/>
              <a:gd name="connsiteX233" fmla="*/ 7957432 w 17227413"/>
              <a:gd name="connsiteY233" fmla="*/ 32421 h 122429"/>
              <a:gd name="connsiteX234" fmla="*/ 7964900 w 17227413"/>
              <a:gd name="connsiteY234" fmla="*/ 43497 h 122429"/>
              <a:gd name="connsiteX235" fmla="*/ 7969422 w 17227413"/>
              <a:gd name="connsiteY235" fmla="*/ 40449 h 122429"/>
              <a:gd name="connsiteX236" fmla="*/ 8012509 w 17227413"/>
              <a:gd name="connsiteY236" fmla="*/ 31750 h 122429"/>
              <a:gd name="connsiteX237" fmla="*/ 8055596 w 17227413"/>
              <a:gd name="connsiteY237" fmla="*/ 40449 h 122429"/>
              <a:gd name="connsiteX238" fmla="*/ 8060929 w 17227413"/>
              <a:gd name="connsiteY238" fmla="*/ 44044 h 122429"/>
              <a:gd name="connsiteX239" fmla="*/ 8068765 w 17227413"/>
              <a:gd name="connsiteY239" fmla="*/ 32421 h 122429"/>
              <a:gd name="connsiteX240" fmla="*/ 8147038 w 17227413"/>
              <a:gd name="connsiteY240" fmla="*/ 0 h 122429"/>
              <a:gd name="connsiteX241" fmla="*/ 8225311 w 17227413"/>
              <a:gd name="connsiteY241" fmla="*/ 32421 h 122429"/>
              <a:gd name="connsiteX242" fmla="*/ 8232779 w 17227413"/>
              <a:gd name="connsiteY242" fmla="*/ 43497 h 122429"/>
              <a:gd name="connsiteX243" fmla="*/ 8237301 w 17227413"/>
              <a:gd name="connsiteY243" fmla="*/ 40449 h 122429"/>
              <a:gd name="connsiteX244" fmla="*/ 8280388 w 17227413"/>
              <a:gd name="connsiteY244" fmla="*/ 31750 h 122429"/>
              <a:gd name="connsiteX245" fmla="*/ 8323475 w 17227413"/>
              <a:gd name="connsiteY245" fmla="*/ 40449 h 122429"/>
              <a:gd name="connsiteX246" fmla="*/ 8328801 w 17227413"/>
              <a:gd name="connsiteY246" fmla="*/ 44040 h 122429"/>
              <a:gd name="connsiteX247" fmla="*/ 8336635 w 17227413"/>
              <a:gd name="connsiteY247" fmla="*/ 32421 h 122429"/>
              <a:gd name="connsiteX248" fmla="*/ 8414908 w 17227413"/>
              <a:gd name="connsiteY248" fmla="*/ 0 h 122429"/>
              <a:gd name="connsiteX249" fmla="*/ 8493181 w 17227413"/>
              <a:gd name="connsiteY249" fmla="*/ 32421 h 122429"/>
              <a:gd name="connsiteX250" fmla="*/ 8500649 w 17227413"/>
              <a:gd name="connsiteY250" fmla="*/ 43497 h 122429"/>
              <a:gd name="connsiteX251" fmla="*/ 8505171 w 17227413"/>
              <a:gd name="connsiteY251" fmla="*/ 40449 h 122429"/>
              <a:gd name="connsiteX252" fmla="*/ 8548258 w 17227413"/>
              <a:gd name="connsiteY252" fmla="*/ 31750 h 122429"/>
              <a:gd name="connsiteX253" fmla="*/ 8591346 w 17227413"/>
              <a:gd name="connsiteY253" fmla="*/ 40449 h 122429"/>
              <a:gd name="connsiteX254" fmla="*/ 8596958 w 17227413"/>
              <a:gd name="connsiteY254" fmla="*/ 44233 h 122429"/>
              <a:gd name="connsiteX255" fmla="*/ 8604922 w 17227413"/>
              <a:gd name="connsiteY255" fmla="*/ 32422 h 122429"/>
              <a:gd name="connsiteX256" fmla="*/ 8683195 w 17227413"/>
              <a:gd name="connsiteY256" fmla="*/ 0 h 122429"/>
              <a:gd name="connsiteX257" fmla="*/ 8761468 w 17227413"/>
              <a:gd name="connsiteY257" fmla="*/ 32421 h 122429"/>
              <a:gd name="connsiteX258" fmla="*/ 8768935 w 17227413"/>
              <a:gd name="connsiteY258" fmla="*/ 43496 h 122429"/>
              <a:gd name="connsiteX259" fmla="*/ 8773455 w 17227413"/>
              <a:gd name="connsiteY259" fmla="*/ 40449 h 122429"/>
              <a:gd name="connsiteX260" fmla="*/ 8816542 w 17227413"/>
              <a:gd name="connsiteY260" fmla="*/ 31750 h 122429"/>
              <a:gd name="connsiteX261" fmla="*/ 8859629 w 17227413"/>
              <a:gd name="connsiteY261" fmla="*/ 40449 h 122429"/>
              <a:gd name="connsiteX262" fmla="*/ 8864963 w 17227413"/>
              <a:gd name="connsiteY262" fmla="*/ 44044 h 122429"/>
              <a:gd name="connsiteX263" fmla="*/ 8872800 w 17227413"/>
              <a:gd name="connsiteY263" fmla="*/ 32421 h 122429"/>
              <a:gd name="connsiteX264" fmla="*/ 8951073 w 17227413"/>
              <a:gd name="connsiteY264" fmla="*/ 0 h 122429"/>
              <a:gd name="connsiteX265" fmla="*/ 9029346 w 17227413"/>
              <a:gd name="connsiteY265" fmla="*/ 32421 h 122429"/>
              <a:gd name="connsiteX266" fmla="*/ 9036813 w 17227413"/>
              <a:gd name="connsiteY266" fmla="*/ 43496 h 122429"/>
              <a:gd name="connsiteX267" fmla="*/ 9041333 w 17227413"/>
              <a:gd name="connsiteY267" fmla="*/ 40449 h 122429"/>
              <a:gd name="connsiteX268" fmla="*/ 9084420 w 17227413"/>
              <a:gd name="connsiteY268" fmla="*/ 31750 h 122429"/>
              <a:gd name="connsiteX269" fmla="*/ 9127508 w 17227413"/>
              <a:gd name="connsiteY269" fmla="*/ 40449 h 122429"/>
              <a:gd name="connsiteX270" fmla="*/ 9132841 w 17227413"/>
              <a:gd name="connsiteY270" fmla="*/ 44045 h 122429"/>
              <a:gd name="connsiteX271" fmla="*/ 9140679 w 17227413"/>
              <a:gd name="connsiteY271" fmla="*/ 32421 h 122429"/>
              <a:gd name="connsiteX272" fmla="*/ 9218952 w 17227413"/>
              <a:gd name="connsiteY272" fmla="*/ 0 h 122429"/>
              <a:gd name="connsiteX273" fmla="*/ 9297225 w 17227413"/>
              <a:gd name="connsiteY273" fmla="*/ 32421 h 122429"/>
              <a:gd name="connsiteX274" fmla="*/ 9304692 w 17227413"/>
              <a:gd name="connsiteY274" fmla="*/ 43496 h 122429"/>
              <a:gd name="connsiteX275" fmla="*/ 9309212 w 17227413"/>
              <a:gd name="connsiteY275" fmla="*/ 40449 h 122429"/>
              <a:gd name="connsiteX276" fmla="*/ 9352300 w 17227413"/>
              <a:gd name="connsiteY276" fmla="*/ 31750 h 122429"/>
              <a:gd name="connsiteX277" fmla="*/ 9395387 w 17227413"/>
              <a:gd name="connsiteY277" fmla="*/ 40449 h 122429"/>
              <a:gd name="connsiteX278" fmla="*/ 9400721 w 17227413"/>
              <a:gd name="connsiteY278" fmla="*/ 44045 h 122429"/>
              <a:gd name="connsiteX279" fmla="*/ 9408558 w 17227413"/>
              <a:gd name="connsiteY279" fmla="*/ 32421 h 122429"/>
              <a:gd name="connsiteX280" fmla="*/ 9486831 w 17227413"/>
              <a:gd name="connsiteY280" fmla="*/ 0 h 122429"/>
              <a:gd name="connsiteX281" fmla="*/ 9565104 w 17227413"/>
              <a:gd name="connsiteY281" fmla="*/ 32421 h 122429"/>
              <a:gd name="connsiteX282" fmla="*/ 9572572 w 17227413"/>
              <a:gd name="connsiteY282" fmla="*/ 43496 h 122429"/>
              <a:gd name="connsiteX283" fmla="*/ 9577091 w 17227413"/>
              <a:gd name="connsiteY283" fmla="*/ 40449 h 122429"/>
              <a:gd name="connsiteX284" fmla="*/ 9620179 w 17227413"/>
              <a:gd name="connsiteY284" fmla="*/ 31750 h 122429"/>
              <a:gd name="connsiteX285" fmla="*/ 9663266 w 17227413"/>
              <a:gd name="connsiteY285" fmla="*/ 40449 h 122429"/>
              <a:gd name="connsiteX286" fmla="*/ 9668599 w 17227413"/>
              <a:gd name="connsiteY286" fmla="*/ 44045 h 122429"/>
              <a:gd name="connsiteX287" fmla="*/ 9676437 w 17227413"/>
              <a:gd name="connsiteY287" fmla="*/ 32421 h 122429"/>
              <a:gd name="connsiteX288" fmla="*/ 9754710 w 17227413"/>
              <a:gd name="connsiteY288" fmla="*/ 0 h 122429"/>
              <a:gd name="connsiteX289" fmla="*/ 9832983 w 17227413"/>
              <a:gd name="connsiteY289" fmla="*/ 32421 h 122429"/>
              <a:gd name="connsiteX290" fmla="*/ 9840450 w 17227413"/>
              <a:gd name="connsiteY290" fmla="*/ 43496 h 122429"/>
              <a:gd name="connsiteX291" fmla="*/ 9844970 w 17227413"/>
              <a:gd name="connsiteY291" fmla="*/ 40449 h 122429"/>
              <a:gd name="connsiteX292" fmla="*/ 9888057 w 17227413"/>
              <a:gd name="connsiteY292" fmla="*/ 31750 h 122429"/>
              <a:gd name="connsiteX293" fmla="*/ 9931145 w 17227413"/>
              <a:gd name="connsiteY293" fmla="*/ 40449 h 122429"/>
              <a:gd name="connsiteX294" fmla="*/ 9936478 w 17227413"/>
              <a:gd name="connsiteY294" fmla="*/ 44045 h 122429"/>
              <a:gd name="connsiteX295" fmla="*/ 9944315 w 17227413"/>
              <a:gd name="connsiteY295" fmla="*/ 32421 h 122429"/>
              <a:gd name="connsiteX296" fmla="*/ 10022590 w 17227413"/>
              <a:gd name="connsiteY296" fmla="*/ 0 h 122429"/>
              <a:gd name="connsiteX297" fmla="*/ 10100862 w 17227413"/>
              <a:gd name="connsiteY297" fmla="*/ 32421 h 122429"/>
              <a:gd name="connsiteX298" fmla="*/ 10108329 w 17227413"/>
              <a:gd name="connsiteY298" fmla="*/ 43496 h 122429"/>
              <a:gd name="connsiteX299" fmla="*/ 10112849 w 17227413"/>
              <a:gd name="connsiteY299" fmla="*/ 40449 h 122429"/>
              <a:gd name="connsiteX300" fmla="*/ 10155936 w 17227413"/>
              <a:gd name="connsiteY300" fmla="*/ 31750 h 122429"/>
              <a:gd name="connsiteX301" fmla="*/ 10199023 w 17227413"/>
              <a:gd name="connsiteY301" fmla="*/ 40449 h 122429"/>
              <a:gd name="connsiteX302" fmla="*/ 10204357 w 17227413"/>
              <a:gd name="connsiteY302" fmla="*/ 44044 h 122429"/>
              <a:gd name="connsiteX303" fmla="*/ 10212193 w 17227413"/>
              <a:gd name="connsiteY303" fmla="*/ 32421 h 122429"/>
              <a:gd name="connsiteX304" fmla="*/ 10290467 w 17227413"/>
              <a:gd name="connsiteY304" fmla="*/ 0 h 122429"/>
              <a:gd name="connsiteX305" fmla="*/ 10368740 w 17227413"/>
              <a:gd name="connsiteY305" fmla="*/ 32421 h 122429"/>
              <a:gd name="connsiteX306" fmla="*/ 10376207 w 17227413"/>
              <a:gd name="connsiteY306" fmla="*/ 43496 h 122429"/>
              <a:gd name="connsiteX307" fmla="*/ 10380726 w 17227413"/>
              <a:gd name="connsiteY307" fmla="*/ 40449 h 122429"/>
              <a:gd name="connsiteX308" fmla="*/ 10423813 w 17227413"/>
              <a:gd name="connsiteY308" fmla="*/ 31750 h 122429"/>
              <a:gd name="connsiteX309" fmla="*/ 10466901 w 17227413"/>
              <a:gd name="connsiteY309" fmla="*/ 40449 h 122429"/>
              <a:gd name="connsiteX310" fmla="*/ 10472234 w 17227413"/>
              <a:gd name="connsiteY310" fmla="*/ 44044 h 122429"/>
              <a:gd name="connsiteX311" fmla="*/ 10480071 w 17227413"/>
              <a:gd name="connsiteY311" fmla="*/ 32421 h 122429"/>
              <a:gd name="connsiteX312" fmla="*/ 10558342 w 17227413"/>
              <a:gd name="connsiteY312" fmla="*/ 0 h 122429"/>
              <a:gd name="connsiteX313" fmla="*/ 10636617 w 17227413"/>
              <a:gd name="connsiteY313" fmla="*/ 32421 h 122429"/>
              <a:gd name="connsiteX314" fmla="*/ 10644084 w 17227413"/>
              <a:gd name="connsiteY314" fmla="*/ 43496 h 122429"/>
              <a:gd name="connsiteX315" fmla="*/ 10648603 w 17227413"/>
              <a:gd name="connsiteY315" fmla="*/ 40449 h 122429"/>
              <a:gd name="connsiteX316" fmla="*/ 10691692 w 17227413"/>
              <a:gd name="connsiteY316" fmla="*/ 31750 h 122429"/>
              <a:gd name="connsiteX317" fmla="*/ 10734778 w 17227413"/>
              <a:gd name="connsiteY317" fmla="*/ 40449 h 122429"/>
              <a:gd name="connsiteX318" fmla="*/ 10740113 w 17227413"/>
              <a:gd name="connsiteY318" fmla="*/ 44045 h 122429"/>
              <a:gd name="connsiteX319" fmla="*/ 10747949 w 17227413"/>
              <a:gd name="connsiteY319" fmla="*/ 32421 h 122429"/>
              <a:gd name="connsiteX320" fmla="*/ 10826222 w 17227413"/>
              <a:gd name="connsiteY320" fmla="*/ 0 h 122429"/>
              <a:gd name="connsiteX321" fmla="*/ 10904495 w 17227413"/>
              <a:gd name="connsiteY321" fmla="*/ 32421 h 122429"/>
              <a:gd name="connsiteX322" fmla="*/ 10911961 w 17227413"/>
              <a:gd name="connsiteY322" fmla="*/ 43496 h 122429"/>
              <a:gd name="connsiteX323" fmla="*/ 10916482 w 17227413"/>
              <a:gd name="connsiteY323" fmla="*/ 40449 h 122429"/>
              <a:gd name="connsiteX324" fmla="*/ 10959570 w 17227413"/>
              <a:gd name="connsiteY324" fmla="*/ 31750 h 122429"/>
              <a:gd name="connsiteX325" fmla="*/ 11002656 w 17227413"/>
              <a:gd name="connsiteY325" fmla="*/ 40449 h 122429"/>
              <a:gd name="connsiteX326" fmla="*/ 11007991 w 17227413"/>
              <a:gd name="connsiteY326" fmla="*/ 44045 h 122429"/>
              <a:gd name="connsiteX327" fmla="*/ 11015827 w 17227413"/>
              <a:gd name="connsiteY327" fmla="*/ 32421 h 122429"/>
              <a:gd name="connsiteX328" fmla="*/ 11094101 w 17227413"/>
              <a:gd name="connsiteY328" fmla="*/ 0 h 122429"/>
              <a:gd name="connsiteX329" fmla="*/ 11172374 w 17227413"/>
              <a:gd name="connsiteY329" fmla="*/ 32421 h 122429"/>
              <a:gd name="connsiteX330" fmla="*/ 11179840 w 17227413"/>
              <a:gd name="connsiteY330" fmla="*/ 43496 h 122429"/>
              <a:gd name="connsiteX331" fmla="*/ 11184360 w 17227413"/>
              <a:gd name="connsiteY331" fmla="*/ 40449 h 122429"/>
              <a:gd name="connsiteX332" fmla="*/ 11227446 w 17227413"/>
              <a:gd name="connsiteY332" fmla="*/ 31750 h 122429"/>
              <a:gd name="connsiteX333" fmla="*/ 11270535 w 17227413"/>
              <a:gd name="connsiteY333" fmla="*/ 40449 h 122429"/>
              <a:gd name="connsiteX334" fmla="*/ 11275868 w 17227413"/>
              <a:gd name="connsiteY334" fmla="*/ 44045 h 122429"/>
              <a:gd name="connsiteX335" fmla="*/ 11283705 w 17227413"/>
              <a:gd name="connsiteY335" fmla="*/ 32421 h 122429"/>
              <a:gd name="connsiteX336" fmla="*/ 11361978 w 17227413"/>
              <a:gd name="connsiteY336" fmla="*/ 0 h 122429"/>
              <a:gd name="connsiteX337" fmla="*/ 11440251 w 17227413"/>
              <a:gd name="connsiteY337" fmla="*/ 32421 h 122429"/>
              <a:gd name="connsiteX338" fmla="*/ 11447718 w 17227413"/>
              <a:gd name="connsiteY338" fmla="*/ 43496 h 122429"/>
              <a:gd name="connsiteX339" fmla="*/ 11452238 w 17227413"/>
              <a:gd name="connsiteY339" fmla="*/ 40449 h 122429"/>
              <a:gd name="connsiteX340" fmla="*/ 11495326 w 17227413"/>
              <a:gd name="connsiteY340" fmla="*/ 31750 h 122429"/>
              <a:gd name="connsiteX341" fmla="*/ 11538413 w 17227413"/>
              <a:gd name="connsiteY341" fmla="*/ 40449 h 122429"/>
              <a:gd name="connsiteX342" fmla="*/ 11543748 w 17227413"/>
              <a:gd name="connsiteY342" fmla="*/ 44045 h 122429"/>
              <a:gd name="connsiteX343" fmla="*/ 11551584 w 17227413"/>
              <a:gd name="connsiteY343" fmla="*/ 32421 h 122429"/>
              <a:gd name="connsiteX344" fmla="*/ 11629857 w 17227413"/>
              <a:gd name="connsiteY344" fmla="*/ 0 h 122429"/>
              <a:gd name="connsiteX345" fmla="*/ 11708130 w 17227413"/>
              <a:gd name="connsiteY345" fmla="*/ 32421 h 122429"/>
              <a:gd name="connsiteX346" fmla="*/ 11715596 w 17227413"/>
              <a:gd name="connsiteY346" fmla="*/ 43496 h 122429"/>
              <a:gd name="connsiteX347" fmla="*/ 11720117 w 17227413"/>
              <a:gd name="connsiteY347" fmla="*/ 40449 h 122429"/>
              <a:gd name="connsiteX348" fmla="*/ 11763204 w 17227413"/>
              <a:gd name="connsiteY348" fmla="*/ 31750 h 122429"/>
              <a:gd name="connsiteX349" fmla="*/ 11806291 w 17227413"/>
              <a:gd name="connsiteY349" fmla="*/ 40449 h 122429"/>
              <a:gd name="connsiteX350" fmla="*/ 11811625 w 17227413"/>
              <a:gd name="connsiteY350" fmla="*/ 44045 h 122429"/>
              <a:gd name="connsiteX351" fmla="*/ 11819462 w 17227413"/>
              <a:gd name="connsiteY351" fmla="*/ 32421 h 122429"/>
              <a:gd name="connsiteX352" fmla="*/ 11897735 w 17227413"/>
              <a:gd name="connsiteY352" fmla="*/ 0 h 122429"/>
              <a:gd name="connsiteX353" fmla="*/ 11976007 w 17227413"/>
              <a:gd name="connsiteY353" fmla="*/ 32421 h 122429"/>
              <a:gd name="connsiteX354" fmla="*/ 11983474 w 17227413"/>
              <a:gd name="connsiteY354" fmla="*/ 43496 h 122429"/>
              <a:gd name="connsiteX355" fmla="*/ 11987994 w 17227413"/>
              <a:gd name="connsiteY355" fmla="*/ 40449 h 122429"/>
              <a:gd name="connsiteX356" fmla="*/ 12031082 w 17227413"/>
              <a:gd name="connsiteY356" fmla="*/ 31750 h 122429"/>
              <a:gd name="connsiteX357" fmla="*/ 12074166 w 17227413"/>
              <a:gd name="connsiteY357" fmla="*/ 40449 h 122429"/>
              <a:gd name="connsiteX358" fmla="*/ 12079498 w 17227413"/>
              <a:gd name="connsiteY358" fmla="*/ 44044 h 122429"/>
              <a:gd name="connsiteX359" fmla="*/ 12087335 w 17227413"/>
              <a:gd name="connsiteY359" fmla="*/ 32421 h 122429"/>
              <a:gd name="connsiteX360" fmla="*/ 12165606 w 17227413"/>
              <a:gd name="connsiteY360" fmla="*/ 0 h 122429"/>
              <a:gd name="connsiteX361" fmla="*/ 12243879 w 17227413"/>
              <a:gd name="connsiteY361" fmla="*/ 32421 h 122429"/>
              <a:gd name="connsiteX362" fmla="*/ 12251347 w 17227413"/>
              <a:gd name="connsiteY362" fmla="*/ 43497 h 122429"/>
              <a:gd name="connsiteX363" fmla="*/ 12255869 w 17227413"/>
              <a:gd name="connsiteY363" fmla="*/ 40449 h 122429"/>
              <a:gd name="connsiteX364" fmla="*/ 12298956 w 17227413"/>
              <a:gd name="connsiteY364" fmla="*/ 31750 h 122429"/>
              <a:gd name="connsiteX365" fmla="*/ 12342044 w 17227413"/>
              <a:gd name="connsiteY365" fmla="*/ 40449 h 122429"/>
              <a:gd name="connsiteX366" fmla="*/ 12347375 w 17227413"/>
              <a:gd name="connsiteY366" fmla="*/ 44043 h 122429"/>
              <a:gd name="connsiteX367" fmla="*/ 12355211 w 17227413"/>
              <a:gd name="connsiteY367" fmla="*/ 32421 h 122429"/>
              <a:gd name="connsiteX368" fmla="*/ 12433484 w 17227413"/>
              <a:gd name="connsiteY368" fmla="*/ 0 h 122429"/>
              <a:gd name="connsiteX369" fmla="*/ 12511757 w 17227413"/>
              <a:gd name="connsiteY369" fmla="*/ 32421 h 122429"/>
              <a:gd name="connsiteX370" fmla="*/ 12519225 w 17227413"/>
              <a:gd name="connsiteY370" fmla="*/ 43497 h 122429"/>
              <a:gd name="connsiteX371" fmla="*/ 12523747 w 17227413"/>
              <a:gd name="connsiteY371" fmla="*/ 40449 h 122429"/>
              <a:gd name="connsiteX372" fmla="*/ 12566834 w 17227413"/>
              <a:gd name="connsiteY372" fmla="*/ 31750 h 122429"/>
              <a:gd name="connsiteX373" fmla="*/ 12609922 w 17227413"/>
              <a:gd name="connsiteY373" fmla="*/ 40449 h 122429"/>
              <a:gd name="connsiteX374" fmla="*/ 12615254 w 17227413"/>
              <a:gd name="connsiteY374" fmla="*/ 44044 h 122429"/>
              <a:gd name="connsiteX375" fmla="*/ 12623090 w 17227413"/>
              <a:gd name="connsiteY375" fmla="*/ 32421 h 122429"/>
              <a:gd name="connsiteX376" fmla="*/ 12701363 w 17227413"/>
              <a:gd name="connsiteY376" fmla="*/ 0 h 122429"/>
              <a:gd name="connsiteX377" fmla="*/ 12779636 w 17227413"/>
              <a:gd name="connsiteY377" fmla="*/ 32421 h 122429"/>
              <a:gd name="connsiteX378" fmla="*/ 12787104 w 17227413"/>
              <a:gd name="connsiteY378" fmla="*/ 43497 h 122429"/>
              <a:gd name="connsiteX379" fmla="*/ 12791626 w 17227413"/>
              <a:gd name="connsiteY379" fmla="*/ 40449 h 122429"/>
              <a:gd name="connsiteX380" fmla="*/ 12834713 w 17227413"/>
              <a:gd name="connsiteY380" fmla="*/ 31750 h 122429"/>
              <a:gd name="connsiteX381" fmla="*/ 12877801 w 17227413"/>
              <a:gd name="connsiteY381" fmla="*/ 40449 h 122429"/>
              <a:gd name="connsiteX382" fmla="*/ 12883132 w 17227413"/>
              <a:gd name="connsiteY382" fmla="*/ 44043 h 122429"/>
              <a:gd name="connsiteX383" fmla="*/ 12890968 w 17227413"/>
              <a:gd name="connsiteY383" fmla="*/ 32421 h 122429"/>
              <a:gd name="connsiteX384" fmla="*/ 12969241 w 17227413"/>
              <a:gd name="connsiteY384" fmla="*/ 0 h 122429"/>
              <a:gd name="connsiteX385" fmla="*/ 13047514 w 17227413"/>
              <a:gd name="connsiteY385" fmla="*/ 32421 h 122429"/>
              <a:gd name="connsiteX386" fmla="*/ 13054982 w 17227413"/>
              <a:gd name="connsiteY386" fmla="*/ 43497 h 122429"/>
              <a:gd name="connsiteX387" fmla="*/ 13059504 w 17227413"/>
              <a:gd name="connsiteY387" fmla="*/ 40449 h 122429"/>
              <a:gd name="connsiteX388" fmla="*/ 13102591 w 17227413"/>
              <a:gd name="connsiteY388" fmla="*/ 31750 h 122429"/>
              <a:gd name="connsiteX389" fmla="*/ 13145679 w 17227413"/>
              <a:gd name="connsiteY389" fmla="*/ 40449 h 122429"/>
              <a:gd name="connsiteX390" fmla="*/ 13151010 w 17227413"/>
              <a:gd name="connsiteY390" fmla="*/ 44043 h 122429"/>
              <a:gd name="connsiteX391" fmla="*/ 13158846 w 17227413"/>
              <a:gd name="connsiteY391" fmla="*/ 32421 h 122429"/>
              <a:gd name="connsiteX392" fmla="*/ 13237119 w 17227413"/>
              <a:gd name="connsiteY392" fmla="*/ 0 h 122429"/>
              <a:gd name="connsiteX393" fmla="*/ 13315392 w 17227413"/>
              <a:gd name="connsiteY393" fmla="*/ 32421 h 122429"/>
              <a:gd name="connsiteX394" fmla="*/ 13322860 w 17227413"/>
              <a:gd name="connsiteY394" fmla="*/ 43497 h 122429"/>
              <a:gd name="connsiteX395" fmla="*/ 13327382 w 17227413"/>
              <a:gd name="connsiteY395" fmla="*/ 40449 h 122429"/>
              <a:gd name="connsiteX396" fmla="*/ 13370469 w 17227413"/>
              <a:gd name="connsiteY396" fmla="*/ 31750 h 122429"/>
              <a:gd name="connsiteX397" fmla="*/ 13413557 w 17227413"/>
              <a:gd name="connsiteY397" fmla="*/ 40449 h 122429"/>
              <a:gd name="connsiteX398" fmla="*/ 13418889 w 17227413"/>
              <a:gd name="connsiteY398" fmla="*/ 44044 h 122429"/>
              <a:gd name="connsiteX399" fmla="*/ 13426725 w 17227413"/>
              <a:gd name="connsiteY399" fmla="*/ 32421 h 122429"/>
              <a:gd name="connsiteX400" fmla="*/ 13504998 w 17227413"/>
              <a:gd name="connsiteY400" fmla="*/ 0 h 122429"/>
              <a:gd name="connsiteX401" fmla="*/ 13583271 w 17227413"/>
              <a:gd name="connsiteY401" fmla="*/ 32421 h 122429"/>
              <a:gd name="connsiteX402" fmla="*/ 13590739 w 17227413"/>
              <a:gd name="connsiteY402" fmla="*/ 43497 h 122429"/>
              <a:gd name="connsiteX403" fmla="*/ 13595261 w 17227413"/>
              <a:gd name="connsiteY403" fmla="*/ 40449 h 122429"/>
              <a:gd name="connsiteX404" fmla="*/ 13638348 w 17227413"/>
              <a:gd name="connsiteY404" fmla="*/ 31750 h 122429"/>
              <a:gd name="connsiteX405" fmla="*/ 13681436 w 17227413"/>
              <a:gd name="connsiteY405" fmla="*/ 40449 h 122429"/>
              <a:gd name="connsiteX406" fmla="*/ 13686767 w 17227413"/>
              <a:gd name="connsiteY406" fmla="*/ 44043 h 122429"/>
              <a:gd name="connsiteX407" fmla="*/ 13694603 w 17227413"/>
              <a:gd name="connsiteY407" fmla="*/ 32421 h 122429"/>
              <a:gd name="connsiteX408" fmla="*/ 13772876 w 17227413"/>
              <a:gd name="connsiteY408" fmla="*/ 0 h 122429"/>
              <a:gd name="connsiteX409" fmla="*/ 13851149 w 17227413"/>
              <a:gd name="connsiteY409" fmla="*/ 32421 h 122429"/>
              <a:gd name="connsiteX410" fmla="*/ 13858617 w 17227413"/>
              <a:gd name="connsiteY410" fmla="*/ 43497 h 122429"/>
              <a:gd name="connsiteX411" fmla="*/ 13863139 w 17227413"/>
              <a:gd name="connsiteY411" fmla="*/ 40449 h 122429"/>
              <a:gd name="connsiteX412" fmla="*/ 13906226 w 17227413"/>
              <a:gd name="connsiteY412" fmla="*/ 31750 h 122429"/>
              <a:gd name="connsiteX413" fmla="*/ 13949314 w 17227413"/>
              <a:gd name="connsiteY413" fmla="*/ 40449 h 122429"/>
              <a:gd name="connsiteX414" fmla="*/ 13954645 w 17227413"/>
              <a:gd name="connsiteY414" fmla="*/ 44043 h 122429"/>
              <a:gd name="connsiteX415" fmla="*/ 13962481 w 17227413"/>
              <a:gd name="connsiteY415" fmla="*/ 32421 h 122429"/>
              <a:gd name="connsiteX416" fmla="*/ 14040754 w 17227413"/>
              <a:gd name="connsiteY416" fmla="*/ 0 h 122429"/>
              <a:gd name="connsiteX417" fmla="*/ 14119027 w 17227413"/>
              <a:gd name="connsiteY417" fmla="*/ 32421 h 122429"/>
              <a:gd name="connsiteX418" fmla="*/ 14126495 w 17227413"/>
              <a:gd name="connsiteY418" fmla="*/ 43497 h 122429"/>
              <a:gd name="connsiteX419" fmla="*/ 14131017 w 17227413"/>
              <a:gd name="connsiteY419" fmla="*/ 40449 h 122429"/>
              <a:gd name="connsiteX420" fmla="*/ 14174104 w 17227413"/>
              <a:gd name="connsiteY420" fmla="*/ 31750 h 122429"/>
              <a:gd name="connsiteX421" fmla="*/ 14217192 w 17227413"/>
              <a:gd name="connsiteY421" fmla="*/ 40449 h 122429"/>
              <a:gd name="connsiteX422" fmla="*/ 14222524 w 17227413"/>
              <a:gd name="connsiteY422" fmla="*/ 44044 h 122429"/>
              <a:gd name="connsiteX423" fmla="*/ 14230360 w 17227413"/>
              <a:gd name="connsiteY423" fmla="*/ 32421 h 122429"/>
              <a:gd name="connsiteX424" fmla="*/ 14308633 w 17227413"/>
              <a:gd name="connsiteY424" fmla="*/ 0 h 122429"/>
              <a:gd name="connsiteX425" fmla="*/ 14386906 w 17227413"/>
              <a:gd name="connsiteY425" fmla="*/ 32421 h 122429"/>
              <a:gd name="connsiteX426" fmla="*/ 14394374 w 17227413"/>
              <a:gd name="connsiteY426" fmla="*/ 43497 h 122429"/>
              <a:gd name="connsiteX427" fmla="*/ 14398896 w 17227413"/>
              <a:gd name="connsiteY427" fmla="*/ 40449 h 122429"/>
              <a:gd name="connsiteX428" fmla="*/ 14441983 w 17227413"/>
              <a:gd name="connsiteY428" fmla="*/ 31750 h 122429"/>
              <a:gd name="connsiteX429" fmla="*/ 14485071 w 17227413"/>
              <a:gd name="connsiteY429" fmla="*/ 40449 h 122429"/>
              <a:gd name="connsiteX430" fmla="*/ 14490402 w 17227413"/>
              <a:gd name="connsiteY430" fmla="*/ 44043 h 122429"/>
              <a:gd name="connsiteX431" fmla="*/ 14498238 w 17227413"/>
              <a:gd name="connsiteY431" fmla="*/ 32421 h 122429"/>
              <a:gd name="connsiteX432" fmla="*/ 14576511 w 17227413"/>
              <a:gd name="connsiteY432" fmla="*/ 0 h 122429"/>
              <a:gd name="connsiteX433" fmla="*/ 14654784 w 17227413"/>
              <a:gd name="connsiteY433" fmla="*/ 32421 h 122429"/>
              <a:gd name="connsiteX434" fmla="*/ 14662252 w 17227413"/>
              <a:gd name="connsiteY434" fmla="*/ 43497 h 122429"/>
              <a:gd name="connsiteX435" fmla="*/ 14666774 w 17227413"/>
              <a:gd name="connsiteY435" fmla="*/ 40449 h 122429"/>
              <a:gd name="connsiteX436" fmla="*/ 14709861 w 17227413"/>
              <a:gd name="connsiteY436" fmla="*/ 31750 h 122429"/>
              <a:gd name="connsiteX437" fmla="*/ 14752949 w 17227413"/>
              <a:gd name="connsiteY437" fmla="*/ 40449 h 122429"/>
              <a:gd name="connsiteX438" fmla="*/ 14758280 w 17227413"/>
              <a:gd name="connsiteY438" fmla="*/ 44043 h 122429"/>
              <a:gd name="connsiteX439" fmla="*/ 14766116 w 17227413"/>
              <a:gd name="connsiteY439" fmla="*/ 32421 h 122429"/>
              <a:gd name="connsiteX440" fmla="*/ 14844389 w 17227413"/>
              <a:gd name="connsiteY440" fmla="*/ 0 h 122429"/>
              <a:gd name="connsiteX441" fmla="*/ 14922662 w 17227413"/>
              <a:gd name="connsiteY441" fmla="*/ 32421 h 122429"/>
              <a:gd name="connsiteX442" fmla="*/ 14930130 w 17227413"/>
              <a:gd name="connsiteY442" fmla="*/ 43497 h 122429"/>
              <a:gd name="connsiteX443" fmla="*/ 14934652 w 17227413"/>
              <a:gd name="connsiteY443" fmla="*/ 40449 h 122429"/>
              <a:gd name="connsiteX444" fmla="*/ 14977739 w 17227413"/>
              <a:gd name="connsiteY444" fmla="*/ 31750 h 122429"/>
              <a:gd name="connsiteX445" fmla="*/ 15020827 w 17227413"/>
              <a:gd name="connsiteY445" fmla="*/ 40449 h 122429"/>
              <a:gd name="connsiteX446" fmla="*/ 15026159 w 17227413"/>
              <a:gd name="connsiteY446" fmla="*/ 44044 h 122429"/>
              <a:gd name="connsiteX447" fmla="*/ 15033995 w 17227413"/>
              <a:gd name="connsiteY447" fmla="*/ 32421 h 122429"/>
              <a:gd name="connsiteX448" fmla="*/ 15112268 w 17227413"/>
              <a:gd name="connsiteY448" fmla="*/ 0 h 122429"/>
              <a:gd name="connsiteX449" fmla="*/ 15190541 w 17227413"/>
              <a:gd name="connsiteY449" fmla="*/ 32421 h 122429"/>
              <a:gd name="connsiteX450" fmla="*/ 15198009 w 17227413"/>
              <a:gd name="connsiteY450" fmla="*/ 43497 h 122429"/>
              <a:gd name="connsiteX451" fmla="*/ 15202531 w 17227413"/>
              <a:gd name="connsiteY451" fmla="*/ 40449 h 122429"/>
              <a:gd name="connsiteX452" fmla="*/ 15245618 w 17227413"/>
              <a:gd name="connsiteY452" fmla="*/ 31750 h 122429"/>
              <a:gd name="connsiteX453" fmla="*/ 15288706 w 17227413"/>
              <a:gd name="connsiteY453" fmla="*/ 40449 h 122429"/>
              <a:gd name="connsiteX454" fmla="*/ 15294037 w 17227413"/>
              <a:gd name="connsiteY454" fmla="*/ 44043 h 122429"/>
              <a:gd name="connsiteX455" fmla="*/ 15301873 w 17227413"/>
              <a:gd name="connsiteY455" fmla="*/ 32421 h 122429"/>
              <a:gd name="connsiteX456" fmla="*/ 15380146 w 17227413"/>
              <a:gd name="connsiteY456" fmla="*/ 0 h 122429"/>
              <a:gd name="connsiteX457" fmla="*/ 15458419 w 17227413"/>
              <a:gd name="connsiteY457" fmla="*/ 32421 h 122429"/>
              <a:gd name="connsiteX458" fmla="*/ 15465887 w 17227413"/>
              <a:gd name="connsiteY458" fmla="*/ 43497 h 122429"/>
              <a:gd name="connsiteX459" fmla="*/ 15470409 w 17227413"/>
              <a:gd name="connsiteY459" fmla="*/ 40449 h 122429"/>
              <a:gd name="connsiteX460" fmla="*/ 15513496 w 17227413"/>
              <a:gd name="connsiteY460" fmla="*/ 31750 h 122429"/>
              <a:gd name="connsiteX461" fmla="*/ 15556584 w 17227413"/>
              <a:gd name="connsiteY461" fmla="*/ 40449 h 122429"/>
              <a:gd name="connsiteX462" fmla="*/ 15561915 w 17227413"/>
              <a:gd name="connsiteY462" fmla="*/ 44043 h 122429"/>
              <a:gd name="connsiteX463" fmla="*/ 15569751 w 17227413"/>
              <a:gd name="connsiteY463" fmla="*/ 32421 h 122429"/>
              <a:gd name="connsiteX464" fmla="*/ 15648024 w 17227413"/>
              <a:gd name="connsiteY464" fmla="*/ 0 h 122429"/>
              <a:gd name="connsiteX465" fmla="*/ 15726297 w 17227413"/>
              <a:gd name="connsiteY465" fmla="*/ 32421 h 122429"/>
              <a:gd name="connsiteX466" fmla="*/ 15733765 w 17227413"/>
              <a:gd name="connsiteY466" fmla="*/ 43497 h 122429"/>
              <a:gd name="connsiteX467" fmla="*/ 15738287 w 17227413"/>
              <a:gd name="connsiteY467" fmla="*/ 40449 h 122429"/>
              <a:gd name="connsiteX468" fmla="*/ 15781374 w 17227413"/>
              <a:gd name="connsiteY468" fmla="*/ 31750 h 122429"/>
              <a:gd name="connsiteX469" fmla="*/ 15824462 w 17227413"/>
              <a:gd name="connsiteY469" fmla="*/ 40449 h 122429"/>
              <a:gd name="connsiteX470" fmla="*/ 15829794 w 17227413"/>
              <a:gd name="connsiteY470" fmla="*/ 44044 h 122429"/>
              <a:gd name="connsiteX471" fmla="*/ 15837630 w 17227413"/>
              <a:gd name="connsiteY471" fmla="*/ 32421 h 122429"/>
              <a:gd name="connsiteX472" fmla="*/ 15915903 w 17227413"/>
              <a:gd name="connsiteY472" fmla="*/ 0 h 122429"/>
              <a:gd name="connsiteX473" fmla="*/ 15994176 w 17227413"/>
              <a:gd name="connsiteY473" fmla="*/ 32421 h 122429"/>
              <a:gd name="connsiteX474" fmla="*/ 16001644 w 17227413"/>
              <a:gd name="connsiteY474" fmla="*/ 43497 h 122429"/>
              <a:gd name="connsiteX475" fmla="*/ 16006166 w 17227413"/>
              <a:gd name="connsiteY475" fmla="*/ 40449 h 122429"/>
              <a:gd name="connsiteX476" fmla="*/ 16049253 w 17227413"/>
              <a:gd name="connsiteY476" fmla="*/ 31750 h 122429"/>
              <a:gd name="connsiteX477" fmla="*/ 16092341 w 17227413"/>
              <a:gd name="connsiteY477" fmla="*/ 40449 h 122429"/>
              <a:gd name="connsiteX478" fmla="*/ 16097673 w 17227413"/>
              <a:gd name="connsiteY478" fmla="*/ 44043 h 122429"/>
              <a:gd name="connsiteX479" fmla="*/ 16105509 w 17227413"/>
              <a:gd name="connsiteY479" fmla="*/ 32421 h 122429"/>
              <a:gd name="connsiteX480" fmla="*/ 16183781 w 17227413"/>
              <a:gd name="connsiteY480" fmla="*/ 0 h 122429"/>
              <a:gd name="connsiteX481" fmla="*/ 16262053 w 17227413"/>
              <a:gd name="connsiteY481" fmla="*/ 32421 h 122429"/>
              <a:gd name="connsiteX482" fmla="*/ 16269521 w 17227413"/>
              <a:gd name="connsiteY482" fmla="*/ 43497 h 122429"/>
              <a:gd name="connsiteX483" fmla="*/ 16274045 w 17227413"/>
              <a:gd name="connsiteY483" fmla="*/ 40449 h 122429"/>
              <a:gd name="connsiteX484" fmla="*/ 16317133 w 17227413"/>
              <a:gd name="connsiteY484" fmla="*/ 31750 h 122429"/>
              <a:gd name="connsiteX485" fmla="*/ 16360217 w 17227413"/>
              <a:gd name="connsiteY485" fmla="*/ 40449 h 122429"/>
              <a:gd name="connsiteX486" fmla="*/ 16365549 w 17227413"/>
              <a:gd name="connsiteY486" fmla="*/ 44043 h 122429"/>
              <a:gd name="connsiteX487" fmla="*/ 16373385 w 17227413"/>
              <a:gd name="connsiteY487" fmla="*/ 32421 h 122429"/>
              <a:gd name="connsiteX488" fmla="*/ 16451661 w 17227413"/>
              <a:gd name="connsiteY488" fmla="*/ 0 h 122429"/>
              <a:gd name="connsiteX489" fmla="*/ 16529933 w 17227413"/>
              <a:gd name="connsiteY489" fmla="*/ 32421 h 122429"/>
              <a:gd name="connsiteX490" fmla="*/ 16537401 w 17227413"/>
              <a:gd name="connsiteY490" fmla="*/ 43497 h 122429"/>
              <a:gd name="connsiteX491" fmla="*/ 16541921 w 17227413"/>
              <a:gd name="connsiteY491" fmla="*/ 40449 h 122429"/>
              <a:gd name="connsiteX492" fmla="*/ 16585009 w 17227413"/>
              <a:gd name="connsiteY492" fmla="*/ 31750 h 122429"/>
              <a:gd name="connsiteX493" fmla="*/ 16628097 w 17227413"/>
              <a:gd name="connsiteY493" fmla="*/ 40449 h 122429"/>
              <a:gd name="connsiteX494" fmla="*/ 16633429 w 17227413"/>
              <a:gd name="connsiteY494" fmla="*/ 44044 h 122429"/>
              <a:gd name="connsiteX495" fmla="*/ 16641265 w 17227413"/>
              <a:gd name="connsiteY495" fmla="*/ 32421 h 122429"/>
              <a:gd name="connsiteX496" fmla="*/ 16719537 w 17227413"/>
              <a:gd name="connsiteY496" fmla="*/ 0 h 122429"/>
              <a:gd name="connsiteX497" fmla="*/ 16797813 w 17227413"/>
              <a:gd name="connsiteY497" fmla="*/ 32421 h 122429"/>
              <a:gd name="connsiteX498" fmla="*/ 16805281 w 17227413"/>
              <a:gd name="connsiteY498" fmla="*/ 43497 h 122429"/>
              <a:gd name="connsiteX499" fmla="*/ 16809801 w 17227413"/>
              <a:gd name="connsiteY499" fmla="*/ 40449 h 122429"/>
              <a:gd name="connsiteX500" fmla="*/ 16852889 w 17227413"/>
              <a:gd name="connsiteY500" fmla="*/ 31750 h 122429"/>
              <a:gd name="connsiteX501" fmla="*/ 16895977 w 17227413"/>
              <a:gd name="connsiteY501" fmla="*/ 40449 h 122429"/>
              <a:gd name="connsiteX502" fmla="*/ 16901301 w 17227413"/>
              <a:gd name="connsiteY502" fmla="*/ 44040 h 122429"/>
              <a:gd name="connsiteX503" fmla="*/ 16909137 w 17227413"/>
              <a:gd name="connsiteY503" fmla="*/ 32421 h 122429"/>
              <a:gd name="connsiteX504" fmla="*/ 16987409 w 17227413"/>
              <a:gd name="connsiteY504" fmla="*/ 0 h 122429"/>
              <a:gd name="connsiteX505" fmla="*/ 17065681 w 17227413"/>
              <a:gd name="connsiteY505" fmla="*/ 32421 h 122429"/>
              <a:gd name="connsiteX506" fmla="*/ 17073149 w 17227413"/>
              <a:gd name="connsiteY506" fmla="*/ 43497 h 122429"/>
              <a:gd name="connsiteX507" fmla="*/ 17077673 w 17227413"/>
              <a:gd name="connsiteY507" fmla="*/ 40449 h 122429"/>
              <a:gd name="connsiteX508" fmla="*/ 17120757 w 17227413"/>
              <a:gd name="connsiteY508" fmla="*/ 31750 h 122429"/>
              <a:gd name="connsiteX509" fmla="*/ 17222753 w 17227413"/>
              <a:gd name="connsiteY509" fmla="*/ 99357 h 122429"/>
              <a:gd name="connsiteX510" fmla="*/ 17227413 w 17227413"/>
              <a:gd name="connsiteY510" fmla="*/ 122429 h 122429"/>
              <a:gd name="connsiteX511" fmla="*/ 2369 w 17227413"/>
              <a:gd name="connsiteY511" fmla="*/ 122429 h 122429"/>
              <a:gd name="connsiteX512" fmla="*/ 0 w 17227413"/>
              <a:gd name="connsiteY512" fmla="*/ 110694 h 122429"/>
              <a:gd name="connsiteX513" fmla="*/ 110695 w 17227413"/>
              <a:gd name="connsiteY513" fmla="*/ 0 h 122429"/>
              <a:gd name="connsiteX0" fmla="*/ 0 w 17227413"/>
              <a:gd name="connsiteY0" fmla="*/ 110694 h 202134"/>
              <a:gd name="connsiteX1" fmla="*/ 110695 w 17227413"/>
              <a:gd name="connsiteY1" fmla="*/ 0 h 202134"/>
              <a:gd name="connsiteX2" fmla="*/ 188968 w 17227413"/>
              <a:gd name="connsiteY2" fmla="*/ 32421 h 202134"/>
              <a:gd name="connsiteX3" fmla="*/ 196435 w 17227413"/>
              <a:gd name="connsiteY3" fmla="*/ 43496 h 202134"/>
              <a:gd name="connsiteX4" fmla="*/ 200955 w 17227413"/>
              <a:gd name="connsiteY4" fmla="*/ 40449 h 202134"/>
              <a:gd name="connsiteX5" fmla="*/ 244042 w 17227413"/>
              <a:gd name="connsiteY5" fmla="*/ 31750 h 202134"/>
              <a:gd name="connsiteX6" fmla="*/ 287129 w 17227413"/>
              <a:gd name="connsiteY6" fmla="*/ 40449 h 202134"/>
              <a:gd name="connsiteX7" fmla="*/ 292463 w 17227413"/>
              <a:gd name="connsiteY7" fmla="*/ 44044 h 202134"/>
              <a:gd name="connsiteX8" fmla="*/ 300300 w 17227413"/>
              <a:gd name="connsiteY8" fmla="*/ 32421 h 202134"/>
              <a:gd name="connsiteX9" fmla="*/ 378573 w 17227413"/>
              <a:gd name="connsiteY9" fmla="*/ 0 h 202134"/>
              <a:gd name="connsiteX10" fmla="*/ 456846 w 17227413"/>
              <a:gd name="connsiteY10" fmla="*/ 32421 h 202134"/>
              <a:gd name="connsiteX11" fmla="*/ 464313 w 17227413"/>
              <a:gd name="connsiteY11" fmla="*/ 43496 h 202134"/>
              <a:gd name="connsiteX12" fmla="*/ 468833 w 17227413"/>
              <a:gd name="connsiteY12" fmla="*/ 40449 h 202134"/>
              <a:gd name="connsiteX13" fmla="*/ 511920 w 17227413"/>
              <a:gd name="connsiteY13" fmla="*/ 31750 h 202134"/>
              <a:gd name="connsiteX14" fmla="*/ 555008 w 17227413"/>
              <a:gd name="connsiteY14" fmla="*/ 40449 h 202134"/>
              <a:gd name="connsiteX15" fmla="*/ 560341 w 17227413"/>
              <a:gd name="connsiteY15" fmla="*/ 44045 h 202134"/>
              <a:gd name="connsiteX16" fmla="*/ 568179 w 17227413"/>
              <a:gd name="connsiteY16" fmla="*/ 32421 h 202134"/>
              <a:gd name="connsiteX17" fmla="*/ 646452 w 17227413"/>
              <a:gd name="connsiteY17" fmla="*/ 0 h 202134"/>
              <a:gd name="connsiteX18" fmla="*/ 724725 w 17227413"/>
              <a:gd name="connsiteY18" fmla="*/ 32421 h 202134"/>
              <a:gd name="connsiteX19" fmla="*/ 732192 w 17227413"/>
              <a:gd name="connsiteY19" fmla="*/ 43496 h 202134"/>
              <a:gd name="connsiteX20" fmla="*/ 736712 w 17227413"/>
              <a:gd name="connsiteY20" fmla="*/ 40449 h 202134"/>
              <a:gd name="connsiteX21" fmla="*/ 779800 w 17227413"/>
              <a:gd name="connsiteY21" fmla="*/ 31750 h 202134"/>
              <a:gd name="connsiteX22" fmla="*/ 822887 w 17227413"/>
              <a:gd name="connsiteY22" fmla="*/ 40449 h 202134"/>
              <a:gd name="connsiteX23" fmla="*/ 828221 w 17227413"/>
              <a:gd name="connsiteY23" fmla="*/ 44045 h 202134"/>
              <a:gd name="connsiteX24" fmla="*/ 836058 w 17227413"/>
              <a:gd name="connsiteY24" fmla="*/ 32421 h 202134"/>
              <a:gd name="connsiteX25" fmla="*/ 914331 w 17227413"/>
              <a:gd name="connsiteY25" fmla="*/ 0 h 202134"/>
              <a:gd name="connsiteX26" fmla="*/ 992604 w 17227413"/>
              <a:gd name="connsiteY26" fmla="*/ 32421 h 202134"/>
              <a:gd name="connsiteX27" fmla="*/ 1000072 w 17227413"/>
              <a:gd name="connsiteY27" fmla="*/ 43496 h 202134"/>
              <a:gd name="connsiteX28" fmla="*/ 1004591 w 17227413"/>
              <a:gd name="connsiteY28" fmla="*/ 40449 h 202134"/>
              <a:gd name="connsiteX29" fmla="*/ 1047679 w 17227413"/>
              <a:gd name="connsiteY29" fmla="*/ 31750 h 202134"/>
              <a:gd name="connsiteX30" fmla="*/ 1090766 w 17227413"/>
              <a:gd name="connsiteY30" fmla="*/ 40449 h 202134"/>
              <a:gd name="connsiteX31" fmla="*/ 1096099 w 17227413"/>
              <a:gd name="connsiteY31" fmla="*/ 44045 h 202134"/>
              <a:gd name="connsiteX32" fmla="*/ 1103937 w 17227413"/>
              <a:gd name="connsiteY32" fmla="*/ 32421 h 202134"/>
              <a:gd name="connsiteX33" fmla="*/ 1182210 w 17227413"/>
              <a:gd name="connsiteY33" fmla="*/ 0 h 202134"/>
              <a:gd name="connsiteX34" fmla="*/ 1260483 w 17227413"/>
              <a:gd name="connsiteY34" fmla="*/ 32421 h 202134"/>
              <a:gd name="connsiteX35" fmla="*/ 1267950 w 17227413"/>
              <a:gd name="connsiteY35" fmla="*/ 43496 h 202134"/>
              <a:gd name="connsiteX36" fmla="*/ 1272470 w 17227413"/>
              <a:gd name="connsiteY36" fmla="*/ 40449 h 202134"/>
              <a:gd name="connsiteX37" fmla="*/ 1315557 w 17227413"/>
              <a:gd name="connsiteY37" fmla="*/ 31750 h 202134"/>
              <a:gd name="connsiteX38" fmla="*/ 1358645 w 17227413"/>
              <a:gd name="connsiteY38" fmla="*/ 40449 h 202134"/>
              <a:gd name="connsiteX39" fmla="*/ 1363978 w 17227413"/>
              <a:gd name="connsiteY39" fmla="*/ 44045 h 202134"/>
              <a:gd name="connsiteX40" fmla="*/ 1371815 w 17227413"/>
              <a:gd name="connsiteY40" fmla="*/ 32421 h 202134"/>
              <a:gd name="connsiteX41" fmla="*/ 1450090 w 17227413"/>
              <a:gd name="connsiteY41" fmla="*/ 0 h 202134"/>
              <a:gd name="connsiteX42" fmla="*/ 1528362 w 17227413"/>
              <a:gd name="connsiteY42" fmla="*/ 32421 h 202134"/>
              <a:gd name="connsiteX43" fmla="*/ 1535829 w 17227413"/>
              <a:gd name="connsiteY43" fmla="*/ 43496 h 202134"/>
              <a:gd name="connsiteX44" fmla="*/ 1540349 w 17227413"/>
              <a:gd name="connsiteY44" fmla="*/ 40449 h 202134"/>
              <a:gd name="connsiteX45" fmla="*/ 1583436 w 17227413"/>
              <a:gd name="connsiteY45" fmla="*/ 31750 h 202134"/>
              <a:gd name="connsiteX46" fmla="*/ 1626523 w 17227413"/>
              <a:gd name="connsiteY46" fmla="*/ 40449 h 202134"/>
              <a:gd name="connsiteX47" fmla="*/ 1631857 w 17227413"/>
              <a:gd name="connsiteY47" fmla="*/ 44044 h 202134"/>
              <a:gd name="connsiteX48" fmla="*/ 1639693 w 17227413"/>
              <a:gd name="connsiteY48" fmla="*/ 32421 h 202134"/>
              <a:gd name="connsiteX49" fmla="*/ 1717967 w 17227413"/>
              <a:gd name="connsiteY49" fmla="*/ 0 h 202134"/>
              <a:gd name="connsiteX50" fmla="*/ 1796240 w 17227413"/>
              <a:gd name="connsiteY50" fmla="*/ 32421 h 202134"/>
              <a:gd name="connsiteX51" fmla="*/ 1803707 w 17227413"/>
              <a:gd name="connsiteY51" fmla="*/ 43496 h 202134"/>
              <a:gd name="connsiteX52" fmla="*/ 1808226 w 17227413"/>
              <a:gd name="connsiteY52" fmla="*/ 40449 h 202134"/>
              <a:gd name="connsiteX53" fmla="*/ 1851313 w 17227413"/>
              <a:gd name="connsiteY53" fmla="*/ 31750 h 202134"/>
              <a:gd name="connsiteX54" fmla="*/ 1894401 w 17227413"/>
              <a:gd name="connsiteY54" fmla="*/ 40449 h 202134"/>
              <a:gd name="connsiteX55" fmla="*/ 1899734 w 17227413"/>
              <a:gd name="connsiteY55" fmla="*/ 44044 h 202134"/>
              <a:gd name="connsiteX56" fmla="*/ 1907571 w 17227413"/>
              <a:gd name="connsiteY56" fmla="*/ 32421 h 202134"/>
              <a:gd name="connsiteX57" fmla="*/ 1985842 w 17227413"/>
              <a:gd name="connsiteY57" fmla="*/ 0 h 202134"/>
              <a:gd name="connsiteX58" fmla="*/ 2064117 w 17227413"/>
              <a:gd name="connsiteY58" fmla="*/ 32421 h 202134"/>
              <a:gd name="connsiteX59" fmla="*/ 2071584 w 17227413"/>
              <a:gd name="connsiteY59" fmla="*/ 43496 h 202134"/>
              <a:gd name="connsiteX60" fmla="*/ 2076103 w 17227413"/>
              <a:gd name="connsiteY60" fmla="*/ 40449 h 202134"/>
              <a:gd name="connsiteX61" fmla="*/ 2119192 w 17227413"/>
              <a:gd name="connsiteY61" fmla="*/ 31750 h 202134"/>
              <a:gd name="connsiteX62" fmla="*/ 2162278 w 17227413"/>
              <a:gd name="connsiteY62" fmla="*/ 40449 h 202134"/>
              <a:gd name="connsiteX63" fmla="*/ 2167613 w 17227413"/>
              <a:gd name="connsiteY63" fmla="*/ 44045 h 202134"/>
              <a:gd name="connsiteX64" fmla="*/ 2175449 w 17227413"/>
              <a:gd name="connsiteY64" fmla="*/ 32421 h 202134"/>
              <a:gd name="connsiteX65" fmla="*/ 2253722 w 17227413"/>
              <a:gd name="connsiteY65" fmla="*/ 0 h 202134"/>
              <a:gd name="connsiteX66" fmla="*/ 2331995 w 17227413"/>
              <a:gd name="connsiteY66" fmla="*/ 32421 h 202134"/>
              <a:gd name="connsiteX67" fmla="*/ 2339461 w 17227413"/>
              <a:gd name="connsiteY67" fmla="*/ 43496 h 202134"/>
              <a:gd name="connsiteX68" fmla="*/ 2343982 w 17227413"/>
              <a:gd name="connsiteY68" fmla="*/ 40449 h 202134"/>
              <a:gd name="connsiteX69" fmla="*/ 2387070 w 17227413"/>
              <a:gd name="connsiteY69" fmla="*/ 31750 h 202134"/>
              <a:gd name="connsiteX70" fmla="*/ 2430156 w 17227413"/>
              <a:gd name="connsiteY70" fmla="*/ 40449 h 202134"/>
              <a:gd name="connsiteX71" fmla="*/ 2435491 w 17227413"/>
              <a:gd name="connsiteY71" fmla="*/ 44045 h 202134"/>
              <a:gd name="connsiteX72" fmla="*/ 2443327 w 17227413"/>
              <a:gd name="connsiteY72" fmla="*/ 32421 h 202134"/>
              <a:gd name="connsiteX73" fmla="*/ 2521601 w 17227413"/>
              <a:gd name="connsiteY73" fmla="*/ 0 h 202134"/>
              <a:gd name="connsiteX74" fmla="*/ 2599874 w 17227413"/>
              <a:gd name="connsiteY74" fmla="*/ 32421 h 202134"/>
              <a:gd name="connsiteX75" fmla="*/ 2607340 w 17227413"/>
              <a:gd name="connsiteY75" fmla="*/ 43496 h 202134"/>
              <a:gd name="connsiteX76" fmla="*/ 2611860 w 17227413"/>
              <a:gd name="connsiteY76" fmla="*/ 40449 h 202134"/>
              <a:gd name="connsiteX77" fmla="*/ 2654946 w 17227413"/>
              <a:gd name="connsiteY77" fmla="*/ 31750 h 202134"/>
              <a:gd name="connsiteX78" fmla="*/ 2698035 w 17227413"/>
              <a:gd name="connsiteY78" fmla="*/ 40449 h 202134"/>
              <a:gd name="connsiteX79" fmla="*/ 2703368 w 17227413"/>
              <a:gd name="connsiteY79" fmla="*/ 44045 h 202134"/>
              <a:gd name="connsiteX80" fmla="*/ 2711205 w 17227413"/>
              <a:gd name="connsiteY80" fmla="*/ 32421 h 202134"/>
              <a:gd name="connsiteX81" fmla="*/ 2789478 w 17227413"/>
              <a:gd name="connsiteY81" fmla="*/ 0 h 202134"/>
              <a:gd name="connsiteX82" fmla="*/ 2867751 w 17227413"/>
              <a:gd name="connsiteY82" fmla="*/ 32421 h 202134"/>
              <a:gd name="connsiteX83" fmla="*/ 2875218 w 17227413"/>
              <a:gd name="connsiteY83" fmla="*/ 43496 h 202134"/>
              <a:gd name="connsiteX84" fmla="*/ 2879738 w 17227413"/>
              <a:gd name="connsiteY84" fmla="*/ 40449 h 202134"/>
              <a:gd name="connsiteX85" fmla="*/ 2922826 w 17227413"/>
              <a:gd name="connsiteY85" fmla="*/ 31750 h 202134"/>
              <a:gd name="connsiteX86" fmla="*/ 2965913 w 17227413"/>
              <a:gd name="connsiteY86" fmla="*/ 40449 h 202134"/>
              <a:gd name="connsiteX87" fmla="*/ 2971248 w 17227413"/>
              <a:gd name="connsiteY87" fmla="*/ 44045 h 202134"/>
              <a:gd name="connsiteX88" fmla="*/ 2979084 w 17227413"/>
              <a:gd name="connsiteY88" fmla="*/ 32421 h 202134"/>
              <a:gd name="connsiteX89" fmla="*/ 3057357 w 17227413"/>
              <a:gd name="connsiteY89" fmla="*/ 0 h 202134"/>
              <a:gd name="connsiteX90" fmla="*/ 3135630 w 17227413"/>
              <a:gd name="connsiteY90" fmla="*/ 32421 h 202134"/>
              <a:gd name="connsiteX91" fmla="*/ 3143096 w 17227413"/>
              <a:gd name="connsiteY91" fmla="*/ 43496 h 202134"/>
              <a:gd name="connsiteX92" fmla="*/ 3147617 w 17227413"/>
              <a:gd name="connsiteY92" fmla="*/ 40449 h 202134"/>
              <a:gd name="connsiteX93" fmla="*/ 3190704 w 17227413"/>
              <a:gd name="connsiteY93" fmla="*/ 31750 h 202134"/>
              <a:gd name="connsiteX94" fmla="*/ 3233791 w 17227413"/>
              <a:gd name="connsiteY94" fmla="*/ 40449 h 202134"/>
              <a:gd name="connsiteX95" fmla="*/ 3239125 w 17227413"/>
              <a:gd name="connsiteY95" fmla="*/ 44045 h 202134"/>
              <a:gd name="connsiteX96" fmla="*/ 3246962 w 17227413"/>
              <a:gd name="connsiteY96" fmla="*/ 32421 h 202134"/>
              <a:gd name="connsiteX97" fmla="*/ 3325235 w 17227413"/>
              <a:gd name="connsiteY97" fmla="*/ 0 h 202134"/>
              <a:gd name="connsiteX98" fmla="*/ 3403507 w 17227413"/>
              <a:gd name="connsiteY98" fmla="*/ 32421 h 202134"/>
              <a:gd name="connsiteX99" fmla="*/ 3410974 w 17227413"/>
              <a:gd name="connsiteY99" fmla="*/ 43496 h 202134"/>
              <a:gd name="connsiteX100" fmla="*/ 3415494 w 17227413"/>
              <a:gd name="connsiteY100" fmla="*/ 40449 h 202134"/>
              <a:gd name="connsiteX101" fmla="*/ 3458582 w 17227413"/>
              <a:gd name="connsiteY101" fmla="*/ 31750 h 202134"/>
              <a:gd name="connsiteX102" fmla="*/ 3501667 w 17227413"/>
              <a:gd name="connsiteY102" fmla="*/ 40449 h 202134"/>
              <a:gd name="connsiteX103" fmla="*/ 3506999 w 17227413"/>
              <a:gd name="connsiteY103" fmla="*/ 44044 h 202134"/>
              <a:gd name="connsiteX104" fmla="*/ 3514835 w 17227413"/>
              <a:gd name="connsiteY104" fmla="*/ 32421 h 202134"/>
              <a:gd name="connsiteX105" fmla="*/ 3593106 w 17227413"/>
              <a:gd name="connsiteY105" fmla="*/ 0 h 202134"/>
              <a:gd name="connsiteX106" fmla="*/ 3671380 w 17227413"/>
              <a:gd name="connsiteY106" fmla="*/ 32421 h 202134"/>
              <a:gd name="connsiteX107" fmla="*/ 3678847 w 17227413"/>
              <a:gd name="connsiteY107" fmla="*/ 43497 h 202134"/>
              <a:gd name="connsiteX108" fmla="*/ 3683370 w 17227413"/>
              <a:gd name="connsiteY108" fmla="*/ 40449 h 202134"/>
              <a:gd name="connsiteX109" fmla="*/ 3726456 w 17227413"/>
              <a:gd name="connsiteY109" fmla="*/ 31750 h 202134"/>
              <a:gd name="connsiteX110" fmla="*/ 3769545 w 17227413"/>
              <a:gd name="connsiteY110" fmla="*/ 40449 h 202134"/>
              <a:gd name="connsiteX111" fmla="*/ 3774876 w 17227413"/>
              <a:gd name="connsiteY111" fmla="*/ 44043 h 202134"/>
              <a:gd name="connsiteX112" fmla="*/ 3782712 w 17227413"/>
              <a:gd name="connsiteY112" fmla="*/ 32421 h 202134"/>
              <a:gd name="connsiteX113" fmla="*/ 3860984 w 17227413"/>
              <a:gd name="connsiteY113" fmla="*/ 0 h 202134"/>
              <a:gd name="connsiteX114" fmla="*/ 3939258 w 17227413"/>
              <a:gd name="connsiteY114" fmla="*/ 32421 h 202134"/>
              <a:gd name="connsiteX115" fmla="*/ 3946725 w 17227413"/>
              <a:gd name="connsiteY115" fmla="*/ 43497 h 202134"/>
              <a:gd name="connsiteX116" fmla="*/ 3951248 w 17227413"/>
              <a:gd name="connsiteY116" fmla="*/ 40449 h 202134"/>
              <a:gd name="connsiteX117" fmla="*/ 3994334 w 17227413"/>
              <a:gd name="connsiteY117" fmla="*/ 31750 h 202134"/>
              <a:gd name="connsiteX118" fmla="*/ 4037423 w 17227413"/>
              <a:gd name="connsiteY118" fmla="*/ 40449 h 202134"/>
              <a:gd name="connsiteX119" fmla="*/ 4042755 w 17227413"/>
              <a:gd name="connsiteY119" fmla="*/ 44044 h 202134"/>
              <a:gd name="connsiteX120" fmla="*/ 4050590 w 17227413"/>
              <a:gd name="connsiteY120" fmla="*/ 32421 h 202134"/>
              <a:gd name="connsiteX121" fmla="*/ 4128863 w 17227413"/>
              <a:gd name="connsiteY121" fmla="*/ 0 h 202134"/>
              <a:gd name="connsiteX122" fmla="*/ 4207137 w 17227413"/>
              <a:gd name="connsiteY122" fmla="*/ 32421 h 202134"/>
              <a:gd name="connsiteX123" fmla="*/ 4214604 w 17227413"/>
              <a:gd name="connsiteY123" fmla="*/ 43497 h 202134"/>
              <a:gd name="connsiteX124" fmla="*/ 4219126 w 17227413"/>
              <a:gd name="connsiteY124" fmla="*/ 40449 h 202134"/>
              <a:gd name="connsiteX125" fmla="*/ 4262213 w 17227413"/>
              <a:gd name="connsiteY125" fmla="*/ 31750 h 202134"/>
              <a:gd name="connsiteX126" fmla="*/ 4305302 w 17227413"/>
              <a:gd name="connsiteY126" fmla="*/ 40449 h 202134"/>
              <a:gd name="connsiteX127" fmla="*/ 4310633 w 17227413"/>
              <a:gd name="connsiteY127" fmla="*/ 44043 h 202134"/>
              <a:gd name="connsiteX128" fmla="*/ 4318468 w 17227413"/>
              <a:gd name="connsiteY128" fmla="*/ 32421 h 202134"/>
              <a:gd name="connsiteX129" fmla="*/ 4396741 w 17227413"/>
              <a:gd name="connsiteY129" fmla="*/ 0 h 202134"/>
              <a:gd name="connsiteX130" fmla="*/ 4475015 w 17227413"/>
              <a:gd name="connsiteY130" fmla="*/ 32421 h 202134"/>
              <a:gd name="connsiteX131" fmla="*/ 4482482 w 17227413"/>
              <a:gd name="connsiteY131" fmla="*/ 43497 h 202134"/>
              <a:gd name="connsiteX132" fmla="*/ 4487004 w 17227413"/>
              <a:gd name="connsiteY132" fmla="*/ 40449 h 202134"/>
              <a:gd name="connsiteX133" fmla="*/ 4530091 w 17227413"/>
              <a:gd name="connsiteY133" fmla="*/ 31750 h 202134"/>
              <a:gd name="connsiteX134" fmla="*/ 4573180 w 17227413"/>
              <a:gd name="connsiteY134" fmla="*/ 40449 h 202134"/>
              <a:gd name="connsiteX135" fmla="*/ 4578511 w 17227413"/>
              <a:gd name="connsiteY135" fmla="*/ 44043 h 202134"/>
              <a:gd name="connsiteX136" fmla="*/ 4586346 w 17227413"/>
              <a:gd name="connsiteY136" fmla="*/ 32421 h 202134"/>
              <a:gd name="connsiteX137" fmla="*/ 4664619 w 17227413"/>
              <a:gd name="connsiteY137" fmla="*/ 0 h 202134"/>
              <a:gd name="connsiteX138" fmla="*/ 4742893 w 17227413"/>
              <a:gd name="connsiteY138" fmla="*/ 32421 h 202134"/>
              <a:gd name="connsiteX139" fmla="*/ 4750360 w 17227413"/>
              <a:gd name="connsiteY139" fmla="*/ 43497 h 202134"/>
              <a:gd name="connsiteX140" fmla="*/ 4754882 w 17227413"/>
              <a:gd name="connsiteY140" fmla="*/ 40449 h 202134"/>
              <a:gd name="connsiteX141" fmla="*/ 4797969 w 17227413"/>
              <a:gd name="connsiteY141" fmla="*/ 31750 h 202134"/>
              <a:gd name="connsiteX142" fmla="*/ 4841058 w 17227413"/>
              <a:gd name="connsiteY142" fmla="*/ 40449 h 202134"/>
              <a:gd name="connsiteX143" fmla="*/ 4846390 w 17227413"/>
              <a:gd name="connsiteY143" fmla="*/ 44044 h 202134"/>
              <a:gd name="connsiteX144" fmla="*/ 4854225 w 17227413"/>
              <a:gd name="connsiteY144" fmla="*/ 32421 h 202134"/>
              <a:gd name="connsiteX145" fmla="*/ 4932499 w 17227413"/>
              <a:gd name="connsiteY145" fmla="*/ 0 h 202134"/>
              <a:gd name="connsiteX146" fmla="*/ 5010772 w 17227413"/>
              <a:gd name="connsiteY146" fmla="*/ 32421 h 202134"/>
              <a:gd name="connsiteX147" fmla="*/ 5018239 w 17227413"/>
              <a:gd name="connsiteY147" fmla="*/ 43497 h 202134"/>
              <a:gd name="connsiteX148" fmla="*/ 5022761 w 17227413"/>
              <a:gd name="connsiteY148" fmla="*/ 40449 h 202134"/>
              <a:gd name="connsiteX149" fmla="*/ 5065848 w 17227413"/>
              <a:gd name="connsiteY149" fmla="*/ 31750 h 202134"/>
              <a:gd name="connsiteX150" fmla="*/ 5108937 w 17227413"/>
              <a:gd name="connsiteY150" fmla="*/ 40449 h 202134"/>
              <a:gd name="connsiteX151" fmla="*/ 5114268 w 17227413"/>
              <a:gd name="connsiteY151" fmla="*/ 44043 h 202134"/>
              <a:gd name="connsiteX152" fmla="*/ 5122103 w 17227413"/>
              <a:gd name="connsiteY152" fmla="*/ 32421 h 202134"/>
              <a:gd name="connsiteX153" fmla="*/ 5200376 w 17227413"/>
              <a:gd name="connsiteY153" fmla="*/ 0 h 202134"/>
              <a:gd name="connsiteX154" fmla="*/ 5278650 w 17227413"/>
              <a:gd name="connsiteY154" fmla="*/ 32421 h 202134"/>
              <a:gd name="connsiteX155" fmla="*/ 5286117 w 17227413"/>
              <a:gd name="connsiteY155" fmla="*/ 43497 h 202134"/>
              <a:gd name="connsiteX156" fmla="*/ 5290639 w 17227413"/>
              <a:gd name="connsiteY156" fmla="*/ 40449 h 202134"/>
              <a:gd name="connsiteX157" fmla="*/ 5333726 w 17227413"/>
              <a:gd name="connsiteY157" fmla="*/ 31750 h 202134"/>
              <a:gd name="connsiteX158" fmla="*/ 5376815 w 17227413"/>
              <a:gd name="connsiteY158" fmla="*/ 40449 h 202134"/>
              <a:gd name="connsiteX159" fmla="*/ 5382146 w 17227413"/>
              <a:gd name="connsiteY159" fmla="*/ 44043 h 202134"/>
              <a:gd name="connsiteX160" fmla="*/ 5389981 w 17227413"/>
              <a:gd name="connsiteY160" fmla="*/ 32421 h 202134"/>
              <a:gd name="connsiteX161" fmla="*/ 5468254 w 17227413"/>
              <a:gd name="connsiteY161" fmla="*/ 0 h 202134"/>
              <a:gd name="connsiteX162" fmla="*/ 5546528 w 17227413"/>
              <a:gd name="connsiteY162" fmla="*/ 32421 h 202134"/>
              <a:gd name="connsiteX163" fmla="*/ 5553995 w 17227413"/>
              <a:gd name="connsiteY163" fmla="*/ 43497 h 202134"/>
              <a:gd name="connsiteX164" fmla="*/ 5558517 w 17227413"/>
              <a:gd name="connsiteY164" fmla="*/ 40449 h 202134"/>
              <a:gd name="connsiteX165" fmla="*/ 5601604 w 17227413"/>
              <a:gd name="connsiteY165" fmla="*/ 31750 h 202134"/>
              <a:gd name="connsiteX166" fmla="*/ 5644693 w 17227413"/>
              <a:gd name="connsiteY166" fmla="*/ 40449 h 202134"/>
              <a:gd name="connsiteX167" fmla="*/ 5650025 w 17227413"/>
              <a:gd name="connsiteY167" fmla="*/ 44044 h 202134"/>
              <a:gd name="connsiteX168" fmla="*/ 5657860 w 17227413"/>
              <a:gd name="connsiteY168" fmla="*/ 32421 h 202134"/>
              <a:gd name="connsiteX169" fmla="*/ 5736134 w 17227413"/>
              <a:gd name="connsiteY169" fmla="*/ 0 h 202134"/>
              <a:gd name="connsiteX170" fmla="*/ 5814407 w 17227413"/>
              <a:gd name="connsiteY170" fmla="*/ 32421 h 202134"/>
              <a:gd name="connsiteX171" fmla="*/ 5821874 w 17227413"/>
              <a:gd name="connsiteY171" fmla="*/ 43497 h 202134"/>
              <a:gd name="connsiteX172" fmla="*/ 5826396 w 17227413"/>
              <a:gd name="connsiteY172" fmla="*/ 40449 h 202134"/>
              <a:gd name="connsiteX173" fmla="*/ 5869483 w 17227413"/>
              <a:gd name="connsiteY173" fmla="*/ 31750 h 202134"/>
              <a:gd name="connsiteX174" fmla="*/ 5912572 w 17227413"/>
              <a:gd name="connsiteY174" fmla="*/ 40449 h 202134"/>
              <a:gd name="connsiteX175" fmla="*/ 5917903 w 17227413"/>
              <a:gd name="connsiteY175" fmla="*/ 44043 h 202134"/>
              <a:gd name="connsiteX176" fmla="*/ 5925738 w 17227413"/>
              <a:gd name="connsiteY176" fmla="*/ 32421 h 202134"/>
              <a:gd name="connsiteX177" fmla="*/ 6004012 w 17227413"/>
              <a:gd name="connsiteY177" fmla="*/ 0 h 202134"/>
              <a:gd name="connsiteX178" fmla="*/ 6082285 w 17227413"/>
              <a:gd name="connsiteY178" fmla="*/ 32421 h 202134"/>
              <a:gd name="connsiteX179" fmla="*/ 6089752 w 17227413"/>
              <a:gd name="connsiteY179" fmla="*/ 43497 h 202134"/>
              <a:gd name="connsiteX180" fmla="*/ 6094274 w 17227413"/>
              <a:gd name="connsiteY180" fmla="*/ 40449 h 202134"/>
              <a:gd name="connsiteX181" fmla="*/ 6137361 w 17227413"/>
              <a:gd name="connsiteY181" fmla="*/ 31750 h 202134"/>
              <a:gd name="connsiteX182" fmla="*/ 6180450 w 17227413"/>
              <a:gd name="connsiteY182" fmla="*/ 40449 h 202134"/>
              <a:gd name="connsiteX183" fmla="*/ 6185781 w 17227413"/>
              <a:gd name="connsiteY183" fmla="*/ 44043 h 202134"/>
              <a:gd name="connsiteX184" fmla="*/ 6193616 w 17227413"/>
              <a:gd name="connsiteY184" fmla="*/ 32421 h 202134"/>
              <a:gd name="connsiteX185" fmla="*/ 6271890 w 17227413"/>
              <a:gd name="connsiteY185" fmla="*/ 0 h 202134"/>
              <a:gd name="connsiteX186" fmla="*/ 6350163 w 17227413"/>
              <a:gd name="connsiteY186" fmla="*/ 32421 h 202134"/>
              <a:gd name="connsiteX187" fmla="*/ 6357630 w 17227413"/>
              <a:gd name="connsiteY187" fmla="*/ 43497 h 202134"/>
              <a:gd name="connsiteX188" fmla="*/ 6362152 w 17227413"/>
              <a:gd name="connsiteY188" fmla="*/ 40449 h 202134"/>
              <a:gd name="connsiteX189" fmla="*/ 6405239 w 17227413"/>
              <a:gd name="connsiteY189" fmla="*/ 31750 h 202134"/>
              <a:gd name="connsiteX190" fmla="*/ 6448328 w 17227413"/>
              <a:gd name="connsiteY190" fmla="*/ 40449 h 202134"/>
              <a:gd name="connsiteX191" fmla="*/ 6453660 w 17227413"/>
              <a:gd name="connsiteY191" fmla="*/ 44044 h 202134"/>
              <a:gd name="connsiteX192" fmla="*/ 6461495 w 17227413"/>
              <a:gd name="connsiteY192" fmla="*/ 32421 h 202134"/>
              <a:gd name="connsiteX193" fmla="*/ 6539769 w 17227413"/>
              <a:gd name="connsiteY193" fmla="*/ 0 h 202134"/>
              <a:gd name="connsiteX194" fmla="*/ 6618042 w 17227413"/>
              <a:gd name="connsiteY194" fmla="*/ 32421 h 202134"/>
              <a:gd name="connsiteX195" fmla="*/ 6625509 w 17227413"/>
              <a:gd name="connsiteY195" fmla="*/ 43497 h 202134"/>
              <a:gd name="connsiteX196" fmla="*/ 6630031 w 17227413"/>
              <a:gd name="connsiteY196" fmla="*/ 40449 h 202134"/>
              <a:gd name="connsiteX197" fmla="*/ 6673119 w 17227413"/>
              <a:gd name="connsiteY197" fmla="*/ 31750 h 202134"/>
              <a:gd name="connsiteX198" fmla="*/ 6716207 w 17227413"/>
              <a:gd name="connsiteY198" fmla="*/ 40449 h 202134"/>
              <a:gd name="connsiteX199" fmla="*/ 6721538 w 17227413"/>
              <a:gd name="connsiteY199" fmla="*/ 44043 h 202134"/>
              <a:gd name="connsiteX200" fmla="*/ 6729373 w 17227413"/>
              <a:gd name="connsiteY200" fmla="*/ 32421 h 202134"/>
              <a:gd name="connsiteX201" fmla="*/ 6807647 w 17227413"/>
              <a:gd name="connsiteY201" fmla="*/ 0 h 202134"/>
              <a:gd name="connsiteX202" fmla="*/ 6885920 w 17227413"/>
              <a:gd name="connsiteY202" fmla="*/ 32421 h 202134"/>
              <a:gd name="connsiteX203" fmla="*/ 6893387 w 17227413"/>
              <a:gd name="connsiteY203" fmla="*/ 43497 h 202134"/>
              <a:gd name="connsiteX204" fmla="*/ 6897909 w 17227413"/>
              <a:gd name="connsiteY204" fmla="*/ 40449 h 202134"/>
              <a:gd name="connsiteX205" fmla="*/ 6940996 w 17227413"/>
              <a:gd name="connsiteY205" fmla="*/ 31750 h 202134"/>
              <a:gd name="connsiteX206" fmla="*/ 6984085 w 17227413"/>
              <a:gd name="connsiteY206" fmla="*/ 40449 h 202134"/>
              <a:gd name="connsiteX207" fmla="*/ 6989416 w 17227413"/>
              <a:gd name="connsiteY207" fmla="*/ 44043 h 202134"/>
              <a:gd name="connsiteX208" fmla="*/ 6997251 w 17227413"/>
              <a:gd name="connsiteY208" fmla="*/ 32421 h 202134"/>
              <a:gd name="connsiteX209" fmla="*/ 7075525 w 17227413"/>
              <a:gd name="connsiteY209" fmla="*/ 0 h 202134"/>
              <a:gd name="connsiteX210" fmla="*/ 7153798 w 17227413"/>
              <a:gd name="connsiteY210" fmla="*/ 32421 h 202134"/>
              <a:gd name="connsiteX211" fmla="*/ 7161265 w 17227413"/>
              <a:gd name="connsiteY211" fmla="*/ 43497 h 202134"/>
              <a:gd name="connsiteX212" fmla="*/ 7165787 w 17227413"/>
              <a:gd name="connsiteY212" fmla="*/ 40449 h 202134"/>
              <a:gd name="connsiteX213" fmla="*/ 7208874 w 17227413"/>
              <a:gd name="connsiteY213" fmla="*/ 31750 h 202134"/>
              <a:gd name="connsiteX214" fmla="*/ 7251963 w 17227413"/>
              <a:gd name="connsiteY214" fmla="*/ 40449 h 202134"/>
              <a:gd name="connsiteX215" fmla="*/ 7257294 w 17227413"/>
              <a:gd name="connsiteY215" fmla="*/ 44044 h 202134"/>
              <a:gd name="connsiteX216" fmla="*/ 7265130 w 17227413"/>
              <a:gd name="connsiteY216" fmla="*/ 32421 h 202134"/>
              <a:gd name="connsiteX217" fmla="*/ 7343404 w 17227413"/>
              <a:gd name="connsiteY217" fmla="*/ 0 h 202134"/>
              <a:gd name="connsiteX218" fmla="*/ 7421676 w 17227413"/>
              <a:gd name="connsiteY218" fmla="*/ 32421 h 202134"/>
              <a:gd name="connsiteX219" fmla="*/ 7429145 w 17227413"/>
              <a:gd name="connsiteY219" fmla="*/ 43497 h 202134"/>
              <a:gd name="connsiteX220" fmla="*/ 7433666 w 17227413"/>
              <a:gd name="connsiteY220" fmla="*/ 40449 h 202134"/>
              <a:gd name="connsiteX221" fmla="*/ 7476754 w 17227413"/>
              <a:gd name="connsiteY221" fmla="*/ 31750 h 202134"/>
              <a:gd name="connsiteX222" fmla="*/ 7519842 w 17227413"/>
              <a:gd name="connsiteY222" fmla="*/ 40449 h 202134"/>
              <a:gd name="connsiteX223" fmla="*/ 7525172 w 17227413"/>
              <a:gd name="connsiteY223" fmla="*/ 44043 h 202134"/>
              <a:gd name="connsiteX224" fmla="*/ 7533008 w 17227413"/>
              <a:gd name="connsiteY224" fmla="*/ 32421 h 202134"/>
              <a:gd name="connsiteX225" fmla="*/ 7611282 w 17227413"/>
              <a:gd name="connsiteY225" fmla="*/ 0 h 202134"/>
              <a:gd name="connsiteX226" fmla="*/ 7689554 w 17227413"/>
              <a:gd name="connsiteY226" fmla="*/ 32421 h 202134"/>
              <a:gd name="connsiteX227" fmla="*/ 7697022 w 17227413"/>
              <a:gd name="connsiteY227" fmla="*/ 43497 h 202134"/>
              <a:gd name="connsiteX228" fmla="*/ 7701544 w 17227413"/>
              <a:gd name="connsiteY228" fmla="*/ 40449 h 202134"/>
              <a:gd name="connsiteX229" fmla="*/ 7744631 w 17227413"/>
              <a:gd name="connsiteY229" fmla="*/ 31750 h 202134"/>
              <a:gd name="connsiteX230" fmla="*/ 7787718 w 17227413"/>
              <a:gd name="connsiteY230" fmla="*/ 40449 h 202134"/>
              <a:gd name="connsiteX231" fmla="*/ 7793050 w 17227413"/>
              <a:gd name="connsiteY231" fmla="*/ 44043 h 202134"/>
              <a:gd name="connsiteX232" fmla="*/ 7800886 w 17227413"/>
              <a:gd name="connsiteY232" fmla="*/ 32421 h 202134"/>
              <a:gd name="connsiteX233" fmla="*/ 7879159 w 17227413"/>
              <a:gd name="connsiteY233" fmla="*/ 0 h 202134"/>
              <a:gd name="connsiteX234" fmla="*/ 7957432 w 17227413"/>
              <a:gd name="connsiteY234" fmla="*/ 32421 h 202134"/>
              <a:gd name="connsiteX235" fmla="*/ 7964900 w 17227413"/>
              <a:gd name="connsiteY235" fmla="*/ 43497 h 202134"/>
              <a:gd name="connsiteX236" fmla="*/ 7969422 w 17227413"/>
              <a:gd name="connsiteY236" fmla="*/ 40449 h 202134"/>
              <a:gd name="connsiteX237" fmla="*/ 8012509 w 17227413"/>
              <a:gd name="connsiteY237" fmla="*/ 31750 h 202134"/>
              <a:gd name="connsiteX238" fmla="*/ 8055596 w 17227413"/>
              <a:gd name="connsiteY238" fmla="*/ 40449 h 202134"/>
              <a:gd name="connsiteX239" fmla="*/ 8060929 w 17227413"/>
              <a:gd name="connsiteY239" fmla="*/ 44044 h 202134"/>
              <a:gd name="connsiteX240" fmla="*/ 8068765 w 17227413"/>
              <a:gd name="connsiteY240" fmla="*/ 32421 h 202134"/>
              <a:gd name="connsiteX241" fmla="*/ 8147038 w 17227413"/>
              <a:gd name="connsiteY241" fmla="*/ 0 h 202134"/>
              <a:gd name="connsiteX242" fmla="*/ 8225311 w 17227413"/>
              <a:gd name="connsiteY242" fmla="*/ 32421 h 202134"/>
              <a:gd name="connsiteX243" fmla="*/ 8232779 w 17227413"/>
              <a:gd name="connsiteY243" fmla="*/ 43497 h 202134"/>
              <a:gd name="connsiteX244" fmla="*/ 8237301 w 17227413"/>
              <a:gd name="connsiteY244" fmla="*/ 40449 h 202134"/>
              <a:gd name="connsiteX245" fmla="*/ 8280388 w 17227413"/>
              <a:gd name="connsiteY245" fmla="*/ 31750 h 202134"/>
              <a:gd name="connsiteX246" fmla="*/ 8323475 w 17227413"/>
              <a:gd name="connsiteY246" fmla="*/ 40449 h 202134"/>
              <a:gd name="connsiteX247" fmla="*/ 8328801 w 17227413"/>
              <a:gd name="connsiteY247" fmla="*/ 44040 h 202134"/>
              <a:gd name="connsiteX248" fmla="*/ 8336635 w 17227413"/>
              <a:gd name="connsiteY248" fmla="*/ 32421 h 202134"/>
              <a:gd name="connsiteX249" fmla="*/ 8414908 w 17227413"/>
              <a:gd name="connsiteY249" fmla="*/ 0 h 202134"/>
              <a:gd name="connsiteX250" fmla="*/ 8493181 w 17227413"/>
              <a:gd name="connsiteY250" fmla="*/ 32421 h 202134"/>
              <a:gd name="connsiteX251" fmla="*/ 8500649 w 17227413"/>
              <a:gd name="connsiteY251" fmla="*/ 43497 h 202134"/>
              <a:gd name="connsiteX252" fmla="*/ 8505171 w 17227413"/>
              <a:gd name="connsiteY252" fmla="*/ 40449 h 202134"/>
              <a:gd name="connsiteX253" fmla="*/ 8548258 w 17227413"/>
              <a:gd name="connsiteY253" fmla="*/ 31750 h 202134"/>
              <a:gd name="connsiteX254" fmla="*/ 8591346 w 17227413"/>
              <a:gd name="connsiteY254" fmla="*/ 40449 h 202134"/>
              <a:gd name="connsiteX255" fmla="*/ 8596958 w 17227413"/>
              <a:gd name="connsiteY255" fmla="*/ 44233 h 202134"/>
              <a:gd name="connsiteX256" fmla="*/ 8604922 w 17227413"/>
              <a:gd name="connsiteY256" fmla="*/ 32422 h 202134"/>
              <a:gd name="connsiteX257" fmla="*/ 8683195 w 17227413"/>
              <a:gd name="connsiteY257" fmla="*/ 0 h 202134"/>
              <a:gd name="connsiteX258" fmla="*/ 8761468 w 17227413"/>
              <a:gd name="connsiteY258" fmla="*/ 32421 h 202134"/>
              <a:gd name="connsiteX259" fmla="*/ 8768935 w 17227413"/>
              <a:gd name="connsiteY259" fmla="*/ 43496 h 202134"/>
              <a:gd name="connsiteX260" fmla="*/ 8773455 w 17227413"/>
              <a:gd name="connsiteY260" fmla="*/ 40449 h 202134"/>
              <a:gd name="connsiteX261" fmla="*/ 8816542 w 17227413"/>
              <a:gd name="connsiteY261" fmla="*/ 31750 h 202134"/>
              <a:gd name="connsiteX262" fmla="*/ 8859629 w 17227413"/>
              <a:gd name="connsiteY262" fmla="*/ 40449 h 202134"/>
              <a:gd name="connsiteX263" fmla="*/ 8864963 w 17227413"/>
              <a:gd name="connsiteY263" fmla="*/ 44044 h 202134"/>
              <a:gd name="connsiteX264" fmla="*/ 8872800 w 17227413"/>
              <a:gd name="connsiteY264" fmla="*/ 32421 h 202134"/>
              <a:gd name="connsiteX265" fmla="*/ 8951073 w 17227413"/>
              <a:gd name="connsiteY265" fmla="*/ 0 h 202134"/>
              <a:gd name="connsiteX266" fmla="*/ 9029346 w 17227413"/>
              <a:gd name="connsiteY266" fmla="*/ 32421 h 202134"/>
              <a:gd name="connsiteX267" fmla="*/ 9036813 w 17227413"/>
              <a:gd name="connsiteY267" fmla="*/ 43496 h 202134"/>
              <a:gd name="connsiteX268" fmla="*/ 9041333 w 17227413"/>
              <a:gd name="connsiteY268" fmla="*/ 40449 h 202134"/>
              <a:gd name="connsiteX269" fmla="*/ 9084420 w 17227413"/>
              <a:gd name="connsiteY269" fmla="*/ 31750 h 202134"/>
              <a:gd name="connsiteX270" fmla="*/ 9127508 w 17227413"/>
              <a:gd name="connsiteY270" fmla="*/ 40449 h 202134"/>
              <a:gd name="connsiteX271" fmla="*/ 9132841 w 17227413"/>
              <a:gd name="connsiteY271" fmla="*/ 44045 h 202134"/>
              <a:gd name="connsiteX272" fmla="*/ 9140679 w 17227413"/>
              <a:gd name="connsiteY272" fmla="*/ 32421 h 202134"/>
              <a:gd name="connsiteX273" fmla="*/ 9218952 w 17227413"/>
              <a:gd name="connsiteY273" fmla="*/ 0 h 202134"/>
              <a:gd name="connsiteX274" fmla="*/ 9297225 w 17227413"/>
              <a:gd name="connsiteY274" fmla="*/ 32421 h 202134"/>
              <a:gd name="connsiteX275" fmla="*/ 9304692 w 17227413"/>
              <a:gd name="connsiteY275" fmla="*/ 43496 h 202134"/>
              <a:gd name="connsiteX276" fmla="*/ 9309212 w 17227413"/>
              <a:gd name="connsiteY276" fmla="*/ 40449 h 202134"/>
              <a:gd name="connsiteX277" fmla="*/ 9352300 w 17227413"/>
              <a:gd name="connsiteY277" fmla="*/ 31750 h 202134"/>
              <a:gd name="connsiteX278" fmla="*/ 9395387 w 17227413"/>
              <a:gd name="connsiteY278" fmla="*/ 40449 h 202134"/>
              <a:gd name="connsiteX279" fmla="*/ 9400721 w 17227413"/>
              <a:gd name="connsiteY279" fmla="*/ 44045 h 202134"/>
              <a:gd name="connsiteX280" fmla="*/ 9408558 w 17227413"/>
              <a:gd name="connsiteY280" fmla="*/ 32421 h 202134"/>
              <a:gd name="connsiteX281" fmla="*/ 9486831 w 17227413"/>
              <a:gd name="connsiteY281" fmla="*/ 0 h 202134"/>
              <a:gd name="connsiteX282" fmla="*/ 9565104 w 17227413"/>
              <a:gd name="connsiteY282" fmla="*/ 32421 h 202134"/>
              <a:gd name="connsiteX283" fmla="*/ 9572572 w 17227413"/>
              <a:gd name="connsiteY283" fmla="*/ 43496 h 202134"/>
              <a:gd name="connsiteX284" fmla="*/ 9577091 w 17227413"/>
              <a:gd name="connsiteY284" fmla="*/ 40449 h 202134"/>
              <a:gd name="connsiteX285" fmla="*/ 9620179 w 17227413"/>
              <a:gd name="connsiteY285" fmla="*/ 31750 h 202134"/>
              <a:gd name="connsiteX286" fmla="*/ 9663266 w 17227413"/>
              <a:gd name="connsiteY286" fmla="*/ 40449 h 202134"/>
              <a:gd name="connsiteX287" fmla="*/ 9668599 w 17227413"/>
              <a:gd name="connsiteY287" fmla="*/ 44045 h 202134"/>
              <a:gd name="connsiteX288" fmla="*/ 9676437 w 17227413"/>
              <a:gd name="connsiteY288" fmla="*/ 32421 h 202134"/>
              <a:gd name="connsiteX289" fmla="*/ 9754710 w 17227413"/>
              <a:gd name="connsiteY289" fmla="*/ 0 h 202134"/>
              <a:gd name="connsiteX290" fmla="*/ 9832983 w 17227413"/>
              <a:gd name="connsiteY290" fmla="*/ 32421 h 202134"/>
              <a:gd name="connsiteX291" fmla="*/ 9840450 w 17227413"/>
              <a:gd name="connsiteY291" fmla="*/ 43496 h 202134"/>
              <a:gd name="connsiteX292" fmla="*/ 9844970 w 17227413"/>
              <a:gd name="connsiteY292" fmla="*/ 40449 h 202134"/>
              <a:gd name="connsiteX293" fmla="*/ 9888057 w 17227413"/>
              <a:gd name="connsiteY293" fmla="*/ 31750 h 202134"/>
              <a:gd name="connsiteX294" fmla="*/ 9931145 w 17227413"/>
              <a:gd name="connsiteY294" fmla="*/ 40449 h 202134"/>
              <a:gd name="connsiteX295" fmla="*/ 9936478 w 17227413"/>
              <a:gd name="connsiteY295" fmla="*/ 44045 h 202134"/>
              <a:gd name="connsiteX296" fmla="*/ 9944315 w 17227413"/>
              <a:gd name="connsiteY296" fmla="*/ 32421 h 202134"/>
              <a:gd name="connsiteX297" fmla="*/ 10022590 w 17227413"/>
              <a:gd name="connsiteY297" fmla="*/ 0 h 202134"/>
              <a:gd name="connsiteX298" fmla="*/ 10100862 w 17227413"/>
              <a:gd name="connsiteY298" fmla="*/ 32421 h 202134"/>
              <a:gd name="connsiteX299" fmla="*/ 10108329 w 17227413"/>
              <a:gd name="connsiteY299" fmla="*/ 43496 h 202134"/>
              <a:gd name="connsiteX300" fmla="*/ 10112849 w 17227413"/>
              <a:gd name="connsiteY300" fmla="*/ 40449 h 202134"/>
              <a:gd name="connsiteX301" fmla="*/ 10155936 w 17227413"/>
              <a:gd name="connsiteY301" fmla="*/ 31750 h 202134"/>
              <a:gd name="connsiteX302" fmla="*/ 10199023 w 17227413"/>
              <a:gd name="connsiteY302" fmla="*/ 40449 h 202134"/>
              <a:gd name="connsiteX303" fmla="*/ 10204357 w 17227413"/>
              <a:gd name="connsiteY303" fmla="*/ 44044 h 202134"/>
              <a:gd name="connsiteX304" fmla="*/ 10212193 w 17227413"/>
              <a:gd name="connsiteY304" fmla="*/ 32421 h 202134"/>
              <a:gd name="connsiteX305" fmla="*/ 10290467 w 17227413"/>
              <a:gd name="connsiteY305" fmla="*/ 0 h 202134"/>
              <a:gd name="connsiteX306" fmla="*/ 10368740 w 17227413"/>
              <a:gd name="connsiteY306" fmla="*/ 32421 h 202134"/>
              <a:gd name="connsiteX307" fmla="*/ 10376207 w 17227413"/>
              <a:gd name="connsiteY307" fmla="*/ 43496 h 202134"/>
              <a:gd name="connsiteX308" fmla="*/ 10380726 w 17227413"/>
              <a:gd name="connsiteY308" fmla="*/ 40449 h 202134"/>
              <a:gd name="connsiteX309" fmla="*/ 10423813 w 17227413"/>
              <a:gd name="connsiteY309" fmla="*/ 31750 h 202134"/>
              <a:gd name="connsiteX310" fmla="*/ 10466901 w 17227413"/>
              <a:gd name="connsiteY310" fmla="*/ 40449 h 202134"/>
              <a:gd name="connsiteX311" fmla="*/ 10472234 w 17227413"/>
              <a:gd name="connsiteY311" fmla="*/ 44044 h 202134"/>
              <a:gd name="connsiteX312" fmla="*/ 10480071 w 17227413"/>
              <a:gd name="connsiteY312" fmla="*/ 32421 h 202134"/>
              <a:gd name="connsiteX313" fmla="*/ 10558342 w 17227413"/>
              <a:gd name="connsiteY313" fmla="*/ 0 h 202134"/>
              <a:gd name="connsiteX314" fmla="*/ 10636617 w 17227413"/>
              <a:gd name="connsiteY314" fmla="*/ 32421 h 202134"/>
              <a:gd name="connsiteX315" fmla="*/ 10644084 w 17227413"/>
              <a:gd name="connsiteY315" fmla="*/ 43496 h 202134"/>
              <a:gd name="connsiteX316" fmla="*/ 10648603 w 17227413"/>
              <a:gd name="connsiteY316" fmla="*/ 40449 h 202134"/>
              <a:gd name="connsiteX317" fmla="*/ 10691692 w 17227413"/>
              <a:gd name="connsiteY317" fmla="*/ 31750 h 202134"/>
              <a:gd name="connsiteX318" fmla="*/ 10734778 w 17227413"/>
              <a:gd name="connsiteY318" fmla="*/ 40449 h 202134"/>
              <a:gd name="connsiteX319" fmla="*/ 10740113 w 17227413"/>
              <a:gd name="connsiteY319" fmla="*/ 44045 h 202134"/>
              <a:gd name="connsiteX320" fmla="*/ 10747949 w 17227413"/>
              <a:gd name="connsiteY320" fmla="*/ 32421 h 202134"/>
              <a:gd name="connsiteX321" fmla="*/ 10826222 w 17227413"/>
              <a:gd name="connsiteY321" fmla="*/ 0 h 202134"/>
              <a:gd name="connsiteX322" fmla="*/ 10904495 w 17227413"/>
              <a:gd name="connsiteY322" fmla="*/ 32421 h 202134"/>
              <a:gd name="connsiteX323" fmla="*/ 10911961 w 17227413"/>
              <a:gd name="connsiteY323" fmla="*/ 43496 h 202134"/>
              <a:gd name="connsiteX324" fmla="*/ 10916482 w 17227413"/>
              <a:gd name="connsiteY324" fmla="*/ 40449 h 202134"/>
              <a:gd name="connsiteX325" fmla="*/ 10959570 w 17227413"/>
              <a:gd name="connsiteY325" fmla="*/ 31750 h 202134"/>
              <a:gd name="connsiteX326" fmla="*/ 11002656 w 17227413"/>
              <a:gd name="connsiteY326" fmla="*/ 40449 h 202134"/>
              <a:gd name="connsiteX327" fmla="*/ 11007991 w 17227413"/>
              <a:gd name="connsiteY327" fmla="*/ 44045 h 202134"/>
              <a:gd name="connsiteX328" fmla="*/ 11015827 w 17227413"/>
              <a:gd name="connsiteY328" fmla="*/ 32421 h 202134"/>
              <a:gd name="connsiteX329" fmla="*/ 11094101 w 17227413"/>
              <a:gd name="connsiteY329" fmla="*/ 0 h 202134"/>
              <a:gd name="connsiteX330" fmla="*/ 11172374 w 17227413"/>
              <a:gd name="connsiteY330" fmla="*/ 32421 h 202134"/>
              <a:gd name="connsiteX331" fmla="*/ 11179840 w 17227413"/>
              <a:gd name="connsiteY331" fmla="*/ 43496 h 202134"/>
              <a:gd name="connsiteX332" fmla="*/ 11184360 w 17227413"/>
              <a:gd name="connsiteY332" fmla="*/ 40449 h 202134"/>
              <a:gd name="connsiteX333" fmla="*/ 11227446 w 17227413"/>
              <a:gd name="connsiteY333" fmla="*/ 31750 h 202134"/>
              <a:gd name="connsiteX334" fmla="*/ 11270535 w 17227413"/>
              <a:gd name="connsiteY334" fmla="*/ 40449 h 202134"/>
              <a:gd name="connsiteX335" fmla="*/ 11275868 w 17227413"/>
              <a:gd name="connsiteY335" fmla="*/ 44045 h 202134"/>
              <a:gd name="connsiteX336" fmla="*/ 11283705 w 17227413"/>
              <a:gd name="connsiteY336" fmla="*/ 32421 h 202134"/>
              <a:gd name="connsiteX337" fmla="*/ 11361978 w 17227413"/>
              <a:gd name="connsiteY337" fmla="*/ 0 h 202134"/>
              <a:gd name="connsiteX338" fmla="*/ 11440251 w 17227413"/>
              <a:gd name="connsiteY338" fmla="*/ 32421 h 202134"/>
              <a:gd name="connsiteX339" fmla="*/ 11447718 w 17227413"/>
              <a:gd name="connsiteY339" fmla="*/ 43496 h 202134"/>
              <a:gd name="connsiteX340" fmla="*/ 11452238 w 17227413"/>
              <a:gd name="connsiteY340" fmla="*/ 40449 h 202134"/>
              <a:gd name="connsiteX341" fmla="*/ 11495326 w 17227413"/>
              <a:gd name="connsiteY341" fmla="*/ 31750 h 202134"/>
              <a:gd name="connsiteX342" fmla="*/ 11538413 w 17227413"/>
              <a:gd name="connsiteY342" fmla="*/ 40449 h 202134"/>
              <a:gd name="connsiteX343" fmla="*/ 11543748 w 17227413"/>
              <a:gd name="connsiteY343" fmla="*/ 44045 h 202134"/>
              <a:gd name="connsiteX344" fmla="*/ 11551584 w 17227413"/>
              <a:gd name="connsiteY344" fmla="*/ 32421 h 202134"/>
              <a:gd name="connsiteX345" fmla="*/ 11629857 w 17227413"/>
              <a:gd name="connsiteY345" fmla="*/ 0 h 202134"/>
              <a:gd name="connsiteX346" fmla="*/ 11708130 w 17227413"/>
              <a:gd name="connsiteY346" fmla="*/ 32421 h 202134"/>
              <a:gd name="connsiteX347" fmla="*/ 11715596 w 17227413"/>
              <a:gd name="connsiteY347" fmla="*/ 43496 h 202134"/>
              <a:gd name="connsiteX348" fmla="*/ 11720117 w 17227413"/>
              <a:gd name="connsiteY348" fmla="*/ 40449 h 202134"/>
              <a:gd name="connsiteX349" fmla="*/ 11763204 w 17227413"/>
              <a:gd name="connsiteY349" fmla="*/ 31750 h 202134"/>
              <a:gd name="connsiteX350" fmla="*/ 11806291 w 17227413"/>
              <a:gd name="connsiteY350" fmla="*/ 40449 h 202134"/>
              <a:gd name="connsiteX351" fmla="*/ 11811625 w 17227413"/>
              <a:gd name="connsiteY351" fmla="*/ 44045 h 202134"/>
              <a:gd name="connsiteX352" fmla="*/ 11819462 w 17227413"/>
              <a:gd name="connsiteY352" fmla="*/ 32421 h 202134"/>
              <a:gd name="connsiteX353" fmla="*/ 11897735 w 17227413"/>
              <a:gd name="connsiteY353" fmla="*/ 0 h 202134"/>
              <a:gd name="connsiteX354" fmla="*/ 11976007 w 17227413"/>
              <a:gd name="connsiteY354" fmla="*/ 32421 h 202134"/>
              <a:gd name="connsiteX355" fmla="*/ 11983474 w 17227413"/>
              <a:gd name="connsiteY355" fmla="*/ 43496 h 202134"/>
              <a:gd name="connsiteX356" fmla="*/ 11987994 w 17227413"/>
              <a:gd name="connsiteY356" fmla="*/ 40449 h 202134"/>
              <a:gd name="connsiteX357" fmla="*/ 12031082 w 17227413"/>
              <a:gd name="connsiteY357" fmla="*/ 31750 h 202134"/>
              <a:gd name="connsiteX358" fmla="*/ 12074166 w 17227413"/>
              <a:gd name="connsiteY358" fmla="*/ 40449 h 202134"/>
              <a:gd name="connsiteX359" fmla="*/ 12079498 w 17227413"/>
              <a:gd name="connsiteY359" fmla="*/ 44044 h 202134"/>
              <a:gd name="connsiteX360" fmla="*/ 12087335 w 17227413"/>
              <a:gd name="connsiteY360" fmla="*/ 32421 h 202134"/>
              <a:gd name="connsiteX361" fmla="*/ 12165606 w 17227413"/>
              <a:gd name="connsiteY361" fmla="*/ 0 h 202134"/>
              <a:gd name="connsiteX362" fmla="*/ 12243879 w 17227413"/>
              <a:gd name="connsiteY362" fmla="*/ 32421 h 202134"/>
              <a:gd name="connsiteX363" fmla="*/ 12251347 w 17227413"/>
              <a:gd name="connsiteY363" fmla="*/ 43497 h 202134"/>
              <a:gd name="connsiteX364" fmla="*/ 12255869 w 17227413"/>
              <a:gd name="connsiteY364" fmla="*/ 40449 h 202134"/>
              <a:gd name="connsiteX365" fmla="*/ 12298956 w 17227413"/>
              <a:gd name="connsiteY365" fmla="*/ 31750 h 202134"/>
              <a:gd name="connsiteX366" fmla="*/ 12342044 w 17227413"/>
              <a:gd name="connsiteY366" fmla="*/ 40449 h 202134"/>
              <a:gd name="connsiteX367" fmla="*/ 12347375 w 17227413"/>
              <a:gd name="connsiteY367" fmla="*/ 44043 h 202134"/>
              <a:gd name="connsiteX368" fmla="*/ 12355211 w 17227413"/>
              <a:gd name="connsiteY368" fmla="*/ 32421 h 202134"/>
              <a:gd name="connsiteX369" fmla="*/ 12433484 w 17227413"/>
              <a:gd name="connsiteY369" fmla="*/ 0 h 202134"/>
              <a:gd name="connsiteX370" fmla="*/ 12511757 w 17227413"/>
              <a:gd name="connsiteY370" fmla="*/ 32421 h 202134"/>
              <a:gd name="connsiteX371" fmla="*/ 12519225 w 17227413"/>
              <a:gd name="connsiteY371" fmla="*/ 43497 h 202134"/>
              <a:gd name="connsiteX372" fmla="*/ 12523747 w 17227413"/>
              <a:gd name="connsiteY372" fmla="*/ 40449 h 202134"/>
              <a:gd name="connsiteX373" fmla="*/ 12566834 w 17227413"/>
              <a:gd name="connsiteY373" fmla="*/ 31750 h 202134"/>
              <a:gd name="connsiteX374" fmla="*/ 12609922 w 17227413"/>
              <a:gd name="connsiteY374" fmla="*/ 40449 h 202134"/>
              <a:gd name="connsiteX375" fmla="*/ 12615254 w 17227413"/>
              <a:gd name="connsiteY375" fmla="*/ 44044 h 202134"/>
              <a:gd name="connsiteX376" fmla="*/ 12623090 w 17227413"/>
              <a:gd name="connsiteY376" fmla="*/ 32421 h 202134"/>
              <a:gd name="connsiteX377" fmla="*/ 12701363 w 17227413"/>
              <a:gd name="connsiteY377" fmla="*/ 0 h 202134"/>
              <a:gd name="connsiteX378" fmla="*/ 12779636 w 17227413"/>
              <a:gd name="connsiteY378" fmla="*/ 32421 h 202134"/>
              <a:gd name="connsiteX379" fmla="*/ 12787104 w 17227413"/>
              <a:gd name="connsiteY379" fmla="*/ 43497 h 202134"/>
              <a:gd name="connsiteX380" fmla="*/ 12791626 w 17227413"/>
              <a:gd name="connsiteY380" fmla="*/ 40449 h 202134"/>
              <a:gd name="connsiteX381" fmla="*/ 12834713 w 17227413"/>
              <a:gd name="connsiteY381" fmla="*/ 31750 h 202134"/>
              <a:gd name="connsiteX382" fmla="*/ 12877801 w 17227413"/>
              <a:gd name="connsiteY382" fmla="*/ 40449 h 202134"/>
              <a:gd name="connsiteX383" fmla="*/ 12883132 w 17227413"/>
              <a:gd name="connsiteY383" fmla="*/ 44043 h 202134"/>
              <a:gd name="connsiteX384" fmla="*/ 12890968 w 17227413"/>
              <a:gd name="connsiteY384" fmla="*/ 32421 h 202134"/>
              <a:gd name="connsiteX385" fmla="*/ 12969241 w 17227413"/>
              <a:gd name="connsiteY385" fmla="*/ 0 h 202134"/>
              <a:gd name="connsiteX386" fmla="*/ 13047514 w 17227413"/>
              <a:gd name="connsiteY386" fmla="*/ 32421 h 202134"/>
              <a:gd name="connsiteX387" fmla="*/ 13054982 w 17227413"/>
              <a:gd name="connsiteY387" fmla="*/ 43497 h 202134"/>
              <a:gd name="connsiteX388" fmla="*/ 13059504 w 17227413"/>
              <a:gd name="connsiteY388" fmla="*/ 40449 h 202134"/>
              <a:gd name="connsiteX389" fmla="*/ 13102591 w 17227413"/>
              <a:gd name="connsiteY389" fmla="*/ 31750 h 202134"/>
              <a:gd name="connsiteX390" fmla="*/ 13145679 w 17227413"/>
              <a:gd name="connsiteY390" fmla="*/ 40449 h 202134"/>
              <a:gd name="connsiteX391" fmla="*/ 13151010 w 17227413"/>
              <a:gd name="connsiteY391" fmla="*/ 44043 h 202134"/>
              <a:gd name="connsiteX392" fmla="*/ 13158846 w 17227413"/>
              <a:gd name="connsiteY392" fmla="*/ 32421 h 202134"/>
              <a:gd name="connsiteX393" fmla="*/ 13237119 w 17227413"/>
              <a:gd name="connsiteY393" fmla="*/ 0 h 202134"/>
              <a:gd name="connsiteX394" fmla="*/ 13315392 w 17227413"/>
              <a:gd name="connsiteY394" fmla="*/ 32421 h 202134"/>
              <a:gd name="connsiteX395" fmla="*/ 13322860 w 17227413"/>
              <a:gd name="connsiteY395" fmla="*/ 43497 h 202134"/>
              <a:gd name="connsiteX396" fmla="*/ 13327382 w 17227413"/>
              <a:gd name="connsiteY396" fmla="*/ 40449 h 202134"/>
              <a:gd name="connsiteX397" fmla="*/ 13370469 w 17227413"/>
              <a:gd name="connsiteY397" fmla="*/ 31750 h 202134"/>
              <a:gd name="connsiteX398" fmla="*/ 13413557 w 17227413"/>
              <a:gd name="connsiteY398" fmla="*/ 40449 h 202134"/>
              <a:gd name="connsiteX399" fmla="*/ 13418889 w 17227413"/>
              <a:gd name="connsiteY399" fmla="*/ 44044 h 202134"/>
              <a:gd name="connsiteX400" fmla="*/ 13426725 w 17227413"/>
              <a:gd name="connsiteY400" fmla="*/ 32421 h 202134"/>
              <a:gd name="connsiteX401" fmla="*/ 13504998 w 17227413"/>
              <a:gd name="connsiteY401" fmla="*/ 0 h 202134"/>
              <a:gd name="connsiteX402" fmla="*/ 13583271 w 17227413"/>
              <a:gd name="connsiteY402" fmla="*/ 32421 h 202134"/>
              <a:gd name="connsiteX403" fmla="*/ 13590739 w 17227413"/>
              <a:gd name="connsiteY403" fmla="*/ 43497 h 202134"/>
              <a:gd name="connsiteX404" fmla="*/ 13595261 w 17227413"/>
              <a:gd name="connsiteY404" fmla="*/ 40449 h 202134"/>
              <a:gd name="connsiteX405" fmla="*/ 13638348 w 17227413"/>
              <a:gd name="connsiteY405" fmla="*/ 31750 h 202134"/>
              <a:gd name="connsiteX406" fmla="*/ 13681436 w 17227413"/>
              <a:gd name="connsiteY406" fmla="*/ 40449 h 202134"/>
              <a:gd name="connsiteX407" fmla="*/ 13686767 w 17227413"/>
              <a:gd name="connsiteY407" fmla="*/ 44043 h 202134"/>
              <a:gd name="connsiteX408" fmla="*/ 13694603 w 17227413"/>
              <a:gd name="connsiteY408" fmla="*/ 32421 h 202134"/>
              <a:gd name="connsiteX409" fmla="*/ 13772876 w 17227413"/>
              <a:gd name="connsiteY409" fmla="*/ 0 h 202134"/>
              <a:gd name="connsiteX410" fmla="*/ 13851149 w 17227413"/>
              <a:gd name="connsiteY410" fmla="*/ 32421 h 202134"/>
              <a:gd name="connsiteX411" fmla="*/ 13858617 w 17227413"/>
              <a:gd name="connsiteY411" fmla="*/ 43497 h 202134"/>
              <a:gd name="connsiteX412" fmla="*/ 13863139 w 17227413"/>
              <a:gd name="connsiteY412" fmla="*/ 40449 h 202134"/>
              <a:gd name="connsiteX413" fmla="*/ 13906226 w 17227413"/>
              <a:gd name="connsiteY413" fmla="*/ 31750 h 202134"/>
              <a:gd name="connsiteX414" fmla="*/ 13949314 w 17227413"/>
              <a:gd name="connsiteY414" fmla="*/ 40449 h 202134"/>
              <a:gd name="connsiteX415" fmla="*/ 13954645 w 17227413"/>
              <a:gd name="connsiteY415" fmla="*/ 44043 h 202134"/>
              <a:gd name="connsiteX416" fmla="*/ 13962481 w 17227413"/>
              <a:gd name="connsiteY416" fmla="*/ 32421 h 202134"/>
              <a:gd name="connsiteX417" fmla="*/ 14040754 w 17227413"/>
              <a:gd name="connsiteY417" fmla="*/ 0 h 202134"/>
              <a:gd name="connsiteX418" fmla="*/ 14119027 w 17227413"/>
              <a:gd name="connsiteY418" fmla="*/ 32421 h 202134"/>
              <a:gd name="connsiteX419" fmla="*/ 14126495 w 17227413"/>
              <a:gd name="connsiteY419" fmla="*/ 43497 h 202134"/>
              <a:gd name="connsiteX420" fmla="*/ 14131017 w 17227413"/>
              <a:gd name="connsiteY420" fmla="*/ 40449 h 202134"/>
              <a:gd name="connsiteX421" fmla="*/ 14174104 w 17227413"/>
              <a:gd name="connsiteY421" fmla="*/ 31750 h 202134"/>
              <a:gd name="connsiteX422" fmla="*/ 14217192 w 17227413"/>
              <a:gd name="connsiteY422" fmla="*/ 40449 h 202134"/>
              <a:gd name="connsiteX423" fmla="*/ 14222524 w 17227413"/>
              <a:gd name="connsiteY423" fmla="*/ 44044 h 202134"/>
              <a:gd name="connsiteX424" fmla="*/ 14230360 w 17227413"/>
              <a:gd name="connsiteY424" fmla="*/ 32421 h 202134"/>
              <a:gd name="connsiteX425" fmla="*/ 14308633 w 17227413"/>
              <a:gd name="connsiteY425" fmla="*/ 0 h 202134"/>
              <a:gd name="connsiteX426" fmla="*/ 14386906 w 17227413"/>
              <a:gd name="connsiteY426" fmla="*/ 32421 h 202134"/>
              <a:gd name="connsiteX427" fmla="*/ 14394374 w 17227413"/>
              <a:gd name="connsiteY427" fmla="*/ 43497 h 202134"/>
              <a:gd name="connsiteX428" fmla="*/ 14398896 w 17227413"/>
              <a:gd name="connsiteY428" fmla="*/ 40449 h 202134"/>
              <a:gd name="connsiteX429" fmla="*/ 14441983 w 17227413"/>
              <a:gd name="connsiteY429" fmla="*/ 31750 h 202134"/>
              <a:gd name="connsiteX430" fmla="*/ 14485071 w 17227413"/>
              <a:gd name="connsiteY430" fmla="*/ 40449 h 202134"/>
              <a:gd name="connsiteX431" fmla="*/ 14490402 w 17227413"/>
              <a:gd name="connsiteY431" fmla="*/ 44043 h 202134"/>
              <a:gd name="connsiteX432" fmla="*/ 14498238 w 17227413"/>
              <a:gd name="connsiteY432" fmla="*/ 32421 h 202134"/>
              <a:gd name="connsiteX433" fmla="*/ 14576511 w 17227413"/>
              <a:gd name="connsiteY433" fmla="*/ 0 h 202134"/>
              <a:gd name="connsiteX434" fmla="*/ 14654784 w 17227413"/>
              <a:gd name="connsiteY434" fmla="*/ 32421 h 202134"/>
              <a:gd name="connsiteX435" fmla="*/ 14662252 w 17227413"/>
              <a:gd name="connsiteY435" fmla="*/ 43497 h 202134"/>
              <a:gd name="connsiteX436" fmla="*/ 14666774 w 17227413"/>
              <a:gd name="connsiteY436" fmla="*/ 40449 h 202134"/>
              <a:gd name="connsiteX437" fmla="*/ 14709861 w 17227413"/>
              <a:gd name="connsiteY437" fmla="*/ 31750 h 202134"/>
              <a:gd name="connsiteX438" fmla="*/ 14752949 w 17227413"/>
              <a:gd name="connsiteY438" fmla="*/ 40449 h 202134"/>
              <a:gd name="connsiteX439" fmla="*/ 14758280 w 17227413"/>
              <a:gd name="connsiteY439" fmla="*/ 44043 h 202134"/>
              <a:gd name="connsiteX440" fmla="*/ 14766116 w 17227413"/>
              <a:gd name="connsiteY440" fmla="*/ 32421 h 202134"/>
              <a:gd name="connsiteX441" fmla="*/ 14844389 w 17227413"/>
              <a:gd name="connsiteY441" fmla="*/ 0 h 202134"/>
              <a:gd name="connsiteX442" fmla="*/ 14922662 w 17227413"/>
              <a:gd name="connsiteY442" fmla="*/ 32421 h 202134"/>
              <a:gd name="connsiteX443" fmla="*/ 14930130 w 17227413"/>
              <a:gd name="connsiteY443" fmla="*/ 43497 h 202134"/>
              <a:gd name="connsiteX444" fmla="*/ 14934652 w 17227413"/>
              <a:gd name="connsiteY444" fmla="*/ 40449 h 202134"/>
              <a:gd name="connsiteX445" fmla="*/ 14977739 w 17227413"/>
              <a:gd name="connsiteY445" fmla="*/ 31750 h 202134"/>
              <a:gd name="connsiteX446" fmla="*/ 15020827 w 17227413"/>
              <a:gd name="connsiteY446" fmla="*/ 40449 h 202134"/>
              <a:gd name="connsiteX447" fmla="*/ 15026159 w 17227413"/>
              <a:gd name="connsiteY447" fmla="*/ 44044 h 202134"/>
              <a:gd name="connsiteX448" fmla="*/ 15033995 w 17227413"/>
              <a:gd name="connsiteY448" fmla="*/ 32421 h 202134"/>
              <a:gd name="connsiteX449" fmla="*/ 15112268 w 17227413"/>
              <a:gd name="connsiteY449" fmla="*/ 0 h 202134"/>
              <a:gd name="connsiteX450" fmla="*/ 15190541 w 17227413"/>
              <a:gd name="connsiteY450" fmla="*/ 32421 h 202134"/>
              <a:gd name="connsiteX451" fmla="*/ 15198009 w 17227413"/>
              <a:gd name="connsiteY451" fmla="*/ 43497 h 202134"/>
              <a:gd name="connsiteX452" fmla="*/ 15202531 w 17227413"/>
              <a:gd name="connsiteY452" fmla="*/ 40449 h 202134"/>
              <a:gd name="connsiteX453" fmla="*/ 15245618 w 17227413"/>
              <a:gd name="connsiteY453" fmla="*/ 31750 h 202134"/>
              <a:gd name="connsiteX454" fmla="*/ 15288706 w 17227413"/>
              <a:gd name="connsiteY454" fmla="*/ 40449 h 202134"/>
              <a:gd name="connsiteX455" fmla="*/ 15294037 w 17227413"/>
              <a:gd name="connsiteY455" fmla="*/ 44043 h 202134"/>
              <a:gd name="connsiteX456" fmla="*/ 15301873 w 17227413"/>
              <a:gd name="connsiteY456" fmla="*/ 32421 h 202134"/>
              <a:gd name="connsiteX457" fmla="*/ 15380146 w 17227413"/>
              <a:gd name="connsiteY457" fmla="*/ 0 h 202134"/>
              <a:gd name="connsiteX458" fmla="*/ 15458419 w 17227413"/>
              <a:gd name="connsiteY458" fmla="*/ 32421 h 202134"/>
              <a:gd name="connsiteX459" fmla="*/ 15465887 w 17227413"/>
              <a:gd name="connsiteY459" fmla="*/ 43497 h 202134"/>
              <a:gd name="connsiteX460" fmla="*/ 15470409 w 17227413"/>
              <a:gd name="connsiteY460" fmla="*/ 40449 h 202134"/>
              <a:gd name="connsiteX461" fmla="*/ 15513496 w 17227413"/>
              <a:gd name="connsiteY461" fmla="*/ 31750 h 202134"/>
              <a:gd name="connsiteX462" fmla="*/ 15556584 w 17227413"/>
              <a:gd name="connsiteY462" fmla="*/ 40449 h 202134"/>
              <a:gd name="connsiteX463" fmla="*/ 15561915 w 17227413"/>
              <a:gd name="connsiteY463" fmla="*/ 44043 h 202134"/>
              <a:gd name="connsiteX464" fmla="*/ 15569751 w 17227413"/>
              <a:gd name="connsiteY464" fmla="*/ 32421 h 202134"/>
              <a:gd name="connsiteX465" fmla="*/ 15648024 w 17227413"/>
              <a:gd name="connsiteY465" fmla="*/ 0 h 202134"/>
              <a:gd name="connsiteX466" fmla="*/ 15726297 w 17227413"/>
              <a:gd name="connsiteY466" fmla="*/ 32421 h 202134"/>
              <a:gd name="connsiteX467" fmla="*/ 15733765 w 17227413"/>
              <a:gd name="connsiteY467" fmla="*/ 43497 h 202134"/>
              <a:gd name="connsiteX468" fmla="*/ 15738287 w 17227413"/>
              <a:gd name="connsiteY468" fmla="*/ 40449 h 202134"/>
              <a:gd name="connsiteX469" fmla="*/ 15781374 w 17227413"/>
              <a:gd name="connsiteY469" fmla="*/ 31750 h 202134"/>
              <a:gd name="connsiteX470" fmla="*/ 15824462 w 17227413"/>
              <a:gd name="connsiteY470" fmla="*/ 40449 h 202134"/>
              <a:gd name="connsiteX471" fmla="*/ 15829794 w 17227413"/>
              <a:gd name="connsiteY471" fmla="*/ 44044 h 202134"/>
              <a:gd name="connsiteX472" fmla="*/ 15837630 w 17227413"/>
              <a:gd name="connsiteY472" fmla="*/ 32421 h 202134"/>
              <a:gd name="connsiteX473" fmla="*/ 15915903 w 17227413"/>
              <a:gd name="connsiteY473" fmla="*/ 0 h 202134"/>
              <a:gd name="connsiteX474" fmla="*/ 15994176 w 17227413"/>
              <a:gd name="connsiteY474" fmla="*/ 32421 h 202134"/>
              <a:gd name="connsiteX475" fmla="*/ 16001644 w 17227413"/>
              <a:gd name="connsiteY475" fmla="*/ 43497 h 202134"/>
              <a:gd name="connsiteX476" fmla="*/ 16006166 w 17227413"/>
              <a:gd name="connsiteY476" fmla="*/ 40449 h 202134"/>
              <a:gd name="connsiteX477" fmla="*/ 16049253 w 17227413"/>
              <a:gd name="connsiteY477" fmla="*/ 31750 h 202134"/>
              <a:gd name="connsiteX478" fmla="*/ 16092341 w 17227413"/>
              <a:gd name="connsiteY478" fmla="*/ 40449 h 202134"/>
              <a:gd name="connsiteX479" fmla="*/ 16097673 w 17227413"/>
              <a:gd name="connsiteY479" fmla="*/ 44043 h 202134"/>
              <a:gd name="connsiteX480" fmla="*/ 16105509 w 17227413"/>
              <a:gd name="connsiteY480" fmla="*/ 32421 h 202134"/>
              <a:gd name="connsiteX481" fmla="*/ 16183781 w 17227413"/>
              <a:gd name="connsiteY481" fmla="*/ 0 h 202134"/>
              <a:gd name="connsiteX482" fmla="*/ 16262053 w 17227413"/>
              <a:gd name="connsiteY482" fmla="*/ 32421 h 202134"/>
              <a:gd name="connsiteX483" fmla="*/ 16269521 w 17227413"/>
              <a:gd name="connsiteY483" fmla="*/ 43497 h 202134"/>
              <a:gd name="connsiteX484" fmla="*/ 16274045 w 17227413"/>
              <a:gd name="connsiteY484" fmla="*/ 40449 h 202134"/>
              <a:gd name="connsiteX485" fmla="*/ 16317133 w 17227413"/>
              <a:gd name="connsiteY485" fmla="*/ 31750 h 202134"/>
              <a:gd name="connsiteX486" fmla="*/ 16360217 w 17227413"/>
              <a:gd name="connsiteY486" fmla="*/ 40449 h 202134"/>
              <a:gd name="connsiteX487" fmla="*/ 16365549 w 17227413"/>
              <a:gd name="connsiteY487" fmla="*/ 44043 h 202134"/>
              <a:gd name="connsiteX488" fmla="*/ 16373385 w 17227413"/>
              <a:gd name="connsiteY488" fmla="*/ 32421 h 202134"/>
              <a:gd name="connsiteX489" fmla="*/ 16451661 w 17227413"/>
              <a:gd name="connsiteY489" fmla="*/ 0 h 202134"/>
              <a:gd name="connsiteX490" fmla="*/ 16529933 w 17227413"/>
              <a:gd name="connsiteY490" fmla="*/ 32421 h 202134"/>
              <a:gd name="connsiteX491" fmla="*/ 16537401 w 17227413"/>
              <a:gd name="connsiteY491" fmla="*/ 43497 h 202134"/>
              <a:gd name="connsiteX492" fmla="*/ 16541921 w 17227413"/>
              <a:gd name="connsiteY492" fmla="*/ 40449 h 202134"/>
              <a:gd name="connsiteX493" fmla="*/ 16585009 w 17227413"/>
              <a:gd name="connsiteY493" fmla="*/ 31750 h 202134"/>
              <a:gd name="connsiteX494" fmla="*/ 16628097 w 17227413"/>
              <a:gd name="connsiteY494" fmla="*/ 40449 h 202134"/>
              <a:gd name="connsiteX495" fmla="*/ 16633429 w 17227413"/>
              <a:gd name="connsiteY495" fmla="*/ 44044 h 202134"/>
              <a:gd name="connsiteX496" fmla="*/ 16641265 w 17227413"/>
              <a:gd name="connsiteY496" fmla="*/ 32421 h 202134"/>
              <a:gd name="connsiteX497" fmla="*/ 16719537 w 17227413"/>
              <a:gd name="connsiteY497" fmla="*/ 0 h 202134"/>
              <a:gd name="connsiteX498" fmla="*/ 16797813 w 17227413"/>
              <a:gd name="connsiteY498" fmla="*/ 32421 h 202134"/>
              <a:gd name="connsiteX499" fmla="*/ 16805281 w 17227413"/>
              <a:gd name="connsiteY499" fmla="*/ 43497 h 202134"/>
              <a:gd name="connsiteX500" fmla="*/ 16809801 w 17227413"/>
              <a:gd name="connsiteY500" fmla="*/ 40449 h 202134"/>
              <a:gd name="connsiteX501" fmla="*/ 16852889 w 17227413"/>
              <a:gd name="connsiteY501" fmla="*/ 31750 h 202134"/>
              <a:gd name="connsiteX502" fmla="*/ 16895977 w 17227413"/>
              <a:gd name="connsiteY502" fmla="*/ 40449 h 202134"/>
              <a:gd name="connsiteX503" fmla="*/ 16901301 w 17227413"/>
              <a:gd name="connsiteY503" fmla="*/ 44040 h 202134"/>
              <a:gd name="connsiteX504" fmla="*/ 16909137 w 17227413"/>
              <a:gd name="connsiteY504" fmla="*/ 32421 h 202134"/>
              <a:gd name="connsiteX505" fmla="*/ 16987409 w 17227413"/>
              <a:gd name="connsiteY505" fmla="*/ 0 h 202134"/>
              <a:gd name="connsiteX506" fmla="*/ 17065681 w 17227413"/>
              <a:gd name="connsiteY506" fmla="*/ 32421 h 202134"/>
              <a:gd name="connsiteX507" fmla="*/ 17073149 w 17227413"/>
              <a:gd name="connsiteY507" fmla="*/ 43497 h 202134"/>
              <a:gd name="connsiteX508" fmla="*/ 17077673 w 17227413"/>
              <a:gd name="connsiteY508" fmla="*/ 40449 h 202134"/>
              <a:gd name="connsiteX509" fmla="*/ 17120757 w 17227413"/>
              <a:gd name="connsiteY509" fmla="*/ 31750 h 202134"/>
              <a:gd name="connsiteX510" fmla="*/ 17222753 w 17227413"/>
              <a:gd name="connsiteY510" fmla="*/ 99357 h 202134"/>
              <a:gd name="connsiteX511" fmla="*/ 17227413 w 17227413"/>
              <a:gd name="connsiteY511" fmla="*/ 122429 h 202134"/>
              <a:gd name="connsiteX512" fmla="*/ 2369 w 17227413"/>
              <a:gd name="connsiteY512" fmla="*/ 122429 h 202134"/>
              <a:gd name="connsiteX513" fmla="*/ 91440 w 17227413"/>
              <a:gd name="connsiteY513" fmla="*/ 202134 h 202134"/>
              <a:gd name="connsiteX0" fmla="*/ 0 w 17227413"/>
              <a:gd name="connsiteY0" fmla="*/ 110694 h 202134"/>
              <a:gd name="connsiteX1" fmla="*/ 110695 w 17227413"/>
              <a:gd name="connsiteY1" fmla="*/ 0 h 202134"/>
              <a:gd name="connsiteX2" fmla="*/ 188968 w 17227413"/>
              <a:gd name="connsiteY2" fmla="*/ 32421 h 202134"/>
              <a:gd name="connsiteX3" fmla="*/ 196435 w 17227413"/>
              <a:gd name="connsiteY3" fmla="*/ 43496 h 202134"/>
              <a:gd name="connsiteX4" fmla="*/ 200955 w 17227413"/>
              <a:gd name="connsiteY4" fmla="*/ 40449 h 202134"/>
              <a:gd name="connsiteX5" fmla="*/ 244042 w 17227413"/>
              <a:gd name="connsiteY5" fmla="*/ 31750 h 202134"/>
              <a:gd name="connsiteX6" fmla="*/ 287129 w 17227413"/>
              <a:gd name="connsiteY6" fmla="*/ 40449 h 202134"/>
              <a:gd name="connsiteX7" fmla="*/ 292463 w 17227413"/>
              <a:gd name="connsiteY7" fmla="*/ 44044 h 202134"/>
              <a:gd name="connsiteX8" fmla="*/ 300300 w 17227413"/>
              <a:gd name="connsiteY8" fmla="*/ 32421 h 202134"/>
              <a:gd name="connsiteX9" fmla="*/ 378573 w 17227413"/>
              <a:gd name="connsiteY9" fmla="*/ 0 h 202134"/>
              <a:gd name="connsiteX10" fmla="*/ 456846 w 17227413"/>
              <a:gd name="connsiteY10" fmla="*/ 32421 h 202134"/>
              <a:gd name="connsiteX11" fmla="*/ 464313 w 17227413"/>
              <a:gd name="connsiteY11" fmla="*/ 43496 h 202134"/>
              <a:gd name="connsiteX12" fmla="*/ 468833 w 17227413"/>
              <a:gd name="connsiteY12" fmla="*/ 40449 h 202134"/>
              <a:gd name="connsiteX13" fmla="*/ 511920 w 17227413"/>
              <a:gd name="connsiteY13" fmla="*/ 31750 h 202134"/>
              <a:gd name="connsiteX14" fmla="*/ 555008 w 17227413"/>
              <a:gd name="connsiteY14" fmla="*/ 40449 h 202134"/>
              <a:gd name="connsiteX15" fmla="*/ 560341 w 17227413"/>
              <a:gd name="connsiteY15" fmla="*/ 44045 h 202134"/>
              <a:gd name="connsiteX16" fmla="*/ 568179 w 17227413"/>
              <a:gd name="connsiteY16" fmla="*/ 32421 h 202134"/>
              <a:gd name="connsiteX17" fmla="*/ 646452 w 17227413"/>
              <a:gd name="connsiteY17" fmla="*/ 0 h 202134"/>
              <a:gd name="connsiteX18" fmla="*/ 724725 w 17227413"/>
              <a:gd name="connsiteY18" fmla="*/ 32421 h 202134"/>
              <a:gd name="connsiteX19" fmla="*/ 732192 w 17227413"/>
              <a:gd name="connsiteY19" fmla="*/ 43496 h 202134"/>
              <a:gd name="connsiteX20" fmla="*/ 736712 w 17227413"/>
              <a:gd name="connsiteY20" fmla="*/ 40449 h 202134"/>
              <a:gd name="connsiteX21" fmla="*/ 779800 w 17227413"/>
              <a:gd name="connsiteY21" fmla="*/ 31750 h 202134"/>
              <a:gd name="connsiteX22" fmla="*/ 822887 w 17227413"/>
              <a:gd name="connsiteY22" fmla="*/ 40449 h 202134"/>
              <a:gd name="connsiteX23" fmla="*/ 828221 w 17227413"/>
              <a:gd name="connsiteY23" fmla="*/ 44045 h 202134"/>
              <a:gd name="connsiteX24" fmla="*/ 836058 w 17227413"/>
              <a:gd name="connsiteY24" fmla="*/ 32421 h 202134"/>
              <a:gd name="connsiteX25" fmla="*/ 914331 w 17227413"/>
              <a:gd name="connsiteY25" fmla="*/ 0 h 202134"/>
              <a:gd name="connsiteX26" fmla="*/ 992604 w 17227413"/>
              <a:gd name="connsiteY26" fmla="*/ 32421 h 202134"/>
              <a:gd name="connsiteX27" fmla="*/ 1000072 w 17227413"/>
              <a:gd name="connsiteY27" fmla="*/ 43496 h 202134"/>
              <a:gd name="connsiteX28" fmla="*/ 1004591 w 17227413"/>
              <a:gd name="connsiteY28" fmla="*/ 40449 h 202134"/>
              <a:gd name="connsiteX29" fmla="*/ 1047679 w 17227413"/>
              <a:gd name="connsiteY29" fmla="*/ 31750 h 202134"/>
              <a:gd name="connsiteX30" fmla="*/ 1090766 w 17227413"/>
              <a:gd name="connsiteY30" fmla="*/ 40449 h 202134"/>
              <a:gd name="connsiteX31" fmla="*/ 1096099 w 17227413"/>
              <a:gd name="connsiteY31" fmla="*/ 44045 h 202134"/>
              <a:gd name="connsiteX32" fmla="*/ 1103937 w 17227413"/>
              <a:gd name="connsiteY32" fmla="*/ 32421 h 202134"/>
              <a:gd name="connsiteX33" fmla="*/ 1182210 w 17227413"/>
              <a:gd name="connsiteY33" fmla="*/ 0 h 202134"/>
              <a:gd name="connsiteX34" fmla="*/ 1260483 w 17227413"/>
              <a:gd name="connsiteY34" fmla="*/ 32421 h 202134"/>
              <a:gd name="connsiteX35" fmla="*/ 1267950 w 17227413"/>
              <a:gd name="connsiteY35" fmla="*/ 43496 h 202134"/>
              <a:gd name="connsiteX36" fmla="*/ 1272470 w 17227413"/>
              <a:gd name="connsiteY36" fmla="*/ 40449 h 202134"/>
              <a:gd name="connsiteX37" fmla="*/ 1315557 w 17227413"/>
              <a:gd name="connsiteY37" fmla="*/ 31750 h 202134"/>
              <a:gd name="connsiteX38" fmla="*/ 1358645 w 17227413"/>
              <a:gd name="connsiteY38" fmla="*/ 40449 h 202134"/>
              <a:gd name="connsiteX39" fmla="*/ 1363978 w 17227413"/>
              <a:gd name="connsiteY39" fmla="*/ 44045 h 202134"/>
              <a:gd name="connsiteX40" fmla="*/ 1371815 w 17227413"/>
              <a:gd name="connsiteY40" fmla="*/ 32421 h 202134"/>
              <a:gd name="connsiteX41" fmla="*/ 1450090 w 17227413"/>
              <a:gd name="connsiteY41" fmla="*/ 0 h 202134"/>
              <a:gd name="connsiteX42" fmla="*/ 1528362 w 17227413"/>
              <a:gd name="connsiteY42" fmla="*/ 32421 h 202134"/>
              <a:gd name="connsiteX43" fmla="*/ 1535829 w 17227413"/>
              <a:gd name="connsiteY43" fmla="*/ 43496 h 202134"/>
              <a:gd name="connsiteX44" fmla="*/ 1540349 w 17227413"/>
              <a:gd name="connsiteY44" fmla="*/ 40449 h 202134"/>
              <a:gd name="connsiteX45" fmla="*/ 1583436 w 17227413"/>
              <a:gd name="connsiteY45" fmla="*/ 31750 h 202134"/>
              <a:gd name="connsiteX46" fmla="*/ 1626523 w 17227413"/>
              <a:gd name="connsiteY46" fmla="*/ 40449 h 202134"/>
              <a:gd name="connsiteX47" fmla="*/ 1631857 w 17227413"/>
              <a:gd name="connsiteY47" fmla="*/ 44044 h 202134"/>
              <a:gd name="connsiteX48" fmla="*/ 1639693 w 17227413"/>
              <a:gd name="connsiteY48" fmla="*/ 32421 h 202134"/>
              <a:gd name="connsiteX49" fmla="*/ 1717967 w 17227413"/>
              <a:gd name="connsiteY49" fmla="*/ 0 h 202134"/>
              <a:gd name="connsiteX50" fmla="*/ 1796240 w 17227413"/>
              <a:gd name="connsiteY50" fmla="*/ 32421 h 202134"/>
              <a:gd name="connsiteX51" fmla="*/ 1803707 w 17227413"/>
              <a:gd name="connsiteY51" fmla="*/ 43496 h 202134"/>
              <a:gd name="connsiteX52" fmla="*/ 1808226 w 17227413"/>
              <a:gd name="connsiteY52" fmla="*/ 40449 h 202134"/>
              <a:gd name="connsiteX53" fmla="*/ 1851313 w 17227413"/>
              <a:gd name="connsiteY53" fmla="*/ 31750 h 202134"/>
              <a:gd name="connsiteX54" fmla="*/ 1894401 w 17227413"/>
              <a:gd name="connsiteY54" fmla="*/ 40449 h 202134"/>
              <a:gd name="connsiteX55" fmla="*/ 1899734 w 17227413"/>
              <a:gd name="connsiteY55" fmla="*/ 44044 h 202134"/>
              <a:gd name="connsiteX56" fmla="*/ 1907571 w 17227413"/>
              <a:gd name="connsiteY56" fmla="*/ 32421 h 202134"/>
              <a:gd name="connsiteX57" fmla="*/ 1985842 w 17227413"/>
              <a:gd name="connsiteY57" fmla="*/ 0 h 202134"/>
              <a:gd name="connsiteX58" fmla="*/ 2064117 w 17227413"/>
              <a:gd name="connsiteY58" fmla="*/ 32421 h 202134"/>
              <a:gd name="connsiteX59" fmla="*/ 2071584 w 17227413"/>
              <a:gd name="connsiteY59" fmla="*/ 43496 h 202134"/>
              <a:gd name="connsiteX60" fmla="*/ 2076103 w 17227413"/>
              <a:gd name="connsiteY60" fmla="*/ 40449 h 202134"/>
              <a:gd name="connsiteX61" fmla="*/ 2119192 w 17227413"/>
              <a:gd name="connsiteY61" fmla="*/ 31750 h 202134"/>
              <a:gd name="connsiteX62" fmla="*/ 2162278 w 17227413"/>
              <a:gd name="connsiteY62" fmla="*/ 40449 h 202134"/>
              <a:gd name="connsiteX63" fmla="*/ 2167613 w 17227413"/>
              <a:gd name="connsiteY63" fmla="*/ 44045 h 202134"/>
              <a:gd name="connsiteX64" fmla="*/ 2175449 w 17227413"/>
              <a:gd name="connsiteY64" fmla="*/ 32421 h 202134"/>
              <a:gd name="connsiteX65" fmla="*/ 2253722 w 17227413"/>
              <a:gd name="connsiteY65" fmla="*/ 0 h 202134"/>
              <a:gd name="connsiteX66" fmla="*/ 2331995 w 17227413"/>
              <a:gd name="connsiteY66" fmla="*/ 32421 h 202134"/>
              <a:gd name="connsiteX67" fmla="*/ 2339461 w 17227413"/>
              <a:gd name="connsiteY67" fmla="*/ 43496 h 202134"/>
              <a:gd name="connsiteX68" fmla="*/ 2343982 w 17227413"/>
              <a:gd name="connsiteY68" fmla="*/ 40449 h 202134"/>
              <a:gd name="connsiteX69" fmla="*/ 2387070 w 17227413"/>
              <a:gd name="connsiteY69" fmla="*/ 31750 h 202134"/>
              <a:gd name="connsiteX70" fmla="*/ 2430156 w 17227413"/>
              <a:gd name="connsiteY70" fmla="*/ 40449 h 202134"/>
              <a:gd name="connsiteX71" fmla="*/ 2435491 w 17227413"/>
              <a:gd name="connsiteY71" fmla="*/ 44045 h 202134"/>
              <a:gd name="connsiteX72" fmla="*/ 2443327 w 17227413"/>
              <a:gd name="connsiteY72" fmla="*/ 32421 h 202134"/>
              <a:gd name="connsiteX73" fmla="*/ 2521601 w 17227413"/>
              <a:gd name="connsiteY73" fmla="*/ 0 h 202134"/>
              <a:gd name="connsiteX74" fmla="*/ 2599874 w 17227413"/>
              <a:gd name="connsiteY74" fmla="*/ 32421 h 202134"/>
              <a:gd name="connsiteX75" fmla="*/ 2607340 w 17227413"/>
              <a:gd name="connsiteY75" fmla="*/ 43496 h 202134"/>
              <a:gd name="connsiteX76" fmla="*/ 2611860 w 17227413"/>
              <a:gd name="connsiteY76" fmla="*/ 40449 h 202134"/>
              <a:gd name="connsiteX77" fmla="*/ 2654946 w 17227413"/>
              <a:gd name="connsiteY77" fmla="*/ 31750 h 202134"/>
              <a:gd name="connsiteX78" fmla="*/ 2698035 w 17227413"/>
              <a:gd name="connsiteY78" fmla="*/ 40449 h 202134"/>
              <a:gd name="connsiteX79" fmla="*/ 2703368 w 17227413"/>
              <a:gd name="connsiteY79" fmla="*/ 44045 h 202134"/>
              <a:gd name="connsiteX80" fmla="*/ 2711205 w 17227413"/>
              <a:gd name="connsiteY80" fmla="*/ 32421 h 202134"/>
              <a:gd name="connsiteX81" fmla="*/ 2789478 w 17227413"/>
              <a:gd name="connsiteY81" fmla="*/ 0 h 202134"/>
              <a:gd name="connsiteX82" fmla="*/ 2867751 w 17227413"/>
              <a:gd name="connsiteY82" fmla="*/ 32421 h 202134"/>
              <a:gd name="connsiteX83" fmla="*/ 2875218 w 17227413"/>
              <a:gd name="connsiteY83" fmla="*/ 43496 h 202134"/>
              <a:gd name="connsiteX84" fmla="*/ 2879738 w 17227413"/>
              <a:gd name="connsiteY84" fmla="*/ 40449 h 202134"/>
              <a:gd name="connsiteX85" fmla="*/ 2922826 w 17227413"/>
              <a:gd name="connsiteY85" fmla="*/ 31750 h 202134"/>
              <a:gd name="connsiteX86" fmla="*/ 2965913 w 17227413"/>
              <a:gd name="connsiteY86" fmla="*/ 40449 h 202134"/>
              <a:gd name="connsiteX87" fmla="*/ 2971248 w 17227413"/>
              <a:gd name="connsiteY87" fmla="*/ 44045 h 202134"/>
              <a:gd name="connsiteX88" fmla="*/ 2979084 w 17227413"/>
              <a:gd name="connsiteY88" fmla="*/ 32421 h 202134"/>
              <a:gd name="connsiteX89" fmla="*/ 3057357 w 17227413"/>
              <a:gd name="connsiteY89" fmla="*/ 0 h 202134"/>
              <a:gd name="connsiteX90" fmla="*/ 3135630 w 17227413"/>
              <a:gd name="connsiteY90" fmla="*/ 32421 h 202134"/>
              <a:gd name="connsiteX91" fmla="*/ 3143096 w 17227413"/>
              <a:gd name="connsiteY91" fmla="*/ 43496 h 202134"/>
              <a:gd name="connsiteX92" fmla="*/ 3147617 w 17227413"/>
              <a:gd name="connsiteY92" fmla="*/ 40449 h 202134"/>
              <a:gd name="connsiteX93" fmla="*/ 3190704 w 17227413"/>
              <a:gd name="connsiteY93" fmla="*/ 31750 h 202134"/>
              <a:gd name="connsiteX94" fmla="*/ 3233791 w 17227413"/>
              <a:gd name="connsiteY94" fmla="*/ 40449 h 202134"/>
              <a:gd name="connsiteX95" fmla="*/ 3239125 w 17227413"/>
              <a:gd name="connsiteY95" fmla="*/ 44045 h 202134"/>
              <a:gd name="connsiteX96" fmla="*/ 3246962 w 17227413"/>
              <a:gd name="connsiteY96" fmla="*/ 32421 h 202134"/>
              <a:gd name="connsiteX97" fmla="*/ 3325235 w 17227413"/>
              <a:gd name="connsiteY97" fmla="*/ 0 h 202134"/>
              <a:gd name="connsiteX98" fmla="*/ 3403507 w 17227413"/>
              <a:gd name="connsiteY98" fmla="*/ 32421 h 202134"/>
              <a:gd name="connsiteX99" fmla="*/ 3410974 w 17227413"/>
              <a:gd name="connsiteY99" fmla="*/ 43496 h 202134"/>
              <a:gd name="connsiteX100" fmla="*/ 3415494 w 17227413"/>
              <a:gd name="connsiteY100" fmla="*/ 40449 h 202134"/>
              <a:gd name="connsiteX101" fmla="*/ 3458582 w 17227413"/>
              <a:gd name="connsiteY101" fmla="*/ 31750 h 202134"/>
              <a:gd name="connsiteX102" fmla="*/ 3501667 w 17227413"/>
              <a:gd name="connsiteY102" fmla="*/ 40449 h 202134"/>
              <a:gd name="connsiteX103" fmla="*/ 3506999 w 17227413"/>
              <a:gd name="connsiteY103" fmla="*/ 44044 h 202134"/>
              <a:gd name="connsiteX104" fmla="*/ 3514835 w 17227413"/>
              <a:gd name="connsiteY104" fmla="*/ 32421 h 202134"/>
              <a:gd name="connsiteX105" fmla="*/ 3593106 w 17227413"/>
              <a:gd name="connsiteY105" fmla="*/ 0 h 202134"/>
              <a:gd name="connsiteX106" fmla="*/ 3671380 w 17227413"/>
              <a:gd name="connsiteY106" fmla="*/ 32421 h 202134"/>
              <a:gd name="connsiteX107" fmla="*/ 3678847 w 17227413"/>
              <a:gd name="connsiteY107" fmla="*/ 43497 h 202134"/>
              <a:gd name="connsiteX108" fmla="*/ 3683370 w 17227413"/>
              <a:gd name="connsiteY108" fmla="*/ 40449 h 202134"/>
              <a:gd name="connsiteX109" fmla="*/ 3726456 w 17227413"/>
              <a:gd name="connsiteY109" fmla="*/ 31750 h 202134"/>
              <a:gd name="connsiteX110" fmla="*/ 3769545 w 17227413"/>
              <a:gd name="connsiteY110" fmla="*/ 40449 h 202134"/>
              <a:gd name="connsiteX111" fmla="*/ 3774876 w 17227413"/>
              <a:gd name="connsiteY111" fmla="*/ 44043 h 202134"/>
              <a:gd name="connsiteX112" fmla="*/ 3782712 w 17227413"/>
              <a:gd name="connsiteY112" fmla="*/ 32421 h 202134"/>
              <a:gd name="connsiteX113" fmla="*/ 3860984 w 17227413"/>
              <a:gd name="connsiteY113" fmla="*/ 0 h 202134"/>
              <a:gd name="connsiteX114" fmla="*/ 3939258 w 17227413"/>
              <a:gd name="connsiteY114" fmla="*/ 32421 h 202134"/>
              <a:gd name="connsiteX115" fmla="*/ 3946725 w 17227413"/>
              <a:gd name="connsiteY115" fmla="*/ 43497 h 202134"/>
              <a:gd name="connsiteX116" fmla="*/ 3951248 w 17227413"/>
              <a:gd name="connsiteY116" fmla="*/ 40449 h 202134"/>
              <a:gd name="connsiteX117" fmla="*/ 3994334 w 17227413"/>
              <a:gd name="connsiteY117" fmla="*/ 31750 h 202134"/>
              <a:gd name="connsiteX118" fmla="*/ 4037423 w 17227413"/>
              <a:gd name="connsiteY118" fmla="*/ 40449 h 202134"/>
              <a:gd name="connsiteX119" fmla="*/ 4042755 w 17227413"/>
              <a:gd name="connsiteY119" fmla="*/ 44044 h 202134"/>
              <a:gd name="connsiteX120" fmla="*/ 4050590 w 17227413"/>
              <a:gd name="connsiteY120" fmla="*/ 32421 h 202134"/>
              <a:gd name="connsiteX121" fmla="*/ 4128863 w 17227413"/>
              <a:gd name="connsiteY121" fmla="*/ 0 h 202134"/>
              <a:gd name="connsiteX122" fmla="*/ 4207137 w 17227413"/>
              <a:gd name="connsiteY122" fmla="*/ 32421 h 202134"/>
              <a:gd name="connsiteX123" fmla="*/ 4214604 w 17227413"/>
              <a:gd name="connsiteY123" fmla="*/ 43497 h 202134"/>
              <a:gd name="connsiteX124" fmla="*/ 4219126 w 17227413"/>
              <a:gd name="connsiteY124" fmla="*/ 40449 h 202134"/>
              <a:gd name="connsiteX125" fmla="*/ 4262213 w 17227413"/>
              <a:gd name="connsiteY125" fmla="*/ 31750 h 202134"/>
              <a:gd name="connsiteX126" fmla="*/ 4305302 w 17227413"/>
              <a:gd name="connsiteY126" fmla="*/ 40449 h 202134"/>
              <a:gd name="connsiteX127" fmla="*/ 4310633 w 17227413"/>
              <a:gd name="connsiteY127" fmla="*/ 44043 h 202134"/>
              <a:gd name="connsiteX128" fmla="*/ 4318468 w 17227413"/>
              <a:gd name="connsiteY128" fmla="*/ 32421 h 202134"/>
              <a:gd name="connsiteX129" fmla="*/ 4396741 w 17227413"/>
              <a:gd name="connsiteY129" fmla="*/ 0 h 202134"/>
              <a:gd name="connsiteX130" fmla="*/ 4475015 w 17227413"/>
              <a:gd name="connsiteY130" fmla="*/ 32421 h 202134"/>
              <a:gd name="connsiteX131" fmla="*/ 4482482 w 17227413"/>
              <a:gd name="connsiteY131" fmla="*/ 43497 h 202134"/>
              <a:gd name="connsiteX132" fmla="*/ 4487004 w 17227413"/>
              <a:gd name="connsiteY132" fmla="*/ 40449 h 202134"/>
              <a:gd name="connsiteX133" fmla="*/ 4530091 w 17227413"/>
              <a:gd name="connsiteY133" fmla="*/ 31750 h 202134"/>
              <a:gd name="connsiteX134" fmla="*/ 4573180 w 17227413"/>
              <a:gd name="connsiteY134" fmla="*/ 40449 h 202134"/>
              <a:gd name="connsiteX135" fmla="*/ 4578511 w 17227413"/>
              <a:gd name="connsiteY135" fmla="*/ 44043 h 202134"/>
              <a:gd name="connsiteX136" fmla="*/ 4586346 w 17227413"/>
              <a:gd name="connsiteY136" fmla="*/ 32421 h 202134"/>
              <a:gd name="connsiteX137" fmla="*/ 4664619 w 17227413"/>
              <a:gd name="connsiteY137" fmla="*/ 0 h 202134"/>
              <a:gd name="connsiteX138" fmla="*/ 4742893 w 17227413"/>
              <a:gd name="connsiteY138" fmla="*/ 32421 h 202134"/>
              <a:gd name="connsiteX139" fmla="*/ 4750360 w 17227413"/>
              <a:gd name="connsiteY139" fmla="*/ 43497 h 202134"/>
              <a:gd name="connsiteX140" fmla="*/ 4754882 w 17227413"/>
              <a:gd name="connsiteY140" fmla="*/ 40449 h 202134"/>
              <a:gd name="connsiteX141" fmla="*/ 4797969 w 17227413"/>
              <a:gd name="connsiteY141" fmla="*/ 31750 h 202134"/>
              <a:gd name="connsiteX142" fmla="*/ 4841058 w 17227413"/>
              <a:gd name="connsiteY142" fmla="*/ 40449 h 202134"/>
              <a:gd name="connsiteX143" fmla="*/ 4846390 w 17227413"/>
              <a:gd name="connsiteY143" fmla="*/ 44044 h 202134"/>
              <a:gd name="connsiteX144" fmla="*/ 4854225 w 17227413"/>
              <a:gd name="connsiteY144" fmla="*/ 32421 h 202134"/>
              <a:gd name="connsiteX145" fmla="*/ 4932499 w 17227413"/>
              <a:gd name="connsiteY145" fmla="*/ 0 h 202134"/>
              <a:gd name="connsiteX146" fmla="*/ 5010772 w 17227413"/>
              <a:gd name="connsiteY146" fmla="*/ 32421 h 202134"/>
              <a:gd name="connsiteX147" fmla="*/ 5018239 w 17227413"/>
              <a:gd name="connsiteY147" fmla="*/ 43497 h 202134"/>
              <a:gd name="connsiteX148" fmla="*/ 5022761 w 17227413"/>
              <a:gd name="connsiteY148" fmla="*/ 40449 h 202134"/>
              <a:gd name="connsiteX149" fmla="*/ 5065848 w 17227413"/>
              <a:gd name="connsiteY149" fmla="*/ 31750 h 202134"/>
              <a:gd name="connsiteX150" fmla="*/ 5108937 w 17227413"/>
              <a:gd name="connsiteY150" fmla="*/ 40449 h 202134"/>
              <a:gd name="connsiteX151" fmla="*/ 5114268 w 17227413"/>
              <a:gd name="connsiteY151" fmla="*/ 44043 h 202134"/>
              <a:gd name="connsiteX152" fmla="*/ 5122103 w 17227413"/>
              <a:gd name="connsiteY152" fmla="*/ 32421 h 202134"/>
              <a:gd name="connsiteX153" fmla="*/ 5200376 w 17227413"/>
              <a:gd name="connsiteY153" fmla="*/ 0 h 202134"/>
              <a:gd name="connsiteX154" fmla="*/ 5278650 w 17227413"/>
              <a:gd name="connsiteY154" fmla="*/ 32421 h 202134"/>
              <a:gd name="connsiteX155" fmla="*/ 5286117 w 17227413"/>
              <a:gd name="connsiteY155" fmla="*/ 43497 h 202134"/>
              <a:gd name="connsiteX156" fmla="*/ 5290639 w 17227413"/>
              <a:gd name="connsiteY156" fmla="*/ 40449 h 202134"/>
              <a:gd name="connsiteX157" fmla="*/ 5333726 w 17227413"/>
              <a:gd name="connsiteY157" fmla="*/ 31750 h 202134"/>
              <a:gd name="connsiteX158" fmla="*/ 5376815 w 17227413"/>
              <a:gd name="connsiteY158" fmla="*/ 40449 h 202134"/>
              <a:gd name="connsiteX159" fmla="*/ 5382146 w 17227413"/>
              <a:gd name="connsiteY159" fmla="*/ 44043 h 202134"/>
              <a:gd name="connsiteX160" fmla="*/ 5389981 w 17227413"/>
              <a:gd name="connsiteY160" fmla="*/ 32421 h 202134"/>
              <a:gd name="connsiteX161" fmla="*/ 5468254 w 17227413"/>
              <a:gd name="connsiteY161" fmla="*/ 0 h 202134"/>
              <a:gd name="connsiteX162" fmla="*/ 5546528 w 17227413"/>
              <a:gd name="connsiteY162" fmla="*/ 32421 h 202134"/>
              <a:gd name="connsiteX163" fmla="*/ 5553995 w 17227413"/>
              <a:gd name="connsiteY163" fmla="*/ 43497 h 202134"/>
              <a:gd name="connsiteX164" fmla="*/ 5558517 w 17227413"/>
              <a:gd name="connsiteY164" fmla="*/ 40449 h 202134"/>
              <a:gd name="connsiteX165" fmla="*/ 5601604 w 17227413"/>
              <a:gd name="connsiteY165" fmla="*/ 31750 h 202134"/>
              <a:gd name="connsiteX166" fmla="*/ 5644693 w 17227413"/>
              <a:gd name="connsiteY166" fmla="*/ 40449 h 202134"/>
              <a:gd name="connsiteX167" fmla="*/ 5650025 w 17227413"/>
              <a:gd name="connsiteY167" fmla="*/ 44044 h 202134"/>
              <a:gd name="connsiteX168" fmla="*/ 5657860 w 17227413"/>
              <a:gd name="connsiteY168" fmla="*/ 32421 h 202134"/>
              <a:gd name="connsiteX169" fmla="*/ 5736134 w 17227413"/>
              <a:gd name="connsiteY169" fmla="*/ 0 h 202134"/>
              <a:gd name="connsiteX170" fmla="*/ 5814407 w 17227413"/>
              <a:gd name="connsiteY170" fmla="*/ 32421 h 202134"/>
              <a:gd name="connsiteX171" fmla="*/ 5821874 w 17227413"/>
              <a:gd name="connsiteY171" fmla="*/ 43497 h 202134"/>
              <a:gd name="connsiteX172" fmla="*/ 5826396 w 17227413"/>
              <a:gd name="connsiteY172" fmla="*/ 40449 h 202134"/>
              <a:gd name="connsiteX173" fmla="*/ 5869483 w 17227413"/>
              <a:gd name="connsiteY173" fmla="*/ 31750 h 202134"/>
              <a:gd name="connsiteX174" fmla="*/ 5912572 w 17227413"/>
              <a:gd name="connsiteY174" fmla="*/ 40449 h 202134"/>
              <a:gd name="connsiteX175" fmla="*/ 5917903 w 17227413"/>
              <a:gd name="connsiteY175" fmla="*/ 44043 h 202134"/>
              <a:gd name="connsiteX176" fmla="*/ 5925738 w 17227413"/>
              <a:gd name="connsiteY176" fmla="*/ 32421 h 202134"/>
              <a:gd name="connsiteX177" fmla="*/ 6004012 w 17227413"/>
              <a:gd name="connsiteY177" fmla="*/ 0 h 202134"/>
              <a:gd name="connsiteX178" fmla="*/ 6082285 w 17227413"/>
              <a:gd name="connsiteY178" fmla="*/ 32421 h 202134"/>
              <a:gd name="connsiteX179" fmla="*/ 6089752 w 17227413"/>
              <a:gd name="connsiteY179" fmla="*/ 43497 h 202134"/>
              <a:gd name="connsiteX180" fmla="*/ 6094274 w 17227413"/>
              <a:gd name="connsiteY180" fmla="*/ 40449 h 202134"/>
              <a:gd name="connsiteX181" fmla="*/ 6137361 w 17227413"/>
              <a:gd name="connsiteY181" fmla="*/ 31750 h 202134"/>
              <a:gd name="connsiteX182" fmla="*/ 6180450 w 17227413"/>
              <a:gd name="connsiteY182" fmla="*/ 40449 h 202134"/>
              <a:gd name="connsiteX183" fmla="*/ 6185781 w 17227413"/>
              <a:gd name="connsiteY183" fmla="*/ 44043 h 202134"/>
              <a:gd name="connsiteX184" fmla="*/ 6193616 w 17227413"/>
              <a:gd name="connsiteY184" fmla="*/ 32421 h 202134"/>
              <a:gd name="connsiteX185" fmla="*/ 6271890 w 17227413"/>
              <a:gd name="connsiteY185" fmla="*/ 0 h 202134"/>
              <a:gd name="connsiteX186" fmla="*/ 6350163 w 17227413"/>
              <a:gd name="connsiteY186" fmla="*/ 32421 h 202134"/>
              <a:gd name="connsiteX187" fmla="*/ 6357630 w 17227413"/>
              <a:gd name="connsiteY187" fmla="*/ 43497 h 202134"/>
              <a:gd name="connsiteX188" fmla="*/ 6362152 w 17227413"/>
              <a:gd name="connsiteY188" fmla="*/ 40449 h 202134"/>
              <a:gd name="connsiteX189" fmla="*/ 6405239 w 17227413"/>
              <a:gd name="connsiteY189" fmla="*/ 31750 h 202134"/>
              <a:gd name="connsiteX190" fmla="*/ 6448328 w 17227413"/>
              <a:gd name="connsiteY190" fmla="*/ 40449 h 202134"/>
              <a:gd name="connsiteX191" fmla="*/ 6453660 w 17227413"/>
              <a:gd name="connsiteY191" fmla="*/ 44044 h 202134"/>
              <a:gd name="connsiteX192" fmla="*/ 6461495 w 17227413"/>
              <a:gd name="connsiteY192" fmla="*/ 32421 h 202134"/>
              <a:gd name="connsiteX193" fmla="*/ 6539769 w 17227413"/>
              <a:gd name="connsiteY193" fmla="*/ 0 h 202134"/>
              <a:gd name="connsiteX194" fmla="*/ 6618042 w 17227413"/>
              <a:gd name="connsiteY194" fmla="*/ 32421 h 202134"/>
              <a:gd name="connsiteX195" fmla="*/ 6625509 w 17227413"/>
              <a:gd name="connsiteY195" fmla="*/ 43497 h 202134"/>
              <a:gd name="connsiteX196" fmla="*/ 6630031 w 17227413"/>
              <a:gd name="connsiteY196" fmla="*/ 40449 h 202134"/>
              <a:gd name="connsiteX197" fmla="*/ 6673119 w 17227413"/>
              <a:gd name="connsiteY197" fmla="*/ 31750 h 202134"/>
              <a:gd name="connsiteX198" fmla="*/ 6716207 w 17227413"/>
              <a:gd name="connsiteY198" fmla="*/ 40449 h 202134"/>
              <a:gd name="connsiteX199" fmla="*/ 6721538 w 17227413"/>
              <a:gd name="connsiteY199" fmla="*/ 44043 h 202134"/>
              <a:gd name="connsiteX200" fmla="*/ 6729373 w 17227413"/>
              <a:gd name="connsiteY200" fmla="*/ 32421 h 202134"/>
              <a:gd name="connsiteX201" fmla="*/ 6807647 w 17227413"/>
              <a:gd name="connsiteY201" fmla="*/ 0 h 202134"/>
              <a:gd name="connsiteX202" fmla="*/ 6885920 w 17227413"/>
              <a:gd name="connsiteY202" fmla="*/ 32421 h 202134"/>
              <a:gd name="connsiteX203" fmla="*/ 6893387 w 17227413"/>
              <a:gd name="connsiteY203" fmla="*/ 43497 h 202134"/>
              <a:gd name="connsiteX204" fmla="*/ 6897909 w 17227413"/>
              <a:gd name="connsiteY204" fmla="*/ 40449 h 202134"/>
              <a:gd name="connsiteX205" fmla="*/ 6940996 w 17227413"/>
              <a:gd name="connsiteY205" fmla="*/ 31750 h 202134"/>
              <a:gd name="connsiteX206" fmla="*/ 6984085 w 17227413"/>
              <a:gd name="connsiteY206" fmla="*/ 40449 h 202134"/>
              <a:gd name="connsiteX207" fmla="*/ 6989416 w 17227413"/>
              <a:gd name="connsiteY207" fmla="*/ 44043 h 202134"/>
              <a:gd name="connsiteX208" fmla="*/ 6997251 w 17227413"/>
              <a:gd name="connsiteY208" fmla="*/ 32421 h 202134"/>
              <a:gd name="connsiteX209" fmla="*/ 7075525 w 17227413"/>
              <a:gd name="connsiteY209" fmla="*/ 0 h 202134"/>
              <a:gd name="connsiteX210" fmla="*/ 7153798 w 17227413"/>
              <a:gd name="connsiteY210" fmla="*/ 32421 h 202134"/>
              <a:gd name="connsiteX211" fmla="*/ 7161265 w 17227413"/>
              <a:gd name="connsiteY211" fmla="*/ 43497 h 202134"/>
              <a:gd name="connsiteX212" fmla="*/ 7165787 w 17227413"/>
              <a:gd name="connsiteY212" fmla="*/ 40449 h 202134"/>
              <a:gd name="connsiteX213" fmla="*/ 7208874 w 17227413"/>
              <a:gd name="connsiteY213" fmla="*/ 31750 h 202134"/>
              <a:gd name="connsiteX214" fmla="*/ 7251963 w 17227413"/>
              <a:gd name="connsiteY214" fmla="*/ 40449 h 202134"/>
              <a:gd name="connsiteX215" fmla="*/ 7257294 w 17227413"/>
              <a:gd name="connsiteY215" fmla="*/ 44044 h 202134"/>
              <a:gd name="connsiteX216" fmla="*/ 7265130 w 17227413"/>
              <a:gd name="connsiteY216" fmla="*/ 32421 h 202134"/>
              <a:gd name="connsiteX217" fmla="*/ 7343404 w 17227413"/>
              <a:gd name="connsiteY217" fmla="*/ 0 h 202134"/>
              <a:gd name="connsiteX218" fmla="*/ 7421676 w 17227413"/>
              <a:gd name="connsiteY218" fmla="*/ 32421 h 202134"/>
              <a:gd name="connsiteX219" fmla="*/ 7429145 w 17227413"/>
              <a:gd name="connsiteY219" fmla="*/ 43497 h 202134"/>
              <a:gd name="connsiteX220" fmla="*/ 7433666 w 17227413"/>
              <a:gd name="connsiteY220" fmla="*/ 40449 h 202134"/>
              <a:gd name="connsiteX221" fmla="*/ 7476754 w 17227413"/>
              <a:gd name="connsiteY221" fmla="*/ 31750 h 202134"/>
              <a:gd name="connsiteX222" fmla="*/ 7519842 w 17227413"/>
              <a:gd name="connsiteY222" fmla="*/ 40449 h 202134"/>
              <a:gd name="connsiteX223" fmla="*/ 7525172 w 17227413"/>
              <a:gd name="connsiteY223" fmla="*/ 44043 h 202134"/>
              <a:gd name="connsiteX224" fmla="*/ 7533008 w 17227413"/>
              <a:gd name="connsiteY224" fmla="*/ 32421 h 202134"/>
              <a:gd name="connsiteX225" fmla="*/ 7611282 w 17227413"/>
              <a:gd name="connsiteY225" fmla="*/ 0 h 202134"/>
              <a:gd name="connsiteX226" fmla="*/ 7689554 w 17227413"/>
              <a:gd name="connsiteY226" fmla="*/ 32421 h 202134"/>
              <a:gd name="connsiteX227" fmla="*/ 7697022 w 17227413"/>
              <a:gd name="connsiteY227" fmla="*/ 43497 h 202134"/>
              <a:gd name="connsiteX228" fmla="*/ 7701544 w 17227413"/>
              <a:gd name="connsiteY228" fmla="*/ 40449 h 202134"/>
              <a:gd name="connsiteX229" fmla="*/ 7744631 w 17227413"/>
              <a:gd name="connsiteY229" fmla="*/ 31750 h 202134"/>
              <a:gd name="connsiteX230" fmla="*/ 7787718 w 17227413"/>
              <a:gd name="connsiteY230" fmla="*/ 40449 h 202134"/>
              <a:gd name="connsiteX231" fmla="*/ 7793050 w 17227413"/>
              <a:gd name="connsiteY231" fmla="*/ 44043 h 202134"/>
              <a:gd name="connsiteX232" fmla="*/ 7800886 w 17227413"/>
              <a:gd name="connsiteY232" fmla="*/ 32421 h 202134"/>
              <a:gd name="connsiteX233" fmla="*/ 7879159 w 17227413"/>
              <a:gd name="connsiteY233" fmla="*/ 0 h 202134"/>
              <a:gd name="connsiteX234" fmla="*/ 7957432 w 17227413"/>
              <a:gd name="connsiteY234" fmla="*/ 32421 h 202134"/>
              <a:gd name="connsiteX235" fmla="*/ 7964900 w 17227413"/>
              <a:gd name="connsiteY235" fmla="*/ 43497 h 202134"/>
              <a:gd name="connsiteX236" fmla="*/ 7969422 w 17227413"/>
              <a:gd name="connsiteY236" fmla="*/ 40449 h 202134"/>
              <a:gd name="connsiteX237" fmla="*/ 8012509 w 17227413"/>
              <a:gd name="connsiteY237" fmla="*/ 31750 h 202134"/>
              <a:gd name="connsiteX238" fmla="*/ 8055596 w 17227413"/>
              <a:gd name="connsiteY238" fmla="*/ 40449 h 202134"/>
              <a:gd name="connsiteX239" fmla="*/ 8060929 w 17227413"/>
              <a:gd name="connsiteY239" fmla="*/ 44044 h 202134"/>
              <a:gd name="connsiteX240" fmla="*/ 8068765 w 17227413"/>
              <a:gd name="connsiteY240" fmla="*/ 32421 h 202134"/>
              <a:gd name="connsiteX241" fmla="*/ 8147038 w 17227413"/>
              <a:gd name="connsiteY241" fmla="*/ 0 h 202134"/>
              <a:gd name="connsiteX242" fmla="*/ 8225311 w 17227413"/>
              <a:gd name="connsiteY242" fmla="*/ 32421 h 202134"/>
              <a:gd name="connsiteX243" fmla="*/ 8232779 w 17227413"/>
              <a:gd name="connsiteY243" fmla="*/ 43497 h 202134"/>
              <a:gd name="connsiteX244" fmla="*/ 8237301 w 17227413"/>
              <a:gd name="connsiteY244" fmla="*/ 40449 h 202134"/>
              <a:gd name="connsiteX245" fmla="*/ 8280388 w 17227413"/>
              <a:gd name="connsiteY245" fmla="*/ 31750 h 202134"/>
              <a:gd name="connsiteX246" fmla="*/ 8323475 w 17227413"/>
              <a:gd name="connsiteY246" fmla="*/ 40449 h 202134"/>
              <a:gd name="connsiteX247" fmla="*/ 8328801 w 17227413"/>
              <a:gd name="connsiteY247" fmla="*/ 44040 h 202134"/>
              <a:gd name="connsiteX248" fmla="*/ 8336635 w 17227413"/>
              <a:gd name="connsiteY248" fmla="*/ 32421 h 202134"/>
              <a:gd name="connsiteX249" fmla="*/ 8414908 w 17227413"/>
              <a:gd name="connsiteY249" fmla="*/ 0 h 202134"/>
              <a:gd name="connsiteX250" fmla="*/ 8493181 w 17227413"/>
              <a:gd name="connsiteY250" fmla="*/ 32421 h 202134"/>
              <a:gd name="connsiteX251" fmla="*/ 8500649 w 17227413"/>
              <a:gd name="connsiteY251" fmla="*/ 43497 h 202134"/>
              <a:gd name="connsiteX252" fmla="*/ 8505171 w 17227413"/>
              <a:gd name="connsiteY252" fmla="*/ 40449 h 202134"/>
              <a:gd name="connsiteX253" fmla="*/ 8548258 w 17227413"/>
              <a:gd name="connsiteY253" fmla="*/ 31750 h 202134"/>
              <a:gd name="connsiteX254" fmla="*/ 8591346 w 17227413"/>
              <a:gd name="connsiteY254" fmla="*/ 40449 h 202134"/>
              <a:gd name="connsiteX255" fmla="*/ 8596958 w 17227413"/>
              <a:gd name="connsiteY255" fmla="*/ 44233 h 202134"/>
              <a:gd name="connsiteX256" fmla="*/ 8604922 w 17227413"/>
              <a:gd name="connsiteY256" fmla="*/ 32422 h 202134"/>
              <a:gd name="connsiteX257" fmla="*/ 8683195 w 17227413"/>
              <a:gd name="connsiteY257" fmla="*/ 0 h 202134"/>
              <a:gd name="connsiteX258" fmla="*/ 8761468 w 17227413"/>
              <a:gd name="connsiteY258" fmla="*/ 32421 h 202134"/>
              <a:gd name="connsiteX259" fmla="*/ 8768935 w 17227413"/>
              <a:gd name="connsiteY259" fmla="*/ 43496 h 202134"/>
              <a:gd name="connsiteX260" fmla="*/ 8773455 w 17227413"/>
              <a:gd name="connsiteY260" fmla="*/ 40449 h 202134"/>
              <a:gd name="connsiteX261" fmla="*/ 8816542 w 17227413"/>
              <a:gd name="connsiteY261" fmla="*/ 31750 h 202134"/>
              <a:gd name="connsiteX262" fmla="*/ 8859629 w 17227413"/>
              <a:gd name="connsiteY262" fmla="*/ 40449 h 202134"/>
              <a:gd name="connsiteX263" fmla="*/ 8864963 w 17227413"/>
              <a:gd name="connsiteY263" fmla="*/ 44044 h 202134"/>
              <a:gd name="connsiteX264" fmla="*/ 8872800 w 17227413"/>
              <a:gd name="connsiteY264" fmla="*/ 32421 h 202134"/>
              <a:gd name="connsiteX265" fmla="*/ 8951073 w 17227413"/>
              <a:gd name="connsiteY265" fmla="*/ 0 h 202134"/>
              <a:gd name="connsiteX266" fmla="*/ 9029346 w 17227413"/>
              <a:gd name="connsiteY266" fmla="*/ 32421 h 202134"/>
              <a:gd name="connsiteX267" fmla="*/ 9036813 w 17227413"/>
              <a:gd name="connsiteY267" fmla="*/ 43496 h 202134"/>
              <a:gd name="connsiteX268" fmla="*/ 9041333 w 17227413"/>
              <a:gd name="connsiteY268" fmla="*/ 40449 h 202134"/>
              <a:gd name="connsiteX269" fmla="*/ 9084420 w 17227413"/>
              <a:gd name="connsiteY269" fmla="*/ 31750 h 202134"/>
              <a:gd name="connsiteX270" fmla="*/ 9127508 w 17227413"/>
              <a:gd name="connsiteY270" fmla="*/ 40449 h 202134"/>
              <a:gd name="connsiteX271" fmla="*/ 9132841 w 17227413"/>
              <a:gd name="connsiteY271" fmla="*/ 44045 h 202134"/>
              <a:gd name="connsiteX272" fmla="*/ 9140679 w 17227413"/>
              <a:gd name="connsiteY272" fmla="*/ 32421 h 202134"/>
              <a:gd name="connsiteX273" fmla="*/ 9218952 w 17227413"/>
              <a:gd name="connsiteY273" fmla="*/ 0 h 202134"/>
              <a:gd name="connsiteX274" fmla="*/ 9297225 w 17227413"/>
              <a:gd name="connsiteY274" fmla="*/ 32421 h 202134"/>
              <a:gd name="connsiteX275" fmla="*/ 9304692 w 17227413"/>
              <a:gd name="connsiteY275" fmla="*/ 43496 h 202134"/>
              <a:gd name="connsiteX276" fmla="*/ 9309212 w 17227413"/>
              <a:gd name="connsiteY276" fmla="*/ 40449 h 202134"/>
              <a:gd name="connsiteX277" fmla="*/ 9352300 w 17227413"/>
              <a:gd name="connsiteY277" fmla="*/ 31750 h 202134"/>
              <a:gd name="connsiteX278" fmla="*/ 9395387 w 17227413"/>
              <a:gd name="connsiteY278" fmla="*/ 40449 h 202134"/>
              <a:gd name="connsiteX279" fmla="*/ 9400721 w 17227413"/>
              <a:gd name="connsiteY279" fmla="*/ 44045 h 202134"/>
              <a:gd name="connsiteX280" fmla="*/ 9408558 w 17227413"/>
              <a:gd name="connsiteY280" fmla="*/ 32421 h 202134"/>
              <a:gd name="connsiteX281" fmla="*/ 9486831 w 17227413"/>
              <a:gd name="connsiteY281" fmla="*/ 0 h 202134"/>
              <a:gd name="connsiteX282" fmla="*/ 9565104 w 17227413"/>
              <a:gd name="connsiteY282" fmla="*/ 32421 h 202134"/>
              <a:gd name="connsiteX283" fmla="*/ 9572572 w 17227413"/>
              <a:gd name="connsiteY283" fmla="*/ 43496 h 202134"/>
              <a:gd name="connsiteX284" fmla="*/ 9577091 w 17227413"/>
              <a:gd name="connsiteY284" fmla="*/ 40449 h 202134"/>
              <a:gd name="connsiteX285" fmla="*/ 9620179 w 17227413"/>
              <a:gd name="connsiteY285" fmla="*/ 31750 h 202134"/>
              <a:gd name="connsiteX286" fmla="*/ 9663266 w 17227413"/>
              <a:gd name="connsiteY286" fmla="*/ 40449 h 202134"/>
              <a:gd name="connsiteX287" fmla="*/ 9668599 w 17227413"/>
              <a:gd name="connsiteY287" fmla="*/ 44045 h 202134"/>
              <a:gd name="connsiteX288" fmla="*/ 9676437 w 17227413"/>
              <a:gd name="connsiteY288" fmla="*/ 32421 h 202134"/>
              <a:gd name="connsiteX289" fmla="*/ 9754710 w 17227413"/>
              <a:gd name="connsiteY289" fmla="*/ 0 h 202134"/>
              <a:gd name="connsiteX290" fmla="*/ 9832983 w 17227413"/>
              <a:gd name="connsiteY290" fmla="*/ 32421 h 202134"/>
              <a:gd name="connsiteX291" fmla="*/ 9840450 w 17227413"/>
              <a:gd name="connsiteY291" fmla="*/ 43496 h 202134"/>
              <a:gd name="connsiteX292" fmla="*/ 9844970 w 17227413"/>
              <a:gd name="connsiteY292" fmla="*/ 40449 h 202134"/>
              <a:gd name="connsiteX293" fmla="*/ 9888057 w 17227413"/>
              <a:gd name="connsiteY293" fmla="*/ 31750 h 202134"/>
              <a:gd name="connsiteX294" fmla="*/ 9931145 w 17227413"/>
              <a:gd name="connsiteY294" fmla="*/ 40449 h 202134"/>
              <a:gd name="connsiteX295" fmla="*/ 9936478 w 17227413"/>
              <a:gd name="connsiteY295" fmla="*/ 44045 h 202134"/>
              <a:gd name="connsiteX296" fmla="*/ 9944315 w 17227413"/>
              <a:gd name="connsiteY296" fmla="*/ 32421 h 202134"/>
              <a:gd name="connsiteX297" fmla="*/ 10022590 w 17227413"/>
              <a:gd name="connsiteY297" fmla="*/ 0 h 202134"/>
              <a:gd name="connsiteX298" fmla="*/ 10100862 w 17227413"/>
              <a:gd name="connsiteY298" fmla="*/ 32421 h 202134"/>
              <a:gd name="connsiteX299" fmla="*/ 10108329 w 17227413"/>
              <a:gd name="connsiteY299" fmla="*/ 43496 h 202134"/>
              <a:gd name="connsiteX300" fmla="*/ 10112849 w 17227413"/>
              <a:gd name="connsiteY300" fmla="*/ 40449 h 202134"/>
              <a:gd name="connsiteX301" fmla="*/ 10155936 w 17227413"/>
              <a:gd name="connsiteY301" fmla="*/ 31750 h 202134"/>
              <a:gd name="connsiteX302" fmla="*/ 10199023 w 17227413"/>
              <a:gd name="connsiteY302" fmla="*/ 40449 h 202134"/>
              <a:gd name="connsiteX303" fmla="*/ 10204357 w 17227413"/>
              <a:gd name="connsiteY303" fmla="*/ 44044 h 202134"/>
              <a:gd name="connsiteX304" fmla="*/ 10212193 w 17227413"/>
              <a:gd name="connsiteY304" fmla="*/ 32421 h 202134"/>
              <a:gd name="connsiteX305" fmla="*/ 10290467 w 17227413"/>
              <a:gd name="connsiteY305" fmla="*/ 0 h 202134"/>
              <a:gd name="connsiteX306" fmla="*/ 10368740 w 17227413"/>
              <a:gd name="connsiteY306" fmla="*/ 32421 h 202134"/>
              <a:gd name="connsiteX307" fmla="*/ 10376207 w 17227413"/>
              <a:gd name="connsiteY307" fmla="*/ 43496 h 202134"/>
              <a:gd name="connsiteX308" fmla="*/ 10380726 w 17227413"/>
              <a:gd name="connsiteY308" fmla="*/ 40449 h 202134"/>
              <a:gd name="connsiteX309" fmla="*/ 10423813 w 17227413"/>
              <a:gd name="connsiteY309" fmla="*/ 31750 h 202134"/>
              <a:gd name="connsiteX310" fmla="*/ 10466901 w 17227413"/>
              <a:gd name="connsiteY310" fmla="*/ 40449 h 202134"/>
              <a:gd name="connsiteX311" fmla="*/ 10472234 w 17227413"/>
              <a:gd name="connsiteY311" fmla="*/ 44044 h 202134"/>
              <a:gd name="connsiteX312" fmla="*/ 10480071 w 17227413"/>
              <a:gd name="connsiteY312" fmla="*/ 32421 h 202134"/>
              <a:gd name="connsiteX313" fmla="*/ 10558342 w 17227413"/>
              <a:gd name="connsiteY313" fmla="*/ 0 h 202134"/>
              <a:gd name="connsiteX314" fmla="*/ 10636617 w 17227413"/>
              <a:gd name="connsiteY314" fmla="*/ 32421 h 202134"/>
              <a:gd name="connsiteX315" fmla="*/ 10644084 w 17227413"/>
              <a:gd name="connsiteY315" fmla="*/ 43496 h 202134"/>
              <a:gd name="connsiteX316" fmla="*/ 10648603 w 17227413"/>
              <a:gd name="connsiteY316" fmla="*/ 40449 h 202134"/>
              <a:gd name="connsiteX317" fmla="*/ 10691692 w 17227413"/>
              <a:gd name="connsiteY317" fmla="*/ 31750 h 202134"/>
              <a:gd name="connsiteX318" fmla="*/ 10734778 w 17227413"/>
              <a:gd name="connsiteY318" fmla="*/ 40449 h 202134"/>
              <a:gd name="connsiteX319" fmla="*/ 10740113 w 17227413"/>
              <a:gd name="connsiteY319" fmla="*/ 44045 h 202134"/>
              <a:gd name="connsiteX320" fmla="*/ 10747949 w 17227413"/>
              <a:gd name="connsiteY320" fmla="*/ 32421 h 202134"/>
              <a:gd name="connsiteX321" fmla="*/ 10826222 w 17227413"/>
              <a:gd name="connsiteY321" fmla="*/ 0 h 202134"/>
              <a:gd name="connsiteX322" fmla="*/ 10904495 w 17227413"/>
              <a:gd name="connsiteY322" fmla="*/ 32421 h 202134"/>
              <a:gd name="connsiteX323" fmla="*/ 10911961 w 17227413"/>
              <a:gd name="connsiteY323" fmla="*/ 43496 h 202134"/>
              <a:gd name="connsiteX324" fmla="*/ 10916482 w 17227413"/>
              <a:gd name="connsiteY324" fmla="*/ 40449 h 202134"/>
              <a:gd name="connsiteX325" fmla="*/ 10959570 w 17227413"/>
              <a:gd name="connsiteY325" fmla="*/ 31750 h 202134"/>
              <a:gd name="connsiteX326" fmla="*/ 11002656 w 17227413"/>
              <a:gd name="connsiteY326" fmla="*/ 40449 h 202134"/>
              <a:gd name="connsiteX327" fmla="*/ 11007991 w 17227413"/>
              <a:gd name="connsiteY327" fmla="*/ 44045 h 202134"/>
              <a:gd name="connsiteX328" fmla="*/ 11015827 w 17227413"/>
              <a:gd name="connsiteY328" fmla="*/ 32421 h 202134"/>
              <a:gd name="connsiteX329" fmla="*/ 11094101 w 17227413"/>
              <a:gd name="connsiteY329" fmla="*/ 0 h 202134"/>
              <a:gd name="connsiteX330" fmla="*/ 11172374 w 17227413"/>
              <a:gd name="connsiteY330" fmla="*/ 32421 h 202134"/>
              <a:gd name="connsiteX331" fmla="*/ 11179840 w 17227413"/>
              <a:gd name="connsiteY331" fmla="*/ 43496 h 202134"/>
              <a:gd name="connsiteX332" fmla="*/ 11184360 w 17227413"/>
              <a:gd name="connsiteY332" fmla="*/ 40449 h 202134"/>
              <a:gd name="connsiteX333" fmla="*/ 11227446 w 17227413"/>
              <a:gd name="connsiteY333" fmla="*/ 31750 h 202134"/>
              <a:gd name="connsiteX334" fmla="*/ 11270535 w 17227413"/>
              <a:gd name="connsiteY334" fmla="*/ 40449 h 202134"/>
              <a:gd name="connsiteX335" fmla="*/ 11275868 w 17227413"/>
              <a:gd name="connsiteY335" fmla="*/ 44045 h 202134"/>
              <a:gd name="connsiteX336" fmla="*/ 11283705 w 17227413"/>
              <a:gd name="connsiteY336" fmla="*/ 32421 h 202134"/>
              <a:gd name="connsiteX337" fmla="*/ 11361978 w 17227413"/>
              <a:gd name="connsiteY337" fmla="*/ 0 h 202134"/>
              <a:gd name="connsiteX338" fmla="*/ 11440251 w 17227413"/>
              <a:gd name="connsiteY338" fmla="*/ 32421 h 202134"/>
              <a:gd name="connsiteX339" fmla="*/ 11447718 w 17227413"/>
              <a:gd name="connsiteY339" fmla="*/ 43496 h 202134"/>
              <a:gd name="connsiteX340" fmla="*/ 11452238 w 17227413"/>
              <a:gd name="connsiteY340" fmla="*/ 40449 h 202134"/>
              <a:gd name="connsiteX341" fmla="*/ 11495326 w 17227413"/>
              <a:gd name="connsiteY341" fmla="*/ 31750 h 202134"/>
              <a:gd name="connsiteX342" fmla="*/ 11538413 w 17227413"/>
              <a:gd name="connsiteY342" fmla="*/ 40449 h 202134"/>
              <a:gd name="connsiteX343" fmla="*/ 11543748 w 17227413"/>
              <a:gd name="connsiteY343" fmla="*/ 44045 h 202134"/>
              <a:gd name="connsiteX344" fmla="*/ 11551584 w 17227413"/>
              <a:gd name="connsiteY344" fmla="*/ 32421 h 202134"/>
              <a:gd name="connsiteX345" fmla="*/ 11629857 w 17227413"/>
              <a:gd name="connsiteY345" fmla="*/ 0 h 202134"/>
              <a:gd name="connsiteX346" fmla="*/ 11708130 w 17227413"/>
              <a:gd name="connsiteY346" fmla="*/ 32421 h 202134"/>
              <a:gd name="connsiteX347" fmla="*/ 11715596 w 17227413"/>
              <a:gd name="connsiteY347" fmla="*/ 43496 h 202134"/>
              <a:gd name="connsiteX348" fmla="*/ 11720117 w 17227413"/>
              <a:gd name="connsiteY348" fmla="*/ 40449 h 202134"/>
              <a:gd name="connsiteX349" fmla="*/ 11763204 w 17227413"/>
              <a:gd name="connsiteY349" fmla="*/ 31750 h 202134"/>
              <a:gd name="connsiteX350" fmla="*/ 11806291 w 17227413"/>
              <a:gd name="connsiteY350" fmla="*/ 40449 h 202134"/>
              <a:gd name="connsiteX351" fmla="*/ 11811625 w 17227413"/>
              <a:gd name="connsiteY351" fmla="*/ 44045 h 202134"/>
              <a:gd name="connsiteX352" fmla="*/ 11819462 w 17227413"/>
              <a:gd name="connsiteY352" fmla="*/ 32421 h 202134"/>
              <a:gd name="connsiteX353" fmla="*/ 11897735 w 17227413"/>
              <a:gd name="connsiteY353" fmla="*/ 0 h 202134"/>
              <a:gd name="connsiteX354" fmla="*/ 11976007 w 17227413"/>
              <a:gd name="connsiteY354" fmla="*/ 32421 h 202134"/>
              <a:gd name="connsiteX355" fmla="*/ 11983474 w 17227413"/>
              <a:gd name="connsiteY355" fmla="*/ 43496 h 202134"/>
              <a:gd name="connsiteX356" fmla="*/ 11987994 w 17227413"/>
              <a:gd name="connsiteY356" fmla="*/ 40449 h 202134"/>
              <a:gd name="connsiteX357" fmla="*/ 12031082 w 17227413"/>
              <a:gd name="connsiteY357" fmla="*/ 31750 h 202134"/>
              <a:gd name="connsiteX358" fmla="*/ 12074166 w 17227413"/>
              <a:gd name="connsiteY358" fmla="*/ 40449 h 202134"/>
              <a:gd name="connsiteX359" fmla="*/ 12079498 w 17227413"/>
              <a:gd name="connsiteY359" fmla="*/ 44044 h 202134"/>
              <a:gd name="connsiteX360" fmla="*/ 12087335 w 17227413"/>
              <a:gd name="connsiteY360" fmla="*/ 32421 h 202134"/>
              <a:gd name="connsiteX361" fmla="*/ 12165606 w 17227413"/>
              <a:gd name="connsiteY361" fmla="*/ 0 h 202134"/>
              <a:gd name="connsiteX362" fmla="*/ 12243879 w 17227413"/>
              <a:gd name="connsiteY362" fmla="*/ 32421 h 202134"/>
              <a:gd name="connsiteX363" fmla="*/ 12251347 w 17227413"/>
              <a:gd name="connsiteY363" fmla="*/ 43497 h 202134"/>
              <a:gd name="connsiteX364" fmla="*/ 12255869 w 17227413"/>
              <a:gd name="connsiteY364" fmla="*/ 40449 h 202134"/>
              <a:gd name="connsiteX365" fmla="*/ 12298956 w 17227413"/>
              <a:gd name="connsiteY365" fmla="*/ 31750 h 202134"/>
              <a:gd name="connsiteX366" fmla="*/ 12342044 w 17227413"/>
              <a:gd name="connsiteY366" fmla="*/ 40449 h 202134"/>
              <a:gd name="connsiteX367" fmla="*/ 12347375 w 17227413"/>
              <a:gd name="connsiteY367" fmla="*/ 44043 h 202134"/>
              <a:gd name="connsiteX368" fmla="*/ 12355211 w 17227413"/>
              <a:gd name="connsiteY368" fmla="*/ 32421 h 202134"/>
              <a:gd name="connsiteX369" fmla="*/ 12433484 w 17227413"/>
              <a:gd name="connsiteY369" fmla="*/ 0 h 202134"/>
              <a:gd name="connsiteX370" fmla="*/ 12511757 w 17227413"/>
              <a:gd name="connsiteY370" fmla="*/ 32421 h 202134"/>
              <a:gd name="connsiteX371" fmla="*/ 12519225 w 17227413"/>
              <a:gd name="connsiteY371" fmla="*/ 43497 h 202134"/>
              <a:gd name="connsiteX372" fmla="*/ 12523747 w 17227413"/>
              <a:gd name="connsiteY372" fmla="*/ 40449 h 202134"/>
              <a:gd name="connsiteX373" fmla="*/ 12566834 w 17227413"/>
              <a:gd name="connsiteY373" fmla="*/ 31750 h 202134"/>
              <a:gd name="connsiteX374" fmla="*/ 12609922 w 17227413"/>
              <a:gd name="connsiteY374" fmla="*/ 40449 h 202134"/>
              <a:gd name="connsiteX375" fmla="*/ 12615254 w 17227413"/>
              <a:gd name="connsiteY375" fmla="*/ 44044 h 202134"/>
              <a:gd name="connsiteX376" fmla="*/ 12623090 w 17227413"/>
              <a:gd name="connsiteY376" fmla="*/ 32421 h 202134"/>
              <a:gd name="connsiteX377" fmla="*/ 12701363 w 17227413"/>
              <a:gd name="connsiteY377" fmla="*/ 0 h 202134"/>
              <a:gd name="connsiteX378" fmla="*/ 12779636 w 17227413"/>
              <a:gd name="connsiteY378" fmla="*/ 32421 h 202134"/>
              <a:gd name="connsiteX379" fmla="*/ 12787104 w 17227413"/>
              <a:gd name="connsiteY379" fmla="*/ 43497 h 202134"/>
              <a:gd name="connsiteX380" fmla="*/ 12791626 w 17227413"/>
              <a:gd name="connsiteY380" fmla="*/ 40449 h 202134"/>
              <a:gd name="connsiteX381" fmla="*/ 12834713 w 17227413"/>
              <a:gd name="connsiteY381" fmla="*/ 31750 h 202134"/>
              <a:gd name="connsiteX382" fmla="*/ 12877801 w 17227413"/>
              <a:gd name="connsiteY382" fmla="*/ 40449 h 202134"/>
              <a:gd name="connsiteX383" fmla="*/ 12883132 w 17227413"/>
              <a:gd name="connsiteY383" fmla="*/ 44043 h 202134"/>
              <a:gd name="connsiteX384" fmla="*/ 12890968 w 17227413"/>
              <a:gd name="connsiteY384" fmla="*/ 32421 h 202134"/>
              <a:gd name="connsiteX385" fmla="*/ 12969241 w 17227413"/>
              <a:gd name="connsiteY385" fmla="*/ 0 h 202134"/>
              <a:gd name="connsiteX386" fmla="*/ 13047514 w 17227413"/>
              <a:gd name="connsiteY386" fmla="*/ 32421 h 202134"/>
              <a:gd name="connsiteX387" fmla="*/ 13054982 w 17227413"/>
              <a:gd name="connsiteY387" fmla="*/ 43497 h 202134"/>
              <a:gd name="connsiteX388" fmla="*/ 13059504 w 17227413"/>
              <a:gd name="connsiteY388" fmla="*/ 40449 h 202134"/>
              <a:gd name="connsiteX389" fmla="*/ 13102591 w 17227413"/>
              <a:gd name="connsiteY389" fmla="*/ 31750 h 202134"/>
              <a:gd name="connsiteX390" fmla="*/ 13145679 w 17227413"/>
              <a:gd name="connsiteY390" fmla="*/ 40449 h 202134"/>
              <a:gd name="connsiteX391" fmla="*/ 13151010 w 17227413"/>
              <a:gd name="connsiteY391" fmla="*/ 44043 h 202134"/>
              <a:gd name="connsiteX392" fmla="*/ 13158846 w 17227413"/>
              <a:gd name="connsiteY392" fmla="*/ 32421 h 202134"/>
              <a:gd name="connsiteX393" fmla="*/ 13237119 w 17227413"/>
              <a:gd name="connsiteY393" fmla="*/ 0 h 202134"/>
              <a:gd name="connsiteX394" fmla="*/ 13315392 w 17227413"/>
              <a:gd name="connsiteY394" fmla="*/ 32421 h 202134"/>
              <a:gd name="connsiteX395" fmla="*/ 13322860 w 17227413"/>
              <a:gd name="connsiteY395" fmla="*/ 43497 h 202134"/>
              <a:gd name="connsiteX396" fmla="*/ 13327382 w 17227413"/>
              <a:gd name="connsiteY396" fmla="*/ 40449 h 202134"/>
              <a:gd name="connsiteX397" fmla="*/ 13370469 w 17227413"/>
              <a:gd name="connsiteY397" fmla="*/ 31750 h 202134"/>
              <a:gd name="connsiteX398" fmla="*/ 13413557 w 17227413"/>
              <a:gd name="connsiteY398" fmla="*/ 40449 h 202134"/>
              <a:gd name="connsiteX399" fmla="*/ 13418889 w 17227413"/>
              <a:gd name="connsiteY399" fmla="*/ 44044 h 202134"/>
              <a:gd name="connsiteX400" fmla="*/ 13426725 w 17227413"/>
              <a:gd name="connsiteY400" fmla="*/ 32421 h 202134"/>
              <a:gd name="connsiteX401" fmla="*/ 13504998 w 17227413"/>
              <a:gd name="connsiteY401" fmla="*/ 0 h 202134"/>
              <a:gd name="connsiteX402" fmla="*/ 13583271 w 17227413"/>
              <a:gd name="connsiteY402" fmla="*/ 32421 h 202134"/>
              <a:gd name="connsiteX403" fmla="*/ 13590739 w 17227413"/>
              <a:gd name="connsiteY403" fmla="*/ 43497 h 202134"/>
              <a:gd name="connsiteX404" fmla="*/ 13595261 w 17227413"/>
              <a:gd name="connsiteY404" fmla="*/ 40449 h 202134"/>
              <a:gd name="connsiteX405" fmla="*/ 13638348 w 17227413"/>
              <a:gd name="connsiteY405" fmla="*/ 31750 h 202134"/>
              <a:gd name="connsiteX406" fmla="*/ 13681436 w 17227413"/>
              <a:gd name="connsiteY406" fmla="*/ 40449 h 202134"/>
              <a:gd name="connsiteX407" fmla="*/ 13686767 w 17227413"/>
              <a:gd name="connsiteY407" fmla="*/ 44043 h 202134"/>
              <a:gd name="connsiteX408" fmla="*/ 13694603 w 17227413"/>
              <a:gd name="connsiteY408" fmla="*/ 32421 h 202134"/>
              <a:gd name="connsiteX409" fmla="*/ 13772876 w 17227413"/>
              <a:gd name="connsiteY409" fmla="*/ 0 h 202134"/>
              <a:gd name="connsiteX410" fmla="*/ 13851149 w 17227413"/>
              <a:gd name="connsiteY410" fmla="*/ 32421 h 202134"/>
              <a:gd name="connsiteX411" fmla="*/ 13858617 w 17227413"/>
              <a:gd name="connsiteY411" fmla="*/ 43497 h 202134"/>
              <a:gd name="connsiteX412" fmla="*/ 13863139 w 17227413"/>
              <a:gd name="connsiteY412" fmla="*/ 40449 h 202134"/>
              <a:gd name="connsiteX413" fmla="*/ 13906226 w 17227413"/>
              <a:gd name="connsiteY413" fmla="*/ 31750 h 202134"/>
              <a:gd name="connsiteX414" fmla="*/ 13949314 w 17227413"/>
              <a:gd name="connsiteY414" fmla="*/ 40449 h 202134"/>
              <a:gd name="connsiteX415" fmla="*/ 13954645 w 17227413"/>
              <a:gd name="connsiteY415" fmla="*/ 44043 h 202134"/>
              <a:gd name="connsiteX416" fmla="*/ 13962481 w 17227413"/>
              <a:gd name="connsiteY416" fmla="*/ 32421 h 202134"/>
              <a:gd name="connsiteX417" fmla="*/ 14040754 w 17227413"/>
              <a:gd name="connsiteY417" fmla="*/ 0 h 202134"/>
              <a:gd name="connsiteX418" fmla="*/ 14119027 w 17227413"/>
              <a:gd name="connsiteY418" fmla="*/ 32421 h 202134"/>
              <a:gd name="connsiteX419" fmla="*/ 14126495 w 17227413"/>
              <a:gd name="connsiteY419" fmla="*/ 43497 h 202134"/>
              <a:gd name="connsiteX420" fmla="*/ 14131017 w 17227413"/>
              <a:gd name="connsiteY420" fmla="*/ 40449 h 202134"/>
              <a:gd name="connsiteX421" fmla="*/ 14174104 w 17227413"/>
              <a:gd name="connsiteY421" fmla="*/ 31750 h 202134"/>
              <a:gd name="connsiteX422" fmla="*/ 14217192 w 17227413"/>
              <a:gd name="connsiteY422" fmla="*/ 40449 h 202134"/>
              <a:gd name="connsiteX423" fmla="*/ 14222524 w 17227413"/>
              <a:gd name="connsiteY423" fmla="*/ 44044 h 202134"/>
              <a:gd name="connsiteX424" fmla="*/ 14230360 w 17227413"/>
              <a:gd name="connsiteY424" fmla="*/ 32421 h 202134"/>
              <a:gd name="connsiteX425" fmla="*/ 14308633 w 17227413"/>
              <a:gd name="connsiteY425" fmla="*/ 0 h 202134"/>
              <a:gd name="connsiteX426" fmla="*/ 14386906 w 17227413"/>
              <a:gd name="connsiteY426" fmla="*/ 32421 h 202134"/>
              <a:gd name="connsiteX427" fmla="*/ 14394374 w 17227413"/>
              <a:gd name="connsiteY427" fmla="*/ 43497 h 202134"/>
              <a:gd name="connsiteX428" fmla="*/ 14398896 w 17227413"/>
              <a:gd name="connsiteY428" fmla="*/ 40449 h 202134"/>
              <a:gd name="connsiteX429" fmla="*/ 14441983 w 17227413"/>
              <a:gd name="connsiteY429" fmla="*/ 31750 h 202134"/>
              <a:gd name="connsiteX430" fmla="*/ 14485071 w 17227413"/>
              <a:gd name="connsiteY430" fmla="*/ 40449 h 202134"/>
              <a:gd name="connsiteX431" fmla="*/ 14490402 w 17227413"/>
              <a:gd name="connsiteY431" fmla="*/ 44043 h 202134"/>
              <a:gd name="connsiteX432" fmla="*/ 14498238 w 17227413"/>
              <a:gd name="connsiteY432" fmla="*/ 32421 h 202134"/>
              <a:gd name="connsiteX433" fmla="*/ 14576511 w 17227413"/>
              <a:gd name="connsiteY433" fmla="*/ 0 h 202134"/>
              <a:gd name="connsiteX434" fmla="*/ 14654784 w 17227413"/>
              <a:gd name="connsiteY434" fmla="*/ 32421 h 202134"/>
              <a:gd name="connsiteX435" fmla="*/ 14662252 w 17227413"/>
              <a:gd name="connsiteY435" fmla="*/ 43497 h 202134"/>
              <a:gd name="connsiteX436" fmla="*/ 14666774 w 17227413"/>
              <a:gd name="connsiteY436" fmla="*/ 40449 h 202134"/>
              <a:gd name="connsiteX437" fmla="*/ 14709861 w 17227413"/>
              <a:gd name="connsiteY437" fmla="*/ 31750 h 202134"/>
              <a:gd name="connsiteX438" fmla="*/ 14752949 w 17227413"/>
              <a:gd name="connsiteY438" fmla="*/ 40449 h 202134"/>
              <a:gd name="connsiteX439" fmla="*/ 14758280 w 17227413"/>
              <a:gd name="connsiteY439" fmla="*/ 44043 h 202134"/>
              <a:gd name="connsiteX440" fmla="*/ 14766116 w 17227413"/>
              <a:gd name="connsiteY440" fmla="*/ 32421 h 202134"/>
              <a:gd name="connsiteX441" fmla="*/ 14844389 w 17227413"/>
              <a:gd name="connsiteY441" fmla="*/ 0 h 202134"/>
              <a:gd name="connsiteX442" fmla="*/ 14922662 w 17227413"/>
              <a:gd name="connsiteY442" fmla="*/ 32421 h 202134"/>
              <a:gd name="connsiteX443" fmla="*/ 14930130 w 17227413"/>
              <a:gd name="connsiteY443" fmla="*/ 43497 h 202134"/>
              <a:gd name="connsiteX444" fmla="*/ 14934652 w 17227413"/>
              <a:gd name="connsiteY444" fmla="*/ 40449 h 202134"/>
              <a:gd name="connsiteX445" fmla="*/ 14977739 w 17227413"/>
              <a:gd name="connsiteY445" fmla="*/ 31750 h 202134"/>
              <a:gd name="connsiteX446" fmla="*/ 15020827 w 17227413"/>
              <a:gd name="connsiteY446" fmla="*/ 40449 h 202134"/>
              <a:gd name="connsiteX447" fmla="*/ 15026159 w 17227413"/>
              <a:gd name="connsiteY447" fmla="*/ 44044 h 202134"/>
              <a:gd name="connsiteX448" fmla="*/ 15033995 w 17227413"/>
              <a:gd name="connsiteY448" fmla="*/ 32421 h 202134"/>
              <a:gd name="connsiteX449" fmla="*/ 15112268 w 17227413"/>
              <a:gd name="connsiteY449" fmla="*/ 0 h 202134"/>
              <a:gd name="connsiteX450" fmla="*/ 15190541 w 17227413"/>
              <a:gd name="connsiteY450" fmla="*/ 32421 h 202134"/>
              <a:gd name="connsiteX451" fmla="*/ 15198009 w 17227413"/>
              <a:gd name="connsiteY451" fmla="*/ 43497 h 202134"/>
              <a:gd name="connsiteX452" fmla="*/ 15202531 w 17227413"/>
              <a:gd name="connsiteY452" fmla="*/ 40449 h 202134"/>
              <a:gd name="connsiteX453" fmla="*/ 15245618 w 17227413"/>
              <a:gd name="connsiteY453" fmla="*/ 31750 h 202134"/>
              <a:gd name="connsiteX454" fmla="*/ 15288706 w 17227413"/>
              <a:gd name="connsiteY454" fmla="*/ 40449 h 202134"/>
              <a:gd name="connsiteX455" fmla="*/ 15294037 w 17227413"/>
              <a:gd name="connsiteY455" fmla="*/ 44043 h 202134"/>
              <a:gd name="connsiteX456" fmla="*/ 15301873 w 17227413"/>
              <a:gd name="connsiteY456" fmla="*/ 32421 h 202134"/>
              <a:gd name="connsiteX457" fmla="*/ 15380146 w 17227413"/>
              <a:gd name="connsiteY457" fmla="*/ 0 h 202134"/>
              <a:gd name="connsiteX458" fmla="*/ 15458419 w 17227413"/>
              <a:gd name="connsiteY458" fmla="*/ 32421 h 202134"/>
              <a:gd name="connsiteX459" fmla="*/ 15465887 w 17227413"/>
              <a:gd name="connsiteY459" fmla="*/ 43497 h 202134"/>
              <a:gd name="connsiteX460" fmla="*/ 15470409 w 17227413"/>
              <a:gd name="connsiteY460" fmla="*/ 40449 h 202134"/>
              <a:gd name="connsiteX461" fmla="*/ 15513496 w 17227413"/>
              <a:gd name="connsiteY461" fmla="*/ 31750 h 202134"/>
              <a:gd name="connsiteX462" fmla="*/ 15556584 w 17227413"/>
              <a:gd name="connsiteY462" fmla="*/ 40449 h 202134"/>
              <a:gd name="connsiteX463" fmla="*/ 15561915 w 17227413"/>
              <a:gd name="connsiteY463" fmla="*/ 44043 h 202134"/>
              <a:gd name="connsiteX464" fmla="*/ 15569751 w 17227413"/>
              <a:gd name="connsiteY464" fmla="*/ 32421 h 202134"/>
              <a:gd name="connsiteX465" fmla="*/ 15648024 w 17227413"/>
              <a:gd name="connsiteY465" fmla="*/ 0 h 202134"/>
              <a:gd name="connsiteX466" fmla="*/ 15726297 w 17227413"/>
              <a:gd name="connsiteY466" fmla="*/ 32421 h 202134"/>
              <a:gd name="connsiteX467" fmla="*/ 15733765 w 17227413"/>
              <a:gd name="connsiteY467" fmla="*/ 43497 h 202134"/>
              <a:gd name="connsiteX468" fmla="*/ 15738287 w 17227413"/>
              <a:gd name="connsiteY468" fmla="*/ 40449 h 202134"/>
              <a:gd name="connsiteX469" fmla="*/ 15781374 w 17227413"/>
              <a:gd name="connsiteY469" fmla="*/ 31750 h 202134"/>
              <a:gd name="connsiteX470" fmla="*/ 15824462 w 17227413"/>
              <a:gd name="connsiteY470" fmla="*/ 40449 h 202134"/>
              <a:gd name="connsiteX471" fmla="*/ 15829794 w 17227413"/>
              <a:gd name="connsiteY471" fmla="*/ 44044 h 202134"/>
              <a:gd name="connsiteX472" fmla="*/ 15837630 w 17227413"/>
              <a:gd name="connsiteY472" fmla="*/ 32421 h 202134"/>
              <a:gd name="connsiteX473" fmla="*/ 15915903 w 17227413"/>
              <a:gd name="connsiteY473" fmla="*/ 0 h 202134"/>
              <a:gd name="connsiteX474" fmla="*/ 15994176 w 17227413"/>
              <a:gd name="connsiteY474" fmla="*/ 32421 h 202134"/>
              <a:gd name="connsiteX475" fmla="*/ 16001644 w 17227413"/>
              <a:gd name="connsiteY475" fmla="*/ 43497 h 202134"/>
              <a:gd name="connsiteX476" fmla="*/ 16006166 w 17227413"/>
              <a:gd name="connsiteY476" fmla="*/ 40449 h 202134"/>
              <a:gd name="connsiteX477" fmla="*/ 16049253 w 17227413"/>
              <a:gd name="connsiteY477" fmla="*/ 31750 h 202134"/>
              <a:gd name="connsiteX478" fmla="*/ 16092341 w 17227413"/>
              <a:gd name="connsiteY478" fmla="*/ 40449 h 202134"/>
              <a:gd name="connsiteX479" fmla="*/ 16097673 w 17227413"/>
              <a:gd name="connsiteY479" fmla="*/ 44043 h 202134"/>
              <a:gd name="connsiteX480" fmla="*/ 16105509 w 17227413"/>
              <a:gd name="connsiteY480" fmla="*/ 32421 h 202134"/>
              <a:gd name="connsiteX481" fmla="*/ 16183781 w 17227413"/>
              <a:gd name="connsiteY481" fmla="*/ 0 h 202134"/>
              <a:gd name="connsiteX482" fmla="*/ 16262053 w 17227413"/>
              <a:gd name="connsiteY482" fmla="*/ 32421 h 202134"/>
              <a:gd name="connsiteX483" fmla="*/ 16269521 w 17227413"/>
              <a:gd name="connsiteY483" fmla="*/ 43497 h 202134"/>
              <a:gd name="connsiteX484" fmla="*/ 16274045 w 17227413"/>
              <a:gd name="connsiteY484" fmla="*/ 40449 h 202134"/>
              <a:gd name="connsiteX485" fmla="*/ 16317133 w 17227413"/>
              <a:gd name="connsiteY485" fmla="*/ 31750 h 202134"/>
              <a:gd name="connsiteX486" fmla="*/ 16360217 w 17227413"/>
              <a:gd name="connsiteY486" fmla="*/ 40449 h 202134"/>
              <a:gd name="connsiteX487" fmla="*/ 16365549 w 17227413"/>
              <a:gd name="connsiteY487" fmla="*/ 44043 h 202134"/>
              <a:gd name="connsiteX488" fmla="*/ 16373385 w 17227413"/>
              <a:gd name="connsiteY488" fmla="*/ 32421 h 202134"/>
              <a:gd name="connsiteX489" fmla="*/ 16451661 w 17227413"/>
              <a:gd name="connsiteY489" fmla="*/ 0 h 202134"/>
              <a:gd name="connsiteX490" fmla="*/ 16529933 w 17227413"/>
              <a:gd name="connsiteY490" fmla="*/ 32421 h 202134"/>
              <a:gd name="connsiteX491" fmla="*/ 16537401 w 17227413"/>
              <a:gd name="connsiteY491" fmla="*/ 43497 h 202134"/>
              <a:gd name="connsiteX492" fmla="*/ 16541921 w 17227413"/>
              <a:gd name="connsiteY492" fmla="*/ 40449 h 202134"/>
              <a:gd name="connsiteX493" fmla="*/ 16585009 w 17227413"/>
              <a:gd name="connsiteY493" fmla="*/ 31750 h 202134"/>
              <a:gd name="connsiteX494" fmla="*/ 16628097 w 17227413"/>
              <a:gd name="connsiteY494" fmla="*/ 40449 h 202134"/>
              <a:gd name="connsiteX495" fmla="*/ 16633429 w 17227413"/>
              <a:gd name="connsiteY495" fmla="*/ 44044 h 202134"/>
              <a:gd name="connsiteX496" fmla="*/ 16641265 w 17227413"/>
              <a:gd name="connsiteY496" fmla="*/ 32421 h 202134"/>
              <a:gd name="connsiteX497" fmla="*/ 16719537 w 17227413"/>
              <a:gd name="connsiteY497" fmla="*/ 0 h 202134"/>
              <a:gd name="connsiteX498" fmla="*/ 16797813 w 17227413"/>
              <a:gd name="connsiteY498" fmla="*/ 32421 h 202134"/>
              <a:gd name="connsiteX499" fmla="*/ 16805281 w 17227413"/>
              <a:gd name="connsiteY499" fmla="*/ 43497 h 202134"/>
              <a:gd name="connsiteX500" fmla="*/ 16809801 w 17227413"/>
              <a:gd name="connsiteY500" fmla="*/ 40449 h 202134"/>
              <a:gd name="connsiteX501" fmla="*/ 16852889 w 17227413"/>
              <a:gd name="connsiteY501" fmla="*/ 31750 h 202134"/>
              <a:gd name="connsiteX502" fmla="*/ 16895977 w 17227413"/>
              <a:gd name="connsiteY502" fmla="*/ 40449 h 202134"/>
              <a:gd name="connsiteX503" fmla="*/ 16901301 w 17227413"/>
              <a:gd name="connsiteY503" fmla="*/ 44040 h 202134"/>
              <a:gd name="connsiteX504" fmla="*/ 16909137 w 17227413"/>
              <a:gd name="connsiteY504" fmla="*/ 32421 h 202134"/>
              <a:gd name="connsiteX505" fmla="*/ 16987409 w 17227413"/>
              <a:gd name="connsiteY505" fmla="*/ 0 h 202134"/>
              <a:gd name="connsiteX506" fmla="*/ 17065681 w 17227413"/>
              <a:gd name="connsiteY506" fmla="*/ 32421 h 202134"/>
              <a:gd name="connsiteX507" fmla="*/ 17073149 w 17227413"/>
              <a:gd name="connsiteY507" fmla="*/ 43497 h 202134"/>
              <a:gd name="connsiteX508" fmla="*/ 17077673 w 17227413"/>
              <a:gd name="connsiteY508" fmla="*/ 40449 h 202134"/>
              <a:gd name="connsiteX509" fmla="*/ 17120757 w 17227413"/>
              <a:gd name="connsiteY509" fmla="*/ 31750 h 202134"/>
              <a:gd name="connsiteX510" fmla="*/ 17222753 w 17227413"/>
              <a:gd name="connsiteY510" fmla="*/ 99357 h 202134"/>
              <a:gd name="connsiteX511" fmla="*/ 17227413 w 17227413"/>
              <a:gd name="connsiteY511" fmla="*/ 122429 h 202134"/>
              <a:gd name="connsiteX512" fmla="*/ 91440 w 17227413"/>
              <a:gd name="connsiteY512" fmla="*/ 202134 h 202134"/>
              <a:gd name="connsiteX0" fmla="*/ 19255 w 17135973"/>
              <a:gd name="connsiteY0" fmla="*/ 0 h 202134"/>
              <a:gd name="connsiteX1" fmla="*/ 97528 w 17135973"/>
              <a:gd name="connsiteY1" fmla="*/ 32421 h 202134"/>
              <a:gd name="connsiteX2" fmla="*/ 104995 w 17135973"/>
              <a:gd name="connsiteY2" fmla="*/ 43496 h 202134"/>
              <a:gd name="connsiteX3" fmla="*/ 109515 w 17135973"/>
              <a:gd name="connsiteY3" fmla="*/ 40449 h 202134"/>
              <a:gd name="connsiteX4" fmla="*/ 152602 w 17135973"/>
              <a:gd name="connsiteY4" fmla="*/ 31750 h 202134"/>
              <a:gd name="connsiteX5" fmla="*/ 195689 w 17135973"/>
              <a:gd name="connsiteY5" fmla="*/ 40449 h 202134"/>
              <a:gd name="connsiteX6" fmla="*/ 201023 w 17135973"/>
              <a:gd name="connsiteY6" fmla="*/ 44044 h 202134"/>
              <a:gd name="connsiteX7" fmla="*/ 208860 w 17135973"/>
              <a:gd name="connsiteY7" fmla="*/ 32421 h 202134"/>
              <a:gd name="connsiteX8" fmla="*/ 287133 w 17135973"/>
              <a:gd name="connsiteY8" fmla="*/ 0 h 202134"/>
              <a:gd name="connsiteX9" fmla="*/ 365406 w 17135973"/>
              <a:gd name="connsiteY9" fmla="*/ 32421 h 202134"/>
              <a:gd name="connsiteX10" fmla="*/ 372873 w 17135973"/>
              <a:gd name="connsiteY10" fmla="*/ 43496 h 202134"/>
              <a:gd name="connsiteX11" fmla="*/ 377393 w 17135973"/>
              <a:gd name="connsiteY11" fmla="*/ 40449 h 202134"/>
              <a:gd name="connsiteX12" fmla="*/ 420480 w 17135973"/>
              <a:gd name="connsiteY12" fmla="*/ 31750 h 202134"/>
              <a:gd name="connsiteX13" fmla="*/ 463568 w 17135973"/>
              <a:gd name="connsiteY13" fmla="*/ 40449 h 202134"/>
              <a:gd name="connsiteX14" fmla="*/ 468901 w 17135973"/>
              <a:gd name="connsiteY14" fmla="*/ 44045 h 202134"/>
              <a:gd name="connsiteX15" fmla="*/ 476739 w 17135973"/>
              <a:gd name="connsiteY15" fmla="*/ 32421 h 202134"/>
              <a:gd name="connsiteX16" fmla="*/ 555012 w 17135973"/>
              <a:gd name="connsiteY16" fmla="*/ 0 h 202134"/>
              <a:gd name="connsiteX17" fmla="*/ 633285 w 17135973"/>
              <a:gd name="connsiteY17" fmla="*/ 32421 h 202134"/>
              <a:gd name="connsiteX18" fmla="*/ 640752 w 17135973"/>
              <a:gd name="connsiteY18" fmla="*/ 43496 h 202134"/>
              <a:gd name="connsiteX19" fmla="*/ 645272 w 17135973"/>
              <a:gd name="connsiteY19" fmla="*/ 40449 h 202134"/>
              <a:gd name="connsiteX20" fmla="*/ 688360 w 17135973"/>
              <a:gd name="connsiteY20" fmla="*/ 31750 h 202134"/>
              <a:gd name="connsiteX21" fmla="*/ 731447 w 17135973"/>
              <a:gd name="connsiteY21" fmla="*/ 40449 h 202134"/>
              <a:gd name="connsiteX22" fmla="*/ 736781 w 17135973"/>
              <a:gd name="connsiteY22" fmla="*/ 44045 h 202134"/>
              <a:gd name="connsiteX23" fmla="*/ 744618 w 17135973"/>
              <a:gd name="connsiteY23" fmla="*/ 32421 h 202134"/>
              <a:gd name="connsiteX24" fmla="*/ 822891 w 17135973"/>
              <a:gd name="connsiteY24" fmla="*/ 0 h 202134"/>
              <a:gd name="connsiteX25" fmla="*/ 901164 w 17135973"/>
              <a:gd name="connsiteY25" fmla="*/ 32421 h 202134"/>
              <a:gd name="connsiteX26" fmla="*/ 908632 w 17135973"/>
              <a:gd name="connsiteY26" fmla="*/ 43496 h 202134"/>
              <a:gd name="connsiteX27" fmla="*/ 913151 w 17135973"/>
              <a:gd name="connsiteY27" fmla="*/ 40449 h 202134"/>
              <a:gd name="connsiteX28" fmla="*/ 956239 w 17135973"/>
              <a:gd name="connsiteY28" fmla="*/ 31750 h 202134"/>
              <a:gd name="connsiteX29" fmla="*/ 999326 w 17135973"/>
              <a:gd name="connsiteY29" fmla="*/ 40449 h 202134"/>
              <a:gd name="connsiteX30" fmla="*/ 1004659 w 17135973"/>
              <a:gd name="connsiteY30" fmla="*/ 44045 h 202134"/>
              <a:gd name="connsiteX31" fmla="*/ 1012497 w 17135973"/>
              <a:gd name="connsiteY31" fmla="*/ 32421 h 202134"/>
              <a:gd name="connsiteX32" fmla="*/ 1090770 w 17135973"/>
              <a:gd name="connsiteY32" fmla="*/ 0 h 202134"/>
              <a:gd name="connsiteX33" fmla="*/ 1169043 w 17135973"/>
              <a:gd name="connsiteY33" fmla="*/ 32421 h 202134"/>
              <a:gd name="connsiteX34" fmla="*/ 1176510 w 17135973"/>
              <a:gd name="connsiteY34" fmla="*/ 43496 h 202134"/>
              <a:gd name="connsiteX35" fmla="*/ 1181030 w 17135973"/>
              <a:gd name="connsiteY35" fmla="*/ 40449 h 202134"/>
              <a:gd name="connsiteX36" fmla="*/ 1224117 w 17135973"/>
              <a:gd name="connsiteY36" fmla="*/ 31750 h 202134"/>
              <a:gd name="connsiteX37" fmla="*/ 1267205 w 17135973"/>
              <a:gd name="connsiteY37" fmla="*/ 40449 h 202134"/>
              <a:gd name="connsiteX38" fmla="*/ 1272538 w 17135973"/>
              <a:gd name="connsiteY38" fmla="*/ 44045 h 202134"/>
              <a:gd name="connsiteX39" fmla="*/ 1280375 w 17135973"/>
              <a:gd name="connsiteY39" fmla="*/ 32421 h 202134"/>
              <a:gd name="connsiteX40" fmla="*/ 1358650 w 17135973"/>
              <a:gd name="connsiteY40" fmla="*/ 0 h 202134"/>
              <a:gd name="connsiteX41" fmla="*/ 1436922 w 17135973"/>
              <a:gd name="connsiteY41" fmla="*/ 32421 h 202134"/>
              <a:gd name="connsiteX42" fmla="*/ 1444389 w 17135973"/>
              <a:gd name="connsiteY42" fmla="*/ 43496 h 202134"/>
              <a:gd name="connsiteX43" fmla="*/ 1448909 w 17135973"/>
              <a:gd name="connsiteY43" fmla="*/ 40449 h 202134"/>
              <a:gd name="connsiteX44" fmla="*/ 1491996 w 17135973"/>
              <a:gd name="connsiteY44" fmla="*/ 31750 h 202134"/>
              <a:gd name="connsiteX45" fmla="*/ 1535083 w 17135973"/>
              <a:gd name="connsiteY45" fmla="*/ 40449 h 202134"/>
              <a:gd name="connsiteX46" fmla="*/ 1540417 w 17135973"/>
              <a:gd name="connsiteY46" fmla="*/ 44044 h 202134"/>
              <a:gd name="connsiteX47" fmla="*/ 1548253 w 17135973"/>
              <a:gd name="connsiteY47" fmla="*/ 32421 h 202134"/>
              <a:gd name="connsiteX48" fmla="*/ 1626527 w 17135973"/>
              <a:gd name="connsiteY48" fmla="*/ 0 h 202134"/>
              <a:gd name="connsiteX49" fmla="*/ 1704800 w 17135973"/>
              <a:gd name="connsiteY49" fmla="*/ 32421 h 202134"/>
              <a:gd name="connsiteX50" fmla="*/ 1712267 w 17135973"/>
              <a:gd name="connsiteY50" fmla="*/ 43496 h 202134"/>
              <a:gd name="connsiteX51" fmla="*/ 1716786 w 17135973"/>
              <a:gd name="connsiteY51" fmla="*/ 40449 h 202134"/>
              <a:gd name="connsiteX52" fmla="*/ 1759873 w 17135973"/>
              <a:gd name="connsiteY52" fmla="*/ 31750 h 202134"/>
              <a:gd name="connsiteX53" fmla="*/ 1802961 w 17135973"/>
              <a:gd name="connsiteY53" fmla="*/ 40449 h 202134"/>
              <a:gd name="connsiteX54" fmla="*/ 1808294 w 17135973"/>
              <a:gd name="connsiteY54" fmla="*/ 44044 h 202134"/>
              <a:gd name="connsiteX55" fmla="*/ 1816131 w 17135973"/>
              <a:gd name="connsiteY55" fmla="*/ 32421 h 202134"/>
              <a:gd name="connsiteX56" fmla="*/ 1894402 w 17135973"/>
              <a:gd name="connsiteY56" fmla="*/ 0 h 202134"/>
              <a:gd name="connsiteX57" fmla="*/ 1972677 w 17135973"/>
              <a:gd name="connsiteY57" fmla="*/ 32421 h 202134"/>
              <a:gd name="connsiteX58" fmla="*/ 1980144 w 17135973"/>
              <a:gd name="connsiteY58" fmla="*/ 43496 h 202134"/>
              <a:gd name="connsiteX59" fmla="*/ 1984663 w 17135973"/>
              <a:gd name="connsiteY59" fmla="*/ 40449 h 202134"/>
              <a:gd name="connsiteX60" fmla="*/ 2027752 w 17135973"/>
              <a:gd name="connsiteY60" fmla="*/ 31750 h 202134"/>
              <a:gd name="connsiteX61" fmla="*/ 2070838 w 17135973"/>
              <a:gd name="connsiteY61" fmla="*/ 40449 h 202134"/>
              <a:gd name="connsiteX62" fmla="*/ 2076173 w 17135973"/>
              <a:gd name="connsiteY62" fmla="*/ 44045 h 202134"/>
              <a:gd name="connsiteX63" fmla="*/ 2084009 w 17135973"/>
              <a:gd name="connsiteY63" fmla="*/ 32421 h 202134"/>
              <a:gd name="connsiteX64" fmla="*/ 2162282 w 17135973"/>
              <a:gd name="connsiteY64" fmla="*/ 0 h 202134"/>
              <a:gd name="connsiteX65" fmla="*/ 2240555 w 17135973"/>
              <a:gd name="connsiteY65" fmla="*/ 32421 h 202134"/>
              <a:gd name="connsiteX66" fmla="*/ 2248021 w 17135973"/>
              <a:gd name="connsiteY66" fmla="*/ 43496 h 202134"/>
              <a:gd name="connsiteX67" fmla="*/ 2252542 w 17135973"/>
              <a:gd name="connsiteY67" fmla="*/ 40449 h 202134"/>
              <a:gd name="connsiteX68" fmla="*/ 2295630 w 17135973"/>
              <a:gd name="connsiteY68" fmla="*/ 31750 h 202134"/>
              <a:gd name="connsiteX69" fmla="*/ 2338716 w 17135973"/>
              <a:gd name="connsiteY69" fmla="*/ 40449 h 202134"/>
              <a:gd name="connsiteX70" fmla="*/ 2344051 w 17135973"/>
              <a:gd name="connsiteY70" fmla="*/ 44045 h 202134"/>
              <a:gd name="connsiteX71" fmla="*/ 2351887 w 17135973"/>
              <a:gd name="connsiteY71" fmla="*/ 32421 h 202134"/>
              <a:gd name="connsiteX72" fmla="*/ 2430161 w 17135973"/>
              <a:gd name="connsiteY72" fmla="*/ 0 h 202134"/>
              <a:gd name="connsiteX73" fmla="*/ 2508434 w 17135973"/>
              <a:gd name="connsiteY73" fmla="*/ 32421 h 202134"/>
              <a:gd name="connsiteX74" fmla="*/ 2515900 w 17135973"/>
              <a:gd name="connsiteY74" fmla="*/ 43496 h 202134"/>
              <a:gd name="connsiteX75" fmla="*/ 2520420 w 17135973"/>
              <a:gd name="connsiteY75" fmla="*/ 40449 h 202134"/>
              <a:gd name="connsiteX76" fmla="*/ 2563506 w 17135973"/>
              <a:gd name="connsiteY76" fmla="*/ 31750 h 202134"/>
              <a:gd name="connsiteX77" fmla="*/ 2606595 w 17135973"/>
              <a:gd name="connsiteY77" fmla="*/ 40449 h 202134"/>
              <a:gd name="connsiteX78" fmla="*/ 2611928 w 17135973"/>
              <a:gd name="connsiteY78" fmla="*/ 44045 h 202134"/>
              <a:gd name="connsiteX79" fmla="*/ 2619765 w 17135973"/>
              <a:gd name="connsiteY79" fmla="*/ 32421 h 202134"/>
              <a:gd name="connsiteX80" fmla="*/ 2698038 w 17135973"/>
              <a:gd name="connsiteY80" fmla="*/ 0 h 202134"/>
              <a:gd name="connsiteX81" fmla="*/ 2776311 w 17135973"/>
              <a:gd name="connsiteY81" fmla="*/ 32421 h 202134"/>
              <a:gd name="connsiteX82" fmla="*/ 2783778 w 17135973"/>
              <a:gd name="connsiteY82" fmla="*/ 43496 h 202134"/>
              <a:gd name="connsiteX83" fmla="*/ 2788298 w 17135973"/>
              <a:gd name="connsiteY83" fmla="*/ 40449 h 202134"/>
              <a:gd name="connsiteX84" fmla="*/ 2831386 w 17135973"/>
              <a:gd name="connsiteY84" fmla="*/ 31750 h 202134"/>
              <a:gd name="connsiteX85" fmla="*/ 2874473 w 17135973"/>
              <a:gd name="connsiteY85" fmla="*/ 40449 h 202134"/>
              <a:gd name="connsiteX86" fmla="*/ 2879808 w 17135973"/>
              <a:gd name="connsiteY86" fmla="*/ 44045 h 202134"/>
              <a:gd name="connsiteX87" fmla="*/ 2887644 w 17135973"/>
              <a:gd name="connsiteY87" fmla="*/ 32421 h 202134"/>
              <a:gd name="connsiteX88" fmla="*/ 2965917 w 17135973"/>
              <a:gd name="connsiteY88" fmla="*/ 0 h 202134"/>
              <a:gd name="connsiteX89" fmla="*/ 3044190 w 17135973"/>
              <a:gd name="connsiteY89" fmla="*/ 32421 h 202134"/>
              <a:gd name="connsiteX90" fmla="*/ 3051656 w 17135973"/>
              <a:gd name="connsiteY90" fmla="*/ 43496 h 202134"/>
              <a:gd name="connsiteX91" fmla="*/ 3056177 w 17135973"/>
              <a:gd name="connsiteY91" fmla="*/ 40449 h 202134"/>
              <a:gd name="connsiteX92" fmla="*/ 3099264 w 17135973"/>
              <a:gd name="connsiteY92" fmla="*/ 31750 h 202134"/>
              <a:gd name="connsiteX93" fmla="*/ 3142351 w 17135973"/>
              <a:gd name="connsiteY93" fmla="*/ 40449 h 202134"/>
              <a:gd name="connsiteX94" fmla="*/ 3147685 w 17135973"/>
              <a:gd name="connsiteY94" fmla="*/ 44045 h 202134"/>
              <a:gd name="connsiteX95" fmla="*/ 3155522 w 17135973"/>
              <a:gd name="connsiteY95" fmla="*/ 32421 h 202134"/>
              <a:gd name="connsiteX96" fmla="*/ 3233795 w 17135973"/>
              <a:gd name="connsiteY96" fmla="*/ 0 h 202134"/>
              <a:gd name="connsiteX97" fmla="*/ 3312067 w 17135973"/>
              <a:gd name="connsiteY97" fmla="*/ 32421 h 202134"/>
              <a:gd name="connsiteX98" fmla="*/ 3319534 w 17135973"/>
              <a:gd name="connsiteY98" fmla="*/ 43496 h 202134"/>
              <a:gd name="connsiteX99" fmla="*/ 3324054 w 17135973"/>
              <a:gd name="connsiteY99" fmla="*/ 40449 h 202134"/>
              <a:gd name="connsiteX100" fmla="*/ 3367142 w 17135973"/>
              <a:gd name="connsiteY100" fmla="*/ 31750 h 202134"/>
              <a:gd name="connsiteX101" fmla="*/ 3410227 w 17135973"/>
              <a:gd name="connsiteY101" fmla="*/ 40449 h 202134"/>
              <a:gd name="connsiteX102" fmla="*/ 3415559 w 17135973"/>
              <a:gd name="connsiteY102" fmla="*/ 44044 h 202134"/>
              <a:gd name="connsiteX103" fmla="*/ 3423395 w 17135973"/>
              <a:gd name="connsiteY103" fmla="*/ 32421 h 202134"/>
              <a:gd name="connsiteX104" fmla="*/ 3501666 w 17135973"/>
              <a:gd name="connsiteY104" fmla="*/ 0 h 202134"/>
              <a:gd name="connsiteX105" fmla="*/ 3579940 w 17135973"/>
              <a:gd name="connsiteY105" fmla="*/ 32421 h 202134"/>
              <a:gd name="connsiteX106" fmla="*/ 3587407 w 17135973"/>
              <a:gd name="connsiteY106" fmla="*/ 43497 h 202134"/>
              <a:gd name="connsiteX107" fmla="*/ 3591930 w 17135973"/>
              <a:gd name="connsiteY107" fmla="*/ 40449 h 202134"/>
              <a:gd name="connsiteX108" fmla="*/ 3635016 w 17135973"/>
              <a:gd name="connsiteY108" fmla="*/ 31750 h 202134"/>
              <a:gd name="connsiteX109" fmla="*/ 3678105 w 17135973"/>
              <a:gd name="connsiteY109" fmla="*/ 40449 h 202134"/>
              <a:gd name="connsiteX110" fmla="*/ 3683436 w 17135973"/>
              <a:gd name="connsiteY110" fmla="*/ 44043 h 202134"/>
              <a:gd name="connsiteX111" fmla="*/ 3691272 w 17135973"/>
              <a:gd name="connsiteY111" fmla="*/ 32421 h 202134"/>
              <a:gd name="connsiteX112" fmla="*/ 3769544 w 17135973"/>
              <a:gd name="connsiteY112" fmla="*/ 0 h 202134"/>
              <a:gd name="connsiteX113" fmla="*/ 3847818 w 17135973"/>
              <a:gd name="connsiteY113" fmla="*/ 32421 h 202134"/>
              <a:gd name="connsiteX114" fmla="*/ 3855285 w 17135973"/>
              <a:gd name="connsiteY114" fmla="*/ 43497 h 202134"/>
              <a:gd name="connsiteX115" fmla="*/ 3859808 w 17135973"/>
              <a:gd name="connsiteY115" fmla="*/ 40449 h 202134"/>
              <a:gd name="connsiteX116" fmla="*/ 3902894 w 17135973"/>
              <a:gd name="connsiteY116" fmla="*/ 31750 h 202134"/>
              <a:gd name="connsiteX117" fmla="*/ 3945983 w 17135973"/>
              <a:gd name="connsiteY117" fmla="*/ 40449 h 202134"/>
              <a:gd name="connsiteX118" fmla="*/ 3951315 w 17135973"/>
              <a:gd name="connsiteY118" fmla="*/ 44044 h 202134"/>
              <a:gd name="connsiteX119" fmla="*/ 3959150 w 17135973"/>
              <a:gd name="connsiteY119" fmla="*/ 32421 h 202134"/>
              <a:gd name="connsiteX120" fmla="*/ 4037423 w 17135973"/>
              <a:gd name="connsiteY120" fmla="*/ 0 h 202134"/>
              <a:gd name="connsiteX121" fmla="*/ 4115697 w 17135973"/>
              <a:gd name="connsiteY121" fmla="*/ 32421 h 202134"/>
              <a:gd name="connsiteX122" fmla="*/ 4123164 w 17135973"/>
              <a:gd name="connsiteY122" fmla="*/ 43497 h 202134"/>
              <a:gd name="connsiteX123" fmla="*/ 4127686 w 17135973"/>
              <a:gd name="connsiteY123" fmla="*/ 40449 h 202134"/>
              <a:gd name="connsiteX124" fmla="*/ 4170773 w 17135973"/>
              <a:gd name="connsiteY124" fmla="*/ 31750 h 202134"/>
              <a:gd name="connsiteX125" fmla="*/ 4213862 w 17135973"/>
              <a:gd name="connsiteY125" fmla="*/ 40449 h 202134"/>
              <a:gd name="connsiteX126" fmla="*/ 4219193 w 17135973"/>
              <a:gd name="connsiteY126" fmla="*/ 44043 h 202134"/>
              <a:gd name="connsiteX127" fmla="*/ 4227028 w 17135973"/>
              <a:gd name="connsiteY127" fmla="*/ 32421 h 202134"/>
              <a:gd name="connsiteX128" fmla="*/ 4305301 w 17135973"/>
              <a:gd name="connsiteY128" fmla="*/ 0 h 202134"/>
              <a:gd name="connsiteX129" fmla="*/ 4383575 w 17135973"/>
              <a:gd name="connsiteY129" fmla="*/ 32421 h 202134"/>
              <a:gd name="connsiteX130" fmla="*/ 4391042 w 17135973"/>
              <a:gd name="connsiteY130" fmla="*/ 43497 h 202134"/>
              <a:gd name="connsiteX131" fmla="*/ 4395564 w 17135973"/>
              <a:gd name="connsiteY131" fmla="*/ 40449 h 202134"/>
              <a:gd name="connsiteX132" fmla="*/ 4438651 w 17135973"/>
              <a:gd name="connsiteY132" fmla="*/ 31750 h 202134"/>
              <a:gd name="connsiteX133" fmla="*/ 4481740 w 17135973"/>
              <a:gd name="connsiteY133" fmla="*/ 40449 h 202134"/>
              <a:gd name="connsiteX134" fmla="*/ 4487071 w 17135973"/>
              <a:gd name="connsiteY134" fmla="*/ 44043 h 202134"/>
              <a:gd name="connsiteX135" fmla="*/ 4494906 w 17135973"/>
              <a:gd name="connsiteY135" fmla="*/ 32421 h 202134"/>
              <a:gd name="connsiteX136" fmla="*/ 4573179 w 17135973"/>
              <a:gd name="connsiteY136" fmla="*/ 0 h 202134"/>
              <a:gd name="connsiteX137" fmla="*/ 4651453 w 17135973"/>
              <a:gd name="connsiteY137" fmla="*/ 32421 h 202134"/>
              <a:gd name="connsiteX138" fmla="*/ 4658920 w 17135973"/>
              <a:gd name="connsiteY138" fmla="*/ 43497 h 202134"/>
              <a:gd name="connsiteX139" fmla="*/ 4663442 w 17135973"/>
              <a:gd name="connsiteY139" fmla="*/ 40449 h 202134"/>
              <a:gd name="connsiteX140" fmla="*/ 4706529 w 17135973"/>
              <a:gd name="connsiteY140" fmla="*/ 31750 h 202134"/>
              <a:gd name="connsiteX141" fmla="*/ 4749618 w 17135973"/>
              <a:gd name="connsiteY141" fmla="*/ 40449 h 202134"/>
              <a:gd name="connsiteX142" fmla="*/ 4754950 w 17135973"/>
              <a:gd name="connsiteY142" fmla="*/ 44044 h 202134"/>
              <a:gd name="connsiteX143" fmla="*/ 4762785 w 17135973"/>
              <a:gd name="connsiteY143" fmla="*/ 32421 h 202134"/>
              <a:gd name="connsiteX144" fmla="*/ 4841059 w 17135973"/>
              <a:gd name="connsiteY144" fmla="*/ 0 h 202134"/>
              <a:gd name="connsiteX145" fmla="*/ 4919332 w 17135973"/>
              <a:gd name="connsiteY145" fmla="*/ 32421 h 202134"/>
              <a:gd name="connsiteX146" fmla="*/ 4926799 w 17135973"/>
              <a:gd name="connsiteY146" fmla="*/ 43497 h 202134"/>
              <a:gd name="connsiteX147" fmla="*/ 4931321 w 17135973"/>
              <a:gd name="connsiteY147" fmla="*/ 40449 h 202134"/>
              <a:gd name="connsiteX148" fmla="*/ 4974408 w 17135973"/>
              <a:gd name="connsiteY148" fmla="*/ 31750 h 202134"/>
              <a:gd name="connsiteX149" fmla="*/ 5017497 w 17135973"/>
              <a:gd name="connsiteY149" fmla="*/ 40449 h 202134"/>
              <a:gd name="connsiteX150" fmla="*/ 5022828 w 17135973"/>
              <a:gd name="connsiteY150" fmla="*/ 44043 h 202134"/>
              <a:gd name="connsiteX151" fmla="*/ 5030663 w 17135973"/>
              <a:gd name="connsiteY151" fmla="*/ 32421 h 202134"/>
              <a:gd name="connsiteX152" fmla="*/ 5108936 w 17135973"/>
              <a:gd name="connsiteY152" fmla="*/ 0 h 202134"/>
              <a:gd name="connsiteX153" fmla="*/ 5187210 w 17135973"/>
              <a:gd name="connsiteY153" fmla="*/ 32421 h 202134"/>
              <a:gd name="connsiteX154" fmla="*/ 5194677 w 17135973"/>
              <a:gd name="connsiteY154" fmla="*/ 43497 h 202134"/>
              <a:gd name="connsiteX155" fmla="*/ 5199199 w 17135973"/>
              <a:gd name="connsiteY155" fmla="*/ 40449 h 202134"/>
              <a:gd name="connsiteX156" fmla="*/ 5242286 w 17135973"/>
              <a:gd name="connsiteY156" fmla="*/ 31750 h 202134"/>
              <a:gd name="connsiteX157" fmla="*/ 5285375 w 17135973"/>
              <a:gd name="connsiteY157" fmla="*/ 40449 h 202134"/>
              <a:gd name="connsiteX158" fmla="*/ 5290706 w 17135973"/>
              <a:gd name="connsiteY158" fmla="*/ 44043 h 202134"/>
              <a:gd name="connsiteX159" fmla="*/ 5298541 w 17135973"/>
              <a:gd name="connsiteY159" fmla="*/ 32421 h 202134"/>
              <a:gd name="connsiteX160" fmla="*/ 5376814 w 17135973"/>
              <a:gd name="connsiteY160" fmla="*/ 0 h 202134"/>
              <a:gd name="connsiteX161" fmla="*/ 5455088 w 17135973"/>
              <a:gd name="connsiteY161" fmla="*/ 32421 h 202134"/>
              <a:gd name="connsiteX162" fmla="*/ 5462555 w 17135973"/>
              <a:gd name="connsiteY162" fmla="*/ 43497 h 202134"/>
              <a:gd name="connsiteX163" fmla="*/ 5467077 w 17135973"/>
              <a:gd name="connsiteY163" fmla="*/ 40449 h 202134"/>
              <a:gd name="connsiteX164" fmla="*/ 5510164 w 17135973"/>
              <a:gd name="connsiteY164" fmla="*/ 31750 h 202134"/>
              <a:gd name="connsiteX165" fmla="*/ 5553253 w 17135973"/>
              <a:gd name="connsiteY165" fmla="*/ 40449 h 202134"/>
              <a:gd name="connsiteX166" fmla="*/ 5558585 w 17135973"/>
              <a:gd name="connsiteY166" fmla="*/ 44044 h 202134"/>
              <a:gd name="connsiteX167" fmla="*/ 5566420 w 17135973"/>
              <a:gd name="connsiteY167" fmla="*/ 32421 h 202134"/>
              <a:gd name="connsiteX168" fmla="*/ 5644694 w 17135973"/>
              <a:gd name="connsiteY168" fmla="*/ 0 h 202134"/>
              <a:gd name="connsiteX169" fmla="*/ 5722967 w 17135973"/>
              <a:gd name="connsiteY169" fmla="*/ 32421 h 202134"/>
              <a:gd name="connsiteX170" fmla="*/ 5730434 w 17135973"/>
              <a:gd name="connsiteY170" fmla="*/ 43497 h 202134"/>
              <a:gd name="connsiteX171" fmla="*/ 5734956 w 17135973"/>
              <a:gd name="connsiteY171" fmla="*/ 40449 h 202134"/>
              <a:gd name="connsiteX172" fmla="*/ 5778043 w 17135973"/>
              <a:gd name="connsiteY172" fmla="*/ 31750 h 202134"/>
              <a:gd name="connsiteX173" fmla="*/ 5821132 w 17135973"/>
              <a:gd name="connsiteY173" fmla="*/ 40449 h 202134"/>
              <a:gd name="connsiteX174" fmla="*/ 5826463 w 17135973"/>
              <a:gd name="connsiteY174" fmla="*/ 44043 h 202134"/>
              <a:gd name="connsiteX175" fmla="*/ 5834298 w 17135973"/>
              <a:gd name="connsiteY175" fmla="*/ 32421 h 202134"/>
              <a:gd name="connsiteX176" fmla="*/ 5912572 w 17135973"/>
              <a:gd name="connsiteY176" fmla="*/ 0 h 202134"/>
              <a:gd name="connsiteX177" fmla="*/ 5990845 w 17135973"/>
              <a:gd name="connsiteY177" fmla="*/ 32421 h 202134"/>
              <a:gd name="connsiteX178" fmla="*/ 5998312 w 17135973"/>
              <a:gd name="connsiteY178" fmla="*/ 43497 h 202134"/>
              <a:gd name="connsiteX179" fmla="*/ 6002834 w 17135973"/>
              <a:gd name="connsiteY179" fmla="*/ 40449 h 202134"/>
              <a:gd name="connsiteX180" fmla="*/ 6045921 w 17135973"/>
              <a:gd name="connsiteY180" fmla="*/ 31750 h 202134"/>
              <a:gd name="connsiteX181" fmla="*/ 6089010 w 17135973"/>
              <a:gd name="connsiteY181" fmla="*/ 40449 h 202134"/>
              <a:gd name="connsiteX182" fmla="*/ 6094341 w 17135973"/>
              <a:gd name="connsiteY182" fmla="*/ 44043 h 202134"/>
              <a:gd name="connsiteX183" fmla="*/ 6102176 w 17135973"/>
              <a:gd name="connsiteY183" fmla="*/ 32421 h 202134"/>
              <a:gd name="connsiteX184" fmla="*/ 6180450 w 17135973"/>
              <a:gd name="connsiteY184" fmla="*/ 0 h 202134"/>
              <a:gd name="connsiteX185" fmla="*/ 6258723 w 17135973"/>
              <a:gd name="connsiteY185" fmla="*/ 32421 h 202134"/>
              <a:gd name="connsiteX186" fmla="*/ 6266190 w 17135973"/>
              <a:gd name="connsiteY186" fmla="*/ 43497 h 202134"/>
              <a:gd name="connsiteX187" fmla="*/ 6270712 w 17135973"/>
              <a:gd name="connsiteY187" fmla="*/ 40449 h 202134"/>
              <a:gd name="connsiteX188" fmla="*/ 6313799 w 17135973"/>
              <a:gd name="connsiteY188" fmla="*/ 31750 h 202134"/>
              <a:gd name="connsiteX189" fmla="*/ 6356888 w 17135973"/>
              <a:gd name="connsiteY189" fmla="*/ 40449 h 202134"/>
              <a:gd name="connsiteX190" fmla="*/ 6362220 w 17135973"/>
              <a:gd name="connsiteY190" fmla="*/ 44044 h 202134"/>
              <a:gd name="connsiteX191" fmla="*/ 6370055 w 17135973"/>
              <a:gd name="connsiteY191" fmla="*/ 32421 h 202134"/>
              <a:gd name="connsiteX192" fmla="*/ 6448329 w 17135973"/>
              <a:gd name="connsiteY192" fmla="*/ 0 h 202134"/>
              <a:gd name="connsiteX193" fmla="*/ 6526602 w 17135973"/>
              <a:gd name="connsiteY193" fmla="*/ 32421 h 202134"/>
              <a:gd name="connsiteX194" fmla="*/ 6534069 w 17135973"/>
              <a:gd name="connsiteY194" fmla="*/ 43497 h 202134"/>
              <a:gd name="connsiteX195" fmla="*/ 6538591 w 17135973"/>
              <a:gd name="connsiteY195" fmla="*/ 40449 h 202134"/>
              <a:gd name="connsiteX196" fmla="*/ 6581679 w 17135973"/>
              <a:gd name="connsiteY196" fmla="*/ 31750 h 202134"/>
              <a:gd name="connsiteX197" fmla="*/ 6624767 w 17135973"/>
              <a:gd name="connsiteY197" fmla="*/ 40449 h 202134"/>
              <a:gd name="connsiteX198" fmla="*/ 6630098 w 17135973"/>
              <a:gd name="connsiteY198" fmla="*/ 44043 h 202134"/>
              <a:gd name="connsiteX199" fmla="*/ 6637933 w 17135973"/>
              <a:gd name="connsiteY199" fmla="*/ 32421 h 202134"/>
              <a:gd name="connsiteX200" fmla="*/ 6716207 w 17135973"/>
              <a:gd name="connsiteY200" fmla="*/ 0 h 202134"/>
              <a:gd name="connsiteX201" fmla="*/ 6794480 w 17135973"/>
              <a:gd name="connsiteY201" fmla="*/ 32421 h 202134"/>
              <a:gd name="connsiteX202" fmla="*/ 6801947 w 17135973"/>
              <a:gd name="connsiteY202" fmla="*/ 43497 h 202134"/>
              <a:gd name="connsiteX203" fmla="*/ 6806469 w 17135973"/>
              <a:gd name="connsiteY203" fmla="*/ 40449 h 202134"/>
              <a:gd name="connsiteX204" fmla="*/ 6849556 w 17135973"/>
              <a:gd name="connsiteY204" fmla="*/ 31750 h 202134"/>
              <a:gd name="connsiteX205" fmla="*/ 6892645 w 17135973"/>
              <a:gd name="connsiteY205" fmla="*/ 40449 h 202134"/>
              <a:gd name="connsiteX206" fmla="*/ 6897976 w 17135973"/>
              <a:gd name="connsiteY206" fmla="*/ 44043 h 202134"/>
              <a:gd name="connsiteX207" fmla="*/ 6905811 w 17135973"/>
              <a:gd name="connsiteY207" fmla="*/ 32421 h 202134"/>
              <a:gd name="connsiteX208" fmla="*/ 6984085 w 17135973"/>
              <a:gd name="connsiteY208" fmla="*/ 0 h 202134"/>
              <a:gd name="connsiteX209" fmla="*/ 7062358 w 17135973"/>
              <a:gd name="connsiteY209" fmla="*/ 32421 h 202134"/>
              <a:gd name="connsiteX210" fmla="*/ 7069825 w 17135973"/>
              <a:gd name="connsiteY210" fmla="*/ 43497 h 202134"/>
              <a:gd name="connsiteX211" fmla="*/ 7074347 w 17135973"/>
              <a:gd name="connsiteY211" fmla="*/ 40449 h 202134"/>
              <a:gd name="connsiteX212" fmla="*/ 7117434 w 17135973"/>
              <a:gd name="connsiteY212" fmla="*/ 31750 h 202134"/>
              <a:gd name="connsiteX213" fmla="*/ 7160523 w 17135973"/>
              <a:gd name="connsiteY213" fmla="*/ 40449 h 202134"/>
              <a:gd name="connsiteX214" fmla="*/ 7165854 w 17135973"/>
              <a:gd name="connsiteY214" fmla="*/ 44044 h 202134"/>
              <a:gd name="connsiteX215" fmla="*/ 7173690 w 17135973"/>
              <a:gd name="connsiteY215" fmla="*/ 32421 h 202134"/>
              <a:gd name="connsiteX216" fmla="*/ 7251964 w 17135973"/>
              <a:gd name="connsiteY216" fmla="*/ 0 h 202134"/>
              <a:gd name="connsiteX217" fmla="*/ 7330236 w 17135973"/>
              <a:gd name="connsiteY217" fmla="*/ 32421 h 202134"/>
              <a:gd name="connsiteX218" fmla="*/ 7337705 w 17135973"/>
              <a:gd name="connsiteY218" fmla="*/ 43497 h 202134"/>
              <a:gd name="connsiteX219" fmla="*/ 7342226 w 17135973"/>
              <a:gd name="connsiteY219" fmla="*/ 40449 h 202134"/>
              <a:gd name="connsiteX220" fmla="*/ 7385314 w 17135973"/>
              <a:gd name="connsiteY220" fmla="*/ 31750 h 202134"/>
              <a:gd name="connsiteX221" fmla="*/ 7428402 w 17135973"/>
              <a:gd name="connsiteY221" fmla="*/ 40449 h 202134"/>
              <a:gd name="connsiteX222" fmla="*/ 7433732 w 17135973"/>
              <a:gd name="connsiteY222" fmla="*/ 44043 h 202134"/>
              <a:gd name="connsiteX223" fmla="*/ 7441568 w 17135973"/>
              <a:gd name="connsiteY223" fmla="*/ 32421 h 202134"/>
              <a:gd name="connsiteX224" fmla="*/ 7519842 w 17135973"/>
              <a:gd name="connsiteY224" fmla="*/ 0 h 202134"/>
              <a:gd name="connsiteX225" fmla="*/ 7598114 w 17135973"/>
              <a:gd name="connsiteY225" fmla="*/ 32421 h 202134"/>
              <a:gd name="connsiteX226" fmla="*/ 7605582 w 17135973"/>
              <a:gd name="connsiteY226" fmla="*/ 43497 h 202134"/>
              <a:gd name="connsiteX227" fmla="*/ 7610104 w 17135973"/>
              <a:gd name="connsiteY227" fmla="*/ 40449 h 202134"/>
              <a:gd name="connsiteX228" fmla="*/ 7653191 w 17135973"/>
              <a:gd name="connsiteY228" fmla="*/ 31750 h 202134"/>
              <a:gd name="connsiteX229" fmla="*/ 7696278 w 17135973"/>
              <a:gd name="connsiteY229" fmla="*/ 40449 h 202134"/>
              <a:gd name="connsiteX230" fmla="*/ 7701610 w 17135973"/>
              <a:gd name="connsiteY230" fmla="*/ 44043 h 202134"/>
              <a:gd name="connsiteX231" fmla="*/ 7709446 w 17135973"/>
              <a:gd name="connsiteY231" fmla="*/ 32421 h 202134"/>
              <a:gd name="connsiteX232" fmla="*/ 7787719 w 17135973"/>
              <a:gd name="connsiteY232" fmla="*/ 0 h 202134"/>
              <a:gd name="connsiteX233" fmla="*/ 7865992 w 17135973"/>
              <a:gd name="connsiteY233" fmla="*/ 32421 h 202134"/>
              <a:gd name="connsiteX234" fmla="*/ 7873460 w 17135973"/>
              <a:gd name="connsiteY234" fmla="*/ 43497 h 202134"/>
              <a:gd name="connsiteX235" fmla="*/ 7877982 w 17135973"/>
              <a:gd name="connsiteY235" fmla="*/ 40449 h 202134"/>
              <a:gd name="connsiteX236" fmla="*/ 7921069 w 17135973"/>
              <a:gd name="connsiteY236" fmla="*/ 31750 h 202134"/>
              <a:gd name="connsiteX237" fmla="*/ 7964156 w 17135973"/>
              <a:gd name="connsiteY237" fmla="*/ 40449 h 202134"/>
              <a:gd name="connsiteX238" fmla="*/ 7969489 w 17135973"/>
              <a:gd name="connsiteY238" fmla="*/ 44044 h 202134"/>
              <a:gd name="connsiteX239" fmla="*/ 7977325 w 17135973"/>
              <a:gd name="connsiteY239" fmla="*/ 32421 h 202134"/>
              <a:gd name="connsiteX240" fmla="*/ 8055598 w 17135973"/>
              <a:gd name="connsiteY240" fmla="*/ 0 h 202134"/>
              <a:gd name="connsiteX241" fmla="*/ 8133871 w 17135973"/>
              <a:gd name="connsiteY241" fmla="*/ 32421 h 202134"/>
              <a:gd name="connsiteX242" fmla="*/ 8141339 w 17135973"/>
              <a:gd name="connsiteY242" fmla="*/ 43497 h 202134"/>
              <a:gd name="connsiteX243" fmla="*/ 8145861 w 17135973"/>
              <a:gd name="connsiteY243" fmla="*/ 40449 h 202134"/>
              <a:gd name="connsiteX244" fmla="*/ 8188948 w 17135973"/>
              <a:gd name="connsiteY244" fmla="*/ 31750 h 202134"/>
              <a:gd name="connsiteX245" fmla="*/ 8232035 w 17135973"/>
              <a:gd name="connsiteY245" fmla="*/ 40449 h 202134"/>
              <a:gd name="connsiteX246" fmla="*/ 8237361 w 17135973"/>
              <a:gd name="connsiteY246" fmla="*/ 44040 h 202134"/>
              <a:gd name="connsiteX247" fmla="*/ 8245195 w 17135973"/>
              <a:gd name="connsiteY247" fmla="*/ 32421 h 202134"/>
              <a:gd name="connsiteX248" fmla="*/ 8323468 w 17135973"/>
              <a:gd name="connsiteY248" fmla="*/ 0 h 202134"/>
              <a:gd name="connsiteX249" fmla="*/ 8401741 w 17135973"/>
              <a:gd name="connsiteY249" fmla="*/ 32421 h 202134"/>
              <a:gd name="connsiteX250" fmla="*/ 8409209 w 17135973"/>
              <a:gd name="connsiteY250" fmla="*/ 43497 h 202134"/>
              <a:gd name="connsiteX251" fmla="*/ 8413731 w 17135973"/>
              <a:gd name="connsiteY251" fmla="*/ 40449 h 202134"/>
              <a:gd name="connsiteX252" fmla="*/ 8456818 w 17135973"/>
              <a:gd name="connsiteY252" fmla="*/ 31750 h 202134"/>
              <a:gd name="connsiteX253" fmla="*/ 8499906 w 17135973"/>
              <a:gd name="connsiteY253" fmla="*/ 40449 h 202134"/>
              <a:gd name="connsiteX254" fmla="*/ 8505518 w 17135973"/>
              <a:gd name="connsiteY254" fmla="*/ 44233 h 202134"/>
              <a:gd name="connsiteX255" fmla="*/ 8513482 w 17135973"/>
              <a:gd name="connsiteY255" fmla="*/ 32422 h 202134"/>
              <a:gd name="connsiteX256" fmla="*/ 8591755 w 17135973"/>
              <a:gd name="connsiteY256" fmla="*/ 0 h 202134"/>
              <a:gd name="connsiteX257" fmla="*/ 8670028 w 17135973"/>
              <a:gd name="connsiteY257" fmla="*/ 32421 h 202134"/>
              <a:gd name="connsiteX258" fmla="*/ 8677495 w 17135973"/>
              <a:gd name="connsiteY258" fmla="*/ 43496 h 202134"/>
              <a:gd name="connsiteX259" fmla="*/ 8682015 w 17135973"/>
              <a:gd name="connsiteY259" fmla="*/ 40449 h 202134"/>
              <a:gd name="connsiteX260" fmla="*/ 8725102 w 17135973"/>
              <a:gd name="connsiteY260" fmla="*/ 31750 h 202134"/>
              <a:gd name="connsiteX261" fmla="*/ 8768189 w 17135973"/>
              <a:gd name="connsiteY261" fmla="*/ 40449 h 202134"/>
              <a:gd name="connsiteX262" fmla="*/ 8773523 w 17135973"/>
              <a:gd name="connsiteY262" fmla="*/ 44044 h 202134"/>
              <a:gd name="connsiteX263" fmla="*/ 8781360 w 17135973"/>
              <a:gd name="connsiteY263" fmla="*/ 32421 h 202134"/>
              <a:gd name="connsiteX264" fmla="*/ 8859633 w 17135973"/>
              <a:gd name="connsiteY264" fmla="*/ 0 h 202134"/>
              <a:gd name="connsiteX265" fmla="*/ 8937906 w 17135973"/>
              <a:gd name="connsiteY265" fmla="*/ 32421 h 202134"/>
              <a:gd name="connsiteX266" fmla="*/ 8945373 w 17135973"/>
              <a:gd name="connsiteY266" fmla="*/ 43496 h 202134"/>
              <a:gd name="connsiteX267" fmla="*/ 8949893 w 17135973"/>
              <a:gd name="connsiteY267" fmla="*/ 40449 h 202134"/>
              <a:gd name="connsiteX268" fmla="*/ 8992980 w 17135973"/>
              <a:gd name="connsiteY268" fmla="*/ 31750 h 202134"/>
              <a:gd name="connsiteX269" fmla="*/ 9036068 w 17135973"/>
              <a:gd name="connsiteY269" fmla="*/ 40449 h 202134"/>
              <a:gd name="connsiteX270" fmla="*/ 9041401 w 17135973"/>
              <a:gd name="connsiteY270" fmla="*/ 44045 h 202134"/>
              <a:gd name="connsiteX271" fmla="*/ 9049239 w 17135973"/>
              <a:gd name="connsiteY271" fmla="*/ 32421 h 202134"/>
              <a:gd name="connsiteX272" fmla="*/ 9127512 w 17135973"/>
              <a:gd name="connsiteY272" fmla="*/ 0 h 202134"/>
              <a:gd name="connsiteX273" fmla="*/ 9205785 w 17135973"/>
              <a:gd name="connsiteY273" fmla="*/ 32421 h 202134"/>
              <a:gd name="connsiteX274" fmla="*/ 9213252 w 17135973"/>
              <a:gd name="connsiteY274" fmla="*/ 43496 h 202134"/>
              <a:gd name="connsiteX275" fmla="*/ 9217772 w 17135973"/>
              <a:gd name="connsiteY275" fmla="*/ 40449 h 202134"/>
              <a:gd name="connsiteX276" fmla="*/ 9260860 w 17135973"/>
              <a:gd name="connsiteY276" fmla="*/ 31750 h 202134"/>
              <a:gd name="connsiteX277" fmla="*/ 9303947 w 17135973"/>
              <a:gd name="connsiteY277" fmla="*/ 40449 h 202134"/>
              <a:gd name="connsiteX278" fmla="*/ 9309281 w 17135973"/>
              <a:gd name="connsiteY278" fmla="*/ 44045 h 202134"/>
              <a:gd name="connsiteX279" fmla="*/ 9317118 w 17135973"/>
              <a:gd name="connsiteY279" fmla="*/ 32421 h 202134"/>
              <a:gd name="connsiteX280" fmla="*/ 9395391 w 17135973"/>
              <a:gd name="connsiteY280" fmla="*/ 0 h 202134"/>
              <a:gd name="connsiteX281" fmla="*/ 9473664 w 17135973"/>
              <a:gd name="connsiteY281" fmla="*/ 32421 h 202134"/>
              <a:gd name="connsiteX282" fmla="*/ 9481132 w 17135973"/>
              <a:gd name="connsiteY282" fmla="*/ 43496 h 202134"/>
              <a:gd name="connsiteX283" fmla="*/ 9485651 w 17135973"/>
              <a:gd name="connsiteY283" fmla="*/ 40449 h 202134"/>
              <a:gd name="connsiteX284" fmla="*/ 9528739 w 17135973"/>
              <a:gd name="connsiteY284" fmla="*/ 31750 h 202134"/>
              <a:gd name="connsiteX285" fmla="*/ 9571826 w 17135973"/>
              <a:gd name="connsiteY285" fmla="*/ 40449 h 202134"/>
              <a:gd name="connsiteX286" fmla="*/ 9577159 w 17135973"/>
              <a:gd name="connsiteY286" fmla="*/ 44045 h 202134"/>
              <a:gd name="connsiteX287" fmla="*/ 9584997 w 17135973"/>
              <a:gd name="connsiteY287" fmla="*/ 32421 h 202134"/>
              <a:gd name="connsiteX288" fmla="*/ 9663270 w 17135973"/>
              <a:gd name="connsiteY288" fmla="*/ 0 h 202134"/>
              <a:gd name="connsiteX289" fmla="*/ 9741543 w 17135973"/>
              <a:gd name="connsiteY289" fmla="*/ 32421 h 202134"/>
              <a:gd name="connsiteX290" fmla="*/ 9749010 w 17135973"/>
              <a:gd name="connsiteY290" fmla="*/ 43496 h 202134"/>
              <a:gd name="connsiteX291" fmla="*/ 9753530 w 17135973"/>
              <a:gd name="connsiteY291" fmla="*/ 40449 h 202134"/>
              <a:gd name="connsiteX292" fmla="*/ 9796617 w 17135973"/>
              <a:gd name="connsiteY292" fmla="*/ 31750 h 202134"/>
              <a:gd name="connsiteX293" fmla="*/ 9839705 w 17135973"/>
              <a:gd name="connsiteY293" fmla="*/ 40449 h 202134"/>
              <a:gd name="connsiteX294" fmla="*/ 9845038 w 17135973"/>
              <a:gd name="connsiteY294" fmla="*/ 44045 h 202134"/>
              <a:gd name="connsiteX295" fmla="*/ 9852875 w 17135973"/>
              <a:gd name="connsiteY295" fmla="*/ 32421 h 202134"/>
              <a:gd name="connsiteX296" fmla="*/ 9931150 w 17135973"/>
              <a:gd name="connsiteY296" fmla="*/ 0 h 202134"/>
              <a:gd name="connsiteX297" fmla="*/ 10009422 w 17135973"/>
              <a:gd name="connsiteY297" fmla="*/ 32421 h 202134"/>
              <a:gd name="connsiteX298" fmla="*/ 10016889 w 17135973"/>
              <a:gd name="connsiteY298" fmla="*/ 43496 h 202134"/>
              <a:gd name="connsiteX299" fmla="*/ 10021409 w 17135973"/>
              <a:gd name="connsiteY299" fmla="*/ 40449 h 202134"/>
              <a:gd name="connsiteX300" fmla="*/ 10064496 w 17135973"/>
              <a:gd name="connsiteY300" fmla="*/ 31750 h 202134"/>
              <a:gd name="connsiteX301" fmla="*/ 10107583 w 17135973"/>
              <a:gd name="connsiteY301" fmla="*/ 40449 h 202134"/>
              <a:gd name="connsiteX302" fmla="*/ 10112917 w 17135973"/>
              <a:gd name="connsiteY302" fmla="*/ 44044 h 202134"/>
              <a:gd name="connsiteX303" fmla="*/ 10120753 w 17135973"/>
              <a:gd name="connsiteY303" fmla="*/ 32421 h 202134"/>
              <a:gd name="connsiteX304" fmla="*/ 10199027 w 17135973"/>
              <a:gd name="connsiteY304" fmla="*/ 0 h 202134"/>
              <a:gd name="connsiteX305" fmla="*/ 10277300 w 17135973"/>
              <a:gd name="connsiteY305" fmla="*/ 32421 h 202134"/>
              <a:gd name="connsiteX306" fmla="*/ 10284767 w 17135973"/>
              <a:gd name="connsiteY306" fmla="*/ 43496 h 202134"/>
              <a:gd name="connsiteX307" fmla="*/ 10289286 w 17135973"/>
              <a:gd name="connsiteY307" fmla="*/ 40449 h 202134"/>
              <a:gd name="connsiteX308" fmla="*/ 10332373 w 17135973"/>
              <a:gd name="connsiteY308" fmla="*/ 31750 h 202134"/>
              <a:gd name="connsiteX309" fmla="*/ 10375461 w 17135973"/>
              <a:gd name="connsiteY309" fmla="*/ 40449 h 202134"/>
              <a:gd name="connsiteX310" fmla="*/ 10380794 w 17135973"/>
              <a:gd name="connsiteY310" fmla="*/ 44044 h 202134"/>
              <a:gd name="connsiteX311" fmla="*/ 10388631 w 17135973"/>
              <a:gd name="connsiteY311" fmla="*/ 32421 h 202134"/>
              <a:gd name="connsiteX312" fmla="*/ 10466902 w 17135973"/>
              <a:gd name="connsiteY312" fmla="*/ 0 h 202134"/>
              <a:gd name="connsiteX313" fmla="*/ 10545177 w 17135973"/>
              <a:gd name="connsiteY313" fmla="*/ 32421 h 202134"/>
              <a:gd name="connsiteX314" fmla="*/ 10552644 w 17135973"/>
              <a:gd name="connsiteY314" fmla="*/ 43496 h 202134"/>
              <a:gd name="connsiteX315" fmla="*/ 10557163 w 17135973"/>
              <a:gd name="connsiteY315" fmla="*/ 40449 h 202134"/>
              <a:gd name="connsiteX316" fmla="*/ 10600252 w 17135973"/>
              <a:gd name="connsiteY316" fmla="*/ 31750 h 202134"/>
              <a:gd name="connsiteX317" fmla="*/ 10643338 w 17135973"/>
              <a:gd name="connsiteY317" fmla="*/ 40449 h 202134"/>
              <a:gd name="connsiteX318" fmla="*/ 10648673 w 17135973"/>
              <a:gd name="connsiteY318" fmla="*/ 44045 h 202134"/>
              <a:gd name="connsiteX319" fmla="*/ 10656509 w 17135973"/>
              <a:gd name="connsiteY319" fmla="*/ 32421 h 202134"/>
              <a:gd name="connsiteX320" fmla="*/ 10734782 w 17135973"/>
              <a:gd name="connsiteY320" fmla="*/ 0 h 202134"/>
              <a:gd name="connsiteX321" fmla="*/ 10813055 w 17135973"/>
              <a:gd name="connsiteY321" fmla="*/ 32421 h 202134"/>
              <a:gd name="connsiteX322" fmla="*/ 10820521 w 17135973"/>
              <a:gd name="connsiteY322" fmla="*/ 43496 h 202134"/>
              <a:gd name="connsiteX323" fmla="*/ 10825042 w 17135973"/>
              <a:gd name="connsiteY323" fmla="*/ 40449 h 202134"/>
              <a:gd name="connsiteX324" fmla="*/ 10868130 w 17135973"/>
              <a:gd name="connsiteY324" fmla="*/ 31750 h 202134"/>
              <a:gd name="connsiteX325" fmla="*/ 10911216 w 17135973"/>
              <a:gd name="connsiteY325" fmla="*/ 40449 h 202134"/>
              <a:gd name="connsiteX326" fmla="*/ 10916551 w 17135973"/>
              <a:gd name="connsiteY326" fmla="*/ 44045 h 202134"/>
              <a:gd name="connsiteX327" fmla="*/ 10924387 w 17135973"/>
              <a:gd name="connsiteY327" fmla="*/ 32421 h 202134"/>
              <a:gd name="connsiteX328" fmla="*/ 11002661 w 17135973"/>
              <a:gd name="connsiteY328" fmla="*/ 0 h 202134"/>
              <a:gd name="connsiteX329" fmla="*/ 11080934 w 17135973"/>
              <a:gd name="connsiteY329" fmla="*/ 32421 h 202134"/>
              <a:gd name="connsiteX330" fmla="*/ 11088400 w 17135973"/>
              <a:gd name="connsiteY330" fmla="*/ 43496 h 202134"/>
              <a:gd name="connsiteX331" fmla="*/ 11092920 w 17135973"/>
              <a:gd name="connsiteY331" fmla="*/ 40449 h 202134"/>
              <a:gd name="connsiteX332" fmla="*/ 11136006 w 17135973"/>
              <a:gd name="connsiteY332" fmla="*/ 31750 h 202134"/>
              <a:gd name="connsiteX333" fmla="*/ 11179095 w 17135973"/>
              <a:gd name="connsiteY333" fmla="*/ 40449 h 202134"/>
              <a:gd name="connsiteX334" fmla="*/ 11184428 w 17135973"/>
              <a:gd name="connsiteY334" fmla="*/ 44045 h 202134"/>
              <a:gd name="connsiteX335" fmla="*/ 11192265 w 17135973"/>
              <a:gd name="connsiteY335" fmla="*/ 32421 h 202134"/>
              <a:gd name="connsiteX336" fmla="*/ 11270538 w 17135973"/>
              <a:gd name="connsiteY336" fmla="*/ 0 h 202134"/>
              <a:gd name="connsiteX337" fmla="*/ 11348811 w 17135973"/>
              <a:gd name="connsiteY337" fmla="*/ 32421 h 202134"/>
              <a:gd name="connsiteX338" fmla="*/ 11356278 w 17135973"/>
              <a:gd name="connsiteY338" fmla="*/ 43496 h 202134"/>
              <a:gd name="connsiteX339" fmla="*/ 11360798 w 17135973"/>
              <a:gd name="connsiteY339" fmla="*/ 40449 h 202134"/>
              <a:gd name="connsiteX340" fmla="*/ 11403886 w 17135973"/>
              <a:gd name="connsiteY340" fmla="*/ 31750 h 202134"/>
              <a:gd name="connsiteX341" fmla="*/ 11446973 w 17135973"/>
              <a:gd name="connsiteY341" fmla="*/ 40449 h 202134"/>
              <a:gd name="connsiteX342" fmla="*/ 11452308 w 17135973"/>
              <a:gd name="connsiteY342" fmla="*/ 44045 h 202134"/>
              <a:gd name="connsiteX343" fmla="*/ 11460144 w 17135973"/>
              <a:gd name="connsiteY343" fmla="*/ 32421 h 202134"/>
              <a:gd name="connsiteX344" fmla="*/ 11538417 w 17135973"/>
              <a:gd name="connsiteY344" fmla="*/ 0 h 202134"/>
              <a:gd name="connsiteX345" fmla="*/ 11616690 w 17135973"/>
              <a:gd name="connsiteY345" fmla="*/ 32421 h 202134"/>
              <a:gd name="connsiteX346" fmla="*/ 11624156 w 17135973"/>
              <a:gd name="connsiteY346" fmla="*/ 43496 h 202134"/>
              <a:gd name="connsiteX347" fmla="*/ 11628677 w 17135973"/>
              <a:gd name="connsiteY347" fmla="*/ 40449 h 202134"/>
              <a:gd name="connsiteX348" fmla="*/ 11671764 w 17135973"/>
              <a:gd name="connsiteY348" fmla="*/ 31750 h 202134"/>
              <a:gd name="connsiteX349" fmla="*/ 11714851 w 17135973"/>
              <a:gd name="connsiteY349" fmla="*/ 40449 h 202134"/>
              <a:gd name="connsiteX350" fmla="*/ 11720185 w 17135973"/>
              <a:gd name="connsiteY350" fmla="*/ 44045 h 202134"/>
              <a:gd name="connsiteX351" fmla="*/ 11728022 w 17135973"/>
              <a:gd name="connsiteY351" fmla="*/ 32421 h 202134"/>
              <a:gd name="connsiteX352" fmla="*/ 11806295 w 17135973"/>
              <a:gd name="connsiteY352" fmla="*/ 0 h 202134"/>
              <a:gd name="connsiteX353" fmla="*/ 11884567 w 17135973"/>
              <a:gd name="connsiteY353" fmla="*/ 32421 h 202134"/>
              <a:gd name="connsiteX354" fmla="*/ 11892034 w 17135973"/>
              <a:gd name="connsiteY354" fmla="*/ 43496 h 202134"/>
              <a:gd name="connsiteX355" fmla="*/ 11896554 w 17135973"/>
              <a:gd name="connsiteY355" fmla="*/ 40449 h 202134"/>
              <a:gd name="connsiteX356" fmla="*/ 11939642 w 17135973"/>
              <a:gd name="connsiteY356" fmla="*/ 31750 h 202134"/>
              <a:gd name="connsiteX357" fmla="*/ 11982726 w 17135973"/>
              <a:gd name="connsiteY357" fmla="*/ 40449 h 202134"/>
              <a:gd name="connsiteX358" fmla="*/ 11988058 w 17135973"/>
              <a:gd name="connsiteY358" fmla="*/ 44044 h 202134"/>
              <a:gd name="connsiteX359" fmla="*/ 11995895 w 17135973"/>
              <a:gd name="connsiteY359" fmla="*/ 32421 h 202134"/>
              <a:gd name="connsiteX360" fmla="*/ 12074166 w 17135973"/>
              <a:gd name="connsiteY360" fmla="*/ 0 h 202134"/>
              <a:gd name="connsiteX361" fmla="*/ 12152439 w 17135973"/>
              <a:gd name="connsiteY361" fmla="*/ 32421 h 202134"/>
              <a:gd name="connsiteX362" fmla="*/ 12159907 w 17135973"/>
              <a:gd name="connsiteY362" fmla="*/ 43497 h 202134"/>
              <a:gd name="connsiteX363" fmla="*/ 12164429 w 17135973"/>
              <a:gd name="connsiteY363" fmla="*/ 40449 h 202134"/>
              <a:gd name="connsiteX364" fmla="*/ 12207516 w 17135973"/>
              <a:gd name="connsiteY364" fmla="*/ 31750 h 202134"/>
              <a:gd name="connsiteX365" fmla="*/ 12250604 w 17135973"/>
              <a:gd name="connsiteY365" fmla="*/ 40449 h 202134"/>
              <a:gd name="connsiteX366" fmla="*/ 12255935 w 17135973"/>
              <a:gd name="connsiteY366" fmla="*/ 44043 h 202134"/>
              <a:gd name="connsiteX367" fmla="*/ 12263771 w 17135973"/>
              <a:gd name="connsiteY367" fmla="*/ 32421 h 202134"/>
              <a:gd name="connsiteX368" fmla="*/ 12342044 w 17135973"/>
              <a:gd name="connsiteY368" fmla="*/ 0 h 202134"/>
              <a:gd name="connsiteX369" fmla="*/ 12420317 w 17135973"/>
              <a:gd name="connsiteY369" fmla="*/ 32421 h 202134"/>
              <a:gd name="connsiteX370" fmla="*/ 12427785 w 17135973"/>
              <a:gd name="connsiteY370" fmla="*/ 43497 h 202134"/>
              <a:gd name="connsiteX371" fmla="*/ 12432307 w 17135973"/>
              <a:gd name="connsiteY371" fmla="*/ 40449 h 202134"/>
              <a:gd name="connsiteX372" fmla="*/ 12475394 w 17135973"/>
              <a:gd name="connsiteY372" fmla="*/ 31750 h 202134"/>
              <a:gd name="connsiteX373" fmla="*/ 12518482 w 17135973"/>
              <a:gd name="connsiteY373" fmla="*/ 40449 h 202134"/>
              <a:gd name="connsiteX374" fmla="*/ 12523814 w 17135973"/>
              <a:gd name="connsiteY374" fmla="*/ 44044 h 202134"/>
              <a:gd name="connsiteX375" fmla="*/ 12531650 w 17135973"/>
              <a:gd name="connsiteY375" fmla="*/ 32421 h 202134"/>
              <a:gd name="connsiteX376" fmla="*/ 12609923 w 17135973"/>
              <a:gd name="connsiteY376" fmla="*/ 0 h 202134"/>
              <a:gd name="connsiteX377" fmla="*/ 12688196 w 17135973"/>
              <a:gd name="connsiteY377" fmla="*/ 32421 h 202134"/>
              <a:gd name="connsiteX378" fmla="*/ 12695664 w 17135973"/>
              <a:gd name="connsiteY378" fmla="*/ 43497 h 202134"/>
              <a:gd name="connsiteX379" fmla="*/ 12700186 w 17135973"/>
              <a:gd name="connsiteY379" fmla="*/ 40449 h 202134"/>
              <a:gd name="connsiteX380" fmla="*/ 12743273 w 17135973"/>
              <a:gd name="connsiteY380" fmla="*/ 31750 h 202134"/>
              <a:gd name="connsiteX381" fmla="*/ 12786361 w 17135973"/>
              <a:gd name="connsiteY381" fmla="*/ 40449 h 202134"/>
              <a:gd name="connsiteX382" fmla="*/ 12791692 w 17135973"/>
              <a:gd name="connsiteY382" fmla="*/ 44043 h 202134"/>
              <a:gd name="connsiteX383" fmla="*/ 12799528 w 17135973"/>
              <a:gd name="connsiteY383" fmla="*/ 32421 h 202134"/>
              <a:gd name="connsiteX384" fmla="*/ 12877801 w 17135973"/>
              <a:gd name="connsiteY384" fmla="*/ 0 h 202134"/>
              <a:gd name="connsiteX385" fmla="*/ 12956074 w 17135973"/>
              <a:gd name="connsiteY385" fmla="*/ 32421 h 202134"/>
              <a:gd name="connsiteX386" fmla="*/ 12963542 w 17135973"/>
              <a:gd name="connsiteY386" fmla="*/ 43497 h 202134"/>
              <a:gd name="connsiteX387" fmla="*/ 12968064 w 17135973"/>
              <a:gd name="connsiteY387" fmla="*/ 40449 h 202134"/>
              <a:gd name="connsiteX388" fmla="*/ 13011151 w 17135973"/>
              <a:gd name="connsiteY388" fmla="*/ 31750 h 202134"/>
              <a:gd name="connsiteX389" fmla="*/ 13054239 w 17135973"/>
              <a:gd name="connsiteY389" fmla="*/ 40449 h 202134"/>
              <a:gd name="connsiteX390" fmla="*/ 13059570 w 17135973"/>
              <a:gd name="connsiteY390" fmla="*/ 44043 h 202134"/>
              <a:gd name="connsiteX391" fmla="*/ 13067406 w 17135973"/>
              <a:gd name="connsiteY391" fmla="*/ 32421 h 202134"/>
              <a:gd name="connsiteX392" fmla="*/ 13145679 w 17135973"/>
              <a:gd name="connsiteY392" fmla="*/ 0 h 202134"/>
              <a:gd name="connsiteX393" fmla="*/ 13223952 w 17135973"/>
              <a:gd name="connsiteY393" fmla="*/ 32421 h 202134"/>
              <a:gd name="connsiteX394" fmla="*/ 13231420 w 17135973"/>
              <a:gd name="connsiteY394" fmla="*/ 43497 h 202134"/>
              <a:gd name="connsiteX395" fmla="*/ 13235942 w 17135973"/>
              <a:gd name="connsiteY395" fmla="*/ 40449 h 202134"/>
              <a:gd name="connsiteX396" fmla="*/ 13279029 w 17135973"/>
              <a:gd name="connsiteY396" fmla="*/ 31750 h 202134"/>
              <a:gd name="connsiteX397" fmla="*/ 13322117 w 17135973"/>
              <a:gd name="connsiteY397" fmla="*/ 40449 h 202134"/>
              <a:gd name="connsiteX398" fmla="*/ 13327449 w 17135973"/>
              <a:gd name="connsiteY398" fmla="*/ 44044 h 202134"/>
              <a:gd name="connsiteX399" fmla="*/ 13335285 w 17135973"/>
              <a:gd name="connsiteY399" fmla="*/ 32421 h 202134"/>
              <a:gd name="connsiteX400" fmla="*/ 13413558 w 17135973"/>
              <a:gd name="connsiteY400" fmla="*/ 0 h 202134"/>
              <a:gd name="connsiteX401" fmla="*/ 13491831 w 17135973"/>
              <a:gd name="connsiteY401" fmla="*/ 32421 h 202134"/>
              <a:gd name="connsiteX402" fmla="*/ 13499299 w 17135973"/>
              <a:gd name="connsiteY402" fmla="*/ 43497 h 202134"/>
              <a:gd name="connsiteX403" fmla="*/ 13503821 w 17135973"/>
              <a:gd name="connsiteY403" fmla="*/ 40449 h 202134"/>
              <a:gd name="connsiteX404" fmla="*/ 13546908 w 17135973"/>
              <a:gd name="connsiteY404" fmla="*/ 31750 h 202134"/>
              <a:gd name="connsiteX405" fmla="*/ 13589996 w 17135973"/>
              <a:gd name="connsiteY405" fmla="*/ 40449 h 202134"/>
              <a:gd name="connsiteX406" fmla="*/ 13595327 w 17135973"/>
              <a:gd name="connsiteY406" fmla="*/ 44043 h 202134"/>
              <a:gd name="connsiteX407" fmla="*/ 13603163 w 17135973"/>
              <a:gd name="connsiteY407" fmla="*/ 32421 h 202134"/>
              <a:gd name="connsiteX408" fmla="*/ 13681436 w 17135973"/>
              <a:gd name="connsiteY408" fmla="*/ 0 h 202134"/>
              <a:gd name="connsiteX409" fmla="*/ 13759709 w 17135973"/>
              <a:gd name="connsiteY409" fmla="*/ 32421 h 202134"/>
              <a:gd name="connsiteX410" fmla="*/ 13767177 w 17135973"/>
              <a:gd name="connsiteY410" fmla="*/ 43497 h 202134"/>
              <a:gd name="connsiteX411" fmla="*/ 13771699 w 17135973"/>
              <a:gd name="connsiteY411" fmla="*/ 40449 h 202134"/>
              <a:gd name="connsiteX412" fmla="*/ 13814786 w 17135973"/>
              <a:gd name="connsiteY412" fmla="*/ 31750 h 202134"/>
              <a:gd name="connsiteX413" fmla="*/ 13857874 w 17135973"/>
              <a:gd name="connsiteY413" fmla="*/ 40449 h 202134"/>
              <a:gd name="connsiteX414" fmla="*/ 13863205 w 17135973"/>
              <a:gd name="connsiteY414" fmla="*/ 44043 h 202134"/>
              <a:gd name="connsiteX415" fmla="*/ 13871041 w 17135973"/>
              <a:gd name="connsiteY415" fmla="*/ 32421 h 202134"/>
              <a:gd name="connsiteX416" fmla="*/ 13949314 w 17135973"/>
              <a:gd name="connsiteY416" fmla="*/ 0 h 202134"/>
              <a:gd name="connsiteX417" fmla="*/ 14027587 w 17135973"/>
              <a:gd name="connsiteY417" fmla="*/ 32421 h 202134"/>
              <a:gd name="connsiteX418" fmla="*/ 14035055 w 17135973"/>
              <a:gd name="connsiteY418" fmla="*/ 43497 h 202134"/>
              <a:gd name="connsiteX419" fmla="*/ 14039577 w 17135973"/>
              <a:gd name="connsiteY419" fmla="*/ 40449 h 202134"/>
              <a:gd name="connsiteX420" fmla="*/ 14082664 w 17135973"/>
              <a:gd name="connsiteY420" fmla="*/ 31750 h 202134"/>
              <a:gd name="connsiteX421" fmla="*/ 14125752 w 17135973"/>
              <a:gd name="connsiteY421" fmla="*/ 40449 h 202134"/>
              <a:gd name="connsiteX422" fmla="*/ 14131084 w 17135973"/>
              <a:gd name="connsiteY422" fmla="*/ 44044 h 202134"/>
              <a:gd name="connsiteX423" fmla="*/ 14138920 w 17135973"/>
              <a:gd name="connsiteY423" fmla="*/ 32421 h 202134"/>
              <a:gd name="connsiteX424" fmla="*/ 14217193 w 17135973"/>
              <a:gd name="connsiteY424" fmla="*/ 0 h 202134"/>
              <a:gd name="connsiteX425" fmla="*/ 14295466 w 17135973"/>
              <a:gd name="connsiteY425" fmla="*/ 32421 h 202134"/>
              <a:gd name="connsiteX426" fmla="*/ 14302934 w 17135973"/>
              <a:gd name="connsiteY426" fmla="*/ 43497 h 202134"/>
              <a:gd name="connsiteX427" fmla="*/ 14307456 w 17135973"/>
              <a:gd name="connsiteY427" fmla="*/ 40449 h 202134"/>
              <a:gd name="connsiteX428" fmla="*/ 14350543 w 17135973"/>
              <a:gd name="connsiteY428" fmla="*/ 31750 h 202134"/>
              <a:gd name="connsiteX429" fmla="*/ 14393631 w 17135973"/>
              <a:gd name="connsiteY429" fmla="*/ 40449 h 202134"/>
              <a:gd name="connsiteX430" fmla="*/ 14398962 w 17135973"/>
              <a:gd name="connsiteY430" fmla="*/ 44043 h 202134"/>
              <a:gd name="connsiteX431" fmla="*/ 14406798 w 17135973"/>
              <a:gd name="connsiteY431" fmla="*/ 32421 h 202134"/>
              <a:gd name="connsiteX432" fmla="*/ 14485071 w 17135973"/>
              <a:gd name="connsiteY432" fmla="*/ 0 h 202134"/>
              <a:gd name="connsiteX433" fmla="*/ 14563344 w 17135973"/>
              <a:gd name="connsiteY433" fmla="*/ 32421 h 202134"/>
              <a:gd name="connsiteX434" fmla="*/ 14570812 w 17135973"/>
              <a:gd name="connsiteY434" fmla="*/ 43497 h 202134"/>
              <a:gd name="connsiteX435" fmla="*/ 14575334 w 17135973"/>
              <a:gd name="connsiteY435" fmla="*/ 40449 h 202134"/>
              <a:gd name="connsiteX436" fmla="*/ 14618421 w 17135973"/>
              <a:gd name="connsiteY436" fmla="*/ 31750 h 202134"/>
              <a:gd name="connsiteX437" fmla="*/ 14661509 w 17135973"/>
              <a:gd name="connsiteY437" fmla="*/ 40449 h 202134"/>
              <a:gd name="connsiteX438" fmla="*/ 14666840 w 17135973"/>
              <a:gd name="connsiteY438" fmla="*/ 44043 h 202134"/>
              <a:gd name="connsiteX439" fmla="*/ 14674676 w 17135973"/>
              <a:gd name="connsiteY439" fmla="*/ 32421 h 202134"/>
              <a:gd name="connsiteX440" fmla="*/ 14752949 w 17135973"/>
              <a:gd name="connsiteY440" fmla="*/ 0 h 202134"/>
              <a:gd name="connsiteX441" fmla="*/ 14831222 w 17135973"/>
              <a:gd name="connsiteY441" fmla="*/ 32421 h 202134"/>
              <a:gd name="connsiteX442" fmla="*/ 14838690 w 17135973"/>
              <a:gd name="connsiteY442" fmla="*/ 43497 h 202134"/>
              <a:gd name="connsiteX443" fmla="*/ 14843212 w 17135973"/>
              <a:gd name="connsiteY443" fmla="*/ 40449 h 202134"/>
              <a:gd name="connsiteX444" fmla="*/ 14886299 w 17135973"/>
              <a:gd name="connsiteY444" fmla="*/ 31750 h 202134"/>
              <a:gd name="connsiteX445" fmla="*/ 14929387 w 17135973"/>
              <a:gd name="connsiteY445" fmla="*/ 40449 h 202134"/>
              <a:gd name="connsiteX446" fmla="*/ 14934719 w 17135973"/>
              <a:gd name="connsiteY446" fmla="*/ 44044 h 202134"/>
              <a:gd name="connsiteX447" fmla="*/ 14942555 w 17135973"/>
              <a:gd name="connsiteY447" fmla="*/ 32421 h 202134"/>
              <a:gd name="connsiteX448" fmla="*/ 15020828 w 17135973"/>
              <a:gd name="connsiteY448" fmla="*/ 0 h 202134"/>
              <a:gd name="connsiteX449" fmla="*/ 15099101 w 17135973"/>
              <a:gd name="connsiteY449" fmla="*/ 32421 h 202134"/>
              <a:gd name="connsiteX450" fmla="*/ 15106569 w 17135973"/>
              <a:gd name="connsiteY450" fmla="*/ 43497 h 202134"/>
              <a:gd name="connsiteX451" fmla="*/ 15111091 w 17135973"/>
              <a:gd name="connsiteY451" fmla="*/ 40449 h 202134"/>
              <a:gd name="connsiteX452" fmla="*/ 15154178 w 17135973"/>
              <a:gd name="connsiteY452" fmla="*/ 31750 h 202134"/>
              <a:gd name="connsiteX453" fmla="*/ 15197266 w 17135973"/>
              <a:gd name="connsiteY453" fmla="*/ 40449 h 202134"/>
              <a:gd name="connsiteX454" fmla="*/ 15202597 w 17135973"/>
              <a:gd name="connsiteY454" fmla="*/ 44043 h 202134"/>
              <a:gd name="connsiteX455" fmla="*/ 15210433 w 17135973"/>
              <a:gd name="connsiteY455" fmla="*/ 32421 h 202134"/>
              <a:gd name="connsiteX456" fmla="*/ 15288706 w 17135973"/>
              <a:gd name="connsiteY456" fmla="*/ 0 h 202134"/>
              <a:gd name="connsiteX457" fmla="*/ 15366979 w 17135973"/>
              <a:gd name="connsiteY457" fmla="*/ 32421 h 202134"/>
              <a:gd name="connsiteX458" fmla="*/ 15374447 w 17135973"/>
              <a:gd name="connsiteY458" fmla="*/ 43497 h 202134"/>
              <a:gd name="connsiteX459" fmla="*/ 15378969 w 17135973"/>
              <a:gd name="connsiteY459" fmla="*/ 40449 h 202134"/>
              <a:gd name="connsiteX460" fmla="*/ 15422056 w 17135973"/>
              <a:gd name="connsiteY460" fmla="*/ 31750 h 202134"/>
              <a:gd name="connsiteX461" fmla="*/ 15465144 w 17135973"/>
              <a:gd name="connsiteY461" fmla="*/ 40449 h 202134"/>
              <a:gd name="connsiteX462" fmla="*/ 15470475 w 17135973"/>
              <a:gd name="connsiteY462" fmla="*/ 44043 h 202134"/>
              <a:gd name="connsiteX463" fmla="*/ 15478311 w 17135973"/>
              <a:gd name="connsiteY463" fmla="*/ 32421 h 202134"/>
              <a:gd name="connsiteX464" fmla="*/ 15556584 w 17135973"/>
              <a:gd name="connsiteY464" fmla="*/ 0 h 202134"/>
              <a:gd name="connsiteX465" fmla="*/ 15634857 w 17135973"/>
              <a:gd name="connsiteY465" fmla="*/ 32421 h 202134"/>
              <a:gd name="connsiteX466" fmla="*/ 15642325 w 17135973"/>
              <a:gd name="connsiteY466" fmla="*/ 43497 h 202134"/>
              <a:gd name="connsiteX467" fmla="*/ 15646847 w 17135973"/>
              <a:gd name="connsiteY467" fmla="*/ 40449 h 202134"/>
              <a:gd name="connsiteX468" fmla="*/ 15689934 w 17135973"/>
              <a:gd name="connsiteY468" fmla="*/ 31750 h 202134"/>
              <a:gd name="connsiteX469" fmla="*/ 15733022 w 17135973"/>
              <a:gd name="connsiteY469" fmla="*/ 40449 h 202134"/>
              <a:gd name="connsiteX470" fmla="*/ 15738354 w 17135973"/>
              <a:gd name="connsiteY470" fmla="*/ 44044 h 202134"/>
              <a:gd name="connsiteX471" fmla="*/ 15746190 w 17135973"/>
              <a:gd name="connsiteY471" fmla="*/ 32421 h 202134"/>
              <a:gd name="connsiteX472" fmla="*/ 15824463 w 17135973"/>
              <a:gd name="connsiteY472" fmla="*/ 0 h 202134"/>
              <a:gd name="connsiteX473" fmla="*/ 15902736 w 17135973"/>
              <a:gd name="connsiteY473" fmla="*/ 32421 h 202134"/>
              <a:gd name="connsiteX474" fmla="*/ 15910204 w 17135973"/>
              <a:gd name="connsiteY474" fmla="*/ 43497 h 202134"/>
              <a:gd name="connsiteX475" fmla="*/ 15914726 w 17135973"/>
              <a:gd name="connsiteY475" fmla="*/ 40449 h 202134"/>
              <a:gd name="connsiteX476" fmla="*/ 15957813 w 17135973"/>
              <a:gd name="connsiteY476" fmla="*/ 31750 h 202134"/>
              <a:gd name="connsiteX477" fmla="*/ 16000901 w 17135973"/>
              <a:gd name="connsiteY477" fmla="*/ 40449 h 202134"/>
              <a:gd name="connsiteX478" fmla="*/ 16006233 w 17135973"/>
              <a:gd name="connsiteY478" fmla="*/ 44043 h 202134"/>
              <a:gd name="connsiteX479" fmla="*/ 16014069 w 17135973"/>
              <a:gd name="connsiteY479" fmla="*/ 32421 h 202134"/>
              <a:gd name="connsiteX480" fmla="*/ 16092341 w 17135973"/>
              <a:gd name="connsiteY480" fmla="*/ 0 h 202134"/>
              <a:gd name="connsiteX481" fmla="*/ 16170613 w 17135973"/>
              <a:gd name="connsiteY481" fmla="*/ 32421 h 202134"/>
              <a:gd name="connsiteX482" fmla="*/ 16178081 w 17135973"/>
              <a:gd name="connsiteY482" fmla="*/ 43497 h 202134"/>
              <a:gd name="connsiteX483" fmla="*/ 16182605 w 17135973"/>
              <a:gd name="connsiteY483" fmla="*/ 40449 h 202134"/>
              <a:gd name="connsiteX484" fmla="*/ 16225693 w 17135973"/>
              <a:gd name="connsiteY484" fmla="*/ 31750 h 202134"/>
              <a:gd name="connsiteX485" fmla="*/ 16268777 w 17135973"/>
              <a:gd name="connsiteY485" fmla="*/ 40449 h 202134"/>
              <a:gd name="connsiteX486" fmla="*/ 16274109 w 17135973"/>
              <a:gd name="connsiteY486" fmla="*/ 44043 h 202134"/>
              <a:gd name="connsiteX487" fmla="*/ 16281945 w 17135973"/>
              <a:gd name="connsiteY487" fmla="*/ 32421 h 202134"/>
              <a:gd name="connsiteX488" fmla="*/ 16360221 w 17135973"/>
              <a:gd name="connsiteY488" fmla="*/ 0 h 202134"/>
              <a:gd name="connsiteX489" fmla="*/ 16438493 w 17135973"/>
              <a:gd name="connsiteY489" fmla="*/ 32421 h 202134"/>
              <a:gd name="connsiteX490" fmla="*/ 16445961 w 17135973"/>
              <a:gd name="connsiteY490" fmla="*/ 43497 h 202134"/>
              <a:gd name="connsiteX491" fmla="*/ 16450481 w 17135973"/>
              <a:gd name="connsiteY491" fmla="*/ 40449 h 202134"/>
              <a:gd name="connsiteX492" fmla="*/ 16493569 w 17135973"/>
              <a:gd name="connsiteY492" fmla="*/ 31750 h 202134"/>
              <a:gd name="connsiteX493" fmla="*/ 16536657 w 17135973"/>
              <a:gd name="connsiteY493" fmla="*/ 40449 h 202134"/>
              <a:gd name="connsiteX494" fmla="*/ 16541989 w 17135973"/>
              <a:gd name="connsiteY494" fmla="*/ 44044 h 202134"/>
              <a:gd name="connsiteX495" fmla="*/ 16549825 w 17135973"/>
              <a:gd name="connsiteY495" fmla="*/ 32421 h 202134"/>
              <a:gd name="connsiteX496" fmla="*/ 16628097 w 17135973"/>
              <a:gd name="connsiteY496" fmla="*/ 0 h 202134"/>
              <a:gd name="connsiteX497" fmla="*/ 16706373 w 17135973"/>
              <a:gd name="connsiteY497" fmla="*/ 32421 h 202134"/>
              <a:gd name="connsiteX498" fmla="*/ 16713841 w 17135973"/>
              <a:gd name="connsiteY498" fmla="*/ 43497 h 202134"/>
              <a:gd name="connsiteX499" fmla="*/ 16718361 w 17135973"/>
              <a:gd name="connsiteY499" fmla="*/ 40449 h 202134"/>
              <a:gd name="connsiteX500" fmla="*/ 16761449 w 17135973"/>
              <a:gd name="connsiteY500" fmla="*/ 31750 h 202134"/>
              <a:gd name="connsiteX501" fmla="*/ 16804537 w 17135973"/>
              <a:gd name="connsiteY501" fmla="*/ 40449 h 202134"/>
              <a:gd name="connsiteX502" fmla="*/ 16809861 w 17135973"/>
              <a:gd name="connsiteY502" fmla="*/ 44040 h 202134"/>
              <a:gd name="connsiteX503" fmla="*/ 16817697 w 17135973"/>
              <a:gd name="connsiteY503" fmla="*/ 32421 h 202134"/>
              <a:gd name="connsiteX504" fmla="*/ 16895969 w 17135973"/>
              <a:gd name="connsiteY504" fmla="*/ 0 h 202134"/>
              <a:gd name="connsiteX505" fmla="*/ 16974241 w 17135973"/>
              <a:gd name="connsiteY505" fmla="*/ 32421 h 202134"/>
              <a:gd name="connsiteX506" fmla="*/ 16981709 w 17135973"/>
              <a:gd name="connsiteY506" fmla="*/ 43497 h 202134"/>
              <a:gd name="connsiteX507" fmla="*/ 16986233 w 17135973"/>
              <a:gd name="connsiteY507" fmla="*/ 40449 h 202134"/>
              <a:gd name="connsiteX508" fmla="*/ 17029317 w 17135973"/>
              <a:gd name="connsiteY508" fmla="*/ 31750 h 202134"/>
              <a:gd name="connsiteX509" fmla="*/ 17131313 w 17135973"/>
              <a:gd name="connsiteY509" fmla="*/ 99357 h 202134"/>
              <a:gd name="connsiteX510" fmla="*/ 17135973 w 17135973"/>
              <a:gd name="connsiteY510" fmla="*/ 122429 h 202134"/>
              <a:gd name="connsiteX511" fmla="*/ 0 w 17135973"/>
              <a:gd name="connsiteY511" fmla="*/ 202134 h 202134"/>
              <a:gd name="connsiteX0" fmla="*/ 97528 w 17135973"/>
              <a:gd name="connsiteY0" fmla="*/ 32421 h 202134"/>
              <a:gd name="connsiteX1" fmla="*/ 104995 w 17135973"/>
              <a:gd name="connsiteY1" fmla="*/ 43496 h 202134"/>
              <a:gd name="connsiteX2" fmla="*/ 109515 w 17135973"/>
              <a:gd name="connsiteY2" fmla="*/ 40449 h 202134"/>
              <a:gd name="connsiteX3" fmla="*/ 152602 w 17135973"/>
              <a:gd name="connsiteY3" fmla="*/ 31750 h 202134"/>
              <a:gd name="connsiteX4" fmla="*/ 195689 w 17135973"/>
              <a:gd name="connsiteY4" fmla="*/ 40449 h 202134"/>
              <a:gd name="connsiteX5" fmla="*/ 201023 w 17135973"/>
              <a:gd name="connsiteY5" fmla="*/ 44044 h 202134"/>
              <a:gd name="connsiteX6" fmla="*/ 208860 w 17135973"/>
              <a:gd name="connsiteY6" fmla="*/ 32421 h 202134"/>
              <a:gd name="connsiteX7" fmla="*/ 287133 w 17135973"/>
              <a:gd name="connsiteY7" fmla="*/ 0 h 202134"/>
              <a:gd name="connsiteX8" fmla="*/ 365406 w 17135973"/>
              <a:gd name="connsiteY8" fmla="*/ 32421 h 202134"/>
              <a:gd name="connsiteX9" fmla="*/ 372873 w 17135973"/>
              <a:gd name="connsiteY9" fmla="*/ 43496 h 202134"/>
              <a:gd name="connsiteX10" fmla="*/ 377393 w 17135973"/>
              <a:gd name="connsiteY10" fmla="*/ 40449 h 202134"/>
              <a:gd name="connsiteX11" fmla="*/ 420480 w 17135973"/>
              <a:gd name="connsiteY11" fmla="*/ 31750 h 202134"/>
              <a:gd name="connsiteX12" fmla="*/ 463568 w 17135973"/>
              <a:gd name="connsiteY12" fmla="*/ 40449 h 202134"/>
              <a:gd name="connsiteX13" fmla="*/ 468901 w 17135973"/>
              <a:gd name="connsiteY13" fmla="*/ 44045 h 202134"/>
              <a:gd name="connsiteX14" fmla="*/ 476739 w 17135973"/>
              <a:gd name="connsiteY14" fmla="*/ 32421 h 202134"/>
              <a:gd name="connsiteX15" fmla="*/ 555012 w 17135973"/>
              <a:gd name="connsiteY15" fmla="*/ 0 h 202134"/>
              <a:gd name="connsiteX16" fmla="*/ 633285 w 17135973"/>
              <a:gd name="connsiteY16" fmla="*/ 32421 h 202134"/>
              <a:gd name="connsiteX17" fmla="*/ 640752 w 17135973"/>
              <a:gd name="connsiteY17" fmla="*/ 43496 h 202134"/>
              <a:gd name="connsiteX18" fmla="*/ 645272 w 17135973"/>
              <a:gd name="connsiteY18" fmla="*/ 40449 h 202134"/>
              <a:gd name="connsiteX19" fmla="*/ 688360 w 17135973"/>
              <a:gd name="connsiteY19" fmla="*/ 31750 h 202134"/>
              <a:gd name="connsiteX20" fmla="*/ 731447 w 17135973"/>
              <a:gd name="connsiteY20" fmla="*/ 40449 h 202134"/>
              <a:gd name="connsiteX21" fmla="*/ 736781 w 17135973"/>
              <a:gd name="connsiteY21" fmla="*/ 44045 h 202134"/>
              <a:gd name="connsiteX22" fmla="*/ 744618 w 17135973"/>
              <a:gd name="connsiteY22" fmla="*/ 32421 h 202134"/>
              <a:gd name="connsiteX23" fmla="*/ 822891 w 17135973"/>
              <a:gd name="connsiteY23" fmla="*/ 0 h 202134"/>
              <a:gd name="connsiteX24" fmla="*/ 901164 w 17135973"/>
              <a:gd name="connsiteY24" fmla="*/ 32421 h 202134"/>
              <a:gd name="connsiteX25" fmla="*/ 908632 w 17135973"/>
              <a:gd name="connsiteY25" fmla="*/ 43496 h 202134"/>
              <a:gd name="connsiteX26" fmla="*/ 913151 w 17135973"/>
              <a:gd name="connsiteY26" fmla="*/ 40449 h 202134"/>
              <a:gd name="connsiteX27" fmla="*/ 956239 w 17135973"/>
              <a:gd name="connsiteY27" fmla="*/ 31750 h 202134"/>
              <a:gd name="connsiteX28" fmla="*/ 999326 w 17135973"/>
              <a:gd name="connsiteY28" fmla="*/ 40449 h 202134"/>
              <a:gd name="connsiteX29" fmla="*/ 1004659 w 17135973"/>
              <a:gd name="connsiteY29" fmla="*/ 44045 h 202134"/>
              <a:gd name="connsiteX30" fmla="*/ 1012497 w 17135973"/>
              <a:gd name="connsiteY30" fmla="*/ 32421 h 202134"/>
              <a:gd name="connsiteX31" fmla="*/ 1090770 w 17135973"/>
              <a:gd name="connsiteY31" fmla="*/ 0 h 202134"/>
              <a:gd name="connsiteX32" fmla="*/ 1169043 w 17135973"/>
              <a:gd name="connsiteY32" fmla="*/ 32421 h 202134"/>
              <a:gd name="connsiteX33" fmla="*/ 1176510 w 17135973"/>
              <a:gd name="connsiteY33" fmla="*/ 43496 h 202134"/>
              <a:gd name="connsiteX34" fmla="*/ 1181030 w 17135973"/>
              <a:gd name="connsiteY34" fmla="*/ 40449 h 202134"/>
              <a:gd name="connsiteX35" fmla="*/ 1224117 w 17135973"/>
              <a:gd name="connsiteY35" fmla="*/ 31750 h 202134"/>
              <a:gd name="connsiteX36" fmla="*/ 1267205 w 17135973"/>
              <a:gd name="connsiteY36" fmla="*/ 40449 h 202134"/>
              <a:gd name="connsiteX37" fmla="*/ 1272538 w 17135973"/>
              <a:gd name="connsiteY37" fmla="*/ 44045 h 202134"/>
              <a:gd name="connsiteX38" fmla="*/ 1280375 w 17135973"/>
              <a:gd name="connsiteY38" fmla="*/ 32421 h 202134"/>
              <a:gd name="connsiteX39" fmla="*/ 1358650 w 17135973"/>
              <a:gd name="connsiteY39" fmla="*/ 0 h 202134"/>
              <a:gd name="connsiteX40" fmla="*/ 1436922 w 17135973"/>
              <a:gd name="connsiteY40" fmla="*/ 32421 h 202134"/>
              <a:gd name="connsiteX41" fmla="*/ 1444389 w 17135973"/>
              <a:gd name="connsiteY41" fmla="*/ 43496 h 202134"/>
              <a:gd name="connsiteX42" fmla="*/ 1448909 w 17135973"/>
              <a:gd name="connsiteY42" fmla="*/ 40449 h 202134"/>
              <a:gd name="connsiteX43" fmla="*/ 1491996 w 17135973"/>
              <a:gd name="connsiteY43" fmla="*/ 31750 h 202134"/>
              <a:gd name="connsiteX44" fmla="*/ 1535083 w 17135973"/>
              <a:gd name="connsiteY44" fmla="*/ 40449 h 202134"/>
              <a:gd name="connsiteX45" fmla="*/ 1540417 w 17135973"/>
              <a:gd name="connsiteY45" fmla="*/ 44044 h 202134"/>
              <a:gd name="connsiteX46" fmla="*/ 1548253 w 17135973"/>
              <a:gd name="connsiteY46" fmla="*/ 32421 h 202134"/>
              <a:gd name="connsiteX47" fmla="*/ 1626527 w 17135973"/>
              <a:gd name="connsiteY47" fmla="*/ 0 h 202134"/>
              <a:gd name="connsiteX48" fmla="*/ 1704800 w 17135973"/>
              <a:gd name="connsiteY48" fmla="*/ 32421 h 202134"/>
              <a:gd name="connsiteX49" fmla="*/ 1712267 w 17135973"/>
              <a:gd name="connsiteY49" fmla="*/ 43496 h 202134"/>
              <a:gd name="connsiteX50" fmla="*/ 1716786 w 17135973"/>
              <a:gd name="connsiteY50" fmla="*/ 40449 h 202134"/>
              <a:gd name="connsiteX51" fmla="*/ 1759873 w 17135973"/>
              <a:gd name="connsiteY51" fmla="*/ 31750 h 202134"/>
              <a:gd name="connsiteX52" fmla="*/ 1802961 w 17135973"/>
              <a:gd name="connsiteY52" fmla="*/ 40449 h 202134"/>
              <a:gd name="connsiteX53" fmla="*/ 1808294 w 17135973"/>
              <a:gd name="connsiteY53" fmla="*/ 44044 h 202134"/>
              <a:gd name="connsiteX54" fmla="*/ 1816131 w 17135973"/>
              <a:gd name="connsiteY54" fmla="*/ 32421 h 202134"/>
              <a:gd name="connsiteX55" fmla="*/ 1894402 w 17135973"/>
              <a:gd name="connsiteY55" fmla="*/ 0 h 202134"/>
              <a:gd name="connsiteX56" fmla="*/ 1972677 w 17135973"/>
              <a:gd name="connsiteY56" fmla="*/ 32421 h 202134"/>
              <a:gd name="connsiteX57" fmla="*/ 1980144 w 17135973"/>
              <a:gd name="connsiteY57" fmla="*/ 43496 h 202134"/>
              <a:gd name="connsiteX58" fmla="*/ 1984663 w 17135973"/>
              <a:gd name="connsiteY58" fmla="*/ 40449 h 202134"/>
              <a:gd name="connsiteX59" fmla="*/ 2027752 w 17135973"/>
              <a:gd name="connsiteY59" fmla="*/ 31750 h 202134"/>
              <a:gd name="connsiteX60" fmla="*/ 2070838 w 17135973"/>
              <a:gd name="connsiteY60" fmla="*/ 40449 h 202134"/>
              <a:gd name="connsiteX61" fmla="*/ 2076173 w 17135973"/>
              <a:gd name="connsiteY61" fmla="*/ 44045 h 202134"/>
              <a:gd name="connsiteX62" fmla="*/ 2084009 w 17135973"/>
              <a:gd name="connsiteY62" fmla="*/ 32421 h 202134"/>
              <a:gd name="connsiteX63" fmla="*/ 2162282 w 17135973"/>
              <a:gd name="connsiteY63" fmla="*/ 0 h 202134"/>
              <a:gd name="connsiteX64" fmla="*/ 2240555 w 17135973"/>
              <a:gd name="connsiteY64" fmla="*/ 32421 h 202134"/>
              <a:gd name="connsiteX65" fmla="*/ 2248021 w 17135973"/>
              <a:gd name="connsiteY65" fmla="*/ 43496 h 202134"/>
              <a:gd name="connsiteX66" fmla="*/ 2252542 w 17135973"/>
              <a:gd name="connsiteY66" fmla="*/ 40449 h 202134"/>
              <a:gd name="connsiteX67" fmla="*/ 2295630 w 17135973"/>
              <a:gd name="connsiteY67" fmla="*/ 31750 h 202134"/>
              <a:gd name="connsiteX68" fmla="*/ 2338716 w 17135973"/>
              <a:gd name="connsiteY68" fmla="*/ 40449 h 202134"/>
              <a:gd name="connsiteX69" fmla="*/ 2344051 w 17135973"/>
              <a:gd name="connsiteY69" fmla="*/ 44045 h 202134"/>
              <a:gd name="connsiteX70" fmla="*/ 2351887 w 17135973"/>
              <a:gd name="connsiteY70" fmla="*/ 32421 h 202134"/>
              <a:gd name="connsiteX71" fmla="*/ 2430161 w 17135973"/>
              <a:gd name="connsiteY71" fmla="*/ 0 h 202134"/>
              <a:gd name="connsiteX72" fmla="*/ 2508434 w 17135973"/>
              <a:gd name="connsiteY72" fmla="*/ 32421 h 202134"/>
              <a:gd name="connsiteX73" fmla="*/ 2515900 w 17135973"/>
              <a:gd name="connsiteY73" fmla="*/ 43496 h 202134"/>
              <a:gd name="connsiteX74" fmla="*/ 2520420 w 17135973"/>
              <a:gd name="connsiteY74" fmla="*/ 40449 h 202134"/>
              <a:gd name="connsiteX75" fmla="*/ 2563506 w 17135973"/>
              <a:gd name="connsiteY75" fmla="*/ 31750 h 202134"/>
              <a:gd name="connsiteX76" fmla="*/ 2606595 w 17135973"/>
              <a:gd name="connsiteY76" fmla="*/ 40449 h 202134"/>
              <a:gd name="connsiteX77" fmla="*/ 2611928 w 17135973"/>
              <a:gd name="connsiteY77" fmla="*/ 44045 h 202134"/>
              <a:gd name="connsiteX78" fmla="*/ 2619765 w 17135973"/>
              <a:gd name="connsiteY78" fmla="*/ 32421 h 202134"/>
              <a:gd name="connsiteX79" fmla="*/ 2698038 w 17135973"/>
              <a:gd name="connsiteY79" fmla="*/ 0 h 202134"/>
              <a:gd name="connsiteX80" fmla="*/ 2776311 w 17135973"/>
              <a:gd name="connsiteY80" fmla="*/ 32421 h 202134"/>
              <a:gd name="connsiteX81" fmla="*/ 2783778 w 17135973"/>
              <a:gd name="connsiteY81" fmla="*/ 43496 h 202134"/>
              <a:gd name="connsiteX82" fmla="*/ 2788298 w 17135973"/>
              <a:gd name="connsiteY82" fmla="*/ 40449 h 202134"/>
              <a:gd name="connsiteX83" fmla="*/ 2831386 w 17135973"/>
              <a:gd name="connsiteY83" fmla="*/ 31750 h 202134"/>
              <a:gd name="connsiteX84" fmla="*/ 2874473 w 17135973"/>
              <a:gd name="connsiteY84" fmla="*/ 40449 h 202134"/>
              <a:gd name="connsiteX85" fmla="*/ 2879808 w 17135973"/>
              <a:gd name="connsiteY85" fmla="*/ 44045 h 202134"/>
              <a:gd name="connsiteX86" fmla="*/ 2887644 w 17135973"/>
              <a:gd name="connsiteY86" fmla="*/ 32421 h 202134"/>
              <a:gd name="connsiteX87" fmla="*/ 2965917 w 17135973"/>
              <a:gd name="connsiteY87" fmla="*/ 0 h 202134"/>
              <a:gd name="connsiteX88" fmla="*/ 3044190 w 17135973"/>
              <a:gd name="connsiteY88" fmla="*/ 32421 h 202134"/>
              <a:gd name="connsiteX89" fmla="*/ 3051656 w 17135973"/>
              <a:gd name="connsiteY89" fmla="*/ 43496 h 202134"/>
              <a:gd name="connsiteX90" fmla="*/ 3056177 w 17135973"/>
              <a:gd name="connsiteY90" fmla="*/ 40449 h 202134"/>
              <a:gd name="connsiteX91" fmla="*/ 3099264 w 17135973"/>
              <a:gd name="connsiteY91" fmla="*/ 31750 h 202134"/>
              <a:gd name="connsiteX92" fmla="*/ 3142351 w 17135973"/>
              <a:gd name="connsiteY92" fmla="*/ 40449 h 202134"/>
              <a:gd name="connsiteX93" fmla="*/ 3147685 w 17135973"/>
              <a:gd name="connsiteY93" fmla="*/ 44045 h 202134"/>
              <a:gd name="connsiteX94" fmla="*/ 3155522 w 17135973"/>
              <a:gd name="connsiteY94" fmla="*/ 32421 h 202134"/>
              <a:gd name="connsiteX95" fmla="*/ 3233795 w 17135973"/>
              <a:gd name="connsiteY95" fmla="*/ 0 h 202134"/>
              <a:gd name="connsiteX96" fmla="*/ 3312067 w 17135973"/>
              <a:gd name="connsiteY96" fmla="*/ 32421 h 202134"/>
              <a:gd name="connsiteX97" fmla="*/ 3319534 w 17135973"/>
              <a:gd name="connsiteY97" fmla="*/ 43496 h 202134"/>
              <a:gd name="connsiteX98" fmla="*/ 3324054 w 17135973"/>
              <a:gd name="connsiteY98" fmla="*/ 40449 h 202134"/>
              <a:gd name="connsiteX99" fmla="*/ 3367142 w 17135973"/>
              <a:gd name="connsiteY99" fmla="*/ 31750 h 202134"/>
              <a:gd name="connsiteX100" fmla="*/ 3410227 w 17135973"/>
              <a:gd name="connsiteY100" fmla="*/ 40449 h 202134"/>
              <a:gd name="connsiteX101" fmla="*/ 3415559 w 17135973"/>
              <a:gd name="connsiteY101" fmla="*/ 44044 h 202134"/>
              <a:gd name="connsiteX102" fmla="*/ 3423395 w 17135973"/>
              <a:gd name="connsiteY102" fmla="*/ 32421 h 202134"/>
              <a:gd name="connsiteX103" fmla="*/ 3501666 w 17135973"/>
              <a:gd name="connsiteY103" fmla="*/ 0 h 202134"/>
              <a:gd name="connsiteX104" fmla="*/ 3579940 w 17135973"/>
              <a:gd name="connsiteY104" fmla="*/ 32421 h 202134"/>
              <a:gd name="connsiteX105" fmla="*/ 3587407 w 17135973"/>
              <a:gd name="connsiteY105" fmla="*/ 43497 h 202134"/>
              <a:gd name="connsiteX106" fmla="*/ 3591930 w 17135973"/>
              <a:gd name="connsiteY106" fmla="*/ 40449 h 202134"/>
              <a:gd name="connsiteX107" fmla="*/ 3635016 w 17135973"/>
              <a:gd name="connsiteY107" fmla="*/ 31750 h 202134"/>
              <a:gd name="connsiteX108" fmla="*/ 3678105 w 17135973"/>
              <a:gd name="connsiteY108" fmla="*/ 40449 h 202134"/>
              <a:gd name="connsiteX109" fmla="*/ 3683436 w 17135973"/>
              <a:gd name="connsiteY109" fmla="*/ 44043 h 202134"/>
              <a:gd name="connsiteX110" fmla="*/ 3691272 w 17135973"/>
              <a:gd name="connsiteY110" fmla="*/ 32421 h 202134"/>
              <a:gd name="connsiteX111" fmla="*/ 3769544 w 17135973"/>
              <a:gd name="connsiteY111" fmla="*/ 0 h 202134"/>
              <a:gd name="connsiteX112" fmla="*/ 3847818 w 17135973"/>
              <a:gd name="connsiteY112" fmla="*/ 32421 h 202134"/>
              <a:gd name="connsiteX113" fmla="*/ 3855285 w 17135973"/>
              <a:gd name="connsiteY113" fmla="*/ 43497 h 202134"/>
              <a:gd name="connsiteX114" fmla="*/ 3859808 w 17135973"/>
              <a:gd name="connsiteY114" fmla="*/ 40449 h 202134"/>
              <a:gd name="connsiteX115" fmla="*/ 3902894 w 17135973"/>
              <a:gd name="connsiteY115" fmla="*/ 31750 h 202134"/>
              <a:gd name="connsiteX116" fmla="*/ 3945983 w 17135973"/>
              <a:gd name="connsiteY116" fmla="*/ 40449 h 202134"/>
              <a:gd name="connsiteX117" fmla="*/ 3951315 w 17135973"/>
              <a:gd name="connsiteY117" fmla="*/ 44044 h 202134"/>
              <a:gd name="connsiteX118" fmla="*/ 3959150 w 17135973"/>
              <a:gd name="connsiteY118" fmla="*/ 32421 h 202134"/>
              <a:gd name="connsiteX119" fmla="*/ 4037423 w 17135973"/>
              <a:gd name="connsiteY119" fmla="*/ 0 h 202134"/>
              <a:gd name="connsiteX120" fmla="*/ 4115697 w 17135973"/>
              <a:gd name="connsiteY120" fmla="*/ 32421 h 202134"/>
              <a:gd name="connsiteX121" fmla="*/ 4123164 w 17135973"/>
              <a:gd name="connsiteY121" fmla="*/ 43497 h 202134"/>
              <a:gd name="connsiteX122" fmla="*/ 4127686 w 17135973"/>
              <a:gd name="connsiteY122" fmla="*/ 40449 h 202134"/>
              <a:gd name="connsiteX123" fmla="*/ 4170773 w 17135973"/>
              <a:gd name="connsiteY123" fmla="*/ 31750 h 202134"/>
              <a:gd name="connsiteX124" fmla="*/ 4213862 w 17135973"/>
              <a:gd name="connsiteY124" fmla="*/ 40449 h 202134"/>
              <a:gd name="connsiteX125" fmla="*/ 4219193 w 17135973"/>
              <a:gd name="connsiteY125" fmla="*/ 44043 h 202134"/>
              <a:gd name="connsiteX126" fmla="*/ 4227028 w 17135973"/>
              <a:gd name="connsiteY126" fmla="*/ 32421 h 202134"/>
              <a:gd name="connsiteX127" fmla="*/ 4305301 w 17135973"/>
              <a:gd name="connsiteY127" fmla="*/ 0 h 202134"/>
              <a:gd name="connsiteX128" fmla="*/ 4383575 w 17135973"/>
              <a:gd name="connsiteY128" fmla="*/ 32421 h 202134"/>
              <a:gd name="connsiteX129" fmla="*/ 4391042 w 17135973"/>
              <a:gd name="connsiteY129" fmla="*/ 43497 h 202134"/>
              <a:gd name="connsiteX130" fmla="*/ 4395564 w 17135973"/>
              <a:gd name="connsiteY130" fmla="*/ 40449 h 202134"/>
              <a:gd name="connsiteX131" fmla="*/ 4438651 w 17135973"/>
              <a:gd name="connsiteY131" fmla="*/ 31750 h 202134"/>
              <a:gd name="connsiteX132" fmla="*/ 4481740 w 17135973"/>
              <a:gd name="connsiteY132" fmla="*/ 40449 h 202134"/>
              <a:gd name="connsiteX133" fmla="*/ 4487071 w 17135973"/>
              <a:gd name="connsiteY133" fmla="*/ 44043 h 202134"/>
              <a:gd name="connsiteX134" fmla="*/ 4494906 w 17135973"/>
              <a:gd name="connsiteY134" fmla="*/ 32421 h 202134"/>
              <a:gd name="connsiteX135" fmla="*/ 4573179 w 17135973"/>
              <a:gd name="connsiteY135" fmla="*/ 0 h 202134"/>
              <a:gd name="connsiteX136" fmla="*/ 4651453 w 17135973"/>
              <a:gd name="connsiteY136" fmla="*/ 32421 h 202134"/>
              <a:gd name="connsiteX137" fmla="*/ 4658920 w 17135973"/>
              <a:gd name="connsiteY137" fmla="*/ 43497 h 202134"/>
              <a:gd name="connsiteX138" fmla="*/ 4663442 w 17135973"/>
              <a:gd name="connsiteY138" fmla="*/ 40449 h 202134"/>
              <a:gd name="connsiteX139" fmla="*/ 4706529 w 17135973"/>
              <a:gd name="connsiteY139" fmla="*/ 31750 h 202134"/>
              <a:gd name="connsiteX140" fmla="*/ 4749618 w 17135973"/>
              <a:gd name="connsiteY140" fmla="*/ 40449 h 202134"/>
              <a:gd name="connsiteX141" fmla="*/ 4754950 w 17135973"/>
              <a:gd name="connsiteY141" fmla="*/ 44044 h 202134"/>
              <a:gd name="connsiteX142" fmla="*/ 4762785 w 17135973"/>
              <a:gd name="connsiteY142" fmla="*/ 32421 h 202134"/>
              <a:gd name="connsiteX143" fmla="*/ 4841059 w 17135973"/>
              <a:gd name="connsiteY143" fmla="*/ 0 h 202134"/>
              <a:gd name="connsiteX144" fmla="*/ 4919332 w 17135973"/>
              <a:gd name="connsiteY144" fmla="*/ 32421 h 202134"/>
              <a:gd name="connsiteX145" fmla="*/ 4926799 w 17135973"/>
              <a:gd name="connsiteY145" fmla="*/ 43497 h 202134"/>
              <a:gd name="connsiteX146" fmla="*/ 4931321 w 17135973"/>
              <a:gd name="connsiteY146" fmla="*/ 40449 h 202134"/>
              <a:gd name="connsiteX147" fmla="*/ 4974408 w 17135973"/>
              <a:gd name="connsiteY147" fmla="*/ 31750 h 202134"/>
              <a:gd name="connsiteX148" fmla="*/ 5017497 w 17135973"/>
              <a:gd name="connsiteY148" fmla="*/ 40449 h 202134"/>
              <a:gd name="connsiteX149" fmla="*/ 5022828 w 17135973"/>
              <a:gd name="connsiteY149" fmla="*/ 44043 h 202134"/>
              <a:gd name="connsiteX150" fmla="*/ 5030663 w 17135973"/>
              <a:gd name="connsiteY150" fmla="*/ 32421 h 202134"/>
              <a:gd name="connsiteX151" fmla="*/ 5108936 w 17135973"/>
              <a:gd name="connsiteY151" fmla="*/ 0 h 202134"/>
              <a:gd name="connsiteX152" fmla="*/ 5187210 w 17135973"/>
              <a:gd name="connsiteY152" fmla="*/ 32421 h 202134"/>
              <a:gd name="connsiteX153" fmla="*/ 5194677 w 17135973"/>
              <a:gd name="connsiteY153" fmla="*/ 43497 h 202134"/>
              <a:gd name="connsiteX154" fmla="*/ 5199199 w 17135973"/>
              <a:gd name="connsiteY154" fmla="*/ 40449 h 202134"/>
              <a:gd name="connsiteX155" fmla="*/ 5242286 w 17135973"/>
              <a:gd name="connsiteY155" fmla="*/ 31750 h 202134"/>
              <a:gd name="connsiteX156" fmla="*/ 5285375 w 17135973"/>
              <a:gd name="connsiteY156" fmla="*/ 40449 h 202134"/>
              <a:gd name="connsiteX157" fmla="*/ 5290706 w 17135973"/>
              <a:gd name="connsiteY157" fmla="*/ 44043 h 202134"/>
              <a:gd name="connsiteX158" fmla="*/ 5298541 w 17135973"/>
              <a:gd name="connsiteY158" fmla="*/ 32421 h 202134"/>
              <a:gd name="connsiteX159" fmla="*/ 5376814 w 17135973"/>
              <a:gd name="connsiteY159" fmla="*/ 0 h 202134"/>
              <a:gd name="connsiteX160" fmla="*/ 5455088 w 17135973"/>
              <a:gd name="connsiteY160" fmla="*/ 32421 h 202134"/>
              <a:gd name="connsiteX161" fmla="*/ 5462555 w 17135973"/>
              <a:gd name="connsiteY161" fmla="*/ 43497 h 202134"/>
              <a:gd name="connsiteX162" fmla="*/ 5467077 w 17135973"/>
              <a:gd name="connsiteY162" fmla="*/ 40449 h 202134"/>
              <a:gd name="connsiteX163" fmla="*/ 5510164 w 17135973"/>
              <a:gd name="connsiteY163" fmla="*/ 31750 h 202134"/>
              <a:gd name="connsiteX164" fmla="*/ 5553253 w 17135973"/>
              <a:gd name="connsiteY164" fmla="*/ 40449 h 202134"/>
              <a:gd name="connsiteX165" fmla="*/ 5558585 w 17135973"/>
              <a:gd name="connsiteY165" fmla="*/ 44044 h 202134"/>
              <a:gd name="connsiteX166" fmla="*/ 5566420 w 17135973"/>
              <a:gd name="connsiteY166" fmla="*/ 32421 h 202134"/>
              <a:gd name="connsiteX167" fmla="*/ 5644694 w 17135973"/>
              <a:gd name="connsiteY167" fmla="*/ 0 h 202134"/>
              <a:gd name="connsiteX168" fmla="*/ 5722967 w 17135973"/>
              <a:gd name="connsiteY168" fmla="*/ 32421 h 202134"/>
              <a:gd name="connsiteX169" fmla="*/ 5730434 w 17135973"/>
              <a:gd name="connsiteY169" fmla="*/ 43497 h 202134"/>
              <a:gd name="connsiteX170" fmla="*/ 5734956 w 17135973"/>
              <a:gd name="connsiteY170" fmla="*/ 40449 h 202134"/>
              <a:gd name="connsiteX171" fmla="*/ 5778043 w 17135973"/>
              <a:gd name="connsiteY171" fmla="*/ 31750 h 202134"/>
              <a:gd name="connsiteX172" fmla="*/ 5821132 w 17135973"/>
              <a:gd name="connsiteY172" fmla="*/ 40449 h 202134"/>
              <a:gd name="connsiteX173" fmla="*/ 5826463 w 17135973"/>
              <a:gd name="connsiteY173" fmla="*/ 44043 h 202134"/>
              <a:gd name="connsiteX174" fmla="*/ 5834298 w 17135973"/>
              <a:gd name="connsiteY174" fmla="*/ 32421 h 202134"/>
              <a:gd name="connsiteX175" fmla="*/ 5912572 w 17135973"/>
              <a:gd name="connsiteY175" fmla="*/ 0 h 202134"/>
              <a:gd name="connsiteX176" fmla="*/ 5990845 w 17135973"/>
              <a:gd name="connsiteY176" fmla="*/ 32421 h 202134"/>
              <a:gd name="connsiteX177" fmla="*/ 5998312 w 17135973"/>
              <a:gd name="connsiteY177" fmla="*/ 43497 h 202134"/>
              <a:gd name="connsiteX178" fmla="*/ 6002834 w 17135973"/>
              <a:gd name="connsiteY178" fmla="*/ 40449 h 202134"/>
              <a:gd name="connsiteX179" fmla="*/ 6045921 w 17135973"/>
              <a:gd name="connsiteY179" fmla="*/ 31750 h 202134"/>
              <a:gd name="connsiteX180" fmla="*/ 6089010 w 17135973"/>
              <a:gd name="connsiteY180" fmla="*/ 40449 h 202134"/>
              <a:gd name="connsiteX181" fmla="*/ 6094341 w 17135973"/>
              <a:gd name="connsiteY181" fmla="*/ 44043 h 202134"/>
              <a:gd name="connsiteX182" fmla="*/ 6102176 w 17135973"/>
              <a:gd name="connsiteY182" fmla="*/ 32421 h 202134"/>
              <a:gd name="connsiteX183" fmla="*/ 6180450 w 17135973"/>
              <a:gd name="connsiteY183" fmla="*/ 0 h 202134"/>
              <a:gd name="connsiteX184" fmla="*/ 6258723 w 17135973"/>
              <a:gd name="connsiteY184" fmla="*/ 32421 h 202134"/>
              <a:gd name="connsiteX185" fmla="*/ 6266190 w 17135973"/>
              <a:gd name="connsiteY185" fmla="*/ 43497 h 202134"/>
              <a:gd name="connsiteX186" fmla="*/ 6270712 w 17135973"/>
              <a:gd name="connsiteY186" fmla="*/ 40449 h 202134"/>
              <a:gd name="connsiteX187" fmla="*/ 6313799 w 17135973"/>
              <a:gd name="connsiteY187" fmla="*/ 31750 h 202134"/>
              <a:gd name="connsiteX188" fmla="*/ 6356888 w 17135973"/>
              <a:gd name="connsiteY188" fmla="*/ 40449 h 202134"/>
              <a:gd name="connsiteX189" fmla="*/ 6362220 w 17135973"/>
              <a:gd name="connsiteY189" fmla="*/ 44044 h 202134"/>
              <a:gd name="connsiteX190" fmla="*/ 6370055 w 17135973"/>
              <a:gd name="connsiteY190" fmla="*/ 32421 h 202134"/>
              <a:gd name="connsiteX191" fmla="*/ 6448329 w 17135973"/>
              <a:gd name="connsiteY191" fmla="*/ 0 h 202134"/>
              <a:gd name="connsiteX192" fmla="*/ 6526602 w 17135973"/>
              <a:gd name="connsiteY192" fmla="*/ 32421 h 202134"/>
              <a:gd name="connsiteX193" fmla="*/ 6534069 w 17135973"/>
              <a:gd name="connsiteY193" fmla="*/ 43497 h 202134"/>
              <a:gd name="connsiteX194" fmla="*/ 6538591 w 17135973"/>
              <a:gd name="connsiteY194" fmla="*/ 40449 h 202134"/>
              <a:gd name="connsiteX195" fmla="*/ 6581679 w 17135973"/>
              <a:gd name="connsiteY195" fmla="*/ 31750 h 202134"/>
              <a:gd name="connsiteX196" fmla="*/ 6624767 w 17135973"/>
              <a:gd name="connsiteY196" fmla="*/ 40449 h 202134"/>
              <a:gd name="connsiteX197" fmla="*/ 6630098 w 17135973"/>
              <a:gd name="connsiteY197" fmla="*/ 44043 h 202134"/>
              <a:gd name="connsiteX198" fmla="*/ 6637933 w 17135973"/>
              <a:gd name="connsiteY198" fmla="*/ 32421 h 202134"/>
              <a:gd name="connsiteX199" fmla="*/ 6716207 w 17135973"/>
              <a:gd name="connsiteY199" fmla="*/ 0 h 202134"/>
              <a:gd name="connsiteX200" fmla="*/ 6794480 w 17135973"/>
              <a:gd name="connsiteY200" fmla="*/ 32421 h 202134"/>
              <a:gd name="connsiteX201" fmla="*/ 6801947 w 17135973"/>
              <a:gd name="connsiteY201" fmla="*/ 43497 h 202134"/>
              <a:gd name="connsiteX202" fmla="*/ 6806469 w 17135973"/>
              <a:gd name="connsiteY202" fmla="*/ 40449 h 202134"/>
              <a:gd name="connsiteX203" fmla="*/ 6849556 w 17135973"/>
              <a:gd name="connsiteY203" fmla="*/ 31750 h 202134"/>
              <a:gd name="connsiteX204" fmla="*/ 6892645 w 17135973"/>
              <a:gd name="connsiteY204" fmla="*/ 40449 h 202134"/>
              <a:gd name="connsiteX205" fmla="*/ 6897976 w 17135973"/>
              <a:gd name="connsiteY205" fmla="*/ 44043 h 202134"/>
              <a:gd name="connsiteX206" fmla="*/ 6905811 w 17135973"/>
              <a:gd name="connsiteY206" fmla="*/ 32421 h 202134"/>
              <a:gd name="connsiteX207" fmla="*/ 6984085 w 17135973"/>
              <a:gd name="connsiteY207" fmla="*/ 0 h 202134"/>
              <a:gd name="connsiteX208" fmla="*/ 7062358 w 17135973"/>
              <a:gd name="connsiteY208" fmla="*/ 32421 h 202134"/>
              <a:gd name="connsiteX209" fmla="*/ 7069825 w 17135973"/>
              <a:gd name="connsiteY209" fmla="*/ 43497 h 202134"/>
              <a:gd name="connsiteX210" fmla="*/ 7074347 w 17135973"/>
              <a:gd name="connsiteY210" fmla="*/ 40449 h 202134"/>
              <a:gd name="connsiteX211" fmla="*/ 7117434 w 17135973"/>
              <a:gd name="connsiteY211" fmla="*/ 31750 h 202134"/>
              <a:gd name="connsiteX212" fmla="*/ 7160523 w 17135973"/>
              <a:gd name="connsiteY212" fmla="*/ 40449 h 202134"/>
              <a:gd name="connsiteX213" fmla="*/ 7165854 w 17135973"/>
              <a:gd name="connsiteY213" fmla="*/ 44044 h 202134"/>
              <a:gd name="connsiteX214" fmla="*/ 7173690 w 17135973"/>
              <a:gd name="connsiteY214" fmla="*/ 32421 h 202134"/>
              <a:gd name="connsiteX215" fmla="*/ 7251964 w 17135973"/>
              <a:gd name="connsiteY215" fmla="*/ 0 h 202134"/>
              <a:gd name="connsiteX216" fmla="*/ 7330236 w 17135973"/>
              <a:gd name="connsiteY216" fmla="*/ 32421 h 202134"/>
              <a:gd name="connsiteX217" fmla="*/ 7337705 w 17135973"/>
              <a:gd name="connsiteY217" fmla="*/ 43497 h 202134"/>
              <a:gd name="connsiteX218" fmla="*/ 7342226 w 17135973"/>
              <a:gd name="connsiteY218" fmla="*/ 40449 h 202134"/>
              <a:gd name="connsiteX219" fmla="*/ 7385314 w 17135973"/>
              <a:gd name="connsiteY219" fmla="*/ 31750 h 202134"/>
              <a:gd name="connsiteX220" fmla="*/ 7428402 w 17135973"/>
              <a:gd name="connsiteY220" fmla="*/ 40449 h 202134"/>
              <a:gd name="connsiteX221" fmla="*/ 7433732 w 17135973"/>
              <a:gd name="connsiteY221" fmla="*/ 44043 h 202134"/>
              <a:gd name="connsiteX222" fmla="*/ 7441568 w 17135973"/>
              <a:gd name="connsiteY222" fmla="*/ 32421 h 202134"/>
              <a:gd name="connsiteX223" fmla="*/ 7519842 w 17135973"/>
              <a:gd name="connsiteY223" fmla="*/ 0 h 202134"/>
              <a:gd name="connsiteX224" fmla="*/ 7598114 w 17135973"/>
              <a:gd name="connsiteY224" fmla="*/ 32421 h 202134"/>
              <a:gd name="connsiteX225" fmla="*/ 7605582 w 17135973"/>
              <a:gd name="connsiteY225" fmla="*/ 43497 h 202134"/>
              <a:gd name="connsiteX226" fmla="*/ 7610104 w 17135973"/>
              <a:gd name="connsiteY226" fmla="*/ 40449 h 202134"/>
              <a:gd name="connsiteX227" fmla="*/ 7653191 w 17135973"/>
              <a:gd name="connsiteY227" fmla="*/ 31750 h 202134"/>
              <a:gd name="connsiteX228" fmla="*/ 7696278 w 17135973"/>
              <a:gd name="connsiteY228" fmla="*/ 40449 h 202134"/>
              <a:gd name="connsiteX229" fmla="*/ 7701610 w 17135973"/>
              <a:gd name="connsiteY229" fmla="*/ 44043 h 202134"/>
              <a:gd name="connsiteX230" fmla="*/ 7709446 w 17135973"/>
              <a:gd name="connsiteY230" fmla="*/ 32421 h 202134"/>
              <a:gd name="connsiteX231" fmla="*/ 7787719 w 17135973"/>
              <a:gd name="connsiteY231" fmla="*/ 0 h 202134"/>
              <a:gd name="connsiteX232" fmla="*/ 7865992 w 17135973"/>
              <a:gd name="connsiteY232" fmla="*/ 32421 h 202134"/>
              <a:gd name="connsiteX233" fmla="*/ 7873460 w 17135973"/>
              <a:gd name="connsiteY233" fmla="*/ 43497 h 202134"/>
              <a:gd name="connsiteX234" fmla="*/ 7877982 w 17135973"/>
              <a:gd name="connsiteY234" fmla="*/ 40449 h 202134"/>
              <a:gd name="connsiteX235" fmla="*/ 7921069 w 17135973"/>
              <a:gd name="connsiteY235" fmla="*/ 31750 h 202134"/>
              <a:gd name="connsiteX236" fmla="*/ 7964156 w 17135973"/>
              <a:gd name="connsiteY236" fmla="*/ 40449 h 202134"/>
              <a:gd name="connsiteX237" fmla="*/ 7969489 w 17135973"/>
              <a:gd name="connsiteY237" fmla="*/ 44044 h 202134"/>
              <a:gd name="connsiteX238" fmla="*/ 7977325 w 17135973"/>
              <a:gd name="connsiteY238" fmla="*/ 32421 h 202134"/>
              <a:gd name="connsiteX239" fmla="*/ 8055598 w 17135973"/>
              <a:gd name="connsiteY239" fmla="*/ 0 h 202134"/>
              <a:gd name="connsiteX240" fmla="*/ 8133871 w 17135973"/>
              <a:gd name="connsiteY240" fmla="*/ 32421 h 202134"/>
              <a:gd name="connsiteX241" fmla="*/ 8141339 w 17135973"/>
              <a:gd name="connsiteY241" fmla="*/ 43497 h 202134"/>
              <a:gd name="connsiteX242" fmla="*/ 8145861 w 17135973"/>
              <a:gd name="connsiteY242" fmla="*/ 40449 h 202134"/>
              <a:gd name="connsiteX243" fmla="*/ 8188948 w 17135973"/>
              <a:gd name="connsiteY243" fmla="*/ 31750 h 202134"/>
              <a:gd name="connsiteX244" fmla="*/ 8232035 w 17135973"/>
              <a:gd name="connsiteY244" fmla="*/ 40449 h 202134"/>
              <a:gd name="connsiteX245" fmla="*/ 8237361 w 17135973"/>
              <a:gd name="connsiteY245" fmla="*/ 44040 h 202134"/>
              <a:gd name="connsiteX246" fmla="*/ 8245195 w 17135973"/>
              <a:gd name="connsiteY246" fmla="*/ 32421 h 202134"/>
              <a:gd name="connsiteX247" fmla="*/ 8323468 w 17135973"/>
              <a:gd name="connsiteY247" fmla="*/ 0 h 202134"/>
              <a:gd name="connsiteX248" fmla="*/ 8401741 w 17135973"/>
              <a:gd name="connsiteY248" fmla="*/ 32421 h 202134"/>
              <a:gd name="connsiteX249" fmla="*/ 8409209 w 17135973"/>
              <a:gd name="connsiteY249" fmla="*/ 43497 h 202134"/>
              <a:gd name="connsiteX250" fmla="*/ 8413731 w 17135973"/>
              <a:gd name="connsiteY250" fmla="*/ 40449 h 202134"/>
              <a:gd name="connsiteX251" fmla="*/ 8456818 w 17135973"/>
              <a:gd name="connsiteY251" fmla="*/ 31750 h 202134"/>
              <a:gd name="connsiteX252" fmla="*/ 8499906 w 17135973"/>
              <a:gd name="connsiteY252" fmla="*/ 40449 h 202134"/>
              <a:gd name="connsiteX253" fmla="*/ 8505518 w 17135973"/>
              <a:gd name="connsiteY253" fmla="*/ 44233 h 202134"/>
              <a:gd name="connsiteX254" fmla="*/ 8513482 w 17135973"/>
              <a:gd name="connsiteY254" fmla="*/ 32422 h 202134"/>
              <a:gd name="connsiteX255" fmla="*/ 8591755 w 17135973"/>
              <a:gd name="connsiteY255" fmla="*/ 0 h 202134"/>
              <a:gd name="connsiteX256" fmla="*/ 8670028 w 17135973"/>
              <a:gd name="connsiteY256" fmla="*/ 32421 h 202134"/>
              <a:gd name="connsiteX257" fmla="*/ 8677495 w 17135973"/>
              <a:gd name="connsiteY257" fmla="*/ 43496 h 202134"/>
              <a:gd name="connsiteX258" fmla="*/ 8682015 w 17135973"/>
              <a:gd name="connsiteY258" fmla="*/ 40449 h 202134"/>
              <a:gd name="connsiteX259" fmla="*/ 8725102 w 17135973"/>
              <a:gd name="connsiteY259" fmla="*/ 31750 h 202134"/>
              <a:gd name="connsiteX260" fmla="*/ 8768189 w 17135973"/>
              <a:gd name="connsiteY260" fmla="*/ 40449 h 202134"/>
              <a:gd name="connsiteX261" fmla="*/ 8773523 w 17135973"/>
              <a:gd name="connsiteY261" fmla="*/ 44044 h 202134"/>
              <a:gd name="connsiteX262" fmla="*/ 8781360 w 17135973"/>
              <a:gd name="connsiteY262" fmla="*/ 32421 h 202134"/>
              <a:gd name="connsiteX263" fmla="*/ 8859633 w 17135973"/>
              <a:gd name="connsiteY263" fmla="*/ 0 h 202134"/>
              <a:gd name="connsiteX264" fmla="*/ 8937906 w 17135973"/>
              <a:gd name="connsiteY264" fmla="*/ 32421 h 202134"/>
              <a:gd name="connsiteX265" fmla="*/ 8945373 w 17135973"/>
              <a:gd name="connsiteY265" fmla="*/ 43496 h 202134"/>
              <a:gd name="connsiteX266" fmla="*/ 8949893 w 17135973"/>
              <a:gd name="connsiteY266" fmla="*/ 40449 h 202134"/>
              <a:gd name="connsiteX267" fmla="*/ 8992980 w 17135973"/>
              <a:gd name="connsiteY267" fmla="*/ 31750 h 202134"/>
              <a:gd name="connsiteX268" fmla="*/ 9036068 w 17135973"/>
              <a:gd name="connsiteY268" fmla="*/ 40449 h 202134"/>
              <a:gd name="connsiteX269" fmla="*/ 9041401 w 17135973"/>
              <a:gd name="connsiteY269" fmla="*/ 44045 h 202134"/>
              <a:gd name="connsiteX270" fmla="*/ 9049239 w 17135973"/>
              <a:gd name="connsiteY270" fmla="*/ 32421 h 202134"/>
              <a:gd name="connsiteX271" fmla="*/ 9127512 w 17135973"/>
              <a:gd name="connsiteY271" fmla="*/ 0 h 202134"/>
              <a:gd name="connsiteX272" fmla="*/ 9205785 w 17135973"/>
              <a:gd name="connsiteY272" fmla="*/ 32421 h 202134"/>
              <a:gd name="connsiteX273" fmla="*/ 9213252 w 17135973"/>
              <a:gd name="connsiteY273" fmla="*/ 43496 h 202134"/>
              <a:gd name="connsiteX274" fmla="*/ 9217772 w 17135973"/>
              <a:gd name="connsiteY274" fmla="*/ 40449 h 202134"/>
              <a:gd name="connsiteX275" fmla="*/ 9260860 w 17135973"/>
              <a:gd name="connsiteY275" fmla="*/ 31750 h 202134"/>
              <a:gd name="connsiteX276" fmla="*/ 9303947 w 17135973"/>
              <a:gd name="connsiteY276" fmla="*/ 40449 h 202134"/>
              <a:gd name="connsiteX277" fmla="*/ 9309281 w 17135973"/>
              <a:gd name="connsiteY277" fmla="*/ 44045 h 202134"/>
              <a:gd name="connsiteX278" fmla="*/ 9317118 w 17135973"/>
              <a:gd name="connsiteY278" fmla="*/ 32421 h 202134"/>
              <a:gd name="connsiteX279" fmla="*/ 9395391 w 17135973"/>
              <a:gd name="connsiteY279" fmla="*/ 0 h 202134"/>
              <a:gd name="connsiteX280" fmla="*/ 9473664 w 17135973"/>
              <a:gd name="connsiteY280" fmla="*/ 32421 h 202134"/>
              <a:gd name="connsiteX281" fmla="*/ 9481132 w 17135973"/>
              <a:gd name="connsiteY281" fmla="*/ 43496 h 202134"/>
              <a:gd name="connsiteX282" fmla="*/ 9485651 w 17135973"/>
              <a:gd name="connsiteY282" fmla="*/ 40449 h 202134"/>
              <a:gd name="connsiteX283" fmla="*/ 9528739 w 17135973"/>
              <a:gd name="connsiteY283" fmla="*/ 31750 h 202134"/>
              <a:gd name="connsiteX284" fmla="*/ 9571826 w 17135973"/>
              <a:gd name="connsiteY284" fmla="*/ 40449 h 202134"/>
              <a:gd name="connsiteX285" fmla="*/ 9577159 w 17135973"/>
              <a:gd name="connsiteY285" fmla="*/ 44045 h 202134"/>
              <a:gd name="connsiteX286" fmla="*/ 9584997 w 17135973"/>
              <a:gd name="connsiteY286" fmla="*/ 32421 h 202134"/>
              <a:gd name="connsiteX287" fmla="*/ 9663270 w 17135973"/>
              <a:gd name="connsiteY287" fmla="*/ 0 h 202134"/>
              <a:gd name="connsiteX288" fmla="*/ 9741543 w 17135973"/>
              <a:gd name="connsiteY288" fmla="*/ 32421 h 202134"/>
              <a:gd name="connsiteX289" fmla="*/ 9749010 w 17135973"/>
              <a:gd name="connsiteY289" fmla="*/ 43496 h 202134"/>
              <a:gd name="connsiteX290" fmla="*/ 9753530 w 17135973"/>
              <a:gd name="connsiteY290" fmla="*/ 40449 h 202134"/>
              <a:gd name="connsiteX291" fmla="*/ 9796617 w 17135973"/>
              <a:gd name="connsiteY291" fmla="*/ 31750 h 202134"/>
              <a:gd name="connsiteX292" fmla="*/ 9839705 w 17135973"/>
              <a:gd name="connsiteY292" fmla="*/ 40449 h 202134"/>
              <a:gd name="connsiteX293" fmla="*/ 9845038 w 17135973"/>
              <a:gd name="connsiteY293" fmla="*/ 44045 h 202134"/>
              <a:gd name="connsiteX294" fmla="*/ 9852875 w 17135973"/>
              <a:gd name="connsiteY294" fmla="*/ 32421 h 202134"/>
              <a:gd name="connsiteX295" fmla="*/ 9931150 w 17135973"/>
              <a:gd name="connsiteY295" fmla="*/ 0 h 202134"/>
              <a:gd name="connsiteX296" fmla="*/ 10009422 w 17135973"/>
              <a:gd name="connsiteY296" fmla="*/ 32421 h 202134"/>
              <a:gd name="connsiteX297" fmla="*/ 10016889 w 17135973"/>
              <a:gd name="connsiteY297" fmla="*/ 43496 h 202134"/>
              <a:gd name="connsiteX298" fmla="*/ 10021409 w 17135973"/>
              <a:gd name="connsiteY298" fmla="*/ 40449 h 202134"/>
              <a:gd name="connsiteX299" fmla="*/ 10064496 w 17135973"/>
              <a:gd name="connsiteY299" fmla="*/ 31750 h 202134"/>
              <a:gd name="connsiteX300" fmla="*/ 10107583 w 17135973"/>
              <a:gd name="connsiteY300" fmla="*/ 40449 h 202134"/>
              <a:gd name="connsiteX301" fmla="*/ 10112917 w 17135973"/>
              <a:gd name="connsiteY301" fmla="*/ 44044 h 202134"/>
              <a:gd name="connsiteX302" fmla="*/ 10120753 w 17135973"/>
              <a:gd name="connsiteY302" fmla="*/ 32421 h 202134"/>
              <a:gd name="connsiteX303" fmla="*/ 10199027 w 17135973"/>
              <a:gd name="connsiteY303" fmla="*/ 0 h 202134"/>
              <a:gd name="connsiteX304" fmla="*/ 10277300 w 17135973"/>
              <a:gd name="connsiteY304" fmla="*/ 32421 h 202134"/>
              <a:gd name="connsiteX305" fmla="*/ 10284767 w 17135973"/>
              <a:gd name="connsiteY305" fmla="*/ 43496 h 202134"/>
              <a:gd name="connsiteX306" fmla="*/ 10289286 w 17135973"/>
              <a:gd name="connsiteY306" fmla="*/ 40449 h 202134"/>
              <a:gd name="connsiteX307" fmla="*/ 10332373 w 17135973"/>
              <a:gd name="connsiteY307" fmla="*/ 31750 h 202134"/>
              <a:gd name="connsiteX308" fmla="*/ 10375461 w 17135973"/>
              <a:gd name="connsiteY308" fmla="*/ 40449 h 202134"/>
              <a:gd name="connsiteX309" fmla="*/ 10380794 w 17135973"/>
              <a:gd name="connsiteY309" fmla="*/ 44044 h 202134"/>
              <a:gd name="connsiteX310" fmla="*/ 10388631 w 17135973"/>
              <a:gd name="connsiteY310" fmla="*/ 32421 h 202134"/>
              <a:gd name="connsiteX311" fmla="*/ 10466902 w 17135973"/>
              <a:gd name="connsiteY311" fmla="*/ 0 h 202134"/>
              <a:gd name="connsiteX312" fmla="*/ 10545177 w 17135973"/>
              <a:gd name="connsiteY312" fmla="*/ 32421 h 202134"/>
              <a:gd name="connsiteX313" fmla="*/ 10552644 w 17135973"/>
              <a:gd name="connsiteY313" fmla="*/ 43496 h 202134"/>
              <a:gd name="connsiteX314" fmla="*/ 10557163 w 17135973"/>
              <a:gd name="connsiteY314" fmla="*/ 40449 h 202134"/>
              <a:gd name="connsiteX315" fmla="*/ 10600252 w 17135973"/>
              <a:gd name="connsiteY315" fmla="*/ 31750 h 202134"/>
              <a:gd name="connsiteX316" fmla="*/ 10643338 w 17135973"/>
              <a:gd name="connsiteY316" fmla="*/ 40449 h 202134"/>
              <a:gd name="connsiteX317" fmla="*/ 10648673 w 17135973"/>
              <a:gd name="connsiteY317" fmla="*/ 44045 h 202134"/>
              <a:gd name="connsiteX318" fmla="*/ 10656509 w 17135973"/>
              <a:gd name="connsiteY318" fmla="*/ 32421 h 202134"/>
              <a:gd name="connsiteX319" fmla="*/ 10734782 w 17135973"/>
              <a:gd name="connsiteY319" fmla="*/ 0 h 202134"/>
              <a:gd name="connsiteX320" fmla="*/ 10813055 w 17135973"/>
              <a:gd name="connsiteY320" fmla="*/ 32421 h 202134"/>
              <a:gd name="connsiteX321" fmla="*/ 10820521 w 17135973"/>
              <a:gd name="connsiteY321" fmla="*/ 43496 h 202134"/>
              <a:gd name="connsiteX322" fmla="*/ 10825042 w 17135973"/>
              <a:gd name="connsiteY322" fmla="*/ 40449 h 202134"/>
              <a:gd name="connsiteX323" fmla="*/ 10868130 w 17135973"/>
              <a:gd name="connsiteY323" fmla="*/ 31750 h 202134"/>
              <a:gd name="connsiteX324" fmla="*/ 10911216 w 17135973"/>
              <a:gd name="connsiteY324" fmla="*/ 40449 h 202134"/>
              <a:gd name="connsiteX325" fmla="*/ 10916551 w 17135973"/>
              <a:gd name="connsiteY325" fmla="*/ 44045 h 202134"/>
              <a:gd name="connsiteX326" fmla="*/ 10924387 w 17135973"/>
              <a:gd name="connsiteY326" fmla="*/ 32421 h 202134"/>
              <a:gd name="connsiteX327" fmla="*/ 11002661 w 17135973"/>
              <a:gd name="connsiteY327" fmla="*/ 0 h 202134"/>
              <a:gd name="connsiteX328" fmla="*/ 11080934 w 17135973"/>
              <a:gd name="connsiteY328" fmla="*/ 32421 h 202134"/>
              <a:gd name="connsiteX329" fmla="*/ 11088400 w 17135973"/>
              <a:gd name="connsiteY329" fmla="*/ 43496 h 202134"/>
              <a:gd name="connsiteX330" fmla="*/ 11092920 w 17135973"/>
              <a:gd name="connsiteY330" fmla="*/ 40449 h 202134"/>
              <a:gd name="connsiteX331" fmla="*/ 11136006 w 17135973"/>
              <a:gd name="connsiteY331" fmla="*/ 31750 h 202134"/>
              <a:gd name="connsiteX332" fmla="*/ 11179095 w 17135973"/>
              <a:gd name="connsiteY332" fmla="*/ 40449 h 202134"/>
              <a:gd name="connsiteX333" fmla="*/ 11184428 w 17135973"/>
              <a:gd name="connsiteY333" fmla="*/ 44045 h 202134"/>
              <a:gd name="connsiteX334" fmla="*/ 11192265 w 17135973"/>
              <a:gd name="connsiteY334" fmla="*/ 32421 h 202134"/>
              <a:gd name="connsiteX335" fmla="*/ 11270538 w 17135973"/>
              <a:gd name="connsiteY335" fmla="*/ 0 h 202134"/>
              <a:gd name="connsiteX336" fmla="*/ 11348811 w 17135973"/>
              <a:gd name="connsiteY336" fmla="*/ 32421 h 202134"/>
              <a:gd name="connsiteX337" fmla="*/ 11356278 w 17135973"/>
              <a:gd name="connsiteY337" fmla="*/ 43496 h 202134"/>
              <a:gd name="connsiteX338" fmla="*/ 11360798 w 17135973"/>
              <a:gd name="connsiteY338" fmla="*/ 40449 h 202134"/>
              <a:gd name="connsiteX339" fmla="*/ 11403886 w 17135973"/>
              <a:gd name="connsiteY339" fmla="*/ 31750 h 202134"/>
              <a:gd name="connsiteX340" fmla="*/ 11446973 w 17135973"/>
              <a:gd name="connsiteY340" fmla="*/ 40449 h 202134"/>
              <a:gd name="connsiteX341" fmla="*/ 11452308 w 17135973"/>
              <a:gd name="connsiteY341" fmla="*/ 44045 h 202134"/>
              <a:gd name="connsiteX342" fmla="*/ 11460144 w 17135973"/>
              <a:gd name="connsiteY342" fmla="*/ 32421 h 202134"/>
              <a:gd name="connsiteX343" fmla="*/ 11538417 w 17135973"/>
              <a:gd name="connsiteY343" fmla="*/ 0 h 202134"/>
              <a:gd name="connsiteX344" fmla="*/ 11616690 w 17135973"/>
              <a:gd name="connsiteY344" fmla="*/ 32421 h 202134"/>
              <a:gd name="connsiteX345" fmla="*/ 11624156 w 17135973"/>
              <a:gd name="connsiteY345" fmla="*/ 43496 h 202134"/>
              <a:gd name="connsiteX346" fmla="*/ 11628677 w 17135973"/>
              <a:gd name="connsiteY346" fmla="*/ 40449 h 202134"/>
              <a:gd name="connsiteX347" fmla="*/ 11671764 w 17135973"/>
              <a:gd name="connsiteY347" fmla="*/ 31750 h 202134"/>
              <a:gd name="connsiteX348" fmla="*/ 11714851 w 17135973"/>
              <a:gd name="connsiteY348" fmla="*/ 40449 h 202134"/>
              <a:gd name="connsiteX349" fmla="*/ 11720185 w 17135973"/>
              <a:gd name="connsiteY349" fmla="*/ 44045 h 202134"/>
              <a:gd name="connsiteX350" fmla="*/ 11728022 w 17135973"/>
              <a:gd name="connsiteY350" fmla="*/ 32421 h 202134"/>
              <a:gd name="connsiteX351" fmla="*/ 11806295 w 17135973"/>
              <a:gd name="connsiteY351" fmla="*/ 0 h 202134"/>
              <a:gd name="connsiteX352" fmla="*/ 11884567 w 17135973"/>
              <a:gd name="connsiteY352" fmla="*/ 32421 h 202134"/>
              <a:gd name="connsiteX353" fmla="*/ 11892034 w 17135973"/>
              <a:gd name="connsiteY353" fmla="*/ 43496 h 202134"/>
              <a:gd name="connsiteX354" fmla="*/ 11896554 w 17135973"/>
              <a:gd name="connsiteY354" fmla="*/ 40449 h 202134"/>
              <a:gd name="connsiteX355" fmla="*/ 11939642 w 17135973"/>
              <a:gd name="connsiteY355" fmla="*/ 31750 h 202134"/>
              <a:gd name="connsiteX356" fmla="*/ 11982726 w 17135973"/>
              <a:gd name="connsiteY356" fmla="*/ 40449 h 202134"/>
              <a:gd name="connsiteX357" fmla="*/ 11988058 w 17135973"/>
              <a:gd name="connsiteY357" fmla="*/ 44044 h 202134"/>
              <a:gd name="connsiteX358" fmla="*/ 11995895 w 17135973"/>
              <a:gd name="connsiteY358" fmla="*/ 32421 h 202134"/>
              <a:gd name="connsiteX359" fmla="*/ 12074166 w 17135973"/>
              <a:gd name="connsiteY359" fmla="*/ 0 h 202134"/>
              <a:gd name="connsiteX360" fmla="*/ 12152439 w 17135973"/>
              <a:gd name="connsiteY360" fmla="*/ 32421 h 202134"/>
              <a:gd name="connsiteX361" fmla="*/ 12159907 w 17135973"/>
              <a:gd name="connsiteY361" fmla="*/ 43497 h 202134"/>
              <a:gd name="connsiteX362" fmla="*/ 12164429 w 17135973"/>
              <a:gd name="connsiteY362" fmla="*/ 40449 h 202134"/>
              <a:gd name="connsiteX363" fmla="*/ 12207516 w 17135973"/>
              <a:gd name="connsiteY363" fmla="*/ 31750 h 202134"/>
              <a:gd name="connsiteX364" fmla="*/ 12250604 w 17135973"/>
              <a:gd name="connsiteY364" fmla="*/ 40449 h 202134"/>
              <a:gd name="connsiteX365" fmla="*/ 12255935 w 17135973"/>
              <a:gd name="connsiteY365" fmla="*/ 44043 h 202134"/>
              <a:gd name="connsiteX366" fmla="*/ 12263771 w 17135973"/>
              <a:gd name="connsiteY366" fmla="*/ 32421 h 202134"/>
              <a:gd name="connsiteX367" fmla="*/ 12342044 w 17135973"/>
              <a:gd name="connsiteY367" fmla="*/ 0 h 202134"/>
              <a:gd name="connsiteX368" fmla="*/ 12420317 w 17135973"/>
              <a:gd name="connsiteY368" fmla="*/ 32421 h 202134"/>
              <a:gd name="connsiteX369" fmla="*/ 12427785 w 17135973"/>
              <a:gd name="connsiteY369" fmla="*/ 43497 h 202134"/>
              <a:gd name="connsiteX370" fmla="*/ 12432307 w 17135973"/>
              <a:gd name="connsiteY370" fmla="*/ 40449 h 202134"/>
              <a:gd name="connsiteX371" fmla="*/ 12475394 w 17135973"/>
              <a:gd name="connsiteY371" fmla="*/ 31750 h 202134"/>
              <a:gd name="connsiteX372" fmla="*/ 12518482 w 17135973"/>
              <a:gd name="connsiteY372" fmla="*/ 40449 h 202134"/>
              <a:gd name="connsiteX373" fmla="*/ 12523814 w 17135973"/>
              <a:gd name="connsiteY373" fmla="*/ 44044 h 202134"/>
              <a:gd name="connsiteX374" fmla="*/ 12531650 w 17135973"/>
              <a:gd name="connsiteY374" fmla="*/ 32421 h 202134"/>
              <a:gd name="connsiteX375" fmla="*/ 12609923 w 17135973"/>
              <a:gd name="connsiteY375" fmla="*/ 0 h 202134"/>
              <a:gd name="connsiteX376" fmla="*/ 12688196 w 17135973"/>
              <a:gd name="connsiteY376" fmla="*/ 32421 h 202134"/>
              <a:gd name="connsiteX377" fmla="*/ 12695664 w 17135973"/>
              <a:gd name="connsiteY377" fmla="*/ 43497 h 202134"/>
              <a:gd name="connsiteX378" fmla="*/ 12700186 w 17135973"/>
              <a:gd name="connsiteY378" fmla="*/ 40449 h 202134"/>
              <a:gd name="connsiteX379" fmla="*/ 12743273 w 17135973"/>
              <a:gd name="connsiteY379" fmla="*/ 31750 h 202134"/>
              <a:gd name="connsiteX380" fmla="*/ 12786361 w 17135973"/>
              <a:gd name="connsiteY380" fmla="*/ 40449 h 202134"/>
              <a:gd name="connsiteX381" fmla="*/ 12791692 w 17135973"/>
              <a:gd name="connsiteY381" fmla="*/ 44043 h 202134"/>
              <a:gd name="connsiteX382" fmla="*/ 12799528 w 17135973"/>
              <a:gd name="connsiteY382" fmla="*/ 32421 h 202134"/>
              <a:gd name="connsiteX383" fmla="*/ 12877801 w 17135973"/>
              <a:gd name="connsiteY383" fmla="*/ 0 h 202134"/>
              <a:gd name="connsiteX384" fmla="*/ 12956074 w 17135973"/>
              <a:gd name="connsiteY384" fmla="*/ 32421 h 202134"/>
              <a:gd name="connsiteX385" fmla="*/ 12963542 w 17135973"/>
              <a:gd name="connsiteY385" fmla="*/ 43497 h 202134"/>
              <a:gd name="connsiteX386" fmla="*/ 12968064 w 17135973"/>
              <a:gd name="connsiteY386" fmla="*/ 40449 h 202134"/>
              <a:gd name="connsiteX387" fmla="*/ 13011151 w 17135973"/>
              <a:gd name="connsiteY387" fmla="*/ 31750 h 202134"/>
              <a:gd name="connsiteX388" fmla="*/ 13054239 w 17135973"/>
              <a:gd name="connsiteY388" fmla="*/ 40449 h 202134"/>
              <a:gd name="connsiteX389" fmla="*/ 13059570 w 17135973"/>
              <a:gd name="connsiteY389" fmla="*/ 44043 h 202134"/>
              <a:gd name="connsiteX390" fmla="*/ 13067406 w 17135973"/>
              <a:gd name="connsiteY390" fmla="*/ 32421 h 202134"/>
              <a:gd name="connsiteX391" fmla="*/ 13145679 w 17135973"/>
              <a:gd name="connsiteY391" fmla="*/ 0 h 202134"/>
              <a:gd name="connsiteX392" fmla="*/ 13223952 w 17135973"/>
              <a:gd name="connsiteY392" fmla="*/ 32421 h 202134"/>
              <a:gd name="connsiteX393" fmla="*/ 13231420 w 17135973"/>
              <a:gd name="connsiteY393" fmla="*/ 43497 h 202134"/>
              <a:gd name="connsiteX394" fmla="*/ 13235942 w 17135973"/>
              <a:gd name="connsiteY394" fmla="*/ 40449 h 202134"/>
              <a:gd name="connsiteX395" fmla="*/ 13279029 w 17135973"/>
              <a:gd name="connsiteY395" fmla="*/ 31750 h 202134"/>
              <a:gd name="connsiteX396" fmla="*/ 13322117 w 17135973"/>
              <a:gd name="connsiteY396" fmla="*/ 40449 h 202134"/>
              <a:gd name="connsiteX397" fmla="*/ 13327449 w 17135973"/>
              <a:gd name="connsiteY397" fmla="*/ 44044 h 202134"/>
              <a:gd name="connsiteX398" fmla="*/ 13335285 w 17135973"/>
              <a:gd name="connsiteY398" fmla="*/ 32421 h 202134"/>
              <a:gd name="connsiteX399" fmla="*/ 13413558 w 17135973"/>
              <a:gd name="connsiteY399" fmla="*/ 0 h 202134"/>
              <a:gd name="connsiteX400" fmla="*/ 13491831 w 17135973"/>
              <a:gd name="connsiteY400" fmla="*/ 32421 h 202134"/>
              <a:gd name="connsiteX401" fmla="*/ 13499299 w 17135973"/>
              <a:gd name="connsiteY401" fmla="*/ 43497 h 202134"/>
              <a:gd name="connsiteX402" fmla="*/ 13503821 w 17135973"/>
              <a:gd name="connsiteY402" fmla="*/ 40449 h 202134"/>
              <a:gd name="connsiteX403" fmla="*/ 13546908 w 17135973"/>
              <a:gd name="connsiteY403" fmla="*/ 31750 h 202134"/>
              <a:gd name="connsiteX404" fmla="*/ 13589996 w 17135973"/>
              <a:gd name="connsiteY404" fmla="*/ 40449 h 202134"/>
              <a:gd name="connsiteX405" fmla="*/ 13595327 w 17135973"/>
              <a:gd name="connsiteY405" fmla="*/ 44043 h 202134"/>
              <a:gd name="connsiteX406" fmla="*/ 13603163 w 17135973"/>
              <a:gd name="connsiteY406" fmla="*/ 32421 h 202134"/>
              <a:gd name="connsiteX407" fmla="*/ 13681436 w 17135973"/>
              <a:gd name="connsiteY407" fmla="*/ 0 h 202134"/>
              <a:gd name="connsiteX408" fmla="*/ 13759709 w 17135973"/>
              <a:gd name="connsiteY408" fmla="*/ 32421 h 202134"/>
              <a:gd name="connsiteX409" fmla="*/ 13767177 w 17135973"/>
              <a:gd name="connsiteY409" fmla="*/ 43497 h 202134"/>
              <a:gd name="connsiteX410" fmla="*/ 13771699 w 17135973"/>
              <a:gd name="connsiteY410" fmla="*/ 40449 h 202134"/>
              <a:gd name="connsiteX411" fmla="*/ 13814786 w 17135973"/>
              <a:gd name="connsiteY411" fmla="*/ 31750 h 202134"/>
              <a:gd name="connsiteX412" fmla="*/ 13857874 w 17135973"/>
              <a:gd name="connsiteY412" fmla="*/ 40449 h 202134"/>
              <a:gd name="connsiteX413" fmla="*/ 13863205 w 17135973"/>
              <a:gd name="connsiteY413" fmla="*/ 44043 h 202134"/>
              <a:gd name="connsiteX414" fmla="*/ 13871041 w 17135973"/>
              <a:gd name="connsiteY414" fmla="*/ 32421 h 202134"/>
              <a:gd name="connsiteX415" fmla="*/ 13949314 w 17135973"/>
              <a:gd name="connsiteY415" fmla="*/ 0 h 202134"/>
              <a:gd name="connsiteX416" fmla="*/ 14027587 w 17135973"/>
              <a:gd name="connsiteY416" fmla="*/ 32421 h 202134"/>
              <a:gd name="connsiteX417" fmla="*/ 14035055 w 17135973"/>
              <a:gd name="connsiteY417" fmla="*/ 43497 h 202134"/>
              <a:gd name="connsiteX418" fmla="*/ 14039577 w 17135973"/>
              <a:gd name="connsiteY418" fmla="*/ 40449 h 202134"/>
              <a:gd name="connsiteX419" fmla="*/ 14082664 w 17135973"/>
              <a:gd name="connsiteY419" fmla="*/ 31750 h 202134"/>
              <a:gd name="connsiteX420" fmla="*/ 14125752 w 17135973"/>
              <a:gd name="connsiteY420" fmla="*/ 40449 h 202134"/>
              <a:gd name="connsiteX421" fmla="*/ 14131084 w 17135973"/>
              <a:gd name="connsiteY421" fmla="*/ 44044 h 202134"/>
              <a:gd name="connsiteX422" fmla="*/ 14138920 w 17135973"/>
              <a:gd name="connsiteY422" fmla="*/ 32421 h 202134"/>
              <a:gd name="connsiteX423" fmla="*/ 14217193 w 17135973"/>
              <a:gd name="connsiteY423" fmla="*/ 0 h 202134"/>
              <a:gd name="connsiteX424" fmla="*/ 14295466 w 17135973"/>
              <a:gd name="connsiteY424" fmla="*/ 32421 h 202134"/>
              <a:gd name="connsiteX425" fmla="*/ 14302934 w 17135973"/>
              <a:gd name="connsiteY425" fmla="*/ 43497 h 202134"/>
              <a:gd name="connsiteX426" fmla="*/ 14307456 w 17135973"/>
              <a:gd name="connsiteY426" fmla="*/ 40449 h 202134"/>
              <a:gd name="connsiteX427" fmla="*/ 14350543 w 17135973"/>
              <a:gd name="connsiteY427" fmla="*/ 31750 h 202134"/>
              <a:gd name="connsiteX428" fmla="*/ 14393631 w 17135973"/>
              <a:gd name="connsiteY428" fmla="*/ 40449 h 202134"/>
              <a:gd name="connsiteX429" fmla="*/ 14398962 w 17135973"/>
              <a:gd name="connsiteY429" fmla="*/ 44043 h 202134"/>
              <a:gd name="connsiteX430" fmla="*/ 14406798 w 17135973"/>
              <a:gd name="connsiteY430" fmla="*/ 32421 h 202134"/>
              <a:gd name="connsiteX431" fmla="*/ 14485071 w 17135973"/>
              <a:gd name="connsiteY431" fmla="*/ 0 h 202134"/>
              <a:gd name="connsiteX432" fmla="*/ 14563344 w 17135973"/>
              <a:gd name="connsiteY432" fmla="*/ 32421 h 202134"/>
              <a:gd name="connsiteX433" fmla="*/ 14570812 w 17135973"/>
              <a:gd name="connsiteY433" fmla="*/ 43497 h 202134"/>
              <a:gd name="connsiteX434" fmla="*/ 14575334 w 17135973"/>
              <a:gd name="connsiteY434" fmla="*/ 40449 h 202134"/>
              <a:gd name="connsiteX435" fmla="*/ 14618421 w 17135973"/>
              <a:gd name="connsiteY435" fmla="*/ 31750 h 202134"/>
              <a:gd name="connsiteX436" fmla="*/ 14661509 w 17135973"/>
              <a:gd name="connsiteY436" fmla="*/ 40449 h 202134"/>
              <a:gd name="connsiteX437" fmla="*/ 14666840 w 17135973"/>
              <a:gd name="connsiteY437" fmla="*/ 44043 h 202134"/>
              <a:gd name="connsiteX438" fmla="*/ 14674676 w 17135973"/>
              <a:gd name="connsiteY438" fmla="*/ 32421 h 202134"/>
              <a:gd name="connsiteX439" fmla="*/ 14752949 w 17135973"/>
              <a:gd name="connsiteY439" fmla="*/ 0 h 202134"/>
              <a:gd name="connsiteX440" fmla="*/ 14831222 w 17135973"/>
              <a:gd name="connsiteY440" fmla="*/ 32421 h 202134"/>
              <a:gd name="connsiteX441" fmla="*/ 14838690 w 17135973"/>
              <a:gd name="connsiteY441" fmla="*/ 43497 h 202134"/>
              <a:gd name="connsiteX442" fmla="*/ 14843212 w 17135973"/>
              <a:gd name="connsiteY442" fmla="*/ 40449 h 202134"/>
              <a:gd name="connsiteX443" fmla="*/ 14886299 w 17135973"/>
              <a:gd name="connsiteY443" fmla="*/ 31750 h 202134"/>
              <a:gd name="connsiteX444" fmla="*/ 14929387 w 17135973"/>
              <a:gd name="connsiteY444" fmla="*/ 40449 h 202134"/>
              <a:gd name="connsiteX445" fmla="*/ 14934719 w 17135973"/>
              <a:gd name="connsiteY445" fmla="*/ 44044 h 202134"/>
              <a:gd name="connsiteX446" fmla="*/ 14942555 w 17135973"/>
              <a:gd name="connsiteY446" fmla="*/ 32421 h 202134"/>
              <a:gd name="connsiteX447" fmla="*/ 15020828 w 17135973"/>
              <a:gd name="connsiteY447" fmla="*/ 0 h 202134"/>
              <a:gd name="connsiteX448" fmla="*/ 15099101 w 17135973"/>
              <a:gd name="connsiteY448" fmla="*/ 32421 h 202134"/>
              <a:gd name="connsiteX449" fmla="*/ 15106569 w 17135973"/>
              <a:gd name="connsiteY449" fmla="*/ 43497 h 202134"/>
              <a:gd name="connsiteX450" fmla="*/ 15111091 w 17135973"/>
              <a:gd name="connsiteY450" fmla="*/ 40449 h 202134"/>
              <a:gd name="connsiteX451" fmla="*/ 15154178 w 17135973"/>
              <a:gd name="connsiteY451" fmla="*/ 31750 h 202134"/>
              <a:gd name="connsiteX452" fmla="*/ 15197266 w 17135973"/>
              <a:gd name="connsiteY452" fmla="*/ 40449 h 202134"/>
              <a:gd name="connsiteX453" fmla="*/ 15202597 w 17135973"/>
              <a:gd name="connsiteY453" fmla="*/ 44043 h 202134"/>
              <a:gd name="connsiteX454" fmla="*/ 15210433 w 17135973"/>
              <a:gd name="connsiteY454" fmla="*/ 32421 h 202134"/>
              <a:gd name="connsiteX455" fmla="*/ 15288706 w 17135973"/>
              <a:gd name="connsiteY455" fmla="*/ 0 h 202134"/>
              <a:gd name="connsiteX456" fmla="*/ 15366979 w 17135973"/>
              <a:gd name="connsiteY456" fmla="*/ 32421 h 202134"/>
              <a:gd name="connsiteX457" fmla="*/ 15374447 w 17135973"/>
              <a:gd name="connsiteY457" fmla="*/ 43497 h 202134"/>
              <a:gd name="connsiteX458" fmla="*/ 15378969 w 17135973"/>
              <a:gd name="connsiteY458" fmla="*/ 40449 h 202134"/>
              <a:gd name="connsiteX459" fmla="*/ 15422056 w 17135973"/>
              <a:gd name="connsiteY459" fmla="*/ 31750 h 202134"/>
              <a:gd name="connsiteX460" fmla="*/ 15465144 w 17135973"/>
              <a:gd name="connsiteY460" fmla="*/ 40449 h 202134"/>
              <a:gd name="connsiteX461" fmla="*/ 15470475 w 17135973"/>
              <a:gd name="connsiteY461" fmla="*/ 44043 h 202134"/>
              <a:gd name="connsiteX462" fmla="*/ 15478311 w 17135973"/>
              <a:gd name="connsiteY462" fmla="*/ 32421 h 202134"/>
              <a:gd name="connsiteX463" fmla="*/ 15556584 w 17135973"/>
              <a:gd name="connsiteY463" fmla="*/ 0 h 202134"/>
              <a:gd name="connsiteX464" fmla="*/ 15634857 w 17135973"/>
              <a:gd name="connsiteY464" fmla="*/ 32421 h 202134"/>
              <a:gd name="connsiteX465" fmla="*/ 15642325 w 17135973"/>
              <a:gd name="connsiteY465" fmla="*/ 43497 h 202134"/>
              <a:gd name="connsiteX466" fmla="*/ 15646847 w 17135973"/>
              <a:gd name="connsiteY466" fmla="*/ 40449 h 202134"/>
              <a:gd name="connsiteX467" fmla="*/ 15689934 w 17135973"/>
              <a:gd name="connsiteY467" fmla="*/ 31750 h 202134"/>
              <a:gd name="connsiteX468" fmla="*/ 15733022 w 17135973"/>
              <a:gd name="connsiteY468" fmla="*/ 40449 h 202134"/>
              <a:gd name="connsiteX469" fmla="*/ 15738354 w 17135973"/>
              <a:gd name="connsiteY469" fmla="*/ 44044 h 202134"/>
              <a:gd name="connsiteX470" fmla="*/ 15746190 w 17135973"/>
              <a:gd name="connsiteY470" fmla="*/ 32421 h 202134"/>
              <a:gd name="connsiteX471" fmla="*/ 15824463 w 17135973"/>
              <a:gd name="connsiteY471" fmla="*/ 0 h 202134"/>
              <a:gd name="connsiteX472" fmla="*/ 15902736 w 17135973"/>
              <a:gd name="connsiteY472" fmla="*/ 32421 h 202134"/>
              <a:gd name="connsiteX473" fmla="*/ 15910204 w 17135973"/>
              <a:gd name="connsiteY473" fmla="*/ 43497 h 202134"/>
              <a:gd name="connsiteX474" fmla="*/ 15914726 w 17135973"/>
              <a:gd name="connsiteY474" fmla="*/ 40449 h 202134"/>
              <a:gd name="connsiteX475" fmla="*/ 15957813 w 17135973"/>
              <a:gd name="connsiteY475" fmla="*/ 31750 h 202134"/>
              <a:gd name="connsiteX476" fmla="*/ 16000901 w 17135973"/>
              <a:gd name="connsiteY476" fmla="*/ 40449 h 202134"/>
              <a:gd name="connsiteX477" fmla="*/ 16006233 w 17135973"/>
              <a:gd name="connsiteY477" fmla="*/ 44043 h 202134"/>
              <a:gd name="connsiteX478" fmla="*/ 16014069 w 17135973"/>
              <a:gd name="connsiteY478" fmla="*/ 32421 h 202134"/>
              <a:gd name="connsiteX479" fmla="*/ 16092341 w 17135973"/>
              <a:gd name="connsiteY479" fmla="*/ 0 h 202134"/>
              <a:gd name="connsiteX480" fmla="*/ 16170613 w 17135973"/>
              <a:gd name="connsiteY480" fmla="*/ 32421 h 202134"/>
              <a:gd name="connsiteX481" fmla="*/ 16178081 w 17135973"/>
              <a:gd name="connsiteY481" fmla="*/ 43497 h 202134"/>
              <a:gd name="connsiteX482" fmla="*/ 16182605 w 17135973"/>
              <a:gd name="connsiteY482" fmla="*/ 40449 h 202134"/>
              <a:gd name="connsiteX483" fmla="*/ 16225693 w 17135973"/>
              <a:gd name="connsiteY483" fmla="*/ 31750 h 202134"/>
              <a:gd name="connsiteX484" fmla="*/ 16268777 w 17135973"/>
              <a:gd name="connsiteY484" fmla="*/ 40449 h 202134"/>
              <a:gd name="connsiteX485" fmla="*/ 16274109 w 17135973"/>
              <a:gd name="connsiteY485" fmla="*/ 44043 h 202134"/>
              <a:gd name="connsiteX486" fmla="*/ 16281945 w 17135973"/>
              <a:gd name="connsiteY486" fmla="*/ 32421 h 202134"/>
              <a:gd name="connsiteX487" fmla="*/ 16360221 w 17135973"/>
              <a:gd name="connsiteY487" fmla="*/ 0 h 202134"/>
              <a:gd name="connsiteX488" fmla="*/ 16438493 w 17135973"/>
              <a:gd name="connsiteY488" fmla="*/ 32421 h 202134"/>
              <a:gd name="connsiteX489" fmla="*/ 16445961 w 17135973"/>
              <a:gd name="connsiteY489" fmla="*/ 43497 h 202134"/>
              <a:gd name="connsiteX490" fmla="*/ 16450481 w 17135973"/>
              <a:gd name="connsiteY490" fmla="*/ 40449 h 202134"/>
              <a:gd name="connsiteX491" fmla="*/ 16493569 w 17135973"/>
              <a:gd name="connsiteY491" fmla="*/ 31750 h 202134"/>
              <a:gd name="connsiteX492" fmla="*/ 16536657 w 17135973"/>
              <a:gd name="connsiteY492" fmla="*/ 40449 h 202134"/>
              <a:gd name="connsiteX493" fmla="*/ 16541989 w 17135973"/>
              <a:gd name="connsiteY493" fmla="*/ 44044 h 202134"/>
              <a:gd name="connsiteX494" fmla="*/ 16549825 w 17135973"/>
              <a:gd name="connsiteY494" fmla="*/ 32421 h 202134"/>
              <a:gd name="connsiteX495" fmla="*/ 16628097 w 17135973"/>
              <a:gd name="connsiteY495" fmla="*/ 0 h 202134"/>
              <a:gd name="connsiteX496" fmla="*/ 16706373 w 17135973"/>
              <a:gd name="connsiteY496" fmla="*/ 32421 h 202134"/>
              <a:gd name="connsiteX497" fmla="*/ 16713841 w 17135973"/>
              <a:gd name="connsiteY497" fmla="*/ 43497 h 202134"/>
              <a:gd name="connsiteX498" fmla="*/ 16718361 w 17135973"/>
              <a:gd name="connsiteY498" fmla="*/ 40449 h 202134"/>
              <a:gd name="connsiteX499" fmla="*/ 16761449 w 17135973"/>
              <a:gd name="connsiteY499" fmla="*/ 31750 h 202134"/>
              <a:gd name="connsiteX500" fmla="*/ 16804537 w 17135973"/>
              <a:gd name="connsiteY500" fmla="*/ 40449 h 202134"/>
              <a:gd name="connsiteX501" fmla="*/ 16809861 w 17135973"/>
              <a:gd name="connsiteY501" fmla="*/ 44040 h 202134"/>
              <a:gd name="connsiteX502" fmla="*/ 16817697 w 17135973"/>
              <a:gd name="connsiteY502" fmla="*/ 32421 h 202134"/>
              <a:gd name="connsiteX503" fmla="*/ 16895969 w 17135973"/>
              <a:gd name="connsiteY503" fmla="*/ 0 h 202134"/>
              <a:gd name="connsiteX504" fmla="*/ 16974241 w 17135973"/>
              <a:gd name="connsiteY504" fmla="*/ 32421 h 202134"/>
              <a:gd name="connsiteX505" fmla="*/ 16981709 w 17135973"/>
              <a:gd name="connsiteY505" fmla="*/ 43497 h 202134"/>
              <a:gd name="connsiteX506" fmla="*/ 16986233 w 17135973"/>
              <a:gd name="connsiteY506" fmla="*/ 40449 h 202134"/>
              <a:gd name="connsiteX507" fmla="*/ 17029317 w 17135973"/>
              <a:gd name="connsiteY507" fmla="*/ 31750 h 202134"/>
              <a:gd name="connsiteX508" fmla="*/ 17131313 w 17135973"/>
              <a:gd name="connsiteY508" fmla="*/ 99357 h 202134"/>
              <a:gd name="connsiteX509" fmla="*/ 17135973 w 17135973"/>
              <a:gd name="connsiteY509" fmla="*/ 122429 h 202134"/>
              <a:gd name="connsiteX510" fmla="*/ 0 w 17135973"/>
              <a:gd name="connsiteY510" fmla="*/ 202134 h 202134"/>
              <a:gd name="connsiteX0" fmla="*/ 104995 w 17135973"/>
              <a:gd name="connsiteY0" fmla="*/ 43496 h 202134"/>
              <a:gd name="connsiteX1" fmla="*/ 109515 w 17135973"/>
              <a:gd name="connsiteY1" fmla="*/ 40449 h 202134"/>
              <a:gd name="connsiteX2" fmla="*/ 152602 w 17135973"/>
              <a:gd name="connsiteY2" fmla="*/ 31750 h 202134"/>
              <a:gd name="connsiteX3" fmla="*/ 195689 w 17135973"/>
              <a:gd name="connsiteY3" fmla="*/ 40449 h 202134"/>
              <a:gd name="connsiteX4" fmla="*/ 201023 w 17135973"/>
              <a:gd name="connsiteY4" fmla="*/ 44044 h 202134"/>
              <a:gd name="connsiteX5" fmla="*/ 208860 w 17135973"/>
              <a:gd name="connsiteY5" fmla="*/ 32421 h 202134"/>
              <a:gd name="connsiteX6" fmla="*/ 287133 w 17135973"/>
              <a:gd name="connsiteY6" fmla="*/ 0 h 202134"/>
              <a:gd name="connsiteX7" fmla="*/ 365406 w 17135973"/>
              <a:gd name="connsiteY7" fmla="*/ 32421 h 202134"/>
              <a:gd name="connsiteX8" fmla="*/ 372873 w 17135973"/>
              <a:gd name="connsiteY8" fmla="*/ 43496 h 202134"/>
              <a:gd name="connsiteX9" fmla="*/ 377393 w 17135973"/>
              <a:gd name="connsiteY9" fmla="*/ 40449 h 202134"/>
              <a:gd name="connsiteX10" fmla="*/ 420480 w 17135973"/>
              <a:gd name="connsiteY10" fmla="*/ 31750 h 202134"/>
              <a:gd name="connsiteX11" fmla="*/ 463568 w 17135973"/>
              <a:gd name="connsiteY11" fmla="*/ 40449 h 202134"/>
              <a:gd name="connsiteX12" fmla="*/ 468901 w 17135973"/>
              <a:gd name="connsiteY12" fmla="*/ 44045 h 202134"/>
              <a:gd name="connsiteX13" fmla="*/ 476739 w 17135973"/>
              <a:gd name="connsiteY13" fmla="*/ 32421 h 202134"/>
              <a:gd name="connsiteX14" fmla="*/ 555012 w 17135973"/>
              <a:gd name="connsiteY14" fmla="*/ 0 h 202134"/>
              <a:gd name="connsiteX15" fmla="*/ 633285 w 17135973"/>
              <a:gd name="connsiteY15" fmla="*/ 32421 h 202134"/>
              <a:gd name="connsiteX16" fmla="*/ 640752 w 17135973"/>
              <a:gd name="connsiteY16" fmla="*/ 43496 h 202134"/>
              <a:gd name="connsiteX17" fmla="*/ 645272 w 17135973"/>
              <a:gd name="connsiteY17" fmla="*/ 40449 h 202134"/>
              <a:gd name="connsiteX18" fmla="*/ 688360 w 17135973"/>
              <a:gd name="connsiteY18" fmla="*/ 31750 h 202134"/>
              <a:gd name="connsiteX19" fmla="*/ 731447 w 17135973"/>
              <a:gd name="connsiteY19" fmla="*/ 40449 h 202134"/>
              <a:gd name="connsiteX20" fmla="*/ 736781 w 17135973"/>
              <a:gd name="connsiteY20" fmla="*/ 44045 h 202134"/>
              <a:gd name="connsiteX21" fmla="*/ 744618 w 17135973"/>
              <a:gd name="connsiteY21" fmla="*/ 32421 h 202134"/>
              <a:gd name="connsiteX22" fmla="*/ 822891 w 17135973"/>
              <a:gd name="connsiteY22" fmla="*/ 0 h 202134"/>
              <a:gd name="connsiteX23" fmla="*/ 901164 w 17135973"/>
              <a:gd name="connsiteY23" fmla="*/ 32421 h 202134"/>
              <a:gd name="connsiteX24" fmla="*/ 908632 w 17135973"/>
              <a:gd name="connsiteY24" fmla="*/ 43496 h 202134"/>
              <a:gd name="connsiteX25" fmla="*/ 913151 w 17135973"/>
              <a:gd name="connsiteY25" fmla="*/ 40449 h 202134"/>
              <a:gd name="connsiteX26" fmla="*/ 956239 w 17135973"/>
              <a:gd name="connsiteY26" fmla="*/ 31750 h 202134"/>
              <a:gd name="connsiteX27" fmla="*/ 999326 w 17135973"/>
              <a:gd name="connsiteY27" fmla="*/ 40449 h 202134"/>
              <a:gd name="connsiteX28" fmla="*/ 1004659 w 17135973"/>
              <a:gd name="connsiteY28" fmla="*/ 44045 h 202134"/>
              <a:gd name="connsiteX29" fmla="*/ 1012497 w 17135973"/>
              <a:gd name="connsiteY29" fmla="*/ 32421 h 202134"/>
              <a:gd name="connsiteX30" fmla="*/ 1090770 w 17135973"/>
              <a:gd name="connsiteY30" fmla="*/ 0 h 202134"/>
              <a:gd name="connsiteX31" fmla="*/ 1169043 w 17135973"/>
              <a:gd name="connsiteY31" fmla="*/ 32421 h 202134"/>
              <a:gd name="connsiteX32" fmla="*/ 1176510 w 17135973"/>
              <a:gd name="connsiteY32" fmla="*/ 43496 h 202134"/>
              <a:gd name="connsiteX33" fmla="*/ 1181030 w 17135973"/>
              <a:gd name="connsiteY33" fmla="*/ 40449 h 202134"/>
              <a:gd name="connsiteX34" fmla="*/ 1224117 w 17135973"/>
              <a:gd name="connsiteY34" fmla="*/ 31750 h 202134"/>
              <a:gd name="connsiteX35" fmla="*/ 1267205 w 17135973"/>
              <a:gd name="connsiteY35" fmla="*/ 40449 h 202134"/>
              <a:gd name="connsiteX36" fmla="*/ 1272538 w 17135973"/>
              <a:gd name="connsiteY36" fmla="*/ 44045 h 202134"/>
              <a:gd name="connsiteX37" fmla="*/ 1280375 w 17135973"/>
              <a:gd name="connsiteY37" fmla="*/ 32421 h 202134"/>
              <a:gd name="connsiteX38" fmla="*/ 1358650 w 17135973"/>
              <a:gd name="connsiteY38" fmla="*/ 0 h 202134"/>
              <a:gd name="connsiteX39" fmla="*/ 1436922 w 17135973"/>
              <a:gd name="connsiteY39" fmla="*/ 32421 h 202134"/>
              <a:gd name="connsiteX40" fmla="*/ 1444389 w 17135973"/>
              <a:gd name="connsiteY40" fmla="*/ 43496 h 202134"/>
              <a:gd name="connsiteX41" fmla="*/ 1448909 w 17135973"/>
              <a:gd name="connsiteY41" fmla="*/ 40449 h 202134"/>
              <a:gd name="connsiteX42" fmla="*/ 1491996 w 17135973"/>
              <a:gd name="connsiteY42" fmla="*/ 31750 h 202134"/>
              <a:gd name="connsiteX43" fmla="*/ 1535083 w 17135973"/>
              <a:gd name="connsiteY43" fmla="*/ 40449 h 202134"/>
              <a:gd name="connsiteX44" fmla="*/ 1540417 w 17135973"/>
              <a:gd name="connsiteY44" fmla="*/ 44044 h 202134"/>
              <a:gd name="connsiteX45" fmla="*/ 1548253 w 17135973"/>
              <a:gd name="connsiteY45" fmla="*/ 32421 h 202134"/>
              <a:gd name="connsiteX46" fmla="*/ 1626527 w 17135973"/>
              <a:gd name="connsiteY46" fmla="*/ 0 h 202134"/>
              <a:gd name="connsiteX47" fmla="*/ 1704800 w 17135973"/>
              <a:gd name="connsiteY47" fmla="*/ 32421 h 202134"/>
              <a:gd name="connsiteX48" fmla="*/ 1712267 w 17135973"/>
              <a:gd name="connsiteY48" fmla="*/ 43496 h 202134"/>
              <a:gd name="connsiteX49" fmla="*/ 1716786 w 17135973"/>
              <a:gd name="connsiteY49" fmla="*/ 40449 h 202134"/>
              <a:gd name="connsiteX50" fmla="*/ 1759873 w 17135973"/>
              <a:gd name="connsiteY50" fmla="*/ 31750 h 202134"/>
              <a:gd name="connsiteX51" fmla="*/ 1802961 w 17135973"/>
              <a:gd name="connsiteY51" fmla="*/ 40449 h 202134"/>
              <a:gd name="connsiteX52" fmla="*/ 1808294 w 17135973"/>
              <a:gd name="connsiteY52" fmla="*/ 44044 h 202134"/>
              <a:gd name="connsiteX53" fmla="*/ 1816131 w 17135973"/>
              <a:gd name="connsiteY53" fmla="*/ 32421 h 202134"/>
              <a:gd name="connsiteX54" fmla="*/ 1894402 w 17135973"/>
              <a:gd name="connsiteY54" fmla="*/ 0 h 202134"/>
              <a:gd name="connsiteX55" fmla="*/ 1972677 w 17135973"/>
              <a:gd name="connsiteY55" fmla="*/ 32421 h 202134"/>
              <a:gd name="connsiteX56" fmla="*/ 1980144 w 17135973"/>
              <a:gd name="connsiteY56" fmla="*/ 43496 h 202134"/>
              <a:gd name="connsiteX57" fmla="*/ 1984663 w 17135973"/>
              <a:gd name="connsiteY57" fmla="*/ 40449 h 202134"/>
              <a:gd name="connsiteX58" fmla="*/ 2027752 w 17135973"/>
              <a:gd name="connsiteY58" fmla="*/ 31750 h 202134"/>
              <a:gd name="connsiteX59" fmla="*/ 2070838 w 17135973"/>
              <a:gd name="connsiteY59" fmla="*/ 40449 h 202134"/>
              <a:gd name="connsiteX60" fmla="*/ 2076173 w 17135973"/>
              <a:gd name="connsiteY60" fmla="*/ 44045 h 202134"/>
              <a:gd name="connsiteX61" fmla="*/ 2084009 w 17135973"/>
              <a:gd name="connsiteY61" fmla="*/ 32421 h 202134"/>
              <a:gd name="connsiteX62" fmla="*/ 2162282 w 17135973"/>
              <a:gd name="connsiteY62" fmla="*/ 0 h 202134"/>
              <a:gd name="connsiteX63" fmla="*/ 2240555 w 17135973"/>
              <a:gd name="connsiteY63" fmla="*/ 32421 h 202134"/>
              <a:gd name="connsiteX64" fmla="*/ 2248021 w 17135973"/>
              <a:gd name="connsiteY64" fmla="*/ 43496 h 202134"/>
              <a:gd name="connsiteX65" fmla="*/ 2252542 w 17135973"/>
              <a:gd name="connsiteY65" fmla="*/ 40449 h 202134"/>
              <a:gd name="connsiteX66" fmla="*/ 2295630 w 17135973"/>
              <a:gd name="connsiteY66" fmla="*/ 31750 h 202134"/>
              <a:gd name="connsiteX67" fmla="*/ 2338716 w 17135973"/>
              <a:gd name="connsiteY67" fmla="*/ 40449 h 202134"/>
              <a:gd name="connsiteX68" fmla="*/ 2344051 w 17135973"/>
              <a:gd name="connsiteY68" fmla="*/ 44045 h 202134"/>
              <a:gd name="connsiteX69" fmla="*/ 2351887 w 17135973"/>
              <a:gd name="connsiteY69" fmla="*/ 32421 h 202134"/>
              <a:gd name="connsiteX70" fmla="*/ 2430161 w 17135973"/>
              <a:gd name="connsiteY70" fmla="*/ 0 h 202134"/>
              <a:gd name="connsiteX71" fmla="*/ 2508434 w 17135973"/>
              <a:gd name="connsiteY71" fmla="*/ 32421 h 202134"/>
              <a:gd name="connsiteX72" fmla="*/ 2515900 w 17135973"/>
              <a:gd name="connsiteY72" fmla="*/ 43496 h 202134"/>
              <a:gd name="connsiteX73" fmla="*/ 2520420 w 17135973"/>
              <a:gd name="connsiteY73" fmla="*/ 40449 h 202134"/>
              <a:gd name="connsiteX74" fmla="*/ 2563506 w 17135973"/>
              <a:gd name="connsiteY74" fmla="*/ 31750 h 202134"/>
              <a:gd name="connsiteX75" fmla="*/ 2606595 w 17135973"/>
              <a:gd name="connsiteY75" fmla="*/ 40449 h 202134"/>
              <a:gd name="connsiteX76" fmla="*/ 2611928 w 17135973"/>
              <a:gd name="connsiteY76" fmla="*/ 44045 h 202134"/>
              <a:gd name="connsiteX77" fmla="*/ 2619765 w 17135973"/>
              <a:gd name="connsiteY77" fmla="*/ 32421 h 202134"/>
              <a:gd name="connsiteX78" fmla="*/ 2698038 w 17135973"/>
              <a:gd name="connsiteY78" fmla="*/ 0 h 202134"/>
              <a:gd name="connsiteX79" fmla="*/ 2776311 w 17135973"/>
              <a:gd name="connsiteY79" fmla="*/ 32421 h 202134"/>
              <a:gd name="connsiteX80" fmla="*/ 2783778 w 17135973"/>
              <a:gd name="connsiteY80" fmla="*/ 43496 h 202134"/>
              <a:gd name="connsiteX81" fmla="*/ 2788298 w 17135973"/>
              <a:gd name="connsiteY81" fmla="*/ 40449 h 202134"/>
              <a:gd name="connsiteX82" fmla="*/ 2831386 w 17135973"/>
              <a:gd name="connsiteY82" fmla="*/ 31750 h 202134"/>
              <a:gd name="connsiteX83" fmla="*/ 2874473 w 17135973"/>
              <a:gd name="connsiteY83" fmla="*/ 40449 h 202134"/>
              <a:gd name="connsiteX84" fmla="*/ 2879808 w 17135973"/>
              <a:gd name="connsiteY84" fmla="*/ 44045 h 202134"/>
              <a:gd name="connsiteX85" fmla="*/ 2887644 w 17135973"/>
              <a:gd name="connsiteY85" fmla="*/ 32421 h 202134"/>
              <a:gd name="connsiteX86" fmla="*/ 2965917 w 17135973"/>
              <a:gd name="connsiteY86" fmla="*/ 0 h 202134"/>
              <a:gd name="connsiteX87" fmla="*/ 3044190 w 17135973"/>
              <a:gd name="connsiteY87" fmla="*/ 32421 h 202134"/>
              <a:gd name="connsiteX88" fmla="*/ 3051656 w 17135973"/>
              <a:gd name="connsiteY88" fmla="*/ 43496 h 202134"/>
              <a:gd name="connsiteX89" fmla="*/ 3056177 w 17135973"/>
              <a:gd name="connsiteY89" fmla="*/ 40449 h 202134"/>
              <a:gd name="connsiteX90" fmla="*/ 3099264 w 17135973"/>
              <a:gd name="connsiteY90" fmla="*/ 31750 h 202134"/>
              <a:gd name="connsiteX91" fmla="*/ 3142351 w 17135973"/>
              <a:gd name="connsiteY91" fmla="*/ 40449 h 202134"/>
              <a:gd name="connsiteX92" fmla="*/ 3147685 w 17135973"/>
              <a:gd name="connsiteY92" fmla="*/ 44045 h 202134"/>
              <a:gd name="connsiteX93" fmla="*/ 3155522 w 17135973"/>
              <a:gd name="connsiteY93" fmla="*/ 32421 h 202134"/>
              <a:gd name="connsiteX94" fmla="*/ 3233795 w 17135973"/>
              <a:gd name="connsiteY94" fmla="*/ 0 h 202134"/>
              <a:gd name="connsiteX95" fmla="*/ 3312067 w 17135973"/>
              <a:gd name="connsiteY95" fmla="*/ 32421 h 202134"/>
              <a:gd name="connsiteX96" fmla="*/ 3319534 w 17135973"/>
              <a:gd name="connsiteY96" fmla="*/ 43496 h 202134"/>
              <a:gd name="connsiteX97" fmla="*/ 3324054 w 17135973"/>
              <a:gd name="connsiteY97" fmla="*/ 40449 h 202134"/>
              <a:gd name="connsiteX98" fmla="*/ 3367142 w 17135973"/>
              <a:gd name="connsiteY98" fmla="*/ 31750 h 202134"/>
              <a:gd name="connsiteX99" fmla="*/ 3410227 w 17135973"/>
              <a:gd name="connsiteY99" fmla="*/ 40449 h 202134"/>
              <a:gd name="connsiteX100" fmla="*/ 3415559 w 17135973"/>
              <a:gd name="connsiteY100" fmla="*/ 44044 h 202134"/>
              <a:gd name="connsiteX101" fmla="*/ 3423395 w 17135973"/>
              <a:gd name="connsiteY101" fmla="*/ 32421 h 202134"/>
              <a:gd name="connsiteX102" fmla="*/ 3501666 w 17135973"/>
              <a:gd name="connsiteY102" fmla="*/ 0 h 202134"/>
              <a:gd name="connsiteX103" fmla="*/ 3579940 w 17135973"/>
              <a:gd name="connsiteY103" fmla="*/ 32421 h 202134"/>
              <a:gd name="connsiteX104" fmla="*/ 3587407 w 17135973"/>
              <a:gd name="connsiteY104" fmla="*/ 43497 h 202134"/>
              <a:gd name="connsiteX105" fmla="*/ 3591930 w 17135973"/>
              <a:gd name="connsiteY105" fmla="*/ 40449 h 202134"/>
              <a:gd name="connsiteX106" fmla="*/ 3635016 w 17135973"/>
              <a:gd name="connsiteY106" fmla="*/ 31750 h 202134"/>
              <a:gd name="connsiteX107" fmla="*/ 3678105 w 17135973"/>
              <a:gd name="connsiteY107" fmla="*/ 40449 h 202134"/>
              <a:gd name="connsiteX108" fmla="*/ 3683436 w 17135973"/>
              <a:gd name="connsiteY108" fmla="*/ 44043 h 202134"/>
              <a:gd name="connsiteX109" fmla="*/ 3691272 w 17135973"/>
              <a:gd name="connsiteY109" fmla="*/ 32421 h 202134"/>
              <a:gd name="connsiteX110" fmla="*/ 3769544 w 17135973"/>
              <a:gd name="connsiteY110" fmla="*/ 0 h 202134"/>
              <a:gd name="connsiteX111" fmla="*/ 3847818 w 17135973"/>
              <a:gd name="connsiteY111" fmla="*/ 32421 h 202134"/>
              <a:gd name="connsiteX112" fmla="*/ 3855285 w 17135973"/>
              <a:gd name="connsiteY112" fmla="*/ 43497 h 202134"/>
              <a:gd name="connsiteX113" fmla="*/ 3859808 w 17135973"/>
              <a:gd name="connsiteY113" fmla="*/ 40449 h 202134"/>
              <a:gd name="connsiteX114" fmla="*/ 3902894 w 17135973"/>
              <a:gd name="connsiteY114" fmla="*/ 31750 h 202134"/>
              <a:gd name="connsiteX115" fmla="*/ 3945983 w 17135973"/>
              <a:gd name="connsiteY115" fmla="*/ 40449 h 202134"/>
              <a:gd name="connsiteX116" fmla="*/ 3951315 w 17135973"/>
              <a:gd name="connsiteY116" fmla="*/ 44044 h 202134"/>
              <a:gd name="connsiteX117" fmla="*/ 3959150 w 17135973"/>
              <a:gd name="connsiteY117" fmla="*/ 32421 h 202134"/>
              <a:gd name="connsiteX118" fmla="*/ 4037423 w 17135973"/>
              <a:gd name="connsiteY118" fmla="*/ 0 h 202134"/>
              <a:gd name="connsiteX119" fmla="*/ 4115697 w 17135973"/>
              <a:gd name="connsiteY119" fmla="*/ 32421 h 202134"/>
              <a:gd name="connsiteX120" fmla="*/ 4123164 w 17135973"/>
              <a:gd name="connsiteY120" fmla="*/ 43497 h 202134"/>
              <a:gd name="connsiteX121" fmla="*/ 4127686 w 17135973"/>
              <a:gd name="connsiteY121" fmla="*/ 40449 h 202134"/>
              <a:gd name="connsiteX122" fmla="*/ 4170773 w 17135973"/>
              <a:gd name="connsiteY122" fmla="*/ 31750 h 202134"/>
              <a:gd name="connsiteX123" fmla="*/ 4213862 w 17135973"/>
              <a:gd name="connsiteY123" fmla="*/ 40449 h 202134"/>
              <a:gd name="connsiteX124" fmla="*/ 4219193 w 17135973"/>
              <a:gd name="connsiteY124" fmla="*/ 44043 h 202134"/>
              <a:gd name="connsiteX125" fmla="*/ 4227028 w 17135973"/>
              <a:gd name="connsiteY125" fmla="*/ 32421 h 202134"/>
              <a:gd name="connsiteX126" fmla="*/ 4305301 w 17135973"/>
              <a:gd name="connsiteY126" fmla="*/ 0 h 202134"/>
              <a:gd name="connsiteX127" fmla="*/ 4383575 w 17135973"/>
              <a:gd name="connsiteY127" fmla="*/ 32421 h 202134"/>
              <a:gd name="connsiteX128" fmla="*/ 4391042 w 17135973"/>
              <a:gd name="connsiteY128" fmla="*/ 43497 h 202134"/>
              <a:gd name="connsiteX129" fmla="*/ 4395564 w 17135973"/>
              <a:gd name="connsiteY129" fmla="*/ 40449 h 202134"/>
              <a:gd name="connsiteX130" fmla="*/ 4438651 w 17135973"/>
              <a:gd name="connsiteY130" fmla="*/ 31750 h 202134"/>
              <a:gd name="connsiteX131" fmla="*/ 4481740 w 17135973"/>
              <a:gd name="connsiteY131" fmla="*/ 40449 h 202134"/>
              <a:gd name="connsiteX132" fmla="*/ 4487071 w 17135973"/>
              <a:gd name="connsiteY132" fmla="*/ 44043 h 202134"/>
              <a:gd name="connsiteX133" fmla="*/ 4494906 w 17135973"/>
              <a:gd name="connsiteY133" fmla="*/ 32421 h 202134"/>
              <a:gd name="connsiteX134" fmla="*/ 4573179 w 17135973"/>
              <a:gd name="connsiteY134" fmla="*/ 0 h 202134"/>
              <a:gd name="connsiteX135" fmla="*/ 4651453 w 17135973"/>
              <a:gd name="connsiteY135" fmla="*/ 32421 h 202134"/>
              <a:gd name="connsiteX136" fmla="*/ 4658920 w 17135973"/>
              <a:gd name="connsiteY136" fmla="*/ 43497 h 202134"/>
              <a:gd name="connsiteX137" fmla="*/ 4663442 w 17135973"/>
              <a:gd name="connsiteY137" fmla="*/ 40449 h 202134"/>
              <a:gd name="connsiteX138" fmla="*/ 4706529 w 17135973"/>
              <a:gd name="connsiteY138" fmla="*/ 31750 h 202134"/>
              <a:gd name="connsiteX139" fmla="*/ 4749618 w 17135973"/>
              <a:gd name="connsiteY139" fmla="*/ 40449 h 202134"/>
              <a:gd name="connsiteX140" fmla="*/ 4754950 w 17135973"/>
              <a:gd name="connsiteY140" fmla="*/ 44044 h 202134"/>
              <a:gd name="connsiteX141" fmla="*/ 4762785 w 17135973"/>
              <a:gd name="connsiteY141" fmla="*/ 32421 h 202134"/>
              <a:gd name="connsiteX142" fmla="*/ 4841059 w 17135973"/>
              <a:gd name="connsiteY142" fmla="*/ 0 h 202134"/>
              <a:gd name="connsiteX143" fmla="*/ 4919332 w 17135973"/>
              <a:gd name="connsiteY143" fmla="*/ 32421 h 202134"/>
              <a:gd name="connsiteX144" fmla="*/ 4926799 w 17135973"/>
              <a:gd name="connsiteY144" fmla="*/ 43497 h 202134"/>
              <a:gd name="connsiteX145" fmla="*/ 4931321 w 17135973"/>
              <a:gd name="connsiteY145" fmla="*/ 40449 h 202134"/>
              <a:gd name="connsiteX146" fmla="*/ 4974408 w 17135973"/>
              <a:gd name="connsiteY146" fmla="*/ 31750 h 202134"/>
              <a:gd name="connsiteX147" fmla="*/ 5017497 w 17135973"/>
              <a:gd name="connsiteY147" fmla="*/ 40449 h 202134"/>
              <a:gd name="connsiteX148" fmla="*/ 5022828 w 17135973"/>
              <a:gd name="connsiteY148" fmla="*/ 44043 h 202134"/>
              <a:gd name="connsiteX149" fmla="*/ 5030663 w 17135973"/>
              <a:gd name="connsiteY149" fmla="*/ 32421 h 202134"/>
              <a:gd name="connsiteX150" fmla="*/ 5108936 w 17135973"/>
              <a:gd name="connsiteY150" fmla="*/ 0 h 202134"/>
              <a:gd name="connsiteX151" fmla="*/ 5187210 w 17135973"/>
              <a:gd name="connsiteY151" fmla="*/ 32421 h 202134"/>
              <a:gd name="connsiteX152" fmla="*/ 5194677 w 17135973"/>
              <a:gd name="connsiteY152" fmla="*/ 43497 h 202134"/>
              <a:gd name="connsiteX153" fmla="*/ 5199199 w 17135973"/>
              <a:gd name="connsiteY153" fmla="*/ 40449 h 202134"/>
              <a:gd name="connsiteX154" fmla="*/ 5242286 w 17135973"/>
              <a:gd name="connsiteY154" fmla="*/ 31750 h 202134"/>
              <a:gd name="connsiteX155" fmla="*/ 5285375 w 17135973"/>
              <a:gd name="connsiteY155" fmla="*/ 40449 h 202134"/>
              <a:gd name="connsiteX156" fmla="*/ 5290706 w 17135973"/>
              <a:gd name="connsiteY156" fmla="*/ 44043 h 202134"/>
              <a:gd name="connsiteX157" fmla="*/ 5298541 w 17135973"/>
              <a:gd name="connsiteY157" fmla="*/ 32421 h 202134"/>
              <a:gd name="connsiteX158" fmla="*/ 5376814 w 17135973"/>
              <a:gd name="connsiteY158" fmla="*/ 0 h 202134"/>
              <a:gd name="connsiteX159" fmla="*/ 5455088 w 17135973"/>
              <a:gd name="connsiteY159" fmla="*/ 32421 h 202134"/>
              <a:gd name="connsiteX160" fmla="*/ 5462555 w 17135973"/>
              <a:gd name="connsiteY160" fmla="*/ 43497 h 202134"/>
              <a:gd name="connsiteX161" fmla="*/ 5467077 w 17135973"/>
              <a:gd name="connsiteY161" fmla="*/ 40449 h 202134"/>
              <a:gd name="connsiteX162" fmla="*/ 5510164 w 17135973"/>
              <a:gd name="connsiteY162" fmla="*/ 31750 h 202134"/>
              <a:gd name="connsiteX163" fmla="*/ 5553253 w 17135973"/>
              <a:gd name="connsiteY163" fmla="*/ 40449 h 202134"/>
              <a:gd name="connsiteX164" fmla="*/ 5558585 w 17135973"/>
              <a:gd name="connsiteY164" fmla="*/ 44044 h 202134"/>
              <a:gd name="connsiteX165" fmla="*/ 5566420 w 17135973"/>
              <a:gd name="connsiteY165" fmla="*/ 32421 h 202134"/>
              <a:gd name="connsiteX166" fmla="*/ 5644694 w 17135973"/>
              <a:gd name="connsiteY166" fmla="*/ 0 h 202134"/>
              <a:gd name="connsiteX167" fmla="*/ 5722967 w 17135973"/>
              <a:gd name="connsiteY167" fmla="*/ 32421 h 202134"/>
              <a:gd name="connsiteX168" fmla="*/ 5730434 w 17135973"/>
              <a:gd name="connsiteY168" fmla="*/ 43497 h 202134"/>
              <a:gd name="connsiteX169" fmla="*/ 5734956 w 17135973"/>
              <a:gd name="connsiteY169" fmla="*/ 40449 h 202134"/>
              <a:gd name="connsiteX170" fmla="*/ 5778043 w 17135973"/>
              <a:gd name="connsiteY170" fmla="*/ 31750 h 202134"/>
              <a:gd name="connsiteX171" fmla="*/ 5821132 w 17135973"/>
              <a:gd name="connsiteY171" fmla="*/ 40449 h 202134"/>
              <a:gd name="connsiteX172" fmla="*/ 5826463 w 17135973"/>
              <a:gd name="connsiteY172" fmla="*/ 44043 h 202134"/>
              <a:gd name="connsiteX173" fmla="*/ 5834298 w 17135973"/>
              <a:gd name="connsiteY173" fmla="*/ 32421 h 202134"/>
              <a:gd name="connsiteX174" fmla="*/ 5912572 w 17135973"/>
              <a:gd name="connsiteY174" fmla="*/ 0 h 202134"/>
              <a:gd name="connsiteX175" fmla="*/ 5990845 w 17135973"/>
              <a:gd name="connsiteY175" fmla="*/ 32421 h 202134"/>
              <a:gd name="connsiteX176" fmla="*/ 5998312 w 17135973"/>
              <a:gd name="connsiteY176" fmla="*/ 43497 h 202134"/>
              <a:gd name="connsiteX177" fmla="*/ 6002834 w 17135973"/>
              <a:gd name="connsiteY177" fmla="*/ 40449 h 202134"/>
              <a:gd name="connsiteX178" fmla="*/ 6045921 w 17135973"/>
              <a:gd name="connsiteY178" fmla="*/ 31750 h 202134"/>
              <a:gd name="connsiteX179" fmla="*/ 6089010 w 17135973"/>
              <a:gd name="connsiteY179" fmla="*/ 40449 h 202134"/>
              <a:gd name="connsiteX180" fmla="*/ 6094341 w 17135973"/>
              <a:gd name="connsiteY180" fmla="*/ 44043 h 202134"/>
              <a:gd name="connsiteX181" fmla="*/ 6102176 w 17135973"/>
              <a:gd name="connsiteY181" fmla="*/ 32421 h 202134"/>
              <a:gd name="connsiteX182" fmla="*/ 6180450 w 17135973"/>
              <a:gd name="connsiteY182" fmla="*/ 0 h 202134"/>
              <a:gd name="connsiteX183" fmla="*/ 6258723 w 17135973"/>
              <a:gd name="connsiteY183" fmla="*/ 32421 h 202134"/>
              <a:gd name="connsiteX184" fmla="*/ 6266190 w 17135973"/>
              <a:gd name="connsiteY184" fmla="*/ 43497 h 202134"/>
              <a:gd name="connsiteX185" fmla="*/ 6270712 w 17135973"/>
              <a:gd name="connsiteY185" fmla="*/ 40449 h 202134"/>
              <a:gd name="connsiteX186" fmla="*/ 6313799 w 17135973"/>
              <a:gd name="connsiteY186" fmla="*/ 31750 h 202134"/>
              <a:gd name="connsiteX187" fmla="*/ 6356888 w 17135973"/>
              <a:gd name="connsiteY187" fmla="*/ 40449 h 202134"/>
              <a:gd name="connsiteX188" fmla="*/ 6362220 w 17135973"/>
              <a:gd name="connsiteY188" fmla="*/ 44044 h 202134"/>
              <a:gd name="connsiteX189" fmla="*/ 6370055 w 17135973"/>
              <a:gd name="connsiteY189" fmla="*/ 32421 h 202134"/>
              <a:gd name="connsiteX190" fmla="*/ 6448329 w 17135973"/>
              <a:gd name="connsiteY190" fmla="*/ 0 h 202134"/>
              <a:gd name="connsiteX191" fmla="*/ 6526602 w 17135973"/>
              <a:gd name="connsiteY191" fmla="*/ 32421 h 202134"/>
              <a:gd name="connsiteX192" fmla="*/ 6534069 w 17135973"/>
              <a:gd name="connsiteY192" fmla="*/ 43497 h 202134"/>
              <a:gd name="connsiteX193" fmla="*/ 6538591 w 17135973"/>
              <a:gd name="connsiteY193" fmla="*/ 40449 h 202134"/>
              <a:gd name="connsiteX194" fmla="*/ 6581679 w 17135973"/>
              <a:gd name="connsiteY194" fmla="*/ 31750 h 202134"/>
              <a:gd name="connsiteX195" fmla="*/ 6624767 w 17135973"/>
              <a:gd name="connsiteY195" fmla="*/ 40449 h 202134"/>
              <a:gd name="connsiteX196" fmla="*/ 6630098 w 17135973"/>
              <a:gd name="connsiteY196" fmla="*/ 44043 h 202134"/>
              <a:gd name="connsiteX197" fmla="*/ 6637933 w 17135973"/>
              <a:gd name="connsiteY197" fmla="*/ 32421 h 202134"/>
              <a:gd name="connsiteX198" fmla="*/ 6716207 w 17135973"/>
              <a:gd name="connsiteY198" fmla="*/ 0 h 202134"/>
              <a:gd name="connsiteX199" fmla="*/ 6794480 w 17135973"/>
              <a:gd name="connsiteY199" fmla="*/ 32421 h 202134"/>
              <a:gd name="connsiteX200" fmla="*/ 6801947 w 17135973"/>
              <a:gd name="connsiteY200" fmla="*/ 43497 h 202134"/>
              <a:gd name="connsiteX201" fmla="*/ 6806469 w 17135973"/>
              <a:gd name="connsiteY201" fmla="*/ 40449 h 202134"/>
              <a:gd name="connsiteX202" fmla="*/ 6849556 w 17135973"/>
              <a:gd name="connsiteY202" fmla="*/ 31750 h 202134"/>
              <a:gd name="connsiteX203" fmla="*/ 6892645 w 17135973"/>
              <a:gd name="connsiteY203" fmla="*/ 40449 h 202134"/>
              <a:gd name="connsiteX204" fmla="*/ 6897976 w 17135973"/>
              <a:gd name="connsiteY204" fmla="*/ 44043 h 202134"/>
              <a:gd name="connsiteX205" fmla="*/ 6905811 w 17135973"/>
              <a:gd name="connsiteY205" fmla="*/ 32421 h 202134"/>
              <a:gd name="connsiteX206" fmla="*/ 6984085 w 17135973"/>
              <a:gd name="connsiteY206" fmla="*/ 0 h 202134"/>
              <a:gd name="connsiteX207" fmla="*/ 7062358 w 17135973"/>
              <a:gd name="connsiteY207" fmla="*/ 32421 h 202134"/>
              <a:gd name="connsiteX208" fmla="*/ 7069825 w 17135973"/>
              <a:gd name="connsiteY208" fmla="*/ 43497 h 202134"/>
              <a:gd name="connsiteX209" fmla="*/ 7074347 w 17135973"/>
              <a:gd name="connsiteY209" fmla="*/ 40449 h 202134"/>
              <a:gd name="connsiteX210" fmla="*/ 7117434 w 17135973"/>
              <a:gd name="connsiteY210" fmla="*/ 31750 h 202134"/>
              <a:gd name="connsiteX211" fmla="*/ 7160523 w 17135973"/>
              <a:gd name="connsiteY211" fmla="*/ 40449 h 202134"/>
              <a:gd name="connsiteX212" fmla="*/ 7165854 w 17135973"/>
              <a:gd name="connsiteY212" fmla="*/ 44044 h 202134"/>
              <a:gd name="connsiteX213" fmla="*/ 7173690 w 17135973"/>
              <a:gd name="connsiteY213" fmla="*/ 32421 h 202134"/>
              <a:gd name="connsiteX214" fmla="*/ 7251964 w 17135973"/>
              <a:gd name="connsiteY214" fmla="*/ 0 h 202134"/>
              <a:gd name="connsiteX215" fmla="*/ 7330236 w 17135973"/>
              <a:gd name="connsiteY215" fmla="*/ 32421 h 202134"/>
              <a:gd name="connsiteX216" fmla="*/ 7337705 w 17135973"/>
              <a:gd name="connsiteY216" fmla="*/ 43497 h 202134"/>
              <a:gd name="connsiteX217" fmla="*/ 7342226 w 17135973"/>
              <a:gd name="connsiteY217" fmla="*/ 40449 h 202134"/>
              <a:gd name="connsiteX218" fmla="*/ 7385314 w 17135973"/>
              <a:gd name="connsiteY218" fmla="*/ 31750 h 202134"/>
              <a:gd name="connsiteX219" fmla="*/ 7428402 w 17135973"/>
              <a:gd name="connsiteY219" fmla="*/ 40449 h 202134"/>
              <a:gd name="connsiteX220" fmla="*/ 7433732 w 17135973"/>
              <a:gd name="connsiteY220" fmla="*/ 44043 h 202134"/>
              <a:gd name="connsiteX221" fmla="*/ 7441568 w 17135973"/>
              <a:gd name="connsiteY221" fmla="*/ 32421 h 202134"/>
              <a:gd name="connsiteX222" fmla="*/ 7519842 w 17135973"/>
              <a:gd name="connsiteY222" fmla="*/ 0 h 202134"/>
              <a:gd name="connsiteX223" fmla="*/ 7598114 w 17135973"/>
              <a:gd name="connsiteY223" fmla="*/ 32421 h 202134"/>
              <a:gd name="connsiteX224" fmla="*/ 7605582 w 17135973"/>
              <a:gd name="connsiteY224" fmla="*/ 43497 h 202134"/>
              <a:gd name="connsiteX225" fmla="*/ 7610104 w 17135973"/>
              <a:gd name="connsiteY225" fmla="*/ 40449 h 202134"/>
              <a:gd name="connsiteX226" fmla="*/ 7653191 w 17135973"/>
              <a:gd name="connsiteY226" fmla="*/ 31750 h 202134"/>
              <a:gd name="connsiteX227" fmla="*/ 7696278 w 17135973"/>
              <a:gd name="connsiteY227" fmla="*/ 40449 h 202134"/>
              <a:gd name="connsiteX228" fmla="*/ 7701610 w 17135973"/>
              <a:gd name="connsiteY228" fmla="*/ 44043 h 202134"/>
              <a:gd name="connsiteX229" fmla="*/ 7709446 w 17135973"/>
              <a:gd name="connsiteY229" fmla="*/ 32421 h 202134"/>
              <a:gd name="connsiteX230" fmla="*/ 7787719 w 17135973"/>
              <a:gd name="connsiteY230" fmla="*/ 0 h 202134"/>
              <a:gd name="connsiteX231" fmla="*/ 7865992 w 17135973"/>
              <a:gd name="connsiteY231" fmla="*/ 32421 h 202134"/>
              <a:gd name="connsiteX232" fmla="*/ 7873460 w 17135973"/>
              <a:gd name="connsiteY232" fmla="*/ 43497 h 202134"/>
              <a:gd name="connsiteX233" fmla="*/ 7877982 w 17135973"/>
              <a:gd name="connsiteY233" fmla="*/ 40449 h 202134"/>
              <a:gd name="connsiteX234" fmla="*/ 7921069 w 17135973"/>
              <a:gd name="connsiteY234" fmla="*/ 31750 h 202134"/>
              <a:gd name="connsiteX235" fmla="*/ 7964156 w 17135973"/>
              <a:gd name="connsiteY235" fmla="*/ 40449 h 202134"/>
              <a:gd name="connsiteX236" fmla="*/ 7969489 w 17135973"/>
              <a:gd name="connsiteY236" fmla="*/ 44044 h 202134"/>
              <a:gd name="connsiteX237" fmla="*/ 7977325 w 17135973"/>
              <a:gd name="connsiteY237" fmla="*/ 32421 h 202134"/>
              <a:gd name="connsiteX238" fmla="*/ 8055598 w 17135973"/>
              <a:gd name="connsiteY238" fmla="*/ 0 h 202134"/>
              <a:gd name="connsiteX239" fmla="*/ 8133871 w 17135973"/>
              <a:gd name="connsiteY239" fmla="*/ 32421 h 202134"/>
              <a:gd name="connsiteX240" fmla="*/ 8141339 w 17135973"/>
              <a:gd name="connsiteY240" fmla="*/ 43497 h 202134"/>
              <a:gd name="connsiteX241" fmla="*/ 8145861 w 17135973"/>
              <a:gd name="connsiteY241" fmla="*/ 40449 h 202134"/>
              <a:gd name="connsiteX242" fmla="*/ 8188948 w 17135973"/>
              <a:gd name="connsiteY242" fmla="*/ 31750 h 202134"/>
              <a:gd name="connsiteX243" fmla="*/ 8232035 w 17135973"/>
              <a:gd name="connsiteY243" fmla="*/ 40449 h 202134"/>
              <a:gd name="connsiteX244" fmla="*/ 8237361 w 17135973"/>
              <a:gd name="connsiteY244" fmla="*/ 44040 h 202134"/>
              <a:gd name="connsiteX245" fmla="*/ 8245195 w 17135973"/>
              <a:gd name="connsiteY245" fmla="*/ 32421 h 202134"/>
              <a:gd name="connsiteX246" fmla="*/ 8323468 w 17135973"/>
              <a:gd name="connsiteY246" fmla="*/ 0 h 202134"/>
              <a:gd name="connsiteX247" fmla="*/ 8401741 w 17135973"/>
              <a:gd name="connsiteY247" fmla="*/ 32421 h 202134"/>
              <a:gd name="connsiteX248" fmla="*/ 8409209 w 17135973"/>
              <a:gd name="connsiteY248" fmla="*/ 43497 h 202134"/>
              <a:gd name="connsiteX249" fmla="*/ 8413731 w 17135973"/>
              <a:gd name="connsiteY249" fmla="*/ 40449 h 202134"/>
              <a:gd name="connsiteX250" fmla="*/ 8456818 w 17135973"/>
              <a:gd name="connsiteY250" fmla="*/ 31750 h 202134"/>
              <a:gd name="connsiteX251" fmla="*/ 8499906 w 17135973"/>
              <a:gd name="connsiteY251" fmla="*/ 40449 h 202134"/>
              <a:gd name="connsiteX252" fmla="*/ 8505518 w 17135973"/>
              <a:gd name="connsiteY252" fmla="*/ 44233 h 202134"/>
              <a:gd name="connsiteX253" fmla="*/ 8513482 w 17135973"/>
              <a:gd name="connsiteY253" fmla="*/ 32422 h 202134"/>
              <a:gd name="connsiteX254" fmla="*/ 8591755 w 17135973"/>
              <a:gd name="connsiteY254" fmla="*/ 0 h 202134"/>
              <a:gd name="connsiteX255" fmla="*/ 8670028 w 17135973"/>
              <a:gd name="connsiteY255" fmla="*/ 32421 h 202134"/>
              <a:gd name="connsiteX256" fmla="*/ 8677495 w 17135973"/>
              <a:gd name="connsiteY256" fmla="*/ 43496 h 202134"/>
              <a:gd name="connsiteX257" fmla="*/ 8682015 w 17135973"/>
              <a:gd name="connsiteY257" fmla="*/ 40449 h 202134"/>
              <a:gd name="connsiteX258" fmla="*/ 8725102 w 17135973"/>
              <a:gd name="connsiteY258" fmla="*/ 31750 h 202134"/>
              <a:gd name="connsiteX259" fmla="*/ 8768189 w 17135973"/>
              <a:gd name="connsiteY259" fmla="*/ 40449 h 202134"/>
              <a:gd name="connsiteX260" fmla="*/ 8773523 w 17135973"/>
              <a:gd name="connsiteY260" fmla="*/ 44044 h 202134"/>
              <a:gd name="connsiteX261" fmla="*/ 8781360 w 17135973"/>
              <a:gd name="connsiteY261" fmla="*/ 32421 h 202134"/>
              <a:gd name="connsiteX262" fmla="*/ 8859633 w 17135973"/>
              <a:gd name="connsiteY262" fmla="*/ 0 h 202134"/>
              <a:gd name="connsiteX263" fmla="*/ 8937906 w 17135973"/>
              <a:gd name="connsiteY263" fmla="*/ 32421 h 202134"/>
              <a:gd name="connsiteX264" fmla="*/ 8945373 w 17135973"/>
              <a:gd name="connsiteY264" fmla="*/ 43496 h 202134"/>
              <a:gd name="connsiteX265" fmla="*/ 8949893 w 17135973"/>
              <a:gd name="connsiteY265" fmla="*/ 40449 h 202134"/>
              <a:gd name="connsiteX266" fmla="*/ 8992980 w 17135973"/>
              <a:gd name="connsiteY266" fmla="*/ 31750 h 202134"/>
              <a:gd name="connsiteX267" fmla="*/ 9036068 w 17135973"/>
              <a:gd name="connsiteY267" fmla="*/ 40449 h 202134"/>
              <a:gd name="connsiteX268" fmla="*/ 9041401 w 17135973"/>
              <a:gd name="connsiteY268" fmla="*/ 44045 h 202134"/>
              <a:gd name="connsiteX269" fmla="*/ 9049239 w 17135973"/>
              <a:gd name="connsiteY269" fmla="*/ 32421 h 202134"/>
              <a:gd name="connsiteX270" fmla="*/ 9127512 w 17135973"/>
              <a:gd name="connsiteY270" fmla="*/ 0 h 202134"/>
              <a:gd name="connsiteX271" fmla="*/ 9205785 w 17135973"/>
              <a:gd name="connsiteY271" fmla="*/ 32421 h 202134"/>
              <a:gd name="connsiteX272" fmla="*/ 9213252 w 17135973"/>
              <a:gd name="connsiteY272" fmla="*/ 43496 h 202134"/>
              <a:gd name="connsiteX273" fmla="*/ 9217772 w 17135973"/>
              <a:gd name="connsiteY273" fmla="*/ 40449 h 202134"/>
              <a:gd name="connsiteX274" fmla="*/ 9260860 w 17135973"/>
              <a:gd name="connsiteY274" fmla="*/ 31750 h 202134"/>
              <a:gd name="connsiteX275" fmla="*/ 9303947 w 17135973"/>
              <a:gd name="connsiteY275" fmla="*/ 40449 h 202134"/>
              <a:gd name="connsiteX276" fmla="*/ 9309281 w 17135973"/>
              <a:gd name="connsiteY276" fmla="*/ 44045 h 202134"/>
              <a:gd name="connsiteX277" fmla="*/ 9317118 w 17135973"/>
              <a:gd name="connsiteY277" fmla="*/ 32421 h 202134"/>
              <a:gd name="connsiteX278" fmla="*/ 9395391 w 17135973"/>
              <a:gd name="connsiteY278" fmla="*/ 0 h 202134"/>
              <a:gd name="connsiteX279" fmla="*/ 9473664 w 17135973"/>
              <a:gd name="connsiteY279" fmla="*/ 32421 h 202134"/>
              <a:gd name="connsiteX280" fmla="*/ 9481132 w 17135973"/>
              <a:gd name="connsiteY280" fmla="*/ 43496 h 202134"/>
              <a:gd name="connsiteX281" fmla="*/ 9485651 w 17135973"/>
              <a:gd name="connsiteY281" fmla="*/ 40449 h 202134"/>
              <a:gd name="connsiteX282" fmla="*/ 9528739 w 17135973"/>
              <a:gd name="connsiteY282" fmla="*/ 31750 h 202134"/>
              <a:gd name="connsiteX283" fmla="*/ 9571826 w 17135973"/>
              <a:gd name="connsiteY283" fmla="*/ 40449 h 202134"/>
              <a:gd name="connsiteX284" fmla="*/ 9577159 w 17135973"/>
              <a:gd name="connsiteY284" fmla="*/ 44045 h 202134"/>
              <a:gd name="connsiteX285" fmla="*/ 9584997 w 17135973"/>
              <a:gd name="connsiteY285" fmla="*/ 32421 h 202134"/>
              <a:gd name="connsiteX286" fmla="*/ 9663270 w 17135973"/>
              <a:gd name="connsiteY286" fmla="*/ 0 h 202134"/>
              <a:gd name="connsiteX287" fmla="*/ 9741543 w 17135973"/>
              <a:gd name="connsiteY287" fmla="*/ 32421 h 202134"/>
              <a:gd name="connsiteX288" fmla="*/ 9749010 w 17135973"/>
              <a:gd name="connsiteY288" fmla="*/ 43496 h 202134"/>
              <a:gd name="connsiteX289" fmla="*/ 9753530 w 17135973"/>
              <a:gd name="connsiteY289" fmla="*/ 40449 h 202134"/>
              <a:gd name="connsiteX290" fmla="*/ 9796617 w 17135973"/>
              <a:gd name="connsiteY290" fmla="*/ 31750 h 202134"/>
              <a:gd name="connsiteX291" fmla="*/ 9839705 w 17135973"/>
              <a:gd name="connsiteY291" fmla="*/ 40449 h 202134"/>
              <a:gd name="connsiteX292" fmla="*/ 9845038 w 17135973"/>
              <a:gd name="connsiteY292" fmla="*/ 44045 h 202134"/>
              <a:gd name="connsiteX293" fmla="*/ 9852875 w 17135973"/>
              <a:gd name="connsiteY293" fmla="*/ 32421 h 202134"/>
              <a:gd name="connsiteX294" fmla="*/ 9931150 w 17135973"/>
              <a:gd name="connsiteY294" fmla="*/ 0 h 202134"/>
              <a:gd name="connsiteX295" fmla="*/ 10009422 w 17135973"/>
              <a:gd name="connsiteY295" fmla="*/ 32421 h 202134"/>
              <a:gd name="connsiteX296" fmla="*/ 10016889 w 17135973"/>
              <a:gd name="connsiteY296" fmla="*/ 43496 h 202134"/>
              <a:gd name="connsiteX297" fmla="*/ 10021409 w 17135973"/>
              <a:gd name="connsiteY297" fmla="*/ 40449 h 202134"/>
              <a:gd name="connsiteX298" fmla="*/ 10064496 w 17135973"/>
              <a:gd name="connsiteY298" fmla="*/ 31750 h 202134"/>
              <a:gd name="connsiteX299" fmla="*/ 10107583 w 17135973"/>
              <a:gd name="connsiteY299" fmla="*/ 40449 h 202134"/>
              <a:gd name="connsiteX300" fmla="*/ 10112917 w 17135973"/>
              <a:gd name="connsiteY300" fmla="*/ 44044 h 202134"/>
              <a:gd name="connsiteX301" fmla="*/ 10120753 w 17135973"/>
              <a:gd name="connsiteY301" fmla="*/ 32421 h 202134"/>
              <a:gd name="connsiteX302" fmla="*/ 10199027 w 17135973"/>
              <a:gd name="connsiteY302" fmla="*/ 0 h 202134"/>
              <a:gd name="connsiteX303" fmla="*/ 10277300 w 17135973"/>
              <a:gd name="connsiteY303" fmla="*/ 32421 h 202134"/>
              <a:gd name="connsiteX304" fmla="*/ 10284767 w 17135973"/>
              <a:gd name="connsiteY304" fmla="*/ 43496 h 202134"/>
              <a:gd name="connsiteX305" fmla="*/ 10289286 w 17135973"/>
              <a:gd name="connsiteY305" fmla="*/ 40449 h 202134"/>
              <a:gd name="connsiteX306" fmla="*/ 10332373 w 17135973"/>
              <a:gd name="connsiteY306" fmla="*/ 31750 h 202134"/>
              <a:gd name="connsiteX307" fmla="*/ 10375461 w 17135973"/>
              <a:gd name="connsiteY307" fmla="*/ 40449 h 202134"/>
              <a:gd name="connsiteX308" fmla="*/ 10380794 w 17135973"/>
              <a:gd name="connsiteY308" fmla="*/ 44044 h 202134"/>
              <a:gd name="connsiteX309" fmla="*/ 10388631 w 17135973"/>
              <a:gd name="connsiteY309" fmla="*/ 32421 h 202134"/>
              <a:gd name="connsiteX310" fmla="*/ 10466902 w 17135973"/>
              <a:gd name="connsiteY310" fmla="*/ 0 h 202134"/>
              <a:gd name="connsiteX311" fmla="*/ 10545177 w 17135973"/>
              <a:gd name="connsiteY311" fmla="*/ 32421 h 202134"/>
              <a:gd name="connsiteX312" fmla="*/ 10552644 w 17135973"/>
              <a:gd name="connsiteY312" fmla="*/ 43496 h 202134"/>
              <a:gd name="connsiteX313" fmla="*/ 10557163 w 17135973"/>
              <a:gd name="connsiteY313" fmla="*/ 40449 h 202134"/>
              <a:gd name="connsiteX314" fmla="*/ 10600252 w 17135973"/>
              <a:gd name="connsiteY314" fmla="*/ 31750 h 202134"/>
              <a:gd name="connsiteX315" fmla="*/ 10643338 w 17135973"/>
              <a:gd name="connsiteY315" fmla="*/ 40449 h 202134"/>
              <a:gd name="connsiteX316" fmla="*/ 10648673 w 17135973"/>
              <a:gd name="connsiteY316" fmla="*/ 44045 h 202134"/>
              <a:gd name="connsiteX317" fmla="*/ 10656509 w 17135973"/>
              <a:gd name="connsiteY317" fmla="*/ 32421 h 202134"/>
              <a:gd name="connsiteX318" fmla="*/ 10734782 w 17135973"/>
              <a:gd name="connsiteY318" fmla="*/ 0 h 202134"/>
              <a:gd name="connsiteX319" fmla="*/ 10813055 w 17135973"/>
              <a:gd name="connsiteY319" fmla="*/ 32421 h 202134"/>
              <a:gd name="connsiteX320" fmla="*/ 10820521 w 17135973"/>
              <a:gd name="connsiteY320" fmla="*/ 43496 h 202134"/>
              <a:gd name="connsiteX321" fmla="*/ 10825042 w 17135973"/>
              <a:gd name="connsiteY321" fmla="*/ 40449 h 202134"/>
              <a:gd name="connsiteX322" fmla="*/ 10868130 w 17135973"/>
              <a:gd name="connsiteY322" fmla="*/ 31750 h 202134"/>
              <a:gd name="connsiteX323" fmla="*/ 10911216 w 17135973"/>
              <a:gd name="connsiteY323" fmla="*/ 40449 h 202134"/>
              <a:gd name="connsiteX324" fmla="*/ 10916551 w 17135973"/>
              <a:gd name="connsiteY324" fmla="*/ 44045 h 202134"/>
              <a:gd name="connsiteX325" fmla="*/ 10924387 w 17135973"/>
              <a:gd name="connsiteY325" fmla="*/ 32421 h 202134"/>
              <a:gd name="connsiteX326" fmla="*/ 11002661 w 17135973"/>
              <a:gd name="connsiteY326" fmla="*/ 0 h 202134"/>
              <a:gd name="connsiteX327" fmla="*/ 11080934 w 17135973"/>
              <a:gd name="connsiteY327" fmla="*/ 32421 h 202134"/>
              <a:gd name="connsiteX328" fmla="*/ 11088400 w 17135973"/>
              <a:gd name="connsiteY328" fmla="*/ 43496 h 202134"/>
              <a:gd name="connsiteX329" fmla="*/ 11092920 w 17135973"/>
              <a:gd name="connsiteY329" fmla="*/ 40449 h 202134"/>
              <a:gd name="connsiteX330" fmla="*/ 11136006 w 17135973"/>
              <a:gd name="connsiteY330" fmla="*/ 31750 h 202134"/>
              <a:gd name="connsiteX331" fmla="*/ 11179095 w 17135973"/>
              <a:gd name="connsiteY331" fmla="*/ 40449 h 202134"/>
              <a:gd name="connsiteX332" fmla="*/ 11184428 w 17135973"/>
              <a:gd name="connsiteY332" fmla="*/ 44045 h 202134"/>
              <a:gd name="connsiteX333" fmla="*/ 11192265 w 17135973"/>
              <a:gd name="connsiteY333" fmla="*/ 32421 h 202134"/>
              <a:gd name="connsiteX334" fmla="*/ 11270538 w 17135973"/>
              <a:gd name="connsiteY334" fmla="*/ 0 h 202134"/>
              <a:gd name="connsiteX335" fmla="*/ 11348811 w 17135973"/>
              <a:gd name="connsiteY335" fmla="*/ 32421 h 202134"/>
              <a:gd name="connsiteX336" fmla="*/ 11356278 w 17135973"/>
              <a:gd name="connsiteY336" fmla="*/ 43496 h 202134"/>
              <a:gd name="connsiteX337" fmla="*/ 11360798 w 17135973"/>
              <a:gd name="connsiteY337" fmla="*/ 40449 h 202134"/>
              <a:gd name="connsiteX338" fmla="*/ 11403886 w 17135973"/>
              <a:gd name="connsiteY338" fmla="*/ 31750 h 202134"/>
              <a:gd name="connsiteX339" fmla="*/ 11446973 w 17135973"/>
              <a:gd name="connsiteY339" fmla="*/ 40449 h 202134"/>
              <a:gd name="connsiteX340" fmla="*/ 11452308 w 17135973"/>
              <a:gd name="connsiteY340" fmla="*/ 44045 h 202134"/>
              <a:gd name="connsiteX341" fmla="*/ 11460144 w 17135973"/>
              <a:gd name="connsiteY341" fmla="*/ 32421 h 202134"/>
              <a:gd name="connsiteX342" fmla="*/ 11538417 w 17135973"/>
              <a:gd name="connsiteY342" fmla="*/ 0 h 202134"/>
              <a:gd name="connsiteX343" fmla="*/ 11616690 w 17135973"/>
              <a:gd name="connsiteY343" fmla="*/ 32421 h 202134"/>
              <a:gd name="connsiteX344" fmla="*/ 11624156 w 17135973"/>
              <a:gd name="connsiteY344" fmla="*/ 43496 h 202134"/>
              <a:gd name="connsiteX345" fmla="*/ 11628677 w 17135973"/>
              <a:gd name="connsiteY345" fmla="*/ 40449 h 202134"/>
              <a:gd name="connsiteX346" fmla="*/ 11671764 w 17135973"/>
              <a:gd name="connsiteY346" fmla="*/ 31750 h 202134"/>
              <a:gd name="connsiteX347" fmla="*/ 11714851 w 17135973"/>
              <a:gd name="connsiteY347" fmla="*/ 40449 h 202134"/>
              <a:gd name="connsiteX348" fmla="*/ 11720185 w 17135973"/>
              <a:gd name="connsiteY348" fmla="*/ 44045 h 202134"/>
              <a:gd name="connsiteX349" fmla="*/ 11728022 w 17135973"/>
              <a:gd name="connsiteY349" fmla="*/ 32421 h 202134"/>
              <a:gd name="connsiteX350" fmla="*/ 11806295 w 17135973"/>
              <a:gd name="connsiteY350" fmla="*/ 0 h 202134"/>
              <a:gd name="connsiteX351" fmla="*/ 11884567 w 17135973"/>
              <a:gd name="connsiteY351" fmla="*/ 32421 h 202134"/>
              <a:gd name="connsiteX352" fmla="*/ 11892034 w 17135973"/>
              <a:gd name="connsiteY352" fmla="*/ 43496 h 202134"/>
              <a:gd name="connsiteX353" fmla="*/ 11896554 w 17135973"/>
              <a:gd name="connsiteY353" fmla="*/ 40449 h 202134"/>
              <a:gd name="connsiteX354" fmla="*/ 11939642 w 17135973"/>
              <a:gd name="connsiteY354" fmla="*/ 31750 h 202134"/>
              <a:gd name="connsiteX355" fmla="*/ 11982726 w 17135973"/>
              <a:gd name="connsiteY355" fmla="*/ 40449 h 202134"/>
              <a:gd name="connsiteX356" fmla="*/ 11988058 w 17135973"/>
              <a:gd name="connsiteY356" fmla="*/ 44044 h 202134"/>
              <a:gd name="connsiteX357" fmla="*/ 11995895 w 17135973"/>
              <a:gd name="connsiteY357" fmla="*/ 32421 h 202134"/>
              <a:gd name="connsiteX358" fmla="*/ 12074166 w 17135973"/>
              <a:gd name="connsiteY358" fmla="*/ 0 h 202134"/>
              <a:gd name="connsiteX359" fmla="*/ 12152439 w 17135973"/>
              <a:gd name="connsiteY359" fmla="*/ 32421 h 202134"/>
              <a:gd name="connsiteX360" fmla="*/ 12159907 w 17135973"/>
              <a:gd name="connsiteY360" fmla="*/ 43497 h 202134"/>
              <a:gd name="connsiteX361" fmla="*/ 12164429 w 17135973"/>
              <a:gd name="connsiteY361" fmla="*/ 40449 h 202134"/>
              <a:gd name="connsiteX362" fmla="*/ 12207516 w 17135973"/>
              <a:gd name="connsiteY362" fmla="*/ 31750 h 202134"/>
              <a:gd name="connsiteX363" fmla="*/ 12250604 w 17135973"/>
              <a:gd name="connsiteY363" fmla="*/ 40449 h 202134"/>
              <a:gd name="connsiteX364" fmla="*/ 12255935 w 17135973"/>
              <a:gd name="connsiteY364" fmla="*/ 44043 h 202134"/>
              <a:gd name="connsiteX365" fmla="*/ 12263771 w 17135973"/>
              <a:gd name="connsiteY365" fmla="*/ 32421 h 202134"/>
              <a:gd name="connsiteX366" fmla="*/ 12342044 w 17135973"/>
              <a:gd name="connsiteY366" fmla="*/ 0 h 202134"/>
              <a:gd name="connsiteX367" fmla="*/ 12420317 w 17135973"/>
              <a:gd name="connsiteY367" fmla="*/ 32421 h 202134"/>
              <a:gd name="connsiteX368" fmla="*/ 12427785 w 17135973"/>
              <a:gd name="connsiteY368" fmla="*/ 43497 h 202134"/>
              <a:gd name="connsiteX369" fmla="*/ 12432307 w 17135973"/>
              <a:gd name="connsiteY369" fmla="*/ 40449 h 202134"/>
              <a:gd name="connsiteX370" fmla="*/ 12475394 w 17135973"/>
              <a:gd name="connsiteY370" fmla="*/ 31750 h 202134"/>
              <a:gd name="connsiteX371" fmla="*/ 12518482 w 17135973"/>
              <a:gd name="connsiteY371" fmla="*/ 40449 h 202134"/>
              <a:gd name="connsiteX372" fmla="*/ 12523814 w 17135973"/>
              <a:gd name="connsiteY372" fmla="*/ 44044 h 202134"/>
              <a:gd name="connsiteX373" fmla="*/ 12531650 w 17135973"/>
              <a:gd name="connsiteY373" fmla="*/ 32421 h 202134"/>
              <a:gd name="connsiteX374" fmla="*/ 12609923 w 17135973"/>
              <a:gd name="connsiteY374" fmla="*/ 0 h 202134"/>
              <a:gd name="connsiteX375" fmla="*/ 12688196 w 17135973"/>
              <a:gd name="connsiteY375" fmla="*/ 32421 h 202134"/>
              <a:gd name="connsiteX376" fmla="*/ 12695664 w 17135973"/>
              <a:gd name="connsiteY376" fmla="*/ 43497 h 202134"/>
              <a:gd name="connsiteX377" fmla="*/ 12700186 w 17135973"/>
              <a:gd name="connsiteY377" fmla="*/ 40449 h 202134"/>
              <a:gd name="connsiteX378" fmla="*/ 12743273 w 17135973"/>
              <a:gd name="connsiteY378" fmla="*/ 31750 h 202134"/>
              <a:gd name="connsiteX379" fmla="*/ 12786361 w 17135973"/>
              <a:gd name="connsiteY379" fmla="*/ 40449 h 202134"/>
              <a:gd name="connsiteX380" fmla="*/ 12791692 w 17135973"/>
              <a:gd name="connsiteY380" fmla="*/ 44043 h 202134"/>
              <a:gd name="connsiteX381" fmla="*/ 12799528 w 17135973"/>
              <a:gd name="connsiteY381" fmla="*/ 32421 h 202134"/>
              <a:gd name="connsiteX382" fmla="*/ 12877801 w 17135973"/>
              <a:gd name="connsiteY382" fmla="*/ 0 h 202134"/>
              <a:gd name="connsiteX383" fmla="*/ 12956074 w 17135973"/>
              <a:gd name="connsiteY383" fmla="*/ 32421 h 202134"/>
              <a:gd name="connsiteX384" fmla="*/ 12963542 w 17135973"/>
              <a:gd name="connsiteY384" fmla="*/ 43497 h 202134"/>
              <a:gd name="connsiteX385" fmla="*/ 12968064 w 17135973"/>
              <a:gd name="connsiteY385" fmla="*/ 40449 h 202134"/>
              <a:gd name="connsiteX386" fmla="*/ 13011151 w 17135973"/>
              <a:gd name="connsiteY386" fmla="*/ 31750 h 202134"/>
              <a:gd name="connsiteX387" fmla="*/ 13054239 w 17135973"/>
              <a:gd name="connsiteY387" fmla="*/ 40449 h 202134"/>
              <a:gd name="connsiteX388" fmla="*/ 13059570 w 17135973"/>
              <a:gd name="connsiteY388" fmla="*/ 44043 h 202134"/>
              <a:gd name="connsiteX389" fmla="*/ 13067406 w 17135973"/>
              <a:gd name="connsiteY389" fmla="*/ 32421 h 202134"/>
              <a:gd name="connsiteX390" fmla="*/ 13145679 w 17135973"/>
              <a:gd name="connsiteY390" fmla="*/ 0 h 202134"/>
              <a:gd name="connsiteX391" fmla="*/ 13223952 w 17135973"/>
              <a:gd name="connsiteY391" fmla="*/ 32421 h 202134"/>
              <a:gd name="connsiteX392" fmla="*/ 13231420 w 17135973"/>
              <a:gd name="connsiteY392" fmla="*/ 43497 h 202134"/>
              <a:gd name="connsiteX393" fmla="*/ 13235942 w 17135973"/>
              <a:gd name="connsiteY393" fmla="*/ 40449 h 202134"/>
              <a:gd name="connsiteX394" fmla="*/ 13279029 w 17135973"/>
              <a:gd name="connsiteY394" fmla="*/ 31750 h 202134"/>
              <a:gd name="connsiteX395" fmla="*/ 13322117 w 17135973"/>
              <a:gd name="connsiteY395" fmla="*/ 40449 h 202134"/>
              <a:gd name="connsiteX396" fmla="*/ 13327449 w 17135973"/>
              <a:gd name="connsiteY396" fmla="*/ 44044 h 202134"/>
              <a:gd name="connsiteX397" fmla="*/ 13335285 w 17135973"/>
              <a:gd name="connsiteY397" fmla="*/ 32421 h 202134"/>
              <a:gd name="connsiteX398" fmla="*/ 13413558 w 17135973"/>
              <a:gd name="connsiteY398" fmla="*/ 0 h 202134"/>
              <a:gd name="connsiteX399" fmla="*/ 13491831 w 17135973"/>
              <a:gd name="connsiteY399" fmla="*/ 32421 h 202134"/>
              <a:gd name="connsiteX400" fmla="*/ 13499299 w 17135973"/>
              <a:gd name="connsiteY400" fmla="*/ 43497 h 202134"/>
              <a:gd name="connsiteX401" fmla="*/ 13503821 w 17135973"/>
              <a:gd name="connsiteY401" fmla="*/ 40449 h 202134"/>
              <a:gd name="connsiteX402" fmla="*/ 13546908 w 17135973"/>
              <a:gd name="connsiteY402" fmla="*/ 31750 h 202134"/>
              <a:gd name="connsiteX403" fmla="*/ 13589996 w 17135973"/>
              <a:gd name="connsiteY403" fmla="*/ 40449 h 202134"/>
              <a:gd name="connsiteX404" fmla="*/ 13595327 w 17135973"/>
              <a:gd name="connsiteY404" fmla="*/ 44043 h 202134"/>
              <a:gd name="connsiteX405" fmla="*/ 13603163 w 17135973"/>
              <a:gd name="connsiteY405" fmla="*/ 32421 h 202134"/>
              <a:gd name="connsiteX406" fmla="*/ 13681436 w 17135973"/>
              <a:gd name="connsiteY406" fmla="*/ 0 h 202134"/>
              <a:gd name="connsiteX407" fmla="*/ 13759709 w 17135973"/>
              <a:gd name="connsiteY407" fmla="*/ 32421 h 202134"/>
              <a:gd name="connsiteX408" fmla="*/ 13767177 w 17135973"/>
              <a:gd name="connsiteY408" fmla="*/ 43497 h 202134"/>
              <a:gd name="connsiteX409" fmla="*/ 13771699 w 17135973"/>
              <a:gd name="connsiteY409" fmla="*/ 40449 h 202134"/>
              <a:gd name="connsiteX410" fmla="*/ 13814786 w 17135973"/>
              <a:gd name="connsiteY410" fmla="*/ 31750 h 202134"/>
              <a:gd name="connsiteX411" fmla="*/ 13857874 w 17135973"/>
              <a:gd name="connsiteY411" fmla="*/ 40449 h 202134"/>
              <a:gd name="connsiteX412" fmla="*/ 13863205 w 17135973"/>
              <a:gd name="connsiteY412" fmla="*/ 44043 h 202134"/>
              <a:gd name="connsiteX413" fmla="*/ 13871041 w 17135973"/>
              <a:gd name="connsiteY413" fmla="*/ 32421 h 202134"/>
              <a:gd name="connsiteX414" fmla="*/ 13949314 w 17135973"/>
              <a:gd name="connsiteY414" fmla="*/ 0 h 202134"/>
              <a:gd name="connsiteX415" fmla="*/ 14027587 w 17135973"/>
              <a:gd name="connsiteY415" fmla="*/ 32421 h 202134"/>
              <a:gd name="connsiteX416" fmla="*/ 14035055 w 17135973"/>
              <a:gd name="connsiteY416" fmla="*/ 43497 h 202134"/>
              <a:gd name="connsiteX417" fmla="*/ 14039577 w 17135973"/>
              <a:gd name="connsiteY417" fmla="*/ 40449 h 202134"/>
              <a:gd name="connsiteX418" fmla="*/ 14082664 w 17135973"/>
              <a:gd name="connsiteY418" fmla="*/ 31750 h 202134"/>
              <a:gd name="connsiteX419" fmla="*/ 14125752 w 17135973"/>
              <a:gd name="connsiteY419" fmla="*/ 40449 h 202134"/>
              <a:gd name="connsiteX420" fmla="*/ 14131084 w 17135973"/>
              <a:gd name="connsiteY420" fmla="*/ 44044 h 202134"/>
              <a:gd name="connsiteX421" fmla="*/ 14138920 w 17135973"/>
              <a:gd name="connsiteY421" fmla="*/ 32421 h 202134"/>
              <a:gd name="connsiteX422" fmla="*/ 14217193 w 17135973"/>
              <a:gd name="connsiteY422" fmla="*/ 0 h 202134"/>
              <a:gd name="connsiteX423" fmla="*/ 14295466 w 17135973"/>
              <a:gd name="connsiteY423" fmla="*/ 32421 h 202134"/>
              <a:gd name="connsiteX424" fmla="*/ 14302934 w 17135973"/>
              <a:gd name="connsiteY424" fmla="*/ 43497 h 202134"/>
              <a:gd name="connsiteX425" fmla="*/ 14307456 w 17135973"/>
              <a:gd name="connsiteY425" fmla="*/ 40449 h 202134"/>
              <a:gd name="connsiteX426" fmla="*/ 14350543 w 17135973"/>
              <a:gd name="connsiteY426" fmla="*/ 31750 h 202134"/>
              <a:gd name="connsiteX427" fmla="*/ 14393631 w 17135973"/>
              <a:gd name="connsiteY427" fmla="*/ 40449 h 202134"/>
              <a:gd name="connsiteX428" fmla="*/ 14398962 w 17135973"/>
              <a:gd name="connsiteY428" fmla="*/ 44043 h 202134"/>
              <a:gd name="connsiteX429" fmla="*/ 14406798 w 17135973"/>
              <a:gd name="connsiteY429" fmla="*/ 32421 h 202134"/>
              <a:gd name="connsiteX430" fmla="*/ 14485071 w 17135973"/>
              <a:gd name="connsiteY430" fmla="*/ 0 h 202134"/>
              <a:gd name="connsiteX431" fmla="*/ 14563344 w 17135973"/>
              <a:gd name="connsiteY431" fmla="*/ 32421 h 202134"/>
              <a:gd name="connsiteX432" fmla="*/ 14570812 w 17135973"/>
              <a:gd name="connsiteY432" fmla="*/ 43497 h 202134"/>
              <a:gd name="connsiteX433" fmla="*/ 14575334 w 17135973"/>
              <a:gd name="connsiteY433" fmla="*/ 40449 h 202134"/>
              <a:gd name="connsiteX434" fmla="*/ 14618421 w 17135973"/>
              <a:gd name="connsiteY434" fmla="*/ 31750 h 202134"/>
              <a:gd name="connsiteX435" fmla="*/ 14661509 w 17135973"/>
              <a:gd name="connsiteY435" fmla="*/ 40449 h 202134"/>
              <a:gd name="connsiteX436" fmla="*/ 14666840 w 17135973"/>
              <a:gd name="connsiteY436" fmla="*/ 44043 h 202134"/>
              <a:gd name="connsiteX437" fmla="*/ 14674676 w 17135973"/>
              <a:gd name="connsiteY437" fmla="*/ 32421 h 202134"/>
              <a:gd name="connsiteX438" fmla="*/ 14752949 w 17135973"/>
              <a:gd name="connsiteY438" fmla="*/ 0 h 202134"/>
              <a:gd name="connsiteX439" fmla="*/ 14831222 w 17135973"/>
              <a:gd name="connsiteY439" fmla="*/ 32421 h 202134"/>
              <a:gd name="connsiteX440" fmla="*/ 14838690 w 17135973"/>
              <a:gd name="connsiteY440" fmla="*/ 43497 h 202134"/>
              <a:gd name="connsiteX441" fmla="*/ 14843212 w 17135973"/>
              <a:gd name="connsiteY441" fmla="*/ 40449 h 202134"/>
              <a:gd name="connsiteX442" fmla="*/ 14886299 w 17135973"/>
              <a:gd name="connsiteY442" fmla="*/ 31750 h 202134"/>
              <a:gd name="connsiteX443" fmla="*/ 14929387 w 17135973"/>
              <a:gd name="connsiteY443" fmla="*/ 40449 h 202134"/>
              <a:gd name="connsiteX444" fmla="*/ 14934719 w 17135973"/>
              <a:gd name="connsiteY444" fmla="*/ 44044 h 202134"/>
              <a:gd name="connsiteX445" fmla="*/ 14942555 w 17135973"/>
              <a:gd name="connsiteY445" fmla="*/ 32421 h 202134"/>
              <a:gd name="connsiteX446" fmla="*/ 15020828 w 17135973"/>
              <a:gd name="connsiteY446" fmla="*/ 0 h 202134"/>
              <a:gd name="connsiteX447" fmla="*/ 15099101 w 17135973"/>
              <a:gd name="connsiteY447" fmla="*/ 32421 h 202134"/>
              <a:gd name="connsiteX448" fmla="*/ 15106569 w 17135973"/>
              <a:gd name="connsiteY448" fmla="*/ 43497 h 202134"/>
              <a:gd name="connsiteX449" fmla="*/ 15111091 w 17135973"/>
              <a:gd name="connsiteY449" fmla="*/ 40449 h 202134"/>
              <a:gd name="connsiteX450" fmla="*/ 15154178 w 17135973"/>
              <a:gd name="connsiteY450" fmla="*/ 31750 h 202134"/>
              <a:gd name="connsiteX451" fmla="*/ 15197266 w 17135973"/>
              <a:gd name="connsiteY451" fmla="*/ 40449 h 202134"/>
              <a:gd name="connsiteX452" fmla="*/ 15202597 w 17135973"/>
              <a:gd name="connsiteY452" fmla="*/ 44043 h 202134"/>
              <a:gd name="connsiteX453" fmla="*/ 15210433 w 17135973"/>
              <a:gd name="connsiteY453" fmla="*/ 32421 h 202134"/>
              <a:gd name="connsiteX454" fmla="*/ 15288706 w 17135973"/>
              <a:gd name="connsiteY454" fmla="*/ 0 h 202134"/>
              <a:gd name="connsiteX455" fmla="*/ 15366979 w 17135973"/>
              <a:gd name="connsiteY455" fmla="*/ 32421 h 202134"/>
              <a:gd name="connsiteX456" fmla="*/ 15374447 w 17135973"/>
              <a:gd name="connsiteY456" fmla="*/ 43497 h 202134"/>
              <a:gd name="connsiteX457" fmla="*/ 15378969 w 17135973"/>
              <a:gd name="connsiteY457" fmla="*/ 40449 h 202134"/>
              <a:gd name="connsiteX458" fmla="*/ 15422056 w 17135973"/>
              <a:gd name="connsiteY458" fmla="*/ 31750 h 202134"/>
              <a:gd name="connsiteX459" fmla="*/ 15465144 w 17135973"/>
              <a:gd name="connsiteY459" fmla="*/ 40449 h 202134"/>
              <a:gd name="connsiteX460" fmla="*/ 15470475 w 17135973"/>
              <a:gd name="connsiteY460" fmla="*/ 44043 h 202134"/>
              <a:gd name="connsiteX461" fmla="*/ 15478311 w 17135973"/>
              <a:gd name="connsiteY461" fmla="*/ 32421 h 202134"/>
              <a:gd name="connsiteX462" fmla="*/ 15556584 w 17135973"/>
              <a:gd name="connsiteY462" fmla="*/ 0 h 202134"/>
              <a:gd name="connsiteX463" fmla="*/ 15634857 w 17135973"/>
              <a:gd name="connsiteY463" fmla="*/ 32421 h 202134"/>
              <a:gd name="connsiteX464" fmla="*/ 15642325 w 17135973"/>
              <a:gd name="connsiteY464" fmla="*/ 43497 h 202134"/>
              <a:gd name="connsiteX465" fmla="*/ 15646847 w 17135973"/>
              <a:gd name="connsiteY465" fmla="*/ 40449 h 202134"/>
              <a:gd name="connsiteX466" fmla="*/ 15689934 w 17135973"/>
              <a:gd name="connsiteY466" fmla="*/ 31750 h 202134"/>
              <a:gd name="connsiteX467" fmla="*/ 15733022 w 17135973"/>
              <a:gd name="connsiteY467" fmla="*/ 40449 h 202134"/>
              <a:gd name="connsiteX468" fmla="*/ 15738354 w 17135973"/>
              <a:gd name="connsiteY468" fmla="*/ 44044 h 202134"/>
              <a:gd name="connsiteX469" fmla="*/ 15746190 w 17135973"/>
              <a:gd name="connsiteY469" fmla="*/ 32421 h 202134"/>
              <a:gd name="connsiteX470" fmla="*/ 15824463 w 17135973"/>
              <a:gd name="connsiteY470" fmla="*/ 0 h 202134"/>
              <a:gd name="connsiteX471" fmla="*/ 15902736 w 17135973"/>
              <a:gd name="connsiteY471" fmla="*/ 32421 h 202134"/>
              <a:gd name="connsiteX472" fmla="*/ 15910204 w 17135973"/>
              <a:gd name="connsiteY472" fmla="*/ 43497 h 202134"/>
              <a:gd name="connsiteX473" fmla="*/ 15914726 w 17135973"/>
              <a:gd name="connsiteY473" fmla="*/ 40449 h 202134"/>
              <a:gd name="connsiteX474" fmla="*/ 15957813 w 17135973"/>
              <a:gd name="connsiteY474" fmla="*/ 31750 h 202134"/>
              <a:gd name="connsiteX475" fmla="*/ 16000901 w 17135973"/>
              <a:gd name="connsiteY475" fmla="*/ 40449 h 202134"/>
              <a:gd name="connsiteX476" fmla="*/ 16006233 w 17135973"/>
              <a:gd name="connsiteY476" fmla="*/ 44043 h 202134"/>
              <a:gd name="connsiteX477" fmla="*/ 16014069 w 17135973"/>
              <a:gd name="connsiteY477" fmla="*/ 32421 h 202134"/>
              <a:gd name="connsiteX478" fmla="*/ 16092341 w 17135973"/>
              <a:gd name="connsiteY478" fmla="*/ 0 h 202134"/>
              <a:gd name="connsiteX479" fmla="*/ 16170613 w 17135973"/>
              <a:gd name="connsiteY479" fmla="*/ 32421 h 202134"/>
              <a:gd name="connsiteX480" fmla="*/ 16178081 w 17135973"/>
              <a:gd name="connsiteY480" fmla="*/ 43497 h 202134"/>
              <a:gd name="connsiteX481" fmla="*/ 16182605 w 17135973"/>
              <a:gd name="connsiteY481" fmla="*/ 40449 h 202134"/>
              <a:gd name="connsiteX482" fmla="*/ 16225693 w 17135973"/>
              <a:gd name="connsiteY482" fmla="*/ 31750 h 202134"/>
              <a:gd name="connsiteX483" fmla="*/ 16268777 w 17135973"/>
              <a:gd name="connsiteY483" fmla="*/ 40449 h 202134"/>
              <a:gd name="connsiteX484" fmla="*/ 16274109 w 17135973"/>
              <a:gd name="connsiteY484" fmla="*/ 44043 h 202134"/>
              <a:gd name="connsiteX485" fmla="*/ 16281945 w 17135973"/>
              <a:gd name="connsiteY485" fmla="*/ 32421 h 202134"/>
              <a:gd name="connsiteX486" fmla="*/ 16360221 w 17135973"/>
              <a:gd name="connsiteY486" fmla="*/ 0 h 202134"/>
              <a:gd name="connsiteX487" fmla="*/ 16438493 w 17135973"/>
              <a:gd name="connsiteY487" fmla="*/ 32421 h 202134"/>
              <a:gd name="connsiteX488" fmla="*/ 16445961 w 17135973"/>
              <a:gd name="connsiteY488" fmla="*/ 43497 h 202134"/>
              <a:gd name="connsiteX489" fmla="*/ 16450481 w 17135973"/>
              <a:gd name="connsiteY489" fmla="*/ 40449 h 202134"/>
              <a:gd name="connsiteX490" fmla="*/ 16493569 w 17135973"/>
              <a:gd name="connsiteY490" fmla="*/ 31750 h 202134"/>
              <a:gd name="connsiteX491" fmla="*/ 16536657 w 17135973"/>
              <a:gd name="connsiteY491" fmla="*/ 40449 h 202134"/>
              <a:gd name="connsiteX492" fmla="*/ 16541989 w 17135973"/>
              <a:gd name="connsiteY492" fmla="*/ 44044 h 202134"/>
              <a:gd name="connsiteX493" fmla="*/ 16549825 w 17135973"/>
              <a:gd name="connsiteY493" fmla="*/ 32421 h 202134"/>
              <a:gd name="connsiteX494" fmla="*/ 16628097 w 17135973"/>
              <a:gd name="connsiteY494" fmla="*/ 0 h 202134"/>
              <a:gd name="connsiteX495" fmla="*/ 16706373 w 17135973"/>
              <a:gd name="connsiteY495" fmla="*/ 32421 h 202134"/>
              <a:gd name="connsiteX496" fmla="*/ 16713841 w 17135973"/>
              <a:gd name="connsiteY496" fmla="*/ 43497 h 202134"/>
              <a:gd name="connsiteX497" fmla="*/ 16718361 w 17135973"/>
              <a:gd name="connsiteY497" fmla="*/ 40449 h 202134"/>
              <a:gd name="connsiteX498" fmla="*/ 16761449 w 17135973"/>
              <a:gd name="connsiteY498" fmla="*/ 31750 h 202134"/>
              <a:gd name="connsiteX499" fmla="*/ 16804537 w 17135973"/>
              <a:gd name="connsiteY499" fmla="*/ 40449 h 202134"/>
              <a:gd name="connsiteX500" fmla="*/ 16809861 w 17135973"/>
              <a:gd name="connsiteY500" fmla="*/ 44040 h 202134"/>
              <a:gd name="connsiteX501" fmla="*/ 16817697 w 17135973"/>
              <a:gd name="connsiteY501" fmla="*/ 32421 h 202134"/>
              <a:gd name="connsiteX502" fmla="*/ 16895969 w 17135973"/>
              <a:gd name="connsiteY502" fmla="*/ 0 h 202134"/>
              <a:gd name="connsiteX503" fmla="*/ 16974241 w 17135973"/>
              <a:gd name="connsiteY503" fmla="*/ 32421 h 202134"/>
              <a:gd name="connsiteX504" fmla="*/ 16981709 w 17135973"/>
              <a:gd name="connsiteY504" fmla="*/ 43497 h 202134"/>
              <a:gd name="connsiteX505" fmla="*/ 16986233 w 17135973"/>
              <a:gd name="connsiteY505" fmla="*/ 40449 h 202134"/>
              <a:gd name="connsiteX506" fmla="*/ 17029317 w 17135973"/>
              <a:gd name="connsiteY506" fmla="*/ 31750 h 202134"/>
              <a:gd name="connsiteX507" fmla="*/ 17131313 w 17135973"/>
              <a:gd name="connsiteY507" fmla="*/ 99357 h 202134"/>
              <a:gd name="connsiteX508" fmla="*/ 17135973 w 17135973"/>
              <a:gd name="connsiteY508" fmla="*/ 122429 h 202134"/>
              <a:gd name="connsiteX509" fmla="*/ 0 w 17135973"/>
              <a:gd name="connsiteY509" fmla="*/ 202134 h 202134"/>
              <a:gd name="connsiteX0" fmla="*/ 0 w 17030978"/>
              <a:gd name="connsiteY0" fmla="*/ 43496 h 122429"/>
              <a:gd name="connsiteX1" fmla="*/ 4520 w 17030978"/>
              <a:gd name="connsiteY1" fmla="*/ 40449 h 122429"/>
              <a:gd name="connsiteX2" fmla="*/ 47607 w 17030978"/>
              <a:gd name="connsiteY2" fmla="*/ 31750 h 122429"/>
              <a:gd name="connsiteX3" fmla="*/ 90694 w 17030978"/>
              <a:gd name="connsiteY3" fmla="*/ 40449 h 122429"/>
              <a:gd name="connsiteX4" fmla="*/ 96028 w 17030978"/>
              <a:gd name="connsiteY4" fmla="*/ 44044 h 122429"/>
              <a:gd name="connsiteX5" fmla="*/ 103865 w 17030978"/>
              <a:gd name="connsiteY5" fmla="*/ 32421 h 122429"/>
              <a:gd name="connsiteX6" fmla="*/ 182138 w 17030978"/>
              <a:gd name="connsiteY6" fmla="*/ 0 h 122429"/>
              <a:gd name="connsiteX7" fmla="*/ 260411 w 17030978"/>
              <a:gd name="connsiteY7" fmla="*/ 32421 h 122429"/>
              <a:gd name="connsiteX8" fmla="*/ 267878 w 17030978"/>
              <a:gd name="connsiteY8" fmla="*/ 43496 h 122429"/>
              <a:gd name="connsiteX9" fmla="*/ 272398 w 17030978"/>
              <a:gd name="connsiteY9" fmla="*/ 40449 h 122429"/>
              <a:gd name="connsiteX10" fmla="*/ 315485 w 17030978"/>
              <a:gd name="connsiteY10" fmla="*/ 31750 h 122429"/>
              <a:gd name="connsiteX11" fmla="*/ 358573 w 17030978"/>
              <a:gd name="connsiteY11" fmla="*/ 40449 h 122429"/>
              <a:gd name="connsiteX12" fmla="*/ 363906 w 17030978"/>
              <a:gd name="connsiteY12" fmla="*/ 44045 h 122429"/>
              <a:gd name="connsiteX13" fmla="*/ 371744 w 17030978"/>
              <a:gd name="connsiteY13" fmla="*/ 32421 h 122429"/>
              <a:gd name="connsiteX14" fmla="*/ 450017 w 17030978"/>
              <a:gd name="connsiteY14" fmla="*/ 0 h 122429"/>
              <a:gd name="connsiteX15" fmla="*/ 528290 w 17030978"/>
              <a:gd name="connsiteY15" fmla="*/ 32421 h 122429"/>
              <a:gd name="connsiteX16" fmla="*/ 535757 w 17030978"/>
              <a:gd name="connsiteY16" fmla="*/ 43496 h 122429"/>
              <a:gd name="connsiteX17" fmla="*/ 540277 w 17030978"/>
              <a:gd name="connsiteY17" fmla="*/ 40449 h 122429"/>
              <a:gd name="connsiteX18" fmla="*/ 583365 w 17030978"/>
              <a:gd name="connsiteY18" fmla="*/ 31750 h 122429"/>
              <a:gd name="connsiteX19" fmla="*/ 626452 w 17030978"/>
              <a:gd name="connsiteY19" fmla="*/ 40449 h 122429"/>
              <a:gd name="connsiteX20" fmla="*/ 631786 w 17030978"/>
              <a:gd name="connsiteY20" fmla="*/ 44045 h 122429"/>
              <a:gd name="connsiteX21" fmla="*/ 639623 w 17030978"/>
              <a:gd name="connsiteY21" fmla="*/ 32421 h 122429"/>
              <a:gd name="connsiteX22" fmla="*/ 717896 w 17030978"/>
              <a:gd name="connsiteY22" fmla="*/ 0 h 122429"/>
              <a:gd name="connsiteX23" fmla="*/ 796169 w 17030978"/>
              <a:gd name="connsiteY23" fmla="*/ 32421 h 122429"/>
              <a:gd name="connsiteX24" fmla="*/ 803637 w 17030978"/>
              <a:gd name="connsiteY24" fmla="*/ 43496 h 122429"/>
              <a:gd name="connsiteX25" fmla="*/ 808156 w 17030978"/>
              <a:gd name="connsiteY25" fmla="*/ 40449 h 122429"/>
              <a:gd name="connsiteX26" fmla="*/ 851244 w 17030978"/>
              <a:gd name="connsiteY26" fmla="*/ 31750 h 122429"/>
              <a:gd name="connsiteX27" fmla="*/ 894331 w 17030978"/>
              <a:gd name="connsiteY27" fmla="*/ 40449 h 122429"/>
              <a:gd name="connsiteX28" fmla="*/ 899664 w 17030978"/>
              <a:gd name="connsiteY28" fmla="*/ 44045 h 122429"/>
              <a:gd name="connsiteX29" fmla="*/ 907502 w 17030978"/>
              <a:gd name="connsiteY29" fmla="*/ 32421 h 122429"/>
              <a:gd name="connsiteX30" fmla="*/ 985775 w 17030978"/>
              <a:gd name="connsiteY30" fmla="*/ 0 h 122429"/>
              <a:gd name="connsiteX31" fmla="*/ 1064048 w 17030978"/>
              <a:gd name="connsiteY31" fmla="*/ 32421 h 122429"/>
              <a:gd name="connsiteX32" fmla="*/ 1071515 w 17030978"/>
              <a:gd name="connsiteY32" fmla="*/ 43496 h 122429"/>
              <a:gd name="connsiteX33" fmla="*/ 1076035 w 17030978"/>
              <a:gd name="connsiteY33" fmla="*/ 40449 h 122429"/>
              <a:gd name="connsiteX34" fmla="*/ 1119122 w 17030978"/>
              <a:gd name="connsiteY34" fmla="*/ 31750 h 122429"/>
              <a:gd name="connsiteX35" fmla="*/ 1162210 w 17030978"/>
              <a:gd name="connsiteY35" fmla="*/ 40449 h 122429"/>
              <a:gd name="connsiteX36" fmla="*/ 1167543 w 17030978"/>
              <a:gd name="connsiteY36" fmla="*/ 44045 h 122429"/>
              <a:gd name="connsiteX37" fmla="*/ 1175380 w 17030978"/>
              <a:gd name="connsiteY37" fmla="*/ 32421 h 122429"/>
              <a:gd name="connsiteX38" fmla="*/ 1253655 w 17030978"/>
              <a:gd name="connsiteY38" fmla="*/ 0 h 122429"/>
              <a:gd name="connsiteX39" fmla="*/ 1331927 w 17030978"/>
              <a:gd name="connsiteY39" fmla="*/ 32421 h 122429"/>
              <a:gd name="connsiteX40" fmla="*/ 1339394 w 17030978"/>
              <a:gd name="connsiteY40" fmla="*/ 43496 h 122429"/>
              <a:gd name="connsiteX41" fmla="*/ 1343914 w 17030978"/>
              <a:gd name="connsiteY41" fmla="*/ 40449 h 122429"/>
              <a:gd name="connsiteX42" fmla="*/ 1387001 w 17030978"/>
              <a:gd name="connsiteY42" fmla="*/ 31750 h 122429"/>
              <a:gd name="connsiteX43" fmla="*/ 1430088 w 17030978"/>
              <a:gd name="connsiteY43" fmla="*/ 40449 h 122429"/>
              <a:gd name="connsiteX44" fmla="*/ 1435422 w 17030978"/>
              <a:gd name="connsiteY44" fmla="*/ 44044 h 122429"/>
              <a:gd name="connsiteX45" fmla="*/ 1443258 w 17030978"/>
              <a:gd name="connsiteY45" fmla="*/ 32421 h 122429"/>
              <a:gd name="connsiteX46" fmla="*/ 1521532 w 17030978"/>
              <a:gd name="connsiteY46" fmla="*/ 0 h 122429"/>
              <a:gd name="connsiteX47" fmla="*/ 1599805 w 17030978"/>
              <a:gd name="connsiteY47" fmla="*/ 32421 h 122429"/>
              <a:gd name="connsiteX48" fmla="*/ 1607272 w 17030978"/>
              <a:gd name="connsiteY48" fmla="*/ 43496 h 122429"/>
              <a:gd name="connsiteX49" fmla="*/ 1611791 w 17030978"/>
              <a:gd name="connsiteY49" fmla="*/ 40449 h 122429"/>
              <a:gd name="connsiteX50" fmla="*/ 1654878 w 17030978"/>
              <a:gd name="connsiteY50" fmla="*/ 31750 h 122429"/>
              <a:gd name="connsiteX51" fmla="*/ 1697966 w 17030978"/>
              <a:gd name="connsiteY51" fmla="*/ 40449 h 122429"/>
              <a:gd name="connsiteX52" fmla="*/ 1703299 w 17030978"/>
              <a:gd name="connsiteY52" fmla="*/ 44044 h 122429"/>
              <a:gd name="connsiteX53" fmla="*/ 1711136 w 17030978"/>
              <a:gd name="connsiteY53" fmla="*/ 32421 h 122429"/>
              <a:gd name="connsiteX54" fmla="*/ 1789407 w 17030978"/>
              <a:gd name="connsiteY54" fmla="*/ 0 h 122429"/>
              <a:gd name="connsiteX55" fmla="*/ 1867682 w 17030978"/>
              <a:gd name="connsiteY55" fmla="*/ 32421 h 122429"/>
              <a:gd name="connsiteX56" fmla="*/ 1875149 w 17030978"/>
              <a:gd name="connsiteY56" fmla="*/ 43496 h 122429"/>
              <a:gd name="connsiteX57" fmla="*/ 1879668 w 17030978"/>
              <a:gd name="connsiteY57" fmla="*/ 40449 h 122429"/>
              <a:gd name="connsiteX58" fmla="*/ 1922757 w 17030978"/>
              <a:gd name="connsiteY58" fmla="*/ 31750 h 122429"/>
              <a:gd name="connsiteX59" fmla="*/ 1965843 w 17030978"/>
              <a:gd name="connsiteY59" fmla="*/ 40449 h 122429"/>
              <a:gd name="connsiteX60" fmla="*/ 1971178 w 17030978"/>
              <a:gd name="connsiteY60" fmla="*/ 44045 h 122429"/>
              <a:gd name="connsiteX61" fmla="*/ 1979014 w 17030978"/>
              <a:gd name="connsiteY61" fmla="*/ 32421 h 122429"/>
              <a:gd name="connsiteX62" fmla="*/ 2057287 w 17030978"/>
              <a:gd name="connsiteY62" fmla="*/ 0 h 122429"/>
              <a:gd name="connsiteX63" fmla="*/ 2135560 w 17030978"/>
              <a:gd name="connsiteY63" fmla="*/ 32421 h 122429"/>
              <a:gd name="connsiteX64" fmla="*/ 2143026 w 17030978"/>
              <a:gd name="connsiteY64" fmla="*/ 43496 h 122429"/>
              <a:gd name="connsiteX65" fmla="*/ 2147547 w 17030978"/>
              <a:gd name="connsiteY65" fmla="*/ 40449 h 122429"/>
              <a:gd name="connsiteX66" fmla="*/ 2190635 w 17030978"/>
              <a:gd name="connsiteY66" fmla="*/ 31750 h 122429"/>
              <a:gd name="connsiteX67" fmla="*/ 2233721 w 17030978"/>
              <a:gd name="connsiteY67" fmla="*/ 40449 h 122429"/>
              <a:gd name="connsiteX68" fmla="*/ 2239056 w 17030978"/>
              <a:gd name="connsiteY68" fmla="*/ 44045 h 122429"/>
              <a:gd name="connsiteX69" fmla="*/ 2246892 w 17030978"/>
              <a:gd name="connsiteY69" fmla="*/ 32421 h 122429"/>
              <a:gd name="connsiteX70" fmla="*/ 2325166 w 17030978"/>
              <a:gd name="connsiteY70" fmla="*/ 0 h 122429"/>
              <a:gd name="connsiteX71" fmla="*/ 2403439 w 17030978"/>
              <a:gd name="connsiteY71" fmla="*/ 32421 h 122429"/>
              <a:gd name="connsiteX72" fmla="*/ 2410905 w 17030978"/>
              <a:gd name="connsiteY72" fmla="*/ 43496 h 122429"/>
              <a:gd name="connsiteX73" fmla="*/ 2415425 w 17030978"/>
              <a:gd name="connsiteY73" fmla="*/ 40449 h 122429"/>
              <a:gd name="connsiteX74" fmla="*/ 2458511 w 17030978"/>
              <a:gd name="connsiteY74" fmla="*/ 31750 h 122429"/>
              <a:gd name="connsiteX75" fmla="*/ 2501600 w 17030978"/>
              <a:gd name="connsiteY75" fmla="*/ 40449 h 122429"/>
              <a:gd name="connsiteX76" fmla="*/ 2506933 w 17030978"/>
              <a:gd name="connsiteY76" fmla="*/ 44045 h 122429"/>
              <a:gd name="connsiteX77" fmla="*/ 2514770 w 17030978"/>
              <a:gd name="connsiteY77" fmla="*/ 32421 h 122429"/>
              <a:gd name="connsiteX78" fmla="*/ 2593043 w 17030978"/>
              <a:gd name="connsiteY78" fmla="*/ 0 h 122429"/>
              <a:gd name="connsiteX79" fmla="*/ 2671316 w 17030978"/>
              <a:gd name="connsiteY79" fmla="*/ 32421 h 122429"/>
              <a:gd name="connsiteX80" fmla="*/ 2678783 w 17030978"/>
              <a:gd name="connsiteY80" fmla="*/ 43496 h 122429"/>
              <a:gd name="connsiteX81" fmla="*/ 2683303 w 17030978"/>
              <a:gd name="connsiteY81" fmla="*/ 40449 h 122429"/>
              <a:gd name="connsiteX82" fmla="*/ 2726391 w 17030978"/>
              <a:gd name="connsiteY82" fmla="*/ 31750 h 122429"/>
              <a:gd name="connsiteX83" fmla="*/ 2769478 w 17030978"/>
              <a:gd name="connsiteY83" fmla="*/ 40449 h 122429"/>
              <a:gd name="connsiteX84" fmla="*/ 2774813 w 17030978"/>
              <a:gd name="connsiteY84" fmla="*/ 44045 h 122429"/>
              <a:gd name="connsiteX85" fmla="*/ 2782649 w 17030978"/>
              <a:gd name="connsiteY85" fmla="*/ 32421 h 122429"/>
              <a:gd name="connsiteX86" fmla="*/ 2860922 w 17030978"/>
              <a:gd name="connsiteY86" fmla="*/ 0 h 122429"/>
              <a:gd name="connsiteX87" fmla="*/ 2939195 w 17030978"/>
              <a:gd name="connsiteY87" fmla="*/ 32421 h 122429"/>
              <a:gd name="connsiteX88" fmla="*/ 2946661 w 17030978"/>
              <a:gd name="connsiteY88" fmla="*/ 43496 h 122429"/>
              <a:gd name="connsiteX89" fmla="*/ 2951182 w 17030978"/>
              <a:gd name="connsiteY89" fmla="*/ 40449 h 122429"/>
              <a:gd name="connsiteX90" fmla="*/ 2994269 w 17030978"/>
              <a:gd name="connsiteY90" fmla="*/ 31750 h 122429"/>
              <a:gd name="connsiteX91" fmla="*/ 3037356 w 17030978"/>
              <a:gd name="connsiteY91" fmla="*/ 40449 h 122429"/>
              <a:gd name="connsiteX92" fmla="*/ 3042690 w 17030978"/>
              <a:gd name="connsiteY92" fmla="*/ 44045 h 122429"/>
              <a:gd name="connsiteX93" fmla="*/ 3050527 w 17030978"/>
              <a:gd name="connsiteY93" fmla="*/ 32421 h 122429"/>
              <a:gd name="connsiteX94" fmla="*/ 3128800 w 17030978"/>
              <a:gd name="connsiteY94" fmla="*/ 0 h 122429"/>
              <a:gd name="connsiteX95" fmla="*/ 3207072 w 17030978"/>
              <a:gd name="connsiteY95" fmla="*/ 32421 h 122429"/>
              <a:gd name="connsiteX96" fmla="*/ 3214539 w 17030978"/>
              <a:gd name="connsiteY96" fmla="*/ 43496 h 122429"/>
              <a:gd name="connsiteX97" fmla="*/ 3219059 w 17030978"/>
              <a:gd name="connsiteY97" fmla="*/ 40449 h 122429"/>
              <a:gd name="connsiteX98" fmla="*/ 3262147 w 17030978"/>
              <a:gd name="connsiteY98" fmla="*/ 31750 h 122429"/>
              <a:gd name="connsiteX99" fmla="*/ 3305232 w 17030978"/>
              <a:gd name="connsiteY99" fmla="*/ 40449 h 122429"/>
              <a:gd name="connsiteX100" fmla="*/ 3310564 w 17030978"/>
              <a:gd name="connsiteY100" fmla="*/ 44044 h 122429"/>
              <a:gd name="connsiteX101" fmla="*/ 3318400 w 17030978"/>
              <a:gd name="connsiteY101" fmla="*/ 32421 h 122429"/>
              <a:gd name="connsiteX102" fmla="*/ 3396671 w 17030978"/>
              <a:gd name="connsiteY102" fmla="*/ 0 h 122429"/>
              <a:gd name="connsiteX103" fmla="*/ 3474945 w 17030978"/>
              <a:gd name="connsiteY103" fmla="*/ 32421 h 122429"/>
              <a:gd name="connsiteX104" fmla="*/ 3482412 w 17030978"/>
              <a:gd name="connsiteY104" fmla="*/ 43497 h 122429"/>
              <a:gd name="connsiteX105" fmla="*/ 3486935 w 17030978"/>
              <a:gd name="connsiteY105" fmla="*/ 40449 h 122429"/>
              <a:gd name="connsiteX106" fmla="*/ 3530021 w 17030978"/>
              <a:gd name="connsiteY106" fmla="*/ 31750 h 122429"/>
              <a:gd name="connsiteX107" fmla="*/ 3573110 w 17030978"/>
              <a:gd name="connsiteY107" fmla="*/ 40449 h 122429"/>
              <a:gd name="connsiteX108" fmla="*/ 3578441 w 17030978"/>
              <a:gd name="connsiteY108" fmla="*/ 44043 h 122429"/>
              <a:gd name="connsiteX109" fmla="*/ 3586277 w 17030978"/>
              <a:gd name="connsiteY109" fmla="*/ 32421 h 122429"/>
              <a:gd name="connsiteX110" fmla="*/ 3664549 w 17030978"/>
              <a:gd name="connsiteY110" fmla="*/ 0 h 122429"/>
              <a:gd name="connsiteX111" fmla="*/ 3742823 w 17030978"/>
              <a:gd name="connsiteY111" fmla="*/ 32421 h 122429"/>
              <a:gd name="connsiteX112" fmla="*/ 3750290 w 17030978"/>
              <a:gd name="connsiteY112" fmla="*/ 43497 h 122429"/>
              <a:gd name="connsiteX113" fmla="*/ 3754813 w 17030978"/>
              <a:gd name="connsiteY113" fmla="*/ 40449 h 122429"/>
              <a:gd name="connsiteX114" fmla="*/ 3797899 w 17030978"/>
              <a:gd name="connsiteY114" fmla="*/ 31750 h 122429"/>
              <a:gd name="connsiteX115" fmla="*/ 3840988 w 17030978"/>
              <a:gd name="connsiteY115" fmla="*/ 40449 h 122429"/>
              <a:gd name="connsiteX116" fmla="*/ 3846320 w 17030978"/>
              <a:gd name="connsiteY116" fmla="*/ 44044 h 122429"/>
              <a:gd name="connsiteX117" fmla="*/ 3854155 w 17030978"/>
              <a:gd name="connsiteY117" fmla="*/ 32421 h 122429"/>
              <a:gd name="connsiteX118" fmla="*/ 3932428 w 17030978"/>
              <a:gd name="connsiteY118" fmla="*/ 0 h 122429"/>
              <a:gd name="connsiteX119" fmla="*/ 4010702 w 17030978"/>
              <a:gd name="connsiteY119" fmla="*/ 32421 h 122429"/>
              <a:gd name="connsiteX120" fmla="*/ 4018169 w 17030978"/>
              <a:gd name="connsiteY120" fmla="*/ 43497 h 122429"/>
              <a:gd name="connsiteX121" fmla="*/ 4022691 w 17030978"/>
              <a:gd name="connsiteY121" fmla="*/ 40449 h 122429"/>
              <a:gd name="connsiteX122" fmla="*/ 4065778 w 17030978"/>
              <a:gd name="connsiteY122" fmla="*/ 31750 h 122429"/>
              <a:gd name="connsiteX123" fmla="*/ 4108867 w 17030978"/>
              <a:gd name="connsiteY123" fmla="*/ 40449 h 122429"/>
              <a:gd name="connsiteX124" fmla="*/ 4114198 w 17030978"/>
              <a:gd name="connsiteY124" fmla="*/ 44043 h 122429"/>
              <a:gd name="connsiteX125" fmla="*/ 4122033 w 17030978"/>
              <a:gd name="connsiteY125" fmla="*/ 32421 h 122429"/>
              <a:gd name="connsiteX126" fmla="*/ 4200306 w 17030978"/>
              <a:gd name="connsiteY126" fmla="*/ 0 h 122429"/>
              <a:gd name="connsiteX127" fmla="*/ 4278580 w 17030978"/>
              <a:gd name="connsiteY127" fmla="*/ 32421 h 122429"/>
              <a:gd name="connsiteX128" fmla="*/ 4286047 w 17030978"/>
              <a:gd name="connsiteY128" fmla="*/ 43497 h 122429"/>
              <a:gd name="connsiteX129" fmla="*/ 4290569 w 17030978"/>
              <a:gd name="connsiteY129" fmla="*/ 40449 h 122429"/>
              <a:gd name="connsiteX130" fmla="*/ 4333656 w 17030978"/>
              <a:gd name="connsiteY130" fmla="*/ 31750 h 122429"/>
              <a:gd name="connsiteX131" fmla="*/ 4376745 w 17030978"/>
              <a:gd name="connsiteY131" fmla="*/ 40449 h 122429"/>
              <a:gd name="connsiteX132" fmla="*/ 4382076 w 17030978"/>
              <a:gd name="connsiteY132" fmla="*/ 44043 h 122429"/>
              <a:gd name="connsiteX133" fmla="*/ 4389911 w 17030978"/>
              <a:gd name="connsiteY133" fmla="*/ 32421 h 122429"/>
              <a:gd name="connsiteX134" fmla="*/ 4468184 w 17030978"/>
              <a:gd name="connsiteY134" fmla="*/ 0 h 122429"/>
              <a:gd name="connsiteX135" fmla="*/ 4546458 w 17030978"/>
              <a:gd name="connsiteY135" fmla="*/ 32421 h 122429"/>
              <a:gd name="connsiteX136" fmla="*/ 4553925 w 17030978"/>
              <a:gd name="connsiteY136" fmla="*/ 43497 h 122429"/>
              <a:gd name="connsiteX137" fmla="*/ 4558447 w 17030978"/>
              <a:gd name="connsiteY137" fmla="*/ 40449 h 122429"/>
              <a:gd name="connsiteX138" fmla="*/ 4601534 w 17030978"/>
              <a:gd name="connsiteY138" fmla="*/ 31750 h 122429"/>
              <a:gd name="connsiteX139" fmla="*/ 4644623 w 17030978"/>
              <a:gd name="connsiteY139" fmla="*/ 40449 h 122429"/>
              <a:gd name="connsiteX140" fmla="*/ 4649955 w 17030978"/>
              <a:gd name="connsiteY140" fmla="*/ 44044 h 122429"/>
              <a:gd name="connsiteX141" fmla="*/ 4657790 w 17030978"/>
              <a:gd name="connsiteY141" fmla="*/ 32421 h 122429"/>
              <a:gd name="connsiteX142" fmla="*/ 4736064 w 17030978"/>
              <a:gd name="connsiteY142" fmla="*/ 0 h 122429"/>
              <a:gd name="connsiteX143" fmla="*/ 4814337 w 17030978"/>
              <a:gd name="connsiteY143" fmla="*/ 32421 h 122429"/>
              <a:gd name="connsiteX144" fmla="*/ 4821804 w 17030978"/>
              <a:gd name="connsiteY144" fmla="*/ 43497 h 122429"/>
              <a:gd name="connsiteX145" fmla="*/ 4826326 w 17030978"/>
              <a:gd name="connsiteY145" fmla="*/ 40449 h 122429"/>
              <a:gd name="connsiteX146" fmla="*/ 4869413 w 17030978"/>
              <a:gd name="connsiteY146" fmla="*/ 31750 h 122429"/>
              <a:gd name="connsiteX147" fmla="*/ 4912502 w 17030978"/>
              <a:gd name="connsiteY147" fmla="*/ 40449 h 122429"/>
              <a:gd name="connsiteX148" fmla="*/ 4917833 w 17030978"/>
              <a:gd name="connsiteY148" fmla="*/ 44043 h 122429"/>
              <a:gd name="connsiteX149" fmla="*/ 4925668 w 17030978"/>
              <a:gd name="connsiteY149" fmla="*/ 32421 h 122429"/>
              <a:gd name="connsiteX150" fmla="*/ 5003941 w 17030978"/>
              <a:gd name="connsiteY150" fmla="*/ 0 h 122429"/>
              <a:gd name="connsiteX151" fmla="*/ 5082215 w 17030978"/>
              <a:gd name="connsiteY151" fmla="*/ 32421 h 122429"/>
              <a:gd name="connsiteX152" fmla="*/ 5089682 w 17030978"/>
              <a:gd name="connsiteY152" fmla="*/ 43497 h 122429"/>
              <a:gd name="connsiteX153" fmla="*/ 5094204 w 17030978"/>
              <a:gd name="connsiteY153" fmla="*/ 40449 h 122429"/>
              <a:gd name="connsiteX154" fmla="*/ 5137291 w 17030978"/>
              <a:gd name="connsiteY154" fmla="*/ 31750 h 122429"/>
              <a:gd name="connsiteX155" fmla="*/ 5180380 w 17030978"/>
              <a:gd name="connsiteY155" fmla="*/ 40449 h 122429"/>
              <a:gd name="connsiteX156" fmla="*/ 5185711 w 17030978"/>
              <a:gd name="connsiteY156" fmla="*/ 44043 h 122429"/>
              <a:gd name="connsiteX157" fmla="*/ 5193546 w 17030978"/>
              <a:gd name="connsiteY157" fmla="*/ 32421 h 122429"/>
              <a:gd name="connsiteX158" fmla="*/ 5271819 w 17030978"/>
              <a:gd name="connsiteY158" fmla="*/ 0 h 122429"/>
              <a:gd name="connsiteX159" fmla="*/ 5350093 w 17030978"/>
              <a:gd name="connsiteY159" fmla="*/ 32421 h 122429"/>
              <a:gd name="connsiteX160" fmla="*/ 5357560 w 17030978"/>
              <a:gd name="connsiteY160" fmla="*/ 43497 h 122429"/>
              <a:gd name="connsiteX161" fmla="*/ 5362082 w 17030978"/>
              <a:gd name="connsiteY161" fmla="*/ 40449 h 122429"/>
              <a:gd name="connsiteX162" fmla="*/ 5405169 w 17030978"/>
              <a:gd name="connsiteY162" fmla="*/ 31750 h 122429"/>
              <a:gd name="connsiteX163" fmla="*/ 5448258 w 17030978"/>
              <a:gd name="connsiteY163" fmla="*/ 40449 h 122429"/>
              <a:gd name="connsiteX164" fmla="*/ 5453590 w 17030978"/>
              <a:gd name="connsiteY164" fmla="*/ 44044 h 122429"/>
              <a:gd name="connsiteX165" fmla="*/ 5461425 w 17030978"/>
              <a:gd name="connsiteY165" fmla="*/ 32421 h 122429"/>
              <a:gd name="connsiteX166" fmla="*/ 5539699 w 17030978"/>
              <a:gd name="connsiteY166" fmla="*/ 0 h 122429"/>
              <a:gd name="connsiteX167" fmla="*/ 5617972 w 17030978"/>
              <a:gd name="connsiteY167" fmla="*/ 32421 h 122429"/>
              <a:gd name="connsiteX168" fmla="*/ 5625439 w 17030978"/>
              <a:gd name="connsiteY168" fmla="*/ 43497 h 122429"/>
              <a:gd name="connsiteX169" fmla="*/ 5629961 w 17030978"/>
              <a:gd name="connsiteY169" fmla="*/ 40449 h 122429"/>
              <a:gd name="connsiteX170" fmla="*/ 5673048 w 17030978"/>
              <a:gd name="connsiteY170" fmla="*/ 31750 h 122429"/>
              <a:gd name="connsiteX171" fmla="*/ 5716137 w 17030978"/>
              <a:gd name="connsiteY171" fmla="*/ 40449 h 122429"/>
              <a:gd name="connsiteX172" fmla="*/ 5721468 w 17030978"/>
              <a:gd name="connsiteY172" fmla="*/ 44043 h 122429"/>
              <a:gd name="connsiteX173" fmla="*/ 5729303 w 17030978"/>
              <a:gd name="connsiteY173" fmla="*/ 32421 h 122429"/>
              <a:gd name="connsiteX174" fmla="*/ 5807577 w 17030978"/>
              <a:gd name="connsiteY174" fmla="*/ 0 h 122429"/>
              <a:gd name="connsiteX175" fmla="*/ 5885850 w 17030978"/>
              <a:gd name="connsiteY175" fmla="*/ 32421 h 122429"/>
              <a:gd name="connsiteX176" fmla="*/ 5893317 w 17030978"/>
              <a:gd name="connsiteY176" fmla="*/ 43497 h 122429"/>
              <a:gd name="connsiteX177" fmla="*/ 5897839 w 17030978"/>
              <a:gd name="connsiteY177" fmla="*/ 40449 h 122429"/>
              <a:gd name="connsiteX178" fmla="*/ 5940926 w 17030978"/>
              <a:gd name="connsiteY178" fmla="*/ 31750 h 122429"/>
              <a:gd name="connsiteX179" fmla="*/ 5984015 w 17030978"/>
              <a:gd name="connsiteY179" fmla="*/ 40449 h 122429"/>
              <a:gd name="connsiteX180" fmla="*/ 5989346 w 17030978"/>
              <a:gd name="connsiteY180" fmla="*/ 44043 h 122429"/>
              <a:gd name="connsiteX181" fmla="*/ 5997181 w 17030978"/>
              <a:gd name="connsiteY181" fmla="*/ 32421 h 122429"/>
              <a:gd name="connsiteX182" fmla="*/ 6075455 w 17030978"/>
              <a:gd name="connsiteY182" fmla="*/ 0 h 122429"/>
              <a:gd name="connsiteX183" fmla="*/ 6153728 w 17030978"/>
              <a:gd name="connsiteY183" fmla="*/ 32421 h 122429"/>
              <a:gd name="connsiteX184" fmla="*/ 6161195 w 17030978"/>
              <a:gd name="connsiteY184" fmla="*/ 43497 h 122429"/>
              <a:gd name="connsiteX185" fmla="*/ 6165717 w 17030978"/>
              <a:gd name="connsiteY185" fmla="*/ 40449 h 122429"/>
              <a:gd name="connsiteX186" fmla="*/ 6208804 w 17030978"/>
              <a:gd name="connsiteY186" fmla="*/ 31750 h 122429"/>
              <a:gd name="connsiteX187" fmla="*/ 6251893 w 17030978"/>
              <a:gd name="connsiteY187" fmla="*/ 40449 h 122429"/>
              <a:gd name="connsiteX188" fmla="*/ 6257225 w 17030978"/>
              <a:gd name="connsiteY188" fmla="*/ 44044 h 122429"/>
              <a:gd name="connsiteX189" fmla="*/ 6265060 w 17030978"/>
              <a:gd name="connsiteY189" fmla="*/ 32421 h 122429"/>
              <a:gd name="connsiteX190" fmla="*/ 6343334 w 17030978"/>
              <a:gd name="connsiteY190" fmla="*/ 0 h 122429"/>
              <a:gd name="connsiteX191" fmla="*/ 6421607 w 17030978"/>
              <a:gd name="connsiteY191" fmla="*/ 32421 h 122429"/>
              <a:gd name="connsiteX192" fmla="*/ 6429074 w 17030978"/>
              <a:gd name="connsiteY192" fmla="*/ 43497 h 122429"/>
              <a:gd name="connsiteX193" fmla="*/ 6433596 w 17030978"/>
              <a:gd name="connsiteY193" fmla="*/ 40449 h 122429"/>
              <a:gd name="connsiteX194" fmla="*/ 6476684 w 17030978"/>
              <a:gd name="connsiteY194" fmla="*/ 31750 h 122429"/>
              <a:gd name="connsiteX195" fmla="*/ 6519772 w 17030978"/>
              <a:gd name="connsiteY195" fmla="*/ 40449 h 122429"/>
              <a:gd name="connsiteX196" fmla="*/ 6525103 w 17030978"/>
              <a:gd name="connsiteY196" fmla="*/ 44043 h 122429"/>
              <a:gd name="connsiteX197" fmla="*/ 6532938 w 17030978"/>
              <a:gd name="connsiteY197" fmla="*/ 32421 h 122429"/>
              <a:gd name="connsiteX198" fmla="*/ 6611212 w 17030978"/>
              <a:gd name="connsiteY198" fmla="*/ 0 h 122429"/>
              <a:gd name="connsiteX199" fmla="*/ 6689485 w 17030978"/>
              <a:gd name="connsiteY199" fmla="*/ 32421 h 122429"/>
              <a:gd name="connsiteX200" fmla="*/ 6696952 w 17030978"/>
              <a:gd name="connsiteY200" fmla="*/ 43497 h 122429"/>
              <a:gd name="connsiteX201" fmla="*/ 6701474 w 17030978"/>
              <a:gd name="connsiteY201" fmla="*/ 40449 h 122429"/>
              <a:gd name="connsiteX202" fmla="*/ 6744561 w 17030978"/>
              <a:gd name="connsiteY202" fmla="*/ 31750 h 122429"/>
              <a:gd name="connsiteX203" fmla="*/ 6787650 w 17030978"/>
              <a:gd name="connsiteY203" fmla="*/ 40449 h 122429"/>
              <a:gd name="connsiteX204" fmla="*/ 6792981 w 17030978"/>
              <a:gd name="connsiteY204" fmla="*/ 44043 h 122429"/>
              <a:gd name="connsiteX205" fmla="*/ 6800816 w 17030978"/>
              <a:gd name="connsiteY205" fmla="*/ 32421 h 122429"/>
              <a:gd name="connsiteX206" fmla="*/ 6879090 w 17030978"/>
              <a:gd name="connsiteY206" fmla="*/ 0 h 122429"/>
              <a:gd name="connsiteX207" fmla="*/ 6957363 w 17030978"/>
              <a:gd name="connsiteY207" fmla="*/ 32421 h 122429"/>
              <a:gd name="connsiteX208" fmla="*/ 6964830 w 17030978"/>
              <a:gd name="connsiteY208" fmla="*/ 43497 h 122429"/>
              <a:gd name="connsiteX209" fmla="*/ 6969352 w 17030978"/>
              <a:gd name="connsiteY209" fmla="*/ 40449 h 122429"/>
              <a:gd name="connsiteX210" fmla="*/ 7012439 w 17030978"/>
              <a:gd name="connsiteY210" fmla="*/ 31750 h 122429"/>
              <a:gd name="connsiteX211" fmla="*/ 7055528 w 17030978"/>
              <a:gd name="connsiteY211" fmla="*/ 40449 h 122429"/>
              <a:gd name="connsiteX212" fmla="*/ 7060859 w 17030978"/>
              <a:gd name="connsiteY212" fmla="*/ 44044 h 122429"/>
              <a:gd name="connsiteX213" fmla="*/ 7068695 w 17030978"/>
              <a:gd name="connsiteY213" fmla="*/ 32421 h 122429"/>
              <a:gd name="connsiteX214" fmla="*/ 7146969 w 17030978"/>
              <a:gd name="connsiteY214" fmla="*/ 0 h 122429"/>
              <a:gd name="connsiteX215" fmla="*/ 7225241 w 17030978"/>
              <a:gd name="connsiteY215" fmla="*/ 32421 h 122429"/>
              <a:gd name="connsiteX216" fmla="*/ 7232710 w 17030978"/>
              <a:gd name="connsiteY216" fmla="*/ 43497 h 122429"/>
              <a:gd name="connsiteX217" fmla="*/ 7237231 w 17030978"/>
              <a:gd name="connsiteY217" fmla="*/ 40449 h 122429"/>
              <a:gd name="connsiteX218" fmla="*/ 7280319 w 17030978"/>
              <a:gd name="connsiteY218" fmla="*/ 31750 h 122429"/>
              <a:gd name="connsiteX219" fmla="*/ 7323407 w 17030978"/>
              <a:gd name="connsiteY219" fmla="*/ 40449 h 122429"/>
              <a:gd name="connsiteX220" fmla="*/ 7328737 w 17030978"/>
              <a:gd name="connsiteY220" fmla="*/ 44043 h 122429"/>
              <a:gd name="connsiteX221" fmla="*/ 7336573 w 17030978"/>
              <a:gd name="connsiteY221" fmla="*/ 32421 h 122429"/>
              <a:gd name="connsiteX222" fmla="*/ 7414847 w 17030978"/>
              <a:gd name="connsiteY222" fmla="*/ 0 h 122429"/>
              <a:gd name="connsiteX223" fmla="*/ 7493119 w 17030978"/>
              <a:gd name="connsiteY223" fmla="*/ 32421 h 122429"/>
              <a:gd name="connsiteX224" fmla="*/ 7500587 w 17030978"/>
              <a:gd name="connsiteY224" fmla="*/ 43497 h 122429"/>
              <a:gd name="connsiteX225" fmla="*/ 7505109 w 17030978"/>
              <a:gd name="connsiteY225" fmla="*/ 40449 h 122429"/>
              <a:gd name="connsiteX226" fmla="*/ 7548196 w 17030978"/>
              <a:gd name="connsiteY226" fmla="*/ 31750 h 122429"/>
              <a:gd name="connsiteX227" fmla="*/ 7591283 w 17030978"/>
              <a:gd name="connsiteY227" fmla="*/ 40449 h 122429"/>
              <a:gd name="connsiteX228" fmla="*/ 7596615 w 17030978"/>
              <a:gd name="connsiteY228" fmla="*/ 44043 h 122429"/>
              <a:gd name="connsiteX229" fmla="*/ 7604451 w 17030978"/>
              <a:gd name="connsiteY229" fmla="*/ 32421 h 122429"/>
              <a:gd name="connsiteX230" fmla="*/ 7682724 w 17030978"/>
              <a:gd name="connsiteY230" fmla="*/ 0 h 122429"/>
              <a:gd name="connsiteX231" fmla="*/ 7760997 w 17030978"/>
              <a:gd name="connsiteY231" fmla="*/ 32421 h 122429"/>
              <a:gd name="connsiteX232" fmla="*/ 7768465 w 17030978"/>
              <a:gd name="connsiteY232" fmla="*/ 43497 h 122429"/>
              <a:gd name="connsiteX233" fmla="*/ 7772987 w 17030978"/>
              <a:gd name="connsiteY233" fmla="*/ 40449 h 122429"/>
              <a:gd name="connsiteX234" fmla="*/ 7816074 w 17030978"/>
              <a:gd name="connsiteY234" fmla="*/ 31750 h 122429"/>
              <a:gd name="connsiteX235" fmla="*/ 7859161 w 17030978"/>
              <a:gd name="connsiteY235" fmla="*/ 40449 h 122429"/>
              <a:gd name="connsiteX236" fmla="*/ 7864494 w 17030978"/>
              <a:gd name="connsiteY236" fmla="*/ 44044 h 122429"/>
              <a:gd name="connsiteX237" fmla="*/ 7872330 w 17030978"/>
              <a:gd name="connsiteY237" fmla="*/ 32421 h 122429"/>
              <a:gd name="connsiteX238" fmla="*/ 7950603 w 17030978"/>
              <a:gd name="connsiteY238" fmla="*/ 0 h 122429"/>
              <a:gd name="connsiteX239" fmla="*/ 8028876 w 17030978"/>
              <a:gd name="connsiteY239" fmla="*/ 32421 h 122429"/>
              <a:gd name="connsiteX240" fmla="*/ 8036344 w 17030978"/>
              <a:gd name="connsiteY240" fmla="*/ 43497 h 122429"/>
              <a:gd name="connsiteX241" fmla="*/ 8040866 w 17030978"/>
              <a:gd name="connsiteY241" fmla="*/ 40449 h 122429"/>
              <a:gd name="connsiteX242" fmla="*/ 8083953 w 17030978"/>
              <a:gd name="connsiteY242" fmla="*/ 31750 h 122429"/>
              <a:gd name="connsiteX243" fmla="*/ 8127040 w 17030978"/>
              <a:gd name="connsiteY243" fmla="*/ 40449 h 122429"/>
              <a:gd name="connsiteX244" fmla="*/ 8132366 w 17030978"/>
              <a:gd name="connsiteY244" fmla="*/ 44040 h 122429"/>
              <a:gd name="connsiteX245" fmla="*/ 8140200 w 17030978"/>
              <a:gd name="connsiteY245" fmla="*/ 32421 h 122429"/>
              <a:gd name="connsiteX246" fmla="*/ 8218473 w 17030978"/>
              <a:gd name="connsiteY246" fmla="*/ 0 h 122429"/>
              <a:gd name="connsiteX247" fmla="*/ 8296746 w 17030978"/>
              <a:gd name="connsiteY247" fmla="*/ 32421 h 122429"/>
              <a:gd name="connsiteX248" fmla="*/ 8304214 w 17030978"/>
              <a:gd name="connsiteY248" fmla="*/ 43497 h 122429"/>
              <a:gd name="connsiteX249" fmla="*/ 8308736 w 17030978"/>
              <a:gd name="connsiteY249" fmla="*/ 40449 h 122429"/>
              <a:gd name="connsiteX250" fmla="*/ 8351823 w 17030978"/>
              <a:gd name="connsiteY250" fmla="*/ 31750 h 122429"/>
              <a:gd name="connsiteX251" fmla="*/ 8394911 w 17030978"/>
              <a:gd name="connsiteY251" fmla="*/ 40449 h 122429"/>
              <a:gd name="connsiteX252" fmla="*/ 8400523 w 17030978"/>
              <a:gd name="connsiteY252" fmla="*/ 44233 h 122429"/>
              <a:gd name="connsiteX253" fmla="*/ 8408487 w 17030978"/>
              <a:gd name="connsiteY253" fmla="*/ 32422 h 122429"/>
              <a:gd name="connsiteX254" fmla="*/ 8486760 w 17030978"/>
              <a:gd name="connsiteY254" fmla="*/ 0 h 122429"/>
              <a:gd name="connsiteX255" fmla="*/ 8565033 w 17030978"/>
              <a:gd name="connsiteY255" fmla="*/ 32421 h 122429"/>
              <a:gd name="connsiteX256" fmla="*/ 8572500 w 17030978"/>
              <a:gd name="connsiteY256" fmla="*/ 43496 h 122429"/>
              <a:gd name="connsiteX257" fmla="*/ 8577020 w 17030978"/>
              <a:gd name="connsiteY257" fmla="*/ 40449 h 122429"/>
              <a:gd name="connsiteX258" fmla="*/ 8620107 w 17030978"/>
              <a:gd name="connsiteY258" fmla="*/ 31750 h 122429"/>
              <a:gd name="connsiteX259" fmla="*/ 8663194 w 17030978"/>
              <a:gd name="connsiteY259" fmla="*/ 40449 h 122429"/>
              <a:gd name="connsiteX260" fmla="*/ 8668528 w 17030978"/>
              <a:gd name="connsiteY260" fmla="*/ 44044 h 122429"/>
              <a:gd name="connsiteX261" fmla="*/ 8676365 w 17030978"/>
              <a:gd name="connsiteY261" fmla="*/ 32421 h 122429"/>
              <a:gd name="connsiteX262" fmla="*/ 8754638 w 17030978"/>
              <a:gd name="connsiteY262" fmla="*/ 0 h 122429"/>
              <a:gd name="connsiteX263" fmla="*/ 8832911 w 17030978"/>
              <a:gd name="connsiteY263" fmla="*/ 32421 h 122429"/>
              <a:gd name="connsiteX264" fmla="*/ 8840378 w 17030978"/>
              <a:gd name="connsiteY264" fmla="*/ 43496 h 122429"/>
              <a:gd name="connsiteX265" fmla="*/ 8844898 w 17030978"/>
              <a:gd name="connsiteY265" fmla="*/ 40449 h 122429"/>
              <a:gd name="connsiteX266" fmla="*/ 8887985 w 17030978"/>
              <a:gd name="connsiteY266" fmla="*/ 31750 h 122429"/>
              <a:gd name="connsiteX267" fmla="*/ 8931073 w 17030978"/>
              <a:gd name="connsiteY267" fmla="*/ 40449 h 122429"/>
              <a:gd name="connsiteX268" fmla="*/ 8936406 w 17030978"/>
              <a:gd name="connsiteY268" fmla="*/ 44045 h 122429"/>
              <a:gd name="connsiteX269" fmla="*/ 8944244 w 17030978"/>
              <a:gd name="connsiteY269" fmla="*/ 32421 h 122429"/>
              <a:gd name="connsiteX270" fmla="*/ 9022517 w 17030978"/>
              <a:gd name="connsiteY270" fmla="*/ 0 h 122429"/>
              <a:gd name="connsiteX271" fmla="*/ 9100790 w 17030978"/>
              <a:gd name="connsiteY271" fmla="*/ 32421 h 122429"/>
              <a:gd name="connsiteX272" fmla="*/ 9108257 w 17030978"/>
              <a:gd name="connsiteY272" fmla="*/ 43496 h 122429"/>
              <a:gd name="connsiteX273" fmla="*/ 9112777 w 17030978"/>
              <a:gd name="connsiteY273" fmla="*/ 40449 h 122429"/>
              <a:gd name="connsiteX274" fmla="*/ 9155865 w 17030978"/>
              <a:gd name="connsiteY274" fmla="*/ 31750 h 122429"/>
              <a:gd name="connsiteX275" fmla="*/ 9198952 w 17030978"/>
              <a:gd name="connsiteY275" fmla="*/ 40449 h 122429"/>
              <a:gd name="connsiteX276" fmla="*/ 9204286 w 17030978"/>
              <a:gd name="connsiteY276" fmla="*/ 44045 h 122429"/>
              <a:gd name="connsiteX277" fmla="*/ 9212123 w 17030978"/>
              <a:gd name="connsiteY277" fmla="*/ 32421 h 122429"/>
              <a:gd name="connsiteX278" fmla="*/ 9290396 w 17030978"/>
              <a:gd name="connsiteY278" fmla="*/ 0 h 122429"/>
              <a:gd name="connsiteX279" fmla="*/ 9368669 w 17030978"/>
              <a:gd name="connsiteY279" fmla="*/ 32421 h 122429"/>
              <a:gd name="connsiteX280" fmla="*/ 9376137 w 17030978"/>
              <a:gd name="connsiteY280" fmla="*/ 43496 h 122429"/>
              <a:gd name="connsiteX281" fmla="*/ 9380656 w 17030978"/>
              <a:gd name="connsiteY281" fmla="*/ 40449 h 122429"/>
              <a:gd name="connsiteX282" fmla="*/ 9423744 w 17030978"/>
              <a:gd name="connsiteY282" fmla="*/ 31750 h 122429"/>
              <a:gd name="connsiteX283" fmla="*/ 9466831 w 17030978"/>
              <a:gd name="connsiteY283" fmla="*/ 40449 h 122429"/>
              <a:gd name="connsiteX284" fmla="*/ 9472164 w 17030978"/>
              <a:gd name="connsiteY284" fmla="*/ 44045 h 122429"/>
              <a:gd name="connsiteX285" fmla="*/ 9480002 w 17030978"/>
              <a:gd name="connsiteY285" fmla="*/ 32421 h 122429"/>
              <a:gd name="connsiteX286" fmla="*/ 9558275 w 17030978"/>
              <a:gd name="connsiteY286" fmla="*/ 0 h 122429"/>
              <a:gd name="connsiteX287" fmla="*/ 9636548 w 17030978"/>
              <a:gd name="connsiteY287" fmla="*/ 32421 h 122429"/>
              <a:gd name="connsiteX288" fmla="*/ 9644015 w 17030978"/>
              <a:gd name="connsiteY288" fmla="*/ 43496 h 122429"/>
              <a:gd name="connsiteX289" fmla="*/ 9648535 w 17030978"/>
              <a:gd name="connsiteY289" fmla="*/ 40449 h 122429"/>
              <a:gd name="connsiteX290" fmla="*/ 9691622 w 17030978"/>
              <a:gd name="connsiteY290" fmla="*/ 31750 h 122429"/>
              <a:gd name="connsiteX291" fmla="*/ 9734710 w 17030978"/>
              <a:gd name="connsiteY291" fmla="*/ 40449 h 122429"/>
              <a:gd name="connsiteX292" fmla="*/ 9740043 w 17030978"/>
              <a:gd name="connsiteY292" fmla="*/ 44045 h 122429"/>
              <a:gd name="connsiteX293" fmla="*/ 9747880 w 17030978"/>
              <a:gd name="connsiteY293" fmla="*/ 32421 h 122429"/>
              <a:gd name="connsiteX294" fmla="*/ 9826155 w 17030978"/>
              <a:gd name="connsiteY294" fmla="*/ 0 h 122429"/>
              <a:gd name="connsiteX295" fmla="*/ 9904427 w 17030978"/>
              <a:gd name="connsiteY295" fmla="*/ 32421 h 122429"/>
              <a:gd name="connsiteX296" fmla="*/ 9911894 w 17030978"/>
              <a:gd name="connsiteY296" fmla="*/ 43496 h 122429"/>
              <a:gd name="connsiteX297" fmla="*/ 9916414 w 17030978"/>
              <a:gd name="connsiteY297" fmla="*/ 40449 h 122429"/>
              <a:gd name="connsiteX298" fmla="*/ 9959501 w 17030978"/>
              <a:gd name="connsiteY298" fmla="*/ 31750 h 122429"/>
              <a:gd name="connsiteX299" fmla="*/ 10002588 w 17030978"/>
              <a:gd name="connsiteY299" fmla="*/ 40449 h 122429"/>
              <a:gd name="connsiteX300" fmla="*/ 10007922 w 17030978"/>
              <a:gd name="connsiteY300" fmla="*/ 44044 h 122429"/>
              <a:gd name="connsiteX301" fmla="*/ 10015758 w 17030978"/>
              <a:gd name="connsiteY301" fmla="*/ 32421 h 122429"/>
              <a:gd name="connsiteX302" fmla="*/ 10094032 w 17030978"/>
              <a:gd name="connsiteY302" fmla="*/ 0 h 122429"/>
              <a:gd name="connsiteX303" fmla="*/ 10172305 w 17030978"/>
              <a:gd name="connsiteY303" fmla="*/ 32421 h 122429"/>
              <a:gd name="connsiteX304" fmla="*/ 10179772 w 17030978"/>
              <a:gd name="connsiteY304" fmla="*/ 43496 h 122429"/>
              <a:gd name="connsiteX305" fmla="*/ 10184291 w 17030978"/>
              <a:gd name="connsiteY305" fmla="*/ 40449 h 122429"/>
              <a:gd name="connsiteX306" fmla="*/ 10227378 w 17030978"/>
              <a:gd name="connsiteY306" fmla="*/ 31750 h 122429"/>
              <a:gd name="connsiteX307" fmla="*/ 10270466 w 17030978"/>
              <a:gd name="connsiteY307" fmla="*/ 40449 h 122429"/>
              <a:gd name="connsiteX308" fmla="*/ 10275799 w 17030978"/>
              <a:gd name="connsiteY308" fmla="*/ 44044 h 122429"/>
              <a:gd name="connsiteX309" fmla="*/ 10283636 w 17030978"/>
              <a:gd name="connsiteY309" fmla="*/ 32421 h 122429"/>
              <a:gd name="connsiteX310" fmla="*/ 10361907 w 17030978"/>
              <a:gd name="connsiteY310" fmla="*/ 0 h 122429"/>
              <a:gd name="connsiteX311" fmla="*/ 10440182 w 17030978"/>
              <a:gd name="connsiteY311" fmla="*/ 32421 h 122429"/>
              <a:gd name="connsiteX312" fmla="*/ 10447649 w 17030978"/>
              <a:gd name="connsiteY312" fmla="*/ 43496 h 122429"/>
              <a:gd name="connsiteX313" fmla="*/ 10452168 w 17030978"/>
              <a:gd name="connsiteY313" fmla="*/ 40449 h 122429"/>
              <a:gd name="connsiteX314" fmla="*/ 10495257 w 17030978"/>
              <a:gd name="connsiteY314" fmla="*/ 31750 h 122429"/>
              <a:gd name="connsiteX315" fmla="*/ 10538343 w 17030978"/>
              <a:gd name="connsiteY315" fmla="*/ 40449 h 122429"/>
              <a:gd name="connsiteX316" fmla="*/ 10543678 w 17030978"/>
              <a:gd name="connsiteY316" fmla="*/ 44045 h 122429"/>
              <a:gd name="connsiteX317" fmla="*/ 10551514 w 17030978"/>
              <a:gd name="connsiteY317" fmla="*/ 32421 h 122429"/>
              <a:gd name="connsiteX318" fmla="*/ 10629787 w 17030978"/>
              <a:gd name="connsiteY318" fmla="*/ 0 h 122429"/>
              <a:gd name="connsiteX319" fmla="*/ 10708060 w 17030978"/>
              <a:gd name="connsiteY319" fmla="*/ 32421 h 122429"/>
              <a:gd name="connsiteX320" fmla="*/ 10715526 w 17030978"/>
              <a:gd name="connsiteY320" fmla="*/ 43496 h 122429"/>
              <a:gd name="connsiteX321" fmla="*/ 10720047 w 17030978"/>
              <a:gd name="connsiteY321" fmla="*/ 40449 h 122429"/>
              <a:gd name="connsiteX322" fmla="*/ 10763135 w 17030978"/>
              <a:gd name="connsiteY322" fmla="*/ 31750 h 122429"/>
              <a:gd name="connsiteX323" fmla="*/ 10806221 w 17030978"/>
              <a:gd name="connsiteY323" fmla="*/ 40449 h 122429"/>
              <a:gd name="connsiteX324" fmla="*/ 10811556 w 17030978"/>
              <a:gd name="connsiteY324" fmla="*/ 44045 h 122429"/>
              <a:gd name="connsiteX325" fmla="*/ 10819392 w 17030978"/>
              <a:gd name="connsiteY325" fmla="*/ 32421 h 122429"/>
              <a:gd name="connsiteX326" fmla="*/ 10897666 w 17030978"/>
              <a:gd name="connsiteY326" fmla="*/ 0 h 122429"/>
              <a:gd name="connsiteX327" fmla="*/ 10975939 w 17030978"/>
              <a:gd name="connsiteY327" fmla="*/ 32421 h 122429"/>
              <a:gd name="connsiteX328" fmla="*/ 10983405 w 17030978"/>
              <a:gd name="connsiteY328" fmla="*/ 43496 h 122429"/>
              <a:gd name="connsiteX329" fmla="*/ 10987925 w 17030978"/>
              <a:gd name="connsiteY329" fmla="*/ 40449 h 122429"/>
              <a:gd name="connsiteX330" fmla="*/ 11031011 w 17030978"/>
              <a:gd name="connsiteY330" fmla="*/ 31750 h 122429"/>
              <a:gd name="connsiteX331" fmla="*/ 11074100 w 17030978"/>
              <a:gd name="connsiteY331" fmla="*/ 40449 h 122429"/>
              <a:gd name="connsiteX332" fmla="*/ 11079433 w 17030978"/>
              <a:gd name="connsiteY332" fmla="*/ 44045 h 122429"/>
              <a:gd name="connsiteX333" fmla="*/ 11087270 w 17030978"/>
              <a:gd name="connsiteY333" fmla="*/ 32421 h 122429"/>
              <a:gd name="connsiteX334" fmla="*/ 11165543 w 17030978"/>
              <a:gd name="connsiteY334" fmla="*/ 0 h 122429"/>
              <a:gd name="connsiteX335" fmla="*/ 11243816 w 17030978"/>
              <a:gd name="connsiteY335" fmla="*/ 32421 h 122429"/>
              <a:gd name="connsiteX336" fmla="*/ 11251283 w 17030978"/>
              <a:gd name="connsiteY336" fmla="*/ 43496 h 122429"/>
              <a:gd name="connsiteX337" fmla="*/ 11255803 w 17030978"/>
              <a:gd name="connsiteY337" fmla="*/ 40449 h 122429"/>
              <a:gd name="connsiteX338" fmla="*/ 11298891 w 17030978"/>
              <a:gd name="connsiteY338" fmla="*/ 31750 h 122429"/>
              <a:gd name="connsiteX339" fmla="*/ 11341978 w 17030978"/>
              <a:gd name="connsiteY339" fmla="*/ 40449 h 122429"/>
              <a:gd name="connsiteX340" fmla="*/ 11347313 w 17030978"/>
              <a:gd name="connsiteY340" fmla="*/ 44045 h 122429"/>
              <a:gd name="connsiteX341" fmla="*/ 11355149 w 17030978"/>
              <a:gd name="connsiteY341" fmla="*/ 32421 h 122429"/>
              <a:gd name="connsiteX342" fmla="*/ 11433422 w 17030978"/>
              <a:gd name="connsiteY342" fmla="*/ 0 h 122429"/>
              <a:gd name="connsiteX343" fmla="*/ 11511695 w 17030978"/>
              <a:gd name="connsiteY343" fmla="*/ 32421 h 122429"/>
              <a:gd name="connsiteX344" fmla="*/ 11519161 w 17030978"/>
              <a:gd name="connsiteY344" fmla="*/ 43496 h 122429"/>
              <a:gd name="connsiteX345" fmla="*/ 11523682 w 17030978"/>
              <a:gd name="connsiteY345" fmla="*/ 40449 h 122429"/>
              <a:gd name="connsiteX346" fmla="*/ 11566769 w 17030978"/>
              <a:gd name="connsiteY346" fmla="*/ 31750 h 122429"/>
              <a:gd name="connsiteX347" fmla="*/ 11609856 w 17030978"/>
              <a:gd name="connsiteY347" fmla="*/ 40449 h 122429"/>
              <a:gd name="connsiteX348" fmla="*/ 11615190 w 17030978"/>
              <a:gd name="connsiteY348" fmla="*/ 44045 h 122429"/>
              <a:gd name="connsiteX349" fmla="*/ 11623027 w 17030978"/>
              <a:gd name="connsiteY349" fmla="*/ 32421 h 122429"/>
              <a:gd name="connsiteX350" fmla="*/ 11701300 w 17030978"/>
              <a:gd name="connsiteY350" fmla="*/ 0 h 122429"/>
              <a:gd name="connsiteX351" fmla="*/ 11779572 w 17030978"/>
              <a:gd name="connsiteY351" fmla="*/ 32421 h 122429"/>
              <a:gd name="connsiteX352" fmla="*/ 11787039 w 17030978"/>
              <a:gd name="connsiteY352" fmla="*/ 43496 h 122429"/>
              <a:gd name="connsiteX353" fmla="*/ 11791559 w 17030978"/>
              <a:gd name="connsiteY353" fmla="*/ 40449 h 122429"/>
              <a:gd name="connsiteX354" fmla="*/ 11834647 w 17030978"/>
              <a:gd name="connsiteY354" fmla="*/ 31750 h 122429"/>
              <a:gd name="connsiteX355" fmla="*/ 11877731 w 17030978"/>
              <a:gd name="connsiteY355" fmla="*/ 40449 h 122429"/>
              <a:gd name="connsiteX356" fmla="*/ 11883063 w 17030978"/>
              <a:gd name="connsiteY356" fmla="*/ 44044 h 122429"/>
              <a:gd name="connsiteX357" fmla="*/ 11890900 w 17030978"/>
              <a:gd name="connsiteY357" fmla="*/ 32421 h 122429"/>
              <a:gd name="connsiteX358" fmla="*/ 11969171 w 17030978"/>
              <a:gd name="connsiteY358" fmla="*/ 0 h 122429"/>
              <a:gd name="connsiteX359" fmla="*/ 12047444 w 17030978"/>
              <a:gd name="connsiteY359" fmla="*/ 32421 h 122429"/>
              <a:gd name="connsiteX360" fmla="*/ 12054912 w 17030978"/>
              <a:gd name="connsiteY360" fmla="*/ 43497 h 122429"/>
              <a:gd name="connsiteX361" fmla="*/ 12059434 w 17030978"/>
              <a:gd name="connsiteY361" fmla="*/ 40449 h 122429"/>
              <a:gd name="connsiteX362" fmla="*/ 12102521 w 17030978"/>
              <a:gd name="connsiteY362" fmla="*/ 31750 h 122429"/>
              <a:gd name="connsiteX363" fmla="*/ 12145609 w 17030978"/>
              <a:gd name="connsiteY363" fmla="*/ 40449 h 122429"/>
              <a:gd name="connsiteX364" fmla="*/ 12150940 w 17030978"/>
              <a:gd name="connsiteY364" fmla="*/ 44043 h 122429"/>
              <a:gd name="connsiteX365" fmla="*/ 12158776 w 17030978"/>
              <a:gd name="connsiteY365" fmla="*/ 32421 h 122429"/>
              <a:gd name="connsiteX366" fmla="*/ 12237049 w 17030978"/>
              <a:gd name="connsiteY366" fmla="*/ 0 h 122429"/>
              <a:gd name="connsiteX367" fmla="*/ 12315322 w 17030978"/>
              <a:gd name="connsiteY367" fmla="*/ 32421 h 122429"/>
              <a:gd name="connsiteX368" fmla="*/ 12322790 w 17030978"/>
              <a:gd name="connsiteY368" fmla="*/ 43497 h 122429"/>
              <a:gd name="connsiteX369" fmla="*/ 12327312 w 17030978"/>
              <a:gd name="connsiteY369" fmla="*/ 40449 h 122429"/>
              <a:gd name="connsiteX370" fmla="*/ 12370399 w 17030978"/>
              <a:gd name="connsiteY370" fmla="*/ 31750 h 122429"/>
              <a:gd name="connsiteX371" fmla="*/ 12413487 w 17030978"/>
              <a:gd name="connsiteY371" fmla="*/ 40449 h 122429"/>
              <a:gd name="connsiteX372" fmla="*/ 12418819 w 17030978"/>
              <a:gd name="connsiteY372" fmla="*/ 44044 h 122429"/>
              <a:gd name="connsiteX373" fmla="*/ 12426655 w 17030978"/>
              <a:gd name="connsiteY373" fmla="*/ 32421 h 122429"/>
              <a:gd name="connsiteX374" fmla="*/ 12504928 w 17030978"/>
              <a:gd name="connsiteY374" fmla="*/ 0 h 122429"/>
              <a:gd name="connsiteX375" fmla="*/ 12583201 w 17030978"/>
              <a:gd name="connsiteY375" fmla="*/ 32421 h 122429"/>
              <a:gd name="connsiteX376" fmla="*/ 12590669 w 17030978"/>
              <a:gd name="connsiteY376" fmla="*/ 43497 h 122429"/>
              <a:gd name="connsiteX377" fmla="*/ 12595191 w 17030978"/>
              <a:gd name="connsiteY377" fmla="*/ 40449 h 122429"/>
              <a:gd name="connsiteX378" fmla="*/ 12638278 w 17030978"/>
              <a:gd name="connsiteY378" fmla="*/ 31750 h 122429"/>
              <a:gd name="connsiteX379" fmla="*/ 12681366 w 17030978"/>
              <a:gd name="connsiteY379" fmla="*/ 40449 h 122429"/>
              <a:gd name="connsiteX380" fmla="*/ 12686697 w 17030978"/>
              <a:gd name="connsiteY380" fmla="*/ 44043 h 122429"/>
              <a:gd name="connsiteX381" fmla="*/ 12694533 w 17030978"/>
              <a:gd name="connsiteY381" fmla="*/ 32421 h 122429"/>
              <a:gd name="connsiteX382" fmla="*/ 12772806 w 17030978"/>
              <a:gd name="connsiteY382" fmla="*/ 0 h 122429"/>
              <a:gd name="connsiteX383" fmla="*/ 12851079 w 17030978"/>
              <a:gd name="connsiteY383" fmla="*/ 32421 h 122429"/>
              <a:gd name="connsiteX384" fmla="*/ 12858547 w 17030978"/>
              <a:gd name="connsiteY384" fmla="*/ 43497 h 122429"/>
              <a:gd name="connsiteX385" fmla="*/ 12863069 w 17030978"/>
              <a:gd name="connsiteY385" fmla="*/ 40449 h 122429"/>
              <a:gd name="connsiteX386" fmla="*/ 12906156 w 17030978"/>
              <a:gd name="connsiteY386" fmla="*/ 31750 h 122429"/>
              <a:gd name="connsiteX387" fmla="*/ 12949244 w 17030978"/>
              <a:gd name="connsiteY387" fmla="*/ 40449 h 122429"/>
              <a:gd name="connsiteX388" fmla="*/ 12954575 w 17030978"/>
              <a:gd name="connsiteY388" fmla="*/ 44043 h 122429"/>
              <a:gd name="connsiteX389" fmla="*/ 12962411 w 17030978"/>
              <a:gd name="connsiteY389" fmla="*/ 32421 h 122429"/>
              <a:gd name="connsiteX390" fmla="*/ 13040684 w 17030978"/>
              <a:gd name="connsiteY390" fmla="*/ 0 h 122429"/>
              <a:gd name="connsiteX391" fmla="*/ 13118957 w 17030978"/>
              <a:gd name="connsiteY391" fmla="*/ 32421 h 122429"/>
              <a:gd name="connsiteX392" fmla="*/ 13126425 w 17030978"/>
              <a:gd name="connsiteY392" fmla="*/ 43497 h 122429"/>
              <a:gd name="connsiteX393" fmla="*/ 13130947 w 17030978"/>
              <a:gd name="connsiteY393" fmla="*/ 40449 h 122429"/>
              <a:gd name="connsiteX394" fmla="*/ 13174034 w 17030978"/>
              <a:gd name="connsiteY394" fmla="*/ 31750 h 122429"/>
              <a:gd name="connsiteX395" fmla="*/ 13217122 w 17030978"/>
              <a:gd name="connsiteY395" fmla="*/ 40449 h 122429"/>
              <a:gd name="connsiteX396" fmla="*/ 13222454 w 17030978"/>
              <a:gd name="connsiteY396" fmla="*/ 44044 h 122429"/>
              <a:gd name="connsiteX397" fmla="*/ 13230290 w 17030978"/>
              <a:gd name="connsiteY397" fmla="*/ 32421 h 122429"/>
              <a:gd name="connsiteX398" fmla="*/ 13308563 w 17030978"/>
              <a:gd name="connsiteY398" fmla="*/ 0 h 122429"/>
              <a:gd name="connsiteX399" fmla="*/ 13386836 w 17030978"/>
              <a:gd name="connsiteY399" fmla="*/ 32421 h 122429"/>
              <a:gd name="connsiteX400" fmla="*/ 13394304 w 17030978"/>
              <a:gd name="connsiteY400" fmla="*/ 43497 h 122429"/>
              <a:gd name="connsiteX401" fmla="*/ 13398826 w 17030978"/>
              <a:gd name="connsiteY401" fmla="*/ 40449 h 122429"/>
              <a:gd name="connsiteX402" fmla="*/ 13441913 w 17030978"/>
              <a:gd name="connsiteY402" fmla="*/ 31750 h 122429"/>
              <a:gd name="connsiteX403" fmla="*/ 13485001 w 17030978"/>
              <a:gd name="connsiteY403" fmla="*/ 40449 h 122429"/>
              <a:gd name="connsiteX404" fmla="*/ 13490332 w 17030978"/>
              <a:gd name="connsiteY404" fmla="*/ 44043 h 122429"/>
              <a:gd name="connsiteX405" fmla="*/ 13498168 w 17030978"/>
              <a:gd name="connsiteY405" fmla="*/ 32421 h 122429"/>
              <a:gd name="connsiteX406" fmla="*/ 13576441 w 17030978"/>
              <a:gd name="connsiteY406" fmla="*/ 0 h 122429"/>
              <a:gd name="connsiteX407" fmla="*/ 13654714 w 17030978"/>
              <a:gd name="connsiteY407" fmla="*/ 32421 h 122429"/>
              <a:gd name="connsiteX408" fmla="*/ 13662182 w 17030978"/>
              <a:gd name="connsiteY408" fmla="*/ 43497 h 122429"/>
              <a:gd name="connsiteX409" fmla="*/ 13666704 w 17030978"/>
              <a:gd name="connsiteY409" fmla="*/ 40449 h 122429"/>
              <a:gd name="connsiteX410" fmla="*/ 13709791 w 17030978"/>
              <a:gd name="connsiteY410" fmla="*/ 31750 h 122429"/>
              <a:gd name="connsiteX411" fmla="*/ 13752879 w 17030978"/>
              <a:gd name="connsiteY411" fmla="*/ 40449 h 122429"/>
              <a:gd name="connsiteX412" fmla="*/ 13758210 w 17030978"/>
              <a:gd name="connsiteY412" fmla="*/ 44043 h 122429"/>
              <a:gd name="connsiteX413" fmla="*/ 13766046 w 17030978"/>
              <a:gd name="connsiteY413" fmla="*/ 32421 h 122429"/>
              <a:gd name="connsiteX414" fmla="*/ 13844319 w 17030978"/>
              <a:gd name="connsiteY414" fmla="*/ 0 h 122429"/>
              <a:gd name="connsiteX415" fmla="*/ 13922592 w 17030978"/>
              <a:gd name="connsiteY415" fmla="*/ 32421 h 122429"/>
              <a:gd name="connsiteX416" fmla="*/ 13930060 w 17030978"/>
              <a:gd name="connsiteY416" fmla="*/ 43497 h 122429"/>
              <a:gd name="connsiteX417" fmla="*/ 13934582 w 17030978"/>
              <a:gd name="connsiteY417" fmla="*/ 40449 h 122429"/>
              <a:gd name="connsiteX418" fmla="*/ 13977669 w 17030978"/>
              <a:gd name="connsiteY418" fmla="*/ 31750 h 122429"/>
              <a:gd name="connsiteX419" fmla="*/ 14020757 w 17030978"/>
              <a:gd name="connsiteY419" fmla="*/ 40449 h 122429"/>
              <a:gd name="connsiteX420" fmla="*/ 14026089 w 17030978"/>
              <a:gd name="connsiteY420" fmla="*/ 44044 h 122429"/>
              <a:gd name="connsiteX421" fmla="*/ 14033925 w 17030978"/>
              <a:gd name="connsiteY421" fmla="*/ 32421 h 122429"/>
              <a:gd name="connsiteX422" fmla="*/ 14112198 w 17030978"/>
              <a:gd name="connsiteY422" fmla="*/ 0 h 122429"/>
              <a:gd name="connsiteX423" fmla="*/ 14190471 w 17030978"/>
              <a:gd name="connsiteY423" fmla="*/ 32421 h 122429"/>
              <a:gd name="connsiteX424" fmla="*/ 14197939 w 17030978"/>
              <a:gd name="connsiteY424" fmla="*/ 43497 h 122429"/>
              <a:gd name="connsiteX425" fmla="*/ 14202461 w 17030978"/>
              <a:gd name="connsiteY425" fmla="*/ 40449 h 122429"/>
              <a:gd name="connsiteX426" fmla="*/ 14245548 w 17030978"/>
              <a:gd name="connsiteY426" fmla="*/ 31750 h 122429"/>
              <a:gd name="connsiteX427" fmla="*/ 14288636 w 17030978"/>
              <a:gd name="connsiteY427" fmla="*/ 40449 h 122429"/>
              <a:gd name="connsiteX428" fmla="*/ 14293967 w 17030978"/>
              <a:gd name="connsiteY428" fmla="*/ 44043 h 122429"/>
              <a:gd name="connsiteX429" fmla="*/ 14301803 w 17030978"/>
              <a:gd name="connsiteY429" fmla="*/ 32421 h 122429"/>
              <a:gd name="connsiteX430" fmla="*/ 14380076 w 17030978"/>
              <a:gd name="connsiteY430" fmla="*/ 0 h 122429"/>
              <a:gd name="connsiteX431" fmla="*/ 14458349 w 17030978"/>
              <a:gd name="connsiteY431" fmla="*/ 32421 h 122429"/>
              <a:gd name="connsiteX432" fmla="*/ 14465817 w 17030978"/>
              <a:gd name="connsiteY432" fmla="*/ 43497 h 122429"/>
              <a:gd name="connsiteX433" fmla="*/ 14470339 w 17030978"/>
              <a:gd name="connsiteY433" fmla="*/ 40449 h 122429"/>
              <a:gd name="connsiteX434" fmla="*/ 14513426 w 17030978"/>
              <a:gd name="connsiteY434" fmla="*/ 31750 h 122429"/>
              <a:gd name="connsiteX435" fmla="*/ 14556514 w 17030978"/>
              <a:gd name="connsiteY435" fmla="*/ 40449 h 122429"/>
              <a:gd name="connsiteX436" fmla="*/ 14561845 w 17030978"/>
              <a:gd name="connsiteY436" fmla="*/ 44043 h 122429"/>
              <a:gd name="connsiteX437" fmla="*/ 14569681 w 17030978"/>
              <a:gd name="connsiteY437" fmla="*/ 32421 h 122429"/>
              <a:gd name="connsiteX438" fmla="*/ 14647954 w 17030978"/>
              <a:gd name="connsiteY438" fmla="*/ 0 h 122429"/>
              <a:gd name="connsiteX439" fmla="*/ 14726227 w 17030978"/>
              <a:gd name="connsiteY439" fmla="*/ 32421 h 122429"/>
              <a:gd name="connsiteX440" fmla="*/ 14733695 w 17030978"/>
              <a:gd name="connsiteY440" fmla="*/ 43497 h 122429"/>
              <a:gd name="connsiteX441" fmla="*/ 14738217 w 17030978"/>
              <a:gd name="connsiteY441" fmla="*/ 40449 h 122429"/>
              <a:gd name="connsiteX442" fmla="*/ 14781304 w 17030978"/>
              <a:gd name="connsiteY442" fmla="*/ 31750 h 122429"/>
              <a:gd name="connsiteX443" fmla="*/ 14824392 w 17030978"/>
              <a:gd name="connsiteY443" fmla="*/ 40449 h 122429"/>
              <a:gd name="connsiteX444" fmla="*/ 14829724 w 17030978"/>
              <a:gd name="connsiteY444" fmla="*/ 44044 h 122429"/>
              <a:gd name="connsiteX445" fmla="*/ 14837560 w 17030978"/>
              <a:gd name="connsiteY445" fmla="*/ 32421 h 122429"/>
              <a:gd name="connsiteX446" fmla="*/ 14915833 w 17030978"/>
              <a:gd name="connsiteY446" fmla="*/ 0 h 122429"/>
              <a:gd name="connsiteX447" fmla="*/ 14994106 w 17030978"/>
              <a:gd name="connsiteY447" fmla="*/ 32421 h 122429"/>
              <a:gd name="connsiteX448" fmla="*/ 15001574 w 17030978"/>
              <a:gd name="connsiteY448" fmla="*/ 43497 h 122429"/>
              <a:gd name="connsiteX449" fmla="*/ 15006096 w 17030978"/>
              <a:gd name="connsiteY449" fmla="*/ 40449 h 122429"/>
              <a:gd name="connsiteX450" fmla="*/ 15049183 w 17030978"/>
              <a:gd name="connsiteY450" fmla="*/ 31750 h 122429"/>
              <a:gd name="connsiteX451" fmla="*/ 15092271 w 17030978"/>
              <a:gd name="connsiteY451" fmla="*/ 40449 h 122429"/>
              <a:gd name="connsiteX452" fmla="*/ 15097602 w 17030978"/>
              <a:gd name="connsiteY452" fmla="*/ 44043 h 122429"/>
              <a:gd name="connsiteX453" fmla="*/ 15105438 w 17030978"/>
              <a:gd name="connsiteY453" fmla="*/ 32421 h 122429"/>
              <a:gd name="connsiteX454" fmla="*/ 15183711 w 17030978"/>
              <a:gd name="connsiteY454" fmla="*/ 0 h 122429"/>
              <a:gd name="connsiteX455" fmla="*/ 15261984 w 17030978"/>
              <a:gd name="connsiteY455" fmla="*/ 32421 h 122429"/>
              <a:gd name="connsiteX456" fmla="*/ 15269452 w 17030978"/>
              <a:gd name="connsiteY456" fmla="*/ 43497 h 122429"/>
              <a:gd name="connsiteX457" fmla="*/ 15273974 w 17030978"/>
              <a:gd name="connsiteY457" fmla="*/ 40449 h 122429"/>
              <a:gd name="connsiteX458" fmla="*/ 15317061 w 17030978"/>
              <a:gd name="connsiteY458" fmla="*/ 31750 h 122429"/>
              <a:gd name="connsiteX459" fmla="*/ 15360149 w 17030978"/>
              <a:gd name="connsiteY459" fmla="*/ 40449 h 122429"/>
              <a:gd name="connsiteX460" fmla="*/ 15365480 w 17030978"/>
              <a:gd name="connsiteY460" fmla="*/ 44043 h 122429"/>
              <a:gd name="connsiteX461" fmla="*/ 15373316 w 17030978"/>
              <a:gd name="connsiteY461" fmla="*/ 32421 h 122429"/>
              <a:gd name="connsiteX462" fmla="*/ 15451589 w 17030978"/>
              <a:gd name="connsiteY462" fmla="*/ 0 h 122429"/>
              <a:gd name="connsiteX463" fmla="*/ 15529862 w 17030978"/>
              <a:gd name="connsiteY463" fmla="*/ 32421 h 122429"/>
              <a:gd name="connsiteX464" fmla="*/ 15537330 w 17030978"/>
              <a:gd name="connsiteY464" fmla="*/ 43497 h 122429"/>
              <a:gd name="connsiteX465" fmla="*/ 15541852 w 17030978"/>
              <a:gd name="connsiteY465" fmla="*/ 40449 h 122429"/>
              <a:gd name="connsiteX466" fmla="*/ 15584939 w 17030978"/>
              <a:gd name="connsiteY466" fmla="*/ 31750 h 122429"/>
              <a:gd name="connsiteX467" fmla="*/ 15628027 w 17030978"/>
              <a:gd name="connsiteY467" fmla="*/ 40449 h 122429"/>
              <a:gd name="connsiteX468" fmla="*/ 15633359 w 17030978"/>
              <a:gd name="connsiteY468" fmla="*/ 44044 h 122429"/>
              <a:gd name="connsiteX469" fmla="*/ 15641195 w 17030978"/>
              <a:gd name="connsiteY469" fmla="*/ 32421 h 122429"/>
              <a:gd name="connsiteX470" fmla="*/ 15719468 w 17030978"/>
              <a:gd name="connsiteY470" fmla="*/ 0 h 122429"/>
              <a:gd name="connsiteX471" fmla="*/ 15797741 w 17030978"/>
              <a:gd name="connsiteY471" fmla="*/ 32421 h 122429"/>
              <a:gd name="connsiteX472" fmla="*/ 15805209 w 17030978"/>
              <a:gd name="connsiteY472" fmla="*/ 43497 h 122429"/>
              <a:gd name="connsiteX473" fmla="*/ 15809731 w 17030978"/>
              <a:gd name="connsiteY473" fmla="*/ 40449 h 122429"/>
              <a:gd name="connsiteX474" fmla="*/ 15852818 w 17030978"/>
              <a:gd name="connsiteY474" fmla="*/ 31750 h 122429"/>
              <a:gd name="connsiteX475" fmla="*/ 15895906 w 17030978"/>
              <a:gd name="connsiteY475" fmla="*/ 40449 h 122429"/>
              <a:gd name="connsiteX476" fmla="*/ 15901238 w 17030978"/>
              <a:gd name="connsiteY476" fmla="*/ 44043 h 122429"/>
              <a:gd name="connsiteX477" fmla="*/ 15909074 w 17030978"/>
              <a:gd name="connsiteY477" fmla="*/ 32421 h 122429"/>
              <a:gd name="connsiteX478" fmla="*/ 15987346 w 17030978"/>
              <a:gd name="connsiteY478" fmla="*/ 0 h 122429"/>
              <a:gd name="connsiteX479" fmla="*/ 16065618 w 17030978"/>
              <a:gd name="connsiteY479" fmla="*/ 32421 h 122429"/>
              <a:gd name="connsiteX480" fmla="*/ 16073086 w 17030978"/>
              <a:gd name="connsiteY480" fmla="*/ 43497 h 122429"/>
              <a:gd name="connsiteX481" fmla="*/ 16077610 w 17030978"/>
              <a:gd name="connsiteY481" fmla="*/ 40449 h 122429"/>
              <a:gd name="connsiteX482" fmla="*/ 16120698 w 17030978"/>
              <a:gd name="connsiteY482" fmla="*/ 31750 h 122429"/>
              <a:gd name="connsiteX483" fmla="*/ 16163782 w 17030978"/>
              <a:gd name="connsiteY483" fmla="*/ 40449 h 122429"/>
              <a:gd name="connsiteX484" fmla="*/ 16169114 w 17030978"/>
              <a:gd name="connsiteY484" fmla="*/ 44043 h 122429"/>
              <a:gd name="connsiteX485" fmla="*/ 16176950 w 17030978"/>
              <a:gd name="connsiteY485" fmla="*/ 32421 h 122429"/>
              <a:gd name="connsiteX486" fmla="*/ 16255226 w 17030978"/>
              <a:gd name="connsiteY486" fmla="*/ 0 h 122429"/>
              <a:gd name="connsiteX487" fmla="*/ 16333498 w 17030978"/>
              <a:gd name="connsiteY487" fmla="*/ 32421 h 122429"/>
              <a:gd name="connsiteX488" fmla="*/ 16340966 w 17030978"/>
              <a:gd name="connsiteY488" fmla="*/ 43497 h 122429"/>
              <a:gd name="connsiteX489" fmla="*/ 16345486 w 17030978"/>
              <a:gd name="connsiteY489" fmla="*/ 40449 h 122429"/>
              <a:gd name="connsiteX490" fmla="*/ 16388574 w 17030978"/>
              <a:gd name="connsiteY490" fmla="*/ 31750 h 122429"/>
              <a:gd name="connsiteX491" fmla="*/ 16431662 w 17030978"/>
              <a:gd name="connsiteY491" fmla="*/ 40449 h 122429"/>
              <a:gd name="connsiteX492" fmla="*/ 16436994 w 17030978"/>
              <a:gd name="connsiteY492" fmla="*/ 44044 h 122429"/>
              <a:gd name="connsiteX493" fmla="*/ 16444830 w 17030978"/>
              <a:gd name="connsiteY493" fmla="*/ 32421 h 122429"/>
              <a:gd name="connsiteX494" fmla="*/ 16523102 w 17030978"/>
              <a:gd name="connsiteY494" fmla="*/ 0 h 122429"/>
              <a:gd name="connsiteX495" fmla="*/ 16601378 w 17030978"/>
              <a:gd name="connsiteY495" fmla="*/ 32421 h 122429"/>
              <a:gd name="connsiteX496" fmla="*/ 16608846 w 17030978"/>
              <a:gd name="connsiteY496" fmla="*/ 43497 h 122429"/>
              <a:gd name="connsiteX497" fmla="*/ 16613366 w 17030978"/>
              <a:gd name="connsiteY497" fmla="*/ 40449 h 122429"/>
              <a:gd name="connsiteX498" fmla="*/ 16656454 w 17030978"/>
              <a:gd name="connsiteY498" fmla="*/ 31750 h 122429"/>
              <a:gd name="connsiteX499" fmla="*/ 16699542 w 17030978"/>
              <a:gd name="connsiteY499" fmla="*/ 40449 h 122429"/>
              <a:gd name="connsiteX500" fmla="*/ 16704866 w 17030978"/>
              <a:gd name="connsiteY500" fmla="*/ 44040 h 122429"/>
              <a:gd name="connsiteX501" fmla="*/ 16712702 w 17030978"/>
              <a:gd name="connsiteY501" fmla="*/ 32421 h 122429"/>
              <a:gd name="connsiteX502" fmla="*/ 16790974 w 17030978"/>
              <a:gd name="connsiteY502" fmla="*/ 0 h 122429"/>
              <a:gd name="connsiteX503" fmla="*/ 16869246 w 17030978"/>
              <a:gd name="connsiteY503" fmla="*/ 32421 h 122429"/>
              <a:gd name="connsiteX504" fmla="*/ 16876714 w 17030978"/>
              <a:gd name="connsiteY504" fmla="*/ 43497 h 122429"/>
              <a:gd name="connsiteX505" fmla="*/ 16881238 w 17030978"/>
              <a:gd name="connsiteY505" fmla="*/ 40449 h 122429"/>
              <a:gd name="connsiteX506" fmla="*/ 16924322 w 17030978"/>
              <a:gd name="connsiteY506" fmla="*/ 31750 h 122429"/>
              <a:gd name="connsiteX507" fmla="*/ 17026318 w 17030978"/>
              <a:gd name="connsiteY507" fmla="*/ 99357 h 122429"/>
              <a:gd name="connsiteX508" fmla="*/ 17030978 w 17030978"/>
              <a:gd name="connsiteY508" fmla="*/ 122429 h 122429"/>
              <a:gd name="connsiteX0" fmla="*/ 0 w 17030978"/>
              <a:gd name="connsiteY0" fmla="*/ 43496 h 122429"/>
              <a:gd name="connsiteX1" fmla="*/ 4520 w 17030978"/>
              <a:gd name="connsiteY1" fmla="*/ 40449 h 122429"/>
              <a:gd name="connsiteX2" fmla="*/ 47607 w 17030978"/>
              <a:gd name="connsiteY2" fmla="*/ 31750 h 122429"/>
              <a:gd name="connsiteX3" fmla="*/ 90694 w 17030978"/>
              <a:gd name="connsiteY3" fmla="*/ 40449 h 122429"/>
              <a:gd name="connsiteX4" fmla="*/ 96028 w 17030978"/>
              <a:gd name="connsiteY4" fmla="*/ 44044 h 122429"/>
              <a:gd name="connsiteX5" fmla="*/ 103865 w 17030978"/>
              <a:gd name="connsiteY5" fmla="*/ 32421 h 122429"/>
              <a:gd name="connsiteX6" fmla="*/ 182138 w 17030978"/>
              <a:gd name="connsiteY6" fmla="*/ 0 h 122429"/>
              <a:gd name="connsiteX7" fmla="*/ 260411 w 17030978"/>
              <a:gd name="connsiteY7" fmla="*/ 32421 h 122429"/>
              <a:gd name="connsiteX8" fmla="*/ 267878 w 17030978"/>
              <a:gd name="connsiteY8" fmla="*/ 43496 h 122429"/>
              <a:gd name="connsiteX9" fmla="*/ 272398 w 17030978"/>
              <a:gd name="connsiteY9" fmla="*/ 40449 h 122429"/>
              <a:gd name="connsiteX10" fmla="*/ 315485 w 17030978"/>
              <a:gd name="connsiteY10" fmla="*/ 31750 h 122429"/>
              <a:gd name="connsiteX11" fmla="*/ 358573 w 17030978"/>
              <a:gd name="connsiteY11" fmla="*/ 40449 h 122429"/>
              <a:gd name="connsiteX12" fmla="*/ 363906 w 17030978"/>
              <a:gd name="connsiteY12" fmla="*/ 44045 h 122429"/>
              <a:gd name="connsiteX13" fmla="*/ 371744 w 17030978"/>
              <a:gd name="connsiteY13" fmla="*/ 32421 h 122429"/>
              <a:gd name="connsiteX14" fmla="*/ 450017 w 17030978"/>
              <a:gd name="connsiteY14" fmla="*/ 0 h 122429"/>
              <a:gd name="connsiteX15" fmla="*/ 528290 w 17030978"/>
              <a:gd name="connsiteY15" fmla="*/ 32421 h 122429"/>
              <a:gd name="connsiteX16" fmla="*/ 535757 w 17030978"/>
              <a:gd name="connsiteY16" fmla="*/ 43496 h 122429"/>
              <a:gd name="connsiteX17" fmla="*/ 540277 w 17030978"/>
              <a:gd name="connsiteY17" fmla="*/ 40449 h 122429"/>
              <a:gd name="connsiteX18" fmla="*/ 583365 w 17030978"/>
              <a:gd name="connsiteY18" fmla="*/ 31750 h 122429"/>
              <a:gd name="connsiteX19" fmla="*/ 626452 w 17030978"/>
              <a:gd name="connsiteY19" fmla="*/ 40449 h 122429"/>
              <a:gd name="connsiteX20" fmla="*/ 631786 w 17030978"/>
              <a:gd name="connsiteY20" fmla="*/ 44045 h 122429"/>
              <a:gd name="connsiteX21" fmla="*/ 639623 w 17030978"/>
              <a:gd name="connsiteY21" fmla="*/ 32421 h 122429"/>
              <a:gd name="connsiteX22" fmla="*/ 717896 w 17030978"/>
              <a:gd name="connsiteY22" fmla="*/ 0 h 122429"/>
              <a:gd name="connsiteX23" fmla="*/ 796169 w 17030978"/>
              <a:gd name="connsiteY23" fmla="*/ 32421 h 122429"/>
              <a:gd name="connsiteX24" fmla="*/ 803637 w 17030978"/>
              <a:gd name="connsiteY24" fmla="*/ 43496 h 122429"/>
              <a:gd name="connsiteX25" fmla="*/ 808156 w 17030978"/>
              <a:gd name="connsiteY25" fmla="*/ 40449 h 122429"/>
              <a:gd name="connsiteX26" fmla="*/ 851244 w 17030978"/>
              <a:gd name="connsiteY26" fmla="*/ 31750 h 122429"/>
              <a:gd name="connsiteX27" fmla="*/ 894331 w 17030978"/>
              <a:gd name="connsiteY27" fmla="*/ 40449 h 122429"/>
              <a:gd name="connsiteX28" fmla="*/ 899664 w 17030978"/>
              <a:gd name="connsiteY28" fmla="*/ 44045 h 122429"/>
              <a:gd name="connsiteX29" fmla="*/ 907502 w 17030978"/>
              <a:gd name="connsiteY29" fmla="*/ 32421 h 122429"/>
              <a:gd name="connsiteX30" fmla="*/ 985775 w 17030978"/>
              <a:gd name="connsiteY30" fmla="*/ 0 h 122429"/>
              <a:gd name="connsiteX31" fmla="*/ 1064048 w 17030978"/>
              <a:gd name="connsiteY31" fmla="*/ 32421 h 122429"/>
              <a:gd name="connsiteX32" fmla="*/ 1071515 w 17030978"/>
              <a:gd name="connsiteY32" fmla="*/ 43496 h 122429"/>
              <a:gd name="connsiteX33" fmla="*/ 1076035 w 17030978"/>
              <a:gd name="connsiteY33" fmla="*/ 40449 h 122429"/>
              <a:gd name="connsiteX34" fmla="*/ 1119122 w 17030978"/>
              <a:gd name="connsiteY34" fmla="*/ 31750 h 122429"/>
              <a:gd name="connsiteX35" fmla="*/ 1162210 w 17030978"/>
              <a:gd name="connsiteY35" fmla="*/ 40449 h 122429"/>
              <a:gd name="connsiteX36" fmla="*/ 1167543 w 17030978"/>
              <a:gd name="connsiteY36" fmla="*/ 44045 h 122429"/>
              <a:gd name="connsiteX37" fmla="*/ 1175380 w 17030978"/>
              <a:gd name="connsiteY37" fmla="*/ 32421 h 122429"/>
              <a:gd name="connsiteX38" fmla="*/ 1253655 w 17030978"/>
              <a:gd name="connsiteY38" fmla="*/ 0 h 122429"/>
              <a:gd name="connsiteX39" fmla="*/ 1331927 w 17030978"/>
              <a:gd name="connsiteY39" fmla="*/ 32421 h 122429"/>
              <a:gd name="connsiteX40" fmla="*/ 1339394 w 17030978"/>
              <a:gd name="connsiteY40" fmla="*/ 43496 h 122429"/>
              <a:gd name="connsiteX41" fmla="*/ 1343914 w 17030978"/>
              <a:gd name="connsiteY41" fmla="*/ 40449 h 122429"/>
              <a:gd name="connsiteX42" fmla="*/ 1387001 w 17030978"/>
              <a:gd name="connsiteY42" fmla="*/ 31750 h 122429"/>
              <a:gd name="connsiteX43" fmla="*/ 1430088 w 17030978"/>
              <a:gd name="connsiteY43" fmla="*/ 40449 h 122429"/>
              <a:gd name="connsiteX44" fmla="*/ 1435422 w 17030978"/>
              <a:gd name="connsiteY44" fmla="*/ 44044 h 122429"/>
              <a:gd name="connsiteX45" fmla="*/ 1443258 w 17030978"/>
              <a:gd name="connsiteY45" fmla="*/ 32421 h 122429"/>
              <a:gd name="connsiteX46" fmla="*/ 1521532 w 17030978"/>
              <a:gd name="connsiteY46" fmla="*/ 0 h 122429"/>
              <a:gd name="connsiteX47" fmla="*/ 1599805 w 17030978"/>
              <a:gd name="connsiteY47" fmla="*/ 32421 h 122429"/>
              <a:gd name="connsiteX48" fmla="*/ 1607272 w 17030978"/>
              <a:gd name="connsiteY48" fmla="*/ 43496 h 122429"/>
              <a:gd name="connsiteX49" fmla="*/ 1611791 w 17030978"/>
              <a:gd name="connsiteY49" fmla="*/ 40449 h 122429"/>
              <a:gd name="connsiteX50" fmla="*/ 1654878 w 17030978"/>
              <a:gd name="connsiteY50" fmla="*/ 31750 h 122429"/>
              <a:gd name="connsiteX51" fmla="*/ 1697966 w 17030978"/>
              <a:gd name="connsiteY51" fmla="*/ 40449 h 122429"/>
              <a:gd name="connsiteX52" fmla="*/ 1703299 w 17030978"/>
              <a:gd name="connsiteY52" fmla="*/ 44044 h 122429"/>
              <a:gd name="connsiteX53" fmla="*/ 1711136 w 17030978"/>
              <a:gd name="connsiteY53" fmla="*/ 32421 h 122429"/>
              <a:gd name="connsiteX54" fmla="*/ 1789407 w 17030978"/>
              <a:gd name="connsiteY54" fmla="*/ 0 h 122429"/>
              <a:gd name="connsiteX55" fmla="*/ 1867682 w 17030978"/>
              <a:gd name="connsiteY55" fmla="*/ 32421 h 122429"/>
              <a:gd name="connsiteX56" fmla="*/ 1875149 w 17030978"/>
              <a:gd name="connsiteY56" fmla="*/ 43496 h 122429"/>
              <a:gd name="connsiteX57" fmla="*/ 1879668 w 17030978"/>
              <a:gd name="connsiteY57" fmla="*/ 40449 h 122429"/>
              <a:gd name="connsiteX58" fmla="*/ 1922757 w 17030978"/>
              <a:gd name="connsiteY58" fmla="*/ 31750 h 122429"/>
              <a:gd name="connsiteX59" fmla="*/ 1965843 w 17030978"/>
              <a:gd name="connsiteY59" fmla="*/ 40449 h 122429"/>
              <a:gd name="connsiteX60" fmla="*/ 1971178 w 17030978"/>
              <a:gd name="connsiteY60" fmla="*/ 44045 h 122429"/>
              <a:gd name="connsiteX61" fmla="*/ 1979014 w 17030978"/>
              <a:gd name="connsiteY61" fmla="*/ 32421 h 122429"/>
              <a:gd name="connsiteX62" fmla="*/ 2057287 w 17030978"/>
              <a:gd name="connsiteY62" fmla="*/ 0 h 122429"/>
              <a:gd name="connsiteX63" fmla="*/ 2135560 w 17030978"/>
              <a:gd name="connsiteY63" fmla="*/ 32421 h 122429"/>
              <a:gd name="connsiteX64" fmla="*/ 2143026 w 17030978"/>
              <a:gd name="connsiteY64" fmla="*/ 43496 h 122429"/>
              <a:gd name="connsiteX65" fmla="*/ 2147547 w 17030978"/>
              <a:gd name="connsiteY65" fmla="*/ 40449 h 122429"/>
              <a:gd name="connsiteX66" fmla="*/ 2190635 w 17030978"/>
              <a:gd name="connsiteY66" fmla="*/ 31750 h 122429"/>
              <a:gd name="connsiteX67" fmla="*/ 2233721 w 17030978"/>
              <a:gd name="connsiteY67" fmla="*/ 40449 h 122429"/>
              <a:gd name="connsiteX68" fmla="*/ 2239056 w 17030978"/>
              <a:gd name="connsiteY68" fmla="*/ 44045 h 122429"/>
              <a:gd name="connsiteX69" fmla="*/ 2246892 w 17030978"/>
              <a:gd name="connsiteY69" fmla="*/ 32421 h 122429"/>
              <a:gd name="connsiteX70" fmla="*/ 2325166 w 17030978"/>
              <a:gd name="connsiteY70" fmla="*/ 0 h 122429"/>
              <a:gd name="connsiteX71" fmla="*/ 2403439 w 17030978"/>
              <a:gd name="connsiteY71" fmla="*/ 32421 h 122429"/>
              <a:gd name="connsiteX72" fmla="*/ 2410905 w 17030978"/>
              <a:gd name="connsiteY72" fmla="*/ 43496 h 122429"/>
              <a:gd name="connsiteX73" fmla="*/ 2415425 w 17030978"/>
              <a:gd name="connsiteY73" fmla="*/ 40449 h 122429"/>
              <a:gd name="connsiteX74" fmla="*/ 2458511 w 17030978"/>
              <a:gd name="connsiteY74" fmla="*/ 31750 h 122429"/>
              <a:gd name="connsiteX75" fmla="*/ 2501600 w 17030978"/>
              <a:gd name="connsiteY75" fmla="*/ 40449 h 122429"/>
              <a:gd name="connsiteX76" fmla="*/ 2506933 w 17030978"/>
              <a:gd name="connsiteY76" fmla="*/ 44045 h 122429"/>
              <a:gd name="connsiteX77" fmla="*/ 2514770 w 17030978"/>
              <a:gd name="connsiteY77" fmla="*/ 32421 h 122429"/>
              <a:gd name="connsiteX78" fmla="*/ 2593043 w 17030978"/>
              <a:gd name="connsiteY78" fmla="*/ 0 h 122429"/>
              <a:gd name="connsiteX79" fmla="*/ 2671316 w 17030978"/>
              <a:gd name="connsiteY79" fmla="*/ 32421 h 122429"/>
              <a:gd name="connsiteX80" fmla="*/ 2678783 w 17030978"/>
              <a:gd name="connsiteY80" fmla="*/ 43496 h 122429"/>
              <a:gd name="connsiteX81" fmla="*/ 2683303 w 17030978"/>
              <a:gd name="connsiteY81" fmla="*/ 40449 h 122429"/>
              <a:gd name="connsiteX82" fmla="*/ 2726391 w 17030978"/>
              <a:gd name="connsiteY82" fmla="*/ 31750 h 122429"/>
              <a:gd name="connsiteX83" fmla="*/ 2769478 w 17030978"/>
              <a:gd name="connsiteY83" fmla="*/ 40449 h 122429"/>
              <a:gd name="connsiteX84" fmla="*/ 2774813 w 17030978"/>
              <a:gd name="connsiteY84" fmla="*/ 44045 h 122429"/>
              <a:gd name="connsiteX85" fmla="*/ 2782649 w 17030978"/>
              <a:gd name="connsiteY85" fmla="*/ 32421 h 122429"/>
              <a:gd name="connsiteX86" fmla="*/ 2860922 w 17030978"/>
              <a:gd name="connsiteY86" fmla="*/ 0 h 122429"/>
              <a:gd name="connsiteX87" fmla="*/ 2939195 w 17030978"/>
              <a:gd name="connsiteY87" fmla="*/ 32421 h 122429"/>
              <a:gd name="connsiteX88" fmla="*/ 2946661 w 17030978"/>
              <a:gd name="connsiteY88" fmla="*/ 43496 h 122429"/>
              <a:gd name="connsiteX89" fmla="*/ 2951182 w 17030978"/>
              <a:gd name="connsiteY89" fmla="*/ 40449 h 122429"/>
              <a:gd name="connsiteX90" fmla="*/ 2994269 w 17030978"/>
              <a:gd name="connsiteY90" fmla="*/ 31750 h 122429"/>
              <a:gd name="connsiteX91" fmla="*/ 3037356 w 17030978"/>
              <a:gd name="connsiteY91" fmla="*/ 40449 h 122429"/>
              <a:gd name="connsiteX92" fmla="*/ 3042690 w 17030978"/>
              <a:gd name="connsiteY92" fmla="*/ 44045 h 122429"/>
              <a:gd name="connsiteX93" fmla="*/ 3050527 w 17030978"/>
              <a:gd name="connsiteY93" fmla="*/ 32421 h 122429"/>
              <a:gd name="connsiteX94" fmla="*/ 3128800 w 17030978"/>
              <a:gd name="connsiteY94" fmla="*/ 0 h 122429"/>
              <a:gd name="connsiteX95" fmla="*/ 3207072 w 17030978"/>
              <a:gd name="connsiteY95" fmla="*/ 32421 h 122429"/>
              <a:gd name="connsiteX96" fmla="*/ 3214539 w 17030978"/>
              <a:gd name="connsiteY96" fmla="*/ 43496 h 122429"/>
              <a:gd name="connsiteX97" fmla="*/ 3219059 w 17030978"/>
              <a:gd name="connsiteY97" fmla="*/ 40449 h 122429"/>
              <a:gd name="connsiteX98" fmla="*/ 3262147 w 17030978"/>
              <a:gd name="connsiteY98" fmla="*/ 31750 h 122429"/>
              <a:gd name="connsiteX99" fmla="*/ 3305232 w 17030978"/>
              <a:gd name="connsiteY99" fmla="*/ 40449 h 122429"/>
              <a:gd name="connsiteX100" fmla="*/ 3310564 w 17030978"/>
              <a:gd name="connsiteY100" fmla="*/ 44044 h 122429"/>
              <a:gd name="connsiteX101" fmla="*/ 3318400 w 17030978"/>
              <a:gd name="connsiteY101" fmla="*/ 32421 h 122429"/>
              <a:gd name="connsiteX102" fmla="*/ 3396671 w 17030978"/>
              <a:gd name="connsiteY102" fmla="*/ 0 h 122429"/>
              <a:gd name="connsiteX103" fmla="*/ 3474945 w 17030978"/>
              <a:gd name="connsiteY103" fmla="*/ 32421 h 122429"/>
              <a:gd name="connsiteX104" fmla="*/ 3482412 w 17030978"/>
              <a:gd name="connsiteY104" fmla="*/ 43497 h 122429"/>
              <a:gd name="connsiteX105" fmla="*/ 3486935 w 17030978"/>
              <a:gd name="connsiteY105" fmla="*/ 40449 h 122429"/>
              <a:gd name="connsiteX106" fmla="*/ 3530021 w 17030978"/>
              <a:gd name="connsiteY106" fmla="*/ 31750 h 122429"/>
              <a:gd name="connsiteX107" fmla="*/ 3573110 w 17030978"/>
              <a:gd name="connsiteY107" fmla="*/ 40449 h 122429"/>
              <a:gd name="connsiteX108" fmla="*/ 3578441 w 17030978"/>
              <a:gd name="connsiteY108" fmla="*/ 44043 h 122429"/>
              <a:gd name="connsiteX109" fmla="*/ 3586277 w 17030978"/>
              <a:gd name="connsiteY109" fmla="*/ 32421 h 122429"/>
              <a:gd name="connsiteX110" fmla="*/ 3664549 w 17030978"/>
              <a:gd name="connsiteY110" fmla="*/ 0 h 122429"/>
              <a:gd name="connsiteX111" fmla="*/ 3742823 w 17030978"/>
              <a:gd name="connsiteY111" fmla="*/ 32421 h 122429"/>
              <a:gd name="connsiteX112" fmla="*/ 3750290 w 17030978"/>
              <a:gd name="connsiteY112" fmla="*/ 43497 h 122429"/>
              <a:gd name="connsiteX113" fmla="*/ 3754813 w 17030978"/>
              <a:gd name="connsiteY113" fmla="*/ 40449 h 122429"/>
              <a:gd name="connsiteX114" fmla="*/ 3797899 w 17030978"/>
              <a:gd name="connsiteY114" fmla="*/ 31750 h 122429"/>
              <a:gd name="connsiteX115" fmla="*/ 3840988 w 17030978"/>
              <a:gd name="connsiteY115" fmla="*/ 40449 h 122429"/>
              <a:gd name="connsiteX116" fmla="*/ 3846320 w 17030978"/>
              <a:gd name="connsiteY116" fmla="*/ 44044 h 122429"/>
              <a:gd name="connsiteX117" fmla="*/ 3854155 w 17030978"/>
              <a:gd name="connsiteY117" fmla="*/ 32421 h 122429"/>
              <a:gd name="connsiteX118" fmla="*/ 3932428 w 17030978"/>
              <a:gd name="connsiteY118" fmla="*/ 0 h 122429"/>
              <a:gd name="connsiteX119" fmla="*/ 4010702 w 17030978"/>
              <a:gd name="connsiteY119" fmla="*/ 32421 h 122429"/>
              <a:gd name="connsiteX120" fmla="*/ 4018169 w 17030978"/>
              <a:gd name="connsiteY120" fmla="*/ 43497 h 122429"/>
              <a:gd name="connsiteX121" fmla="*/ 4022691 w 17030978"/>
              <a:gd name="connsiteY121" fmla="*/ 40449 h 122429"/>
              <a:gd name="connsiteX122" fmla="*/ 4065778 w 17030978"/>
              <a:gd name="connsiteY122" fmla="*/ 31750 h 122429"/>
              <a:gd name="connsiteX123" fmla="*/ 4108867 w 17030978"/>
              <a:gd name="connsiteY123" fmla="*/ 40449 h 122429"/>
              <a:gd name="connsiteX124" fmla="*/ 4114198 w 17030978"/>
              <a:gd name="connsiteY124" fmla="*/ 44043 h 122429"/>
              <a:gd name="connsiteX125" fmla="*/ 4122033 w 17030978"/>
              <a:gd name="connsiteY125" fmla="*/ 32421 h 122429"/>
              <a:gd name="connsiteX126" fmla="*/ 4200306 w 17030978"/>
              <a:gd name="connsiteY126" fmla="*/ 0 h 122429"/>
              <a:gd name="connsiteX127" fmla="*/ 4278580 w 17030978"/>
              <a:gd name="connsiteY127" fmla="*/ 32421 h 122429"/>
              <a:gd name="connsiteX128" fmla="*/ 4286047 w 17030978"/>
              <a:gd name="connsiteY128" fmla="*/ 43497 h 122429"/>
              <a:gd name="connsiteX129" fmla="*/ 4290569 w 17030978"/>
              <a:gd name="connsiteY129" fmla="*/ 40449 h 122429"/>
              <a:gd name="connsiteX130" fmla="*/ 4333656 w 17030978"/>
              <a:gd name="connsiteY130" fmla="*/ 31750 h 122429"/>
              <a:gd name="connsiteX131" fmla="*/ 4376745 w 17030978"/>
              <a:gd name="connsiteY131" fmla="*/ 40449 h 122429"/>
              <a:gd name="connsiteX132" fmla="*/ 4382076 w 17030978"/>
              <a:gd name="connsiteY132" fmla="*/ 44043 h 122429"/>
              <a:gd name="connsiteX133" fmla="*/ 4389911 w 17030978"/>
              <a:gd name="connsiteY133" fmla="*/ 32421 h 122429"/>
              <a:gd name="connsiteX134" fmla="*/ 4468184 w 17030978"/>
              <a:gd name="connsiteY134" fmla="*/ 0 h 122429"/>
              <a:gd name="connsiteX135" fmla="*/ 4546458 w 17030978"/>
              <a:gd name="connsiteY135" fmla="*/ 32421 h 122429"/>
              <a:gd name="connsiteX136" fmla="*/ 4553925 w 17030978"/>
              <a:gd name="connsiteY136" fmla="*/ 43497 h 122429"/>
              <a:gd name="connsiteX137" fmla="*/ 4558447 w 17030978"/>
              <a:gd name="connsiteY137" fmla="*/ 40449 h 122429"/>
              <a:gd name="connsiteX138" fmla="*/ 4601534 w 17030978"/>
              <a:gd name="connsiteY138" fmla="*/ 31750 h 122429"/>
              <a:gd name="connsiteX139" fmla="*/ 4644623 w 17030978"/>
              <a:gd name="connsiteY139" fmla="*/ 40449 h 122429"/>
              <a:gd name="connsiteX140" fmla="*/ 4649955 w 17030978"/>
              <a:gd name="connsiteY140" fmla="*/ 44044 h 122429"/>
              <a:gd name="connsiteX141" fmla="*/ 4657790 w 17030978"/>
              <a:gd name="connsiteY141" fmla="*/ 32421 h 122429"/>
              <a:gd name="connsiteX142" fmla="*/ 4736064 w 17030978"/>
              <a:gd name="connsiteY142" fmla="*/ 0 h 122429"/>
              <a:gd name="connsiteX143" fmla="*/ 4814337 w 17030978"/>
              <a:gd name="connsiteY143" fmla="*/ 32421 h 122429"/>
              <a:gd name="connsiteX144" fmla="*/ 4821804 w 17030978"/>
              <a:gd name="connsiteY144" fmla="*/ 43497 h 122429"/>
              <a:gd name="connsiteX145" fmla="*/ 4826326 w 17030978"/>
              <a:gd name="connsiteY145" fmla="*/ 40449 h 122429"/>
              <a:gd name="connsiteX146" fmla="*/ 4869413 w 17030978"/>
              <a:gd name="connsiteY146" fmla="*/ 31750 h 122429"/>
              <a:gd name="connsiteX147" fmla="*/ 4912502 w 17030978"/>
              <a:gd name="connsiteY147" fmla="*/ 40449 h 122429"/>
              <a:gd name="connsiteX148" fmla="*/ 4917833 w 17030978"/>
              <a:gd name="connsiteY148" fmla="*/ 44043 h 122429"/>
              <a:gd name="connsiteX149" fmla="*/ 4925668 w 17030978"/>
              <a:gd name="connsiteY149" fmla="*/ 32421 h 122429"/>
              <a:gd name="connsiteX150" fmla="*/ 5003941 w 17030978"/>
              <a:gd name="connsiteY150" fmla="*/ 0 h 122429"/>
              <a:gd name="connsiteX151" fmla="*/ 5082215 w 17030978"/>
              <a:gd name="connsiteY151" fmla="*/ 32421 h 122429"/>
              <a:gd name="connsiteX152" fmla="*/ 5089682 w 17030978"/>
              <a:gd name="connsiteY152" fmla="*/ 43497 h 122429"/>
              <a:gd name="connsiteX153" fmla="*/ 5094204 w 17030978"/>
              <a:gd name="connsiteY153" fmla="*/ 40449 h 122429"/>
              <a:gd name="connsiteX154" fmla="*/ 5137291 w 17030978"/>
              <a:gd name="connsiteY154" fmla="*/ 31750 h 122429"/>
              <a:gd name="connsiteX155" fmla="*/ 5180380 w 17030978"/>
              <a:gd name="connsiteY155" fmla="*/ 40449 h 122429"/>
              <a:gd name="connsiteX156" fmla="*/ 5185711 w 17030978"/>
              <a:gd name="connsiteY156" fmla="*/ 44043 h 122429"/>
              <a:gd name="connsiteX157" fmla="*/ 5193546 w 17030978"/>
              <a:gd name="connsiteY157" fmla="*/ 32421 h 122429"/>
              <a:gd name="connsiteX158" fmla="*/ 5271819 w 17030978"/>
              <a:gd name="connsiteY158" fmla="*/ 0 h 122429"/>
              <a:gd name="connsiteX159" fmla="*/ 5350093 w 17030978"/>
              <a:gd name="connsiteY159" fmla="*/ 32421 h 122429"/>
              <a:gd name="connsiteX160" fmla="*/ 5357560 w 17030978"/>
              <a:gd name="connsiteY160" fmla="*/ 43497 h 122429"/>
              <a:gd name="connsiteX161" fmla="*/ 5362082 w 17030978"/>
              <a:gd name="connsiteY161" fmla="*/ 40449 h 122429"/>
              <a:gd name="connsiteX162" fmla="*/ 5405169 w 17030978"/>
              <a:gd name="connsiteY162" fmla="*/ 31750 h 122429"/>
              <a:gd name="connsiteX163" fmla="*/ 5448258 w 17030978"/>
              <a:gd name="connsiteY163" fmla="*/ 40449 h 122429"/>
              <a:gd name="connsiteX164" fmla="*/ 5453590 w 17030978"/>
              <a:gd name="connsiteY164" fmla="*/ 44044 h 122429"/>
              <a:gd name="connsiteX165" fmla="*/ 5461425 w 17030978"/>
              <a:gd name="connsiteY165" fmla="*/ 32421 h 122429"/>
              <a:gd name="connsiteX166" fmla="*/ 5539699 w 17030978"/>
              <a:gd name="connsiteY166" fmla="*/ 0 h 122429"/>
              <a:gd name="connsiteX167" fmla="*/ 5617972 w 17030978"/>
              <a:gd name="connsiteY167" fmla="*/ 32421 h 122429"/>
              <a:gd name="connsiteX168" fmla="*/ 5625439 w 17030978"/>
              <a:gd name="connsiteY168" fmla="*/ 43497 h 122429"/>
              <a:gd name="connsiteX169" fmla="*/ 5629961 w 17030978"/>
              <a:gd name="connsiteY169" fmla="*/ 40449 h 122429"/>
              <a:gd name="connsiteX170" fmla="*/ 5673048 w 17030978"/>
              <a:gd name="connsiteY170" fmla="*/ 31750 h 122429"/>
              <a:gd name="connsiteX171" fmla="*/ 5716137 w 17030978"/>
              <a:gd name="connsiteY171" fmla="*/ 40449 h 122429"/>
              <a:gd name="connsiteX172" fmla="*/ 5721468 w 17030978"/>
              <a:gd name="connsiteY172" fmla="*/ 44043 h 122429"/>
              <a:gd name="connsiteX173" fmla="*/ 5729303 w 17030978"/>
              <a:gd name="connsiteY173" fmla="*/ 32421 h 122429"/>
              <a:gd name="connsiteX174" fmla="*/ 5807577 w 17030978"/>
              <a:gd name="connsiteY174" fmla="*/ 0 h 122429"/>
              <a:gd name="connsiteX175" fmla="*/ 5885850 w 17030978"/>
              <a:gd name="connsiteY175" fmla="*/ 32421 h 122429"/>
              <a:gd name="connsiteX176" fmla="*/ 5893317 w 17030978"/>
              <a:gd name="connsiteY176" fmla="*/ 43497 h 122429"/>
              <a:gd name="connsiteX177" fmla="*/ 5897839 w 17030978"/>
              <a:gd name="connsiteY177" fmla="*/ 40449 h 122429"/>
              <a:gd name="connsiteX178" fmla="*/ 5940926 w 17030978"/>
              <a:gd name="connsiteY178" fmla="*/ 31750 h 122429"/>
              <a:gd name="connsiteX179" fmla="*/ 5984015 w 17030978"/>
              <a:gd name="connsiteY179" fmla="*/ 40449 h 122429"/>
              <a:gd name="connsiteX180" fmla="*/ 5989346 w 17030978"/>
              <a:gd name="connsiteY180" fmla="*/ 44043 h 122429"/>
              <a:gd name="connsiteX181" fmla="*/ 5997181 w 17030978"/>
              <a:gd name="connsiteY181" fmla="*/ 32421 h 122429"/>
              <a:gd name="connsiteX182" fmla="*/ 6075455 w 17030978"/>
              <a:gd name="connsiteY182" fmla="*/ 0 h 122429"/>
              <a:gd name="connsiteX183" fmla="*/ 6153728 w 17030978"/>
              <a:gd name="connsiteY183" fmla="*/ 32421 h 122429"/>
              <a:gd name="connsiteX184" fmla="*/ 6161195 w 17030978"/>
              <a:gd name="connsiteY184" fmla="*/ 43497 h 122429"/>
              <a:gd name="connsiteX185" fmla="*/ 6165717 w 17030978"/>
              <a:gd name="connsiteY185" fmla="*/ 40449 h 122429"/>
              <a:gd name="connsiteX186" fmla="*/ 6208804 w 17030978"/>
              <a:gd name="connsiteY186" fmla="*/ 31750 h 122429"/>
              <a:gd name="connsiteX187" fmla="*/ 6251893 w 17030978"/>
              <a:gd name="connsiteY187" fmla="*/ 40449 h 122429"/>
              <a:gd name="connsiteX188" fmla="*/ 6257225 w 17030978"/>
              <a:gd name="connsiteY188" fmla="*/ 44044 h 122429"/>
              <a:gd name="connsiteX189" fmla="*/ 6265060 w 17030978"/>
              <a:gd name="connsiteY189" fmla="*/ 32421 h 122429"/>
              <a:gd name="connsiteX190" fmla="*/ 6343334 w 17030978"/>
              <a:gd name="connsiteY190" fmla="*/ 0 h 122429"/>
              <a:gd name="connsiteX191" fmla="*/ 6421607 w 17030978"/>
              <a:gd name="connsiteY191" fmla="*/ 32421 h 122429"/>
              <a:gd name="connsiteX192" fmla="*/ 6429074 w 17030978"/>
              <a:gd name="connsiteY192" fmla="*/ 43497 h 122429"/>
              <a:gd name="connsiteX193" fmla="*/ 6433596 w 17030978"/>
              <a:gd name="connsiteY193" fmla="*/ 40449 h 122429"/>
              <a:gd name="connsiteX194" fmla="*/ 6476684 w 17030978"/>
              <a:gd name="connsiteY194" fmla="*/ 31750 h 122429"/>
              <a:gd name="connsiteX195" fmla="*/ 6519772 w 17030978"/>
              <a:gd name="connsiteY195" fmla="*/ 40449 h 122429"/>
              <a:gd name="connsiteX196" fmla="*/ 6525103 w 17030978"/>
              <a:gd name="connsiteY196" fmla="*/ 44043 h 122429"/>
              <a:gd name="connsiteX197" fmla="*/ 6532938 w 17030978"/>
              <a:gd name="connsiteY197" fmla="*/ 32421 h 122429"/>
              <a:gd name="connsiteX198" fmla="*/ 6611212 w 17030978"/>
              <a:gd name="connsiteY198" fmla="*/ 0 h 122429"/>
              <a:gd name="connsiteX199" fmla="*/ 6689485 w 17030978"/>
              <a:gd name="connsiteY199" fmla="*/ 32421 h 122429"/>
              <a:gd name="connsiteX200" fmla="*/ 6696952 w 17030978"/>
              <a:gd name="connsiteY200" fmla="*/ 43497 h 122429"/>
              <a:gd name="connsiteX201" fmla="*/ 6701474 w 17030978"/>
              <a:gd name="connsiteY201" fmla="*/ 40449 h 122429"/>
              <a:gd name="connsiteX202" fmla="*/ 6744561 w 17030978"/>
              <a:gd name="connsiteY202" fmla="*/ 31750 h 122429"/>
              <a:gd name="connsiteX203" fmla="*/ 6787650 w 17030978"/>
              <a:gd name="connsiteY203" fmla="*/ 40449 h 122429"/>
              <a:gd name="connsiteX204" fmla="*/ 6792981 w 17030978"/>
              <a:gd name="connsiteY204" fmla="*/ 44043 h 122429"/>
              <a:gd name="connsiteX205" fmla="*/ 6800816 w 17030978"/>
              <a:gd name="connsiteY205" fmla="*/ 32421 h 122429"/>
              <a:gd name="connsiteX206" fmla="*/ 6879090 w 17030978"/>
              <a:gd name="connsiteY206" fmla="*/ 0 h 122429"/>
              <a:gd name="connsiteX207" fmla="*/ 6957363 w 17030978"/>
              <a:gd name="connsiteY207" fmla="*/ 32421 h 122429"/>
              <a:gd name="connsiteX208" fmla="*/ 6964830 w 17030978"/>
              <a:gd name="connsiteY208" fmla="*/ 43497 h 122429"/>
              <a:gd name="connsiteX209" fmla="*/ 6969352 w 17030978"/>
              <a:gd name="connsiteY209" fmla="*/ 40449 h 122429"/>
              <a:gd name="connsiteX210" fmla="*/ 7012439 w 17030978"/>
              <a:gd name="connsiteY210" fmla="*/ 31750 h 122429"/>
              <a:gd name="connsiteX211" fmla="*/ 7055528 w 17030978"/>
              <a:gd name="connsiteY211" fmla="*/ 40449 h 122429"/>
              <a:gd name="connsiteX212" fmla="*/ 7060859 w 17030978"/>
              <a:gd name="connsiteY212" fmla="*/ 44044 h 122429"/>
              <a:gd name="connsiteX213" fmla="*/ 7068695 w 17030978"/>
              <a:gd name="connsiteY213" fmla="*/ 32421 h 122429"/>
              <a:gd name="connsiteX214" fmla="*/ 7146969 w 17030978"/>
              <a:gd name="connsiteY214" fmla="*/ 0 h 122429"/>
              <a:gd name="connsiteX215" fmla="*/ 7225241 w 17030978"/>
              <a:gd name="connsiteY215" fmla="*/ 32421 h 122429"/>
              <a:gd name="connsiteX216" fmla="*/ 7232710 w 17030978"/>
              <a:gd name="connsiteY216" fmla="*/ 43497 h 122429"/>
              <a:gd name="connsiteX217" fmla="*/ 7237231 w 17030978"/>
              <a:gd name="connsiteY217" fmla="*/ 40449 h 122429"/>
              <a:gd name="connsiteX218" fmla="*/ 7280319 w 17030978"/>
              <a:gd name="connsiteY218" fmla="*/ 31750 h 122429"/>
              <a:gd name="connsiteX219" fmla="*/ 7323407 w 17030978"/>
              <a:gd name="connsiteY219" fmla="*/ 40449 h 122429"/>
              <a:gd name="connsiteX220" fmla="*/ 7328737 w 17030978"/>
              <a:gd name="connsiteY220" fmla="*/ 44043 h 122429"/>
              <a:gd name="connsiteX221" fmla="*/ 7336573 w 17030978"/>
              <a:gd name="connsiteY221" fmla="*/ 32421 h 122429"/>
              <a:gd name="connsiteX222" fmla="*/ 7414847 w 17030978"/>
              <a:gd name="connsiteY222" fmla="*/ 0 h 122429"/>
              <a:gd name="connsiteX223" fmla="*/ 7493119 w 17030978"/>
              <a:gd name="connsiteY223" fmla="*/ 32421 h 122429"/>
              <a:gd name="connsiteX224" fmla="*/ 7500587 w 17030978"/>
              <a:gd name="connsiteY224" fmla="*/ 43497 h 122429"/>
              <a:gd name="connsiteX225" fmla="*/ 7505109 w 17030978"/>
              <a:gd name="connsiteY225" fmla="*/ 40449 h 122429"/>
              <a:gd name="connsiteX226" fmla="*/ 7548196 w 17030978"/>
              <a:gd name="connsiteY226" fmla="*/ 31750 h 122429"/>
              <a:gd name="connsiteX227" fmla="*/ 7591283 w 17030978"/>
              <a:gd name="connsiteY227" fmla="*/ 40449 h 122429"/>
              <a:gd name="connsiteX228" fmla="*/ 7596615 w 17030978"/>
              <a:gd name="connsiteY228" fmla="*/ 44043 h 122429"/>
              <a:gd name="connsiteX229" fmla="*/ 7604451 w 17030978"/>
              <a:gd name="connsiteY229" fmla="*/ 32421 h 122429"/>
              <a:gd name="connsiteX230" fmla="*/ 7682724 w 17030978"/>
              <a:gd name="connsiteY230" fmla="*/ 0 h 122429"/>
              <a:gd name="connsiteX231" fmla="*/ 7760997 w 17030978"/>
              <a:gd name="connsiteY231" fmla="*/ 32421 h 122429"/>
              <a:gd name="connsiteX232" fmla="*/ 7768465 w 17030978"/>
              <a:gd name="connsiteY232" fmla="*/ 43497 h 122429"/>
              <a:gd name="connsiteX233" fmla="*/ 7772987 w 17030978"/>
              <a:gd name="connsiteY233" fmla="*/ 40449 h 122429"/>
              <a:gd name="connsiteX234" fmla="*/ 7816074 w 17030978"/>
              <a:gd name="connsiteY234" fmla="*/ 31750 h 122429"/>
              <a:gd name="connsiteX235" fmla="*/ 7859161 w 17030978"/>
              <a:gd name="connsiteY235" fmla="*/ 40449 h 122429"/>
              <a:gd name="connsiteX236" fmla="*/ 7864494 w 17030978"/>
              <a:gd name="connsiteY236" fmla="*/ 44044 h 122429"/>
              <a:gd name="connsiteX237" fmla="*/ 7872330 w 17030978"/>
              <a:gd name="connsiteY237" fmla="*/ 32421 h 122429"/>
              <a:gd name="connsiteX238" fmla="*/ 7950603 w 17030978"/>
              <a:gd name="connsiteY238" fmla="*/ 0 h 122429"/>
              <a:gd name="connsiteX239" fmla="*/ 8028876 w 17030978"/>
              <a:gd name="connsiteY239" fmla="*/ 32421 h 122429"/>
              <a:gd name="connsiteX240" fmla="*/ 8036344 w 17030978"/>
              <a:gd name="connsiteY240" fmla="*/ 43497 h 122429"/>
              <a:gd name="connsiteX241" fmla="*/ 8040866 w 17030978"/>
              <a:gd name="connsiteY241" fmla="*/ 40449 h 122429"/>
              <a:gd name="connsiteX242" fmla="*/ 8083953 w 17030978"/>
              <a:gd name="connsiteY242" fmla="*/ 31750 h 122429"/>
              <a:gd name="connsiteX243" fmla="*/ 8127040 w 17030978"/>
              <a:gd name="connsiteY243" fmla="*/ 40449 h 122429"/>
              <a:gd name="connsiteX244" fmla="*/ 8132366 w 17030978"/>
              <a:gd name="connsiteY244" fmla="*/ 44040 h 122429"/>
              <a:gd name="connsiteX245" fmla="*/ 8140200 w 17030978"/>
              <a:gd name="connsiteY245" fmla="*/ 32421 h 122429"/>
              <a:gd name="connsiteX246" fmla="*/ 8218473 w 17030978"/>
              <a:gd name="connsiteY246" fmla="*/ 0 h 122429"/>
              <a:gd name="connsiteX247" fmla="*/ 8296746 w 17030978"/>
              <a:gd name="connsiteY247" fmla="*/ 32421 h 122429"/>
              <a:gd name="connsiteX248" fmla="*/ 8304214 w 17030978"/>
              <a:gd name="connsiteY248" fmla="*/ 43497 h 122429"/>
              <a:gd name="connsiteX249" fmla="*/ 8308736 w 17030978"/>
              <a:gd name="connsiteY249" fmla="*/ 40449 h 122429"/>
              <a:gd name="connsiteX250" fmla="*/ 8351823 w 17030978"/>
              <a:gd name="connsiteY250" fmla="*/ 31750 h 122429"/>
              <a:gd name="connsiteX251" fmla="*/ 8394911 w 17030978"/>
              <a:gd name="connsiteY251" fmla="*/ 40449 h 122429"/>
              <a:gd name="connsiteX252" fmla="*/ 8400523 w 17030978"/>
              <a:gd name="connsiteY252" fmla="*/ 44233 h 122429"/>
              <a:gd name="connsiteX253" fmla="*/ 8408487 w 17030978"/>
              <a:gd name="connsiteY253" fmla="*/ 32422 h 122429"/>
              <a:gd name="connsiteX254" fmla="*/ 8486760 w 17030978"/>
              <a:gd name="connsiteY254" fmla="*/ 0 h 122429"/>
              <a:gd name="connsiteX255" fmla="*/ 8565033 w 17030978"/>
              <a:gd name="connsiteY255" fmla="*/ 32421 h 122429"/>
              <a:gd name="connsiteX256" fmla="*/ 8572500 w 17030978"/>
              <a:gd name="connsiteY256" fmla="*/ 43496 h 122429"/>
              <a:gd name="connsiteX257" fmla="*/ 8577020 w 17030978"/>
              <a:gd name="connsiteY257" fmla="*/ 40449 h 122429"/>
              <a:gd name="connsiteX258" fmla="*/ 8620107 w 17030978"/>
              <a:gd name="connsiteY258" fmla="*/ 31750 h 122429"/>
              <a:gd name="connsiteX259" fmla="*/ 8663194 w 17030978"/>
              <a:gd name="connsiteY259" fmla="*/ 40449 h 122429"/>
              <a:gd name="connsiteX260" fmla="*/ 8668528 w 17030978"/>
              <a:gd name="connsiteY260" fmla="*/ 44044 h 122429"/>
              <a:gd name="connsiteX261" fmla="*/ 8676365 w 17030978"/>
              <a:gd name="connsiteY261" fmla="*/ 32421 h 122429"/>
              <a:gd name="connsiteX262" fmla="*/ 8754638 w 17030978"/>
              <a:gd name="connsiteY262" fmla="*/ 0 h 122429"/>
              <a:gd name="connsiteX263" fmla="*/ 8832911 w 17030978"/>
              <a:gd name="connsiteY263" fmla="*/ 32421 h 122429"/>
              <a:gd name="connsiteX264" fmla="*/ 8840378 w 17030978"/>
              <a:gd name="connsiteY264" fmla="*/ 43496 h 122429"/>
              <a:gd name="connsiteX265" fmla="*/ 8844898 w 17030978"/>
              <a:gd name="connsiteY265" fmla="*/ 40449 h 122429"/>
              <a:gd name="connsiteX266" fmla="*/ 8887985 w 17030978"/>
              <a:gd name="connsiteY266" fmla="*/ 31750 h 122429"/>
              <a:gd name="connsiteX267" fmla="*/ 8931073 w 17030978"/>
              <a:gd name="connsiteY267" fmla="*/ 40449 h 122429"/>
              <a:gd name="connsiteX268" fmla="*/ 8936406 w 17030978"/>
              <a:gd name="connsiteY268" fmla="*/ 44045 h 122429"/>
              <a:gd name="connsiteX269" fmla="*/ 8944244 w 17030978"/>
              <a:gd name="connsiteY269" fmla="*/ 32421 h 122429"/>
              <a:gd name="connsiteX270" fmla="*/ 9022517 w 17030978"/>
              <a:gd name="connsiteY270" fmla="*/ 0 h 122429"/>
              <a:gd name="connsiteX271" fmla="*/ 9100790 w 17030978"/>
              <a:gd name="connsiteY271" fmla="*/ 32421 h 122429"/>
              <a:gd name="connsiteX272" fmla="*/ 9108257 w 17030978"/>
              <a:gd name="connsiteY272" fmla="*/ 43496 h 122429"/>
              <a:gd name="connsiteX273" fmla="*/ 9112777 w 17030978"/>
              <a:gd name="connsiteY273" fmla="*/ 40449 h 122429"/>
              <a:gd name="connsiteX274" fmla="*/ 9155865 w 17030978"/>
              <a:gd name="connsiteY274" fmla="*/ 31750 h 122429"/>
              <a:gd name="connsiteX275" fmla="*/ 9198952 w 17030978"/>
              <a:gd name="connsiteY275" fmla="*/ 40449 h 122429"/>
              <a:gd name="connsiteX276" fmla="*/ 9204286 w 17030978"/>
              <a:gd name="connsiteY276" fmla="*/ 44045 h 122429"/>
              <a:gd name="connsiteX277" fmla="*/ 9212123 w 17030978"/>
              <a:gd name="connsiteY277" fmla="*/ 32421 h 122429"/>
              <a:gd name="connsiteX278" fmla="*/ 9290396 w 17030978"/>
              <a:gd name="connsiteY278" fmla="*/ 0 h 122429"/>
              <a:gd name="connsiteX279" fmla="*/ 9368669 w 17030978"/>
              <a:gd name="connsiteY279" fmla="*/ 32421 h 122429"/>
              <a:gd name="connsiteX280" fmla="*/ 9376137 w 17030978"/>
              <a:gd name="connsiteY280" fmla="*/ 43496 h 122429"/>
              <a:gd name="connsiteX281" fmla="*/ 9380656 w 17030978"/>
              <a:gd name="connsiteY281" fmla="*/ 40449 h 122429"/>
              <a:gd name="connsiteX282" fmla="*/ 9423744 w 17030978"/>
              <a:gd name="connsiteY282" fmla="*/ 31750 h 122429"/>
              <a:gd name="connsiteX283" fmla="*/ 9466831 w 17030978"/>
              <a:gd name="connsiteY283" fmla="*/ 40449 h 122429"/>
              <a:gd name="connsiteX284" fmla="*/ 9472164 w 17030978"/>
              <a:gd name="connsiteY284" fmla="*/ 44045 h 122429"/>
              <a:gd name="connsiteX285" fmla="*/ 9480002 w 17030978"/>
              <a:gd name="connsiteY285" fmla="*/ 32421 h 122429"/>
              <a:gd name="connsiteX286" fmla="*/ 9558275 w 17030978"/>
              <a:gd name="connsiteY286" fmla="*/ 0 h 122429"/>
              <a:gd name="connsiteX287" fmla="*/ 9636548 w 17030978"/>
              <a:gd name="connsiteY287" fmla="*/ 32421 h 122429"/>
              <a:gd name="connsiteX288" fmla="*/ 9644015 w 17030978"/>
              <a:gd name="connsiteY288" fmla="*/ 43496 h 122429"/>
              <a:gd name="connsiteX289" fmla="*/ 9648535 w 17030978"/>
              <a:gd name="connsiteY289" fmla="*/ 40449 h 122429"/>
              <a:gd name="connsiteX290" fmla="*/ 9691622 w 17030978"/>
              <a:gd name="connsiteY290" fmla="*/ 31750 h 122429"/>
              <a:gd name="connsiteX291" fmla="*/ 9734710 w 17030978"/>
              <a:gd name="connsiteY291" fmla="*/ 40449 h 122429"/>
              <a:gd name="connsiteX292" fmla="*/ 9740043 w 17030978"/>
              <a:gd name="connsiteY292" fmla="*/ 44045 h 122429"/>
              <a:gd name="connsiteX293" fmla="*/ 9747880 w 17030978"/>
              <a:gd name="connsiteY293" fmla="*/ 32421 h 122429"/>
              <a:gd name="connsiteX294" fmla="*/ 9826155 w 17030978"/>
              <a:gd name="connsiteY294" fmla="*/ 0 h 122429"/>
              <a:gd name="connsiteX295" fmla="*/ 9904427 w 17030978"/>
              <a:gd name="connsiteY295" fmla="*/ 32421 h 122429"/>
              <a:gd name="connsiteX296" fmla="*/ 9911894 w 17030978"/>
              <a:gd name="connsiteY296" fmla="*/ 43496 h 122429"/>
              <a:gd name="connsiteX297" fmla="*/ 9916414 w 17030978"/>
              <a:gd name="connsiteY297" fmla="*/ 40449 h 122429"/>
              <a:gd name="connsiteX298" fmla="*/ 9959501 w 17030978"/>
              <a:gd name="connsiteY298" fmla="*/ 31750 h 122429"/>
              <a:gd name="connsiteX299" fmla="*/ 10002588 w 17030978"/>
              <a:gd name="connsiteY299" fmla="*/ 40449 h 122429"/>
              <a:gd name="connsiteX300" fmla="*/ 10007922 w 17030978"/>
              <a:gd name="connsiteY300" fmla="*/ 44044 h 122429"/>
              <a:gd name="connsiteX301" fmla="*/ 10015758 w 17030978"/>
              <a:gd name="connsiteY301" fmla="*/ 32421 h 122429"/>
              <a:gd name="connsiteX302" fmla="*/ 10094032 w 17030978"/>
              <a:gd name="connsiteY302" fmla="*/ 0 h 122429"/>
              <a:gd name="connsiteX303" fmla="*/ 10172305 w 17030978"/>
              <a:gd name="connsiteY303" fmla="*/ 32421 h 122429"/>
              <a:gd name="connsiteX304" fmla="*/ 10179772 w 17030978"/>
              <a:gd name="connsiteY304" fmla="*/ 43496 h 122429"/>
              <a:gd name="connsiteX305" fmla="*/ 10184291 w 17030978"/>
              <a:gd name="connsiteY305" fmla="*/ 40449 h 122429"/>
              <a:gd name="connsiteX306" fmla="*/ 10227378 w 17030978"/>
              <a:gd name="connsiteY306" fmla="*/ 31750 h 122429"/>
              <a:gd name="connsiteX307" fmla="*/ 10270466 w 17030978"/>
              <a:gd name="connsiteY307" fmla="*/ 40449 h 122429"/>
              <a:gd name="connsiteX308" fmla="*/ 10275799 w 17030978"/>
              <a:gd name="connsiteY308" fmla="*/ 44044 h 122429"/>
              <a:gd name="connsiteX309" fmla="*/ 10283636 w 17030978"/>
              <a:gd name="connsiteY309" fmla="*/ 32421 h 122429"/>
              <a:gd name="connsiteX310" fmla="*/ 10361907 w 17030978"/>
              <a:gd name="connsiteY310" fmla="*/ 0 h 122429"/>
              <a:gd name="connsiteX311" fmla="*/ 10440182 w 17030978"/>
              <a:gd name="connsiteY311" fmla="*/ 32421 h 122429"/>
              <a:gd name="connsiteX312" fmla="*/ 10447649 w 17030978"/>
              <a:gd name="connsiteY312" fmla="*/ 43496 h 122429"/>
              <a:gd name="connsiteX313" fmla="*/ 10452168 w 17030978"/>
              <a:gd name="connsiteY313" fmla="*/ 40449 h 122429"/>
              <a:gd name="connsiteX314" fmla="*/ 10495257 w 17030978"/>
              <a:gd name="connsiteY314" fmla="*/ 31750 h 122429"/>
              <a:gd name="connsiteX315" fmla="*/ 10538343 w 17030978"/>
              <a:gd name="connsiteY315" fmla="*/ 40449 h 122429"/>
              <a:gd name="connsiteX316" fmla="*/ 10543678 w 17030978"/>
              <a:gd name="connsiteY316" fmla="*/ 44045 h 122429"/>
              <a:gd name="connsiteX317" fmla="*/ 10551514 w 17030978"/>
              <a:gd name="connsiteY317" fmla="*/ 32421 h 122429"/>
              <a:gd name="connsiteX318" fmla="*/ 10629787 w 17030978"/>
              <a:gd name="connsiteY318" fmla="*/ 0 h 122429"/>
              <a:gd name="connsiteX319" fmla="*/ 10708060 w 17030978"/>
              <a:gd name="connsiteY319" fmla="*/ 32421 h 122429"/>
              <a:gd name="connsiteX320" fmla="*/ 10715526 w 17030978"/>
              <a:gd name="connsiteY320" fmla="*/ 43496 h 122429"/>
              <a:gd name="connsiteX321" fmla="*/ 10720047 w 17030978"/>
              <a:gd name="connsiteY321" fmla="*/ 40449 h 122429"/>
              <a:gd name="connsiteX322" fmla="*/ 10763135 w 17030978"/>
              <a:gd name="connsiteY322" fmla="*/ 31750 h 122429"/>
              <a:gd name="connsiteX323" fmla="*/ 10806221 w 17030978"/>
              <a:gd name="connsiteY323" fmla="*/ 40449 h 122429"/>
              <a:gd name="connsiteX324" fmla="*/ 10811556 w 17030978"/>
              <a:gd name="connsiteY324" fmla="*/ 44045 h 122429"/>
              <a:gd name="connsiteX325" fmla="*/ 10819392 w 17030978"/>
              <a:gd name="connsiteY325" fmla="*/ 32421 h 122429"/>
              <a:gd name="connsiteX326" fmla="*/ 10897666 w 17030978"/>
              <a:gd name="connsiteY326" fmla="*/ 0 h 122429"/>
              <a:gd name="connsiteX327" fmla="*/ 10975939 w 17030978"/>
              <a:gd name="connsiteY327" fmla="*/ 32421 h 122429"/>
              <a:gd name="connsiteX328" fmla="*/ 10983405 w 17030978"/>
              <a:gd name="connsiteY328" fmla="*/ 43496 h 122429"/>
              <a:gd name="connsiteX329" fmla="*/ 10987925 w 17030978"/>
              <a:gd name="connsiteY329" fmla="*/ 40449 h 122429"/>
              <a:gd name="connsiteX330" fmla="*/ 11031011 w 17030978"/>
              <a:gd name="connsiteY330" fmla="*/ 31750 h 122429"/>
              <a:gd name="connsiteX331" fmla="*/ 11074100 w 17030978"/>
              <a:gd name="connsiteY331" fmla="*/ 40449 h 122429"/>
              <a:gd name="connsiteX332" fmla="*/ 11079433 w 17030978"/>
              <a:gd name="connsiteY332" fmla="*/ 44045 h 122429"/>
              <a:gd name="connsiteX333" fmla="*/ 11087270 w 17030978"/>
              <a:gd name="connsiteY333" fmla="*/ 32421 h 122429"/>
              <a:gd name="connsiteX334" fmla="*/ 11165543 w 17030978"/>
              <a:gd name="connsiteY334" fmla="*/ 0 h 122429"/>
              <a:gd name="connsiteX335" fmla="*/ 11243816 w 17030978"/>
              <a:gd name="connsiteY335" fmla="*/ 32421 h 122429"/>
              <a:gd name="connsiteX336" fmla="*/ 11251283 w 17030978"/>
              <a:gd name="connsiteY336" fmla="*/ 43496 h 122429"/>
              <a:gd name="connsiteX337" fmla="*/ 11255803 w 17030978"/>
              <a:gd name="connsiteY337" fmla="*/ 40449 h 122429"/>
              <a:gd name="connsiteX338" fmla="*/ 11298891 w 17030978"/>
              <a:gd name="connsiteY338" fmla="*/ 31750 h 122429"/>
              <a:gd name="connsiteX339" fmla="*/ 11341978 w 17030978"/>
              <a:gd name="connsiteY339" fmla="*/ 40449 h 122429"/>
              <a:gd name="connsiteX340" fmla="*/ 11347313 w 17030978"/>
              <a:gd name="connsiteY340" fmla="*/ 44045 h 122429"/>
              <a:gd name="connsiteX341" fmla="*/ 11355149 w 17030978"/>
              <a:gd name="connsiteY341" fmla="*/ 32421 h 122429"/>
              <a:gd name="connsiteX342" fmla="*/ 11433422 w 17030978"/>
              <a:gd name="connsiteY342" fmla="*/ 0 h 122429"/>
              <a:gd name="connsiteX343" fmla="*/ 11511695 w 17030978"/>
              <a:gd name="connsiteY343" fmla="*/ 32421 h 122429"/>
              <a:gd name="connsiteX344" fmla="*/ 11519161 w 17030978"/>
              <a:gd name="connsiteY344" fmla="*/ 43496 h 122429"/>
              <a:gd name="connsiteX345" fmla="*/ 11523682 w 17030978"/>
              <a:gd name="connsiteY345" fmla="*/ 40449 h 122429"/>
              <a:gd name="connsiteX346" fmla="*/ 11566769 w 17030978"/>
              <a:gd name="connsiteY346" fmla="*/ 31750 h 122429"/>
              <a:gd name="connsiteX347" fmla="*/ 11609856 w 17030978"/>
              <a:gd name="connsiteY347" fmla="*/ 40449 h 122429"/>
              <a:gd name="connsiteX348" fmla="*/ 11615190 w 17030978"/>
              <a:gd name="connsiteY348" fmla="*/ 44045 h 122429"/>
              <a:gd name="connsiteX349" fmla="*/ 11623027 w 17030978"/>
              <a:gd name="connsiteY349" fmla="*/ 32421 h 122429"/>
              <a:gd name="connsiteX350" fmla="*/ 11701300 w 17030978"/>
              <a:gd name="connsiteY350" fmla="*/ 0 h 122429"/>
              <a:gd name="connsiteX351" fmla="*/ 11779572 w 17030978"/>
              <a:gd name="connsiteY351" fmla="*/ 32421 h 122429"/>
              <a:gd name="connsiteX352" fmla="*/ 11787039 w 17030978"/>
              <a:gd name="connsiteY352" fmla="*/ 43496 h 122429"/>
              <a:gd name="connsiteX353" fmla="*/ 11791559 w 17030978"/>
              <a:gd name="connsiteY353" fmla="*/ 40449 h 122429"/>
              <a:gd name="connsiteX354" fmla="*/ 11834647 w 17030978"/>
              <a:gd name="connsiteY354" fmla="*/ 31750 h 122429"/>
              <a:gd name="connsiteX355" fmla="*/ 11877731 w 17030978"/>
              <a:gd name="connsiteY355" fmla="*/ 40449 h 122429"/>
              <a:gd name="connsiteX356" fmla="*/ 11883063 w 17030978"/>
              <a:gd name="connsiteY356" fmla="*/ 44044 h 122429"/>
              <a:gd name="connsiteX357" fmla="*/ 11890900 w 17030978"/>
              <a:gd name="connsiteY357" fmla="*/ 32421 h 122429"/>
              <a:gd name="connsiteX358" fmla="*/ 11969171 w 17030978"/>
              <a:gd name="connsiteY358" fmla="*/ 0 h 122429"/>
              <a:gd name="connsiteX359" fmla="*/ 12047444 w 17030978"/>
              <a:gd name="connsiteY359" fmla="*/ 32421 h 122429"/>
              <a:gd name="connsiteX360" fmla="*/ 12054912 w 17030978"/>
              <a:gd name="connsiteY360" fmla="*/ 43497 h 122429"/>
              <a:gd name="connsiteX361" fmla="*/ 12059434 w 17030978"/>
              <a:gd name="connsiteY361" fmla="*/ 40449 h 122429"/>
              <a:gd name="connsiteX362" fmla="*/ 12102521 w 17030978"/>
              <a:gd name="connsiteY362" fmla="*/ 31750 h 122429"/>
              <a:gd name="connsiteX363" fmla="*/ 12145609 w 17030978"/>
              <a:gd name="connsiteY363" fmla="*/ 40449 h 122429"/>
              <a:gd name="connsiteX364" fmla="*/ 12150940 w 17030978"/>
              <a:gd name="connsiteY364" fmla="*/ 44043 h 122429"/>
              <a:gd name="connsiteX365" fmla="*/ 12158776 w 17030978"/>
              <a:gd name="connsiteY365" fmla="*/ 32421 h 122429"/>
              <a:gd name="connsiteX366" fmla="*/ 12237049 w 17030978"/>
              <a:gd name="connsiteY366" fmla="*/ 0 h 122429"/>
              <a:gd name="connsiteX367" fmla="*/ 12315322 w 17030978"/>
              <a:gd name="connsiteY367" fmla="*/ 32421 h 122429"/>
              <a:gd name="connsiteX368" fmla="*/ 12322790 w 17030978"/>
              <a:gd name="connsiteY368" fmla="*/ 43497 h 122429"/>
              <a:gd name="connsiteX369" fmla="*/ 12327312 w 17030978"/>
              <a:gd name="connsiteY369" fmla="*/ 40449 h 122429"/>
              <a:gd name="connsiteX370" fmla="*/ 12370399 w 17030978"/>
              <a:gd name="connsiteY370" fmla="*/ 31750 h 122429"/>
              <a:gd name="connsiteX371" fmla="*/ 12413487 w 17030978"/>
              <a:gd name="connsiteY371" fmla="*/ 40449 h 122429"/>
              <a:gd name="connsiteX372" fmla="*/ 12418819 w 17030978"/>
              <a:gd name="connsiteY372" fmla="*/ 44044 h 122429"/>
              <a:gd name="connsiteX373" fmla="*/ 12426655 w 17030978"/>
              <a:gd name="connsiteY373" fmla="*/ 32421 h 122429"/>
              <a:gd name="connsiteX374" fmla="*/ 12504928 w 17030978"/>
              <a:gd name="connsiteY374" fmla="*/ 0 h 122429"/>
              <a:gd name="connsiteX375" fmla="*/ 12583201 w 17030978"/>
              <a:gd name="connsiteY375" fmla="*/ 32421 h 122429"/>
              <a:gd name="connsiteX376" fmla="*/ 12590669 w 17030978"/>
              <a:gd name="connsiteY376" fmla="*/ 43497 h 122429"/>
              <a:gd name="connsiteX377" fmla="*/ 12595191 w 17030978"/>
              <a:gd name="connsiteY377" fmla="*/ 40449 h 122429"/>
              <a:gd name="connsiteX378" fmla="*/ 12638278 w 17030978"/>
              <a:gd name="connsiteY378" fmla="*/ 31750 h 122429"/>
              <a:gd name="connsiteX379" fmla="*/ 12681366 w 17030978"/>
              <a:gd name="connsiteY379" fmla="*/ 40449 h 122429"/>
              <a:gd name="connsiteX380" fmla="*/ 12686697 w 17030978"/>
              <a:gd name="connsiteY380" fmla="*/ 44043 h 122429"/>
              <a:gd name="connsiteX381" fmla="*/ 12694533 w 17030978"/>
              <a:gd name="connsiteY381" fmla="*/ 32421 h 122429"/>
              <a:gd name="connsiteX382" fmla="*/ 12772806 w 17030978"/>
              <a:gd name="connsiteY382" fmla="*/ 0 h 122429"/>
              <a:gd name="connsiteX383" fmla="*/ 12851079 w 17030978"/>
              <a:gd name="connsiteY383" fmla="*/ 32421 h 122429"/>
              <a:gd name="connsiteX384" fmla="*/ 12858547 w 17030978"/>
              <a:gd name="connsiteY384" fmla="*/ 43497 h 122429"/>
              <a:gd name="connsiteX385" fmla="*/ 12863069 w 17030978"/>
              <a:gd name="connsiteY385" fmla="*/ 40449 h 122429"/>
              <a:gd name="connsiteX386" fmla="*/ 12906156 w 17030978"/>
              <a:gd name="connsiteY386" fmla="*/ 31750 h 122429"/>
              <a:gd name="connsiteX387" fmla="*/ 12949244 w 17030978"/>
              <a:gd name="connsiteY387" fmla="*/ 40449 h 122429"/>
              <a:gd name="connsiteX388" fmla="*/ 12954575 w 17030978"/>
              <a:gd name="connsiteY388" fmla="*/ 44043 h 122429"/>
              <a:gd name="connsiteX389" fmla="*/ 12962411 w 17030978"/>
              <a:gd name="connsiteY389" fmla="*/ 32421 h 122429"/>
              <a:gd name="connsiteX390" fmla="*/ 13040684 w 17030978"/>
              <a:gd name="connsiteY390" fmla="*/ 0 h 122429"/>
              <a:gd name="connsiteX391" fmla="*/ 13118957 w 17030978"/>
              <a:gd name="connsiteY391" fmla="*/ 32421 h 122429"/>
              <a:gd name="connsiteX392" fmla="*/ 13126425 w 17030978"/>
              <a:gd name="connsiteY392" fmla="*/ 43497 h 122429"/>
              <a:gd name="connsiteX393" fmla="*/ 13130947 w 17030978"/>
              <a:gd name="connsiteY393" fmla="*/ 40449 h 122429"/>
              <a:gd name="connsiteX394" fmla="*/ 13174034 w 17030978"/>
              <a:gd name="connsiteY394" fmla="*/ 31750 h 122429"/>
              <a:gd name="connsiteX395" fmla="*/ 13217122 w 17030978"/>
              <a:gd name="connsiteY395" fmla="*/ 40449 h 122429"/>
              <a:gd name="connsiteX396" fmla="*/ 13222454 w 17030978"/>
              <a:gd name="connsiteY396" fmla="*/ 44044 h 122429"/>
              <a:gd name="connsiteX397" fmla="*/ 13230290 w 17030978"/>
              <a:gd name="connsiteY397" fmla="*/ 32421 h 122429"/>
              <a:gd name="connsiteX398" fmla="*/ 13308563 w 17030978"/>
              <a:gd name="connsiteY398" fmla="*/ 0 h 122429"/>
              <a:gd name="connsiteX399" fmla="*/ 13386836 w 17030978"/>
              <a:gd name="connsiteY399" fmla="*/ 32421 h 122429"/>
              <a:gd name="connsiteX400" fmla="*/ 13394304 w 17030978"/>
              <a:gd name="connsiteY400" fmla="*/ 43497 h 122429"/>
              <a:gd name="connsiteX401" fmla="*/ 13398826 w 17030978"/>
              <a:gd name="connsiteY401" fmla="*/ 40449 h 122429"/>
              <a:gd name="connsiteX402" fmla="*/ 13441913 w 17030978"/>
              <a:gd name="connsiteY402" fmla="*/ 31750 h 122429"/>
              <a:gd name="connsiteX403" fmla="*/ 13485001 w 17030978"/>
              <a:gd name="connsiteY403" fmla="*/ 40449 h 122429"/>
              <a:gd name="connsiteX404" fmla="*/ 13490332 w 17030978"/>
              <a:gd name="connsiteY404" fmla="*/ 44043 h 122429"/>
              <a:gd name="connsiteX405" fmla="*/ 13498168 w 17030978"/>
              <a:gd name="connsiteY405" fmla="*/ 32421 h 122429"/>
              <a:gd name="connsiteX406" fmla="*/ 13576441 w 17030978"/>
              <a:gd name="connsiteY406" fmla="*/ 0 h 122429"/>
              <a:gd name="connsiteX407" fmla="*/ 13654714 w 17030978"/>
              <a:gd name="connsiteY407" fmla="*/ 32421 h 122429"/>
              <a:gd name="connsiteX408" fmla="*/ 13662182 w 17030978"/>
              <a:gd name="connsiteY408" fmla="*/ 43497 h 122429"/>
              <a:gd name="connsiteX409" fmla="*/ 13666704 w 17030978"/>
              <a:gd name="connsiteY409" fmla="*/ 40449 h 122429"/>
              <a:gd name="connsiteX410" fmla="*/ 13709791 w 17030978"/>
              <a:gd name="connsiteY410" fmla="*/ 31750 h 122429"/>
              <a:gd name="connsiteX411" fmla="*/ 13752879 w 17030978"/>
              <a:gd name="connsiteY411" fmla="*/ 40449 h 122429"/>
              <a:gd name="connsiteX412" fmla="*/ 13758210 w 17030978"/>
              <a:gd name="connsiteY412" fmla="*/ 44043 h 122429"/>
              <a:gd name="connsiteX413" fmla="*/ 13766046 w 17030978"/>
              <a:gd name="connsiteY413" fmla="*/ 32421 h 122429"/>
              <a:gd name="connsiteX414" fmla="*/ 13844319 w 17030978"/>
              <a:gd name="connsiteY414" fmla="*/ 0 h 122429"/>
              <a:gd name="connsiteX415" fmla="*/ 13922592 w 17030978"/>
              <a:gd name="connsiteY415" fmla="*/ 32421 h 122429"/>
              <a:gd name="connsiteX416" fmla="*/ 13930060 w 17030978"/>
              <a:gd name="connsiteY416" fmla="*/ 43497 h 122429"/>
              <a:gd name="connsiteX417" fmla="*/ 13934582 w 17030978"/>
              <a:gd name="connsiteY417" fmla="*/ 40449 h 122429"/>
              <a:gd name="connsiteX418" fmla="*/ 13977669 w 17030978"/>
              <a:gd name="connsiteY418" fmla="*/ 31750 h 122429"/>
              <a:gd name="connsiteX419" fmla="*/ 14020757 w 17030978"/>
              <a:gd name="connsiteY419" fmla="*/ 40449 h 122429"/>
              <a:gd name="connsiteX420" fmla="*/ 14026089 w 17030978"/>
              <a:gd name="connsiteY420" fmla="*/ 44044 h 122429"/>
              <a:gd name="connsiteX421" fmla="*/ 14033925 w 17030978"/>
              <a:gd name="connsiteY421" fmla="*/ 32421 h 122429"/>
              <a:gd name="connsiteX422" fmla="*/ 14112198 w 17030978"/>
              <a:gd name="connsiteY422" fmla="*/ 0 h 122429"/>
              <a:gd name="connsiteX423" fmla="*/ 14190471 w 17030978"/>
              <a:gd name="connsiteY423" fmla="*/ 32421 h 122429"/>
              <a:gd name="connsiteX424" fmla="*/ 14197939 w 17030978"/>
              <a:gd name="connsiteY424" fmla="*/ 43497 h 122429"/>
              <a:gd name="connsiteX425" fmla="*/ 14202461 w 17030978"/>
              <a:gd name="connsiteY425" fmla="*/ 40449 h 122429"/>
              <a:gd name="connsiteX426" fmla="*/ 14245548 w 17030978"/>
              <a:gd name="connsiteY426" fmla="*/ 31750 h 122429"/>
              <a:gd name="connsiteX427" fmla="*/ 14288636 w 17030978"/>
              <a:gd name="connsiteY427" fmla="*/ 40449 h 122429"/>
              <a:gd name="connsiteX428" fmla="*/ 14293967 w 17030978"/>
              <a:gd name="connsiteY428" fmla="*/ 44043 h 122429"/>
              <a:gd name="connsiteX429" fmla="*/ 14301803 w 17030978"/>
              <a:gd name="connsiteY429" fmla="*/ 32421 h 122429"/>
              <a:gd name="connsiteX430" fmla="*/ 14380076 w 17030978"/>
              <a:gd name="connsiteY430" fmla="*/ 0 h 122429"/>
              <a:gd name="connsiteX431" fmla="*/ 14458349 w 17030978"/>
              <a:gd name="connsiteY431" fmla="*/ 32421 h 122429"/>
              <a:gd name="connsiteX432" fmla="*/ 14465817 w 17030978"/>
              <a:gd name="connsiteY432" fmla="*/ 43497 h 122429"/>
              <a:gd name="connsiteX433" fmla="*/ 14470339 w 17030978"/>
              <a:gd name="connsiteY433" fmla="*/ 40449 h 122429"/>
              <a:gd name="connsiteX434" fmla="*/ 14513426 w 17030978"/>
              <a:gd name="connsiteY434" fmla="*/ 31750 h 122429"/>
              <a:gd name="connsiteX435" fmla="*/ 14556514 w 17030978"/>
              <a:gd name="connsiteY435" fmla="*/ 40449 h 122429"/>
              <a:gd name="connsiteX436" fmla="*/ 14561845 w 17030978"/>
              <a:gd name="connsiteY436" fmla="*/ 44043 h 122429"/>
              <a:gd name="connsiteX437" fmla="*/ 14569681 w 17030978"/>
              <a:gd name="connsiteY437" fmla="*/ 32421 h 122429"/>
              <a:gd name="connsiteX438" fmla="*/ 14647954 w 17030978"/>
              <a:gd name="connsiteY438" fmla="*/ 0 h 122429"/>
              <a:gd name="connsiteX439" fmla="*/ 14726227 w 17030978"/>
              <a:gd name="connsiteY439" fmla="*/ 32421 h 122429"/>
              <a:gd name="connsiteX440" fmla="*/ 14733695 w 17030978"/>
              <a:gd name="connsiteY440" fmla="*/ 43497 h 122429"/>
              <a:gd name="connsiteX441" fmla="*/ 14738217 w 17030978"/>
              <a:gd name="connsiteY441" fmla="*/ 40449 h 122429"/>
              <a:gd name="connsiteX442" fmla="*/ 14781304 w 17030978"/>
              <a:gd name="connsiteY442" fmla="*/ 31750 h 122429"/>
              <a:gd name="connsiteX443" fmla="*/ 14824392 w 17030978"/>
              <a:gd name="connsiteY443" fmla="*/ 40449 h 122429"/>
              <a:gd name="connsiteX444" fmla="*/ 14829724 w 17030978"/>
              <a:gd name="connsiteY444" fmla="*/ 44044 h 122429"/>
              <a:gd name="connsiteX445" fmla="*/ 14837560 w 17030978"/>
              <a:gd name="connsiteY445" fmla="*/ 32421 h 122429"/>
              <a:gd name="connsiteX446" fmla="*/ 14915833 w 17030978"/>
              <a:gd name="connsiteY446" fmla="*/ 0 h 122429"/>
              <a:gd name="connsiteX447" fmla="*/ 14994106 w 17030978"/>
              <a:gd name="connsiteY447" fmla="*/ 32421 h 122429"/>
              <a:gd name="connsiteX448" fmla="*/ 15001574 w 17030978"/>
              <a:gd name="connsiteY448" fmla="*/ 43497 h 122429"/>
              <a:gd name="connsiteX449" fmla="*/ 15006096 w 17030978"/>
              <a:gd name="connsiteY449" fmla="*/ 40449 h 122429"/>
              <a:gd name="connsiteX450" fmla="*/ 15049183 w 17030978"/>
              <a:gd name="connsiteY450" fmla="*/ 31750 h 122429"/>
              <a:gd name="connsiteX451" fmla="*/ 15092271 w 17030978"/>
              <a:gd name="connsiteY451" fmla="*/ 40449 h 122429"/>
              <a:gd name="connsiteX452" fmla="*/ 15097602 w 17030978"/>
              <a:gd name="connsiteY452" fmla="*/ 44043 h 122429"/>
              <a:gd name="connsiteX453" fmla="*/ 15105438 w 17030978"/>
              <a:gd name="connsiteY453" fmla="*/ 32421 h 122429"/>
              <a:gd name="connsiteX454" fmla="*/ 15183711 w 17030978"/>
              <a:gd name="connsiteY454" fmla="*/ 0 h 122429"/>
              <a:gd name="connsiteX455" fmla="*/ 15261984 w 17030978"/>
              <a:gd name="connsiteY455" fmla="*/ 32421 h 122429"/>
              <a:gd name="connsiteX456" fmla="*/ 15269452 w 17030978"/>
              <a:gd name="connsiteY456" fmla="*/ 43497 h 122429"/>
              <a:gd name="connsiteX457" fmla="*/ 15273974 w 17030978"/>
              <a:gd name="connsiteY457" fmla="*/ 40449 h 122429"/>
              <a:gd name="connsiteX458" fmla="*/ 15317061 w 17030978"/>
              <a:gd name="connsiteY458" fmla="*/ 31750 h 122429"/>
              <a:gd name="connsiteX459" fmla="*/ 15360149 w 17030978"/>
              <a:gd name="connsiteY459" fmla="*/ 40449 h 122429"/>
              <a:gd name="connsiteX460" fmla="*/ 15365480 w 17030978"/>
              <a:gd name="connsiteY460" fmla="*/ 44043 h 122429"/>
              <a:gd name="connsiteX461" fmla="*/ 15373316 w 17030978"/>
              <a:gd name="connsiteY461" fmla="*/ 32421 h 122429"/>
              <a:gd name="connsiteX462" fmla="*/ 15451589 w 17030978"/>
              <a:gd name="connsiteY462" fmla="*/ 0 h 122429"/>
              <a:gd name="connsiteX463" fmla="*/ 15529862 w 17030978"/>
              <a:gd name="connsiteY463" fmla="*/ 32421 h 122429"/>
              <a:gd name="connsiteX464" fmla="*/ 15537330 w 17030978"/>
              <a:gd name="connsiteY464" fmla="*/ 43497 h 122429"/>
              <a:gd name="connsiteX465" fmla="*/ 15541852 w 17030978"/>
              <a:gd name="connsiteY465" fmla="*/ 40449 h 122429"/>
              <a:gd name="connsiteX466" fmla="*/ 15584939 w 17030978"/>
              <a:gd name="connsiteY466" fmla="*/ 31750 h 122429"/>
              <a:gd name="connsiteX467" fmla="*/ 15628027 w 17030978"/>
              <a:gd name="connsiteY467" fmla="*/ 40449 h 122429"/>
              <a:gd name="connsiteX468" fmla="*/ 15633359 w 17030978"/>
              <a:gd name="connsiteY468" fmla="*/ 44044 h 122429"/>
              <a:gd name="connsiteX469" fmla="*/ 15641195 w 17030978"/>
              <a:gd name="connsiteY469" fmla="*/ 32421 h 122429"/>
              <a:gd name="connsiteX470" fmla="*/ 15719468 w 17030978"/>
              <a:gd name="connsiteY470" fmla="*/ 0 h 122429"/>
              <a:gd name="connsiteX471" fmla="*/ 15797741 w 17030978"/>
              <a:gd name="connsiteY471" fmla="*/ 32421 h 122429"/>
              <a:gd name="connsiteX472" fmla="*/ 15805209 w 17030978"/>
              <a:gd name="connsiteY472" fmla="*/ 43497 h 122429"/>
              <a:gd name="connsiteX473" fmla="*/ 15809731 w 17030978"/>
              <a:gd name="connsiteY473" fmla="*/ 40449 h 122429"/>
              <a:gd name="connsiteX474" fmla="*/ 15852818 w 17030978"/>
              <a:gd name="connsiteY474" fmla="*/ 31750 h 122429"/>
              <a:gd name="connsiteX475" fmla="*/ 15895906 w 17030978"/>
              <a:gd name="connsiteY475" fmla="*/ 40449 h 122429"/>
              <a:gd name="connsiteX476" fmla="*/ 15901238 w 17030978"/>
              <a:gd name="connsiteY476" fmla="*/ 44043 h 122429"/>
              <a:gd name="connsiteX477" fmla="*/ 15909074 w 17030978"/>
              <a:gd name="connsiteY477" fmla="*/ 32421 h 122429"/>
              <a:gd name="connsiteX478" fmla="*/ 15987346 w 17030978"/>
              <a:gd name="connsiteY478" fmla="*/ 0 h 122429"/>
              <a:gd name="connsiteX479" fmla="*/ 16065618 w 17030978"/>
              <a:gd name="connsiteY479" fmla="*/ 32421 h 122429"/>
              <a:gd name="connsiteX480" fmla="*/ 16073086 w 17030978"/>
              <a:gd name="connsiteY480" fmla="*/ 43497 h 122429"/>
              <a:gd name="connsiteX481" fmla="*/ 16077610 w 17030978"/>
              <a:gd name="connsiteY481" fmla="*/ 40449 h 122429"/>
              <a:gd name="connsiteX482" fmla="*/ 16120698 w 17030978"/>
              <a:gd name="connsiteY482" fmla="*/ 31750 h 122429"/>
              <a:gd name="connsiteX483" fmla="*/ 16163782 w 17030978"/>
              <a:gd name="connsiteY483" fmla="*/ 40449 h 122429"/>
              <a:gd name="connsiteX484" fmla="*/ 16169114 w 17030978"/>
              <a:gd name="connsiteY484" fmla="*/ 44043 h 122429"/>
              <a:gd name="connsiteX485" fmla="*/ 16176950 w 17030978"/>
              <a:gd name="connsiteY485" fmla="*/ 32421 h 122429"/>
              <a:gd name="connsiteX486" fmla="*/ 16255226 w 17030978"/>
              <a:gd name="connsiteY486" fmla="*/ 0 h 122429"/>
              <a:gd name="connsiteX487" fmla="*/ 16333498 w 17030978"/>
              <a:gd name="connsiteY487" fmla="*/ 32421 h 122429"/>
              <a:gd name="connsiteX488" fmla="*/ 16340966 w 17030978"/>
              <a:gd name="connsiteY488" fmla="*/ 43497 h 122429"/>
              <a:gd name="connsiteX489" fmla="*/ 16345486 w 17030978"/>
              <a:gd name="connsiteY489" fmla="*/ 40449 h 122429"/>
              <a:gd name="connsiteX490" fmla="*/ 16388574 w 17030978"/>
              <a:gd name="connsiteY490" fmla="*/ 31750 h 122429"/>
              <a:gd name="connsiteX491" fmla="*/ 16431662 w 17030978"/>
              <a:gd name="connsiteY491" fmla="*/ 40449 h 122429"/>
              <a:gd name="connsiteX492" fmla="*/ 16436994 w 17030978"/>
              <a:gd name="connsiteY492" fmla="*/ 44044 h 122429"/>
              <a:gd name="connsiteX493" fmla="*/ 16444830 w 17030978"/>
              <a:gd name="connsiteY493" fmla="*/ 32421 h 122429"/>
              <a:gd name="connsiteX494" fmla="*/ 16523102 w 17030978"/>
              <a:gd name="connsiteY494" fmla="*/ 0 h 122429"/>
              <a:gd name="connsiteX495" fmla="*/ 16601378 w 17030978"/>
              <a:gd name="connsiteY495" fmla="*/ 32421 h 122429"/>
              <a:gd name="connsiteX496" fmla="*/ 16608846 w 17030978"/>
              <a:gd name="connsiteY496" fmla="*/ 43497 h 122429"/>
              <a:gd name="connsiteX497" fmla="*/ 16613366 w 17030978"/>
              <a:gd name="connsiteY497" fmla="*/ 40449 h 122429"/>
              <a:gd name="connsiteX498" fmla="*/ 16656454 w 17030978"/>
              <a:gd name="connsiteY498" fmla="*/ 31750 h 122429"/>
              <a:gd name="connsiteX499" fmla="*/ 16699542 w 17030978"/>
              <a:gd name="connsiteY499" fmla="*/ 40449 h 122429"/>
              <a:gd name="connsiteX500" fmla="*/ 16704866 w 17030978"/>
              <a:gd name="connsiteY500" fmla="*/ 44040 h 122429"/>
              <a:gd name="connsiteX501" fmla="*/ 16712702 w 17030978"/>
              <a:gd name="connsiteY501" fmla="*/ 32421 h 122429"/>
              <a:gd name="connsiteX502" fmla="*/ 16790974 w 17030978"/>
              <a:gd name="connsiteY502" fmla="*/ 0 h 122429"/>
              <a:gd name="connsiteX503" fmla="*/ 16869246 w 17030978"/>
              <a:gd name="connsiteY503" fmla="*/ 32421 h 122429"/>
              <a:gd name="connsiteX504" fmla="*/ 16876714 w 17030978"/>
              <a:gd name="connsiteY504" fmla="*/ 43497 h 122429"/>
              <a:gd name="connsiteX505" fmla="*/ 16881238 w 17030978"/>
              <a:gd name="connsiteY505" fmla="*/ 40449 h 122429"/>
              <a:gd name="connsiteX506" fmla="*/ 17026318 w 17030978"/>
              <a:gd name="connsiteY506" fmla="*/ 99357 h 122429"/>
              <a:gd name="connsiteX507" fmla="*/ 17030978 w 17030978"/>
              <a:gd name="connsiteY507" fmla="*/ 122429 h 122429"/>
              <a:gd name="connsiteX0" fmla="*/ 0 w 17030978"/>
              <a:gd name="connsiteY0" fmla="*/ 43496 h 122429"/>
              <a:gd name="connsiteX1" fmla="*/ 4520 w 17030978"/>
              <a:gd name="connsiteY1" fmla="*/ 40449 h 122429"/>
              <a:gd name="connsiteX2" fmla="*/ 47607 w 17030978"/>
              <a:gd name="connsiteY2" fmla="*/ 31750 h 122429"/>
              <a:gd name="connsiteX3" fmla="*/ 90694 w 17030978"/>
              <a:gd name="connsiteY3" fmla="*/ 40449 h 122429"/>
              <a:gd name="connsiteX4" fmla="*/ 96028 w 17030978"/>
              <a:gd name="connsiteY4" fmla="*/ 44044 h 122429"/>
              <a:gd name="connsiteX5" fmla="*/ 103865 w 17030978"/>
              <a:gd name="connsiteY5" fmla="*/ 32421 h 122429"/>
              <a:gd name="connsiteX6" fmla="*/ 182138 w 17030978"/>
              <a:gd name="connsiteY6" fmla="*/ 0 h 122429"/>
              <a:gd name="connsiteX7" fmla="*/ 260411 w 17030978"/>
              <a:gd name="connsiteY7" fmla="*/ 32421 h 122429"/>
              <a:gd name="connsiteX8" fmla="*/ 267878 w 17030978"/>
              <a:gd name="connsiteY8" fmla="*/ 43496 h 122429"/>
              <a:gd name="connsiteX9" fmla="*/ 272398 w 17030978"/>
              <a:gd name="connsiteY9" fmla="*/ 40449 h 122429"/>
              <a:gd name="connsiteX10" fmla="*/ 315485 w 17030978"/>
              <a:gd name="connsiteY10" fmla="*/ 31750 h 122429"/>
              <a:gd name="connsiteX11" fmla="*/ 358573 w 17030978"/>
              <a:gd name="connsiteY11" fmla="*/ 40449 h 122429"/>
              <a:gd name="connsiteX12" fmla="*/ 363906 w 17030978"/>
              <a:gd name="connsiteY12" fmla="*/ 44045 h 122429"/>
              <a:gd name="connsiteX13" fmla="*/ 371744 w 17030978"/>
              <a:gd name="connsiteY13" fmla="*/ 32421 h 122429"/>
              <a:gd name="connsiteX14" fmla="*/ 450017 w 17030978"/>
              <a:gd name="connsiteY14" fmla="*/ 0 h 122429"/>
              <a:gd name="connsiteX15" fmla="*/ 528290 w 17030978"/>
              <a:gd name="connsiteY15" fmla="*/ 32421 h 122429"/>
              <a:gd name="connsiteX16" fmla="*/ 535757 w 17030978"/>
              <a:gd name="connsiteY16" fmla="*/ 43496 h 122429"/>
              <a:gd name="connsiteX17" fmla="*/ 540277 w 17030978"/>
              <a:gd name="connsiteY17" fmla="*/ 40449 h 122429"/>
              <a:gd name="connsiteX18" fmla="*/ 583365 w 17030978"/>
              <a:gd name="connsiteY18" fmla="*/ 31750 h 122429"/>
              <a:gd name="connsiteX19" fmla="*/ 626452 w 17030978"/>
              <a:gd name="connsiteY19" fmla="*/ 40449 h 122429"/>
              <a:gd name="connsiteX20" fmla="*/ 631786 w 17030978"/>
              <a:gd name="connsiteY20" fmla="*/ 44045 h 122429"/>
              <a:gd name="connsiteX21" fmla="*/ 639623 w 17030978"/>
              <a:gd name="connsiteY21" fmla="*/ 32421 h 122429"/>
              <a:gd name="connsiteX22" fmla="*/ 717896 w 17030978"/>
              <a:gd name="connsiteY22" fmla="*/ 0 h 122429"/>
              <a:gd name="connsiteX23" fmla="*/ 796169 w 17030978"/>
              <a:gd name="connsiteY23" fmla="*/ 32421 h 122429"/>
              <a:gd name="connsiteX24" fmla="*/ 803637 w 17030978"/>
              <a:gd name="connsiteY24" fmla="*/ 43496 h 122429"/>
              <a:gd name="connsiteX25" fmla="*/ 808156 w 17030978"/>
              <a:gd name="connsiteY25" fmla="*/ 40449 h 122429"/>
              <a:gd name="connsiteX26" fmla="*/ 851244 w 17030978"/>
              <a:gd name="connsiteY26" fmla="*/ 31750 h 122429"/>
              <a:gd name="connsiteX27" fmla="*/ 894331 w 17030978"/>
              <a:gd name="connsiteY27" fmla="*/ 40449 h 122429"/>
              <a:gd name="connsiteX28" fmla="*/ 899664 w 17030978"/>
              <a:gd name="connsiteY28" fmla="*/ 44045 h 122429"/>
              <a:gd name="connsiteX29" fmla="*/ 907502 w 17030978"/>
              <a:gd name="connsiteY29" fmla="*/ 32421 h 122429"/>
              <a:gd name="connsiteX30" fmla="*/ 985775 w 17030978"/>
              <a:gd name="connsiteY30" fmla="*/ 0 h 122429"/>
              <a:gd name="connsiteX31" fmla="*/ 1064048 w 17030978"/>
              <a:gd name="connsiteY31" fmla="*/ 32421 h 122429"/>
              <a:gd name="connsiteX32" fmla="*/ 1071515 w 17030978"/>
              <a:gd name="connsiteY32" fmla="*/ 43496 h 122429"/>
              <a:gd name="connsiteX33" fmla="*/ 1076035 w 17030978"/>
              <a:gd name="connsiteY33" fmla="*/ 40449 h 122429"/>
              <a:gd name="connsiteX34" fmla="*/ 1119122 w 17030978"/>
              <a:gd name="connsiteY34" fmla="*/ 31750 h 122429"/>
              <a:gd name="connsiteX35" fmla="*/ 1162210 w 17030978"/>
              <a:gd name="connsiteY35" fmla="*/ 40449 h 122429"/>
              <a:gd name="connsiteX36" fmla="*/ 1167543 w 17030978"/>
              <a:gd name="connsiteY36" fmla="*/ 44045 h 122429"/>
              <a:gd name="connsiteX37" fmla="*/ 1175380 w 17030978"/>
              <a:gd name="connsiteY37" fmla="*/ 32421 h 122429"/>
              <a:gd name="connsiteX38" fmla="*/ 1253655 w 17030978"/>
              <a:gd name="connsiteY38" fmla="*/ 0 h 122429"/>
              <a:gd name="connsiteX39" fmla="*/ 1331927 w 17030978"/>
              <a:gd name="connsiteY39" fmla="*/ 32421 h 122429"/>
              <a:gd name="connsiteX40" fmla="*/ 1339394 w 17030978"/>
              <a:gd name="connsiteY40" fmla="*/ 43496 h 122429"/>
              <a:gd name="connsiteX41" fmla="*/ 1343914 w 17030978"/>
              <a:gd name="connsiteY41" fmla="*/ 40449 h 122429"/>
              <a:gd name="connsiteX42" fmla="*/ 1387001 w 17030978"/>
              <a:gd name="connsiteY42" fmla="*/ 31750 h 122429"/>
              <a:gd name="connsiteX43" fmla="*/ 1430088 w 17030978"/>
              <a:gd name="connsiteY43" fmla="*/ 40449 h 122429"/>
              <a:gd name="connsiteX44" fmla="*/ 1435422 w 17030978"/>
              <a:gd name="connsiteY44" fmla="*/ 44044 h 122429"/>
              <a:gd name="connsiteX45" fmla="*/ 1443258 w 17030978"/>
              <a:gd name="connsiteY45" fmla="*/ 32421 h 122429"/>
              <a:gd name="connsiteX46" fmla="*/ 1521532 w 17030978"/>
              <a:gd name="connsiteY46" fmla="*/ 0 h 122429"/>
              <a:gd name="connsiteX47" fmla="*/ 1599805 w 17030978"/>
              <a:gd name="connsiteY47" fmla="*/ 32421 h 122429"/>
              <a:gd name="connsiteX48" fmla="*/ 1607272 w 17030978"/>
              <a:gd name="connsiteY48" fmla="*/ 43496 h 122429"/>
              <a:gd name="connsiteX49" fmla="*/ 1611791 w 17030978"/>
              <a:gd name="connsiteY49" fmla="*/ 40449 h 122429"/>
              <a:gd name="connsiteX50" fmla="*/ 1654878 w 17030978"/>
              <a:gd name="connsiteY50" fmla="*/ 31750 h 122429"/>
              <a:gd name="connsiteX51" fmla="*/ 1697966 w 17030978"/>
              <a:gd name="connsiteY51" fmla="*/ 40449 h 122429"/>
              <a:gd name="connsiteX52" fmla="*/ 1703299 w 17030978"/>
              <a:gd name="connsiteY52" fmla="*/ 44044 h 122429"/>
              <a:gd name="connsiteX53" fmla="*/ 1711136 w 17030978"/>
              <a:gd name="connsiteY53" fmla="*/ 32421 h 122429"/>
              <a:gd name="connsiteX54" fmla="*/ 1789407 w 17030978"/>
              <a:gd name="connsiteY54" fmla="*/ 0 h 122429"/>
              <a:gd name="connsiteX55" fmla="*/ 1867682 w 17030978"/>
              <a:gd name="connsiteY55" fmla="*/ 32421 h 122429"/>
              <a:gd name="connsiteX56" fmla="*/ 1875149 w 17030978"/>
              <a:gd name="connsiteY56" fmla="*/ 43496 h 122429"/>
              <a:gd name="connsiteX57" fmla="*/ 1879668 w 17030978"/>
              <a:gd name="connsiteY57" fmla="*/ 40449 h 122429"/>
              <a:gd name="connsiteX58" fmla="*/ 1922757 w 17030978"/>
              <a:gd name="connsiteY58" fmla="*/ 31750 h 122429"/>
              <a:gd name="connsiteX59" fmla="*/ 1965843 w 17030978"/>
              <a:gd name="connsiteY59" fmla="*/ 40449 h 122429"/>
              <a:gd name="connsiteX60" fmla="*/ 1971178 w 17030978"/>
              <a:gd name="connsiteY60" fmla="*/ 44045 h 122429"/>
              <a:gd name="connsiteX61" fmla="*/ 1979014 w 17030978"/>
              <a:gd name="connsiteY61" fmla="*/ 32421 h 122429"/>
              <a:gd name="connsiteX62" fmla="*/ 2057287 w 17030978"/>
              <a:gd name="connsiteY62" fmla="*/ 0 h 122429"/>
              <a:gd name="connsiteX63" fmla="*/ 2135560 w 17030978"/>
              <a:gd name="connsiteY63" fmla="*/ 32421 h 122429"/>
              <a:gd name="connsiteX64" fmla="*/ 2143026 w 17030978"/>
              <a:gd name="connsiteY64" fmla="*/ 43496 h 122429"/>
              <a:gd name="connsiteX65" fmla="*/ 2147547 w 17030978"/>
              <a:gd name="connsiteY65" fmla="*/ 40449 h 122429"/>
              <a:gd name="connsiteX66" fmla="*/ 2190635 w 17030978"/>
              <a:gd name="connsiteY66" fmla="*/ 31750 h 122429"/>
              <a:gd name="connsiteX67" fmla="*/ 2233721 w 17030978"/>
              <a:gd name="connsiteY67" fmla="*/ 40449 h 122429"/>
              <a:gd name="connsiteX68" fmla="*/ 2239056 w 17030978"/>
              <a:gd name="connsiteY68" fmla="*/ 44045 h 122429"/>
              <a:gd name="connsiteX69" fmla="*/ 2246892 w 17030978"/>
              <a:gd name="connsiteY69" fmla="*/ 32421 h 122429"/>
              <a:gd name="connsiteX70" fmla="*/ 2325166 w 17030978"/>
              <a:gd name="connsiteY70" fmla="*/ 0 h 122429"/>
              <a:gd name="connsiteX71" fmla="*/ 2403439 w 17030978"/>
              <a:gd name="connsiteY71" fmla="*/ 32421 h 122429"/>
              <a:gd name="connsiteX72" fmla="*/ 2410905 w 17030978"/>
              <a:gd name="connsiteY72" fmla="*/ 43496 h 122429"/>
              <a:gd name="connsiteX73" fmla="*/ 2415425 w 17030978"/>
              <a:gd name="connsiteY73" fmla="*/ 40449 h 122429"/>
              <a:gd name="connsiteX74" fmla="*/ 2458511 w 17030978"/>
              <a:gd name="connsiteY74" fmla="*/ 31750 h 122429"/>
              <a:gd name="connsiteX75" fmla="*/ 2501600 w 17030978"/>
              <a:gd name="connsiteY75" fmla="*/ 40449 h 122429"/>
              <a:gd name="connsiteX76" fmla="*/ 2506933 w 17030978"/>
              <a:gd name="connsiteY76" fmla="*/ 44045 h 122429"/>
              <a:gd name="connsiteX77" fmla="*/ 2514770 w 17030978"/>
              <a:gd name="connsiteY77" fmla="*/ 32421 h 122429"/>
              <a:gd name="connsiteX78" fmla="*/ 2593043 w 17030978"/>
              <a:gd name="connsiteY78" fmla="*/ 0 h 122429"/>
              <a:gd name="connsiteX79" fmla="*/ 2671316 w 17030978"/>
              <a:gd name="connsiteY79" fmla="*/ 32421 h 122429"/>
              <a:gd name="connsiteX80" fmla="*/ 2678783 w 17030978"/>
              <a:gd name="connsiteY80" fmla="*/ 43496 h 122429"/>
              <a:gd name="connsiteX81" fmla="*/ 2683303 w 17030978"/>
              <a:gd name="connsiteY81" fmla="*/ 40449 h 122429"/>
              <a:gd name="connsiteX82" fmla="*/ 2726391 w 17030978"/>
              <a:gd name="connsiteY82" fmla="*/ 31750 h 122429"/>
              <a:gd name="connsiteX83" fmla="*/ 2769478 w 17030978"/>
              <a:gd name="connsiteY83" fmla="*/ 40449 h 122429"/>
              <a:gd name="connsiteX84" fmla="*/ 2774813 w 17030978"/>
              <a:gd name="connsiteY84" fmla="*/ 44045 h 122429"/>
              <a:gd name="connsiteX85" fmla="*/ 2782649 w 17030978"/>
              <a:gd name="connsiteY85" fmla="*/ 32421 h 122429"/>
              <a:gd name="connsiteX86" fmla="*/ 2860922 w 17030978"/>
              <a:gd name="connsiteY86" fmla="*/ 0 h 122429"/>
              <a:gd name="connsiteX87" fmla="*/ 2939195 w 17030978"/>
              <a:gd name="connsiteY87" fmla="*/ 32421 h 122429"/>
              <a:gd name="connsiteX88" fmla="*/ 2946661 w 17030978"/>
              <a:gd name="connsiteY88" fmla="*/ 43496 h 122429"/>
              <a:gd name="connsiteX89" fmla="*/ 2951182 w 17030978"/>
              <a:gd name="connsiteY89" fmla="*/ 40449 h 122429"/>
              <a:gd name="connsiteX90" fmla="*/ 2994269 w 17030978"/>
              <a:gd name="connsiteY90" fmla="*/ 31750 h 122429"/>
              <a:gd name="connsiteX91" fmla="*/ 3037356 w 17030978"/>
              <a:gd name="connsiteY91" fmla="*/ 40449 h 122429"/>
              <a:gd name="connsiteX92" fmla="*/ 3042690 w 17030978"/>
              <a:gd name="connsiteY92" fmla="*/ 44045 h 122429"/>
              <a:gd name="connsiteX93" fmla="*/ 3050527 w 17030978"/>
              <a:gd name="connsiteY93" fmla="*/ 32421 h 122429"/>
              <a:gd name="connsiteX94" fmla="*/ 3128800 w 17030978"/>
              <a:gd name="connsiteY94" fmla="*/ 0 h 122429"/>
              <a:gd name="connsiteX95" fmla="*/ 3207072 w 17030978"/>
              <a:gd name="connsiteY95" fmla="*/ 32421 h 122429"/>
              <a:gd name="connsiteX96" fmla="*/ 3214539 w 17030978"/>
              <a:gd name="connsiteY96" fmla="*/ 43496 h 122429"/>
              <a:gd name="connsiteX97" fmla="*/ 3219059 w 17030978"/>
              <a:gd name="connsiteY97" fmla="*/ 40449 h 122429"/>
              <a:gd name="connsiteX98" fmla="*/ 3262147 w 17030978"/>
              <a:gd name="connsiteY98" fmla="*/ 31750 h 122429"/>
              <a:gd name="connsiteX99" fmla="*/ 3305232 w 17030978"/>
              <a:gd name="connsiteY99" fmla="*/ 40449 h 122429"/>
              <a:gd name="connsiteX100" fmla="*/ 3310564 w 17030978"/>
              <a:gd name="connsiteY100" fmla="*/ 44044 h 122429"/>
              <a:gd name="connsiteX101" fmla="*/ 3318400 w 17030978"/>
              <a:gd name="connsiteY101" fmla="*/ 32421 h 122429"/>
              <a:gd name="connsiteX102" fmla="*/ 3396671 w 17030978"/>
              <a:gd name="connsiteY102" fmla="*/ 0 h 122429"/>
              <a:gd name="connsiteX103" fmla="*/ 3474945 w 17030978"/>
              <a:gd name="connsiteY103" fmla="*/ 32421 h 122429"/>
              <a:gd name="connsiteX104" fmla="*/ 3482412 w 17030978"/>
              <a:gd name="connsiteY104" fmla="*/ 43497 h 122429"/>
              <a:gd name="connsiteX105" fmla="*/ 3486935 w 17030978"/>
              <a:gd name="connsiteY105" fmla="*/ 40449 h 122429"/>
              <a:gd name="connsiteX106" fmla="*/ 3530021 w 17030978"/>
              <a:gd name="connsiteY106" fmla="*/ 31750 h 122429"/>
              <a:gd name="connsiteX107" fmla="*/ 3573110 w 17030978"/>
              <a:gd name="connsiteY107" fmla="*/ 40449 h 122429"/>
              <a:gd name="connsiteX108" fmla="*/ 3578441 w 17030978"/>
              <a:gd name="connsiteY108" fmla="*/ 44043 h 122429"/>
              <a:gd name="connsiteX109" fmla="*/ 3586277 w 17030978"/>
              <a:gd name="connsiteY109" fmla="*/ 32421 h 122429"/>
              <a:gd name="connsiteX110" fmla="*/ 3664549 w 17030978"/>
              <a:gd name="connsiteY110" fmla="*/ 0 h 122429"/>
              <a:gd name="connsiteX111" fmla="*/ 3742823 w 17030978"/>
              <a:gd name="connsiteY111" fmla="*/ 32421 h 122429"/>
              <a:gd name="connsiteX112" fmla="*/ 3750290 w 17030978"/>
              <a:gd name="connsiteY112" fmla="*/ 43497 h 122429"/>
              <a:gd name="connsiteX113" fmla="*/ 3754813 w 17030978"/>
              <a:gd name="connsiteY113" fmla="*/ 40449 h 122429"/>
              <a:gd name="connsiteX114" fmla="*/ 3797899 w 17030978"/>
              <a:gd name="connsiteY114" fmla="*/ 31750 h 122429"/>
              <a:gd name="connsiteX115" fmla="*/ 3840988 w 17030978"/>
              <a:gd name="connsiteY115" fmla="*/ 40449 h 122429"/>
              <a:gd name="connsiteX116" fmla="*/ 3846320 w 17030978"/>
              <a:gd name="connsiteY116" fmla="*/ 44044 h 122429"/>
              <a:gd name="connsiteX117" fmla="*/ 3854155 w 17030978"/>
              <a:gd name="connsiteY117" fmla="*/ 32421 h 122429"/>
              <a:gd name="connsiteX118" fmla="*/ 3932428 w 17030978"/>
              <a:gd name="connsiteY118" fmla="*/ 0 h 122429"/>
              <a:gd name="connsiteX119" fmla="*/ 4010702 w 17030978"/>
              <a:gd name="connsiteY119" fmla="*/ 32421 h 122429"/>
              <a:gd name="connsiteX120" fmla="*/ 4018169 w 17030978"/>
              <a:gd name="connsiteY120" fmla="*/ 43497 h 122429"/>
              <a:gd name="connsiteX121" fmla="*/ 4022691 w 17030978"/>
              <a:gd name="connsiteY121" fmla="*/ 40449 h 122429"/>
              <a:gd name="connsiteX122" fmla="*/ 4065778 w 17030978"/>
              <a:gd name="connsiteY122" fmla="*/ 31750 h 122429"/>
              <a:gd name="connsiteX123" fmla="*/ 4108867 w 17030978"/>
              <a:gd name="connsiteY123" fmla="*/ 40449 h 122429"/>
              <a:gd name="connsiteX124" fmla="*/ 4114198 w 17030978"/>
              <a:gd name="connsiteY124" fmla="*/ 44043 h 122429"/>
              <a:gd name="connsiteX125" fmla="*/ 4122033 w 17030978"/>
              <a:gd name="connsiteY125" fmla="*/ 32421 h 122429"/>
              <a:gd name="connsiteX126" fmla="*/ 4200306 w 17030978"/>
              <a:gd name="connsiteY126" fmla="*/ 0 h 122429"/>
              <a:gd name="connsiteX127" fmla="*/ 4278580 w 17030978"/>
              <a:gd name="connsiteY127" fmla="*/ 32421 h 122429"/>
              <a:gd name="connsiteX128" fmla="*/ 4286047 w 17030978"/>
              <a:gd name="connsiteY128" fmla="*/ 43497 h 122429"/>
              <a:gd name="connsiteX129" fmla="*/ 4290569 w 17030978"/>
              <a:gd name="connsiteY129" fmla="*/ 40449 h 122429"/>
              <a:gd name="connsiteX130" fmla="*/ 4333656 w 17030978"/>
              <a:gd name="connsiteY130" fmla="*/ 31750 h 122429"/>
              <a:gd name="connsiteX131" fmla="*/ 4376745 w 17030978"/>
              <a:gd name="connsiteY131" fmla="*/ 40449 h 122429"/>
              <a:gd name="connsiteX132" fmla="*/ 4382076 w 17030978"/>
              <a:gd name="connsiteY132" fmla="*/ 44043 h 122429"/>
              <a:gd name="connsiteX133" fmla="*/ 4389911 w 17030978"/>
              <a:gd name="connsiteY133" fmla="*/ 32421 h 122429"/>
              <a:gd name="connsiteX134" fmla="*/ 4468184 w 17030978"/>
              <a:gd name="connsiteY134" fmla="*/ 0 h 122429"/>
              <a:gd name="connsiteX135" fmla="*/ 4546458 w 17030978"/>
              <a:gd name="connsiteY135" fmla="*/ 32421 h 122429"/>
              <a:gd name="connsiteX136" fmla="*/ 4553925 w 17030978"/>
              <a:gd name="connsiteY136" fmla="*/ 43497 h 122429"/>
              <a:gd name="connsiteX137" fmla="*/ 4558447 w 17030978"/>
              <a:gd name="connsiteY137" fmla="*/ 40449 h 122429"/>
              <a:gd name="connsiteX138" fmla="*/ 4601534 w 17030978"/>
              <a:gd name="connsiteY138" fmla="*/ 31750 h 122429"/>
              <a:gd name="connsiteX139" fmla="*/ 4644623 w 17030978"/>
              <a:gd name="connsiteY139" fmla="*/ 40449 h 122429"/>
              <a:gd name="connsiteX140" fmla="*/ 4649955 w 17030978"/>
              <a:gd name="connsiteY140" fmla="*/ 44044 h 122429"/>
              <a:gd name="connsiteX141" fmla="*/ 4657790 w 17030978"/>
              <a:gd name="connsiteY141" fmla="*/ 32421 h 122429"/>
              <a:gd name="connsiteX142" fmla="*/ 4736064 w 17030978"/>
              <a:gd name="connsiteY142" fmla="*/ 0 h 122429"/>
              <a:gd name="connsiteX143" fmla="*/ 4814337 w 17030978"/>
              <a:gd name="connsiteY143" fmla="*/ 32421 h 122429"/>
              <a:gd name="connsiteX144" fmla="*/ 4821804 w 17030978"/>
              <a:gd name="connsiteY144" fmla="*/ 43497 h 122429"/>
              <a:gd name="connsiteX145" fmla="*/ 4826326 w 17030978"/>
              <a:gd name="connsiteY145" fmla="*/ 40449 h 122429"/>
              <a:gd name="connsiteX146" fmla="*/ 4869413 w 17030978"/>
              <a:gd name="connsiteY146" fmla="*/ 31750 h 122429"/>
              <a:gd name="connsiteX147" fmla="*/ 4912502 w 17030978"/>
              <a:gd name="connsiteY147" fmla="*/ 40449 h 122429"/>
              <a:gd name="connsiteX148" fmla="*/ 4917833 w 17030978"/>
              <a:gd name="connsiteY148" fmla="*/ 44043 h 122429"/>
              <a:gd name="connsiteX149" fmla="*/ 4925668 w 17030978"/>
              <a:gd name="connsiteY149" fmla="*/ 32421 h 122429"/>
              <a:gd name="connsiteX150" fmla="*/ 5003941 w 17030978"/>
              <a:gd name="connsiteY150" fmla="*/ 0 h 122429"/>
              <a:gd name="connsiteX151" fmla="*/ 5082215 w 17030978"/>
              <a:gd name="connsiteY151" fmla="*/ 32421 h 122429"/>
              <a:gd name="connsiteX152" fmla="*/ 5089682 w 17030978"/>
              <a:gd name="connsiteY152" fmla="*/ 43497 h 122429"/>
              <a:gd name="connsiteX153" fmla="*/ 5094204 w 17030978"/>
              <a:gd name="connsiteY153" fmla="*/ 40449 h 122429"/>
              <a:gd name="connsiteX154" fmla="*/ 5137291 w 17030978"/>
              <a:gd name="connsiteY154" fmla="*/ 31750 h 122429"/>
              <a:gd name="connsiteX155" fmla="*/ 5180380 w 17030978"/>
              <a:gd name="connsiteY155" fmla="*/ 40449 h 122429"/>
              <a:gd name="connsiteX156" fmla="*/ 5185711 w 17030978"/>
              <a:gd name="connsiteY156" fmla="*/ 44043 h 122429"/>
              <a:gd name="connsiteX157" fmla="*/ 5193546 w 17030978"/>
              <a:gd name="connsiteY157" fmla="*/ 32421 h 122429"/>
              <a:gd name="connsiteX158" fmla="*/ 5271819 w 17030978"/>
              <a:gd name="connsiteY158" fmla="*/ 0 h 122429"/>
              <a:gd name="connsiteX159" fmla="*/ 5350093 w 17030978"/>
              <a:gd name="connsiteY159" fmla="*/ 32421 h 122429"/>
              <a:gd name="connsiteX160" fmla="*/ 5357560 w 17030978"/>
              <a:gd name="connsiteY160" fmla="*/ 43497 h 122429"/>
              <a:gd name="connsiteX161" fmla="*/ 5362082 w 17030978"/>
              <a:gd name="connsiteY161" fmla="*/ 40449 h 122429"/>
              <a:gd name="connsiteX162" fmla="*/ 5405169 w 17030978"/>
              <a:gd name="connsiteY162" fmla="*/ 31750 h 122429"/>
              <a:gd name="connsiteX163" fmla="*/ 5448258 w 17030978"/>
              <a:gd name="connsiteY163" fmla="*/ 40449 h 122429"/>
              <a:gd name="connsiteX164" fmla="*/ 5453590 w 17030978"/>
              <a:gd name="connsiteY164" fmla="*/ 44044 h 122429"/>
              <a:gd name="connsiteX165" fmla="*/ 5461425 w 17030978"/>
              <a:gd name="connsiteY165" fmla="*/ 32421 h 122429"/>
              <a:gd name="connsiteX166" fmla="*/ 5539699 w 17030978"/>
              <a:gd name="connsiteY166" fmla="*/ 0 h 122429"/>
              <a:gd name="connsiteX167" fmla="*/ 5617972 w 17030978"/>
              <a:gd name="connsiteY167" fmla="*/ 32421 h 122429"/>
              <a:gd name="connsiteX168" fmla="*/ 5625439 w 17030978"/>
              <a:gd name="connsiteY168" fmla="*/ 43497 h 122429"/>
              <a:gd name="connsiteX169" fmla="*/ 5629961 w 17030978"/>
              <a:gd name="connsiteY169" fmla="*/ 40449 h 122429"/>
              <a:gd name="connsiteX170" fmla="*/ 5673048 w 17030978"/>
              <a:gd name="connsiteY170" fmla="*/ 31750 h 122429"/>
              <a:gd name="connsiteX171" fmla="*/ 5716137 w 17030978"/>
              <a:gd name="connsiteY171" fmla="*/ 40449 h 122429"/>
              <a:gd name="connsiteX172" fmla="*/ 5721468 w 17030978"/>
              <a:gd name="connsiteY172" fmla="*/ 44043 h 122429"/>
              <a:gd name="connsiteX173" fmla="*/ 5729303 w 17030978"/>
              <a:gd name="connsiteY173" fmla="*/ 32421 h 122429"/>
              <a:gd name="connsiteX174" fmla="*/ 5807577 w 17030978"/>
              <a:gd name="connsiteY174" fmla="*/ 0 h 122429"/>
              <a:gd name="connsiteX175" fmla="*/ 5885850 w 17030978"/>
              <a:gd name="connsiteY175" fmla="*/ 32421 h 122429"/>
              <a:gd name="connsiteX176" fmla="*/ 5893317 w 17030978"/>
              <a:gd name="connsiteY176" fmla="*/ 43497 h 122429"/>
              <a:gd name="connsiteX177" fmla="*/ 5897839 w 17030978"/>
              <a:gd name="connsiteY177" fmla="*/ 40449 h 122429"/>
              <a:gd name="connsiteX178" fmla="*/ 5940926 w 17030978"/>
              <a:gd name="connsiteY178" fmla="*/ 31750 h 122429"/>
              <a:gd name="connsiteX179" fmla="*/ 5984015 w 17030978"/>
              <a:gd name="connsiteY179" fmla="*/ 40449 h 122429"/>
              <a:gd name="connsiteX180" fmla="*/ 5989346 w 17030978"/>
              <a:gd name="connsiteY180" fmla="*/ 44043 h 122429"/>
              <a:gd name="connsiteX181" fmla="*/ 5997181 w 17030978"/>
              <a:gd name="connsiteY181" fmla="*/ 32421 h 122429"/>
              <a:gd name="connsiteX182" fmla="*/ 6075455 w 17030978"/>
              <a:gd name="connsiteY182" fmla="*/ 0 h 122429"/>
              <a:gd name="connsiteX183" fmla="*/ 6153728 w 17030978"/>
              <a:gd name="connsiteY183" fmla="*/ 32421 h 122429"/>
              <a:gd name="connsiteX184" fmla="*/ 6161195 w 17030978"/>
              <a:gd name="connsiteY184" fmla="*/ 43497 h 122429"/>
              <a:gd name="connsiteX185" fmla="*/ 6165717 w 17030978"/>
              <a:gd name="connsiteY185" fmla="*/ 40449 h 122429"/>
              <a:gd name="connsiteX186" fmla="*/ 6208804 w 17030978"/>
              <a:gd name="connsiteY186" fmla="*/ 31750 h 122429"/>
              <a:gd name="connsiteX187" fmla="*/ 6251893 w 17030978"/>
              <a:gd name="connsiteY187" fmla="*/ 40449 h 122429"/>
              <a:gd name="connsiteX188" fmla="*/ 6257225 w 17030978"/>
              <a:gd name="connsiteY188" fmla="*/ 44044 h 122429"/>
              <a:gd name="connsiteX189" fmla="*/ 6265060 w 17030978"/>
              <a:gd name="connsiteY189" fmla="*/ 32421 h 122429"/>
              <a:gd name="connsiteX190" fmla="*/ 6343334 w 17030978"/>
              <a:gd name="connsiteY190" fmla="*/ 0 h 122429"/>
              <a:gd name="connsiteX191" fmla="*/ 6421607 w 17030978"/>
              <a:gd name="connsiteY191" fmla="*/ 32421 h 122429"/>
              <a:gd name="connsiteX192" fmla="*/ 6429074 w 17030978"/>
              <a:gd name="connsiteY192" fmla="*/ 43497 h 122429"/>
              <a:gd name="connsiteX193" fmla="*/ 6433596 w 17030978"/>
              <a:gd name="connsiteY193" fmla="*/ 40449 h 122429"/>
              <a:gd name="connsiteX194" fmla="*/ 6476684 w 17030978"/>
              <a:gd name="connsiteY194" fmla="*/ 31750 h 122429"/>
              <a:gd name="connsiteX195" fmla="*/ 6519772 w 17030978"/>
              <a:gd name="connsiteY195" fmla="*/ 40449 h 122429"/>
              <a:gd name="connsiteX196" fmla="*/ 6525103 w 17030978"/>
              <a:gd name="connsiteY196" fmla="*/ 44043 h 122429"/>
              <a:gd name="connsiteX197" fmla="*/ 6532938 w 17030978"/>
              <a:gd name="connsiteY197" fmla="*/ 32421 h 122429"/>
              <a:gd name="connsiteX198" fmla="*/ 6611212 w 17030978"/>
              <a:gd name="connsiteY198" fmla="*/ 0 h 122429"/>
              <a:gd name="connsiteX199" fmla="*/ 6689485 w 17030978"/>
              <a:gd name="connsiteY199" fmla="*/ 32421 h 122429"/>
              <a:gd name="connsiteX200" fmla="*/ 6696952 w 17030978"/>
              <a:gd name="connsiteY200" fmla="*/ 43497 h 122429"/>
              <a:gd name="connsiteX201" fmla="*/ 6701474 w 17030978"/>
              <a:gd name="connsiteY201" fmla="*/ 40449 h 122429"/>
              <a:gd name="connsiteX202" fmla="*/ 6744561 w 17030978"/>
              <a:gd name="connsiteY202" fmla="*/ 31750 h 122429"/>
              <a:gd name="connsiteX203" fmla="*/ 6787650 w 17030978"/>
              <a:gd name="connsiteY203" fmla="*/ 40449 h 122429"/>
              <a:gd name="connsiteX204" fmla="*/ 6792981 w 17030978"/>
              <a:gd name="connsiteY204" fmla="*/ 44043 h 122429"/>
              <a:gd name="connsiteX205" fmla="*/ 6800816 w 17030978"/>
              <a:gd name="connsiteY205" fmla="*/ 32421 h 122429"/>
              <a:gd name="connsiteX206" fmla="*/ 6879090 w 17030978"/>
              <a:gd name="connsiteY206" fmla="*/ 0 h 122429"/>
              <a:gd name="connsiteX207" fmla="*/ 6957363 w 17030978"/>
              <a:gd name="connsiteY207" fmla="*/ 32421 h 122429"/>
              <a:gd name="connsiteX208" fmla="*/ 6964830 w 17030978"/>
              <a:gd name="connsiteY208" fmla="*/ 43497 h 122429"/>
              <a:gd name="connsiteX209" fmla="*/ 6969352 w 17030978"/>
              <a:gd name="connsiteY209" fmla="*/ 40449 h 122429"/>
              <a:gd name="connsiteX210" fmla="*/ 7012439 w 17030978"/>
              <a:gd name="connsiteY210" fmla="*/ 31750 h 122429"/>
              <a:gd name="connsiteX211" fmla="*/ 7055528 w 17030978"/>
              <a:gd name="connsiteY211" fmla="*/ 40449 h 122429"/>
              <a:gd name="connsiteX212" fmla="*/ 7060859 w 17030978"/>
              <a:gd name="connsiteY212" fmla="*/ 44044 h 122429"/>
              <a:gd name="connsiteX213" fmla="*/ 7068695 w 17030978"/>
              <a:gd name="connsiteY213" fmla="*/ 32421 h 122429"/>
              <a:gd name="connsiteX214" fmla="*/ 7146969 w 17030978"/>
              <a:gd name="connsiteY214" fmla="*/ 0 h 122429"/>
              <a:gd name="connsiteX215" fmla="*/ 7225241 w 17030978"/>
              <a:gd name="connsiteY215" fmla="*/ 32421 h 122429"/>
              <a:gd name="connsiteX216" fmla="*/ 7232710 w 17030978"/>
              <a:gd name="connsiteY216" fmla="*/ 43497 h 122429"/>
              <a:gd name="connsiteX217" fmla="*/ 7237231 w 17030978"/>
              <a:gd name="connsiteY217" fmla="*/ 40449 h 122429"/>
              <a:gd name="connsiteX218" fmla="*/ 7280319 w 17030978"/>
              <a:gd name="connsiteY218" fmla="*/ 31750 h 122429"/>
              <a:gd name="connsiteX219" fmla="*/ 7323407 w 17030978"/>
              <a:gd name="connsiteY219" fmla="*/ 40449 h 122429"/>
              <a:gd name="connsiteX220" fmla="*/ 7328737 w 17030978"/>
              <a:gd name="connsiteY220" fmla="*/ 44043 h 122429"/>
              <a:gd name="connsiteX221" fmla="*/ 7336573 w 17030978"/>
              <a:gd name="connsiteY221" fmla="*/ 32421 h 122429"/>
              <a:gd name="connsiteX222" fmla="*/ 7414847 w 17030978"/>
              <a:gd name="connsiteY222" fmla="*/ 0 h 122429"/>
              <a:gd name="connsiteX223" fmla="*/ 7493119 w 17030978"/>
              <a:gd name="connsiteY223" fmla="*/ 32421 h 122429"/>
              <a:gd name="connsiteX224" fmla="*/ 7500587 w 17030978"/>
              <a:gd name="connsiteY224" fmla="*/ 43497 h 122429"/>
              <a:gd name="connsiteX225" fmla="*/ 7505109 w 17030978"/>
              <a:gd name="connsiteY225" fmla="*/ 40449 h 122429"/>
              <a:gd name="connsiteX226" fmla="*/ 7548196 w 17030978"/>
              <a:gd name="connsiteY226" fmla="*/ 31750 h 122429"/>
              <a:gd name="connsiteX227" fmla="*/ 7591283 w 17030978"/>
              <a:gd name="connsiteY227" fmla="*/ 40449 h 122429"/>
              <a:gd name="connsiteX228" fmla="*/ 7596615 w 17030978"/>
              <a:gd name="connsiteY228" fmla="*/ 44043 h 122429"/>
              <a:gd name="connsiteX229" fmla="*/ 7604451 w 17030978"/>
              <a:gd name="connsiteY229" fmla="*/ 32421 h 122429"/>
              <a:gd name="connsiteX230" fmla="*/ 7682724 w 17030978"/>
              <a:gd name="connsiteY230" fmla="*/ 0 h 122429"/>
              <a:gd name="connsiteX231" fmla="*/ 7760997 w 17030978"/>
              <a:gd name="connsiteY231" fmla="*/ 32421 h 122429"/>
              <a:gd name="connsiteX232" fmla="*/ 7768465 w 17030978"/>
              <a:gd name="connsiteY232" fmla="*/ 43497 h 122429"/>
              <a:gd name="connsiteX233" fmla="*/ 7772987 w 17030978"/>
              <a:gd name="connsiteY233" fmla="*/ 40449 h 122429"/>
              <a:gd name="connsiteX234" fmla="*/ 7816074 w 17030978"/>
              <a:gd name="connsiteY234" fmla="*/ 31750 h 122429"/>
              <a:gd name="connsiteX235" fmla="*/ 7859161 w 17030978"/>
              <a:gd name="connsiteY235" fmla="*/ 40449 h 122429"/>
              <a:gd name="connsiteX236" fmla="*/ 7864494 w 17030978"/>
              <a:gd name="connsiteY236" fmla="*/ 44044 h 122429"/>
              <a:gd name="connsiteX237" fmla="*/ 7872330 w 17030978"/>
              <a:gd name="connsiteY237" fmla="*/ 32421 h 122429"/>
              <a:gd name="connsiteX238" fmla="*/ 7950603 w 17030978"/>
              <a:gd name="connsiteY238" fmla="*/ 0 h 122429"/>
              <a:gd name="connsiteX239" fmla="*/ 8028876 w 17030978"/>
              <a:gd name="connsiteY239" fmla="*/ 32421 h 122429"/>
              <a:gd name="connsiteX240" fmla="*/ 8036344 w 17030978"/>
              <a:gd name="connsiteY240" fmla="*/ 43497 h 122429"/>
              <a:gd name="connsiteX241" fmla="*/ 8040866 w 17030978"/>
              <a:gd name="connsiteY241" fmla="*/ 40449 h 122429"/>
              <a:gd name="connsiteX242" fmla="*/ 8083953 w 17030978"/>
              <a:gd name="connsiteY242" fmla="*/ 31750 h 122429"/>
              <a:gd name="connsiteX243" fmla="*/ 8127040 w 17030978"/>
              <a:gd name="connsiteY243" fmla="*/ 40449 h 122429"/>
              <a:gd name="connsiteX244" fmla="*/ 8132366 w 17030978"/>
              <a:gd name="connsiteY244" fmla="*/ 44040 h 122429"/>
              <a:gd name="connsiteX245" fmla="*/ 8140200 w 17030978"/>
              <a:gd name="connsiteY245" fmla="*/ 32421 h 122429"/>
              <a:gd name="connsiteX246" fmla="*/ 8218473 w 17030978"/>
              <a:gd name="connsiteY246" fmla="*/ 0 h 122429"/>
              <a:gd name="connsiteX247" fmla="*/ 8296746 w 17030978"/>
              <a:gd name="connsiteY247" fmla="*/ 32421 h 122429"/>
              <a:gd name="connsiteX248" fmla="*/ 8304214 w 17030978"/>
              <a:gd name="connsiteY248" fmla="*/ 43497 h 122429"/>
              <a:gd name="connsiteX249" fmla="*/ 8308736 w 17030978"/>
              <a:gd name="connsiteY249" fmla="*/ 40449 h 122429"/>
              <a:gd name="connsiteX250" fmla="*/ 8351823 w 17030978"/>
              <a:gd name="connsiteY250" fmla="*/ 31750 h 122429"/>
              <a:gd name="connsiteX251" fmla="*/ 8394911 w 17030978"/>
              <a:gd name="connsiteY251" fmla="*/ 40449 h 122429"/>
              <a:gd name="connsiteX252" fmla="*/ 8400523 w 17030978"/>
              <a:gd name="connsiteY252" fmla="*/ 44233 h 122429"/>
              <a:gd name="connsiteX253" fmla="*/ 8408487 w 17030978"/>
              <a:gd name="connsiteY253" fmla="*/ 32422 h 122429"/>
              <a:gd name="connsiteX254" fmla="*/ 8486760 w 17030978"/>
              <a:gd name="connsiteY254" fmla="*/ 0 h 122429"/>
              <a:gd name="connsiteX255" fmla="*/ 8565033 w 17030978"/>
              <a:gd name="connsiteY255" fmla="*/ 32421 h 122429"/>
              <a:gd name="connsiteX256" fmla="*/ 8572500 w 17030978"/>
              <a:gd name="connsiteY256" fmla="*/ 43496 h 122429"/>
              <a:gd name="connsiteX257" fmla="*/ 8577020 w 17030978"/>
              <a:gd name="connsiteY257" fmla="*/ 40449 h 122429"/>
              <a:gd name="connsiteX258" fmla="*/ 8620107 w 17030978"/>
              <a:gd name="connsiteY258" fmla="*/ 31750 h 122429"/>
              <a:gd name="connsiteX259" fmla="*/ 8663194 w 17030978"/>
              <a:gd name="connsiteY259" fmla="*/ 40449 h 122429"/>
              <a:gd name="connsiteX260" fmla="*/ 8668528 w 17030978"/>
              <a:gd name="connsiteY260" fmla="*/ 44044 h 122429"/>
              <a:gd name="connsiteX261" fmla="*/ 8676365 w 17030978"/>
              <a:gd name="connsiteY261" fmla="*/ 32421 h 122429"/>
              <a:gd name="connsiteX262" fmla="*/ 8754638 w 17030978"/>
              <a:gd name="connsiteY262" fmla="*/ 0 h 122429"/>
              <a:gd name="connsiteX263" fmla="*/ 8832911 w 17030978"/>
              <a:gd name="connsiteY263" fmla="*/ 32421 h 122429"/>
              <a:gd name="connsiteX264" fmla="*/ 8840378 w 17030978"/>
              <a:gd name="connsiteY264" fmla="*/ 43496 h 122429"/>
              <a:gd name="connsiteX265" fmla="*/ 8844898 w 17030978"/>
              <a:gd name="connsiteY265" fmla="*/ 40449 h 122429"/>
              <a:gd name="connsiteX266" fmla="*/ 8887985 w 17030978"/>
              <a:gd name="connsiteY266" fmla="*/ 31750 h 122429"/>
              <a:gd name="connsiteX267" fmla="*/ 8931073 w 17030978"/>
              <a:gd name="connsiteY267" fmla="*/ 40449 h 122429"/>
              <a:gd name="connsiteX268" fmla="*/ 8936406 w 17030978"/>
              <a:gd name="connsiteY268" fmla="*/ 44045 h 122429"/>
              <a:gd name="connsiteX269" fmla="*/ 8944244 w 17030978"/>
              <a:gd name="connsiteY269" fmla="*/ 32421 h 122429"/>
              <a:gd name="connsiteX270" fmla="*/ 9022517 w 17030978"/>
              <a:gd name="connsiteY270" fmla="*/ 0 h 122429"/>
              <a:gd name="connsiteX271" fmla="*/ 9100790 w 17030978"/>
              <a:gd name="connsiteY271" fmla="*/ 32421 h 122429"/>
              <a:gd name="connsiteX272" fmla="*/ 9108257 w 17030978"/>
              <a:gd name="connsiteY272" fmla="*/ 43496 h 122429"/>
              <a:gd name="connsiteX273" fmla="*/ 9112777 w 17030978"/>
              <a:gd name="connsiteY273" fmla="*/ 40449 h 122429"/>
              <a:gd name="connsiteX274" fmla="*/ 9155865 w 17030978"/>
              <a:gd name="connsiteY274" fmla="*/ 31750 h 122429"/>
              <a:gd name="connsiteX275" fmla="*/ 9198952 w 17030978"/>
              <a:gd name="connsiteY275" fmla="*/ 40449 h 122429"/>
              <a:gd name="connsiteX276" fmla="*/ 9204286 w 17030978"/>
              <a:gd name="connsiteY276" fmla="*/ 44045 h 122429"/>
              <a:gd name="connsiteX277" fmla="*/ 9212123 w 17030978"/>
              <a:gd name="connsiteY277" fmla="*/ 32421 h 122429"/>
              <a:gd name="connsiteX278" fmla="*/ 9290396 w 17030978"/>
              <a:gd name="connsiteY278" fmla="*/ 0 h 122429"/>
              <a:gd name="connsiteX279" fmla="*/ 9368669 w 17030978"/>
              <a:gd name="connsiteY279" fmla="*/ 32421 h 122429"/>
              <a:gd name="connsiteX280" fmla="*/ 9376137 w 17030978"/>
              <a:gd name="connsiteY280" fmla="*/ 43496 h 122429"/>
              <a:gd name="connsiteX281" fmla="*/ 9380656 w 17030978"/>
              <a:gd name="connsiteY281" fmla="*/ 40449 h 122429"/>
              <a:gd name="connsiteX282" fmla="*/ 9423744 w 17030978"/>
              <a:gd name="connsiteY282" fmla="*/ 31750 h 122429"/>
              <a:gd name="connsiteX283" fmla="*/ 9466831 w 17030978"/>
              <a:gd name="connsiteY283" fmla="*/ 40449 h 122429"/>
              <a:gd name="connsiteX284" fmla="*/ 9472164 w 17030978"/>
              <a:gd name="connsiteY284" fmla="*/ 44045 h 122429"/>
              <a:gd name="connsiteX285" fmla="*/ 9480002 w 17030978"/>
              <a:gd name="connsiteY285" fmla="*/ 32421 h 122429"/>
              <a:gd name="connsiteX286" fmla="*/ 9558275 w 17030978"/>
              <a:gd name="connsiteY286" fmla="*/ 0 h 122429"/>
              <a:gd name="connsiteX287" fmla="*/ 9636548 w 17030978"/>
              <a:gd name="connsiteY287" fmla="*/ 32421 h 122429"/>
              <a:gd name="connsiteX288" fmla="*/ 9644015 w 17030978"/>
              <a:gd name="connsiteY288" fmla="*/ 43496 h 122429"/>
              <a:gd name="connsiteX289" fmla="*/ 9648535 w 17030978"/>
              <a:gd name="connsiteY289" fmla="*/ 40449 h 122429"/>
              <a:gd name="connsiteX290" fmla="*/ 9691622 w 17030978"/>
              <a:gd name="connsiteY290" fmla="*/ 31750 h 122429"/>
              <a:gd name="connsiteX291" fmla="*/ 9734710 w 17030978"/>
              <a:gd name="connsiteY291" fmla="*/ 40449 h 122429"/>
              <a:gd name="connsiteX292" fmla="*/ 9740043 w 17030978"/>
              <a:gd name="connsiteY292" fmla="*/ 44045 h 122429"/>
              <a:gd name="connsiteX293" fmla="*/ 9747880 w 17030978"/>
              <a:gd name="connsiteY293" fmla="*/ 32421 h 122429"/>
              <a:gd name="connsiteX294" fmla="*/ 9826155 w 17030978"/>
              <a:gd name="connsiteY294" fmla="*/ 0 h 122429"/>
              <a:gd name="connsiteX295" fmla="*/ 9904427 w 17030978"/>
              <a:gd name="connsiteY295" fmla="*/ 32421 h 122429"/>
              <a:gd name="connsiteX296" fmla="*/ 9911894 w 17030978"/>
              <a:gd name="connsiteY296" fmla="*/ 43496 h 122429"/>
              <a:gd name="connsiteX297" fmla="*/ 9916414 w 17030978"/>
              <a:gd name="connsiteY297" fmla="*/ 40449 h 122429"/>
              <a:gd name="connsiteX298" fmla="*/ 9959501 w 17030978"/>
              <a:gd name="connsiteY298" fmla="*/ 31750 h 122429"/>
              <a:gd name="connsiteX299" fmla="*/ 10002588 w 17030978"/>
              <a:gd name="connsiteY299" fmla="*/ 40449 h 122429"/>
              <a:gd name="connsiteX300" fmla="*/ 10007922 w 17030978"/>
              <a:gd name="connsiteY300" fmla="*/ 44044 h 122429"/>
              <a:gd name="connsiteX301" fmla="*/ 10015758 w 17030978"/>
              <a:gd name="connsiteY301" fmla="*/ 32421 h 122429"/>
              <a:gd name="connsiteX302" fmla="*/ 10094032 w 17030978"/>
              <a:gd name="connsiteY302" fmla="*/ 0 h 122429"/>
              <a:gd name="connsiteX303" fmla="*/ 10172305 w 17030978"/>
              <a:gd name="connsiteY303" fmla="*/ 32421 h 122429"/>
              <a:gd name="connsiteX304" fmla="*/ 10179772 w 17030978"/>
              <a:gd name="connsiteY304" fmla="*/ 43496 h 122429"/>
              <a:gd name="connsiteX305" fmla="*/ 10184291 w 17030978"/>
              <a:gd name="connsiteY305" fmla="*/ 40449 h 122429"/>
              <a:gd name="connsiteX306" fmla="*/ 10227378 w 17030978"/>
              <a:gd name="connsiteY306" fmla="*/ 31750 h 122429"/>
              <a:gd name="connsiteX307" fmla="*/ 10270466 w 17030978"/>
              <a:gd name="connsiteY307" fmla="*/ 40449 h 122429"/>
              <a:gd name="connsiteX308" fmla="*/ 10275799 w 17030978"/>
              <a:gd name="connsiteY308" fmla="*/ 44044 h 122429"/>
              <a:gd name="connsiteX309" fmla="*/ 10283636 w 17030978"/>
              <a:gd name="connsiteY309" fmla="*/ 32421 h 122429"/>
              <a:gd name="connsiteX310" fmla="*/ 10361907 w 17030978"/>
              <a:gd name="connsiteY310" fmla="*/ 0 h 122429"/>
              <a:gd name="connsiteX311" fmla="*/ 10440182 w 17030978"/>
              <a:gd name="connsiteY311" fmla="*/ 32421 h 122429"/>
              <a:gd name="connsiteX312" fmla="*/ 10447649 w 17030978"/>
              <a:gd name="connsiteY312" fmla="*/ 43496 h 122429"/>
              <a:gd name="connsiteX313" fmla="*/ 10452168 w 17030978"/>
              <a:gd name="connsiteY313" fmla="*/ 40449 h 122429"/>
              <a:gd name="connsiteX314" fmla="*/ 10495257 w 17030978"/>
              <a:gd name="connsiteY314" fmla="*/ 31750 h 122429"/>
              <a:gd name="connsiteX315" fmla="*/ 10538343 w 17030978"/>
              <a:gd name="connsiteY315" fmla="*/ 40449 h 122429"/>
              <a:gd name="connsiteX316" fmla="*/ 10543678 w 17030978"/>
              <a:gd name="connsiteY316" fmla="*/ 44045 h 122429"/>
              <a:gd name="connsiteX317" fmla="*/ 10551514 w 17030978"/>
              <a:gd name="connsiteY317" fmla="*/ 32421 h 122429"/>
              <a:gd name="connsiteX318" fmla="*/ 10629787 w 17030978"/>
              <a:gd name="connsiteY318" fmla="*/ 0 h 122429"/>
              <a:gd name="connsiteX319" fmla="*/ 10708060 w 17030978"/>
              <a:gd name="connsiteY319" fmla="*/ 32421 h 122429"/>
              <a:gd name="connsiteX320" fmla="*/ 10715526 w 17030978"/>
              <a:gd name="connsiteY320" fmla="*/ 43496 h 122429"/>
              <a:gd name="connsiteX321" fmla="*/ 10720047 w 17030978"/>
              <a:gd name="connsiteY321" fmla="*/ 40449 h 122429"/>
              <a:gd name="connsiteX322" fmla="*/ 10763135 w 17030978"/>
              <a:gd name="connsiteY322" fmla="*/ 31750 h 122429"/>
              <a:gd name="connsiteX323" fmla="*/ 10806221 w 17030978"/>
              <a:gd name="connsiteY323" fmla="*/ 40449 h 122429"/>
              <a:gd name="connsiteX324" fmla="*/ 10811556 w 17030978"/>
              <a:gd name="connsiteY324" fmla="*/ 44045 h 122429"/>
              <a:gd name="connsiteX325" fmla="*/ 10819392 w 17030978"/>
              <a:gd name="connsiteY325" fmla="*/ 32421 h 122429"/>
              <a:gd name="connsiteX326" fmla="*/ 10897666 w 17030978"/>
              <a:gd name="connsiteY326" fmla="*/ 0 h 122429"/>
              <a:gd name="connsiteX327" fmla="*/ 10975939 w 17030978"/>
              <a:gd name="connsiteY327" fmla="*/ 32421 h 122429"/>
              <a:gd name="connsiteX328" fmla="*/ 10983405 w 17030978"/>
              <a:gd name="connsiteY328" fmla="*/ 43496 h 122429"/>
              <a:gd name="connsiteX329" fmla="*/ 10987925 w 17030978"/>
              <a:gd name="connsiteY329" fmla="*/ 40449 h 122429"/>
              <a:gd name="connsiteX330" fmla="*/ 11031011 w 17030978"/>
              <a:gd name="connsiteY330" fmla="*/ 31750 h 122429"/>
              <a:gd name="connsiteX331" fmla="*/ 11074100 w 17030978"/>
              <a:gd name="connsiteY331" fmla="*/ 40449 h 122429"/>
              <a:gd name="connsiteX332" fmla="*/ 11079433 w 17030978"/>
              <a:gd name="connsiteY332" fmla="*/ 44045 h 122429"/>
              <a:gd name="connsiteX333" fmla="*/ 11087270 w 17030978"/>
              <a:gd name="connsiteY333" fmla="*/ 32421 h 122429"/>
              <a:gd name="connsiteX334" fmla="*/ 11165543 w 17030978"/>
              <a:gd name="connsiteY334" fmla="*/ 0 h 122429"/>
              <a:gd name="connsiteX335" fmla="*/ 11243816 w 17030978"/>
              <a:gd name="connsiteY335" fmla="*/ 32421 h 122429"/>
              <a:gd name="connsiteX336" fmla="*/ 11251283 w 17030978"/>
              <a:gd name="connsiteY336" fmla="*/ 43496 h 122429"/>
              <a:gd name="connsiteX337" fmla="*/ 11255803 w 17030978"/>
              <a:gd name="connsiteY337" fmla="*/ 40449 h 122429"/>
              <a:gd name="connsiteX338" fmla="*/ 11298891 w 17030978"/>
              <a:gd name="connsiteY338" fmla="*/ 31750 h 122429"/>
              <a:gd name="connsiteX339" fmla="*/ 11341978 w 17030978"/>
              <a:gd name="connsiteY339" fmla="*/ 40449 h 122429"/>
              <a:gd name="connsiteX340" fmla="*/ 11347313 w 17030978"/>
              <a:gd name="connsiteY340" fmla="*/ 44045 h 122429"/>
              <a:gd name="connsiteX341" fmla="*/ 11355149 w 17030978"/>
              <a:gd name="connsiteY341" fmla="*/ 32421 h 122429"/>
              <a:gd name="connsiteX342" fmla="*/ 11433422 w 17030978"/>
              <a:gd name="connsiteY342" fmla="*/ 0 h 122429"/>
              <a:gd name="connsiteX343" fmla="*/ 11511695 w 17030978"/>
              <a:gd name="connsiteY343" fmla="*/ 32421 h 122429"/>
              <a:gd name="connsiteX344" fmla="*/ 11519161 w 17030978"/>
              <a:gd name="connsiteY344" fmla="*/ 43496 h 122429"/>
              <a:gd name="connsiteX345" fmla="*/ 11523682 w 17030978"/>
              <a:gd name="connsiteY345" fmla="*/ 40449 h 122429"/>
              <a:gd name="connsiteX346" fmla="*/ 11566769 w 17030978"/>
              <a:gd name="connsiteY346" fmla="*/ 31750 h 122429"/>
              <a:gd name="connsiteX347" fmla="*/ 11609856 w 17030978"/>
              <a:gd name="connsiteY347" fmla="*/ 40449 h 122429"/>
              <a:gd name="connsiteX348" fmla="*/ 11615190 w 17030978"/>
              <a:gd name="connsiteY348" fmla="*/ 44045 h 122429"/>
              <a:gd name="connsiteX349" fmla="*/ 11623027 w 17030978"/>
              <a:gd name="connsiteY349" fmla="*/ 32421 h 122429"/>
              <a:gd name="connsiteX350" fmla="*/ 11701300 w 17030978"/>
              <a:gd name="connsiteY350" fmla="*/ 0 h 122429"/>
              <a:gd name="connsiteX351" fmla="*/ 11779572 w 17030978"/>
              <a:gd name="connsiteY351" fmla="*/ 32421 h 122429"/>
              <a:gd name="connsiteX352" fmla="*/ 11787039 w 17030978"/>
              <a:gd name="connsiteY352" fmla="*/ 43496 h 122429"/>
              <a:gd name="connsiteX353" fmla="*/ 11791559 w 17030978"/>
              <a:gd name="connsiteY353" fmla="*/ 40449 h 122429"/>
              <a:gd name="connsiteX354" fmla="*/ 11834647 w 17030978"/>
              <a:gd name="connsiteY354" fmla="*/ 31750 h 122429"/>
              <a:gd name="connsiteX355" fmla="*/ 11877731 w 17030978"/>
              <a:gd name="connsiteY355" fmla="*/ 40449 h 122429"/>
              <a:gd name="connsiteX356" fmla="*/ 11883063 w 17030978"/>
              <a:gd name="connsiteY356" fmla="*/ 44044 h 122429"/>
              <a:gd name="connsiteX357" fmla="*/ 11890900 w 17030978"/>
              <a:gd name="connsiteY357" fmla="*/ 32421 h 122429"/>
              <a:gd name="connsiteX358" fmla="*/ 11969171 w 17030978"/>
              <a:gd name="connsiteY358" fmla="*/ 0 h 122429"/>
              <a:gd name="connsiteX359" fmla="*/ 12047444 w 17030978"/>
              <a:gd name="connsiteY359" fmla="*/ 32421 h 122429"/>
              <a:gd name="connsiteX360" fmla="*/ 12054912 w 17030978"/>
              <a:gd name="connsiteY360" fmla="*/ 43497 h 122429"/>
              <a:gd name="connsiteX361" fmla="*/ 12059434 w 17030978"/>
              <a:gd name="connsiteY361" fmla="*/ 40449 h 122429"/>
              <a:gd name="connsiteX362" fmla="*/ 12102521 w 17030978"/>
              <a:gd name="connsiteY362" fmla="*/ 31750 h 122429"/>
              <a:gd name="connsiteX363" fmla="*/ 12145609 w 17030978"/>
              <a:gd name="connsiteY363" fmla="*/ 40449 h 122429"/>
              <a:gd name="connsiteX364" fmla="*/ 12150940 w 17030978"/>
              <a:gd name="connsiteY364" fmla="*/ 44043 h 122429"/>
              <a:gd name="connsiteX365" fmla="*/ 12158776 w 17030978"/>
              <a:gd name="connsiteY365" fmla="*/ 32421 h 122429"/>
              <a:gd name="connsiteX366" fmla="*/ 12237049 w 17030978"/>
              <a:gd name="connsiteY366" fmla="*/ 0 h 122429"/>
              <a:gd name="connsiteX367" fmla="*/ 12315322 w 17030978"/>
              <a:gd name="connsiteY367" fmla="*/ 32421 h 122429"/>
              <a:gd name="connsiteX368" fmla="*/ 12322790 w 17030978"/>
              <a:gd name="connsiteY368" fmla="*/ 43497 h 122429"/>
              <a:gd name="connsiteX369" fmla="*/ 12327312 w 17030978"/>
              <a:gd name="connsiteY369" fmla="*/ 40449 h 122429"/>
              <a:gd name="connsiteX370" fmla="*/ 12370399 w 17030978"/>
              <a:gd name="connsiteY370" fmla="*/ 31750 h 122429"/>
              <a:gd name="connsiteX371" fmla="*/ 12413487 w 17030978"/>
              <a:gd name="connsiteY371" fmla="*/ 40449 h 122429"/>
              <a:gd name="connsiteX372" fmla="*/ 12418819 w 17030978"/>
              <a:gd name="connsiteY372" fmla="*/ 44044 h 122429"/>
              <a:gd name="connsiteX373" fmla="*/ 12426655 w 17030978"/>
              <a:gd name="connsiteY373" fmla="*/ 32421 h 122429"/>
              <a:gd name="connsiteX374" fmla="*/ 12504928 w 17030978"/>
              <a:gd name="connsiteY374" fmla="*/ 0 h 122429"/>
              <a:gd name="connsiteX375" fmla="*/ 12583201 w 17030978"/>
              <a:gd name="connsiteY375" fmla="*/ 32421 h 122429"/>
              <a:gd name="connsiteX376" fmla="*/ 12590669 w 17030978"/>
              <a:gd name="connsiteY376" fmla="*/ 43497 h 122429"/>
              <a:gd name="connsiteX377" fmla="*/ 12595191 w 17030978"/>
              <a:gd name="connsiteY377" fmla="*/ 40449 h 122429"/>
              <a:gd name="connsiteX378" fmla="*/ 12638278 w 17030978"/>
              <a:gd name="connsiteY378" fmla="*/ 31750 h 122429"/>
              <a:gd name="connsiteX379" fmla="*/ 12681366 w 17030978"/>
              <a:gd name="connsiteY379" fmla="*/ 40449 h 122429"/>
              <a:gd name="connsiteX380" fmla="*/ 12686697 w 17030978"/>
              <a:gd name="connsiteY380" fmla="*/ 44043 h 122429"/>
              <a:gd name="connsiteX381" fmla="*/ 12694533 w 17030978"/>
              <a:gd name="connsiteY381" fmla="*/ 32421 h 122429"/>
              <a:gd name="connsiteX382" fmla="*/ 12772806 w 17030978"/>
              <a:gd name="connsiteY382" fmla="*/ 0 h 122429"/>
              <a:gd name="connsiteX383" fmla="*/ 12851079 w 17030978"/>
              <a:gd name="connsiteY383" fmla="*/ 32421 h 122429"/>
              <a:gd name="connsiteX384" fmla="*/ 12858547 w 17030978"/>
              <a:gd name="connsiteY384" fmla="*/ 43497 h 122429"/>
              <a:gd name="connsiteX385" fmla="*/ 12863069 w 17030978"/>
              <a:gd name="connsiteY385" fmla="*/ 40449 h 122429"/>
              <a:gd name="connsiteX386" fmla="*/ 12906156 w 17030978"/>
              <a:gd name="connsiteY386" fmla="*/ 31750 h 122429"/>
              <a:gd name="connsiteX387" fmla="*/ 12949244 w 17030978"/>
              <a:gd name="connsiteY387" fmla="*/ 40449 h 122429"/>
              <a:gd name="connsiteX388" fmla="*/ 12954575 w 17030978"/>
              <a:gd name="connsiteY388" fmla="*/ 44043 h 122429"/>
              <a:gd name="connsiteX389" fmla="*/ 12962411 w 17030978"/>
              <a:gd name="connsiteY389" fmla="*/ 32421 h 122429"/>
              <a:gd name="connsiteX390" fmla="*/ 13040684 w 17030978"/>
              <a:gd name="connsiteY390" fmla="*/ 0 h 122429"/>
              <a:gd name="connsiteX391" fmla="*/ 13118957 w 17030978"/>
              <a:gd name="connsiteY391" fmla="*/ 32421 h 122429"/>
              <a:gd name="connsiteX392" fmla="*/ 13126425 w 17030978"/>
              <a:gd name="connsiteY392" fmla="*/ 43497 h 122429"/>
              <a:gd name="connsiteX393" fmla="*/ 13130947 w 17030978"/>
              <a:gd name="connsiteY393" fmla="*/ 40449 h 122429"/>
              <a:gd name="connsiteX394" fmla="*/ 13174034 w 17030978"/>
              <a:gd name="connsiteY394" fmla="*/ 31750 h 122429"/>
              <a:gd name="connsiteX395" fmla="*/ 13217122 w 17030978"/>
              <a:gd name="connsiteY395" fmla="*/ 40449 h 122429"/>
              <a:gd name="connsiteX396" fmla="*/ 13222454 w 17030978"/>
              <a:gd name="connsiteY396" fmla="*/ 44044 h 122429"/>
              <a:gd name="connsiteX397" fmla="*/ 13230290 w 17030978"/>
              <a:gd name="connsiteY397" fmla="*/ 32421 h 122429"/>
              <a:gd name="connsiteX398" fmla="*/ 13308563 w 17030978"/>
              <a:gd name="connsiteY398" fmla="*/ 0 h 122429"/>
              <a:gd name="connsiteX399" fmla="*/ 13386836 w 17030978"/>
              <a:gd name="connsiteY399" fmla="*/ 32421 h 122429"/>
              <a:gd name="connsiteX400" fmla="*/ 13394304 w 17030978"/>
              <a:gd name="connsiteY400" fmla="*/ 43497 h 122429"/>
              <a:gd name="connsiteX401" fmla="*/ 13398826 w 17030978"/>
              <a:gd name="connsiteY401" fmla="*/ 40449 h 122429"/>
              <a:gd name="connsiteX402" fmla="*/ 13441913 w 17030978"/>
              <a:gd name="connsiteY402" fmla="*/ 31750 h 122429"/>
              <a:gd name="connsiteX403" fmla="*/ 13485001 w 17030978"/>
              <a:gd name="connsiteY403" fmla="*/ 40449 h 122429"/>
              <a:gd name="connsiteX404" fmla="*/ 13490332 w 17030978"/>
              <a:gd name="connsiteY404" fmla="*/ 44043 h 122429"/>
              <a:gd name="connsiteX405" fmla="*/ 13498168 w 17030978"/>
              <a:gd name="connsiteY405" fmla="*/ 32421 h 122429"/>
              <a:gd name="connsiteX406" fmla="*/ 13576441 w 17030978"/>
              <a:gd name="connsiteY406" fmla="*/ 0 h 122429"/>
              <a:gd name="connsiteX407" fmla="*/ 13654714 w 17030978"/>
              <a:gd name="connsiteY407" fmla="*/ 32421 h 122429"/>
              <a:gd name="connsiteX408" fmla="*/ 13662182 w 17030978"/>
              <a:gd name="connsiteY408" fmla="*/ 43497 h 122429"/>
              <a:gd name="connsiteX409" fmla="*/ 13666704 w 17030978"/>
              <a:gd name="connsiteY409" fmla="*/ 40449 h 122429"/>
              <a:gd name="connsiteX410" fmla="*/ 13709791 w 17030978"/>
              <a:gd name="connsiteY410" fmla="*/ 31750 h 122429"/>
              <a:gd name="connsiteX411" fmla="*/ 13752879 w 17030978"/>
              <a:gd name="connsiteY411" fmla="*/ 40449 h 122429"/>
              <a:gd name="connsiteX412" fmla="*/ 13758210 w 17030978"/>
              <a:gd name="connsiteY412" fmla="*/ 44043 h 122429"/>
              <a:gd name="connsiteX413" fmla="*/ 13766046 w 17030978"/>
              <a:gd name="connsiteY413" fmla="*/ 32421 h 122429"/>
              <a:gd name="connsiteX414" fmla="*/ 13844319 w 17030978"/>
              <a:gd name="connsiteY414" fmla="*/ 0 h 122429"/>
              <a:gd name="connsiteX415" fmla="*/ 13922592 w 17030978"/>
              <a:gd name="connsiteY415" fmla="*/ 32421 h 122429"/>
              <a:gd name="connsiteX416" fmla="*/ 13930060 w 17030978"/>
              <a:gd name="connsiteY416" fmla="*/ 43497 h 122429"/>
              <a:gd name="connsiteX417" fmla="*/ 13934582 w 17030978"/>
              <a:gd name="connsiteY417" fmla="*/ 40449 h 122429"/>
              <a:gd name="connsiteX418" fmla="*/ 13977669 w 17030978"/>
              <a:gd name="connsiteY418" fmla="*/ 31750 h 122429"/>
              <a:gd name="connsiteX419" fmla="*/ 14020757 w 17030978"/>
              <a:gd name="connsiteY419" fmla="*/ 40449 h 122429"/>
              <a:gd name="connsiteX420" fmla="*/ 14026089 w 17030978"/>
              <a:gd name="connsiteY420" fmla="*/ 44044 h 122429"/>
              <a:gd name="connsiteX421" fmla="*/ 14033925 w 17030978"/>
              <a:gd name="connsiteY421" fmla="*/ 32421 h 122429"/>
              <a:gd name="connsiteX422" fmla="*/ 14112198 w 17030978"/>
              <a:gd name="connsiteY422" fmla="*/ 0 h 122429"/>
              <a:gd name="connsiteX423" fmla="*/ 14190471 w 17030978"/>
              <a:gd name="connsiteY423" fmla="*/ 32421 h 122429"/>
              <a:gd name="connsiteX424" fmla="*/ 14197939 w 17030978"/>
              <a:gd name="connsiteY424" fmla="*/ 43497 h 122429"/>
              <a:gd name="connsiteX425" fmla="*/ 14202461 w 17030978"/>
              <a:gd name="connsiteY425" fmla="*/ 40449 h 122429"/>
              <a:gd name="connsiteX426" fmla="*/ 14245548 w 17030978"/>
              <a:gd name="connsiteY426" fmla="*/ 31750 h 122429"/>
              <a:gd name="connsiteX427" fmla="*/ 14288636 w 17030978"/>
              <a:gd name="connsiteY427" fmla="*/ 40449 h 122429"/>
              <a:gd name="connsiteX428" fmla="*/ 14293967 w 17030978"/>
              <a:gd name="connsiteY428" fmla="*/ 44043 h 122429"/>
              <a:gd name="connsiteX429" fmla="*/ 14301803 w 17030978"/>
              <a:gd name="connsiteY429" fmla="*/ 32421 h 122429"/>
              <a:gd name="connsiteX430" fmla="*/ 14380076 w 17030978"/>
              <a:gd name="connsiteY430" fmla="*/ 0 h 122429"/>
              <a:gd name="connsiteX431" fmla="*/ 14458349 w 17030978"/>
              <a:gd name="connsiteY431" fmla="*/ 32421 h 122429"/>
              <a:gd name="connsiteX432" fmla="*/ 14465817 w 17030978"/>
              <a:gd name="connsiteY432" fmla="*/ 43497 h 122429"/>
              <a:gd name="connsiteX433" fmla="*/ 14470339 w 17030978"/>
              <a:gd name="connsiteY433" fmla="*/ 40449 h 122429"/>
              <a:gd name="connsiteX434" fmla="*/ 14513426 w 17030978"/>
              <a:gd name="connsiteY434" fmla="*/ 31750 h 122429"/>
              <a:gd name="connsiteX435" fmla="*/ 14556514 w 17030978"/>
              <a:gd name="connsiteY435" fmla="*/ 40449 h 122429"/>
              <a:gd name="connsiteX436" fmla="*/ 14561845 w 17030978"/>
              <a:gd name="connsiteY436" fmla="*/ 44043 h 122429"/>
              <a:gd name="connsiteX437" fmla="*/ 14569681 w 17030978"/>
              <a:gd name="connsiteY437" fmla="*/ 32421 h 122429"/>
              <a:gd name="connsiteX438" fmla="*/ 14647954 w 17030978"/>
              <a:gd name="connsiteY438" fmla="*/ 0 h 122429"/>
              <a:gd name="connsiteX439" fmla="*/ 14726227 w 17030978"/>
              <a:gd name="connsiteY439" fmla="*/ 32421 h 122429"/>
              <a:gd name="connsiteX440" fmla="*/ 14733695 w 17030978"/>
              <a:gd name="connsiteY440" fmla="*/ 43497 h 122429"/>
              <a:gd name="connsiteX441" fmla="*/ 14738217 w 17030978"/>
              <a:gd name="connsiteY441" fmla="*/ 40449 h 122429"/>
              <a:gd name="connsiteX442" fmla="*/ 14781304 w 17030978"/>
              <a:gd name="connsiteY442" fmla="*/ 31750 h 122429"/>
              <a:gd name="connsiteX443" fmla="*/ 14824392 w 17030978"/>
              <a:gd name="connsiteY443" fmla="*/ 40449 h 122429"/>
              <a:gd name="connsiteX444" fmla="*/ 14829724 w 17030978"/>
              <a:gd name="connsiteY444" fmla="*/ 44044 h 122429"/>
              <a:gd name="connsiteX445" fmla="*/ 14837560 w 17030978"/>
              <a:gd name="connsiteY445" fmla="*/ 32421 h 122429"/>
              <a:gd name="connsiteX446" fmla="*/ 14915833 w 17030978"/>
              <a:gd name="connsiteY446" fmla="*/ 0 h 122429"/>
              <a:gd name="connsiteX447" fmla="*/ 14994106 w 17030978"/>
              <a:gd name="connsiteY447" fmla="*/ 32421 h 122429"/>
              <a:gd name="connsiteX448" fmla="*/ 15001574 w 17030978"/>
              <a:gd name="connsiteY448" fmla="*/ 43497 h 122429"/>
              <a:gd name="connsiteX449" fmla="*/ 15006096 w 17030978"/>
              <a:gd name="connsiteY449" fmla="*/ 40449 h 122429"/>
              <a:gd name="connsiteX450" fmla="*/ 15049183 w 17030978"/>
              <a:gd name="connsiteY450" fmla="*/ 31750 h 122429"/>
              <a:gd name="connsiteX451" fmla="*/ 15092271 w 17030978"/>
              <a:gd name="connsiteY451" fmla="*/ 40449 h 122429"/>
              <a:gd name="connsiteX452" fmla="*/ 15097602 w 17030978"/>
              <a:gd name="connsiteY452" fmla="*/ 44043 h 122429"/>
              <a:gd name="connsiteX453" fmla="*/ 15105438 w 17030978"/>
              <a:gd name="connsiteY453" fmla="*/ 32421 h 122429"/>
              <a:gd name="connsiteX454" fmla="*/ 15183711 w 17030978"/>
              <a:gd name="connsiteY454" fmla="*/ 0 h 122429"/>
              <a:gd name="connsiteX455" fmla="*/ 15261984 w 17030978"/>
              <a:gd name="connsiteY455" fmla="*/ 32421 h 122429"/>
              <a:gd name="connsiteX456" fmla="*/ 15269452 w 17030978"/>
              <a:gd name="connsiteY456" fmla="*/ 43497 h 122429"/>
              <a:gd name="connsiteX457" fmla="*/ 15273974 w 17030978"/>
              <a:gd name="connsiteY457" fmla="*/ 40449 h 122429"/>
              <a:gd name="connsiteX458" fmla="*/ 15317061 w 17030978"/>
              <a:gd name="connsiteY458" fmla="*/ 31750 h 122429"/>
              <a:gd name="connsiteX459" fmla="*/ 15360149 w 17030978"/>
              <a:gd name="connsiteY459" fmla="*/ 40449 h 122429"/>
              <a:gd name="connsiteX460" fmla="*/ 15365480 w 17030978"/>
              <a:gd name="connsiteY460" fmla="*/ 44043 h 122429"/>
              <a:gd name="connsiteX461" fmla="*/ 15373316 w 17030978"/>
              <a:gd name="connsiteY461" fmla="*/ 32421 h 122429"/>
              <a:gd name="connsiteX462" fmla="*/ 15451589 w 17030978"/>
              <a:gd name="connsiteY462" fmla="*/ 0 h 122429"/>
              <a:gd name="connsiteX463" fmla="*/ 15529862 w 17030978"/>
              <a:gd name="connsiteY463" fmla="*/ 32421 h 122429"/>
              <a:gd name="connsiteX464" fmla="*/ 15537330 w 17030978"/>
              <a:gd name="connsiteY464" fmla="*/ 43497 h 122429"/>
              <a:gd name="connsiteX465" fmla="*/ 15541852 w 17030978"/>
              <a:gd name="connsiteY465" fmla="*/ 40449 h 122429"/>
              <a:gd name="connsiteX466" fmla="*/ 15584939 w 17030978"/>
              <a:gd name="connsiteY466" fmla="*/ 31750 h 122429"/>
              <a:gd name="connsiteX467" fmla="*/ 15628027 w 17030978"/>
              <a:gd name="connsiteY467" fmla="*/ 40449 h 122429"/>
              <a:gd name="connsiteX468" fmla="*/ 15633359 w 17030978"/>
              <a:gd name="connsiteY468" fmla="*/ 44044 h 122429"/>
              <a:gd name="connsiteX469" fmla="*/ 15641195 w 17030978"/>
              <a:gd name="connsiteY469" fmla="*/ 32421 h 122429"/>
              <a:gd name="connsiteX470" fmla="*/ 15719468 w 17030978"/>
              <a:gd name="connsiteY470" fmla="*/ 0 h 122429"/>
              <a:gd name="connsiteX471" fmla="*/ 15797741 w 17030978"/>
              <a:gd name="connsiteY471" fmla="*/ 32421 h 122429"/>
              <a:gd name="connsiteX472" fmla="*/ 15805209 w 17030978"/>
              <a:gd name="connsiteY472" fmla="*/ 43497 h 122429"/>
              <a:gd name="connsiteX473" fmla="*/ 15809731 w 17030978"/>
              <a:gd name="connsiteY473" fmla="*/ 40449 h 122429"/>
              <a:gd name="connsiteX474" fmla="*/ 15852818 w 17030978"/>
              <a:gd name="connsiteY474" fmla="*/ 31750 h 122429"/>
              <a:gd name="connsiteX475" fmla="*/ 15895906 w 17030978"/>
              <a:gd name="connsiteY475" fmla="*/ 40449 h 122429"/>
              <a:gd name="connsiteX476" fmla="*/ 15901238 w 17030978"/>
              <a:gd name="connsiteY476" fmla="*/ 44043 h 122429"/>
              <a:gd name="connsiteX477" fmla="*/ 15909074 w 17030978"/>
              <a:gd name="connsiteY477" fmla="*/ 32421 h 122429"/>
              <a:gd name="connsiteX478" fmla="*/ 15987346 w 17030978"/>
              <a:gd name="connsiteY478" fmla="*/ 0 h 122429"/>
              <a:gd name="connsiteX479" fmla="*/ 16065618 w 17030978"/>
              <a:gd name="connsiteY479" fmla="*/ 32421 h 122429"/>
              <a:gd name="connsiteX480" fmla="*/ 16073086 w 17030978"/>
              <a:gd name="connsiteY480" fmla="*/ 43497 h 122429"/>
              <a:gd name="connsiteX481" fmla="*/ 16077610 w 17030978"/>
              <a:gd name="connsiteY481" fmla="*/ 40449 h 122429"/>
              <a:gd name="connsiteX482" fmla="*/ 16120698 w 17030978"/>
              <a:gd name="connsiteY482" fmla="*/ 31750 h 122429"/>
              <a:gd name="connsiteX483" fmla="*/ 16163782 w 17030978"/>
              <a:gd name="connsiteY483" fmla="*/ 40449 h 122429"/>
              <a:gd name="connsiteX484" fmla="*/ 16169114 w 17030978"/>
              <a:gd name="connsiteY484" fmla="*/ 44043 h 122429"/>
              <a:gd name="connsiteX485" fmla="*/ 16176950 w 17030978"/>
              <a:gd name="connsiteY485" fmla="*/ 32421 h 122429"/>
              <a:gd name="connsiteX486" fmla="*/ 16255226 w 17030978"/>
              <a:gd name="connsiteY486" fmla="*/ 0 h 122429"/>
              <a:gd name="connsiteX487" fmla="*/ 16333498 w 17030978"/>
              <a:gd name="connsiteY487" fmla="*/ 32421 h 122429"/>
              <a:gd name="connsiteX488" fmla="*/ 16340966 w 17030978"/>
              <a:gd name="connsiteY488" fmla="*/ 43497 h 122429"/>
              <a:gd name="connsiteX489" fmla="*/ 16345486 w 17030978"/>
              <a:gd name="connsiteY489" fmla="*/ 40449 h 122429"/>
              <a:gd name="connsiteX490" fmla="*/ 16388574 w 17030978"/>
              <a:gd name="connsiteY490" fmla="*/ 31750 h 122429"/>
              <a:gd name="connsiteX491" fmla="*/ 16431662 w 17030978"/>
              <a:gd name="connsiteY491" fmla="*/ 40449 h 122429"/>
              <a:gd name="connsiteX492" fmla="*/ 16436994 w 17030978"/>
              <a:gd name="connsiteY492" fmla="*/ 44044 h 122429"/>
              <a:gd name="connsiteX493" fmla="*/ 16444830 w 17030978"/>
              <a:gd name="connsiteY493" fmla="*/ 32421 h 122429"/>
              <a:gd name="connsiteX494" fmla="*/ 16523102 w 17030978"/>
              <a:gd name="connsiteY494" fmla="*/ 0 h 122429"/>
              <a:gd name="connsiteX495" fmla="*/ 16601378 w 17030978"/>
              <a:gd name="connsiteY495" fmla="*/ 32421 h 122429"/>
              <a:gd name="connsiteX496" fmla="*/ 16608846 w 17030978"/>
              <a:gd name="connsiteY496" fmla="*/ 43497 h 122429"/>
              <a:gd name="connsiteX497" fmla="*/ 16613366 w 17030978"/>
              <a:gd name="connsiteY497" fmla="*/ 40449 h 122429"/>
              <a:gd name="connsiteX498" fmla="*/ 16656454 w 17030978"/>
              <a:gd name="connsiteY498" fmla="*/ 31750 h 122429"/>
              <a:gd name="connsiteX499" fmla="*/ 16699542 w 17030978"/>
              <a:gd name="connsiteY499" fmla="*/ 40449 h 122429"/>
              <a:gd name="connsiteX500" fmla="*/ 16704866 w 17030978"/>
              <a:gd name="connsiteY500" fmla="*/ 44040 h 122429"/>
              <a:gd name="connsiteX501" fmla="*/ 16712702 w 17030978"/>
              <a:gd name="connsiteY501" fmla="*/ 32421 h 122429"/>
              <a:gd name="connsiteX502" fmla="*/ 16790974 w 17030978"/>
              <a:gd name="connsiteY502" fmla="*/ 0 h 122429"/>
              <a:gd name="connsiteX503" fmla="*/ 16869246 w 17030978"/>
              <a:gd name="connsiteY503" fmla="*/ 32421 h 122429"/>
              <a:gd name="connsiteX504" fmla="*/ 16876714 w 17030978"/>
              <a:gd name="connsiteY504" fmla="*/ 43497 h 122429"/>
              <a:gd name="connsiteX505" fmla="*/ 17026318 w 17030978"/>
              <a:gd name="connsiteY505" fmla="*/ 99357 h 122429"/>
              <a:gd name="connsiteX506" fmla="*/ 17030978 w 17030978"/>
              <a:gd name="connsiteY506" fmla="*/ 122429 h 122429"/>
              <a:gd name="connsiteX0" fmla="*/ 0 w 17026318"/>
              <a:gd name="connsiteY0" fmla="*/ 43496 h 99357"/>
              <a:gd name="connsiteX1" fmla="*/ 4520 w 17026318"/>
              <a:gd name="connsiteY1" fmla="*/ 40449 h 99357"/>
              <a:gd name="connsiteX2" fmla="*/ 47607 w 17026318"/>
              <a:gd name="connsiteY2" fmla="*/ 31750 h 99357"/>
              <a:gd name="connsiteX3" fmla="*/ 90694 w 17026318"/>
              <a:gd name="connsiteY3" fmla="*/ 40449 h 99357"/>
              <a:gd name="connsiteX4" fmla="*/ 96028 w 17026318"/>
              <a:gd name="connsiteY4" fmla="*/ 44044 h 99357"/>
              <a:gd name="connsiteX5" fmla="*/ 103865 w 17026318"/>
              <a:gd name="connsiteY5" fmla="*/ 32421 h 99357"/>
              <a:gd name="connsiteX6" fmla="*/ 182138 w 17026318"/>
              <a:gd name="connsiteY6" fmla="*/ 0 h 99357"/>
              <a:gd name="connsiteX7" fmla="*/ 260411 w 17026318"/>
              <a:gd name="connsiteY7" fmla="*/ 32421 h 99357"/>
              <a:gd name="connsiteX8" fmla="*/ 267878 w 17026318"/>
              <a:gd name="connsiteY8" fmla="*/ 43496 h 99357"/>
              <a:gd name="connsiteX9" fmla="*/ 272398 w 17026318"/>
              <a:gd name="connsiteY9" fmla="*/ 40449 h 99357"/>
              <a:gd name="connsiteX10" fmla="*/ 315485 w 17026318"/>
              <a:gd name="connsiteY10" fmla="*/ 31750 h 99357"/>
              <a:gd name="connsiteX11" fmla="*/ 358573 w 17026318"/>
              <a:gd name="connsiteY11" fmla="*/ 40449 h 99357"/>
              <a:gd name="connsiteX12" fmla="*/ 363906 w 17026318"/>
              <a:gd name="connsiteY12" fmla="*/ 44045 h 99357"/>
              <a:gd name="connsiteX13" fmla="*/ 371744 w 17026318"/>
              <a:gd name="connsiteY13" fmla="*/ 32421 h 99357"/>
              <a:gd name="connsiteX14" fmla="*/ 450017 w 17026318"/>
              <a:gd name="connsiteY14" fmla="*/ 0 h 99357"/>
              <a:gd name="connsiteX15" fmla="*/ 528290 w 17026318"/>
              <a:gd name="connsiteY15" fmla="*/ 32421 h 99357"/>
              <a:gd name="connsiteX16" fmla="*/ 535757 w 17026318"/>
              <a:gd name="connsiteY16" fmla="*/ 43496 h 99357"/>
              <a:gd name="connsiteX17" fmla="*/ 540277 w 17026318"/>
              <a:gd name="connsiteY17" fmla="*/ 40449 h 99357"/>
              <a:gd name="connsiteX18" fmla="*/ 583365 w 17026318"/>
              <a:gd name="connsiteY18" fmla="*/ 31750 h 99357"/>
              <a:gd name="connsiteX19" fmla="*/ 626452 w 17026318"/>
              <a:gd name="connsiteY19" fmla="*/ 40449 h 99357"/>
              <a:gd name="connsiteX20" fmla="*/ 631786 w 17026318"/>
              <a:gd name="connsiteY20" fmla="*/ 44045 h 99357"/>
              <a:gd name="connsiteX21" fmla="*/ 639623 w 17026318"/>
              <a:gd name="connsiteY21" fmla="*/ 32421 h 99357"/>
              <a:gd name="connsiteX22" fmla="*/ 717896 w 17026318"/>
              <a:gd name="connsiteY22" fmla="*/ 0 h 99357"/>
              <a:gd name="connsiteX23" fmla="*/ 796169 w 17026318"/>
              <a:gd name="connsiteY23" fmla="*/ 32421 h 99357"/>
              <a:gd name="connsiteX24" fmla="*/ 803637 w 17026318"/>
              <a:gd name="connsiteY24" fmla="*/ 43496 h 99357"/>
              <a:gd name="connsiteX25" fmla="*/ 808156 w 17026318"/>
              <a:gd name="connsiteY25" fmla="*/ 40449 h 99357"/>
              <a:gd name="connsiteX26" fmla="*/ 851244 w 17026318"/>
              <a:gd name="connsiteY26" fmla="*/ 31750 h 99357"/>
              <a:gd name="connsiteX27" fmla="*/ 894331 w 17026318"/>
              <a:gd name="connsiteY27" fmla="*/ 40449 h 99357"/>
              <a:gd name="connsiteX28" fmla="*/ 899664 w 17026318"/>
              <a:gd name="connsiteY28" fmla="*/ 44045 h 99357"/>
              <a:gd name="connsiteX29" fmla="*/ 907502 w 17026318"/>
              <a:gd name="connsiteY29" fmla="*/ 32421 h 99357"/>
              <a:gd name="connsiteX30" fmla="*/ 985775 w 17026318"/>
              <a:gd name="connsiteY30" fmla="*/ 0 h 99357"/>
              <a:gd name="connsiteX31" fmla="*/ 1064048 w 17026318"/>
              <a:gd name="connsiteY31" fmla="*/ 32421 h 99357"/>
              <a:gd name="connsiteX32" fmla="*/ 1071515 w 17026318"/>
              <a:gd name="connsiteY32" fmla="*/ 43496 h 99357"/>
              <a:gd name="connsiteX33" fmla="*/ 1076035 w 17026318"/>
              <a:gd name="connsiteY33" fmla="*/ 40449 h 99357"/>
              <a:gd name="connsiteX34" fmla="*/ 1119122 w 17026318"/>
              <a:gd name="connsiteY34" fmla="*/ 31750 h 99357"/>
              <a:gd name="connsiteX35" fmla="*/ 1162210 w 17026318"/>
              <a:gd name="connsiteY35" fmla="*/ 40449 h 99357"/>
              <a:gd name="connsiteX36" fmla="*/ 1167543 w 17026318"/>
              <a:gd name="connsiteY36" fmla="*/ 44045 h 99357"/>
              <a:gd name="connsiteX37" fmla="*/ 1175380 w 17026318"/>
              <a:gd name="connsiteY37" fmla="*/ 32421 h 99357"/>
              <a:gd name="connsiteX38" fmla="*/ 1253655 w 17026318"/>
              <a:gd name="connsiteY38" fmla="*/ 0 h 99357"/>
              <a:gd name="connsiteX39" fmla="*/ 1331927 w 17026318"/>
              <a:gd name="connsiteY39" fmla="*/ 32421 h 99357"/>
              <a:gd name="connsiteX40" fmla="*/ 1339394 w 17026318"/>
              <a:gd name="connsiteY40" fmla="*/ 43496 h 99357"/>
              <a:gd name="connsiteX41" fmla="*/ 1343914 w 17026318"/>
              <a:gd name="connsiteY41" fmla="*/ 40449 h 99357"/>
              <a:gd name="connsiteX42" fmla="*/ 1387001 w 17026318"/>
              <a:gd name="connsiteY42" fmla="*/ 31750 h 99357"/>
              <a:gd name="connsiteX43" fmla="*/ 1430088 w 17026318"/>
              <a:gd name="connsiteY43" fmla="*/ 40449 h 99357"/>
              <a:gd name="connsiteX44" fmla="*/ 1435422 w 17026318"/>
              <a:gd name="connsiteY44" fmla="*/ 44044 h 99357"/>
              <a:gd name="connsiteX45" fmla="*/ 1443258 w 17026318"/>
              <a:gd name="connsiteY45" fmla="*/ 32421 h 99357"/>
              <a:gd name="connsiteX46" fmla="*/ 1521532 w 17026318"/>
              <a:gd name="connsiteY46" fmla="*/ 0 h 99357"/>
              <a:gd name="connsiteX47" fmla="*/ 1599805 w 17026318"/>
              <a:gd name="connsiteY47" fmla="*/ 32421 h 99357"/>
              <a:gd name="connsiteX48" fmla="*/ 1607272 w 17026318"/>
              <a:gd name="connsiteY48" fmla="*/ 43496 h 99357"/>
              <a:gd name="connsiteX49" fmla="*/ 1611791 w 17026318"/>
              <a:gd name="connsiteY49" fmla="*/ 40449 h 99357"/>
              <a:gd name="connsiteX50" fmla="*/ 1654878 w 17026318"/>
              <a:gd name="connsiteY50" fmla="*/ 31750 h 99357"/>
              <a:gd name="connsiteX51" fmla="*/ 1697966 w 17026318"/>
              <a:gd name="connsiteY51" fmla="*/ 40449 h 99357"/>
              <a:gd name="connsiteX52" fmla="*/ 1703299 w 17026318"/>
              <a:gd name="connsiteY52" fmla="*/ 44044 h 99357"/>
              <a:gd name="connsiteX53" fmla="*/ 1711136 w 17026318"/>
              <a:gd name="connsiteY53" fmla="*/ 32421 h 99357"/>
              <a:gd name="connsiteX54" fmla="*/ 1789407 w 17026318"/>
              <a:gd name="connsiteY54" fmla="*/ 0 h 99357"/>
              <a:gd name="connsiteX55" fmla="*/ 1867682 w 17026318"/>
              <a:gd name="connsiteY55" fmla="*/ 32421 h 99357"/>
              <a:gd name="connsiteX56" fmla="*/ 1875149 w 17026318"/>
              <a:gd name="connsiteY56" fmla="*/ 43496 h 99357"/>
              <a:gd name="connsiteX57" fmla="*/ 1879668 w 17026318"/>
              <a:gd name="connsiteY57" fmla="*/ 40449 h 99357"/>
              <a:gd name="connsiteX58" fmla="*/ 1922757 w 17026318"/>
              <a:gd name="connsiteY58" fmla="*/ 31750 h 99357"/>
              <a:gd name="connsiteX59" fmla="*/ 1965843 w 17026318"/>
              <a:gd name="connsiteY59" fmla="*/ 40449 h 99357"/>
              <a:gd name="connsiteX60" fmla="*/ 1971178 w 17026318"/>
              <a:gd name="connsiteY60" fmla="*/ 44045 h 99357"/>
              <a:gd name="connsiteX61" fmla="*/ 1979014 w 17026318"/>
              <a:gd name="connsiteY61" fmla="*/ 32421 h 99357"/>
              <a:gd name="connsiteX62" fmla="*/ 2057287 w 17026318"/>
              <a:gd name="connsiteY62" fmla="*/ 0 h 99357"/>
              <a:gd name="connsiteX63" fmla="*/ 2135560 w 17026318"/>
              <a:gd name="connsiteY63" fmla="*/ 32421 h 99357"/>
              <a:gd name="connsiteX64" fmla="*/ 2143026 w 17026318"/>
              <a:gd name="connsiteY64" fmla="*/ 43496 h 99357"/>
              <a:gd name="connsiteX65" fmla="*/ 2147547 w 17026318"/>
              <a:gd name="connsiteY65" fmla="*/ 40449 h 99357"/>
              <a:gd name="connsiteX66" fmla="*/ 2190635 w 17026318"/>
              <a:gd name="connsiteY66" fmla="*/ 31750 h 99357"/>
              <a:gd name="connsiteX67" fmla="*/ 2233721 w 17026318"/>
              <a:gd name="connsiteY67" fmla="*/ 40449 h 99357"/>
              <a:gd name="connsiteX68" fmla="*/ 2239056 w 17026318"/>
              <a:gd name="connsiteY68" fmla="*/ 44045 h 99357"/>
              <a:gd name="connsiteX69" fmla="*/ 2246892 w 17026318"/>
              <a:gd name="connsiteY69" fmla="*/ 32421 h 99357"/>
              <a:gd name="connsiteX70" fmla="*/ 2325166 w 17026318"/>
              <a:gd name="connsiteY70" fmla="*/ 0 h 99357"/>
              <a:gd name="connsiteX71" fmla="*/ 2403439 w 17026318"/>
              <a:gd name="connsiteY71" fmla="*/ 32421 h 99357"/>
              <a:gd name="connsiteX72" fmla="*/ 2410905 w 17026318"/>
              <a:gd name="connsiteY72" fmla="*/ 43496 h 99357"/>
              <a:gd name="connsiteX73" fmla="*/ 2415425 w 17026318"/>
              <a:gd name="connsiteY73" fmla="*/ 40449 h 99357"/>
              <a:gd name="connsiteX74" fmla="*/ 2458511 w 17026318"/>
              <a:gd name="connsiteY74" fmla="*/ 31750 h 99357"/>
              <a:gd name="connsiteX75" fmla="*/ 2501600 w 17026318"/>
              <a:gd name="connsiteY75" fmla="*/ 40449 h 99357"/>
              <a:gd name="connsiteX76" fmla="*/ 2506933 w 17026318"/>
              <a:gd name="connsiteY76" fmla="*/ 44045 h 99357"/>
              <a:gd name="connsiteX77" fmla="*/ 2514770 w 17026318"/>
              <a:gd name="connsiteY77" fmla="*/ 32421 h 99357"/>
              <a:gd name="connsiteX78" fmla="*/ 2593043 w 17026318"/>
              <a:gd name="connsiteY78" fmla="*/ 0 h 99357"/>
              <a:gd name="connsiteX79" fmla="*/ 2671316 w 17026318"/>
              <a:gd name="connsiteY79" fmla="*/ 32421 h 99357"/>
              <a:gd name="connsiteX80" fmla="*/ 2678783 w 17026318"/>
              <a:gd name="connsiteY80" fmla="*/ 43496 h 99357"/>
              <a:gd name="connsiteX81" fmla="*/ 2683303 w 17026318"/>
              <a:gd name="connsiteY81" fmla="*/ 40449 h 99357"/>
              <a:gd name="connsiteX82" fmla="*/ 2726391 w 17026318"/>
              <a:gd name="connsiteY82" fmla="*/ 31750 h 99357"/>
              <a:gd name="connsiteX83" fmla="*/ 2769478 w 17026318"/>
              <a:gd name="connsiteY83" fmla="*/ 40449 h 99357"/>
              <a:gd name="connsiteX84" fmla="*/ 2774813 w 17026318"/>
              <a:gd name="connsiteY84" fmla="*/ 44045 h 99357"/>
              <a:gd name="connsiteX85" fmla="*/ 2782649 w 17026318"/>
              <a:gd name="connsiteY85" fmla="*/ 32421 h 99357"/>
              <a:gd name="connsiteX86" fmla="*/ 2860922 w 17026318"/>
              <a:gd name="connsiteY86" fmla="*/ 0 h 99357"/>
              <a:gd name="connsiteX87" fmla="*/ 2939195 w 17026318"/>
              <a:gd name="connsiteY87" fmla="*/ 32421 h 99357"/>
              <a:gd name="connsiteX88" fmla="*/ 2946661 w 17026318"/>
              <a:gd name="connsiteY88" fmla="*/ 43496 h 99357"/>
              <a:gd name="connsiteX89" fmla="*/ 2951182 w 17026318"/>
              <a:gd name="connsiteY89" fmla="*/ 40449 h 99357"/>
              <a:gd name="connsiteX90" fmla="*/ 2994269 w 17026318"/>
              <a:gd name="connsiteY90" fmla="*/ 31750 h 99357"/>
              <a:gd name="connsiteX91" fmla="*/ 3037356 w 17026318"/>
              <a:gd name="connsiteY91" fmla="*/ 40449 h 99357"/>
              <a:gd name="connsiteX92" fmla="*/ 3042690 w 17026318"/>
              <a:gd name="connsiteY92" fmla="*/ 44045 h 99357"/>
              <a:gd name="connsiteX93" fmla="*/ 3050527 w 17026318"/>
              <a:gd name="connsiteY93" fmla="*/ 32421 h 99357"/>
              <a:gd name="connsiteX94" fmla="*/ 3128800 w 17026318"/>
              <a:gd name="connsiteY94" fmla="*/ 0 h 99357"/>
              <a:gd name="connsiteX95" fmla="*/ 3207072 w 17026318"/>
              <a:gd name="connsiteY95" fmla="*/ 32421 h 99357"/>
              <a:gd name="connsiteX96" fmla="*/ 3214539 w 17026318"/>
              <a:gd name="connsiteY96" fmla="*/ 43496 h 99357"/>
              <a:gd name="connsiteX97" fmla="*/ 3219059 w 17026318"/>
              <a:gd name="connsiteY97" fmla="*/ 40449 h 99357"/>
              <a:gd name="connsiteX98" fmla="*/ 3262147 w 17026318"/>
              <a:gd name="connsiteY98" fmla="*/ 31750 h 99357"/>
              <a:gd name="connsiteX99" fmla="*/ 3305232 w 17026318"/>
              <a:gd name="connsiteY99" fmla="*/ 40449 h 99357"/>
              <a:gd name="connsiteX100" fmla="*/ 3310564 w 17026318"/>
              <a:gd name="connsiteY100" fmla="*/ 44044 h 99357"/>
              <a:gd name="connsiteX101" fmla="*/ 3318400 w 17026318"/>
              <a:gd name="connsiteY101" fmla="*/ 32421 h 99357"/>
              <a:gd name="connsiteX102" fmla="*/ 3396671 w 17026318"/>
              <a:gd name="connsiteY102" fmla="*/ 0 h 99357"/>
              <a:gd name="connsiteX103" fmla="*/ 3474945 w 17026318"/>
              <a:gd name="connsiteY103" fmla="*/ 32421 h 99357"/>
              <a:gd name="connsiteX104" fmla="*/ 3482412 w 17026318"/>
              <a:gd name="connsiteY104" fmla="*/ 43497 h 99357"/>
              <a:gd name="connsiteX105" fmla="*/ 3486935 w 17026318"/>
              <a:gd name="connsiteY105" fmla="*/ 40449 h 99357"/>
              <a:gd name="connsiteX106" fmla="*/ 3530021 w 17026318"/>
              <a:gd name="connsiteY106" fmla="*/ 31750 h 99357"/>
              <a:gd name="connsiteX107" fmla="*/ 3573110 w 17026318"/>
              <a:gd name="connsiteY107" fmla="*/ 40449 h 99357"/>
              <a:gd name="connsiteX108" fmla="*/ 3578441 w 17026318"/>
              <a:gd name="connsiteY108" fmla="*/ 44043 h 99357"/>
              <a:gd name="connsiteX109" fmla="*/ 3586277 w 17026318"/>
              <a:gd name="connsiteY109" fmla="*/ 32421 h 99357"/>
              <a:gd name="connsiteX110" fmla="*/ 3664549 w 17026318"/>
              <a:gd name="connsiteY110" fmla="*/ 0 h 99357"/>
              <a:gd name="connsiteX111" fmla="*/ 3742823 w 17026318"/>
              <a:gd name="connsiteY111" fmla="*/ 32421 h 99357"/>
              <a:gd name="connsiteX112" fmla="*/ 3750290 w 17026318"/>
              <a:gd name="connsiteY112" fmla="*/ 43497 h 99357"/>
              <a:gd name="connsiteX113" fmla="*/ 3754813 w 17026318"/>
              <a:gd name="connsiteY113" fmla="*/ 40449 h 99357"/>
              <a:gd name="connsiteX114" fmla="*/ 3797899 w 17026318"/>
              <a:gd name="connsiteY114" fmla="*/ 31750 h 99357"/>
              <a:gd name="connsiteX115" fmla="*/ 3840988 w 17026318"/>
              <a:gd name="connsiteY115" fmla="*/ 40449 h 99357"/>
              <a:gd name="connsiteX116" fmla="*/ 3846320 w 17026318"/>
              <a:gd name="connsiteY116" fmla="*/ 44044 h 99357"/>
              <a:gd name="connsiteX117" fmla="*/ 3854155 w 17026318"/>
              <a:gd name="connsiteY117" fmla="*/ 32421 h 99357"/>
              <a:gd name="connsiteX118" fmla="*/ 3932428 w 17026318"/>
              <a:gd name="connsiteY118" fmla="*/ 0 h 99357"/>
              <a:gd name="connsiteX119" fmla="*/ 4010702 w 17026318"/>
              <a:gd name="connsiteY119" fmla="*/ 32421 h 99357"/>
              <a:gd name="connsiteX120" fmla="*/ 4018169 w 17026318"/>
              <a:gd name="connsiteY120" fmla="*/ 43497 h 99357"/>
              <a:gd name="connsiteX121" fmla="*/ 4022691 w 17026318"/>
              <a:gd name="connsiteY121" fmla="*/ 40449 h 99357"/>
              <a:gd name="connsiteX122" fmla="*/ 4065778 w 17026318"/>
              <a:gd name="connsiteY122" fmla="*/ 31750 h 99357"/>
              <a:gd name="connsiteX123" fmla="*/ 4108867 w 17026318"/>
              <a:gd name="connsiteY123" fmla="*/ 40449 h 99357"/>
              <a:gd name="connsiteX124" fmla="*/ 4114198 w 17026318"/>
              <a:gd name="connsiteY124" fmla="*/ 44043 h 99357"/>
              <a:gd name="connsiteX125" fmla="*/ 4122033 w 17026318"/>
              <a:gd name="connsiteY125" fmla="*/ 32421 h 99357"/>
              <a:gd name="connsiteX126" fmla="*/ 4200306 w 17026318"/>
              <a:gd name="connsiteY126" fmla="*/ 0 h 99357"/>
              <a:gd name="connsiteX127" fmla="*/ 4278580 w 17026318"/>
              <a:gd name="connsiteY127" fmla="*/ 32421 h 99357"/>
              <a:gd name="connsiteX128" fmla="*/ 4286047 w 17026318"/>
              <a:gd name="connsiteY128" fmla="*/ 43497 h 99357"/>
              <a:gd name="connsiteX129" fmla="*/ 4290569 w 17026318"/>
              <a:gd name="connsiteY129" fmla="*/ 40449 h 99357"/>
              <a:gd name="connsiteX130" fmla="*/ 4333656 w 17026318"/>
              <a:gd name="connsiteY130" fmla="*/ 31750 h 99357"/>
              <a:gd name="connsiteX131" fmla="*/ 4376745 w 17026318"/>
              <a:gd name="connsiteY131" fmla="*/ 40449 h 99357"/>
              <a:gd name="connsiteX132" fmla="*/ 4382076 w 17026318"/>
              <a:gd name="connsiteY132" fmla="*/ 44043 h 99357"/>
              <a:gd name="connsiteX133" fmla="*/ 4389911 w 17026318"/>
              <a:gd name="connsiteY133" fmla="*/ 32421 h 99357"/>
              <a:gd name="connsiteX134" fmla="*/ 4468184 w 17026318"/>
              <a:gd name="connsiteY134" fmla="*/ 0 h 99357"/>
              <a:gd name="connsiteX135" fmla="*/ 4546458 w 17026318"/>
              <a:gd name="connsiteY135" fmla="*/ 32421 h 99357"/>
              <a:gd name="connsiteX136" fmla="*/ 4553925 w 17026318"/>
              <a:gd name="connsiteY136" fmla="*/ 43497 h 99357"/>
              <a:gd name="connsiteX137" fmla="*/ 4558447 w 17026318"/>
              <a:gd name="connsiteY137" fmla="*/ 40449 h 99357"/>
              <a:gd name="connsiteX138" fmla="*/ 4601534 w 17026318"/>
              <a:gd name="connsiteY138" fmla="*/ 31750 h 99357"/>
              <a:gd name="connsiteX139" fmla="*/ 4644623 w 17026318"/>
              <a:gd name="connsiteY139" fmla="*/ 40449 h 99357"/>
              <a:gd name="connsiteX140" fmla="*/ 4649955 w 17026318"/>
              <a:gd name="connsiteY140" fmla="*/ 44044 h 99357"/>
              <a:gd name="connsiteX141" fmla="*/ 4657790 w 17026318"/>
              <a:gd name="connsiteY141" fmla="*/ 32421 h 99357"/>
              <a:gd name="connsiteX142" fmla="*/ 4736064 w 17026318"/>
              <a:gd name="connsiteY142" fmla="*/ 0 h 99357"/>
              <a:gd name="connsiteX143" fmla="*/ 4814337 w 17026318"/>
              <a:gd name="connsiteY143" fmla="*/ 32421 h 99357"/>
              <a:gd name="connsiteX144" fmla="*/ 4821804 w 17026318"/>
              <a:gd name="connsiteY144" fmla="*/ 43497 h 99357"/>
              <a:gd name="connsiteX145" fmla="*/ 4826326 w 17026318"/>
              <a:gd name="connsiteY145" fmla="*/ 40449 h 99357"/>
              <a:gd name="connsiteX146" fmla="*/ 4869413 w 17026318"/>
              <a:gd name="connsiteY146" fmla="*/ 31750 h 99357"/>
              <a:gd name="connsiteX147" fmla="*/ 4912502 w 17026318"/>
              <a:gd name="connsiteY147" fmla="*/ 40449 h 99357"/>
              <a:gd name="connsiteX148" fmla="*/ 4917833 w 17026318"/>
              <a:gd name="connsiteY148" fmla="*/ 44043 h 99357"/>
              <a:gd name="connsiteX149" fmla="*/ 4925668 w 17026318"/>
              <a:gd name="connsiteY149" fmla="*/ 32421 h 99357"/>
              <a:gd name="connsiteX150" fmla="*/ 5003941 w 17026318"/>
              <a:gd name="connsiteY150" fmla="*/ 0 h 99357"/>
              <a:gd name="connsiteX151" fmla="*/ 5082215 w 17026318"/>
              <a:gd name="connsiteY151" fmla="*/ 32421 h 99357"/>
              <a:gd name="connsiteX152" fmla="*/ 5089682 w 17026318"/>
              <a:gd name="connsiteY152" fmla="*/ 43497 h 99357"/>
              <a:gd name="connsiteX153" fmla="*/ 5094204 w 17026318"/>
              <a:gd name="connsiteY153" fmla="*/ 40449 h 99357"/>
              <a:gd name="connsiteX154" fmla="*/ 5137291 w 17026318"/>
              <a:gd name="connsiteY154" fmla="*/ 31750 h 99357"/>
              <a:gd name="connsiteX155" fmla="*/ 5180380 w 17026318"/>
              <a:gd name="connsiteY155" fmla="*/ 40449 h 99357"/>
              <a:gd name="connsiteX156" fmla="*/ 5185711 w 17026318"/>
              <a:gd name="connsiteY156" fmla="*/ 44043 h 99357"/>
              <a:gd name="connsiteX157" fmla="*/ 5193546 w 17026318"/>
              <a:gd name="connsiteY157" fmla="*/ 32421 h 99357"/>
              <a:gd name="connsiteX158" fmla="*/ 5271819 w 17026318"/>
              <a:gd name="connsiteY158" fmla="*/ 0 h 99357"/>
              <a:gd name="connsiteX159" fmla="*/ 5350093 w 17026318"/>
              <a:gd name="connsiteY159" fmla="*/ 32421 h 99357"/>
              <a:gd name="connsiteX160" fmla="*/ 5357560 w 17026318"/>
              <a:gd name="connsiteY160" fmla="*/ 43497 h 99357"/>
              <a:gd name="connsiteX161" fmla="*/ 5362082 w 17026318"/>
              <a:gd name="connsiteY161" fmla="*/ 40449 h 99357"/>
              <a:gd name="connsiteX162" fmla="*/ 5405169 w 17026318"/>
              <a:gd name="connsiteY162" fmla="*/ 31750 h 99357"/>
              <a:gd name="connsiteX163" fmla="*/ 5448258 w 17026318"/>
              <a:gd name="connsiteY163" fmla="*/ 40449 h 99357"/>
              <a:gd name="connsiteX164" fmla="*/ 5453590 w 17026318"/>
              <a:gd name="connsiteY164" fmla="*/ 44044 h 99357"/>
              <a:gd name="connsiteX165" fmla="*/ 5461425 w 17026318"/>
              <a:gd name="connsiteY165" fmla="*/ 32421 h 99357"/>
              <a:gd name="connsiteX166" fmla="*/ 5539699 w 17026318"/>
              <a:gd name="connsiteY166" fmla="*/ 0 h 99357"/>
              <a:gd name="connsiteX167" fmla="*/ 5617972 w 17026318"/>
              <a:gd name="connsiteY167" fmla="*/ 32421 h 99357"/>
              <a:gd name="connsiteX168" fmla="*/ 5625439 w 17026318"/>
              <a:gd name="connsiteY168" fmla="*/ 43497 h 99357"/>
              <a:gd name="connsiteX169" fmla="*/ 5629961 w 17026318"/>
              <a:gd name="connsiteY169" fmla="*/ 40449 h 99357"/>
              <a:gd name="connsiteX170" fmla="*/ 5673048 w 17026318"/>
              <a:gd name="connsiteY170" fmla="*/ 31750 h 99357"/>
              <a:gd name="connsiteX171" fmla="*/ 5716137 w 17026318"/>
              <a:gd name="connsiteY171" fmla="*/ 40449 h 99357"/>
              <a:gd name="connsiteX172" fmla="*/ 5721468 w 17026318"/>
              <a:gd name="connsiteY172" fmla="*/ 44043 h 99357"/>
              <a:gd name="connsiteX173" fmla="*/ 5729303 w 17026318"/>
              <a:gd name="connsiteY173" fmla="*/ 32421 h 99357"/>
              <a:gd name="connsiteX174" fmla="*/ 5807577 w 17026318"/>
              <a:gd name="connsiteY174" fmla="*/ 0 h 99357"/>
              <a:gd name="connsiteX175" fmla="*/ 5885850 w 17026318"/>
              <a:gd name="connsiteY175" fmla="*/ 32421 h 99357"/>
              <a:gd name="connsiteX176" fmla="*/ 5893317 w 17026318"/>
              <a:gd name="connsiteY176" fmla="*/ 43497 h 99357"/>
              <a:gd name="connsiteX177" fmla="*/ 5897839 w 17026318"/>
              <a:gd name="connsiteY177" fmla="*/ 40449 h 99357"/>
              <a:gd name="connsiteX178" fmla="*/ 5940926 w 17026318"/>
              <a:gd name="connsiteY178" fmla="*/ 31750 h 99357"/>
              <a:gd name="connsiteX179" fmla="*/ 5984015 w 17026318"/>
              <a:gd name="connsiteY179" fmla="*/ 40449 h 99357"/>
              <a:gd name="connsiteX180" fmla="*/ 5989346 w 17026318"/>
              <a:gd name="connsiteY180" fmla="*/ 44043 h 99357"/>
              <a:gd name="connsiteX181" fmla="*/ 5997181 w 17026318"/>
              <a:gd name="connsiteY181" fmla="*/ 32421 h 99357"/>
              <a:gd name="connsiteX182" fmla="*/ 6075455 w 17026318"/>
              <a:gd name="connsiteY182" fmla="*/ 0 h 99357"/>
              <a:gd name="connsiteX183" fmla="*/ 6153728 w 17026318"/>
              <a:gd name="connsiteY183" fmla="*/ 32421 h 99357"/>
              <a:gd name="connsiteX184" fmla="*/ 6161195 w 17026318"/>
              <a:gd name="connsiteY184" fmla="*/ 43497 h 99357"/>
              <a:gd name="connsiteX185" fmla="*/ 6165717 w 17026318"/>
              <a:gd name="connsiteY185" fmla="*/ 40449 h 99357"/>
              <a:gd name="connsiteX186" fmla="*/ 6208804 w 17026318"/>
              <a:gd name="connsiteY186" fmla="*/ 31750 h 99357"/>
              <a:gd name="connsiteX187" fmla="*/ 6251893 w 17026318"/>
              <a:gd name="connsiteY187" fmla="*/ 40449 h 99357"/>
              <a:gd name="connsiteX188" fmla="*/ 6257225 w 17026318"/>
              <a:gd name="connsiteY188" fmla="*/ 44044 h 99357"/>
              <a:gd name="connsiteX189" fmla="*/ 6265060 w 17026318"/>
              <a:gd name="connsiteY189" fmla="*/ 32421 h 99357"/>
              <a:gd name="connsiteX190" fmla="*/ 6343334 w 17026318"/>
              <a:gd name="connsiteY190" fmla="*/ 0 h 99357"/>
              <a:gd name="connsiteX191" fmla="*/ 6421607 w 17026318"/>
              <a:gd name="connsiteY191" fmla="*/ 32421 h 99357"/>
              <a:gd name="connsiteX192" fmla="*/ 6429074 w 17026318"/>
              <a:gd name="connsiteY192" fmla="*/ 43497 h 99357"/>
              <a:gd name="connsiteX193" fmla="*/ 6433596 w 17026318"/>
              <a:gd name="connsiteY193" fmla="*/ 40449 h 99357"/>
              <a:gd name="connsiteX194" fmla="*/ 6476684 w 17026318"/>
              <a:gd name="connsiteY194" fmla="*/ 31750 h 99357"/>
              <a:gd name="connsiteX195" fmla="*/ 6519772 w 17026318"/>
              <a:gd name="connsiteY195" fmla="*/ 40449 h 99357"/>
              <a:gd name="connsiteX196" fmla="*/ 6525103 w 17026318"/>
              <a:gd name="connsiteY196" fmla="*/ 44043 h 99357"/>
              <a:gd name="connsiteX197" fmla="*/ 6532938 w 17026318"/>
              <a:gd name="connsiteY197" fmla="*/ 32421 h 99357"/>
              <a:gd name="connsiteX198" fmla="*/ 6611212 w 17026318"/>
              <a:gd name="connsiteY198" fmla="*/ 0 h 99357"/>
              <a:gd name="connsiteX199" fmla="*/ 6689485 w 17026318"/>
              <a:gd name="connsiteY199" fmla="*/ 32421 h 99357"/>
              <a:gd name="connsiteX200" fmla="*/ 6696952 w 17026318"/>
              <a:gd name="connsiteY200" fmla="*/ 43497 h 99357"/>
              <a:gd name="connsiteX201" fmla="*/ 6701474 w 17026318"/>
              <a:gd name="connsiteY201" fmla="*/ 40449 h 99357"/>
              <a:gd name="connsiteX202" fmla="*/ 6744561 w 17026318"/>
              <a:gd name="connsiteY202" fmla="*/ 31750 h 99357"/>
              <a:gd name="connsiteX203" fmla="*/ 6787650 w 17026318"/>
              <a:gd name="connsiteY203" fmla="*/ 40449 h 99357"/>
              <a:gd name="connsiteX204" fmla="*/ 6792981 w 17026318"/>
              <a:gd name="connsiteY204" fmla="*/ 44043 h 99357"/>
              <a:gd name="connsiteX205" fmla="*/ 6800816 w 17026318"/>
              <a:gd name="connsiteY205" fmla="*/ 32421 h 99357"/>
              <a:gd name="connsiteX206" fmla="*/ 6879090 w 17026318"/>
              <a:gd name="connsiteY206" fmla="*/ 0 h 99357"/>
              <a:gd name="connsiteX207" fmla="*/ 6957363 w 17026318"/>
              <a:gd name="connsiteY207" fmla="*/ 32421 h 99357"/>
              <a:gd name="connsiteX208" fmla="*/ 6964830 w 17026318"/>
              <a:gd name="connsiteY208" fmla="*/ 43497 h 99357"/>
              <a:gd name="connsiteX209" fmla="*/ 6969352 w 17026318"/>
              <a:gd name="connsiteY209" fmla="*/ 40449 h 99357"/>
              <a:gd name="connsiteX210" fmla="*/ 7012439 w 17026318"/>
              <a:gd name="connsiteY210" fmla="*/ 31750 h 99357"/>
              <a:gd name="connsiteX211" fmla="*/ 7055528 w 17026318"/>
              <a:gd name="connsiteY211" fmla="*/ 40449 h 99357"/>
              <a:gd name="connsiteX212" fmla="*/ 7060859 w 17026318"/>
              <a:gd name="connsiteY212" fmla="*/ 44044 h 99357"/>
              <a:gd name="connsiteX213" fmla="*/ 7068695 w 17026318"/>
              <a:gd name="connsiteY213" fmla="*/ 32421 h 99357"/>
              <a:gd name="connsiteX214" fmla="*/ 7146969 w 17026318"/>
              <a:gd name="connsiteY214" fmla="*/ 0 h 99357"/>
              <a:gd name="connsiteX215" fmla="*/ 7225241 w 17026318"/>
              <a:gd name="connsiteY215" fmla="*/ 32421 h 99357"/>
              <a:gd name="connsiteX216" fmla="*/ 7232710 w 17026318"/>
              <a:gd name="connsiteY216" fmla="*/ 43497 h 99357"/>
              <a:gd name="connsiteX217" fmla="*/ 7237231 w 17026318"/>
              <a:gd name="connsiteY217" fmla="*/ 40449 h 99357"/>
              <a:gd name="connsiteX218" fmla="*/ 7280319 w 17026318"/>
              <a:gd name="connsiteY218" fmla="*/ 31750 h 99357"/>
              <a:gd name="connsiteX219" fmla="*/ 7323407 w 17026318"/>
              <a:gd name="connsiteY219" fmla="*/ 40449 h 99357"/>
              <a:gd name="connsiteX220" fmla="*/ 7328737 w 17026318"/>
              <a:gd name="connsiteY220" fmla="*/ 44043 h 99357"/>
              <a:gd name="connsiteX221" fmla="*/ 7336573 w 17026318"/>
              <a:gd name="connsiteY221" fmla="*/ 32421 h 99357"/>
              <a:gd name="connsiteX222" fmla="*/ 7414847 w 17026318"/>
              <a:gd name="connsiteY222" fmla="*/ 0 h 99357"/>
              <a:gd name="connsiteX223" fmla="*/ 7493119 w 17026318"/>
              <a:gd name="connsiteY223" fmla="*/ 32421 h 99357"/>
              <a:gd name="connsiteX224" fmla="*/ 7500587 w 17026318"/>
              <a:gd name="connsiteY224" fmla="*/ 43497 h 99357"/>
              <a:gd name="connsiteX225" fmla="*/ 7505109 w 17026318"/>
              <a:gd name="connsiteY225" fmla="*/ 40449 h 99357"/>
              <a:gd name="connsiteX226" fmla="*/ 7548196 w 17026318"/>
              <a:gd name="connsiteY226" fmla="*/ 31750 h 99357"/>
              <a:gd name="connsiteX227" fmla="*/ 7591283 w 17026318"/>
              <a:gd name="connsiteY227" fmla="*/ 40449 h 99357"/>
              <a:gd name="connsiteX228" fmla="*/ 7596615 w 17026318"/>
              <a:gd name="connsiteY228" fmla="*/ 44043 h 99357"/>
              <a:gd name="connsiteX229" fmla="*/ 7604451 w 17026318"/>
              <a:gd name="connsiteY229" fmla="*/ 32421 h 99357"/>
              <a:gd name="connsiteX230" fmla="*/ 7682724 w 17026318"/>
              <a:gd name="connsiteY230" fmla="*/ 0 h 99357"/>
              <a:gd name="connsiteX231" fmla="*/ 7760997 w 17026318"/>
              <a:gd name="connsiteY231" fmla="*/ 32421 h 99357"/>
              <a:gd name="connsiteX232" fmla="*/ 7768465 w 17026318"/>
              <a:gd name="connsiteY232" fmla="*/ 43497 h 99357"/>
              <a:gd name="connsiteX233" fmla="*/ 7772987 w 17026318"/>
              <a:gd name="connsiteY233" fmla="*/ 40449 h 99357"/>
              <a:gd name="connsiteX234" fmla="*/ 7816074 w 17026318"/>
              <a:gd name="connsiteY234" fmla="*/ 31750 h 99357"/>
              <a:gd name="connsiteX235" fmla="*/ 7859161 w 17026318"/>
              <a:gd name="connsiteY235" fmla="*/ 40449 h 99357"/>
              <a:gd name="connsiteX236" fmla="*/ 7864494 w 17026318"/>
              <a:gd name="connsiteY236" fmla="*/ 44044 h 99357"/>
              <a:gd name="connsiteX237" fmla="*/ 7872330 w 17026318"/>
              <a:gd name="connsiteY237" fmla="*/ 32421 h 99357"/>
              <a:gd name="connsiteX238" fmla="*/ 7950603 w 17026318"/>
              <a:gd name="connsiteY238" fmla="*/ 0 h 99357"/>
              <a:gd name="connsiteX239" fmla="*/ 8028876 w 17026318"/>
              <a:gd name="connsiteY239" fmla="*/ 32421 h 99357"/>
              <a:gd name="connsiteX240" fmla="*/ 8036344 w 17026318"/>
              <a:gd name="connsiteY240" fmla="*/ 43497 h 99357"/>
              <a:gd name="connsiteX241" fmla="*/ 8040866 w 17026318"/>
              <a:gd name="connsiteY241" fmla="*/ 40449 h 99357"/>
              <a:gd name="connsiteX242" fmla="*/ 8083953 w 17026318"/>
              <a:gd name="connsiteY242" fmla="*/ 31750 h 99357"/>
              <a:gd name="connsiteX243" fmla="*/ 8127040 w 17026318"/>
              <a:gd name="connsiteY243" fmla="*/ 40449 h 99357"/>
              <a:gd name="connsiteX244" fmla="*/ 8132366 w 17026318"/>
              <a:gd name="connsiteY244" fmla="*/ 44040 h 99357"/>
              <a:gd name="connsiteX245" fmla="*/ 8140200 w 17026318"/>
              <a:gd name="connsiteY245" fmla="*/ 32421 h 99357"/>
              <a:gd name="connsiteX246" fmla="*/ 8218473 w 17026318"/>
              <a:gd name="connsiteY246" fmla="*/ 0 h 99357"/>
              <a:gd name="connsiteX247" fmla="*/ 8296746 w 17026318"/>
              <a:gd name="connsiteY247" fmla="*/ 32421 h 99357"/>
              <a:gd name="connsiteX248" fmla="*/ 8304214 w 17026318"/>
              <a:gd name="connsiteY248" fmla="*/ 43497 h 99357"/>
              <a:gd name="connsiteX249" fmla="*/ 8308736 w 17026318"/>
              <a:gd name="connsiteY249" fmla="*/ 40449 h 99357"/>
              <a:gd name="connsiteX250" fmla="*/ 8351823 w 17026318"/>
              <a:gd name="connsiteY250" fmla="*/ 31750 h 99357"/>
              <a:gd name="connsiteX251" fmla="*/ 8394911 w 17026318"/>
              <a:gd name="connsiteY251" fmla="*/ 40449 h 99357"/>
              <a:gd name="connsiteX252" fmla="*/ 8400523 w 17026318"/>
              <a:gd name="connsiteY252" fmla="*/ 44233 h 99357"/>
              <a:gd name="connsiteX253" fmla="*/ 8408487 w 17026318"/>
              <a:gd name="connsiteY253" fmla="*/ 32422 h 99357"/>
              <a:gd name="connsiteX254" fmla="*/ 8486760 w 17026318"/>
              <a:gd name="connsiteY254" fmla="*/ 0 h 99357"/>
              <a:gd name="connsiteX255" fmla="*/ 8565033 w 17026318"/>
              <a:gd name="connsiteY255" fmla="*/ 32421 h 99357"/>
              <a:gd name="connsiteX256" fmla="*/ 8572500 w 17026318"/>
              <a:gd name="connsiteY256" fmla="*/ 43496 h 99357"/>
              <a:gd name="connsiteX257" fmla="*/ 8577020 w 17026318"/>
              <a:gd name="connsiteY257" fmla="*/ 40449 h 99357"/>
              <a:gd name="connsiteX258" fmla="*/ 8620107 w 17026318"/>
              <a:gd name="connsiteY258" fmla="*/ 31750 h 99357"/>
              <a:gd name="connsiteX259" fmla="*/ 8663194 w 17026318"/>
              <a:gd name="connsiteY259" fmla="*/ 40449 h 99357"/>
              <a:gd name="connsiteX260" fmla="*/ 8668528 w 17026318"/>
              <a:gd name="connsiteY260" fmla="*/ 44044 h 99357"/>
              <a:gd name="connsiteX261" fmla="*/ 8676365 w 17026318"/>
              <a:gd name="connsiteY261" fmla="*/ 32421 h 99357"/>
              <a:gd name="connsiteX262" fmla="*/ 8754638 w 17026318"/>
              <a:gd name="connsiteY262" fmla="*/ 0 h 99357"/>
              <a:gd name="connsiteX263" fmla="*/ 8832911 w 17026318"/>
              <a:gd name="connsiteY263" fmla="*/ 32421 h 99357"/>
              <a:gd name="connsiteX264" fmla="*/ 8840378 w 17026318"/>
              <a:gd name="connsiteY264" fmla="*/ 43496 h 99357"/>
              <a:gd name="connsiteX265" fmla="*/ 8844898 w 17026318"/>
              <a:gd name="connsiteY265" fmla="*/ 40449 h 99357"/>
              <a:gd name="connsiteX266" fmla="*/ 8887985 w 17026318"/>
              <a:gd name="connsiteY266" fmla="*/ 31750 h 99357"/>
              <a:gd name="connsiteX267" fmla="*/ 8931073 w 17026318"/>
              <a:gd name="connsiteY267" fmla="*/ 40449 h 99357"/>
              <a:gd name="connsiteX268" fmla="*/ 8936406 w 17026318"/>
              <a:gd name="connsiteY268" fmla="*/ 44045 h 99357"/>
              <a:gd name="connsiteX269" fmla="*/ 8944244 w 17026318"/>
              <a:gd name="connsiteY269" fmla="*/ 32421 h 99357"/>
              <a:gd name="connsiteX270" fmla="*/ 9022517 w 17026318"/>
              <a:gd name="connsiteY270" fmla="*/ 0 h 99357"/>
              <a:gd name="connsiteX271" fmla="*/ 9100790 w 17026318"/>
              <a:gd name="connsiteY271" fmla="*/ 32421 h 99357"/>
              <a:gd name="connsiteX272" fmla="*/ 9108257 w 17026318"/>
              <a:gd name="connsiteY272" fmla="*/ 43496 h 99357"/>
              <a:gd name="connsiteX273" fmla="*/ 9112777 w 17026318"/>
              <a:gd name="connsiteY273" fmla="*/ 40449 h 99357"/>
              <a:gd name="connsiteX274" fmla="*/ 9155865 w 17026318"/>
              <a:gd name="connsiteY274" fmla="*/ 31750 h 99357"/>
              <a:gd name="connsiteX275" fmla="*/ 9198952 w 17026318"/>
              <a:gd name="connsiteY275" fmla="*/ 40449 h 99357"/>
              <a:gd name="connsiteX276" fmla="*/ 9204286 w 17026318"/>
              <a:gd name="connsiteY276" fmla="*/ 44045 h 99357"/>
              <a:gd name="connsiteX277" fmla="*/ 9212123 w 17026318"/>
              <a:gd name="connsiteY277" fmla="*/ 32421 h 99357"/>
              <a:gd name="connsiteX278" fmla="*/ 9290396 w 17026318"/>
              <a:gd name="connsiteY278" fmla="*/ 0 h 99357"/>
              <a:gd name="connsiteX279" fmla="*/ 9368669 w 17026318"/>
              <a:gd name="connsiteY279" fmla="*/ 32421 h 99357"/>
              <a:gd name="connsiteX280" fmla="*/ 9376137 w 17026318"/>
              <a:gd name="connsiteY280" fmla="*/ 43496 h 99357"/>
              <a:gd name="connsiteX281" fmla="*/ 9380656 w 17026318"/>
              <a:gd name="connsiteY281" fmla="*/ 40449 h 99357"/>
              <a:gd name="connsiteX282" fmla="*/ 9423744 w 17026318"/>
              <a:gd name="connsiteY282" fmla="*/ 31750 h 99357"/>
              <a:gd name="connsiteX283" fmla="*/ 9466831 w 17026318"/>
              <a:gd name="connsiteY283" fmla="*/ 40449 h 99357"/>
              <a:gd name="connsiteX284" fmla="*/ 9472164 w 17026318"/>
              <a:gd name="connsiteY284" fmla="*/ 44045 h 99357"/>
              <a:gd name="connsiteX285" fmla="*/ 9480002 w 17026318"/>
              <a:gd name="connsiteY285" fmla="*/ 32421 h 99357"/>
              <a:gd name="connsiteX286" fmla="*/ 9558275 w 17026318"/>
              <a:gd name="connsiteY286" fmla="*/ 0 h 99357"/>
              <a:gd name="connsiteX287" fmla="*/ 9636548 w 17026318"/>
              <a:gd name="connsiteY287" fmla="*/ 32421 h 99357"/>
              <a:gd name="connsiteX288" fmla="*/ 9644015 w 17026318"/>
              <a:gd name="connsiteY288" fmla="*/ 43496 h 99357"/>
              <a:gd name="connsiteX289" fmla="*/ 9648535 w 17026318"/>
              <a:gd name="connsiteY289" fmla="*/ 40449 h 99357"/>
              <a:gd name="connsiteX290" fmla="*/ 9691622 w 17026318"/>
              <a:gd name="connsiteY290" fmla="*/ 31750 h 99357"/>
              <a:gd name="connsiteX291" fmla="*/ 9734710 w 17026318"/>
              <a:gd name="connsiteY291" fmla="*/ 40449 h 99357"/>
              <a:gd name="connsiteX292" fmla="*/ 9740043 w 17026318"/>
              <a:gd name="connsiteY292" fmla="*/ 44045 h 99357"/>
              <a:gd name="connsiteX293" fmla="*/ 9747880 w 17026318"/>
              <a:gd name="connsiteY293" fmla="*/ 32421 h 99357"/>
              <a:gd name="connsiteX294" fmla="*/ 9826155 w 17026318"/>
              <a:gd name="connsiteY294" fmla="*/ 0 h 99357"/>
              <a:gd name="connsiteX295" fmla="*/ 9904427 w 17026318"/>
              <a:gd name="connsiteY295" fmla="*/ 32421 h 99357"/>
              <a:gd name="connsiteX296" fmla="*/ 9911894 w 17026318"/>
              <a:gd name="connsiteY296" fmla="*/ 43496 h 99357"/>
              <a:gd name="connsiteX297" fmla="*/ 9916414 w 17026318"/>
              <a:gd name="connsiteY297" fmla="*/ 40449 h 99357"/>
              <a:gd name="connsiteX298" fmla="*/ 9959501 w 17026318"/>
              <a:gd name="connsiteY298" fmla="*/ 31750 h 99357"/>
              <a:gd name="connsiteX299" fmla="*/ 10002588 w 17026318"/>
              <a:gd name="connsiteY299" fmla="*/ 40449 h 99357"/>
              <a:gd name="connsiteX300" fmla="*/ 10007922 w 17026318"/>
              <a:gd name="connsiteY300" fmla="*/ 44044 h 99357"/>
              <a:gd name="connsiteX301" fmla="*/ 10015758 w 17026318"/>
              <a:gd name="connsiteY301" fmla="*/ 32421 h 99357"/>
              <a:gd name="connsiteX302" fmla="*/ 10094032 w 17026318"/>
              <a:gd name="connsiteY302" fmla="*/ 0 h 99357"/>
              <a:gd name="connsiteX303" fmla="*/ 10172305 w 17026318"/>
              <a:gd name="connsiteY303" fmla="*/ 32421 h 99357"/>
              <a:gd name="connsiteX304" fmla="*/ 10179772 w 17026318"/>
              <a:gd name="connsiteY304" fmla="*/ 43496 h 99357"/>
              <a:gd name="connsiteX305" fmla="*/ 10184291 w 17026318"/>
              <a:gd name="connsiteY305" fmla="*/ 40449 h 99357"/>
              <a:gd name="connsiteX306" fmla="*/ 10227378 w 17026318"/>
              <a:gd name="connsiteY306" fmla="*/ 31750 h 99357"/>
              <a:gd name="connsiteX307" fmla="*/ 10270466 w 17026318"/>
              <a:gd name="connsiteY307" fmla="*/ 40449 h 99357"/>
              <a:gd name="connsiteX308" fmla="*/ 10275799 w 17026318"/>
              <a:gd name="connsiteY308" fmla="*/ 44044 h 99357"/>
              <a:gd name="connsiteX309" fmla="*/ 10283636 w 17026318"/>
              <a:gd name="connsiteY309" fmla="*/ 32421 h 99357"/>
              <a:gd name="connsiteX310" fmla="*/ 10361907 w 17026318"/>
              <a:gd name="connsiteY310" fmla="*/ 0 h 99357"/>
              <a:gd name="connsiteX311" fmla="*/ 10440182 w 17026318"/>
              <a:gd name="connsiteY311" fmla="*/ 32421 h 99357"/>
              <a:gd name="connsiteX312" fmla="*/ 10447649 w 17026318"/>
              <a:gd name="connsiteY312" fmla="*/ 43496 h 99357"/>
              <a:gd name="connsiteX313" fmla="*/ 10452168 w 17026318"/>
              <a:gd name="connsiteY313" fmla="*/ 40449 h 99357"/>
              <a:gd name="connsiteX314" fmla="*/ 10495257 w 17026318"/>
              <a:gd name="connsiteY314" fmla="*/ 31750 h 99357"/>
              <a:gd name="connsiteX315" fmla="*/ 10538343 w 17026318"/>
              <a:gd name="connsiteY315" fmla="*/ 40449 h 99357"/>
              <a:gd name="connsiteX316" fmla="*/ 10543678 w 17026318"/>
              <a:gd name="connsiteY316" fmla="*/ 44045 h 99357"/>
              <a:gd name="connsiteX317" fmla="*/ 10551514 w 17026318"/>
              <a:gd name="connsiteY317" fmla="*/ 32421 h 99357"/>
              <a:gd name="connsiteX318" fmla="*/ 10629787 w 17026318"/>
              <a:gd name="connsiteY318" fmla="*/ 0 h 99357"/>
              <a:gd name="connsiteX319" fmla="*/ 10708060 w 17026318"/>
              <a:gd name="connsiteY319" fmla="*/ 32421 h 99357"/>
              <a:gd name="connsiteX320" fmla="*/ 10715526 w 17026318"/>
              <a:gd name="connsiteY320" fmla="*/ 43496 h 99357"/>
              <a:gd name="connsiteX321" fmla="*/ 10720047 w 17026318"/>
              <a:gd name="connsiteY321" fmla="*/ 40449 h 99357"/>
              <a:gd name="connsiteX322" fmla="*/ 10763135 w 17026318"/>
              <a:gd name="connsiteY322" fmla="*/ 31750 h 99357"/>
              <a:gd name="connsiteX323" fmla="*/ 10806221 w 17026318"/>
              <a:gd name="connsiteY323" fmla="*/ 40449 h 99357"/>
              <a:gd name="connsiteX324" fmla="*/ 10811556 w 17026318"/>
              <a:gd name="connsiteY324" fmla="*/ 44045 h 99357"/>
              <a:gd name="connsiteX325" fmla="*/ 10819392 w 17026318"/>
              <a:gd name="connsiteY325" fmla="*/ 32421 h 99357"/>
              <a:gd name="connsiteX326" fmla="*/ 10897666 w 17026318"/>
              <a:gd name="connsiteY326" fmla="*/ 0 h 99357"/>
              <a:gd name="connsiteX327" fmla="*/ 10975939 w 17026318"/>
              <a:gd name="connsiteY327" fmla="*/ 32421 h 99357"/>
              <a:gd name="connsiteX328" fmla="*/ 10983405 w 17026318"/>
              <a:gd name="connsiteY328" fmla="*/ 43496 h 99357"/>
              <a:gd name="connsiteX329" fmla="*/ 10987925 w 17026318"/>
              <a:gd name="connsiteY329" fmla="*/ 40449 h 99357"/>
              <a:gd name="connsiteX330" fmla="*/ 11031011 w 17026318"/>
              <a:gd name="connsiteY330" fmla="*/ 31750 h 99357"/>
              <a:gd name="connsiteX331" fmla="*/ 11074100 w 17026318"/>
              <a:gd name="connsiteY331" fmla="*/ 40449 h 99357"/>
              <a:gd name="connsiteX332" fmla="*/ 11079433 w 17026318"/>
              <a:gd name="connsiteY332" fmla="*/ 44045 h 99357"/>
              <a:gd name="connsiteX333" fmla="*/ 11087270 w 17026318"/>
              <a:gd name="connsiteY333" fmla="*/ 32421 h 99357"/>
              <a:gd name="connsiteX334" fmla="*/ 11165543 w 17026318"/>
              <a:gd name="connsiteY334" fmla="*/ 0 h 99357"/>
              <a:gd name="connsiteX335" fmla="*/ 11243816 w 17026318"/>
              <a:gd name="connsiteY335" fmla="*/ 32421 h 99357"/>
              <a:gd name="connsiteX336" fmla="*/ 11251283 w 17026318"/>
              <a:gd name="connsiteY336" fmla="*/ 43496 h 99357"/>
              <a:gd name="connsiteX337" fmla="*/ 11255803 w 17026318"/>
              <a:gd name="connsiteY337" fmla="*/ 40449 h 99357"/>
              <a:gd name="connsiteX338" fmla="*/ 11298891 w 17026318"/>
              <a:gd name="connsiteY338" fmla="*/ 31750 h 99357"/>
              <a:gd name="connsiteX339" fmla="*/ 11341978 w 17026318"/>
              <a:gd name="connsiteY339" fmla="*/ 40449 h 99357"/>
              <a:gd name="connsiteX340" fmla="*/ 11347313 w 17026318"/>
              <a:gd name="connsiteY340" fmla="*/ 44045 h 99357"/>
              <a:gd name="connsiteX341" fmla="*/ 11355149 w 17026318"/>
              <a:gd name="connsiteY341" fmla="*/ 32421 h 99357"/>
              <a:gd name="connsiteX342" fmla="*/ 11433422 w 17026318"/>
              <a:gd name="connsiteY342" fmla="*/ 0 h 99357"/>
              <a:gd name="connsiteX343" fmla="*/ 11511695 w 17026318"/>
              <a:gd name="connsiteY343" fmla="*/ 32421 h 99357"/>
              <a:gd name="connsiteX344" fmla="*/ 11519161 w 17026318"/>
              <a:gd name="connsiteY344" fmla="*/ 43496 h 99357"/>
              <a:gd name="connsiteX345" fmla="*/ 11523682 w 17026318"/>
              <a:gd name="connsiteY345" fmla="*/ 40449 h 99357"/>
              <a:gd name="connsiteX346" fmla="*/ 11566769 w 17026318"/>
              <a:gd name="connsiteY346" fmla="*/ 31750 h 99357"/>
              <a:gd name="connsiteX347" fmla="*/ 11609856 w 17026318"/>
              <a:gd name="connsiteY347" fmla="*/ 40449 h 99357"/>
              <a:gd name="connsiteX348" fmla="*/ 11615190 w 17026318"/>
              <a:gd name="connsiteY348" fmla="*/ 44045 h 99357"/>
              <a:gd name="connsiteX349" fmla="*/ 11623027 w 17026318"/>
              <a:gd name="connsiteY349" fmla="*/ 32421 h 99357"/>
              <a:gd name="connsiteX350" fmla="*/ 11701300 w 17026318"/>
              <a:gd name="connsiteY350" fmla="*/ 0 h 99357"/>
              <a:gd name="connsiteX351" fmla="*/ 11779572 w 17026318"/>
              <a:gd name="connsiteY351" fmla="*/ 32421 h 99357"/>
              <a:gd name="connsiteX352" fmla="*/ 11787039 w 17026318"/>
              <a:gd name="connsiteY352" fmla="*/ 43496 h 99357"/>
              <a:gd name="connsiteX353" fmla="*/ 11791559 w 17026318"/>
              <a:gd name="connsiteY353" fmla="*/ 40449 h 99357"/>
              <a:gd name="connsiteX354" fmla="*/ 11834647 w 17026318"/>
              <a:gd name="connsiteY354" fmla="*/ 31750 h 99357"/>
              <a:gd name="connsiteX355" fmla="*/ 11877731 w 17026318"/>
              <a:gd name="connsiteY355" fmla="*/ 40449 h 99357"/>
              <a:gd name="connsiteX356" fmla="*/ 11883063 w 17026318"/>
              <a:gd name="connsiteY356" fmla="*/ 44044 h 99357"/>
              <a:gd name="connsiteX357" fmla="*/ 11890900 w 17026318"/>
              <a:gd name="connsiteY357" fmla="*/ 32421 h 99357"/>
              <a:gd name="connsiteX358" fmla="*/ 11969171 w 17026318"/>
              <a:gd name="connsiteY358" fmla="*/ 0 h 99357"/>
              <a:gd name="connsiteX359" fmla="*/ 12047444 w 17026318"/>
              <a:gd name="connsiteY359" fmla="*/ 32421 h 99357"/>
              <a:gd name="connsiteX360" fmla="*/ 12054912 w 17026318"/>
              <a:gd name="connsiteY360" fmla="*/ 43497 h 99357"/>
              <a:gd name="connsiteX361" fmla="*/ 12059434 w 17026318"/>
              <a:gd name="connsiteY361" fmla="*/ 40449 h 99357"/>
              <a:gd name="connsiteX362" fmla="*/ 12102521 w 17026318"/>
              <a:gd name="connsiteY362" fmla="*/ 31750 h 99357"/>
              <a:gd name="connsiteX363" fmla="*/ 12145609 w 17026318"/>
              <a:gd name="connsiteY363" fmla="*/ 40449 h 99357"/>
              <a:gd name="connsiteX364" fmla="*/ 12150940 w 17026318"/>
              <a:gd name="connsiteY364" fmla="*/ 44043 h 99357"/>
              <a:gd name="connsiteX365" fmla="*/ 12158776 w 17026318"/>
              <a:gd name="connsiteY365" fmla="*/ 32421 h 99357"/>
              <a:gd name="connsiteX366" fmla="*/ 12237049 w 17026318"/>
              <a:gd name="connsiteY366" fmla="*/ 0 h 99357"/>
              <a:gd name="connsiteX367" fmla="*/ 12315322 w 17026318"/>
              <a:gd name="connsiteY367" fmla="*/ 32421 h 99357"/>
              <a:gd name="connsiteX368" fmla="*/ 12322790 w 17026318"/>
              <a:gd name="connsiteY368" fmla="*/ 43497 h 99357"/>
              <a:gd name="connsiteX369" fmla="*/ 12327312 w 17026318"/>
              <a:gd name="connsiteY369" fmla="*/ 40449 h 99357"/>
              <a:gd name="connsiteX370" fmla="*/ 12370399 w 17026318"/>
              <a:gd name="connsiteY370" fmla="*/ 31750 h 99357"/>
              <a:gd name="connsiteX371" fmla="*/ 12413487 w 17026318"/>
              <a:gd name="connsiteY371" fmla="*/ 40449 h 99357"/>
              <a:gd name="connsiteX372" fmla="*/ 12418819 w 17026318"/>
              <a:gd name="connsiteY372" fmla="*/ 44044 h 99357"/>
              <a:gd name="connsiteX373" fmla="*/ 12426655 w 17026318"/>
              <a:gd name="connsiteY373" fmla="*/ 32421 h 99357"/>
              <a:gd name="connsiteX374" fmla="*/ 12504928 w 17026318"/>
              <a:gd name="connsiteY374" fmla="*/ 0 h 99357"/>
              <a:gd name="connsiteX375" fmla="*/ 12583201 w 17026318"/>
              <a:gd name="connsiteY375" fmla="*/ 32421 h 99357"/>
              <a:gd name="connsiteX376" fmla="*/ 12590669 w 17026318"/>
              <a:gd name="connsiteY376" fmla="*/ 43497 h 99357"/>
              <a:gd name="connsiteX377" fmla="*/ 12595191 w 17026318"/>
              <a:gd name="connsiteY377" fmla="*/ 40449 h 99357"/>
              <a:gd name="connsiteX378" fmla="*/ 12638278 w 17026318"/>
              <a:gd name="connsiteY378" fmla="*/ 31750 h 99357"/>
              <a:gd name="connsiteX379" fmla="*/ 12681366 w 17026318"/>
              <a:gd name="connsiteY379" fmla="*/ 40449 h 99357"/>
              <a:gd name="connsiteX380" fmla="*/ 12686697 w 17026318"/>
              <a:gd name="connsiteY380" fmla="*/ 44043 h 99357"/>
              <a:gd name="connsiteX381" fmla="*/ 12694533 w 17026318"/>
              <a:gd name="connsiteY381" fmla="*/ 32421 h 99357"/>
              <a:gd name="connsiteX382" fmla="*/ 12772806 w 17026318"/>
              <a:gd name="connsiteY382" fmla="*/ 0 h 99357"/>
              <a:gd name="connsiteX383" fmla="*/ 12851079 w 17026318"/>
              <a:gd name="connsiteY383" fmla="*/ 32421 h 99357"/>
              <a:gd name="connsiteX384" fmla="*/ 12858547 w 17026318"/>
              <a:gd name="connsiteY384" fmla="*/ 43497 h 99357"/>
              <a:gd name="connsiteX385" fmla="*/ 12863069 w 17026318"/>
              <a:gd name="connsiteY385" fmla="*/ 40449 h 99357"/>
              <a:gd name="connsiteX386" fmla="*/ 12906156 w 17026318"/>
              <a:gd name="connsiteY386" fmla="*/ 31750 h 99357"/>
              <a:gd name="connsiteX387" fmla="*/ 12949244 w 17026318"/>
              <a:gd name="connsiteY387" fmla="*/ 40449 h 99357"/>
              <a:gd name="connsiteX388" fmla="*/ 12954575 w 17026318"/>
              <a:gd name="connsiteY388" fmla="*/ 44043 h 99357"/>
              <a:gd name="connsiteX389" fmla="*/ 12962411 w 17026318"/>
              <a:gd name="connsiteY389" fmla="*/ 32421 h 99357"/>
              <a:gd name="connsiteX390" fmla="*/ 13040684 w 17026318"/>
              <a:gd name="connsiteY390" fmla="*/ 0 h 99357"/>
              <a:gd name="connsiteX391" fmla="*/ 13118957 w 17026318"/>
              <a:gd name="connsiteY391" fmla="*/ 32421 h 99357"/>
              <a:gd name="connsiteX392" fmla="*/ 13126425 w 17026318"/>
              <a:gd name="connsiteY392" fmla="*/ 43497 h 99357"/>
              <a:gd name="connsiteX393" fmla="*/ 13130947 w 17026318"/>
              <a:gd name="connsiteY393" fmla="*/ 40449 h 99357"/>
              <a:gd name="connsiteX394" fmla="*/ 13174034 w 17026318"/>
              <a:gd name="connsiteY394" fmla="*/ 31750 h 99357"/>
              <a:gd name="connsiteX395" fmla="*/ 13217122 w 17026318"/>
              <a:gd name="connsiteY395" fmla="*/ 40449 h 99357"/>
              <a:gd name="connsiteX396" fmla="*/ 13222454 w 17026318"/>
              <a:gd name="connsiteY396" fmla="*/ 44044 h 99357"/>
              <a:gd name="connsiteX397" fmla="*/ 13230290 w 17026318"/>
              <a:gd name="connsiteY397" fmla="*/ 32421 h 99357"/>
              <a:gd name="connsiteX398" fmla="*/ 13308563 w 17026318"/>
              <a:gd name="connsiteY398" fmla="*/ 0 h 99357"/>
              <a:gd name="connsiteX399" fmla="*/ 13386836 w 17026318"/>
              <a:gd name="connsiteY399" fmla="*/ 32421 h 99357"/>
              <a:gd name="connsiteX400" fmla="*/ 13394304 w 17026318"/>
              <a:gd name="connsiteY400" fmla="*/ 43497 h 99357"/>
              <a:gd name="connsiteX401" fmla="*/ 13398826 w 17026318"/>
              <a:gd name="connsiteY401" fmla="*/ 40449 h 99357"/>
              <a:gd name="connsiteX402" fmla="*/ 13441913 w 17026318"/>
              <a:gd name="connsiteY402" fmla="*/ 31750 h 99357"/>
              <a:gd name="connsiteX403" fmla="*/ 13485001 w 17026318"/>
              <a:gd name="connsiteY403" fmla="*/ 40449 h 99357"/>
              <a:gd name="connsiteX404" fmla="*/ 13490332 w 17026318"/>
              <a:gd name="connsiteY404" fmla="*/ 44043 h 99357"/>
              <a:gd name="connsiteX405" fmla="*/ 13498168 w 17026318"/>
              <a:gd name="connsiteY405" fmla="*/ 32421 h 99357"/>
              <a:gd name="connsiteX406" fmla="*/ 13576441 w 17026318"/>
              <a:gd name="connsiteY406" fmla="*/ 0 h 99357"/>
              <a:gd name="connsiteX407" fmla="*/ 13654714 w 17026318"/>
              <a:gd name="connsiteY407" fmla="*/ 32421 h 99357"/>
              <a:gd name="connsiteX408" fmla="*/ 13662182 w 17026318"/>
              <a:gd name="connsiteY408" fmla="*/ 43497 h 99357"/>
              <a:gd name="connsiteX409" fmla="*/ 13666704 w 17026318"/>
              <a:gd name="connsiteY409" fmla="*/ 40449 h 99357"/>
              <a:gd name="connsiteX410" fmla="*/ 13709791 w 17026318"/>
              <a:gd name="connsiteY410" fmla="*/ 31750 h 99357"/>
              <a:gd name="connsiteX411" fmla="*/ 13752879 w 17026318"/>
              <a:gd name="connsiteY411" fmla="*/ 40449 h 99357"/>
              <a:gd name="connsiteX412" fmla="*/ 13758210 w 17026318"/>
              <a:gd name="connsiteY412" fmla="*/ 44043 h 99357"/>
              <a:gd name="connsiteX413" fmla="*/ 13766046 w 17026318"/>
              <a:gd name="connsiteY413" fmla="*/ 32421 h 99357"/>
              <a:gd name="connsiteX414" fmla="*/ 13844319 w 17026318"/>
              <a:gd name="connsiteY414" fmla="*/ 0 h 99357"/>
              <a:gd name="connsiteX415" fmla="*/ 13922592 w 17026318"/>
              <a:gd name="connsiteY415" fmla="*/ 32421 h 99357"/>
              <a:gd name="connsiteX416" fmla="*/ 13930060 w 17026318"/>
              <a:gd name="connsiteY416" fmla="*/ 43497 h 99357"/>
              <a:gd name="connsiteX417" fmla="*/ 13934582 w 17026318"/>
              <a:gd name="connsiteY417" fmla="*/ 40449 h 99357"/>
              <a:gd name="connsiteX418" fmla="*/ 13977669 w 17026318"/>
              <a:gd name="connsiteY418" fmla="*/ 31750 h 99357"/>
              <a:gd name="connsiteX419" fmla="*/ 14020757 w 17026318"/>
              <a:gd name="connsiteY419" fmla="*/ 40449 h 99357"/>
              <a:gd name="connsiteX420" fmla="*/ 14026089 w 17026318"/>
              <a:gd name="connsiteY420" fmla="*/ 44044 h 99357"/>
              <a:gd name="connsiteX421" fmla="*/ 14033925 w 17026318"/>
              <a:gd name="connsiteY421" fmla="*/ 32421 h 99357"/>
              <a:gd name="connsiteX422" fmla="*/ 14112198 w 17026318"/>
              <a:gd name="connsiteY422" fmla="*/ 0 h 99357"/>
              <a:gd name="connsiteX423" fmla="*/ 14190471 w 17026318"/>
              <a:gd name="connsiteY423" fmla="*/ 32421 h 99357"/>
              <a:gd name="connsiteX424" fmla="*/ 14197939 w 17026318"/>
              <a:gd name="connsiteY424" fmla="*/ 43497 h 99357"/>
              <a:gd name="connsiteX425" fmla="*/ 14202461 w 17026318"/>
              <a:gd name="connsiteY425" fmla="*/ 40449 h 99357"/>
              <a:gd name="connsiteX426" fmla="*/ 14245548 w 17026318"/>
              <a:gd name="connsiteY426" fmla="*/ 31750 h 99357"/>
              <a:gd name="connsiteX427" fmla="*/ 14288636 w 17026318"/>
              <a:gd name="connsiteY427" fmla="*/ 40449 h 99357"/>
              <a:gd name="connsiteX428" fmla="*/ 14293967 w 17026318"/>
              <a:gd name="connsiteY428" fmla="*/ 44043 h 99357"/>
              <a:gd name="connsiteX429" fmla="*/ 14301803 w 17026318"/>
              <a:gd name="connsiteY429" fmla="*/ 32421 h 99357"/>
              <a:gd name="connsiteX430" fmla="*/ 14380076 w 17026318"/>
              <a:gd name="connsiteY430" fmla="*/ 0 h 99357"/>
              <a:gd name="connsiteX431" fmla="*/ 14458349 w 17026318"/>
              <a:gd name="connsiteY431" fmla="*/ 32421 h 99357"/>
              <a:gd name="connsiteX432" fmla="*/ 14465817 w 17026318"/>
              <a:gd name="connsiteY432" fmla="*/ 43497 h 99357"/>
              <a:gd name="connsiteX433" fmla="*/ 14470339 w 17026318"/>
              <a:gd name="connsiteY433" fmla="*/ 40449 h 99357"/>
              <a:gd name="connsiteX434" fmla="*/ 14513426 w 17026318"/>
              <a:gd name="connsiteY434" fmla="*/ 31750 h 99357"/>
              <a:gd name="connsiteX435" fmla="*/ 14556514 w 17026318"/>
              <a:gd name="connsiteY435" fmla="*/ 40449 h 99357"/>
              <a:gd name="connsiteX436" fmla="*/ 14561845 w 17026318"/>
              <a:gd name="connsiteY436" fmla="*/ 44043 h 99357"/>
              <a:gd name="connsiteX437" fmla="*/ 14569681 w 17026318"/>
              <a:gd name="connsiteY437" fmla="*/ 32421 h 99357"/>
              <a:gd name="connsiteX438" fmla="*/ 14647954 w 17026318"/>
              <a:gd name="connsiteY438" fmla="*/ 0 h 99357"/>
              <a:gd name="connsiteX439" fmla="*/ 14726227 w 17026318"/>
              <a:gd name="connsiteY439" fmla="*/ 32421 h 99357"/>
              <a:gd name="connsiteX440" fmla="*/ 14733695 w 17026318"/>
              <a:gd name="connsiteY440" fmla="*/ 43497 h 99357"/>
              <a:gd name="connsiteX441" fmla="*/ 14738217 w 17026318"/>
              <a:gd name="connsiteY441" fmla="*/ 40449 h 99357"/>
              <a:gd name="connsiteX442" fmla="*/ 14781304 w 17026318"/>
              <a:gd name="connsiteY442" fmla="*/ 31750 h 99357"/>
              <a:gd name="connsiteX443" fmla="*/ 14824392 w 17026318"/>
              <a:gd name="connsiteY443" fmla="*/ 40449 h 99357"/>
              <a:gd name="connsiteX444" fmla="*/ 14829724 w 17026318"/>
              <a:gd name="connsiteY444" fmla="*/ 44044 h 99357"/>
              <a:gd name="connsiteX445" fmla="*/ 14837560 w 17026318"/>
              <a:gd name="connsiteY445" fmla="*/ 32421 h 99357"/>
              <a:gd name="connsiteX446" fmla="*/ 14915833 w 17026318"/>
              <a:gd name="connsiteY446" fmla="*/ 0 h 99357"/>
              <a:gd name="connsiteX447" fmla="*/ 14994106 w 17026318"/>
              <a:gd name="connsiteY447" fmla="*/ 32421 h 99357"/>
              <a:gd name="connsiteX448" fmla="*/ 15001574 w 17026318"/>
              <a:gd name="connsiteY448" fmla="*/ 43497 h 99357"/>
              <a:gd name="connsiteX449" fmla="*/ 15006096 w 17026318"/>
              <a:gd name="connsiteY449" fmla="*/ 40449 h 99357"/>
              <a:gd name="connsiteX450" fmla="*/ 15049183 w 17026318"/>
              <a:gd name="connsiteY450" fmla="*/ 31750 h 99357"/>
              <a:gd name="connsiteX451" fmla="*/ 15092271 w 17026318"/>
              <a:gd name="connsiteY451" fmla="*/ 40449 h 99357"/>
              <a:gd name="connsiteX452" fmla="*/ 15097602 w 17026318"/>
              <a:gd name="connsiteY452" fmla="*/ 44043 h 99357"/>
              <a:gd name="connsiteX453" fmla="*/ 15105438 w 17026318"/>
              <a:gd name="connsiteY453" fmla="*/ 32421 h 99357"/>
              <a:gd name="connsiteX454" fmla="*/ 15183711 w 17026318"/>
              <a:gd name="connsiteY454" fmla="*/ 0 h 99357"/>
              <a:gd name="connsiteX455" fmla="*/ 15261984 w 17026318"/>
              <a:gd name="connsiteY455" fmla="*/ 32421 h 99357"/>
              <a:gd name="connsiteX456" fmla="*/ 15269452 w 17026318"/>
              <a:gd name="connsiteY456" fmla="*/ 43497 h 99357"/>
              <a:gd name="connsiteX457" fmla="*/ 15273974 w 17026318"/>
              <a:gd name="connsiteY457" fmla="*/ 40449 h 99357"/>
              <a:gd name="connsiteX458" fmla="*/ 15317061 w 17026318"/>
              <a:gd name="connsiteY458" fmla="*/ 31750 h 99357"/>
              <a:gd name="connsiteX459" fmla="*/ 15360149 w 17026318"/>
              <a:gd name="connsiteY459" fmla="*/ 40449 h 99357"/>
              <a:gd name="connsiteX460" fmla="*/ 15365480 w 17026318"/>
              <a:gd name="connsiteY460" fmla="*/ 44043 h 99357"/>
              <a:gd name="connsiteX461" fmla="*/ 15373316 w 17026318"/>
              <a:gd name="connsiteY461" fmla="*/ 32421 h 99357"/>
              <a:gd name="connsiteX462" fmla="*/ 15451589 w 17026318"/>
              <a:gd name="connsiteY462" fmla="*/ 0 h 99357"/>
              <a:gd name="connsiteX463" fmla="*/ 15529862 w 17026318"/>
              <a:gd name="connsiteY463" fmla="*/ 32421 h 99357"/>
              <a:gd name="connsiteX464" fmla="*/ 15537330 w 17026318"/>
              <a:gd name="connsiteY464" fmla="*/ 43497 h 99357"/>
              <a:gd name="connsiteX465" fmla="*/ 15541852 w 17026318"/>
              <a:gd name="connsiteY465" fmla="*/ 40449 h 99357"/>
              <a:gd name="connsiteX466" fmla="*/ 15584939 w 17026318"/>
              <a:gd name="connsiteY466" fmla="*/ 31750 h 99357"/>
              <a:gd name="connsiteX467" fmla="*/ 15628027 w 17026318"/>
              <a:gd name="connsiteY467" fmla="*/ 40449 h 99357"/>
              <a:gd name="connsiteX468" fmla="*/ 15633359 w 17026318"/>
              <a:gd name="connsiteY468" fmla="*/ 44044 h 99357"/>
              <a:gd name="connsiteX469" fmla="*/ 15641195 w 17026318"/>
              <a:gd name="connsiteY469" fmla="*/ 32421 h 99357"/>
              <a:gd name="connsiteX470" fmla="*/ 15719468 w 17026318"/>
              <a:gd name="connsiteY470" fmla="*/ 0 h 99357"/>
              <a:gd name="connsiteX471" fmla="*/ 15797741 w 17026318"/>
              <a:gd name="connsiteY471" fmla="*/ 32421 h 99357"/>
              <a:gd name="connsiteX472" fmla="*/ 15805209 w 17026318"/>
              <a:gd name="connsiteY472" fmla="*/ 43497 h 99357"/>
              <a:gd name="connsiteX473" fmla="*/ 15809731 w 17026318"/>
              <a:gd name="connsiteY473" fmla="*/ 40449 h 99357"/>
              <a:gd name="connsiteX474" fmla="*/ 15852818 w 17026318"/>
              <a:gd name="connsiteY474" fmla="*/ 31750 h 99357"/>
              <a:gd name="connsiteX475" fmla="*/ 15895906 w 17026318"/>
              <a:gd name="connsiteY475" fmla="*/ 40449 h 99357"/>
              <a:gd name="connsiteX476" fmla="*/ 15901238 w 17026318"/>
              <a:gd name="connsiteY476" fmla="*/ 44043 h 99357"/>
              <a:gd name="connsiteX477" fmla="*/ 15909074 w 17026318"/>
              <a:gd name="connsiteY477" fmla="*/ 32421 h 99357"/>
              <a:gd name="connsiteX478" fmla="*/ 15987346 w 17026318"/>
              <a:gd name="connsiteY478" fmla="*/ 0 h 99357"/>
              <a:gd name="connsiteX479" fmla="*/ 16065618 w 17026318"/>
              <a:gd name="connsiteY479" fmla="*/ 32421 h 99357"/>
              <a:gd name="connsiteX480" fmla="*/ 16073086 w 17026318"/>
              <a:gd name="connsiteY480" fmla="*/ 43497 h 99357"/>
              <a:gd name="connsiteX481" fmla="*/ 16077610 w 17026318"/>
              <a:gd name="connsiteY481" fmla="*/ 40449 h 99357"/>
              <a:gd name="connsiteX482" fmla="*/ 16120698 w 17026318"/>
              <a:gd name="connsiteY482" fmla="*/ 31750 h 99357"/>
              <a:gd name="connsiteX483" fmla="*/ 16163782 w 17026318"/>
              <a:gd name="connsiteY483" fmla="*/ 40449 h 99357"/>
              <a:gd name="connsiteX484" fmla="*/ 16169114 w 17026318"/>
              <a:gd name="connsiteY484" fmla="*/ 44043 h 99357"/>
              <a:gd name="connsiteX485" fmla="*/ 16176950 w 17026318"/>
              <a:gd name="connsiteY485" fmla="*/ 32421 h 99357"/>
              <a:gd name="connsiteX486" fmla="*/ 16255226 w 17026318"/>
              <a:gd name="connsiteY486" fmla="*/ 0 h 99357"/>
              <a:gd name="connsiteX487" fmla="*/ 16333498 w 17026318"/>
              <a:gd name="connsiteY487" fmla="*/ 32421 h 99357"/>
              <a:gd name="connsiteX488" fmla="*/ 16340966 w 17026318"/>
              <a:gd name="connsiteY488" fmla="*/ 43497 h 99357"/>
              <a:gd name="connsiteX489" fmla="*/ 16345486 w 17026318"/>
              <a:gd name="connsiteY489" fmla="*/ 40449 h 99357"/>
              <a:gd name="connsiteX490" fmla="*/ 16388574 w 17026318"/>
              <a:gd name="connsiteY490" fmla="*/ 31750 h 99357"/>
              <a:gd name="connsiteX491" fmla="*/ 16431662 w 17026318"/>
              <a:gd name="connsiteY491" fmla="*/ 40449 h 99357"/>
              <a:gd name="connsiteX492" fmla="*/ 16436994 w 17026318"/>
              <a:gd name="connsiteY492" fmla="*/ 44044 h 99357"/>
              <a:gd name="connsiteX493" fmla="*/ 16444830 w 17026318"/>
              <a:gd name="connsiteY493" fmla="*/ 32421 h 99357"/>
              <a:gd name="connsiteX494" fmla="*/ 16523102 w 17026318"/>
              <a:gd name="connsiteY494" fmla="*/ 0 h 99357"/>
              <a:gd name="connsiteX495" fmla="*/ 16601378 w 17026318"/>
              <a:gd name="connsiteY495" fmla="*/ 32421 h 99357"/>
              <a:gd name="connsiteX496" fmla="*/ 16608846 w 17026318"/>
              <a:gd name="connsiteY496" fmla="*/ 43497 h 99357"/>
              <a:gd name="connsiteX497" fmla="*/ 16613366 w 17026318"/>
              <a:gd name="connsiteY497" fmla="*/ 40449 h 99357"/>
              <a:gd name="connsiteX498" fmla="*/ 16656454 w 17026318"/>
              <a:gd name="connsiteY498" fmla="*/ 31750 h 99357"/>
              <a:gd name="connsiteX499" fmla="*/ 16699542 w 17026318"/>
              <a:gd name="connsiteY499" fmla="*/ 40449 h 99357"/>
              <a:gd name="connsiteX500" fmla="*/ 16704866 w 17026318"/>
              <a:gd name="connsiteY500" fmla="*/ 44040 h 99357"/>
              <a:gd name="connsiteX501" fmla="*/ 16712702 w 17026318"/>
              <a:gd name="connsiteY501" fmla="*/ 32421 h 99357"/>
              <a:gd name="connsiteX502" fmla="*/ 16790974 w 17026318"/>
              <a:gd name="connsiteY502" fmla="*/ 0 h 99357"/>
              <a:gd name="connsiteX503" fmla="*/ 16869246 w 17026318"/>
              <a:gd name="connsiteY503" fmla="*/ 32421 h 99357"/>
              <a:gd name="connsiteX504" fmla="*/ 16876714 w 17026318"/>
              <a:gd name="connsiteY504" fmla="*/ 43497 h 99357"/>
              <a:gd name="connsiteX505" fmla="*/ 17026318 w 17026318"/>
              <a:gd name="connsiteY505" fmla="*/ 99357 h 99357"/>
              <a:gd name="connsiteX0" fmla="*/ 0 w 16876714"/>
              <a:gd name="connsiteY0" fmla="*/ 43496 h 44233"/>
              <a:gd name="connsiteX1" fmla="*/ 4520 w 16876714"/>
              <a:gd name="connsiteY1" fmla="*/ 40449 h 44233"/>
              <a:gd name="connsiteX2" fmla="*/ 47607 w 16876714"/>
              <a:gd name="connsiteY2" fmla="*/ 31750 h 44233"/>
              <a:gd name="connsiteX3" fmla="*/ 90694 w 16876714"/>
              <a:gd name="connsiteY3" fmla="*/ 40449 h 44233"/>
              <a:gd name="connsiteX4" fmla="*/ 96028 w 16876714"/>
              <a:gd name="connsiteY4" fmla="*/ 44044 h 44233"/>
              <a:gd name="connsiteX5" fmla="*/ 103865 w 16876714"/>
              <a:gd name="connsiteY5" fmla="*/ 32421 h 44233"/>
              <a:gd name="connsiteX6" fmla="*/ 182138 w 16876714"/>
              <a:gd name="connsiteY6" fmla="*/ 0 h 44233"/>
              <a:gd name="connsiteX7" fmla="*/ 260411 w 16876714"/>
              <a:gd name="connsiteY7" fmla="*/ 32421 h 44233"/>
              <a:gd name="connsiteX8" fmla="*/ 267878 w 16876714"/>
              <a:gd name="connsiteY8" fmla="*/ 43496 h 44233"/>
              <a:gd name="connsiteX9" fmla="*/ 272398 w 16876714"/>
              <a:gd name="connsiteY9" fmla="*/ 40449 h 44233"/>
              <a:gd name="connsiteX10" fmla="*/ 315485 w 16876714"/>
              <a:gd name="connsiteY10" fmla="*/ 31750 h 44233"/>
              <a:gd name="connsiteX11" fmla="*/ 358573 w 16876714"/>
              <a:gd name="connsiteY11" fmla="*/ 40449 h 44233"/>
              <a:gd name="connsiteX12" fmla="*/ 363906 w 16876714"/>
              <a:gd name="connsiteY12" fmla="*/ 44045 h 44233"/>
              <a:gd name="connsiteX13" fmla="*/ 371744 w 16876714"/>
              <a:gd name="connsiteY13" fmla="*/ 32421 h 44233"/>
              <a:gd name="connsiteX14" fmla="*/ 450017 w 16876714"/>
              <a:gd name="connsiteY14" fmla="*/ 0 h 44233"/>
              <a:gd name="connsiteX15" fmla="*/ 528290 w 16876714"/>
              <a:gd name="connsiteY15" fmla="*/ 32421 h 44233"/>
              <a:gd name="connsiteX16" fmla="*/ 535757 w 16876714"/>
              <a:gd name="connsiteY16" fmla="*/ 43496 h 44233"/>
              <a:gd name="connsiteX17" fmla="*/ 540277 w 16876714"/>
              <a:gd name="connsiteY17" fmla="*/ 40449 h 44233"/>
              <a:gd name="connsiteX18" fmla="*/ 583365 w 16876714"/>
              <a:gd name="connsiteY18" fmla="*/ 31750 h 44233"/>
              <a:gd name="connsiteX19" fmla="*/ 626452 w 16876714"/>
              <a:gd name="connsiteY19" fmla="*/ 40449 h 44233"/>
              <a:gd name="connsiteX20" fmla="*/ 631786 w 16876714"/>
              <a:gd name="connsiteY20" fmla="*/ 44045 h 44233"/>
              <a:gd name="connsiteX21" fmla="*/ 639623 w 16876714"/>
              <a:gd name="connsiteY21" fmla="*/ 32421 h 44233"/>
              <a:gd name="connsiteX22" fmla="*/ 717896 w 16876714"/>
              <a:gd name="connsiteY22" fmla="*/ 0 h 44233"/>
              <a:gd name="connsiteX23" fmla="*/ 796169 w 16876714"/>
              <a:gd name="connsiteY23" fmla="*/ 32421 h 44233"/>
              <a:gd name="connsiteX24" fmla="*/ 803637 w 16876714"/>
              <a:gd name="connsiteY24" fmla="*/ 43496 h 44233"/>
              <a:gd name="connsiteX25" fmla="*/ 808156 w 16876714"/>
              <a:gd name="connsiteY25" fmla="*/ 40449 h 44233"/>
              <a:gd name="connsiteX26" fmla="*/ 851244 w 16876714"/>
              <a:gd name="connsiteY26" fmla="*/ 31750 h 44233"/>
              <a:gd name="connsiteX27" fmla="*/ 894331 w 16876714"/>
              <a:gd name="connsiteY27" fmla="*/ 40449 h 44233"/>
              <a:gd name="connsiteX28" fmla="*/ 899664 w 16876714"/>
              <a:gd name="connsiteY28" fmla="*/ 44045 h 44233"/>
              <a:gd name="connsiteX29" fmla="*/ 907502 w 16876714"/>
              <a:gd name="connsiteY29" fmla="*/ 32421 h 44233"/>
              <a:gd name="connsiteX30" fmla="*/ 985775 w 16876714"/>
              <a:gd name="connsiteY30" fmla="*/ 0 h 44233"/>
              <a:gd name="connsiteX31" fmla="*/ 1064048 w 16876714"/>
              <a:gd name="connsiteY31" fmla="*/ 32421 h 44233"/>
              <a:gd name="connsiteX32" fmla="*/ 1071515 w 16876714"/>
              <a:gd name="connsiteY32" fmla="*/ 43496 h 44233"/>
              <a:gd name="connsiteX33" fmla="*/ 1076035 w 16876714"/>
              <a:gd name="connsiteY33" fmla="*/ 40449 h 44233"/>
              <a:gd name="connsiteX34" fmla="*/ 1119122 w 16876714"/>
              <a:gd name="connsiteY34" fmla="*/ 31750 h 44233"/>
              <a:gd name="connsiteX35" fmla="*/ 1162210 w 16876714"/>
              <a:gd name="connsiteY35" fmla="*/ 40449 h 44233"/>
              <a:gd name="connsiteX36" fmla="*/ 1167543 w 16876714"/>
              <a:gd name="connsiteY36" fmla="*/ 44045 h 44233"/>
              <a:gd name="connsiteX37" fmla="*/ 1175380 w 16876714"/>
              <a:gd name="connsiteY37" fmla="*/ 32421 h 44233"/>
              <a:gd name="connsiteX38" fmla="*/ 1253655 w 16876714"/>
              <a:gd name="connsiteY38" fmla="*/ 0 h 44233"/>
              <a:gd name="connsiteX39" fmla="*/ 1331927 w 16876714"/>
              <a:gd name="connsiteY39" fmla="*/ 32421 h 44233"/>
              <a:gd name="connsiteX40" fmla="*/ 1339394 w 16876714"/>
              <a:gd name="connsiteY40" fmla="*/ 43496 h 44233"/>
              <a:gd name="connsiteX41" fmla="*/ 1343914 w 16876714"/>
              <a:gd name="connsiteY41" fmla="*/ 40449 h 44233"/>
              <a:gd name="connsiteX42" fmla="*/ 1387001 w 16876714"/>
              <a:gd name="connsiteY42" fmla="*/ 31750 h 44233"/>
              <a:gd name="connsiteX43" fmla="*/ 1430088 w 16876714"/>
              <a:gd name="connsiteY43" fmla="*/ 40449 h 44233"/>
              <a:gd name="connsiteX44" fmla="*/ 1435422 w 16876714"/>
              <a:gd name="connsiteY44" fmla="*/ 44044 h 44233"/>
              <a:gd name="connsiteX45" fmla="*/ 1443258 w 16876714"/>
              <a:gd name="connsiteY45" fmla="*/ 32421 h 44233"/>
              <a:gd name="connsiteX46" fmla="*/ 1521532 w 16876714"/>
              <a:gd name="connsiteY46" fmla="*/ 0 h 44233"/>
              <a:gd name="connsiteX47" fmla="*/ 1599805 w 16876714"/>
              <a:gd name="connsiteY47" fmla="*/ 32421 h 44233"/>
              <a:gd name="connsiteX48" fmla="*/ 1607272 w 16876714"/>
              <a:gd name="connsiteY48" fmla="*/ 43496 h 44233"/>
              <a:gd name="connsiteX49" fmla="*/ 1611791 w 16876714"/>
              <a:gd name="connsiteY49" fmla="*/ 40449 h 44233"/>
              <a:gd name="connsiteX50" fmla="*/ 1654878 w 16876714"/>
              <a:gd name="connsiteY50" fmla="*/ 31750 h 44233"/>
              <a:gd name="connsiteX51" fmla="*/ 1697966 w 16876714"/>
              <a:gd name="connsiteY51" fmla="*/ 40449 h 44233"/>
              <a:gd name="connsiteX52" fmla="*/ 1703299 w 16876714"/>
              <a:gd name="connsiteY52" fmla="*/ 44044 h 44233"/>
              <a:gd name="connsiteX53" fmla="*/ 1711136 w 16876714"/>
              <a:gd name="connsiteY53" fmla="*/ 32421 h 44233"/>
              <a:gd name="connsiteX54" fmla="*/ 1789407 w 16876714"/>
              <a:gd name="connsiteY54" fmla="*/ 0 h 44233"/>
              <a:gd name="connsiteX55" fmla="*/ 1867682 w 16876714"/>
              <a:gd name="connsiteY55" fmla="*/ 32421 h 44233"/>
              <a:gd name="connsiteX56" fmla="*/ 1875149 w 16876714"/>
              <a:gd name="connsiteY56" fmla="*/ 43496 h 44233"/>
              <a:gd name="connsiteX57" fmla="*/ 1879668 w 16876714"/>
              <a:gd name="connsiteY57" fmla="*/ 40449 h 44233"/>
              <a:gd name="connsiteX58" fmla="*/ 1922757 w 16876714"/>
              <a:gd name="connsiteY58" fmla="*/ 31750 h 44233"/>
              <a:gd name="connsiteX59" fmla="*/ 1965843 w 16876714"/>
              <a:gd name="connsiteY59" fmla="*/ 40449 h 44233"/>
              <a:gd name="connsiteX60" fmla="*/ 1971178 w 16876714"/>
              <a:gd name="connsiteY60" fmla="*/ 44045 h 44233"/>
              <a:gd name="connsiteX61" fmla="*/ 1979014 w 16876714"/>
              <a:gd name="connsiteY61" fmla="*/ 32421 h 44233"/>
              <a:gd name="connsiteX62" fmla="*/ 2057287 w 16876714"/>
              <a:gd name="connsiteY62" fmla="*/ 0 h 44233"/>
              <a:gd name="connsiteX63" fmla="*/ 2135560 w 16876714"/>
              <a:gd name="connsiteY63" fmla="*/ 32421 h 44233"/>
              <a:gd name="connsiteX64" fmla="*/ 2143026 w 16876714"/>
              <a:gd name="connsiteY64" fmla="*/ 43496 h 44233"/>
              <a:gd name="connsiteX65" fmla="*/ 2147547 w 16876714"/>
              <a:gd name="connsiteY65" fmla="*/ 40449 h 44233"/>
              <a:gd name="connsiteX66" fmla="*/ 2190635 w 16876714"/>
              <a:gd name="connsiteY66" fmla="*/ 31750 h 44233"/>
              <a:gd name="connsiteX67" fmla="*/ 2233721 w 16876714"/>
              <a:gd name="connsiteY67" fmla="*/ 40449 h 44233"/>
              <a:gd name="connsiteX68" fmla="*/ 2239056 w 16876714"/>
              <a:gd name="connsiteY68" fmla="*/ 44045 h 44233"/>
              <a:gd name="connsiteX69" fmla="*/ 2246892 w 16876714"/>
              <a:gd name="connsiteY69" fmla="*/ 32421 h 44233"/>
              <a:gd name="connsiteX70" fmla="*/ 2325166 w 16876714"/>
              <a:gd name="connsiteY70" fmla="*/ 0 h 44233"/>
              <a:gd name="connsiteX71" fmla="*/ 2403439 w 16876714"/>
              <a:gd name="connsiteY71" fmla="*/ 32421 h 44233"/>
              <a:gd name="connsiteX72" fmla="*/ 2410905 w 16876714"/>
              <a:gd name="connsiteY72" fmla="*/ 43496 h 44233"/>
              <a:gd name="connsiteX73" fmla="*/ 2415425 w 16876714"/>
              <a:gd name="connsiteY73" fmla="*/ 40449 h 44233"/>
              <a:gd name="connsiteX74" fmla="*/ 2458511 w 16876714"/>
              <a:gd name="connsiteY74" fmla="*/ 31750 h 44233"/>
              <a:gd name="connsiteX75" fmla="*/ 2501600 w 16876714"/>
              <a:gd name="connsiteY75" fmla="*/ 40449 h 44233"/>
              <a:gd name="connsiteX76" fmla="*/ 2506933 w 16876714"/>
              <a:gd name="connsiteY76" fmla="*/ 44045 h 44233"/>
              <a:gd name="connsiteX77" fmla="*/ 2514770 w 16876714"/>
              <a:gd name="connsiteY77" fmla="*/ 32421 h 44233"/>
              <a:gd name="connsiteX78" fmla="*/ 2593043 w 16876714"/>
              <a:gd name="connsiteY78" fmla="*/ 0 h 44233"/>
              <a:gd name="connsiteX79" fmla="*/ 2671316 w 16876714"/>
              <a:gd name="connsiteY79" fmla="*/ 32421 h 44233"/>
              <a:gd name="connsiteX80" fmla="*/ 2678783 w 16876714"/>
              <a:gd name="connsiteY80" fmla="*/ 43496 h 44233"/>
              <a:gd name="connsiteX81" fmla="*/ 2683303 w 16876714"/>
              <a:gd name="connsiteY81" fmla="*/ 40449 h 44233"/>
              <a:gd name="connsiteX82" fmla="*/ 2726391 w 16876714"/>
              <a:gd name="connsiteY82" fmla="*/ 31750 h 44233"/>
              <a:gd name="connsiteX83" fmla="*/ 2769478 w 16876714"/>
              <a:gd name="connsiteY83" fmla="*/ 40449 h 44233"/>
              <a:gd name="connsiteX84" fmla="*/ 2774813 w 16876714"/>
              <a:gd name="connsiteY84" fmla="*/ 44045 h 44233"/>
              <a:gd name="connsiteX85" fmla="*/ 2782649 w 16876714"/>
              <a:gd name="connsiteY85" fmla="*/ 32421 h 44233"/>
              <a:gd name="connsiteX86" fmla="*/ 2860922 w 16876714"/>
              <a:gd name="connsiteY86" fmla="*/ 0 h 44233"/>
              <a:gd name="connsiteX87" fmla="*/ 2939195 w 16876714"/>
              <a:gd name="connsiteY87" fmla="*/ 32421 h 44233"/>
              <a:gd name="connsiteX88" fmla="*/ 2946661 w 16876714"/>
              <a:gd name="connsiteY88" fmla="*/ 43496 h 44233"/>
              <a:gd name="connsiteX89" fmla="*/ 2951182 w 16876714"/>
              <a:gd name="connsiteY89" fmla="*/ 40449 h 44233"/>
              <a:gd name="connsiteX90" fmla="*/ 2994269 w 16876714"/>
              <a:gd name="connsiteY90" fmla="*/ 31750 h 44233"/>
              <a:gd name="connsiteX91" fmla="*/ 3037356 w 16876714"/>
              <a:gd name="connsiteY91" fmla="*/ 40449 h 44233"/>
              <a:gd name="connsiteX92" fmla="*/ 3042690 w 16876714"/>
              <a:gd name="connsiteY92" fmla="*/ 44045 h 44233"/>
              <a:gd name="connsiteX93" fmla="*/ 3050527 w 16876714"/>
              <a:gd name="connsiteY93" fmla="*/ 32421 h 44233"/>
              <a:gd name="connsiteX94" fmla="*/ 3128800 w 16876714"/>
              <a:gd name="connsiteY94" fmla="*/ 0 h 44233"/>
              <a:gd name="connsiteX95" fmla="*/ 3207072 w 16876714"/>
              <a:gd name="connsiteY95" fmla="*/ 32421 h 44233"/>
              <a:gd name="connsiteX96" fmla="*/ 3214539 w 16876714"/>
              <a:gd name="connsiteY96" fmla="*/ 43496 h 44233"/>
              <a:gd name="connsiteX97" fmla="*/ 3219059 w 16876714"/>
              <a:gd name="connsiteY97" fmla="*/ 40449 h 44233"/>
              <a:gd name="connsiteX98" fmla="*/ 3262147 w 16876714"/>
              <a:gd name="connsiteY98" fmla="*/ 31750 h 44233"/>
              <a:gd name="connsiteX99" fmla="*/ 3305232 w 16876714"/>
              <a:gd name="connsiteY99" fmla="*/ 40449 h 44233"/>
              <a:gd name="connsiteX100" fmla="*/ 3310564 w 16876714"/>
              <a:gd name="connsiteY100" fmla="*/ 44044 h 44233"/>
              <a:gd name="connsiteX101" fmla="*/ 3318400 w 16876714"/>
              <a:gd name="connsiteY101" fmla="*/ 32421 h 44233"/>
              <a:gd name="connsiteX102" fmla="*/ 3396671 w 16876714"/>
              <a:gd name="connsiteY102" fmla="*/ 0 h 44233"/>
              <a:gd name="connsiteX103" fmla="*/ 3474945 w 16876714"/>
              <a:gd name="connsiteY103" fmla="*/ 32421 h 44233"/>
              <a:gd name="connsiteX104" fmla="*/ 3482412 w 16876714"/>
              <a:gd name="connsiteY104" fmla="*/ 43497 h 44233"/>
              <a:gd name="connsiteX105" fmla="*/ 3486935 w 16876714"/>
              <a:gd name="connsiteY105" fmla="*/ 40449 h 44233"/>
              <a:gd name="connsiteX106" fmla="*/ 3530021 w 16876714"/>
              <a:gd name="connsiteY106" fmla="*/ 31750 h 44233"/>
              <a:gd name="connsiteX107" fmla="*/ 3573110 w 16876714"/>
              <a:gd name="connsiteY107" fmla="*/ 40449 h 44233"/>
              <a:gd name="connsiteX108" fmla="*/ 3578441 w 16876714"/>
              <a:gd name="connsiteY108" fmla="*/ 44043 h 44233"/>
              <a:gd name="connsiteX109" fmla="*/ 3586277 w 16876714"/>
              <a:gd name="connsiteY109" fmla="*/ 32421 h 44233"/>
              <a:gd name="connsiteX110" fmla="*/ 3664549 w 16876714"/>
              <a:gd name="connsiteY110" fmla="*/ 0 h 44233"/>
              <a:gd name="connsiteX111" fmla="*/ 3742823 w 16876714"/>
              <a:gd name="connsiteY111" fmla="*/ 32421 h 44233"/>
              <a:gd name="connsiteX112" fmla="*/ 3750290 w 16876714"/>
              <a:gd name="connsiteY112" fmla="*/ 43497 h 44233"/>
              <a:gd name="connsiteX113" fmla="*/ 3754813 w 16876714"/>
              <a:gd name="connsiteY113" fmla="*/ 40449 h 44233"/>
              <a:gd name="connsiteX114" fmla="*/ 3797899 w 16876714"/>
              <a:gd name="connsiteY114" fmla="*/ 31750 h 44233"/>
              <a:gd name="connsiteX115" fmla="*/ 3840988 w 16876714"/>
              <a:gd name="connsiteY115" fmla="*/ 40449 h 44233"/>
              <a:gd name="connsiteX116" fmla="*/ 3846320 w 16876714"/>
              <a:gd name="connsiteY116" fmla="*/ 44044 h 44233"/>
              <a:gd name="connsiteX117" fmla="*/ 3854155 w 16876714"/>
              <a:gd name="connsiteY117" fmla="*/ 32421 h 44233"/>
              <a:gd name="connsiteX118" fmla="*/ 3932428 w 16876714"/>
              <a:gd name="connsiteY118" fmla="*/ 0 h 44233"/>
              <a:gd name="connsiteX119" fmla="*/ 4010702 w 16876714"/>
              <a:gd name="connsiteY119" fmla="*/ 32421 h 44233"/>
              <a:gd name="connsiteX120" fmla="*/ 4018169 w 16876714"/>
              <a:gd name="connsiteY120" fmla="*/ 43497 h 44233"/>
              <a:gd name="connsiteX121" fmla="*/ 4022691 w 16876714"/>
              <a:gd name="connsiteY121" fmla="*/ 40449 h 44233"/>
              <a:gd name="connsiteX122" fmla="*/ 4065778 w 16876714"/>
              <a:gd name="connsiteY122" fmla="*/ 31750 h 44233"/>
              <a:gd name="connsiteX123" fmla="*/ 4108867 w 16876714"/>
              <a:gd name="connsiteY123" fmla="*/ 40449 h 44233"/>
              <a:gd name="connsiteX124" fmla="*/ 4114198 w 16876714"/>
              <a:gd name="connsiteY124" fmla="*/ 44043 h 44233"/>
              <a:gd name="connsiteX125" fmla="*/ 4122033 w 16876714"/>
              <a:gd name="connsiteY125" fmla="*/ 32421 h 44233"/>
              <a:gd name="connsiteX126" fmla="*/ 4200306 w 16876714"/>
              <a:gd name="connsiteY126" fmla="*/ 0 h 44233"/>
              <a:gd name="connsiteX127" fmla="*/ 4278580 w 16876714"/>
              <a:gd name="connsiteY127" fmla="*/ 32421 h 44233"/>
              <a:gd name="connsiteX128" fmla="*/ 4286047 w 16876714"/>
              <a:gd name="connsiteY128" fmla="*/ 43497 h 44233"/>
              <a:gd name="connsiteX129" fmla="*/ 4290569 w 16876714"/>
              <a:gd name="connsiteY129" fmla="*/ 40449 h 44233"/>
              <a:gd name="connsiteX130" fmla="*/ 4333656 w 16876714"/>
              <a:gd name="connsiteY130" fmla="*/ 31750 h 44233"/>
              <a:gd name="connsiteX131" fmla="*/ 4376745 w 16876714"/>
              <a:gd name="connsiteY131" fmla="*/ 40449 h 44233"/>
              <a:gd name="connsiteX132" fmla="*/ 4382076 w 16876714"/>
              <a:gd name="connsiteY132" fmla="*/ 44043 h 44233"/>
              <a:gd name="connsiteX133" fmla="*/ 4389911 w 16876714"/>
              <a:gd name="connsiteY133" fmla="*/ 32421 h 44233"/>
              <a:gd name="connsiteX134" fmla="*/ 4468184 w 16876714"/>
              <a:gd name="connsiteY134" fmla="*/ 0 h 44233"/>
              <a:gd name="connsiteX135" fmla="*/ 4546458 w 16876714"/>
              <a:gd name="connsiteY135" fmla="*/ 32421 h 44233"/>
              <a:gd name="connsiteX136" fmla="*/ 4553925 w 16876714"/>
              <a:gd name="connsiteY136" fmla="*/ 43497 h 44233"/>
              <a:gd name="connsiteX137" fmla="*/ 4558447 w 16876714"/>
              <a:gd name="connsiteY137" fmla="*/ 40449 h 44233"/>
              <a:gd name="connsiteX138" fmla="*/ 4601534 w 16876714"/>
              <a:gd name="connsiteY138" fmla="*/ 31750 h 44233"/>
              <a:gd name="connsiteX139" fmla="*/ 4644623 w 16876714"/>
              <a:gd name="connsiteY139" fmla="*/ 40449 h 44233"/>
              <a:gd name="connsiteX140" fmla="*/ 4649955 w 16876714"/>
              <a:gd name="connsiteY140" fmla="*/ 44044 h 44233"/>
              <a:gd name="connsiteX141" fmla="*/ 4657790 w 16876714"/>
              <a:gd name="connsiteY141" fmla="*/ 32421 h 44233"/>
              <a:gd name="connsiteX142" fmla="*/ 4736064 w 16876714"/>
              <a:gd name="connsiteY142" fmla="*/ 0 h 44233"/>
              <a:gd name="connsiteX143" fmla="*/ 4814337 w 16876714"/>
              <a:gd name="connsiteY143" fmla="*/ 32421 h 44233"/>
              <a:gd name="connsiteX144" fmla="*/ 4821804 w 16876714"/>
              <a:gd name="connsiteY144" fmla="*/ 43497 h 44233"/>
              <a:gd name="connsiteX145" fmla="*/ 4826326 w 16876714"/>
              <a:gd name="connsiteY145" fmla="*/ 40449 h 44233"/>
              <a:gd name="connsiteX146" fmla="*/ 4869413 w 16876714"/>
              <a:gd name="connsiteY146" fmla="*/ 31750 h 44233"/>
              <a:gd name="connsiteX147" fmla="*/ 4912502 w 16876714"/>
              <a:gd name="connsiteY147" fmla="*/ 40449 h 44233"/>
              <a:gd name="connsiteX148" fmla="*/ 4917833 w 16876714"/>
              <a:gd name="connsiteY148" fmla="*/ 44043 h 44233"/>
              <a:gd name="connsiteX149" fmla="*/ 4925668 w 16876714"/>
              <a:gd name="connsiteY149" fmla="*/ 32421 h 44233"/>
              <a:gd name="connsiteX150" fmla="*/ 5003941 w 16876714"/>
              <a:gd name="connsiteY150" fmla="*/ 0 h 44233"/>
              <a:gd name="connsiteX151" fmla="*/ 5082215 w 16876714"/>
              <a:gd name="connsiteY151" fmla="*/ 32421 h 44233"/>
              <a:gd name="connsiteX152" fmla="*/ 5089682 w 16876714"/>
              <a:gd name="connsiteY152" fmla="*/ 43497 h 44233"/>
              <a:gd name="connsiteX153" fmla="*/ 5094204 w 16876714"/>
              <a:gd name="connsiteY153" fmla="*/ 40449 h 44233"/>
              <a:gd name="connsiteX154" fmla="*/ 5137291 w 16876714"/>
              <a:gd name="connsiteY154" fmla="*/ 31750 h 44233"/>
              <a:gd name="connsiteX155" fmla="*/ 5180380 w 16876714"/>
              <a:gd name="connsiteY155" fmla="*/ 40449 h 44233"/>
              <a:gd name="connsiteX156" fmla="*/ 5185711 w 16876714"/>
              <a:gd name="connsiteY156" fmla="*/ 44043 h 44233"/>
              <a:gd name="connsiteX157" fmla="*/ 5193546 w 16876714"/>
              <a:gd name="connsiteY157" fmla="*/ 32421 h 44233"/>
              <a:gd name="connsiteX158" fmla="*/ 5271819 w 16876714"/>
              <a:gd name="connsiteY158" fmla="*/ 0 h 44233"/>
              <a:gd name="connsiteX159" fmla="*/ 5350093 w 16876714"/>
              <a:gd name="connsiteY159" fmla="*/ 32421 h 44233"/>
              <a:gd name="connsiteX160" fmla="*/ 5357560 w 16876714"/>
              <a:gd name="connsiteY160" fmla="*/ 43497 h 44233"/>
              <a:gd name="connsiteX161" fmla="*/ 5362082 w 16876714"/>
              <a:gd name="connsiteY161" fmla="*/ 40449 h 44233"/>
              <a:gd name="connsiteX162" fmla="*/ 5405169 w 16876714"/>
              <a:gd name="connsiteY162" fmla="*/ 31750 h 44233"/>
              <a:gd name="connsiteX163" fmla="*/ 5448258 w 16876714"/>
              <a:gd name="connsiteY163" fmla="*/ 40449 h 44233"/>
              <a:gd name="connsiteX164" fmla="*/ 5453590 w 16876714"/>
              <a:gd name="connsiteY164" fmla="*/ 44044 h 44233"/>
              <a:gd name="connsiteX165" fmla="*/ 5461425 w 16876714"/>
              <a:gd name="connsiteY165" fmla="*/ 32421 h 44233"/>
              <a:gd name="connsiteX166" fmla="*/ 5539699 w 16876714"/>
              <a:gd name="connsiteY166" fmla="*/ 0 h 44233"/>
              <a:gd name="connsiteX167" fmla="*/ 5617972 w 16876714"/>
              <a:gd name="connsiteY167" fmla="*/ 32421 h 44233"/>
              <a:gd name="connsiteX168" fmla="*/ 5625439 w 16876714"/>
              <a:gd name="connsiteY168" fmla="*/ 43497 h 44233"/>
              <a:gd name="connsiteX169" fmla="*/ 5629961 w 16876714"/>
              <a:gd name="connsiteY169" fmla="*/ 40449 h 44233"/>
              <a:gd name="connsiteX170" fmla="*/ 5673048 w 16876714"/>
              <a:gd name="connsiteY170" fmla="*/ 31750 h 44233"/>
              <a:gd name="connsiteX171" fmla="*/ 5716137 w 16876714"/>
              <a:gd name="connsiteY171" fmla="*/ 40449 h 44233"/>
              <a:gd name="connsiteX172" fmla="*/ 5721468 w 16876714"/>
              <a:gd name="connsiteY172" fmla="*/ 44043 h 44233"/>
              <a:gd name="connsiteX173" fmla="*/ 5729303 w 16876714"/>
              <a:gd name="connsiteY173" fmla="*/ 32421 h 44233"/>
              <a:gd name="connsiteX174" fmla="*/ 5807577 w 16876714"/>
              <a:gd name="connsiteY174" fmla="*/ 0 h 44233"/>
              <a:gd name="connsiteX175" fmla="*/ 5885850 w 16876714"/>
              <a:gd name="connsiteY175" fmla="*/ 32421 h 44233"/>
              <a:gd name="connsiteX176" fmla="*/ 5893317 w 16876714"/>
              <a:gd name="connsiteY176" fmla="*/ 43497 h 44233"/>
              <a:gd name="connsiteX177" fmla="*/ 5897839 w 16876714"/>
              <a:gd name="connsiteY177" fmla="*/ 40449 h 44233"/>
              <a:gd name="connsiteX178" fmla="*/ 5940926 w 16876714"/>
              <a:gd name="connsiteY178" fmla="*/ 31750 h 44233"/>
              <a:gd name="connsiteX179" fmla="*/ 5984015 w 16876714"/>
              <a:gd name="connsiteY179" fmla="*/ 40449 h 44233"/>
              <a:gd name="connsiteX180" fmla="*/ 5989346 w 16876714"/>
              <a:gd name="connsiteY180" fmla="*/ 44043 h 44233"/>
              <a:gd name="connsiteX181" fmla="*/ 5997181 w 16876714"/>
              <a:gd name="connsiteY181" fmla="*/ 32421 h 44233"/>
              <a:gd name="connsiteX182" fmla="*/ 6075455 w 16876714"/>
              <a:gd name="connsiteY182" fmla="*/ 0 h 44233"/>
              <a:gd name="connsiteX183" fmla="*/ 6153728 w 16876714"/>
              <a:gd name="connsiteY183" fmla="*/ 32421 h 44233"/>
              <a:gd name="connsiteX184" fmla="*/ 6161195 w 16876714"/>
              <a:gd name="connsiteY184" fmla="*/ 43497 h 44233"/>
              <a:gd name="connsiteX185" fmla="*/ 6165717 w 16876714"/>
              <a:gd name="connsiteY185" fmla="*/ 40449 h 44233"/>
              <a:gd name="connsiteX186" fmla="*/ 6208804 w 16876714"/>
              <a:gd name="connsiteY186" fmla="*/ 31750 h 44233"/>
              <a:gd name="connsiteX187" fmla="*/ 6251893 w 16876714"/>
              <a:gd name="connsiteY187" fmla="*/ 40449 h 44233"/>
              <a:gd name="connsiteX188" fmla="*/ 6257225 w 16876714"/>
              <a:gd name="connsiteY188" fmla="*/ 44044 h 44233"/>
              <a:gd name="connsiteX189" fmla="*/ 6265060 w 16876714"/>
              <a:gd name="connsiteY189" fmla="*/ 32421 h 44233"/>
              <a:gd name="connsiteX190" fmla="*/ 6343334 w 16876714"/>
              <a:gd name="connsiteY190" fmla="*/ 0 h 44233"/>
              <a:gd name="connsiteX191" fmla="*/ 6421607 w 16876714"/>
              <a:gd name="connsiteY191" fmla="*/ 32421 h 44233"/>
              <a:gd name="connsiteX192" fmla="*/ 6429074 w 16876714"/>
              <a:gd name="connsiteY192" fmla="*/ 43497 h 44233"/>
              <a:gd name="connsiteX193" fmla="*/ 6433596 w 16876714"/>
              <a:gd name="connsiteY193" fmla="*/ 40449 h 44233"/>
              <a:gd name="connsiteX194" fmla="*/ 6476684 w 16876714"/>
              <a:gd name="connsiteY194" fmla="*/ 31750 h 44233"/>
              <a:gd name="connsiteX195" fmla="*/ 6519772 w 16876714"/>
              <a:gd name="connsiteY195" fmla="*/ 40449 h 44233"/>
              <a:gd name="connsiteX196" fmla="*/ 6525103 w 16876714"/>
              <a:gd name="connsiteY196" fmla="*/ 44043 h 44233"/>
              <a:gd name="connsiteX197" fmla="*/ 6532938 w 16876714"/>
              <a:gd name="connsiteY197" fmla="*/ 32421 h 44233"/>
              <a:gd name="connsiteX198" fmla="*/ 6611212 w 16876714"/>
              <a:gd name="connsiteY198" fmla="*/ 0 h 44233"/>
              <a:gd name="connsiteX199" fmla="*/ 6689485 w 16876714"/>
              <a:gd name="connsiteY199" fmla="*/ 32421 h 44233"/>
              <a:gd name="connsiteX200" fmla="*/ 6696952 w 16876714"/>
              <a:gd name="connsiteY200" fmla="*/ 43497 h 44233"/>
              <a:gd name="connsiteX201" fmla="*/ 6701474 w 16876714"/>
              <a:gd name="connsiteY201" fmla="*/ 40449 h 44233"/>
              <a:gd name="connsiteX202" fmla="*/ 6744561 w 16876714"/>
              <a:gd name="connsiteY202" fmla="*/ 31750 h 44233"/>
              <a:gd name="connsiteX203" fmla="*/ 6787650 w 16876714"/>
              <a:gd name="connsiteY203" fmla="*/ 40449 h 44233"/>
              <a:gd name="connsiteX204" fmla="*/ 6792981 w 16876714"/>
              <a:gd name="connsiteY204" fmla="*/ 44043 h 44233"/>
              <a:gd name="connsiteX205" fmla="*/ 6800816 w 16876714"/>
              <a:gd name="connsiteY205" fmla="*/ 32421 h 44233"/>
              <a:gd name="connsiteX206" fmla="*/ 6879090 w 16876714"/>
              <a:gd name="connsiteY206" fmla="*/ 0 h 44233"/>
              <a:gd name="connsiteX207" fmla="*/ 6957363 w 16876714"/>
              <a:gd name="connsiteY207" fmla="*/ 32421 h 44233"/>
              <a:gd name="connsiteX208" fmla="*/ 6964830 w 16876714"/>
              <a:gd name="connsiteY208" fmla="*/ 43497 h 44233"/>
              <a:gd name="connsiteX209" fmla="*/ 6969352 w 16876714"/>
              <a:gd name="connsiteY209" fmla="*/ 40449 h 44233"/>
              <a:gd name="connsiteX210" fmla="*/ 7012439 w 16876714"/>
              <a:gd name="connsiteY210" fmla="*/ 31750 h 44233"/>
              <a:gd name="connsiteX211" fmla="*/ 7055528 w 16876714"/>
              <a:gd name="connsiteY211" fmla="*/ 40449 h 44233"/>
              <a:gd name="connsiteX212" fmla="*/ 7060859 w 16876714"/>
              <a:gd name="connsiteY212" fmla="*/ 44044 h 44233"/>
              <a:gd name="connsiteX213" fmla="*/ 7068695 w 16876714"/>
              <a:gd name="connsiteY213" fmla="*/ 32421 h 44233"/>
              <a:gd name="connsiteX214" fmla="*/ 7146969 w 16876714"/>
              <a:gd name="connsiteY214" fmla="*/ 0 h 44233"/>
              <a:gd name="connsiteX215" fmla="*/ 7225241 w 16876714"/>
              <a:gd name="connsiteY215" fmla="*/ 32421 h 44233"/>
              <a:gd name="connsiteX216" fmla="*/ 7232710 w 16876714"/>
              <a:gd name="connsiteY216" fmla="*/ 43497 h 44233"/>
              <a:gd name="connsiteX217" fmla="*/ 7237231 w 16876714"/>
              <a:gd name="connsiteY217" fmla="*/ 40449 h 44233"/>
              <a:gd name="connsiteX218" fmla="*/ 7280319 w 16876714"/>
              <a:gd name="connsiteY218" fmla="*/ 31750 h 44233"/>
              <a:gd name="connsiteX219" fmla="*/ 7323407 w 16876714"/>
              <a:gd name="connsiteY219" fmla="*/ 40449 h 44233"/>
              <a:gd name="connsiteX220" fmla="*/ 7328737 w 16876714"/>
              <a:gd name="connsiteY220" fmla="*/ 44043 h 44233"/>
              <a:gd name="connsiteX221" fmla="*/ 7336573 w 16876714"/>
              <a:gd name="connsiteY221" fmla="*/ 32421 h 44233"/>
              <a:gd name="connsiteX222" fmla="*/ 7414847 w 16876714"/>
              <a:gd name="connsiteY222" fmla="*/ 0 h 44233"/>
              <a:gd name="connsiteX223" fmla="*/ 7493119 w 16876714"/>
              <a:gd name="connsiteY223" fmla="*/ 32421 h 44233"/>
              <a:gd name="connsiteX224" fmla="*/ 7500587 w 16876714"/>
              <a:gd name="connsiteY224" fmla="*/ 43497 h 44233"/>
              <a:gd name="connsiteX225" fmla="*/ 7505109 w 16876714"/>
              <a:gd name="connsiteY225" fmla="*/ 40449 h 44233"/>
              <a:gd name="connsiteX226" fmla="*/ 7548196 w 16876714"/>
              <a:gd name="connsiteY226" fmla="*/ 31750 h 44233"/>
              <a:gd name="connsiteX227" fmla="*/ 7591283 w 16876714"/>
              <a:gd name="connsiteY227" fmla="*/ 40449 h 44233"/>
              <a:gd name="connsiteX228" fmla="*/ 7596615 w 16876714"/>
              <a:gd name="connsiteY228" fmla="*/ 44043 h 44233"/>
              <a:gd name="connsiteX229" fmla="*/ 7604451 w 16876714"/>
              <a:gd name="connsiteY229" fmla="*/ 32421 h 44233"/>
              <a:gd name="connsiteX230" fmla="*/ 7682724 w 16876714"/>
              <a:gd name="connsiteY230" fmla="*/ 0 h 44233"/>
              <a:gd name="connsiteX231" fmla="*/ 7760997 w 16876714"/>
              <a:gd name="connsiteY231" fmla="*/ 32421 h 44233"/>
              <a:gd name="connsiteX232" fmla="*/ 7768465 w 16876714"/>
              <a:gd name="connsiteY232" fmla="*/ 43497 h 44233"/>
              <a:gd name="connsiteX233" fmla="*/ 7772987 w 16876714"/>
              <a:gd name="connsiteY233" fmla="*/ 40449 h 44233"/>
              <a:gd name="connsiteX234" fmla="*/ 7816074 w 16876714"/>
              <a:gd name="connsiteY234" fmla="*/ 31750 h 44233"/>
              <a:gd name="connsiteX235" fmla="*/ 7859161 w 16876714"/>
              <a:gd name="connsiteY235" fmla="*/ 40449 h 44233"/>
              <a:gd name="connsiteX236" fmla="*/ 7864494 w 16876714"/>
              <a:gd name="connsiteY236" fmla="*/ 44044 h 44233"/>
              <a:gd name="connsiteX237" fmla="*/ 7872330 w 16876714"/>
              <a:gd name="connsiteY237" fmla="*/ 32421 h 44233"/>
              <a:gd name="connsiteX238" fmla="*/ 7950603 w 16876714"/>
              <a:gd name="connsiteY238" fmla="*/ 0 h 44233"/>
              <a:gd name="connsiteX239" fmla="*/ 8028876 w 16876714"/>
              <a:gd name="connsiteY239" fmla="*/ 32421 h 44233"/>
              <a:gd name="connsiteX240" fmla="*/ 8036344 w 16876714"/>
              <a:gd name="connsiteY240" fmla="*/ 43497 h 44233"/>
              <a:gd name="connsiteX241" fmla="*/ 8040866 w 16876714"/>
              <a:gd name="connsiteY241" fmla="*/ 40449 h 44233"/>
              <a:gd name="connsiteX242" fmla="*/ 8083953 w 16876714"/>
              <a:gd name="connsiteY242" fmla="*/ 31750 h 44233"/>
              <a:gd name="connsiteX243" fmla="*/ 8127040 w 16876714"/>
              <a:gd name="connsiteY243" fmla="*/ 40449 h 44233"/>
              <a:gd name="connsiteX244" fmla="*/ 8132366 w 16876714"/>
              <a:gd name="connsiteY244" fmla="*/ 44040 h 44233"/>
              <a:gd name="connsiteX245" fmla="*/ 8140200 w 16876714"/>
              <a:gd name="connsiteY245" fmla="*/ 32421 h 44233"/>
              <a:gd name="connsiteX246" fmla="*/ 8218473 w 16876714"/>
              <a:gd name="connsiteY246" fmla="*/ 0 h 44233"/>
              <a:gd name="connsiteX247" fmla="*/ 8296746 w 16876714"/>
              <a:gd name="connsiteY247" fmla="*/ 32421 h 44233"/>
              <a:gd name="connsiteX248" fmla="*/ 8304214 w 16876714"/>
              <a:gd name="connsiteY248" fmla="*/ 43497 h 44233"/>
              <a:gd name="connsiteX249" fmla="*/ 8308736 w 16876714"/>
              <a:gd name="connsiteY249" fmla="*/ 40449 h 44233"/>
              <a:gd name="connsiteX250" fmla="*/ 8351823 w 16876714"/>
              <a:gd name="connsiteY250" fmla="*/ 31750 h 44233"/>
              <a:gd name="connsiteX251" fmla="*/ 8394911 w 16876714"/>
              <a:gd name="connsiteY251" fmla="*/ 40449 h 44233"/>
              <a:gd name="connsiteX252" fmla="*/ 8400523 w 16876714"/>
              <a:gd name="connsiteY252" fmla="*/ 44233 h 44233"/>
              <a:gd name="connsiteX253" fmla="*/ 8408487 w 16876714"/>
              <a:gd name="connsiteY253" fmla="*/ 32422 h 44233"/>
              <a:gd name="connsiteX254" fmla="*/ 8486760 w 16876714"/>
              <a:gd name="connsiteY254" fmla="*/ 0 h 44233"/>
              <a:gd name="connsiteX255" fmla="*/ 8565033 w 16876714"/>
              <a:gd name="connsiteY255" fmla="*/ 32421 h 44233"/>
              <a:gd name="connsiteX256" fmla="*/ 8572500 w 16876714"/>
              <a:gd name="connsiteY256" fmla="*/ 43496 h 44233"/>
              <a:gd name="connsiteX257" fmla="*/ 8577020 w 16876714"/>
              <a:gd name="connsiteY257" fmla="*/ 40449 h 44233"/>
              <a:gd name="connsiteX258" fmla="*/ 8620107 w 16876714"/>
              <a:gd name="connsiteY258" fmla="*/ 31750 h 44233"/>
              <a:gd name="connsiteX259" fmla="*/ 8663194 w 16876714"/>
              <a:gd name="connsiteY259" fmla="*/ 40449 h 44233"/>
              <a:gd name="connsiteX260" fmla="*/ 8668528 w 16876714"/>
              <a:gd name="connsiteY260" fmla="*/ 44044 h 44233"/>
              <a:gd name="connsiteX261" fmla="*/ 8676365 w 16876714"/>
              <a:gd name="connsiteY261" fmla="*/ 32421 h 44233"/>
              <a:gd name="connsiteX262" fmla="*/ 8754638 w 16876714"/>
              <a:gd name="connsiteY262" fmla="*/ 0 h 44233"/>
              <a:gd name="connsiteX263" fmla="*/ 8832911 w 16876714"/>
              <a:gd name="connsiteY263" fmla="*/ 32421 h 44233"/>
              <a:gd name="connsiteX264" fmla="*/ 8840378 w 16876714"/>
              <a:gd name="connsiteY264" fmla="*/ 43496 h 44233"/>
              <a:gd name="connsiteX265" fmla="*/ 8844898 w 16876714"/>
              <a:gd name="connsiteY265" fmla="*/ 40449 h 44233"/>
              <a:gd name="connsiteX266" fmla="*/ 8887985 w 16876714"/>
              <a:gd name="connsiteY266" fmla="*/ 31750 h 44233"/>
              <a:gd name="connsiteX267" fmla="*/ 8931073 w 16876714"/>
              <a:gd name="connsiteY267" fmla="*/ 40449 h 44233"/>
              <a:gd name="connsiteX268" fmla="*/ 8936406 w 16876714"/>
              <a:gd name="connsiteY268" fmla="*/ 44045 h 44233"/>
              <a:gd name="connsiteX269" fmla="*/ 8944244 w 16876714"/>
              <a:gd name="connsiteY269" fmla="*/ 32421 h 44233"/>
              <a:gd name="connsiteX270" fmla="*/ 9022517 w 16876714"/>
              <a:gd name="connsiteY270" fmla="*/ 0 h 44233"/>
              <a:gd name="connsiteX271" fmla="*/ 9100790 w 16876714"/>
              <a:gd name="connsiteY271" fmla="*/ 32421 h 44233"/>
              <a:gd name="connsiteX272" fmla="*/ 9108257 w 16876714"/>
              <a:gd name="connsiteY272" fmla="*/ 43496 h 44233"/>
              <a:gd name="connsiteX273" fmla="*/ 9112777 w 16876714"/>
              <a:gd name="connsiteY273" fmla="*/ 40449 h 44233"/>
              <a:gd name="connsiteX274" fmla="*/ 9155865 w 16876714"/>
              <a:gd name="connsiteY274" fmla="*/ 31750 h 44233"/>
              <a:gd name="connsiteX275" fmla="*/ 9198952 w 16876714"/>
              <a:gd name="connsiteY275" fmla="*/ 40449 h 44233"/>
              <a:gd name="connsiteX276" fmla="*/ 9204286 w 16876714"/>
              <a:gd name="connsiteY276" fmla="*/ 44045 h 44233"/>
              <a:gd name="connsiteX277" fmla="*/ 9212123 w 16876714"/>
              <a:gd name="connsiteY277" fmla="*/ 32421 h 44233"/>
              <a:gd name="connsiteX278" fmla="*/ 9290396 w 16876714"/>
              <a:gd name="connsiteY278" fmla="*/ 0 h 44233"/>
              <a:gd name="connsiteX279" fmla="*/ 9368669 w 16876714"/>
              <a:gd name="connsiteY279" fmla="*/ 32421 h 44233"/>
              <a:gd name="connsiteX280" fmla="*/ 9376137 w 16876714"/>
              <a:gd name="connsiteY280" fmla="*/ 43496 h 44233"/>
              <a:gd name="connsiteX281" fmla="*/ 9380656 w 16876714"/>
              <a:gd name="connsiteY281" fmla="*/ 40449 h 44233"/>
              <a:gd name="connsiteX282" fmla="*/ 9423744 w 16876714"/>
              <a:gd name="connsiteY282" fmla="*/ 31750 h 44233"/>
              <a:gd name="connsiteX283" fmla="*/ 9466831 w 16876714"/>
              <a:gd name="connsiteY283" fmla="*/ 40449 h 44233"/>
              <a:gd name="connsiteX284" fmla="*/ 9472164 w 16876714"/>
              <a:gd name="connsiteY284" fmla="*/ 44045 h 44233"/>
              <a:gd name="connsiteX285" fmla="*/ 9480002 w 16876714"/>
              <a:gd name="connsiteY285" fmla="*/ 32421 h 44233"/>
              <a:gd name="connsiteX286" fmla="*/ 9558275 w 16876714"/>
              <a:gd name="connsiteY286" fmla="*/ 0 h 44233"/>
              <a:gd name="connsiteX287" fmla="*/ 9636548 w 16876714"/>
              <a:gd name="connsiteY287" fmla="*/ 32421 h 44233"/>
              <a:gd name="connsiteX288" fmla="*/ 9644015 w 16876714"/>
              <a:gd name="connsiteY288" fmla="*/ 43496 h 44233"/>
              <a:gd name="connsiteX289" fmla="*/ 9648535 w 16876714"/>
              <a:gd name="connsiteY289" fmla="*/ 40449 h 44233"/>
              <a:gd name="connsiteX290" fmla="*/ 9691622 w 16876714"/>
              <a:gd name="connsiteY290" fmla="*/ 31750 h 44233"/>
              <a:gd name="connsiteX291" fmla="*/ 9734710 w 16876714"/>
              <a:gd name="connsiteY291" fmla="*/ 40449 h 44233"/>
              <a:gd name="connsiteX292" fmla="*/ 9740043 w 16876714"/>
              <a:gd name="connsiteY292" fmla="*/ 44045 h 44233"/>
              <a:gd name="connsiteX293" fmla="*/ 9747880 w 16876714"/>
              <a:gd name="connsiteY293" fmla="*/ 32421 h 44233"/>
              <a:gd name="connsiteX294" fmla="*/ 9826155 w 16876714"/>
              <a:gd name="connsiteY294" fmla="*/ 0 h 44233"/>
              <a:gd name="connsiteX295" fmla="*/ 9904427 w 16876714"/>
              <a:gd name="connsiteY295" fmla="*/ 32421 h 44233"/>
              <a:gd name="connsiteX296" fmla="*/ 9911894 w 16876714"/>
              <a:gd name="connsiteY296" fmla="*/ 43496 h 44233"/>
              <a:gd name="connsiteX297" fmla="*/ 9916414 w 16876714"/>
              <a:gd name="connsiteY297" fmla="*/ 40449 h 44233"/>
              <a:gd name="connsiteX298" fmla="*/ 9959501 w 16876714"/>
              <a:gd name="connsiteY298" fmla="*/ 31750 h 44233"/>
              <a:gd name="connsiteX299" fmla="*/ 10002588 w 16876714"/>
              <a:gd name="connsiteY299" fmla="*/ 40449 h 44233"/>
              <a:gd name="connsiteX300" fmla="*/ 10007922 w 16876714"/>
              <a:gd name="connsiteY300" fmla="*/ 44044 h 44233"/>
              <a:gd name="connsiteX301" fmla="*/ 10015758 w 16876714"/>
              <a:gd name="connsiteY301" fmla="*/ 32421 h 44233"/>
              <a:gd name="connsiteX302" fmla="*/ 10094032 w 16876714"/>
              <a:gd name="connsiteY302" fmla="*/ 0 h 44233"/>
              <a:gd name="connsiteX303" fmla="*/ 10172305 w 16876714"/>
              <a:gd name="connsiteY303" fmla="*/ 32421 h 44233"/>
              <a:gd name="connsiteX304" fmla="*/ 10179772 w 16876714"/>
              <a:gd name="connsiteY304" fmla="*/ 43496 h 44233"/>
              <a:gd name="connsiteX305" fmla="*/ 10184291 w 16876714"/>
              <a:gd name="connsiteY305" fmla="*/ 40449 h 44233"/>
              <a:gd name="connsiteX306" fmla="*/ 10227378 w 16876714"/>
              <a:gd name="connsiteY306" fmla="*/ 31750 h 44233"/>
              <a:gd name="connsiteX307" fmla="*/ 10270466 w 16876714"/>
              <a:gd name="connsiteY307" fmla="*/ 40449 h 44233"/>
              <a:gd name="connsiteX308" fmla="*/ 10275799 w 16876714"/>
              <a:gd name="connsiteY308" fmla="*/ 44044 h 44233"/>
              <a:gd name="connsiteX309" fmla="*/ 10283636 w 16876714"/>
              <a:gd name="connsiteY309" fmla="*/ 32421 h 44233"/>
              <a:gd name="connsiteX310" fmla="*/ 10361907 w 16876714"/>
              <a:gd name="connsiteY310" fmla="*/ 0 h 44233"/>
              <a:gd name="connsiteX311" fmla="*/ 10440182 w 16876714"/>
              <a:gd name="connsiteY311" fmla="*/ 32421 h 44233"/>
              <a:gd name="connsiteX312" fmla="*/ 10447649 w 16876714"/>
              <a:gd name="connsiteY312" fmla="*/ 43496 h 44233"/>
              <a:gd name="connsiteX313" fmla="*/ 10452168 w 16876714"/>
              <a:gd name="connsiteY313" fmla="*/ 40449 h 44233"/>
              <a:gd name="connsiteX314" fmla="*/ 10495257 w 16876714"/>
              <a:gd name="connsiteY314" fmla="*/ 31750 h 44233"/>
              <a:gd name="connsiteX315" fmla="*/ 10538343 w 16876714"/>
              <a:gd name="connsiteY315" fmla="*/ 40449 h 44233"/>
              <a:gd name="connsiteX316" fmla="*/ 10543678 w 16876714"/>
              <a:gd name="connsiteY316" fmla="*/ 44045 h 44233"/>
              <a:gd name="connsiteX317" fmla="*/ 10551514 w 16876714"/>
              <a:gd name="connsiteY317" fmla="*/ 32421 h 44233"/>
              <a:gd name="connsiteX318" fmla="*/ 10629787 w 16876714"/>
              <a:gd name="connsiteY318" fmla="*/ 0 h 44233"/>
              <a:gd name="connsiteX319" fmla="*/ 10708060 w 16876714"/>
              <a:gd name="connsiteY319" fmla="*/ 32421 h 44233"/>
              <a:gd name="connsiteX320" fmla="*/ 10715526 w 16876714"/>
              <a:gd name="connsiteY320" fmla="*/ 43496 h 44233"/>
              <a:gd name="connsiteX321" fmla="*/ 10720047 w 16876714"/>
              <a:gd name="connsiteY321" fmla="*/ 40449 h 44233"/>
              <a:gd name="connsiteX322" fmla="*/ 10763135 w 16876714"/>
              <a:gd name="connsiteY322" fmla="*/ 31750 h 44233"/>
              <a:gd name="connsiteX323" fmla="*/ 10806221 w 16876714"/>
              <a:gd name="connsiteY323" fmla="*/ 40449 h 44233"/>
              <a:gd name="connsiteX324" fmla="*/ 10811556 w 16876714"/>
              <a:gd name="connsiteY324" fmla="*/ 44045 h 44233"/>
              <a:gd name="connsiteX325" fmla="*/ 10819392 w 16876714"/>
              <a:gd name="connsiteY325" fmla="*/ 32421 h 44233"/>
              <a:gd name="connsiteX326" fmla="*/ 10897666 w 16876714"/>
              <a:gd name="connsiteY326" fmla="*/ 0 h 44233"/>
              <a:gd name="connsiteX327" fmla="*/ 10975939 w 16876714"/>
              <a:gd name="connsiteY327" fmla="*/ 32421 h 44233"/>
              <a:gd name="connsiteX328" fmla="*/ 10983405 w 16876714"/>
              <a:gd name="connsiteY328" fmla="*/ 43496 h 44233"/>
              <a:gd name="connsiteX329" fmla="*/ 10987925 w 16876714"/>
              <a:gd name="connsiteY329" fmla="*/ 40449 h 44233"/>
              <a:gd name="connsiteX330" fmla="*/ 11031011 w 16876714"/>
              <a:gd name="connsiteY330" fmla="*/ 31750 h 44233"/>
              <a:gd name="connsiteX331" fmla="*/ 11074100 w 16876714"/>
              <a:gd name="connsiteY331" fmla="*/ 40449 h 44233"/>
              <a:gd name="connsiteX332" fmla="*/ 11079433 w 16876714"/>
              <a:gd name="connsiteY332" fmla="*/ 44045 h 44233"/>
              <a:gd name="connsiteX333" fmla="*/ 11087270 w 16876714"/>
              <a:gd name="connsiteY333" fmla="*/ 32421 h 44233"/>
              <a:gd name="connsiteX334" fmla="*/ 11165543 w 16876714"/>
              <a:gd name="connsiteY334" fmla="*/ 0 h 44233"/>
              <a:gd name="connsiteX335" fmla="*/ 11243816 w 16876714"/>
              <a:gd name="connsiteY335" fmla="*/ 32421 h 44233"/>
              <a:gd name="connsiteX336" fmla="*/ 11251283 w 16876714"/>
              <a:gd name="connsiteY336" fmla="*/ 43496 h 44233"/>
              <a:gd name="connsiteX337" fmla="*/ 11255803 w 16876714"/>
              <a:gd name="connsiteY337" fmla="*/ 40449 h 44233"/>
              <a:gd name="connsiteX338" fmla="*/ 11298891 w 16876714"/>
              <a:gd name="connsiteY338" fmla="*/ 31750 h 44233"/>
              <a:gd name="connsiteX339" fmla="*/ 11341978 w 16876714"/>
              <a:gd name="connsiteY339" fmla="*/ 40449 h 44233"/>
              <a:gd name="connsiteX340" fmla="*/ 11347313 w 16876714"/>
              <a:gd name="connsiteY340" fmla="*/ 44045 h 44233"/>
              <a:gd name="connsiteX341" fmla="*/ 11355149 w 16876714"/>
              <a:gd name="connsiteY341" fmla="*/ 32421 h 44233"/>
              <a:gd name="connsiteX342" fmla="*/ 11433422 w 16876714"/>
              <a:gd name="connsiteY342" fmla="*/ 0 h 44233"/>
              <a:gd name="connsiteX343" fmla="*/ 11511695 w 16876714"/>
              <a:gd name="connsiteY343" fmla="*/ 32421 h 44233"/>
              <a:gd name="connsiteX344" fmla="*/ 11519161 w 16876714"/>
              <a:gd name="connsiteY344" fmla="*/ 43496 h 44233"/>
              <a:gd name="connsiteX345" fmla="*/ 11523682 w 16876714"/>
              <a:gd name="connsiteY345" fmla="*/ 40449 h 44233"/>
              <a:gd name="connsiteX346" fmla="*/ 11566769 w 16876714"/>
              <a:gd name="connsiteY346" fmla="*/ 31750 h 44233"/>
              <a:gd name="connsiteX347" fmla="*/ 11609856 w 16876714"/>
              <a:gd name="connsiteY347" fmla="*/ 40449 h 44233"/>
              <a:gd name="connsiteX348" fmla="*/ 11615190 w 16876714"/>
              <a:gd name="connsiteY348" fmla="*/ 44045 h 44233"/>
              <a:gd name="connsiteX349" fmla="*/ 11623027 w 16876714"/>
              <a:gd name="connsiteY349" fmla="*/ 32421 h 44233"/>
              <a:gd name="connsiteX350" fmla="*/ 11701300 w 16876714"/>
              <a:gd name="connsiteY350" fmla="*/ 0 h 44233"/>
              <a:gd name="connsiteX351" fmla="*/ 11779572 w 16876714"/>
              <a:gd name="connsiteY351" fmla="*/ 32421 h 44233"/>
              <a:gd name="connsiteX352" fmla="*/ 11787039 w 16876714"/>
              <a:gd name="connsiteY352" fmla="*/ 43496 h 44233"/>
              <a:gd name="connsiteX353" fmla="*/ 11791559 w 16876714"/>
              <a:gd name="connsiteY353" fmla="*/ 40449 h 44233"/>
              <a:gd name="connsiteX354" fmla="*/ 11834647 w 16876714"/>
              <a:gd name="connsiteY354" fmla="*/ 31750 h 44233"/>
              <a:gd name="connsiteX355" fmla="*/ 11877731 w 16876714"/>
              <a:gd name="connsiteY355" fmla="*/ 40449 h 44233"/>
              <a:gd name="connsiteX356" fmla="*/ 11883063 w 16876714"/>
              <a:gd name="connsiteY356" fmla="*/ 44044 h 44233"/>
              <a:gd name="connsiteX357" fmla="*/ 11890900 w 16876714"/>
              <a:gd name="connsiteY357" fmla="*/ 32421 h 44233"/>
              <a:gd name="connsiteX358" fmla="*/ 11969171 w 16876714"/>
              <a:gd name="connsiteY358" fmla="*/ 0 h 44233"/>
              <a:gd name="connsiteX359" fmla="*/ 12047444 w 16876714"/>
              <a:gd name="connsiteY359" fmla="*/ 32421 h 44233"/>
              <a:gd name="connsiteX360" fmla="*/ 12054912 w 16876714"/>
              <a:gd name="connsiteY360" fmla="*/ 43497 h 44233"/>
              <a:gd name="connsiteX361" fmla="*/ 12059434 w 16876714"/>
              <a:gd name="connsiteY361" fmla="*/ 40449 h 44233"/>
              <a:gd name="connsiteX362" fmla="*/ 12102521 w 16876714"/>
              <a:gd name="connsiteY362" fmla="*/ 31750 h 44233"/>
              <a:gd name="connsiteX363" fmla="*/ 12145609 w 16876714"/>
              <a:gd name="connsiteY363" fmla="*/ 40449 h 44233"/>
              <a:gd name="connsiteX364" fmla="*/ 12150940 w 16876714"/>
              <a:gd name="connsiteY364" fmla="*/ 44043 h 44233"/>
              <a:gd name="connsiteX365" fmla="*/ 12158776 w 16876714"/>
              <a:gd name="connsiteY365" fmla="*/ 32421 h 44233"/>
              <a:gd name="connsiteX366" fmla="*/ 12237049 w 16876714"/>
              <a:gd name="connsiteY366" fmla="*/ 0 h 44233"/>
              <a:gd name="connsiteX367" fmla="*/ 12315322 w 16876714"/>
              <a:gd name="connsiteY367" fmla="*/ 32421 h 44233"/>
              <a:gd name="connsiteX368" fmla="*/ 12322790 w 16876714"/>
              <a:gd name="connsiteY368" fmla="*/ 43497 h 44233"/>
              <a:gd name="connsiteX369" fmla="*/ 12327312 w 16876714"/>
              <a:gd name="connsiteY369" fmla="*/ 40449 h 44233"/>
              <a:gd name="connsiteX370" fmla="*/ 12370399 w 16876714"/>
              <a:gd name="connsiteY370" fmla="*/ 31750 h 44233"/>
              <a:gd name="connsiteX371" fmla="*/ 12413487 w 16876714"/>
              <a:gd name="connsiteY371" fmla="*/ 40449 h 44233"/>
              <a:gd name="connsiteX372" fmla="*/ 12418819 w 16876714"/>
              <a:gd name="connsiteY372" fmla="*/ 44044 h 44233"/>
              <a:gd name="connsiteX373" fmla="*/ 12426655 w 16876714"/>
              <a:gd name="connsiteY373" fmla="*/ 32421 h 44233"/>
              <a:gd name="connsiteX374" fmla="*/ 12504928 w 16876714"/>
              <a:gd name="connsiteY374" fmla="*/ 0 h 44233"/>
              <a:gd name="connsiteX375" fmla="*/ 12583201 w 16876714"/>
              <a:gd name="connsiteY375" fmla="*/ 32421 h 44233"/>
              <a:gd name="connsiteX376" fmla="*/ 12590669 w 16876714"/>
              <a:gd name="connsiteY376" fmla="*/ 43497 h 44233"/>
              <a:gd name="connsiteX377" fmla="*/ 12595191 w 16876714"/>
              <a:gd name="connsiteY377" fmla="*/ 40449 h 44233"/>
              <a:gd name="connsiteX378" fmla="*/ 12638278 w 16876714"/>
              <a:gd name="connsiteY378" fmla="*/ 31750 h 44233"/>
              <a:gd name="connsiteX379" fmla="*/ 12681366 w 16876714"/>
              <a:gd name="connsiteY379" fmla="*/ 40449 h 44233"/>
              <a:gd name="connsiteX380" fmla="*/ 12686697 w 16876714"/>
              <a:gd name="connsiteY380" fmla="*/ 44043 h 44233"/>
              <a:gd name="connsiteX381" fmla="*/ 12694533 w 16876714"/>
              <a:gd name="connsiteY381" fmla="*/ 32421 h 44233"/>
              <a:gd name="connsiteX382" fmla="*/ 12772806 w 16876714"/>
              <a:gd name="connsiteY382" fmla="*/ 0 h 44233"/>
              <a:gd name="connsiteX383" fmla="*/ 12851079 w 16876714"/>
              <a:gd name="connsiteY383" fmla="*/ 32421 h 44233"/>
              <a:gd name="connsiteX384" fmla="*/ 12858547 w 16876714"/>
              <a:gd name="connsiteY384" fmla="*/ 43497 h 44233"/>
              <a:gd name="connsiteX385" fmla="*/ 12863069 w 16876714"/>
              <a:gd name="connsiteY385" fmla="*/ 40449 h 44233"/>
              <a:gd name="connsiteX386" fmla="*/ 12906156 w 16876714"/>
              <a:gd name="connsiteY386" fmla="*/ 31750 h 44233"/>
              <a:gd name="connsiteX387" fmla="*/ 12949244 w 16876714"/>
              <a:gd name="connsiteY387" fmla="*/ 40449 h 44233"/>
              <a:gd name="connsiteX388" fmla="*/ 12954575 w 16876714"/>
              <a:gd name="connsiteY388" fmla="*/ 44043 h 44233"/>
              <a:gd name="connsiteX389" fmla="*/ 12962411 w 16876714"/>
              <a:gd name="connsiteY389" fmla="*/ 32421 h 44233"/>
              <a:gd name="connsiteX390" fmla="*/ 13040684 w 16876714"/>
              <a:gd name="connsiteY390" fmla="*/ 0 h 44233"/>
              <a:gd name="connsiteX391" fmla="*/ 13118957 w 16876714"/>
              <a:gd name="connsiteY391" fmla="*/ 32421 h 44233"/>
              <a:gd name="connsiteX392" fmla="*/ 13126425 w 16876714"/>
              <a:gd name="connsiteY392" fmla="*/ 43497 h 44233"/>
              <a:gd name="connsiteX393" fmla="*/ 13130947 w 16876714"/>
              <a:gd name="connsiteY393" fmla="*/ 40449 h 44233"/>
              <a:gd name="connsiteX394" fmla="*/ 13174034 w 16876714"/>
              <a:gd name="connsiteY394" fmla="*/ 31750 h 44233"/>
              <a:gd name="connsiteX395" fmla="*/ 13217122 w 16876714"/>
              <a:gd name="connsiteY395" fmla="*/ 40449 h 44233"/>
              <a:gd name="connsiteX396" fmla="*/ 13222454 w 16876714"/>
              <a:gd name="connsiteY396" fmla="*/ 44044 h 44233"/>
              <a:gd name="connsiteX397" fmla="*/ 13230290 w 16876714"/>
              <a:gd name="connsiteY397" fmla="*/ 32421 h 44233"/>
              <a:gd name="connsiteX398" fmla="*/ 13308563 w 16876714"/>
              <a:gd name="connsiteY398" fmla="*/ 0 h 44233"/>
              <a:gd name="connsiteX399" fmla="*/ 13386836 w 16876714"/>
              <a:gd name="connsiteY399" fmla="*/ 32421 h 44233"/>
              <a:gd name="connsiteX400" fmla="*/ 13394304 w 16876714"/>
              <a:gd name="connsiteY400" fmla="*/ 43497 h 44233"/>
              <a:gd name="connsiteX401" fmla="*/ 13398826 w 16876714"/>
              <a:gd name="connsiteY401" fmla="*/ 40449 h 44233"/>
              <a:gd name="connsiteX402" fmla="*/ 13441913 w 16876714"/>
              <a:gd name="connsiteY402" fmla="*/ 31750 h 44233"/>
              <a:gd name="connsiteX403" fmla="*/ 13485001 w 16876714"/>
              <a:gd name="connsiteY403" fmla="*/ 40449 h 44233"/>
              <a:gd name="connsiteX404" fmla="*/ 13490332 w 16876714"/>
              <a:gd name="connsiteY404" fmla="*/ 44043 h 44233"/>
              <a:gd name="connsiteX405" fmla="*/ 13498168 w 16876714"/>
              <a:gd name="connsiteY405" fmla="*/ 32421 h 44233"/>
              <a:gd name="connsiteX406" fmla="*/ 13576441 w 16876714"/>
              <a:gd name="connsiteY406" fmla="*/ 0 h 44233"/>
              <a:gd name="connsiteX407" fmla="*/ 13654714 w 16876714"/>
              <a:gd name="connsiteY407" fmla="*/ 32421 h 44233"/>
              <a:gd name="connsiteX408" fmla="*/ 13662182 w 16876714"/>
              <a:gd name="connsiteY408" fmla="*/ 43497 h 44233"/>
              <a:gd name="connsiteX409" fmla="*/ 13666704 w 16876714"/>
              <a:gd name="connsiteY409" fmla="*/ 40449 h 44233"/>
              <a:gd name="connsiteX410" fmla="*/ 13709791 w 16876714"/>
              <a:gd name="connsiteY410" fmla="*/ 31750 h 44233"/>
              <a:gd name="connsiteX411" fmla="*/ 13752879 w 16876714"/>
              <a:gd name="connsiteY411" fmla="*/ 40449 h 44233"/>
              <a:gd name="connsiteX412" fmla="*/ 13758210 w 16876714"/>
              <a:gd name="connsiteY412" fmla="*/ 44043 h 44233"/>
              <a:gd name="connsiteX413" fmla="*/ 13766046 w 16876714"/>
              <a:gd name="connsiteY413" fmla="*/ 32421 h 44233"/>
              <a:gd name="connsiteX414" fmla="*/ 13844319 w 16876714"/>
              <a:gd name="connsiteY414" fmla="*/ 0 h 44233"/>
              <a:gd name="connsiteX415" fmla="*/ 13922592 w 16876714"/>
              <a:gd name="connsiteY415" fmla="*/ 32421 h 44233"/>
              <a:gd name="connsiteX416" fmla="*/ 13930060 w 16876714"/>
              <a:gd name="connsiteY416" fmla="*/ 43497 h 44233"/>
              <a:gd name="connsiteX417" fmla="*/ 13934582 w 16876714"/>
              <a:gd name="connsiteY417" fmla="*/ 40449 h 44233"/>
              <a:gd name="connsiteX418" fmla="*/ 13977669 w 16876714"/>
              <a:gd name="connsiteY418" fmla="*/ 31750 h 44233"/>
              <a:gd name="connsiteX419" fmla="*/ 14020757 w 16876714"/>
              <a:gd name="connsiteY419" fmla="*/ 40449 h 44233"/>
              <a:gd name="connsiteX420" fmla="*/ 14026089 w 16876714"/>
              <a:gd name="connsiteY420" fmla="*/ 44044 h 44233"/>
              <a:gd name="connsiteX421" fmla="*/ 14033925 w 16876714"/>
              <a:gd name="connsiteY421" fmla="*/ 32421 h 44233"/>
              <a:gd name="connsiteX422" fmla="*/ 14112198 w 16876714"/>
              <a:gd name="connsiteY422" fmla="*/ 0 h 44233"/>
              <a:gd name="connsiteX423" fmla="*/ 14190471 w 16876714"/>
              <a:gd name="connsiteY423" fmla="*/ 32421 h 44233"/>
              <a:gd name="connsiteX424" fmla="*/ 14197939 w 16876714"/>
              <a:gd name="connsiteY424" fmla="*/ 43497 h 44233"/>
              <a:gd name="connsiteX425" fmla="*/ 14202461 w 16876714"/>
              <a:gd name="connsiteY425" fmla="*/ 40449 h 44233"/>
              <a:gd name="connsiteX426" fmla="*/ 14245548 w 16876714"/>
              <a:gd name="connsiteY426" fmla="*/ 31750 h 44233"/>
              <a:gd name="connsiteX427" fmla="*/ 14288636 w 16876714"/>
              <a:gd name="connsiteY427" fmla="*/ 40449 h 44233"/>
              <a:gd name="connsiteX428" fmla="*/ 14293967 w 16876714"/>
              <a:gd name="connsiteY428" fmla="*/ 44043 h 44233"/>
              <a:gd name="connsiteX429" fmla="*/ 14301803 w 16876714"/>
              <a:gd name="connsiteY429" fmla="*/ 32421 h 44233"/>
              <a:gd name="connsiteX430" fmla="*/ 14380076 w 16876714"/>
              <a:gd name="connsiteY430" fmla="*/ 0 h 44233"/>
              <a:gd name="connsiteX431" fmla="*/ 14458349 w 16876714"/>
              <a:gd name="connsiteY431" fmla="*/ 32421 h 44233"/>
              <a:gd name="connsiteX432" fmla="*/ 14465817 w 16876714"/>
              <a:gd name="connsiteY432" fmla="*/ 43497 h 44233"/>
              <a:gd name="connsiteX433" fmla="*/ 14470339 w 16876714"/>
              <a:gd name="connsiteY433" fmla="*/ 40449 h 44233"/>
              <a:gd name="connsiteX434" fmla="*/ 14513426 w 16876714"/>
              <a:gd name="connsiteY434" fmla="*/ 31750 h 44233"/>
              <a:gd name="connsiteX435" fmla="*/ 14556514 w 16876714"/>
              <a:gd name="connsiteY435" fmla="*/ 40449 h 44233"/>
              <a:gd name="connsiteX436" fmla="*/ 14561845 w 16876714"/>
              <a:gd name="connsiteY436" fmla="*/ 44043 h 44233"/>
              <a:gd name="connsiteX437" fmla="*/ 14569681 w 16876714"/>
              <a:gd name="connsiteY437" fmla="*/ 32421 h 44233"/>
              <a:gd name="connsiteX438" fmla="*/ 14647954 w 16876714"/>
              <a:gd name="connsiteY438" fmla="*/ 0 h 44233"/>
              <a:gd name="connsiteX439" fmla="*/ 14726227 w 16876714"/>
              <a:gd name="connsiteY439" fmla="*/ 32421 h 44233"/>
              <a:gd name="connsiteX440" fmla="*/ 14733695 w 16876714"/>
              <a:gd name="connsiteY440" fmla="*/ 43497 h 44233"/>
              <a:gd name="connsiteX441" fmla="*/ 14738217 w 16876714"/>
              <a:gd name="connsiteY441" fmla="*/ 40449 h 44233"/>
              <a:gd name="connsiteX442" fmla="*/ 14781304 w 16876714"/>
              <a:gd name="connsiteY442" fmla="*/ 31750 h 44233"/>
              <a:gd name="connsiteX443" fmla="*/ 14824392 w 16876714"/>
              <a:gd name="connsiteY443" fmla="*/ 40449 h 44233"/>
              <a:gd name="connsiteX444" fmla="*/ 14829724 w 16876714"/>
              <a:gd name="connsiteY444" fmla="*/ 44044 h 44233"/>
              <a:gd name="connsiteX445" fmla="*/ 14837560 w 16876714"/>
              <a:gd name="connsiteY445" fmla="*/ 32421 h 44233"/>
              <a:gd name="connsiteX446" fmla="*/ 14915833 w 16876714"/>
              <a:gd name="connsiteY446" fmla="*/ 0 h 44233"/>
              <a:gd name="connsiteX447" fmla="*/ 14994106 w 16876714"/>
              <a:gd name="connsiteY447" fmla="*/ 32421 h 44233"/>
              <a:gd name="connsiteX448" fmla="*/ 15001574 w 16876714"/>
              <a:gd name="connsiteY448" fmla="*/ 43497 h 44233"/>
              <a:gd name="connsiteX449" fmla="*/ 15006096 w 16876714"/>
              <a:gd name="connsiteY449" fmla="*/ 40449 h 44233"/>
              <a:gd name="connsiteX450" fmla="*/ 15049183 w 16876714"/>
              <a:gd name="connsiteY450" fmla="*/ 31750 h 44233"/>
              <a:gd name="connsiteX451" fmla="*/ 15092271 w 16876714"/>
              <a:gd name="connsiteY451" fmla="*/ 40449 h 44233"/>
              <a:gd name="connsiteX452" fmla="*/ 15097602 w 16876714"/>
              <a:gd name="connsiteY452" fmla="*/ 44043 h 44233"/>
              <a:gd name="connsiteX453" fmla="*/ 15105438 w 16876714"/>
              <a:gd name="connsiteY453" fmla="*/ 32421 h 44233"/>
              <a:gd name="connsiteX454" fmla="*/ 15183711 w 16876714"/>
              <a:gd name="connsiteY454" fmla="*/ 0 h 44233"/>
              <a:gd name="connsiteX455" fmla="*/ 15261984 w 16876714"/>
              <a:gd name="connsiteY455" fmla="*/ 32421 h 44233"/>
              <a:gd name="connsiteX456" fmla="*/ 15269452 w 16876714"/>
              <a:gd name="connsiteY456" fmla="*/ 43497 h 44233"/>
              <a:gd name="connsiteX457" fmla="*/ 15273974 w 16876714"/>
              <a:gd name="connsiteY457" fmla="*/ 40449 h 44233"/>
              <a:gd name="connsiteX458" fmla="*/ 15317061 w 16876714"/>
              <a:gd name="connsiteY458" fmla="*/ 31750 h 44233"/>
              <a:gd name="connsiteX459" fmla="*/ 15360149 w 16876714"/>
              <a:gd name="connsiteY459" fmla="*/ 40449 h 44233"/>
              <a:gd name="connsiteX460" fmla="*/ 15365480 w 16876714"/>
              <a:gd name="connsiteY460" fmla="*/ 44043 h 44233"/>
              <a:gd name="connsiteX461" fmla="*/ 15373316 w 16876714"/>
              <a:gd name="connsiteY461" fmla="*/ 32421 h 44233"/>
              <a:gd name="connsiteX462" fmla="*/ 15451589 w 16876714"/>
              <a:gd name="connsiteY462" fmla="*/ 0 h 44233"/>
              <a:gd name="connsiteX463" fmla="*/ 15529862 w 16876714"/>
              <a:gd name="connsiteY463" fmla="*/ 32421 h 44233"/>
              <a:gd name="connsiteX464" fmla="*/ 15537330 w 16876714"/>
              <a:gd name="connsiteY464" fmla="*/ 43497 h 44233"/>
              <a:gd name="connsiteX465" fmla="*/ 15541852 w 16876714"/>
              <a:gd name="connsiteY465" fmla="*/ 40449 h 44233"/>
              <a:gd name="connsiteX466" fmla="*/ 15584939 w 16876714"/>
              <a:gd name="connsiteY466" fmla="*/ 31750 h 44233"/>
              <a:gd name="connsiteX467" fmla="*/ 15628027 w 16876714"/>
              <a:gd name="connsiteY467" fmla="*/ 40449 h 44233"/>
              <a:gd name="connsiteX468" fmla="*/ 15633359 w 16876714"/>
              <a:gd name="connsiteY468" fmla="*/ 44044 h 44233"/>
              <a:gd name="connsiteX469" fmla="*/ 15641195 w 16876714"/>
              <a:gd name="connsiteY469" fmla="*/ 32421 h 44233"/>
              <a:gd name="connsiteX470" fmla="*/ 15719468 w 16876714"/>
              <a:gd name="connsiteY470" fmla="*/ 0 h 44233"/>
              <a:gd name="connsiteX471" fmla="*/ 15797741 w 16876714"/>
              <a:gd name="connsiteY471" fmla="*/ 32421 h 44233"/>
              <a:gd name="connsiteX472" fmla="*/ 15805209 w 16876714"/>
              <a:gd name="connsiteY472" fmla="*/ 43497 h 44233"/>
              <a:gd name="connsiteX473" fmla="*/ 15809731 w 16876714"/>
              <a:gd name="connsiteY473" fmla="*/ 40449 h 44233"/>
              <a:gd name="connsiteX474" fmla="*/ 15852818 w 16876714"/>
              <a:gd name="connsiteY474" fmla="*/ 31750 h 44233"/>
              <a:gd name="connsiteX475" fmla="*/ 15895906 w 16876714"/>
              <a:gd name="connsiteY475" fmla="*/ 40449 h 44233"/>
              <a:gd name="connsiteX476" fmla="*/ 15901238 w 16876714"/>
              <a:gd name="connsiteY476" fmla="*/ 44043 h 44233"/>
              <a:gd name="connsiteX477" fmla="*/ 15909074 w 16876714"/>
              <a:gd name="connsiteY477" fmla="*/ 32421 h 44233"/>
              <a:gd name="connsiteX478" fmla="*/ 15987346 w 16876714"/>
              <a:gd name="connsiteY478" fmla="*/ 0 h 44233"/>
              <a:gd name="connsiteX479" fmla="*/ 16065618 w 16876714"/>
              <a:gd name="connsiteY479" fmla="*/ 32421 h 44233"/>
              <a:gd name="connsiteX480" fmla="*/ 16073086 w 16876714"/>
              <a:gd name="connsiteY480" fmla="*/ 43497 h 44233"/>
              <a:gd name="connsiteX481" fmla="*/ 16077610 w 16876714"/>
              <a:gd name="connsiteY481" fmla="*/ 40449 h 44233"/>
              <a:gd name="connsiteX482" fmla="*/ 16120698 w 16876714"/>
              <a:gd name="connsiteY482" fmla="*/ 31750 h 44233"/>
              <a:gd name="connsiteX483" fmla="*/ 16163782 w 16876714"/>
              <a:gd name="connsiteY483" fmla="*/ 40449 h 44233"/>
              <a:gd name="connsiteX484" fmla="*/ 16169114 w 16876714"/>
              <a:gd name="connsiteY484" fmla="*/ 44043 h 44233"/>
              <a:gd name="connsiteX485" fmla="*/ 16176950 w 16876714"/>
              <a:gd name="connsiteY485" fmla="*/ 32421 h 44233"/>
              <a:gd name="connsiteX486" fmla="*/ 16255226 w 16876714"/>
              <a:gd name="connsiteY486" fmla="*/ 0 h 44233"/>
              <a:gd name="connsiteX487" fmla="*/ 16333498 w 16876714"/>
              <a:gd name="connsiteY487" fmla="*/ 32421 h 44233"/>
              <a:gd name="connsiteX488" fmla="*/ 16340966 w 16876714"/>
              <a:gd name="connsiteY488" fmla="*/ 43497 h 44233"/>
              <a:gd name="connsiteX489" fmla="*/ 16345486 w 16876714"/>
              <a:gd name="connsiteY489" fmla="*/ 40449 h 44233"/>
              <a:gd name="connsiteX490" fmla="*/ 16388574 w 16876714"/>
              <a:gd name="connsiteY490" fmla="*/ 31750 h 44233"/>
              <a:gd name="connsiteX491" fmla="*/ 16431662 w 16876714"/>
              <a:gd name="connsiteY491" fmla="*/ 40449 h 44233"/>
              <a:gd name="connsiteX492" fmla="*/ 16436994 w 16876714"/>
              <a:gd name="connsiteY492" fmla="*/ 44044 h 44233"/>
              <a:gd name="connsiteX493" fmla="*/ 16444830 w 16876714"/>
              <a:gd name="connsiteY493" fmla="*/ 32421 h 44233"/>
              <a:gd name="connsiteX494" fmla="*/ 16523102 w 16876714"/>
              <a:gd name="connsiteY494" fmla="*/ 0 h 44233"/>
              <a:gd name="connsiteX495" fmla="*/ 16601378 w 16876714"/>
              <a:gd name="connsiteY495" fmla="*/ 32421 h 44233"/>
              <a:gd name="connsiteX496" fmla="*/ 16608846 w 16876714"/>
              <a:gd name="connsiteY496" fmla="*/ 43497 h 44233"/>
              <a:gd name="connsiteX497" fmla="*/ 16613366 w 16876714"/>
              <a:gd name="connsiteY497" fmla="*/ 40449 h 44233"/>
              <a:gd name="connsiteX498" fmla="*/ 16656454 w 16876714"/>
              <a:gd name="connsiteY498" fmla="*/ 31750 h 44233"/>
              <a:gd name="connsiteX499" fmla="*/ 16699542 w 16876714"/>
              <a:gd name="connsiteY499" fmla="*/ 40449 h 44233"/>
              <a:gd name="connsiteX500" fmla="*/ 16704866 w 16876714"/>
              <a:gd name="connsiteY500" fmla="*/ 44040 h 44233"/>
              <a:gd name="connsiteX501" fmla="*/ 16712702 w 16876714"/>
              <a:gd name="connsiteY501" fmla="*/ 32421 h 44233"/>
              <a:gd name="connsiteX502" fmla="*/ 16790974 w 16876714"/>
              <a:gd name="connsiteY502" fmla="*/ 0 h 44233"/>
              <a:gd name="connsiteX503" fmla="*/ 16869246 w 16876714"/>
              <a:gd name="connsiteY503" fmla="*/ 32421 h 44233"/>
              <a:gd name="connsiteX504" fmla="*/ 16876714 w 16876714"/>
              <a:gd name="connsiteY504" fmla="*/ 43497 h 44233"/>
              <a:gd name="connsiteX0" fmla="*/ 0 w 16876714"/>
              <a:gd name="connsiteY0" fmla="*/ 43496 h 44233"/>
              <a:gd name="connsiteX1" fmla="*/ 4520 w 16876714"/>
              <a:gd name="connsiteY1" fmla="*/ 40449 h 44233"/>
              <a:gd name="connsiteX2" fmla="*/ 90694 w 16876714"/>
              <a:gd name="connsiteY2" fmla="*/ 40449 h 44233"/>
              <a:gd name="connsiteX3" fmla="*/ 96028 w 16876714"/>
              <a:gd name="connsiteY3" fmla="*/ 44044 h 44233"/>
              <a:gd name="connsiteX4" fmla="*/ 103865 w 16876714"/>
              <a:gd name="connsiteY4" fmla="*/ 32421 h 44233"/>
              <a:gd name="connsiteX5" fmla="*/ 182138 w 16876714"/>
              <a:gd name="connsiteY5" fmla="*/ 0 h 44233"/>
              <a:gd name="connsiteX6" fmla="*/ 260411 w 16876714"/>
              <a:gd name="connsiteY6" fmla="*/ 32421 h 44233"/>
              <a:gd name="connsiteX7" fmla="*/ 267878 w 16876714"/>
              <a:gd name="connsiteY7" fmla="*/ 43496 h 44233"/>
              <a:gd name="connsiteX8" fmla="*/ 272398 w 16876714"/>
              <a:gd name="connsiteY8" fmla="*/ 40449 h 44233"/>
              <a:gd name="connsiteX9" fmla="*/ 315485 w 16876714"/>
              <a:gd name="connsiteY9" fmla="*/ 31750 h 44233"/>
              <a:gd name="connsiteX10" fmla="*/ 358573 w 16876714"/>
              <a:gd name="connsiteY10" fmla="*/ 40449 h 44233"/>
              <a:gd name="connsiteX11" fmla="*/ 363906 w 16876714"/>
              <a:gd name="connsiteY11" fmla="*/ 44045 h 44233"/>
              <a:gd name="connsiteX12" fmla="*/ 371744 w 16876714"/>
              <a:gd name="connsiteY12" fmla="*/ 32421 h 44233"/>
              <a:gd name="connsiteX13" fmla="*/ 450017 w 16876714"/>
              <a:gd name="connsiteY13" fmla="*/ 0 h 44233"/>
              <a:gd name="connsiteX14" fmla="*/ 528290 w 16876714"/>
              <a:gd name="connsiteY14" fmla="*/ 32421 h 44233"/>
              <a:gd name="connsiteX15" fmla="*/ 535757 w 16876714"/>
              <a:gd name="connsiteY15" fmla="*/ 43496 h 44233"/>
              <a:gd name="connsiteX16" fmla="*/ 540277 w 16876714"/>
              <a:gd name="connsiteY16" fmla="*/ 40449 h 44233"/>
              <a:gd name="connsiteX17" fmla="*/ 583365 w 16876714"/>
              <a:gd name="connsiteY17" fmla="*/ 31750 h 44233"/>
              <a:gd name="connsiteX18" fmla="*/ 626452 w 16876714"/>
              <a:gd name="connsiteY18" fmla="*/ 40449 h 44233"/>
              <a:gd name="connsiteX19" fmla="*/ 631786 w 16876714"/>
              <a:gd name="connsiteY19" fmla="*/ 44045 h 44233"/>
              <a:gd name="connsiteX20" fmla="*/ 639623 w 16876714"/>
              <a:gd name="connsiteY20" fmla="*/ 32421 h 44233"/>
              <a:gd name="connsiteX21" fmla="*/ 717896 w 16876714"/>
              <a:gd name="connsiteY21" fmla="*/ 0 h 44233"/>
              <a:gd name="connsiteX22" fmla="*/ 796169 w 16876714"/>
              <a:gd name="connsiteY22" fmla="*/ 32421 h 44233"/>
              <a:gd name="connsiteX23" fmla="*/ 803637 w 16876714"/>
              <a:gd name="connsiteY23" fmla="*/ 43496 h 44233"/>
              <a:gd name="connsiteX24" fmla="*/ 808156 w 16876714"/>
              <a:gd name="connsiteY24" fmla="*/ 40449 h 44233"/>
              <a:gd name="connsiteX25" fmla="*/ 851244 w 16876714"/>
              <a:gd name="connsiteY25" fmla="*/ 31750 h 44233"/>
              <a:gd name="connsiteX26" fmla="*/ 894331 w 16876714"/>
              <a:gd name="connsiteY26" fmla="*/ 40449 h 44233"/>
              <a:gd name="connsiteX27" fmla="*/ 899664 w 16876714"/>
              <a:gd name="connsiteY27" fmla="*/ 44045 h 44233"/>
              <a:gd name="connsiteX28" fmla="*/ 907502 w 16876714"/>
              <a:gd name="connsiteY28" fmla="*/ 32421 h 44233"/>
              <a:gd name="connsiteX29" fmla="*/ 985775 w 16876714"/>
              <a:gd name="connsiteY29" fmla="*/ 0 h 44233"/>
              <a:gd name="connsiteX30" fmla="*/ 1064048 w 16876714"/>
              <a:gd name="connsiteY30" fmla="*/ 32421 h 44233"/>
              <a:gd name="connsiteX31" fmla="*/ 1071515 w 16876714"/>
              <a:gd name="connsiteY31" fmla="*/ 43496 h 44233"/>
              <a:gd name="connsiteX32" fmla="*/ 1076035 w 16876714"/>
              <a:gd name="connsiteY32" fmla="*/ 40449 h 44233"/>
              <a:gd name="connsiteX33" fmla="*/ 1119122 w 16876714"/>
              <a:gd name="connsiteY33" fmla="*/ 31750 h 44233"/>
              <a:gd name="connsiteX34" fmla="*/ 1162210 w 16876714"/>
              <a:gd name="connsiteY34" fmla="*/ 40449 h 44233"/>
              <a:gd name="connsiteX35" fmla="*/ 1167543 w 16876714"/>
              <a:gd name="connsiteY35" fmla="*/ 44045 h 44233"/>
              <a:gd name="connsiteX36" fmla="*/ 1175380 w 16876714"/>
              <a:gd name="connsiteY36" fmla="*/ 32421 h 44233"/>
              <a:gd name="connsiteX37" fmla="*/ 1253655 w 16876714"/>
              <a:gd name="connsiteY37" fmla="*/ 0 h 44233"/>
              <a:gd name="connsiteX38" fmla="*/ 1331927 w 16876714"/>
              <a:gd name="connsiteY38" fmla="*/ 32421 h 44233"/>
              <a:gd name="connsiteX39" fmla="*/ 1339394 w 16876714"/>
              <a:gd name="connsiteY39" fmla="*/ 43496 h 44233"/>
              <a:gd name="connsiteX40" fmla="*/ 1343914 w 16876714"/>
              <a:gd name="connsiteY40" fmla="*/ 40449 h 44233"/>
              <a:gd name="connsiteX41" fmla="*/ 1387001 w 16876714"/>
              <a:gd name="connsiteY41" fmla="*/ 31750 h 44233"/>
              <a:gd name="connsiteX42" fmla="*/ 1430088 w 16876714"/>
              <a:gd name="connsiteY42" fmla="*/ 40449 h 44233"/>
              <a:gd name="connsiteX43" fmla="*/ 1435422 w 16876714"/>
              <a:gd name="connsiteY43" fmla="*/ 44044 h 44233"/>
              <a:gd name="connsiteX44" fmla="*/ 1443258 w 16876714"/>
              <a:gd name="connsiteY44" fmla="*/ 32421 h 44233"/>
              <a:gd name="connsiteX45" fmla="*/ 1521532 w 16876714"/>
              <a:gd name="connsiteY45" fmla="*/ 0 h 44233"/>
              <a:gd name="connsiteX46" fmla="*/ 1599805 w 16876714"/>
              <a:gd name="connsiteY46" fmla="*/ 32421 h 44233"/>
              <a:gd name="connsiteX47" fmla="*/ 1607272 w 16876714"/>
              <a:gd name="connsiteY47" fmla="*/ 43496 h 44233"/>
              <a:gd name="connsiteX48" fmla="*/ 1611791 w 16876714"/>
              <a:gd name="connsiteY48" fmla="*/ 40449 h 44233"/>
              <a:gd name="connsiteX49" fmla="*/ 1654878 w 16876714"/>
              <a:gd name="connsiteY49" fmla="*/ 31750 h 44233"/>
              <a:gd name="connsiteX50" fmla="*/ 1697966 w 16876714"/>
              <a:gd name="connsiteY50" fmla="*/ 40449 h 44233"/>
              <a:gd name="connsiteX51" fmla="*/ 1703299 w 16876714"/>
              <a:gd name="connsiteY51" fmla="*/ 44044 h 44233"/>
              <a:gd name="connsiteX52" fmla="*/ 1711136 w 16876714"/>
              <a:gd name="connsiteY52" fmla="*/ 32421 h 44233"/>
              <a:gd name="connsiteX53" fmla="*/ 1789407 w 16876714"/>
              <a:gd name="connsiteY53" fmla="*/ 0 h 44233"/>
              <a:gd name="connsiteX54" fmla="*/ 1867682 w 16876714"/>
              <a:gd name="connsiteY54" fmla="*/ 32421 h 44233"/>
              <a:gd name="connsiteX55" fmla="*/ 1875149 w 16876714"/>
              <a:gd name="connsiteY55" fmla="*/ 43496 h 44233"/>
              <a:gd name="connsiteX56" fmla="*/ 1879668 w 16876714"/>
              <a:gd name="connsiteY56" fmla="*/ 40449 h 44233"/>
              <a:gd name="connsiteX57" fmla="*/ 1922757 w 16876714"/>
              <a:gd name="connsiteY57" fmla="*/ 31750 h 44233"/>
              <a:gd name="connsiteX58" fmla="*/ 1965843 w 16876714"/>
              <a:gd name="connsiteY58" fmla="*/ 40449 h 44233"/>
              <a:gd name="connsiteX59" fmla="*/ 1971178 w 16876714"/>
              <a:gd name="connsiteY59" fmla="*/ 44045 h 44233"/>
              <a:gd name="connsiteX60" fmla="*/ 1979014 w 16876714"/>
              <a:gd name="connsiteY60" fmla="*/ 32421 h 44233"/>
              <a:gd name="connsiteX61" fmla="*/ 2057287 w 16876714"/>
              <a:gd name="connsiteY61" fmla="*/ 0 h 44233"/>
              <a:gd name="connsiteX62" fmla="*/ 2135560 w 16876714"/>
              <a:gd name="connsiteY62" fmla="*/ 32421 h 44233"/>
              <a:gd name="connsiteX63" fmla="*/ 2143026 w 16876714"/>
              <a:gd name="connsiteY63" fmla="*/ 43496 h 44233"/>
              <a:gd name="connsiteX64" fmla="*/ 2147547 w 16876714"/>
              <a:gd name="connsiteY64" fmla="*/ 40449 h 44233"/>
              <a:gd name="connsiteX65" fmla="*/ 2190635 w 16876714"/>
              <a:gd name="connsiteY65" fmla="*/ 31750 h 44233"/>
              <a:gd name="connsiteX66" fmla="*/ 2233721 w 16876714"/>
              <a:gd name="connsiteY66" fmla="*/ 40449 h 44233"/>
              <a:gd name="connsiteX67" fmla="*/ 2239056 w 16876714"/>
              <a:gd name="connsiteY67" fmla="*/ 44045 h 44233"/>
              <a:gd name="connsiteX68" fmla="*/ 2246892 w 16876714"/>
              <a:gd name="connsiteY68" fmla="*/ 32421 h 44233"/>
              <a:gd name="connsiteX69" fmla="*/ 2325166 w 16876714"/>
              <a:gd name="connsiteY69" fmla="*/ 0 h 44233"/>
              <a:gd name="connsiteX70" fmla="*/ 2403439 w 16876714"/>
              <a:gd name="connsiteY70" fmla="*/ 32421 h 44233"/>
              <a:gd name="connsiteX71" fmla="*/ 2410905 w 16876714"/>
              <a:gd name="connsiteY71" fmla="*/ 43496 h 44233"/>
              <a:gd name="connsiteX72" fmla="*/ 2415425 w 16876714"/>
              <a:gd name="connsiteY72" fmla="*/ 40449 h 44233"/>
              <a:gd name="connsiteX73" fmla="*/ 2458511 w 16876714"/>
              <a:gd name="connsiteY73" fmla="*/ 31750 h 44233"/>
              <a:gd name="connsiteX74" fmla="*/ 2501600 w 16876714"/>
              <a:gd name="connsiteY74" fmla="*/ 40449 h 44233"/>
              <a:gd name="connsiteX75" fmla="*/ 2506933 w 16876714"/>
              <a:gd name="connsiteY75" fmla="*/ 44045 h 44233"/>
              <a:gd name="connsiteX76" fmla="*/ 2514770 w 16876714"/>
              <a:gd name="connsiteY76" fmla="*/ 32421 h 44233"/>
              <a:gd name="connsiteX77" fmla="*/ 2593043 w 16876714"/>
              <a:gd name="connsiteY77" fmla="*/ 0 h 44233"/>
              <a:gd name="connsiteX78" fmla="*/ 2671316 w 16876714"/>
              <a:gd name="connsiteY78" fmla="*/ 32421 h 44233"/>
              <a:gd name="connsiteX79" fmla="*/ 2678783 w 16876714"/>
              <a:gd name="connsiteY79" fmla="*/ 43496 h 44233"/>
              <a:gd name="connsiteX80" fmla="*/ 2683303 w 16876714"/>
              <a:gd name="connsiteY80" fmla="*/ 40449 h 44233"/>
              <a:gd name="connsiteX81" fmla="*/ 2726391 w 16876714"/>
              <a:gd name="connsiteY81" fmla="*/ 31750 h 44233"/>
              <a:gd name="connsiteX82" fmla="*/ 2769478 w 16876714"/>
              <a:gd name="connsiteY82" fmla="*/ 40449 h 44233"/>
              <a:gd name="connsiteX83" fmla="*/ 2774813 w 16876714"/>
              <a:gd name="connsiteY83" fmla="*/ 44045 h 44233"/>
              <a:gd name="connsiteX84" fmla="*/ 2782649 w 16876714"/>
              <a:gd name="connsiteY84" fmla="*/ 32421 h 44233"/>
              <a:gd name="connsiteX85" fmla="*/ 2860922 w 16876714"/>
              <a:gd name="connsiteY85" fmla="*/ 0 h 44233"/>
              <a:gd name="connsiteX86" fmla="*/ 2939195 w 16876714"/>
              <a:gd name="connsiteY86" fmla="*/ 32421 h 44233"/>
              <a:gd name="connsiteX87" fmla="*/ 2946661 w 16876714"/>
              <a:gd name="connsiteY87" fmla="*/ 43496 h 44233"/>
              <a:gd name="connsiteX88" fmla="*/ 2951182 w 16876714"/>
              <a:gd name="connsiteY88" fmla="*/ 40449 h 44233"/>
              <a:gd name="connsiteX89" fmla="*/ 2994269 w 16876714"/>
              <a:gd name="connsiteY89" fmla="*/ 31750 h 44233"/>
              <a:gd name="connsiteX90" fmla="*/ 3037356 w 16876714"/>
              <a:gd name="connsiteY90" fmla="*/ 40449 h 44233"/>
              <a:gd name="connsiteX91" fmla="*/ 3042690 w 16876714"/>
              <a:gd name="connsiteY91" fmla="*/ 44045 h 44233"/>
              <a:gd name="connsiteX92" fmla="*/ 3050527 w 16876714"/>
              <a:gd name="connsiteY92" fmla="*/ 32421 h 44233"/>
              <a:gd name="connsiteX93" fmla="*/ 3128800 w 16876714"/>
              <a:gd name="connsiteY93" fmla="*/ 0 h 44233"/>
              <a:gd name="connsiteX94" fmla="*/ 3207072 w 16876714"/>
              <a:gd name="connsiteY94" fmla="*/ 32421 h 44233"/>
              <a:gd name="connsiteX95" fmla="*/ 3214539 w 16876714"/>
              <a:gd name="connsiteY95" fmla="*/ 43496 h 44233"/>
              <a:gd name="connsiteX96" fmla="*/ 3219059 w 16876714"/>
              <a:gd name="connsiteY96" fmla="*/ 40449 h 44233"/>
              <a:gd name="connsiteX97" fmla="*/ 3262147 w 16876714"/>
              <a:gd name="connsiteY97" fmla="*/ 31750 h 44233"/>
              <a:gd name="connsiteX98" fmla="*/ 3305232 w 16876714"/>
              <a:gd name="connsiteY98" fmla="*/ 40449 h 44233"/>
              <a:gd name="connsiteX99" fmla="*/ 3310564 w 16876714"/>
              <a:gd name="connsiteY99" fmla="*/ 44044 h 44233"/>
              <a:gd name="connsiteX100" fmla="*/ 3318400 w 16876714"/>
              <a:gd name="connsiteY100" fmla="*/ 32421 h 44233"/>
              <a:gd name="connsiteX101" fmla="*/ 3396671 w 16876714"/>
              <a:gd name="connsiteY101" fmla="*/ 0 h 44233"/>
              <a:gd name="connsiteX102" fmla="*/ 3474945 w 16876714"/>
              <a:gd name="connsiteY102" fmla="*/ 32421 h 44233"/>
              <a:gd name="connsiteX103" fmla="*/ 3482412 w 16876714"/>
              <a:gd name="connsiteY103" fmla="*/ 43497 h 44233"/>
              <a:gd name="connsiteX104" fmla="*/ 3486935 w 16876714"/>
              <a:gd name="connsiteY104" fmla="*/ 40449 h 44233"/>
              <a:gd name="connsiteX105" fmla="*/ 3530021 w 16876714"/>
              <a:gd name="connsiteY105" fmla="*/ 31750 h 44233"/>
              <a:gd name="connsiteX106" fmla="*/ 3573110 w 16876714"/>
              <a:gd name="connsiteY106" fmla="*/ 40449 h 44233"/>
              <a:gd name="connsiteX107" fmla="*/ 3578441 w 16876714"/>
              <a:gd name="connsiteY107" fmla="*/ 44043 h 44233"/>
              <a:gd name="connsiteX108" fmla="*/ 3586277 w 16876714"/>
              <a:gd name="connsiteY108" fmla="*/ 32421 h 44233"/>
              <a:gd name="connsiteX109" fmla="*/ 3664549 w 16876714"/>
              <a:gd name="connsiteY109" fmla="*/ 0 h 44233"/>
              <a:gd name="connsiteX110" fmla="*/ 3742823 w 16876714"/>
              <a:gd name="connsiteY110" fmla="*/ 32421 h 44233"/>
              <a:gd name="connsiteX111" fmla="*/ 3750290 w 16876714"/>
              <a:gd name="connsiteY111" fmla="*/ 43497 h 44233"/>
              <a:gd name="connsiteX112" fmla="*/ 3754813 w 16876714"/>
              <a:gd name="connsiteY112" fmla="*/ 40449 h 44233"/>
              <a:gd name="connsiteX113" fmla="*/ 3797899 w 16876714"/>
              <a:gd name="connsiteY113" fmla="*/ 31750 h 44233"/>
              <a:gd name="connsiteX114" fmla="*/ 3840988 w 16876714"/>
              <a:gd name="connsiteY114" fmla="*/ 40449 h 44233"/>
              <a:gd name="connsiteX115" fmla="*/ 3846320 w 16876714"/>
              <a:gd name="connsiteY115" fmla="*/ 44044 h 44233"/>
              <a:gd name="connsiteX116" fmla="*/ 3854155 w 16876714"/>
              <a:gd name="connsiteY116" fmla="*/ 32421 h 44233"/>
              <a:gd name="connsiteX117" fmla="*/ 3932428 w 16876714"/>
              <a:gd name="connsiteY117" fmla="*/ 0 h 44233"/>
              <a:gd name="connsiteX118" fmla="*/ 4010702 w 16876714"/>
              <a:gd name="connsiteY118" fmla="*/ 32421 h 44233"/>
              <a:gd name="connsiteX119" fmla="*/ 4018169 w 16876714"/>
              <a:gd name="connsiteY119" fmla="*/ 43497 h 44233"/>
              <a:gd name="connsiteX120" fmla="*/ 4022691 w 16876714"/>
              <a:gd name="connsiteY120" fmla="*/ 40449 h 44233"/>
              <a:gd name="connsiteX121" fmla="*/ 4065778 w 16876714"/>
              <a:gd name="connsiteY121" fmla="*/ 31750 h 44233"/>
              <a:gd name="connsiteX122" fmla="*/ 4108867 w 16876714"/>
              <a:gd name="connsiteY122" fmla="*/ 40449 h 44233"/>
              <a:gd name="connsiteX123" fmla="*/ 4114198 w 16876714"/>
              <a:gd name="connsiteY123" fmla="*/ 44043 h 44233"/>
              <a:gd name="connsiteX124" fmla="*/ 4122033 w 16876714"/>
              <a:gd name="connsiteY124" fmla="*/ 32421 h 44233"/>
              <a:gd name="connsiteX125" fmla="*/ 4200306 w 16876714"/>
              <a:gd name="connsiteY125" fmla="*/ 0 h 44233"/>
              <a:gd name="connsiteX126" fmla="*/ 4278580 w 16876714"/>
              <a:gd name="connsiteY126" fmla="*/ 32421 h 44233"/>
              <a:gd name="connsiteX127" fmla="*/ 4286047 w 16876714"/>
              <a:gd name="connsiteY127" fmla="*/ 43497 h 44233"/>
              <a:gd name="connsiteX128" fmla="*/ 4290569 w 16876714"/>
              <a:gd name="connsiteY128" fmla="*/ 40449 h 44233"/>
              <a:gd name="connsiteX129" fmla="*/ 4333656 w 16876714"/>
              <a:gd name="connsiteY129" fmla="*/ 31750 h 44233"/>
              <a:gd name="connsiteX130" fmla="*/ 4376745 w 16876714"/>
              <a:gd name="connsiteY130" fmla="*/ 40449 h 44233"/>
              <a:gd name="connsiteX131" fmla="*/ 4382076 w 16876714"/>
              <a:gd name="connsiteY131" fmla="*/ 44043 h 44233"/>
              <a:gd name="connsiteX132" fmla="*/ 4389911 w 16876714"/>
              <a:gd name="connsiteY132" fmla="*/ 32421 h 44233"/>
              <a:gd name="connsiteX133" fmla="*/ 4468184 w 16876714"/>
              <a:gd name="connsiteY133" fmla="*/ 0 h 44233"/>
              <a:gd name="connsiteX134" fmla="*/ 4546458 w 16876714"/>
              <a:gd name="connsiteY134" fmla="*/ 32421 h 44233"/>
              <a:gd name="connsiteX135" fmla="*/ 4553925 w 16876714"/>
              <a:gd name="connsiteY135" fmla="*/ 43497 h 44233"/>
              <a:gd name="connsiteX136" fmla="*/ 4558447 w 16876714"/>
              <a:gd name="connsiteY136" fmla="*/ 40449 h 44233"/>
              <a:gd name="connsiteX137" fmla="*/ 4601534 w 16876714"/>
              <a:gd name="connsiteY137" fmla="*/ 31750 h 44233"/>
              <a:gd name="connsiteX138" fmla="*/ 4644623 w 16876714"/>
              <a:gd name="connsiteY138" fmla="*/ 40449 h 44233"/>
              <a:gd name="connsiteX139" fmla="*/ 4649955 w 16876714"/>
              <a:gd name="connsiteY139" fmla="*/ 44044 h 44233"/>
              <a:gd name="connsiteX140" fmla="*/ 4657790 w 16876714"/>
              <a:gd name="connsiteY140" fmla="*/ 32421 h 44233"/>
              <a:gd name="connsiteX141" fmla="*/ 4736064 w 16876714"/>
              <a:gd name="connsiteY141" fmla="*/ 0 h 44233"/>
              <a:gd name="connsiteX142" fmla="*/ 4814337 w 16876714"/>
              <a:gd name="connsiteY142" fmla="*/ 32421 h 44233"/>
              <a:gd name="connsiteX143" fmla="*/ 4821804 w 16876714"/>
              <a:gd name="connsiteY143" fmla="*/ 43497 h 44233"/>
              <a:gd name="connsiteX144" fmla="*/ 4826326 w 16876714"/>
              <a:gd name="connsiteY144" fmla="*/ 40449 h 44233"/>
              <a:gd name="connsiteX145" fmla="*/ 4869413 w 16876714"/>
              <a:gd name="connsiteY145" fmla="*/ 31750 h 44233"/>
              <a:gd name="connsiteX146" fmla="*/ 4912502 w 16876714"/>
              <a:gd name="connsiteY146" fmla="*/ 40449 h 44233"/>
              <a:gd name="connsiteX147" fmla="*/ 4917833 w 16876714"/>
              <a:gd name="connsiteY147" fmla="*/ 44043 h 44233"/>
              <a:gd name="connsiteX148" fmla="*/ 4925668 w 16876714"/>
              <a:gd name="connsiteY148" fmla="*/ 32421 h 44233"/>
              <a:gd name="connsiteX149" fmla="*/ 5003941 w 16876714"/>
              <a:gd name="connsiteY149" fmla="*/ 0 h 44233"/>
              <a:gd name="connsiteX150" fmla="*/ 5082215 w 16876714"/>
              <a:gd name="connsiteY150" fmla="*/ 32421 h 44233"/>
              <a:gd name="connsiteX151" fmla="*/ 5089682 w 16876714"/>
              <a:gd name="connsiteY151" fmla="*/ 43497 h 44233"/>
              <a:gd name="connsiteX152" fmla="*/ 5094204 w 16876714"/>
              <a:gd name="connsiteY152" fmla="*/ 40449 h 44233"/>
              <a:gd name="connsiteX153" fmla="*/ 5137291 w 16876714"/>
              <a:gd name="connsiteY153" fmla="*/ 31750 h 44233"/>
              <a:gd name="connsiteX154" fmla="*/ 5180380 w 16876714"/>
              <a:gd name="connsiteY154" fmla="*/ 40449 h 44233"/>
              <a:gd name="connsiteX155" fmla="*/ 5185711 w 16876714"/>
              <a:gd name="connsiteY155" fmla="*/ 44043 h 44233"/>
              <a:gd name="connsiteX156" fmla="*/ 5193546 w 16876714"/>
              <a:gd name="connsiteY156" fmla="*/ 32421 h 44233"/>
              <a:gd name="connsiteX157" fmla="*/ 5271819 w 16876714"/>
              <a:gd name="connsiteY157" fmla="*/ 0 h 44233"/>
              <a:gd name="connsiteX158" fmla="*/ 5350093 w 16876714"/>
              <a:gd name="connsiteY158" fmla="*/ 32421 h 44233"/>
              <a:gd name="connsiteX159" fmla="*/ 5357560 w 16876714"/>
              <a:gd name="connsiteY159" fmla="*/ 43497 h 44233"/>
              <a:gd name="connsiteX160" fmla="*/ 5362082 w 16876714"/>
              <a:gd name="connsiteY160" fmla="*/ 40449 h 44233"/>
              <a:gd name="connsiteX161" fmla="*/ 5405169 w 16876714"/>
              <a:gd name="connsiteY161" fmla="*/ 31750 h 44233"/>
              <a:gd name="connsiteX162" fmla="*/ 5448258 w 16876714"/>
              <a:gd name="connsiteY162" fmla="*/ 40449 h 44233"/>
              <a:gd name="connsiteX163" fmla="*/ 5453590 w 16876714"/>
              <a:gd name="connsiteY163" fmla="*/ 44044 h 44233"/>
              <a:gd name="connsiteX164" fmla="*/ 5461425 w 16876714"/>
              <a:gd name="connsiteY164" fmla="*/ 32421 h 44233"/>
              <a:gd name="connsiteX165" fmla="*/ 5539699 w 16876714"/>
              <a:gd name="connsiteY165" fmla="*/ 0 h 44233"/>
              <a:gd name="connsiteX166" fmla="*/ 5617972 w 16876714"/>
              <a:gd name="connsiteY166" fmla="*/ 32421 h 44233"/>
              <a:gd name="connsiteX167" fmla="*/ 5625439 w 16876714"/>
              <a:gd name="connsiteY167" fmla="*/ 43497 h 44233"/>
              <a:gd name="connsiteX168" fmla="*/ 5629961 w 16876714"/>
              <a:gd name="connsiteY168" fmla="*/ 40449 h 44233"/>
              <a:gd name="connsiteX169" fmla="*/ 5673048 w 16876714"/>
              <a:gd name="connsiteY169" fmla="*/ 31750 h 44233"/>
              <a:gd name="connsiteX170" fmla="*/ 5716137 w 16876714"/>
              <a:gd name="connsiteY170" fmla="*/ 40449 h 44233"/>
              <a:gd name="connsiteX171" fmla="*/ 5721468 w 16876714"/>
              <a:gd name="connsiteY171" fmla="*/ 44043 h 44233"/>
              <a:gd name="connsiteX172" fmla="*/ 5729303 w 16876714"/>
              <a:gd name="connsiteY172" fmla="*/ 32421 h 44233"/>
              <a:gd name="connsiteX173" fmla="*/ 5807577 w 16876714"/>
              <a:gd name="connsiteY173" fmla="*/ 0 h 44233"/>
              <a:gd name="connsiteX174" fmla="*/ 5885850 w 16876714"/>
              <a:gd name="connsiteY174" fmla="*/ 32421 h 44233"/>
              <a:gd name="connsiteX175" fmla="*/ 5893317 w 16876714"/>
              <a:gd name="connsiteY175" fmla="*/ 43497 h 44233"/>
              <a:gd name="connsiteX176" fmla="*/ 5897839 w 16876714"/>
              <a:gd name="connsiteY176" fmla="*/ 40449 h 44233"/>
              <a:gd name="connsiteX177" fmla="*/ 5940926 w 16876714"/>
              <a:gd name="connsiteY177" fmla="*/ 31750 h 44233"/>
              <a:gd name="connsiteX178" fmla="*/ 5984015 w 16876714"/>
              <a:gd name="connsiteY178" fmla="*/ 40449 h 44233"/>
              <a:gd name="connsiteX179" fmla="*/ 5989346 w 16876714"/>
              <a:gd name="connsiteY179" fmla="*/ 44043 h 44233"/>
              <a:gd name="connsiteX180" fmla="*/ 5997181 w 16876714"/>
              <a:gd name="connsiteY180" fmla="*/ 32421 h 44233"/>
              <a:gd name="connsiteX181" fmla="*/ 6075455 w 16876714"/>
              <a:gd name="connsiteY181" fmla="*/ 0 h 44233"/>
              <a:gd name="connsiteX182" fmla="*/ 6153728 w 16876714"/>
              <a:gd name="connsiteY182" fmla="*/ 32421 h 44233"/>
              <a:gd name="connsiteX183" fmla="*/ 6161195 w 16876714"/>
              <a:gd name="connsiteY183" fmla="*/ 43497 h 44233"/>
              <a:gd name="connsiteX184" fmla="*/ 6165717 w 16876714"/>
              <a:gd name="connsiteY184" fmla="*/ 40449 h 44233"/>
              <a:gd name="connsiteX185" fmla="*/ 6208804 w 16876714"/>
              <a:gd name="connsiteY185" fmla="*/ 31750 h 44233"/>
              <a:gd name="connsiteX186" fmla="*/ 6251893 w 16876714"/>
              <a:gd name="connsiteY186" fmla="*/ 40449 h 44233"/>
              <a:gd name="connsiteX187" fmla="*/ 6257225 w 16876714"/>
              <a:gd name="connsiteY187" fmla="*/ 44044 h 44233"/>
              <a:gd name="connsiteX188" fmla="*/ 6265060 w 16876714"/>
              <a:gd name="connsiteY188" fmla="*/ 32421 h 44233"/>
              <a:gd name="connsiteX189" fmla="*/ 6343334 w 16876714"/>
              <a:gd name="connsiteY189" fmla="*/ 0 h 44233"/>
              <a:gd name="connsiteX190" fmla="*/ 6421607 w 16876714"/>
              <a:gd name="connsiteY190" fmla="*/ 32421 h 44233"/>
              <a:gd name="connsiteX191" fmla="*/ 6429074 w 16876714"/>
              <a:gd name="connsiteY191" fmla="*/ 43497 h 44233"/>
              <a:gd name="connsiteX192" fmla="*/ 6433596 w 16876714"/>
              <a:gd name="connsiteY192" fmla="*/ 40449 h 44233"/>
              <a:gd name="connsiteX193" fmla="*/ 6476684 w 16876714"/>
              <a:gd name="connsiteY193" fmla="*/ 31750 h 44233"/>
              <a:gd name="connsiteX194" fmla="*/ 6519772 w 16876714"/>
              <a:gd name="connsiteY194" fmla="*/ 40449 h 44233"/>
              <a:gd name="connsiteX195" fmla="*/ 6525103 w 16876714"/>
              <a:gd name="connsiteY195" fmla="*/ 44043 h 44233"/>
              <a:gd name="connsiteX196" fmla="*/ 6532938 w 16876714"/>
              <a:gd name="connsiteY196" fmla="*/ 32421 h 44233"/>
              <a:gd name="connsiteX197" fmla="*/ 6611212 w 16876714"/>
              <a:gd name="connsiteY197" fmla="*/ 0 h 44233"/>
              <a:gd name="connsiteX198" fmla="*/ 6689485 w 16876714"/>
              <a:gd name="connsiteY198" fmla="*/ 32421 h 44233"/>
              <a:gd name="connsiteX199" fmla="*/ 6696952 w 16876714"/>
              <a:gd name="connsiteY199" fmla="*/ 43497 h 44233"/>
              <a:gd name="connsiteX200" fmla="*/ 6701474 w 16876714"/>
              <a:gd name="connsiteY200" fmla="*/ 40449 h 44233"/>
              <a:gd name="connsiteX201" fmla="*/ 6744561 w 16876714"/>
              <a:gd name="connsiteY201" fmla="*/ 31750 h 44233"/>
              <a:gd name="connsiteX202" fmla="*/ 6787650 w 16876714"/>
              <a:gd name="connsiteY202" fmla="*/ 40449 h 44233"/>
              <a:gd name="connsiteX203" fmla="*/ 6792981 w 16876714"/>
              <a:gd name="connsiteY203" fmla="*/ 44043 h 44233"/>
              <a:gd name="connsiteX204" fmla="*/ 6800816 w 16876714"/>
              <a:gd name="connsiteY204" fmla="*/ 32421 h 44233"/>
              <a:gd name="connsiteX205" fmla="*/ 6879090 w 16876714"/>
              <a:gd name="connsiteY205" fmla="*/ 0 h 44233"/>
              <a:gd name="connsiteX206" fmla="*/ 6957363 w 16876714"/>
              <a:gd name="connsiteY206" fmla="*/ 32421 h 44233"/>
              <a:gd name="connsiteX207" fmla="*/ 6964830 w 16876714"/>
              <a:gd name="connsiteY207" fmla="*/ 43497 h 44233"/>
              <a:gd name="connsiteX208" fmla="*/ 6969352 w 16876714"/>
              <a:gd name="connsiteY208" fmla="*/ 40449 h 44233"/>
              <a:gd name="connsiteX209" fmla="*/ 7012439 w 16876714"/>
              <a:gd name="connsiteY209" fmla="*/ 31750 h 44233"/>
              <a:gd name="connsiteX210" fmla="*/ 7055528 w 16876714"/>
              <a:gd name="connsiteY210" fmla="*/ 40449 h 44233"/>
              <a:gd name="connsiteX211" fmla="*/ 7060859 w 16876714"/>
              <a:gd name="connsiteY211" fmla="*/ 44044 h 44233"/>
              <a:gd name="connsiteX212" fmla="*/ 7068695 w 16876714"/>
              <a:gd name="connsiteY212" fmla="*/ 32421 h 44233"/>
              <a:gd name="connsiteX213" fmla="*/ 7146969 w 16876714"/>
              <a:gd name="connsiteY213" fmla="*/ 0 h 44233"/>
              <a:gd name="connsiteX214" fmla="*/ 7225241 w 16876714"/>
              <a:gd name="connsiteY214" fmla="*/ 32421 h 44233"/>
              <a:gd name="connsiteX215" fmla="*/ 7232710 w 16876714"/>
              <a:gd name="connsiteY215" fmla="*/ 43497 h 44233"/>
              <a:gd name="connsiteX216" fmla="*/ 7237231 w 16876714"/>
              <a:gd name="connsiteY216" fmla="*/ 40449 h 44233"/>
              <a:gd name="connsiteX217" fmla="*/ 7280319 w 16876714"/>
              <a:gd name="connsiteY217" fmla="*/ 31750 h 44233"/>
              <a:gd name="connsiteX218" fmla="*/ 7323407 w 16876714"/>
              <a:gd name="connsiteY218" fmla="*/ 40449 h 44233"/>
              <a:gd name="connsiteX219" fmla="*/ 7328737 w 16876714"/>
              <a:gd name="connsiteY219" fmla="*/ 44043 h 44233"/>
              <a:gd name="connsiteX220" fmla="*/ 7336573 w 16876714"/>
              <a:gd name="connsiteY220" fmla="*/ 32421 h 44233"/>
              <a:gd name="connsiteX221" fmla="*/ 7414847 w 16876714"/>
              <a:gd name="connsiteY221" fmla="*/ 0 h 44233"/>
              <a:gd name="connsiteX222" fmla="*/ 7493119 w 16876714"/>
              <a:gd name="connsiteY222" fmla="*/ 32421 h 44233"/>
              <a:gd name="connsiteX223" fmla="*/ 7500587 w 16876714"/>
              <a:gd name="connsiteY223" fmla="*/ 43497 h 44233"/>
              <a:gd name="connsiteX224" fmla="*/ 7505109 w 16876714"/>
              <a:gd name="connsiteY224" fmla="*/ 40449 h 44233"/>
              <a:gd name="connsiteX225" fmla="*/ 7548196 w 16876714"/>
              <a:gd name="connsiteY225" fmla="*/ 31750 h 44233"/>
              <a:gd name="connsiteX226" fmla="*/ 7591283 w 16876714"/>
              <a:gd name="connsiteY226" fmla="*/ 40449 h 44233"/>
              <a:gd name="connsiteX227" fmla="*/ 7596615 w 16876714"/>
              <a:gd name="connsiteY227" fmla="*/ 44043 h 44233"/>
              <a:gd name="connsiteX228" fmla="*/ 7604451 w 16876714"/>
              <a:gd name="connsiteY228" fmla="*/ 32421 h 44233"/>
              <a:gd name="connsiteX229" fmla="*/ 7682724 w 16876714"/>
              <a:gd name="connsiteY229" fmla="*/ 0 h 44233"/>
              <a:gd name="connsiteX230" fmla="*/ 7760997 w 16876714"/>
              <a:gd name="connsiteY230" fmla="*/ 32421 h 44233"/>
              <a:gd name="connsiteX231" fmla="*/ 7768465 w 16876714"/>
              <a:gd name="connsiteY231" fmla="*/ 43497 h 44233"/>
              <a:gd name="connsiteX232" fmla="*/ 7772987 w 16876714"/>
              <a:gd name="connsiteY232" fmla="*/ 40449 h 44233"/>
              <a:gd name="connsiteX233" fmla="*/ 7816074 w 16876714"/>
              <a:gd name="connsiteY233" fmla="*/ 31750 h 44233"/>
              <a:gd name="connsiteX234" fmla="*/ 7859161 w 16876714"/>
              <a:gd name="connsiteY234" fmla="*/ 40449 h 44233"/>
              <a:gd name="connsiteX235" fmla="*/ 7864494 w 16876714"/>
              <a:gd name="connsiteY235" fmla="*/ 44044 h 44233"/>
              <a:gd name="connsiteX236" fmla="*/ 7872330 w 16876714"/>
              <a:gd name="connsiteY236" fmla="*/ 32421 h 44233"/>
              <a:gd name="connsiteX237" fmla="*/ 7950603 w 16876714"/>
              <a:gd name="connsiteY237" fmla="*/ 0 h 44233"/>
              <a:gd name="connsiteX238" fmla="*/ 8028876 w 16876714"/>
              <a:gd name="connsiteY238" fmla="*/ 32421 h 44233"/>
              <a:gd name="connsiteX239" fmla="*/ 8036344 w 16876714"/>
              <a:gd name="connsiteY239" fmla="*/ 43497 h 44233"/>
              <a:gd name="connsiteX240" fmla="*/ 8040866 w 16876714"/>
              <a:gd name="connsiteY240" fmla="*/ 40449 h 44233"/>
              <a:gd name="connsiteX241" fmla="*/ 8083953 w 16876714"/>
              <a:gd name="connsiteY241" fmla="*/ 31750 h 44233"/>
              <a:gd name="connsiteX242" fmla="*/ 8127040 w 16876714"/>
              <a:gd name="connsiteY242" fmla="*/ 40449 h 44233"/>
              <a:gd name="connsiteX243" fmla="*/ 8132366 w 16876714"/>
              <a:gd name="connsiteY243" fmla="*/ 44040 h 44233"/>
              <a:gd name="connsiteX244" fmla="*/ 8140200 w 16876714"/>
              <a:gd name="connsiteY244" fmla="*/ 32421 h 44233"/>
              <a:gd name="connsiteX245" fmla="*/ 8218473 w 16876714"/>
              <a:gd name="connsiteY245" fmla="*/ 0 h 44233"/>
              <a:gd name="connsiteX246" fmla="*/ 8296746 w 16876714"/>
              <a:gd name="connsiteY246" fmla="*/ 32421 h 44233"/>
              <a:gd name="connsiteX247" fmla="*/ 8304214 w 16876714"/>
              <a:gd name="connsiteY247" fmla="*/ 43497 h 44233"/>
              <a:gd name="connsiteX248" fmla="*/ 8308736 w 16876714"/>
              <a:gd name="connsiteY248" fmla="*/ 40449 h 44233"/>
              <a:gd name="connsiteX249" fmla="*/ 8351823 w 16876714"/>
              <a:gd name="connsiteY249" fmla="*/ 31750 h 44233"/>
              <a:gd name="connsiteX250" fmla="*/ 8394911 w 16876714"/>
              <a:gd name="connsiteY250" fmla="*/ 40449 h 44233"/>
              <a:gd name="connsiteX251" fmla="*/ 8400523 w 16876714"/>
              <a:gd name="connsiteY251" fmla="*/ 44233 h 44233"/>
              <a:gd name="connsiteX252" fmla="*/ 8408487 w 16876714"/>
              <a:gd name="connsiteY252" fmla="*/ 32422 h 44233"/>
              <a:gd name="connsiteX253" fmla="*/ 8486760 w 16876714"/>
              <a:gd name="connsiteY253" fmla="*/ 0 h 44233"/>
              <a:gd name="connsiteX254" fmla="*/ 8565033 w 16876714"/>
              <a:gd name="connsiteY254" fmla="*/ 32421 h 44233"/>
              <a:gd name="connsiteX255" fmla="*/ 8572500 w 16876714"/>
              <a:gd name="connsiteY255" fmla="*/ 43496 h 44233"/>
              <a:gd name="connsiteX256" fmla="*/ 8577020 w 16876714"/>
              <a:gd name="connsiteY256" fmla="*/ 40449 h 44233"/>
              <a:gd name="connsiteX257" fmla="*/ 8620107 w 16876714"/>
              <a:gd name="connsiteY257" fmla="*/ 31750 h 44233"/>
              <a:gd name="connsiteX258" fmla="*/ 8663194 w 16876714"/>
              <a:gd name="connsiteY258" fmla="*/ 40449 h 44233"/>
              <a:gd name="connsiteX259" fmla="*/ 8668528 w 16876714"/>
              <a:gd name="connsiteY259" fmla="*/ 44044 h 44233"/>
              <a:gd name="connsiteX260" fmla="*/ 8676365 w 16876714"/>
              <a:gd name="connsiteY260" fmla="*/ 32421 h 44233"/>
              <a:gd name="connsiteX261" fmla="*/ 8754638 w 16876714"/>
              <a:gd name="connsiteY261" fmla="*/ 0 h 44233"/>
              <a:gd name="connsiteX262" fmla="*/ 8832911 w 16876714"/>
              <a:gd name="connsiteY262" fmla="*/ 32421 h 44233"/>
              <a:gd name="connsiteX263" fmla="*/ 8840378 w 16876714"/>
              <a:gd name="connsiteY263" fmla="*/ 43496 h 44233"/>
              <a:gd name="connsiteX264" fmla="*/ 8844898 w 16876714"/>
              <a:gd name="connsiteY264" fmla="*/ 40449 h 44233"/>
              <a:gd name="connsiteX265" fmla="*/ 8887985 w 16876714"/>
              <a:gd name="connsiteY265" fmla="*/ 31750 h 44233"/>
              <a:gd name="connsiteX266" fmla="*/ 8931073 w 16876714"/>
              <a:gd name="connsiteY266" fmla="*/ 40449 h 44233"/>
              <a:gd name="connsiteX267" fmla="*/ 8936406 w 16876714"/>
              <a:gd name="connsiteY267" fmla="*/ 44045 h 44233"/>
              <a:gd name="connsiteX268" fmla="*/ 8944244 w 16876714"/>
              <a:gd name="connsiteY268" fmla="*/ 32421 h 44233"/>
              <a:gd name="connsiteX269" fmla="*/ 9022517 w 16876714"/>
              <a:gd name="connsiteY269" fmla="*/ 0 h 44233"/>
              <a:gd name="connsiteX270" fmla="*/ 9100790 w 16876714"/>
              <a:gd name="connsiteY270" fmla="*/ 32421 h 44233"/>
              <a:gd name="connsiteX271" fmla="*/ 9108257 w 16876714"/>
              <a:gd name="connsiteY271" fmla="*/ 43496 h 44233"/>
              <a:gd name="connsiteX272" fmla="*/ 9112777 w 16876714"/>
              <a:gd name="connsiteY272" fmla="*/ 40449 h 44233"/>
              <a:gd name="connsiteX273" fmla="*/ 9155865 w 16876714"/>
              <a:gd name="connsiteY273" fmla="*/ 31750 h 44233"/>
              <a:gd name="connsiteX274" fmla="*/ 9198952 w 16876714"/>
              <a:gd name="connsiteY274" fmla="*/ 40449 h 44233"/>
              <a:gd name="connsiteX275" fmla="*/ 9204286 w 16876714"/>
              <a:gd name="connsiteY275" fmla="*/ 44045 h 44233"/>
              <a:gd name="connsiteX276" fmla="*/ 9212123 w 16876714"/>
              <a:gd name="connsiteY276" fmla="*/ 32421 h 44233"/>
              <a:gd name="connsiteX277" fmla="*/ 9290396 w 16876714"/>
              <a:gd name="connsiteY277" fmla="*/ 0 h 44233"/>
              <a:gd name="connsiteX278" fmla="*/ 9368669 w 16876714"/>
              <a:gd name="connsiteY278" fmla="*/ 32421 h 44233"/>
              <a:gd name="connsiteX279" fmla="*/ 9376137 w 16876714"/>
              <a:gd name="connsiteY279" fmla="*/ 43496 h 44233"/>
              <a:gd name="connsiteX280" fmla="*/ 9380656 w 16876714"/>
              <a:gd name="connsiteY280" fmla="*/ 40449 h 44233"/>
              <a:gd name="connsiteX281" fmla="*/ 9423744 w 16876714"/>
              <a:gd name="connsiteY281" fmla="*/ 31750 h 44233"/>
              <a:gd name="connsiteX282" fmla="*/ 9466831 w 16876714"/>
              <a:gd name="connsiteY282" fmla="*/ 40449 h 44233"/>
              <a:gd name="connsiteX283" fmla="*/ 9472164 w 16876714"/>
              <a:gd name="connsiteY283" fmla="*/ 44045 h 44233"/>
              <a:gd name="connsiteX284" fmla="*/ 9480002 w 16876714"/>
              <a:gd name="connsiteY284" fmla="*/ 32421 h 44233"/>
              <a:gd name="connsiteX285" fmla="*/ 9558275 w 16876714"/>
              <a:gd name="connsiteY285" fmla="*/ 0 h 44233"/>
              <a:gd name="connsiteX286" fmla="*/ 9636548 w 16876714"/>
              <a:gd name="connsiteY286" fmla="*/ 32421 h 44233"/>
              <a:gd name="connsiteX287" fmla="*/ 9644015 w 16876714"/>
              <a:gd name="connsiteY287" fmla="*/ 43496 h 44233"/>
              <a:gd name="connsiteX288" fmla="*/ 9648535 w 16876714"/>
              <a:gd name="connsiteY288" fmla="*/ 40449 h 44233"/>
              <a:gd name="connsiteX289" fmla="*/ 9691622 w 16876714"/>
              <a:gd name="connsiteY289" fmla="*/ 31750 h 44233"/>
              <a:gd name="connsiteX290" fmla="*/ 9734710 w 16876714"/>
              <a:gd name="connsiteY290" fmla="*/ 40449 h 44233"/>
              <a:gd name="connsiteX291" fmla="*/ 9740043 w 16876714"/>
              <a:gd name="connsiteY291" fmla="*/ 44045 h 44233"/>
              <a:gd name="connsiteX292" fmla="*/ 9747880 w 16876714"/>
              <a:gd name="connsiteY292" fmla="*/ 32421 h 44233"/>
              <a:gd name="connsiteX293" fmla="*/ 9826155 w 16876714"/>
              <a:gd name="connsiteY293" fmla="*/ 0 h 44233"/>
              <a:gd name="connsiteX294" fmla="*/ 9904427 w 16876714"/>
              <a:gd name="connsiteY294" fmla="*/ 32421 h 44233"/>
              <a:gd name="connsiteX295" fmla="*/ 9911894 w 16876714"/>
              <a:gd name="connsiteY295" fmla="*/ 43496 h 44233"/>
              <a:gd name="connsiteX296" fmla="*/ 9916414 w 16876714"/>
              <a:gd name="connsiteY296" fmla="*/ 40449 h 44233"/>
              <a:gd name="connsiteX297" fmla="*/ 9959501 w 16876714"/>
              <a:gd name="connsiteY297" fmla="*/ 31750 h 44233"/>
              <a:gd name="connsiteX298" fmla="*/ 10002588 w 16876714"/>
              <a:gd name="connsiteY298" fmla="*/ 40449 h 44233"/>
              <a:gd name="connsiteX299" fmla="*/ 10007922 w 16876714"/>
              <a:gd name="connsiteY299" fmla="*/ 44044 h 44233"/>
              <a:gd name="connsiteX300" fmla="*/ 10015758 w 16876714"/>
              <a:gd name="connsiteY300" fmla="*/ 32421 h 44233"/>
              <a:gd name="connsiteX301" fmla="*/ 10094032 w 16876714"/>
              <a:gd name="connsiteY301" fmla="*/ 0 h 44233"/>
              <a:gd name="connsiteX302" fmla="*/ 10172305 w 16876714"/>
              <a:gd name="connsiteY302" fmla="*/ 32421 h 44233"/>
              <a:gd name="connsiteX303" fmla="*/ 10179772 w 16876714"/>
              <a:gd name="connsiteY303" fmla="*/ 43496 h 44233"/>
              <a:gd name="connsiteX304" fmla="*/ 10184291 w 16876714"/>
              <a:gd name="connsiteY304" fmla="*/ 40449 h 44233"/>
              <a:gd name="connsiteX305" fmla="*/ 10227378 w 16876714"/>
              <a:gd name="connsiteY305" fmla="*/ 31750 h 44233"/>
              <a:gd name="connsiteX306" fmla="*/ 10270466 w 16876714"/>
              <a:gd name="connsiteY306" fmla="*/ 40449 h 44233"/>
              <a:gd name="connsiteX307" fmla="*/ 10275799 w 16876714"/>
              <a:gd name="connsiteY307" fmla="*/ 44044 h 44233"/>
              <a:gd name="connsiteX308" fmla="*/ 10283636 w 16876714"/>
              <a:gd name="connsiteY308" fmla="*/ 32421 h 44233"/>
              <a:gd name="connsiteX309" fmla="*/ 10361907 w 16876714"/>
              <a:gd name="connsiteY309" fmla="*/ 0 h 44233"/>
              <a:gd name="connsiteX310" fmla="*/ 10440182 w 16876714"/>
              <a:gd name="connsiteY310" fmla="*/ 32421 h 44233"/>
              <a:gd name="connsiteX311" fmla="*/ 10447649 w 16876714"/>
              <a:gd name="connsiteY311" fmla="*/ 43496 h 44233"/>
              <a:gd name="connsiteX312" fmla="*/ 10452168 w 16876714"/>
              <a:gd name="connsiteY312" fmla="*/ 40449 h 44233"/>
              <a:gd name="connsiteX313" fmla="*/ 10495257 w 16876714"/>
              <a:gd name="connsiteY313" fmla="*/ 31750 h 44233"/>
              <a:gd name="connsiteX314" fmla="*/ 10538343 w 16876714"/>
              <a:gd name="connsiteY314" fmla="*/ 40449 h 44233"/>
              <a:gd name="connsiteX315" fmla="*/ 10543678 w 16876714"/>
              <a:gd name="connsiteY315" fmla="*/ 44045 h 44233"/>
              <a:gd name="connsiteX316" fmla="*/ 10551514 w 16876714"/>
              <a:gd name="connsiteY316" fmla="*/ 32421 h 44233"/>
              <a:gd name="connsiteX317" fmla="*/ 10629787 w 16876714"/>
              <a:gd name="connsiteY317" fmla="*/ 0 h 44233"/>
              <a:gd name="connsiteX318" fmla="*/ 10708060 w 16876714"/>
              <a:gd name="connsiteY318" fmla="*/ 32421 h 44233"/>
              <a:gd name="connsiteX319" fmla="*/ 10715526 w 16876714"/>
              <a:gd name="connsiteY319" fmla="*/ 43496 h 44233"/>
              <a:gd name="connsiteX320" fmla="*/ 10720047 w 16876714"/>
              <a:gd name="connsiteY320" fmla="*/ 40449 h 44233"/>
              <a:gd name="connsiteX321" fmla="*/ 10763135 w 16876714"/>
              <a:gd name="connsiteY321" fmla="*/ 31750 h 44233"/>
              <a:gd name="connsiteX322" fmla="*/ 10806221 w 16876714"/>
              <a:gd name="connsiteY322" fmla="*/ 40449 h 44233"/>
              <a:gd name="connsiteX323" fmla="*/ 10811556 w 16876714"/>
              <a:gd name="connsiteY323" fmla="*/ 44045 h 44233"/>
              <a:gd name="connsiteX324" fmla="*/ 10819392 w 16876714"/>
              <a:gd name="connsiteY324" fmla="*/ 32421 h 44233"/>
              <a:gd name="connsiteX325" fmla="*/ 10897666 w 16876714"/>
              <a:gd name="connsiteY325" fmla="*/ 0 h 44233"/>
              <a:gd name="connsiteX326" fmla="*/ 10975939 w 16876714"/>
              <a:gd name="connsiteY326" fmla="*/ 32421 h 44233"/>
              <a:gd name="connsiteX327" fmla="*/ 10983405 w 16876714"/>
              <a:gd name="connsiteY327" fmla="*/ 43496 h 44233"/>
              <a:gd name="connsiteX328" fmla="*/ 10987925 w 16876714"/>
              <a:gd name="connsiteY328" fmla="*/ 40449 h 44233"/>
              <a:gd name="connsiteX329" fmla="*/ 11031011 w 16876714"/>
              <a:gd name="connsiteY329" fmla="*/ 31750 h 44233"/>
              <a:gd name="connsiteX330" fmla="*/ 11074100 w 16876714"/>
              <a:gd name="connsiteY330" fmla="*/ 40449 h 44233"/>
              <a:gd name="connsiteX331" fmla="*/ 11079433 w 16876714"/>
              <a:gd name="connsiteY331" fmla="*/ 44045 h 44233"/>
              <a:gd name="connsiteX332" fmla="*/ 11087270 w 16876714"/>
              <a:gd name="connsiteY332" fmla="*/ 32421 h 44233"/>
              <a:gd name="connsiteX333" fmla="*/ 11165543 w 16876714"/>
              <a:gd name="connsiteY333" fmla="*/ 0 h 44233"/>
              <a:gd name="connsiteX334" fmla="*/ 11243816 w 16876714"/>
              <a:gd name="connsiteY334" fmla="*/ 32421 h 44233"/>
              <a:gd name="connsiteX335" fmla="*/ 11251283 w 16876714"/>
              <a:gd name="connsiteY335" fmla="*/ 43496 h 44233"/>
              <a:gd name="connsiteX336" fmla="*/ 11255803 w 16876714"/>
              <a:gd name="connsiteY336" fmla="*/ 40449 h 44233"/>
              <a:gd name="connsiteX337" fmla="*/ 11298891 w 16876714"/>
              <a:gd name="connsiteY337" fmla="*/ 31750 h 44233"/>
              <a:gd name="connsiteX338" fmla="*/ 11341978 w 16876714"/>
              <a:gd name="connsiteY338" fmla="*/ 40449 h 44233"/>
              <a:gd name="connsiteX339" fmla="*/ 11347313 w 16876714"/>
              <a:gd name="connsiteY339" fmla="*/ 44045 h 44233"/>
              <a:gd name="connsiteX340" fmla="*/ 11355149 w 16876714"/>
              <a:gd name="connsiteY340" fmla="*/ 32421 h 44233"/>
              <a:gd name="connsiteX341" fmla="*/ 11433422 w 16876714"/>
              <a:gd name="connsiteY341" fmla="*/ 0 h 44233"/>
              <a:gd name="connsiteX342" fmla="*/ 11511695 w 16876714"/>
              <a:gd name="connsiteY342" fmla="*/ 32421 h 44233"/>
              <a:gd name="connsiteX343" fmla="*/ 11519161 w 16876714"/>
              <a:gd name="connsiteY343" fmla="*/ 43496 h 44233"/>
              <a:gd name="connsiteX344" fmla="*/ 11523682 w 16876714"/>
              <a:gd name="connsiteY344" fmla="*/ 40449 h 44233"/>
              <a:gd name="connsiteX345" fmla="*/ 11566769 w 16876714"/>
              <a:gd name="connsiteY345" fmla="*/ 31750 h 44233"/>
              <a:gd name="connsiteX346" fmla="*/ 11609856 w 16876714"/>
              <a:gd name="connsiteY346" fmla="*/ 40449 h 44233"/>
              <a:gd name="connsiteX347" fmla="*/ 11615190 w 16876714"/>
              <a:gd name="connsiteY347" fmla="*/ 44045 h 44233"/>
              <a:gd name="connsiteX348" fmla="*/ 11623027 w 16876714"/>
              <a:gd name="connsiteY348" fmla="*/ 32421 h 44233"/>
              <a:gd name="connsiteX349" fmla="*/ 11701300 w 16876714"/>
              <a:gd name="connsiteY349" fmla="*/ 0 h 44233"/>
              <a:gd name="connsiteX350" fmla="*/ 11779572 w 16876714"/>
              <a:gd name="connsiteY350" fmla="*/ 32421 h 44233"/>
              <a:gd name="connsiteX351" fmla="*/ 11787039 w 16876714"/>
              <a:gd name="connsiteY351" fmla="*/ 43496 h 44233"/>
              <a:gd name="connsiteX352" fmla="*/ 11791559 w 16876714"/>
              <a:gd name="connsiteY352" fmla="*/ 40449 h 44233"/>
              <a:gd name="connsiteX353" fmla="*/ 11834647 w 16876714"/>
              <a:gd name="connsiteY353" fmla="*/ 31750 h 44233"/>
              <a:gd name="connsiteX354" fmla="*/ 11877731 w 16876714"/>
              <a:gd name="connsiteY354" fmla="*/ 40449 h 44233"/>
              <a:gd name="connsiteX355" fmla="*/ 11883063 w 16876714"/>
              <a:gd name="connsiteY355" fmla="*/ 44044 h 44233"/>
              <a:gd name="connsiteX356" fmla="*/ 11890900 w 16876714"/>
              <a:gd name="connsiteY356" fmla="*/ 32421 h 44233"/>
              <a:gd name="connsiteX357" fmla="*/ 11969171 w 16876714"/>
              <a:gd name="connsiteY357" fmla="*/ 0 h 44233"/>
              <a:gd name="connsiteX358" fmla="*/ 12047444 w 16876714"/>
              <a:gd name="connsiteY358" fmla="*/ 32421 h 44233"/>
              <a:gd name="connsiteX359" fmla="*/ 12054912 w 16876714"/>
              <a:gd name="connsiteY359" fmla="*/ 43497 h 44233"/>
              <a:gd name="connsiteX360" fmla="*/ 12059434 w 16876714"/>
              <a:gd name="connsiteY360" fmla="*/ 40449 h 44233"/>
              <a:gd name="connsiteX361" fmla="*/ 12102521 w 16876714"/>
              <a:gd name="connsiteY361" fmla="*/ 31750 h 44233"/>
              <a:gd name="connsiteX362" fmla="*/ 12145609 w 16876714"/>
              <a:gd name="connsiteY362" fmla="*/ 40449 h 44233"/>
              <a:gd name="connsiteX363" fmla="*/ 12150940 w 16876714"/>
              <a:gd name="connsiteY363" fmla="*/ 44043 h 44233"/>
              <a:gd name="connsiteX364" fmla="*/ 12158776 w 16876714"/>
              <a:gd name="connsiteY364" fmla="*/ 32421 h 44233"/>
              <a:gd name="connsiteX365" fmla="*/ 12237049 w 16876714"/>
              <a:gd name="connsiteY365" fmla="*/ 0 h 44233"/>
              <a:gd name="connsiteX366" fmla="*/ 12315322 w 16876714"/>
              <a:gd name="connsiteY366" fmla="*/ 32421 h 44233"/>
              <a:gd name="connsiteX367" fmla="*/ 12322790 w 16876714"/>
              <a:gd name="connsiteY367" fmla="*/ 43497 h 44233"/>
              <a:gd name="connsiteX368" fmla="*/ 12327312 w 16876714"/>
              <a:gd name="connsiteY368" fmla="*/ 40449 h 44233"/>
              <a:gd name="connsiteX369" fmla="*/ 12370399 w 16876714"/>
              <a:gd name="connsiteY369" fmla="*/ 31750 h 44233"/>
              <a:gd name="connsiteX370" fmla="*/ 12413487 w 16876714"/>
              <a:gd name="connsiteY370" fmla="*/ 40449 h 44233"/>
              <a:gd name="connsiteX371" fmla="*/ 12418819 w 16876714"/>
              <a:gd name="connsiteY371" fmla="*/ 44044 h 44233"/>
              <a:gd name="connsiteX372" fmla="*/ 12426655 w 16876714"/>
              <a:gd name="connsiteY372" fmla="*/ 32421 h 44233"/>
              <a:gd name="connsiteX373" fmla="*/ 12504928 w 16876714"/>
              <a:gd name="connsiteY373" fmla="*/ 0 h 44233"/>
              <a:gd name="connsiteX374" fmla="*/ 12583201 w 16876714"/>
              <a:gd name="connsiteY374" fmla="*/ 32421 h 44233"/>
              <a:gd name="connsiteX375" fmla="*/ 12590669 w 16876714"/>
              <a:gd name="connsiteY375" fmla="*/ 43497 h 44233"/>
              <a:gd name="connsiteX376" fmla="*/ 12595191 w 16876714"/>
              <a:gd name="connsiteY376" fmla="*/ 40449 h 44233"/>
              <a:gd name="connsiteX377" fmla="*/ 12638278 w 16876714"/>
              <a:gd name="connsiteY377" fmla="*/ 31750 h 44233"/>
              <a:gd name="connsiteX378" fmla="*/ 12681366 w 16876714"/>
              <a:gd name="connsiteY378" fmla="*/ 40449 h 44233"/>
              <a:gd name="connsiteX379" fmla="*/ 12686697 w 16876714"/>
              <a:gd name="connsiteY379" fmla="*/ 44043 h 44233"/>
              <a:gd name="connsiteX380" fmla="*/ 12694533 w 16876714"/>
              <a:gd name="connsiteY380" fmla="*/ 32421 h 44233"/>
              <a:gd name="connsiteX381" fmla="*/ 12772806 w 16876714"/>
              <a:gd name="connsiteY381" fmla="*/ 0 h 44233"/>
              <a:gd name="connsiteX382" fmla="*/ 12851079 w 16876714"/>
              <a:gd name="connsiteY382" fmla="*/ 32421 h 44233"/>
              <a:gd name="connsiteX383" fmla="*/ 12858547 w 16876714"/>
              <a:gd name="connsiteY383" fmla="*/ 43497 h 44233"/>
              <a:gd name="connsiteX384" fmla="*/ 12863069 w 16876714"/>
              <a:gd name="connsiteY384" fmla="*/ 40449 h 44233"/>
              <a:gd name="connsiteX385" fmla="*/ 12906156 w 16876714"/>
              <a:gd name="connsiteY385" fmla="*/ 31750 h 44233"/>
              <a:gd name="connsiteX386" fmla="*/ 12949244 w 16876714"/>
              <a:gd name="connsiteY386" fmla="*/ 40449 h 44233"/>
              <a:gd name="connsiteX387" fmla="*/ 12954575 w 16876714"/>
              <a:gd name="connsiteY387" fmla="*/ 44043 h 44233"/>
              <a:gd name="connsiteX388" fmla="*/ 12962411 w 16876714"/>
              <a:gd name="connsiteY388" fmla="*/ 32421 h 44233"/>
              <a:gd name="connsiteX389" fmla="*/ 13040684 w 16876714"/>
              <a:gd name="connsiteY389" fmla="*/ 0 h 44233"/>
              <a:gd name="connsiteX390" fmla="*/ 13118957 w 16876714"/>
              <a:gd name="connsiteY390" fmla="*/ 32421 h 44233"/>
              <a:gd name="connsiteX391" fmla="*/ 13126425 w 16876714"/>
              <a:gd name="connsiteY391" fmla="*/ 43497 h 44233"/>
              <a:gd name="connsiteX392" fmla="*/ 13130947 w 16876714"/>
              <a:gd name="connsiteY392" fmla="*/ 40449 h 44233"/>
              <a:gd name="connsiteX393" fmla="*/ 13174034 w 16876714"/>
              <a:gd name="connsiteY393" fmla="*/ 31750 h 44233"/>
              <a:gd name="connsiteX394" fmla="*/ 13217122 w 16876714"/>
              <a:gd name="connsiteY394" fmla="*/ 40449 h 44233"/>
              <a:gd name="connsiteX395" fmla="*/ 13222454 w 16876714"/>
              <a:gd name="connsiteY395" fmla="*/ 44044 h 44233"/>
              <a:gd name="connsiteX396" fmla="*/ 13230290 w 16876714"/>
              <a:gd name="connsiteY396" fmla="*/ 32421 h 44233"/>
              <a:gd name="connsiteX397" fmla="*/ 13308563 w 16876714"/>
              <a:gd name="connsiteY397" fmla="*/ 0 h 44233"/>
              <a:gd name="connsiteX398" fmla="*/ 13386836 w 16876714"/>
              <a:gd name="connsiteY398" fmla="*/ 32421 h 44233"/>
              <a:gd name="connsiteX399" fmla="*/ 13394304 w 16876714"/>
              <a:gd name="connsiteY399" fmla="*/ 43497 h 44233"/>
              <a:gd name="connsiteX400" fmla="*/ 13398826 w 16876714"/>
              <a:gd name="connsiteY400" fmla="*/ 40449 h 44233"/>
              <a:gd name="connsiteX401" fmla="*/ 13441913 w 16876714"/>
              <a:gd name="connsiteY401" fmla="*/ 31750 h 44233"/>
              <a:gd name="connsiteX402" fmla="*/ 13485001 w 16876714"/>
              <a:gd name="connsiteY402" fmla="*/ 40449 h 44233"/>
              <a:gd name="connsiteX403" fmla="*/ 13490332 w 16876714"/>
              <a:gd name="connsiteY403" fmla="*/ 44043 h 44233"/>
              <a:gd name="connsiteX404" fmla="*/ 13498168 w 16876714"/>
              <a:gd name="connsiteY404" fmla="*/ 32421 h 44233"/>
              <a:gd name="connsiteX405" fmla="*/ 13576441 w 16876714"/>
              <a:gd name="connsiteY405" fmla="*/ 0 h 44233"/>
              <a:gd name="connsiteX406" fmla="*/ 13654714 w 16876714"/>
              <a:gd name="connsiteY406" fmla="*/ 32421 h 44233"/>
              <a:gd name="connsiteX407" fmla="*/ 13662182 w 16876714"/>
              <a:gd name="connsiteY407" fmla="*/ 43497 h 44233"/>
              <a:gd name="connsiteX408" fmla="*/ 13666704 w 16876714"/>
              <a:gd name="connsiteY408" fmla="*/ 40449 h 44233"/>
              <a:gd name="connsiteX409" fmla="*/ 13709791 w 16876714"/>
              <a:gd name="connsiteY409" fmla="*/ 31750 h 44233"/>
              <a:gd name="connsiteX410" fmla="*/ 13752879 w 16876714"/>
              <a:gd name="connsiteY410" fmla="*/ 40449 h 44233"/>
              <a:gd name="connsiteX411" fmla="*/ 13758210 w 16876714"/>
              <a:gd name="connsiteY411" fmla="*/ 44043 h 44233"/>
              <a:gd name="connsiteX412" fmla="*/ 13766046 w 16876714"/>
              <a:gd name="connsiteY412" fmla="*/ 32421 h 44233"/>
              <a:gd name="connsiteX413" fmla="*/ 13844319 w 16876714"/>
              <a:gd name="connsiteY413" fmla="*/ 0 h 44233"/>
              <a:gd name="connsiteX414" fmla="*/ 13922592 w 16876714"/>
              <a:gd name="connsiteY414" fmla="*/ 32421 h 44233"/>
              <a:gd name="connsiteX415" fmla="*/ 13930060 w 16876714"/>
              <a:gd name="connsiteY415" fmla="*/ 43497 h 44233"/>
              <a:gd name="connsiteX416" fmla="*/ 13934582 w 16876714"/>
              <a:gd name="connsiteY416" fmla="*/ 40449 h 44233"/>
              <a:gd name="connsiteX417" fmla="*/ 13977669 w 16876714"/>
              <a:gd name="connsiteY417" fmla="*/ 31750 h 44233"/>
              <a:gd name="connsiteX418" fmla="*/ 14020757 w 16876714"/>
              <a:gd name="connsiteY418" fmla="*/ 40449 h 44233"/>
              <a:gd name="connsiteX419" fmla="*/ 14026089 w 16876714"/>
              <a:gd name="connsiteY419" fmla="*/ 44044 h 44233"/>
              <a:gd name="connsiteX420" fmla="*/ 14033925 w 16876714"/>
              <a:gd name="connsiteY420" fmla="*/ 32421 h 44233"/>
              <a:gd name="connsiteX421" fmla="*/ 14112198 w 16876714"/>
              <a:gd name="connsiteY421" fmla="*/ 0 h 44233"/>
              <a:gd name="connsiteX422" fmla="*/ 14190471 w 16876714"/>
              <a:gd name="connsiteY422" fmla="*/ 32421 h 44233"/>
              <a:gd name="connsiteX423" fmla="*/ 14197939 w 16876714"/>
              <a:gd name="connsiteY423" fmla="*/ 43497 h 44233"/>
              <a:gd name="connsiteX424" fmla="*/ 14202461 w 16876714"/>
              <a:gd name="connsiteY424" fmla="*/ 40449 h 44233"/>
              <a:gd name="connsiteX425" fmla="*/ 14245548 w 16876714"/>
              <a:gd name="connsiteY425" fmla="*/ 31750 h 44233"/>
              <a:gd name="connsiteX426" fmla="*/ 14288636 w 16876714"/>
              <a:gd name="connsiteY426" fmla="*/ 40449 h 44233"/>
              <a:gd name="connsiteX427" fmla="*/ 14293967 w 16876714"/>
              <a:gd name="connsiteY427" fmla="*/ 44043 h 44233"/>
              <a:gd name="connsiteX428" fmla="*/ 14301803 w 16876714"/>
              <a:gd name="connsiteY428" fmla="*/ 32421 h 44233"/>
              <a:gd name="connsiteX429" fmla="*/ 14380076 w 16876714"/>
              <a:gd name="connsiteY429" fmla="*/ 0 h 44233"/>
              <a:gd name="connsiteX430" fmla="*/ 14458349 w 16876714"/>
              <a:gd name="connsiteY430" fmla="*/ 32421 h 44233"/>
              <a:gd name="connsiteX431" fmla="*/ 14465817 w 16876714"/>
              <a:gd name="connsiteY431" fmla="*/ 43497 h 44233"/>
              <a:gd name="connsiteX432" fmla="*/ 14470339 w 16876714"/>
              <a:gd name="connsiteY432" fmla="*/ 40449 h 44233"/>
              <a:gd name="connsiteX433" fmla="*/ 14513426 w 16876714"/>
              <a:gd name="connsiteY433" fmla="*/ 31750 h 44233"/>
              <a:gd name="connsiteX434" fmla="*/ 14556514 w 16876714"/>
              <a:gd name="connsiteY434" fmla="*/ 40449 h 44233"/>
              <a:gd name="connsiteX435" fmla="*/ 14561845 w 16876714"/>
              <a:gd name="connsiteY435" fmla="*/ 44043 h 44233"/>
              <a:gd name="connsiteX436" fmla="*/ 14569681 w 16876714"/>
              <a:gd name="connsiteY436" fmla="*/ 32421 h 44233"/>
              <a:gd name="connsiteX437" fmla="*/ 14647954 w 16876714"/>
              <a:gd name="connsiteY437" fmla="*/ 0 h 44233"/>
              <a:gd name="connsiteX438" fmla="*/ 14726227 w 16876714"/>
              <a:gd name="connsiteY438" fmla="*/ 32421 h 44233"/>
              <a:gd name="connsiteX439" fmla="*/ 14733695 w 16876714"/>
              <a:gd name="connsiteY439" fmla="*/ 43497 h 44233"/>
              <a:gd name="connsiteX440" fmla="*/ 14738217 w 16876714"/>
              <a:gd name="connsiteY440" fmla="*/ 40449 h 44233"/>
              <a:gd name="connsiteX441" fmla="*/ 14781304 w 16876714"/>
              <a:gd name="connsiteY441" fmla="*/ 31750 h 44233"/>
              <a:gd name="connsiteX442" fmla="*/ 14824392 w 16876714"/>
              <a:gd name="connsiteY442" fmla="*/ 40449 h 44233"/>
              <a:gd name="connsiteX443" fmla="*/ 14829724 w 16876714"/>
              <a:gd name="connsiteY443" fmla="*/ 44044 h 44233"/>
              <a:gd name="connsiteX444" fmla="*/ 14837560 w 16876714"/>
              <a:gd name="connsiteY444" fmla="*/ 32421 h 44233"/>
              <a:gd name="connsiteX445" fmla="*/ 14915833 w 16876714"/>
              <a:gd name="connsiteY445" fmla="*/ 0 h 44233"/>
              <a:gd name="connsiteX446" fmla="*/ 14994106 w 16876714"/>
              <a:gd name="connsiteY446" fmla="*/ 32421 h 44233"/>
              <a:gd name="connsiteX447" fmla="*/ 15001574 w 16876714"/>
              <a:gd name="connsiteY447" fmla="*/ 43497 h 44233"/>
              <a:gd name="connsiteX448" fmla="*/ 15006096 w 16876714"/>
              <a:gd name="connsiteY448" fmla="*/ 40449 h 44233"/>
              <a:gd name="connsiteX449" fmla="*/ 15049183 w 16876714"/>
              <a:gd name="connsiteY449" fmla="*/ 31750 h 44233"/>
              <a:gd name="connsiteX450" fmla="*/ 15092271 w 16876714"/>
              <a:gd name="connsiteY450" fmla="*/ 40449 h 44233"/>
              <a:gd name="connsiteX451" fmla="*/ 15097602 w 16876714"/>
              <a:gd name="connsiteY451" fmla="*/ 44043 h 44233"/>
              <a:gd name="connsiteX452" fmla="*/ 15105438 w 16876714"/>
              <a:gd name="connsiteY452" fmla="*/ 32421 h 44233"/>
              <a:gd name="connsiteX453" fmla="*/ 15183711 w 16876714"/>
              <a:gd name="connsiteY453" fmla="*/ 0 h 44233"/>
              <a:gd name="connsiteX454" fmla="*/ 15261984 w 16876714"/>
              <a:gd name="connsiteY454" fmla="*/ 32421 h 44233"/>
              <a:gd name="connsiteX455" fmla="*/ 15269452 w 16876714"/>
              <a:gd name="connsiteY455" fmla="*/ 43497 h 44233"/>
              <a:gd name="connsiteX456" fmla="*/ 15273974 w 16876714"/>
              <a:gd name="connsiteY456" fmla="*/ 40449 h 44233"/>
              <a:gd name="connsiteX457" fmla="*/ 15317061 w 16876714"/>
              <a:gd name="connsiteY457" fmla="*/ 31750 h 44233"/>
              <a:gd name="connsiteX458" fmla="*/ 15360149 w 16876714"/>
              <a:gd name="connsiteY458" fmla="*/ 40449 h 44233"/>
              <a:gd name="connsiteX459" fmla="*/ 15365480 w 16876714"/>
              <a:gd name="connsiteY459" fmla="*/ 44043 h 44233"/>
              <a:gd name="connsiteX460" fmla="*/ 15373316 w 16876714"/>
              <a:gd name="connsiteY460" fmla="*/ 32421 h 44233"/>
              <a:gd name="connsiteX461" fmla="*/ 15451589 w 16876714"/>
              <a:gd name="connsiteY461" fmla="*/ 0 h 44233"/>
              <a:gd name="connsiteX462" fmla="*/ 15529862 w 16876714"/>
              <a:gd name="connsiteY462" fmla="*/ 32421 h 44233"/>
              <a:gd name="connsiteX463" fmla="*/ 15537330 w 16876714"/>
              <a:gd name="connsiteY463" fmla="*/ 43497 h 44233"/>
              <a:gd name="connsiteX464" fmla="*/ 15541852 w 16876714"/>
              <a:gd name="connsiteY464" fmla="*/ 40449 h 44233"/>
              <a:gd name="connsiteX465" fmla="*/ 15584939 w 16876714"/>
              <a:gd name="connsiteY465" fmla="*/ 31750 h 44233"/>
              <a:gd name="connsiteX466" fmla="*/ 15628027 w 16876714"/>
              <a:gd name="connsiteY466" fmla="*/ 40449 h 44233"/>
              <a:gd name="connsiteX467" fmla="*/ 15633359 w 16876714"/>
              <a:gd name="connsiteY467" fmla="*/ 44044 h 44233"/>
              <a:gd name="connsiteX468" fmla="*/ 15641195 w 16876714"/>
              <a:gd name="connsiteY468" fmla="*/ 32421 h 44233"/>
              <a:gd name="connsiteX469" fmla="*/ 15719468 w 16876714"/>
              <a:gd name="connsiteY469" fmla="*/ 0 h 44233"/>
              <a:gd name="connsiteX470" fmla="*/ 15797741 w 16876714"/>
              <a:gd name="connsiteY470" fmla="*/ 32421 h 44233"/>
              <a:gd name="connsiteX471" fmla="*/ 15805209 w 16876714"/>
              <a:gd name="connsiteY471" fmla="*/ 43497 h 44233"/>
              <a:gd name="connsiteX472" fmla="*/ 15809731 w 16876714"/>
              <a:gd name="connsiteY472" fmla="*/ 40449 h 44233"/>
              <a:gd name="connsiteX473" fmla="*/ 15852818 w 16876714"/>
              <a:gd name="connsiteY473" fmla="*/ 31750 h 44233"/>
              <a:gd name="connsiteX474" fmla="*/ 15895906 w 16876714"/>
              <a:gd name="connsiteY474" fmla="*/ 40449 h 44233"/>
              <a:gd name="connsiteX475" fmla="*/ 15901238 w 16876714"/>
              <a:gd name="connsiteY475" fmla="*/ 44043 h 44233"/>
              <a:gd name="connsiteX476" fmla="*/ 15909074 w 16876714"/>
              <a:gd name="connsiteY476" fmla="*/ 32421 h 44233"/>
              <a:gd name="connsiteX477" fmla="*/ 15987346 w 16876714"/>
              <a:gd name="connsiteY477" fmla="*/ 0 h 44233"/>
              <a:gd name="connsiteX478" fmla="*/ 16065618 w 16876714"/>
              <a:gd name="connsiteY478" fmla="*/ 32421 h 44233"/>
              <a:gd name="connsiteX479" fmla="*/ 16073086 w 16876714"/>
              <a:gd name="connsiteY479" fmla="*/ 43497 h 44233"/>
              <a:gd name="connsiteX480" fmla="*/ 16077610 w 16876714"/>
              <a:gd name="connsiteY480" fmla="*/ 40449 h 44233"/>
              <a:gd name="connsiteX481" fmla="*/ 16120698 w 16876714"/>
              <a:gd name="connsiteY481" fmla="*/ 31750 h 44233"/>
              <a:gd name="connsiteX482" fmla="*/ 16163782 w 16876714"/>
              <a:gd name="connsiteY482" fmla="*/ 40449 h 44233"/>
              <a:gd name="connsiteX483" fmla="*/ 16169114 w 16876714"/>
              <a:gd name="connsiteY483" fmla="*/ 44043 h 44233"/>
              <a:gd name="connsiteX484" fmla="*/ 16176950 w 16876714"/>
              <a:gd name="connsiteY484" fmla="*/ 32421 h 44233"/>
              <a:gd name="connsiteX485" fmla="*/ 16255226 w 16876714"/>
              <a:gd name="connsiteY485" fmla="*/ 0 h 44233"/>
              <a:gd name="connsiteX486" fmla="*/ 16333498 w 16876714"/>
              <a:gd name="connsiteY486" fmla="*/ 32421 h 44233"/>
              <a:gd name="connsiteX487" fmla="*/ 16340966 w 16876714"/>
              <a:gd name="connsiteY487" fmla="*/ 43497 h 44233"/>
              <a:gd name="connsiteX488" fmla="*/ 16345486 w 16876714"/>
              <a:gd name="connsiteY488" fmla="*/ 40449 h 44233"/>
              <a:gd name="connsiteX489" fmla="*/ 16388574 w 16876714"/>
              <a:gd name="connsiteY489" fmla="*/ 31750 h 44233"/>
              <a:gd name="connsiteX490" fmla="*/ 16431662 w 16876714"/>
              <a:gd name="connsiteY490" fmla="*/ 40449 h 44233"/>
              <a:gd name="connsiteX491" fmla="*/ 16436994 w 16876714"/>
              <a:gd name="connsiteY491" fmla="*/ 44044 h 44233"/>
              <a:gd name="connsiteX492" fmla="*/ 16444830 w 16876714"/>
              <a:gd name="connsiteY492" fmla="*/ 32421 h 44233"/>
              <a:gd name="connsiteX493" fmla="*/ 16523102 w 16876714"/>
              <a:gd name="connsiteY493" fmla="*/ 0 h 44233"/>
              <a:gd name="connsiteX494" fmla="*/ 16601378 w 16876714"/>
              <a:gd name="connsiteY494" fmla="*/ 32421 h 44233"/>
              <a:gd name="connsiteX495" fmla="*/ 16608846 w 16876714"/>
              <a:gd name="connsiteY495" fmla="*/ 43497 h 44233"/>
              <a:gd name="connsiteX496" fmla="*/ 16613366 w 16876714"/>
              <a:gd name="connsiteY496" fmla="*/ 40449 h 44233"/>
              <a:gd name="connsiteX497" fmla="*/ 16656454 w 16876714"/>
              <a:gd name="connsiteY497" fmla="*/ 31750 h 44233"/>
              <a:gd name="connsiteX498" fmla="*/ 16699542 w 16876714"/>
              <a:gd name="connsiteY498" fmla="*/ 40449 h 44233"/>
              <a:gd name="connsiteX499" fmla="*/ 16704866 w 16876714"/>
              <a:gd name="connsiteY499" fmla="*/ 44040 h 44233"/>
              <a:gd name="connsiteX500" fmla="*/ 16712702 w 16876714"/>
              <a:gd name="connsiteY500" fmla="*/ 32421 h 44233"/>
              <a:gd name="connsiteX501" fmla="*/ 16790974 w 16876714"/>
              <a:gd name="connsiteY501" fmla="*/ 0 h 44233"/>
              <a:gd name="connsiteX502" fmla="*/ 16869246 w 16876714"/>
              <a:gd name="connsiteY502" fmla="*/ 32421 h 44233"/>
              <a:gd name="connsiteX503" fmla="*/ 16876714 w 16876714"/>
              <a:gd name="connsiteY503" fmla="*/ 43497 h 44233"/>
              <a:gd name="connsiteX0" fmla="*/ 0 w 16876714"/>
              <a:gd name="connsiteY0" fmla="*/ 43496 h 44233"/>
              <a:gd name="connsiteX1" fmla="*/ 90694 w 16876714"/>
              <a:gd name="connsiteY1" fmla="*/ 40449 h 44233"/>
              <a:gd name="connsiteX2" fmla="*/ 96028 w 16876714"/>
              <a:gd name="connsiteY2" fmla="*/ 44044 h 44233"/>
              <a:gd name="connsiteX3" fmla="*/ 103865 w 16876714"/>
              <a:gd name="connsiteY3" fmla="*/ 32421 h 44233"/>
              <a:gd name="connsiteX4" fmla="*/ 182138 w 16876714"/>
              <a:gd name="connsiteY4" fmla="*/ 0 h 44233"/>
              <a:gd name="connsiteX5" fmla="*/ 260411 w 16876714"/>
              <a:gd name="connsiteY5" fmla="*/ 32421 h 44233"/>
              <a:gd name="connsiteX6" fmla="*/ 267878 w 16876714"/>
              <a:gd name="connsiteY6" fmla="*/ 43496 h 44233"/>
              <a:gd name="connsiteX7" fmla="*/ 272398 w 16876714"/>
              <a:gd name="connsiteY7" fmla="*/ 40449 h 44233"/>
              <a:gd name="connsiteX8" fmla="*/ 315485 w 16876714"/>
              <a:gd name="connsiteY8" fmla="*/ 31750 h 44233"/>
              <a:gd name="connsiteX9" fmla="*/ 358573 w 16876714"/>
              <a:gd name="connsiteY9" fmla="*/ 40449 h 44233"/>
              <a:gd name="connsiteX10" fmla="*/ 363906 w 16876714"/>
              <a:gd name="connsiteY10" fmla="*/ 44045 h 44233"/>
              <a:gd name="connsiteX11" fmla="*/ 371744 w 16876714"/>
              <a:gd name="connsiteY11" fmla="*/ 32421 h 44233"/>
              <a:gd name="connsiteX12" fmla="*/ 450017 w 16876714"/>
              <a:gd name="connsiteY12" fmla="*/ 0 h 44233"/>
              <a:gd name="connsiteX13" fmla="*/ 528290 w 16876714"/>
              <a:gd name="connsiteY13" fmla="*/ 32421 h 44233"/>
              <a:gd name="connsiteX14" fmla="*/ 535757 w 16876714"/>
              <a:gd name="connsiteY14" fmla="*/ 43496 h 44233"/>
              <a:gd name="connsiteX15" fmla="*/ 540277 w 16876714"/>
              <a:gd name="connsiteY15" fmla="*/ 40449 h 44233"/>
              <a:gd name="connsiteX16" fmla="*/ 583365 w 16876714"/>
              <a:gd name="connsiteY16" fmla="*/ 31750 h 44233"/>
              <a:gd name="connsiteX17" fmla="*/ 626452 w 16876714"/>
              <a:gd name="connsiteY17" fmla="*/ 40449 h 44233"/>
              <a:gd name="connsiteX18" fmla="*/ 631786 w 16876714"/>
              <a:gd name="connsiteY18" fmla="*/ 44045 h 44233"/>
              <a:gd name="connsiteX19" fmla="*/ 639623 w 16876714"/>
              <a:gd name="connsiteY19" fmla="*/ 32421 h 44233"/>
              <a:gd name="connsiteX20" fmla="*/ 717896 w 16876714"/>
              <a:gd name="connsiteY20" fmla="*/ 0 h 44233"/>
              <a:gd name="connsiteX21" fmla="*/ 796169 w 16876714"/>
              <a:gd name="connsiteY21" fmla="*/ 32421 h 44233"/>
              <a:gd name="connsiteX22" fmla="*/ 803637 w 16876714"/>
              <a:gd name="connsiteY22" fmla="*/ 43496 h 44233"/>
              <a:gd name="connsiteX23" fmla="*/ 808156 w 16876714"/>
              <a:gd name="connsiteY23" fmla="*/ 40449 h 44233"/>
              <a:gd name="connsiteX24" fmla="*/ 851244 w 16876714"/>
              <a:gd name="connsiteY24" fmla="*/ 31750 h 44233"/>
              <a:gd name="connsiteX25" fmla="*/ 894331 w 16876714"/>
              <a:gd name="connsiteY25" fmla="*/ 40449 h 44233"/>
              <a:gd name="connsiteX26" fmla="*/ 899664 w 16876714"/>
              <a:gd name="connsiteY26" fmla="*/ 44045 h 44233"/>
              <a:gd name="connsiteX27" fmla="*/ 907502 w 16876714"/>
              <a:gd name="connsiteY27" fmla="*/ 32421 h 44233"/>
              <a:gd name="connsiteX28" fmla="*/ 985775 w 16876714"/>
              <a:gd name="connsiteY28" fmla="*/ 0 h 44233"/>
              <a:gd name="connsiteX29" fmla="*/ 1064048 w 16876714"/>
              <a:gd name="connsiteY29" fmla="*/ 32421 h 44233"/>
              <a:gd name="connsiteX30" fmla="*/ 1071515 w 16876714"/>
              <a:gd name="connsiteY30" fmla="*/ 43496 h 44233"/>
              <a:gd name="connsiteX31" fmla="*/ 1076035 w 16876714"/>
              <a:gd name="connsiteY31" fmla="*/ 40449 h 44233"/>
              <a:gd name="connsiteX32" fmla="*/ 1119122 w 16876714"/>
              <a:gd name="connsiteY32" fmla="*/ 31750 h 44233"/>
              <a:gd name="connsiteX33" fmla="*/ 1162210 w 16876714"/>
              <a:gd name="connsiteY33" fmla="*/ 40449 h 44233"/>
              <a:gd name="connsiteX34" fmla="*/ 1167543 w 16876714"/>
              <a:gd name="connsiteY34" fmla="*/ 44045 h 44233"/>
              <a:gd name="connsiteX35" fmla="*/ 1175380 w 16876714"/>
              <a:gd name="connsiteY35" fmla="*/ 32421 h 44233"/>
              <a:gd name="connsiteX36" fmla="*/ 1253655 w 16876714"/>
              <a:gd name="connsiteY36" fmla="*/ 0 h 44233"/>
              <a:gd name="connsiteX37" fmla="*/ 1331927 w 16876714"/>
              <a:gd name="connsiteY37" fmla="*/ 32421 h 44233"/>
              <a:gd name="connsiteX38" fmla="*/ 1339394 w 16876714"/>
              <a:gd name="connsiteY38" fmla="*/ 43496 h 44233"/>
              <a:gd name="connsiteX39" fmla="*/ 1343914 w 16876714"/>
              <a:gd name="connsiteY39" fmla="*/ 40449 h 44233"/>
              <a:gd name="connsiteX40" fmla="*/ 1387001 w 16876714"/>
              <a:gd name="connsiteY40" fmla="*/ 31750 h 44233"/>
              <a:gd name="connsiteX41" fmla="*/ 1430088 w 16876714"/>
              <a:gd name="connsiteY41" fmla="*/ 40449 h 44233"/>
              <a:gd name="connsiteX42" fmla="*/ 1435422 w 16876714"/>
              <a:gd name="connsiteY42" fmla="*/ 44044 h 44233"/>
              <a:gd name="connsiteX43" fmla="*/ 1443258 w 16876714"/>
              <a:gd name="connsiteY43" fmla="*/ 32421 h 44233"/>
              <a:gd name="connsiteX44" fmla="*/ 1521532 w 16876714"/>
              <a:gd name="connsiteY44" fmla="*/ 0 h 44233"/>
              <a:gd name="connsiteX45" fmla="*/ 1599805 w 16876714"/>
              <a:gd name="connsiteY45" fmla="*/ 32421 h 44233"/>
              <a:gd name="connsiteX46" fmla="*/ 1607272 w 16876714"/>
              <a:gd name="connsiteY46" fmla="*/ 43496 h 44233"/>
              <a:gd name="connsiteX47" fmla="*/ 1611791 w 16876714"/>
              <a:gd name="connsiteY47" fmla="*/ 40449 h 44233"/>
              <a:gd name="connsiteX48" fmla="*/ 1654878 w 16876714"/>
              <a:gd name="connsiteY48" fmla="*/ 31750 h 44233"/>
              <a:gd name="connsiteX49" fmla="*/ 1697966 w 16876714"/>
              <a:gd name="connsiteY49" fmla="*/ 40449 h 44233"/>
              <a:gd name="connsiteX50" fmla="*/ 1703299 w 16876714"/>
              <a:gd name="connsiteY50" fmla="*/ 44044 h 44233"/>
              <a:gd name="connsiteX51" fmla="*/ 1711136 w 16876714"/>
              <a:gd name="connsiteY51" fmla="*/ 32421 h 44233"/>
              <a:gd name="connsiteX52" fmla="*/ 1789407 w 16876714"/>
              <a:gd name="connsiteY52" fmla="*/ 0 h 44233"/>
              <a:gd name="connsiteX53" fmla="*/ 1867682 w 16876714"/>
              <a:gd name="connsiteY53" fmla="*/ 32421 h 44233"/>
              <a:gd name="connsiteX54" fmla="*/ 1875149 w 16876714"/>
              <a:gd name="connsiteY54" fmla="*/ 43496 h 44233"/>
              <a:gd name="connsiteX55" fmla="*/ 1879668 w 16876714"/>
              <a:gd name="connsiteY55" fmla="*/ 40449 h 44233"/>
              <a:gd name="connsiteX56" fmla="*/ 1922757 w 16876714"/>
              <a:gd name="connsiteY56" fmla="*/ 31750 h 44233"/>
              <a:gd name="connsiteX57" fmla="*/ 1965843 w 16876714"/>
              <a:gd name="connsiteY57" fmla="*/ 40449 h 44233"/>
              <a:gd name="connsiteX58" fmla="*/ 1971178 w 16876714"/>
              <a:gd name="connsiteY58" fmla="*/ 44045 h 44233"/>
              <a:gd name="connsiteX59" fmla="*/ 1979014 w 16876714"/>
              <a:gd name="connsiteY59" fmla="*/ 32421 h 44233"/>
              <a:gd name="connsiteX60" fmla="*/ 2057287 w 16876714"/>
              <a:gd name="connsiteY60" fmla="*/ 0 h 44233"/>
              <a:gd name="connsiteX61" fmla="*/ 2135560 w 16876714"/>
              <a:gd name="connsiteY61" fmla="*/ 32421 h 44233"/>
              <a:gd name="connsiteX62" fmla="*/ 2143026 w 16876714"/>
              <a:gd name="connsiteY62" fmla="*/ 43496 h 44233"/>
              <a:gd name="connsiteX63" fmla="*/ 2147547 w 16876714"/>
              <a:gd name="connsiteY63" fmla="*/ 40449 h 44233"/>
              <a:gd name="connsiteX64" fmla="*/ 2190635 w 16876714"/>
              <a:gd name="connsiteY64" fmla="*/ 31750 h 44233"/>
              <a:gd name="connsiteX65" fmla="*/ 2233721 w 16876714"/>
              <a:gd name="connsiteY65" fmla="*/ 40449 h 44233"/>
              <a:gd name="connsiteX66" fmla="*/ 2239056 w 16876714"/>
              <a:gd name="connsiteY66" fmla="*/ 44045 h 44233"/>
              <a:gd name="connsiteX67" fmla="*/ 2246892 w 16876714"/>
              <a:gd name="connsiteY67" fmla="*/ 32421 h 44233"/>
              <a:gd name="connsiteX68" fmla="*/ 2325166 w 16876714"/>
              <a:gd name="connsiteY68" fmla="*/ 0 h 44233"/>
              <a:gd name="connsiteX69" fmla="*/ 2403439 w 16876714"/>
              <a:gd name="connsiteY69" fmla="*/ 32421 h 44233"/>
              <a:gd name="connsiteX70" fmla="*/ 2410905 w 16876714"/>
              <a:gd name="connsiteY70" fmla="*/ 43496 h 44233"/>
              <a:gd name="connsiteX71" fmla="*/ 2415425 w 16876714"/>
              <a:gd name="connsiteY71" fmla="*/ 40449 h 44233"/>
              <a:gd name="connsiteX72" fmla="*/ 2458511 w 16876714"/>
              <a:gd name="connsiteY72" fmla="*/ 31750 h 44233"/>
              <a:gd name="connsiteX73" fmla="*/ 2501600 w 16876714"/>
              <a:gd name="connsiteY73" fmla="*/ 40449 h 44233"/>
              <a:gd name="connsiteX74" fmla="*/ 2506933 w 16876714"/>
              <a:gd name="connsiteY74" fmla="*/ 44045 h 44233"/>
              <a:gd name="connsiteX75" fmla="*/ 2514770 w 16876714"/>
              <a:gd name="connsiteY75" fmla="*/ 32421 h 44233"/>
              <a:gd name="connsiteX76" fmla="*/ 2593043 w 16876714"/>
              <a:gd name="connsiteY76" fmla="*/ 0 h 44233"/>
              <a:gd name="connsiteX77" fmla="*/ 2671316 w 16876714"/>
              <a:gd name="connsiteY77" fmla="*/ 32421 h 44233"/>
              <a:gd name="connsiteX78" fmla="*/ 2678783 w 16876714"/>
              <a:gd name="connsiteY78" fmla="*/ 43496 h 44233"/>
              <a:gd name="connsiteX79" fmla="*/ 2683303 w 16876714"/>
              <a:gd name="connsiteY79" fmla="*/ 40449 h 44233"/>
              <a:gd name="connsiteX80" fmla="*/ 2726391 w 16876714"/>
              <a:gd name="connsiteY80" fmla="*/ 31750 h 44233"/>
              <a:gd name="connsiteX81" fmla="*/ 2769478 w 16876714"/>
              <a:gd name="connsiteY81" fmla="*/ 40449 h 44233"/>
              <a:gd name="connsiteX82" fmla="*/ 2774813 w 16876714"/>
              <a:gd name="connsiteY82" fmla="*/ 44045 h 44233"/>
              <a:gd name="connsiteX83" fmla="*/ 2782649 w 16876714"/>
              <a:gd name="connsiteY83" fmla="*/ 32421 h 44233"/>
              <a:gd name="connsiteX84" fmla="*/ 2860922 w 16876714"/>
              <a:gd name="connsiteY84" fmla="*/ 0 h 44233"/>
              <a:gd name="connsiteX85" fmla="*/ 2939195 w 16876714"/>
              <a:gd name="connsiteY85" fmla="*/ 32421 h 44233"/>
              <a:gd name="connsiteX86" fmla="*/ 2946661 w 16876714"/>
              <a:gd name="connsiteY86" fmla="*/ 43496 h 44233"/>
              <a:gd name="connsiteX87" fmla="*/ 2951182 w 16876714"/>
              <a:gd name="connsiteY87" fmla="*/ 40449 h 44233"/>
              <a:gd name="connsiteX88" fmla="*/ 2994269 w 16876714"/>
              <a:gd name="connsiteY88" fmla="*/ 31750 h 44233"/>
              <a:gd name="connsiteX89" fmla="*/ 3037356 w 16876714"/>
              <a:gd name="connsiteY89" fmla="*/ 40449 h 44233"/>
              <a:gd name="connsiteX90" fmla="*/ 3042690 w 16876714"/>
              <a:gd name="connsiteY90" fmla="*/ 44045 h 44233"/>
              <a:gd name="connsiteX91" fmla="*/ 3050527 w 16876714"/>
              <a:gd name="connsiteY91" fmla="*/ 32421 h 44233"/>
              <a:gd name="connsiteX92" fmla="*/ 3128800 w 16876714"/>
              <a:gd name="connsiteY92" fmla="*/ 0 h 44233"/>
              <a:gd name="connsiteX93" fmla="*/ 3207072 w 16876714"/>
              <a:gd name="connsiteY93" fmla="*/ 32421 h 44233"/>
              <a:gd name="connsiteX94" fmla="*/ 3214539 w 16876714"/>
              <a:gd name="connsiteY94" fmla="*/ 43496 h 44233"/>
              <a:gd name="connsiteX95" fmla="*/ 3219059 w 16876714"/>
              <a:gd name="connsiteY95" fmla="*/ 40449 h 44233"/>
              <a:gd name="connsiteX96" fmla="*/ 3262147 w 16876714"/>
              <a:gd name="connsiteY96" fmla="*/ 31750 h 44233"/>
              <a:gd name="connsiteX97" fmla="*/ 3305232 w 16876714"/>
              <a:gd name="connsiteY97" fmla="*/ 40449 h 44233"/>
              <a:gd name="connsiteX98" fmla="*/ 3310564 w 16876714"/>
              <a:gd name="connsiteY98" fmla="*/ 44044 h 44233"/>
              <a:gd name="connsiteX99" fmla="*/ 3318400 w 16876714"/>
              <a:gd name="connsiteY99" fmla="*/ 32421 h 44233"/>
              <a:gd name="connsiteX100" fmla="*/ 3396671 w 16876714"/>
              <a:gd name="connsiteY100" fmla="*/ 0 h 44233"/>
              <a:gd name="connsiteX101" fmla="*/ 3474945 w 16876714"/>
              <a:gd name="connsiteY101" fmla="*/ 32421 h 44233"/>
              <a:gd name="connsiteX102" fmla="*/ 3482412 w 16876714"/>
              <a:gd name="connsiteY102" fmla="*/ 43497 h 44233"/>
              <a:gd name="connsiteX103" fmla="*/ 3486935 w 16876714"/>
              <a:gd name="connsiteY103" fmla="*/ 40449 h 44233"/>
              <a:gd name="connsiteX104" fmla="*/ 3530021 w 16876714"/>
              <a:gd name="connsiteY104" fmla="*/ 31750 h 44233"/>
              <a:gd name="connsiteX105" fmla="*/ 3573110 w 16876714"/>
              <a:gd name="connsiteY105" fmla="*/ 40449 h 44233"/>
              <a:gd name="connsiteX106" fmla="*/ 3578441 w 16876714"/>
              <a:gd name="connsiteY106" fmla="*/ 44043 h 44233"/>
              <a:gd name="connsiteX107" fmla="*/ 3586277 w 16876714"/>
              <a:gd name="connsiteY107" fmla="*/ 32421 h 44233"/>
              <a:gd name="connsiteX108" fmla="*/ 3664549 w 16876714"/>
              <a:gd name="connsiteY108" fmla="*/ 0 h 44233"/>
              <a:gd name="connsiteX109" fmla="*/ 3742823 w 16876714"/>
              <a:gd name="connsiteY109" fmla="*/ 32421 h 44233"/>
              <a:gd name="connsiteX110" fmla="*/ 3750290 w 16876714"/>
              <a:gd name="connsiteY110" fmla="*/ 43497 h 44233"/>
              <a:gd name="connsiteX111" fmla="*/ 3754813 w 16876714"/>
              <a:gd name="connsiteY111" fmla="*/ 40449 h 44233"/>
              <a:gd name="connsiteX112" fmla="*/ 3797899 w 16876714"/>
              <a:gd name="connsiteY112" fmla="*/ 31750 h 44233"/>
              <a:gd name="connsiteX113" fmla="*/ 3840988 w 16876714"/>
              <a:gd name="connsiteY113" fmla="*/ 40449 h 44233"/>
              <a:gd name="connsiteX114" fmla="*/ 3846320 w 16876714"/>
              <a:gd name="connsiteY114" fmla="*/ 44044 h 44233"/>
              <a:gd name="connsiteX115" fmla="*/ 3854155 w 16876714"/>
              <a:gd name="connsiteY115" fmla="*/ 32421 h 44233"/>
              <a:gd name="connsiteX116" fmla="*/ 3932428 w 16876714"/>
              <a:gd name="connsiteY116" fmla="*/ 0 h 44233"/>
              <a:gd name="connsiteX117" fmla="*/ 4010702 w 16876714"/>
              <a:gd name="connsiteY117" fmla="*/ 32421 h 44233"/>
              <a:gd name="connsiteX118" fmla="*/ 4018169 w 16876714"/>
              <a:gd name="connsiteY118" fmla="*/ 43497 h 44233"/>
              <a:gd name="connsiteX119" fmla="*/ 4022691 w 16876714"/>
              <a:gd name="connsiteY119" fmla="*/ 40449 h 44233"/>
              <a:gd name="connsiteX120" fmla="*/ 4065778 w 16876714"/>
              <a:gd name="connsiteY120" fmla="*/ 31750 h 44233"/>
              <a:gd name="connsiteX121" fmla="*/ 4108867 w 16876714"/>
              <a:gd name="connsiteY121" fmla="*/ 40449 h 44233"/>
              <a:gd name="connsiteX122" fmla="*/ 4114198 w 16876714"/>
              <a:gd name="connsiteY122" fmla="*/ 44043 h 44233"/>
              <a:gd name="connsiteX123" fmla="*/ 4122033 w 16876714"/>
              <a:gd name="connsiteY123" fmla="*/ 32421 h 44233"/>
              <a:gd name="connsiteX124" fmla="*/ 4200306 w 16876714"/>
              <a:gd name="connsiteY124" fmla="*/ 0 h 44233"/>
              <a:gd name="connsiteX125" fmla="*/ 4278580 w 16876714"/>
              <a:gd name="connsiteY125" fmla="*/ 32421 h 44233"/>
              <a:gd name="connsiteX126" fmla="*/ 4286047 w 16876714"/>
              <a:gd name="connsiteY126" fmla="*/ 43497 h 44233"/>
              <a:gd name="connsiteX127" fmla="*/ 4290569 w 16876714"/>
              <a:gd name="connsiteY127" fmla="*/ 40449 h 44233"/>
              <a:gd name="connsiteX128" fmla="*/ 4333656 w 16876714"/>
              <a:gd name="connsiteY128" fmla="*/ 31750 h 44233"/>
              <a:gd name="connsiteX129" fmla="*/ 4376745 w 16876714"/>
              <a:gd name="connsiteY129" fmla="*/ 40449 h 44233"/>
              <a:gd name="connsiteX130" fmla="*/ 4382076 w 16876714"/>
              <a:gd name="connsiteY130" fmla="*/ 44043 h 44233"/>
              <a:gd name="connsiteX131" fmla="*/ 4389911 w 16876714"/>
              <a:gd name="connsiteY131" fmla="*/ 32421 h 44233"/>
              <a:gd name="connsiteX132" fmla="*/ 4468184 w 16876714"/>
              <a:gd name="connsiteY132" fmla="*/ 0 h 44233"/>
              <a:gd name="connsiteX133" fmla="*/ 4546458 w 16876714"/>
              <a:gd name="connsiteY133" fmla="*/ 32421 h 44233"/>
              <a:gd name="connsiteX134" fmla="*/ 4553925 w 16876714"/>
              <a:gd name="connsiteY134" fmla="*/ 43497 h 44233"/>
              <a:gd name="connsiteX135" fmla="*/ 4558447 w 16876714"/>
              <a:gd name="connsiteY135" fmla="*/ 40449 h 44233"/>
              <a:gd name="connsiteX136" fmla="*/ 4601534 w 16876714"/>
              <a:gd name="connsiteY136" fmla="*/ 31750 h 44233"/>
              <a:gd name="connsiteX137" fmla="*/ 4644623 w 16876714"/>
              <a:gd name="connsiteY137" fmla="*/ 40449 h 44233"/>
              <a:gd name="connsiteX138" fmla="*/ 4649955 w 16876714"/>
              <a:gd name="connsiteY138" fmla="*/ 44044 h 44233"/>
              <a:gd name="connsiteX139" fmla="*/ 4657790 w 16876714"/>
              <a:gd name="connsiteY139" fmla="*/ 32421 h 44233"/>
              <a:gd name="connsiteX140" fmla="*/ 4736064 w 16876714"/>
              <a:gd name="connsiteY140" fmla="*/ 0 h 44233"/>
              <a:gd name="connsiteX141" fmla="*/ 4814337 w 16876714"/>
              <a:gd name="connsiteY141" fmla="*/ 32421 h 44233"/>
              <a:gd name="connsiteX142" fmla="*/ 4821804 w 16876714"/>
              <a:gd name="connsiteY142" fmla="*/ 43497 h 44233"/>
              <a:gd name="connsiteX143" fmla="*/ 4826326 w 16876714"/>
              <a:gd name="connsiteY143" fmla="*/ 40449 h 44233"/>
              <a:gd name="connsiteX144" fmla="*/ 4869413 w 16876714"/>
              <a:gd name="connsiteY144" fmla="*/ 31750 h 44233"/>
              <a:gd name="connsiteX145" fmla="*/ 4912502 w 16876714"/>
              <a:gd name="connsiteY145" fmla="*/ 40449 h 44233"/>
              <a:gd name="connsiteX146" fmla="*/ 4917833 w 16876714"/>
              <a:gd name="connsiteY146" fmla="*/ 44043 h 44233"/>
              <a:gd name="connsiteX147" fmla="*/ 4925668 w 16876714"/>
              <a:gd name="connsiteY147" fmla="*/ 32421 h 44233"/>
              <a:gd name="connsiteX148" fmla="*/ 5003941 w 16876714"/>
              <a:gd name="connsiteY148" fmla="*/ 0 h 44233"/>
              <a:gd name="connsiteX149" fmla="*/ 5082215 w 16876714"/>
              <a:gd name="connsiteY149" fmla="*/ 32421 h 44233"/>
              <a:gd name="connsiteX150" fmla="*/ 5089682 w 16876714"/>
              <a:gd name="connsiteY150" fmla="*/ 43497 h 44233"/>
              <a:gd name="connsiteX151" fmla="*/ 5094204 w 16876714"/>
              <a:gd name="connsiteY151" fmla="*/ 40449 h 44233"/>
              <a:gd name="connsiteX152" fmla="*/ 5137291 w 16876714"/>
              <a:gd name="connsiteY152" fmla="*/ 31750 h 44233"/>
              <a:gd name="connsiteX153" fmla="*/ 5180380 w 16876714"/>
              <a:gd name="connsiteY153" fmla="*/ 40449 h 44233"/>
              <a:gd name="connsiteX154" fmla="*/ 5185711 w 16876714"/>
              <a:gd name="connsiteY154" fmla="*/ 44043 h 44233"/>
              <a:gd name="connsiteX155" fmla="*/ 5193546 w 16876714"/>
              <a:gd name="connsiteY155" fmla="*/ 32421 h 44233"/>
              <a:gd name="connsiteX156" fmla="*/ 5271819 w 16876714"/>
              <a:gd name="connsiteY156" fmla="*/ 0 h 44233"/>
              <a:gd name="connsiteX157" fmla="*/ 5350093 w 16876714"/>
              <a:gd name="connsiteY157" fmla="*/ 32421 h 44233"/>
              <a:gd name="connsiteX158" fmla="*/ 5357560 w 16876714"/>
              <a:gd name="connsiteY158" fmla="*/ 43497 h 44233"/>
              <a:gd name="connsiteX159" fmla="*/ 5362082 w 16876714"/>
              <a:gd name="connsiteY159" fmla="*/ 40449 h 44233"/>
              <a:gd name="connsiteX160" fmla="*/ 5405169 w 16876714"/>
              <a:gd name="connsiteY160" fmla="*/ 31750 h 44233"/>
              <a:gd name="connsiteX161" fmla="*/ 5448258 w 16876714"/>
              <a:gd name="connsiteY161" fmla="*/ 40449 h 44233"/>
              <a:gd name="connsiteX162" fmla="*/ 5453590 w 16876714"/>
              <a:gd name="connsiteY162" fmla="*/ 44044 h 44233"/>
              <a:gd name="connsiteX163" fmla="*/ 5461425 w 16876714"/>
              <a:gd name="connsiteY163" fmla="*/ 32421 h 44233"/>
              <a:gd name="connsiteX164" fmla="*/ 5539699 w 16876714"/>
              <a:gd name="connsiteY164" fmla="*/ 0 h 44233"/>
              <a:gd name="connsiteX165" fmla="*/ 5617972 w 16876714"/>
              <a:gd name="connsiteY165" fmla="*/ 32421 h 44233"/>
              <a:gd name="connsiteX166" fmla="*/ 5625439 w 16876714"/>
              <a:gd name="connsiteY166" fmla="*/ 43497 h 44233"/>
              <a:gd name="connsiteX167" fmla="*/ 5629961 w 16876714"/>
              <a:gd name="connsiteY167" fmla="*/ 40449 h 44233"/>
              <a:gd name="connsiteX168" fmla="*/ 5673048 w 16876714"/>
              <a:gd name="connsiteY168" fmla="*/ 31750 h 44233"/>
              <a:gd name="connsiteX169" fmla="*/ 5716137 w 16876714"/>
              <a:gd name="connsiteY169" fmla="*/ 40449 h 44233"/>
              <a:gd name="connsiteX170" fmla="*/ 5721468 w 16876714"/>
              <a:gd name="connsiteY170" fmla="*/ 44043 h 44233"/>
              <a:gd name="connsiteX171" fmla="*/ 5729303 w 16876714"/>
              <a:gd name="connsiteY171" fmla="*/ 32421 h 44233"/>
              <a:gd name="connsiteX172" fmla="*/ 5807577 w 16876714"/>
              <a:gd name="connsiteY172" fmla="*/ 0 h 44233"/>
              <a:gd name="connsiteX173" fmla="*/ 5885850 w 16876714"/>
              <a:gd name="connsiteY173" fmla="*/ 32421 h 44233"/>
              <a:gd name="connsiteX174" fmla="*/ 5893317 w 16876714"/>
              <a:gd name="connsiteY174" fmla="*/ 43497 h 44233"/>
              <a:gd name="connsiteX175" fmla="*/ 5897839 w 16876714"/>
              <a:gd name="connsiteY175" fmla="*/ 40449 h 44233"/>
              <a:gd name="connsiteX176" fmla="*/ 5940926 w 16876714"/>
              <a:gd name="connsiteY176" fmla="*/ 31750 h 44233"/>
              <a:gd name="connsiteX177" fmla="*/ 5984015 w 16876714"/>
              <a:gd name="connsiteY177" fmla="*/ 40449 h 44233"/>
              <a:gd name="connsiteX178" fmla="*/ 5989346 w 16876714"/>
              <a:gd name="connsiteY178" fmla="*/ 44043 h 44233"/>
              <a:gd name="connsiteX179" fmla="*/ 5997181 w 16876714"/>
              <a:gd name="connsiteY179" fmla="*/ 32421 h 44233"/>
              <a:gd name="connsiteX180" fmla="*/ 6075455 w 16876714"/>
              <a:gd name="connsiteY180" fmla="*/ 0 h 44233"/>
              <a:gd name="connsiteX181" fmla="*/ 6153728 w 16876714"/>
              <a:gd name="connsiteY181" fmla="*/ 32421 h 44233"/>
              <a:gd name="connsiteX182" fmla="*/ 6161195 w 16876714"/>
              <a:gd name="connsiteY182" fmla="*/ 43497 h 44233"/>
              <a:gd name="connsiteX183" fmla="*/ 6165717 w 16876714"/>
              <a:gd name="connsiteY183" fmla="*/ 40449 h 44233"/>
              <a:gd name="connsiteX184" fmla="*/ 6208804 w 16876714"/>
              <a:gd name="connsiteY184" fmla="*/ 31750 h 44233"/>
              <a:gd name="connsiteX185" fmla="*/ 6251893 w 16876714"/>
              <a:gd name="connsiteY185" fmla="*/ 40449 h 44233"/>
              <a:gd name="connsiteX186" fmla="*/ 6257225 w 16876714"/>
              <a:gd name="connsiteY186" fmla="*/ 44044 h 44233"/>
              <a:gd name="connsiteX187" fmla="*/ 6265060 w 16876714"/>
              <a:gd name="connsiteY187" fmla="*/ 32421 h 44233"/>
              <a:gd name="connsiteX188" fmla="*/ 6343334 w 16876714"/>
              <a:gd name="connsiteY188" fmla="*/ 0 h 44233"/>
              <a:gd name="connsiteX189" fmla="*/ 6421607 w 16876714"/>
              <a:gd name="connsiteY189" fmla="*/ 32421 h 44233"/>
              <a:gd name="connsiteX190" fmla="*/ 6429074 w 16876714"/>
              <a:gd name="connsiteY190" fmla="*/ 43497 h 44233"/>
              <a:gd name="connsiteX191" fmla="*/ 6433596 w 16876714"/>
              <a:gd name="connsiteY191" fmla="*/ 40449 h 44233"/>
              <a:gd name="connsiteX192" fmla="*/ 6476684 w 16876714"/>
              <a:gd name="connsiteY192" fmla="*/ 31750 h 44233"/>
              <a:gd name="connsiteX193" fmla="*/ 6519772 w 16876714"/>
              <a:gd name="connsiteY193" fmla="*/ 40449 h 44233"/>
              <a:gd name="connsiteX194" fmla="*/ 6525103 w 16876714"/>
              <a:gd name="connsiteY194" fmla="*/ 44043 h 44233"/>
              <a:gd name="connsiteX195" fmla="*/ 6532938 w 16876714"/>
              <a:gd name="connsiteY195" fmla="*/ 32421 h 44233"/>
              <a:gd name="connsiteX196" fmla="*/ 6611212 w 16876714"/>
              <a:gd name="connsiteY196" fmla="*/ 0 h 44233"/>
              <a:gd name="connsiteX197" fmla="*/ 6689485 w 16876714"/>
              <a:gd name="connsiteY197" fmla="*/ 32421 h 44233"/>
              <a:gd name="connsiteX198" fmla="*/ 6696952 w 16876714"/>
              <a:gd name="connsiteY198" fmla="*/ 43497 h 44233"/>
              <a:gd name="connsiteX199" fmla="*/ 6701474 w 16876714"/>
              <a:gd name="connsiteY199" fmla="*/ 40449 h 44233"/>
              <a:gd name="connsiteX200" fmla="*/ 6744561 w 16876714"/>
              <a:gd name="connsiteY200" fmla="*/ 31750 h 44233"/>
              <a:gd name="connsiteX201" fmla="*/ 6787650 w 16876714"/>
              <a:gd name="connsiteY201" fmla="*/ 40449 h 44233"/>
              <a:gd name="connsiteX202" fmla="*/ 6792981 w 16876714"/>
              <a:gd name="connsiteY202" fmla="*/ 44043 h 44233"/>
              <a:gd name="connsiteX203" fmla="*/ 6800816 w 16876714"/>
              <a:gd name="connsiteY203" fmla="*/ 32421 h 44233"/>
              <a:gd name="connsiteX204" fmla="*/ 6879090 w 16876714"/>
              <a:gd name="connsiteY204" fmla="*/ 0 h 44233"/>
              <a:gd name="connsiteX205" fmla="*/ 6957363 w 16876714"/>
              <a:gd name="connsiteY205" fmla="*/ 32421 h 44233"/>
              <a:gd name="connsiteX206" fmla="*/ 6964830 w 16876714"/>
              <a:gd name="connsiteY206" fmla="*/ 43497 h 44233"/>
              <a:gd name="connsiteX207" fmla="*/ 6969352 w 16876714"/>
              <a:gd name="connsiteY207" fmla="*/ 40449 h 44233"/>
              <a:gd name="connsiteX208" fmla="*/ 7012439 w 16876714"/>
              <a:gd name="connsiteY208" fmla="*/ 31750 h 44233"/>
              <a:gd name="connsiteX209" fmla="*/ 7055528 w 16876714"/>
              <a:gd name="connsiteY209" fmla="*/ 40449 h 44233"/>
              <a:gd name="connsiteX210" fmla="*/ 7060859 w 16876714"/>
              <a:gd name="connsiteY210" fmla="*/ 44044 h 44233"/>
              <a:gd name="connsiteX211" fmla="*/ 7068695 w 16876714"/>
              <a:gd name="connsiteY211" fmla="*/ 32421 h 44233"/>
              <a:gd name="connsiteX212" fmla="*/ 7146969 w 16876714"/>
              <a:gd name="connsiteY212" fmla="*/ 0 h 44233"/>
              <a:gd name="connsiteX213" fmla="*/ 7225241 w 16876714"/>
              <a:gd name="connsiteY213" fmla="*/ 32421 h 44233"/>
              <a:gd name="connsiteX214" fmla="*/ 7232710 w 16876714"/>
              <a:gd name="connsiteY214" fmla="*/ 43497 h 44233"/>
              <a:gd name="connsiteX215" fmla="*/ 7237231 w 16876714"/>
              <a:gd name="connsiteY215" fmla="*/ 40449 h 44233"/>
              <a:gd name="connsiteX216" fmla="*/ 7280319 w 16876714"/>
              <a:gd name="connsiteY216" fmla="*/ 31750 h 44233"/>
              <a:gd name="connsiteX217" fmla="*/ 7323407 w 16876714"/>
              <a:gd name="connsiteY217" fmla="*/ 40449 h 44233"/>
              <a:gd name="connsiteX218" fmla="*/ 7328737 w 16876714"/>
              <a:gd name="connsiteY218" fmla="*/ 44043 h 44233"/>
              <a:gd name="connsiteX219" fmla="*/ 7336573 w 16876714"/>
              <a:gd name="connsiteY219" fmla="*/ 32421 h 44233"/>
              <a:gd name="connsiteX220" fmla="*/ 7414847 w 16876714"/>
              <a:gd name="connsiteY220" fmla="*/ 0 h 44233"/>
              <a:gd name="connsiteX221" fmla="*/ 7493119 w 16876714"/>
              <a:gd name="connsiteY221" fmla="*/ 32421 h 44233"/>
              <a:gd name="connsiteX222" fmla="*/ 7500587 w 16876714"/>
              <a:gd name="connsiteY222" fmla="*/ 43497 h 44233"/>
              <a:gd name="connsiteX223" fmla="*/ 7505109 w 16876714"/>
              <a:gd name="connsiteY223" fmla="*/ 40449 h 44233"/>
              <a:gd name="connsiteX224" fmla="*/ 7548196 w 16876714"/>
              <a:gd name="connsiteY224" fmla="*/ 31750 h 44233"/>
              <a:gd name="connsiteX225" fmla="*/ 7591283 w 16876714"/>
              <a:gd name="connsiteY225" fmla="*/ 40449 h 44233"/>
              <a:gd name="connsiteX226" fmla="*/ 7596615 w 16876714"/>
              <a:gd name="connsiteY226" fmla="*/ 44043 h 44233"/>
              <a:gd name="connsiteX227" fmla="*/ 7604451 w 16876714"/>
              <a:gd name="connsiteY227" fmla="*/ 32421 h 44233"/>
              <a:gd name="connsiteX228" fmla="*/ 7682724 w 16876714"/>
              <a:gd name="connsiteY228" fmla="*/ 0 h 44233"/>
              <a:gd name="connsiteX229" fmla="*/ 7760997 w 16876714"/>
              <a:gd name="connsiteY229" fmla="*/ 32421 h 44233"/>
              <a:gd name="connsiteX230" fmla="*/ 7768465 w 16876714"/>
              <a:gd name="connsiteY230" fmla="*/ 43497 h 44233"/>
              <a:gd name="connsiteX231" fmla="*/ 7772987 w 16876714"/>
              <a:gd name="connsiteY231" fmla="*/ 40449 h 44233"/>
              <a:gd name="connsiteX232" fmla="*/ 7816074 w 16876714"/>
              <a:gd name="connsiteY232" fmla="*/ 31750 h 44233"/>
              <a:gd name="connsiteX233" fmla="*/ 7859161 w 16876714"/>
              <a:gd name="connsiteY233" fmla="*/ 40449 h 44233"/>
              <a:gd name="connsiteX234" fmla="*/ 7864494 w 16876714"/>
              <a:gd name="connsiteY234" fmla="*/ 44044 h 44233"/>
              <a:gd name="connsiteX235" fmla="*/ 7872330 w 16876714"/>
              <a:gd name="connsiteY235" fmla="*/ 32421 h 44233"/>
              <a:gd name="connsiteX236" fmla="*/ 7950603 w 16876714"/>
              <a:gd name="connsiteY236" fmla="*/ 0 h 44233"/>
              <a:gd name="connsiteX237" fmla="*/ 8028876 w 16876714"/>
              <a:gd name="connsiteY237" fmla="*/ 32421 h 44233"/>
              <a:gd name="connsiteX238" fmla="*/ 8036344 w 16876714"/>
              <a:gd name="connsiteY238" fmla="*/ 43497 h 44233"/>
              <a:gd name="connsiteX239" fmla="*/ 8040866 w 16876714"/>
              <a:gd name="connsiteY239" fmla="*/ 40449 h 44233"/>
              <a:gd name="connsiteX240" fmla="*/ 8083953 w 16876714"/>
              <a:gd name="connsiteY240" fmla="*/ 31750 h 44233"/>
              <a:gd name="connsiteX241" fmla="*/ 8127040 w 16876714"/>
              <a:gd name="connsiteY241" fmla="*/ 40449 h 44233"/>
              <a:gd name="connsiteX242" fmla="*/ 8132366 w 16876714"/>
              <a:gd name="connsiteY242" fmla="*/ 44040 h 44233"/>
              <a:gd name="connsiteX243" fmla="*/ 8140200 w 16876714"/>
              <a:gd name="connsiteY243" fmla="*/ 32421 h 44233"/>
              <a:gd name="connsiteX244" fmla="*/ 8218473 w 16876714"/>
              <a:gd name="connsiteY244" fmla="*/ 0 h 44233"/>
              <a:gd name="connsiteX245" fmla="*/ 8296746 w 16876714"/>
              <a:gd name="connsiteY245" fmla="*/ 32421 h 44233"/>
              <a:gd name="connsiteX246" fmla="*/ 8304214 w 16876714"/>
              <a:gd name="connsiteY246" fmla="*/ 43497 h 44233"/>
              <a:gd name="connsiteX247" fmla="*/ 8308736 w 16876714"/>
              <a:gd name="connsiteY247" fmla="*/ 40449 h 44233"/>
              <a:gd name="connsiteX248" fmla="*/ 8351823 w 16876714"/>
              <a:gd name="connsiteY248" fmla="*/ 31750 h 44233"/>
              <a:gd name="connsiteX249" fmla="*/ 8394911 w 16876714"/>
              <a:gd name="connsiteY249" fmla="*/ 40449 h 44233"/>
              <a:gd name="connsiteX250" fmla="*/ 8400523 w 16876714"/>
              <a:gd name="connsiteY250" fmla="*/ 44233 h 44233"/>
              <a:gd name="connsiteX251" fmla="*/ 8408487 w 16876714"/>
              <a:gd name="connsiteY251" fmla="*/ 32422 h 44233"/>
              <a:gd name="connsiteX252" fmla="*/ 8486760 w 16876714"/>
              <a:gd name="connsiteY252" fmla="*/ 0 h 44233"/>
              <a:gd name="connsiteX253" fmla="*/ 8565033 w 16876714"/>
              <a:gd name="connsiteY253" fmla="*/ 32421 h 44233"/>
              <a:gd name="connsiteX254" fmla="*/ 8572500 w 16876714"/>
              <a:gd name="connsiteY254" fmla="*/ 43496 h 44233"/>
              <a:gd name="connsiteX255" fmla="*/ 8577020 w 16876714"/>
              <a:gd name="connsiteY255" fmla="*/ 40449 h 44233"/>
              <a:gd name="connsiteX256" fmla="*/ 8620107 w 16876714"/>
              <a:gd name="connsiteY256" fmla="*/ 31750 h 44233"/>
              <a:gd name="connsiteX257" fmla="*/ 8663194 w 16876714"/>
              <a:gd name="connsiteY257" fmla="*/ 40449 h 44233"/>
              <a:gd name="connsiteX258" fmla="*/ 8668528 w 16876714"/>
              <a:gd name="connsiteY258" fmla="*/ 44044 h 44233"/>
              <a:gd name="connsiteX259" fmla="*/ 8676365 w 16876714"/>
              <a:gd name="connsiteY259" fmla="*/ 32421 h 44233"/>
              <a:gd name="connsiteX260" fmla="*/ 8754638 w 16876714"/>
              <a:gd name="connsiteY260" fmla="*/ 0 h 44233"/>
              <a:gd name="connsiteX261" fmla="*/ 8832911 w 16876714"/>
              <a:gd name="connsiteY261" fmla="*/ 32421 h 44233"/>
              <a:gd name="connsiteX262" fmla="*/ 8840378 w 16876714"/>
              <a:gd name="connsiteY262" fmla="*/ 43496 h 44233"/>
              <a:gd name="connsiteX263" fmla="*/ 8844898 w 16876714"/>
              <a:gd name="connsiteY263" fmla="*/ 40449 h 44233"/>
              <a:gd name="connsiteX264" fmla="*/ 8887985 w 16876714"/>
              <a:gd name="connsiteY264" fmla="*/ 31750 h 44233"/>
              <a:gd name="connsiteX265" fmla="*/ 8931073 w 16876714"/>
              <a:gd name="connsiteY265" fmla="*/ 40449 h 44233"/>
              <a:gd name="connsiteX266" fmla="*/ 8936406 w 16876714"/>
              <a:gd name="connsiteY266" fmla="*/ 44045 h 44233"/>
              <a:gd name="connsiteX267" fmla="*/ 8944244 w 16876714"/>
              <a:gd name="connsiteY267" fmla="*/ 32421 h 44233"/>
              <a:gd name="connsiteX268" fmla="*/ 9022517 w 16876714"/>
              <a:gd name="connsiteY268" fmla="*/ 0 h 44233"/>
              <a:gd name="connsiteX269" fmla="*/ 9100790 w 16876714"/>
              <a:gd name="connsiteY269" fmla="*/ 32421 h 44233"/>
              <a:gd name="connsiteX270" fmla="*/ 9108257 w 16876714"/>
              <a:gd name="connsiteY270" fmla="*/ 43496 h 44233"/>
              <a:gd name="connsiteX271" fmla="*/ 9112777 w 16876714"/>
              <a:gd name="connsiteY271" fmla="*/ 40449 h 44233"/>
              <a:gd name="connsiteX272" fmla="*/ 9155865 w 16876714"/>
              <a:gd name="connsiteY272" fmla="*/ 31750 h 44233"/>
              <a:gd name="connsiteX273" fmla="*/ 9198952 w 16876714"/>
              <a:gd name="connsiteY273" fmla="*/ 40449 h 44233"/>
              <a:gd name="connsiteX274" fmla="*/ 9204286 w 16876714"/>
              <a:gd name="connsiteY274" fmla="*/ 44045 h 44233"/>
              <a:gd name="connsiteX275" fmla="*/ 9212123 w 16876714"/>
              <a:gd name="connsiteY275" fmla="*/ 32421 h 44233"/>
              <a:gd name="connsiteX276" fmla="*/ 9290396 w 16876714"/>
              <a:gd name="connsiteY276" fmla="*/ 0 h 44233"/>
              <a:gd name="connsiteX277" fmla="*/ 9368669 w 16876714"/>
              <a:gd name="connsiteY277" fmla="*/ 32421 h 44233"/>
              <a:gd name="connsiteX278" fmla="*/ 9376137 w 16876714"/>
              <a:gd name="connsiteY278" fmla="*/ 43496 h 44233"/>
              <a:gd name="connsiteX279" fmla="*/ 9380656 w 16876714"/>
              <a:gd name="connsiteY279" fmla="*/ 40449 h 44233"/>
              <a:gd name="connsiteX280" fmla="*/ 9423744 w 16876714"/>
              <a:gd name="connsiteY280" fmla="*/ 31750 h 44233"/>
              <a:gd name="connsiteX281" fmla="*/ 9466831 w 16876714"/>
              <a:gd name="connsiteY281" fmla="*/ 40449 h 44233"/>
              <a:gd name="connsiteX282" fmla="*/ 9472164 w 16876714"/>
              <a:gd name="connsiteY282" fmla="*/ 44045 h 44233"/>
              <a:gd name="connsiteX283" fmla="*/ 9480002 w 16876714"/>
              <a:gd name="connsiteY283" fmla="*/ 32421 h 44233"/>
              <a:gd name="connsiteX284" fmla="*/ 9558275 w 16876714"/>
              <a:gd name="connsiteY284" fmla="*/ 0 h 44233"/>
              <a:gd name="connsiteX285" fmla="*/ 9636548 w 16876714"/>
              <a:gd name="connsiteY285" fmla="*/ 32421 h 44233"/>
              <a:gd name="connsiteX286" fmla="*/ 9644015 w 16876714"/>
              <a:gd name="connsiteY286" fmla="*/ 43496 h 44233"/>
              <a:gd name="connsiteX287" fmla="*/ 9648535 w 16876714"/>
              <a:gd name="connsiteY287" fmla="*/ 40449 h 44233"/>
              <a:gd name="connsiteX288" fmla="*/ 9691622 w 16876714"/>
              <a:gd name="connsiteY288" fmla="*/ 31750 h 44233"/>
              <a:gd name="connsiteX289" fmla="*/ 9734710 w 16876714"/>
              <a:gd name="connsiteY289" fmla="*/ 40449 h 44233"/>
              <a:gd name="connsiteX290" fmla="*/ 9740043 w 16876714"/>
              <a:gd name="connsiteY290" fmla="*/ 44045 h 44233"/>
              <a:gd name="connsiteX291" fmla="*/ 9747880 w 16876714"/>
              <a:gd name="connsiteY291" fmla="*/ 32421 h 44233"/>
              <a:gd name="connsiteX292" fmla="*/ 9826155 w 16876714"/>
              <a:gd name="connsiteY292" fmla="*/ 0 h 44233"/>
              <a:gd name="connsiteX293" fmla="*/ 9904427 w 16876714"/>
              <a:gd name="connsiteY293" fmla="*/ 32421 h 44233"/>
              <a:gd name="connsiteX294" fmla="*/ 9911894 w 16876714"/>
              <a:gd name="connsiteY294" fmla="*/ 43496 h 44233"/>
              <a:gd name="connsiteX295" fmla="*/ 9916414 w 16876714"/>
              <a:gd name="connsiteY295" fmla="*/ 40449 h 44233"/>
              <a:gd name="connsiteX296" fmla="*/ 9959501 w 16876714"/>
              <a:gd name="connsiteY296" fmla="*/ 31750 h 44233"/>
              <a:gd name="connsiteX297" fmla="*/ 10002588 w 16876714"/>
              <a:gd name="connsiteY297" fmla="*/ 40449 h 44233"/>
              <a:gd name="connsiteX298" fmla="*/ 10007922 w 16876714"/>
              <a:gd name="connsiteY298" fmla="*/ 44044 h 44233"/>
              <a:gd name="connsiteX299" fmla="*/ 10015758 w 16876714"/>
              <a:gd name="connsiteY299" fmla="*/ 32421 h 44233"/>
              <a:gd name="connsiteX300" fmla="*/ 10094032 w 16876714"/>
              <a:gd name="connsiteY300" fmla="*/ 0 h 44233"/>
              <a:gd name="connsiteX301" fmla="*/ 10172305 w 16876714"/>
              <a:gd name="connsiteY301" fmla="*/ 32421 h 44233"/>
              <a:gd name="connsiteX302" fmla="*/ 10179772 w 16876714"/>
              <a:gd name="connsiteY302" fmla="*/ 43496 h 44233"/>
              <a:gd name="connsiteX303" fmla="*/ 10184291 w 16876714"/>
              <a:gd name="connsiteY303" fmla="*/ 40449 h 44233"/>
              <a:gd name="connsiteX304" fmla="*/ 10227378 w 16876714"/>
              <a:gd name="connsiteY304" fmla="*/ 31750 h 44233"/>
              <a:gd name="connsiteX305" fmla="*/ 10270466 w 16876714"/>
              <a:gd name="connsiteY305" fmla="*/ 40449 h 44233"/>
              <a:gd name="connsiteX306" fmla="*/ 10275799 w 16876714"/>
              <a:gd name="connsiteY306" fmla="*/ 44044 h 44233"/>
              <a:gd name="connsiteX307" fmla="*/ 10283636 w 16876714"/>
              <a:gd name="connsiteY307" fmla="*/ 32421 h 44233"/>
              <a:gd name="connsiteX308" fmla="*/ 10361907 w 16876714"/>
              <a:gd name="connsiteY308" fmla="*/ 0 h 44233"/>
              <a:gd name="connsiteX309" fmla="*/ 10440182 w 16876714"/>
              <a:gd name="connsiteY309" fmla="*/ 32421 h 44233"/>
              <a:gd name="connsiteX310" fmla="*/ 10447649 w 16876714"/>
              <a:gd name="connsiteY310" fmla="*/ 43496 h 44233"/>
              <a:gd name="connsiteX311" fmla="*/ 10452168 w 16876714"/>
              <a:gd name="connsiteY311" fmla="*/ 40449 h 44233"/>
              <a:gd name="connsiteX312" fmla="*/ 10495257 w 16876714"/>
              <a:gd name="connsiteY312" fmla="*/ 31750 h 44233"/>
              <a:gd name="connsiteX313" fmla="*/ 10538343 w 16876714"/>
              <a:gd name="connsiteY313" fmla="*/ 40449 h 44233"/>
              <a:gd name="connsiteX314" fmla="*/ 10543678 w 16876714"/>
              <a:gd name="connsiteY314" fmla="*/ 44045 h 44233"/>
              <a:gd name="connsiteX315" fmla="*/ 10551514 w 16876714"/>
              <a:gd name="connsiteY315" fmla="*/ 32421 h 44233"/>
              <a:gd name="connsiteX316" fmla="*/ 10629787 w 16876714"/>
              <a:gd name="connsiteY316" fmla="*/ 0 h 44233"/>
              <a:gd name="connsiteX317" fmla="*/ 10708060 w 16876714"/>
              <a:gd name="connsiteY317" fmla="*/ 32421 h 44233"/>
              <a:gd name="connsiteX318" fmla="*/ 10715526 w 16876714"/>
              <a:gd name="connsiteY318" fmla="*/ 43496 h 44233"/>
              <a:gd name="connsiteX319" fmla="*/ 10720047 w 16876714"/>
              <a:gd name="connsiteY319" fmla="*/ 40449 h 44233"/>
              <a:gd name="connsiteX320" fmla="*/ 10763135 w 16876714"/>
              <a:gd name="connsiteY320" fmla="*/ 31750 h 44233"/>
              <a:gd name="connsiteX321" fmla="*/ 10806221 w 16876714"/>
              <a:gd name="connsiteY321" fmla="*/ 40449 h 44233"/>
              <a:gd name="connsiteX322" fmla="*/ 10811556 w 16876714"/>
              <a:gd name="connsiteY322" fmla="*/ 44045 h 44233"/>
              <a:gd name="connsiteX323" fmla="*/ 10819392 w 16876714"/>
              <a:gd name="connsiteY323" fmla="*/ 32421 h 44233"/>
              <a:gd name="connsiteX324" fmla="*/ 10897666 w 16876714"/>
              <a:gd name="connsiteY324" fmla="*/ 0 h 44233"/>
              <a:gd name="connsiteX325" fmla="*/ 10975939 w 16876714"/>
              <a:gd name="connsiteY325" fmla="*/ 32421 h 44233"/>
              <a:gd name="connsiteX326" fmla="*/ 10983405 w 16876714"/>
              <a:gd name="connsiteY326" fmla="*/ 43496 h 44233"/>
              <a:gd name="connsiteX327" fmla="*/ 10987925 w 16876714"/>
              <a:gd name="connsiteY327" fmla="*/ 40449 h 44233"/>
              <a:gd name="connsiteX328" fmla="*/ 11031011 w 16876714"/>
              <a:gd name="connsiteY328" fmla="*/ 31750 h 44233"/>
              <a:gd name="connsiteX329" fmla="*/ 11074100 w 16876714"/>
              <a:gd name="connsiteY329" fmla="*/ 40449 h 44233"/>
              <a:gd name="connsiteX330" fmla="*/ 11079433 w 16876714"/>
              <a:gd name="connsiteY330" fmla="*/ 44045 h 44233"/>
              <a:gd name="connsiteX331" fmla="*/ 11087270 w 16876714"/>
              <a:gd name="connsiteY331" fmla="*/ 32421 h 44233"/>
              <a:gd name="connsiteX332" fmla="*/ 11165543 w 16876714"/>
              <a:gd name="connsiteY332" fmla="*/ 0 h 44233"/>
              <a:gd name="connsiteX333" fmla="*/ 11243816 w 16876714"/>
              <a:gd name="connsiteY333" fmla="*/ 32421 h 44233"/>
              <a:gd name="connsiteX334" fmla="*/ 11251283 w 16876714"/>
              <a:gd name="connsiteY334" fmla="*/ 43496 h 44233"/>
              <a:gd name="connsiteX335" fmla="*/ 11255803 w 16876714"/>
              <a:gd name="connsiteY335" fmla="*/ 40449 h 44233"/>
              <a:gd name="connsiteX336" fmla="*/ 11298891 w 16876714"/>
              <a:gd name="connsiteY336" fmla="*/ 31750 h 44233"/>
              <a:gd name="connsiteX337" fmla="*/ 11341978 w 16876714"/>
              <a:gd name="connsiteY337" fmla="*/ 40449 h 44233"/>
              <a:gd name="connsiteX338" fmla="*/ 11347313 w 16876714"/>
              <a:gd name="connsiteY338" fmla="*/ 44045 h 44233"/>
              <a:gd name="connsiteX339" fmla="*/ 11355149 w 16876714"/>
              <a:gd name="connsiteY339" fmla="*/ 32421 h 44233"/>
              <a:gd name="connsiteX340" fmla="*/ 11433422 w 16876714"/>
              <a:gd name="connsiteY340" fmla="*/ 0 h 44233"/>
              <a:gd name="connsiteX341" fmla="*/ 11511695 w 16876714"/>
              <a:gd name="connsiteY341" fmla="*/ 32421 h 44233"/>
              <a:gd name="connsiteX342" fmla="*/ 11519161 w 16876714"/>
              <a:gd name="connsiteY342" fmla="*/ 43496 h 44233"/>
              <a:gd name="connsiteX343" fmla="*/ 11523682 w 16876714"/>
              <a:gd name="connsiteY343" fmla="*/ 40449 h 44233"/>
              <a:gd name="connsiteX344" fmla="*/ 11566769 w 16876714"/>
              <a:gd name="connsiteY344" fmla="*/ 31750 h 44233"/>
              <a:gd name="connsiteX345" fmla="*/ 11609856 w 16876714"/>
              <a:gd name="connsiteY345" fmla="*/ 40449 h 44233"/>
              <a:gd name="connsiteX346" fmla="*/ 11615190 w 16876714"/>
              <a:gd name="connsiteY346" fmla="*/ 44045 h 44233"/>
              <a:gd name="connsiteX347" fmla="*/ 11623027 w 16876714"/>
              <a:gd name="connsiteY347" fmla="*/ 32421 h 44233"/>
              <a:gd name="connsiteX348" fmla="*/ 11701300 w 16876714"/>
              <a:gd name="connsiteY348" fmla="*/ 0 h 44233"/>
              <a:gd name="connsiteX349" fmla="*/ 11779572 w 16876714"/>
              <a:gd name="connsiteY349" fmla="*/ 32421 h 44233"/>
              <a:gd name="connsiteX350" fmla="*/ 11787039 w 16876714"/>
              <a:gd name="connsiteY350" fmla="*/ 43496 h 44233"/>
              <a:gd name="connsiteX351" fmla="*/ 11791559 w 16876714"/>
              <a:gd name="connsiteY351" fmla="*/ 40449 h 44233"/>
              <a:gd name="connsiteX352" fmla="*/ 11834647 w 16876714"/>
              <a:gd name="connsiteY352" fmla="*/ 31750 h 44233"/>
              <a:gd name="connsiteX353" fmla="*/ 11877731 w 16876714"/>
              <a:gd name="connsiteY353" fmla="*/ 40449 h 44233"/>
              <a:gd name="connsiteX354" fmla="*/ 11883063 w 16876714"/>
              <a:gd name="connsiteY354" fmla="*/ 44044 h 44233"/>
              <a:gd name="connsiteX355" fmla="*/ 11890900 w 16876714"/>
              <a:gd name="connsiteY355" fmla="*/ 32421 h 44233"/>
              <a:gd name="connsiteX356" fmla="*/ 11969171 w 16876714"/>
              <a:gd name="connsiteY356" fmla="*/ 0 h 44233"/>
              <a:gd name="connsiteX357" fmla="*/ 12047444 w 16876714"/>
              <a:gd name="connsiteY357" fmla="*/ 32421 h 44233"/>
              <a:gd name="connsiteX358" fmla="*/ 12054912 w 16876714"/>
              <a:gd name="connsiteY358" fmla="*/ 43497 h 44233"/>
              <a:gd name="connsiteX359" fmla="*/ 12059434 w 16876714"/>
              <a:gd name="connsiteY359" fmla="*/ 40449 h 44233"/>
              <a:gd name="connsiteX360" fmla="*/ 12102521 w 16876714"/>
              <a:gd name="connsiteY360" fmla="*/ 31750 h 44233"/>
              <a:gd name="connsiteX361" fmla="*/ 12145609 w 16876714"/>
              <a:gd name="connsiteY361" fmla="*/ 40449 h 44233"/>
              <a:gd name="connsiteX362" fmla="*/ 12150940 w 16876714"/>
              <a:gd name="connsiteY362" fmla="*/ 44043 h 44233"/>
              <a:gd name="connsiteX363" fmla="*/ 12158776 w 16876714"/>
              <a:gd name="connsiteY363" fmla="*/ 32421 h 44233"/>
              <a:gd name="connsiteX364" fmla="*/ 12237049 w 16876714"/>
              <a:gd name="connsiteY364" fmla="*/ 0 h 44233"/>
              <a:gd name="connsiteX365" fmla="*/ 12315322 w 16876714"/>
              <a:gd name="connsiteY365" fmla="*/ 32421 h 44233"/>
              <a:gd name="connsiteX366" fmla="*/ 12322790 w 16876714"/>
              <a:gd name="connsiteY366" fmla="*/ 43497 h 44233"/>
              <a:gd name="connsiteX367" fmla="*/ 12327312 w 16876714"/>
              <a:gd name="connsiteY367" fmla="*/ 40449 h 44233"/>
              <a:gd name="connsiteX368" fmla="*/ 12370399 w 16876714"/>
              <a:gd name="connsiteY368" fmla="*/ 31750 h 44233"/>
              <a:gd name="connsiteX369" fmla="*/ 12413487 w 16876714"/>
              <a:gd name="connsiteY369" fmla="*/ 40449 h 44233"/>
              <a:gd name="connsiteX370" fmla="*/ 12418819 w 16876714"/>
              <a:gd name="connsiteY370" fmla="*/ 44044 h 44233"/>
              <a:gd name="connsiteX371" fmla="*/ 12426655 w 16876714"/>
              <a:gd name="connsiteY371" fmla="*/ 32421 h 44233"/>
              <a:gd name="connsiteX372" fmla="*/ 12504928 w 16876714"/>
              <a:gd name="connsiteY372" fmla="*/ 0 h 44233"/>
              <a:gd name="connsiteX373" fmla="*/ 12583201 w 16876714"/>
              <a:gd name="connsiteY373" fmla="*/ 32421 h 44233"/>
              <a:gd name="connsiteX374" fmla="*/ 12590669 w 16876714"/>
              <a:gd name="connsiteY374" fmla="*/ 43497 h 44233"/>
              <a:gd name="connsiteX375" fmla="*/ 12595191 w 16876714"/>
              <a:gd name="connsiteY375" fmla="*/ 40449 h 44233"/>
              <a:gd name="connsiteX376" fmla="*/ 12638278 w 16876714"/>
              <a:gd name="connsiteY376" fmla="*/ 31750 h 44233"/>
              <a:gd name="connsiteX377" fmla="*/ 12681366 w 16876714"/>
              <a:gd name="connsiteY377" fmla="*/ 40449 h 44233"/>
              <a:gd name="connsiteX378" fmla="*/ 12686697 w 16876714"/>
              <a:gd name="connsiteY378" fmla="*/ 44043 h 44233"/>
              <a:gd name="connsiteX379" fmla="*/ 12694533 w 16876714"/>
              <a:gd name="connsiteY379" fmla="*/ 32421 h 44233"/>
              <a:gd name="connsiteX380" fmla="*/ 12772806 w 16876714"/>
              <a:gd name="connsiteY380" fmla="*/ 0 h 44233"/>
              <a:gd name="connsiteX381" fmla="*/ 12851079 w 16876714"/>
              <a:gd name="connsiteY381" fmla="*/ 32421 h 44233"/>
              <a:gd name="connsiteX382" fmla="*/ 12858547 w 16876714"/>
              <a:gd name="connsiteY382" fmla="*/ 43497 h 44233"/>
              <a:gd name="connsiteX383" fmla="*/ 12863069 w 16876714"/>
              <a:gd name="connsiteY383" fmla="*/ 40449 h 44233"/>
              <a:gd name="connsiteX384" fmla="*/ 12906156 w 16876714"/>
              <a:gd name="connsiteY384" fmla="*/ 31750 h 44233"/>
              <a:gd name="connsiteX385" fmla="*/ 12949244 w 16876714"/>
              <a:gd name="connsiteY385" fmla="*/ 40449 h 44233"/>
              <a:gd name="connsiteX386" fmla="*/ 12954575 w 16876714"/>
              <a:gd name="connsiteY386" fmla="*/ 44043 h 44233"/>
              <a:gd name="connsiteX387" fmla="*/ 12962411 w 16876714"/>
              <a:gd name="connsiteY387" fmla="*/ 32421 h 44233"/>
              <a:gd name="connsiteX388" fmla="*/ 13040684 w 16876714"/>
              <a:gd name="connsiteY388" fmla="*/ 0 h 44233"/>
              <a:gd name="connsiteX389" fmla="*/ 13118957 w 16876714"/>
              <a:gd name="connsiteY389" fmla="*/ 32421 h 44233"/>
              <a:gd name="connsiteX390" fmla="*/ 13126425 w 16876714"/>
              <a:gd name="connsiteY390" fmla="*/ 43497 h 44233"/>
              <a:gd name="connsiteX391" fmla="*/ 13130947 w 16876714"/>
              <a:gd name="connsiteY391" fmla="*/ 40449 h 44233"/>
              <a:gd name="connsiteX392" fmla="*/ 13174034 w 16876714"/>
              <a:gd name="connsiteY392" fmla="*/ 31750 h 44233"/>
              <a:gd name="connsiteX393" fmla="*/ 13217122 w 16876714"/>
              <a:gd name="connsiteY393" fmla="*/ 40449 h 44233"/>
              <a:gd name="connsiteX394" fmla="*/ 13222454 w 16876714"/>
              <a:gd name="connsiteY394" fmla="*/ 44044 h 44233"/>
              <a:gd name="connsiteX395" fmla="*/ 13230290 w 16876714"/>
              <a:gd name="connsiteY395" fmla="*/ 32421 h 44233"/>
              <a:gd name="connsiteX396" fmla="*/ 13308563 w 16876714"/>
              <a:gd name="connsiteY396" fmla="*/ 0 h 44233"/>
              <a:gd name="connsiteX397" fmla="*/ 13386836 w 16876714"/>
              <a:gd name="connsiteY397" fmla="*/ 32421 h 44233"/>
              <a:gd name="connsiteX398" fmla="*/ 13394304 w 16876714"/>
              <a:gd name="connsiteY398" fmla="*/ 43497 h 44233"/>
              <a:gd name="connsiteX399" fmla="*/ 13398826 w 16876714"/>
              <a:gd name="connsiteY399" fmla="*/ 40449 h 44233"/>
              <a:gd name="connsiteX400" fmla="*/ 13441913 w 16876714"/>
              <a:gd name="connsiteY400" fmla="*/ 31750 h 44233"/>
              <a:gd name="connsiteX401" fmla="*/ 13485001 w 16876714"/>
              <a:gd name="connsiteY401" fmla="*/ 40449 h 44233"/>
              <a:gd name="connsiteX402" fmla="*/ 13490332 w 16876714"/>
              <a:gd name="connsiteY402" fmla="*/ 44043 h 44233"/>
              <a:gd name="connsiteX403" fmla="*/ 13498168 w 16876714"/>
              <a:gd name="connsiteY403" fmla="*/ 32421 h 44233"/>
              <a:gd name="connsiteX404" fmla="*/ 13576441 w 16876714"/>
              <a:gd name="connsiteY404" fmla="*/ 0 h 44233"/>
              <a:gd name="connsiteX405" fmla="*/ 13654714 w 16876714"/>
              <a:gd name="connsiteY405" fmla="*/ 32421 h 44233"/>
              <a:gd name="connsiteX406" fmla="*/ 13662182 w 16876714"/>
              <a:gd name="connsiteY406" fmla="*/ 43497 h 44233"/>
              <a:gd name="connsiteX407" fmla="*/ 13666704 w 16876714"/>
              <a:gd name="connsiteY407" fmla="*/ 40449 h 44233"/>
              <a:gd name="connsiteX408" fmla="*/ 13709791 w 16876714"/>
              <a:gd name="connsiteY408" fmla="*/ 31750 h 44233"/>
              <a:gd name="connsiteX409" fmla="*/ 13752879 w 16876714"/>
              <a:gd name="connsiteY409" fmla="*/ 40449 h 44233"/>
              <a:gd name="connsiteX410" fmla="*/ 13758210 w 16876714"/>
              <a:gd name="connsiteY410" fmla="*/ 44043 h 44233"/>
              <a:gd name="connsiteX411" fmla="*/ 13766046 w 16876714"/>
              <a:gd name="connsiteY411" fmla="*/ 32421 h 44233"/>
              <a:gd name="connsiteX412" fmla="*/ 13844319 w 16876714"/>
              <a:gd name="connsiteY412" fmla="*/ 0 h 44233"/>
              <a:gd name="connsiteX413" fmla="*/ 13922592 w 16876714"/>
              <a:gd name="connsiteY413" fmla="*/ 32421 h 44233"/>
              <a:gd name="connsiteX414" fmla="*/ 13930060 w 16876714"/>
              <a:gd name="connsiteY414" fmla="*/ 43497 h 44233"/>
              <a:gd name="connsiteX415" fmla="*/ 13934582 w 16876714"/>
              <a:gd name="connsiteY415" fmla="*/ 40449 h 44233"/>
              <a:gd name="connsiteX416" fmla="*/ 13977669 w 16876714"/>
              <a:gd name="connsiteY416" fmla="*/ 31750 h 44233"/>
              <a:gd name="connsiteX417" fmla="*/ 14020757 w 16876714"/>
              <a:gd name="connsiteY417" fmla="*/ 40449 h 44233"/>
              <a:gd name="connsiteX418" fmla="*/ 14026089 w 16876714"/>
              <a:gd name="connsiteY418" fmla="*/ 44044 h 44233"/>
              <a:gd name="connsiteX419" fmla="*/ 14033925 w 16876714"/>
              <a:gd name="connsiteY419" fmla="*/ 32421 h 44233"/>
              <a:gd name="connsiteX420" fmla="*/ 14112198 w 16876714"/>
              <a:gd name="connsiteY420" fmla="*/ 0 h 44233"/>
              <a:gd name="connsiteX421" fmla="*/ 14190471 w 16876714"/>
              <a:gd name="connsiteY421" fmla="*/ 32421 h 44233"/>
              <a:gd name="connsiteX422" fmla="*/ 14197939 w 16876714"/>
              <a:gd name="connsiteY422" fmla="*/ 43497 h 44233"/>
              <a:gd name="connsiteX423" fmla="*/ 14202461 w 16876714"/>
              <a:gd name="connsiteY423" fmla="*/ 40449 h 44233"/>
              <a:gd name="connsiteX424" fmla="*/ 14245548 w 16876714"/>
              <a:gd name="connsiteY424" fmla="*/ 31750 h 44233"/>
              <a:gd name="connsiteX425" fmla="*/ 14288636 w 16876714"/>
              <a:gd name="connsiteY425" fmla="*/ 40449 h 44233"/>
              <a:gd name="connsiteX426" fmla="*/ 14293967 w 16876714"/>
              <a:gd name="connsiteY426" fmla="*/ 44043 h 44233"/>
              <a:gd name="connsiteX427" fmla="*/ 14301803 w 16876714"/>
              <a:gd name="connsiteY427" fmla="*/ 32421 h 44233"/>
              <a:gd name="connsiteX428" fmla="*/ 14380076 w 16876714"/>
              <a:gd name="connsiteY428" fmla="*/ 0 h 44233"/>
              <a:gd name="connsiteX429" fmla="*/ 14458349 w 16876714"/>
              <a:gd name="connsiteY429" fmla="*/ 32421 h 44233"/>
              <a:gd name="connsiteX430" fmla="*/ 14465817 w 16876714"/>
              <a:gd name="connsiteY430" fmla="*/ 43497 h 44233"/>
              <a:gd name="connsiteX431" fmla="*/ 14470339 w 16876714"/>
              <a:gd name="connsiteY431" fmla="*/ 40449 h 44233"/>
              <a:gd name="connsiteX432" fmla="*/ 14513426 w 16876714"/>
              <a:gd name="connsiteY432" fmla="*/ 31750 h 44233"/>
              <a:gd name="connsiteX433" fmla="*/ 14556514 w 16876714"/>
              <a:gd name="connsiteY433" fmla="*/ 40449 h 44233"/>
              <a:gd name="connsiteX434" fmla="*/ 14561845 w 16876714"/>
              <a:gd name="connsiteY434" fmla="*/ 44043 h 44233"/>
              <a:gd name="connsiteX435" fmla="*/ 14569681 w 16876714"/>
              <a:gd name="connsiteY435" fmla="*/ 32421 h 44233"/>
              <a:gd name="connsiteX436" fmla="*/ 14647954 w 16876714"/>
              <a:gd name="connsiteY436" fmla="*/ 0 h 44233"/>
              <a:gd name="connsiteX437" fmla="*/ 14726227 w 16876714"/>
              <a:gd name="connsiteY437" fmla="*/ 32421 h 44233"/>
              <a:gd name="connsiteX438" fmla="*/ 14733695 w 16876714"/>
              <a:gd name="connsiteY438" fmla="*/ 43497 h 44233"/>
              <a:gd name="connsiteX439" fmla="*/ 14738217 w 16876714"/>
              <a:gd name="connsiteY439" fmla="*/ 40449 h 44233"/>
              <a:gd name="connsiteX440" fmla="*/ 14781304 w 16876714"/>
              <a:gd name="connsiteY440" fmla="*/ 31750 h 44233"/>
              <a:gd name="connsiteX441" fmla="*/ 14824392 w 16876714"/>
              <a:gd name="connsiteY441" fmla="*/ 40449 h 44233"/>
              <a:gd name="connsiteX442" fmla="*/ 14829724 w 16876714"/>
              <a:gd name="connsiteY442" fmla="*/ 44044 h 44233"/>
              <a:gd name="connsiteX443" fmla="*/ 14837560 w 16876714"/>
              <a:gd name="connsiteY443" fmla="*/ 32421 h 44233"/>
              <a:gd name="connsiteX444" fmla="*/ 14915833 w 16876714"/>
              <a:gd name="connsiteY444" fmla="*/ 0 h 44233"/>
              <a:gd name="connsiteX445" fmla="*/ 14994106 w 16876714"/>
              <a:gd name="connsiteY445" fmla="*/ 32421 h 44233"/>
              <a:gd name="connsiteX446" fmla="*/ 15001574 w 16876714"/>
              <a:gd name="connsiteY446" fmla="*/ 43497 h 44233"/>
              <a:gd name="connsiteX447" fmla="*/ 15006096 w 16876714"/>
              <a:gd name="connsiteY447" fmla="*/ 40449 h 44233"/>
              <a:gd name="connsiteX448" fmla="*/ 15049183 w 16876714"/>
              <a:gd name="connsiteY448" fmla="*/ 31750 h 44233"/>
              <a:gd name="connsiteX449" fmla="*/ 15092271 w 16876714"/>
              <a:gd name="connsiteY449" fmla="*/ 40449 h 44233"/>
              <a:gd name="connsiteX450" fmla="*/ 15097602 w 16876714"/>
              <a:gd name="connsiteY450" fmla="*/ 44043 h 44233"/>
              <a:gd name="connsiteX451" fmla="*/ 15105438 w 16876714"/>
              <a:gd name="connsiteY451" fmla="*/ 32421 h 44233"/>
              <a:gd name="connsiteX452" fmla="*/ 15183711 w 16876714"/>
              <a:gd name="connsiteY452" fmla="*/ 0 h 44233"/>
              <a:gd name="connsiteX453" fmla="*/ 15261984 w 16876714"/>
              <a:gd name="connsiteY453" fmla="*/ 32421 h 44233"/>
              <a:gd name="connsiteX454" fmla="*/ 15269452 w 16876714"/>
              <a:gd name="connsiteY454" fmla="*/ 43497 h 44233"/>
              <a:gd name="connsiteX455" fmla="*/ 15273974 w 16876714"/>
              <a:gd name="connsiteY455" fmla="*/ 40449 h 44233"/>
              <a:gd name="connsiteX456" fmla="*/ 15317061 w 16876714"/>
              <a:gd name="connsiteY456" fmla="*/ 31750 h 44233"/>
              <a:gd name="connsiteX457" fmla="*/ 15360149 w 16876714"/>
              <a:gd name="connsiteY457" fmla="*/ 40449 h 44233"/>
              <a:gd name="connsiteX458" fmla="*/ 15365480 w 16876714"/>
              <a:gd name="connsiteY458" fmla="*/ 44043 h 44233"/>
              <a:gd name="connsiteX459" fmla="*/ 15373316 w 16876714"/>
              <a:gd name="connsiteY459" fmla="*/ 32421 h 44233"/>
              <a:gd name="connsiteX460" fmla="*/ 15451589 w 16876714"/>
              <a:gd name="connsiteY460" fmla="*/ 0 h 44233"/>
              <a:gd name="connsiteX461" fmla="*/ 15529862 w 16876714"/>
              <a:gd name="connsiteY461" fmla="*/ 32421 h 44233"/>
              <a:gd name="connsiteX462" fmla="*/ 15537330 w 16876714"/>
              <a:gd name="connsiteY462" fmla="*/ 43497 h 44233"/>
              <a:gd name="connsiteX463" fmla="*/ 15541852 w 16876714"/>
              <a:gd name="connsiteY463" fmla="*/ 40449 h 44233"/>
              <a:gd name="connsiteX464" fmla="*/ 15584939 w 16876714"/>
              <a:gd name="connsiteY464" fmla="*/ 31750 h 44233"/>
              <a:gd name="connsiteX465" fmla="*/ 15628027 w 16876714"/>
              <a:gd name="connsiteY465" fmla="*/ 40449 h 44233"/>
              <a:gd name="connsiteX466" fmla="*/ 15633359 w 16876714"/>
              <a:gd name="connsiteY466" fmla="*/ 44044 h 44233"/>
              <a:gd name="connsiteX467" fmla="*/ 15641195 w 16876714"/>
              <a:gd name="connsiteY467" fmla="*/ 32421 h 44233"/>
              <a:gd name="connsiteX468" fmla="*/ 15719468 w 16876714"/>
              <a:gd name="connsiteY468" fmla="*/ 0 h 44233"/>
              <a:gd name="connsiteX469" fmla="*/ 15797741 w 16876714"/>
              <a:gd name="connsiteY469" fmla="*/ 32421 h 44233"/>
              <a:gd name="connsiteX470" fmla="*/ 15805209 w 16876714"/>
              <a:gd name="connsiteY470" fmla="*/ 43497 h 44233"/>
              <a:gd name="connsiteX471" fmla="*/ 15809731 w 16876714"/>
              <a:gd name="connsiteY471" fmla="*/ 40449 h 44233"/>
              <a:gd name="connsiteX472" fmla="*/ 15852818 w 16876714"/>
              <a:gd name="connsiteY472" fmla="*/ 31750 h 44233"/>
              <a:gd name="connsiteX473" fmla="*/ 15895906 w 16876714"/>
              <a:gd name="connsiteY473" fmla="*/ 40449 h 44233"/>
              <a:gd name="connsiteX474" fmla="*/ 15901238 w 16876714"/>
              <a:gd name="connsiteY474" fmla="*/ 44043 h 44233"/>
              <a:gd name="connsiteX475" fmla="*/ 15909074 w 16876714"/>
              <a:gd name="connsiteY475" fmla="*/ 32421 h 44233"/>
              <a:gd name="connsiteX476" fmla="*/ 15987346 w 16876714"/>
              <a:gd name="connsiteY476" fmla="*/ 0 h 44233"/>
              <a:gd name="connsiteX477" fmla="*/ 16065618 w 16876714"/>
              <a:gd name="connsiteY477" fmla="*/ 32421 h 44233"/>
              <a:gd name="connsiteX478" fmla="*/ 16073086 w 16876714"/>
              <a:gd name="connsiteY478" fmla="*/ 43497 h 44233"/>
              <a:gd name="connsiteX479" fmla="*/ 16077610 w 16876714"/>
              <a:gd name="connsiteY479" fmla="*/ 40449 h 44233"/>
              <a:gd name="connsiteX480" fmla="*/ 16120698 w 16876714"/>
              <a:gd name="connsiteY480" fmla="*/ 31750 h 44233"/>
              <a:gd name="connsiteX481" fmla="*/ 16163782 w 16876714"/>
              <a:gd name="connsiteY481" fmla="*/ 40449 h 44233"/>
              <a:gd name="connsiteX482" fmla="*/ 16169114 w 16876714"/>
              <a:gd name="connsiteY482" fmla="*/ 44043 h 44233"/>
              <a:gd name="connsiteX483" fmla="*/ 16176950 w 16876714"/>
              <a:gd name="connsiteY483" fmla="*/ 32421 h 44233"/>
              <a:gd name="connsiteX484" fmla="*/ 16255226 w 16876714"/>
              <a:gd name="connsiteY484" fmla="*/ 0 h 44233"/>
              <a:gd name="connsiteX485" fmla="*/ 16333498 w 16876714"/>
              <a:gd name="connsiteY485" fmla="*/ 32421 h 44233"/>
              <a:gd name="connsiteX486" fmla="*/ 16340966 w 16876714"/>
              <a:gd name="connsiteY486" fmla="*/ 43497 h 44233"/>
              <a:gd name="connsiteX487" fmla="*/ 16345486 w 16876714"/>
              <a:gd name="connsiteY487" fmla="*/ 40449 h 44233"/>
              <a:gd name="connsiteX488" fmla="*/ 16388574 w 16876714"/>
              <a:gd name="connsiteY488" fmla="*/ 31750 h 44233"/>
              <a:gd name="connsiteX489" fmla="*/ 16431662 w 16876714"/>
              <a:gd name="connsiteY489" fmla="*/ 40449 h 44233"/>
              <a:gd name="connsiteX490" fmla="*/ 16436994 w 16876714"/>
              <a:gd name="connsiteY490" fmla="*/ 44044 h 44233"/>
              <a:gd name="connsiteX491" fmla="*/ 16444830 w 16876714"/>
              <a:gd name="connsiteY491" fmla="*/ 32421 h 44233"/>
              <a:gd name="connsiteX492" fmla="*/ 16523102 w 16876714"/>
              <a:gd name="connsiteY492" fmla="*/ 0 h 44233"/>
              <a:gd name="connsiteX493" fmla="*/ 16601378 w 16876714"/>
              <a:gd name="connsiteY493" fmla="*/ 32421 h 44233"/>
              <a:gd name="connsiteX494" fmla="*/ 16608846 w 16876714"/>
              <a:gd name="connsiteY494" fmla="*/ 43497 h 44233"/>
              <a:gd name="connsiteX495" fmla="*/ 16613366 w 16876714"/>
              <a:gd name="connsiteY495" fmla="*/ 40449 h 44233"/>
              <a:gd name="connsiteX496" fmla="*/ 16656454 w 16876714"/>
              <a:gd name="connsiteY496" fmla="*/ 31750 h 44233"/>
              <a:gd name="connsiteX497" fmla="*/ 16699542 w 16876714"/>
              <a:gd name="connsiteY497" fmla="*/ 40449 h 44233"/>
              <a:gd name="connsiteX498" fmla="*/ 16704866 w 16876714"/>
              <a:gd name="connsiteY498" fmla="*/ 44040 h 44233"/>
              <a:gd name="connsiteX499" fmla="*/ 16712702 w 16876714"/>
              <a:gd name="connsiteY499" fmla="*/ 32421 h 44233"/>
              <a:gd name="connsiteX500" fmla="*/ 16790974 w 16876714"/>
              <a:gd name="connsiteY500" fmla="*/ 0 h 44233"/>
              <a:gd name="connsiteX501" fmla="*/ 16869246 w 16876714"/>
              <a:gd name="connsiteY501" fmla="*/ 32421 h 44233"/>
              <a:gd name="connsiteX502" fmla="*/ 16876714 w 16876714"/>
              <a:gd name="connsiteY502" fmla="*/ 43497 h 44233"/>
              <a:gd name="connsiteX0" fmla="*/ 0 w 16876714"/>
              <a:gd name="connsiteY0" fmla="*/ 43496 h 44233"/>
              <a:gd name="connsiteX1" fmla="*/ 96028 w 16876714"/>
              <a:gd name="connsiteY1" fmla="*/ 44044 h 44233"/>
              <a:gd name="connsiteX2" fmla="*/ 103865 w 16876714"/>
              <a:gd name="connsiteY2" fmla="*/ 32421 h 44233"/>
              <a:gd name="connsiteX3" fmla="*/ 182138 w 16876714"/>
              <a:gd name="connsiteY3" fmla="*/ 0 h 44233"/>
              <a:gd name="connsiteX4" fmla="*/ 260411 w 16876714"/>
              <a:gd name="connsiteY4" fmla="*/ 32421 h 44233"/>
              <a:gd name="connsiteX5" fmla="*/ 267878 w 16876714"/>
              <a:gd name="connsiteY5" fmla="*/ 43496 h 44233"/>
              <a:gd name="connsiteX6" fmla="*/ 272398 w 16876714"/>
              <a:gd name="connsiteY6" fmla="*/ 40449 h 44233"/>
              <a:gd name="connsiteX7" fmla="*/ 315485 w 16876714"/>
              <a:gd name="connsiteY7" fmla="*/ 31750 h 44233"/>
              <a:gd name="connsiteX8" fmla="*/ 358573 w 16876714"/>
              <a:gd name="connsiteY8" fmla="*/ 40449 h 44233"/>
              <a:gd name="connsiteX9" fmla="*/ 363906 w 16876714"/>
              <a:gd name="connsiteY9" fmla="*/ 44045 h 44233"/>
              <a:gd name="connsiteX10" fmla="*/ 371744 w 16876714"/>
              <a:gd name="connsiteY10" fmla="*/ 32421 h 44233"/>
              <a:gd name="connsiteX11" fmla="*/ 450017 w 16876714"/>
              <a:gd name="connsiteY11" fmla="*/ 0 h 44233"/>
              <a:gd name="connsiteX12" fmla="*/ 528290 w 16876714"/>
              <a:gd name="connsiteY12" fmla="*/ 32421 h 44233"/>
              <a:gd name="connsiteX13" fmla="*/ 535757 w 16876714"/>
              <a:gd name="connsiteY13" fmla="*/ 43496 h 44233"/>
              <a:gd name="connsiteX14" fmla="*/ 540277 w 16876714"/>
              <a:gd name="connsiteY14" fmla="*/ 40449 h 44233"/>
              <a:gd name="connsiteX15" fmla="*/ 583365 w 16876714"/>
              <a:gd name="connsiteY15" fmla="*/ 31750 h 44233"/>
              <a:gd name="connsiteX16" fmla="*/ 626452 w 16876714"/>
              <a:gd name="connsiteY16" fmla="*/ 40449 h 44233"/>
              <a:gd name="connsiteX17" fmla="*/ 631786 w 16876714"/>
              <a:gd name="connsiteY17" fmla="*/ 44045 h 44233"/>
              <a:gd name="connsiteX18" fmla="*/ 639623 w 16876714"/>
              <a:gd name="connsiteY18" fmla="*/ 32421 h 44233"/>
              <a:gd name="connsiteX19" fmla="*/ 717896 w 16876714"/>
              <a:gd name="connsiteY19" fmla="*/ 0 h 44233"/>
              <a:gd name="connsiteX20" fmla="*/ 796169 w 16876714"/>
              <a:gd name="connsiteY20" fmla="*/ 32421 h 44233"/>
              <a:gd name="connsiteX21" fmla="*/ 803637 w 16876714"/>
              <a:gd name="connsiteY21" fmla="*/ 43496 h 44233"/>
              <a:gd name="connsiteX22" fmla="*/ 808156 w 16876714"/>
              <a:gd name="connsiteY22" fmla="*/ 40449 h 44233"/>
              <a:gd name="connsiteX23" fmla="*/ 851244 w 16876714"/>
              <a:gd name="connsiteY23" fmla="*/ 31750 h 44233"/>
              <a:gd name="connsiteX24" fmla="*/ 894331 w 16876714"/>
              <a:gd name="connsiteY24" fmla="*/ 40449 h 44233"/>
              <a:gd name="connsiteX25" fmla="*/ 899664 w 16876714"/>
              <a:gd name="connsiteY25" fmla="*/ 44045 h 44233"/>
              <a:gd name="connsiteX26" fmla="*/ 907502 w 16876714"/>
              <a:gd name="connsiteY26" fmla="*/ 32421 h 44233"/>
              <a:gd name="connsiteX27" fmla="*/ 985775 w 16876714"/>
              <a:gd name="connsiteY27" fmla="*/ 0 h 44233"/>
              <a:gd name="connsiteX28" fmla="*/ 1064048 w 16876714"/>
              <a:gd name="connsiteY28" fmla="*/ 32421 h 44233"/>
              <a:gd name="connsiteX29" fmla="*/ 1071515 w 16876714"/>
              <a:gd name="connsiteY29" fmla="*/ 43496 h 44233"/>
              <a:gd name="connsiteX30" fmla="*/ 1076035 w 16876714"/>
              <a:gd name="connsiteY30" fmla="*/ 40449 h 44233"/>
              <a:gd name="connsiteX31" fmla="*/ 1119122 w 16876714"/>
              <a:gd name="connsiteY31" fmla="*/ 31750 h 44233"/>
              <a:gd name="connsiteX32" fmla="*/ 1162210 w 16876714"/>
              <a:gd name="connsiteY32" fmla="*/ 40449 h 44233"/>
              <a:gd name="connsiteX33" fmla="*/ 1167543 w 16876714"/>
              <a:gd name="connsiteY33" fmla="*/ 44045 h 44233"/>
              <a:gd name="connsiteX34" fmla="*/ 1175380 w 16876714"/>
              <a:gd name="connsiteY34" fmla="*/ 32421 h 44233"/>
              <a:gd name="connsiteX35" fmla="*/ 1253655 w 16876714"/>
              <a:gd name="connsiteY35" fmla="*/ 0 h 44233"/>
              <a:gd name="connsiteX36" fmla="*/ 1331927 w 16876714"/>
              <a:gd name="connsiteY36" fmla="*/ 32421 h 44233"/>
              <a:gd name="connsiteX37" fmla="*/ 1339394 w 16876714"/>
              <a:gd name="connsiteY37" fmla="*/ 43496 h 44233"/>
              <a:gd name="connsiteX38" fmla="*/ 1343914 w 16876714"/>
              <a:gd name="connsiteY38" fmla="*/ 40449 h 44233"/>
              <a:gd name="connsiteX39" fmla="*/ 1387001 w 16876714"/>
              <a:gd name="connsiteY39" fmla="*/ 31750 h 44233"/>
              <a:gd name="connsiteX40" fmla="*/ 1430088 w 16876714"/>
              <a:gd name="connsiteY40" fmla="*/ 40449 h 44233"/>
              <a:gd name="connsiteX41" fmla="*/ 1435422 w 16876714"/>
              <a:gd name="connsiteY41" fmla="*/ 44044 h 44233"/>
              <a:gd name="connsiteX42" fmla="*/ 1443258 w 16876714"/>
              <a:gd name="connsiteY42" fmla="*/ 32421 h 44233"/>
              <a:gd name="connsiteX43" fmla="*/ 1521532 w 16876714"/>
              <a:gd name="connsiteY43" fmla="*/ 0 h 44233"/>
              <a:gd name="connsiteX44" fmla="*/ 1599805 w 16876714"/>
              <a:gd name="connsiteY44" fmla="*/ 32421 h 44233"/>
              <a:gd name="connsiteX45" fmla="*/ 1607272 w 16876714"/>
              <a:gd name="connsiteY45" fmla="*/ 43496 h 44233"/>
              <a:gd name="connsiteX46" fmla="*/ 1611791 w 16876714"/>
              <a:gd name="connsiteY46" fmla="*/ 40449 h 44233"/>
              <a:gd name="connsiteX47" fmla="*/ 1654878 w 16876714"/>
              <a:gd name="connsiteY47" fmla="*/ 31750 h 44233"/>
              <a:gd name="connsiteX48" fmla="*/ 1697966 w 16876714"/>
              <a:gd name="connsiteY48" fmla="*/ 40449 h 44233"/>
              <a:gd name="connsiteX49" fmla="*/ 1703299 w 16876714"/>
              <a:gd name="connsiteY49" fmla="*/ 44044 h 44233"/>
              <a:gd name="connsiteX50" fmla="*/ 1711136 w 16876714"/>
              <a:gd name="connsiteY50" fmla="*/ 32421 h 44233"/>
              <a:gd name="connsiteX51" fmla="*/ 1789407 w 16876714"/>
              <a:gd name="connsiteY51" fmla="*/ 0 h 44233"/>
              <a:gd name="connsiteX52" fmla="*/ 1867682 w 16876714"/>
              <a:gd name="connsiteY52" fmla="*/ 32421 h 44233"/>
              <a:gd name="connsiteX53" fmla="*/ 1875149 w 16876714"/>
              <a:gd name="connsiteY53" fmla="*/ 43496 h 44233"/>
              <a:gd name="connsiteX54" fmla="*/ 1879668 w 16876714"/>
              <a:gd name="connsiteY54" fmla="*/ 40449 h 44233"/>
              <a:gd name="connsiteX55" fmla="*/ 1922757 w 16876714"/>
              <a:gd name="connsiteY55" fmla="*/ 31750 h 44233"/>
              <a:gd name="connsiteX56" fmla="*/ 1965843 w 16876714"/>
              <a:gd name="connsiteY56" fmla="*/ 40449 h 44233"/>
              <a:gd name="connsiteX57" fmla="*/ 1971178 w 16876714"/>
              <a:gd name="connsiteY57" fmla="*/ 44045 h 44233"/>
              <a:gd name="connsiteX58" fmla="*/ 1979014 w 16876714"/>
              <a:gd name="connsiteY58" fmla="*/ 32421 h 44233"/>
              <a:gd name="connsiteX59" fmla="*/ 2057287 w 16876714"/>
              <a:gd name="connsiteY59" fmla="*/ 0 h 44233"/>
              <a:gd name="connsiteX60" fmla="*/ 2135560 w 16876714"/>
              <a:gd name="connsiteY60" fmla="*/ 32421 h 44233"/>
              <a:gd name="connsiteX61" fmla="*/ 2143026 w 16876714"/>
              <a:gd name="connsiteY61" fmla="*/ 43496 h 44233"/>
              <a:gd name="connsiteX62" fmla="*/ 2147547 w 16876714"/>
              <a:gd name="connsiteY62" fmla="*/ 40449 h 44233"/>
              <a:gd name="connsiteX63" fmla="*/ 2190635 w 16876714"/>
              <a:gd name="connsiteY63" fmla="*/ 31750 h 44233"/>
              <a:gd name="connsiteX64" fmla="*/ 2233721 w 16876714"/>
              <a:gd name="connsiteY64" fmla="*/ 40449 h 44233"/>
              <a:gd name="connsiteX65" fmla="*/ 2239056 w 16876714"/>
              <a:gd name="connsiteY65" fmla="*/ 44045 h 44233"/>
              <a:gd name="connsiteX66" fmla="*/ 2246892 w 16876714"/>
              <a:gd name="connsiteY66" fmla="*/ 32421 h 44233"/>
              <a:gd name="connsiteX67" fmla="*/ 2325166 w 16876714"/>
              <a:gd name="connsiteY67" fmla="*/ 0 h 44233"/>
              <a:gd name="connsiteX68" fmla="*/ 2403439 w 16876714"/>
              <a:gd name="connsiteY68" fmla="*/ 32421 h 44233"/>
              <a:gd name="connsiteX69" fmla="*/ 2410905 w 16876714"/>
              <a:gd name="connsiteY69" fmla="*/ 43496 h 44233"/>
              <a:gd name="connsiteX70" fmla="*/ 2415425 w 16876714"/>
              <a:gd name="connsiteY70" fmla="*/ 40449 h 44233"/>
              <a:gd name="connsiteX71" fmla="*/ 2458511 w 16876714"/>
              <a:gd name="connsiteY71" fmla="*/ 31750 h 44233"/>
              <a:gd name="connsiteX72" fmla="*/ 2501600 w 16876714"/>
              <a:gd name="connsiteY72" fmla="*/ 40449 h 44233"/>
              <a:gd name="connsiteX73" fmla="*/ 2506933 w 16876714"/>
              <a:gd name="connsiteY73" fmla="*/ 44045 h 44233"/>
              <a:gd name="connsiteX74" fmla="*/ 2514770 w 16876714"/>
              <a:gd name="connsiteY74" fmla="*/ 32421 h 44233"/>
              <a:gd name="connsiteX75" fmla="*/ 2593043 w 16876714"/>
              <a:gd name="connsiteY75" fmla="*/ 0 h 44233"/>
              <a:gd name="connsiteX76" fmla="*/ 2671316 w 16876714"/>
              <a:gd name="connsiteY76" fmla="*/ 32421 h 44233"/>
              <a:gd name="connsiteX77" fmla="*/ 2678783 w 16876714"/>
              <a:gd name="connsiteY77" fmla="*/ 43496 h 44233"/>
              <a:gd name="connsiteX78" fmla="*/ 2683303 w 16876714"/>
              <a:gd name="connsiteY78" fmla="*/ 40449 h 44233"/>
              <a:gd name="connsiteX79" fmla="*/ 2726391 w 16876714"/>
              <a:gd name="connsiteY79" fmla="*/ 31750 h 44233"/>
              <a:gd name="connsiteX80" fmla="*/ 2769478 w 16876714"/>
              <a:gd name="connsiteY80" fmla="*/ 40449 h 44233"/>
              <a:gd name="connsiteX81" fmla="*/ 2774813 w 16876714"/>
              <a:gd name="connsiteY81" fmla="*/ 44045 h 44233"/>
              <a:gd name="connsiteX82" fmla="*/ 2782649 w 16876714"/>
              <a:gd name="connsiteY82" fmla="*/ 32421 h 44233"/>
              <a:gd name="connsiteX83" fmla="*/ 2860922 w 16876714"/>
              <a:gd name="connsiteY83" fmla="*/ 0 h 44233"/>
              <a:gd name="connsiteX84" fmla="*/ 2939195 w 16876714"/>
              <a:gd name="connsiteY84" fmla="*/ 32421 h 44233"/>
              <a:gd name="connsiteX85" fmla="*/ 2946661 w 16876714"/>
              <a:gd name="connsiteY85" fmla="*/ 43496 h 44233"/>
              <a:gd name="connsiteX86" fmla="*/ 2951182 w 16876714"/>
              <a:gd name="connsiteY86" fmla="*/ 40449 h 44233"/>
              <a:gd name="connsiteX87" fmla="*/ 2994269 w 16876714"/>
              <a:gd name="connsiteY87" fmla="*/ 31750 h 44233"/>
              <a:gd name="connsiteX88" fmla="*/ 3037356 w 16876714"/>
              <a:gd name="connsiteY88" fmla="*/ 40449 h 44233"/>
              <a:gd name="connsiteX89" fmla="*/ 3042690 w 16876714"/>
              <a:gd name="connsiteY89" fmla="*/ 44045 h 44233"/>
              <a:gd name="connsiteX90" fmla="*/ 3050527 w 16876714"/>
              <a:gd name="connsiteY90" fmla="*/ 32421 h 44233"/>
              <a:gd name="connsiteX91" fmla="*/ 3128800 w 16876714"/>
              <a:gd name="connsiteY91" fmla="*/ 0 h 44233"/>
              <a:gd name="connsiteX92" fmla="*/ 3207072 w 16876714"/>
              <a:gd name="connsiteY92" fmla="*/ 32421 h 44233"/>
              <a:gd name="connsiteX93" fmla="*/ 3214539 w 16876714"/>
              <a:gd name="connsiteY93" fmla="*/ 43496 h 44233"/>
              <a:gd name="connsiteX94" fmla="*/ 3219059 w 16876714"/>
              <a:gd name="connsiteY94" fmla="*/ 40449 h 44233"/>
              <a:gd name="connsiteX95" fmla="*/ 3262147 w 16876714"/>
              <a:gd name="connsiteY95" fmla="*/ 31750 h 44233"/>
              <a:gd name="connsiteX96" fmla="*/ 3305232 w 16876714"/>
              <a:gd name="connsiteY96" fmla="*/ 40449 h 44233"/>
              <a:gd name="connsiteX97" fmla="*/ 3310564 w 16876714"/>
              <a:gd name="connsiteY97" fmla="*/ 44044 h 44233"/>
              <a:gd name="connsiteX98" fmla="*/ 3318400 w 16876714"/>
              <a:gd name="connsiteY98" fmla="*/ 32421 h 44233"/>
              <a:gd name="connsiteX99" fmla="*/ 3396671 w 16876714"/>
              <a:gd name="connsiteY99" fmla="*/ 0 h 44233"/>
              <a:gd name="connsiteX100" fmla="*/ 3474945 w 16876714"/>
              <a:gd name="connsiteY100" fmla="*/ 32421 h 44233"/>
              <a:gd name="connsiteX101" fmla="*/ 3482412 w 16876714"/>
              <a:gd name="connsiteY101" fmla="*/ 43497 h 44233"/>
              <a:gd name="connsiteX102" fmla="*/ 3486935 w 16876714"/>
              <a:gd name="connsiteY102" fmla="*/ 40449 h 44233"/>
              <a:gd name="connsiteX103" fmla="*/ 3530021 w 16876714"/>
              <a:gd name="connsiteY103" fmla="*/ 31750 h 44233"/>
              <a:gd name="connsiteX104" fmla="*/ 3573110 w 16876714"/>
              <a:gd name="connsiteY104" fmla="*/ 40449 h 44233"/>
              <a:gd name="connsiteX105" fmla="*/ 3578441 w 16876714"/>
              <a:gd name="connsiteY105" fmla="*/ 44043 h 44233"/>
              <a:gd name="connsiteX106" fmla="*/ 3586277 w 16876714"/>
              <a:gd name="connsiteY106" fmla="*/ 32421 h 44233"/>
              <a:gd name="connsiteX107" fmla="*/ 3664549 w 16876714"/>
              <a:gd name="connsiteY107" fmla="*/ 0 h 44233"/>
              <a:gd name="connsiteX108" fmla="*/ 3742823 w 16876714"/>
              <a:gd name="connsiteY108" fmla="*/ 32421 h 44233"/>
              <a:gd name="connsiteX109" fmla="*/ 3750290 w 16876714"/>
              <a:gd name="connsiteY109" fmla="*/ 43497 h 44233"/>
              <a:gd name="connsiteX110" fmla="*/ 3754813 w 16876714"/>
              <a:gd name="connsiteY110" fmla="*/ 40449 h 44233"/>
              <a:gd name="connsiteX111" fmla="*/ 3797899 w 16876714"/>
              <a:gd name="connsiteY111" fmla="*/ 31750 h 44233"/>
              <a:gd name="connsiteX112" fmla="*/ 3840988 w 16876714"/>
              <a:gd name="connsiteY112" fmla="*/ 40449 h 44233"/>
              <a:gd name="connsiteX113" fmla="*/ 3846320 w 16876714"/>
              <a:gd name="connsiteY113" fmla="*/ 44044 h 44233"/>
              <a:gd name="connsiteX114" fmla="*/ 3854155 w 16876714"/>
              <a:gd name="connsiteY114" fmla="*/ 32421 h 44233"/>
              <a:gd name="connsiteX115" fmla="*/ 3932428 w 16876714"/>
              <a:gd name="connsiteY115" fmla="*/ 0 h 44233"/>
              <a:gd name="connsiteX116" fmla="*/ 4010702 w 16876714"/>
              <a:gd name="connsiteY116" fmla="*/ 32421 h 44233"/>
              <a:gd name="connsiteX117" fmla="*/ 4018169 w 16876714"/>
              <a:gd name="connsiteY117" fmla="*/ 43497 h 44233"/>
              <a:gd name="connsiteX118" fmla="*/ 4022691 w 16876714"/>
              <a:gd name="connsiteY118" fmla="*/ 40449 h 44233"/>
              <a:gd name="connsiteX119" fmla="*/ 4065778 w 16876714"/>
              <a:gd name="connsiteY119" fmla="*/ 31750 h 44233"/>
              <a:gd name="connsiteX120" fmla="*/ 4108867 w 16876714"/>
              <a:gd name="connsiteY120" fmla="*/ 40449 h 44233"/>
              <a:gd name="connsiteX121" fmla="*/ 4114198 w 16876714"/>
              <a:gd name="connsiteY121" fmla="*/ 44043 h 44233"/>
              <a:gd name="connsiteX122" fmla="*/ 4122033 w 16876714"/>
              <a:gd name="connsiteY122" fmla="*/ 32421 h 44233"/>
              <a:gd name="connsiteX123" fmla="*/ 4200306 w 16876714"/>
              <a:gd name="connsiteY123" fmla="*/ 0 h 44233"/>
              <a:gd name="connsiteX124" fmla="*/ 4278580 w 16876714"/>
              <a:gd name="connsiteY124" fmla="*/ 32421 h 44233"/>
              <a:gd name="connsiteX125" fmla="*/ 4286047 w 16876714"/>
              <a:gd name="connsiteY125" fmla="*/ 43497 h 44233"/>
              <a:gd name="connsiteX126" fmla="*/ 4290569 w 16876714"/>
              <a:gd name="connsiteY126" fmla="*/ 40449 h 44233"/>
              <a:gd name="connsiteX127" fmla="*/ 4333656 w 16876714"/>
              <a:gd name="connsiteY127" fmla="*/ 31750 h 44233"/>
              <a:gd name="connsiteX128" fmla="*/ 4376745 w 16876714"/>
              <a:gd name="connsiteY128" fmla="*/ 40449 h 44233"/>
              <a:gd name="connsiteX129" fmla="*/ 4382076 w 16876714"/>
              <a:gd name="connsiteY129" fmla="*/ 44043 h 44233"/>
              <a:gd name="connsiteX130" fmla="*/ 4389911 w 16876714"/>
              <a:gd name="connsiteY130" fmla="*/ 32421 h 44233"/>
              <a:gd name="connsiteX131" fmla="*/ 4468184 w 16876714"/>
              <a:gd name="connsiteY131" fmla="*/ 0 h 44233"/>
              <a:gd name="connsiteX132" fmla="*/ 4546458 w 16876714"/>
              <a:gd name="connsiteY132" fmla="*/ 32421 h 44233"/>
              <a:gd name="connsiteX133" fmla="*/ 4553925 w 16876714"/>
              <a:gd name="connsiteY133" fmla="*/ 43497 h 44233"/>
              <a:gd name="connsiteX134" fmla="*/ 4558447 w 16876714"/>
              <a:gd name="connsiteY134" fmla="*/ 40449 h 44233"/>
              <a:gd name="connsiteX135" fmla="*/ 4601534 w 16876714"/>
              <a:gd name="connsiteY135" fmla="*/ 31750 h 44233"/>
              <a:gd name="connsiteX136" fmla="*/ 4644623 w 16876714"/>
              <a:gd name="connsiteY136" fmla="*/ 40449 h 44233"/>
              <a:gd name="connsiteX137" fmla="*/ 4649955 w 16876714"/>
              <a:gd name="connsiteY137" fmla="*/ 44044 h 44233"/>
              <a:gd name="connsiteX138" fmla="*/ 4657790 w 16876714"/>
              <a:gd name="connsiteY138" fmla="*/ 32421 h 44233"/>
              <a:gd name="connsiteX139" fmla="*/ 4736064 w 16876714"/>
              <a:gd name="connsiteY139" fmla="*/ 0 h 44233"/>
              <a:gd name="connsiteX140" fmla="*/ 4814337 w 16876714"/>
              <a:gd name="connsiteY140" fmla="*/ 32421 h 44233"/>
              <a:gd name="connsiteX141" fmla="*/ 4821804 w 16876714"/>
              <a:gd name="connsiteY141" fmla="*/ 43497 h 44233"/>
              <a:gd name="connsiteX142" fmla="*/ 4826326 w 16876714"/>
              <a:gd name="connsiteY142" fmla="*/ 40449 h 44233"/>
              <a:gd name="connsiteX143" fmla="*/ 4869413 w 16876714"/>
              <a:gd name="connsiteY143" fmla="*/ 31750 h 44233"/>
              <a:gd name="connsiteX144" fmla="*/ 4912502 w 16876714"/>
              <a:gd name="connsiteY144" fmla="*/ 40449 h 44233"/>
              <a:gd name="connsiteX145" fmla="*/ 4917833 w 16876714"/>
              <a:gd name="connsiteY145" fmla="*/ 44043 h 44233"/>
              <a:gd name="connsiteX146" fmla="*/ 4925668 w 16876714"/>
              <a:gd name="connsiteY146" fmla="*/ 32421 h 44233"/>
              <a:gd name="connsiteX147" fmla="*/ 5003941 w 16876714"/>
              <a:gd name="connsiteY147" fmla="*/ 0 h 44233"/>
              <a:gd name="connsiteX148" fmla="*/ 5082215 w 16876714"/>
              <a:gd name="connsiteY148" fmla="*/ 32421 h 44233"/>
              <a:gd name="connsiteX149" fmla="*/ 5089682 w 16876714"/>
              <a:gd name="connsiteY149" fmla="*/ 43497 h 44233"/>
              <a:gd name="connsiteX150" fmla="*/ 5094204 w 16876714"/>
              <a:gd name="connsiteY150" fmla="*/ 40449 h 44233"/>
              <a:gd name="connsiteX151" fmla="*/ 5137291 w 16876714"/>
              <a:gd name="connsiteY151" fmla="*/ 31750 h 44233"/>
              <a:gd name="connsiteX152" fmla="*/ 5180380 w 16876714"/>
              <a:gd name="connsiteY152" fmla="*/ 40449 h 44233"/>
              <a:gd name="connsiteX153" fmla="*/ 5185711 w 16876714"/>
              <a:gd name="connsiteY153" fmla="*/ 44043 h 44233"/>
              <a:gd name="connsiteX154" fmla="*/ 5193546 w 16876714"/>
              <a:gd name="connsiteY154" fmla="*/ 32421 h 44233"/>
              <a:gd name="connsiteX155" fmla="*/ 5271819 w 16876714"/>
              <a:gd name="connsiteY155" fmla="*/ 0 h 44233"/>
              <a:gd name="connsiteX156" fmla="*/ 5350093 w 16876714"/>
              <a:gd name="connsiteY156" fmla="*/ 32421 h 44233"/>
              <a:gd name="connsiteX157" fmla="*/ 5357560 w 16876714"/>
              <a:gd name="connsiteY157" fmla="*/ 43497 h 44233"/>
              <a:gd name="connsiteX158" fmla="*/ 5362082 w 16876714"/>
              <a:gd name="connsiteY158" fmla="*/ 40449 h 44233"/>
              <a:gd name="connsiteX159" fmla="*/ 5405169 w 16876714"/>
              <a:gd name="connsiteY159" fmla="*/ 31750 h 44233"/>
              <a:gd name="connsiteX160" fmla="*/ 5448258 w 16876714"/>
              <a:gd name="connsiteY160" fmla="*/ 40449 h 44233"/>
              <a:gd name="connsiteX161" fmla="*/ 5453590 w 16876714"/>
              <a:gd name="connsiteY161" fmla="*/ 44044 h 44233"/>
              <a:gd name="connsiteX162" fmla="*/ 5461425 w 16876714"/>
              <a:gd name="connsiteY162" fmla="*/ 32421 h 44233"/>
              <a:gd name="connsiteX163" fmla="*/ 5539699 w 16876714"/>
              <a:gd name="connsiteY163" fmla="*/ 0 h 44233"/>
              <a:gd name="connsiteX164" fmla="*/ 5617972 w 16876714"/>
              <a:gd name="connsiteY164" fmla="*/ 32421 h 44233"/>
              <a:gd name="connsiteX165" fmla="*/ 5625439 w 16876714"/>
              <a:gd name="connsiteY165" fmla="*/ 43497 h 44233"/>
              <a:gd name="connsiteX166" fmla="*/ 5629961 w 16876714"/>
              <a:gd name="connsiteY166" fmla="*/ 40449 h 44233"/>
              <a:gd name="connsiteX167" fmla="*/ 5673048 w 16876714"/>
              <a:gd name="connsiteY167" fmla="*/ 31750 h 44233"/>
              <a:gd name="connsiteX168" fmla="*/ 5716137 w 16876714"/>
              <a:gd name="connsiteY168" fmla="*/ 40449 h 44233"/>
              <a:gd name="connsiteX169" fmla="*/ 5721468 w 16876714"/>
              <a:gd name="connsiteY169" fmla="*/ 44043 h 44233"/>
              <a:gd name="connsiteX170" fmla="*/ 5729303 w 16876714"/>
              <a:gd name="connsiteY170" fmla="*/ 32421 h 44233"/>
              <a:gd name="connsiteX171" fmla="*/ 5807577 w 16876714"/>
              <a:gd name="connsiteY171" fmla="*/ 0 h 44233"/>
              <a:gd name="connsiteX172" fmla="*/ 5885850 w 16876714"/>
              <a:gd name="connsiteY172" fmla="*/ 32421 h 44233"/>
              <a:gd name="connsiteX173" fmla="*/ 5893317 w 16876714"/>
              <a:gd name="connsiteY173" fmla="*/ 43497 h 44233"/>
              <a:gd name="connsiteX174" fmla="*/ 5897839 w 16876714"/>
              <a:gd name="connsiteY174" fmla="*/ 40449 h 44233"/>
              <a:gd name="connsiteX175" fmla="*/ 5940926 w 16876714"/>
              <a:gd name="connsiteY175" fmla="*/ 31750 h 44233"/>
              <a:gd name="connsiteX176" fmla="*/ 5984015 w 16876714"/>
              <a:gd name="connsiteY176" fmla="*/ 40449 h 44233"/>
              <a:gd name="connsiteX177" fmla="*/ 5989346 w 16876714"/>
              <a:gd name="connsiteY177" fmla="*/ 44043 h 44233"/>
              <a:gd name="connsiteX178" fmla="*/ 5997181 w 16876714"/>
              <a:gd name="connsiteY178" fmla="*/ 32421 h 44233"/>
              <a:gd name="connsiteX179" fmla="*/ 6075455 w 16876714"/>
              <a:gd name="connsiteY179" fmla="*/ 0 h 44233"/>
              <a:gd name="connsiteX180" fmla="*/ 6153728 w 16876714"/>
              <a:gd name="connsiteY180" fmla="*/ 32421 h 44233"/>
              <a:gd name="connsiteX181" fmla="*/ 6161195 w 16876714"/>
              <a:gd name="connsiteY181" fmla="*/ 43497 h 44233"/>
              <a:gd name="connsiteX182" fmla="*/ 6165717 w 16876714"/>
              <a:gd name="connsiteY182" fmla="*/ 40449 h 44233"/>
              <a:gd name="connsiteX183" fmla="*/ 6208804 w 16876714"/>
              <a:gd name="connsiteY183" fmla="*/ 31750 h 44233"/>
              <a:gd name="connsiteX184" fmla="*/ 6251893 w 16876714"/>
              <a:gd name="connsiteY184" fmla="*/ 40449 h 44233"/>
              <a:gd name="connsiteX185" fmla="*/ 6257225 w 16876714"/>
              <a:gd name="connsiteY185" fmla="*/ 44044 h 44233"/>
              <a:gd name="connsiteX186" fmla="*/ 6265060 w 16876714"/>
              <a:gd name="connsiteY186" fmla="*/ 32421 h 44233"/>
              <a:gd name="connsiteX187" fmla="*/ 6343334 w 16876714"/>
              <a:gd name="connsiteY187" fmla="*/ 0 h 44233"/>
              <a:gd name="connsiteX188" fmla="*/ 6421607 w 16876714"/>
              <a:gd name="connsiteY188" fmla="*/ 32421 h 44233"/>
              <a:gd name="connsiteX189" fmla="*/ 6429074 w 16876714"/>
              <a:gd name="connsiteY189" fmla="*/ 43497 h 44233"/>
              <a:gd name="connsiteX190" fmla="*/ 6433596 w 16876714"/>
              <a:gd name="connsiteY190" fmla="*/ 40449 h 44233"/>
              <a:gd name="connsiteX191" fmla="*/ 6476684 w 16876714"/>
              <a:gd name="connsiteY191" fmla="*/ 31750 h 44233"/>
              <a:gd name="connsiteX192" fmla="*/ 6519772 w 16876714"/>
              <a:gd name="connsiteY192" fmla="*/ 40449 h 44233"/>
              <a:gd name="connsiteX193" fmla="*/ 6525103 w 16876714"/>
              <a:gd name="connsiteY193" fmla="*/ 44043 h 44233"/>
              <a:gd name="connsiteX194" fmla="*/ 6532938 w 16876714"/>
              <a:gd name="connsiteY194" fmla="*/ 32421 h 44233"/>
              <a:gd name="connsiteX195" fmla="*/ 6611212 w 16876714"/>
              <a:gd name="connsiteY195" fmla="*/ 0 h 44233"/>
              <a:gd name="connsiteX196" fmla="*/ 6689485 w 16876714"/>
              <a:gd name="connsiteY196" fmla="*/ 32421 h 44233"/>
              <a:gd name="connsiteX197" fmla="*/ 6696952 w 16876714"/>
              <a:gd name="connsiteY197" fmla="*/ 43497 h 44233"/>
              <a:gd name="connsiteX198" fmla="*/ 6701474 w 16876714"/>
              <a:gd name="connsiteY198" fmla="*/ 40449 h 44233"/>
              <a:gd name="connsiteX199" fmla="*/ 6744561 w 16876714"/>
              <a:gd name="connsiteY199" fmla="*/ 31750 h 44233"/>
              <a:gd name="connsiteX200" fmla="*/ 6787650 w 16876714"/>
              <a:gd name="connsiteY200" fmla="*/ 40449 h 44233"/>
              <a:gd name="connsiteX201" fmla="*/ 6792981 w 16876714"/>
              <a:gd name="connsiteY201" fmla="*/ 44043 h 44233"/>
              <a:gd name="connsiteX202" fmla="*/ 6800816 w 16876714"/>
              <a:gd name="connsiteY202" fmla="*/ 32421 h 44233"/>
              <a:gd name="connsiteX203" fmla="*/ 6879090 w 16876714"/>
              <a:gd name="connsiteY203" fmla="*/ 0 h 44233"/>
              <a:gd name="connsiteX204" fmla="*/ 6957363 w 16876714"/>
              <a:gd name="connsiteY204" fmla="*/ 32421 h 44233"/>
              <a:gd name="connsiteX205" fmla="*/ 6964830 w 16876714"/>
              <a:gd name="connsiteY205" fmla="*/ 43497 h 44233"/>
              <a:gd name="connsiteX206" fmla="*/ 6969352 w 16876714"/>
              <a:gd name="connsiteY206" fmla="*/ 40449 h 44233"/>
              <a:gd name="connsiteX207" fmla="*/ 7012439 w 16876714"/>
              <a:gd name="connsiteY207" fmla="*/ 31750 h 44233"/>
              <a:gd name="connsiteX208" fmla="*/ 7055528 w 16876714"/>
              <a:gd name="connsiteY208" fmla="*/ 40449 h 44233"/>
              <a:gd name="connsiteX209" fmla="*/ 7060859 w 16876714"/>
              <a:gd name="connsiteY209" fmla="*/ 44044 h 44233"/>
              <a:gd name="connsiteX210" fmla="*/ 7068695 w 16876714"/>
              <a:gd name="connsiteY210" fmla="*/ 32421 h 44233"/>
              <a:gd name="connsiteX211" fmla="*/ 7146969 w 16876714"/>
              <a:gd name="connsiteY211" fmla="*/ 0 h 44233"/>
              <a:gd name="connsiteX212" fmla="*/ 7225241 w 16876714"/>
              <a:gd name="connsiteY212" fmla="*/ 32421 h 44233"/>
              <a:gd name="connsiteX213" fmla="*/ 7232710 w 16876714"/>
              <a:gd name="connsiteY213" fmla="*/ 43497 h 44233"/>
              <a:gd name="connsiteX214" fmla="*/ 7237231 w 16876714"/>
              <a:gd name="connsiteY214" fmla="*/ 40449 h 44233"/>
              <a:gd name="connsiteX215" fmla="*/ 7280319 w 16876714"/>
              <a:gd name="connsiteY215" fmla="*/ 31750 h 44233"/>
              <a:gd name="connsiteX216" fmla="*/ 7323407 w 16876714"/>
              <a:gd name="connsiteY216" fmla="*/ 40449 h 44233"/>
              <a:gd name="connsiteX217" fmla="*/ 7328737 w 16876714"/>
              <a:gd name="connsiteY217" fmla="*/ 44043 h 44233"/>
              <a:gd name="connsiteX218" fmla="*/ 7336573 w 16876714"/>
              <a:gd name="connsiteY218" fmla="*/ 32421 h 44233"/>
              <a:gd name="connsiteX219" fmla="*/ 7414847 w 16876714"/>
              <a:gd name="connsiteY219" fmla="*/ 0 h 44233"/>
              <a:gd name="connsiteX220" fmla="*/ 7493119 w 16876714"/>
              <a:gd name="connsiteY220" fmla="*/ 32421 h 44233"/>
              <a:gd name="connsiteX221" fmla="*/ 7500587 w 16876714"/>
              <a:gd name="connsiteY221" fmla="*/ 43497 h 44233"/>
              <a:gd name="connsiteX222" fmla="*/ 7505109 w 16876714"/>
              <a:gd name="connsiteY222" fmla="*/ 40449 h 44233"/>
              <a:gd name="connsiteX223" fmla="*/ 7548196 w 16876714"/>
              <a:gd name="connsiteY223" fmla="*/ 31750 h 44233"/>
              <a:gd name="connsiteX224" fmla="*/ 7591283 w 16876714"/>
              <a:gd name="connsiteY224" fmla="*/ 40449 h 44233"/>
              <a:gd name="connsiteX225" fmla="*/ 7596615 w 16876714"/>
              <a:gd name="connsiteY225" fmla="*/ 44043 h 44233"/>
              <a:gd name="connsiteX226" fmla="*/ 7604451 w 16876714"/>
              <a:gd name="connsiteY226" fmla="*/ 32421 h 44233"/>
              <a:gd name="connsiteX227" fmla="*/ 7682724 w 16876714"/>
              <a:gd name="connsiteY227" fmla="*/ 0 h 44233"/>
              <a:gd name="connsiteX228" fmla="*/ 7760997 w 16876714"/>
              <a:gd name="connsiteY228" fmla="*/ 32421 h 44233"/>
              <a:gd name="connsiteX229" fmla="*/ 7768465 w 16876714"/>
              <a:gd name="connsiteY229" fmla="*/ 43497 h 44233"/>
              <a:gd name="connsiteX230" fmla="*/ 7772987 w 16876714"/>
              <a:gd name="connsiteY230" fmla="*/ 40449 h 44233"/>
              <a:gd name="connsiteX231" fmla="*/ 7816074 w 16876714"/>
              <a:gd name="connsiteY231" fmla="*/ 31750 h 44233"/>
              <a:gd name="connsiteX232" fmla="*/ 7859161 w 16876714"/>
              <a:gd name="connsiteY232" fmla="*/ 40449 h 44233"/>
              <a:gd name="connsiteX233" fmla="*/ 7864494 w 16876714"/>
              <a:gd name="connsiteY233" fmla="*/ 44044 h 44233"/>
              <a:gd name="connsiteX234" fmla="*/ 7872330 w 16876714"/>
              <a:gd name="connsiteY234" fmla="*/ 32421 h 44233"/>
              <a:gd name="connsiteX235" fmla="*/ 7950603 w 16876714"/>
              <a:gd name="connsiteY235" fmla="*/ 0 h 44233"/>
              <a:gd name="connsiteX236" fmla="*/ 8028876 w 16876714"/>
              <a:gd name="connsiteY236" fmla="*/ 32421 h 44233"/>
              <a:gd name="connsiteX237" fmla="*/ 8036344 w 16876714"/>
              <a:gd name="connsiteY237" fmla="*/ 43497 h 44233"/>
              <a:gd name="connsiteX238" fmla="*/ 8040866 w 16876714"/>
              <a:gd name="connsiteY238" fmla="*/ 40449 h 44233"/>
              <a:gd name="connsiteX239" fmla="*/ 8083953 w 16876714"/>
              <a:gd name="connsiteY239" fmla="*/ 31750 h 44233"/>
              <a:gd name="connsiteX240" fmla="*/ 8127040 w 16876714"/>
              <a:gd name="connsiteY240" fmla="*/ 40449 h 44233"/>
              <a:gd name="connsiteX241" fmla="*/ 8132366 w 16876714"/>
              <a:gd name="connsiteY241" fmla="*/ 44040 h 44233"/>
              <a:gd name="connsiteX242" fmla="*/ 8140200 w 16876714"/>
              <a:gd name="connsiteY242" fmla="*/ 32421 h 44233"/>
              <a:gd name="connsiteX243" fmla="*/ 8218473 w 16876714"/>
              <a:gd name="connsiteY243" fmla="*/ 0 h 44233"/>
              <a:gd name="connsiteX244" fmla="*/ 8296746 w 16876714"/>
              <a:gd name="connsiteY244" fmla="*/ 32421 h 44233"/>
              <a:gd name="connsiteX245" fmla="*/ 8304214 w 16876714"/>
              <a:gd name="connsiteY245" fmla="*/ 43497 h 44233"/>
              <a:gd name="connsiteX246" fmla="*/ 8308736 w 16876714"/>
              <a:gd name="connsiteY246" fmla="*/ 40449 h 44233"/>
              <a:gd name="connsiteX247" fmla="*/ 8351823 w 16876714"/>
              <a:gd name="connsiteY247" fmla="*/ 31750 h 44233"/>
              <a:gd name="connsiteX248" fmla="*/ 8394911 w 16876714"/>
              <a:gd name="connsiteY248" fmla="*/ 40449 h 44233"/>
              <a:gd name="connsiteX249" fmla="*/ 8400523 w 16876714"/>
              <a:gd name="connsiteY249" fmla="*/ 44233 h 44233"/>
              <a:gd name="connsiteX250" fmla="*/ 8408487 w 16876714"/>
              <a:gd name="connsiteY250" fmla="*/ 32422 h 44233"/>
              <a:gd name="connsiteX251" fmla="*/ 8486760 w 16876714"/>
              <a:gd name="connsiteY251" fmla="*/ 0 h 44233"/>
              <a:gd name="connsiteX252" fmla="*/ 8565033 w 16876714"/>
              <a:gd name="connsiteY252" fmla="*/ 32421 h 44233"/>
              <a:gd name="connsiteX253" fmla="*/ 8572500 w 16876714"/>
              <a:gd name="connsiteY253" fmla="*/ 43496 h 44233"/>
              <a:gd name="connsiteX254" fmla="*/ 8577020 w 16876714"/>
              <a:gd name="connsiteY254" fmla="*/ 40449 h 44233"/>
              <a:gd name="connsiteX255" fmla="*/ 8620107 w 16876714"/>
              <a:gd name="connsiteY255" fmla="*/ 31750 h 44233"/>
              <a:gd name="connsiteX256" fmla="*/ 8663194 w 16876714"/>
              <a:gd name="connsiteY256" fmla="*/ 40449 h 44233"/>
              <a:gd name="connsiteX257" fmla="*/ 8668528 w 16876714"/>
              <a:gd name="connsiteY257" fmla="*/ 44044 h 44233"/>
              <a:gd name="connsiteX258" fmla="*/ 8676365 w 16876714"/>
              <a:gd name="connsiteY258" fmla="*/ 32421 h 44233"/>
              <a:gd name="connsiteX259" fmla="*/ 8754638 w 16876714"/>
              <a:gd name="connsiteY259" fmla="*/ 0 h 44233"/>
              <a:gd name="connsiteX260" fmla="*/ 8832911 w 16876714"/>
              <a:gd name="connsiteY260" fmla="*/ 32421 h 44233"/>
              <a:gd name="connsiteX261" fmla="*/ 8840378 w 16876714"/>
              <a:gd name="connsiteY261" fmla="*/ 43496 h 44233"/>
              <a:gd name="connsiteX262" fmla="*/ 8844898 w 16876714"/>
              <a:gd name="connsiteY262" fmla="*/ 40449 h 44233"/>
              <a:gd name="connsiteX263" fmla="*/ 8887985 w 16876714"/>
              <a:gd name="connsiteY263" fmla="*/ 31750 h 44233"/>
              <a:gd name="connsiteX264" fmla="*/ 8931073 w 16876714"/>
              <a:gd name="connsiteY264" fmla="*/ 40449 h 44233"/>
              <a:gd name="connsiteX265" fmla="*/ 8936406 w 16876714"/>
              <a:gd name="connsiteY265" fmla="*/ 44045 h 44233"/>
              <a:gd name="connsiteX266" fmla="*/ 8944244 w 16876714"/>
              <a:gd name="connsiteY266" fmla="*/ 32421 h 44233"/>
              <a:gd name="connsiteX267" fmla="*/ 9022517 w 16876714"/>
              <a:gd name="connsiteY267" fmla="*/ 0 h 44233"/>
              <a:gd name="connsiteX268" fmla="*/ 9100790 w 16876714"/>
              <a:gd name="connsiteY268" fmla="*/ 32421 h 44233"/>
              <a:gd name="connsiteX269" fmla="*/ 9108257 w 16876714"/>
              <a:gd name="connsiteY269" fmla="*/ 43496 h 44233"/>
              <a:gd name="connsiteX270" fmla="*/ 9112777 w 16876714"/>
              <a:gd name="connsiteY270" fmla="*/ 40449 h 44233"/>
              <a:gd name="connsiteX271" fmla="*/ 9155865 w 16876714"/>
              <a:gd name="connsiteY271" fmla="*/ 31750 h 44233"/>
              <a:gd name="connsiteX272" fmla="*/ 9198952 w 16876714"/>
              <a:gd name="connsiteY272" fmla="*/ 40449 h 44233"/>
              <a:gd name="connsiteX273" fmla="*/ 9204286 w 16876714"/>
              <a:gd name="connsiteY273" fmla="*/ 44045 h 44233"/>
              <a:gd name="connsiteX274" fmla="*/ 9212123 w 16876714"/>
              <a:gd name="connsiteY274" fmla="*/ 32421 h 44233"/>
              <a:gd name="connsiteX275" fmla="*/ 9290396 w 16876714"/>
              <a:gd name="connsiteY275" fmla="*/ 0 h 44233"/>
              <a:gd name="connsiteX276" fmla="*/ 9368669 w 16876714"/>
              <a:gd name="connsiteY276" fmla="*/ 32421 h 44233"/>
              <a:gd name="connsiteX277" fmla="*/ 9376137 w 16876714"/>
              <a:gd name="connsiteY277" fmla="*/ 43496 h 44233"/>
              <a:gd name="connsiteX278" fmla="*/ 9380656 w 16876714"/>
              <a:gd name="connsiteY278" fmla="*/ 40449 h 44233"/>
              <a:gd name="connsiteX279" fmla="*/ 9423744 w 16876714"/>
              <a:gd name="connsiteY279" fmla="*/ 31750 h 44233"/>
              <a:gd name="connsiteX280" fmla="*/ 9466831 w 16876714"/>
              <a:gd name="connsiteY280" fmla="*/ 40449 h 44233"/>
              <a:gd name="connsiteX281" fmla="*/ 9472164 w 16876714"/>
              <a:gd name="connsiteY281" fmla="*/ 44045 h 44233"/>
              <a:gd name="connsiteX282" fmla="*/ 9480002 w 16876714"/>
              <a:gd name="connsiteY282" fmla="*/ 32421 h 44233"/>
              <a:gd name="connsiteX283" fmla="*/ 9558275 w 16876714"/>
              <a:gd name="connsiteY283" fmla="*/ 0 h 44233"/>
              <a:gd name="connsiteX284" fmla="*/ 9636548 w 16876714"/>
              <a:gd name="connsiteY284" fmla="*/ 32421 h 44233"/>
              <a:gd name="connsiteX285" fmla="*/ 9644015 w 16876714"/>
              <a:gd name="connsiteY285" fmla="*/ 43496 h 44233"/>
              <a:gd name="connsiteX286" fmla="*/ 9648535 w 16876714"/>
              <a:gd name="connsiteY286" fmla="*/ 40449 h 44233"/>
              <a:gd name="connsiteX287" fmla="*/ 9691622 w 16876714"/>
              <a:gd name="connsiteY287" fmla="*/ 31750 h 44233"/>
              <a:gd name="connsiteX288" fmla="*/ 9734710 w 16876714"/>
              <a:gd name="connsiteY288" fmla="*/ 40449 h 44233"/>
              <a:gd name="connsiteX289" fmla="*/ 9740043 w 16876714"/>
              <a:gd name="connsiteY289" fmla="*/ 44045 h 44233"/>
              <a:gd name="connsiteX290" fmla="*/ 9747880 w 16876714"/>
              <a:gd name="connsiteY290" fmla="*/ 32421 h 44233"/>
              <a:gd name="connsiteX291" fmla="*/ 9826155 w 16876714"/>
              <a:gd name="connsiteY291" fmla="*/ 0 h 44233"/>
              <a:gd name="connsiteX292" fmla="*/ 9904427 w 16876714"/>
              <a:gd name="connsiteY292" fmla="*/ 32421 h 44233"/>
              <a:gd name="connsiteX293" fmla="*/ 9911894 w 16876714"/>
              <a:gd name="connsiteY293" fmla="*/ 43496 h 44233"/>
              <a:gd name="connsiteX294" fmla="*/ 9916414 w 16876714"/>
              <a:gd name="connsiteY294" fmla="*/ 40449 h 44233"/>
              <a:gd name="connsiteX295" fmla="*/ 9959501 w 16876714"/>
              <a:gd name="connsiteY295" fmla="*/ 31750 h 44233"/>
              <a:gd name="connsiteX296" fmla="*/ 10002588 w 16876714"/>
              <a:gd name="connsiteY296" fmla="*/ 40449 h 44233"/>
              <a:gd name="connsiteX297" fmla="*/ 10007922 w 16876714"/>
              <a:gd name="connsiteY297" fmla="*/ 44044 h 44233"/>
              <a:gd name="connsiteX298" fmla="*/ 10015758 w 16876714"/>
              <a:gd name="connsiteY298" fmla="*/ 32421 h 44233"/>
              <a:gd name="connsiteX299" fmla="*/ 10094032 w 16876714"/>
              <a:gd name="connsiteY299" fmla="*/ 0 h 44233"/>
              <a:gd name="connsiteX300" fmla="*/ 10172305 w 16876714"/>
              <a:gd name="connsiteY300" fmla="*/ 32421 h 44233"/>
              <a:gd name="connsiteX301" fmla="*/ 10179772 w 16876714"/>
              <a:gd name="connsiteY301" fmla="*/ 43496 h 44233"/>
              <a:gd name="connsiteX302" fmla="*/ 10184291 w 16876714"/>
              <a:gd name="connsiteY302" fmla="*/ 40449 h 44233"/>
              <a:gd name="connsiteX303" fmla="*/ 10227378 w 16876714"/>
              <a:gd name="connsiteY303" fmla="*/ 31750 h 44233"/>
              <a:gd name="connsiteX304" fmla="*/ 10270466 w 16876714"/>
              <a:gd name="connsiteY304" fmla="*/ 40449 h 44233"/>
              <a:gd name="connsiteX305" fmla="*/ 10275799 w 16876714"/>
              <a:gd name="connsiteY305" fmla="*/ 44044 h 44233"/>
              <a:gd name="connsiteX306" fmla="*/ 10283636 w 16876714"/>
              <a:gd name="connsiteY306" fmla="*/ 32421 h 44233"/>
              <a:gd name="connsiteX307" fmla="*/ 10361907 w 16876714"/>
              <a:gd name="connsiteY307" fmla="*/ 0 h 44233"/>
              <a:gd name="connsiteX308" fmla="*/ 10440182 w 16876714"/>
              <a:gd name="connsiteY308" fmla="*/ 32421 h 44233"/>
              <a:gd name="connsiteX309" fmla="*/ 10447649 w 16876714"/>
              <a:gd name="connsiteY309" fmla="*/ 43496 h 44233"/>
              <a:gd name="connsiteX310" fmla="*/ 10452168 w 16876714"/>
              <a:gd name="connsiteY310" fmla="*/ 40449 h 44233"/>
              <a:gd name="connsiteX311" fmla="*/ 10495257 w 16876714"/>
              <a:gd name="connsiteY311" fmla="*/ 31750 h 44233"/>
              <a:gd name="connsiteX312" fmla="*/ 10538343 w 16876714"/>
              <a:gd name="connsiteY312" fmla="*/ 40449 h 44233"/>
              <a:gd name="connsiteX313" fmla="*/ 10543678 w 16876714"/>
              <a:gd name="connsiteY313" fmla="*/ 44045 h 44233"/>
              <a:gd name="connsiteX314" fmla="*/ 10551514 w 16876714"/>
              <a:gd name="connsiteY314" fmla="*/ 32421 h 44233"/>
              <a:gd name="connsiteX315" fmla="*/ 10629787 w 16876714"/>
              <a:gd name="connsiteY315" fmla="*/ 0 h 44233"/>
              <a:gd name="connsiteX316" fmla="*/ 10708060 w 16876714"/>
              <a:gd name="connsiteY316" fmla="*/ 32421 h 44233"/>
              <a:gd name="connsiteX317" fmla="*/ 10715526 w 16876714"/>
              <a:gd name="connsiteY317" fmla="*/ 43496 h 44233"/>
              <a:gd name="connsiteX318" fmla="*/ 10720047 w 16876714"/>
              <a:gd name="connsiteY318" fmla="*/ 40449 h 44233"/>
              <a:gd name="connsiteX319" fmla="*/ 10763135 w 16876714"/>
              <a:gd name="connsiteY319" fmla="*/ 31750 h 44233"/>
              <a:gd name="connsiteX320" fmla="*/ 10806221 w 16876714"/>
              <a:gd name="connsiteY320" fmla="*/ 40449 h 44233"/>
              <a:gd name="connsiteX321" fmla="*/ 10811556 w 16876714"/>
              <a:gd name="connsiteY321" fmla="*/ 44045 h 44233"/>
              <a:gd name="connsiteX322" fmla="*/ 10819392 w 16876714"/>
              <a:gd name="connsiteY322" fmla="*/ 32421 h 44233"/>
              <a:gd name="connsiteX323" fmla="*/ 10897666 w 16876714"/>
              <a:gd name="connsiteY323" fmla="*/ 0 h 44233"/>
              <a:gd name="connsiteX324" fmla="*/ 10975939 w 16876714"/>
              <a:gd name="connsiteY324" fmla="*/ 32421 h 44233"/>
              <a:gd name="connsiteX325" fmla="*/ 10983405 w 16876714"/>
              <a:gd name="connsiteY325" fmla="*/ 43496 h 44233"/>
              <a:gd name="connsiteX326" fmla="*/ 10987925 w 16876714"/>
              <a:gd name="connsiteY326" fmla="*/ 40449 h 44233"/>
              <a:gd name="connsiteX327" fmla="*/ 11031011 w 16876714"/>
              <a:gd name="connsiteY327" fmla="*/ 31750 h 44233"/>
              <a:gd name="connsiteX328" fmla="*/ 11074100 w 16876714"/>
              <a:gd name="connsiteY328" fmla="*/ 40449 h 44233"/>
              <a:gd name="connsiteX329" fmla="*/ 11079433 w 16876714"/>
              <a:gd name="connsiteY329" fmla="*/ 44045 h 44233"/>
              <a:gd name="connsiteX330" fmla="*/ 11087270 w 16876714"/>
              <a:gd name="connsiteY330" fmla="*/ 32421 h 44233"/>
              <a:gd name="connsiteX331" fmla="*/ 11165543 w 16876714"/>
              <a:gd name="connsiteY331" fmla="*/ 0 h 44233"/>
              <a:gd name="connsiteX332" fmla="*/ 11243816 w 16876714"/>
              <a:gd name="connsiteY332" fmla="*/ 32421 h 44233"/>
              <a:gd name="connsiteX333" fmla="*/ 11251283 w 16876714"/>
              <a:gd name="connsiteY333" fmla="*/ 43496 h 44233"/>
              <a:gd name="connsiteX334" fmla="*/ 11255803 w 16876714"/>
              <a:gd name="connsiteY334" fmla="*/ 40449 h 44233"/>
              <a:gd name="connsiteX335" fmla="*/ 11298891 w 16876714"/>
              <a:gd name="connsiteY335" fmla="*/ 31750 h 44233"/>
              <a:gd name="connsiteX336" fmla="*/ 11341978 w 16876714"/>
              <a:gd name="connsiteY336" fmla="*/ 40449 h 44233"/>
              <a:gd name="connsiteX337" fmla="*/ 11347313 w 16876714"/>
              <a:gd name="connsiteY337" fmla="*/ 44045 h 44233"/>
              <a:gd name="connsiteX338" fmla="*/ 11355149 w 16876714"/>
              <a:gd name="connsiteY338" fmla="*/ 32421 h 44233"/>
              <a:gd name="connsiteX339" fmla="*/ 11433422 w 16876714"/>
              <a:gd name="connsiteY339" fmla="*/ 0 h 44233"/>
              <a:gd name="connsiteX340" fmla="*/ 11511695 w 16876714"/>
              <a:gd name="connsiteY340" fmla="*/ 32421 h 44233"/>
              <a:gd name="connsiteX341" fmla="*/ 11519161 w 16876714"/>
              <a:gd name="connsiteY341" fmla="*/ 43496 h 44233"/>
              <a:gd name="connsiteX342" fmla="*/ 11523682 w 16876714"/>
              <a:gd name="connsiteY342" fmla="*/ 40449 h 44233"/>
              <a:gd name="connsiteX343" fmla="*/ 11566769 w 16876714"/>
              <a:gd name="connsiteY343" fmla="*/ 31750 h 44233"/>
              <a:gd name="connsiteX344" fmla="*/ 11609856 w 16876714"/>
              <a:gd name="connsiteY344" fmla="*/ 40449 h 44233"/>
              <a:gd name="connsiteX345" fmla="*/ 11615190 w 16876714"/>
              <a:gd name="connsiteY345" fmla="*/ 44045 h 44233"/>
              <a:gd name="connsiteX346" fmla="*/ 11623027 w 16876714"/>
              <a:gd name="connsiteY346" fmla="*/ 32421 h 44233"/>
              <a:gd name="connsiteX347" fmla="*/ 11701300 w 16876714"/>
              <a:gd name="connsiteY347" fmla="*/ 0 h 44233"/>
              <a:gd name="connsiteX348" fmla="*/ 11779572 w 16876714"/>
              <a:gd name="connsiteY348" fmla="*/ 32421 h 44233"/>
              <a:gd name="connsiteX349" fmla="*/ 11787039 w 16876714"/>
              <a:gd name="connsiteY349" fmla="*/ 43496 h 44233"/>
              <a:gd name="connsiteX350" fmla="*/ 11791559 w 16876714"/>
              <a:gd name="connsiteY350" fmla="*/ 40449 h 44233"/>
              <a:gd name="connsiteX351" fmla="*/ 11834647 w 16876714"/>
              <a:gd name="connsiteY351" fmla="*/ 31750 h 44233"/>
              <a:gd name="connsiteX352" fmla="*/ 11877731 w 16876714"/>
              <a:gd name="connsiteY352" fmla="*/ 40449 h 44233"/>
              <a:gd name="connsiteX353" fmla="*/ 11883063 w 16876714"/>
              <a:gd name="connsiteY353" fmla="*/ 44044 h 44233"/>
              <a:gd name="connsiteX354" fmla="*/ 11890900 w 16876714"/>
              <a:gd name="connsiteY354" fmla="*/ 32421 h 44233"/>
              <a:gd name="connsiteX355" fmla="*/ 11969171 w 16876714"/>
              <a:gd name="connsiteY355" fmla="*/ 0 h 44233"/>
              <a:gd name="connsiteX356" fmla="*/ 12047444 w 16876714"/>
              <a:gd name="connsiteY356" fmla="*/ 32421 h 44233"/>
              <a:gd name="connsiteX357" fmla="*/ 12054912 w 16876714"/>
              <a:gd name="connsiteY357" fmla="*/ 43497 h 44233"/>
              <a:gd name="connsiteX358" fmla="*/ 12059434 w 16876714"/>
              <a:gd name="connsiteY358" fmla="*/ 40449 h 44233"/>
              <a:gd name="connsiteX359" fmla="*/ 12102521 w 16876714"/>
              <a:gd name="connsiteY359" fmla="*/ 31750 h 44233"/>
              <a:gd name="connsiteX360" fmla="*/ 12145609 w 16876714"/>
              <a:gd name="connsiteY360" fmla="*/ 40449 h 44233"/>
              <a:gd name="connsiteX361" fmla="*/ 12150940 w 16876714"/>
              <a:gd name="connsiteY361" fmla="*/ 44043 h 44233"/>
              <a:gd name="connsiteX362" fmla="*/ 12158776 w 16876714"/>
              <a:gd name="connsiteY362" fmla="*/ 32421 h 44233"/>
              <a:gd name="connsiteX363" fmla="*/ 12237049 w 16876714"/>
              <a:gd name="connsiteY363" fmla="*/ 0 h 44233"/>
              <a:gd name="connsiteX364" fmla="*/ 12315322 w 16876714"/>
              <a:gd name="connsiteY364" fmla="*/ 32421 h 44233"/>
              <a:gd name="connsiteX365" fmla="*/ 12322790 w 16876714"/>
              <a:gd name="connsiteY365" fmla="*/ 43497 h 44233"/>
              <a:gd name="connsiteX366" fmla="*/ 12327312 w 16876714"/>
              <a:gd name="connsiteY366" fmla="*/ 40449 h 44233"/>
              <a:gd name="connsiteX367" fmla="*/ 12370399 w 16876714"/>
              <a:gd name="connsiteY367" fmla="*/ 31750 h 44233"/>
              <a:gd name="connsiteX368" fmla="*/ 12413487 w 16876714"/>
              <a:gd name="connsiteY368" fmla="*/ 40449 h 44233"/>
              <a:gd name="connsiteX369" fmla="*/ 12418819 w 16876714"/>
              <a:gd name="connsiteY369" fmla="*/ 44044 h 44233"/>
              <a:gd name="connsiteX370" fmla="*/ 12426655 w 16876714"/>
              <a:gd name="connsiteY370" fmla="*/ 32421 h 44233"/>
              <a:gd name="connsiteX371" fmla="*/ 12504928 w 16876714"/>
              <a:gd name="connsiteY371" fmla="*/ 0 h 44233"/>
              <a:gd name="connsiteX372" fmla="*/ 12583201 w 16876714"/>
              <a:gd name="connsiteY372" fmla="*/ 32421 h 44233"/>
              <a:gd name="connsiteX373" fmla="*/ 12590669 w 16876714"/>
              <a:gd name="connsiteY373" fmla="*/ 43497 h 44233"/>
              <a:gd name="connsiteX374" fmla="*/ 12595191 w 16876714"/>
              <a:gd name="connsiteY374" fmla="*/ 40449 h 44233"/>
              <a:gd name="connsiteX375" fmla="*/ 12638278 w 16876714"/>
              <a:gd name="connsiteY375" fmla="*/ 31750 h 44233"/>
              <a:gd name="connsiteX376" fmla="*/ 12681366 w 16876714"/>
              <a:gd name="connsiteY376" fmla="*/ 40449 h 44233"/>
              <a:gd name="connsiteX377" fmla="*/ 12686697 w 16876714"/>
              <a:gd name="connsiteY377" fmla="*/ 44043 h 44233"/>
              <a:gd name="connsiteX378" fmla="*/ 12694533 w 16876714"/>
              <a:gd name="connsiteY378" fmla="*/ 32421 h 44233"/>
              <a:gd name="connsiteX379" fmla="*/ 12772806 w 16876714"/>
              <a:gd name="connsiteY379" fmla="*/ 0 h 44233"/>
              <a:gd name="connsiteX380" fmla="*/ 12851079 w 16876714"/>
              <a:gd name="connsiteY380" fmla="*/ 32421 h 44233"/>
              <a:gd name="connsiteX381" fmla="*/ 12858547 w 16876714"/>
              <a:gd name="connsiteY381" fmla="*/ 43497 h 44233"/>
              <a:gd name="connsiteX382" fmla="*/ 12863069 w 16876714"/>
              <a:gd name="connsiteY382" fmla="*/ 40449 h 44233"/>
              <a:gd name="connsiteX383" fmla="*/ 12906156 w 16876714"/>
              <a:gd name="connsiteY383" fmla="*/ 31750 h 44233"/>
              <a:gd name="connsiteX384" fmla="*/ 12949244 w 16876714"/>
              <a:gd name="connsiteY384" fmla="*/ 40449 h 44233"/>
              <a:gd name="connsiteX385" fmla="*/ 12954575 w 16876714"/>
              <a:gd name="connsiteY385" fmla="*/ 44043 h 44233"/>
              <a:gd name="connsiteX386" fmla="*/ 12962411 w 16876714"/>
              <a:gd name="connsiteY386" fmla="*/ 32421 h 44233"/>
              <a:gd name="connsiteX387" fmla="*/ 13040684 w 16876714"/>
              <a:gd name="connsiteY387" fmla="*/ 0 h 44233"/>
              <a:gd name="connsiteX388" fmla="*/ 13118957 w 16876714"/>
              <a:gd name="connsiteY388" fmla="*/ 32421 h 44233"/>
              <a:gd name="connsiteX389" fmla="*/ 13126425 w 16876714"/>
              <a:gd name="connsiteY389" fmla="*/ 43497 h 44233"/>
              <a:gd name="connsiteX390" fmla="*/ 13130947 w 16876714"/>
              <a:gd name="connsiteY390" fmla="*/ 40449 h 44233"/>
              <a:gd name="connsiteX391" fmla="*/ 13174034 w 16876714"/>
              <a:gd name="connsiteY391" fmla="*/ 31750 h 44233"/>
              <a:gd name="connsiteX392" fmla="*/ 13217122 w 16876714"/>
              <a:gd name="connsiteY392" fmla="*/ 40449 h 44233"/>
              <a:gd name="connsiteX393" fmla="*/ 13222454 w 16876714"/>
              <a:gd name="connsiteY393" fmla="*/ 44044 h 44233"/>
              <a:gd name="connsiteX394" fmla="*/ 13230290 w 16876714"/>
              <a:gd name="connsiteY394" fmla="*/ 32421 h 44233"/>
              <a:gd name="connsiteX395" fmla="*/ 13308563 w 16876714"/>
              <a:gd name="connsiteY395" fmla="*/ 0 h 44233"/>
              <a:gd name="connsiteX396" fmla="*/ 13386836 w 16876714"/>
              <a:gd name="connsiteY396" fmla="*/ 32421 h 44233"/>
              <a:gd name="connsiteX397" fmla="*/ 13394304 w 16876714"/>
              <a:gd name="connsiteY397" fmla="*/ 43497 h 44233"/>
              <a:gd name="connsiteX398" fmla="*/ 13398826 w 16876714"/>
              <a:gd name="connsiteY398" fmla="*/ 40449 h 44233"/>
              <a:gd name="connsiteX399" fmla="*/ 13441913 w 16876714"/>
              <a:gd name="connsiteY399" fmla="*/ 31750 h 44233"/>
              <a:gd name="connsiteX400" fmla="*/ 13485001 w 16876714"/>
              <a:gd name="connsiteY400" fmla="*/ 40449 h 44233"/>
              <a:gd name="connsiteX401" fmla="*/ 13490332 w 16876714"/>
              <a:gd name="connsiteY401" fmla="*/ 44043 h 44233"/>
              <a:gd name="connsiteX402" fmla="*/ 13498168 w 16876714"/>
              <a:gd name="connsiteY402" fmla="*/ 32421 h 44233"/>
              <a:gd name="connsiteX403" fmla="*/ 13576441 w 16876714"/>
              <a:gd name="connsiteY403" fmla="*/ 0 h 44233"/>
              <a:gd name="connsiteX404" fmla="*/ 13654714 w 16876714"/>
              <a:gd name="connsiteY404" fmla="*/ 32421 h 44233"/>
              <a:gd name="connsiteX405" fmla="*/ 13662182 w 16876714"/>
              <a:gd name="connsiteY405" fmla="*/ 43497 h 44233"/>
              <a:gd name="connsiteX406" fmla="*/ 13666704 w 16876714"/>
              <a:gd name="connsiteY406" fmla="*/ 40449 h 44233"/>
              <a:gd name="connsiteX407" fmla="*/ 13709791 w 16876714"/>
              <a:gd name="connsiteY407" fmla="*/ 31750 h 44233"/>
              <a:gd name="connsiteX408" fmla="*/ 13752879 w 16876714"/>
              <a:gd name="connsiteY408" fmla="*/ 40449 h 44233"/>
              <a:gd name="connsiteX409" fmla="*/ 13758210 w 16876714"/>
              <a:gd name="connsiteY409" fmla="*/ 44043 h 44233"/>
              <a:gd name="connsiteX410" fmla="*/ 13766046 w 16876714"/>
              <a:gd name="connsiteY410" fmla="*/ 32421 h 44233"/>
              <a:gd name="connsiteX411" fmla="*/ 13844319 w 16876714"/>
              <a:gd name="connsiteY411" fmla="*/ 0 h 44233"/>
              <a:gd name="connsiteX412" fmla="*/ 13922592 w 16876714"/>
              <a:gd name="connsiteY412" fmla="*/ 32421 h 44233"/>
              <a:gd name="connsiteX413" fmla="*/ 13930060 w 16876714"/>
              <a:gd name="connsiteY413" fmla="*/ 43497 h 44233"/>
              <a:gd name="connsiteX414" fmla="*/ 13934582 w 16876714"/>
              <a:gd name="connsiteY414" fmla="*/ 40449 h 44233"/>
              <a:gd name="connsiteX415" fmla="*/ 13977669 w 16876714"/>
              <a:gd name="connsiteY415" fmla="*/ 31750 h 44233"/>
              <a:gd name="connsiteX416" fmla="*/ 14020757 w 16876714"/>
              <a:gd name="connsiteY416" fmla="*/ 40449 h 44233"/>
              <a:gd name="connsiteX417" fmla="*/ 14026089 w 16876714"/>
              <a:gd name="connsiteY417" fmla="*/ 44044 h 44233"/>
              <a:gd name="connsiteX418" fmla="*/ 14033925 w 16876714"/>
              <a:gd name="connsiteY418" fmla="*/ 32421 h 44233"/>
              <a:gd name="connsiteX419" fmla="*/ 14112198 w 16876714"/>
              <a:gd name="connsiteY419" fmla="*/ 0 h 44233"/>
              <a:gd name="connsiteX420" fmla="*/ 14190471 w 16876714"/>
              <a:gd name="connsiteY420" fmla="*/ 32421 h 44233"/>
              <a:gd name="connsiteX421" fmla="*/ 14197939 w 16876714"/>
              <a:gd name="connsiteY421" fmla="*/ 43497 h 44233"/>
              <a:gd name="connsiteX422" fmla="*/ 14202461 w 16876714"/>
              <a:gd name="connsiteY422" fmla="*/ 40449 h 44233"/>
              <a:gd name="connsiteX423" fmla="*/ 14245548 w 16876714"/>
              <a:gd name="connsiteY423" fmla="*/ 31750 h 44233"/>
              <a:gd name="connsiteX424" fmla="*/ 14288636 w 16876714"/>
              <a:gd name="connsiteY424" fmla="*/ 40449 h 44233"/>
              <a:gd name="connsiteX425" fmla="*/ 14293967 w 16876714"/>
              <a:gd name="connsiteY425" fmla="*/ 44043 h 44233"/>
              <a:gd name="connsiteX426" fmla="*/ 14301803 w 16876714"/>
              <a:gd name="connsiteY426" fmla="*/ 32421 h 44233"/>
              <a:gd name="connsiteX427" fmla="*/ 14380076 w 16876714"/>
              <a:gd name="connsiteY427" fmla="*/ 0 h 44233"/>
              <a:gd name="connsiteX428" fmla="*/ 14458349 w 16876714"/>
              <a:gd name="connsiteY428" fmla="*/ 32421 h 44233"/>
              <a:gd name="connsiteX429" fmla="*/ 14465817 w 16876714"/>
              <a:gd name="connsiteY429" fmla="*/ 43497 h 44233"/>
              <a:gd name="connsiteX430" fmla="*/ 14470339 w 16876714"/>
              <a:gd name="connsiteY430" fmla="*/ 40449 h 44233"/>
              <a:gd name="connsiteX431" fmla="*/ 14513426 w 16876714"/>
              <a:gd name="connsiteY431" fmla="*/ 31750 h 44233"/>
              <a:gd name="connsiteX432" fmla="*/ 14556514 w 16876714"/>
              <a:gd name="connsiteY432" fmla="*/ 40449 h 44233"/>
              <a:gd name="connsiteX433" fmla="*/ 14561845 w 16876714"/>
              <a:gd name="connsiteY433" fmla="*/ 44043 h 44233"/>
              <a:gd name="connsiteX434" fmla="*/ 14569681 w 16876714"/>
              <a:gd name="connsiteY434" fmla="*/ 32421 h 44233"/>
              <a:gd name="connsiteX435" fmla="*/ 14647954 w 16876714"/>
              <a:gd name="connsiteY435" fmla="*/ 0 h 44233"/>
              <a:gd name="connsiteX436" fmla="*/ 14726227 w 16876714"/>
              <a:gd name="connsiteY436" fmla="*/ 32421 h 44233"/>
              <a:gd name="connsiteX437" fmla="*/ 14733695 w 16876714"/>
              <a:gd name="connsiteY437" fmla="*/ 43497 h 44233"/>
              <a:gd name="connsiteX438" fmla="*/ 14738217 w 16876714"/>
              <a:gd name="connsiteY438" fmla="*/ 40449 h 44233"/>
              <a:gd name="connsiteX439" fmla="*/ 14781304 w 16876714"/>
              <a:gd name="connsiteY439" fmla="*/ 31750 h 44233"/>
              <a:gd name="connsiteX440" fmla="*/ 14824392 w 16876714"/>
              <a:gd name="connsiteY440" fmla="*/ 40449 h 44233"/>
              <a:gd name="connsiteX441" fmla="*/ 14829724 w 16876714"/>
              <a:gd name="connsiteY441" fmla="*/ 44044 h 44233"/>
              <a:gd name="connsiteX442" fmla="*/ 14837560 w 16876714"/>
              <a:gd name="connsiteY442" fmla="*/ 32421 h 44233"/>
              <a:gd name="connsiteX443" fmla="*/ 14915833 w 16876714"/>
              <a:gd name="connsiteY443" fmla="*/ 0 h 44233"/>
              <a:gd name="connsiteX444" fmla="*/ 14994106 w 16876714"/>
              <a:gd name="connsiteY444" fmla="*/ 32421 h 44233"/>
              <a:gd name="connsiteX445" fmla="*/ 15001574 w 16876714"/>
              <a:gd name="connsiteY445" fmla="*/ 43497 h 44233"/>
              <a:gd name="connsiteX446" fmla="*/ 15006096 w 16876714"/>
              <a:gd name="connsiteY446" fmla="*/ 40449 h 44233"/>
              <a:gd name="connsiteX447" fmla="*/ 15049183 w 16876714"/>
              <a:gd name="connsiteY447" fmla="*/ 31750 h 44233"/>
              <a:gd name="connsiteX448" fmla="*/ 15092271 w 16876714"/>
              <a:gd name="connsiteY448" fmla="*/ 40449 h 44233"/>
              <a:gd name="connsiteX449" fmla="*/ 15097602 w 16876714"/>
              <a:gd name="connsiteY449" fmla="*/ 44043 h 44233"/>
              <a:gd name="connsiteX450" fmla="*/ 15105438 w 16876714"/>
              <a:gd name="connsiteY450" fmla="*/ 32421 h 44233"/>
              <a:gd name="connsiteX451" fmla="*/ 15183711 w 16876714"/>
              <a:gd name="connsiteY451" fmla="*/ 0 h 44233"/>
              <a:gd name="connsiteX452" fmla="*/ 15261984 w 16876714"/>
              <a:gd name="connsiteY452" fmla="*/ 32421 h 44233"/>
              <a:gd name="connsiteX453" fmla="*/ 15269452 w 16876714"/>
              <a:gd name="connsiteY453" fmla="*/ 43497 h 44233"/>
              <a:gd name="connsiteX454" fmla="*/ 15273974 w 16876714"/>
              <a:gd name="connsiteY454" fmla="*/ 40449 h 44233"/>
              <a:gd name="connsiteX455" fmla="*/ 15317061 w 16876714"/>
              <a:gd name="connsiteY455" fmla="*/ 31750 h 44233"/>
              <a:gd name="connsiteX456" fmla="*/ 15360149 w 16876714"/>
              <a:gd name="connsiteY456" fmla="*/ 40449 h 44233"/>
              <a:gd name="connsiteX457" fmla="*/ 15365480 w 16876714"/>
              <a:gd name="connsiteY457" fmla="*/ 44043 h 44233"/>
              <a:gd name="connsiteX458" fmla="*/ 15373316 w 16876714"/>
              <a:gd name="connsiteY458" fmla="*/ 32421 h 44233"/>
              <a:gd name="connsiteX459" fmla="*/ 15451589 w 16876714"/>
              <a:gd name="connsiteY459" fmla="*/ 0 h 44233"/>
              <a:gd name="connsiteX460" fmla="*/ 15529862 w 16876714"/>
              <a:gd name="connsiteY460" fmla="*/ 32421 h 44233"/>
              <a:gd name="connsiteX461" fmla="*/ 15537330 w 16876714"/>
              <a:gd name="connsiteY461" fmla="*/ 43497 h 44233"/>
              <a:gd name="connsiteX462" fmla="*/ 15541852 w 16876714"/>
              <a:gd name="connsiteY462" fmla="*/ 40449 h 44233"/>
              <a:gd name="connsiteX463" fmla="*/ 15584939 w 16876714"/>
              <a:gd name="connsiteY463" fmla="*/ 31750 h 44233"/>
              <a:gd name="connsiteX464" fmla="*/ 15628027 w 16876714"/>
              <a:gd name="connsiteY464" fmla="*/ 40449 h 44233"/>
              <a:gd name="connsiteX465" fmla="*/ 15633359 w 16876714"/>
              <a:gd name="connsiteY465" fmla="*/ 44044 h 44233"/>
              <a:gd name="connsiteX466" fmla="*/ 15641195 w 16876714"/>
              <a:gd name="connsiteY466" fmla="*/ 32421 h 44233"/>
              <a:gd name="connsiteX467" fmla="*/ 15719468 w 16876714"/>
              <a:gd name="connsiteY467" fmla="*/ 0 h 44233"/>
              <a:gd name="connsiteX468" fmla="*/ 15797741 w 16876714"/>
              <a:gd name="connsiteY468" fmla="*/ 32421 h 44233"/>
              <a:gd name="connsiteX469" fmla="*/ 15805209 w 16876714"/>
              <a:gd name="connsiteY469" fmla="*/ 43497 h 44233"/>
              <a:gd name="connsiteX470" fmla="*/ 15809731 w 16876714"/>
              <a:gd name="connsiteY470" fmla="*/ 40449 h 44233"/>
              <a:gd name="connsiteX471" fmla="*/ 15852818 w 16876714"/>
              <a:gd name="connsiteY471" fmla="*/ 31750 h 44233"/>
              <a:gd name="connsiteX472" fmla="*/ 15895906 w 16876714"/>
              <a:gd name="connsiteY472" fmla="*/ 40449 h 44233"/>
              <a:gd name="connsiteX473" fmla="*/ 15901238 w 16876714"/>
              <a:gd name="connsiteY473" fmla="*/ 44043 h 44233"/>
              <a:gd name="connsiteX474" fmla="*/ 15909074 w 16876714"/>
              <a:gd name="connsiteY474" fmla="*/ 32421 h 44233"/>
              <a:gd name="connsiteX475" fmla="*/ 15987346 w 16876714"/>
              <a:gd name="connsiteY475" fmla="*/ 0 h 44233"/>
              <a:gd name="connsiteX476" fmla="*/ 16065618 w 16876714"/>
              <a:gd name="connsiteY476" fmla="*/ 32421 h 44233"/>
              <a:gd name="connsiteX477" fmla="*/ 16073086 w 16876714"/>
              <a:gd name="connsiteY477" fmla="*/ 43497 h 44233"/>
              <a:gd name="connsiteX478" fmla="*/ 16077610 w 16876714"/>
              <a:gd name="connsiteY478" fmla="*/ 40449 h 44233"/>
              <a:gd name="connsiteX479" fmla="*/ 16120698 w 16876714"/>
              <a:gd name="connsiteY479" fmla="*/ 31750 h 44233"/>
              <a:gd name="connsiteX480" fmla="*/ 16163782 w 16876714"/>
              <a:gd name="connsiteY480" fmla="*/ 40449 h 44233"/>
              <a:gd name="connsiteX481" fmla="*/ 16169114 w 16876714"/>
              <a:gd name="connsiteY481" fmla="*/ 44043 h 44233"/>
              <a:gd name="connsiteX482" fmla="*/ 16176950 w 16876714"/>
              <a:gd name="connsiteY482" fmla="*/ 32421 h 44233"/>
              <a:gd name="connsiteX483" fmla="*/ 16255226 w 16876714"/>
              <a:gd name="connsiteY483" fmla="*/ 0 h 44233"/>
              <a:gd name="connsiteX484" fmla="*/ 16333498 w 16876714"/>
              <a:gd name="connsiteY484" fmla="*/ 32421 h 44233"/>
              <a:gd name="connsiteX485" fmla="*/ 16340966 w 16876714"/>
              <a:gd name="connsiteY485" fmla="*/ 43497 h 44233"/>
              <a:gd name="connsiteX486" fmla="*/ 16345486 w 16876714"/>
              <a:gd name="connsiteY486" fmla="*/ 40449 h 44233"/>
              <a:gd name="connsiteX487" fmla="*/ 16388574 w 16876714"/>
              <a:gd name="connsiteY487" fmla="*/ 31750 h 44233"/>
              <a:gd name="connsiteX488" fmla="*/ 16431662 w 16876714"/>
              <a:gd name="connsiteY488" fmla="*/ 40449 h 44233"/>
              <a:gd name="connsiteX489" fmla="*/ 16436994 w 16876714"/>
              <a:gd name="connsiteY489" fmla="*/ 44044 h 44233"/>
              <a:gd name="connsiteX490" fmla="*/ 16444830 w 16876714"/>
              <a:gd name="connsiteY490" fmla="*/ 32421 h 44233"/>
              <a:gd name="connsiteX491" fmla="*/ 16523102 w 16876714"/>
              <a:gd name="connsiteY491" fmla="*/ 0 h 44233"/>
              <a:gd name="connsiteX492" fmla="*/ 16601378 w 16876714"/>
              <a:gd name="connsiteY492" fmla="*/ 32421 h 44233"/>
              <a:gd name="connsiteX493" fmla="*/ 16608846 w 16876714"/>
              <a:gd name="connsiteY493" fmla="*/ 43497 h 44233"/>
              <a:gd name="connsiteX494" fmla="*/ 16613366 w 16876714"/>
              <a:gd name="connsiteY494" fmla="*/ 40449 h 44233"/>
              <a:gd name="connsiteX495" fmla="*/ 16656454 w 16876714"/>
              <a:gd name="connsiteY495" fmla="*/ 31750 h 44233"/>
              <a:gd name="connsiteX496" fmla="*/ 16699542 w 16876714"/>
              <a:gd name="connsiteY496" fmla="*/ 40449 h 44233"/>
              <a:gd name="connsiteX497" fmla="*/ 16704866 w 16876714"/>
              <a:gd name="connsiteY497" fmla="*/ 44040 h 44233"/>
              <a:gd name="connsiteX498" fmla="*/ 16712702 w 16876714"/>
              <a:gd name="connsiteY498" fmla="*/ 32421 h 44233"/>
              <a:gd name="connsiteX499" fmla="*/ 16790974 w 16876714"/>
              <a:gd name="connsiteY499" fmla="*/ 0 h 44233"/>
              <a:gd name="connsiteX500" fmla="*/ 16869246 w 16876714"/>
              <a:gd name="connsiteY500" fmla="*/ 32421 h 44233"/>
              <a:gd name="connsiteX501" fmla="*/ 16876714 w 16876714"/>
              <a:gd name="connsiteY501" fmla="*/ 43497 h 44233"/>
              <a:gd name="connsiteX0" fmla="*/ 0 w 16780686"/>
              <a:gd name="connsiteY0" fmla="*/ 44044 h 44233"/>
              <a:gd name="connsiteX1" fmla="*/ 7837 w 16780686"/>
              <a:gd name="connsiteY1" fmla="*/ 32421 h 44233"/>
              <a:gd name="connsiteX2" fmla="*/ 86110 w 16780686"/>
              <a:gd name="connsiteY2" fmla="*/ 0 h 44233"/>
              <a:gd name="connsiteX3" fmla="*/ 164383 w 16780686"/>
              <a:gd name="connsiteY3" fmla="*/ 32421 h 44233"/>
              <a:gd name="connsiteX4" fmla="*/ 171850 w 16780686"/>
              <a:gd name="connsiteY4" fmla="*/ 43496 h 44233"/>
              <a:gd name="connsiteX5" fmla="*/ 176370 w 16780686"/>
              <a:gd name="connsiteY5" fmla="*/ 40449 h 44233"/>
              <a:gd name="connsiteX6" fmla="*/ 219457 w 16780686"/>
              <a:gd name="connsiteY6" fmla="*/ 31750 h 44233"/>
              <a:gd name="connsiteX7" fmla="*/ 262545 w 16780686"/>
              <a:gd name="connsiteY7" fmla="*/ 40449 h 44233"/>
              <a:gd name="connsiteX8" fmla="*/ 267878 w 16780686"/>
              <a:gd name="connsiteY8" fmla="*/ 44045 h 44233"/>
              <a:gd name="connsiteX9" fmla="*/ 275716 w 16780686"/>
              <a:gd name="connsiteY9" fmla="*/ 32421 h 44233"/>
              <a:gd name="connsiteX10" fmla="*/ 353989 w 16780686"/>
              <a:gd name="connsiteY10" fmla="*/ 0 h 44233"/>
              <a:gd name="connsiteX11" fmla="*/ 432262 w 16780686"/>
              <a:gd name="connsiteY11" fmla="*/ 32421 h 44233"/>
              <a:gd name="connsiteX12" fmla="*/ 439729 w 16780686"/>
              <a:gd name="connsiteY12" fmla="*/ 43496 h 44233"/>
              <a:gd name="connsiteX13" fmla="*/ 444249 w 16780686"/>
              <a:gd name="connsiteY13" fmla="*/ 40449 h 44233"/>
              <a:gd name="connsiteX14" fmla="*/ 487337 w 16780686"/>
              <a:gd name="connsiteY14" fmla="*/ 31750 h 44233"/>
              <a:gd name="connsiteX15" fmla="*/ 530424 w 16780686"/>
              <a:gd name="connsiteY15" fmla="*/ 40449 h 44233"/>
              <a:gd name="connsiteX16" fmla="*/ 535758 w 16780686"/>
              <a:gd name="connsiteY16" fmla="*/ 44045 h 44233"/>
              <a:gd name="connsiteX17" fmla="*/ 543595 w 16780686"/>
              <a:gd name="connsiteY17" fmla="*/ 32421 h 44233"/>
              <a:gd name="connsiteX18" fmla="*/ 621868 w 16780686"/>
              <a:gd name="connsiteY18" fmla="*/ 0 h 44233"/>
              <a:gd name="connsiteX19" fmla="*/ 700141 w 16780686"/>
              <a:gd name="connsiteY19" fmla="*/ 32421 h 44233"/>
              <a:gd name="connsiteX20" fmla="*/ 707609 w 16780686"/>
              <a:gd name="connsiteY20" fmla="*/ 43496 h 44233"/>
              <a:gd name="connsiteX21" fmla="*/ 712128 w 16780686"/>
              <a:gd name="connsiteY21" fmla="*/ 40449 h 44233"/>
              <a:gd name="connsiteX22" fmla="*/ 755216 w 16780686"/>
              <a:gd name="connsiteY22" fmla="*/ 31750 h 44233"/>
              <a:gd name="connsiteX23" fmla="*/ 798303 w 16780686"/>
              <a:gd name="connsiteY23" fmla="*/ 40449 h 44233"/>
              <a:gd name="connsiteX24" fmla="*/ 803636 w 16780686"/>
              <a:gd name="connsiteY24" fmla="*/ 44045 h 44233"/>
              <a:gd name="connsiteX25" fmla="*/ 811474 w 16780686"/>
              <a:gd name="connsiteY25" fmla="*/ 32421 h 44233"/>
              <a:gd name="connsiteX26" fmla="*/ 889747 w 16780686"/>
              <a:gd name="connsiteY26" fmla="*/ 0 h 44233"/>
              <a:gd name="connsiteX27" fmla="*/ 968020 w 16780686"/>
              <a:gd name="connsiteY27" fmla="*/ 32421 h 44233"/>
              <a:gd name="connsiteX28" fmla="*/ 975487 w 16780686"/>
              <a:gd name="connsiteY28" fmla="*/ 43496 h 44233"/>
              <a:gd name="connsiteX29" fmla="*/ 980007 w 16780686"/>
              <a:gd name="connsiteY29" fmla="*/ 40449 h 44233"/>
              <a:gd name="connsiteX30" fmla="*/ 1023094 w 16780686"/>
              <a:gd name="connsiteY30" fmla="*/ 31750 h 44233"/>
              <a:gd name="connsiteX31" fmla="*/ 1066182 w 16780686"/>
              <a:gd name="connsiteY31" fmla="*/ 40449 h 44233"/>
              <a:gd name="connsiteX32" fmla="*/ 1071515 w 16780686"/>
              <a:gd name="connsiteY32" fmla="*/ 44045 h 44233"/>
              <a:gd name="connsiteX33" fmla="*/ 1079352 w 16780686"/>
              <a:gd name="connsiteY33" fmla="*/ 32421 h 44233"/>
              <a:gd name="connsiteX34" fmla="*/ 1157627 w 16780686"/>
              <a:gd name="connsiteY34" fmla="*/ 0 h 44233"/>
              <a:gd name="connsiteX35" fmla="*/ 1235899 w 16780686"/>
              <a:gd name="connsiteY35" fmla="*/ 32421 h 44233"/>
              <a:gd name="connsiteX36" fmla="*/ 1243366 w 16780686"/>
              <a:gd name="connsiteY36" fmla="*/ 43496 h 44233"/>
              <a:gd name="connsiteX37" fmla="*/ 1247886 w 16780686"/>
              <a:gd name="connsiteY37" fmla="*/ 40449 h 44233"/>
              <a:gd name="connsiteX38" fmla="*/ 1290973 w 16780686"/>
              <a:gd name="connsiteY38" fmla="*/ 31750 h 44233"/>
              <a:gd name="connsiteX39" fmla="*/ 1334060 w 16780686"/>
              <a:gd name="connsiteY39" fmla="*/ 40449 h 44233"/>
              <a:gd name="connsiteX40" fmla="*/ 1339394 w 16780686"/>
              <a:gd name="connsiteY40" fmla="*/ 44044 h 44233"/>
              <a:gd name="connsiteX41" fmla="*/ 1347230 w 16780686"/>
              <a:gd name="connsiteY41" fmla="*/ 32421 h 44233"/>
              <a:gd name="connsiteX42" fmla="*/ 1425504 w 16780686"/>
              <a:gd name="connsiteY42" fmla="*/ 0 h 44233"/>
              <a:gd name="connsiteX43" fmla="*/ 1503777 w 16780686"/>
              <a:gd name="connsiteY43" fmla="*/ 32421 h 44233"/>
              <a:gd name="connsiteX44" fmla="*/ 1511244 w 16780686"/>
              <a:gd name="connsiteY44" fmla="*/ 43496 h 44233"/>
              <a:gd name="connsiteX45" fmla="*/ 1515763 w 16780686"/>
              <a:gd name="connsiteY45" fmla="*/ 40449 h 44233"/>
              <a:gd name="connsiteX46" fmla="*/ 1558850 w 16780686"/>
              <a:gd name="connsiteY46" fmla="*/ 31750 h 44233"/>
              <a:gd name="connsiteX47" fmla="*/ 1601938 w 16780686"/>
              <a:gd name="connsiteY47" fmla="*/ 40449 h 44233"/>
              <a:gd name="connsiteX48" fmla="*/ 1607271 w 16780686"/>
              <a:gd name="connsiteY48" fmla="*/ 44044 h 44233"/>
              <a:gd name="connsiteX49" fmla="*/ 1615108 w 16780686"/>
              <a:gd name="connsiteY49" fmla="*/ 32421 h 44233"/>
              <a:gd name="connsiteX50" fmla="*/ 1693379 w 16780686"/>
              <a:gd name="connsiteY50" fmla="*/ 0 h 44233"/>
              <a:gd name="connsiteX51" fmla="*/ 1771654 w 16780686"/>
              <a:gd name="connsiteY51" fmla="*/ 32421 h 44233"/>
              <a:gd name="connsiteX52" fmla="*/ 1779121 w 16780686"/>
              <a:gd name="connsiteY52" fmla="*/ 43496 h 44233"/>
              <a:gd name="connsiteX53" fmla="*/ 1783640 w 16780686"/>
              <a:gd name="connsiteY53" fmla="*/ 40449 h 44233"/>
              <a:gd name="connsiteX54" fmla="*/ 1826729 w 16780686"/>
              <a:gd name="connsiteY54" fmla="*/ 31750 h 44233"/>
              <a:gd name="connsiteX55" fmla="*/ 1869815 w 16780686"/>
              <a:gd name="connsiteY55" fmla="*/ 40449 h 44233"/>
              <a:gd name="connsiteX56" fmla="*/ 1875150 w 16780686"/>
              <a:gd name="connsiteY56" fmla="*/ 44045 h 44233"/>
              <a:gd name="connsiteX57" fmla="*/ 1882986 w 16780686"/>
              <a:gd name="connsiteY57" fmla="*/ 32421 h 44233"/>
              <a:gd name="connsiteX58" fmla="*/ 1961259 w 16780686"/>
              <a:gd name="connsiteY58" fmla="*/ 0 h 44233"/>
              <a:gd name="connsiteX59" fmla="*/ 2039532 w 16780686"/>
              <a:gd name="connsiteY59" fmla="*/ 32421 h 44233"/>
              <a:gd name="connsiteX60" fmla="*/ 2046998 w 16780686"/>
              <a:gd name="connsiteY60" fmla="*/ 43496 h 44233"/>
              <a:gd name="connsiteX61" fmla="*/ 2051519 w 16780686"/>
              <a:gd name="connsiteY61" fmla="*/ 40449 h 44233"/>
              <a:gd name="connsiteX62" fmla="*/ 2094607 w 16780686"/>
              <a:gd name="connsiteY62" fmla="*/ 31750 h 44233"/>
              <a:gd name="connsiteX63" fmla="*/ 2137693 w 16780686"/>
              <a:gd name="connsiteY63" fmla="*/ 40449 h 44233"/>
              <a:gd name="connsiteX64" fmla="*/ 2143028 w 16780686"/>
              <a:gd name="connsiteY64" fmla="*/ 44045 h 44233"/>
              <a:gd name="connsiteX65" fmla="*/ 2150864 w 16780686"/>
              <a:gd name="connsiteY65" fmla="*/ 32421 h 44233"/>
              <a:gd name="connsiteX66" fmla="*/ 2229138 w 16780686"/>
              <a:gd name="connsiteY66" fmla="*/ 0 h 44233"/>
              <a:gd name="connsiteX67" fmla="*/ 2307411 w 16780686"/>
              <a:gd name="connsiteY67" fmla="*/ 32421 h 44233"/>
              <a:gd name="connsiteX68" fmla="*/ 2314877 w 16780686"/>
              <a:gd name="connsiteY68" fmla="*/ 43496 h 44233"/>
              <a:gd name="connsiteX69" fmla="*/ 2319397 w 16780686"/>
              <a:gd name="connsiteY69" fmla="*/ 40449 h 44233"/>
              <a:gd name="connsiteX70" fmla="*/ 2362483 w 16780686"/>
              <a:gd name="connsiteY70" fmla="*/ 31750 h 44233"/>
              <a:gd name="connsiteX71" fmla="*/ 2405572 w 16780686"/>
              <a:gd name="connsiteY71" fmla="*/ 40449 h 44233"/>
              <a:gd name="connsiteX72" fmla="*/ 2410905 w 16780686"/>
              <a:gd name="connsiteY72" fmla="*/ 44045 h 44233"/>
              <a:gd name="connsiteX73" fmla="*/ 2418742 w 16780686"/>
              <a:gd name="connsiteY73" fmla="*/ 32421 h 44233"/>
              <a:gd name="connsiteX74" fmla="*/ 2497015 w 16780686"/>
              <a:gd name="connsiteY74" fmla="*/ 0 h 44233"/>
              <a:gd name="connsiteX75" fmla="*/ 2575288 w 16780686"/>
              <a:gd name="connsiteY75" fmla="*/ 32421 h 44233"/>
              <a:gd name="connsiteX76" fmla="*/ 2582755 w 16780686"/>
              <a:gd name="connsiteY76" fmla="*/ 43496 h 44233"/>
              <a:gd name="connsiteX77" fmla="*/ 2587275 w 16780686"/>
              <a:gd name="connsiteY77" fmla="*/ 40449 h 44233"/>
              <a:gd name="connsiteX78" fmla="*/ 2630363 w 16780686"/>
              <a:gd name="connsiteY78" fmla="*/ 31750 h 44233"/>
              <a:gd name="connsiteX79" fmla="*/ 2673450 w 16780686"/>
              <a:gd name="connsiteY79" fmla="*/ 40449 h 44233"/>
              <a:gd name="connsiteX80" fmla="*/ 2678785 w 16780686"/>
              <a:gd name="connsiteY80" fmla="*/ 44045 h 44233"/>
              <a:gd name="connsiteX81" fmla="*/ 2686621 w 16780686"/>
              <a:gd name="connsiteY81" fmla="*/ 32421 h 44233"/>
              <a:gd name="connsiteX82" fmla="*/ 2764894 w 16780686"/>
              <a:gd name="connsiteY82" fmla="*/ 0 h 44233"/>
              <a:gd name="connsiteX83" fmla="*/ 2843167 w 16780686"/>
              <a:gd name="connsiteY83" fmla="*/ 32421 h 44233"/>
              <a:gd name="connsiteX84" fmla="*/ 2850633 w 16780686"/>
              <a:gd name="connsiteY84" fmla="*/ 43496 h 44233"/>
              <a:gd name="connsiteX85" fmla="*/ 2855154 w 16780686"/>
              <a:gd name="connsiteY85" fmla="*/ 40449 h 44233"/>
              <a:gd name="connsiteX86" fmla="*/ 2898241 w 16780686"/>
              <a:gd name="connsiteY86" fmla="*/ 31750 h 44233"/>
              <a:gd name="connsiteX87" fmla="*/ 2941328 w 16780686"/>
              <a:gd name="connsiteY87" fmla="*/ 40449 h 44233"/>
              <a:gd name="connsiteX88" fmla="*/ 2946662 w 16780686"/>
              <a:gd name="connsiteY88" fmla="*/ 44045 h 44233"/>
              <a:gd name="connsiteX89" fmla="*/ 2954499 w 16780686"/>
              <a:gd name="connsiteY89" fmla="*/ 32421 h 44233"/>
              <a:gd name="connsiteX90" fmla="*/ 3032772 w 16780686"/>
              <a:gd name="connsiteY90" fmla="*/ 0 h 44233"/>
              <a:gd name="connsiteX91" fmla="*/ 3111044 w 16780686"/>
              <a:gd name="connsiteY91" fmla="*/ 32421 h 44233"/>
              <a:gd name="connsiteX92" fmla="*/ 3118511 w 16780686"/>
              <a:gd name="connsiteY92" fmla="*/ 43496 h 44233"/>
              <a:gd name="connsiteX93" fmla="*/ 3123031 w 16780686"/>
              <a:gd name="connsiteY93" fmla="*/ 40449 h 44233"/>
              <a:gd name="connsiteX94" fmla="*/ 3166119 w 16780686"/>
              <a:gd name="connsiteY94" fmla="*/ 31750 h 44233"/>
              <a:gd name="connsiteX95" fmla="*/ 3209204 w 16780686"/>
              <a:gd name="connsiteY95" fmla="*/ 40449 h 44233"/>
              <a:gd name="connsiteX96" fmla="*/ 3214536 w 16780686"/>
              <a:gd name="connsiteY96" fmla="*/ 44044 h 44233"/>
              <a:gd name="connsiteX97" fmla="*/ 3222372 w 16780686"/>
              <a:gd name="connsiteY97" fmla="*/ 32421 h 44233"/>
              <a:gd name="connsiteX98" fmla="*/ 3300643 w 16780686"/>
              <a:gd name="connsiteY98" fmla="*/ 0 h 44233"/>
              <a:gd name="connsiteX99" fmla="*/ 3378917 w 16780686"/>
              <a:gd name="connsiteY99" fmla="*/ 32421 h 44233"/>
              <a:gd name="connsiteX100" fmla="*/ 3386384 w 16780686"/>
              <a:gd name="connsiteY100" fmla="*/ 43497 h 44233"/>
              <a:gd name="connsiteX101" fmla="*/ 3390907 w 16780686"/>
              <a:gd name="connsiteY101" fmla="*/ 40449 h 44233"/>
              <a:gd name="connsiteX102" fmla="*/ 3433993 w 16780686"/>
              <a:gd name="connsiteY102" fmla="*/ 31750 h 44233"/>
              <a:gd name="connsiteX103" fmla="*/ 3477082 w 16780686"/>
              <a:gd name="connsiteY103" fmla="*/ 40449 h 44233"/>
              <a:gd name="connsiteX104" fmla="*/ 3482413 w 16780686"/>
              <a:gd name="connsiteY104" fmla="*/ 44043 h 44233"/>
              <a:gd name="connsiteX105" fmla="*/ 3490249 w 16780686"/>
              <a:gd name="connsiteY105" fmla="*/ 32421 h 44233"/>
              <a:gd name="connsiteX106" fmla="*/ 3568521 w 16780686"/>
              <a:gd name="connsiteY106" fmla="*/ 0 h 44233"/>
              <a:gd name="connsiteX107" fmla="*/ 3646795 w 16780686"/>
              <a:gd name="connsiteY107" fmla="*/ 32421 h 44233"/>
              <a:gd name="connsiteX108" fmla="*/ 3654262 w 16780686"/>
              <a:gd name="connsiteY108" fmla="*/ 43497 h 44233"/>
              <a:gd name="connsiteX109" fmla="*/ 3658785 w 16780686"/>
              <a:gd name="connsiteY109" fmla="*/ 40449 h 44233"/>
              <a:gd name="connsiteX110" fmla="*/ 3701871 w 16780686"/>
              <a:gd name="connsiteY110" fmla="*/ 31750 h 44233"/>
              <a:gd name="connsiteX111" fmla="*/ 3744960 w 16780686"/>
              <a:gd name="connsiteY111" fmla="*/ 40449 h 44233"/>
              <a:gd name="connsiteX112" fmla="*/ 3750292 w 16780686"/>
              <a:gd name="connsiteY112" fmla="*/ 44044 h 44233"/>
              <a:gd name="connsiteX113" fmla="*/ 3758127 w 16780686"/>
              <a:gd name="connsiteY113" fmla="*/ 32421 h 44233"/>
              <a:gd name="connsiteX114" fmla="*/ 3836400 w 16780686"/>
              <a:gd name="connsiteY114" fmla="*/ 0 h 44233"/>
              <a:gd name="connsiteX115" fmla="*/ 3914674 w 16780686"/>
              <a:gd name="connsiteY115" fmla="*/ 32421 h 44233"/>
              <a:gd name="connsiteX116" fmla="*/ 3922141 w 16780686"/>
              <a:gd name="connsiteY116" fmla="*/ 43497 h 44233"/>
              <a:gd name="connsiteX117" fmla="*/ 3926663 w 16780686"/>
              <a:gd name="connsiteY117" fmla="*/ 40449 h 44233"/>
              <a:gd name="connsiteX118" fmla="*/ 3969750 w 16780686"/>
              <a:gd name="connsiteY118" fmla="*/ 31750 h 44233"/>
              <a:gd name="connsiteX119" fmla="*/ 4012839 w 16780686"/>
              <a:gd name="connsiteY119" fmla="*/ 40449 h 44233"/>
              <a:gd name="connsiteX120" fmla="*/ 4018170 w 16780686"/>
              <a:gd name="connsiteY120" fmla="*/ 44043 h 44233"/>
              <a:gd name="connsiteX121" fmla="*/ 4026005 w 16780686"/>
              <a:gd name="connsiteY121" fmla="*/ 32421 h 44233"/>
              <a:gd name="connsiteX122" fmla="*/ 4104278 w 16780686"/>
              <a:gd name="connsiteY122" fmla="*/ 0 h 44233"/>
              <a:gd name="connsiteX123" fmla="*/ 4182552 w 16780686"/>
              <a:gd name="connsiteY123" fmla="*/ 32421 h 44233"/>
              <a:gd name="connsiteX124" fmla="*/ 4190019 w 16780686"/>
              <a:gd name="connsiteY124" fmla="*/ 43497 h 44233"/>
              <a:gd name="connsiteX125" fmla="*/ 4194541 w 16780686"/>
              <a:gd name="connsiteY125" fmla="*/ 40449 h 44233"/>
              <a:gd name="connsiteX126" fmla="*/ 4237628 w 16780686"/>
              <a:gd name="connsiteY126" fmla="*/ 31750 h 44233"/>
              <a:gd name="connsiteX127" fmla="*/ 4280717 w 16780686"/>
              <a:gd name="connsiteY127" fmla="*/ 40449 h 44233"/>
              <a:gd name="connsiteX128" fmla="*/ 4286048 w 16780686"/>
              <a:gd name="connsiteY128" fmla="*/ 44043 h 44233"/>
              <a:gd name="connsiteX129" fmla="*/ 4293883 w 16780686"/>
              <a:gd name="connsiteY129" fmla="*/ 32421 h 44233"/>
              <a:gd name="connsiteX130" fmla="*/ 4372156 w 16780686"/>
              <a:gd name="connsiteY130" fmla="*/ 0 h 44233"/>
              <a:gd name="connsiteX131" fmla="*/ 4450430 w 16780686"/>
              <a:gd name="connsiteY131" fmla="*/ 32421 h 44233"/>
              <a:gd name="connsiteX132" fmla="*/ 4457897 w 16780686"/>
              <a:gd name="connsiteY132" fmla="*/ 43497 h 44233"/>
              <a:gd name="connsiteX133" fmla="*/ 4462419 w 16780686"/>
              <a:gd name="connsiteY133" fmla="*/ 40449 h 44233"/>
              <a:gd name="connsiteX134" fmla="*/ 4505506 w 16780686"/>
              <a:gd name="connsiteY134" fmla="*/ 31750 h 44233"/>
              <a:gd name="connsiteX135" fmla="*/ 4548595 w 16780686"/>
              <a:gd name="connsiteY135" fmla="*/ 40449 h 44233"/>
              <a:gd name="connsiteX136" fmla="*/ 4553927 w 16780686"/>
              <a:gd name="connsiteY136" fmla="*/ 44044 h 44233"/>
              <a:gd name="connsiteX137" fmla="*/ 4561762 w 16780686"/>
              <a:gd name="connsiteY137" fmla="*/ 32421 h 44233"/>
              <a:gd name="connsiteX138" fmla="*/ 4640036 w 16780686"/>
              <a:gd name="connsiteY138" fmla="*/ 0 h 44233"/>
              <a:gd name="connsiteX139" fmla="*/ 4718309 w 16780686"/>
              <a:gd name="connsiteY139" fmla="*/ 32421 h 44233"/>
              <a:gd name="connsiteX140" fmla="*/ 4725776 w 16780686"/>
              <a:gd name="connsiteY140" fmla="*/ 43497 h 44233"/>
              <a:gd name="connsiteX141" fmla="*/ 4730298 w 16780686"/>
              <a:gd name="connsiteY141" fmla="*/ 40449 h 44233"/>
              <a:gd name="connsiteX142" fmla="*/ 4773385 w 16780686"/>
              <a:gd name="connsiteY142" fmla="*/ 31750 h 44233"/>
              <a:gd name="connsiteX143" fmla="*/ 4816474 w 16780686"/>
              <a:gd name="connsiteY143" fmla="*/ 40449 h 44233"/>
              <a:gd name="connsiteX144" fmla="*/ 4821805 w 16780686"/>
              <a:gd name="connsiteY144" fmla="*/ 44043 h 44233"/>
              <a:gd name="connsiteX145" fmla="*/ 4829640 w 16780686"/>
              <a:gd name="connsiteY145" fmla="*/ 32421 h 44233"/>
              <a:gd name="connsiteX146" fmla="*/ 4907913 w 16780686"/>
              <a:gd name="connsiteY146" fmla="*/ 0 h 44233"/>
              <a:gd name="connsiteX147" fmla="*/ 4986187 w 16780686"/>
              <a:gd name="connsiteY147" fmla="*/ 32421 h 44233"/>
              <a:gd name="connsiteX148" fmla="*/ 4993654 w 16780686"/>
              <a:gd name="connsiteY148" fmla="*/ 43497 h 44233"/>
              <a:gd name="connsiteX149" fmla="*/ 4998176 w 16780686"/>
              <a:gd name="connsiteY149" fmla="*/ 40449 h 44233"/>
              <a:gd name="connsiteX150" fmla="*/ 5041263 w 16780686"/>
              <a:gd name="connsiteY150" fmla="*/ 31750 h 44233"/>
              <a:gd name="connsiteX151" fmla="*/ 5084352 w 16780686"/>
              <a:gd name="connsiteY151" fmla="*/ 40449 h 44233"/>
              <a:gd name="connsiteX152" fmla="*/ 5089683 w 16780686"/>
              <a:gd name="connsiteY152" fmla="*/ 44043 h 44233"/>
              <a:gd name="connsiteX153" fmla="*/ 5097518 w 16780686"/>
              <a:gd name="connsiteY153" fmla="*/ 32421 h 44233"/>
              <a:gd name="connsiteX154" fmla="*/ 5175791 w 16780686"/>
              <a:gd name="connsiteY154" fmla="*/ 0 h 44233"/>
              <a:gd name="connsiteX155" fmla="*/ 5254065 w 16780686"/>
              <a:gd name="connsiteY155" fmla="*/ 32421 h 44233"/>
              <a:gd name="connsiteX156" fmla="*/ 5261532 w 16780686"/>
              <a:gd name="connsiteY156" fmla="*/ 43497 h 44233"/>
              <a:gd name="connsiteX157" fmla="*/ 5266054 w 16780686"/>
              <a:gd name="connsiteY157" fmla="*/ 40449 h 44233"/>
              <a:gd name="connsiteX158" fmla="*/ 5309141 w 16780686"/>
              <a:gd name="connsiteY158" fmla="*/ 31750 h 44233"/>
              <a:gd name="connsiteX159" fmla="*/ 5352230 w 16780686"/>
              <a:gd name="connsiteY159" fmla="*/ 40449 h 44233"/>
              <a:gd name="connsiteX160" fmla="*/ 5357562 w 16780686"/>
              <a:gd name="connsiteY160" fmla="*/ 44044 h 44233"/>
              <a:gd name="connsiteX161" fmla="*/ 5365397 w 16780686"/>
              <a:gd name="connsiteY161" fmla="*/ 32421 h 44233"/>
              <a:gd name="connsiteX162" fmla="*/ 5443671 w 16780686"/>
              <a:gd name="connsiteY162" fmla="*/ 0 h 44233"/>
              <a:gd name="connsiteX163" fmla="*/ 5521944 w 16780686"/>
              <a:gd name="connsiteY163" fmla="*/ 32421 h 44233"/>
              <a:gd name="connsiteX164" fmla="*/ 5529411 w 16780686"/>
              <a:gd name="connsiteY164" fmla="*/ 43497 h 44233"/>
              <a:gd name="connsiteX165" fmla="*/ 5533933 w 16780686"/>
              <a:gd name="connsiteY165" fmla="*/ 40449 h 44233"/>
              <a:gd name="connsiteX166" fmla="*/ 5577020 w 16780686"/>
              <a:gd name="connsiteY166" fmla="*/ 31750 h 44233"/>
              <a:gd name="connsiteX167" fmla="*/ 5620109 w 16780686"/>
              <a:gd name="connsiteY167" fmla="*/ 40449 h 44233"/>
              <a:gd name="connsiteX168" fmla="*/ 5625440 w 16780686"/>
              <a:gd name="connsiteY168" fmla="*/ 44043 h 44233"/>
              <a:gd name="connsiteX169" fmla="*/ 5633275 w 16780686"/>
              <a:gd name="connsiteY169" fmla="*/ 32421 h 44233"/>
              <a:gd name="connsiteX170" fmla="*/ 5711549 w 16780686"/>
              <a:gd name="connsiteY170" fmla="*/ 0 h 44233"/>
              <a:gd name="connsiteX171" fmla="*/ 5789822 w 16780686"/>
              <a:gd name="connsiteY171" fmla="*/ 32421 h 44233"/>
              <a:gd name="connsiteX172" fmla="*/ 5797289 w 16780686"/>
              <a:gd name="connsiteY172" fmla="*/ 43497 h 44233"/>
              <a:gd name="connsiteX173" fmla="*/ 5801811 w 16780686"/>
              <a:gd name="connsiteY173" fmla="*/ 40449 h 44233"/>
              <a:gd name="connsiteX174" fmla="*/ 5844898 w 16780686"/>
              <a:gd name="connsiteY174" fmla="*/ 31750 h 44233"/>
              <a:gd name="connsiteX175" fmla="*/ 5887987 w 16780686"/>
              <a:gd name="connsiteY175" fmla="*/ 40449 h 44233"/>
              <a:gd name="connsiteX176" fmla="*/ 5893318 w 16780686"/>
              <a:gd name="connsiteY176" fmla="*/ 44043 h 44233"/>
              <a:gd name="connsiteX177" fmla="*/ 5901153 w 16780686"/>
              <a:gd name="connsiteY177" fmla="*/ 32421 h 44233"/>
              <a:gd name="connsiteX178" fmla="*/ 5979427 w 16780686"/>
              <a:gd name="connsiteY178" fmla="*/ 0 h 44233"/>
              <a:gd name="connsiteX179" fmla="*/ 6057700 w 16780686"/>
              <a:gd name="connsiteY179" fmla="*/ 32421 h 44233"/>
              <a:gd name="connsiteX180" fmla="*/ 6065167 w 16780686"/>
              <a:gd name="connsiteY180" fmla="*/ 43497 h 44233"/>
              <a:gd name="connsiteX181" fmla="*/ 6069689 w 16780686"/>
              <a:gd name="connsiteY181" fmla="*/ 40449 h 44233"/>
              <a:gd name="connsiteX182" fmla="*/ 6112776 w 16780686"/>
              <a:gd name="connsiteY182" fmla="*/ 31750 h 44233"/>
              <a:gd name="connsiteX183" fmla="*/ 6155865 w 16780686"/>
              <a:gd name="connsiteY183" fmla="*/ 40449 h 44233"/>
              <a:gd name="connsiteX184" fmla="*/ 6161197 w 16780686"/>
              <a:gd name="connsiteY184" fmla="*/ 44044 h 44233"/>
              <a:gd name="connsiteX185" fmla="*/ 6169032 w 16780686"/>
              <a:gd name="connsiteY185" fmla="*/ 32421 h 44233"/>
              <a:gd name="connsiteX186" fmla="*/ 6247306 w 16780686"/>
              <a:gd name="connsiteY186" fmla="*/ 0 h 44233"/>
              <a:gd name="connsiteX187" fmla="*/ 6325579 w 16780686"/>
              <a:gd name="connsiteY187" fmla="*/ 32421 h 44233"/>
              <a:gd name="connsiteX188" fmla="*/ 6333046 w 16780686"/>
              <a:gd name="connsiteY188" fmla="*/ 43497 h 44233"/>
              <a:gd name="connsiteX189" fmla="*/ 6337568 w 16780686"/>
              <a:gd name="connsiteY189" fmla="*/ 40449 h 44233"/>
              <a:gd name="connsiteX190" fmla="*/ 6380656 w 16780686"/>
              <a:gd name="connsiteY190" fmla="*/ 31750 h 44233"/>
              <a:gd name="connsiteX191" fmla="*/ 6423744 w 16780686"/>
              <a:gd name="connsiteY191" fmla="*/ 40449 h 44233"/>
              <a:gd name="connsiteX192" fmla="*/ 6429075 w 16780686"/>
              <a:gd name="connsiteY192" fmla="*/ 44043 h 44233"/>
              <a:gd name="connsiteX193" fmla="*/ 6436910 w 16780686"/>
              <a:gd name="connsiteY193" fmla="*/ 32421 h 44233"/>
              <a:gd name="connsiteX194" fmla="*/ 6515184 w 16780686"/>
              <a:gd name="connsiteY194" fmla="*/ 0 h 44233"/>
              <a:gd name="connsiteX195" fmla="*/ 6593457 w 16780686"/>
              <a:gd name="connsiteY195" fmla="*/ 32421 h 44233"/>
              <a:gd name="connsiteX196" fmla="*/ 6600924 w 16780686"/>
              <a:gd name="connsiteY196" fmla="*/ 43497 h 44233"/>
              <a:gd name="connsiteX197" fmla="*/ 6605446 w 16780686"/>
              <a:gd name="connsiteY197" fmla="*/ 40449 h 44233"/>
              <a:gd name="connsiteX198" fmla="*/ 6648533 w 16780686"/>
              <a:gd name="connsiteY198" fmla="*/ 31750 h 44233"/>
              <a:gd name="connsiteX199" fmla="*/ 6691622 w 16780686"/>
              <a:gd name="connsiteY199" fmla="*/ 40449 h 44233"/>
              <a:gd name="connsiteX200" fmla="*/ 6696953 w 16780686"/>
              <a:gd name="connsiteY200" fmla="*/ 44043 h 44233"/>
              <a:gd name="connsiteX201" fmla="*/ 6704788 w 16780686"/>
              <a:gd name="connsiteY201" fmla="*/ 32421 h 44233"/>
              <a:gd name="connsiteX202" fmla="*/ 6783062 w 16780686"/>
              <a:gd name="connsiteY202" fmla="*/ 0 h 44233"/>
              <a:gd name="connsiteX203" fmla="*/ 6861335 w 16780686"/>
              <a:gd name="connsiteY203" fmla="*/ 32421 h 44233"/>
              <a:gd name="connsiteX204" fmla="*/ 6868802 w 16780686"/>
              <a:gd name="connsiteY204" fmla="*/ 43497 h 44233"/>
              <a:gd name="connsiteX205" fmla="*/ 6873324 w 16780686"/>
              <a:gd name="connsiteY205" fmla="*/ 40449 h 44233"/>
              <a:gd name="connsiteX206" fmla="*/ 6916411 w 16780686"/>
              <a:gd name="connsiteY206" fmla="*/ 31750 h 44233"/>
              <a:gd name="connsiteX207" fmla="*/ 6959500 w 16780686"/>
              <a:gd name="connsiteY207" fmla="*/ 40449 h 44233"/>
              <a:gd name="connsiteX208" fmla="*/ 6964831 w 16780686"/>
              <a:gd name="connsiteY208" fmla="*/ 44044 h 44233"/>
              <a:gd name="connsiteX209" fmla="*/ 6972667 w 16780686"/>
              <a:gd name="connsiteY209" fmla="*/ 32421 h 44233"/>
              <a:gd name="connsiteX210" fmla="*/ 7050941 w 16780686"/>
              <a:gd name="connsiteY210" fmla="*/ 0 h 44233"/>
              <a:gd name="connsiteX211" fmla="*/ 7129213 w 16780686"/>
              <a:gd name="connsiteY211" fmla="*/ 32421 h 44233"/>
              <a:gd name="connsiteX212" fmla="*/ 7136682 w 16780686"/>
              <a:gd name="connsiteY212" fmla="*/ 43497 h 44233"/>
              <a:gd name="connsiteX213" fmla="*/ 7141203 w 16780686"/>
              <a:gd name="connsiteY213" fmla="*/ 40449 h 44233"/>
              <a:gd name="connsiteX214" fmla="*/ 7184291 w 16780686"/>
              <a:gd name="connsiteY214" fmla="*/ 31750 h 44233"/>
              <a:gd name="connsiteX215" fmla="*/ 7227379 w 16780686"/>
              <a:gd name="connsiteY215" fmla="*/ 40449 h 44233"/>
              <a:gd name="connsiteX216" fmla="*/ 7232709 w 16780686"/>
              <a:gd name="connsiteY216" fmla="*/ 44043 h 44233"/>
              <a:gd name="connsiteX217" fmla="*/ 7240545 w 16780686"/>
              <a:gd name="connsiteY217" fmla="*/ 32421 h 44233"/>
              <a:gd name="connsiteX218" fmla="*/ 7318819 w 16780686"/>
              <a:gd name="connsiteY218" fmla="*/ 0 h 44233"/>
              <a:gd name="connsiteX219" fmla="*/ 7397091 w 16780686"/>
              <a:gd name="connsiteY219" fmla="*/ 32421 h 44233"/>
              <a:gd name="connsiteX220" fmla="*/ 7404559 w 16780686"/>
              <a:gd name="connsiteY220" fmla="*/ 43497 h 44233"/>
              <a:gd name="connsiteX221" fmla="*/ 7409081 w 16780686"/>
              <a:gd name="connsiteY221" fmla="*/ 40449 h 44233"/>
              <a:gd name="connsiteX222" fmla="*/ 7452168 w 16780686"/>
              <a:gd name="connsiteY222" fmla="*/ 31750 h 44233"/>
              <a:gd name="connsiteX223" fmla="*/ 7495255 w 16780686"/>
              <a:gd name="connsiteY223" fmla="*/ 40449 h 44233"/>
              <a:gd name="connsiteX224" fmla="*/ 7500587 w 16780686"/>
              <a:gd name="connsiteY224" fmla="*/ 44043 h 44233"/>
              <a:gd name="connsiteX225" fmla="*/ 7508423 w 16780686"/>
              <a:gd name="connsiteY225" fmla="*/ 32421 h 44233"/>
              <a:gd name="connsiteX226" fmla="*/ 7586696 w 16780686"/>
              <a:gd name="connsiteY226" fmla="*/ 0 h 44233"/>
              <a:gd name="connsiteX227" fmla="*/ 7664969 w 16780686"/>
              <a:gd name="connsiteY227" fmla="*/ 32421 h 44233"/>
              <a:gd name="connsiteX228" fmla="*/ 7672437 w 16780686"/>
              <a:gd name="connsiteY228" fmla="*/ 43497 h 44233"/>
              <a:gd name="connsiteX229" fmla="*/ 7676959 w 16780686"/>
              <a:gd name="connsiteY229" fmla="*/ 40449 h 44233"/>
              <a:gd name="connsiteX230" fmla="*/ 7720046 w 16780686"/>
              <a:gd name="connsiteY230" fmla="*/ 31750 h 44233"/>
              <a:gd name="connsiteX231" fmla="*/ 7763133 w 16780686"/>
              <a:gd name="connsiteY231" fmla="*/ 40449 h 44233"/>
              <a:gd name="connsiteX232" fmla="*/ 7768466 w 16780686"/>
              <a:gd name="connsiteY232" fmla="*/ 44044 h 44233"/>
              <a:gd name="connsiteX233" fmla="*/ 7776302 w 16780686"/>
              <a:gd name="connsiteY233" fmla="*/ 32421 h 44233"/>
              <a:gd name="connsiteX234" fmla="*/ 7854575 w 16780686"/>
              <a:gd name="connsiteY234" fmla="*/ 0 h 44233"/>
              <a:gd name="connsiteX235" fmla="*/ 7932848 w 16780686"/>
              <a:gd name="connsiteY235" fmla="*/ 32421 h 44233"/>
              <a:gd name="connsiteX236" fmla="*/ 7940316 w 16780686"/>
              <a:gd name="connsiteY236" fmla="*/ 43497 h 44233"/>
              <a:gd name="connsiteX237" fmla="*/ 7944838 w 16780686"/>
              <a:gd name="connsiteY237" fmla="*/ 40449 h 44233"/>
              <a:gd name="connsiteX238" fmla="*/ 7987925 w 16780686"/>
              <a:gd name="connsiteY238" fmla="*/ 31750 h 44233"/>
              <a:gd name="connsiteX239" fmla="*/ 8031012 w 16780686"/>
              <a:gd name="connsiteY239" fmla="*/ 40449 h 44233"/>
              <a:gd name="connsiteX240" fmla="*/ 8036338 w 16780686"/>
              <a:gd name="connsiteY240" fmla="*/ 44040 h 44233"/>
              <a:gd name="connsiteX241" fmla="*/ 8044172 w 16780686"/>
              <a:gd name="connsiteY241" fmla="*/ 32421 h 44233"/>
              <a:gd name="connsiteX242" fmla="*/ 8122445 w 16780686"/>
              <a:gd name="connsiteY242" fmla="*/ 0 h 44233"/>
              <a:gd name="connsiteX243" fmla="*/ 8200718 w 16780686"/>
              <a:gd name="connsiteY243" fmla="*/ 32421 h 44233"/>
              <a:gd name="connsiteX244" fmla="*/ 8208186 w 16780686"/>
              <a:gd name="connsiteY244" fmla="*/ 43497 h 44233"/>
              <a:gd name="connsiteX245" fmla="*/ 8212708 w 16780686"/>
              <a:gd name="connsiteY245" fmla="*/ 40449 h 44233"/>
              <a:gd name="connsiteX246" fmla="*/ 8255795 w 16780686"/>
              <a:gd name="connsiteY246" fmla="*/ 31750 h 44233"/>
              <a:gd name="connsiteX247" fmla="*/ 8298883 w 16780686"/>
              <a:gd name="connsiteY247" fmla="*/ 40449 h 44233"/>
              <a:gd name="connsiteX248" fmla="*/ 8304495 w 16780686"/>
              <a:gd name="connsiteY248" fmla="*/ 44233 h 44233"/>
              <a:gd name="connsiteX249" fmla="*/ 8312459 w 16780686"/>
              <a:gd name="connsiteY249" fmla="*/ 32422 h 44233"/>
              <a:gd name="connsiteX250" fmla="*/ 8390732 w 16780686"/>
              <a:gd name="connsiteY250" fmla="*/ 0 h 44233"/>
              <a:gd name="connsiteX251" fmla="*/ 8469005 w 16780686"/>
              <a:gd name="connsiteY251" fmla="*/ 32421 h 44233"/>
              <a:gd name="connsiteX252" fmla="*/ 8476472 w 16780686"/>
              <a:gd name="connsiteY252" fmla="*/ 43496 h 44233"/>
              <a:gd name="connsiteX253" fmla="*/ 8480992 w 16780686"/>
              <a:gd name="connsiteY253" fmla="*/ 40449 h 44233"/>
              <a:gd name="connsiteX254" fmla="*/ 8524079 w 16780686"/>
              <a:gd name="connsiteY254" fmla="*/ 31750 h 44233"/>
              <a:gd name="connsiteX255" fmla="*/ 8567166 w 16780686"/>
              <a:gd name="connsiteY255" fmla="*/ 40449 h 44233"/>
              <a:gd name="connsiteX256" fmla="*/ 8572500 w 16780686"/>
              <a:gd name="connsiteY256" fmla="*/ 44044 h 44233"/>
              <a:gd name="connsiteX257" fmla="*/ 8580337 w 16780686"/>
              <a:gd name="connsiteY257" fmla="*/ 32421 h 44233"/>
              <a:gd name="connsiteX258" fmla="*/ 8658610 w 16780686"/>
              <a:gd name="connsiteY258" fmla="*/ 0 h 44233"/>
              <a:gd name="connsiteX259" fmla="*/ 8736883 w 16780686"/>
              <a:gd name="connsiteY259" fmla="*/ 32421 h 44233"/>
              <a:gd name="connsiteX260" fmla="*/ 8744350 w 16780686"/>
              <a:gd name="connsiteY260" fmla="*/ 43496 h 44233"/>
              <a:gd name="connsiteX261" fmla="*/ 8748870 w 16780686"/>
              <a:gd name="connsiteY261" fmla="*/ 40449 h 44233"/>
              <a:gd name="connsiteX262" fmla="*/ 8791957 w 16780686"/>
              <a:gd name="connsiteY262" fmla="*/ 31750 h 44233"/>
              <a:gd name="connsiteX263" fmla="*/ 8835045 w 16780686"/>
              <a:gd name="connsiteY263" fmla="*/ 40449 h 44233"/>
              <a:gd name="connsiteX264" fmla="*/ 8840378 w 16780686"/>
              <a:gd name="connsiteY264" fmla="*/ 44045 h 44233"/>
              <a:gd name="connsiteX265" fmla="*/ 8848216 w 16780686"/>
              <a:gd name="connsiteY265" fmla="*/ 32421 h 44233"/>
              <a:gd name="connsiteX266" fmla="*/ 8926489 w 16780686"/>
              <a:gd name="connsiteY266" fmla="*/ 0 h 44233"/>
              <a:gd name="connsiteX267" fmla="*/ 9004762 w 16780686"/>
              <a:gd name="connsiteY267" fmla="*/ 32421 h 44233"/>
              <a:gd name="connsiteX268" fmla="*/ 9012229 w 16780686"/>
              <a:gd name="connsiteY268" fmla="*/ 43496 h 44233"/>
              <a:gd name="connsiteX269" fmla="*/ 9016749 w 16780686"/>
              <a:gd name="connsiteY269" fmla="*/ 40449 h 44233"/>
              <a:gd name="connsiteX270" fmla="*/ 9059837 w 16780686"/>
              <a:gd name="connsiteY270" fmla="*/ 31750 h 44233"/>
              <a:gd name="connsiteX271" fmla="*/ 9102924 w 16780686"/>
              <a:gd name="connsiteY271" fmla="*/ 40449 h 44233"/>
              <a:gd name="connsiteX272" fmla="*/ 9108258 w 16780686"/>
              <a:gd name="connsiteY272" fmla="*/ 44045 h 44233"/>
              <a:gd name="connsiteX273" fmla="*/ 9116095 w 16780686"/>
              <a:gd name="connsiteY273" fmla="*/ 32421 h 44233"/>
              <a:gd name="connsiteX274" fmla="*/ 9194368 w 16780686"/>
              <a:gd name="connsiteY274" fmla="*/ 0 h 44233"/>
              <a:gd name="connsiteX275" fmla="*/ 9272641 w 16780686"/>
              <a:gd name="connsiteY275" fmla="*/ 32421 h 44233"/>
              <a:gd name="connsiteX276" fmla="*/ 9280109 w 16780686"/>
              <a:gd name="connsiteY276" fmla="*/ 43496 h 44233"/>
              <a:gd name="connsiteX277" fmla="*/ 9284628 w 16780686"/>
              <a:gd name="connsiteY277" fmla="*/ 40449 h 44233"/>
              <a:gd name="connsiteX278" fmla="*/ 9327716 w 16780686"/>
              <a:gd name="connsiteY278" fmla="*/ 31750 h 44233"/>
              <a:gd name="connsiteX279" fmla="*/ 9370803 w 16780686"/>
              <a:gd name="connsiteY279" fmla="*/ 40449 h 44233"/>
              <a:gd name="connsiteX280" fmla="*/ 9376136 w 16780686"/>
              <a:gd name="connsiteY280" fmla="*/ 44045 h 44233"/>
              <a:gd name="connsiteX281" fmla="*/ 9383974 w 16780686"/>
              <a:gd name="connsiteY281" fmla="*/ 32421 h 44233"/>
              <a:gd name="connsiteX282" fmla="*/ 9462247 w 16780686"/>
              <a:gd name="connsiteY282" fmla="*/ 0 h 44233"/>
              <a:gd name="connsiteX283" fmla="*/ 9540520 w 16780686"/>
              <a:gd name="connsiteY283" fmla="*/ 32421 h 44233"/>
              <a:gd name="connsiteX284" fmla="*/ 9547987 w 16780686"/>
              <a:gd name="connsiteY284" fmla="*/ 43496 h 44233"/>
              <a:gd name="connsiteX285" fmla="*/ 9552507 w 16780686"/>
              <a:gd name="connsiteY285" fmla="*/ 40449 h 44233"/>
              <a:gd name="connsiteX286" fmla="*/ 9595594 w 16780686"/>
              <a:gd name="connsiteY286" fmla="*/ 31750 h 44233"/>
              <a:gd name="connsiteX287" fmla="*/ 9638682 w 16780686"/>
              <a:gd name="connsiteY287" fmla="*/ 40449 h 44233"/>
              <a:gd name="connsiteX288" fmla="*/ 9644015 w 16780686"/>
              <a:gd name="connsiteY288" fmla="*/ 44045 h 44233"/>
              <a:gd name="connsiteX289" fmla="*/ 9651852 w 16780686"/>
              <a:gd name="connsiteY289" fmla="*/ 32421 h 44233"/>
              <a:gd name="connsiteX290" fmla="*/ 9730127 w 16780686"/>
              <a:gd name="connsiteY290" fmla="*/ 0 h 44233"/>
              <a:gd name="connsiteX291" fmla="*/ 9808399 w 16780686"/>
              <a:gd name="connsiteY291" fmla="*/ 32421 h 44233"/>
              <a:gd name="connsiteX292" fmla="*/ 9815866 w 16780686"/>
              <a:gd name="connsiteY292" fmla="*/ 43496 h 44233"/>
              <a:gd name="connsiteX293" fmla="*/ 9820386 w 16780686"/>
              <a:gd name="connsiteY293" fmla="*/ 40449 h 44233"/>
              <a:gd name="connsiteX294" fmla="*/ 9863473 w 16780686"/>
              <a:gd name="connsiteY294" fmla="*/ 31750 h 44233"/>
              <a:gd name="connsiteX295" fmla="*/ 9906560 w 16780686"/>
              <a:gd name="connsiteY295" fmla="*/ 40449 h 44233"/>
              <a:gd name="connsiteX296" fmla="*/ 9911894 w 16780686"/>
              <a:gd name="connsiteY296" fmla="*/ 44044 h 44233"/>
              <a:gd name="connsiteX297" fmla="*/ 9919730 w 16780686"/>
              <a:gd name="connsiteY297" fmla="*/ 32421 h 44233"/>
              <a:gd name="connsiteX298" fmla="*/ 9998004 w 16780686"/>
              <a:gd name="connsiteY298" fmla="*/ 0 h 44233"/>
              <a:gd name="connsiteX299" fmla="*/ 10076277 w 16780686"/>
              <a:gd name="connsiteY299" fmla="*/ 32421 h 44233"/>
              <a:gd name="connsiteX300" fmla="*/ 10083744 w 16780686"/>
              <a:gd name="connsiteY300" fmla="*/ 43496 h 44233"/>
              <a:gd name="connsiteX301" fmla="*/ 10088263 w 16780686"/>
              <a:gd name="connsiteY301" fmla="*/ 40449 h 44233"/>
              <a:gd name="connsiteX302" fmla="*/ 10131350 w 16780686"/>
              <a:gd name="connsiteY302" fmla="*/ 31750 h 44233"/>
              <a:gd name="connsiteX303" fmla="*/ 10174438 w 16780686"/>
              <a:gd name="connsiteY303" fmla="*/ 40449 h 44233"/>
              <a:gd name="connsiteX304" fmla="*/ 10179771 w 16780686"/>
              <a:gd name="connsiteY304" fmla="*/ 44044 h 44233"/>
              <a:gd name="connsiteX305" fmla="*/ 10187608 w 16780686"/>
              <a:gd name="connsiteY305" fmla="*/ 32421 h 44233"/>
              <a:gd name="connsiteX306" fmla="*/ 10265879 w 16780686"/>
              <a:gd name="connsiteY306" fmla="*/ 0 h 44233"/>
              <a:gd name="connsiteX307" fmla="*/ 10344154 w 16780686"/>
              <a:gd name="connsiteY307" fmla="*/ 32421 h 44233"/>
              <a:gd name="connsiteX308" fmla="*/ 10351621 w 16780686"/>
              <a:gd name="connsiteY308" fmla="*/ 43496 h 44233"/>
              <a:gd name="connsiteX309" fmla="*/ 10356140 w 16780686"/>
              <a:gd name="connsiteY309" fmla="*/ 40449 h 44233"/>
              <a:gd name="connsiteX310" fmla="*/ 10399229 w 16780686"/>
              <a:gd name="connsiteY310" fmla="*/ 31750 h 44233"/>
              <a:gd name="connsiteX311" fmla="*/ 10442315 w 16780686"/>
              <a:gd name="connsiteY311" fmla="*/ 40449 h 44233"/>
              <a:gd name="connsiteX312" fmla="*/ 10447650 w 16780686"/>
              <a:gd name="connsiteY312" fmla="*/ 44045 h 44233"/>
              <a:gd name="connsiteX313" fmla="*/ 10455486 w 16780686"/>
              <a:gd name="connsiteY313" fmla="*/ 32421 h 44233"/>
              <a:gd name="connsiteX314" fmla="*/ 10533759 w 16780686"/>
              <a:gd name="connsiteY314" fmla="*/ 0 h 44233"/>
              <a:gd name="connsiteX315" fmla="*/ 10612032 w 16780686"/>
              <a:gd name="connsiteY315" fmla="*/ 32421 h 44233"/>
              <a:gd name="connsiteX316" fmla="*/ 10619498 w 16780686"/>
              <a:gd name="connsiteY316" fmla="*/ 43496 h 44233"/>
              <a:gd name="connsiteX317" fmla="*/ 10624019 w 16780686"/>
              <a:gd name="connsiteY317" fmla="*/ 40449 h 44233"/>
              <a:gd name="connsiteX318" fmla="*/ 10667107 w 16780686"/>
              <a:gd name="connsiteY318" fmla="*/ 31750 h 44233"/>
              <a:gd name="connsiteX319" fmla="*/ 10710193 w 16780686"/>
              <a:gd name="connsiteY319" fmla="*/ 40449 h 44233"/>
              <a:gd name="connsiteX320" fmla="*/ 10715528 w 16780686"/>
              <a:gd name="connsiteY320" fmla="*/ 44045 h 44233"/>
              <a:gd name="connsiteX321" fmla="*/ 10723364 w 16780686"/>
              <a:gd name="connsiteY321" fmla="*/ 32421 h 44233"/>
              <a:gd name="connsiteX322" fmla="*/ 10801638 w 16780686"/>
              <a:gd name="connsiteY322" fmla="*/ 0 h 44233"/>
              <a:gd name="connsiteX323" fmla="*/ 10879911 w 16780686"/>
              <a:gd name="connsiteY323" fmla="*/ 32421 h 44233"/>
              <a:gd name="connsiteX324" fmla="*/ 10887377 w 16780686"/>
              <a:gd name="connsiteY324" fmla="*/ 43496 h 44233"/>
              <a:gd name="connsiteX325" fmla="*/ 10891897 w 16780686"/>
              <a:gd name="connsiteY325" fmla="*/ 40449 h 44233"/>
              <a:gd name="connsiteX326" fmla="*/ 10934983 w 16780686"/>
              <a:gd name="connsiteY326" fmla="*/ 31750 h 44233"/>
              <a:gd name="connsiteX327" fmla="*/ 10978072 w 16780686"/>
              <a:gd name="connsiteY327" fmla="*/ 40449 h 44233"/>
              <a:gd name="connsiteX328" fmla="*/ 10983405 w 16780686"/>
              <a:gd name="connsiteY328" fmla="*/ 44045 h 44233"/>
              <a:gd name="connsiteX329" fmla="*/ 10991242 w 16780686"/>
              <a:gd name="connsiteY329" fmla="*/ 32421 h 44233"/>
              <a:gd name="connsiteX330" fmla="*/ 11069515 w 16780686"/>
              <a:gd name="connsiteY330" fmla="*/ 0 h 44233"/>
              <a:gd name="connsiteX331" fmla="*/ 11147788 w 16780686"/>
              <a:gd name="connsiteY331" fmla="*/ 32421 h 44233"/>
              <a:gd name="connsiteX332" fmla="*/ 11155255 w 16780686"/>
              <a:gd name="connsiteY332" fmla="*/ 43496 h 44233"/>
              <a:gd name="connsiteX333" fmla="*/ 11159775 w 16780686"/>
              <a:gd name="connsiteY333" fmla="*/ 40449 h 44233"/>
              <a:gd name="connsiteX334" fmla="*/ 11202863 w 16780686"/>
              <a:gd name="connsiteY334" fmla="*/ 31750 h 44233"/>
              <a:gd name="connsiteX335" fmla="*/ 11245950 w 16780686"/>
              <a:gd name="connsiteY335" fmla="*/ 40449 h 44233"/>
              <a:gd name="connsiteX336" fmla="*/ 11251285 w 16780686"/>
              <a:gd name="connsiteY336" fmla="*/ 44045 h 44233"/>
              <a:gd name="connsiteX337" fmla="*/ 11259121 w 16780686"/>
              <a:gd name="connsiteY337" fmla="*/ 32421 h 44233"/>
              <a:gd name="connsiteX338" fmla="*/ 11337394 w 16780686"/>
              <a:gd name="connsiteY338" fmla="*/ 0 h 44233"/>
              <a:gd name="connsiteX339" fmla="*/ 11415667 w 16780686"/>
              <a:gd name="connsiteY339" fmla="*/ 32421 h 44233"/>
              <a:gd name="connsiteX340" fmla="*/ 11423133 w 16780686"/>
              <a:gd name="connsiteY340" fmla="*/ 43496 h 44233"/>
              <a:gd name="connsiteX341" fmla="*/ 11427654 w 16780686"/>
              <a:gd name="connsiteY341" fmla="*/ 40449 h 44233"/>
              <a:gd name="connsiteX342" fmla="*/ 11470741 w 16780686"/>
              <a:gd name="connsiteY342" fmla="*/ 31750 h 44233"/>
              <a:gd name="connsiteX343" fmla="*/ 11513828 w 16780686"/>
              <a:gd name="connsiteY343" fmla="*/ 40449 h 44233"/>
              <a:gd name="connsiteX344" fmla="*/ 11519162 w 16780686"/>
              <a:gd name="connsiteY344" fmla="*/ 44045 h 44233"/>
              <a:gd name="connsiteX345" fmla="*/ 11526999 w 16780686"/>
              <a:gd name="connsiteY345" fmla="*/ 32421 h 44233"/>
              <a:gd name="connsiteX346" fmla="*/ 11605272 w 16780686"/>
              <a:gd name="connsiteY346" fmla="*/ 0 h 44233"/>
              <a:gd name="connsiteX347" fmla="*/ 11683544 w 16780686"/>
              <a:gd name="connsiteY347" fmla="*/ 32421 h 44233"/>
              <a:gd name="connsiteX348" fmla="*/ 11691011 w 16780686"/>
              <a:gd name="connsiteY348" fmla="*/ 43496 h 44233"/>
              <a:gd name="connsiteX349" fmla="*/ 11695531 w 16780686"/>
              <a:gd name="connsiteY349" fmla="*/ 40449 h 44233"/>
              <a:gd name="connsiteX350" fmla="*/ 11738619 w 16780686"/>
              <a:gd name="connsiteY350" fmla="*/ 31750 h 44233"/>
              <a:gd name="connsiteX351" fmla="*/ 11781703 w 16780686"/>
              <a:gd name="connsiteY351" fmla="*/ 40449 h 44233"/>
              <a:gd name="connsiteX352" fmla="*/ 11787035 w 16780686"/>
              <a:gd name="connsiteY352" fmla="*/ 44044 h 44233"/>
              <a:gd name="connsiteX353" fmla="*/ 11794872 w 16780686"/>
              <a:gd name="connsiteY353" fmla="*/ 32421 h 44233"/>
              <a:gd name="connsiteX354" fmla="*/ 11873143 w 16780686"/>
              <a:gd name="connsiteY354" fmla="*/ 0 h 44233"/>
              <a:gd name="connsiteX355" fmla="*/ 11951416 w 16780686"/>
              <a:gd name="connsiteY355" fmla="*/ 32421 h 44233"/>
              <a:gd name="connsiteX356" fmla="*/ 11958884 w 16780686"/>
              <a:gd name="connsiteY356" fmla="*/ 43497 h 44233"/>
              <a:gd name="connsiteX357" fmla="*/ 11963406 w 16780686"/>
              <a:gd name="connsiteY357" fmla="*/ 40449 h 44233"/>
              <a:gd name="connsiteX358" fmla="*/ 12006493 w 16780686"/>
              <a:gd name="connsiteY358" fmla="*/ 31750 h 44233"/>
              <a:gd name="connsiteX359" fmla="*/ 12049581 w 16780686"/>
              <a:gd name="connsiteY359" fmla="*/ 40449 h 44233"/>
              <a:gd name="connsiteX360" fmla="*/ 12054912 w 16780686"/>
              <a:gd name="connsiteY360" fmla="*/ 44043 h 44233"/>
              <a:gd name="connsiteX361" fmla="*/ 12062748 w 16780686"/>
              <a:gd name="connsiteY361" fmla="*/ 32421 h 44233"/>
              <a:gd name="connsiteX362" fmla="*/ 12141021 w 16780686"/>
              <a:gd name="connsiteY362" fmla="*/ 0 h 44233"/>
              <a:gd name="connsiteX363" fmla="*/ 12219294 w 16780686"/>
              <a:gd name="connsiteY363" fmla="*/ 32421 h 44233"/>
              <a:gd name="connsiteX364" fmla="*/ 12226762 w 16780686"/>
              <a:gd name="connsiteY364" fmla="*/ 43497 h 44233"/>
              <a:gd name="connsiteX365" fmla="*/ 12231284 w 16780686"/>
              <a:gd name="connsiteY365" fmla="*/ 40449 h 44233"/>
              <a:gd name="connsiteX366" fmla="*/ 12274371 w 16780686"/>
              <a:gd name="connsiteY366" fmla="*/ 31750 h 44233"/>
              <a:gd name="connsiteX367" fmla="*/ 12317459 w 16780686"/>
              <a:gd name="connsiteY367" fmla="*/ 40449 h 44233"/>
              <a:gd name="connsiteX368" fmla="*/ 12322791 w 16780686"/>
              <a:gd name="connsiteY368" fmla="*/ 44044 h 44233"/>
              <a:gd name="connsiteX369" fmla="*/ 12330627 w 16780686"/>
              <a:gd name="connsiteY369" fmla="*/ 32421 h 44233"/>
              <a:gd name="connsiteX370" fmla="*/ 12408900 w 16780686"/>
              <a:gd name="connsiteY370" fmla="*/ 0 h 44233"/>
              <a:gd name="connsiteX371" fmla="*/ 12487173 w 16780686"/>
              <a:gd name="connsiteY371" fmla="*/ 32421 h 44233"/>
              <a:gd name="connsiteX372" fmla="*/ 12494641 w 16780686"/>
              <a:gd name="connsiteY372" fmla="*/ 43497 h 44233"/>
              <a:gd name="connsiteX373" fmla="*/ 12499163 w 16780686"/>
              <a:gd name="connsiteY373" fmla="*/ 40449 h 44233"/>
              <a:gd name="connsiteX374" fmla="*/ 12542250 w 16780686"/>
              <a:gd name="connsiteY374" fmla="*/ 31750 h 44233"/>
              <a:gd name="connsiteX375" fmla="*/ 12585338 w 16780686"/>
              <a:gd name="connsiteY375" fmla="*/ 40449 h 44233"/>
              <a:gd name="connsiteX376" fmla="*/ 12590669 w 16780686"/>
              <a:gd name="connsiteY376" fmla="*/ 44043 h 44233"/>
              <a:gd name="connsiteX377" fmla="*/ 12598505 w 16780686"/>
              <a:gd name="connsiteY377" fmla="*/ 32421 h 44233"/>
              <a:gd name="connsiteX378" fmla="*/ 12676778 w 16780686"/>
              <a:gd name="connsiteY378" fmla="*/ 0 h 44233"/>
              <a:gd name="connsiteX379" fmla="*/ 12755051 w 16780686"/>
              <a:gd name="connsiteY379" fmla="*/ 32421 h 44233"/>
              <a:gd name="connsiteX380" fmla="*/ 12762519 w 16780686"/>
              <a:gd name="connsiteY380" fmla="*/ 43497 h 44233"/>
              <a:gd name="connsiteX381" fmla="*/ 12767041 w 16780686"/>
              <a:gd name="connsiteY381" fmla="*/ 40449 h 44233"/>
              <a:gd name="connsiteX382" fmla="*/ 12810128 w 16780686"/>
              <a:gd name="connsiteY382" fmla="*/ 31750 h 44233"/>
              <a:gd name="connsiteX383" fmla="*/ 12853216 w 16780686"/>
              <a:gd name="connsiteY383" fmla="*/ 40449 h 44233"/>
              <a:gd name="connsiteX384" fmla="*/ 12858547 w 16780686"/>
              <a:gd name="connsiteY384" fmla="*/ 44043 h 44233"/>
              <a:gd name="connsiteX385" fmla="*/ 12866383 w 16780686"/>
              <a:gd name="connsiteY385" fmla="*/ 32421 h 44233"/>
              <a:gd name="connsiteX386" fmla="*/ 12944656 w 16780686"/>
              <a:gd name="connsiteY386" fmla="*/ 0 h 44233"/>
              <a:gd name="connsiteX387" fmla="*/ 13022929 w 16780686"/>
              <a:gd name="connsiteY387" fmla="*/ 32421 h 44233"/>
              <a:gd name="connsiteX388" fmla="*/ 13030397 w 16780686"/>
              <a:gd name="connsiteY388" fmla="*/ 43497 h 44233"/>
              <a:gd name="connsiteX389" fmla="*/ 13034919 w 16780686"/>
              <a:gd name="connsiteY389" fmla="*/ 40449 h 44233"/>
              <a:gd name="connsiteX390" fmla="*/ 13078006 w 16780686"/>
              <a:gd name="connsiteY390" fmla="*/ 31750 h 44233"/>
              <a:gd name="connsiteX391" fmla="*/ 13121094 w 16780686"/>
              <a:gd name="connsiteY391" fmla="*/ 40449 h 44233"/>
              <a:gd name="connsiteX392" fmla="*/ 13126426 w 16780686"/>
              <a:gd name="connsiteY392" fmla="*/ 44044 h 44233"/>
              <a:gd name="connsiteX393" fmla="*/ 13134262 w 16780686"/>
              <a:gd name="connsiteY393" fmla="*/ 32421 h 44233"/>
              <a:gd name="connsiteX394" fmla="*/ 13212535 w 16780686"/>
              <a:gd name="connsiteY394" fmla="*/ 0 h 44233"/>
              <a:gd name="connsiteX395" fmla="*/ 13290808 w 16780686"/>
              <a:gd name="connsiteY395" fmla="*/ 32421 h 44233"/>
              <a:gd name="connsiteX396" fmla="*/ 13298276 w 16780686"/>
              <a:gd name="connsiteY396" fmla="*/ 43497 h 44233"/>
              <a:gd name="connsiteX397" fmla="*/ 13302798 w 16780686"/>
              <a:gd name="connsiteY397" fmla="*/ 40449 h 44233"/>
              <a:gd name="connsiteX398" fmla="*/ 13345885 w 16780686"/>
              <a:gd name="connsiteY398" fmla="*/ 31750 h 44233"/>
              <a:gd name="connsiteX399" fmla="*/ 13388973 w 16780686"/>
              <a:gd name="connsiteY399" fmla="*/ 40449 h 44233"/>
              <a:gd name="connsiteX400" fmla="*/ 13394304 w 16780686"/>
              <a:gd name="connsiteY400" fmla="*/ 44043 h 44233"/>
              <a:gd name="connsiteX401" fmla="*/ 13402140 w 16780686"/>
              <a:gd name="connsiteY401" fmla="*/ 32421 h 44233"/>
              <a:gd name="connsiteX402" fmla="*/ 13480413 w 16780686"/>
              <a:gd name="connsiteY402" fmla="*/ 0 h 44233"/>
              <a:gd name="connsiteX403" fmla="*/ 13558686 w 16780686"/>
              <a:gd name="connsiteY403" fmla="*/ 32421 h 44233"/>
              <a:gd name="connsiteX404" fmla="*/ 13566154 w 16780686"/>
              <a:gd name="connsiteY404" fmla="*/ 43497 h 44233"/>
              <a:gd name="connsiteX405" fmla="*/ 13570676 w 16780686"/>
              <a:gd name="connsiteY405" fmla="*/ 40449 h 44233"/>
              <a:gd name="connsiteX406" fmla="*/ 13613763 w 16780686"/>
              <a:gd name="connsiteY406" fmla="*/ 31750 h 44233"/>
              <a:gd name="connsiteX407" fmla="*/ 13656851 w 16780686"/>
              <a:gd name="connsiteY407" fmla="*/ 40449 h 44233"/>
              <a:gd name="connsiteX408" fmla="*/ 13662182 w 16780686"/>
              <a:gd name="connsiteY408" fmla="*/ 44043 h 44233"/>
              <a:gd name="connsiteX409" fmla="*/ 13670018 w 16780686"/>
              <a:gd name="connsiteY409" fmla="*/ 32421 h 44233"/>
              <a:gd name="connsiteX410" fmla="*/ 13748291 w 16780686"/>
              <a:gd name="connsiteY410" fmla="*/ 0 h 44233"/>
              <a:gd name="connsiteX411" fmla="*/ 13826564 w 16780686"/>
              <a:gd name="connsiteY411" fmla="*/ 32421 h 44233"/>
              <a:gd name="connsiteX412" fmla="*/ 13834032 w 16780686"/>
              <a:gd name="connsiteY412" fmla="*/ 43497 h 44233"/>
              <a:gd name="connsiteX413" fmla="*/ 13838554 w 16780686"/>
              <a:gd name="connsiteY413" fmla="*/ 40449 h 44233"/>
              <a:gd name="connsiteX414" fmla="*/ 13881641 w 16780686"/>
              <a:gd name="connsiteY414" fmla="*/ 31750 h 44233"/>
              <a:gd name="connsiteX415" fmla="*/ 13924729 w 16780686"/>
              <a:gd name="connsiteY415" fmla="*/ 40449 h 44233"/>
              <a:gd name="connsiteX416" fmla="*/ 13930061 w 16780686"/>
              <a:gd name="connsiteY416" fmla="*/ 44044 h 44233"/>
              <a:gd name="connsiteX417" fmla="*/ 13937897 w 16780686"/>
              <a:gd name="connsiteY417" fmla="*/ 32421 h 44233"/>
              <a:gd name="connsiteX418" fmla="*/ 14016170 w 16780686"/>
              <a:gd name="connsiteY418" fmla="*/ 0 h 44233"/>
              <a:gd name="connsiteX419" fmla="*/ 14094443 w 16780686"/>
              <a:gd name="connsiteY419" fmla="*/ 32421 h 44233"/>
              <a:gd name="connsiteX420" fmla="*/ 14101911 w 16780686"/>
              <a:gd name="connsiteY420" fmla="*/ 43497 h 44233"/>
              <a:gd name="connsiteX421" fmla="*/ 14106433 w 16780686"/>
              <a:gd name="connsiteY421" fmla="*/ 40449 h 44233"/>
              <a:gd name="connsiteX422" fmla="*/ 14149520 w 16780686"/>
              <a:gd name="connsiteY422" fmla="*/ 31750 h 44233"/>
              <a:gd name="connsiteX423" fmla="*/ 14192608 w 16780686"/>
              <a:gd name="connsiteY423" fmla="*/ 40449 h 44233"/>
              <a:gd name="connsiteX424" fmla="*/ 14197939 w 16780686"/>
              <a:gd name="connsiteY424" fmla="*/ 44043 h 44233"/>
              <a:gd name="connsiteX425" fmla="*/ 14205775 w 16780686"/>
              <a:gd name="connsiteY425" fmla="*/ 32421 h 44233"/>
              <a:gd name="connsiteX426" fmla="*/ 14284048 w 16780686"/>
              <a:gd name="connsiteY426" fmla="*/ 0 h 44233"/>
              <a:gd name="connsiteX427" fmla="*/ 14362321 w 16780686"/>
              <a:gd name="connsiteY427" fmla="*/ 32421 h 44233"/>
              <a:gd name="connsiteX428" fmla="*/ 14369789 w 16780686"/>
              <a:gd name="connsiteY428" fmla="*/ 43497 h 44233"/>
              <a:gd name="connsiteX429" fmla="*/ 14374311 w 16780686"/>
              <a:gd name="connsiteY429" fmla="*/ 40449 h 44233"/>
              <a:gd name="connsiteX430" fmla="*/ 14417398 w 16780686"/>
              <a:gd name="connsiteY430" fmla="*/ 31750 h 44233"/>
              <a:gd name="connsiteX431" fmla="*/ 14460486 w 16780686"/>
              <a:gd name="connsiteY431" fmla="*/ 40449 h 44233"/>
              <a:gd name="connsiteX432" fmla="*/ 14465817 w 16780686"/>
              <a:gd name="connsiteY432" fmla="*/ 44043 h 44233"/>
              <a:gd name="connsiteX433" fmla="*/ 14473653 w 16780686"/>
              <a:gd name="connsiteY433" fmla="*/ 32421 h 44233"/>
              <a:gd name="connsiteX434" fmla="*/ 14551926 w 16780686"/>
              <a:gd name="connsiteY434" fmla="*/ 0 h 44233"/>
              <a:gd name="connsiteX435" fmla="*/ 14630199 w 16780686"/>
              <a:gd name="connsiteY435" fmla="*/ 32421 h 44233"/>
              <a:gd name="connsiteX436" fmla="*/ 14637667 w 16780686"/>
              <a:gd name="connsiteY436" fmla="*/ 43497 h 44233"/>
              <a:gd name="connsiteX437" fmla="*/ 14642189 w 16780686"/>
              <a:gd name="connsiteY437" fmla="*/ 40449 h 44233"/>
              <a:gd name="connsiteX438" fmla="*/ 14685276 w 16780686"/>
              <a:gd name="connsiteY438" fmla="*/ 31750 h 44233"/>
              <a:gd name="connsiteX439" fmla="*/ 14728364 w 16780686"/>
              <a:gd name="connsiteY439" fmla="*/ 40449 h 44233"/>
              <a:gd name="connsiteX440" fmla="*/ 14733696 w 16780686"/>
              <a:gd name="connsiteY440" fmla="*/ 44044 h 44233"/>
              <a:gd name="connsiteX441" fmla="*/ 14741532 w 16780686"/>
              <a:gd name="connsiteY441" fmla="*/ 32421 h 44233"/>
              <a:gd name="connsiteX442" fmla="*/ 14819805 w 16780686"/>
              <a:gd name="connsiteY442" fmla="*/ 0 h 44233"/>
              <a:gd name="connsiteX443" fmla="*/ 14898078 w 16780686"/>
              <a:gd name="connsiteY443" fmla="*/ 32421 h 44233"/>
              <a:gd name="connsiteX444" fmla="*/ 14905546 w 16780686"/>
              <a:gd name="connsiteY444" fmla="*/ 43497 h 44233"/>
              <a:gd name="connsiteX445" fmla="*/ 14910068 w 16780686"/>
              <a:gd name="connsiteY445" fmla="*/ 40449 h 44233"/>
              <a:gd name="connsiteX446" fmla="*/ 14953155 w 16780686"/>
              <a:gd name="connsiteY446" fmla="*/ 31750 h 44233"/>
              <a:gd name="connsiteX447" fmla="*/ 14996243 w 16780686"/>
              <a:gd name="connsiteY447" fmla="*/ 40449 h 44233"/>
              <a:gd name="connsiteX448" fmla="*/ 15001574 w 16780686"/>
              <a:gd name="connsiteY448" fmla="*/ 44043 h 44233"/>
              <a:gd name="connsiteX449" fmla="*/ 15009410 w 16780686"/>
              <a:gd name="connsiteY449" fmla="*/ 32421 h 44233"/>
              <a:gd name="connsiteX450" fmla="*/ 15087683 w 16780686"/>
              <a:gd name="connsiteY450" fmla="*/ 0 h 44233"/>
              <a:gd name="connsiteX451" fmla="*/ 15165956 w 16780686"/>
              <a:gd name="connsiteY451" fmla="*/ 32421 h 44233"/>
              <a:gd name="connsiteX452" fmla="*/ 15173424 w 16780686"/>
              <a:gd name="connsiteY452" fmla="*/ 43497 h 44233"/>
              <a:gd name="connsiteX453" fmla="*/ 15177946 w 16780686"/>
              <a:gd name="connsiteY453" fmla="*/ 40449 h 44233"/>
              <a:gd name="connsiteX454" fmla="*/ 15221033 w 16780686"/>
              <a:gd name="connsiteY454" fmla="*/ 31750 h 44233"/>
              <a:gd name="connsiteX455" fmla="*/ 15264121 w 16780686"/>
              <a:gd name="connsiteY455" fmla="*/ 40449 h 44233"/>
              <a:gd name="connsiteX456" fmla="*/ 15269452 w 16780686"/>
              <a:gd name="connsiteY456" fmla="*/ 44043 h 44233"/>
              <a:gd name="connsiteX457" fmla="*/ 15277288 w 16780686"/>
              <a:gd name="connsiteY457" fmla="*/ 32421 h 44233"/>
              <a:gd name="connsiteX458" fmla="*/ 15355561 w 16780686"/>
              <a:gd name="connsiteY458" fmla="*/ 0 h 44233"/>
              <a:gd name="connsiteX459" fmla="*/ 15433834 w 16780686"/>
              <a:gd name="connsiteY459" fmla="*/ 32421 h 44233"/>
              <a:gd name="connsiteX460" fmla="*/ 15441302 w 16780686"/>
              <a:gd name="connsiteY460" fmla="*/ 43497 h 44233"/>
              <a:gd name="connsiteX461" fmla="*/ 15445824 w 16780686"/>
              <a:gd name="connsiteY461" fmla="*/ 40449 h 44233"/>
              <a:gd name="connsiteX462" fmla="*/ 15488911 w 16780686"/>
              <a:gd name="connsiteY462" fmla="*/ 31750 h 44233"/>
              <a:gd name="connsiteX463" fmla="*/ 15531999 w 16780686"/>
              <a:gd name="connsiteY463" fmla="*/ 40449 h 44233"/>
              <a:gd name="connsiteX464" fmla="*/ 15537331 w 16780686"/>
              <a:gd name="connsiteY464" fmla="*/ 44044 h 44233"/>
              <a:gd name="connsiteX465" fmla="*/ 15545167 w 16780686"/>
              <a:gd name="connsiteY465" fmla="*/ 32421 h 44233"/>
              <a:gd name="connsiteX466" fmla="*/ 15623440 w 16780686"/>
              <a:gd name="connsiteY466" fmla="*/ 0 h 44233"/>
              <a:gd name="connsiteX467" fmla="*/ 15701713 w 16780686"/>
              <a:gd name="connsiteY467" fmla="*/ 32421 h 44233"/>
              <a:gd name="connsiteX468" fmla="*/ 15709181 w 16780686"/>
              <a:gd name="connsiteY468" fmla="*/ 43497 h 44233"/>
              <a:gd name="connsiteX469" fmla="*/ 15713703 w 16780686"/>
              <a:gd name="connsiteY469" fmla="*/ 40449 h 44233"/>
              <a:gd name="connsiteX470" fmla="*/ 15756790 w 16780686"/>
              <a:gd name="connsiteY470" fmla="*/ 31750 h 44233"/>
              <a:gd name="connsiteX471" fmla="*/ 15799878 w 16780686"/>
              <a:gd name="connsiteY471" fmla="*/ 40449 h 44233"/>
              <a:gd name="connsiteX472" fmla="*/ 15805210 w 16780686"/>
              <a:gd name="connsiteY472" fmla="*/ 44043 h 44233"/>
              <a:gd name="connsiteX473" fmla="*/ 15813046 w 16780686"/>
              <a:gd name="connsiteY473" fmla="*/ 32421 h 44233"/>
              <a:gd name="connsiteX474" fmla="*/ 15891318 w 16780686"/>
              <a:gd name="connsiteY474" fmla="*/ 0 h 44233"/>
              <a:gd name="connsiteX475" fmla="*/ 15969590 w 16780686"/>
              <a:gd name="connsiteY475" fmla="*/ 32421 h 44233"/>
              <a:gd name="connsiteX476" fmla="*/ 15977058 w 16780686"/>
              <a:gd name="connsiteY476" fmla="*/ 43497 h 44233"/>
              <a:gd name="connsiteX477" fmla="*/ 15981582 w 16780686"/>
              <a:gd name="connsiteY477" fmla="*/ 40449 h 44233"/>
              <a:gd name="connsiteX478" fmla="*/ 16024670 w 16780686"/>
              <a:gd name="connsiteY478" fmla="*/ 31750 h 44233"/>
              <a:gd name="connsiteX479" fmla="*/ 16067754 w 16780686"/>
              <a:gd name="connsiteY479" fmla="*/ 40449 h 44233"/>
              <a:gd name="connsiteX480" fmla="*/ 16073086 w 16780686"/>
              <a:gd name="connsiteY480" fmla="*/ 44043 h 44233"/>
              <a:gd name="connsiteX481" fmla="*/ 16080922 w 16780686"/>
              <a:gd name="connsiteY481" fmla="*/ 32421 h 44233"/>
              <a:gd name="connsiteX482" fmla="*/ 16159198 w 16780686"/>
              <a:gd name="connsiteY482" fmla="*/ 0 h 44233"/>
              <a:gd name="connsiteX483" fmla="*/ 16237470 w 16780686"/>
              <a:gd name="connsiteY483" fmla="*/ 32421 h 44233"/>
              <a:gd name="connsiteX484" fmla="*/ 16244938 w 16780686"/>
              <a:gd name="connsiteY484" fmla="*/ 43497 h 44233"/>
              <a:gd name="connsiteX485" fmla="*/ 16249458 w 16780686"/>
              <a:gd name="connsiteY485" fmla="*/ 40449 h 44233"/>
              <a:gd name="connsiteX486" fmla="*/ 16292546 w 16780686"/>
              <a:gd name="connsiteY486" fmla="*/ 31750 h 44233"/>
              <a:gd name="connsiteX487" fmla="*/ 16335634 w 16780686"/>
              <a:gd name="connsiteY487" fmla="*/ 40449 h 44233"/>
              <a:gd name="connsiteX488" fmla="*/ 16340966 w 16780686"/>
              <a:gd name="connsiteY488" fmla="*/ 44044 h 44233"/>
              <a:gd name="connsiteX489" fmla="*/ 16348802 w 16780686"/>
              <a:gd name="connsiteY489" fmla="*/ 32421 h 44233"/>
              <a:gd name="connsiteX490" fmla="*/ 16427074 w 16780686"/>
              <a:gd name="connsiteY490" fmla="*/ 0 h 44233"/>
              <a:gd name="connsiteX491" fmla="*/ 16505350 w 16780686"/>
              <a:gd name="connsiteY491" fmla="*/ 32421 h 44233"/>
              <a:gd name="connsiteX492" fmla="*/ 16512818 w 16780686"/>
              <a:gd name="connsiteY492" fmla="*/ 43497 h 44233"/>
              <a:gd name="connsiteX493" fmla="*/ 16517338 w 16780686"/>
              <a:gd name="connsiteY493" fmla="*/ 40449 h 44233"/>
              <a:gd name="connsiteX494" fmla="*/ 16560426 w 16780686"/>
              <a:gd name="connsiteY494" fmla="*/ 31750 h 44233"/>
              <a:gd name="connsiteX495" fmla="*/ 16603514 w 16780686"/>
              <a:gd name="connsiteY495" fmla="*/ 40449 h 44233"/>
              <a:gd name="connsiteX496" fmla="*/ 16608838 w 16780686"/>
              <a:gd name="connsiteY496" fmla="*/ 44040 h 44233"/>
              <a:gd name="connsiteX497" fmla="*/ 16616674 w 16780686"/>
              <a:gd name="connsiteY497" fmla="*/ 32421 h 44233"/>
              <a:gd name="connsiteX498" fmla="*/ 16694946 w 16780686"/>
              <a:gd name="connsiteY498" fmla="*/ 0 h 44233"/>
              <a:gd name="connsiteX499" fmla="*/ 16773218 w 16780686"/>
              <a:gd name="connsiteY499" fmla="*/ 32421 h 44233"/>
              <a:gd name="connsiteX500" fmla="*/ 16780686 w 16780686"/>
              <a:gd name="connsiteY500" fmla="*/ 43497 h 4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</a:cxnLst>
            <a:rect l="l" t="t" r="r" b="b"/>
            <a:pathLst>
              <a:path w="16780686" h="44233">
                <a:moveTo>
                  <a:pt x="0" y="44044"/>
                </a:moveTo>
                <a:lnTo>
                  <a:pt x="7837" y="32421"/>
                </a:lnTo>
                <a:cubicBezTo>
                  <a:pt x="27868" y="12390"/>
                  <a:pt x="55542" y="0"/>
                  <a:pt x="86110" y="0"/>
                </a:cubicBezTo>
                <a:cubicBezTo>
                  <a:pt x="116677" y="0"/>
                  <a:pt x="144351" y="12390"/>
                  <a:pt x="164383" y="32421"/>
                </a:cubicBezTo>
                <a:lnTo>
                  <a:pt x="171850" y="43496"/>
                </a:lnTo>
                <a:lnTo>
                  <a:pt x="176370" y="40449"/>
                </a:lnTo>
                <a:cubicBezTo>
                  <a:pt x="189613" y="34847"/>
                  <a:pt x="204173" y="31750"/>
                  <a:pt x="219457" y="31750"/>
                </a:cubicBezTo>
                <a:cubicBezTo>
                  <a:pt x="234741" y="31750"/>
                  <a:pt x="249302" y="34847"/>
                  <a:pt x="262545" y="40449"/>
                </a:cubicBezTo>
                <a:lnTo>
                  <a:pt x="267878" y="44045"/>
                </a:lnTo>
                <a:lnTo>
                  <a:pt x="275716" y="32421"/>
                </a:lnTo>
                <a:cubicBezTo>
                  <a:pt x="295748" y="12390"/>
                  <a:pt x="323422" y="0"/>
                  <a:pt x="353989" y="0"/>
                </a:cubicBezTo>
                <a:cubicBezTo>
                  <a:pt x="384557" y="0"/>
                  <a:pt x="412230" y="12390"/>
                  <a:pt x="432262" y="32421"/>
                </a:cubicBezTo>
                <a:lnTo>
                  <a:pt x="439729" y="43496"/>
                </a:lnTo>
                <a:lnTo>
                  <a:pt x="444249" y="40449"/>
                </a:lnTo>
                <a:cubicBezTo>
                  <a:pt x="457493" y="34847"/>
                  <a:pt x="472054" y="31750"/>
                  <a:pt x="487337" y="31750"/>
                </a:cubicBezTo>
                <a:cubicBezTo>
                  <a:pt x="502621" y="31750"/>
                  <a:pt x="517181" y="34847"/>
                  <a:pt x="530424" y="40449"/>
                </a:cubicBezTo>
                <a:lnTo>
                  <a:pt x="535758" y="44045"/>
                </a:lnTo>
                <a:lnTo>
                  <a:pt x="543595" y="32421"/>
                </a:lnTo>
                <a:cubicBezTo>
                  <a:pt x="563626" y="12390"/>
                  <a:pt x="591300" y="0"/>
                  <a:pt x="621868" y="0"/>
                </a:cubicBezTo>
                <a:cubicBezTo>
                  <a:pt x="652435" y="0"/>
                  <a:pt x="680109" y="12390"/>
                  <a:pt x="700141" y="32421"/>
                </a:cubicBezTo>
                <a:lnTo>
                  <a:pt x="707609" y="43496"/>
                </a:lnTo>
                <a:lnTo>
                  <a:pt x="712128" y="40449"/>
                </a:lnTo>
                <a:cubicBezTo>
                  <a:pt x="725371" y="34847"/>
                  <a:pt x="739932" y="31750"/>
                  <a:pt x="755216" y="31750"/>
                </a:cubicBezTo>
                <a:cubicBezTo>
                  <a:pt x="770499" y="31750"/>
                  <a:pt x="785059" y="34847"/>
                  <a:pt x="798303" y="40449"/>
                </a:cubicBezTo>
                <a:lnTo>
                  <a:pt x="803636" y="44045"/>
                </a:lnTo>
                <a:lnTo>
                  <a:pt x="811474" y="32421"/>
                </a:lnTo>
                <a:cubicBezTo>
                  <a:pt x="831505" y="12390"/>
                  <a:pt x="859179" y="0"/>
                  <a:pt x="889747" y="0"/>
                </a:cubicBezTo>
                <a:cubicBezTo>
                  <a:pt x="920314" y="0"/>
                  <a:pt x="947988" y="12390"/>
                  <a:pt x="968020" y="32421"/>
                </a:cubicBezTo>
                <a:lnTo>
                  <a:pt x="975487" y="43496"/>
                </a:lnTo>
                <a:lnTo>
                  <a:pt x="980007" y="40449"/>
                </a:lnTo>
                <a:cubicBezTo>
                  <a:pt x="993250" y="34847"/>
                  <a:pt x="1007810" y="31750"/>
                  <a:pt x="1023094" y="31750"/>
                </a:cubicBezTo>
                <a:cubicBezTo>
                  <a:pt x="1038378" y="31750"/>
                  <a:pt x="1052939" y="34847"/>
                  <a:pt x="1066182" y="40449"/>
                </a:cubicBezTo>
                <a:lnTo>
                  <a:pt x="1071515" y="44045"/>
                </a:lnTo>
                <a:lnTo>
                  <a:pt x="1079352" y="32421"/>
                </a:lnTo>
                <a:cubicBezTo>
                  <a:pt x="1099385" y="12390"/>
                  <a:pt x="1127058" y="0"/>
                  <a:pt x="1157627" y="0"/>
                </a:cubicBezTo>
                <a:cubicBezTo>
                  <a:pt x="1188194" y="0"/>
                  <a:pt x="1215867" y="12390"/>
                  <a:pt x="1235899" y="32421"/>
                </a:cubicBezTo>
                <a:lnTo>
                  <a:pt x="1243366" y="43496"/>
                </a:lnTo>
                <a:lnTo>
                  <a:pt x="1247886" y="40449"/>
                </a:lnTo>
                <a:cubicBezTo>
                  <a:pt x="1261129" y="34847"/>
                  <a:pt x="1275690" y="31750"/>
                  <a:pt x="1290973" y="31750"/>
                </a:cubicBezTo>
                <a:cubicBezTo>
                  <a:pt x="1306257" y="31750"/>
                  <a:pt x="1320817" y="34847"/>
                  <a:pt x="1334060" y="40449"/>
                </a:cubicBezTo>
                <a:lnTo>
                  <a:pt x="1339394" y="44044"/>
                </a:lnTo>
                <a:lnTo>
                  <a:pt x="1347230" y="32421"/>
                </a:lnTo>
                <a:cubicBezTo>
                  <a:pt x="1367262" y="12390"/>
                  <a:pt x="1394937" y="0"/>
                  <a:pt x="1425504" y="0"/>
                </a:cubicBezTo>
                <a:cubicBezTo>
                  <a:pt x="1456070" y="0"/>
                  <a:pt x="1483744" y="12390"/>
                  <a:pt x="1503777" y="32421"/>
                </a:cubicBezTo>
                <a:lnTo>
                  <a:pt x="1511244" y="43496"/>
                </a:lnTo>
                <a:lnTo>
                  <a:pt x="1515763" y="40449"/>
                </a:lnTo>
                <a:cubicBezTo>
                  <a:pt x="1529006" y="34847"/>
                  <a:pt x="1543567" y="31750"/>
                  <a:pt x="1558850" y="31750"/>
                </a:cubicBezTo>
                <a:cubicBezTo>
                  <a:pt x="1574134" y="31750"/>
                  <a:pt x="1588695" y="34847"/>
                  <a:pt x="1601938" y="40449"/>
                </a:cubicBezTo>
                <a:lnTo>
                  <a:pt x="1607271" y="44044"/>
                </a:lnTo>
                <a:lnTo>
                  <a:pt x="1615108" y="32421"/>
                </a:lnTo>
                <a:cubicBezTo>
                  <a:pt x="1635139" y="12390"/>
                  <a:pt x="1662812" y="0"/>
                  <a:pt x="1693379" y="0"/>
                </a:cubicBezTo>
                <a:cubicBezTo>
                  <a:pt x="1723948" y="0"/>
                  <a:pt x="1751622" y="12390"/>
                  <a:pt x="1771654" y="32421"/>
                </a:cubicBezTo>
                <a:lnTo>
                  <a:pt x="1779121" y="43496"/>
                </a:lnTo>
                <a:lnTo>
                  <a:pt x="1783640" y="40449"/>
                </a:lnTo>
                <a:cubicBezTo>
                  <a:pt x="1796884" y="34847"/>
                  <a:pt x="1811444" y="31750"/>
                  <a:pt x="1826729" y="31750"/>
                </a:cubicBezTo>
                <a:cubicBezTo>
                  <a:pt x="1842011" y="31750"/>
                  <a:pt x="1856571" y="34847"/>
                  <a:pt x="1869815" y="40449"/>
                </a:cubicBezTo>
                <a:lnTo>
                  <a:pt x="1875150" y="44045"/>
                </a:lnTo>
                <a:lnTo>
                  <a:pt x="1882986" y="32421"/>
                </a:lnTo>
                <a:cubicBezTo>
                  <a:pt x="1903017" y="12390"/>
                  <a:pt x="1930691" y="0"/>
                  <a:pt x="1961259" y="0"/>
                </a:cubicBezTo>
                <a:cubicBezTo>
                  <a:pt x="1991827" y="0"/>
                  <a:pt x="2019500" y="12390"/>
                  <a:pt x="2039532" y="32421"/>
                </a:cubicBezTo>
                <a:lnTo>
                  <a:pt x="2046998" y="43496"/>
                </a:lnTo>
                <a:lnTo>
                  <a:pt x="2051519" y="40449"/>
                </a:lnTo>
                <a:cubicBezTo>
                  <a:pt x="2064762" y="34847"/>
                  <a:pt x="2079323" y="31750"/>
                  <a:pt x="2094607" y="31750"/>
                </a:cubicBezTo>
                <a:cubicBezTo>
                  <a:pt x="2109891" y="31750"/>
                  <a:pt x="2124451" y="34847"/>
                  <a:pt x="2137693" y="40449"/>
                </a:cubicBezTo>
                <a:lnTo>
                  <a:pt x="2143028" y="44045"/>
                </a:lnTo>
                <a:lnTo>
                  <a:pt x="2150864" y="32421"/>
                </a:lnTo>
                <a:cubicBezTo>
                  <a:pt x="2170896" y="12390"/>
                  <a:pt x="2198570" y="0"/>
                  <a:pt x="2229138" y="0"/>
                </a:cubicBezTo>
                <a:cubicBezTo>
                  <a:pt x="2259706" y="0"/>
                  <a:pt x="2287379" y="12390"/>
                  <a:pt x="2307411" y="32421"/>
                </a:cubicBezTo>
                <a:lnTo>
                  <a:pt x="2314877" y="43496"/>
                </a:lnTo>
                <a:lnTo>
                  <a:pt x="2319397" y="40449"/>
                </a:lnTo>
                <a:cubicBezTo>
                  <a:pt x="2332641" y="34847"/>
                  <a:pt x="2347201" y="31750"/>
                  <a:pt x="2362483" y="31750"/>
                </a:cubicBezTo>
                <a:cubicBezTo>
                  <a:pt x="2377769" y="31750"/>
                  <a:pt x="2392329" y="34847"/>
                  <a:pt x="2405572" y="40449"/>
                </a:cubicBezTo>
                <a:lnTo>
                  <a:pt x="2410905" y="44045"/>
                </a:lnTo>
                <a:lnTo>
                  <a:pt x="2418742" y="32421"/>
                </a:lnTo>
                <a:cubicBezTo>
                  <a:pt x="2438774" y="12390"/>
                  <a:pt x="2466447" y="0"/>
                  <a:pt x="2497015" y="0"/>
                </a:cubicBezTo>
                <a:cubicBezTo>
                  <a:pt x="2527583" y="0"/>
                  <a:pt x="2555257" y="12390"/>
                  <a:pt x="2575288" y="32421"/>
                </a:cubicBezTo>
                <a:lnTo>
                  <a:pt x="2582755" y="43496"/>
                </a:lnTo>
                <a:lnTo>
                  <a:pt x="2587275" y="40449"/>
                </a:lnTo>
                <a:cubicBezTo>
                  <a:pt x="2600518" y="34847"/>
                  <a:pt x="2615079" y="31750"/>
                  <a:pt x="2630363" y="31750"/>
                </a:cubicBezTo>
                <a:cubicBezTo>
                  <a:pt x="2645646" y="31750"/>
                  <a:pt x="2660206" y="34847"/>
                  <a:pt x="2673450" y="40449"/>
                </a:cubicBezTo>
                <a:lnTo>
                  <a:pt x="2678785" y="44045"/>
                </a:lnTo>
                <a:lnTo>
                  <a:pt x="2686621" y="32421"/>
                </a:lnTo>
                <a:cubicBezTo>
                  <a:pt x="2706654" y="12390"/>
                  <a:pt x="2734327" y="0"/>
                  <a:pt x="2764894" y="0"/>
                </a:cubicBezTo>
                <a:cubicBezTo>
                  <a:pt x="2795461" y="0"/>
                  <a:pt x="2823135" y="12390"/>
                  <a:pt x="2843167" y="32421"/>
                </a:cubicBezTo>
                <a:lnTo>
                  <a:pt x="2850633" y="43496"/>
                </a:lnTo>
                <a:lnTo>
                  <a:pt x="2855154" y="40449"/>
                </a:lnTo>
                <a:cubicBezTo>
                  <a:pt x="2868397" y="34847"/>
                  <a:pt x="2882958" y="31750"/>
                  <a:pt x="2898241" y="31750"/>
                </a:cubicBezTo>
                <a:cubicBezTo>
                  <a:pt x="2913525" y="31750"/>
                  <a:pt x="2928085" y="34847"/>
                  <a:pt x="2941328" y="40449"/>
                </a:cubicBezTo>
                <a:lnTo>
                  <a:pt x="2946662" y="44045"/>
                </a:lnTo>
                <a:lnTo>
                  <a:pt x="2954499" y="32421"/>
                </a:lnTo>
                <a:cubicBezTo>
                  <a:pt x="2974532" y="12390"/>
                  <a:pt x="3002204" y="0"/>
                  <a:pt x="3032772" y="0"/>
                </a:cubicBezTo>
                <a:cubicBezTo>
                  <a:pt x="3063339" y="0"/>
                  <a:pt x="3091013" y="12390"/>
                  <a:pt x="3111044" y="32421"/>
                </a:cubicBezTo>
                <a:lnTo>
                  <a:pt x="3118511" y="43496"/>
                </a:lnTo>
                <a:lnTo>
                  <a:pt x="3123031" y="40449"/>
                </a:lnTo>
                <a:cubicBezTo>
                  <a:pt x="3136275" y="34847"/>
                  <a:pt x="3150835" y="31750"/>
                  <a:pt x="3166119" y="31750"/>
                </a:cubicBezTo>
                <a:cubicBezTo>
                  <a:pt x="3181402" y="31750"/>
                  <a:pt x="3195963" y="34847"/>
                  <a:pt x="3209204" y="40449"/>
                </a:cubicBezTo>
                <a:lnTo>
                  <a:pt x="3214536" y="44044"/>
                </a:lnTo>
                <a:lnTo>
                  <a:pt x="3222372" y="32421"/>
                </a:lnTo>
                <a:cubicBezTo>
                  <a:pt x="3242403" y="12390"/>
                  <a:pt x="3270076" y="0"/>
                  <a:pt x="3300643" y="0"/>
                </a:cubicBezTo>
                <a:cubicBezTo>
                  <a:pt x="3331212" y="0"/>
                  <a:pt x="3358886" y="12390"/>
                  <a:pt x="3378917" y="32421"/>
                </a:cubicBezTo>
                <a:lnTo>
                  <a:pt x="3386384" y="43497"/>
                </a:lnTo>
                <a:lnTo>
                  <a:pt x="3390907" y="40449"/>
                </a:lnTo>
                <a:cubicBezTo>
                  <a:pt x="3404149" y="34847"/>
                  <a:pt x="3418711" y="31750"/>
                  <a:pt x="3433993" y="31750"/>
                </a:cubicBezTo>
                <a:cubicBezTo>
                  <a:pt x="3449278" y="31750"/>
                  <a:pt x="3463837" y="34847"/>
                  <a:pt x="3477082" y="40449"/>
                </a:cubicBezTo>
                <a:lnTo>
                  <a:pt x="3482413" y="44043"/>
                </a:lnTo>
                <a:lnTo>
                  <a:pt x="3490249" y="32421"/>
                </a:lnTo>
                <a:cubicBezTo>
                  <a:pt x="3510280" y="12390"/>
                  <a:pt x="3537954" y="0"/>
                  <a:pt x="3568521" y="0"/>
                </a:cubicBezTo>
                <a:cubicBezTo>
                  <a:pt x="3599090" y="0"/>
                  <a:pt x="3626764" y="12390"/>
                  <a:pt x="3646795" y="32421"/>
                </a:cubicBezTo>
                <a:lnTo>
                  <a:pt x="3654262" y="43497"/>
                </a:lnTo>
                <a:lnTo>
                  <a:pt x="3658785" y="40449"/>
                </a:lnTo>
                <a:cubicBezTo>
                  <a:pt x="3672027" y="34847"/>
                  <a:pt x="3686588" y="31750"/>
                  <a:pt x="3701871" y="31750"/>
                </a:cubicBezTo>
                <a:cubicBezTo>
                  <a:pt x="3717156" y="31750"/>
                  <a:pt x="3731715" y="34847"/>
                  <a:pt x="3744960" y="40449"/>
                </a:cubicBezTo>
                <a:lnTo>
                  <a:pt x="3750292" y="44044"/>
                </a:lnTo>
                <a:lnTo>
                  <a:pt x="3758127" y="32421"/>
                </a:lnTo>
                <a:cubicBezTo>
                  <a:pt x="3778159" y="12390"/>
                  <a:pt x="3805833" y="0"/>
                  <a:pt x="3836400" y="0"/>
                </a:cubicBezTo>
                <a:cubicBezTo>
                  <a:pt x="3866969" y="0"/>
                  <a:pt x="3894642" y="12390"/>
                  <a:pt x="3914674" y="32421"/>
                </a:cubicBezTo>
                <a:lnTo>
                  <a:pt x="3922141" y="43497"/>
                </a:lnTo>
                <a:lnTo>
                  <a:pt x="3926663" y="40449"/>
                </a:lnTo>
                <a:cubicBezTo>
                  <a:pt x="3939906" y="34847"/>
                  <a:pt x="3954468" y="31750"/>
                  <a:pt x="3969750" y="31750"/>
                </a:cubicBezTo>
                <a:cubicBezTo>
                  <a:pt x="3985035" y="31750"/>
                  <a:pt x="3999594" y="34847"/>
                  <a:pt x="4012839" y="40449"/>
                </a:cubicBezTo>
                <a:lnTo>
                  <a:pt x="4018170" y="44043"/>
                </a:lnTo>
                <a:lnTo>
                  <a:pt x="4026005" y="32421"/>
                </a:lnTo>
                <a:cubicBezTo>
                  <a:pt x="4046037" y="12390"/>
                  <a:pt x="4073711" y="0"/>
                  <a:pt x="4104278" y="0"/>
                </a:cubicBezTo>
                <a:cubicBezTo>
                  <a:pt x="4134847" y="0"/>
                  <a:pt x="4162520" y="12390"/>
                  <a:pt x="4182552" y="32421"/>
                </a:cubicBezTo>
                <a:lnTo>
                  <a:pt x="4190019" y="43497"/>
                </a:lnTo>
                <a:lnTo>
                  <a:pt x="4194541" y="40449"/>
                </a:lnTo>
                <a:cubicBezTo>
                  <a:pt x="4207784" y="34847"/>
                  <a:pt x="4222345" y="31750"/>
                  <a:pt x="4237628" y="31750"/>
                </a:cubicBezTo>
                <a:cubicBezTo>
                  <a:pt x="4252913" y="31750"/>
                  <a:pt x="4267472" y="34847"/>
                  <a:pt x="4280717" y="40449"/>
                </a:cubicBezTo>
                <a:lnTo>
                  <a:pt x="4286048" y="44043"/>
                </a:lnTo>
                <a:lnTo>
                  <a:pt x="4293883" y="32421"/>
                </a:lnTo>
                <a:cubicBezTo>
                  <a:pt x="4313915" y="12390"/>
                  <a:pt x="4341589" y="0"/>
                  <a:pt x="4372156" y="0"/>
                </a:cubicBezTo>
                <a:cubicBezTo>
                  <a:pt x="4402725" y="0"/>
                  <a:pt x="4430399" y="12390"/>
                  <a:pt x="4450430" y="32421"/>
                </a:cubicBezTo>
                <a:lnTo>
                  <a:pt x="4457897" y="43497"/>
                </a:lnTo>
                <a:lnTo>
                  <a:pt x="4462419" y="40449"/>
                </a:lnTo>
                <a:cubicBezTo>
                  <a:pt x="4475662" y="34847"/>
                  <a:pt x="4490224" y="31750"/>
                  <a:pt x="4505506" y="31750"/>
                </a:cubicBezTo>
                <a:cubicBezTo>
                  <a:pt x="4520791" y="31750"/>
                  <a:pt x="4535350" y="34847"/>
                  <a:pt x="4548595" y="40449"/>
                </a:cubicBezTo>
                <a:lnTo>
                  <a:pt x="4553927" y="44044"/>
                </a:lnTo>
                <a:lnTo>
                  <a:pt x="4561762" y="32421"/>
                </a:lnTo>
                <a:cubicBezTo>
                  <a:pt x="4581794" y="12390"/>
                  <a:pt x="4609468" y="0"/>
                  <a:pt x="4640036" y="0"/>
                </a:cubicBezTo>
                <a:cubicBezTo>
                  <a:pt x="4670604" y="0"/>
                  <a:pt x="4698277" y="12390"/>
                  <a:pt x="4718309" y="32421"/>
                </a:cubicBezTo>
                <a:lnTo>
                  <a:pt x="4725776" y="43497"/>
                </a:lnTo>
                <a:lnTo>
                  <a:pt x="4730298" y="40449"/>
                </a:lnTo>
                <a:cubicBezTo>
                  <a:pt x="4743542" y="34847"/>
                  <a:pt x="4758102" y="31750"/>
                  <a:pt x="4773385" y="31750"/>
                </a:cubicBezTo>
                <a:cubicBezTo>
                  <a:pt x="4788670" y="31750"/>
                  <a:pt x="4803229" y="34847"/>
                  <a:pt x="4816474" y="40449"/>
                </a:cubicBezTo>
                <a:lnTo>
                  <a:pt x="4821805" y="44043"/>
                </a:lnTo>
                <a:lnTo>
                  <a:pt x="4829640" y="32421"/>
                </a:lnTo>
                <a:cubicBezTo>
                  <a:pt x="4849672" y="12390"/>
                  <a:pt x="4877346" y="0"/>
                  <a:pt x="4907913" y="0"/>
                </a:cubicBezTo>
                <a:cubicBezTo>
                  <a:pt x="4938482" y="0"/>
                  <a:pt x="4966156" y="12390"/>
                  <a:pt x="4986187" y="32421"/>
                </a:cubicBezTo>
                <a:lnTo>
                  <a:pt x="4993654" y="43497"/>
                </a:lnTo>
                <a:lnTo>
                  <a:pt x="4998176" y="40449"/>
                </a:lnTo>
                <a:cubicBezTo>
                  <a:pt x="5011420" y="34847"/>
                  <a:pt x="5025981" y="31750"/>
                  <a:pt x="5041263" y="31750"/>
                </a:cubicBezTo>
                <a:cubicBezTo>
                  <a:pt x="5056548" y="31750"/>
                  <a:pt x="5071107" y="34847"/>
                  <a:pt x="5084352" y="40449"/>
                </a:cubicBezTo>
                <a:lnTo>
                  <a:pt x="5089683" y="44043"/>
                </a:lnTo>
                <a:lnTo>
                  <a:pt x="5097518" y="32421"/>
                </a:lnTo>
                <a:cubicBezTo>
                  <a:pt x="5117550" y="12390"/>
                  <a:pt x="5145224" y="0"/>
                  <a:pt x="5175791" y="0"/>
                </a:cubicBezTo>
                <a:cubicBezTo>
                  <a:pt x="5206360" y="0"/>
                  <a:pt x="5234033" y="12390"/>
                  <a:pt x="5254065" y="32421"/>
                </a:cubicBezTo>
                <a:lnTo>
                  <a:pt x="5261532" y="43497"/>
                </a:lnTo>
                <a:lnTo>
                  <a:pt x="5266054" y="40449"/>
                </a:lnTo>
                <a:cubicBezTo>
                  <a:pt x="5279298" y="34847"/>
                  <a:pt x="5293858" y="31750"/>
                  <a:pt x="5309141" y="31750"/>
                </a:cubicBezTo>
                <a:cubicBezTo>
                  <a:pt x="5324426" y="31750"/>
                  <a:pt x="5338985" y="34847"/>
                  <a:pt x="5352230" y="40449"/>
                </a:cubicBezTo>
                <a:lnTo>
                  <a:pt x="5357562" y="44044"/>
                </a:lnTo>
                <a:lnTo>
                  <a:pt x="5365397" y="32421"/>
                </a:lnTo>
                <a:cubicBezTo>
                  <a:pt x="5385429" y="12390"/>
                  <a:pt x="5413103" y="0"/>
                  <a:pt x="5443671" y="0"/>
                </a:cubicBezTo>
                <a:cubicBezTo>
                  <a:pt x="5474239" y="0"/>
                  <a:pt x="5501913" y="12390"/>
                  <a:pt x="5521944" y="32421"/>
                </a:cubicBezTo>
                <a:lnTo>
                  <a:pt x="5529411" y="43497"/>
                </a:lnTo>
                <a:lnTo>
                  <a:pt x="5533933" y="40449"/>
                </a:lnTo>
                <a:cubicBezTo>
                  <a:pt x="5547177" y="34847"/>
                  <a:pt x="5561737" y="31750"/>
                  <a:pt x="5577020" y="31750"/>
                </a:cubicBezTo>
                <a:cubicBezTo>
                  <a:pt x="5592304" y="31750"/>
                  <a:pt x="5606864" y="34847"/>
                  <a:pt x="5620109" y="40449"/>
                </a:cubicBezTo>
                <a:lnTo>
                  <a:pt x="5625440" y="44043"/>
                </a:lnTo>
                <a:lnTo>
                  <a:pt x="5633275" y="32421"/>
                </a:lnTo>
                <a:cubicBezTo>
                  <a:pt x="5653307" y="12390"/>
                  <a:pt x="5680981" y="0"/>
                  <a:pt x="5711549" y="0"/>
                </a:cubicBezTo>
                <a:cubicBezTo>
                  <a:pt x="5742117" y="0"/>
                  <a:pt x="5769791" y="12390"/>
                  <a:pt x="5789822" y="32421"/>
                </a:cubicBezTo>
                <a:lnTo>
                  <a:pt x="5797289" y="43497"/>
                </a:lnTo>
                <a:lnTo>
                  <a:pt x="5801811" y="40449"/>
                </a:lnTo>
                <a:cubicBezTo>
                  <a:pt x="5815055" y="34847"/>
                  <a:pt x="5829616" y="31750"/>
                  <a:pt x="5844898" y="31750"/>
                </a:cubicBezTo>
                <a:cubicBezTo>
                  <a:pt x="5860182" y="31750"/>
                  <a:pt x="5874742" y="34847"/>
                  <a:pt x="5887987" y="40449"/>
                </a:cubicBezTo>
                <a:lnTo>
                  <a:pt x="5893318" y="44043"/>
                </a:lnTo>
                <a:lnTo>
                  <a:pt x="5901153" y="32421"/>
                </a:lnTo>
                <a:cubicBezTo>
                  <a:pt x="5921185" y="12390"/>
                  <a:pt x="5948859" y="0"/>
                  <a:pt x="5979427" y="0"/>
                </a:cubicBezTo>
                <a:cubicBezTo>
                  <a:pt x="6009995" y="0"/>
                  <a:pt x="6037669" y="12390"/>
                  <a:pt x="6057700" y="32421"/>
                </a:cubicBezTo>
                <a:lnTo>
                  <a:pt x="6065167" y="43497"/>
                </a:lnTo>
                <a:lnTo>
                  <a:pt x="6069689" y="40449"/>
                </a:lnTo>
                <a:cubicBezTo>
                  <a:pt x="6082933" y="34847"/>
                  <a:pt x="6097494" y="31750"/>
                  <a:pt x="6112776" y="31750"/>
                </a:cubicBezTo>
                <a:cubicBezTo>
                  <a:pt x="6128061" y="31750"/>
                  <a:pt x="6142620" y="34847"/>
                  <a:pt x="6155865" y="40449"/>
                </a:cubicBezTo>
                <a:lnTo>
                  <a:pt x="6161197" y="44044"/>
                </a:lnTo>
                <a:lnTo>
                  <a:pt x="6169032" y="32421"/>
                </a:lnTo>
                <a:cubicBezTo>
                  <a:pt x="6189064" y="12390"/>
                  <a:pt x="6216739" y="0"/>
                  <a:pt x="6247306" y="0"/>
                </a:cubicBezTo>
                <a:cubicBezTo>
                  <a:pt x="6277874" y="0"/>
                  <a:pt x="6305548" y="12390"/>
                  <a:pt x="6325579" y="32421"/>
                </a:cubicBezTo>
                <a:lnTo>
                  <a:pt x="6333046" y="43497"/>
                </a:lnTo>
                <a:lnTo>
                  <a:pt x="6337568" y="40449"/>
                </a:lnTo>
                <a:cubicBezTo>
                  <a:pt x="6350812" y="34847"/>
                  <a:pt x="6365373" y="31750"/>
                  <a:pt x="6380656" y="31750"/>
                </a:cubicBezTo>
                <a:cubicBezTo>
                  <a:pt x="6395939" y="31750"/>
                  <a:pt x="6410499" y="34847"/>
                  <a:pt x="6423744" y="40449"/>
                </a:cubicBezTo>
                <a:lnTo>
                  <a:pt x="6429075" y="44043"/>
                </a:lnTo>
                <a:lnTo>
                  <a:pt x="6436910" y="32421"/>
                </a:lnTo>
                <a:cubicBezTo>
                  <a:pt x="6456942" y="12390"/>
                  <a:pt x="6484617" y="0"/>
                  <a:pt x="6515184" y="0"/>
                </a:cubicBezTo>
                <a:cubicBezTo>
                  <a:pt x="6545752" y="0"/>
                  <a:pt x="6573425" y="12390"/>
                  <a:pt x="6593457" y="32421"/>
                </a:cubicBezTo>
                <a:lnTo>
                  <a:pt x="6600924" y="43497"/>
                </a:lnTo>
                <a:lnTo>
                  <a:pt x="6605446" y="40449"/>
                </a:lnTo>
                <a:cubicBezTo>
                  <a:pt x="6618690" y="34847"/>
                  <a:pt x="6633250" y="31750"/>
                  <a:pt x="6648533" y="31750"/>
                </a:cubicBezTo>
                <a:cubicBezTo>
                  <a:pt x="6663817" y="31750"/>
                  <a:pt x="6678377" y="34847"/>
                  <a:pt x="6691622" y="40449"/>
                </a:cubicBezTo>
                <a:lnTo>
                  <a:pt x="6696953" y="44043"/>
                </a:lnTo>
                <a:lnTo>
                  <a:pt x="6704788" y="32421"/>
                </a:lnTo>
                <a:cubicBezTo>
                  <a:pt x="6724820" y="12390"/>
                  <a:pt x="6752495" y="0"/>
                  <a:pt x="6783062" y="0"/>
                </a:cubicBezTo>
                <a:cubicBezTo>
                  <a:pt x="6813630" y="0"/>
                  <a:pt x="6841303" y="12390"/>
                  <a:pt x="6861335" y="32421"/>
                </a:cubicBezTo>
                <a:lnTo>
                  <a:pt x="6868802" y="43497"/>
                </a:lnTo>
                <a:lnTo>
                  <a:pt x="6873324" y="40449"/>
                </a:lnTo>
                <a:cubicBezTo>
                  <a:pt x="6886568" y="34847"/>
                  <a:pt x="6901128" y="31750"/>
                  <a:pt x="6916411" y="31750"/>
                </a:cubicBezTo>
                <a:cubicBezTo>
                  <a:pt x="6931695" y="31750"/>
                  <a:pt x="6946255" y="34847"/>
                  <a:pt x="6959500" y="40449"/>
                </a:cubicBezTo>
                <a:lnTo>
                  <a:pt x="6964831" y="44044"/>
                </a:lnTo>
                <a:lnTo>
                  <a:pt x="6972667" y="32421"/>
                </a:lnTo>
                <a:cubicBezTo>
                  <a:pt x="6992700" y="12390"/>
                  <a:pt x="7020374" y="0"/>
                  <a:pt x="7050941" y="0"/>
                </a:cubicBezTo>
                <a:cubicBezTo>
                  <a:pt x="7081509" y="0"/>
                  <a:pt x="7109183" y="12390"/>
                  <a:pt x="7129213" y="32421"/>
                </a:cubicBezTo>
                <a:lnTo>
                  <a:pt x="7136682" y="43497"/>
                </a:lnTo>
                <a:lnTo>
                  <a:pt x="7141203" y="40449"/>
                </a:lnTo>
                <a:cubicBezTo>
                  <a:pt x="7154447" y="34847"/>
                  <a:pt x="7169007" y="31750"/>
                  <a:pt x="7184291" y="31750"/>
                </a:cubicBezTo>
                <a:cubicBezTo>
                  <a:pt x="7199574" y="31750"/>
                  <a:pt x="7214134" y="34847"/>
                  <a:pt x="7227379" y="40449"/>
                </a:cubicBezTo>
                <a:lnTo>
                  <a:pt x="7232709" y="44043"/>
                </a:lnTo>
                <a:lnTo>
                  <a:pt x="7240545" y="32421"/>
                </a:lnTo>
                <a:cubicBezTo>
                  <a:pt x="7260578" y="12390"/>
                  <a:pt x="7288252" y="0"/>
                  <a:pt x="7318819" y="0"/>
                </a:cubicBezTo>
                <a:cubicBezTo>
                  <a:pt x="7349387" y="0"/>
                  <a:pt x="7377061" y="12390"/>
                  <a:pt x="7397091" y="32421"/>
                </a:cubicBezTo>
                <a:lnTo>
                  <a:pt x="7404559" y="43497"/>
                </a:lnTo>
                <a:lnTo>
                  <a:pt x="7409081" y="40449"/>
                </a:lnTo>
                <a:cubicBezTo>
                  <a:pt x="7422324" y="34847"/>
                  <a:pt x="7436884" y="31750"/>
                  <a:pt x="7452168" y="31750"/>
                </a:cubicBezTo>
                <a:cubicBezTo>
                  <a:pt x="7467452" y="31750"/>
                  <a:pt x="7482012" y="34847"/>
                  <a:pt x="7495255" y="40449"/>
                </a:cubicBezTo>
                <a:lnTo>
                  <a:pt x="7500587" y="44043"/>
                </a:lnTo>
                <a:lnTo>
                  <a:pt x="7508423" y="32421"/>
                </a:lnTo>
                <a:cubicBezTo>
                  <a:pt x="7528455" y="12390"/>
                  <a:pt x="7556128" y="0"/>
                  <a:pt x="7586696" y="0"/>
                </a:cubicBezTo>
                <a:cubicBezTo>
                  <a:pt x="7617264" y="0"/>
                  <a:pt x="7644937" y="12390"/>
                  <a:pt x="7664969" y="32421"/>
                </a:cubicBezTo>
                <a:lnTo>
                  <a:pt x="7672437" y="43497"/>
                </a:lnTo>
                <a:lnTo>
                  <a:pt x="7676959" y="40449"/>
                </a:lnTo>
                <a:cubicBezTo>
                  <a:pt x="7690202" y="34847"/>
                  <a:pt x="7704762" y="31750"/>
                  <a:pt x="7720046" y="31750"/>
                </a:cubicBezTo>
                <a:cubicBezTo>
                  <a:pt x="7735330" y="31750"/>
                  <a:pt x="7749890" y="34847"/>
                  <a:pt x="7763133" y="40449"/>
                </a:cubicBezTo>
                <a:lnTo>
                  <a:pt x="7768466" y="44044"/>
                </a:lnTo>
                <a:lnTo>
                  <a:pt x="7776302" y="32421"/>
                </a:lnTo>
                <a:cubicBezTo>
                  <a:pt x="7796334" y="12390"/>
                  <a:pt x="7824008" y="0"/>
                  <a:pt x="7854575" y="0"/>
                </a:cubicBezTo>
                <a:cubicBezTo>
                  <a:pt x="7885143" y="0"/>
                  <a:pt x="7912816" y="12390"/>
                  <a:pt x="7932848" y="32421"/>
                </a:cubicBezTo>
                <a:lnTo>
                  <a:pt x="7940316" y="43497"/>
                </a:lnTo>
                <a:lnTo>
                  <a:pt x="7944838" y="40449"/>
                </a:lnTo>
                <a:cubicBezTo>
                  <a:pt x="7958081" y="34847"/>
                  <a:pt x="7972641" y="31750"/>
                  <a:pt x="7987925" y="31750"/>
                </a:cubicBezTo>
                <a:cubicBezTo>
                  <a:pt x="8003209" y="31750"/>
                  <a:pt x="8017769" y="34847"/>
                  <a:pt x="8031012" y="40449"/>
                </a:cubicBezTo>
                <a:lnTo>
                  <a:pt x="8036338" y="44040"/>
                </a:lnTo>
                <a:lnTo>
                  <a:pt x="8044172" y="32421"/>
                </a:lnTo>
                <a:cubicBezTo>
                  <a:pt x="8064204" y="12390"/>
                  <a:pt x="8091877" y="0"/>
                  <a:pt x="8122445" y="0"/>
                </a:cubicBezTo>
                <a:cubicBezTo>
                  <a:pt x="8153013" y="0"/>
                  <a:pt x="8180686" y="12390"/>
                  <a:pt x="8200718" y="32421"/>
                </a:cubicBezTo>
                <a:lnTo>
                  <a:pt x="8208186" y="43497"/>
                </a:lnTo>
                <a:lnTo>
                  <a:pt x="8212708" y="40449"/>
                </a:lnTo>
                <a:cubicBezTo>
                  <a:pt x="8225951" y="34847"/>
                  <a:pt x="8240511" y="31750"/>
                  <a:pt x="8255795" y="31750"/>
                </a:cubicBezTo>
                <a:cubicBezTo>
                  <a:pt x="8271079" y="31750"/>
                  <a:pt x="8285639" y="34848"/>
                  <a:pt x="8298883" y="40449"/>
                </a:cubicBezTo>
                <a:lnTo>
                  <a:pt x="8304495" y="44233"/>
                </a:lnTo>
                <a:lnTo>
                  <a:pt x="8312459" y="32422"/>
                </a:lnTo>
                <a:cubicBezTo>
                  <a:pt x="8332491" y="12390"/>
                  <a:pt x="8360165" y="0"/>
                  <a:pt x="8390732" y="0"/>
                </a:cubicBezTo>
                <a:cubicBezTo>
                  <a:pt x="8421299" y="0"/>
                  <a:pt x="8448973" y="12390"/>
                  <a:pt x="8469005" y="32421"/>
                </a:cubicBezTo>
                <a:lnTo>
                  <a:pt x="8476472" y="43496"/>
                </a:lnTo>
                <a:lnTo>
                  <a:pt x="8480992" y="40449"/>
                </a:lnTo>
                <a:cubicBezTo>
                  <a:pt x="8494235" y="34847"/>
                  <a:pt x="8508795" y="31750"/>
                  <a:pt x="8524079" y="31750"/>
                </a:cubicBezTo>
                <a:cubicBezTo>
                  <a:pt x="8539363" y="31750"/>
                  <a:pt x="8553923" y="34847"/>
                  <a:pt x="8567166" y="40449"/>
                </a:cubicBezTo>
                <a:lnTo>
                  <a:pt x="8572500" y="44044"/>
                </a:lnTo>
                <a:lnTo>
                  <a:pt x="8580337" y="32421"/>
                </a:lnTo>
                <a:cubicBezTo>
                  <a:pt x="8600368" y="12390"/>
                  <a:pt x="8628042" y="0"/>
                  <a:pt x="8658610" y="0"/>
                </a:cubicBezTo>
                <a:cubicBezTo>
                  <a:pt x="8689177" y="0"/>
                  <a:pt x="8716851" y="12390"/>
                  <a:pt x="8736883" y="32421"/>
                </a:cubicBezTo>
                <a:lnTo>
                  <a:pt x="8744350" y="43496"/>
                </a:lnTo>
                <a:lnTo>
                  <a:pt x="8748870" y="40449"/>
                </a:lnTo>
                <a:cubicBezTo>
                  <a:pt x="8762113" y="34847"/>
                  <a:pt x="8776673" y="31750"/>
                  <a:pt x="8791957" y="31750"/>
                </a:cubicBezTo>
                <a:cubicBezTo>
                  <a:pt x="8807241" y="31750"/>
                  <a:pt x="8821802" y="34847"/>
                  <a:pt x="8835045" y="40449"/>
                </a:cubicBezTo>
                <a:lnTo>
                  <a:pt x="8840378" y="44045"/>
                </a:lnTo>
                <a:lnTo>
                  <a:pt x="8848216" y="32421"/>
                </a:lnTo>
                <a:cubicBezTo>
                  <a:pt x="8868248" y="12390"/>
                  <a:pt x="8895922" y="0"/>
                  <a:pt x="8926489" y="0"/>
                </a:cubicBezTo>
                <a:cubicBezTo>
                  <a:pt x="8957057" y="0"/>
                  <a:pt x="8984730" y="12390"/>
                  <a:pt x="9004762" y="32421"/>
                </a:cubicBezTo>
                <a:lnTo>
                  <a:pt x="9012229" y="43496"/>
                </a:lnTo>
                <a:lnTo>
                  <a:pt x="9016749" y="40449"/>
                </a:lnTo>
                <a:cubicBezTo>
                  <a:pt x="9029993" y="34847"/>
                  <a:pt x="9044554" y="31750"/>
                  <a:pt x="9059837" y="31750"/>
                </a:cubicBezTo>
                <a:cubicBezTo>
                  <a:pt x="9075121" y="31750"/>
                  <a:pt x="9089681" y="34847"/>
                  <a:pt x="9102924" y="40449"/>
                </a:cubicBezTo>
                <a:lnTo>
                  <a:pt x="9108258" y="44045"/>
                </a:lnTo>
                <a:lnTo>
                  <a:pt x="9116095" y="32421"/>
                </a:lnTo>
                <a:cubicBezTo>
                  <a:pt x="9136126" y="12390"/>
                  <a:pt x="9163800" y="0"/>
                  <a:pt x="9194368" y="0"/>
                </a:cubicBezTo>
                <a:cubicBezTo>
                  <a:pt x="9224935" y="0"/>
                  <a:pt x="9252609" y="12390"/>
                  <a:pt x="9272641" y="32421"/>
                </a:cubicBezTo>
                <a:lnTo>
                  <a:pt x="9280109" y="43496"/>
                </a:lnTo>
                <a:lnTo>
                  <a:pt x="9284628" y="40449"/>
                </a:lnTo>
                <a:cubicBezTo>
                  <a:pt x="9297871" y="34847"/>
                  <a:pt x="9312432" y="31750"/>
                  <a:pt x="9327716" y="31750"/>
                </a:cubicBezTo>
                <a:cubicBezTo>
                  <a:pt x="9342999" y="31750"/>
                  <a:pt x="9357559" y="34847"/>
                  <a:pt x="9370803" y="40449"/>
                </a:cubicBezTo>
                <a:lnTo>
                  <a:pt x="9376136" y="44045"/>
                </a:lnTo>
                <a:lnTo>
                  <a:pt x="9383974" y="32421"/>
                </a:lnTo>
                <a:cubicBezTo>
                  <a:pt x="9404005" y="12390"/>
                  <a:pt x="9431679" y="0"/>
                  <a:pt x="9462247" y="0"/>
                </a:cubicBezTo>
                <a:cubicBezTo>
                  <a:pt x="9492814" y="0"/>
                  <a:pt x="9520488" y="12390"/>
                  <a:pt x="9540520" y="32421"/>
                </a:cubicBezTo>
                <a:lnTo>
                  <a:pt x="9547987" y="43496"/>
                </a:lnTo>
                <a:lnTo>
                  <a:pt x="9552507" y="40449"/>
                </a:lnTo>
                <a:cubicBezTo>
                  <a:pt x="9565750" y="34847"/>
                  <a:pt x="9580310" y="31750"/>
                  <a:pt x="9595594" y="31750"/>
                </a:cubicBezTo>
                <a:cubicBezTo>
                  <a:pt x="9610878" y="31750"/>
                  <a:pt x="9625439" y="34847"/>
                  <a:pt x="9638682" y="40449"/>
                </a:cubicBezTo>
                <a:lnTo>
                  <a:pt x="9644015" y="44045"/>
                </a:lnTo>
                <a:lnTo>
                  <a:pt x="9651852" y="32421"/>
                </a:lnTo>
                <a:cubicBezTo>
                  <a:pt x="9671885" y="12390"/>
                  <a:pt x="9699558" y="0"/>
                  <a:pt x="9730127" y="0"/>
                </a:cubicBezTo>
                <a:cubicBezTo>
                  <a:pt x="9760694" y="0"/>
                  <a:pt x="9788367" y="12390"/>
                  <a:pt x="9808399" y="32421"/>
                </a:cubicBezTo>
                <a:lnTo>
                  <a:pt x="9815866" y="43496"/>
                </a:lnTo>
                <a:lnTo>
                  <a:pt x="9820386" y="40449"/>
                </a:lnTo>
                <a:cubicBezTo>
                  <a:pt x="9833629" y="34847"/>
                  <a:pt x="9848190" y="31750"/>
                  <a:pt x="9863473" y="31750"/>
                </a:cubicBezTo>
                <a:cubicBezTo>
                  <a:pt x="9878757" y="31750"/>
                  <a:pt x="9893317" y="34847"/>
                  <a:pt x="9906560" y="40449"/>
                </a:cubicBezTo>
                <a:lnTo>
                  <a:pt x="9911894" y="44044"/>
                </a:lnTo>
                <a:lnTo>
                  <a:pt x="9919730" y="32421"/>
                </a:lnTo>
                <a:cubicBezTo>
                  <a:pt x="9939762" y="12390"/>
                  <a:pt x="9967436" y="0"/>
                  <a:pt x="9998004" y="0"/>
                </a:cubicBezTo>
                <a:cubicBezTo>
                  <a:pt x="10028570" y="0"/>
                  <a:pt x="10056244" y="12390"/>
                  <a:pt x="10076277" y="32421"/>
                </a:cubicBezTo>
                <a:lnTo>
                  <a:pt x="10083744" y="43496"/>
                </a:lnTo>
                <a:lnTo>
                  <a:pt x="10088263" y="40449"/>
                </a:lnTo>
                <a:cubicBezTo>
                  <a:pt x="10101506" y="34847"/>
                  <a:pt x="10116067" y="31750"/>
                  <a:pt x="10131350" y="31750"/>
                </a:cubicBezTo>
                <a:cubicBezTo>
                  <a:pt x="10146634" y="31750"/>
                  <a:pt x="10161195" y="34847"/>
                  <a:pt x="10174438" y="40449"/>
                </a:cubicBezTo>
                <a:lnTo>
                  <a:pt x="10179771" y="44044"/>
                </a:lnTo>
                <a:lnTo>
                  <a:pt x="10187608" y="32421"/>
                </a:lnTo>
                <a:cubicBezTo>
                  <a:pt x="10207639" y="12390"/>
                  <a:pt x="10235312" y="0"/>
                  <a:pt x="10265879" y="0"/>
                </a:cubicBezTo>
                <a:cubicBezTo>
                  <a:pt x="10296448" y="0"/>
                  <a:pt x="10324122" y="12390"/>
                  <a:pt x="10344154" y="32421"/>
                </a:cubicBezTo>
                <a:lnTo>
                  <a:pt x="10351621" y="43496"/>
                </a:lnTo>
                <a:lnTo>
                  <a:pt x="10356140" y="40449"/>
                </a:lnTo>
                <a:cubicBezTo>
                  <a:pt x="10369384" y="34847"/>
                  <a:pt x="10383944" y="31750"/>
                  <a:pt x="10399229" y="31750"/>
                </a:cubicBezTo>
                <a:cubicBezTo>
                  <a:pt x="10414511" y="31750"/>
                  <a:pt x="10429071" y="34847"/>
                  <a:pt x="10442315" y="40449"/>
                </a:cubicBezTo>
                <a:lnTo>
                  <a:pt x="10447650" y="44045"/>
                </a:lnTo>
                <a:lnTo>
                  <a:pt x="10455486" y="32421"/>
                </a:lnTo>
                <a:cubicBezTo>
                  <a:pt x="10475517" y="12390"/>
                  <a:pt x="10503191" y="0"/>
                  <a:pt x="10533759" y="0"/>
                </a:cubicBezTo>
                <a:cubicBezTo>
                  <a:pt x="10564327" y="0"/>
                  <a:pt x="10592000" y="12390"/>
                  <a:pt x="10612032" y="32421"/>
                </a:cubicBezTo>
                <a:lnTo>
                  <a:pt x="10619498" y="43496"/>
                </a:lnTo>
                <a:lnTo>
                  <a:pt x="10624019" y="40449"/>
                </a:lnTo>
                <a:cubicBezTo>
                  <a:pt x="10637262" y="34847"/>
                  <a:pt x="10651823" y="31750"/>
                  <a:pt x="10667107" y="31750"/>
                </a:cubicBezTo>
                <a:cubicBezTo>
                  <a:pt x="10682391" y="31750"/>
                  <a:pt x="10696951" y="34847"/>
                  <a:pt x="10710193" y="40449"/>
                </a:cubicBezTo>
                <a:lnTo>
                  <a:pt x="10715528" y="44045"/>
                </a:lnTo>
                <a:lnTo>
                  <a:pt x="10723364" y="32421"/>
                </a:lnTo>
                <a:cubicBezTo>
                  <a:pt x="10743396" y="12390"/>
                  <a:pt x="10771070" y="0"/>
                  <a:pt x="10801638" y="0"/>
                </a:cubicBezTo>
                <a:cubicBezTo>
                  <a:pt x="10832206" y="0"/>
                  <a:pt x="10859879" y="12390"/>
                  <a:pt x="10879911" y="32421"/>
                </a:cubicBezTo>
                <a:lnTo>
                  <a:pt x="10887377" y="43496"/>
                </a:lnTo>
                <a:lnTo>
                  <a:pt x="10891897" y="40449"/>
                </a:lnTo>
                <a:cubicBezTo>
                  <a:pt x="10905141" y="34847"/>
                  <a:pt x="10919701" y="31750"/>
                  <a:pt x="10934983" y="31750"/>
                </a:cubicBezTo>
                <a:cubicBezTo>
                  <a:pt x="10950269" y="31750"/>
                  <a:pt x="10964829" y="34847"/>
                  <a:pt x="10978072" y="40449"/>
                </a:cubicBezTo>
                <a:lnTo>
                  <a:pt x="10983405" y="44045"/>
                </a:lnTo>
                <a:lnTo>
                  <a:pt x="10991242" y="32421"/>
                </a:lnTo>
                <a:cubicBezTo>
                  <a:pt x="11011274" y="12390"/>
                  <a:pt x="11038947" y="0"/>
                  <a:pt x="11069515" y="0"/>
                </a:cubicBezTo>
                <a:cubicBezTo>
                  <a:pt x="11100083" y="0"/>
                  <a:pt x="11127757" y="12390"/>
                  <a:pt x="11147788" y="32421"/>
                </a:cubicBezTo>
                <a:lnTo>
                  <a:pt x="11155255" y="43496"/>
                </a:lnTo>
                <a:lnTo>
                  <a:pt x="11159775" y="40449"/>
                </a:lnTo>
                <a:cubicBezTo>
                  <a:pt x="11173018" y="34847"/>
                  <a:pt x="11187579" y="31750"/>
                  <a:pt x="11202863" y="31750"/>
                </a:cubicBezTo>
                <a:cubicBezTo>
                  <a:pt x="11218146" y="31750"/>
                  <a:pt x="11232706" y="34847"/>
                  <a:pt x="11245950" y="40449"/>
                </a:cubicBezTo>
                <a:lnTo>
                  <a:pt x="11251285" y="44045"/>
                </a:lnTo>
                <a:lnTo>
                  <a:pt x="11259121" y="32421"/>
                </a:lnTo>
                <a:cubicBezTo>
                  <a:pt x="11279153" y="12390"/>
                  <a:pt x="11306827" y="0"/>
                  <a:pt x="11337394" y="0"/>
                </a:cubicBezTo>
                <a:cubicBezTo>
                  <a:pt x="11367961" y="0"/>
                  <a:pt x="11395635" y="12390"/>
                  <a:pt x="11415667" y="32421"/>
                </a:cubicBezTo>
                <a:lnTo>
                  <a:pt x="11423133" y="43496"/>
                </a:lnTo>
                <a:lnTo>
                  <a:pt x="11427654" y="40449"/>
                </a:lnTo>
                <a:cubicBezTo>
                  <a:pt x="11440897" y="34847"/>
                  <a:pt x="11455458" y="31750"/>
                  <a:pt x="11470741" y="31750"/>
                </a:cubicBezTo>
                <a:cubicBezTo>
                  <a:pt x="11486025" y="31750"/>
                  <a:pt x="11500585" y="34847"/>
                  <a:pt x="11513828" y="40449"/>
                </a:cubicBezTo>
                <a:lnTo>
                  <a:pt x="11519162" y="44045"/>
                </a:lnTo>
                <a:lnTo>
                  <a:pt x="11526999" y="32421"/>
                </a:lnTo>
                <a:cubicBezTo>
                  <a:pt x="11547031" y="12390"/>
                  <a:pt x="11574704" y="0"/>
                  <a:pt x="11605272" y="0"/>
                </a:cubicBezTo>
                <a:cubicBezTo>
                  <a:pt x="11635839" y="0"/>
                  <a:pt x="11663513" y="12390"/>
                  <a:pt x="11683544" y="32421"/>
                </a:cubicBezTo>
                <a:lnTo>
                  <a:pt x="11691011" y="43496"/>
                </a:lnTo>
                <a:lnTo>
                  <a:pt x="11695531" y="40449"/>
                </a:lnTo>
                <a:cubicBezTo>
                  <a:pt x="11708775" y="34847"/>
                  <a:pt x="11723335" y="31750"/>
                  <a:pt x="11738619" y="31750"/>
                </a:cubicBezTo>
                <a:cubicBezTo>
                  <a:pt x="11753902" y="31750"/>
                  <a:pt x="11768463" y="34847"/>
                  <a:pt x="11781703" y="40449"/>
                </a:cubicBezTo>
                <a:lnTo>
                  <a:pt x="11787035" y="44044"/>
                </a:lnTo>
                <a:lnTo>
                  <a:pt x="11794872" y="32421"/>
                </a:lnTo>
                <a:cubicBezTo>
                  <a:pt x="11814903" y="12390"/>
                  <a:pt x="11842576" y="0"/>
                  <a:pt x="11873143" y="0"/>
                </a:cubicBezTo>
                <a:cubicBezTo>
                  <a:pt x="11903711" y="0"/>
                  <a:pt x="11931385" y="12390"/>
                  <a:pt x="11951416" y="32421"/>
                </a:cubicBezTo>
                <a:lnTo>
                  <a:pt x="11958884" y="43497"/>
                </a:lnTo>
                <a:lnTo>
                  <a:pt x="11963406" y="40449"/>
                </a:lnTo>
                <a:cubicBezTo>
                  <a:pt x="11976649" y="34847"/>
                  <a:pt x="11991210" y="31750"/>
                  <a:pt x="12006493" y="31750"/>
                </a:cubicBezTo>
                <a:cubicBezTo>
                  <a:pt x="12021777" y="31750"/>
                  <a:pt x="12036337" y="34847"/>
                  <a:pt x="12049581" y="40449"/>
                </a:cubicBezTo>
                <a:lnTo>
                  <a:pt x="12054912" y="44043"/>
                </a:lnTo>
                <a:lnTo>
                  <a:pt x="12062748" y="32421"/>
                </a:lnTo>
                <a:cubicBezTo>
                  <a:pt x="12082780" y="12390"/>
                  <a:pt x="12110454" y="0"/>
                  <a:pt x="12141021" y="0"/>
                </a:cubicBezTo>
                <a:cubicBezTo>
                  <a:pt x="12171589" y="0"/>
                  <a:pt x="12199263" y="12390"/>
                  <a:pt x="12219294" y="32421"/>
                </a:cubicBezTo>
                <a:lnTo>
                  <a:pt x="12226762" y="43497"/>
                </a:lnTo>
                <a:lnTo>
                  <a:pt x="12231284" y="40449"/>
                </a:lnTo>
                <a:cubicBezTo>
                  <a:pt x="12244527" y="34847"/>
                  <a:pt x="12259087" y="31750"/>
                  <a:pt x="12274371" y="31750"/>
                </a:cubicBezTo>
                <a:cubicBezTo>
                  <a:pt x="12289655" y="31750"/>
                  <a:pt x="12304215" y="34847"/>
                  <a:pt x="12317459" y="40449"/>
                </a:cubicBezTo>
                <a:lnTo>
                  <a:pt x="12322791" y="44044"/>
                </a:lnTo>
                <a:lnTo>
                  <a:pt x="12330627" y="32421"/>
                </a:lnTo>
                <a:cubicBezTo>
                  <a:pt x="12350659" y="12390"/>
                  <a:pt x="12378333" y="0"/>
                  <a:pt x="12408900" y="0"/>
                </a:cubicBezTo>
                <a:cubicBezTo>
                  <a:pt x="12439468" y="0"/>
                  <a:pt x="12467141" y="12390"/>
                  <a:pt x="12487173" y="32421"/>
                </a:cubicBezTo>
                <a:lnTo>
                  <a:pt x="12494641" y="43497"/>
                </a:lnTo>
                <a:lnTo>
                  <a:pt x="12499163" y="40449"/>
                </a:lnTo>
                <a:cubicBezTo>
                  <a:pt x="12512406" y="34847"/>
                  <a:pt x="12526967" y="31750"/>
                  <a:pt x="12542250" y="31750"/>
                </a:cubicBezTo>
                <a:cubicBezTo>
                  <a:pt x="12557534" y="31750"/>
                  <a:pt x="12572094" y="34847"/>
                  <a:pt x="12585338" y="40449"/>
                </a:cubicBezTo>
                <a:lnTo>
                  <a:pt x="12590669" y="44043"/>
                </a:lnTo>
                <a:lnTo>
                  <a:pt x="12598505" y="32421"/>
                </a:lnTo>
                <a:cubicBezTo>
                  <a:pt x="12618537" y="12390"/>
                  <a:pt x="12646211" y="0"/>
                  <a:pt x="12676778" y="0"/>
                </a:cubicBezTo>
                <a:cubicBezTo>
                  <a:pt x="12707346" y="0"/>
                  <a:pt x="12735019" y="12390"/>
                  <a:pt x="12755051" y="32421"/>
                </a:cubicBezTo>
                <a:lnTo>
                  <a:pt x="12762519" y="43497"/>
                </a:lnTo>
                <a:lnTo>
                  <a:pt x="12767041" y="40449"/>
                </a:lnTo>
                <a:cubicBezTo>
                  <a:pt x="12780284" y="34847"/>
                  <a:pt x="12794844" y="31750"/>
                  <a:pt x="12810128" y="31750"/>
                </a:cubicBezTo>
                <a:cubicBezTo>
                  <a:pt x="12825412" y="31750"/>
                  <a:pt x="12839972" y="34847"/>
                  <a:pt x="12853216" y="40449"/>
                </a:cubicBezTo>
                <a:lnTo>
                  <a:pt x="12858547" y="44043"/>
                </a:lnTo>
                <a:lnTo>
                  <a:pt x="12866383" y="32421"/>
                </a:lnTo>
                <a:cubicBezTo>
                  <a:pt x="12886415" y="12390"/>
                  <a:pt x="12914089" y="0"/>
                  <a:pt x="12944656" y="0"/>
                </a:cubicBezTo>
                <a:cubicBezTo>
                  <a:pt x="12975224" y="0"/>
                  <a:pt x="13002898" y="12390"/>
                  <a:pt x="13022929" y="32421"/>
                </a:cubicBezTo>
                <a:lnTo>
                  <a:pt x="13030397" y="43497"/>
                </a:lnTo>
                <a:lnTo>
                  <a:pt x="13034919" y="40449"/>
                </a:lnTo>
                <a:cubicBezTo>
                  <a:pt x="13048162" y="34847"/>
                  <a:pt x="13062723" y="31750"/>
                  <a:pt x="13078006" y="31750"/>
                </a:cubicBezTo>
                <a:cubicBezTo>
                  <a:pt x="13093290" y="31750"/>
                  <a:pt x="13107850" y="34847"/>
                  <a:pt x="13121094" y="40449"/>
                </a:cubicBezTo>
                <a:lnTo>
                  <a:pt x="13126426" y="44044"/>
                </a:lnTo>
                <a:lnTo>
                  <a:pt x="13134262" y="32421"/>
                </a:lnTo>
                <a:cubicBezTo>
                  <a:pt x="13154294" y="12390"/>
                  <a:pt x="13181968" y="0"/>
                  <a:pt x="13212535" y="0"/>
                </a:cubicBezTo>
                <a:cubicBezTo>
                  <a:pt x="13243103" y="0"/>
                  <a:pt x="13270776" y="12390"/>
                  <a:pt x="13290808" y="32421"/>
                </a:cubicBezTo>
                <a:lnTo>
                  <a:pt x="13298276" y="43497"/>
                </a:lnTo>
                <a:lnTo>
                  <a:pt x="13302798" y="40449"/>
                </a:lnTo>
                <a:cubicBezTo>
                  <a:pt x="13316041" y="34847"/>
                  <a:pt x="13330601" y="31750"/>
                  <a:pt x="13345885" y="31750"/>
                </a:cubicBezTo>
                <a:cubicBezTo>
                  <a:pt x="13361169" y="31750"/>
                  <a:pt x="13375729" y="34847"/>
                  <a:pt x="13388973" y="40449"/>
                </a:cubicBezTo>
                <a:lnTo>
                  <a:pt x="13394304" y="44043"/>
                </a:lnTo>
                <a:lnTo>
                  <a:pt x="13402140" y="32421"/>
                </a:lnTo>
                <a:cubicBezTo>
                  <a:pt x="13422172" y="12390"/>
                  <a:pt x="13449846" y="0"/>
                  <a:pt x="13480413" y="0"/>
                </a:cubicBezTo>
                <a:cubicBezTo>
                  <a:pt x="13510981" y="0"/>
                  <a:pt x="13538655" y="12390"/>
                  <a:pt x="13558686" y="32421"/>
                </a:cubicBezTo>
                <a:lnTo>
                  <a:pt x="13566154" y="43497"/>
                </a:lnTo>
                <a:lnTo>
                  <a:pt x="13570676" y="40449"/>
                </a:lnTo>
                <a:cubicBezTo>
                  <a:pt x="13583919" y="34847"/>
                  <a:pt x="13598480" y="31750"/>
                  <a:pt x="13613763" y="31750"/>
                </a:cubicBezTo>
                <a:cubicBezTo>
                  <a:pt x="13629047" y="31750"/>
                  <a:pt x="13643607" y="34847"/>
                  <a:pt x="13656851" y="40449"/>
                </a:cubicBezTo>
                <a:lnTo>
                  <a:pt x="13662182" y="44043"/>
                </a:lnTo>
                <a:lnTo>
                  <a:pt x="13670018" y="32421"/>
                </a:lnTo>
                <a:cubicBezTo>
                  <a:pt x="13690050" y="12390"/>
                  <a:pt x="13717724" y="0"/>
                  <a:pt x="13748291" y="0"/>
                </a:cubicBezTo>
                <a:cubicBezTo>
                  <a:pt x="13778859" y="0"/>
                  <a:pt x="13806532" y="12390"/>
                  <a:pt x="13826564" y="32421"/>
                </a:cubicBezTo>
                <a:lnTo>
                  <a:pt x="13834032" y="43497"/>
                </a:lnTo>
                <a:lnTo>
                  <a:pt x="13838554" y="40449"/>
                </a:lnTo>
                <a:cubicBezTo>
                  <a:pt x="13851797" y="34847"/>
                  <a:pt x="13866357" y="31750"/>
                  <a:pt x="13881641" y="31750"/>
                </a:cubicBezTo>
                <a:cubicBezTo>
                  <a:pt x="13896925" y="31750"/>
                  <a:pt x="13911485" y="34847"/>
                  <a:pt x="13924729" y="40449"/>
                </a:cubicBezTo>
                <a:lnTo>
                  <a:pt x="13930061" y="44044"/>
                </a:lnTo>
                <a:lnTo>
                  <a:pt x="13937897" y="32421"/>
                </a:lnTo>
                <a:cubicBezTo>
                  <a:pt x="13957929" y="12390"/>
                  <a:pt x="13985603" y="0"/>
                  <a:pt x="14016170" y="0"/>
                </a:cubicBezTo>
                <a:cubicBezTo>
                  <a:pt x="14046738" y="0"/>
                  <a:pt x="14074412" y="12390"/>
                  <a:pt x="14094443" y="32421"/>
                </a:cubicBezTo>
                <a:lnTo>
                  <a:pt x="14101911" y="43497"/>
                </a:lnTo>
                <a:lnTo>
                  <a:pt x="14106433" y="40449"/>
                </a:lnTo>
                <a:cubicBezTo>
                  <a:pt x="14119676" y="34847"/>
                  <a:pt x="14134236" y="31750"/>
                  <a:pt x="14149520" y="31750"/>
                </a:cubicBezTo>
                <a:cubicBezTo>
                  <a:pt x="14164804" y="31750"/>
                  <a:pt x="14179364" y="34847"/>
                  <a:pt x="14192608" y="40449"/>
                </a:cubicBezTo>
                <a:lnTo>
                  <a:pt x="14197939" y="44043"/>
                </a:lnTo>
                <a:lnTo>
                  <a:pt x="14205775" y="32421"/>
                </a:lnTo>
                <a:cubicBezTo>
                  <a:pt x="14225807" y="12390"/>
                  <a:pt x="14253481" y="0"/>
                  <a:pt x="14284048" y="0"/>
                </a:cubicBezTo>
                <a:cubicBezTo>
                  <a:pt x="14314616" y="0"/>
                  <a:pt x="14342290" y="12390"/>
                  <a:pt x="14362321" y="32421"/>
                </a:cubicBezTo>
                <a:lnTo>
                  <a:pt x="14369789" y="43497"/>
                </a:lnTo>
                <a:lnTo>
                  <a:pt x="14374311" y="40449"/>
                </a:lnTo>
                <a:cubicBezTo>
                  <a:pt x="14387554" y="34847"/>
                  <a:pt x="14402115" y="31750"/>
                  <a:pt x="14417398" y="31750"/>
                </a:cubicBezTo>
                <a:cubicBezTo>
                  <a:pt x="14432682" y="31750"/>
                  <a:pt x="14447242" y="34847"/>
                  <a:pt x="14460486" y="40449"/>
                </a:cubicBezTo>
                <a:lnTo>
                  <a:pt x="14465817" y="44043"/>
                </a:lnTo>
                <a:lnTo>
                  <a:pt x="14473653" y="32421"/>
                </a:lnTo>
                <a:cubicBezTo>
                  <a:pt x="14493685" y="12390"/>
                  <a:pt x="14521359" y="0"/>
                  <a:pt x="14551926" y="0"/>
                </a:cubicBezTo>
                <a:cubicBezTo>
                  <a:pt x="14582494" y="0"/>
                  <a:pt x="14610168" y="12390"/>
                  <a:pt x="14630199" y="32421"/>
                </a:cubicBezTo>
                <a:lnTo>
                  <a:pt x="14637667" y="43497"/>
                </a:lnTo>
                <a:lnTo>
                  <a:pt x="14642189" y="40449"/>
                </a:lnTo>
                <a:cubicBezTo>
                  <a:pt x="14655432" y="34847"/>
                  <a:pt x="14669993" y="31750"/>
                  <a:pt x="14685276" y="31750"/>
                </a:cubicBezTo>
                <a:cubicBezTo>
                  <a:pt x="14700560" y="31750"/>
                  <a:pt x="14715120" y="34847"/>
                  <a:pt x="14728364" y="40449"/>
                </a:cubicBezTo>
                <a:lnTo>
                  <a:pt x="14733696" y="44044"/>
                </a:lnTo>
                <a:lnTo>
                  <a:pt x="14741532" y="32421"/>
                </a:lnTo>
                <a:cubicBezTo>
                  <a:pt x="14761564" y="12390"/>
                  <a:pt x="14789238" y="0"/>
                  <a:pt x="14819805" y="0"/>
                </a:cubicBezTo>
                <a:cubicBezTo>
                  <a:pt x="14850373" y="0"/>
                  <a:pt x="14878047" y="12390"/>
                  <a:pt x="14898078" y="32421"/>
                </a:cubicBezTo>
                <a:lnTo>
                  <a:pt x="14905546" y="43497"/>
                </a:lnTo>
                <a:lnTo>
                  <a:pt x="14910068" y="40449"/>
                </a:lnTo>
                <a:cubicBezTo>
                  <a:pt x="14923311" y="34847"/>
                  <a:pt x="14937872" y="31750"/>
                  <a:pt x="14953155" y="31750"/>
                </a:cubicBezTo>
                <a:cubicBezTo>
                  <a:pt x="14968439" y="31750"/>
                  <a:pt x="14982999" y="34847"/>
                  <a:pt x="14996243" y="40449"/>
                </a:cubicBezTo>
                <a:lnTo>
                  <a:pt x="15001574" y="44043"/>
                </a:lnTo>
                <a:lnTo>
                  <a:pt x="15009410" y="32421"/>
                </a:lnTo>
                <a:cubicBezTo>
                  <a:pt x="15029442" y="12390"/>
                  <a:pt x="15057116" y="0"/>
                  <a:pt x="15087683" y="0"/>
                </a:cubicBezTo>
                <a:cubicBezTo>
                  <a:pt x="15118251" y="0"/>
                  <a:pt x="15145924" y="12390"/>
                  <a:pt x="15165956" y="32421"/>
                </a:cubicBezTo>
                <a:lnTo>
                  <a:pt x="15173424" y="43497"/>
                </a:lnTo>
                <a:lnTo>
                  <a:pt x="15177946" y="40449"/>
                </a:lnTo>
                <a:cubicBezTo>
                  <a:pt x="15191189" y="34847"/>
                  <a:pt x="15205749" y="31750"/>
                  <a:pt x="15221033" y="31750"/>
                </a:cubicBezTo>
                <a:cubicBezTo>
                  <a:pt x="15236317" y="31750"/>
                  <a:pt x="15250877" y="34847"/>
                  <a:pt x="15264121" y="40449"/>
                </a:cubicBezTo>
                <a:lnTo>
                  <a:pt x="15269452" y="44043"/>
                </a:lnTo>
                <a:lnTo>
                  <a:pt x="15277288" y="32421"/>
                </a:lnTo>
                <a:cubicBezTo>
                  <a:pt x="15297320" y="12390"/>
                  <a:pt x="15324994" y="0"/>
                  <a:pt x="15355561" y="0"/>
                </a:cubicBezTo>
                <a:cubicBezTo>
                  <a:pt x="15386129" y="0"/>
                  <a:pt x="15413802" y="12390"/>
                  <a:pt x="15433834" y="32421"/>
                </a:cubicBezTo>
                <a:lnTo>
                  <a:pt x="15441302" y="43497"/>
                </a:lnTo>
                <a:lnTo>
                  <a:pt x="15445824" y="40449"/>
                </a:lnTo>
                <a:cubicBezTo>
                  <a:pt x="15459067" y="34847"/>
                  <a:pt x="15473627" y="31750"/>
                  <a:pt x="15488911" y="31750"/>
                </a:cubicBezTo>
                <a:cubicBezTo>
                  <a:pt x="15504195" y="31750"/>
                  <a:pt x="15518755" y="34847"/>
                  <a:pt x="15531999" y="40449"/>
                </a:cubicBezTo>
                <a:lnTo>
                  <a:pt x="15537331" y="44044"/>
                </a:lnTo>
                <a:lnTo>
                  <a:pt x="15545167" y="32421"/>
                </a:lnTo>
                <a:cubicBezTo>
                  <a:pt x="15565199" y="12390"/>
                  <a:pt x="15592873" y="0"/>
                  <a:pt x="15623440" y="0"/>
                </a:cubicBezTo>
                <a:cubicBezTo>
                  <a:pt x="15654008" y="0"/>
                  <a:pt x="15681682" y="12390"/>
                  <a:pt x="15701713" y="32421"/>
                </a:cubicBezTo>
                <a:lnTo>
                  <a:pt x="15709181" y="43497"/>
                </a:lnTo>
                <a:lnTo>
                  <a:pt x="15713703" y="40449"/>
                </a:lnTo>
                <a:cubicBezTo>
                  <a:pt x="15726946" y="34847"/>
                  <a:pt x="15741507" y="31750"/>
                  <a:pt x="15756790" y="31750"/>
                </a:cubicBezTo>
                <a:cubicBezTo>
                  <a:pt x="15772074" y="31750"/>
                  <a:pt x="15786634" y="34847"/>
                  <a:pt x="15799878" y="40449"/>
                </a:cubicBezTo>
                <a:lnTo>
                  <a:pt x="15805210" y="44043"/>
                </a:lnTo>
                <a:lnTo>
                  <a:pt x="15813046" y="32421"/>
                </a:lnTo>
                <a:cubicBezTo>
                  <a:pt x="15833078" y="12390"/>
                  <a:pt x="15860750" y="0"/>
                  <a:pt x="15891318" y="0"/>
                </a:cubicBezTo>
                <a:cubicBezTo>
                  <a:pt x="15921886" y="0"/>
                  <a:pt x="15949562" y="12390"/>
                  <a:pt x="15969590" y="32421"/>
                </a:cubicBezTo>
                <a:lnTo>
                  <a:pt x="15977058" y="43497"/>
                </a:lnTo>
                <a:lnTo>
                  <a:pt x="15981582" y="40449"/>
                </a:lnTo>
                <a:cubicBezTo>
                  <a:pt x="15994826" y="34847"/>
                  <a:pt x="16009386" y="31750"/>
                  <a:pt x="16024670" y="31750"/>
                </a:cubicBezTo>
                <a:cubicBezTo>
                  <a:pt x="16039954" y="31750"/>
                  <a:pt x="16054514" y="34847"/>
                  <a:pt x="16067754" y="40449"/>
                </a:cubicBezTo>
                <a:lnTo>
                  <a:pt x="16073086" y="44043"/>
                </a:lnTo>
                <a:lnTo>
                  <a:pt x="16080922" y="32421"/>
                </a:lnTo>
                <a:cubicBezTo>
                  <a:pt x="16100954" y="12390"/>
                  <a:pt x="16128630" y="0"/>
                  <a:pt x="16159198" y="0"/>
                </a:cubicBezTo>
                <a:cubicBezTo>
                  <a:pt x="16189766" y="0"/>
                  <a:pt x="16217438" y="12390"/>
                  <a:pt x="16237470" y="32421"/>
                </a:cubicBezTo>
                <a:lnTo>
                  <a:pt x="16244938" y="43497"/>
                </a:lnTo>
                <a:lnTo>
                  <a:pt x="16249458" y="40449"/>
                </a:lnTo>
                <a:cubicBezTo>
                  <a:pt x="16262702" y="34847"/>
                  <a:pt x="16277262" y="31750"/>
                  <a:pt x="16292546" y="31750"/>
                </a:cubicBezTo>
                <a:cubicBezTo>
                  <a:pt x="16307830" y="31750"/>
                  <a:pt x="16322390" y="34847"/>
                  <a:pt x="16335634" y="40449"/>
                </a:cubicBezTo>
                <a:lnTo>
                  <a:pt x="16340966" y="44044"/>
                </a:lnTo>
                <a:lnTo>
                  <a:pt x="16348802" y="32421"/>
                </a:lnTo>
                <a:cubicBezTo>
                  <a:pt x="16368834" y="12390"/>
                  <a:pt x="16396510" y="0"/>
                  <a:pt x="16427074" y="0"/>
                </a:cubicBezTo>
                <a:cubicBezTo>
                  <a:pt x="16457642" y="0"/>
                  <a:pt x="16485318" y="12390"/>
                  <a:pt x="16505350" y="32421"/>
                </a:cubicBezTo>
                <a:lnTo>
                  <a:pt x="16512818" y="43497"/>
                </a:lnTo>
                <a:lnTo>
                  <a:pt x="16517338" y="40449"/>
                </a:lnTo>
                <a:cubicBezTo>
                  <a:pt x="16530582" y="34847"/>
                  <a:pt x="16545142" y="31750"/>
                  <a:pt x="16560426" y="31750"/>
                </a:cubicBezTo>
                <a:cubicBezTo>
                  <a:pt x="16575710" y="31750"/>
                  <a:pt x="16590270" y="34847"/>
                  <a:pt x="16603514" y="40449"/>
                </a:cubicBezTo>
                <a:lnTo>
                  <a:pt x="16608838" y="44040"/>
                </a:lnTo>
                <a:lnTo>
                  <a:pt x="16616674" y="32421"/>
                </a:lnTo>
                <a:cubicBezTo>
                  <a:pt x="16636706" y="12390"/>
                  <a:pt x="16664378" y="0"/>
                  <a:pt x="16694946" y="0"/>
                </a:cubicBezTo>
                <a:cubicBezTo>
                  <a:pt x="16725514" y="0"/>
                  <a:pt x="16753186" y="12390"/>
                  <a:pt x="16773218" y="32421"/>
                </a:cubicBezTo>
                <a:lnTo>
                  <a:pt x="16780686" y="43497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695" name="フリーフォーム: 図形 694">
            <a:extLst>
              <a:ext uri="{FF2B5EF4-FFF2-40B4-BE49-F238E27FC236}">
                <a16:creationId xmlns:a16="http://schemas.microsoft.com/office/drawing/2014/main" id="{E54780DF-A268-D88C-F3AE-30A0FF558910}"/>
              </a:ext>
            </a:extLst>
          </p:cNvPr>
          <p:cNvSpPr/>
          <p:nvPr/>
        </p:nvSpPr>
        <p:spPr bwMode="auto">
          <a:xfrm>
            <a:off x="677525" y="1499093"/>
            <a:ext cx="8584493" cy="63870"/>
          </a:xfrm>
          <a:custGeom>
            <a:avLst/>
            <a:gdLst>
              <a:gd name="connsiteX0" fmla="*/ 97508 w 17198836"/>
              <a:gd name="connsiteY0" fmla="*/ 0 h 369690"/>
              <a:gd name="connsiteX1" fmla="*/ 195016 w 17198836"/>
              <a:gd name="connsiteY1" fmla="*/ 219127 h 369690"/>
              <a:gd name="connsiteX2" fmla="*/ 190388 w 17198836"/>
              <a:gd name="connsiteY2" fmla="*/ 270645 h 369690"/>
              <a:gd name="connsiteX3" fmla="*/ 196714 w 17198836"/>
              <a:gd name="connsiteY3" fmla="*/ 261060 h 369690"/>
              <a:gd name="connsiteX4" fmla="*/ 234668 w 17198836"/>
              <a:gd name="connsiteY4" fmla="*/ 243840 h 369690"/>
              <a:gd name="connsiteX5" fmla="*/ 254319 w 17198836"/>
              <a:gd name="connsiteY5" fmla="*/ 248292 h 369690"/>
              <a:gd name="connsiteX6" fmla="*/ 271580 w 17198836"/>
              <a:gd name="connsiteY6" fmla="*/ 260333 h 369690"/>
              <a:gd name="connsiteX7" fmla="*/ 267878 w 17198836"/>
              <a:gd name="connsiteY7" fmla="*/ 219127 h 369690"/>
              <a:gd name="connsiteX8" fmla="*/ 365386 w 17198836"/>
              <a:gd name="connsiteY8" fmla="*/ 0 h 369690"/>
              <a:gd name="connsiteX9" fmla="*/ 462894 w 17198836"/>
              <a:gd name="connsiteY9" fmla="*/ 219127 h 369690"/>
              <a:gd name="connsiteX10" fmla="*/ 458266 w 17198836"/>
              <a:gd name="connsiteY10" fmla="*/ 270645 h 369690"/>
              <a:gd name="connsiteX11" fmla="*/ 464592 w 17198836"/>
              <a:gd name="connsiteY11" fmla="*/ 261060 h 369690"/>
              <a:gd name="connsiteX12" fmla="*/ 502546 w 17198836"/>
              <a:gd name="connsiteY12" fmla="*/ 243840 h 369690"/>
              <a:gd name="connsiteX13" fmla="*/ 522197 w 17198836"/>
              <a:gd name="connsiteY13" fmla="*/ 248292 h 369690"/>
              <a:gd name="connsiteX14" fmla="*/ 539459 w 17198836"/>
              <a:gd name="connsiteY14" fmla="*/ 260334 h 369690"/>
              <a:gd name="connsiteX15" fmla="*/ 535757 w 17198836"/>
              <a:gd name="connsiteY15" fmla="*/ 219127 h 369690"/>
              <a:gd name="connsiteX16" fmla="*/ 633265 w 17198836"/>
              <a:gd name="connsiteY16" fmla="*/ 0 h 369690"/>
              <a:gd name="connsiteX17" fmla="*/ 730773 w 17198836"/>
              <a:gd name="connsiteY17" fmla="*/ 219127 h 369690"/>
              <a:gd name="connsiteX18" fmla="*/ 726145 w 17198836"/>
              <a:gd name="connsiteY18" fmla="*/ 270645 h 369690"/>
              <a:gd name="connsiteX19" fmla="*/ 732471 w 17198836"/>
              <a:gd name="connsiteY19" fmla="*/ 261060 h 369690"/>
              <a:gd name="connsiteX20" fmla="*/ 770425 w 17198836"/>
              <a:gd name="connsiteY20" fmla="*/ 243840 h 369690"/>
              <a:gd name="connsiteX21" fmla="*/ 790076 w 17198836"/>
              <a:gd name="connsiteY21" fmla="*/ 248292 h 369690"/>
              <a:gd name="connsiteX22" fmla="*/ 807337 w 17198836"/>
              <a:gd name="connsiteY22" fmla="*/ 260333 h 369690"/>
              <a:gd name="connsiteX23" fmla="*/ 803635 w 17198836"/>
              <a:gd name="connsiteY23" fmla="*/ 219127 h 369690"/>
              <a:gd name="connsiteX24" fmla="*/ 901143 w 17198836"/>
              <a:gd name="connsiteY24" fmla="*/ 0 h 369690"/>
              <a:gd name="connsiteX25" fmla="*/ 998651 w 17198836"/>
              <a:gd name="connsiteY25" fmla="*/ 219127 h 369690"/>
              <a:gd name="connsiteX26" fmla="*/ 994023 w 17198836"/>
              <a:gd name="connsiteY26" fmla="*/ 270645 h 369690"/>
              <a:gd name="connsiteX27" fmla="*/ 1000349 w 17198836"/>
              <a:gd name="connsiteY27" fmla="*/ 261060 h 369690"/>
              <a:gd name="connsiteX28" fmla="*/ 1038303 w 17198836"/>
              <a:gd name="connsiteY28" fmla="*/ 243840 h 369690"/>
              <a:gd name="connsiteX29" fmla="*/ 1057954 w 17198836"/>
              <a:gd name="connsiteY29" fmla="*/ 248292 h 369690"/>
              <a:gd name="connsiteX30" fmla="*/ 1075215 w 17198836"/>
              <a:gd name="connsiteY30" fmla="*/ 260333 h 369690"/>
              <a:gd name="connsiteX31" fmla="*/ 1071513 w 17198836"/>
              <a:gd name="connsiteY31" fmla="*/ 219127 h 369690"/>
              <a:gd name="connsiteX32" fmla="*/ 1169021 w 17198836"/>
              <a:gd name="connsiteY32" fmla="*/ 0 h 369690"/>
              <a:gd name="connsiteX33" fmla="*/ 1266529 w 17198836"/>
              <a:gd name="connsiteY33" fmla="*/ 219127 h 369690"/>
              <a:gd name="connsiteX34" fmla="*/ 1261901 w 17198836"/>
              <a:gd name="connsiteY34" fmla="*/ 270645 h 369690"/>
              <a:gd name="connsiteX35" fmla="*/ 1268227 w 17198836"/>
              <a:gd name="connsiteY35" fmla="*/ 261060 h 369690"/>
              <a:gd name="connsiteX36" fmla="*/ 1306181 w 17198836"/>
              <a:gd name="connsiteY36" fmla="*/ 243840 h 369690"/>
              <a:gd name="connsiteX37" fmla="*/ 1325832 w 17198836"/>
              <a:gd name="connsiteY37" fmla="*/ 248292 h 369690"/>
              <a:gd name="connsiteX38" fmla="*/ 1343094 w 17198836"/>
              <a:gd name="connsiteY38" fmla="*/ 260334 h 369690"/>
              <a:gd name="connsiteX39" fmla="*/ 1339392 w 17198836"/>
              <a:gd name="connsiteY39" fmla="*/ 219127 h 369690"/>
              <a:gd name="connsiteX40" fmla="*/ 1436900 w 17198836"/>
              <a:gd name="connsiteY40" fmla="*/ 0 h 369690"/>
              <a:gd name="connsiteX41" fmla="*/ 1534407 w 17198836"/>
              <a:gd name="connsiteY41" fmla="*/ 219127 h 369690"/>
              <a:gd name="connsiteX42" fmla="*/ 1529779 w 17198836"/>
              <a:gd name="connsiteY42" fmla="*/ 270645 h 369690"/>
              <a:gd name="connsiteX43" fmla="*/ 1536105 w 17198836"/>
              <a:gd name="connsiteY43" fmla="*/ 261060 h 369690"/>
              <a:gd name="connsiteX44" fmla="*/ 1574059 w 17198836"/>
              <a:gd name="connsiteY44" fmla="*/ 243840 h 369690"/>
              <a:gd name="connsiteX45" fmla="*/ 1593710 w 17198836"/>
              <a:gd name="connsiteY45" fmla="*/ 248292 h 369690"/>
              <a:gd name="connsiteX46" fmla="*/ 1610972 w 17198836"/>
              <a:gd name="connsiteY46" fmla="*/ 260333 h 369690"/>
              <a:gd name="connsiteX47" fmla="*/ 1607269 w 17198836"/>
              <a:gd name="connsiteY47" fmla="*/ 219127 h 369690"/>
              <a:gd name="connsiteX48" fmla="*/ 1704776 w 17198836"/>
              <a:gd name="connsiteY48" fmla="*/ 0 h 369690"/>
              <a:gd name="connsiteX49" fmla="*/ 1802285 w 17198836"/>
              <a:gd name="connsiteY49" fmla="*/ 219127 h 369690"/>
              <a:gd name="connsiteX50" fmla="*/ 1797658 w 17198836"/>
              <a:gd name="connsiteY50" fmla="*/ 270644 h 369690"/>
              <a:gd name="connsiteX51" fmla="*/ 1803982 w 17198836"/>
              <a:gd name="connsiteY51" fmla="*/ 261060 h 369690"/>
              <a:gd name="connsiteX52" fmla="*/ 1841936 w 17198836"/>
              <a:gd name="connsiteY52" fmla="*/ 243840 h 369690"/>
              <a:gd name="connsiteX53" fmla="*/ 1861588 w 17198836"/>
              <a:gd name="connsiteY53" fmla="*/ 248292 h 369690"/>
              <a:gd name="connsiteX54" fmla="*/ 1878849 w 17198836"/>
              <a:gd name="connsiteY54" fmla="*/ 260333 h 369690"/>
              <a:gd name="connsiteX55" fmla="*/ 1875148 w 17198836"/>
              <a:gd name="connsiteY55" fmla="*/ 219127 h 369690"/>
              <a:gd name="connsiteX56" fmla="*/ 1972656 w 17198836"/>
              <a:gd name="connsiteY56" fmla="*/ 0 h 369690"/>
              <a:gd name="connsiteX57" fmla="*/ 2070163 w 17198836"/>
              <a:gd name="connsiteY57" fmla="*/ 219127 h 369690"/>
              <a:gd name="connsiteX58" fmla="*/ 2065535 w 17198836"/>
              <a:gd name="connsiteY58" fmla="*/ 270645 h 369690"/>
              <a:gd name="connsiteX59" fmla="*/ 2071861 w 17198836"/>
              <a:gd name="connsiteY59" fmla="*/ 261060 h 369690"/>
              <a:gd name="connsiteX60" fmla="*/ 2109815 w 17198836"/>
              <a:gd name="connsiteY60" fmla="*/ 243840 h 369690"/>
              <a:gd name="connsiteX61" fmla="*/ 2129466 w 17198836"/>
              <a:gd name="connsiteY61" fmla="*/ 248292 h 369690"/>
              <a:gd name="connsiteX62" fmla="*/ 2146729 w 17198836"/>
              <a:gd name="connsiteY62" fmla="*/ 260334 h 369690"/>
              <a:gd name="connsiteX63" fmla="*/ 2143026 w 17198836"/>
              <a:gd name="connsiteY63" fmla="*/ 219127 h 369690"/>
              <a:gd name="connsiteX64" fmla="*/ 2240534 w 17198836"/>
              <a:gd name="connsiteY64" fmla="*/ 0 h 369690"/>
              <a:gd name="connsiteX65" fmla="*/ 2338041 w 17198836"/>
              <a:gd name="connsiteY65" fmla="*/ 219127 h 369690"/>
              <a:gd name="connsiteX66" fmla="*/ 2333414 w 17198836"/>
              <a:gd name="connsiteY66" fmla="*/ 270646 h 369690"/>
              <a:gd name="connsiteX67" fmla="*/ 2339741 w 17198836"/>
              <a:gd name="connsiteY67" fmla="*/ 261060 h 369690"/>
              <a:gd name="connsiteX68" fmla="*/ 2377694 w 17198836"/>
              <a:gd name="connsiteY68" fmla="*/ 243840 h 369690"/>
              <a:gd name="connsiteX69" fmla="*/ 2397346 w 17198836"/>
              <a:gd name="connsiteY69" fmla="*/ 248292 h 369690"/>
              <a:gd name="connsiteX70" fmla="*/ 2414606 w 17198836"/>
              <a:gd name="connsiteY70" fmla="*/ 260333 h 369690"/>
              <a:gd name="connsiteX71" fmla="*/ 2410905 w 17198836"/>
              <a:gd name="connsiteY71" fmla="*/ 219127 h 369690"/>
              <a:gd name="connsiteX72" fmla="*/ 2508413 w 17198836"/>
              <a:gd name="connsiteY72" fmla="*/ 0 h 369690"/>
              <a:gd name="connsiteX73" fmla="*/ 2605921 w 17198836"/>
              <a:gd name="connsiteY73" fmla="*/ 219127 h 369690"/>
              <a:gd name="connsiteX74" fmla="*/ 2601293 w 17198836"/>
              <a:gd name="connsiteY74" fmla="*/ 270643 h 369690"/>
              <a:gd name="connsiteX75" fmla="*/ 2607618 w 17198836"/>
              <a:gd name="connsiteY75" fmla="*/ 261060 h 369690"/>
              <a:gd name="connsiteX76" fmla="*/ 2645572 w 17198836"/>
              <a:gd name="connsiteY76" fmla="*/ 243840 h 369690"/>
              <a:gd name="connsiteX77" fmla="*/ 2665223 w 17198836"/>
              <a:gd name="connsiteY77" fmla="*/ 248292 h 369690"/>
              <a:gd name="connsiteX78" fmla="*/ 2682484 w 17198836"/>
              <a:gd name="connsiteY78" fmla="*/ 260333 h 369690"/>
              <a:gd name="connsiteX79" fmla="*/ 2678782 w 17198836"/>
              <a:gd name="connsiteY79" fmla="*/ 219127 h 369690"/>
              <a:gd name="connsiteX80" fmla="*/ 2776292 w 17198836"/>
              <a:gd name="connsiteY80" fmla="*/ 0 h 369690"/>
              <a:gd name="connsiteX81" fmla="*/ 2873798 w 17198836"/>
              <a:gd name="connsiteY81" fmla="*/ 219127 h 369690"/>
              <a:gd name="connsiteX82" fmla="*/ 2869171 w 17198836"/>
              <a:gd name="connsiteY82" fmla="*/ 270646 h 369690"/>
              <a:gd name="connsiteX83" fmla="*/ 2875496 w 17198836"/>
              <a:gd name="connsiteY83" fmla="*/ 261060 h 369690"/>
              <a:gd name="connsiteX84" fmla="*/ 2913451 w 17198836"/>
              <a:gd name="connsiteY84" fmla="*/ 243840 h 369690"/>
              <a:gd name="connsiteX85" fmla="*/ 2933103 w 17198836"/>
              <a:gd name="connsiteY85" fmla="*/ 248292 h 369690"/>
              <a:gd name="connsiteX86" fmla="*/ 2950363 w 17198836"/>
              <a:gd name="connsiteY86" fmla="*/ 260334 h 369690"/>
              <a:gd name="connsiteX87" fmla="*/ 2946662 w 17198836"/>
              <a:gd name="connsiteY87" fmla="*/ 219127 h 369690"/>
              <a:gd name="connsiteX88" fmla="*/ 3044169 w 17198836"/>
              <a:gd name="connsiteY88" fmla="*/ 0 h 369690"/>
              <a:gd name="connsiteX89" fmla="*/ 3141677 w 17198836"/>
              <a:gd name="connsiteY89" fmla="*/ 219127 h 369690"/>
              <a:gd name="connsiteX90" fmla="*/ 3137049 w 17198836"/>
              <a:gd name="connsiteY90" fmla="*/ 270645 h 369690"/>
              <a:gd name="connsiteX91" fmla="*/ 3143375 w 17198836"/>
              <a:gd name="connsiteY91" fmla="*/ 261060 h 369690"/>
              <a:gd name="connsiteX92" fmla="*/ 3181329 w 17198836"/>
              <a:gd name="connsiteY92" fmla="*/ 243840 h 369690"/>
              <a:gd name="connsiteX93" fmla="*/ 3200980 w 17198836"/>
              <a:gd name="connsiteY93" fmla="*/ 248292 h 369690"/>
              <a:gd name="connsiteX94" fmla="*/ 3218241 w 17198836"/>
              <a:gd name="connsiteY94" fmla="*/ 260333 h 369690"/>
              <a:gd name="connsiteX95" fmla="*/ 3214539 w 17198836"/>
              <a:gd name="connsiteY95" fmla="*/ 219127 h 369690"/>
              <a:gd name="connsiteX96" fmla="*/ 3312047 w 17198836"/>
              <a:gd name="connsiteY96" fmla="*/ 0 h 369690"/>
              <a:gd name="connsiteX97" fmla="*/ 3409555 w 17198836"/>
              <a:gd name="connsiteY97" fmla="*/ 219127 h 369690"/>
              <a:gd name="connsiteX98" fmla="*/ 3404928 w 17198836"/>
              <a:gd name="connsiteY98" fmla="*/ 270645 h 369690"/>
              <a:gd name="connsiteX99" fmla="*/ 3411253 w 17198836"/>
              <a:gd name="connsiteY99" fmla="*/ 261060 h 369690"/>
              <a:gd name="connsiteX100" fmla="*/ 3449207 w 17198836"/>
              <a:gd name="connsiteY100" fmla="*/ 243840 h 369690"/>
              <a:gd name="connsiteX101" fmla="*/ 3468858 w 17198836"/>
              <a:gd name="connsiteY101" fmla="*/ 248292 h 369690"/>
              <a:gd name="connsiteX102" fmla="*/ 3486118 w 17198836"/>
              <a:gd name="connsiteY102" fmla="*/ 260332 h 369690"/>
              <a:gd name="connsiteX103" fmla="*/ 3482418 w 17198836"/>
              <a:gd name="connsiteY103" fmla="*/ 219127 h 369690"/>
              <a:gd name="connsiteX104" fmla="*/ 3579926 w 17198836"/>
              <a:gd name="connsiteY104" fmla="*/ 0 h 369690"/>
              <a:gd name="connsiteX105" fmla="*/ 3677433 w 17198836"/>
              <a:gd name="connsiteY105" fmla="*/ 219127 h 369690"/>
              <a:gd name="connsiteX106" fmla="*/ 3672805 w 17198836"/>
              <a:gd name="connsiteY106" fmla="*/ 270645 h 369690"/>
              <a:gd name="connsiteX107" fmla="*/ 3679132 w 17198836"/>
              <a:gd name="connsiteY107" fmla="*/ 261060 h 369690"/>
              <a:gd name="connsiteX108" fmla="*/ 3717085 w 17198836"/>
              <a:gd name="connsiteY108" fmla="*/ 243840 h 369690"/>
              <a:gd name="connsiteX109" fmla="*/ 3736738 w 17198836"/>
              <a:gd name="connsiteY109" fmla="*/ 248292 h 369690"/>
              <a:gd name="connsiteX110" fmla="*/ 3753997 w 17198836"/>
              <a:gd name="connsiteY110" fmla="*/ 260333 h 369690"/>
              <a:gd name="connsiteX111" fmla="*/ 3750294 w 17198836"/>
              <a:gd name="connsiteY111" fmla="*/ 219127 h 369690"/>
              <a:gd name="connsiteX112" fmla="*/ 3847802 w 17198836"/>
              <a:gd name="connsiteY112" fmla="*/ 0 h 369690"/>
              <a:gd name="connsiteX113" fmla="*/ 3945311 w 17198836"/>
              <a:gd name="connsiteY113" fmla="*/ 219127 h 369690"/>
              <a:gd name="connsiteX114" fmla="*/ 3940684 w 17198836"/>
              <a:gd name="connsiteY114" fmla="*/ 270645 h 369690"/>
              <a:gd name="connsiteX115" fmla="*/ 3947008 w 17198836"/>
              <a:gd name="connsiteY115" fmla="*/ 261060 h 369690"/>
              <a:gd name="connsiteX116" fmla="*/ 3984963 w 17198836"/>
              <a:gd name="connsiteY116" fmla="*/ 243840 h 369690"/>
              <a:gd name="connsiteX117" fmla="*/ 4004614 w 17198836"/>
              <a:gd name="connsiteY117" fmla="*/ 248292 h 369690"/>
              <a:gd name="connsiteX118" fmla="*/ 4021875 w 17198836"/>
              <a:gd name="connsiteY118" fmla="*/ 260334 h 369690"/>
              <a:gd name="connsiteX119" fmla="*/ 4018175 w 17198836"/>
              <a:gd name="connsiteY119" fmla="*/ 219127 h 369690"/>
              <a:gd name="connsiteX120" fmla="*/ 4115683 w 17198836"/>
              <a:gd name="connsiteY120" fmla="*/ 0 h 369690"/>
              <a:gd name="connsiteX121" fmla="*/ 4213190 w 17198836"/>
              <a:gd name="connsiteY121" fmla="*/ 219127 h 369690"/>
              <a:gd name="connsiteX122" fmla="*/ 4208562 w 17198836"/>
              <a:gd name="connsiteY122" fmla="*/ 270645 h 369690"/>
              <a:gd name="connsiteX123" fmla="*/ 4214889 w 17198836"/>
              <a:gd name="connsiteY123" fmla="*/ 261060 h 369690"/>
              <a:gd name="connsiteX124" fmla="*/ 4252842 w 17198836"/>
              <a:gd name="connsiteY124" fmla="*/ 243840 h 369690"/>
              <a:gd name="connsiteX125" fmla="*/ 4272495 w 17198836"/>
              <a:gd name="connsiteY125" fmla="*/ 248292 h 369690"/>
              <a:gd name="connsiteX126" fmla="*/ 4289755 w 17198836"/>
              <a:gd name="connsiteY126" fmla="*/ 260333 h 369690"/>
              <a:gd name="connsiteX127" fmla="*/ 4286051 w 17198836"/>
              <a:gd name="connsiteY127" fmla="*/ 219127 h 369690"/>
              <a:gd name="connsiteX128" fmla="*/ 4383559 w 17198836"/>
              <a:gd name="connsiteY128" fmla="*/ 0 h 369690"/>
              <a:gd name="connsiteX129" fmla="*/ 4481068 w 17198836"/>
              <a:gd name="connsiteY129" fmla="*/ 219127 h 369690"/>
              <a:gd name="connsiteX130" fmla="*/ 4476441 w 17198836"/>
              <a:gd name="connsiteY130" fmla="*/ 270645 h 369690"/>
              <a:gd name="connsiteX131" fmla="*/ 4482765 w 17198836"/>
              <a:gd name="connsiteY131" fmla="*/ 261060 h 369690"/>
              <a:gd name="connsiteX132" fmla="*/ 4520720 w 17198836"/>
              <a:gd name="connsiteY132" fmla="*/ 243840 h 369690"/>
              <a:gd name="connsiteX133" fmla="*/ 4540370 w 17198836"/>
              <a:gd name="connsiteY133" fmla="*/ 248292 h 369690"/>
              <a:gd name="connsiteX134" fmla="*/ 4557632 w 17198836"/>
              <a:gd name="connsiteY134" fmla="*/ 260333 h 369690"/>
              <a:gd name="connsiteX135" fmla="*/ 4553931 w 17198836"/>
              <a:gd name="connsiteY135" fmla="*/ 219127 h 369690"/>
              <a:gd name="connsiteX136" fmla="*/ 4651438 w 17198836"/>
              <a:gd name="connsiteY136" fmla="*/ 0 h 369690"/>
              <a:gd name="connsiteX137" fmla="*/ 4748946 w 17198836"/>
              <a:gd name="connsiteY137" fmla="*/ 219127 h 369690"/>
              <a:gd name="connsiteX138" fmla="*/ 4744319 w 17198836"/>
              <a:gd name="connsiteY138" fmla="*/ 270645 h 369690"/>
              <a:gd name="connsiteX139" fmla="*/ 4750644 w 17198836"/>
              <a:gd name="connsiteY139" fmla="*/ 261060 h 369690"/>
              <a:gd name="connsiteX140" fmla="*/ 4788599 w 17198836"/>
              <a:gd name="connsiteY140" fmla="*/ 243840 h 369690"/>
              <a:gd name="connsiteX141" fmla="*/ 4808249 w 17198836"/>
              <a:gd name="connsiteY141" fmla="*/ 248292 h 369690"/>
              <a:gd name="connsiteX142" fmla="*/ 4825512 w 17198836"/>
              <a:gd name="connsiteY142" fmla="*/ 260334 h 369690"/>
              <a:gd name="connsiteX143" fmla="*/ 4821808 w 17198836"/>
              <a:gd name="connsiteY143" fmla="*/ 219127 h 369690"/>
              <a:gd name="connsiteX144" fmla="*/ 4919316 w 17198836"/>
              <a:gd name="connsiteY144" fmla="*/ 0 h 369690"/>
              <a:gd name="connsiteX145" fmla="*/ 5016825 w 17198836"/>
              <a:gd name="connsiteY145" fmla="*/ 219127 h 369690"/>
              <a:gd name="connsiteX146" fmla="*/ 5012198 w 17198836"/>
              <a:gd name="connsiteY146" fmla="*/ 270645 h 369690"/>
              <a:gd name="connsiteX147" fmla="*/ 5018522 w 17198836"/>
              <a:gd name="connsiteY147" fmla="*/ 261060 h 369690"/>
              <a:gd name="connsiteX148" fmla="*/ 5056477 w 17198836"/>
              <a:gd name="connsiteY148" fmla="*/ 243840 h 369690"/>
              <a:gd name="connsiteX149" fmla="*/ 5076127 w 17198836"/>
              <a:gd name="connsiteY149" fmla="*/ 248292 h 369690"/>
              <a:gd name="connsiteX150" fmla="*/ 5093388 w 17198836"/>
              <a:gd name="connsiteY150" fmla="*/ 260333 h 369690"/>
              <a:gd name="connsiteX151" fmla="*/ 5089688 w 17198836"/>
              <a:gd name="connsiteY151" fmla="*/ 219127 h 369690"/>
              <a:gd name="connsiteX152" fmla="*/ 5187195 w 17198836"/>
              <a:gd name="connsiteY152" fmla="*/ 0 h 369690"/>
              <a:gd name="connsiteX153" fmla="*/ 5284703 w 17198836"/>
              <a:gd name="connsiteY153" fmla="*/ 219127 h 369690"/>
              <a:gd name="connsiteX154" fmla="*/ 5280076 w 17198836"/>
              <a:gd name="connsiteY154" fmla="*/ 270645 h 369690"/>
              <a:gd name="connsiteX155" fmla="*/ 5286401 w 17198836"/>
              <a:gd name="connsiteY155" fmla="*/ 261060 h 369690"/>
              <a:gd name="connsiteX156" fmla="*/ 5324355 w 17198836"/>
              <a:gd name="connsiteY156" fmla="*/ 243840 h 369690"/>
              <a:gd name="connsiteX157" fmla="*/ 5344006 w 17198836"/>
              <a:gd name="connsiteY157" fmla="*/ 248292 h 369690"/>
              <a:gd name="connsiteX158" fmla="*/ 5361267 w 17198836"/>
              <a:gd name="connsiteY158" fmla="*/ 260333 h 369690"/>
              <a:gd name="connsiteX159" fmla="*/ 5357564 w 17198836"/>
              <a:gd name="connsiteY159" fmla="*/ 219127 h 369690"/>
              <a:gd name="connsiteX160" fmla="*/ 5455073 w 17198836"/>
              <a:gd name="connsiteY160" fmla="*/ 0 h 369690"/>
              <a:gd name="connsiteX161" fmla="*/ 5552582 w 17198836"/>
              <a:gd name="connsiteY161" fmla="*/ 219127 h 369690"/>
              <a:gd name="connsiteX162" fmla="*/ 5547952 w 17198836"/>
              <a:gd name="connsiteY162" fmla="*/ 270645 h 369690"/>
              <a:gd name="connsiteX163" fmla="*/ 5554279 w 17198836"/>
              <a:gd name="connsiteY163" fmla="*/ 261060 h 369690"/>
              <a:gd name="connsiteX164" fmla="*/ 5592233 w 17198836"/>
              <a:gd name="connsiteY164" fmla="*/ 243840 h 369690"/>
              <a:gd name="connsiteX165" fmla="*/ 5611884 w 17198836"/>
              <a:gd name="connsiteY165" fmla="*/ 248292 h 369690"/>
              <a:gd name="connsiteX166" fmla="*/ 5629145 w 17198836"/>
              <a:gd name="connsiteY166" fmla="*/ 260334 h 369690"/>
              <a:gd name="connsiteX167" fmla="*/ 5625445 w 17198836"/>
              <a:gd name="connsiteY167" fmla="*/ 219127 h 369690"/>
              <a:gd name="connsiteX168" fmla="*/ 5722952 w 17198836"/>
              <a:gd name="connsiteY168" fmla="*/ 0 h 369690"/>
              <a:gd name="connsiteX169" fmla="*/ 5820460 w 17198836"/>
              <a:gd name="connsiteY169" fmla="*/ 219127 h 369690"/>
              <a:gd name="connsiteX170" fmla="*/ 5815833 w 17198836"/>
              <a:gd name="connsiteY170" fmla="*/ 270645 h 369690"/>
              <a:gd name="connsiteX171" fmla="*/ 5822158 w 17198836"/>
              <a:gd name="connsiteY171" fmla="*/ 261060 h 369690"/>
              <a:gd name="connsiteX172" fmla="*/ 5860112 w 17198836"/>
              <a:gd name="connsiteY172" fmla="*/ 243840 h 369690"/>
              <a:gd name="connsiteX173" fmla="*/ 5879763 w 17198836"/>
              <a:gd name="connsiteY173" fmla="*/ 248292 h 369690"/>
              <a:gd name="connsiteX174" fmla="*/ 5897024 w 17198836"/>
              <a:gd name="connsiteY174" fmla="*/ 260333 h 369690"/>
              <a:gd name="connsiteX175" fmla="*/ 5893321 w 17198836"/>
              <a:gd name="connsiteY175" fmla="*/ 219127 h 369690"/>
              <a:gd name="connsiteX176" fmla="*/ 5990830 w 17198836"/>
              <a:gd name="connsiteY176" fmla="*/ 0 h 369690"/>
              <a:gd name="connsiteX177" fmla="*/ 6088339 w 17198836"/>
              <a:gd name="connsiteY177" fmla="*/ 219127 h 369690"/>
              <a:gd name="connsiteX178" fmla="*/ 6083709 w 17198836"/>
              <a:gd name="connsiteY178" fmla="*/ 270645 h 369690"/>
              <a:gd name="connsiteX179" fmla="*/ 6090036 w 17198836"/>
              <a:gd name="connsiteY179" fmla="*/ 261060 h 369690"/>
              <a:gd name="connsiteX180" fmla="*/ 6127990 w 17198836"/>
              <a:gd name="connsiteY180" fmla="*/ 243840 h 369690"/>
              <a:gd name="connsiteX181" fmla="*/ 6147641 w 17198836"/>
              <a:gd name="connsiteY181" fmla="*/ 248292 h 369690"/>
              <a:gd name="connsiteX182" fmla="*/ 6164902 w 17198836"/>
              <a:gd name="connsiteY182" fmla="*/ 260333 h 369690"/>
              <a:gd name="connsiteX183" fmla="*/ 6161200 w 17198836"/>
              <a:gd name="connsiteY183" fmla="*/ 219127 h 369690"/>
              <a:gd name="connsiteX184" fmla="*/ 6258708 w 17198836"/>
              <a:gd name="connsiteY184" fmla="*/ 0 h 369690"/>
              <a:gd name="connsiteX185" fmla="*/ 6356216 w 17198836"/>
              <a:gd name="connsiteY185" fmla="*/ 219127 h 369690"/>
              <a:gd name="connsiteX186" fmla="*/ 6351588 w 17198836"/>
              <a:gd name="connsiteY186" fmla="*/ 270645 h 369690"/>
              <a:gd name="connsiteX187" fmla="*/ 6357914 w 17198836"/>
              <a:gd name="connsiteY187" fmla="*/ 261060 h 369690"/>
              <a:gd name="connsiteX188" fmla="*/ 6395869 w 17198836"/>
              <a:gd name="connsiteY188" fmla="*/ 243840 h 369690"/>
              <a:gd name="connsiteX189" fmla="*/ 6415519 w 17198836"/>
              <a:gd name="connsiteY189" fmla="*/ 248292 h 369690"/>
              <a:gd name="connsiteX190" fmla="*/ 6432781 w 17198836"/>
              <a:gd name="connsiteY190" fmla="*/ 260334 h 369690"/>
              <a:gd name="connsiteX191" fmla="*/ 6429078 w 17198836"/>
              <a:gd name="connsiteY191" fmla="*/ 219127 h 369690"/>
              <a:gd name="connsiteX192" fmla="*/ 6526587 w 17198836"/>
              <a:gd name="connsiteY192" fmla="*/ 0 h 369690"/>
              <a:gd name="connsiteX193" fmla="*/ 6624096 w 17198836"/>
              <a:gd name="connsiteY193" fmla="*/ 219127 h 369690"/>
              <a:gd name="connsiteX194" fmla="*/ 6619466 w 17198836"/>
              <a:gd name="connsiteY194" fmla="*/ 270645 h 369690"/>
              <a:gd name="connsiteX195" fmla="*/ 6625793 w 17198836"/>
              <a:gd name="connsiteY195" fmla="*/ 261060 h 369690"/>
              <a:gd name="connsiteX196" fmla="*/ 6663747 w 17198836"/>
              <a:gd name="connsiteY196" fmla="*/ 243840 h 369690"/>
              <a:gd name="connsiteX197" fmla="*/ 6683398 w 17198836"/>
              <a:gd name="connsiteY197" fmla="*/ 248292 h 369690"/>
              <a:gd name="connsiteX198" fmla="*/ 6700659 w 17198836"/>
              <a:gd name="connsiteY198" fmla="*/ 260333 h 369690"/>
              <a:gd name="connsiteX199" fmla="*/ 6696957 w 17198836"/>
              <a:gd name="connsiteY199" fmla="*/ 219127 h 369690"/>
              <a:gd name="connsiteX200" fmla="*/ 6794465 w 17198836"/>
              <a:gd name="connsiteY200" fmla="*/ 0 h 369690"/>
              <a:gd name="connsiteX201" fmla="*/ 6891973 w 17198836"/>
              <a:gd name="connsiteY201" fmla="*/ 219127 h 369690"/>
              <a:gd name="connsiteX202" fmla="*/ 6887345 w 17198836"/>
              <a:gd name="connsiteY202" fmla="*/ 270645 h 369690"/>
              <a:gd name="connsiteX203" fmla="*/ 6893671 w 17198836"/>
              <a:gd name="connsiteY203" fmla="*/ 261060 h 369690"/>
              <a:gd name="connsiteX204" fmla="*/ 6931626 w 17198836"/>
              <a:gd name="connsiteY204" fmla="*/ 243840 h 369690"/>
              <a:gd name="connsiteX205" fmla="*/ 6951276 w 17198836"/>
              <a:gd name="connsiteY205" fmla="*/ 248292 h 369690"/>
              <a:gd name="connsiteX206" fmla="*/ 6968537 w 17198836"/>
              <a:gd name="connsiteY206" fmla="*/ 260333 h 369690"/>
              <a:gd name="connsiteX207" fmla="*/ 6964835 w 17198836"/>
              <a:gd name="connsiteY207" fmla="*/ 219127 h 369690"/>
              <a:gd name="connsiteX208" fmla="*/ 7062344 w 17198836"/>
              <a:gd name="connsiteY208" fmla="*/ 0 h 369690"/>
              <a:gd name="connsiteX209" fmla="*/ 7159852 w 17198836"/>
              <a:gd name="connsiteY209" fmla="*/ 219127 h 369690"/>
              <a:gd name="connsiteX210" fmla="*/ 7155223 w 17198836"/>
              <a:gd name="connsiteY210" fmla="*/ 270645 h 369690"/>
              <a:gd name="connsiteX211" fmla="*/ 7161550 w 17198836"/>
              <a:gd name="connsiteY211" fmla="*/ 261060 h 369690"/>
              <a:gd name="connsiteX212" fmla="*/ 7199502 w 17198836"/>
              <a:gd name="connsiteY212" fmla="*/ 243840 h 369690"/>
              <a:gd name="connsiteX213" fmla="*/ 7219155 w 17198836"/>
              <a:gd name="connsiteY213" fmla="*/ 248292 h 369690"/>
              <a:gd name="connsiteX214" fmla="*/ 7236416 w 17198836"/>
              <a:gd name="connsiteY214" fmla="*/ 260334 h 369690"/>
              <a:gd name="connsiteX215" fmla="*/ 7232714 w 17198836"/>
              <a:gd name="connsiteY215" fmla="*/ 219127 h 369690"/>
              <a:gd name="connsiteX216" fmla="*/ 7330222 w 17198836"/>
              <a:gd name="connsiteY216" fmla="*/ 0 h 369690"/>
              <a:gd name="connsiteX217" fmla="*/ 7427730 w 17198836"/>
              <a:gd name="connsiteY217" fmla="*/ 219127 h 369690"/>
              <a:gd name="connsiteX218" fmla="*/ 7423102 w 17198836"/>
              <a:gd name="connsiteY218" fmla="*/ 270645 h 369690"/>
              <a:gd name="connsiteX219" fmla="*/ 7429428 w 17198836"/>
              <a:gd name="connsiteY219" fmla="*/ 261060 h 369690"/>
              <a:gd name="connsiteX220" fmla="*/ 7467383 w 17198836"/>
              <a:gd name="connsiteY220" fmla="*/ 243840 h 369690"/>
              <a:gd name="connsiteX221" fmla="*/ 7487033 w 17198836"/>
              <a:gd name="connsiteY221" fmla="*/ 248292 h 369690"/>
              <a:gd name="connsiteX222" fmla="*/ 7504294 w 17198836"/>
              <a:gd name="connsiteY222" fmla="*/ 260333 h 369690"/>
              <a:gd name="connsiteX223" fmla="*/ 7500592 w 17198836"/>
              <a:gd name="connsiteY223" fmla="*/ 219127 h 369690"/>
              <a:gd name="connsiteX224" fmla="*/ 7598101 w 17198836"/>
              <a:gd name="connsiteY224" fmla="*/ 0 h 369690"/>
              <a:gd name="connsiteX225" fmla="*/ 7695607 w 17198836"/>
              <a:gd name="connsiteY225" fmla="*/ 219127 h 369690"/>
              <a:gd name="connsiteX226" fmla="*/ 7690979 w 17198836"/>
              <a:gd name="connsiteY226" fmla="*/ 270645 h 369690"/>
              <a:gd name="connsiteX227" fmla="*/ 7697305 w 17198836"/>
              <a:gd name="connsiteY227" fmla="*/ 261060 h 369690"/>
              <a:gd name="connsiteX228" fmla="*/ 7735259 w 17198836"/>
              <a:gd name="connsiteY228" fmla="*/ 243840 h 369690"/>
              <a:gd name="connsiteX229" fmla="*/ 7754910 w 17198836"/>
              <a:gd name="connsiteY229" fmla="*/ 248292 h 369690"/>
              <a:gd name="connsiteX230" fmla="*/ 7772171 w 17198836"/>
              <a:gd name="connsiteY230" fmla="*/ 260333 h 369690"/>
              <a:gd name="connsiteX231" fmla="*/ 7768469 w 17198836"/>
              <a:gd name="connsiteY231" fmla="*/ 219127 h 369690"/>
              <a:gd name="connsiteX232" fmla="*/ 7865977 w 17198836"/>
              <a:gd name="connsiteY232" fmla="*/ 0 h 369690"/>
              <a:gd name="connsiteX233" fmla="*/ 7963485 w 17198836"/>
              <a:gd name="connsiteY233" fmla="*/ 219127 h 369690"/>
              <a:gd name="connsiteX234" fmla="*/ 7958857 w 17198836"/>
              <a:gd name="connsiteY234" fmla="*/ 270645 h 369690"/>
              <a:gd name="connsiteX235" fmla="*/ 7965182 w 17198836"/>
              <a:gd name="connsiteY235" fmla="*/ 261060 h 369690"/>
              <a:gd name="connsiteX236" fmla="*/ 8003137 w 17198836"/>
              <a:gd name="connsiteY236" fmla="*/ 243840 h 369690"/>
              <a:gd name="connsiteX237" fmla="*/ 8022788 w 17198836"/>
              <a:gd name="connsiteY237" fmla="*/ 248292 h 369690"/>
              <a:gd name="connsiteX238" fmla="*/ 8040050 w 17198836"/>
              <a:gd name="connsiteY238" fmla="*/ 260334 h 369690"/>
              <a:gd name="connsiteX239" fmla="*/ 8036348 w 17198836"/>
              <a:gd name="connsiteY239" fmla="*/ 219127 h 369690"/>
              <a:gd name="connsiteX240" fmla="*/ 8133856 w 17198836"/>
              <a:gd name="connsiteY240" fmla="*/ 0 h 369690"/>
              <a:gd name="connsiteX241" fmla="*/ 8231364 w 17198836"/>
              <a:gd name="connsiteY241" fmla="*/ 219127 h 369690"/>
              <a:gd name="connsiteX242" fmla="*/ 8226736 w 17198836"/>
              <a:gd name="connsiteY242" fmla="*/ 270645 h 369690"/>
              <a:gd name="connsiteX243" fmla="*/ 8233062 w 17198836"/>
              <a:gd name="connsiteY243" fmla="*/ 261060 h 369690"/>
              <a:gd name="connsiteX244" fmla="*/ 8271016 w 17198836"/>
              <a:gd name="connsiteY244" fmla="*/ 243840 h 369690"/>
              <a:gd name="connsiteX245" fmla="*/ 8290667 w 17198836"/>
              <a:gd name="connsiteY245" fmla="*/ 248292 h 369690"/>
              <a:gd name="connsiteX246" fmla="*/ 8307919 w 17198836"/>
              <a:gd name="connsiteY246" fmla="*/ 260327 h 369690"/>
              <a:gd name="connsiteX247" fmla="*/ 8304218 w 17198836"/>
              <a:gd name="connsiteY247" fmla="*/ 219127 h 369690"/>
              <a:gd name="connsiteX248" fmla="*/ 8401726 w 17198836"/>
              <a:gd name="connsiteY248" fmla="*/ 0 h 369690"/>
              <a:gd name="connsiteX249" fmla="*/ 8499234 w 17198836"/>
              <a:gd name="connsiteY249" fmla="*/ 219127 h 369690"/>
              <a:gd name="connsiteX250" fmla="*/ 8494606 w 17198836"/>
              <a:gd name="connsiteY250" fmla="*/ 270645 h 369690"/>
              <a:gd name="connsiteX251" fmla="*/ 8500931 w 17198836"/>
              <a:gd name="connsiteY251" fmla="*/ 261060 h 369690"/>
              <a:gd name="connsiteX252" fmla="*/ 8538886 w 17198836"/>
              <a:gd name="connsiteY252" fmla="*/ 243840 h 369690"/>
              <a:gd name="connsiteX253" fmla="*/ 8558538 w 17198836"/>
              <a:gd name="connsiteY253" fmla="*/ 248292 h 369690"/>
              <a:gd name="connsiteX254" fmla="*/ 8576229 w 17198836"/>
              <a:gd name="connsiteY254" fmla="*/ 260634 h 369690"/>
              <a:gd name="connsiteX255" fmla="*/ 8572500 w 17198836"/>
              <a:gd name="connsiteY255" fmla="*/ 219127 h 369690"/>
              <a:gd name="connsiteX256" fmla="*/ 8670008 w 17198836"/>
              <a:gd name="connsiteY256" fmla="*/ 0 h 369690"/>
              <a:gd name="connsiteX257" fmla="*/ 8767516 w 17198836"/>
              <a:gd name="connsiteY257" fmla="*/ 219127 h 369690"/>
              <a:gd name="connsiteX258" fmla="*/ 8762888 w 17198836"/>
              <a:gd name="connsiteY258" fmla="*/ 270645 h 369690"/>
              <a:gd name="connsiteX259" fmla="*/ 8769214 w 17198836"/>
              <a:gd name="connsiteY259" fmla="*/ 261060 h 369690"/>
              <a:gd name="connsiteX260" fmla="*/ 8807168 w 17198836"/>
              <a:gd name="connsiteY260" fmla="*/ 243840 h 369690"/>
              <a:gd name="connsiteX261" fmla="*/ 8826819 w 17198836"/>
              <a:gd name="connsiteY261" fmla="*/ 248292 h 369690"/>
              <a:gd name="connsiteX262" fmla="*/ 8844080 w 17198836"/>
              <a:gd name="connsiteY262" fmla="*/ 260333 h 369690"/>
              <a:gd name="connsiteX263" fmla="*/ 8840378 w 17198836"/>
              <a:gd name="connsiteY263" fmla="*/ 219127 h 369690"/>
              <a:gd name="connsiteX264" fmla="*/ 8937886 w 17198836"/>
              <a:gd name="connsiteY264" fmla="*/ 0 h 369690"/>
              <a:gd name="connsiteX265" fmla="*/ 9035394 w 17198836"/>
              <a:gd name="connsiteY265" fmla="*/ 219127 h 369690"/>
              <a:gd name="connsiteX266" fmla="*/ 9030766 w 17198836"/>
              <a:gd name="connsiteY266" fmla="*/ 270645 h 369690"/>
              <a:gd name="connsiteX267" fmla="*/ 9037092 w 17198836"/>
              <a:gd name="connsiteY267" fmla="*/ 261060 h 369690"/>
              <a:gd name="connsiteX268" fmla="*/ 9075046 w 17198836"/>
              <a:gd name="connsiteY268" fmla="*/ 243840 h 369690"/>
              <a:gd name="connsiteX269" fmla="*/ 9094697 w 17198836"/>
              <a:gd name="connsiteY269" fmla="*/ 248292 h 369690"/>
              <a:gd name="connsiteX270" fmla="*/ 9111959 w 17198836"/>
              <a:gd name="connsiteY270" fmla="*/ 260334 h 369690"/>
              <a:gd name="connsiteX271" fmla="*/ 9108257 w 17198836"/>
              <a:gd name="connsiteY271" fmla="*/ 219127 h 369690"/>
              <a:gd name="connsiteX272" fmla="*/ 9205765 w 17198836"/>
              <a:gd name="connsiteY272" fmla="*/ 0 h 369690"/>
              <a:gd name="connsiteX273" fmla="*/ 9303273 w 17198836"/>
              <a:gd name="connsiteY273" fmla="*/ 219127 h 369690"/>
              <a:gd name="connsiteX274" fmla="*/ 9298645 w 17198836"/>
              <a:gd name="connsiteY274" fmla="*/ 270645 h 369690"/>
              <a:gd name="connsiteX275" fmla="*/ 9304971 w 17198836"/>
              <a:gd name="connsiteY275" fmla="*/ 261060 h 369690"/>
              <a:gd name="connsiteX276" fmla="*/ 9342925 w 17198836"/>
              <a:gd name="connsiteY276" fmla="*/ 243840 h 369690"/>
              <a:gd name="connsiteX277" fmla="*/ 9362576 w 17198836"/>
              <a:gd name="connsiteY277" fmla="*/ 248292 h 369690"/>
              <a:gd name="connsiteX278" fmla="*/ 9379837 w 17198836"/>
              <a:gd name="connsiteY278" fmla="*/ 260333 h 369690"/>
              <a:gd name="connsiteX279" fmla="*/ 9376135 w 17198836"/>
              <a:gd name="connsiteY279" fmla="*/ 219127 h 369690"/>
              <a:gd name="connsiteX280" fmla="*/ 9473643 w 17198836"/>
              <a:gd name="connsiteY280" fmla="*/ 0 h 369690"/>
              <a:gd name="connsiteX281" fmla="*/ 9571151 w 17198836"/>
              <a:gd name="connsiteY281" fmla="*/ 219127 h 369690"/>
              <a:gd name="connsiteX282" fmla="*/ 9566523 w 17198836"/>
              <a:gd name="connsiteY282" fmla="*/ 270645 h 369690"/>
              <a:gd name="connsiteX283" fmla="*/ 9572849 w 17198836"/>
              <a:gd name="connsiteY283" fmla="*/ 261060 h 369690"/>
              <a:gd name="connsiteX284" fmla="*/ 9610803 w 17198836"/>
              <a:gd name="connsiteY284" fmla="*/ 243840 h 369690"/>
              <a:gd name="connsiteX285" fmla="*/ 9630454 w 17198836"/>
              <a:gd name="connsiteY285" fmla="*/ 248292 h 369690"/>
              <a:gd name="connsiteX286" fmla="*/ 9647715 w 17198836"/>
              <a:gd name="connsiteY286" fmla="*/ 260333 h 369690"/>
              <a:gd name="connsiteX287" fmla="*/ 9644013 w 17198836"/>
              <a:gd name="connsiteY287" fmla="*/ 219127 h 369690"/>
              <a:gd name="connsiteX288" fmla="*/ 9741521 w 17198836"/>
              <a:gd name="connsiteY288" fmla="*/ 0 h 369690"/>
              <a:gd name="connsiteX289" fmla="*/ 9839029 w 17198836"/>
              <a:gd name="connsiteY289" fmla="*/ 219127 h 369690"/>
              <a:gd name="connsiteX290" fmla="*/ 9834401 w 17198836"/>
              <a:gd name="connsiteY290" fmla="*/ 270645 h 369690"/>
              <a:gd name="connsiteX291" fmla="*/ 9840727 w 17198836"/>
              <a:gd name="connsiteY291" fmla="*/ 261060 h 369690"/>
              <a:gd name="connsiteX292" fmla="*/ 9878681 w 17198836"/>
              <a:gd name="connsiteY292" fmla="*/ 243840 h 369690"/>
              <a:gd name="connsiteX293" fmla="*/ 9898332 w 17198836"/>
              <a:gd name="connsiteY293" fmla="*/ 248292 h 369690"/>
              <a:gd name="connsiteX294" fmla="*/ 9915594 w 17198836"/>
              <a:gd name="connsiteY294" fmla="*/ 260334 h 369690"/>
              <a:gd name="connsiteX295" fmla="*/ 9911892 w 17198836"/>
              <a:gd name="connsiteY295" fmla="*/ 219127 h 369690"/>
              <a:gd name="connsiteX296" fmla="*/ 10009399 w 17198836"/>
              <a:gd name="connsiteY296" fmla="*/ 0 h 369690"/>
              <a:gd name="connsiteX297" fmla="*/ 10106907 w 17198836"/>
              <a:gd name="connsiteY297" fmla="*/ 219127 h 369690"/>
              <a:gd name="connsiteX298" fmla="*/ 10102279 w 17198836"/>
              <a:gd name="connsiteY298" fmla="*/ 270645 h 369690"/>
              <a:gd name="connsiteX299" fmla="*/ 10108605 w 17198836"/>
              <a:gd name="connsiteY299" fmla="*/ 261060 h 369690"/>
              <a:gd name="connsiteX300" fmla="*/ 10146559 w 17198836"/>
              <a:gd name="connsiteY300" fmla="*/ 243840 h 369690"/>
              <a:gd name="connsiteX301" fmla="*/ 10166210 w 17198836"/>
              <a:gd name="connsiteY301" fmla="*/ 248292 h 369690"/>
              <a:gd name="connsiteX302" fmla="*/ 10183471 w 17198836"/>
              <a:gd name="connsiteY302" fmla="*/ 260333 h 369690"/>
              <a:gd name="connsiteX303" fmla="*/ 10179769 w 17198836"/>
              <a:gd name="connsiteY303" fmla="*/ 219127 h 369690"/>
              <a:gd name="connsiteX304" fmla="*/ 10277276 w 17198836"/>
              <a:gd name="connsiteY304" fmla="*/ 0 h 369690"/>
              <a:gd name="connsiteX305" fmla="*/ 10374785 w 17198836"/>
              <a:gd name="connsiteY305" fmla="*/ 219127 h 369690"/>
              <a:gd name="connsiteX306" fmla="*/ 10370157 w 17198836"/>
              <a:gd name="connsiteY306" fmla="*/ 270644 h 369690"/>
              <a:gd name="connsiteX307" fmla="*/ 10376482 w 17198836"/>
              <a:gd name="connsiteY307" fmla="*/ 261060 h 369690"/>
              <a:gd name="connsiteX308" fmla="*/ 10414436 w 17198836"/>
              <a:gd name="connsiteY308" fmla="*/ 243840 h 369690"/>
              <a:gd name="connsiteX309" fmla="*/ 10434088 w 17198836"/>
              <a:gd name="connsiteY309" fmla="*/ 248292 h 369690"/>
              <a:gd name="connsiteX310" fmla="*/ 10451349 w 17198836"/>
              <a:gd name="connsiteY310" fmla="*/ 260333 h 369690"/>
              <a:gd name="connsiteX311" fmla="*/ 10447647 w 17198836"/>
              <a:gd name="connsiteY311" fmla="*/ 219127 h 369690"/>
              <a:gd name="connsiteX312" fmla="*/ 10545155 w 17198836"/>
              <a:gd name="connsiteY312" fmla="*/ 0 h 369690"/>
              <a:gd name="connsiteX313" fmla="*/ 10642663 w 17198836"/>
              <a:gd name="connsiteY313" fmla="*/ 219127 h 369690"/>
              <a:gd name="connsiteX314" fmla="*/ 10638035 w 17198836"/>
              <a:gd name="connsiteY314" fmla="*/ 270645 h 369690"/>
              <a:gd name="connsiteX315" fmla="*/ 10644361 w 17198836"/>
              <a:gd name="connsiteY315" fmla="*/ 261060 h 369690"/>
              <a:gd name="connsiteX316" fmla="*/ 10682315 w 17198836"/>
              <a:gd name="connsiteY316" fmla="*/ 243840 h 369690"/>
              <a:gd name="connsiteX317" fmla="*/ 10701966 w 17198836"/>
              <a:gd name="connsiteY317" fmla="*/ 248292 h 369690"/>
              <a:gd name="connsiteX318" fmla="*/ 10719228 w 17198836"/>
              <a:gd name="connsiteY318" fmla="*/ 260334 h 369690"/>
              <a:gd name="connsiteX319" fmla="*/ 10715526 w 17198836"/>
              <a:gd name="connsiteY319" fmla="*/ 219127 h 369690"/>
              <a:gd name="connsiteX320" fmla="*/ 10813034 w 17198836"/>
              <a:gd name="connsiteY320" fmla="*/ 0 h 369690"/>
              <a:gd name="connsiteX321" fmla="*/ 10910541 w 17198836"/>
              <a:gd name="connsiteY321" fmla="*/ 219127 h 369690"/>
              <a:gd name="connsiteX322" fmla="*/ 10905913 w 17198836"/>
              <a:gd name="connsiteY322" fmla="*/ 270646 h 369690"/>
              <a:gd name="connsiteX323" fmla="*/ 10912240 w 17198836"/>
              <a:gd name="connsiteY323" fmla="*/ 261060 h 369690"/>
              <a:gd name="connsiteX324" fmla="*/ 10950194 w 17198836"/>
              <a:gd name="connsiteY324" fmla="*/ 243840 h 369690"/>
              <a:gd name="connsiteX325" fmla="*/ 10969845 w 17198836"/>
              <a:gd name="connsiteY325" fmla="*/ 248292 h 369690"/>
              <a:gd name="connsiteX326" fmla="*/ 10987106 w 17198836"/>
              <a:gd name="connsiteY326" fmla="*/ 260333 h 369690"/>
              <a:gd name="connsiteX327" fmla="*/ 10983404 w 17198836"/>
              <a:gd name="connsiteY327" fmla="*/ 219127 h 369690"/>
              <a:gd name="connsiteX328" fmla="*/ 11080912 w 17198836"/>
              <a:gd name="connsiteY328" fmla="*/ 0 h 369690"/>
              <a:gd name="connsiteX329" fmla="*/ 11178421 w 17198836"/>
              <a:gd name="connsiteY329" fmla="*/ 219127 h 369690"/>
              <a:gd name="connsiteX330" fmla="*/ 11173793 w 17198836"/>
              <a:gd name="connsiteY330" fmla="*/ 270643 h 369690"/>
              <a:gd name="connsiteX331" fmla="*/ 11180118 w 17198836"/>
              <a:gd name="connsiteY331" fmla="*/ 261060 h 369690"/>
              <a:gd name="connsiteX332" fmla="*/ 11218072 w 17198836"/>
              <a:gd name="connsiteY332" fmla="*/ 243840 h 369690"/>
              <a:gd name="connsiteX333" fmla="*/ 11237723 w 17198836"/>
              <a:gd name="connsiteY333" fmla="*/ 248292 h 369690"/>
              <a:gd name="connsiteX334" fmla="*/ 11254984 w 17198836"/>
              <a:gd name="connsiteY334" fmla="*/ 260333 h 369690"/>
              <a:gd name="connsiteX335" fmla="*/ 11251282 w 17198836"/>
              <a:gd name="connsiteY335" fmla="*/ 219127 h 369690"/>
              <a:gd name="connsiteX336" fmla="*/ 11348791 w 17198836"/>
              <a:gd name="connsiteY336" fmla="*/ 0 h 369690"/>
              <a:gd name="connsiteX337" fmla="*/ 11446298 w 17198836"/>
              <a:gd name="connsiteY337" fmla="*/ 219127 h 369690"/>
              <a:gd name="connsiteX338" fmla="*/ 11441670 w 17198836"/>
              <a:gd name="connsiteY338" fmla="*/ 270646 h 369690"/>
              <a:gd name="connsiteX339" fmla="*/ 11447996 w 17198836"/>
              <a:gd name="connsiteY339" fmla="*/ 261060 h 369690"/>
              <a:gd name="connsiteX340" fmla="*/ 11485951 w 17198836"/>
              <a:gd name="connsiteY340" fmla="*/ 243840 h 369690"/>
              <a:gd name="connsiteX341" fmla="*/ 11505602 w 17198836"/>
              <a:gd name="connsiteY341" fmla="*/ 248292 h 369690"/>
              <a:gd name="connsiteX342" fmla="*/ 11522863 w 17198836"/>
              <a:gd name="connsiteY342" fmla="*/ 260334 h 369690"/>
              <a:gd name="connsiteX343" fmla="*/ 11519161 w 17198836"/>
              <a:gd name="connsiteY343" fmla="*/ 219127 h 369690"/>
              <a:gd name="connsiteX344" fmla="*/ 11616669 w 17198836"/>
              <a:gd name="connsiteY344" fmla="*/ 0 h 369690"/>
              <a:gd name="connsiteX345" fmla="*/ 11714177 w 17198836"/>
              <a:gd name="connsiteY345" fmla="*/ 219127 h 369690"/>
              <a:gd name="connsiteX346" fmla="*/ 11709549 w 17198836"/>
              <a:gd name="connsiteY346" fmla="*/ 270645 h 369690"/>
              <a:gd name="connsiteX347" fmla="*/ 11715875 w 17198836"/>
              <a:gd name="connsiteY347" fmla="*/ 261060 h 369690"/>
              <a:gd name="connsiteX348" fmla="*/ 11753829 w 17198836"/>
              <a:gd name="connsiteY348" fmla="*/ 243840 h 369690"/>
              <a:gd name="connsiteX349" fmla="*/ 11773480 w 17198836"/>
              <a:gd name="connsiteY349" fmla="*/ 248292 h 369690"/>
              <a:gd name="connsiteX350" fmla="*/ 11790741 w 17198836"/>
              <a:gd name="connsiteY350" fmla="*/ 260333 h 369690"/>
              <a:gd name="connsiteX351" fmla="*/ 11787039 w 17198836"/>
              <a:gd name="connsiteY351" fmla="*/ 219127 h 369690"/>
              <a:gd name="connsiteX352" fmla="*/ 11884547 w 17198836"/>
              <a:gd name="connsiteY352" fmla="*/ 0 h 369690"/>
              <a:gd name="connsiteX353" fmla="*/ 11982055 w 17198836"/>
              <a:gd name="connsiteY353" fmla="*/ 219127 h 369690"/>
              <a:gd name="connsiteX354" fmla="*/ 11977427 w 17198836"/>
              <a:gd name="connsiteY354" fmla="*/ 270645 h 369690"/>
              <a:gd name="connsiteX355" fmla="*/ 11983753 w 17198836"/>
              <a:gd name="connsiteY355" fmla="*/ 261060 h 369690"/>
              <a:gd name="connsiteX356" fmla="*/ 12021707 w 17198836"/>
              <a:gd name="connsiteY356" fmla="*/ 243840 h 369690"/>
              <a:gd name="connsiteX357" fmla="*/ 12041358 w 17198836"/>
              <a:gd name="connsiteY357" fmla="*/ 248292 h 369690"/>
              <a:gd name="connsiteX358" fmla="*/ 12058618 w 17198836"/>
              <a:gd name="connsiteY358" fmla="*/ 260332 h 369690"/>
              <a:gd name="connsiteX359" fmla="*/ 12054916 w 17198836"/>
              <a:gd name="connsiteY359" fmla="*/ 219127 h 369690"/>
              <a:gd name="connsiteX360" fmla="*/ 12152424 w 17198836"/>
              <a:gd name="connsiteY360" fmla="*/ 0 h 369690"/>
              <a:gd name="connsiteX361" fmla="*/ 12249932 w 17198836"/>
              <a:gd name="connsiteY361" fmla="*/ 219127 h 369690"/>
              <a:gd name="connsiteX362" fmla="*/ 12245304 w 17198836"/>
              <a:gd name="connsiteY362" fmla="*/ 270645 h 369690"/>
              <a:gd name="connsiteX363" fmla="*/ 12251630 w 17198836"/>
              <a:gd name="connsiteY363" fmla="*/ 261060 h 369690"/>
              <a:gd name="connsiteX364" fmla="*/ 12289584 w 17198836"/>
              <a:gd name="connsiteY364" fmla="*/ 243840 h 369690"/>
              <a:gd name="connsiteX365" fmla="*/ 12309236 w 17198836"/>
              <a:gd name="connsiteY365" fmla="*/ 248292 h 369690"/>
              <a:gd name="connsiteX366" fmla="*/ 12326496 w 17198836"/>
              <a:gd name="connsiteY366" fmla="*/ 260333 h 369690"/>
              <a:gd name="connsiteX367" fmla="*/ 12322794 w 17198836"/>
              <a:gd name="connsiteY367" fmla="*/ 219127 h 369690"/>
              <a:gd name="connsiteX368" fmla="*/ 12420302 w 17198836"/>
              <a:gd name="connsiteY368" fmla="*/ 0 h 369690"/>
              <a:gd name="connsiteX369" fmla="*/ 12517810 w 17198836"/>
              <a:gd name="connsiteY369" fmla="*/ 219127 h 369690"/>
              <a:gd name="connsiteX370" fmla="*/ 12513182 w 17198836"/>
              <a:gd name="connsiteY370" fmla="*/ 270645 h 369690"/>
              <a:gd name="connsiteX371" fmla="*/ 12519508 w 17198836"/>
              <a:gd name="connsiteY371" fmla="*/ 261060 h 369690"/>
              <a:gd name="connsiteX372" fmla="*/ 12557462 w 17198836"/>
              <a:gd name="connsiteY372" fmla="*/ 243840 h 369690"/>
              <a:gd name="connsiteX373" fmla="*/ 12577114 w 17198836"/>
              <a:gd name="connsiteY373" fmla="*/ 248292 h 369690"/>
              <a:gd name="connsiteX374" fmla="*/ 12594375 w 17198836"/>
              <a:gd name="connsiteY374" fmla="*/ 260334 h 369690"/>
              <a:gd name="connsiteX375" fmla="*/ 12590673 w 17198836"/>
              <a:gd name="connsiteY375" fmla="*/ 219127 h 369690"/>
              <a:gd name="connsiteX376" fmla="*/ 12688181 w 17198836"/>
              <a:gd name="connsiteY376" fmla="*/ 0 h 369690"/>
              <a:gd name="connsiteX377" fmla="*/ 12785689 w 17198836"/>
              <a:gd name="connsiteY377" fmla="*/ 219127 h 369690"/>
              <a:gd name="connsiteX378" fmla="*/ 12781061 w 17198836"/>
              <a:gd name="connsiteY378" fmla="*/ 270645 h 369690"/>
              <a:gd name="connsiteX379" fmla="*/ 12787387 w 17198836"/>
              <a:gd name="connsiteY379" fmla="*/ 261060 h 369690"/>
              <a:gd name="connsiteX380" fmla="*/ 12825341 w 17198836"/>
              <a:gd name="connsiteY380" fmla="*/ 243840 h 369690"/>
              <a:gd name="connsiteX381" fmla="*/ 12844993 w 17198836"/>
              <a:gd name="connsiteY381" fmla="*/ 248292 h 369690"/>
              <a:gd name="connsiteX382" fmla="*/ 12862253 w 17198836"/>
              <a:gd name="connsiteY382" fmla="*/ 260333 h 369690"/>
              <a:gd name="connsiteX383" fmla="*/ 12858551 w 17198836"/>
              <a:gd name="connsiteY383" fmla="*/ 219127 h 369690"/>
              <a:gd name="connsiteX384" fmla="*/ 12956059 w 17198836"/>
              <a:gd name="connsiteY384" fmla="*/ 0 h 369690"/>
              <a:gd name="connsiteX385" fmla="*/ 13053567 w 17198836"/>
              <a:gd name="connsiteY385" fmla="*/ 219127 h 369690"/>
              <a:gd name="connsiteX386" fmla="*/ 13048939 w 17198836"/>
              <a:gd name="connsiteY386" fmla="*/ 270645 h 369690"/>
              <a:gd name="connsiteX387" fmla="*/ 13055265 w 17198836"/>
              <a:gd name="connsiteY387" fmla="*/ 261060 h 369690"/>
              <a:gd name="connsiteX388" fmla="*/ 13093219 w 17198836"/>
              <a:gd name="connsiteY388" fmla="*/ 243840 h 369690"/>
              <a:gd name="connsiteX389" fmla="*/ 13112870 w 17198836"/>
              <a:gd name="connsiteY389" fmla="*/ 248292 h 369690"/>
              <a:gd name="connsiteX390" fmla="*/ 13130131 w 17198836"/>
              <a:gd name="connsiteY390" fmla="*/ 260333 h 369690"/>
              <a:gd name="connsiteX391" fmla="*/ 13126429 w 17198836"/>
              <a:gd name="connsiteY391" fmla="*/ 219127 h 369690"/>
              <a:gd name="connsiteX392" fmla="*/ 13223937 w 17198836"/>
              <a:gd name="connsiteY392" fmla="*/ 0 h 369690"/>
              <a:gd name="connsiteX393" fmla="*/ 13321445 w 17198836"/>
              <a:gd name="connsiteY393" fmla="*/ 219127 h 369690"/>
              <a:gd name="connsiteX394" fmla="*/ 13316817 w 17198836"/>
              <a:gd name="connsiteY394" fmla="*/ 270645 h 369690"/>
              <a:gd name="connsiteX395" fmla="*/ 13323143 w 17198836"/>
              <a:gd name="connsiteY395" fmla="*/ 261060 h 369690"/>
              <a:gd name="connsiteX396" fmla="*/ 13361097 w 17198836"/>
              <a:gd name="connsiteY396" fmla="*/ 243840 h 369690"/>
              <a:gd name="connsiteX397" fmla="*/ 13380748 w 17198836"/>
              <a:gd name="connsiteY397" fmla="*/ 248292 h 369690"/>
              <a:gd name="connsiteX398" fmla="*/ 13398010 w 17198836"/>
              <a:gd name="connsiteY398" fmla="*/ 260334 h 369690"/>
              <a:gd name="connsiteX399" fmla="*/ 13394308 w 17198836"/>
              <a:gd name="connsiteY399" fmla="*/ 219127 h 369690"/>
              <a:gd name="connsiteX400" fmla="*/ 13491816 w 17198836"/>
              <a:gd name="connsiteY400" fmla="*/ 0 h 369690"/>
              <a:gd name="connsiteX401" fmla="*/ 13589324 w 17198836"/>
              <a:gd name="connsiteY401" fmla="*/ 219127 h 369690"/>
              <a:gd name="connsiteX402" fmla="*/ 13584696 w 17198836"/>
              <a:gd name="connsiteY402" fmla="*/ 270645 h 369690"/>
              <a:gd name="connsiteX403" fmla="*/ 13591022 w 17198836"/>
              <a:gd name="connsiteY403" fmla="*/ 261060 h 369690"/>
              <a:gd name="connsiteX404" fmla="*/ 13628976 w 17198836"/>
              <a:gd name="connsiteY404" fmla="*/ 243840 h 369690"/>
              <a:gd name="connsiteX405" fmla="*/ 13648627 w 17198836"/>
              <a:gd name="connsiteY405" fmla="*/ 248292 h 369690"/>
              <a:gd name="connsiteX406" fmla="*/ 13665888 w 17198836"/>
              <a:gd name="connsiteY406" fmla="*/ 260333 h 369690"/>
              <a:gd name="connsiteX407" fmla="*/ 13662186 w 17198836"/>
              <a:gd name="connsiteY407" fmla="*/ 219127 h 369690"/>
              <a:gd name="connsiteX408" fmla="*/ 13759694 w 17198836"/>
              <a:gd name="connsiteY408" fmla="*/ 0 h 369690"/>
              <a:gd name="connsiteX409" fmla="*/ 13857202 w 17198836"/>
              <a:gd name="connsiteY409" fmla="*/ 219127 h 369690"/>
              <a:gd name="connsiteX410" fmla="*/ 13852574 w 17198836"/>
              <a:gd name="connsiteY410" fmla="*/ 270645 h 369690"/>
              <a:gd name="connsiteX411" fmla="*/ 13858900 w 17198836"/>
              <a:gd name="connsiteY411" fmla="*/ 261060 h 369690"/>
              <a:gd name="connsiteX412" fmla="*/ 13896854 w 17198836"/>
              <a:gd name="connsiteY412" fmla="*/ 243840 h 369690"/>
              <a:gd name="connsiteX413" fmla="*/ 13916505 w 17198836"/>
              <a:gd name="connsiteY413" fmla="*/ 248292 h 369690"/>
              <a:gd name="connsiteX414" fmla="*/ 13933766 w 17198836"/>
              <a:gd name="connsiteY414" fmla="*/ 260333 h 369690"/>
              <a:gd name="connsiteX415" fmla="*/ 13930064 w 17198836"/>
              <a:gd name="connsiteY415" fmla="*/ 219127 h 369690"/>
              <a:gd name="connsiteX416" fmla="*/ 14027572 w 17198836"/>
              <a:gd name="connsiteY416" fmla="*/ 0 h 369690"/>
              <a:gd name="connsiteX417" fmla="*/ 14125080 w 17198836"/>
              <a:gd name="connsiteY417" fmla="*/ 219127 h 369690"/>
              <a:gd name="connsiteX418" fmla="*/ 14120452 w 17198836"/>
              <a:gd name="connsiteY418" fmla="*/ 270645 h 369690"/>
              <a:gd name="connsiteX419" fmla="*/ 14126778 w 17198836"/>
              <a:gd name="connsiteY419" fmla="*/ 261060 h 369690"/>
              <a:gd name="connsiteX420" fmla="*/ 14164732 w 17198836"/>
              <a:gd name="connsiteY420" fmla="*/ 243840 h 369690"/>
              <a:gd name="connsiteX421" fmla="*/ 14184383 w 17198836"/>
              <a:gd name="connsiteY421" fmla="*/ 248292 h 369690"/>
              <a:gd name="connsiteX422" fmla="*/ 14201645 w 17198836"/>
              <a:gd name="connsiteY422" fmla="*/ 260334 h 369690"/>
              <a:gd name="connsiteX423" fmla="*/ 14197943 w 17198836"/>
              <a:gd name="connsiteY423" fmla="*/ 219127 h 369690"/>
              <a:gd name="connsiteX424" fmla="*/ 14295451 w 17198836"/>
              <a:gd name="connsiteY424" fmla="*/ 0 h 369690"/>
              <a:gd name="connsiteX425" fmla="*/ 14392959 w 17198836"/>
              <a:gd name="connsiteY425" fmla="*/ 219127 h 369690"/>
              <a:gd name="connsiteX426" fmla="*/ 14388331 w 17198836"/>
              <a:gd name="connsiteY426" fmla="*/ 270645 h 369690"/>
              <a:gd name="connsiteX427" fmla="*/ 14394657 w 17198836"/>
              <a:gd name="connsiteY427" fmla="*/ 261060 h 369690"/>
              <a:gd name="connsiteX428" fmla="*/ 14432611 w 17198836"/>
              <a:gd name="connsiteY428" fmla="*/ 243840 h 369690"/>
              <a:gd name="connsiteX429" fmla="*/ 14452262 w 17198836"/>
              <a:gd name="connsiteY429" fmla="*/ 248292 h 369690"/>
              <a:gd name="connsiteX430" fmla="*/ 14469523 w 17198836"/>
              <a:gd name="connsiteY430" fmla="*/ 260333 h 369690"/>
              <a:gd name="connsiteX431" fmla="*/ 14465821 w 17198836"/>
              <a:gd name="connsiteY431" fmla="*/ 219127 h 369690"/>
              <a:gd name="connsiteX432" fmla="*/ 14563329 w 17198836"/>
              <a:gd name="connsiteY432" fmla="*/ 0 h 369690"/>
              <a:gd name="connsiteX433" fmla="*/ 14660837 w 17198836"/>
              <a:gd name="connsiteY433" fmla="*/ 219127 h 369690"/>
              <a:gd name="connsiteX434" fmla="*/ 14656209 w 17198836"/>
              <a:gd name="connsiteY434" fmla="*/ 270645 h 369690"/>
              <a:gd name="connsiteX435" fmla="*/ 14662535 w 17198836"/>
              <a:gd name="connsiteY435" fmla="*/ 261060 h 369690"/>
              <a:gd name="connsiteX436" fmla="*/ 14700489 w 17198836"/>
              <a:gd name="connsiteY436" fmla="*/ 243840 h 369690"/>
              <a:gd name="connsiteX437" fmla="*/ 14720140 w 17198836"/>
              <a:gd name="connsiteY437" fmla="*/ 248292 h 369690"/>
              <a:gd name="connsiteX438" fmla="*/ 14737401 w 17198836"/>
              <a:gd name="connsiteY438" fmla="*/ 260333 h 369690"/>
              <a:gd name="connsiteX439" fmla="*/ 14733699 w 17198836"/>
              <a:gd name="connsiteY439" fmla="*/ 219127 h 369690"/>
              <a:gd name="connsiteX440" fmla="*/ 14831207 w 17198836"/>
              <a:gd name="connsiteY440" fmla="*/ 0 h 369690"/>
              <a:gd name="connsiteX441" fmla="*/ 14928715 w 17198836"/>
              <a:gd name="connsiteY441" fmla="*/ 219127 h 369690"/>
              <a:gd name="connsiteX442" fmla="*/ 14924087 w 17198836"/>
              <a:gd name="connsiteY442" fmla="*/ 270645 h 369690"/>
              <a:gd name="connsiteX443" fmla="*/ 14930413 w 17198836"/>
              <a:gd name="connsiteY443" fmla="*/ 261060 h 369690"/>
              <a:gd name="connsiteX444" fmla="*/ 14968367 w 17198836"/>
              <a:gd name="connsiteY444" fmla="*/ 243840 h 369690"/>
              <a:gd name="connsiteX445" fmla="*/ 14988018 w 17198836"/>
              <a:gd name="connsiteY445" fmla="*/ 248292 h 369690"/>
              <a:gd name="connsiteX446" fmla="*/ 15005280 w 17198836"/>
              <a:gd name="connsiteY446" fmla="*/ 260334 h 369690"/>
              <a:gd name="connsiteX447" fmla="*/ 15001578 w 17198836"/>
              <a:gd name="connsiteY447" fmla="*/ 219127 h 369690"/>
              <a:gd name="connsiteX448" fmla="*/ 15099086 w 17198836"/>
              <a:gd name="connsiteY448" fmla="*/ 0 h 369690"/>
              <a:gd name="connsiteX449" fmla="*/ 15196594 w 17198836"/>
              <a:gd name="connsiteY449" fmla="*/ 219127 h 369690"/>
              <a:gd name="connsiteX450" fmla="*/ 15191966 w 17198836"/>
              <a:gd name="connsiteY450" fmla="*/ 270645 h 369690"/>
              <a:gd name="connsiteX451" fmla="*/ 15198292 w 17198836"/>
              <a:gd name="connsiteY451" fmla="*/ 261060 h 369690"/>
              <a:gd name="connsiteX452" fmla="*/ 15236246 w 17198836"/>
              <a:gd name="connsiteY452" fmla="*/ 243840 h 369690"/>
              <a:gd name="connsiteX453" fmla="*/ 15255897 w 17198836"/>
              <a:gd name="connsiteY453" fmla="*/ 248292 h 369690"/>
              <a:gd name="connsiteX454" fmla="*/ 15273158 w 17198836"/>
              <a:gd name="connsiteY454" fmla="*/ 260333 h 369690"/>
              <a:gd name="connsiteX455" fmla="*/ 15269456 w 17198836"/>
              <a:gd name="connsiteY455" fmla="*/ 219127 h 369690"/>
              <a:gd name="connsiteX456" fmla="*/ 15366964 w 17198836"/>
              <a:gd name="connsiteY456" fmla="*/ 0 h 369690"/>
              <a:gd name="connsiteX457" fmla="*/ 15464472 w 17198836"/>
              <a:gd name="connsiteY457" fmla="*/ 219127 h 369690"/>
              <a:gd name="connsiteX458" fmla="*/ 15459844 w 17198836"/>
              <a:gd name="connsiteY458" fmla="*/ 270645 h 369690"/>
              <a:gd name="connsiteX459" fmla="*/ 15466170 w 17198836"/>
              <a:gd name="connsiteY459" fmla="*/ 261060 h 369690"/>
              <a:gd name="connsiteX460" fmla="*/ 15504124 w 17198836"/>
              <a:gd name="connsiteY460" fmla="*/ 243840 h 369690"/>
              <a:gd name="connsiteX461" fmla="*/ 15523775 w 17198836"/>
              <a:gd name="connsiteY461" fmla="*/ 248292 h 369690"/>
              <a:gd name="connsiteX462" fmla="*/ 15541036 w 17198836"/>
              <a:gd name="connsiteY462" fmla="*/ 260333 h 369690"/>
              <a:gd name="connsiteX463" fmla="*/ 15537334 w 17198836"/>
              <a:gd name="connsiteY463" fmla="*/ 219127 h 369690"/>
              <a:gd name="connsiteX464" fmla="*/ 15634842 w 17198836"/>
              <a:gd name="connsiteY464" fmla="*/ 0 h 369690"/>
              <a:gd name="connsiteX465" fmla="*/ 15732350 w 17198836"/>
              <a:gd name="connsiteY465" fmla="*/ 219127 h 369690"/>
              <a:gd name="connsiteX466" fmla="*/ 15727722 w 17198836"/>
              <a:gd name="connsiteY466" fmla="*/ 270645 h 369690"/>
              <a:gd name="connsiteX467" fmla="*/ 15734048 w 17198836"/>
              <a:gd name="connsiteY467" fmla="*/ 261060 h 369690"/>
              <a:gd name="connsiteX468" fmla="*/ 15772002 w 17198836"/>
              <a:gd name="connsiteY468" fmla="*/ 243840 h 369690"/>
              <a:gd name="connsiteX469" fmla="*/ 15791653 w 17198836"/>
              <a:gd name="connsiteY469" fmla="*/ 248292 h 369690"/>
              <a:gd name="connsiteX470" fmla="*/ 15808915 w 17198836"/>
              <a:gd name="connsiteY470" fmla="*/ 260334 h 369690"/>
              <a:gd name="connsiteX471" fmla="*/ 15805213 w 17198836"/>
              <a:gd name="connsiteY471" fmla="*/ 219127 h 369690"/>
              <a:gd name="connsiteX472" fmla="*/ 15902721 w 17198836"/>
              <a:gd name="connsiteY472" fmla="*/ 0 h 369690"/>
              <a:gd name="connsiteX473" fmla="*/ 16000229 w 17198836"/>
              <a:gd name="connsiteY473" fmla="*/ 219127 h 369690"/>
              <a:gd name="connsiteX474" fmla="*/ 15995601 w 17198836"/>
              <a:gd name="connsiteY474" fmla="*/ 270645 h 369690"/>
              <a:gd name="connsiteX475" fmla="*/ 16001927 w 17198836"/>
              <a:gd name="connsiteY475" fmla="*/ 261060 h 369690"/>
              <a:gd name="connsiteX476" fmla="*/ 16039881 w 17198836"/>
              <a:gd name="connsiteY476" fmla="*/ 243840 h 369690"/>
              <a:gd name="connsiteX477" fmla="*/ 16059532 w 17198836"/>
              <a:gd name="connsiteY477" fmla="*/ 248292 h 369690"/>
              <a:gd name="connsiteX478" fmla="*/ 16076794 w 17198836"/>
              <a:gd name="connsiteY478" fmla="*/ 260333 h 369690"/>
              <a:gd name="connsiteX479" fmla="*/ 16073090 w 17198836"/>
              <a:gd name="connsiteY479" fmla="*/ 219127 h 369690"/>
              <a:gd name="connsiteX480" fmla="*/ 16170598 w 17198836"/>
              <a:gd name="connsiteY480" fmla="*/ 0 h 369690"/>
              <a:gd name="connsiteX481" fmla="*/ 16268106 w 17198836"/>
              <a:gd name="connsiteY481" fmla="*/ 219127 h 369690"/>
              <a:gd name="connsiteX482" fmla="*/ 16263478 w 17198836"/>
              <a:gd name="connsiteY482" fmla="*/ 270645 h 369690"/>
              <a:gd name="connsiteX483" fmla="*/ 16269806 w 17198836"/>
              <a:gd name="connsiteY483" fmla="*/ 261060 h 369690"/>
              <a:gd name="connsiteX484" fmla="*/ 16307758 w 17198836"/>
              <a:gd name="connsiteY484" fmla="*/ 243840 h 369690"/>
              <a:gd name="connsiteX485" fmla="*/ 16327410 w 17198836"/>
              <a:gd name="connsiteY485" fmla="*/ 248292 h 369690"/>
              <a:gd name="connsiteX486" fmla="*/ 16344670 w 17198836"/>
              <a:gd name="connsiteY486" fmla="*/ 260333 h 369690"/>
              <a:gd name="connsiteX487" fmla="*/ 16340970 w 17198836"/>
              <a:gd name="connsiteY487" fmla="*/ 219127 h 369690"/>
              <a:gd name="connsiteX488" fmla="*/ 16438478 w 17198836"/>
              <a:gd name="connsiteY488" fmla="*/ 0 h 369690"/>
              <a:gd name="connsiteX489" fmla="*/ 16535986 w 17198836"/>
              <a:gd name="connsiteY489" fmla="*/ 219127 h 369690"/>
              <a:gd name="connsiteX490" fmla="*/ 16531358 w 17198836"/>
              <a:gd name="connsiteY490" fmla="*/ 270645 h 369690"/>
              <a:gd name="connsiteX491" fmla="*/ 16537682 w 17198836"/>
              <a:gd name="connsiteY491" fmla="*/ 261060 h 369690"/>
              <a:gd name="connsiteX492" fmla="*/ 16575638 w 17198836"/>
              <a:gd name="connsiteY492" fmla="*/ 243840 h 369690"/>
              <a:gd name="connsiteX493" fmla="*/ 16595288 w 17198836"/>
              <a:gd name="connsiteY493" fmla="*/ 248292 h 369690"/>
              <a:gd name="connsiteX494" fmla="*/ 16612550 w 17198836"/>
              <a:gd name="connsiteY494" fmla="*/ 260334 h 369690"/>
              <a:gd name="connsiteX495" fmla="*/ 16608848 w 17198836"/>
              <a:gd name="connsiteY495" fmla="*/ 219127 h 369690"/>
              <a:gd name="connsiteX496" fmla="*/ 16706356 w 17198836"/>
              <a:gd name="connsiteY496" fmla="*/ 0 h 369690"/>
              <a:gd name="connsiteX497" fmla="*/ 16803864 w 17198836"/>
              <a:gd name="connsiteY497" fmla="*/ 219127 h 369690"/>
              <a:gd name="connsiteX498" fmla="*/ 16799236 w 17198836"/>
              <a:gd name="connsiteY498" fmla="*/ 270645 h 369690"/>
              <a:gd name="connsiteX499" fmla="*/ 16805562 w 17198836"/>
              <a:gd name="connsiteY499" fmla="*/ 261060 h 369690"/>
              <a:gd name="connsiteX500" fmla="*/ 16843516 w 17198836"/>
              <a:gd name="connsiteY500" fmla="*/ 243840 h 369690"/>
              <a:gd name="connsiteX501" fmla="*/ 16863166 w 17198836"/>
              <a:gd name="connsiteY501" fmla="*/ 248292 h 369690"/>
              <a:gd name="connsiteX502" fmla="*/ 16880418 w 17198836"/>
              <a:gd name="connsiteY502" fmla="*/ 260327 h 369690"/>
              <a:gd name="connsiteX503" fmla="*/ 16876718 w 17198836"/>
              <a:gd name="connsiteY503" fmla="*/ 219127 h 369690"/>
              <a:gd name="connsiteX504" fmla="*/ 16974226 w 17198836"/>
              <a:gd name="connsiteY504" fmla="*/ 0 h 369690"/>
              <a:gd name="connsiteX505" fmla="*/ 17071734 w 17198836"/>
              <a:gd name="connsiteY505" fmla="*/ 219127 h 369690"/>
              <a:gd name="connsiteX506" fmla="*/ 17067106 w 17198836"/>
              <a:gd name="connsiteY506" fmla="*/ 270645 h 369690"/>
              <a:gd name="connsiteX507" fmla="*/ 17073430 w 17198836"/>
              <a:gd name="connsiteY507" fmla="*/ 261060 h 369690"/>
              <a:gd name="connsiteX508" fmla="*/ 17111386 w 17198836"/>
              <a:gd name="connsiteY508" fmla="*/ 243840 h 369690"/>
              <a:gd name="connsiteX509" fmla="*/ 17180334 w 17198836"/>
              <a:gd name="connsiteY509" fmla="*/ 308021 h 369690"/>
              <a:gd name="connsiteX510" fmla="*/ 17198836 w 17198836"/>
              <a:gd name="connsiteY510" fmla="*/ 369690 h 369690"/>
              <a:gd name="connsiteX511" fmla="*/ 27245 w 17198836"/>
              <a:gd name="connsiteY511" fmla="*/ 369690 h 369690"/>
              <a:gd name="connsiteX512" fmla="*/ 7663 w 17198836"/>
              <a:gd name="connsiteY512" fmla="*/ 304422 h 369690"/>
              <a:gd name="connsiteX513" fmla="*/ 0 w 17198836"/>
              <a:gd name="connsiteY513" fmla="*/ 219127 h 369690"/>
              <a:gd name="connsiteX514" fmla="*/ 97508 w 17198836"/>
              <a:gd name="connsiteY514" fmla="*/ 0 h 369690"/>
              <a:gd name="connsiteX0" fmla="*/ 97508 w 17198836"/>
              <a:gd name="connsiteY0" fmla="*/ 0 h 369690"/>
              <a:gd name="connsiteX1" fmla="*/ 190388 w 17198836"/>
              <a:gd name="connsiteY1" fmla="*/ 270645 h 369690"/>
              <a:gd name="connsiteX2" fmla="*/ 196714 w 17198836"/>
              <a:gd name="connsiteY2" fmla="*/ 261060 h 369690"/>
              <a:gd name="connsiteX3" fmla="*/ 234668 w 17198836"/>
              <a:gd name="connsiteY3" fmla="*/ 243840 h 369690"/>
              <a:gd name="connsiteX4" fmla="*/ 254319 w 17198836"/>
              <a:gd name="connsiteY4" fmla="*/ 248292 h 369690"/>
              <a:gd name="connsiteX5" fmla="*/ 271580 w 17198836"/>
              <a:gd name="connsiteY5" fmla="*/ 260333 h 369690"/>
              <a:gd name="connsiteX6" fmla="*/ 267878 w 17198836"/>
              <a:gd name="connsiteY6" fmla="*/ 219127 h 369690"/>
              <a:gd name="connsiteX7" fmla="*/ 365386 w 17198836"/>
              <a:gd name="connsiteY7" fmla="*/ 0 h 369690"/>
              <a:gd name="connsiteX8" fmla="*/ 462894 w 17198836"/>
              <a:gd name="connsiteY8" fmla="*/ 219127 h 369690"/>
              <a:gd name="connsiteX9" fmla="*/ 458266 w 17198836"/>
              <a:gd name="connsiteY9" fmla="*/ 270645 h 369690"/>
              <a:gd name="connsiteX10" fmla="*/ 464592 w 17198836"/>
              <a:gd name="connsiteY10" fmla="*/ 261060 h 369690"/>
              <a:gd name="connsiteX11" fmla="*/ 502546 w 17198836"/>
              <a:gd name="connsiteY11" fmla="*/ 243840 h 369690"/>
              <a:gd name="connsiteX12" fmla="*/ 522197 w 17198836"/>
              <a:gd name="connsiteY12" fmla="*/ 248292 h 369690"/>
              <a:gd name="connsiteX13" fmla="*/ 539459 w 17198836"/>
              <a:gd name="connsiteY13" fmla="*/ 260334 h 369690"/>
              <a:gd name="connsiteX14" fmla="*/ 535757 w 17198836"/>
              <a:gd name="connsiteY14" fmla="*/ 219127 h 369690"/>
              <a:gd name="connsiteX15" fmla="*/ 633265 w 17198836"/>
              <a:gd name="connsiteY15" fmla="*/ 0 h 369690"/>
              <a:gd name="connsiteX16" fmla="*/ 730773 w 17198836"/>
              <a:gd name="connsiteY16" fmla="*/ 219127 h 369690"/>
              <a:gd name="connsiteX17" fmla="*/ 726145 w 17198836"/>
              <a:gd name="connsiteY17" fmla="*/ 270645 h 369690"/>
              <a:gd name="connsiteX18" fmla="*/ 732471 w 17198836"/>
              <a:gd name="connsiteY18" fmla="*/ 261060 h 369690"/>
              <a:gd name="connsiteX19" fmla="*/ 770425 w 17198836"/>
              <a:gd name="connsiteY19" fmla="*/ 243840 h 369690"/>
              <a:gd name="connsiteX20" fmla="*/ 790076 w 17198836"/>
              <a:gd name="connsiteY20" fmla="*/ 248292 h 369690"/>
              <a:gd name="connsiteX21" fmla="*/ 807337 w 17198836"/>
              <a:gd name="connsiteY21" fmla="*/ 260333 h 369690"/>
              <a:gd name="connsiteX22" fmla="*/ 803635 w 17198836"/>
              <a:gd name="connsiteY22" fmla="*/ 219127 h 369690"/>
              <a:gd name="connsiteX23" fmla="*/ 901143 w 17198836"/>
              <a:gd name="connsiteY23" fmla="*/ 0 h 369690"/>
              <a:gd name="connsiteX24" fmla="*/ 998651 w 17198836"/>
              <a:gd name="connsiteY24" fmla="*/ 219127 h 369690"/>
              <a:gd name="connsiteX25" fmla="*/ 994023 w 17198836"/>
              <a:gd name="connsiteY25" fmla="*/ 270645 h 369690"/>
              <a:gd name="connsiteX26" fmla="*/ 1000349 w 17198836"/>
              <a:gd name="connsiteY26" fmla="*/ 261060 h 369690"/>
              <a:gd name="connsiteX27" fmla="*/ 1038303 w 17198836"/>
              <a:gd name="connsiteY27" fmla="*/ 243840 h 369690"/>
              <a:gd name="connsiteX28" fmla="*/ 1057954 w 17198836"/>
              <a:gd name="connsiteY28" fmla="*/ 248292 h 369690"/>
              <a:gd name="connsiteX29" fmla="*/ 1075215 w 17198836"/>
              <a:gd name="connsiteY29" fmla="*/ 260333 h 369690"/>
              <a:gd name="connsiteX30" fmla="*/ 1071513 w 17198836"/>
              <a:gd name="connsiteY30" fmla="*/ 219127 h 369690"/>
              <a:gd name="connsiteX31" fmla="*/ 1169021 w 17198836"/>
              <a:gd name="connsiteY31" fmla="*/ 0 h 369690"/>
              <a:gd name="connsiteX32" fmla="*/ 1266529 w 17198836"/>
              <a:gd name="connsiteY32" fmla="*/ 219127 h 369690"/>
              <a:gd name="connsiteX33" fmla="*/ 1261901 w 17198836"/>
              <a:gd name="connsiteY33" fmla="*/ 270645 h 369690"/>
              <a:gd name="connsiteX34" fmla="*/ 1268227 w 17198836"/>
              <a:gd name="connsiteY34" fmla="*/ 261060 h 369690"/>
              <a:gd name="connsiteX35" fmla="*/ 1306181 w 17198836"/>
              <a:gd name="connsiteY35" fmla="*/ 243840 h 369690"/>
              <a:gd name="connsiteX36" fmla="*/ 1325832 w 17198836"/>
              <a:gd name="connsiteY36" fmla="*/ 248292 h 369690"/>
              <a:gd name="connsiteX37" fmla="*/ 1343094 w 17198836"/>
              <a:gd name="connsiteY37" fmla="*/ 260334 h 369690"/>
              <a:gd name="connsiteX38" fmla="*/ 1339392 w 17198836"/>
              <a:gd name="connsiteY38" fmla="*/ 219127 h 369690"/>
              <a:gd name="connsiteX39" fmla="*/ 1436900 w 17198836"/>
              <a:gd name="connsiteY39" fmla="*/ 0 h 369690"/>
              <a:gd name="connsiteX40" fmla="*/ 1534407 w 17198836"/>
              <a:gd name="connsiteY40" fmla="*/ 219127 h 369690"/>
              <a:gd name="connsiteX41" fmla="*/ 1529779 w 17198836"/>
              <a:gd name="connsiteY41" fmla="*/ 270645 h 369690"/>
              <a:gd name="connsiteX42" fmla="*/ 1536105 w 17198836"/>
              <a:gd name="connsiteY42" fmla="*/ 261060 h 369690"/>
              <a:gd name="connsiteX43" fmla="*/ 1574059 w 17198836"/>
              <a:gd name="connsiteY43" fmla="*/ 243840 h 369690"/>
              <a:gd name="connsiteX44" fmla="*/ 1593710 w 17198836"/>
              <a:gd name="connsiteY44" fmla="*/ 248292 h 369690"/>
              <a:gd name="connsiteX45" fmla="*/ 1610972 w 17198836"/>
              <a:gd name="connsiteY45" fmla="*/ 260333 h 369690"/>
              <a:gd name="connsiteX46" fmla="*/ 1607269 w 17198836"/>
              <a:gd name="connsiteY46" fmla="*/ 219127 h 369690"/>
              <a:gd name="connsiteX47" fmla="*/ 1704776 w 17198836"/>
              <a:gd name="connsiteY47" fmla="*/ 0 h 369690"/>
              <a:gd name="connsiteX48" fmla="*/ 1802285 w 17198836"/>
              <a:gd name="connsiteY48" fmla="*/ 219127 h 369690"/>
              <a:gd name="connsiteX49" fmla="*/ 1797658 w 17198836"/>
              <a:gd name="connsiteY49" fmla="*/ 270644 h 369690"/>
              <a:gd name="connsiteX50" fmla="*/ 1803982 w 17198836"/>
              <a:gd name="connsiteY50" fmla="*/ 261060 h 369690"/>
              <a:gd name="connsiteX51" fmla="*/ 1841936 w 17198836"/>
              <a:gd name="connsiteY51" fmla="*/ 243840 h 369690"/>
              <a:gd name="connsiteX52" fmla="*/ 1861588 w 17198836"/>
              <a:gd name="connsiteY52" fmla="*/ 248292 h 369690"/>
              <a:gd name="connsiteX53" fmla="*/ 1878849 w 17198836"/>
              <a:gd name="connsiteY53" fmla="*/ 260333 h 369690"/>
              <a:gd name="connsiteX54" fmla="*/ 1875148 w 17198836"/>
              <a:gd name="connsiteY54" fmla="*/ 219127 h 369690"/>
              <a:gd name="connsiteX55" fmla="*/ 1972656 w 17198836"/>
              <a:gd name="connsiteY55" fmla="*/ 0 h 369690"/>
              <a:gd name="connsiteX56" fmla="*/ 2070163 w 17198836"/>
              <a:gd name="connsiteY56" fmla="*/ 219127 h 369690"/>
              <a:gd name="connsiteX57" fmla="*/ 2065535 w 17198836"/>
              <a:gd name="connsiteY57" fmla="*/ 270645 h 369690"/>
              <a:gd name="connsiteX58" fmla="*/ 2071861 w 17198836"/>
              <a:gd name="connsiteY58" fmla="*/ 261060 h 369690"/>
              <a:gd name="connsiteX59" fmla="*/ 2109815 w 17198836"/>
              <a:gd name="connsiteY59" fmla="*/ 243840 h 369690"/>
              <a:gd name="connsiteX60" fmla="*/ 2129466 w 17198836"/>
              <a:gd name="connsiteY60" fmla="*/ 248292 h 369690"/>
              <a:gd name="connsiteX61" fmla="*/ 2146729 w 17198836"/>
              <a:gd name="connsiteY61" fmla="*/ 260334 h 369690"/>
              <a:gd name="connsiteX62" fmla="*/ 2143026 w 17198836"/>
              <a:gd name="connsiteY62" fmla="*/ 219127 h 369690"/>
              <a:gd name="connsiteX63" fmla="*/ 2240534 w 17198836"/>
              <a:gd name="connsiteY63" fmla="*/ 0 h 369690"/>
              <a:gd name="connsiteX64" fmla="*/ 2338041 w 17198836"/>
              <a:gd name="connsiteY64" fmla="*/ 219127 h 369690"/>
              <a:gd name="connsiteX65" fmla="*/ 2333414 w 17198836"/>
              <a:gd name="connsiteY65" fmla="*/ 270646 h 369690"/>
              <a:gd name="connsiteX66" fmla="*/ 2339741 w 17198836"/>
              <a:gd name="connsiteY66" fmla="*/ 261060 h 369690"/>
              <a:gd name="connsiteX67" fmla="*/ 2377694 w 17198836"/>
              <a:gd name="connsiteY67" fmla="*/ 243840 h 369690"/>
              <a:gd name="connsiteX68" fmla="*/ 2397346 w 17198836"/>
              <a:gd name="connsiteY68" fmla="*/ 248292 h 369690"/>
              <a:gd name="connsiteX69" fmla="*/ 2414606 w 17198836"/>
              <a:gd name="connsiteY69" fmla="*/ 260333 h 369690"/>
              <a:gd name="connsiteX70" fmla="*/ 2410905 w 17198836"/>
              <a:gd name="connsiteY70" fmla="*/ 219127 h 369690"/>
              <a:gd name="connsiteX71" fmla="*/ 2508413 w 17198836"/>
              <a:gd name="connsiteY71" fmla="*/ 0 h 369690"/>
              <a:gd name="connsiteX72" fmla="*/ 2605921 w 17198836"/>
              <a:gd name="connsiteY72" fmla="*/ 219127 h 369690"/>
              <a:gd name="connsiteX73" fmla="*/ 2601293 w 17198836"/>
              <a:gd name="connsiteY73" fmla="*/ 270643 h 369690"/>
              <a:gd name="connsiteX74" fmla="*/ 2607618 w 17198836"/>
              <a:gd name="connsiteY74" fmla="*/ 261060 h 369690"/>
              <a:gd name="connsiteX75" fmla="*/ 2645572 w 17198836"/>
              <a:gd name="connsiteY75" fmla="*/ 243840 h 369690"/>
              <a:gd name="connsiteX76" fmla="*/ 2665223 w 17198836"/>
              <a:gd name="connsiteY76" fmla="*/ 248292 h 369690"/>
              <a:gd name="connsiteX77" fmla="*/ 2682484 w 17198836"/>
              <a:gd name="connsiteY77" fmla="*/ 260333 h 369690"/>
              <a:gd name="connsiteX78" fmla="*/ 2678782 w 17198836"/>
              <a:gd name="connsiteY78" fmla="*/ 219127 h 369690"/>
              <a:gd name="connsiteX79" fmla="*/ 2776292 w 17198836"/>
              <a:gd name="connsiteY79" fmla="*/ 0 h 369690"/>
              <a:gd name="connsiteX80" fmla="*/ 2873798 w 17198836"/>
              <a:gd name="connsiteY80" fmla="*/ 219127 h 369690"/>
              <a:gd name="connsiteX81" fmla="*/ 2869171 w 17198836"/>
              <a:gd name="connsiteY81" fmla="*/ 270646 h 369690"/>
              <a:gd name="connsiteX82" fmla="*/ 2875496 w 17198836"/>
              <a:gd name="connsiteY82" fmla="*/ 261060 h 369690"/>
              <a:gd name="connsiteX83" fmla="*/ 2913451 w 17198836"/>
              <a:gd name="connsiteY83" fmla="*/ 243840 h 369690"/>
              <a:gd name="connsiteX84" fmla="*/ 2933103 w 17198836"/>
              <a:gd name="connsiteY84" fmla="*/ 248292 h 369690"/>
              <a:gd name="connsiteX85" fmla="*/ 2950363 w 17198836"/>
              <a:gd name="connsiteY85" fmla="*/ 260334 h 369690"/>
              <a:gd name="connsiteX86" fmla="*/ 2946662 w 17198836"/>
              <a:gd name="connsiteY86" fmla="*/ 219127 h 369690"/>
              <a:gd name="connsiteX87" fmla="*/ 3044169 w 17198836"/>
              <a:gd name="connsiteY87" fmla="*/ 0 h 369690"/>
              <a:gd name="connsiteX88" fmla="*/ 3141677 w 17198836"/>
              <a:gd name="connsiteY88" fmla="*/ 219127 h 369690"/>
              <a:gd name="connsiteX89" fmla="*/ 3137049 w 17198836"/>
              <a:gd name="connsiteY89" fmla="*/ 270645 h 369690"/>
              <a:gd name="connsiteX90" fmla="*/ 3143375 w 17198836"/>
              <a:gd name="connsiteY90" fmla="*/ 261060 h 369690"/>
              <a:gd name="connsiteX91" fmla="*/ 3181329 w 17198836"/>
              <a:gd name="connsiteY91" fmla="*/ 243840 h 369690"/>
              <a:gd name="connsiteX92" fmla="*/ 3200980 w 17198836"/>
              <a:gd name="connsiteY92" fmla="*/ 248292 h 369690"/>
              <a:gd name="connsiteX93" fmla="*/ 3218241 w 17198836"/>
              <a:gd name="connsiteY93" fmla="*/ 260333 h 369690"/>
              <a:gd name="connsiteX94" fmla="*/ 3214539 w 17198836"/>
              <a:gd name="connsiteY94" fmla="*/ 219127 h 369690"/>
              <a:gd name="connsiteX95" fmla="*/ 3312047 w 17198836"/>
              <a:gd name="connsiteY95" fmla="*/ 0 h 369690"/>
              <a:gd name="connsiteX96" fmla="*/ 3409555 w 17198836"/>
              <a:gd name="connsiteY96" fmla="*/ 219127 h 369690"/>
              <a:gd name="connsiteX97" fmla="*/ 3404928 w 17198836"/>
              <a:gd name="connsiteY97" fmla="*/ 270645 h 369690"/>
              <a:gd name="connsiteX98" fmla="*/ 3411253 w 17198836"/>
              <a:gd name="connsiteY98" fmla="*/ 261060 h 369690"/>
              <a:gd name="connsiteX99" fmla="*/ 3449207 w 17198836"/>
              <a:gd name="connsiteY99" fmla="*/ 243840 h 369690"/>
              <a:gd name="connsiteX100" fmla="*/ 3468858 w 17198836"/>
              <a:gd name="connsiteY100" fmla="*/ 248292 h 369690"/>
              <a:gd name="connsiteX101" fmla="*/ 3486118 w 17198836"/>
              <a:gd name="connsiteY101" fmla="*/ 260332 h 369690"/>
              <a:gd name="connsiteX102" fmla="*/ 3482418 w 17198836"/>
              <a:gd name="connsiteY102" fmla="*/ 219127 h 369690"/>
              <a:gd name="connsiteX103" fmla="*/ 3579926 w 17198836"/>
              <a:gd name="connsiteY103" fmla="*/ 0 h 369690"/>
              <a:gd name="connsiteX104" fmla="*/ 3677433 w 17198836"/>
              <a:gd name="connsiteY104" fmla="*/ 219127 h 369690"/>
              <a:gd name="connsiteX105" fmla="*/ 3672805 w 17198836"/>
              <a:gd name="connsiteY105" fmla="*/ 270645 h 369690"/>
              <a:gd name="connsiteX106" fmla="*/ 3679132 w 17198836"/>
              <a:gd name="connsiteY106" fmla="*/ 261060 h 369690"/>
              <a:gd name="connsiteX107" fmla="*/ 3717085 w 17198836"/>
              <a:gd name="connsiteY107" fmla="*/ 243840 h 369690"/>
              <a:gd name="connsiteX108" fmla="*/ 3736738 w 17198836"/>
              <a:gd name="connsiteY108" fmla="*/ 248292 h 369690"/>
              <a:gd name="connsiteX109" fmla="*/ 3753997 w 17198836"/>
              <a:gd name="connsiteY109" fmla="*/ 260333 h 369690"/>
              <a:gd name="connsiteX110" fmla="*/ 3750294 w 17198836"/>
              <a:gd name="connsiteY110" fmla="*/ 219127 h 369690"/>
              <a:gd name="connsiteX111" fmla="*/ 3847802 w 17198836"/>
              <a:gd name="connsiteY111" fmla="*/ 0 h 369690"/>
              <a:gd name="connsiteX112" fmla="*/ 3945311 w 17198836"/>
              <a:gd name="connsiteY112" fmla="*/ 219127 h 369690"/>
              <a:gd name="connsiteX113" fmla="*/ 3940684 w 17198836"/>
              <a:gd name="connsiteY113" fmla="*/ 270645 h 369690"/>
              <a:gd name="connsiteX114" fmla="*/ 3947008 w 17198836"/>
              <a:gd name="connsiteY114" fmla="*/ 261060 h 369690"/>
              <a:gd name="connsiteX115" fmla="*/ 3984963 w 17198836"/>
              <a:gd name="connsiteY115" fmla="*/ 243840 h 369690"/>
              <a:gd name="connsiteX116" fmla="*/ 4004614 w 17198836"/>
              <a:gd name="connsiteY116" fmla="*/ 248292 h 369690"/>
              <a:gd name="connsiteX117" fmla="*/ 4021875 w 17198836"/>
              <a:gd name="connsiteY117" fmla="*/ 260334 h 369690"/>
              <a:gd name="connsiteX118" fmla="*/ 4018175 w 17198836"/>
              <a:gd name="connsiteY118" fmla="*/ 219127 h 369690"/>
              <a:gd name="connsiteX119" fmla="*/ 4115683 w 17198836"/>
              <a:gd name="connsiteY119" fmla="*/ 0 h 369690"/>
              <a:gd name="connsiteX120" fmla="*/ 4213190 w 17198836"/>
              <a:gd name="connsiteY120" fmla="*/ 219127 h 369690"/>
              <a:gd name="connsiteX121" fmla="*/ 4208562 w 17198836"/>
              <a:gd name="connsiteY121" fmla="*/ 270645 h 369690"/>
              <a:gd name="connsiteX122" fmla="*/ 4214889 w 17198836"/>
              <a:gd name="connsiteY122" fmla="*/ 261060 h 369690"/>
              <a:gd name="connsiteX123" fmla="*/ 4252842 w 17198836"/>
              <a:gd name="connsiteY123" fmla="*/ 243840 h 369690"/>
              <a:gd name="connsiteX124" fmla="*/ 4272495 w 17198836"/>
              <a:gd name="connsiteY124" fmla="*/ 248292 h 369690"/>
              <a:gd name="connsiteX125" fmla="*/ 4289755 w 17198836"/>
              <a:gd name="connsiteY125" fmla="*/ 260333 h 369690"/>
              <a:gd name="connsiteX126" fmla="*/ 4286051 w 17198836"/>
              <a:gd name="connsiteY126" fmla="*/ 219127 h 369690"/>
              <a:gd name="connsiteX127" fmla="*/ 4383559 w 17198836"/>
              <a:gd name="connsiteY127" fmla="*/ 0 h 369690"/>
              <a:gd name="connsiteX128" fmla="*/ 4481068 w 17198836"/>
              <a:gd name="connsiteY128" fmla="*/ 219127 h 369690"/>
              <a:gd name="connsiteX129" fmla="*/ 4476441 w 17198836"/>
              <a:gd name="connsiteY129" fmla="*/ 270645 h 369690"/>
              <a:gd name="connsiteX130" fmla="*/ 4482765 w 17198836"/>
              <a:gd name="connsiteY130" fmla="*/ 261060 h 369690"/>
              <a:gd name="connsiteX131" fmla="*/ 4520720 w 17198836"/>
              <a:gd name="connsiteY131" fmla="*/ 243840 h 369690"/>
              <a:gd name="connsiteX132" fmla="*/ 4540370 w 17198836"/>
              <a:gd name="connsiteY132" fmla="*/ 248292 h 369690"/>
              <a:gd name="connsiteX133" fmla="*/ 4557632 w 17198836"/>
              <a:gd name="connsiteY133" fmla="*/ 260333 h 369690"/>
              <a:gd name="connsiteX134" fmla="*/ 4553931 w 17198836"/>
              <a:gd name="connsiteY134" fmla="*/ 219127 h 369690"/>
              <a:gd name="connsiteX135" fmla="*/ 4651438 w 17198836"/>
              <a:gd name="connsiteY135" fmla="*/ 0 h 369690"/>
              <a:gd name="connsiteX136" fmla="*/ 4748946 w 17198836"/>
              <a:gd name="connsiteY136" fmla="*/ 219127 h 369690"/>
              <a:gd name="connsiteX137" fmla="*/ 4744319 w 17198836"/>
              <a:gd name="connsiteY137" fmla="*/ 270645 h 369690"/>
              <a:gd name="connsiteX138" fmla="*/ 4750644 w 17198836"/>
              <a:gd name="connsiteY138" fmla="*/ 261060 h 369690"/>
              <a:gd name="connsiteX139" fmla="*/ 4788599 w 17198836"/>
              <a:gd name="connsiteY139" fmla="*/ 243840 h 369690"/>
              <a:gd name="connsiteX140" fmla="*/ 4808249 w 17198836"/>
              <a:gd name="connsiteY140" fmla="*/ 248292 h 369690"/>
              <a:gd name="connsiteX141" fmla="*/ 4825512 w 17198836"/>
              <a:gd name="connsiteY141" fmla="*/ 260334 h 369690"/>
              <a:gd name="connsiteX142" fmla="*/ 4821808 w 17198836"/>
              <a:gd name="connsiteY142" fmla="*/ 219127 h 369690"/>
              <a:gd name="connsiteX143" fmla="*/ 4919316 w 17198836"/>
              <a:gd name="connsiteY143" fmla="*/ 0 h 369690"/>
              <a:gd name="connsiteX144" fmla="*/ 5016825 w 17198836"/>
              <a:gd name="connsiteY144" fmla="*/ 219127 h 369690"/>
              <a:gd name="connsiteX145" fmla="*/ 5012198 w 17198836"/>
              <a:gd name="connsiteY145" fmla="*/ 270645 h 369690"/>
              <a:gd name="connsiteX146" fmla="*/ 5018522 w 17198836"/>
              <a:gd name="connsiteY146" fmla="*/ 261060 h 369690"/>
              <a:gd name="connsiteX147" fmla="*/ 5056477 w 17198836"/>
              <a:gd name="connsiteY147" fmla="*/ 243840 h 369690"/>
              <a:gd name="connsiteX148" fmla="*/ 5076127 w 17198836"/>
              <a:gd name="connsiteY148" fmla="*/ 248292 h 369690"/>
              <a:gd name="connsiteX149" fmla="*/ 5093388 w 17198836"/>
              <a:gd name="connsiteY149" fmla="*/ 260333 h 369690"/>
              <a:gd name="connsiteX150" fmla="*/ 5089688 w 17198836"/>
              <a:gd name="connsiteY150" fmla="*/ 219127 h 369690"/>
              <a:gd name="connsiteX151" fmla="*/ 5187195 w 17198836"/>
              <a:gd name="connsiteY151" fmla="*/ 0 h 369690"/>
              <a:gd name="connsiteX152" fmla="*/ 5284703 w 17198836"/>
              <a:gd name="connsiteY152" fmla="*/ 219127 h 369690"/>
              <a:gd name="connsiteX153" fmla="*/ 5280076 w 17198836"/>
              <a:gd name="connsiteY153" fmla="*/ 270645 h 369690"/>
              <a:gd name="connsiteX154" fmla="*/ 5286401 w 17198836"/>
              <a:gd name="connsiteY154" fmla="*/ 261060 h 369690"/>
              <a:gd name="connsiteX155" fmla="*/ 5324355 w 17198836"/>
              <a:gd name="connsiteY155" fmla="*/ 243840 h 369690"/>
              <a:gd name="connsiteX156" fmla="*/ 5344006 w 17198836"/>
              <a:gd name="connsiteY156" fmla="*/ 248292 h 369690"/>
              <a:gd name="connsiteX157" fmla="*/ 5361267 w 17198836"/>
              <a:gd name="connsiteY157" fmla="*/ 260333 h 369690"/>
              <a:gd name="connsiteX158" fmla="*/ 5357564 w 17198836"/>
              <a:gd name="connsiteY158" fmla="*/ 219127 h 369690"/>
              <a:gd name="connsiteX159" fmla="*/ 5455073 w 17198836"/>
              <a:gd name="connsiteY159" fmla="*/ 0 h 369690"/>
              <a:gd name="connsiteX160" fmla="*/ 5552582 w 17198836"/>
              <a:gd name="connsiteY160" fmla="*/ 219127 h 369690"/>
              <a:gd name="connsiteX161" fmla="*/ 5547952 w 17198836"/>
              <a:gd name="connsiteY161" fmla="*/ 270645 h 369690"/>
              <a:gd name="connsiteX162" fmla="*/ 5554279 w 17198836"/>
              <a:gd name="connsiteY162" fmla="*/ 261060 h 369690"/>
              <a:gd name="connsiteX163" fmla="*/ 5592233 w 17198836"/>
              <a:gd name="connsiteY163" fmla="*/ 243840 h 369690"/>
              <a:gd name="connsiteX164" fmla="*/ 5611884 w 17198836"/>
              <a:gd name="connsiteY164" fmla="*/ 248292 h 369690"/>
              <a:gd name="connsiteX165" fmla="*/ 5629145 w 17198836"/>
              <a:gd name="connsiteY165" fmla="*/ 260334 h 369690"/>
              <a:gd name="connsiteX166" fmla="*/ 5625445 w 17198836"/>
              <a:gd name="connsiteY166" fmla="*/ 219127 h 369690"/>
              <a:gd name="connsiteX167" fmla="*/ 5722952 w 17198836"/>
              <a:gd name="connsiteY167" fmla="*/ 0 h 369690"/>
              <a:gd name="connsiteX168" fmla="*/ 5820460 w 17198836"/>
              <a:gd name="connsiteY168" fmla="*/ 219127 h 369690"/>
              <a:gd name="connsiteX169" fmla="*/ 5815833 w 17198836"/>
              <a:gd name="connsiteY169" fmla="*/ 270645 h 369690"/>
              <a:gd name="connsiteX170" fmla="*/ 5822158 w 17198836"/>
              <a:gd name="connsiteY170" fmla="*/ 261060 h 369690"/>
              <a:gd name="connsiteX171" fmla="*/ 5860112 w 17198836"/>
              <a:gd name="connsiteY171" fmla="*/ 243840 h 369690"/>
              <a:gd name="connsiteX172" fmla="*/ 5879763 w 17198836"/>
              <a:gd name="connsiteY172" fmla="*/ 248292 h 369690"/>
              <a:gd name="connsiteX173" fmla="*/ 5897024 w 17198836"/>
              <a:gd name="connsiteY173" fmla="*/ 260333 h 369690"/>
              <a:gd name="connsiteX174" fmla="*/ 5893321 w 17198836"/>
              <a:gd name="connsiteY174" fmla="*/ 219127 h 369690"/>
              <a:gd name="connsiteX175" fmla="*/ 5990830 w 17198836"/>
              <a:gd name="connsiteY175" fmla="*/ 0 h 369690"/>
              <a:gd name="connsiteX176" fmla="*/ 6088339 w 17198836"/>
              <a:gd name="connsiteY176" fmla="*/ 219127 h 369690"/>
              <a:gd name="connsiteX177" fmla="*/ 6083709 w 17198836"/>
              <a:gd name="connsiteY177" fmla="*/ 270645 h 369690"/>
              <a:gd name="connsiteX178" fmla="*/ 6090036 w 17198836"/>
              <a:gd name="connsiteY178" fmla="*/ 261060 h 369690"/>
              <a:gd name="connsiteX179" fmla="*/ 6127990 w 17198836"/>
              <a:gd name="connsiteY179" fmla="*/ 243840 h 369690"/>
              <a:gd name="connsiteX180" fmla="*/ 6147641 w 17198836"/>
              <a:gd name="connsiteY180" fmla="*/ 248292 h 369690"/>
              <a:gd name="connsiteX181" fmla="*/ 6164902 w 17198836"/>
              <a:gd name="connsiteY181" fmla="*/ 260333 h 369690"/>
              <a:gd name="connsiteX182" fmla="*/ 6161200 w 17198836"/>
              <a:gd name="connsiteY182" fmla="*/ 219127 h 369690"/>
              <a:gd name="connsiteX183" fmla="*/ 6258708 w 17198836"/>
              <a:gd name="connsiteY183" fmla="*/ 0 h 369690"/>
              <a:gd name="connsiteX184" fmla="*/ 6356216 w 17198836"/>
              <a:gd name="connsiteY184" fmla="*/ 219127 h 369690"/>
              <a:gd name="connsiteX185" fmla="*/ 6351588 w 17198836"/>
              <a:gd name="connsiteY185" fmla="*/ 270645 h 369690"/>
              <a:gd name="connsiteX186" fmla="*/ 6357914 w 17198836"/>
              <a:gd name="connsiteY186" fmla="*/ 261060 h 369690"/>
              <a:gd name="connsiteX187" fmla="*/ 6395869 w 17198836"/>
              <a:gd name="connsiteY187" fmla="*/ 243840 h 369690"/>
              <a:gd name="connsiteX188" fmla="*/ 6415519 w 17198836"/>
              <a:gd name="connsiteY188" fmla="*/ 248292 h 369690"/>
              <a:gd name="connsiteX189" fmla="*/ 6432781 w 17198836"/>
              <a:gd name="connsiteY189" fmla="*/ 260334 h 369690"/>
              <a:gd name="connsiteX190" fmla="*/ 6429078 w 17198836"/>
              <a:gd name="connsiteY190" fmla="*/ 219127 h 369690"/>
              <a:gd name="connsiteX191" fmla="*/ 6526587 w 17198836"/>
              <a:gd name="connsiteY191" fmla="*/ 0 h 369690"/>
              <a:gd name="connsiteX192" fmla="*/ 6624096 w 17198836"/>
              <a:gd name="connsiteY192" fmla="*/ 219127 h 369690"/>
              <a:gd name="connsiteX193" fmla="*/ 6619466 w 17198836"/>
              <a:gd name="connsiteY193" fmla="*/ 270645 h 369690"/>
              <a:gd name="connsiteX194" fmla="*/ 6625793 w 17198836"/>
              <a:gd name="connsiteY194" fmla="*/ 261060 h 369690"/>
              <a:gd name="connsiteX195" fmla="*/ 6663747 w 17198836"/>
              <a:gd name="connsiteY195" fmla="*/ 243840 h 369690"/>
              <a:gd name="connsiteX196" fmla="*/ 6683398 w 17198836"/>
              <a:gd name="connsiteY196" fmla="*/ 248292 h 369690"/>
              <a:gd name="connsiteX197" fmla="*/ 6700659 w 17198836"/>
              <a:gd name="connsiteY197" fmla="*/ 260333 h 369690"/>
              <a:gd name="connsiteX198" fmla="*/ 6696957 w 17198836"/>
              <a:gd name="connsiteY198" fmla="*/ 219127 h 369690"/>
              <a:gd name="connsiteX199" fmla="*/ 6794465 w 17198836"/>
              <a:gd name="connsiteY199" fmla="*/ 0 h 369690"/>
              <a:gd name="connsiteX200" fmla="*/ 6891973 w 17198836"/>
              <a:gd name="connsiteY200" fmla="*/ 219127 h 369690"/>
              <a:gd name="connsiteX201" fmla="*/ 6887345 w 17198836"/>
              <a:gd name="connsiteY201" fmla="*/ 270645 h 369690"/>
              <a:gd name="connsiteX202" fmla="*/ 6893671 w 17198836"/>
              <a:gd name="connsiteY202" fmla="*/ 261060 h 369690"/>
              <a:gd name="connsiteX203" fmla="*/ 6931626 w 17198836"/>
              <a:gd name="connsiteY203" fmla="*/ 243840 h 369690"/>
              <a:gd name="connsiteX204" fmla="*/ 6951276 w 17198836"/>
              <a:gd name="connsiteY204" fmla="*/ 248292 h 369690"/>
              <a:gd name="connsiteX205" fmla="*/ 6968537 w 17198836"/>
              <a:gd name="connsiteY205" fmla="*/ 260333 h 369690"/>
              <a:gd name="connsiteX206" fmla="*/ 6964835 w 17198836"/>
              <a:gd name="connsiteY206" fmla="*/ 219127 h 369690"/>
              <a:gd name="connsiteX207" fmla="*/ 7062344 w 17198836"/>
              <a:gd name="connsiteY207" fmla="*/ 0 h 369690"/>
              <a:gd name="connsiteX208" fmla="*/ 7159852 w 17198836"/>
              <a:gd name="connsiteY208" fmla="*/ 219127 h 369690"/>
              <a:gd name="connsiteX209" fmla="*/ 7155223 w 17198836"/>
              <a:gd name="connsiteY209" fmla="*/ 270645 h 369690"/>
              <a:gd name="connsiteX210" fmla="*/ 7161550 w 17198836"/>
              <a:gd name="connsiteY210" fmla="*/ 261060 h 369690"/>
              <a:gd name="connsiteX211" fmla="*/ 7199502 w 17198836"/>
              <a:gd name="connsiteY211" fmla="*/ 243840 h 369690"/>
              <a:gd name="connsiteX212" fmla="*/ 7219155 w 17198836"/>
              <a:gd name="connsiteY212" fmla="*/ 248292 h 369690"/>
              <a:gd name="connsiteX213" fmla="*/ 7236416 w 17198836"/>
              <a:gd name="connsiteY213" fmla="*/ 260334 h 369690"/>
              <a:gd name="connsiteX214" fmla="*/ 7232714 w 17198836"/>
              <a:gd name="connsiteY214" fmla="*/ 219127 h 369690"/>
              <a:gd name="connsiteX215" fmla="*/ 7330222 w 17198836"/>
              <a:gd name="connsiteY215" fmla="*/ 0 h 369690"/>
              <a:gd name="connsiteX216" fmla="*/ 7427730 w 17198836"/>
              <a:gd name="connsiteY216" fmla="*/ 219127 h 369690"/>
              <a:gd name="connsiteX217" fmla="*/ 7423102 w 17198836"/>
              <a:gd name="connsiteY217" fmla="*/ 270645 h 369690"/>
              <a:gd name="connsiteX218" fmla="*/ 7429428 w 17198836"/>
              <a:gd name="connsiteY218" fmla="*/ 261060 h 369690"/>
              <a:gd name="connsiteX219" fmla="*/ 7467383 w 17198836"/>
              <a:gd name="connsiteY219" fmla="*/ 243840 h 369690"/>
              <a:gd name="connsiteX220" fmla="*/ 7487033 w 17198836"/>
              <a:gd name="connsiteY220" fmla="*/ 248292 h 369690"/>
              <a:gd name="connsiteX221" fmla="*/ 7504294 w 17198836"/>
              <a:gd name="connsiteY221" fmla="*/ 260333 h 369690"/>
              <a:gd name="connsiteX222" fmla="*/ 7500592 w 17198836"/>
              <a:gd name="connsiteY222" fmla="*/ 219127 h 369690"/>
              <a:gd name="connsiteX223" fmla="*/ 7598101 w 17198836"/>
              <a:gd name="connsiteY223" fmla="*/ 0 h 369690"/>
              <a:gd name="connsiteX224" fmla="*/ 7695607 w 17198836"/>
              <a:gd name="connsiteY224" fmla="*/ 219127 h 369690"/>
              <a:gd name="connsiteX225" fmla="*/ 7690979 w 17198836"/>
              <a:gd name="connsiteY225" fmla="*/ 270645 h 369690"/>
              <a:gd name="connsiteX226" fmla="*/ 7697305 w 17198836"/>
              <a:gd name="connsiteY226" fmla="*/ 261060 h 369690"/>
              <a:gd name="connsiteX227" fmla="*/ 7735259 w 17198836"/>
              <a:gd name="connsiteY227" fmla="*/ 243840 h 369690"/>
              <a:gd name="connsiteX228" fmla="*/ 7754910 w 17198836"/>
              <a:gd name="connsiteY228" fmla="*/ 248292 h 369690"/>
              <a:gd name="connsiteX229" fmla="*/ 7772171 w 17198836"/>
              <a:gd name="connsiteY229" fmla="*/ 260333 h 369690"/>
              <a:gd name="connsiteX230" fmla="*/ 7768469 w 17198836"/>
              <a:gd name="connsiteY230" fmla="*/ 219127 h 369690"/>
              <a:gd name="connsiteX231" fmla="*/ 7865977 w 17198836"/>
              <a:gd name="connsiteY231" fmla="*/ 0 h 369690"/>
              <a:gd name="connsiteX232" fmla="*/ 7963485 w 17198836"/>
              <a:gd name="connsiteY232" fmla="*/ 219127 h 369690"/>
              <a:gd name="connsiteX233" fmla="*/ 7958857 w 17198836"/>
              <a:gd name="connsiteY233" fmla="*/ 270645 h 369690"/>
              <a:gd name="connsiteX234" fmla="*/ 7965182 w 17198836"/>
              <a:gd name="connsiteY234" fmla="*/ 261060 h 369690"/>
              <a:gd name="connsiteX235" fmla="*/ 8003137 w 17198836"/>
              <a:gd name="connsiteY235" fmla="*/ 243840 h 369690"/>
              <a:gd name="connsiteX236" fmla="*/ 8022788 w 17198836"/>
              <a:gd name="connsiteY236" fmla="*/ 248292 h 369690"/>
              <a:gd name="connsiteX237" fmla="*/ 8040050 w 17198836"/>
              <a:gd name="connsiteY237" fmla="*/ 260334 h 369690"/>
              <a:gd name="connsiteX238" fmla="*/ 8036348 w 17198836"/>
              <a:gd name="connsiteY238" fmla="*/ 219127 h 369690"/>
              <a:gd name="connsiteX239" fmla="*/ 8133856 w 17198836"/>
              <a:gd name="connsiteY239" fmla="*/ 0 h 369690"/>
              <a:gd name="connsiteX240" fmla="*/ 8231364 w 17198836"/>
              <a:gd name="connsiteY240" fmla="*/ 219127 h 369690"/>
              <a:gd name="connsiteX241" fmla="*/ 8226736 w 17198836"/>
              <a:gd name="connsiteY241" fmla="*/ 270645 h 369690"/>
              <a:gd name="connsiteX242" fmla="*/ 8233062 w 17198836"/>
              <a:gd name="connsiteY242" fmla="*/ 261060 h 369690"/>
              <a:gd name="connsiteX243" fmla="*/ 8271016 w 17198836"/>
              <a:gd name="connsiteY243" fmla="*/ 243840 h 369690"/>
              <a:gd name="connsiteX244" fmla="*/ 8290667 w 17198836"/>
              <a:gd name="connsiteY244" fmla="*/ 248292 h 369690"/>
              <a:gd name="connsiteX245" fmla="*/ 8307919 w 17198836"/>
              <a:gd name="connsiteY245" fmla="*/ 260327 h 369690"/>
              <a:gd name="connsiteX246" fmla="*/ 8304218 w 17198836"/>
              <a:gd name="connsiteY246" fmla="*/ 219127 h 369690"/>
              <a:gd name="connsiteX247" fmla="*/ 8401726 w 17198836"/>
              <a:gd name="connsiteY247" fmla="*/ 0 h 369690"/>
              <a:gd name="connsiteX248" fmla="*/ 8499234 w 17198836"/>
              <a:gd name="connsiteY248" fmla="*/ 219127 h 369690"/>
              <a:gd name="connsiteX249" fmla="*/ 8494606 w 17198836"/>
              <a:gd name="connsiteY249" fmla="*/ 270645 h 369690"/>
              <a:gd name="connsiteX250" fmla="*/ 8500931 w 17198836"/>
              <a:gd name="connsiteY250" fmla="*/ 261060 h 369690"/>
              <a:gd name="connsiteX251" fmla="*/ 8538886 w 17198836"/>
              <a:gd name="connsiteY251" fmla="*/ 243840 h 369690"/>
              <a:gd name="connsiteX252" fmla="*/ 8558538 w 17198836"/>
              <a:gd name="connsiteY252" fmla="*/ 248292 h 369690"/>
              <a:gd name="connsiteX253" fmla="*/ 8576229 w 17198836"/>
              <a:gd name="connsiteY253" fmla="*/ 260634 h 369690"/>
              <a:gd name="connsiteX254" fmla="*/ 8572500 w 17198836"/>
              <a:gd name="connsiteY254" fmla="*/ 219127 h 369690"/>
              <a:gd name="connsiteX255" fmla="*/ 8670008 w 17198836"/>
              <a:gd name="connsiteY255" fmla="*/ 0 h 369690"/>
              <a:gd name="connsiteX256" fmla="*/ 8767516 w 17198836"/>
              <a:gd name="connsiteY256" fmla="*/ 219127 h 369690"/>
              <a:gd name="connsiteX257" fmla="*/ 8762888 w 17198836"/>
              <a:gd name="connsiteY257" fmla="*/ 270645 h 369690"/>
              <a:gd name="connsiteX258" fmla="*/ 8769214 w 17198836"/>
              <a:gd name="connsiteY258" fmla="*/ 261060 h 369690"/>
              <a:gd name="connsiteX259" fmla="*/ 8807168 w 17198836"/>
              <a:gd name="connsiteY259" fmla="*/ 243840 h 369690"/>
              <a:gd name="connsiteX260" fmla="*/ 8826819 w 17198836"/>
              <a:gd name="connsiteY260" fmla="*/ 248292 h 369690"/>
              <a:gd name="connsiteX261" fmla="*/ 8844080 w 17198836"/>
              <a:gd name="connsiteY261" fmla="*/ 260333 h 369690"/>
              <a:gd name="connsiteX262" fmla="*/ 8840378 w 17198836"/>
              <a:gd name="connsiteY262" fmla="*/ 219127 h 369690"/>
              <a:gd name="connsiteX263" fmla="*/ 8937886 w 17198836"/>
              <a:gd name="connsiteY263" fmla="*/ 0 h 369690"/>
              <a:gd name="connsiteX264" fmla="*/ 9035394 w 17198836"/>
              <a:gd name="connsiteY264" fmla="*/ 219127 h 369690"/>
              <a:gd name="connsiteX265" fmla="*/ 9030766 w 17198836"/>
              <a:gd name="connsiteY265" fmla="*/ 270645 h 369690"/>
              <a:gd name="connsiteX266" fmla="*/ 9037092 w 17198836"/>
              <a:gd name="connsiteY266" fmla="*/ 261060 h 369690"/>
              <a:gd name="connsiteX267" fmla="*/ 9075046 w 17198836"/>
              <a:gd name="connsiteY267" fmla="*/ 243840 h 369690"/>
              <a:gd name="connsiteX268" fmla="*/ 9094697 w 17198836"/>
              <a:gd name="connsiteY268" fmla="*/ 248292 h 369690"/>
              <a:gd name="connsiteX269" fmla="*/ 9111959 w 17198836"/>
              <a:gd name="connsiteY269" fmla="*/ 260334 h 369690"/>
              <a:gd name="connsiteX270" fmla="*/ 9108257 w 17198836"/>
              <a:gd name="connsiteY270" fmla="*/ 219127 h 369690"/>
              <a:gd name="connsiteX271" fmla="*/ 9205765 w 17198836"/>
              <a:gd name="connsiteY271" fmla="*/ 0 h 369690"/>
              <a:gd name="connsiteX272" fmla="*/ 9303273 w 17198836"/>
              <a:gd name="connsiteY272" fmla="*/ 219127 h 369690"/>
              <a:gd name="connsiteX273" fmla="*/ 9298645 w 17198836"/>
              <a:gd name="connsiteY273" fmla="*/ 270645 h 369690"/>
              <a:gd name="connsiteX274" fmla="*/ 9304971 w 17198836"/>
              <a:gd name="connsiteY274" fmla="*/ 261060 h 369690"/>
              <a:gd name="connsiteX275" fmla="*/ 9342925 w 17198836"/>
              <a:gd name="connsiteY275" fmla="*/ 243840 h 369690"/>
              <a:gd name="connsiteX276" fmla="*/ 9362576 w 17198836"/>
              <a:gd name="connsiteY276" fmla="*/ 248292 h 369690"/>
              <a:gd name="connsiteX277" fmla="*/ 9379837 w 17198836"/>
              <a:gd name="connsiteY277" fmla="*/ 260333 h 369690"/>
              <a:gd name="connsiteX278" fmla="*/ 9376135 w 17198836"/>
              <a:gd name="connsiteY278" fmla="*/ 219127 h 369690"/>
              <a:gd name="connsiteX279" fmla="*/ 9473643 w 17198836"/>
              <a:gd name="connsiteY279" fmla="*/ 0 h 369690"/>
              <a:gd name="connsiteX280" fmla="*/ 9571151 w 17198836"/>
              <a:gd name="connsiteY280" fmla="*/ 219127 h 369690"/>
              <a:gd name="connsiteX281" fmla="*/ 9566523 w 17198836"/>
              <a:gd name="connsiteY281" fmla="*/ 270645 h 369690"/>
              <a:gd name="connsiteX282" fmla="*/ 9572849 w 17198836"/>
              <a:gd name="connsiteY282" fmla="*/ 261060 h 369690"/>
              <a:gd name="connsiteX283" fmla="*/ 9610803 w 17198836"/>
              <a:gd name="connsiteY283" fmla="*/ 243840 h 369690"/>
              <a:gd name="connsiteX284" fmla="*/ 9630454 w 17198836"/>
              <a:gd name="connsiteY284" fmla="*/ 248292 h 369690"/>
              <a:gd name="connsiteX285" fmla="*/ 9647715 w 17198836"/>
              <a:gd name="connsiteY285" fmla="*/ 260333 h 369690"/>
              <a:gd name="connsiteX286" fmla="*/ 9644013 w 17198836"/>
              <a:gd name="connsiteY286" fmla="*/ 219127 h 369690"/>
              <a:gd name="connsiteX287" fmla="*/ 9741521 w 17198836"/>
              <a:gd name="connsiteY287" fmla="*/ 0 h 369690"/>
              <a:gd name="connsiteX288" fmla="*/ 9839029 w 17198836"/>
              <a:gd name="connsiteY288" fmla="*/ 219127 h 369690"/>
              <a:gd name="connsiteX289" fmla="*/ 9834401 w 17198836"/>
              <a:gd name="connsiteY289" fmla="*/ 270645 h 369690"/>
              <a:gd name="connsiteX290" fmla="*/ 9840727 w 17198836"/>
              <a:gd name="connsiteY290" fmla="*/ 261060 h 369690"/>
              <a:gd name="connsiteX291" fmla="*/ 9878681 w 17198836"/>
              <a:gd name="connsiteY291" fmla="*/ 243840 h 369690"/>
              <a:gd name="connsiteX292" fmla="*/ 9898332 w 17198836"/>
              <a:gd name="connsiteY292" fmla="*/ 248292 h 369690"/>
              <a:gd name="connsiteX293" fmla="*/ 9915594 w 17198836"/>
              <a:gd name="connsiteY293" fmla="*/ 260334 h 369690"/>
              <a:gd name="connsiteX294" fmla="*/ 9911892 w 17198836"/>
              <a:gd name="connsiteY294" fmla="*/ 219127 h 369690"/>
              <a:gd name="connsiteX295" fmla="*/ 10009399 w 17198836"/>
              <a:gd name="connsiteY295" fmla="*/ 0 h 369690"/>
              <a:gd name="connsiteX296" fmla="*/ 10106907 w 17198836"/>
              <a:gd name="connsiteY296" fmla="*/ 219127 h 369690"/>
              <a:gd name="connsiteX297" fmla="*/ 10102279 w 17198836"/>
              <a:gd name="connsiteY297" fmla="*/ 270645 h 369690"/>
              <a:gd name="connsiteX298" fmla="*/ 10108605 w 17198836"/>
              <a:gd name="connsiteY298" fmla="*/ 261060 h 369690"/>
              <a:gd name="connsiteX299" fmla="*/ 10146559 w 17198836"/>
              <a:gd name="connsiteY299" fmla="*/ 243840 h 369690"/>
              <a:gd name="connsiteX300" fmla="*/ 10166210 w 17198836"/>
              <a:gd name="connsiteY300" fmla="*/ 248292 h 369690"/>
              <a:gd name="connsiteX301" fmla="*/ 10183471 w 17198836"/>
              <a:gd name="connsiteY301" fmla="*/ 260333 h 369690"/>
              <a:gd name="connsiteX302" fmla="*/ 10179769 w 17198836"/>
              <a:gd name="connsiteY302" fmla="*/ 219127 h 369690"/>
              <a:gd name="connsiteX303" fmla="*/ 10277276 w 17198836"/>
              <a:gd name="connsiteY303" fmla="*/ 0 h 369690"/>
              <a:gd name="connsiteX304" fmla="*/ 10374785 w 17198836"/>
              <a:gd name="connsiteY304" fmla="*/ 219127 h 369690"/>
              <a:gd name="connsiteX305" fmla="*/ 10370157 w 17198836"/>
              <a:gd name="connsiteY305" fmla="*/ 270644 h 369690"/>
              <a:gd name="connsiteX306" fmla="*/ 10376482 w 17198836"/>
              <a:gd name="connsiteY306" fmla="*/ 261060 h 369690"/>
              <a:gd name="connsiteX307" fmla="*/ 10414436 w 17198836"/>
              <a:gd name="connsiteY307" fmla="*/ 243840 h 369690"/>
              <a:gd name="connsiteX308" fmla="*/ 10434088 w 17198836"/>
              <a:gd name="connsiteY308" fmla="*/ 248292 h 369690"/>
              <a:gd name="connsiteX309" fmla="*/ 10451349 w 17198836"/>
              <a:gd name="connsiteY309" fmla="*/ 260333 h 369690"/>
              <a:gd name="connsiteX310" fmla="*/ 10447647 w 17198836"/>
              <a:gd name="connsiteY310" fmla="*/ 219127 h 369690"/>
              <a:gd name="connsiteX311" fmla="*/ 10545155 w 17198836"/>
              <a:gd name="connsiteY311" fmla="*/ 0 h 369690"/>
              <a:gd name="connsiteX312" fmla="*/ 10642663 w 17198836"/>
              <a:gd name="connsiteY312" fmla="*/ 219127 h 369690"/>
              <a:gd name="connsiteX313" fmla="*/ 10638035 w 17198836"/>
              <a:gd name="connsiteY313" fmla="*/ 270645 h 369690"/>
              <a:gd name="connsiteX314" fmla="*/ 10644361 w 17198836"/>
              <a:gd name="connsiteY314" fmla="*/ 261060 h 369690"/>
              <a:gd name="connsiteX315" fmla="*/ 10682315 w 17198836"/>
              <a:gd name="connsiteY315" fmla="*/ 243840 h 369690"/>
              <a:gd name="connsiteX316" fmla="*/ 10701966 w 17198836"/>
              <a:gd name="connsiteY316" fmla="*/ 248292 h 369690"/>
              <a:gd name="connsiteX317" fmla="*/ 10719228 w 17198836"/>
              <a:gd name="connsiteY317" fmla="*/ 260334 h 369690"/>
              <a:gd name="connsiteX318" fmla="*/ 10715526 w 17198836"/>
              <a:gd name="connsiteY318" fmla="*/ 219127 h 369690"/>
              <a:gd name="connsiteX319" fmla="*/ 10813034 w 17198836"/>
              <a:gd name="connsiteY319" fmla="*/ 0 h 369690"/>
              <a:gd name="connsiteX320" fmla="*/ 10910541 w 17198836"/>
              <a:gd name="connsiteY320" fmla="*/ 219127 h 369690"/>
              <a:gd name="connsiteX321" fmla="*/ 10905913 w 17198836"/>
              <a:gd name="connsiteY321" fmla="*/ 270646 h 369690"/>
              <a:gd name="connsiteX322" fmla="*/ 10912240 w 17198836"/>
              <a:gd name="connsiteY322" fmla="*/ 261060 h 369690"/>
              <a:gd name="connsiteX323" fmla="*/ 10950194 w 17198836"/>
              <a:gd name="connsiteY323" fmla="*/ 243840 h 369690"/>
              <a:gd name="connsiteX324" fmla="*/ 10969845 w 17198836"/>
              <a:gd name="connsiteY324" fmla="*/ 248292 h 369690"/>
              <a:gd name="connsiteX325" fmla="*/ 10987106 w 17198836"/>
              <a:gd name="connsiteY325" fmla="*/ 260333 h 369690"/>
              <a:gd name="connsiteX326" fmla="*/ 10983404 w 17198836"/>
              <a:gd name="connsiteY326" fmla="*/ 219127 h 369690"/>
              <a:gd name="connsiteX327" fmla="*/ 11080912 w 17198836"/>
              <a:gd name="connsiteY327" fmla="*/ 0 h 369690"/>
              <a:gd name="connsiteX328" fmla="*/ 11178421 w 17198836"/>
              <a:gd name="connsiteY328" fmla="*/ 219127 h 369690"/>
              <a:gd name="connsiteX329" fmla="*/ 11173793 w 17198836"/>
              <a:gd name="connsiteY329" fmla="*/ 270643 h 369690"/>
              <a:gd name="connsiteX330" fmla="*/ 11180118 w 17198836"/>
              <a:gd name="connsiteY330" fmla="*/ 261060 h 369690"/>
              <a:gd name="connsiteX331" fmla="*/ 11218072 w 17198836"/>
              <a:gd name="connsiteY331" fmla="*/ 243840 h 369690"/>
              <a:gd name="connsiteX332" fmla="*/ 11237723 w 17198836"/>
              <a:gd name="connsiteY332" fmla="*/ 248292 h 369690"/>
              <a:gd name="connsiteX333" fmla="*/ 11254984 w 17198836"/>
              <a:gd name="connsiteY333" fmla="*/ 260333 h 369690"/>
              <a:gd name="connsiteX334" fmla="*/ 11251282 w 17198836"/>
              <a:gd name="connsiteY334" fmla="*/ 219127 h 369690"/>
              <a:gd name="connsiteX335" fmla="*/ 11348791 w 17198836"/>
              <a:gd name="connsiteY335" fmla="*/ 0 h 369690"/>
              <a:gd name="connsiteX336" fmla="*/ 11446298 w 17198836"/>
              <a:gd name="connsiteY336" fmla="*/ 219127 h 369690"/>
              <a:gd name="connsiteX337" fmla="*/ 11441670 w 17198836"/>
              <a:gd name="connsiteY337" fmla="*/ 270646 h 369690"/>
              <a:gd name="connsiteX338" fmla="*/ 11447996 w 17198836"/>
              <a:gd name="connsiteY338" fmla="*/ 261060 h 369690"/>
              <a:gd name="connsiteX339" fmla="*/ 11485951 w 17198836"/>
              <a:gd name="connsiteY339" fmla="*/ 243840 h 369690"/>
              <a:gd name="connsiteX340" fmla="*/ 11505602 w 17198836"/>
              <a:gd name="connsiteY340" fmla="*/ 248292 h 369690"/>
              <a:gd name="connsiteX341" fmla="*/ 11522863 w 17198836"/>
              <a:gd name="connsiteY341" fmla="*/ 260334 h 369690"/>
              <a:gd name="connsiteX342" fmla="*/ 11519161 w 17198836"/>
              <a:gd name="connsiteY342" fmla="*/ 219127 h 369690"/>
              <a:gd name="connsiteX343" fmla="*/ 11616669 w 17198836"/>
              <a:gd name="connsiteY343" fmla="*/ 0 h 369690"/>
              <a:gd name="connsiteX344" fmla="*/ 11714177 w 17198836"/>
              <a:gd name="connsiteY344" fmla="*/ 219127 h 369690"/>
              <a:gd name="connsiteX345" fmla="*/ 11709549 w 17198836"/>
              <a:gd name="connsiteY345" fmla="*/ 270645 h 369690"/>
              <a:gd name="connsiteX346" fmla="*/ 11715875 w 17198836"/>
              <a:gd name="connsiteY346" fmla="*/ 261060 h 369690"/>
              <a:gd name="connsiteX347" fmla="*/ 11753829 w 17198836"/>
              <a:gd name="connsiteY347" fmla="*/ 243840 h 369690"/>
              <a:gd name="connsiteX348" fmla="*/ 11773480 w 17198836"/>
              <a:gd name="connsiteY348" fmla="*/ 248292 h 369690"/>
              <a:gd name="connsiteX349" fmla="*/ 11790741 w 17198836"/>
              <a:gd name="connsiteY349" fmla="*/ 260333 h 369690"/>
              <a:gd name="connsiteX350" fmla="*/ 11787039 w 17198836"/>
              <a:gd name="connsiteY350" fmla="*/ 219127 h 369690"/>
              <a:gd name="connsiteX351" fmla="*/ 11884547 w 17198836"/>
              <a:gd name="connsiteY351" fmla="*/ 0 h 369690"/>
              <a:gd name="connsiteX352" fmla="*/ 11982055 w 17198836"/>
              <a:gd name="connsiteY352" fmla="*/ 219127 h 369690"/>
              <a:gd name="connsiteX353" fmla="*/ 11977427 w 17198836"/>
              <a:gd name="connsiteY353" fmla="*/ 270645 h 369690"/>
              <a:gd name="connsiteX354" fmla="*/ 11983753 w 17198836"/>
              <a:gd name="connsiteY354" fmla="*/ 261060 h 369690"/>
              <a:gd name="connsiteX355" fmla="*/ 12021707 w 17198836"/>
              <a:gd name="connsiteY355" fmla="*/ 243840 h 369690"/>
              <a:gd name="connsiteX356" fmla="*/ 12041358 w 17198836"/>
              <a:gd name="connsiteY356" fmla="*/ 248292 h 369690"/>
              <a:gd name="connsiteX357" fmla="*/ 12058618 w 17198836"/>
              <a:gd name="connsiteY357" fmla="*/ 260332 h 369690"/>
              <a:gd name="connsiteX358" fmla="*/ 12054916 w 17198836"/>
              <a:gd name="connsiteY358" fmla="*/ 219127 h 369690"/>
              <a:gd name="connsiteX359" fmla="*/ 12152424 w 17198836"/>
              <a:gd name="connsiteY359" fmla="*/ 0 h 369690"/>
              <a:gd name="connsiteX360" fmla="*/ 12249932 w 17198836"/>
              <a:gd name="connsiteY360" fmla="*/ 219127 h 369690"/>
              <a:gd name="connsiteX361" fmla="*/ 12245304 w 17198836"/>
              <a:gd name="connsiteY361" fmla="*/ 270645 h 369690"/>
              <a:gd name="connsiteX362" fmla="*/ 12251630 w 17198836"/>
              <a:gd name="connsiteY362" fmla="*/ 261060 h 369690"/>
              <a:gd name="connsiteX363" fmla="*/ 12289584 w 17198836"/>
              <a:gd name="connsiteY363" fmla="*/ 243840 h 369690"/>
              <a:gd name="connsiteX364" fmla="*/ 12309236 w 17198836"/>
              <a:gd name="connsiteY364" fmla="*/ 248292 h 369690"/>
              <a:gd name="connsiteX365" fmla="*/ 12326496 w 17198836"/>
              <a:gd name="connsiteY365" fmla="*/ 260333 h 369690"/>
              <a:gd name="connsiteX366" fmla="*/ 12322794 w 17198836"/>
              <a:gd name="connsiteY366" fmla="*/ 219127 h 369690"/>
              <a:gd name="connsiteX367" fmla="*/ 12420302 w 17198836"/>
              <a:gd name="connsiteY367" fmla="*/ 0 h 369690"/>
              <a:gd name="connsiteX368" fmla="*/ 12517810 w 17198836"/>
              <a:gd name="connsiteY368" fmla="*/ 219127 h 369690"/>
              <a:gd name="connsiteX369" fmla="*/ 12513182 w 17198836"/>
              <a:gd name="connsiteY369" fmla="*/ 270645 h 369690"/>
              <a:gd name="connsiteX370" fmla="*/ 12519508 w 17198836"/>
              <a:gd name="connsiteY370" fmla="*/ 261060 h 369690"/>
              <a:gd name="connsiteX371" fmla="*/ 12557462 w 17198836"/>
              <a:gd name="connsiteY371" fmla="*/ 243840 h 369690"/>
              <a:gd name="connsiteX372" fmla="*/ 12577114 w 17198836"/>
              <a:gd name="connsiteY372" fmla="*/ 248292 h 369690"/>
              <a:gd name="connsiteX373" fmla="*/ 12594375 w 17198836"/>
              <a:gd name="connsiteY373" fmla="*/ 260334 h 369690"/>
              <a:gd name="connsiteX374" fmla="*/ 12590673 w 17198836"/>
              <a:gd name="connsiteY374" fmla="*/ 219127 h 369690"/>
              <a:gd name="connsiteX375" fmla="*/ 12688181 w 17198836"/>
              <a:gd name="connsiteY375" fmla="*/ 0 h 369690"/>
              <a:gd name="connsiteX376" fmla="*/ 12785689 w 17198836"/>
              <a:gd name="connsiteY376" fmla="*/ 219127 h 369690"/>
              <a:gd name="connsiteX377" fmla="*/ 12781061 w 17198836"/>
              <a:gd name="connsiteY377" fmla="*/ 270645 h 369690"/>
              <a:gd name="connsiteX378" fmla="*/ 12787387 w 17198836"/>
              <a:gd name="connsiteY378" fmla="*/ 261060 h 369690"/>
              <a:gd name="connsiteX379" fmla="*/ 12825341 w 17198836"/>
              <a:gd name="connsiteY379" fmla="*/ 243840 h 369690"/>
              <a:gd name="connsiteX380" fmla="*/ 12844993 w 17198836"/>
              <a:gd name="connsiteY380" fmla="*/ 248292 h 369690"/>
              <a:gd name="connsiteX381" fmla="*/ 12862253 w 17198836"/>
              <a:gd name="connsiteY381" fmla="*/ 260333 h 369690"/>
              <a:gd name="connsiteX382" fmla="*/ 12858551 w 17198836"/>
              <a:gd name="connsiteY382" fmla="*/ 219127 h 369690"/>
              <a:gd name="connsiteX383" fmla="*/ 12956059 w 17198836"/>
              <a:gd name="connsiteY383" fmla="*/ 0 h 369690"/>
              <a:gd name="connsiteX384" fmla="*/ 13053567 w 17198836"/>
              <a:gd name="connsiteY384" fmla="*/ 219127 h 369690"/>
              <a:gd name="connsiteX385" fmla="*/ 13048939 w 17198836"/>
              <a:gd name="connsiteY385" fmla="*/ 270645 h 369690"/>
              <a:gd name="connsiteX386" fmla="*/ 13055265 w 17198836"/>
              <a:gd name="connsiteY386" fmla="*/ 261060 h 369690"/>
              <a:gd name="connsiteX387" fmla="*/ 13093219 w 17198836"/>
              <a:gd name="connsiteY387" fmla="*/ 243840 h 369690"/>
              <a:gd name="connsiteX388" fmla="*/ 13112870 w 17198836"/>
              <a:gd name="connsiteY388" fmla="*/ 248292 h 369690"/>
              <a:gd name="connsiteX389" fmla="*/ 13130131 w 17198836"/>
              <a:gd name="connsiteY389" fmla="*/ 260333 h 369690"/>
              <a:gd name="connsiteX390" fmla="*/ 13126429 w 17198836"/>
              <a:gd name="connsiteY390" fmla="*/ 219127 h 369690"/>
              <a:gd name="connsiteX391" fmla="*/ 13223937 w 17198836"/>
              <a:gd name="connsiteY391" fmla="*/ 0 h 369690"/>
              <a:gd name="connsiteX392" fmla="*/ 13321445 w 17198836"/>
              <a:gd name="connsiteY392" fmla="*/ 219127 h 369690"/>
              <a:gd name="connsiteX393" fmla="*/ 13316817 w 17198836"/>
              <a:gd name="connsiteY393" fmla="*/ 270645 h 369690"/>
              <a:gd name="connsiteX394" fmla="*/ 13323143 w 17198836"/>
              <a:gd name="connsiteY394" fmla="*/ 261060 h 369690"/>
              <a:gd name="connsiteX395" fmla="*/ 13361097 w 17198836"/>
              <a:gd name="connsiteY395" fmla="*/ 243840 h 369690"/>
              <a:gd name="connsiteX396" fmla="*/ 13380748 w 17198836"/>
              <a:gd name="connsiteY396" fmla="*/ 248292 h 369690"/>
              <a:gd name="connsiteX397" fmla="*/ 13398010 w 17198836"/>
              <a:gd name="connsiteY397" fmla="*/ 260334 h 369690"/>
              <a:gd name="connsiteX398" fmla="*/ 13394308 w 17198836"/>
              <a:gd name="connsiteY398" fmla="*/ 219127 h 369690"/>
              <a:gd name="connsiteX399" fmla="*/ 13491816 w 17198836"/>
              <a:gd name="connsiteY399" fmla="*/ 0 h 369690"/>
              <a:gd name="connsiteX400" fmla="*/ 13589324 w 17198836"/>
              <a:gd name="connsiteY400" fmla="*/ 219127 h 369690"/>
              <a:gd name="connsiteX401" fmla="*/ 13584696 w 17198836"/>
              <a:gd name="connsiteY401" fmla="*/ 270645 h 369690"/>
              <a:gd name="connsiteX402" fmla="*/ 13591022 w 17198836"/>
              <a:gd name="connsiteY402" fmla="*/ 261060 h 369690"/>
              <a:gd name="connsiteX403" fmla="*/ 13628976 w 17198836"/>
              <a:gd name="connsiteY403" fmla="*/ 243840 h 369690"/>
              <a:gd name="connsiteX404" fmla="*/ 13648627 w 17198836"/>
              <a:gd name="connsiteY404" fmla="*/ 248292 h 369690"/>
              <a:gd name="connsiteX405" fmla="*/ 13665888 w 17198836"/>
              <a:gd name="connsiteY405" fmla="*/ 260333 h 369690"/>
              <a:gd name="connsiteX406" fmla="*/ 13662186 w 17198836"/>
              <a:gd name="connsiteY406" fmla="*/ 219127 h 369690"/>
              <a:gd name="connsiteX407" fmla="*/ 13759694 w 17198836"/>
              <a:gd name="connsiteY407" fmla="*/ 0 h 369690"/>
              <a:gd name="connsiteX408" fmla="*/ 13857202 w 17198836"/>
              <a:gd name="connsiteY408" fmla="*/ 219127 h 369690"/>
              <a:gd name="connsiteX409" fmla="*/ 13852574 w 17198836"/>
              <a:gd name="connsiteY409" fmla="*/ 270645 h 369690"/>
              <a:gd name="connsiteX410" fmla="*/ 13858900 w 17198836"/>
              <a:gd name="connsiteY410" fmla="*/ 261060 h 369690"/>
              <a:gd name="connsiteX411" fmla="*/ 13896854 w 17198836"/>
              <a:gd name="connsiteY411" fmla="*/ 243840 h 369690"/>
              <a:gd name="connsiteX412" fmla="*/ 13916505 w 17198836"/>
              <a:gd name="connsiteY412" fmla="*/ 248292 h 369690"/>
              <a:gd name="connsiteX413" fmla="*/ 13933766 w 17198836"/>
              <a:gd name="connsiteY413" fmla="*/ 260333 h 369690"/>
              <a:gd name="connsiteX414" fmla="*/ 13930064 w 17198836"/>
              <a:gd name="connsiteY414" fmla="*/ 219127 h 369690"/>
              <a:gd name="connsiteX415" fmla="*/ 14027572 w 17198836"/>
              <a:gd name="connsiteY415" fmla="*/ 0 h 369690"/>
              <a:gd name="connsiteX416" fmla="*/ 14125080 w 17198836"/>
              <a:gd name="connsiteY416" fmla="*/ 219127 h 369690"/>
              <a:gd name="connsiteX417" fmla="*/ 14120452 w 17198836"/>
              <a:gd name="connsiteY417" fmla="*/ 270645 h 369690"/>
              <a:gd name="connsiteX418" fmla="*/ 14126778 w 17198836"/>
              <a:gd name="connsiteY418" fmla="*/ 261060 h 369690"/>
              <a:gd name="connsiteX419" fmla="*/ 14164732 w 17198836"/>
              <a:gd name="connsiteY419" fmla="*/ 243840 h 369690"/>
              <a:gd name="connsiteX420" fmla="*/ 14184383 w 17198836"/>
              <a:gd name="connsiteY420" fmla="*/ 248292 h 369690"/>
              <a:gd name="connsiteX421" fmla="*/ 14201645 w 17198836"/>
              <a:gd name="connsiteY421" fmla="*/ 260334 h 369690"/>
              <a:gd name="connsiteX422" fmla="*/ 14197943 w 17198836"/>
              <a:gd name="connsiteY422" fmla="*/ 219127 h 369690"/>
              <a:gd name="connsiteX423" fmla="*/ 14295451 w 17198836"/>
              <a:gd name="connsiteY423" fmla="*/ 0 h 369690"/>
              <a:gd name="connsiteX424" fmla="*/ 14392959 w 17198836"/>
              <a:gd name="connsiteY424" fmla="*/ 219127 h 369690"/>
              <a:gd name="connsiteX425" fmla="*/ 14388331 w 17198836"/>
              <a:gd name="connsiteY425" fmla="*/ 270645 h 369690"/>
              <a:gd name="connsiteX426" fmla="*/ 14394657 w 17198836"/>
              <a:gd name="connsiteY426" fmla="*/ 261060 h 369690"/>
              <a:gd name="connsiteX427" fmla="*/ 14432611 w 17198836"/>
              <a:gd name="connsiteY427" fmla="*/ 243840 h 369690"/>
              <a:gd name="connsiteX428" fmla="*/ 14452262 w 17198836"/>
              <a:gd name="connsiteY428" fmla="*/ 248292 h 369690"/>
              <a:gd name="connsiteX429" fmla="*/ 14469523 w 17198836"/>
              <a:gd name="connsiteY429" fmla="*/ 260333 h 369690"/>
              <a:gd name="connsiteX430" fmla="*/ 14465821 w 17198836"/>
              <a:gd name="connsiteY430" fmla="*/ 219127 h 369690"/>
              <a:gd name="connsiteX431" fmla="*/ 14563329 w 17198836"/>
              <a:gd name="connsiteY431" fmla="*/ 0 h 369690"/>
              <a:gd name="connsiteX432" fmla="*/ 14660837 w 17198836"/>
              <a:gd name="connsiteY432" fmla="*/ 219127 h 369690"/>
              <a:gd name="connsiteX433" fmla="*/ 14656209 w 17198836"/>
              <a:gd name="connsiteY433" fmla="*/ 270645 h 369690"/>
              <a:gd name="connsiteX434" fmla="*/ 14662535 w 17198836"/>
              <a:gd name="connsiteY434" fmla="*/ 261060 h 369690"/>
              <a:gd name="connsiteX435" fmla="*/ 14700489 w 17198836"/>
              <a:gd name="connsiteY435" fmla="*/ 243840 h 369690"/>
              <a:gd name="connsiteX436" fmla="*/ 14720140 w 17198836"/>
              <a:gd name="connsiteY436" fmla="*/ 248292 h 369690"/>
              <a:gd name="connsiteX437" fmla="*/ 14737401 w 17198836"/>
              <a:gd name="connsiteY437" fmla="*/ 260333 h 369690"/>
              <a:gd name="connsiteX438" fmla="*/ 14733699 w 17198836"/>
              <a:gd name="connsiteY438" fmla="*/ 219127 h 369690"/>
              <a:gd name="connsiteX439" fmla="*/ 14831207 w 17198836"/>
              <a:gd name="connsiteY439" fmla="*/ 0 h 369690"/>
              <a:gd name="connsiteX440" fmla="*/ 14928715 w 17198836"/>
              <a:gd name="connsiteY440" fmla="*/ 219127 h 369690"/>
              <a:gd name="connsiteX441" fmla="*/ 14924087 w 17198836"/>
              <a:gd name="connsiteY441" fmla="*/ 270645 h 369690"/>
              <a:gd name="connsiteX442" fmla="*/ 14930413 w 17198836"/>
              <a:gd name="connsiteY442" fmla="*/ 261060 h 369690"/>
              <a:gd name="connsiteX443" fmla="*/ 14968367 w 17198836"/>
              <a:gd name="connsiteY443" fmla="*/ 243840 h 369690"/>
              <a:gd name="connsiteX444" fmla="*/ 14988018 w 17198836"/>
              <a:gd name="connsiteY444" fmla="*/ 248292 h 369690"/>
              <a:gd name="connsiteX445" fmla="*/ 15005280 w 17198836"/>
              <a:gd name="connsiteY445" fmla="*/ 260334 h 369690"/>
              <a:gd name="connsiteX446" fmla="*/ 15001578 w 17198836"/>
              <a:gd name="connsiteY446" fmla="*/ 219127 h 369690"/>
              <a:gd name="connsiteX447" fmla="*/ 15099086 w 17198836"/>
              <a:gd name="connsiteY447" fmla="*/ 0 h 369690"/>
              <a:gd name="connsiteX448" fmla="*/ 15196594 w 17198836"/>
              <a:gd name="connsiteY448" fmla="*/ 219127 h 369690"/>
              <a:gd name="connsiteX449" fmla="*/ 15191966 w 17198836"/>
              <a:gd name="connsiteY449" fmla="*/ 270645 h 369690"/>
              <a:gd name="connsiteX450" fmla="*/ 15198292 w 17198836"/>
              <a:gd name="connsiteY450" fmla="*/ 261060 h 369690"/>
              <a:gd name="connsiteX451" fmla="*/ 15236246 w 17198836"/>
              <a:gd name="connsiteY451" fmla="*/ 243840 h 369690"/>
              <a:gd name="connsiteX452" fmla="*/ 15255897 w 17198836"/>
              <a:gd name="connsiteY452" fmla="*/ 248292 h 369690"/>
              <a:gd name="connsiteX453" fmla="*/ 15273158 w 17198836"/>
              <a:gd name="connsiteY453" fmla="*/ 260333 h 369690"/>
              <a:gd name="connsiteX454" fmla="*/ 15269456 w 17198836"/>
              <a:gd name="connsiteY454" fmla="*/ 219127 h 369690"/>
              <a:gd name="connsiteX455" fmla="*/ 15366964 w 17198836"/>
              <a:gd name="connsiteY455" fmla="*/ 0 h 369690"/>
              <a:gd name="connsiteX456" fmla="*/ 15464472 w 17198836"/>
              <a:gd name="connsiteY456" fmla="*/ 219127 h 369690"/>
              <a:gd name="connsiteX457" fmla="*/ 15459844 w 17198836"/>
              <a:gd name="connsiteY457" fmla="*/ 270645 h 369690"/>
              <a:gd name="connsiteX458" fmla="*/ 15466170 w 17198836"/>
              <a:gd name="connsiteY458" fmla="*/ 261060 h 369690"/>
              <a:gd name="connsiteX459" fmla="*/ 15504124 w 17198836"/>
              <a:gd name="connsiteY459" fmla="*/ 243840 h 369690"/>
              <a:gd name="connsiteX460" fmla="*/ 15523775 w 17198836"/>
              <a:gd name="connsiteY460" fmla="*/ 248292 h 369690"/>
              <a:gd name="connsiteX461" fmla="*/ 15541036 w 17198836"/>
              <a:gd name="connsiteY461" fmla="*/ 260333 h 369690"/>
              <a:gd name="connsiteX462" fmla="*/ 15537334 w 17198836"/>
              <a:gd name="connsiteY462" fmla="*/ 219127 h 369690"/>
              <a:gd name="connsiteX463" fmla="*/ 15634842 w 17198836"/>
              <a:gd name="connsiteY463" fmla="*/ 0 h 369690"/>
              <a:gd name="connsiteX464" fmla="*/ 15732350 w 17198836"/>
              <a:gd name="connsiteY464" fmla="*/ 219127 h 369690"/>
              <a:gd name="connsiteX465" fmla="*/ 15727722 w 17198836"/>
              <a:gd name="connsiteY465" fmla="*/ 270645 h 369690"/>
              <a:gd name="connsiteX466" fmla="*/ 15734048 w 17198836"/>
              <a:gd name="connsiteY466" fmla="*/ 261060 h 369690"/>
              <a:gd name="connsiteX467" fmla="*/ 15772002 w 17198836"/>
              <a:gd name="connsiteY467" fmla="*/ 243840 h 369690"/>
              <a:gd name="connsiteX468" fmla="*/ 15791653 w 17198836"/>
              <a:gd name="connsiteY468" fmla="*/ 248292 h 369690"/>
              <a:gd name="connsiteX469" fmla="*/ 15808915 w 17198836"/>
              <a:gd name="connsiteY469" fmla="*/ 260334 h 369690"/>
              <a:gd name="connsiteX470" fmla="*/ 15805213 w 17198836"/>
              <a:gd name="connsiteY470" fmla="*/ 219127 h 369690"/>
              <a:gd name="connsiteX471" fmla="*/ 15902721 w 17198836"/>
              <a:gd name="connsiteY471" fmla="*/ 0 h 369690"/>
              <a:gd name="connsiteX472" fmla="*/ 16000229 w 17198836"/>
              <a:gd name="connsiteY472" fmla="*/ 219127 h 369690"/>
              <a:gd name="connsiteX473" fmla="*/ 15995601 w 17198836"/>
              <a:gd name="connsiteY473" fmla="*/ 270645 h 369690"/>
              <a:gd name="connsiteX474" fmla="*/ 16001927 w 17198836"/>
              <a:gd name="connsiteY474" fmla="*/ 261060 h 369690"/>
              <a:gd name="connsiteX475" fmla="*/ 16039881 w 17198836"/>
              <a:gd name="connsiteY475" fmla="*/ 243840 h 369690"/>
              <a:gd name="connsiteX476" fmla="*/ 16059532 w 17198836"/>
              <a:gd name="connsiteY476" fmla="*/ 248292 h 369690"/>
              <a:gd name="connsiteX477" fmla="*/ 16076794 w 17198836"/>
              <a:gd name="connsiteY477" fmla="*/ 260333 h 369690"/>
              <a:gd name="connsiteX478" fmla="*/ 16073090 w 17198836"/>
              <a:gd name="connsiteY478" fmla="*/ 219127 h 369690"/>
              <a:gd name="connsiteX479" fmla="*/ 16170598 w 17198836"/>
              <a:gd name="connsiteY479" fmla="*/ 0 h 369690"/>
              <a:gd name="connsiteX480" fmla="*/ 16268106 w 17198836"/>
              <a:gd name="connsiteY480" fmla="*/ 219127 h 369690"/>
              <a:gd name="connsiteX481" fmla="*/ 16263478 w 17198836"/>
              <a:gd name="connsiteY481" fmla="*/ 270645 h 369690"/>
              <a:gd name="connsiteX482" fmla="*/ 16269806 w 17198836"/>
              <a:gd name="connsiteY482" fmla="*/ 261060 h 369690"/>
              <a:gd name="connsiteX483" fmla="*/ 16307758 w 17198836"/>
              <a:gd name="connsiteY483" fmla="*/ 243840 h 369690"/>
              <a:gd name="connsiteX484" fmla="*/ 16327410 w 17198836"/>
              <a:gd name="connsiteY484" fmla="*/ 248292 h 369690"/>
              <a:gd name="connsiteX485" fmla="*/ 16344670 w 17198836"/>
              <a:gd name="connsiteY485" fmla="*/ 260333 h 369690"/>
              <a:gd name="connsiteX486" fmla="*/ 16340970 w 17198836"/>
              <a:gd name="connsiteY486" fmla="*/ 219127 h 369690"/>
              <a:gd name="connsiteX487" fmla="*/ 16438478 w 17198836"/>
              <a:gd name="connsiteY487" fmla="*/ 0 h 369690"/>
              <a:gd name="connsiteX488" fmla="*/ 16535986 w 17198836"/>
              <a:gd name="connsiteY488" fmla="*/ 219127 h 369690"/>
              <a:gd name="connsiteX489" fmla="*/ 16531358 w 17198836"/>
              <a:gd name="connsiteY489" fmla="*/ 270645 h 369690"/>
              <a:gd name="connsiteX490" fmla="*/ 16537682 w 17198836"/>
              <a:gd name="connsiteY490" fmla="*/ 261060 h 369690"/>
              <a:gd name="connsiteX491" fmla="*/ 16575638 w 17198836"/>
              <a:gd name="connsiteY491" fmla="*/ 243840 h 369690"/>
              <a:gd name="connsiteX492" fmla="*/ 16595288 w 17198836"/>
              <a:gd name="connsiteY492" fmla="*/ 248292 h 369690"/>
              <a:gd name="connsiteX493" fmla="*/ 16612550 w 17198836"/>
              <a:gd name="connsiteY493" fmla="*/ 260334 h 369690"/>
              <a:gd name="connsiteX494" fmla="*/ 16608848 w 17198836"/>
              <a:gd name="connsiteY494" fmla="*/ 219127 h 369690"/>
              <a:gd name="connsiteX495" fmla="*/ 16706356 w 17198836"/>
              <a:gd name="connsiteY495" fmla="*/ 0 h 369690"/>
              <a:gd name="connsiteX496" fmla="*/ 16803864 w 17198836"/>
              <a:gd name="connsiteY496" fmla="*/ 219127 h 369690"/>
              <a:gd name="connsiteX497" fmla="*/ 16799236 w 17198836"/>
              <a:gd name="connsiteY497" fmla="*/ 270645 h 369690"/>
              <a:gd name="connsiteX498" fmla="*/ 16805562 w 17198836"/>
              <a:gd name="connsiteY498" fmla="*/ 261060 h 369690"/>
              <a:gd name="connsiteX499" fmla="*/ 16843516 w 17198836"/>
              <a:gd name="connsiteY499" fmla="*/ 243840 h 369690"/>
              <a:gd name="connsiteX500" fmla="*/ 16863166 w 17198836"/>
              <a:gd name="connsiteY500" fmla="*/ 248292 h 369690"/>
              <a:gd name="connsiteX501" fmla="*/ 16880418 w 17198836"/>
              <a:gd name="connsiteY501" fmla="*/ 260327 h 369690"/>
              <a:gd name="connsiteX502" fmla="*/ 16876718 w 17198836"/>
              <a:gd name="connsiteY502" fmla="*/ 219127 h 369690"/>
              <a:gd name="connsiteX503" fmla="*/ 16974226 w 17198836"/>
              <a:gd name="connsiteY503" fmla="*/ 0 h 369690"/>
              <a:gd name="connsiteX504" fmla="*/ 17071734 w 17198836"/>
              <a:gd name="connsiteY504" fmla="*/ 219127 h 369690"/>
              <a:gd name="connsiteX505" fmla="*/ 17067106 w 17198836"/>
              <a:gd name="connsiteY505" fmla="*/ 270645 h 369690"/>
              <a:gd name="connsiteX506" fmla="*/ 17073430 w 17198836"/>
              <a:gd name="connsiteY506" fmla="*/ 261060 h 369690"/>
              <a:gd name="connsiteX507" fmla="*/ 17111386 w 17198836"/>
              <a:gd name="connsiteY507" fmla="*/ 243840 h 369690"/>
              <a:gd name="connsiteX508" fmla="*/ 17180334 w 17198836"/>
              <a:gd name="connsiteY508" fmla="*/ 308021 h 369690"/>
              <a:gd name="connsiteX509" fmla="*/ 17198836 w 17198836"/>
              <a:gd name="connsiteY509" fmla="*/ 369690 h 369690"/>
              <a:gd name="connsiteX510" fmla="*/ 27245 w 17198836"/>
              <a:gd name="connsiteY510" fmla="*/ 369690 h 369690"/>
              <a:gd name="connsiteX511" fmla="*/ 7663 w 17198836"/>
              <a:gd name="connsiteY511" fmla="*/ 304422 h 369690"/>
              <a:gd name="connsiteX512" fmla="*/ 0 w 17198836"/>
              <a:gd name="connsiteY512" fmla="*/ 219127 h 369690"/>
              <a:gd name="connsiteX513" fmla="*/ 97508 w 17198836"/>
              <a:gd name="connsiteY513" fmla="*/ 0 h 369690"/>
              <a:gd name="connsiteX0" fmla="*/ 27245 w 17198836"/>
              <a:gd name="connsiteY0" fmla="*/ 369690 h 461130"/>
              <a:gd name="connsiteX1" fmla="*/ 7663 w 17198836"/>
              <a:gd name="connsiteY1" fmla="*/ 304422 h 461130"/>
              <a:gd name="connsiteX2" fmla="*/ 0 w 17198836"/>
              <a:gd name="connsiteY2" fmla="*/ 219127 h 461130"/>
              <a:gd name="connsiteX3" fmla="*/ 97508 w 17198836"/>
              <a:gd name="connsiteY3" fmla="*/ 0 h 461130"/>
              <a:gd name="connsiteX4" fmla="*/ 190388 w 17198836"/>
              <a:gd name="connsiteY4" fmla="*/ 270645 h 461130"/>
              <a:gd name="connsiteX5" fmla="*/ 196714 w 17198836"/>
              <a:gd name="connsiteY5" fmla="*/ 261060 h 461130"/>
              <a:gd name="connsiteX6" fmla="*/ 234668 w 17198836"/>
              <a:gd name="connsiteY6" fmla="*/ 243840 h 461130"/>
              <a:gd name="connsiteX7" fmla="*/ 254319 w 17198836"/>
              <a:gd name="connsiteY7" fmla="*/ 248292 h 461130"/>
              <a:gd name="connsiteX8" fmla="*/ 271580 w 17198836"/>
              <a:gd name="connsiteY8" fmla="*/ 260333 h 461130"/>
              <a:gd name="connsiteX9" fmla="*/ 267878 w 17198836"/>
              <a:gd name="connsiteY9" fmla="*/ 219127 h 461130"/>
              <a:gd name="connsiteX10" fmla="*/ 365386 w 17198836"/>
              <a:gd name="connsiteY10" fmla="*/ 0 h 461130"/>
              <a:gd name="connsiteX11" fmla="*/ 462894 w 17198836"/>
              <a:gd name="connsiteY11" fmla="*/ 219127 h 461130"/>
              <a:gd name="connsiteX12" fmla="*/ 458266 w 17198836"/>
              <a:gd name="connsiteY12" fmla="*/ 270645 h 461130"/>
              <a:gd name="connsiteX13" fmla="*/ 464592 w 17198836"/>
              <a:gd name="connsiteY13" fmla="*/ 261060 h 461130"/>
              <a:gd name="connsiteX14" fmla="*/ 502546 w 17198836"/>
              <a:gd name="connsiteY14" fmla="*/ 243840 h 461130"/>
              <a:gd name="connsiteX15" fmla="*/ 522197 w 17198836"/>
              <a:gd name="connsiteY15" fmla="*/ 248292 h 461130"/>
              <a:gd name="connsiteX16" fmla="*/ 539459 w 17198836"/>
              <a:gd name="connsiteY16" fmla="*/ 260334 h 461130"/>
              <a:gd name="connsiteX17" fmla="*/ 535757 w 17198836"/>
              <a:gd name="connsiteY17" fmla="*/ 219127 h 461130"/>
              <a:gd name="connsiteX18" fmla="*/ 633265 w 17198836"/>
              <a:gd name="connsiteY18" fmla="*/ 0 h 461130"/>
              <a:gd name="connsiteX19" fmla="*/ 730773 w 17198836"/>
              <a:gd name="connsiteY19" fmla="*/ 219127 h 461130"/>
              <a:gd name="connsiteX20" fmla="*/ 726145 w 17198836"/>
              <a:gd name="connsiteY20" fmla="*/ 270645 h 461130"/>
              <a:gd name="connsiteX21" fmla="*/ 732471 w 17198836"/>
              <a:gd name="connsiteY21" fmla="*/ 261060 h 461130"/>
              <a:gd name="connsiteX22" fmla="*/ 770425 w 17198836"/>
              <a:gd name="connsiteY22" fmla="*/ 243840 h 461130"/>
              <a:gd name="connsiteX23" fmla="*/ 790076 w 17198836"/>
              <a:gd name="connsiteY23" fmla="*/ 248292 h 461130"/>
              <a:gd name="connsiteX24" fmla="*/ 807337 w 17198836"/>
              <a:gd name="connsiteY24" fmla="*/ 260333 h 461130"/>
              <a:gd name="connsiteX25" fmla="*/ 803635 w 17198836"/>
              <a:gd name="connsiteY25" fmla="*/ 219127 h 461130"/>
              <a:gd name="connsiteX26" fmla="*/ 901143 w 17198836"/>
              <a:gd name="connsiteY26" fmla="*/ 0 h 461130"/>
              <a:gd name="connsiteX27" fmla="*/ 998651 w 17198836"/>
              <a:gd name="connsiteY27" fmla="*/ 219127 h 461130"/>
              <a:gd name="connsiteX28" fmla="*/ 994023 w 17198836"/>
              <a:gd name="connsiteY28" fmla="*/ 270645 h 461130"/>
              <a:gd name="connsiteX29" fmla="*/ 1000349 w 17198836"/>
              <a:gd name="connsiteY29" fmla="*/ 261060 h 461130"/>
              <a:gd name="connsiteX30" fmla="*/ 1038303 w 17198836"/>
              <a:gd name="connsiteY30" fmla="*/ 243840 h 461130"/>
              <a:gd name="connsiteX31" fmla="*/ 1057954 w 17198836"/>
              <a:gd name="connsiteY31" fmla="*/ 248292 h 461130"/>
              <a:gd name="connsiteX32" fmla="*/ 1075215 w 17198836"/>
              <a:gd name="connsiteY32" fmla="*/ 260333 h 461130"/>
              <a:gd name="connsiteX33" fmla="*/ 1071513 w 17198836"/>
              <a:gd name="connsiteY33" fmla="*/ 219127 h 461130"/>
              <a:gd name="connsiteX34" fmla="*/ 1169021 w 17198836"/>
              <a:gd name="connsiteY34" fmla="*/ 0 h 461130"/>
              <a:gd name="connsiteX35" fmla="*/ 1266529 w 17198836"/>
              <a:gd name="connsiteY35" fmla="*/ 219127 h 461130"/>
              <a:gd name="connsiteX36" fmla="*/ 1261901 w 17198836"/>
              <a:gd name="connsiteY36" fmla="*/ 270645 h 461130"/>
              <a:gd name="connsiteX37" fmla="*/ 1268227 w 17198836"/>
              <a:gd name="connsiteY37" fmla="*/ 261060 h 461130"/>
              <a:gd name="connsiteX38" fmla="*/ 1306181 w 17198836"/>
              <a:gd name="connsiteY38" fmla="*/ 243840 h 461130"/>
              <a:gd name="connsiteX39" fmla="*/ 1325832 w 17198836"/>
              <a:gd name="connsiteY39" fmla="*/ 248292 h 461130"/>
              <a:gd name="connsiteX40" fmla="*/ 1343094 w 17198836"/>
              <a:gd name="connsiteY40" fmla="*/ 260334 h 461130"/>
              <a:gd name="connsiteX41" fmla="*/ 1339392 w 17198836"/>
              <a:gd name="connsiteY41" fmla="*/ 219127 h 461130"/>
              <a:gd name="connsiteX42" fmla="*/ 1436900 w 17198836"/>
              <a:gd name="connsiteY42" fmla="*/ 0 h 461130"/>
              <a:gd name="connsiteX43" fmla="*/ 1534407 w 17198836"/>
              <a:gd name="connsiteY43" fmla="*/ 219127 h 461130"/>
              <a:gd name="connsiteX44" fmla="*/ 1529779 w 17198836"/>
              <a:gd name="connsiteY44" fmla="*/ 270645 h 461130"/>
              <a:gd name="connsiteX45" fmla="*/ 1536105 w 17198836"/>
              <a:gd name="connsiteY45" fmla="*/ 261060 h 461130"/>
              <a:gd name="connsiteX46" fmla="*/ 1574059 w 17198836"/>
              <a:gd name="connsiteY46" fmla="*/ 243840 h 461130"/>
              <a:gd name="connsiteX47" fmla="*/ 1593710 w 17198836"/>
              <a:gd name="connsiteY47" fmla="*/ 248292 h 461130"/>
              <a:gd name="connsiteX48" fmla="*/ 1610972 w 17198836"/>
              <a:gd name="connsiteY48" fmla="*/ 260333 h 461130"/>
              <a:gd name="connsiteX49" fmla="*/ 1607269 w 17198836"/>
              <a:gd name="connsiteY49" fmla="*/ 219127 h 461130"/>
              <a:gd name="connsiteX50" fmla="*/ 1704776 w 17198836"/>
              <a:gd name="connsiteY50" fmla="*/ 0 h 461130"/>
              <a:gd name="connsiteX51" fmla="*/ 1802285 w 17198836"/>
              <a:gd name="connsiteY51" fmla="*/ 219127 h 461130"/>
              <a:gd name="connsiteX52" fmla="*/ 1797658 w 17198836"/>
              <a:gd name="connsiteY52" fmla="*/ 270644 h 461130"/>
              <a:gd name="connsiteX53" fmla="*/ 1803982 w 17198836"/>
              <a:gd name="connsiteY53" fmla="*/ 261060 h 461130"/>
              <a:gd name="connsiteX54" fmla="*/ 1841936 w 17198836"/>
              <a:gd name="connsiteY54" fmla="*/ 243840 h 461130"/>
              <a:gd name="connsiteX55" fmla="*/ 1861588 w 17198836"/>
              <a:gd name="connsiteY55" fmla="*/ 248292 h 461130"/>
              <a:gd name="connsiteX56" fmla="*/ 1878849 w 17198836"/>
              <a:gd name="connsiteY56" fmla="*/ 260333 h 461130"/>
              <a:gd name="connsiteX57" fmla="*/ 1875148 w 17198836"/>
              <a:gd name="connsiteY57" fmla="*/ 219127 h 461130"/>
              <a:gd name="connsiteX58" fmla="*/ 1972656 w 17198836"/>
              <a:gd name="connsiteY58" fmla="*/ 0 h 461130"/>
              <a:gd name="connsiteX59" fmla="*/ 2070163 w 17198836"/>
              <a:gd name="connsiteY59" fmla="*/ 219127 h 461130"/>
              <a:gd name="connsiteX60" fmla="*/ 2065535 w 17198836"/>
              <a:gd name="connsiteY60" fmla="*/ 270645 h 461130"/>
              <a:gd name="connsiteX61" fmla="*/ 2071861 w 17198836"/>
              <a:gd name="connsiteY61" fmla="*/ 261060 h 461130"/>
              <a:gd name="connsiteX62" fmla="*/ 2109815 w 17198836"/>
              <a:gd name="connsiteY62" fmla="*/ 243840 h 461130"/>
              <a:gd name="connsiteX63" fmla="*/ 2129466 w 17198836"/>
              <a:gd name="connsiteY63" fmla="*/ 248292 h 461130"/>
              <a:gd name="connsiteX64" fmla="*/ 2146729 w 17198836"/>
              <a:gd name="connsiteY64" fmla="*/ 260334 h 461130"/>
              <a:gd name="connsiteX65" fmla="*/ 2143026 w 17198836"/>
              <a:gd name="connsiteY65" fmla="*/ 219127 h 461130"/>
              <a:gd name="connsiteX66" fmla="*/ 2240534 w 17198836"/>
              <a:gd name="connsiteY66" fmla="*/ 0 h 461130"/>
              <a:gd name="connsiteX67" fmla="*/ 2338041 w 17198836"/>
              <a:gd name="connsiteY67" fmla="*/ 219127 h 461130"/>
              <a:gd name="connsiteX68" fmla="*/ 2333414 w 17198836"/>
              <a:gd name="connsiteY68" fmla="*/ 270646 h 461130"/>
              <a:gd name="connsiteX69" fmla="*/ 2339741 w 17198836"/>
              <a:gd name="connsiteY69" fmla="*/ 261060 h 461130"/>
              <a:gd name="connsiteX70" fmla="*/ 2377694 w 17198836"/>
              <a:gd name="connsiteY70" fmla="*/ 243840 h 461130"/>
              <a:gd name="connsiteX71" fmla="*/ 2397346 w 17198836"/>
              <a:gd name="connsiteY71" fmla="*/ 248292 h 461130"/>
              <a:gd name="connsiteX72" fmla="*/ 2414606 w 17198836"/>
              <a:gd name="connsiteY72" fmla="*/ 260333 h 461130"/>
              <a:gd name="connsiteX73" fmla="*/ 2410905 w 17198836"/>
              <a:gd name="connsiteY73" fmla="*/ 219127 h 461130"/>
              <a:gd name="connsiteX74" fmla="*/ 2508413 w 17198836"/>
              <a:gd name="connsiteY74" fmla="*/ 0 h 461130"/>
              <a:gd name="connsiteX75" fmla="*/ 2605921 w 17198836"/>
              <a:gd name="connsiteY75" fmla="*/ 219127 h 461130"/>
              <a:gd name="connsiteX76" fmla="*/ 2601293 w 17198836"/>
              <a:gd name="connsiteY76" fmla="*/ 270643 h 461130"/>
              <a:gd name="connsiteX77" fmla="*/ 2607618 w 17198836"/>
              <a:gd name="connsiteY77" fmla="*/ 261060 h 461130"/>
              <a:gd name="connsiteX78" fmla="*/ 2645572 w 17198836"/>
              <a:gd name="connsiteY78" fmla="*/ 243840 h 461130"/>
              <a:gd name="connsiteX79" fmla="*/ 2665223 w 17198836"/>
              <a:gd name="connsiteY79" fmla="*/ 248292 h 461130"/>
              <a:gd name="connsiteX80" fmla="*/ 2682484 w 17198836"/>
              <a:gd name="connsiteY80" fmla="*/ 260333 h 461130"/>
              <a:gd name="connsiteX81" fmla="*/ 2678782 w 17198836"/>
              <a:gd name="connsiteY81" fmla="*/ 219127 h 461130"/>
              <a:gd name="connsiteX82" fmla="*/ 2776292 w 17198836"/>
              <a:gd name="connsiteY82" fmla="*/ 0 h 461130"/>
              <a:gd name="connsiteX83" fmla="*/ 2873798 w 17198836"/>
              <a:gd name="connsiteY83" fmla="*/ 219127 h 461130"/>
              <a:gd name="connsiteX84" fmla="*/ 2869171 w 17198836"/>
              <a:gd name="connsiteY84" fmla="*/ 270646 h 461130"/>
              <a:gd name="connsiteX85" fmla="*/ 2875496 w 17198836"/>
              <a:gd name="connsiteY85" fmla="*/ 261060 h 461130"/>
              <a:gd name="connsiteX86" fmla="*/ 2913451 w 17198836"/>
              <a:gd name="connsiteY86" fmla="*/ 243840 h 461130"/>
              <a:gd name="connsiteX87" fmla="*/ 2933103 w 17198836"/>
              <a:gd name="connsiteY87" fmla="*/ 248292 h 461130"/>
              <a:gd name="connsiteX88" fmla="*/ 2950363 w 17198836"/>
              <a:gd name="connsiteY88" fmla="*/ 260334 h 461130"/>
              <a:gd name="connsiteX89" fmla="*/ 2946662 w 17198836"/>
              <a:gd name="connsiteY89" fmla="*/ 219127 h 461130"/>
              <a:gd name="connsiteX90" fmla="*/ 3044169 w 17198836"/>
              <a:gd name="connsiteY90" fmla="*/ 0 h 461130"/>
              <a:gd name="connsiteX91" fmla="*/ 3141677 w 17198836"/>
              <a:gd name="connsiteY91" fmla="*/ 219127 h 461130"/>
              <a:gd name="connsiteX92" fmla="*/ 3137049 w 17198836"/>
              <a:gd name="connsiteY92" fmla="*/ 270645 h 461130"/>
              <a:gd name="connsiteX93" fmla="*/ 3143375 w 17198836"/>
              <a:gd name="connsiteY93" fmla="*/ 261060 h 461130"/>
              <a:gd name="connsiteX94" fmla="*/ 3181329 w 17198836"/>
              <a:gd name="connsiteY94" fmla="*/ 243840 h 461130"/>
              <a:gd name="connsiteX95" fmla="*/ 3200980 w 17198836"/>
              <a:gd name="connsiteY95" fmla="*/ 248292 h 461130"/>
              <a:gd name="connsiteX96" fmla="*/ 3218241 w 17198836"/>
              <a:gd name="connsiteY96" fmla="*/ 260333 h 461130"/>
              <a:gd name="connsiteX97" fmla="*/ 3214539 w 17198836"/>
              <a:gd name="connsiteY97" fmla="*/ 219127 h 461130"/>
              <a:gd name="connsiteX98" fmla="*/ 3312047 w 17198836"/>
              <a:gd name="connsiteY98" fmla="*/ 0 h 461130"/>
              <a:gd name="connsiteX99" fmla="*/ 3409555 w 17198836"/>
              <a:gd name="connsiteY99" fmla="*/ 219127 h 461130"/>
              <a:gd name="connsiteX100" fmla="*/ 3404928 w 17198836"/>
              <a:gd name="connsiteY100" fmla="*/ 270645 h 461130"/>
              <a:gd name="connsiteX101" fmla="*/ 3411253 w 17198836"/>
              <a:gd name="connsiteY101" fmla="*/ 261060 h 461130"/>
              <a:gd name="connsiteX102" fmla="*/ 3449207 w 17198836"/>
              <a:gd name="connsiteY102" fmla="*/ 243840 h 461130"/>
              <a:gd name="connsiteX103" fmla="*/ 3468858 w 17198836"/>
              <a:gd name="connsiteY103" fmla="*/ 248292 h 461130"/>
              <a:gd name="connsiteX104" fmla="*/ 3486118 w 17198836"/>
              <a:gd name="connsiteY104" fmla="*/ 260332 h 461130"/>
              <a:gd name="connsiteX105" fmla="*/ 3482418 w 17198836"/>
              <a:gd name="connsiteY105" fmla="*/ 219127 h 461130"/>
              <a:gd name="connsiteX106" fmla="*/ 3579926 w 17198836"/>
              <a:gd name="connsiteY106" fmla="*/ 0 h 461130"/>
              <a:gd name="connsiteX107" fmla="*/ 3677433 w 17198836"/>
              <a:gd name="connsiteY107" fmla="*/ 219127 h 461130"/>
              <a:gd name="connsiteX108" fmla="*/ 3672805 w 17198836"/>
              <a:gd name="connsiteY108" fmla="*/ 270645 h 461130"/>
              <a:gd name="connsiteX109" fmla="*/ 3679132 w 17198836"/>
              <a:gd name="connsiteY109" fmla="*/ 261060 h 461130"/>
              <a:gd name="connsiteX110" fmla="*/ 3717085 w 17198836"/>
              <a:gd name="connsiteY110" fmla="*/ 243840 h 461130"/>
              <a:gd name="connsiteX111" fmla="*/ 3736738 w 17198836"/>
              <a:gd name="connsiteY111" fmla="*/ 248292 h 461130"/>
              <a:gd name="connsiteX112" fmla="*/ 3753997 w 17198836"/>
              <a:gd name="connsiteY112" fmla="*/ 260333 h 461130"/>
              <a:gd name="connsiteX113" fmla="*/ 3750294 w 17198836"/>
              <a:gd name="connsiteY113" fmla="*/ 219127 h 461130"/>
              <a:gd name="connsiteX114" fmla="*/ 3847802 w 17198836"/>
              <a:gd name="connsiteY114" fmla="*/ 0 h 461130"/>
              <a:gd name="connsiteX115" fmla="*/ 3945311 w 17198836"/>
              <a:gd name="connsiteY115" fmla="*/ 219127 h 461130"/>
              <a:gd name="connsiteX116" fmla="*/ 3940684 w 17198836"/>
              <a:gd name="connsiteY116" fmla="*/ 270645 h 461130"/>
              <a:gd name="connsiteX117" fmla="*/ 3947008 w 17198836"/>
              <a:gd name="connsiteY117" fmla="*/ 261060 h 461130"/>
              <a:gd name="connsiteX118" fmla="*/ 3984963 w 17198836"/>
              <a:gd name="connsiteY118" fmla="*/ 243840 h 461130"/>
              <a:gd name="connsiteX119" fmla="*/ 4004614 w 17198836"/>
              <a:gd name="connsiteY119" fmla="*/ 248292 h 461130"/>
              <a:gd name="connsiteX120" fmla="*/ 4021875 w 17198836"/>
              <a:gd name="connsiteY120" fmla="*/ 260334 h 461130"/>
              <a:gd name="connsiteX121" fmla="*/ 4018175 w 17198836"/>
              <a:gd name="connsiteY121" fmla="*/ 219127 h 461130"/>
              <a:gd name="connsiteX122" fmla="*/ 4115683 w 17198836"/>
              <a:gd name="connsiteY122" fmla="*/ 0 h 461130"/>
              <a:gd name="connsiteX123" fmla="*/ 4213190 w 17198836"/>
              <a:gd name="connsiteY123" fmla="*/ 219127 h 461130"/>
              <a:gd name="connsiteX124" fmla="*/ 4208562 w 17198836"/>
              <a:gd name="connsiteY124" fmla="*/ 270645 h 461130"/>
              <a:gd name="connsiteX125" fmla="*/ 4214889 w 17198836"/>
              <a:gd name="connsiteY125" fmla="*/ 261060 h 461130"/>
              <a:gd name="connsiteX126" fmla="*/ 4252842 w 17198836"/>
              <a:gd name="connsiteY126" fmla="*/ 243840 h 461130"/>
              <a:gd name="connsiteX127" fmla="*/ 4272495 w 17198836"/>
              <a:gd name="connsiteY127" fmla="*/ 248292 h 461130"/>
              <a:gd name="connsiteX128" fmla="*/ 4289755 w 17198836"/>
              <a:gd name="connsiteY128" fmla="*/ 260333 h 461130"/>
              <a:gd name="connsiteX129" fmla="*/ 4286051 w 17198836"/>
              <a:gd name="connsiteY129" fmla="*/ 219127 h 461130"/>
              <a:gd name="connsiteX130" fmla="*/ 4383559 w 17198836"/>
              <a:gd name="connsiteY130" fmla="*/ 0 h 461130"/>
              <a:gd name="connsiteX131" fmla="*/ 4481068 w 17198836"/>
              <a:gd name="connsiteY131" fmla="*/ 219127 h 461130"/>
              <a:gd name="connsiteX132" fmla="*/ 4476441 w 17198836"/>
              <a:gd name="connsiteY132" fmla="*/ 270645 h 461130"/>
              <a:gd name="connsiteX133" fmla="*/ 4482765 w 17198836"/>
              <a:gd name="connsiteY133" fmla="*/ 261060 h 461130"/>
              <a:gd name="connsiteX134" fmla="*/ 4520720 w 17198836"/>
              <a:gd name="connsiteY134" fmla="*/ 243840 h 461130"/>
              <a:gd name="connsiteX135" fmla="*/ 4540370 w 17198836"/>
              <a:gd name="connsiteY135" fmla="*/ 248292 h 461130"/>
              <a:gd name="connsiteX136" fmla="*/ 4557632 w 17198836"/>
              <a:gd name="connsiteY136" fmla="*/ 260333 h 461130"/>
              <a:gd name="connsiteX137" fmla="*/ 4553931 w 17198836"/>
              <a:gd name="connsiteY137" fmla="*/ 219127 h 461130"/>
              <a:gd name="connsiteX138" fmla="*/ 4651438 w 17198836"/>
              <a:gd name="connsiteY138" fmla="*/ 0 h 461130"/>
              <a:gd name="connsiteX139" fmla="*/ 4748946 w 17198836"/>
              <a:gd name="connsiteY139" fmla="*/ 219127 h 461130"/>
              <a:gd name="connsiteX140" fmla="*/ 4744319 w 17198836"/>
              <a:gd name="connsiteY140" fmla="*/ 270645 h 461130"/>
              <a:gd name="connsiteX141" fmla="*/ 4750644 w 17198836"/>
              <a:gd name="connsiteY141" fmla="*/ 261060 h 461130"/>
              <a:gd name="connsiteX142" fmla="*/ 4788599 w 17198836"/>
              <a:gd name="connsiteY142" fmla="*/ 243840 h 461130"/>
              <a:gd name="connsiteX143" fmla="*/ 4808249 w 17198836"/>
              <a:gd name="connsiteY143" fmla="*/ 248292 h 461130"/>
              <a:gd name="connsiteX144" fmla="*/ 4825512 w 17198836"/>
              <a:gd name="connsiteY144" fmla="*/ 260334 h 461130"/>
              <a:gd name="connsiteX145" fmla="*/ 4821808 w 17198836"/>
              <a:gd name="connsiteY145" fmla="*/ 219127 h 461130"/>
              <a:gd name="connsiteX146" fmla="*/ 4919316 w 17198836"/>
              <a:gd name="connsiteY146" fmla="*/ 0 h 461130"/>
              <a:gd name="connsiteX147" fmla="*/ 5016825 w 17198836"/>
              <a:gd name="connsiteY147" fmla="*/ 219127 h 461130"/>
              <a:gd name="connsiteX148" fmla="*/ 5012198 w 17198836"/>
              <a:gd name="connsiteY148" fmla="*/ 270645 h 461130"/>
              <a:gd name="connsiteX149" fmla="*/ 5018522 w 17198836"/>
              <a:gd name="connsiteY149" fmla="*/ 261060 h 461130"/>
              <a:gd name="connsiteX150" fmla="*/ 5056477 w 17198836"/>
              <a:gd name="connsiteY150" fmla="*/ 243840 h 461130"/>
              <a:gd name="connsiteX151" fmla="*/ 5076127 w 17198836"/>
              <a:gd name="connsiteY151" fmla="*/ 248292 h 461130"/>
              <a:gd name="connsiteX152" fmla="*/ 5093388 w 17198836"/>
              <a:gd name="connsiteY152" fmla="*/ 260333 h 461130"/>
              <a:gd name="connsiteX153" fmla="*/ 5089688 w 17198836"/>
              <a:gd name="connsiteY153" fmla="*/ 219127 h 461130"/>
              <a:gd name="connsiteX154" fmla="*/ 5187195 w 17198836"/>
              <a:gd name="connsiteY154" fmla="*/ 0 h 461130"/>
              <a:gd name="connsiteX155" fmla="*/ 5284703 w 17198836"/>
              <a:gd name="connsiteY155" fmla="*/ 219127 h 461130"/>
              <a:gd name="connsiteX156" fmla="*/ 5280076 w 17198836"/>
              <a:gd name="connsiteY156" fmla="*/ 270645 h 461130"/>
              <a:gd name="connsiteX157" fmla="*/ 5286401 w 17198836"/>
              <a:gd name="connsiteY157" fmla="*/ 261060 h 461130"/>
              <a:gd name="connsiteX158" fmla="*/ 5324355 w 17198836"/>
              <a:gd name="connsiteY158" fmla="*/ 243840 h 461130"/>
              <a:gd name="connsiteX159" fmla="*/ 5344006 w 17198836"/>
              <a:gd name="connsiteY159" fmla="*/ 248292 h 461130"/>
              <a:gd name="connsiteX160" fmla="*/ 5361267 w 17198836"/>
              <a:gd name="connsiteY160" fmla="*/ 260333 h 461130"/>
              <a:gd name="connsiteX161" fmla="*/ 5357564 w 17198836"/>
              <a:gd name="connsiteY161" fmla="*/ 219127 h 461130"/>
              <a:gd name="connsiteX162" fmla="*/ 5455073 w 17198836"/>
              <a:gd name="connsiteY162" fmla="*/ 0 h 461130"/>
              <a:gd name="connsiteX163" fmla="*/ 5552582 w 17198836"/>
              <a:gd name="connsiteY163" fmla="*/ 219127 h 461130"/>
              <a:gd name="connsiteX164" fmla="*/ 5547952 w 17198836"/>
              <a:gd name="connsiteY164" fmla="*/ 270645 h 461130"/>
              <a:gd name="connsiteX165" fmla="*/ 5554279 w 17198836"/>
              <a:gd name="connsiteY165" fmla="*/ 261060 h 461130"/>
              <a:gd name="connsiteX166" fmla="*/ 5592233 w 17198836"/>
              <a:gd name="connsiteY166" fmla="*/ 243840 h 461130"/>
              <a:gd name="connsiteX167" fmla="*/ 5611884 w 17198836"/>
              <a:gd name="connsiteY167" fmla="*/ 248292 h 461130"/>
              <a:gd name="connsiteX168" fmla="*/ 5629145 w 17198836"/>
              <a:gd name="connsiteY168" fmla="*/ 260334 h 461130"/>
              <a:gd name="connsiteX169" fmla="*/ 5625445 w 17198836"/>
              <a:gd name="connsiteY169" fmla="*/ 219127 h 461130"/>
              <a:gd name="connsiteX170" fmla="*/ 5722952 w 17198836"/>
              <a:gd name="connsiteY170" fmla="*/ 0 h 461130"/>
              <a:gd name="connsiteX171" fmla="*/ 5820460 w 17198836"/>
              <a:gd name="connsiteY171" fmla="*/ 219127 h 461130"/>
              <a:gd name="connsiteX172" fmla="*/ 5815833 w 17198836"/>
              <a:gd name="connsiteY172" fmla="*/ 270645 h 461130"/>
              <a:gd name="connsiteX173" fmla="*/ 5822158 w 17198836"/>
              <a:gd name="connsiteY173" fmla="*/ 261060 h 461130"/>
              <a:gd name="connsiteX174" fmla="*/ 5860112 w 17198836"/>
              <a:gd name="connsiteY174" fmla="*/ 243840 h 461130"/>
              <a:gd name="connsiteX175" fmla="*/ 5879763 w 17198836"/>
              <a:gd name="connsiteY175" fmla="*/ 248292 h 461130"/>
              <a:gd name="connsiteX176" fmla="*/ 5897024 w 17198836"/>
              <a:gd name="connsiteY176" fmla="*/ 260333 h 461130"/>
              <a:gd name="connsiteX177" fmla="*/ 5893321 w 17198836"/>
              <a:gd name="connsiteY177" fmla="*/ 219127 h 461130"/>
              <a:gd name="connsiteX178" fmla="*/ 5990830 w 17198836"/>
              <a:gd name="connsiteY178" fmla="*/ 0 h 461130"/>
              <a:gd name="connsiteX179" fmla="*/ 6088339 w 17198836"/>
              <a:gd name="connsiteY179" fmla="*/ 219127 h 461130"/>
              <a:gd name="connsiteX180" fmla="*/ 6083709 w 17198836"/>
              <a:gd name="connsiteY180" fmla="*/ 270645 h 461130"/>
              <a:gd name="connsiteX181" fmla="*/ 6090036 w 17198836"/>
              <a:gd name="connsiteY181" fmla="*/ 261060 h 461130"/>
              <a:gd name="connsiteX182" fmla="*/ 6127990 w 17198836"/>
              <a:gd name="connsiteY182" fmla="*/ 243840 h 461130"/>
              <a:gd name="connsiteX183" fmla="*/ 6147641 w 17198836"/>
              <a:gd name="connsiteY183" fmla="*/ 248292 h 461130"/>
              <a:gd name="connsiteX184" fmla="*/ 6164902 w 17198836"/>
              <a:gd name="connsiteY184" fmla="*/ 260333 h 461130"/>
              <a:gd name="connsiteX185" fmla="*/ 6161200 w 17198836"/>
              <a:gd name="connsiteY185" fmla="*/ 219127 h 461130"/>
              <a:gd name="connsiteX186" fmla="*/ 6258708 w 17198836"/>
              <a:gd name="connsiteY186" fmla="*/ 0 h 461130"/>
              <a:gd name="connsiteX187" fmla="*/ 6356216 w 17198836"/>
              <a:gd name="connsiteY187" fmla="*/ 219127 h 461130"/>
              <a:gd name="connsiteX188" fmla="*/ 6351588 w 17198836"/>
              <a:gd name="connsiteY188" fmla="*/ 270645 h 461130"/>
              <a:gd name="connsiteX189" fmla="*/ 6357914 w 17198836"/>
              <a:gd name="connsiteY189" fmla="*/ 261060 h 461130"/>
              <a:gd name="connsiteX190" fmla="*/ 6395869 w 17198836"/>
              <a:gd name="connsiteY190" fmla="*/ 243840 h 461130"/>
              <a:gd name="connsiteX191" fmla="*/ 6415519 w 17198836"/>
              <a:gd name="connsiteY191" fmla="*/ 248292 h 461130"/>
              <a:gd name="connsiteX192" fmla="*/ 6432781 w 17198836"/>
              <a:gd name="connsiteY192" fmla="*/ 260334 h 461130"/>
              <a:gd name="connsiteX193" fmla="*/ 6429078 w 17198836"/>
              <a:gd name="connsiteY193" fmla="*/ 219127 h 461130"/>
              <a:gd name="connsiteX194" fmla="*/ 6526587 w 17198836"/>
              <a:gd name="connsiteY194" fmla="*/ 0 h 461130"/>
              <a:gd name="connsiteX195" fmla="*/ 6624096 w 17198836"/>
              <a:gd name="connsiteY195" fmla="*/ 219127 h 461130"/>
              <a:gd name="connsiteX196" fmla="*/ 6619466 w 17198836"/>
              <a:gd name="connsiteY196" fmla="*/ 270645 h 461130"/>
              <a:gd name="connsiteX197" fmla="*/ 6625793 w 17198836"/>
              <a:gd name="connsiteY197" fmla="*/ 261060 h 461130"/>
              <a:gd name="connsiteX198" fmla="*/ 6663747 w 17198836"/>
              <a:gd name="connsiteY198" fmla="*/ 243840 h 461130"/>
              <a:gd name="connsiteX199" fmla="*/ 6683398 w 17198836"/>
              <a:gd name="connsiteY199" fmla="*/ 248292 h 461130"/>
              <a:gd name="connsiteX200" fmla="*/ 6700659 w 17198836"/>
              <a:gd name="connsiteY200" fmla="*/ 260333 h 461130"/>
              <a:gd name="connsiteX201" fmla="*/ 6696957 w 17198836"/>
              <a:gd name="connsiteY201" fmla="*/ 219127 h 461130"/>
              <a:gd name="connsiteX202" fmla="*/ 6794465 w 17198836"/>
              <a:gd name="connsiteY202" fmla="*/ 0 h 461130"/>
              <a:gd name="connsiteX203" fmla="*/ 6891973 w 17198836"/>
              <a:gd name="connsiteY203" fmla="*/ 219127 h 461130"/>
              <a:gd name="connsiteX204" fmla="*/ 6887345 w 17198836"/>
              <a:gd name="connsiteY204" fmla="*/ 270645 h 461130"/>
              <a:gd name="connsiteX205" fmla="*/ 6893671 w 17198836"/>
              <a:gd name="connsiteY205" fmla="*/ 261060 h 461130"/>
              <a:gd name="connsiteX206" fmla="*/ 6931626 w 17198836"/>
              <a:gd name="connsiteY206" fmla="*/ 243840 h 461130"/>
              <a:gd name="connsiteX207" fmla="*/ 6951276 w 17198836"/>
              <a:gd name="connsiteY207" fmla="*/ 248292 h 461130"/>
              <a:gd name="connsiteX208" fmla="*/ 6968537 w 17198836"/>
              <a:gd name="connsiteY208" fmla="*/ 260333 h 461130"/>
              <a:gd name="connsiteX209" fmla="*/ 6964835 w 17198836"/>
              <a:gd name="connsiteY209" fmla="*/ 219127 h 461130"/>
              <a:gd name="connsiteX210" fmla="*/ 7062344 w 17198836"/>
              <a:gd name="connsiteY210" fmla="*/ 0 h 461130"/>
              <a:gd name="connsiteX211" fmla="*/ 7159852 w 17198836"/>
              <a:gd name="connsiteY211" fmla="*/ 219127 h 461130"/>
              <a:gd name="connsiteX212" fmla="*/ 7155223 w 17198836"/>
              <a:gd name="connsiteY212" fmla="*/ 270645 h 461130"/>
              <a:gd name="connsiteX213" fmla="*/ 7161550 w 17198836"/>
              <a:gd name="connsiteY213" fmla="*/ 261060 h 461130"/>
              <a:gd name="connsiteX214" fmla="*/ 7199502 w 17198836"/>
              <a:gd name="connsiteY214" fmla="*/ 243840 h 461130"/>
              <a:gd name="connsiteX215" fmla="*/ 7219155 w 17198836"/>
              <a:gd name="connsiteY215" fmla="*/ 248292 h 461130"/>
              <a:gd name="connsiteX216" fmla="*/ 7236416 w 17198836"/>
              <a:gd name="connsiteY216" fmla="*/ 260334 h 461130"/>
              <a:gd name="connsiteX217" fmla="*/ 7232714 w 17198836"/>
              <a:gd name="connsiteY217" fmla="*/ 219127 h 461130"/>
              <a:gd name="connsiteX218" fmla="*/ 7330222 w 17198836"/>
              <a:gd name="connsiteY218" fmla="*/ 0 h 461130"/>
              <a:gd name="connsiteX219" fmla="*/ 7427730 w 17198836"/>
              <a:gd name="connsiteY219" fmla="*/ 219127 h 461130"/>
              <a:gd name="connsiteX220" fmla="*/ 7423102 w 17198836"/>
              <a:gd name="connsiteY220" fmla="*/ 270645 h 461130"/>
              <a:gd name="connsiteX221" fmla="*/ 7429428 w 17198836"/>
              <a:gd name="connsiteY221" fmla="*/ 261060 h 461130"/>
              <a:gd name="connsiteX222" fmla="*/ 7467383 w 17198836"/>
              <a:gd name="connsiteY222" fmla="*/ 243840 h 461130"/>
              <a:gd name="connsiteX223" fmla="*/ 7487033 w 17198836"/>
              <a:gd name="connsiteY223" fmla="*/ 248292 h 461130"/>
              <a:gd name="connsiteX224" fmla="*/ 7504294 w 17198836"/>
              <a:gd name="connsiteY224" fmla="*/ 260333 h 461130"/>
              <a:gd name="connsiteX225" fmla="*/ 7500592 w 17198836"/>
              <a:gd name="connsiteY225" fmla="*/ 219127 h 461130"/>
              <a:gd name="connsiteX226" fmla="*/ 7598101 w 17198836"/>
              <a:gd name="connsiteY226" fmla="*/ 0 h 461130"/>
              <a:gd name="connsiteX227" fmla="*/ 7695607 w 17198836"/>
              <a:gd name="connsiteY227" fmla="*/ 219127 h 461130"/>
              <a:gd name="connsiteX228" fmla="*/ 7690979 w 17198836"/>
              <a:gd name="connsiteY228" fmla="*/ 270645 h 461130"/>
              <a:gd name="connsiteX229" fmla="*/ 7697305 w 17198836"/>
              <a:gd name="connsiteY229" fmla="*/ 261060 h 461130"/>
              <a:gd name="connsiteX230" fmla="*/ 7735259 w 17198836"/>
              <a:gd name="connsiteY230" fmla="*/ 243840 h 461130"/>
              <a:gd name="connsiteX231" fmla="*/ 7754910 w 17198836"/>
              <a:gd name="connsiteY231" fmla="*/ 248292 h 461130"/>
              <a:gd name="connsiteX232" fmla="*/ 7772171 w 17198836"/>
              <a:gd name="connsiteY232" fmla="*/ 260333 h 461130"/>
              <a:gd name="connsiteX233" fmla="*/ 7768469 w 17198836"/>
              <a:gd name="connsiteY233" fmla="*/ 219127 h 461130"/>
              <a:gd name="connsiteX234" fmla="*/ 7865977 w 17198836"/>
              <a:gd name="connsiteY234" fmla="*/ 0 h 461130"/>
              <a:gd name="connsiteX235" fmla="*/ 7963485 w 17198836"/>
              <a:gd name="connsiteY235" fmla="*/ 219127 h 461130"/>
              <a:gd name="connsiteX236" fmla="*/ 7958857 w 17198836"/>
              <a:gd name="connsiteY236" fmla="*/ 270645 h 461130"/>
              <a:gd name="connsiteX237" fmla="*/ 7965182 w 17198836"/>
              <a:gd name="connsiteY237" fmla="*/ 261060 h 461130"/>
              <a:gd name="connsiteX238" fmla="*/ 8003137 w 17198836"/>
              <a:gd name="connsiteY238" fmla="*/ 243840 h 461130"/>
              <a:gd name="connsiteX239" fmla="*/ 8022788 w 17198836"/>
              <a:gd name="connsiteY239" fmla="*/ 248292 h 461130"/>
              <a:gd name="connsiteX240" fmla="*/ 8040050 w 17198836"/>
              <a:gd name="connsiteY240" fmla="*/ 260334 h 461130"/>
              <a:gd name="connsiteX241" fmla="*/ 8036348 w 17198836"/>
              <a:gd name="connsiteY241" fmla="*/ 219127 h 461130"/>
              <a:gd name="connsiteX242" fmla="*/ 8133856 w 17198836"/>
              <a:gd name="connsiteY242" fmla="*/ 0 h 461130"/>
              <a:gd name="connsiteX243" fmla="*/ 8231364 w 17198836"/>
              <a:gd name="connsiteY243" fmla="*/ 219127 h 461130"/>
              <a:gd name="connsiteX244" fmla="*/ 8226736 w 17198836"/>
              <a:gd name="connsiteY244" fmla="*/ 270645 h 461130"/>
              <a:gd name="connsiteX245" fmla="*/ 8233062 w 17198836"/>
              <a:gd name="connsiteY245" fmla="*/ 261060 h 461130"/>
              <a:gd name="connsiteX246" fmla="*/ 8271016 w 17198836"/>
              <a:gd name="connsiteY246" fmla="*/ 243840 h 461130"/>
              <a:gd name="connsiteX247" fmla="*/ 8290667 w 17198836"/>
              <a:gd name="connsiteY247" fmla="*/ 248292 h 461130"/>
              <a:gd name="connsiteX248" fmla="*/ 8307919 w 17198836"/>
              <a:gd name="connsiteY248" fmla="*/ 260327 h 461130"/>
              <a:gd name="connsiteX249" fmla="*/ 8304218 w 17198836"/>
              <a:gd name="connsiteY249" fmla="*/ 219127 h 461130"/>
              <a:gd name="connsiteX250" fmla="*/ 8401726 w 17198836"/>
              <a:gd name="connsiteY250" fmla="*/ 0 h 461130"/>
              <a:gd name="connsiteX251" fmla="*/ 8499234 w 17198836"/>
              <a:gd name="connsiteY251" fmla="*/ 219127 h 461130"/>
              <a:gd name="connsiteX252" fmla="*/ 8494606 w 17198836"/>
              <a:gd name="connsiteY252" fmla="*/ 270645 h 461130"/>
              <a:gd name="connsiteX253" fmla="*/ 8500931 w 17198836"/>
              <a:gd name="connsiteY253" fmla="*/ 261060 h 461130"/>
              <a:gd name="connsiteX254" fmla="*/ 8538886 w 17198836"/>
              <a:gd name="connsiteY254" fmla="*/ 243840 h 461130"/>
              <a:gd name="connsiteX255" fmla="*/ 8558538 w 17198836"/>
              <a:gd name="connsiteY255" fmla="*/ 248292 h 461130"/>
              <a:gd name="connsiteX256" fmla="*/ 8576229 w 17198836"/>
              <a:gd name="connsiteY256" fmla="*/ 260634 h 461130"/>
              <a:gd name="connsiteX257" fmla="*/ 8572500 w 17198836"/>
              <a:gd name="connsiteY257" fmla="*/ 219127 h 461130"/>
              <a:gd name="connsiteX258" fmla="*/ 8670008 w 17198836"/>
              <a:gd name="connsiteY258" fmla="*/ 0 h 461130"/>
              <a:gd name="connsiteX259" fmla="*/ 8767516 w 17198836"/>
              <a:gd name="connsiteY259" fmla="*/ 219127 h 461130"/>
              <a:gd name="connsiteX260" fmla="*/ 8762888 w 17198836"/>
              <a:gd name="connsiteY260" fmla="*/ 270645 h 461130"/>
              <a:gd name="connsiteX261" fmla="*/ 8769214 w 17198836"/>
              <a:gd name="connsiteY261" fmla="*/ 261060 h 461130"/>
              <a:gd name="connsiteX262" fmla="*/ 8807168 w 17198836"/>
              <a:gd name="connsiteY262" fmla="*/ 243840 h 461130"/>
              <a:gd name="connsiteX263" fmla="*/ 8826819 w 17198836"/>
              <a:gd name="connsiteY263" fmla="*/ 248292 h 461130"/>
              <a:gd name="connsiteX264" fmla="*/ 8844080 w 17198836"/>
              <a:gd name="connsiteY264" fmla="*/ 260333 h 461130"/>
              <a:gd name="connsiteX265" fmla="*/ 8840378 w 17198836"/>
              <a:gd name="connsiteY265" fmla="*/ 219127 h 461130"/>
              <a:gd name="connsiteX266" fmla="*/ 8937886 w 17198836"/>
              <a:gd name="connsiteY266" fmla="*/ 0 h 461130"/>
              <a:gd name="connsiteX267" fmla="*/ 9035394 w 17198836"/>
              <a:gd name="connsiteY267" fmla="*/ 219127 h 461130"/>
              <a:gd name="connsiteX268" fmla="*/ 9030766 w 17198836"/>
              <a:gd name="connsiteY268" fmla="*/ 270645 h 461130"/>
              <a:gd name="connsiteX269" fmla="*/ 9037092 w 17198836"/>
              <a:gd name="connsiteY269" fmla="*/ 261060 h 461130"/>
              <a:gd name="connsiteX270" fmla="*/ 9075046 w 17198836"/>
              <a:gd name="connsiteY270" fmla="*/ 243840 h 461130"/>
              <a:gd name="connsiteX271" fmla="*/ 9094697 w 17198836"/>
              <a:gd name="connsiteY271" fmla="*/ 248292 h 461130"/>
              <a:gd name="connsiteX272" fmla="*/ 9111959 w 17198836"/>
              <a:gd name="connsiteY272" fmla="*/ 260334 h 461130"/>
              <a:gd name="connsiteX273" fmla="*/ 9108257 w 17198836"/>
              <a:gd name="connsiteY273" fmla="*/ 219127 h 461130"/>
              <a:gd name="connsiteX274" fmla="*/ 9205765 w 17198836"/>
              <a:gd name="connsiteY274" fmla="*/ 0 h 461130"/>
              <a:gd name="connsiteX275" fmla="*/ 9303273 w 17198836"/>
              <a:gd name="connsiteY275" fmla="*/ 219127 h 461130"/>
              <a:gd name="connsiteX276" fmla="*/ 9298645 w 17198836"/>
              <a:gd name="connsiteY276" fmla="*/ 270645 h 461130"/>
              <a:gd name="connsiteX277" fmla="*/ 9304971 w 17198836"/>
              <a:gd name="connsiteY277" fmla="*/ 261060 h 461130"/>
              <a:gd name="connsiteX278" fmla="*/ 9342925 w 17198836"/>
              <a:gd name="connsiteY278" fmla="*/ 243840 h 461130"/>
              <a:gd name="connsiteX279" fmla="*/ 9362576 w 17198836"/>
              <a:gd name="connsiteY279" fmla="*/ 248292 h 461130"/>
              <a:gd name="connsiteX280" fmla="*/ 9379837 w 17198836"/>
              <a:gd name="connsiteY280" fmla="*/ 260333 h 461130"/>
              <a:gd name="connsiteX281" fmla="*/ 9376135 w 17198836"/>
              <a:gd name="connsiteY281" fmla="*/ 219127 h 461130"/>
              <a:gd name="connsiteX282" fmla="*/ 9473643 w 17198836"/>
              <a:gd name="connsiteY282" fmla="*/ 0 h 461130"/>
              <a:gd name="connsiteX283" fmla="*/ 9571151 w 17198836"/>
              <a:gd name="connsiteY283" fmla="*/ 219127 h 461130"/>
              <a:gd name="connsiteX284" fmla="*/ 9566523 w 17198836"/>
              <a:gd name="connsiteY284" fmla="*/ 270645 h 461130"/>
              <a:gd name="connsiteX285" fmla="*/ 9572849 w 17198836"/>
              <a:gd name="connsiteY285" fmla="*/ 261060 h 461130"/>
              <a:gd name="connsiteX286" fmla="*/ 9610803 w 17198836"/>
              <a:gd name="connsiteY286" fmla="*/ 243840 h 461130"/>
              <a:gd name="connsiteX287" fmla="*/ 9630454 w 17198836"/>
              <a:gd name="connsiteY287" fmla="*/ 248292 h 461130"/>
              <a:gd name="connsiteX288" fmla="*/ 9647715 w 17198836"/>
              <a:gd name="connsiteY288" fmla="*/ 260333 h 461130"/>
              <a:gd name="connsiteX289" fmla="*/ 9644013 w 17198836"/>
              <a:gd name="connsiteY289" fmla="*/ 219127 h 461130"/>
              <a:gd name="connsiteX290" fmla="*/ 9741521 w 17198836"/>
              <a:gd name="connsiteY290" fmla="*/ 0 h 461130"/>
              <a:gd name="connsiteX291" fmla="*/ 9839029 w 17198836"/>
              <a:gd name="connsiteY291" fmla="*/ 219127 h 461130"/>
              <a:gd name="connsiteX292" fmla="*/ 9834401 w 17198836"/>
              <a:gd name="connsiteY292" fmla="*/ 270645 h 461130"/>
              <a:gd name="connsiteX293" fmla="*/ 9840727 w 17198836"/>
              <a:gd name="connsiteY293" fmla="*/ 261060 h 461130"/>
              <a:gd name="connsiteX294" fmla="*/ 9878681 w 17198836"/>
              <a:gd name="connsiteY294" fmla="*/ 243840 h 461130"/>
              <a:gd name="connsiteX295" fmla="*/ 9898332 w 17198836"/>
              <a:gd name="connsiteY295" fmla="*/ 248292 h 461130"/>
              <a:gd name="connsiteX296" fmla="*/ 9915594 w 17198836"/>
              <a:gd name="connsiteY296" fmla="*/ 260334 h 461130"/>
              <a:gd name="connsiteX297" fmla="*/ 9911892 w 17198836"/>
              <a:gd name="connsiteY297" fmla="*/ 219127 h 461130"/>
              <a:gd name="connsiteX298" fmla="*/ 10009399 w 17198836"/>
              <a:gd name="connsiteY298" fmla="*/ 0 h 461130"/>
              <a:gd name="connsiteX299" fmla="*/ 10106907 w 17198836"/>
              <a:gd name="connsiteY299" fmla="*/ 219127 h 461130"/>
              <a:gd name="connsiteX300" fmla="*/ 10102279 w 17198836"/>
              <a:gd name="connsiteY300" fmla="*/ 270645 h 461130"/>
              <a:gd name="connsiteX301" fmla="*/ 10108605 w 17198836"/>
              <a:gd name="connsiteY301" fmla="*/ 261060 h 461130"/>
              <a:gd name="connsiteX302" fmla="*/ 10146559 w 17198836"/>
              <a:gd name="connsiteY302" fmla="*/ 243840 h 461130"/>
              <a:gd name="connsiteX303" fmla="*/ 10166210 w 17198836"/>
              <a:gd name="connsiteY303" fmla="*/ 248292 h 461130"/>
              <a:gd name="connsiteX304" fmla="*/ 10183471 w 17198836"/>
              <a:gd name="connsiteY304" fmla="*/ 260333 h 461130"/>
              <a:gd name="connsiteX305" fmla="*/ 10179769 w 17198836"/>
              <a:gd name="connsiteY305" fmla="*/ 219127 h 461130"/>
              <a:gd name="connsiteX306" fmla="*/ 10277276 w 17198836"/>
              <a:gd name="connsiteY306" fmla="*/ 0 h 461130"/>
              <a:gd name="connsiteX307" fmla="*/ 10374785 w 17198836"/>
              <a:gd name="connsiteY307" fmla="*/ 219127 h 461130"/>
              <a:gd name="connsiteX308" fmla="*/ 10370157 w 17198836"/>
              <a:gd name="connsiteY308" fmla="*/ 270644 h 461130"/>
              <a:gd name="connsiteX309" fmla="*/ 10376482 w 17198836"/>
              <a:gd name="connsiteY309" fmla="*/ 261060 h 461130"/>
              <a:gd name="connsiteX310" fmla="*/ 10414436 w 17198836"/>
              <a:gd name="connsiteY310" fmla="*/ 243840 h 461130"/>
              <a:gd name="connsiteX311" fmla="*/ 10434088 w 17198836"/>
              <a:gd name="connsiteY311" fmla="*/ 248292 h 461130"/>
              <a:gd name="connsiteX312" fmla="*/ 10451349 w 17198836"/>
              <a:gd name="connsiteY312" fmla="*/ 260333 h 461130"/>
              <a:gd name="connsiteX313" fmla="*/ 10447647 w 17198836"/>
              <a:gd name="connsiteY313" fmla="*/ 219127 h 461130"/>
              <a:gd name="connsiteX314" fmla="*/ 10545155 w 17198836"/>
              <a:gd name="connsiteY314" fmla="*/ 0 h 461130"/>
              <a:gd name="connsiteX315" fmla="*/ 10642663 w 17198836"/>
              <a:gd name="connsiteY315" fmla="*/ 219127 h 461130"/>
              <a:gd name="connsiteX316" fmla="*/ 10638035 w 17198836"/>
              <a:gd name="connsiteY316" fmla="*/ 270645 h 461130"/>
              <a:gd name="connsiteX317" fmla="*/ 10644361 w 17198836"/>
              <a:gd name="connsiteY317" fmla="*/ 261060 h 461130"/>
              <a:gd name="connsiteX318" fmla="*/ 10682315 w 17198836"/>
              <a:gd name="connsiteY318" fmla="*/ 243840 h 461130"/>
              <a:gd name="connsiteX319" fmla="*/ 10701966 w 17198836"/>
              <a:gd name="connsiteY319" fmla="*/ 248292 h 461130"/>
              <a:gd name="connsiteX320" fmla="*/ 10719228 w 17198836"/>
              <a:gd name="connsiteY320" fmla="*/ 260334 h 461130"/>
              <a:gd name="connsiteX321" fmla="*/ 10715526 w 17198836"/>
              <a:gd name="connsiteY321" fmla="*/ 219127 h 461130"/>
              <a:gd name="connsiteX322" fmla="*/ 10813034 w 17198836"/>
              <a:gd name="connsiteY322" fmla="*/ 0 h 461130"/>
              <a:gd name="connsiteX323" fmla="*/ 10910541 w 17198836"/>
              <a:gd name="connsiteY323" fmla="*/ 219127 h 461130"/>
              <a:gd name="connsiteX324" fmla="*/ 10905913 w 17198836"/>
              <a:gd name="connsiteY324" fmla="*/ 270646 h 461130"/>
              <a:gd name="connsiteX325" fmla="*/ 10912240 w 17198836"/>
              <a:gd name="connsiteY325" fmla="*/ 261060 h 461130"/>
              <a:gd name="connsiteX326" fmla="*/ 10950194 w 17198836"/>
              <a:gd name="connsiteY326" fmla="*/ 243840 h 461130"/>
              <a:gd name="connsiteX327" fmla="*/ 10969845 w 17198836"/>
              <a:gd name="connsiteY327" fmla="*/ 248292 h 461130"/>
              <a:gd name="connsiteX328" fmla="*/ 10987106 w 17198836"/>
              <a:gd name="connsiteY328" fmla="*/ 260333 h 461130"/>
              <a:gd name="connsiteX329" fmla="*/ 10983404 w 17198836"/>
              <a:gd name="connsiteY329" fmla="*/ 219127 h 461130"/>
              <a:gd name="connsiteX330" fmla="*/ 11080912 w 17198836"/>
              <a:gd name="connsiteY330" fmla="*/ 0 h 461130"/>
              <a:gd name="connsiteX331" fmla="*/ 11178421 w 17198836"/>
              <a:gd name="connsiteY331" fmla="*/ 219127 h 461130"/>
              <a:gd name="connsiteX332" fmla="*/ 11173793 w 17198836"/>
              <a:gd name="connsiteY332" fmla="*/ 270643 h 461130"/>
              <a:gd name="connsiteX333" fmla="*/ 11180118 w 17198836"/>
              <a:gd name="connsiteY333" fmla="*/ 261060 h 461130"/>
              <a:gd name="connsiteX334" fmla="*/ 11218072 w 17198836"/>
              <a:gd name="connsiteY334" fmla="*/ 243840 h 461130"/>
              <a:gd name="connsiteX335" fmla="*/ 11237723 w 17198836"/>
              <a:gd name="connsiteY335" fmla="*/ 248292 h 461130"/>
              <a:gd name="connsiteX336" fmla="*/ 11254984 w 17198836"/>
              <a:gd name="connsiteY336" fmla="*/ 260333 h 461130"/>
              <a:gd name="connsiteX337" fmla="*/ 11251282 w 17198836"/>
              <a:gd name="connsiteY337" fmla="*/ 219127 h 461130"/>
              <a:gd name="connsiteX338" fmla="*/ 11348791 w 17198836"/>
              <a:gd name="connsiteY338" fmla="*/ 0 h 461130"/>
              <a:gd name="connsiteX339" fmla="*/ 11446298 w 17198836"/>
              <a:gd name="connsiteY339" fmla="*/ 219127 h 461130"/>
              <a:gd name="connsiteX340" fmla="*/ 11441670 w 17198836"/>
              <a:gd name="connsiteY340" fmla="*/ 270646 h 461130"/>
              <a:gd name="connsiteX341" fmla="*/ 11447996 w 17198836"/>
              <a:gd name="connsiteY341" fmla="*/ 261060 h 461130"/>
              <a:gd name="connsiteX342" fmla="*/ 11485951 w 17198836"/>
              <a:gd name="connsiteY342" fmla="*/ 243840 h 461130"/>
              <a:gd name="connsiteX343" fmla="*/ 11505602 w 17198836"/>
              <a:gd name="connsiteY343" fmla="*/ 248292 h 461130"/>
              <a:gd name="connsiteX344" fmla="*/ 11522863 w 17198836"/>
              <a:gd name="connsiteY344" fmla="*/ 260334 h 461130"/>
              <a:gd name="connsiteX345" fmla="*/ 11519161 w 17198836"/>
              <a:gd name="connsiteY345" fmla="*/ 219127 h 461130"/>
              <a:gd name="connsiteX346" fmla="*/ 11616669 w 17198836"/>
              <a:gd name="connsiteY346" fmla="*/ 0 h 461130"/>
              <a:gd name="connsiteX347" fmla="*/ 11714177 w 17198836"/>
              <a:gd name="connsiteY347" fmla="*/ 219127 h 461130"/>
              <a:gd name="connsiteX348" fmla="*/ 11709549 w 17198836"/>
              <a:gd name="connsiteY348" fmla="*/ 270645 h 461130"/>
              <a:gd name="connsiteX349" fmla="*/ 11715875 w 17198836"/>
              <a:gd name="connsiteY349" fmla="*/ 261060 h 461130"/>
              <a:gd name="connsiteX350" fmla="*/ 11753829 w 17198836"/>
              <a:gd name="connsiteY350" fmla="*/ 243840 h 461130"/>
              <a:gd name="connsiteX351" fmla="*/ 11773480 w 17198836"/>
              <a:gd name="connsiteY351" fmla="*/ 248292 h 461130"/>
              <a:gd name="connsiteX352" fmla="*/ 11790741 w 17198836"/>
              <a:gd name="connsiteY352" fmla="*/ 260333 h 461130"/>
              <a:gd name="connsiteX353" fmla="*/ 11787039 w 17198836"/>
              <a:gd name="connsiteY353" fmla="*/ 219127 h 461130"/>
              <a:gd name="connsiteX354" fmla="*/ 11884547 w 17198836"/>
              <a:gd name="connsiteY354" fmla="*/ 0 h 461130"/>
              <a:gd name="connsiteX355" fmla="*/ 11982055 w 17198836"/>
              <a:gd name="connsiteY355" fmla="*/ 219127 h 461130"/>
              <a:gd name="connsiteX356" fmla="*/ 11977427 w 17198836"/>
              <a:gd name="connsiteY356" fmla="*/ 270645 h 461130"/>
              <a:gd name="connsiteX357" fmla="*/ 11983753 w 17198836"/>
              <a:gd name="connsiteY357" fmla="*/ 261060 h 461130"/>
              <a:gd name="connsiteX358" fmla="*/ 12021707 w 17198836"/>
              <a:gd name="connsiteY358" fmla="*/ 243840 h 461130"/>
              <a:gd name="connsiteX359" fmla="*/ 12041358 w 17198836"/>
              <a:gd name="connsiteY359" fmla="*/ 248292 h 461130"/>
              <a:gd name="connsiteX360" fmla="*/ 12058618 w 17198836"/>
              <a:gd name="connsiteY360" fmla="*/ 260332 h 461130"/>
              <a:gd name="connsiteX361" fmla="*/ 12054916 w 17198836"/>
              <a:gd name="connsiteY361" fmla="*/ 219127 h 461130"/>
              <a:gd name="connsiteX362" fmla="*/ 12152424 w 17198836"/>
              <a:gd name="connsiteY362" fmla="*/ 0 h 461130"/>
              <a:gd name="connsiteX363" fmla="*/ 12249932 w 17198836"/>
              <a:gd name="connsiteY363" fmla="*/ 219127 h 461130"/>
              <a:gd name="connsiteX364" fmla="*/ 12245304 w 17198836"/>
              <a:gd name="connsiteY364" fmla="*/ 270645 h 461130"/>
              <a:gd name="connsiteX365" fmla="*/ 12251630 w 17198836"/>
              <a:gd name="connsiteY365" fmla="*/ 261060 h 461130"/>
              <a:gd name="connsiteX366" fmla="*/ 12289584 w 17198836"/>
              <a:gd name="connsiteY366" fmla="*/ 243840 h 461130"/>
              <a:gd name="connsiteX367" fmla="*/ 12309236 w 17198836"/>
              <a:gd name="connsiteY367" fmla="*/ 248292 h 461130"/>
              <a:gd name="connsiteX368" fmla="*/ 12326496 w 17198836"/>
              <a:gd name="connsiteY368" fmla="*/ 260333 h 461130"/>
              <a:gd name="connsiteX369" fmla="*/ 12322794 w 17198836"/>
              <a:gd name="connsiteY369" fmla="*/ 219127 h 461130"/>
              <a:gd name="connsiteX370" fmla="*/ 12420302 w 17198836"/>
              <a:gd name="connsiteY370" fmla="*/ 0 h 461130"/>
              <a:gd name="connsiteX371" fmla="*/ 12517810 w 17198836"/>
              <a:gd name="connsiteY371" fmla="*/ 219127 h 461130"/>
              <a:gd name="connsiteX372" fmla="*/ 12513182 w 17198836"/>
              <a:gd name="connsiteY372" fmla="*/ 270645 h 461130"/>
              <a:gd name="connsiteX373" fmla="*/ 12519508 w 17198836"/>
              <a:gd name="connsiteY373" fmla="*/ 261060 h 461130"/>
              <a:gd name="connsiteX374" fmla="*/ 12557462 w 17198836"/>
              <a:gd name="connsiteY374" fmla="*/ 243840 h 461130"/>
              <a:gd name="connsiteX375" fmla="*/ 12577114 w 17198836"/>
              <a:gd name="connsiteY375" fmla="*/ 248292 h 461130"/>
              <a:gd name="connsiteX376" fmla="*/ 12594375 w 17198836"/>
              <a:gd name="connsiteY376" fmla="*/ 260334 h 461130"/>
              <a:gd name="connsiteX377" fmla="*/ 12590673 w 17198836"/>
              <a:gd name="connsiteY377" fmla="*/ 219127 h 461130"/>
              <a:gd name="connsiteX378" fmla="*/ 12688181 w 17198836"/>
              <a:gd name="connsiteY378" fmla="*/ 0 h 461130"/>
              <a:gd name="connsiteX379" fmla="*/ 12785689 w 17198836"/>
              <a:gd name="connsiteY379" fmla="*/ 219127 h 461130"/>
              <a:gd name="connsiteX380" fmla="*/ 12781061 w 17198836"/>
              <a:gd name="connsiteY380" fmla="*/ 270645 h 461130"/>
              <a:gd name="connsiteX381" fmla="*/ 12787387 w 17198836"/>
              <a:gd name="connsiteY381" fmla="*/ 261060 h 461130"/>
              <a:gd name="connsiteX382" fmla="*/ 12825341 w 17198836"/>
              <a:gd name="connsiteY382" fmla="*/ 243840 h 461130"/>
              <a:gd name="connsiteX383" fmla="*/ 12844993 w 17198836"/>
              <a:gd name="connsiteY383" fmla="*/ 248292 h 461130"/>
              <a:gd name="connsiteX384" fmla="*/ 12862253 w 17198836"/>
              <a:gd name="connsiteY384" fmla="*/ 260333 h 461130"/>
              <a:gd name="connsiteX385" fmla="*/ 12858551 w 17198836"/>
              <a:gd name="connsiteY385" fmla="*/ 219127 h 461130"/>
              <a:gd name="connsiteX386" fmla="*/ 12956059 w 17198836"/>
              <a:gd name="connsiteY386" fmla="*/ 0 h 461130"/>
              <a:gd name="connsiteX387" fmla="*/ 13053567 w 17198836"/>
              <a:gd name="connsiteY387" fmla="*/ 219127 h 461130"/>
              <a:gd name="connsiteX388" fmla="*/ 13048939 w 17198836"/>
              <a:gd name="connsiteY388" fmla="*/ 270645 h 461130"/>
              <a:gd name="connsiteX389" fmla="*/ 13055265 w 17198836"/>
              <a:gd name="connsiteY389" fmla="*/ 261060 h 461130"/>
              <a:gd name="connsiteX390" fmla="*/ 13093219 w 17198836"/>
              <a:gd name="connsiteY390" fmla="*/ 243840 h 461130"/>
              <a:gd name="connsiteX391" fmla="*/ 13112870 w 17198836"/>
              <a:gd name="connsiteY391" fmla="*/ 248292 h 461130"/>
              <a:gd name="connsiteX392" fmla="*/ 13130131 w 17198836"/>
              <a:gd name="connsiteY392" fmla="*/ 260333 h 461130"/>
              <a:gd name="connsiteX393" fmla="*/ 13126429 w 17198836"/>
              <a:gd name="connsiteY393" fmla="*/ 219127 h 461130"/>
              <a:gd name="connsiteX394" fmla="*/ 13223937 w 17198836"/>
              <a:gd name="connsiteY394" fmla="*/ 0 h 461130"/>
              <a:gd name="connsiteX395" fmla="*/ 13321445 w 17198836"/>
              <a:gd name="connsiteY395" fmla="*/ 219127 h 461130"/>
              <a:gd name="connsiteX396" fmla="*/ 13316817 w 17198836"/>
              <a:gd name="connsiteY396" fmla="*/ 270645 h 461130"/>
              <a:gd name="connsiteX397" fmla="*/ 13323143 w 17198836"/>
              <a:gd name="connsiteY397" fmla="*/ 261060 h 461130"/>
              <a:gd name="connsiteX398" fmla="*/ 13361097 w 17198836"/>
              <a:gd name="connsiteY398" fmla="*/ 243840 h 461130"/>
              <a:gd name="connsiteX399" fmla="*/ 13380748 w 17198836"/>
              <a:gd name="connsiteY399" fmla="*/ 248292 h 461130"/>
              <a:gd name="connsiteX400" fmla="*/ 13398010 w 17198836"/>
              <a:gd name="connsiteY400" fmla="*/ 260334 h 461130"/>
              <a:gd name="connsiteX401" fmla="*/ 13394308 w 17198836"/>
              <a:gd name="connsiteY401" fmla="*/ 219127 h 461130"/>
              <a:gd name="connsiteX402" fmla="*/ 13491816 w 17198836"/>
              <a:gd name="connsiteY402" fmla="*/ 0 h 461130"/>
              <a:gd name="connsiteX403" fmla="*/ 13589324 w 17198836"/>
              <a:gd name="connsiteY403" fmla="*/ 219127 h 461130"/>
              <a:gd name="connsiteX404" fmla="*/ 13584696 w 17198836"/>
              <a:gd name="connsiteY404" fmla="*/ 270645 h 461130"/>
              <a:gd name="connsiteX405" fmla="*/ 13591022 w 17198836"/>
              <a:gd name="connsiteY405" fmla="*/ 261060 h 461130"/>
              <a:gd name="connsiteX406" fmla="*/ 13628976 w 17198836"/>
              <a:gd name="connsiteY406" fmla="*/ 243840 h 461130"/>
              <a:gd name="connsiteX407" fmla="*/ 13648627 w 17198836"/>
              <a:gd name="connsiteY407" fmla="*/ 248292 h 461130"/>
              <a:gd name="connsiteX408" fmla="*/ 13665888 w 17198836"/>
              <a:gd name="connsiteY408" fmla="*/ 260333 h 461130"/>
              <a:gd name="connsiteX409" fmla="*/ 13662186 w 17198836"/>
              <a:gd name="connsiteY409" fmla="*/ 219127 h 461130"/>
              <a:gd name="connsiteX410" fmla="*/ 13759694 w 17198836"/>
              <a:gd name="connsiteY410" fmla="*/ 0 h 461130"/>
              <a:gd name="connsiteX411" fmla="*/ 13857202 w 17198836"/>
              <a:gd name="connsiteY411" fmla="*/ 219127 h 461130"/>
              <a:gd name="connsiteX412" fmla="*/ 13852574 w 17198836"/>
              <a:gd name="connsiteY412" fmla="*/ 270645 h 461130"/>
              <a:gd name="connsiteX413" fmla="*/ 13858900 w 17198836"/>
              <a:gd name="connsiteY413" fmla="*/ 261060 h 461130"/>
              <a:gd name="connsiteX414" fmla="*/ 13896854 w 17198836"/>
              <a:gd name="connsiteY414" fmla="*/ 243840 h 461130"/>
              <a:gd name="connsiteX415" fmla="*/ 13916505 w 17198836"/>
              <a:gd name="connsiteY415" fmla="*/ 248292 h 461130"/>
              <a:gd name="connsiteX416" fmla="*/ 13933766 w 17198836"/>
              <a:gd name="connsiteY416" fmla="*/ 260333 h 461130"/>
              <a:gd name="connsiteX417" fmla="*/ 13930064 w 17198836"/>
              <a:gd name="connsiteY417" fmla="*/ 219127 h 461130"/>
              <a:gd name="connsiteX418" fmla="*/ 14027572 w 17198836"/>
              <a:gd name="connsiteY418" fmla="*/ 0 h 461130"/>
              <a:gd name="connsiteX419" fmla="*/ 14125080 w 17198836"/>
              <a:gd name="connsiteY419" fmla="*/ 219127 h 461130"/>
              <a:gd name="connsiteX420" fmla="*/ 14120452 w 17198836"/>
              <a:gd name="connsiteY420" fmla="*/ 270645 h 461130"/>
              <a:gd name="connsiteX421" fmla="*/ 14126778 w 17198836"/>
              <a:gd name="connsiteY421" fmla="*/ 261060 h 461130"/>
              <a:gd name="connsiteX422" fmla="*/ 14164732 w 17198836"/>
              <a:gd name="connsiteY422" fmla="*/ 243840 h 461130"/>
              <a:gd name="connsiteX423" fmla="*/ 14184383 w 17198836"/>
              <a:gd name="connsiteY423" fmla="*/ 248292 h 461130"/>
              <a:gd name="connsiteX424" fmla="*/ 14201645 w 17198836"/>
              <a:gd name="connsiteY424" fmla="*/ 260334 h 461130"/>
              <a:gd name="connsiteX425" fmla="*/ 14197943 w 17198836"/>
              <a:gd name="connsiteY425" fmla="*/ 219127 h 461130"/>
              <a:gd name="connsiteX426" fmla="*/ 14295451 w 17198836"/>
              <a:gd name="connsiteY426" fmla="*/ 0 h 461130"/>
              <a:gd name="connsiteX427" fmla="*/ 14392959 w 17198836"/>
              <a:gd name="connsiteY427" fmla="*/ 219127 h 461130"/>
              <a:gd name="connsiteX428" fmla="*/ 14388331 w 17198836"/>
              <a:gd name="connsiteY428" fmla="*/ 270645 h 461130"/>
              <a:gd name="connsiteX429" fmla="*/ 14394657 w 17198836"/>
              <a:gd name="connsiteY429" fmla="*/ 261060 h 461130"/>
              <a:gd name="connsiteX430" fmla="*/ 14432611 w 17198836"/>
              <a:gd name="connsiteY430" fmla="*/ 243840 h 461130"/>
              <a:gd name="connsiteX431" fmla="*/ 14452262 w 17198836"/>
              <a:gd name="connsiteY431" fmla="*/ 248292 h 461130"/>
              <a:gd name="connsiteX432" fmla="*/ 14469523 w 17198836"/>
              <a:gd name="connsiteY432" fmla="*/ 260333 h 461130"/>
              <a:gd name="connsiteX433" fmla="*/ 14465821 w 17198836"/>
              <a:gd name="connsiteY433" fmla="*/ 219127 h 461130"/>
              <a:gd name="connsiteX434" fmla="*/ 14563329 w 17198836"/>
              <a:gd name="connsiteY434" fmla="*/ 0 h 461130"/>
              <a:gd name="connsiteX435" fmla="*/ 14660837 w 17198836"/>
              <a:gd name="connsiteY435" fmla="*/ 219127 h 461130"/>
              <a:gd name="connsiteX436" fmla="*/ 14656209 w 17198836"/>
              <a:gd name="connsiteY436" fmla="*/ 270645 h 461130"/>
              <a:gd name="connsiteX437" fmla="*/ 14662535 w 17198836"/>
              <a:gd name="connsiteY437" fmla="*/ 261060 h 461130"/>
              <a:gd name="connsiteX438" fmla="*/ 14700489 w 17198836"/>
              <a:gd name="connsiteY438" fmla="*/ 243840 h 461130"/>
              <a:gd name="connsiteX439" fmla="*/ 14720140 w 17198836"/>
              <a:gd name="connsiteY439" fmla="*/ 248292 h 461130"/>
              <a:gd name="connsiteX440" fmla="*/ 14737401 w 17198836"/>
              <a:gd name="connsiteY440" fmla="*/ 260333 h 461130"/>
              <a:gd name="connsiteX441" fmla="*/ 14733699 w 17198836"/>
              <a:gd name="connsiteY441" fmla="*/ 219127 h 461130"/>
              <a:gd name="connsiteX442" fmla="*/ 14831207 w 17198836"/>
              <a:gd name="connsiteY442" fmla="*/ 0 h 461130"/>
              <a:gd name="connsiteX443" fmla="*/ 14928715 w 17198836"/>
              <a:gd name="connsiteY443" fmla="*/ 219127 h 461130"/>
              <a:gd name="connsiteX444" fmla="*/ 14924087 w 17198836"/>
              <a:gd name="connsiteY444" fmla="*/ 270645 h 461130"/>
              <a:gd name="connsiteX445" fmla="*/ 14930413 w 17198836"/>
              <a:gd name="connsiteY445" fmla="*/ 261060 h 461130"/>
              <a:gd name="connsiteX446" fmla="*/ 14968367 w 17198836"/>
              <a:gd name="connsiteY446" fmla="*/ 243840 h 461130"/>
              <a:gd name="connsiteX447" fmla="*/ 14988018 w 17198836"/>
              <a:gd name="connsiteY447" fmla="*/ 248292 h 461130"/>
              <a:gd name="connsiteX448" fmla="*/ 15005280 w 17198836"/>
              <a:gd name="connsiteY448" fmla="*/ 260334 h 461130"/>
              <a:gd name="connsiteX449" fmla="*/ 15001578 w 17198836"/>
              <a:gd name="connsiteY449" fmla="*/ 219127 h 461130"/>
              <a:gd name="connsiteX450" fmla="*/ 15099086 w 17198836"/>
              <a:gd name="connsiteY450" fmla="*/ 0 h 461130"/>
              <a:gd name="connsiteX451" fmla="*/ 15196594 w 17198836"/>
              <a:gd name="connsiteY451" fmla="*/ 219127 h 461130"/>
              <a:gd name="connsiteX452" fmla="*/ 15191966 w 17198836"/>
              <a:gd name="connsiteY452" fmla="*/ 270645 h 461130"/>
              <a:gd name="connsiteX453" fmla="*/ 15198292 w 17198836"/>
              <a:gd name="connsiteY453" fmla="*/ 261060 h 461130"/>
              <a:gd name="connsiteX454" fmla="*/ 15236246 w 17198836"/>
              <a:gd name="connsiteY454" fmla="*/ 243840 h 461130"/>
              <a:gd name="connsiteX455" fmla="*/ 15255897 w 17198836"/>
              <a:gd name="connsiteY455" fmla="*/ 248292 h 461130"/>
              <a:gd name="connsiteX456" fmla="*/ 15273158 w 17198836"/>
              <a:gd name="connsiteY456" fmla="*/ 260333 h 461130"/>
              <a:gd name="connsiteX457" fmla="*/ 15269456 w 17198836"/>
              <a:gd name="connsiteY457" fmla="*/ 219127 h 461130"/>
              <a:gd name="connsiteX458" fmla="*/ 15366964 w 17198836"/>
              <a:gd name="connsiteY458" fmla="*/ 0 h 461130"/>
              <a:gd name="connsiteX459" fmla="*/ 15464472 w 17198836"/>
              <a:gd name="connsiteY459" fmla="*/ 219127 h 461130"/>
              <a:gd name="connsiteX460" fmla="*/ 15459844 w 17198836"/>
              <a:gd name="connsiteY460" fmla="*/ 270645 h 461130"/>
              <a:gd name="connsiteX461" fmla="*/ 15466170 w 17198836"/>
              <a:gd name="connsiteY461" fmla="*/ 261060 h 461130"/>
              <a:gd name="connsiteX462" fmla="*/ 15504124 w 17198836"/>
              <a:gd name="connsiteY462" fmla="*/ 243840 h 461130"/>
              <a:gd name="connsiteX463" fmla="*/ 15523775 w 17198836"/>
              <a:gd name="connsiteY463" fmla="*/ 248292 h 461130"/>
              <a:gd name="connsiteX464" fmla="*/ 15541036 w 17198836"/>
              <a:gd name="connsiteY464" fmla="*/ 260333 h 461130"/>
              <a:gd name="connsiteX465" fmla="*/ 15537334 w 17198836"/>
              <a:gd name="connsiteY465" fmla="*/ 219127 h 461130"/>
              <a:gd name="connsiteX466" fmla="*/ 15634842 w 17198836"/>
              <a:gd name="connsiteY466" fmla="*/ 0 h 461130"/>
              <a:gd name="connsiteX467" fmla="*/ 15732350 w 17198836"/>
              <a:gd name="connsiteY467" fmla="*/ 219127 h 461130"/>
              <a:gd name="connsiteX468" fmla="*/ 15727722 w 17198836"/>
              <a:gd name="connsiteY468" fmla="*/ 270645 h 461130"/>
              <a:gd name="connsiteX469" fmla="*/ 15734048 w 17198836"/>
              <a:gd name="connsiteY469" fmla="*/ 261060 h 461130"/>
              <a:gd name="connsiteX470" fmla="*/ 15772002 w 17198836"/>
              <a:gd name="connsiteY470" fmla="*/ 243840 h 461130"/>
              <a:gd name="connsiteX471" fmla="*/ 15791653 w 17198836"/>
              <a:gd name="connsiteY471" fmla="*/ 248292 h 461130"/>
              <a:gd name="connsiteX472" fmla="*/ 15808915 w 17198836"/>
              <a:gd name="connsiteY472" fmla="*/ 260334 h 461130"/>
              <a:gd name="connsiteX473" fmla="*/ 15805213 w 17198836"/>
              <a:gd name="connsiteY473" fmla="*/ 219127 h 461130"/>
              <a:gd name="connsiteX474" fmla="*/ 15902721 w 17198836"/>
              <a:gd name="connsiteY474" fmla="*/ 0 h 461130"/>
              <a:gd name="connsiteX475" fmla="*/ 16000229 w 17198836"/>
              <a:gd name="connsiteY475" fmla="*/ 219127 h 461130"/>
              <a:gd name="connsiteX476" fmla="*/ 15995601 w 17198836"/>
              <a:gd name="connsiteY476" fmla="*/ 270645 h 461130"/>
              <a:gd name="connsiteX477" fmla="*/ 16001927 w 17198836"/>
              <a:gd name="connsiteY477" fmla="*/ 261060 h 461130"/>
              <a:gd name="connsiteX478" fmla="*/ 16039881 w 17198836"/>
              <a:gd name="connsiteY478" fmla="*/ 243840 h 461130"/>
              <a:gd name="connsiteX479" fmla="*/ 16059532 w 17198836"/>
              <a:gd name="connsiteY479" fmla="*/ 248292 h 461130"/>
              <a:gd name="connsiteX480" fmla="*/ 16076794 w 17198836"/>
              <a:gd name="connsiteY480" fmla="*/ 260333 h 461130"/>
              <a:gd name="connsiteX481" fmla="*/ 16073090 w 17198836"/>
              <a:gd name="connsiteY481" fmla="*/ 219127 h 461130"/>
              <a:gd name="connsiteX482" fmla="*/ 16170598 w 17198836"/>
              <a:gd name="connsiteY482" fmla="*/ 0 h 461130"/>
              <a:gd name="connsiteX483" fmla="*/ 16268106 w 17198836"/>
              <a:gd name="connsiteY483" fmla="*/ 219127 h 461130"/>
              <a:gd name="connsiteX484" fmla="*/ 16263478 w 17198836"/>
              <a:gd name="connsiteY484" fmla="*/ 270645 h 461130"/>
              <a:gd name="connsiteX485" fmla="*/ 16269806 w 17198836"/>
              <a:gd name="connsiteY485" fmla="*/ 261060 h 461130"/>
              <a:gd name="connsiteX486" fmla="*/ 16307758 w 17198836"/>
              <a:gd name="connsiteY486" fmla="*/ 243840 h 461130"/>
              <a:gd name="connsiteX487" fmla="*/ 16327410 w 17198836"/>
              <a:gd name="connsiteY487" fmla="*/ 248292 h 461130"/>
              <a:gd name="connsiteX488" fmla="*/ 16344670 w 17198836"/>
              <a:gd name="connsiteY488" fmla="*/ 260333 h 461130"/>
              <a:gd name="connsiteX489" fmla="*/ 16340970 w 17198836"/>
              <a:gd name="connsiteY489" fmla="*/ 219127 h 461130"/>
              <a:gd name="connsiteX490" fmla="*/ 16438478 w 17198836"/>
              <a:gd name="connsiteY490" fmla="*/ 0 h 461130"/>
              <a:gd name="connsiteX491" fmla="*/ 16535986 w 17198836"/>
              <a:gd name="connsiteY491" fmla="*/ 219127 h 461130"/>
              <a:gd name="connsiteX492" fmla="*/ 16531358 w 17198836"/>
              <a:gd name="connsiteY492" fmla="*/ 270645 h 461130"/>
              <a:gd name="connsiteX493" fmla="*/ 16537682 w 17198836"/>
              <a:gd name="connsiteY493" fmla="*/ 261060 h 461130"/>
              <a:gd name="connsiteX494" fmla="*/ 16575638 w 17198836"/>
              <a:gd name="connsiteY494" fmla="*/ 243840 h 461130"/>
              <a:gd name="connsiteX495" fmla="*/ 16595288 w 17198836"/>
              <a:gd name="connsiteY495" fmla="*/ 248292 h 461130"/>
              <a:gd name="connsiteX496" fmla="*/ 16612550 w 17198836"/>
              <a:gd name="connsiteY496" fmla="*/ 260334 h 461130"/>
              <a:gd name="connsiteX497" fmla="*/ 16608848 w 17198836"/>
              <a:gd name="connsiteY497" fmla="*/ 219127 h 461130"/>
              <a:gd name="connsiteX498" fmla="*/ 16706356 w 17198836"/>
              <a:gd name="connsiteY498" fmla="*/ 0 h 461130"/>
              <a:gd name="connsiteX499" fmla="*/ 16803864 w 17198836"/>
              <a:gd name="connsiteY499" fmla="*/ 219127 h 461130"/>
              <a:gd name="connsiteX500" fmla="*/ 16799236 w 17198836"/>
              <a:gd name="connsiteY500" fmla="*/ 270645 h 461130"/>
              <a:gd name="connsiteX501" fmla="*/ 16805562 w 17198836"/>
              <a:gd name="connsiteY501" fmla="*/ 261060 h 461130"/>
              <a:gd name="connsiteX502" fmla="*/ 16843516 w 17198836"/>
              <a:gd name="connsiteY502" fmla="*/ 243840 h 461130"/>
              <a:gd name="connsiteX503" fmla="*/ 16863166 w 17198836"/>
              <a:gd name="connsiteY503" fmla="*/ 248292 h 461130"/>
              <a:gd name="connsiteX504" fmla="*/ 16880418 w 17198836"/>
              <a:gd name="connsiteY504" fmla="*/ 260327 h 461130"/>
              <a:gd name="connsiteX505" fmla="*/ 16876718 w 17198836"/>
              <a:gd name="connsiteY505" fmla="*/ 219127 h 461130"/>
              <a:gd name="connsiteX506" fmla="*/ 16974226 w 17198836"/>
              <a:gd name="connsiteY506" fmla="*/ 0 h 461130"/>
              <a:gd name="connsiteX507" fmla="*/ 17071734 w 17198836"/>
              <a:gd name="connsiteY507" fmla="*/ 219127 h 461130"/>
              <a:gd name="connsiteX508" fmla="*/ 17067106 w 17198836"/>
              <a:gd name="connsiteY508" fmla="*/ 270645 h 461130"/>
              <a:gd name="connsiteX509" fmla="*/ 17073430 w 17198836"/>
              <a:gd name="connsiteY509" fmla="*/ 261060 h 461130"/>
              <a:gd name="connsiteX510" fmla="*/ 17111386 w 17198836"/>
              <a:gd name="connsiteY510" fmla="*/ 243840 h 461130"/>
              <a:gd name="connsiteX511" fmla="*/ 17180334 w 17198836"/>
              <a:gd name="connsiteY511" fmla="*/ 308021 h 461130"/>
              <a:gd name="connsiteX512" fmla="*/ 17198836 w 17198836"/>
              <a:gd name="connsiteY512" fmla="*/ 369690 h 461130"/>
              <a:gd name="connsiteX513" fmla="*/ 118685 w 17198836"/>
              <a:gd name="connsiteY513" fmla="*/ 461130 h 461130"/>
              <a:gd name="connsiteX0" fmla="*/ 7663 w 17198836"/>
              <a:gd name="connsiteY0" fmla="*/ 304422 h 461130"/>
              <a:gd name="connsiteX1" fmla="*/ 0 w 17198836"/>
              <a:gd name="connsiteY1" fmla="*/ 219127 h 461130"/>
              <a:gd name="connsiteX2" fmla="*/ 97508 w 17198836"/>
              <a:gd name="connsiteY2" fmla="*/ 0 h 461130"/>
              <a:gd name="connsiteX3" fmla="*/ 190388 w 17198836"/>
              <a:gd name="connsiteY3" fmla="*/ 270645 h 461130"/>
              <a:gd name="connsiteX4" fmla="*/ 196714 w 17198836"/>
              <a:gd name="connsiteY4" fmla="*/ 261060 h 461130"/>
              <a:gd name="connsiteX5" fmla="*/ 234668 w 17198836"/>
              <a:gd name="connsiteY5" fmla="*/ 243840 h 461130"/>
              <a:gd name="connsiteX6" fmla="*/ 254319 w 17198836"/>
              <a:gd name="connsiteY6" fmla="*/ 248292 h 461130"/>
              <a:gd name="connsiteX7" fmla="*/ 271580 w 17198836"/>
              <a:gd name="connsiteY7" fmla="*/ 260333 h 461130"/>
              <a:gd name="connsiteX8" fmla="*/ 267878 w 17198836"/>
              <a:gd name="connsiteY8" fmla="*/ 219127 h 461130"/>
              <a:gd name="connsiteX9" fmla="*/ 365386 w 17198836"/>
              <a:gd name="connsiteY9" fmla="*/ 0 h 461130"/>
              <a:gd name="connsiteX10" fmla="*/ 462894 w 17198836"/>
              <a:gd name="connsiteY10" fmla="*/ 219127 h 461130"/>
              <a:gd name="connsiteX11" fmla="*/ 458266 w 17198836"/>
              <a:gd name="connsiteY11" fmla="*/ 270645 h 461130"/>
              <a:gd name="connsiteX12" fmla="*/ 464592 w 17198836"/>
              <a:gd name="connsiteY12" fmla="*/ 261060 h 461130"/>
              <a:gd name="connsiteX13" fmla="*/ 502546 w 17198836"/>
              <a:gd name="connsiteY13" fmla="*/ 243840 h 461130"/>
              <a:gd name="connsiteX14" fmla="*/ 522197 w 17198836"/>
              <a:gd name="connsiteY14" fmla="*/ 248292 h 461130"/>
              <a:gd name="connsiteX15" fmla="*/ 539459 w 17198836"/>
              <a:gd name="connsiteY15" fmla="*/ 260334 h 461130"/>
              <a:gd name="connsiteX16" fmla="*/ 535757 w 17198836"/>
              <a:gd name="connsiteY16" fmla="*/ 219127 h 461130"/>
              <a:gd name="connsiteX17" fmla="*/ 633265 w 17198836"/>
              <a:gd name="connsiteY17" fmla="*/ 0 h 461130"/>
              <a:gd name="connsiteX18" fmla="*/ 730773 w 17198836"/>
              <a:gd name="connsiteY18" fmla="*/ 219127 h 461130"/>
              <a:gd name="connsiteX19" fmla="*/ 726145 w 17198836"/>
              <a:gd name="connsiteY19" fmla="*/ 270645 h 461130"/>
              <a:gd name="connsiteX20" fmla="*/ 732471 w 17198836"/>
              <a:gd name="connsiteY20" fmla="*/ 261060 h 461130"/>
              <a:gd name="connsiteX21" fmla="*/ 770425 w 17198836"/>
              <a:gd name="connsiteY21" fmla="*/ 243840 h 461130"/>
              <a:gd name="connsiteX22" fmla="*/ 790076 w 17198836"/>
              <a:gd name="connsiteY22" fmla="*/ 248292 h 461130"/>
              <a:gd name="connsiteX23" fmla="*/ 807337 w 17198836"/>
              <a:gd name="connsiteY23" fmla="*/ 260333 h 461130"/>
              <a:gd name="connsiteX24" fmla="*/ 803635 w 17198836"/>
              <a:gd name="connsiteY24" fmla="*/ 219127 h 461130"/>
              <a:gd name="connsiteX25" fmla="*/ 901143 w 17198836"/>
              <a:gd name="connsiteY25" fmla="*/ 0 h 461130"/>
              <a:gd name="connsiteX26" fmla="*/ 998651 w 17198836"/>
              <a:gd name="connsiteY26" fmla="*/ 219127 h 461130"/>
              <a:gd name="connsiteX27" fmla="*/ 994023 w 17198836"/>
              <a:gd name="connsiteY27" fmla="*/ 270645 h 461130"/>
              <a:gd name="connsiteX28" fmla="*/ 1000349 w 17198836"/>
              <a:gd name="connsiteY28" fmla="*/ 261060 h 461130"/>
              <a:gd name="connsiteX29" fmla="*/ 1038303 w 17198836"/>
              <a:gd name="connsiteY29" fmla="*/ 243840 h 461130"/>
              <a:gd name="connsiteX30" fmla="*/ 1057954 w 17198836"/>
              <a:gd name="connsiteY30" fmla="*/ 248292 h 461130"/>
              <a:gd name="connsiteX31" fmla="*/ 1075215 w 17198836"/>
              <a:gd name="connsiteY31" fmla="*/ 260333 h 461130"/>
              <a:gd name="connsiteX32" fmla="*/ 1071513 w 17198836"/>
              <a:gd name="connsiteY32" fmla="*/ 219127 h 461130"/>
              <a:gd name="connsiteX33" fmla="*/ 1169021 w 17198836"/>
              <a:gd name="connsiteY33" fmla="*/ 0 h 461130"/>
              <a:gd name="connsiteX34" fmla="*/ 1266529 w 17198836"/>
              <a:gd name="connsiteY34" fmla="*/ 219127 h 461130"/>
              <a:gd name="connsiteX35" fmla="*/ 1261901 w 17198836"/>
              <a:gd name="connsiteY35" fmla="*/ 270645 h 461130"/>
              <a:gd name="connsiteX36" fmla="*/ 1268227 w 17198836"/>
              <a:gd name="connsiteY36" fmla="*/ 261060 h 461130"/>
              <a:gd name="connsiteX37" fmla="*/ 1306181 w 17198836"/>
              <a:gd name="connsiteY37" fmla="*/ 243840 h 461130"/>
              <a:gd name="connsiteX38" fmla="*/ 1325832 w 17198836"/>
              <a:gd name="connsiteY38" fmla="*/ 248292 h 461130"/>
              <a:gd name="connsiteX39" fmla="*/ 1343094 w 17198836"/>
              <a:gd name="connsiteY39" fmla="*/ 260334 h 461130"/>
              <a:gd name="connsiteX40" fmla="*/ 1339392 w 17198836"/>
              <a:gd name="connsiteY40" fmla="*/ 219127 h 461130"/>
              <a:gd name="connsiteX41" fmla="*/ 1436900 w 17198836"/>
              <a:gd name="connsiteY41" fmla="*/ 0 h 461130"/>
              <a:gd name="connsiteX42" fmla="*/ 1534407 w 17198836"/>
              <a:gd name="connsiteY42" fmla="*/ 219127 h 461130"/>
              <a:gd name="connsiteX43" fmla="*/ 1529779 w 17198836"/>
              <a:gd name="connsiteY43" fmla="*/ 270645 h 461130"/>
              <a:gd name="connsiteX44" fmla="*/ 1536105 w 17198836"/>
              <a:gd name="connsiteY44" fmla="*/ 261060 h 461130"/>
              <a:gd name="connsiteX45" fmla="*/ 1574059 w 17198836"/>
              <a:gd name="connsiteY45" fmla="*/ 243840 h 461130"/>
              <a:gd name="connsiteX46" fmla="*/ 1593710 w 17198836"/>
              <a:gd name="connsiteY46" fmla="*/ 248292 h 461130"/>
              <a:gd name="connsiteX47" fmla="*/ 1610972 w 17198836"/>
              <a:gd name="connsiteY47" fmla="*/ 260333 h 461130"/>
              <a:gd name="connsiteX48" fmla="*/ 1607269 w 17198836"/>
              <a:gd name="connsiteY48" fmla="*/ 219127 h 461130"/>
              <a:gd name="connsiteX49" fmla="*/ 1704776 w 17198836"/>
              <a:gd name="connsiteY49" fmla="*/ 0 h 461130"/>
              <a:gd name="connsiteX50" fmla="*/ 1802285 w 17198836"/>
              <a:gd name="connsiteY50" fmla="*/ 219127 h 461130"/>
              <a:gd name="connsiteX51" fmla="*/ 1797658 w 17198836"/>
              <a:gd name="connsiteY51" fmla="*/ 270644 h 461130"/>
              <a:gd name="connsiteX52" fmla="*/ 1803982 w 17198836"/>
              <a:gd name="connsiteY52" fmla="*/ 261060 h 461130"/>
              <a:gd name="connsiteX53" fmla="*/ 1841936 w 17198836"/>
              <a:gd name="connsiteY53" fmla="*/ 243840 h 461130"/>
              <a:gd name="connsiteX54" fmla="*/ 1861588 w 17198836"/>
              <a:gd name="connsiteY54" fmla="*/ 248292 h 461130"/>
              <a:gd name="connsiteX55" fmla="*/ 1878849 w 17198836"/>
              <a:gd name="connsiteY55" fmla="*/ 260333 h 461130"/>
              <a:gd name="connsiteX56" fmla="*/ 1875148 w 17198836"/>
              <a:gd name="connsiteY56" fmla="*/ 219127 h 461130"/>
              <a:gd name="connsiteX57" fmla="*/ 1972656 w 17198836"/>
              <a:gd name="connsiteY57" fmla="*/ 0 h 461130"/>
              <a:gd name="connsiteX58" fmla="*/ 2070163 w 17198836"/>
              <a:gd name="connsiteY58" fmla="*/ 219127 h 461130"/>
              <a:gd name="connsiteX59" fmla="*/ 2065535 w 17198836"/>
              <a:gd name="connsiteY59" fmla="*/ 270645 h 461130"/>
              <a:gd name="connsiteX60" fmla="*/ 2071861 w 17198836"/>
              <a:gd name="connsiteY60" fmla="*/ 261060 h 461130"/>
              <a:gd name="connsiteX61" fmla="*/ 2109815 w 17198836"/>
              <a:gd name="connsiteY61" fmla="*/ 243840 h 461130"/>
              <a:gd name="connsiteX62" fmla="*/ 2129466 w 17198836"/>
              <a:gd name="connsiteY62" fmla="*/ 248292 h 461130"/>
              <a:gd name="connsiteX63" fmla="*/ 2146729 w 17198836"/>
              <a:gd name="connsiteY63" fmla="*/ 260334 h 461130"/>
              <a:gd name="connsiteX64" fmla="*/ 2143026 w 17198836"/>
              <a:gd name="connsiteY64" fmla="*/ 219127 h 461130"/>
              <a:gd name="connsiteX65" fmla="*/ 2240534 w 17198836"/>
              <a:gd name="connsiteY65" fmla="*/ 0 h 461130"/>
              <a:gd name="connsiteX66" fmla="*/ 2338041 w 17198836"/>
              <a:gd name="connsiteY66" fmla="*/ 219127 h 461130"/>
              <a:gd name="connsiteX67" fmla="*/ 2333414 w 17198836"/>
              <a:gd name="connsiteY67" fmla="*/ 270646 h 461130"/>
              <a:gd name="connsiteX68" fmla="*/ 2339741 w 17198836"/>
              <a:gd name="connsiteY68" fmla="*/ 261060 h 461130"/>
              <a:gd name="connsiteX69" fmla="*/ 2377694 w 17198836"/>
              <a:gd name="connsiteY69" fmla="*/ 243840 h 461130"/>
              <a:gd name="connsiteX70" fmla="*/ 2397346 w 17198836"/>
              <a:gd name="connsiteY70" fmla="*/ 248292 h 461130"/>
              <a:gd name="connsiteX71" fmla="*/ 2414606 w 17198836"/>
              <a:gd name="connsiteY71" fmla="*/ 260333 h 461130"/>
              <a:gd name="connsiteX72" fmla="*/ 2410905 w 17198836"/>
              <a:gd name="connsiteY72" fmla="*/ 219127 h 461130"/>
              <a:gd name="connsiteX73" fmla="*/ 2508413 w 17198836"/>
              <a:gd name="connsiteY73" fmla="*/ 0 h 461130"/>
              <a:gd name="connsiteX74" fmla="*/ 2605921 w 17198836"/>
              <a:gd name="connsiteY74" fmla="*/ 219127 h 461130"/>
              <a:gd name="connsiteX75" fmla="*/ 2601293 w 17198836"/>
              <a:gd name="connsiteY75" fmla="*/ 270643 h 461130"/>
              <a:gd name="connsiteX76" fmla="*/ 2607618 w 17198836"/>
              <a:gd name="connsiteY76" fmla="*/ 261060 h 461130"/>
              <a:gd name="connsiteX77" fmla="*/ 2645572 w 17198836"/>
              <a:gd name="connsiteY77" fmla="*/ 243840 h 461130"/>
              <a:gd name="connsiteX78" fmla="*/ 2665223 w 17198836"/>
              <a:gd name="connsiteY78" fmla="*/ 248292 h 461130"/>
              <a:gd name="connsiteX79" fmla="*/ 2682484 w 17198836"/>
              <a:gd name="connsiteY79" fmla="*/ 260333 h 461130"/>
              <a:gd name="connsiteX80" fmla="*/ 2678782 w 17198836"/>
              <a:gd name="connsiteY80" fmla="*/ 219127 h 461130"/>
              <a:gd name="connsiteX81" fmla="*/ 2776292 w 17198836"/>
              <a:gd name="connsiteY81" fmla="*/ 0 h 461130"/>
              <a:gd name="connsiteX82" fmla="*/ 2873798 w 17198836"/>
              <a:gd name="connsiteY82" fmla="*/ 219127 h 461130"/>
              <a:gd name="connsiteX83" fmla="*/ 2869171 w 17198836"/>
              <a:gd name="connsiteY83" fmla="*/ 270646 h 461130"/>
              <a:gd name="connsiteX84" fmla="*/ 2875496 w 17198836"/>
              <a:gd name="connsiteY84" fmla="*/ 261060 h 461130"/>
              <a:gd name="connsiteX85" fmla="*/ 2913451 w 17198836"/>
              <a:gd name="connsiteY85" fmla="*/ 243840 h 461130"/>
              <a:gd name="connsiteX86" fmla="*/ 2933103 w 17198836"/>
              <a:gd name="connsiteY86" fmla="*/ 248292 h 461130"/>
              <a:gd name="connsiteX87" fmla="*/ 2950363 w 17198836"/>
              <a:gd name="connsiteY87" fmla="*/ 260334 h 461130"/>
              <a:gd name="connsiteX88" fmla="*/ 2946662 w 17198836"/>
              <a:gd name="connsiteY88" fmla="*/ 219127 h 461130"/>
              <a:gd name="connsiteX89" fmla="*/ 3044169 w 17198836"/>
              <a:gd name="connsiteY89" fmla="*/ 0 h 461130"/>
              <a:gd name="connsiteX90" fmla="*/ 3141677 w 17198836"/>
              <a:gd name="connsiteY90" fmla="*/ 219127 h 461130"/>
              <a:gd name="connsiteX91" fmla="*/ 3137049 w 17198836"/>
              <a:gd name="connsiteY91" fmla="*/ 270645 h 461130"/>
              <a:gd name="connsiteX92" fmla="*/ 3143375 w 17198836"/>
              <a:gd name="connsiteY92" fmla="*/ 261060 h 461130"/>
              <a:gd name="connsiteX93" fmla="*/ 3181329 w 17198836"/>
              <a:gd name="connsiteY93" fmla="*/ 243840 h 461130"/>
              <a:gd name="connsiteX94" fmla="*/ 3200980 w 17198836"/>
              <a:gd name="connsiteY94" fmla="*/ 248292 h 461130"/>
              <a:gd name="connsiteX95" fmla="*/ 3218241 w 17198836"/>
              <a:gd name="connsiteY95" fmla="*/ 260333 h 461130"/>
              <a:gd name="connsiteX96" fmla="*/ 3214539 w 17198836"/>
              <a:gd name="connsiteY96" fmla="*/ 219127 h 461130"/>
              <a:gd name="connsiteX97" fmla="*/ 3312047 w 17198836"/>
              <a:gd name="connsiteY97" fmla="*/ 0 h 461130"/>
              <a:gd name="connsiteX98" fmla="*/ 3409555 w 17198836"/>
              <a:gd name="connsiteY98" fmla="*/ 219127 h 461130"/>
              <a:gd name="connsiteX99" fmla="*/ 3404928 w 17198836"/>
              <a:gd name="connsiteY99" fmla="*/ 270645 h 461130"/>
              <a:gd name="connsiteX100" fmla="*/ 3411253 w 17198836"/>
              <a:gd name="connsiteY100" fmla="*/ 261060 h 461130"/>
              <a:gd name="connsiteX101" fmla="*/ 3449207 w 17198836"/>
              <a:gd name="connsiteY101" fmla="*/ 243840 h 461130"/>
              <a:gd name="connsiteX102" fmla="*/ 3468858 w 17198836"/>
              <a:gd name="connsiteY102" fmla="*/ 248292 h 461130"/>
              <a:gd name="connsiteX103" fmla="*/ 3486118 w 17198836"/>
              <a:gd name="connsiteY103" fmla="*/ 260332 h 461130"/>
              <a:gd name="connsiteX104" fmla="*/ 3482418 w 17198836"/>
              <a:gd name="connsiteY104" fmla="*/ 219127 h 461130"/>
              <a:gd name="connsiteX105" fmla="*/ 3579926 w 17198836"/>
              <a:gd name="connsiteY105" fmla="*/ 0 h 461130"/>
              <a:gd name="connsiteX106" fmla="*/ 3677433 w 17198836"/>
              <a:gd name="connsiteY106" fmla="*/ 219127 h 461130"/>
              <a:gd name="connsiteX107" fmla="*/ 3672805 w 17198836"/>
              <a:gd name="connsiteY107" fmla="*/ 270645 h 461130"/>
              <a:gd name="connsiteX108" fmla="*/ 3679132 w 17198836"/>
              <a:gd name="connsiteY108" fmla="*/ 261060 h 461130"/>
              <a:gd name="connsiteX109" fmla="*/ 3717085 w 17198836"/>
              <a:gd name="connsiteY109" fmla="*/ 243840 h 461130"/>
              <a:gd name="connsiteX110" fmla="*/ 3736738 w 17198836"/>
              <a:gd name="connsiteY110" fmla="*/ 248292 h 461130"/>
              <a:gd name="connsiteX111" fmla="*/ 3753997 w 17198836"/>
              <a:gd name="connsiteY111" fmla="*/ 260333 h 461130"/>
              <a:gd name="connsiteX112" fmla="*/ 3750294 w 17198836"/>
              <a:gd name="connsiteY112" fmla="*/ 219127 h 461130"/>
              <a:gd name="connsiteX113" fmla="*/ 3847802 w 17198836"/>
              <a:gd name="connsiteY113" fmla="*/ 0 h 461130"/>
              <a:gd name="connsiteX114" fmla="*/ 3945311 w 17198836"/>
              <a:gd name="connsiteY114" fmla="*/ 219127 h 461130"/>
              <a:gd name="connsiteX115" fmla="*/ 3940684 w 17198836"/>
              <a:gd name="connsiteY115" fmla="*/ 270645 h 461130"/>
              <a:gd name="connsiteX116" fmla="*/ 3947008 w 17198836"/>
              <a:gd name="connsiteY116" fmla="*/ 261060 h 461130"/>
              <a:gd name="connsiteX117" fmla="*/ 3984963 w 17198836"/>
              <a:gd name="connsiteY117" fmla="*/ 243840 h 461130"/>
              <a:gd name="connsiteX118" fmla="*/ 4004614 w 17198836"/>
              <a:gd name="connsiteY118" fmla="*/ 248292 h 461130"/>
              <a:gd name="connsiteX119" fmla="*/ 4021875 w 17198836"/>
              <a:gd name="connsiteY119" fmla="*/ 260334 h 461130"/>
              <a:gd name="connsiteX120" fmla="*/ 4018175 w 17198836"/>
              <a:gd name="connsiteY120" fmla="*/ 219127 h 461130"/>
              <a:gd name="connsiteX121" fmla="*/ 4115683 w 17198836"/>
              <a:gd name="connsiteY121" fmla="*/ 0 h 461130"/>
              <a:gd name="connsiteX122" fmla="*/ 4213190 w 17198836"/>
              <a:gd name="connsiteY122" fmla="*/ 219127 h 461130"/>
              <a:gd name="connsiteX123" fmla="*/ 4208562 w 17198836"/>
              <a:gd name="connsiteY123" fmla="*/ 270645 h 461130"/>
              <a:gd name="connsiteX124" fmla="*/ 4214889 w 17198836"/>
              <a:gd name="connsiteY124" fmla="*/ 261060 h 461130"/>
              <a:gd name="connsiteX125" fmla="*/ 4252842 w 17198836"/>
              <a:gd name="connsiteY125" fmla="*/ 243840 h 461130"/>
              <a:gd name="connsiteX126" fmla="*/ 4272495 w 17198836"/>
              <a:gd name="connsiteY126" fmla="*/ 248292 h 461130"/>
              <a:gd name="connsiteX127" fmla="*/ 4289755 w 17198836"/>
              <a:gd name="connsiteY127" fmla="*/ 260333 h 461130"/>
              <a:gd name="connsiteX128" fmla="*/ 4286051 w 17198836"/>
              <a:gd name="connsiteY128" fmla="*/ 219127 h 461130"/>
              <a:gd name="connsiteX129" fmla="*/ 4383559 w 17198836"/>
              <a:gd name="connsiteY129" fmla="*/ 0 h 461130"/>
              <a:gd name="connsiteX130" fmla="*/ 4481068 w 17198836"/>
              <a:gd name="connsiteY130" fmla="*/ 219127 h 461130"/>
              <a:gd name="connsiteX131" fmla="*/ 4476441 w 17198836"/>
              <a:gd name="connsiteY131" fmla="*/ 270645 h 461130"/>
              <a:gd name="connsiteX132" fmla="*/ 4482765 w 17198836"/>
              <a:gd name="connsiteY132" fmla="*/ 261060 h 461130"/>
              <a:gd name="connsiteX133" fmla="*/ 4520720 w 17198836"/>
              <a:gd name="connsiteY133" fmla="*/ 243840 h 461130"/>
              <a:gd name="connsiteX134" fmla="*/ 4540370 w 17198836"/>
              <a:gd name="connsiteY134" fmla="*/ 248292 h 461130"/>
              <a:gd name="connsiteX135" fmla="*/ 4557632 w 17198836"/>
              <a:gd name="connsiteY135" fmla="*/ 260333 h 461130"/>
              <a:gd name="connsiteX136" fmla="*/ 4553931 w 17198836"/>
              <a:gd name="connsiteY136" fmla="*/ 219127 h 461130"/>
              <a:gd name="connsiteX137" fmla="*/ 4651438 w 17198836"/>
              <a:gd name="connsiteY137" fmla="*/ 0 h 461130"/>
              <a:gd name="connsiteX138" fmla="*/ 4748946 w 17198836"/>
              <a:gd name="connsiteY138" fmla="*/ 219127 h 461130"/>
              <a:gd name="connsiteX139" fmla="*/ 4744319 w 17198836"/>
              <a:gd name="connsiteY139" fmla="*/ 270645 h 461130"/>
              <a:gd name="connsiteX140" fmla="*/ 4750644 w 17198836"/>
              <a:gd name="connsiteY140" fmla="*/ 261060 h 461130"/>
              <a:gd name="connsiteX141" fmla="*/ 4788599 w 17198836"/>
              <a:gd name="connsiteY141" fmla="*/ 243840 h 461130"/>
              <a:gd name="connsiteX142" fmla="*/ 4808249 w 17198836"/>
              <a:gd name="connsiteY142" fmla="*/ 248292 h 461130"/>
              <a:gd name="connsiteX143" fmla="*/ 4825512 w 17198836"/>
              <a:gd name="connsiteY143" fmla="*/ 260334 h 461130"/>
              <a:gd name="connsiteX144" fmla="*/ 4821808 w 17198836"/>
              <a:gd name="connsiteY144" fmla="*/ 219127 h 461130"/>
              <a:gd name="connsiteX145" fmla="*/ 4919316 w 17198836"/>
              <a:gd name="connsiteY145" fmla="*/ 0 h 461130"/>
              <a:gd name="connsiteX146" fmla="*/ 5016825 w 17198836"/>
              <a:gd name="connsiteY146" fmla="*/ 219127 h 461130"/>
              <a:gd name="connsiteX147" fmla="*/ 5012198 w 17198836"/>
              <a:gd name="connsiteY147" fmla="*/ 270645 h 461130"/>
              <a:gd name="connsiteX148" fmla="*/ 5018522 w 17198836"/>
              <a:gd name="connsiteY148" fmla="*/ 261060 h 461130"/>
              <a:gd name="connsiteX149" fmla="*/ 5056477 w 17198836"/>
              <a:gd name="connsiteY149" fmla="*/ 243840 h 461130"/>
              <a:gd name="connsiteX150" fmla="*/ 5076127 w 17198836"/>
              <a:gd name="connsiteY150" fmla="*/ 248292 h 461130"/>
              <a:gd name="connsiteX151" fmla="*/ 5093388 w 17198836"/>
              <a:gd name="connsiteY151" fmla="*/ 260333 h 461130"/>
              <a:gd name="connsiteX152" fmla="*/ 5089688 w 17198836"/>
              <a:gd name="connsiteY152" fmla="*/ 219127 h 461130"/>
              <a:gd name="connsiteX153" fmla="*/ 5187195 w 17198836"/>
              <a:gd name="connsiteY153" fmla="*/ 0 h 461130"/>
              <a:gd name="connsiteX154" fmla="*/ 5284703 w 17198836"/>
              <a:gd name="connsiteY154" fmla="*/ 219127 h 461130"/>
              <a:gd name="connsiteX155" fmla="*/ 5280076 w 17198836"/>
              <a:gd name="connsiteY155" fmla="*/ 270645 h 461130"/>
              <a:gd name="connsiteX156" fmla="*/ 5286401 w 17198836"/>
              <a:gd name="connsiteY156" fmla="*/ 261060 h 461130"/>
              <a:gd name="connsiteX157" fmla="*/ 5324355 w 17198836"/>
              <a:gd name="connsiteY157" fmla="*/ 243840 h 461130"/>
              <a:gd name="connsiteX158" fmla="*/ 5344006 w 17198836"/>
              <a:gd name="connsiteY158" fmla="*/ 248292 h 461130"/>
              <a:gd name="connsiteX159" fmla="*/ 5361267 w 17198836"/>
              <a:gd name="connsiteY159" fmla="*/ 260333 h 461130"/>
              <a:gd name="connsiteX160" fmla="*/ 5357564 w 17198836"/>
              <a:gd name="connsiteY160" fmla="*/ 219127 h 461130"/>
              <a:gd name="connsiteX161" fmla="*/ 5455073 w 17198836"/>
              <a:gd name="connsiteY161" fmla="*/ 0 h 461130"/>
              <a:gd name="connsiteX162" fmla="*/ 5552582 w 17198836"/>
              <a:gd name="connsiteY162" fmla="*/ 219127 h 461130"/>
              <a:gd name="connsiteX163" fmla="*/ 5547952 w 17198836"/>
              <a:gd name="connsiteY163" fmla="*/ 270645 h 461130"/>
              <a:gd name="connsiteX164" fmla="*/ 5554279 w 17198836"/>
              <a:gd name="connsiteY164" fmla="*/ 261060 h 461130"/>
              <a:gd name="connsiteX165" fmla="*/ 5592233 w 17198836"/>
              <a:gd name="connsiteY165" fmla="*/ 243840 h 461130"/>
              <a:gd name="connsiteX166" fmla="*/ 5611884 w 17198836"/>
              <a:gd name="connsiteY166" fmla="*/ 248292 h 461130"/>
              <a:gd name="connsiteX167" fmla="*/ 5629145 w 17198836"/>
              <a:gd name="connsiteY167" fmla="*/ 260334 h 461130"/>
              <a:gd name="connsiteX168" fmla="*/ 5625445 w 17198836"/>
              <a:gd name="connsiteY168" fmla="*/ 219127 h 461130"/>
              <a:gd name="connsiteX169" fmla="*/ 5722952 w 17198836"/>
              <a:gd name="connsiteY169" fmla="*/ 0 h 461130"/>
              <a:gd name="connsiteX170" fmla="*/ 5820460 w 17198836"/>
              <a:gd name="connsiteY170" fmla="*/ 219127 h 461130"/>
              <a:gd name="connsiteX171" fmla="*/ 5815833 w 17198836"/>
              <a:gd name="connsiteY171" fmla="*/ 270645 h 461130"/>
              <a:gd name="connsiteX172" fmla="*/ 5822158 w 17198836"/>
              <a:gd name="connsiteY172" fmla="*/ 261060 h 461130"/>
              <a:gd name="connsiteX173" fmla="*/ 5860112 w 17198836"/>
              <a:gd name="connsiteY173" fmla="*/ 243840 h 461130"/>
              <a:gd name="connsiteX174" fmla="*/ 5879763 w 17198836"/>
              <a:gd name="connsiteY174" fmla="*/ 248292 h 461130"/>
              <a:gd name="connsiteX175" fmla="*/ 5897024 w 17198836"/>
              <a:gd name="connsiteY175" fmla="*/ 260333 h 461130"/>
              <a:gd name="connsiteX176" fmla="*/ 5893321 w 17198836"/>
              <a:gd name="connsiteY176" fmla="*/ 219127 h 461130"/>
              <a:gd name="connsiteX177" fmla="*/ 5990830 w 17198836"/>
              <a:gd name="connsiteY177" fmla="*/ 0 h 461130"/>
              <a:gd name="connsiteX178" fmla="*/ 6088339 w 17198836"/>
              <a:gd name="connsiteY178" fmla="*/ 219127 h 461130"/>
              <a:gd name="connsiteX179" fmla="*/ 6083709 w 17198836"/>
              <a:gd name="connsiteY179" fmla="*/ 270645 h 461130"/>
              <a:gd name="connsiteX180" fmla="*/ 6090036 w 17198836"/>
              <a:gd name="connsiteY180" fmla="*/ 261060 h 461130"/>
              <a:gd name="connsiteX181" fmla="*/ 6127990 w 17198836"/>
              <a:gd name="connsiteY181" fmla="*/ 243840 h 461130"/>
              <a:gd name="connsiteX182" fmla="*/ 6147641 w 17198836"/>
              <a:gd name="connsiteY182" fmla="*/ 248292 h 461130"/>
              <a:gd name="connsiteX183" fmla="*/ 6164902 w 17198836"/>
              <a:gd name="connsiteY183" fmla="*/ 260333 h 461130"/>
              <a:gd name="connsiteX184" fmla="*/ 6161200 w 17198836"/>
              <a:gd name="connsiteY184" fmla="*/ 219127 h 461130"/>
              <a:gd name="connsiteX185" fmla="*/ 6258708 w 17198836"/>
              <a:gd name="connsiteY185" fmla="*/ 0 h 461130"/>
              <a:gd name="connsiteX186" fmla="*/ 6356216 w 17198836"/>
              <a:gd name="connsiteY186" fmla="*/ 219127 h 461130"/>
              <a:gd name="connsiteX187" fmla="*/ 6351588 w 17198836"/>
              <a:gd name="connsiteY187" fmla="*/ 270645 h 461130"/>
              <a:gd name="connsiteX188" fmla="*/ 6357914 w 17198836"/>
              <a:gd name="connsiteY188" fmla="*/ 261060 h 461130"/>
              <a:gd name="connsiteX189" fmla="*/ 6395869 w 17198836"/>
              <a:gd name="connsiteY189" fmla="*/ 243840 h 461130"/>
              <a:gd name="connsiteX190" fmla="*/ 6415519 w 17198836"/>
              <a:gd name="connsiteY190" fmla="*/ 248292 h 461130"/>
              <a:gd name="connsiteX191" fmla="*/ 6432781 w 17198836"/>
              <a:gd name="connsiteY191" fmla="*/ 260334 h 461130"/>
              <a:gd name="connsiteX192" fmla="*/ 6429078 w 17198836"/>
              <a:gd name="connsiteY192" fmla="*/ 219127 h 461130"/>
              <a:gd name="connsiteX193" fmla="*/ 6526587 w 17198836"/>
              <a:gd name="connsiteY193" fmla="*/ 0 h 461130"/>
              <a:gd name="connsiteX194" fmla="*/ 6624096 w 17198836"/>
              <a:gd name="connsiteY194" fmla="*/ 219127 h 461130"/>
              <a:gd name="connsiteX195" fmla="*/ 6619466 w 17198836"/>
              <a:gd name="connsiteY195" fmla="*/ 270645 h 461130"/>
              <a:gd name="connsiteX196" fmla="*/ 6625793 w 17198836"/>
              <a:gd name="connsiteY196" fmla="*/ 261060 h 461130"/>
              <a:gd name="connsiteX197" fmla="*/ 6663747 w 17198836"/>
              <a:gd name="connsiteY197" fmla="*/ 243840 h 461130"/>
              <a:gd name="connsiteX198" fmla="*/ 6683398 w 17198836"/>
              <a:gd name="connsiteY198" fmla="*/ 248292 h 461130"/>
              <a:gd name="connsiteX199" fmla="*/ 6700659 w 17198836"/>
              <a:gd name="connsiteY199" fmla="*/ 260333 h 461130"/>
              <a:gd name="connsiteX200" fmla="*/ 6696957 w 17198836"/>
              <a:gd name="connsiteY200" fmla="*/ 219127 h 461130"/>
              <a:gd name="connsiteX201" fmla="*/ 6794465 w 17198836"/>
              <a:gd name="connsiteY201" fmla="*/ 0 h 461130"/>
              <a:gd name="connsiteX202" fmla="*/ 6891973 w 17198836"/>
              <a:gd name="connsiteY202" fmla="*/ 219127 h 461130"/>
              <a:gd name="connsiteX203" fmla="*/ 6887345 w 17198836"/>
              <a:gd name="connsiteY203" fmla="*/ 270645 h 461130"/>
              <a:gd name="connsiteX204" fmla="*/ 6893671 w 17198836"/>
              <a:gd name="connsiteY204" fmla="*/ 261060 h 461130"/>
              <a:gd name="connsiteX205" fmla="*/ 6931626 w 17198836"/>
              <a:gd name="connsiteY205" fmla="*/ 243840 h 461130"/>
              <a:gd name="connsiteX206" fmla="*/ 6951276 w 17198836"/>
              <a:gd name="connsiteY206" fmla="*/ 248292 h 461130"/>
              <a:gd name="connsiteX207" fmla="*/ 6968537 w 17198836"/>
              <a:gd name="connsiteY207" fmla="*/ 260333 h 461130"/>
              <a:gd name="connsiteX208" fmla="*/ 6964835 w 17198836"/>
              <a:gd name="connsiteY208" fmla="*/ 219127 h 461130"/>
              <a:gd name="connsiteX209" fmla="*/ 7062344 w 17198836"/>
              <a:gd name="connsiteY209" fmla="*/ 0 h 461130"/>
              <a:gd name="connsiteX210" fmla="*/ 7159852 w 17198836"/>
              <a:gd name="connsiteY210" fmla="*/ 219127 h 461130"/>
              <a:gd name="connsiteX211" fmla="*/ 7155223 w 17198836"/>
              <a:gd name="connsiteY211" fmla="*/ 270645 h 461130"/>
              <a:gd name="connsiteX212" fmla="*/ 7161550 w 17198836"/>
              <a:gd name="connsiteY212" fmla="*/ 261060 h 461130"/>
              <a:gd name="connsiteX213" fmla="*/ 7199502 w 17198836"/>
              <a:gd name="connsiteY213" fmla="*/ 243840 h 461130"/>
              <a:gd name="connsiteX214" fmla="*/ 7219155 w 17198836"/>
              <a:gd name="connsiteY214" fmla="*/ 248292 h 461130"/>
              <a:gd name="connsiteX215" fmla="*/ 7236416 w 17198836"/>
              <a:gd name="connsiteY215" fmla="*/ 260334 h 461130"/>
              <a:gd name="connsiteX216" fmla="*/ 7232714 w 17198836"/>
              <a:gd name="connsiteY216" fmla="*/ 219127 h 461130"/>
              <a:gd name="connsiteX217" fmla="*/ 7330222 w 17198836"/>
              <a:gd name="connsiteY217" fmla="*/ 0 h 461130"/>
              <a:gd name="connsiteX218" fmla="*/ 7427730 w 17198836"/>
              <a:gd name="connsiteY218" fmla="*/ 219127 h 461130"/>
              <a:gd name="connsiteX219" fmla="*/ 7423102 w 17198836"/>
              <a:gd name="connsiteY219" fmla="*/ 270645 h 461130"/>
              <a:gd name="connsiteX220" fmla="*/ 7429428 w 17198836"/>
              <a:gd name="connsiteY220" fmla="*/ 261060 h 461130"/>
              <a:gd name="connsiteX221" fmla="*/ 7467383 w 17198836"/>
              <a:gd name="connsiteY221" fmla="*/ 243840 h 461130"/>
              <a:gd name="connsiteX222" fmla="*/ 7487033 w 17198836"/>
              <a:gd name="connsiteY222" fmla="*/ 248292 h 461130"/>
              <a:gd name="connsiteX223" fmla="*/ 7504294 w 17198836"/>
              <a:gd name="connsiteY223" fmla="*/ 260333 h 461130"/>
              <a:gd name="connsiteX224" fmla="*/ 7500592 w 17198836"/>
              <a:gd name="connsiteY224" fmla="*/ 219127 h 461130"/>
              <a:gd name="connsiteX225" fmla="*/ 7598101 w 17198836"/>
              <a:gd name="connsiteY225" fmla="*/ 0 h 461130"/>
              <a:gd name="connsiteX226" fmla="*/ 7695607 w 17198836"/>
              <a:gd name="connsiteY226" fmla="*/ 219127 h 461130"/>
              <a:gd name="connsiteX227" fmla="*/ 7690979 w 17198836"/>
              <a:gd name="connsiteY227" fmla="*/ 270645 h 461130"/>
              <a:gd name="connsiteX228" fmla="*/ 7697305 w 17198836"/>
              <a:gd name="connsiteY228" fmla="*/ 261060 h 461130"/>
              <a:gd name="connsiteX229" fmla="*/ 7735259 w 17198836"/>
              <a:gd name="connsiteY229" fmla="*/ 243840 h 461130"/>
              <a:gd name="connsiteX230" fmla="*/ 7754910 w 17198836"/>
              <a:gd name="connsiteY230" fmla="*/ 248292 h 461130"/>
              <a:gd name="connsiteX231" fmla="*/ 7772171 w 17198836"/>
              <a:gd name="connsiteY231" fmla="*/ 260333 h 461130"/>
              <a:gd name="connsiteX232" fmla="*/ 7768469 w 17198836"/>
              <a:gd name="connsiteY232" fmla="*/ 219127 h 461130"/>
              <a:gd name="connsiteX233" fmla="*/ 7865977 w 17198836"/>
              <a:gd name="connsiteY233" fmla="*/ 0 h 461130"/>
              <a:gd name="connsiteX234" fmla="*/ 7963485 w 17198836"/>
              <a:gd name="connsiteY234" fmla="*/ 219127 h 461130"/>
              <a:gd name="connsiteX235" fmla="*/ 7958857 w 17198836"/>
              <a:gd name="connsiteY235" fmla="*/ 270645 h 461130"/>
              <a:gd name="connsiteX236" fmla="*/ 7965182 w 17198836"/>
              <a:gd name="connsiteY236" fmla="*/ 261060 h 461130"/>
              <a:gd name="connsiteX237" fmla="*/ 8003137 w 17198836"/>
              <a:gd name="connsiteY237" fmla="*/ 243840 h 461130"/>
              <a:gd name="connsiteX238" fmla="*/ 8022788 w 17198836"/>
              <a:gd name="connsiteY238" fmla="*/ 248292 h 461130"/>
              <a:gd name="connsiteX239" fmla="*/ 8040050 w 17198836"/>
              <a:gd name="connsiteY239" fmla="*/ 260334 h 461130"/>
              <a:gd name="connsiteX240" fmla="*/ 8036348 w 17198836"/>
              <a:gd name="connsiteY240" fmla="*/ 219127 h 461130"/>
              <a:gd name="connsiteX241" fmla="*/ 8133856 w 17198836"/>
              <a:gd name="connsiteY241" fmla="*/ 0 h 461130"/>
              <a:gd name="connsiteX242" fmla="*/ 8231364 w 17198836"/>
              <a:gd name="connsiteY242" fmla="*/ 219127 h 461130"/>
              <a:gd name="connsiteX243" fmla="*/ 8226736 w 17198836"/>
              <a:gd name="connsiteY243" fmla="*/ 270645 h 461130"/>
              <a:gd name="connsiteX244" fmla="*/ 8233062 w 17198836"/>
              <a:gd name="connsiteY244" fmla="*/ 261060 h 461130"/>
              <a:gd name="connsiteX245" fmla="*/ 8271016 w 17198836"/>
              <a:gd name="connsiteY245" fmla="*/ 243840 h 461130"/>
              <a:gd name="connsiteX246" fmla="*/ 8290667 w 17198836"/>
              <a:gd name="connsiteY246" fmla="*/ 248292 h 461130"/>
              <a:gd name="connsiteX247" fmla="*/ 8307919 w 17198836"/>
              <a:gd name="connsiteY247" fmla="*/ 260327 h 461130"/>
              <a:gd name="connsiteX248" fmla="*/ 8304218 w 17198836"/>
              <a:gd name="connsiteY248" fmla="*/ 219127 h 461130"/>
              <a:gd name="connsiteX249" fmla="*/ 8401726 w 17198836"/>
              <a:gd name="connsiteY249" fmla="*/ 0 h 461130"/>
              <a:gd name="connsiteX250" fmla="*/ 8499234 w 17198836"/>
              <a:gd name="connsiteY250" fmla="*/ 219127 h 461130"/>
              <a:gd name="connsiteX251" fmla="*/ 8494606 w 17198836"/>
              <a:gd name="connsiteY251" fmla="*/ 270645 h 461130"/>
              <a:gd name="connsiteX252" fmla="*/ 8500931 w 17198836"/>
              <a:gd name="connsiteY252" fmla="*/ 261060 h 461130"/>
              <a:gd name="connsiteX253" fmla="*/ 8538886 w 17198836"/>
              <a:gd name="connsiteY253" fmla="*/ 243840 h 461130"/>
              <a:gd name="connsiteX254" fmla="*/ 8558538 w 17198836"/>
              <a:gd name="connsiteY254" fmla="*/ 248292 h 461130"/>
              <a:gd name="connsiteX255" fmla="*/ 8576229 w 17198836"/>
              <a:gd name="connsiteY255" fmla="*/ 260634 h 461130"/>
              <a:gd name="connsiteX256" fmla="*/ 8572500 w 17198836"/>
              <a:gd name="connsiteY256" fmla="*/ 219127 h 461130"/>
              <a:gd name="connsiteX257" fmla="*/ 8670008 w 17198836"/>
              <a:gd name="connsiteY257" fmla="*/ 0 h 461130"/>
              <a:gd name="connsiteX258" fmla="*/ 8767516 w 17198836"/>
              <a:gd name="connsiteY258" fmla="*/ 219127 h 461130"/>
              <a:gd name="connsiteX259" fmla="*/ 8762888 w 17198836"/>
              <a:gd name="connsiteY259" fmla="*/ 270645 h 461130"/>
              <a:gd name="connsiteX260" fmla="*/ 8769214 w 17198836"/>
              <a:gd name="connsiteY260" fmla="*/ 261060 h 461130"/>
              <a:gd name="connsiteX261" fmla="*/ 8807168 w 17198836"/>
              <a:gd name="connsiteY261" fmla="*/ 243840 h 461130"/>
              <a:gd name="connsiteX262" fmla="*/ 8826819 w 17198836"/>
              <a:gd name="connsiteY262" fmla="*/ 248292 h 461130"/>
              <a:gd name="connsiteX263" fmla="*/ 8844080 w 17198836"/>
              <a:gd name="connsiteY263" fmla="*/ 260333 h 461130"/>
              <a:gd name="connsiteX264" fmla="*/ 8840378 w 17198836"/>
              <a:gd name="connsiteY264" fmla="*/ 219127 h 461130"/>
              <a:gd name="connsiteX265" fmla="*/ 8937886 w 17198836"/>
              <a:gd name="connsiteY265" fmla="*/ 0 h 461130"/>
              <a:gd name="connsiteX266" fmla="*/ 9035394 w 17198836"/>
              <a:gd name="connsiteY266" fmla="*/ 219127 h 461130"/>
              <a:gd name="connsiteX267" fmla="*/ 9030766 w 17198836"/>
              <a:gd name="connsiteY267" fmla="*/ 270645 h 461130"/>
              <a:gd name="connsiteX268" fmla="*/ 9037092 w 17198836"/>
              <a:gd name="connsiteY268" fmla="*/ 261060 h 461130"/>
              <a:gd name="connsiteX269" fmla="*/ 9075046 w 17198836"/>
              <a:gd name="connsiteY269" fmla="*/ 243840 h 461130"/>
              <a:gd name="connsiteX270" fmla="*/ 9094697 w 17198836"/>
              <a:gd name="connsiteY270" fmla="*/ 248292 h 461130"/>
              <a:gd name="connsiteX271" fmla="*/ 9111959 w 17198836"/>
              <a:gd name="connsiteY271" fmla="*/ 260334 h 461130"/>
              <a:gd name="connsiteX272" fmla="*/ 9108257 w 17198836"/>
              <a:gd name="connsiteY272" fmla="*/ 219127 h 461130"/>
              <a:gd name="connsiteX273" fmla="*/ 9205765 w 17198836"/>
              <a:gd name="connsiteY273" fmla="*/ 0 h 461130"/>
              <a:gd name="connsiteX274" fmla="*/ 9303273 w 17198836"/>
              <a:gd name="connsiteY274" fmla="*/ 219127 h 461130"/>
              <a:gd name="connsiteX275" fmla="*/ 9298645 w 17198836"/>
              <a:gd name="connsiteY275" fmla="*/ 270645 h 461130"/>
              <a:gd name="connsiteX276" fmla="*/ 9304971 w 17198836"/>
              <a:gd name="connsiteY276" fmla="*/ 261060 h 461130"/>
              <a:gd name="connsiteX277" fmla="*/ 9342925 w 17198836"/>
              <a:gd name="connsiteY277" fmla="*/ 243840 h 461130"/>
              <a:gd name="connsiteX278" fmla="*/ 9362576 w 17198836"/>
              <a:gd name="connsiteY278" fmla="*/ 248292 h 461130"/>
              <a:gd name="connsiteX279" fmla="*/ 9379837 w 17198836"/>
              <a:gd name="connsiteY279" fmla="*/ 260333 h 461130"/>
              <a:gd name="connsiteX280" fmla="*/ 9376135 w 17198836"/>
              <a:gd name="connsiteY280" fmla="*/ 219127 h 461130"/>
              <a:gd name="connsiteX281" fmla="*/ 9473643 w 17198836"/>
              <a:gd name="connsiteY281" fmla="*/ 0 h 461130"/>
              <a:gd name="connsiteX282" fmla="*/ 9571151 w 17198836"/>
              <a:gd name="connsiteY282" fmla="*/ 219127 h 461130"/>
              <a:gd name="connsiteX283" fmla="*/ 9566523 w 17198836"/>
              <a:gd name="connsiteY283" fmla="*/ 270645 h 461130"/>
              <a:gd name="connsiteX284" fmla="*/ 9572849 w 17198836"/>
              <a:gd name="connsiteY284" fmla="*/ 261060 h 461130"/>
              <a:gd name="connsiteX285" fmla="*/ 9610803 w 17198836"/>
              <a:gd name="connsiteY285" fmla="*/ 243840 h 461130"/>
              <a:gd name="connsiteX286" fmla="*/ 9630454 w 17198836"/>
              <a:gd name="connsiteY286" fmla="*/ 248292 h 461130"/>
              <a:gd name="connsiteX287" fmla="*/ 9647715 w 17198836"/>
              <a:gd name="connsiteY287" fmla="*/ 260333 h 461130"/>
              <a:gd name="connsiteX288" fmla="*/ 9644013 w 17198836"/>
              <a:gd name="connsiteY288" fmla="*/ 219127 h 461130"/>
              <a:gd name="connsiteX289" fmla="*/ 9741521 w 17198836"/>
              <a:gd name="connsiteY289" fmla="*/ 0 h 461130"/>
              <a:gd name="connsiteX290" fmla="*/ 9839029 w 17198836"/>
              <a:gd name="connsiteY290" fmla="*/ 219127 h 461130"/>
              <a:gd name="connsiteX291" fmla="*/ 9834401 w 17198836"/>
              <a:gd name="connsiteY291" fmla="*/ 270645 h 461130"/>
              <a:gd name="connsiteX292" fmla="*/ 9840727 w 17198836"/>
              <a:gd name="connsiteY292" fmla="*/ 261060 h 461130"/>
              <a:gd name="connsiteX293" fmla="*/ 9878681 w 17198836"/>
              <a:gd name="connsiteY293" fmla="*/ 243840 h 461130"/>
              <a:gd name="connsiteX294" fmla="*/ 9898332 w 17198836"/>
              <a:gd name="connsiteY294" fmla="*/ 248292 h 461130"/>
              <a:gd name="connsiteX295" fmla="*/ 9915594 w 17198836"/>
              <a:gd name="connsiteY295" fmla="*/ 260334 h 461130"/>
              <a:gd name="connsiteX296" fmla="*/ 9911892 w 17198836"/>
              <a:gd name="connsiteY296" fmla="*/ 219127 h 461130"/>
              <a:gd name="connsiteX297" fmla="*/ 10009399 w 17198836"/>
              <a:gd name="connsiteY297" fmla="*/ 0 h 461130"/>
              <a:gd name="connsiteX298" fmla="*/ 10106907 w 17198836"/>
              <a:gd name="connsiteY298" fmla="*/ 219127 h 461130"/>
              <a:gd name="connsiteX299" fmla="*/ 10102279 w 17198836"/>
              <a:gd name="connsiteY299" fmla="*/ 270645 h 461130"/>
              <a:gd name="connsiteX300" fmla="*/ 10108605 w 17198836"/>
              <a:gd name="connsiteY300" fmla="*/ 261060 h 461130"/>
              <a:gd name="connsiteX301" fmla="*/ 10146559 w 17198836"/>
              <a:gd name="connsiteY301" fmla="*/ 243840 h 461130"/>
              <a:gd name="connsiteX302" fmla="*/ 10166210 w 17198836"/>
              <a:gd name="connsiteY302" fmla="*/ 248292 h 461130"/>
              <a:gd name="connsiteX303" fmla="*/ 10183471 w 17198836"/>
              <a:gd name="connsiteY303" fmla="*/ 260333 h 461130"/>
              <a:gd name="connsiteX304" fmla="*/ 10179769 w 17198836"/>
              <a:gd name="connsiteY304" fmla="*/ 219127 h 461130"/>
              <a:gd name="connsiteX305" fmla="*/ 10277276 w 17198836"/>
              <a:gd name="connsiteY305" fmla="*/ 0 h 461130"/>
              <a:gd name="connsiteX306" fmla="*/ 10374785 w 17198836"/>
              <a:gd name="connsiteY306" fmla="*/ 219127 h 461130"/>
              <a:gd name="connsiteX307" fmla="*/ 10370157 w 17198836"/>
              <a:gd name="connsiteY307" fmla="*/ 270644 h 461130"/>
              <a:gd name="connsiteX308" fmla="*/ 10376482 w 17198836"/>
              <a:gd name="connsiteY308" fmla="*/ 261060 h 461130"/>
              <a:gd name="connsiteX309" fmla="*/ 10414436 w 17198836"/>
              <a:gd name="connsiteY309" fmla="*/ 243840 h 461130"/>
              <a:gd name="connsiteX310" fmla="*/ 10434088 w 17198836"/>
              <a:gd name="connsiteY310" fmla="*/ 248292 h 461130"/>
              <a:gd name="connsiteX311" fmla="*/ 10451349 w 17198836"/>
              <a:gd name="connsiteY311" fmla="*/ 260333 h 461130"/>
              <a:gd name="connsiteX312" fmla="*/ 10447647 w 17198836"/>
              <a:gd name="connsiteY312" fmla="*/ 219127 h 461130"/>
              <a:gd name="connsiteX313" fmla="*/ 10545155 w 17198836"/>
              <a:gd name="connsiteY313" fmla="*/ 0 h 461130"/>
              <a:gd name="connsiteX314" fmla="*/ 10642663 w 17198836"/>
              <a:gd name="connsiteY314" fmla="*/ 219127 h 461130"/>
              <a:gd name="connsiteX315" fmla="*/ 10638035 w 17198836"/>
              <a:gd name="connsiteY315" fmla="*/ 270645 h 461130"/>
              <a:gd name="connsiteX316" fmla="*/ 10644361 w 17198836"/>
              <a:gd name="connsiteY316" fmla="*/ 261060 h 461130"/>
              <a:gd name="connsiteX317" fmla="*/ 10682315 w 17198836"/>
              <a:gd name="connsiteY317" fmla="*/ 243840 h 461130"/>
              <a:gd name="connsiteX318" fmla="*/ 10701966 w 17198836"/>
              <a:gd name="connsiteY318" fmla="*/ 248292 h 461130"/>
              <a:gd name="connsiteX319" fmla="*/ 10719228 w 17198836"/>
              <a:gd name="connsiteY319" fmla="*/ 260334 h 461130"/>
              <a:gd name="connsiteX320" fmla="*/ 10715526 w 17198836"/>
              <a:gd name="connsiteY320" fmla="*/ 219127 h 461130"/>
              <a:gd name="connsiteX321" fmla="*/ 10813034 w 17198836"/>
              <a:gd name="connsiteY321" fmla="*/ 0 h 461130"/>
              <a:gd name="connsiteX322" fmla="*/ 10910541 w 17198836"/>
              <a:gd name="connsiteY322" fmla="*/ 219127 h 461130"/>
              <a:gd name="connsiteX323" fmla="*/ 10905913 w 17198836"/>
              <a:gd name="connsiteY323" fmla="*/ 270646 h 461130"/>
              <a:gd name="connsiteX324" fmla="*/ 10912240 w 17198836"/>
              <a:gd name="connsiteY324" fmla="*/ 261060 h 461130"/>
              <a:gd name="connsiteX325" fmla="*/ 10950194 w 17198836"/>
              <a:gd name="connsiteY325" fmla="*/ 243840 h 461130"/>
              <a:gd name="connsiteX326" fmla="*/ 10969845 w 17198836"/>
              <a:gd name="connsiteY326" fmla="*/ 248292 h 461130"/>
              <a:gd name="connsiteX327" fmla="*/ 10987106 w 17198836"/>
              <a:gd name="connsiteY327" fmla="*/ 260333 h 461130"/>
              <a:gd name="connsiteX328" fmla="*/ 10983404 w 17198836"/>
              <a:gd name="connsiteY328" fmla="*/ 219127 h 461130"/>
              <a:gd name="connsiteX329" fmla="*/ 11080912 w 17198836"/>
              <a:gd name="connsiteY329" fmla="*/ 0 h 461130"/>
              <a:gd name="connsiteX330" fmla="*/ 11178421 w 17198836"/>
              <a:gd name="connsiteY330" fmla="*/ 219127 h 461130"/>
              <a:gd name="connsiteX331" fmla="*/ 11173793 w 17198836"/>
              <a:gd name="connsiteY331" fmla="*/ 270643 h 461130"/>
              <a:gd name="connsiteX332" fmla="*/ 11180118 w 17198836"/>
              <a:gd name="connsiteY332" fmla="*/ 261060 h 461130"/>
              <a:gd name="connsiteX333" fmla="*/ 11218072 w 17198836"/>
              <a:gd name="connsiteY333" fmla="*/ 243840 h 461130"/>
              <a:gd name="connsiteX334" fmla="*/ 11237723 w 17198836"/>
              <a:gd name="connsiteY334" fmla="*/ 248292 h 461130"/>
              <a:gd name="connsiteX335" fmla="*/ 11254984 w 17198836"/>
              <a:gd name="connsiteY335" fmla="*/ 260333 h 461130"/>
              <a:gd name="connsiteX336" fmla="*/ 11251282 w 17198836"/>
              <a:gd name="connsiteY336" fmla="*/ 219127 h 461130"/>
              <a:gd name="connsiteX337" fmla="*/ 11348791 w 17198836"/>
              <a:gd name="connsiteY337" fmla="*/ 0 h 461130"/>
              <a:gd name="connsiteX338" fmla="*/ 11446298 w 17198836"/>
              <a:gd name="connsiteY338" fmla="*/ 219127 h 461130"/>
              <a:gd name="connsiteX339" fmla="*/ 11441670 w 17198836"/>
              <a:gd name="connsiteY339" fmla="*/ 270646 h 461130"/>
              <a:gd name="connsiteX340" fmla="*/ 11447996 w 17198836"/>
              <a:gd name="connsiteY340" fmla="*/ 261060 h 461130"/>
              <a:gd name="connsiteX341" fmla="*/ 11485951 w 17198836"/>
              <a:gd name="connsiteY341" fmla="*/ 243840 h 461130"/>
              <a:gd name="connsiteX342" fmla="*/ 11505602 w 17198836"/>
              <a:gd name="connsiteY342" fmla="*/ 248292 h 461130"/>
              <a:gd name="connsiteX343" fmla="*/ 11522863 w 17198836"/>
              <a:gd name="connsiteY343" fmla="*/ 260334 h 461130"/>
              <a:gd name="connsiteX344" fmla="*/ 11519161 w 17198836"/>
              <a:gd name="connsiteY344" fmla="*/ 219127 h 461130"/>
              <a:gd name="connsiteX345" fmla="*/ 11616669 w 17198836"/>
              <a:gd name="connsiteY345" fmla="*/ 0 h 461130"/>
              <a:gd name="connsiteX346" fmla="*/ 11714177 w 17198836"/>
              <a:gd name="connsiteY346" fmla="*/ 219127 h 461130"/>
              <a:gd name="connsiteX347" fmla="*/ 11709549 w 17198836"/>
              <a:gd name="connsiteY347" fmla="*/ 270645 h 461130"/>
              <a:gd name="connsiteX348" fmla="*/ 11715875 w 17198836"/>
              <a:gd name="connsiteY348" fmla="*/ 261060 h 461130"/>
              <a:gd name="connsiteX349" fmla="*/ 11753829 w 17198836"/>
              <a:gd name="connsiteY349" fmla="*/ 243840 h 461130"/>
              <a:gd name="connsiteX350" fmla="*/ 11773480 w 17198836"/>
              <a:gd name="connsiteY350" fmla="*/ 248292 h 461130"/>
              <a:gd name="connsiteX351" fmla="*/ 11790741 w 17198836"/>
              <a:gd name="connsiteY351" fmla="*/ 260333 h 461130"/>
              <a:gd name="connsiteX352" fmla="*/ 11787039 w 17198836"/>
              <a:gd name="connsiteY352" fmla="*/ 219127 h 461130"/>
              <a:gd name="connsiteX353" fmla="*/ 11884547 w 17198836"/>
              <a:gd name="connsiteY353" fmla="*/ 0 h 461130"/>
              <a:gd name="connsiteX354" fmla="*/ 11982055 w 17198836"/>
              <a:gd name="connsiteY354" fmla="*/ 219127 h 461130"/>
              <a:gd name="connsiteX355" fmla="*/ 11977427 w 17198836"/>
              <a:gd name="connsiteY355" fmla="*/ 270645 h 461130"/>
              <a:gd name="connsiteX356" fmla="*/ 11983753 w 17198836"/>
              <a:gd name="connsiteY356" fmla="*/ 261060 h 461130"/>
              <a:gd name="connsiteX357" fmla="*/ 12021707 w 17198836"/>
              <a:gd name="connsiteY357" fmla="*/ 243840 h 461130"/>
              <a:gd name="connsiteX358" fmla="*/ 12041358 w 17198836"/>
              <a:gd name="connsiteY358" fmla="*/ 248292 h 461130"/>
              <a:gd name="connsiteX359" fmla="*/ 12058618 w 17198836"/>
              <a:gd name="connsiteY359" fmla="*/ 260332 h 461130"/>
              <a:gd name="connsiteX360" fmla="*/ 12054916 w 17198836"/>
              <a:gd name="connsiteY360" fmla="*/ 219127 h 461130"/>
              <a:gd name="connsiteX361" fmla="*/ 12152424 w 17198836"/>
              <a:gd name="connsiteY361" fmla="*/ 0 h 461130"/>
              <a:gd name="connsiteX362" fmla="*/ 12249932 w 17198836"/>
              <a:gd name="connsiteY362" fmla="*/ 219127 h 461130"/>
              <a:gd name="connsiteX363" fmla="*/ 12245304 w 17198836"/>
              <a:gd name="connsiteY363" fmla="*/ 270645 h 461130"/>
              <a:gd name="connsiteX364" fmla="*/ 12251630 w 17198836"/>
              <a:gd name="connsiteY364" fmla="*/ 261060 h 461130"/>
              <a:gd name="connsiteX365" fmla="*/ 12289584 w 17198836"/>
              <a:gd name="connsiteY365" fmla="*/ 243840 h 461130"/>
              <a:gd name="connsiteX366" fmla="*/ 12309236 w 17198836"/>
              <a:gd name="connsiteY366" fmla="*/ 248292 h 461130"/>
              <a:gd name="connsiteX367" fmla="*/ 12326496 w 17198836"/>
              <a:gd name="connsiteY367" fmla="*/ 260333 h 461130"/>
              <a:gd name="connsiteX368" fmla="*/ 12322794 w 17198836"/>
              <a:gd name="connsiteY368" fmla="*/ 219127 h 461130"/>
              <a:gd name="connsiteX369" fmla="*/ 12420302 w 17198836"/>
              <a:gd name="connsiteY369" fmla="*/ 0 h 461130"/>
              <a:gd name="connsiteX370" fmla="*/ 12517810 w 17198836"/>
              <a:gd name="connsiteY370" fmla="*/ 219127 h 461130"/>
              <a:gd name="connsiteX371" fmla="*/ 12513182 w 17198836"/>
              <a:gd name="connsiteY371" fmla="*/ 270645 h 461130"/>
              <a:gd name="connsiteX372" fmla="*/ 12519508 w 17198836"/>
              <a:gd name="connsiteY372" fmla="*/ 261060 h 461130"/>
              <a:gd name="connsiteX373" fmla="*/ 12557462 w 17198836"/>
              <a:gd name="connsiteY373" fmla="*/ 243840 h 461130"/>
              <a:gd name="connsiteX374" fmla="*/ 12577114 w 17198836"/>
              <a:gd name="connsiteY374" fmla="*/ 248292 h 461130"/>
              <a:gd name="connsiteX375" fmla="*/ 12594375 w 17198836"/>
              <a:gd name="connsiteY375" fmla="*/ 260334 h 461130"/>
              <a:gd name="connsiteX376" fmla="*/ 12590673 w 17198836"/>
              <a:gd name="connsiteY376" fmla="*/ 219127 h 461130"/>
              <a:gd name="connsiteX377" fmla="*/ 12688181 w 17198836"/>
              <a:gd name="connsiteY377" fmla="*/ 0 h 461130"/>
              <a:gd name="connsiteX378" fmla="*/ 12785689 w 17198836"/>
              <a:gd name="connsiteY378" fmla="*/ 219127 h 461130"/>
              <a:gd name="connsiteX379" fmla="*/ 12781061 w 17198836"/>
              <a:gd name="connsiteY379" fmla="*/ 270645 h 461130"/>
              <a:gd name="connsiteX380" fmla="*/ 12787387 w 17198836"/>
              <a:gd name="connsiteY380" fmla="*/ 261060 h 461130"/>
              <a:gd name="connsiteX381" fmla="*/ 12825341 w 17198836"/>
              <a:gd name="connsiteY381" fmla="*/ 243840 h 461130"/>
              <a:gd name="connsiteX382" fmla="*/ 12844993 w 17198836"/>
              <a:gd name="connsiteY382" fmla="*/ 248292 h 461130"/>
              <a:gd name="connsiteX383" fmla="*/ 12862253 w 17198836"/>
              <a:gd name="connsiteY383" fmla="*/ 260333 h 461130"/>
              <a:gd name="connsiteX384" fmla="*/ 12858551 w 17198836"/>
              <a:gd name="connsiteY384" fmla="*/ 219127 h 461130"/>
              <a:gd name="connsiteX385" fmla="*/ 12956059 w 17198836"/>
              <a:gd name="connsiteY385" fmla="*/ 0 h 461130"/>
              <a:gd name="connsiteX386" fmla="*/ 13053567 w 17198836"/>
              <a:gd name="connsiteY386" fmla="*/ 219127 h 461130"/>
              <a:gd name="connsiteX387" fmla="*/ 13048939 w 17198836"/>
              <a:gd name="connsiteY387" fmla="*/ 270645 h 461130"/>
              <a:gd name="connsiteX388" fmla="*/ 13055265 w 17198836"/>
              <a:gd name="connsiteY388" fmla="*/ 261060 h 461130"/>
              <a:gd name="connsiteX389" fmla="*/ 13093219 w 17198836"/>
              <a:gd name="connsiteY389" fmla="*/ 243840 h 461130"/>
              <a:gd name="connsiteX390" fmla="*/ 13112870 w 17198836"/>
              <a:gd name="connsiteY390" fmla="*/ 248292 h 461130"/>
              <a:gd name="connsiteX391" fmla="*/ 13130131 w 17198836"/>
              <a:gd name="connsiteY391" fmla="*/ 260333 h 461130"/>
              <a:gd name="connsiteX392" fmla="*/ 13126429 w 17198836"/>
              <a:gd name="connsiteY392" fmla="*/ 219127 h 461130"/>
              <a:gd name="connsiteX393" fmla="*/ 13223937 w 17198836"/>
              <a:gd name="connsiteY393" fmla="*/ 0 h 461130"/>
              <a:gd name="connsiteX394" fmla="*/ 13321445 w 17198836"/>
              <a:gd name="connsiteY394" fmla="*/ 219127 h 461130"/>
              <a:gd name="connsiteX395" fmla="*/ 13316817 w 17198836"/>
              <a:gd name="connsiteY395" fmla="*/ 270645 h 461130"/>
              <a:gd name="connsiteX396" fmla="*/ 13323143 w 17198836"/>
              <a:gd name="connsiteY396" fmla="*/ 261060 h 461130"/>
              <a:gd name="connsiteX397" fmla="*/ 13361097 w 17198836"/>
              <a:gd name="connsiteY397" fmla="*/ 243840 h 461130"/>
              <a:gd name="connsiteX398" fmla="*/ 13380748 w 17198836"/>
              <a:gd name="connsiteY398" fmla="*/ 248292 h 461130"/>
              <a:gd name="connsiteX399" fmla="*/ 13398010 w 17198836"/>
              <a:gd name="connsiteY399" fmla="*/ 260334 h 461130"/>
              <a:gd name="connsiteX400" fmla="*/ 13394308 w 17198836"/>
              <a:gd name="connsiteY400" fmla="*/ 219127 h 461130"/>
              <a:gd name="connsiteX401" fmla="*/ 13491816 w 17198836"/>
              <a:gd name="connsiteY401" fmla="*/ 0 h 461130"/>
              <a:gd name="connsiteX402" fmla="*/ 13589324 w 17198836"/>
              <a:gd name="connsiteY402" fmla="*/ 219127 h 461130"/>
              <a:gd name="connsiteX403" fmla="*/ 13584696 w 17198836"/>
              <a:gd name="connsiteY403" fmla="*/ 270645 h 461130"/>
              <a:gd name="connsiteX404" fmla="*/ 13591022 w 17198836"/>
              <a:gd name="connsiteY404" fmla="*/ 261060 h 461130"/>
              <a:gd name="connsiteX405" fmla="*/ 13628976 w 17198836"/>
              <a:gd name="connsiteY405" fmla="*/ 243840 h 461130"/>
              <a:gd name="connsiteX406" fmla="*/ 13648627 w 17198836"/>
              <a:gd name="connsiteY406" fmla="*/ 248292 h 461130"/>
              <a:gd name="connsiteX407" fmla="*/ 13665888 w 17198836"/>
              <a:gd name="connsiteY407" fmla="*/ 260333 h 461130"/>
              <a:gd name="connsiteX408" fmla="*/ 13662186 w 17198836"/>
              <a:gd name="connsiteY408" fmla="*/ 219127 h 461130"/>
              <a:gd name="connsiteX409" fmla="*/ 13759694 w 17198836"/>
              <a:gd name="connsiteY409" fmla="*/ 0 h 461130"/>
              <a:gd name="connsiteX410" fmla="*/ 13857202 w 17198836"/>
              <a:gd name="connsiteY410" fmla="*/ 219127 h 461130"/>
              <a:gd name="connsiteX411" fmla="*/ 13852574 w 17198836"/>
              <a:gd name="connsiteY411" fmla="*/ 270645 h 461130"/>
              <a:gd name="connsiteX412" fmla="*/ 13858900 w 17198836"/>
              <a:gd name="connsiteY412" fmla="*/ 261060 h 461130"/>
              <a:gd name="connsiteX413" fmla="*/ 13896854 w 17198836"/>
              <a:gd name="connsiteY413" fmla="*/ 243840 h 461130"/>
              <a:gd name="connsiteX414" fmla="*/ 13916505 w 17198836"/>
              <a:gd name="connsiteY414" fmla="*/ 248292 h 461130"/>
              <a:gd name="connsiteX415" fmla="*/ 13933766 w 17198836"/>
              <a:gd name="connsiteY415" fmla="*/ 260333 h 461130"/>
              <a:gd name="connsiteX416" fmla="*/ 13930064 w 17198836"/>
              <a:gd name="connsiteY416" fmla="*/ 219127 h 461130"/>
              <a:gd name="connsiteX417" fmla="*/ 14027572 w 17198836"/>
              <a:gd name="connsiteY417" fmla="*/ 0 h 461130"/>
              <a:gd name="connsiteX418" fmla="*/ 14125080 w 17198836"/>
              <a:gd name="connsiteY418" fmla="*/ 219127 h 461130"/>
              <a:gd name="connsiteX419" fmla="*/ 14120452 w 17198836"/>
              <a:gd name="connsiteY419" fmla="*/ 270645 h 461130"/>
              <a:gd name="connsiteX420" fmla="*/ 14126778 w 17198836"/>
              <a:gd name="connsiteY420" fmla="*/ 261060 h 461130"/>
              <a:gd name="connsiteX421" fmla="*/ 14164732 w 17198836"/>
              <a:gd name="connsiteY421" fmla="*/ 243840 h 461130"/>
              <a:gd name="connsiteX422" fmla="*/ 14184383 w 17198836"/>
              <a:gd name="connsiteY422" fmla="*/ 248292 h 461130"/>
              <a:gd name="connsiteX423" fmla="*/ 14201645 w 17198836"/>
              <a:gd name="connsiteY423" fmla="*/ 260334 h 461130"/>
              <a:gd name="connsiteX424" fmla="*/ 14197943 w 17198836"/>
              <a:gd name="connsiteY424" fmla="*/ 219127 h 461130"/>
              <a:gd name="connsiteX425" fmla="*/ 14295451 w 17198836"/>
              <a:gd name="connsiteY425" fmla="*/ 0 h 461130"/>
              <a:gd name="connsiteX426" fmla="*/ 14392959 w 17198836"/>
              <a:gd name="connsiteY426" fmla="*/ 219127 h 461130"/>
              <a:gd name="connsiteX427" fmla="*/ 14388331 w 17198836"/>
              <a:gd name="connsiteY427" fmla="*/ 270645 h 461130"/>
              <a:gd name="connsiteX428" fmla="*/ 14394657 w 17198836"/>
              <a:gd name="connsiteY428" fmla="*/ 261060 h 461130"/>
              <a:gd name="connsiteX429" fmla="*/ 14432611 w 17198836"/>
              <a:gd name="connsiteY429" fmla="*/ 243840 h 461130"/>
              <a:gd name="connsiteX430" fmla="*/ 14452262 w 17198836"/>
              <a:gd name="connsiteY430" fmla="*/ 248292 h 461130"/>
              <a:gd name="connsiteX431" fmla="*/ 14469523 w 17198836"/>
              <a:gd name="connsiteY431" fmla="*/ 260333 h 461130"/>
              <a:gd name="connsiteX432" fmla="*/ 14465821 w 17198836"/>
              <a:gd name="connsiteY432" fmla="*/ 219127 h 461130"/>
              <a:gd name="connsiteX433" fmla="*/ 14563329 w 17198836"/>
              <a:gd name="connsiteY433" fmla="*/ 0 h 461130"/>
              <a:gd name="connsiteX434" fmla="*/ 14660837 w 17198836"/>
              <a:gd name="connsiteY434" fmla="*/ 219127 h 461130"/>
              <a:gd name="connsiteX435" fmla="*/ 14656209 w 17198836"/>
              <a:gd name="connsiteY435" fmla="*/ 270645 h 461130"/>
              <a:gd name="connsiteX436" fmla="*/ 14662535 w 17198836"/>
              <a:gd name="connsiteY436" fmla="*/ 261060 h 461130"/>
              <a:gd name="connsiteX437" fmla="*/ 14700489 w 17198836"/>
              <a:gd name="connsiteY437" fmla="*/ 243840 h 461130"/>
              <a:gd name="connsiteX438" fmla="*/ 14720140 w 17198836"/>
              <a:gd name="connsiteY438" fmla="*/ 248292 h 461130"/>
              <a:gd name="connsiteX439" fmla="*/ 14737401 w 17198836"/>
              <a:gd name="connsiteY439" fmla="*/ 260333 h 461130"/>
              <a:gd name="connsiteX440" fmla="*/ 14733699 w 17198836"/>
              <a:gd name="connsiteY440" fmla="*/ 219127 h 461130"/>
              <a:gd name="connsiteX441" fmla="*/ 14831207 w 17198836"/>
              <a:gd name="connsiteY441" fmla="*/ 0 h 461130"/>
              <a:gd name="connsiteX442" fmla="*/ 14928715 w 17198836"/>
              <a:gd name="connsiteY442" fmla="*/ 219127 h 461130"/>
              <a:gd name="connsiteX443" fmla="*/ 14924087 w 17198836"/>
              <a:gd name="connsiteY443" fmla="*/ 270645 h 461130"/>
              <a:gd name="connsiteX444" fmla="*/ 14930413 w 17198836"/>
              <a:gd name="connsiteY444" fmla="*/ 261060 h 461130"/>
              <a:gd name="connsiteX445" fmla="*/ 14968367 w 17198836"/>
              <a:gd name="connsiteY445" fmla="*/ 243840 h 461130"/>
              <a:gd name="connsiteX446" fmla="*/ 14988018 w 17198836"/>
              <a:gd name="connsiteY446" fmla="*/ 248292 h 461130"/>
              <a:gd name="connsiteX447" fmla="*/ 15005280 w 17198836"/>
              <a:gd name="connsiteY447" fmla="*/ 260334 h 461130"/>
              <a:gd name="connsiteX448" fmla="*/ 15001578 w 17198836"/>
              <a:gd name="connsiteY448" fmla="*/ 219127 h 461130"/>
              <a:gd name="connsiteX449" fmla="*/ 15099086 w 17198836"/>
              <a:gd name="connsiteY449" fmla="*/ 0 h 461130"/>
              <a:gd name="connsiteX450" fmla="*/ 15196594 w 17198836"/>
              <a:gd name="connsiteY450" fmla="*/ 219127 h 461130"/>
              <a:gd name="connsiteX451" fmla="*/ 15191966 w 17198836"/>
              <a:gd name="connsiteY451" fmla="*/ 270645 h 461130"/>
              <a:gd name="connsiteX452" fmla="*/ 15198292 w 17198836"/>
              <a:gd name="connsiteY452" fmla="*/ 261060 h 461130"/>
              <a:gd name="connsiteX453" fmla="*/ 15236246 w 17198836"/>
              <a:gd name="connsiteY453" fmla="*/ 243840 h 461130"/>
              <a:gd name="connsiteX454" fmla="*/ 15255897 w 17198836"/>
              <a:gd name="connsiteY454" fmla="*/ 248292 h 461130"/>
              <a:gd name="connsiteX455" fmla="*/ 15273158 w 17198836"/>
              <a:gd name="connsiteY455" fmla="*/ 260333 h 461130"/>
              <a:gd name="connsiteX456" fmla="*/ 15269456 w 17198836"/>
              <a:gd name="connsiteY456" fmla="*/ 219127 h 461130"/>
              <a:gd name="connsiteX457" fmla="*/ 15366964 w 17198836"/>
              <a:gd name="connsiteY457" fmla="*/ 0 h 461130"/>
              <a:gd name="connsiteX458" fmla="*/ 15464472 w 17198836"/>
              <a:gd name="connsiteY458" fmla="*/ 219127 h 461130"/>
              <a:gd name="connsiteX459" fmla="*/ 15459844 w 17198836"/>
              <a:gd name="connsiteY459" fmla="*/ 270645 h 461130"/>
              <a:gd name="connsiteX460" fmla="*/ 15466170 w 17198836"/>
              <a:gd name="connsiteY460" fmla="*/ 261060 h 461130"/>
              <a:gd name="connsiteX461" fmla="*/ 15504124 w 17198836"/>
              <a:gd name="connsiteY461" fmla="*/ 243840 h 461130"/>
              <a:gd name="connsiteX462" fmla="*/ 15523775 w 17198836"/>
              <a:gd name="connsiteY462" fmla="*/ 248292 h 461130"/>
              <a:gd name="connsiteX463" fmla="*/ 15541036 w 17198836"/>
              <a:gd name="connsiteY463" fmla="*/ 260333 h 461130"/>
              <a:gd name="connsiteX464" fmla="*/ 15537334 w 17198836"/>
              <a:gd name="connsiteY464" fmla="*/ 219127 h 461130"/>
              <a:gd name="connsiteX465" fmla="*/ 15634842 w 17198836"/>
              <a:gd name="connsiteY465" fmla="*/ 0 h 461130"/>
              <a:gd name="connsiteX466" fmla="*/ 15732350 w 17198836"/>
              <a:gd name="connsiteY466" fmla="*/ 219127 h 461130"/>
              <a:gd name="connsiteX467" fmla="*/ 15727722 w 17198836"/>
              <a:gd name="connsiteY467" fmla="*/ 270645 h 461130"/>
              <a:gd name="connsiteX468" fmla="*/ 15734048 w 17198836"/>
              <a:gd name="connsiteY468" fmla="*/ 261060 h 461130"/>
              <a:gd name="connsiteX469" fmla="*/ 15772002 w 17198836"/>
              <a:gd name="connsiteY469" fmla="*/ 243840 h 461130"/>
              <a:gd name="connsiteX470" fmla="*/ 15791653 w 17198836"/>
              <a:gd name="connsiteY470" fmla="*/ 248292 h 461130"/>
              <a:gd name="connsiteX471" fmla="*/ 15808915 w 17198836"/>
              <a:gd name="connsiteY471" fmla="*/ 260334 h 461130"/>
              <a:gd name="connsiteX472" fmla="*/ 15805213 w 17198836"/>
              <a:gd name="connsiteY472" fmla="*/ 219127 h 461130"/>
              <a:gd name="connsiteX473" fmla="*/ 15902721 w 17198836"/>
              <a:gd name="connsiteY473" fmla="*/ 0 h 461130"/>
              <a:gd name="connsiteX474" fmla="*/ 16000229 w 17198836"/>
              <a:gd name="connsiteY474" fmla="*/ 219127 h 461130"/>
              <a:gd name="connsiteX475" fmla="*/ 15995601 w 17198836"/>
              <a:gd name="connsiteY475" fmla="*/ 270645 h 461130"/>
              <a:gd name="connsiteX476" fmla="*/ 16001927 w 17198836"/>
              <a:gd name="connsiteY476" fmla="*/ 261060 h 461130"/>
              <a:gd name="connsiteX477" fmla="*/ 16039881 w 17198836"/>
              <a:gd name="connsiteY477" fmla="*/ 243840 h 461130"/>
              <a:gd name="connsiteX478" fmla="*/ 16059532 w 17198836"/>
              <a:gd name="connsiteY478" fmla="*/ 248292 h 461130"/>
              <a:gd name="connsiteX479" fmla="*/ 16076794 w 17198836"/>
              <a:gd name="connsiteY479" fmla="*/ 260333 h 461130"/>
              <a:gd name="connsiteX480" fmla="*/ 16073090 w 17198836"/>
              <a:gd name="connsiteY480" fmla="*/ 219127 h 461130"/>
              <a:gd name="connsiteX481" fmla="*/ 16170598 w 17198836"/>
              <a:gd name="connsiteY481" fmla="*/ 0 h 461130"/>
              <a:gd name="connsiteX482" fmla="*/ 16268106 w 17198836"/>
              <a:gd name="connsiteY482" fmla="*/ 219127 h 461130"/>
              <a:gd name="connsiteX483" fmla="*/ 16263478 w 17198836"/>
              <a:gd name="connsiteY483" fmla="*/ 270645 h 461130"/>
              <a:gd name="connsiteX484" fmla="*/ 16269806 w 17198836"/>
              <a:gd name="connsiteY484" fmla="*/ 261060 h 461130"/>
              <a:gd name="connsiteX485" fmla="*/ 16307758 w 17198836"/>
              <a:gd name="connsiteY485" fmla="*/ 243840 h 461130"/>
              <a:gd name="connsiteX486" fmla="*/ 16327410 w 17198836"/>
              <a:gd name="connsiteY486" fmla="*/ 248292 h 461130"/>
              <a:gd name="connsiteX487" fmla="*/ 16344670 w 17198836"/>
              <a:gd name="connsiteY487" fmla="*/ 260333 h 461130"/>
              <a:gd name="connsiteX488" fmla="*/ 16340970 w 17198836"/>
              <a:gd name="connsiteY488" fmla="*/ 219127 h 461130"/>
              <a:gd name="connsiteX489" fmla="*/ 16438478 w 17198836"/>
              <a:gd name="connsiteY489" fmla="*/ 0 h 461130"/>
              <a:gd name="connsiteX490" fmla="*/ 16535986 w 17198836"/>
              <a:gd name="connsiteY490" fmla="*/ 219127 h 461130"/>
              <a:gd name="connsiteX491" fmla="*/ 16531358 w 17198836"/>
              <a:gd name="connsiteY491" fmla="*/ 270645 h 461130"/>
              <a:gd name="connsiteX492" fmla="*/ 16537682 w 17198836"/>
              <a:gd name="connsiteY492" fmla="*/ 261060 h 461130"/>
              <a:gd name="connsiteX493" fmla="*/ 16575638 w 17198836"/>
              <a:gd name="connsiteY493" fmla="*/ 243840 h 461130"/>
              <a:gd name="connsiteX494" fmla="*/ 16595288 w 17198836"/>
              <a:gd name="connsiteY494" fmla="*/ 248292 h 461130"/>
              <a:gd name="connsiteX495" fmla="*/ 16612550 w 17198836"/>
              <a:gd name="connsiteY495" fmla="*/ 260334 h 461130"/>
              <a:gd name="connsiteX496" fmla="*/ 16608848 w 17198836"/>
              <a:gd name="connsiteY496" fmla="*/ 219127 h 461130"/>
              <a:gd name="connsiteX497" fmla="*/ 16706356 w 17198836"/>
              <a:gd name="connsiteY497" fmla="*/ 0 h 461130"/>
              <a:gd name="connsiteX498" fmla="*/ 16803864 w 17198836"/>
              <a:gd name="connsiteY498" fmla="*/ 219127 h 461130"/>
              <a:gd name="connsiteX499" fmla="*/ 16799236 w 17198836"/>
              <a:gd name="connsiteY499" fmla="*/ 270645 h 461130"/>
              <a:gd name="connsiteX500" fmla="*/ 16805562 w 17198836"/>
              <a:gd name="connsiteY500" fmla="*/ 261060 h 461130"/>
              <a:gd name="connsiteX501" fmla="*/ 16843516 w 17198836"/>
              <a:gd name="connsiteY501" fmla="*/ 243840 h 461130"/>
              <a:gd name="connsiteX502" fmla="*/ 16863166 w 17198836"/>
              <a:gd name="connsiteY502" fmla="*/ 248292 h 461130"/>
              <a:gd name="connsiteX503" fmla="*/ 16880418 w 17198836"/>
              <a:gd name="connsiteY503" fmla="*/ 260327 h 461130"/>
              <a:gd name="connsiteX504" fmla="*/ 16876718 w 17198836"/>
              <a:gd name="connsiteY504" fmla="*/ 219127 h 461130"/>
              <a:gd name="connsiteX505" fmla="*/ 16974226 w 17198836"/>
              <a:gd name="connsiteY505" fmla="*/ 0 h 461130"/>
              <a:gd name="connsiteX506" fmla="*/ 17071734 w 17198836"/>
              <a:gd name="connsiteY506" fmla="*/ 219127 h 461130"/>
              <a:gd name="connsiteX507" fmla="*/ 17067106 w 17198836"/>
              <a:gd name="connsiteY507" fmla="*/ 270645 h 461130"/>
              <a:gd name="connsiteX508" fmla="*/ 17073430 w 17198836"/>
              <a:gd name="connsiteY508" fmla="*/ 261060 h 461130"/>
              <a:gd name="connsiteX509" fmla="*/ 17111386 w 17198836"/>
              <a:gd name="connsiteY509" fmla="*/ 243840 h 461130"/>
              <a:gd name="connsiteX510" fmla="*/ 17180334 w 17198836"/>
              <a:gd name="connsiteY510" fmla="*/ 308021 h 461130"/>
              <a:gd name="connsiteX511" fmla="*/ 17198836 w 17198836"/>
              <a:gd name="connsiteY511" fmla="*/ 369690 h 461130"/>
              <a:gd name="connsiteX512" fmla="*/ 118685 w 17198836"/>
              <a:gd name="connsiteY512" fmla="*/ 461130 h 461130"/>
              <a:gd name="connsiteX0" fmla="*/ 0 w 17198836"/>
              <a:gd name="connsiteY0" fmla="*/ 219127 h 461130"/>
              <a:gd name="connsiteX1" fmla="*/ 97508 w 17198836"/>
              <a:gd name="connsiteY1" fmla="*/ 0 h 461130"/>
              <a:gd name="connsiteX2" fmla="*/ 190388 w 17198836"/>
              <a:gd name="connsiteY2" fmla="*/ 270645 h 461130"/>
              <a:gd name="connsiteX3" fmla="*/ 196714 w 17198836"/>
              <a:gd name="connsiteY3" fmla="*/ 261060 h 461130"/>
              <a:gd name="connsiteX4" fmla="*/ 234668 w 17198836"/>
              <a:gd name="connsiteY4" fmla="*/ 243840 h 461130"/>
              <a:gd name="connsiteX5" fmla="*/ 254319 w 17198836"/>
              <a:gd name="connsiteY5" fmla="*/ 248292 h 461130"/>
              <a:gd name="connsiteX6" fmla="*/ 271580 w 17198836"/>
              <a:gd name="connsiteY6" fmla="*/ 260333 h 461130"/>
              <a:gd name="connsiteX7" fmla="*/ 267878 w 17198836"/>
              <a:gd name="connsiteY7" fmla="*/ 219127 h 461130"/>
              <a:gd name="connsiteX8" fmla="*/ 365386 w 17198836"/>
              <a:gd name="connsiteY8" fmla="*/ 0 h 461130"/>
              <a:gd name="connsiteX9" fmla="*/ 462894 w 17198836"/>
              <a:gd name="connsiteY9" fmla="*/ 219127 h 461130"/>
              <a:gd name="connsiteX10" fmla="*/ 458266 w 17198836"/>
              <a:gd name="connsiteY10" fmla="*/ 270645 h 461130"/>
              <a:gd name="connsiteX11" fmla="*/ 464592 w 17198836"/>
              <a:gd name="connsiteY11" fmla="*/ 261060 h 461130"/>
              <a:gd name="connsiteX12" fmla="*/ 502546 w 17198836"/>
              <a:gd name="connsiteY12" fmla="*/ 243840 h 461130"/>
              <a:gd name="connsiteX13" fmla="*/ 522197 w 17198836"/>
              <a:gd name="connsiteY13" fmla="*/ 248292 h 461130"/>
              <a:gd name="connsiteX14" fmla="*/ 539459 w 17198836"/>
              <a:gd name="connsiteY14" fmla="*/ 260334 h 461130"/>
              <a:gd name="connsiteX15" fmla="*/ 535757 w 17198836"/>
              <a:gd name="connsiteY15" fmla="*/ 219127 h 461130"/>
              <a:gd name="connsiteX16" fmla="*/ 633265 w 17198836"/>
              <a:gd name="connsiteY16" fmla="*/ 0 h 461130"/>
              <a:gd name="connsiteX17" fmla="*/ 730773 w 17198836"/>
              <a:gd name="connsiteY17" fmla="*/ 219127 h 461130"/>
              <a:gd name="connsiteX18" fmla="*/ 726145 w 17198836"/>
              <a:gd name="connsiteY18" fmla="*/ 270645 h 461130"/>
              <a:gd name="connsiteX19" fmla="*/ 732471 w 17198836"/>
              <a:gd name="connsiteY19" fmla="*/ 261060 h 461130"/>
              <a:gd name="connsiteX20" fmla="*/ 770425 w 17198836"/>
              <a:gd name="connsiteY20" fmla="*/ 243840 h 461130"/>
              <a:gd name="connsiteX21" fmla="*/ 790076 w 17198836"/>
              <a:gd name="connsiteY21" fmla="*/ 248292 h 461130"/>
              <a:gd name="connsiteX22" fmla="*/ 807337 w 17198836"/>
              <a:gd name="connsiteY22" fmla="*/ 260333 h 461130"/>
              <a:gd name="connsiteX23" fmla="*/ 803635 w 17198836"/>
              <a:gd name="connsiteY23" fmla="*/ 219127 h 461130"/>
              <a:gd name="connsiteX24" fmla="*/ 901143 w 17198836"/>
              <a:gd name="connsiteY24" fmla="*/ 0 h 461130"/>
              <a:gd name="connsiteX25" fmla="*/ 998651 w 17198836"/>
              <a:gd name="connsiteY25" fmla="*/ 219127 h 461130"/>
              <a:gd name="connsiteX26" fmla="*/ 994023 w 17198836"/>
              <a:gd name="connsiteY26" fmla="*/ 270645 h 461130"/>
              <a:gd name="connsiteX27" fmla="*/ 1000349 w 17198836"/>
              <a:gd name="connsiteY27" fmla="*/ 261060 h 461130"/>
              <a:gd name="connsiteX28" fmla="*/ 1038303 w 17198836"/>
              <a:gd name="connsiteY28" fmla="*/ 243840 h 461130"/>
              <a:gd name="connsiteX29" fmla="*/ 1057954 w 17198836"/>
              <a:gd name="connsiteY29" fmla="*/ 248292 h 461130"/>
              <a:gd name="connsiteX30" fmla="*/ 1075215 w 17198836"/>
              <a:gd name="connsiteY30" fmla="*/ 260333 h 461130"/>
              <a:gd name="connsiteX31" fmla="*/ 1071513 w 17198836"/>
              <a:gd name="connsiteY31" fmla="*/ 219127 h 461130"/>
              <a:gd name="connsiteX32" fmla="*/ 1169021 w 17198836"/>
              <a:gd name="connsiteY32" fmla="*/ 0 h 461130"/>
              <a:gd name="connsiteX33" fmla="*/ 1266529 w 17198836"/>
              <a:gd name="connsiteY33" fmla="*/ 219127 h 461130"/>
              <a:gd name="connsiteX34" fmla="*/ 1261901 w 17198836"/>
              <a:gd name="connsiteY34" fmla="*/ 270645 h 461130"/>
              <a:gd name="connsiteX35" fmla="*/ 1268227 w 17198836"/>
              <a:gd name="connsiteY35" fmla="*/ 261060 h 461130"/>
              <a:gd name="connsiteX36" fmla="*/ 1306181 w 17198836"/>
              <a:gd name="connsiteY36" fmla="*/ 243840 h 461130"/>
              <a:gd name="connsiteX37" fmla="*/ 1325832 w 17198836"/>
              <a:gd name="connsiteY37" fmla="*/ 248292 h 461130"/>
              <a:gd name="connsiteX38" fmla="*/ 1343094 w 17198836"/>
              <a:gd name="connsiteY38" fmla="*/ 260334 h 461130"/>
              <a:gd name="connsiteX39" fmla="*/ 1339392 w 17198836"/>
              <a:gd name="connsiteY39" fmla="*/ 219127 h 461130"/>
              <a:gd name="connsiteX40" fmla="*/ 1436900 w 17198836"/>
              <a:gd name="connsiteY40" fmla="*/ 0 h 461130"/>
              <a:gd name="connsiteX41" fmla="*/ 1534407 w 17198836"/>
              <a:gd name="connsiteY41" fmla="*/ 219127 h 461130"/>
              <a:gd name="connsiteX42" fmla="*/ 1529779 w 17198836"/>
              <a:gd name="connsiteY42" fmla="*/ 270645 h 461130"/>
              <a:gd name="connsiteX43" fmla="*/ 1536105 w 17198836"/>
              <a:gd name="connsiteY43" fmla="*/ 261060 h 461130"/>
              <a:gd name="connsiteX44" fmla="*/ 1574059 w 17198836"/>
              <a:gd name="connsiteY44" fmla="*/ 243840 h 461130"/>
              <a:gd name="connsiteX45" fmla="*/ 1593710 w 17198836"/>
              <a:gd name="connsiteY45" fmla="*/ 248292 h 461130"/>
              <a:gd name="connsiteX46" fmla="*/ 1610972 w 17198836"/>
              <a:gd name="connsiteY46" fmla="*/ 260333 h 461130"/>
              <a:gd name="connsiteX47" fmla="*/ 1607269 w 17198836"/>
              <a:gd name="connsiteY47" fmla="*/ 219127 h 461130"/>
              <a:gd name="connsiteX48" fmla="*/ 1704776 w 17198836"/>
              <a:gd name="connsiteY48" fmla="*/ 0 h 461130"/>
              <a:gd name="connsiteX49" fmla="*/ 1802285 w 17198836"/>
              <a:gd name="connsiteY49" fmla="*/ 219127 h 461130"/>
              <a:gd name="connsiteX50" fmla="*/ 1797658 w 17198836"/>
              <a:gd name="connsiteY50" fmla="*/ 270644 h 461130"/>
              <a:gd name="connsiteX51" fmla="*/ 1803982 w 17198836"/>
              <a:gd name="connsiteY51" fmla="*/ 261060 h 461130"/>
              <a:gd name="connsiteX52" fmla="*/ 1841936 w 17198836"/>
              <a:gd name="connsiteY52" fmla="*/ 243840 h 461130"/>
              <a:gd name="connsiteX53" fmla="*/ 1861588 w 17198836"/>
              <a:gd name="connsiteY53" fmla="*/ 248292 h 461130"/>
              <a:gd name="connsiteX54" fmla="*/ 1878849 w 17198836"/>
              <a:gd name="connsiteY54" fmla="*/ 260333 h 461130"/>
              <a:gd name="connsiteX55" fmla="*/ 1875148 w 17198836"/>
              <a:gd name="connsiteY55" fmla="*/ 219127 h 461130"/>
              <a:gd name="connsiteX56" fmla="*/ 1972656 w 17198836"/>
              <a:gd name="connsiteY56" fmla="*/ 0 h 461130"/>
              <a:gd name="connsiteX57" fmla="*/ 2070163 w 17198836"/>
              <a:gd name="connsiteY57" fmla="*/ 219127 h 461130"/>
              <a:gd name="connsiteX58" fmla="*/ 2065535 w 17198836"/>
              <a:gd name="connsiteY58" fmla="*/ 270645 h 461130"/>
              <a:gd name="connsiteX59" fmla="*/ 2071861 w 17198836"/>
              <a:gd name="connsiteY59" fmla="*/ 261060 h 461130"/>
              <a:gd name="connsiteX60" fmla="*/ 2109815 w 17198836"/>
              <a:gd name="connsiteY60" fmla="*/ 243840 h 461130"/>
              <a:gd name="connsiteX61" fmla="*/ 2129466 w 17198836"/>
              <a:gd name="connsiteY61" fmla="*/ 248292 h 461130"/>
              <a:gd name="connsiteX62" fmla="*/ 2146729 w 17198836"/>
              <a:gd name="connsiteY62" fmla="*/ 260334 h 461130"/>
              <a:gd name="connsiteX63" fmla="*/ 2143026 w 17198836"/>
              <a:gd name="connsiteY63" fmla="*/ 219127 h 461130"/>
              <a:gd name="connsiteX64" fmla="*/ 2240534 w 17198836"/>
              <a:gd name="connsiteY64" fmla="*/ 0 h 461130"/>
              <a:gd name="connsiteX65" fmla="*/ 2338041 w 17198836"/>
              <a:gd name="connsiteY65" fmla="*/ 219127 h 461130"/>
              <a:gd name="connsiteX66" fmla="*/ 2333414 w 17198836"/>
              <a:gd name="connsiteY66" fmla="*/ 270646 h 461130"/>
              <a:gd name="connsiteX67" fmla="*/ 2339741 w 17198836"/>
              <a:gd name="connsiteY67" fmla="*/ 261060 h 461130"/>
              <a:gd name="connsiteX68" fmla="*/ 2377694 w 17198836"/>
              <a:gd name="connsiteY68" fmla="*/ 243840 h 461130"/>
              <a:gd name="connsiteX69" fmla="*/ 2397346 w 17198836"/>
              <a:gd name="connsiteY69" fmla="*/ 248292 h 461130"/>
              <a:gd name="connsiteX70" fmla="*/ 2414606 w 17198836"/>
              <a:gd name="connsiteY70" fmla="*/ 260333 h 461130"/>
              <a:gd name="connsiteX71" fmla="*/ 2410905 w 17198836"/>
              <a:gd name="connsiteY71" fmla="*/ 219127 h 461130"/>
              <a:gd name="connsiteX72" fmla="*/ 2508413 w 17198836"/>
              <a:gd name="connsiteY72" fmla="*/ 0 h 461130"/>
              <a:gd name="connsiteX73" fmla="*/ 2605921 w 17198836"/>
              <a:gd name="connsiteY73" fmla="*/ 219127 h 461130"/>
              <a:gd name="connsiteX74" fmla="*/ 2601293 w 17198836"/>
              <a:gd name="connsiteY74" fmla="*/ 270643 h 461130"/>
              <a:gd name="connsiteX75" fmla="*/ 2607618 w 17198836"/>
              <a:gd name="connsiteY75" fmla="*/ 261060 h 461130"/>
              <a:gd name="connsiteX76" fmla="*/ 2645572 w 17198836"/>
              <a:gd name="connsiteY76" fmla="*/ 243840 h 461130"/>
              <a:gd name="connsiteX77" fmla="*/ 2665223 w 17198836"/>
              <a:gd name="connsiteY77" fmla="*/ 248292 h 461130"/>
              <a:gd name="connsiteX78" fmla="*/ 2682484 w 17198836"/>
              <a:gd name="connsiteY78" fmla="*/ 260333 h 461130"/>
              <a:gd name="connsiteX79" fmla="*/ 2678782 w 17198836"/>
              <a:gd name="connsiteY79" fmla="*/ 219127 h 461130"/>
              <a:gd name="connsiteX80" fmla="*/ 2776292 w 17198836"/>
              <a:gd name="connsiteY80" fmla="*/ 0 h 461130"/>
              <a:gd name="connsiteX81" fmla="*/ 2873798 w 17198836"/>
              <a:gd name="connsiteY81" fmla="*/ 219127 h 461130"/>
              <a:gd name="connsiteX82" fmla="*/ 2869171 w 17198836"/>
              <a:gd name="connsiteY82" fmla="*/ 270646 h 461130"/>
              <a:gd name="connsiteX83" fmla="*/ 2875496 w 17198836"/>
              <a:gd name="connsiteY83" fmla="*/ 261060 h 461130"/>
              <a:gd name="connsiteX84" fmla="*/ 2913451 w 17198836"/>
              <a:gd name="connsiteY84" fmla="*/ 243840 h 461130"/>
              <a:gd name="connsiteX85" fmla="*/ 2933103 w 17198836"/>
              <a:gd name="connsiteY85" fmla="*/ 248292 h 461130"/>
              <a:gd name="connsiteX86" fmla="*/ 2950363 w 17198836"/>
              <a:gd name="connsiteY86" fmla="*/ 260334 h 461130"/>
              <a:gd name="connsiteX87" fmla="*/ 2946662 w 17198836"/>
              <a:gd name="connsiteY87" fmla="*/ 219127 h 461130"/>
              <a:gd name="connsiteX88" fmla="*/ 3044169 w 17198836"/>
              <a:gd name="connsiteY88" fmla="*/ 0 h 461130"/>
              <a:gd name="connsiteX89" fmla="*/ 3141677 w 17198836"/>
              <a:gd name="connsiteY89" fmla="*/ 219127 h 461130"/>
              <a:gd name="connsiteX90" fmla="*/ 3137049 w 17198836"/>
              <a:gd name="connsiteY90" fmla="*/ 270645 h 461130"/>
              <a:gd name="connsiteX91" fmla="*/ 3143375 w 17198836"/>
              <a:gd name="connsiteY91" fmla="*/ 261060 h 461130"/>
              <a:gd name="connsiteX92" fmla="*/ 3181329 w 17198836"/>
              <a:gd name="connsiteY92" fmla="*/ 243840 h 461130"/>
              <a:gd name="connsiteX93" fmla="*/ 3200980 w 17198836"/>
              <a:gd name="connsiteY93" fmla="*/ 248292 h 461130"/>
              <a:gd name="connsiteX94" fmla="*/ 3218241 w 17198836"/>
              <a:gd name="connsiteY94" fmla="*/ 260333 h 461130"/>
              <a:gd name="connsiteX95" fmla="*/ 3214539 w 17198836"/>
              <a:gd name="connsiteY95" fmla="*/ 219127 h 461130"/>
              <a:gd name="connsiteX96" fmla="*/ 3312047 w 17198836"/>
              <a:gd name="connsiteY96" fmla="*/ 0 h 461130"/>
              <a:gd name="connsiteX97" fmla="*/ 3409555 w 17198836"/>
              <a:gd name="connsiteY97" fmla="*/ 219127 h 461130"/>
              <a:gd name="connsiteX98" fmla="*/ 3404928 w 17198836"/>
              <a:gd name="connsiteY98" fmla="*/ 270645 h 461130"/>
              <a:gd name="connsiteX99" fmla="*/ 3411253 w 17198836"/>
              <a:gd name="connsiteY99" fmla="*/ 261060 h 461130"/>
              <a:gd name="connsiteX100" fmla="*/ 3449207 w 17198836"/>
              <a:gd name="connsiteY100" fmla="*/ 243840 h 461130"/>
              <a:gd name="connsiteX101" fmla="*/ 3468858 w 17198836"/>
              <a:gd name="connsiteY101" fmla="*/ 248292 h 461130"/>
              <a:gd name="connsiteX102" fmla="*/ 3486118 w 17198836"/>
              <a:gd name="connsiteY102" fmla="*/ 260332 h 461130"/>
              <a:gd name="connsiteX103" fmla="*/ 3482418 w 17198836"/>
              <a:gd name="connsiteY103" fmla="*/ 219127 h 461130"/>
              <a:gd name="connsiteX104" fmla="*/ 3579926 w 17198836"/>
              <a:gd name="connsiteY104" fmla="*/ 0 h 461130"/>
              <a:gd name="connsiteX105" fmla="*/ 3677433 w 17198836"/>
              <a:gd name="connsiteY105" fmla="*/ 219127 h 461130"/>
              <a:gd name="connsiteX106" fmla="*/ 3672805 w 17198836"/>
              <a:gd name="connsiteY106" fmla="*/ 270645 h 461130"/>
              <a:gd name="connsiteX107" fmla="*/ 3679132 w 17198836"/>
              <a:gd name="connsiteY107" fmla="*/ 261060 h 461130"/>
              <a:gd name="connsiteX108" fmla="*/ 3717085 w 17198836"/>
              <a:gd name="connsiteY108" fmla="*/ 243840 h 461130"/>
              <a:gd name="connsiteX109" fmla="*/ 3736738 w 17198836"/>
              <a:gd name="connsiteY109" fmla="*/ 248292 h 461130"/>
              <a:gd name="connsiteX110" fmla="*/ 3753997 w 17198836"/>
              <a:gd name="connsiteY110" fmla="*/ 260333 h 461130"/>
              <a:gd name="connsiteX111" fmla="*/ 3750294 w 17198836"/>
              <a:gd name="connsiteY111" fmla="*/ 219127 h 461130"/>
              <a:gd name="connsiteX112" fmla="*/ 3847802 w 17198836"/>
              <a:gd name="connsiteY112" fmla="*/ 0 h 461130"/>
              <a:gd name="connsiteX113" fmla="*/ 3945311 w 17198836"/>
              <a:gd name="connsiteY113" fmla="*/ 219127 h 461130"/>
              <a:gd name="connsiteX114" fmla="*/ 3940684 w 17198836"/>
              <a:gd name="connsiteY114" fmla="*/ 270645 h 461130"/>
              <a:gd name="connsiteX115" fmla="*/ 3947008 w 17198836"/>
              <a:gd name="connsiteY115" fmla="*/ 261060 h 461130"/>
              <a:gd name="connsiteX116" fmla="*/ 3984963 w 17198836"/>
              <a:gd name="connsiteY116" fmla="*/ 243840 h 461130"/>
              <a:gd name="connsiteX117" fmla="*/ 4004614 w 17198836"/>
              <a:gd name="connsiteY117" fmla="*/ 248292 h 461130"/>
              <a:gd name="connsiteX118" fmla="*/ 4021875 w 17198836"/>
              <a:gd name="connsiteY118" fmla="*/ 260334 h 461130"/>
              <a:gd name="connsiteX119" fmla="*/ 4018175 w 17198836"/>
              <a:gd name="connsiteY119" fmla="*/ 219127 h 461130"/>
              <a:gd name="connsiteX120" fmla="*/ 4115683 w 17198836"/>
              <a:gd name="connsiteY120" fmla="*/ 0 h 461130"/>
              <a:gd name="connsiteX121" fmla="*/ 4213190 w 17198836"/>
              <a:gd name="connsiteY121" fmla="*/ 219127 h 461130"/>
              <a:gd name="connsiteX122" fmla="*/ 4208562 w 17198836"/>
              <a:gd name="connsiteY122" fmla="*/ 270645 h 461130"/>
              <a:gd name="connsiteX123" fmla="*/ 4214889 w 17198836"/>
              <a:gd name="connsiteY123" fmla="*/ 261060 h 461130"/>
              <a:gd name="connsiteX124" fmla="*/ 4252842 w 17198836"/>
              <a:gd name="connsiteY124" fmla="*/ 243840 h 461130"/>
              <a:gd name="connsiteX125" fmla="*/ 4272495 w 17198836"/>
              <a:gd name="connsiteY125" fmla="*/ 248292 h 461130"/>
              <a:gd name="connsiteX126" fmla="*/ 4289755 w 17198836"/>
              <a:gd name="connsiteY126" fmla="*/ 260333 h 461130"/>
              <a:gd name="connsiteX127" fmla="*/ 4286051 w 17198836"/>
              <a:gd name="connsiteY127" fmla="*/ 219127 h 461130"/>
              <a:gd name="connsiteX128" fmla="*/ 4383559 w 17198836"/>
              <a:gd name="connsiteY128" fmla="*/ 0 h 461130"/>
              <a:gd name="connsiteX129" fmla="*/ 4481068 w 17198836"/>
              <a:gd name="connsiteY129" fmla="*/ 219127 h 461130"/>
              <a:gd name="connsiteX130" fmla="*/ 4476441 w 17198836"/>
              <a:gd name="connsiteY130" fmla="*/ 270645 h 461130"/>
              <a:gd name="connsiteX131" fmla="*/ 4482765 w 17198836"/>
              <a:gd name="connsiteY131" fmla="*/ 261060 h 461130"/>
              <a:gd name="connsiteX132" fmla="*/ 4520720 w 17198836"/>
              <a:gd name="connsiteY132" fmla="*/ 243840 h 461130"/>
              <a:gd name="connsiteX133" fmla="*/ 4540370 w 17198836"/>
              <a:gd name="connsiteY133" fmla="*/ 248292 h 461130"/>
              <a:gd name="connsiteX134" fmla="*/ 4557632 w 17198836"/>
              <a:gd name="connsiteY134" fmla="*/ 260333 h 461130"/>
              <a:gd name="connsiteX135" fmla="*/ 4553931 w 17198836"/>
              <a:gd name="connsiteY135" fmla="*/ 219127 h 461130"/>
              <a:gd name="connsiteX136" fmla="*/ 4651438 w 17198836"/>
              <a:gd name="connsiteY136" fmla="*/ 0 h 461130"/>
              <a:gd name="connsiteX137" fmla="*/ 4748946 w 17198836"/>
              <a:gd name="connsiteY137" fmla="*/ 219127 h 461130"/>
              <a:gd name="connsiteX138" fmla="*/ 4744319 w 17198836"/>
              <a:gd name="connsiteY138" fmla="*/ 270645 h 461130"/>
              <a:gd name="connsiteX139" fmla="*/ 4750644 w 17198836"/>
              <a:gd name="connsiteY139" fmla="*/ 261060 h 461130"/>
              <a:gd name="connsiteX140" fmla="*/ 4788599 w 17198836"/>
              <a:gd name="connsiteY140" fmla="*/ 243840 h 461130"/>
              <a:gd name="connsiteX141" fmla="*/ 4808249 w 17198836"/>
              <a:gd name="connsiteY141" fmla="*/ 248292 h 461130"/>
              <a:gd name="connsiteX142" fmla="*/ 4825512 w 17198836"/>
              <a:gd name="connsiteY142" fmla="*/ 260334 h 461130"/>
              <a:gd name="connsiteX143" fmla="*/ 4821808 w 17198836"/>
              <a:gd name="connsiteY143" fmla="*/ 219127 h 461130"/>
              <a:gd name="connsiteX144" fmla="*/ 4919316 w 17198836"/>
              <a:gd name="connsiteY144" fmla="*/ 0 h 461130"/>
              <a:gd name="connsiteX145" fmla="*/ 5016825 w 17198836"/>
              <a:gd name="connsiteY145" fmla="*/ 219127 h 461130"/>
              <a:gd name="connsiteX146" fmla="*/ 5012198 w 17198836"/>
              <a:gd name="connsiteY146" fmla="*/ 270645 h 461130"/>
              <a:gd name="connsiteX147" fmla="*/ 5018522 w 17198836"/>
              <a:gd name="connsiteY147" fmla="*/ 261060 h 461130"/>
              <a:gd name="connsiteX148" fmla="*/ 5056477 w 17198836"/>
              <a:gd name="connsiteY148" fmla="*/ 243840 h 461130"/>
              <a:gd name="connsiteX149" fmla="*/ 5076127 w 17198836"/>
              <a:gd name="connsiteY149" fmla="*/ 248292 h 461130"/>
              <a:gd name="connsiteX150" fmla="*/ 5093388 w 17198836"/>
              <a:gd name="connsiteY150" fmla="*/ 260333 h 461130"/>
              <a:gd name="connsiteX151" fmla="*/ 5089688 w 17198836"/>
              <a:gd name="connsiteY151" fmla="*/ 219127 h 461130"/>
              <a:gd name="connsiteX152" fmla="*/ 5187195 w 17198836"/>
              <a:gd name="connsiteY152" fmla="*/ 0 h 461130"/>
              <a:gd name="connsiteX153" fmla="*/ 5284703 w 17198836"/>
              <a:gd name="connsiteY153" fmla="*/ 219127 h 461130"/>
              <a:gd name="connsiteX154" fmla="*/ 5280076 w 17198836"/>
              <a:gd name="connsiteY154" fmla="*/ 270645 h 461130"/>
              <a:gd name="connsiteX155" fmla="*/ 5286401 w 17198836"/>
              <a:gd name="connsiteY155" fmla="*/ 261060 h 461130"/>
              <a:gd name="connsiteX156" fmla="*/ 5324355 w 17198836"/>
              <a:gd name="connsiteY156" fmla="*/ 243840 h 461130"/>
              <a:gd name="connsiteX157" fmla="*/ 5344006 w 17198836"/>
              <a:gd name="connsiteY157" fmla="*/ 248292 h 461130"/>
              <a:gd name="connsiteX158" fmla="*/ 5361267 w 17198836"/>
              <a:gd name="connsiteY158" fmla="*/ 260333 h 461130"/>
              <a:gd name="connsiteX159" fmla="*/ 5357564 w 17198836"/>
              <a:gd name="connsiteY159" fmla="*/ 219127 h 461130"/>
              <a:gd name="connsiteX160" fmla="*/ 5455073 w 17198836"/>
              <a:gd name="connsiteY160" fmla="*/ 0 h 461130"/>
              <a:gd name="connsiteX161" fmla="*/ 5552582 w 17198836"/>
              <a:gd name="connsiteY161" fmla="*/ 219127 h 461130"/>
              <a:gd name="connsiteX162" fmla="*/ 5547952 w 17198836"/>
              <a:gd name="connsiteY162" fmla="*/ 270645 h 461130"/>
              <a:gd name="connsiteX163" fmla="*/ 5554279 w 17198836"/>
              <a:gd name="connsiteY163" fmla="*/ 261060 h 461130"/>
              <a:gd name="connsiteX164" fmla="*/ 5592233 w 17198836"/>
              <a:gd name="connsiteY164" fmla="*/ 243840 h 461130"/>
              <a:gd name="connsiteX165" fmla="*/ 5611884 w 17198836"/>
              <a:gd name="connsiteY165" fmla="*/ 248292 h 461130"/>
              <a:gd name="connsiteX166" fmla="*/ 5629145 w 17198836"/>
              <a:gd name="connsiteY166" fmla="*/ 260334 h 461130"/>
              <a:gd name="connsiteX167" fmla="*/ 5625445 w 17198836"/>
              <a:gd name="connsiteY167" fmla="*/ 219127 h 461130"/>
              <a:gd name="connsiteX168" fmla="*/ 5722952 w 17198836"/>
              <a:gd name="connsiteY168" fmla="*/ 0 h 461130"/>
              <a:gd name="connsiteX169" fmla="*/ 5820460 w 17198836"/>
              <a:gd name="connsiteY169" fmla="*/ 219127 h 461130"/>
              <a:gd name="connsiteX170" fmla="*/ 5815833 w 17198836"/>
              <a:gd name="connsiteY170" fmla="*/ 270645 h 461130"/>
              <a:gd name="connsiteX171" fmla="*/ 5822158 w 17198836"/>
              <a:gd name="connsiteY171" fmla="*/ 261060 h 461130"/>
              <a:gd name="connsiteX172" fmla="*/ 5860112 w 17198836"/>
              <a:gd name="connsiteY172" fmla="*/ 243840 h 461130"/>
              <a:gd name="connsiteX173" fmla="*/ 5879763 w 17198836"/>
              <a:gd name="connsiteY173" fmla="*/ 248292 h 461130"/>
              <a:gd name="connsiteX174" fmla="*/ 5897024 w 17198836"/>
              <a:gd name="connsiteY174" fmla="*/ 260333 h 461130"/>
              <a:gd name="connsiteX175" fmla="*/ 5893321 w 17198836"/>
              <a:gd name="connsiteY175" fmla="*/ 219127 h 461130"/>
              <a:gd name="connsiteX176" fmla="*/ 5990830 w 17198836"/>
              <a:gd name="connsiteY176" fmla="*/ 0 h 461130"/>
              <a:gd name="connsiteX177" fmla="*/ 6088339 w 17198836"/>
              <a:gd name="connsiteY177" fmla="*/ 219127 h 461130"/>
              <a:gd name="connsiteX178" fmla="*/ 6083709 w 17198836"/>
              <a:gd name="connsiteY178" fmla="*/ 270645 h 461130"/>
              <a:gd name="connsiteX179" fmla="*/ 6090036 w 17198836"/>
              <a:gd name="connsiteY179" fmla="*/ 261060 h 461130"/>
              <a:gd name="connsiteX180" fmla="*/ 6127990 w 17198836"/>
              <a:gd name="connsiteY180" fmla="*/ 243840 h 461130"/>
              <a:gd name="connsiteX181" fmla="*/ 6147641 w 17198836"/>
              <a:gd name="connsiteY181" fmla="*/ 248292 h 461130"/>
              <a:gd name="connsiteX182" fmla="*/ 6164902 w 17198836"/>
              <a:gd name="connsiteY182" fmla="*/ 260333 h 461130"/>
              <a:gd name="connsiteX183" fmla="*/ 6161200 w 17198836"/>
              <a:gd name="connsiteY183" fmla="*/ 219127 h 461130"/>
              <a:gd name="connsiteX184" fmla="*/ 6258708 w 17198836"/>
              <a:gd name="connsiteY184" fmla="*/ 0 h 461130"/>
              <a:gd name="connsiteX185" fmla="*/ 6356216 w 17198836"/>
              <a:gd name="connsiteY185" fmla="*/ 219127 h 461130"/>
              <a:gd name="connsiteX186" fmla="*/ 6351588 w 17198836"/>
              <a:gd name="connsiteY186" fmla="*/ 270645 h 461130"/>
              <a:gd name="connsiteX187" fmla="*/ 6357914 w 17198836"/>
              <a:gd name="connsiteY187" fmla="*/ 261060 h 461130"/>
              <a:gd name="connsiteX188" fmla="*/ 6395869 w 17198836"/>
              <a:gd name="connsiteY188" fmla="*/ 243840 h 461130"/>
              <a:gd name="connsiteX189" fmla="*/ 6415519 w 17198836"/>
              <a:gd name="connsiteY189" fmla="*/ 248292 h 461130"/>
              <a:gd name="connsiteX190" fmla="*/ 6432781 w 17198836"/>
              <a:gd name="connsiteY190" fmla="*/ 260334 h 461130"/>
              <a:gd name="connsiteX191" fmla="*/ 6429078 w 17198836"/>
              <a:gd name="connsiteY191" fmla="*/ 219127 h 461130"/>
              <a:gd name="connsiteX192" fmla="*/ 6526587 w 17198836"/>
              <a:gd name="connsiteY192" fmla="*/ 0 h 461130"/>
              <a:gd name="connsiteX193" fmla="*/ 6624096 w 17198836"/>
              <a:gd name="connsiteY193" fmla="*/ 219127 h 461130"/>
              <a:gd name="connsiteX194" fmla="*/ 6619466 w 17198836"/>
              <a:gd name="connsiteY194" fmla="*/ 270645 h 461130"/>
              <a:gd name="connsiteX195" fmla="*/ 6625793 w 17198836"/>
              <a:gd name="connsiteY195" fmla="*/ 261060 h 461130"/>
              <a:gd name="connsiteX196" fmla="*/ 6663747 w 17198836"/>
              <a:gd name="connsiteY196" fmla="*/ 243840 h 461130"/>
              <a:gd name="connsiteX197" fmla="*/ 6683398 w 17198836"/>
              <a:gd name="connsiteY197" fmla="*/ 248292 h 461130"/>
              <a:gd name="connsiteX198" fmla="*/ 6700659 w 17198836"/>
              <a:gd name="connsiteY198" fmla="*/ 260333 h 461130"/>
              <a:gd name="connsiteX199" fmla="*/ 6696957 w 17198836"/>
              <a:gd name="connsiteY199" fmla="*/ 219127 h 461130"/>
              <a:gd name="connsiteX200" fmla="*/ 6794465 w 17198836"/>
              <a:gd name="connsiteY200" fmla="*/ 0 h 461130"/>
              <a:gd name="connsiteX201" fmla="*/ 6891973 w 17198836"/>
              <a:gd name="connsiteY201" fmla="*/ 219127 h 461130"/>
              <a:gd name="connsiteX202" fmla="*/ 6887345 w 17198836"/>
              <a:gd name="connsiteY202" fmla="*/ 270645 h 461130"/>
              <a:gd name="connsiteX203" fmla="*/ 6893671 w 17198836"/>
              <a:gd name="connsiteY203" fmla="*/ 261060 h 461130"/>
              <a:gd name="connsiteX204" fmla="*/ 6931626 w 17198836"/>
              <a:gd name="connsiteY204" fmla="*/ 243840 h 461130"/>
              <a:gd name="connsiteX205" fmla="*/ 6951276 w 17198836"/>
              <a:gd name="connsiteY205" fmla="*/ 248292 h 461130"/>
              <a:gd name="connsiteX206" fmla="*/ 6968537 w 17198836"/>
              <a:gd name="connsiteY206" fmla="*/ 260333 h 461130"/>
              <a:gd name="connsiteX207" fmla="*/ 6964835 w 17198836"/>
              <a:gd name="connsiteY207" fmla="*/ 219127 h 461130"/>
              <a:gd name="connsiteX208" fmla="*/ 7062344 w 17198836"/>
              <a:gd name="connsiteY208" fmla="*/ 0 h 461130"/>
              <a:gd name="connsiteX209" fmla="*/ 7159852 w 17198836"/>
              <a:gd name="connsiteY209" fmla="*/ 219127 h 461130"/>
              <a:gd name="connsiteX210" fmla="*/ 7155223 w 17198836"/>
              <a:gd name="connsiteY210" fmla="*/ 270645 h 461130"/>
              <a:gd name="connsiteX211" fmla="*/ 7161550 w 17198836"/>
              <a:gd name="connsiteY211" fmla="*/ 261060 h 461130"/>
              <a:gd name="connsiteX212" fmla="*/ 7199502 w 17198836"/>
              <a:gd name="connsiteY212" fmla="*/ 243840 h 461130"/>
              <a:gd name="connsiteX213" fmla="*/ 7219155 w 17198836"/>
              <a:gd name="connsiteY213" fmla="*/ 248292 h 461130"/>
              <a:gd name="connsiteX214" fmla="*/ 7236416 w 17198836"/>
              <a:gd name="connsiteY214" fmla="*/ 260334 h 461130"/>
              <a:gd name="connsiteX215" fmla="*/ 7232714 w 17198836"/>
              <a:gd name="connsiteY215" fmla="*/ 219127 h 461130"/>
              <a:gd name="connsiteX216" fmla="*/ 7330222 w 17198836"/>
              <a:gd name="connsiteY216" fmla="*/ 0 h 461130"/>
              <a:gd name="connsiteX217" fmla="*/ 7427730 w 17198836"/>
              <a:gd name="connsiteY217" fmla="*/ 219127 h 461130"/>
              <a:gd name="connsiteX218" fmla="*/ 7423102 w 17198836"/>
              <a:gd name="connsiteY218" fmla="*/ 270645 h 461130"/>
              <a:gd name="connsiteX219" fmla="*/ 7429428 w 17198836"/>
              <a:gd name="connsiteY219" fmla="*/ 261060 h 461130"/>
              <a:gd name="connsiteX220" fmla="*/ 7467383 w 17198836"/>
              <a:gd name="connsiteY220" fmla="*/ 243840 h 461130"/>
              <a:gd name="connsiteX221" fmla="*/ 7487033 w 17198836"/>
              <a:gd name="connsiteY221" fmla="*/ 248292 h 461130"/>
              <a:gd name="connsiteX222" fmla="*/ 7504294 w 17198836"/>
              <a:gd name="connsiteY222" fmla="*/ 260333 h 461130"/>
              <a:gd name="connsiteX223" fmla="*/ 7500592 w 17198836"/>
              <a:gd name="connsiteY223" fmla="*/ 219127 h 461130"/>
              <a:gd name="connsiteX224" fmla="*/ 7598101 w 17198836"/>
              <a:gd name="connsiteY224" fmla="*/ 0 h 461130"/>
              <a:gd name="connsiteX225" fmla="*/ 7695607 w 17198836"/>
              <a:gd name="connsiteY225" fmla="*/ 219127 h 461130"/>
              <a:gd name="connsiteX226" fmla="*/ 7690979 w 17198836"/>
              <a:gd name="connsiteY226" fmla="*/ 270645 h 461130"/>
              <a:gd name="connsiteX227" fmla="*/ 7697305 w 17198836"/>
              <a:gd name="connsiteY227" fmla="*/ 261060 h 461130"/>
              <a:gd name="connsiteX228" fmla="*/ 7735259 w 17198836"/>
              <a:gd name="connsiteY228" fmla="*/ 243840 h 461130"/>
              <a:gd name="connsiteX229" fmla="*/ 7754910 w 17198836"/>
              <a:gd name="connsiteY229" fmla="*/ 248292 h 461130"/>
              <a:gd name="connsiteX230" fmla="*/ 7772171 w 17198836"/>
              <a:gd name="connsiteY230" fmla="*/ 260333 h 461130"/>
              <a:gd name="connsiteX231" fmla="*/ 7768469 w 17198836"/>
              <a:gd name="connsiteY231" fmla="*/ 219127 h 461130"/>
              <a:gd name="connsiteX232" fmla="*/ 7865977 w 17198836"/>
              <a:gd name="connsiteY232" fmla="*/ 0 h 461130"/>
              <a:gd name="connsiteX233" fmla="*/ 7963485 w 17198836"/>
              <a:gd name="connsiteY233" fmla="*/ 219127 h 461130"/>
              <a:gd name="connsiteX234" fmla="*/ 7958857 w 17198836"/>
              <a:gd name="connsiteY234" fmla="*/ 270645 h 461130"/>
              <a:gd name="connsiteX235" fmla="*/ 7965182 w 17198836"/>
              <a:gd name="connsiteY235" fmla="*/ 261060 h 461130"/>
              <a:gd name="connsiteX236" fmla="*/ 8003137 w 17198836"/>
              <a:gd name="connsiteY236" fmla="*/ 243840 h 461130"/>
              <a:gd name="connsiteX237" fmla="*/ 8022788 w 17198836"/>
              <a:gd name="connsiteY237" fmla="*/ 248292 h 461130"/>
              <a:gd name="connsiteX238" fmla="*/ 8040050 w 17198836"/>
              <a:gd name="connsiteY238" fmla="*/ 260334 h 461130"/>
              <a:gd name="connsiteX239" fmla="*/ 8036348 w 17198836"/>
              <a:gd name="connsiteY239" fmla="*/ 219127 h 461130"/>
              <a:gd name="connsiteX240" fmla="*/ 8133856 w 17198836"/>
              <a:gd name="connsiteY240" fmla="*/ 0 h 461130"/>
              <a:gd name="connsiteX241" fmla="*/ 8231364 w 17198836"/>
              <a:gd name="connsiteY241" fmla="*/ 219127 h 461130"/>
              <a:gd name="connsiteX242" fmla="*/ 8226736 w 17198836"/>
              <a:gd name="connsiteY242" fmla="*/ 270645 h 461130"/>
              <a:gd name="connsiteX243" fmla="*/ 8233062 w 17198836"/>
              <a:gd name="connsiteY243" fmla="*/ 261060 h 461130"/>
              <a:gd name="connsiteX244" fmla="*/ 8271016 w 17198836"/>
              <a:gd name="connsiteY244" fmla="*/ 243840 h 461130"/>
              <a:gd name="connsiteX245" fmla="*/ 8290667 w 17198836"/>
              <a:gd name="connsiteY245" fmla="*/ 248292 h 461130"/>
              <a:gd name="connsiteX246" fmla="*/ 8307919 w 17198836"/>
              <a:gd name="connsiteY246" fmla="*/ 260327 h 461130"/>
              <a:gd name="connsiteX247" fmla="*/ 8304218 w 17198836"/>
              <a:gd name="connsiteY247" fmla="*/ 219127 h 461130"/>
              <a:gd name="connsiteX248" fmla="*/ 8401726 w 17198836"/>
              <a:gd name="connsiteY248" fmla="*/ 0 h 461130"/>
              <a:gd name="connsiteX249" fmla="*/ 8499234 w 17198836"/>
              <a:gd name="connsiteY249" fmla="*/ 219127 h 461130"/>
              <a:gd name="connsiteX250" fmla="*/ 8494606 w 17198836"/>
              <a:gd name="connsiteY250" fmla="*/ 270645 h 461130"/>
              <a:gd name="connsiteX251" fmla="*/ 8500931 w 17198836"/>
              <a:gd name="connsiteY251" fmla="*/ 261060 h 461130"/>
              <a:gd name="connsiteX252" fmla="*/ 8538886 w 17198836"/>
              <a:gd name="connsiteY252" fmla="*/ 243840 h 461130"/>
              <a:gd name="connsiteX253" fmla="*/ 8558538 w 17198836"/>
              <a:gd name="connsiteY253" fmla="*/ 248292 h 461130"/>
              <a:gd name="connsiteX254" fmla="*/ 8576229 w 17198836"/>
              <a:gd name="connsiteY254" fmla="*/ 260634 h 461130"/>
              <a:gd name="connsiteX255" fmla="*/ 8572500 w 17198836"/>
              <a:gd name="connsiteY255" fmla="*/ 219127 h 461130"/>
              <a:gd name="connsiteX256" fmla="*/ 8670008 w 17198836"/>
              <a:gd name="connsiteY256" fmla="*/ 0 h 461130"/>
              <a:gd name="connsiteX257" fmla="*/ 8767516 w 17198836"/>
              <a:gd name="connsiteY257" fmla="*/ 219127 h 461130"/>
              <a:gd name="connsiteX258" fmla="*/ 8762888 w 17198836"/>
              <a:gd name="connsiteY258" fmla="*/ 270645 h 461130"/>
              <a:gd name="connsiteX259" fmla="*/ 8769214 w 17198836"/>
              <a:gd name="connsiteY259" fmla="*/ 261060 h 461130"/>
              <a:gd name="connsiteX260" fmla="*/ 8807168 w 17198836"/>
              <a:gd name="connsiteY260" fmla="*/ 243840 h 461130"/>
              <a:gd name="connsiteX261" fmla="*/ 8826819 w 17198836"/>
              <a:gd name="connsiteY261" fmla="*/ 248292 h 461130"/>
              <a:gd name="connsiteX262" fmla="*/ 8844080 w 17198836"/>
              <a:gd name="connsiteY262" fmla="*/ 260333 h 461130"/>
              <a:gd name="connsiteX263" fmla="*/ 8840378 w 17198836"/>
              <a:gd name="connsiteY263" fmla="*/ 219127 h 461130"/>
              <a:gd name="connsiteX264" fmla="*/ 8937886 w 17198836"/>
              <a:gd name="connsiteY264" fmla="*/ 0 h 461130"/>
              <a:gd name="connsiteX265" fmla="*/ 9035394 w 17198836"/>
              <a:gd name="connsiteY265" fmla="*/ 219127 h 461130"/>
              <a:gd name="connsiteX266" fmla="*/ 9030766 w 17198836"/>
              <a:gd name="connsiteY266" fmla="*/ 270645 h 461130"/>
              <a:gd name="connsiteX267" fmla="*/ 9037092 w 17198836"/>
              <a:gd name="connsiteY267" fmla="*/ 261060 h 461130"/>
              <a:gd name="connsiteX268" fmla="*/ 9075046 w 17198836"/>
              <a:gd name="connsiteY268" fmla="*/ 243840 h 461130"/>
              <a:gd name="connsiteX269" fmla="*/ 9094697 w 17198836"/>
              <a:gd name="connsiteY269" fmla="*/ 248292 h 461130"/>
              <a:gd name="connsiteX270" fmla="*/ 9111959 w 17198836"/>
              <a:gd name="connsiteY270" fmla="*/ 260334 h 461130"/>
              <a:gd name="connsiteX271" fmla="*/ 9108257 w 17198836"/>
              <a:gd name="connsiteY271" fmla="*/ 219127 h 461130"/>
              <a:gd name="connsiteX272" fmla="*/ 9205765 w 17198836"/>
              <a:gd name="connsiteY272" fmla="*/ 0 h 461130"/>
              <a:gd name="connsiteX273" fmla="*/ 9303273 w 17198836"/>
              <a:gd name="connsiteY273" fmla="*/ 219127 h 461130"/>
              <a:gd name="connsiteX274" fmla="*/ 9298645 w 17198836"/>
              <a:gd name="connsiteY274" fmla="*/ 270645 h 461130"/>
              <a:gd name="connsiteX275" fmla="*/ 9304971 w 17198836"/>
              <a:gd name="connsiteY275" fmla="*/ 261060 h 461130"/>
              <a:gd name="connsiteX276" fmla="*/ 9342925 w 17198836"/>
              <a:gd name="connsiteY276" fmla="*/ 243840 h 461130"/>
              <a:gd name="connsiteX277" fmla="*/ 9362576 w 17198836"/>
              <a:gd name="connsiteY277" fmla="*/ 248292 h 461130"/>
              <a:gd name="connsiteX278" fmla="*/ 9379837 w 17198836"/>
              <a:gd name="connsiteY278" fmla="*/ 260333 h 461130"/>
              <a:gd name="connsiteX279" fmla="*/ 9376135 w 17198836"/>
              <a:gd name="connsiteY279" fmla="*/ 219127 h 461130"/>
              <a:gd name="connsiteX280" fmla="*/ 9473643 w 17198836"/>
              <a:gd name="connsiteY280" fmla="*/ 0 h 461130"/>
              <a:gd name="connsiteX281" fmla="*/ 9571151 w 17198836"/>
              <a:gd name="connsiteY281" fmla="*/ 219127 h 461130"/>
              <a:gd name="connsiteX282" fmla="*/ 9566523 w 17198836"/>
              <a:gd name="connsiteY282" fmla="*/ 270645 h 461130"/>
              <a:gd name="connsiteX283" fmla="*/ 9572849 w 17198836"/>
              <a:gd name="connsiteY283" fmla="*/ 261060 h 461130"/>
              <a:gd name="connsiteX284" fmla="*/ 9610803 w 17198836"/>
              <a:gd name="connsiteY284" fmla="*/ 243840 h 461130"/>
              <a:gd name="connsiteX285" fmla="*/ 9630454 w 17198836"/>
              <a:gd name="connsiteY285" fmla="*/ 248292 h 461130"/>
              <a:gd name="connsiteX286" fmla="*/ 9647715 w 17198836"/>
              <a:gd name="connsiteY286" fmla="*/ 260333 h 461130"/>
              <a:gd name="connsiteX287" fmla="*/ 9644013 w 17198836"/>
              <a:gd name="connsiteY287" fmla="*/ 219127 h 461130"/>
              <a:gd name="connsiteX288" fmla="*/ 9741521 w 17198836"/>
              <a:gd name="connsiteY288" fmla="*/ 0 h 461130"/>
              <a:gd name="connsiteX289" fmla="*/ 9839029 w 17198836"/>
              <a:gd name="connsiteY289" fmla="*/ 219127 h 461130"/>
              <a:gd name="connsiteX290" fmla="*/ 9834401 w 17198836"/>
              <a:gd name="connsiteY290" fmla="*/ 270645 h 461130"/>
              <a:gd name="connsiteX291" fmla="*/ 9840727 w 17198836"/>
              <a:gd name="connsiteY291" fmla="*/ 261060 h 461130"/>
              <a:gd name="connsiteX292" fmla="*/ 9878681 w 17198836"/>
              <a:gd name="connsiteY292" fmla="*/ 243840 h 461130"/>
              <a:gd name="connsiteX293" fmla="*/ 9898332 w 17198836"/>
              <a:gd name="connsiteY293" fmla="*/ 248292 h 461130"/>
              <a:gd name="connsiteX294" fmla="*/ 9915594 w 17198836"/>
              <a:gd name="connsiteY294" fmla="*/ 260334 h 461130"/>
              <a:gd name="connsiteX295" fmla="*/ 9911892 w 17198836"/>
              <a:gd name="connsiteY295" fmla="*/ 219127 h 461130"/>
              <a:gd name="connsiteX296" fmla="*/ 10009399 w 17198836"/>
              <a:gd name="connsiteY296" fmla="*/ 0 h 461130"/>
              <a:gd name="connsiteX297" fmla="*/ 10106907 w 17198836"/>
              <a:gd name="connsiteY297" fmla="*/ 219127 h 461130"/>
              <a:gd name="connsiteX298" fmla="*/ 10102279 w 17198836"/>
              <a:gd name="connsiteY298" fmla="*/ 270645 h 461130"/>
              <a:gd name="connsiteX299" fmla="*/ 10108605 w 17198836"/>
              <a:gd name="connsiteY299" fmla="*/ 261060 h 461130"/>
              <a:gd name="connsiteX300" fmla="*/ 10146559 w 17198836"/>
              <a:gd name="connsiteY300" fmla="*/ 243840 h 461130"/>
              <a:gd name="connsiteX301" fmla="*/ 10166210 w 17198836"/>
              <a:gd name="connsiteY301" fmla="*/ 248292 h 461130"/>
              <a:gd name="connsiteX302" fmla="*/ 10183471 w 17198836"/>
              <a:gd name="connsiteY302" fmla="*/ 260333 h 461130"/>
              <a:gd name="connsiteX303" fmla="*/ 10179769 w 17198836"/>
              <a:gd name="connsiteY303" fmla="*/ 219127 h 461130"/>
              <a:gd name="connsiteX304" fmla="*/ 10277276 w 17198836"/>
              <a:gd name="connsiteY304" fmla="*/ 0 h 461130"/>
              <a:gd name="connsiteX305" fmla="*/ 10374785 w 17198836"/>
              <a:gd name="connsiteY305" fmla="*/ 219127 h 461130"/>
              <a:gd name="connsiteX306" fmla="*/ 10370157 w 17198836"/>
              <a:gd name="connsiteY306" fmla="*/ 270644 h 461130"/>
              <a:gd name="connsiteX307" fmla="*/ 10376482 w 17198836"/>
              <a:gd name="connsiteY307" fmla="*/ 261060 h 461130"/>
              <a:gd name="connsiteX308" fmla="*/ 10414436 w 17198836"/>
              <a:gd name="connsiteY308" fmla="*/ 243840 h 461130"/>
              <a:gd name="connsiteX309" fmla="*/ 10434088 w 17198836"/>
              <a:gd name="connsiteY309" fmla="*/ 248292 h 461130"/>
              <a:gd name="connsiteX310" fmla="*/ 10451349 w 17198836"/>
              <a:gd name="connsiteY310" fmla="*/ 260333 h 461130"/>
              <a:gd name="connsiteX311" fmla="*/ 10447647 w 17198836"/>
              <a:gd name="connsiteY311" fmla="*/ 219127 h 461130"/>
              <a:gd name="connsiteX312" fmla="*/ 10545155 w 17198836"/>
              <a:gd name="connsiteY312" fmla="*/ 0 h 461130"/>
              <a:gd name="connsiteX313" fmla="*/ 10642663 w 17198836"/>
              <a:gd name="connsiteY313" fmla="*/ 219127 h 461130"/>
              <a:gd name="connsiteX314" fmla="*/ 10638035 w 17198836"/>
              <a:gd name="connsiteY314" fmla="*/ 270645 h 461130"/>
              <a:gd name="connsiteX315" fmla="*/ 10644361 w 17198836"/>
              <a:gd name="connsiteY315" fmla="*/ 261060 h 461130"/>
              <a:gd name="connsiteX316" fmla="*/ 10682315 w 17198836"/>
              <a:gd name="connsiteY316" fmla="*/ 243840 h 461130"/>
              <a:gd name="connsiteX317" fmla="*/ 10701966 w 17198836"/>
              <a:gd name="connsiteY317" fmla="*/ 248292 h 461130"/>
              <a:gd name="connsiteX318" fmla="*/ 10719228 w 17198836"/>
              <a:gd name="connsiteY318" fmla="*/ 260334 h 461130"/>
              <a:gd name="connsiteX319" fmla="*/ 10715526 w 17198836"/>
              <a:gd name="connsiteY319" fmla="*/ 219127 h 461130"/>
              <a:gd name="connsiteX320" fmla="*/ 10813034 w 17198836"/>
              <a:gd name="connsiteY320" fmla="*/ 0 h 461130"/>
              <a:gd name="connsiteX321" fmla="*/ 10910541 w 17198836"/>
              <a:gd name="connsiteY321" fmla="*/ 219127 h 461130"/>
              <a:gd name="connsiteX322" fmla="*/ 10905913 w 17198836"/>
              <a:gd name="connsiteY322" fmla="*/ 270646 h 461130"/>
              <a:gd name="connsiteX323" fmla="*/ 10912240 w 17198836"/>
              <a:gd name="connsiteY323" fmla="*/ 261060 h 461130"/>
              <a:gd name="connsiteX324" fmla="*/ 10950194 w 17198836"/>
              <a:gd name="connsiteY324" fmla="*/ 243840 h 461130"/>
              <a:gd name="connsiteX325" fmla="*/ 10969845 w 17198836"/>
              <a:gd name="connsiteY325" fmla="*/ 248292 h 461130"/>
              <a:gd name="connsiteX326" fmla="*/ 10987106 w 17198836"/>
              <a:gd name="connsiteY326" fmla="*/ 260333 h 461130"/>
              <a:gd name="connsiteX327" fmla="*/ 10983404 w 17198836"/>
              <a:gd name="connsiteY327" fmla="*/ 219127 h 461130"/>
              <a:gd name="connsiteX328" fmla="*/ 11080912 w 17198836"/>
              <a:gd name="connsiteY328" fmla="*/ 0 h 461130"/>
              <a:gd name="connsiteX329" fmla="*/ 11178421 w 17198836"/>
              <a:gd name="connsiteY329" fmla="*/ 219127 h 461130"/>
              <a:gd name="connsiteX330" fmla="*/ 11173793 w 17198836"/>
              <a:gd name="connsiteY330" fmla="*/ 270643 h 461130"/>
              <a:gd name="connsiteX331" fmla="*/ 11180118 w 17198836"/>
              <a:gd name="connsiteY331" fmla="*/ 261060 h 461130"/>
              <a:gd name="connsiteX332" fmla="*/ 11218072 w 17198836"/>
              <a:gd name="connsiteY332" fmla="*/ 243840 h 461130"/>
              <a:gd name="connsiteX333" fmla="*/ 11237723 w 17198836"/>
              <a:gd name="connsiteY333" fmla="*/ 248292 h 461130"/>
              <a:gd name="connsiteX334" fmla="*/ 11254984 w 17198836"/>
              <a:gd name="connsiteY334" fmla="*/ 260333 h 461130"/>
              <a:gd name="connsiteX335" fmla="*/ 11251282 w 17198836"/>
              <a:gd name="connsiteY335" fmla="*/ 219127 h 461130"/>
              <a:gd name="connsiteX336" fmla="*/ 11348791 w 17198836"/>
              <a:gd name="connsiteY336" fmla="*/ 0 h 461130"/>
              <a:gd name="connsiteX337" fmla="*/ 11446298 w 17198836"/>
              <a:gd name="connsiteY337" fmla="*/ 219127 h 461130"/>
              <a:gd name="connsiteX338" fmla="*/ 11441670 w 17198836"/>
              <a:gd name="connsiteY338" fmla="*/ 270646 h 461130"/>
              <a:gd name="connsiteX339" fmla="*/ 11447996 w 17198836"/>
              <a:gd name="connsiteY339" fmla="*/ 261060 h 461130"/>
              <a:gd name="connsiteX340" fmla="*/ 11485951 w 17198836"/>
              <a:gd name="connsiteY340" fmla="*/ 243840 h 461130"/>
              <a:gd name="connsiteX341" fmla="*/ 11505602 w 17198836"/>
              <a:gd name="connsiteY341" fmla="*/ 248292 h 461130"/>
              <a:gd name="connsiteX342" fmla="*/ 11522863 w 17198836"/>
              <a:gd name="connsiteY342" fmla="*/ 260334 h 461130"/>
              <a:gd name="connsiteX343" fmla="*/ 11519161 w 17198836"/>
              <a:gd name="connsiteY343" fmla="*/ 219127 h 461130"/>
              <a:gd name="connsiteX344" fmla="*/ 11616669 w 17198836"/>
              <a:gd name="connsiteY344" fmla="*/ 0 h 461130"/>
              <a:gd name="connsiteX345" fmla="*/ 11714177 w 17198836"/>
              <a:gd name="connsiteY345" fmla="*/ 219127 h 461130"/>
              <a:gd name="connsiteX346" fmla="*/ 11709549 w 17198836"/>
              <a:gd name="connsiteY346" fmla="*/ 270645 h 461130"/>
              <a:gd name="connsiteX347" fmla="*/ 11715875 w 17198836"/>
              <a:gd name="connsiteY347" fmla="*/ 261060 h 461130"/>
              <a:gd name="connsiteX348" fmla="*/ 11753829 w 17198836"/>
              <a:gd name="connsiteY348" fmla="*/ 243840 h 461130"/>
              <a:gd name="connsiteX349" fmla="*/ 11773480 w 17198836"/>
              <a:gd name="connsiteY349" fmla="*/ 248292 h 461130"/>
              <a:gd name="connsiteX350" fmla="*/ 11790741 w 17198836"/>
              <a:gd name="connsiteY350" fmla="*/ 260333 h 461130"/>
              <a:gd name="connsiteX351" fmla="*/ 11787039 w 17198836"/>
              <a:gd name="connsiteY351" fmla="*/ 219127 h 461130"/>
              <a:gd name="connsiteX352" fmla="*/ 11884547 w 17198836"/>
              <a:gd name="connsiteY352" fmla="*/ 0 h 461130"/>
              <a:gd name="connsiteX353" fmla="*/ 11982055 w 17198836"/>
              <a:gd name="connsiteY353" fmla="*/ 219127 h 461130"/>
              <a:gd name="connsiteX354" fmla="*/ 11977427 w 17198836"/>
              <a:gd name="connsiteY354" fmla="*/ 270645 h 461130"/>
              <a:gd name="connsiteX355" fmla="*/ 11983753 w 17198836"/>
              <a:gd name="connsiteY355" fmla="*/ 261060 h 461130"/>
              <a:gd name="connsiteX356" fmla="*/ 12021707 w 17198836"/>
              <a:gd name="connsiteY356" fmla="*/ 243840 h 461130"/>
              <a:gd name="connsiteX357" fmla="*/ 12041358 w 17198836"/>
              <a:gd name="connsiteY357" fmla="*/ 248292 h 461130"/>
              <a:gd name="connsiteX358" fmla="*/ 12058618 w 17198836"/>
              <a:gd name="connsiteY358" fmla="*/ 260332 h 461130"/>
              <a:gd name="connsiteX359" fmla="*/ 12054916 w 17198836"/>
              <a:gd name="connsiteY359" fmla="*/ 219127 h 461130"/>
              <a:gd name="connsiteX360" fmla="*/ 12152424 w 17198836"/>
              <a:gd name="connsiteY360" fmla="*/ 0 h 461130"/>
              <a:gd name="connsiteX361" fmla="*/ 12249932 w 17198836"/>
              <a:gd name="connsiteY361" fmla="*/ 219127 h 461130"/>
              <a:gd name="connsiteX362" fmla="*/ 12245304 w 17198836"/>
              <a:gd name="connsiteY362" fmla="*/ 270645 h 461130"/>
              <a:gd name="connsiteX363" fmla="*/ 12251630 w 17198836"/>
              <a:gd name="connsiteY363" fmla="*/ 261060 h 461130"/>
              <a:gd name="connsiteX364" fmla="*/ 12289584 w 17198836"/>
              <a:gd name="connsiteY364" fmla="*/ 243840 h 461130"/>
              <a:gd name="connsiteX365" fmla="*/ 12309236 w 17198836"/>
              <a:gd name="connsiteY365" fmla="*/ 248292 h 461130"/>
              <a:gd name="connsiteX366" fmla="*/ 12326496 w 17198836"/>
              <a:gd name="connsiteY366" fmla="*/ 260333 h 461130"/>
              <a:gd name="connsiteX367" fmla="*/ 12322794 w 17198836"/>
              <a:gd name="connsiteY367" fmla="*/ 219127 h 461130"/>
              <a:gd name="connsiteX368" fmla="*/ 12420302 w 17198836"/>
              <a:gd name="connsiteY368" fmla="*/ 0 h 461130"/>
              <a:gd name="connsiteX369" fmla="*/ 12517810 w 17198836"/>
              <a:gd name="connsiteY369" fmla="*/ 219127 h 461130"/>
              <a:gd name="connsiteX370" fmla="*/ 12513182 w 17198836"/>
              <a:gd name="connsiteY370" fmla="*/ 270645 h 461130"/>
              <a:gd name="connsiteX371" fmla="*/ 12519508 w 17198836"/>
              <a:gd name="connsiteY371" fmla="*/ 261060 h 461130"/>
              <a:gd name="connsiteX372" fmla="*/ 12557462 w 17198836"/>
              <a:gd name="connsiteY372" fmla="*/ 243840 h 461130"/>
              <a:gd name="connsiteX373" fmla="*/ 12577114 w 17198836"/>
              <a:gd name="connsiteY373" fmla="*/ 248292 h 461130"/>
              <a:gd name="connsiteX374" fmla="*/ 12594375 w 17198836"/>
              <a:gd name="connsiteY374" fmla="*/ 260334 h 461130"/>
              <a:gd name="connsiteX375" fmla="*/ 12590673 w 17198836"/>
              <a:gd name="connsiteY375" fmla="*/ 219127 h 461130"/>
              <a:gd name="connsiteX376" fmla="*/ 12688181 w 17198836"/>
              <a:gd name="connsiteY376" fmla="*/ 0 h 461130"/>
              <a:gd name="connsiteX377" fmla="*/ 12785689 w 17198836"/>
              <a:gd name="connsiteY377" fmla="*/ 219127 h 461130"/>
              <a:gd name="connsiteX378" fmla="*/ 12781061 w 17198836"/>
              <a:gd name="connsiteY378" fmla="*/ 270645 h 461130"/>
              <a:gd name="connsiteX379" fmla="*/ 12787387 w 17198836"/>
              <a:gd name="connsiteY379" fmla="*/ 261060 h 461130"/>
              <a:gd name="connsiteX380" fmla="*/ 12825341 w 17198836"/>
              <a:gd name="connsiteY380" fmla="*/ 243840 h 461130"/>
              <a:gd name="connsiteX381" fmla="*/ 12844993 w 17198836"/>
              <a:gd name="connsiteY381" fmla="*/ 248292 h 461130"/>
              <a:gd name="connsiteX382" fmla="*/ 12862253 w 17198836"/>
              <a:gd name="connsiteY382" fmla="*/ 260333 h 461130"/>
              <a:gd name="connsiteX383" fmla="*/ 12858551 w 17198836"/>
              <a:gd name="connsiteY383" fmla="*/ 219127 h 461130"/>
              <a:gd name="connsiteX384" fmla="*/ 12956059 w 17198836"/>
              <a:gd name="connsiteY384" fmla="*/ 0 h 461130"/>
              <a:gd name="connsiteX385" fmla="*/ 13053567 w 17198836"/>
              <a:gd name="connsiteY385" fmla="*/ 219127 h 461130"/>
              <a:gd name="connsiteX386" fmla="*/ 13048939 w 17198836"/>
              <a:gd name="connsiteY386" fmla="*/ 270645 h 461130"/>
              <a:gd name="connsiteX387" fmla="*/ 13055265 w 17198836"/>
              <a:gd name="connsiteY387" fmla="*/ 261060 h 461130"/>
              <a:gd name="connsiteX388" fmla="*/ 13093219 w 17198836"/>
              <a:gd name="connsiteY388" fmla="*/ 243840 h 461130"/>
              <a:gd name="connsiteX389" fmla="*/ 13112870 w 17198836"/>
              <a:gd name="connsiteY389" fmla="*/ 248292 h 461130"/>
              <a:gd name="connsiteX390" fmla="*/ 13130131 w 17198836"/>
              <a:gd name="connsiteY390" fmla="*/ 260333 h 461130"/>
              <a:gd name="connsiteX391" fmla="*/ 13126429 w 17198836"/>
              <a:gd name="connsiteY391" fmla="*/ 219127 h 461130"/>
              <a:gd name="connsiteX392" fmla="*/ 13223937 w 17198836"/>
              <a:gd name="connsiteY392" fmla="*/ 0 h 461130"/>
              <a:gd name="connsiteX393" fmla="*/ 13321445 w 17198836"/>
              <a:gd name="connsiteY393" fmla="*/ 219127 h 461130"/>
              <a:gd name="connsiteX394" fmla="*/ 13316817 w 17198836"/>
              <a:gd name="connsiteY394" fmla="*/ 270645 h 461130"/>
              <a:gd name="connsiteX395" fmla="*/ 13323143 w 17198836"/>
              <a:gd name="connsiteY395" fmla="*/ 261060 h 461130"/>
              <a:gd name="connsiteX396" fmla="*/ 13361097 w 17198836"/>
              <a:gd name="connsiteY396" fmla="*/ 243840 h 461130"/>
              <a:gd name="connsiteX397" fmla="*/ 13380748 w 17198836"/>
              <a:gd name="connsiteY397" fmla="*/ 248292 h 461130"/>
              <a:gd name="connsiteX398" fmla="*/ 13398010 w 17198836"/>
              <a:gd name="connsiteY398" fmla="*/ 260334 h 461130"/>
              <a:gd name="connsiteX399" fmla="*/ 13394308 w 17198836"/>
              <a:gd name="connsiteY399" fmla="*/ 219127 h 461130"/>
              <a:gd name="connsiteX400" fmla="*/ 13491816 w 17198836"/>
              <a:gd name="connsiteY400" fmla="*/ 0 h 461130"/>
              <a:gd name="connsiteX401" fmla="*/ 13589324 w 17198836"/>
              <a:gd name="connsiteY401" fmla="*/ 219127 h 461130"/>
              <a:gd name="connsiteX402" fmla="*/ 13584696 w 17198836"/>
              <a:gd name="connsiteY402" fmla="*/ 270645 h 461130"/>
              <a:gd name="connsiteX403" fmla="*/ 13591022 w 17198836"/>
              <a:gd name="connsiteY403" fmla="*/ 261060 h 461130"/>
              <a:gd name="connsiteX404" fmla="*/ 13628976 w 17198836"/>
              <a:gd name="connsiteY404" fmla="*/ 243840 h 461130"/>
              <a:gd name="connsiteX405" fmla="*/ 13648627 w 17198836"/>
              <a:gd name="connsiteY405" fmla="*/ 248292 h 461130"/>
              <a:gd name="connsiteX406" fmla="*/ 13665888 w 17198836"/>
              <a:gd name="connsiteY406" fmla="*/ 260333 h 461130"/>
              <a:gd name="connsiteX407" fmla="*/ 13662186 w 17198836"/>
              <a:gd name="connsiteY407" fmla="*/ 219127 h 461130"/>
              <a:gd name="connsiteX408" fmla="*/ 13759694 w 17198836"/>
              <a:gd name="connsiteY408" fmla="*/ 0 h 461130"/>
              <a:gd name="connsiteX409" fmla="*/ 13857202 w 17198836"/>
              <a:gd name="connsiteY409" fmla="*/ 219127 h 461130"/>
              <a:gd name="connsiteX410" fmla="*/ 13852574 w 17198836"/>
              <a:gd name="connsiteY410" fmla="*/ 270645 h 461130"/>
              <a:gd name="connsiteX411" fmla="*/ 13858900 w 17198836"/>
              <a:gd name="connsiteY411" fmla="*/ 261060 h 461130"/>
              <a:gd name="connsiteX412" fmla="*/ 13896854 w 17198836"/>
              <a:gd name="connsiteY412" fmla="*/ 243840 h 461130"/>
              <a:gd name="connsiteX413" fmla="*/ 13916505 w 17198836"/>
              <a:gd name="connsiteY413" fmla="*/ 248292 h 461130"/>
              <a:gd name="connsiteX414" fmla="*/ 13933766 w 17198836"/>
              <a:gd name="connsiteY414" fmla="*/ 260333 h 461130"/>
              <a:gd name="connsiteX415" fmla="*/ 13930064 w 17198836"/>
              <a:gd name="connsiteY415" fmla="*/ 219127 h 461130"/>
              <a:gd name="connsiteX416" fmla="*/ 14027572 w 17198836"/>
              <a:gd name="connsiteY416" fmla="*/ 0 h 461130"/>
              <a:gd name="connsiteX417" fmla="*/ 14125080 w 17198836"/>
              <a:gd name="connsiteY417" fmla="*/ 219127 h 461130"/>
              <a:gd name="connsiteX418" fmla="*/ 14120452 w 17198836"/>
              <a:gd name="connsiteY418" fmla="*/ 270645 h 461130"/>
              <a:gd name="connsiteX419" fmla="*/ 14126778 w 17198836"/>
              <a:gd name="connsiteY419" fmla="*/ 261060 h 461130"/>
              <a:gd name="connsiteX420" fmla="*/ 14164732 w 17198836"/>
              <a:gd name="connsiteY420" fmla="*/ 243840 h 461130"/>
              <a:gd name="connsiteX421" fmla="*/ 14184383 w 17198836"/>
              <a:gd name="connsiteY421" fmla="*/ 248292 h 461130"/>
              <a:gd name="connsiteX422" fmla="*/ 14201645 w 17198836"/>
              <a:gd name="connsiteY422" fmla="*/ 260334 h 461130"/>
              <a:gd name="connsiteX423" fmla="*/ 14197943 w 17198836"/>
              <a:gd name="connsiteY423" fmla="*/ 219127 h 461130"/>
              <a:gd name="connsiteX424" fmla="*/ 14295451 w 17198836"/>
              <a:gd name="connsiteY424" fmla="*/ 0 h 461130"/>
              <a:gd name="connsiteX425" fmla="*/ 14392959 w 17198836"/>
              <a:gd name="connsiteY425" fmla="*/ 219127 h 461130"/>
              <a:gd name="connsiteX426" fmla="*/ 14388331 w 17198836"/>
              <a:gd name="connsiteY426" fmla="*/ 270645 h 461130"/>
              <a:gd name="connsiteX427" fmla="*/ 14394657 w 17198836"/>
              <a:gd name="connsiteY427" fmla="*/ 261060 h 461130"/>
              <a:gd name="connsiteX428" fmla="*/ 14432611 w 17198836"/>
              <a:gd name="connsiteY428" fmla="*/ 243840 h 461130"/>
              <a:gd name="connsiteX429" fmla="*/ 14452262 w 17198836"/>
              <a:gd name="connsiteY429" fmla="*/ 248292 h 461130"/>
              <a:gd name="connsiteX430" fmla="*/ 14469523 w 17198836"/>
              <a:gd name="connsiteY430" fmla="*/ 260333 h 461130"/>
              <a:gd name="connsiteX431" fmla="*/ 14465821 w 17198836"/>
              <a:gd name="connsiteY431" fmla="*/ 219127 h 461130"/>
              <a:gd name="connsiteX432" fmla="*/ 14563329 w 17198836"/>
              <a:gd name="connsiteY432" fmla="*/ 0 h 461130"/>
              <a:gd name="connsiteX433" fmla="*/ 14660837 w 17198836"/>
              <a:gd name="connsiteY433" fmla="*/ 219127 h 461130"/>
              <a:gd name="connsiteX434" fmla="*/ 14656209 w 17198836"/>
              <a:gd name="connsiteY434" fmla="*/ 270645 h 461130"/>
              <a:gd name="connsiteX435" fmla="*/ 14662535 w 17198836"/>
              <a:gd name="connsiteY435" fmla="*/ 261060 h 461130"/>
              <a:gd name="connsiteX436" fmla="*/ 14700489 w 17198836"/>
              <a:gd name="connsiteY436" fmla="*/ 243840 h 461130"/>
              <a:gd name="connsiteX437" fmla="*/ 14720140 w 17198836"/>
              <a:gd name="connsiteY437" fmla="*/ 248292 h 461130"/>
              <a:gd name="connsiteX438" fmla="*/ 14737401 w 17198836"/>
              <a:gd name="connsiteY438" fmla="*/ 260333 h 461130"/>
              <a:gd name="connsiteX439" fmla="*/ 14733699 w 17198836"/>
              <a:gd name="connsiteY439" fmla="*/ 219127 h 461130"/>
              <a:gd name="connsiteX440" fmla="*/ 14831207 w 17198836"/>
              <a:gd name="connsiteY440" fmla="*/ 0 h 461130"/>
              <a:gd name="connsiteX441" fmla="*/ 14928715 w 17198836"/>
              <a:gd name="connsiteY441" fmla="*/ 219127 h 461130"/>
              <a:gd name="connsiteX442" fmla="*/ 14924087 w 17198836"/>
              <a:gd name="connsiteY442" fmla="*/ 270645 h 461130"/>
              <a:gd name="connsiteX443" fmla="*/ 14930413 w 17198836"/>
              <a:gd name="connsiteY443" fmla="*/ 261060 h 461130"/>
              <a:gd name="connsiteX444" fmla="*/ 14968367 w 17198836"/>
              <a:gd name="connsiteY444" fmla="*/ 243840 h 461130"/>
              <a:gd name="connsiteX445" fmla="*/ 14988018 w 17198836"/>
              <a:gd name="connsiteY445" fmla="*/ 248292 h 461130"/>
              <a:gd name="connsiteX446" fmla="*/ 15005280 w 17198836"/>
              <a:gd name="connsiteY446" fmla="*/ 260334 h 461130"/>
              <a:gd name="connsiteX447" fmla="*/ 15001578 w 17198836"/>
              <a:gd name="connsiteY447" fmla="*/ 219127 h 461130"/>
              <a:gd name="connsiteX448" fmla="*/ 15099086 w 17198836"/>
              <a:gd name="connsiteY448" fmla="*/ 0 h 461130"/>
              <a:gd name="connsiteX449" fmla="*/ 15196594 w 17198836"/>
              <a:gd name="connsiteY449" fmla="*/ 219127 h 461130"/>
              <a:gd name="connsiteX450" fmla="*/ 15191966 w 17198836"/>
              <a:gd name="connsiteY450" fmla="*/ 270645 h 461130"/>
              <a:gd name="connsiteX451" fmla="*/ 15198292 w 17198836"/>
              <a:gd name="connsiteY451" fmla="*/ 261060 h 461130"/>
              <a:gd name="connsiteX452" fmla="*/ 15236246 w 17198836"/>
              <a:gd name="connsiteY452" fmla="*/ 243840 h 461130"/>
              <a:gd name="connsiteX453" fmla="*/ 15255897 w 17198836"/>
              <a:gd name="connsiteY453" fmla="*/ 248292 h 461130"/>
              <a:gd name="connsiteX454" fmla="*/ 15273158 w 17198836"/>
              <a:gd name="connsiteY454" fmla="*/ 260333 h 461130"/>
              <a:gd name="connsiteX455" fmla="*/ 15269456 w 17198836"/>
              <a:gd name="connsiteY455" fmla="*/ 219127 h 461130"/>
              <a:gd name="connsiteX456" fmla="*/ 15366964 w 17198836"/>
              <a:gd name="connsiteY456" fmla="*/ 0 h 461130"/>
              <a:gd name="connsiteX457" fmla="*/ 15464472 w 17198836"/>
              <a:gd name="connsiteY457" fmla="*/ 219127 h 461130"/>
              <a:gd name="connsiteX458" fmla="*/ 15459844 w 17198836"/>
              <a:gd name="connsiteY458" fmla="*/ 270645 h 461130"/>
              <a:gd name="connsiteX459" fmla="*/ 15466170 w 17198836"/>
              <a:gd name="connsiteY459" fmla="*/ 261060 h 461130"/>
              <a:gd name="connsiteX460" fmla="*/ 15504124 w 17198836"/>
              <a:gd name="connsiteY460" fmla="*/ 243840 h 461130"/>
              <a:gd name="connsiteX461" fmla="*/ 15523775 w 17198836"/>
              <a:gd name="connsiteY461" fmla="*/ 248292 h 461130"/>
              <a:gd name="connsiteX462" fmla="*/ 15541036 w 17198836"/>
              <a:gd name="connsiteY462" fmla="*/ 260333 h 461130"/>
              <a:gd name="connsiteX463" fmla="*/ 15537334 w 17198836"/>
              <a:gd name="connsiteY463" fmla="*/ 219127 h 461130"/>
              <a:gd name="connsiteX464" fmla="*/ 15634842 w 17198836"/>
              <a:gd name="connsiteY464" fmla="*/ 0 h 461130"/>
              <a:gd name="connsiteX465" fmla="*/ 15732350 w 17198836"/>
              <a:gd name="connsiteY465" fmla="*/ 219127 h 461130"/>
              <a:gd name="connsiteX466" fmla="*/ 15727722 w 17198836"/>
              <a:gd name="connsiteY466" fmla="*/ 270645 h 461130"/>
              <a:gd name="connsiteX467" fmla="*/ 15734048 w 17198836"/>
              <a:gd name="connsiteY467" fmla="*/ 261060 h 461130"/>
              <a:gd name="connsiteX468" fmla="*/ 15772002 w 17198836"/>
              <a:gd name="connsiteY468" fmla="*/ 243840 h 461130"/>
              <a:gd name="connsiteX469" fmla="*/ 15791653 w 17198836"/>
              <a:gd name="connsiteY469" fmla="*/ 248292 h 461130"/>
              <a:gd name="connsiteX470" fmla="*/ 15808915 w 17198836"/>
              <a:gd name="connsiteY470" fmla="*/ 260334 h 461130"/>
              <a:gd name="connsiteX471" fmla="*/ 15805213 w 17198836"/>
              <a:gd name="connsiteY471" fmla="*/ 219127 h 461130"/>
              <a:gd name="connsiteX472" fmla="*/ 15902721 w 17198836"/>
              <a:gd name="connsiteY472" fmla="*/ 0 h 461130"/>
              <a:gd name="connsiteX473" fmla="*/ 16000229 w 17198836"/>
              <a:gd name="connsiteY473" fmla="*/ 219127 h 461130"/>
              <a:gd name="connsiteX474" fmla="*/ 15995601 w 17198836"/>
              <a:gd name="connsiteY474" fmla="*/ 270645 h 461130"/>
              <a:gd name="connsiteX475" fmla="*/ 16001927 w 17198836"/>
              <a:gd name="connsiteY475" fmla="*/ 261060 h 461130"/>
              <a:gd name="connsiteX476" fmla="*/ 16039881 w 17198836"/>
              <a:gd name="connsiteY476" fmla="*/ 243840 h 461130"/>
              <a:gd name="connsiteX477" fmla="*/ 16059532 w 17198836"/>
              <a:gd name="connsiteY477" fmla="*/ 248292 h 461130"/>
              <a:gd name="connsiteX478" fmla="*/ 16076794 w 17198836"/>
              <a:gd name="connsiteY478" fmla="*/ 260333 h 461130"/>
              <a:gd name="connsiteX479" fmla="*/ 16073090 w 17198836"/>
              <a:gd name="connsiteY479" fmla="*/ 219127 h 461130"/>
              <a:gd name="connsiteX480" fmla="*/ 16170598 w 17198836"/>
              <a:gd name="connsiteY480" fmla="*/ 0 h 461130"/>
              <a:gd name="connsiteX481" fmla="*/ 16268106 w 17198836"/>
              <a:gd name="connsiteY481" fmla="*/ 219127 h 461130"/>
              <a:gd name="connsiteX482" fmla="*/ 16263478 w 17198836"/>
              <a:gd name="connsiteY482" fmla="*/ 270645 h 461130"/>
              <a:gd name="connsiteX483" fmla="*/ 16269806 w 17198836"/>
              <a:gd name="connsiteY483" fmla="*/ 261060 h 461130"/>
              <a:gd name="connsiteX484" fmla="*/ 16307758 w 17198836"/>
              <a:gd name="connsiteY484" fmla="*/ 243840 h 461130"/>
              <a:gd name="connsiteX485" fmla="*/ 16327410 w 17198836"/>
              <a:gd name="connsiteY485" fmla="*/ 248292 h 461130"/>
              <a:gd name="connsiteX486" fmla="*/ 16344670 w 17198836"/>
              <a:gd name="connsiteY486" fmla="*/ 260333 h 461130"/>
              <a:gd name="connsiteX487" fmla="*/ 16340970 w 17198836"/>
              <a:gd name="connsiteY487" fmla="*/ 219127 h 461130"/>
              <a:gd name="connsiteX488" fmla="*/ 16438478 w 17198836"/>
              <a:gd name="connsiteY488" fmla="*/ 0 h 461130"/>
              <a:gd name="connsiteX489" fmla="*/ 16535986 w 17198836"/>
              <a:gd name="connsiteY489" fmla="*/ 219127 h 461130"/>
              <a:gd name="connsiteX490" fmla="*/ 16531358 w 17198836"/>
              <a:gd name="connsiteY490" fmla="*/ 270645 h 461130"/>
              <a:gd name="connsiteX491" fmla="*/ 16537682 w 17198836"/>
              <a:gd name="connsiteY491" fmla="*/ 261060 h 461130"/>
              <a:gd name="connsiteX492" fmla="*/ 16575638 w 17198836"/>
              <a:gd name="connsiteY492" fmla="*/ 243840 h 461130"/>
              <a:gd name="connsiteX493" fmla="*/ 16595288 w 17198836"/>
              <a:gd name="connsiteY493" fmla="*/ 248292 h 461130"/>
              <a:gd name="connsiteX494" fmla="*/ 16612550 w 17198836"/>
              <a:gd name="connsiteY494" fmla="*/ 260334 h 461130"/>
              <a:gd name="connsiteX495" fmla="*/ 16608848 w 17198836"/>
              <a:gd name="connsiteY495" fmla="*/ 219127 h 461130"/>
              <a:gd name="connsiteX496" fmla="*/ 16706356 w 17198836"/>
              <a:gd name="connsiteY496" fmla="*/ 0 h 461130"/>
              <a:gd name="connsiteX497" fmla="*/ 16803864 w 17198836"/>
              <a:gd name="connsiteY497" fmla="*/ 219127 h 461130"/>
              <a:gd name="connsiteX498" fmla="*/ 16799236 w 17198836"/>
              <a:gd name="connsiteY498" fmla="*/ 270645 h 461130"/>
              <a:gd name="connsiteX499" fmla="*/ 16805562 w 17198836"/>
              <a:gd name="connsiteY499" fmla="*/ 261060 h 461130"/>
              <a:gd name="connsiteX500" fmla="*/ 16843516 w 17198836"/>
              <a:gd name="connsiteY500" fmla="*/ 243840 h 461130"/>
              <a:gd name="connsiteX501" fmla="*/ 16863166 w 17198836"/>
              <a:gd name="connsiteY501" fmla="*/ 248292 h 461130"/>
              <a:gd name="connsiteX502" fmla="*/ 16880418 w 17198836"/>
              <a:gd name="connsiteY502" fmla="*/ 260327 h 461130"/>
              <a:gd name="connsiteX503" fmla="*/ 16876718 w 17198836"/>
              <a:gd name="connsiteY503" fmla="*/ 219127 h 461130"/>
              <a:gd name="connsiteX504" fmla="*/ 16974226 w 17198836"/>
              <a:gd name="connsiteY504" fmla="*/ 0 h 461130"/>
              <a:gd name="connsiteX505" fmla="*/ 17071734 w 17198836"/>
              <a:gd name="connsiteY505" fmla="*/ 219127 h 461130"/>
              <a:gd name="connsiteX506" fmla="*/ 17067106 w 17198836"/>
              <a:gd name="connsiteY506" fmla="*/ 270645 h 461130"/>
              <a:gd name="connsiteX507" fmla="*/ 17073430 w 17198836"/>
              <a:gd name="connsiteY507" fmla="*/ 261060 h 461130"/>
              <a:gd name="connsiteX508" fmla="*/ 17111386 w 17198836"/>
              <a:gd name="connsiteY508" fmla="*/ 243840 h 461130"/>
              <a:gd name="connsiteX509" fmla="*/ 17180334 w 17198836"/>
              <a:gd name="connsiteY509" fmla="*/ 308021 h 461130"/>
              <a:gd name="connsiteX510" fmla="*/ 17198836 w 17198836"/>
              <a:gd name="connsiteY510" fmla="*/ 369690 h 461130"/>
              <a:gd name="connsiteX511" fmla="*/ 118685 w 17198836"/>
              <a:gd name="connsiteY511" fmla="*/ 461130 h 461130"/>
              <a:gd name="connsiteX0" fmla="*/ 0 w 17101328"/>
              <a:gd name="connsiteY0" fmla="*/ 0 h 461130"/>
              <a:gd name="connsiteX1" fmla="*/ 92880 w 17101328"/>
              <a:gd name="connsiteY1" fmla="*/ 270645 h 461130"/>
              <a:gd name="connsiteX2" fmla="*/ 99206 w 17101328"/>
              <a:gd name="connsiteY2" fmla="*/ 261060 h 461130"/>
              <a:gd name="connsiteX3" fmla="*/ 137160 w 17101328"/>
              <a:gd name="connsiteY3" fmla="*/ 243840 h 461130"/>
              <a:gd name="connsiteX4" fmla="*/ 156811 w 17101328"/>
              <a:gd name="connsiteY4" fmla="*/ 248292 h 461130"/>
              <a:gd name="connsiteX5" fmla="*/ 174072 w 17101328"/>
              <a:gd name="connsiteY5" fmla="*/ 260333 h 461130"/>
              <a:gd name="connsiteX6" fmla="*/ 170370 w 17101328"/>
              <a:gd name="connsiteY6" fmla="*/ 219127 h 461130"/>
              <a:gd name="connsiteX7" fmla="*/ 267878 w 17101328"/>
              <a:gd name="connsiteY7" fmla="*/ 0 h 461130"/>
              <a:gd name="connsiteX8" fmla="*/ 365386 w 17101328"/>
              <a:gd name="connsiteY8" fmla="*/ 219127 h 461130"/>
              <a:gd name="connsiteX9" fmla="*/ 360758 w 17101328"/>
              <a:gd name="connsiteY9" fmla="*/ 270645 h 461130"/>
              <a:gd name="connsiteX10" fmla="*/ 367084 w 17101328"/>
              <a:gd name="connsiteY10" fmla="*/ 261060 h 461130"/>
              <a:gd name="connsiteX11" fmla="*/ 405038 w 17101328"/>
              <a:gd name="connsiteY11" fmla="*/ 243840 h 461130"/>
              <a:gd name="connsiteX12" fmla="*/ 424689 w 17101328"/>
              <a:gd name="connsiteY12" fmla="*/ 248292 h 461130"/>
              <a:gd name="connsiteX13" fmla="*/ 441951 w 17101328"/>
              <a:gd name="connsiteY13" fmla="*/ 260334 h 461130"/>
              <a:gd name="connsiteX14" fmla="*/ 438249 w 17101328"/>
              <a:gd name="connsiteY14" fmla="*/ 219127 h 461130"/>
              <a:gd name="connsiteX15" fmla="*/ 535757 w 17101328"/>
              <a:gd name="connsiteY15" fmla="*/ 0 h 461130"/>
              <a:gd name="connsiteX16" fmla="*/ 633265 w 17101328"/>
              <a:gd name="connsiteY16" fmla="*/ 219127 h 461130"/>
              <a:gd name="connsiteX17" fmla="*/ 628637 w 17101328"/>
              <a:gd name="connsiteY17" fmla="*/ 270645 h 461130"/>
              <a:gd name="connsiteX18" fmla="*/ 634963 w 17101328"/>
              <a:gd name="connsiteY18" fmla="*/ 261060 h 461130"/>
              <a:gd name="connsiteX19" fmla="*/ 672917 w 17101328"/>
              <a:gd name="connsiteY19" fmla="*/ 243840 h 461130"/>
              <a:gd name="connsiteX20" fmla="*/ 692568 w 17101328"/>
              <a:gd name="connsiteY20" fmla="*/ 248292 h 461130"/>
              <a:gd name="connsiteX21" fmla="*/ 709829 w 17101328"/>
              <a:gd name="connsiteY21" fmla="*/ 260333 h 461130"/>
              <a:gd name="connsiteX22" fmla="*/ 706127 w 17101328"/>
              <a:gd name="connsiteY22" fmla="*/ 219127 h 461130"/>
              <a:gd name="connsiteX23" fmla="*/ 803635 w 17101328"/>
              <a:gd name="connsiteY23" fmla="*/ 0 h 461130"/>
              <a:gd name="connsiteX24" fmla="*/ 901143 w 17101328"/>
              <a:gd name="connsiteY24" fmla="*/ 219127 h 461130"/>
              <a:gd name="connsiteX25" fmla="*/ 896515 w 17101328"/>
              <a:gd name="connsiteY25" fmla="*/ 270645 h 461130"/>
              <a:gd name="connsiteX26" fmla="*/ 902841 w 17101328"/>
              <a:gd name="connsiteY26" fmla="*/ 261060 h 461130"/>
              <a:gd name="connsiteX27" fmla="*/ 940795 w 17101328"/>
              <a:gd name="connsiteY27" fmla="*/ 243840 h 461130"/>
              <a:gd name="connsiteX28" fmla="*/ 960446 w 17101328"/>
              <a:gd name="connsiteY28" fmla="*/ 248292 h 461130"/>
              <a:gd name="connsiteX29" fmla="*/ 977707 w 17101328"/>
              <a:gd name="connsiteY29" fmla="*/ 260333 h 461130"/>
              <a:gd name="connsiteX30" fmla="*/ 974005 w 17101328"/>
              <a:gd name="connsiteY30" fmla="*/ 219127 h 461130"/>
              <a:gd name="connsiteX31" fmla="*/ 1071513 w 17101328"/>
              <a:gd name="connsiteY31" fmla="*/ 0 h 461130"/>
              <a:gd name="connsiteX32" fmla="*/ 1169021 w 17101328"/>
              <a:gd name="connsiteY32" fmla="*/ 219127 h 461130"/>
              <a:gd name="connsiteX33" fmla="*/ 1164393 w 17101328"/>
              <a:gd name="connsiteY33" fmla="*/ 270645 h 461130"/>
              <a:gd name="connsiteX34" fmla="*/ 1170719 w 17101328"/>
              <a:gd name="connsiteY34" fmla="*/ 261060 h 461130"/>
              <a:gd name="connsiteX35" fmla="*/ 1208673 w 17101328"/>
              <a:gd name="connsiteY35" fmla="*/ 243840 h 461130"/>
              <a:gd name="connsiteX36" fmla="*/ 1228324 w 17101328"/>
              <a:gd name="connsiteY36" fmla="*/ 248292 h 461130"/>
              <a:gd name="connsiteX37" fmla="*/ 1245586 w 17101328"/>
              <a:gd name="connsiteY37" fmla="*/ 260334 h 461130"/>
              <a:gd name="connsiteX38" fmla="*/ 1241884 w 17101328"/>
              <a:gd name="connsiteY38" fmla="*/ 219127 h 461130"/>
              <a:gd name="connsiteX39" fmla="*/ 1339392 w 17101328"/>
              <a:gd name="connsiteY39" fmla="*/ 0 h 461130"/>
              <a:gd name="connsiteX40" fmla="*/ 1436899 w 17101328"/>
              <a:gd name="connsiteY40" fmla="*/ 219127 h 461130"/>
              <a:gd name="connsiteX41" fmla="*/ 1432271 w 17101328"/>
              <a:gd name="connsiteY41" fmla="*/ 270645 h 461130"/>
              <a:gd name="connsiteX42" fmla="*/ 1438597 w 17101328"/>
              <a:gd name="connsiteY42" fmla="*/ 261060 h 461130"/>
              <a:gd name="connsiteX43" fmla="*/ 1476551 w 17101328"/>
              <a:gd name="connsiteY43" fmla="*/ 243840 h 461130"/>
              <a:gd name="connsiteX44" fmla="*/ 1496202 w 17101328"/>
              <a:gd name="connsiteY44" fmla="*/ 248292 h 461130"/>
              <a:gd name="connsiteX45" fmla="*/ 1513464 w 17101328"/>
              <a:gd name="connsiteY45" fmla="*/ 260333 h 461130"/>
              <a:gd name="connsiteX46" fmla="*/ 1509761 w 17101328"/>
              <a:gd name="connsiteY46" fmla="*/ 219127 h 461130"/>
              <a:gd name="connsiteX47" fmla="*/ 1607268 w 17101328"/>
              <a:gd name="connsiteY47" fmla="*/ 0 h 461130"/>
              <a:gd name="connsiteX48" fmla="*/ 1704777 w 17101328"/>
              <a:gd name="connsiteY48" fmla="*/ 219127 h 461130"/>
              <a:gd name="connsiteX49" fmla="*/ 1700150 w 17101328"/>
              <a:gd name="connsiteY49" fmla="*/ 270644 h 461130"/>
              <a:gd name="connsiteX50" fmla="*/ 1706474 w 17101328"/>
              <a:gd name="connsiteY50" fmla="*/ 261060 h 461130"/>
              <a:gd name="connsiteX51" fmla="*/ 1744428 w 17101328"/>
              <a:gd name="connsiteY51" fmla="*/ 243840 h 461130"/>
              <a:gd name="connsiteX52" fmla="*/ 1764080 w 17101328"/>
              <a:gd name="connsiteY52" fmla="*/ 248292 h 461130"/>
              <a:gd name="connsiteX53" fmla="*/ 1781341 w 17101328"/>
              <a:gd name="connsiteY53" fmla="*/ 260333 h 461130"/>
              <a:gd name="connsiteX54" fmla="*/ 1777640 w 17101328"/>
              <a:gd name="connsiteY54" fmla="*/ 219127 h 461130"/>
              <a:gd name="connsiteX55" fmla="*/ 1875148 w 17101328"/>
              <a:gd name="connsiteY55" fmla="*/ 0 h 461130"/>
              <a:gd name="connsiteX56" fmla="*/ 1972655 w 17101328"/>
              <a:gd name="connsiteY56" fmla="*/ 219127 h 461130"/>
              <a:gd name="connsiteX57" fmla="*/ 1968027 w 17101328"/>
              <a:gd name="connsiteY57" fmla="*/ 270645 h 461130"/>
              <a:gd name="connsiteX58" fmla="*/ 1974353 w 17101328"/>
              <a:gd name="connsiteY58" fmla="*/ 261060 h 461130"/>
              <a:gd name="connsiteX59" fmla="*/ 2012307 w 17101328"/>
              <a:gd name="connsiteY59" fmla="*/ 243840 h 461130"/>
              <a:gd name="connsiteX60" fmla="*/ 2031958 w 17101328"/>
              <a:gd name="connsiteY60" fmla="*/ 248292 h 461130"/>
              <a:gd name="connsiteX61" fmla="*/ 2049221 w 17101328"/>
              <a:gd name="connsiteY61" fmla="*/ 260334 h 461130"/>
              <a:gd name="connsiteX62" fmla="*/ 2045518 w 17101328"/>
              <a:gd name="connsiteY62" fmla="*/ 219127 h 461130"/>
              <a:gd name="connsiteX63" fmla="*/ 2143026 w 17101328"/>
              <a:gd name="connsiteY63" fmla="*/ 0 h 461130"/>
              <a:gd name="connsiteX64" fmla="*/ 2240533 w 17101328"/>
              <a:gd name="connsiteY64" fmla="*/ 219127 h 461130"/>
              <a:gd name="connsiteX65" fmla="*/ 2235906 w 17101328"/>
              <a:gd name="connsiteY65" fmla="*/ 270646 h 461130"/>
              <a:gd name="connsiteX66" fmla="*/ 2242233 w 17101328"/>
              <a:gd name="connsiteY66" fmla="*/ 261060 h 461130"/>
              <a:gd name="connsiteX67" fmla="*/ 2280186 w 17101328"/>
              <a:gd name="connsiteY67" fmla="*/ 243840 h 461130"/>
              <a:gd name="connsiteX68" fmla="*/ 2299838 w 17101328"/>
              <a:gd name="connsiteY68" fmla="*/ 248292 h 461130"/>
              <a:gd name="connsiteX69" fmla="*/ 2317098 w 17101328"/>
              <a:gd name="connsiteY69" fmla="*/ 260333 h 461130"/>
              <a:gd name="connsiteX70" fmla="*/ 2313397 w 17101328"/>
              <a:gd name="connsiteY70" fmla="*/ 219127 h 461130"/>
              <a:gd name="connsiteX71" fmla="*/ 2410905 w 17101328"/>
              <a:gd name="connsiteY71" fmla="*/ 0 h 461130"/>
              <a:gd name="connsiteX72" fmla="*/ 2508413 w 17101328"/>
              <a:gd name="connsiteY72" fmla="*/ 219127 h 461130"/>
              <a:gd name="connsiteX73" fmla="*/ 2503785 w 17101328"/>
              <a:gd name="connsiteY73" fmla="*/ 270643 h 461130"/>
              <a:gd name="connsiteX74" fmla="*/ 2510110 w 17101328"/>
              <a:gd name="connsiteY74" fmla="*/ 261060 h 461130"/>
              <a:gd name="connsiteX75" fmla="*/ 2548064 w 17101328"/>
              <a:gd name="connsiteY75" fmla="*/ 243840 h 461130"/>
              <a:gd name="connsiteX76" fmla="*/ 2567715 w 17101328"/>
              <a:gd name="connsiteY76" fmla="*/ 248292 h 461130"/>
              <a:gd name="connsiteX77" fmla="*/ 2584976 w 17101328"/>
              <a:gd name="connsiteY77" fmla="*/ 260333 h 461130"/>
              <a:gd name="connsiteX78" fmla="*/ 2581274 w 17101328"/>
              <a:gd name="connsiteY78" fmla="*/ 219127 h 461130"/>
              <a:gd name="connsiteX79" fmla="*/ 2678784 w 17101328"/>
              <a:gd name="connsiteY79" fmla="*/ 0 h 461130"/>
              <a:gd name="connsiteX80" fmla="*/ 2776290 w 17101328"/>
              <a:gd name="connsiteY80" fmla="*/ 219127 h 461130"/>
              <a:gd name="connsiteX81" fmla="*/ 2771663 w 17101328"/>
              <a:gd name="connsiteY81" fmla="*/ 270646 h 461130"/>
              <a:gd name="connsiteX82" fmla="*/ 2777988 w 17101328"/>
              <a:gd name="connsiteY82" fmla="*/ 261060 h 461130"/>
              <a:gd name="connsiteX83" fmla="*/ 2815943 w 17101328"/>
              <a:gd name="connsiteY83" fmla="*/ 243840 h 461130"/>
              <a:gd name="connsiteX84" fmla="*/ 2835595 w 17101328"/>
              <a:gd name="connsiteY84" fmla="*/ 248292 h 461130"/>
              <a:gd name="connsiteX85" fmla="*/ 2852855 w 17101328"/>
              <a:gd name="connsiteY85" fmla="*/ 260334 h 461130"/>
              <a:gd name="connsiteX86" fmla="*/ 2849154 w 17101328"/>
              <a:gd name="connsiteY86" fmla="*/ 219127 h 461130"/>
              <a:gd name="connsiteX87" fmla="*/ 2946661 w 17101328"/>
              <a:gd name="connsiteY87" fmla="*/ 0 h 461130"/>
              <a:gd name="connsiteX88" fmla="*/ 3044169 w 17101328"/>
              <a:gd name="connsiteY88" fmla="*/ 219127 h 461130"/>
              <a:gd name="connsiteX89" fmla="*/ 3039541 w 17101328"/>
              <a:gd name="connsiteY89" fmla="*/ 270645 h 461130"/>
              <a:gd name="connsiteX90" fmla="*/ 3045867 w 17101328"/>
              <a:gd name="connsiteY90" fmla="*/ 261060 h 461130"/>
              <a:gd name="connsiteX91" fmla="*/ 3083821 w 17101328"/>
              <a:gd name="connsiteY91" fmla="*/ 243840 h 461130"/>
              <a:gd name="connsiteX92" fmla="*/ 3103472 w 17101328"/>
              <a:gd name="connsiteY92" fmla="*/ 248292 h 461130"/>
              <a:gd name="connsiteX93" fmla="*/ 3120733 w 17101328"/>
              <a:gd name="connsiteY93" fmla="*/ 260333 h 461130"/>
              <a:gd name="connsiteX94" fmla="*/ 3117031 w 17101328"/>
              <a:gd name="connsiteY94" fmla="*/ 219127 h 461130"/>
              <a:gd name="connsiteX95" fmla="*/ 3214539 w 17101328"/>
              <a:gd name="connsiteY95" fmla="*/ 0 h 461130"/>
              <a:gd name="connsiteX96" fmla="*/ 3312047 w 17101328"/>
              <a:gd name="connsiteY96" fmla="*/ 219127 h 461130"/>
              <a:gd name="connsiteX97" fmla="*/ 3307420 w 17101328"/>
              <a:gd name="connsiteY97" fmla="*/ 270645 h 461130"/>
              <a:gd name="connsiteX98" fmla="*/ 3313745 w 17101328"/>
              <a:gd name="connsiteY98" fmla="*/ 261060 h 461130"/>
              <a:gd name="connsiteX99" fmla="*/ 3351699 w 17101328"/>
              <a:gd name="connsiteY99" fmla="*/ 243840 h 461130"/>
              <a:gd name="connsiteX100" fmla="*/ 3371350 w 17101328"/>
              <a:gd name="connsiteY100" fmla="*/ 248292 h 461130"/>
              <a:gd name="connsiteX101" fmla="*/ 3388610 w 17101328"/>
              <a:gd name="connsiteY101" fmla="*/ 260332 h 461130"/>
              <a:gd name="connsiteX102" fmla="*/ 3384910 w 17101328"/>
              <a:gd name="connsiteY102" fmla="*/ 219127 h 461130"/>
              <a:gd name="connsiteX103" fmla="*/ 3482418 w 17101328"/>
              <a:gd name="connsiteY103" fmla="*/ 0 h 461130"/>
              <a:gd name="connsiteX104" fmla="*/ 3579925 w 17101328"/>
              <a:gd name="connsiteY104" fmla="*/ 219127 h 461130"/>
              <a:gd name="connsiteX105" fmla="*/ 3575297 w 17101328"/>
              <a:gd name="connsiteY105" fmla="*/ 270645 h 461130"/>
              <a:gd name="connsiteX106" fmla="*/ 3581624 w 17101328"/>
              <a:gd name="connsiteY106" fmla="*/ 261060 h 461130"/>
              <a:gd name="connsiteX107" fmla="*/ 3619577 w 17101328"/>
              <a:gd name="connsiteY107" fmla="*/ 243840 h 461130"/>
              <a:gd name="connsiteX108" fmla="*/ 3639230 w 17101328"/>
              <a:gd name="connsiteY108" fmla="*/ 248292 h 461130"/>
              <a:gd name="connsiteX109" fmla="*/ 3656489 w 17101328"/>
              <a:gd name="connsiteY109" fmla="*/ 260333 h 461130"/>
              <a:gd name="connsiteX110" fmla="*/ 3652786 w 17101328"/>
              <a:gd name="connsiteY110" fmla="*/ 219127 h 461130"/>
              <a:gd name="connsiteX111" fmla="*/ 3750294 w 17101328"/>
              <a:gd name="connsiteY111" fmla="*/ 0 h 461130"/>
              <a:gd name="connsiteX112" fmla="*/ 3847803 w 17101328"/>
              <a:gd name="connsiteY112" fmla="*/ 219127 h 461130"/>
              <a:gd name="connsiteX113" fmla="*/ 3843176 w 17101328"/>
              <a:gd name="connsiteY113" fmla="*/ 270645 h 461130"/>
              <a:gd name="connsiteX114" fmla="*/ 3849500 w 17101328"/>
              <a:gd name="connsiteY114" fmla="*/ 261060 h 461130"/>
              <a:gd name="connsiteX115" fmla="*/ 3887455 w 17101328"/>
              <a:gd name="connsiteY115" fmla="*/ 243840 h 461130"/>
              <a:gd name="connsiteX116" fmla="*/ 3907106 w 17101328"/>
              <a:gd name="connsiteY116" fmla="*/ 248292 h 461130"/>
              <a:gd name="connsiteX117" fmla="*/ 3924367 w 17101328"/>
              <a:gd name="connsiteY117" fmla="*/ 260334 h 461130"/>
              <a:gd name="connsiteX118" fmla="*/ 3920667 w 17101328"/>
              <a:gd name="connsiteY118" fmla="*/ 219127 h 461130"/>
              <a:gd name="connsiteX119" fmla="*/ 4018175 w 17101328"/>
              <a:gd name="connsiteY119" fmla="*/ 0 h 461130"/>
              <a:gd name="connsiteX120" fmla="*/ 4115682 w 17101328"/>
              <a:gd name="connsiteY120" fmla="*/ 219127 h 461130"/>
              <a:gd name="connsiteX121" fmla="*/ 4111054 w 17101328"/>
              <a:gd name="connsiteY121" fmla="*/ 270645 h 461130"/>
              <a:gd name="connsiteX122" fmla="*/ 4117381 w 17101328"/>
              <a:gd name="connsiteY122" fmla="*/ 261060 h 461130"/>
              <a:gd name="connsiteX123" fmla="*/ 4155334 w 17101328"/>
              <a:gd name="connsiteY123" fmla="*/ 243840 h 461130"/>
              <a:gd name="connsiteX124" fmla="*/ 4174987 w 17101328"/>
              <a:gd name="connsiteY124" fmla="*/ 248292 h 461130"/>
              <a:gd name="connsiteX125" fmla="*/ 4192247 w 17101328"/>
              <a:gd name="connsiteY125" fmla="*/ 260333 h 461130"/>
              <a:gd name="connsiteX126" fmla="*/ 4188543 w 17101328"/>
              <a:gd name="connsiteY126" fmla="*/ 219127 h 461130"/>
              <a:gd name="connsiteX127" fmla="*/ 4286051 w 17101328"/>
              <a:gd name="connsiteY127" fmla="*/ 0 h 461130"/>
              <a:gd name="connsiteX128" fmla="*/ 4383560 w 17101328"/>
              <a:gd name="connsiteY128" fmla="*/ 219127 h 461130"/>
              <a:gd name="connsiteX129" fmla="*/ 4378933 w 17101328"/>
              <a:gd name="connsiteY129" fmla="*/ 270645 h 461130"/>
              <a:gd name="connsiteX130" fmla="*/ 4385257 w 17101328"/>
              <a:gd name="connsiteY130" fmla="*/ 261060 h 461130"/>
              <a:gd name="connsiteX131" fmla="*/ 4423212 w 17101328"/>
              <a:gd name="connsiteY131" fmla="*/ 243840 h 461130"/>
              <a:gd name="connsiteX132" fmla="*/ 4442862 w 17101328"/>
              <a:gd name="connsiteY132" fmla="*/ 248292 h 461130"/>
              <a:gd name="connsiteX133" fmla="*/ 4460124 w 17101328"/>
              <a:gd name="connsiteY133" fmla="*/ 260333 h 461130"/>
              <a:gd name="connsiteX134" fmla="*/ 4456423 w 17101328"/>
              <a:gd name="connsiteY134" fmla="*/ 219127 h 461130"/>
              <a:gd name="connsiteX135" fmla="*/ 4553930 w 17101328"/>
              <a:gd name="connsiteY135" fmla="*/ 0 h 461130"/>
              <a:gd name="connsiteX136" fmla="*/ 4651438 w 17101328"/>
              <a:gd name="connsiteY136" fmla="*/ 219127 h 461130"/>
              <a:gd name="connsiteX137" fmla="*/ 4646811 w 17101328"/>
              <a:gd name="connsiteY137" fmla="*/ 270645 h 461130"/>
              <a:gd name="connsiteX138" fmla="*/ 4653136 w 17101328"/>
              <a:gd name="connsiteY138" fmla="*/ 261060 h 461130"/>
              <a:gd name="connsiteX139" fmla="*/ 4691091 w 17101328"/>
              <a:gd name="connsiteY139" fmla="*/ 243840 h 461130"/>
              <a:gd name="connsiteX140" fmla="*/ 4710741 w 17101328"/>
              <a:gd name="connsiteY140" fmla="*/ 248292 h 461130"/>
              <a:gd name="connsiteX141" fmla="*/ 4728004 w 17101328"/>
              <a:gd name="connsiteY141" fmla="*/ 260334 h 461130"/>
              <a:gd name="connsiteX142" fmla="*/ 4724300 w 17101328"/>
              <a:gd name="connsiteY142" fmla="*/ 219127 h 461130"/>
              <a:gd name="connsiteX143" fmla="*/ 4821808 w 17101328"/>
              <a:gd name="connsiteY143" fmla="*/ 0 h 461130"/>
              <a:gd name="connsiteX144" fmla="*/ 4919317 w 17101328"/>
              <a:gd name="connsiteY144" fmla="*/ 219127 h 461130"/>
              <a:gd name="connsiteX145" fmla="*/ 4914690 w 17101328"/>
              <a:gd name="connsiteY145" fmla="*/ 270645 h 461130"/>
              <a:gd name="connsiteX146" fmla="*/ 4921014 w 17101328"/>
              <a:gd name="connsiteY146" fmla="*/ 261060 h 461130"/>
              <a:gd name="connsiteX147" fmla="*/ 4958969 w 17101328"/>
              <a:gd name="connsiteY147" fmla="*/ 243840 h 461130"/>
              <a:gd name="connsiteX148" fmla="*/ 4978619 w 17101328"/>
              <a:gd name="connsiteY148" fmla="*/ 248292 h 461130"/>
              <a:gd name="connsiteX149" fmla="*/ 4995880 w 17101328"/>
              <a:gd name="connsiteY149" fmla="*/ 260333 h 461130"/>
              <a:gd name="connsiteX150" fmla="*/ 4992180 w 17101328"/>
              <a:gd name="connsiteY150" fmla="*/ 219127 h 461130"/>
              <a:gd name="connsiteX151" fmla="*/ 5089687 w 17101328"/>
              <a:gd name="connsiteY151" fmla="*/ 0 h 461130"/>
              <a:gd name="connsiteX152" fmla="*/ 5187195 w 17101328"/>
              <a:gd name="connsiteY152" fmla="*/ 219127 h 461130"/>
              <a:gd name="connsiteX153" fmla="*/ 5182568 w 17101328"/>
              <a:gd name="connsiteY153" fmla="*/ 270645 h 461130"/>
              <a:gd name="connsiteX154" fmla="*/ 5188893 w 17101328"/>
              <a:gd name="connsiteY154" fmla="*/ 261060 h 461130"/>
              <a:gd name="connsiteX155" fmla="*/ 5226847 w 17101328"/>
              <a:gd name="connsiteY155" fmla="*/ 243840 h 461130"/>
              <a:gd name="connsiteX156" fmla="*/ 5246498 w 17101328"/>
              <a:gd name="connsiteY156" fmla="*/ 248292 h 461130"/>
              <a:gd name="connsiteX157" fmla="*/ 5263759 w 17101328"/>
              <a:gd name="connsiteY157" fmla="*/ 260333 h 461130"/>
              <a:gd name="connsiteX158" fmla="*/ 5260056 w 17101328"/>
              <a:gd name="connsiteY158" fmla="*/ 219127 h 461130"/>
              <a:gd name="connsiteX159" fmla="*/ 5357565 w 17101328"/>
              <a:gd name="connsiteY159" fmla="*/ 0 h 461130"/>
              <a:gd name="connsiteX160" fmla="*/ 5455074 w 17101328"/>
              <a:gd name="connsiteY160" fmla="*/ 219127 h 461130"/>
              <a:gd name="connsiteX161" fmla="*/ 5450444 w 17101328"/>
              <a:gd name="connsiteY161" fmla="*/ 270645 h 461130"/>
              <a:gd name="connsiteX162" fmla="*/ 5456771 w 17101328"/>
              <a:gd name="connsiteY162" fmla="*/ 261060 h 461130"/>
              <a:gd name="connsiteX163" fmla="*/ 5494725 w 17101328"/>
              <a:gd name="connsiteY163" fmla="*/ 243840 h 461130"/>
              <a:gd name="connsiteX164" fmla="*/ 5514376 w 17101328"/>
              <a:gd name="connsiteY164" fmla="*/ 248292 h 461130"/>
              <a:gd name="connsiteX165" fmla="*/ 5531637 w 17101328"/>
              <a:gd name="connsiteY165" fmla="*/ 260334 h 461130"/>
              <a:gd name="connsiteX166" fmla="*/ 5527937 w 17101328"/>
              <a:gd name="connsiteY166" fmla="*/ 219127 h 461130"/>
              <a:gd name="connsiteX167" fmla="*/ 5625444 w 17101328"/>
              <a:gd name="connsiteY167" fmla="*/ 0 h 461130"/>
              <a:gd name="connsiteX168" fmla="*/ 5722952 w 17101328"/>
              <a:gd name="connsiteY168" fmla="*/ 219127 h 461130"/>
              <a:gd name="connsiteX169" fmla="*/ 5718325 w 17101328"/>
              <a:gd name="connsiteY169" fmla="*/ 270645 h 461130"/>
              <a:gd name="connsiteX170" fmla="*/ 5724650 w 17101328"/>
              <a:gd name="connsiteY170" fmla="*/ 261060 h 461130"/>
              <a:gd name="connsiteX171" fmla="*/ 5762604 w 17101328"/>
              <a:gd name="connsiteY171" fmla="*/ 243840 h 461130"/>
              <a:gd name="connsiteX172" fmla="*/ 5782255 w 17101328"/>
              <a:gd name="connsiteY172" fmla="*/ 248292 h 461130"/>
              <a:gd name="connsiteX173" fmla="*/ 5799516 w 17101328"/>
              <a:gd name="connsiteY173" fmla="*/ 260333 h 461130"/>
              <a:gd name="connsiteX174" fmla="*/ 5795813 w 17101328"/>
              <a:gd name="connsiteY174" fmla="*/ 219127 h 461130"/>
              <a:gd name="connsiteX175" fmla="*/ 5893322 w 17101328"/>
              <a:gd name="connsiteY175" fmla="*/ 0 h 461130"/>
              <a:gd name="connsiteX176" fmla="*/ 5990831 w 17101328"/>
              <a:gd name="connsiteY176" fmla="*/ 219127 h 461130"/>
              <a:gd name="connsiteX177" fmla="*/ 5986201 w 17101328"/>
              <a:gd name="connsiteY177" fmla="*/ 270645 h 461130"/>
              <a:gd name="connsiteX178" fmla="*/ 5992528 w 17101328"/>
              <a:gd name="connsiteY178" fmla="*/ 261060 h 461130"/>
              <a:gd name="connsiteX179" fmla="*/ 6030482 w 17101328"/>
              <a:gd name="connsiteY179" fmla="*/ 243840 h 461130"/>
              <a:gd name="connsiteX180" fmla="*/ 6050133 w 17101328"/>
              <a:gd name="connsiteY180" fmla="*/ 248292 h 461130"/>
              <a:gd name="connsiteX181" fmla="*/ 6067394 w 17101328"/>
              <a:gd name="connsiteY181" fmla="*/ 260333 h 461130"/>
              <a:gd name="connsiteX182" fmla="*/ 6063692 w 17101328"/>
              <a:gd name="connsiteY182" fmla="*/ 219127 h 461130"/>
              <a:gd name="connsiteX183" fmla="*/ 6161200 w 17101328"/>
              <a:gd name="connsiteY183" fmla="*/ 0 h 461130"/>
              <a:gd name="connsiteX184" fmla="*/ 6258708 w 17101328"/>
              <a:gd name="connsiteY184" fmla="*/ 219127 h 461130"/>
              <a:gd name="connsiteX185" fmla="*/ 6254080 w 17101328"/>
              <a:gd name="connsiteY185" fmla="*/ 270645 h 461130"/>
              <a:gd name="connsiteX186" fmla="*/ 6260406 w 17101328"/>
              <a:gd name="connsiteY186" fmla="*/ 261060 h 461130"/>
              <a:gd name="connsiteX187" fmla="*/ 6298361 w 17101328"/>
              <a:gd name="connsiteY187" fmla="*/ 243840 h 461130"/>
              <a:gd name="connsiteX188" fmla="*/ 6318011 w 17101328"/>
              <a:gd name="connsiteY188" fmla="*/ 248292 h 461130"/>
              <a:gd name="connsiteX189" fmla="*/ 6335273 w 17101328"/>
              <a:gd name="connsiteY189" fmla="*/ 260334 h 461130"/>
              <a:gd name="connsiteX190" fmla="*/ 6331570 w 17101328"/>
              <a:gd name="connsiteY190" fmla="*/ 219127 h 461130"/>
              <a:gd name="connsiteX191" fmla="*/ 6429079 w 17101328"/>
              <a:gd name="connsiteY191" fmla="*/ 0 h 461130"/>
              <a:gd name="connsiteX192" fmla="*/ 6526588 w 17101328"/>
              <a:gd name="connsiteY192" fmla="*/ 219127 h 461130"/>
              <a:gd name="connsiteX193" fmla="*/ 6521958 w 17101328"/>
              <a:gd name="connsiteY193" fmla="*/ 270645 h 461130"/>
              <a:gd name="connsiteX194" fmla="*/ 6528285 w 17101328"/>
              <a:gd name="connsiteY194" fmla="*/ 261060 h 461130"/>
              <a:gd name="connsiteX195" fmla="*/ 6566239 w 17101328"/>
              <a:gd name="connsiteY195" fmla="*/ 243840 h 461130"/>
              <a:gd name="connsiteX196" fmla="*/ 6585890 w 17101328"/>
              <a:gd name="connsiteY196" fmla="*/ 248292 h 461130"/>
              <a:gd name="connsiteX197" fmla="*/ 6603151 w 17101328"/>
              <a:gd name="connsiteY197" fmla="*/ 260333 h 461130"/>
              <a:gd name="connsiteX198" fmla="*/ 6599449 w 17101328"/>
              <a:gd name="connsiteY198" fmla="*/ 219127 h 461130"/>
              <a:gd name="connsiteX199" fmla="*/ 6696957 w 17101328"/>
              <a:gd name="connsiteY199" fmla="*/ 0 h 461130"/>
              <a:gd name="connsiteX200" fmla="*/ 6794465 w 17101328"/>
              <a:gd name="connsiteY200" fmla="*/ 219127 h 461130"/>
              <a:gd name="connsiteX201" fmla="*/ 6789837 w 17101328"/>
              <a:gd name="connsiteY201" fmla="*/ 270645 h 461130"/>
              <a:gd name="connsiteX202" fmla="*/ 6796163 w 17101328"/>
              <a:gd name="connsiteY202" fmla="*/ 261060 h 461130"/>
              <a:gd name="connsiteX203" fmla="*/ 6834118 w 17101328"/>
              <a:gd name="connsiteY203" fmla="*/ 243840 h 461130"/>
              <a:gd name="connsiteX204" fmla="*/ 6853768 w 17101328"/>
              <a:gd name="connsiteY204" fmla="*/ 248292 h 461130"/>
              <a:gd name="connsiteX205" fmla="*/ 6871029 w 17101328"/>
              <a:gd name="connsiteY205" fmla="*/ 260333 h 461130"/>
              <a:gd name="connsiteX206" fmla="*/ 6867327 w 17101328"/>
              <a:gd name="connsiteY206" fmla="*/ 219127 h 461130"/>
              <a:gd name="connsiteX207" fmla="*/ 6964836 w 17101328"/>
              <a:gd name="connsiteY207" fmla="*/ 0 h 461130"/>
              <a:gd name="connsiteX208" fmla="*/ 7062344 w 17101328"/>
              <a:gd name="connsiteY208" fmla="*/ 219127 h 461130"/>
              <a:gd name="connsiteX209" fmla="*/ 7057715 w 17101328"/>
              <a:gd name="connsiteY209" fmla="*/ 270645 h 461130"/>
              <a:gd name="connsiteX210" fmla="*/ 7064042 w 17101328"/>
              <a:gd name="connsiteY210" fmla="*/ 261060 h 461130"/>
              <a:gd name="connsiteX211" fmla="*/ 7101994 w 17101328"/>
              <a:gd name="connsiteY211" fmla="*/ 243840 h 461130"/>
              <a:gd name="connsiteX212" fmla="*/ 7121647 w 17101328"/>
              <a:gd name="connsiteY212" fmla="*/ 248292 h 461130"/>
              <a:gd name="connsiteX213" fmla="*/ 7138908 w 17101328"/>
              <a:gd name="connsiteY213" fmla="*/ 260334 h 461130"/>
              <a:gd name="connsiteX214" fmla="*/ 7135206 w 17101328"/>
              <a:gd name="connsiteY214" fmla="*/ 219127 h 461130"/>
              <a:gd name="connsiteX215" fmla="*/ 7232714 w 17101328"/>
              <a:gd name="connsiteY215" fmla="*/ 0 h 461130"/>
              <a:gd name="connsiteX216" fmla="*/ 7330222 w 17101328"/>
              <a:gd name="connsiteY216" fmla="*/ 219127 h 461130"/>
              <a:gd name="connsiteX217" fmla="*/ 7325594 w 17101328"/>
              <a:gd name="connsiteY217" fmla="*/ 270645 h 461130"/>
              <a:gd name="connsiteX218" fmla="*/ 7331920 w 17101328"/>
              <a:gd name="connsiteY218" fmla="*/ 261060 h 461130"/>
              <a:gd name="connsiteX219" fmla="*/ 7369875 w 17101328"/>
              <a:gd name="connsiteY219" fmla="*/ 243840 h 461130"/>
              <a:gd name="connsiteX220" fmla="*/ 7389525 w 17101328"/>
              <a:gd name="connsiteY220" fmla="*/ 248292 h 461130"/>
              <a:gd name="connsiteX221" fmla="*/ 7406786 w 17101328"/>
              <a:gd name="connsiteY221" fmla="*/ 260333 h 461130"/>
              <a:gd name="connsiteX222" fmla="*/ 7403084 w 17101328"/>
              <a:gd name="connsiteY222" fmla="*/ 219127 h 461130"/>
              <a:gd name="connsiteX223" fmla="*/ 7500593 w 17101328"/>
              <a:gd name="connsiteY223" fmla="*/ 0 h 461130"/>
              <a:gd name="connsiteX224" fmla="*/ 7598099 w 17101328"/>
              <a:gd name="connsiteY224" fmla="*/ 219127 h 461130"/>
              <a:gd name="connsiteX225" fmla="*/ 7593471 w 17101328"/>
              <a:gd name="connsiteY225" fmla="*/ 270645 h 461130"/>
              <a:gd name="connsiteX226" fmla="*/ 7599797 w 17101328"/>
              <a:gd name="connsiteY226" fmla="*/ 261060 h 461130"/>
              <a:gd name="connsiteX227" fmla="*/ 7637751 w 17101328"/>
              <a:gd name="connsiteY227" fmla="*/ 243840 h 461130"/>
              <a:gd name="connsiteX228" fmla="*/ 7657402 w 17101328"/>
              <a:gd name="connsiteY228" fmla="*/ 248292 h 461130"/>
              <a:gd name="connsiteX229" fmla="*/ 7674663 w 17101328"/>
              <a:gd name="connsiteY229" fmla="*/ 260333 h 461130"/>
              <a:gd name="connsiteX230" fmla="*/ 7670961 w 17101328"/>
              <a:gd name="connsiteY230" fmla="*/ 219127 h 461130"/>
              <a:gd name="connsiteX231" fmla="*/ 7768469 w 17101328"/>
              <a:gd name="connsiteY231" fmla="*/ 0 h 461130"/>
              <a:gd name="connsiteX232" fmla="*/ 7865977 w 17101328"/>
              <a:gd name="connsiteY232" fmla="*/ 219127 h 461130"/>
              <a:gd name="connsiteX233" fmla="*/ 7861349 w 17101328"/>
              <a:gd name="connsiteY233" fmla="*/ 270645 h 461130"/>
              <a:gd name="connsiteX234" fmla="*/ 7867674 w 17101328"/>
              <a:gd name="connsiteY234" fmla="*/ 261060 h 461130"/>
              <a:gd name="connsiteX235" fmla="*/ 7905629 w 17101328"/>
              <a:gd name="connsiteY235" fmla="*/ 243840 h 461130"/>
              <a:gd name="connsiteX236" fmla="*/ 7925280 w 17101328"/>
              <a:gd name="connsiteY236" fmla="*/ 248292 h 461130"/>
              <a:gd name="connsiteX237" fmla="*/ 7942542 w 17101328"/>
              <a:gd name="connsiteY237" fmla="*/ 260334 h 461130"/>
              <a:gd name="connsiteX238" fmla="*/ 7938840 w 17101328"/>
              <a:gd name="connsiteY238" fmla="*/ 219127 h 461130"/>
              <a:gd name="connsiteX239" fmla="*/ 8036348 w 17101328"/>
              <a:gd name="connsiteY239" fmla="*/ 0 h 461130"/>
              <a:gd name="connsiteX240" fmla="*/ 8133856 w 17101328"/>
              <a:gd name="connsiteY240" fmla="*/ 219127 h 461130"/>
              <a:gd name="connsiteX241" fmla="*/ 8129228 w 17101328"/>
              <a:gd name="connsiteY241" fmla="*/ 270645 h 461130"/>
              <a:gd name="connsiteX242" fmla="*/ 8135554 w 17101328"/>
              <a:gd name="connsiteY242" fmla="*/ 261060 h 461130"/>
              <a:gd name="connsiteX243" fmla="*/ 8173508 w 17101328"/>
              <a:gd name="connsiteY243" fmla="*/ 243840 h 461130"/>
              <a:gd name="connsiteX244" fmla="*/ 8193159 w 17101328"/>
              <a:gd name="connsiteY244" fmla="*/ 248292 h 461130"/>
              <a:gd name="connsiteX245" fmla="*/ 8210411 w 17101328"/>
              <a:gd name="connsiteY245" fmla="*/ 260327 h 461130"/>
              <a:gd name="connsiteX246" fmla="*/ 8206710 w 17101328"/>
              <a:gd name="connsiteY246" fmla="*/ 219127 h 461130"/>
              <a:gd name="connsiteX247" fmla="*/ 8304218 w 17101328"/>
              <a:gd name="connsiteY247" fmla="*/ 0 h 461130"/>
              <a:gd name="connsiteX248" fmla="*/ 8401726 w 17101328"/>
              <a:gd name="connsiteY248" fmla="*/ 219127 h 461130"/>
              <a:gd name="connsiteX249" fmla="*/ 8397098 w 17101328"/>
              <a:gd name="connsiteY249" fmla="*/ 270645 h 461130"/>
              <a:gd name="connsiteX250" fmla="*/ 8403423 w 17101328"/>
              <a:gd name="connsiteY250" fmla="*/ 261060 h 461130"/>
              <a:gd name="connsiteX251" fmla="*/ 8441378 w 17101328"/>
              <a:gd name="connsiteY251" fmla="*/ 243840 h 461130"/>
              <a:gd name="connsiteX252" fmla="*/ 8461030 w 17101328"/>
              <a:gd name="connsiteY252" fmla="*/ 248292 h 461130"/>
              <a:gd name="connsiteX253" fmla="*/ 8478721 w 17101328"/>
              <a:gd name="connsiteY253" fmla="*/ 260634 h 461130"/>
              <a:gd name="connsiteX254" fmla="*/ 8474992 w 17101328"/>
              <a:gd name="connsiteY254" fmla="*/ 219127 h 461130"/>
              <a:gd name="connsiteX255" fmla="*/ 8572500 w 17101328"/>
              <a:gd name="connsiteY255" fmla="*/ 0 h 461130"/>
              <a:gd name="connsiteX256" fmla="*/ 8670008 w 17101328"/>
              <a:gd name="connsiteY256" fmla="*/ 219127 h 461130"/>
              <a:gd name="connsiteX257" fmla="*/ 8665380 w 17101328"/>
              <a:gd name="connsiteY257" fmla="*/ 270645 h 461130"/>
              <a:gd name="connsiteX258" fmla="*/ 8671706 w 17101328"/>
              <a:gd name="connsiteY258" fmla="*/ 261060 h 461130"/>
              <a:gd name="connsiteX259" fmla="*/ 8709660 w 17101328"/>
              <a:gd name="connsiteY259" fmla="*/ 243840 h 461130"/>
              <a:gd name="connsiteX260" fmla="*/ 8729311 w 17101328"/>
              <a:gd name="connsiteY260" fmla="*/ 248292 h 461130"/>
              <a:gd name="connsiteX261" fmla="*/ 8746572 w 17101328"/>
              <a:gd name="connsiteY261" fmla="*/ 260333 h 461130"/>
              <a:gd name="connsiteX262" fmla="*/ 8742870 w 17101328"/>
              <a:gd name="connsiteY262" fmla="*/ 219127 h 461130"/>
              <a:gd name="connsiteX263" fmla="*/ 8840378 w 17101328"/>
              <a:gd name="connsiteY263" fmla="*/ 0 h 461130"/>
              <a:gd name="connsiteX264" fmla="*/ 8937886 w 17101328"/>
              <a:gd name="connsiteY264" fmla="*/ 219127 h 461130"/>
              <a:gd name="connsiteX265" fmla="*/ 8933258 w 17101328"/>
              <a:gd name="connsiteY265" fmla="*/ 270645 h 461130"/>
              <a:gd name="connsiteX266" fmla="*/ 8939584 w 17101328"/>
              <a:gd name="connsiteY266" fmla="*/ 261060 h 461130"/>
              <a:gd name="connsiteX267" fmla="*/ 8977538 w 17101328"/>
              <a:gd name="connsiteY267" fmla="*/ 243840 h 461130"/>
              <a:gd name="connsiteX268" fmla="*/ 8997189 w 17101328"/>
              <a:gd name="connsiteY268" fmla="*/ 248292 h 461130"/>
              <a:gd name="connsiteX269" fmla="*/ 9014451 w 17101328"/>
              <a:gd name="connsiteY269" fmla="*/ 260334 h 461130"/>
              <a:gd name="connsiteX270" fmla="*/ 9010749 w 17101328"/>
              <a:gd name="connsiteY270" fmla="*/ 219127 h 461130"/>
              <a:gd name="connsiteX271" fmla="*/ 9108257 w 17101328"/>
              <a:gd name="connsiteY271" fmla="*/ 0 h 461130"/>
              <a:gd name="connsiteX272" fmla="*/ 9205765 w 17101328"/>
              <a:gd name="connsiteY272" fmla="*/ 219127 h 461130"/>
              <a:gd name="connsiteX273" fmla="*/ 9201137 w 17101328"/>
              <a:gd name="connsiteY273" fmla="*/ 270645 h 461130"/>
              <a:gd name="connsiteX274" fmla="*/ 9207463 w 17101328"/>
              <a:gd name="connsiteY274" fmla="*/ 261060 h 461130"/>
              <a:gd name="connsiteX275" fmla="*/ 9245417 w 17101328"/>
              <a:gd name="connsiteY275" fmla="*/ 243840 h 461130"/>
              <a:gd name="connsiteX276" fmla="*/ 9265068 w 17101328"/>
              <a:gd name="connsiteY276" fmla="*/ 248292 h 461130"/>
              <a:gd name="connsiteX277" fmla="*/ 9282329 w 17101328"/>
              <a:gd name="connsiteY277" fmla="*/ 260333 h 461130"/>
              <a:gd name="connsiteX278" fmla="*/ 9278627 w 17101328"/>
              <a:gd name="connsiteY278" fmla="*/ 219127 h 461130"/>
              <a:gd name="connsiteX279" fmla="*/ 9376135 w 17101328"/>
              <a:gd name="connsiteY279" fmla="*/ 0 h 461130"/>
              <a:gd name="connsiteX280" fmla="*/ 9473643 w 17101328"/>
              <a:gd name="connsiteY280" fmla="*/ 219127 h 461130"/>
              <a:gd name="connsiteX281" fmla="*/ 9469015 w 17101328"/>
              <a:gd name="connsiteY281" fmla="*/ 270645 h 461130"/>
              <a:gd name="connsiteX282" fmla="*/ 9475341 w 17101328"/>
              <a:gd name="connsiteY282" fmla="*/ 261060 h 461130"/>
              <a:gd name="connsiteX283" fmla="*/ 9513295 w 17101328"/>
              <a:gd name="connsiteY283" fmla="*/ 243840 h 461130"/>
              <a:gd name="connsiteX284" fmla="*/ 9532946 w 17101328"/>
              <a:gd name="connsiteY284" fmla="*/ 248292 h 461130"/>
              <a:gd name="connsiteX285" fmla="*/ 9550207 w 17101328"/>
              <a:gd name="connsiteY285" fmla="*/ 260333 h 461130"/>
              <a:gd name="connsiteX286" fmla="*/ 9546505 w 17101328"/>
              <a:gd name="connsiteY286" fmla="*/ 219127 h 461130"/>
              <a:gd name="connsiteX287" fmla="*/ 9644013 w 17101328"/>
              <a:gd name="connsiteY287" fmla="*/ 0 h 461130"/>
              <a:gd name="connsiteX288" fmla="*/ 9741521 w 17101328"/>
              <a:gd name="connsiteY288" fmla="*/ 219127 h 461130"/>
              <a:gd name="connsiteX289" fmla="*/ 9736893 w 17101328"/>
              <a:gd name="connsiteY289" fmla="*/ 270645 h 461130"/>
              <a:gd name="connsiteX290" fmla="*/ 9743219 w 17101328"/>
              <a:gd name="connsiteY290" fmla="*/ 261060 h 461130"/>
              <a:gd name="connsiteX291" fmla="*/ 9781173 w 17101328"/>
              <a:gd name="connsiteY291" fmla="*/ 243840 h 461130"/>
              <a:gd name="connsiteX292" fmla="*/ 9800824 w 17101328"/>
              <a:gd name="connsiteY292" fmla="*/ 248292 h 461130"/>
              <a:gd name="connsiteX293" fmla="*/ 9818086 w 17101328"/>
              <a:gd name="connsiteY293" fmla="*/ 260334 h 461130"/>
              <a:gd name="connsiteX294" fmla="*/ 9814384 w 17101328"/>
              <a:gd name="connsiteY294" fmla="*/ 219127 h 461130"/>
              <a:gd name="connsiteX295" fmla="*/ 9911891 w 17101328"/>
              <a:gd name="connsiteY295" fmla="*/ 0 h 461130"/>
              <a:gd name="connsiteX296" fmla="*/ 10009399 w 17101328"/>
              <a:gd name="connsiteY296" fmla="*/ 219127 h 461130"/>
              <a:gd name="connsiteX297" fmla="*/ 10004771 w 17101328"/>
              <a:gd name="connsiteY297" fmla="*/ 270645 h 461130"/>
              <a:gd name="connsiteX298" fmla="*/ 10011097 w 17101328"/>
              <a:gd name="connsiteY298" fmla="*/ 261060 h 461130"/>
              <a:gd name="connsiteX299" fmla="*/ 10049051 w 17101328"/>
              <a:gd name="connsiteY299" fmla="*/ 243840 h 461130"/>
              <a:gd name="connsiteX300" fmla="*/ 10068702 w 17101328"/>
              <a:gd name="connsiteY300" fmla="*/ 248292 h 461130"/>
              <a:gd name="connsiteX301" fmla="*/ 10085963 w 17101328"/>
              <a:gd name="connsiteY301" fmla="*/ 260333 h 461130"/>
              <a:gd name="connsiteX302" fmla="*/ 10082261 w 17101328"/>
              <a:gd name="connsiteY302" fmla="*/ 219127 h 461130"/>
              <a:gd name="connsiteX303" fmla="*/ 10179768 w 17101328"/>
              <a:gd name="connsiteY303" fmla="*/ 0 h 461130"/>
              <a:gd name="connsiteX304" fmla="*/ 10277277 w 17101328"/>
              <a:gd name="connsiteY304" fmla="*/ 219127 h 461130"/>
              <a:gd name="connsiteX305" fmla="*/ 10272649 w 17101328"/>
              <a:gd name="connsiteY305" fmla="*/ 270644 h 461130"/>
              <a:gd name="connsiteX306" fmla="*/ 10278974 w 17101328"/>
              <a:gd name="connsiteY306" fmla="*/ 261060 h 461130"/>
              <a:gd name="connsiteX307" fmla="*/ 10316928 w 17101328"/>
              <a:gd name="connsiteY307" fmla="*/ 243840 h 461130"/>
              <a:gd name="connsiteX308" fmla="*/ 10336580 w 17101328"/>
              <a:gd name="connsiteY308" fmla="*/ 248292 h 461130"/>
              <a:gd name="connsiteX309" fmla="*/ 10353841 w 17101328"/>
              <a:gd name="connsiteY309" fmla="*/ 260333 h 461130"/>
              <a:gd name="connsiteX310" fmla="*/ 10350139 w 17101328"/>
              <a:gd name="connsiteY310" fmla="*/ 219127 h 461130"/>
              <a:gd name="connsiteX311" fmla="*/ 10447647 w 17101328"/>
              <a:gd name="connsiteY311" fmla="*/ 0 h 461130"/>
              <a:gd name="connsiteX312" fmla="*/ 10545155 w 17101328"/>
              <a:gd name="connsiteY312" fmla="*/ 219127 h 461130"/>
              <a:gd name="connsiteX313" fmla="*/ 10540527 w 17101328"/>
              <a:gd name="connsiteY313" fmla="*/ 270645 h 461130"/>
              <a:gd name="connsiteX314" fmla="*/ 10546853 w 17101328"/>
              <a:gd name="connsiteY314" fmla="*/ 261060 h 461130"/>
              <a:gd name="connsiteX315" fmla="*/ 10584807 w 17101328"/>
              <a:gd name="connsiteY315" fmla="*/ 243840 h 461130"/>
              <a:gd name="connsiteX316" fmla="*/ 10604458 w 17101328"/>
              <a:gd name="connsiteY316" fmla="*/ 248292 h 461130"/>
              <a:gd name="connsiteX317" fmla="*/ 10621720 w 17101328"/>
              <a:gd name="connsiteY317" fmla="*/ 260334 h 461130"/>
              <a:gd name="connsiteX318" fmla="*/ 10618018 w 17101328"/>
              <a:gd name="connsiteY318" fmla="*/ 219127 h 461130"/>
              <a:gd name="connsiteX319" fmla="*/ 10715526 w 17101328"/>
              <a:gd name="connsiteY319" fmla="*/ 0 h 461130"/>
              <a:gd name="connsiteX320" fmla="*/ 10813033 w 17101328"/>
              <a:gd name="connsiteY320" fmla="*/ 219127 h 461130"/>
              <a:gd name="connsiteX321" fmla="*/ 10808405 w 17101328"/>
              <a:gd name="connsiteY321" fmla="*/ 270646 h 461130"/>
              <a:gd name="connsiteX322" fmla="*/ 10814732 w 17101328"/>
              <a:gd name="connsiteY322" fmla="*/ 261060 h 461130"/>
              <a:gd name="connsiteX323" fmla="*/ 10852686 w 17101328"/>
              <a:gd name="connsiteY323" fmla="*/ 243840 h 461130"/>
              <a:gd name="connsiteX324" fmla="*/ 10872337 w 17101328"/>
              <a:gd name="connsiteY324" fmla="*/ 248292 h 461130"/>
              <a:gd name="connsiteX325" fmla="*/ 10889598 w 17101328"/>
              <a:gd name="connsiteY325" fmla="*/ 260333 h 461130"/>
              <a:gd name="connsiteX326" fmla="*/ 10885896 w 17101328"/>
              <a:gd name="connsiteY326" fmla="*/ 219127 h 461130"/>
              <a:gd name="connsiteX327" fmla="*/ 10983404 w 17101328"/>
              <a:gd name="connsiteY327" fmla="*/ 0 h 461130"/>
              <a:gd name="connsiteX328" fmla="*/ 11080913 w 17101328"/>
              <a:gd name="connsiteY328" fmla="*/ 219127 h 461130"/>
              <a:gd name="connsiteX329" fmla="*/ 11076285 w 17101328"/>
              <a:gd name="connsiteY329" fmla="*/ 270643 h 461130"/>
              <a:gd name="connsiteX330" fmla="*/ 11082610 w 17101328"/>
              <a:gd name="connsiteY330" fmla="*/ 261060 h 461130"/>
              <a:gd name="connsiteX331" fmla="*/ 11120564 w 17101328"/>
              <a:gd name="connsiteY331" fmla="*/ 243840 h 461130"/>
              <a:gd name="connsiteX332" fmla="*/ 11140215 w 17101328"/>
              <a:gd name="connsiteY332" fmla="*/ 248292 h 461130"/>
              <a:gd name="connsiteX333" fmla="*/ 11157476 w 17101328"/>
              <a:gd name="connsiteY333" fmla="*/ 260333 h 461130"/>
              <a:gd name="connsiteX334" fmla="*/ 11153774 w 17101328"/>
              <a:gd name="connsiteY334" fmla="*/ 219127 h 461130"/>
              <a:gd name="connsiteX335" fmla="*/ 11251283 w 17101328"/>
              <a:gd name="connsiteY335" fmla="*/ 0 h 461130"/>
              <a:gd name="connsiteX336" fmla="*/ 11348790 w 17101328"/>
              <a:gd name="connsiteY336" fmla="*/ 219127 h 461130"/>
              <a:gd name="connsiteX337" fmla="*/ 11344162 w 17101328"/>
              <a:gd name="connsiteY337" fmla="*/ 270646 h 461130"/>
              <a:gd name="connsiteX338" fmla="*/ 11350488 w 17101328"/>
              <a:gd name="connsiteY338" fmla="*/ 261060 h 461130"/>
              <a:gd name="connsiteX339" fmla="*/ 11388443 w 17101328"/>
              <a:gd name="connsiteY339" fmla="*/ 243840 h 461130"/>
              <a:gd name="connsiteX340" fmla="*/ 11408094 w 17101328"/>
              <a:gd name="connsiteY340" fmla="*/ 248292 h 461130"/>
              <a:gd name="connsiteX341" fmla="*/ 11425355 w 17101328"/>
              <a:gd name="connsiteY341" fmla="*/ 260334 h 461130"/>
              <a:gd name="connsiteX342" fmla="*/ 11421653 w 17101328"/>
              <a:gd name="connsiteY342" fmla="*/ 219127 h 461130"/>
              <a:gd name="connsiteX343" fmla="*/ 11519161 w 17101328"/>
              <a:gd name="connsiteY343" fmla="*/ 0 h 461130"/>
              <a:gd name="connsiteX344" fmla="*/ 11616669 w 17101328"/>
              <a:gd name="connsiteY344" fmla="*/ 219127 h 461130"/>
              <a:gd name="connsiteX345" fmla="*/ 11612041 w 17101328"/>
              <a:gd name="connsiteY345" fmla="*/ 270645 h 461130"/>
              <a:gd name="connsiteX346" fmla="*/ 11618367 w 17101328"/>
              <a:gd name="connsiteY346" fmla="*/ 261060 h 461130"/>
              <a:gd name="connsiteX347" fmla="*/ 11656321 w 17101328"/>
              <a:gd name="connsiteY347" fmla="*/ 243840 h 461130"/>
              <a:gd name="connsiteX348" fmla="*/ 11675972 w 17101328"/>
              <a:gd name="connsiteY348" fmla="*/ 248292 h 461130"/>
              <a:gd name="connsiteX349" fmla="*/ 11693233 w 17101328"/>
              <a:gd name="connsiteY349" fmla="*/ 260333 h 461130"/>
              <a:gd name="connsiteX350" fmla="*/ 11689531 w 17101328"/>
              <a:gd name="connsiteY350" fmla="*/ 219127 h 461130"/>
              <a:gd name="connsiteX351" fmla="*/ 11787039 w 17101328"/>
              <a:gd name="connsiteY351" fmla="*/ 0 h 461130"/>
              <a:gd name="connsiteX352" fmla="*/ 11884547 w 17101328"/>
              <a:gd name="connsiteY352" fmla="*/ 219127 h 461130"/>
              <a:gd name="connsiteX353" fmla="*/ 11879919 w 17101328"/>
              <a:gd name="connsiteY353" fmla="*/ 270645 h 461130"/>
              <a:gd name="connsiteX354" fmla="*/ 11886245 w 17101328"/>
              <a:gd name="connsiteY354" fmla="*/ 261060 h 461130"/>
              <a:gd name="connsiteX355" fmla="*/ 11924199 w 17101328"/>
              <a:gd name="connsiteY355" fmla="*/ 243840 h 461130"/>
              <a:gd name="connsiteX356" fmla="*/ 11943850 w 17101328"/>
              <a:gd name="connsiteY356" fmla="*/ 248292 h 461130"/>
              <a:gd name="connsiteX357" fmla="*/ 11961110 w 17101328"/>
              <a:gd name="connsiteY357" fmla="*/ 260332 h 461130"/>
              <a:gd name="connsiteX358" fmla="*/ 11957408 w 17101328"/>
              <a:gd name="connsiteY358" fmla="*/ 219127 h 461130"/>
              <a:gd name="connsiteX359" fmla="*/ 12054916 w 17101328"/>
              <a:gd name="connsiteY359" fmla="*/ 0 h 461130"/>
              <a:gd name="connsiteX360" fmla="*/ 12152424 w 17101328"/>
              <a:gd name="connsiteY360" fmla="*/ 219127 h 461130"/>
              <a:gd name="connsiteX361" fmla="*/ 12147796 w 17101328"/>
              <a:gd name="connsiteY361" fmla="*/ 270645 h 461130"/>
              <a:gd name="connsiteX362" fmla="*/ 12154122 w 17101328"/>
              <a:gd name="connsiteY362" fmla="*/ 261060 h 461130"/>
              <a:gd name="connsiteX363" fmla="*/ 12192076 w 17101328"/>
              <a:gd name="connsiteY363" fmla="*/ 243840 h 461130"/>
              <a:gd name="connsiteX364" fmla="*/ 12211728 w 17101328"/>
              <a:gd name="connsiteY364" fmla="*/ 248292 h 461130"/>
              <a:gd name="connsiteX365" fmla="*/ 12228988 w 17101328"/>
              <a:gd name="connsiteY365" fmla="*/ 260333 h 461130"/>
              <a:gd name="connsiteX366" fmla="*/ 12225286 w 17101328"/>
              <a:gd name="connsiteY366" fmla="*/ 219127 h 461130"/>
              <a:gd name="connsiteX367" fmla="*/ 12322794 w 17101328"/>
              <a:gd name="connsiteY367" fmla="*/ 0 h 461130"/>
              <a:gd name="connsiteX368" fmla="*/ 12420302 w 17101328"/>
              <a:gd name="connsiteY368" fmla="*/ 219127 h 461130"/>
              <a:gd name="connsiteX369" fmla="*/ 12415674 w 17101328"/>
              <a:gd name="connsiteY369" fmla="*/ 270645 h 461130"/>
              <a:gd name="connsiteX370" fmla="*/ 12422000 w 17101328"/>
              <a:gd name="connsiteY370" fmla="*/ 261060 h 461130"/>
              <a:gd name="connsiteX371" fmla="*/ 12459954 w 17101328"/>
              <a:gd name="connsiteY371" fmla="*/ 243840 h 461130"/>
              <a:gd name="connsiteX372" fmla="*/ 12479606 w 17101328"/>
              <a:gd name="connsiteY372" fmla="*/ 248292 h 461130"/>
              <a:gd name="connsiteX373" fmla="*/ 12496867 w 17101328"/>
              <a:gd name="connsiteY373" fmla="*/ 260334 h 461130"/>
              <a:gd name="connsiteX374" fmla="*/ 12493165 w 17101328"/>
              <a:gd name="connsiteY374" fmla="*/ 219127 h 461130"/>
              <a:gd name="connsiteX375" fmla="*/ 12590673 w 17101328"/>
              <a:gd name="connsiteY375" fmla="*/ 0 h 461130"/>
              <a:gd name="connsiteX376" fmla="*/ 12688181 w 17101328"/>
              <a:gd name="connsiteY376" fmla="*/ 219127 h 461130"/>
              <a:gd name="connsiteX377" fmla="*/ 12683553 w 17101328"/>
              <a:gd name="connsiteY377" fmla="*/ 270645 h 461130"/>
              <a:gd name="connsiteX378" fmla="*/ 12689879 w 17101328"/>
              <a:gd name="connsiteY378" fmla="*/ 261060 h 461130"/>
              <a:gd name="connsiteX379" fmla="*/ 12727833 w 17101328"/>
              <a:gd name="connsiteY379" fmla="*/ 243840 h 461130"/>
              <a:gd name="connsiteX380" fmla="*/ 12747485 w 17101328"/>
              <a:gd name="connsiteY380" fmla="*/ 248292 h 461130"/>
              <a:gd name="connsiteX381" fmla="*/ 12764745 w 17101328"/>
              <a:gd name="connsiteY381" fmla="*/ 260333 h 461130"/>
              <a:gd name="connsiteX382" fmla="*/ 12761043 w 17101328"/>
              <a:gd name="connsiteY382" fmla="*/ 219127 h 461130"/>
              <a:gd name="connsiteX383" fmla="*/ 12858551 w 17101328"/>
              <a:gd name="connsiteY383" fmla="*/ 0 h 461130"/>
              <a:gd name="connsiteX384" fmla="*/ 12956059 w 17101328"/>
              <a:gd name="connsiteY384" fmla="*/ 219127 h 461130"/>
              <a:gd name="connsiteX385" fmla="*/ 12951431 w 17101328"/>
              <a:gd name="connsiteY385" fmla="*/ 270645 h 461130"/>
              <a:gd name="connsiteX386" fmla="*/ 12957757 w 17101328"/>
              <a:gd name="connsiteY386" fmla="*/ 261060 h 461130"/>
              <a:gd name="connsiteX387" fmla="*/ 12995711 w 17101328"/>
              <a:gd name="connsiteY387" fmla="*/ 243840 h 461130"/>
              <a:gd name="connsiteX388" fmla="*/ 13015362 w 17101328"/>
              <a:gd name="connsiteY388" fmla="*/ 248292 h 461130"/>
              <a:gd name="connsiteX389" fmla="*/ 13032623 w 17101328"/>
              <a:gd name="connsiteY389" fmla="*/ 260333 h 461130"/>
              <a:gd name="connsiteX390" fmla="*/ 13028921 w 17101328"/>
              <a:gd name="connsiteY390" fmla="*/ 219127 h 461130"/>
              <a:gd name="connsiteX391" fmla="*/ 13126429 w 17101328"/>
              <a:gd name="connsiteY391" fmla="*/ 0 h 461130"/>
              <a:gd name="connsiteX392" fmla="*/ 13223937 w 17101328"/>
              <a:gd name="connsiteY392" fmla="*/ 219127 h 461130"/>
              <a:gd name="connsiteX393" fmla="*/ 13219309 w 17101328"/>
              <a:gd name="connsiteY393" fmla="*/ 270645 h 461130"/>
              <a:gd name="connsiteX394" fmla="*/ 13225635 w 17101328"/>
              <a:gd name="connsiteY394" fmla="*/ 261060 h 461130"/>
              <a:gd name="connsiteX395" fmla="*/ 13263589 w 17101328"/>
              <a:gd name="connsiteY395" fmla="*/ 243840 h 461130"/>
              <a:gd name="connsiteX396" fmla="*/ 13283240 w 17101328"/>
              <a:gd name="connsiteY396" fmla="*/ 248292 h 461130"/>
              <a:gd name="connsiteX397" fmla="*/ 13300502 w 17101328"/>
              <a:gd name="connsiteY397" fmla="*/ 260334 h 461130"/>
              <a:gd name="connsiteX398" fmla="*/ 13296800 w 17101328"/>
              <a:gd name="connsiteY398" fmla="*/ 219127 h 461130"/>
              <a:gd name="connsiteX399" fmla="*/ 13394308 w 17101328"/>
              <a:gd name="connsiteY399" fmla="*/ 0 h 461130"/>
              <a:gd name="connsiteX400" fmla="*/ 13491816 w 17101328"/>
              <a:gd name="connsiteY400" fmla="*/ 219127 h 461130"/>
              <a:gd name="connsiteX401" fmla="*/ 13487188 w 17101328"/>
              <a:gd name="connsiteY401" fmla="*/ 270645 h 461130"/>
              <a:gd name="connsiteX402" fmla="*/ 13493514 w 17101328"/>
              <a:gd name="connsiteY402" fmla="*/ 261060 h 461130"/>
              <a:gd name="connsiteX403" fmla="*/ 13531468 w 17101328"/>
              <a:gd name="connsiteY403" fmla="*/ 243840 h 461130"/>
              <a:gd name="connsiteX404" fmla="*/ 13551119 w 17101328"/>
              <a:gd name="connsiteY404" fmla="*/ 248292 h 461130"/>
              <a:gd name="connsiteX405" fmla="*/ 13568380 w 17101328"/>
              <a:gd name="connsiteY405" fmla="*/ 260333 h 461130"/>
              <a:gd name="connsiteX406" fmla="*/ 13564678 w 17101328"/>
              <a:gd name="connsiteY406" fmla="*/ 219127 h 461130"/>
              <a:gd name="connsiteX407" fmla="*/ 13662186 w 17101328"/>
              <a:gd name="connsiteY407" fmla="*/ 0 h 461130"/>
              <a:gd name="connsiteX408" fmla="*/ 13759694 w 17101328"/>
              <a:gd name="connsiteY408" fmla="*/ 219127 h 461130"/>
              <a:gd name="connsiteX409" fmla="*/ 13755066 w 17101328"/>
              <a:gd name="connsiteY409" fmla="*/ 270645 h 461130"/>
              <a:gd name="connsiteX410" fmla="*/ 13761392 w 17101328"/>
              <a:gd name="connsiteY410" fmla="*/ 261060 h 461130"/>
              <a:gd name="connsiteX411" fmla="*/ 13799346 w 17101328"/>
              <a:gd name="connsiteY411" fmla="*/ 243840 h 461130"/>
              <a:gd name="connsiteX412" fmla="*/ 13818997 w 17101328"/>
              <a:gd name="connsiteY412" fmla="*/ 248292 h 461130"/>
              <a:gd name="connsiteX413" fmla="*/ 13836258 w 17101328"/>
              <a:gd name="connsiteY413" fmla="*/ 260333 h 461130"/>
              <a:gd name="connsiteX414" fmla="*/ 13832556 w 17101328"/>
              <a:gd name="connsiteY414" fmla="*/ 219127 h 461130"/>
              <a:gd name="connsiteX415" fmla="*/ 13930064 w 17101328"/>
              <a:gd name="connsiteY415" fmla="*/ 0 h 461130"/>
              <a:gd name="connsiteX416" fmla="*/ 14027572 w 17101328"/>
              <a:gd name="connsiteY416" fmla="*/ 219127 h 461130"/>
              <a:gd name="connsiteX417" fmla="*/ 14022944 w 17101328"/>
              <a:gd name="connsiteY417" fmla="*/ 270645 h 461130"/>
              <a:gd name="connsiteX418" fmla="*/ 14029270 w 17101328"/>
              <a:gd name="connsiteY418" fmla="*/ 261060 h 461130"/>
              <a:gd name="connsiteX419" fmla="*/ 14067224 w 17101328"/>
              <a:gd name="connsiteY419" fmla="*/ 243840 h 461130"/>
              <a:gd name="connsiteX420" fmla="*/ 14086875 w 17101328"/>
              <a:gd name="connsiteY420" fmla="*/ 248292 h 461130"/>
              <a:gd name="connsiteX421" fmla="*/ 14104137 w 17101328"/>
              <a:gd name="connsiteY421" fmla="*/ 260334 h 461130"/>
              <a:gd name="connsiteX422" fmla="*/ 14100435 w 17101328"/>
              <a:gd name="connsiteY422" fmla="*/ 219127 h 461130"/>
              <a:gd name="connsiteX423" fmla="*/ 14197943 w 17101328"/>
              <a:gd name="connsiteY423" fmla="*/ 0 h 461130"/>
              <a:gd name="connsiteX424" fmla="*/ 14295451 w 17101328"/>
              <a:gd name="connsiteY424" fmla="*/ 219127 h 461130"/>
              <a:gd name="connsiteX425" fmla="*/ 14290823 w 17101328"/>
              <a:gd name="connsiteY425" fmla="*/ 270645 h 461130"/>
              <a:gd name="connsiteX426" fmla="*/ 14297149 w 17101328"/>
              <a:gd name="connsiteY426" fmla="*/ 261060 h 461130"/>
              <a:gd name="connsiteX427" fmla="*/ 14335103 w 17101328"/>
              <a:gd name="connsiteY427" fmla="*/ 243840 h 461130"/>
              <a:gd name="connsiteX428" fmla="*/ 14354754 w 17101328"/>
              <a:gd name="connsiteY428" fmla="*/ 248292 h 461130"/>
              <a:gd name="connsiteX429" fmla="*/ 14372015 w 17101328"/>
              <a:gd name="connsiteY429" fmla="*/ 260333 h 461130"/>
              <a:gd name="connsiteX430" fmla="*/ 14368313 w 17101328"/>
              <a:gd name="connsiteY430" fmla="*/ 219127 h 461130"/>
              <a:gd name="connsiteX431" fmla="*/ 14465821 w 17101328"/>
              <a:gd name="connsiteY431" fmla="*/ 0 h 461130"/>
              <a:gd name="connsiteX432" fmla="*/ 14563329 w 17101328"/>
              <a:gd name="connsiteY432" fmla="*/ 219127 h 461130"/>
              <a:gd name="connsiteX433" fmla="*/ 14558701 w 17101328"/>
              <a:gd name="connsiteY433" fmla="*/ 270645 h 461130"/>
              <a:gd name="connsiteX434" fmla="*/ 14565027 w 17101328"/>
              <a:gd name="connsiteY434" fmla="*/ 261060 h 461130"/>
              <a:gd name="connsiteX435" fmla="*/ 14602981 w 17101328"/>
              <a:gd name="connsiteY435" fmla="*/ 243840 h 461130"/>
              <a:gd name="connsiteX436" fmla="*/ 14622632 w 17101328"/>
              <a:gd name="connsiteY436" fmla="*/ 248292 h 461130"/>
              <a:gd name="connsiteX437" fmla="*/ 14639893 w 17101328"/>
              <a:gd name="connsiteY437" fmla="*/ 260333 h 461130"/>
              <a:gd name="connsiteX438" fmla="*/ 14636191 w 17101328"/>
              <a:gd name="connsiteY438" fmla="*/ 219127 h 461130"/>
              <a:gd name="connsiteX439" fmla="*/ 14733699 w 17101328"/>
              <a:gd name="connsiteY439" fmla="*/ 0 h 461130"/>
              <a:gd name="connsiteX440" fmla="*/ 14831207 w 17101328"/>
              <a:gd name="connsiteY440" fmla="*/ 219127 h 461130"/>
              <a:gd name="connsiteX441" fmla="*/ 14826579 w 17101328"/>
              <a:gd name="connsiteY441" fmla="*/ 270645 h 461130"/>
              <a:gd name="connsiteX442" fmla="*/ 14832905 w 17101328"/>
              <a:gd name="connsiteY442" fmla="*/ 261060 h 461130"/>
              <a:gd name="connsiteX443" fmla="*/ 14870859 w 17101328"/>
              <a:gd name="connsiteY443" fmla="*/ 243840 h 461130"/>
              <a:gd name="connsiteX444" fmla="*/ 14890510 w 17101328"/>
              <a:gd name="connsiteY444" fmla="*/ 248292 h 461130"/>
              <a:gd name="connsiteX445" fmla="*/ 14907772 w 17101328"/>
              <a:gd name="connsiteY445" fmla="*/ 260334 h 461130"/>
              <a:gd name="connsiteX446" fmla="*/ 14904070 w 17101328"/>
              <a:gd name="connsiteY446" fmla="*/ 219127 h 461130"/>
              <a:gd name="connsiteX447" fmla="*/ 15001578 w 17101328"/>
              <a:gd name="connsiteY447" fmla="*/ 0 h 461130"/>
              <a:gd name="connsiteX448" fmla="*/ 15099086 w 17101328"/>
              <a:gd name="connsiteY448" fmla="*/ 219127 h 461130"/>
              <a:gd name="connsiteX449" fmla="*/ 15094458 w 17101328"/>
              <a:gd name="connsiteY449" fmla="*/ 270645 h 461130"/>
              <a:gd name="connsiteX450" fmla="*/ 15100784 w 17101328"/>
              <a:gd name="connsiteY450" fmla="*/ 261060 h 461130"/>
              <a:gd name="connsiteX451" fmla="*/ 15138738 w 17101328"/>
              <a:gd name="connsiteY451" fmla="*/ 243840 h 461130"/>
              <a:gd name="connsiteX452" fmla="*/ 15158389 w 17101328"/>
              <a:gd name="connsiteY452" fmla="*/ 248292 h 461130"/>
              <a:gd name="connsiteX453" fmla="*/ 15175650 w 17101328"/>
              <a:gd name="connsiteY453" fmla="*/ 260333 h 461130"/>
              <a:gd name="connsiteX454" fmla="*/ 15171948 w 17101328"/>
              <a:gd name="connsiteY454" fmla="*/ 219127 h 461130"/>
              <a:gd name="connsiteX455" fmla="*/ 15269456 w 17101328"/>
              <a:gd name="connsiteY455" fmla="*/ 0 h 461130"/>
              <a:gd name="connsiteX456" fmla="*/ 15366964 w 17101328"/>
              <a:gd name="connsiteY456" fmla="*/ 219127 h 461130"/>
              <a:gd name="connsiteX457" fmla="*/ 15362336 w 17101328"/>
              <a:gd name="connsiteY457" fmla="*/ 270645 h 461130"/>
              <a:gd name="connsiteX458" fmla="*/ 15368662 w 17101328"/>
              <a:gd name="connsiteY458" fmla="*/ 261060 h 461130"/>
              <a:gd name="connsiteX459" fmla="*/ 15406616 w 17101328"/>
              <a:gd name="connsiteY459" fmla="*/ 243840 h 461130"/>
              <a:gd name="connsiteX460" fmla="*/ 15426267 w 17101328"/>
              <a:gd name="connsiteY460" fmla="*/ 248292 h 461130"/>
              <a:gd name="connsiteX461" fmla="*/ 15443528 w 17101328"/>
              <a:gd name="connsiteY461" fmla="*/ 260333 h 461130"/>
              <a:gd name="connsiteX462" fmla="*/ 15439826 w 17101328"/>
              <a:gd name="connsiteY462" fmla="*/ 219127 h 461130"/>
              <a:gd name="connsiteX463" fmla="*/ 15537334 w 17101328"/>
              <a:gd name="connsiteY463" fmla="*/ 0 h 461130"/>
              <a:gd name="connsiteX464" fmla="*/ 15634842 w 17101328"/>
              <a:gd name="connsiteY464" fmla="*/ 219127 h 461130"/>
              <a:gd name="connsiteX465" fmla="*/ 15630214 w 17101328"/>
              <a:gd name="connsiteY465" fmla="*/ 270645 h 461130"/>
              <a:gd name="connsiteX466" fmla="*/ 15636540 w 17101328"/>
              <a:gd name="connsiteY466" fmla="*/ 261060 h 461130"/>
              <a:gd name="connsiteX467" fmla="*/ 15674494 w 17101328"/>
              <a:gd name="connsiteY467" fmla="*/ 243840 h 461130"/>
              <a:gd name="connsiteX468" fmla="*/ 15694145 w 17101328"/>
              <a:gd name="connsiteY468" fmla="*/ 248292 h 461130"/>
              <a:gd name="connsiteX469" fmla="*/ 15711407 w 17101328"/>
              <a:gd name="connsiteY469" fmla="*/ 260334 h 461130"/>
              <a:gd name="connsiteX470" fmla="*/ 15707705 w 17101328"/>
              <a:gd name="connsiteY470" fmla="*/ 219127 h 461130"/>
              <a:gd name="connsiteX471" fmla="*/ 15805213 w 17101328"/>
              <a:gd name="connsiteY471" fmla="*/ 0 h 461130"/>
              <a:gd name="connsiteX472" fmla="*/ 15902721 w 17101328"/>
              <a:gd name="connsiteY472" fmla="*/ 219127 h 461130"/>
              <a:gd name="connsiteX473" fmla="*/ 15898093 w 17101328"/>
              <a:gd name="connsiteY473" fmla="*/ 270645 h 461130"/>
              <a:gd name="connsiteX474" fmla="*/ 15904419 w 17101328"/>
              <a:gd name="connsiteY474" fmla="*/ 261060 h 461130"/>
              <a:gd name="connsiteX475" fmla="*/ 15942373 w 17101328"/>
              <a:gd name="connsiteY475" fmla="*/ 243840 h 461130"/>
              <a:gd name="connsiteX476" fmla="*/ 15962024 w 17101328"/>
              <a:gd name="connsiteY476" fmla="*/ 248292 h 461130"/>
              <a:gd name="connsiteX477" fmla="*/ 15979286 w 17101328"/>
              <a:gd name="connsiteY477" fmla="*/ 260333 h 461130"/>
              <a:gd name="connsiteX478" fmla="*/ 15975582 w 17101328"/>
              <a:gd name="connsiteY478" fmla="*/ 219127 h 461130"/>
              <a:gd name="connsiteX479" fmla="*/ 16073090 w 17101328"/>
              <a:gd name="connsiteY479" fmla="*/ 0 h 461130"/>
              <a:gd name="connsiteX480" fmla="*/ 16170598 w 17101328"/>
              <a:gd name="connsiteY480" fmla="*/ 219127 h 461130"/>
              <a:gd name="connsiteX481" fmla="*/ 16165970 w 17101328"/>
              <a:gd name="connsiteY481" fmla="*/ 270645 h 461130"/>
              <a:gd name="connsiteX482" fmla="*/ 16172298 w 17101328"/>
              <a:gd name="connsiteY482" fmla="*/ 261060 h 461130"/>
              <a:gd name="connsiteX483" fmla="*/ 16210250 w 17101328"/>
              <a:gd name="connsiteY483" fmla="*/ 243840 h 461130"/>
              <a:gd name="connsiteX484" fmla="*/ 16229902 w 17101328"/>
              <a:gd name="connsiteY484" fmla="*/ 248292 h 461130"/>
              <a:gd name="connsiteX485" fmla="*/ 16247162 w 17101328"/>
              <a:gd name="connsiteY485" fmla="*/ 260333 h 461130"/>
              <a:gd name="connsiteX486" fmla="*/ 16243462 w 17101328"/>
              <a:gd name="connsiteY486" fmla="*/ 219127 h 461130"/>
              <a:gd name="connsiteX487" fmla="*/ 16340970 w 17101328"/>
              <a:gd name="connsiteY487" fmla="*/ 0 h 461130"/>
              <a:gd name="connsiteX488" fmla="*/ 16438478 w 17101328"/>
              <a:gd name="connsiteY488" fmla="*/ 219127 h 461130"/>
              <a:gd name="connsiteX489" fmla="*/ 16433850 w 17101328"/>
              <a:gd name="connsiteY489" fmla="*/ 270645 h 461130"/>
              <a:gd name="connsiteX490" fmla="*/ 16440174 w 17101328"/>
              <a:gd name="connsiteY490" fmla="*/ 261060 h 461130"/>
              <a:gd name="connsiteX491" fmla="*/ 16478130 w 17101328"/>
              <a:gd name="connsiteY491" fmla="*/ 243840 h 461130"/>
              <a:gd name="connsiteX492" fmla="*/ 16497780 w 17101328"/>
              <a:gd name="connsiteY492" fmla="*/ 248292 h 461130"/>
              <a:gd name="connsiteX493" fmla="*/ 16515042 w 17101328"/>
              <a:gd name="connsiteY493" fmla="*/ 260334 h 461130"/>
              <a:gd name="connsiteX494" fmla="*/ 16511340 w 17101328"/>
              <a:gd name="connsiteY494" fmla="*/ 219127 h 461130"/>
              <a:gd name="connsiteX495" fmla="*/ 16608848 w 17101328"/>
              <a:gd name="connsiteY495" fmla="*/ 0 h 461130"/>
              <a:gd name="connsiteX496" fmla="*/ 16706356 w 17101328"/>
              <a:gd name="connsiteY496" fmla="*/ 219127 h 461130"/>
              <a:gd name="connsiteX497" fmla="*/ 16701728 w 17101328"/>
              <a:gd name="connsiteY497" fmla="*/ 270645 h 461130"/>
              <a:gd name="connsiteX498" fmla="*/ 16708054 w 17101328"/>
              <a:gd name="connsiteY498" fmla="*/ 261060 h 461130"/>
              <a:gd name="connsiteX499" fmla="*/ 16746008 w 17101328"/>
              <a:gd name="connsiteY499" fmla="*/ 243840 h 461130"/>
              <a:gd name="connsiteX500" fmla="*/ 16765658 w 17101328"/>
              <a:gd name="connsiteY500" fmla="*/ 248292 h 461130"/>
              <a:gd name="connsiteX501" fmla="*/ 16782910 w 17101328"/>
              <a:gd name="connsiteY501" fmla="*/ 260327 h 461130"/>
              <a:gd name="connsiteX502" fmla="*/ 16779210 w 17101328"/>
              <a:gd name="connsiteY502" fmla="*/ 219127 h 461130"/>
              <a:gd name="connsiteX503" fmla="*/ 16876718 w 17101328"/>
              <a:gd name="connsiteY503" fmla="*/ 0 h 461130"/>
              <a:gd name="connsiteX504" fmla="*/ 16974226 w 17101328"/>
              <a:gd name="connsiteY504" fmla="*/ 219127 h 461130"/>
              <a:gd name="connsiteX505" fmla="*/ 16969598 w 17101328"/>
              <a:gd name="connsiteY505" fmla="*/ 270645 h 461130"/>
              <a:gd name="connsiteX506" fmla="*/ 16975922 w 17101328"/>
              <a:gd name="connsiteY506" fmla="*/ 261060 h 461130"/>
              <a:gd name="connsiteX507" fmla="*/ 17013878 w 17101328"/>
              <a:gd name="connsiteY507" fmla="*/ 243840 h 461130"/>
              <a:gd name="connsiteX508" fmla="*/ 17082826 w 17101328"/>
              <a:gd name="connsiteY508" fmla="*/ 308021 h 461130"/>
              <a:gd name="connsiteX509" fmla="*/ 17101328 w 17101328"/>
              <a:gd name="connsiteY509" fmla="*/ 369690 h 461130"/>
              <a:gd name="connsiteX510" fmla="*/ 21177 w 17101328"/>
              <a:gd name="connsiteY510" fmla="*/ 461130 h 461130"/>
              <a:gd name="connsiteX0" fmla="*/ 71703 w 17080151"/>
              <a:gd name="connsiteY0" fmla="*/ 270645 h 461130"/>
              <a:gd name="connsiteX1" fmla="*/ 78029 w 17080151"/>
              <a:gd name="connsiteY1" fmla="*/ 261060 h 461130"/>
              <a:gd name="connsiteX2" fmla="*/ 115983 w 17080151"/>
              <a:gd name="connsiteY2" fmla="*/ 243840 h 461130"/>
              <a:gd name="connsiteX3" fmla="*/ 135634 w 17080151"/>
              <a:gd name="connsiteY3" fmla="*/ 248292 h 461130"/>
              <a:gd name="connsiteX4" fmla="*/ 152895 w 17080151"/>
              <a:gd name="connsiteY4" fmla="*/ 260333 h 461130"/>
              <a:gd name="connsiteX5" fmla="*/ 149193 w 17080151"/>
              <a:gd name="connsiteY5" fmla="*/ 219127 h 461130"/>
              <a:gd name="connsiteX6" fmla="*/ 246701 w 17080151"/>
              <a:gd name="connsiteY6" fmla="*/ 0 h 461130"/>
              <a:gd name="connsiteX7" fmla="*/ 344209 w 17080151"/>
              <a:gd name="connsiteY7" fmla="*/ 219127 h 461130"/>
              <a:gd name="connsiteX8" fmla="*/ 339581 w 17080151"/>
              <a:gd name="connsiteY8" fmla="*/ 270645 h 461130"/>
              <a:gd name="connsiteX9" fmla="*/ 345907 w 17080151"/>
              <a:gd name="connsiteY9" fmla="*/ 261060 h 461130"/>
              <a:gd name="connsiteX10" fmla="*/ 383861 w 17080151"/>
              <a:gd name="connsiteY10" fmla="*/ 243840 h 461130"/>
              <a:gd name="connsiteX11" fmla="*/ 403512 w 17080151"/>
              <a:gd name="connsiteY11" fmla="*/ 248292 h 461130"/>
              <a:gd name="connsiteX12" fmla="*/ 420774 w 17080151"/>
              <a:gd name="connsiteY12" fmla="*/ 260334 h 461130"/>
              <a:gd name="connsiteX13" fmla="*/ 417072 w 17080151"/>
              <a:gd name="connsiteY13" fmla="*/ 219127 h 461130"/>
              <a:gd name="connsiteX14" fmla="*/ 514580 w 17080151"/>
              <a:gd name="connsiteY14" fmla="*/ 0 h 461130"/>
              <a:gd name="connsiteX15" fmla="*/ 612088 w 17080151"/>
              <a:gd name="connsiteY15" fmla="*/ 219127 h 461130"/>
              <a:gd name="connsiteX16" fmla="*/ 607460 w 17080151"/>
              <a:gd name="connsiteY16" fmla="*/ 270645 h 461130"/>
              <a:gd name="connsiteX17" fmla="*/ 613786 w 17080151"/>
              <a:gd name="connsiteY17" fmla="*/ 261060 h 461130"/>
              <a:gd name="connsiteX18" fmla="*/ 651740 w 17080151"/>
              <a:gd name="connsiteY18" fmla="*/ 243840 h 461130"/>
              <a:gd name="connsiteX19" fmla="*/ 671391 w 17080151"/>
              <a:gd name="connsiteY19" fmla="*/ 248292 h 461130"/>
              <a:gd name="connsiteX20" fmla="*/ 688652 w 17080151"/>
              <a:gd name="connsiteY20" fmla="*/ 260333 h 461130"/>
              <a:gd name="connsiteX21" fmla="*/ 684950 w 17080151"/>
              <a:gd name="connsiteY21" fmla="*/ 219127 h 461130"/>
              <a:gd name="connsiteX22" fmla="*/ 782458 w 17080151"/>
              <a:gd name="connsiteY22" fmla="*/ 0 h 461130"/>
              <a:gd name="connsiteX23" fmla="*/ 879966 w 17080151"/>
              <a:gd name="connsiteY23" fmla="*/ 219127 h 461130"/>
              <a:gd name="connsiteX24" fmla="*/ 875338 w 17080151"/>
              <a:gd name="connsiteY24" fmla="*/ 270645 h 461130"/>
              <a:gd name="connsiteX25" fmla="*/ 881664 w 17080151"/>
              <a:gd name="connsiteY25" fmla="*/ 261060 h 461130"/>
              <a:gd name="connsiteX26" fmla="*/ 919618 w 17080151"/>
              <a:gd name="connsiteY26" fmla="*/ 243840 h 461130"/>
              <a:gd name="connsiteX27" fmla="*/ 939269 w 17080151"/>
              <a:gd name="connsiteY27" fmla="*/ 248292 h 461130"/>
              <a:gd name="connsiteX28" fmla="*/ 956530 w 17080151"/>
              <a:gd name="connsiteY28" fmla="*/ 260333 h 461130"/>
              <a:gd name="connsiteX29" fmla="*/ 952828 w 17080151"/>
              <a:gd name="connsiteY29" fmla="*/ 219127 h 461130"/>
              <a:gd name="connsiteX30" fmla="*/ 1050336 w 17080151"/>
              <a:gd name="connsiteY30" fmla="*/ 0 h 461130"/>
              <a:gd name="connsiteX31" fmla="*/ 1147844 w 17080151"/>
              <a:gd name="connsiteY31" fmla="*/ 219127 h 461130"/>
              <a:gd name="connsiteX32" fmla="*/ 1143216 w 17080151"/>
              <a:gd name="connsiteY32" fmla="*/ 270645 h 461130"/>
              <a:gd name="connsiteX33" fmla="*/ 1149542 w 17080151"/>
              <a:gd name="connsiteY33" fmla="*/ 261060 h 461130"/>
              <a:gd name="connsiteX34" fmla="*/ 1187496 w 17080151"/>
              <a:gd name="connsiteY34" fmla="*/ 243840 h 461130"/>
              <a:gd name="connsiteX35" fmla="*/ 1207147 w 17080151"/>
              <a:gd name="connsiteY35" fmla="*/ 248292 h 461130"/>
              <a:gd name="connsiteX36" fmla="*/ 1224409 w 17080151"/>
              <a:gd name="connsiteY36" fmla="*/ 260334 h 461130"/>
              <a:gd name="connsiteX37" fmla="*/ 1220707 w 17080151"/>
              <a:gd name="connsiteY37" fmla="*/ 219127 h 461130"/>
              <a:gd name="connsiteX38" fmla="*/ 1318215 w 17080151"/>
              <a:gd name="connsiteY38" fmla="*/ 0 h 461130"/>
              <a:gd name="connsiteX39" fmla="*/ 1415722 w 17080151"/>
              <a:gd name="connsiteY39" fmla="*/ 219127 h 461130"/>
              <a:gd name="connsiteX40" fmla="*/ 1411094 w 17080151"/>
              <a:gd name="connsiteY40" fmla="*/ 270645 h 461130"/>
              <a:gd name="connsiteX41" fmla="*/ 1417420 w 17080151"/>
              <a:gd name="connsiteY41" fmla="*/ 261060 h 461130"/>
              <a:gd name="connsiteX42" fmla="*/ 1455374 w 17080151"/>
              <a:gd name="connsiteY42" fmla="*/ 243840 h 461130"/>
              <a:gd name="connsiteX43" fmla="*/ 1475025 w 17080151"/>
              <a:gd name="connsiteY43" fmla="*/ 248292 h 461130"/>
              <a:gd name="connsiteX44" fmla="*/ 1492287 w 17080151"/>
              <a:gd name="connsiteY44" fmla="*/ 260333 h 461130"/>
              <a:gd name="connsiteX45" fmla="*/ 1488584 w 17080151"/>
              <a:gd name="connsiteY45" fmla="*/ 219127 h 461130"/>
              <a:gd name="connsiteX46" fmla="*/ 1586091 w 17080151"/>
              <a:gd name="connsiteY46" fmla="*/ 0 h 461130"/>
              <a:gd name="connsiteX47" fmla="*/ 1683600 w 17080151"/>
              <a:gd name="connsiteY47" fmla="*/ 219127 h 461130"/>
              <a:gd name="connsiteX48" fmla="*/ 1678973 w 17080151"/>
              <a:gd name="connsiteY48" fmla="*/ 270644 h 461130"/>
              <a:gd name="connsiteX49" fmla="*/ 1685297 w 17080151"/>
              <a:gd name="connsiteY49" fmla="*/ 261060 h 461130"/>
              <a:gd name="connsiteX50" fmla="*/ 1723251 w 17080151"/>
              <a:gd name="connsiteY50" fmla="*/ 243840 h 461130"/>
              <a:gd name="connsiteX51" fmla="*/ 1742903 w 17080151"/>
              <a:gd name="connsiteY51" fmla="*/ 248292 h 461130"/>
              <a:gd name="connsiteX52" fmla="*/ 1760164 w 17080151"/>
              <a:gd name="connsiteY52" fmla="*/ 260333 h 461130"/>
              <a:gd name="connsiteX53" fmla="*/ 1756463 w 17080151"/>
              <a:gd name="connsiteY53" fmla="*/ 219127 h 461130"/>
              <a:gd name="connsiteX54" fmla="*/ 1853971 w 17080151"/>
              <a:gd name="connsiteY54" fmla="*/ 0 h 461130"/>
              <a:gd name="connsiteX55" fmla="*/ 1951478 w 17080151"/>
              <a:gd name="connsiteY55" fmla="*/ 219127 h 461130"/>
              <a:gd name="connsiteX56" fmla="*/ 1946850 w 17080151"/>
              <a:gd name="connsiteY56" fmla="*/ 270645 h 461130"/>
              <a:gd name="connsiteX57" fmla="*/ 1953176 w 17080151"/>
              <a:gd name="connsiteY57" fmla="*/ 261060 h 461130"/>
              <a:gd name="connsiteX58" fmla="*/ 1991130 w 17080151"/>
              <a:gd name="connsiteY58" fmla="*/ 243840 h 461130"/>
              <a:gd name="connsiteX59" fmla="*/ 2010781 w 17080151"/>
              <a:gd name="connsiteY59" fmla="*/ 248292 h 461130"/>
              <a:gd name="connsiteX60" fmla="*/ 2028044 w 17080151"/>
              <a:gd name="connsiteY60" fmla="*/ 260334 h 461130"/>
              <a:gd name="connsiteX61" fmla="*/ 2024341 w 17080151"/>
              <a:gd name="connsiteY61" fmla="*/ 219127 h 461130"/>
              <a:gd name="connsiteX62" fmla="*/ 2121849 w 17080151"/>
              <a:gd name="connsiteY62" fmla="*/ 0 h 461130"/>
              <a:gd name="connsiteX63" fmla="*/ 2219356 w 17080151"/>
              <a:gd name="connsiteY63" fmla="*/ 219127 h 461130"/>
              <a:gd name="connsiteX64" fmla="*/ 2214729 w 17080151"/>
              <a:gd name="connsiteY64" fmla="*/ 270646 h 461130"/>
              <a:gd name="connsiteX65" fmla="*/ 2221056 w 17080151"/>
              <a:gd name="connsiteY65" fmla="*/ 261060 h 461130"/>
              <a:gd name="connsiteX66" fmla="*/ 2259009 w 17080151"/>
              <a:gd name="connsiteY66" fmla="*/ 243840 h 461130"/>
              <a:gd name="connsiteX67" fmla="*/ 2278661 w 17080151"/>
              <a:gd name="connsiteY67" fmla="*/ 248292 h 461130"/>
              <a:gd name="connsiteX68" fmla="*/ 2295921 w 17080151"/>
              <a:gd name="connsiteY68" fmla="*/ 260333 h 461130"/>
              <a:gd name="connsiteX69" fmla="*/ 2292220 w 17080151"/>
              <a:gd name="connsiteY69" fmla="*/ 219127 h 461130"/>
              <a:gd name="connsiteX70" fmla="*/ 2389728 w 17080151"/>
              <a:gd name="connsiteY70" fmla="*/ 0 h 461130"/>
              <a:gd name="connsiteX71" fmla="*/ 2487236 w 17080151"/>
              <a:gd name="connsiteY71" fmla="*/ 219127 h 461130"/>
              <a:gd name="connsiteX72" fmla="*/ 2482608 w 17080151"/>
              <a:gd name="connsiteY72" fmla="*/ 270643 h 461130"/>
              <a:gd name="connsiteX73" fmla="*/ 2488933 w 17080151"/>
              <a:gd name="connsiteY73" fmla="*/ 261060 h 461130"/>
              <a:gd name="connsiteX74" fmla="*/ 2526887 w 17080151"/>
              <a:gd name="connsiteY74" fmla="*/ 243840 h 461130"/>
              <a:gd name="connsiteX75" fmla="*/ 2546538 w 17080151"/>
              <a:gd name="connsiteY75" fmla="*/ 248292 h 461130"/>
              <a:gd name="connsiteX76" fmla="*/ 2563799 w 17080151"/>
              <a:gd name="connsiteY76" fmla="*/ 260333 h 461130"/>
              <a:gd name="connsiteX77" fmla="*/ 2560097 w 17080151"/>
              <a:gd name="connsiteY77" fmla="*/ 219127 h 461130"/>
              <a:gd name="connsiteX78" fmla="*/ 2657607 w 17080151"/>
              <a:gd name="connsiteY78" fmla="*/ 0 h 461130"/>
              <a:gd name="connsiteX79" fmla="*/ 2755113 w 17080151"/>
              <a:gd name="connsiteY79" fmla="*/ 219127 h 461130"/>
              <a:gd name="connsiteX80" fmla="*/ 2750486 w 17080151"/>
              <a:gd name="connsiteY80" fmla="*/ 270646 h 461130"/>
              <a:gd name="connsiteX81" fmla="*/ 2756811 w 17080151"/>
              <a:gd name="connsiteY81" fmla="*/ 261060 h 461130"/>
              <a:gd name="connsiteX82" fmla="*/ 2794766 w 17080151"/>
              <a:gd name="connsiteY82" fmla="*/ 243840 h 461130"/>
              <a:gd name="connsiteX83" fmla="*/ 2814418 w 17080151"/>
              <a:gd name="connsiteY83" fmla="*/ 248292 h 461130"/>
              <a:gd name="connsiteX84" fmla="*/ 2831678 w 17080151"/>
              <a:gd name="connsiteY84" fmla="*/ 260334 h 461130"/>
              <a:gd name="connsiteX85" fmla="*/ 2827977 w 17080151"/>
              <a:gd name="connsiteY85" fmla="*/ 219127 h 461130"/>
              <a:gd name="connsiteX86" fmla="*/ 2925484 w 17080151"/>
              <a:gd name="connsiteY86" fmla="*/ 0 h 461130"/>
              <a:gd name="connsiteX87" fmla="*/ 3022992 w 17080151"/>
              <a:gd name="connsiteY87" fmla="*/ 219127 h 461130"/>
              <a:gd name="connsiteX88" fmla="*/ 3018364 w 17080151"/>
              <a:gd name="connsiteY88" fmla="*/ 270645 h 461130"/>
              <a:gd name="connsiteX89" fmla="*/ 3024690 w 17080151"/>
              <a:gd name="connsiteY89" fmla="*/ 261060 h 461130"/>
              <a:gd name="connsiteX90" fmla="*/ 3062644 w 17080151"/>
              <a:gd name="connsiteY90" fmla="*/ 243840 h 461130"/>
              <a:gd name="connsiteX91" fmla="*/ 3082295 w 17080151"/>
              <a:gd name="connsiteY91" fmla="*/ 248292 h 461130"/>
              <a:gd name="connsiteX92" fmla="*/ 3099556 w 17080151"/>
              <a:gd name="connsiteY92" fmla="*/ 260333 h 461130"/>
              <a:gd name="connsiteX93" fmla="*/ 3095854 w 17080151"/>
              <a:gd name="connsiteY93" fmla="*/ 219127 h 461130"/>
              <a:gd name="connsiteX94" fmla="*/ 3193362 w 17080151"/>
              <a:gd name="connsiteY94" fmla="*/ 0 h 461130"/>
              <a:gd name="connsiteX95" fmla="*/ 3290870 w 17080151"/>
              <a:gd name="connsiteY95" fmla="*/ 219127 h 461130"/>
              <a:gd name="connsiteX96" fmla="*/ 3286243 w 17080151"/>
              <a:gd name="connsiteY96" fmla="*/ 270645 h 461130"/>
              <a:gd name="connsiteX97" fmla="*/ 3292568 w 17080151"/>
              <a:gd name="connsiteY97" fmla="*/ 261060 h 461130"/>
              <a:gd name="connsiteX98" fmla="*/ 3330522 w 17080151"/>
              <a:gd name="connsiteY98" fmla="*/ 243840 h 461130"/>
              <a:gd name="connsiteX99" fmla="*/ 3350173 w 17080151"/>
              <a:gd name="connsiteY99" fmla="*/ 248292 h 461130"/>
              <a:gd name="connsiteX100" fmla="*/ 3367433 w 17080151"/>
              <a:gd name="connsiteY100" fmla="*/ 260332 h 461130"/>
              <a:gd name="connsiteX101" fmla="*/ 3363733 w 17080151"/>
              <a:gd name="connsiteY101" fmla="*/ 219127 h 461130"/>
              <a:gd name="connsiteX102" fmla="*/ 3461241 w 17080151"/>
              <a:gd name="connsiteY102" fmla="*/ 0 h 461130"/>
              <a:gd name="connsiteX103" fmla="*/ 3558748 w 17080151"/>
              <a:gd name="connsiteY103" fmla="*/ 219127 h 461130"/>
              <a:gd name="connsiteX104" fmla="*/ 3554120 w 17080151"/>
              <a:gd name="connsiteY104" fmla="*/ 270645 h 461130"/>
              <a:gd name="connsiteX105" fmla="*/ 3560447 w 17080151"/>
              <a:gd name="connsiteY105" fmla="*/ 261060 h 461130"/>
              <a:gd name="connsiteX106" fmla="*/ 3598400 w 17080151"/>
              <a:gd name="connsiteY106" fmla="*/ 243840 h 461130"/>
              <a:gd name="connsiteX107" fmla="*/ 3618053 w 17080151"/>
              <a:gd name="connsiteY107" fmla="*/ 248292 h 461130"/>
              <a:gd name="connsiteX108" fmla="*/ 3635312 w 17080151"/>
              <a:gd name="connsiteY108" fmla="*/ 260333 h 461130"/>
              <a:gd name="connsiteX109" fmla="*/ 3631609 w 17080151"/>
              <a:gd name="connsiteY109" fmla="*/ 219127 h 461130"/>
              <a:gd name="connsiteX110" fmla="*/ 3729117 w 17080151"/>
              <a:gd name="connsiteY110" fmla="*/ 0 h 461130"/>
              <a:gd name="connsiteX111" fmla="*/ 3826626 w 17080151"/>
              <a:gd name="connsiteY111" fmla="*/ 219127 h 461130"/>
              <a:gd name="connsiteX112" fmla="*/ 3821999 w 17080151"/>
              <a:gd name="connsiteY112" fmla="*/ 270645 h 461130"/>
              <a:gd name="connsiteX113" fmla="*/ 3828323 w 17080151"/>
              <a:gd name="connsiteY113" fmla="*/ 261060 h 461130"/>
              <a:gd name="connsiteX114" fmla="*/ 3866278 w 17080151"/>
              <a:gd name="connsiteY114" fmla="*/ 243840 h 461130"/>
              <a:gd name="connsiteX115" fmla="*/ 3885929 w 17080151"/>
              <a:gd name="connsiteY115" fmla="*/ 248292 h 461130"/>
              <a:gd name="connsiteX116" fmla="*/ 3903190 w 17080151"/>
              <a:gd name="connsiteY116" fmla="*/ 260334 h 461130"/>
              <a:gd name="connsiteX117" fmla="*/ 3899490 w 17080151"/>
              <a:gd name="connsiteY117" fmla="*/ 219127 h 461130"/>
              <a:gd name="connsiteX118" fmla="*/ 3996998 w 17080151"/>
              <a:gd name="connsiteY118" fmla="*/ 0 h 461130"/>
              <a:gd name="connsiteX119" fmla="*/ 4094505 w 17080151"/>
              <a:gd name="connsiteY119" fmla="*/ 219127 h 461130"/>
              <a:gd name="connsiteX120" fmla="*/ 4089877 w 17080151"/>
              <a:gd name="connsiteY120" fmla="*/ 270645 h 461130"/>
              <a:gd name="connsiteX121" fmla="*/ 4096204 w 17080151"/>
              <a:gd name="connsiteY121" fmla="*/ 261060 h 461130"/>
              <a:gd name="connsiteX122" fmla="*/ 4134157 w 17080151"/>
              <a:gd name="connsiteY122" fmla="*/ 243840 h 461130"/>
              <a:gd name="connsiteX123" fmla="*/ 4153810 w 17080151"/>
              <a:gd name="connsiteY123" fmla="*/ 248292 h 461130"/>
              <a:gd name="connsiteX124" fmla="*/ 4171070 w 17080151"/>
              <a:gd name="connsiteY124" fmla="*/ 260333 h 461130"/>
              <a:gd name="connsiteX125" fmla="*/ 4167366 w 17080151"/>
              <a:gd name="connsiteY125" fmla="*/ 219127 h 461130"/>
              <a:gd name="connsiteX126" fmla="*/ 4264874 w 17080151"/>
              <a:gd name="connsiteY126" fmla="*/ 0 h 461130"/>
              <a:gd name="connsiteX127" fmla="*/ 4362383 w 17080151"/>
              <a:gd name="connsiteY127" fmla="*/ 219127 h 461130"/>
              <a:gd name="connsiteX128" fmla="*/ 4357756 w 17080151"/>
              <a:gd name="connsiteY128" fmla="*/ 270645 h 461130"/>
              <a:gd name="connsiteX129" fmla="*/ 4364080 w 17080151"/>
              <a:gd name="connsiteY129" fmla="*/ 261060 h 461130"/>
              <a:gd name="connsiteX130" fmla="*/ 4402035 w 17080151"/>
              <a:gd name="connsiteY130" fmla="*/ 243840 h 461130"/>
              <a:gd name="connsiteX131" fmla="*/ 4421685 w 17080151"/>
              <a:gd name="connsiteY131" fmla="*/ 248292 h 461130"/>
              <a:gd name="connsiteX132" fmla="*/ 4438947 w 17080151"/>
              <a:gd name="connsiteY132" fmla="*/ 260333 h 461130"/>
              <a:gd name="connsiteX133" fmla="*/ 4435246 w 17080151"/>
              <a:gd name="connsiteY133" fmla="*/ 219127 h 461130"/>
              <a:gd name="connsiteX134" fmla="*/ 4532753 w 17080151"/>
              <a:gd name="connsiteY134" fmla="*/ 0 h 461130"/>
              <a:gd name="connsiteX135" fmla="*/ 4630261 w 17080151"/>
              <a:gd name="connsiteY135" fmla="*/ 219127 h 461130"/>
              <a:gd name="connsiteX136" fmla="*/ 4625634 w 17080151"/>
              <a:gd name="connsiteY136" fmla="*/ 270645 h 461130"/>
              <a:gd name="connsiteX137" fmla="*/ 4631959 w 17080151"/>
              <a:gd name="connsiteY137" fmla="*/ 261060 h 461130"/>
              <a:gd name="connsiteX138" fmla="*/ 4669914 w 17080151"/>
              <a:gd name="connsiteY138" fmla="*/ 243840 h 461130"/>
              <a:gd name="connsiteX139" fmla="*/ 4689564 w 17080151"/>
              <a:gd name="connsiteY139" fmla="*/ 248292 h 461130"/>
              <a:gd name="connsiteX140" fmla="*/ 4706827 w 17080151"/>
              <a:gd name="connsiteY140" fmla="*/ 260334 h 461130"/>
              <a:gd name="connsiteX141" fmla="*/ 4703123 w 17080151"/>
              <a:gd name="connsiteY141" fmla="*/ 219127 h 461130"/>
              <a:gd name="connsiteX142" fmla="*/ 4800631 w 17080151"/>
              <a:gd name="connsiteY142" fmla="*/ 0 h 461130"/>
              <a:gd name="connsiteX143" fmla="*/ 4898140 w 17080151"/>
              <a:gd name="connsiteY143" fmla="*/ 219127 h 461130"/>
              <a:gd name="connsiteX144" fmla="*/ 4893513 w 17080151"/>
              <a:gd name="connsiteY144" fmla="*/ 270645 h 461130"/>
              <a:gd name="connsiteX145" fmla="*/ 4899837 w 17080151"/>
              <a:gd name="connsiteY145" fmla="*/ 261060 h 461130"/>
              <a:gd name="connsiteX146" fmla="*/ 4937792 w 17080151"/>
              <a:gd name="connsiteY146" fmla="*/ 243840 h 461130"/>
              <a:gd name="connsiteX147" fmla="*/ 4957442 w 17080151"/>
              <a:gd name="connsiteY147" fmla="*/ 248292 h 461130"/>
              <a:gd name="connsiteX148" fmla="*/ 4974703 w 17080151"/>
              <a:gd name="connsiteY148" fmla="*/ 260333 h 461130"/>
              <a:gd name="connsiteX149" fmla="*/ 4971003 w 17080151"/>
              <a:gd name="connsiteY149" fmla="*/ 219127 h 461130"/>
              <a:gd name="connsiteX150" fmla="*/ 5068510 w 17080151"/>
              <a:gd name="connsiteY150" fmla="*/ 0 h 461130"/>
              <a:gd name="connsiteX151" fmla="*/ 5166018 w 17080151"/>
              <a:gd name="connsiteY151" fmla="*/ 219127 h 461130"/>
              <a:gd name="connsiteX152" fmla="*/ 5161391 w 17080151"/>
              <a:gd name="connsiteY152" fmla="*/ 270645 h 461130"/>
              <a:gd name="connsiteX153" fmla="*/ 5167716 w 17080151"/>
              <a:gd name="connsiteY153" fmla="*/ 261060 h 461130"/>
              <a:gd name="connsiteX154" fmla="*/ 5205670 w 17080151"/>
              <a:gd name="connsiteY154" fmla="*/ 243840 h 461130"/>
              <a:gd name="connsiteX155" fmla="*/ 5225321 w 17080151"/>
              <a:gd name="connsiteY155" fmla="*/ 248292 h 461130"/>
              <a:gd name="connsiteX156" fmla="*/ 5242582 w 17080151"/>
              <a:gd name="connsiteY156" fmla="*/ 260333 h 461130"/>
              <a:gd name="connsiteX157" fmla="*/ 5238879 w 17080151"/>
              <a:gd name="connsiteY157" fmla="*/ 219127 h 461130"/>
              <a:gd name="connsiteX158" fmla="*/ 5336388 w 17080151"/>
              <a:gd name="connsiteY158" fmla="*/ 0 h 461130"/>
              <a:gd name="connsiteX159" fmla="*/ 5433897 w 17080151"/>
              <a:gd name="connsiteY159" fmla="*/ 219127 h 461130"/>
              <a:gd name="connsiteX160" fmla="*/ 5429267 w 17080151"/>
              <a:gd name="connsiteY160" fmla="*/ 270645 h 461130"/>
              <a:gd name="connsiteX161" fmla="*/ 5435594 w 17080151"/>
              <a:gd name="connsiteY161" fmla="*/ 261060 h 461130"/>
              <a:gd name="connsiteX162" fmla="*/ 5473548 w 17080151"/>
              <a:gd name="connsiteY162" fmla="*/ 243840 h 461130"/>
              <a:gd name="connsiteX163" fmla="*/ 5493199 w 17080151"/>
              <a:gd name="connsiteY163" fmla="*/ 248292 h 461130"/>
              <a:gd name="connsiteX164" fmla="*/ 5510460 w 17080151"/>
              <a:gd name="connsiteY164" fmla="*/ 260334 h 461130"/>
              <a:gd name="connsiteX165" fmla="*/ 5506760 w 17080151"/>
              <a:gd name="connsiteY165" fmla="*/ 219127 h 461130"/>
              <a:gd name="connsiteX166" fmla="*/ 5604267 w 17080151"/>
              <a:gd name="connsiteY166" fmla="*/ 0 h 461130"/>
              <a:gd name="connsiteX167" fmla="*/ 5701775 w 17080151"/>
              <a:gd name="connsiteY167" fmla="*/ 219127 h 461130"/>
              <a:gd name="connsiteX168" fmla="*/ 5697148 w 17080151"/>
              <a:gd name="connsiteY168" fmla="*/ 270645 h 461130"/>
              <a:gd name="connsiteX169" fmla="*/ 5703473 w 17080151"/>
              <a:gd name="connsiteY169" fmla="*/ 261060 h 461130"/>
              <a:gd name="connsiteX170" fmla="*/ 5741427 w 17080151"/>
              <a:gd name="connsiteY170" fmla="*/ 243840 h 461130"/>
              <a:gd name="connsiteX171" fmla="*/ 5761078 w 17080151"/>
              <a:gd name="connsiteY171" fmla="*/ 248292 h 461130"/>
              <a:gd name="connsiteX172" fmla="*/ 5778339 w 17080151"/>
              <a:gd name="connsiteY172" fmla="*/ 260333 h 461130"/>
              <a:gd name="connsiteX173" fmla="*/ 5774636 w 17080151"/>
              <a:gd name="connsiteY173" fmla="*/ 219127 h 461130"/>
              <a:gd name="connsiteX174" fmla="*/ 5872145 w 17080151"/>
              <a:gd name="connsiteY174" fmla="*/ 0 h 461130"/>
              <a:gd name="connsiteX175" fmla="*/ 5969654 w 17080151"/>
              <a:gd name="connsiteY175" fmla="*/ 219127 h 461130"/>
              <a:gd name="connsiteX176" fmla="*/ 5965024 w 17080151"/>
              <a:gd name="connsiteY176" fmla="*/ 270645 h 461130"/>
              <a:gd name="connsiteX177" fmla="*/ 5971351 w 17080151"/>
              <a:gd name="connsiteY177" fmla="*/ 261060 h 461130"/>
              <a:gd name="connsiteX178" fmla="*/ 6009305 w 17080151"/>
              <a:gd name="connsiteY178" fmla="*/ 243840 h 461130"/>
              <a:gd name="connsiteX179" fmla="*/ 6028956 w 17080151"/>
              <a:gd name="connsiteY179" fmla="*/ 248292 h 461130"/>
              <a:gd name="connsiteX180" fmla="*/ 6046217 w 17080151"/>
              <a:gd name="connsiteY180" fmla="*/ 260333 h 461130"/>
              <a:gd name="connsiteX181" fmla="*/ 6042515 w 17080151"/>
              <a:gd name="connsiteY181" fmla="*/ 219127 h 461130"/>
              <a:gd name="connsiteX182" fmla="*/ 6140023 w 17080151"/>
              <a:gd name="connsiteY182" fmla="*/ 0 h 461130"/>
              <a:gd name="connsiteX183" fmla="*/ 6237531 w 17080151"/>
              <a:gd name="connsiteY183" fmla="*/ 219127 h 461130"/>
              <a:gd name="connsiteX184" fmla="*/ 6232903 w 17080151"/>
              <a:gd name="connsiteY184" fmla="*/ 270645 h 461130"/>
              <a:gd name="connsiteX185" fmla="*/ 6239229 w 17080151"/>
              <a:gd name="connsiteY185" fmla="*/ 261060 h 461130"/>
              <a:gd name="connsiteX186" fmla="*/ 6277184 w 17080151"/>
              <a:gd name="connsiteY186" fmla="*/ 243840 h 461130"/>
              <a:gd name="connsiteX187" fmla="*/ 6296834 w 17080151"/>
              <a:gd name="connsiteY187" fmla="*/ 248292 h 461130"/>
              <a:gd name="connsiteX188" fmla="*/ 6314096 w 17080151"/>
              <a:gd name="connsiteY188" fmla="*/ 260334 h 461130"/>
              <a:gd name="connsiteX189" fmla="*/ 6310393 w 17080151"/>
              <a:gd name="connsiteY189" fmla="*/ 219127 h 461130"/>
              <a:gd name="connsiteX190" fmla="*/ 6407902 w 17080151"/>
              <a:gd name="connsiteY190" fmla="*/ 0 h 461130"/>
              <a:gd name="connsiteX191" fmla="*/ 6505411 w 17080151"/>
              <a:gd name="connsiteY191" fmla="*/ 219127 h 461130"/>
              <a:gd name="connsiteX192" fmla="*/ 6500781 w 17080151"/>
              <a:gd name="connsiteY192" fmla="*/ 270645 h 461130"/>
              <a:gd name="connsiteX193" fmla="*/ 6507108 w 17080151"/>
              <a:gd name="connsiteY193" fmla="*/ 261060 h 461130"/>
              <a:gd name="connsiteX194" fmla="*/ 6545062 w 17080151"/>
              <a:gd name="connsiteY194" fmla="*/ 243840 h 461130"/>
              <a:gd name="connsiteX195" fmla="*/ 6564713 w 17080151"/>
              <a:gd name="connsiteY195" fmla="*/ 248292 h 461130"/>
              <a:gd name="connsiteX196" fmla="*/ 6581974 w 17080151"/>
              <a:gd name="connsiteY196" fmla="*/ 260333 h 461130"/>
              <a:gd name="connsiteX197" fmla="*/ 6578272 w 17080151"/>
              <a:gd name="connsiteY197" fmla="*/ 219127 h 461130"/>
              <a:gd name="connsiteX198" fmla="*/ 6675780 w 17080151"/>
              <a:gd name="connsiteY198" fmla="*/ 0 h 461130"/>
              <a:gd name="connsiteX199" fmla="*/ 6773288 w 17080151"/>
              <a:gd name="connsiteY199" fmla="*/ 219127 h 461130"/>
              <a:gd name="connsiteX200" fmla="*/ 6768660 w 17080151"/>
              <a:gd name="connsiteY200" fmla="*/ 270645 h 461130"/>
              <a:gd name="connsiteX201" fmla="*/ 6774986 w 17080151"/>
              <a:gd name="connsiteY201" fmla="*/ 261060 h 461130"/>
              <a:gd name="connsiteX202" fmla="*/ 6812941 w 17080151"/>
              <a:gd name="connsiteY202" fmla="*/ 243840 h 461130"/>
              <a:gd name="connsiteX203" fmla="*/ 6832591 w 17080151"/>
              <a:gd name="connsiteY203" fmla="*/ 248292 h 461130"/>
              <a:gd name="connsiteX204" fmla="*/ 6849852 w 17080151"/>
              <a:gd name="connsiteY204" fmla="*/ 260333 h 461130"/>
              <a:gd name="connsiteX205" fmla="*/ 6846150 w 17080151"/>
              <a:gd name="connsiteY205" fmla="*/ 219127 h 461130"/>
              <a:gd name="connsiteX206" fmla="*/ 6943659 w 17080151"/>
              <a:gd name="connsiteY206" fmla="*/ 0 h 461130"/>
              <a:gd name="connsiteX207" fmla="*/ 7041167 w 17080151"/>
              <a:gd name="connsiteY207" fmla="*/ 219127 h 461130"/>
              <a:gd name="connsiteX208" fmla="*/ 7036538 w 17080151"/>
              <a:gd name="connsiteY208" fmla="*/ 270645 h 461130"/>
              <a:gd name="connsiteX209" fmla="*/ 7042865 w 17080151"/>
              <a:gd name="connsiteY209" fmla="*/ 261060 h 461130"/>
              <a:gd name="connsiteX210" fmla="*/ 7080817 w 17080151"/>
              <a:gd name="connsiteY210" fmla="*/ 243840 h 461130"/>
              <a:gd name="connsiteX211" fmla="*/ 7100470 w 17080151"/>
              <a:gd name="connsiteY211" fmla="*/ 248292 h 461130"/>
              <a:gd name="connsiteX212" fmla="*/ 7117731 w 17080151"/>
              <a:gd name="connsiteY212" fmla="*/ 260334 h 461130"/>
              <a:gd name="connsiteX213" fmla="*/ 7114029 w 17080151"/>
              <a:gd name="connsiteY213" fmla="*/ 219127 h 461130"/>
              <a:gd name="connsiteX214" fmla="*/ 7211537 w 17080151"/>
              <a:gd name="connsiteY214" fmla="*/ 0 h 461130"/>
              <a:gd name="connsiteX215" fmla="*/ 7309045 w 17080151"/>
              <a:gd name="connsiteY215" fmla="*/ 219127 h 461130"/>
              <a:gd name="connsiteX216" fmla="*/ 7304417 w 17080151"/>
              <a:gd name="connsiteY216" fmla="*/ 270645 h 461130"/>
              <a:gd name="connsiteX217" fmla="*/ 7310743 w 17080151"/>
              <a:gd name="connsiteY217" fmla="*/ 261060 h 461130"/>
              <a:gd name="connsiteX218" fmla="*/ 7348698 w 17080151"/>
              <a:gd name="connsiteY218" fmla="*/ 243840 h 461130"/>
              <a:gd name="connsiteX219" fmla="*/ 7368348 w 17080151"/>
              <a:gd name="connsiteY219" fmla="*/ 248292 h 461130"/>
              <a:gd name="connsiteX220" fmla="*/ 7385609 w 17080151"/>
              <a:gd name="connsiteY220" fmla="*/ 260333 h 461130"/>
              <a:gd name="connsiteX221" fmla="*/ 7381907 w 17080151"/>
              <a:gd name="connsiteY221" fmla="*/ 219127 h 461130"/>
              <a:gd name="connsiteX222" fmla="*/ 7479416 w 17080151"/>
              <a:gd name="connsiteY222" fmla="*/ 0 h 461130"/>
              <a:gd name="connsiteX223" fmla="*/ 7576922 w 17080151"/>
              <a:gd name="connsiteY223" fmla="*/ 219127 h 461130"/>
              <a:gd name="connsiteX224" fmla="*/ 7572294 w 17080151"/>
              <a:gd name="connsiteY224" fmla="*/ 270645 h 461130"/>
              <a:gd name="connsiteX225" fmla="*/ 7578620 w 17080151"/>
              <a:gd name="connsiteY225" fmla="*/ 261060 h 461130"/>
              <a:gd name="connsiteX226" fmla="*/ 7616574 w 17080151"/>
              <a:gd name="connsiteY226" fmla="*/ 243840 h 461130"/>
              <a:gd name="connsiteX227" fmla="*/ 7636225 w 17080151"/>
              <a:gd name="connsiteY227" fmla="*/ 248292 h 461130"/>
              <a:gd name="connsiteX228" fmla="*/ 7653486 w 17080151"/>
              <a:gd name="connsiteY228" fmla="*/ 260333 h 461130"/>
              <a:gd name="connsiteX229" fmla="*/ 7649784 w 17080151"/>
              <a:gd name="connsiteY229" fmla="*/ 219127 h 461130"/>
              <a:gd name="connsiteX230" fmla="*/ 7747292 w 17080151"/>
              <a:gd name="connsiteY230" fmla="*/ 0 h 461130"/>
              <a:gd name="connsiteX231" fmla="*/ 7844800 w 17080151"/>
              <a:gd name="connsiteY231" fmla="*/ 219127 h 461130"/>
              <a:gd name="connsiteX232" fmla="*/ 7840172 w 17080151"/>
              <a:gd name="connsiteY232" fmla="*/ 270645 h 461130"/>
              <a:gd name="connsiteX233" fmla="*/ 7846497 w 17080151"/>
              <a:gd name="connsiteY233" fmla="*/ 261060 h 461130"/>
              <a:gd name="connsiteX234" fmla="*/ 7884452 w 17080151"/>
              <a:gd name="connsiteY234" fmla="*/ 243840 h 461130"/>
              <a:gd name="connsiteX235" fmla="*/ 7904103 w 17080151"/>
              <a:gd name="connsiteY235" fmla="*/ 248292 h 461130"/>
              <a:gd name="connsiteX236" fmla="*/ 7921365 w 17080151"/>
              <a:gd name="connsiteY236" fmla="*/ 260334 h 461130"/>
              <a:gd name="connsiteX237" fmla="*/ 7917663 w 17080151"/>
              <a:gd name="connsiteY237" fmla="*/ 219127 h 461130"/>
              <a:gd name="connsiteX238" fmla="*/ 8015171 w 17080151"/>
              <a:gd name="connsiteY238" fmla="*/ 0 h 461130"/>
              <a:gd name="connsiteX239" fmla="*/ 8112679 w 17080151"/>
              <a:gd name="connsiteY239" fmla="*/ 219127 h 461130"/>
              <a:gd name="connsiteX240" fmla="*/ 8108051 w 17080151"/>
              <a:gd name="connsiteY240" fmla="*/ 270645 h 461130"/>
              <a:gd name="connsiteX241" fmla="*/ 8114377 w 17080151"/>
              <a:gd name="connsiteY241" fmla="*/ 261060 h 461130"/>
              <a:gd name="connsiteX242" fmla="*/ 8152331 w 17080151"/>
              <a:gd name="connsiteY242" fmla="*/ 243840 h 461130"/>
              <a:gd name="connsiteX243" fmla="*/ 8171982 w 17080151"/>
              <a:gd name="connsiteY243" fmla="*/ 248292 h 461130"/>
              <a:gd name="connsiteX244" fmla="*/ 8189234 w 17080151"/>
              <a:gd name="connsiteY244" fmla="*/ 260327 h 461130"/>
              <a:gd name="connsiteX245" fmla="*/ 8185533 w 17080151"/>
              <a:gd name="connsiteY245" fmla="*/ 219127 h 461130"/>
              <a:gd name="connsiteX246" fmla="*/ 8283041 w 17080151"/>
              <a:gd name="connsiteY246" fmla="*/ 0 h 461130"/>
              <a:gd name="connsiteX247" fmla="*/ 8380549 w 17080151"/>
              <a:gd name="connsiteY247" fmla="*/ 219127 h 461130"/>
              <a:gd name="connsiteX248" fmla="*/ 8375921 w 17080151"/>
              <a:gd name="connsiteY248" fmla="*/ 270645 h 461130"/>
              <a:gd name="connsiteX249" fmla="*/ 8382246 w 17080151"/>
              <a:gd name="connsiteY249" fmla="*/ 261060 h 461130"/>
              <a:gd name="connsiteX250" fmla="*/ 8420201 w 17080151"/>
              <a:gd name="connsiteY250" fmla="*/ 243840 h 461130"/>
              <a:gd name="connsiteX251" fmla="*/ 8439853 w 17080151"/>
              <a:gd name="connsiteY251" fmla="*/ 248292 h 461130"/>
              <a:gd name="connsiteX252" fmla="*/ 8457544 w 17080151"/>
              <a:gd name="connsiteY252" fmla="*/ 260634 h 461130"/>
              <a:gd name="connsiteX253" fmla="*/ 8453815 w 17080151"/>
              <a:gd name="connsiteY253" fmla="*/ 219127 h 461130"/>
              <a:gd name="connsiteX254" fmla="*/ 8551323 w 17080151"/>
              <a:gd name="connsiteY254" fmla="*/ 0 h 461130"/>
              <a:gd name="connsiteX255" fmla="*/ 8648831 w 17080151"/>
              <a:gd name="connsiteY255" fmla="*/ 219127 h 461130"/>
              <a:gd name="connsiteX256" fmla="*/ 8644203 w 17080151"/>
              <a:gd name="connsiteY256" fmla="*/ 270645 h 461130"/>
              <a:gd name="connsiteX257" fmla="*/ 8650529 w 17080151"/>
              <a:gd name="connsiteY257" fmla="*/ 261060 h 461130"/>
              <a:gd name="connsiteX258" fmla="*/ 8688483 w 17080151"/>
              <a:gd name="connsiteY258" fmla="*/ 243840 h 461130"/>
              <a:gd name="connsiteX259" fmla="*/ 8708134 w 17080151"/>
              <a:gd name="connsiteY259" fmla="*/ 248292 h 461130"/>
              <a:gd name="connsiteX260" fmla="*/ 8725395 w 17080151"/>
              <a:gd name="connsiteY260" fmla="*/ 260333 h 461130"/>
              <a:gd name="connsiteX261" fmla="*/ 8721693 w 17080151"/>
              <a:gd name="connsiteY261" fmla="*/ 219127 h 461130"/>
              <a:gd name="connsiteX262" fmla="*/ 8819201 w 17080151"/>
              <a:gd name="connsiteY262" fmla="*/ 0 h 461130"/>
              <a:gd name="connsiteX263" fmla="*/ 8916709 w 17080151"/>
              <a:gd name="connsiteY263" fmla="*/ 219127 h 461130"/>
              <a:gd name="connsiteX264" fmla="*/ 8912081 w 17080151"/>
              <a:gd name="connsiteY264" fmla="*/ 270645 h 461130"/>
              <a:gd name="connsiteX265" fmla="*/ 8918407 w 17080151"/>
              <a:gd name="connsiteY265" fmla="*/ 261060 h 461130"/>
              <a:gd name="connsiteX266" fmla="*/ 8956361 w 17080151"/>
              <a:gd name="connsiteY266" fmla="*/ 243840 h 461130"/>
              <a:gd name="connsiteX267" fmla="*/ 8976012 w 17080151"/>
              <a:gd name="connsiteY267" fmla="*/ 248292 h 461130"/>
              <a:gd name="connsiteX268" fmla="*/ 8993274 w 17080151"/>
              <a:gd name="connsiteY268" fmla="*/ 260334 h 461130"/>
              <a:gd name="connsiteX269" fmla="*/ 8989572 w 17080151"/>
              <a:gd name="connsiteY269" fmla="*/ 219127 h 461130"/>
              <a:gd name="connsiteX270" fmla="*/ 9087080 w 17080151"/>
              <a:gd name="connsiteY270" fmla="*/ 0 h 461130"/>
              <a:gd name="connsiteX271" fmla="*/ 9184588 w 17080151"/>
              <a:gd name="connsiteY271" fmla="*/ 219127 h 461130"/>
              <a:gd name="connsiteX272" fmla="*/ 9179960 w 17080151"/>
              <a:gd name="connsiteY272" fmla="*/ 270645 h 461130"/>
              <a:gd name="connsiteX273" fmla="*/ 9186286 w 17080151"/>
              <a:gd name="connsiteY273" fmla="*/ 261060 h 461130"/>
              <a:gd name="connsiteX274" fmla="*/ 9224240 w 17080151"/>
              <a:gd name="connsiteY274" fmla="*/ 243840 h 461130"/>
              <a:gd name="connsiteX275" fmla="*/ 9243891 w 17080151"/>
              <a:gd name="connsiteY275" fmla="*/ 248292 h 461130"/>
              <a:gd name="connsiteX276" fmla="*/ 9261152 w 17080151"/>
              <a:gd name="connsiteY276" fmla="*/ 260333 h 461130"/>
              <a:gd name="connsiteX277" fmla="*/ 9257450 w 17080151"/>
              <a:gd name="connsiteY277" fmla="*/ 219127 h 461130"/>
              <a:gd name="connsiteX278" fmla="*/ 9354958 w 17080151"/>
              <a:gd name="connsiteY278" fmla="*/ 0 h 461130"/>
              <a:gd name="connsiteX279" fmla="*/ 9452466 w 17080151"/>
              <a:gd name="connsiteY279" fmla="*/ 219127 h 461130"/>
              <a:gd name="connsiteX280" fmla="*/ 9447838 w 17080151"/>
              <a:gd name="connsiteY280" fmla="*/ 270645 h 461130"/>
              <a:gd name="connsiteX281" fmla="*/ 9454164 w 17080151"/>
              <a:gd name="connsiteY281" fmla="*/ 261060 h 461130"/>
              <a:gd name="connsiteX282" fmla="*/ 9492118 w 17080151"/>
              <a:gd name="connsiteY282" fmla="*/ 243840 h 461130"/>
              <a:gd name="connsiteX283" fmla="*/ 9511769 w 17080151"/>
              <a:gd name="connsiteY283" fmla="*/ 248292 h 461130"/>
              <a:gd name="connsiteX284" fmla="*/ 9529030 w 17080151"/>
              <a:gd name="connsiteY284" fmla="*/ 260333 h 461130"/>
              <a:gd name="connsiteX285" fmla="*/ 9525328 w 17080151"/>
              <a:gd name="connsiteY285" fmla="*/ 219127 h 461130"/>
              <a:gd name="connsiteX286" fmla="*/ 9622836 w 17080151"/>
              <a:gd name="connsiteY286" fmla="*/ 0 h 461130"/>
              <a:gd name="connsiteX287" fmla="*/ 9720344 w 17080151"/>
              <a:gd name="connsiteY287" fmla="*/ 219127 h 461130"/>
              <a:gd name="connsiteX288" fmla="*/ 9715716 w 17080151"/>
              <a:gd name="connsiteY288" fmla="*/ 270645 h 461130"/>
              <a:gd name="connsiteX289" fmla="*/ 9722042 w 17080151"/>
              <a:gd name="connsiteY289" fmla="*/ 261060 h 461130"/>
              <a:gd name="connsiteX290" fmla="*/ 9759996 w 17080151"/>
              <a:gd name="connsiteY290" fmla="*/ 243840 h 461130"/>
              <a:gd name="connsiteX291" fmla="*/ 9779647 w 17080151"/>
              <a:gd name="connsiteY291" fmla="*/ 248292 h 461130"/>
              <a:gd name="connsiteX292" fmla="*/ 9796909 w 17080151"/>
              <a:gd name="connsiteY292" fmla="*/ 260334 h 461130"/>
              <a:gd name="connsiteX293" fmla="*/ 9793207 w 17080151"/>
              <a:gd name="connsiteY293" fmla="*/ 219127 h 461130"/>
              <a:gd name="connsiteX294" fmla="*/ 9890714 w 17080151"/>
              <a:gd name="connsiteY294" fmla="*/ 0 h 461130"/>
              <a:gd name="connsiteX295" fmla="*/ 9988222 w 17080151"/>
              <a:gd name="connsiteY295" fmla="*/ 219127 h 461130"/>
              <a:gd name="connsiteX296" fmla="*/ 9983594 w 17080151"/>
              <a:gd name="connsiteY296" fmla="*/ 270645 h 461130"/>
              <a:gd name="connsiteX297" fmla="*/ 9989920 w 17080151"/>
              <a:gd name="connsiteY297" fmla="*/ 261060 h 461130"/>
              <a:gd name="connsiteX298" fmla="*/ 10027874 w 17080151"/>
              <a:gd name="connsiteY298" fmla="*/ 243840 h 461130"/>
              <a:gd name="connsiteX299" fmla="*/ 10047525 w 17080151"/>
              <a:gd name="connsiteY299" fmla="*/ 248292 h 461130"/>
              <a:gd name="connsiteX300" fmla="*/ 10064786 w 17080151"/>
              <a:gd name="connsiteY300" fmla="*/ 260333 h 461130"/>
              <a:gd name="connsiteX301" fmla="*/ 10061084 w 17080151"/>
              <a:gd name="connsiteY301" fmla="*/ 219127 h 461130"/>
              <a:gd name="connsiteX302" fmla="*/ 10158591 w 17080151"/>
              <a:gd name="connsiteY302" fmla="*/ 0 h 461130"/>
              <a:gd name="connsiteX303" fmla="*/ 10256100 w 17080151"/>
              <a:gd name="connsiteY303" fmla="*/ 219127 h 461130"/>
              <a:gd name="connsiteX304" fmla="*/ 10251472 w 17080151"/>
              <a:gd name="connsiteY304" fmla="*/ 270644 h 461130"/>
              <a:gd name="connsiteX305" fmla="*/ 10257797 w 17080151"/>
              <a:gd name="connsiteY305" fmla="*/ 261060 h 461130"/>
              <a:gd name="connsiteX306" fmla="*/ 10295751 w 17080151"/>
              <a:gd name="connsiteY306" fmla="*/ 243840 h 461130"/>
              <a:gd name="connsiteX307" fmla="*/ 10315403 w 17080151"/>
              <a:gd name="connsiteY307" fmla="*/ 248292 h 461130"/>
              <a:gd name="connsiteX308" fmla="*/ 10332664 w 17080151"/>
              <a:gd name="connsiteY308" fmla="*/ 260333 h 461130"/>
              <a:gd name="connsiteX309" fmla="*/ 10328962 w 17080151"/>
              <a:gd name="connsiteY309" fmla="*/ 219127 h 461130"/>
              <a:gd name="connsiteX310" fmla="*/ 10426470 w 17080151"/>
              <a:gd name="connsiteY310" fmla="*/ 0 h 461130"/>
              <a:gd name="connsiteX311" fmla="*/ 10523978 w 17080151"/>
              <a:gd name="connsiteY311" fmla="*/ 219127 h 461130"/>
              <a:gd name="connsiteX312" fmla="*/ 10519350 w 17080151"/>
              <a:gd name="connsiteY312" fmla="*/ 270645 h 461130"/>
              <a:gd name="connsiteX313" fmla="*/ 10525676 w 17080151"/>
              <a:gd name="connsiteY313" fmla="*/ 261060 h 461130"/>
              <a:gd name="connsiteX314" fmla="*/ 10563630 w 17080151"/>
              <a:gd name="connsiteY314" fmla="*/ 243840 h 461130"/>
              <a:gd name="connsiteX315" fmla="*/ 10583281 w 17080151"/>
              <a:gd name="connsiteY315" fmla="*/ 248292 h 461130"/>
              <a:gd name="connsiteX316" fmla="*/ 10600543 w 17080151"/>
              <a:gd name="connsiteY316" fmla="*/ 260334 h 461130"/>
              <a:gd name="connsiteX317" fmla="*/ 10596841 w 17080151"/>
              <a:gd name="connsiteY317" fmla="*/ 219127 h 461130"/>
              <a:gd name="connsiteX318" fmla="*/ 10694349 w 17080151"/>
              <a:gd name="connsiteY318" fmla="*/ 0 h 461130"/>
              <a:gd name="connsiteX319" fmla="*/ 10791856 w 17080151"/>
              <a:gd name="connsiteY319" fmla="*/ 219127 h 461130"/>
              <a:gd name="connsiteX320" fmla="*/ 10787228 w 17080151"/>
              <a:gd name="connsiteY320" fmla="*/ 270646 h 461130"/>
              <a:gd name="connsiteX321" fmla="*/ 10793555 w 17080151"/>
              <a:gd name="connsiteY321" fmla="*/ 261060 h 461130"/>
              <a:gd name="connsiteX322" fmla="*/ 10831509 w 17080151"/>
              <a:gd name="connsiteY322" fmla="*/ 243840 h 461130"/>
              <a:gd name="connsiteX323" fmla="*/ 10851160 w 17080151"/>
              <a:gd name="connsiteY323" fmla="*/ 248292 h 461130"/>
              <a:gd name="connsiteX324" fmla="*/ 10868421 w 17080151"/>
              <a:gd name="connsiteY324" fmla="*/ 260333 h 461130"/>
              <a:gd name="connsiteX325" fmla="*/ 10864719 w 17080151"/>
              <a:gd name="connsiteY325" fmla="*/ 219127 h 461130"/>
              <a:gd name="connsiteX326" fmla="*/ 10962227 w 17080151"/>
              <a:gd name="connsiteY326" fmla="*/ 0 h 461130"/>
              <a:gd name="connsiteX327" fmla="*/ 11059736 w 17080151"/>
              <a:gd name="connsiteY327" fmla="*/ 219127 h 461130"/>
              <a:gd name="connsiteX328" fmla="*/ 11055108 w 17080151"/>
              <a:gd name="connsiteY328" fmla="*/ 270643 h 461130"/>
              <a:gd name="connsiteX329" fmla="*/ 11061433 w 17080151"/>
              <a:gd name="connsiteY329" fmla="*/ 261060 h 461130"/>
              <a:gd name="connsiteX330" fmla="*/ 11099387 w 17080151"/>
              <a:gd name="connsiteY330" fmla="*/ 243840 h 461130"/>
              <a:gd name="connsiteX331" fmla="*/ 11119038 w 17080151"/>
              <a:gd name="connsiteY331" fmla="*/ 248292 h 461130"/>
              <a:gd name="connsiteX332" fmla="*/ 11136299 w 17080151"/>
              <a:gd name="connsiteY332" fmla="*/ 260333 h 461130"/>
              <a:gd name="connsiteX333" fmla="*/ 11132597 w 17080151"/>
              <a:gd name="connsiteY333" fmla="*/ 219127 h 461130"/>
              <a:gd name="connsiteX334" fmla="*/ 11230106 w 17080151"/>
              <a:gd name="connsiteY334" fmla="*/ 0 h 461130"/>
              <a:gd name="connsiteX335" fmla="*/ 11327613 w 17080151"/>
              <a:gd name="connsiteY335" fmla="*/ 219127 h 461130"/>
              <a:gd name="connsiteX336" fmla="*/ 11322985 w 17080151"/>
              <a:gd name="connsiteY336" fmla="*/ 270646 h 461130"/>
              <a:gd name="connsiteX337" fmla="*/ 11329311 w 17080151"/>
              <a:gd name="connsiteY337" fmla="*/ 261060 h 461130"/>
              <a:gd name="connsiteX338" fmla="*/ 11367266 w 17080151"/>
              <a:gd name="connsiteY338" fmla="*/ 243840 h 461130"/>
              <a:gd name="connsiteX339" fmla="*/ 11386917 w 17080151"/>
              <a:gd name="connsiteY339" fmla="*/ 248292 h 461130"/>
              <a:gd name="connsiteX340" fmla="*/ 11404178 w 17080151"/>
              <a:gd name="connsiteY340" fmla="*/ 260334 h 461130"/>
              <a:gd name="connsiteX341" fmla="*/ 11400476 w 17080151"/>
              <a:gd name="connsiteY341" fmla="*/ 219127 h 461130"/>
              <a:gd name="connsiteX342" fmla="*/ 11497984 w 17080151"/>
              <a:gd name="connsiteY342" fmla="*/ 0 h 461130"/>
              <a:gd name="connsiteX343" fmla="*/ 11595492 w 17080151"/>
              <a:gd name="connsiteY343" fmla="*/ 219127 h 461130"/>
              <a:gd name="connsiteX344" fmla="*/ 11590864 w 17080151"/>
              <a:gd name="connsiteY344" fmla="*/ 270645 h 461130"/>
              <a:gd name="connsiteX345" fmla="*/ 11597190 w 17080151"/>
              <a:gd name="connsiteY345" fmla="*/ 261060 h 461130"/>
              <a:gd name="connsiteX346" fmla="*/ 11635144 w 17080151"/>
              <a:gd name="connsiteY346" fmla="*/ 243840 h 461130"/>
              <a:gd name="connsiteX347" fmla="*/ 11654795 w 17080151"/>
              <a:gd name="connsiteY347" fmla="*/ 248292 h 461130"/>
              <a:gd name="connsiteX348" fmla="*/ 11672056 w 17080151"/>
              <a:gd name="connsiteY348" fmla="*/ 260333 h 461130"/>
              <a:gd name="connsiteX349" fmla="*/ 11668354 w 17080151"/>
              <a:gd name="connsiteY349" fmla="*/ 219127 h 461130"/>
              <a:gd name="connsiteX350" fmla="*/ 11765862 w 17080151"/>
              <a:gd name="connsiteY350" fmla="*/ 0 h 461130"/>
              <a:gd name="connsiteX351" fmla="*/ 11863370 w 17080151"/>
              <a:gd name="connsiteY351" fmla="*/ 219127 h 461130"/>
              <a:gd name="connsiteX352" fmla="*/ 11858742 w 17080151"/>
              <a:gd name="connsiteY352" fmla="*/ 270645 h 461130"/>
              <a:gd name="connsiteX353" fmla="*/ 11865068 w 17080151"/>
              <a:gd name="connsiteY353" fmla="*/ 261060 h 461130"/>
              <a:gd name="connsiteX354" fmla="*/ 11903022 w 17080151"/>
              <a:gd name="connsiteY354" fmla="*/ 243840 h 461130"/>
              <a:gd name="connsiteX355" fmla="*/ 11922673 w 17080151"/>
              <a:gd name="connsiteY355" fmla="*/ 248292 h 461130"/>
              <a:gd name="connsiteX356" fmla="*/ 11939933 w 17080151"/>
              <a:gd name="connsiteY356" fmla="*/ 260332 h 461130"/>
              <a:gd name="connsiteX357" fmla="*/ 11936231 w 17080151"/>
              <a:gd name="connsiteY357" fmla="*/ 219127 h 461130"/>
              <a:gd name="connsiteX358" fmla="*/ 12033739 w 17080151"/>
              <a:gd name="connsiteY358" fmla="*/ 0 h 461130"/>
              <a:gd name="connsiteX359" fmla="*/ 12131247 w 17080151"/>
              <a:gd name="connsiteY359" fmla="*/ 219127 h 461130"/>
              <a:gd name="connsiteX360" fmla="*/ 12126619 w 17080151"/>
              <a:gd name="connsiteY360" fmla="*/ 270645 h 461130"/>
              <a:gd name="connsiteX361" fmla="*/ 12132945 w 17080151"/>
              <a:gd name="connsiteY361" fmla="*/ 261060 h 461130"/>
              <a:gd name="connsiteX362" fmla="*/ 12170899 w 17080151"/>
              <a:gd name="connsiteY362" fmla="*/ 243840 h 461130"/>
              <a:gd name="connsiteX363" fmla="*/ 12190551 w 17080151"/>
              <a:gd name="connsiteY363" fmla="*/ 248292 h 461130"/>
              <a:gd name="connsiteX364" fmla="*/ 12207811 w 17080151"/>
              <a:gd name="connsiteY364" fmla="*/ 260333 h 461130"/>
              <a:gd name="connsiteX365" fmla="*/ 12204109 w 17080151"/>
              <a:gd name="connsiteY365" fmla="*/ 219127 h 461130"/>
              <a:gd name="connsiteX366" fmla="*/ 12301617 w 17080151"/>
              <a:gd name="connsiteY366" fmla="*/ 0 h 461130"/>
              <a:gd name="connsiteX367" fmla="*/ 12399125 w 17080151"/>
              <a:gd name="connsiteY367" fmla="*/ 219127 h 461130"/>
              <a:gd name="connsiteX368" fmla="*/ 12394497 w 17080151"/>
              <a:gd name="connsiteY368" fmla="*/ 270645 h 461130"/>
              <a:gd name="connsiteX369" fmla="*/ 12400823 w 17080151"/>
              <a:gd name="connsiteY369" fmla="*/ 261060 h 461130"/>
              <a:gd name="connsiteX370" fmla="*/ 12438777 w 17080151"/>
              <a:gd name="connsiteY370" fmla="*/ 243840 h 461130"/>
              <a:gd name="connsiteX371" fmla="*/ 12458429 w 17080151"/>
              <a:gd name="connsiteY371" fmla="*/ 248292 h 461130"/>
              <a:gd name="connsiteX372" fmla="*/ 12475690 w 17080151"/>
              <a:gd name="connsiteY372" fmla="*/ 260334 h 461130"/>
              <a:gd name="connsiteX373" fmla="*/ 12471988 w 17080151"/>
              <a:gd name="connsiteY373" fmla="*/ 219127 h 461130"/>
              <a:gd name="connsiteX374" fmla="*/ 12569496 w 17080151"/>
              <a:gd name="connsiteY374" fmla="*/ 0 h 461130"/>
              <a:gd name="connsiteX375" fmla="*/ 12667004 w 17080151"/>
              <a:gd name="connsiteY375" fmla="*/ 219127 h 461130"/>
              <a:gd name="connsiteX376" fmla="*/ 12662376 w 17080151"/>
              <a:gd name="connsiteY376" fmla="*/ 270645 h 461130"/>
              <a:gd name="connsiteX377" fmla="*/ 12668702 w 17080151"/>
              <a:gd name="connsiteY377" fmla="*/ 261060 h 461130"/>
              <a:gd name="connsiteX378" fmla="*/ 12706656 w 17080151"/>
              <a:gd name="connsiteY378" fmla="*/ 243840 h 461130"/>
              <a:gd name="connsiteX379" fmla="*/ 12726308 w 17080151"/>
              <a:gd name="connsiteY379" fmla="*/ 248292 h 461130"/>
              <a:gd name="connsiteX380" fmla="*/ 12743568 w 17080151"/>
              <a:gd name="connsiteY380" fmla="*/ 260333 h 461130"/>
              <a:gd name="connsiteX381" fmla="*/ 12739866 w 17080151"/>
              <a:gd name="connsiteY381" fmla="*/ 219127 h 461130"/>
              <a:gd name="connsiteX382" fmla="*/ 12837374 w 17080151"/>
              <a:gd name="connsiteY382" fmla="*/ 0 h 461130"/>
              <a:gd name="connsiteX383" fmla="*/ 12934882 w 17080151"/>
              <a:gd name="connsiteY383" fmla="*/ 219127 h 461130"/>
              <a:gd name="connsiteX384" fmla="*/ 12930254 w 17080151"/>
              <a:gd name="connsiteY384" fmla="*/ 270645 h 461130"/>
              <a:gd name="connsiteX385" fmla="*/ 12936580 w 17080151"/>
              <a:gd name="connsiteY385" fmla="*/ 261060 h 461130"/>
              <a:gd name="connsiteX386" fmla="*/ 12974534 w 17080151"/>
              <a:gd name="connsiteY386" fmla="*/ 243840 h 461130"/>
              <a:gd name="connsiteX387" fmla="*/ 12994185 w 17080151"/>
              <a:gd name="connsiteY387" fmla="*/ 248292 h 461130"/>
              <a:gd name="connsiteX388" fmla="*/ 13011446 w 17080151"/>
              <a:gd name="connsiteY388" fmla="*/ 260333 h 461130"/>
              <a:gd name="connsiteX389" fmla="*/ 13007744 w 17080151"/>
              <a:gd name="connsiteY389" fmla="*/ 219127 h 461130"/>
              <a:gd name="connsiteX390" fmla="*/ 13105252 w 17080151"/>
              <a:gd name="connsiteY390" fmla="*/ 0 h 461130"/>
              <a:gd name="connsiteX391" fmla="*/ 13202760 w 17080151"/>
              <a:gd name="connsiteY391" fmla="*/ 219127 h 461130"/>
              <a:gd name="connsiteX392" fmla="*/ 13198132 w 17080151"/>
              <a:gd name="connsiteY392" fmla="*/ 270645 h 461130"/>
              <a:gd name="connsiteX393" fmla="*/ 13204458 w 17080151"/>
              <a:gd name="connsiteY393" fmla="*/ 261060 h 461130"/>
              <a:gd name="connsiteX394" fmla="*/ 13242412 w 17080151"/>
              <a:gd name="connsiteY394" fmla="*/ 243840 h 461130"/>
              <a:gd name="connsiteX395" fmla="*/ 13262063 w 17080151"/>
              <a:gd name="connsiteY395" fmla="*/ 248292 h 461130"/>
              <a:gd name="connsiteX396" fmla="*/ 13279325 w 17080151"/>
              <a:gd name="connsiteY396" fmla="*/ 260334 h 461130"/>
              <a:gd name="connsiteX397" fmla="*/ 13275623 w 17080151"/>
              <a:gd name="connsiteY397" fmla="*/ 219127 h 461130"/>
              <a:gd name="connsiteX398" fmla="*/ 13373131 w 17080151"/>
              <a:gd name="connsiteY398" fmla="*/ 0 h 461130"/>
              <a:gd name="connsiteX399" fmla="*/ 13470639 w 17080151"/>
              <a:gd name="connsiteY399" fmla="*/ 219127 h 461130"/>
              <a:gd name="connsiteX400" fmla="*/ 13466011 w 17080151"/>
              <a:gd name="connsiteY400" fmla="*/ 270645 h 461130"/>
              <a:gd name="connsiteX401" fmla="*/ 13472337 w 17080151"/>
              <a:gd name="connsiteY401" fmla="*/ 261060 h 461130"/>
              <a:gd name="connsiteX402" fmla="*/ 13510291 w 17080151"/>
              <a:gd name="connsiteY402" fmla="*/ 243840 h 461130"/>
              <a:gd name="connsiteX403" fmla="*/ 13529942 w 17080151"/>
              <a:gd name="connsiteY403" fmla="*/ 248292 h 461130"/>
              <a:gd name="connsiteX404" fmla="*/ 13547203 w 17080151"/>
              <a:gd name="connsiteY404" fmla="*/ 260333 h 461130"/>
              <a:gd name="connsiteX405" fmla="*/ 13543501 w 17080151"/>
              <a:gd name="connsiteY405" fmla="*/ 219127 h 461130"/>
              <a:gd name="connsiteX406" fmla="*/ 13641009 w 17080151"/>
              <a:gd name="connsiteY406" fmla="*/ 0 h 461130"/>
              <a:gd name="connsiteX407" fmla="*/ 13738517 w 17080151"/>
              <a:gd name="connsiteY407" fmla="*/ 219127 h 461130"/>
              <a:gd name="connsiteX408" fmla="*/ 13733889 w 17080151"/>
              <a:gd name="connsiteY408" fmla="*/ 270645 h 461130"/>
              <a:gd name="connsiteX409" fmla="*/ 13740215 w 17080151"/>
              <a:gd name="connsiteY409" fmla="*/ 261060 h 461130"/>
              <a:gd name="connsiteX410" fmla="*/ 13778169 w 17080151"/>
              <a:gd name="connsiteY410" fmla="*/ 243840 h 461130"/>
              <a:gd name="connsiteX411" fmla="*/ 13797820 w 17080151"/>
              <a:gd name="connsiteY411" fmla="*/ 248292 h 461130"/>
              <a:gd name="connsiteX412" fmla="*/ 13815081 w 17080151"/>
              <a:gd name="connsiteY412" fmla="*/ 260333 h 461130"/>
              <a:gd name="connsiteX413" fmla="*/ 13811379 w 17080151"/>
              <a:gd name="connsiteY413" fmla="*/ 219127 h 461130"/>
              <a:gd name="connsiteX414" fmla="*/ 13908887 w 17080151"/>
              <a:gd name="connsiteY414" fmla="*/ 0 h 461130"/>
              <a:gd name="connsiteX415" fmla="*/ 14006395 w 17080151"/>
              <a:gd name="connsiteY415" fmla="*/ 219127 h 461130"/>
              <a:gd name="connsiteX416" fmla="*/ 14001767 w 17080151"/>
              <a:gd name="connsiteY416" fmla="*/ 270645 h 461130"/>
              <a:gd name="connsiteX417" fmla="*/ 14008093 w 17080151"/>
              <a:gd name="connsiteY417" fmla="*/ 261060 h 461130"/>
              <a:gd name="connsiteX418" fmla="*/ 14046047 w 17080151"/>
              <a:gd name="connsiteY418" fmla="*/ 243840 h 461130"/>
              <a:gd name="connsiteX419" fmla="*/ 14065698 w 17080151"/>
              <a:gd name="connsiteY419" fmla="*/ 248292 h 461130"/>
              <a:gd name="connsiteX420" fmla="*/ 14082960 w 17080151"/>
              <a:gd name="connsiteY420" fmla="*/ 260334 h 461130"/>
              <a:gd name="connsiteX421" fmla="*/ 14079258 w 17080151"/>
              <a:gd name="connsiteY421" fmla="*/ 219127 h 461130"/>
              <a:gd name="connsiteX422" fmla="*/ 14176766 w 17080151"/>
              <a:gd name="connsiteY422" fmla="*/ 0 h 461130"/>
              <a:gd name="connsiteX423" fmla="*/ 14274274 w 17080151"/>
              <a:gd name="connsiteY423" fmla="*/ 219127 h 461130"/>
              <a:gd name="connsiteX424" fmla="*/ 14269646 w 17080151"/>
              <a:gd name="connsiteY424" fmla="*/ 270645 h 461130"/>
              <a:gd name="connsiteX425" fmla="*/ 14275972 w 17080151"/>
              <a:gd name="connsiteY425" fmla="*/ 261060 h 461130"/>
              <a:gd name="connsiteX426" fmla="*/ 14313926 w 17080151"/>
              <a:gd name="connsiteY426" fmla="*/ 243840 h 461130"/>
              <a:gd name="connsiteX427" fmla="*/ 14333577 w 17080151"/>
              <a:gd name="connsiteY427" fmla="*/ 248292 h 461130"/>
              <a:gd name="connsiteX428" fmla="*/ 14350838 w 17080151"/>
              <a:gd name="connsiteY428" fmla="*/ 260333 h 461130"/>
              <a:gd name="connsiteX429" fmla="*/ 14347136 w 17080151"/>
              <a:gd name="connsiteY429" fmla="*/ 219127 h 461130"/>
              <a:gd name="connsiteX430" fmla="*/ 14444644 w 17080151"/>
              <a:gd name="connsiteY430" fmla="*/ 0 h 461130"/>
              <a:gd name="connsiteX431" fmla="*/ 14542152 w 17080151"/>
              <a:gd name="connsiteY431" fmla="*/ 219127 h 461130"/>
              <a:gd name="connsiteX432" fmla="*/ 14537524 w 17080151"/>
              <a:gd name="connsiteY432" fmla="*/ 270645 h 461130"/>
              <a:gd name="connsiteX433" fmla="*/ 14543850 w 17080151"/>
              <a:gd name="connsiteY433" fmla="*/ 261060 h 461130"/>
              <a:gd name="connsiteX434" fmla="*/ 14581804 w 17080151"/>
              <a:gd name="connsiteY434" fmla="*/ 243840 h 461130"/>
              <a:gd name="connsiteX435" fmla="*/ 14601455 w 17080151"/>
              <a:gd name="connsiteY435" fmla="*/ 248292 h 461130"/>
              <a:gd name="connsiteX436" fmla="*/ 14618716 w 17080151"/>
              <a:gd name="connsiteY436" fmla="*/ 260333 h 461130"/>
              <a:gd name="connsiteX437" fmla="*/ 14615014 w 17080151"/>
              <a:gd name="connsiteY437" fmla="*/ 219127 h 461130"/>
              <a:gd name="connsiteX438" fmla="*/ 14712522 w 17080151"/>
              <a:gd name="connsiteY438" fmla="*/ 0 h 461130"/>
              <a:gd name="connsiteX439" fmla="*/ 14810030 w 17080151"/>
              <a:gd name="connsiteY439" fmla="*/ 219127 h 461130"/>
              <a:gd name="connsiteX440" fmla="*/ 14805402 w 17080151"/>
              <a:gd name="connsiteY440" fmla="*/ 270645 h 461130"/>
              <a:gd name="connsiteX441" fmla="*/ 14811728 w 17080151"/>
              <a:gd name="connsiteY441" fmla="*/ 261060 h 461130"/>
              <a:gd name="connsiteX442" fmla="*/ 14849682 w 17080151"/>
              <a:gd name="connsiteY442" fmla="*/ 243840 h 461130"/>
              <a:gd name="connsiteX443" fmla="*/ 14869333 w 17080151"/>
              <a:gd name="connsiteY443" fmla="*/ 248292 h 461130"/>
              <a:gd name="connsiteX444" fmla="*/ 14886595 w 17080151"/>
              <a:gd name="connsiteY444" fmla="*/ 260334 h 461130"/>
              <a:gd name="connsiteX445" fmla="*/ 14882893 w 17080151"/>
              <a:gd name="connsiteY445" fmla="*/ 219127 h 461130"/>
              <a:gd name="connsiteX446" fmla="*/ 14980401 w 17080151"/>
              <a:gd name="connsiteY446" fmla="*/ 0 h 461130"/>
              <a:gd name="connsiteX447" fmla="*/ 15077909 w 17080151"/>
              <a:gd name="connsiteY447" fmla="*/ 219127 h 461130"/>
              <a:gd name="connsiteX448" fmla="*/ 15073281 w 17080151"/>
              <a:gd name="connsiteY448" fmla="*/ 270645 h 461130"/>
              <a:gd name="connsiteX449" fmla="*/ 15079607 w 17080151"/>
              <a:gd name="connsiteY449" fmla="*/ 261060 h 461130"/>
              <a:gd name="connsiteX450" fmla="*/ 15117561 w 17080151"/>
              <a:gd name="connsiteY450" fmla="*/ 243840 h 461130"/>
              <a:gd name="connsiteX451" fmla="*/ 15137212 w 17080151"/>
              <a:gd name="connsiteY451" fmla="*/ 248292 h 461130"/>
              <a:gd name="connsiteX452" fmla="*/ 15154473 w 17080151"/>
              <a:gd name="connsiteY452" fmla="*/ 260333 h 461130"/>
              <a:gd name="connsiteX453" fmla="*/ 15150771 w 17080151"/>
              <a:gd name="connsiteY453" fmla="*/ 219127 h 461130"/>
              <a:gd name="connsiteX454" fmla="*/ 15248279 w 17080151"/>
              <a:gd name="connsiteY454" fmla="*/ 0 h 461130"/>
              <a:gd name="connsiteX455" fmla="*/ 15345787 w 17080151"/>
              <a:gd name="connsiteY455" fmla="*/ 219127 h 461130"/>
              <a:gd name="connsiteX456" fmla="*/ 15341159 w 17080151"/>
              <a:gd name="connsiteY456" fmla="*/ 270645 h 461130"/>
              <a:gd name="connsiteX457" fmla="*/ 15347485 w 17080151"/>
              <a:gd name="connsiteY457" fmla="*/ 261060 h 461130"/>
              <a:gd name="connsiteX458" fmla="*/ 15385439 w 17080151"/>
              <a:gd name="connsiteY458" fmla="*/ 243840 h 461130"/>
              <a:gd name="connsiteX459" fmla="*/ 15405090 w 17080151"/>
              <a:gd name="connsiteY459" fmla="*/ 248292 h 461130"/>
              <a:gd name="connsiteX460" fmla="*/ 15422351 w 17080151"/>
              <a:gd name="connsiteY460" fmla="*/ 260333 h 461130"/>
              <a:gd name="connsiteX461" fmla="*/ 15418649 w 17080151"/>
              <a:gd name="connsiteY461" fmla="*/ 219127 h 461130"/>
              <a:gd name="connsiteX462" fmla="*/ 15516157 w 17080151"/>
              <a:gd name="connsiteY462" fmla="*/ 0 h 461130"/>
              <a:gd name="connsiteX463" fmla="*/ 15613665 w 17080151"/>
              <a:gd name="connsiteY463" fmla="*/ 219127 h 461130"/>
              <a:gd name="connsiteX464" fmla="*/ 15609037 w 17080151"/>
              <a:gd name="connsiteY464" fmla="*/ 270645 h 461130"/>
              <a:gd name="connsiteX465" fmla="*/ 15615363 w 17080151"/>
              <a:gd name="connsiteY465" fmla="*/ 261060 h 461130"/>
              <a:gd name="connsiteX466" fmla="*/ 15653317 w 17080151"/>
              <a:gd name="connsiteY466" fmla="*/ 243840 h 461130"/>
              <a:gd name="connsiteX467" fmla="*/ 15672968 w 17080151"/>
              <a:gd name="connsiteY467" fmla="*/ 248292 h 461130"/>
              <a:gd name="connsiteX468" fmla="*/ 15690230 w 17080151"/>
              <a:gd name="connsiteY468" fmla="*/ 260334 h 461130"/>
              <a:gd name="connsiteX469" fmla="*/ 15686528 w 17080151"/>
              <a:gd name="connsiteY469" fmla="*/ 219127 h 461130"/>
              <a:gd name="connsiteX470" fmla="*/ 15784036 w 17080151"/>
              <a:gd name="connsiteY470" fmla="*/ 0 h 461130"/>
              <a:gd name="connsiteX471" fmla="*/ 15881544 w 17080151"/>
              <a:gd name="connsiteY471" fmla="*/ 219127 h 461130"/>
              <a:gd name="connsiteX472" fmla="*/ 15876916 w 17080151"/>
              <a:gd name="connsiteY472" fmla="*/ 270645 h 461130"/>
              <a:gd name="connsiteX473" fmla="*/ 15883242 w 17080151"/>
              <a:gd name="connsiteY473" fmla="*/ 261060 h 461130"/>
              <a:gd name="connsiteX474" fmla="*/ 15921196 w 17080151"/>
              <a:gd name="connsiteY474" fmla="*/ 243840 h 461130"/>
              <a:gd name="connsiteX475" fmla="*/ 15940847 w 17080151"/>
              <a:gd name="connsiteY475" fmla="*/ 248292 h 461130"/>
              <a:gd name="connsiteX476" fmla="*/ 15958109 w 17080151"/>
              <a:gd name="connsiteY476" fmla="*/ 260333 h 461130"/>
              <a:gd name="connsiteX477" fmla="*/ 15954405 w 17080151"/>
              <a:gd name="connsiteY477" fmla="*/ 219127 h 461130"/>
              <a:gd name="connsiteX478" fmla="*/ 16051913 w 17080151"/>
              <a:gd name="connsiteY478" fmla="*/ 0 h 461130"/>
              <a:gd name="connsiteX479" fmla="*/ 16149421 w 17080151"/>
              <a:gd name="connsiteY479" fmla="*/ 219127 h 461130"/>
              <a:gd name="connsiteX480" fmla="*/ 16144793 w 17080151"/>
              <a:gd name="connsiteY480" fmla="*/ 270645 h 461130"/>
              <a:gd name="connsiteX481" fmla="*/ 16151121 w 17080151"/>
              <a:gd name="connsiteY481" fmla="*/ 261060 h 461130"/>
              <a:gd name="connsiteX482" fmla="*/ 16189073 w 17080151"/>
              <a:gd name="connsiteY482" fmla="*/ 243840 h 461130"/>
              <a:gd name="connsiteX483" fmla="*/ 16208725 w 17080151"/>
              <a:gd name="connsiteY483" fmla="*/ 248292 h 461130"/>
              <a:gd name="connsiteX484" fmla="*/ 16225985 w 17080151"/>
              <a:gd name="connsiteY484" fmla="*/ 260333 h 461130"/>
              <a:gd name="connsiteX485" fmla="*/ 16222285 w 17080151"/>
              <a:gd name="connsiteY485" fmla="*/ 219127 h 461130"/>
              <a:gd name="connsiteX486" fmla="*/ 16319793 w 17080151"/>
              <a:gd name="connsiteY486" fmla="*/ 0 h 461130"/>
              <a:gd name="connsiteX487" fmla="*/ 16417301 w 17080151"/>
              <a:gd name="connsiteY487" fmla="*/ 219127 h 461130"/>
              <a:gd name="connsiteX488" fmla="*/ 16412673 w 17080151"/>
              <a:gd name="connsiteY488" fmla="*/ 270645 h 461130"/>
              <a:gd name="connsiteX489" fmla="*/ 16418997 w 17080151"/>
              <a:gd name="connsiteY489" fmla="*/ 261060 h 461130"/>
              <a:gd name="connsiteX490" fmla="*/ 16456953 w 17080151"/>
              <a:gd name="connsiteY490" fmla="*/ 243840 h 461130"/>
              <a:gd name="connsiteX491" fmla="*/ 16476603 w 17080151"/>
              <a:gd name="connsiteY491" fmla="*/ 248292 h 461130"/>
              <a:gd name="connsiteX492" fmla="*/ 16493865 w 17080151"/>
              <a:gd name="connsiteY492" fmla="*/ 260334 h 461130"/>
              <a:gd name="connsiteX493" fmla="*/ 16490163 w 17080151"/>
              <a:gd name="connsiteY493" fmla="*/ 219127 h 461130"/>
              <a:gd name="connsiteX494" fmla="*/ 16587671 w 17080151"/>
              <a:gd name="connsiteY494" fmla="*/ 0 h 461130"/>
              <a:gd name="connsiteX495" fmla="*/ 16685179 w 17080151"/>
              <a:gd name="connsiteY495" fmla="*/ 219127 h 461130"/>
              <a:gd name="connsiteX496" fmla="*/ 16680551 w 17080151"/>
              <a:gd name="connsiteY496" fmla="*/ 270645 h 461130"/>
              <a:gd name="connsiteX497" fmla="*/ 16686877 w 17080151"/>
              <a:gd name="connsiteY497" fmla="*/ 261060 h 461130"/>
              <a:gd name="connsiteX498" fmla="*/ 16724831 w 17080151"/>
              <a:gd name="connsiteY498" fmla="*/ 243840 h 461130"/>
              <a:gd name="connsiteX499" fmla="*/ 16744481 w 17080151"/>
              <a:gd name="connsiteY499" fmla="*/ 248292 h 461130"/>
              <a:gd name="connsiteX500" fmla="*/ 16761733 w 17080151"/>
              <a:gd name="connsiteY500" fmla="*/ 260327 h 461130"/>
              <a:gd name="connsiteX501" fmla="*/ 16758033 w 17080151"/>
              <a:gd name="connsiteY501" fmla="*/ 219127 h 461130"/>
              <a:gd name="connsiteX502" fmla="*/ 16855541 w 17080151"/>
              <a:gd name="connsiteY502" fmla="*/ 0 h 461130"/>
              <a:gd name="connsiteX503" fmla="*/ 16953049 w 17080151"/>
              <a:gd name="connsiteY503" fmla="*/ 219127 h 461130"/>
              <a:gd name="connsiteX504" fmla="*/ 16948421 w 17080151"/>
              <a:gd name="connsiteY504" fmla="*/ 270645 h 461130"/>
              <a:gd name="connsiteX505" fmla="*/ 16954745 w 17080151"/>
              <a:gd name="connsiteY505" fmla="*/ 261060 h 461130"/>
              <a:gd name="connsiteX506" fmla="*/ 16992701 w 17080151"/>
              <a:gd name="connsiteY506" fmla="*/ 243840 h 461130"/>
              <a:gd name="connsiteX507" fmla="*/ 17061649 w 17080151"/>
              <a:gd name="connsiteY507" fmla="*/ 308021 h 461130"/>
              <a:gd name="connsiteX508" fmla="*/ 17080151 w 17080151"/>
              <a:gd name="connsiteY508" fmla="*/ 369690 h 461130"/>
              <a:gd name="connsiteX509" fmla="*/ 0 w 17080151"/>
              <a:gd name="connsiteY509" fmla="*/ 461130 h 461130"/>
              <a:gd name="connsiteX0" fmla="*/ 0 w 17008448"/>
              <a:gd name="connsiteY0" fmla="*/ 270645 h 369690"/>
              <a:gd name="connsiteX1" fmla="*/ 6326 w 17008448"/>
              <a:gd name="connsiteY1" fmla="*/ 261060 h 369690"/>
              <a:gd name="connsiteX2" fmla="*/ 44280 w 17008448"/>
              <a:gd name="connsiteY2" fmla="*/ 243840 h 369690"/>
              <a:gd name="connsiteX3" fmla="*/ 63931 w 17008448"/>
              <a:gd name="connsiteY3" fmla="*/ 248292 h 369690"/>
              <a:gd name="connsiteX4" fmla="*/ 81192 w 17008448"/>
              <a:gd name="connsiteY4" fmla="*/ 260333 h 369690"/>
              <a:gd name="connsiteX5" fmla="*/ 77490 w 17008448"/>
              <a:gd name="connsiteY5" fmla="*/ 219127 h 369690"/>
              <a:gd name="connsiteX6" fmla="*/ 174998 w 17008448"/>
              <a:gd name="connsiteY6" fmla="*/ 0 h 369690"/>
              <a:gd name="connsiteX7" fmla="*/ 272506 w 17008448"/>
              <a:gd name="connsiteY7" fmla="*/ 219127 h 369690"/>
              <a:gd name="connsiteX8" fmla="*/ 267878 w 17008448"/>
              <a:gd name="connsiteY8" fmla="*/ 270645 h 369690"/>
              <a:gd name="connsiteX9" fmla="*/ 274204 w 17008448"/>
              <a:gd name="connsiteY9" fmla="*/ 261060 h 369690"/>
              <a:gd name="connsiteX10" fmla="*/ 312158 w 17008448"/>
              <a:gd name="connsiteY10" fmla="*/ 243840 h 369690"/>
              <a:gd name="connsiteX11" fmla="*/ 331809 w 17008448"/>
              <a:gd name="connsiteY11" fmla="*/ 248292 h 369690"/>
              <a:gd name="connsiteX12" fmla="*/ 349071 w 17008448"/>
              <a:gd name="connsiteY12" fmla="*/ 260334 h 369690"/>
              <a:gd name="connsiteX13" fmla="*/ 345369 w 17008448"/>
              <a:gd name="connsiteY13" fmla="*/ 219127 h 369690"/>
              <a:gd name="connsiteX14" fmla="*/ 442877 w 17008448"/>
              <a:gd name="connsiteY14" fmla="*/ 0 h 369690"/>
              <a:gd name="connsiteX15" fmla="*/ 540385 w 17008448"/>
              <a:gd name="connsiteY15" fmla="*/ 219127 h 369690"/>
              <a:gd name="connsiteX16" fmla="*/ 535757 w 17008448"/>
              <a:gd name="connsiteY16" fmla="*/ 270645 h 369690"/>
              <a:gd name="connsiteX17" fmla="*/ 542083 w 17008448"/>
              <a:gd name="connsiteY17" fmla="*/ 261060 h 369690"/>
              <a:gd name="connsiteX18" fmla="*/ 580037 w 17008448"/>
              <a:gd name="connsiteY18" fmla="*/ 243840 h 369690"/>
              <a:gd name="connsiteX19" fmla="*/ 599688 w 17008448"/>
              <a:gd name="connsiteY19" fmla="*/ 248292 h 369690"/>
              <a:gd name="connsiteX20" fmla="*/ 616949 w 17008448"/>
              <a:gd name="connsiteY20" fmla="*/ 260333 h 369690"/>
              <a:gd name="connsiteX21" fmla="*/ 613247 w 17008448"/>
              <a:gd name="connsiteY21" fmla="*/ 219127 h 369690"/>
              <a:gd name="connsiteX22" fmla="*/ 710755 w 17008448"/>
              <a:gd name="connsiteY22" fmla="*/ 0 h 369690"/>
              <a:gd name="connsiteX23" fmla="*/ 808263 w 17008448"/>
              <a:gd name="connsiteY23" fmla="*/ 219127 h 369690"/>
              <a:gd name="connsiteX24" fmla="*/ 803635 w 17008448"/>
              <a:gd name="connsiteY24" fmla="*/ 270645 h 369690"/>
              <a:gd name="connsiteX25" fmla="*/ 809961 w 17008448"/>
              <a:gd name="connsiteY25" fmla="*/ 261060 h 369690"/>
              <a:gd name="connsiteX26" fmla="*/ 847915 w 17008448"/>
              <a:gd name="connsiteY26" fmla="*/ 243840 h 369690"/>
              <a:gd name="connsiteX27" fmla="*/ 867566 w 17008448"/>
              <a:gd name="connsiteY27" fmla="*/ 248292 h 369690"/>
              <a:gd name="connsiteX28" fmla="*/ 884827 w 17008448"/>
              <a:gd name="connsiteY28" fmla="*/ 260333 h 369690"/>
              <a:gd name="connsiteX29" fmla="*/ 881125 w 17008448"/>
              <a:gd name="connsiteY29" fmla="*/ 219127 h 369690"/>
              <a:gd name="connsiteX30" fmla="*/ 978633 w 17008448"/>
              <a:gd name="connsiteY30" fmla="*/ 0 h 369690"/>
              <a:gd name="connsiteX31" fmla="*/ 1076141 w 17008448"/>
              <a:gd name="connsiteY31" fmla="*/ 219127 h 369690"/>
              <a:gd name="connsiteX32" fmla="*/ 1071513 w 17008448"/>
              <a:gd name="connsiteY32" fmla="*/ 270645 h 369690"/>
              <a:gd name="connsiteX33" fmla="*/ 1077839 w 17008448"/>
              <a:gd name="connsiteY33" fmla="*/ 261060 h 369690"/>
              <a:gd name="connsiteX34" fmla="*/ 1115793 w 17008448"/>
              <a:gd name="connsiteY34" fmla="*/ 243840 h 369690"/>
              <a:gd name="connsiteX35" fmla="*/ 1135444 w 17008448"/>
              <a:gd name="connsiteY35" fmla="*/ 248292 h 369690"/>
              <a:gd name="connsiteX36" fmla="*/ 1152706 w 17008448"/>
              <a:gd name="connsiteY36" fmla="*/ 260334 h 369690"/>
              <a:gd name="connsiteX37" fmla="*/ 1149004 w 17008448"/>
              <a:gd name="connsiteY37" fmla="*/ 219127 h 369690"/>
              <a:gd name="connsiteX38" fmla="*/ 1246512 w 17008448"/>
              <a:gd name="connsiteY38" fmla="*/ 0 h 369690"/>
              <a:gd name="connsiteX39" fmla="*/ 1344019 w 17008448"/>
              <a:gd name="connsiteY39" fmla="*/ 219127 h 369690"/>
              <a:gd name="connsiteX40" fmla="*/ 1339391 w 17008448"/>
              <a:gd name="connsiteY40" fmla="*/ 270645 h 369690"/>
              <a:gd name="connsiteX41" fmla="*/ 1345717 w 17008448"/>
              <a:gd name="connsiteY41" fmla="*/ 261060 h 369690"/>
              <a:gd name="connsiteX42" fmla="*/ 1383671 w 17008448"/>
              <a:gd name="connsiteY42" fmla="*/ 243840 h 369690"/>
              <a:gd name="connsiteX43" fmla="*/ 1403322 w 17008448"/>
              <a:gd name="connsiteY43" fmla="*/ 248292 h 369690"/>
              <a:gd name="connsiteX44" fmla="*/ 1420584 w 17008448"/>
              <a:gd name="connsiteY44" fmla="*/ 260333 h 369690"/>
              <a:gd name="connsiteX45" fmla="*/ 1416881 w 17008448"/>
              <a:gd name="connsiteY45" fmla="*/ 219127 h 369690"/>
              <a:gd name="connsiteX46" fmla="*/ 1514388 w 17008448"/>
              <a:gd name="connsiteY46" fmla="*/ 0 h 369690"/>
              <a:gd name="connsiteX47" fmla="*/ 1611897 w 17008448"/>
              <a:gd name="connsiteY47" fmla="*/ 219127 h 369690"/>
              <a:gd name="connsiteX48" fmla="*/ 1607270 w 17008448"/>
              <a:gd name="connsiteY48" fmla="*/ 270644 h 369690"/>
              <a:gd name="connsiteX49" fmla="*/ 1613594 w 17008448"/>
              <a:gd name="connsiteY49" fmla="*/ 261060 h 369690"/>
              <a:gd name="connsiteX50" fmla="*/ 1651548 w 17008448"/>
              <a:gd name="connsiteY50" fmla="*/ 243840 h 369690"/>
              <a:gd name="connsiteX51" fmla="*/ 1671200 w 17008448"/>
              <a:gd name="connsiteY51" fmla="*/ 248292 h 369690"/>
              <a:gd name="connsiteX52" fmla="*/ 1688461 w 17008448"/>
              <a:gd name="connsiteY52" fmla="*/ 260333 h 369690"/>
              <a:gd name="connsiteX53" fmla="*/ 1684760 w 17008448"/>
              <a:gd name="connsiteY53" fmla="*/ 219127 h 369690"/>
              <a:gd name="connsiteX54" fmla="*/ 1782268 w 17008448"/>
              <a:gd name="connsiteY54" fmla="*/ 0 h 369690"/>
              <a:gd name="connsiteX55" fmla="*/ 1879775 w 17008448"/>
              <a:gd name="connsiteY55" fmla="*/ 219127 h 369690"/>
              <a:gd name="connsiteX56" fmla="*/ 1875147 w 17008448"/>
              <a:gd name="connsiteY56" fmla="*/ 270645 h 369690"/>
              <a:gd name="connsiteX57" fmla="*/ 1881473 w 17008448"/>
              <a:gd name="connsiteY57" fmla="*/ 261060 h 369690"/>
              <a:gd name="connsiteX58" fmla="*/ 1919427 w 17008448"/>
              <a:gd name="connsiteY58" fmla="*/ 243840 h 369690"/>
              <a:gd name="connsiteX59" fmla="*/ 1939078 w 17008448"/>
              <a:gd name="connsiteY59" fmla="*/ 248292 h 369690"/>
              <a:gd name="connsiteX60" fmla="*/ 1956341 w 17008448"/>
              <a:gd name="connsiteY60" fmla="*/ 260334 h 369690"/>
              <a:gd name="connsiteX61" fmla="*/ 1952638 w 17008448"/>
              <a:gd name="connsiteY61" fmla="*/ 219127 h 369690"/>
              <a:gd name="connsiteX62" fmla="*/ 2050146 w 17008448"/>
              <a:gd name="connsiteY62" fmla="*/ 0 h 369690"/>
              <a:gd name="connsiteX63" fmla="*/ 2147653 w 17008448"/>
              <a:gd name="connsiteY63" fmla="*/ 219127 h 369690"/>
              <a:gd name="connsiteX64" fmla="*/ 2143026 w 17008448"/>
              <a:gd name="connsiteY64" fmla="*/ 270646 h 369690"/>
              <a:gd name="connsiteX65" fmla="*/ 2149353 w 17008448"/>
              <a:gd name="connsiteY65" fmla="*/ 261060 h 369690"/>
              <a:gd name="connsiteX66" fmla="*/ 2187306 w 17008448"/>
              <a:gd name="connsiteY66" fmla="*/ 243840 h 369690"/>
              <a:gd name="connsiteX67" fmla="*/ 2206958 w 17008448"/>
              <a:gd name="connsiteY67" fmla="*/ 248292 h 369690"/>
              <a:gd name="connsiteX68" fmla="*/ 2224218 w 17008448"/>
              <a:gd name="connsiteY68" fmla="*/ 260333 h 369690"/>
              <a:gd name="connsiteX69" fmla="*/ 2220517 w 17008448"/>
              <a:gd name="connsiteY69" fmla="*/ 219127 h 369690"/>
              <a:gd name="connsiteX70" fmla="*/ 2318025 w 17008448"/>
              <a:gd name="connsiteY70" fmla="*/ 0 h 369690"/>
              <a:gd name="connsiteX71" fmla="*/ 2415533 w 17008448"/>
              <a:gd name="connsiteY71" fmla="*/ 219127 h 369690"/>
              <a:gd name="connsiteX72" fmla="*/ 2410905 w 17008448"/>
              <a:gd name="connsiteY72" fmla="*/ 270643 h 369690"/>
              <a:gd name="connsiteX73" fmla="*/ 2417230 w 17008448"/>
              <a:gd name="connsiteY73" fmla="*/ 261060 h 369690"/>
              <a:gd name="connsiteX74" fmla="*/ 2455184 w 17008448"/>
              <a:gd name="connsiteY74" fmla="*/ 243840 h 369690"/>
              <a:gd name="connsiteX75" fmla="*/ 2474835 w 17008448"/>
              <a:gd name="connsiteY75" fmla="*/ 248292 h 369690"/>
              <a:gd name="connsiteX76" fmla="*/ 2492096 w 17008448"/>
              <a:gd name="connsiteY76" fmla="*/ 260333 h 369690"/>
              <a:gd name="connsiteX77" fmla="*/ 2488394 w 17008448"/>
              <a:gd name="connsiteY77" fmla="*/ 219127 h 369690"/>
              <a:gd name="connsiteX78" fmla="*/ 2585904 w 17008448"/>
              <a:gd name="connsiteY78" fmla="*/ 0 h 369690"/>
              <a:gd name="connsiteX79" fmla="*/ 2683410 w 17008448"/>
              <a:gd name="connsiteY79" fmla="*/ 219127 h 369690"/>
              <a:gd name="connsiteX80" fmla="*/ 2678783 w 17008448"/>
              <a:gd name="connsiteY80" fmla="*/ 270646 h 369690"/>
              <a:gd name="connsiteX81" fmla="*/ 2685108 w 17008448"/>
              <a:gd name="connsiteY81" fmla="*/ 261060 h 369690"/>
              <a:gd name="connsiteX82" fmla="*/ 2723063 w 17008448"/>
              <a:gd name="connsiteY82" fmla="*/ 243840 h 369690"/>
              <a:gd name="connsiteX83" fmla="*/ 2742715 w 17008448"/>
              <a:gd name="connsiteY83" fmla="*/ 248292 h 369690"/>
              <a:gd name="connsiteX84" fmla="*/ 2759975 w 17008448"/>
              <a:gd name="connsiteY84" fmla="*/ 260334 h 369690"/>
              <a:gd name="connsiteX85" fmla="*/ 2756274 w 17008448"/>
              <a:gd name="connsiteY85" fmla="*/ 219127 h 369690"/>
              <a:gd name="connsiteX86" fmla="*/ 2853781 w 17008448"/>
              <a:gd name="connsiteY86" fmla="*/ 0 h 369690"/>
              <a:gd name="connsiteX87" fmla="*/ 2951289 w 17008448"/>
              <a:gd name="connsiteY87" fmla="*/ 219127 h 369690"/>
              <a:gd name="connsiteX88" fmla="*/ 2946661 w 17008448"/>
              <a:gd name="connsiteY88" fmla="*/ 270645 h 369690"/>
              <a:gd name="connsiteX89" fmla="*/ 2952987 w 17008448"/>
              <a:gd name="connsiteY89" fmla="*/ 261060 h 369690"/>
              <a:gd name="connsiteX90" fmla="*/ 2990941 w 17008448"/>
              <a:gd name="connsiteY90" fmla="*/ 243840 h 369690"/>
              <a:gd name="connsiteX91" fmla="*/ 3010592 w 17008448"/>
              <a:gd name="connsiteY91" fmla="*/ 248292 h 369690"/>
              <a:gd name="connsiteX92" fmla="*/ 3027853 w 17008448"/>
              <a:gd name="connsiteY92" fmla="*/ 260333 h 369690"/>
              <a:gd name="connsiteX93" fmla="*/ 3024151 w 17008448"/>
              <a:gd name="connsiteY93" fmla="*/ 219127 h 369690"/>
              <a:gd name="connsiteX94" fmla="*/ 3121659 w 17008448"/>
              <a:gd name="connsiteY94" fmla="*/ 0 h 369690"/>
              <a:gd name="connsiteX95" fmla="*/ 3219167 w 17008448"/>
              <a:gd name="connsiteY95" fmla="*/ 219127 h 369690"/>
              <a:gd name="connsiteX96" fmla="*/ 3214540 w 17008448"/>
              <a:gd name="connsiteY96" fmla="*/ 270645 h 369690"/>
              <a:gd name="connsiteX97" fmla="*/ 3220865 w 17008448"/>
              <a:gd name="connsiteY97" fmla="*/ 261060 h 369690"/>
              <a:gd name="connsiteX98" fmla="*/ 3258819 w 17008448"/>
              <a:gd name="connsiteY98" fmla="*/ 243840 h 369690"/>
              <a:gd name="connsiteX99" fmla="*/ 3278470 w 17008448"/>
              <a:gd name="connsiteY99" fmla="*/ 248292 h 369690"/>
              <a:gd name="connsiteX100" fmla="*/ 3295730 w 17008448"/>
              <a:gd name="connsiteY100" fmla="*/ 260332 h 369690"/>
              <a:gd name="connsiteX101" fmla="*/ 3292030 w 17008448"/>
              <a:gd name="connsiteY101" fmla="*/ 219127 h 369690"/>
              <a:gd name="connsiteX102" fmla="*/ 3389538 w 17008448"/>
              <a:gd name="connsiteY102" fmla="*/ 0 h 369690"/>
              <a:gd name="connsiteX103" fmla="*/ 3487045 w 17008448"/>
              <a:gd name="connsiteY103" fmla="*/ 219127 h 369690"/>
              <a:gd name="connsiteX104" fmla="*/ 3482417 w 17008448"/>
              <a:gd name="connsiteY104" fmla="*/ 270645 h 369690"/>
              <a:gd name="connsiteX105" fmla="*/ 3488744 w 17008448"/>
              <a:gd name="connsiteY105" fmla="*/ 261060 h 369690"/>
              <a:gd name="connsiteX106" fmla="*/ 3526697 w 17008448"/>
              <a:gd name="connsiteY106" fmla="*/ 243840 h 369690"/>
              <a:gd name="connsiteX107" fmla="*/ 3546350 w 17008448"/>
              <a:gd name="connsiteY107" fmla="*/ 248292 h 369690"/>
              <a:gd name="connsiteX108" fmla="*/ 3563609 w 17008448"/>
              <a:gd name="connsiteY108" fmla="*/ 260333 h 369690"/>
              <a:gd name="connsiteX109" fmla="*/ 3559906 w 17008448"/>
              <a:gd name="connsiteY109" fmla="*/ 219127 h 369690"/>
              <a:gd name="connsiteX110" fmla="*/ 3657414 w 17008448"/>
              <a:gd name="connsiteY110" fmla="*/ 0 h 369690"/>
              <a:gd name="connsiteX111" fmla="*/ 3754923 w 17008448"/>
              <a:gd name="connsiteY111" fmla="*/ 219127 h 369690"/>
              <a:gd name="connsiteX112" fmla="*/ 3750296 w 17008448"/>
              <a:gd name="connsiteY112" fmla="*/ 270645 h 369690"/>
              <a:gd name="connsiteX113" fmla="*/ 3756620 w 17008448"/>
              <a:gd name="connsiteY113" fmla="*/ 261060 h 369690"/>
              <a:gd name="connsiteX114" fmla="*/ 3794575 w 17008448"/>
              <a:gd name="connsiteY114" fmla="*/ 243840 h 369690"/>
              <a:gd name="connsiteX115" fmla="*/ 3814226 w 17008448"/>
              <a:gd name="connsiteY115" fmla="*/ 248292 h 369690"/>
              <a:gd name="connsiteX116" fmla="*/ 3831487 w 17008448"/>
              <a:gd name="connsiteY116" fmla="*/ 260334 h 369690"/>
              <a:gd name="connsiteX117" fmla="*/ 3827787 w 17008448"/>
              <a:gd name="connsiteY117" fmla="*/ 219127 h 369690"/>
              <a:gd name="connsiteX118" fmla="*/ 3925295 w 17008448"/>
              <a:gd name="connsiteY118" fmla="*/ 0 h 369690"/>
              <a:gd name="connsiteX119" fmla="*/ 4022802 w 17008448"/>
              <a:gd name="connsiteY119" fmla="*/ 219127 h 369690"/>
              <a:gd name="connsiteX120" fmla="*/ 4018174 w 17008448"/>
              <a:gd name="connsiteY120" fmla="*/ 270645 h 369690"/>
              <a:gd name="connsiteX121" fmla="*/ 4024501 w 17008448"/>
              <a:gd name="connsiteY121" fmla="*/ 261060 h 369690"/>
              <a:gd name="connsiteX122" fmla="*/ 4062454 w 17008448"/>
              <a:gd name="connsiteY122" fmla="*/ 243840 h 369690"/>
              <a:gd name="connsiteX123" fmla="*/ 4082107 w 17008448"/>
              <a:gd name="connsiteY123" fmla="*/ 248292 h 369690"/>
              <a:gd name="connsiteX124" fmla="*/ 4099367 w 17008448"/>
              <a:gd name="connsiteY124" fmla="*/ 260333 h 369690"/>
              <a:gd name="connsiteX125" fmla="*/ 4095663 w 17008448"/>
              <a:gd name="connsiteY125" fmla="*/ 219127 h 369690"/>
              <a:gd name="connsiteX126" fmla="*/ 4193171 w 17008448"/>
              <a:gd name="connsiteY126" fmla="*/ 0 h 369690"/>
              <a:gd name="connsiteX127" fmla="*/ 4290680 w 17008448"/>
              <a:gd name="connsiteY127" fmla="*/ 219127 h 369690"/>
              <a:gd name="connsiteX128" fmla="*/ 4286053 w 17008448"/>
              <a:gd name="connsiteY128" fmla="*/ 270645 h 369690"/>
              <a:gd name="connsiteX129" fmla="*/ 4292377 w 17008448"/>
              <a:gd name="connsiteY129" fmla="*/ 261060 h 369690"/>
              <a:gd name="connsiteX130" fmla="*/ 4330332 w 17008448"/>
              <a:gd name="connsiteY130" fmla="*/ 243840 h 369690"/>
              <a:gd name="connsiteX131" fmla="*/ 4349982 w 17008448"/>
              <a:gd name="connsiteY131" fmla="*/ 248292 h 369690"/>
              <a:gd name="connsiteX132" fmla="*/ 4367244 w 17008448"/>
              <a:gd name="connsiteY132" fmla="*/ 260333 h 369690"/>
              <a:gd name="connsiteX133" fmla="*/ 4363543 w 17008448"/>
              <a:gd name="connsiteY133" fmla="*/ 219127 h 369690"/>
              <a:gd name="connsiteX134" fmla="*/ 4461050 w 17008448"/>
              <a:gd name="connsiteY134" fmla="*/ 0 h 369690"/>
              <a:gd name="connsiteX135" fmla="*/ 4558558 w 17008448"/>
              <a:gd name="connsiteY135" fmla="*/ 219127 h 369690"/>
              <a:gd name="connsiteX136" fmla="*/ 4553931 w 17008448"/>
              <a:gd name="connsiteY136" fmla="*/ 270645 h 369690"/>
              <a:gd name="connsiteX137" fmla="*/ 4560256 w 17008448"/>
              <a:gd name="connsiteY137" fmla="*/ 261060 h 369690"/>
              <a:gd name="connsiteX138" fmla="*/ 4598211 w 17008448"/>
              <a:gd name="connsiteY138" fmla="*/ 243840 h 369690"/>
              <a:gd name="connsiteX139" fmla="*/ 4617861 w 17008448"/>
              <a:gd name="connsiteY139" fmla="*/ 248292 h 369690"/>
              <a:gd name="connsiteX140" fmla="*/ 4635124 w 17008448"/>
              <a:gd name="connsiteY140" fmla="*/ 260334 h 369690"/>
              <a:gd name="connsiteX141" fmla="*/ 4631420 w 17008448"/>
              <a:gd name="connsiteY141" fmla="*/ 219127 h 369690"/>
              <a:gd name="connsiteX142" fmla="*/ 4728928 w 17008448"/>
              <a:gd name="connsiteY142" fmla="*/ 0 h 369690"/>
              <a:gd name="connsiteX143" fmla="*/ 4826437 w 17008448"/>
              <a:gd name="connsiteY143" fmla="*/ 219127 h 369690"/>
              <a:gd name="connsiteX144" fmla="*/ 4821810 w 17008448"/>
              <a:gd name="connsiteY144" fmla="*/ 270645 h 369690"/>
              <a:gd name="connsiteX145" fmla="*/ 4828134 w 17008448"/>
              <a:gd name="connsiteY145" fmla="*/ 261060 h 369690"/>
              <a:gd name="connsiteX146" fmla="*/ 4866089 w 17008448"/>
              <a:gd name="connsiteY146" fmla="*/ 243840 h 369690"/>
              <a:gd name="connsiteX147" fmla="*/ 4885739 w 17008448"/>
              <a:gd name="connsiteY147" fmla="*/ 248292 h 369690"/>
              <a:gd name="connsiteX148" fmla="*/ 4903000 w 17008448"/>
              <a:gd name="connsiteY148" fmla="*/ 260333 h 369690"/>
              <a:gd name="connsiteX149" fmla="*/ 4899300 w 17008448"/>
              <a:gd name="connsiteY149" fmla="*/ 219127 h 369690"/>
              <a:gd name="connsiteX150" fmla="*/ 4996807 w 17008448"/>
              <a:gd name="connsiteY150" fmla="*/ 0 h 369690"/>
              <a:gd name="connsiteX151" fmla="*/ 5094315 w 17008448"/>
              <a:gd name="connsiteY151" fmla="*/ 219127 h 369690"/>
              <a:gd name="connsiteX152" fmla="*/ 5089688 w 17008448"/>
              <a:gd name="connsiteY152" fmla="*/ 270645 h 369690"/>
              <a:gd name="connsiteX153" fmla="*/ 5096013 w 17008448"/>
              <a:gd name="connsiteY153" fmla="*/ 261060 h 369690"/>
              <a:gd name="connsiteX154" fmla="*/ 5133967 w 17008448"/>
              <a:gd name="connsiteY154" fmla="*/ 243840 h 369690"/>
              <a:gd name="connsiteX155" fmla="*/ 5153618 w 17008448"/>
              <a:gd name="connsiteY155" fmla="*/ 248292 h 369690"/>
              <a:gd name="connsiteX156" fmla="*/ 5170879 w 17008448"/>
              <a:gd name="connsiteY156" fmla="*/ 260333 h 369690"/>
              <a:gd name="connsiteX157" fmla="*/ 5167176 w 17008448"/>
              <a:gd name="connsiteY157" fmla="*/ 219127 h 369690"/>
              <a:gd name="connsiteX158" fmla="*/ 5264685 w 17008448"/>
              <a:gd name="connsiteY158" fmla="*/ 0 h 369690"/>
              <a:gd name="connsiteX159" fmla="*/ 5362194 w 17008448"/>
              <a:gd name="connsiteY159" fmla="*/ 219127 h 369690"/>
              <a:gd name="connsiteX160" fmla="*/ 5357564 w 17008448"/>
              <a:gd name="connsiteY160" fmla="*/ 270645 h 369690"/>
              <a:gd name="connsiteX161" fmla="*/ 5363891 w 17008448"/>
              <a:gd name="connsiteY161" fmla="*/ 261060 h 369690"/>
              <a:gd name="connsiteX162" fmla="*/ 5401845 w 17008448"/>
              <a:gd name="connsiteY162" fmla="*/ 243840 h 369690"/>
              <a:gd name="connsiteX163" fmla="*/ 5421496 w 17008448"/>
              <a:gd name="connsiteY163" fmla="*/ 248292 h 369690"/>
              <a:gd name="connsiteX164" fmla="*/ 5438757 w 17008448"/>
              <a:gd name="connsiteY164" fmla="*/ 260334 h 369690"/>
              <a:gd name="connsiteX165" fmla="*/ 5435057 w 17008448"/>
              <a:gd name="connsiteY165" fmla="*/ 219127 h 369690"/>
              <a:gd name="connsiteX166" fmla="*/ 5532564 w 17008448"/>
              <a:gd name="connsiteY166" fmla="*/ 0 h 369690"/>
              <a:gd name="connsiteX167" fmla="*/ 5630072 w 17008448"/>
              <a:gd name="connsiteY167" fmla="*/ 219127 h 369690"/>
              <a:gd name="connsiteX168" fmla="*/ 5625445 w 17008448"/>
              <a:gd name="connsiteY168" fmla="*/ 270645 h 369690"/>
              <a:gd name="connsiteX169" fmla="*/ 5631770 w 17008448"/>
              <a:gd name="connsiteY169" fmla="*/ 261060 h 369690"/>
              <a:gd name="connsiteX170" fmla="*/ 5669724 w 17008448"/>
              <a:gd name="connsiteY170" fmla="*/ 243840 h 369690"/>
              <a:gd name="connsiteX171" fmla="*/ 5689375 w 17008448"/>
              <a:gd name="connsiteY171" fmla="*/ 248292 h 369690"/>
              <a:gd name="connsiteX172" fmla="*/ 5706636 w 17008448"/>
              <a:gd name="connsiteY172" fmla="*/ 260333 h 369690"/>
              <a:gd name="connsiteX173" fmla="*/ 5702933 w 17008448"/>
              <a:gd name="connsiteY173" fmla="*/ 219127 h 369690"/>
              <a:gd name="connsiteX174" fmla="*/ 5800442 w 17008448"/>
              <a:gd name="connsiteY174" fmla="*/ 0 h 369690"/>
              <a:gd name="connsiteX175" fmla="*/ 5897951 w 17008448"/>
              <a:gd name="connsiteY175" fmla="*/ 219127 h 369690"/>
              <a:gd name="connsiteX176" fmla="*/ 5893321 w 17008448"/>
              <a:gd name="connsiteY176" fmla="*/ 270645 h 369690"/>
              <a:gd name="connsiteX177" fmla="*/ 5899648 w 17008448"/>
              <a:gd name="connsiteY177" fmla="*/ 261060 h 369690"/>
              <a:gd name="connsiteX178" fmla="*/ 5937602 w 17008448"/>
              <a:gd name="connsiteY178" fmla="*/ 243840 h 369690"/>
              <a:gd name="connsiteX179" fmla="*/ 5957253 w 17008448"/>
              <a:gd name="connsiteY179" fmla="*/ 248292 h 369690"/>
              <a:gd name="connsiteX180" fmla="*/ 5974514 w 17008448"/>
              <a:gd name="connsiteY180" fmla="*/ 260333 h 369690"/>
              <a:gd name="connsiteX181" fmla="*/ 5970812 w 17008448"/>
              <a:gd name="connsiteY181" fmla="*/ 219127 h 369690"/>
              <a:gd name="connsiteX182" fmla="*/ 6068320 w 17008448"/>
              <a:gd name="connsiteY182" fmla="*/ 0 h 369690"/>
              <a:gd name="connsiteX183" fmla="*/ 6165828 w 17008448"/>
              <a:gd name="connsiteY183" fmla="*/ 219127 h 369690"/>
              <a:gd name="connsiteX184" fmla="*/ 6161200 w 17008448"/>
              <a:gd name="connsiteY184" fmla="*/ 270645 h 369690"/>
              <a:gd name="connsiteX185" fmla="*/ 6167526 w 17008448"/>
              <a:gd name="connsiteY185" fmla="*/ 261060 h 369690"/>
              <a:gd name="connsiteX186" fmla="*/ 6205481 w 17008448"/>
              <a:gd name="connsiteY186" fmla="*/ 243840 h 369690"/>
              <a:gd name="connsiteX187" fmla="*/ 6225131 w 17008448"/>
              <a:gd name="connsiteY187" fmla="*/ 248292 h 369690"/>
              <a:gd name="connsiteX188" fmla="*/ 6242393 w 17008448"/>
              <a:gd name="connsiteY188" fmla="*/ 260334 h 369690"/>
              <a:gd name="connsiteX189" fmla="*/ 6238690 w 17008448"/>
              <a:gd name="connsiteY189" fmla="*/ 219127 h 369690"/>
              <a:gd name="connsiteX190" fmla="*/ 6336199 w 17008448"/>
              <a:gd name="connsiteY190" fmla="*/ 0 h 369690"/>
              <a:gd name="connsiteX191" fmla="*/ 6433708 w 17008448"/>
              <a:gd name="connsiteY191" fmla="*/ 219127 h 369690"/>
              <a:gd name="connsiteX192" fmla="*/ 6429078 w 17008448"/>
              <a:gd name="connsiteY192" fmla="*/ 270645 h 369690"/>
              <a:gd name="connsiteX193" fmla="*/ 6435405 w 17008448"/>
              <a:gd name="connsiteY193" fmla="*/ 261060 h 369690"/>
              <a:gd name="connsiteX194" fmla="*/ 6473359 w 17008448"/>
              <a:gd name="connsiteY194" fmla="*/ 243840 h 369690"/>
              <a:gd name="connsiteX195" fmla="*/ 6493010 w 17008448"/>
              <a:gd name="connsiteY195" fmla="*/ 248292 h 369690"/>
              <a:gd name="connsiteX196" fmla="*/ 6510271 w 17008448"/>
              <a:gd name="connsiteY196" fmla="*/ 260333 h 369690"/>
              <a:gd name="connsiteX197" fmla="*/ 6506569 w 17008448"/>
              <a:gd name="connsiteY197" fmla="*/ 219127 h 369690"/>
              <a:gd name="connsiteX198" fmla="*/ 6604077 w 17008448"/>
              <a:gd name="connsiteY198" fmla="*/ 0 h 369690"/>
              <a:gd name="connsiteX199" fmla="*/ 6701585 w 17008448"/>
              <a:gd name="connsiteY199" fmla="*/ 219127 h 369690"/>
              <a:gd name="connsiteX200" fmla="*/ 6696957 w 17008448"/>
              <a:gd name="connsiteY200" fmla="*/ 270645 h 369690"/>
              <a:gd name="connsiteX201" fmla="*/ 6703283 w 17008448"/>
              <a:gd name="connsiteY201" fmla="*/ 261060 h 369690"/>
              <a:gd name="connsiteX202" fmla="*/ 6741238 w 17008448"/>
              <a:gd name="connsiteY202" fmla="*/ 243840 h 369690"/>
              <a:gd name="connsiteX203" fmla="*/ 6760888 w 17008448"/>
              <a:gd name="connsiteY203" fmla="*/ 248292 h 369690"/>
              <a:gd name="connsiteX204" fmla="*/ 6778149 w 17008448"/>
              <a:gd name="connsiteY204" fmla="*/ 260333 h 369690"/>
              <a:gd name="connsiteX205" fmla="*/ 6774447 w 17008448"/>
              <a:gd name="connsiteY205" fmla="*/ 219127 h 369690"/>
              <a:gd name="connsiteX206" fmla="*/ 6871956 w 17008448"/>
              <a:gd name="connsiteY206" fmla="*/ 0 h 369690"/>
              <a:gd name="connsiteX207" fmla="*/ 6969464 w 17008448"/>
              <a:gd name="connsiteY207" fmla="*/ 219127 h 369690"/>
              <a:gd name="connsiteX208" fmla="*/ 6964835 w 17008448"/>
              <a:gd name="connsiteY208" fmla="*/ 270645 h 369690"/>
              <a:gd name="connsiteX209" fmla="*/ 6971162 w 17008448"/>
              <a:gd name="connsiteY209" fmla="*/ 261060 h 369690"/>
              <a:gd name="connsiteX210" fmla="*/ 7009114 w 17008448"/>
              <a:gd name="connsiteY210" fmla="*/ 243840 h 369690"/>
              <a:gd name="connsiteX211" fmla="*/ 7028767 w 17008448"/>
              <a:gd name="connsiteY211" fmla="*/ 248292 h 369690"/>
              <a:gd name="connsiteX212" fmla="*/ 7046028 w 17008448"/>
              <a:gd name="connsiteY212" fmla="*/ 260334 h 369690"/>
              <a:gd name="connsiteX213" fmla="*/ 7042326 w 17008448"/>
              <a:gd name="connsiteY213" fmla="*/ 219127 h 369690"/>
              <a:gd name="connsiteX214" fmla="*/ 7139834 w 17008448"/>
              <a:gd name="connsiteY214" fmla="*/ 0 h 369690"/>
              <a:gd name="connsiteX215" fmla="*/ 7237342 w 17008448"/>
              <a:gd name="connsiteY215" fmla="*/ 219127 h 369690"/>
              <a:gd name="connsiteX216" fmla="*/ 7232714 w 17008448"/>
              <a:gd name="connsiteY216" fmla="*/ 270645 h 369690"/>
              <a:gd name="connsiteX217" fmla="*/ 7239040 w 17008448"/>
              <a:gd name="connsiteY217" fmla="*/ 261060 h 369690"/>
              <a:gd name="connsiteX218" fmla="*/ 7276995 w 17008448"/>
              <a:gd name="connsiteY218" fmla="*/ 243840 h 369690"/>
              <a:gd name="connsiteX219" fmla="*/ 7296645 w 17008448"/>
              <a:gd name="connsiteY219" fmla="*/ 248292 h 369690"/>
              <a:gd name="connsiteX220" fmla="*/ 7313906 w 17008448"/>
              <a:gd name="connsiteY220" fmla="*/ 260333 h 369690"/>
              <a:gd name="connsiteX221" fmla="*/ 7310204 w 17008448"/>
              <a:gd name="connsiteY221" fmla="*/ 219127 h 369690"/>
              <a:gd name="connsiteX222" fmla="*/ 7407713 w 17008448"/>
              <a:gd name="connsiteY222" fmla="*/ 0 h 369690"/>
              <a:gd name="connsiteX223" fmla="*/ 7505219 w 17008448"/>
              <a:gd name="connsiteY223" fmla="*/ 219127 h 369690"/>
              <a:gd name="connsiteX224" fmla="*/ 7500591 w 17008448"/>
              <a:gd name="connsiteY224" fmla="*/ 270645 h 369690"/>
              <a:gd name="connsiteX225" fmla="*/ 7506917 w 17008448"/>
              <a:gd name="connsiteY225" fmla="*/ 261060 h 369690"/>
              <a:gd name="connsiteX226" fmla="*/ 7544871 w 17008448"/>
              <a:gd name="connsiteY226" fmla="*/ 243840 h 369690"/>
              <a:gd name="connsiteX227" fmla="*/ 7564522 w 17008448"/>
              <a:gd name="connsiteY227" fmla="*/ 248292 h 369690"/>
              <a:gd name="connsiteX228" fmla="*/ 7581783 w 17008448"/>
              <a:gd name="connsiteY228" fmla="*/ 260333 h 369690"/>
              <a:gd name="connsiteX229" fmla="*/ 7578081 w 17008448"/>
              <a:gd name="connsiteY229" fmla="*/ 219127 h 369690"/>
              <a:gd name="connsiteX230" fmla="*/ 7675589 w 17008448"/>
              <a:gd name="connsiteY230" fmla="*/ 0 h 369690"/>
              <a:gd name="connsiteX231" fmla="*/ 7773097 w 17008448"/>
              <a:gd name="connsiteY231" fmla="*/ 219127 h 369690"/>
              <a:gd name="connsiteX232" fmla="*/ 7768469 w 17008448"/>
              <a:gd name="connsiteY232" fmla="*/ 270645 h 369690"/>
              <a:gd name="connsiteX233" fmla="*/ 7774794 w 17008448"/>
              <a:gd name="connsiteY233" fmla="*/ 261060 h 369690"/>
              <a:gd name="connsiteX234" fmla="*/ 7812749 w 17008448"/>
              <a:gd name="connsiteY234" fmla="*/ 243840 h 369690"/>
              <a:gd name="connsiteX235" fmla="*/ 7832400 w 17008448"/>
              <a:gd name="connsiteY235" fmla="*/ 248292 h 369690"/>
              <a:gd name="connsiteX236" fmla="*/ 7849662 w 17008448"/>
              <a:gd name="connsiteY236" fmla="*/ 260334 h 369690"/>
              <a:gd name="connsiteX237" fmla="*/ 7845960 w 17008448"/>
              <a:gd name="connsiteY237" fmla="*/ 219127 h 369690"/>
              <a:gd name="connsiteX238" fmla="*/ 7943468 w 17008448"/>
              <a:gd name="connsiteY238" fmla="*/ 0 h 369690"/>
              <a:gd name="connsiteX239" fmla="*/ 8040976 w 17008448"/>
              <a:gd name="connsiteY239" fmla="*/ 219127 h 369690"/>
              <a:gd name="connsiteX240" fmla="*/ 8036348 w 17008448"/>
              <a:gd name="connsiteY240" fmla="*/ 270645 h 369690"/>
              <a:gd name="connsiteX241" fmla="*/ 8042674 w 17008448"/>
              <a:gd name="connsiteY241" fmla="*/ 261060 h 369690"/>
              <a:gd name="connsiteX242" fmla="*/ 8080628 w 17008448"/>
              <a:gd name="connsiteY242" fmla="*/ 243840 h 369690"/>
              <a:gd name="connsiteX243" fmla="*/ 8100279 w 17008448"/>
              <a:gd name="connsiteY243" fmla="*/ 248292 h 369690"/>
              <a:gd name="connsiteX244" fmla="*/ 8117531 w 17008448"/>
              <a:gd name="connsiteY244" fmla="*/ 260327 h 369690"/>
              <a:gd name="connsiteX245" fmla="*/ 8113830 w 17008448"/>
              <a:gd name="connsiteY245" fmla="*/ 219127 h 369690"/>
              <a:gd name="connsiteX246" fmla="*/ 8211338 w 17008448"/>
              <a:gd name="connsiteY246" fmla="*/ 0 h 369690"/>
              <a:gd name="connsiteX247" fmla="*/ 8308846 w 17008448"/>
              <a:gd name="connsiteY247" fmla="*/ 219127 h 369690"/>
              <a:gd name="connsiteX248" fmla="*/ 8304218 w 17008448"/>
              <a:gd name="connsiteY248" fmla="*/ 270645 h 369690"/>
              <a:gd name="connsiteX249" fmla="*/ 8310543 w 17008448"/>
              <a:gd name="connsiteY249" fmla="*/ 261060 h 369690"/>
              <a:gd name="connsiteX250" fmla="*/ 8348498 w 17008448"/>
              <a:gd name="connsiteY250" fmla="*/ 243840 h 369690"/>
              <a:gd name="connsiteX251" fmla="*/ 8368150 w 17008448"/>
              <a:gd name="connsiteY251" fmla="*/ 248292 h 369690"/>
              <a:gd name="connsiteX252" fmla="*/ 8385841 w 17008448"/>
              <a:gd name="connsiteY252" fmla="*/ 260634 h 369690"/>
              <a:gd name="connsiteX253" fmla="*/ 8382112 w 17008448"/>
              <a:gd name="connsiteY253" fmla="*/ 219127 h 369690"/>
              <a:gd name="connsiteX254" fmla="*/ 8479620 w 17008448"/>
              <a:gd name="connsiteY254" fmla="*/ 0 h 369690"/>
              <a:gd name="connsiteX255" fmla="*/ 8577128 w 17008448"/>
              <a:gd name="connsiteY255" fmla="*/ 219127 h 369690"/>
              <a:gd name="connsiteX256" fmla="*/ 8572500 w 17008448"/>
              <a:gd name="connsiteY256" fmla="*/ 270645 h 369690"/>
              <a:gd name="connsiteX257" fmla="*/ 8578826 w 17008448"/>
              <a:gd name="connsiteY257" fmla="*/ 261060 h 369690"/>
              <a:gd name="connsiteX258" fmla="*/ 8616780 w 17008448"/>
              <a:gd name="connsiteY258" fmla="*/ 243840 h 369690"/>
              <a:gd name="connsiteX259" fmla="*/ 8636431 w 17008448"/>
              <a:gd name="connsiteY259" fmla="*/ 248292 h 369690"/>
              <a:gd name="connsiteX260" fmla="*/ 8653692 w 17008448"/>
              <a:gd name="connsiteY260" fmla="*/ 260333 h 369690"/>
              <a:gd name="connsiteX261" fmla="*/ 8649990 w 17008448"/>
              <a:gd name="connsiteY261" fmla="*/ 219127 h 369690"/>
              <a:gd name="connsiteX262" fmla="*/ 8747498 w 17008448"/>
              <a:gd name="connsiteY262" fmla="*/ 0 h 369690"/>
              <a:gd name="connsiteX263" fmla="*/ 8845006 w 17008448"/>
              <a:gd name="connsiteY263" fmla="*/ 219127 h 369690"/>
              <a:gd name="connsiteX264" fmla="*/ 8840378 w 17008448"/>
              <a:gd name="connsiteY264" fmla="*/ 270645 h 369690"/>
              <a:gd name="connsiteX265" fmla="*/ 8846704 w 17008448"/>
              <a:gd name="connsiteY265" fmla="*/ 261060 h 369690"/>
              <a:gd name="connsiteX266" fmla="*/ 8884658 w 17008448"/>
              <a:gd name="connsiteY266" fmla="*/ 243840 h 369690"/>
              <a:gd name="connsiteX267" fmla="*/ 8904309 w 17008448"/>
              <a:gd name="connsiteY267" fmla="*/ 248292 h 369690"/>
              <a:gd name="connsiteX268" fmla="*/ 8921571 w 17008448"/>
              <a:gd name="connsiteY268" fmla="*/ 260334 h 369690"/>
              <a:gd name="connsiteX269" fmla="*/ 8917869 w 17008448"/>
              <a:gd name="connsiteY269" fmla="*/ 219127 h 369690"/>
              <a:gd name="connsiteX270" fmla="*/ 9015377 w 17008448"/>
              <a:gd name="connsiteY270" fmla="*/ 0 h 369690"/>
              <a:gd name="connsiteX271" fmla="*/ 9112885 w 17008448"/>
              <a:gd name="connsiteY271" fmla="*/ 219127 h 369690"/>
              <a:gd name="connsiteX272" fmla="*/ 9108257 w 17008448"/>
              <a:gd name="connsiteY272" fmla="*/ 270645 h 369690"/>
              <a:gd name="connsiteX273" fmla="*/ 9114583 w 17008448"/>
              <a:gd name="connsiteY273" fmla="*/ 261060 h 369690"/>
              <a:gd name="connsiteX274" fmla="*/ 9152537 w 17008448"/>
              <a:gd name="connsiteY274" fmla="*/ 243840 h 369690"/>
              <a:gd name="connsiteX275" fmla="*/ 9172188 w 17008448"/>
              <a:gd name="connsiteY275" fmla="*/ 248292 h 369690"/>
              <a:gd name="connsiteX276" fmla="*/ 9189449 w 17008448"/>
              <a:gd name="connsiteY276" fmla="*/ 260333 h 369690"/>
              <a:gd name="connsiteX277" fmla="*/ 9185747 w 17008448"/>
              <a:gd name="connsiteY277" fmla="*/ 219127 h 369690"/>
              <a:gd name="connsiteX278" fmla="*/ 9283255 w 17008448"/>
              <a:gd name="connsiteY278" fmla="*/ 0 h 369690"/>
              <a:gd name="connsiteX279" fmla="*/ 9380763 w 17008448"/>
              <a:gd name="connsiteY279" fmla="*/ 219127 h 369690"/>
              <a:gd name="connsiteX280" fmla="*/ 9376135 w 17008448"/>
              <a:gd name="connsiteY280" fmla="*/ 270645 h 369690"/>
              <a:gd name="connsiteX281" fmla="*/ 9382461 w 17008448"/>
              <a:gd name="connsiteY281" fmla="*/ 261060 h 369690"/>
              <a:gd name="connsiteX282" fmla="*/ 9420415 w 17008448"/>
              <a:gd name="connsiteY282" fmla="*/ 243840 h 369690"/>
              <a:gd name="connsiteX283" fmla="*/ 9440066 w 17008448"/>
              <a:gd name="connsiteY283" fmla="*/ 248292 h 369690"/>
              <a:gd name="connsiteX284" fmla="*/ 9457327 w 17008448"/>
              <a:gd name="connsiteY284" fmla="*/ 260333 h 369690"/>
              <a:gd name="connsiteX285" fmla="*/ 9453625 w 17008448"/>
              <a:gd name="connsiteY285" fmla="*/ 219127 h 369690"/>
              <a:gd name="connsiteX286" fmla="*/ 9551133 w 17008448"/>
              <a:gd name="connsiteY286" fmla="*/ 0 h 369690"/>
              <a:gd name="connsiteX287" fmla="*/ 9648641 w 17008448"/>
              <a:gd name="connsiteY287" fmla="*/ 219127 h 369690"/>
              <a:gd name="connsiteX288" fmla="*/ 9644013 w 17008448"/>
              <a:gd name="connsiteY288" fmla="*/ 270645 h 369690"/>
              <a:gd name="connsiteX289" fmla="*/ 9650339 w 17008448"/>
              <a:gd name="connsiteY289" fmla="*/ 261060 h 369690"/>
              <a:gd name="connsiteX290" fmla="*/ 9688293 w 17008448"/>
              <a:gd name="connsiteY290" fmla="*/ 243840 h 369690"/>
              <a:gd name="connsiteX291" fmla="*/ 9707944 w 17008448"/>
              <a:gd name="connsiteY291" fmla="*/ 248292 h 369690"/>
              <a:gd name="connsiteX292" fmla="*/ 9725206 w 17008448"/>
              <a:gd name="connsiteY292" fmla="*/ 260334 h 369690"/>
              <a:gd name="connsiteX293" fmla="*/ 9721504 w 17008448"/>
              <a:gd name="connsiteY293" fmla="*/ 219127 h 369690"/>
              <a:gd name="connsiteX294" fmla="*/ 9819011 w 17008448"/>
              <a:gd name="connsiteY294" fmla="*/ 0 h 369690"/>
              <a:gd name="connsiteX295" fmla="*/ 9916519 w 17008448"/>
              <a:gd name="connsiteY295" fmla="*/ 219127 h 369690"/>
              <a:gd name="connsiteX296" fmla="*/ 9911891 w 17008448"/>
              <a:gd name="connsiteY296" fmla="*/ 270645 h 369690"/>
              <a:gd name="connsiteX297" fmla="*/ 9918217 w 17008448"/>
              <a:gd name="connsiteY297" fmla="*/ 261060 h 369690"/>
              <a:gd name="connsiteX298" fmla="*/ 9956171 w 17008448"/>
              <a:gd name="connsiteY298" fmla="*/ 243840 h 369690"/>
              <a:gd name="connsiteX299" fmla="*/ 9975822 w 17008448"/>
              <a:gd name="connsiteY299" fmla="*/ 248292 h 369690"/>
              <a:gd name="connsiteX300" fmla="*/ 9993083 w 17008448"/>
              <a:gd name="connsiteY300" fmla="*/ 260333 h 369690"/>
              <a:gd name="connsiteX301" fmla="*/ 9989381 w 17008448"/>
              <a:gd name="connsiteY301" fmla="*/ 219127 h 369690"/>
              <a:gd name="connsiteX302" fmla="*/ 10086888 w 17008448"/>
              <a:gd name="connsiteY302" fmla="*/ 0 h 369690"/>
              <a:gd name="connsiteX303" fmla="*/ 10184397 w 17008448"/>
              <a:gd name="connsiteY303" fmla="*/ 219127 h 369690"/>
              <a:gd name="connsiteX304" fmla="*/ 10179769 w 17008448"/>
              <a:gd name="connsiteY304" fmla="*/ 270644 h 369690"/>
              <a:gd name="connsiteX305" fmla="*/ 10186094 w 17008448"/>
              <a:gd name="connsiteY305" fmla="*/ 261060 h 369690"/>
              <a:gd name="connsiteX306" fmla="*/ 10224048 w 17008448"/>
              <a:gd name="connsiteY306" fmla="*/ 243840 h 369690"/>
              <a:gd name="connsiteX307" fmla="*/ 10243700 w 17008448"/>
              <a:gd name="connsiteY307" fmla="*/ 248292 h 369690"/>
              <a:gd name="connsiteX308" fmla="*/ 10260961 w 17008448"/>
              <a:gd name="connsiteY308" fmla="*/ 260333 h 369690"/>
              <a:gd name="connsiteX309" fmla="*/ 10257259 w 17008448"/>
              <a:gd name="connsiteY309" fmla="*/ 219127 h 369690"/>
              <a:gd name="connsiteX310" fmla="*/ 10354767 w 17008448"/>
              <a:gd name="connsiteY310" fmla="*/ 0 h 369690"/>
              <a:gd name="connsiteX311" fmla="*/ 10452275 w 17008448"/>
              <a:gd name="connsiteY311" fmla="*/ 219127 h 369690"/>
              <a:gd name="connsiteX312" fmla="*/ 10447647 w 17008448"/>
              <a:gd name="connsiteY312" fmla="*/ 270645 h 369690"/>
              <a:gd name="connsiteX313" fmla="*/ 10453973 w 17008448"/>
              <a:gd name="connsiteY313" fmla="*/ 261060 h 369690"/>
              <a:gd name="connsiteX314" fmla="*/ 10491927 w 17008448"/>
              <a:gd name="connsiteY314" fmla="*/ 243840 h 369690"/>
              <a:gd name="connsiteX315" fmla="*/ 10511578 w 17008448"/>
              <a:gd name="connsiteY315" fmla="*/ 248292 h 369690"/>
              <a:gd name="connsiteX316" fmla="*/ 10528840 w 17008448"/>
              <a:gd name="connsiteY316" fmla="*/ 260334 h 369690"/>
              <a:gd name="connsiteX317" fmla="*/ 10525138 w 17008448"/>
              <a:gd name="connsiteY317" fmla="*/ 219127 h 369690"/>
              <a:gd name="connsiteX318" fmla="*/ 10622646 w 17008448"/>
              <a:gd name="connsiteY318" fmla="*/ 0 h 369690"/>
              <a:gd name="connsiteX319" fmla="*/ 10720153 w 17008448"/>
              <a:gd name="connsiteY319" fmla="*/ 219127 h 369690"/>
              <a:gd name="connsiteX320" fmla="*/ 10715525 w 17008448"/>
              <a:gd name="connsiteY320" fmla="*/ 270646 h 369690"/>
              <a:gd name="connsiteX321" fmla="*/ 10721852 w 17008448"/>
              <a:gd name="connsiteY321" fmla="*/ 261060 h 369690"/>
              <a:gd name="connsiteX322" fmla="*/ 10759806 w 17008448"/>
              <a:gd name="connsiteY322" fmla="*/ 243840 h 369690"/>
              <a:gd name="connsiteX323" fmla="*/ 10779457 w 17008448"/>
              <a:gd name="connsiteY323" fmla="*/ 248292 h 369690"/>
              <a:gd name="connsiteX324" fmla="*/ 10796718 w 17008448"/>
              <a:gd name="connsiteY324" fmla="*/ 260333 h 369690"/>
              <a:gd name="connsiteX325" fmla="*/ 10793016 w 17008448"/>
              <a:gd name="connsiteY325" fmla="*/ 219127 h 369690"/>
              <a:gd name="connsiteX326" fmla="*/ 10890524 w 17008448"/>
              <a:gd name="connsiteY326" fmla="*/ 0 h 369690"/>
              <a:gd name="connsiteX327" fmla="*/ 10988033 w 17008448"/>
              <a:gd name="connsiteY327" fmla="*/ 219127 h 369690"/>
              <a:gd name="connsiteX328" fmla="*/ 10983405 w 17008448"/>
              <a:gd name="connsiteY328" fmla="*/ 270643 h 369690"/>
              <a:gd name="connsiteX329" fmla="*/ 10989730 w 17008448"/>
              <a:gd name="connsiteY329" fmla="*/ 261060 h 369690"/>
              <a:gd name="connsiteX330" fmla="*/ 11027684 w 17008448"/>
              <a:gd name="connsiteY330" fmla="*/ 243840 h 369690"/>
              <a:gd name="connsiteX331" fmla="*/ 11047335 w 17008448"/>
              <a:gd name="connsiteY331" fmla="*/ 248292 h 369690"/>
              <a:gd name="connsiteX332" fmla="*/ 11064596 w 17008448"/>
              <a:gd name="connsiteY332" fmla="*/ 260333 h 369690"/>
              <a:gd name="connsiteX333" fmla="*/ 11060894 w 17008448"/>
              <a:gd name="connsiteY333" fmla="*/ 219127 h 369690"/>
              <a:gd name="connsiteX334" fmla="*/ 11158403 w 17008448"/>
              <a:gd name="connsiteY334" fmla="*/ 0 h 369690"/>
              <a:gd name="connsiteX335" fmla="*/ 11255910 w 17008448"/>
              <a:gd name="connsiteY335" fmla="*/ 219127 h 369690"/>
              <a:gd name="connsiteX336" fmla="*/ 11251282 w 17008448"/>
              <a:gd name="connsiteY336" fmla="*/ 270646 h 369690"/>
              <a:gd name="connsiteX337" fmla="*/ 11257608 w 17008448"/>
              <a:gd name="connsiteY337" fmla="*/ 261060 h 369690"/>
              <a:gd name="connsiteX338" fmla="*/ 11295563 w 17008448"/>
              <a:gd name="connsiteY338" fmla="*/ 243840 h 369690"/>
              <a:gd name="connsiteX339" fmla="*/ 11315214 w 17008448"/>
              <a:gd name="connsiteY339" fmla="*/ 248292 h 369690"/>
              <a:gd name="connsiteX340" fmla="*/ 11332475 w 17008448"/>
              <a:gd name="connsiteY340" fmla="*/ 260334 h 369690"/>
              <a:gd name="connsiteX341" fmla="*/ 11328773 w 17008448"/>
              <a:gd name="connsiteY341" fmla="*/ 219127 h 369690"/>
              <a:gd name="connsiteX342" fmla="*/ 11426281 w 17008448"/>
              <a:gd name="connsiteY342" fmla="*/ 0 h 369690"/>
              <a:gd name="connsiteX343" fmla="*/ 11523789 w 17008448"/>
              <a:gd name="connsiteY343" fmla="*/ 219127 h 369690"/>
              <a:gd name="connsiteX344" fmla="*/ 11519161 w 17008448"/>
              <a:gd name="connsiteY344" fmla="*/ 270645 h 369690"/>
              <a:gd name="connsiteX345" fmla="*/ 11525487 w 17008448"/>
              <a:gd name="connsiteY345" fmla="*/ 261060 h 369690"/>
              <a:gd name="connsiteX346" fmla="*/ 11563441 w 17008448"/>
              <a:gd name="connsiteY346" fmla="*/ 243840 h 369690"/>
              <a:gd name="connsiteX347" fmla="*/ 11583092 w 17008448"/>
              <a:gd name="connsiteY347" fmla="*/ 248292 h 369690"/>
              <a:gd name="connsiteX348" fmla="*/ 11600353 w 17008448"/>
              <a:gd name="connsiteY348" fmla="*/ 260333 h 369690"/>
              <a:gd name="connsiteX349" fmla="*/ 11596651 w 17008448"/>
              <a:gd name="connsiteY349" fmla="*/ 219127 h 369690"/>
              <a:gd name="connsiteX350" fmla="*/ 11694159 w 17008448"/>
              <a:gd name="connsiteY350" fmla="*/ 0 h 369690"/>
              <a:gd name="connsiteX351" fmla="*/ 11791667 w 17008448"/>
              <a:gd name="connsiteY351" fmla="*/ 219127 h 369690"/>
              <a:gd name="connsiteX352" fmla="*/ 11787039 w 17008448"/>
              <a:gd name="connsiteY352" fmla="*/ 270645 h 369690"/>
              <a:gd name="connsiteX353" fmla="*/ 11793365 w 17008448"/>
              <a:gd name="connsiteY353" fmla="*/ 261060 h 369690"/>
              <a:gd name="connsiteX354" fmla="*/ 11831319 w 17008448"/>
              <a:gd name="connsiteY354" fmla="*/ 243840 h 369690"/>
              <a:gd name="connsiteX355" fmla="*/ 11850970 w 17008448"/>
              <a:gd name="connsiteY355" fmla="*/ 248292 h 369690"/>
              <a:gd name="connsiteX356" fmla="*/ 11868230 w 17008448"/>
              <a:gd name="connsiteY356" fmla="*/ 260332 h 369690"/>
              <a:gd name="connsiteX357" fmla="*/ 11864528 w 17008448"/>
              <a:gd name="connsiteY357" fmla="*/ 219127 h 369690"/>
              <a:gd name="connsiteX358" fmla="*/ 11962036 w 17008448"/>
              <a:gd name="connsiteY358" fmla="*/ 0 h 369690"/>
              <a:gd name="connsiteX359" fmla="*/ 12059544 w 17008448"/>
              <a:gd name="connsiteY359" fmla="*/ 219127 h 369690"/>
              <a:gd name="connsiteX360" fmla="*/ 12054916 w 17008448"/>
              <a:gd name="connsiteY360" fmla="*/ 270645 h 369690"/>
              <a:gd name="connsiteX361" fmla="*/ 12061242 w 17008448"/>
              <a:gd name="connsiteY361" fmla="*/ 261060 h 369690"/>
              <a:gd name="connsiteX362" fmla="*/ 12099196 w 17008448"/>
              <a:gd name="connsiteY362" fmla="*/ 243840 h 369690"/>
              <a:gd name="connsiteX363" fmla="*/ 12118848 w 17008448"/>
              <a:gd name="connsiteY363" fmla="*/ 248292 h 369690"/>
              <a:gd name="connsiteX364" fmla="*/ 12136108 w 17008448"/>
              <a:gd name="connsiteY364" fmla="*/ 260333 h 369690"/>
              <a:gd name="connsiteX365" fmla="*/ 12132406 w 17008448"/>
              <a:gd name="connsiteY365" fmla="*/ 219127 h 369690"/>
              <a:gd name="connsiteX366" fmla="*/ 12229914 w 17008448"/>
              <a:gd name="connsiteY366" fmla="*/ 0 h 369690"/>
              <a:gd name="connsiteX367" fmla="*/ 12327422 w 17008448"/>
              <a:gd name="connsiteY367" fmla="*/ 219127 h 369690"/>
              <a:gd name="connsiteX368" fmla="*/ 12322794 w 17008448"/>
              <a:gd name="connsiteY368" fmla="*/ 270645 h 369690"/>
              <a:gd name="connsiteX369" fmla="*/ 12329120 w 17008448"/>
              <a:gd name="connsiteY369" fmla="*/ 261060 h 369690"/>
              <a:gd name="connsiteX370" fmla="*/ 12367074 w 17008448"/>
              <a:gd name="connsiteY370" fmla="*/ 243840 h 369690"/>
              <a:gd name="connsiteX371" fmla="*/ 12386726 w 17008448"/>
              <a:gd name="connsiteY371" fmla="*/ 248292 h 369690"/>
              <a:gd name="connsiteX372" fmla="*/ 12403987 w 17008448"/>
              <a:gd name="connsiteY372" fmla="*/ 260334 h 369690"/>
              <a:gd name="connsiteX373" fmla="*/ 12400285 w 17008448"/>
              <a:gd name="connsiteY373" fmla="*/ 219127 h 369690"/>
              <a:gd name="connsiteX374" fmla="*/ 12497793 w 17008448"/>
              <a:gd name="connsiteY374" fmla="*/ 0 h 369690"/>
              <a:gd name="connsiteX375" fmla="*/ 12595301 w 17008448"/>
              <a:gd name="connsiteY375" fmla="*/ 219127 h 369690"/>
              <a:gd name="connsiteX376" fmla="*/ 12590673 w 17008448"/>
              <a:gd name="connsiteY376" fmla="*/ 270645 h 369690"/>
              <a:gd name="connsiteX377" fmla="*/ 12596999 w 17008448"/>
              <a:gd name="connsiteY377" fmla="*/ 261060 h 369690"/>
              <a:gd name="connsiteX378" fmla="*/ 12634953 w 17008448"/>
              <a:gd name="connsiteY378" fmla="*/ 243840 h 369690"/>
              <a:gd name="connsiteX379" fmla="*/ 12654605 w 17008448"/>
              <a:gd name="connsiteY379" fmla="*/ 248292 h 369690"/>
              <a:gd name="connsiteX380" fmla="*/ 12671865 w 17008448"/>
              <a:gd name="connsiteY380" fmla="*/ 260333 h 369690"/>
              <a:gd name="connsiteX381" fmla="*/ 12668163 w 17008448"/>
              <a:gd name="connsiteY381" fmla="*/ 219127 h 369690"/>
              <a:gd name="connsiteX382" fmla="*/ 12765671 w 17008448"/>
              <a:gd name="connsiteY382" fmla="*/ 0 h 369690"/>
              <a:gd name="connsiteX383" fmla="*/ 12863179 w 17008448"/>
              <a:gd name="connsiteY383" fmla="*/ 219127 h 369690"/>
              <a:gd name="connsiteX384" fmla="*/ 12858551 w 17008448"/>
              <a:gd name="connsiteY384" fmla="*/ 270645 h 369690"/>
              <a:gd name="connsiteX385" fmla="*/ 12864877 w 17008448"/>
              <a:gd name="connsiteY385" fmla="*/ 261060 h 369690"/>
              <a:gd name="connsiteX386" fmla="*/ 12902831 w 17008448"/>
              <a:gd name="connsiteY386" fmla="*/ 243840 h 369690"/>
              <a:gd name="connsiteX387" fmla="*/ 12922482 w 17008448"/>
              <a:gd name="connsiteY387" fmla="*/ 248292 h 369690"/>
              <a:gd name="connsiteX388" fmla="*/ 12939743 w 17008448"/>
              <a:gd name="connsiteY388" fmla="*/ 260333 h 369690"/>
              <a:gd name="connsiteX389" fmla="*/ 12936041 w 17008448"/>
              <a:gd name="connsiteY389" fmla="*/ 219127 h 369690"/>
              <a:gd name="connsiteX390" fmla="*/ 13033549 w 17008448"/>
              <a:gd name="connsiteY390" fmla="*/ 0 h 369690"/>
              <a:gd name="connsiteX391" fmla="*/ 13131057 w 17008448"/>
              <a:gd name="connsiteY391" fmla="*/ 219127 h 369690"/>
              <a:gd name="connsiteX392" fmla="*/ 13126429 w 17008448"/>
              <a:gd name="connsiteY392" fmla="*/ 270645 h 369690"/>
              <a:gd name="connsiteX393" fmla="*/ 13132755 w 17008448"/>
              <a:gd name="connsiteY393" fmla="*/ 261060 h 369690"/>
              <a:gd name="connsiteX394" fmla="*/ 13170709 w 17008448"/>
              <a:gd name="connsiteY394" fmla="*/ 243840 h 369690"/>
              <a:gd name="connsiteX395" fmla="*/ 13190360 w 17008448"/>
              <a:gd name="connsiteY395" fmla="*/ 248292 h 369690"/>
              <a:gd name="connsiteX396" fmla="*/ 13207622 w 17008448"/>
              <a:gd name="connsiteY396" fmla="*/ 260334 h 369690"/>
              <a:gd name="connsiteX397" fmla="*/ 13203920 w 17008448"/>
              <a:gd name="connsiteY397" fmla="*/ 219127 h 369690"/>
              <a:gd name="connsiteX398" fmla="*/ 13301428 w 17008448"/>
              <a:gd name="connsiteY398" fmla="*/ 0 h 369690"/>
              <a:gd name="connsiteX399" fmla="*/ 13398936 w 17008448"/>
              <a:gd name="connsiteY399" fmla="*/ 219127 h 369690"/>
              <a:gd name="connsiteX400" fmla="*/ 13394308 w 17008448"/>
              <a:gd name="connsiteY400" fmla="*/ 270645 h 369690"/>
              <a:gd name="connsiteX401" fmla="*/ 13400634 w 17008448"/>
              <a:gd name="connsiteY401" fmla="*/ 261060 h 369690"/>
              <a:gd name="connsiteX402" fmla="*/ 13438588 w 17008448"/>
              <a:gd name="connsiteY402" fmla="*/ 243840 h 369690"/>
              <a:gd name="connsiteX403" fmla="*/ 13458239 w 17008448"/>
              <a:gd name="connsiteY403" fmla="*/ 248292 h 369690"/>
              <a:gd name="connsiteX404" fmla="*/ 13475500 w 17008448"/>
              <a:gd name="connsiteY404" fmla="*/ 260333 h 369690"/>
              <a:gd name="connsiteX405" fmla="*/ 13471798 w 17008448"/>
              <a:gd name="connsiteY405" fmla="*/ 219127 h 369690"/>
              <a:gd name="connsiteX406" fmla="*/ 13569306 w 17008448"/>
              <a:gd name="connsiteY406" fmla="*/ 0 h 369690"/>
              <a:gd name="connsiteX407" fmla="*/ 13666814 w 17008448"/>
              <a:gd name="connsiteY407" fmla="*/ 219127 h 369690"/>
              <a:gd name="connsiteX408" fmla="*/ 13662186 w 17008448"/>
              <a:gd name="connsiteY408" fmla="*/ 270645 h 369690"/>
              <a:gd name="connsiteX409" fmla="*/ 13668512 w 17008448"/>
              <a:gd name="connsiteY409" fmla="*/ 261060 h 369690"/>
              <a:gd name="connsiteX410" fmla="*/ 13706466 w 17008448"/>
              <a:gd name="connsiteY410" fmla="*/ 243840 h 369690"/>
              <a:gd name="connsiteX411" fmla="*/ 13726117 w 17008448"/>
              <a:gd name="connsiteY411" fmla="*/ 248292 h 369690"/>
              <a:gd name="connsiteX412" fmla="*/ 13743378 w 17008448"/>
              <a:gd name="connsiteY412" fmla="*/ 260333 h 369690"/>
              <a:gd name="connsiteX413" fmla="*/ 13739676 w 17008448"/>
              <a:gd name="connsiteY413" fmla="*/ 219127 h 369690"/>
              <a:gd name="connsiteX414" fmla="*/ 13837184 w 17008448"/>
              <a:gd name="connsiteY414" fmla="*/ 0 h 369690"/>
              <a:gd name="connsiteX415" fmla="*/ 13934692 w 17008448"/>
              <a:gd name="connsiteY415" fmla="*/ 219127 h 369690"/>
              <a:gd name="connsiteX416" fmla="*/ 13930064 w 17008448"/>
              <a:gd name="connsiteY416" fmla="*/ 270645 h 369690"/>
              <a:gd name="connsiteX417" fmla="*/ 13936390 w 17008448"/>
              <a:gd name="connsiteY417" fmla="*/ 261060 h 369690"/>
              <a:gd name="connsiteX418" fmla="*/ 13974344 w 17008448"/>
              <a:gd name="connsiteY418" fmla="*/ 243840 h 369690"/>
              <a:gd name="connsiteX419" fmla="*/ 13993995 w 17008448"/>
              <a:gd name="connsiteY419" fmla="*/ 248292 h 369690"/>
              <a:gd name="connsiteX420" fmla="*/ 14011257 w 17008448"/>
              <a:gd name="connsiteY420" fmla="*/ 260334 h 369690"/>
              <a:gd name="connsiteX421" fmla="*/ 14007555 w 17008448"/>
              <a:gd name="connsiteY421" fmla="*/ 219127 h 369690"/>
              <a:gd name="connsiteX422" fmla="*/ 14105063 w 17008448"/>
              <a:gd name="connsiteY422" fmla="*/ 0 h 369690"/>
              <a:gd name="connsiteX423" fmla="*/ 14202571 w 17008448"/>
              <a:gd name="connsiteY423" fmla="*/ 219127 h 369690"/>
              <a:gd name="connsiteX424" fmla="*/ 14197943 w 17008448"/>
              <a:gd name="connsiteY424" fmla="*/ 270645 h 369690"/>
              <a:gd name="connsiteX425" fmla="*/ 14204269 w 17008448"/>
              <a:gd name="connsiteY425" fmla="*/ 261060 h 369690"/>
              <a:gd name="connsiteX426" fmla="*/ 14242223 w 17008448"/>
              <a:gd name="connsiteY426" fmla="*/ 243840 h 369690"/>
              <a:gd name="connsiteX427" fmla="*/ 14261874 w 17008448"/>
              <a:gd name="connsiteY427" fmla="*/ 248292 h 369690"/>
              <a:gd name="connsiteX428" fmla="*/ 14279135 w 17008448"/>
              <a:gd name="connsiteY428" fmla="*/ 260333 h 369690"/>
              <a:gd name="connsiteX429" fmla="*/ 14275433 w 17008448"/>
              <a:gd name="connsiteY429" fmla="*/ 219127 h 369690"/>
              <a:gd name="connsiteX430" fmla="*/ 14372941 w 17008448"/>
              <a:gd name="connsiteY430" fmla="*/ 0 h 369690"/>
              <a:gd name="connsiteX431" fmla="*/ 14470449 w 17008448"/>
              <a:gd name="connsiteY431" fmla="*/ 219127 h 369690"/>
              <a:gd name="connsiteX432" fmla="*/ 14465821 w 17008448"/>
              <a:gd name="connsiteY432" fmla="*/ 270645 h 369690"/>
              <a:gd name="connsiteX433" fmla="*/ 14472147 w 17008448"/>
              <a:gd name="connsiteY433" fmla="*/ 261060 h 369690"/>
              <a:gd name="connsiteX434" fmla="*/ 14510101 w 17008448"/>
              <a:gd name="connsiteY434" fmla="*/ 243840 h 369690"/>
              <a:gd name="connsiteX435" fmla="*/ 14529752 w 17008448"/>
              <a:gd name="connsiteY435" fmla="*/ 248292 h 369690"/>
              <a:gd name="connsiteX436" fmla="*/ 14547013 w 17008448"/>
              <a:gd name="connsiteY436" fmla="*/ 260333 h 369690"/>
              <a:gd name="connsiteX437" fmla="*/ 14543311 w 17008448"/>
              <a:gd name="connsiteY437" fmla="*/ 219127 h 369690"/>
              <a:gd name="connsiteX438" fmla="*/ 14640819 w 17008448"/>
              <a:gd name="connsiteY438" fmla="*/ 0 h 369690"/>
              <a:gd name="connsiteX439" fmla="*/ 14738327 w 17008448"/>
              <a:gd name="connsiteY439" fmla="*/ 219127 h 369690"/>
              <a:gd name="connsiteX440" fmla="*/ 14733699 w 17008448"/>
              <a:gd name="connsiteY440" fmla="*/ 270645 h 369690"/>
              <a:gd name="connsiteX441" fmla="*/ 14740025 w 17008448"/>
              <a:gd name="connsiteY441" fmla="*/ 261060 h 369690"/>
              <a:gd name="connsiteX442" fmla="*/ 14777979 w 17008448"/>
              <a:gd name="connsiteY442" fmla="*/ 243840 h 369690"/>
              <a:gd name="connsiteX443" fmla="*/ 14797630 w 17008448"/>
              <a:gd name="connsiteY443" fmla="*/ 248292 h 369690"/>
              <a:gd name="connsiteX444" fmla="*/ 14814892 w 17008448"/>
              <a:gd name="connsiteY444" fmla="*/ 260334 h 369690"/>
              <a:gd name="connsiteX445" fmla="*/ 14811190 w 17008448"/>
              <a:gd name="connsiteY445" fmla="*/ 219127 h 369690"/>
              <a:gd name="connsiteX446" fmla="*/ 14908698 w 17008448"/>
              <a:gd name="connsiteY446" fmla="*/ 0 h 369690"/>
              <a:gd name="connsiteX447" fmla="*/ 15006206 w 17008448"/>
              <a:gd name="connsiteY447" fmla="*/ 219127 h 369690"/>
              <a:gd name="connsiteX448" fmla="*/ 15001578 w 17008448"/>
              <a:gd name="connsiteY448" fmla="*/ 270645 h 369690"/>
              <a:gd name="connsiteX449" fmla="*/ 15007904 w 17008448"/>
              <a:gd name="connsiteY449" fmla="*/ 261060 h 369690"/>
              <a:gd name="connsiteX450" fmla="*/ 15045858 w 17008448"/>
              <a:gd name="connsiteY450" fmla="*/ 243840 h 369690"/>
              <a:gd name="connsiteX451" fmla="*/ 15065509 w 17008448"/>
              <a:gd name="connsiteY451" fmla="*/ 248292 h 369690"/>
              <a:gd name="connsiteX452" fmla="*/ 15082770 w 17008448"/>
              <a:gd name="connsiteY452" fmla="*/ 260333 h 369690"/>
              <a:gd name="connsiteX453" fmla="*/ 15079068 w 17008448"/>
              <a:gd name="connsiteY453" fmla="*/ 219127 h 369690"/>
              <a:gd name="connsiteX454" fmla="*/ 15176576 w 17008448"/>
              <a:gd name="connsiteY454" fmla="*/ 0 h 369690"/>
              <a:gd name="connsiteX455" fmla="*/ 15274084 w 17008448"/>
              <a:gd name="connsiteY455" fmla="*/ 219127 h 369690"/>
              <a:gd name="connsiteX456" fmla="*/ 15269456 w 17008448"/>
              <a:gd name="connsiteY456" fmla="*/ 270645 h 369690"/>
              <a:gd name="connsiteX457" fmla="*/ 15275782 w 17008448"/>
              <a:gd name="connsiteY457" fmla="*/ 261060 h 369690"/>
              <a:gd name="connsiteX458" fmla="*/ 15313736 w 17008448"/>
              <a:gd name="connsiteY458" fmla="*/ 243840 h 369690"/>
              <a:gd name="connsiteX459" fmla="*/ 15333387 w 17008448"/>
              <a:gd name="connsiteY459" fmla="*/ 248292 h 369690"/>
              <a:gd name="connsiteX460" fmla="*/ 15350648 w 17008448"/>
              <a:gd name="connsiteY460" fmla="*/ 260333 h 369690"/>
              <a:gd name="connsiteX461" fmla="*/ 15346946 w 17008448"/>
              <a:gd name="connsiteY461" fmla="*/ 219127 h 369690"/>
              <a:gd name="connsiteX462" fmla="*/ 15444454 w 17008448"/>
              <a:gd name="connsiteY462" fmla="*/ 0 h 369690"/>
              <a:gd name="connsiteX463" fmla="*/ 15541962 w 17008448"/>
              <a:gd name="connsiteY463" fmla="*/ 219127 h 369690"/>
              <a:gd name="connsiteX464" fmla="*/ 15537334 w 17008448"/>
              <a:gd name="connsiteY464" fmla="*/ 270645 h 369690"/>
              <a:gd name="connsiteX465" fmla="*/ 15543660 w 17008448"/>
              <a:gd name="connsiteY465" fmla="*/ 261060 h 369690"/>
              <a:gd name="connsiteX466" fmla="*/ 15581614 w 17008448"/>
              <a:gd name="connsiteY466" fmla="*/ 243840 h 369690"/>
              <a:gd name="connsiteX467" fmla="*/ 15601265 w 17008448"/>
              <a:gd name="connsiteY467" fmla="*/ 248292 h 369690"/>
              <a:gd name="connsiteX468" fmla="*/ 15618527 w 17008448"/>
              <a:gd name="connsiteY468" fmla="*/ 260334 h 369690"/>
              <a:gd name="connsiteX469" fmla="*/ 15614825 w 17008448"/>
              <a:gd name="connsiteY469" fmla="*/ 219127 h 369690"/>
              <a:gd name="connsiteX470" fmla="*/ 15712333 w 17008448"/>
              <a:gd name="connsiteY470" fmla="*/ 0 h 369690"/>
              <a:gd name="connsiteX471" fmla="*/ 15809841 w 17008448"/>
              <a:gd name="connsiteY471" fmla="*/ 219127 h 369690"/>
              <a:gd name="connsiteX472" fmla="*/ 15805213 w 17008448"/>
              <a:gd name="connsiteY472" fmla="*/ 270645 h 369690"/>
              <a:gd name="connsiteX473" fmla="*/ 15811539 w 17008448"/>
              <a:gd name="connsiteY473" fmla="*/ 261060 h 369690"/>
              <a:gd name="connsiteX474" fmla="*/ 15849493 w 17008448"/>
              <a:gd name="connsiteY474" fmla="*/ 243840 h 369690"/>
              <a:gd name="connsiteX475" fmla="*/ 15869144 w 17008448"/>
              <a:gd name="connsiteY475" fmla="*/ 248292 h 369690"/>
              <a:gd name="connsiteX476" fmla="*/ 15886406 w 17008448"/>
              <a:gd name="connsiteY476" fmla="*/ 260333 h 369690"/>
              <a:gd name="connsiteX477" fmla="*/ 15882702 w 17008448"/>
              <a:gd name="connsiteY477" fmla="*/ 219127 h 369690"/>
              <a:gd name="connsiteX478" fmla="*/ 15980210 w 17008448"/>
              <a:gd name="connsiteY478" fmla="*/ 0 h 369690"/>
              <a:gd name="connsiteX479" fmla="*/ 16077718 w 17008448"/>
              <a:gd name="connsiteY479" fmla="*/ 219127 h 369690"/>
              <a:gd name="connsiteX480" fmla="*/ 16073090 w 17008448"/>
              <a:gd name="connsiteY480" fmla="*/ 270645 h 369690"/>
              <a:gd name="connsiteX481" fmla="*/ 16079418 w 17008448"/>
              <a:gd name="connsiteY481" fmla="*/ 261060 h 369690"/>
              <a:gd name="connsiteX482" fmla="*/ 16117370 w 17008448"/>
              <a:gd name="connsiteY482" fmla="*/ 243840 h 369690"/>
              <a:gd name="connsiteX483" fmla="*/ 16137022 w 17008448"/>
              <a:gd name="connsiteY483" fmla="*/ 248292 h 369690"/>
              <a:gd name="connsiteX484" fmla="*/ 16154282 w 17008448"/>
              <a:gd name="connsiteY484" fmla="*/ 260333 h 369690"/>
              <a:gd name="connsiteX485" fmla="*/ 16150582 w 17008448"/>
              <a:gd name="connsiteY485" fmla="*/ 219127 h 369690"/>
              <a:gd name="connsiteX486" fmla="*/ 16248090 w 17008448"/>
              <a:gd name="connsiteY486" fmla="*/ 0 h 369690"/>
              <a:gd name="connsiteX487" fmla="*/ 16345598 w 17008448"/>
              <a:gd name="connsiteY487" fmla="*/ 219127 h 369690"/>
              <a:gd name="connsiteX488" fmla="*/ 16340970 w 17008448"/>
              <a:gd name="connsiteY488" fmla="*/ 270645 h 369690"/>
              <a:gd name="connsiteX489" fmla="*/ 16347294 w 17008448"/>
              <a:gd name="connsiteY489" fmla="*/ 261060 h 369690"/>
              <a:gd name="connsiteX490" fmla="*/ 16385250 w 17008448"/>
              <a:gd name="connsiteY490" fmla="*/ 243840 h 369690"/>
              <a:gd name="connsiteX491" fmla="*/ 16404900 w 17008448"/>
              <a:gd name="connsiteY491" fmla="*/ 248292 h 369690"/>
              <a:gd name="connsiteX492" fmla="*/ 16422162 w 17008448"/>
              <a:gd name="connsiteY492" fmla="*/ 260334 h 369690"/>
              <a:gd name="connsiteX493" fmla="*/ 16418460 w 17008448"/>
              <a:gd name="connsiteY493" fmla="*/ 219127 h 369690"/>
              <a:gd name="connsiteX494" fmla="*/ 16515968 w 17008448"/>
              <a:gd name="connsiteY494" fmla="*/ 0 h 369690"/>
              <a:gd name="connsiteX495" fmla="*/ 16613476 w 17008448"/>
              <a:gd name="connsiteY495" fmla="*/ 219127 h 369690"/>
              <a:gd name="connsiteX496" fmla="*/ 16608848 w 17008448"/>
              <a:gd name="connsiteY496" fmla="*/ 270645 h 369690"/>
              <a:gd name="connsiteX497" fmla="*/ 16615174 w 17008448"/>
              <a:gd name="connsiteY497" fmla="*/ 261060 h 369690"/>
              <a:gd name="connsiteX498" fmla="*/ 16653128 w 17008448"/>
              <a:gd name="connsiteY498" fmla="*/ 243840 h 369690"/>
              <a:gd name="connsiteX499" fmla="*/ 16672778 w 17008448"/>
              <a:gd name="connsiteY499" fmla="*/ 248292 h 369690"/>
              <a:gd name="connsiteX500" fmla="*/ 16690030 w 17008448"/>
              <a:gd name="connsiteY500" fmla="*/ 260327 h 369690"/>
              <a:gd name="connsiteX501" fmla="*/ 16686330 w 17008448"/>
              <a:gd name="connsiteY501" fmla="*/ 219127 h 369690"/>
              <a:gd name="connsiteX502" fmla="*/ 16783838 w 17008448"/>
              <a:gd name="connsiteY502" fmla="*/ 0 h 369690"/>
              <a:gd name="connsiteX503" fmla="*/ 16881346 w 17008448"/>
              <a:gd name="connsiteY503" fmla="*/ 219127 h 369690"/>
              <a:gd name="connsiteX504" fmla="*/ 16876718 w 17008448"/>
              <a:gd name="connsiteY504" fmla="*/ 270645 h 369690"/>
              <a:gd name="connsiteX505" fmla="*/ 16883042 w 17008448"/>
              <a:gd name="connsiteY505" fmla="*/ 261060 h 369690"/>
              <a:gd name="connsiteX506" fmla="*/ 16920998 w 17008448"/>
              <a:gd name="connsiteY506" fmla="*/ 243840 h 369690"/>
              <a:gd name="connsiteX507" fmla="*/ 16989946 w 17008448"/>
              <a:gd name="connsiteY507" fmla="*/ 308021 h 369690"/>
              <a:gd name="connsiteX508" fmla="*/ 17008448 w 17008448"/>
              <a:gd name="connsiteY508" fmla="*/ 369690 h 369690"/>
              <a:gd name="connsiteX0" fmla="*/ 0 w 16989946"/>
              <a:gd name="connsiteY0" fmla="*/ 270645 h 308021"/>
              <a:gd name="connsiteX1" fmla="*/ 6326 w 16989946"/>
              <a:gd name="connsiteY1" fmla="*/ 261060 h 308021"/>
              <a:gd name="connsiteX2" fmla="*/ 44280 w 16989946"/>
              <a:gd name="connsiteY2" fmla="*/ 243840 h 308021"/>
              <a:gd name="connsiteX3" fmla="*/ 63931 w 16989946"/>
              <a:gd name="connsiteY3" fmla="*/ 248292 h 308021"/>
              <a:gd name="connsiteX4" fmla="*/ 81192 w 16989946"/>
              <a:gd name="connsiteY4" fmla="*/ 260333 h 308021"/>
              <a:gd name="connsiteX5" fmla="*/ 77490 w 16989946"/>
              <a:gd name="connsiteY5" fmla="*/ 219127 h 308021"/>
              <a:gd name="connsiteX6" fmla="*/ 174998 w 16989946"/>
              <a:gd name="connsiteY6" fmla="*/ 0 h 308021"/>
              <a:gd name="connsiteX7" fmla="*/ 272506 w 16989946"/>
              <a:gd name="connsiteY7" fmla="*/ 219127 h 308021"/>
              <a:gd name="connsiteX8" fmla="*/ 267878 w 16989946"/>
              <a:gd name="connsiteY8" fmla="*/ 270645 h 308021"/>
              <a:gd name="connsiteX9" fmla="*/ 274204 w 16989946"/>
              <a:gd name="connsiteY9" fmla="*/ 261060 h 308021"/>
              <a:gd name="connsiteX10" fmla="*/ 312158 w 16989946"/>
              <a:gd name="connsiteY10" fmla="*/ 243840 h 308021"/>
              <a:gd name="connsiteX11" fmla="*/ 331809 w 16989946"/>
              <a:gd name="connsiteY11" fmla="*/ 248292 h 308021"/>
              <a:gd name="connsiteX12" fmla="*/ 349071 w 16989946"/>
              <a:gd name="connsiteY12" fmla="*/ 260334 h 308021"/>
              <a:gd name="connsiteX13" fmla="*/ 345369 w 16989946"/>
              <a:gd name="connsiteY13" fmla="*/ 219127 h 308021"/>
              <a:gd name="connsiteX14" fmla="*/ 442877 w 16989946"/>
              <a:gd name="connsiteY14" fmla="*/ 0 h 308021"/>
              <a:gd name="connsiteX15" fmla="*/ 540385 w 16989946"/>
              <a:gd name="connsiteY15" fmla="*/ 219127 h 308021"/>
              <a:gd name="connsiteX16" fmla="*/ 535757 w 16989946"/>
              <a:gd name="connsiteY16" fmla="*/ 270645 h 308021"/>
              <a:gd name="connsiteX17" fmla="*/ 542083 w 16989946"/>
              <a:gd name="connsiteY17" fmla="*/ 261060 h 308021"/>
              <a:gd name="connsiteX18" fmla="*/ 580037 w 16989946"/>
              <a:gd name="connsiteY18" fmla="*/ 243840 h 308021"/>
              <a:gd name="connsiteX19" fmla="*/ 599688 w 16989946"/>
              <a:gd name="connsiteY19" fmla="*/ 248292 h 308021"/>
              <a:gd name="connsiteX20" fmla="*/ 616949 w 16989946"/>
              <a:gd name="connsiteY20" fmla="*/ 260333 h 308021"/>
              <a:gd name="connsiteX21" fmla="*/ 613247 w 16989946"/>
              <a:gd name="connsiteY21" fmla="*/ 219127 h 308021"/>
              <a:gd name="connsiteX22" fmla="*/ 710755 w 16989946"/>
              <a:gd name="connsiteY22" fmla="*/ 0 h 308021"/>
              <a:gd name="connsiteX23" fmla="*/ 808263 w 16989946"/>
              <a:gd name="connsiteY23" fmla="*/ 219127 h 308021"/>
              <a:gd name="connsiteX24" fmla="*/ 803635 w 16989946"/>
              <a:gd name="connsiteY24" fmla="*/ 270645 h 308021"/>
              <a:gd name="connsiteX25" fmla="*/ 809961 w 16989946"/>
              <a:gd name="connsiteY25" fmla="*/ 261060 h 308021"/>
              <a:gd name="connsiteX26" fmla="*/ 847915 w 16989946"/>
              <a:gd name="connsiteY26" fmla="*/ 243840 h 308021"/>
              <a:gd name="connsiteX27" fmla="*/ 867566 w 16989946"/>
              <a:gd name="connsiteY27" fmla="*/ 248292 h 308021"/>
              <a:gd name="connsiteX28" fmla="*/ 884827 w 16989946"/>
              <a:gd name="connsiteY28" fmla="*/ 260333 h 308021"/>
              <a:gd name="connsiteX29" fmla="*/ 881125 w 16989946"/>
              <a:gd name="connsiteY29" fmla="*/ 219127 h 308021"/>
              <a:gd name="connsiteX30" fmla="*/ 978633 w 16989946"/>
              <a:gd name="connsiteY30" fmla="*/ 0 h 308021"/>
              <a:gd name="connsiteX31" fmla="*/ 1076141 w 16989946"/>
              <a:gd name="connsiteY31" fmla="*/ 219127 h 308021"/>
              <a:gd name="connsiteX32" fmla="*/ 1071513 w 16989946"/>
              <a:gd name="connsiteY32" fmla="*/ 270645 h 308021"/>
              <a:gd name="connsiteX33" fmla="*/ 1077839 w 16989946"/>
              <a:gd name="connsiteY33" fmla="*/ 261060 h 308021"/>
              <a:gd name="connsiteX34" fmla="*/ 1115793 w 16989946"/>
              <a:gd name="connsiteY34" fmla="*/ 243840 h 308021"/>
              <a:gd name="connsiteX35" fmla="*/ 1135444 w 16989946"/>
              <a:gd name="connsiteY35" fmla="*/ 248292 h 308021"/>
              <a:gd name="connsiteX36" fmla="*/ 1152706 w 16989946"/>
              <a:gd name="connsiteY36" fmla="*/ 260334 h 308021"/>
              <a:gd name="connsiteX37" fmla="*/ 1149004 w 16989946"/>
              <a:gd name="connsiteY37" fmla="*/ 219127 h 308021"/>
              <a:gd name="connsiteX38" fmla="*/ 1246512 w 16989946"/>
              <a:gd name="connsiteY38" fmla="*/ 0 h 308021"/>
              <a:gd name="connsiteX39" fmla="*/ 1344019 w 16989946"/>
              <a:gd name="connsiteY39" fmla="*/ 219127 h 308021"/>
              <a:gd name="connsiteX40" fmla="*/ 1339391 w 16989946"/>
              <a:gd name="connsiteY40" fmla="*/ 270645 h 308021"/>
              <a:gd name="connsiteX41" fmla="*/ 1345717 w 16989946"/>
              <a:gd name="connsiteY41" fmla="*/ 261060 h 308021"/>
              <a:gd name="connsiteX42" fmla="*/ 1383671 w 16989946"/>
              <a:gd name="connsiteY42" fmla="*/ 243840 h 308021"/>
              <a:gd name="connsiteX43" fmla="*/ 1403322 w 16989946"/>
              <a:gd name="connsiteY43" fmla="*/ 248292 h 308021"/>
              <a:gd name="connsiteX44" fmla="*/ 1420584 w 16989946"/>
              <a:gd name="connsiteY44" fmla="*/ 260333 h 308021"/>
              <a:gd name="connsiteX45" fmla="*/ 1416881 w 16989946"/>
              <a:gd name="connsiteY45" fmla="*/ 219127 h 308021"/>
              <a:gd name="connsiteX46" fmla="*/ 1514388 w 16989946"/>
              <a:gd name="connsiteY46" fmla="*/ 0 h 308021"/>
              <a:gd name="connsiteX47" fmla="*/ 1611897 w 16989946"/>
              <a:gd name="connsiteY47" fmla="*/ 219127 h 308021"/>
              <a:gd name="connsiteX48" fmla="*/ 1607270 w 16989946"/>
              <a:gd name="connsiteY48" fmla="*/ 270644 h 308021"/>
              <a:gd name="connsiteX49" fmla="*/ 1613594 w 16989946"/>
              <a:gd name="connsiteY49" fmla="*/ 261060 h 308021"/>
              <a:gd name="connsiteX50" fmla="*/ 1651548 w 16989946"/>
              <a:gd name="connsiteY50" fmla="*/ 243840 h 308021"/>
              <a:gd name="connsiteX51" fmla="*/ 1671200 w 16989946"/>
              <a:gd name="connsiteY51" fmla="*/ 248292 h 308021"/>
              <a:gd name="connsiteX52" fmla="*/ 1688461 w 16989946"/>
              <a:gd name="connsiteY52" fmla="*/ 260333 h 308021"/>
              <a:gd name="connsiteX53" fmla="*/ 1684760 w 16989946"/>
              <a:gd name="connsiteY53" fmla="*/ 219127 h 308021"/>
              <a:gd name="connsiteX54" fmla="*/ 1782268 w 16989946"/>
              <a:gd name="connsiteY54" fmla="*/ 0 h 308021"/>
              <a:gd name="connsiteX55" fmla="*/ 1879775 w 16989946"/>
              <a:gd name="connsiteY55" fmla="*/ 219127 h 308021"/>
              <a:gd name="connsiteX56" fmla="*/ 1875147 w 16989946"/>
              <a:gd name="connsiteY56" fmla="*/ 270645 h 308021"/>
              <a:gd name="connsiteX57" fmla="*/ 1881473 w 16989946"/>
              <a:gd name="connsiteY57" fmla="*/ 261060 h 308021"/>
              <a:gd name="connsiteX58" fmla="*/ 1919427 w 16989946"/>
              <a:gd name="connsiteY58" fmla="*/ 243840 h 308021"/>
              <a:gd name="connsiteX59" fmla="*/ 1939078 w 16989946"/>
              <a:gd name="connsiteY59" fmla="*/ 248292 h 308021"/>
              <a:gd name="connsiteX60" fmla="*/ 1956341 w 16989946"/>
              <a:gd name="connsiteY60" fmla="*/ 260334 h 308021"/>
              <a:gd name="connsiteX61" fmla="*/ 1952638 w 16989946"/>
              <a:gd name="connsiteY61" fmla="*/ 219127 h 308021"/>
              <a:gd name="connsiteX62" fmla="*/ 2050146 w 16989946"/>
              <a:gd name="connsiteY62" fmla="*/ 0 h 308021"/>
              <a:gd name="connsiteX63" fmla="*/ 2147653 w 16989946"/>
              <a:gd name="connsiteY63" fmla="*/ 219127 h 308021"/>
              <a:gd name="connsiteX64" fmla="*/ 2143026 w 16989946"/>
              <a:gd name="connsiteY64" fmla="*/ 270646 h 308021"/>
              <a:gd name="connsiteX65" fmla="*/ 2149353 w 16989946"/>
              <a:gd name="connsiteY65" fmla="*/ 261060 h 308021"/>
              <a:gd name="connsiteX66" fmla="*/ 2187306 w 16989946"/>
              <a:gd name="connsiteY66" fmla="*/ 243840 h 308021"/>
              <a:gd name="connsiteX67" fmla="*/ 2206958 w 16989946"/>
              <a:gd name="connsiteY67" fmla="*/ 248292 h 308021"/>
              <a:gd name="connsiteX68" fmla="*/ 2224218 w 16989946"/>
              <a:gd name="connsiteY68" fmla="*/ 260333 h 308021"/>
              <a:gd name="connsiteX69" fmla="*/ 2220517 w 16989946"/>
              <a:gd name="connsiteY69" fmla="*/ 219127 h 308021"/>
              <a:gd name="connsiteX70" fmla="*/ 2318025 w 16989946"/>
              <a:gd name="connsiteY70" fmla="*/ 0 h 308021"/>
              <a:gd name="connsiteX71" fmla="*/ 2415533 w 16989946"/>
              <a:gd name="connsiteY71" fmla="*/ 219127 h 308021"/>
              <a:gd name="connsiteX72" fmla="*/ 2410905 w 16989946"/>
              <a:gd name="connsiteY72" fmla="*/ 270643 h 308021"/>
              <a:gd name="connsiteX73" fmla="*/ 2417230 w 16989946"/>
              <a:gd name="connsiteY73" fmla="*/ 261060 h 308021"/>
              <a:gd name="connsiteX74" fmla="*/ 2455184 w 16989946"/>
              <a:gd name="connsiteY74" fmla="*/ 243840 h 308021"/>
              <a:gd name="connsiteX75" fmla="*/ 2474835 w 16989946"/>
              <a:gd name="connsiteY75" fmla="*/ 248292 h 308021"/>
              <a:gd name="connsiteX76" fmla="*/ 2492096 w 16989946"/>
              <a:gd name="connsiteY76" fmla="*/ 260333 h 308021"/>
              <a:gd name="connsiteX77" fmla="*/ 2488394 w 16989946"/>
              <a:gd name="connsiteY77" fmla="*/ 219127 h 308021"/>
              <a:gd name="connsiteX78" fmla="*/ 2585904 w 16989946"/>
              <a:gd name="connsiteY78" fmla="*/ 0 h 308021"/>
              <a:gd name="connsiteX79" fmla="*/ 2683410 w 16989946"/>
              <a:gd name="connsiteY79" fmla="*/ 219127 h 308021"/>
              <a:gd name="connsiteX80" fmla="*/ 2678783 w 16989946"/>
              <a:gd name="connsiteY80" fmla="*/ 270646 h 308021"/>
              <a:gd name="connsiteX81" fmla="*/ 2685108 w 16989946"/>
              <a:gd name="connsiteY81" fmla="*/ 261060 h 308021"/>
              <a:gd name="connsiteX82" fmla="*/ 2723063 w 16989946"/>
              <a:gd name="connsiteY82" fmla="*/ 243840 h 308021"/>
              <a:gd name="connsiteX83" fmla="*/ 2742715 w 16989946"/>
              <a:gd name="connsiteY83" fmla="*/ 248292 h 308021"/>
              <a:gd name="connsiteX84" fmla="*/ 2759975 w 16989946"/>
              <a:gd name="connsiteY84" fmla="*/ 260334 h 308021"/>
              <a:gd name="connsiteX85" fmla="*/ 2756274 w 16989946"/>
              <a:gd name="connsiteY85" fmla="*/ 219127 h 308021"/>
              <a:gd name="connsiteX86" fmla="*/ 2853781 w 16989946"/>
              <a:gd name="connsiteY86" fmla="*/ 0 h 308021"/>
              <a:gd name="connsiteX87" fmla="*/ 2951289 w 16989946"/>
              <a:gd name="connsiteY87" fmla="*/ 219127 h 308021"/>
              <a:gd name="connsiteX88" fmla="*/ 2946661 w 16989946"/>
              <a:gd name="connsiteY88" fmla="*/ 270645 h 308021"/>
              <a:gd name="connsiteX89" fmla="*/ 2952987 w 16989946"/>
              <a:gd name="connsiteY89" fmla="*/ 261060 h 308021"/>
              <a:gd name="connsiteX90" fmla="*/ 2990941 w 16989946"/>
              <a:gd name="connsiteY90" fmla="*/ 243840 h 308021"/>
              <a:gd name="connsiteX91" fmla="*/ 3010592 w 16989946"/>
              <a:gd name="connsiteY91" fmla="*/ 248292 h 308021"/>
              <a:gd name="connsiteX92" fmla="*/ 3027853 w 16989946"/>
              <a:gd name="connsiteY92" fmla="*/ 260333 h 308021"/>
              <a:gd name="connsiteX93" fmla="*/ 3024151 w 16989946"/>
              <a:gd name="connsiteY93" fmla="*/ 219127 h 308021"/>
              <a:gd name="connsiteX94" fmla="*/ 3121659 w 16989946"/>
              <a:gd name="connsiteY94" fmla="*/ 0 h 308021"/>
              <a:gd name="connsiteX95" fmla="*/ 3219167 w 16989946"/>
              <a:gd name="connsiteY95" fmla="*/ 219127 h 308021"/>
              <a:gd name="connsiteX96" fmla="*/ 3214540 w 16989946"/>
              <a:gd name="connsiteY96" fmla="*/ 270645 h 308021"/>
              <a:gd name="connsiteX97" fmla="*/ 3220865 w 16989946"/>
              <a:gd name="connsiteY97" fmla="*/ 261060 h 308021"/>
              <a:gd name="connsiteX98" fmla="*/ 3258819 w 16989946"/>
              <a:gd name="connsiteY98" fmla="*/ 243840 h 308021"/>
              <a:gd name="connsiteX99" fmla="*/ 3278470 w 16989946"/>
              <a:gd name="connsiteY99" fmla="*/ 248292 h 308021"/>
              <a:gd name="connsiteX100" fmla="*/ 3295730 w 16989946"/>
              <a:gd name="connsiteY100" fmla="*/ 260332 h 308021"/>
              <a:gd name="connsiteX101" fmla="*/ 3292030 w 16989946"/>
              <a:gd name="connsiteY101" fmla="*/ 219127 h 308021"/>
              <a:gd name="connsiteX102" fmla="*/ 3389538 w 16989946"/>
              <a:gd name="connsiteY102" fmla="*/ 0 h 308021"/>
              <a:gd name="connsiteX103" fmla="*/ 3487045 w 16989946"/>
              <a:gd name="connsiteY103" fmla="*/ 219127 h 308021"/>
              <a:gd name="connsiteX104" fmla="*/ 3482417 w 16989946"/>
              <a:gd name="connsiteY104" fmla="*/ 270645 h 308021"/>
              <a:gd name="connsiteX105" fmla="*/ 3488744 w 16989946"/>
              <a:gd name="connsiteY105" fmla="*/ 261060 h 308021"/>
              <a:gd name="connsiteX106" fmla="*/ 3526697 w 16989946"/>
              <a:gd name="connsiteY106" fmla="*/ 243840 h 308021"/>
              <a:gd name="connsiteX107" fmla="*/ 3546350 w 16989946"/>
              <a:gd name="connsiteY107" fmla="*/ 248292 h 308021"/>
              <a:gd name="connsiteX108" fmla="*/ 3563609 w 16989946"/>
              <a:gd name="connsiteY108" fmla="*/ 260333 h 308021"/>
              <a:gd name="connsiteX109" fmla="*/ 3559906 w 16989946"/>
              <a:gd name="connsiteY109" fmla="*/ 219127 h 308021"/>
              <a:gd name="connsiteX110" fmla="*/ 3657414 w 16989946"/>
              <a:gd name="connsiteY110" fmla="*/ 0 h 308021"/>
              <a:gd name="connsiteX111" fmla="*/ 3754923 w 16989946"/>
              <a:gd name="connsiteY111" fmla="*/ 219127 h 308021"/>
              <a:gd name="connsiteX112" fmla="*/ 3750296 w 16989946"/>
              <a:gd name="connsiteY112" fmla="*/ 270645 h 308021"/>
              <a:gd name="connsiteX113" fmla="*/ 3756620 w 16989946"/>
              <a:gd name="connsiteY113" fmla="*/ 261060 h 308021"/>
              <a:gd name="connsiteX114" fmla="*/ 3794575 w 16989946"/>
              <a:gd name="connsiteY114" fmla="*/ 243840 h 308021"/>
              <a:gd name="connsiteX115" fmla="*/ 3814226 w 16989946"/>
              <a:gd name="connsiteY115" fmla="*/ 248292 h 308021"/>
              <a:gd name="connsiteX116" fmla="*/ 3831487 w 16989946"/>
              <a:gd name="connsiteY116" fmla="*/ 260334 h 308021"/>
              <a:gd name="connsiteX117" fmla="*/ 3827787 w 16989946"/>
              <a:gd name="connsiteY117" fmla="*/ 219127 h 308021"/>
              <a:gd name="connsiteX118" fmla="*/ 3925295 w 16989946"/>
              <a:gd name="connsiteY118" fmla="*/ 0 h 308021"/>
              <a:gd name="connsiteX119" fmla="*/ 4022802 w 16989946"/>
              <a:gd name="connsiteY119" fmla="*/ 219127 h 308021"/>
              <a:gd name="connsiteX120" fmla="*/ 4018174 w 16989946"/>
              <a:gd name="connsiteY120" fmla="*/ 270645 h 308021"/>
              <a:gd name="connsiteX121" fmla="*/ 4024501 w 16989946"/>
              <a:gd name="connsiteY121" fmla="*/ 261060 h 308021"/>
              <a:gd name="connsiteX122" fmla="*/ 4062454 w 16989946"/>
              <a:gd name="connsiteY122" fmla="*/ 243840 h 308021"/>
              <a:gd name="connsiteX123" fmla="*/ 4082107 w 16989946"/>
              <a:gd name="connsiteY123" fmla="*/ 248292 h 308021"/>
              <a:gd name="connsiteX124" fmla="*/ 4099367 w 16989946"/>
              <a:gd name="connsiteY124" fmla="*/ 260333 h 308021"/>
              <a:gd name="connsiteX125" fmla="*/ 4095663 w 16989946"/>
              <a:gd name="connsiteY125" fmla="*/ 219127 h 308021"/>
              <a:gd name="connsiteX126" fmla="*/ 4193171 w 16989946"/>
              <a:gd name="connsiteY126" fmla="*/ 0 h 308021"/>
              <a:gd name="connsiteX127" fmla="*/ 4290680 w 16989946"/>
              <a:gd name="connsiteY127" fmla="*/ 219127 h 308021"/>
              <a:gd name="connsiteX128" fmla="*/ 4286053 w 16989946"/>
              <a:gd name="connsiteY128" fmla="*/ 270645 h 308021"/>
              <a:gd name="connsiteX129" fmla="*/ 4292377 w 16989946"/>
              <a:gd name="connsiteY129" fmla="*/ 261060 h 308021"/>
              <a:gd name="connsiteX130" fmla="*/ 4330332 w 16989946"/>
              <a:gd name="connsiteY130" fmla="*/ 243840 h 308021"/>
              <a:gd name="connsiteX131" fmla="*/ 4349982 w 16989946"/>
              <a:gd name="connsiteY131" fmla="*/ 248292 h 308021"/>
              <a:gd name="connsiteX132" fmla="*/ 4367244 w 16989946"/>
              <a:gd name="connsiteY132" fmla="*/ 260333 h 308021"/>
              <a:gd name="connsiteX133" fmla="*/ 4363543 w 16989946"/>
              <a:gd name="connsiteY133" fmla="*/ 219127 h 308021"/>
              <a:gd name="connsiteX134" fmla="*/ 4461050 w 16989946"/>
              <a:gd name="connsiteY134" fmla="*/ 0 h 308021"/>
              <a:gd name="connsiteX135" fmla="*/ 4558558 w 16989946"/>
              <a:gd name="connsiteY135" fmla="*/ 219127 h 308021"/>
              <a:gd name="connsiteX136" fmla="*/ 4553931 w 16989946"/>
              <a:gd name="connsiteY136" fmla="*/ 270645 h 308021"/>
              <a:gd name="connsiteX137" fmla="*/ 4560256 w 16989946"/>
              <a:gd name="connsiteY137" fmla="*/ 261060 h 308021"/>
              <a:gd name="connsiteX138" fmla="*/ 4598211 w 16989946"/>
              <a:gd name="connsiteY138" fmla="*/ 243840 h 308021"/>
              <a:gd name="connsiteX139" fmla="*/ 4617861 w 16989946"/>
              <a:gd name="connsiteY139" fmla="*/ 248292 h 308021"/>
              <a:gd name="connsiteX140" fmla="*/ 4635124 w 16989946"/>
              <a:gd name="connsiteY140" fmla="*/ 260334 h 308021"/>
              <a:gd name="connsiteX141" fmla="*/ 4631420 w 16989946"/>
              <a:gd name="connsiteY141" fmla="*/ 219127 h 308021"/>
              <a:gd name="connsiteX142" fmla="*/ 4728928 w 16989946"/>
              <a:gd name="connsiteY142" fmla="*/ 0 h 308021"/>
              <a:gd name="connsiteX143" fmla="*/ 4826437 w 16989946"/>
              <a:gd name="connsiteY143" fmla="*/ 219127 h 308021"/>
              <a:gd name="connsiteX144" fmla="*/ 4821810 w 16989946"/>
              <a:gd name="connsiteY144" fmla="*/ 270645 h 308021"/>
              <a:gd name="connsiteX145" fmla="*/ 4828134 w 16989946"/>
              <a:gd name="connsiteY145" fmla="*/ 261060 h 308021"/>
              <a:gd name="connsiteX146" fmla="*/ 4866089 w 16989946"/>
              <a:gd name="connsiteY146" fmla="*/ 243840 h 308021"/>
              <a:gd name="connsiteX147" fmla="*/ 4885739 w 16989946"/>
              <a:gd name="connsiteY147" fmla="*/ 248292 h 308021"/>
              <a:gd name="connsiteX148" fmla="*/ 4903000 w 16989946"/>
              <a:gd name="connsiteY148" fmla="*/ 260333 h 308021"/>
              <a:gd name="connsiteX149" fmla="*/ 4899300 w 16989946"/>
              <a:gd name="connsiteY149" fmla="*/ 219127 h 308021"/>
              <a:gd name="connsiteX150" fmla="*/ 4996807 w 16989946"/>
              <a:gd name="connsiteY150" fmla="*/ 0 h 308021"/>
              <a:gd name="connsiteX151" fmla="*/ 5094315 w 16989946"/>
              <a:gd name="connsiteY151" fmla="*/ 219127 h 308021"/>
              <a:gd name="connsiteX152" fmla="*/ 5089688 w 16989946"/>
              <a:gd name="connsiteY152" fmla="*/ 270645 h 308021"/>
              <a:gd name="connsiteX153" fmla="*/ 5096013 w 16989946"/>
              <a:gd name="connsiteY153" fmla="*/ 261060 h 308021"/>
              <a:gd name="connsiteX154" fmla="*/ 5133967 w 16989946"/>
              <a:gd name="connsiteY154" fmla="*/ 243840 h 308021"/>
              <a:gd name="connsiteX155" fmla="*/ 5153618 w 16989946"/>
              <a:gd name="connsiteY155" fmla="*/ 248292 h 308021"/>
              <a:gd name="connsiteX156" fmla="*/ 5170879 w 16989946"/>
              <a:gd name="connsiteY156" fmla="*/ 260333 h 308021"/>
              <a:gd name="connsiteX157" fmla="*/ 5167176 w 16989946"/>
              <a:gd name="connsiteY157" fmla="*/ 219127 h 308021"/>
              <a:gd name="connsiteX158" fmla="*/ 5264685 w 16989946"/>
              <a:gd name="connsiteY158" fmla="*/ 0 h 308021"/>
              <a:gd name="connsiteX159" fmla="*/ 5362194 w 16989946"/>
              <a:gd name="connsiteY159" fmla="*/ 219127 h 308021"/>
              <a:gd name="connsiteX160" fmla="*/ 5357564 w 16989946"/>
              <a:gd name="connsiteY160" fmla="*/ 270645 h 308021"/>
              <a:gd name="connsiteX161" fmla="*/ 5363891 w 16989946"/>
              <a:gd name="connsiteY161" fmla="*/ 261060 h 308021"/>
              <a:gd name="connsiteX162" fmla="*/ 5401845 w 16989946"/>
              <a:gd name="connsiteY162" fmla="*/ 243840 h 308021"/>
              <a:gd name="connsiteX163" fmla="*/ 5421496 w 16989946"/>
              <a:gd name="connsiteY163" fmla="*/ 248292 h 308021"/>
              <a:gd name="connsiteX164" fmla="*/ 5438757 w 16989946"/>
              <a:gd name="connsiteY164" fmla="*/ 260334 h 308021"/>
              <a:gd name="connsiteX165" fmla="*/ 5435057 w 16989946"/>
              <a:gd name="connsiteY165" fmla="*/ 219127 h 308021"/>
              <a:gd name="connsiteX166" fmla="*/ 5532564 w 16989946"/>
              <a:gd name="connsiteY166" fmla="*/ 0 h 308021"/>
              <a:gd name="connsiteX167" fmla="*/ 5630072 w 16989946"/>
              <a:gd name="connsiteY167" fmla="*/ 219127 h 308021"/>
              <a:gd name="connsiteX168" fmla="*/ 5625445 w 16989946"/>
              <a:gd name="connsiteY168" fmla="*/ 270645 h 308021"/>
              <a:gd name="connsiteX169" fmla="*/ 5631770 w 16989946"/>
              <a:gd name="connsiteY169" fmla="*/ 261060 h 308021"/>
              <a:gd name="connsiteX170" fmla="*/ 5669724 w 16989946"/>
              <a:gd name="connsiteY170" fmla="*/ 243840 h 308021"/>
              <a:gd name="connsiteX171" fmla="*/ 5689375 w 16989946"/>
              <a:gd name="connsiteY171" fmla="*/ 248292 h 308021"/>
              <a:gd name="connsiteX172" fmla="*/ 5706636 w 16989946"/>
              <a:gd name="connsiteY172" fmla="*/ 260333 h 308021"/>
              <a:gd name="connsiteX173" fmla="*/ 5702933 w 16989946"/>
              <a:gd name="connsiteY173" fmla="*/ 219127 h 308021"/>
              <a:gd name="connsiteX174" fmla="*/ 5800442 w 16989946"/>
              <a:gd name="connsiteY174" fmla="*/ 0 h 308021"/>
              <a:gd name="connsiteX175" fmla="*/ 5897951 w 16989946"/>
              <a:gd name="connsiteY175" fmla="*/ 219127 h 308021"/>
              <a:gd name="connsiteX176" fmla="*/ 5893321 w 16989946"/>
              <a:gd name="connsiteY176" fmla="*/ 270645 h 308021"/>
              <a:gd name="connsiteX177" fmla="*/ 5899648 w 16989946"/>
              <a:gd name="connsiteY177" fmla="*/ 261060 h 308021"/>
              <a:gd name="connsiteX178" fmla="*/ 5937602 w 16989946"/>
              <a:gd name="connsiteY178" fmla="*/ 243840 h 308021"/>
              <a:gd name="connsiteX179" fmla="*/ 5957253 w 16989946"/>
              <a:gd name="connsiteY179" fmla="*/ 248292 h 308021"/>
              <a:gd name="connsiteX180" fmla="*/ 5974514 w 16989946"/>
              <a:gd name="connsiteY180" fmla="*/ 260333 h 308021"/>
              <a:gd name="connsiteX181" fmla="*/ 5970812 w 16989946"/>
              <a:gd name="connsiteY181" fmla="*/ 219127 h 308021"/>
              <a:gd name="connsiteX182" fmla="*/ 6068320 w 16989946"/>
              <a:gd name="connsiteY182" fmla="*/ 0 h 308021"/>
              <a:gd name="connsiteX183" fmla="*/ 6165828 w 16989946"/>
              <a:gd name="connsiteY183" fmla="*/ 219127 h 308021"/>
              <a:gd name="connsiteX184" fmla="*/ 6161200 w 16989946"/>
              <a:gd name="connsiteY184" fmla="*/ 270645 h 308021"/>
              <a:gd name="connsiteX185" fmla="*/ 6167526 w 16989946"/>
              <a:gd name="connsiteY185" fmla="*/ 261060 h 308021"/>
              <a:gd name="connsiteX186" fmla="*/ 6205481 w 16989946"/>
              <a:gd name="connsiteY186" fmla="*/ 243840 h 308021"/>
              <a:gd name="connsiteX187" fmla="*/ 6225131 w 16989946"/>
              <a:gd name="connsiteY187" fmla="*/ 248292 h 308021"/>
              <a:gd name="connsiteX188" fmla="*/ 6242393 w 16989946"/>
              <a:gd name="connsiteY188" fmla="*/ 260334 h 308021"/>
              <a:gd name="connsiteX189" fmla="*/ 6238690 w 16989946"/>
              <a:gd name="connsiteY189" fmla="*/ 219127 h 308021"/>
              <a:gd name="connsiteX190" fmla="*/ 6336199 w 16989946"/>
              <a:gd name="connsiteY190" fmla="*/ 0 h 308021"/>
              <a:gd name="connsiteX191" fmla="*/ 6433708 w 16989946"/>
              <a:gd name="connsiteY191" fmla="*/ 219127 h 308021"/>
              <a:gd name="connsiteX192" fmla="*/ 6429078 w 16989946"/>
              <a:gd name="connsiteY192" fmla="*/ 270645 h 308021"/>
              <a:gd name="connsiteX193" fmla="*/ 6435405 w 16989946"/>
              <a:gd name="connsiteY193" fmla="*/ 261060 h 308021"/>
              <a:gd name="connsiteX194" fmla="*/ 6473359 w 16989946"/>
              <a:gd name="connsiteY194" fmla="*/ 243840 h 308021"/>
              <a:gd name="connsiteX195" fmla="*/ 6493010 w 16989946"/>
              <a:gd name="connsiteY195" fmla="*/ 248292 h 308021"/>
              <a:gd name="connsiteX196" fmla="*/ 6510271 w 16989946"/>
              <a:gd name="connsiteY196" fmla="*/ 260333 h 308021"/>
              <a:gd name="connsiteX197" fmla="*/ 6506569 w 16989946"/>
              <a:gd name="connsiteY197" fmla="*/ 219127 h 308021"/>
              <a:gd name="connsiteX198" fmla="*/ 6604077 w 16989946"/>
              <a:gd name="connsiteY198" fmla="*/ 0 h 308021"/>
              <a:gd name="connsiteX199" fmla="*/ 6701585 w 16989946"/>
              <a:gd name="connsiteY199" fmla="*/ 219127 h 308021"/>
              <a:gd name="connsiteX200" fmla="*/ 6696957 w 16989946"/>
              <a:gd name="connsiteY200" fmla="*/ 270645 h 308021"/>
              <a:gd name="connsiteX201" fmla="*/ 6703283 w 16989946"/>
              <a:gd name="connsiteY201" fmla="*/ 261060 h 308021"/>
              <a:gd name="connsiteX202" fmla="*/ 6741238 w 16989946"/>
              <a:gd name="connsiteY202" fmla="*/ 243840 h 308021"/>
              <a:gd name="connsiteX203" fmla="*/ 6760888 w 16989946"/>
              <a:gd name="connsiteY203" fmla="*/ 248292 h 308021"/>
              <a:gd name="connsiteX204" fmla="*/ 6778149 w 16989946"/>
              <a:gd name="connsiteY204" fmla="*/ 260333 h 308021"/>
              <a:gd name="connsiteX205" fmla="*/ 6774447 w 16989946"/>
              <a:gd name="connsiteY205" fmla="*/ 219127 h 308021"/>
              <a:gd name="connsiteX206" fmla="*/ 6871956 w 16989946"/>
              <a:gd name="connsiteY206" fmla="*/ 0 h 308021"/>
              <a:gd name="connsiteX207" fmla="*/ 6969464 w 16989946"/>
              <a:gd name="connsiteY207" fmla="*/ 219127 h 308021"/>
              <a:gd name="connsiteX208" fmla="*/ 6964835 w 16989946"/>
              <a:gd name="connsiteY208" fmla="*/ 270645 h 308021"/>
              <a:gd name="connsiteX209" fmla="*/ 6971162 w 16989946"/>
              <a:gd name="connsiteY209" fmla="*/ 261060 h 308021"/>
              <a:gd name="connsiteX210" fmla="*/ 7009114 w 16989946"/>
              <a:gd name="connsiteY210" fmla="*/ 243840 h 308021"/>
              <a:gd name="connsiteX211" fmla="*/ 7028767 w 16989946"/>
              <a:gd name="connsiteY211" fmla="*/ 248292 h 308021"/>
              <a:gd name="connsiteX212" fmla="*/ 7046028 w 16989946"/>
              <a:gd name="connsiteY212" fmla="*/ 260334 h 308021"/>
              <a:gd name="connsiteX213" fmla="*/ 7042326 w 16989946"/>
              <a:gd name="connsiteY213" fmla="*/ 219127 h 308021"/>
              <a:gd name="connsiteX214" fmla="*/ 7139834 w 16989946"/>
              <a:gd name="connsiteY214" fmla="*/ 0 h 308021"/>
              <a:gd name="connsiteX215" fmla="*/ 7237342 w 16989946"/>
              <a:gd name="connsiteY215" fmla="*/ 219127 h 308021"/>
              <a:gd name="connsiteX216" fmla="*/ 7232714 w 16989946"/>
              <a:gd name="connsiteY216" fmla="*/ 270645 h 308021"/>
              <a:gd name="connsiteX217" fmla="*/ 7239040 w 16989946"/>
              <a:gd name="connsiteY217" fmla="*/ 261060 h 308021"/>
              <a:gd name="connsiteX218" fmla="*/ 7276995 w 16989946"/>
              <a:gd name="connsiteY218" fmla="*/ 243840 h 308021"/>
              <a:gd name="connsiteX219" fmla="*/ 7296645 w 16989946"/>
              <a:gd name="connsiteY219" fmla="*/ 248292 h 308021"/>
              <a:gd name="connsiteX220" fmla="*/ 7313906 w 16989946"/>
              <a:gd name="connsiteY220" fmla="*/ 260333 h 308021"/>
              <a:gd name="connsiteX221" fmla="*/ 7310204 w 16989946"/>
              <a:gd name="connsiteY221" fmla="*/ 219127 h 308021"/>
              <a:gd name="connsiteX222" fmla="*/ 7407713 w 16989946"/>
              <a:gd name="connsiteY222" fmla="*/ 0 h 308021"/>
              <a:gd name="connsiteX223" fmla="*/ 7505219 w 16989946"/>
              <a:gd name="connsiteY223" fmla="*/ 219127 h 308021"/>
              <a:gd name="connsiteX224" fmla="*/ 7500591 w 16989946"/>
              <a:gd name="connsiteY224" fmla="*/ 270645 h 308021"/>
              <a:gd name="connsiteX225" fmla="*/ 7506917 w 16989946"/>
              <a:gd name="connsiteY225" fmla="*/ 261060 h 308021"/>
              <a:gd name="connsiteX226" fmla="*/ 7544871 w 16989946"/>
              <a:gd name="connsiteY226" fmla="*/ 243840 h 308021"/>
              <a:gd name="connsiteX227" fmla="*/ 7564522 w 16989946"/>
              <a:gd name="connsiteY227" fmla="*/ 248292 h 308021"/>
              <a:gd name="connsiteX228" fmla="*/ 7581783 w 16989946"/>
              <a:gd name="connsiteY228" fmla="*/ 260333 h 308021"/>
              <a:gd name="connsiteX229" fmla="*/ 7578081 w 16989946"/>
              <a:gd name="connsiteY229" fmla="*/ 219127 h 308021"/>
              <a:gd name="connsiteX230" fmla="*/ 7675589 w 16989946"/>
              <a:gd name="connsiteY230" fmla="*/ 0 h 308021"/>
              <a:gd name="connsiteX231" fmla="*/ 7773097 w 16989946"/>
              <a:gd name="connsiteY231" fmla="*/ 219127 h 308021"/>
              <a:gd name="connsiteX232" fmla="*/ 7768469 w 16989946"/>
              <a:gd name="connsiteY232" fmla="*/ 270645 h 308021"/>
              <a:gd name="connsiteX233" fmla="*/ 7774794 w 16989946"/>
              <a:gd name="connsiteY233" fmla="*/ 261060 h 308021"/>
              <a:gd name="connsiteX234" fmla="*/ 7812749 w 16989946"/>
              <a:gd name="connsiteY234" fmla="*/ 243840 h 308021"/>
              <a:gd name="connsiteX235" fmla="*/ 7832400 w 16989946"/>
              <a:gd name="connsiteY235" fmla="*/ 248292 h 308021"/>
              <a:gd name="connsiteX236" fmla="*/ 7849662 w 16989946"/>
              <a:gd name="connsiteY236" fmla="*/ 260334 h 308021"/>
              <a:gd name="connsiteX237" fmla="*/ 7845960 w 16989946"/>
              <a:gd name="connsiteY237" fmla="*/ 219127 h 308021"/>
              <a:gd name="connsiteX238" fmla="*/ 7943468 w 16989946"/>
              <a:gd name="connsiteY238" fmla="*/ 0 h 308021"/>
              <a:gd name="connsiteX239" fmla="*/ 8040976 w 16989946"/>
              <a:gd name="connsiteY239" fmla="*/ 219127 h 308021"/>
              <a:gd name="connsiteX240" fmla="*/ 8036348 w 16989946"/>
              <a:gd name="connsiteY240" fmla="*/ 270645 h 308021"/>
              <a:gd name="connsiteX241" fmla="*/ 8042674 w 16989946"/>
              <a:gd name="connsiteY241" fmla="*/ 261060 h 308021"/>
              <a:gd name="connsiteX242" fmla="*/ 8080628 w 16989946"/>
              <a:gd name="connsiteY242" fmla="*/ 243840 h 308021"/>
              <a:gd name="connsiteX243" fmla="*/ 8100279 w 16989946"/>
              <a:gd name="connsiteY243" fmla="*/ 248292 h 308021"/>
              <a:gd name="connsiteX244" fmla="*/ 8117531 w 16989946"/>
              <a:gd name="connsiteY244" fmla="*/ 260327 h 308021"/>
              <a:gd name="connsiteX245" fmla="*/ 8113830 w 16989946"/>
              <a:gd name="connsiteY245" fmla="*/ 219127 h 308021"/>
              <a:gd name="connsiteX246" fmla="*/ 8211338 w 16989946"/>
              <a:gd name="connsiteY246" fmla="*/ 0 h 308021"/>
              <a:gd name="connsiteX247" fmla="*/ 8308846 w 16989946"/>
              <a:gd name="connsiteY247" fmla="*/ 219127 h 308021"/>
              <a:gd name="connsiteX248" fmla="*/ 8304218 w 16989946"/>
              <a:gd name="connsiteY248" fmla="*/ 270645 h 308021"/>
              <a:gd name="connsiteX249" fmla="*/ 8310543 w 16989946"/>
              <a:gd name="connsiteY249" fmla="*/ 261060 h 308021"/>
              <a:gd name="connsiteX250" fmla="*/ 8348498 w 16989946"/>
              <a:gd name="connsiteY250" fmla="*/ 243840 h 308021"/>
              <a:gd name="connsiteX251" fmla="*/ 8368150 w 16989946"/>
              <a:gd name="connsiteY251" fmla="*/ 248292 h 308021"/>
              <a:gd name="connsiteX252" fmla="*/ 8385841 w 16989946"/>
              <a:gd name="connsiteY252" fmla="*/ 260634 h 308021"/>
              <a:gd name="connsiteX253" fmla="*/ 8382112 w 16989946"/>
              <a:gd name="connsiteY253" fmla="*/ 219127 h 308021"/>
              <a:gd name="connsiteX254" fmla="*/ 8479620 w 16989946"/>
              <a:gd name="connsiteY254" fmla="*/ 0 h 308021"/>
              <a:gd name="connsiteX255" fmla="*/ 8577128 w 16989946"/>
              <a:gd name="connsiteY255" fmla="*/ 219127 h 308021"/>
              <a:gd name="connsiteX256" fmla="*/ 8572500 w 16989946"/>
              <a:gd name="connsiteY256" fmla="*/ 270645 h 308021"/>
              <a:gd name="connsiteX257" fmla="*/ 8578826 w 16989946"/>
              <a:gd name="connsiteY257" fmla="*/ 261060 h 308021"/>
              <a:gd name="connsiteX258" fmla="*/ 8616780 w 16989946"/>
              <a:gd name="connsiteY258" fmla="*/ 243840 h 308021"/>
              <a:gd name="connsiteX259" fmla="*/ 8636431 w 16989946"/>
              <a:gd name="connsiteY259" fmla="*/ 248292 h 308021"/>
              <a:gd name="connsiteX260" fmla="*/ 8653692 w 16989946"/>
              <a:gd name="connsiteY260" fmla="*/ 260333 h 308021"/>
              <a:gd name="connsiteX261" fmla="*/ 8649990 w 16989946"/>
              <a:gd name="connsiteY261" fmla="*/ 219127 h 308021"/>
              <a:gd name="connsiteX262" fmla="*/ 8747498 w 16989946"/>
              <a:gd name="connsiteY262" fmla="*/ 0 h 308021"/>
              <a:gd name="connsiteX263" fmla="*/ 8845006 w 16989946"/>
              <a:gd name="connsiteY263" fmla="*/ 219127 h 308021"/>
              <a:gd name="connsiteX264" fmla="*/ 8840378 w 16989946"/>
              <a:gd name="connsiteY264" fmla="*/ 270645 h 308021"/>
              <a:gd name="connsiteX265" fmla="*/ 8846704 w 16989946"/>
              <a:gd name="connsiteY265" fmla="*/ 261060 h 308021"/>
              <a:gd name="connsiteX266" fmla="*/ 8884658 w 16989946"/>
              <a:gd name="connsiteY266" fmla="*/ 243840 h 308021"/>
              <a:gd name="connsiteX267" fmla="*/ 8904309 w 16989946"/>
              <a:gd name="connsiteY267" fmla="*/ 248292 h 308021"/>
              <a:gd name="connsiteX268" fmla="*/ 8921571 w 16989946"/>
              <a:gd name="connsiteY268" fmla="*/ 260334 h 308021"/>
              <a:gd name="connsiteX269" fmla="*/ 8917869 w 16989946"/>
              <a:gd name="connsiteY269" fmla="*/ 219127 h 308021"/>
              <a:gd name="connsiteX270" fmla="*/ 9015377 w 16989946"/>
              <a:gd name="connsiteY270" fmla="*/ 0 h 308021"/>
              <a:gd name="connsiteX271" fmla="*/ 9112885 w 16989946"/>
              <a:gd name="connsiteY271" fmla="*/ 219127 h 308021"/>
              <a:gd name="connsiteX272" fmla="*/ 9108257 w 16989946"/>
              <a:gd name="connsiteY272" fmla="*/ 270645 h 308021"/>
              <a:gd name="connsiteX273" fmla="*/ 9114583 w 16989946"/>
              <a:gd name="connsiteY273" fmla="*/ 261060 h 308021"/>
              <a:gd name="connsiteX274" fmla="*/ 9152537 w 16989946"/>
              <a:gd name="connsiteY274" fmla="*/ 243840 h 308021"/>
              <a:gd name="connsiteX275" fmla="*/ 9172188 w 16989946"/>
              <a:gd name="connsiteY275" fmla="*/ 248292 h 308021"/>
              <a:gd name="connsiteX276" fmla="*/ 9189449 w 16989946"/>
              <a:gd name="connsiteY276" fmla="*/ 260333 h 308021"/>
              <a:gd name="connsiteX277" fmla="*/ 9185747 w 16989946"/>
              <a:gd name="connsiteY277" fmla="*/ 219127 h 308021"/>
              <a:gd name="connsiteX278" fmla="*/ 9283255 w 16989946"/>
              <a:gd name="connsiteY278" fmla="*/ 0 h 308021"/>
              <a:gd name="connsiteX279" fmla="*/ 9380763 w 16989946"/>
              <a:gd name="connsiteY279" fmla="*/ 219127 h 308021"/>
              <a:gd name="connsiteX280" fmla="*/ 9376135 w 16989946"/>
              <a:gd name="connsiteY280" fmla="*/ 270645 h 308021"/>
              <a:gd name="connsiteX281" fmla="*/ 9382461 w 16989946"/>
              <a:gd name="connsiteY281" fmla="*/ 261060 h 308021"/>
              <a:gd name="connsiteX282" fmla="*/ 9420415 w 16989946"/>
              <a:gd name="connsiteY282" fmla="*/ 243840 h 308021"/>
              <a:gd name="connsiteX283" fmla="*/ 9440066 w 16989946"/>
              <a:gd name="connsiteY283" fmla="*/ 248292 h 308021"/>
              <a:gd name="connsiteX284" fmla="*/ 9457327 w 16989946"/>
              <a:gd name="connsiteY284" fmla="*/ 260333 h 308021"/>
              <a:gd name="connsiteX285" fmla="*/ 9453625 w 16989946"/>
              <a:gd name="connsiteY285" fmla="*/ 219127 h 308021"/>
              <a:gd name="connsiteX286" fmla="*/ 9551133 w 16989946"/>
              <a:gd name="connsiteY286" fmla="*/ 0 h 308021"/>
              <a:gd name="connsiteX287" fmla="*/ 9648641 w 16989946"/>
              <a:gd name="connsiteY287" fmla="*/ 219127 h 308021"/>
              <a:gd name="connsiteX288" fmla="*/ 9644013 w 16989946"/>
              <a:gd name="connsiteY288" fmla="*/ 270645 h 308021"/>
              <a:gd name="connsiteX289" fmla="*/ 9650339 w 16989946"/>
              <a:gd name="connsiteY289" fmla="*/ 261060 h 308021"/>
              <a:gd name="connsiteX290" fmla="*/ 9688293 w 16989946"/>
              <a:gd name="connsiteY290" fmla="*/ 243840 h 308021"/>
              <a:gd name="connsiteX291" fmla="*/ 9707944 w 16989946"/>
              <a:gd name="connsiteY291" fmla="*/ 248292 h 308021"/>
              <a:gd name="connsiteX292" fmla="*/ 9725206 w 16989946"/>
              <a:gd name="connsiteY292" fmla="*/ 260334 h 308021"/>
              <a:gd name="connsiteX293" fmla="*/ 9721504 w 16989946"/>
              <a:gd name="connsiteY293" fmla="*/ 219127 h 308021"/>
              <a:gd name="connsiteX294" fmla="*/ 9819011 w 16989946"/>
              <a:gd name="connsiteY294" fmla="*/ 0 h 308021"/>
              <a:gd name="connsiteX295" fmla="*/ 9916519 w 16989946"/>
              <a:gd name="connsiteY295" fmla="*/ 219127 h 308021"/>
              <a:gd name="connsiteX296" fmla="*/ 9911891 w 16989946"/>
              <a:gd name="connsiteY296" fmla="*/ 270645 h 308021"/>
              <a:gd name="connsiteX297" fmla="*/ 9918217 w 16989946"/>
              <a:gd name="connsiteY297" fmla="*/ 261060 h 308021"/>
              <a:gd name="connsiteX298" fmla="*/ 9956171 w 16989946"/>
              <a:gd name="connsiteY298" fmla="*/ 243840 h 308021"/>
              <a:gd name="connsiteX299" fmla="*/ 9975822 w 16989946"/>
              <a:gd name="connsiteY299" fmla="*/ 248292 h 308021"/>
              <a:gd name="connsiteX300" fmla="*/ 9993083 w 16989946"/>
              <a:gd name="connsiteY300" fmla="*/ 260333 h 308021"/>
              <a:gd name="connsiteX301" fmla="*/ 9989381 w 16989946"/>
              <a:gd name="connsiteY301" fmla="*/ 219127 h 308021"/>
              <a:gd name="connsiteX302" fmla="*/ 10086888 w 16989946"/>
              <a:gd name="connsiteY302" fmla="*/ 0 h 308021"/>
              <a:gd name="connsiteX303" fmla="*/ 10184397 w 16989946"/>
              <a:gd name="connsiteY303" fmla="*/ 219127 h 308021"/>
              <a:gd name="connsiteX304" fmla="*/ 10179769 w 16989946"/>
              <a:gd name="connsiteY304" fmla="*/ 270644 h 308021"/>
              <a:gd name="connsiteX305" fmla="*/ 10186094 w 16989946"/>
              <a:gd name="connsiteY305" fmla="*/ 261060 h 308021"/>
              <a:gd name="connsiteX306" fmla="*/ 10224048 w 16989946"/>
              <a:gd name="connsiteY306" fmla="*/ 243840 h 308021"/>
              <a:gd name="connsiteX307" fmla="*/ 10243700 w 16989946"/>
              <a:gd name="connsiteY307" fmla="*/ 248292 h 308021"/>
              <a:gd name="connsiteX308" fmla="*/ 10260961 w 16989946"/>
              <a:gd name="connsiteY308" fmla="*/ 260333 h 308021"/>
              <a:gd name="connsiteX309" fmla="*/ 10257259 w 16989946"/>
              <a:gd name="connsiteY309" fmla="*/ 219127 h 308021"/>
              <a:gd name="connsiteX310" fmla="*/ 10354767 w 16989946"/>
              <a:gd name="connsiteY310" fmla="*/ 0 h 308021"/>
              <a:gd name="connsiteX311" fmla="*/ 10452275 w 16989946"/>
              <a:gd name="connsiteY311" fmla="*/ 219127 h 308021"/>
              <a:gd name="connsiteX312" fmla="*/ 10447647 w 16989946"/>
              <a:gd name="connsiteY312" fmla="*/ 270645 h 308021"/>
              <a:gd name="connsiteX313" fmla="*/ 10453973 w 16989946"/>
              <a:gd name="connsiteY313" fmla="*/ 261060 h 308021"/>
              <a:gd name="connsiteX314" fmla="*/ 10491927 w 16989946"/>
              <a:gd name="connsiteY314" fmla="*/ 243840 h 308021"/>
              <a:gd name="connsiteX315" fmla="*/ 10511578 w 16989946"/>
              <a:gd name="connsiteY315" fmla="*/ 248292 h 308021"/>
              <a:gd name="connsiteX316" fmla="*/ 10528840 w 16989946"/>
              <a:gd name="connsiteY316" fmla="*/ 260334 h 308021"/>
              <a:gd name="connsiteX317" fmla="*/ 10525138 w 16989946"/>
              <a:gd name="connsiteY317" fmla="*/ 219127 h 308021"/>
              <a:gd name="connsiteX318" fmla="*/ 10622646 w 16989946"/>
              <a:gd name="connsiteY318" fmla="*/ 0 h 308021"/>
              <a:gd name="connsiteX319" fmla="*/ 10720153 w 16989946"/>
              <a:gd name="connsiteY319" fmla="*/ 219127 h 308021"/>
              <a:gd name="connsiteX320" fmla="*/ 10715525 w 16989946"/>
              <a:gd name="connsiteY320" fmla="*/ 270646 h 308021"/>
              <a:gd name="connsiteX321" fmla="*/ 10721852 w 16989946"/>
              <a:gd name="connsiteY321" fmla="*/ 261060 h 308021"/>
              <a:gd name="connsiteX322" fmla="*/ 10759806 w 16989946"/>
              <a:gd name="connsiteY322" fmla="*/ 243840 h 308021"/>
              <a:gd name="connsiteX323" fmla="*/ 10779457 w 16989946"/>
              <a:gd name="connsiteY323" fmla="*/ 248292 h 308021"/>
              <a:gd name="connsiteX324" fmla="*/ 10796718 w 16989946"/>
              <a:gd name="connsiteY324" fmla="*/ 260333 h 308021"/>
              <a:gd name="connsiteX325" fmla="*/ 10793016 w 16989946"/>
              <a:gd name="connsiteY325" fmla="*/ 219127 h 308021"/>
              <a:gd name="connsiteX326" fmla="*/ 10890524 w 16989946"/>
              <a:gd name="connsiteY326" fmla="*/ 0 h 308021"/>
              <a:gd name="connsiteX327" fmla="*/ 10988033 w 16989946"/>
              <a:gd name="connsiteY327" fmla="*/ 219127 h 308021"/>
              <a:gd name="connsiteX328" fmla="*/ 10983405 w 16989946"/>
              <a:gd name="connsiteY328" fmla="*/ 270643 h 308021"/>
              <a:gd name="connsiteX329" fmla="*/ 10989730 w 16989946"/>
              <a:gd name="connsiteY329" fmla="*/ 261060 h 308021"/>
              <a:gd name="connsiteX330" fmla="*/ 11027684 w 16989946"/>
              <a:gd name="connsiteY330" fmla="*/ 243840 h 308021"/>
              <a:gd name="connsiteX331" fmla="*/ 11047335 w 16989946"/>
              <a:gd name="connsiteY331" fmla="*/ 248292 h 308021"/>
              <a:gd name="connsiteX332" fmla="*/ 11064596 w 16989946"/>
              <a:gd name="connsiteY332" fmla="*/ 260333 h 308021"/>
              <a:gd name="connsiteX333" fmla="*/ 11060894 w 16989946"/>
              <a:gd name="connsiteY333" fmla="*/ 219127 h 308021"/>
              <a:gd name="connsiteX334" fmla="*/ 11158403 w 16989946"/>
              <a:gd name="connsiteY334" fmla="*/ 0 h 308021"/>
              <a:gd name="connsiteX335" fmla="*/ 11255910 w 16989946"/>
              <a:gd name="connsiteY335" fmla="*/ 219127 h 308021"/>
              <a:gd name="connsiteX336" fmla="*/ 11251282 w 16989946"/>
              <a:gd name="connsiteY336" fmla="*/ 270646 h 308021"/>
              <a:gd name="connsiteX337" fmla="*/ 11257608 w 16989946"/>
              <a:gd name="connsiteY337" fmla="*/ 261060 h 308021"/>
              <a:gd name="connsiteX338" fmla="*/ 11295563 w 16989946"/>
              <a:gd name="connsiteY338" fmla="*/ 243840 h 308021"/>
              <a:gd name="connsiteX339" fmla="*/ 11315214 w 16989946"/>
              <a:gd name="connsiteY339" fmla="*/ 248292 h 308021"/>
              <a:gd name="connsiteX340" fmla="*/ 11332475 w 16989946"/>
              <a:gd name="connsiteY340" fmla="*/ 260334 h 308021"/>
              <a:gd name="connsiteX341" fmla="*/ 11328773 w 16989946"/>
              <a:gd name="connsiteY341" fmla="*/ 219127 h 308021"/>
              <a:gd name="connsiteX342" fmla="*/ 11426281 w 16989946"/>
              <a:gd name="connsiteY342" fmla="*/ 0 h 308021"/>
              <a:gd name="connsiteX343" fmla="*/ 11523789 w 16989946"/>
              <a:gd name="connsiteY343" fmla="*/ 219127 h 308021"/>
              <a:gd name="connsiteX344" fmla="*/ 11519161 w 16989946"/>
              <a:gd name="connsiteY344" fmla="*/ 270645 h 308021"/>
              <a:gd name="connsiteX345" fmla="*/ 11525487 w 16989946"/>
              <a:gd name="connsiteY345" fmla="*/ 261060 h 308021"/>
              <a:gd name="connsiteX346" fmla="*/ 11563441 w 16989946"/>
              <a:gd name="connsiteY346" fmla="*/ 243840 h 308021"/>
              <a:gd name="connsiteX347" fmla="*/ 11583092 w 16989946"/>
              <a:gd name="connsiteY347" fmla="*/ 248292 h 308021"/>
              <a:gd name="connsiteX348" fmla="*/ 11600353 w 16989946"/>
              <a:gd name="connsiteY348" fmla="*/ 260333 h 308021"/>
              <a:gd name="connsiteX349" fmla="*/ 11596651 w 16989946"/>
              <a:gd name="connsiteY349" fmla="*/ 219127 h 308021"/>
              <a:gd name="connsiteX350" fmla="*/ 11694159 w 16989946"/>
              <a:gd name="connsiteY350" fmla="*/ 0 h 308021"/>
              <a:gd name="connsiteX351" fmla="*/ 11791667 w 16989946"/>
              <a:gd name="connsiteY351" fmla="*/ 219127 h 308021"/>
              <a:gd name="connsiteX352" fmla="*/ 11787039 w 16989946"/>
              <a:gd name="connsiteY352" fmla="*/ 270645 h 308021"/>
              <a:gd name="connsiteX353" fmla="*/ 11793365 w 16989946"/>
              <a:gd name="connsiteY353" fmla="*/ 261060 h 308021"/>
              <a:gd name="connsiteX354" fmla="*/ 11831319 w 16989946"/>
              <a:gd name="connsiteY354" fmla="*/ 243840 h 308021"/>
              <a:gd name="connsiteX355" fmla="*/ 11850970 w 16989946"/>
              <a:gd name="connsiteY355" fmla="*/ 248292 h 308021"/>
              <a:gd name="connsiteX356" fmla="*/ 11868230 w 16989946"/>
              <a:gd name="connsiteY356" fmla="*/ 260332 h 308021"/>
              <a:gd name="connsiteX357" fmla="*/ 11864528 w 16989946"/>
              <a:gd name="connsiteY357" fmla="*/ 219127 h 308021"/>
              <a:gd name="connsiteX358" fmla="*/ 11962036 w 16989946"/>
              <a:gd name="connsiteY358" fmla="*/ 0 h 308021"/>
              <a:gd name="connsiteX359" fmla="*/ 12059544 w 16989946"/>
              <a:gd name="connsiteY359" fmla="*/ 219127 h 308021"/>
              <a:gd name="connsiteX360" fmla="*/ 12054916 w 16989946"/>
              <a:gd name="connsiteY360" fmla="*/ 270645 h 308021"/>
              <a:gd name="connsiteX361" fmla="*/ 12061242 w 16989946"/>
              <a:gd name="connsiteY361" fmla="*/ 261060 h 308021"/>
              <a:gd name="connsiteX362" fmla="*/ 12099196 w 16989946"/>
              <a:gd name="connsiteY362" fmla="*/ 243840 h 308021"/>
              <a:gd name="connsiteX363" fmla="*/ 12118848 w 16989946"/>
              <a:gd name="connsiteY363" fmla="*/ 248292 h 308021"/>
              <a:gd name="connsiteX364" fmla="*/ 12136108 w 16989946"/>
              <a:gd name="connsiteY364" fmla="*/ 260333 h 308021"/>
              <a:gd name="connsiteX365" fmla="*/ 12132406 w 16989946"/>
              <a:gd name="connsiteY365" fmla="*/ 219127 h 308021"/>
              <a:gd name="connsiteX366" fmla="*/ 12229914 w 16989946"/>
              <a:gd name="connsiteY366" fmla="*/ 0 h 308021"/>
              <a:gd name="connsiteX367" fmla="*/ 12327422 w 16989946"/>
              <a:gd name="connsiteY367" fmla="*/ 219127 h 308021"/>
              <a:gd name="connsiteX368" fmla="*/ 12322794 w 16989946"/>
              <a:gd name="connsiteY368" fmla="*/ 270645 h 308021"/>
              <a:gd name="connsiteX369" fmla="*/ 12329120 w 16989946"/>
              <a:gd name="connsiteY369" fmla="*/ 261060 h 308021"/>
              <a:gd name="connsiteX370" fmla="*/ 12367074 w 16989946"/>
              <a:gd name="connsiteY370" fmla="*/ 243840 h 308021"/>
              <a:gd name="connsiteX371" fmla="*/ 12386726 w 16989946"/>
              <a:gd name="connsiteY371" fmla="*/ 248292 h 308021"/>
              <a:gd name="connsiteX372" fmla="*/ 12403987 w 16989946"/>
              <a:gd name="connsiteY372" fmla="*/ 260334 h 308021"/>
              <a:gd name="connsiteX373" fmla="*/ 12400285 w 16989946"/>
              <a:gd name="connsiteY373" fmla="*/ 219127 h 308021"/>
              <a:gd name="connsiteX374" fmla="*/ 12497793 w 16989946"/>
              <a:gd name="connsiteY374" fmla="*/ 0 h 308021"/>
              <a:gd name="connsiteX375" fmla="*/ 12595301 w 16989946"/>
              <a:gd name="connsiteY375" fmla="*/ 219127 h 308021"/>
              <a:gd name="connsiteX376" fmla="*/ 12590673 w 16989946"/>
              <a:gd name="connsiteY376" fmla="*/ 270645 h 308021"/>
              <a:gd name="connsiteX377" fmla="*/ 12596999 w 16989946"/>
              <a:gd name="connsiteY377" fmla="*/ 261060 h 308021"/>
              <a:gd name="connsiteX378" fmla="*/ 12634953 w 16989946"/>
              <a:gd name="connsiteY378" fmla="*/ 243840 h 308021"/>
              <a:gd name="connsiteX379" fmla="*/ 12654605 w 16989946"/>
              <a:gd name="connsiteY379" fmla="*/ 248292 h 308021"/>
              <a:gd name="connsiteX380" fmla="*/ 12671865 w 16989946"/>
              <a:gd name="connsiteY380" fmla="*/ 260333 h 308021"/>
              <a:gd name="connsiteX381" fmla="*/ 12668163 w 16989946"/>
              <a:gd name="connsiteY381" fmla="*/ 219127 h 308021"/>
              <a:gd name="connsiteX382" fmla="*/ 12765671 w 16989946"/>
              <a:gd name="connsiteY382" fmla="*/ 0 h 308021"/>
              <a:gd name="connsiteX383" fmla="*/ 12863179 w 16989946"/>
              <a:gd name="connsiteY383" fmla="*/ 219127 h 308021"/>
              <a:gd name="connsiteX384" fmla="*/ 12858551 w 16989946"/>
              <a:gd name="connsiteY384" fmla="*/ 270645 h 308021"/>
              <a:gd name="connsiteX385" fmla="*/ 12864877 w 16989946"/>
              <a:gd name="connsiteY385" fmla="*/ 261060 h 308021"/>
              <a:gd name="connsiteX386" fmla="*/ 12902831 w 16989946"/>
              <a:gd name="connsiteY386" fmla="*/ 243840 h 308021"/>
              <a:gd name="connsiteX387" fmla="*/ 12922482 w 16989946"/>
              <a:gd name="connsiteY387" fmla="*/ 248292 h 308021"/>
              <a:gd name="connsiteX388" fmla="*/ 12939743 w 16989946"/>
              <a:gd name="connsiteY388" fmla="*/ 260333 h 308021"/>
              <a:gd name="connsiteX389" fmla="*/ 12936041 w 16989946"/>
              <a:gd name="connsiteY389" fmla="*/ 219127 h 308021"/>
              <a:gd name="connsiteX390" fmla="*/ 13033549 w 16989946"/>
              <a:gd name="connsiteY390" fmla="*/ 0 h 308021"/>
              <a:gd name="connsiteX391" fmla="*/ 13131057 w 16989946"/>
              <a:gd name="connsiteY391" fmla="*/ 219127 h 308021"/>
              <a:gd name="connsiteX392" fmla="*/ 13126429 w 16989946"/>
              <a:gd name="connsiteY392" fmla="*/ 270645 h 308021"/>
              <a:gd name="connsiteX393" fmla="*/ 13132755 w 16989946"/>
              <a:gd name="connsiteY393" fmla="*/ 261060 h 308021"/>
              <a:gd name="connsiteX394" fmla="*/ 13170709 w 16989946"/>
              <a:gd name="connsiteY394" fmla="*/ 243840 h 308021"/>
              <a:gd name="connsiteX395" fmla="*/ 13190360 w 16989946"/>
              <a:gd name="connsiteY395" fmla="*/ 248292 h 308021"/>
              <a:gd name="connsiteX396" fmla="*/ 13207622 w 16989946"/>
              <a:gd name="connsiteY396" fmla="*/ 260334 h 308021"/>
              <a:gd name="connsiteX397" fmla="*/ 13203920 w 16989946"/>
              <a:gd name="connsiteY397" fmla="*/ 219127 h 308021"/>
              <a:gd name="connsiteX398" fmla="*/ 13301428 w 16989946"/>
              <a:gd name="connsiteY398" fmla="*/ 0 h 308021"/>
              <a:gd name="connsiteX399" fmla="*/ 13398936 w 16989946"/>
              <a:gd name="connsiteY399" fmla="*/ 219127 h 308021"/>
              <a:gd name="connsiteX400" fmla="*/ 13394308 w 16989946"/>
              <a:gd name="connsiteY400" fmla="*/ 270645 h 308021"/>
              <a:gd name="connsiteX401" fmla="*/ 13400634 w 16989946"/>
              <a:gd name="connsiteY401" fmla="*/ 261060 h 308021"/>
              <a:gd name="connsiteX402" fmla="*/ 13438588 w 16989946"/>
              <a:gd name="connsiteY402" fmla="*/ 243840 h 308021"/>
              <a:gd name="connsiteX403" fmla="*/ 13458239 w 16989946"/>
              <a:gd name="connsiteY403" fmla="*/ 248292 h 308021"/>
              <a:gd name="connsiteX404" fmla="*/ 13475500 w 16989946"/>
              <a:gd name="connsiteY404" fmla="*/ 260333 h 308021"/>
              <a:gd name="connsiteX405" fmla="*/ 13471798 w 16989946"/>
              <a:gd name="connsiteY405" fmla="*/ 219127 h 308021"/>
              <a:gd name="connsiteX406" fmla="*/ 13569306 w 16989946"/>
              <a:gd name="connsiteY406" fmla="*/ 0 h 308021"/>
              <a:gd name="connsiteX407" fmla="*/ 13666814 w 16989946"/>
              <a:gd name="connsiteY407" fmla="*/ 219127 h 308021"/>
              <a:gd name="connsiteX408" fmla="*/ 13662186 w 16989946"/>
              <a:gd name="connsiteY408" fmla="*/ 270645 h 308021"/>
              <a:gd name="connsiteX409" fmla="*/ 13668512 w 16989946"/>
              <a:gd name="connsiteY409" fmla="*/ 261060 h 308021"/>
              <a:gd name="connsiteX410" fmla="*/ 13706466 w 16989946"/>
              <a:gd name="connsiteY410" fmla="*/ 243840 h 308021"/>
              <a:gd name="connsiteX411" fmla="*/ 13726117 w 16989946"/>
              <a:gd name="connsiteY411" fmla="*/ 248292 h 308021"/>
              <a:gd name="connsiteX412" fmla="*/ 13743378 w 16989946"/>
              <a:gd name="connsiteY412" fmla="*/ 260333 h 308021"/>
              <a:gd name="connsiteX413" fmla="*/ 13739676 w 16989946"/>
              <a:gd name="connsiteY413" fmla="*/ 219127 h 308021"/>
              <a:gd name="connsiteX414" fmla="*/ 13837184 w 16989946"/>
              <a:gd name="connsiteY414" fmla="*/ 0 h 308021"/>
              <a:gd name="connsiteX415" fmla="*/ 13934692 w 16989946"/>
              <a:gd name="connsiteY415" fmla="*/ 219127 h 308021"/>
              <a:gd name="connsiteX416" fmla="*/ 13930064 w 16989946"/>
              <a:gd name="connsiteY416" fmla="*/ 270645 h 308021"/>
              <a:gd name="connsiteX417" fmla="*/ 13936390 w 16989946"/>
              <a:gd name="connsiteY417" fmla="*/ 261060 h 308021"/>
              <a:gd name="connsiteX418" fmla="*/ 13974344 w 16989946"/>
              <a:gd name="connsiteY418" fmla="*/ 243840 h 308021"/>
              <a:gd name="connsiteX419" fmla="*/ 13993995 w 16989946"/>
              <a:gd name="connsiteY419" fmla="*/ 248292 h 308021"/>
              <a:gd name="connsiteX420" fmla="*/ 14011257 w 16989946"/>
              <a:gd name="connsiteY420" fmla="*/ 260334 h 308021"/>
              <a:gd name="connsiteX421" fmla="*/ 14007555 w 16989946"/>
              <a:gd name="connsiteY421" fmla="*/ 219127 h 308021"/>
              <a:gd name="connsiteX422" fmla="*/ 14105063 w 16989946"/>
              <a:gd name="connsiteY422" fmla="*/ 0 h 308021"/>
              <a:gd name="connsiteX423" fmla="*/ 14202571 w 16989946"/>
              <a:gd name="connsiteY423" fmla="*/ 219127 h 308021"/>
              <a:gd name="connsiteX424" fmla="*/ 14197943 w 16989946"/>
              <a:gd name="connsiteY424" fmla="*/ 270645 h 308021"/>
              <a:gd name="connsiteX425" fmla="*/ 14204269 w 16989946"/>
              <a:gd name="connsiteY425" fmla="*/ 261060 h 308021"/>
              <a:gd name="connsiteX426" fmla="*/ 14242223 w 16989946"/>
              <a:gd name="connsiteY426" fmla="*/ 243840 h 308021"/>
              <a:gd name="connsiteX427" fmla="*/ 14261874 w 16989946"/>
              <a:gd name="connsiteY427" fmla="*/ 248292 h 308021"/>
              <a:gd name="connsiteX428" fmla="*/ 14279135 w 16989946"/>
              <a:gd name="connsiteY428" fmla="*/ 260333 h 308021"/>
              <a:gd name="connsiteX429" fmla="*/ 14275433 w 16989946"/>
              <a:gd name="connsiteY429" fmla="*/ 219127 h 308021"/>
              <a:gd name="connsiteX430" fmla="*/ 14372941 w 16989946"/>
              <a:gd name="connsiteY430" fmla="*/ 0 h 308021"/>
              <a:gd name="connsiteX431" fmla="*/ 14470449 w 16989946"/>
              <a:gd name="connsiteY431" fmla="*/ 219127 h 308021"/>
              <a:gd name="connsiteX432" fmla="*/ 14465821 w 16989946"/>
              <a:gd name="connsiteY432" fmla="*/ 270645 h 308021"/>
              <a:gd name="connsiteX433" fmla="*/ 14472147 w 16989946"/>
              <a:gd name="connsiteY433" fmla="*/ 261060 h 308021"/>
              <a:gd name="connsiteX434" fmla="*/ 14510101 w 16989946"/>
              <a:gd name="connsiteY434" fmla="*/ 243840 h 308021"/>
              <a:gd name="connsiteX435" fmla="*/ 14529752 w 16989946"/>
              <a:gd name="connsiteY435" fmla="*/ 248292 h 308021"/>
              <a:gd name="connsiteX436" fmla="*/ 14547013 w 16989946"/>
              <a:gd name="connsiteY436" fmla="*/ 260333 h 308021"/>
              <a:gd name="connsiteX437" fmla="*/ 14543311 w 16989946"/>
              <a:gd name="connsiteY437" fmla="*/ 219127 h 308021"/>
              <a:gd name="connsiteX438" fmla="*/ 14640819 w 16989946"/>
              <a:gd name="connsiteY438" fmla="*/ 0 h 308021"/>
              <a:gd name="connsiteX439" fmla="*/ 14738327 w 16989946"/>
              <a:gd name="connsiteY439" fmla="*/ 219127 h 308021"/>
              <a:gd name="connsiteX440" fmla="*/ 14733699 w 16989946"/>
              <a:gd name="connsiteY440" fmla="*/ 270645 h 308021"/>
              <a:gd name="connsiteX441" fmla="*/ 14740025 w 16989946"/>
              <a:gd name="connsiteY441" fmla="*/ 261060 h 308021"/>
              <a:gd name="connsiteX442" fmla="*/ 14777979 w 16989946"/>
              <a:gd name="connsiteY442" fmla="*/ 243840 h 308021"/>
              <a:gd name="connsiteX443" fmla="*/ 14797630 w 16989946"/>
              <a:gd name="connsiteY443" fmla="*/ 248292 h 308021"/>
              <a:gd name="connsiteX444" fmla="*/ 14814892 w 16989946"/>
              <a:gd name="connsiteY444" fmla="*/ 260334 h 308021"/>
              <a:gd name="connsiteX445" fmla="*/ 14811190 w 16989946"/>
              <a:gd name="connsiteY445" fmla="*/ 219127 h 308021"/>
              <a:gd name="connsiteX446" fmla="*/ 14908698 w 16989946"/>
              <a:gd name="connsiteY446" fmla="*/ 0 h 308021"/>
              <a:gd name="connsiteX447" fmla="*/ 15006206 w 16989946"/>
              <a:gd name="connsiteY447" fmla="*/ 219127 h 308021"/>
              <a:gd name="connsiteX448" fmla="*/ 15001578 w 16989946"/>
              <a:gd name="connsiteY448" fmla="*/ 270645 h 308021"/>
              <a:gd name="connsiteX449" fmla="*/ 15007904 w 16989946"/>
              <a:gd name="connsiteY449" fmla="*/ 261060 h 308021"/>
              <a:gd name="connsiteX450" fmla="*/ 15045858 w 16989946"/>
              <a:gd name="connsiteY450" fmla="*/ 243840 h 308021"/>
              <a:gd name="connsiteX451" fmla="*/ 15065509 w 16989946"/>
              <a:gd name="connsiteY451" fmla="*/ 248292 h 308021"/>
              <a:gd name="connsiteX452" fmla="*/ 15082770 w 16989946"/>
              <a:gd name="connsiteY452" fmla="*/ 260333 h 308021"/>
              <a:gd name="connsiteX453" fmla="*/ 15079068 w 16989946"/>
              <a:gd name="connsiteY453" fmla="*/ 219127 h 308021"/>
              <a:gd name="connsiteX454" fmla="*/ 15176576 w 16989946"/>
              <a:gd name="connsiteY454" fmla="*/ 0 h 308021"/>
              <a:gd name="connsiteX455" fmla="*/ 15274084 w 16989946"/>
              <a:gd name="connsiteY455" fmla="*/ 219127 h 308021"/>
              <a:gd name="connsiteX456" fmla="*/ 15269456 w 16989946"/>
              <a:gd name="connsiteY456" fmla="*/ 270645 h 308021"/>
              <a:gd name="connsiteX457" fmla="*/ 15275782 w 16989946"/>
              <a:gd name="connsiteY457" fmla="*/ 261060 h 308021"/>
              <a:gd name="connsiteX458" fmla="*/ 15313736 w 16989946"/>
              <a:gd name="connsiteY458" fmla="*/ 243840 h 308021"/>
              <a:gd name="connsiteX459" fmla="*/ 15333387 w 16989946"/>
              <a:gd name="connsiteY459" fmla="*/ 248292 h 308021"/>
              <a:gd name="connsiteX460" fmla="*/ 15350648 w 16989946"/>
              <a:gd name="connsiteY460" fmla="*/ 260333 h 308021"/>
              <a:gd name="connsiteX461" fmla="*/ 15346946 w 16989946"/>
              <a:gd name="connsiteY461" fmla="*/ 219127 h 308021"/>
              <a:gd name="connsiteX462" fmla="*/ 15444454 w 16989946"/>
              <a:gd name="connsiteY462" fmla="*/ 0 h 308021"/>
              <a:gd name="connsiteX463" fmla="*/ 15541962 w 16989946"/>
              <a:gd name="connsiteY463" fmla="*/ 219127 h 308021"/>
              <a:gd name="connsiteX464" fmla="*/ 15537334 w 16989946"/>
              <a:gd name="connsiteY464" fmla="*/ 270645 h 308021"/>
              <a:gd name="connsiteX465" fmla="*/ 15543660 w 16989946"/>
              <a:gd name="connsiteY465" fmla="*/ 261060 h 308021"/>
              <a:gd name="connsiteX466" fmla="*/ 15581614 w 16989946"/>
              <a:gd name="connsiteY466" fmla="*/ 243840 h 308021"/>
              <a:gd name="connsiteX467" fmla="*/ 15601265 w 16989946"/>
              <a:gd name="connsiteY467" fmla="*/ 248292 h 308021"/>
              <a:gd name="connsiteX468" fmla="*/ 15618527 w 16989946"/>
              <a:gd name="connsiteY468" fmla="*/ 260334 h 308021"/>
              <a:gd name="connsiteX469" fmla="*/ 15614825 w 16989946"/>
              <a:gd name="connsiteY469" fmla="*/ 219127 h 308021"/>
              <a:gd name="connsiteX470" fmla="*/ 15712333 w 16989946"/>
              <a:gd name="connsiteY470" fmla="*/ 0 h 308021"/>
              <a:gd name="connsiteX471" fmla="*/ 15809841 w 16989946"/>
              <a:gd name="connsiteY471" fmla="*/ 219127 h 308021"/>
              <a:gd name="connsiteX472" fmla="*/ 15805213 w 16989946"/>
              <a:gd name="connsiteY472" fmla="*/ 270645 h 308021"/>
              <a:gd name="connsiteX473" fmla="*/ 15811539 w 16989946"/>
              <a:gd name="connsiteY473" fmla="*/ 261060 h 308021"/>
              <a:gd name="connsiteX474" fmla="*/ 15849493 w 16989946"/>
              <a:gd name="connsiteY474" fmla="*/ 243840 h 308021"/>
              <a:gd name="connsiteX475" fmla="*/ 15869144 w 16989946"/>
              <a:gd name="connsiteY475" fmla="*/ 248292 h 308021"/>
              <a:gd name="connsiteX476" fmla="*/ 15886406 w 16989946"/>
              <a:gd name="connsiteY476" fmla="*/ 260333 h 308021"/>
              <a:gd name="connsiteX477" fmla="*/ 15882702 w 16989946"/>
              <a:gd name="connsiteY477" fmla="*/ 219127 h 308021"/>
              <a:gd name="connsiteX478" fmla="*/ 15980210 w 16989946"/>
              <a:gd name="connsiteY478" fmla="*/ 0 h 308021"/>
              <a:gd name="connsiteX479" fmla="*/ 16077718 w 16989946"/>
              <a:gd name="connsiteY479" fmla="*/ 219127 h 308021"/>
              <a:gd name="connsiteX480" fmla="*/ 16073090 w 16989946"/>
              <a:gd name="connsiteY480" fmla="*/ 270645 h 308021"/>
              <a:gd name="connsiteX481" fmla="*/ 16079418 w 16989946"/>
              <a:gd name="connsiteY481" fmla="*/ 261060 h 308021"/>
              <a:gd name="connsiteX482" fmla="*/ 16117370 w 16989946"/>
              <a:gd name="connsiteY482" fmla="*/ 243840 h 308021"/>
              <a:gd name="connsiteX483" fmla="*/ 16137022 w 16989946"/>
              <a:gd name="connsiteY483" fmla="*/ 248292 h 308021"/>
              <a:gd name="connsiteX484" fmla="*/ 16154282 w 16989946"/>
              <a:gd name="connsiteY484" fmla="*/ 260333 h 308021"/>
              <a:gd name="connsiteX485" fmla="*/ 16150582 w 16989946"/>
              <a:gd name="connsiteY485" fmla="*/ 219127 h 308021"/>
              <a:gd name="connsiteX486" fmla="*/ 16248090 w 16989946"/>
              <a:gd name="connsiteY486" fmla="*/ 0 h 308021"/>
              <a:gd name="connsiteX487" fmla="*/ 16345598 w 16989946"/>
              <a:gd name="connsiteY487" fmla="*/ 219127 h 308021"/>
              <a:gd name="connsiteX488" fmla="*/ 16340970 w 16989946"/>
              <a:gd name="connsiteY488" fmla="*/ 270645 h 308021"/>
              <a:gd name="connsiteX489" fmla="*/ 16347294 w 16989946"/>
              <a:gd name="connsiteY489" fmla="*/ 261060 h 308021"/>
              <a:gd name="connsiteX490" fmla="*/ 16385250 w 16989946"/>
              <a:gd name="connsiteY490" fmla="*/ 243840 h 308021"/>
              <a:gd name="connsiteX491" fmla="*/ 16404900 w 16989946"/>
              <a:gd name="connsiteY491" fmla="*/ 248292 h 308021"/>
              <a:gd name="connsiteX492" fmla="*/ 16422162 w 16989946"/>
              <a:gd name="connsiteY492" fmla="*/ 260334 h 308021"/>
              <a:gd name="connsiteX493" fmla="*/ 16418460 w 16989946"/>
              <a:gd name="connsiteY493" fmla="*/ 219127 h 308021"/>
              <a:gd name="connsiteX494" fmla="*/ 16515968 w 16989946"/>
              <a:gd name="connsiteY494" fmla="*/ 0 h 308021"/>
              <a:gd name="connsiteX495" fmla="*/ 16613476 w 16989946"/>
              <a:gd name="connsiteY495" fmla="*/ 219127 h 308021"/>
              <a:gd name="connsiteX496" fmla="*/ 16608848 w 16989946"/>
              <a:gd name="connsiteY496" fmla="*/ 270645 h 308021"/>
              <a:gd name="connsiteX497" fmla="*/ 16615174 w 16989946"/>
              <a:gd name="connsiteY497" fmla="*/ 261060 h 308021"/>
              <a:gd name="connsiteX498" fmla="*/ 16653128 w 16989946"/>
              <a:gd name="connsiteY498" fmla="*/ 243840 h 308021"/>
              <a:gd name="connsiteX499" fmla="*/ 16672778 w 16989946"/>
              <a:gd name="connsiteY499" fmla="*/ 248292 h 308021"/>
              <a:gd name="connsiteX500" fmla="*/ 16690030 w 16989946"/>
              <a:gd name="connsiteY500" fmla="*/ 260327 h 308021"/>
              <a:gd name="connsiteX501" fmla="*/ 16686330 w 16989946"/>
              <a:gd name="connsiteY501" fmla="*/ 219127 h 308021"/>
              <a:gd name="connsiteX502" fmla="*/ 16783838 w 16989946"/>
              <a:gd name="connsiteY502" fmla="*/ 0 h 308021"/>
              <a:gd name="connsiteX503" fmla="*/ 16881346 w 16989946"/>
              <a:gd name="connsiteY503" fmla="*/ 219127 h 308021"/>
              <a:gd name="connsiteX504" fmla="*/ 16876718 w 16989946"/>
              <a:gd name="connsiteY504" fmla="*/ 270645 h 308021"/>
              <a:gd name="connsiteX505" fmla="*/ 16883042 w 16989946"/>
              <a:gd name="connsiteY505" fmla="*/ 261060 h 308021"/>
              <a:gd name="connsiteX506" fmla="*/ 16920998 w 16989946"/>
              <a:gd name="connsiteY506" fmla="*/ 243840 h 308021"/>
              <a:gd name="connsiteX507" fmla="*/ 16989946 w 16989946"/>
              <a:gd name="connsiteY507" fmla="*/ 308021 h 308021"/>
              <a:gd name="connsiteX0" fmla="*/ 0 w 16989946"/>
              <a:gd name="connsiteY0" fmla="*/ 270645 h 308021"/>
              <a:gd name="connsiteX1" fmla="*/ 6326 w 16989946"/>
              <a:gd name="connsiteY1" fmla="*/ 261060 h 308021"/>
              <a:gd name="connsiteX2" fmla="*/ 44280 w 16989946"/>
              <a:gd name="connsiteY2" fmla="*/ 243840 h 308021"/>
              <a:gd name="connsiteX3" fmla="*/ 63931 w 16989946"/>
              <a:gd name="connsiteY3" fmla="*/ 248292 h 308021"/>
              <a:gd name="connsiteX4" fmla="*/ 81192 w 16989946"/>
              <a:gd name="connsiteY4" fmla="*/ 260333 h 308021"/>
              <a:gd name="connsiteX5" fmla="*/ 77490 w 16989946"/>
              <a:gd name="connsiteY5" fmla="*/ 219127 h 308021"/>
              <a:gd name="connsiteX6" fmla="*/ 174998 w 16989946"/>
              <a:gd name="connsiteY6" fmla="*/ 0 h 308021"/>
              <a:gd name="connsiteX7" fmla="*/ 272506 w 16989946"/>
              <a:gd name="connsiteY7" fmla="*/ 219127 h 308021"/>
              <a:gd name="connsiteX8" fmla="*/ 267878 w 16989946"/>
              <a:gd name="connsiteY8" fmla="*/ 270645 h 308021"/>
              <a:gd name="connsiteX9" fmla="*/ 274204 w 16989946"/>
              <a:gd name="connsiteY9" fmla="*/ 261060 h 308021"/>
              <a:gd name="connsiteX10" fmla="*/ 312158 w 16989946"/>
              <a:gd name="connsiteY10" fmla="*/ 243840 h 308021"/>
              <a:gd name="connsiteX11" fmla="*/ 331809 w 16989946"/>
              <a:gd name="connsiteY11" fmla="*/ 248292 h 308021"/>
              <a:gd name="connsiteX12" fmla="*/ 349071 w 16989946"/>
              <a:gd name="connsiteY12" fmla="*/ 260334 h 308021"/>
              <a:gd name="connsiteX13" fmla="*/ 345369 w 16989946"/>
              <a:gd name="connsiteY13" fmla="*/ 219127 h 308021"/>
              <a:gd name="connsiteX14" fmla="*/ 442877 w 16989946"/>
              <a:gd name="connsiteY14" fmla="*/ 0 h 308021"/>
              <a:gd name="connsiteX15" fmla="*/ 540385 w 16989946"/>
              <a:gd name="connsiteY15" fmla="*/ 219127 h 308021"/>
              <a:gd name="connsiteX16" fmla="*/ 535757 w 16989946"/>
              <a:gd name="connsiteY16" fmla="*/ 270645 h 308021"/>
              <a:gd name="connsiteX17" fmla="*/ 542083 w 16989946"/>
              <a:gd name="connsiteY17" fmla="*/ 261060 h 308021"/>
              <a:gd name="connsiteX18" fmla="*/ 580037 w 16989946"/>
              <a:gd name="connsiteY18" fmla="*/ 243840 h 308021"/>
              <a:gd name="connsiteX19" fmla="*/ 599688 w 16989946"/>
              <a:gd name="connsiteY19" fmla="*/ 248292 h 308021"/>
              <a:gd name="connsiteX20" fmla="*/ 616949 w 16989946"/>
              <a:gd name="connsiteY20" fmla="*/ 260333 h 308021"/>
              <a:gd name="connsiteX21" fmla="*/ 613247 w 16989946"/>
              <a:gd name="connsiteY21" fmla="*/ 219127 h 308021"/>
              <a:gd name="connsiteX22" fmla="*/ 710755 w 16989946"/>
              <a:gd name="connsiteY22" fmla="*/ 0 h 308021"/>
              <a:gd name="connsiteX23" fmla="*/ 808263 w 16989946"/>
              <a:gd name="connsiteY23" fmla="*/ 219127 h 308021"/>
              <a:gd name="connsiteX24" fmla="*/ 803635 w 16989946"/>
              <a:gd name="connsiteY24" fmla="*/ 270645 h 308021"/>
              <a:gd name="connsiteX25" fmla="*/ 809961 w 16989946"/>
              <a:gd name="connsiteY25" fmla="*/ 261060 h 308021"/>
              <a:gd name="connsiteX26" fmla="*/ 847915 w 16989946"/>
              <a:gd name="connsiteY26" fmla="*/ 243840 h 308021"/>
              <a:gd name="connsiteX27" fmla="*/ 867566 w 16989946"/>
              <a:gd name="connsiteY27" fmla="*/ 248292 h 308021"/>
              <a:gd name="connsiteX28" fmla="*/ 884827 w 16989946"/>
              <a:gd name="connsiteY28" fmla="*/ 260333 h 308021"/>
              <a:gd name="connsiteX29" fmla="*/ 881125 w 16989946"/>
              <a:gd name="connsiteY29" fmla="*/ 219127 h 308021"/>
              <a:gd name="connsiteX30" fmla="*/ 978633 w 16989946"/>
              <a:gd name="connsiteY30" fmla="*/ 0 h 308021"/>
              <a:gd name="connsiteX31" fmla="*/ 1076141 w 16989946"/>
              <a:gd name="connsiteY31" fmla="*/ 219127 h 308021"/>
              <a:gd name="connsiteX32" fmla="*/ 1071513 w 16989946"/>
              <a:gd name="connsiteY32" fmla="*/ 270645 h 308021"/>
              <a:gd name="connsiteX33" fmla="*/ 1077839 w 16989946"/>
              <a:gd name="connsiteY33" fmla="*/ 261060 h 308021"/>
              <a:gd name="connsiteX34" fmla="*/ 1115793 w 16989946"/>
              <a:gd name="connsiteY34" fmla="*/ 243840 h 308021"/>
              <a:gd name="connsiteX35" fmla="*/ 1135444 w 16989946"/>
              <a:gd name="connsiteY35" fmla="*/ 248292 h 308021"/>
              <a:gd name="connsiteX36" fmla="*/ 1152706 w 16989946"/>
              <a:gd name="connsiteY36" fmla="*/ 260334 h 308021"/>
              <a:gd name="connsiteX37" fmla="*/ 1149004 w 16989946"/>
              <a:gd name="connsiteY37" fmla="*/ 219127 h 308021"/>
              <a:gd name="connsiteX38" fmla="*/ 1246512 w 16989946"/>
              <a:gd name="connsiteY38" fmla="*/ 0 h 308021"/>
              <a:gd name="connsiteX39" fmla="*/ 1344019 w 16989946"/>
              <a:gd name="connsiteY39" fmla="*/ 219127 h 308021"/>
              <a:gd name="connsiteX40" fmla="*/ 1339391 w 16989946"/>
              <a:gd name="connsiteY40" fmla="*/ 270645 h 308021"/>
              <a:gd name="connsiteX41" fmla="*/ 1345717 w 16989946"/>
              <a:gd name="connsiteY41" fmla="*/ 261060 h 308021"/>
              <a:gd name="connsiteX42" fmla="*/ 1383671 w 16989946"/>
              <a:gd name="connsiteY42" fmla="*/ 243840 h 308021"/>
              <a:gd name="connsiteX43" fmla="*/ 1403322 w 16989946"/>
              <a:gd name="connsiteY43" fmla="*/ 248292 h 308021"/>
              <a:gd name="connsiteX44" fmla="*/ 1420584 w 16989946"/>
              <a:gd name="connsiteY44" fmla="*/ 260333 h 308021"/>
              <a:gd name="connsiteX45" fmla="*/ 1416881 w 16989946"/>
              <a:gd name="connsiteY45" fmla="*/ 219127 h 308021"/>
              <a:gd name="connsiteX46" fmla="*/ 1514388 w 16989946"/>
              <a:gd name="connsiteY46" fmla="*/ 0 h 308021"/>
              <a:gd name="connsiteX47" fmla="*/ 1611897 w 16989946"/>
              <a:gd name="connsiteY47" fmla="*/ 219127 h 308021"/>
              <a:gd name="connsiteX48" fmla="*/ 1607270 w 16989946"/>
              <a:gd name="connsiteY48" fmla="*/ 270644 h 308021"/>
              <a:gd name="connsiteX49" fmla="*/ 1613594 w 16989946"/>
              <a:gd name="connsiteY49" fmla="*/ 261060 h 308021"/>
              <a:gd name="connsiteX50" fmla="*/ 1651548 w 16989946"/>
              <a:gd name="connsiteY50" fmla="*/ 243840 h 308021"/>
              <a:gd name="connsiteX51" fmla="*/ 1671200 w 16989946"/>
              <a:gd name="connsiteY51" fmla="*/ 248292 h 308021"/>
              <a:gd name="connsiteX52" fmla="*/ 1688461 w 16989946"/>
              <a:gd name="connsiteY52" fmla="*/ 260333 h 308021"/>
              <a:gd name="connsiteX53" fmla="*/ 1684760 w 16989946"/>
              <a:gd name="connsiteY53" fmla="*/ 219127 h 308021"/>
              <a:gd name="connsiteX54" fmla="*/ 1782268 w 16989946"/>
              <a:gd name="connsiteY54" fmla="*/ 0 h 308021"/>
              <a:gd name="connsiteX55" fmla="*/ 1879775 w 16989946"/>
              <a:gd name="connsiteY55" fmla="*/ 219127 h 308021"/>
              <a:gd name="connsiteX56" fmla="*/ 1875147 w 16989946"/>
              <a:gd name="connsiteY56" fmla="*/ 270645 h 308021"/>
              <a:gd name="connsiteX57" fmla="*/ 1881473 w 16989946"/>
              <a:gd name="connsiteY57" fmla="*/ 261060 h 308021"/>
              <a:gd name="connsiteX58" fmla="*/ 1919427 w 16989946"/>
              <a:gd name="connsiteY58" fmla="*/ 243840 h 308021"/>
              <a:gd name="connsiteX59" fmla="*/ 1939078 w 16989946"/>
              <a:gd name="connsiteY59" fmla="*/ 248292 h 308021"/>
              <a:gd name="connsiteX60" fmla="*/ 1956341 w 16989946"/>
              <a:gd name="connsiteY60" fmla="*/ 260334 h 308021"/>
              <a:gd name="connsiteX61" fmla="*/ 1952638 w 16989946"/>
              <a:gd name="connsiteY61" fmla="*/ 219127 h 308021"/>
              <a:gd name="connsiteX62" fmla="*/ 2050146 w 16989946"/>
              <a:gd name="connsiteY62" fmla="*/ 0 h 308021"/>
              <a:gd name="connsiteX63" fmla="*/ 2147653 w 16989946"/>
              <a:gd name="connsiteY63" fmla="*/ 219127 h 308021"/>
              <a:gd name="connsiteX64" fmla="*/ 2143026 w 16989946"/>
              <a:gd name="connsiteY64" fmla="*/ 270646 h 308021"/>
              <a:gd name="connsiteX65" fmla="*/ 2149353 w 16989946"/>
              <a:gd name="connsiteY65" fmla="*/ 261060 h 308021"/>
              <a:gd name="connsiteX66" fmla="*/ 2187306 w 16989946"/>
              <a:gd name="connsiteY66" fmla="*/ 243840 h 308021"/>
              <a:gd name="connsiteX67" fmla="*/ 2206958 w 16989946"/>
              <a:gd name="connsiteY67" fmla="*/ 248292 h 308021"/>
              <a:gd name="connsiteX68" fmla="*/ 2224218 w 16989946"/>
              <a:gd name="connsiteY68" fmla="*/ 260333 h 308021"/>
              <a:gd name="connsiteX69" fmla="*/ 2220517 w 16989946"/>
              <a:gd name="connsiteY69" fmla="*/ 219127 h 308021"/>
              <a:gd name="connsiteX70" fmla="*/ 2318025 w 16989946"/>
              <a:gd name="connsiteY70" fmla="*/ 0 h 308021"/>
              <a:gd name="connsiteX71" fmla="*/ 2415533 w 16989946"/>
              <a:gd name="connsiteY71" fmla="*/ 219127 h 308021"/>
              <a:gd name="connsiteX72" fmla="*/ 2410905 w 16989946"/>
              <a:gd name="connsiteY72" fmla="*/ 270643 h 308021"/>
              <a:gd name="connsiteX73" fmla="*/ 2417230 w 16989946"/>
              <a:gd name="connsiteY73" fmla="*/ 261060 h 308021"/>
              <a:gd name="connsiteX74" fmla="*/ 2455184 w 16989946"/>
              <a:gd name="connsiteY74" fmla="*/ 243840 h 308021"/>
              <a:gd name="connsiteX75" fmla="*/ 2474835 w 16989946"/>
              <a:gd name="connsiteY75" fmla="*/ 248292 h 308021"/>
              <a:gd name="connsiteX76" fmla="*/ 2492096 w 16989946"/>
              <a:gd name="connsiteY76" fmla="*/ 260333 h 308021"/>
              <a:gd name="connsiteX77" fmla="*/ 2488394 w 16989946"/>
              <a:gd name="connsiteY77" fmla="*/ 219127 h 308021"/>
              <a:gd name="connsiteX78" fmla="*/ 2585904 w 16989946"/>
              <a:gd name="connsiteY78" fmla="*/ 0 h 308021"/>
              <a:gd name="connsiteX79" fmla="*/ 2683410 w 16989946"/>
              <a:gd name="connsiteY79" fmla="*/ 219127 h 308021"/>
              <a:gd name="connsiteX80" fmla="*/ 2678783 w 16989946"/>
              <a:gd name="connsiteY80" fmla="*/ 270646 h 308021"/>
              <a:gd name="connsiteX81" fmla="*/ 2685108 w 16989946"/>
              <a:gd name="connsiteY81" fmla="*/ 261060 h 308021"/>
              <a:gd name="connsiteX82" fmla="*/ 2723063 w 16989946"/>
              <a:gd name="connsiteY82" fmla="*/ 243840 h 308021"/>
              <a:gd name="connsiteX83" fmla="*/ 2742715 w 16989946"/>
              <a:gd name="connsiteY83" fmla="*/ 248292 h 308021"/>
              <a:gd name="connsiteX84" fmla="*/ 2759975 w 16989946"/>
              <a:gd name="connsiteY84" fmla="*/ 260334 h 308021"/>
              <a:gd name="connsiteX85" fmla="*/ 2756274 w 16989946"/>
              <a:gd name="connsiteY85" fmla="*/ 219127 h 308021"/>
              <a:gd name="connsiteX86" fmla="*/ 2853781 w 16989946"/>
              <a:gd name="connsiteY86" fmla="*/ 0 h 308021"/>
              <a:gd name="connsiteX87" fmla="*/ 2951289 w 16989946"/>
              <a:gd name="connsiteY87" fmla="*/ 219127 h 308021"/>
              <a:gd name="connsiteX88" fmla="*/ 2946661 w 16989946"/>
              <a:gd name="connsiteY88" fmla="*/ 270645 h 308021"/>
              <a:gd name="connsiteX89" fmla="*/ 2952987 w 16989946"/>
              <a:gd name="connsiteY89" fmla="*/ 261060 h 308021"/>
              <a:gd name="connsiteX90" fmla="*/ 2990941 w 16989946"/>
              <a:gd name="connsiteY90" fmla="*/ 243840 h 308021"/>
              <a:gd name="connsiteX91" fmla="*/ 3010592 w 16989946"/>
              <a:gd name="connsiteY91" fmla="*/ 248292 h 308021"/>
              <a:gd name="connsiteX92" fmla="*/ 3027853 w 16989946"/>
              <a:gd name="connsiteY92" fmla="*/ 260333 h 308021"/>
              <a:gd name="connsiteX93" fmla="*/ 3024151 w 16989946"/>
              <a:gd name="connsiteY93" fmla="*/ 219127 h 308021"/>
              <a:gd name="connsiteX94" fmla="*/ 3121659 w 16989946"/>
              <a:gd name="connsiteY94" fmla="*/ 0 h 308021"/>
              <a:gd name="connsiteX95" fmla="*/ 3219167 w 16989946"/>
              <a:gd name="connsiteY95" fmla="*/ 219127 h 308021"/>
              <a:gd name="connsiteX96" fmla="*/ 3214540 w 16989946"/>
              <a:gd name="connsiteY96" fmla="*/ 270645 h 308021"/>
              <a:gd name="connsiteX97" fmla="*/ 3220865 w 16989946"/>
              <a:gd name="connsiteY97" fmla="*/ 261060 h 308021"/>
              <a:gd name="connsiteX98" fmla="*/ 3258819 w 16989946"/>
              <a:gd name="connsiteY98" fmla="*/ 243840 h 308021"/>
              <a:gd name="connsiteX99" fmla="*/ 3278470 w 16989946"/>
              <a:gd name="connsiteY99" fmla="*/ 248292 h 308021"/>
              <a:gd name="connsiteX100" fmla="*/ 3295730 w 16989946"/>
              <a:gd name="connsiteY100" fmla="*/ 260332 h 308021"/>
              <a:gd name="connsiteX101" fmla="*/ 3292030 w 16989946"/>
              <a:gd name="connsiteY101" fmla="*/ 219127 h 308021"/>
              <a:gd name="connsiteX102" fmla="*/ 3389538 w 16989946"/>
              <a:gd name="connsiteY102" fmla="*/ 0 h 308021"/>
              <a:gd name="connsiteX103" fmla="*/ 3487045 w 16989946"/>
              <a:gd name="connsiteY103" fmla="*/ 219127 h 308021"/>
              <a:gd name="connsiteX104" fmla="*/ 3482417 w 16989946"/>
              <a:gd name="connsiteY104" fmla="*/ 270645 h 308021"/>
              <a:gd name="connsiteX105" fmla="*/ 3488744 w 16989946"/>
              <a:gd name="connsiteY105" fmla="*/ 261060 h 308021"/>
              <a:gd name="connsiteX106" fmla="*/ 3526697 w 16989946"/>
              <a:gd name="connsiteY106" fmla="*/ 243840 h 308021"/>
              <a:gd name="connsiteX107" fmla="*/ 3546350 w 16989946"/>
              <a:gd name="connsiteY107" fmla="*/ 248292 h 308021"/>
              <a:gd name="connsiteX108" fmla="*/ 3563609 w 16989946"/>
              <a:gd name="connsiteY108" fmla="*/ 260333 h 308021"/>
              <a:gd name="connsiteX109" fmla="*/ 3559906 w 16989946"/>
              <a:gd name="connsiteY109" fmla="*/ 219127 h 308021"/>
              <a:gd name="connsiteX110" fmla="*/ 3657414 w 16989946"/>
              <a:gd name="connsiteY110" fmla="*/ 0 h 308021"/>
              <a:gd name="connsiteX111" fmla="*/ 3754923 w 16989946"/>
              <a:gd name="connsiteY111" fmla="*/ 219127 h 308021"/>
              <a:gd name="connsiteX112" fmla="*/ 3750296 w 16989946"/>
              <a:gd name="connsiteY112" fmla="*/ 270645 h 308021"/>
              <a:gd name="connsiteX113" fmla="*/ 3756620 w 16989946"/>
              <a:gd name="connsiteY113" fmla="*/ 261060 h 308021"/>
              <a:gd name="connsiteX114" fmla="*/ 3794575 w 16989946"/>
              <a:gd name="connsiteY114" fmla="*/ 243840 h 308021"/>
              <a:gd name="connsiteX115" fmla="*/ 3814226 w 16989946"/>
              <a:gd name="connsiteY115" fmla="*/ 248292 h 308021"/>
              <a:gd name="connsiteX116" fmla="*/ 3831487 w 16989946"/>
              <a:gd name="connsiteY116" fmla="*/ 260334 h 308021"/>
              <a:gd name="connsiteX117" fmla="*/ 3827787 w 16989946"/>
              <a:gd name="connsiteY117" fmla="*/ 219127 h 308021"/>
              <a:gd name="connsiteX118" fmla="*/ 3925295 w 16989946"/>
              <a:gd name="connsiteY118" fmla="*/ 0 h 308021"/>
              <a:gd name="connsiteX119" fmla="*/ 4022802 w 16989946"/>
              <a:gd name="connsiteY119" fmla="*/ 219127 h 308021"/>
              <a:gd name="connsiteX120" fmla="*/ 4018174 w 16989946"/>
              <a:gd name="connsiteY120" fmla="*/ 270645 h 308021"/>
              <a:gd name="connsiteX121" fmla="*/ 4024501 w 16989946"/>
              <a:gd name="connsiteY121" fmla="*/ 261060 h 308021"/>
              <a:gd name="connsiteX122" fmla="*/ 4062454 w 16989946"/>
              <a:gd name="connsiteY122" fmla="*/ 243840 h 308021"/>
              <a:gd name="connsiteX123" fmla="*/ 4082107 w 16989946"/>
              <a:gd name="connsiteY123" fmla="*/ 248292 h 308021"/>
              <a:gd name="connsiteX124" fmla="*/ 4099367 w 16989946"/>
              <a:gd name="connsiteY124" fmla="*/ 260333 h 308021"/>
              <a:gd name="connsiteX125" fmla="*/ 4095663 w 16989946"/>
              <a:gd name="connsiteY125" fmla="*/ 219127 h 308021"/>
              <a:gd name="connsiteX126" fmla="*/ 4193171 w 16989946"/>
              <a:gd name="connsiteY126" fmla="*/ 0 h 308021"/>
              <a:gd name="connsiteX127" fmla="*/ 4290680 w 16989946"/>
              <a:gd name="connsiteY127" fmla="*/ 219127 h 308021"/>
              <a:gd name="connsiteX128" fmla="*/ 4286053 w 16989946"/>
              <a:gd name="connsiteY128" fmla="*/ 270645 h 308021"/>
              <a:gd name="connsiteX129" fmla="*/ 4292377 w 16989946"/>
              <a:gd name="connsiteY129" fmla="*/ 261060 h 308021"/>
              <a:gd name="connsiteX130" fmla="*/ 4330332 w 16989946"/>
              <a:gd name="connsiteY130" fmla="*/ 243840 h 308021"/>
              <a:gd name="connsiteX131" fmla="*/ 4349982 w 16989946"/>
              <a:gd name="connsiteY131" fmla="*/ 248292 h 308021"/>
              <a:gd name="connsiteX132" fmla="*/ 4367244 w 16989946"/>
              <a:gd name="connsiteY132" fmla="*/ 260333 h 308021"/>
              <a:gd name="connsiteX133" fmla="*/ 4363543 w 16989946"/>
              <a:gd name="connsiteY133" fmla="*/ 219127 h 308021"/>
              <a:gd name="connsiteX134" fmla="*/ 4461050 w 16989946"/>
              <a:gd name="connsiteY134" fmla="*/ 0 h 308021"/>
              <a:gd name="connsiteX135" fmla="*/ 4558558 w 16989946"/>
              <a:gd name="connsiteY135" fmla="*/ 219127 h 308021"/>
              <a:gd name="connsiteX136" fmla="*/ 4553931 w 16989946"/>
              <a:gd name="connsiteY136" fmla="*/ 270645 h 308021"/>
              <a:gd name="connsiteX137" fmla="*/ 4560256 w 16989946"/>
              <a:gd name="connsiteY137" fmla="*/ 261060 h 308021"/>
              <a:gd name="connsiteX138" fmla="*/ 4598211 w 16989946"/>
              <a:gd name="connsiteY138" fmla="*/ 243840 h 308021"/>
              <a:gd name="connsiteX139" fmla="*/ 4617861 w 16989946"/>
              <a:gd name="connsiteY139" fmla="*/ 248292 h 308021"/>
              <a:gd name="connsiteX140" fmla="*/ 4635124 w 16989946"/>
              <a:gd name="connsiteY140" fmla="*/ 260334 h 308021"/>
              <a:gd name="connsiteX141" fmla="*/ 4631420 w 16989946"/>
              <a:gd name="connsiteY141" fmla="*/ 219127 h 308021"/>
              <a:gd name="connsiteX142" fmla="*/ 4728928 w 16989946"/>
              <a:gd name="connsiteY142" fmla="*/ 0 h 308021"/>
              <a:gd name="connsiteX143" fmla="*/ 4826437 w 16989946"/>
              <a:gd name="connsiteY143" fmla="*/ 219127 h 308021"/>
              <a:gd name="connsiteX144" fmla="*/ 4821810 w 16989946"/>
              <a:gd name="connsiteY144" fmla="*/ 270645 h 308021"/>
              <a:gd name="connsiteX145" fmla="*/ 4828134 w 16989946"/>
              <a:gd name="connsiteY145" fmla="*/ 261060 h 308021"/>
              <a:gd name="connsiteX146" fmla="*/ 4866089 w 16989946"/>
              <a:gd name="connsiteY146" fmla="*/ 243840 h 308021"/>
              <a:gd name="connsiteX147" fmla="*/ 4885739 w 16989946"/>
              <a:gd name="connsiteY147" fmla="*/ 248292 h 308021"/>
              <a:gd name="connsiteX148" fmla="*/ 4903000 w 16989946"/>
              <a:gd name="connsiteY148" fmla="*/ 260333 h 308021"/>
              <a:gd name="connsiteX149" fmla="*/ 4899300 w 16989946"/>
              <a:gd name="connsiteY149" fmla="*/ 219127 h 308021"/>
              <a:gd name="connsiteX150" fmla="*/ 4996807 w 16989946"/>
              <a:gd name="connsiteY150" fmla="*/ 0 h 308021"/>
              <a:gd name="connsiteX151" fmla="*/ 5094315 w 16989946"/>
              <a:gd name="connsiteY151" fmla="*/ 219127 h 308021"/>
              <a:gd name="connsiteX152" fmla="*/ 5089688 w 16989946"/>
              <a:gd name="connsiteY152" fmla="*/ 270645 h 308021"/>
              <a:gd name="connsiteX153" fmla="*/ 5096013 w 16989946"/>
              <a:gd name="connsiteY153" fmla="*/ 261060 h 308021"/>
              <a:gd name="connsiteX154" fmla="*/ 5133967 w 16989946"/>
              <a:gd name="connsiteY154" fmla="*/ 243840 h 308021"/>
              <a:gd name="connsiteX155" fmla="*/ 5153618 w 16989946"/>
              <a:gd name="connsiteY155" fmla="*/ 248292 h 308021"/>
              <a:gd name="connsiteX156" fmla="*/ 5170879 w 16989946"/>
              <a:gd name="connsiteY156" fmla="*/ 260333 h 308021"/>
              <a:gd name="connsiteX157" fmla="*/ 5167176 w 16989946"/>
              <a:gd name="connsiteY157" fmla="*/ 219127 h 308021"/>
              <a:gd name="connsiteX158" fmla="*/ 5264685 w 16989946"/>
              <a:gd name="connsiteY158" fmla="*/ 0 h 308021"/>
              <a:gd name="connsiteX159" fmla="*/ 5362194 w 16989946"/>
              <a:gd name="connsiteY159" fmla="*/ 219127 h 308021"/>
              <a:gd name="connsiteX160" fmla="*/ 5357564 w 16989946"/>
              <a:gd name="connsiteY160" fmla="*/ 270645 h 308021"/>
              <a:gd name="connsiteX161" fmla="*/ 5363891 w 16989946"/>
              <a:gd name="connsiteY161" fmla="*/ 261060 h 308021"/>
              <a:gd name="connsiteX162" fmla="*/ 5401845 w 16989946"/>
              <a:gd name="connsiteY162" fmla="*/ 243840 h 308021"/>
              <a:gd name="connsiteX163" fmla="*/ 5421496 w 16989946"/>
              <a:gd name="connsiteY163" fmla="*/ 248292 h 308021"/>
              <a:gd name="connsiteX164" fmla="*/ 5438757 w 16989946"/>
              <a:gd name="connsiteY164" fmla="*/ 260334 h 308021"/>
              <a:gd name="connsiteX165" fmla="*/ 5435057 w 16989946"/>
              <a:gd name="connsiteY165" fmla="*/ 219127 h 308021"/>
              <a:gd name="connsiteX166" fmla="*/ 5532564 w 16989946"/>
              <a:gd name="connsiteY166" fmla="*/ 0 h 308021"/>
              <a:gd name="connsiteX167" fmla="*/ 5630072 w 16989946"/>
              <a:gd name="connsiteY167" fmla="*/ 219127 h 308021"/>
              <a:gd name="connsiteX168" fmla="*/ 5625445 w 16989946"/>
              <a:gd name="connsiteY168" fmla="*/ 270645 h 308021"/>
              <a:gd name="connsiteX169" fmla="*/ 5631770 w 16989946"/>
              <a:gd name="connsiteY169" fmla="*/ 261060 h 308021"/>
              <a:gd name="connsiteX170" fmla="*/ 5669724 w 16989946"/>
              <a:gd name="connsiteY170" fmla="*/ 243840 h 308021"/>
              <a:gd name="connsiteX171" fmla="*/ 5689375 w 16989946"/>
              <a:gd name="connsiteY171" fmla="*/ 248292 h 308021"/>
              <a:gd name="connsiteX172" fmla="*/ 5706636 w 16989946"/>
              <a:gd name="connsiteY172" fmla="*/ 260333 h 308021"/>
              <a:gd name="connsiteX173" fmla="*/ 5702933 w 16989946"/>
              <a:gd name="connsiteY173" fmla="*/ 219127 h 308021"/>
              <a:gd name="connsiteX174" fmla="*/ 5800442 w 16989946"/>
              <a:gd name="connsiteY174" fmla="*/ 0 h 308021"/>
              <a:gd name="connsiteX175" fmla="*/ 5897951 w 16989946"/>
              <a:gd name="connsiteY175" fmla="*/ 219127 h 308021"/>
              <a:gd name="connsiteX176" fmla="*/ 5893321 w 16989946"/>
              <a:gd name="connsiteY176" fmla="*/ 270645 h 308021"/>
              <a:gd name="connsiteX177" fmla="*/ 5899648 w 16989946"/>
              <a:gd name="connsiteY177" fmla="*/ 261060 h 308021"/>
              <a:gd name="connsiteX178" fmla="*/ 5937602 w 16989946"/>
              <a:gd name="connsiteY178" fmla="*/ 243840 h 308021"/>
              <a:gd name="connsiteX179" fmla="*/ 5957253 w 16989946"/>
              <a:gd name="connsiteY179" fmla="*/ 248292 h 308021"/>
              <a:gd name="connsiteX180" fmla="*/ 5974514 w 16989946"/>
              <a:gd name="connsiteY180" fmla="*/ 260333 h 308021"/>
              <a:gd name="connsiteX181" fmla="*/ 5970812 w 16989946"/>
              <a:gd name="connsiteY181" fmla="*/ 219127 h 308021"/>
              <a:gd name="connsiteX182" fmla="*/ 6068320 w 16989946"/>
              <a:gd name="connsiteY182" fmla="*/ 0 h 308021"/>
              <a:gd name="connsiteX183" fmla="*/ 6165828 w 16989946"/>
              <a:gd name="connsiteY183" fmla="*/ 219127 h 308021"/>
              <a:gd name="connsiteX184" fmla="*/ 6161200 w 16989946"/>
              <a:gd name="connsiteY184" fmla="*/ 270645 h 308021"/>
              <a:gd name="connsiteX185" fmla="*/ 6167526 w 16989946"/>
              <a:gd name="connsiteY185" fmla="*/ 261060 h 308021"/>
              <a:gd name="connsiteX186" fmla="*/ 6205481 w 16989946"/>
              <a:gd name="connsiteY186" fmla="*/ 243840 h 308021"/>
              <a:gd name="connsiteX187" fmla="*/ 6225131 w 16989946"/>
              <a:gd name="connsiteY187" fmla="*/ 248292 h 308021"/>
              <a:gd name="connsiteX188" fmla="*/ 6242393 w 16989946"/>
              <a:gd name="connsiteY188" fmla="*/ 260334 h 308021"/>
              <a:gd name="connsiteX189" fmla="*/ 6238690 w 16989946"/>
              <a:gd name="connsiteY189" fmla="*/ 219127 h 308021"/>
              <a:gd name="connsiteX190" fmla="*/ 6336199 w 16989946"/>
              <a:gd name="connsiteY190" fmla="*/ 0 h 308021"/>
              <a:gd name="connsiteX191" fmla="*/ 6433708 w 16989946"/>
              <a:gd name="connsiteY191" fmla="*/ 219127 h 308021"/>
              <a:gd name="connsiteX192" fmla="*/ 6429078 w 16989946"/>
              <a:gd name="connsiteY192" fmla="*/ 270645 h 308021"/>
              <a:gd name="connsiteX193" fmla="*/ 6435405 w 16989946"/>
              <a:gd name="connsiteY193" fmla="*/ 261060 h 308021"/>
              <a:gd name="connsiteX194" fmla="*/ 6473359 w 16989946"/>
              <a:gd name="connsiteY194" fmla="*/ 243840 h 308021"/>
              <a:gd name="connsiteX195" fmla="*/ 6493010 w 16989946"/>
              <a:gd name="connsiteY195" fmla="*/ 248292 h 308021"/>
              <a:gd name="connsiteX196" fmla="*/ 6510271 w 16989946"/>
              <a:gd name="connsiteY196" fmla="*/ 260333 h 308021"/>
              <a:gd name="connsiteX197" fmla="*/ 6506569 w 16989946"/>
              <a:gd name="connsiteY197" fmla="*/ 219127 h 308021"/>
              <a:gd name="connsiteX198" fmla="*/ 6604077 w 16989946"/>
              <a:gd name="connsiteY198" fmla="*/ 0 h 308021"/>
              <a:gd name="connsiteX199" fmla="*/ 6701585 w 16989946"/>
              <a:gd name="connsiteY199" fmla="*/ 219127 h 308021"/>
              <a:gd name="connsiteX200" fmla="*/ 6696957 w 16989946"/>
              <a:gd name="connsiteY200" fmla="*/ 270645 h 308021"/>
              <a:gd name="connsiteX201" fmla="*/ 6703283 w 16989946"/>
              <a:gd name="connsiteY201" fmla="*/ 261060 h 308021"/>
              <a:gd name="connsiteX202" fmla="*/ 6741238 w 16989946"/>
              <a:gd name="connsiteY202" fmla="*/ 243840 h 308021"/>
              <a:gd name="connsiteX203" fmla="*/ 6760888 w 16989946"/>
              <a:gd name="connsiteY203" fmla="*/ 248292 h 308021"/>
              <a:gd name="connsiteX204" fmla="*/ 6778149 w 16989946"/>
              <a:gd name="connsiteY204" fmla="*/ 260333 h 308021"/>
              <a:gd name="connsiteX205" fmla="*/ 6774447 w 16989946"/>
              <a:gd name="connsiteY205" fmla="*/ 219127 h 308021"/>
              <a:gd name="connsiteX206" fmla="*/ 6871956 w 16989946"/>
              <a:gd name="connsiteY206" fmla="*/ 0 h 308021"/>
              <a:gd name="connsiteX207" fmla="*/ 6969464 w 16989946"/>
              <a:gd name="connsiteY207" fmla="*/ 219127 h 308021"/>
              <a:gd name="connsiteX208" fmla="*/ 6964835 w 16989946"/>
              <a:gd name="connsiteY208" fmla="*/ 270645 h 308021"/>
              <a:gd name="connsiteX209" fmla="*/ 6971162 w 16989946"/>
              <a:gd name="connsiteY209" fmla="*/ 261060 h 308021"/>
              <a:gd name="connsiteX210" fmla="*/ 7009114 w 16989946"/>
              <a:gd name="connsiteY210" fmla="*/ 243840 h 308021"/>
              <a:gd name="connsiteX211" fmla="*/ 7028767 w 16989946"/>
              <a:gd name="connsiteY211" fmla="*/ 248292 h 308021"/>
              <a:gd name="connsiteX212" fmla="*/ 7046028 w 16989946"/>
              <a:gd name="connsiteY212" fmla="*/ 260334 h 308021"/>
              <a:gd name="connsiteX213" fmla="*/ 7042326 w 16989946"/>
              <a:gd name="connsiteY213" fmla="*/ 219127 h 308021"/>
              <a:gd name="connsiteX214" fmla="*/ 7139834 w 16989946"/>
              <a:gd name="connsiteY214" fmla="*/ 0 h 308021"/>
              <a:gd name="connsiteX215" fmla="*/ 7237342 w 16989946"/>
              <a:gd name="connsiteY215" fmla="*/ 219127 h 308021"/>
              <a:gd name="connsiteX216" fmla="*/ 7232714 w 16989946"/>
              <a:gd name="connsiteY216" fmla="*/ 270645 h 308021"/>
              <a:gd name="connsiteX217" fmla="*/ 7239040 w 16989946"/>
              <a:gd name="connsiteY217" fmla="*/ 261060 h 308021"/>
              <a:gd name="connsiteX218" fmla="*/ 7276995 w 16989946"/>
              <a:gd name="connsiteY218" fmla="*/ 243840 h 308021"/>
              <a:gd name="connsiteX219" fmla="*/ 7296645 w 16989946"/>
              <a:gd name="connsiteY219" fmla="*/ 248292 h 308021"/>
              <a:gd name="connsiteX220" fmla="*/ 7313906 w 16989946"/>
              <a:gd name="connsiteY220" fmla="*/ 260333 h 308021"/>
              <a:gd name="connsiteX221" fmla="*/ 7310204 w 16989946"/>
              <a:gd name="connsiteY221" fmla="*/ 219127 h 308021"/>
              <a:gd name="connsiteX222" fmla="*/ 7407713 w 16989946"/>
              <a:gd name="connsiteY222" fmla="*/ 0 h 308021"/>
              <a:gd name="connsiteX223" fmla="*/ 7505219 w 16989946"/>
              <a:gd name="connsiteY223" fmla="*/ 219127 h 308021"/>
              <a:gd name="connsiteX224" fmla="*/ 7500591 w 16989946"/>
              <a:gd name="connsiteY224" fmla="*/ 270645 h 308021"/>
              <a:gd name="connsiteX225" fmla="*/ 7506917 w 16989946"/>
              <a:gd name="connsiteY225" fmla="*/ 261060 h 308021"/>
              <a:gd name="connsiteX226" fmla="*/ 7544871 w 16989946"/>
              <a:gd name="connsiteY226" fmla="*/ 243840 h 308021"/>
              <a:gd name="connsiteX227" fmla="*/ 7564522 w 16989946"/>
              <a:gd name="connsiteY227" fmla="*/ 248292 h 308021"/>
              <a:gd name="connsiteX228" fmla="*/ 7581783 w 16989946"/>
              <a:gd name="connsiteY228" fmla="*/ 260333 h 308021"/>
              <a:gd name="connsiteX229" fmla="*/ 7578081 w 16989946"/>
              <a:gd name="connsiteY229" fmla="*/ 219127 h 308021"/>
              <a:gd name="connsiteX230" fmla="*/ 7675589 w 16989946"/>
              <a:gd name="connsiteY230" fmla="*/ 0 h 308021"/>
              <a:gd name="connsiteX231" fmla="*/ 7773097 w 16989946"/>
              <a:gd name="connsiteY231" fmla="*/ 219127 h 308021"/>
              <a:gd name="connsiteX232" fmla="*/ 7768469 w 16989946"/>
              <a:gd name="connsiteY232" fmla="*/ 270645 h 308021"/>
              <a:gd name="connsiteX233" fmla="*/ 7774794 w 16989946"/>
              <a:gd name="connsiteY233" fmla="*/ 261060 h 308021"/>
              <a:gd name="connsiteX234" fmla="*/ 7812749 w 16989946"/>
              <a:gd name="connsiteY234" fmla="*/ 243840 h 308021"/>
              <a:gd name="connsiteX235" fmla="*/ 7832400 w 16989946"/>
              <a:gd name="connsiteY235" fmla="*/ 248292 h 308021"/>
              <a:gd name="connsiteX236" fmla="*/ 7849662 w 16989946"/>
              <a:gd name="connsiteY236" fmla="*/ 260334 h 308021"/>
              <a:gd name="connsiteX237" fmla="*/ 7845960 w 16989946"/>
              <a:gd name="connsiteY237" fmla="*/ 219127 h 308021"/>
              <a:gd name="connsiteX238" fmla="*/ 7943468 w 16989946"/>
              <a:gd name="connsiteY238" fmla="*/ 0 h 308021"/>
              <a:gd name="connsiteX239" fmla="*/ 8040976 w 16989946"/>
              <a:gd name="connsiteY239" fmla="*/ 219127 h 308021"/>
              <a:gd name="connsiteX240" fmla="*/ 8036348 w 16989946"/>
              <a:gd name="connsiteY240" fmla="*/ 270645 h 308021"/>
              <a:gd name="connsiteX241" fmla="*/ 8042674 w 16989946"/>
              <a:gd name="connsiteY241" fmla="*/ 261060 h 308021"/>
              <a:gd name="connsiteX242" fmla="*/ 8080628 w 16989946"/>
              <a:gd name="connsiteY242" fmla="*/ 243840 h 308021"/>
              <a:gd name="connsiteX243" fmla="*/ 8100279 w 16989946"/>
              <a:gd name="connsiteY243" fmla="*/ 248292 h 308021"/>
              <a:gd name="connsiteX244" fmla="*/ 8117531 w 16989946"/>
              <a:gd name="connsiteY244" fmla="*/ 260327 h 308021"/>
              <a:gd name="connsiteX245" fmla="*/ 8113830 w 16989946"/>
              <a:gd name="connsiteY245" fmla="*/ 219127 h 308021"/>
              <a:gd name="connsiteX246" fmla="*/ 8211338 w 16989946"/>
              <a:gd name="connsiteY246" fmla="*/ 0 h 308021"/>
              <a:gd name="connsiteX247" fmla="*/ 8308846 w 16989946"/>
              <a:gd name="connsiteY247" fmla="*/ 219127 h 308021"/>
              <a:gd name="connsiteX248" fmla="*/ 8304218 w 16989946"/>
              <a:gd name="connsiteY248" fmla="*/ 270645 h 308021"/>
              <a:gd name="connsiteX249" fmla="*/ 8310543 w 16989946"/>
              <a:gd name="connsiteY249" fmla="*/ 261060 h 308021"/>
              <a:gd name="connsiteX250" fmla="*/ 8348498 w 16989946"/>
              <a:gd name="connsiteY250" fmla="*/ 243840 h 308021"/>
              <a:gd name="connsiteX251" fmla="*/ 8368150 w 16989946"/>
              <a:gd name="connsiteY251" fmla="*/ 248292 h 308021"/>
              <a:gd name="connsiteX252" fmla="*/ 8385841 w 16989946"/>
              <a:gd name="connsiteY252" fmla="*/ 260634 h 308021"/>
              <a:gd name="connsiteX253" fmla="*/ 8382112 w 16989946"/>
              <a:gd name="connsiteY253" fmla="*/ 219127 h 308021"/>
              <a:gd name="connsiteX254" fmla="*/ 8479620 w 16989946"/>
              <a:gd name="connsiteY254" fmla="*/ 0 h 308021"/>
              <a:gd name="connsiteX255" fmla="*/ 8577128 w 16989946"/>
              <a:gd name="connsiteY255" fmla="*/ 219127 h 308021"/>
              <a:gd name="connsiteX256" fmla="*/ 8572500 w 16989946"/>
              <a:gd name="connsiteY256" fmla="*/ 270645 h 308021"/>
              <a:gd name="connsiteX257" fmla="*/ 8578826 w 16989946"/>
              <a:gd name="connsiteY257" fmla="*/ 261060 h 308021"/>
              <a:gd name="connsiteX258" fmla="*/ 8616780 w 16989946"/>
              <a:gd name="connsiteY258" fmla="*/ 243840 h 308021"/>
              <a:gd name="connsiteX259" fmla="*/ 8636431 w 16989946"/>
              <a:gd name="connsiteY259" fmla="*/ 248292 h 308021"/>
              <a:gd name="connsiteX260" fmla="*/ 8653692 w 16989946"/>
              <a:gd name="connsiteY260" fmla="*/ 260333 h 308021"/>
              <a:gd name="connsiteX261" fmla="*/ 8649990 w 16989946"/>
              <a:gd name="connsiteY261" fmla="*/ 219127 h 308021"/>
              <a:gd name="connsiteX262" fmla="*/ 8747498 w 16989946"/>
              <a:gd name="connsiteY262" fmla="*/ 0 h 308021"/>
              <a:gd name="connsiteX263" fmla="*/ 8845006 w 16989946"/>
              <a:gd name="connsiteY263" fmla="*/ 219127 h 308021"/>
              <a:gd name="connsiteX264" fmla="*/ 8840378 w 16989946"/>
              <a:gd name="connsiteY264" fmla="*/ 270645 h 308021"/>
              <a:gd name="connsiteX265" fmla="*/ 8846704 w 16989946"/>
              <a:gd name="connsiteY265" fmla="*/ 261060 h 308021"/>
              <a:gd name="connsiteX266" fmla="*/ 8884658 w 16989946"/>
              <a:gd name="connsiteY266" fmla="*/ 243840 h 308021"/>
              <a:gd name="connsiteX267" fmla="*/ 8904309 w 16989946"/>
              <a:gd name="connsiteY267" fmla="*/ 248292 h 308021"/>
              <a:gd name="connsiteX268" fmla="*/ 8921571 w 16989946"/>
              <a:gd name="connsiteY268" fmla="*/ 260334 h 308021"/>
              <a:gd name="connsiteX269" fmla="*/ 8917869 w 16989946"/>
              <a:gd name="connsiteY269" fmla="*/ 219127 h 308021"/>
              <a:gd name="connsiteX270" fmla="*/ 9015377 w 16989946"/>
              <a:gd name="connsiteY270" fmla="*/ 0 h 308021"/>
              <a:gd name="connsiteX271" fmla="*/ 9112885 w 16989946"/>
              <a:gd name="connsiteY271" fmla="*/ 219127 h 308021"/>
              <a:gd name="connsiteX272" fmla="*/ 9108257 w 16989946"/>
              <a:gd name="connsiteY272" fmla="*/ 270645 h 308021"/>
              <a:gd name="connsiteX273" fmla="*/ 9114583 w 16989946"/>
              <a:gd name="connsiteY273" fmla="*/ 261060 h 308021"/>
              <a:gd name="connsiteX274" fmla="*/ 9152537 w 16989946"/>
              <a:gd name="connsiteY274" fmla="*/ 243840 h 308021"/>
              <a:gd name="connsiteX275" fmla="*/ 9172188 w 16989946"/>
              <a:gd name="connsiteY275" fmla="*/ 248292 h 308021"/>
              <a:gd name="connsiteX276" fmla="*/ 9189449 w 16989946"/>
              <a:gd name="connsiteY276" fmla="*/ 260333 h 308021"/>
              <a:gd name="connsiteX277" fmla="*/ 9185747 w 16989946"/>
              <a:gd name="connsiteY277" fmla="*/ 219127 h 308021"/>
              <a:gd name="connsiteX278" fmla="*/ 9283255 w 16989946"/>
              <a:gd name="connsiteY278" fmla="*/ 0 h 308021"/>
              <a:gd name="connsiteX279" fmla="*/ 9380763 w 16989946"/>
              <a:gd name="connsiteY279" fmla="*/ 219127 h 308021"/>
              <a:gd name="connsiteX280" fmla="*/ 9376135 w 16989946"/>
              <a:gd name="connsiteY280" fmla="*/ 270645 h 308021"/>
              <a:gd name="connsiteX281" fmla="*/ 9382461 w 16989946"/>
              <a:gd name="connsiteY281" fmla="*/ 261060 h 308021"/>
              <a:gd name="connsiteX282" fmla="*/ 9420415 w 16989946"/>
              <a:gd name="connsiteY282" fmla="*/ 243840 h 308021"/>
              <a:gd name="connsiteX283" fmla="*/ 9440066 w 16989946"/>
              <a:gd name="connsiteY283" fmla="*/ 248292 h 308021"/>
              <a:gd name="connsiteX284" fmla="*/ 9457327 w 16989946"/>
              <a:gd name="connsiteY284" fmla="*/ 260333 h 308021"/>
              <a:gd name="connsiteX285" fmla="*/ 9453625 w 16989946"/>
              <a:gd name="connsiteY285" fmla="*/ 219127 h 308021"/>
              <a:gd name="connsiteX286" fmla="*/ 9551133 w 16989946"/>
              <a:gd name="connsiteY286" fmla="*/ 0 h 308021"/>
              <a:gd name="connsiteX287" fmla="*/ 9648641 w 16989946"/>
              <a:gd name="connsiteY287" fmla="*/ 219127 h 308021"/>
              <a:gd name="connsiteX288" fmla="*/ 9644013 w 16989946"/>
              <a:gd name="connsiteY288" fmla="*/ 270645 h 308021"/>
              <a:gd name="connsiteX289" fmla="*/ 9650339 w 16989946"/>
              <a:gd name="connsiteY289" fmla="*/ 261060 h 308021"/>
              <a:gd name="connsiteX290" fmla="*/ 9688293 w 16989946"/>
              <a:gd name="connsiteY290" fmla="*/ 243840 h 308021"/>
              <a:gd name="connsiteX291" fmla="*/ 9707944 w 16989946"/>
              <a:gd name="connsiteY291" fmla="*/ 248292 h 308021"/>
              <a:gd name="connsiteX292" fmla="*/ 9725206 w 16989946"/>
              <a:gd name="connsiteY292" fmla="*/ 260334 h 308021"/>
              <a:gd name="connsiteX293" fmla="*/ 9721504 w 16989946"/>
              <a:gd name="connsiteY293" fmla="*/ 219127 h 308021"/>
              <a:gd name="connsiteX294" fmla="*/ 9819011 w 16989946"/>
              <a:gd name="connsiteY294" fmla="*/ 0 h 308021"/>
              <a:gd name="connsiteX295" fmla="*/ 9916519 w 16989946"/>
              <a:gd name="connsiteY295" fmla="*/ 219127 h 308021"/>
              <a:gd name="connsiteX296" fmla="*/ 9911891 w 16989946"/>
              <a:gd name="connsiteY296" fmla="*/ 270645 h 308021"/>
              <a:gd name="connsiteX297" fmla="*/ 9918217 w 16989946"/>
              <a:gd name="connsiteY297" fmla="*/ 261060 h 308021"/>
              <a:gd name="connsiteX298" fmla="*/ 9956171 w 16989946"/>
              <a:gd name="connsiteY298" fmla="*/ 243840 h 308021"/>
              <a:gd name="connsiteX299" fmla="*/ 9975822 w 16989946"/>
              <a:gd name="connsiteY299" fmla="*/ 248292 h 308021"/>
              <a:gd name="connsiteX300" fmla="*/ 9993083 w 16989946"/>
              <a:gd name="connsiteY300" fmla="*/ 260333 h 308021"/>
              <a:gd name="connsiteX301" fmla="*/ 9989381 w 16989946"/>
              <a:gd name="connsiteY301" fmla="*/ 219127 h 308021"/>
              <a:gd name="connsiteX302" fmla="*/ 10086888 w 16989946"/>
              <a:gd name="connsiteY302" fmla="*/ 0 h 308021"/>
              <a:gd name="connsiteX303" fmla="*/ 10184397 w 16989946"/>
              <a:gd name="connsiteY303" fmla="*/ 219127 h 308021"/>
              <a:gd name="connsiteX304" fmla="*/ 10179769 w 16989946"/>
              <a:gd name="connsiteY304" fmla="*/ 270644 h 308021"/>
              <a:gd name="connsiteX305" fmla="*/ 10186094 w 16989946"/>
              <a:gd name="connsiteY305" fmla="*/ 261060 h 308021"/>
              <a:gd name="connsiteX306" fmla="*/ 10224048 w 16989946"/>
              <a:gd name="connsiteY306" fmla="*/ 243840 h 308021"/>
              <a:gd name="connsiteX307" fmla="*/ 10243700 w 16989946"/>
              <a:gd name="connsiteY307" fmla="*/ 248292 h 308021"/>
              <a:gd name="connsiteX308" fmla="*/ 10260961 w 16989946"/>
              <a:gd name="connsiteY308" fmla="*/ 260333 h 308021"/>
              <a:gd name="connsiteX309" fmla="*/ 10257259 w 16989946"/>
              <a:gd name="connsiteY309" fmla="*/ 219127 h 308021"/>
              <a:gd name="connsiteX310" fmla="*/ 10354767 w 16989946"/>
              <a:gd name="connsiteY310" fmla="*/ 0 h 308021"/>
              <a:gd name="connsiteX311" fmla="*/ 10452275 w 16989946"/>
              <a:gd name="connsiteY311" fmla="*/ 219127 h 308021"/>
              <a:gd name="connsiteX312" fmla="*/ 10447647 w 16989946"/>
              <a:gd name="connsiteY312" fmla="*/ 270645 h 308021"/>
              <a:gd name="connsiteX313" fmla="*/ 10453973 w 16989946"/>
              <a:gd name="connsiteY313" fmla="*/ 261060 h 308021"/>
              <a:gd name="connsiteX314" fmla="*/ 10491927 w 16989946"/>
              <a:gd name="connsiteY314" fmla="*/ 243840 h 308021"/>
              <a:gd name="connsiteX315" fmla="*/ 10511578 w 16989946"/>
              <a:gd name="connsiteY315" fmla="*/ 248292 h 308021"/>
              <a:gd name="connsiteX316" fmla="*/ 10528840 w 16989946"/>
              <a:gd name="connsiteY316" fmla="*/ 260334 h 308021"/>
              <a:gd name="connsiteX317" fmla="*/ 10525138 w 16989946"/>
              <a:gd name="connsiteY317" fmla="*/ 219127 h 308021"/>
              <a:gd name="connsiteX318" fmla="*/ 10622646 w 16989946"/>
              <a:gd name="connsiteY318" fmla="*/ 0 h 308021"/>
              <a:gd name="connsiteX319" fmla="*/ 10720153 w 16989946"/>
              <a:gd name="connsiteY319" fmla="*/ 219127 h 308021"/>
              <a:gd name="connsiteX320" fmla="*/ 10715525 w 16989946"/>
              <a:gd name="connsiteY320" fmla="*/ 270646 h 308021"/>
              <a:gd name="connsiteX321" fmla="*/ 10721852 w 16989946"/>
              <a:gd name="connsiteY321" fmla="*/ 261060 h 308021"/>
              <a:gd name="connsiteX322" fmla="*/ 10759806 w 16989946"/>
              <a:gd name="connsiteY322" fmla="*/ 243840 h 308021"/>
              <a:gd name="connsiteX323" fmla="*/ 10779457 w 16989946"/>
              <a:gd name="connsiteY323" fmla="*/ 248292 h 308021"/>
              <a:gd name="connsiteX324" fmla="*/ 10796718 w 16989946"/>
              <a:gd name="connsiteY324" fmla="*/ 260333 h 308021"/>
              <a:gd name="connsiteX325" fmla="*/ 10793016 w 16989946"/>
              <a:gd name="connsiteY325" fmla="*/ 219127 h 308021"/>
              <a:gd name="connsiteX326" fmla="*/ 10890524 w 16989946"/>
              <a:gd name="connsiteY326" fmla="*/ 0 h 308021"/>
              <a:gd name="connsiteX327" fmla="*/ 10988033 w 16989946"/>
              <a:gd name="connsiteY327" fmla="*/ 219127 h 308021"/>
              <a:gd name="connsiteX328" fmla="*/ 10983405 w 16989946"/>
              <a:gd name="connsiteY328" fmla="*/ 270643 h 308021"/>
              <a:gd name="connsiteX329" fmla="*/ 10989730 w 16989946"/>
              <a:gd name="connsiteY329" fmla="*/ 261060 h 308021"/>
              <a:gd name="connsiteX330" fmla="*/ 11027684 w 16989946"/>
              <a:gd name="connsiteY330" fmla="*/ 243840 h 308021"/>
              <a:gd name="connsiteX331" fmla="*/ 11047335 w 16989946"/>
              <a:gd name="connsiteY331" fmla="*/ 248292 h 308021"/>
              <a:gd name="connsiteX332" fmla="*/ 11064596 w 16989946"/>
              <a:gd name="connsiteY332" fmla="*/ 260333 h 308021"/>
              <a:gd name="connsiteX333" fmla="*/ 11060894 w 16989946"/>
              <a:gd name="connsiteY333" fmla="*/ 219127 h 308021"/>
              <a:gd name="connsiteX334" fmla="*/ 11158403 w 16989946"/>
              <a:gd name="connsiteY334" fmla="*/ 0 h 308021"/>
              <a:gd name="connsiteX335" fmla="*/ 11255910 w 16989946"/>
              <a:gd name="connsiteY335" fmla="*/ 219127 h 308021"/>
              <a:gd name="connsiteX336" fmla="*/ 11251282 w 16989946"/>
              <a:gd name="connsiteY336" fmla="*/ 270646 h 308021"/>
              <a:gd name="connsiteX337" fmla="*/ 11257608 w 16989946"/>
              <a:gd name="connsiteY337" fmla="*/ 261060 h 308021"/>
              <a:gd name="connsiteX338" fmla="*/ 11295563 w 16989946"/>
              <a:gd name="connsiteY338" fmla="*/ 243840 h 308021"/>
              <a:gd name="connsiteX339" fmla="*/ 11315214 w 16989946"/>
              <a:gd name="connsiteY339" fmla="*/ 248292 h 308021"/>
              <a:gd name="connsiteX340" fmla="*/ 11332475 w 16989946"/>
              <a:gd name="connsiteY340" fmla="*/ 260334 h 308021"/>
              <a:gd name="connsiteX341" fmla="*/ 11328773 w 16989946"/>
              <a:gd name="connsiteY341" fmla="*/ 219127 h 308021"/>
              <a:gd name="connsiteX342" fmla="*/ 11426281 w 16989946"/>
              <a:gd name="connsiteY342" fmla="*/ 0 h 308021"/>
              <a:gd name="connsiteX343" fmla="*/ 11523789 w 16989946"/>
              <a:gd name="connsiteY343" fmla="*/ 219127 h 308021"/>
              <a:gd name="connsiteX344" fmla="*/ 11519161 w 16989946"/>
              <a:gd name="connsiteY344" fmla="*/ 270645 h 308021"/>
              <a:gd name="connsiteX345" fmla="*/ 11525487 w 16989946"/>
              <a:gd name="connsiteY345" fmla="*/ 261060 h 308021"/>
              <a:gd name="connsiteX346" fmla="*/ 11563441 w 16989946"/>
              <a:gd name="connsiteY346" fmla="*/ 243840 h 308021"/>
              <a:gd name="connsiteX347" fmla="*/ 11583092 w 16989946"/>
              <a:gd name="connsiteY347" fmla="*/ 248292 h 308021"/>
              <a:gd name="connsiteX348" fmla="*/ 11600353 w 16989946"/>
              <a:gd name="connsiteY348" fmla="*/ 260333 h 308021"/>
              <a:gd name="connsiteX349" fmla="*/ 11596651 w 16989946"/>
              <a:gd name="connsiteY349" fmla="*/ 219127 h 308021"/>
              <a:gd name="connsiteX350" fmla="*/ 11694159 w 16989946"/>
              <a:gd name="connsiteY350" fmla="*/ 0 h 308021"/>
              <a:gd name="connsiteX351" fmla="*/ 11791667 w 16989946"/>
              <a:gd name="connsiteY351" fmla="*/ 219127 h 308021"/>
              <a:gd name="connsiteX352" fmla="*/ 11787039 w 16989946"/>
              <a:gd name="connsiteY352" fmla="*/ 270645 h 308021"/>
              <a:gd name="connsiteX353" fmla="*/ 11793365 w 16989946"/>
              <a:gd name="connsiteY353" fmla="*/ 261060 h 308021"/>
              <a:gd name="connsiteX354" fmla="*/ 11831319 w 16989946"/>
              <a:gd name="connsiteY354" fmla="*/ 243840 h 308021"/>
              <a:gd name="connsiteX355" fmla="*/ 11850970 w 16989946"/>
              <a:gd name="connsiteY355" fmla="*/ 248292 h 308021"/>
              <a:gd name="connsiteX356" fmla="*/ 11868230 w 16989946"/>
              <a:gd name="connsiteY356" fmla="*/ 260332 h 308021"/>
              <a:gd name="connsiteX357" fmla="*/ 11864528 w 16989946"/>
              <a:gd name="connsiteY357" fmla="*/ 219127 h 308021"/>
              <a:gd name="connsiteX358" fmla="*/ 11962036 w 16989946"/>
              <a:gd name="connsiteY358" fmla="*/ 0 h 308021"/>
              <a:gd name="connsiteX359" fmla="*/ 12059544 w 16989946"/>
              <a:gd name="connsiteY359" fmla="*/ 219127 h 308021"/>
              <a:gd name="connsiteX360" fmla="*/ 12054916 w 16989946"/>
              <a:gd name="connsiteY360" fmla="*/ 270645 h 308021"/>
              <a:gd name="connsiteX361" fmla="*/ 12061242 w 16989946"/>
              <a:gd name="connsiteY361" fmla="*/ 261060 h 308021"/>
              <a:gd name="connsiteX362" fmla="*/ 12099196 w 16989946"/>
              <a:gd name="connsiteY362" fmla="*/ 243840 h 308021"/>
              <a:gd name="connsiteX363" fmla="*/ 12118848 w 16989946"/>
              <a:gd name="connsiteY363" fmla="*/ 248292 h 308021"/>
              <a:gd name="connsiteX364" fmla="*/ 12136108 w 16989946"/>
              <a:gd name="connsiteY364" fmla="*/ 260333 h 308021"/>
              <a:gd name="connsiteX365" fmla="*/ 12132406 w 16989946"/>
              <a:gd name="connsiteY365" fmla="*/ 219127 h 308021"/>
              <a:gd name="connsiteX366" fmla="*/ 12229914 w 16989946"/>
              <a:gd name="connsiteY366" fmla="*/ 0 h 308021"/>
              <a:gd name="connsiteX367" fmla="*/ 12327422 w 16989946"/>
              <a:gd name="connsiteY367" fmla="*/ 219127 h 308021"/>
              <a:gd name="connsiteX368" fmla="*/ 12322794 w 16989946"/>
              <a:gd name="connsiteY368" fmla="*/ 270645 h 308021"/>
              <a:gd name="connsiteX369" fmla="*/ 12329120 w 16989946"/>
              <a:gd name="connsiteY369" fmla="*/ 261060 h 308021"/>
              <a:gd name="connsiteX370" fmla="*/ 12367074 w 16989946"/>
              <a:gd name="connsiteY370" fmla="*/ 243840 h 308021"/>
              <a:gd name="connsiteX371" fmla="*/ 12386726 w 16989946"/>
              <a:gd name="connsiteY371" fmla="*/ 248292 h 308021"/>
              <a:gd name="connsiteX372" fmla="*/ 12403987 w 16989946"/>
              <a:gd name="connsiteY372" fmla="*/ 260334 h 308021"/>
              <a:gd name="connsiteX373" fmla="*/ 12400285 w 16989946"/>
              <a:gd name="connsiteY373" fmla="*/ 219127 h 308021"/>
              <a:gd name="connsiteX374" fmla="*/ 12497793 w 16989946"/>
              <a:gd name="connsiteY374" fmla="*/ 0 h 308021"/>
              <a:gd name="connsiteX375" fmla="*/ 12595301 w 16989946"/>
              <a:gd name="connsiteY375" fmla="*/ 219127 h 308021"/>
              <a:gd name="connsiteX376" fmla="*/ 12590673 w 16989946"/>
              <a:gd name="connsiteY376" fmla="*/ 270645 h 308021"/>
              <a:gd name="connsiteX377" fmla="*/ 12596999 w 16989946"/>
              <a:gd name="connsiteY377" fmla="*/ 261060 h 308021"/>
              <a:gd name="connsiteX378" fmla="*/ 12634953 w 16989946"/>
              <a:gd name="connsiteY378" fmla="*/ 243840 h 308021"/>
              <a:gd name="connsiteX379" fmla="*/ 12654605 w 16989946"/>
              <a:gd name="connsiteY379" fmla="*/ 248292 h 308021"/>
              <a:gd name="connsiteX380" fmla="*/ 12671865 w 16989946"/>
              <a:gd name="connsiteY380" fmla="*/ 260333 h 308021"/>
              <a:gd name="connsiteX381" fmla="*/ 12668163 w 16989946"/>
              <a:gd name="connsiteY381" fmla="*/ 219127 h 308021"/>
              <a:gd name="connsiteX382" fmla="*/ 12765671 w 16989946"/>
              <a:gd name="connsiteY382" fmla="*/ 0 h 308021"/>
              <a:gd name="connsiteX383" fmla="*/ 12863179 w 16989946"/>
              <a:gd name="connsiteY383" fmla="*/ 219127 h 308021"/>
              <a:gd name="connsiteX384" fmla="*/ 12858551 w 16989946"/>
              <a:gd name="connsiteY384" fmla="*/ 270645 h 308021"/>
              <a:gd name="connsiteX385" fmla="*/ 12864877 w 16989946"/>
              <a:gd name="connsiteY385" fmla="*/ 261060 h 308021"/>
              <a:gd name="connsiteX386" fmla="*/ 12902831 w 16989946"/>
              <a:gd name="connsiteY386" fmla="*/ 243840 h 308021"/>
              <a:gd name="connsiteX387" fmla="*/ 12922482 w 16989946"/>
              <a:gd name="connsiteY387" fmla="*/ 248292 h 308021"/>
              <a:gd name="connsiteX388" fmla="*/ 12939743 w 16989946"/>
              <a:gd name="connsiteY388" fmla="*/ 260333 h 308021"/>
              <a:gd name="connsiteX389" fmla="*/ 12936041 w 16989946"/>
              <a:gd name="connsiteY389" fmla="*/ 219127 h 308021"/>
              <a:gd name="connsiteX390" fmla="*/ 13033549 w 16989946"/>
              <a:gd name="connsiteY390" fmla="*/ 0 h 308021"/>
              <a:gd name="connsiteX391" fmla="*/ 13131057 w 16989946"/>
              <a:gd name="connsiteY391" fmla="*/ 219127 h 308021"/>
              <a:gd name="connsiteX392" fmla="*/ 13126429 w 16989946"/>
              <a:gd name="connsiteY392" fmla="*/ 270645 h 308021"/>
              <a:gd name="connsiteX393" fmla="*/ 13132755 w 16989946"/>
              <a:gd name="connsiteY393" fmla="*/ 261060 h 308021"/>
              <a:gd name="connsiteX394" fmla="*/ 13170709 w 16989946"/>
              <a:gd name="connsiteY394" fmla="*/ 243840 h 308021"/>
              <a:gd name="connsiteX395" fmla="*/ 13190360 w 16989946"/>
              <a:gd name="connsiteY395" fmla="*/ 248292 h 308021"/>
              <a:gd name="connsiteX396" fmla="*/ 13207622 w 16989946"/>
              <a:gd name="connsiteY396" fmla="*/ 260334 h 308021"/>
              <a:gd name="connsiteX397" fmla="*/ 13203920 w 16989946"/>
              <a:gd name="connsiteY397" fmla="*/ 219127 h 308021"/>
              <a:gd name="connsiteX398" fmla="*/ 13301428 w 16989946"/>
              <a:gd name="connsiteY398" fmla="*/ 0 h 308021"/>
              <a:gd name="connsiteX399" fmla="*/ 13398936 w 16989946"/>
              <a:gd name="connsiteY399" fmla="*/ 219127 h 308021"/>
              <a:gd name="connsiteX400" fmla="*/ 13394308 w 16989946"/>
              <a:gd name="connsiteY400" fmla="*/ 270645 h 308021"/>
              <a:gd name="connsiteX401" fmla="*/ 13400634 w 16989946"/>
              <a:gd name="connsiteY401" fmla="*/ 261060 h 308021"/>
              <a:gd name="connsiteX402" fmla="*/ 13438588 w 16989946"/>
              <a:gd name="connsiteY402" fmla="*/ 243840 h 308021"/>
              <a:gd name="connsiteX403" fmla="*/ 13458239 w 16989946"/>
              <a:gd name="connsiteY403" fmla="*/ 248292 h 308021"/>
              <a:gd name="connsiteX404" fmla="*/ 13475500 w 16989946"/>
              <a:gd name="connsiteY404" fmla="*/ 260333 h 308021"/>
              <a:gd name="connsiteX405" fmla="*/ 13471798 w 16989946"/>
              <a:gd name="connsiteY405" fmla="*/ 219127 h 308021"/>
              <a:gd name="connsiteX406" fmla="*/ 13569306 w 16989946"/>
              <a:gd name="connsiteY406" fmla="*/ 0 h 308021"/>
              <a:gd name="connsiteX407" fmla="*/ 13666814 w 16989946"/>
              <a:gd name="connsiteY407" fmla="*/ 219127 h 308021"/>
              <a:gd name="connsiteX408" fmla="*/ 13662186 w 16989946"/>
              <a:gd name="connsiteY408" fmla="*/ 270645 h 308021"/>
              <a:gd name="connsiteX409" fmla="*/ 13668512 w 16989946"/>
              <a:gd name="connsiteY409" fmla="*/ 261060 h 308021"/>
              <a:gd name="connsiteX410" fmla="*/ 13706466 w 16989946"/>
              <a:gd name="connsiteY410" fmla="*/ 243840 h 308021"/>
              <a:gd name="connsiteX411" fmla="*/ 13726117 w 16989946"/>
              <a:gd name="connsiteY411" fmla="*/ 248292 h 308021"/>
              <a:gd name="connsiteX412" fmla="*/ 13743378 w 16989946"/>
              <a:gd name="connsiteY412" fmla="*/ 260333 h 308021"/>
              <a:gd name="connsiteX413" fmla="*/ 13739676 w 16989946"/>
              <a:gd name="connsiteY413" fmla="*/ 219127 h 308021"/>
              <a:gd name="connsiteX414" fmla="*/ 13837184 w 16989946"/>
              <a:gd name="connsiteY414" fmla="*/ 0 h 308021"/>
              <a:gd name="connsiteX415" fmla="*/ 13934692 w 16989946"/>
              <a:gd name="connsiteY415" fmla="*/ 219127 h 308021"/>
              <a:gd name="connsiteX416" fmla="*/ 13930064 w 16989946"/>
              <a:gd name="connsiteY416" fmla="*/ 270645 h 308021"/>
              <a:gd name="connsiteX417" fmla="*/ 13936390 w 16989946"/>
              <a:gd name="connsiteY417" fmla="*/ 261060 h 308021"/>
              <a:gd name="connsiteX418" fmla="*/ 13974344 w 16989946"/>
              <a:gd name="connsiteY418" fmla="*/ 243840 h 308021"/>
              <a:gd name="connsiteX419" fmla="*/ 13993995 w 16989946"/>
              <a:gd name="connsiteY419" fmla="*/ 248292 h 308021"/>
              <a:gd name="connsiteX420" fmla="*/ 14011257 w 16989946"/>
              <a:gd name="connsiteY420" fmla="*/ 260334 h 308021"/>
              <a:gd name="connsiteX421" fmla="*/ 14007555 w 16989946"/>
              <a:gd name="connsiteY421" fmla="*/ 219127 h 308021"/>
              <a:gd name="connsiteX422" fmla="*/ 14105063 w 16989946"/>
              <a:gd name="connsiteY422" fmla="*/ 0 h 308021"/>
              <a:gd name="connsiteX423" fmla="*/ 14202571 w 16989946"/>
              <a:gd name="connsiteY423" fmla="*/ 219127 h 308021"/>
              <a:gd name="connsiteX424" fmla="*/ 14197943 w 16989946"/>
              <a:gd name="connsiteY424" fmla="*/ 270645 h 308021"/>
              <a:gd name="connsiteX425" fmla="*/ 14204269 w 16989946"/>
              <a:gd name="connsiteY425" fmla="*/ 261060 h 308021"/>
              <a:gd name="connsiteX426" fmla="*/ 14242223 w 16989946"/>
              <a:gd name="connsiteY426" fmla="*/ 243840 h 308021"/>
              <a:gd name="connsiteX427" fmla="*/ 14261874 w 16989946"/>
              <a:gd name="connsiteY427" fmla="*/ 248292 h 308021"/>
              <a:gd name="connsiteX428" fmla="*/ 14279135 w 16989946"/>
              <a:gd name="connsiteY428" fmla="*/ 260333 h 308021"/>
              <a:gd name="connsiteX429" fmla="*/ 14275433 w 16989946"/>
              <a:gd name="connsiteY429" fmla="*/ 219127 h 308021"/>
              <a:gd name="connsiteX430" fmla="*/ 14372941 w 16989946"/>
              <a:gd name="connsiteY430" fmla="*/ 0 h 308021"/>
              <a:gd name="connsiteX431" fmla="*/ 14470449 w 16989946"/>
              <a:gd name="connsiteY431" fmla="*/ 219127 h 308021"/>
              <a:gd name="connsiteX432" fmla="*/ 14465821 w 16989946"/>
              <a:gd name="connsiteY432" fmla="*/ 270645 h 308021"/>
              <a:gd name="connsiteX433" fmla="*/ 14472147 w 16989946"/>
              <a:gd name="connsiteY433" fmla="*/ 261060 h 308021"/>
              <a:gd name="connsiteX434" fmla="*/ 14510101 w 16989946"/>
              <a:gd name="connsiteY434" fmla="*/ 243840 h 308021"/>
              <a:gd name="connsiteX435" fmla="*/ 14529752 w 16989946"/>
              <a:gd name="connsiteY435" fmla="*/ 248292 h 308021"/>
              <a:gd name="connsiteX436" fmla="*/ 14547013 w 16989946"/>
              <a:gd name="connsiteY436" fmla="*/ 260333 h 308021"/>
              <a:gd name="connsiteX437" fmla="*/ 14543311 w 16989946"/>
              <a:gd name="connsiteY437" fmla="*/ 219127 h 308021"/>
              <a:gd name="connsiteX438" fmla="*/ 14640819 w 16989946"/>
              <a:gd name="connsiteY438" fmla="*/ 0 h 308021"/>
              <a:gd name="connsiteX439" fmla="*/ 14738327 w 16989946"/>
              <a:gd name="connsiteY439" fmla="*/ 219127 h 308021"/>
              <a:gd name="connsiteX440" fmla="*/ 14733699 w 16989946"/>
              <a:gd name="connsiteY440" fmla="*/ 270645 h 308021"/>
              <a:gd name="connsiteX441" fmla="*/ 14740025 w 16989946"/>
              <a:gd name="connsiteY441" fmla="*/ 261060 h 308021"/>
              <a:gd name="connsiteX442" fmla="*/ 14777979 w 16989946"/>
              <a:gd name="connsiteY442" fmla="*/ 243840 h 308021"/>
              <a:gd name="connsiteX443" fmla="*/ 14797630 w 16989946"/>
              <a:gd name="connsiteY443" fmla="*/ 248292 h 308021"/>
              <a:gd name="connsiteX444" fmla="*/ 14814892 w 16989946"/>
              <a:gd name="connsiteY444" fmla="*/ 260334 h 308021"/>
              <a:gd name="connsiteX445" fmla="*/ 14811190 w 16989946"/>
              <a:gd name="connsiteY445" fmla="*/ 219127 h 308021"/>
              <a:gd name="connsiteX446" fmla="*/ 14908698 w 16989946"/>
              <a:gd name="connsiteY446" fmla="*/ 0 h 308021"/>
              <a:gd name="connsiteX447" fmla="*/ 15006206 w 16989946"/>
              <a:gd name="connsiteY447" fmla="*/ 219127 h 308021"/>
              <a:gd name="connsiteX448" fmla="*/ 15001578 w 16989946"/>
              <a:gd name="connsiteY448" fmla="*/ 270645 h 308021"/>
              <a:gd name="connsiteX449" fmla="*/ 15007904 w 16989946"/>
              <a:gd name="connsiteY449" fmla="*/ 261060 h 308021"/>
              <a:gd name="connsiteX450" fmla="*/ 15045858 w 16989946"/>
              <a:gd name="connsiteY450" fmla="*/ 243840 h 308021"/>
              <a:gd name="connsiteX451" fmla="*/ 15065509 w 16989946"/>
              <a:gd name="connsiteY451" fmla="*/ 248292 h 308021"/>
              <a:gd name="connsiteX452" fmla="*/ 15082770 w 16989946"/>
              <a:gd name="connsiteY452" fmla="*/ 260333 h 308021"/>
              <a:gd name="connsiteX453" fmla="*/ 15079068 w 16989946"/>
              <a:gd name="connsiteY453" fmla="*/ 219127 h 308021"/>
              <a:gd name="connsiteX454" fmla="*/ 15176576 w 16989946"/>
              <a:gd name="connsiteY454" fmla="*/ 0 h 308021"/>
              <a:gd name="connsiteX455" fmla="*/ 15274084 w 16989946"/>
              <a:gd name="connsiteY455" fmla="*/ 219127 h 308021"/>
              <a:gd name="connsiteX456" fmla="*/ 15269456 w 16989946"/>
              <a:gd name="connsiteY456" fmla="*/ 270645 h 308021"/>
              <a:gd name="connsiteX457" fmla="*/ 15275782 w 16989946"/>
              <a:gd name="connsiteY457" fmla="*/ 261060 h 308021"/>
              <a:gd name="connsiteX458" fmla="*/ 15313736 w 16989946"/>
              <a:gd name="connsiteY458" fmla="*/ 243840 h 308021"/>
              <a:gd name="connsiteX459" fmla="*/ 15333387 w 16989946"/>
              <a:gd name="connsiteY459" fmla="*/ 248292 h 308021"/>
              <a:gd name="connsiteX460" fmla="*/ 15350648 w 16989946"/>
              <a:gd name="connsiteY460" fmla="*/ 260333 h 308021"/>
              <a:gd name="connsiteX461" fmla="*/ 15346946 w 16989946"/>
              <a:gd name="connsiteY461" fmla="*/ 219127 h 308021"/>
              <a:gd name="connsiteX462" fmla="*/ 15444454 w 16989946"/>
              <a:gd name="connsiteY462" fmla="*/ 0 h 308021"/>
              <a:gd name="connsiteX463" fmla="*/ 15541962 w 16989946"/>
              <a:gd name="connsiteY463" fmla="*/ 219127 h 308021"/>
              <a:gd name="connsiteX464" fmla="*/ 15537334 w 16989946"/>
              <a:gd name="connsiteY464" fmla="*/ 270645 h 308021"/>
              <a:gd name="connsiteX465" fmla="*/ 15543660 w 16989946"/>
              <a:gd name="connsiteY465" fmla="*/ 261060 h 308021"/>
              <a:gd name="connsiteX466" fmla="*/ 15581614 w 16989946"/>
              <a:gd name="connsiteY466" fmla="*/ 243840 h 308021"/>
              <a:gd name="connsiteX467" fmla="*/ 15601265 w 16989946"/>
              <a:gd name="connsiteY467" fmla="*/ 248292 h 308021"/>
              <a:gd name="connsiteX468" fmla="*/ 15618527 w 16989946"/>
              <a:gd name="connsiteY468" fmla="*/ 260334 h 308021"/>
              <a:gd name="connsiteX469" fmla="*/ 15614825 w 16989946"/>
              <a:gd name="connsiteY469" fmla="*/ 219127 h 308021"/>
              <a:gd name="connsiteX470" fmla="*/ 15712333 w 16989946"/>
              <a:gd name="connsiteY470" fmla="*/ 0 h 308021"/>
              <a:gd name="connsiteX471" fmla="*/ 15809841 w 16989946"/>
              <a:gd name="connsiteY471" fmla="*/ 219127 h 308021"/>
              <a:gd name="connsiteX472" fmla="*/ 15805213 w 16989946"/>
              <a:gd name="connsiteY472" fmla="*/ 270645 h 308021"/>
              <a:gd name="connsiteX473" fmla="*/ 15811539 w 16989946"/>
              <a:gd name="connsiteY473" fmla="*/ 261060 h 308021"/>
              <a:gd name="connsiteX474" fmla="*/ 15849493 w 16989946"/>
              <a:gd name="connsiteY474" fmla="*/ 243840 h 308021"/>
              <a:gd name="connsiteX475" fmla="*/ 15869144 w 16989946"/>
              <a:gd name="connsiteY475" fmla="*/ 248292 h 308021"/>
              <a:gd name="connsiteX476" fmla="*/ 15886406 w 16989946"/>
              <a:gd name="connsiteY476" fmla="*/ 260333 h 308021"/>
              <a:gd name="connsiteX477" fmla="*/ 15882702 w 16989946"/>
              <a:gd name="connsiteY477" fmla="*/ 219127 h 308021"/>
              <a:gd name="connsiteX478" fmla="*/ 15980210 w 16989946"/>
              <a:gd name="connsiteY478" fmla="*/ 0 h 308021"/>
              <a:gd name="connsiteX479" fmla="*/ 16077718 w 16989946"/>
              <a:gd name="connsiteY479" fmla="*/ 219127 h 308021"/>
              <a:gd name="connsiteX480" fmla="*/ 16073090 w 16989946"/>
              <a:gd name="connsiteY480" fmla="*/ 270645 h 308021"/>
              <a:gd name="connsiteX481" fmla="*/ 16079418 w 16989946"/>
              <a:gd name="connsiteY481" fmla="*/ 261060 h 308021"/>
              <a:gd name="connsiteX482" fmla="*/ 16117370 w 16989946"/>
              <a:gd name="connsiteY482" fmla="*/ 243840 h 308021"/>
              <a:gd name="connsiteX483" fmla="*/ 16137022 w 16989946"/>
              <a:gd name="connsiteY483" fmla="*/ 248292 h 308021"/>
              <a:gd name="connsiteX484" fmla="*/ 16154282 w 16989946"/>
              <a:gd name="connsiteY484" fmla="*/ 260333 h 308021"/>
              <a:gd name="connsiteX485" fmla="*/ 16150582 w 16989946"/>
              <a:gd name="connsiteY485" fmla="*/ 219127 h 308021"/>
              <a:gd name="connsiteX486" fmla="*/ 16248090 w 16989946"/>
              <a:gd name="connsiteY486" fmla="*/ 0 h 308021"/>
              <a:gd name="connsiteX487" fmla="*/ 16345598 w 16989946"/>
              <a:gd name="connsiteY487" fmla="*/ 219127 h 308021"/>
              <a:gd name="connsiteX488" fmla="*/ 16340970 w 16989946"/>
              <a:gd name="connsiteY488" fmla="*/ 270645 h 308021"/>
              <a:gd name="connsiteX489" fmla="*/ 16347294 w 16989946"/>
              <a:gd name="connsiteY489" fmla="*/ 261060 h 308021"/>
              <a:gd name="connsiteX490" fmla="*/ 16385250 w 16989946"/>
              <a:gd name="connsiteY490" fmla="*/ 243840 h 308021"/>
              <a:gd name="connsiteX491" fmla="*/ 16404900 w 16989946"/>
              <a:gd name="connsiteY491" fmla="*/ 248292 h 308021"/>
              <a:gd name="connsiteX492" fmla="*/ 16422162 w 16989946"/>
              <a:gd name="connsiteY492" fmla="*/ 260334 h 308021"/>
              <a:gd name="connsiteX493" fmla="*/ 16418460 w 16989946"/>
              <a:gd name="connsiteY493" fmla="*/ 219127 h 308021"/>
              <a:gd name="connsiteX494" fmla="*/ 16515968 w 16989946"/>
              <a:gd name="connsiteY494" fmla="*/ 0 h 308021"/>
              <a:gd name="connsiteX495" fmla="*/ 16613476 w 16989946"/>
              <a:gd name="connsiteY495" fmla="*/ 219127 h 308021"/>
              <a:gd name="connsiteX496" fmla="*/ 16608848 w 16989946"/>
              <a:gd name="connsiteY496" fmla="*/ 270645 h 308021"/>
              <a:gd name="connsiteX497" fmla="*/ 16615174 w 16989946"/>
              <a:gd name="connsiteY497" fmla="*/ 261060 h 308021"/>
              <a:gd name="connsiteX498" fmla="*/ 16653128 w 16989946"/>
              <a:gd name="connsiteY498" fmla="*/ 243840 h 308021"/>
              <a:gd name="connsiteX499" fmla="*/ 16672778 w 16989946"/>
              <a:gd name="connsiteY499" fmla="*/ 248292 h 308021"/>
              <a:gd name="connsiteX500" fmla="*/ 16690030 w 16989946"/>
              <a:gd name="connsiteY500" fmla="*/ 260327 h 308021"/>
              <a:gd name="connsiteX501" fmla="*/ 16686330 w 16989946"/>
              <a:gd name="connsiteY501" fmla="*/ 219127 h 308021"/>
              <a:gd name="connsiteX502" fmla="*/ 16783838 w 16989946"/>
              <a:gd name="connsiteY502" fmla="*/ 0 h 308021"/>
              <a:gd name="connsiteX503" fmla="*/ 16881346 w 16989946"/>
              <a:gd name="connsiteY503" fmla="*/ 219127 h 308021"/>
              <a:gd name="connsiteX504" fmla="*/ 16876718 w 16989946"/>
              <a:gd name="connsiteY504" fmla="*/ 270645 h 308021"/>
              <a:gd name="connsiteX505" fmla="*/ 16920998 w 16989946"/>
              <a:gd name="connsiteY505" fmla="*/ 243840 h 308021"/>
              <a:gd name="connsiteX506" fmla="*/ 16989946 w 16989946"/>
              <a:gd name="connsiteY506" fmla="*/ 308021 h 308021"/>
              <a:gd name="connsiteX0" fmla="*/ 0 w 16989946"/>
              <a:gd name="connsiteY0" fmla="*/ 270645 h 308021"/>
              <a:gd name="connsiteX1" fmla="*/ 6326 w 16989946"/>
              <a:gd name="connsiteY1" fmla="*/ 261060 h 308021"/>
              <a:gd name="connsiteX2" fmla="*/ 44280 w 16989946"/>
              <a:gd name="connsiteY2" fmla="*/ 243840 h 308021"/>
              <a:gd name="connsiteX3" fmla="*/ 63931 w 16989946"/>
              <a:gd name="connsiteY3" fmla="*/ 248292 h 308021"/>
              <a:gd name="connsiteX4" fmla="*/ 81192 w 16989946"/>
              <a:gd name="connsiteY4" fmla="*/ 260333 h 308021"/>
              <a:gd name="connsiteX5" fmla="*/ 77490 w 16989946"/>
              <a:gd name="connsiteY5" fmla="*/ 219127 h 308021"/>
              <a:gd name="connsiteX6" fmla="*/ 174998 w 16989946"/>
              <a:gd name="connsiteY6" fmla="*/ 0 h 308021"/>
              <a:gd name="connsiteX7" fmla="*/ 272506 w 16989946"/>
              <a:gd name="connsiteY7" fmla="*/ 219127 h 308021"/>
              <a:gd name="connsiteX8" fmla="*/ 267878 w 16989946"/>
              <a:gd name="connsiteY8" fmla="*/ 270645 h 308021"/>
              <a:gd name="connsiteX9" fmla="*/ 274204 w 16989946"/>
              <a:gd name="connsiteY9" fmla="*/ 261060 h 308021"/>
              <a:gd name="connsiteX10" fmla="*/ 312158 w 16989946"/>
              <a:gd name="connsiteY10" fmla="*/ 243840 h 308021"/>
              <a:gd name="connsiteX11" fmla="*/ 331809 w 16989946"/>
              <a:gd name="connsiteY11" fmla="*/ 248292 h 308021"/>
              <a:gd name="connsiteX12" fmla="*/ 349071 w 16989946"/>
              <a:gd name="connsiteY12" fmla="*/ 260334 h 308021"/>
              <a:gd name="connsiteX13" fmla="*/ 345369 w 16989946"/>
              <a:gd name="connsiteY13" fmla="*/ 219127 h 308021"/>
              <a:gd name="connsiteX14" fmla="*/ 442877 w 16989946"/>
              <a:gd name="connsiteY14" fmla="*/ 0 h 308021"/>
              <a:gd name="connsiteX15" fmla="*/ 540385 w 16989946"/>
              <a:gd name="connsiteY15" fmla="*/ 219127 h 308021"/>
              <a:gd name="connsiteX16" fmla="*/ 535757 w 16989946"/>
              <a:gd name="connsiteY16" fmla="*/ 270645 h 308021"/>
              <a:gd name="connsiteX17" fmla="*/ 542083 w 16989946"/>
              <a:gd name="connsiteY17" fmla="*/ 261060 h 308021"/>
              <a:gd name="connsiteX18" fmla="*/ 580037 w 16989946"/>
              <a:gd name="connsiteY18" fmla="*/ 243840 h 308021"/>
              <a:gd name="connsiteX19" fmla="*/ 599688 w 16989946"/>
              <a:gd name="connsiteY19" fmla="*/ 248292 h 308021"/>
              <a:gd name="connsiteX20" fmla="*/ 616949 w 16989946"/>
              <a:gd name="connsiteY20" fmla="*/ 260333 h 308021"/>
              <a:gd name="connsiteX21" fmla="*/ 613247 w 16989946"/>
              <a:gd name="connsiteY21" fmla="*/ 219127 h 308021"/>
              <a:gd name="connsiteX22" fmla="*/ 710755 w 16989946"/>
              <a:gd name="connsiteY22" fmla="*/ 0 h 308021"/>
              <a:gd name="connsiteX23" fmla="*/ 808263 w 16989946"/>
              <a:gd name="connsiteY23" fmla="*/ 219127 h 308021"/>
              <a:gd name="connsiteX24" fmla="*/ 803635 w 16989946"/>
              <a:gd name="connsiteY24" fmla="*/ 270645 h 308021"/>
              <a:gd name="connsiteX25" fmla="*/ 809961 w 16989946"/>
              <a:gd name="connsiteY25" fmla="*/ 261060 h 308021"/>
              <a:gd name="connsiteX26" fmla="*/ 847915 w 16989946"/>
              <a:gd name="connsiteY26" fmla="*/ 243840 h 308021"/>
              <a:gd name="connsiteX27" fmla="*/ 867566 w 16989946"/>
              <a:gd name="connsiteY27" fmla="*/ 248292 h 308021"/>
              <a:gd name="connsiteX28" fmla="*/ 884827 w 16989946"/>
              <a:gd name="connsiteY28" fmla="*/ 260333 h 308021"/>
              <a:gd name="connsiteX29" fmla="*/ 881125 w 16989946"/>
              <a:gd name="connsiteY29" fmla="*/ 219127 h 308021"/>
              <a:gd name="connsiteX30" fmla="*/ 978633 w 16989946"/>
              <a:gd name="connsiteY30" fmla="*/ 0 h 308021"/>
              <a:gd name="connsiteX31" fmla="*/ 1076141 w 16989946"/>
              <a:gd name="connsiteY31" fmla="*/ 219127 h 308021"/>
              <a:gd name="connsiteX32" fmla="*/ 1071513 w 16989946"/>
              <a:gd name="connsiteY32" fmla="*/ 270645 h 308021"/>
              <a:gd name="connsiteX33" fmla="*/ 1077839 w 16989946"/>
              <a:gd name="connsiteY33" fmla="*/ 261060 h 308021"/>
              <a:gd name="connsiteX34" fmla="*/ 1115793 w 16989946"/>
              <a:gd name="connsiteY34" fmla="*/ 243840 h 308021"/>
              <a:gd name="connsiteX35" fmla="*/ 1135444 w 16989946"/>
              <a:gd name="connsiteY35" fmla="*/ 248292 h 308021"/>
              <a:gd name="connsiteX36" fmla="*/ 1152706 w 16989946"/>
              <a:gd name="connsiteY36" fmla="*/ 260334 h 308021"/>
              <a:gd name="connsiteX37" fmla="*/ 1149004 w 16989946"/>
              <a:gd name="connsiteY37" fmla="*/ 219127 h 308021"/>
              <a:gd name="connsiteX38" fmla="*/ 1246512 w 16989946"/>
              <a:gd name="connsiteY38" fmla="*/ 0 h 308021"/>
              <a:gd name="connsiteX39" fmla="*/ 1344019 w 16989946"/>
              <a:gd name="connsiteY39" fmla="*/ 219127 h 308021"/>
              <a:gd name="connsiteX40" fmla="*/ 1339391 w 16989946"/>
              <a:gd name="connsiteY40" fmla="*/ 270645 h 308021"/>
              <a:gd name="connsiteX41" fmla="*/ 1345717 w 16989946"/>
              <a:gd name="connsiteY41" fmla="*/ 261060 h 308021"/>
              <a:gd name="connsiteX42" fmla="*/ 1383671 w 16989946"/>
              <a:gd name="connsiteY42" fmla="*/ 243840 h 308021"/>
              <a:gd name="connsiteX43" fmla="*/ 1403322 w 16989946"/>
              <a:gd name="connsiteY43" fmla="*/ 248292 h 308021"/>
              <a:gd name="connsiteX44" fmla="*/ 1420584 w 16989946"/>
              <a:gd name="connsiteY44" fmla="*/ 260333 h 308021"/>
              <a:gd name="connsiteX45" fmla="*/ 1416881 w 16989946"/>
              <a:gd name="connsiteY45" fmla="*/ 219127 h 308021"/>
              <a:gd name="connsiteX46" fmla="*/ 1514388 w 16989946"/>
              <a:gd name="connsiteY46" fmla="*/ 0 h 308021"/>
              <a:gd name="connsiteX47" fmla="*/ 1611897 w 16989946"/>
              <a:gd name="connsiteY47" fmla="*/ 219127 h 308021"/>
              <a:gd name="connsiteX48" fmla="*/ 1607270 w 16989946"/>
              <a:gd name="connsiteY48" fmla="*/ 270644 h 308021"/>
              <a:gd name="connsiteX49" fmla="*/ 1613594 w 16989946"/>
              <a:gd name="connsiteY49" fmla="*/ 261060 h 308021"/>
              <a:gd name="connsiteX50" fmla="*/ 1651548 w 16989946"/>
              <a:gd name="connsiteY50" fmla="*/ 243840 h 308021"/>
              <a:gd name="connsiteX51" fmla="*/ 1671200 w 16989946"/>
              <a:gd name="connsiteY51" fmla="*/ 248292 h 308021"/>
              <a:gd name="connsiteX52" fmla="*/ 1688461 w 16989946"/>
              <a:gd name="connsiteY52" fmla="*/ 260333 h 308021"/>
              <a:gd name="connsiteX53" fmla="*/ 1684760 w 16989946"/>
              <a:gd name="connsiteY53" fmla="*/ 219127 h 308021"/>
              <a:gd name="connsiteX54" fmla="*/ 1782268 w 16989946"/>
              <a:gd name="connsiteY54" fmla="*/ 0 h 308021"/>
              <a:gd name="connsiteX55" fmla="*/ 1879775 w 16989946"/>
              <a:gd name="connsiteY55" fmla="*/ 219127 h 308021"/>
              <a:gd name="connsiteX56" fmla="*/ 1875147 w 16989946"/>
              <a:gd name="connsiteY56" fmla="*/ 270645 h 308021"/>
              <a:gd name="connsiteX57" fmla="*/ 1881473 w 16989946"/>
              <a:gd name="connsiteY57" fmla="*/ 261060 h 308021"/>
              <a:gd name="connsiteX58" fmla="*/ 1919427 w 16989946"/>
              <a:gd name="connsiteY58" fmla="*/ 243840 h 308021"/>
              <a:gd name="connsiteX59" fmla="*/ 1939078 w 16989946"/>
              <a:gd name="connsiteY59" fmla="*/ 248292 h 308021"/>
              <a:gd name="connsiteX60" fmla="*/ 1956341 w 16989946"/>
              <a:gd name="connsiteY60" fmla="*/ 260334 h 308021"/>
              <a:gd name="connsiteX61" fmla="*/ 1952638 w 16989946"/>
              <a:gd name="connsiteY61" fmla="*/ 219127 h 308021"/>
              <a:gd name="connsiteX62" fmla="*/ 2050146 w 16989946"/>
              <a:gd name="connsiteY62" fmla="*/ 0 h 308021"/>
              <a:gd name="connsiteX63" fmla="*/ 2147653 w 16989946"/>
              <a:gd name="connsiteY63" fmla="*/ 219127 h 308021"/>
              <a:gd name="connsiteX64" fmla="*/ 2143026 w 16989946"/>
              <a:gd name="connsiteY64" fmla="*/ 270646 h 308021"/>
              <a:gd name="connsiteX65" fmla="*/ 2149353 w 16989946"/>
              <a:gd name="connsiteY65" fmla="*/ 261060 h 308021"/>
              <a:gd name="connsiteX66" fmla="*/ 2187306 w 16989946"/>
              <a:gd name="connsiteY66" fmla="*/ 243840 h 308021"/>
              <a:gd name="connsiteX67" fmla="*/ 2206958 w 16989946"/>
              <a:gd name="connsiteY67" fmla="*/ 248292 h 308021"/>
              <a:gd name="connsiteX68" fmla="*/ 2224218 w 16989946"/>
              <a:gd name="connsiteY68" fmla="*/ 260333 h 308021"/>
              <a:gd name="connsiteX69" fmla="*/ 2220517 w 16989946"/>
              <a:gd name="connsiteY69" fmla="*/ 219127 h 308021"/>
              <a:gd name="connsiteX70" fmla="*/ 2318025 w 16989946"/>
              <a:gd name="connsiteY70" fmla="*/ 0 h 308021"/>
              <a:gd name="connsiteX71" fmla="*/ 2415533 w 16989946"/>
              <a:gd name="connsiteY71" fmla="*/ 219127 h 308021"/>
              <a:gd name="connsiteX72" fmla="*/ 2410905 w 16989946"/>
              <a:gd name="connsiteY72" fmla="*/ 270643 h 308021"/>
              <a:gd name="connsiteX73" fmla="*/ 2417230 w 16989946"/>
              <a:gd name="connsiteY73" fmla="*/ 261060 h 308021"/>
              <a:gd name="connsiteX74" fmla="*/ 2455184 w 16989946"/>
              <a:gd name="connsiteY74" fmla="*/ 243840 h 308021"/>
              <a:gd name="connsiteX75" fmla="*/ 2474835 w 16989946"/>
              <a:gd name="connsiteY75" fmla="*/ 248292 h 308021"/>
              <a:gd name="connsiteX76" fmla="*/ 2492096 w 16989946"/>
              <a:gd name="connsiteY76" fmla="*/ 260333 h 308021"/>
              <a:gd name="connsiteX77" fmla="*/ 2488394 w 16989946"/>
              <a:gd name="connsiteY77" fmla="*/ 219127 h 308021"/>
              <a:gd name="connsiteX78" fmla="*/ 2585904 w 16989946"/>
              <a:gd name="connsiteY78" fmla="*/ 0 h 308021"/>
              <a:gd name="connsiteX79" fmla="*/ 2683410 w 16989946"/>
              <a:gd name="connsiteY79" fmla="*/ 219127 h 308021"/>
              <a:gd name="connsiteX80" fmla="*/ 2678783 w 16989946"/>
              <a:gd name="connsiteY80" fmla="*/ 270646 h 308021"/>
              <a:gd name="connsiteX81" fmla="*/ 2685108 w 16989946"/>
              <a:gd name="connsiteY81" fmla="*/ 261060 h 308021"/>
              <a:gd name="connsiteX82" fmla="*/ 2723063 w 16989946"/>
              <a:gd name="connsiteY82" fmla="*/ 243840 h 308021"/>
              <a:gd name="connsiteX83" fmla="*/ 2742715 w 16989946"/>
              <a:gd name="connsiteY83" fmla="*/ 248292 h 308021"/>
              <a:gd name="connsiteX84" fmla="*/ 2759975 w 16989946"/>
              <a:gd name="connsiteY84" fmla="*/ 260334 h 308021"/>
              <a:gd name="connsiteX85" fmla="*/ 2756274 w 16989946"/>
              <a:gd name="connsiteY85" fmla="*/ 219127 h 308021"/>
              <a:gd name="connsiteX86" fmla="*/ 2853781 w 16989946"/>
              <a:gd name="connsiteY86" fmla="*/ 0 h 308021"/>
              <a:gd name="connsiteX87" fmla="*/ 2951289 w 16989946"/>
              <a:gd name="connsiteY87" fmla="*/ 219127 h 308021"/>
              <a:gd name="connsiteX88" fmla="*/ 2946661 w 16989946"/>
              <a:gd name="connsiteY88" fmla="*/ 270645 h 308021"/>
              <a:gd name="connsiteX89" fmla="*/ 2952987 w 16989946"/>
              <a:gd name="connsiteY89" fmla="*/ 261060 h 308021"/>
              <a:gd name="connsiteX90" fmla="*/ 2990941 w 16989946"/>
              <a:gd name="connsiteY90" fmla="*/ 243840 h 308021"/>
              <a:gd name="connsiteX91" fmla="*/ 3010592 w 16989946"/>
              <a:gd name="connsiteY91" fmla="*/ 248292 h 308021"/>
              <a:gd name="connsiteX92" fmla="*/ 3027853 w 16989946"/>
              <a:gd name="connsiteY92" fmla="*/ 260333 h 308021"/>
              <a:gd name="connsiteX93" fmla="*/ 3024151 w 16989946"/>
              <a:gd name="connsiteY93" fmla="*/ 219127 h 308021"/>
              <a:gd name="connsiteX94" fmla="*/ 3121659 w 16989946"/>
              <a:gd name="connsiteY94" fmla="*/ 0 h 308021"/>
              <a:gd name="connsiteX95" fmla="*/ 3219167 w 16989946"/>
              <a:gd name="connsiteY95" fmla="*/ 219127 h 308021"/>
              <a:gd name="connsiteX96" fmla="*/ 3214540 w 16989946"/>
              <a:gd name="connsiteY96" fmla="*/ 270645 h 308021"/>
              <a:gd name="connsiteX97" fmla="*/ 3220865 w 16989946"/>
              <a:gd name="connsiteY97" fmla="*/ 261060 h 308021"/>
              <a:gd name="connsiteX98" fmla="*/ 3258819 w 16989946"/>
              <a:gd name="connsiteY98" fmla="*/ 243840 h 308021"/>
              <a:gd name="connsiteX99" fmla="*/ 3278470 w 16989946"/>
              <a:gd name="connsiteY99" fmla="*/ 248292 h 308021"/>
              <a:gd name="connsiteX100" fmla="*/ 3295730 w 16989946"/>
              <a:gd name="connsiteY100" fmla="*/ 260332 h 308021"/>
              <a:gd name="connsiteX101" fmla="*/ 3292030 w 16989946"/>
              <a:gd name="connsiteY101" fmla="*/ 219127 h 308021"/>
              <a:gd name="connsiteX102" fmla="*/ 3389538 w 16989946"/>
              <a:gd name="connsiteY102" fmla="*/ 0 h 308021"/>
              <a:gd name="connsiteX103" fmla="*/ 3487045 w 16989946"/>
              <a:gd name="connsiteY103" fmla="*/ 219127 h 308021"/>
              <a:gd name="connsiteX104" fmla="*/ 3482417 w 16989946"/>
              <a:gd name="connsiteY104" fmla="*/ 270645 h 308021"/>
              <a:gd name="connsiteX105" fmla="*/ 3488744 w 16989946"/>
              <a:gd name="connsiteY105" fmla="*/ 261060 h 308021"/>
              <a:gd name="connsiteX106" fmla="*/ 3526697 w 16989946"/>
              <a:gd name="connsiteY106" fmla="*/ 243840 h 308021"/>
              <a:gd name="connsiteX107" fmla="*/ 3546350 w 16989946"/>
              <a:gd name="connsiteY107" fmla="*/ 248292 h 308021"/>
              <a:gd name="connsiteX108" fmla="*/ 3563609 w 16989946"/>
              <a:gd name="connsiteY108" fmla="*/ 260333 h 308021"/>
              <a:gd name="connsiteX109" fmla="*/ 3559906 w 16989946"/>
              <a:gd name="connsiteY109" fmla="*/ 219127 h 308021"/>
              <a:gd name="connsiteX110" fmla="*/ 3657414 w 16989946"/>
              <a:gd name="connsiteY110" fmla="*/ 0 h 308021"/>
              <a:gd name="connsiteX111" fmla="*/ 3754923 w 16989946"/>
              <a:gd name="connsiteY111" fmla="*/ 219127 h 308021"/>
              <a:gd name="connsiteX112" fmla="*/ 3750296 w 16989946"/>
              <a:gd name="connsiteY112" fmla="*/ 270645 h 308021"/>
              <a:gd name="connsiteX113" fmla="*/ 3756620 w 16989946"/>
              <a:gd name="connsiteY113" fmla="*/ 261060 h 308021"/>
              <a:gd name="connsiteX114" fmla="*/ 3794575 w 16989946"/>
              <a:gd name="connsiteY114" fmla="*/ 243840 h 308021"/>
              <a:gd name="connsiteX115" fmla="*/ 3814226 w 16989946"/>
              <a:gd name="connsiteY115" fmla="*/ 248292 h 308021"/>
              <a:gd name="connsiteX116" fmla="*/ 3831487 w 16989946"/>
              <a:gd name="connsiteY116" fmla="*/ 260334 h 308021"/>
              <a:gd name="connsiteX117" fmla="*/ 3827787 w 16989946"/>
              <a:gd name="connsiteY117" fmla="*/ 219127 h 308021"/>
              <a:gd name="connsiteX118" fmla="*/ 3925295 w 16989946"/>
              <a:gd name="connsiteY118" fmla="*/ 0 h 308021"/>
              <a:gd name="connsiteX119" fmla="*/ 4022802 w 16989946"/>
              <a:gd name="connsiteY119" fmla="*/ 219127 h 308021"/>
              <a:gd name="connsiteX120" fmla="*/ 4018174 w 16989946"/>
              <a:gd name="connsiteY120" fmla="*/ 270645 h 308021"/>
              <a:gd name="connsiteX121" fmla="*/ 4024501 w 16989946"/>
              <a:gd name="connsiteY121" fmla="*/ 261060 h 308021"/>
              <a:gd name="connsiteX122" fmla="*/ 4062454 w 16989946"/>
              <a:gd name="connsiteY122" fmla="*/ 243840 h 308021"/>
              <a:gd name="connsiteX123" fmla="*/ 4082107 w 16989946"/>
              <a:gd name="connsiteY123" fmla="*/ 248292 h 308021"/>
              <a:gd name="connsiteX124" fmla="*/ 4099367 w 16989946"/>
              <a:gd name="connsiteY124" fmla="*/ 260333 h 308021"/>
              <a:gd name="connsiteX125" fmla="*/ 4095663 w 16989946"/>
              <a:gd name="connsiteY125" fmla="*/ 219127 h 308021"/>
              <a:gd name="connsiteX126" fmla="*/ 4193171 w 16989946"/>
              <a:gd name="connsiteY126" fmla="*/ 0 h 308021"/>
              <a:gd name="connsiteX127" fmla="*/ 4290680 w 16989946"/>
              <a:gd name="connsiteY127" fmla="*/ 219127 h 308021"/>
              <a:gd name="connsiteX128" fmla="*/ 4286053 w 16989946"/>
              <a:gd name="connsiteY128" fmla="*/ 270645 h 308021"/>
              <a:gd name="connsiteX129" fmla="*/ 4292377 w 16989946"/>
              <a:gd name="connsiteY129" fmla="*/ 261060 h 308021"/>
              <a:gd name="connsiteX130" fmla="*/ 4330332 w 16989946"/>
              <a:gd name="connsiteY130" fmla="*/ 243840 h 308021"/>
              <a:gd name="connsiteX131" fmla="*/ 4349982 w 16989946"/>
              <a:gd name="connsiteY131" fmla="*/ 248292 h 308021"/>
              <a:gd name="connsiteX132" fmla="*/ 4367244 w 16989946"/>
              <a:gd name="connsiteY132" fmla="*/ 260333 h 308021"/>
              <a:gd name="connsiteX133" fmla="*/ 4363543 w 16989946"/>
              <a:gd name="connsiteY133" fmla="*/ 219127 h 308021"/>
              <a:gd name="connsiteX134" fmla="*/ 4461050 w 16989946"/>
              <a:gd name="connsiteY134" fmla="*/ 0 h 308021"/>
              <a:gd name="connsiteX135" fmla="*/ 4558558 w 16989946"/>
              <a:gd name="connsiteY135" fmla="*/ 219127 h 308021"/>
              <a:gd name="connsiteX136" fmla="*/ 4553931 w 16989946"/>
              <a:gd name="connsiteY136" fmla="*/ 270645 h 308021"/>
              <a:gd name="connsiteX137" fmla="*/ 4560256 w 16989946"/>
              <a:gd name="connsiteY137" fmla="*/ 261060 h 308021"/>
              <a:gd name="connsiteX138" fmla="*/ 4598211 w 16989946"/>
              <a:gd name="connsiteY138" fmla="*/ 243840 h 308021"/>
              <a:gd name="connsiteX139" fmla="*/ 4617861 w 16989946"/>
              <a:gd name="connsiteY139" fmla="*/ 248292 h 308021"/>
              <a:gd name="connsiteX140" fmla="*/ 4635124 w 16989946"/>
              <a:gd name="connsiteY140" fmla="*/ 260334 h 308021"/>
              <a:gd name="connsiteX141" fmla="*/ 4631420 w 16989946"/>
              <a:gd name="connsiteY141" fmla="*/ 219127 h 308021"/>
              <a:gd name="connsiteX142" fmla="*/ 4728928 w 16989946"/>
              <a:gd name="connsiteY142" fmla="*/ 0 h 308021"/>
              <a:gd name="connsiteX143" fmla="*/ 4826437 w 16989946"/>
              <a:gd name="connsiteY143" fmla="*/ 219127 h 308021"/>
              <a:gd name="connsiteX144" fmla="*/ 4821810 w 16989946"/>
              <a:gd name="connsiteY144" fmla="*/ 270645 h 308021"/>
              <a:gd name="connsiteX145" fmla="*/ 4828134 w 16989946"/>
              <a:gd name="connsiteY145" fmla="*/ 261060 h 308021"/>
              <a:gd name="connsiteX146" fmla="*/ 4866089 w 16989946"/>
              <a:gd name="connsiteY146" fmla="*/ 243840 h 308021"/>
              <a:gd name="connsiteX147" fmla="*/ 4885739 w 16989946"/>
              <a:gd name="connsiteY147" fmla="*/ 248292 h 308021"/>
              <a:gd name="connsiteX148" fmla="*/ 4903000 w 16989946"/>
              <a:gd name="connsiteY148" fmla="*/ 260333 h 308021"/>
              <a:gd name="connsiteX149" fmla="*/ 4899300 w 16989946"/>
              <a:gd name="connsiteY149" fmla="*/ 219127 h 308021"/>
              <a:gd name="connsiteX150" fmla="*/ 4996807 w 16989946"/>
              <a:gd name="connsiteY150" fmla="*/ 0 h 308021"/>
              <a:gd name="connsiteX151" fmla="*/ 5094315 w 16989946"/>
              <a:gd name="connsiteY151" fmla="*/ 219127 h 308021"/>
              <a:gd name="connsiteX152" fmla="*/ 5089688 w 16989946"/>
              <a:gd name="connsiteY152" fmla="*/ 270645 h 308021"/>
              <a:gd name="connsiteX153" fmla="*/ 5096013 w 16989946"/>
              <a:gd name="connsiteY153" fmla="*/ 261060 h 308021"/>
              <a:gd name="connsiteX154" fmla="*/ 5133967 w 16989946"/>
              <a:gd name="connsiteY154" fmla="*/ 243840 h 308021"/>
              <a:gd name="connsiteX155" fmla="*/ 5153618 w 16989946"/>
              <a:gd name="connsiteY155" fmla="*/ 248292 h 308021"/>
              <a:gd name="connsiteX156" fmla="*/ 5170879 w 16989946"/>
              <a:gd name="connsiteY156" fmla="*/ 260333 h 308021"/>
              <a:gd name="connsiteX157" fmla="*/ 5167176 w 16989946"/>
              <a:gd name="connsiteY157" fmla="*/ 219127 h 308021"/>
              <a:gd name="connsiteX158" fmla="*/ 5264685 w 16989946"/>
              <a:gd name="connsiteY158" fmla="*/ 0 h 308021"/>
              <a:gd name="connsiteX159" fmla="*/ 5362194 w 16989946"/>
              <a:gd name="connsiteY159" fmla="*/ 219127 h 308021"/>
              <a:gd name="connsiteX160" fmla="*/ 5357564 w 16989946"/>
              <a:gd name="connsiteY160" fmla="*/ 270645 h 308021"/>
              <a:gd name="connsiteX161" fmla="*/ 5363891 w 16989946"/>
              <a:gd name="connsiteY161" fmla="*/ 261060 h 308021"/>
              <a:gd name="connsiteX162" fmla="*/ 5401845 w 16989946"/>
              <a:gd name="connsiteY162" fmla="*/ 243840 h 308021"/>
              <a:gd name="connsiteX163" fmla="*/ 5421496 w 16989946"/>
              <a:gd name="connsiteY163" fmla="*/ 248292 h 308021"/>
              <a:gd name="connsiteX164" fmla="*/ 5438757 w 16989946"/>
              <a:gd name="connsiteY164" fmla="*/ 260334 h 308021"/>
              <a:gd name="connsiteX165" fmla="*/ 5435057 w 16989946"/>
              <a:gd name="connsiteY165" fmla="*/ 219127 h 308021"/>
              <a:gd name="connsiteX166" fmla="*/ 5532564 w 16989946"/>
              <a:gd name="connsiteY166" fmla="*/ 0 h 308021"/>
              <a:gd name="connsiteX167" fmla="*/ 5630072 w 16989946"/>
              <a:gd name="connsiteY167" fmla="*/ 219127 h 308021"/>
              <a:gd name="connsiteX168" fmla="*/ 5625445 w 16989946"/>
              <a:gd name="connsiteY168" fmla="*/ 270645 h 308021"/>
              <a:gd name="connsiteX169" fmla="*/ 5631770 w 16989946"/>
              <a:gd name="connsiteY169" fmla="*/ 261060 h 308021"/>
              <a:gd name="connsiteX170" fmla="*/ 5669724 w 16989946"/>
              <a:gd name="connsiteY170" fmla="*/ 243840 h 308021"/>
              <a:gd name="connsiteX171" fmla="*/ 5689375 w 16989946"/>
              <a:gd name="connsiteY171" fmla="*/ 248292 h 308021"/>
              <a:gd name="connsiteX172" fmla="*/ 5706636 w 16989946"/>
              <a:gd name="connsiteY172" fmla="*/ 260333 h 308021"/>
              <a:gd name="connsiteX173" fmla="*/ 5702933 w 16989946"/>
              <a:gd name="connsiteY173" fmla="*/ 219127 h 308021"/>
              <a:gd name="connsiteX174" fmla="*/ 5800442 w 16989946"/>
              <a:gd name="connsiteY174" fmla="*/ 0 h 308021"/>
              <a:gd name="connsiteX175" fmla="*/ 5897951 w 16989946"/>
              <a:gd name="connsiteY175" fmla="*/ 219127 h 308021"/>
              <a:gd name="connsiteX176" fmla="*/ 5893321 w 16989946"/>
              <a:gd name="connsiteY176" fmla="*/ 270645 h 308021"/>
              <a:gd name="connsiteX177" fmla="*/ 5899648 w 16989946"/>
              <a:gd name="connsiteY177" fmla="*/ 261060 h 308021"/>
              <a:gd name="connsiteX178" fmla="*/ 5937602 w 16989946"/>
              <a:gd name="connsiteY178" fmla="*/ 243840 h 308021"/>
              <a:gd name="connsiteX179" fmla="*/ 5957253 w 16989946"/>
              <a:gd name="connsiteY179" fmla="*/ 248292 h 308021"/>
              <a:gd name="connsiteX180" fmla="*/ 5974514 w 16989946"/>
              <a:gd name="connsiteY180" fmla="*/ 260333 h 308021"/>
              <a:gd name="connsiteX181" fmla="*/ 5970812 w 16989946"/>
              <a:gd name="connsiteY181" fmla="*/ 219127 h 308021"/>
              <a:gd name="connsiteX182" fmla="*/ 6068320 w 16989946"/>
              <a:gd name="connsiteY182" fmla="*/ 0 h 308021"/>
              <a:gd name="connsiteX183" fmla="*/ 6165828 w 16989946"/>
              <a:gd name="connsiteY183" fmla="*/ 219127 h 308021"/>
              <a:gd name="connsiteX184" fmla="*/ 6161200 w 16989946"/>
              <a:gd name="connsiteY184" fmla="*/ 270645 h 308021"/>
              <a:gd name="connsiteX185" fmla="*/ 6167526 w 16989946"/>
              <a:gd name="connsiteY185" fmla="*/ 261060 h 308021"/>
              <a:gd name="connsiteX186" fmla="*/ 6205481 w 16989946"/>
              <a:gd name="connsiteY186" fmla="*/ 243840 h 308021"/>
              <a:gd name="connsiteX187" fmla="*/ 6225131 w 16989946"/>
              <a:gd name="connsiteY187" fmla="*/ 248292 h 308021"/>
              <a:gd name="connsiteX188" fmla="*/ 6242393 w 16989946"/>
              <a:gd name="connsiteY188" fmla="*/ 260334 h 308021"/>
              <a:gd name="connsiteX189" fmla="*/ 6238690 w 16989946"/>
              <a:gd name="connsiteY189" fmla="*/ 219127 h 308021"/>
              <a:gd name="connsiteX190" fmla="*/ 6336199 w 16989946"/>
              <a:gd name="connsiteY190" fmla="*/ 0 h 308021"/>
              <a:gd name="connsiteX191" fmla="*/ 6433708 w 16989946"/>
              <a:gd name="connsiteY191" fmla="*/ 219127 h 308021"/>
              <a:gd name="connsiteX192" fmla="*/ 6429078 w 16989946"/>
              <a:gd name="connsiteY192" fmla="*/ 270645 h 308021"/>
              <a:gd name="connsiteX193" fmla="*/ 6435405 w 16989946"/>
              <a:gd name="connsiteY193" fmla="*/ 261060 h 308021"/>
              <a:gd name="connsiteX194" fmla="*/ 6473359 w 16989946"/>
              <a:gd name="connsiteY194" fmla="*/ 243840 h 308021"/>
              <a:gd name="connsiteX195" fmla="*/ 6493010 w 16989946"/>
              <a:gd name="connsiteY195" fmla="*/ 248292 h 308021"/>
              <a:gd name="connsiteX196" fmla="*/ 6510271 w 16989946"/>
              <a:gd name="connsiteY196" fmla="*/ 260333 h 308021"/>
              <a:gd name="connsiteX197" fmla="*/ 6506569 w 16989946"/>
              <a:gd name="connsiteY197" fmla="*/ 219127 h 308021"/>
              <a:gd name="connsiteX198" fmla="*/ 6604077 w 16989946"/>
              <a:gd name="connsiteY198" fmla="*/ 0 h 308021"/>
              <a:gd name="connsiteX199" fmla="*/ 6701585 w 16989946"/>
              <a:gd name="connsiteY199" fmla="*/ 219127 h 308021"/>
              <a:gd name="connsiteX200" fmla="*/ 6696957 w 16989946"/>
              <a:gd name="connsiteY200" fmla="*/ 270645 h 308021"/>
              <a:gd name="connsiteX201" fmla="*/ 6703283 w 16989946"/>
              <a:gd name="connsiteY201" fmla="*/ 261060 h 308021"/>
              <a:gd name="connsiteX202" fmla="*/ 6741238 w 16989946"/>
              <a:gd name="connsiteY202" fmla="*/ 243840 h 308021"/>
              <a:gd name="connsiteX203" fmla="*/ 6760888 w 16989946"/>
              <a:gd name="connsiteY203" fmla="*/ 248292 h 308021"/>
              <a:gd name="connsiteX204" fmla="*/ 6778149 w 16989946"/>
              <a:gd name="connsiteY204" fmla="*/ 260333 h 308021"/>
              <a:gd name="connsiteX205" fmla="*/ 6774447 w 16989946"/>
              <a:gd name="connsiteY205" fmla="*/ 219127 h 308021"/>
              <a:gd name="connsiteX206" fmla="*/ 6871956 w 16989946"/>
              <a:gd name="connsiteY206" fmla="*/ 0 h 308021"/>
              <a:gd name="connsiteX207" fmla="*/ 6969464 w 16989946"/>
              <a:gd name="connsiteY207" fmla="*/ 219127 h 308021"/>
              <a:gd name="connsiteX208" fmla="*/ 6964835 w 16989946"/>
              <a:gd name="connsiteY208" fmla="*/ 270645 h 308021"/>
              <a:gd name="connsiteX209" fmla="*/ 6971162 w 16989946"/>
              <a:gd name="connsiteY209" fmla="*/ 261060 h 308021"/>
              <a:gd name="connsiteX210" fmla="*/ 7009114 w 16989946"/>
              <a:gd name="connsiteY210" fmla="*/ 243840 h 308021"/>
              <a:gd name="connsiteX211" fmla="*/ 7028767 w 16989946"/>
              <a:gd name="connsiteY211" fmla="*/ 248292 h 308021"/>
              <a:gd name="connsiteX212" fmla="*/ 7046028 w 16989946"/>
              <a:gd name="connsiteY212" fmla="*/ 260334 h 308021"/>
              <a:gd name="connsiteX213" fmla="*/ 7042326 w 16989946"/>
              <a:gd name="connsiteY213" fmla="*/ 219127 h 308021"/>
              <a:gd name="connsiteX214" fmla="*/ 7139834 w 16989946"/>
              <a:gd name="connsiteY214" fmla="*/ 0 h 308021"/>
              <a:gd name="connsiteX215" fmla="*/ 7237342 w 16989946"/>
              <a:gd name="connsiteY215" fmla="*/ 219127 h 308021"/>
              <a:gd name="connsiteX216" fmla="*/ 7232714 w 16989946"/>
              <a:gd name="connsiteY216" fmla="*/ 270645 h 308021"/>
              <a:gd name="connsiteX217" fmla="*/ 7239040 w 16989946"/>
              <a:gd name="connsiteY217" fmla="*/ 261060 h 308021"/>
              <a:gd name="connsiteX218" fmla="*/ 7276995 w 16989946"/>
              <a:gd name="connsiteY218" fmla="*/ 243840 h 308021"/>
              <a:gd name="connsiteX219" fmla="*/ 7296645 w 16989946"/>
              <a:gd name="connsiteY219" fmla="*/ 248292 h 308021"/>
              <a:gd name="connsiteX220" fmla="*/ 7313906 w 16989946"/>
              <a:gd name="connsiteY220" fmla="*/ 260333 h 308021"/>
              <a:gd name="connsiteX221" fmla="*/ 7310204 w 16989946"/>
              <a:gd name="connsiteY221" fmla="*/ 219127 h 308021"/>
              <a:gd name="connsiteX222" fmla="*/ 7407713 w 16989946"/>
              <a:gd name="connsiteY222" fmla="*/ 0 h 308021"/>
              <a:gd name="connsiteX223" fmla="*/ 7505219 w 16989946"/>
              <a:gd name="connsiteY223" fmla="*/ 219127 h 308021"/>
              <a:gd name="connsiteX224" fmla="*/ 7500591 w 16989946"/>
              <a:gd name="connsiteY224" fmla="*/ 270645 h 308021"/>
              <a:gd name="connsiteX225" fmla="*/ 7506917 w 16989946"/>
              <a:gd name="connsiteY225" fmla="*/ 261060 h 308021"/>
              <a:gd name="connsiteX226" fmla="*/ 7544871 w 16989946"/>
              <a:gd name="connsiteY226" fmla="*/ 243840 h 308021"/>
              <a:gd name="connsiteX227" fmla="*/ 7564522 w 16989946"/>
              <a:gd name="connsiteY227" fmla="*/ 248292 h 308021"/>
              <a:gd name="connsiteX228" fmla="*/ 7581783 w 16989946"/>
              <a:gd name="connsiteY228" fmla="*/ 260333 h 308021"/>
              <a:gd name="connsiteX229" fmla="*/ 7578081 w 16989946"/>
              <a:gd name="connsiteY229" fmla="*/ 219127 h 308021"/>
              <a:gd name="connsiteX230" fmla="*/ 7675589 w 16989946"/>
              <a:gd name="connsiteY230" fmla="*/ 0 h 308021"/>
              <a:gd name="connsiteX231" fmla="*/ 7773097 w 16989946"/>
              <a:gd name="connsiteY231" fmla="*/ 219127 h 308021"/>
              <a:gd name="connsiteX232" fmla="*/ 7768469 w 16989946"/>
              <a:gd name="connsiteY232" fmla="*/ 270645 h 308021"/>
              <a:gd name="connsiteX233" fmla="*/ 7774794 w 16989946"/>
              <a:gd name="connsiteY233" fmla="*/ 261060 h 308021"/>
              <a:gd name="connsiteX234" fmla="*/ 7812749 w 16989946"/>
              <a:gd name="connsiteY234" fmla="*/ 243840 h 308021"/>
              <a:gd name="connsiteX235" fmla="*/ 7832400 w 16989946"/>
              <a:gd name="connsiteY235" fmla="*/ 248292 h 308021"/>
              <a:gd name="connsiteX236" fmla="*/ 7849662 w 16989946"/>
              <a:gd name="connsiteY236" fmla="*/ 260334 h 308021"/>
              <a:gd name="connsiteX237" fmla="*/ 7845960 w 16989946"/>
              <a:gd name="connsiteY237" fmla="*/ 219127 h 308021"/>
              <a:gd name="connsiteX238" fmla="*/ 7943468 w 16989946"/>
              <a:gd name="connsiteY238" fmla="*/ 0 h 308021"/>
              <a:gd name="connsiteX239" fmla="*/ 8040976 w 16989946"/>
              <a:gd name="connsiteY239" fmla="*/ 219127 h 308021"/>
              <a:gd name="connsiteX240" fmla="*/ 8036348 w 16989946"/>
              <a:gd name="connsiteY240" fmla="*/ 270645 h 308021"/>
              <a:gd name="connsiteX241" fmla="*/ 8042674 w 16989946"/>
              <a:gd name="connsiteY241" fmla="*/ 261060 h 308021"/>
              <a:gd name="connsiteX242" fmla="*/ 8080628 w 16989946"/>
              <a:gd name="connsiteY242" fmla="*/ 243840 h 308021"/>
              <a:gd name="connsiteX243" fmla="*/ 8100279 w 16989946"/>
              <a:gd name="connsiteY243" fmla="*/ 248292 h 308021"/>
              <a:gd name="connsiteX244" fmla="*/ 8117531 w 16989946"/>
              <a:gd name="connsiteY244" fmla="*/ 260327 h 308021"/>
              <a:gd name="connsiteX245" fmla="*/ 8113830 w 16989946"/>
              <a:gd name="connsiteY245" fmla="*/ 219127 h 308021"/>
              <a:gd name="connsiteX246" fmla="*/ 8211338 w 16989946"/>
              <a:gd name="connsiteY246" fmla="*/ 0 h 308021"/>
              <a:gd name="connsiteX247" fmla="*/ 8308846 w 16989946"/>
              <a:gd name="connsiteY247" fmla="*/ 219127 h 308021"/>
              <a:gd name="connsiteX248" fmla="*/ 8304218 w 16989946"/>
              <a:gd name="connsiteY248" fmla="*/ 270645 h 308021"/>
              <a:gd name="connsiteX249" fmla="*/ 8310543 w 16989946"/>
              <a:gd name="connsiteY249" fmla="*/ 261060 h 308021"/>
              <a:gd name="connsiteX250" fmla="*/ 8348498 w 16989946"/>
              <a:gd name="connsiteY250" fmla="*/ 243840 h 308021"/>
              <a:gd name="connsiteX251" fmla="*/ 8368150 w 16989946"/>
              <a:gd name="connsiteY251" fmla="*/ 248292 h 308021"/>
              <a:gd name="connsiteX252" fmla="*/ 8385841 w 16989946"/>
              <a:gd name="connsiteY252" fmla="*/ 260634 h 308021"/>
              <a:gd name="connsiteX253" fmla="*/ 8382112 w 16989946"/>
              <a:gd name="connsiteY253" fmla="*/ 219127 h 308021"/>
              <a:gd name="connsiteX254" fmla="*/ 8479620 w 16989946"/>
              <a:gd name="connsiteY254" fmla="*/ 0 h 308021"/>
              <a:gd name="connsiteX255" fmla="*/ 8577128 w 16989946"/>
              <a:gd name="connsiteY255" fmla="*/ 219127 h 308021"/>
              <a:gd name="connsiteX256" fmla="*/ 8572500 w 16989946"/>
              <a:gd name="connsiteY256" fmla="*/ 270645 h 308021"/>
              <a:gd name="connsiteX257" fmla="*/ 8578826 w 16989946"/>
              <a:gd name="connsiteY257" fmla="*/ 261060 h 308021"/>
              <a:gd name="connsiteX258" fmla="*/ 8616780 w 16989946"/>
              <a:gd name="connsiteY258" fmla="*/ 243840 h 308021"/>
              <a:gd name="connsiteX259" fmla="*/ 8636431 w 16989946"/>
              <a:gd name="connsiteY259" fmla="*/ 248292 h 308021"/>
              <a:gd name="connsiteX260" fmla="*/ 8653692 w 16989946"/>
              <a:gd name="connsiteY260" fmla="*/ 260333 h 308021"/>
              <a:gd name="connsiteX261" fmla="*/ 8649990 w 16989946"/>
              <a:gd name="connsiteY261" fmla="*/ 219127 h 308021"/>
              <a:gd name="connsiteX262" fmla="*/ 8747498 w 16989946"/>
              <a:gd name="connsiteY262" fmla="*/ 0 h 308021"/>
              <a:gd name="connsiteX263" fmla="*/ 8845006 w 16989946"/>
              <a:gd name="connsiteY263" fmla="*/ 219127 h 308021"/>
              <a:gd name="connsiteX264" fmla="*/ 8840378 w 16989946"/>
              <a:gd name="connsiteY264" fmla="*/ 270645 h 308021"/>
              <a:gd name="connsiteX265" fmla="*/ 8846704 w 16989946"/>
              <a:gd name="connsiteY265" fmla="*/ 261060 h 308021"/>
              <a:gd name="connsiteX266" fmla="*/ 8884658 w 16989946"/>
              <a:gd name="connsiteY266" fmla="*/ 243840 h 308021"/>
              <a:gd name="connsiteX267" fmla="*/ 8904309 w 16989946"/>
              <a:gd name="connsiteY267" fmla="*/ 248292 h 308021"/>
              <a:gd name="connsiteX268" fmla="*/ 8921571 w 16989946"/>
              <a:gd name="connsiteY268" fmla="*/ 260334 h 308021"/>
              <a:gd name="connsiteX269" fmla="*/ 8917869 w 16989946"/>
              <a:gd name="connsiteY269" fmla="*/ 219127 h 308021"/>
              <a:gd name="connsiteX270" fmla="*/ 9015377 w 16989946"/>
              <a:gd name="connsiteY270" fmla="*/ 0 h 308021"/>
              <a:gd name="connsiteX271" fmla="*/ 9112885 w 16989946"/>
              <a:gd name="connsiteY271" fmla="*/ 219127 h 308021"/>
              <a:gd name="connsiteX272" fmla="*/ 9108257 w 16989946"/>
              <a:gd name="connsiteY272" fmla="*/ 270645 h 308021"/>
              <a:gd name="connsiteX273" fmla="*/ 9114583 w 16989946"/>
              <a:gd name="connsiteY273" fmla="*/ 261060 h 308021"/>
              <a:gd name="connsiteX274" fmla="*/ 9152537 w 16989946"/>
              <a:gd name="connsiteY274" fmla="*/ 243840 h 308021"/>
              <a:gd name="connsiteX275" fmla="*/ 9172188 w 16989946"/>
              <a:gd name="connsiteY275" fmla="*/ 248292 h 308021"/>
              <a:gd name="connsiteX276" fmla="*/ 9189449 w 16989946"/>
              <a:gd name="connsiteY276" fmla="*/ 260333 h 308021"/>
              <a:gd name="connsiteX277" fmla="*/ 9185747 w 16989946"/>
              <a:gd name="connsiteY277" fmla="*/ 219127 h 308021"/>
              <a:gd name="connsiteX278" fmla="*/ 9283255 w 16989946"/>
              <a:gd name="connsiteY278" fmla="*/ 0 h 308021"/>
              <a:gd name="connsiteX279" fmla="*/ 9380763 w 16989946"/>
              <a:gd name="connsiteY279" fmla="*/ 219127 h 308021"/>
              <a:gd name="connsiteX280" fmla="*/ 9376135 w 16989946"/>
              <a:gd name="connsiteY280" fmla="*/ 270645 h 308021"/>
              <a:gd name="connsiteX281" fmla="*/ 9382461 w 16989946"/>
              <a:gd name="connsiteY281" fmla="*/ 261060 h 308021"/>
              <a:gd name="connsiteX282" fmla="*/ 9420415 w 16989946"/>
              <a:gd name="connsiteY282" fmla="*/ 243840 h 308021"/>
              <a:gd name="connsiteX283" fmla="*/ 9440066 w 16989946"/>
              <a:gd name="connsiteY283" fmla="*/ 248292 h 308021"/>
              <a:gd name="connsiteX284" fmla="*/ 9457327 w 16989946"/>
              <a:gd name="connsiteY284" fmla="*/ 260333 h 308021"/>
              <a:gd name="connsiteX285" fmla="*/ 9453625 w 16989946"/>
              <a:gd name="connsiteY285" fmla="*/ 219127 h 308021"/>
              <a:gd name="connsiteX286" fmla="*/ 9551133 w 16989946"/>
              <a:gd name="connsiteY286" fmla="*/ 0 h 308021"/>
              <a:gd name="connsiteX287" fmla="*/ 9648641 w 16989946"/>
              <a:gd name="connsiteY287" fmla="*/ 219127 h 308021"/>
              <a:gd name="connsiteX288" fmla="*/ 9644013 w 16989946"/>
              <a:gd name="connsiteY288" fmla="*/ 270645 h 308021"/>
              <a:gd name="connsiteX289" fmla="*/ 9650339 w 16989946"/>
              <a:gd name="connsiteY289" fmla="*/ 261060 h 308021"/>
              <a:gd name="connsiteX290" fmla="*/ 9688293 w 16989946"/>
              <a:gd name="connsiteY290" fmla="*/ 243840 h 308021"/>
              <a:gd name="connsiteX291" fmla="*/ 9707944 w 16989946"/>
              <a:gd name="connsiteY291" fmla="*/ 248292 h 308021"/>
              <a:gd name="connsiteX292" fmla="*/ 9725206 w 16989946"/>
              <a:gd name="connsiteY292" fmla="*/ 260334 h 308021"/>
              <a:gd name="connsiteX293" fmla="*/ 9721504 w 16989946"/>
              <a:gd name="connsiteY293" fmla="*/ 219127 h 308021"/>
              <a:gd name="connsiteX294" fmla="*/ 9819011 w 16989946"/>
              <a:gd name="connsiteY294" fmla="*/ 0 h 308021"/>
              <a:gd name="connsiteX295" fmla="*/ 9916519 w 16989946"/>
              <a:gd name="connsiteY295" fmla="*/ 219127 h 308021"/>
              <a:gd name="connsiteX296" fmla="*/ 9911891 w 16989946"/>
              <a:gd name="connsiteY296" fmla="*/ 270645 h 308021"/>
              <a:gd name="connsiteX297" fmla="*/ 9918217 w 16989946"/>
              <a:gd name="connsiteY297" fmla="*/ 261060 h 308021"/>
              <a:gd name="connsiteX298" fmla="*/ 9956171 w 16989946"/>
              <a:gd name="connsiteY298" fmla="*/ 243840 h 308021"/>
              <a:gd name="connsiteX299" fmla="*/ 9975822 w 16989946"/>
              <a:gd name="connsiteY299" fmla="*/ 248292 h 308021"/>
              <a:gd name="connsiteX300" fmla="*/ 9993083 w 16989946"/>
              <a:gd name="connsiteY300" fmla="*/ 260333 h 308021"/>
              <a:gd name="connsiteX301" fmla="*/ 9989381 w 16989946"/>
              <a:gd name="connsiteY301" fmla="*/ 219127 h 308021"/>
              <a:gd name="connsiteX302" fmla="*/ 10086888 w 16989946"/>
              <a:gd name="connsiteY302" fmla="*/ 0 h 308021"/>
              <a:gd name="connsiteX303" fmla="*/ 10184397 w 16989946"/>
              <a:gd name="connsiteY303" fmla="*/ 219127 h 308021"/>
              <a:gd name="connsiteX304" fmla="*/ 10179769 w 16989946"/>
              <a:gd name="connsiteY304" fmla="*/ 270644 h 308021"/>
              <a:gd name="connsiteX305" fmla="*/ 10186094 w 16989946"/>
              <a:gd name="connsiteY305" fmla="*/ 261060 h 308021"/>
              <a:gd name="connsiteX306" fmla="*/ 10224048 w 16989946"/>
              <a:gd name="connsiteY306" fmla="*/ 243840 h 308021"/>
              <a:gd name="connsiteX307" fmla="*/ 10243700 w 16989946"/>
              <a:gd name="connsiteY307" fmla="*/ 248292 h 308021"/>
              <a:gd name="connsiteX308" fmla="*/ 10260961 w 16989946"/>
              <a:gd name="connsiteY308" fmla="*/ 260333 h 308021"/>
              <a:gd name="connsiteX309" fmla="*/ 10257259 w 16989946"/>
              <a:gd name="connsiteY309" fmla="*/ 219127 h 308021"/>
              <a:gd name="connsiteX310" fmla="*/ 10354767 w 16989946"/>
              <a:gd name="connsiteY310" fmla="*/ 0 h 308021"/>
              <a:gd name="connsiteX311" fmla="*/ 10452275 w 16989946"/>
              <a:gd name="connsiteY311" fmla="*/ 219127 h 308021"/>
              <a:gd name="connsiteX312" fmla="*/ 10447647 w 16989946"/>
              <a:gd name="connsiteY312" fmla="*/ 270645 h 308021"/>
              <a:gd name="connsiteX313" fmla="*/ 10453973 w 16989946"/>
              <a:gd name="connsiteY313" fmla="*/ 261060 h 308021"/>
              <a:gd name="connsiteX314" fmla="*/ 10491927 w 16989946"/>
              <a:gd name="connsiteY314" fmla="*/ 243840 h 308021"/>
              <a:gd name="connsiteX315" fmla="*/ 10511578 w 16989946"/>
              <a:gd name="connsiteY315" fmla="*/ 248292 h 308021"/>
              <a:gd name="connsiteX316" fmla="*/ 10528840 w 16989946"/>
              <a:gd name="connsiteY316" fmla="*/ 260334 h 308021"/>
              <a:gd name="connsiteX317" fmla="*/ 10525138 w 16989946"/>
              <a:gd name="connsiteY317" fmla="*/ 219127 h 308021"/>
              <a:gd name="connsiteX318" fmla="*/ 10622646 w 16989946"/>
              <a:gd name="connsiteY318" fmla="*/ 0 h 308021"/>
              <a:gd name="connsiteX319" fmla="*/ 10720153 w 16989946"/>
              <a:gd name="connsiteY319" fmla="*/ 219127 h 308021"/>
              <a:gd name="connsiteX320" fmla="*/ 10715525 w 16989946"/>
              <a:gd name="connsiteY320" fmla="*/ 270646 h 308021"/>
              <a:gd name="connsiteX321" fmla="*/ 10721852 w 16989946"/>
              <a:gd name="connsiteY321" fmla="*/ 261060 h 308021"/>
              <a:gd name="connsiteX322" fmla="*/ 10759806 w 16989946"/>
              <a:gd name="connsiteY322" fmla="*/ 243840 h 308021"/>
              <a:gd name="connsiteX323" fmla="*/ 10779457 w 16989946"/>
              <a:gd name="connsiteY323" fmla="*/ 248292 h 308021"/>
              <a:gd name="connsiteX324" fmla="*/ 10796718 w 16989946"/>
              <a:gd name="connsiteY324" fmla="*/ 260333 h 308021"/>
              <a:gd name="connsiteX325" fmla="*/ 10793016 w 16989946"/>
              <a:gd name="connsiteY325" fmla="*/ 219127 h 308021"/>
              <a:gd name="connsiteX326" fmla="*/ 10890524 w 16989946"/>
              <a:gd name="connsiteY326" fmla="*/ 0 h 308021"/>
              <a:gd name="connsiteX327" fmla="*/ 10988033 w 16989946"/>
              <a:gd name="connsiteY327" fmla="*/ 219127 h 308021"/>
              <a:gd name="connsiteX328" fmla="*/ 10983405 w 16989946"/>
              <a:gd name="connsiteY328" fmla="*/ 270643 h 308021"/>
              <a:gd name="connsiteX329" fmla="*/ 10989730 w 16989946"/>
              <a:gd name="connsiteY329" fmla="*/ 261060 h 308021"/>
              <a:gd name="connsiteX330" fmla="*/ 11027684 w 16989946"/>
              <a:gd name="connsiteY330" fmla="*/ 243840 h 308021"/>
              <a:gd name="connsiteX331" fmla="*/ 11047335 w 16989946"/>
              <a:gd name="connsiteY331" fmla="*/ 248292 h 308021"/>
              <a:gd name="connsiteX332" fmla="*/ 11064596 w 16989946"/>
              <a:gd name="connsiteY332" fmla="*/ 260333 h 308021"/>
              <a:gd name="connsiteX333" fmla="*/ 11060894 w 16989946"/>
              <a:gd name="connsiteY333" fmla="*/ 219127 h 308021"/>
              <a:gd name="connsiteX334" fmla="*/ 11158403 w 16989946"/>
              <a:gd name="connsiteY334" fmla="*/ 0 h 308021"/>
              <a:gd name="connsiteX335" fmla="*/ 11255910 w 16989946"/>
              <a:gd name="connsiteY335" fmla="*/ 219127 h 308021"/>
              <a:gd name="connsiteX336" fmla="*/ 11251282 w 16989946"/>
              <a:gd name="connsiteY336" fmla="*/ 270646 h 308021"/>
              <a:gd name="connsiteX337" fmla="*/ 11257608 w 16989946"/>
              <a:gd name="connsiteY337" fmla="*/ 261060 h 308021"/>
              <a:gd name="connsiteX338" fmla="*/ 11295563 w 16989946"/>
              <a:gd name="connsiteY338" fmla="*/ 243840 h 308021"/>
              <a:gd name="connsiteX339" fmla="*/ 11315214 w 16989946"/>
              <a:gd name="connsiteY339" fmla="*/ 248292 h 308021"/>
              <a:gd name="connsiteX340" fmla="*/ 11332475 w 16989946"/>
              <a:gd name="connsiteY340" fmla="*/ 260334 h 308021"/>
              <a:gd name="connsiteX341" fmla="*/ 11328773 w 16989946"/>
              <a:gd name="connsiteY341" fmla="*/ 219127 h 308021"/>
              <a:gd name="connsiteX342" fmla="*/ 11426281 w 16989946"/>
              <a:gd name="connsiteY342" fmla="*/ 0 h 308021"/>
              <a:gd name="connsiteX343" fmla="*/ 11523789 w 16989946"/>
              <a:gd name="connsiteY343" fmla="*/ 219127 h 308021"/>
              <a:gd name="connsiteX344" fmla="*/ 11519161 w 16989946"/>
              <a:gd name="connsiteY344" fmla="*/ 270645 h 308021"/>
              <a:gd name="connsiteX345" fmla="*/ 11525487 w 16989946"/>
              <a:gd name="connsiteY345" fmla="*/ 261060 h 308021"/>
              <a:gd name="connsiteX346" fmla="*/ 11563441 w 16989946"/>
              <a:gd name="connsiteY346" fmla="*/ 243840 h 308021"/>
              <a:gd name="connsiteX347" fmla="*/ 11583092 w 16989946"/>
              <a:gd name="connsiteY347" fmla="*/ 248292 h 308021"/>
              <a:gd name="connsiteX348" fmla="*/ 11600353 w 16989946"/>
              <a:gd name="connsiteY348" fmla="*/ 260333 h 308021"/>
              <a:gd name="connsiteX349" fmla="*/ 11596651 w 16989946"/>
              <a:gd name="connsiteY349" fmla="*/ 219127 h 308021"/>
              <a:gd name="connsiteX350" fmla="*/ 11694159 w 16989946"/>
              <a:gd name="connsiteY350" fmla="*/ 0 h 308021"/>
              <a:gd name="connsiteX351" fmla="*/ 11791667 w 16989946"/>
              <a:gd name="connsiteY351" fmla="*/ 219127 h 308021"/>
              <a:gd name="connsiteX352" fmla="*/ 11787039 w 16989946"/>
              <a:gd name="connsiteY352" fmla="*/ 270645 h 308021"/>
              <a:gd name="connsiteX353" fmla="*/ 11793365 w 16989946"/>
              <a:gd name="connsiteY353" fmla="*/ 261060 h 308021"/>
              <a:gd name="connsiteX354" fmla="*/ 11831319 w 16989946"/>
              <a:gd name="connsiteY354" fmla="*/ 243840 h 308021"/>
              <a:gd name="connsiteX355" fmla="*/ 11850970 w 16989946"/>
              <a:gd name="connsiteY355" fmla="*/ 248292 h 308021"/>
              <a:gd name="connsiteX356" fmla="*/ 11868230 w 16989946"/>
              <a:gd name="connsiteY356" fmla="*/ 260332 h 308021"/>
              <a:gd name="connsiteX357" fmla="*/ 11864528 w 16989946"/>
              <a:gd name="connsiteY357" fmla="*/ 219127 h 308021"/>
              <a:gd name="connsiteX358" fmla="*/ 11962036 w 16989946"/>
              <a:gd name="connsiteY358" fmla="*/ 0 h 308021"/>
              <a:gd name="connsiteX359" fmla="*/ 12059544 w 16989946"/>
              <a:gd name="connsiteY359" fmla="*/ 219127 h 308021"/>
              <a:gd name="connsiteX360" fmla="*/ 12054916 w 16989946"/>
              <a:gd name="connsiteY360" fmla="*/ 270645 h 308021"/>
              <a:gd name="connsiteX361" fmla="*/ 12061242 w 16989946"/>
              <a:gd name="connsiteY361" fmla="*/ 261060 h 308021"/>
              <a:gd name="connsiteX362" fmla="*/ 12099196 w 16989946"/>
              <a:gd name="connsiteY362" fmla="*/ 243840 h 308021"/>
              <a:gd name="connsiteX363" fmla="*/ 12118848 w 16989946"/>
              <a:gd name="connsiteY363" fmla="*/ 248292 h 308021"/>
              <a:gd name="connsiteX364" fmla="*/ 12136108 w 16989946"/>
              <a:gd name="connsiteY364" fmla="*/ 260333 h 308021"/>
              <a:gd name="connsiteX365" fmla="*/ 12132406 w 16989946"/>
              <a:gd name="connsiteY365" fmla="*/ 219127 h 308021"/>
              <a:gd name="connsiteX366" fmla="*/ 12229914 w 16989946"/>
              <a:gd name="connsiteY366" fmla="*/ 0 h 308021"/>
              <a:gd name="connsiteX367" fmla="*/ 12327422 w 16989946"/>
              <a:gd name="connsiteY367" fmla="*/ 219127 h 308021"/>
              <a:gd name="connsiteX368" fmla="*/ 12322794 w 16989946"/>
              <a:gd name="connsiteY368" fmla="*/ 270645 h 308021"/>
              <a:gd name="connsiteX369" fmla="*/ 12329120 w 16989946"/>
              <a:gd name="connsiteY369" fmla="*/ 261060 h 308021"/>
              <a:gd name="connsiteX370" fmla="*/ 12367074 w 16989946"/>
              <a:gd name="connsiteY370" fmla="*/ 243840 h 308021"/>
              <a:gd name="connsiteX371" fmla="*/ 12386726 w 16989946"/>
              <a:gd name="connsiteY371" fmla="*/ 248292 h 308021"/>
              <a:gd name="connsiteX372" fmla="*/ 12403987 w 16989946"/>
              <a:gd name="connsiteY372" fmla="*/ 260334 h 308021"/>
              <a:gd name="connsiteX373" fmla="*/ 12400285 w 16989946"/>
              <a:gd name="connsiteY373" fmla="*/ 219127 h 308021"/>
              <a:gd name="connsiteX374" fmla="*/ 12497793 w 16989946"/>
              <a:gd name="connsiteY374" fmla="*/ 0 h 308021"/>
              <a:gd name="connsiteX375" fmla="*/ 12595301 w 16989946"/>
              <a:gd name="connsiteY375" fmla="*/ 219127 h 308021"/>
              <a:gd name="connsiteX376" fmla="*/ 12590673 w 16989946"/>
              <a:gd name="connsiteY376" fmla="*/ 270645 h 308021"/>
              <a:gd name="connsiteX377" fmla="*/ 12596999 w 16989946"/>
              <a:gd name="connsiteY377" fmla="*/ 261060 h 308021"/>
              <a:gd name="connsiteX378" fmla="*/ 12634953 w 16989946"/>
              <a:gd name="connsiteY378" fmla="*/ 243840 h 308021"/>
              <a:gd name="connsiteX379" fmla="*/ 12654605 w 16989946"/>
              <a:gd name="connsiteY379" fmla="*/ 248292 h 308021"/>
              <a:gd name="connsiteX380" fmla="*/ 12671865 w 16989946"/>
              <a:gd name="connsiteY380" fmla="*/ 260333 h 308021"/>
              <a:gd name="connsiteX381" fmla="*/ 12668163 w 16989946"/>
              <a:gd name="connsiteY381" fmla="*/ 219127 h 308021"/>
              <a:gd name="connsiteX382" fmla="*/ 12765671 w 16989946"/>
              <a:gd name="connsiteY382" fmla="*/ 0 h 308021"/>
              <a:gd name="connsiteX383" fmla="*/ 12863179 w 16989946"/>
              <a:gd name="connsiteY383" fmla="*/ 219127 h 308021"/>
              <a:gd name="connsiteX384" fmla="*/ 12858551 w 16989946"/>
              <a:gd name="connsiteY384" fmla="*/ 270645 h 308021"/>
              <a:gd name="connsiteX385" fmla="*/ 12864877 w 16989946"/>
              <a:gd name="connsiteY385" fmla="*/ 261060 h 308021"/>
              <a:gd name="connsiteX386" fmla="*/ 12902831 w 16989946"/>
              <a:gd name="connsiteY386" fmla="*/ 243840 h 308021"/>
              <a:gd name="connsiteX387" fmla="*/ 12922482 w 16989946"/>
              <a:gd name="connsiteY387" fmla="*/ 248292 h 308021"/>
              <a:gd name="connsiteX388" fmla="*/ 12939743 w 16989946"/>
              <a:gd name="connsiteY388" fmla="*/ 260333 h 308021"/>
              <a:gd name="connsiteX389" fmla="*/ 12936041 w 16989946"/>
              <a:gd name="connsiteY389" fmla="*/ 219127 h 308021"/>
              <a:gd name="connsiteX390" fmla="*/ 13033549 w 16989946"/>
              <a:gd name="connsiteY390" fmla="*/ 0 h 308021"/>
              <a:gd name="connsiteX391" fmla="*/ 13131057 w 16989946"/>
              <a:gd name="connsiteY391" fmla="*/ 219127 h 308021"/>
              <a:gd name="connsiteX392" fmla="*/ 13126429 w 16989946"/>
              <a:gd name="connsiteY392" fmla="*/ 270645 h 308021"/>
              <a:gd name="connsiteX393" fmla="*/ 13132755 w 16989946"/>
              <a:gd name="connsiteY393" fmla="*/ 261060 h 308021"/>
              <a:gd name="connsiteX394" fmla="*/ 13170709 w 16989946"/>
              <a:gd name="connsiteY394" fmla="*/ 243840 h 308021"/>
              <a:gd name="connsiteX395" fmla="*/ 13190360 w 16989946"/>
              <a:gd name="connsiteY395" fmla="*/ 248292 h 308021"/>
              <a:gd name="connsiteX396" fmla="*/ 13207622 w 16989946"/>
              <a:gd name="connsiteY396" fmla="*/ 260334 h 308021"/>
              <a:gd name="connsiteX397" fmla="*/ 13203920 w 16989946"/>
              <a:gd name="connsiteY397" fmla="*/ 219127 h 308021"/>
              <a:gd name="connsiteX398" fmla="*/ 13301428 w 16989946"/>
              <a:gd name="connsiteY398" fmla="*/ 0 h 308021"/>
              <a:gd name="connsiteX399" fmla="*/ 13398936 w 16989946"/>
              <a:gd name="connsiteY399" fmla="*/ 219127 h 308021"/>
              <a:gd name="connsiteX400" fmla="*/ 13394308 w 16989946"/>
              <a:gd name="connsiteY400" fmla="*/ 270645 h 308021"/>
              <a:gd name="connsiteX401" fmla="*/ 13400634 w 16989946"/>
              <a:gd name="connsiteY401" fmla="*/ 261060 h 308021"/>
              <a:gd name="connsiteX402" fmla="*/ 13438588 w 16989946"/>
              <a:gd name="connsiteY402" fmla="*/ 243840 h 308021"/>
              <a:gd name="connsiteX403" fmla="*/ 13458239 w 16989946"/>
              <a:gd name="connsiteY403" fmla="*/ 248292 h 308021"/>
              <a:gd name="connsiteX404" fmla="*/ 13475500 w 16989946"/>
              <a:gd name="connsiteY404" fmla="*/ 260333 h 308021"/>
              <a:gd name="connsiteX405" fmla="*/ 13471798 w 16989946"/>
              <a:gd name="connsiteY405" fmla="*/ 219127 h 308021"/>
              <a:gd name="connsiteX406" fmla="*/ 13569306 w 16989946"/>
              <a:gd name="connsiteY406" fmla="*/ 0 h 308021"/>
              <a:gd name="connsiteX407" fmla="*/ 13666814 w 16989946"/>
              <a:gd name="connsiteY407" fmla="*/ 219127 h 308021"/>
              <a:gd name="connsiteX408" fmla="*/ 13662186 w 16989946"/>
              <a:gd name="connsiteY408" fmla="*/ 270645 h 308021"/>
              <a:gd name="connsiteX409" fmla="*/ 13668512 w 16989946"/>
              <a:gd name="connsiteY409" fmla="*/ 261060 h 308021"/>
              <a:gd name="connsiteX410" fmla="*/ 13706466 w 16989946"/>
              <a:gd name="connsiteY410" fmla="*/ 243840 h 308021"/>
              <a:gd name="connsiteX411" fmla="*/ 13726117 w 16989946"/>
              <a:gd name="connsiteY411" fmla="*/ 248292 h 308021"/>
              <a:gd name="connsiteX412" fmla="*/ 13743378 w 16989946"/>
              <a:gd name="connsiteY412" fmla="*/ 260333 h 308021"/>
              <a:gd name="connsiteX413" fmla="*/ 13739676 w 16989946"/>
              <a:gd name="connsiteY413" fmla="*/ 219127 h 308021"/>
              <a:gd name="connsiteX414" fmla="*/ 13837184 w 16989946"/>
              <a:gd name="connsiteY414" fmla="*/ 0 h 308021"/>
              <a:gd name="connsiteX415" fmla="*/ 13934692 w 16989946"/>
              <a:gd name="connsiteY415" fmla="*/ 219127 h 308021"/>
              <a:gd name="connsiteX416" fmla="*/ 13930064 w 16989946"/>
              <a:gd name="connsiteY416" fmla="*/ 270645 h 308021"/>
              <a:gd name="connsiteX417" fmla="*/ 13936390 w 16989946"/>
              <a:gd name="connsiteY417" fmla="*/ 261060 h 308021"/>
              <a:gd name="connsiteX418" fmla="*/ 13974344 w 16989946"/>
              <a:gd name="connsiteY418" fmla="*/ 243840 h 308021"/>
              <a:gd name="connsiteX419" fmla="*/ 13993995 w 16989946"/>
              <a:gd name="connsiteY419" fmla="*/ 248292 h 308021"/>
              <a:gd name="connsiteX420" fmla="*/ 14011257 w 16989946"/>
              <a:gd name="connsiteY420" fmla="*/ 260334 h 308021"/>
              <a:gd name="connsiteX421" fmla="*/ 14007555 w 16989946"/>
              <a:gd name="connsiteY421" fmla="*/ 219127 h 308021"/>
              <a:gd name="connsiteX422" fmla="*/ 14105063 w 16989946"/>
              <a:gd name="connsiteY422" fmla="*/ 0 h 308021"/>
              <a:gd name="connsiteX423" fmla="*/ 14202571 w 16989946"/>
              <a:gd name="connsiteY423" fmla="*/ 219127 h 308021"/>
              <a:gd name="connsiteX424" fmla="*/ 14197943 w 16989946"/>
              <a:gd name="connsiteY424" fmla="*/ 270645 h 308021"/>
              <a:gd name="connsiteX425" fmla="*/ 14204269 w 16989946"/>
              <a:gd name="connsiteY425" fmla="*/ 261060 h 308021"/>
              <a:gd name="connsiteX426" fmla="*/ 14242223 w 16989946"/>
              <a:gd name="connsiteY426" fmla="*/ 243840 h 308021"/>
              <a:gd name="connsiteX427" fmla="*/ 14261874 w 16989946"/>
              <a:gd name="connsiteY427" fmla="*/ 248292 h 308021"/>
              <a:gd name="connsiteX428" fmla="*/ 14279135 w 16989946"/>
              <a:gd name="connsiteY428" fmla="*/ 260333 h 308021"/>
              <a:gd name="connsiteX429" fmla="*/ 14275433 w 16989946"/>
              <a:gd name="connsiteY429" fmla="*/ 219127 h 308021"/>
              <a:gd name="connsiteX430" fmla="*/ 14372941 w 16989946"/>
              <a:gd name="connsiteY430" fmla="*/ 0 h 308021"/>
              <a:gd name="connsiteX431" fmla="*/ 14470449 w 16989946"/>
              <a:gd name="connsiteY431" fmla="*/ 219127 h 308021"/>
              <a:gd name="connsiteX432" fmla="*/ 14465821 w 16989946"/>
              <a:gd name="connsiteY432" fmla="*/ 270645 h 308021"/>
              <a:gd name="connsiteX433" fmla="*/ 14472147 w 16989946"/>
              <a:gd name="connsiteY433" fmla="*/ 261060 h 308021"/>
              <a:gd name="connsiteX434" fmla="*/ 14510101 w 16989946"/>
              <a:gd name="connsiteY434" fmla="*/ 243840 h 308021"/>
              <a:gd name="connsiteX435" fmla="*/ 14529752 w 16989946"/>
              <a:gd name="connsiteY435" fmla="*/ 248292 h 308021"/>
              <a:gd name="connsiteX436" fmla="*/ 14547013 w 16989946"/>
              <a:gd name="connsiteY436" fmla="*/ 260333 h 308021"/>
              <a:gd name="connsiteX437" fmla="*/ 14543311 w 16989946"/>
              <a:gd name="connsiteY437" fmla="*/ 219127 h 308021"/>
              <a:gd name="connsiteX438" fmla="*/ 14640819 w 16989946"/>
              <a:gd name="connsiteY438" fmla="*/ 0 h 308021"/>
              <a:gd name="connsiteX439" fmla="*/ 14738327 w 16989946"/>
              <a:gd name="connsiteY439" fmla="*/ 219127 h 308021"/>
              <a:gd name="connsiteX440" fmla="*/ 14733699 w 16989946"/>
              <a:gd name="connsiteY440" fmla="*/ 270645 h 308021"/>
              <a:gd name="connsiteX441" fmla="*/ 14740025 w 16989946"/>
              <a:gd name="connsiteY441" fmla="*/ 261060 h 308021"/>
              <a:gd name="connsiteX442" fmla="*/ 14777979 w 16989946"/>
              <a:gd name="connsiteY442" fmla="*/ 243840 h 308021"/>
              <a:gd name="connsiteX443" fmla="*/ 14797630 w 16989946"/>
              <a:gd name="connsiteY443" fmla="*/ 248292 h 308021"/>
              <a:gd name="connsiteX444" fmla="*/ 14814892 w 16989946"/>
              <a:gd name="connsiteY444" fmla="*/ 260334 h 308021"/>
              <a:gd name="connsiteX445" fmla="*/ 14811190 w 16989946"/>
              <a:gd name="connsiteY445" fmla="*/ 219127 h 308021"/>
              <a:gd name="connsiteX446" fmla="*/ 14908698 w 16989946"/>
              <a:gd name="connsiteY446" fmla="*/ 0 h 308021"/>
              <a:gd name="connsiteX447" fmla="*/ 15006206 w 16989946"/>
              <a:gd name="connsiteY447" fmla="*/ 219127 h 308021"/>
              <a:gd name="connsiteX448" fmla="*/ 15001578 w 16989946"/>
              <a:gd name="connsiteY448" fmla="*/ 270645 h 308021"/>
              <a:gd name="connsiteX449" fmla="*/ 15007904 w 16989946"/>
              <a:gd name="connsiteY449" fmla="*/ 261060 h 308021"/>
              <a:gd name="connsiteX450" fmla="*/ 15045858 w 16989946"/>
              <a:gd name="connsiteY450" fmla="*/ 243840 h 308021"/>
              <a:gd name="connsiteX451" fmla="*/ 15065509 w 16989946"/>
              <a:gd name="connsiteY451" fmla="*/ 248292 h 308021"/>
              <a:gd name="connsiteX452" fmla="*/ 15082770 w 16989946"/>
              <a:gd name="connsiteY452" fmla="*/ 260333 h 308021"/>
              <a:gd name="connsiteX453" fmla="*/ 15079068 w 16989946"/>
              <a:gd name="connsiteY453" fmla="*/ 219127 h 308021"/>
              <a:gd name="connsiteX454" fmla="*/ 15176576 w 16989946"/>
              <a:gd name="connsiteY454" fmla="*/ 0 h 308021"/>
              <a:gd name="connsiteX455" fmla="*/ 15274084 w 16989946"/>
              <a:gd name="connsiteY455" fmla="*/ 219127 h 308021"/>
              <a:gd name="connsiteX456" fmla="*/ 15269456 w 16989946"/>
              <a:gd name="connsiteY456" fmla="*/ 270645 h 308021"/>
              <a:gd name="connsiteX457" fmla="*/ 15275782 w 16989946"/>
              <a:gd name="connsiteY457" fmla="*/ 261060 h 308021"/>
              <a:gd name="connsiteX458" fmla="*/ 15313736 w 16989946"/>
              <a:gd name="connsiteY458" fmla="*/ 243840 h 308021"/>
              <a:gd name="connsiteX459" fmla="*/ 15333387 w 16989946"/>
              <a:gd name="connsiteY459" fmla="*/ 248292 h 308021"/>
              <a:gd name="connsiteX460" fmla="*/ 15350648 w 16989946"/>
              <a:gd name="connsiteY460" fmla="*/ 260333 h 308021"/>
              <a:gd name="connsiteX461" fmla="*/ 15346946 w 16989946"/>
              <a:gd name="connsiteY461" fmla="*/ 219127 h 308021"/>
              <a:gd name="connsiteX462" fmla="*/ 15444454 w 16989946"/>
              <a:gd name="connsiteY462" fmla="*/ 0 h 308021"/>
              <a:gd name="connsiteX463" fmla="*/ 15541962 w 16989946"/>
              <a:gd name="connsiteY463" fmla="*/ 219127 h 308021"/>
              <a:gd name="connsiteX464" fmla="*/ 15537334 w 16989946"/>
              <a:gd name="connsiteY464" fmla="*/ 270645 h 308021"/>
              <a:gd name="connsiteX465" fmla="*/ 15543660 w 16989946"/>
              <a:gd name="connsiteY465" fmla="*/ 261060 h 308021"/>
              <a:gd name="connsiteX466" fmla="*/ 15581614 w 16989946"/>
              <a:gd name="connsiteY466" fmla="*/ 243840 h 308021"/>
              <a:gd name="connsiteX467" fmla="*/ 15601265 w 16989946"/>
              <a:gd name="connsiteY467" fmla="*/ 248292 h 308021"/>
              <a:gd name="connsiteX468" fmla="*/ 15618527 w 16989946"/>
              <a:gd name="connsiteY468" fmla="*/ 260334 h 308021"/>
              <a:gd name="connsiteX469" fmla="*/ 15614825 w 16989946"/>
              <a:gd name="connsiteY469" fmla="*/ 219127 h 308021"/>
              <a:gd name="connsiteX470" fmla="*/ 15712333 w 16989946"/>
              <a:gd name="connsiteY470" fmla="*/ 0 h 308021"/>
              <a:gd name="connsiteX471" fmla="*/ 15809841 w 16989946"/>
              <a:gd name="connsiteY471" fmla="*/ 219127 h 308021"/>
              <a:gd name="connsiteX472" fmla="*/ 15805213 w 16989946"/>
              <a:gd name="connsiteY472" fmla="*/ 270645 h 308021"/>
              <a:gd name="connsiteX473" fmla="*/ 15811539 w 16989946"/>
              <a:gd name="connsiteY473" fmla="*/ 261060 h 308021"/>
              <a:gd name="connsiteX474" fmla="*/ 15849493 w 16989946"/>
              <a:gd name="connsiteY474" fmla="*/ 243840 h 308021"/>
              <a:gd name="connsiteX475" fmla="*/ 15869144 w 16989946"/>
              <a:gd name="connsiteY475" fmla="*/ 248292 h 308021"/>
              <a:gd name="connsiteX476" fmla="*/ 15886406 w 16989946"/>
              <a:gd name="connsiteY476" fmla="*/ 260333 h 308021"/>
              <a:gd name="connsiteX477" fmla="*/ 15882702 w 16989946"/>
              <a:gd name="connsiteY477" fmla="*/ 219127 h 308021"/>
              <a:gd name="connsiteX478" fmla="*/ 15980210 w 16989946"/>
              <a:gd name="connsiteY478" fmla="*/ 0 h 308021"/>
              <a:gd name="connsiteX479" fmla="*/ 16077718 w 16989946"/>
              <a:gd name="connsiteY479" fmla="*/ 219127 h 308021"/>
              <a:gd name="connsiteX480" fmla="*/ 16073090 w 16989946"/>
              <a:gd name="connsiteY480" fmla="*/ 270645 h 308021"/>
              <a:gd name="connsiteX481" fmla="*/ 16079418 w 16989946"/>
              <a:gd name="connsiteY481" fmla="*/ 261060 h 308021"/>
              <a:gd name="connsiteX482" fmla="*/ 16117370 w 16989946"/>
              <a:gd name="connsiteY482" fmla="*/ 243840 h 308021"/>
              <a:gd name="connsiteX483" fmla="*/ 16137022 w 16989946"/>
              <a:gd name="connsiteY483" fmla="*/ 248292 h 308021"/>
              <a:gd name="connsiteX484" fmla="*/ 16154282 w 16989946"/>
              <a:gd name="connsiteY484" fmla="*/ 260333 h 308021"/>
              <a:gd name="connsiteX485" fmla="*/ 16150582 w 16989946"/>
              <a:gd name="connsiteY485" fmla="*/ 219127 h 308021"/>
              <a:gd name="connsiteX486" fmla="*/ 16248090 w 16989946"/>
              <a:gd name="connsiteY486" fmla="*/ 0 h 308021"/>
              <a:gd name="connsiteX487" fmla="*/ 16345598 w 16989946"/>
              <a:gd name="connsiteY487" fmla="*/ 219127 h 308021"/>
              <a:gd name="connsiteX488" fmla="*/ 16340970 w 16989946"/>
              <a:gd name="connsiteY488" fmla="*/ 270645 h 308021"/>
              <a:gd name="connsiteX489" fmla="*/ 16347294 w 16989946"/>
              <a:gd name="connsiteY489" fmla="*/ 261060 h 308021"/>
              <a:gd name="connsiteX490" fmla="*/ 16385250 w 16989946"/>
              <a:gd name="connsiteY490" fmla="*/ 243840 h 308021"/>
              <a:gd name="connsiteX491" fmla="*/ 16404900 w 16989946"/>
              <a:gd name="connsiteY491" fmla="*/ 248292 h 308021"/>
              <a:gd name="connsiteX492" fmla="*/ 16422162 w 16989946"/>
              <a:gd name="connsiteY492" fmla="*/ 260334 h 308021"/>
              <a:gd name="connsiteX493" fmla="*/ 16418460 w 16989946"/>
              <a:gd name="connsiteY493" fmla="*/ 219127 h 308021"/>
              <a:gd name="connsiteX494" fmla="*/ 16515968 w 16989946"/>
              <a:gd name="connsiteY494" fmla="*/ 0 h 308021"/>
              <a:gd name="connsiteX495" fmla="*/ 16613476 w 16989946"/>
              <a:gd name="connsiteY495" fmla="*/ 219127 h 308021"/>
              <a:gd name="connsiteX496" fmla="*/ 16608848 w 16989946"/>
              <a:gd name="connsiteY496" fmla="*/ 270645 h 308021"/>
              <a:gd name="connsiteX497" fmla="*/ 16615174 w 16989946"/>
              <a:gd name="connsiteY497" fmla="*/ 261060 h 308021"/>
              <a:gd name="connsiteX498" fmla="*/ 16653128 w 16989946"/>
              <a:gd name="connsiteY498" fmla="*/ 243840 h 308021"/>
              <a:gd name="connsiteX499" fmla="*/ 16672778 w 16989946"/>
              <a:gd name="connsiteY499" fmla="*/ 248292 h 308021"/>
              <a:gd name="connsiteX500" fmla="*/ 16690030 w 16989946"/>
              <a:gd name="connsiteY500" fmla="*/ 260327 h 308021"/>
              <a:gd name="connsiteX501" fmla="*/ 16686330 w 16989946"/>
              <a:gd name="connsiteY501" fmla="*/ 219127 h 308021"/>
              <a:gd name="connsiteX502" fmla="*/ 16783838 w 16989946"/>
              <a:gd name="connsiteY502" fmla="*/ 0 h 308021"/>
              <a:gd name="connsiteX503" fmla="*/ 16881346 w 16989946"/>
              <a:gd name="connsiteY503" fmla="*/ 219127 h 308021"/>
              <a:gd name="connsiteX504" fmla="*/ 16876718 w 16989946"/>
              <a:gd name="connsiteY504" fmla="*/ 270645 h 308021"/>
              <a:gd name="connsiteX505" fmla="*/ 16989946 w 16989946"/>
              <a:gd name="connsiteY505" fmla="*/ 308021 h 308021"/>
              <a:gd name="connsiteX0" fmla="*/ 0 w 16881346"/>
              <a:gd name="connsiteY0" fmla="*/ 270645 h 270646"/>
              <a:gd name="connsiteX1" fmla="*/ 6326 w 16881346"/>
              <a:gd name="connsiteY1" fmla="*/ 261060 h 270646"/>
              <a:gd name="connsiteX2" fmla="*/ 44280 w 16881346"/>
              <a:gd name="connsiteY2" fmla="*/ 243840 h 270646"/>
              <a:gd name="connsiteX3" fmla="*/ 63931 w 16881346"/>
              <a:gd name="connsiteY3" fmla="*/ 248292 h 270646"/>
              <a:gd name="connsiteX4" fmla="*/ 81192 w 16881346"/>
              <a:gd name="connsiteY4" fmla="*/ 260333 h 270646"/>
              <a:gd name="connsiteX5" fmla="*/ 77490 w 16881346"/>
              <a:gd name="connsiteY5" fmla="*/ 219127 h 270646"/>
              <a:gd name="connsiteX6" fmla="*/ 174998 w 16881346"/>
              <a:gd name="connsiteY6" fmla="*/ 0 h 270646"/>
              <a:gd name="connsiteX7" fmla="*/ 272506 w 16881346"/>
              <a:gd name="connsiteY7" fmla="*/ 219127 h 270646"/>
              <a:gd name="connsiteX8" fmla="*/ 267878 w 16881346"/>
              <a:gd name="connsiteY8" fmla="*/ 270645 h 270646"/>
              <a:gd name="connsiteX9" fmla="*/ 274204 w 16881346"/>
              <a:gd name="connsiteY9" fmla="*/ 261060 h 270646"/>
              <a:gd name="connsiteX10" fmla="*/ 312158 w 16881346"/>
              <a:gd name="connsiteY10" fmla="*/ 243840 h 270646"/>
              <a:gd name="connsiteX11" fmla="*/ 331809 w 16881346"/>
              <a:gd name="connsiteY11" fmla="*/ 248292 h 270646"/>
              <a:gd name="connsiteX12" fmla="*/ 349071 w 16881346"/>
              <a:gd name="connsiteY12" fmla="*/ 260334 h 270646"/>
              <a:gd name="connsiteX13" fmla="*/ 345369 w 16881346"/>
              <a:gd name="connsiteY13" fmla="*/ 219127 h 270646"/>
              <a:gd name="connsiteX14" fmla="*/ 442877 w 16881346"/>
              <a:gd name="connsiteY14" fmla="*/ 0 h 270646"/>
              <a:gd name="connsiteX15" fmla="*/ 540385 w 16881346"/>
              <a:gd name="connsiteY15" fmla="*/ 219127 h 270646"/>
              <a:gd name="connsiteX16" fmla="*/ 535757 w 16881346"/>
              <a:gd name="connsiteY16" fmla="*/ 270645 h 270646"/>
              <a:gd name="connsiteX17" fmla="*/ 542083 w 16881346"/>
              <a:gd name="connsiteY17" fmla="*/ 261060 h 270646"/>
              <a:gd name="connsiteX18" fmla="*/ 580037 w 16881346"/>
              <a:gd name="connsiteY18" fmla="*/ 243840 h 270646"/>
              <a:gd name="connsiteX19" fmla="*/ 599688 w 16881346"/>
              <a:gd name="connsiteY19" fmla="*/ 248292 h 270646"/>
              <a:gd name="connsiteX20" fmla="*/ 616949 w 16881346"/>
              <a:gd name="connsiteY20" fmla="*/ 260333 h 270646"/>
              <a:gd name="connsiteX21" fmla="*/ 613247 w 16881346"/>
              <a:gd name="connsiteY21" fmla="*/ 219127 h 270646"/>
              <a:gd name="connsiteX22" fmla="*/ 710755 w 16881346"/>
              <a:gd name="connsiteY22" fmla="*/ 0 h 270646"/>
              <a:gd name="connsiteX23" fmla="*/ 808263 w 16881346"/>
              <a:gd name="connsiteY23" fmla="*/ 219127 h 270646"/>
              <a:gd name="connsiteX24" fmla="*/ 803635 w 16881346"/>
              <a:gd name="connsiteY24" fmla="*/ 270645 h 270646"/>
              <a:gd name="connsiteX25" fmla="*/ 809961 w 16881346"/>
              <a:gd name="connsiteY25" fmla="*/ 261060 h 270646"/>
              <a:gd name="connsiteX26" fmla="*/ 847915 w 16881346"/>
              <a:gd name="connsiteY26" fmla="*/ 243840 h 270646"/>
              <a:gd name="connsiteX27" fmla="*/ 867566 w 16881346"/>
              <a:gd name="connsiteY27" fmla="*/ 248292 h 270646"/>
              <a:gd name="connsiteX28" fmla="*/ 884827 w 16881346"/>
              <a:gd name="connsiteY28" fmla="*/ 260333 h 270646"/>
              <a:gd name="connsiteX29" fmla="*/ 881125 w 16881346"/>
              <a:gd name="connsiteY29" fmla="*/ 219127 h 270646"/>
              <a:gd name="connsiteX30" fmla="*/ 978633 w 16881346"/>
              <a:gd name="connsiteY30" fmla="*/ 0 h 270646"/>
              <a:gd name="connsiteX31" fmla="*/ 1076141 w 16881346"/>
              <a:gd name="connsiteY31" fmla="*/ 219127 h 270646"/>
              <a:gd name="connsiteX32" fmla="*/ 1071513 w 16881346"/>
              <a:gd name="connsiteY32" fmla="*/ 270645 h 270646"/>
              <a:gd name="connsiteX33" fmla="*/ 1077839 w 16881346"/>
              <a:gd name="connsiteY33" fmla="*/ 261060 h 270646"/>
              <a:gd name="connsiteX34" fmla="*/ 1115793 w 16881346"/>
              <a:gd name="connsiteY34" fmla="*/ 243840 h 270646"/>
              <a:gd name="connsiteX35" fmla="*/ 1135444 w 16881346"/>
              <a:gd name="connsiteY35" fmla="*/ 248292 h 270646"/>
              <a:gd name="connsiteX36" fmla="*/ 1152706 w 16881346"/>
              <a:gd name="connsiteY36" fmla="*/ 260334 h 270646"/>
              <a:gd name="connsiteX37" fmla="*/ 1149004 w 16881346"/>
              <a:gd name="connsiteY37" fmla="*/ 219127 h 270646"/>
              <a:gd name="connsiteX38" fmla="*/ 1246512 w 16881346"/>
              <a:gd name="connsiteY38" fmla="*/ 0 h 270646"/>
              <a:gd name="connsiteX39" fmla="*/ 1344019 w 16881346"/>
              <a:gd name="connsiteY39" fmla="*/ 219127 h 270646"/>
              <a:gd name="connsiteX40" fmla="*/ 1339391 w 16881346"/>
              <a:gd name="connsiteY40" fmla="*/ 270645 h 270646"/>
              <a:gd name="connsiteX41" fmla="*/ 1345717 w 16881346"/>
              <a:gd name="connsiteY41" fmla="*/ 261060 h 270646"/>
              <a:gd name="connsiteX42" fmla="*/ 1383671 w 16881346"/>
              <a:gd name="connsiteY42" fmla="*/ 243840 h 270646"/>
              <a:gd name="connsiteX43" fmla="*/ 1403322 w 16881346"/>
              <a:gd name="connsiteY43" fmla="*/ 248292 h 270646"/>
              <a:gd name="connsiteX44" fmla="*/ 1420584 w 16881346"/>
              <a:gd name="connsiteY44" fmla="*/ 260333 h 270646"/>
              <a:gd name="connsiteX45" fmla="*/ 1416881 w 16881346"/>
              <a:gd name="connsiteY45" fmla="*/ 219127 h 270646"/>
              <a:gd name="connsiteX46" fmla="*/ 1514388 w 16881346"/>
              <a:gd name="connsiteY46" fmla="*/ 0 h 270646"/>
              <a:gd name="connsiteX47" fmla="*/ 1611897 w 16881346"/>
              <a:gd name="connsiteY47" fmla="*/ 219127 h 270646"/>
              <a:gd name="connsiteX48" fmla="*/ 1607270 w 16881346"/>
              <a:gd name="connsiteY48" fmla="*/ 270644 h 270646"/>
              <a:gd name="connsiteX49" fmla="*/ 1613594 w 16881346"/>
              <a:gd name="connsiteY49" fmla="*/ 261060 h 270646"/>
              <a:gd name="connsiteX50" fmla="*/ 1651548 w 16881346"/>
              <a:gd name="connsiteY50" fmla="*/ 243840 h 270646"/>
              <a:gd name="connsiteX51" fmla="*/ 1671200 w 16881346"/>
              <a:gd name="connsiteY51" fmla="*/ 248292 h 270646"/>
              <a:gd name="connsiteX52" fmla="*/ 1688461 w 16881346"/>
              <a:gd name="connsiteY52" fmla="*/ 260333 h 270646"/>
              <a:gd name="connsiteX53" fmla="*/ 1684760 w 16881346"/>
              <a:gd name="connsiteY53" fmla="*/ 219127 h 270646"/>
              <a:gd name="connsiteX54" fmla="*/ 1782268 w 16881346"/>
              <a:gd name="connsiteY54" fmla="*/ 0 h 270646"/>
              <a:gd name="connsiteX55" fmla="*/ 1879775 w 16881346"/>
              <a:gd name="connsiteY55" fmla="*/ 219127 h 270646"/>
              <a:gd name="connsiteX56" fmla="*/ 1875147 w 16881346"/>
              <a:gd name="connsiteY56" fmla="*/ 270645 h 270646"/>
              <a:gd name="connsiteX57" fmla="*/ 1881473 w 16881346"/>
              <a:gd name="connsiteY57" fmla="*/ 261060 h 270646"/>
              <a:gd name="connsiteX58" fmla="*/ 1919427 w 16881346"/>
              <a:gd name="connsiteY58" fmla="*/ 243840 h 270646"/>
              <a:gd name="connsiteX59" fmla="*/ 1939078 w 16881346"/>
              <a:gd name="connsiteY59" fmla="*/ 248292 h 270646"/>
              <a:gd name="connsiteX60" fmla="*/ 1956341 w 16881346"/>
              <a:gd name="connsiteY60" fmla="*/ 260334 h 270646"/>
              <a:gd name="connsiteX61" fmla="*/ 1952638 w 16881346"/>
              <a:gd name="connsiteY61" fmla="*/ 219127 h 270646"/>
              <a:gd name="connsiteX62" fmla="*/ 2050146 w 16881346"/>
              <a:gd name="connsiteY62" fmla="*/ 0 h 270646"/>
              <a:gd name="connsiteX63" fmla="*/ 2147653 w 16881346"/>
              <a:gd name="connsiteY63" fmla="*/ 219127 h 270646"/>
              <a:gd name="connsiteX64" fmla="*/ 2143026 w 16881346"/>
              <a:gd name="connsiteY64" fmla="*/ 270646 h 270646"/>
              <a:gd name="connsiteX65" fmla="*/ 2149353 w 16881346"/>
              <a:gd name="connsiteY65" fmla="*/ 261060 h 270646"/>
              <a:gd name="connsiteX66" fmla="*/ 2187306 w 16881346"/>
              <a:gd name="connsiteY66" fmla="*/ 243840 h 270646"/>
              <a:gd name="connsiteX67" fmla="*/ 2206958 w 16881346"/>
              <a:gd name="connsiteY67" fmla="*/ 248292 h 270646"/>
              <a:gd name="connsiteX68" fmla="*/ 2224218 w 16881346"/>
              <a:gd name="connsiteY68" fmla="*/ 260333 h 270646"/>
              <a:gd name="connsiteX69" fmla="*/ 2220517 w 16881346"/>
              <a:gd name="connsiteY69" fmla="*/ 219127 h 270646"/>
              <a:gd name="connsiteX70" fmla="*/ 2318025 w 16881346"/>
              <a:gd name="connsiteY70" fmla="*/ 0 h 270646"/>
              <a:gd name="connsiteX71" fmla="*/ 2415533 w 16881346"/>
              <a:gd name="connsiteY71" fmla="*/ 219127 h 270646"/>
              <a:gd name="connsiteX72" fmla="*/ 2410905 w 16881346"/>
              <a:gd name="connsiteY72" fmla="*/ 270643 h 270646"/>
              <a:gd name="connsiteX73" fmla="*/ 2417230 w 16881346"/>
              <a:gd name="connsiteY73" fmla="*/ 261060 h 270646"/>
              <a:gd name="connsiteX74" fmla="*/ 2455184 w 16881346"/>
              <a:gd name="connsiteY74" fmla="*/ 243840 h 270646"/>
              <a:gd name="connsiteX75" fmla="*/ 2474835 w 16881346"/>
              <a:gd name="connsiteY75" fmla="*/ 248292 h 270646"/>
              <a:gd name="connsiteX76" fmla="*/ 2492096 w 16881346"/>
              <a:gd name="connsiteY76" fmla="*/ 260333 h 270646"/>
              <a:gd name="connsiteX77" fmla="*/ 2488394 w 16881346"/>
              <a:gd name="connsiteY77" fmla="*/ 219127 h 270646"/>
              <a:gd name="connsiteX78" fmla="*/ 2585904 w 16881346"/>
              <a:gd name="connsiteY78" fmla="*/ 0 h 270646"/>
              <a:gd name="connsiteX79" fmla="*/ 2683410 w 16881346"/>
              <a:gd name="connsiteY79" fmla="*/ 219127 h 270646"/>
              <a:gd name="connsiteX80" fmla="*/ 2678783 w 16881346"/>
              <a:gd name="connsiteY80" fmla="*/ 270646 h 270646"/>
              <a:gd name="connsiteX81" fmla="*/ 2685108 w 16881346"/>
              <a:gd name="connsiteY81" fmla="*/ 261060 h 270646"/>
              <a:gd name="connsiteX82" fmla="*/ 2723063 w 16881346"/>
              <a:gd name="connsiteY82" fmla="*/ 243840 h 270646"/>
              <a:gd name="connsiteX83" fmla="*/ 2742715 w 16881346"/>
              <a:gd name="connsiteY83" fmla="*/ 248292 h 270646"/>
              <a:gd name="connsiteX84" fmla="*/ 2759975 w 16881346"/>
              <a:gd name="connsiteY84" fmla="*/ 260334 h 270646"/>
              <a:gd name="connsiteX85" fmla="*/ 2756274 w 16881346"/>
              <a:gd name="connsiteY85" fmla="*/ 219127 h 270646"/>
              <a:gd name="connsiteX86" fmla="*/ 2853781 w 16881346"/>
              <a:gd name="connsiteY86" fmla="*/ 0 h 270646"/>
              <a:gd name="connsiteX87" fmla="*/ 2951289 w 16881346"/>
              <a:gd name="connsiteY87" fmla="*/ 219127 h 270646"/>
              <a:gd name="connsiteX88" fmla="*/ 2946661 w 16881346"/>
              <a:gd name="connsiteY88" fmla="*/ 270645 h 270646"/>
              <a:gd name="connsiteX89" fmla="*/ 2952987 w 16881346"/>
              <a:gd name="connsiteY89" fmla="*/ 261060 h 270646"/>
              <a:gd name="connsiteX90" fmla="*/ 2990941 w 16881346"/>
              <a:gd name="connsiteY90" fmla="*/ 243840 h 270646"/>
              <a:gd name="connsiteX91" fmla="*/ 3010592 w 16881346"/>
              <a:gd name="connsiteY91" fmla="*/ 248292 h 270646"/>
              <a:gd name="connsiteX92" fmla="*/ 3027853 w 16881346"/>
              <a:gd name="connsiteY92" fmla="*/ 260333 h 270646"/>
              <a:gd name="connsiteX93" fmla="*/ 3024151 w 16881346"/>
              <a:gd name="connsiteY93" fmla="*/ 219127 h 270646"/>
              <a:gd name="connsiteX94" fmla="*/ 3121659 w 16881346"/>
              <a:gd name="connsiteY94" fmla="*/ 0 h 270646"/>
              <a:gd name="connsiteX95" fmla="*/ 3219167 w 16881346"/>
              <a:gd name="connsiteY95" fmla="*/ 219127 h 270646"/>
              <a:gd name="connsiteX96" fmla="*/ 3214540 w 16881346"/>
              <a:gd name="connsiteY96" fmla="*/ 270645 h 270646"/>
              <a:gd name="connsiteX97" fmla="*/ 3220865 w 16881346"/>
              <a:gd name="connsiteY97" fmla="*/ 261060 h 270646"/>
              <a:gd name="connsiteX98" fmla="*/ 3258819 w 16881346"/>
              <a:gd name="connsiteY98" fmla="*/ 243840 h 270646"/>
              <a:gd name="connsiteX99" fmla="*/ 3278470 w 16881346"/>
              <a:gd name="connsiteY99" fmla="*/ 248292 h 270646"/>
              <a:gd name="connsiteX100" fmla="*/ 3295730 w 16881346"/>
              <a:gd name="connsiteY100" fmla="*/ 260332 h 270646"/>
              <a:gd name="connsiteX101" fmla="*/ 3292030 w 16881346"/>
              <a:gd name="connsiteY101" fmla="*/ 219127 h 270646"/>
              <a:gd name="connsiteX102" fmla="*/ 3389538 w 16881346"/>
              <a:gd name="connsiteY102" fmla="*/ 0 h 270646"/>
              <a:gd name="connsiteX103" fmla="*/ 3487045 w 16881346"/>
              <a:gd name="connsiteY103" fmla="*/ 219127 h 270646"/>
              <a:gd name="connsiteX104" fmla="*/ 3482417 w 16881346"/>
              <a:gd name="connsiteY104" fmla="*/ 270645 h 270646"/>
              <a:gd name="connsiteX105" fmla="*/ 3488744 w 16881346"/>
              <a:gd name="connsiteY105" fmla="*/ 261060 h 270646"/>
              <a:gd name="connsiteX106" fmla="*/ 3526697 w 16881346"/>
              <a:gd name="connsiteY106" fmla="*/ 243840 h 270646"/>
              <a:gd name="connsiteX107" fmla="*/ 3546350 w 16881346"/>
              <a:gd name="connsiteY107" fmla="*/ 248292 h 270646"/>
              <a:gd name="connsiteX108" fmla="*/ 3563609 w 16881346"/>
              <a:gd name="connsiteY108" fmla="*/ 260333 h 270646"/>
              <a:gd name="connsiteX109" fmla="*/ 3559906 w 16881346"/>
              <a:gd name="connsiteY109" fmla="*/ 219127 h 270646"/>
              <a:gd name="connsiteX110" fmla="*/ 3657414 w 16881346"/>
              <a:gd name="connsiteY110" fmla="*/ 0 h 270646"/>
              <a:gd name="connsiteX111" fmla="*/ 3754923 w 16881346"/>
              <a:gd name="connsiteY111" fmla="*/ 219127 h 270646"/>
              <a:gd name="connsiteX112" fmla="*/ 3750296 w 16881346"/>
              <a:gd name="connsiteY112" fmla="*/ 270645 h 270646"/>
              <a:gd name="connsiteX113" fmla="*/ 3756620 w 16881346"/>
              <a:gd name="connsiteY113" fmla="*/ 261060 h 270646"/>
              <a:gd name="connsiteX114" fmla="*/ 3794575 w 16881346"/>
              <a:gd name="connsiteY114" fmla="*/ 243840 h 270646"/>
              <a:gd name="connsiteX115" fmla="*/ 3814226 w 16881346"/>
              <a:gd name="connsiteY115" fmla="*/ 248292 h 270646"/>
              <a:gd name="connsiteX116" fmla="*/ 3831487 w 16881346"/>
              <a:gd name="connsiteY116" fmla="*/ 260334 h 270646"/>
              <a:gd name="connsiteX117" fmla="*/ 3827787 w 16881346"/>
              <a:gd name="connsiteY117" fmla="*/ 219127 h 270646"/>
              <a:gd name="connsiteX118" fmla="*/ 3925295 w 16881346"/>
              <a:gd name="connsiteY118" fmla="*/ 0 h 270646"/>
              <a:gd name="connsiteX119" fmla="*/ 4022802 w 16881346"/>
              <a:gd name="connsiteY119" fmla="*/ 219127 h 270646"/>
              <a:gd name="connsiteX120" fmla="*/ 4018174 w 16881346"/>
              <a:gd name="connsiteY120" fmla="*/ 270645 h 270646"/>
              <a:gd name="connsiteX121" fmla="*/ 4024501 w 16881346"/>
              <a:gd name="connsiteY121" fmla="*/ 261060 h 270646"/>
              <a:gd name="connsiteX122" fmla="*/ 4062454 w 16881346"/>
              <a:gd name="connsiteY122" fmla="*/ 243840 h 270646"/>
              <a:gd name="connsiteX123" fmla="*/ 4082107 w 16881346"/>
              <a:gd name="connsiteY123" fmla="*/ 248292 h 270646"/>
              <a:gd name="connsiteX124" fmla="*/ 4099367 w 16881346"/>
              <a:gd name="connsiteY124" fmla="*/ 260333 h 270646"/>
              <a:gd name="connsiteX125" fmla="*/ 4095663 w 16881346"/>
              <a:gd name="connsiteY125" fmla="*/ 219127 h 270646"/>
              <a:gd name="connsiteX126" fmla="*/ 4193171 w 16881346"/>
              <a:gd name="connsiteY126" fmla="*/ 0 h 270646"/>
              <a:gd name="connsiteX127" fmla="*/ 4290680 w 16881346"/>
              <a:gd name="connsiteY127" fmla="*/ 219127 h 270646"/>
              <a:gd name="connsiteX128" fmla="*/ 4286053 w 16881346"/>
              <a:gd name="connsiteY128" fmla="*/ 270645 h 270646"/>
              <a:gd name="connsiteX129" fmla="*/ 4292377 w 16881346"/>
              <a:gd name="connsiteY129" fmla="*/ 261060 h 270646"/>
              <a:gd name="connsiteX130" fmla="*/ 4330332 w 16881346"/>
              <a:gd name="connsiteY130" fmla="*/ 243840 h 270646"/>
              <a:gd name="connsiteX131" fmla="*/ 4349982 w 16881346"/>
              <a:gd name="connsiteY131" fmla="*/ 248292 h 270646"/>
              <a:gd name="connsiteX132" fmla="*/ 4367244 w 16881346"/>
              <a:gd name="connsiteY132" fmla="*/ 260333 h 270646"/>
              <a:gd name="connsiteX133" fmla="*/ 4363543 w 16881346"/>
              <a:gd name="connsiteY133" fmla="*/ 219127 h 270646"/>
              <a:gd name="connsiteX134" fmla="*/ 4461050 w 16881346"/>
              <a:gd name="connsiteY134" fmla="*/ 0 h 270646"/>
              <a:gd name="connsiteX135" fmla="*/ 4558558 w 16881346"/>
              <a:gd name="connsiteY135" fmla="*/ 219127 h 270646"/>
              <a:gd name="connsiteX136" fmla="*/ 4553931 w 16881346"/>
              <a:gd name="connsiteY136" fmla="*/ 270645 h 270646"/>
              <a:gd name="connsiteX137" fmla="*/ 4560256 w 16881346"/>
              <a:gd name="connsiteY137" fmla="*/ 261060 h 270646"/>
              <a:gd name="connsiteX138" fmla="*/ 4598211 w 16881346"/>
              <a:gd name="connsiteY138" fmla="*/ 243840 h 270646"/>
              <a:gd name="connsiteX139" fmla="*/ 4617861 w 16881346"/>
              <a:gd name="connsiteY139" fmla="*/ 248292 h 270646"/>
              <a:gd name="connsiteX140" fmla="*/ 4635124 w 16881346"/>
              <a:gd name="connsiteY140" fmla="*/ 260334 h 270646"/>
              <a:gd name="connsiteX141" fmla="*/ 4631420 w 16881346"/>
              <a:gd name="connsiteY141" fmla="*/ 219127 h 270646"/>
              <a:gd name="connsiteX142" fmla="*/ 4728928 w 16881346"/>
              <a:gd name="connsiteY142" fmla="*/ 0 h 270646"/>
              <a:gd name="connsiteX143" fmla="*/ 4826437 w 16881346"/>
              <a:gd name="connsiteY143" fmla="*/ 219127 h 270646"/>
              <a:gd name="connsiteX144" fmla="*/ 4821810 w 16881346"/>
              <a:gd name="connsiteY144" fmla="*/ 270645 h 270646"/>
              <a:gd name="connsiteX145" fmla="*/ 4828134 w 16881346"/>
              <a:gd name="connsiteY145" fmla="*/ 261060 h 270646"/>
              <a:gd name="connsiteX146" fmla="*/ 4866089 w 16881346"/>
              <a:gd name="connsiteY146" fmla="*/ 243840 h 270646"/>
              <a:gd name="connsiteX147" fmla="*/ 4885739 w 16881346"/>
              <a:gd name="connsiteY147" fmla="*/ 248292 h 270646"/>
              <a:gd name="connsiteX148" fmla="*/ 4903000 w 16881346"/>
              <a:gd name="connsiteY148" fmla="*/ 260333 h 270646"/>
              <a:gd name="connsiteX149" fmla="*/ 4899300 w 16881346"/>
              <a:gd name="connsiteY149" fmla="*/ 219127 h 270646"/>
              <a:gd name="connsiteX150" fmla="*/ 4996807 w 16881346"/>
              <a:gd name="connsiteY150" fmla="*/ 0 h 270646"/>
              <a:gd name="connsiteX151" fmla="*/ 5094315 w 16881346"/>
              <a:gd name="connsiteY151" fmla="*/ 219127 h 270646"/>
              <a:gd name="connsiteX152" fmla="*/ 5089688 w 16881346"/>
              <a:gd name="connsiteY152" fmla="*/ 270645 h 270646"/>
              <a:gd name="connsiteX153" fmla="*/ 5096013 w 16881346"/>
              <a:gd name="connsiteY153" fmla="*/ 261060 h 270646"/>
              <a:gd name="connsiteX154" fmla="*/ 5133967 w 16881346"/>
              <a:gd name="connsiteY154" fmla="*/ 243840 h 270646"/>
              <a:gd name="connsiteX155" fmla="*/ 5153618 w 16881346"/>
              <a:gd name="connsiteY155" fmla="*/ 248292 h 270646"/>
              <a:gd name="connsiteX156" fmla="*/ 5170879 w 16881346"/>
              <a:gd name="connsiteY156" fmla="*/ 260333 h 270646"/>
              <a:gd name="connsiteX157" fmla="*/ 5167176 w 16881346"/>
              <a:gd name="connsiteY157" fmla="*/ 219127 h 270646"/>
              <a:gd name="connsiteX158" fmla="*/ 5264685 w 16881346"/>
              <a:gd name="connsiteY158" fmla="*/ 0 h 270646"/>
              <a:gd name="connsiteX159" fmla="*/ 5362194 w 16881346"/>
              <a:gd name="connsiteY159" fmla="*/ 219127 h 270646"/>
              <a:gd name="connsiteX160" fmla="*/ 5357564 w 16881346"/>
              <a:gd name="connsiteY160" fmla="*/ 270645 h 270646"/>
              <a:gd name="connsiteX161" fmla="*/ 5363891 w 16881346"/>
              <a:gd name="connsiteY161" fmla="*/ 261060 h 270646"/>
              <a:gd name="connsiteX162" fmla="*/ 5401845 w 16881346"/>
              <a:gd name="connsiteY162" fmla="*/ 243840 h 270646"/>
              <a:gd name="connsiteX163" fmla="*/ 5421496 w 16881346"/>
              <a:gd name="connsiteY163" fmla="*/ 248292 h 270646"/>
              <a:gd name="connsiteX164" fmla="*/ 5438757 w 16881346"/>
              <a:gd name="connsiteY164" fmla="*/ 260334 h 270646"/>
              <a:gd name="connsiteX165" fmla="*/ 5435057 w 16881346"/>
              <a:gd name="connsiteY165" fmla="*/ 219127 h 270646"/>
              <a:gd name="connsiteX166" fmla="*/ 5532564 w 16881346"/>
              <a:gd name="connsiteY166" fmla="*/ 0 h 270646"/>
              <a:gd name="connsiteX167" fmla="*/ 5630072 w 16881346"/>
              <a:gd name="connsiteY167" fmla="*/ 219127 h 270646"/>
              <a:gd name="connsiteX168" fmla="*/ 5625445 w 16881346"/>
              <a:gd name="connsiteY168" fmla="*/ 270645 h 270646"/>
              <a:gd name="connsiteX169" fmla="*/ 5631770 w 16881346"/>
              <a:gd name="connsiteY169" fmla="*/ 261060 h 270646"/>
              <a:gd name="connsiteX170" fmla="*/ 5669724 w 16881346"/>
              <a:gd name="connsiteY170" fmla="*/ 243840 h 270646"/>
              <a:gd name="connsiteX171" fmla="*/ 5689375 w 16881346"/>
              <a:gd name="connsiteY171" fmla="*/ 248292 h 270646"/>
              <a:gd name="connsiteX172" fmla="*/ 5706636 w 16881346"/>
              <a:gd name="connsiteY172" fmla="*/ 260333 h 270646"/>
              <a:gd name="connsiteX173" fmla="*/ 5702933 w 16881346"/>
              <a:gd name="connsiteY173" fmla="*/ 219127 h 270646"/>
              <a:gd name="connsiteX174" fmla="*/ 5800442 w 16881346"/>
              <a:gd name="connsiteY174" fmla="*/ 0 h 270646"/>
              <a:gd name="connsiteX175" fmla="*/ 5897951 w 16881346"/>
              <a:gd name="connsiteY175" fmla="*/ 219127 h 270646"/>
              <a:gd name="connsiteX176" fmla="*/ 5893321 w 16881346"/>
              <a:gd name="connsiteY176" fmla="*/ 270645 h 270646"/>
              <a:gd name="connsiteX177" fmla="*/ 5899648 w 16881346"/>
              <a:gd name="connsiteY177" fmla="*/ 261060 h 270646"/>
              <a:gd name="connsiteX178" fmla="*/ 5937602 w 16881346"/>
              <a:gd name="connsiteY178" fmla="*/ 243840 h 270646"/>
              <a:gd name="connsiteX179" fmla="*/ 5957253 w 16881346"/>
              <a:gd name="connsiteY179" fmla="*/ 248292 h 270646"/>
              <a:gd name="connsiteX180" fmla="*/ 5974514 w 16881346"/>
              <a:gd name="connsiteY180" fmla="*/ 260333 h 270646"/>
              <a:gd name="connsiteX181" fmla="*/ 5970812 w 16881346"/>
              <a:gd name="connsiteY181" fmla="*/ 219127 h 270646"/>
              <a:gd name="connsiteX182" fmla="*/ 6068320 w 16881346"/>
              <a:gd name="connsiteY182" fmla="*/ 0 h 270646"/>
              <a:gd name="connsiteX183" fmla="*/ 6165828 w 16881346"/>
              <a:gd name="connsiteY183" fmla="*/ 219127 h 270646"/>
              <a:gd name="connsiteX184" fmla="*/ 6161200 w 16881346"/>
              <a:gd name="connsiteY184" fmla="*/ 270645 h 270646"/>
              <a:gd name="connsiteX185" fmla="*/ 6167526 w 16881346"/>
              <a:gd name="connsiteY185" fmla="*/ 261060 h 270646"/>
              <a:gd name="connsiteX186" fmla="*/ 6205481 w 16881346"/>
              <a:gd name="connsiteY186" fmla="*/ 243840 h 270646"/>
              <a:gd name="connsiteX187" fmla="*/ 6225131 w 16881346"/>
              <a:gd name="connsiteY187" fmla="*/ 248292 h 270646"/>
              <a:gd name="connsiteX188" fmla="*/ 6242393 w 16881346"/>
              <a:gd name="connsiteY188" fmla="*/ 260334 h 270646"/>
              <a:gd name="connsiteX189" fmla="*/ 6238690 w 16881346"/>
              <a:gd name="connsiteY189" fmla="*/ 219127 h 270646"/>
              <a:gd name="connsiteX190" fmla="*/ 6336199 w 16881346"/>
              <a:gd name="connsiteY190" fmla="*/ 0 h 270646"/>
              <a:gd name="connsiteX191" fmla="*/ 6433708 w 16881346"/>
              <a:gd name="connsiteY191" fmla="*/ 219127 h 270646"/>
              <a:gd name="connsiteX192" fmla="*/ 6429078 w 16881346"/>
              <a:gd name="connsiteY192" fmla="*/ 270645 h 270646"/>
              <a:gd name="connsiteX193" fmla="*/ 6435405 w 16881346"/>
              <a:gd name="connsiteY193" fmla="*/ 261060 h 270646"/>
              <a:gd name="connsiteX194" fmla="*/ 6473359 w 16881346"/>
              <a:gd name="connsiteY194" fmla="*/ 243840 h 270646"/>
              <a:gd name="connsiteX195" fmla="*/ 6493010 w 16881346"/>
              <a:gd name="connsiteY195" fmla="*/ 248292 h 270646"/>
              <a:gd name="connsiteX196" fmla="*/ 6510271 w 16881346"/>
              <a:gd name="connsiteY196" fmla="*/ 260333 h 270646"/>
              <a:gd name="connsiteX197" fmla="*/ 6506569 w 16881346"/>
              <a:gd name="connsiteY197" fmla="*/ 219127 h 270646"/>
              <a:gd name="connsiteX198" fmla="*/ 6604077 w 16881346"/>
              <a:gd name="connsiteY198" fmla="*/ 0 h 270646"/>
              <a:gd name="connsiteX199" fmla="*/ 6701585 w 16881346"/>
              <a:gd name="connsiteY199" fmla="*/ 219127 h 270646"/>
              <a:gd name="connsiteX200" fmla="*/ 6696957 w 16881346"/>
              <a:gd name="connsiteY200" fmla="*/ 270645 h 270646"/>
              <a:gd name="connsiteX201" fmla="*/ 6703283 w 16881346"/>
              <a:gd name="connsiteY201" fmla="*/ 261060 h 270646"/>
              <a:gd name="connsiteX202" fmla="*/ 6741238 w 16881346"/>
              <a:gd name="connsiteY202" fmla="*/ 243840 h 270646"/>
              <a:gd name="connsiteX203" fmla="*/ 6760888 w 16881346"/>
              <a:gd name="connsiteY203" fmla="*/ 248292 h 270646"/>
              <a:gd name="connsiteX204" fmla="*/ 6778149 w 16881346"/>
              <a:gd name="connsiteY204" fmla="*/ 260333 h 270646"/>
              <a:gd name="connsiteX205" fmla="*/ 6774447 w 16881346"/>
              <a:gd name="connsiteY205" fmla="*/ 219127 h 270646"/>
              <a:gd name="connsiteX206" fmla="*/ 6871956 w 16881346"/>
              <a:gd name="connsiteY206" fmla="*/ 0 h 270646"/>
              <a:gd name="connsiteX207" fmla="*/ 6969464 w 16881346"/>
              <a:gd name="connsiteY207" fmla="*/ 219127 h 270646"/>
              <a:gd name="connsiteX208" fmla="*/ 6964835 w 16881346"/>
              <a:gd name="connsiteY208" fmla="*/ 270645 h 270646"/>
              <a:gd name="connsiteX209" fmla="*/ 6971162 w 16881346"/>
              <a:gd name="connsiteY209" fmla="*/ 261060 h 270646"/>
              <a:gd name="connsiteX210" fmla="*/ 7009114 w 16881346"/>
              <a:gd name="connsiteY210" fmla="*/ 243840 h 270646"/>
              <a:gd name="connsiteX211" fmla="*/ 7028767 w 16881346"/>
              <a:gd name="connsiteY211" fmla="*/ 248292 h 270646"/>
              <a:gd name="connsiteX212" fmla="*/ 7046028 w 16881346"/>
              <a:gd name="connsiteY212" fmla="*/ 260334 h 270646"/>
              <a:gd name="connsiteX213" fmla="*/ 7042326 w 16881346"/>
              <a:gd name="connsiteY213" fmla="*/ 219127 h 270646"/>
              <a:gd name="connsiteX214" fmla="*/ 7139834 w 16881346"/>
              <a:gd name="connsiteY214" fmla="*/ 0 h 270646"/>
              <a:gd name="connsiteX215" fmla="*/ 7237342 w 16881346"/>
              <a:gd name="connsiteY215" fmla="*/ 219127 h 270646"/>
              <a:gd name="connsiteX216" fmla="*/ 7232714 w 16881346"/>
              <a:gd name="connsiteY216" fmla="*/ 270645 h 270646"/>
              <a:gd name="connsiteX217" fmla="*/ 7239040 w 16881346"/>
              <a:gd name="connsiteY217" fmla="*/ 261060 h 270646"/>
              <a:gd name="connsiteX218" fmla="*/ 7276995 w 16881346"/>
              <a:gd name="connsiteY218" fmla="*/ 243840 h 270646"/>
              <a:gd name="connsiteX219" fmla="*/ 7296645 w 16881346"/>
              <a:gd name="connsiteY219" fmla="*/ 248292 h 270646"/>
              <a:gd name="connsiteX220" fmla="*/ 7313906 w 16881346"/>
              <a:gd name="connsiteY220" fmla="*/ 260333 h 270646"/>
              <a:gd name="connsiteX221" fmla="*/ 7310204 w 16881346"/>
              <a:gd name="connsiteY221" fmla="*/ 219127 h 270646"/>
              <a:gd name="connsiteX222" fmla="*/ 7407713 w 16881346"/>
              <a:gd name="connsiteY222" fmla="*/ 0 h 270646"/>
              <a:gd name="connsiteX223" fmla="*/ 7505219 w 16881346"/>
              <a:gd name="connsiteY223" fmla="*/ 219127 h 270646"/>
              <a:gd name="connsiteX224" fmla="*/ 7500591 w 16881346"/>
              <a:gd name="connsiteY224" fmla="*/ 270645 h 270646"/>
              <a:gd name="connsiteX225" fmla="*/ 7506917 w 16881346"/>
              <a:gd name="connsiteY225" fmla="*/ 261060 h 270646"/>
              <a:gd name="connsiteX226" fmla="*/ 7544871 w 16881346"/>
              <a:gd name="connsiteY226" fmla="*/ 243840 h 270646"/>
              <a:gd name="connsiteX227" fmla="*/ 7564522 w 16881346"/>
              <a:gd name="connsiteY227" fmla="*/ 248292 h 270646"/>
              <a:gd name="connsiteX228" fmla="*/ 7581783 w 16881346"/>
              <a:gd name="connsiteY228" fmla="*/ 260333 h 270646"/>
              <a:gd name="connsiteX229" fmla="*/ 7578081 w 16881346"/>
              <a:gd name="connsiteY229" fmla="*/ 219127 h 270646"/>
              <a:gd name="connsiteX230" fmla="*/ 7675589 w 16881346"/>
              <a:gd name="connsiteY230" fmla="*/ 0 h 270646"/>
              <a:gd name="connsiteX231" fmla="*/ 7773097 w 16881346"/>
              <a:gd name="connsiteY231" fmla="*/ 219127 h 270646"/>
              <a:gd name="connsiteX232" fmla="*/ 7768469 w 16881346"/>
              <a:gd name="connsiteY232" fmla="*/ 270645 h 270646"/>
              <a:gd name="connsiteX233" fmla="*/ 7774794 w 16881346"/>
              <a:gd name="connsiteY233" fmla="*/ 261060 h 270646"/>
              <a:gd name="connsiteX234" fmla="*/ 7812749 w 16881346"/>
              <a:gd name="connsiteY234" fmla="*/ 243840 h 270646"/>
              <a:gd name="connsiteX235" fmla="*/ 7832400 w 16881346"/>
              <a:gd name="connsiteY235" fmla="*/ 248292 h 270646"/>
              <a:gd name="connsiteX236" fmla="*/ 7849662 w 16881346"/>
              <a:gd name="connsiteY236" fmla="*/ 260334 h 270646"/>
              <a:gd name="connsiteX237" fmla="*/ 7845960 w 16881346"/>
              <a:gd name="connsiteY237" fmla="*/ 219127 h 270646"/>
              <a:gd name="connsiteX238" fmla="*/ 7943468 w 16881346"/>
              <a:gd name="connsiteY238" fmla="*/ 0 h 270646"/>
              <a:gd name="connsiteX239" fmla="*/ 8040976 w 16881346"/>
              <a:gd name="connsiteY239" fmla="*/ 219127 h 270646"/>
              <a:gd name="connsiteX240" fmla="*/ 8036348 w 16881346"/>
              <a:gd name="connsiteY240" fmla="*/ 270645 h 270646"/>
              <a:gd name="connsiteX241" fmla="*/ 8042674 w 16881346"/>
              <a:gd name="connsiteY241" fmla="*/ 261060 h 270646"/>
              <a:gd name="connsiteX242" fmla="*/ 8080628 w 16881346"/>
              <a:gd name="connsiteY242" fmla="*/ 243840 h 270646"/>
              <a:gd name="connsiteX243" fmla="*/ 8100279 w 16881346"/>
              <a:gd name="connsiteY243" fmla="*/ 248292 h 270646"/>
              <a:gd name="connsiteX244" fmla="*/ 8117531 w 16881346"/>
              <a:gd name="connsiteY244" fmla="*/ 260327 h 270646"/>
              <a:gd name="connsiteX245" fmla="*/ 8113830 w 16881346"/>
              <a:gd name="connsiteY245" fmla="*/ 219127 h 270646"/>
              <a:gd name="connsiteX246" fmla="*/ 8211338 w 16881346"/>
              <a:gd name="connsiteY246" fmla="*/ 0 h 270646"/>
              <a:gd name="connsiteX247" fmla="*/ 8308846 w 16881346"/>
              <a:gd name="connsiteY247" fmla="*/ 219127 h 270646"/>
              <a:gd name="connsiteX248" fmla="*/ 8304218 w 16881346"/>
              <a:gd name="connsiteY248" fmla="*/ 270645 h 270646"/>
              <a:gd name="connsiteX249" fmla="*/ 8310543 w 16881346"/>
              <a:gd name="connsiteY249" fmla="*/ 261060 h 270646"/>
              <a:gd name="connsiteX250" fmla="*/ 8348498 w 16881346"/>
              <a:gd name="connsiteY250" fmla="*/ 243840 h 270646"/>
              <a:gd name="connsiteX251" fmla="*/ 8368150 w 16881346"/>
              <a:gd name="connsiteY251" fmla="*/ 248292 h 270646"/>
              <a:gd name="connsiteX252" fmla="*/ 8385841 w 16881346"/>
              <a:gd name="connsiteY252" fmla="*/ 260634 h 270646"/>
              <a:gd name="connsiteX253" fmla="*/ 8382112 w 16881346"/>
              <a:gd name="connsiteY253" fmla="*/ 219127 h 270646"/>
              <a:gd name="connsiteX254" fmla="*/ 8479620 w 16881346"/>
              <a:gd name="connsiteY254" fmla="*/ 0 h 270646"/>
              <a:gd name="connsiteX255" fmla="*/ 8577128 w 16881346"/>
              <a:gd name="connsiteY255" fmla="*/ 219127 h 270646"/>
              <a:gd name="connsiteX256" fmla="*/ 8572500 w 16881346"/>
              <a:gd name="connsiteY256" fmla="*/ 270645 h 270646"/>
              <a:gd name="connsiteX257" fmla="*/ 8578826 w 16881346"/>
              <a:gd name="connsiteY257" fmla="*/ 261060 h 270646"/>
              <a:gd name="connsiteX258" fmla="*/ 8616780 w 16881346"/>
              <a:gd name="connsiteY258" fmla="*/ 243840 h 270646"/>
              <a:gd name="connsiteX259" fmla="*/ 8636431 w 16881346"/>
              <a:gd name="connsiteY259" fmla="*/ 248292 h 270646"/>
              <a:gd name="connsiteX260" fmla="*/ 8653692 w 16881346"/>
              <a:gd name="connsiteY260" fmla="*/ 260333 h 270646"/>
              <a:gd name="connsiteX261" fmla="*/ 8649990 w 16881346"/>
              <a:gd name="connsiteY261" fmla="*/ 219127 h 270646"/>
              <a:gd name="connsiteX262" fmla="*/ 8747498 w 16881346"/>
              <a:gd name="connsiteY262" fmla="*/ 0 h 270646"/>
              <a:gd name="connsiteX263" fmla="*/ 8845006 w 16881346"/>
              <a:gd name="connsiteY263" fmla="*/ 219127 h 270646"/>
              <a:gd name="connsiteX264" fmla="*/ 8840378 w 16881346"/>
              <a:gd name="connsiteY264" fmla="*/ 270645 h 270646"/>
              <a:gd name="connsiteX265" fmla="*/ 8846704 w 16881346"/>
              <a:gd name="connsiteY265" fmla="*/ 261060 h 270646"/>
              <a:gd name="connsiteX266" fmla="*/ 8884658 w 16881346"/>
              <a:gd name="connsiteY266" fmla="*/ 243840 h 270646"/>
              <a:gd name="connsiteX267" fmla="*/ 8904309 w 16881346"/>
              <a:gd name="connsiteY267" fmla="*/ 248292 h 270646"/>
              <a:gd name="connsiteX268" fmla="*/ 8921571 w 16881346"/>
              <a:gd name="connsiteY268" fmla="*/ 260334 h 270646"/>
              <a:gd name="connsiteX269" fmla="*/ 8917869 w 16881346"/>
              <a:gd name="connsiteY269" fmla="*/ 219127 h 270646"/>
              <a:gd name="connsiteX270" fmla="*/ 9015377 w 16881346"/>
              <a:gd name="connsiteY270" fmla="*/ 0 h 270646"/>
              <a:gd name="connsiteX271" fmla="*/ 9112885 w 16881346"/>
              <a:gd name="connsiteY271" fmla="*/ 219127 h 270646"/>
              <a:gd name="connsiteX272" fmla="*/ 9108257 w 16881346"/>
              <a:gd name="connsiteY272" fmla="*/ 270645 h 270646"/>
              <a:gd name="connsiteX273" fmla="*/ 9114583 w 16881346"/>
              <a:gd name="connsiteY273" fmla="*/ 261060 h 270646"/>
              <a:gd name="connsiteX274" fmla="*/ 9152537 w 16881346"/>
              <a:gd name="connsiteY274" fmla="*/ 243840 h 270646"/>
              <a:gd name="connsiteX275" fmla="*/ 9172188 w 16881346"/>
              <a:gd name="connsiteY275" fmla="*/ 248292 h 270646"/>
              <a:gd name="connsiteX276" fmla="*/ 9189449 w 16881346"/>
              <a:gd name="connsiteY276" fmla="*/ 260333 h 270646"/>
              <a:gd name="connsiteX277" fmla="*/ 9185747 w 16881346"/>
              <a:gd name="connsiteY277" fmla="*/ 219127 h 270646"/>
              <a:gd name="connsiteX278" fmla="*/ 9283255 w 16881346"/>
              <a:gd name="connsiteY278" fmla="*/ 0 h 270646"/>
              <a:gd name="connsiteX279" fmla="*/ 9380763 w 16881346"/>
              <a:gd name="connsiteY279" fmla="*/ 219127 h 270646"/>
              <a:gd name="connsiteX280" fmla="*/ 9376135 w 16881346"/>
              <a:gd name="connsiteY280" fmla="*/ 270645 h 270646"/>
              <a:gd name="connsiteX281" fmla="*/ 9382461 w 16881346"/>
              <a:gd name="connsiteY281" fmla="*/ 261060 h 270646"/>
              <a:gd name="connsiteX282" fmla="*/ 9420415 w 16881346"/>
              <a:gd name="connsiteY282" fmla="*/ 243840 h 270646"/>
              <a:gd name="connsiteX283" fmla="*/ 9440066 w 16881346"/>
              <a:gd name="connsiteY283" fmla="*/ 248292 h 270646"/>
              <a:gd name="connsiteX284" fmla="*/ 9457327 w 16881346"/>
              <a:gd name="connsiteY284" fmla="*/ 260333 h 270646"/>
              <a:gd name="connsiteX285" fmla="*/ 9453625 w 16881346"/>
              <a:gd name="connsiteY285" fmla="*/ 219127 h 270646"/>
              <a:gd name="connsiteX286" fmla="*/ 9551133 w 16881346"/>
              <a:gd name="connsiteY286" fmla="*/ 0 h 270646"/>
              <a:gd name="connsiteX287" fmla="*/ 9648641 w 16881346"/>
              <a:gd name="connsiteY287" fmla="*/ 219127 h 270646"/>
              <a:gd name="connsiteX288" fmla="*/ 9644013 w 16881346"/>
              <a:gd name="connsiteY288" fmla="*/ 270645 h 270646"/>
              <a:gd name="connsiteX289" fmla="*/ 9650339 w 16881346"/>
              <a:gd name="connsiteY289" fmla="*/ 261060 h 270646"/>
              <a:gd name="connsiteX290" fmla="*/ 9688293 w 16881346"/>
              <a:gd name="connsiteY290" fmla="*/ 243840 h 270646"/>
              <a:gd name="connsiteX291" fmla="*/ 9707944 w 16881346"/>
              <a:gd name="connsiteY291" fmla="*/ 248292 h 270646"/>
              <a:gd name="connsiteX292" fmla="*/ 9725206 w 16881346"/>
              <a:gd name="connsiteY292" fmla="*/ 260334 h 270646"/>
              <a:gd name="connsiteX293" fmla="*/ 9721504 w 16881346"/>
              <a:gd name="connsiteY293" fmla="*/ 219127 h 270646"/>
              <a:gd name="connsiteX294" fmla="*/ 9819011 w 16881346"/>
              <a:gd name="connsiteY294" fmla="*/ 0 h 270646"/>
              <a:gd name="connsiteX295" fmla="*/ 9916519 w 16881346"/>
              <a:gd name="connsiteY295" fmla="*/ 219127 h 270646"/>
              <a:gd name="connsiteX296" fmla="*/ 9911891 w 16881346"/>
              <a:gd name="connsiteY296" fmla="*/ 270645 h 270646"/>
              <a:gd name="connsiteX297" fmla="*/ 9918217 w 16881346"/>
              <a:gd name="connsiteY297" fmla="*/ 261060 h 270646"/>
              <a:gd name="connsiteX298" fmla="*/ 9956171 w 16881346"/>
              <a:gd name="connsiteY298" fmla="*/ 243840 h 270646"/>
              <a:gd name="connsiteX299" fmla="*/ 9975822 w 16881346"/>
              <a:gd name="connsiteY299" fmla="*/ 248292 h 270646"/>
              <a:gd name="connsiteX300" fmla="*/ 9993083 w 16881346"/>
              <a:gd name="connsiteY300" fmla="*/ 260333 h 270646"/>
              <a:gd name="connsiteX301" fmla="*/ 9989381 w 16881346"/>
              <a:gd name="connsiteY301" fmla="*/ 219127 h 270646"/>
              <a:gd name="connsiteX302" fmla="*/ 10086888 w 16881346"/>
              <a:gd name="connsiteY302" fmla="*/ 0 h 270646"/>
              <a:gd name="connsiteX303" fmla="*/ 10184397 w 16881346"/>
              <a:gd name="connsiteY303" fmla="*/ 219127 h 270646"/>
              <a:gd name="connsiteX304" fmla="*/ 10179769 w 16881346"/>
              <a:gd name="connsiteY304" fmla="*/ 270644 h 270646"/>
              <a:gd name="connsiteX305" fmla="*/ 10186094 w 16881346"/>
              <a:gd name="connsiteY305" fmla="*/ 261060 h 270646"/>
              <a:gd name="connsiteX306" fmla="*/ 10224048 w 16881346"/>
              <a:gd name="connsiteY306" fmla="*/ 243840 h 270646"/>
              <a:gd name="connsiteX307" fmla="*/ 10243700 w 16881346"/>
              <a:gd name="connsiteY307" fmla="*/ 248292 h 270646"/>
              <a:gd name="connsiteX308" fmla="*/ 10260961 w 16881346"/>
              <a:gd name="connsiteY308" fmla="*/ 260333 h 270646"/>
              <a:gd name="connsiteX309" fmla="*/ 10257259 w 16881346"/>
              <a:gd name="connsiteY309" fmla="*/ 219127 h 270646"/>
              <a:gd name="connsiteX310" fmla="*/ 10354767 w 16881346"/>
              <a:gd name="connsiteY310" fmla="*/ 0 h 270646"/>
              <a:gd name="connsiteX311" fmla="*/ 10452275 w 16881346"/>
              <a:gd name="connsiteY311" fmla="*/ 219127 h 270646"/>
              <a:gd name="connsiteX312" fmla="*/ 10447647 w 16881346"/>
              <a:gd name="connsiteY312" fmla="*/ 270645 h 270646"/>
              <a:gd name="connsiteX313" fmla="*/ 10453973 w 16881346"/>
              <a:gd name="connsiteY313" fmla="*/ 261060 h 270646"/>
              <a:gd name="connsiteX314" fmla="*/ 10491927 w 16881346"/>
              <a:gd name="connsiteY314" fmla="*/ 243840 h 270646"/>
              <a:gd name="connsiteX315" fmla="*/ 10511578 w 16881346"/>
              <a:gd name="connsiteY315" fmla="*/ 248292 h 270646"/>
              <a:gd name="connsiteX316" fmla="*/ 10528840 w 16881346"/>
              <a:gd name="connsiteY316" fmla="*/ 260334 h 270646"/>
              <a:gd name="connsiteX317" fmla="*/ 10525138 w 16881346"/>
              <a:gd name="connsiteY317" fmla="*/ 219127 h 270646"/>
              <a:gd name="connsiteX318" fmla="*/ 10622646 w 16881346"/>
              <a:gd name="connsiteY318" fmla="*/ 0 h 270646"/>
              <a:gd name="connsiteX319" fmla="*/ 10720153 w 16881346"/>
              <a:gd name="connsiteY319" fmla="*/ 219127 h 270646"/>
              <a:gd name="connsiteX320" fmla="*/ 10715525 w 16881346"/>
              <a:gd name="connsiteY320" fmla="*/ 270646 h 270646"/>
              <a:gd name="connsiteX321" fmla="*/ 10721852 w 16881346"/>
              <a:gd name="connsiteY321" fmla="*/ 261060 h 270646"/>
              <a:gd name="connsiteX322" fmla="*/ 10759806 w 16881346"/>
              <a:gd name="connsiteY322" fmla="*/ 243840 h 270646"/>
              <a:gd name="connsiteX323" fmla="*/ 10779457 w 16881346"/>
              <a:gd name="connsiteY323" fmla="*/ 248292 h 270646"/>
              <a:gd name="connsiteX324" fmla="*/ 10796718 w 16881346"/>
              <a:gd name="connsiteY324" fmla="*/ 260333 h 270646"/>
              <a:gd name="connsiteX325" fmla="*/ 10793016 w 16881346"/>
              <a:gd name="connsiteY325" fmla="*/ 219127 h 270646"/>
              <a:gd name="connsiteX326" fmla="*/ 10890524 w 16881346"/>
              <a:gd name="connsiteY326" fmla="*/ 0 h 270646"/>
              <a:gd name="connsiteX327" fmla="*/ 10988033 w 16881346"/>
              <a:gd name="connsiteY327" fmla="*/ 219127 h 270646"/>
              <a:gd name="connsiteX328" fmla="*/ 10983405 w 16881346"/>
              <a:gd name="connsiteY328" fmla="*/ 270643 h 270646"/>
              <a:gd name="connsiteX329" fmla="*/ 10989730 w 16881346"/>
              <a:gd name="connsiteY329" fmla="*/ 261060 h 270646"/>
              <a:gd name="connsiteX330" fmla="*/ 11027684 w 16881346"/>
              <a:gd name="connsiteY330" fmla="*/ 243840 h 270646"/>
              <a:gd name="connsiteX331" fmla="*/ 11047335 w 16881346"/>
              <a:gd name="connsiteY331" fmla="*/ 248292 h 270646"/>
              <a:gd name="connsiteX332" fmla="*/ 11064596 w 16881346"/>
              <a:gd name="connsiteY332" fmla="*/ 260333 h 270646"/>
              <a:gd name="connsiteX333" fmla="*/ 11060894 w 16881346"/>
              <a:gd name="connsiteY333" fmla="*/ 219127 h 270646"/>
              <a:gd name="connsiteX334" fmla="*/ 11158403 w 16881346"/>
              <a:gd name="connsiteY334" fmla="*/ 0 h 270646"/>
              <a:gd name="connsiteX335" fmla="*/ 11255910 w 16881346"/>
              <a:gd name="connsiteY335" fmla="*/ 219127 h 270646"/>
              <a:gd name="connsiteX336" fmla="*/ 11251282 w 16881346"/>
              <a:gd name="connsiteY336" fmla="*/ 270646 h 270646"/>
              <a:gd name="connsiteX337" fmla="*/ 11257608 w 16881346"/>
              <a:gd name="connsiteY337" fmla="*/ 261060 h 270646"/>
              <a:gd name="connsiteX338" fmla="*/ 11295563 w 16881346"/>
              <a:gd name="connsiteY338" fmla="*/ 243840 h 270646"/>
              <a:gd name="connsiteX339" fmla="*/ 11315214 w 16881346"/>
              <a:gd name="connsiteY339" fmla="*/ 248292 h 270646"/>
              <a:gd name="connsiteX340" fmla="*/ 11332475 w 16881346"/>
              <a:gd name="connsiteY340" fmla="*/ 260334 h 270646"/>
              <a:gd name="connsiteX341" fmla="*/ 11328773 w 16881346"/>
              <a:gd name="connsiteY341" fmla="*/ 219127 h 270646"/>
              <a:gd name="connsiteX342" fmla="*/ 11426281 w 16881346"/>
              <a:gd name="connsiteY342" fmla="*/ 0 h 270646"/>
              <a:gd name="connsiteX343" fmla="*/ 11523789 w 16881346"/>
              <a:gd name="connsiteY343" fmla="*/ 219127 h 270646"/>
              <a:gd name="connsiteX344" fmla="*/ 11519161 w 16881346"/>
              <a:gd name="connsiteY344" fmla="*/ 270645 h 270646"/>
              <a:gd name="connsiteX345" fmla="*/ 11525487 w 16881346"/>
              <a:gd name="connsiteY345" fmla="*/ 261060 h 270646"/>
              <a:gd name="connsiteX346" fmla="*/ 11563441 w 16881346"/>
              <a:gd name="connsiteY346" fmla="*/ 243840 h 270646"/>
              <a:gd name="connsiteX347" fmla="*/ 11583092 w 16881346"/>
              <a:gd name="connsiteY347" fmla="*/ 248292 h 270646"/>
              <a:gd name="connsiteX348" fmla="*/ 11600353 w 16881346"/>
              <a:gd name="connsiteY348" fmla="*/ 260333 h 270646"/>
              <a:gd name="connsiteX349" fmla="*/ 11596651 w 16881346"/>
              <a:gd name="connsiteY349" fmla="*/ 219127 h 270646"/>
              <a:gd name="connsiteX350" fmla="*/ 11694159 w 16881346"/>
              <a:gd name="connsiteY350" fmla="*/ 0 h 270646"/>
              <a:gd name="connsiteX351" fmla="*/ 11791667 w 16881346"/>
              <a:gd name="connsiteY351" fmla="*/ 219127 h 270646"/>
              <a:gd name="connsiteX352" fmla="*/ 11787039 w 16881346"/>
              <a:gd name="connsiteY352" fmla="*/ 270645 h 270646"/>
              <a:gd name="connsiteX353" fmla="*/ 11793365 w 16881346"/>
              <a:gd name="connsiteY353" fmla="*/ 261060 h 270646"/>
              <a:gd name="connsiteX354" fmla="*/ 11831319 w 16881346"/>
              <a:gd name="connsiteY354" fmla="*/ 243840 h 270646"/>
              <a:gd name="connsiteX355" fmla="*/ 11850970 w 16881346"/>
              <a:gd name="connsiteY355" fmla="*/ 248292 h 270646"/>
              <a:gd name="connsiteX356" fmla="*/ 11868230 w 16881346"/>
              <a:gd name="connsiteY356" fmla="*/ 260332 h 270646"/>
              <a:gd name="connsiteX357" fmla="*/ 11864528 w 16881346"/>
              <a:gd name="connsiteY357" fmla="*/ 219127 h 270646"/>
              <a:gd name="connsiteX358" fmla="*/ 11962036 w 16881346"/>
              <a:gd name="connsiteY358" fmla="*/ 0 h 270646"/>
              <a:gd name="connsiteX359" fmla="*/ 12059544 w 16881346"/>
              <a:gd name="connsiteY359" fmla="*/ 219127 h 270646"/>
              <a:gd name="connsiteX360" fmla="*/ 12054916 w 16881346"/>
              <a:gd name="connsiteY360" fmla="*/ 270645 h 270646"/>
              <a:gd name="connsiteX361" fmla="*/ 12061242 w 16881346"/>
              <a:gd name="connsiteY361" fmla="*/ 261060 h 270646"/>
              <a:gd name="connsiteX362" fmla="*/ 12099196 w 16881346"/>
              <a:gd name="connsiteY362" fmla="*/ 243840 h 270646"/>
              <a:gd name="connsiteX363" fmla="*/ 12118848 w 16881346"/>
              <a:gd name="connsiteY363" fmla="*/ 248292 h 270646"/>
              <a:gd name="connsiteX364" fmla="*/ 12136108 w 16881346"/>
              <a:gd name="connsiteY364" fmla="*/ 260333 h 270646"/>
              <a:gd name="connsiteX365" fmla="*/ 12132406 w 16881346"/>
              <a:gd name="connsiteY365" fmla="*/ 219127 h 270646"/>
              <a:gd name="connsiteX366" fmla="*/ 12229914 w 16881346"/>
              <a:gd name="connsiteY366" fmla="*/ 0 h 270646"/>
              <a:gd name="connsiteX367" fmla="*/ 12327422 w 16881346"/>
              <a:gd name="connsiteY367" fmla="*/ 219127 h 270646"/>
              <a:gd name="connsiteX368" fmla="*/ 12322794 w 16881346"/>
              <a:gd name="connsiteY368" fmla="*/ 270645 h 270646"/>
              <a:gd name="connsiteX369" fmla="*/ 12329120 w 16881346"/>
              <a:gd name="connsiteY369" fmla="*/ 261060 h 270646"/>
              <a:gd name="connsiteX370" fmla="*/ 12367074 w 16881346"/>
              <a:gd name="connsiteY370" fmla="*/ 243840 h 270646"/>
              <a:gd name="connsiteX371" fmla="*/ 12386726 w 16881346"/>
              <a:gd name="connsiteY371" fmla="*/ 248292 h 270646"/>
              <a:gd name="connsiteX372" fmla="*/ 12403987 w 16881346"/>
              <a:gd name="connsiteY372" fmla="*/ 260334 h 270646"/>
              <a:gd name="connsiteX373" fmla="*/ 12400285 w 16881346"/>
              <a:gd name="connsiteY373" fmla="*/ 219127 h 270646"/>
              <a:gd name="connsiteX374" fmla="*/ 12497793 w 16881346"/>
              <a:gd name="connsiteY374" fmla="*/ 0 h 270646"/>
              <a:gd name="connsiteX375" fmla="*/ 12595301 w 16881346"/>
              <a:gd name="connsiteY375" fmla="*/ 219127 h 270646"/>
              <a:gd name="connsiteX376" fmla="*/ 12590673 w 16881346"/>
              <a:gd name="connsiteY376" fmla="*/ 270645 h 270646"/>
              <a:gd name="connsiteX377" fmla="*/ 12596999 w 16881346"/>
              <a:gd name="connsiteY377" fmla="*/ 261060 h 270646"/>
              <a:gd name="connsiteX378" fmla="*/ 12634953 w 16881346"/>
              <a:gd name="connsiteY378" fmla="*/ 243840 h 270646"/>
              <a:gd name="connsiteX379" fmla="*/ 12654605 w 16881346"/>
              <a:gd name="connsiteY379" fmla="*/ 248292 h 270646"/>
              <a:gd name="connsiteX380" fmla="*/ 12671865 w 16881346"/>
              <a:gd name="connsiteY380" fmla="*/ 260333 h 270646"/>
              <a:gd name="connsiteX381" fmla="*/ 12668163 w 16881346"/>
              <a:gd name="connsiteY381" fmla="*/ 219127 h 270646"/>
              <a:gd name="connsiteX382" fmla="*/ 12765671 w 16881346"/>
              <a:gd name="connsiteY382" fmla="*/ 0 h 270646"/>
              <a:gd name="connsiteX383" fmla="*/ 12863179 w 16881346"/>
              <a:gd name="connsiteY383" fmla="*/ 219127 h 270646"/>
              <a:gd name="connsiteX384" fmla="*/ 12858551 w 16881346"/>
              <a:gd name="connsiteY384" fmla="*/ 270645 h 270646"/>
              <a:gd name="connsiteX385" fmla="*/ 12864877 w 16881346"/>
              <a:gd name="connsiteY385" fmla="*/ 261060 h 270646"/>
              <a:gd name="connsiteX386" fmla="*/ 12902831 w 16881346"/>
              <a:gd name="connsiteY386" fmla="*/ 243840 h 270646"/>
              <a:gd name="connsiteX387" fmla="*/ 12922482 w 16881346"/>
              <a:gd name="connsiteY387" fmla="*/ 248292 h 270646"/>
              <a:gd name="connsiteX388" fmla="*/ 12939743 w 16881346"/>
              <a:gd name="connsiteY388" fmla="*/ 260333 h 270646"/>
              <a:gd name="connsiteX389" fmla="*/ 12936041 w 16881346"/>
              <a:gd name="connsiteY389" fmla="*/ 219127 h 270646"/>
              <a:gd name="connsiteX390" fmla="*/ 13033549 w 16881346"/>
              <a:gd name="connsiteY390" fmla="*/ 0 h 270646"/>
              <a:gd name="connsiteX391" fmla="*/ 13131057 w 16881346"/>
              <a:gd name="connsiteY391" fmla="*/ 219127 h 270646"/>
              <a:gd name="connsiteX392" fmla="*/ 13126429 w 16881346"/>
              <a:gd name="connsiteY392" fmla="*/ 270645 h 270646"/>
              <a:gd name="connsiteX393" fmla="*/ 13132755 w 16881346"/>
              <a:gd name="connsiteY393" fmla="*/ 261060 h 270646"/>
              <a:gd name="connsiteX394" fmla="*/ 13170709 w 16881346"/>
              <a:gd name="connsiteY394" fmla="*/ 243840 h 270646"/>
              <a:gd name="connsiteX395" fmla="*/ 13190360 w 16881346"/>
              <a:gd name="connsiteY395" fmla="*/ 248292 h 270646"/>
              <a:gd name="connsiteX396" fmla="*/ 13207622 w 16881346"/>
              <a:gd name="connsiteY396" fmla="*/ 260334 h 270646"/>
              <a:gd name="connsiteX397" fmla="*/ 13203920 w 16881346"/>
              <a:gd name="connsiteY397" fmla="*/ 219127 h 270646"/>
              <a:gd name="connsiteX398" fmla="*/ 13301428 w 16881346"/>
              <a:gd name="connsiteY398" fmla="*/ 0 h 270646"/>
              <a:gd name="connsiteX399" fmla="*/ 13398936 w 16881346"/>
              <a:gd name="connsiteY399" fmla="*/ 219127 h 270646"/>
              <a:gd name="connsiteX400" fmla="*/ 13394308 w 16881346"/>
              <a:gd name="connsiteY400" fmla="*/ 270645 h 270646"/>
              <a:gd name="connsiteX401" fmla="*/ 13400634 w 16881346"/>
              <a:gd name="connsiteY401" fmla="*/ 261060 h 270646"/>
              <a:gd name="connsiteX402" fmla="*/ 13438588 w 16881346"/>
              <a:gd name="connsiteY402" fmla="*/ 243840 h 270646"/>
              <a:gd name="connsiteX403" fmla="*/ 13458239 w 16881346"/>
              <a:gd name="connsiteY403" fmla="*/ 248292 h 270646"/>
              <a:gd name="connsiteX404" fmla="*/ 13475500 w 16881346"/>
              <a:gd name="connsiteY404" fmla="*/ 260333 h 270646"/>
              <a:gd name="connsiteX405" fmla="*/ 13471798 w 16881346"/>
              <a:gd name="connsiteY405" fmla="*/ 219127 h 270646"/>
              <a:gd name="connsiteX406" fmla="*/ 13569306 w 16881346"/>
              <a:gd name="connsiteY406" fmla="*/ 0 h 270646"/>
              <a:gd name="connsiteX407" fmla="*/ 13666814 w 16881346"/>
              <a:gd name="connsiteY407" fmla="*/ 219127 h 270646"/>
              <a:gd name="connsiteX408" fmla="*/ 13662186 w 16881346"/>
              <a:gd name="connsiteY408" fmla="*/ 270645 h 270646"/>
              <a:gd name="connsiteX409" fmla="*/ 13668512 w 16881346"/>
              <a:gd name="connsiteY409" fmla="*/ 261060 h 270646"/>
              <a:gd name="connsiteX410" fmla="*/ 13706466 w 16881346"/>
              <a:gd name="connsiteY410" fmla="*/ 243840 h 270646"/>
              <a:gd name="connsiteX411" fmla="*/ 13726117 w 16881346"/>
              <a:gd name="connsiteY411" fmla="*/ 248292 h 270646"/>
              <a:gd name="connsiteX412" fmla="*/ 13743378 w 16881346"/>
              <a:gd name="connsiteY412" fmla="*/ 260333 h 270646"/>
              <a:gd name="connsiteX413" fmla="*/ 13739676 w 16881346"/>
              <a:gd name="connsiteY413" fmla="*/ 219127 h 270646"/>
              <a:gd name="connsiteX414" fmla="*/ 13837184 w 16881346"/>
              <a:gd name="connsiteY414" fmla="*/ 0 h 270646"/>
              <a:gd name="connsiteX415" fmla="*/ 13934692 w 16881346"/>
              <a:gd name="connsiteY415" fmla="*/ 219127 h 270646"/>
              <a:gd name="connsiteX416" fmla="*/ 13930064 w 16881346"/>
              <a:gd name="connsiteY416" fmla="*/ 270645 h 270646"/>
              <a:gd name="connsiteX417" fmla="*/ 13936390 w 16881346"/>
              <a:gd name="connsiteY417" fmla="*/ 261060 h 270646"/>
              <a:gd name="connsiteX418" fmla="*/ 13974344 w 16881346"/>
              <a:gd name="connsiteY418" fmla="*/ 243840 h 270646"/>
              <a:gd name="connsiteX419" fmla="*/ 13993995 w 16881346"/>
              <a:gd name="connsiteY419" fmla="*/ 248292 h 270646"/>
              <a:gd name="connsiteX420" fmla="*/ 14011257 w 16881346"/>
              <a:gd name="connsiteY420" fmla="*/ 260334 h 270646"/>
              <a:gd name="connsiteX421" fmla="*/ 14007555 w 16881346"/>
              <a:gd name="connsiteY421" fmla="*/ 219127 h 270646"/>
              <a:gd name="connsiteX422" fmla="*/ 14105063 w 16881346"/>
              <a:gd name="connsiteY422" fmla="*/ 0 h 270646"/>
              <a:gd name="connsiteX423" fmla="*/ 14202571 w 16881346"/>
              <a:gd name="connsiteY423" fmla="*/ 219127 h 270646"/>
              <a:gd name="connsiteX424" fmla="*/ 14197943 w 16881346"/>
              <a:gd name="connsiteY424" fmla="*/ 270645 h 270646"/>
              <a:gd name="connsiteX425" fmla="*/ 14204269 w 16881346"/>
              <a:gd name="connsiteY425" fmla="*/ 261060 h 270646"/>
              <a:gd name="connsiteX426" fmla="*/ 14242223 w 16881346"/>
              <a:gd name="connsiteY426" fmla="*/ 243840 h 270646"/>
              <a:gd name="connsiteX427" fmla="*/ 14261874 w 16881346"/>
              <a:gd name="connsiteY427" fmla="*/ 248292 h 270646"/>
              <a:gd name="connsiteX428" fmla="*/ 14279135 w 16881346"/>
              <a:gd name="connsiteY428" fmla="*/ 260333 h 270646"/>
              <a:gd name="connsiteX429" fmla="*/ 14275433 w 16881346"/>
              <a:gd name="connsiteY429" fmla="*/ 219127 h 270646"/>
              <a:gd name="connsiteX430" fmla="*/ 14372941 w 16881346"/>
              <a:gd name="connsiteY430" fmla="*/ 0 h 270646"/>
              <a:gd name="connsiteX431" fmla="*/ 14470449 w 16881346"/>
              <a:gd name="connsiteY431" fmla="*/ 219127 h 270646"/>
              <a:gd name="connsiteX432" fmla="*/ 14465821 w 16881346"/>
              <a:gd name="connsiteY432" fmla="*/ 270645 h 270646"/>
              <a:gd name="connsiteX433" fmla="*/ 14472147 w 16881346"/>
              <a:gd name="connsiteY433" fmla="*/ 261060 h 270646"/>
              <a:gd name="connsiteX434" fmla="*/ 14510101 w 16881346"/>
              <a:gd name="connsiteY434" fmla="*/ 243840 h 270646"/>
              <a:gd name="connsiteX435" fmla="*/ 14529752 w 16881346"/>
              <a:gd name="connsiteY435" fmla="*/ 248292 h 270646"/>
              <a:gd name="connsiteX436" fmla="*/ 14547013 w 16881346"/>
              <a:gd name="connsiteY436" fmla="*/ 260333 h 270646"/>
              <a:gd name="connsiteX437" fmla="*/ 14543311 w 16881346"/>
              <a:gd name="connsiteY437" fmla="*/ 219127 h 270646"/>
              <a:gd name="connsiteX438" fmla="*/ 14640819 w 16881346"/>
              <a:gd name="connsiteY438" fmla="*/ 0 h 270646"/>
              <a:gd name="connsiteX439" fmla="*/ 14738327 w 16881346"/>
              <a:gd name="connsiteY439" fmla="*/ 219127 h 270646"/>
              <a:gd name="connsiteX440" fmla="*/ 14733699 w 16881346"/>
              <a:gd name="connsiteY440" fmla="*/ 270645 h 270646"/>
              <a:gd name="connsiteX441" fmla="*/ 14740025 w 16881346"/>
              <a:gd name="connsiteY441" fmla="*/ 261060 h 270646"/>
              <a:gd name="connsiteX442" fmla="*/ 14777979 w 16881346"/>
              <a:gd name="connsiteY442" fmla="*/ 243840 h 270646"/>
              <a:gd name="connsiteX443" fmla="*/ 14797630 w 16881346"/>
              <a:gd name="connsiteY443" fmla="*/ 248292 h 270646"/>
              <a:gd name="connsiteX444" fmla="*/ 14814892 w 16881346"/>
              <a:gd name="connsiteY444" fmla="*/ 260334 h 270646"/>
              <a:gd name="connsiteX445" fmla="*/ 14811190 w 16881346"/>
              <a:gd name="connsiteY445" fmla="*/ 219127 h 270646"/>
              <a:gd name="connsiteX446" fmla="*/ 14908698 w 16881346"/>
              <a:gd name="connsiteY446" fmla="*/ 0 h 270646"/>
              <a:gd name="connsiteX447" fmla="*/ 15006206 w 16881346"/>
              <a:gd name="connsiteY447" fmla="*/ 219127 h 270646"/>
              <a:gd name="connsiteX448" fmla="*/ 15001578 w 16881346"/>
              <a:gd name="connsiteY448" fmla="*/ 270645 h 270646"/>
              <a:gd name="connsiteX449" fmla="*/ 15007904 w 16881346"/>
              <a:gd name="connsiteY449" fmla="*/ 261060 h 270646"/>
              <a:gd name="connsiteX450" fmla="*/ 15045858 w 16881346"/>
              <a:gd name="connsiteY450" fmla="*/ 243840 h 270646"/>
              <a:gd name="connsiteX451" fmla="*/ 15065509 w 16881346"/>
              <a:gd name="connsiteY451" fmla="*/ 248292 h 270646"/>
              <a:gd name="connsiteX452" fmla="*/ 15082770 w 16881346"/>
              <a:gd name="connsiteY452" fmla="*/ 260333 h 270646"/>
              <a:gd name="connsiteX453" fmla="*/ 15079068 w 16881346"/>
              <a:gd name="connsiteY453" fmla="*/ 219127 h 270646"/>
              <a:gd name="connsiteX454" fmla="*/ 15176576 w 16881346"/>
              <a:gd name="connsiteY454" fmla="*/ 0 h 270646"/>
              <a:gd name="connsiteX455" fmla="*/ 15274084 w 16881346"/>
              <a:gd name="connsiteY455" fmla="*/ 219127 h 270646"/>
              <a:gd name="connsiteX456" fmla="*/ 15269456 w 16881346"/>
              <a:gd name="connsiteY456" fmla="*/ 270645 h 270646"/>
              <a:gd name="connsiteX457" fmla="*/ 15275782 w 16881346"/>
              <a:gd name="connsiteY457" fmla="*/ 261060 h 270646"/>
              <a:gd name="connsiteX458" fmla="*/ 15313736 w 16881346"/>
              <a:gd name="connsiteY458" fmla="*/ 243840 h 270646"/>
              <a:gd name="connsiteX459" fmla="*/ 15333387 w 16881346"/>
              <a:gd name="connsiteY459" fmla="*/ 248292 h 270646"/>
              <a:gd name="connsiteX460" fmla="*/ 15350648 w 16881346"/>
              <a:gd name="connsiteY460" fmla="*/ 260333 h 270646"/>
              <a:gd name="connsiteX461" fmla="*/ 15346946 w 16881346"/>
              <a:gd name="connsiteY461" fmla="*/ 219127 h 270646"/>
              <a:gd name="connsiteX462" fmla="*/ 15444454 w 16881346"/>
              <a:gd name="connsiteY462" fmla="*/ 0 h 270646"/>
              <a:gd name="connsiteX463" fmla="*/ 15541962 w 16881346"/>
              <a:gd name="connsiteY463" fmla="*/ 219127 h 270646"/>
              <a:gd name="connsiteX464" fmla="*/ 15537334 w 16881346"/>
              <a:gd name="connsiteY464" fmla="*/ 270645 h 270646"/>
              <a:gd name="connsiteX465" fmla="*/ 15543660 w 16881346"/>
              <a:gd name="connsiteY465" fmla="*/ 261060 h 270646"/>
              <a:gd name="connsiteX466" fmla="*/ 15581614 w 16881346"/>
              <a:gd name="connsiteY466" fmla="*/ 243840 h 270646"/>
              <a:gd name="connsiteX467" fmla="*/ 15601265 w 16881346"/>
              <a:gd name="connsiteY467" fmla="*/ 248292 h 270646"/>
              <a:gd name="connsiteX468" fmla="*/ 15618527 w 16881346"/>
              <a:gd name="connsiteY468" fmla="*/ 260334 h 270646"/>
              <a:gd name="connsiteX469" fmla="*/ 15614825 w 16881346"/>
              <a:gd name="connsiteY469" fmla="*/ 219127 h 270646"/>
              <a:gd name="connsiteX470" fmla="*/ 15712333 w 16881346"/>
              <a:gd name="connsiteY470" fmla="*/ 0 h 270646"/>
              <a:gd name="connsiteX471" fmla="*/ 15809841 w 16881346"/>
              <a:gd name="connsiteY471" fmla="*/ 219127 h 270646"/>
              <a:gd name="connsiteX472" fmla="*/ 15805213 w 16881346"/>
              <a:gd name="connsiteY472" fmla="*/ 270645 h 270646"/>
              <a:gd name="connsiteX473" fmla="*/ 15811539 w 16881346"/>
              <a:gd name="connsiteY473" fmla="*/ 261060 h 270646"/>
              <a:gd name="connsiteX474" fmla="*/ 15849493 w 16881346"/>
              <a:gd name="connsiteY474" fmla="*/ 243840 h 270646"/>
              <a:gd name="connsiteX475" fmla="*/ 15869144 w 16881346"/>
              <a:gd name="connsiteY475" fmla="*/ 248292 h 270646"/>
              <a:gd name="connsiteX476" fmla="*/ 15886406 w 16881346"/>
              <a:gd name="connsiteY476" fmla="*/ 260333 h 270646"/>
              <a:gd name="connsiteX477" fmla="*/ 15882702 w 16881346"/>
              <a:gd name="connsiteY477" fmla="*/ 219127 h 270646"/>
              <a:gd name="connsiteX478" fmla="*/ 15980210 w 16881346"/>
              <a:gd name="connsiteY478" fmla="*/ 0 h 270646"/>
              <a:gd name="connsiteX479" fmla="*/ 16077718 w 16881346"/>
              <a:gd name="connsiteY479" fmla="*/ 219127 h 270646"/>
              <a:gd name="connsiteX480" fmla="*/ 16073090 w 16881346"/>
              <a:gd name="connsiteY480" fmla="*/ 270645 h 270646"/>
              <a:gd name="connsiteX481" fmla="*/ 16079418 w 16881346"/>
              <a:gd name="connsiteY481" fmla="*/ 261060 h 270646"/>
              <a:gd name="connsiteX482" fmla="*/ 16117370 w 16881346"/>
              <a:gd name="connsiteY482" fmla="*/ 243840 h 270646"/>
              <a:gd name="connsiteX483" fmla="*/ 16137022 w 16881346"/>
              <a:gd name="connsiteY483" fmla="*/ 248292 h 270646"/>
              <a:gd name="connsiteX484" fmla="*/ 16154282 w 16881346"/>
              <a:gd name="connsiteY484" fmla="*/ 260333 h 270646"/>
              <a:gd name="connsiteX485" fmla="*/ 16150582 w 16881346"/>
              <a:gd name="connsiteY485" fmla="*/ 219127 h 270646"/>
              <a:gd name="connsiteX486" fmla="*/ 16248090 w 16881346"/>
              <a:gd name="connsiteY486" fmla="*/ 0 h 270646"/>
              <a:gd name="connsiteX487" fmla="*/ 16345598 w 16881346"/>
              <a:gd name="connsiteY487" fmla="*/ 219127 h 270646"/>
              <a:gd name="connsiteX488" fmla="*/ 16340970 w 16881346"/>
              <a:gd name="connsiteY488" fmla="*/ 270645 h 270646"/>
              <a:gd name="connsiteX489" fmla="*/ 16347294 w 16881346"/>
              <a:gd name="connsiteY489" fmla="*/ 261060 h 270646"/>
              <a:gd name="connsiteX490" fmla="*/ 16385250 w 16881346"/>
              <a:gd name="connsiteY490" fmla="*/ 243840 h 270646"/>
              <a:gd name="connsiteX491" fmla="*/ 16404900 w 16881346"/>
              <a:gd name="connsiteY491" fmla="*/ 248292 h 270646"/>
              <a:gd name="connsiteX492" fmla="*/ 16422162 w 16881346"/>
              <a:gd name="connsiteY492" fmla="*/ 260334 h 270646"/>
              <a:gd name="connsiteX493" fmla="*/ 16418460 w 16881346"/>
              <a:gd name="connsiteY493" fmla="*/ 219127 h 270646"/>
              <a:gd name="connsiteX494" fmla="*/ 16515968 w 16881346"/>
              <a:gd name="connsiteY494" fmla="*/ 0 h 270646"/>
              <a:gd name="connsiteX495" fmla="*/ 16613476 w 16881346"/>
              <a:gd name="connsiteY495" fmla="*/ 219127 h 270646"/>
              <a:gd name="connsiteX496" fmla="*/ 16608848 w 16881346"/>
              <a:gd name="connsiteY496" fmla="*/ 270645 h 270646"/>
              <a:gd name="connsiteX497" fmla="*/ 16615174 w 16881346"/>
              <a:gd name="connsiteY497" fmla="*/ 261060 h 270646"/>
              <a:gd name="connsiteX498" fmla="*/ 16653128 w 16881346"/>
              <a:gd name="connsiteY498" fmla="*/ 243840 h 270646"/>
              <a:gd name="connsiteX499" fmla="*/ 16672778 w 16881346"/>
              <a:gd name="connsiteY499" fmla="*/ 248292 h 270646"/>
              <a:gd name="connsiteX500" fmla="*/ 16690030 w 16881346"/>
              <a:gd name="connsiteY500" fmla="*/ 260327 h 270646"/>
              <a:gd name="connsiteX501" fmla="*/ 16686330 w 16881346"/>
              <a:gd name="connsiteY501" fmla="*/ 219127 h 270646"/>
              <a:gd name="connsiteX502" fmla="*/ 16783838 w 16881346"/>
              <a:gd name="connsiteY502" fmla="*/ 0 h 270646"/>
              <a:gd name="connsiteX503" fmla="*/ 16881346 w 16881346"/>
              <a:gd name="connsiteY503" fmla="*/ 219127 h 270646"/>
              <a:gd name="connsiteX504" fmla="*/ 16876718 w 16881346"/>
              <a:gd name="connsiteY504" fmla="*/ 270645 h 270646"/>
              <a:gd name="connsiteX0" fmla="*/ 0 w 16881346"/>
              <a:gd name="connsiteY0" fmla="*/ 270645 h 270646"/>
              <a:gd name="connsiteX1" fmla="*/ 6326 w 16881346"/>
              <a:gd name="connsiteY1" fmla="*/ 261060 h 270646"/>
              <a:gd name="connsiteX2" fmla="*/ 44280 w 16881346"/>
              <a:gd name="connsiteY2" fmla="*/ 243840 h 270646"/>
              <a:gd name="connsiteX3" fmla="*/ 81192 w 16881346"/>
              <a:gd name="connsiteY3" fmla="*/ 260333 h 270646"/>
              <a:gd name="connsiteX4" fmla="*/ 77490 w 16881346"/>
              <a:gd name="connsiteY4" fmla="*/ 219127 h 270646"/>
              <a:gd name="connsiteX5" fmla="*/ 174998 w 16881346"/>
              <a:gd name="connsiteY5" fmla="*/ 0 h 270646"/>
              <a:gd name="connsiteX6" fmla="*/ 272506 w 16881346"/>
              <a:gd name="connsiteY6" fmla="*/ 219127 h 270646"/>
              <a:gd name="connsiteX7" fmla="*/ 267878 w 16881346"/>
              <a:gd name="connsiteY7" fmla="*/ 270645 h 270646"/>
              <a:gd name="connsiteX8" fmla="*/ 274204 w 16881346"/>
              <a:gd name="connsiteY8" fmla="*/ 261060 h 270646"/>
              <a:gd name="connsiteX9" fmla="*/ 312158 w 16881346"/>
              <a:gd name="connsiteY9" fmla="*/ 243840 h 270646"/>
              <a:gd name="connsiteX10" fmla="*/ 331809 w 16881346"/>
              <a:gd name="connsiteY10" fmla="*/ 248292 h 270646"/>
              <a:gd name="connsiteX11" fmla="*/ 349071 w 16881346"/>
              <a:gd name="connsiteY11" fmla="*/ 260334 h 270646"/>
              <a:gd name="connsiteX12" fmla="*/ 345369 w 16881346"/>
              <a:gd name="connsiteY12" fmla="*/ 219127 h 270646"/>
              <a:gd name="connsiteX13" fmla="*/ 442877 w 16881346"/>
              <a:gd name="connsiteY13" fmla="*/ 0 h 270646"/>
              <a:gd name="connsiteX14" fmla="*/ 540385 w 16881346"/>
              <a:gd name="connsiteY14" fmla="*/ 219127 h 270646"/>
              <a:gd name="connsiteX15" fmla="*/ 535757 w 16881346"/>
              <a:gd name="connsiteY15" fmla="*/ 270645 h 270646"/>
              <a:gd name="connsiteX16" fmla="*/ 542083 w 16881346"/>
              <a:gd name="connsiteY16" fmla="*/ 261060 h 270646"/>
              <a:gd name="connsiteX17" fmla="*/ 580037 w 16881346"/>
              <a:gd name="connsiteY17" fmla="*/ 243840 h 270646"/>
              <a:gd name="connsiteX18" fmla="*/ 599688 w 16881346"/>
              <a:gd name="connsiteY18" fmla="*/ 248292 h 270646"/>
              <a:gd name="connsiteX19" fmla="*/ 616949 w 16881346"/>
              <a:gd name="connsiteY19" fmla="*/ 260333 h 270646"/>
              <a:gd name="connsiteX20" fmla="*/ 613247 w 16881346"/>
              <a:gd name="connsiteY20" fmla="*/ 219127 h 270646"/>
              <a:gd name="connsiteX21" fmla="*/ 710755 w 16881346"/>
              <a:gd name="connsiteY21" fmla="*/ 0 h 270646"/>
              <a:gd name="connsiteX22" fmla="*/ 808263 w 16881346"/>
              <a:gd name="connsiteY22" fmla="*/ 219127 h 270646"/>
              <a:gd name="connsiteX23" fmla="*/ 803635 w 16881346"/>
              <a:gd name="connsiteY23" fmla="*/ 270645 h 270646"/>
              <a:gd name="connsiteX24" fmla="*/ 809961 w 16881346"/>
              <a:gd name="connsiteY24" fmla="*/ 261060 h 270646"/>
              <a:gd name="connsiteX25" fmla="*/ 847915 w 16881346"/>
              <a:gd name="connsiteY25" fmla="*/ 243840 h 270646"/>
              <a:gd name="connsiteX26" fmla="*/ 867566 w 16881346"/>
              <a:gd name="connsiteY26" fmla="*/ 248292 h 270646"/>
              <a:gd name="connsiteX27" fmla="*/ 884827 w 16881346"/>
              <a:gd name="connsiteY27" fmla="*/ 260333 h 270646"/>
              <a:gd name="connsiteX28" fmla="*/ 881125 w 16881346"/>
              <a:gd name="connsiteY28" fmla="*/ 219127 h 270646"/>
              <a:gd name="connsiteX29" fmla="*/ 978633 w 16881346"/>
              <a:gd name="connsiteY29" fmla="*/ 0 h 270646"/>
              <a:gd name="connsiteX30" fmla="*/ 1076141 w 16881346"/>
              <a:gd name="connsiteY30" fmla="*/ 219127 h 270646"/>
              <a:gd name="connsiteX31" fmla="*/ 1071513 w 16881346"/>
              <a:gd name="connsiteY31" fmla="*/ 270645 h 270646"/>
              <a:gd name="connsiteX32" fmla="*/ 1077839 w 16881346"/>
              <a:gd name="connsiteY32" fmla="*/ 261060 h 270646"/>
              <a:gd name="connsiteX33" fmla="*/ 1115793 w 16881346"/>
              <a:gd name="connsiteY33" fmla="*/ 243840 h 270646"/>
              <a:gd name="connsiteX34" fmla="*/ 1135444 w 16881346"/>
              <a:gd name="connsiteY34" fmla="*/ 248292 h 270646"/>
              <a:gd name="connsiteX35" fmla="*/ 1152706 w 16881346"/>
              <a:gd name="connsiteY35" fmla="*/ 260334 h 270646"/>
              <a:gd name="connsiteX36" fmla="*/ 1149004 w 16881346"/>
              <a:gd name="connsiteY36" fmla="*/ 219127 h 270646"/>
              <a:gd name="connsiteX37" fmla="*/ 1246512 w 16881346"/>
              <a:gd name="connsiteY37" fmla="*/ 0 h 270646"/>
              <a:gd name="connsiteX38" fmla="*/ 1344019 w 16881346"/>
              <a:gd name="connsiteY38" fmla="*/ 219127 h 270646"/>
              <a:gd name="connsiteX39" fmla="*/ 1339391 w 16881346"/>
              <a:gd name="connsiteY39" fmla="*/ 270645 h 270646"/>
              <a:gd name="connsiteX40" fmla="*/ 1345717 w 16881346"/>
              <a:gd name="connsiteY40" fmla="*/ 261060 h 270646"/>
              <a:gd name="connsiteX41" fmla="*/ 1383671 w 16881346"/>
              <a:gd name="connsiteY41" fmla="*/ 243840 h 270646"/>
              <a:gd name="connsiteX42" fmla="*/ 1403322 w 16881346"/>
              <a:gd name="connsiteY42" fmla="*/ 248292 h 270646"/>
              <a:gd name="connsiteX43" fmla="*/ 1420584 w 16881346"/>
              <a:gd name="connsiteY43" fmla="*/ 260333 h 270646"/>
              <a:gd name="connsiteX44" fmla="*/ 1416881 w 16881346"/>
              <a:gd name="connsiteY44" fmla="*/ 219127 h 270646"/>
              <a:gd name="connsiteX45" fmla="*/ 1514388 w 16881346"/>
              <a:gd name="connsiteY45" fmla="*/ 0 h 270646"/>
              <a:gd name="connsiteX46" fmla="*/ 1611897 w 16881346"/>
              <a:gd name="connsiteY46" fmla="*/ 219127 h 270646"/>
              <a:gd name="connsiteX47" fmla="*/ 1607270 w 16881346"/>
              <a:gd name="connsiteY47" fmla="*/ 270644 h 270646"/>
              <a:gd name="connsiteX48" fmla="*/ 1613594 w 16881346"/>
              <a:gd name="connsiteY48" fmla="*/ 261060 h 270646"/>
              <a:gd name="connsiteX49" fmla="*/ 1651548 w 16881346"/>
              <a:gd name="connsiteY49" fmla="*/ 243840 h 270646"/>
              <a:gd name="connsiteX50" fmla="*/ 1671200 w 16881346"/>
              <a:gd name="connsiteY50" fmla="*/ 248292 h 270646"/>
              <a:gd name="connsiteX51" fmla="*/ 1688461 w 16881346"/>
              <a:gd name="connsiteY51" fmla="*/ 260333 h 270646"/>
              <a:gd name="connsiteX52" fmla="*/ 1684760 w 16881346"/>
              <a:gd name="connsiteY52" fmla="*/ 219127 h 270646"/>
              <a:gd name="connsiteX53" fmla="*/ 1782268 w 16881346"/>
              <a:gd name="connsiteY53" fmla="*/ 0 h 270646"/>
              <a:gd name="connsiteX54" fmla="*/ 1879775 w 16881346"/>
              <a:gd name="connsiteY54" fmla="*/ 219127 h 270646"/>
              <a:gd name="connsiteX55" fmla="*/ 1875147 w 16881346"/>
              <a:gd name="connsiteY55" fmla="*/ 270645 h 270646"/>
              <a:gd name="connsiteX56" fmla="*/ 1881473 w 16881346"/>
              <a:gd name="connsiteY56" fmla="*/ 261060 h 270646"/>
              <a:gd name="connsiteX57" fmla="*/ 1919427 w 16881346"/>
              <a:gd name="connsiteY57" fmla="*/ 243840 h 270646"/>
              <a:gd name="connsiteX58" fmla="*/ 1939078 w 16881346"/>
              <a:gd name="connsiteY58" fmla="*/ 248292 h 270646"/>
              <a:gd name="connsiteX59" fmla="*/ 1956341 w 16881346"/>
              <a:gd name="connsiteY59" fmla="*/ 260334 h 270646"/>
              <a:gd name="connsiteX60" fmla="*/ 1952638 w 16881346"/>
              <a:gd name="connsiteY60" fmla="*/ 219127 h 270646"/>
              <a:gd name="connsiteX61" fmla="*/ 2050146 w 16881346"/>
              <a:gd name="connsiteY61" fmla="*/ 0 h 270646"/>
              <a:gd name="connsiteX62" fmla="*/ 2147653 w 16881346"/>
              <a:gd name="connsiteY62" fmla="*/ 219127 h 270646"/>
              <a:gd name="connsiteX63" fmla="*/ 2143026 w 16881346"/>
              <a:gd name="connsiteY63" fmla="*/ 270646 h 270646"/>
              <a:gd name="connsiteX64" fmla="*/ 2149353 w 16881346"/>
              <a:gd name="connsiteY64" fmla="*/ 261060 h 270646"/>
              <a:gd name="connsiteX65" fmla="*/ 2187306 w 16881346"/>
              <a:gd name="connsiteY65" fmla="*/ 243840 h 270646"/>
              <a:gd name="connsiteX66" fmla="*/ 2206958 w 16881346"/>
              <a:gd name="connsiteY66" fmla="*/ 248292 h 270646"/>
              <a:gd name="connsiteX67" fmla="*/ 2224218 w 16881346"/>
              <a:gd name="connsiteY67" fmla="*/ 260333 h 270646"/>
              <a:gd name="connsiteX68" fmla="*/ 2220517 w 16881346"/>
              <a:gd name="connsiteY68" fmla="*/ 219127 h 270646"/>
              <a:gd name="connsiteX69" fmla="*/ 2318025 w 16881346"/>
              <a:gd name="connsiteY69" fmla="*/ 0 h 270646"/>
              <a:gd name="connsiteX70" fmla="*/ 2415533 w 16881346"/>
              <a:gd name="connsiteY70" fmla="*/ 219127 h 270646"/>
              <a:gd name="connsiteX71" fmla="*/ 2410905 w 16881346"/>
              <a:gd name="connsiteY71" fmla="*/ 270643 h 270646"/>
              <a:gd name="connsiteX72" fmla="*/ 2417230 w 16881346"/>
              <a:gd name="connsiteY72" fmla="*/ 261060 h 270646"/>
              <a:gd name="connsiteX73" fmla="*/ 2455184 w 16881346"/>
              <a:gd name="connsiteY73" fmla="*/ 243840 h 270646"/>
              <a:gd name="connsiteX74" fmla="*/ 2474835 w 16881346"/>
              <a:gd name="connsiteY74" fmla="*/ 248292 h 270646"/>
              <a:gd name="connsiteX75" fmla="*/ 2492096 w 16881346"/>
              <a:gd name="connsiteY75" fmla="*/ 260333 h 270646"/>
              <a:gd name="connsiteX76" fmla="*/ 2488394 w 16881346"/>
              <a:gd name="connsiteY76" fmla="*/ 219127 h 270646"/>
              <a:gd name="connsiteX77" fmla="*/ 2585904 w 16881346"/>
              <a:gd name="connsiteY77" fmla="*/ 0 h 270646"/>
              <a:gd name="connsiteX78" fmla="*/ 2683410 w 16881346"/>
              <a:gd name="connsiteY78" fmla="*/ 219127 h 270646"/>
              <a:gd name="connsiteX79" fmla="*/ 2678783 w 16881346"/>
              <a:gd name="connsiteY79" fmla="*/ 270646 h 270646"/>
              <a:gd name="connsiteX80" fmla="*/ 2685108 w 16881346"/>
              <a:gd name="connsiteY80" fmla="*/ 261060 h 270646"/>
              <a:gd name="connsiteX81" fmla="*/ 2723063 w 16881346"/>
              <a:gd name="connsiteY81" fmla="*/ 243840 h 270646"/>
              <a:gd name="connsiteX82" fmla="*/ 2742715 w 16881346"/>
              <a:gd name="connsiteY82" fmla="*/ 248292 h 270646"/>
              <a:gd name="connsiteX83" fmla="*/ 2759975 w 16881346"/>
              <a:gd name="connsiteY83" fmla="*/ 260334 h 270646"/>
              <a:gd name="connsiteX84" fmla="*/ 2756274 w 16881346"/>
              <a:gd name="connsiteY84" fmla="*/ 219127 h 270646"/>
              <a:gd name="connsiteX85" fmla="*/ 2853781 w 16881346"/>
              <a:gd name="connsiteY85" fmla="*/ 0 h 270646"/>
              <a:gd name="connsiteX86" fmla="*/ 2951289 w 16881346"/>
              <a:gd name="connsiteY86" fmla="*/ 219127 h 270646"/>
              <a:gd name="connsiteX87" fmla="*/ 2946661 w 16881346"/>
              <a:gd name="connsiteY87" fmla="*/ 270645 h 270646"/>
              <a:gd name="connsiteX88" fmla="*/ 2952987 w 16881346"/>
              <a:gd name="connsiteY88" fmla="*/ 261060 h 270646"/>
              <a:gd name="connsiteX89" fmla="*/ 2990941 w 16881346"/>
              <a:gd name="connsiteY89" fmla="*/ 243840 h 270646"/>
              <a:gd name="connsiteX90" fmla="*/ 3010592 w 16881346"/>
              <a:gd name="connsiteY90" fmla="*/ 248292 h 270646"/>
              <a:gd name="connsiteX91" fmla="*/ 3027853 w 16881346"/>
              <a:gd name="connsiteY91" fmla="*/ 260333 h 270646"/>
              <a:gd name="connsiteX92" fmla="*/ 3024151 w 16881346"/>
              <a:gd name="connsiteY92" fmla="*/ 219127 h 270646"/>
              <a:gd name="connsiteX93" fmla="*/ 3121659 w 16881346"/>
              <a:gd name="connsiteY93" fmla="*/ 0 h 270646"/>
              <a:gd name="connsiteX94" fmla="*/ 3219167 w 16881346"/>
              <a:gd name="connsiteY94" fmla="*/ 219127 h 270646"/>
              <a:gd name="connsiteX95" fmla="*/ 3214540 w 16881346"/>
              <a:gd name="connsiteY95" fmla="*/ 270645 h 270646"/>
              <a:gd name="connsiteX96" fmla="*/ 3220865 w 16881346"/>
              <a:gd name="connsiteY96" fmla="*/ 261060 h 270646"/>
              <a:gd name="connsiteX97" fmla="*/ 3258819 w 16881346"/>
              <a:gd name="connsiteY97" fmla="*/ 243840 h 270646"/>
              <a:gd name="connsiteX98" fmla="*/ 3278470 w 16881346"/>
              <a:gd name="connsiteY98" fmla="*/ 248292 h 270646"/>
              <a:gd name="connsiteX99" fmla="*/ 3295730 w 16881346"/>
              <a:gd name="connsiteY99" fmla="*/ 260332 h 270646"/>
              <a:gd name="connsiteX100" fmla="*/ 3292030 w 16881346"/>
              <a:gd name="connsiteY100" fmla="*/ 219127 h 270646"/>
              <a:gd name="connsiteX101" fmla="*/ 3389538 w 16881346"/>
              <a:gd name="connsiteY101" fmla="*/ 0 h 270646"/>
              <a:gd name="connsiteX102" fmla="*/ 3487045 w 16881346"/>
              <a:gd name="connsiteY102" fmla="*/ 219127 h 270646"/>
              <a:gd name="connsiteX103" fmla="*/ 3482417 w 16881346"/>
              <a:gd name="connsiteY103" fmla="*/ 270645 h 270646"/>
              <a:gd name="connsiteX104" fmla="*/ 3488744 w 16881346"/>
              <a:gd name="connsiteY104" fmla="*/ 261060 h 270646"/>
              <a:gd name="connsiteX105" fmla="*/ 3526697 w 16881346"/>
              <a:gd name="connsiteY105" fmla="*/ 243840 h 270646"/>
              <a:gd name="connsiteX106" fmla="*/ 3546350 w 16881346"/>
              <a:gd name="connsiteY106" fmla="*/ 248292 h 270646"/>
              <a:gd name="connsiteX107" fmla="*/ 3563609 w 16881346"/>
              <a:gd name="connsiteY107" fmla="*/ 260333 h 270646"/>
              <a:gd name="connsiteX108" fmla="*/ 3559906 w 16881346"/>
              <a:gd name="connsiteY108" fmla="*/ 219127 h 270646"/>
              <a:gd name="connsiteX109" fmla="*/ 3657414 w 16881346"/>
              <a:gd name="connsiteY109" fmla="*/ 0 h 270646"/>
              <a:gd name="connsiteX110" fmla="*/ 3754923 w 16881346"/>
              <a:gd name="connsiteY110" fmla="*/ 219127 h 270646"/>
              <a:gd name="connsiteX111" fmla="*/ 3750296 w 16881346"/>
              <a:gd name="connsiteY111" fmla="*/ 270645 h 270646"/>
              <a:gd name="connsiteX112" fmla="*/ 3756620 w 16881346"/>
              <a:gd name="connsiteY112" fmla="*/ 261060 h 270646"/>
              <a:gd name="connsiteX113" fmla="*/ 3794575 w 16881346"/>
              <a:gd name="connsiteY113" fmla="*/ 243840 h 270646"/>
              <a:gd name="connsiteX114" fmla="*/ 3814226 w 16881346"/>
              <a:gd name="connsiteY114" fmla="*/ 248292 h 270646"/>
              <a:gd name="connsiteX115" fmla="*/ 3831487 w 16881346"/>
              <a:gd name="connsiteY115" fmla="*/ 260334 h 270646"/>
              <a:gd name="connsiteX116" fmla="*/ 3827787 w 16881346"/>
              <a:gd name="connsiteY116" fmla="*/ 219127 h 270646"/>
              <a:gd name="connsiteX117" fmla="*/ 3925295 w 16881346"/>
              <a:gd name="connsiteY117" fmla="*/ 0 h 270646"/>
              <a:gd name="connsiteX118" fmla="*/ 4022802 w 16881346"/>
              <a:gd name="connsiteY118" fmla="*/ 219127 h 270646"/>
              <a:gd name="connsiteX119" fmla="*/ 4018174 w 16881346"/>
              <a:gd name="connsiteY119" fmla="*/ 270645 h 270646"/>
              <a:gd name="connsiteX120" fmla="*/ 4024501 w 16881346"/>
              <a:gd name="connsiteY120" fmla="*/ 261060 h 270646"/>
              <a:gd name="connsiteX121" fmla="*/ 4062454 w 16881346"/>
              <a:gd name="connsiteY121" fmla="*/ 243840 h 270646"/>
              <a:gd name="connsiteX122" fmla="*/ 4082107 w 16881346"/>
              <a:gd name="connsiteY122" fmla="*/ 248292 h 270646"/>
              <a:gd name="connsiteX123" fmla="*/ 4099367 w 16881346"/>
              <a:gd name="connsiteY123" fmla="*/ 260333 h 270646"/>
              <a:gd name="connsiteX124" fmla="*/ 4095663 w 16881346"/>
              <a:gd name="connsiteY124" fmla="*/ 219127 h 270646"/>
              <a:gd name="connsiteX125" fmla="*/ 4193171 w 16881346"/>
              <a:gd name="connsiteY125" fmla="*/ 0 h 270646"/>
              <a:gd name="connsiteX126" fmla="*/ 4290680 w 16881346"/>
              <a:gd name="connsiteY126" fmla="*/ 219127 h 270646"/>
              <a:gd name="connsiteX127" fmla="*/ 4286053 w 16881346"/>
              <a:gd name="connsiteY127" fmla="*/ 270645 h 270646"/>
              <a:gd name="connsiteX128" fmla="*/ 4292377 w 16881346"/>
              <a:gd name="connsiteY128" fmla="*/ 261060 h 270646"/>
              <a:gd name="connsiteX129" fmla="*/ 4330332 w 16881346"/>
              <a:gd name="connsiteY129" fmla="*/ 243840 h 270646"/>
              <a:gd name="connsiteX130" fmla="*/ 4349982 w 16881346"/>
              <a:gd name="connsiteY130" fmla="*/ 248292 h 270646"/>
              <a:gd name="connsiteX131" fmla="*/ 4367244 w 16881346"/>
              <a:gd name="connsiteY131" fmla="*/ 260333 h 270646"/>
              <a:gd name="connsiteX132" fmla="*/ 4363543 w 16881346"/>
              <a:gd name="connsiteY132" fmla="*/ 219127 h 270646"/>
              <a:gd name="connsiteX133" fmla="*/ 4461050 w 16881346"/>
              <a:gd name="connsiteY133" fmla="*/ 0 h 270646"/>
              <a:gd name="connsiteX134" fmla="*/ 4558558 w 16881346"/>
              <a:gd name="connsiteY134" fmla="*/ 219127 h 270646"/>
              <a:gd name="connsiteX135" fmla="*/ 4553931 w 16881346"/>
              <a:gd name="connsiteY135" fmla="*/ 270645 h 270646"/>
              <a:gd name="connsiteX136" fmla="*/ 4560256 w 16881346"/>
              <a:gd name="connsiteY136" fmla="*/ 261060 h 270646"/>
              <a:gd name="connsiteX137" fmla="*/ 4598211 w 16881346"/>
              <a:gd name="connsiteY137" fmla="*/ 243840 h 270646"/>
              <a:gd name="connsiteX138" fmla="*/ 4617861 w 16881346"/>
              <a:gd name="connsiteY138" fmla="*/ 248292 h 270646"/>
              <a:gd name="connsiteX139" fmla="*/ 4635124 w 16881346"/>
              <a:gd name="connsiteY139" fmla="*/ 260334 h 270646"/>
              <a:gd name="connsiteX140" fmla="*/ 4631420 w 16881346"/>
              <a:gd name="connsiteY140" fmla="*/ 219127 h 270646"/>
              <a:gd name="connsiteX141" fmla="*/ 4728928 w 16881346"/>
              <a:gd name="connsiteY141" fmla="*/ 0 h 270646"/>
              <a:gd name="connsiteX142" fmla="*/ 4826437 w 16881346"/>
              <a:gd name="connsiteY142" fmla="*/ 219127 h 270646"/>
              <a:gd name="connsiteX143" fmla="*/ 4821810 w 16881346"/>
              <a:gd name="connsiteY143" fmla="*/ 270645 h 270646"/>
              <a:gd name="connsiteX144" fmla="*/ 4828134 w 16881346"/>
              <a:gd name="connsiteY144" fmla="*/ 261060 h 270646"/>
              <a:gd name="connsiteX145" fmla="*/ 4866089 w 16881346"/>
              <a:gd name="connsiteY145" fmla="*/ 243840 h 270646"/>
              <a:gd name="connsiteX146" fmla="*/ 4885739 w 16881346"/>
              <a:gd name="connsiteY146" fmla="*/ 248292 h 270646"/>
              <a:gd name="connsiteX147" fmla="*/ 4903000 w 16881346"/>
              <a:gd name="connsiteY147" fmla="*/ 260333 h 270646"/>
              <a:gd name="connsiteX148" fmla="*/ 4899300 w 16881346"/>
              <a:gd name="connsiteY148" fmla="*/ 219127 h 270646"/>
              <a:gd name="connsiteX149" fmla="*/ 4996807 w 16881346"/>
              <a:gd name="connsiteY149" fmla="*/ 0 h 270646"/>
              <a:gd name="connsiteX150" fmla="*/ 5094315 w 16881346"/>
              <a:gd name="connsiteY150" fmla="*/ 219127 h 270646"/>
              <a:gd name="connsiteX151" fmla="*/ 5089688 w 16881346"/>
              <a:gd name="connsiteY151" fmla="*/ 270645 h 270646"/>
              <a:gd name="connsiteX152" fmla="*/ 5096013 w 16881346"/>
              <a:gd name="connsiteY152" fmla="*/ 261060 h 270646"/>
              <a:gd name="connsiteX153" fmla="*/ 5133967 w 16881346"/>
              <a:gd name="connsiteY153" fmla="*/ 243840 h 270646"/>
              <a:gd name="connsiteX154" fmla="*/ 5153618 w 16881346"/>
              <a:gd name="connsiteY154" fmla="*/ 248292 h 270646"/>
              <a:gd name="connsiteX155" fmla="*/ 5170879 w 16881346"/>
              <a:gd name="connsiteY155" fmla="*/ 260333 h 270646"/>
              <a:gd name="connsiteX156" fmla="*/ 5167176 w 16881346"/>
              <a:gd name="connsiteY156" fmla="*/ 219127 h 270646"/>
              <a:gd name="connsiteX157" fmla="*/ 5264685 w 16881346"/>
              <a:gd name="connsiteY157" fmla="*/ 0 h 270646"/>
              <a:gd name="connsiteX158" fmla="*/ 5362194 w 16881346"/>
              <a:gd name="connsiteY158" fmla="*/ 219127 h 270646"/>
              <a:gd name="connsiteX159" fmla="*/ 5357564 w 16881346"/>
              <a:gd name="connsiteY159" fmla="*/ 270645 h 270646"/>
              <a:gd name="connsiteX160" fmla="*/ 5363891 w 16881346"/>
              <a:gd name="connsiteY160" fmla="*/ 261060 h 270646"/>
              <a:gd name="connsiteX161" fmla="*/ 5401845 w 16881346"/>
              <a:gd name="connsiteY161" fmla="*/ 243840 h 270646"/>
              <a:gd name="connsiteX162" fmla="*/ 5421496 w 16881346"/>
              <a:gd name="connsiteY162" fmla="*/ 248292 h 270646"/>
              <a:gd name="connsiteX163" fmla="*/ 5438757 w 16881346"/>
              <a:gd name="connsiteY163" fmla="*/ 260334 h 270646"/>
              <a:gd name="connsiteX164" fmla="*/ 5435057 w 16881346"/>
              <a:gd name="connsiteY164" fmla="*/ 219127 h 270646"/>
              <a:gd name="connsiteX165" fmla="*/ 5532564 w 16881346"/>
              <a:gd name="connsiteY165" fmla="*/ 0 h 270646"/>
              <a:gd name="connsiteX166" fmla="*/ 5630072 w 16881346"/>
              <a:gd name="connsiteY166" fmla="*/ 219127 h 270646"/>
              <a:gd name="connsiteX167" fmla="*/ 5625445 w 16881346"/>
              <a:gd name="connsiteY167" fmla="*/ 270645 h 270646"/>
              <a:gd name="connsiteX168" fmla="*/ 5631770 w 16881346"/>
              <a:gd name="connsiteY168" fmla="*/ 261060 h 270646"/>
              <a:gd name="connsiteX169" fmla="*/ 5669724 w 16881346"/>
              <a:gd name="connsiteY169" fmla="*/ 243840 h 270646"/>
              <a:gd name="connsiteX170" fmla="*/ 5689375 w 16881346"/>
              <a:gd name="connsiteY170" fmla="*/ 248292 h 270646"/>
              <a:gd name="connsiteX171" fmla="*/ 5706636 w 16881346"/>
              <a:gd name="connsiteY171" fmla="*/ 260333 h 270646"/>
              <a:gd name="connsiteX172" fmla="*/ 5702933 w 16881346"/>
              <a:gd name="connsiteY172" fmla="*/ 219127 h 270646"/>
              <a:gd name="connsiteX173" fmla="*/ 5800442 w 16881346"/>
              <a:gd name="connsiteY173" fmla="*/ 0 h 270646"/>
              <a:gd name="connsiteX174" fmla="*/ 5897951 w 16881346"/>
              <a:gd name="connsiteY174" fmla="*/ 219127 h 270646"/>
              <a:gd name="connsiteX175" fmla="*/ 5893321 w 16881346"/>
              <a:gd name="connsiteY175" fmla="*/ 270645 h 270646"/>
              <a:gd name="connsiteX176" fmla="*/ 5899648 w 16881346"/>
              <a:gd name="connsiteY176" fmla="*/ 261060 h 270646"/>
              <a:gd name="connsiteX177" fmla="*/ 5937602 w 16881346"/>
              <a:gd name="connsiteY177" fmla="*/ 243840 h 270646"/>
              <a:gd name="connsiteX178" fmla="*/ 5957253 w 16881346"/>
              <a:gd name="connsiteY178" fmla="*/ 248292 h 270646"/>
              <a:gd name="connsiteX179" fmla="*/ 5974514 w 16881346"/>
              <a:gd name="connsiteY179" fmla="*/ 260333 h 270646"/>
              <a:gd name="connsiteX180" fmla="*/ 5970812 w 16881346"/>
              <a:gd name="connsiteY180" fmla="*/ 219127 h 270646"/>
              <a:gd name="connsiteX181" fmla="*/ 6068320 w 16881346"/>
              <a:gd name="connsiteY181" fmla="*/ 0 h 270646"/>
              <a:gd name="connsiteX182" fmla="*/ 6165828 w 16881346"/>
              <a:gd name="connsiteY182" fmla="*/ 219127 h 270646"/>
              <a:gd name="connsiteX183" fmla="*/ 6161200 w 16881346"/>
              <a:gd name="connsiteY183" fmla="*/ 270645 h 270646"/>
              <a:gd name="connsiteX184" fmla="*/ 6167526 w 16881346"/>
              <a:gd name="connsiteY184" fmla="*/ 261060 h 270646"/>
              <a:gd name="connsiteX185" fmla="*/ 6205481 w 16881346"/>
              <a:gd name="connsiteY185" fmla="*/ 243840 h 270646"/>
              <a:gd name="connsiteX186" fmla="*/ 6225131 w 16881346"/>
              <a:gd name="connsiteY186" fmla="*/ 248292 h 270646"/>
              <a:gd name="connsiteX187" fmla="*/ 6242393 w 16881346"/>
              <a:gd name="connsiteY187" fmla="*/ 260334 h 270646"/>
              <a:gd name="connsiteX188" fmla="*/ 6238690 w 16881346"/>
              <a:gd name="connsiteY188" fmla="*/ 219127 h 270646"/>
              <a:gd name="connsiteX189" fmla="*/ 6336199 w 16881346"/>
              <a:gd name="connsiteY189" fmla="*/ 0 h 270646"/>
              <a:gd name="connsiteX190" fmla="*/ 6433708 w 16881346"/>
              <a:gd name="connsiteY190" fmla="*/ 219127 h 270646"/>
              <a:gd name="connsiteX191" fmla="*/ 6429078 w 16881346"/>
              <a:gd name="connsiteY191" fmla="*/ 270645 h 270646"/>
              <a:gd name="connsiteX192" fmla="*/ 6435405 w 16881346"/>
              <a:gd name="connsiteY192" fmla="*/ 261060 h 270646"/>
              <a:gd name="connsiteX193" fmla="*/ 6473359 w 16881346"/>
              <a:gd name="connsiteY193" fmla="*/ 243840 h 270646"/>
              <a:gd name="connsiteX194" fmla="*/ 6493010 w 16881346"/>
              <a:gd name="connsiteY194" fmla="*/ 248292 h 270646"/>
              <a:gd name="connsiteX195" fmla="*/ 6510271 w 16881346"/>
              <a:gd name="connsiteY195" fmla="*/ 260333 h 270646"/>
              <a:gd name="connsiteX196" fmla="*/ 6506569 w 16881346"/>
              <a:gd name="connsiteY196" fmla="*/ 219127 h 270646"/>
              <a:gd name="connsiteX197" fmla="*/ 6604077 w 16881346"/>
              <a:gd name="connsiteY197" fmla="*/ 0 h 270646"/>
              <a:gd name="connsiteX198" fmla="*/ 6701585 w 16881346"/>
              <a:gd name="connsiteY198" fmla="*/ 219127 h 270646"/>
              <a:gd name="connsiteX199" fmla="*/ 6696957 w 16881346"/>
              <a:gd name="connsiteY199" fmla="*/ 270645 h 270646"/>
              <a:gd name="connsiteX200" fmla="*/ 6703283 w 16881346"/>
              <a:gd name="connsiteY200" fmla="*/ 261060 h 270646"/>
              <a:gd name="connsiteX201" fmla="*/ 6741238 w 16881346"/>
              <a:gd name="connsiteY201" fmla="*/ 243840 h 270646"/>
              <a:gd name="connsiteX202" fmla="*/ 6760888 w 16881346"/>
              <a:gd name="connsiteY202" fmla="*/ 248292 h 270646"/>
              <a:gd name="connsiteX203" fmla="*/ 6778149 w 16881346"/>
              <a:gd name="connsiteY203" fmla="*/ 260333 h 270646"/>
              <a:gd name="connsiteX204" fmla="*/ 6774447 w 16881346"/>
              <a:gd name="connsiteY204" fmla="*/ 219127 h 270646"/>
              <a:gd name="connsiteX205" fmla="*/ 6871956 w 16881346"/>
              <a:gd name="connsiteY205" fmla="*/ 0 h 270646"/>
              <a:gd name="connsiteX206" fmla="*/ 6969464 w 16881346"/>
              <a:gd name="connsiteY206" fmla="*/ 219127 h 270646"/>
              <a:gd name="connsiteX207" fmla="*/ 6964835 w 16881346"/>
              <a:gd name="connsiteY207" fmla="*/ 270645 h 270646"/>
              <a:gd name="connsiteX208" fmla="*/ 6971162 w 16881346"/>
              <a:gd name="connsiteY208" fmla="*/ 261060 h 270646"/>
              <a:gd name="connsiteX209" fmla="*/ 7009114 w 16881346"/>
              <a:gd name="connsiteY209" fmla="*/ 243840 h 270646"/>
              <a:gd name="connsiteX210" fmla="*/ 7028767 w 16881346"/>
              <a:gd name="connsiteY210" fmla="*/ 248292 h 270646"/>
              <a:gd name="connsiteX211" fmla="*/ 7046028 w 16881346"/>
              <a:gd name="connsiteY211" fmla="*/ 260334 h 270646"/>
              <a:gd name="connsiteX212" fmla="*/ 7042326 w 16881346"/>
              <a:gd name="connsiteY212" fmla="*/ 219127 h 270646"/>
              <a:gd name="connsiteX213" fmla="*/ 7139834 w 16881346"/>
              <a:gd name="connsiteY213" fmla="*/ 0 h 270646"/>
              <a:gd name="connsiteX214" fmla="*/ 7237342 w 16881346"/>
              <a:gd name="connsiteY214" fmla="*/ 219127 h 270646"/>
              <a:gd name="connsiteX215" fmla="*/ 7232714 w 16881346"/>
              <a:gd name="connsiteY215" fmla="*/ 270645 h 270646"/>
              <a:gd name="connsiteX216" fmla="*/ 7239040 w 16881346"/>
              <a:gd name="connsiteY216" fmla="*/ 261060 h 270646"/>
              <a:gd name="connsiteX217" fmla="*/ 7276995 w 16881346"/>
              <a:gd name="connsiteY217" fmla="*/ 243840 h 270646"/>
              <a:gd name="connsiteX218" fmla="*/ 7296645 w 16881346"/>
              <a:gd name="connsiteY218" fmla="*/ 248292 h 270646"/>
              <a:gd name="connsiteX219" fmla="*/ 7313906 w 16881346"/>
              <a:gd name="connsiteY219" fmla="*/ 260333 h 270646"/>
              <a:gd name="connsiteX220" fmla="*/ 7310204 w 16881346"/>
              <a:gd name="connsiteY220" fmla="*/ 219127 h 270646"/>
              <a:gd name="connsiteX221" fmla="*/ 7407713 w 16881346"/>
              <a:gd name="connsiteY221" fmla="*/ 0 h 270646"/>
              <a:gd name="connsiteX222" fmla="*/ 7505219 w 16881346"/>
              <a:gd name="connsiteY222" fmla="*/ 219127 h 270646"/>
              <a:gd name="connsiteX223" fmla="*/ 7500591 w 16881346"/>
              <a:gd name="connsiteY223" fmla="*/ 270645 h 270646"/>
              <a:gd name="connsiteX224" fmla="*/ 7506917 w 16881346"/>
              <a:gd name="connsiteY224" fmla="*/ 261060 h 270646"/>
              <a:gd name="connsiteX225" fmla="*/ 7544871 w 16881346"/>
              <a:gd name="connsiteY225" fmla="*/ 243840 h 270646"/>
              <a:gd name="connsiteX226" fmla="*/ 7564522 w 16881346"/>
              <a:gd name="connsiteY226" fmla="*/ 248292 h 270646"/>
              <a:gd name="connsiteX227" fmla="*/ 7581783 w 16881346"/>
              <a:gd name="connsiteY227" fmla="*/ 260333 h 270646"/>
              <a:gd name="connsiteX228" fmla="*/ 7578081 w 16881346"/>
              <a:gd name="connsiteY228" fmla="*/ 219127 h 270646"/>
              <a:gd name="connsiteX229" fmla="*/ 7675589 w 16881346"/>
              <a:gd name="connsiteY229" fmla="*/ 0 h 270646"/>
              <a:gd name="connsiteX230" fmla="*/ 7773097 w 16881346"/>
              <a:gd name="connsiteY230" fmla="*/ 219127 h 270646"/>
              <a:gd name="connsiteX231" fmla="*/ 7768469 w 16881346"/>
              <a:gd name="connsiteY231" fmla="*/ 270645 h 270646"/>
              <a:gd name="connsiteX232" fmla="*/ 7774794 w 16881346"/>
              <a:gd name="connsiteY232" fmla="*/ 261060 h 270646"/>
              <a:gd name="connsiteX233" fmla="*/ 7812749 w 16881346"/>
              <a:gd name="connsiteY233" fmla="*/ 243840 h 270646"/>
              <a:gd name="connsiteX234" fmla="*/ 7832400 w 16881346"/>
              <a:gd name="connsiteY234" fmla="*/ 248292 h 270646"/>
              <a:gd name="connsiteX235" fmla="*/ 7849662 w 16881346"/>
              <a:gd name="connsiteY235" fmla="*/ 260334 h 270646"/>
              <a:gd name="connsiteX236" fmla="*/ 7845960 w 16881346"/>
              <a:gd name="connsiteY236" fmla="*/ 219127 h 270646"/>
              <a:gd name="connsiteX237" fmla="*/ 7943468 w 16881346"/>
              <a:gd name="connsiteY237" fmla="*/ 0 h 270646"/>
              <a:gd name="connsiteX238" fmla="*/ 8040976 w 16881346"/>
              <a:gd name="connsiteY238" fmla="*/ 219127 h 270646"/>
              <a:gd name="connsiteX239" fmla="*/ 8036348 w 16881346"/>
              <a:gd name="connsiteY239" fmla="*/ 270645 h 270646"/>
              <a:gd name="connsiteX240" fmla="*/ 8042674 w 16881346"/>
              <a:gd name="connsiteY240" fmla="*/ 261060 h 270646"/>
              <a:gd name="connsiteX241" fmla="*/ 8080628 w 16881346"/>
              <a:gd name="connsiteY241" fmla="*/ 243840 h 270646"/>
              <a:gd name="connsiteX242" fmla="*/ 8100279 w 16881346"/>
              <a:gd name="connsiteY242" fmla="*/ 248292 h 270646"/>
              <a:gd name="connsiteX243" fmla="*/ 8117531 w 16881346"/>
              <a:gd name="connsiteY243" fmla="*/ 260327 h 270646"/>
              <a:gd name="connsiteX244" fmla="*/ 8113830 w 16881346"/>
              <a:gd name="connsiteY244" fmla="*/ 219127 h 270646"/>
              <a:gd name="connsiteX245" fmla="*/ 8211338 w 16881346"/>
              <a:gd name="connsiteY245" fmla="*/ 0 h 270646"/>
              <a:gd name="connsiteX246" fmla="*/ 8308846 w 16881346"/>
              <a:gd name="connsiteY246" fmla="*/ 219127 h 270646"/>
              <a:gd name="connsiteX247" fmla="*/ 8304218 w 16881346"/>
              <a:gd name="connsiteY247" fmla="*/ 270645 h 270646"/>
              <a:gd name="connsiteX248" fmla="*/ 8310543 w 16881346"/>
              <a:gd name="connsiteY248" fmla="*/ 261060 h 270646"/>
              <a:gd name="connsiteX249" fmla="*/ 8348498 w 16881346"/>
              <a:gd name="connsiteY249" fmla="*/ 243840 h 270646"/>
              <a:gd name="connsiteX250" fmla="*/ 8368150 w 16881346"/>
              <a:gd name="connsiteY250" fmla="*/ 248292 h 270646"/>
              <a:gd name="connsiteX251" fmla="*/ 8385841 w 16881346"/>
              <a:gd name="connsiteY251" fmla="*/ 260634 h 270646"/>
              <a:gd name="connsiteX252" fmla="*/ 8382112 w 16881346"/>
              <a:gd name="connsiteY252" fmla="*/ 219127 h 270646"/>
              <a:gd name="connsiteX253" fmla="*/ 8479620 w 16881346"/>
              <a:gd name="connsiteY253" fmla="*/ 0 h 270646"/>
              <a:gd name="connsiteX254" fmla="*/ 8577128 w 16881346"/>
              <a:gd name="connsiteY254" fmla="*/ 219127 h 270646"/>
              <a:gd name="connsiteX255" fmla="*/ 8572500 w 16881346"/>
              <a:gd name="connsiteY255" fmla="*/ 270645 h 270646"/>
              <a:gd name="connsiteX256" fmla="*/ 8578826 w 16881346"/>
              <a:gd name="connsiteY256" fmla="*/ 261060 h 270646"/>
              <a:gd name="connsiteX257" fmla="*/ 8616780 w 16881346"/>
              <a:gd name="connsiteY257" fmla="*/ 243840 h 270646"/>
              <a:gd name="connsiteX258" fmla="*/ 8636431 w 16881346"/>
              <a:gd name="connsiteY258" fmla="*/ 248292 h 270646"/>
              <a:gd name="connsiteX259" fmla="*/ 8653692 w 16881346"/>
              <a:gd name="connsiteY259" fmla="*/ 260333 h 270646"/>
              <a:gd name="connsiteX260" fmla="*/ 8649990 w 16881346"/>
              <a:gd name="connsiteY260" fmla="*/ 219127 h 270646"/>
              <a:gd name="connsiteX261" fmla="*/ 8747498 w 16881346"/>
              <a:gd name="connsiteY261" fmla="*/ 0 h 270646"/>
              <a:gd name="connsiteX262" fmla="*/ 8845006 w 16881346"/>
              <a:gd name="connsiteY262" fmla="*/ 219127 h 270646"/>
              <a:gd name="connsiteX263" fmla="*/ 8840378 w 16881346"/>
              <a:gd name="connsiteY263" fmla="*/ 270645 h 270646"/>
              <a:gd name="connsiteX264" fmla="*/ 8846704 w 16881346"/>
              <a:gd name="connsiteY264" fmla="*/ 261060 h 270646"/>
              <a:gd name="connsiteX265" fmla="*/ 8884658 w 16881346"/>
              <a:gd name="connsiteY265" fmla="*/ 243840 h 270646"/>
              <a:gd name="connsiteX266" fmla="*/ 8904309 w 16881346"/>
              <a:gd name="connsiteY266" fmla="*/ 248292 h 270646"/>
              <a:gd name="connsiteX267" fmla="*/ 8921571 w 16881346"/>
              <a:gd name="connsiteY267" fmla="*/ 260334 h 270646"/>
              <a:gd name="connsiteX268" fmla="*/ 8917869 w 16881346"/>
              <a:gd name="connsiteY268" fmla="*/ 219127 h 270646"/>
              <a:gd name="connsiteX269" fmla="*/ 9015377 w 16881346"/>
              <a:gd name="connsiteY269" fmla="*/ 0 h 270646"/>
              <a:gd name="connsiteX270" fmla="*/ 9112885 w 16881346"/>
              <a:gd name="connsiteY270" fmla="*/ 219127 h 270646"/>
              <a:gd name="connsiteX271" fmla="*/ 9108257 w 16881346"/>
              <a:gd name="connsiteY271" fmla="*/ 270645 h 270646"/>
              <a:gd name="connsiteX272" fmla="*/ 9114583 w 16881346"/>
              <a:gd name="connsiteY272" fmla="*/ 261060 h 270646"/>
              <a:gd name="connsiteX273" fmla="*/ 9152537 w 16881346"/>
              <a:gd name="connsiteY273" fmla="*/ 243840 h 270646"/>
              <a:gd name="connsiteX274" fmla="*/ 9172188 w 16881346"/>
              <a:gd name="connsiteY274" fmla="*/ 248292 h 270646"/>
              <a:gd name="connsiteX275" fmla="*/ 9189449 w 16881346"/>
              <a:gd name="connsiteY275" fmla="*/ 260333 h 270646"/>
              <a:gd name="connsiteX276" fmla="*/ 9185747 w 16881346"/>
              <a:gd name="connsiteY276" fmla="*/ 219127 h 270646"/>
              <a:gd name="connsiteX277" fmla="*/ 9283255 w 16881346"/>
              <a:gd name="connsiteY277" fmla="*/ 0 h 270646"/>
              <a:gd name="connsiteX278" fmla="*/ 9380763 w 16881346"/>
              <a:gd name="connsiteY278" fmla="*/ 219127 h 270646"/>
              <a:gd name="connsiteX279" fmla="*/ 9376135 w 16881346"/>
              <a:gd name="connsiteY279" fmla="*/ 270645 h 270646"/>
              <a:gd name="connsiteX280" fmla="*/ 9382461 w 16881346"/>
              <a:gd name="connsiteY280" fmla="*/ 261060 h 270646"/>
              <a:gd name="connsiteX281" fmla="*/ 9420415 w 16881346"/>
              <a:gd name="connsiteY281" fmla="*/ 243840 h 270646"/>
              <a:gd name="connsiteX282" fmla="*/ 9440066 w 16881346"/>
              <a:gd name="connsiteY282" fmla="*/ 248292 h 270646"/>
              <a:gd name="connsiteX283" fmla="*/ 9457327 w 16881346"/>
              <a:gd name="connsiteY283" fmla="*/ 260333 h 270646"/>
              <a:gd name="connsiteX284" fmla="*/ 9453625 w 16881346"/>
              <a:gd name="connsiteY284" fmla="*/ 219127 h 270646"/>
              <a:gd name="connsiteX285" fmla="*/ 9551133 w 16881346"/>
              <a:gd name="connsiteY285" fmla="*/ 0 h 270646"/>
              <a:gd name="connsiteX286" fmla="*/ 9648641 w 16881346"/>
              <a:gd name="connsiteY286" fmla="*/ 219127 h 270646"/>
              <a:gd name="connsiteX287" fmla="*/ 9644013 w 16881346"/>
              <a:gd name="connsiteY287" fmla="*/ 270645 h 270646"/>
              <a:gd name="connsiteX288" fmla="*/ 9650339 w 16881346"/>
              <a:gd name="connsiteY288" fmla="*/ 261060 h 270646"/>
              <a:gd name="connsiteX289" fmla="*/ 9688293 w 16881346"/>
              <a:gd name="connsiteY289" fmla="*/ 243840 h 270646"/>
              <a:gd name="connsiteX290" fmla="*/ 9707944 w 16881346"/>
              <a:gd name="connsiteY290" fmla="*/ 248292 h 270646"/>
              <a:gd name="connsiteX291" fmla="*/ 9725206 w 16881346"/>
              <a:gd name="connsiteY291" fmla="*/ 260334 h 270646"/>
              <a:gd name="connsiteX292" fmla="*/ 9721504 w 16881346"/>
              <a:gd name="connsiteY292" fmla="*/ 219127 h 270646"/>
              <a:gd name="connsiteX293" fmla="*/ 9819011 w 16881346"/>
              <a:gd name="connsiteY293" fmla="*/ 0 h 270646"/>
              <a:gd name="connsiteX294" fmla="*/ 9916519 w 16881346"/>
              <a:gd name="connsiteY294" fmla="*/ 219127 h 270646"/>
              <a:gd name="connsiteX295" fmla="*/ 9911891 w 16881346"/>
              <a:gd name="connsiteY295" fmla="*/ 270645 h 270646"/>
              <a:gd name="connsiteX296" fmla="*/ 9918217 w 16881346"/>
              <a:gd name="connsiteY296" fmla="*/ 261060 h 270646"/>
              <a:gd name="connsiteX297" fmla="*/ 9956171 w 16881346"/>
              <a:gd name="connsiteY297" fmla="*/ 243840 h 270646"/>
              <a:gd name="connsiteX298" fmla="*/ 9975822 w 16881346"/>
              <a:gd name="connsiteY298" fmla="*/ 248292 h 270646"/>
              <a:gd name="connsiteX299" fmla="*/ 9993083 w 16881346"/>
              <a:gd name="connsiteY299" fmla="*/ 260333 h 270646"/>
              <a:gd name="connsiteX300" fmla="*/ 9989381 w 16881346"/>
              <a:gd name="connsiteY300" fmla="*/ 219127 h 270646"/>
              <a:gd name="connsiteX301" fmla="*/ 10086888 w 16881346"/>
              <a:gd name="connsiteY301" fmla="*/ 0 h 270646"/>
              <a:gd name="connsiteX302" fmla="*/ 10184397 w 16881346"/>
              <a:gd name="connsiteY302" fmla="*/ 219127 h 270646"/>
              <a:gd name="connsiteX303" fmla="*/ 10179769 w 16881346"/>
              <a:gd name="connsiteY303" fmla="*/ 270644 h 270646"/>
              <a:gd name="connsiteX304" fmla="*/ 10186094 w 16881346"/>
              <a:gd name="connsiteY304" fmla="*/ 261060 h 270646"/>
              <a:gd name="connsiteX305" fmla="*/ 10224048 w 16881346"/>
              <a:gd name="connsiteY305" fmla="*/ 243840 h 270646"/>
              <a:gd name="connsiteX306" fmla="*/ 10243700 w 16881346"/>
              <a:gd name="connsiteY306" fmla="*/ 248292 h 270646"/>
              <a:gd name="connsiteX307" fmla="*/ 10260961 w 16881346"/>
              <a:gd name="connsiteY307" fmla="*/ 260333 h 270646"/>
              <a:gd name="connsiteX308" fmla="*/ 10257259 w 16881346"/>
              <a:gd name="connsiteY308" fmla="*/ 219127 h 270646"/>
              <a:gd name="connsiteX309" fmla="*/ 10354767 w 16881346"/>
              <a:gd name="connsiteY309" fmla="*/ 0 h 270646"/>
              <a:gd name="connsiteX310" fmla="*/ 10452275 w 16881346"/>
              <a:gd name="connsiteY310" fmla="*/ 219127 h 270646"/>
              <a:gd name="connsiteX311" fmla="*/ 10447647 w 16881346"/>
              <a:gd name="connsiteY311" fmla="*/ 270645 h 270646"/>
              <a:gd name="connsiteX312" fmla="*/ 10453973 w 16881346"/>
              <a:gd name="connsiteY312" fmla="*/ 261060 h 270646"/>
              <a:gd name="connsiteX313" fmla="*/ 10491927 w 16881346"/>
              <a:gd name="connsiteY313" fmla="*/ 243840 h 270646"/>
              <a:gd name="connsiteX314" fmla="*/ 10511578 w 16881346"/>
              <a:gd name="connsiteY314" fmla="*/ 248292 h 270646"/>
              <a:gd name="connsiteX315" fmla="*/ 10528840 w 16881346"/>
              <a:gd name="connsiteY315" fmla="*/ 260334 h 270646"/>
              <a:gd name="connsiteX316" fmla="*/ 10525138 w 16881346"/>
              <a:gd name="connsiteY316" fmla="*/ 219127 h 270646"/>
              <a:gd name="connsiteX317" fmla="*/ 10622646 w 16881346"/>
              <a:gd name="connsiteY317" fmla="*/ 0 h 270646"/>
              <a:gd name="connsiteX318" fmla="*/ 10720153 w 16881346"/>
              <a:gd name="connsiteY318" fmla="*/ 219127 h 270646"/>
              <a:gd name="connsiteX319" fmla="*/ 10715525 w 16881346"/>
              <a:gd name="connsiteY319" fmla="*/ 270646 h 270646"/>
              <a:gd name="connsiteX320" fmla="*/ 10721852 w 16881346"/>
              <a:gd name="connsiteY320" fmla="*/ 261060 h 270646"/>
              <a:gd name="connsiteX321" fmla="*/ 10759806 w 16881346"/>
              <a:gd name="connsiteY321" fmla="*/ 243840 h 270646"/>
              <a:gd name="connsiteX322" fmla="*/ 10779457 w 16881346"/>
              <a:gd name="connsiteY322" fmla="*/ 248292 h 270646"/>
              <a:gd name="connsiteX323" fmla="*/ 10796718 w 16881346"/>
              <a:gd name="connsiteY323" fmla="*/ 260333 h 270646"/>
              <a:gd name="connsiteX324" fmla="*/ 10793016 w 16881346"/>
              <a:gd name="connsiteY324" fmla="*/ 219127 h 270646"/>
              <a:gd name="connsiteX325" fmla="*/ 10890524 w 16881346"/>
              <a:gd name="connsiteY325" fmla="*/ 0 h 270646"/>
              <a:gd name="connsiteX326" fmla="*/ 10988033 w 16881346"/>
              <a:gd name="connsiteY326" fmla="*/ 219127 h 270646"/>
              <a:gd name="connsiteX327" fmla="*/ 10983405 w 16881346"/>
              <a:gd name="connsiteY327" fmla="*/ 270643 h 270646"/>
              <a:gd name="connsiteX328" fmla="*/ 10989730 w 16881346"/>
              <a:gd name="connsiteY328" fmla="*/ 261060 h 270646"/>
              <a:gd name="connsiteX329" fmla="*/ 11027684 w 16881346"/>
              <a:gd name="connsiteY329" fmla="*/ 243840 h 270646"/>
              <a:gd name="connsiteX330" fmla="*/ 11047335 w 16881346"/>
              <a:gd name="connsiteY330" fmla="*/ 248292 h 270646"/>
              <a:gd name="connsiteX331" fmla="*/ 11064596 w 16881346"/>
              <a:gd name="connsiteY331" fmla="*/ 260333 h 270646"/>
              <a:gd name="connsiteX332" fmla="*/ 11060894 w 16881346"/>
              <a:gd name="connsiteY332" fmla="*/ 219127 h 270646"/>
              <a:gd name="connsiteX333" fmla="*/ 11158403 w 16881346"/>
              <a:gd name="connsiteY333" fmla="*/ 0 h 270646"/>
              <a:gd name="connsiteX334" fmla="*/ 11255910 w 16881346"/>
              <a:gd name="connsiteY334" fmla="*/ 219127 h 270646"/>
              <a:gd name="connsiteX335" fmla="*/ 11251282 w 16881346"/>
              <a:gd name="connsiteY335" fmla="*/ 270646 h 270646"/>
              <a:gd name="connsiteX336" fmla="*/ 11257608 w 16881346"/>
              <a:gd name="connsiteY336" fmla="*/ 261060 h 270646"/>
              <a:gd name="connsiteX337" fmla="*/ 11295563 w 16881346"/>
              <a:gd name="connsiteY337" fmla="*/ 243840 h 270646"/>
              <a:gd name="connsiteX338" fmla="*/ 11315214 w 16881346"/>
              <a:gd name="connsiteY338" fmla="*/ 248292 h 270646"/>
              <a:gd name="connsiteX339" fmla="*/ 11332475 w 16881346"/>
              <a:gd name="connsiteY339" fmla="*/ 260334 h 270646"/>
              <a:gd name="connsiteX340" fmla="*/ 11328773 w 16881346"/>
              <a:gd name="connsiteY340" fmla="*/ 219127 h 270646"/>
              <a:gd name="connsiteX341" fmla="*/ 11426281 w 16881346"/>
              <a:gd name="connsiteY341" fmla="*/ 0 h 270646"/>
              <a:gd name="connsiteX342" fmla="*/ 11523789 w 16881346"/>
              <a:gd name="connsiteY342" fmla="*/ 219127 h 270646"/>
              <a:gd name="connsiteX343" fmla="*/ 11519161 w 16881346"/>
              <a:gd name="connsiteY343" fmla="*/ 270645 h 270646"/>
              <a:gd name="connsiteX344" fmla="*/ 11525487 w 16881346"/>
              <a:gd name="connsiteY344" fmla="*/ 261060 h 270646"/>
              <a:gd name="connsiteX345" fmla="*/ 11563441 w 16881346"/>
              <a:gd name="connsiteY345" fmla="*/ 243840 h 270646"/>
              <a:gd name="connsiteX346" fmla="*/ 11583092 w 16881346"/>
              <a:gd name="connsiteY346" fmla="*/ 248292 h 270646"/>
              <a:gd name="connsiteX347" fmla="*/ 11600353 w 16881346"/>
              <a:gd name="connsiteY347" fmla="*/ 260333 h 270646"/>
              <a:gd name="connsiteX348" fmla="*/ 11596651 w 16881346"/>
              <a:gd name="connsiteY348" fmla="*/ 219127 h 270646"/>
              <a:gd name="connsiteX349" fmla="*/ 11694159 w 16881346"/>
              <a:gd name="connsiteY349" fmla="*/ 0 h 270646"/>
              <a:gd name="connsiteX350" fmla="*/ 11791667 w 16881346"/>
              <a:gd name="connsiteY350" fmla="*/ 219127 h 270646"/>
              <a:gd name="connsiteX351" fmla="*/ 11787039 w 16881346"/>
              <a:gd name="connsiteY351" fmla="*/ 270645 h 270646"/>
              <a:gd name="connsiteX352" fmla="*/ 11793365 w 16881346"/>
              <a:gd name="connsiteY352" fmla="*/ 261060 h 270646"/>
              <a:gd name="connsiteX353" fmla="*/ 11831319 w 16881346"/>
              <a:gd name="connsiteY353" fmla="*/ 243840 h 270646"/>
              <a:gd name="connsiteX354" fmla="*/ 11850970 w 16881346"/>
              <a:gd name="connsiteY354" fmla="*/ 248292 h 270646"/>
              <a:gd name="connsiteX355" fmla="*/ 11868230 w 16881346"/>
              <a:gd name="connsiteY355" fmla="*/ 260332 h 270646"/>
              <a:gd name="connsiteX356" fmla="*/ 11864528 w 16881346"/>
              <a:gd name="connsiteY356" fmla="*/ 219127 h 270646"/>
              <a:gd name="connsiteX357" fmla="*/ 11962036 w 16881346"/>
              <a:gd name="connsiteY357" fmla="*/ 0 h 270646"/>
              <a:gd name="connsiteX358" fmla="*/ 12059544 w 16881346"/>
              <a:gd name="connsiteY358" fmla="*/ 219127 h 270646"/>
              <a:gd name="connsiteX359" fmla="*/ 12054916 w 16881346"/>
              <a:gd name="connsiteY359" fmla="*/ 270645 h 270646"/>
              <a:gd name="connsiteX360" fmla="*/ 12061242 w 16881346"/>
              <a:gd name="connsiteY360" fmla="*/ 261060 h 270646"/>
              <a:gd name="connsiteX361" fmla="*/ 12099196 w 16881346"/>
              <a:gd name="connsiteY361" fmla="*/ 243840 h 270646"/>
              <a:gd name="connsiteX362" fmla="*/ 12118848 w 16881346"/>
              <a:gd name="connsiteY362" fmla="*/ 248292 h 270646"/>
              <a:gd name="connsiteX363" fmla="*/ 12136108 w 16881346"/>
              <a:gd name="connsiteY363" fmla="*/ 260333 h 270646"/>
              <a:gd name="connsiteX364" fmla="*/ 12132406 w 16881346"/>
              <a:gd name="connsiteY364" fmla="*/ 219127 h 270646"/>
              <a:gd name="connsiteX365" fmla="*/ 12229914 w 16881346"/>
              <a:gd name="connsiteY365" fmla="*/ 0 h 270646"/>
              <a:gd name="connsiteX366" fmla="*/ 12327422 w 16881346"/>
              <a:gd name="connsiteY366" fmla="*/ 219127 h 270646"/>
              <a:gd name="connsiteX367" fmla="*/ 12322794 w 16881346"/>
              <a:gd name="connsiteY367" fmla="*/ 270645 h 270646"/>
              <a:gd name="connsiteX368" fmla="*/ 12329120 w 16881346"/>
              <a:gd name="connsiteY368" fmla="*/ 261060 h 270646"/>
              <a:gd name="connsiteX369" fmla="*/ 12367074 w 16881346"/>
              <a:gd name="connsiteY369" fmla="*/ 243840 h 270646"/>
              <a:gd name="connsiteX370" fmla="*/ 12386726 w 16881346"/>
              <a:gd name="connsiteY370" fmla="*/ 248292 h 270646"/>
              <a:gd name="connsiteX371" fmla="*/ 12403987 w 16881346"/>
              <a:gd name="connsiteY371" fmla="*/ 260334 h 270646"/>
              <a:gd name="connsiteX372" fmla="*/ 12400285 w 16881346"/>
              <a:gd name="connsiteY372" fmla="*/ 219127 h 270646"/>
              <a:gd name="connsiteX373" fmla="*/ 12497793 w 16881346"/>
              <a:gd name="connsiteY373" fmla="*/ 0 h 270646"/>
              <a:gd name="connsiteX374" fmla="*/ 12595301 w 16881346"/>
              <a:gd name="connsiteY374" fmla="*/ 219127 h 270646"/>
              <a:gd name="connsiteX375" fmla="*/ 12590673 w 16881346"/>
              <a:gd name="connsiteY375" fmla="*/ 270645 h 270646"/>
              <a:gd name="connsiteX376" fmla="*/ 12596999 w 16881346"/>
              <a:gd name="connsiteY376" fmla="*/ 261060 h 270646"/>
              <a:gd name="connsiteX377" fmla="*/ 12634953 w 16881346"/>
              <a:gd name="connsiteY377" fmla="*/ 243840 h 270646"/>
              <a:gd name="connsiteX378" fmla="*/ 12654605 w 16881346"/>
              <a:gd name="connsiteY378" fmla="*/ 248292 h 270646"/>
              <a:gd name="connsiteX379" fmla="*/ 12671865 w 16881346"/>
              <a:gd name="connsiteY379" fmla="*/ 260333 h 270646"/>
              <a:gd name="connsiteX380" fmla="*/ 12668163 w 16881346"/>
              <a:gd name="connsiteY380" fmla="*/ 219127 h 270646"/>
              <a:gd name="connsiteX381" fmla="*/ 12765671 w 16881346"/>
              <a:gd name="connsiteY381" fmla="*/ 0 h 270646"/>
              <a:gd name="connsiteX382" fmla="*/ 12863179 w 16881346"/>
              <a:gd name="connsiteY382" fmla="*/ 219127 h 270646"/>
              <a:gd name="connsiteX383" fmla="*/ 12858551 w 16881346"/>
              <a:gd name="connsiteY383" fmla="*/ 270645 h 270646"/>
              <a:gd name="connsiteX384" fmla="*/ 12864877 w 16881346"/>
              <a:gd name="connsiteY384" fmla="*/ 261060 h 270646"/>
              <a:gd name="connsiteX385" fmla="*/ 12902831 w 16881346"/>
              <a:gd name="connsiteY385" fmla="*/ 243840 h 270646"/>
              <a:gd name="connsiteX386" fmla="*/ 12922482 w 16881346"/>
              <a:gd name="connsiteY386" fmla="*/ 248292 h 270646"/>
              <a:gd name="connsiteX387" fmla="*/ 12939743 w 16881346"/>
              <a:gd name="connsiteY387" fmla="*/ 260333 h 270646"/>
              <a:gd name="connsiteX388" fmla="*/ 12936041 w 16881346"/>
              <a:gd name="connsiteY388" fmla="*/ 219127 h 270646"/>
              <a:gd name="connsiteX389" fmla="*/ 13033549 w 16881346"/>
              <a:gd name="connsiteY389" fmla="*/ 0 h 270646"/>
              <a:gd name="connsiteX390" fmla="*/ 13131057 w 16881346"/>
              <a:gd name="connsiteY390" fmla="*/ 219127 h 270646"/>
              <a:gd name="connsiteX391" fmla="*/ 13126429 w 16881346"/>
              <a:gd name="connsiteY391" fmla="*/ 270645 h 270646"/>
              <a:gd name="connsiteX392" fmla="*/ 13132755 w 16881346"/>
              <a:gd name="connsiteY392" fmla="*/ 261060 h 270646"/>
              <a:gd name="connsiteX393" fmla="*/ 13170709 w 16881346"/>
              <a:gd name="connsiteY393" fmla="*/ 243840 h 270646"/>
              <a:gd name="connsiteX394" fmla="*/ 13190360 w 16881346"/>
              <a:gd name="connsiteY394" fmla="*/ 248292 h 270646"/>
              <a:gd name="connsiteX395" fmla="*/ 13207622 w 16881346"/>
              <a:gd name="connsiteY395" fmla="*/ 260334 h 270646"/>
              <a:gd name="connsiteX396" fmla="*/ 13203920 w 16881346"/>
              <a:gd name="connsiteY396" fmla="*/ 219127 h 270646"/>
              <a:gd name="connsiteX397" fmla="*/ 13301428 w 16881346"/>
              <a:gd name="connsiteY397" fmla="*/ 0 h 270646"/>
              <a:gd name="connsiteX398" fmla="*/ 13398936 w 16881346"/>
              <a:gd name="connsiteY398" fmla="*/ 219127 h 270646"/>
              <a:gd name="connsiteX399" fmla="*/ 13394308 w 16881346"/>
              <a:gd name="connsiteY399" fmla="*/ 270645 h 270646"/>
              <a:gd name="connsiteX400" fmla="*/ 13400634 w 16881346"/>
              <a:gd name="connsiteY400" fmla="*/ 261060 h 270646"/>
              <a:gd name="connsiteX401" fmla="*/ 13438588 w 16881346"/>
              <a:gd name="connsiteY401" fmla="*/ 243840 h 270646"/>
              <a:gd name="connsiteX402" fmla="*/ 13458239 w 16881346"/>
              <a:gd name="connsiteY402" fmla="*/ 248292 h 270646"/>
              <a:gd name="connsiteX403" fmla="*/ 13475500 w 16881346"/>
              <a:gd name="connsiteY403" fmla="*/ 260333 h 270646"/>
              <a:gd name="connsiteX404" fmla="*/ 13471798 w 16881346"/>
              <a:gd name="connsiteY404" fmla="*/ 219127 h 270646"/>
              <a:gd name="connsiteX405" fmla="*/ 13569306 w 16881346"/>
              <a:gd name="connsiteY405" fmla="*/ 0 h 270646"/>
              <a:gd name="connsiteX406" fmla="*/ 13666814 w 16881346"/>
              <a:gd name="connsiteY406" fmla="*/ 219127 h 270646"/>
              <a:gd name="connsiteX407" fmla="*/ 13662186 w 16881346"/>
              <a:gd name="connsiteY407" fmla="*/ 270645 h 270646"/>
              <a:gd name="connsiteX408" fmla="*/ 13668512 w 16881346"/>
              <a:gd name="connsiteY408" fmla="*/ 261060 h 270646"/>
              <a:gd name="connsiteX409" fmla="*/ 13706466 w 16881346"/>
              <a:gd name="connsiteY409" fmla="*/ 243840 h 270646"/>
              <a:gd name="connsiteX410" fmla="*/ 13726117 w 16881346"/>
              <a:gd name="connsiteY410" fmla="*/ 248292 h 270646"/>
              <a:gd name="connsiteX411" fmla="*/ 13743378 w 16881346"/>
              <a:gd name="connsiteY411" fmla="*/ 260333 h 270646"/>
              <a:gd name="connsiteX412" fmla="*/ 13739676 w 16881346"/>
              <a:gd name="connsiteY412" fmla="*/ 219127 h 270646"/>
              <a:gd name="connsiteX413" fmla="*/ 13837184 w 16881346"/>
              <a:gd name="connsiteY413" fmla="*/ 0 h 270646"/>
              <a:gd name="connsiteX414" fmla="*/ 13934692 w 16881346"/>
              <a:gd name="connsiteY414" fmla="*/ 219127 h 270646"/>
              <a:gd name="connsiteX415" fmla="*/ 13930064 w 16881346"/>
              <a:gd name="connsiteY415" fmla="*/ 270645 h 270646"/>
              <a:gd name="connsiteX416" fmla="*/ 13936390 w 16881346"/>
              <a:gd name="connsiteY416" fmla="*/ 261060 h 270646"/>
              <a:gd name="connsiteX417" fmla="*/ 13974344 w 16881346"/>
              <a:gd name="connsiteY417" fmla="*/ 243840 h 270646"/>
              <a:gd name="connsiteX418" fmla="*/ 13993995 w 16881346"/>
              <a:gd name="connsiteY418" fmla="*/ 248292 h 270646"/>
              <a:gd name="connsiteX419" fmla="*/ 14011257 w 16881346"/>
              <a:gd name="connsiteY419" fmla="*/ 260334 h 270646"/>
              <a:gd name="connsiteX420" fmla="*/ 14007555 w 16881346"/>
              <a:gd name="connsiteY420" fmla="*/ 219127 h 270646"/>
              <a:gd name="connsiteX421" fmla="*/ 14105063 w 16881346"/>
              <a:gd name="connsiteY421" fmla="*/ 0 h 270646"/>
              <a:gd name="connsiteX422" fmla="*/ 14202571 w 16881346"/>
              <a:gd name="connsiteY422" fmla="*/ 219127 h 270646"/>
              <a:gd name="connsiteX423" fmla="*/ 14197943 w 16881346"/>
              <a:gd name="connsiteY423" fmla="*/ 270645 h 270646"/>
              <a:gd name="connsiteX424" fmla="*/ 14204269 w 16881346"/>
              <a:gd name="connsiteY424" fmla="*/ 261060 h 270646"/>
              <a:gd name="connsiteX425" fmla="*/ 14242223 w 16881346"/>
              <a:gd name="connsiteY425" fmla="*/ 243840 h 270646"/>
              <a:gd name="connsiteX426" fmla="*/ 14261874 w 16881346"/>
              <a:gd name="connsiteY426" fmla="*/ 248292 h 270646"/>
              <a:gd name="connsiteX427" fmla="*/ 14279135 w 16881346"/>
              <a:gd name="connsiteY427" fmla="*/ 260333 h 270646"/>
              <a:gd name="connsiteX428" fmla="*/ 14275433 w 16881346"/>
              <a:gd name="connsiteY428" fmla="*/ 219127 h 270646"/>
              <a:gd name="connsiteX429" fmla="*/ 14372941 w 16881346"/>
              <a:gd name="connsiteY429" fmla="*/ 0 h 270646"/>
              <a:gd name="connsiteX430" fmla="*/ 14470449 w 16881346"/>
              <a:gd name="connsiteY430" fmla="*/ 219127 h 270646"/>
              <a:gd name="connsiteX431" fmla="*/ 14465821 w 16881346"/>
              <a:gd name="connsiteY431" fmla="*/ 270645 h 270646"/>
              <a:gd name="connsiteX432" fmla="*/ 14472147 w 16881346"/>
              <a:gd name="connsiteY432" fmla="*/ 261060 h 270646"/>
              <a:gd name="connsiteX433" fmla="*/ 14510101 w 16881346"/>
              <a:gd name="connsiteY433" fmla="*/ 243840 h 270646"/>
              <a:gd name="connsiteX434" fmla="*/ 14529752 w 16881346"/>
              <a:gd name="connsiteY434" fmla="*/ 248292 h 270646"/>
              <a:gd name="connsiteX435" fmla="*/ 14547013 w 16881346"/>
              <a:gd name="connsiteY435" fmla="*/ 260333 h 270646"/>
              <a:gd name="connsiteX436" fmla="*/ 14543311 w 16881346"/>
              <a:gd name="connsiteY436" fmla="*/ 219127 h 270646"/>
              <a:gd name="connsiteX437" fmla="*/ 14640819 w 16881346"/>
              <a:gd name="connsiteY437" fmla="*/ 0 h 270646"/>
              <a:gd name="connsiteX438" fmla="*/ 14738327 w 16881346"/>
              <a:gd name="connsiteY438" fmla="*/ 219127 h 270646"/>
              <a:gd name="connsiteX439" fmla="*/ 14733699 w 16881346"/>
              <a:gd name="connsiteY439" fmla="*/ 270645 h 270646"/>
              <a:gd name="connsiteX440" fmla="*/ 14740025 w 16881346"/>
              <a:gd name="connsiteY440" fmla="*/ 261060 h 270646"/>
              <a:gd name="connsiteX441" fmla="*/ 14777979 w 16881346"/>
              <a:gd name="connsiteY441" fmla="*/ 243840 h 270646"/>
              <a:gd name="connsiteX442" fmla="*/ 14797630 w 16881346"/>
              <a:gd name="connsiteY442" fmla="*/ 248292 h 270646"/>
              <a:gd name="connsiteX443" fmla="*/ 14814892 w 16881346"/>
              <a:gd name="connsiteY443" fmla="*/ 260334 h 270646"/>
              <a:gd name="connsiteX444" fmla="*/ 14811190 w 16881346"/>
              <a:gd name="connsiteY444" fmla="*/ 219127 h 270646"/>
              <a:gd name="connsiteX445" fmla="*/ 14908698 w 16881346"/>
              <a:gd name="connsiteY445" fmla="*/ 0 h 270646"/>
              <a:gd name="connsiteX446" fmla="*/ 15006206 w 16881346"/>
              <a:gd name="connsiteY446" fmla="*/ 219127 h 270646"/>
              <a:gd name="connsiteX447" fmla="*/ 15001578 w 16881346"/>
              <a:gd name="connsiteY447" fmla="*/ 270645 h 270646"/>
              <a:gd name="connsiteX448" fmla="*/ 15007904 w 16881346"/>
              <a:gd name="connsiteY448" fmla="*/ 261060 h 270646"/>
              <a:gd name="connsiteX449" fmla="*/ 15045858 w 16881346"/>
              <a:gd name="connsiteY449" fmla="*/ 243840 h 270646"/>
              <a:gd name="connsiteX450" fmla="*/ 15065509 w 16881346"/>
              <a:gd name="connsiteY450" fmla="*/ 248292 h 270646"/>
              <a:gd name="connsiteX451" fmla="*/ 15082770 w 16881346"/>
              <a:gd name="connsiteY451" fmla="*/ 260333 h 270646"/>
              <a:gd name="connsiteX452" fmla="*/ 15079068 w 16881346"/>
              <a:gd name="connsiteY452" fmla="*/ 219127 h 270646"/>
              <a:gd name="connsiteX453" fmla="*/ 15176576 w 16881346"/>
              <a:gd name="connsiteY453" fmla="*/ 0 h 270646"/>
              <a:gd name="connsiteX454" fmla="*/ 15274084 w 16881346"/>
              <a:gd name="connsiteY454" fmla="*/ 219127 h 270646"/>
              <a:gd name="connsiteX455" fmla="*/ 15269456 w 16881346"/>
              <a:gd name="connsiteY455" fmla="*/ 270645 h 270646"/>
              <a:gd name="connsiteX456" fmla="*/ 15275782 w 16881346"/>
              <a:gd name="connsiteY456" fmla="*/ 261060 h 270646"/>
              <a:gd name="connsiteX457" fmla="*/ 15313736 w 16881346"/>
              <a:gd name="connsiteY457" fmla="*/ 243840 h 270646"/>
              <a:gd name="connsiteX458" fmla="*/ 15333387 w 16881346"/>
              <a:gd name="connsiteY458" fmla="*/ 248292 h 270646"/>
              <a:gd name="connsiteX459" fmla="*/ 15350648 w 16881346"/>
              <a:gd name="connsiteY459" fmla="*/ 260333 h 270646"/>
              <a:gd name="connsiteX460" fmla="*/ 15346946 w 16881346"/>
              <a:gd name="connsiteY460" fmla="*/ 219127 h 270646"/>
              <a:gd name="connsiteX461" fmla="*/ 15444454 w 16881346"/>
              <a:gd name="connsiteY461" fmla="*/ 0 h 270646"/>
              <a:gd name="connsiteX462" fmla="*/ 15541962 w 16881346"/>
              <a:gd name="connsiteY462" fmla="*/ 219127 h 270646"/>
              <a:gd name="connsiteX463" fmla="*/ 15537334 w 16881346"/>
              <a:gd name="connsiteY463" fmla="*/ 270645 h 270646"/>
              <a:gd name="connsiteX464" fmla="*/ 15543660 w 16881346"/>
              <a:gd name="connsiteY464" fmla="*/ 261060 h 270646"/>
              <a:gd name="connsiteX465" fmla="*/ 15581614 w 16881346"/>
              <a:gd name="connsiteY465" fmla="*/ 243840 h 270646"/>
              <a:gd name="connsiteX466" fmla="*/ 15601265 w 16881346"/>
              <a:gd name="connsiteY466" fmla="*/ 248292 h 270646"/>
              <a:gd name="connsiteX467" fmla="*/ 15618527 w 16881346"/>
              <a:gd name="connsiteY467" fmla="*/ 260334 h 270646"/>
              <a:gd name="connsiteX468" fmla="*/ 15614825 w 16881346"/>
              <a:gd name="connsiteY468" fmla="*/ 219127 h 270646"/>
              <a:gd name="connsiteX469" fmla="*/ 15712333 w 16881346"/>
              <a:gd name="connsiteY469" fmla="*/ 0 h 270646"/>
              <a:gd name="connsiteX470" fmla="*/ 15809841 w 16881346"/>
              <a:gd name="connsiteY470" fmla="*/ 219127 h 270646"/>
              <a:gd name="connsiteX471" fmla="*/ 15805213 w 16881346"/>
              <a:gd name="connsiteY471" fmla="*/ 270645 h 270646"/>
              <a:gd name="connsiteX472" fmla="*/ 15811539 w 16881346"/>
              <a:gd name="connsiteY472" fmla="*/ 261060 h 270646"/>
              <a:gd name="connsiteX473" fmla="*/ 15849493 w 16881346"/>
              <a:gd name="connsiteY473" fmla="*/ 243840 h 270646"/>
              <a:gd name="connsiteX474" fmla="*/ 15869144 w 16881346"/>
              <a:gd name="connsiteY474" fmla="*/ 248292 h 270646"/>
              <a:gd name="connsiteX475" fmla="*/ 15886406 w 16881346"/>
              <a:gd name="connsiteY475" fmla="*/ 260333 h 270646"/>
              <a:gd name="connsiteX476" fmla="*/ 15882702 w 16881346"/>
              <a:gd name="connsiteY476" fmla="*/ 219127 h 270646"/>
              <a:gd name="connsiteX477" fmla="*/ 15980210 w 16881346"/>
              <a:gd name="connsiteY477" fmla="*/ 0 h 270646"/>
              <a:gd name="connsiteX478" fmla="*/ 16077718 w 16881346"/>
              <a:gd name="connsiteY478" fmla="*/ 219127 h 270646"/>
              <a:gd name="connsiteX479" fmla="*/ 16073090 w 16881346"/>
              <a:gd name="connsiteY479" fmla="*/ 270645 h 270646"/>
              <a:gd name="connsiteX480" fmla="*/ 16079418 w 16881346"/>
              <a:gd name="connsiteY480" fmla="*/ 261060 h 270646"/>
              <a:gd name="connsiteX481" fmla="*/ 16117370 w 16881346"/>
              <a:gd name="connsiteY481" fmla="*/ 243840 h 270646"/>
              <a:gd name="connsiteX482" fmla="*/ 16137022 w 16881346"/>
              <a:gd name="connsiteY482" fmla="*/ 248292 h 270646"/>
              <a:gd name="connsiteX483" fmla="*/ 16154282 w 16881346"/>
              <a:gd name="connsiteY483" fmla="*/ 260333 h 270646"/>
              <a:gd name="connsiteX484" fmla="*/ 16150582 w 16881346"/>
              <a:gd name="connsiteY484" fmla="*/ 219127 h 270646"/>
              <a:gd name="connsiteX485" fmla="*/ 16248090 w 16881346"/>
              <a:gd name="connsiteY485" fmla="*/ 0 h 270646"/>
              <a:gd name="connsiteX486" fmla="*/ 16345598 w 16881346"/>
              <a:gd name="connsiteY486" fmla="*/ 219127 h 270646"/>
              <a:gd name="connsiteX487" fmla="*/ 16340970 w 16881346"/>
              <a:gd name="connsiteY487" fmla="*/ 270645 h 270646"/>
              <a:gd name="connsiteX488" fmla="*/ 16347294 w 16881346"/>
              <a:gd name="connsiteY488" fmla="*/ 261060 h 270646"/>
              <a:gd name="connsiteX489" fmla="*/ 16385250 w 16881346"/>
              <a:gd name="connsiteY489" fmla="*/ 243840 h 270646"/>
              <a:gd name="connsiteX490" fmla="*/ 16404900 w 16881346"/>
              <a:gd name="connsiteY490" fmla="*/ 248292 h 270646"/>
              <a:gd name="connsiteX491" fmla="*/ 16422162 w 16881346"/>
              <a:gd name="connsiteY491" fmla="*/ 260334 h 270646"/>
              <a:gd name="connsiteX492" fmla="*/ 16418460 w 16881346"/>
              <a:gd name="connsiteY492" fmla="*/ 219127 h 270646"/>
              <a:gd name="connsiteX493" fmla="*/ 16515968 w 16881346"/>
              <a:gd name="connsiteY493" fmla="*/ 0 h 270646"/>
              <a:gd name="connsiteX494" fmla="*/ 16613476 w 16881346"/>
              <a:gd name="connsiteY494" fmla="*/ 219127 h 270646"/>
              <a:gd name="connsiteX495" fmla="*/ 16608848 w 16881346"/>
              <a:gd name="connsiteY495" fmla="*/ 270645 h 270646"/>
              <a:gd name="connsiteX496" fmla="*/ 16615174 w 16881346"/>
              <a:gd name="connsiteY496" fmla="*/ 261060 h 270646"/>
              <a:gd name="connsiteX497" fmla="*/ 16653128 w 16881346"/>
              <a:gd name="connsiteY497" fmla="*/ 243840 h 270646"/>
              <a:gd name="connsiteX498" fmla="*/ 16672778 w 16881346"/>
              <a:gd name="connsiteY498" fmla="*/ 248292 h 270646"/>
              <a:gd name="connsiteX499" fmla="*/ 16690030 w 16881346"/>
              <a:gd name="connsiteY499" fmla="*/ 260327 h 270646"/>
              <a:gd name="connsiteX500" fmla="*/ 16686330 w 16881346"/>
              <a:gd name="connsiteY500" fmla="*/ 219127 h 270646"/>
              <a:gd name="connsiteX501" fmla="*/ 16783838 w 16881346"/>
              <a:gd name="connsiteY501" fmla="*/ 0 h 270646"/>
              <a:gd name="connsiteX502" fmla="*/ 16881346 w 16881346"/>
              <a:gd name="connsiteY502" fmla="*/ 219127 h 270646"/>
              <a:gd name="connsiteX503" fmla="*/ 16876718 w 16881346"/>
              <a:gd name="connsiteY503" fmla="*/ 270645 h 270646"/>
              <a:gd name="connsiteX0" fmla="*/ 0 w 16881346"/>
              <a:gd name="connsiteY0" fmla="*/ 270645 h 270646"/>
              <a:gd name="connsiteX1" fmla="*/ 6326 w 16881346"/>
              <a:gd name="connsiteY1" fmla="*/ 261060 h 270646"/>
              <a:gd name="connsiteX2" fmla="*/ 81192 w 16881346"/>
              <a:gd name="connsiteY2" fmla="*/ 260333 h 270646"/>
              <a:gd name="connsiteX3" fmla="*/ 77490 w 16881346"/>
              <a:gd name="connsiteY3" fmla="*/ 219127 h 270646"/>
              <a:gd name="connsiteX4" fmla="*/ 174998 w 16881346"/>
              <a:gd name="connsiteY4" fmla="*/ 0 h 270646"/>
              <a:gd name="connsiteX5" fmla="*/ 272506 w 16881346"/>
              <a:gd name="connsiteY5" fmla="*/ 219127 h 270646"/>
              <a:gd name="connsiteX6" fmla="*/ 267878 w 16881346"/>
              <a:gd name="connsiteY6" fmla="*/ 270645 h 270646"/>
              <a:gd name="connsiteX7" fmla="*/ 274204 w 16881346"/>
              <a:gd name="connsiteY7" fmla="*/ 261060 h 270646"/>
              <a:gd name="connsiteX8" fmla="*/ 312158 w 16881346"/>
              <a:gd name="connsiteY8" fmla="*/ 243840 h 270646"/>
              <a:gd name="connsiteX9" fmla="*/ 331809 w 16881346"/>
              <a:gd name="connsiteY9" fmla="*/ 248292 h 270646"/>
              <a:gd name="connsiteX10" fmla="*/ 349071 w 16881346"/>
              <a:gd name="connsiteY10" fmla="*/ 260334 h 270646"/>
              <a:gd name="connsiteX11" fmla="*/ 345369 w 16881346"/>
              <a:gd name="connsiteY11" fmla="*/ 219127 h 270646"/>
              <a:gd name="connsiteX12" fmla="*/ 442877 w 16881346"/>
              <a:gd name="connsiteY12" fmla="*/ 0 h 270646"/>
              <a:gd name="connsiteX13" fmla="*/ 540385 w 16881346"/>
              <a:gd name="connsiteY13" fmla="*/ 219127 h 270646"/>
              <a:gd name="connsiteX14" fmla="*/ 535757 w 16881346"/>
              <a:gd name="connsiteY14" fmla="*/ 270645 h 270646"/>
              <a:gd name="connsiteX15" fmla="*/ 542083 w 16881346"/>
              <a:gd name="connsiteY15" fmla="*/ 261060 h 270646"/>
              <a:gd name="connsiteX16" fmla="*/ 580037 w 16881346"/>
              <a:gd name="connsiteY16" fmla="*/ 243840 h 270646"/>
              <a:gd name="connsiteX17" fmla="*/ 599688 w 16881346"/>
              <a:gd name="connsiteY17" fmla="*/ 248292 h 270646"/>
              <a:gd name="connsiteX18" fmla="*/ 616949 w 16881346"/>
              <a:gd name="connsiteY18" fmla="*/ 260333 h 270646"/>
              <a:gd name="connsiteX19" fmla="*/ 613247 w 16881346"/>
              <a:gd name="connsiteY19" fmla="*/ 219127 h 270646"/>
              <a:gd name="connsiteX20" fmla="*/ 710755 w 16881346"/>
              <a:gd name="connsiteY20" fmla="*/ 0 h 270646"/>
              <a:gd name="connsiteX21" fmla="*/ 808263 w 16881346"/>
              <a:gd name="connsiteY21" fmla="*/ 219127 h 270646"/>
              <a:gd name="connsiteX22" fmla="*/ 803635 w 16881346"/>
              <a:gd name="connsiteY22" fmla="*/ 270645 h 270646"/>
              <a:gd name="connsiteX23" fmla="*/ 809961 w 16881346"/>
              <a:gd name="connsiteY23" fmla="*/ 261060 h 270646"/>
              <a:gd name="connsiteX24" fmla="*/ 847915 w 16881346"/>
              <a:gd name="connsiteY24" fmla="*/ 243840 h 270646"/>
              <a:gd name="connsiteX25" fmla="*/ 867566 w 16881346"/>
              <a:gd name="connsiteY25" fmla="*/ 248292 h 270646"/>
              <a:gd name="connsiteX26" fmla="*/ 884827 w 16881346"/>
              <a:gd name="connsiteY26" fmla="*/ 260333 h 270646"/>
              <a:gd name="connsiteX27" fmla="*/ 881125 w 16881346"/>
              <a:gd name="connsiteY27" fmla="*/ 219127 h 270646"/>
              <a:gd name="connsiteX28" fmla="*/ 978633 w 16881346"/>
              <a:gd name="connsiteY28" fmla="*/ 0 h 270646"/>
              <a:gd name="connsiteX29" fmla="*/ 1076141 w 16881346"/>
              <a:gd name="connsiteY29" fmla="*/ 219127 h 270646"/>
              <a:gd name="connsiteX30" fmla="*/ 1071513 w 16881346"/>
              <a:gd name="connsiteY30" fmla="*/ 270645 h 270646"/>
              <a:gd name="connsiteX31" fmla="*/ 1077839 w 16881346"/>
              <a:gd name="connsiteY31" fmla="*/ 261060 h 270646"/>
              <a:gd name="connsiteX32" fmla="*/ 1115793 w 16881346"/>
              <a:gd name="connsiteY32" fmla="*/ 243840 h 270646"/>
              <a:gd name="connsiteX33" fmla="*/ 1135444 w 16881346"/>
              <a:gd name="connsiteY33" fmla="*/ 248292 h 270646"/>
              <a:gd name="connsiteX34" fmla="*/ 1152706 w 16881346"/>
              <a:gd name="connsiteY34" fmla="*/ 260334 h 270646"/>
              <a:gd name="connsiteX35" fmla="*/ 1149004 w 16881346"/>
              <a:gd name="connsiteY35" fmla="*/ 219127 h 270646"/>
              <a:gd name="connsiteX36" fmla="*/ 1246512 w 16881346"/>
              <a:gd name="connsiteY36" fmla="*/ 0 h 270646"/>
              <a:gd name="connsiteX37" fmla="*/ 1344019 w 16881346"/>
              <a:gd name="connsiteY37" fmla="*/ 219127 h 270646"/>
              <a:gd name="connsiteX38" fmla="*/ 1339391 w 16881346"/>
              <a:gd name="connsiteY38" fmla="*/ 270645 h 270646"/>
              <a:gd name="connsiteX39" fmla="*/ 1345717 w 16881346"/>
              <a:gd name="connsiteY39" fmla="*/ 261060 h 270646"/>
              <a:gd name="connsiteX40" fmla="*/ 1383671 w 16881346"/>
              <a:gd name="connsiteY40" fmla="*/ 243840 h 270646"/>
              <a:gd name="connsiteX41" fmla="*/ 1403322 w 16881346"/>
              <a:gd name="connsiteY41" fmla="*/ 248292 h 270646"/>
              <a:gd name="connsiteX42" fmla="*/ 1420584 w 16881346"/>
              <a:gd name="connsiteY42" fmla="*/ 260333 h 270646"/>
              <a:gd name="connsiteX43" fmla="*/ 1416881 w 16881346"/>
              <a:gd name="connsiteY43" fmla="*/ 219127 h 270646"/>
              <a:gd name="connsiteX44" fmla="*/ 1514388 w 16881346"/>
              <a:gd name="connsiteY44" fmla="*/ 0 h 270646"/>
              <a:gd name="connsiteX45" fmla="*/ 1611897 w 16881346"/>
              <a:gd name="connsiteY45" fmla="*/ 219127 h 270646"/>
              <a:gd name="connsiteX46" fmla="*/ 1607270 w 16881346"/>
              <a:gd name="connsiteY46" fmla="*/ 270644 h 270646"/>
              <a:gd name="connsiteX47" fmla="*/ 1613594 w 16881346"/>
              <a:gd name="connsiteY47" fmla="*/ 261060 h 270646"/>
              <a:gd name="connsiteX48" fmla="*/ 1651548 w 16881346"/>
              <a:gd name="connsiteY48" fmla="*/ 243840 h 270646"/>
              <a:gd name="connsiteX49" fmla="*/ 1671200 w 16881346"/>
              <a:gd name="connsiteY49" fmla="*/ 248292 h 270646"/>
              <a:gd name="connsiteX50" fmla="*/ 1688461 w 16881346"/>
              <a:gd name="connsiteY50" fmla="*/ 260333 h 270646"/>
              <a:gd name="connsiteX51" fmla="*/ 1684760 w 16881346"/>
              <a:gd name="connsiteY51" fmla="*/ 219127 h 270646"/>
              <a:gd name="connsiteX52" fmla="*/ 1782268 w 16881346"/>
              <a:gd name="connsiteY52" fmla="*/ 0 h 270646"/>
              <a:gd name="connsiteX53" fmla="*/ 1879775 w 16881346"/>
              <a:gd name="connsiteY53" fmla="*/ 219127 h 270646"/>
              <a:gd name="connsiteX54" fmla="*/ 1875147 w 16881346"/>
              <a:gd name="connsiteY54" fmla="*/ 270645 h 270646"/>
              <a:gd name="connsiteX55" fmla="*/ 1881473 w 16881346"/>
              <a:gd name="connsiteY55" fmla="*/ 261060 h 270646"/>
              <a:gd name="connsiteX56" fmla="*/ 1919427 w 16881346"/>
              <a:gd name="connsiteY56" fmla="*/ 243840 h 270646"/>
              <a:gd name="connsiteX57" fmla="*/ 1939078 w 16881346"/>
              <a:gd name="connsiteY57" fmla="*/ 248292 h 270646"/>
              <a:gd name="connsiteX58" fmla="*/ 1956341 w 16881346"/>
              <a:gd name="connsiteY58" fmla="*/ 260334 h 270646"/>
              <a:gd name="connsiteX59" fmla="*/ 1952638 w 16881346"/>
              <a:gd name="connsiteY59" fmla="*/ 219127 h 270646"/>
              <a:gd name="connsiteX60" fmla="*/ 2050146 w 16881346"/>
              <a:gd name="connsiteY60" fmla="*/ 0 h 270646"/>
              <a:gd name="connsiteX61" fmla="*/ 2147653 w 16881346"/>
              <a:gd name="connsiteY61" fmla="*/ 219127 h 270646"/>
              <a:gd name="connsiteX62" fmla="*/ 2143026 w 16881346"/>
              <a:gd name="connsiteY62" fmla="*/ 270646 h 270646"/>
              <a:gd name="connsiteX63" fmla="*/ 2149353 w 16881346"/>
              <a:gd name="connsiteY63" fmla="*/ 261060 h 270646"/>
              <a:gd name="connsiteX64" fmla="*/ 2187306 w 16881346"/>
              <a:gd name="connsiteY64" fmla="*/ 243840 h 270646"/>
              <a:gd name="connsiteX65" fmla="*/ 2206958 w 16881346"/>
              <a:gd name="connsiteY65" fmla="*/ 248292 h 270646"/>
              <a:gd name="connsiteX66" fmla="*/ 2224218 w 16881346"/>
              <a:gd name="connsiteY66" fmla="*/ 260333 h 270646"/>
              <a:gd name="connsiteX67" fmla="*/ 2220517 w 16881346"/>
              <a:gd name="connsiteY67" fmla="*/ 219127 h 270646"/>
              <a:gd name="connsiteX68" fmla="*/ 2318025 w 16881346"/>
              <a:gd name="connsiteY68" fmla="*/ 0 h 270646"/>
              <a:gd name="connsiteX69" fmla="*/ 2415533 w 16881346"/>
              <a:gd name="connsiteY69" fmla="*/ 219127 h 270646"/>
              <a:gd name="connsiteX70" fmla="*/ 2410905 w 16881346"/>
              <a:gd name="connsiteY70" fmla="*/ 270643 h 270646"/>
              <a:gd name="connsiteX71" fmla="*/ 2417230 w 16881346"/>
              <a:gd name="connsiteY71" fmla="*/ 261060 h 270646"/>
              <a:gd name="connsiteX72" fmla="*/ 2455184 w 16881346"/>
              <a:gd name="connsiteY72" fmla="*/ 243840 h 270646"/>
              <a:gd name="connsiteX73" fmla="*/ 2474835 w 16881346"/>
              <a:gd name="connsiteY73" fmla="*/ 248292 h 270646"/>
              <a:gd name="connsiteX74" fmla="*/ 2492096 w 16881346"/>
              <a:gd name="connsiteY74" fmla="*/ 260333 h 270646"/>
              <a:gd name="connsiteX75" fmla="*/ 2488394 w 16881346"/>
              <a:gd name="connsiteY75" fmla="*/ 219127 h 270646"/>
              <a:gd name="connsiteX76" fmla="*/ 2585904 w 16881346"/>
              <a:gd name="connsiteY76" fmla="*/ 0 h 270646"/>
              <a:gd name="connsiteX77" fmla="*/ 2683410 w 16881346"/>
              <a:gd name="connsiteY77" fmla="*/ 219127 h 270646"/>
              <a:gd name="connsiteX78" fmla="*/ 2678783 w 16881346"/>
              <a:gd name="connsiteY78" fmla="*/ 270646 h 270646"/>
              <a:gd name="connsiteX79" fmla="*/ 2685108 w 16881346"/>
              <a:gd name="connsiteY79" fmla="*/ 261060 h 270646"/>
              <a:gd name="connsiteX80" fmla="*/ 2723063 w 16881346"/>
              <a:gd name="connsiteY80" fmla="*/ 243840 h 270646"/>
              <a:gd name="connsiteX81" fmla="*/ 2742715 w 16881346"/>
              <a:gd name="connsiteY81" fmla="*/ 248292 h 270646"/>
              <a:gd name="connsiteX82" fmla="*/ 2759975 w 16881346"/>
              <a:gd name="connsiteY82" fmla="*/ 260334 h 270646"/>
              <a:gd name="connsiteX83" fmla="*/ 2756274 w 16881346"/>
              <a:gd name="connsiteY83" fmla="*/ 219127 h 270646"/>
              <a:gd name="connsiteX84" fmla="*/ 2853781 w 16881346"/>
              <a:gd name="connsiteY84" fmla="*/ 0 h 270646"/>
              <a:gd name="connsiteX85" fmla="*/ 2951289 w 16881346"/>
              <a:gd name="connsiteY85" fmla="*/ 219127 h 270646"/>
              <a:gd name="connsiteX86" fmla="*/ 2946661 w 16881346"/>
              <a:gd name="connsiteY86" fmla="*/ 270645 h 270646"/>
              <a:gd name="connsiteX87" fmla="*/ 2952987 w 16881346"/>
              <a:gd name="connsiteY87" fmla="*/ 261060 h 270646"/>
              <a:gd name="connsiteX88" fmla="*/ 2990941 w 16881346"/>
              <a:gd name="connsiteY88" fmla="*/ 243840 h 270646"/>
              <a:gd name="connsiteX89" fmla="*/ 3010592 w 16881346"/>
              <a:gd name="connsiteY89" fmla="*/ 248292 h 270646"/>
              <a:gd name="connsiteX90" fmla="*/ 3027853 w 16881346"/>
              <a:gd name="connsiteY90" fmla="*/ 260333 h 270646"/>
              <a:gd name="connsiteX91" fmla="*/ 3024151 w 16881346"/>
              <a:gd name="connsiteY91" fmla="*/ 219127 h 270646"/>
              <a:gd name="connsiteX92" fmla="*/ 3121659 w 16881346"/>
              <a:gd name="connsiteY92" fmla="*/ 0 h 270646"/>
              <a:gd name="connsiteX93" fmla="*/ 3219167 w 16881346"/>
              <a:gd name="connsiteY93" fmla="*/ 219127 h 270646"/>
              <a:gd name="connsiteX94" fmla="*/ 3214540 w 16881346"/>
              <a:gd name="connsiteY94" fmla="*/ 270645 h 270646"/>
              <a:gd name="connsiteX95" fmla="*/ 3220865 w 16881346"/>
              <a:gd name="connsiteY95" fmla="*/ 261060 h 270646"/>
              <a:gd name="connsiteX96" fmla="*/ 3258819 w 16881346"/>
              <a:gd name="connsiteY96" fmla="*/ 243840 h 270646"/>
              <a:gd name="connsiteX97" fmla="*/ 3278470 w 16881346"/>
              <a:gd name="connsiteY97" fmla="*/ 248292 h 270646"/>
              <a:gd name="connsiteX98" fmla="*/ 3295730 w 16881346"/>
              <a:gd name="connsiteY98" fmla="*/ 260332 h 270646"/>
              <a:gd name="connsiteX99" fmla="*/ 3292030 w 16881346"/>
              <a:gd name="connsiteY99" fmla="*/ 219127 h 270646"/>
              <a:gd name="connsiteX100" fmla="*/ 3389538 w 16881346"/>
              <a:gd name="connsiteY100" fmla="*/ 0 h 270646"/>
              <a:gd name="connsiteX101" fmla="*/ 3487045 w 16881346"/>
              <a:gd name="connsiteY101" fmla="*/ 219127 h 270646"/>
              <a:gd name="connsiteX102" fmla="*/ 3482417 w 16881346"/>
              <a:gd name="connsiteY102" fmla="*/ 270645 h 270646"/>
              <a:gd name="connsiteX103" fmla="*/ 3488744 w 16881346"/>
              <a:gd name="connsiteY103" fmla="*/ 261060 h 270646"/>
              <a:gd name="connsiteX104" fmla="*/ 3526697 w 16881346"/>
              <a:gd name="connsiteY104" fmla="*/ 243840 h 270646"/>
              <a:gd name="connsiteX105" fmla="*/ 3546350 w 16881346"/>
              <a:gd name="connsiteY105" fmla="*/ 248292 h 270646"/>
              <a:gd name="connsiteX106" fmla="*/ 3563609 w 16881346"/>
              <a:gd name="connsiteY106" fmla="*/ 260333 h 270646"/>
              <a:gd name="connsiteX107" fmla="*/ 3559906 w 16881346"/>
              <a:gd name="connsiteY107" fmla="*/ 219127 h 270646"/>
              <a:gd name="connsiteX108" fmla="*/ 3657414 w 16881346"/>
              <a:gd name="connsiteY108" fmla="*/ 0 h 270646"/>
              <a:gd name="connsiteX109" fmla="*/ 3754923 w 16881346"/>
              <a:gd name="connsiteY109" fmla="*/ 219127 h 270646"/>
              <a:gd name="connsiteX110" fmla="*/ 3750296 w 16881346"/>
              <a:gd name="connsiteY110" fmla="*/ 270645 h 270646"/>
              <a:gd name="connsiteX111" fmla="*/ 3756620 w 16881346"/>
              <a:gd name="connsiteY111" fmla="*/ 261060 h 270646"/>
              <a:gd name="connsiteX112" fmla="*/ 3794575 w 16881346"/>
              <a:gd name="connsiteY112" fmla="*/ 243840 h 270646"/>
              <a:gd name="connsiteX113" fmla="*/ 3814226 w 16881346"/>
              <a:gd name="connsiteY113" fmla="*/ 248292 h 270646"/>
              <a:gd name="connsiteX114" fmla="*/ 3831487 w 16881346"/>
              <a:gd name="connsiteY114" fmla="*/ 260334 h 270646"/>
              <a:gd name="connsiteX115" fmla="*/ 3827787 w 16881346"/>
              <a:gd name="connsiteY115" fmla="*/ 219127 h 270646"/>
              <a:gd name="connsiteX116" fmla="*/ 3925295 w 16881346"/>
              <a:gd name="connsiteY116" fmla="*/ 0 h 270646"/>
              <a:gd name="connsiteX117" fmla="*/ 4022802 w 16881346"/>
              <a:gd name="connsiteY117" fmla="*/ 219127 h 270646"/>
              <a:gd name="connsiteX118" fmla="*/ 4018174 w 16881346"/>
              <a:gd name="connsiteY118" fmla="*/ 270645 h 270646"/>
              <a:gd name="connsiteX119" fmla="*/ 4024501 w 16881346"/>
              <a:gd name="connsiteY119" fmla="*/ 261060 h 270646"/>
              <a:gd name="connsiteX120" fmla="*/ 4062454 w 16881346"/>
              <a:gd name="connsiteY120" fmla="*/ 243840 h 270646"/>
              <a:gd name="connsiteX121" fmla="*/ 4082107 w 16881346"/>
              <a:gd name="connsiteY121" fmla="*/ 248292 h 270646"/>
              <a:gd name="connsiteX122" fmla="*/ 4099367 w 16881346"/>
              <a:gd name="connsiteY122" fmla="*/ 260333 h 270646"/>
              <a:gd name="connsiteX123" fmla="*/ 4095663 w 16881346"/>
              <a:gd name="connsiteY123" fmla="*/ 219127 h 270646"/>
              <a:gd name="connsiteX124" fmla="*/ 4193171 w 16881346"/>
              <a:gd name="connsiteY124" fmla="*/ 0 h 270646"/>
              <a:gd name="connsiteX125" fmla="*/ 4290680 w 16881346"/>
              <a:gd name="connsiteY125" fmla="*/ 219127 h 270646"/>
              <a:gd name="connsiteX126" fmla="*/ 4286053 w 16881346"/>
              <a:gd name="connsiteY126" fmla="*/ 270645 h 270646"/>
              <a:gd name="connsiteX127" fmla="*/ 4292377 w 16881346"/>
              <a:gd name="connsiteY127" fmla="*/ 261060 h 270646"/>
              <a:gd name="connsiteX128" fmla="*/ 4330332 w 16881346"/>
              <a:gd name="connsiteY128" fmla="*/ 243840 h 270646"/>
              <a:gd name="connsiteX129" fmla="*/ 4349982 w 16881346"/>
              <a:gd name="connsiteY129" fmla="*/ 248292 h 270646"/>
              <a:gd name="connsiteX130" fmla="*/ 4367244 w 16881346"/>
              <a:gd name="connsiteY130" fmla="*/ 260333 h 270646"/>
              <a:gd name="connsiteX131" fmla="*/ 4363543 w 16881346"/>
              <a:gd name="connsiteY131" fmla="*/ 219127 h 270646"/>
              <a:gd name="connsiteX132" fmla="*/ 4461050 w 16881346"/>
              <a:gd name="connsiteY132" fmla="*/ 0 h 270646"/>
              <a:gd name="connsiteX133" fmla="*/ 4558558 w 16881346"/>
              <a:gd name="connsiteY133" fmla="*/ 219127 h 270646"/>
              <a:gd name="connsiteX134" fmla="*/ 4553931 w 16881346"/>
              <a:gd name="connsiteY134" fmla="*/ 270645 h 270646"/>
              <a:gd name="connsiteX135" fmla="*/ 4560256 w 16881346"/>
              <a:gd name="connsiteY135" fmla="*/ 261060 h 270646"/>
              <a:gd name="connsiteX136" fmla="*/ 4598211 w 16881346"/>
              <a:gd name="connsiteY136" fmla="*/ 243840 h 270646"/>
              <a:gd name="connsiteX137" fmla="*/ 4617861 w 16881346"/>
              <a:gd name="connsiteY137" fmla="*/ 248292 h 270646"/>
              <a:gd name="connsiteX138" fmla="*/ 4635124 w 16881346"/>
              <a:gd name="connsiteY138" fmla="*/ 260334 h 270646"/>
              <a:gd name="connsiteX139" fmla="*/ 4631420 w 16881346"/>
              <a:gd name="connsiteY139" fmla="*/ 219127 h 270646"/>
              <a:gd name="connsiteX140" fmla="*/ 4728928 w 16881346"/>
              <a:gd name="connsiteY140" fmla="*/ 0 h 270646"/>
              <a:gd name="connsiteX141" fmla="*/ 4826437 w 16881346"/>
              <a:gd name="connsiteY141" fmla="*/ 219127 h 270646"/>
              <a:gd name="connsiteX142" fmla="*/ 4821810 w 16881346"/>
              <a:gd name="connsiteY142" fmla="*/ 270645 h 270646"/>
              <a:gd name="connsiteX143" fmla="*/ 4828134 w 16881346"/>
              <a:gd name="connsiteY143" fmla="*/ 261060 h 270646"/>
              <a:gd name="connsiteX144" fmla="*/ 4866089 w 16881346"/>
              <a:gd name="connsiteY144" fmla="*/ 243840 h 270646"/>
              <a:gd name="connsiteX145" fmla="*/ 4885739 w 16881346"/>
              <a:gd name="connsiteY145" fmla="*/ 248292 h 270646"/>
              <a:gd name="connsiteX146" fmla="*/ 4903000 w 16881346"/>
              <a:gd name="connsiteY146" fmla="*/ 260333 h 270646"/>
              <a:gd name="connsiteX147" fmla="*/ 4899300 w 16881346"/>
              <a:gd name="connsiteY147" fmla="*/ 219127 h 270646"/>
              <a:gd name="connsiteX148" fmla="*/ 4996807 w 16881346"/>
              <a:gd name="connsiteY148" fmla="*/ 0 h 270646"/>
              <a:gd name="connsiteX149" fmla="*/ 5094315 w 16881346"/>
              <a:gd name="connsiteY149" fmla="*/ 219127 h 270646"/>
              <a:gd name="connsiteX150" fmla="*/ 5089688 w 16881346"/>
              <a:gd name="connsiteY150" fmla="*/ 270645 h 270646"/>
              <a:gd name="connsiteX151" fmla="*/ 5096013 w 16881346"/>
              <a:gd name="connsiteY151" fmla="*/ 261060 h 270646"/>
              <a:gd name="connsiteX152" fmla="*/ 5133967 w 16881346"/>
              <a:gd name="connsiteY152" fmla="*/ 243840 h 270646"/>
              <a:gd name="connsiteX153" fmla="*/ 5153618 w 16881346"/>
              <a:gd name="connsiteY153" fmla="*/ 248292 h 270646"/>
              <a:gd name="connsiteX154" fmla="*/ 5170879 w 16881346"/>
              <a:gd name="connsiteY154" fmla="*/ 260333 h 270646"/>
              <a:gd name="connsiteX155" fmla="*/ 5167176 w 16881346"/>
              <a:gd name="connsiteY155" fmla="*/ 219127 h 270646"/>
              <a:gd name="connsiteX156" fmla="*/ 5264685 w 16881346"/>
              <a:gd name="connsiteY156" fmla="*/ 0 h 270646"/>
              <a:gd name="connsiteX157" fmla="*/ 5362194 w 16881346"/>
              <a:gd name="connsiteY157" fmla="*/ 219127 h 270646"/>
              <a:gd name="connsiteX158" fmla="*/ 5357564 w 16881346"/>
              <a:gd name="connsiteY158" fmla="*/ 270645 h 270646"/>
              <a:gd name="connsiteX159" fmla="*/ 5363891 w 16881346"/>
              <a:gd name="connsiteY159" fmla="*/ 261060 h 270646"/>
              <a:gd name="connsiteX160" fmla="*/ 5401845 w 16881346"/>
              <a:gd name="connsiteY160" fmla="*/ 243840 h 270646"/>
              <a:gd name="connsiteX161" fmla="*/ 5421496 w 16881346"/>
              <a:gd name="connsiteY161" fmla="*/ 248292 h 270646"/>
              <a:gd name="connsiteX162" fmla="*/ 5438757 w 16881346"/>
              <a:gd name="connsiteY162" fmla="*/ 260334 h 270646"/>
              <a:gd name="connsiteX163" fmla="*/ 5435057 w 16881346"/>
              <a:gd name="connsiteY163" fmla="*/ 219127 h 270646"/>
              <a:gd name="connsiteX164" fmla="*/ 5532564 w 16881346"/>
              <a:gd name="connsiteY164" fmla="*/ 0 h 270646"/>
              <a:gd name="connsiteX165" fmla="*/ 5630072 w 16881346"/>
              <a:gd name="connsiteY165" fmla="*/ 219127 h 270646"/>
              <a:gd name="connsiteX166" fmla="*/ 5625445 w 16881346"/>
              <a:gd name="connsiteY166" fmla="*/ 270645 h 270646"/>
              <a:gd name="connsiteX167" fmla="*/ 5631770 w 16881346"/>
              <a:gd name="connsiteY167" fmla="*/ 261060 h 270646"/>
              <a:gd name="connsiteX168" fmla="*/ 5669724 w 16881346"/>
              <a:gd name="connsiteY168" fmla="*/ 243840 h 270646"/>
              <a:gd name="connsiteX169" fmla="*/ 5689375 w 16881346"/>
              <a:gd name="connsiteY169" fmla="*/ 248292 h 270646"/>
              <a:gd name="connsiteX170" fmla="*/ 5706636 w 16881346"/>
              <a:gd name="connsiteY170" fmla="*/ 260333 h 270646"/>
              <a:gd name="connsiteX171" fmla="*/ 5702933 w 16881346"/>
              <a:gd name="connsiteY171" fmla="*/ 219127 h 270646"/>
              <a:gd name="connsiteX172" fmla="*/ 5800442 w 16881346"/>
              <a:gd name="connsiteY172" fmla="*/ 0 h 270646"/>
              <a:gd name="connsiteX173" fmla="*/ 5897951 w 16881346"/>
              <a:gd name="connsiteY173" fmla="*/ 219127 h 270646"/>
              <a:gd name="connsiteX174" fmla="*/ 5893321 w 16881346"/>
              <a:gd name="connsiteY174" fmla="*/ 270645 h 270646"/>
              <a:gd name="connsiteX175" fmla="*/ 5899648 w 16881346"/>
              <a:gd name="connsiteY175" fmla="*/ 261060 h 270646"/>
              <a:gd name="connsiteX176" fmla="*/ 5937602 w 16881346"/>
              <a:gd name="connsiteY176" fmla="*/ 243840 h 270646"/>
              <a:gd name="connsiteX177" fmla="*/ 5957253 w 16881346"/>
              <a:gd name="connsiteY177" fmla="*/ 248292 h 270646"/>
              <a:gd name="connsiteX178" fmla="*/ 5974514 w 16881346"/>
              <a:gd name="connsiteY178" fmla="*/ 260333 h 270646"/>
              <a:gd name="connsiteX179" fmla="*/ 5970812 w 16881346"/>
              <a:gd name="connsiteY179" fmla="*/ 219127 h 270646"/>
              <a:gd name="connsiteX180" fmla="*/ 6068320 w 16881346"/>
              <a:gd name="connsiteY180" fmla="*/ 0 h 270646"/>
              <a:gd name="connsiteX181" fmla="*/ 6165828 w 16881346"/>
              <a:gd name="connsiteY181" fmla="*/ 219127 h 270646"/>
              <a:gd name="connsiteX182" fmla="*/ 6161200 w 16881346"/>
              <a:gd name="connsiteY182" fmla="*/ 270645 h 270646"/>
              <a:gd name="connsiteX183" fmla="*/ 6167526 w 16881346"/>
              <a:gd name="connsiteY183" fmla="*/ 261060 h 270646"/>
              <a:gd name="connsiteX184" fmla="*/ 6205481 w 16881346"/>
              <a:gd name="connsiteY184" fmla="*/ 243840 h 270646"/>
              <a:gd name="connsiteX185" fmla="*/ 6225131 w 16881346"/>
              <a:gd name="connsiteY185" fmla="*/ 248292 h 270646"/>
              <a:gd name="connsiteX186" fmla="*/ 6242393 w 16881346"/>
              <a:gd name="connsiteY186" fmla="*/ 260334 h 270646"/>
              <a:gd name="connsiteX187" fmla="*/ 6238690 w 16881346"/>
              <a:gd name="connsiteY187" fmla="*/ 219127 h 270646"/>
              <a:gd name="connsiteX188" fmla="*/ 6336199 w 16881346"/>
              <a:gd name="connsiteY188" fmla="*/ 0 h 270646"/>
              <a:gd name="connsiteX189" fmla="*/ 6433708 w 16881346"/>
              <a:gd name="connsiteY189" fmla="*/ 219127 h 270646"/>
              <a:gd name="connsiteX190" fmla="*/ 6429078 w 16881346"/>
              <a:gd name="connsiteY190" fmla="*/ 270645 h 270646"/>
              <a:gd name="connsiteX191" fmla="*/ 6435405 w 16881346"/>
              <a:gd name="connsiteY191" fmla="*/ 261060 h 270646"/>
              <a:gd name="connsiteX192" fmla="*/ 6473359 w 16881346"/>
              <a:gd name="connsiteY192" fmla="*/ 243840 h 270646"/>
              <a:gd name="connsiteX193" fmla="*/ 6493010 w 16881346"/>
              <a:gd name="connsiteY193" fmla="*/ 248292 h 270646"/>
              <a:gd name="connsiteX194" fmla="*/ 6510271 w 16881346"/>
              <a:gd name="connsiteY194" fmla="*/ 260333 h 270646"/>
              <a:gd name="connsiteX195" fmla="*/ 6506569 w 16881346"/>
              <a:gd name="connsiteY195" fmla="*/ 219127 h 270646"/>
              <a:gd name="connsiteX196" fmla="*/ 6604077 w 16881346"/>
              <a:gd name="connsiteY196" fmla="*/ 0 h 270646"/>
              <a:gd name="connsiteX197" fmla="*/ 6701585 w 16881346"/>
              <a:gd name="connsiteY197" fmla="*/ 219127 h 270646"/>
              <a:gd name="connsiteX198" fmla="*/ 6696957 w 16881346"/>
              <a:gd name="connsiteY198" fmla="*/ 270645 h 270646"/>
              <a:gd name="connsiteX199" fmla="*/ 6703283 w 16881346"/>
              <a:gd name="connsiteY199" fmla="*/ 261060 h 270646"/>
              <a:gd name="connsiteX200" fmla="*/ 6741238 w 16881346"/>
              <a:gd name="connsiteY200" fmla="*/ 243840 h 270646"/>
              <a:gd name="connsiteX201" fmla="*/ 6760888 w 16881346"/>
              <a:gd name="connsiteY201" fmla="*/ 248292 h 270646"/>
              <a:gd name="connsiteX202" fmla="*/ 6778149 w 16881346"/>
              <a:gd name="connsiteY202" fmla="*/ 260333 h 270646"/>
              <a:gd name="connsiteX203" fmla="*/ 6774447 w 16881346"/>
              <a:gd name="connsiteY203" fmla="*/ 219127 h 270646"/>
              <a:gd name="connsiteX204" fmla="*/ 6871956 w 16881346"/>
              <a:gd name="connsiteY204" fmla="*/ 0 h 270646"/>
              <a:gd name="connsiteX205" fmla="*/ 6969464 w 16881346"/>
              <a:gd name="connsiteY205" fmla="*/ 219127 h 270646"/>
              <a:gd name="connsiteX206" fmla="*/ 6964835 w 16881346"/>
              <a:gd name="connsiteY206" fmla="*/ 270645 h 270646"/>
              <a:gd name="connsiteX207" fmla="*/ 6971162 w 16881346"/>
              <a:gd name="connsiteY207" fmla="*/ 261060 h 270646"/>
              <a:gd name="connsiteX208" fmla="*/ 7009114 w 16881346"/>
              <a:gd name="connsiteY208" fmla="*/ 243840 h 270646"/>
              <a:gd name="connsiteX209" fmla="*/ 7028767 w 16881346"/>
              <a:gd name="connsiteY209" fmla="*/ 248292 h 270646"/>
              <a:gd name="connsiteX210" fmla="*/ 7046028 w 16881346"/>
              <a:gd name="connsiteY210" fmla="*/ 260334 h 270646"/>
              <a:gd name="connsiteX211" fmla="*/ 7042326 w 16881346"/>
              <a:gd name="connsiteY211" fmla="*/ 219127 h 270646"/>
              <a:gd name="connsiteX212" fmla="*/ 7139834 w 16881346"/>
              <a:gd name="connsiteY212" fmla="*/ 0 h 270646"/>
              <a:gd name="connsiteX213" fmla="*/ 7237342 w 16881346"/>
              <a:gd name="connsiteY213" fmla="*/ 219127 h 270646"/>
              <a:gd name="connsiteX214" fmla="*/ 7232714 w 16881346"/>
              <a:gd name="connsiteY214" fmla="*/ 270645 h 270646"/>
              <a:gd name="connsiteX215" fmla="*/ 7239040 w 16881346"/>
              <a:gd name="connsiteY215" fmla="*/ 261060 h 270646"/>
              <a:gd name="connsiteX216" fmla="*/ 7276995 w 16881346"/>
              <a:gd name="connsiteY216" fmla="*/ 243840 h 270646"/>
              <a:gd name="connsiteX217" fmla="*/ 7296645 w 16881346"/>
              <a:gd name="connsiteY217" fmla="*/ 248292 h 270646"/>
              <a:gd name="connsiteX218" fmla="*/ 7313906 w 16881346"/>
              <a:gd name="connsiteY218" fmla="*/ 260333 h 270646"/>
              <a:gd name="connsiteX219" fmla="*/ 7310204 w 16881346"/>
              <a:gd name="connsiteY219" fmla="*/ 219127 h 270646"/>
              <a:gd name="connsiteX220" fmla="*/ 7407713 w 16881346"/>
              <a:gd name="connsiteY220" fmla="*/ 0 h 270646"/>
              <a:gd name="connsiteX221" fmla="*/ 7505219 w 16881346"/>
              <a:gd name="connsiteY221" fmla="*/ 219127 h 270646"/>
              <a:gd name="connsiteX222" fmla="*/ 7500591 w 16881346"/>
              <a:gd name="connsiteY222" fmla="*/ 270645 h 270646"/>
              <a:gd name="connsiteX223" fmla="*/ 7506917 w 16881346"/>
              <a:gd name="connsiteY223" fmla="*/ 261060 h 270646"/>
              <a:gd name="connsiteX224" fmla="*/ 7544871 w 16881346"/>
              <a:gd name="connsiteY224" fmla="*/ 243840 h 270646"/>
              <a:gd name="connsiteX225" fmla="*/ 7564522 w 16881346"/>
              <a:gd name="connsiteY225" fmla="*/ 248292 h 270646"/>
              <a:gd name="connsiteX226" fmla="*/ 7581783 w 16881346"/>
              <a:gd name="connsiteY226" fmla="*/ 260333 h 270646"/>
              <a:gd name="connsiteX227" fmla="*/ 7578081 w 16881346"/>
              <a:gd name="connsiteY227" fmla="*/ 219127 h 270646"/>
              <a:gd name="connsiteX228" fmla="*/ 7675589 w 16881346"/>
              <a:gd name="connsiteY228" fmla="*/ 0 h 270646"/>
              <a:gd name="connsiteX229" fmla="*/ 7773097 w 16881346"/>
              <a:gd name="connsiteY229" fmla="*/ 219127 h 270646"/>
              <a:gd name="connsiteX230" fmla="*/ 7768469 w 16881346"/>
              <a:gd name="connsiteY230" fmla="*/ 270645 h 270646"/>
              <a:gd name="connsiteX231" fmla="*/ 7774794 w 16881346"/>
              <a:gd name="connsiteY231" fmla="*/ 261060 h 270646"/>
              <a:gd name="connsiteX232" fmla="*/ 7812749 w 16881346"/>
              <a:gd name="connsiteY232" fmla="*/ 243840 h 270646"/>
              <a:gd name="connsiteX233" fmla="*/ 7832400 w 16881346"/>
              <a:gd name="connsiteY233" fmla="*/ 248292 h 270646"/>
              <a:gd name="connsiteX234" fmla="*/ 7849662 w 16881346"/>
              <a:gd name="connsiteY234" fmla="*/ 260334 h 270646"/>
              <a:gd name="connsiteX235" fmla="*/ 7845960 w 16881346"/>
              <a:gd name="connsiteY235" fmla="*/ 219127 h 270646"/>
              <a:gd name="connsiteX236" fmla="*/ 7943468 w 16881346"/>
              <a:gd name="connsiteY236" fmla="*/ 0 h 270646"/>
              <a:gd name="connsiteX237" fmla="*/ 8040976 w 16881346"/>
              <a:gd name="connsiteY237" fmla="*/ 219127 h 270646"/>
              <a:gd name="connsiteX238" fmla="*/ 8036348 w 16881346"/>
              <a:gd name="connsiteY238" fmla="*/ 270645 h 270646"/>
              <a:gd name="connsiteX239" fmla="*/ 8042674 w 16881346"/>
              <a:gd name="connsiteY239" fmla="*/ 261060 h 270646"/>
              <a:gd name="connsiteX240" fmla="*/ 8080628 w 16881346"/>
              <a:gd name="connsiteY240" fmla="*/ 243840 h 270646"/>
              <a:gd name="connsiteX241" fmla="*/ 8100279 w 16881346"/>
              <a:gd name="connsiteY241" fmla="*/ 248292 h 270646"/>
              <a:gd name="connsiteX242" fmla="*/ 8117531 w 16881346"/>
              <a:gd name="connsiteY242" fmla="*/ 260327 h 270646"/>
              <a:gd name="connsiteX243" fmla="*/ 8113830 w 16881346"/>
              <a:gd name="connsiteY243" fmla="*/ 219127 h 270646"/>
              <a:gd name="connsiteX244" fmla="*/ 8211338 w 16881346"/>
              <a:gd name="connsiteY244" fmla="*/ 0 h 270646"/>
              <a:gd name="connsiteX245" fmla="*/ 8308846 w 16881346"/>
              <a:gd name="connsiteY245" fmla="*/ 219127 h 270646"/>
              <a:gd name="connsiteX246" fmla="*/ 8304218 w 16881346"/>
              <a:gd name="connsiteY246" fmla="*/ 270645 h 270646"/>
              <a:gd name="connsiteX247" fmla="*/ 8310543 w 16881346"/>
              <a:gd name="connsiteY247" fmla="*/ 261060 h 270646"/>
              <a:gd name="connsiteX248" fmla="*/ 8348498 w 16881346"/>
              <a:gd name="connsiteY248" fmla="*/ 243840 h 270646"/>
              <a:gd name="connsiteX249" fmla="*/ 8368150 w 16881346"/>
              <a:gd name="connsiteY249" fmla="*/ 248292 h 270646"/>
              <a:gd name="connsiteX250" fmla="*/ 8385841 w 16881346"/>
              <a:gd name="connsiteY250" fmla="*/ 260634 h 270646"/>
              <a:gd name="connsiteX251" fmla="*/ 8382112 w 16881346"/>
              <a:gd name="connsiteY251" fmla="*/ 219127 h 270646"/>
              <a:gd name="connsiteX252" fmla="*/ 8479620 w 16881346"/>
              <a:gd name="connsiteY252" fmla="*/ 0 h 270646"/>
              <a:gd name="connsiteX253" fmla="*/ 8577128 w 16881346"/>
              <a:gd name="connsiteY253" fmla="*/ 219127 h 270646"/>
              <a:gd name="connsiteX254" fmla="*/ 8572500 w 16881346"/>
              <a:gd name="connsiteY254" fmla="*/ 270645 h 270646"/>
              <a:gd name="connsiteX255" fmla="*/ 8578826 w 16881346"/>
              <a:gd name="connsiteY255" fmla="*/ 261060 h 270646"/>
              <a:gd name="connsiteX256" fmla="*/ 8616780 w 16881346"/>
              <a:gd name="connsiteY256" fmla="*/ 243840 h 270646"/>
              <a:gd name="connsiteX257" fmla="*/ 8636431 w 16881346"/>
              <a:gd name="connsiteY257" fmla="*/ 248292 h 270646"/>
              <a:gd name="connsiteX258" fmla="*/ 8653692 w 16881346"/>
              <a:gd name="connsiteY258" fmla="*/ 260333 h 270646"/>
              <a:gd name="connsiteX259" fmla="*/ 8649990 w 16881346"/>
              <a:gd name="connsiteY259" fmla="*/ 219127 h 270646"/>
              <a:gd name="connsiteX260" fmla="*/ 8747498 w 16881346"/>
              <a:gd name="connsiteY260" fmla="*/ 0 h 270646"/>
              <a:gd name="connsiteX261" fmla="*/ 8845006 w 16881346"/>
              <a:gd name="connsiteY261" fmla="*/ 219127 h 270646"/>
              <a:gd name="connsiteX262" fmla="*/ 8840378 w 16881346"/>
              <a:gd name="connsiteY262" fmla="*/ 270645 h 270646"/>
              <a:gd name="connsiteX263" fmla="*/ 8846704 w 16881346"/>
              <a:gd name="connsiteY263" fmla="*/ 261060 h 270646"/>
              <a:gd name="connsiteX264" fmla="*/ 8884658 w 16881346"/>
              <a:gd name="connsiteY264" fmla="*/ 243840 h 270646"/>
              <a:gd name="connsiteX265" fmla="*/ 8904309 w 16881346"/>
              <a:gd name="connsiteY265" fmla="*/ 248292 h 270646"/>
              <a:gd name="connsiteX266" fmla="*/ 8921571 w 16881346"/>
              <a:gd name="connsiteY266" fmla="*/ 260334 h 270646"/>
              <a:gd name="connsiteX267" fmla="*/ 8917869 w 16881346"/>
              <a:gd name="connsiteY267" fmla="*/ 219127 h 270646"/>
              <a:gd name="connsiteX268" fmla="*/ 9015377 w 16881346"/>
              <a:gd name="connsiteY268" fmla="*/ 0 h 270646"/>
              <a:gd name="connsiteX269" fmla="*/ 9112885 w 16881346"/>
              <a:gd name="connsiteY269" fmla="*/ 219127 h 270646"/>
              <a:gd name="connsiteX270" fmla="*/ 9108257 w 16881346"/>
              <a:gd name="connsiteY270" fmla="*/ 270645 h 270646"/>
              <a:gd name="connsiteX271" fmla="*/ 9114583 w 16881346"/>
              <a:gd name="connsiteY271" fmla="*/ 261060 h 270646"/>
              <a:gd name="connsiteX272" fmla="*/ 9152537 w 16881346"/>
              <a:gd name="connsiteY272" fmla="*/ 243840 h 270646"/>
              <a:gd name="connsiteX273" fmla="*/ 9172188 w 16881346"/>
              <a:gd name="connsiteY273" fmla="*/ 248292 h 270646"/>
              <a:gd name="connsiteX274" fmla="*/ 9189449 w 16881346"/>
              <a:gd name="connsiteY274" fmla="*/ 260333 h 270646"/>
              <a:gd name="connsiteX275" fmla="*/ 9185747 w 16881346"/>
              <a:gd name="connsiteY275" fmla="*/ 219127 h 270646"/>
              <a:gd name="connsiteX276" fmla="*/ 9283255 w 16881346"/>
              <a:gd name="connsiteY276" fmla="*/ 0 h 270646"/>
              <a:gd name="connsiteX277" fmla="*/ 9380763 w 16881346"/>
              <a:gd name="connsiteY277" fmla="*/ 219127 h 270646"/>
              <a:gd name="connsiteX278" fmla="*/ 9376135 w 16881346"/>
              <a:gd name="connsiteY278" fmla="*/ 270645 h 270646"/>
              <a:gd name="connsiteX279" fmla="*/ 9382461 w 16881346"/>
              <a:gd name="connsiteY279" fmla="*/ 261060 h 270646"/>
              <a:gd name="connsiteX280" fmla="*/ 9420415 w 16881346"/>
              <a:gd name="connsiteY280" fmla="*/ 243840 h 270646"/>
              <a:gd name="connsiteX281" fmla="*/ 9440066 w 16881346"/>
              <a:gd name="connsiteY281" fmla="*/ 248292 h 270646"/>
              <a:gd name="connsiteX282" fmla="*/ 9457327 w 16881346"/>
              <a:gd name="connsiteY282" fmla="*/ 260333 h 270646"/>
              <a:gd name="connsiteX283" fmla="*/ 9453625 w 16881346"/>
              <a:gd name="connsiteY283" fmla="*/ 219127 h 270646"/>
              <a:gd name="connsiteX284" fmla="*/ 9551133 w 16881346"/>
              <a:gd name="connsiteY284" fmla="*/ 0 h 270646"/>
              <a:gd name="connsiteX285" fmla="*/ 9648641 w 16881346"/>
              <a:gd name="connsiteY285" fmla="*/ 219127 h 270646"/>
              <a:gd name="connsiteX286" fmla="*/ 9644013 w 16881346"/>
              <a:gd name="connsiteY286" fmla="*/ 270645 h 270646"/>
              <a:gd name="connsiteX287" fmla="*/ 9650339 w 16881346"/>
              <a:gd name="connsiteY287" fmla="*/ 261060 h 270646"/>
              <a:gd name="connsiteX288" fmla="*/ 9688293 w 16881346"/>
              <a:gd name="connsiteY288" fmla="*/ 243840 h 270646"/>
              <a:gd name="connsiteX289" fmla="*/ 9707944 w 16881346"/>
              <a:gd name="connsiteY289" fmla="*/ 248292 h 270646"/>
              <a:gd name="connsiteX290" fmla="*/ 9725206 w 16881346"/>
              <a:gd name="connsiteY290" fmla="*/ 260334 h 270646"/>
              <a:gd name="connsiteX291" fmla="*/ 9721504 w 16881346"/>
              <a:gd name="connsiteY291" fmla="*/ 219127 h 270646"/>
              <a:gd name="connsiteX292" fmla="*/ 9819011 w 16881346"/>
              <a:gd name="connsiteY292" fmla="*/ 0 h 270646"/>
              <a:gd name="connsiteX293" fmla="*/ 9916519 w 16881346"/>
              <a:gd name="connsiteY293" fmla="*/ 219127 h 270646"/>
              <a:gd name="connsiteX294" fmla="*/ 9911891 w 16881346"/>
              <a:gd name="connsiteY294" fmla="*/ 270645 h 270646"/>
              <a:gd name="connsiteX295" fmla="*/ 9918217 w 16881346"/>
              <a:gd name="connsiteY295" fmla="*/ 261060 h 270646"/>
              <a:gd name="connsiteX296" fmla="*/ 9956171 w 16881346"/>
              <a:gd name="connsiteY296" fmla="*/ 243840 h 270646"/>
              <a:gd name="connsiteX297" fmla="*/ 9975822 w 16881346"/>
              <a:gd name="connsiteY297" fmla="*/ 248292 h 270646"/>
              <a:gd name="connsiteX298" fmla="*/ 9993083 w 16881346"/>
              <a:gd name="connsiteY298" fmla="*/ 260333 h 270646"/>
              <a:gd name="connsiteX299" fmla="*/ 9989381 w 16881346"/>
              <a:gd name="connsiteY299" fmla="*/ 219127 h 270646"/>
              <a:gd name="connsiteX300" fmla="*/ 10086888 w 16881346"/>
              <a:gd name="connsiteY300" fmla="*/ 0 h 270646"/>
              <a:gd name="connsiteX301" fmla="*/ 10184397 w 16881346"/>
              <a:gd name="connsiteY301" fmla="*/ 219127 h 270646"/>
              <a:gd name="connsiteX302" fmla="*/ 10179769 w 16881346"/>
              <a:gd name="connsiteY302" fmla="*/ 270644 h 270646"/>
              <a:gd name="connsiteX303" fmla="*/ 10186094 w 16881346"/>
              <a:gd name="connsiteY303" fmla="*/ 261060 h 270646"/>
              <a:gd name="connsiteX304" fmla="*/ 10224048 w 16881346"/>
              <a:gd name="connsiteY304" fmla="*/ 243840 h 270646"/>
              <a:gd name="connsiteX305" fmla="*/ 10243700 w 16881346"/>
              <a:gd name="connsiteY305" fmla="*/ 248292 h 270646"/>
              <a:gd name="connsiteX306" fmla="*/ 10260961 w 16881346"/>
              <a:gd name="connsiteY306" fmla="*/ 260333 h 270646"/>
              <a:gd name="connsiteX307" fmla="*/ 10257259 w 16881346"/>
              <a:gd name="connsiteY307" fmla="*/ 219127 h 270646"/>
              <a:gd name="connsiteX308" fmla="*/ 10354767 w 16881346"/>
              <a:gd name="connsiteY308" fmla="*/ 0 h 270646"/>
              <a:gd name="connsiteX309" fmla="*/ 10452275 w 16881346"/>
              <a:gd name="connsiteY309" fmla="*/ 219127 h 270646"/>
              <a:gd name="connsiteX310" fmla="*/ 10447647 w 16881346"/>
              <a:gd name="connsiteY310" fmla="*/ 270645 h 270646"/>
              <a:gd name="connsiteX311" fmla="*/ 10453973 w 16881346"/>
              <a:gd name="connsiteY311" fmla="*/ 261060 h 270646"/>
              <a:gd name="connsiteX312" fmla="*/ 10491927 w 16881346"/>
              <a:gd name="connsiteY312" fmla="*/ 243840 h 270646"/>
              <a:gd name="connsiteX313" fmla="*/ 10511578 w 16881346"/>
              <a:gd name="connsiteY313" fmla="*/ 248292 h 270646"/>
              <a:gd name="connsiteX314" fmla="*/ 10528840 w 16881346"/>
              <a:gd name="connsiteY314" fmla="*/ 260334 h 270646"/>
              <a:gd name="connsiteX315" fmla="*/ 10525138 w 16881346"/>
              <a:gd name="connsiteY315" fmla="*/ 219127 h 270646"/>
              <a:gd name="connsiteX316" fmla="*/ 10622646 w 16881346"/>
              <a:gd name="connsiteY316" fmla="*/ 0 h 270646"/>
              <a:gd name="connsiteX317" fmla="*/ 10720153 w 16881346"/>
              <a:gd name="connsiteY317" fmla="*/ 219127 h 270646"/>
              <a:gd name="connsiteX318" fmla="*/ 10715525 w 16881346"/>
              <a:gd name="connsiteY318" fmla="*/ 270646 h 270646"/>
              <a:gd name="connsiteX319" fmla="*/ 10721852 w 16881346"/>
              <a:gd name="connsiteY319" fmla="*/ 261060 h 270646"/>
              <a:gd name="connsiteX320" fmla="*/ 10759806 w 16881346"/>
              <a:gd name="connsiteY320" fmla="*/ 243840 h 270646"/>
              <a:gd name="connsiteX321" fmla="*/ 10779457 w 16881346"/>
              <a:gd name="connsiteY321" fmla="*/ 248292 h 270646"/>
              <a:gd name="connsiteX322" fmla="*/ 10796718 w 16881346"/>
              <a:gd name="connsiteY322" fmla="*/ 260333 h 270646"/>
              <a:gd name="connsiteX323" fmla="*/ 10793016 w 16881346"/>
              <a:gd name="connsiteY323" fmla="*/ 219127 h 270646"/>
              <a:gd name="connsiteX324" fmla="*/ 10890524 w 16881346"/>
              <a:gd name="connsiteY324" fmla="*/ 0 h 270646"/>
              <a:gd name="connsiteX325" fmla="*/ 10988033 w 16881346"/>
              <a:gd name="connsiteY325" fmla="*/ 219127 h 270646"/>
              <a:gd name="connsiteX326" fmla="*/ 10983405 w 16881346"/>
              <a:gd name="connsiteY326" fmla="*/ 270643 h 270646"/>
              <a:gd name="connsiteX327" fmla="*/ 10989730 w 16881346"/>
              <a:gd name="connsiteY327" fmla="*/ 261060 h 270646"/>
              <a:gd name="connsiteX328" fmla="*/ 11027684 w 16881346"/>
              <a:gd name="connsiteY328" fmla="*/ 243840 h 270646"/>
              <a:gd name="connsiteX329" fmla="*/ 11047335 w 16881346"/>
              <a:gd name="connsiteY329" fmla="*/ 248292 h 270646"/>
              <a:gd name="connsiteX330" fmla="*/ 11064596 w 16881346"/>
              <a:gd name="connsiteY330" fmla="*/ 260333 h 270646"/>
              <a:gd name="connsiteX331" fmla="*/ 11060894 w 16881346"/>
              <a:gd name="connsiteY331" fmla="*/ 219127 h 270646"/>
              <a:gd name="connsiteX332" fmla="*/ 11158403 w 16881346"/>
              <a:gd name="connsiteY332" fmla="*/ 0 h 270646"/>
              <a:gd name="connsiteX333" fmla="*/ 11255910 w 16881346"/>
              <a:gd name="connsiteY333" fmla="*/ 219127 h 270646"/>
              <a:gd name="connsiteX334" fmla="*/ 11251282 w 16881346"/>
              <a:gd name="connsiteY334" fmla="*/ 270646 h 270646"/>
              <a:gd name="connsiteX335" fmla="*/ 11257608 w 16881346"/>
              <a:gd name="connsiteY335" fmla="*/ 261060 h 270646"/>
              <a:gd name="connsiteX336" fmla="*/ 11295563 w 16881346"/>
              <a:gd name="connsiteY336" fmla="*/ 243840 h 270646"/>
              <a:gd name="connsiteX337" fmla="*/ 11315214 w 16881346"/>
              <a:gd name="connsiteY337" fmla="*/ 248292 h 270646"/>
              <a:gd name="connsiteX338" fmla="*/ 11332475 w 16881346"/>
              <a:gd name="connsiteY338" fmla="*/ 260334 h 270646"/>
              <a:gd name="connsiteX339" fmla="*/ 11328773 w 16881346"/>
              <a:gd name="connsiteY339" fmla="*/ 219127 h 270646"/>
              <a:gd name="connsiteX340" fmla="*/ 11426281 w 16881346"/>
              <a:gd name="connsiteY340" fmla="*/ 0 h 270646"/>
              <a:gd name="connsiteX341" fmla="*/ 11523789 w 16881346"/>
              <a:gd name="connsiteY341" fmla="*/ 219127 h 270646"/>
              <a:gd name="connsiteX342" fmla="*/ 11519161 w 16881346"/>
              <a:gd name="connsiteY342" fmla="*/ 270645 h 270646"/>
              <a:gd name="connsiteX343" fmla="*/ 11525487 w 16881346"/>
              <a:gd name="connsiteY343" fmla="*/ 261060 h 270646"/>
              <a:gd name="connsiteX344" fmla="*/ 11563441 w 16881346"/>
              <a:gd name="connsiteY344" fmla="*/ 243840 h 270646"/>
              <a:gd name="connsiteX345" fmla="*/ 11583092 w 16881346"/>
              <a:gd name="connsiteY345" fmla="*/ 248292 h 270646"/>
              <a:gd name="connsiteX346" fmla="*/ 11600353 w 16881346"/>
              <a:gd name="connsiteY346" fmla="*/ 260333 h 270646"/>
              <a:gd name="connsiteX347" fmla="*/ 11596651 w 16881346"/>
              <a:gd name="connsiteY347" fmla="*/ 219127 h 270646"/>
              <a:gd name="connsiteX348" fmla="*/ 11694159 w 16881346"/>
              <a:gd name="connsiteY348" fmla="*/ 0 h 270646"/>
              <a:gd name="connsiteX349" fmla="*/ 11791667 w 16881346"/>
              <a:gd name="connsiteY349" fmla="*/ 219127 h 270646"/>
              <a:gd name="connsiteX350" fmla="*/ 11787039 w 16881346"/>
              <a:gd name="connsiteY350" fmla="*/ 270645 h 270646"/>
              <a:gd name="connsiteX351" fmla="*/ 11793365 w 16881346"/>
              <a:gd name="connsiteY351" fmla="*/ 261060 h 270646"/>
              <a:gd name="connsiteX352" fmla="*/ 11831319 w 16881346"/>
              <a:gd name="connsiteY352" fmla="*/ 243840 h 270646"/>
              <a:gd name="connsiteX353" fmla="*/ 11850970 w 16881346"/>
              <a:gd name="connsiteY353" fmla="*/ 248292 h 270646"/>
              <a:gd name="connsiteX354" fmla="*/ 11868230 w 16881346"/>
              <a:gd name="connsiteY354" fmla="*/ 260332 h 270646"/>
              <a:gd name="connsiteX355" fmla="*/ 11864528 w 16881346"/>
              <a:gd name="connsiteY355" fmla="*/ 219127 h 270646"/>
              <a:gd name="connsiteX356" fmla="*/ 11962036 w 16881346"/>
              <a:gd name="connsiteY356" fmla="*/ 0 h 270646"/>
              <a:gd name="connsiteX357" fmla="*/ 12059544 w 16881346"/>
              <a:gd name="connsiteY357" fmla="*/ 219127 h 270646"/>
              <a:gd name="connsiteX358" fmla="*/ 12054916 w 16881346"/>
              <a:gd name="connsiteY358" fmla="*/ 270645 h 270646"/>
              <a:gd name="connsiteX359" fmla="*/ 12061242 w 16881346"/>
              <a:gd name="connsiteY359" fmla="*/ 261060 h 270646"/>
              <a:gd name="connsiteX360" fmla="*/ 12099196 w 16881346"/>
              <a:gd name="connsiteY360" fmla="*/ 243840 h 270646"/>
              <a:gd name="connsiteX361" fmla="*/ 12118848 w 16881346"/>
              <a:gd name="connsiteY361" fmla="*/ 248292 h 270646"/>
              <a:gd name="connsiteX362" fmla="*/ 12136108 w 16881346"/>
              <a:gd name="connsiteY362" fmla="*/ 260333 h 270646"/>
              <a:gd name="connsiteX363" fmla="*/ 12132406 w 16881346"/>
              <a:gd name="connsiteY363" fmla="*/ 219127 h 270646"/>
              <a:gd name="connsiteX364" fmla="*/ 12229914 w 16881346"/>
              <a:gd name="connsiteY364" fmla="*/ 0 h 270646"/>
              <a:gd name="connsiteX365" fmla="*/ 12327422 w 16881346"/>
              <a:gd name="connsiteY365" fmla="*/ 219127 h 270646"/>
              <a:gd name="connsiteX366" fmla="*/ 12322794 w 16881346"/>
              <a:gd name="connsiteY366" fmla="*/ 270645 h 270646"/>
              <a:gd name="connsiteX367" fmla="*/ 12329120 w 16881346"/>
              <a:gd name="connsiteY367" fmla="*/ 261060 h 270646"/>
              <a:gd name="connsiteX368" fmla="*/ 12367074 w 16881346"/>
              <a:gd name="connsiteY368" fmla="*/ 243840 h 270646"/>
              <a:gd name="connsiteX369" fmla="*/ 12386726 w 16881346"/>
              <a:gd name="connsiteY369" fmla="*/ 248292 h 270646"/>
              <a:gd name="connsiteX370" fmla="*/ 12403987 w 16881346"/>
              <a:gd name="connsiteY370" fmla="*/ 260334 h 270646"/>
              <a:gd name="connsiteX371" fmla="*/ 12400285 w 16881346"/>
              <a:gd name="connsiteY371" fmla="*/ 219127 h 270646"/>
              <a:gd name="connsiteX372" fmla="*/ 12497793 w 16881346"/>
              <a:gd name="connsiteY372" fmla="*/ 0 h 270646"/>
              <a:gd name="connsiteX373" fmla="*/ 12595301 w 16881346"/>
              <a:gd name="connsiteY373" fmla="*/ 219127 h 270646"/>
              <a:gd name="connsiteX374" fmla="*/ 12590673 w 16881346"/>
              <a:gd name="connsiteY374" fmla="*/ 270645 h 270646"/>
              <a:gd name="connsiteX375" fmla="*/ 12596999 w 16881346"/>
              <a:gd name="connsiteY375" fmla="*/ 261060 h 270646"/>
              <a:gd name="connsiteX376" fmla="*/ 12634953 w 16881346"/>
              <a:gd name="connsiteY376" fmla="*/ 243840 h 270646"/>
              <a:gd name="connsiteX377" fmla="*/ 12654605 w 16881346"/>
              <a:gd name="connsiteY377" fmla="*/ 248292 h 270646"/>
              <a:gd name="connsiteX378" fmla="*/ 12671865 w 16881346"/>
              <a:gd name="connsiteY378" fmla="*/ 260333 h 270646"/>
              <a:gd name="connsiteX379" fmla="*/ 12668163 w 16881346"/>
              <a:gd name="connsiteY379" fmla="*/ 219127 h 270646"/>
              <a:gd name="connsiteX380" fmla="*/ 12765671 w 16881346"/>
              <a:gd name="connsiteY380" fmla="*/ 0 h 270646"/>
              <a:gd name="connsiteX381" fmla="*/ 12863179 w 16881346"/>
              <a:gd name="connsiteY381" fmla="*/ 219127 h 270646"/>
              <a:gd name="connsiteX382" fmla="*/ 12858551 w 16881346"/>
              <a:gd name="connsiteY382" fmla="*/ 270645 h 270646"/>
              <a:gd name="connsiteX383" fmla="*/ 12864877 w 16881346"/>
              <a:gd name="connsiteY383" fmla="*/ 261060 h 270646"/>
              <a:gd name="connsiteX384" fmla="*/ 12902831 w 16881346"/>
              <a:gd name="connsiteY384" fmla="*/ 243840 h 270646"/>
              <a:gd name="connsiteX385" fmla="*/ 12922482 w 16881346"/>
              <a:gd name="connsiteY385" fmla="*/ 248292 h 270646"/>
              <a:gd name="connsiteX386" fmla="*/ 12939743 w 16881346"/>
              <a:gd name="connsiteY386" fmla="*/ 260333 h 270646"/>
              <a:gd name="connsiteX387" fmla="*/ 12936041 w 16881346"/>
              <a:gd name="connsiteY387" fmla="*/ 219127 h 270646"/>
              <a:gd name="connsiteX388" fmla="*/ 13033549 w 16881346"/>
              <a:gd name="connsiteY388" fmla="*/ 0 h 270646"/>
              <a:gd name="connsiteX389" fmla="*/ 13131057 w 16881346"/>
              <a:gd name="connsiteY389" fmla="*/ 219127 h 270646"/>
              <a:gd name="connsiteX390" fmla="*/ 13126429 w 16881346"/>
              <a:gd name="connsiteY390" fmla="*/ 270645 h 270646"/>
              <a:gd name="connsiteX391" fmla="*/ 13132755 w 16881346"/>
              <a:gd name="connsiteY391" fmla="*/ 261060 h 270646"/>
              <a:gd name="connsiteX392" fmla="*/ 13170709 w 16881346"/>
              <a:gd name="connsiteY392" fmla="*/ 243840 h 270646"/>
              <a:gd name="connsiteX393" fmla="*/ 13190360 w 16881346"/>
              <a:gd name="connsiteY393" fmla="*/ 248292 h 270646"/>
              <a:gd name="connsiteX394" fmla="*/ 13207622 w 16881346"/>
              <a:gd name="connsiteY394" fmla="*/ 260334 h 270646"/>
              <a:gd name="connsiteX395" fmla="*/ 13203920 w 16881346"/>
              <a:gd name="connsiteY395" fmla="*/ 219127 h 270646"/>
              <a:gd name="connsiteX396" fmla="*/ 13301428 w 16881346"/>
              <a:gd name="connsiteY396" fmla="*/ 0 h 270646"/>
              <a:gd name="connsiteX397" fmla="*/ 13398936 w 16881346"/>
              <a:gd name="connsiteY397" fmla="*/ 219127 h 270646"/>
              <a:gd name="connsiteX398" fmla="*/ 13394308 w 16881346"/>
              <a:gd name="connsiteY398" fmla="*/ 270645 h 270646"/>
              <a:gd name="connsiteX399" fmla="*/ 13400634 w 16881346"/>
              <a:gd name="connsiteY399" fmla="*/ 261060 h 270646"/>
              <a:gd name="connsiteX400" fmla="*/ 13438588 w 16881346"/>
              <a:gd name="connsiteY400" fmla="*/ 243840 h 270646"/>
              <a:gd name="connsiteX401" fmla="*/ 13458239 w 16881346"/>
              <a:gd name="connsiteY401" fmla="*/ 248292 h 270646"/>
              <a:gd name="connsiteX402" fmla="*/ 13475500 w 16881346"/>
              <a:gd name="connsiteY402" fmla="*/ 260333 h 270646"/>
              <a:gd name="connsiteX403" fmla="*/ 13471798 w 16881346"/>
              <a:gd name="connsiteY403" fmla="*/ 219127 h 270646"/>
              <a:gd name="connsiteX404" fmla="*/ 13569306 w 16881346"/>
              <a:gd name="connsiteY404" fmla="*/ 0 h 270646"/>
              <a:gd name="connsiteX405" fmla="*/ 13666814 w 16881346"/>
              <a:gd name="connsiteY405" fmla="*/ 219127 h 270646"/>
              <a:gd name="connsiteX406" fmla="*/ 13662186 w 16881346"/>
              <a:gd name="connsiteY406" fmla="*/ 270645 h 270646"/>
              <a:gd name="connsiteX407" fmla="*/ 13668512 w 16881346"/>
              <a:gd name="connsiteY407" fmla="*/ 261060 h 270646"/>
              <a:gd name="connsiteX408" fmla="*/ 13706466 w 16881346"/>
              <a:gd name="connsiteY408" fmla="*/ 243840 h 270646"/>
              <a:gd name="connsiteX409" fmla="*/ 13726117 w 16881346"/>
              <a:gd name="connsiteY409" fmla="*/ 248292 h 270646"/>
              <a:gd name="connsiteX410" fmla="*/ 13743378 w 16881346"/>
              <a:gd name="connsiteY410" fmla="*/ 260333 h 270646"/>
              <a:gd name="connsiteX411" fmla="*/ 13739676 w 16881346"/>
              <a:gd name="connsiteY411" fmla="*/ 219127 h 270646"/>
              <a:gd name="connsiteX412" fmla="*/ 13837184 w 16881346"/>
              <a:gd name="connsiteY412" fmla="*/ 0 h 270646"/>
              <a:gd name="connsiteX413" fmla="*/ 13934692 w 16881346"/>
              <a:gd name="connsiteY413" fmla="*/ 219127 h 270646"/>
              <a:gd name="connsiteX414" fmla="*/ 13930064 w 16881346"/>
              <a:gd name="connsiteY414" fmla="*/ 270645 h 270646"/>
              <a:gd name="connsiteX415" fmla="*/ 13936390 w 16881346"/>
              <a:gd name="connsiteY415" fmla="*/ 261060 h 270646"/>
              <a:gd name="connsiteX416" fmla="*/ 13974344 w 16881346"/>
              <a:gd name="connsiteY416" fmla="*/ 243840 h 270646"/>
              <a:gd name="connsiteX417" fmla="*/ 13993995 w 16881346"/>
              <a:gd name="connsiteY417" fmla="*/ 248292 h 270646"/>
              <a:gd name="connsiteX418" fmla="*/ 14011257 w 16881346"/>
              <a:gd name="connsiteY418" fmla="*/ 260334 h 270646"/>
              <a:gd name="connsiteX419" fmla="*/ 14007555 w 16881346"/>
              <a:gd name="connsiteY419" fmla="*/ 219127 h 270646"/>
              <a:gd name="connsiteX420" fmla="*/ 14105063 w 16881346"/>
              <a:gd name="connsiteY420" fmla="*/ 0 h 270646"/>
              <a:gd name="connsiteX421" fmla="*/ 14202571 w 16881346"/>
              <a:gd name="connsiteY421" fmla="*/ 219127 h 270646"/>
              <a:gd name="connsiteX422" fmla="*/ 14197943 w 16881346"/>
              <a:gd name="connsiteY422" fmla="*/ 270645 h 270646"/>
              <a:gd name="connsiteX423" fmla="*/ 14204269 w 16881346"/>
              <a:gd name="connsiteY423" fmla="*/ 261060 h 270646"/>
              <a:gd name="connsiteX424" fmla="*/ 14242223 w 16881346"/>
              <a:gd name="connsiteY424" fmla="*/ 243840 h 270646"/>
              <a:gd name="connsiteX425" fmla="*/ 14261874 w 16881346"/>
              <a:gd name="connsiteY425" fmla="*/ 248292 h 270646"/>
              <a:gd name="connsiteX426" fmla="*/ 14279135 w 16881346"/>
              <a:gd name="connsiteY426" fmla="*/ 260333 h 270646"/>
              <a:gd name="connsiteX427" fmla="*/ 14275433 w 16881346"/>
              <a:gd name="connsiteY427" fmla="*/ 219127 h 270646"/>
              <a:gd name="connsiteX428" fmla="*/ 14372941 w 16881346"/>
              <a:gd name="connsiteY428" fmla="*/ 0 h 270646"/>
              <a:gd name="connsiteX429" fmla="*/ 14470449 w 16881346"/>
              <a:gd name="connsiteY429" fmla="*/ 219127 h 270646"/>
              <a:gd name="connsiteX430" fmla="*/ 14465821 w 16881346"/>
              <a:gd name="connsiteY430" fmla="*/ 270645 h 270646"/>
              <a:gd name="connsiteX431" fmla="*/ 14472147 w 16881346"/>
              <a:gd name="connsiteY431" fmla="*/ 261060 h 270646"/>
              <a:gd name="connsiteX432" fmla="*/ 14510101 w 16881346"/>
              <a:gd name="connsiteY432" fmla="*/ 243840 h 270646"/>
              <a:gd name="connsiteX433" fmla="*/ 14529752 w 16881346"/>
              <a:gd name="connsiteY433" fmla="*/ 248292 h 270646"/>
              <a:gd name="connsiteX434" fmla="*/ 14547013 w 16881346"/>
              <a:gd name="connsiteY434" fmla="*/ 260333 h 270646"/>
              <a:gd name="connsiteX435" fmla="*/ 14543311 w 16881346"/>
              <a:gd name="connsiteY435" fmla="*/ 219127 h 270646"/>
              <a:gd name="connsiteX436" fmla="*/ 14640819 w 16881346"/>
              <a:gd name="connsiteY436" fmla="*/ 0 h 270646"/>
              <a:gd name="connsiteX437" fmla="*/ 14738327 w 16881346"/>
              <a:gd name="connsiteY437" fmla="*/ 219127 h 270646"/>
              <a:gd name="connsiteX438" fmla="*/ 14733699 w 16881346"/>
              <a:gd name="connsiteY438" fmla="*/ 270645 h 270646"/>
              <a:gd name="connsiteX439" fmla="*/ 14740025 w 16881346"/>
              <a:gd name="connsiteY439" fmla="*/ 261060 h 270646"/>
              <a:gd name="connsiteX440" fmla="*/ 14777979 w 16881346"/>
              <a:gd name="connsiteY440" fmla="*/ 243840 h 270646"/>
              <a:gd name="connsiteX441" fmla="*/ 14797630 w 16881346"/>
              <a:gd name="connsiteY441" fmla="*/ 248292 h 270646"/>
              <a:gd name="connsiteX442" fmla="*/ 14814892 w 16881346"/>
              <a:gd name="connsiteY442" fmla="*/ 260334 h 270646"/>
              <a:gd name="connsiteX443" fmla="*/ 14811190 w 16881346"/>
              <a:gd name="connsiteY443" fmla="*/ 219127 h 270646"/>
              <a:gd name="connsiteX444" fmla="*/ 14908698 w 16881346"/>
              <a:gd name="connsiteY444" fmla="*/ 0 h 270646"/>
              <a:gd name="connsiteX445" fmla="*/ 15006206 w 16881346"/>
              <a:gd name="connsiteY445" fmla="*/ 219127 h 270646"/>
              <a:gd name="connsiteX446" fmla="*/ 15001578 w 16881346"/>
              <a:gd name="connsiteY446" fmla="*/ 270645 h 270646"/>
              <a:gd name="connsiteX447" fmla="*/ 15007904 w 16881346"/>
              <a:gd name="connsiteY447" fmla="*/ 261060 h 270646"/>
              <a:gd name="connsiteX448" fmla="*/ 15045858 w 16881346"/>
              <a:gd name="connsiteY448" fmla="*/ 243840 h 270646"/>
              <a:gd name="connsiteX449" fmla="*/ 15065509 w 16881346"/>
              <a:gd name="connsiteY449" fmla="*/ 248292 h 270646"/>
              <a:gd name="connsiteX450" fmla="*/ 15082770 w 16881346"/>
              <a:gd name="connsiteY450" fmla="*/ 260333 h 270646"/>
              <a:gd name="connsiteX451" fmla="*/ 15079068 w 16881346"/>
              <a:gd name="connsiteY451" fmla="*/ 219127 h 270646"/>
              <a:gd name="connsiteX452" fmla="*/ 15176576 w 16881346"/>
              <a:gd name="connsiteY452" fmla="*/ 0 h 270646"/>
              <a:gd name="connsiteX453" fmla="*/ 15274084 w 16881346"/>
              <a:gd name="connsiteY453" fmla="*/ 219127 h 270646"/>
              <a:gd name="connsiteX454" fmla="*/ 15269456 w 16881346"/>
              <a:gd name="connsiteY454" fmla="*/ 270645 h 270646"/>
              <a:gd name="connsiteX455" fmla="*/ 15275782 w 16881346"/>
              <a:gd name="connsiteY455" fmla="*/ 261060 h 270646"/>
              <a:gd name="connsiteX456" fmla="*/ 15313736 w 16881346"/>
              <a:gd name="connsiteY456" fmla="*/ 243840 h 270646"/>
              <a:gd name="connsiteX457" fmla="*/ 15333387 w 16881346"/>
              <a:gd name="connsiteY457" fmla="*/ 248292 h 270646"/>
              <a:gd name="connsiteX458" fmla="*/ 15350648 w 16881346"/>
              <a:gd name="connsiteY458" fmla="*/ 260333 h 270646"/>
              <a:gd name="connsiteX459" fmla="*/ 15346946 w 16881346"/>
              <a:gd name="connsiteY459" fmla="*/ 219127 h 270646"/>
              <a:gd name="connsiteX460" fmla="*/ 15444454 w 16881346"/>
              <a:gd name="connsiteY460" fmla="*/ 0 h 270646"/>
              <a:gd name="connsiteX461" fmla="*/ 15541962 w 16881346"/>
              <a:gd name="connsiteY461" fmla="*/ 219127 h 270646"/>
              <a:gd name="connsiteX462" fmla="*/ 15537334 w 16881346"/>
              <a:gd name="connsiteY462" fmla="*/ 270645 h 270646"/>
              <a:gd name="connsiteX463" fmla="*/ 15543660 w 16881346"/>
              <a:gd name="connsiteY463" fmla="*/ 261060 h 270646"/>
              <a:gd name="connsiteX464" fmla="*/ 15581614 w 16881346"/>
              <a:gd name="connsiteY464" fmla="*/ 243840 h 270646"/>
              <a:gd name="connsiteX465" fmla="*/ 15601265 w 16881346"/>
              <a:gd name="connsiteY465" fmla="*/ 248292 h 270646"/>
              <a:gd name="connsiteX466" fmla="*/ 15618527 w 16881346"/>
              <a:gd name="connsiteY466" fmla="*/ 260334 h 270646"/>
              <a:gd name="connsiteX467" fmla="*/ 15614825 w 16881346"/>
              <a:gd name="connsiteY467" fmla="*/ 219127 h 270646"/>
              <a:gd name="connsiteX468" fmla="*/ 15712333 w 16881346"/>
              <a:gd name="connsiteY468" fmla="*/ 0 h 270646"/>
              <a:gd name="connsiteX469" fmla="*/ 15809841 w 16881346"/>
              <a:gd name="connsiteY469" fmla="*/ 219127 h 270646"/>
              <a:gd name="connsiteX470" fmla="*/ 15805213 w 16881346"/>
              <a:gd name="connsiteY470" fmla="*/ 270645 h 270646"/>
              <a:gd name="connsiteX471" fmla="*/ 15811539 w 16881346"/>
              <a:gd name="connsiteY471" fmla="*/ 261060 h 270646"/>
              <a:gd name="connsiteX472" fmla="*/ 15849493 w 16881346"/>
              <a:gd name="connsiteY472" fmla="*/ 243840 h 270646"/>
              <a:gd name="connsiteX473" fmla="*/ 15869144 w 16881346"/>
              <a:gd name="connsiteY473" fmla="*/ 248292 h 270646"/>
              <a:gd name="connsiteX474" fmla="*/ 15886406 w 16881346"/>
              <a:gd name="connsiteY474" fmla="*/ 260333 h 270646"/>
              <a:gd name="connsiteX475" fmla="*/ 15882702 w 16881346"/>
              <a:gd name="connsiteY475" fmla="*/ 219127 h 270646"/>
              <a:gd name="connsiteX476" fmla="*/ 15980210 w 16881346"/>
              <a:gd name="connsiteY476" fmla="*/ 0 h 270646"/>
              <a:gd name="connsiteX477" fmla="*/ 16077718 w 16881346"/>
              <a:gd name="connsiteY477" fmla="*/ 219127 h 270646"/>
              <a:gd name="connsiteX478" fmla="*/ 16073090 w 16881346"/>
              <a:gd name="connsiteY478" fmla="*/ 270645 h 270646"/>
              <a:gd name="connsiteX479" fmla="*/ 16079418 w 16881346"/>
              <a:gd name="connsiteY479" fmla="*/ 261060 h 270646"/>
              <a:gd name="connsiteX480" fmla="*/ 16117370 w 16881346"/>
              <a:gd name="connsiteY480" fmla="*/ 243840 h 270646"/>
              <a:gd name="connsiteX481" fmla="*/ 16137022 w 16881346"/>
              <a:gd name="connsiteY481" fmla="*/ 248292 h 270646"/>
              <a:gd name="connsiteX482" fmla="*/ 16154282 w 16881346"/>
              <a:gd name="connsiteY482" fmla="*/ 260333 h 270646"/>
              <a:gd name="connsiteX483" fmla="*/ 16150582 w 16881346"/>
              <a:gd name="connsiteY483" fmla="*/ 219127 h 270646"/>
              <a:gd name="connsiteX484" fmla="*/ 16248090 w 16881346"/>
              <a:gd name="connsiteY484" fmla="*/ 0 h 270646"/>
              <a:gd name="connsiteX485" fmla="*/ 16345598 w 16881346"/>
              <a:gd name="connsiteY485" fmla="*/ 219127 h 270646"/>
              <a:gd name="connsiteX486" fmla="*/ 16340970 w 16881346"/>
              <a:gd name="connsiteY486" fmla="*/ 270645 h 270646"/>
              <a:gd name="connsiteX487" fmla="*/ 16347294 w 16881346"/>
              <a:gd name="connsiteY487" fmla="*/ 261060 h 270646"/>
              <a:gd name="connsiteX488" fmla="*/ 16385250 w 16881346"/>
              <a:gd name="connsiteY488" fmla="*/ 243840 h 270646"/>
              <a:gd name="connsiteX489" fmla="*/ 16404900 w 16881346"/>
              <a:gd name="connsiteY489" fmla="*/ 248292 h 270646"/>
              <a:gd name="connsiteX490" fmla="*/ 16422162 w 16881346"/>
              <a:gd name="connsiteY490" fmla="*/ 260334 h 270646"/>
              <a:gd name="connsiteX491" fmla="*/ 16418460 w 16881346"/>
              <a:gd name="connsiteY491" fmla="*/ 219127 h 270646"/>
              <a:gd name="connsiteX492" fmla="*/ 16515968 w 16881346"/>
              <a:gd name="connsiteY492" fmla="*/ 0 h 270646"/>
              <a:gd name="connsiteX493" fmla="*/ 16613476 w 16881346"/>
              <a:gd name="connsiteY493" fmla="*/ 219127 h 270646"/>
              <a:gd name="connsiteX494" fmla="*/ 16608848 w 16881346"/>
              <a:gd name="connsiteY494" fmla="*/ 270645 h 270646"/>
              <a:gd name="connsiteX495" fmla="*/ 16615174 w 16881346"/>
              <a:gd name="connsiteY495" fmla="*/ 261060 h 270646"/>
              <a:gd name="connsiteX496" fmla="*/ 16653128 w 16881346"/>
              <a:gd name="connsiteY496" fmla="*/ 243840 h 270646"/>
              <a:gd name="connsiteX497" fmla="*/ 16672778 w 16881346"/>
              <a:gd name="connsiteY497" fmla="*/ 248292 h 270646"/>
              <a:gd name="connsiteX498" fmla="*/ 16690030 w 16881346"/>
              <a:gd name="connsiteY498" fmla="*/ 260327 h 270646"/>
              <a:gd name="connsiteX499" fmla="*/ 16686330 w 16881346"/>
              <a:gd name="connsiteY499" fmla="*/ 219127 h 270646"/>
              <a:gd name="connsiteX500" fmla="*/ 16783838 w 16881346"/>
              <a:gd name="connsiteY500" fmla="*/ 0 h 270646"/>
              <a:gd name="connsiteX501" fmla="*/ 16881346 w 16881346"/>
              <a:gd name="connsiteY501" fmla="*/ 219127 h 270646"/>
              <a:gd name="connsiteX502" fmla="*/ 16876718 w 16881346"/>
              <a:gd name="connsiteY502" fmla="*/ 270645 h 270646"/>
              <a:gd name="connsiteX0" fmla="*/ 0 w 16881346"/>
              <a:gd name="connsiteY0" fmla="*/ 270645 h 270646"/>
              <a:gd name="connsiteX1" fmla="*/ 81192 w 16881346"/>
              <a:gd name="connsiteY1" fmla="*/ 260333 h 270646"/>
              <a:gd name="connsiteX2" fmla="*/ 77490 w 16881346"/>
              <a:gd name="connsiteY2" fmla="*/ 219127 h 270646"/>
              <a:gd name="connsiteX3" fmla="*/ 174998 w 16881346"/>
              <a:gd name="connsiteY3" fmla="*/ 0 h 270646"/>
              <a:gd name="connsiteX4" fmla="*/ 272506 w 16881346"/>
              <a:gd name="connsiteY4" fmla="*/ 219127 h 270646"/>
              <a:gd name="connsiteX5" fmla="*/ 267878 w 16881346"/>
              <a:gd name="connsiteY5" fmla="*/ 270645 h 270646"/>
              <a:gd name="connsiteX6" fmla="*/ 274204 w 16881346"/>
              <a:gd name="connsiteY6" fmla="*/ 261060 h 270646"/>
              <a:gd name="connsiteX7" fmla="*/ 312158 w 16881346"/>
              <a:gd name="connsiteY7" fmla="*/ 243840 h 270646"/>
              <a:gd name="connsiteX8" fmla="*/ 331809 w 16881346"/>
              <a:gd name="connsiteY8" fmla="*/ 248292 h 270646"/>
              <a:gd name="connsiteX9" fmla="*/ 349071 w 16881346"/>
              <a:gd name="connsiteY9" fmla="*/ 260334 h 270646"/>
              <a:gd name="connsiteX10" fmla="*/ 345369 w 16881346"/>
              <a:gd name="connsiteY10" fmla="*/ 219127 h 270646"/>
              <a:gd name="connsiteX11" fmla="*/ 442877 w 16881346"/>
              <a:gd name="connsiteY11" fmla="*/ 0 h 270646"/>
              <a:gd name="connsiteX12" fmla="*/ 540385 w 16881346"/>
              <a:gd name="connsiteY12" fmla="*/ 219127 h 270646"/>
              <a:gd name="connsiteX13" fmla="*/ 535757 w 16881346"/>
              <a:gd name="connsiteY13" fmla="*/ 270645 h 270646"/>
              <a:gd name="connsiteX14" fmla="*/ 542083 w 16881346"/>
              <a:gd name="connsiteY14" fmla="*/ 261060 h 270646"/>
              <a:gd name="connsiteX15" fmla="*/ 580037 w 16881346"/>
              <a:gd name="connsiteY15" fmla="*/ 243840 h 270646"/>
              <a:gd name="connsiteX16" fmla="*/ 599688 w 16881346"/>
              <a:gd name="connsiteY16" fmla="*/ 248292 h 270646"/>
              <a:gd name="connsiteX17" fmla="*/ 616949 w 16881346"/>
              <a:gd name="connsiteY17" fmla="*/ 260333 h 270646"/>
              <a:gd name="connsiteX18" fmla="*/ 613247 w 16881346"/>
              <a:gd name="connsiteY18" fmla="*/ 219127 h 270646"/>
              <a:gd name="connsiteX19" fmla="*/ 710755 w 16881346"/>
              <a:gd name="connsiteY19" fmla="*/ 0 h 270646"/>
              <a:gd name="connsiteX20" fmla="*/ 808263 w 16881346"/>
              <a:gd name="connsiteY20" fmla="*/ 219127 h 270646"/>
              <a:gd name="connsiteX21" fmla="*/ 803635 w 16881346"/>
              <a:gd name="connsiteY21" fmla="*/ 270645 h 270646"/>
              <a:gd name="connsiteX22" fmla="*/ 809961 w 16881346"/>
              <a:gd name="connsiteY22" fmla="*/ 261060 h 270646"/>
              <a:gd name="connsiteX23" fmla="*/ 847915 w 16881346"/>
              <a:gd name="connsiteY23" fmla="*/ 243840 h 270646"/>
              <a:gd name="connsiteX24" fmla="*/ 867566 w 16881346"/>
              <a:gd name="connsiteY24" fmla="*/ 248292 h 270646"/>
              <a:gd name="connsiteX25" fmla="*/ 884827 w 16881346"/>
              <a:gd name="connsiteY25" fmla="*/ 260333 h 270646"/>
              <a:gd name="connsiteX26" fmla="*/ 881125 w 16881346"/>
              <a:gd name="connsiteY26" fmla="*/ 219127 h 270646"/>
              <a:gd name="connsiteX27" fmla="*/ 978633 w 16881346"/>
              <a:gd name="connsiteY27" fmla="*/ 0 h 270646"/>
              <a:gd name="connsiteX28" fmla="*/ 1076141 w 16881346"/>
              <a:gd name="connsiteY28" fmla="*/ 219127 h 270646"/>
              <a:gd name="connsiteX29" fmla="*/ 1071513 w 16881346"/>
              <a:gd name="connsiteY29" fmla="*/ 270645 h 270646"/>
              <a:gd name="connsiteX30" fmla="*/ 1077839 w 16881346"/>
              <a:gd name="connsiteY30" fmla="*/ 261060 h 270646"/>
              <a:gd name="connsiteX31" fmla="*/ 1115793 w 16881346"/>
              <a:gd name="connsiteY31" fmla="*/ 243840 h 270646"/>
              <a:gd name="connsiteX32" fmla="*/ 1135444 w 16881346"/>
              <a:gd name="connsiteY32" fmla="*/ 248292 h 270646"/>
              <a:gd name="connsiteX33" fmla="*/ 1152706 w 16881346"/>
              <a:gd name="connsiteY33" fmla="*/ 260334 h 270646"/>
              <a:gd name="connsiteX34" fmla="*/ 1149004 w 16881346"/>
              <a:gd name="connsiteY34" fmla="*/ 219127 h 270646"/>
              <a:gd name="connsiteX35" fmla="*/ 1246512 w 16881346"/>
              <a:gd name="connsiteY35" fmla="*/ 0 h 270646"/>
              <a:gd name="connsiteX36" fmla="*/ 1344019 w 16881346"/>
              <a:gd name="connsiteY36" fmla="*/ 219127 h 270646"/>
              <a:gd name="connsiteX37" fmla="*/ 1339391 w 16881346"/>
              <a:gd name="connsiteY37" fmla="*/ 270645 h 270646"/>
              <a:gd name="connsiteX38" fmla="*/ 1345717 w 16881346"/>
              <a:gd name="connsiteY38" fmla="*/ 261060 h 270646"/>
              <a:gd name="connsiteX39" fmla="*/ 1383671 w 16881346"/>
              <a:gd name="connsiteY39" fmla="*/ 243840 h 270646"/>
              <a:gd name="connsiteX40" fmla="*/ 1403322 w 16881346"/>
              <a:gd name="connsiteY40" fmla="*/ 248292 h 270646"/>
              <a:gd name="connsiteX41" fmla="*/ 1420584 w 16881346"/>
              <a:gd name="connsiteY41" fmla="*/ 260333 h 270646"/>
              <a:gd name="connsiteX42" fmla="*/ 1416881 w 16881346"/>
              <a:gd name="connsiteY42" fmla="*/ 219127 h 270646"/>
              <a:gd name="connsiteX43" fmla="*/ 1514388 w 16881346"/>
              <a:gd name="connsiteY43" fmla="*/ 0 h 270646"/>
              <a:gd name="connsiteX44" fmla="*/ 1611897 w 16881346"/>
              <a:gd name="connsiteY44" fmla="*/ 219127 h 270646"/>
              <a:gd name="connsiteX45" fmla="*/ 1607270 w 16881346"/>
              <a:gd name="connsiteY45" fmla="*/ 270644 h 270646"/>
              <a:gd name="connsiteX46" fmla="*/ 1613594 w 16881346"/>
              <a:gd name="connsiteY46" fmla="*/ 261060 h 270646"/>
              <a:gd name="connsiteX47" fmla="*/ 1651548 w 16881346"/>
              <a:gd name="connsiteY47" fmla="*/ 243840 h 270646"/>
              <a:gd name="connsiteX48" fmla="*/ 1671200 w 16881346"/>
              <a:gd name="connsiteY48" fmla="*/ 248292 h 270646"/>
              <a:gd name="connsiteX49" fmla="*/ 1688461 w 16881346"/>
              <a:gd name="connsiteY49" fmla="*/ 260333 h 270646"/>
              <a:gd name="connsiteX50" fmla="*/ 1684760 w 16881346"/>
              <a:gd name="connsiteY50" fmla="*/ 219127 h 270646"/>
              <a:gd name="connsiteX51" fmla="*/ 1782268 w 16881346"/>
              <a:gd name="connsiteY51" fmla="*/ 0 h 270646"/>
              <a:gd name="connsiteX52" fmla="*/ 1879775 w 16881346"/>
              <a:gd name="connsiteY52" fmla="*/ 219127 h 270646"/>
              <a:gd name="connsiteX53" fmla="*/ 1875147 w 16881346"/>
              <a:gd name="connsiteY53" fmla="*/ 270645 h 270646"/>
              <a:gd name="connsiteX54" fmla="*/ 1881473 w 16881346"/>
              <a:gd name="connsiteY54" fmla="*/ 261060 h 270646"/>
              <a:gd name="connsiteX55" fmla="*/ 1919427 w 16881346"/>
              <a:gd name="connsiteY55" fmla="*/ 243840 h 270646"/>
              <a:gd name="connsiteX56" fmla="*/ 1939078 w 16881346"/>
              <a:gd name="connsiteY56" fmla="*/ 248292 h 270646"/>
              <a:gd name="connsiteX57" fmla="*/ 1956341 w 16881346"/>
              <a:gd name="connsiteY57" fmla="*/ 260334 h 270646"/>
              <a:gd name="connsiteX58" fmla="*/ 1952638 w 16881346"/>
              <a:gd name="connsiteY58" fmla="*/ 219127 h 270646"/>
              <a:gd name="connsiteX59" fmla="*/ 2050146 w 16881346"/>
              <a:gd name="connsiteY59" fmla="*/ 0 h 270646"/>
              <a:gd name="connsiteX60" fmla="*/ 2147653 w 16881346"/>
              <a:gd name="connsiteY60" fmla="*/ 219127 h 270646"/>
              <a:gd name="connsiteX61" fmla="*/ 2143026 w 16881346"/>
              <a:gd name="connsiteY61" fmla="*/ 270646 h 270646"/>
              <a:gd name="connsiteX62" fmla="*/ 2149353 w 16881346"/>
              <a:gd name="connsiteY62" fmla="*/ 261060 h 270646"/>
              <a:gd name="connsiteX63" fmla="*/ 2187306 w 16881346"/>
              <a:gd name="connsiteY63" fmla="*/ 243840 h 270646"/>
              <a:gd name="connsiteX64" fmla="*/ 2206958 w 16881346"/>
              <a:gd name="connsiteY64" fmla="*/ 248292 h 270646"/>
              <a:gd name="connsiteX65" fmla="*/ 2224218 w 16881346"/>
              <a:gd name="connsiteY65" fmla="*/ 260333 h 270646"/>
              <a:gd name="connsiteX66" fmla="*/ 2220517 w 16881346"/>
              <a:gd name="connsiteY66" fmla="*/ 219127 h 270646"/>
              <a:gd name="connsiteX67" fmla="*/ 2318025 w 16881346"/>
              <a:gd name="connsiteY67" fmla="*/ 0 h 270646"/>
              <a:gd name="connsiteX68" fmla="*/ 2415533 w 16881346"/>
              <a:gd name="connsiteY68" fmla="*/ 219127 h 270646"/>
              <a:gd name="connsiteX69" fmla="*/ 2410905 w 16881346"/>
              <a:gd name="connsiteY69" fmla="*/ 270643 h 270646"/>
              <a:gd name="connsiteX70" fmla="*/ 2417230 w 16881346"/>
              <a:gd name="connsiteY70" fmla="*/ 261060 h 270646"/>
              <a:gd name="connsiteX71" fmla="*/ 2455184 w 16881346"/>
              <a:gd name="connsiteY71" fmla="*/ 243840 h 270646"/>
              <a:gd name="connsiteX72" fmla="*/ 2474835 w 16881346"/>
              <a:gd name="connsiteY72" fmla="*/ 248292 h 270646"/>
              <a:gd name="connsiteX73" fmla="*/ 2492096 w 16881346"/>
              <a:gd name="connsiteY73" fmla="*/ 260333 h 270646"/>
              <a:gd name="connsiteX74" fmla="*/ 2488394 w 16881346"/>
              <a:gd name="connsiteY74" fmla="*/ 219127 h 270646"/>
              <a:gd name="connsiteX75" fmla="*/ 2585904 w 16881346"/>
              <a:gd name="connsiteY75" fmla="*/ 0 h 270646"/>
              <a:gd name="connsiteX76" fmla="*/ 2683410 w 16881346"/>
              <a:gd name="connsiteY76" fmla="*/ 219127 h 270646"/>
              <a:gd name="connsiteX77" fmla="*/ 2678783 w 16881346"/>
              <a:gd name="connsiteY77" fmla="*/ 270646 h 270646"/>
              <a:gd name="connsiteX78" fmla="*/ 2685108 w 16881346"/>
              <a:gd name="connsiteY78" fmla="*/ 261060 h 270646"/>
              <a:gd name="connsiteX79" fmla="*/ 2723063 w 16881346"/>
              <a:gd name="connsiteY79" fmla="*/ 243840 h 270646"/>
              <a:gd name="connsiteX80" fmla="*/ 2742715 w 16881346"/>
              <a:gd name="connsiteY80" fmla="*/ 248292 h 270646"/>
              <a:gd name="connsiteX81" fmla="*/ 2759975 w 16881346"/>
              <a:gd name="connsiteY81" fmla="*/ 260334 h 270646"/>
              <a:gd name="connsiteX82" fmla="*/ 2756274 w 16881346"/>
              <a:gd name="connsiteY82" fmla="*/ 219127 h 270646"/>
              <a:gd name="connsiteX83" fmla="*/ 2853781 w 16881346"/>
              <a:gd name="connsiteY83" fmla="*/ 0 h 270646"/>
              <a:gd name="connsiteX84" fmla="*/ 2951289 w 16881346"/>
              <a:gd name="connsiteY84" fmla="*/ 219127 h 270646"/>
              <a:gd name="connsiteX85" fmla="*/ 2946661 w 16881346"/>
              <a:gd name="connsiteY85" fmla="*/ 270645 h 270646"/>
              <a:gd name="connsiteX86" fmla="*/ 2952987 w 16881346"/>
              <a:gd name="connsiteY86" fmla="*/ 261060 h 270646"/>
              <a:gd name="connsiteX87" fmla="*/ 2990941 w 16881346"/>
              <a:gd name="connsiteY87" fmla="*/ 243840 h 270646"/>
              <a:gd name="connsiteX88" fmla="*/ 3010592 w 16881346"/>
              <a:gd name="connsiteY88" fmla="*/ 248292 h 270646"/>
              <a:gd name="connsiteX89" fmla="*/ 3027853 w 16881346"/>
              <a:gd name="connsiteY89" fmla="*/ 260333 h 270646"/>
              <a:gd name="connsiteX90" fmla="*/ 3024151 w 16881346"/>
              <a:gd name="connsiteY90" fmla="*/ 219127 h 270646"/>
              <a:gd name="connsiteX91" fmla="*/ 3121659 w 16881346"/>
              <a:gd name="connsiteY91" fmla="*/ 0 h 270646"/>
              <a:gd name="connsiteX92" fmla="*/ 3219167 w 16881346"/>
              <a:gd name="connsiteY92" fmla="*/ 219127 h 270646"/>
              <a:gd name="connsiteX93" fmla="*/ 3214540 w 16881346"/>
              <a:gd name="connsiteY93" fmla="*/ 270645 h 270646"/>
              <a:gd name="connsiteX94" fmla="*/ 3220865 w 16881346"/>
              <a:gd name="connsiteY94" fmla="*/ 261060 h 270646"/>
              <a:gd name="connsiteX95" fmla="*/ 3258819 w 16881346"/>
              <a:gd name="connsiteY95" fmla="*/ 243840 h 270646"/>
              <a:gd name="connsiteX96" fmla="*/ 3278470 w 16881346"/>
              <a:gd name="connsiteY96" fmla="*/ 248292 h 270646"/>
              <a:gd name="connsiteX97" fmla="*/ 3295730 w 16881346"/>
              <a:gd name="connsiteY97" fmla="*/ 260332 h 270646"/>
              <a:gd name="connsiteX98" fmla="*/ 3292030 w 16881346"/>
              <a:gd name="connsiteY98" fmla="*/ 219127 h 270646"/>
              <a:gd name="connsiteX99" fmla="*/ 3389538 w 16881346"/>
              <a:gd name="connsiteY99" fmla="*/ 0 h 270646"/>
              <a:gd name="connsiteX100" fmla="*/ 3487045 w 16881346"/>
              <a:gd name="connsiteY100" fmla="*/ 219127 h 270646"/>
              <a:gd name="connsiteX101" fmla="*/ 3482417 w 16881346"/>
              <a:gd name="connsiteY101" fmla="*/ 270645 h 270646"/>
              <a:gd name="connsiteX102" fmla="*/ 3488744 w 16881346"/>
              <a:gd name="connsiteY102" fmla="*/ 261060 h 270646"/>
              <a:gd name="connsiteX103" fmla="*/ 3526697 w 16881346"/>
              <a:gd name="connsiteY103" fmla="*/ 243840 h 270646"/>
              <a:gd name="connsiteX104" fmla="*/ 3546350 w 16881346"/>
              <a:gd name="connsiteY104" fmla="*/ 248292 h 270646"/>
              <a:gd name="connsiteX105" fmla="*/ 3563609 w 16881346"/>
              <a:gd name="connsiteY105" fmla="*/ 260333 h 270646"/>
              <a:gd name="connsiteX106" fmla="*/ 3559906 w 16881346"/>
              <a:gd name="connsiteY106" fmla="*/ 219127 h 270646"/>
              <a:gd name="connsiteX107" fmla="*/ 3657414 w 16881346"/>
              <a:gd name="connsiteY107" fmla="*/ 0 h 270646"/>
              <a:gd name="connsiteX108" fmla="*/ 3754923 w 16881346"/>
              <a:gd name="connsiteY108" fmla="*/ 219127 h 270646"/>
              <a:gd name="connsiteX109" fmla="*/ 3750296 w 16881346"/>
              <a:gd name="connsiteY109" fmla="*/ 270645 h 270646"/>
              <a:gd name="connsiteX110" fmla="*/ 3756620 w 16881346"/>
              <a:gd name="connsiteY110" fmla="*/ 261060 h 270646"/>
              <a:gd name="connsiteX111" fmla="*/ 3794575 w 16881346"/>
              <a:gd name="connsiteY111" fmla="*/ 243840 h 270646"/>
              <a:gd name="connsiteX112" fmla="*/ 3814226 w 16881346"/>
              <a:gd name="connsiteY112" fmla="*/ 248292 h 270646"/>
              <a:gd name="connsiteX113" fmla="*/ 3831487 w 16881346"/>
              <a:gd name="connsiteY113" fmla="*/ 260334 h 270646"/>
              <a:gd name="connsiteX114" fmla="*/ 3827787 w 16881346"/>
              <a:gd name="connsiteY114" fmla="*/ 219127 h 270646"/>
              <a:gd name="connsiteX115" fmla="*/ 3925295 w 16881346"/>
              <a:gd name="connsiteY115" fmla="*/ 0 h 270646"/>
              <a:gd name="connsiteX116" fmla="*/ 4022802 w 16881346"/>
              <a:gd name="connsiteY116" fmla="*/ 219127 h 270646"/>
              <a:gd name="connsiteX117" fmla="*/ 4018174 w 16881346"/>
              <a:gd name="connsiteY117" fmla="*/ 270645 h 270646"/>
              <a:gd name="connsiteX118" fmla="*/ 4024501 w 16881346"/>
              <a:gd name="connsiteY118" fmla="*/ 261060 h 270646"/>
              <a:gd name="connsiteX119" fmla="*/ 4062454 w 16881346"/>
              <a:gd name="connsiteY119" fmla="*/ 243840 h 270646"/>
              <a:gd name="connsiteX120" fmla="*/ 4082107 w 16881346"/>
              <a:gd name="connsiteY120" fmla="*/ 248292 h 270646"/>
              <a:gd name="connsiteX121" fmla="*/ 4099367 w 16881346"/>
              <a:gd name="connsiteY121" fmla="*/ 260333 h 270646"/>
              <a:gd name="connsiteX122" fmla="*/ 4095663 w 16881346"/>
              <a:gd name="connsiteY122" fmla="*/ 219127 h 270646"/>
              <a:gd name="connsiteX123" fmla="*/ 4193171 w 16881346"/>
              <a:gd name="connsiteY123" fmla="*/ 0 h 270646"/>
              <a:gd name="connsiteX124" fmla="*/ 4290680 w 16881346"/>
              <a:gd name="connsiteY124" fmla="*/ 219127 h 270646"/>
              <a:gd name="connsiteX125" fmla="*/ 4286053 w 16881346"/>
              <a:gd name="connsiteY125" fmla="*/ 270645 h 270646"/>
              <a:gd name="connsiteX126" fmla="*/ 4292377 w 16881346"/>
              <a:gd name="connsiteY126" fmla="*/ 261060 h 270646"/>
              <a:gd name="connsiteX127" fmla="*/ 4330332 w 16881346"/>
              <a:gd name="connsiteY127" fmla="*/ 243840 h 270646"/>
              <a:gd name="connsiteX128" fmla="*/ 4349982 w 16881346"/>
              <a:gd name="connsiteY128" fmla="*/ 248292 h 270646"/>
              <a:gd name="connsiteX129" fmla="*/ 4367244 w 16881346"/>
              <a:gd name="connsiteY129" fmla="*/ 260333 h 270646"/>
              <a:gd name="connsiteX130" fmla="*/ 4363543 w 16881346"/>
              <a:gd name="connsiteY130" fmla="*/ 219127 h 270646"/>
              <a:gd name="connsiteX131" fmla="*/ 4461050 w 16881346"/>
              <a:gd name="connsiteY131" fmla="*/ 0 h 270646"/>
              <a:gd name="connsiteX132" fmla="*/ 4558558 w 16881346"/>
              <a:gd name="connsiteY132" fmla="*/ 219127 h 270646"/>
              <a:gd name="connsiteX133" fmla="*/ 4553931 w 16881346"/>
              <a:gd name="connsiteY133" fmla="*/ 270645 h 270646"/>
              <a:gd name="connsiteX134" fmla="*/ 4560256 w 16881346"/>
              <a:gd name="connsiteY134" fmla="*/ 261060 h 270646"/>
              <a:gd name="connsiteX135" fmla="*/ 4598211 w 16881346"/>
              <a:gd name="connsiteY135" fmla="*/ 243840 h 270646"/>
              <a:gd name="connsiteX136" fmla="*/ 4617861 w 16881346"/>
              <a:gd name="connsiteY136" fmla="*/ 248292 h 270646"/>
              <a:gd name="connsiteX137" fmla="*/ 4635124 w 16881346"/>
              <a:gd name="connsiteY137" fmla="*/ 260334 h 270646"/>
              <a:gd name="connsiteX138" fmla="*/ 4631420 w 16881346"/>
              <a:gd name="connsiteY138" fmla="*/ 219127 h 270646"/>
              <a:gd name="connsiteX139" fmla="*/ 4728928 w 16881346"/>
              <a:gd name="connsiteY139" fmla="*/ 0 h 270646"/>
              <a:gd name="connsiteX140" fmla="*/ 4826437 w 16881346"/>
              <a:gd name="connsiteY140" fmla="*/ 219127 h 270646"/>
              <a:gd name="connsiteX141" fmla="*/ 4821810 w 16881346"/>
              <a:gd name="connsiteY141" fmla="*/ 270645 h 270646"/>
              <a:gd name="connsiteX142" fmla="*/ 4828134 w 16881346"/>
              <a:gd name="connsiteY142" fmla="*/ 261060 h 270646"/>
              <a:gd name="connsiteX143" fmla="*/ 4866089 w 16881346"/>
              <a:gd name="connsiteY143" fmla="*/ 243840 h 270646"/>
              <a:gd name="connsiteX144" fmla="*/ 4885739 w 16881346"/>
              <a:gd name="connsiteY144" fmla="*/ 248292 h 270646"/>
              <a:gd name="connsiteX145" fmla="*/ 4903000 w 16881346"/>
              <a:gd name="connsiteY145" fmla="*/ 260333 h 270646"/>
              <a:gd name="connsiteX146" fmla="*/ 4899300 w 16881346"/>
              <a:gd name="connsiteY146" fmla="*/ 219127 h 270646"/>
              <a:gd name="connsiteX147" fmla="*/ 4996807 w 16881346"/>
              <a:gd name="connsiteY147" fmla="*/ 0 h 270646"/>
              <a:gd name="connsiteX148" fmla="*/ 5094315 w 16881346"/>
              <a:gd name="connsiteY148" fmla="*/ 219127 h 270646"/>
              <a:gd name="connsiteX149" fmla="*/ 5089688 w 16881346"/>
              <a:gd name="connsiteY149" fmla="*/ 270645 h 270646"/>
              <a:gd name="connsiteX150" fmla="*/ 5096013 w 16881346"/>
              <a:gd name="connsiteY150" fmla="*/ 261060 h 270646"/>
              <a:gd name="connsiteX151" fmla="*/ 5133967 w 16881346"/>
              <a:gd name="connsiteY151" fmla="*/ 243840 h 270646"/>
              <a:gd name="connsiteX152" fmla="*/ 5153618 w 16881346"/>
              <a:gd name="connsiteY152" fmla="*/ 248292 h 270646"/>
              <a:gd name="connsiteX153" fmla="*/ 5170879 w 16881346"/>
              <a:gd name="connsiteY153" fmla="*/ 260333 h 270646"/>
              <a:gd name="connsiteX154" fmla="*/ 5167176 w 16881346"/>
              <a:gd name="connsiteY154" fmla="*/ 219127 h 270646"/>
              <a:gd name="connsiteX155" fmla="*/ 5264685 w 16881346"/>
              <a:gd name="connsiteY155" fmla="*/ 0 h 270646"/>
              <a:gd name="connsiteX156" fmla="*/ 5362194 w 16881346"/>
              <a:gd name="connsiteY156" fmla="*/ 219127 h 270646"/>
              <a:gd name="connsiteX157" fmla="*/ 5357564 w 16881346"/>
              <a:gd name="connsiteY157" fmla="*/ 270645 h 270646"/>
              <a:gd name="connsiteX158" fmla="*/ 5363891 w 16881346"/>
              <a:gd name="connsiteY158" fmla="*/ 261060 h 270646"/>
              <a:gd name="connsiteX159" fmla="*/ 5401845 w 16881346"/>
              <a:gd name="connsiteY159" fmla="*/ 243840 h 270646"/>
              <a:gd name="connsiteX160" fmla="*/ 5421496 w 16881346"/>
              <a:gd name="connsiteY160" fmla="*/ 248292 h 270646"/>
              <a:gd name="connsiteX161" fmla="*/ 5438757 w 16881346"/>
              <a:gd name="connsiteY161" fmla="*/ 260334 h 270646"/>
              <a:gd name="connsiteX162" fmla="*/ 5435057 w 16881346"/>
              <a:gd name="connsiteY162" fmla="*/ 219127 h 270646"/>
              <a:gd name="connsiteX163" fmla="*/ 5532564 w 16881346"/>
              <a:gd name="connsiteY163" fmla="*/ 0 h 270646"/>
              <a:gd name="connsiteX164" fmla="*/ 5630072 w 16881346"/>
              <a:gd name="connsiteY164" fmla="*/ 219127 h 270646"/>
              <a:gd name="connsiteX165" fmla="*/ 5625445 w 16881346"/>
              <a:gd name="connsiteY165" fmla="*/ 270645 h 270646"/>
              <a:gd name="connsiteX166" fmla="*/ 5631770 w 16881346"/>
              <a:gd name="connsiteY166" fmla="*/ 261060 h 270646"/>
              <a:gd name="connsiteX167" fmla="*/ 5669724 w 16881346"/>
              <a:gd name="connsiteY167" fmla="*/ 243840 h 270646"/>
              <a:gd name="connsiteX168" fmla="*/ 5689375 w 16881346"/>
              <a:gd name="connsiteY168" fmla="*/ 248292 h 270646"/>
              <a:gd name="connsiteX169" fmla="*/ 5706636 w 16881346"/>
              <a:gd name="connsiteY169" fmla="*/ 260333 h 270646"/>
              <a:gd name="connsiteX170" fmla="*/ 5702933 w 16881346"/>
              <a:gd name="connsiteY170" fmla="*/ 219127 h 270646"/>
              <a:gd name="connsiteX171" fmla="*/ 5800442 w 16881346"/>
              <a:gd name="connsiteY171" fmla="*/ 0 h 270646"/>
              <a:gd name="connsiteX172" fmla="*/ 5897951 w 16881346"/>
              <a:gd name="connsiteY172" fmla="*/ 219127 h 270646"/>
              <a:gd name="connsiteX173" fmla="*/ 5893321 w 16881346"/>
              <a:gd name="connsiteY173" fmla="*/ 270645 h 270646"/>
              <a:gd name="connsiteX174" fmla="*/ 5899648 w 16881346"/>
              <a:gd name="connsiteY174" fmla="*/ 261060 h 270646"/>
              <a:gd name="connsiteX175" fmla="*/ 5937602 w 16881346"/>
              <a:gd name="connsiteY175" fmla="*/ 243840 h 270646"/>
              <a:gd name="connsiteX176" fmla="*/ 5957253 w 16881346"/>
              <a:gd name="connsiteY176" fmla="*/ 248292 h 270646"/>
              <a:gd name="connsiteX177" fmla="*/ 5974514 w 16881346"/>
              <a:gd name="connsiteY177" fmla="*/ 260333 h 270646"/>
              <a:gd name="connsiteX178" fmla="*/ 5970812 w 16881346"/>
              <a:gd name="connsiteY178" fmla="*/ 219127 h 270646"/>
              <a:gd name="connsiteX179" fmla="*/ 6068320 w 16881346"/>
              <a:gd name="connsiteY179" fmla="*/ 0 h 270646"/>
              <a:gd name="connsiteX180" fmla="*/ 6165828 w 16881346"/>
              <a:gd name="connsiteY180" fmla="*/ 219127 h 270646"/>
              <a:gd name="connsiteX181" fmla="*/ 6161200 w 16881346"/>
              <a:gd name="connsiteY181" fmla="*/ 270645 h 270646"/>
              <a:gd name="connsiteX182" fmla="*/ 6167526 w 16881346"/>
              <a:gd name="connsiteY182" fmla="*/ 261060 h 270646"/>
              <a:gd name="connsiteX183" fmla="*/ 6205481 w 16881346"/>
              <a:gd name="connsiteY183" fmla="*/ 243840 h 270646"/>
              <a:gd name="connsiteX184" fmla="*/ 6225131 w 16881346"/>
              <a:gd name="connsiteY184" fmla="*/ 248292 h 270646"/>
              <a:gd name="connsiteX185" fmla="*/ 6242393 w 16881346"/>
              <a:gd name="connsiteY185" fmla="*/ 260334 h 270646"/>
              <a:gd name="connsiteX186" fmla="*/ 6238690 w 16881346"/>
              <a:gd name="connsiteY186" fmla="*/ 219127 h 270646"/>
              <a:gd name="connsiteX187" fmla="*/ 6336199 w 16881346"/>
              <a:gd name="connsiteY187" fmla="*/ 0 h 270646"/>
              <a:gd name="connsiteX188" fmla="*/ 6433708 w 16881346"/>
              <a:gd name="connsiteY188" fmla="*/ 219127 h 270646"/>
              <a:gd name="connsiteX189" fmla="*/ 6429078 w 16881346"/>
              <a:gd name="connsiteY189" fmla="*/ 270645 h 270646"/>
              <a:gd name="connsiteX190" fmla="*/ 6435405 w 16881346"/>
              <a:gd name="connsiteY190" fmla="*/ 261060 h 270646"/>
              <a:gd name="connsiteX191" fmla="*/ 6473359 w 16881346"/>
              <a:gd name="connsiteY191" fmla="*/ 243840 h 270646"/>
              <a:gd name="connsiteX192" fmla="*/ 6493010 w 16881346"/>
              <a:gd name="connsiteY192" fmla="*/ 248292 h 270646"/>
              <a:gd name="connsiteX193" fmla="*/ 6510271 w 16881346"/>
              <a:gd name="connsiteY193" fmla="*/ 260333 h 270646"/>
              <a:gd name="connsiteX194" fmla="*/ 6506569 w 16881346"/>
              <a:gd name="connsiteY194" fmla="*/ 219127 h 270646"/>
              <a:gd name="connsiteX195" fmla="*/ 6604077 w 16881346"/>
              <a:gd name="connsiteY195" fmla="*/ 0 h 270646"/>
              <a:gd name="connsiteX196" fmla="*/ 6701585 w 16881346"/>
              <a:gd name="connsiteY196" fmla="*/ 219127 h 270646"/>
              <a:gd name="connsiteX197" fmla="*/ 6696957 w 16881346"/>
              <a:gd name="connsiteY197" fmla="*/ 270645 h 270646"/>
              <a:gd name="connsiteX198" fmla="*/ 6703283 w 16881346"/>
              <a:gd name="connsiteY198" fmla="*/ 261060 h 270646"/>
              <a:gd name="connsiteX199" fmla="*/ 6741238 w 16881346"/>
              <a:gd name="connsiteY199" fmla="*/ 243840 h 270646"/>
              <a:gd name="connsiteX200" fmla="*/ 6760888 w 16881346"/>
              <a:gd name="connsiteY200" fmla="*/ 248292 h 270646"/>
              <a:gd name="connsiteX201" fmla="*/ 6778149 w 16881346"/>
              <a:gd name="connsiteY201" fmla="*/ 260333 h 270646"/>
              <a:gd name="connsiteX202" fmla="*/ 6774447 w 16881346"/>
              <a:gd name="connsiteY202" fmla="*/ 219127 h 270646"/>
              <a:gd name="connsiteX203" fmla="*/ 6871956 w 16881346"/>
              <a:gd name="connsiteY203" fmla="*/ 0 h 270646"/>
              <a:gd name="connsiteX204" fmla="*/ 6969464 w 16881346"/>
              <a:gd name="connsiteY204" fmla="*/ 219127 h 270646"/>
              <a:gd name="connsiteX205" fmla="*/ 6964835 w 16881346"/>
              <a:gd name="connsiteY205" fmla="*/ 270645 h 270646"/>
              <a:gd name="connsiteX206" fmla="*/ 6971162 w 16881346"/>
              <a:gd name="connsiteY206" fmla="*/ 261060 h 270646"/>
              <a:gd name="connsiteX207" fmla="*/ 7009114 w 16881346"/>
              <a:gd name="connsiteY207" fmla="*/ 243840 h 270646"/>
              <a:gd name="connsiteX208" fmla="*/ 7028767 w 16881346"/>
              <a:gd name="connsiteY208" fmla="*/ 248292 h 270646"/>
              <a:gd name="connsiteX209" fmla="*/ 7046028 w 16881346"/>
              <a:gd name="connsiteY209" fmla="*/ 260334 h 270646"/>
              <a:gd name="connsiteX210" fmla="*/ 7042326 w 16881346"/>
              <a:gd name="connsiteY210" fmla="*/ 219127 h 270646"/>
              <a:gd name="connsiteX211" fmla="*/ 7139834 w 16881346"/>
              <a:gd name="connsiteY211" fmla="*/ 0 h 270646"/>
              <a:gd name="connsiteX212" fmla="*/ 7237342 w 16881346"/>
              <a:gd name="connsiteY212" fmla="*/ 219127 h 270646"/>
              <a:gd name="connsiteX213" fmla="*/ 7232714 w 16881346"/>
              <a:gd name="connsiteY213" fmla="*/ 270645 h 270646"/>
              <a:gd name="connsiteX214" fmla="*/ 7239040 w 16881346"/>
              <a:gd name="connsiteY214" fmla="*/ 261060 h 270646"/>
              <a:gd name="connsiteX215" fmla="*/ 7276995 w 16881346"/>
              <a:gd name="connsiteY215" fmla="*/ 243840 h 270646"/>
              <a:gd name="connsiteX216" fmla="*/ 7296645 w 16881346"/>
              <a:gd name="connsiteY216" fmla="*/ 248292 h 270646"/>
              <a:gd name="connsiteX217" fmla="*/ 7313906 w 16881346"/>
              <a:gd name="connsiteY217" fmla="*/ 260333 h 270646"/>
              <a:gd name="connsiteX218" fmla="*/ 7310204 w 16881346"/>
              <a:gd name="connsiteY218" fmla="*/ 219127 h 270646"/>
              <a:gd name="connsiteX219" fmla="*/ 7407713 w 16881346"/>
              <a:gd name="connsiteY219" fmla="*/ 0 h 270646"/>
              <a:gd name="connsiteX220" fmla="*/ 7505219 w 16881346"/>
              <a:gd name="connsiteY220" fmla="*/ 219127 h 270646"/>
              <a:gd name="connsiteX221" fmla="*/ 7500591 w 16881346"/>
              <a:gd name="connsiteY221" fmla="*/ 270645 h 270646"/>
              <a:gd name="connsiteX222" fmla="*/ 7506917 w 16881346"/>
              <a:gd name="connsiteY222" fmla="*/ 261060 h 270646"/>
              <a:gd name="connsiteX223" fmla="*/ 7544871 w 16881346"/>
              <a:gd name="connsiteY223" fmla="*/ 243840 h 270646"/>
              <a:gd name="connsiteX224" fmla="*/ 7564522 w 16881346"/>
              <a:gd name="connsiteY224" fmla="*/ 248292 h 270646"/>
              <a:gd name="connsiteX225" fmla="*/ 7581783 w 16881346"/>
              <a:gd name="connsiteY225" fmla="*/ 260333 h 270646"/>
              <a:gd name="connsiteX226" fmla="*/ 7578081 w 16881346"/>
              <a:gd name="connsiteY226" fmla="*/ 219127 h 270646"/>
              <a:gd name="connsiteX227" fmla="*/ 7675589 w 16881346"/>
              <a:gd name="connsiteY227" fmla="*/ 0 h 270646"/>
              <a:gd name="connsiteX228" fmla="*/ 7773097 w 16881346"/>
              <a:gd name="connsiteY228" fmla="*/ 219127 h 270646"/>
              <a:gd name="connsiteX229" fmla="*/ 7768469 w 16881346"/>
              <a:gd name="connsiteY229" fmla="*/ 270645 h 270646"/>
              <a:gd name="connsiteX230" fmla="*/ 7774794 w 16881346"/>
              <a:gd name="connsiteY230" fmla="*/ 261060 h 270646"/>
              <a:gd name="connsiteX231" fmla="*/ 7812749 w 16881346"/>
              <a:gd name="connsiteY231" fmla="*/ 243840 h 270646"/>
              <a:gd name="connsiteX232" fmla="*/ 7832400 w 16881346"/>
              <a:gd name="connsiteY232" fmla="*/ 248292 h 270646"/>
              <a:gd name="connsiteX233" fmla="*/ 7849662 w 16881346"/>
              <a:gd name="connsiteY233" fmla="*/ 260334 h 270646"/>
              <a:gd name="connsiteX234" fmla="*/ 7845960 w 16881346"/>
              <a:gd name="connsiteY234" fmla="*/ 219127 h 270646"/>
              <a:gd name="connsiteX235" fmla="*/ 7943468 w 16881346"/>
              <a:gd name="connsiteY235" fmla="*/ 0 h 270646"/>
              <a:gd name="connsiteX236" fmla="*/ 8040976 w 16881346"/>
              <a:gd name="connsiteY236" fmla="*/ 219127 h 270646"/>
              <a:gd name="connsiteX237" fmla="*/ 8036348 w 16881346"/>
              <a:gd name="connsiteY237" fmla="*/ 270645 h 270646"/>
              <a:gd name="connsiteX238" fmla="*/ 8042674 w 16881346"/>
              <a:gd name="connsiteY238" fmla="*/ 261060 h 270646"/>
              <a:gd name="connsiteX239" fmla="*/ 8080628 w 16881346"/>
              <a:gd name="connsiteY239" fmla="*/ 243840 h 270646"/>
              <a:gd name="connsiteX240" fmla="*/ 8100279 w 16881346"/>
              <a:gd name="connsiteY240" fmla="*/ 248292 h 270646"/>
              <a:gd name="connsiteX241" fmla="*/ 8117531 w 16881346"/>
              <a:gd name="connsiteY241" fmla="*/ 260327 h 270646"/>
              <a:gd name="connsiteX242" fmla="*/ 8113830 w 16881346"/>
              <a:gd name="connsiteY242" fmla="*/ 219127 h 270646"/>
              <a:gd name="connsiteX243" fmla="*/ 8211338 w 16881346"/>
              <a:gd name="connsiteY243" fmla="*/ 0 h 270646"/>
              <a:gd name="connsiteX244" fmla="*/ 8308846 w 16881346"/>
              <a:gd name="connsiteY244" fmla="*/ 219127 h 270646"/>
              <a:gd name="connsiteX245" fmla="*/ 8304218 w 16881346"/>
              <a:gd name="connsiteY245" fmla="*/ 270645 h 270646"/>
              <a:gd name="connsiteX246" fmla="*/ 8310543 w 16881346"/>
              <a:gd name="connsiteY246" fmla="*/ 261060 h 270646"/>
              <a:gd name="connsiteX247" fmla="*/ 8348498 w 16881346"/>
              <a:gd name="connsiteY247" fmla="*/ 243840 h 270646"/>
              <a:gd name="connsiteX248" fmla="*/ 8368150 w 16881346"/>
              <a:gd name="connsiteY248" fmla="*/ 248292 h 270646"/>
              <a:gd name="connsiteX249" fmla="*/ 8385841 w 16881346"/>
              <a:gd name="connsiteY249" fmla="*/ 260634 h 270646"/>
              <a:gd name="connsiteX250" fmla="*/ 8382112 w 16881346"/>
              <a:gd name="connsiteY250" fmla="*/ 219127 h 270646"/>
              <a:gd name="connsiteX251" fmla="*/ 8479620 w 16881346"/>
              <a:gd name="connsiteY251" fmla="*/ 0 h 270646"/>
              <a:gd name="connsiteX252" fmla="*/ 8577128 w 16881346"/>
              <a:gd name="connsiteY252" fmla="*/ 219127 h 270646"/>
              <a:gd name="connsiteX253" fmla="*/ 8572500 w 16881346"/>
              <a:gd name="connsiteY253" fmla="*/ 270645 h 270646"/>
              <a:gd name="connsiteX254" fmla="*/ 8578826 w 16881346"/>
              <a:gd name="connsiteY254" fmla="*/ 261060 h 270646"/>
              <a:gd name="connsiteX255" fmla="*/ 8616780 w 16881346"/>
              <a:gd name="connsiteY255" fmla="*/ 243840 h 270646"/>
              <a:gd name="connsiteX256" fmla="*/ 8636431 w 16881346"/>
              <a:gd name="connsiteY256" fmla="*/ 248292 h 270646"/>
              <a:gd name="connsiteX257" fmla="*/ 8653692 w 16881346"/>
              <a:gd name="connsiteY257" fmla="*/ 260333 h 270646"/>
              <a:gd name="connsiteX258" fmla="*/ 8649990 w 16881346"/>
              <a:gd name="connsiteY258" fmla="*/ 219127 h 270646"/>
              <a:gd name="connsiteX259" fmla="*/ 8747498 w 16881346"/>
              <a:gd name="connsiteY259" fmla="*/ 0 h 270646"/>
              <a:gd name="connsiteX260" fmla="*/ 8845006 w 16881346"/>
              <a:gd name="connsiteY260" fmla="*/ 219127 h 270646"/>
              <a:gd name="connsiteX261" fmla="*/ 8840378 w 16881346"/>
              <a:gd name="connsiteY261" fmla="*/ 270645 h 270646"/>
              <a:gd name="connsiteX262" fmla="*/ 8846704 w 16881346"/>
              <a:gd name="connsiteY262" fmla="*/ 261060 h 270646"/>
              <a:gd name="connsiteX263" fmla="*/ 8884658 w 16881346"/>
              <a:gd name="connsiteY263" fmla="*/ 243840 h 270646"/>
              <a:gd name="connsiteX264" fmla="*/ 8904309 w 16881346"/>
              <a:gd name="connsiteY264" fmla="*/ 248292 h 270646"/>
              <a:gd name="connsiteX265" fmla="*/ 8921571 w 16881346"/>
              <a:gd name="connsiteY265" fmla="*/ 260334 h 270646"/>
              <a:gd name="connsiteX266" fmla="*/ 8917869 w 16881346"/>
              <a:gd name="connsiteY266" fmla="*/ 219127 h 270646"/>
              <a:gd name="connsiteX267" fmla="*/ 9015377 w 16881346"/>
              <a:gd name="connsiteY267" fmla="*/ 0 h 270646"/>
              <a:gd name="connsiteX268" fmla="*/ 9112885 w 16881346"/>
              <a:gd name="connsiteY268" fmla="*/ 219127 h 270646"/>
              <a:gd name="connsiteX269" fmla="*/ 9108257 w 16881346"/>
              <a:gd name="connsiteY269" fmla="*/ 270645 h 270646"/>
              <a:gd name="connsiteX270" fmla="*/ 9114583 w 16881346"/>
              <a:gd name="connsiteY270" fmla="*/ 261060 h 270646"/>
              <a:gd name="connsiteX271" fmla="*/ 9152537 w 16881346"/>
              <a:gd name="connsiteY271" fmla="*/ 243840 h 270646"/>
              <a:gd name="connsiteX272" fmla="*/ 9172188 w 16881346"/>
              <a:gd name="connsiteY272" fmla="*/ 248292 h 270646"/>
              <a:gd name="connsiteX273" fmla="*/ 9189449 w 16881346"/>
              <a:gd name="connsiteY273" fmla="*/ 260333 h 270646"/>
              <a:gd name="connsiteX274" fmla="*/ 9185747 w 16881346"/>
              <a:gd name="connsiteY274" fmla="*/ 219127 h 270646"/>
              <a:gd name="connsiteX275" fmla="*/ 9283255 w 16881346"/>
              <a:gd name="connsiteY275" fmla="*/ 0 h 270646"/>
              <a:gd name="connsiteX276" fmla="*/ 9380763 w 16881346"/>
              <a:gd name="connsiteY276" fmla="*/ 219127 h 270646"/>
              <a:gd name="connsiteX277" fmla="*/ 9376135 w 16881346"/>
              <a:gd name="connsiteY277" fmla="*/ 270645 h 270646"/>
              <a:gd name="connsiteX278" fmla="*/ 9382461 w 16881346"/>
              <a:gd name="connsiteY278" fmla="*/ 261060 h 270646"/>
              <a:gd name="connsiteX279" fmla="*/ 9420415 w 16881346"/>
              <a:gd name="connsiteY279" fmla="*/ 243840 h 270646"/>
              <a:gd name="connsiteX280" fmla="*/ 9440066 w 16881346"/>
              <a:gd name="connsiteY280" fmla="*/ 248292 h 270646"/>
              <a:gd name="connsiteX281" fmla="*/ 9457327 w 16881346"/>
              <a:gd name="connsiteY281" fmla="*/ 260333 h 270646"/>
              <a:gd name="connsiteX282" fmla="*/ 9453625 w 16881346"/>
              <a:gd name="connsiteY282" fmla="*/ 219127 h 270646"/>
              <a:gd name="connsiteX283" fmla="*/ 9551133 w 16881346"/>
              <a:gd name="connsiteY283" fmla="*/ 0 h 270646"/>
              <a:gd name="connsiteX284" fmla="*/ 9648641 w 16881346"/>
              <a:gd name="connsiteY284" fmla="*/ 219127 h 270646"/>
              <a:gd name="connsiteX285" fmla="*/ 9644013 w 16881346"/>
              <a:gd name="connsiteY285" fmla="*/ 270645 h 270646"/>
              <a:gd name="connsiteX286" fmla="*/ 9650339 w 16881346"/>
              <a:gd name="connsiteY286" fmla="*/ 261060 h 270646"/>
              <a:gd name="connsiteX287" fmla="*/ 9688293 w 16881346"/>
              <a:gd name="connsiteY287" fmla="*/ 243840 h 270646"/>
              <a:gd name="connsiteX288" fmla="*/ 9707944 w 16881346"/>
              <a:gd name="connsiteY288" fmla="*/ 248292 h 270646"/>
              <a:gd name="connsiteX289" fmla="*/ 9725206 w 16881346"/>
              <a:gd name="connsiteY289" fmla="*/ 260334 h 270646"/>
              <a:gd name="connsiteX290" fmla="*/ 9721504 w 16881346"/>
              <a:gd name="connsiteY290" fmla="*/ 219127 h 270646"/>
              <a:gd name="connsiteX291" fmla="*/ 9819011 w 16881346"/>
              <a:gd name="connsiteY291" fmla="*/ 0 h 270646"/>
              <a:gd name="connsiteX292" fmla="*/ 9916519 w 16881346"/>
              <a:gd name="connsiteY292" fmla="*/ 219127 h 270646"/>
              <a:gd name="connsiteX293" fmla="*/ 9911891 w 16881346"/>
              <a:gd name="connsiteY293" fmla="*/ 270645 h 270646"/>
              <a:gd name="connsiteX294" fmla="*/ 9918217 w 16881346"/>
              <a:gd name="connsiteY294" fmla="*/ 261060 h 270646"/>
              <a:gd name="connsiteX295" fmla="*/ 9956171 w 16881346"/>
              <a:gd name="connsiteY295" fmla="*/ 243840 h 270646"/>
              <a:gd name="connsiteX296" fmla="*/ 9975822 w 16881346"/>
              <a:gd name="connsiteY296" fmla="*/ 248292 h 270646"/>
              <a:gd name="connsiteX297" fmla="*/ 9993083 w 16881346"/>
              <a:gd name="connsiteY297" fmla="*/ 260333 h 270646"/>
              <a:gd name="connsiteX298" fmla="*/ 9989381 w 16881346"/>
              <a:gd name="connsiteY298" fmla="*/ 219127 h 270646"/>
              <a:gd name="connsiteX299" fmla="*/ 10086888 w 16881346"/>
              <a:gd name="connsiteY299" fmla="*/ 0 h 270646"/>
              <a:gd name="connsiteX300" fmla="*/ 10184397 w 16881346"/>
              <a:gd name="connsiteY300" fmla="*/ 219127 h 270646"/>
              <a:gd name="connsiteX301" fmla="*/ 10179769 w 16881346"/>
              <a:gd name="connsiteY301" fmla="*/ 270644 h 270646"/>
              <a:gd name="connsiteX302" fmla="*/ 10186094 w 16881346"/>
              <a:gd name="connsiteY302" fmla="*/ 261060 h 270646"/>
              <a:gd name="connsiteX303" fmla="*/ 10224048 w 16881346"/>
              <a:gd name="connsiteY303" fmla="*/ 243840 h 270646"/>
              <a:gd name="connsiteX304" fmla="*/ 10243700 w 16881346"/>
              <a:gd name="connsiteY304" fmla="*/ 248292 h 270646"/>
              <a:gd name="connsiteX305" fmla="*/ 10260961 w 16881346"/>
              <a:gd name="connsiteY305" fmla="*/ 260333 h 270646"/>
              <a:gd name="connsiteX306" fmla="*/ 10257259 w 16881346"/>
              <a:gd name="connsiteY306" fmla="*/ 219127 h 270646"/>
              <a:gd name="connsiteX307" fmla="*/ 10354767 w 16881346"/>
              <a:gd name="connsiteY307" fmla="*/ 0 h 270646"/>
              <a:gd name="connsiteX308" fmla="*/ 10452275 w 16881346"/>
              <a:gd name="connsiteY308" fmla="*/ 219127 h 270646"/>
              <a:gd name="connsiteX309" fmla="*/ 10447647 w 16881346"/>
              <a:gd name="connsiteY309" fmla="*/ 270645 h 270646"/>
              <a:gd name="connsiteX310" fmla="*/ 10453973 w 16881346"/>
              <a:gd name="connsiteY310" fmla="*/ 261060 h 270646"/>
              <a:gd name="connsiteX311" fmla="*/ 10491927 w 16881346"/>
              <a:gd name="connsiteY311" fmla="*/ 243840 h 270646"/>
              <a:gd name="connsiteX312" fmla="*/ 10511578 w 16881346"/>
              <a:gd name="connsiteY312" fmla="*/ 248292 h 270646"/>
              <a:gd name="connsiteX313" fmla="*/ 10528840 w 16881346"/>
              <a:gd name="connsiteY313" fmla="*/ 260334 h 270646"/>
              <a:gd name="connsiteX314" fmla="*/ 10525138 w 16881346"/>
              <a:gd name="connsiteY314" fmla="*/ 219127 h 270646"/>
              <a:gd name="connsiteX315" fmla="*/ 10622646 w 16881346"/>
              <a:gd name="connsiteY315" fmla="*/ 0 h 270646"/>
              <a:gd name="connsiteX316" fmla="*/ 10720153 w 16881346"/>
              <a:gd name="connsiteY316" fmla="*/ 219127 h 270646"/>
              <a:gd name="connsiteX317" fmla="*/ 10715525 w 16881346"/>
              <a:gd name="connsiteY317" fmla="*/ 270646 h 270646"/>
              <a:gd name="connsiteX318" fmla="*/ 10721852 w 16881346"/>
              <a:gd name="connsiteY318" fmla="*/ 261060 h 270646"/>
              <a:gd name="connsiteX319" fmla="*/ 10759806 w 16881346"/>
              <a:gd name="connsiteY319" fmla="*/ 243840 h 270646"/>
              <a:gd name="connsiteX320" fmla="*/ 10779457 w 16881346"/>
              <a:gd name="connsiteY320" fmla="*/ 248292 h 270646"/>
              <a:gd name="connsiteX321" fmla="*/ 10796718 w 16881346"/>
              <a:gd name="connsiteY321" fmla="*/ 260333 h 270646"/>
              <a:gd name="connsiteX322" fmla="*/ 10793016 w 16881346"/>
              <a:gd name="connsiteY322" fmla="*/ 219127 h 270646"/>
              <a:gd name="connsiteX323" fmla="*/ 10890524 w 16881346"/>
              <a:gd name="connsiteY323" fmla="*/ 0 h 270646"/>
              <a:gd name="connsiteX324" fmla="*/ 10988033 w 16881346"/>
              <a:gd name="connsiteY324" fmla="*/ 219127 h 270646"/>
              <a:gd name="connsiteX325" fmla="*/ 10983405 w 16881346"/>
              <a:gd name="connsiteY325" fmla="*/ 270643 h 270646"/>
              <a:gd name="connsiteX326" fmla="*/ 10989730 w 16881346"/>
              <a:gd name="connsiteY326" fmla="*/ 261060 h 270646"/>
              <a:gd name="connsiteX327" fmla="*/ 11027684 w 16881346"/>
              <a:gd name="connsiteY327" fmla="*/ 243840 h 270646"/>
              <a:gd name="connsiteX328" fmla="*/ 11047335 w 16881346"/>
              <a:gd name="connsiteY328" fmla="*/ 248292 h 270646"/>
              <a:gd name="connsiteX329" fmla="*/ 11064596 w 16881346"/>
              <a:gd name="connsiteY329" fmla="*/ 260333 h 270646"/>
              <a:gd name="connsiteX330" fmla="*/ 11060894 w 16881346"/>
              <a:gd name="connsiteY330" fmla="*/ 219127 h 270646"/>
              <a:gd name="connsiteX331" fmla="*/ 11158403 w 16881346"/>
              <a:gd name="connsiteY331" fmla="*/ 0 h 270646"/>
              <a:gd name="connsiteX332" fmla="*/ 11255910 w 16881346"/>
              <a:gd name="connsiteY332" fmla="*/ 219127 h 270646"/>
              <a:gd name="connsiteX333" fmla="*/ 11251282 w 16881346"/>
              <a:gd name="connsiteY333" fmla="*/ 270646 h 270646"/>
              <a:gd name="connsiteX334" fmla="*/ 11257608 w 16881346"/>
              <a:gd name="connsiteY334" fmla="*/ 261060 h 270646"/>
              <a:gd name="connsiteX335" fmla="*/ 11295563 w 16881346"/>
              <a:gd name="connsiteY335" fmla="*/ 243840 h 270646"/>
              <a:gd name="connsiteX336" fmla="*/ 11315214 w 16881346"/>
              <a:gd name="connsiteY336" fmla="*/ 248292 h 270646"/>
              <a:gd name="connsiteX337" fmla="*/ 11332475 w 16881346"/>
              <a:gd name="connsiteY337" fmla="*/ 260334 h 270646"/>
              <a:gd name="connsiteX338" fmla="*/ 11328773 w 16881346"/>
              <a:gd name="connsiteY338" fmla="*/ 219127 h 270646"/>
              <a:gd name="connsiteX339" fmla="*/ 11426281 w 16881346"/>
              <a:gd name="connsiteY339" fmla="*/ 0 h 270646"/>
              <a:gd name="connsiteX340" fmla="*/ 11523789 w 16881346"/>
              <a:gd name="connsiteY340" fmla="*/ 219127 h 270646"/>
              <a:gd name="connsiteX341" fmla="*/ 11519161 w 16881346"/>
              <a:gd name="connsiteY341" fmla="*/ 270645 h 270646"/>
              <a:gd name="connsiteX342" fmla="*/ 11525487 w 16881346"/>
              <a:gd name="connsiteY342" fmla="*/ 261060 h 270646"/>
              <a:gd name="connsiteX343" fmla="*/ 11563441 w 16881346"/>
              <a:gd name="connsiteY343" fmla="*/ 243840 h 270646"/>
              <a:gd name="connsiteX344" fmla="*/ 11583092 w 16881346"/>
              <a:gd name="connsiteY344" fmla="*/ 248292 h 270646"/>
              <a:gd name="connsiteX345" fmla="*/ 11600353 w 16881346"/>
              <a:gd name="connsiteY345" fmla="*/ 260333 h 270646"/>
              <a:gd name="connsiteX346" fmla="*/ 11596651 w 16881346"/>
              <a:gd name="connsiteY346" fmla="*/ 219127 h 270646"/>
              <a:gd name="connsiteX347" fmla="*/ 11694159 w 16881346"/>
              <a:gd name="connsiteY347" fmla="*/ 0 h 270646"/>
              <a:gd name="connsiteX348" fmla="*/ 11791667 w 16881346"/>
              <a:gd name="connsiteY348" fmla="*/ 219127 h 270646"/>
              <a:gd name="connsiteX349" fmla="*/ 11787039 w 16881346"/>
              <a:gd name="connsiteY349" fmla="*/ 270645 h 270646"/>
              <a:gd name="connsiteX350" fmla="*/ 11793365 w 16881346"/>
              <a:gd name="connsiteY350" fmla="*/ 261060 h 270646"/>
              <a:gd name="connsiteX351" fmla="*/ 11831319 w 16881346"/>
              <a:gd name="connsiteY351" fmla="*/ 243840 h 270646"/>
              <a:gd name="connsiteX352" fmla="*/ 11850970 w 16881346"/>
              <a:gd name="connsiteY352" fmla="*/ 248292 h 270646"/>
              <a:gd name="connsiteX353" fmla="*/ 11868230 w 16881346"/>
              <a:gd name="connsiteY353" fmla="*/ 260332 h 270646"/>
              <a:gd name="connsiteX354" fmla="*/ 11864528 w 16881346"/>
              <a:gd name="connsiteY354" fmla="*/ 219127 h 270646"/>
              <a:gd name="connsiteX355" fmla="*/ 11962036 w 16881346"/>
              <a:gd name="connsiteY355" fmla="*/ 0 h 270646"/>
              <a:gd name="connsiteX356" fmla="*/ 12059544 w 16881346"/>
              <a:gd name="connsiteY356" fmla="*/ 219127 h 270646"/>
              <a:gd name="connsiteX357" fmla="*/ 12054916 w 16881346"/>
              <a:gd name="connsiteY357" fmla="*/ 270645 h 270646"/>
              <a:gd name="connsiteX358" fmla="*/ 12061242 w 16881346"/>
              <a:gd name="connsiteY358" fmla="*/ 261060 h 270646"/>
              <a:gd name="connsiteX359" fmla="*/ 12099196 w 16881346"/>
              <a:gd name="connsiteY359" fmla="*/ 243840 h 270646"/>
              <a:gd name="connsiteX360" fmla="*/ 12118848 w 16881346"/>
              <a:gd name="connsiteY360" fmla="*/ 248292 h 270646"/>
              <a:gd name="connsiteX361" fmla="*/ 12136108 w 16881346"/>
              <a:gd name="connsiteY361" fmla="*/ 260333 h 270646"/>
              <a:gd name="connsiteX362" fmla="*/ 12132406 w 16881346"/>
              <a:gd name="connsiteY362" fmla="*/ 219127 h 270646"/>
              <a:gd name="connsiteX363" fmla="*/ 12229914 w 16881346"/>
              <a:gd name="connsiteY363" fmla="*/ 0 h 270646"/>
              <a:gd name="connsiteX364" fmla="*/ 12327422 w 16881346"/>
              <a:gd name="connsiteY364" fmla="*/ 219127 h 270646"/>
              <a:gd name="connsiteX365" fmla="*/ 12322794 w 16881346"/>
              <a:gd name="connsiteY365" fmla="*/ 270645 h 270646"/>
              <a:gd name="connsiteX366" fmla="*/ 12329120 w 16881346"/>
              <a:gd name="connsiteY366" fmla="*/ 261060 h 270646"/>
              <a:gd name="connsiteX367" fmla="*/ 12367074 w 16881346"/>
              <a:gd name="connsiteY367" fmla="*/ 243840 h 270646"/>
              <a:gd name="connsiteX368" fmla="*/ 12386726 w 16881346"/>
              <a:gd name="connsiteY368" fmla="*/ 248292 h 270646"/>
              <a:gd name="connsiteX369" fmla="*/ 12403987 w 16881346"/>
              <a:gd name="connsiteY369" fmla="*/ 260334 h 270646"/>
              <a:gd name="connsiteX370" fmla="*/ 12400285 w 16881346"/>
              <a:gd name="connsiteY370" fmla="*/ 219127 h 270646"/>
              <a:gd name="connsiteX371" fmla="*/ 12497793 w 16881346"/>
              <a:gd name="connsiteY371" fmla="*/ 0 h 270646"/>
              <a:gd name="connsiteX372" fmla="*/ 12595301 w 16881346"/>
              <a:gd name="connsiteY372" fmla="*/ 219127 h 270646"/>
              <a:gd name="connsiteX373" fmla="*/ 12590673 w 16881346"/>
              <a:gd name="connsiteY373" fmla="*/ 270645 h 270646"/>
              <a:gd name="connsiteX374" fmla="*/ 12596999 w 16881346"/>
              <a:gd name="connsiteY374" fmla="*/ 261060 h 270646"/>
              <a:gd name="connsiteX375" fmla="*/ 12634953 w 16881346"/>
              <a:gd name="connsiteY375" fmla="*/ 243840 h 270646"/>
              <a:gd name="connsiteX376" fmla="*/ 12654605 w 16881346"/>
              <a:gd name="connsiteY376" fmla="*/ 248292 h 270646"/>
              <a:gd name="connsiteX377" fmla="*/ 12671865 w 16881346"/>
              <a:gd name="connsiteY377" fmla="*/ 260333 h 270646"/>
              <a:gd name="connsiteX378" fmla="*/ 12668163 w 16881346"/>
              <a:gd name="connsiteY378" fmla="*/ 219127 h 270646"/>
              <a:gd name="connsiteX379" fmla="*/ 12765671 w 16881346"/>
              <a:gd name="connsiteY379" fmla="*/ 0 h 270646"/>
              <a:gd name="connsiteX380" fmla="*/ 12863179 w 16881346"/>
              <a:gd name="connsiteY380" fmla="*/ 219127 h 270646"/>
              <a:gd name="connsiteX381" fmla="*/ 12858551 w 16881346"/>
              <a:gd name="connsiteY381" fmla="*/ 270645 h 270646"/>
              <a:gd name="connsiteX382" fmla="*/ 12864877 w 16881346"/>
              <a:gd name="connsiteY382" fmla="*/ 261060 h 270646"/>
              <a:gd name="connsiteX383" fmla="*/ 12902831 w 16881346"/>
              <a:gd name="connsiteY383" fmla="*/ 243840 h 270646"/>
              <a:gd name="connsiteX384" fmla="*/ 12922482 w 16881346"/>
              <a:gd name="connsiteY384" fmla="*/ 248292 h 270646"/>
              <a:gd name="connsiteX385" fmla="*/ 12939743 w 16881346"/>
              <a:gd name="connsiteY385" fmla="*/ 260333 h 270646"/>
              <a:gd name="connsiteX386" fmla="*/ 12936041 w 16881346"/>
              <a:gd name="connsiteY386" fmla="*/ 219127 h 270646"/>
              <a:gd name="connsiteX387" fmla="*/ 13033549 w 16881346"/>
              <a:gd name="connsiteY387" fmla="*/ 0 h 270646"/>
              <a:gd name="connsiteX388" fmla="*/ 13131057 w 16881346"/>
              <a:gd name="connsiteY388" fmla="*/ 219127 h 270646"/>
              <a:gd name="connsiteX389" fmla="*/ 13126429 w 16881346"/>
              <a:gd name="connsiteY389" fmla="*/ 270645 h 270646"/>
              <a:gd name="connsiteX390" fmla="*/ 13132755 w 16881346"/>
              <a:gd name="connsiteY390" fmla="*/ 261060 h 270646"/>
              <a:gd name="connsiteX391" fmla="*/ 13170709 w 16881346"/>
              <a:gd name="connsiteY391" fmla="*/ 243840 h 270646"/>
              <a:gd name="connsiteX392" fmla="*/ 13190360 w 16881346"/>
              <a:gd name="connsiteY392" fmla="*/ 248292 h 270646"/>
              <a:gd name="connsiteX393" fmla="*/ 13207622 w 16881346"/>
              <a:gd name="connsiteY393" fmla="*/ 260334 h 270646"/>
              <a:gd name="connsiteX394" fmla="*/ 13203920 w 16881346"/>
              <a:gd name="connsiteY394" fmla="*/ 219127 h 270646"/>
              <a:gd name="connsiteX395" fmla="*/ 13301428 w 16881346"/>
              <a:gd name="connsiteY395" fmla="*/ 0 h 270646"/>
              <a:gd name="connsiteX396" fmla="*/ 13398936 w 16881346"/>
              <a:gd name="connsiteY396" fmla="*/ 219127 h 270646"/>
              <a:gd name="connsiteX397" fmla="*/ 13394308 w 16881346"/>
              <a:gd name="connsiteY397" fmla="*/ 270645 h 270646"/>
              <a:gd name="connsiteX398" fmla="*/ 13400634 w 16881346"/>
              <a:gd name="connsiteY398" fmla="*/ 261060 h 270646"/>
              <a:gd name="connsiteX399" fmla="*/ 13438588 w 16881346"/>
              <a:gd name="connsiteY399" fmla="*/ 243840 h 270646"/>
              <a:gd name="connsiteX400" fmla="*/ 13458239 w 16881346"/>
              <a:gd name="connsiteY400" fmla="*/ 248292 h 270646"/>
              <a:gd name="connsiteX401" fmla="*/ 13475500 w 16881346"/>
              <a:gd name="connsiteY401" fmla="*/ 260333 h 270646"/>
              <a:gd name="connsiteX402" fmla="*/ 13471798 w 16881346"/>
              <a:gd name="connsiteY402" fmla="*/ 219127 h 270646"/>
              <a:gd name="connsiteX403" fmla="*/ 13569306 w 16881346"/>
              <a:gd name="connsiteY403" fmla="*/ 0 h 270646"/>
              <a:gd name="connsiteX404" fmla="*/ 13666814 w 16881346"/>
              <a:gd name="connsiteY404" fmla="*/ 219127 h 270646"/>
              <a:gd name="connsiteX405" fmla="*/ 13662186 w 16881346"/>
              <a:gd name="connsiteY405" fmla="*/ 270645 h 270646"/>
              <a:gd name="connsiteX406" fmla="*/ 13668512 w 16881346"/>
              <a:gd name="connsiteY406" fmla="*/ 261060 h 270646"/>
              <a:gd name="connsiteX407" fmla="*/ 13706466 w 16881346"/>
              <a:gd name="connsiteY407" fmla="*/ 243840 h 270646"/>
              <a:gd name="connsiteX408" fmla="*/ 13726117 w 16881346"/>
              <a:gd name="connsiteY408" fmla="*/ 248292 h 270646"/>
              <a:gd name="connsiteX409" fmla="*/ 13743378 w 16881346"/>
              <a:gd name="connsiteY409" fmla="*/ 260333 h 270646"/>
              <a:gd name="connsiteX410" fmla="*/ 13739676 w 16881346"/>
              <a:gd name="connsiteY410" fmla="*/ 219127 h 270646"/>
              <a:gd name="connsiteX411" fmla="*/ 13837184 w 16881346"/>
              <a:gd name="connsiteY411" fmla="*/ 0 h 270646"/>
              <a:gd name="connsiteX412" fmla="*/ 13934692 w 16881346"/>
              <a:gd name="connsiteY412" fmla="*/ 219127 h 270646"/>
              <a:gd name="connsiteX413" fmla="*/ 13930064 w 16881346"/>
              <a:gd name="connsiteY413" fmla="*/ 270645 h 270646"/>
              <a:gd name="connsiteX414" fmla="*/ 13936390 w 16881346"/>
              <a:gd name="connsiteY414" fmla="*/ 261060 h 270646"/>
              <a:gd name="connsiteX415" fmla="*/ 13974344 w 16881346"/>
              <a:gd name="connsiteY415" fmla="*/ 243840 h 270646"/>
              <a:gd name="connsiteX416" fmla="*/ 13993995 w 16881346"/>
              <a:gd name="connsiteY416" fmla="*/ 248292 h 270646"/>
              <a:gd name="connsiteX417" fmla="*/ 14011257 w 16881346"/>
              <a:gd name="connsiteY417" fmla="*/ 260334 h 270646"/>
              <a:gd name="connsiteX418" fmla="*/ 14007555 w 16881346"/>
              <a:gd name="connsiteY418" fmla="*/ 219127 h 270646"/>
              <a:gd name="connsiteX419" fmla="*/ 14105063 w 16881346"/>
              <a:gd name="connsiteY419" fmla="*/ 0 h 270646"/>
              <a:gd name="connsiteX420" fmla="*/ 14202571 w 16881346"/>
              <a:gd name="connsiteY420" fmla="*/ 219127 h 270646"/>
              <a:gd name="connsiteX421" fmla="*/ 14197943 w 16881346"/>
              <a:gd name="connsiteY421" fmla="*/ 270645 h 270646"/>
              <a:gd name="connsiteX422" fmla="*/ 14204269 w 16881346"/>
              <a:gd name="connsiteY422" fmla="*/ 261060 h 270646"/>
              <a:gd name="connsiteX423" fmla="*/ 14242223 w 16881346"/>
              <a:gd name="connsiteY423" fmla="*/ 243840 h 270646"/>
              <a:gd name="connsiteX424" fmla="*/ 14261874 w 16881346"/>
              <a:gd name="connsiteY424" fmla="*/ 248292 h 270646"/>
              <a:gd name="connsiteX425" fmla="*/ 14279135 w 16881346"/>
              <a:gd name="connsiteY425" fmla="*/ 260333 h 270646"/>
              <a:gd name="connsiteX426" fmla="*/ 14275433 w 16881346"/>
              <a:gd name="connsiteY426" fmla="*/ 219127 h 270646"/>
              <a:gd name="connsiteX427" fmla="*/ 14372941 w 16881346"/>
              <a:gd name="connsiteY427" fmla="*/ 0 h 270646"/>
              <a:gd name="connsiteX428" fmla="*/ 14470449 w 16881346"/>
              <a:gd name="connsiteY428" fmla="*/ 219127 h 270646"/>
              <a:gd name="connsiteX429" fmla="*/ 14465821 w 16881346"/>
              <a:gd name="connsiteY429" fmla="*/ 270645 h 270646"/>
              <a:gd name="connsiteX430" fmla="*/ 14472147 w 16881346"/>
              <a:gd name="connsiteY430" fmla="*/ 261060 h 270646"/>
              <a:gd name="connsiteX431" fmla="*/ 14510101 w 16881346"/>
              <a:gd name="connsiteY431" fmla="*/ 243840 h 270646"/>
              <a:gd name="connsiteX432" fmla="*/ 14529752 w 16881346"/>
              <a:gd name="connsiteY432" fmla="*/ 248292 h 270646"/>
              <a:gd name="connsiteX433" fmla="*/ 14547013 w 16881346"/>
              <a:gd name="connsiteY433" fmla="*/ 260333 h 270646"/>
              <a:gd name="connsiteX434" fmla="*/ 14543311 w 16881346"/>
              <a:gd name="connsiteY434" fmla="*/ 219127 h 270646"/>
              <a:gd name="connsiteX435" fmla="*/ 14640819 w 16881346"/>
              <a:gd name="connsiteY435" fmla="*/ 0 h 270646"/>
              <a:gd name="connsiteX436" fmla="*/ 14738327 w 16881346"/>
              <a:gd name="connsiteY436" fmla="*/ 219127 h 270646"/>
              <a:gd name="connsiteX437" fmla="*/ 14733699 w 16881346"/>
              <a:gd name="connsiteY437" fmla="*/ 270645 h 270646"/>
              <a:gd name="connsiteX438" fmla="*/ 14740025 w 16881346"/>
              <a:gd name="connsiteY438" fmla="*/ 261060 h 270646"/>
              <a:gd name="connsiteX439" fmla="*/ 14777979 w 16881346"/>
              <a:gd name="connsiteY439" fmla="*/ 243840 h 270646"/>
              <a:gd name="connsiteX440" fmla="*/ 14797630 w 16881346"/>
              <a:gd name="connsiteY440" fmla="*/ 248292 h 270646"/>
              <a:gd name="connsiteX441" fmla="*/ 14814892 w 16881346"/>
              <a:gd name="connsiteY441" fmla="*/ 260334 h 270646"/>
              <a:gd name="connsiteX442" fmla="*/ 14811190 w 16881346"/>
              <a:gd name="connsiteY442" fmla="*/ 219127 h 270646"/>
              <a:gd name="connsiteX443" fmla="*/ 14908698 w 16881346"/>
              <a:gd name="connsiteY443" fmla="*/ 0 h 270646"/>
              <a:gd name="connsiteX444" fmla="*/ 15006206 w 16881346"/>
              <a:gd name="connsiteY444" fmla="*/ 219127 h 270646"/>
              <a:gd name="connsiteX445" fmla="*/ 15001578 w 16881346"/>
              <a:gd name="connsiteY445" fmla="*/ 270645 h 270646"/>
              <a:gd name="connsiteX446" fmla="*/ 15007904 w 16881346"/>
              <a:gd name="connsiteY446" fmla="*/ 261060 h 270646"/>
              <a:gd name="connsiteX447" fmla="*/ 15045858 w 16881346"/>
              <a:gd name="connsiteY447" fmla="*/ 243840 h 270646"/>
              <a:gd name="connsiteX448" fmla="*/ 15065509 w 16881346"/>
              <a:gd name="connsiteY448" fmla="*/ 248292 h 270646"/>
              <a:gd name="connsiteX449" fmla="*/ 15082770 w 16881346"/>
              <a:gd name="connsiteY449" fmla="*/ 260333 h 270646"/>
              <a:gd name="connsiteX450" fmla="*/ 15079068 w 16881346"/>
              <a:gd name="connsiteY450" fmla="*/ 219127 h 270646"/>
              <a:gd name="connsiteX451" fmla="*/ 15176576 w 16881346"/>
              <a:gd name="connsiteY451" fmla="*/ 0 h 270646"/>
              <a:gd name="connsiteX452" fmla="*/ 15274084 w 16881346"/>
              <a:gd name="connsiteY452" fmla="*/ 219127 h 270646"/>
              <a:gd name="connsiteX453" fmla="*/ 15269456 w 16881346"/>
              <a:gd name="connsiteY453" fmla="*/ 270645 h 270646"/>
              <a:gd name="connsiteX454" fmla="*/ 15275782 w 16881346"/>
              <a:gd name="connsiteY454" fmla="*/ 261060 h 270646"/>
              <a:gd name="connsiteX455" fmla="*/ 15313736 w 16881346"/>
              <a:gd name="connsiteY455" fmla="*/ 243840 h 270646"/>
              <a:gd name="connsiteX456" fmla="*/ 15333387 w 16881346"/>
              <a:gd name="connsiteY456" fmla="*/ 248292 h 270646"/>
              <a:gd name="connsiteX457" fmla="*/ 15350648 w 16881346"/>
              <a:gd name="connsiteY457" fmla="*/ 260333 h 270646"/>
              <a:gd name="connsiteX458" fmla="*/ 15346946 w 16881346"/>
              <a:gd name="connsiteY458" fmla="*/ 219127 h 270646"/>
              <a:gd name="connsiteX459" fmla="*/ 15444454 w 16881346"/>
              <a:gd name="connsiteY459" fmla="*/ 0 h 270646"/>
              <a:gd name="connsiteX460" fmla="*/ 15541962 w 16881346"/>
              <a:gd name="connsiteY460" fmla="*/ 219127 h 270646"/>
              <a:gd name="connsiteX461" fmla="*/ 15537334 w 16881346"/>
              <a:gd name="connsiteY461" fmla="*/ 270645 h 270646"/>
              <a:gd name="connsiteX462" fmla="*/ 15543660 w 16881346"/>
              <a:gd name="connsiteY462" fmla="*/ 261060 h 270646"/>
              <a:gd name="connsiteX463" fmla="*/ 15581614 w 16881346"/>
              <a:gd name="connsiteY463" fmla="*/ 243840 h 270646"/>
              <a:gd name="connsiteX464" fmla="*/ 15601265 w 16881346"/>
              <a:gd name="connsiteY464" fmla="*/ 248292 h 270646"/>
              <a:gd name="connsiteX465" fmla="*/ 15618527 w 16881346"/>
              <a:gd name="connsiteY465" fmla="*/ 260334 h 270646"/>
              <a:gd name="connsiteX466" fmla="*/ 15614825 w 16881346"/>
              <a:gd name="connsiteY466" fmla="*/ 219127 h 270646"/>
              <a:gd name="connsiteX467" fmla="*/ 15712333 w 16881346"/>
              <a:gd name="connsiteY467" fmla="*/ 0 h 270646"/>
              <a:gd name="connsiteX468" fmla="*/ 15809841 w 16881346"/>
              <a:gd name="connsiteY468" fmla="*/ 219127 h 270646"/>
              <a:gd name="connsiteX469" fmla="*/ 15805213 w 16881346"/>
              <a:gd name="connsiteY469" fmla="*/ 270645 h 270646"/>
              <a:gd name="connsiteX470" fmla="*/ 15811539 w 16881346"/>
              <a:gd name="connsiteY470" fmla="*/ 261060 h 270646"/>
              <a:gd name="connsiteX471" fmla="*/ 15849493 w 16881346"/>
              <a:gd name="connsiteY471" fmla="*/ 243840 h 270646"/>
              <a:gd name="connsiteX472" fmla="*/ 15869144 w 16881346"/>
              <a:gd name="connsiteY472" fmla="*/ 248292 h 270646"/>
              <a:gd name="connsiteX473" fmla="*/ 15886406 w 16881346"/>
              <a:gd name="connsiteY473" fmla="*/ 260333 h 270646"/>
              <a:gd name="connsiteX474" fmla="*/ 15882702 w 16881346"/>
              <a:gd name="connsiteY474" fmla="*/ 219127 h 270646"/>
              <a:gd name="connsiteX475" fmla="*/ 15980210 w 16881346"/>
              <a:gd name="connsiteY475" fmla="*/ 0 h 270646"/>
              <a:gd name="connsiteX476" fmla="*/ 16077718 w 16881346"/>
              <a:gd name="connsiteY476" fmla="*/ 219127 h 270646"/>
              <a:gd name="connsiteX477" fmla="*/ 16073090 w 16881346"/>
              <a:gd name="connsiteY477" fmla="*/ 270645 h 270646"/>
              <a:gd name="connsiteX478" fmla="*/ 16079418 w 16881346"/>
              <a:gd name="connsiteY478" fmla="*/ 261060 h 270646"/>
              <a:gd name="connsiteX479" fmla="*/ 16117370 w 16881346"/>
              <a:gd name="connsiteY479" fmla="*/ 243840 h 270646"/>
              <a:gd name="connsiteX480" fmla="*/ 16137022 w 16881346"/>
              <a:gd name="connsiteY480" fmla="*/ 248292 h 270646"/>
              <a:gd name="connsiteX481" fmla="*/ 16154282 w 16881346"/>
              <a:gd name="connsiteY481" fmla="*/ 260333 h 270646"/>
              <a:gd name="connsiteX482" fmla="*/ 16150582 w 16881346"/>
              <a:gd name="connsiteY482" fmla="*/ 219127 h 270646"/>
              <a:gd name="connsiteX483" fmla="*/ 16248090 w 16881346"/>
              <a:gd name="connsiteY483" fmla="*/ 0 h 270646"/>
              <a:gd name="connsiteX484" fmla="*/ 16345598 w 16881346"/>
              <a:gd name="connsiteY484" fmla="*/ 219127 h 270646"/>
              <a:gd name="connsiteX485" fmla="*/ 16340970 w 16881346"/>
              <a:gd name="connsiteY485" fmla="*/ 270645 h 270646"/>
              <a:gd name="connsiteX486" fmla="*/ 16347294 w 16881346"/>
              <a:gd name="connsiteY486" fmla="*/ 261060 h 270646"/>
              <a:gd name="connsiteX487" fmla="*/ 16385250 w 16881346"/>
              <a:gd name="connsiteY487" fmla="*/ 243840 h 270646"/>
              <a:gd name="connsiteX488" fmla="*/ 16404900 w 16881346"/>
              <a:gd name="connsiteY488" fmla="*/ 248292 h 270646"/>
              <a:gd name="connsiteX489" fmla="*/ 16422162 w 16881346"/>
              <a:gd name="connsiteY489" fmla="*/ 260334 h 270646"/>
              <a:gd name="connsiteX490" fmla="*/ 16418460 w 16881346"/>
              <a:gd name="connsiteY490" fmla="*/ 219127 h 270646"/>
              <a:gd name="connsiteX491" fmla="*/ 16515968 w 16881346"/>
              <a:gd name="connsiteY491" fmla="*/ 0 h 270646"/>
              <a:gd name="connsiteX492" fmla="*/ 16613476 w 16881346"/>
              <a:gd name="connsiteY492" fmla="*/ 219127 h 270646"/>
              <a:gd name="connsiteX493" fmla="*/ 16608848 w 16881346"/>
              <a:gd name="connsiteY493" fmla="*/ 270645 h 270646"/>
              <a:gd name="connsiteX494" fmla="*/ 16615174 w 16881346"/>
              <a:gd name="connsiteY494" fmla="*/ 261060 h 270646"/>
              <a:gd name="connsiteX495" fmla="*/ 16653128 w 16881346"/>
              <a:gd name="connsiteY495" fmla="*/ 243840 h 270646"/>
              <a:gd name="connsiteX496" fmla="*/ 16672778 w 16881346"/>
              <a:gd name="connsiteY496" fmla="*/ 248292 h 270646"/>
              <a:gd name="connsiteX497" fmla="*/ 16690030 w 16881346"/>
              <a:gd name="connsiteY497" fmla="*/ 260327 h 270646"/>
              <a:gd name="connsiteX498" fmla="*/ 16686330 w 16881346"/>
              <a:gd name="connsiteY498" fmla="*/ 219127 h 270646"/>
              <a:gd name="connsiteX499" fmla="*/ 16783838 w 16881346"/>
              <a:gd name="connsiteY499" fmla="*/ 0 h 270646"/>
              <a:gd name="connsiteX500" fmla="*/ 16881346 w 16881346"/>
              <a:gd name="connsiteY500" fmla="*/ 219127 h 270646"/>
              <a:gd name="connsiteX501" fmla="*/ 16876718 w 16881346"/>
              <a:gd name="connsiteY501" fmla="*/ 270645 h 270646"/>
              <a:gd name="connsiteX0" fmla="*/ 3702 w 16803856"/>
              <a:gd name="connsiteY0" fmla="*/ 260333 h 270646"/>
              <a:gd name="connsiteX1" fmla="*/ 0 w 16803856"/>
              <a:gd name="connsiteY1" fmla="*/ 219127 h 270646"/>
              <a:gd name="connsiteX2" fmla="*/ 97508 w 16803856"/>
              <a:gd name="connsiteY2" fmla="*/ 0 h 270646"/>
              <a:gd name="connsiteX3" fmla="*/ 195016 w 16803856"/>
              <a:gd name="connsiteY3" fmla="*/ 219127 h 270646"/>
              <a:gd name="connsiteX4" fmla="*/ 190388 w 16803856"/>
              <a:gd name="connsiteY4" fmla="*/ 270645 h 270646"/>
              <a:gd name="connsiteX5" fmla="*/ 196714 w 16803856"/>
              <a:gd name="connsiteY5" fmla="*/ 261060 h 270646"/>
              <a:gd name="connsiteX6" fmla="*/ 234668 w 16803856"/>
              <a:gd name="connsiteY6" fmla="*/ 243840 h 270646"/>
              <a:gd name="connsiteX7" fmla="*/ 254319 w 16803856"/>
              <a:gd name="connsiteY7" fmla="*/ 248292 h 270646"/>
              <a:gd name="connsiteX8" fmla="*/ 271581 w 16803856"/>
              <a:gd name="connsiteY8" fmla="*/ 260334 h 270646"/>
              <a:gd name="connsiteX9" fmla="*/ 267879 w 16803856"/>
              <a:gd name="connsiteY9" fmla="*/ 219127 h 270646"/>
              <a:gd name="connsiteX10" fmla="*/ 365387 w 16803856"/>
              <a:gd name="connsiteY10" fmla="*/ 0 h 270646"/>
              <a:gd name="connsiteX11" fmla="*/ 462895 w 16803856"/>
              <a:gd name="connsiteY11" fmla="*/ 219127 h 270646"/>
              <a:gd name="connsiteX12" fmla="*/ 458267 w 16803856"/>
              <a:gd name="connsiteY12" fmla="*/ 270645 h 270646"/>
              <a:gd name="connsiteX13" fmla="*/ 464593 w 16803856"/>
              <a:gd name="connsiteY13" fmla="*/ 261060 h 270646"/>
              <a:gd name="connsiteX14" fmla="*/ 502547 w 16803856"/>
              <a:gd name="connsiteY14" fmla="*/ 243840 h 270646"/>
              <a:gd name="connsiteX15" fmla="*/ 522198 w 16803856"/>
              <a:gd name="connsiteY15" fmla="*/ 248292 h 270646"/>
              <a:gd name="connsiteX16" fmla="*/ 539459 w 16803856"/>
              <a:gd name="connsiteY16" fmla="*/ 260333 h 270646"/>
              <a:gd name="connsiteX17" fmla="*/ 535757 w 16803856"/>
              <a:gd name="connsiteY17" fmla="*/ 219127 h 270646"/>
              <a:gd name="connsiteX18" fmla="*/ 633265 w 16803856"/>
              <a:gd name="connsiteY18" fmla="*/ 0 h 270646"/>
              <a:gd name="connsiteX19" fmla="*/ 730773 w 16803856"/>
              <a:gd name="connsiteY19" fmla="*/ 219127 h 270646"/>
              <a:gd name="connsiteX20" fmla="*/ 726145 w 16803856"/>
              <a:gd name="connsiteY20" fmla="*/ 270645 h 270646"/>
              <a:gd name="connsiteX21" fmla="*/ 732471 w 16803856"/>
              <a:gd name="connsiteY21" fmla="*/ 261060 h 270646"/>
              <a:gd name="connsiteX22" fmla="*/ 770425 w 16803856"/>
              <a:gd name="connsiteY22" fmla="*/ 243840 h 270646"/>
              <a:gd name="connsiteX23" fmla="*/ 790076 w 16803856"/>
              <a:gd name="connsiteY23" fmla="*/ 248292 h 270646"/>
              <a:gd name="connsiteX24" fmla="*/ 807337 w 16803856"/>
              <a:gd name="connsiteY24" fmla="*/ 260333 h 270646"/>
              <a:gd name="connsiteX25" fmla="*/ 803635 w 16803856"/>
              <a:gd name="connsiteY25" fmla="*/ 219127 h 270646"/>
              <a:gd name="connsiteX26" fmla="*/ 901143 w 16803856"/>
              <a:gd name="connsiteY26" fmla="*/ 0 h 270646"/>
              <a:gd name="connsiteX27" fmla="*/ 998651 w 16803856"/>
              <a:gd name="connsiteY27" fmla="*/ 219127 h 270646"/>
              <a:gd name="connsiteX28" fmla="*/ 994023 w 16803856"/>
              <a:gd name="connsiteY28" fmla="*/ 270645 h 270646"/>
              <a:gd name="connsiteX29" fmla="*/ 1000349 w 16803856"/>
              <a:gd name="connsiteY29" fmla="*/ 261060 h 270646"/>
              <a:gd name="connsiteX30" fmla="*/ 1038303 w 16803856"/>
              <a:gd name="connsiteY30" fmla="*/ 243840 h 270646"/>
              <a:gd name="connsiteX31" fmla="*/ 1057954 w 16803856"/>
              <a:gd name="connsiteY31" fmla="*/ 248292 h 270646"/>
              <a:gd name="connsiteX32" fmla="*/ 1075216 w 16803856"/>
              <a:gd name="connsiteY32" fmla="*/ 260334 h 270646"/>
              <a:gd name="connsiteX33" fmla="*/ 1071514 w 16803856"/>
              <a:gd name="connsiteY33" fmla="*/ 219127 h 270646"/>
              <a:gd name="connsiteX34" fmla="*/ 1169022 w 16803856"/>
              <a:gd name="connsiteY34" fmla="*/ 0 h 270646"/>
              <a:gd name="connsiteX35" fmla="*/ 1266529 w 16803856"/>
              <a:gd name="connsiteY35" fmla="*/ 219127 h 270646"/>
              <a:gd name="connsiteX36" fmla="*/ 1261901 w 16803856"/>
              <a:gd name="connsiteY36" fmla="*/ 270645 h 270646"/>
              <a:gd name="connsiteX37" fmla="*/ 1268227 w 16803856"/>
              <a:gd name="connsiteY37" fmla="*/ 261060 h 270646"/>
              <a:gd name="connsiteX38" fmla="*/ 1306181 w 16803856"/>
              <a:gd name="connsiteY38" fmla="*/ 243840 h 270646"/>
              <a:gd name="connsiteX39" fmla="*/ 1325832 w 16803856"/>
              <a:gd name="connsiteY39" fmla="*/ 248292 h 270646"/>
              <a:gd name="connsiteX40" fmla="*/ 1343094 w 16803856"/>
              <a:gd name="connsiteY40" fmla="*/ 260333 h 270646"/>
              <a:gd name="connsiteX41" fmla="*/ 1339391 w 16803856"/>
              <a:gd name="connsiteY41" fmla="*/ 219127 h 270646"/>
              <a:gd name="connsiteX42" fmla="*/ 1436898 w 16803856"/>
              <a:gd name="connsiteY42" fmla="*/ 0 h 270646"/>
              <a:gd name="connsiteX43" fmla="*/ 1534407 w 16803856"/>
              <a:gd name="connsiteY43" fmla="*/ 219127 h 270646"/>
              <a:gd name="connsiteX44" fmla="*/ 1529780 w 16803856"/>
              <a:gd name="connsiteY44" fmla="*/ 270644 h 270646"/>
              <a:gd name="connsiteX45" fmla="*/ 1536104 w 16803856"/>
              <a:gd name="connsiteY45" fmla="*/ 261060 h 270646"/>
              <a:gd name="connsiteX46" fmla="*/ 1574058 w 16803856"/>
              <a:gd name="connsiteY46" fmla="*/ 243840 h 270646"/>
              <a:gd name="connsiteX47" fmla="*/ 1593710 w 16803856"/>
              <a:gd name="connsiteY47" fmla="*/ 248292 h 270646"/>
              <a:gd name="connsiteX48" fmla="*/ 1610971 w 16803856"/>
              <a:gd name="connsiteY48" fmla="*/ 260333 h 270646"/>
              <a:gd name="connsiteX49" fmla="*/ 1607270 w 16803856"/>
              <a:gd name="connsiteY49" fmla="*/ 219127 h 270646"/>
              <a:gd name="connsiteX50" fmla="*/ 1704778 w 16803856"/>
              <a:gd name="connsiteY50" fmla="*/ 0 h 270646"/>
              <a:gd name="connsiteX51" fmla="*/ 1802285 w 16803856"/>
              <a:gd name="connsiteY51" fmla="*/ 219127 h 270646"/>
              <a:gd name="connsiteX52" fmla="*/ 1797657 w 16803856"/>
              <a:gd name="connsiteY52" fmla="*/ 270645 h 270646"/>
              <a:gd name="connsiteX53" fmla="*/ 1803983 w 16803856"/>
              <a:gd name="connsiteY53" fmla="*/ 261060 h 270646"/>
              <a:gd name="connsiteX54" fmla="*/ 1841937 w 16803856"/>
              <a:gd name="connsiteY54" fmla="*/ 243840 h 270646"/>
              <a:gd name="connsiteX55" fmla="*/ 1861588 w 16803856"/>
              <a:gd name="connsiteY55" fmla="*/ 248292 h 270646"/>
              <a:gd name="connsiteX56" fmla="*/ 1878851 w 16803856"/>
              <a:gd name="connsiteY56" fmla="*/ 260334 h 270646"/>
              <a:gd name="connsiteX57" fmla="*/ 1875148 w 16803856"/>
              <a:gd name="connsiteY57" fmla="*/ 219127 h 270646"/>
              <a:gd name="connsiteX58" fmla="*/ 1972656 w 16803856"/>
              <a:gd name="connsiteY58" fmla="*/ 0 h 270646"/>
              <a:gd name="connsiteX59" fmla="*/ 2070163 w 16803856"/>
              <a:gd name="connsiteY59" fmla="*/ 219127 h 270646"/>
              <a:gd name="connsiteX60" fmla="*/ 2065536 w 16803856"/>
              <a:gd name="connsiteY60" fmla="*/ 270646 h 270646"/>
              <a:gd name="connsiteX61" fmla="*/ 2071863 w 16803856"/>
              <a:gd name="connsiteY61" fmla="*/ 261060 h 270646"/>
              <a:gd name="connsiteX62" fmla="*/ 2109816 w 16803856"/>
              <a:gd name="connsiteY62" fmla="*/ 243840 h 270646"/>
              <a:gd name="connsiteX63" fmla="*/ 2129468 w 16803856"/>
              <a:gd name="connsiteY63" fmla="*/ 248292 h 270646"/>
              <a:gd name="connsiteX64" fmla="*/ 2146728 w 16803856"/>
              <a:gd name="connsiteY64" fmla="*/ 260333 h 270646"/>
              <a:gd name="connsiteX65" fmla="*/ 2143027 w 16803856"/>
              <a:gd name="connsiteY65" fmla="*/ 219127 h 270646"/>
              <a:gd name="connsiteX66" fmla="*/ 2240535 w 16803856"/>
              <a:gd name="connsiteY66" fmla="*/ 0 h 270646"/>
              <a:gd name="connsiteX67" fmla="*/ 2338043 w 16803856"/>
              <a:gd name="connsiteY67" fmla="*/ 219127 h 270646"/>
              <a:gd name="connsiteX68" fmla="*/ 2333415 w 16803856"/>
              <a:gd name="connsiteY68" fmla="*/ 270643 h 270646"/>
              <a:gd name="connsiteX69" fmla="*/ 2339740 w 16803856"/>
              <a:gd name="connsiteY69" fmla="*/ 261060 h 270646"/>
              <a:gd name="connsiteX70" fmla="*/ 2377694 w 16803856"/>
              <a:gd name="connsiteY70" fmla="*/ 243840 h 270646"/>
              <a:gd name="connsiteX71" fmla="*/ 2397345 w 16803856"/>
              <a:gd name="connsiteY71" fmla="*/ 248292 h 270646"/>
              <a:gd name="connsiteX72" fmla="*/ 2414606 w 16803856"/>
              <a:gd name="connsiteY72" fmla="*/ 260333 h 270646"/>
              <a:gd name="connsiteX73" fmla="*/ 2410904 w 16803856"/>
              <a:gd name="connsiteY73" fmla="*/ 219127 h 270646"/>
              <a:gd name="connsiteX74" fmla="*/ 2508414 w 16803856"/>
              <a:gd name="connsiteY74" fmla="*/ 0 h 270646"/>
              <a:gd name="connsiteX75" fmla="*/ 2605920 w 16803856"/>
              <a:gd name="connsiteY75" fmla="*/ 219127 h 270646"/>
              <a:gd name="connsiteX76" fmla="*/ 2601293 w 16803856"/>
              <a:gd name="connsiteY76" fmla="*/ 270646 h 270646"/>
              <a:gd name="connsiteX77" fmla="*/ 2607618 w 16803856"/>
              <a:gd name="connsiteY77" fmla="*/ 261060 h 270646"/>
              <a:gd name="connsiteX78" fmla="*/ 2645573 w 16803856"/>
              <a:gd name="connsiteY78" fmla="*/ 243840 h 270646"/>
              <a:gd name="connsiteX79" fmla="*/ 2665225 w 16803856"/>
              <a:gd name="connsiteY79" fmla="*/ 248292 h 270646"/>
              <a:gd name="connsiteX80" fmla="*/ 2682485 w 16803856"/>
              <a:gd name="connsiteY80" fmla="*/ 260334 h 270646"/>
              <a:gd name="connsiteX81" fmla="*/ 2678784 w 16803856"/>
              <a:gd name="connsiteY81" fmla="*/ 219127 h 270646"/>
              <a:gd name="connsiteX82" fmla="*/ 2776291 w 16803856"/>
              <a:gd name="connsiteY82" fmla="*/ 0 h 270646"/>
              <a:gd name="connsiteX83" fmla="*/ 2873799 w 16803856"/>
              <a:gd name="connsiteY83" fmla="*/ 219127 h 270646"/>
              <a:gd name="connsiteX84" fmla="*/ 2869171 w 16803856"/>
              <a:gd name="connsiteY84" fmla="*/ 270645 h 270646"/>
              <a:gd name="connsiteX85" fmla="*/ 2875497 w 16803856"/>
              <a:gd name="connsiteY85" fmla="*/ 261060 h 270646"/>
              <a:gd name="connsiteX86" fmla="*/ 2913451 w 16803856"/>
              <a:gd name="connsiteY86" fmla="*/ 243840 h 270646"/>
              <a:gd name="connsiteX87" fmla="*/ 2933102 w 16803856"/>
              <a:gd name="connsiteY87" fmla="*/ 248292 h 270646"/>
              <a:gd name="connsiteX88" fmla="*/ 2950363 w 16803856"/>
              <a:gd name="connsiteY88" fmla="*/ 260333 h 270646"/>
              <a:gd name="connsiteX89" fmla="*/ 2946661 w 16803856"/>
              <a:gd name="connsiteY89" fmla="*/ 219127 h 270646"/>
              <a:gd name="connsiteX90" fmla="*/ 3044169 w 16803856"/>
              <a:gd name="connsiteY90" fmla="*/ 0 h 270646"/>
              <a:gd name="connsiteX91" fmla="*/ 3141677 w 16803856"/>
              <a:gd name="connsiteY91" fmla="*/ 219127 h 270646"/>
              <a:gd name="connsiteX92" fmla="*/ 3137050 w 16803856"/>
              <a:gd name="connsiteY92" fmla="*/ 270645 h 270646"/>
              <a:gd name="connsiteX93" fmla="*/ 3143375 w 16803856"/>
              <a:gd name="connsiteY93" fmla="*/ 261060 h 270646"/>
              <a:gd name="connsiteX94" fmla="*/ 3181329 w 16803856"/>
              <a:gd name="connsiteY94" fmla="*/ 243840 h 270646"/>
              <a:gd name="connsiteX95" fmla="*/ 3200980 w 16803856"/>
              <a:gd name="connsiteY95" fmla="*/ 248292 h 270646"/>
              <a:gd name="connsiteX96" fmla="*/ 3218240 w 16803856"/>
              <a:gd name="connsiteY96" fmla="*/ 260332 h 270646"/>
              <a:gd name="connsiteX97" fmla="*/ 3214540 w 16803856"/>
              <a:gd name="connsiteY97" fmla="*/ 219127 h 270646"/>
              <a:gd name="connsiteX98" fmla="*/ 3312048 w 16803856"/>
              <a:gd name="connsiteY98" fmla="*/ 0 h 270646"/>
              <a:gd name="connsiteX99" fmla="*/ 3409555 w 16803856"/>
              <a:gd name="connsiteY99" fmla="*/ 219127 h 270646"/>
              <a:gd name="connsiteX100" fmla="*/ 3404927 w 16803856"/>
              <a:gd name="connsiteY100" fmla="*/ 270645 h 270646"/>
              <a:gd name="connsiteX101" fmla="*/ 3411254 w 16803856"/>
              <a:gd name="connsiteY101" fmla="*/ 261060 h 270646"/>
              <a:gd name="connsiteX102" fmla="*/ 3449207 w 16803856"/>
              <a:gd name="connsiteY102" fmla="*/ 243840 h 270646"/>
              <a:gd name="connsiteX103" fmla="*/ 3468860 w 16803856"/>
              <a:gd name="connsiteY103" fmla="*/ 248292 h 270646"/>
              <a:gd name="connsiteX104" fmla="*/ 3486119 w 16803856"/>
              <a:gd name="connsiteY104" fmla="*/ 260333 h 270646"/>
              <a:gd name="connsiteX105" fmla="*/ 3482416 w 16803856"/>
              <a:gd name="connsiteY105" fmla="*/ 219127 h 270646"/>
              <a:gd name="connsiteX106" fmla="*/ 3579924 w 16803856"/>
              <a:gd name="connsiteY106" fmla="*/ 0 h 270646"/>
              <a:gd name="connsiteX107" fmla="*/ 3677433 w 16803856"/>
              <a:gd name="connsiteY107" fmla="*/ 219127 h 270646"/>
              <a:gd name="connsiteX108" fmla="*/ 3672806 w 16803856"/>
              <a:gd name="connsiteY108" fmla="*/ 270645 h 270646"/>
              <a:gd name="connsiteX109" fmla="*/ 3679130 w 16803856"/>
              <a:gd name="connsiteY109" fmla="*/ 261060 h 270646"/>
              <a:gd name="connsiteX110" fmla="*/ 3717085 w 16803856"/>
              <a:gd name="connsiteY110" fmla="*/ 243840 h 270646"/>
              <a:gd name="connsiteX111" fmla="*/ 3736736 w 16803856"/>
              <a:gd name="connsiteY111" fmla="*/ 248292 h 270646"/>
              <a:gd name="connsiteX112" fmla="*/ 3753997 w 16803856"/>
              <a:gd name="connsiteY112" fmla="*/ 260334 h 270646"/>
              <a:gd name="connsiteX113" fmla="*/ 3750297 w 16803856"/>
              <a:gd name="connsiteY113" fmla="*/ 219127 h 270646"/>
              <a:gd name="connsiteX114" fmla="*/ 3847805 w 16803856"/>
              <a:gd name="connsiteY114" fmla="*/ 0 h 270646"/>
              <a:gd name="connsiteX115" fmla="*/ 3945312 w 16803856"/>
              <a:gd name="connsiteY115" fmla="*/ 219127 h 270646"/>
              <a:gd name="connsiteX116" fmla="*/ 3940684 w 16803856"/>
              <a:gd name="connsiteY116" fmla="*/ 270645 h 270646"/>
              <a:gd name="connsiteX117" fmla="*/ 3947011 w 16803856"/>
              <a:gd name="connsiteY117" fmla="*/ 261060 h 270646"/>
              <a:gd name="connsiteX118" fmla="*/ 3984964 w 16803856"/>
              <a:gd name="connsiteY118" fmla="*/ 243840 h 270646"/>
              <a:gd name="connsiteX119" fmla="*/ 4004617 w 16803856"/>
              <a:gd name="connsiteY119" fmla="*/ 248292 h 270646"/>
              <a:gd name="connsiteX120" fmla="*/ 4021877 w 16803856"/>
              <a:gd name="connsiteY120" fmla="*/ 260333 h 270646"/>
              <a:gd name="connsiteX121" fmla="*/ 4018173 w 16803856"/>
              <a:gd name="connsiteY121" fmla="*/ 219127 h 270646"/>
              <a:gd name="connsiteX122" fmla="*/ 4115681 w 16803856"/>
              <a:gd name="connsiteY122" fmla="*/ 0 h 270646"/>
              <a:gd name="connsiteX123" fmla="*/ 4213190 w 16803856"/>
              <a:gd name="connsiteY123" fmla="*/ 219127 h 270646"/>
              <a:gd name="connsiteX124" fmla="*/ 4208563 w 16803856"/>
              <a:gd name="connsiteY124" fmla="*/ 270645 h 270646"/>
              <a:gd name="connsiteX125" fmla="*/ 4214887 w 16803856"/>
              <a:gd name="connsiteY125" fmla="*/ 261060 h 270646"/>
              <a:gd name="connsiteX126" fmla="*/ 4252842 w 16803856"/>
              <a:gd name="connsiteY126" fmla="*/ 243840 h 270646"/>
              <a:gd name="connsiteX127" fmla="*/ 4272492 w 16803856"/>
              <a:gd name="connsiteY127" fmla="*/ 248292 h 270646"/>
              <a:gd name="connsiteX128" fmla="*/ 4289754 w 16803856"/>
              <a:gd name="connsiteY128" fmla="*/ 260333 h 270646"/>
              <a:gd name="connsiteX129" fmla="*/ 4286053 w 16803856"/>
              <a:gd name="connsiteY129" fmla="*/ 219127 h 270646"/>
              <a:gd name="connsiteX130" fmla="*/ 4383560 w 16803856"/>
              <a:gd name="connsiteY130" fmla="*/ 0 h 270646"/>
              <a:gd name="connsiteX131" fmla="*/ 4481068 w 16803856"/>
              <a:gd name="connsiteY131" fmla="*/ 219127 h 270646"/>
              <a:gd name="connsiteX132" fmla="*/ 4476441 w 16803856"/>
              <a:gd name="connsiteY132" fmla="*/ 270645 h 270646"/>
              <a:gd name="connsiteX133" fmla="*/ 4482766 w 16803856"/>
              <a:gd name="connsiteY133" fmla="*/ 261060 h 270646"/>
              <a:gd name="connsiteX134" fmla="*/ 4520721 w 16803856"/>
              <a:gd name="connsiteY134" fmla="*/ 243840 h 270646"/>
              <a:gd name="connsiteX135" fmla="*/ 4540371 w 16803856"/>
              <a:gd name="connsiteY135" fmla="*/ 248292 h 270646"/>
              <a:gd name="connsiteX136" fmla="*/ 4557634 w 16803856"/>
              <a:gd name="connsiteY136" fmla="*/ 260334 h 270646"/>
              <a:gd name="connsiteX137" fmla="*/ 4553930 w 16803856"/>
              <a:gd name="connsiteY137" fmla="*/ 219127 h 270646"/>
              <a:gd name="connsiteX138" fmla="*/ 4651438 w 16803856"/>
              <a:gd name="connsiteY138" fmla="*/ 0 h 270646"/>
              <a:gd name="connsiteX139" fmla="*/ 4748947 w 16803856"/>
              <a:gd name="connsiteY139" fmla="*/ 219127 h 270646"/>
              <a:gd name="connsiteX140" fmla="*/ 4744320 w 16803856"/>
              <a:gd name="connsiteY140" fmla="*/ 270645 h 270646"/>
              <a:gd name="connsiteX141" fmla="*/ 4750644 w 16803856"/>
              <a:gd name="connsiteY141" fmla="*/ 261060 h 270646"/>
              <a:gd name="connsiteX142" fmla="*/ 4788599 w 16803856"/>
              <a:gd name="connsiteY142" fmla="*/ 243840 h 270646"/>
              <a:gd name="connsiteX143" fmla="*/ 4808249 w 16803856"/>
              <a:gd name="connsiteY143" fmla="*/ 248292 h 270646"/>
              <a:gd name="connsiteX144" fmla="*/ 4825510 w 16803856"/>
              <a:gd name="connsiteY144" fmla="*/ 260333 h 270646"/>
              <a:gd name="connsiteX145" fmla="*/ 4821810 w 16803856"/>
              <a:gd name="connsiteY145" fmla="*/ 219127 h 270646"/>
              <a:gd name="connsiteX146" fmla="*/ 4919317 w 16803856"/>
              <a:gd name="connsiteY146" fmla="*/ 0 h 270646"/>
              <a:gd name="connsiteX147" fmla="*/ 5016825 w 16803856"/>
              <a:gd name="connsiteY147" fmla="*/ 219127 h 270646"/>
              <a:gd name="connsiteX148" fmla="*/ 5012198 w 16803856"/>
              <a:gd name="connsiteY148" fmla="*/ 270645 h 270646"/>
              <a:gd name="connsiteX149" fmla="*/ 5018523 w 16803856"/>
              <a:gd name="connsiteY149" fmla="*/ 261060 h 270646"/>
              <a:gd name="connsiteX150" fmla="*/ 5056477 w 16803856"/>
              <a:gd name="connsiteY150" fmla="*/ 243840 h 270646"/>
              <a:gd name="connsiteX151" fmla="*/ 5076128 w 16803856"/>
              <a:gd name="connsiteY151" fmla="*/ 248292 h 270646"/>
              <a:gd name="connsiteX152" fmla="*/ 5093389 w 16803856"/>
              <a:gd name="connsiteY152" fmla="*/ 260333 h 270646"/>
              <a:gd name="connsiteX153" fmla="*/ 5089686 w 16803856"/>
              <a:gd name="connsiteY153" fmla="*/ 219127 h 270646"/>
              <a:gd name="connsiteX154" fmla="*/ 5187195 w 16803856"/>
              <a:gd name="connsiteY154" fmla="*/ 0 h 270646"/>
              <a:gd name="connsiteX155" fmla="*/ 5284704 w 16803856"/>
              <a:gd name="connsiteY155" fmla="*/ 219127 h 270646"/>
              <a:gd name="connsiteX156" fmla="*/ 5280074 w 16803856"/>
              <a:gd name="connsiteY156" fmla="*/ 270645 h 270646"/>
              <a:gd name="connsiteX157" fmla="*/ 5286401 w 16803856"/>
              <a:gd name="connsiteY157" fmla="*/ 261060 h 270646"/>
              <a:gd name="connsiteX158" fmla="*/ 5324355 w 16803856"/>
              <a:gd name="connsiteY158" fmla="*/ 243840 h 270646"/>
              <a:gd name="connsiteX159" fmla="*/ 5344006 w 16803856"/>
              <a:gd name="connsiteY159" fmla="*/ 248292 h 270646"/>
              <a:gd name="connsiteX160" fmla="*/ 5361267 w 16803856"/>
              <a:gd name="connsiteY160" fmla="*/ 260334 h 270646"/>
              <a:gd name="connsiteX161" fmla="*/ 5357567 w 16803856"/>
              <a:gd name="connsiteY161" fmla="*/ 219127 h 270646"/>
              <a:gd name="connsiteX162" fmla="*/ 5455074 w 16803856"/>
              <a:gd name="connsiteY162" fmla="*/ 0 h 270646"/>
              <a:gd name="connsiteX163" fmla="*/ 5552582 w 16803856"/>
              <a:gd name="connsiteY163" fmla="*/ 219127 h 270646"/>
              <a:gd name="connsiteX164" fmla="*/ 5547955 w 16803856"/>
              <a:gd name="connsiteY164" fmla="*/ 270645 h 270646"/>
              <a:gd name="connsiteX165" fmla="*/ 5554280 w 16803856"/>
              <a:gd name="connsiteY165" fmla="*/ 261060 h 270646"/>
              <a:gd name="connsiteX166" fmla="*/ 5592234 w 16803856"/>
              <a:gd name="connsiteY166" fmla="*/ 243840 h 270646"/>
              <a:gd name="connsiteX167" fmla="*/ 5611885 w 16803856"/>
              <a:gd name="connsiteY167" fmla="*/ 248292 h 270646"/>
              <a:gd name="connsiteX168" fmla="*/ 5629146 w 16803856"/>
              <a:gd name="connsiteY168" fmla="*/ 260333 h 270646"/>
              <a:gd name="connsiteX169" fmla="*/ 5625443 w 16803856"/>
              <a:gd name="connsiteY169" fmla="*/ 219127 h 270646"/>
              <a:gd name="connsiteX170" fmla="*/ 5722952 w 16803856"/>
              <a:gd name="connsiteY170" fmla="*/ 0 h 270646"/>
              <a:gd name="connsiteX171" fmla="*/ 5820461 w 16803856"/>
              <a:gd name="connsiteY171" fmla="*/ 219127 h 270646"/>
              <a:gd name="connsiteX172" fmla="*/ 5815831 w 16803856"/>
              <a:gd name="connsiteY172" fmla="*/ 270645 h 270646"/>
              <a:gd name="connsiteX173" fmla="*/ 5822158 w 16803856"/>
              <a:gd name="connsiteY173" fmla="*/ 261060 h 270646"/>
              <a:gd name="connsiteX174" fmla="*/ 5860112 w 16803856"/>
              <a:gd name="connsiteY174" fmla="*/ 243840 h 270646"/>
              <a:gd name="connsiteX175" fmla="*/ 5879763 w 16803856"/>
              <a:gd name="connsiteY175" fmla="*/ 248292 h 270646"/>
              <a:gd name="connsiteX176" fmla="*/ 5897024 w 16803856"/>
              <a:gd name="connsiteY176" fmla="*/ 260333 h 270646"/>
              <a:gd name="connsiteX177" fmla="*/ 5893322 w 16803856"/>
              <a:gd name="connsiteY177" fmla="*/ 219127 h 270646"/>
              <a:gd name="connsiteX178" fmla="*/ 5990830 w 16803856"/>
              <a:gd name="connsiteY178" fmla="*/ 0 h 270646"/>
              <a:gd name="connsiteX179" fmla="*/ 6088338 w 16803856"/>
              <a:gd name="connsiteY179" fmla="*/ 219127 h 270646"/>
              <a:gd name="connsiteX180" fmla="*/ 6083710 w 16803856"/>
              <a:gd name="connsiteY180" fmla="*/ 270645 h 270646"/>
              <a:gd name="connsiteX181" fmla="*/ 6090036 w 16803856"/>
              <a:gd name="connsiteY181" fmla="*/ 261060 h 270646"/>
              <a:gd name="connsiteX182" fmla="*/ 6127991 w 16803856"/>
              <a:gd name="connsiteY182" fmla="*/ 243840 h 270646"/>
              <a:gd name="connsiteX183" fmla="*/ 6147641 w 16803856"/>
              <a:gd name="connsiteY183" fmla="*/ 248292 h 270646"/>
              <a:gd name="connsiteX184" fmla="*/ 6164903 w 16803856"/>
              <a:gd name="connsiteY184" fmla="*/ 260334 h 270646"/>
              <a:gd name="connsiteX185" fmla="*/ 6161200 w 16803856"/>
              <a:gd name="connsiteY185" fmla="*/ 219127 h 270646"/>
              <a:gd name="connsiteX186" fmla="*/ 6258709 w 16803856"/>
              <a:gd name="connsiteY186" fmla="*/ 0 h 270646"/>
              <a:gd name="connsiteX187" fmla="*/ 6356218 w 16803856"/>
              <a:gd name="connsiteY187" fmla="*/ 219127 h 270646"/>
              <a:gd name="connsiteX188" fmla="*/ 6351588 w 16803856"/>
              <a:gd name="connsiteY188" fmla="*/ 270645 h 270646"/>
              <a:gd name="connsiteX189" fmla="*/ 6357915 w 16803856"/>
              <a:gd name="connsiteY189" fmla="*/ 261060 h 270646"/>
              <a:gd name="connsiteX190" fmla="*/ 6395869 w 16803856"/>
              <a:gd name="connsiteY190" fmla="*/ 243840 h 270646"/>
              <a:gd name="connsiteX191" fmla="*/ 6415520 w 16803856"/>
              <a:gd name="connsiteY191" fmla="*/ 248292 h 270646"/>
              <a:gd name="connsiteX192" fmla="*/ 6432781 w 16803856"/>
              <a:gd name="connsiteY192" fmla="*/ 260333 h 270646"/>
              <a:gd name="connsiteX193" fmla="*/ 6429079 w 16803856"/>
              <a:gd name="connsiteY193" fmla="*/ 219127 h 270646"/>
              <a:gd name="connsiteX194" fmla="*/ 6526587 w 16803856"/>
              <a:gd name="connsiteY194" fmla="*/ 0 h 270646"/>
              <a:gd name="connsiteX195" fmla="*/ 6624095 w 16803856"/>
              <a:gd name="connsiteY195" fmla="*/ 219127 h 270646"/>
              <a:gd name="connsiteX196" fmla="*/ 6619467 w 16803856"/>
              <a:gd name="connsiteY196" fmla="*/ 270645 h 270646"/>
              <a:gd name="connsiteX197" fmla="*/ 6625793 w 16803856"/>
              <a:gd name="connsiteY197" fmla="*/ 261060 h 270646"/>
              <a:gd name="connsiteX198" fmla="*/ 6663748 w 16803856"/>
              <a:gd name="connsiteY198" fmla="*/ 243840 h 270646"/>
              <a:gd name="connsiteX199" fmla="*/ 6683398 w 16803856"/>
              <a:gd name="connsiteY199" fmla="*/ 248292 h 270646"/>
              <a:gd name="connsiteX200" fmla="*/ 6700659 w 16803856"/>
              <a:gd name="connsiteY200" fmla="*/ 260333 h 270646"/>
              <a:gd name="connsiteX201" fmla="*/ 6696957 w 16803856"/>
              <a:gd name="connsiteY201" fmla="*/ 219127 h 270646"/>
              <a:gd name="connsiteX202" fmla="*/ 6794466 w 16803856"/>
              <a:gd name="connsiteY202" fmla="*/ 0 h 270646"/>
              <a:gd name="connsiteX203" fmla="*/ 6891974 w 16803856"/>
              <a:gd name="connsiteY203" fmla="*/ 219127 h 270646"/>
              <a:gd name="connsiteX204" fmla="*/ 6887345 w 16803856"/>
              <a:gd name="connsiteY204" fmla="*/ 270645 h 270646"/>
              <a:gd name="connsiteX205" fmla="*/ 6893672 w 16803856"/>
              <a:gd name="connsiteY205" fmla="*/ 261060 h 270646"/>
              <a:gd name="connsiteX206" fmla="*/ 6931624 w 16803856"/>
              <a:gd name="connsiteY206" fmla="*/ 243840 h 270646"/>
              <a:gd name="connsiteX207" fmla="*/ 6951277 w 16803856"/>
              <a:gd name="connsiteY207" fmla="*/ 248292 h 270646"/>
              <a:gd name="connsiteX208" fmla="*/ 6968538 w 16803856"/>
              <a:gd name="connsiteY208" fmla="*/ 260334 h 270646"/>
              <a:gd name="connsiteX209" fmla="*/ 6964836 w 16803856"/>
              <a:gd name="connsiteY209" fmla="*/ 219127 h 270646"/>
              <a:gd name="connsiteX210" fmla="*/ 7062344 w 16803856"/>
              <a:gd name="connsiteY210" fmla="*/ 0 h 270646"/>
              <a:gd name="connsiteX211" fmla="*/ 7159852 w 16803856"/>
              <a:gd name="connsiteY211" fmla="*/ 219127 h 270646"/>
              <a:gd name="connsiteX212" fmla="*/ 7155224 w 16803856"/>
              <a:gd name="connsiteY212" fmla="*/ 270645 h 270646"/>
              <a:gd name="connsiteX213" fmla="*/ 7161550 w 16803856"/>
              <a:gd name="connsiteY213" fmla="*/ 261060 h 270646"/>
              <a:gd name="connsiteX214" fmla="*/ 7199505 w 16803856"/>
              <a:gd name="connsiteY214" fmla="*/ 243840 h 270646"/>
              <a:gd name="connsiteX215" fmla="*/ 7219155 w 16803856"/>
              <a:gd name="connsiteY215" fmla="*/ 248292 h 270646"/>
              <a:gd name="connsiteX216" fmla="*/ 7236416 w 16803856"/>
              <a:gd name="connsiteY216" fmla="*/ 260333 h 270646"/>
              <a:gd name="connsiteX217" fmla="*/ 7232714 w 16803856"/>
              <a:gd name="connsiteY217" fmla="*/ 219127 h 270646"/>
              <a:gd name="connsiteX218" fmla="*/ 7330223 w 16803856"/>
              <a:gd name="connsiteY218" fmla="*/ 0 h 270646"/>
              <a:gd name="connsiteX219" fmla="*/ 7427729 w 16803856"/>
              <a:gd name="connsiteY219" fmla="*/ 219127 h 270646"/>
              <a:gd name="connsiteX220" fmla="*/ 7423101 w 16803856"/>
              <a:gd name="connsiteY220" fmla="*/ 270645 h 270646"/>
              <a:gd name="connsiteX221" fmla="*/ 7429427 w 16803856"/>
              <a:gd name="connsiteY221" fmla="*/ 261060 h 270646"/>
              <a:gd name="connsiteX222" fmla="*/ 7467381 w 16803856"/>
              <a:gd name="connsiteY222" fmla="*/ 243840 h 270646"/>
              <a:gd name="connsiteX223" fmla="*/ 7487032 w 16803856"/>
              <a:gd name="connsiteY223" fmla="*/ 248292 h 270646"/>
              <a:gd name="connsiteX224" fmla="*/ 7504293 w 16803856"/>
              <a:gd name="connsiteY224" fmla="*/ 260333 h 270646"/>
              <a:gd name="connsiteX225" fmla="*/ 7500591 w 16803856"/>
              <a:gd name="connsiteY225" fmla="*/ 219127 h 270646"/>
              <a:gd name="connsiteX226" fmla="*/ 7598099 w 16803856"/>
              <a:gd name="connsiteY226" fmla="*/ 0 h 270646"/>
              <a:gd name="connsiteX227" fmla="*/ 7695607 w 16803856"/>
              <a:gd name="connsiteY227" fmla="*/ 219127 h 270646"/>
              <a:gd name="connsiteX228" fmla="*/ 7690979 w 16803856"/>
              <a:gd name="connsiteY228" fmla="*/ 270645 h 270646"/>
              <a:gd name="connsiteX229" fmla="*/ 7697304 w 16803856"/>
              <a:gd name="connsiteY229" fmla="*/ 261060 h 270646"/>
              <a:gd name="connsiteX230" fmla="*/ 7735259 w 16803856"/>
              <a:gd name="connsiteY230" fmla="*/ 243840 h 270646"/>
              <a:gd name="connsiteX231" fmla="*/ 7754910 w 16803856"/>
              <a:gd name="connsiteY231" fmla="*/ 248292 h 270646"/>
              <a:gd name="connsiteX232" fmla="*/ 7772172 w 16803856"/>
              <a:gd name="connsiteY232" fmla="*/ 260334 h 270646"/>
              <a:gd name="connsiteX233" fmla="*/ 7768470 w 16803856"/>
              <a:gd name="connsiteY233" fmla="*/ 219127 h 270646"/>
              <a:gd name="connsiteX234" fmla="*/ 7865978 w 16803856"/>
              <a:gd name="connsiteY234" fmla="*/ 0 h 270646"/>
              <a:gd name="connsiteX235" fmla="*/ 7963486 w 16803856"/>
              <a:gd name="connsiteY235" fmla="*/ 219127 h 270646"/>
              <a:gd name="connsiteX236" fmla="*/ 7958858 w 16803856"/>
              <a:gd name="connsiteY236" fmla="*/ 270645 h 270646"/>
              <a:gd name="connsiteX237" fmla="*/ 7965184 w 16803856"/>
              <a:gd name="connsiteY237" fmla="*/ 261060 h 270646"/>
              <a:gd name="connsiteX238" fmla="*/ 8003138 w 16803856"/>
              <a:gd name="connsiteY238" fmla="*/ 243840 h 270646"/>
              <a:gd name="connsiteX239" fmla="*/ 8022789 w 16803856"/>
              <a:gd name="connsiteY239" fmla="*/ 248292 h 270646"/>
              <a:gd name="connsiteX240" fmla="*/ 8040041 w 16803856"/>
              <a:gd name="connsiteY240" fmla="*/ 260327 h 270646"/>
              <a:gd name="connsiteX241" fmla="*/ 8036340 w 16803856"/>
              <a:gd name="connsiteY241" fmla="*/ 219127 h 270646"/>
              <a:gd name="connsiteX242" fmla="*/ 8133848 w 16803856"/>
              <a:gd name="connsiteY242" fmla="*/ 0 h 270646"/>
              <a:gd name="connsiteX243" fmla="*/ 8231356 w 16803856"/>
              <a:gd name="connsiteY243" fmla="*/ 219127 h 270646"/>
              <a:gd name="connsiteX244" fmla="*/ 8226728 w 16803856"/>
              <a:gd name="connsiteY244" fmla="*/ 270645 h 270646"/>
              <a:gd name="connsiteX245" fmla="*/ 8233053 w 16803856"/>
              <a:gd name="connsiteY245" fmla="*/ 261060 h 270646"/>
              <a:gd name="connsiteX246" fmla="*/ 8271008 w 16803856"/>
              <a:gd name="connsiteY246" fmla="*/ 243840 h 270646"/>
              <a:gd name="connsiteX247" fmla="*/ 8290660 w 16803856"/>
              <a:gd name="connsiteY247" fmla="*/ 248292 h 270646"/>
              <a:gd name="connsiteX248" fmla="*/ 8308351 w 16803856"/>
              <a:gd name="connsiteY248" fmla="*/ 260634 h 270646"/>
              <a:gd name="connsiteX249" fmla="*/ 8304622 w 16803856"/>
              <a:gd name="connsiteY249" fmla="*/ 219127 h 270646"/>
              <a:gd name="connsiteX250" fmla="*/ 8402130 w 16803856"/>
              <a:gd name="connsiteY250" fmla="*/ 0 h 270646"/>
              <a:gd name="connsiteX251" fmla="*/ 8499638 w 16803856"/>
              <a:gd name="connsiteY251" fmla="*/ 219127 h 270646"/>
              <a:gd name="connsiteX252" fmla="*/ 8495010 w 16803856"/>
              <a:gd name="connsiteY252" fmla="*/ 270645 h 270646"/>
              <a:gd name="connsiteX253" fmla="*/ 8501336 w 16803856"/>
              <a:gd name="connsiteY253" fmla="*/ 261060 h 270646"/>
              <a:gd name="connsiteX254" fmla="*/ 8539290 w 16803856"/>
              <a:gd name="connsiteY254" fmla="*/ 243840 h 270646"/>
              <a:gd name="connsiteX255" fmla="*/ 8558941 w 16803856"/>
              <a:gd name="connsiteY255" fmla="*/ 248292 h 270646"/>
              <a:gd name="connsiteX256" fmla="*/ 8576202 w 16803856"/>
              <a:gd name="connsiteY256" fmla="*/ 260333 h 270646"/>
              <a:gd name="connsiteX257" fmla="*/ 8572500 w 16803856"/>
              <a:gd name="connsiteY257" fmla="*/ 219127 h 270646"/>
              <a:gd name="connsiteX258" fmla="*/ 8670008 w 16803856"/>
              <a:gd name="connsiteY258" fmla="*/ 0 h 270646"/>
              <a:gd name="connsiteX259" fmla="*/ 8767516 w 16803856"/>
              <a:gd name="connsiteY259" fmla="*/ 219127 h 270646"/>
              <a:gd name="connsiteX260" fmla="*/ 8762888 w 16803856"/>
              <a:gd name="connsiteY260" fmla="*/ 270645 h 270646"/>
              <a:gd name="connsiteX261" fmla="*/ 8769214 w 16803856"/>
              <a:gd name="connsiteY261" fmla="*/ 261060 h 270646"/>
              <a:gd name="connsiteX262" fmla="*/ 8807168 w 16803856"/>
              <a:gd name="connsiteY262" fmla="*/ 243840 h 270646"/>
              <a:gd name="connsiteX263" fmla="*/ 8826819 w 16803856"/>
              <a:gd name="connsiteY263" fmla="*/ 248292 h 270646"/>
              <a:gd name="connsiteX264" fmla="*/ 8844081 w 16803856"/>
              <a:gd name="connsiteY264" fmla="*/ 260334 h 270646"/>
              <a:gd name="connsiteX265" fmla="*/ 8840379 w 16803856"/>
              <a:gd name="connsiteY265" fmla="*/ 219127 h 270646"/>
              <a:gd name="connsiteX266" fmla="*/ 8937887 w 16803856"/>
              <a:gd name="connsiteY266" fmla="*/ 0 h 270646"/>
              <a:gd name="connsiteX267" fmla="*/ 9035395 w 16803856"/>
              <a:gd name="connsiteY267" fmla="*/ 219127 h 270646"/>
              <a:gd name="connsiteX268" fmla="*/ 9030767 w 16803856"/>
              <a:gd name="connsiteY268" fmla="*/ 270645 h 270646"/>
              <a:gd name="connsiteX269" fmla="*/ 9037093 w 16803856"/>
              <a:gd name="connsiteY269" fmla="*/ 261060 h 270646"/>
              <a:gd name="connsiteX270" fmla="*/ 9075047 w 16803856"/>
              <a:gd name="connsiteY270" fmla="*/ 243840 h 270646"/>
              <a:gd name="connsiteX271" fmla="*/ 9094698 w 16803856"/>
              <a:gd name="connsiteY271" fmla="*/ 248292 h 270646"/>
              <a:gd name="connsiteX272" fmla="*/ 9111959 w 16803856"/>
              <a:gd name="connsiteY272" fmla="*/ 260333 h 270646"/>
              <a:gd name="connsiteX273" fmla="*/ 9108257 w 16803856"/>
              <a:gd name="connsiteY273" fmla="*/ 219127 h 270646"/>
              <a:gd name="connsiteX274" fmla="*/ 9205765 w 16803856"/>
              <a:gd name="connsiteY274" fmla="*/ 0 h 270646"/>
              <a:gd name="connsiteX275" fmla="*/ 9303273 w 16803856"/>
              <a:gd name="connsiteY275" fmla="*/ 219127 h 270646"/>
              <a:gd name="connsiteX276" fmla="*/ 9298645 w 16803856"/>
              <a:gd name="connsiteY276" fmla="*/ 270645 h 270646"/>
              <a:gd name="connsiteX277" fmla="*/ 9304971 w 16803856"/>
              <a:gd name="connsiteY277" fmla="*/ 261060 h 270646"/>
              <a:gd name="connsiteX278" fmla="*/ 9342925 w 16803856"/>
              <a:gd name="connsiteY278" fmla="*/ 243840 h 270646"/>
              <a:gd name="connsiteX279" fmla="*/ 9362576 w 16803856"/>
              <a:gd name="connsiteY279" fmla="*/ 248292 h 270646"/>
              <a:gd name="connsiteX280" fmla="*/ 9379837 w 16803856"/>
              <a:gd name="connsiteY280" fmla="*/ 260333 h 270646"/>
              <a:gd name="connsiteX281" fmla="*/ 9376135 w 16803856"/>
              <a:gd name="connsiteY281" fmla="*/ 219127 h 270646"/>
              <a:gd name="connsiteX282" fmla="*/ 9473643 w 16803856"/>
              <a:gd name="connsiteY282" fmla="*/ 0 h 270646"/>
              <a:gd name="connsiteX283" fmla="*/ 9571151 w 16803856"/>
              <a:gd name="connsiteY283" fmla="*/ 219127 h 270646"/>
              <a:gd name="connsiteX284" fmla="*/ 9566523 w 16803856"/>
              <a:gd name="connsiteY284" fmla="*/ 270645 h 270646"/>
              <a:gd name="connsiteX285" fmla="*/ 9572849 w 16803856"/>
              <a:gd name="connsiteY285" fmla="*/ 261060 h 270646"/>
              <a:gd name="connsiteX286" fmla="*/ 9610803 w 16803856"/>
              <a:gd name="connsiteY286" fmla="*/ 243840 h 270646"/>
              <a:gd name="connsiteX287" fmla="*/ 9630454 w 16803856"/>
              <a:gd name="connsiteY287" fmla="*/ 248292 h 270646"/>
              <a:gd name="connsiteX288" fmla="*/ 9647716 w 16803856"/>
              <a:gd name="connsiteY288" fmla="*/ 260334 h 270646"/>
              <a:gd name="connsiteX289" fmla="*/ 9644014 w 16803856"/>
              <a:gd name="connsiteY289" fmla="*/ 219127 h 270646"/>
              <a:gd name="connsiteX290" fmla="*/ 9741521 w 16803856"/>
              <a:gd name="connsiteY290" fmla="*/ 0 h 270646"/>
              <a:gd name="connsiteX291" fmla="*/ 9839029 w 16803856"/>
              <a:gd name="connsiteY291" fmla="*/ 219127 h 270646"/>
              <a:gd name="connsiteX292" fmla="*/ 9834401 w 16803856"/>
              <a:gd name="connsiteY292" fmla="*/ 270645 h 270646"/>
              <a:gd name="connsiteX293" fmla="*/ 9840727 w 16803856"/>
              <a:gd name="connsiteY293" fmla="*/ 261060 h 270646"/>
              <a:gd name="connsiteX294" fmla="*/ 9878681 w 16803856"/>
              <a:gd name="connsiteY294" fmla="*/ 243840 h 270646"/>
              <a:gd name="connsiteX295" fmla="*/ 9898332 w 16803856"/>
              <a:gd name="connsiteY295" fmla="*/ 248292 h 270646"/>
              <a:gd name="connsiteX296" fmla="*/ 9915593 w 16803856"/>
              <a:gd name="connsiteY296" fmla="*/ 260333 h 270646"/>
              <a:gd name="connsiteX297" fmla="*/ 9911891 w 16803856"/>
              <a:gd name="connsiteY297" fmla="*/ 219127 h 270646"/>
              <a:gd name="connsiteX298" fmla="*/ 10009398 w 16803856"/>
              <a:gd name="connsiteY298" fmla="*/ 0 h 270646"/>
              <a:gd name="connsiteX299" fmla="*/ 10106907 w 16803856"/>
              <a:gd name="connsiteY299" fmla="*/ 219127 h 270646"/>
              <a:gd name="connsiteX300" fmla="*/ 10102279 w 16803856"/>
              <a:gd name="connsiteY300" fmla="*/ 270644 h 270646"/>
              <a:gd name="connsiteX301" fmla="*/ 10108604 w 16803856"/>
              <a:gd name="connsiteY301" fmla="*/ 261060 h 270646"/>
              <a:gd name="connsiteX302" fmla="*/ 10146558 w 16803856"/>
              <a:gd name="connsiteY302" fmla="*/ 243840 h 270646"/>
              <a:gd name="connsiteX303" fmla="*/ 10166210 w 16803856"/>
              <a:gd name="connsiteY303" fmla="*/ 248292 h 270646"/>
              <a:gd name="connsiteX304" fmla="*/ 10183471 w 16803856"/>
              <a:gd name="connsiteY304" fmla="*/ 260333 h 270646"/>
              <a:gd name="connsiteX305" fmla="*/ 10179769 w 16803856"/>
              <a:gd name="connsiteY305" fmla="*/ 219127 h 270646"/>
              <a:gd name="connsiteX306" fmla="*/ 10277277 w 16803856"/>
              <a:gd name="connsiteY306" fmla="*/ 0 h 270646"/>
              <a:gd name="connsiteX307" fmla="*/ 10374785 w 16803856"/>
              <a:gd name="connsiteY307" fmla="*/ 219127 h 270646"/>
              <a:gd name="connsiteX308" fmla="*/ 10370157 w 16803856"/>
              <a:gd name="connsiteY308" fmla="*/ 270645 h 270646"/>
              <a:gd name="connsiteX309" fmla="*/ 10376483 w 16803856"/>
              <a:gd name="connsiteY309" fmla="*/ 261060 h 270646"/>
              <a:gd name="connsiteX310" fmla="*/ 10414437 w 16803856"/>
              <a:gd name="connsiteY310" fmla="*/ 243840 h 270646"/>
              <a:gd name="connsiteX311" fmla="*/ 10434088 w 16803856"/>
              <a:gd name="connsiteY311" fmla="*/ 248292 h 270646"/>
              <a:gd name="connsiteX312" fmla="*/ 10451350 w 16803856"/>
              <a:gd name="connsiteY312" fmla="*/ 260334 h 270646"/>
              <a:gd name="connsiteX313" fmla="*/ 10447648 w 16803856"/>
              <a:gd name="connsiteY313" fmla="*/ 219127 h 270646"/>
              <a:gd name="connsiteX314" fmla="*/ 10545156 w 16803856"/>
              <a:gd name="connsiteY314" fmla="*/ 0 h 270646"/>
              <a:gd name="connsiteX315" fmla="*/ 10642663 w 16803856"/>
              <a:gd name="connsiteY315" fmla="*/ 219127 h 270646"/>
              <a:gd name="connsiteX316" fmla="*/ 10638035 w 16803856"/>
              <a:gd name="connsiteY316" fmla="*/ 270646 h 270646"/>
              <a:gd name="connsiteX317" fmla="*/ 10644362 w 16803856"/>
              <a:gd name="connsiteY317" fmla="*/ 261060 h 270646"/>
              <a:gd name="connsiteX318" fmla="*/ 10682316 w 16803856"/>
              <a:gd name="connsiteY318" fmla="*/ 243840 h 270646"/>
              <a:gd name="connsiteX319" fmla="*/ 10701967 w 16803856"/>
              <a:gd name="connsiteY319" fmla="*/ 248292 h 270646"/>
              <a:gd name="connsiteX320" fmla="*/ 10719228 w 16803856"/>
              <a:gd name="connsiteY320" fmla="*/ 260333 h 270646"/>
              <a:gd name="connsiteX321" fmla="*/ 10715526 w 16803856"/>
              <a:gd name="connsiteY321" fmla="*/ 219127 h 270646"/>
              <a:gd name="connsiteX322" fmla="*/ 10813034 w 16803856"/>
              <a:gd name="connsiteY322" fmla="*/ 0 h 270646"/>
              <a:gd name="connsiteX323" fmla="*/ 10910543 w 16803856"/>
              <a:gd name="connsiteY323" fmla="*/ 219127 h 270646"/>
              <a:gd name="connsiteX324" fmla="*/ 10905915 w 16803856"/>
              <a:gd name="connsiteY324" fmla="*/ 270643 h 270646"/>
              <a:gd name="connsiteX325" fmla="*/ 10912240 w 16803856"/>
              <a:gd name="connsiteY325" fmla="*/ 261060 h 270646"/>
              <a:gd name="connsiteX326" fmla="*/ 10950194 w 16803856"/>
              <a:gd name="connsiteY326" fmla="*/ 243840 h 270646"/>
              <a:gd name="connsiteX327" fmla="*/ 10969845 w 16803856"/>
              <a:gd name="connsiteY327" fmla="*/ 248292 h 270646"/>
              <a:gd name="connsiteX328" fmla="*/ 10987106 w 16803856"/>
              <a:gd name="connsiteY328" fmla="*/ 260333 h 270646"/>
              <a:gd name="connsiteX329" fmla="*/ 10983404 w 16803856"/>
              <a:gd name="connsiteY329" fmla="*/ 219127 h 270646"/>
              <a:gd name="connsiteX330" fmla="*/ 11080913 w 16803856"/>
              <a:gd name="connsiteY330" fmla="*/ 0 h 270646"/>
              <a:gd name="connsiteX331" fmla="*/ 11178420 w 16803856"/>
              <a:gd name="connsiteY331" fmla="*/ 219127 h 270646"/>
              <a:gd name="connsiteX332" fmla="*/ 11173792 w 16803856"/>
              <a:gd name="connsiteY332" fmla="*/ 270646 h 270646"/>
              <a:gd name="connsiteX333" fmla="*/ 11180118 w 16803856"/>
              <a:gd name="connsiteY333" fmla="*/ 261060 h 270646"/>
              <a:gd name="connsiteX334" fmla="*/ 11218073 w 16803856"/>
              <a:gd name="connsiteY334" fmla="*/ 243840 h 270646"/>
              <a:gd name="connsiteX335" fmla="*/ 11237724 w 16803856"/>
              <a:gd name="connsiteY335" fmla="*/ 248292 h 270646"/>
              <a:gd name="connsiteX336" fmla="*/ 11254985 w 16803856"/>
              <a:gd name="connsiteY336" fmla="*/ 260334 h 270646"/>
              <a:gd name="connsiteX337" fmla="*/ 11251283 w 16803856"/>
              <a:gd name="connsiteY337" fmla="*/ 219127 h 270646"/>
              <a:gd name="connsiteX338" fmla="*/ 11348791 w 16803856"/>
              <a:gd name="connsiteY338" fmla="*/ 0 h 270646"/>
              <a:gd name="connsiteX339" fmla="*/ 11446299 w 16803856"/>
              <a:gd name="connsiteY339" fmla="*/ 219127 h 270646"/>
              <a:gd name="connsiteX340" fmla="*/ 11441671 w 16803856"/>
              <a:gd name="connsiteY340" fmla="*/ 270645 h 270646"/>
              <a:gd name="connsiteX341" fmla="*/ 11447997 w 16803856"/>
              <a:gd name="connsiteY341" fmla="*/ 261060 h 270646"/>
              <a:gd name="connsiteX342" fmla="*/ 11485951 w 16803856"/>
              <a:gd name="connsiteY342" fmla="*/ 243840 h 270646"/>
              <a:gd name="connsiteX343" fmla="*/ 11505602 w 16803856"/>
              <a:gd name="connsiteY343" fmla="*/ 248292 h 270646"/>
              <a:gd name="connsiteX344" fmla="*/ 11522863 w 16803856"/>
              <a:gd name="connsiteY344" fmla="*/ 260333 h 270646"/>
              <a:gd name="connsiteX345" fmla="*/ 11519161 w 16803856"/>
              <a:gd name="connsiteY345" fmla="*/ 219127 h 270646"/>
              <a:gd name="connsiteX346" fmla="*/ 11616669 w 16803856"/>
              <a:gd name="connsiteY346" fmla="*/ 0 h 270646"/>
              <a:gd name="connsiteX347" fmla="*/ 11714177 w 16803856"/>
              <a:gd name="connsiteY347" fmla="*/ 219127 h 270646"/>
              <a:gd name="connsiteX348" fmla="*/ 11709549 w 16803856"/>
              <a:gd name="connsiteY348" fmla="*/ 270645 h 270646"/>
              <a:gd name="connsiteX349" fmla="*/ 11715875 w 16803856"/>
              <a:gd name="connsiteY349" fmla="*/ 261060 h 270646"/>
              <a:gd name="connsiteX350" fmla="*/ 11753829 w 16803856"/>
              <a:gd name="connsiteY350" fmla="*/ 243840 h 270646"/>
              <a:gd name="connsiteX351" fmla="*/ 11773480 w 16803856"/>
              <a:gd name="connsiteY351" fmla="*/ 248292 h 270646"/>
              <a:gd name="connsiteX352" fmla="*/ 11790740 w 16803856"/>
              <a:gd name="connsiteY352" fmla="*/ 260332 h 270646"/>
              <a:gd name="connsiteX353" fmla="*/ 11787038 w 16803856"/>
              <a:gd name="connsiteY353" fmla="*/ 219127 h 270646"/>
              <a:gd name="connsiteX354" fmla="*/ 11884546 w 16803856"/>
              <a:gd name="connsiteY354" fmla="*/ 0 h 270646"/>
              <a:gd name="connsiteX355" fmla="*/ 11982054 w 16803856"/>
              <a:gd name="connsiteY355" fmla="*/ 219127 h 270646"/>
              <a:gd name="connsiteX356" fmla="*/ 11977426 w 16803856"/>
              <a:gd name="connsiteY356" fmla="*/ 270645 h 270646"/>
              <a:gd name="connsiteX357" fmla="*/ 11983752 w 16803856"/>
              <a:gd name="connsiteY357" fmla="*/ 261060 h 270646"/>
              <a:gd name="connsiteX358" fmla="*/ 12021706 w 16803856"/>
              <a:gd name="connsiteY358" fmla="*/ 243840 h 270646"/>
              <a:gd name="connsiteX359" fmla="*/ 12041358 w 16803856"/>
              <a:gd name="connsiteY359" fmla="*/ 248292 h 270646"/>
              <a:gd name="connsiteX360" fmla="*/ 12058618 w 16803856"/>
              <a:gd name="connsiteY360" fmla="*/ 260333 h 270646"/>
              <a:gd name="connsiteX361" fmla="*/ 12054916 w 16803856"/>
              <a:gd name="connsiteY361" fmla="*/ 219127 h 270646"/>
              <a:gd name="connsiteX362" fmla="*/ 12152424 w 16803856"/>
              <a:gd name="connsiteY362" fmla="*/ 0 h 270646"/>
              <a:gd name="connsiteX363" fmla="*/ 12249932 w 16803856"/>
              <a:gd name="connsiteY363" fmla="*/ 219127 h 270646"/>
              <a:gd name="connsiteX364" fmla="*/ 12245304 w 16803856"/>
              <a:gd name="connsiteY364" fmla="*/ 270645 h 270646"/>
              <a:gd name="connsiteX365" fmla="*/ 12251630 w 16803856"/>
              <a:gd name="connsiteY365" fmla="*/ 261060 h 270646"/>
              <a:gd name="connsiteX366" fmla="*/ 12289584 w 16803856"/>
              <a:gd name="connsiteY366" fmla="*/ 243840 h 270646"/>
              <a:gd name="connsiteX367" fmla="*/ 12309236 w 16803856"/>
              <a:gd name="connsiteY367" fmla="*/ 248292 h 270646"/>
              <a:gd name="connsiteX368" fmla="*/ 12326497 w 16803856"/>
              <a:gd name="connsiteY368" fmla="*/ 260334 h 270646"/>
              <a:gd name="connsiteX369" fmla="*/ 12322795 w 16803856"/>
              <a:gd name="connsiteY369" fmla="*/ 219127 h 270646"/>
              <a:gd name="connsiteX370" fmla="*/ 12420303 w 16803856"/>
              <a:gd name="connsiteY370" fmla="*/ 0 h 270646"/>
              <a:gd name="connsiteX371" fmla="*/ 12517811 w 16803856"/>
              <a:gd name="connsiteY371" fmla="*/ 219127 h 270646"/>
              <a:gd name="connsiteX372" fmla="*/ 12513183 w 16803856"/>
              <a:gd name="connsiteY372" fmla="*/ 270645 h 270646"/>
              <a:gd name="connsiteX373" fmla="*/ 12519509 w 16803856"/>
              <a:gd name="connsiteY373" fmla="*/ 261060 h 270646"/>
              <a:gd name="connsiteX374" fmla="*/ 12557463 w 16803856"/>
              <a:gd name="connsiteY374" fmla="*/ 243840 h 270646"/>
              <a:gd name="connsiteX375" fmla="*/ 12577115 w 16803856"/>
              <a:gd name="connsiteY375" fmla="*/ 248292 h 270646"/>
              <a:gd name="connsiteX376" fmla="*/ 12594375 w 16803856"/>
              <a:gd name="connsiteY376" fmla="*/ 260333 h 270646"/>
              <a:gd name="connsiteX377" fmla="*/ 12590673 w 16803856"/>
              <a:gd name="connsiteY377" fmla="*/ 219127 h 270646"/>
              <a:gd name="connsiteX378" fmla="*/ 12688181 w 16803856"/>
              <a:gd name="connsiteY378" fmla="*/ 0 h 270646"/>
              <a:gd name="connsiteX379" fmla="*/ 12785689 w 16803856"/>
              <a:gd name="connsiteY379" fmla="*/ 219127 h 270646"/>
              <a:gd name="connsiteX380" fmla="*/ 12781061 w 16803856"/>
              <a:gd name="connsiteY380" fmla="*/ 270645 h 270646"/>
              <a:gd name="connsiteX381" fmla="*/ 12787387 w 16803856"/>
              <a:gd name="connsiteY381" fmla="*/ 261060 h 270646"/>
              <a:gd name="connsiteX382" fmla="*/ 12825341 w 16803856"/>
              <a:gd name="connsiteY382" fmla="*/ 243840 h 270646"/>
              <a:gd name="connsiteX383" fmla="*/ 12844992 w 16803856"/>
              <a:gd name="connsiteY383" fmla="*/ 248292 h 270646"/>
              <a:gd name="connsiteX384" fmla="*/ 12862253 w 16803856"/>
              <a:gd name="connsiteY384" fmla="*/ 260333 h 270646"/>
              <a:gd name="connsiteX385" fmla="*/ 12858551 w 16803856"/>
              <a:gd name="connsiteY385" fmla="*/ 219127 h 270646"/>
              <a:gd name="connsiteX386" fmla="*/ 12956059 w 16803856"/>
              <a:gd name="connsiteY386" fmla="*/ 0 h 270646"/>
              <a:gd name="connsiteX387" fmla="*/ 13053567 w 16803856"/>
              <a:gd name="connsiteY387" fmla="*/ 219127 h 270646"/>
              <a:gd name="connsiteX388" fmla="*/ 13048939 w 16803856"/>
              <a:gd name="connsiteY388" fmla="*/ 270645 h 270646"/>
              <a:gd name="connsiteX389" fmla="*/ 13055265 w 16803856"/>
              <a:gd name="connsiteY389" fmla="*/ 261060 h 270646"/>
              <a:gd name="connsiteX390" fmla="*/ 13093219 w 16803856"/>
              <a:gd name="connsiteY390" fmla="*/ 243840 h 270646"/>
              <a:gd name="connsiteX391" fmla="*/ 13112870 w 16803856"/>
              <a:gd name="connsiteY391" fmla="*/ 248292 h 270646"/>
              <a:gd name="connsiteX392" fmla="*/ 13130132 w 16803856"/>
              <a:gd name="connsiteY392" fmla="*/ 260334 h 270646"/>
              <a:gd name="connsiteX393" fmla="*/ 13126430 w 16803856"/>
              <a:gd name="connsiteY393" fmla="*/ 219127 h 270646"/>
              <a:gd name="connsiteX394" fmla="*/ 13223938 w 16803856"/>
              <a:gd name="connsiteY394" fmla="*/ 0 h 270646"/>
              <a:gd name="connsiteX395" fmla="*/ 13321446 w 16803856"/>
              <a:gd name="connsiteY395" fmla="*/ 219127 h 270646"/>
              <a:gd name="connsiteX396" fmla="*/ 13316818 w 16803856"/>
              <a:gd name="connsiteY396" fmla="*/ 270645 h 270646"/>
              <a:gd name="connsiteX397" fmla="*/ 13323144 w 16803856"/>
              <a:gd name="connsiteY397" fmla="*/ 261060 h 270646"/>
              <a:gd name="connsiteX398" fmla="*/ 13361098 w 16803856"/>
              <a:gd name="connsiteY398" fmla="*/ 243840 h 270646"/>
              <a:gd name="connsiteX399" fmla="*/ 13380749 w 16803856"/>
              <a:gd name="connsiteY399" fmla="*/ 248292 h 270646"/>
              <a:gd name="connsiteX400" fmla="*/ 13398010 w 16803856"/>
              <a:gd name="connsiteY400" fmla="*/ 260333 h 270646"/>
              <a:gd name="connsiteX401" fmla="*/ 13394308 w 16803856"/>
              <a:gd name="connsiteY401" fmla="*/ 219127 h 270646"/>
              <a:gd name="connsiteX402" fmla="*/ 13491816 w 16803856"/>
              <a:gd name="connsiteY402" fmla="*/ 0 h 270646"/>
              <a:gd name="connsiteX403" fmla="*/ 13589324 w 16803856"/>
              <a:gd name="connsiteY403" fmla="*/ 219127 h 270646"/>
              <a:gd name="connsiteX404" fmla="*/ 13584696 w 16803856"/>
              <a:gd name="connsiteY404" fmla="*/ 270645 h 270646"/>
              <a:gd name="connsiteX405" fmla="*/ 13591022 w 16803856"/>
              <a:gd name="connsiteY405" fmla="*/ 261060 h 270646"/>
              <a:gd name="connsiteX406" fmla="*/ 13628976 w 16803856"/>
              <a:gd name="connsiteY406" fmla="*/ 243840 h 270646"/>
              <a:gd name="connsiteX407" fmla="*/ 13648627 w 16803856"/>
              <a:gd name="connsiteY407" fmla="*/ 248292 h 270646"/>
              <a:gd name="connsiteX408" fmla="*/ 13665888 w 16803856"/>
              <a:gd name="connsiteY408" fmla="*/ 260333 h 270646"/>
              <a:gd name="connsiteX409" fmla="*/ 13662186 w 16803856"/>
              <a:gd name="connsiteY409" fmla="*/ 219127 h 270646"/>
              <a:gd name="connsiteX410" fmla="*/ 13759694 w 16803856"/>
              <a:gd name="connsiteY410" fmla="*/ 0 h 270646"/>
              <a:gd name="connsiteX411" fmla="*/ 13857202 w 16803856"/>
              <a:gd name="connsiteY411" fmla="*/ 219127 h 270646"/>
              <a:gd name="connsiteX412" fmla="*/ 13852574 w 16803856"/>
              <a:gd name="connsiteY412" fmla="*/ 270645 h 270646"/>
              <a:gd name="connsiteX413" fmla="*/ 13858900 w 16803856"/>
              <a:gd name="connsiteY413" fmla="*/ 261060 h 270646"/>
              <a:gd name="connsiteX414" fmla="*/ 13896854 w 16803856"/>
              <a:gd name="connsiteY414" fmla="*/ 243840 h 270646"/>
              <a:gd name="connsiteX415" fmla="*/ 13916505 w 16803856"/>
              <a:gd name="connsiteY415" fmla="*/ 248292 h 270646"/>
              <a:gd name="connsiteX416" fmla="*/ 13933767 w 16803856"/>
              <a:gd name="connsiteY416" fmla="*/ 260334 h 270646"/>
              <a:gd name="connsiteX417" fmla="*/ 13930065 w 16803856"/>
              <a:gd name="connsiteY417" fmla="*/ 219127 h 270646"/>
              <a:gd name="connsiteX418" fmla="*/ 14027573 w 16803856"/>
              <a:gd name="connsiteY418" fmla="*/ 0 h 270646"/>
              <a:gd name="connsiteX419" fmla="*/ 14125081 w 16803856"/>
              <a:gd name="connsiteY419" fmla="*/ 219127 h 270646"/>
              <a:gd name="connsiteX420" fmla="*/ 14120453 w 16803856"/>
              <a:gd name="connsiteY420" fmla="*/ 270645 h 270646"/>
              <a:gd name="connsiteX421" fmla="*/ 14126779 w 16803856"/>
              <a:gd name="connsiteY421" fmla="*/ 261060 h 270646"/>
              <a:gd name="connsiteX422" fmla="*/ 14164733 w 16803856"/>
              <a:gd name="connsiteY422" fmla="*/ 243840 h 270646"/>
              <a:gd name="connsiteX423" fmla="*/ 14184384 w 16803856"/>
              <a:gd name="connsiteY423" fmla="*/ 248292 h 270646"/>
              <a:gd name="connsiteX424" fmla="*/ 14201645 w 16803856"/>
              <a:gd name="connsiteY424" fmla="*/ 260333 h 270646"/>
              <a:gd name="connsiteX425" fmla="*/ 14197943 w 16803856"/>
              <a:gd name="connsiteY425" fmla="*/ 219127 h 270646"/>
              <a:gd name="connsiteX426" fmla="*/ 14295451 w 16803856"/>
              <a:gd name="connsiteY426" fmla="*/ 0 h 270646"/>
              <a:gd name="connsiteX427" fmla="*/ 14392959 w 16803856"/>
              <a:gd name="connsiteY427" fmla="*/ 219127 h 270646"/>
              <a:gd name="connsiteX428" fmla="*/ 14388331 w 16803856"/>
              <a:gd name="connsiteY428" fmla="*/ 270645 h 270646"/>
              <a:gd name="connsiteX429" fmla="*/ 14394657 w 16803856"/>
              <a:gd name="connsiteY429" fmla="*/ 261060 h 270646"/>
              <a:gd name="connsiteX430" fmla="*/ 14432611 w 16803856"/>
              <a:gd name="connsiteY430" fmla="*/ 243840 h 270646"/>
              <a:gd name="connsiteX431" fmla="*/ 14452262 w 16803856"/>
              <a:gd name="connsiteY431" fmla="*/ 248292 h 270646"/>
              <a:gd name="connsiteX432" fmla="*/ 14469523 w 16803856"/>
              <a:gd name="connsiteY432" fmla="*/ 260333 h 270646"/>
              <a:gd name="connsiteX433" fmla="*/ 14465821 w 16803856"/>
              <a:gd name="connsiteY433" fmla="*/ 219127 h 270646"/>
              <a:gd name="connsiteX434" fmla="*/ 14563329 w 16803856"/>
              <a:gd name="connsiteY434" fmla="*/ 0 h 270646"/>
              <a:gd name="connsiteX435" fmla="*/ 14660837 w 16803856"/>
              <a:gd name="connsiteY435" fmla="*/ 219127 h 270646"/>
              <a:gd name="connsiteX436" fmla="*/ 14656209 w 16803856"/>
              <a:gd name="connsiteY436" fmla="*/ 270645 h 270646"/>
              <a:gd name="connsiteX437" fmla="*/ 14662535 w 16803856"/>
              <a:gd name="connsiteY437" fmla="*/ 261060 h 270646"/>
              <a:gd name="connsiteX438" fmla="*/ 14700489 w 16803856"/>
              <a:gd name="connsiteY438" fmla="*/ 243840 h 270646"/>
              <a:gd name="connsiteX439" fmla="*/ 14720140 w 16803856"/>
              <a:gd name="connsiteY439" fmla="*/ 248292 h 270646"/>
              <a:gd name="connsiteX440" fmla="*/ 14737402 w 16803856"/>
              <a:gd name="connsiteY440" fmla="*/ 260334 h 270646"/>
              <a:gd name="connsiteX441" fmla="*/ 14733700 w 16803856"/>
              <a:gd name="connsiteY441" fmla="*/ 219127 h 270646"/>
              <a:gd name="connsiteX442" fmla="*/ 14831208 w 16803856"/>
              <a:gd name="connsiteY442" fmla="*/ 0 h 270646"/>
              <a:gd name="connsiteX443" fmla="*/ 14928716 w 16803856"/>
              <a:gd name="connsiteY443" fmla="*/ 219127 h 270646"/>
              <a:gd name="connsiteX444" fmla="*/ 14924088 w 16803856"/>
              <a:gd name="connsiteY444" fmla="*/ 270645 h 270646"/>
              <a:gd name="connsiteX445" fmla="*/ 14930414 w 16803856"/>
              <a:gd name="connsiteY445" fmla="*/ 261060 h 270646"/>
              <a:gd name="connsiteX446" fmla="*/ 14968368 w 16803856"/>
              <a:gd name="connsiteY446" fmla="*/ 243840 h 270646"/>
              <a:gd name="connsiteX447" fmla="*/ 14988019 w 16803856"/>
              <a:gd name="connsiteY447" fmla="*/ 248292 h 270646"/>
              <a:gd name="connsiteX448" fmla="*/ 15005280 w 16803856"/>
              <a:gd name="connsiteY448" fmla="*/ 260333 h 270646"/>
              <a:gd name="connsiteX449" fmla="*/ 15001578 w 16803856"/>
              <a:gd name="connsiteY449" fmla="*/ 219127 h 270646"/>
              <a:gd name="connsiteX450" fmla="*/ 15099086 w 16803856"/>
              <a:gd name="connsiteY450" fmla="*/ 0 h 270646"/>
              <a:gd name="connsiteX451" fmla="*/ 15196594 w 16803856"/>
              <a:gd name="connsiteY451" fmla="*/ 219127 h 270646"/>
              <a:gd name="connsiteX452" fmla="*/ 15191966 w 16803856"/>
              <a:gd name="connsiteY452" fmla="*/ 270645 h 270646"/>
              <a:gd name="connsiteX453" fmla="*/ 15198292 w 16803856"/>
              <a:gd name="connsiteY453" fmla="*/ 261060 h 270646"/>
              <a:gd name="connsiteX454" fmla="*/ 15236246 w 16803856"/>
              <a:gd name="connsiteY454" fmla="*/ 243840 h 270646"/>
              <a:gd name="connsiteX455" fmla="*/ 15255897 w 16803856"/>
              <a:gd name="connsiteY455" fmla="*/ 248292 h 270646"/>
              <a:gd name="connsiteX456" fmla="*/ 15273158 w 16803856"/>
              <a:gd name="connsiteY456" fmla="*/ 260333 h 270646"/>
              <a:gd name="connsiteX457" fmla="*/ 15269456 w 16803856"/>
              <a:gd name="connsiteY457" fmla="*/ 219127 h 270646"/>
              <a:gd name="connsiteX458" fmla="*/ 15366964 w 16803856"/>
              <a:gd name="connsiteY458" fmla="*/ 0 h 270646"/>
              <a:gd name="connsiteX459" fmla="*/ 15464472 w 16803856"/>
              <a:gd name="connsiteY459" fmla="*/ 219127 h 270646"/>
              <a:gd name="connsiteX460" fmla="*/ 15459844 w 16803856"/>
              <a:gd name="connsiteY460" fmla="*/ 270645 h 270646"/>
              <a:gd name="connsiteX461" fmla="*/ 15466170 w 16803856"/>
              <a:gd name="connsiteY461" fmla="*/ 261060 h 270646"/>
              <a:gd name="connsiteX462" fmla="*/ 15504124 w 16803856"/>
              <a:gd name="connsiteY462" fmla="*/ 243840 h 270646"/>
              <a:gd name="connsiteX463" fmla="*/ 15523775 w 16803856"/>
              <a:gd name="connsiteY463" fmla="*/ 248292 h 270646"/>
              <a:gd name="connsiteX464" fmla="*/ 15541037 w 16803856"/>
              <a:gd name="connsiteY464" fmla="*/ 260334 h 270646"/>
              <a:gd name="connsiteX465" fmla="*/ 15537335 w 16803856"/>
              <a:gd name="connsiteY465" fmla="*/ 219127 h 270646"/>
              <a:gd name="connsiteX466" fmla="*/ 15634843 w 16803856"/>
              <a:gd name="connsiteY466" fmla="*/ 0 h 270646"/>
              <a:gd name="connsiteX467" fmla="*/ 15732351 w 16803856"/>
              <a:gd name="connsiteY467" fmla="*/ 219127 h 270646"/>
              <a:gd name="connsiteX468" fmla="*/ 15727723 w 16803856"/>
              <a:gd name="connsiteY468" fmla="*/ 270645 h 270646"/>
              <a:gd name="connsiteX469" fmla="*/ 15734049 w 16803856"/>
              <a:gd name="connsiteY469" fmla="*/ 261060 h 270646"/>
              <a:gd name="connsiteX470" fmla="*/ 15772003 w 16803856"/>
              <a:gd name="connsiteY470" fmla="*/ 243840 h 270646"/>
              <a:gd name="connsiteX471" fmla="*/ 15791654 w 16803856"/>
              <a:gd name="connsiteY471" fmla="*/ 248292 h 270646"/>
              <a:gd name="connsiteX472" fmla="*/ 15808916 w 16803856"/>
              <a:gd name="connsiteY472" fmla="*/ 260333 h 270646"/>
              <a:gd name="connsiteX473" fmla="*/ 15805212 w 16803856"/>
              <a:gd name="connsiteY473" fmla="*/ 219127 h 270646"/>
              <a:gd name="connsiteX474" fmla="*/ 15902720 w 16803856"/>
              <a:gd name="connsiteY474" fmla="*/ 0 h 270646"/>
              <a:gd name="connsiteX475" fmla="*/ 16000228 w 16803856"/>
              <a:gd name="connsiteY475" fmla="*/ 219127 h 270646"/>
              <a:gd name="connsiteX476" fmla="*/ 15995600 w 16803856"/>
              <a:gd name="connsiteY476" fmla="*/ 270645 h 270646"/>
              <a:gd name="connsiteX477" fmla="*/ 16001928 w 16803856"/>
              <a:gd name="connsiteY477" fmla="*/ 261060 h 270646"/>
              <a:gd name="connsiteX478" fmla="*/ 16039880 w 16803856"/>
              <a:gd name="connsiteY478" fmla="*/ 243840 h 270646"/>
              <a:gd name="connsiteX479" fmla="*/ 16059532 w 16803856"/>
              <a:gd name="connsiteY479" fmla="*/ 248292 h 270646"/>
              <a:gd name="connsiteX480" fmla="*/ 16076792 w 16803856"/>
              <a:gd name="connsiteY480" fmla="*/ 260333 h 270646"/>
              <a:gd name="connsiteX481" fmla="*/ 16073092 w 16803856"/>
              <a:gd name="connsiteY481" fmla="*/ 219127 h 270646"/>
              <a:gd name="connsiteX482" fmla="*/ 16170600 w 16803856"/>
              <a:gd name="connsiteY482" fmla="*/ 0 h 270646"/>
              <a:gd name="connsiteX483" fmla="*/ 16268108 w 16803856"/>
              <a:gd name="connsiteY483" fmla="*/ 219127 h 270646"/>
              <a:gd name="connsiteX484" fmla="*/ 16263480 w 16803856"/>
              <a:gd name="connsiteY484" fmla="*/ 270645 h 270646"/>
              <a:gd name="connsiteX485" fmla="*/ 16269804 w 16803856"/>
              <a:gd name="connsiteY485" fmla="*/ 261060 h 270646"/>
              <a:gd name="connsiteX486" fmla="*/ 16307760 w 16803856"/>
              <a:gd name="connsiteY486" fmla="*/ 243840 h 270646"/>
              <a:gd name="connsiteX487" fmla="*/ 16327410 w 16803856"/>
              <a:gd name="connsiteY487" fmla="*/ 248292 h 270646"/>
              <a:gd name="connsiteX488" fmla="*/ 16344672 w 16803856"/>
              <a:gd name="connsiteY488" fmla="*/ 260334 h 270646"/>
              <a:gd name="connsiteX489" fmla="*/ 16340970 w 16803856"/>
              <a:gd name="connsiteY489" fmla="*/ 219127 h 270646"/>
              <a:gd name="connsiteX490" fmla="*/ 16438478 w 16803856"/>
              <a:gd name="connsiteY490" fmla="*/ 0 h 270646"/>
              <a:gd name="connsiteX491" fmla="*/ 16535986 w 16803856"/>
              <a:gd name="connsiteY491" fmla="*/ 219127 h 270646"/>
              <a:gd name="connsiteX492" fmla="*/ 16531358 w 16803856"/>
              <a:gd name="connsiteY492" fmla="*/ 270645 h 270646"/>
              <a:gd name="connsiteX493" fmla="*/ 16537684 w 16803856"/>
              <a:gd name="connsiteY493" fmla="*/ 261060 h 270646"/>
              <a:gd name="connsiteX494" fmla="*/ 16575638 w 16803856"/>
              <a:gd name="connsiteY494" fmla="*/ 243840 h 270646"/>
              <a:gd name="connsiteX495" fmla="*/ 16595288 w 16803856"/>
              <a:gd name="connsiteY495" fmla="*/ 248292 h 270646"/>
              <a:gd name="connsiteX496" fmla="*/ 16612540 w 16803856"/>
              <a:gd name="connsiteY496" fmla="*/ 260327 h 270646"/>
              <a:gd name="connsiteX497" fmla="*/ 16608840 w 16803856"/>
              <a:gd name="connsiteY497" fmla="*/ 219127 h 270646"/>
              <a:gd name="connsiteX498" fmla="*/ 16706348 w 16803856"/>
              <a:gd name="connsiteY498" fmla="*/ 0 h 270646"/>
              <a:gd name="connsiteX499" fmla="*/ 16803856 w 16803856"/>
              <a:gd name="connsiteY499" fmla="*/ 219127 h 270646"/>
              <a:gd name="connsiteX500" fmla="*/ 16799228 w 16803856"/>
              <a:gd name="connsiteY500" fmla="*/ 270645 h 27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</a:cxnLst>
            <a:rect l="l" t="t" r="r" b="b"/>
            <a:pathLst>
              <a:path w="16803856" h="270646">
                <a:moveTo>
                  <a:pt x="3702" y="260333"/>
                </a:moveTo>
                <a:lnTo>
                  <a:pt x="0" y="219127"/>
                </a:lnTo>
                <a:cubicBezTo>
                  <a:pt x="0" y="98106"/>
                  <a:pt x="43656" y="0"/>
                  <a:pt x="97508" y="0"/>
                </a:cubicBezTo>
                <a:cubicBezTo>
                  <a:pt x="151360" y="0"/>
                  <a:pt x="195016" y="98106"/>
                  <a:pt x="195016" y="219127"/>
                </a:cubicBezTo>
                <a:lnTo>
                  <a:pt x="190388" y="270645"/>
                </a:lnTo>
                <a:lnTo>
                  <a:pt x="196714" y="261060"/>
                </a:lnTo>
                <a:cubicBezTo>
                  <a:pt x="208379" y="249972"/>
                  <a:pt x="221205" y="243840"/>
                  <a:pt x="234668" y="243840"/>
                </a:cubicBezTo>
                <a:cubicBezTo>
                  <a:pt x="241400" y="243840"/>
                  <a:pt x="247972" y="245373"/>
                  <a:pt x="254319" y="248292"/>
                </a:cubicBezTo>
                <a:lnTo>
                  <a:pt x="271581" y="260334"/>
                </a:lnTo>
                <a:lnTo>
                  <a:pt x="267879" y="219127"/>
                </a:lnTo>
                <a:cubicBezTo>
                  <a:pt x="267879" y="98106"/>
                  <a:pt x="311535" y="0"/>
                  <a:pt x="365387" y="0"/>
                </a:cubicBezTo>
                <a:cubicBezTo>
                  <a:pt x="419239" y="0"/>
                  <a:pt x="462895" y="98106"/>
                  <a:pt x="462895" y="219127"/>
                </a:cubicBezTo>
                <a:lnTo>
                  <a:pt x="458267" y="270645"/>
                </a:lnTo>
                <a:lnTo>
                  <a:pt x="464593" y="261060"/>
                </a:lnTo>
                <a:cubicBezTo>
                  <a:pt x="476258" y="249972"/>
                  <a:pt x="489084" y="243840"/>
                  <a:pt x="502547" y="243840"/>
                </a:cubicBezTo>
                <a:cubicBezTo>
                  <a:pt x="509279" y="243840"/>
                  <a:pt x="515851" y="245373"/>
                  <a:pt x="522198" y="248292"/>
                </a:cubicBezTo>
                <a:lnTo>
                  <a:pt x="539459" y="260333"/>
                </a:lnTo>
                <a:lnTo>
                  <a:pt x="535757" y="219127"/>
                </a:lnTo>
                <a:cubicBezTo>
                  <a:pt x="535757" y="98106"/>
                  <a:pt x="579413" y="0"/>
                  <a:pt x="633265" y="0"/>
                </a:cubicBezTo>
                <a:cubicBezTo>
                  <a:pt x="687117" y="0"/>
                  <a:pt x="730773" y="98106"/>
                  <a:pt x="730773" y="219127"/>
                </a:cubicBezTo>
                <a:lnTo>
                  <a:pt x="726145" y="270645"/>
                </a:lnTo>
                <a:lnTo>
                  <a:pt x="732471" y="261060"/>
                </a:lnTo>
                <a:cubicBezTo>
                  <a:pt x="744136" y="249972"/>
                  <a:pt x="756962" y="243840"/>
                  <a:pt x="770425" y="243840"/>
                </a:cubicBezTo>
                <a:cubicBezTo>
                  <a:pt x="777157" y="243840"/>
                  <a:pt x="783729" y="245373"/>
                  <a:pt x="790076" y="248292"/>
                </a:cubicBezTo>
                <a:lnTo>
                  <a:pt x="807337" y="260333"/>
                </a:lnTo>
                <a:lnTo>
                  <a:pt x="803635" y="219127"/>
                </a:lnTo>
                <a:cubicBezTo>
                  <a:pt x="803635" y="98106"/>
                  <a:pt x="847291" y="0"/>
                  <a:pt x="901143" y="0"/>
                </a:cubicBezTo>
                <a:cubicBezTo>
                  <a:pt x="954995" y="0"/>
                  <a:pt x="998651" y="98106"/>
                  <a:pt x="998651" y="219127"/>
                </a:cubicBezTo>
                <a:lnTo>
                  <a:pt x="994023" y="270645"/>
                </a:lnTo>
                <a:lnTo>
                  <a:pt x="1000349" y="261060"/>
                </a:lnTo>
                <a:cubicBezTo>
                  <a:pt x="1012014" y="249972"/>
                  <a:pt x="1024840" y="243840"/>
                  <a:pt x="1038303" y="243840"/>
                </a:cubicBezTo>
                <a:cubicBezTo>
                  <a:pt x="1045035" y="243840"/>
                  <a:pt x="1051607" y="245373"/>
                  <a:pt x="1057954" y="248292"/>
                </a:cubicBezTo>
                <a:lnTo>
                  <a:pt x="1075216" y="260334"/>
                </a:lnTo>
                <a:lnTo>
                  <a:pt x="1071514" y="219127"/>
                </a:lnTo>
                <a:cubicBezTo>
                  <a:pt x="1071514" y="98106"/>
                  <a:pt x="1115169" y="0"/>
                  <a:pt x="1169022" y="0"/>
                </a:cubicBezTo>
                <a:cubicBezTo>
                  <a:pt x="1222874" y="0"/>
                  <a:pt x="1266529" y="98106"/>
                  <a:pt x="1266529" y="219127"/>
                </a:cubicBezTo>
                <a:lnTo>
                  <a:pt x="1261901" y="270645"/>
                </a:lnTo>
                <a:lnTo>
                  <a:pt x="1268227" y="261060"/>
                </a:lnTo>
                <a:cubicBezTo>
                  <a:pt x="1279893" y="249972"/>
                  <a:pt x="1292718" y="243840"/>
                  <a:pt x="1306181" y="243840"/>
                </a:cubicBezTo>
                <a:cubicBezTo>
                  <a:pt x="1312913" y="243840"/>
                  <a:pt x="1319485" y="245373"/>
                  <a:pt x="1325832" y="248292"/>
                </a:cubicBezTo>
                <a:lnTo>
                  <a:pt x="1343094" y="260333"/>
                </a:lnTo>
                <a:lnTo>
                  <a:pt x="1339391" y="219127"/>
                </a:lnTo>
                <a:cubicBezTo>
                  <a:pt x="1339391" y="98106"/>
                  <a:pt x="1383048" y="0"/>
                  <a:pt x="1436898" y="0"/>
                </a:cubicBezTo>
                <a:cubicBezTo>
                  <a:pt x="1490752" y="0"/>
                  <a:pt x="1534407" y="98106"/>
                  <a:pt x="1534407" y="219127"/>
                </a:cubicBezTo>
                <a:lnTo>
                  <a:pt x="1529780" y="270644"/>
                </a:lnTo>
                <a:lnTo>
                  <a:pt x="1536104" y="261060"/>
                </a:lnTo>
                <a:cubicBezTo>
                  <a:pt x="1547770" y="249972"/>
                  <a:pt x="1560595" y="243840"/>
                  <a:pt x="1574058" y="243840"/>
                </a:cubicBezTo>
                <a:cubicBezTo>
                  <a:pt x="1580790" y="243840"/>
                  <a:pt x="1587362" y="245373"/>
                  <a:pt x="1593710" y="248292"/>
                </a:cubicBezTo>
                <a:lnTo>
                  <a:pt x="1610971" y="260333"/>
                </a:lnTo>
                <a:lnTo>
                  <a:pt x="1607270" y="219127"/>
                </a:lnTo>
                <a:cubicBezTo>
                  <a:pt x="1607270" y="98106"/>
                  <a:pt x="1650925" y="0"/>
                  <a:pt x="1704778" y="0"/>
                </a:cubicBezTo>
                <a:cubicBezTo>
                  <a:pt x="1758629" y="0"/>
                  <a:pt x="1802285" y="98106"/>
                  <a:pt x="1802285" y="219127"/>
                </a:cubicBezTo>
                <a:lnTo>
                  <a:pt x="1797657" y="270645"/>
                </a:lnTo>
                <a:lnTo>
                  <a:pt x="1803983" y="261060"/>
                </a:lnTo>
                <a:cubicBezTo>
                  <a:pt x="1815649" y="249972"/>
                  <a:pt x="1828475" y="243840"/>
                  <a:pt x="1841937" y="243840"/>
                </a:cubicBezTo>
                <a:cubicBezTo>
                  <a:pt x="1848669" y="243840"/>
                  <a:pt x="1855241" y="245373"/>
                  <a:pt x="1861588" y="248292"/>
                </a:cubicBezTo>
                <a:lnTo>
                  <a:pt x="1878851" y="260334"/>
                </a:lnTo>
                <a:lnTo>
                  <a:pt x="1875148" y="219127"/>
                </a:lnTo>
                <a:cubicBezTo>
                  <a:pt x="1875148" y="98106"/>
                  <a:pt x="1918805" y="0"/>
                  <a:pt x="1972656" y="0"/>
                </a:cubicBezTo>
                <a:cubicBezTo>
                  <a:pt x="2026508" y="0"/>
                  <a:pt x="2070163" y="98106"/>
                  <a:pt x="2070163" y="219127"/>
                </a:cubicBezTo>
                <a:lnTo>
                  <a:pt x="2065536" y="270646"/>
                </a:lnTo>
                <a:lnTo>
                  <a:pt x="2071863" y="261060"/>
                </a:lnTo>
                <a:cubicBezTo>
                  <a:pt x="2083528" y="249972"/>
                  <a:pt x="2096353" y="243840"/>
                  <a:pt x="2109816" y="243840"/>
                </a:cubicBezTo>
                <a:cubicBezTo>
                  <a:pt x="2116548" y="243840"/>
                  <a:pt x="2123120" y="245373"/>
                  <a:pt x="2129468" y="248292"/>
                </a:cubicBezTo>
                <a:lnTo>
                  <a:pt x="2146728" y="260333"/>
                </a:lnTo>
                <a:lnTo>
                  <a:pt x="2143027" y="219127"/>
                </a:lnTo>
                <a:cubicBezTo>
                  <a:pt x="2143027" y="98106"/>
                  <a:pt x="2186682" y="0"/>
                  <a:pt x="2240535" y="0"/>
                </a:cubicBezTo>
                <a:cubicBezTo>
                  <a:pt x="2294386" y="0"/>
                  <a:pt x="2338043" y="98106"/>
                  <a:pt x="2338043" y="219127"/>
                </a:cubicBezTo>
                <a:lnTo>
                  <a:pt x="2333415" y="270643"/>
                </a:lnTo>
                <a:lnTo>
                  <a:pt x="2339740" y="261060"/>
                </a:lnTo>
                <a:cubicBezTo>
                  <a:pt x="2351406" y="249972"/>
                  <a:pt x="2364231" y="243840"/>
                  <a:pt x="2377694" y="243840"/>
                </a:cubicBezTo>
                <a:cubicBezTo>
                  <a:pt x="2384426" y="243840"/>
                  <a:pt x="2390998" y="245373"/>
                  <a:pt x="2397345" y="248292"/>
                </a:cubicBezTo>
                <a:lnTo>
                  <a:pt x="2414606" y="260333"/>
                </a:lnTo>
                <a:lnTo>
                  <a:pt x="2410904" y="219127"/>
                </a:lnTo>
                <a:cubicBezTo>
                  <a:pt x="2410904" y="98106"/>
                  <a:pt x="2454562" y="0"/>
                  <a:pt x="2508414" y="0"/>
                </a:cubicBezTo>
                <a:cubicBezTo>
                  <a:pt x="2562263" y="0"/>
                  <a:pt x="2605920" y="98106"/>
                  <a:pt x="2605920" y="219127"/>
                </a:cubicBezTo>
                <a:lnTo>
                  <a:pt x="2601293" y="270646"/>
                </a:lnTo>
                <a:lnTo>
                  <a:pt x="2607618" y="261060"/>
                </a:lnTo>
                <a:cubicBezTo>
                  <a:pt x="2619284" y="249972"/>
                  <a:pt x="2632110" y="243840"/>
                  <a:pt x="2645573" y="243840"/>
                </a:cubicBezTo>
                <a:cubicBezTo>
                  <a:pt x="2652304" y="243840"/>
                  <a:pt x="2658876" y="245373"/>
                  <a:pt x="2665225" y="248292"/>
                </a:cubicBezTo>
                <a:lnTo>
                  <a:pt x="2682485" y="260334"/>
                </a:lnTo>
                <a:lnTo>
                  <a:pt x="2678784" y="219127"/>
                </a:lnTo>
                <a:cubicBezTo>
                  <a:pt x="2678784" y="98106"/>
                  <a:pt x="2722439" y="0"/>
                  <a:pt x="2776291" y="0"/>
                </a:cubicBezTo>
                <a:cubicBezTo>
                  <a:pt x="2830143" y="0"/>
                  <a:pt x="2873799" y="98106"/>
                  <a:pt x="2873799" y="219127"/>
                </a:cubicBezTo>
                <a:lnTo>
                  <a:pt x="2869171" y="270645"/>
                </a:lnTo>
                <a:lnTo>
                  <a:pt x="2875497" y="261060"/>
                </a:lnTo>
                <a:cubicBezTo>
                  <a:pt x="2887162" y="249972"/>
                  <a:pt x="2899988" y="243840"/>
                  <a:pt x="2913451" y="243840"/>
                </a:cubicBezTo>
                <a:cubicBezTo>
                  <a:pt x="2920183" y="243840"/>
                  <a:pt x="2926755" y="245373"/>
                  <a:pt x="2933102" y="248292"/>
                </a:cubicBezTo>
                <a:lnTo>
                  <a:pt x="2950363" y="260333"/>
                </a:lnTo>
                <a:lnTo>
                  <a:pt x="2946661" y="219127"/>
                </a:lnTo>
                <a:cubicBezTo>
                  <a:pt x="2946661" y="98106"/>
                  <a:pt x="2990317" y="0"/>
                  <a:pt x="3044169" y="0"/>
                </a:cubicBezTo>
                <a:cubicBezTo>
                  <a:pt x="3098021" y="0"/>
                  <a:pt x="3141677" y="98106"/>
                  <a:pt x="3141677" y="219127"/>
                </a:cubicBezTo>
                <a:lnTo>
                  <a:pt x="3137050" y="270645"/>
                </a:lnTo>
                <a:lnTo>
                  <a:pt x="3143375" y="261060"/>
                </a:lnTo>
                <a:cubicBezTo>
                  <a:pt x="3155041" y="249972"/>
                  <a:pt x="3167867" y="243840"/>
                  <a:pt x="3181329" y="243840"/>
                </a:cubicBezTo>
                <a:cubicBezTo>
                  <a:pt x="3188061" y="243840"/>
                  <a:pt x="3194633" y="245373"/>
                  <a:pt x="3200980" y="248292"/>
                </a:cubicBezTo>
                <a:lnTo>
                  <a:pt x="3218240" y="260332"/>
                </a:lnTo>
                <a:lnTo>
                  <a:pt x="3214540" y="219127"/>
                </a:lnTo>
                <a:cubicBezTo>
                  <a:pt x="3214540" y="98106"/>
                  <a:pt x="3258194" y="0"/>
                  <a:pt x="3312048" y="0"/>
                </a:cubicBezTo>
                <a:cubicBezTo>
                  <a:pt x="3365898" y="0"/>
                  <a:pt x="3409555" y="98106"/>
                  <a:pt x="3409555" y="219127"/>
                </a:cubicBezTo>
                <a:lnTo>
                  <a:pt x="3404927" y="270645"/>
                </a:lnTo>
                <a:lnTo>
                  <a:pt x="3411254" y="261060"/>
                </a:lnTo>
                <a:cubicBezTo>
                  <a:pt x="3422919" y="249972"/>
                  <a:pt x="3435744" y="243840"/>
                  <a:pt x="3449207" y="243840"/>
                </a:cubicBezTo>
                <a:cubicBezTo>
                  <a:pt x="3455939" y="243840"/>
                  <a:pt x="3462511" y="245373"/>
                  <a:pt x="3468860" y="248292"/>
                </a:cubicBezTo>
                <a:lnTo>
                  <a:pt x="3486119" y="260333"/>
                </a:lnTo>
                <a:lnTo>
                  <a:pt x="3482416" y="219127"/>
                </a:lnTo>
                <a:cubicBezTo>
                  <a:pt x="3482416" y="98106"/>
                  <a:pt x="3526074" y="0"/>
                  <a:pt x="3579924" y="0"/>
                </a:cubicBezTo>
                <a:cubicBezTo>
                  <a:pt x="3633777" y="0"/>
                  <a:pt x="3677433" y="98106"/>
                  <a:pt x="3677433" y="219127"/>
                </a:cubicBezTo>
                <a:lnTo>
                  <a:pt x="3672806" y="270645"/>
                </a:lnTo>
                <a:lnTo>
                  <a:pt x="3679130" y="261060"/>
                </a:lnTo>
                <a:cubicBezTo>
                  <a:pt x="3690797" y="249972"/>
                  <a:pt x="3703623" y="243840"/>
                  <a:pt x="3717085" y="243840"/>
                </a:cubicBezTo>
                <a:cubicBezTo>
                  <a:pt x="3723817" y="243840"/>
                  <a:pt x="3730389" y="245373"/>
                  <a:pt x="3736736" y="248292"/>
                </a:cubicBezTo>
                <a:lnTo>
                  <a:pt x="3753997" y="260334"/>
                </a:lnTo>
                <a:lnTo>
                  <a:pt x="3750297" y="219127"/>
                </a:lnTo>
                <a:cubicBezTo>
                  <a:pt x="3750297" y="98106"/>
                  <a:pt x="3793951" y="0"/>
                  <a:pt x="3847805" y="0"/>
                </a:cubicBezTo>
                <a:cubicBezTo>
                  <a:pt x="3901655" y="0"/>
                  <a:pt x="3945312" y="98106"/>
                  <a:pt x="3945312" y="219127"/>
                </a:cubicBezTo>
                <a:lnTo>
                  <a:pt x="3940684" y="270645"/>
                </a:lnTo>
                <a:lnTo>
                  <a:pt x="3947011" y="261060"/>
                </a:lnTo>
                <a:cubicBezTo>
                  <a:pt x="3958676" y="249972"/>
                  <a:pt x="3971501" y="243840"/>
                  <a:pt x="3984964" y="243840"/>
                </a:cubicBezTo>
                <a:cubicBezTo>
                  <a:pt x="3991696" y="243840"/>
                  <a:pt x="3998268" y="245373"/>
                  <a:pt x="4004617" y="248292"/>
                </a:cubicBezTo>
                <a:lnTo>
                  <a:pt x="4021877" y="260333"/>
                </a:lnTo>
                <a:lnTo>
                  <a:pt x="4018173" y="219127"/>
                </a:lnTo>
                <a:cubicBezTo>
                  <a:pt x="4018173" y="98106"/>
                  <a:pt x="4061831" y="0"/>
                  <a:pt x="4115681" y="0"/>
                </a:cubicBezTo>
                <a:cubicBezTo>
                  <a:pt x="4169534" y="0"/>
                  <a:pt x="4213190" y="98106"/>
                  <a:pt x="4213190" y="219127"/>
                </a:cubicBezTo>
                <a:lnTo>
                  <a:pt x="4208563" y="270645"/>
                </a:lnTo>
                <a:lnTo>
                  <a:pt x="4214887" y="261060"/>
                </a:lnTo>
                <a:cubicBezTo>
                  <a:pt x="4226554" y="249972"/>
                  <a:pt x="4239380" y="243840"/>
                  <a:pt x="4252842" y="243840"/>
                </a:cubicBezTo>
                <a:cubicBezTo>
                  <a:pt x="4259574" y="243840"/>
                  <a:pt x="4266146" y="245373"/>
                  <a:pt x="4272492" y="248292"/>
                </a:cubicBezTo>
                <a:lnTo>
                  <a:pt x="4289754" y="260333"/>
                </a:lnTo>
                <a:lnTo>
                  <a:pt x="4286053" y="219127"/>
                </a:lnTo>
                <a:cubicBezTo>
                  <a:pt x="4286053" y="98106"/>
                  <a:pt x="4329707" y="0"/>
                  <a:pt x="4383560" y="0"/>
                </a:cubicBezTo>
                <a:cubicBezTo>
                  <a:pt x="4437412" y="0"/>
                  <a:pt x="4481068" y="98106"/>
                  <a:pt x="4481068" y="219127"/>
                </a:cubicBezTo>
                <a:lnTo>
                  <a:pt x="4476441" y="270645"/>
                </a:lnTo>
                <a:lnTo>
                  <a:pt x="4482766" y="261060"/>
                </a:lnTo>
                <a:cubicBezTo>
                  <a:pt x="4494432" y="249972"/>
                  <a:pt x="4507256" y="243840"/>
                  <a:pt x="4520721" y="243840"/>
                </a:cubicBezTo>
                <a:cubicBezTo>
                  <a:pt x="4527452" y="243840"/>
                  <a:pt x="4534025" y="245373"/>
                  <a:pt x="4540371" y="248292"/>
                </a:cubicBezTo>
                <a:lnTo>
                  <a:pt x="4557634" y="260334"/>
                </a:lnTo>
                <a:lnTo>
                  <a:pt x="4553930" y="219127"/>
                </a:lnTo>
                <a:cubicBezTo>
                  <a:pt x="4553930" y="98106"/>
                  <a:pt x="4597588" y="0"/>
                  <a:pt x="4651438" y="0"/>
                </a:cubicBezTo>
                <a:cubicBezTo>
                  <a:pt x="4705291" y="0"/>
                  <a:pt x="4748947" y="98106"/>
                  <a:pt x="4748947" y="219127"/>
                </a:cubicBezTo>
                <a:lnTo>
                  <a:pt x="4744320" y="270645"/>
                </a:lnTo>
                <a:lnTo>
                  <a:pt x="4750644" y="261060"/>
                </a:lnTo>
                <a:cubicBezTo>
                  <a:pt x="4762311" y="249972"/>
                  <a:pt x="4775137" y="243840"/>
                  <a:pt x="4788599" y="243840"/>
                </a:cubicBezTo>
                <a:cubicBezTo>
                  <a:pt x="4795331" y="243840"/>
                  <a:pt x="4801903" y="245373"/>
                  <a:pt x="4808249" y="248292"/>
                </a:cubicBezTo>
                <a:lnTo>
                  <a:pt x="4825510" y="260333"/>
                </a:lnTo>
                <a:lnTo>
                  <a:pt x="4821810" y="219127"/>
                </a:lnTo>
                <a:cubicBezTo>
                  <a:pt x="4821810" y="98106"/>
                  <a:pt x="4865464" y="0"/>
                  <a:pt x="4919317" y="0"/>
                </a:cubicBezTo>
                <a:cubicBezTo>
                  <a:pt x="4973169" y="0"/>
                  <a:pt x="5016825" y="98106"/>
                  <a:pt x="5016825" y="219127"/>
                </a:cubicBezTo>
                <a:lnTo>
                  <a:pt x="5012198" y="270645"/>
                </a:lnTo>
                <a:lnTo>
                  <a:pt x="5018523" y="261060"/>
                </a:lnTo>
                <a:cubicBezTo>
                  <a:pt x="5030187" y="249972"/>
                  <a:pt x="5043013" y="243840"/>
                  <a:pt x="5056477" y="243840"/>
                </a:cubicBezTo>
                <a:cubicBezTo>
                  <a:pt x="5063209" y="243840"/>
                  <a:pt x="5069782" y="245373"/>
                  <a:pt x="5076128" y="248292"/>
                </a:cubicBezTo>
                <a:lnTo>
                  <a:pt x="5093389" y="260333"/>
                </a:lnTo>
                <a:lnTo>
                  <a:pt x="5089686" y="219127"/>
                </a:lnTo>
                <a:cubicBezTo>
                  <a:pt x="5089686" y="98106"/>
                  <a:pt x="5133343" y="0"/>
                  <a:pt x="5187195" y="0"/>
                </a:cubicBezTo>
                <a:cubicBezTo>
                  <a:pt x="5241047" y="0"/>
                  <a:pt x="5284704" y="98106"/>
                  <a:pt x="5284704" y="219127"/>
                </a:cubicBezTo>
                <a:lnTo>
                  <a:pt x="5280074" y="270645"/>
                </a:lnTo>
                <a:lnTo>
                  <a:pt x="5286401" y="261060"/>
                </a:lnTo>
                <a:cubicBezTo>
                  <a:pt x="5298067" y="249972"/>
                  <a:pt x="5310892" y="243840"/>
                  <a:pt x="5324355" y="243840"/>
                </a:cubicBezTo>
                <a:cubicBezTo>
                  <a:pt x="5331088" y="243840"/>
                  <a:pt x="5337659" y="245373"/>
                  <a:pt x="5344006" y="248292"/>
                </a:cubicBezTo>
                <a:lnTo>
                  <a:pt x="5361267" y="260334"/>
                </a:lnTo>
                <a:lnTo>
                  <a:pt x="5357567" y="219127"/>
                </a:lnTo>
                <a:cubicBezTo>
                  <a:pt x="5357567" y="98106"/>
                  <a:pt x="5401221" y="0"/>
                  <a:pt x="5455074" y="0"/>
                </a:cubicBezTo>
                <a:cubicBezTo>
                  <a:pt x="5508926" y="0"/>
                  <a:pt x="5552582" y="98106"/>
                  <a:pt x="5552582" y="219127"/>
                </a:cubicBezTo>
                <a:lnTo>
                  <a:pt x="5547955" y="270645"/>
                </a:lnTo>
                <a:lnTo>
                  <a:pt x="5554280" y="261060"/>
                </a:lnTo>
                <a:cubicBezTo>
                  <a:pt x="5565945" y="249972"/>
                  <a:pt x="5578770" y="243840"/>
                  <a:pt x="5592234" y="243840"/>
                </a:cubicBezTo>
                <a:cubicBezTo>
                  <a:pt x="5598966" y="243840"/>
                  <a:pt x="5605539" y="245373"/>
                  <a:pt x="5611885" y="248292"/>
                </a:cubicBezTo>
                <a:lnTo>
                  <a:pt x="5629146" y="260333"/>
                </a:lnTo>
                <a:lnTo>
                  <a:pt x="5625443" y="219127"/>
                </a:lnTo>
                <a:cubicBezTo>
                  <a:pt x="5625443" y="98106"/>
                  <a:pt x="5669100" y="0"/>
                  <a:pt x="5722952" y="0"/>
                </a:cubicBezTo>
                <a:cubicBezTo>
                  <a:pt x="5776804" y="0"/>
                  <a:pt x="5820461" y="98106"/>
                  <a:pt x="5820461" y="219127"/>
                </a:cubicBezTo>
                <a:lnTo>
                  <a:pt x="5815831" y="270645"/>
                </a:lnTo>
                <a:lnTo>
                  <a:pt x="5822158" y="261060"/>
                </a:lnTo>
                <a:cubicBezTo>
                  <a:pt x="5833825" y="249972"/>
                  <a:pt x="5846650" y="243840"/>
                  <a:pt x="5860112" y="243840"/>
                </a:cubicBezTo>
                <a:cubicBezTo>
                  <a:pt x="5866845" y="243840"/>
                  <a:pt x="5873416" y="245373"/>
                  <a:pt x="5879763" y="248292"/>
                </a:cubicBezTo>
                <a:lnTo>
                  <a:pt x="5897024" y="260333"/>
                </a:lnTo>
                <a:lnTo>
                  <a:pt x="5893322" y="219127"/>
                </a:lnTo>
                <a:cubicBezTo>
                  <a:pt x="5893322" y="98106"/>
                  <a:pt x="5936978" y="0"/>
                  <a:pt x="5990830" y="0"/>
                </a:cubicBezTo>
                <a:cubicBezTo>
                  <a:pt x="6044683" y="0"/>
                  <a:pt x="6088338" y="98106"/>
                  <a:pt x="6088338" y="219127"/>
                </a:cubicBezTo>
                <a:lnTo>
                  <a:pt x="6083710" y="270645"/>
                </a:lnTo>
                <a:lnTo>
                  <a:pt x="6090036" y="261060"/>
                </a:lnTo>
                <a:cubicBezTo>
                  <a:pt x="6101702" y="249972"/>
                  <a:pt x="6114527" y="243840"/>
                  <a:pt x="6127991" y="243840"/>
                </a:cubicBezTo>
                <a:cubicBezTo>
                  <a:pt x="6134721" y="243840"/>
                  <a:pt x="6141295" y="245373"/>
                  <a:pt x="6147641" y="248292"/>
                </a:cubicBezTo>
                <a:lnTo>
                  <a:pt x="6164903" y="260334"/>
                </a:lnTo>
                <a:lnTo>
                  <a:pt x="6161200" y="219127"/>
                </a:lnTo>
                <a:cubicBezTo>
                  <a:pt x="6161200" y="98106"/>
                  <a:pt x="6204857" y="0"/>
                  <a:pt x="6258709" y="0"/>
                </a:cubicBezTo>
                <a:cubicBezTo>
                  <a:pt x="6312561" y="0"/>
                  <a:pt x="6356218" y="98106"/>
                  <a:pt x="6356218" y="219127"/>
                </a:cubicBezTo>
                <a:lnTo>
                  <a:pt x="6351588" y="270645"/>
                </a:lnTo>
                <a:lnTo>
                  <a:pt x="6357915" y="261060"/>
                </a:lnTo>
                <a:cubicBezTo>
                  <a:pt x="6369581" y="249972"/>
                  <a:pt x="6382405" y="243840"/>
                  <a:pt x="6395869" y="243840"/>
                </a:cubicBezTo>
                <a:cubicBezTo>
                  <a:pt x="6402602" y="243840"/>
                  <a:pt x="6409173" y="245373"/>
                  <a:pt x="6415520" y="248292"/>
                </a:cubicBezTo>
                <a:lnTo>
                  <a:pt x="6432781" y="260333"/>
                </a:lnTo>
                <a:lnTo>
                  <a:pt x="6429079" y="219127"/>
                </a:lnTo>
                <a:cubicBezTo>
                  <a:pt x="6429079" y="98106"/>
                  <a:pt x="6472735" y="0"/>
                  <a:pt x="6526587" y="0"/>
                </a:cubicBezTo>
                <a:cubicBezTo>
                  <a:pt x="6580440" y="0"/>
                  <a:pt x="6624095" y="98106"/>
                  <a:pt x="6624095" y="219127"/>
                </a:cubicBezTo>
                <a:lnTo>
                  <a:pt x="6619467" y="270645"/>
                </a:lnTo>
                <a:lnTo>
                  <a:pt x="6625793" y="261060"/>
                </a:lnTo>
                <a:cubicBezTo>
                  <a:pt x="6637459" y="249972"/>
                  <a:pt x="6650284" y="243840"/>
                  <a:pt x="6663748" y="243840"/>
                </a:cubicBezTo>
                <a:cubicBezTo>
                  <a:pt x="6670478" y="243840"/>
                  <a:pt x="6677052" y="245373"/>
                  <a:pt x="6683398" y="248292"/>
                </a:cubicBezTo>
                <a:lnTo>
                  <a:pt x="6700659" y="260333"/>
                </a:lnTo>
                <a:lnTo>
                  <a:pt x="6696957" y="219127"/>
                </a:lnTo>
                <a:cubicBezTo>
                  <a:pt x="6696957" y="98106"/>
                  <a:pt x="6740613" y="0"/>
                  <a:pt x="6794466" y="0"/>
                </a:cubicBezTo>
                <a:cubicBezTo>
                  <a:pt x="6848317" y="0"/>
                  <a:pt x="6891974" y="98106"/>
                  <a:pt x="6891974" y="219127"/>
                </a:cubicBezTo>
                <a:lnTo>
                  <a:pt x="6887345" y="270645"/>
                </a:lnTo>
                <a:lnTo>
                  <a:pt x="6893672" y="261060"/>
                </a:lnTo>
                <a:cubicBezTo>
                  <a:pt x="6905338" y="249972"/>
                  <a:pt x="6918162" y="243840"/>
                  <a:pt x="6931624" y="243840"/>
                </a:cubicBezTo>
                <a:cubicBezTo>
                  <a:pt x="6938358" y="243840"/>
                  <a:pt x="6944928" y="245373"/>
                  <a:pt x="6951277" y="248292"/>
                </a:cubicBezTo>
                <a:lnTo>
                  <a:pt x="6968538" y="260334"/>
                </a:lnTo>
                <a:lnTo>
                  <a:pt x="6964836" y="219127"/>
                </a:lnTo>
                <a:cubicBezTo>
                  <a:pt x="6964836" y="98106"/>
                  <a:pt x="7008492" y="0"/>
                  <a:pt x="7062344" y="0"/>
                </a:cubicBezTo>
                <a:cubicBezTo>
                  <a:pt x="7116196" y="0"/>
                  <a:pt x="7159852" y="98106"/>
                  <a:pt x="7159852" y="219127"/>
                </a:cubicBezTo>
                <a:lnTo>
                  <a:pt x="7155224" y="270645"/>
                </a:lnTo>
                <a:lnTo>
                  <a:pt x="7161550" y="261060"/>
                </a:lnTo>
                <a:cubicBezTo>
                  <a:pt x="7173216" y="249972"/>
                  <a:pt x="7186041" y="243840"/>
                  <a:pt x="7199505" y="243840"/>
                </a:cubicBezTo>
                <a:cubicBezTo>
                  <a:pt x="7206235" y="243840"/>
                  <a:pt x="7212809" y="245373"/>
                  <a:pt x="7219155" y="248292"/>
                </a:cubicBezTo>
                <a:lnTo>
                  <a:pt x="7236416" y="260333"/>
                </a:lnTo>
                <a:lnTo>
                  <a:pt x="7232714" y="219127"/>
                </a:lnTo>
                <a:cubicBezTo>
                  <a:pt x="7232714" y="98106"/>
                  <a:pt x="7276370" y="0"/>
                  <a:pt x="7330223" y="0"/>
                </a:cubicBezTo>
                <a:cubicBezTo>
                  <a:pt x="7384074" y="0"/>
                  <a:pt x="7427729" y="98106"/>
                  <a:pt x="7427729" y="219127"/>
                </a:cubicBezTo>
                <a:lnTo>
                  <a:pt x="7423101" y="270645"/>
                </a:lnTo>
                <a:lnTo>
                  <a:pt x="7429427" y="261060"/>
                </a:lnTo>
                <a:cubicBezTo>
                  <a:pt x="7441092" y="249972"/>
                  <a:pt x="7453918" y="243840"/>
                  <a:pt x="7467381" y="243840"/>
                </a:cubicBezTo>
                <a:cubicBezTo>
                  <a:pt x="7474113" y="243840"/>
                  <a:pt x="7480685" y="245373"/>
                  <a:pt x="7487032" y="248292"/>
                </a:cubicBezTo>
                <a:lnTo>
                  <a:pt x="7504293" y="260333"/>
                </a:lnTo>
                <a:lnTo>
                  <a:pt x="7500591" y="219127"/>
                </a:lnTo>
                <a:cubicBezTo>
                  <a:pt x="7500591" y="98106"/>
                  <a:pt x="7544247" y="0"/>
                  <a:pt x="7598099" y="0"/>
                </a:cubicBezTo>
                <a:cubicBezTo>
                  <a:pt x="7651951" y="0"/>
                  <a:pt x="7695607" y="98106"/>
                  <a:pt x="7695607" y="219127"/>
                </a:cubicBezTo>
                <a:lnTo>
                  <a:pt x="7690979" y="270645"/>
                </a:lnTo>
                <a:lnTo>
                  <a:pt x="7697304" y="261060"/>
                </a:lnTo>
                <a:cubicBezTo>
                  <a:pt x="7708970" y="249972"/>
                  <a:pt x="7721796" y="243840"/>
                  <a:pt x="7735259" y="243840"/>
                </a:cubicBezTo>
                <a:cubicBezTo>
                  <a:pt x="7741990" y="243840"/>
                  <a:pt x="7748563" y="245373"/>
                  <a:pt x="7754910" y="248292"/>
                </a:cubicBezTo>
                <a:lnTo>
                  <a:pt x="7772172" y="260334"/>
                </a:lnTo>
                <a:lnTo>
                  <a:pt x="7768470" y="219127"/>
                </a:lnTo>
                <a:cubicBezTo>
                  <a:pt x="7768470" y="98106"/>
                  <a:pt x="7812126" y="0"/>
                  <a:pt x="7865978" y="0"/>
                </a:cubicBezTo>
                <a:cubicBezTo>
                  <a:pt x="7919830" y="0"/>
                  <a:pt x="7963486" y="98106"/>
                  <a:pt x="7963486" y="219127"/>
                </a:cubicBezTo>
                <a:lnTo>
                  <a:pt x="7958858" y="270645"/>
                </a:lnTo>
                <a:lnTo>
                  <a:pt x="7965184" y="261060"/>
                </a:lnTo>
                <a:cubicBezTo>
                  <a:pt x="7976849" y="249972"/>
                  <a:pt x="7989675" y="243840"/>
                  <a:pt x="8003138" y="243840"/>
                </a:cubicBezTo>
                <a:cubicBezTo>
                  <a:pt x="8009869" y="243840"/>
                  <a:pt x="8016442" y="245373"/>
                  <a:pt x="8022789" y="248292"/>
                </a:cubicBezTo>
                <a:lnTo>
                  <a:pt x="8040041" y="260327"/>
                </a:lnTo>
                <a:lnTo>
                  <a:pt x="8036340" y="219127"/>
                </a:lnTo>
                <a:cubicBezTo>
                  <a:pt x="8036340" y="98106"/>
                  <a:pt x="8079996" y="0"/>
                  <a:pt x="8133848" y="0"/>
                </a:cubicBezTo>
                <a:cubicBezTo>
                  <a:pt x="8187700" y="0"/>
                  <a:pt x="8231356" y="98106"/>
                  <a:pt x="8231356" y="219127"/>
                </a:cubicBezTo>
                <a:lnTo>
                  <a:pt x="8226728" y="270645"/>
                </a:lnTo>
                <a:lnTo>
                  <a:pt x="8233053" y="261060"/>
                </a:lnTo>
                <a:cubicBezTo>
                  <a:pt x="8244719" y="249972"/>
                  <a:pt x="8257545" y="243840"/>
                  <a:pt x="8271008" y="243840"/>
                </a:cubicBezTo>
                <a:cubicBezTo>
                  <a:pt x="8277740" y="243840"/>
                  <a:pt x="8284312" y="245373"/>
                  <a:pt x="8290660" y="248292"/>
                </a:cubicBezTo>
                <a:lnTo>
                  <a:pt x="8308351" y="260634"/>
                </a:lnTo>
                <a:lnTo>
                  <a:pt x="8304622" y="219127"/>
                </a:lnTo>
                <a:cubicBezTo>
                  <a:pt x="8304622" y="98106"/>
                  <a:pt x="8348278" y="0"/>
                  <a:pt x="8402130" y="0"/>
                </a:cubicBezTo>
                <a:cubicBezTo>
                  <a:pt x="8455982" y="0"/>
                  <a:pt x="8499638" y="98106"/>
                  <a:pt x="8499638" y="219127"/>
                </a:cubicBezTo>
                <a:lnTo>
                  <a:pt x="8495010" y="270645"/>
                </a:lnTo>
                <a:lnTo>
                  <a:pt x="8501336" y="261060"/>
                </a:lnTo>
                <a:cubicBezTo>
                  <a:pt x="8513001" y="249972"/>
                  <a:pt x="8525827" y="243840"/>
                  <a:pt x="8539290" y="243840"/>
                </a:cubicBezTo>
                <a:cubicBezTo>
                  <a:pt x="8546022" y="243840"/>
                  <a:pt x="8552594" y="245373"/>
                  <a:pt x="8558941" y="248292"/>
                </a:cubicBezTo>
                <a:lnTo>
                  <a:pt x="8576202" y="260333"/>
                </a:lnTo>
                <a:lnTo>
                  <a:pt x="8572500" y="219127"/>
                </a:lnTo>
                <a:cubicBezTo>
                  <a:pt x="8572500" y="98106"/>
                  <a:pt x="8616156" y="0"/>
                  <a:pt x="8670008" y="0"/>
                </a:cubicBezTo>
                <a:cubicBezTo>
                  <a:pt x="8723860" y="0"/>
                  <a:pt x="8767516" y="98106"/>
                  <a:pt x="8767516" y="219127"/>
                </a:cubicBezTo>
                <a:lnTo>
                  <a:pt x="8762888" y="270645"/>
                </a:lnTo>
                <a:lnTo>
                  <a:pt x="8769214" y="261060"/>
                </a:lnTo>
                <a:cubicBezTo>
                  <a:pt x="8780879" y="249972"/>
                  <a:pt x="8793705" y="243840"/>
                  <a:pt x="8807168" y="243840"/>
                </a:cubicBezTo>
                <a:cubicBezTo>
                  <a:pt x="8813900" y="243840"/>
                  <a:pt x="8820472" y="245373"/>
                  <a:pt x="8826819" y="248292"/>
                </a:cubicBezTo>
                <a:lnTo>
                  <a:pt x="8844081" y="260334"/>
                </a:lnTo>
                <a:lnTo>
                  <a:pt x="8840379" y="219127"/>
                </a:lnTo>
                <a:cubicBezTo>
                  <a:pt x="8840379" y="98106"/>
                  <a:pt x="8884035" y="0"/>
                  <a:pt x="8937887" y="0"/>
                </a:cubicBezTo>
                <a:cubicBezTo>
                  <a:pt x="8991739" y="0"/>
                  <a:pt x="9035395" y="98106"/>
                  <a:pt x="9035395" y="219127"/>
                </a:cubicBezTo>
                <a:lnTo>
                  <a:pt x="9030767" y="270645"/>
                </a:lnTo>
                <a:lnTo>
                  <a:pt x="9037093" y="261060"/>
                </a:lnTo>
                <a:cubicBezTo>
                  <a:pt x="9048758" y="249972"/>
                  <a:pt x="9061584" y="243840"/>
                  <a:pt x="9075047" y="243840"/>
                </a:cubicBezTo>
                <a:cubicBezTo>
                  <a:pt x="9081779" y="243840"/>
                  <a:pt x="9088351" y="245373"/>
                  <a:pt x="9094698" y="248292"/>
                </a:cubicBezTo>
                <a:lnTo>
                  <a:pt x="9111959" y="260333"/>
                </a:lnTo>
                <a:lnTo>
                  <a:pt x="9108257" y="219127"/>
                </a:lnTo>
                <a:cubicBezTo>
                  <a:pt x="9108257" y="98106"/>
                  <a:pt x="9151913" y="0"/>
                  <a:pt x="9205765" y="0"/>
                </a:cubicBezTo>
                <a:cubicBezTo>
                  <a:pt x="9259617" y="0"/>
                  <a:pt x="9303273" y="98106"/>
                  <a:pt x="9303273" y="219127"/>
                </a:cubicBezTo>
                <a:lnTo>
                  <a:pt x="9298645" y="270645"/>
                </a:lnTo>
                <a:lnTo>
                  <a:pt x="9304971" y="261060"/>
                </a:lnTo>
                <a:cubicBezTo>
                  <a:pt x="9316636" y="249972"/>
                  <a:pt x="9329462" y="243840"/>
                  <a:pt x="9342925" y="243840"/>
                </a:cubicBezTo>
                <a:cubicBezTo>
                  <a:pt x="9349657" y="243840"/>
                  <a:pt x="9356229" y="245373"/>
                  <a:pt x="9362576" y="248292"/>
                </a:cubicBezTo>
                <a:lnTo>
                  <a:pt x="9379837" y="260333"/>
                </a:lnTo>
                <a:lnTo>
                  <a:pt x="9376135" y="219127"/>
                </a:lnTo>
                <a:cubicBezTo>
                  <a:pt x="9376135" y="98106"/>
                  <a:pt x="9419791" y="0"/>
                  <a:pt x="9473643" y="0"/>
                </a:cubicBezTo>
                <a:cubicBezTo>
                  <a:pt x="9527495" y="0"/>
                  <a:pt x="9571151" y="98106"/>
                  <a:pt x="9571151" y="219127"/>
                </a:cubicBezTo>
                <a:lnTo>
                  <a:pt x="9566523" y="270645"/>
                </a:lnTo>
                <a:lnTo>
                  <a:pt x="9572849" y="261060"/>
                </a:lnTo>
                <a:cubicBezTo>
                  <a:pt x="9584514" y="249972"/>
                  <a:pt x="9597340" y="243840"/>
                  <a:pt x="9610803" y="243840"/>
                </a:cubicBezTo>
                <a:cubicBezTo>
                  <a:pt x="9617535" y="243840"/>
                  <a:pt x="9624107" y="245373"/>
                  <a:pt x="9630454" y="248292"/>
                </a:cubicBezTo>
                <a:lnTo>
                  <a:pt x="9647716" y="260334"/>
                </a:lnTo>
                <a:lnTo>
                  <a:pt x="9644014" y="219127"/>
                </a:lnTo>
                <a:cubicBezTo>
                  <a:pt x="9644014" y="98106"/>
                  <a:pt x="9687669" y="0"/>
                  <a:pt x="9741521" y="0"/>
                </a:cubicBezTo>
                <a:cubicBezTo>
                  <a:pt x="9795373" y="0"/>
                  <a:pt x="9839029" y="98106"/>
                  <a:pt x="9839029" y="219127"/>
                </a:cubicBezTo>
                <a:lnTo>
                  <a:pt x="9834401" y="270645"/>
                </a:lnTo>
                <a:lnTo>
                  <a:pt x="9840727" y="261060"/>
                </a:lnTo>
                <a:cubicBezTo>
                  <a:pt x="9852393" y="249972"/>
                  <a:pt x="9865218" y="243840"/>
                  <a:pt x="9878681" y="243840"/>
                </a:cubicBezTo>
                <a:cubicBezTo>
                  <a:pt x="9885413" y="243840"/>
                  <a:pt x="9891985" y="245373"/>
                  <a:pt x="9898332" y="248292"/>
                </a:cubicBezTo>
                <a:lnTo>
                  <a:pt x="9915593" y="260333"/>
                </a:lnTo>
                <a:lnTo>
                  <a:pt x="9911891" y="219127"/>
                </a:lnTo>
                <a:cubicBezTo>
                  <a:pt x="9911891" y="98106"/>
                  <a:pt x="9955547" y="0"/>
                  <a:pt x="10009398" y="0"/>
                </a:cubicBezTo>
                <a:cubicBezTo>
                  <a:pt x="10063251" y="0"/>
                  <a:pt x="10106907" y="98106"/>
                  <a:pt x="10106907" y="219127"/>
                </a:cubicBezTo>
                <a:lnTo>
                  <a:pt x="10102279" y="270644"/>
                </a:lnTo>
                <a:lnTo>
                  <a:pt x="10108604" y="261060"/>
                </a:lnTo>
                <a:cubicBezTo>
                  <a:pt x="10120270" y="249972"/>
                  <a:pt x="10133095" y="243840"/>
                  <a:pt x="10146558" y="243840"/>
                </a:cubicBezTo>
                <a:cubicBezTo>
                  <a:pt x="10153290" y="243840"/>
                  <a:pt x="10159862" y="245373"/>
                  <a:pt x="10166210" y="248292"/>
                </a:cubicBezTo>
                <a:lnTo>
                  <a:pt x="10183471" y="260333"/>
                </a:lnTo>
                <a:lnTo>
                  <a:pt x="10179769" y="219127"/>
                </a:lnTo>
                <a:cubicBezTo>
                  <a:pt x="10179769" y="98106"/>
                  <a:pt x="10223425" y="0"/>
                  <a:pt x="10277277" y="0"/>
                </a:cubicBezTo>
                <a:cubicBezTo>
                  <a:pt x="10331129" y="0"/>
                  <a:pt x="10374785" y="98106"/>
                  <a:pt x="10374785" y="219127"/>
                </a:cubicBezTo>
                <a:lnTo>
                  <a:pt x="10370157" y="270645"/>
                </a:lnTo>
                <a:lnTo>
                  <a:pt x="10376483" y="261060"/>
                </a:lnTo>
                <a:cubicBezTo>
                  <a:pt x="10388149" y="249972"/>
                  <a:pt x="10400974" y="243840"/>
                  <a:pt x="10414437" y="243840"/>
                </a:cubicBezTo>
                <a:cubicBezTo>
                  <a:pt x="10421169" y="243840"/>
                  <a:pt x="10427741" y="245373"/>
                  <a:pt x="10434088" y="248292"/>
                </a:cubicBezTo>
                <a:lnTo>
                  <a:pt x="10451350" y="260334"/>
                </a:lnTo>
                <a:lnTo>
                  <a:pt x="10447648" y="219127"/>
                </a:lnTo>
                <a:cubicBezTo>
                  <a:pt x="10447648" y="98106"/>
                  <a:pt x="10491304" y="0"/>
                  <a:pt x="10545156" y="0"/>
                </a:cubicBezTo>
                <a:cubicBezTo>
                  <a:pt x="10599008" y="0"/>
                  <a:pt x="10642663" y="98106"/>
                  <a:pt x="10642663" y="219127"/>
                </a:cubicBezTo>
                <a:lnTo>
                  <a:pt x="10638035" y="270646"/>
                </a:lnTo>
                <a:lnTo>
                  <a:pt x="10644362" y="261060"/>
                </a:lnTo>
                <a:cubicBezTo>
                  <a:pt x="10656028" y="249972"/>
                  <a:pt x="10668853" y="243840"/>
                  <a:pt x="10682316" y="243840"/>
                </a:cubicBezTo>
                <a:cubicBezTo>
                  <a:pt x="10689048" y="243840"/>
                  <a:pt x="10695620" y="245373"/>
                  <a:pt x="10701967" y="248292"/>
                </a:cubicBezTo>
                <a:lnTo>
                  <a:pt x="10719228" y="260333"/>
                </a:lnTo>
                <a:lnTo>
                  <a:pt x="10715526" y="219127"/>
                </a:lnTo>
                <a:cubicBezTo>
                  <a:pt x="10715526" y="98106"/>
                  <a:pt x="10759182" y="0"/>
                  <a:pt x="10813034" y="0"/>
                </a:cubicBezTo>
                <a:cubicBezTo>
                  <a:pt x="10866886" y="0"/>
                  <a:pt x="10910543" y="98106"/>
                  <a:pt x="10910543" y="219127"/>
                </a:cubicBezTo>
                <a:lnTo>
                  <a:pt x="10905915" y="270643"/>
                </a:lnTo>
                <a:lnTo>
                  <a:pt x="10912240" y="261060"/>
                </a:lnTo>
                <a:cubicBezTo>
                  <a:pt x="10923906" y="249972"/>
                  <a:pt x="10936731" y="243840"/>
                  <a:pt x="10950194" y="243840"/>
                </a:cubicBezTo>
                <a:cubicBezTo>
                  <a:pt x="10956926" y="243840"/>
                  <a:pt x="10963498" y="245373"/>
                  <a:pt x="10969845" y="248292"/>
                </a:cubicBezTo>
                <a:lnTo>
                  <a:pt x="10987106" y="260333"/>
                </a:lnTo>
                <a:lnTo>
                  <a:pt x="10983404" y="219127"/>
                </a:lnTo>
                <a:cubicBezTo>
                  <a:pt x="10983404" y="98106"/>
                  <a:pt x="11027060" y="0"/>
                  <a:pt x="11080913" y="0"/>
                </a:cubicBezTo>
                <a:cubicBezTo>
                  <a:pt x="11134763" y="0"/>
                  <a:pt x="11178420" y="98106"/>
                  <a:pt x="11178420" y="219127"/>
                </a:cubicBezTo>
                <a:lnTo>
                  <a:pt x="11173792" y="270646"/>
                </a:lnTo>
                <a:lnTo>
                  <a:pt x="11180118" y="261060"/>
                </a:lnTo>
                <a:cubicBezTo>
                  <a:pt x="11191784" y="249972"/>
                  <a:pt x="11204610" y="243840"/>
                  <a:pt x="11218073" y="243840"/>
                </a:cubicBezTo>
                <a:cubicBezTo>
                  <a:pt x="11224804" y="243840"/>
                  <a:pt x="11231376" y="245373"/>
                  <a:pt x="11237724" y="248292"/>
                </a:cubicBezTo>
                <a:lnTo>
                  <a:pt x="11254985" y="260334"/>
                </a:lnTo>
                <a:lnTo>
                  <a:pt x="11251283" y="219127"/>
                </a:lnTo>
                <a:cubicBezTo>
                  <a:pt x="11251283" y="98106"/>
                  <a:pt x="11294939" y="0"/>
                  <a:pt x="11348791" y="0"/>
                </a:cubicBezTo>
                <a:cubicBezTo>
                  <a:pt x="11402643" y="0"/>
                  <a:pt x="11446299" y="98106"/>
                  <a:pt x="11446299" y="219127"/>
                </a:cubicBezTo>
                <a:lnTo>
                  <a:pt x="11441671" y="270645"/>
                </a:lnTo>
                <a:lnTo>
                  <a:pt x="11447997" y="261060"/>
                </a:lnTo>
                <a:cubicBezTo>
                  <a:pt x="11459662" y="249972"/>
                  <a:pt x="11472488" y="243840"/>
                  <a:pt x="11485951" y="243840"/>
                </a:cubicBezTo>
                <a:cubicBezTo>
                  <a:pt x="11492683" y="243840"/>
                  <a:pt x="11499255" y="245373"/>
                  <a:pt x="11505602" y="248292"/>
                </a:cubicBezTo>
                <a:lnTo>
                  <a:pt x="11522863" y="260333"/>
                </a:lnTo>
                <a:lnTo>
                  <a:pt x="11519161" y="219127"/>
                </a:lnTo>
                <a:cubicBezTo>
                  <a:pt x="11519161" y="98106"/>
                  <a:pt x="11562817" y="0"/>
                  <a:pt x="11616669" y="0"/>
                </a:cubicBezTo>
                <a:cubicBezTo>
                  <a:pt x="11670521" y="0"/>
                  <a:pt x="11714177" y="98106"/>
                  <a:pt x="11714177" y="219127"/>
                </a:cubicBezTo>
                <a:lnTo>
                  <a:pt x="11709549" y="270645"/>
                </a:lnTo>
                <a:lnTo>
                  <a:pt x="11715875" y="261060"/>
                </a:lnTo>
                <a:cubicBezTo>
                  <a:pt x="11727541" y="249972"/>
                  <a:pt x="11740366" y="243840"/>
                  <a:pt x="11753829" y="243840"/>
                </a:cubicBezTo>
                <a:cubicBezTo>
                  <a:pt x="11760561" y="243840"/>
                  <a:pt x="11767133" y="245373"/>
                  <a:pt x="11773480" y="248292"/>
                </a:cubicBezTo>
                <a:lnTo>
                  <a:pt x="11790740" y="260332"/>
                </a:lnTo>
                <a:lnTo>
                  <a:pt x="11787038" y="219127"/>
                </a:lnTo>
                <a:cubicBezTo>
                  <a:pt x="11787038" y="98106"/>
                  <a:pt x="11830694" y="0"/>
                  <a:pt x="11884546" y="0"/>
                </a:cubicBezTo>
                <a:cubicBezTo>
                  <a:pt x="11938398" y="0"/>
                  <a:pt x="11982054" y="98106"/>
                  <a:pt x="11982054" y="219127"/>
                </a:cubicBezTo>
                <a:lnTo>
                  <a:pt x="11977426" y="270645"/>
                </a:lnTo>
                <a:lnTo>
                  <a:pt x="11983752" y="261060"/>
                </a:lnTo>
                <a:cubicBezTo>
                  <a:pt x="11995418" y="249972"/>
                  <a:pt x="12008243" y="243840"/>
                  <a:pt x="12021706" y="243840"/>
                </a:cubicBezTo>
                <a:cubicBezTo>
                  <a:pt x="12028438" y="243840"/>
                  <a:pt x="12035010" y="245373"/>
                  <a:pt x="12041358" y="248292"/>
                </a:cubicBezTo>
                <a:lnTo>
                  <a:pt x="12058618" y="260333"/>
                </a:lnTo>
                <a:lnTo>
                  <a:pt x="12054916" y="219127"/>
                </a:lnTo>
                <a:cubicBezTo>
                  <a:pt x="12054916" y="98106"/>
                  <a:pt x="12098572" y="0"/>
                  <a:pt x="12152424" y="0"/>
                </a:cubicBezTo>
                <a:cubicBezTo>
                  <a:pt x="12206276" y="0"/>
                  <a:pt x="12249932" y="98106"/>
                  <a:pt x="12249932" y="219127"/>
                </a:cubicBezTo>
                <a:lnTo>
                  <a:pt x="12245304" y="270645"/>
                </a:lnTo>
                <a:lnTo>
                  <a:pt x="12251630" y="261060"/>
                </a:lnTo>
                <a:cubicBezTo>
                  <a:pt x="12263296" y="249972"/>
                  <a:pt x="12276121" y="243840"/>
                  <a:pt x="12289584" y="243840"/>
                </a:cubicBezTo>
                <a:cubicBezTo>
                  <a:pt x="12296316" y="243840"/>
                  <a:pt x="12302888" y="245373"/>
                  <a:pt x="12309236" y="248292"/>
                </a:cubicBezTo>
                <a:lnTo>
                  <a:pt x="12326497" y="260334"/>
                </a:lnTo>
                <a:lnTo>
                  <a:pt x="12322795" y="219127"/>
                </a:lnTo>
                <a:cubicBezTo>
                  <a:pt x="12322795" y="98106"/>
                  <a:pt x="12366451" y="0"/>
                  <a:pt x="12420303" y="0"/>
                </a:cubicBezTo>
                <a:cubicBezTo>
                  <a:pt x="12474155" y="0"/>
                  <a:pt x="12517811" y="98106"/>
                  <a:pt x="12517811" y="219127"/>
                </a:cubicBezTo>
                <a:lnTo>
                  <a:pt x="12513183" y="270645"/>
                </a:lnTo>
                <a:lnTo>
                  <a:pt x="12519509" y="261060"/>
                </a:lnTo>
                <a:cubicBezTo>
                  <a:pt x="12531175" y="249972"/>
                  <a:pt x="12544000" y="243840"/>
                  <a:pt x="12557463" y="243840"/>
                </a:cubicBezTo>
                <a:cubicBezTo>
                  <a:pt x="12564195" y="243840"/>
                  <a:pt x="12570767" y="245373"/>
                  <a:pt x="12577115" y="248292"/>
                </a:cubicBezTo>
                <a:lnTo>
                  <a:pt x="12594375" y="260333"/>
                </a:lnTo>
                <a:lnTo>
                  <a:pt x="12590673" y="219127"/>
                </a:lnTo>
                <a:cubicBezTo>
                  <a:pt x="12590673" y="98106"/>
                  <a:pt x="12634329" y="0"/>
                  <a:pt x="12688181" y="0"/>
                </a:cubicBezTo>
                <a:cubicBezTo>
                  <a:pt x="12742033" y="0"/>
                  <a:pt x="12785689" y="98106"/>
                  <a:pt x="12785689" y="219127"/>
                </a:cubicBezTo>
                <a:lnTo>
                  <a:pt x="12781061" y="270645"/>
                </a:lnTo>
                <a:lnTo>
                  <a:pt x="12787387" y="261060"/>
                </a:lnTo>
                <a:cubicBezTo>
                  <a:pt x="12799052" y="249972"/>
                  <a:pt x="12811878" y="243840"/>
                  <a:pt x="12825341" y="243840"/>
                </a:cubicBezTo>
                <a:cubicBezTo>
                  <a:pt x="12832073" y="243840"/>
                  <a:pt x="12838645" y="245373"/>
                  <a:pt x="12844992" y="248292"/>
                </a:cubicBezTo>
                <a:lnTo>
                  <a:pt x="12862253" y="260333"/>
                </a:lnTo>
                <a:lnTo>
                  <a:pt x="12858551" y="219127"/>
                </a:lnTo>
                <a:cubicBezTo>
                  <a:pt x="12858551" y="98106"/>
                  <a:pt x="12902207" y="0"/>
                  <a:pt x="12956059" y="0"/>
                </a:cubicBezTo>
                <a:cubicBezTo>
                  <a:pt x="13009911" y="0"/>
                  <a:pt x="13053567" y="98106"/>
                  <a:pt x="13053567" y="219127"/>
                </a:cubicBezTo>
                <a:lnTo>
                  <a:pt x="13048939" y="270645"/>
                </a:lnTo>
                <a:lnTo>
                  <a:pt x="13055265" y="261060"/>
                </a:lnTo>
                <a:cubicBezTo>
                  <a:pt x="13066931" y="249972"/>
                  <a:pt x="13079756" y="243840"/>
                  <a:pt x="13093219" y="243840"/>
                </a:cubicBezTo>
                <a:cubicBezTo>
                  <a:pt x="13099951" y="243840"/>
                  <a:pt x="13106523" y="245373"/>
                  <a:pt x="13112870" y="248292"/>
                </a:cubicBezTo>
                <a:lnTo>
                  <a:pt x="13130132" y="260334"/>
                </a:lnTo>
                <a:lnTo>
                  <a:pt x="13126430" y="219127"/>
                </a:lnTo>
                <a:cubicBezTo>
                  <a:pt x="13126430" y="98106"/>
                  <a:pt x="13170086" y="0"/>
                  <a:pt x="13223938" y="0"/>
                </a:cubicBezTo>
                <a:cubicBezTo>
                  <a:pt x="13277790" y="0"/>
                  <a:pt x="13321446" y="98106"/>
                  <a:pt x="13321446" y="219127"/>
                </a:cubicBezTo>
                <a:lnTo>
                  <a:pt x="13316818" y="270645"/>
                </a:lnTo>
                <a:lnTo>
                  <a:pt x="13323144" y="261060"/>
                </a:lnTo>
                <a:cubicBezTo>
                  <a:pt x="13334810" y="249972"/>
                  <a:pt x="13347635" y="243840"/>
                  <a:pt x="13361098" y="243840"/>
                </a:cubicBezTo>
                <a:cubicBezTo>
                  <a:pt x="13367830" y="243840"/>
                  <a:pt x="13374402" y="245373"/>
                  <a:pt x="13380749" y="248292"/>
                </a:cubicBezTo>
                <a:lnTo>
                  <a:pt x="13398010" y="260333"/>
                </a:lnTo>
                <a:lnTo>
                  <a:pt x="13394308" y="219127"/>
                </a:lnTo>
                <a:cubicBezTo>
                  <a:pt x="13394308" y="98106"/>
                  <a:pt x="13437964" y="0"/>
                  <a:pt x="13491816" y="0"/>
                </a:cubicBezTo>
                <a:cubicBezTo>
                  <a:pt x="13545668" y="0"/>
                  <a:pt x="13589324" y="98106"/>
                  <a:pt x="13589324" y="219127"/>
                </a:cubicBezTo>
                <a:lnTo>
                  <a:pt x="13584696" y="270645"/>
                </a:lnTo>
                <a:lnTo>
                  <a:pt x="13591022" y="261060"/>
                </a:lnTo>
                <a:cubicBezTo>
                  <a:pt x="13602687" y="249972"/>
                  <a:pt x="13615513" y="243840"/>
                  <a:pt x="13628976" y="243840"/>
                </a:cubicBezTo>
                <a:cubicBezTo>
                  <a:pt x="13635708" y="243840"/>
                  <a:pt x="13642280" y="245373"/>
                  <a:pt x="13648627" y="248292"/>
                </a:cubicBezTo>
                <a:lnTo>
                  <a:pt x="13665888" y="260333"/>
                </a:lnTo>
                <a:lnTo>
                  <a:pt x="13662186" y="219127"/>
                </a:lnTo>
                <a:cubicBezTo>
                  <a:pt x="13662186" y="98106"/>
                  <a:pt x="13705842" y="0"/>
                  <a:pt x="13759694" y="0"/>
                </a:cubicBezTo>
                <a:cubicBezTo>
                  <a:pt x="13813546" y="0"/>
                  <a:pt x="13857202" y="98106"/>
                  <a:pt x="13857202" y="219127"/>
                </a:cubicBezTo>
                <a:lnTo>
                  <a:pt x="13852574" y="270645"/>
                </a:lnTo>
                <a:lnTo>
                  <a:pt x="13858900" y="261060"/>
                </a:lnTo>
                <a:cubicBezTo>
                  <a:pt x="13870565" y="249972"/>
                  <a:pt x="13883391" y="243840"/>
                  <a:pt x="13896854" y="243840"/>
                </a:cubicBezTo>
                <a:cubicBezTo>
                  <a:pt x="13903586" y="243840"/>
                  <a:pt x="13910158" y="245373"/>
                  <a:pt x="13916505" y="248292"/>
                </a:cubicBezTo>
                <a:lnTo>
                  <a:pt x="13933767" y="260334"/>
                </a:lnTo>
                <a:lnTo>
                  <a:pt x="13930065" y="219127"/>
                </a:lnTo>
                <a:cubicBezTo>
                  <a:pt x="13930065" y="98106"/>
                  <a:pt x="13973721" y="0"/>
                  <a:pt x="14027573" y="0"/>
                </a:cubicBezTo>
                <a:cubicBezTo>
                  <a:pt x="14081425" y="0"/>
                  <a:pt x="14125081" y="98106"/>
                  <a:pt x="14125081" y="219127"/>
                </a:cubicBezTo>
                <a:lnTo>
                  <a:pt x="14120453" y="270645"/>
                </a:lnTo>
                <a:lnTo>
                  <a:pt x="14126779" y="261060"/>
                </a:lnTo>
                <a:cubicBezTo>
                  <a:pt x="14138444" y="249972"/>
                  <a:pt x="14151270" y="243840"/>
                  <a:pt x="14164733" y="243840"/>
                </a:cubicBezTo>
                <a:cubicBezTo>
                  <a:pt x="14171465" y="243840"/>
                  <a:pt x="14178037" y="245373"/>
                  <a:pt x="14184384" y="248292"/>
                </a:cubicBezTo>
                <a:lnTo>
                  <a:pt x="14201645" y="260333"/>
                </a:lnTo>
                <a:lnTo>
                  <a:pt x="14197943" y="219127"/>
                </a:lnTo>
                <a:cubicBezTo>
                  <a:pt x="14197943" y="98106"/>
                  <a:pt x="14241599" y="0"/>
                  <a:pt x="14295451" y="0"/>
                </a:cubicBezTo>
                <a:cubicBezTo>
                  <a:pt x="14349303" y="0"/>
                  <a:pt x="14392959" y="98106"/>
                  <a:pt x="14392959" y="219127"/>
                </a:cubicBezTo>
                <a:lnTo>
                  <a:pt x="14388331" y="270645"/>
                </a:lnTo>
                <a:lnTo>
                  <a:pt x="14394657" y="261060"/>
                </a:lnTo>
                <a:cubicBezTo>
                  <a:pt x="14406323" y="249972"/>
                  <a:pt x="14419148" y="243840"/>
                  <a:pt x="14432611" y="243840"/>
                </a:cubicBezTo>
                <a:cubicBezTo>
                  <a:pt x="14439343" y="243840"/>
                  <a:pt x="14445915" y="245373"/>
                  <a:pt x="14452262" y="248292"/>
                </a:cubicBezTo>
                <a:lnTo>
                  <a:pt x="14469523" y="260333"/>
                </a:lnTo>
                <a:lnTo>
                  <a:pt x="14465821" y="219127"/>
                </a:lnTo>
                <a:cubicBezTo>
                  <a:pt x="14465821" y="98106"/>
                  <a:pt x="14509477" y="0"/>
                  <a:pt x="14563329" y="0"/>
                </a:cubicBezTo>
                <a:cubicBezTo>
                  <a:pt x="14617181" y="0"/>
                  <a:pt x="14660837" y="98106"/>
                  <a:pt x="14660837" y="219127"/>
                </a:cubicBezTo>
                <a:lnTo>
                  <a:pt x="14656209" y="270645"/>
                </a:lnTo>
                <a:lnTo>
                  <a:pt x="14662535" y="261060"/>
                </a:lnTo>
                <a:cubicBezTo>
                  <a:pt x="14674201" y="249972"/>
                  <a:pt x="14687026" y="243840"/>
                  <a:pt x="14700489" y="243840"/>
                </a:cubicBezTo>
                <a:cubicBezTo>
                  <a:pt x="14707221" y="243840"/>
                  <a:pt x="14713793" y="245373"/>
                  <a:pt x="14720140" y="248292"/>
                </a:cubicBezTo>
                <a:lnTo>
                  <a:pt x="14737402" y="260334"/>
                </a:lnTo>
                <a:lnTo>
                  <a:pt x="14733700" y="219127"/>
                </a:lnTo>
                <a:cubicBezTo>
                  <a:pt x="14733700" y="98106"/>
                  <a:pt x="14777356" y="0"/>
                  <a:pt x="14831208" y="0"/>
                </a:cubicBezTo>
                <a:cubicBezTo>
                  <a:pt x="14885060" y="0"/>
                  <a:pt x="14928716" y="98106"/>
                  <a:pt x="14928716" y="219127"/>
                </a:cubicBezTo>
                <a:lnTo>
                  <a:pt x="14924088" y="270645"/>
                </a:lnTo>
                <a:lnTo>
                  <a:pt x="14930414" y="261060"/>
                </a:lnTo>
                <a:cubicBezTo>
                  <a:pt x="14942079" y="249972"/>
                  <a:pt x="14954905" y="243840"/>
                  <a:pt x="14968368" y="243840"/>
                </a:cubicBezTo>
                <a:cubicBezTo>
                  <a:pt x="14975100" y="243840"/>
                  <a:pt x="14981672" y="245373"/>
                  <a:pt x="14988019" y="248292"/>
                </a:cubicBezTo>
                <a:lnTo>
                  <a:pt x="15005280" y="260333"/>
                </a:lnTo>
                <a:lnTo>
                  <a:pt x="15001578" y="219127"/>
                </a:lnTo>
                <a:cubicBezTo>
                  <a:pt x="15001578" y="98106"/>
                  <a:pt x="15045234" y="0"/>
                  <a:pt x="15099086" y="0"/>
                </a:cubicBezTo>
                <a:cubicBezTo>
                  <a:pt x="15152938" y="0"/>
                  <a:pt x="15196594" y="98106"/>
                  <a:pt x="15196594" y="219127"/>
                </a:cubicBezTo>
                <a:lnTo>
                  <a:pt x="15191966" y="270645"/>
                </a:lnTo>
                <a:lnTo>
                  <a:pt x="15198292" y="261060"/>
                </a:lnTo>
                <a:cubicBezTo>
                  <a:pt x="15209957" y="249972"/>
                  <a:pt x="15222783" y="243840"/>
                  <a:pt x="15236246" y="243840"/>
                </a:cubicBezTo>
                <a:cubicBezTo>
                  <a:pt x="15242978" y="243840"/>
                  <a:pt x="15249550" y="245373"/>
                  <a:pt x="15255897" y="248292"/>
                </a:cubicBezTo>
                <a:lnTo>
                  <a:pt x="15273158" y="260333"/>
                </a:lnTo>
                <a:lnTo>
                  <a:pt x="15269456" y="219127"/>
                </a:lnTo>
                <a:cubicBezTo>
                  <a:pt x="15269456" y="98106"/>
                  <a:pt x="15313112" y="0"/>
                  <a:pt x="15366964" y="0"/>
                </a:cubicBezTo>
                <a:cubicBezTo>
                  <a:pt x="15420816" y="0"/>
                  <a:pt x="15464472" y="98106"/>
                  <a:pt x="15464472" y="219127"/>
                </a:cubicBezTo>
                <a:lnTo>
                  <a:pt x="15459844" y="270645"/>
                </a:lnTo>
                <a:lnTo>
                  <a:pt x="15466170" y="261060"/>
                </a:lnTo>
                <a:cubicBezTo>
                  <a:pt x="15477836" y="249972"/>
                  <a:pt x="15490661" y="243840"/>
                  <a:pt x="15504124" y="243840"/>
                </a:cubicBezTo>
                <a:cubicBezTo>
                  <a:pt x="15510856" y="243840"/>
                  <a:pt x="15517428" y="245373"/>
                  <a:pt x="15523775" y="248292"/>
                </a:cubicBezTo>
                <a:lnTo>
                  <a:pt x="15541037" y="260334"/>
                </a:lnTo>
                <a:lnTo>
                  <a:pt x="15537335" y="219127"/>
                </a:lnTo>
                <a:cubicBezTo>
                  <a:pt x="15537335" y="98106"/>
                  <a:pt x="15580991" y="0"/>
                  <a:pt x="15634843" y="0"/>
                </a:cubicBezTo>
                <a:cubicBezTo>
                  <a:pt x="15688695" y="0"/>
                  <a:pt x="15732351" y="98106"/>
                  <a:pt x="15732351" y="219127"/>
                </a:cubicBezTo>
                <a:lnTo>
                  <a:pt x="15727723" y="270645"/>
                </a:lnTo>
                <a:lnTo>
                  <a:pt x="15734049" y="261060"/>
                </a:lnTo>
                <a:cubicBezTo>
                  <a:pt x="15745715" y="249972"/>
                  <a:pt x="15758540" y="243840"/>
                  <a:pt x="15772003" y="243840"/>
                </a:cubicBezTo>
                <a:cubicBezTo>
                  <a:pt x="15778735" y="243840"/>
                  <a:pt x="15785307" y="245373"/>
                  <a:pt x="15791654" y="248292"/>
                </a:cubicBezTo>
                <a:lnTo>
                  <a:pt x="15808916" y="260333"/>
                </a:lnTo>
                <a:lnTo>
                  <a:pt x="15805212" y="219127"/>
                </a:lnTo>
                <a:cubicBezTo>
                  <a:pt x="15805212" y="98106"/>
                  <a:pt x="15848868" y="0"/>
                  <a:pt x="15902720" y="0"/>
                </a:cubicBezTo>
                <a:cubicBezTo>
                  <a:pt x="15956572" y="0"/>
                  <a:pt x="16000228" y="98106"/>
                  <a:pt x="16000228" y="219127"/>
                </a:cubicBezTo>
                <a:lnTo>
                  <a:pt x="15995600" y="270645"/>
                </a:lnTo>
                <a:lnTo>
                  <a:pt x="16001928" y="261060"/>
                </a:lnTo>
                <a:cubicBezTo>
                  <a:pt x="16013592" y="249972"/>
                  <a:pt x="16026418" y="243840"/>
                  <a:pt x="16039880" y="243840"/>
                </a:cubicBezTo>
                <a:cubicBezTo>
                  <a:pt x="16046612" y="243840"/>
                  <a:pt x="16053184" y="245373"/>
                  <a:pt x="16059532" y="248292"/>
                </a:cubicBezTo>
                <a:lnTo>
                  <a:pt x="16076792" y="260333"/>
                </a:lnTo>
                <a:lnTo>
                  <a:pt x="16073092" y="219127"/>
                </a:lnTo>
                <a:cubicBezTo>
                  <a:pt x="16073092" y="98106"/>
                  <a:pt x="16116748" y="0"/>
                  <a:pt x="16170600" y="0"/>
                </a:cubicBezTo>
                <a:cubicBezTo>
                  <a:pt x="16224452" y="0"/>
                  <a:pt x="16268108" y="98106"/>
                  <a:pt x="16268108" y="219127"/>
                </a:cubicBezTo>
                <a:lnTo>
                  <a:pt x="16263480" y="270645"/>
                </a:lnTo>
                <a:lnTo>
                  <a:pt x="16269804" y="261060"/>
                </a:lnTo>
                <a:cubicBezTo>
                  <a:pt x="16281470" y="249972"/>
                  <a:pt x="16294296" y="243840"/>
                  <a:pt x="16307760" y="243840"/>
                </a:cubicBezTo>
                <a:cubicBezTo>
                  <a:pt x="16314490" y="243840"/>
                  <a:pt x="16321064" y="245373"/>
                  <a:pt x="16327410" y="248292"/>
                </a:cubicBezTo>
                <a:lnTo>
                  <a:pt x="16344672" y="260334"/>
                </a:lnTo>
                <a:lnTo>
                  <a:pt x="16340970" y="219127"/>
                </a:lnTo>
                <a:cubicBezTo>
                  <a:pt x="16340970" y="98106"/>
                  <a:pt x="16384626" y="0"/>
                  <a:pt x="16438478" y="0"/>
                </a:cubicBezTo>
                <a:cubicBezTo>
                  <a:pt x="16492330" y="0"/>
                  <a:pt x="16535986" y="98106"/>
                  <a:pt x="16535986" y="219127"/>
                </a:cubicBezTo>
                <a:lnTo>
                  <a:pt x="16531358" y="270645"/>
                </a:lnTo>
                <a:lnTo>
                  <a:pt x="16537684" y="261060"/>
                </a:lnTo>
                <a:cubicBezTo>
                  <a:pt x="16549348" y="249972"/>
                  <a:pt x="16562176" y="243840"/>
                  <a:pt x="16575638" y="243840"/>
                </a:cubicBezTo>
                <a:cubicBezTo>
                  <a:pt x="16582368" y="243840"/>
                  <a:pt x="16588942" y="245373"/>
                  <a:pt x="16595288" y="248292"/>
                </a:cubicBezTo>
                <a:lnTo>
                  <a:pt x="16612540" y="260327"/>
                </a:lnTo>
                <a:lnTo>
                  <a:pt x="16608840" y="219127"/>
                </a:lnTo>
                <a:cubicBezTo>
                  <a:pt x="16608840" y="98106"/>
                  <a:pt x="16652496" y="0"/>
                  <a:pt x="16706348" y="0"/>
                </a:cubicBezTo>
                <a:cubicBezTo>
                  <a:pt x="16760200" y="0"/>
                  <a:pt x="16803856" y="98106"/>
                  <a:pt x="16803856" y="219127"/>
                </a:cubicBezTo>
                <a:lnTo>
                  <a:pt x="16799228" y="27064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697" name="フリーフォーム: 図形 696">
            <a:extLst>
              <a:ext uri="{FF2B5EF4-FFF2-40B4-BE49-F238E27FC236}">
                <a16:creationId xmlns:a16="http://schemas.microsoft.com/office/drawing/2014/main" id="{AD6BF171-1271-4D1A-BEDB-C33A57C384C7}"/>
              </a:ext>
            </a:extLst>
          </p:cNvPr>
          <p:cNvSpPr/>
          <p:nvPr/>
        </p:nvSpPr>
        <p:spPr bwMode="auto">
          <a:xfrm>
            <a:off x="646976" y="2423523"/>
            <a:ext cx="8595956" cy="105805"/>
          </a:xfrm>
          <a:custGeom>
            <a:avLst/>
            <a:gdLst>
              <a:gd name="connsiteX0" fmla="*/ 97508 w 8618936"/>
              <a:gd name="connsiteY0" fmla="*/ 0 h 345025"/>
              <a:gd name="connsiteX1" fmla="*/ 195016 w 8618936"/>
              <a:gd name="connsiteY1" fmla="*/ 219127 h 345025"/>
              <a:gd name="connsiteX2" fmla="*/ 190388 w 8618936"/>
              <a:gd name="connsiteY2" fmla="*/ 270645 h 345025"/>
              <a:gd name="connsiteX3" fmla="*/ 196714 w 8618936"/>
              <a:gd name="connsiteY3" fmla="*/ 261060 h 345025"/>
              <a:gd name="connsiteX4" fmla="*/ 234668 w 8618936"/>
              <a:gd name="connsiteY4" fmla="*/ 243840 h 345025"/>
              <a:gd name="connsiteX5" fmla="*/ 254319 w 8618936"/>
              <a:gd name="connsiteY5" fmla="*/ 248292 h 345025"/>
              <a:gd name="connsiteX6" fmla="*/ 271580 w 8618936"/>
              <a:gd name="connsiteY6" fmla="*/ 260333 h 345025"/>
              <a:gd name="connsiteX7" fmla="*/ 267878 w 8618936"/>
              <a:gd name="connsiteY7" fmla="*/ 219127 h 345025"/>
              <a:gd name="connsiteX8" fmla="*/ 365386 w 8618936"/>
              <a:gd name="connsiteY8" fmla="*/ 0 h 345025"/>
              <a:gd name="connsiteX9" fmla="*/ 462894 w 8618936"/>
              <a:gd name="connsiteY9" fmla="*/ 219127 h 345025"/>
              <a:gd name="connsiteX10" fmla="*/ 458266 w 8618936"/>
              <a:gd name="connsiteY10" fmla="*/ 270645 h 345025"/>
              <a:gd name="connsiteX11" fmla="*/ 464592 w 8618936"/>
              <a:gd name="connsiteY11" fmla="*/ 261060 h 345025"/>
              <a:gd name="connsiteX12" fmla="*/ 502546 w 8618936"/>
              <a:gd name="connsiteY12" fmla="*/ 243840 h 345025"/>
              <a:gd name="connsiteX13" fmla="*/ 522197 w 8618936"/>
              <a:gd name="connsiteY13" fmla="*/ 248292 h 345025"/>
              <a:gd name="connsiteX14" fmla="*/ 539459 w 8618936"/>
              <a:gd name="connsiteY14" fmla="*/ 260334 h 345025"/>
              <a:gd name="connsiteX15" fmla="*/ 535757 w 8618936"/>
              <a:gd name="connsiteY15" fmla="*/ 219127 h 345025"/>
              <a:gd name="connsiteX16" fmla="*/ 633265 w 8618936"/>
              <a:gd name="connsiteY16" fmla="*/ 0 h 345025"/>
              <a:gd name="connsiteX17" fmla="*/ 730773 w 8618936"/>
              <a:gd name="connsiteY17" fmla="*/ 219127 h 345025"/>
              <a:gd name="connsiteX18" fmla="*/ 726145 w 8618936"/>
              <a:gd name="connsiteY18" fmla="*/ 270645 h 345025"/>
              <a:gd name="connsiteX19" fmla="*/ 732471 w 8618936"/>
              <a:gd name="connsiteY19" fmla="*/ 261060 h 345025"/>
              <a:gd name="connsiteX20" fmla="*/ 770425 w 8618936"/>
              <a:gd name="connsiteY20" fmla="*/ 243840 h 345025"/>
              <a:gd name="connsiteX21" fmla="*/ 790076 w 8618936"/>
              <a:gd name="connsiteY21" fmla="*/ 248292 h 345025"/>
              <a:gd name="connsiteX22" fmla="*/ 807337 w 8618936"/>
              <a:gd name="connsiteY22" fmla="*/ 260333 h 345025"/>
              <a:gd name="connsiteX23" fmla="*/ 803635 w 8618936"/>
              <a:gd name="connsiteY23" fmla="*/ 219127 h 345025"/>
              <a:gd name="connsiteX24" fmla="*/ 901143 w 8618936"/>
              <a:gd name="connsiteY24" fmla="*/ 0 h 345025"/>
              <a:gd name="connsiteX25" fmla="*/ 998651 w 8618936"/>
              <a:gd name="connsiteY25" fmla="*/ 219127 h 345025"/>
              <a:gd name="connsiteX26" fmla="*/ 994023 w 8618936"/>
              <a:gd name="connsiteY26" fmla="*/ 270645 h 345025"/>
              <a:gd name="connsiteX27" fmla="*/ 1000349 w 8618936"/>
              <a:gd name="connsiteY27" fmla="*/ 261060 h 345025"/>
              <a:gd name="connsiteX28" fmla="*/ 1038303 w 8618936"/>
              <a:gd name="connsiteY28" fmla="*/ 243840 h 345025"/>
              <a:gd name="connsiteX29" fmla="*/ 1057954 w 8618936"/>
              <a:gd name="connsiteY29" fmla="*/ 248292 h 345025"/>
              <a:gd name="connsiteX30" fmla="*/ 1075215 w 8618936"/>
              <a:gd name="connsiteY30" fmla="*/ 260333 h 345025"/>
              <a:gd name="connsiteX31" fmla="*/ 1071513 w 8618936"/>
              <a:gd name="connsiteY31" fmla="*/ 219127 h 345025"/>
              <a:gd name="connsiteX32" fmla="*/ 1169021 w 8618936"/>
              <a:gd name="connsiteY32" fmla="*/ 0 h 345025"/>
              <a:gd name="connsiteX33" fmla="*/ 1266529 w 8618936"/>
              <a:gd name="connsiteY33" fmla="*/ 219127 h 345025"/>
              <a:gd name="connsiteX34" fmla="*/ 1261901 w 8618936"/>
              <a:gd name="connsiteY34" fmla="*/ 270645 h 345025"/>
              <a:gd name="connsiteX35" fmla="*/ 1268227 w 8618936"/>
              <a:gd name="connsiteY35" fmla="*/ 261060 h 345025"/>
              <a:gd name="connsiteX36" fmla="*/ 1306181 w 8618936"/>
              <a:gd name="connsiteY36" fmla="*/ 243840 h 345025"/>
              <a:gd name="connsiteX37" fmla="*/ 1325832 w 8618936"/>
              <a:gd name="connsiteY37" fmla="*/ 248292 h 345025"/>
              <a:gd name="connsiteX38" fmla="*/ 1343094 w 8618936"/>
              <a:gd name="connsiteY38" fmla="*/ 260334 h 345025"/>
              <a:gd name="connsiteX39" fmla="*/ 1339392 w 8618936"/>
              <a:gd name="connsiteY39" fmla="*/ 219127 h 345025"/>
              <a:gd name="connsiteX40" fmla="*/ 1436899 w 8618936"/>
              <a:gd name="connsiteY40" fmla="*/ 0 h 345025"/>
              <a:gd name="connsiteX41" fmla="*/ 1534407 w 8618936"/>
              <a:gd name="connsiteY41" fmla="*/ 219127 h 345025"/>
              <a:gd name="connsiteX42" fmla="*/ 1529779 w 8618936"/>
              <a:gd name="connsiteY42" fmla="*/ 270645 h 345025"/>
              <a:gd name="connsiteX43" fmla="*/ 1536105 w 8618936"/>
              <a:gd name="connsiteY43" fmla="*/ 261060 h 345025"/>
              <a:gd name="connsiteX44" fmla="*/ 1574059 w 8618936"/>
              <a:gd name="connsiteY44" fmla="*/ 243840 h 345025"/>
              <a:gd name="connsiteX45" fmla="*/ 1593710 w 8618936"/>
              <a:gd name="connsiteY45" fmla="*/ 248292 h 345025"/>
              <a:gd name="connsiteX46" fmla="*/ 1610971 w 8618936"/>
              <a:gd name="connsiteY46" fmla="*/ 260333 h 345025"/>
              <a:gd name="connsiteX47" fmla="*/ 1607269 w 8618936"/>
              <a:gd name="connsiteY47" fmla="*/ 219127 h 345025"/>
              <a:gd name="connsiteX48" fmla="*/ 1704776 w 8618936"/>
              <a:gd name="connsiteY48" fmla="*/ 0 h 345025"/>
              <a:gd name="connsiteX49" fmla="*/ 1802285 w 8618936"/>
              <a:gd name="connsiteY49" fmla="*/ 219127 h 345025"/>
              <a:gd name="connsiteX50" fmla="*/ 1797657 w 8618936"/>
              <a:gd name="connsiteY50" fmla="*/ 270644 h 345025"/>
              <a:gd name="connsiteX51" fmla="*/ 1803982 w 8618936"/>
              <a:gd name="connsiteY51" fmla="*/ 261060 h 345025"/>
              <a:gd name="connsiteX52" fmla="*/ 1841936 w 8618936"/>
              <a:gd name="connsiteY52" fmla="*/ 243840 h 345025"/>
              <a:gd name="connsiteX53" fmla="*/ 1861588 w 8618936"/>
              <a:gd name="connsiteY53" fmla="*/ 248292 h 345025"/>
              <a:gd name="connsiteX54" fmla="*/ 1878849 w 8618936"/>
              <a:gd name="connsiteY54" fmla="*/ 260333 h 345025"/>
              <a:gd name="connsiteX55" fmla="*/ 1875147 w 8618936"/>
              <a:gd name="connsiteY55" fmla="*/ 219127 h 345025"/>
              <a:gd name="connsiteX56" fmla="*/ 1972655 w 8618936"/>
              <a:gd name="connsiteY56" fmla="*/ 0 h 345025"/>
              <a:gd name="connsiteX57" fmla="*/ 2070163 w 8618936"/>
              <a:gd name="connsiteY57" fmla="*/ 219127 h 345025"/>
              <a:gd name="connsiteX58" fmla="*/ 2065535 w 8618936"/>
              <a:gd name="connsiteY58" fmla="*/ 270645 h 345025"/>
              <a:gd name="connsiteX59" fmla="*/ 2071861 w 8618936"/>
              <a:gd name="connsiteY59" fmla="*/ 261060 h 345025"/>
              <a:gd name="connsiteX60" fmla="*/ 2109815 w 8618936"/>
              <a:gd name="connsiteY60" fmla="*/ 243840 h 345025"/>
              <a:gd name="connsiteX61" fmla="*/ 2129466 w 8618936"/>
              <a:gd name="connsiteY61" fmla="*/ 248292 h 345025"/>
              <a:gd name="connsiteX62" fmla="*/ 2146728 w 8618936"/>
              <a:gd name="connsiteY62" fmla="*/ 260334 h 345025"/>
              <a:gd name="connsiteX63" fmla="*/ 2143026 w 8618936"/>
              <a:gd name="connsiteY63" fmla="*/ 219127 h 345025"/>
              <a:gd name="connsiteX64" fmla="*/ 2240534 w 8618936"/>
              <a:gd name="connsiteY64" fmla="*/ 0 h 345025"/>
              <a:gd name="connsiteX65" fmla="*/ 2338041 w 8618936"/>
              <a:gd name="connsiteY65" fmla="*/ 219127 h 345025"/>
              <a:gd name="connsiteX66" fmla="*/ 2333413 w 8618936"/>
              <a:gd name="connsiteY66" fmla="*/ 270646 h 345025"/>
              <a:gd name="connsiteX67" fmla="*/ 2339740 w 8618936"/>
              <a:gd name="connsiteY67" fmla="*/ 261060 h 345025"/>
              <a:gd name="connsiteX68" fmla="*/ 2377694 w 8618936"/>
              <a:gd name="connsiteY68" fmla="*/ 243840 h 345025"/>
              <a:gd name="connsiteX69" fmla="*/ 2397345 w 8618936"/>
              <a:gd name="connsiteY69" fmla="*/ 248292 h 345025"/>
              <a:gd name="connsiteX70" fmla="*/ 2414606 w 8618936"/>
              <a:gd name="connsiteY70" fmla="*/ 260333 h 345025"/>
              <a:gd name="connsiteX71" fmla="*/ 2410904 w 8618936"/>
              <a:gd name="connsiteY71" fmla="*/ 219127 h 345025"/>
              <a:gd name="connsiteX72" fmla="*/ 2508412 w 8618936"/>
              <a:gd name="connsiteY72" fmla="*/ 0 h 345025"/>
              <a:gd name="connsiteX73" fmla="*/ 2605921 w 8618936"/>
              <a:gd name="connsiteY73" fmla="*/ 219127 h 345025"/>
              <a:gd name="connsiteX74" fmla="*/ 2601293 w 8618936"/>
              <a:gd name="connsiteY74" fmla="*/ 270643 h 345025"/>
              <a:gd name="connsiteX75" fmla="*/ 2607618 w 8618936"/>
              <a:gd name="connsiteY75" fmla="*/ 261060 h 345025"/>
              <a:gd name="connsiteX76" fmla="*/ 2645572 w 8618936"/>
              <a:gd name="connsiteY76" fmla="*/ 243840 h 345025"/>
              <a:gd name="connsiteX77" fmla="*/ 2665223 w 8618936"/>
              <a:gd name="connsiteY77" fmla="*/ 248292 h 345025"/>
              <a:gd name="connsiteX78" fmla="*/ 2682484 w 8618936"/>
              <a:gd name="connsiteY78" fmla="*/ 260333 h 345025"/>
              <a:gd name="connsiteX79" fmla="*/ 2678782 w 8618936"/>
              <a:gd name="connsiteY79" fmla="*/ 219127 h 345025"/>
              <a:gd name="connsiteX80" fmla="*/ 2776291 w 8618936"/>
              <a:gd name="connsiteY80" fmla="*/ 0 h 345025"/>
              <a:gd name="connsiteX81" fmla="*/ 2873798 w 8618936"/>
              <a:gd name="connsiteY81" fmla="*/ 219127 h 345025"/>
              <a:gd name="connsiteX82" fmla="*/ 2869170 w 8618936"/>
              <a:gd name="connsiteY82" fmla="*/ 270646 h 345025"/>
              <a:gd name="connsiteX83" fmla="*/ 2875496 w 8618936"/>
              <a:gd name="connsiteY83" fmla="*/ 261060 h 345025"/>
              <a:gd name="connsiteX84" fmla="*/ 2913451 w 8618936"/>
              <a:gd name="connsiteY84" fmla="*/ 243840 h 345025"/>
              <a:gd name="connsiteX85" fmla="*/ 2933102 w 8618936"/>
              <a:gd name="connsiteY85" fmla="*/ 248292 h 345025"/>
              <a:gd name="connsiteX86" fmla="*/ 2950363 w 8618936"/>
              <a:gd name="connsiteY86" fmla="*/ 260334 h 345025"/>
              <a:gd name="connsiteX87" fmla="*/ 2946661 w 8618936"/>
              <a:gd name="connsiteY87" fmla="*/ 219127 h 345025"/>
              <a:gd name="connsiteX88" fmla="*/ 3044169 w 8618936"/>
              <a:gd name="connsiteY88" fmla="*/ 0 h 345025"/>
              <a:gd name="connsiteX89" fmla="*/ 3141677 w 8618936"/>
              <a:gd name="connsiteY89" fmla="*/ 219127 h 345025"/>
              <a:gd name="connsiteX90" fmla="*/ 3137049 w 8618936"/>
              <a:gd name="connsiteY90" fmla="*/ 270645 h 345025"/>
              <a:gd name="connsiteX91" fmla="*/ 3143375 w 8618936"/>
              <a:gd name="connsiteY91" fmla="*/ 261060 h 345025"/>
              <a:gd name="connsiteX92" fmla="*/ 3181329 w 8618936"/>
              <a:gd name="connsiteY92" fmla="*/ 243840 h 345025"/>
              <a:gd name="connsiteX93" fmla="*/ 3200980 w 8618936"/>
              <a:gd name="connsiteY93" fmla="*/ 248292 h 345025"/>
              <a:gd name="connsiteX94" fmla="*/ 3218241 w 8618936"/>
              <a:gd name="connsiteY94" fmla="*/ 260333 h 345025"/>
              <a:gd name="connsiteX95" fmla="*/ 3214539 w 8618936"/>
              <a:gd name="connsiteY95" fmla="*/ 219127 h 345025"/>
              <a:gd name="connsiteX96" fmla="*/ 3312047 w 8618936"/>
              <a:gd name="connsiteY96" fmla="*/ 0 h 345025"/>
              <a:gd name="connsiteX97" fmla="*/ 3409555 w 8618936"/>
              <a:gd name="connsiteY97" fmla="*/ 219127 h 345025"/>
              <a:gd name="connsiteX98" fmla="*/ 3404927 w 8618936"/>
              <a:gd name="connsiteY98" fmla="*/ 270645 h 345025"/>
              <a:gd name="connsiteX99" fmla="*/ 3411253 w 8618936"/>
              <a:gd name="connsiteY99" fmla="*/ 261060 h 345025"/>
              <a:gd name="connsiteX100" fmla="*/ 3449207 w 8618936"/>
              <a:gd name="connsiteY100" fmla="*/ 243840 h 345025"/>
              <a:gd name="connsiteX101" fmla="*/ 3468858 w 8618936"/>
              <a:gd name="connsiteY101" fmla="*/ 248292 h 345025"/>
              <a:gd name="connsiteX102" fmla="*/ 3486118 w 8618936"/>
              <a:gd name="connsiteY102" fmla="*/ 260332 h 345025"/>
              <a:gd name="connsiteX103" fmla="*/ 3482416 w 8618936"/>
              <a:gd name="connsiteY103" fmla="*/ 219127 h 345025"/>
              <a:gd name="connsiteX104" fmla="*/ 3579924 w 8618936"/>
              <a:gd name="connsiteY104" fmla="*/ 0 h 345025"/>
              <a:gd name="connsiteX105" fmla="*/ 3677432 w 8618936"/>
              <a:gd name="connsiteY105" fmla="*/ 219127 h 345025"/>
              <a:gd name="connsiteX106" fmla="*/ 3672804 w 8618936"/>
              <a:gd name="connsiteY106" fmla="*/ 270645 h 345025"/>
              <a:gd name="connsiteX107" fmla="*/ 3679130 w 8618936"/>
              <a:gd name="connsiteY107" fmla="*/ 261060 h 345025"/>
              <a:gd name="connsiteX108" fmla="*/ 3717084 w 8618936"/>
              <a:gd name="connsiteY108" fmla="*/ 243840 h 345025"/>
              <a:gd name="connsiteX109" fmla="*/ 3736736 w 8618936"/>
              <a:gd name="connsiteY109" fmla="*/ 248292 h 345025"/>
              <a:gd name="connsiteX110" fmla="*/ 3753996 w 8618936"/>
              <a:gd name="connsiteY110" fmla="*/ 260333 h 345025"/>
              <a:gd name="connsiteX111" fmla="*/ 3750294 w 8618936"/>
              <a:gd name="connsiteY111" fmla="*/ 219127 h 345025"/>
              <a:gd name="connsiteX112" fmla="*/ 3847802 w 8618936"/>
              <a:gd name="connsiteY112" fmla="*/ 0 h 345025"/>
              <a:gd name="connsiteX113" fmla="*/ 3945310 w 8618936"/>
              <a:gd name="connsiteY113" fmla="*/ 219127 h 345025"/>
              <a:gd name="connsiteX114" fmla="*/ 3940682 w 8618936"/>
              <a:gd name="connsiteY114" fmla="*/ 270645 h 345025"/>
              <a:gd name="connsiteX115" fmla="*/ 3947008 w 8618936"/>
              <a:gd name="connsiteY115" fmla="*/ 261060 h 345025"/>
              <a:gd name="connsiteX116" fmla="*/ 3984962 w 8618936"/>
              <a:gd name="connsiteY116" fmla="*/ 243840 h 345025"/>
              <a:gd name="connsiteX117" fmla="*/ 4004614 w 8618936"/>
              <a:gd name="connsiteY117" fmla="*/ 248292 h 345025"/>
              <a:gd name="connsiteX118" fmla="*/ 4021875 w 8618936"/>
              <a:gd name="connsiteY118" fmla="*/ 260334 h 345025"/>
              <a:gd name="connsiteX119" fmla="*/ 4018173 w 8618936"/>
              <a:gd name="connsiteY119" fmla="*/ 219127 h 345025"/>
              <a:gd name="connsiteX120" fmla="*/ 4115681 w 8618936"/>
              <a:gd name="connsiteY120" fmla="*/ 0 h 345025"/>
              <a:gd name="connsiteX121" fmla="*/ 4213189 w 8618936"/>
              <a:gd name="connsiteY121" fmla="*/ 219127 h 345025"/>
              <a:gd name="connsiteX122" fmla="*/ 4208561 w 8618936"/>
              <a:gd name="connsiteY122" fmla="*/ 270645 h 345025"/>
              <a:gd name="connsiteX123" fmla="*/ 4214887 w 8618936"/>
              <a:gd name="connsiteY123" fmla="*/ 261060 h 345025"/>
              <a:gd name="connsiteX124" fmla="*/ 4252841 w 8618936"/>
              <a:gd name="connsiteY124" fmla="*/ 243840 h 345025"/>
              <a:gd name="connsiteX125" fmla="*/ 4272493 w 8618936"/>
              <a:gd name="connsiteY125" fmla="*/ 248292 h 345025"/>
              <a:gd name="connsiteX126" fmla="*/ 4289753 w 8618936"/>
              <a:gd name="connsiteY126" fmla="*/ 260333 h 345025"/>
              <a:gd name="connsiteX127" fmla="*/ 4286051 w 8618936"/>
              <a:gd name="connsiteY127" fmla="*/ 219127 h 345025"/>
              <a:gd name="connsiteX128" fmla="*/ 4383559 w 8618936"/>
              <a:gd name="connsiteY128" fmla="*/ 0 h 345025"/>
              <a:gd name="connsiteX129" fmla="*/ 4481067 w 8618936"/>
              <a:gd name="connsiteY129" fmla="*/ 219127 h 345025"/>
              <a:gd name="connsiteX130" fmla="*/ 4476439 w 8618936"/>
              <a:gd name="connsiteY130" fmla="*/ 270645 h 345025"/>
              <a:gd name="connsiteX131" fmla="*/ 4482765 w 8618936"/>
              <a:gd name="connsiteY131" fmla="*/ 261060 h 345025"/>
              <a:gd name="connsiteX132" fmla="*/ 4520719 w 8618936"/>
              <a:gd name="connsiteY132" fmla="*/ 243840 h 345025"/>
              <a:gd name="connsiteX133" fmla="*/ 4540370 w 8618936"/>
              <a:gd name="connsiteY133" fmla="*/ 248292 h 345025"/>
              <a:gd name="connsiteX134" fmla="*/ 4557631 w 8618936"/>
              <a:gd name="connsiteY134" fmla="*/ 260333 h 345025"/>
              <a:gd name="connsiteX135" fmla="*/ 4553929 w 8618936"/>
              <a:gd name="connsiteY135" fmla="*/ 219127 h 345025"/>
              <a:gd name="connsiteX136" fmla="*/ 4651437 w 8618936"/>
              <a:gd name="connsiteY136" fmla="*/ 0 h 345025"/>
              <a:gd name="connsiteX137" fmla="*/ 4748945 w 8618936"/>
              <a:gd name="connsiteY137" fmla="*/ 219127 h 345025"/>
              <a:gd name="connsiteX138" fmla="*/ 4744317 w 8618936"/>
              <a:gd name="connsiteY138" fmla="*/ 270645 h 345025"/>
              <a:gd name="connsiteX139" fmla="*/ 4750643 w 8618936"/>
              <a:gd name="connsiteY139" fmla="*/ 261060 h 345025"/>
              <a:gd name="connsiteX140" fmla="*/ 4788597 w 8618936"/>
              <a:gd name="connsiteY140" fmla="*/ 243840 h 345025"/>
              <a:gd name="connsiteX141" fmla="*/ 4808248 w 8618936"/>
              <a:gd name="connsiteY141" fmla="*/ 248292 h 345025"/>
              <a:gd name="connsiteX142" fmla="*/ 4825510 w 8618936"/>
              <a:gd name="connsiteY142" fmla="*/ 260334 h 345025"/>
              <a:gd name="connsiteX143" fmla="*/ 4821808 w 8618936"/>
              <a:gd name="connsiteY143" fmla="*/ 219127 h 345025"/>
              <a:gd name="connsiteX144" fmla="*/ 4919316 w 8618936"/>
              <a:gd name="connsiteY144" fmla="*/ 0 h 345025"/>
              <a:gd name="connsiteX145" fmla="*/ 5016824 w 8618936"/>
              <a:gd name="connsiteY145" fmla="*/ 219127 h 345025"/>
              <a:gd name="connsiteX146" fmla="*/ 5012196 w 8618936"/>
              <a:gd name="connsiteY146" fmla="*/ 270645 h 345025"/>
              <a:gd name="connsiteX147" fmla="*/ 5018522 w 8618936"/>
              <a:gd name="connsiteY147" fmla="*/ 261060 h 345025"/>
              <a:gd name="connsiteX148" fmla="*/ 5056476 w 8618936"/>
              <a:gd name="connsiteY148" fmla="*/ 243840 h 345025"/>
              <a:gd name="connsiteX149" fmla="*/ 5076127 w 8618936"/>
              <a:gd name="connsiteY149" fmla="*/ 248292 h 345025"/>
              <a:gd name="connsiteX150" fmla="*/ 5093388 w 8618936"/>
              <a:gd name="connsiteY150" fmla="*/ 260333 h 345025"/>
              <a:gd name="connsiteX151" fmla="*/ 5089686 w 8618936"/>
              <a:gd name="connsiteY151" fmla="*/ 219127 h 345025"/>
              <a:gd name="connsiteX152" fmla="*/ 5187194 w 8618936"/>
              <a:gd name="connsiteY152" fmla="*/ 0 h 345025"/>
              <a:gd name="connsiteX153" fmla="*/ 5284702 w 8618936"/>
              <a:gd name="connsiteY153" fmla="*/ 219127 h 345025"/>
              <a:gd name="connsiteX154" fmla="*/ 5280074 w 8618936"/>
              <a:gd name="connsiteY154" fmla="*/ 270645 h 345025"/>
              <a:gd name="connsiteX155" fmla="*/ 5286400 w 8618936"/>
              <a:gd name="connsiteY155" fmla="*/ 261060 h 345025"/>
              <a:gd name="connsiteX156" fmla="*/ 5324354 w 8618936"/>
              <a:gd name="connsiteY156" fmla="*/ 243840 h 345025"/>
              <a:gd name="connsiteX157" fmla="*/ 5344005 w 8618936"/>
              <a:gd name="connsiteY157" fmla="*/ 248292 h 345025"/>
              <a:gd name="connsiteX158" fmla="*/ 5361266 w 8618936"/>
              <a:gd name="connsiteY158" fmla="*/ 260333 h 345025"/>
              <a:gd name="connsiteX159" fmla="*/ 5357564 w 8618936"/>
              <a:gd name="connsiteY159" fmla="*/ 219127 h 345025"/>
              <a:gd name="connsiteX160" fmla="*/ 5455072 w 8618936"/>
              <a:gd name="connsiteY160" fmla="*/ 0 h 345025"/>
              <a:gd name="connsiteX161" fmla="*/ 5552580 w 8618936"/>
              <a:gd name="connsiteY161" fmla="*/ 219127 h 345025"/>
              <a:gd name="connsiteX162" fmla="*/ 5547952 w 8618936"/>
              <a:gd name="connsiteY162" fmla="*/ 270645 h 345025"/>
              <a:gd name="connsiteX163" fmla="*/ 5554278 w 8618936"/>
              <a:gd name="connsiteY163" fmla="*/ 261060 h 345025"/>
              <a:gd name="connsiteX164" fmla="*/ 5592232 w 8618936"/>
              <a:gd name="connsiteY164" fmla="*/ 243840 h 345025"/>
              <a:gd name="connsiteX165" fmla="*/ 5611883 w 8618936"/>
              <a:gd name="connsiteY165" fmla="*/ 248292 h 345025"/>
              <a:gd name="connsiteX166" fmla="*/ 5629145 w 8618936"/>
              <a:gd name="connsiteY166" fmla="*/ 260334 h 345025"/>
              <a:gd name="connsiteX167" fmla="*/ 5625443 w 8618936"/>
              <a:gd name="connsiteY167" fmla="*/ 219127 h 345025"/>
              <a:gd name="connsiteX168" fmla="*/ 5722951 w 8618936"/>
              <a:gd name="connsiteY168" fmla="*/ 0 h 345025"/>
              <a:gd name="connsiteX169" fmla="*/ 5820459 w 8618936"/>
              <a:gd name="connsiteY169" fmla="*/ 219127 h 345025"/>
              <a:gd name="connsiteX170" fmla="*/ 5815831 w 8618936"/>
              <a:gd name="connsiteY170" fmla="*/ 270645 h 345025"/>
              <a:gd name="connsiteX171" fmla="*/ 5822157 w 8618936"/>
              <a:gd name="connsiteY171" fmla="*/ 261060 h 345025"/>
              <a:gd name="connsiteX172" fmla="*/ 5860111 w 8618936"/>
              <a:gd name="connsiteY172" fmla="*/ 243840 h 345025"/>
              <a:gd name="connsiteX173" fmla="*/ 5879762 w 8618936"/>
              <a:gd name="connsiteY173" fmla="*/ 248292 h 345025"/>
              <a:gd name="connsiteX174" fmla="*/ 5897023 w 8618936"/>
              <a:gd name="connsiteY174" fmla="*/ 260333 h 345025"/>
              <a:gd name="connsiteX175" fmla="*/ 5893321 w 8618936"/>
              <a:gd name="connsiteY175" fmla="*/ 219127 h 345025"/>
              <a:gd name="connsiteX176" fmla="*/ 5990829 w 8618936"/>
              <a:gd name="connsiteY176" fmla="*/ 0 h 345025"/>
              <a:gd name="connsiteX177" fmla="*/ 6088337 w 8618936"/>
              <a:gd name="connsiteY177" fmla="*/ 219127 h 345025"/>
              <a:gd name="connsiteX178" fmla="*/ 6083709 w 8618936"/>
              <a:gd name="connsiteY178" fmla="*/ 270645 h 345025"/>
              <a:gd name="connsiteX179" fmla="*/ 6090035 w 8618936"/>
              <a:gd name="connsiteY179" fmla="*/ 261060 h 345025"/>
              <a:gd name="connsiteX180" fmla="*/ 6127989 w 8618936"/>
              <a:gd name="connsiteY180" fmla="*/ 243840 h 345025"/>
              <a:gd name="connsiteX181" fmla="*/ 6147640 w 8618936"/>
              <a:gd name="connsiteY181" fmla="*/ 248292 h 345025"/>
              <a:gd name="connsiteX182" fmla="*/ 6164901 w 8618936"/>
              <a:gd name="connsiteY182" fmla="*/ 260333 h 345025"/>
              <a:gd name="connsiteX183" fmla="*/ 6161199 w 8618936"/>
              <a:gd name="connsiteY183" fmla="*/ 219127 h 345025"/>
              <a:gd name="connsiteX184" fmla="*/ 6258707 w 8618936"/>
              <a:gd name="connsiteY184" fmla="*/ 0 h 345025"/>
              <a:gd name="connsiteX185" fmla="*/ 6356215 w 8618936"/>
              <a:gd name="connsiteY185" fmla="*/ 219127 h 345025"/>
              <a:gd name="connsiteX186" fmla="*/ 6351587 w 8618936"/>
              <a:gd name="connsiteY186" fmla="*/ 270645 h 345025"/>
              <a:gd name="connsiteX187" fmla="*/ 6357913 w 8618936"/>
              <a:gd name="connsiteY187" fmla="*/ 261060 h 345025"/>
              <a:gd name="connsiteX188" fmla="*/ 6395867 w 8618936"/>
              <a:gd name="connsiteY188" fmla="*/ 243840 h 345025"/>
              <a:gd name="connsiteX189" fmla="*/ 6415518 w 8618936"/>
              <a:gd name="connsiteY189" fmla="*/ 248292 h 345025"/>
              <a:gd name="connsiteX190" fmla="*/ 6432780 w 8618936"/>
              <a:gd name="connsiteY190" fmla="*/ 260334 h 345025"/>
              <a:gd name="connsiteX191" fmla="*/ 6429078 w 8618936"/>
              <a:gd name="connsiteY191" fmla="*/ 219127 h 345025"/>
              <a:gd name="connsiteX192" fmla="*/ 6526586 w 8618936"/>
              <a:gd name="connsiteY192" fmla="*/ 0 h 345025"/>
              <a:gd name="connsiteX193" fmla="*/ 6624094 w 8618936"/>
              <a:gd name="connsiteY193" fmla="*/ 219127 h 345025"/>
              <a:gd name="connsiteX194" fmla="*/ 6619466 w 8618936"/>
              <a:gd name="connsiteY194" fmla="*/ 270645 h 345025"/>
              <a:gd name="connsiteX195" fmla="*/ 6625792 w 8618936"/>
              <a:gd name="connsiteY195" fmla="*/ 261060 h 345025"/>
              <a:gd name="connsiteX196" fmla="*/ 6663746 w 8618936"/>
              <a:gd name="connsiteY196" fmla="*/ 243840 h 345025"/>
              <a:gd name="connsiteX197" fmla="*/ 6683397 w 8618936"/>
              <a:gd name="connsiteY197" fmla="*/ 248292 h 345025"/>
              <a:gd name="connsiteX198" fmla="*/ 6700658 w 8618936"/>
              <a:gd name="connsiteY198" fmla="*/ 260333 h 345025"/>
              <a:gd name="connsiteX199" fmla="*/ 6696956 w 8618936"/>
              <a:gd name="connsiteY199" fmla="*/ 219127 h 345025"/>
              <a:gd name="connsiteX200" fmla="*/ 6794464 w 8618936"/>
              <a:gd name="connsiteY200" fmla="*/ 0 h 345025"/>
              <a:gd name="connsiteX201" fmla="*/ 6891972 w 8618936"/>
              <a:gd name="connsiteY201" fmla="*/ 219127 h 345025"/>
              <a:gd name="connsiteX202" fmla="*/ 6887344 w 8618936"/>
              <a:gd name="connsiteY202" fmla="*/ 270645 h 345025"/>
              <a:gd name="connsiteX203" fmla="*/ 6893670 w 8618936"/>
              <a:gd name="connsiteY203" fmla="*/ 261060 h 345025"/>
              <a:gd name="connsiteX204" fmla="*/ 6931624 w 8618936"/>
              <a:gd name="connsiteY204" fmla="*/ 243840 h 345025"/>
              <a:gd name="connsiteX205" fmla="*/ 6951275 w 8618936"/>
              <a:gd name="connsiteY205" fmla="*/ 248292 h 345025"/>
              <a:gd name="connsiteX206" fmla="*/ 6968536 w 8618936"/>
              <a:gd name="connsiteY206" fmla="*/ 260333 h 345025"/>
              <a:gd name="connsiteX207" fmla="*/ 6964834 w 8618936"/>
              <a:gd name="connsiteY207" fmla="*/ 219127 h 345025"/>
              <a:gd name="connsiteX208" fmla="*/ 7062342 w 8618936"/>
              <a:gd name="connsiteY208" fmla="*/ 0 h 345025"/>
              <a:gd name="connsiteX209" fmla="*/ 7159850 w 8618936"/>
              <a:gd name="connsiteY209" fmla="*/ 219127 h 345025"/>
              <a:gd name="connsiteX210" fmla="*/ 7155222 w 8618936"/>
              <a:gd name="connsiteY210" fmla="*/ 270645 h 345025"/>
              <a:gd name="connsiteX211" fmla="*/ 7161548 w 8618936"/>
              <a:gd name="connsiteY211" fmla="*/ 261060 h 345025"/>
              <a:gd name="connsiteX212" fmla="*/ 7199502 w 8618936"/>
              <a:gd name="connsiteY212" fmla="*/ 243840 h 345025"/>
              <a:gd name="connsiteX213" fmla="*/ 7219153 w 8618936"/>
              <a:gd name="connsiteY213" fmla="*/ 248292 h 345025"/>
              <a:gd name="connsiteX214" fmla="*/ 7236415 w 8618936"/>
              <a:gd name="connsiteY214" fmla="*/ 260334 h 345025"/>
              <a:gd name="connsiteX215" fmla="*/ 7232713 w 8618936"/>
              <a:gd name="connsiteY215" fmla="*/ 219127 h 345025"/>
              <a:gd name="connsiteX216" fmla="*/ 7330221 w 8618936"/>
              <a:gd name="connsiteY216" fmla="*/ 0 h 345025"/>
              <a:gd name="connsiteX217" fmla="*/ 7427729 w 8618936"/>
              <a:gd name="connsiteY217" fmla="*/ 219127 h 345025"/>
              <a:gd name="connsiteX218" fmla="*/ 7423101 w 8618936"/>
              <a:gd name="connsiteY218" fmla="*/ 270645 h 345025"/>
              <a:gd name="connsiteX219" fmla="*/ 7429427 w 8618936"/>
              <a:gd name="connsiteY219" fmla="*/ 261060 h 345025"/>
              <a:gd name="connsiteX220" fmla="*/ 7467381 w 8618936"/>
              <a:gd name="connsiteY220" fmla="*/ 243840 h 345025"/>
              <a:gd name="connsiteX221" fmla="*/ 7487032 w 8618936"/>
              <a:gd name="connsiteY221" fmla="*/ 248292 h 345025"/>
              <a:gd name="connsiteX222" fmla="*/ 7504293 w 8618936"/>
              <a:gd name="connsiteY222" fmla="*/ 260333 h 345025"/>
              <a:gd name="connsiteX223" fmla="*/ 7500591 w 8618936"/>
              <a:gd name="connsiteY223" fmla="*/ 219127 h 345025"/>
              <a:gd name="connsiteX224" fmla="*/ 7598099 w 8618936"/>
              <a:gd name="connsiteY224" fmla="*/ 0 h 345025"/>
              <a:gd name="connsiteX225" fmla="*/ 7695607 w 8618936"/>
              <a:gd name="connsiteY225" fmla="*/ 219127 h 345025"/>
              <a:gd name="connsiteX226" fmla="*/ 7690979 w 8618936"/>
              <a:gd name="connsiteY226" fmla="*/ 270645 h 345025"/>
              <a:gd name="connsiteX227" fmla="*/ 7697305 w 8618936"/>
              <a:gd name="connsiteY227" fmla="*/ 261060 h 345025"/>
              <a:gd name="connsiteX228" fmla="*/ 7735259 w 8618936"/>
              <a:gd name="connsiteY228" fmla="*/ 243840 h 345025"/>
              <a:gd name="connsiteX229" fmla="*/ 7754910 w 8618936"/>
              <a:gd name="connsiteY229" fmla="*/ 248292 h 345025"/>
              <a:gd name="connsiteX230" fmla="*/ 7772171 w 8618936"/>
              <a:gd name="connsiteY230" fmla="*/ 260333 h 345025"/>
              <a:gd name="connsiteX231" fmla="*/ 7768469 w 8618936"/>
              <a:gd name="connsiteY231" fmla="*/ 219127 h 345025"/>
              <a:gd name="connsiteX232" fmla="*/ 7865977 w 8618936"/>
              <a:gd name="connsiteY232" fmla="*/ 0 h 345025"/>
              <a:gd name="connsiteX233" fmla="*/ 7963485 w 8618936"/>
              <a:gd name="connsiteY233" fmla="*/ 219127 h 345025"/>
              <a:gd name="connsiteX234" fmla="*/ 7958857 w 8618936"/>
              <a:gd name="connsiteY234" fmla="*/ 270645 h 345025"/>
              <a:gd name="connsiteX235" fmla="*/ 7965182 w 8618936"/>
              <a:gd name="connsiteY235" fmla="*/ 261060 h 345025"/>
              <a:gd name="connsiteX236" fmla="*/ 8003137 w 8618936"/>
              <a:gd name="connsiteY236" fmla="*/ 243840 h 345025"/>
              <a:gd name="connsiteX237" fmla="*/ 8022788 w 8618936"/>
              <a:gd name="connsiteY237" fmla="*/ 248292 h 345025"/>
              <a:gd name="connsiteX238" fmla="*/ 8040050 w 8618936"/>
              <a:gd name="connsiteY238" fmla="*/ 260334 h 345025"/>
              <a:gd name="connsiteX239" fmla="*/ 8036348 w 8618936"/>
              <a:gd name="connsiteY239" fmla="*/ 219127 h 345025"/>
              <a:gd name="connsiteX240" fmla="*/ 8133856 w 8618936"/>
              <a:gd name="connsiteY240" fmla="*/ 0 h 345025"/>
              <a:gd name="connsiteX241" fmla="*/ 8231364 w 8618936"/>
              <a:gd name="connsiteY241" fmla="*/ 219127 h 345025"/>
              <a:gd name="connsiteX242" fmla="*/ 8226736 w 8618936"/>
              <a:gd name="connsiteY242" fmla="*/ 270645 h 345025"/>
              <a:gd name="connsiteX243" fmla="*/ 8233062 w 8618936"/>
              <a:gd name="connsiteY243" fmla="*/ 261060 h 345025"/>
              <a:gd name="connsiteX244" fmla="*/ 8271016 w 8618936"/>
              <a:gd name="connsiteY244" fmla="*/ 243840 h 345025"/>
              <a:gd name="connsiteX245" fmla="*/ 8290667 w 8618936"/>
              <a:gd name="connsiteY245" fmla="*/ 248292 h 345025"/>
              <a:gd name="connsiteX246" fmla="*/ 8307919 w 8618936"/>
              <a:gd name="connsiteY246" fmla="*/ 260327 h 345025"/>
              <a:gd name="connsiteX247" fmla="*/ 8304218 w 8618936"/>
              <a:gd name="connsiteY247" fmla="*/ 219127 h 345025"/>
              <a:gd name="connsiteX248" fmla="*/ 8401726 w 8618936"/>
              <a:gd name="connsiteY248" fmla="*/ 0 h 345025"/>
              <a:gd name="connsiteX249" fmla="*/ 8499234 w 8618936"/>
              <a:gd name="connsiteY249" fmla="*/ 219127 h 345025"/>
              <a:gd name="connsiteX250" fmla="*/ 8494606 w 8618936"/>
              <a:gd name="connsiteY250" fmla="*/ 270645 h 345025"/>
              <a:gd name="connsiteX251" fmla="*/ 8500931 w 8618936"/>
              <a:gd name="connsiteY251" fmla="*/ 261060 h 345025"/>
              <a:gd name="connsiteX252" fmla="*/ 8538886 w 8618936"/>
              <a:gd name="connsiteY252" fmla="*/ 243840 h 345025"/>
              <a:gd name="connsiteX253" fmla="*/ 8607835 w 8618936"/>
              <a:gd name="connsiteY253" fmla="*/ 308021 h 345025"/>
              <a:gd name="connsiteX254" fmla="*/ 8618936 w 8618936"/>
              <a:gd name="connsiteY254" fmla="*/ 345025 h 345025"/>
              <a:gd name="connsiteX255" fmla="*/ 19845 w 8618936"/>
              <a:gd name="connsiteY255" fmla="*/ 345025 h 345025"/>
              <a:gd name="connsiteX256" fmla="*/ 7663 w 8618936"/>
              <a:gd name="connsiteY256" fmla="*/ 304422 h 345025"/>
              <a:gd name="connsiteX257" fmla="*/ 0 w 8618936"/>
              <a:gd name="connsiteY257" fmla="*/ 219127 h 345025"/>
              <a:gd name="connsiteX258" fmla="*/ 97508 w 8618936"/>
              <a:gd name="connsiteY258" fmla="*/ 0 h 345025"/>
              <a:gd name="connsiteX0" fmla="*/ 97508 w 8618936"/>
              <a:gd name="connsiteY0" fmla="*/ 0 h 345025"/>
              <a:gd name="connsiteX1" fmla="*/ 195016 w 8618936"/>
              <a:gd name="connsiteY1" fmla="*/ 219127 h 345025"/>
              <a:gd name="connsiteX2" fmla="*/ 190388 w 8618936"/>
              <a:gd name="connsiteY2" fmla="*/ 270645 h 345025"/>
              <a:gd name="connsiteX3" fmla="*/ 196714 w 8618936"/>
              <a:gd name="connsiteY3" fmla="*/ 261060 h 345025"/>
              <a:gd name="connsiteX4" fmla="*/ 234668 w 8618936"/>
              <a:gd name="connsiteY4" fmla="*/ 243840 h 345025"/>
              <a:gd name="connsiteX5" fmla="*/ 254319 w 8618936"/>
              <a:gd name="connsiteY5" fmla="*/ 248292 h 345025"/>
              <a:gd name="connsiteX6" fmla="*/ 271580 w 8618936"/>
              <a:gd name="connsiteY6" fmla="*/ 260333 h 345025"/>
              <a:gd name="connsiteX7" fmla="*/ 267878 w 8618936"/>
              <a:gd name="connsiteY7" fmla="*/ 219127 h 345025"/>
              <a:gd name="connsiteX8" fmla="*/ 365386 w 8618936"/>
              <a:gd name="connsiteY8" fmla="*/ 0 h 345025"/>
              <a:gd name="connsiteX9" fmla="*/ 462894 w 8618936"/>
              <a:gd name="connsiteY9" fmla="*/ 219127 h 345025"/>
              <a:gd name="connsiteX10" fmla="*/ 458266 w 8618936"/>
              <a:gd name="connsiteY10" fmla="*/ 270645 h 345025"/>
              <a:gd name="connsiteX11" fmla="*/ 464592 w 8618936"/>
              <a:gd name="connsiteY11" fmla="*/ 261060 h 345025"/>
              <a:gd name="connsiteX12" fmla="*/ 502546 w 8618936"/>
              <a:gd name="connsiteY12" fmla="*/ 243840 h 345025"/>
              <a:gd name="connsiteX13" fmla="*/ 522197 w 8618936"/>
              <a:gd name="connsiteY13" fmla="*/ 248292 h 345025"/>
              <a:gd name="connsiteX14" fmla="*/ 539459 w 8618936"/>
              <a:gd name="connsiteY14" fmla="*/ 260334 h 345025"/>
              <a:gd name="connsiteX15" fmla="*/ 535757 w 8618936"/>
              <a:gd name="connsiteY15" fmla="*/ 219127 h 345025"/>
              <a:gd name="connsiteX16" fmla="*/ 633265 w 8618936"/>
              <a:gd name="connsiteY16" fmla="*/ 0 h 345025"/>
              <a:gd name="connsiteX17" fmla="*/ 730773 w 8618936"/>
              <a:gd name="connsiteY17" fmla="*/ 219127 h 345025"/>
              <a:gd name="connsiteX18" fmla="*/ 726145 w 8618936"/>
              <a:gd name="connsiteY18" fmla="*/ 270645 h 345025"/>
              <a:gd name="connsiteX19" fmla="*/ 732471 w 8618936"/>
              <a:gd name="connsiteY19" fmla="*/ 261060 h 345025"/>
              <a:gd name="connsiteX20" fmla="*/ 770425 w 8618936"/>
              <a:gd name="connsiteY20" fmla="*/ 243840 h 345025"/>
              <a:gd name="connsiteX21" fmla="*/ 790076 w 8618936"/>
              <a:gd name="connsiteY21" fmla="*/ 248292 h 345025"/>
              <a:gd name="connsiteX22" fmla="*/ 807337 w 8618936"/>
              <a:gd name="connsiteY22" fmla="*/ 260333 h 345025"/>
              <a:gd name="connsiteX23" fmla="*/ 803635 w 8618936"/>
              <a:gd name="connsiteY23" fmla="*/ 219127 h 345025"/>
              <a:gd name="connsiteX24" fmla="*/ 901143 w 8618936"/>
              <a:gd name="connsiteY24" fmla="*/ 0 h 345025"/>
              <a:gd name="connsiteX25" fmla="*/ 998651 w 8618936"/>
              <a:gd name="connsiteY25" fmla="*/ 219127 h 345025"/>
              <a:gd name="connsiteX26" fmla="*/ 994023 w 8618936"/>
              <a:gd name="connsiteY26" fmla="*/ 270645 h 345025"/>
              <a:gd name="connsiteX27" fmla="*/ 1000349 w 8618936"/>
              <a:gd name="connsiteY27" fmla="*/ 261060 h 345025"/>
              <a:gd name="connsiteX28" fmla="*/ 1038303 w 8618936"/>
              <a:gd name="connsiteY28" fmla="*/ 243840 h 345025"/>
              <a:gd name="connsiteX29" fmla="*/ 1057954 w 8618936"/>
              <a:gd name="connsiteY29" fmla="*/ 248292 h 345025"/>
              <a:gd name="connsiteX30" fmla="*/ 1075215 w 8618936"/>
              <a:gd name="connsiteY30" fmla="*/ 260333 h 345025"/>
              <a:gd name="connsiteX31" fmla="*/ 1071513 w 8618936"/>
              <a:gd name="connsiteY31" fmla="*/ 219127 h 345025"/>
              <a:gd name="connsiteX32" fmla="*/ 1169021 w 8618936"/>
              <a:gd name="connsiteY32" fmla="*/ 0 h 345025"/>
              <a:gd name="connsiteX33" fmla="*/ 1266529 w 8618936"/>
              <a:gd name="connsiteY33" fmla="*/ 219127 h 345025"/>
              <a:gd name="connsiteX34" fmla="*/ 1261901 w 8618936"/>
              <a:gd name="connsiteY34" fmla="*/ 270645 h 345025"/>
              <a:gd name="connsiteX35" fmla="*/ 1268227 w 8618936"/>
              <a:gd name="connsiteY35" fmla="*/ 261060 h 345025"/>
              <a:gd name="connsiteX36" fmla="*/ 1306181 w 8618936"/>
              <a:gd name="connsiteY36" fmla="*/ 243840 h 345025"/>
              <a:gd name="connsiteX37" fmla="*/ 1325832 w 8618936"/>
              <a:gd name="connsiteY37" fmla="*/ 248292 h 345025"/>
              <a:gd name="connsiteX38" fmla="*/ 1343094 w 8618936"/>
              <a:gd name="connsiteY38" fmla="*/ 260334 h 345025"/>
              <a:gd name="connsiteX39" fmla="*/ 1339392 w 8618936"/>
              <a:gd name="connsiteY39" fmla="*/ 219127 h 345025"/>
              <a:gd name="connsiteX40" fmla="*/ 1436899 w 8618936"/>
              <a:gd name="connsiteY40" fmla="*/ 0 h 345025"/>
              <a:gd name="connsiteX41" fmla="*/ 1534407 w 8618936"/>
              <a:gd name="connsiteY41" fmla="*/ 219127 h 345025"/>
              <a:gd name="connsiteX42" fmla="*/ 1529779 w 8618936"/>
              <a:gd name="connsiteY42" fmla="*/ 270645 h 345025"/>
              <a:gd name="connsiteX43" fmla="*/ 1536105 w 8618936"/>
              <a:gd name="connsiteY43" fmla="*/ 261060 h 345025"/>
              <a:gd name="connsiteX44" fmla="*/ 1574059 w 8618936"/>
              <a:gd name="connsiteY44" fmla="*/ 243840 h 345025"/>
              <a:gd name="connsiteX45" fmla="*/ 1593710 w 8618936"/>
              <a:gd name="connsiteY45" fmla="*/ 248292 h 345025"/>
              <a:gd name="connsiteX46" fmla="*/ 1610971 w 8618936"/>
              <a:gd name="connsiteY46" fmla="*/ 260333 h 345025"/>
              <a:gd name="connsiteX47" fmla="*/ 1607269 w 8618936"/>
              <a:gd name="connsiteY47" fmla="*/ 219127 h 345025"/>
              <a:gd name="connsiteX48" fmla="*/ 1704776 w 8618936"/>
              <a:gd name="connsiteY48" fmla="*/ 0 h 345025"/>
              <a:gd name="connsiteX49" fmla="*/ 1802285 w 8618936"/>
              <a:gd name="connsiteY49" fmla="*/ 219127 h 345025"/>
              <a:gd name="connsiteX50" fmla="*/ 1797657 w 8618936"/>
              <a:gd name="connsiteY50" fmla="*/ 270644 h 345025"/>
              <a:gd name="connsiteX51" fmla="*/ 1803982 w 8618936"/>
              <a:gd name="connsiteY51" fmla="*/ 261060 h 345025"/>
              <a:gd name="connsiteX52" fmla="*/ 1841936 w 8618936"/>
              <a:gd name="connsiteY52" fmla="*/ 243840 h 345025"/>
              <a:gd name="connsiteX53" fmla="*/ 1861588 w 8618936"/>
              <a:gd name="connsiteY53" fmla="*/ 248292 h 345025"/>
              <a:gd name="connsiteX54" fmla="*/ 1878849 w 8618936"/>
              <a:gd name="connsiteY54" fmla="*/ 260333 h 345025"/>
              <a:gd name="connsiteX55" fmla="*/ 1875147 w 8618936"/>
              <a:gd name="connsiteY55" fmla="*/ 219127 h 345025"/>
              <a:gd name="connsiteX56" fmla="*/ 1972655 w 8618936"/>
              <a:gd name="connsiteY56" fmla="*/ 0 h 345025"/>
              <a:gd name="connsiteX57" fmla="*/ 2070163 w 8618936"/>
              <a:gd name="connsiteY57" fmla="*/ 219127 h 345025"/>
              <a:gd name="connsiteX58" fmla="*/ 2065535 w 8618936"/>
              <a:gd name="connsiteY58" fmla="*/ 270645 h 345025"/>
              <a:gd name="connsiteX59" fmla="*/ 2071861 w 8618936"/>
              <a:gd name="connsiteY59" fmla="*/ 261060 h 345025"/>
              <a:gd name="connsiteX60" fmla="*/ 2109815 w 8618936"/>
              <a:gd name="connsiteY60" fmla="*/ 243840 h 345025"/>
              <a:gd name="connsiteX61" fmla="*/ 2129466 w 8618936"/>
              <a:gd name="connsiteY61" fmla="*/ 248292 h 345025"/>
              <a:gd name="connsiteX62" fmla="*/ 2146728 w 8618936"/>
              <a:gd name="connsiteY62" fmla="*/ 260334 h 345025"/>
              <a:gd name="connsiteX63" fmla="*/ 2143026 w 8618936"/>
              <a:gd name="connsiteY63" fmla="*/ 219127 h 345025"/>
              <a:gd name="connsiteX64" fmla="*/ 2240534 w 8618936"/>
              <a:gd name="connsiteY64" fmla="*/ 0 h 345025"/>
              <a:gd name="connsiteX65" fmla="*/ 2338041 w 8618936"/>
              <a:gd name="connsiteY65" fmla="*/ 219127 h 345025"/>
              <a:gd name="connsiteX66" fmla="*/ 2333413 w 8618936"/>
              <a:gd name="connsiteY66" fmla="*/ 270646 h 345025"/>
              <a:gd name="connsiteX67" fmla="*/ 2339740 w 8618936"/>
              <a:gd name="connsiteY67" fmla="*/ 261060 h 345025"/>
              <a:gd name="connsiteX68" fmla="*/ 2377694 w 8618936"/>
              <a:gd name="connsiteY68" fmla="*/ 243840 h 345025"/>
              <a:gd name="connsiteX69" fmla="*/ 2397345 w 8618936"/>
              <a:gd name="connsiteY69" fmla="*/ 248292 h 345025"/>
              <a:gd name="connsiteX70" fmla="*/ 2414606 w 8618936"/>
              <a:gd name="connsiteY70" fmla="*/ 260333 h 345025"/>
              <a:gd name="connsiteX71" fmla="*/ 2410904 w 8618936"/>
              <a:gd name="connsiteY71" fmla="*/ 219127 h 345025"/>
              <a:gd name="connsiteX72" fmla="*/ 2508412 w 8618936"/>
              <a:gd name="connsiteY72" fmla="*/ 0 h 345025"/>
              <a:gd name="connsiteX73" fmla="*/ 2605921 w 8618936"/>
              <a:gd name="connsiteY73" fmla="*/ 219127 h 345025"/>
              <a:gd name="connsiteX74" fmla="*/ 2601293 w 8618936"/>
              <a:gd name="connsiteY74" fmla="*/ 270643 h 345025"/>
              <a:gd name="connsiteX75" fmla="*/ 2607618 w 8618936"/>
              <a:gd name="connsiteY75" fmla="*/ 261060 h 345025"/>
              <a:gd name="connsiteX76" fmla="*/ 2645572 w 8618936"/>
              <a:gd name="connsiteY76" fmla="*/ 243840 h 345025"/>
              <a:gd name="connsiteX77" fmla="*/ 2665223 w 8618936"/>
              <a:gd name="connsiteY77" fmla="*/ 248292 h 345025"/>
              <a:gd name="connsiteX78" fmla="*/ 2682484 w 8618936"/>
              <a:gd name="connsiteY78" fmla="*/ 260333 h 345025"/>
              <a:gd name="connsiteX79" fmla="*/ 2678782 w 8618936"/>
              <a:gd name="connsiteY79" fmla="*/ 219127 h 345025"/>
              <a:gd name="connsiteX80" fmla="*/ 2776291 w 8618936"/>
              <a:gd name="connsiteY80" fmla="*/ 0 h 345025"/>
              <a:gd name="connsiteX81" fmla="*/ 2873798 w 8618936"/>
              <a:gd name="connsiteY81" fmla="*/ 219127 h 345025"/>
              <a:gd name="connsiteX82" fmla="*/ 2869170 w 8618936"/>
              <a:gd name="connsiteY82" fmla="*/ 270646 h 345025"/>
              <a:gd name="connsiteX83" fmla="*/ 2875496 w 8618936"/>
              <a:gd name="connsiteY83" fmla="*/ 261060 h 345025"/>
              <a:gd name="connsiteX84" fmla="*/ 2913451 w 8618936"/>
              <a:gd name="connsiteY84" fmla="*/ 243840 h 345025"/>
              <a:gd name="connsiteX85" fmla="*/ 2933102 w 8618936"/>
              <a:gd name="connsiteY85" fmla="*/ 248292 h 345025"/>
              <a:gd name="connsiteX86" fmla="*/ 2950363 w 8618936"/>
              <a:gd name="connsiteY86" fmla="*/ 260334 h 345025"/>
              <a:gd name="connsiteX87" fmla="*/ 2946661 w 8618936"/>
              <a:gd name="connsiteY87" fmla="*/ 219127 h 345025"/>
              <a:gd name="connsiteX88" fmla="*/ 3044169 w 8618936"/>
              <a:gd name="connsiteY88" fmla="*/ 0 h 345025"/>
              <a:gd name="connsiteX89" fmla="*/ 3141677 w 8618936"/>
              <a:gd name="connsiteY89" fmla="*/ 219127 h 345025"/>
              <a:gd name="connsiteX90" fmla="*/ 3137049 w 8618936"/>
              <a:gd name="connsiteY90" fmla="*/ 270645 h 345025"/>
              <a:gd name="connsiteX91" fmla="*/ 3143375 w 8618936"/>
              <a:gd name="connsiteY91" fmla="*/ 261060 h 345025"/>
              <a:gd name="connsiteX92" fmla="*/ 3181329 w 8618936"/>
              <a:gd name="connsiteY92" fmla="*/ 243840 h 345025"/>
              <a:gd name="connsiteX93" fmla="*/ 3200980 w 8618936"/>
              <a:gd name="connsiteY93" fmla="*/ 248292 h 345025"/>
              <a:gd name="connsiteX94" fmla="*/ 3218241 w 8618936"/>
              <a:gd name="connsiteY94" fmla="*/ 260333 h 345025"/>
              <a:gd name="connsiteX95" fmla="*/ 3214539 w 8618936"/>
              <a:gd name="connsiteY95" fmla="*/ 219127 h 345025"/>
              <a:gd name="connsiteX96" fmla="*/ 3312047 w 8618936"/>
              <a:gd name="connsiteY96" fmla="*/ 0 h 345025"/>
              <a:gd name="connsiteX97" fmla="*/ 3409555 w 8618936"/>
              <a:gd name="connsiteY97" fmla="*/ 219127 h 345025"/>
              <a:gd name="connsiteX98" fmla="*/ 3404927 w 8618936"/>
              <a:gd name="connsiteY98" fmla="*/ 270645 h 345025"/>
              <a:gd name="connsiteX99" fmla="*/ 3411253 w 8618936"/>
              <a:gd name="connsiteY99" fmla="*/ 261060 h 345025"/>
              <a:gd name="connsiteX100" fmla="*/ 3449207 w 8618936"/>
              <a:gd name="connsiteY100" fmla="*/ 243840 h 345025"/>
              <a:gd name="connsiteX101" fmla="*/ 3468858 w 8618936"/>
              <a:gd name="connsiteY101" fmla="*/ 248292 h 345025"/>
              <a:gd name="connsiteX102" fmla="*/ 3486118 w 8618936"/>
              <a:gd name="connsiteY102" fmla="*/ 260332 h 345025"/>
              <a:gd name="connsiteX103" fmla="*/ 3482416 w 8618936"/>
              <a:gd name="connsiteY103" fmla="*/ 219127 h 345025"/>
              <a:gd name="connsiteX104" fmla="*/ 3579924 w 8618936"/>
              <a:gd name="connsiteY104" fmla="*/ 0 h 345025"/>
              <a:gd name="connsiteX105" fmla="*/ 3677432 w 8618936"/>
              <a:gd name="connsiteY105" fmla="*/ 219127 h 345025"/>
              <a:gd name="connsiteX106" fmla="*/ 3672804 w 8618936"/>
              <a:gd name="connsiteY106" fmla="*/ 270645 h 345025"/>
              <a:gd name="connsiteX107" fmla="*/ 3679130 w 8618936"/>
              <a:gd name="connsiteY107" fmla="*/ 261060 h 345025"/>
              <a:gd name="connsiteX108" fmla="*/ 3717084 w 8618936"/>
              <a:gd name="connsiteY108" fmla="*/ 243840 h 345025"/>
              <a:gd name="connsiteX109" fmla="*/ 3736736 w 8618936"/>
              <a:gd name="connsiteY109" fmla="*/ 248292 h 345025"/>
              <a:gd name="connsiteX110" fmla="*/ 3753996 w 8618936"/>
              <a:gd name="connsiteY110" fmla="*/ 260333 h 345025"/>
              <a:gd name="connsiteX111" fmla="*/ 3750294 w 8618936"/>
              <a:gd name="connsiteY111" fmla="*/ 219127 h 345025"/>
              <a:gd name="connsiteX112" fmla="*/ 3847802 w 8618936"/>
              <a:gd name="connsiteY112" fmla="*/ 0 h 345025"/>
              <a:gd name="connsiteX113" fmla="*/ 3945310 w 8618936"/>
              <a:gd name="connsiteY113" fmla="*/ 219127 h 345025"/>
              <a:gd name="connsiteX114" fmla="*/ 3940682 w 8618936"/>
              <a:gd name="connsiteY114" fmla="*/ 270645 h 345025"/>
              <a:gd name="connsiteX115" fmla="*/ 3947008 w 8618936"/>
              <a:gd name="connsiteY115" fmla="*/ 261060 h 345025"/>
              <a:gd name="connsiteX116" fmla="*/ 3984962 w 8618936"/>
              <a:gd name="connsiteY116" fmla="*/ 243840 h 345025"/>
              <a:gd name="connsiteX117" fmla="*/ 4004614 w 8618936"/>
              <a:gd name="connsiteY117" fmla="*/ 248292 h 345025"/>
              <a:gd name="connsiteX118" fmla="*/ 4021875 w 8618936"/>
              <a:gd name="connsiteY118" fmla="*/ 260334 h 345025"/>
              <a:gd name="connsiteX119" fmla="*/ 4018173 w 8618936"/>
              <a:gd name="connsiteY119" fmla="*/ 219127 h 345025"/>
              <a:gd name="connsiteX120" fmla="*/ 4115681 w 8618936"/>
              <a:gd name="connsiteY120" fmla="*/ 0 h 345025"/>
              <a:gd name="connsiteX121" fmla="*/ 4213189 w 8618936"/>
              <a:gd name="connsiteY121" fmla="*/ 219127 h 345025"/>
              <a:gd name="connsiteX122" fmla="*/ 4208561 w 8618936"/>
              <a:gd name="connsiteY122" fmla="*/ 270645 h 345025"/>
              <a:gd name="connsiteX123" fmla="*/ 4214887 w 8618936"/>
              <a:gd name="connsiteY123" fmla="*/ 261060 h 345025"/>
              <a:gd name="connsiteX124" fmla="*/ 4252841 w 8618936"/>
              <a:gd name="connsiteY124" fmla="*/ 243840 h 345025"/>
              <a:gd name="connsiteX125" fmla="*/ 4272493 w 8618936"/>
              <a:gd name="connsiteY125" fmla="*/ 248292 h 345025"/>
              <a:gd name="connsiteX126" fmla="*/ 4289753 w 8618936"/>
              <a:gd name="connsiteY126" fmla="*/ 260333 h 345025"/>
              <a:gd name="connsiteX127" fmla="*/ 4286051 w 8618936"/>
              <a:gd name="connsiteY127" fmla="*/ 219127 h 345025"/>
              <a:gd name="connsiteX128" fmla="*/ 4383559 w 8618936"/>
              <a:gd name="connsiteY128" fmla="*/ 0 h 345025"/>
              <a:gd name="connsiteX129" fmla="*/ 4481067 w 8618936"/>
              <a:gd name="connsiteY129" fmla="*/ 219127 h 345025"/>
              <a:gd name="connsiteX130" fmla="*/ 4476439 w 8618936"/>
              <a:gd name="connsiteY130" fmla="*/ 270645 h 345025"/>
              <a:gd name="connsiteX131" fmla="*/ 4482765 w 8618936"/>
              <a:gd name="connsiteY131" fmla="*/ 261060 h 345025"/>
              <a:gd name="connsiteX132" fmla="*/ 4520719 w 8618936"/>
              <a:gd name="connsiteY132" fmla="*/ 243840 h 345025"/>
              <a:gd name="connsiteX133" fmla="*/ 4540370 w 8618936"/>
              <a:gd name="connsiteY133" fmla="*/ 248292 h 345025"/>
              <a:gd name="connsiteX134" fmla="*/ 4557631 w 8618936"/>
              <a:gd name="connsiteY134" fmla="*/ 260333 h 345025"/>
              <a:gd name="connsiteX135" fmla="*/ 4553929 w 8618936"/>
              <a:gd name="connsiteY135" fmla="*/ 219127 h 345025"/>
              <a:gd name="connsiteX136" fmla="*/ 4651437 w 8618936"/>
              <a:gd name="connsiteY136" fmla="*/ 0 h 345025"/>
              <a:gd name="connsiteX137" fmla="*/ 4748945 w 8618936"/>
              <a:gd name="connsiteY137" fmla="*/ 219127 h 345025"/>
              <a:gd name="connsiteX138" fmla="*/ 4744317 w 8618936"/>
              <a:gd name="connsiteY138" fmla="*/ 270645 h 345025"/>
              <a:gd name="connsiteX139" fmla="*/ 4750643 w 8618936"/>
              <a:gd name="connsiteY139" fmla="*/ 261060 h 345025"/>
              <a:gd name="connsiteX140" fmla="*/ 4788597 w 8618936"/>
              <a:gd name="connsiteY140" fmla="*/ 243840 h 345025"/>
              <a:gd name="connsiteX141" fmla="*/ 4808248 w 8618936"/>
              <a:gd name="connsiteY141" fmla="*/ 248292 h 345025"/>
              <a:gd name="connsiteX142" fmla="*/ 4825510 w 8618936"/>
              <a:gd name="connsiteY142" fmla="*/ 260334 h 345025"/>
              <a:gd name="connsiteX143" fmla="*/ 4821808 w 8618936"/>
              <a:gd name="connsiteY143" fmla="*/ 219127 h 345025"/>
              <a:gd name="connsiteX144" fmla="*/ 4919316 w 8618936"/>
              <a:gd name="connsiteY144" fmla="*/ 0 h 345025"/>
              <a:gd name="connsiteX145" fmla="*/ 5016824 w 8618936"/>
              <a:gd name="connsiteY145" fmla="*/ 219127 h 345025"/>
              <a:gd name="connsiteX146" fmla="*/ 5012196 w 8618936"/>
              <a:gd name="connsiteY146" fmla="*/ 270645 h 345025"/>
              <a:gd name="connsiteX147" fmla="*/ 5018522 w 8618936"/>
              <a:gd name="connsiteY147" fmla="*/ 261060 h 345025"/>
              <a:gd name="connsiteX148" fmla="*/ 5056476 w 8618936"/>
              <a:gd name="connsiteY148" fmla="*/ 243840 h 345025"/>
              <a:gd name="connsiteX149" fmla="*/ 5076127 w 8618936"/>
              <a:gd name="connsiteY149" fmla="*/ 248292 h 345025"/>
              <a:gd name="connsiteX150" fmla="*/ 5093388 w 8618936"/>
              <a:gd name="connsiteY150" fmla="*/ 260333 h 345025"/>
              <a:gd name="connsiteX151" fmla="*/ 5089686 w 8618936"/>
              <a:gd name="connsiteY151" fmla="*/ 219127 h 345025"/>
              <a:gd name="connsiteX152" fmla="*/ 5187194 w 8618936"/>
              <a:gd name="connsiteY152" fmla="*/ 0 h 345025"/>
              <a:gd name="connsiteX153" fmla="*/ 5284702 w 8618936"/>
              <a:gd name="connsiteY153" fmla="*/ 219127 h 345025"/>
              <a:gd name="connsiteX154" fmla="*/ 5280074 w 8618936"/>
              <a:gd name="connsiteY154" fmla="*/ 270645 h 345025"/>
              <a:gd name="connsiteX155" fmla="*/ 5286400 w 8618936"/>
              <a:gd name="connsiteY155" fmla="*/ 261060 h 345025"/>
              <a:gd name="connsiteX156" fmla="*/ 5324354 w 8618936"/>
              <a:gd name="connsiteY156" fmla="*/ 243840 h 345025"/>
              <a:gd name="connsiteX157" fmla="*/ 5344005 w 8618936"/>
              <a:gd name="connsiteY157" fmla="*/ 248292 h 345025"/>
              <a:gd name="connsiteX158" fmla="*/ 5361266 w 8618936"/>
              <a:gd name="connsiteY158" fmla="*/ 260333 h 345025"/>
              <a:gd name="connsiteX159" fmla="*/ 5357564 w 8618936"/>
              <a:gd name="connsiteY159" fmla="*/ 219127 h 345025"/>
              <a:gd name="connsiteX160" fmla="*/ 5455072 w 8618936"/>
              <a:gd name="connsiteY160" fmla="*/ 0 h 345025"/>
              <a:gd name="connsiteX161" fmla="*/ 5552580 w 8618936"/>
              <a:gd name="connsiteY161" fmla="*/ 219127 h 345025"/>
              <a:gd name="connsiteX162" fmla="*/ 5547952 w 8618936"/>
              <a:gd name="connsiteY162" fmla="*/ 270645 h 345025"/>
              <a:gd name="connsiteX163" fmla="*/ 5554278 w 8618936"/>
              <a:gd name="connsiteY163" fmla="*/ 261060 h 345025"/>
              <a:gd name="connsiteX164" fmla="*/ 5592232 w 8618936"/>
              <a:gd name="connsiteY164" fmla="*/ 243840 h 345025"/>
              <a:gd name="connsiteX165" fmla="*/ 5611883 w 8618936"/>
              <a:gd name="connsiteY165" fmla="*/ 248292 h 345025"/>
              <a:gd name="connsiteX166" fmla="*/ 5629145 w 8618936"/>
              <a:gd name="connsiteY166" fmla="*/ 260334 h 345025"/>
              <a:gd name="connsiteX167" fmla="*/ 5625443 w 8618936"/>
              <a:gd name="connsiteY167" fmla="*/ 219127 h 345025"/>
              <a:gd name="connsiteX168" fmla="*/ 5722951 w 8618936"/>
              <a:gd name="connsiteY168" fmla="*/ 0 h 345025"/>
              <a:gd name="connsiteX169" fmla="*/ 5820459 w 8618936"/>
              <a:gd name="connsiteY169" fmla="*/ 219127 h 345025"/>
              <a:gd name="connsiteX170" fmla="*/ 5815831 w 8618936"/>
              <a:gd name="connsiteY170" fmla="*/ 270645 h 345025"/>
              <a:gd name="connsiteX171" fmla="*/ 5822157 w 8618936"/>
              <a:gd name="connsiteY171" fmla="*/ 261060 h 345025"/>
              <a:gd name="connsiteX172" fmla="*/ 5860111 w 8618936"/>
              <a:gd name="connsiteY172" fmla="*/ 243840 h 345025"/>
              <a:gd name="connsiteX173" fmla="*/ 5879762 w 8618936"/>
              <a:gd name="connsiteY173" fmla="*/ 248292 h 345025"/>
              <a:gd name="connsiteX174" fmla="*/ 5897023 w 8618936"/>
              <a:gd name="connsiteY174" fmla="*/ 260333 h 345025"/>
              <a:gd name="connsiteX175" fmla="*/ 5893321 w 8618936"/>
              <a:gd name="connsiteY175" fmla="*/ 219127 h 345025"/>
              <a:gd name="connsiteX176" fmla="*/ 5990829 w 8618936"/>
              <a:gd name="connsiteY176" fmla="*/ 0 h 345025"/>
              <a:gd name="connsiteX177" fmla="*/ 6088337 w 8618936"/>
              <a:gd name="connsiteY177" fmla="*/ 219127 h 345025"/>
              <a:gd name="connsiteX178" fmla="*/ 6083709 w 8618936"/>
              <a:gd name="connsiteY178" fmla="*/ 270645 h 345025"/>
              <a:gd name="connsiteX179" fmla="*/ 6090035 w 8618936"/>
              <a:gd name="connsiteY179" fmla="*/ 261060 h 345025"/>
              <a:gd name="connsiteX180" fmla="*/ 6127989 w 8618936"/>
              <a:gd name="connsiteY180" fmla="*/ 243840 h 345025"/>
              <a:gd name="connsiteX181" fmla="*/ 6147640 w 8618936"/>
              <a:gd name="connsiteY181" fmla="*/ 248292 h 345025"/>
              <a:gd name="connsiteX182" fmla="*/ 6164901 w 8618936"/>
              <a:gd name="connsiteY182" fmla="*/ 260333 h 345025"/>
              <a:gd name="connsiteX183" fmla="*/ 6161199 w 8618936"/>
              <a:gd name="connsiteY183" fmla="*/ 219127 h 345025"/>
              <a:gd name="connsiteX184" fmla="*/ 6258707 w 8618936"/>
              <a:gd name="connsiteY184" fmla="*/ 0 h 345025"/>
              <a:gd name="connsiteX185" fmla="*/ 6356215 w 8618936"/>
              <a:gd name="connsiteY185" fmla="*/ 219127 h 345025"/>
              <a:gd name="connsiteX186" fmla="*/ 6351587 w 8618936"/>
              <a:gd name="connsiteY186" fmla="*/ 270645 h 345025"/>
              <a:gd name="connsiteX187" fmla="*/ 6357913 w 8618936"/>
              <a:gd name="connsiteY187" fmla="*/ 261060 h 345025"/>
              <a:gd name="connsiteX188" fmla="*/ 6395867 w 8618936"/>
              <a:gd name="connsiteY188" fmla="*/ 243840 h 345025"/>
              <a:gd name="connsiteX189" fmla="*/ 6415518 w 8618936"/>
              <a:gd name="connsiteY189" fmla="*/ 248292 h 345025"/>
              <a:gd name="connsiteX190" fmla="*/ 6432780 w 8618936"/>
              <a:gd name="connsiteY190" fmla="*/ 260334 h 345025"/>
              <a:gd name="connsiteX191" fmla="*/ 6429078 w 8618936"/>
              <a:gd name="connsiteY191" fmla="*/ 219127 h 345025"/>
              <a:gd name="connsiteX192" fmla="*/ 6526586 w 8618936"/>
              <a:gd name="connsiteY192" fmla="*/ 0 h 345025"/>
              <a:gd name="connsiteX193" fmla="*/ 6624094 w 8618936"/>
              <a:gd name="connsiteY193" fmla="*/ 219127 h 345025"/>
              <a:gd name="connsiteX194" fmla="*/ 6619466 w 8618936"/>
              <a:gd name="connsiteY194" fmla="*/ 270645 h 345025"/>
              <a:gd name="connsiteX195" fmla="*/ 6625792 w 8618936"/>
              <a:gd name="connsiteY195" fmla="*/ 261060 h 345025"/>
              <a:gd name="connsiteX196" fmla="*/ 6663746 w 8618936"/>
              <a:gd name="connsiteY196" fmla="*/ 243840 h 345025"/>
              <a:gd name="connsiteX197" fmla="*/ 6683397 w 8618936"/>
              <a:gd name="connsiteY197" fmla="*/ 248292 h 345025"/>
              <a:gd name="connsiteX198" fmla="*/ 6700658 w 8618936"/>
              <a:gd name="connsiteY198" fmla="*/ 260333 h 345025"/>
              <a:gd name="connsiteX199" fmla="*/ 6696956 w 8618936"/>
              <a:gd name="connsiteY199" fmla="*/ 219127 h 345025"/>
              <a:gd name="connsiteX200" fmla="*/ 6794464 w 8618936"/>
              <a:gd name="connsiteY200" fmla="*/ 0 h 345025"/>
              <a:gd name="connsiteX201" fmla="*/ 6891972 w 8618936"/>
              <a:gd name="connsiteY201" fmla="*/ 219127 h 345025"/>
              <a:gd name="connsiteX202" fmla="*/ 6887344 w 8618936"/>
              <a:gd name="connsiteY202" fmla="*/ 270645 h 345025"/>
              <a:gd name="connsiteX203" fmla="*/ 6893670 w 8618936"/>
              <a:gd name="connsiteY203" fmla="*/ 261060 h 345025"/>
              <a:gd name="connsiteX204" fmla="*/ 6931624 w 8618936"/>
              <a:gd name="connsiteY204" fmla="*/ 243840 h 345025"/>
              <a:gd name="connsiteX205" fmla="*/ 6951275 w 8618936"/>
              <a:gd name="connsiteY205" fmla="*/ 248292 h 345025"/>
              <a:gd name="connsiteX206" fmla="*/ 6968536 w 8618936"/>
              <a:gd name="connsiteY206" fmla="*/ 260333 h 345025"/>
              <a:gd name="connsiteX207" fmla="*/ 6964834 w 8618936"/>
              <a:gd name="connsiteY207" fmla="*/ 219127 h 345025"/>
              <a:gd name="connsiteX208" fmla="*/ 7062342 w 8618936"/>
              <a:gd name="connsiteY208" fmla="*/ 0 h 345025"/>
              <a:gd name="connsiteX209" fmla="*/ 7159850 w 8618936"/>
              <a:gd name="connsiteY209" fmla="*/ 219127 h 345025"/>
              <a:gd name="connsiteX210" fmla="*/ 7155222 w 8618936"/>
              <a:gd name="connsiteY210" fmla="*/ 270645 h 345025"/>
              <a:gd name="connsiteX211" fmla="*/ 7161548 w 8618936"/>
              <a:gd name="connsiteY211" fmla="*/ 261060 h 345025"/>
              <a:gd name="connsiteX212" fmla="*/ 7199502 w 8618936"/>
              <a:gd name="connsiteY212" fmla="*/ 243840 h 345025"/>
              <a:gd name="connsiteX213" fmla="*/ 7219153 w 8618936"/>
              <a:gd name="connsiteY213" fmla="*/ 248292 h 345025"/>
              <a:gd name="connsiteX214" fmla="*/ 7236415 w 8618936"/>
              <a:gd name="connsiteY214" fmla="*/ 260334 h 345025"/>
              <a:gd name="connsiteX215" fmla="*/ 7232713 w 8618936"/>
              <a:gd name="connsiteY215" fmla="*/ 219127 h 345025"/>
              <a:gd name="connsiteX216" fmla="*/ 7330221 w 8618936"/>
              <a:gd name="connsiteY216" fmla="*/ 0 h 345025"/>
              <a:gd name="connsiteX217" fmla="*/ 7427729 w 8618936"/>
              <a:gd name="connsiteY217" fmla="*/ 219127 h 345025"/>
              <a:gd name="connsiteX218" fmla="*/ 7423101 w 8618936"/>
              <a:gd name="connsiteY218" fmla="*/ 270645 h 345025"/>
              <a:gd name="connsiteX219" fmla="*/ 7429427 w 8618936"/>
              <a:gd name="connsiteY219" fmla="*/ 261060 h 345025"/>
              <a:gd name="connsiteX220" fmla="*/ 7467381 w 8618936"/>
              <a:gd name="connsiteY220" fmla="*/ 243840 h 345025"/>
              <a:gd name="connsiteX221" fmla="*/ 7487032 w 8618936"/>
              <a:gd name="connsiteY221" fmla="*/ 248292 h 345025"/>
              <a:gd name="connsiteX222" fmla="*/ 7504293 w 8618936"/>
              <a:gd name="connsiteY222" fmla="*/ 260333 h 345025"/>
              <a:gd name="connsiteX223" fmla="*/ 7500591 w 8618936"/>
              <a:gd name="connsiteY223" fmla="*/ 219127 h 345025"/>
              <a:gd name="connsiteX224" fmla="*/ 7598099 w 8618936"/>
              <a:gd name="connsiteY224" fmla="*/ 0 h 345025"/>
              <a:gd name="connsiteX225" fmla="*/ 7695607 w 8618936"/>
              <a:gd name="connsiteY225" fmla="*/ 219127 h 345025"/>
              <a:gd name="connsiteX226" fmla="*/ 7690979 w 8618936"/>
              <a:gd name="connsiteY226" fmla="*/ 270645 h 345025"/>
              <a:gd name="connsiteX227" fmla="*/ 7697305 w 8618936"/>
              <a:gd name="connsiteY227" fmla="*/ 261060 h 345025"/>
              <a:gd name="connsiteX228" fmla="*/ 7735259 w 8618936"/>
              <a:gd name="connsiteY228" fmla="*/ 243840 h 345025"/>
              <a:gd name="connsiteX229" fmla="*/ 7754910 w 8618936"/>
              <a:gd name="connsiteY229" fmla="*/ 248292 h 345025"/>
              <a:gd name="connsiteX230" fmla="*/ 7772171 w 8618936"/>
              <a:gd name="connsiteY230" fmla="*/ 260333 h 345025"/>
              <a:gd name="connsiteX231" fmla="*/ 7768469 w 8618936"/>
              <a:gd name="connsiteY231" fmla="*/ 219127 h 345025"/>
              <a:gd name="connsiteX232" fmla="*/ 7865977 w 8618936"/>
              <a:gd name="connsiteY232" fmla="*/ 0 h 345025"/>
              <a:gd name="connsiteX233" fmla="*/ 7963485 w 8618936"/>
              <a:gd name="connsiteY233" fmla="*/ 219127 h 345025"/>
              <a:gd name="connsiteX234" fmla="*/ 7958857 w 8618936"/>
              <a:gd name="connsiteY234" fmla="*/ 270645 h 345025"/>
              <a:gd name="connsiteX235" fmla="*/ 7965182 w 8618936"/>
              <a:gd name="connsiteY235" fmla="*/ 261060 h 345025"/>
              <a:gd name="connsiteX236" fmla="*/ 8003137 w 8618936"/>
              <a:gd name="connsiteY236" fmla="*/ 243840 h 345025"/>
              <a:gd name="connsiteX237" fmla="*/ 8022788 w 8618936"/>
              <a:gd name="connsiteY237" fmla="*/ 248292 h 345025"/>
              <a:gd name="connsiteX238" fmla="*/ 8040050 w 8618936"/>
              <a:gd name="connsiteY238" fmla="*/ 260334 h 345025"/>
              <a:gd name="connsiteX239" fmla="*/ 8036348 w 8618936"/>
              <a:gd name="connsiteY239" fmla="*/ 219127 h 345025"/>
              <a:gd name="connsiteX240" fmla="*/ 8133856 w 8618936"/>
              <a:gd name="connsiteY240" fmla="*/ 0 h 345025"/>
              <a:gd name="connsiteX241" fmla="*/ 8231364 w 8618936"/>
              <a:gd name="connsiteY241" fmla="*/ 219127 h 345025"/>
              <a:gd name="connsiteX242" fmla="*/ 8226736 w 8618936"/>
              <a:gd name="connsiteY242" fmla="*/ 270645 h 345025"/>
              <a:gd name="connsiteX243" fmla="*/ 8233062 w 8618936"/>
              <a:gd name="connsiteY243" fmla="*/ 261060 h 345025"/>
              <a:gd name="connsiteX244" fmla="*/ 8271016 w 8618936"/>
              <a:gd name="connsiteY244" fmla="*/ 243840 h 345025"/>
              <a:gd name="connsiteX245" fmla="*/ 8290667 w 8618936"/>
              <a:gd name="connsiteY245" fmla="*/ 248292 h 345025"/>
              <a:gd name="connsiteX246" fmla="*/ 8307919 w 8618936"/>
              <a:gd name="connsiteY246" fmla="*/ 260327 h 345025"/>
              <a:gd name="connsiteX247" fmla="*/ 8304218 w 8618936"/>
              <a:gd name="connsiteY247" fmla="*/ 219127 h 345025"/>
              <a:gd name="connsiteX248" fmla="*/ 8401726 w 8618936"/>
              <a:gd name="connsiteY248" fmla="*/ 0 h 345025"/>
              <a:gd name="connsiteX249" fmla="*/ 8499234 w 8618936"/>
              <a:gd name="connsiteY249" fmla="*/ 219127 h 345025"/>
              <a:gd name="connsiteX250" fmla="*/ 8494606 w 8618936"/>
              <a:gd name="connsiteY250" fmla="*/ 270645 h 345025"/>
              <a:gd name="connsiteX251" fmla="*/ 8500931 w 8618936"/>
              <a:gd name="connsiteY251" fmla="*/ 261060 h 345025"/>
              <a:gd name="connsiteX252" fmla="*/ 8538886 w 8618936"/>
              <a:gd name="connsiteY252" fmla="*/ 243840 h 345025"/>
              <a:gd name="connsiteX253" fmla="*/ 8607835 w 8618936"/>
              <a:gd name="connsiteY253" fmla="*/ 308021 h 345025"/>
              <a:gd name="connsiteX254" fmla="*/ 8618936 w 8618936"/>
              <a:gd name="connsiteY254" fmla="*/ 345025 h 345025"/>
              <a:gd name="connsiteX255" fmla="*/ 19845 w 8618936"/>
              <a:gd name="connsiteY255" fmla="*/ 345025 h 345025"/>
              <a:gd name="connsiteX256" fmla="*/ 0 w 8618936"/>
              <a:gd name="connsiteY256" fmla="*/ 219127 h 345025"/>
              <a:gd name="connsiteX257" fmla="*/ 97508 w 8618936"/>
              <a:gd name="connsiteY257" fmla="*/ 0 h 345025"/>
              <a:gd name="connsiteX0" fmla="*/ 77663 w 8599091"/>
              <a:gd name="connsiteY0" fmla="*/ 0 h 345025"/>
              <a:gd name="connsiteX1" fmla="*/ 175171 w 8599091"/>
              <a:gd name="connsiteY1" fmla="*/ 219127 h 345025"/>
              <a:gd name="connsiteX2" fmla="*/ 170543 w 8599091"/>
              <a:gd name="connsiteY2" fmla="*/ 270645 h 345025"/>
              <a:gd name="connsiteX3" fmla="*/ 176869 w 8599091"/>
              <a:gd name="connsiteY3" fmla="*/ 261060 h 345025"/>
              <a:gd name="connsiteX4" fmla="*/ 214823 w 8599091"/>
              <a:gd name="connsiteY4" fmla="*/ 243840 h 345025"/>
              <a:gd name="connsiteX5" fmla="*/ 234474 w 8599091"/>
              <a:gd name="connsiteY5" fmla="*/ 248292 h 345025"/>
              <a:gd name="connsiteX6" fmla="*/ 251735 w 8599091"/>
              <a:gd name="connsiteY6" fmla="*/ 260333 h 345025"/>
              <a:gd name="connsiteX7" fmla="*/ 248033 w 8599091"/>
              <a:gd name="connsiteY7" fmla="*/ 219127 h 345025"/>
              <a:gd name="connsiteX8" fmla="*/ 345541 w 8599091"/>
              <a:gd name="connsiteY8" fmla="*/ 0 h 345025"/>
              <a:gd name="connsiteX9" fmla="*/ 443049 w 8599091"/>
              <a:gd name="connsiteY9" fmla="*/ 219127 h 345025"/>
              <a:gd name="connsiteX10" fmla="*/ 438421 w 8599091"/>
              <a:gd name="connsiteY10" fmla="*/ 270645 h 345025"/>
              <a:gd name="connsiteX11" fmla="*/ 444747 w 8599091"/>
              <a:gd name="connsiteY11" fmla="*/ 261060 h 345025"/>
              <a:gd name="connsiteX12" fmla="*/ 482701 w 8599091"/>
              <a:gd name="connsiteY12" fmla="*/ 243840 h 345025"/>
              <a:gd name="connsiteX13" fmla="*/ 502352 w 8599091"/>
              <a:gd name="connsiteY13" fmla="*/ 248292 h 345025"/>
              <a:gd name="connsiteX14" fmla="*/ 519614 w 8599091"/>
              <a:gd name="connsiteY14" fmla="*/ 260334 h 345025"/>
              <a:gd name="connsiteX15" fmla="*/ 515912 w 8599091"/>
              <a:gd name="connsiteY15" fmla="*/ 219127 h 345025"/>
              <a:gd name="connsiteX16" fmla="*/ 613420 w 8599091"/>
              <a:gd name="connsiteY16" fmla="*/ 0 h 345025"/>
              <a:gd name="connsiteX17" fmla="*/ 710928 w 8599091"/>
              <a:gd name="connsiteY17" fmla="*/ 219127 h 345025"/>
              <a:gd name="connsiteX18" fmla="*/ 706300 w 8599091"/>
              <a:gd name="connsiteY18" fmla="*/ 270645 h 345025"/>
              <a:gd name="connsiteX19" fmla="*/ 712626 w 8599091"/>
              <a:gd name="connsiteY19" fmla="*/ 261060 h 345025"/>
              <a:gd name="connsiteX20" fmla="*/ 750580 w 8599091"/>
              <a:gd name="connsiteY20" fmla="*/ 243840 h 345025"/>
              <a:gd name="connsiteX21" fmla="*/ 770231 w 8599091"/>
              <a:gd name="connsiteY21" fmla="*/ 248292 h 345025"/>
              <a:gd name="connsiteX22" fmla="*/ 787492 w 8599091"/>
              <a:gd name="connsiteY22" fmla="*/ 260333 h 345025"/>
              <a:gd name="connsiteX23" fmla="*/ 783790 w 8599091"/>
              <a:gd name="connsiteY23" fmla="*/ 219127 h 345025"/>
              <a:gd name="connsiteX24" fmla="*/ 881298 w 8599091"/>
              <a:gd name="connsiteY24" fmla="*/ 0 h 345025"/>
              <a:gd name="connsiteX25" fmla="*/ 978806 w 8599091"/>
              <a:gd name="connsiteY25" fmla="*/ 219127 h 345025"/>
              <a:gd name="connsiteX26" fmla="*/ 974178 w 8599091"/>
              <a:gd name="connsiteY26" fmla="*/ 270645 h 345025"/>
              <a:gd name="connsiteX27" fmla="*/ 980504 w 8599091"/>
              <a:gd name="connsiteY27" fmla="*/ 261060 h 345025"/>
              <a:gd name="connsiteX28" fmla="*/ 1018458 w 8599091"/>
              <a:gd name="connsiteY28" fmla="*/ 243840 h 345025"/>
              <a:gd name="connsiteX29" fmla="*/ 1038109 w 8599091"/>
              <a:gd name="connsiteY29" fmla="*/ 248292 h 345025"/>
              <a:gd name="connsiteX30" fmla="*/ 1055370 w 8599091"/>
              <a:gd name="connsiteY30" fmla="*/ 260333 h 345025"/>
              <a:gd name="connsiteX31" fmla="*/ 1051668 w 8599091"/>
              <a:gd name="connsiteY31" fmla="*/ 219127 h 345025"/>
              <a:gd name="connsiteX32" fmla="*/ 1149176 w 8599091"/>
              <a:gd name="connsiteY32" fmla="*/ 0 h 345025"/>
              <a:gd name="connsiteX33" fmla="*/ 1246684 w 8599091"/>
              <a:gd name="connsiteY33" fmla="*/ 219127 h 345025"/>
              <a:gd name="connsiteX34" fmla="*/ 1242056 w 8599091"/>
              <a:gd name="connsiteY34" fmla="*/ 270645 h 345025"/>
              <a:gd name="connsiteX35" fmla="*/ 1248382 w 8599091"/>
              <a:gd name="connsiteY35" fmla="*/ 261060 h 345025"/>
              <a:gd name="connsiteX36" fmla="*/ 1286336 w 8599091"/>
              <a:gd name="connsiteY36" fmla="*/ 243840 h 345025"/>
              <a:gd name="connsiteX37" fmla="*/ 1305987 w 8599091"/>
              <a:gd name="connsiteY37" fmla="*/ 248292 h 345025"/>
              <a:gd name="connsiteX38" fmla="*/ 1323249 w 8599091"/>
              <a:gd name="connsiteY38" fmla="*/ 260334 h 345025"/>
              <a:gd name="connsiteX39" fmla="*/ 1319547 w 8599091"/>
              <a:gd name="connsiteY39" fmla="*/ 219127 h 345025"/>
              <a:gd name="connsiteX40" fmla="*/ 1417054 w 8599091"/>
              <a:gd name="connsiteY40" fmla="*/ 0 h 345025"/>
              <a:gd name="connsiteX41" fmla="*/ 1514562 w 8599091"/>
              <a:gd name="connsiteY41" fmla="*/ 219127 h 345025"/>
              <a:gd name="connsiteX42" fmla="*/ 1509934 w 8599091"/>
              <a:gd name="connsiteY42" fmla="*/ 270645 h 345025"/>
              <a:gd name="connsiteX43" fmla="*/ 1516260 w 8599091"/>
              <a:gd name="connsiteY43" fmla="*/ 261060 h 345025"/>
              <a:gd name="connsiteX44" fmla="*/ 1554214 w 8599091"/>
              <a:gd name="connsiteY44" fmla="*/ 243840 h 345025"/>
              <a:gd name="connsiteX45" fmla="*/ 1573865 w 8599091"/>
              <a:gd name="connsiteY45" fmla="*/ 248292 h 345025"/>
              <a:gd name="connsiteX46" fmla="*/ 1591126 w 8599091"/>
              <a:gd name="connsiteY46" fmla="*/ 260333 h 345025"/>
              <a:gd name="connsiteX47" fmla="*/ 1587424 w 8599091"/>
              <a:gd name="connsiteY47" fmla="*/ 219127 h 345025"/>
              <a:gd name="connsiteX48" fmla="*/ 1684931 w 8599091"/>
              <a:gd name="connsiteY48" fmla="*/ 0 h 345025"/>
              <a:gd name="connsiteX49" fmla="*/ 1782440 w 8599091"/>
              <a:gd name="connsiteY49" fmla="*/ 219127 h 345025"/>
              <a:gd name="connsiteX50" fmla="*/ 1777812 w 8599091"/>
              <a:gd name="connsiteY50" fmla="*/ 270644 h 345025"/>
              <a:gd name="connsiteX51" fmla="*/ 1784137 w 8599091"/>
              <a:gd name="connsiteY51" fmla="*/ 261060 h 345025"/>
              <a:gd name="connsiteX52" fmla="*/ 1822091 w 8599091"/>
              <a:gd name="connsiteY52" fmla="*/ 243840 h 345025"/>
              <a:gd name="connsiteX53" fmla="*/ 1841743 w 8599091"/>
              <a:gd name="connsiteY53" fmla="*/ 248292 h 345025"/>
              <a:gd name="connsiteX54" fmla="*/ 1859004 w 8599091"/>
              <a:gd name="connsiteY54" fmla="*/ 260333 h 345025"/>
              <a:gd name="connsiteX55" fmla="*/ 1855302 w 8599091"/>
              <a:gd name="connsiteY55" fmla="*/ 219127 h 345025"/>
              <a:gd name="connsiteX56" fmla="*/ 1952810 w 8599091"/>
              <a:gd name="connsiteY56" fmla="*/ 0 h 345025"/>
              <a:gd name="connsiteX57" fmla="*/ 2050318 w 8599091"/>
              <a:gd name="connsiteY57" fmla="*/ 219127 h 345025"/>
              <a:gd name="connsiteX58" fmla="*/ 2045690 w 8599091"/>
              <a:gd name="connsiteY58" fmla="*/ 270645 h 345025"/>
              <a:gd name="connsiteX59" fmla="*/ 2052016 w 8599091"/>
              <a:gd name="connsiteY59" fmla="*/ 261060 h 345025"/>
              <a:gd name="connsiteX60" fmla="*/ 2089970 w 8599091"/>
              <a:gd name="connsiteY60" fmla="*/ 243840 h 345025"/>
              <a:gd name="connsiteX61" fmla="*/ 2109621 w 8599091"/>
              <a:gd name="connsiteY61" fmla="*/ 248292 h 345025"/>
              <a:gd name="connsiteX62" fmla="*/ 2126883 w 8599091"/>
              <a:gd name="connsiteY62" fmla="*/ 260334 h 345025"/>
              <a:gd name="connsiteX63" fmla="*/ 2123181 w 8599091"/>
              <a:gd name="connsiteY63" fmla="*/ 219127 h 345025"/>
              <a:gd name="connsiteX64" fmla="*/ 2220689 w 8599091"/>
              <a:gd name="connsiteY64" fmla="*/ 0 h 345025"/>
              <a:gd name="connsiteX65" fmla="*/ 2318196 w 8599091"/>
              <a:gd name="connsiteY65" fmla="*/ 219127 h 345025"/>
              <a:gd name="connsiteX66" fmla="*/ 2313568 w 8599091"/>
              <a:gd name="connsiteY66" fmla="*/ 270646 h 345025"/>
              <a:gd name="connsiteX67" fmla="*/ 2319895 w 8599091"/>
              <a:gd name="connsiteY67" fmla="*/ 261060 h 345025"/>
              <a:gd name="connsiteX68" fmla="*/ 2357849 w 8599091"/>
              <a:gd name="connsiteY68" fmla="*/ 243840 h 345025"/>
              <a:gd name="connsiteX69" fmla="*/ 2377500 w 8599091"/>
              <a:gd name="connsiteY69" fmla="*/ 248292 h 345025"/>
              <a:gd name="connsiteX70" fmla="*/ 2394761 w 8599091"/>
              <a:gd name="connsiteY70" fmla="*/ 260333 h 345025"/>
              <a:gd name="connsiteX71" fmla="*/ 2391059 w 8599091"/>
              <a:gd name="connsiteY71" fmla="*/ 219127 h 345025"/>
              <a:gd name="connsiteX72" fmla="*/ 2488567 w 8599091"/>
              <a:gd name="connsiteY72" fmla="*/ 0 h 345025"/>
              <a:gd name="connsiteX73" fmla="*/ 2586076 w 8599091"/>
              <a:gd name="connsiteY73" fmla="*/ 219127 h 345025"/>
              <a:gd name="connsiteX74" fmla="*/ 2581448 w 8599091"/>
              <a:gd name="connsiteY74" fmla="*/ 270643 h 345025"/>
              <a:gd name="connsiteX75" fmla="*/ 2587773 w 8599091"/>
              <a:gd name="connsiteY75" fmla="*/ 261060 h 345025"/>
              <a:gd name="connsiteX76" fmla="*/ 2625727 w 8599091"/>
              <a:gd name="connsiteY76" fmla="*/ 243840 h 345025"/>
              <a:gd name="connsiteX77" fmla="*/ 2645378 w 8599091"/>
              <a:gd name="connsiteY77" fmla="*/ 248292 h 345025"/>
              <a:gd name="connsiteX78" fmla="*/ 2662639 w 8599091"/>
              <a:gd name="connsiteY78" fmla="*/ 260333 h 345025"/>
              <a:gd name="connsiteX79" fmla="*/ 2658937 w 8599091"/>
              <a:gd name="connsiteY79" fmla="*/ 219127 h 345025"/>
              <a:gd name="connsiteX80" fmla="*/ 2756446 w 8599091"/>
              <a:gd name="connsiteY80" fmla="*/ 0 h 345025"/>
              <a:gd name="connsiteX81" fmla="*/ 2853953 w 8599091"/>
              <a:gd name="connsiteY81" fmla="*/ 219127 h 345025"/>
              <a:gd name="connsiteX82" fmla="*/ 2849325 w 8599091"/>
              <a:gd name="connsiteY82" fmla="*/ 270646 h 345025"/>
              <a:gd name="connsiteX83" fmla="*/ 2855651 w 8599091"/>
              <a:gd name="connsiteY83" fmla="*/ 261060 h 345025"/>
              <a:gd name="connsiteX84" fmla="*/ 2893606 w 8599091"/>
              <a:gd name="connsiteY84" fmla="*/ 243840 h 345025"/>
              <a:gd name="connsiteX85" fmla="*/ 2913257 w 8599091"/>
              <a:gd name="connsiteY85" fmla="*/ 248292 h 345025"/>
              <a:gd name="connsiteX86" fmla="*/ 2930518 w 8599091"/>
              <a:gd name="connsiteY86" fmla="*/ 260334 h 345025"/>
              <a:gd name="connsiteX87" fmla="*/ 2926816 w 8599091"/>
              <a:gd name="connsiteY87" fmla="*/ 219127 h 345025"/>
              <a:gd name="connsiteX88" fmla="*/ 3024324 w 8599091"/>
              <a:gd name="connsiteY88" fmla="*/ 0 h 345025"/>
              <a:gd name="connsiteX89" fmla="*/ 3121832 w 8599091"/>
              <a:gd name="connsiteY89" fmla="*/ 219127 h 345025"/>
              <a:gd name="connsiteX90" fmla="*/ 3117204 w 8599091"/>
              <a:gd name="connsiteY90" fmla="*/ 270645 h 345025"/>
              <a:gd name="connsiteX91" fmla="*/ 3123530 w 8599091"/>
              <a:gd name="connsiteY91" fmla="*/ 261060 h 345025"/>
              <a:gd name="connsiteX92" fmla="*/ 3161484 w 8599091"/>
              <a:gd name="connsiteY92" fmla="*/ 243840 h 345025"/>
              <a:gd name="connsiteX93" fmla="*/ 3181135 w 8599091"/>
              <a:gd name="connsiteY93" fmla="*/ 248292 h 345025"/>
              <a:gd name="connsiteX94" fmla="*/ 3198396 w 8599091"/>
              <a:gd name="connsiteY94" fmla="*/ 260333 h 345025"/>
              <a:gd name="connsiteX95" fmla="*/ 3194694 w 8599091"/>
              <a:gd name="connsiteY95" fmla="*/ 219127 h 345025"/>
              <a:gd name="connsiteX96" fmla="*/ 3292202 w 8599091"/>
              <a:gd name="connsiteY96" fmla="*/ 0 h 345025"/>
              <a:gd name="connsiteX97" fmla="*/ 3389710 w 8599091"/>
              <a:gd name="connsiteY97" fmla="*/ 219127 h 345025"/>
              <a:gd name="connsiteX98" fmla="*/ 3385082 w 8599091"/>
              <a:gd name="connsiteY98" fmla="*/ 270645 h 345025"/>
              <a:gd name="connsiteX99" fmla="*/ 3391408 w 8599091"/>
              <a:gd name="connsiteY99" fmla="*/ 261060 h 345025"/>
              <a:gd name="connsiteX100" fmla="*/ 3429362 w 8599091"/>
              <a:gd name="connsiteY100" fmla="*/ 243840 h 345025"/>
              <a:gd name="connsiteX101" fmla="*/ 3449013 w 8599091"/>
              <a:gd name="connsiteY101" fmla="*/ 248292 h 345025"/>
              <a:gd name="connsiteX102" fmla="*/ 3466273 w 8599091"/>
              <a:gd name="connsiteY102" fmla="*/ 260332 h 345025"/>
              <a:gd name="connsiteX103" fmla="*/ 3462571 w 8599091"/>
              <a:gd name="connsiteY103" fmla="*/ 219127 h 345025"/>
              <a:gd name="connsiteX104" fmla="*/ 3560079 w 8599091"/>
              <a:gd name="connsiteY104" fmla="*/ 0 h 345025"/>
              <a:gd name="connsiteX105" fmla="*/ 3657587 w 8599091"/>
              <a:gd name="connsiteY105" fmla="*/ 219127 h 345025"/>
              <a:gd name="connsiteX106" fmla="*/ 3652959 w 8599091"/>
              <a:gd name="connsiteY106" fmla="*/ 270645 h 345025"/>
              <a:gd name="connsiteX107" fmla="*/ 3659285 w 8599091"/>
              <a:gd name="connsiteY107" fmla="*/ 261060 h 345025"/>
              <a:gd name="connsiteX108" fmla="*/ 3697239 w 8599091"/>
              <a:gd name="connsiteY108" fmla="*/ 243840 h 345025"/>
              <a:gd name="connsiteX109" fmla="*/ 3716891 w 8599091"/>
              <a:gd name="connsiteY109" fmla="*/ 248292 h 345025"/>
              <a:gd name="connsiteX110" fmla="*/ 3734151 w 8599091"/>
              <a:gd name="connsiteY110" fmla="*/ 260333 h 345025"/>
              <a:gd name="connsiteX111" fmla="*/ 3730449 w 8599091"/>
              <a:gd name="connsiteY111" fmla="*/ 219127 h 345025"/>
              <a:gd name="connsiteX112" fmla="*/ 3827957 w 8599091"/>
              <a:gd name="connsiteY112" fmla="*/ 0 h 345025"/>
              <a:gd name="connsiteX113" fmla="*/ 3925465 w 8599091"/>
              <a:gd name="connsiteY113" fmla="*/ 219127 h 345025"/>
              <a:gd name="connsiteX114" fmla="*/ 3920837 w 8599091"/>
              <a:gd name="connsiteY114" fmla="*/ 270645 h 345025"/>
              <a:gd name="connsiteX115" fmla="*/ 3927163 w 8599091"/>
              <a:gd name="connsiteY115" fmla="*/ 261060 h 345025"/>
              <a:gd name="connsiteX116" fmla="*/ 3965117 w 8599091"/>
              <a:gd name="connsiteY116" fmla="*/ 243840 h 345025"/>
              <a:gd name="connsiteX117" fmla="*/ 3984769 w 8599091"/>
              <a:gd name="connsiteY117" fmla="*/ 248292 h 345025"/>
              <a:gd name="connsiteX118" fmla="*/ 4002030 w 8599091"/>
              <a:gd name="connsiteY118" fmla="*/ 260334 h 345025"/>
              <a:gd name="connsiteX119" fmla="*/ 3998328 w 8599091"/>
              <a:gd name="connsiteY119" fmla="*/ 219127 h 345025"/>
              <a:gd name="connsiteX120" fmla="*/ 4095836 w 8599091"/>
              <a:gd name="connsiteY120" fmla="*/ 0 h 345025"/>
              <a:gd name="connsiteX121" fmla="*/ 4193344 w 8599091"/>
              <a:gd name="connsiteY121" fmla="*/ 219127 h 345025"/>
              <a:gd name="connsiteX122" fmla="*/ 4188716 w 8599091"/>
              <a:gd name="connsiteY122" fmla="*/ 270645 h 345025"/>
              <a:gd name="connsiteX123" fmla="*/ 4195042 w 8599091"/>
              <a:gd name="connsiteY123" fmla="*/ 261060 h 345025"/>
              <a:gd name="connsiteX124" fmla="*/ 4232996 w 8599091"/>
              <a:gd name="connsiteY124" fmla="*/ 243840 h 345025"/>
              <a:gd name="connsiteX125" fmla="*/ 4252648 w 8599091"/>
              <a:gd name="connsiteY125" fmla="*/ 248292 h 345025"/>
              <a:gd name="connsiteX126" fmla="*/ 4269908 w 8599091"/>
              <a:gd name="connsiteY126" fmla="*/ 260333 h 345025"/>
              <a:gd name="connsiteX127" fmla="*/ 4266206 w 8599091"/>
              <a:gd name="connsiteY127" fmla="*/ 219127 h 345025"/>
              <a:gd name="connsiteX128" fmla="*/ 4363714 w 8599091"/>
              <a:gd name="connsiteY128" fmla="*/ 0 h 345025"/>
              <a:gd name="connsiteX129" fmla="*/ 4461222 w 8599091"/>
              <a:gd name="connsiteY129" fmla="*/ 219127 h 345025"/>
              <a:gd name="connsiteX130" fmla="*/ 4456594 w 8599091"/>
              <a:gd name="connsiteY130" fmla="*/ 270645 h 345025"/>
              <a:gd name="connsiteX131" fmla="*/ 4462920 w 8599091"/>
              <a:gd name="connsiteY131" fmla="*/ 261060 h 345025"/>
              <a:gd name="connsiteX132" fmla="*/ 4500874 w 8599091"/>
              <a:gd name="connsiteY132" fmla="*/ 243840 h 345025"/>
              <a:gd name="connsiteX133" fmla="*/ 4520525 w 8599091"/>
              <a:gd name="connsiteY133" fmla="*/ 248292 h 345025"/>
              <a:gd name="connsiteX134" fmla="*/ 4537786 w 8599091"/>
              <a:gd name="connsiteY134" fmla="*/ 260333 h 345025"/>
              <a:gd name="connsiteX135" fmla="*/ 4534084 w 8599091"/>
              <a:gd name="connsiteY135" fmla="*/ 219127 h 345025"/>
              <a:gd name="connsiteX136" fmla="*/ 4631592 w 8599091"/>
              <a:gd name="connsiteY136" fmla="*/ 0 h 345025"/>
              <a:gd name="connsiteX137" fmla="*/ 4729100 w 8599091"/>
              <a:gd name="connsiteY137" fmla="*/ 219127 h 345025"/>
              <a:gd name="connsiteX138" fmla="*/ 4724472 w 8599091"/>
              <a:gd name="connsiteY138" fmla="*/ 270645 h 345025"/>
              <a:gd name="connsiteX139" fmla="*/ 4730798 w 8599091"/>
              <a:gd name="connsiteY139" fmla="*/ 261060 h 345025"/>
              <a:gd name="connsiteX140" fmla="*/ 4768752 w 8599091"/>
              <a:gd name="connsiteY140" fmla="*/ 243840 h 345025"/>
              <a:gd name="connsiteX141" fmla="*/ 4788403 w 8599091"/>
              <a:gd name="connsiteY141" fmla="*/ 248292 h 345025"/>
              <a:gd name="connsiteX142" fmla="*/ 4805665 w 8599091"/>
              <a:gd name="connsiteY142" fmla="*/ 260334 h 345025"/>
              <a:gd name="connsiteX143" fmla="*/ 4801963 w 8599091"/>
              <a:gd name="connsiteY143" fmla="*/ 219127 h 345025"/>
              <a:gd name="connsiteX144" fmla="*/ 4899471 w 8599091"/>
              <a:gd name="connsiteY144" fmla="*/ 0 h 345025"/>
              <a:gd name="connsiteX145" fmla="*/ 4996979 w 8599091"/>
              <a:gd name="connsiteY145" fmla="*/ 219127 h 345025"/>
              <a:gd name="connsiteX146" fmla="*/ 4992351 w 8599091"/>
              <a:gd name="connsiteY146" fmla="*/ 270645 h 345025"/>
              <a:gd name="connsiteX147" fmla="*/ 4998677 w 8599091"/>
              <a:gd name="connsiteY147" fmla="*/ 261060 h 345025"/>
              <a:gd name="connsiteX148" fmla="*/ 5036631 w 8599091"/>
              <a:gd name="connsiteY148" fmla="*/ 243840 h 345025"/>
              <a:gd name="connsiteX149" fmla="*/ 5056282 w 8599091"/>
              <a:gd name="connsiteY149" fmla="*/ 248292 h 345025"/>
              <a:gd name="connsiteX150" fmla="*/ 5073543 w 8599091"/>
              <a:gd name="connsiteY150" fmla="*/ 260333 h 345025"/>
              <a:gd name="connsiteX151" fmla="*/ 5069841 w 8599091"/>
              <a:gd name="connsiteY151" fmla="*/ 219127 h 345025"/>
              <a:gd name="connsiteX152" fmla="*/ 5167349 w 8599091"/>
              <a:gd name="connsiteY152" fmla="*/ 0 h 345025"/>
              <a:gd name="connsiteX153" fmla="*/ 5264857 w 8599091"/>
              <a:gd name="connsiteY153" fmla="*/ 219127 h 345025"/>
              <a:gd name="connsiteX154" fmla="*/ 5260229 w 8599091"/>
              <a:gd name="connsiteY154" fmla="*/ 270645 h 345025"/>
              <a:gd name="connsiteX155" fmla="*/ 5266555 w 8599091"/>
              <a:gd name="connsiteY155" fmla="*/ 261060 h 345025"/>
              <a:gd name="connsiteX156" fmla="*/ 5304509 w 8599091"/>
              <a:gd name="connsiteY156" fmla="*/ 243840 h 345025"/>
              <a:gd name="connsiteX157" fmla="*/ 5324160 w 8599091"/>
              <a:gd name="connsiteY157" fmla="*/ 248292 h 345025"/>
              <a:gd name="connsiteX158" fmla="*/ 5341421 w 8599091"/>
              <a:gd name="connsiteY158" fmla="*/ 260333 h 345025"/>
              <a:gd name="connsiteX159" fmla="*/ 5337719 w 8599091"/>
              <a:gd name="connsiteY159" fmla="*/ 219127 h 345025"/>
              <a:gd name="connsiteX160" fmla="*/ 5435227 w 8599091"/>
              <a:gd name="connsiteY160" fmla="*/ 0 h 345025"/>
              <a:gd name="connsiteX161" fmla="*/ 5532735 w 8599091"/>
              <a:gd name="connsiteY161" fmla="*/ 219127 h 345025"/>
              <a:gd name="connsiteX162" fmla="*/ 5528107 w 8599091"/>
              <a:gd name="connsiteY162" fmla="*/ 270645 h 345025"/>
              <a:gd name="connsiteX163" fmla="*/ 5534433 w 8599091"/>
              <a:gd name="connsiteY163" fmla="*/ 261060 h 345025"/>
              <a:gd name="connsiteX164" fmla="*/ 5572387 w 8599091"/>
              <a:gd name="connsiteY164" fmla="*/ 243840 h 345025"/>
              <a:gd name="connsiteX165" fmla="*/ 5592038 w 8599091"/>
              <a:gd name="connsiteY165" fmla="*/ 248292 h 345025"/>
              <a:gd name="connsiteX166" fmla="*/ 5609300 w 8599091"/>
              <a:gd name="connsiteY166" fmla="*/ 260334 h 345025"/>
              <a:gd name="connsiteX167" fmla="*/ 5605598 w 8599091"/>
              <a:gd name="connsiteY167" fmla="*/ 219127 h 345025"/>
              <a:gd name="connsiteX168" fmla="*/ 5703106 w 8599091"/>
              <a:gd name="connsiteY168" fmla="*/ 0 h 345025"/>
              <a:gd name="connsiteX169" fmla="*/ 5800614 w 8599091"/>
              <a:gd name="connsiteY169" fmla="*/ 219127 h 345025"/>
              <a:gd name="connsiteX170" fmla="*/ 5795986 w 8599091"/>
              <a:gd name="connsiteY170" fmla="*/ 270645 h 345025"/>
              <a:gd name="connsiteX171" fmla="*/ 5802312 w 8599091"/>
              <a:gd name="connsiteY171" fmla="*/ 261060 h 345025"/>
              <a:gd name="connsiteX172" fmla="*/ 5840266 w 8599091"/>
              <a:gd name="connsiteY172" fmla="*/ 243840 h 345025"/>
              <a:gd name="connsiteX173" fmla="*/ 5859917 w 8599091"/>
              <a:gd name="connsiteY173" fmla="*/ 248292 h 345025"/>
              <a:gd name="connsiteX174" fmla="*/ 5877178 w 8599091"/>
              <a:gd name="connsiteY174" fmla="*/ 260333 h 345025"/>
              <a:gd name="connsiteX175" fmla="*/ 5873476 w 8599091"/>
              <a:gd name="connsiteY175" fmla="*/ 219127 h 345025"/>
              <a:gd name="connsiteX176" fmla="*/ 5970984 w 8599091"/>
              <a:gd name="connsiteY176" fmla="*/ 0 h 345025"/>
              <a:gd name="connsiteX177" fmla="*/ 6068492 w 8599091"/>
              <a:gd name="connsiteY177" fmla="*/ 219127 h 345025"/>
              <a:gd name="connsiteX178" fmla="*/ 6063864 w 8599091"/>
              <a:gd name="connsiteY178" fmla="*/ 270645 h 345025"/>
              <a:gd name="connsiteX179" fmla="*/ 6070190 w 8599091"/>
              <a:gd name="connsiteY179" fmla="*/ 261060 h 345025"/>
              <a:gd name="connsiteX180" fmla="*/ 6108144 w 8599091"/>
              <a:gd name="connsiteY180" fmla="*/ 243840 h 345025"/>
              <a:gd name="connsiteX181" fmla="*/ 6127795 w 8599091"/>
              <a:gd name="connsiteY181" fmla="*/ 248292 h 345025"/>
              <a:gd name="connsiteX182" fmla="*/ 6145056 w 8599091"/>
              <a:gd name="connsiteY182" fmla="*/ 260333 h 345025"/>
              <a:gd name="connsiteX183" fmla="*/ 6141354 w 8599091"/>
              <a:gd name="connsiteY183" fmla="*/ 219127 h 345025"/>
              <a:gd name="connsiteX184" fmla="*/ 6238862 w 8599091"/>
              <a:gd name="connsiteY184" fmla="*/ 0 h 345025"/>
              <a:gd name="connsiteX185" fmla="*/ 6336370 w 8599091"/>
              <a:gd name="connsiteY185" fmla="*/ 219127 h 345025"/>
              <a:gd name="connsiteX186" fmla="*/ 6331742 w 8599091"/>
              <a:gd name="connsiteY186" fmla="*/ 270645 h 345025"/>
              <a:gd name="connsiteX187" fmla="*/ 6338068 w 8599091"/>
              <a:gd name="connsiteY187" fmla="*/ 261060 h 345025"/>
              <a:gd name="connsiteX188" fmla="*/ 6376022 w 8599091"/>
              <a:gd name="connsiteY188" fmla="*/ 243840 h 345025"/>
              <a:gd name="connsiteX189" fmla="*/ 6395673 w 8599091"/>
              <a:gd name="connsiteY189" fmla="*/ 248292 h 345025"/>
              <a:gd name="connsiteX190" fmla="*/ 6412935 w 8599091"/>
              <a:gd name="connsiteY190" fmla="*/ 260334 h 345025"/>
              <a:gd name="connsiteX191" fmla="*/ 6409233 w 8599091"/>
              <a:gd name="connsiteY191" fmla="*/ 219127 h 345025"/>
              <a:gd name="connsiteX192" fmla="*/ 6506741 w 8599091"/>
              <a:gd name="connsiteY192" fmla="*/ 0 h 345025"/>
              <a:gd name="connsiteX193" fmla="*/ 6604249 w 8599091"/>
              <a:gd name="connsiteY193" fmla="*/ 219127 h 345025"/>
              <a:gd name="connsiteX194" fmla="*/ 6599621 w 8599091"/>
              <a:gd name="connsiteY194" fmla="*/ 270645 h 345025"/>
              <a:gd name="connsiteX195" fmla="*/ 6605947 w 8599091"/>
              <a:gd name="connsiteY195" fmla="*/ 261060 h 345025"/>
              <a:gd name="connsiteX196" fmla="*/ 6643901 w 8599091"/>
              <a:gd name="connsiteY196" fmla="*/ 243840 h 345025"/>
              <a:gd name="connsiteX197" fmla="*/ 6663552 w 8599091"/>
              <a:gd name="connsiteY197" fmla="*/ 248292 h 345025"/>
              <a:gd name="connsiteX198" fmla="*/ 6680813 w 8599091"/>
              <a:gd name="connsiteY198" fmla="*/ 260333 h 345025"/>
              <a:gd name="connsiteX199" fmla="*/ 6677111 w 8599091"/>
              <a:gd name="connsiteY199" fmla="*/ 219127 h 345025"/>
              <a:gd name="connsiteX200" fmla="*/ 6774619 w 8599091"/>
              <a:gd name="connsiteY200" fmla="*/ 0 h 345025"/>
              <a:gd name="connsiteX201" fmla="*/ 6872127 w 8599091"/>
              <a:gd name="connsiteY201" fmla="*/ 219127 h 345025"/>
              <a:gd name="connsiteX202" fmla="*/ 6867499 w 8599091"/>
              <a:gd name="connsiteY202" fmla="*/ 270645 h 345025"/>
              <a:gd name="connsiteX203" fmla="*/ 6873825 w 8599091"/>
              <a:gd name="connsiteY203" fmla="*/ 261060 h 345025"/>
              <a:gd name="connsiteX204" fmla="*/ 6911779 w 8599091"/>
              <a:gd name="connsiteY204" fmla="*/ 243840 h 345025"/>
              <a:gd name="connsiteX205" fmla="*/ 6931430 w 8599091"/>
              <a:gd name="connsiteY205" fmla="*/ 248292 h 345025"/>
              <a:gd name="connsiteX206" fmla="*/ 6948691 w 8599091"/>
              <a:gd name="connsiteY206" fmla="*/ 260333 h 345025"/>
              <a:gd name="connsiteX207" fmla="*/ 6944989 w 8599091"/>
              <a:gd name="connsiteY207" fmla="*/ 219127 h 345025"/>
              <a:gd name="connsiteX208" fmla="*/ 7042497 w 8599091"/>
              <a:gd name="connsiteY208" fmla="*/ 0 h 345025"/>
              <a:gd name="connsiteX209" fmla="*/ 7140005 w 8599091"/>
              <a:gd name="connsiteY209" fmla="*/ 219127 h 345025"/>
              <a:gd name="connsiteX210" fmla="*/ 7135377 w 8599091"/>
              <a:gd name="connsiteY210" fmla="*/ 270645 h 345025"/>
              <a:gd name="connsiteX211" fmla="*/ 7141703 w 8599091"/>
              <a:gd name="connsiteY211" fmla="*/ 261060 h 345025"/>
              <a:gd name="connsiteX212" fmla="*/ 7179657 w 8599091"/>
              <a:gd name="connsiteY212" fmla="*/ 243840 h 345025"/>
              <a:gd name="connsiteX213" fmla="*/ 7199308 w 8599091"/>
              <a:gd name="connsiteY213" fmla="*/ 248292 h 345025"/>
              <a:gd name="connsiteX214" fmla="*/ 7216570 w 8599091"/>
              <a:gd name="connsiteY214" fmla="*/ 260334 h 345025"/>
              <a:gd name="connsiteX215" fmla="*/ 7212868 w 8599091"/>
              <a:gd name="connsiteY215" fmla="*/ 219127 h 345025"/>
              <a:gd name="connsiteX216" fmla="*/ 7310376 w 8599091"/>
              <a:gd name="connsiteY216" fmla="*/ 0 h 345025"/>
              <a:gd name="connsiteX217" fmla="*/ 7407884 w 8599091"/>
              <a:gd name="connsiteY217" fmla="*/ 219127 h 345025"/>
              <a:gd name="connsiteX218" fmla="*/ 7403256 w 8599091"/>
              <a:gd name="connsiteY218" fmla="*/ 270645 h 345025"/>
              <a:gd name="connsiteX219" fmla="*/ 7409582 w 8599091"/>
              <a:gd name="connsiteY219" fmla="*/ 261060 h 345025"/>
              <a:gd name="connsiteX220" fmla="*/ 7447536 w 8599091"/>
              <a:gd name="connsiteY220" fmla="*/ 243840 h 345025"/>
              <a:gd name="connsiteX221" fmla="*/ 7467187 w 8599091"/>
              <a:gd name="connsiteY221" fmla="*/ 248292 h 345025"/>
              <a:gd name="connsiteX222" fmla="*/ 7484448 w 8599091"/>
              <a:gd name="connsiteY222" fmla="*/ 260333 h 345025"/>
              <a:gd name="connsiteX223" fmla="*/ 7480746 w 8599091"/>
              <a:gd name="connsiteY223" fmla="*/ 219127 h 345025"/>
              <a:gd name="connsiteX224" fmla="*/ 7578254 w 8599091"/>
              <a:gd name="connsiteY224" fmla="*/ 0 h 345025"/>
              <a:gd name="connsiteX225" fmla="*/ 7675762 w 8599091"/>
              <a:gd name="connsiteY225" fmla="*/ 219127 h 345025"/>
              <a:gd name="connsiteX226" fmla="*/ 7671134 w 8599091"/>
              <a:gd name="connsiteY226" fmla="*/ 270645 h 345025"/>
              <a:gd name="connsiteX227" fmla="*/ 7677460 w 8599091"/>
              <a:gd name="connsiteY227" fmla="*/ 261060 h 345025"/>
              <a:gd name="connsiteX228" fmla="*/ 7715414 w 8599091"/>
              <a:gd name="connsiteY228" fmla="*/ 243840 h 345025"/>
              <a:gd name="connsiteX229" fmla="*/ 7735065 w 8599091"/>
              <a:gd name="connsiteY229" fmla="*/ 248292 h 345025"/>
              <a:gd name="connsiteX230" fmla="*/ 7752326 w 8599091"/>
              <a:gd name="connsiteY230" fmla="*/ 260333 h 345025"/>
              <a:gd name="connsiteX231" fmla="*/ 7748624 w 8599091"/>
              <a:gd name="connsiteY231" fmla="*/ 219127 h 345025"/>
              <a:gd name="connsiteX232" fmla="*/ 7846132 w 8599091"/>
              <a:gd name="connsiteY232" fmla="*/ 0 h 345025"/>
              <a:gd name="connsiteX233" fmla="*/ 7943640 w 8599091"/>
              <a:gd name="connsiteY233" fmla="*/ 219127 h 345025"/>
              <a:gd name="connsiteX234" fmla="*/ 7939012 w 8599091"/>
              <a:gd name="connsiteY234" fmla="*/ 270645 h 345025"/>
              <a:gd name="connsiteX235" fmla="*/ 7945337 w 8599091"/>
              <a:gd name="connsiteY235" fmla="*/ 261060 h 345025"/>
              <a:gd name="connsiteX236" fmla="*/ 7983292 w 8599091"/>
              <a:gd name="connsiteY236" fmla="*/ 243840 h 345025"/>
              <a:gd name="connsiteX237" fmla="*/ 8002943 w 8599091"/>
              <a:gd name="connsiteY237" fmla="*/ 248292 h 345025"/>
              <a:gd name="connsiteX238" fmla="*/ 8020205 w 8599091"/>
              <a:gd name="connsiteY238" fmla="*/ 260334 h 345025"/>
              <a:gd name="connsiteX239" fmla="*/ 8016503 w 8599091"/>
              <a:gd name="connsiteY239" fmla="*/ 219127 h 345025"/>
              <a:gd name="connsiteX240" fmla="*/ 8114011 w 8599091"/>
              <a:gd name="connsiteY240" fmla="*/ 0 h 345025"/>
              <a:gd name="connsiteX241" fmla="*/ 8211519 w 8599091"/>
              <a:gd name="connsiteY241" fmla="*/ 219127 h 345025"/>
              <a:gd name="connsiteX242" fmla="*/ 8206891 w 8599091"/>
              <a:gd name="connsiteY242" fmla="*/ 270645 h 345025"/>
              <a:gd name="connsiteX243" fmla="*/ 8213217 w 8599091"/>
              <a:gd name="connsiteY243" fmla="*/ 261060 h 345025"/>
              <a:gd name="connsiteX244" fmla="*/ 8251171 w 8599091"/>
              <a:gd name="connsiteY244" fmla="*/ 243840 h 345025"/>
              <a:gd name="connsiteX245" fmla="*/ 8270822 w 8599091"/>
              <a:gd name="connsiteY245" fmla="*/ 248292 h 345025"/>
              <a:gd name="connsiteX246" fmla="*/ 8288074 w 8599091"/>
              <a:gd name="connsiteY246" fmla="*/ 260327 h 345025"/>
              <a:gd name="connsiteX247" fmla="*/ 8284373 w 8599091"/>
              <a:gd name="connsiteY247" fmla="*/ 219127 h 345025"/>
              <a:gd name="connsiteX248" fmla="*/ 8381881 w 8599091"/>
              <a:gd name="connsiteY248" fmla="*/ 0 h 345025"/>
              <a:gd name="connsiteX249" fmla="*/ 8479389 w 8599091"/>
              <a:gd name="connsiteY249" fmla="*/ 219127 h 345025"/>
              <a:gd name="connsiteX250" fmla="*/ 8474761 w 8599091"/>
              <a:gd name="connsiteY250" fmla="*/ 270645 h 345025"/>
              <a:gd name="connsiteX251" fmla="*/ 8481086 w 8599091"/>
              <a:gd name="connsiteY251" fmla="*/ 261060 h 345025"/>
              <a:gd name="connsiteX252" fmla="*/ 8519041 w 8599091"/>
              <a:gd name="connsiteY252" fmla="*/ 243840 h 345025"/>
              <a:gd name="connsiteX253" fmla="*/ 8587990 w 8599091"/>
              <a:gd name="connsiteY253" fmla="*/ 308021 h 345025"/>
              <a:gd name="connsiteX254" fmla="*/ 8599091 w 8599091"/>
              <a:gd name="connsiteY254" fmla="*/ 345025 h 345025"/>
              <a:gd name="connsiteX255" fmla="*/ 0 w 8599091"/>
              <a:gd name="connsiteY255" fmla="*/ 345025 h 345025"/>
              <a:gd name="connsiteX256" fmla="*/ 77663 w 8599091"/>
              <a:gd name="connsiteY256" fmla="*/ 0 h 345025"/>
              <a:gd name="connsiteX0" fmla="*/ 0 w 8599091"/>
              <a:gd name="connsiteY0" fmla="*/ 345025 h 436465"/>
              <a:gd name="connsiteX1" fmla="*/ 77663 w 8599091"/>
              <a:gd name="connsiteY1" fmla="*/ 0 h 436465"/>
              <a:gd name="connsiteX2" fmla="*/ 175171 w 8599091"/>
              <a:gd name="connsiteY2" fmla="*/ 219127 h 436465"/>
              <a:gd name="connsiteX3" fmla="*/ 170543 w 8599091"/>
              <a:gd name="connsiteY3" fmla="*/ 270645 h 436465"/>
              <a:gd name="connsiteX4" fmla="*/ 176869 w 8599091"/>
              <a:gd name="connsiteY4" fmla="*/ 261060 h 436465"/>
              <a:gd name="connsiteX5" fmla="*/ 214823 w 8599091"/>
              <a:gd name="connsiteY5" fmla="*/ 243840 h 436465"/>
              <a:gd name="connsiteX6" fmla="*/ 234474 w 8599091"/>
              <a:gd name="connsiteY6" fmla="*/ 248292 h 436465"/>
              <a:gd name="connsiteX7" fmla="*/ 251735 w 8599091"/>
              <a:gd name="connsiteY7" fmla="*/ 260333 h 436465"/>
              <a:gd name="connsiteX8" fmla="*/ 248033 w 8599091"/>
              <a:gd name="connsiteY8" fmla="*/ 219127 h 436465"/>
              <a:gd name="connsiteX9" fmla="*/ 345541 w 8599091"/>
              <a:gd name="connsiteY9" fmla="*/ 0 h 436465"/>
              <a:gd name="connsiteX10" fmla="*/ 443049 w 8599091"/>
              <a:gd name="connsiteY10" fmla="*/ 219127 h 436465"/>
              <a:gd name="connsiteX11" fmla="*/ 438421 w 8599091"/>
              <a:gd name="connsiteY11" fmla="*/ 270645 h 436465"/>
              <a:gd name="connsiteX12" fmla="*/ 444747 w 8599091"/>
              <a:gd name="connsiteY12" fmla="*/ 261060 h 436465"/>
              <a:gd name="connsiteX13" fmla="*/ 482701 w 8599091"/>
              <a:gd name="connsiteY13" fmla="*/ 243840 h 436465"/>
              <a:gd name="connsiteX14" fmla="*/ 502352 w 8599091"/>
              <a:gd name="connsiteY14" fmla="*/ 248292 h 436465"/>
              <a:gd name="connsiteX15" fmla="*/ 519614 w 8599091"/>
              <a:gd name="connsiteY15" fmla="*/ 260334 h 436465"/>
              <a:gd name="connsiteX16" fmla="*/ 515912 w 8599091"/>
              <a:gd name="connsiteY16" fmla="*/ 219127 h 436465"/>
              <a:gd name="connsiteX17" fmla="*/ 613420 w 8599091"/>
              <a:gd name="connsiteY17" fmla="*/ 0 h 436465"/>
              <a:gd name="connsiteX18" fmla="*/ 710928 w 8599091"/>
              <a:gd name="connsiteY18" fmla="*/ 219127 h 436465"/>
              <a:gd name="connsiteX19" fmla="*/ 706300 w 8599091"/>
              <a:gd name="connsiteY19" fmla="*/ 270645 h 436465"/>
              <a:gd name="connsiteX20" fmla="*/ 712626 w 8599091"/>
              <a:gd name="connsiteY20" fmla="*/ 261060 h 436465"/>
              <a:gd name="connsiteX21" fmla="*/ 750580 w 8599091"/>
              <a:gd name="connsiteY21" fmla="*/ 243840 h 436465"/>
              <a:gd name="connsiteX22" fmla="*/ 770231 w 8599091"/>
              <a:gd name="connsiteY22" fmla="*/ 248292 h 436465"/>
              <a:gd name="connsiteX23" fmla="*/ 787492 w 8599091"/>
              <a:gd name="connsiteY23" fmla="*/ 260333 h 436465"/>
              <a:gd name="connsiteX24" fmla="*/ 783790 w 8599091"/>
              <a:gd name="connsiteY24" fmla="*/ 219127 h 436465"/>
              <a:gd name="connsiteX25" fmla="*/ 881298 w 8599091"/>
              <a:gd name="connsiteY25" fmla="*/ 0 h 436465"/>
              <a:gd name="connsiteX26" fmla="*/ 978806 w 8599091"/>
              <a:gd name="connsiteY26" fmla="*/ 219127 h 436465"/>
              <a:gd name="connsiteX27" fmla="*/ 974178 w 8599091"/>
              <a:gd name="connsiteY27" fmla="*/ 270645 h 436465"/>
              <a:gd name="connsiteX28" fmla="*/ 980504 w 8599091"/>
              <a:gd name="connsiteY28" fmla="*/ 261060 h 436465"/>
              <a:gd name="connsiteX29" fmla="*/ 1018458 w 8599091"/>
              <a:gd name="connsiteY29" fmla="*/ 243840 h 436465"/>
              <a:gd name="connsiteX30" fmla="*/ 1038109 w 8599091"/>
              <a:gd name="connsiteY30" fmla="*/ 248292 h 436465"/>
              <a:gd name="connsiteX31" fmla="*/ 1055370 w 8599091"/>
              <a:gd name="connsiteY31" fmla="*/ 260333 h 436465"/>
              <a:gd name="connsiteX32" fmla="*/ 1051668 w 8599091"/>
              <a:gd name="connsiteY32" fmla="*/ 219127 h 436465"/>
              <a:gd name="connsiteX33" fmla="*/ 1149176 w 8599091"/>
              <a:gd name="connsiteY33" fmla="*/ 0 h 436465"/>
              <a:gd name="connsiteX34" fmla="*/ 1246684 w 8599091"/>
              <a:gd name="connsiteY34" fmla="*/ 219127 h 436465"/>
              <a:gd name="connsiteX35" fmla="*/ 1242056 w 8599091"/>
              <a:gd name="connsiteY35" fmla="*/ 270645 h 436465"/>
              <a:gd name="connsiteX36" fmla="*/ 1248382 w 8599091"/>
              <a:gd name="connsiteY36" fmla="*/ 261060 h 436465"/>
              <a:gd name="connsiteX37" fmla="*/ 1286336 w 8599091"/>
              <a:gd name="connsiteY37" fmla="*/ 243840 h 436465"/>
              <a:gd name="connsiteX38" fmla="*/ 1305987 w 8599091"/>
              <a:gd name="connsiteY38" fmla="*/ 248292 h 436465"/>
              <a:gd name="connsiteX39" fmla="*/ 1323249 w 8599091"/>
              <a:gd name="connsiteY39" fmla="*/ 260334 h 436465"/>
              <a:gd name="connsiteX40" fmla="*/ 1319547 w 8599091"/>
              <a:gd name="connsiteY40" fmla="*/ 219127 h 436465"/>
              <a:gd name="connsiteX41" fmla="*/ 1417054 w 8599091"/>
              <a:gd name="connsiteY41" fmla="*/ 0 h 436465"/>
              <a:gd name="connsiteX42" fmla="*/ 1514562 w 8599091"/>
              <a:gd name="connsiteY42" fmla="*/ 219127 h 436465"/>
              <a:gd name="connsiteX43" fmla="*/ 1509934 w 8599091"/>
              <a:gd name="connsiteY43" fmla="*/ 270645 h 436465"/>
              <a:gd name="connsiteX44" fmla="*/ 1516260 w 8599091"/>
              <a:gd name="connsiteY44" fmla="*/ 261060 h 436465"/>
              <a:gd name="connsiteX45" fmla="*/ 1554214 w 8599091"/>
              <a:gd name="connsiteY45" fmla="*/ 243840 h 436465"/>
              <a:gd name="connsiteX46" fmla="*/ 1573865 w 8599091"/>
              <a:gd name="connsiteY46" fmla="*/ 248292 h 436465"/>
              <a:gd name="connsiteX47" fmla="*/ 1591126 w 8599091"/>
              <a:gd name="connsiteY47" fmla="*/ 260333 h 436465"/>
              <a:gd name="connsiteX48" fmla="*/ 1587424 w 8599091"/>
              <a:gd name="connsiteY48" fmla="*/ 219127 h 436465"/>
              <a:gd name="connsiteX49" fmla="*/ 1684931 w 8599091"/>
              <a:gd name="connsiteY49" fmla="*/ 0 h 436465"/>
              <a:gd name="connsiteX50" fmla="*/ 1782440 w 8599091"/>
              <a:gd name="connsiteY50" fmla="*/ 219127 h 436465"/>
              <a:gd name="connsiteX51" fmla="*/ 1777812 w 8599091"/>
              <a:gd name="connsiteY51" fmla="*/ 270644 h 436465"/>
              <a:gd name="connsiteX52" fmla="*/ 1784137 w 8599091"/>
              <a:gd name="connsiteY52" fmla="*/ 261060 h 436465"/>
              <a:gd name="connsiteX53" fmla="*/ 1822091 w 8599091"/>
              <a:gd name="connsiteY53" fmla="*/ 243840 h 436465"/>
              <a:gd name="connsiteX54" fmla="*/ 1841743 w 8599091"/>
              <a:gd name="connsiteY54" fmla="*/ 248292 h 436465"/>
              <a:gd name="connsiteX55" fmla="*/ 1859004 w 8599091"/>
              <a:gd name="connsiteY55" fmla="*/ 260333 h 436465"/>
              <a:gd name="connsiteX56" fmla="*/ 1855302 w 8599091"/>
              <a:gd name="connsiteY56" fmla="*/ 219127 h 436465"/>
              <a:gd name="connsiteX57" fmla="*/ 1952810 w 8599091"/>
              <a:gd name="connsiteY57" fmla="*/ 0 h 436465"/>
              <a:gd name="connsiteX58" fmla="*/ 2050318 w 8599091"/>
              <a:gd name="connsiteY58" fmla="*/ 219127 h 436465"/>
              <a:gd name="connsiteX59" fmla="*/ 2045690 w 8599091"/>
              <a:gd name="connsiteY59" fmla="*/ 270645 h 436465"/>
              <a:gd name="connsiteX60" fmla="*/ 2052016 w 8599091"/>
              <a:gd name="connsiteY60" fmla="*/ 261060 h 436465"/>
              <a:gd name="connsiteX61" fmla="*/ 2089970 w 8599091"/>
              <a:gd name="connsiteY61" fmla="*/ 243840 h 436465"/>
              <a:gd name="connsiteX62" fmla="*/ 2109621 w 8599091"/>
              <a:gd name="connsiteY62" fmla="*/ 248292 h 436465"/>
              <a:gd name="connsiteX63" fmla="*/ 2126883 w 8599091"/>
              <a:gd name="connsiteY63" fmla="*/ 260334 h 436465"/>
              <a:gd name="connsiteX64" fmla="*/ 2123181 w 8599091"/>
              <a:gd name="connsiteY64" fmla="*/ 219127 h 436465"/>
              <a:gd name="connsiteX65" fmla="*/ 2220689 w 8599091"/>
              <a:gd name="connsiteY65" fmla="*/ 0 h 436465"/>
              <a:gd name="connsiteX66" fmla="*/ 2318196 w 8599091"/>
              <a:gd name="connsiteY66" fmla="*/ 219127 h 436465"/>
              <a:gd name="connsiteX67" fmla="*/ 2313568 w 8599091"/>
              <a:gd name="connsiteY67" fmla="*/ 270646 h 436465"/>
              <a:gd name="connsiteX68" fmla="*/ 2319895 w 8599091"/>
              <a:gd name="connsiteY68" fmla="*/ 261060 h 436465"/>
              <a:gd name="connsiteX69" fmla="*/ 2357849 w 8599091"/>
              <a:gd name="connsiteY69" fmla="*/ 243840 h 436465"/>
              <a:gd name="connsiteX70" fmla="*/ 2377500 w 8599091"/>
              <a:gd name="connsiteY70" fmla="*/ 248292 h 436465"/>
              <a:gd name="connsiteX71" fmla="*/ 2394761 w 8599091"/>
              <a:gd name="connsiteY71" fmla="*/ 260333 h 436465"/>
              <a:gd name="connsiteX72" fmla="*/ 2391059 w 8599091"/>
              <a:gd name="connsiteY72" fmla="*/ 219127 h 436465"/>
              <a:gd name="connsiteX73" fmla="*/ 2488567 w 8599091"/>
              <a:gd name="connsiteY73" fmla="*/ 0 h 436465"/>
              <a:gd name="connsiteX74" fmla="*/ 2586076 w 8599091"/>
              <a:gd name="connsiteY74" fmla="*/ 219127 h 436465"/>
              <a:gd name="connsiteX75" fmla="*/ 2581448 w 8599091"/>
              <a:gd name="connsiteY75" fmla="*/ 270643 h 436465"/>
              <a:gd name="connsiteX76" fmla="*/ 2587773 w 8599091"/>
              <a:gd name="connsiteY76" fmla="*/ 261060 h 436465"/>
              <a:gd name="connsiteX77" fmla="*/ 2625727 w 8599091"/>
              <a:gd name="connsiteY77" fmla="*/ 243840 h 436465"/>
              <a:gd name="connsiteX78" fmla="*/ 2645378 w 8599091"/>
              <a:gd name="connsiteY78" fmla="*/ 248292 h 436465"/>
              <a:gd name="connsiteX79" fmla="*/ 2662639 w 8599091"/>
              <a:gd name="connsiteY79" fmla="*/ 260333 h 436465"/>
              <a:gd name="connsiteX80" fmla="*/ 2658937 w 8599091"/>
              <a:gd name="connsiteY80" fmla="*/ 219127 h 436465"/>
              <a:gd name="connsiteX81" fmla="*/ 2756446 w 8599091"/>
              <a:gd name="connsiteY81" fmla="*/ 0 h 436465"/>
              <a:gd name="connsiteX82" fmla="*/ 2853953 w 8599091"/>
              <a:gd name="connsiteY82" fmla="*/ 219127 h 436465"/>
              <a:gd name="connsiteX83" fmla="*/ 2849325 w 8599091"/>
              <a:gd name="connsiteY83" fmla="*/ 270646 h 436465"/>
              <a:gd name="connsiteX84" fmla="*/ 2855651 w 8599091"/>
              <a:gd name="connsiteY84" fmla="*/ 261060 h 436465"/>
              <a:gd name="connsiteX85" fmla="*/ 2893606 w 8599091"/>
              <a:gd name="connsiteY85" fmla="*/ 243840 h 436465"/>
              <a:gd name="connsiteX86" fmla="*/ 2913257 w 8599091"/>
              <a:gd name="connsiteY86" fmla="*/ 248292 h 436465"/>
              <a:gd name="connsiteX87" fmla="*/ 2930518 w 8599091"/>
              <a:gd name="connsiteY87" fmla="*/ 260334 h 436465"/>
              <a:gd name="connsiteX88" fmla="*/ 2926816 w 8599091"/>
              <a:gd name="connsiteY88" fmla="*/ 219127 h 436465"/>
              <a:gd name="connsiteX89" fmla="*/ 3024324 w 8599091"/>
              <a:gd name="connsiteY89" fmla="*/ 0 h 436465"/>
              <a:gd name="connsiteX90" fmla="*/ 3121832 w 8599091"/>
              <a:gd name="connsiteY90" fmla="*/ 219127 h 436465"/>
              <a:gd name="connsiteX91" fmla="*/ 3117204 w 8599091"/>
              <a:gd name="connsiteY91" fmla="*/ 270645 h 436465"/>
              <a:gd name="connsiteX92" fmla="*/ 3123530 w 8599091"/>
              <a:gd name="connsiteY92" fmla="*/ 261060 h 436465"/>
              <a:gd name="connsiteX93" fmla="*/ 3161484 w 8599091"/>
              <a:gd name="connsiteY93" fmla="*/ 243840 h 436465"/>
              <a:gd name="connsiteX94" fmla="*/ 3181135 w 8599091"/>
              <a:gd name="connsiteY94" fmla="*/ 248292 h 436465"/>
              <a:gd name="connsiteX95" fmla="*/ 3198396 w 8599091"/>
              <a:gd name="connsiteY95" fmla="*/ 260333 h 436465"/>
              <a:gd name="connsiteX96" fmla="*/ 3194694 w 8599091"/>
              <a:gd name="connsiteY96" fmla="*/ 219127 h 436465"/>
              <a:gd name="connsiteX97" fmla="*/ 3292202 w 8599091"/>
              <a:gd name="connsiteY97" fmla="*/ 0 h 436465"/>
              <a:gd name="connsiteX98" fmla="*/ 3389710 w 8599091"/>
              <a:gd name="connsiteY98" fmla="*/ 219127 h 436465"/>
              <a:gd name="connsiteX99" fmla="*/ 3385082 w 8599091"/>
              <a:gd name="connsiteY99" fmla="*/ 270645 h 436465"/>
              <a:gd name="connsiteX100" fmla="*/ 3391408 w 8599091"/>
              <a:gd name="connsiteY100" fmla="*/ 261060 h 436465"/>
              <a:gd name="connsiteX101" fmla="*/ 3429362 w 8599091"/>
              <a:gd name="connsiteY101" fmla="*/ 243840 h 436465"/>
              <a:gd name="connsiteX102" fmla="*/ 3449013 w 8599091"/>
              <a:gd name="connsiteY102" fmla="*/ 248292 h 436465"/>
              <a:gd name="connsiteX103" fmla="*/ 3466273 w 8599091"/>
              <a:gd name="connsiteY103" fmla="*/ 260332 h 436465"/>
              <a:gd name="connsiteX104" fmla="*/ 3462571 w 8599091"/>
              <a:gd name="connsiteY104" fmla="*/ 219127 h 436465"/>
              <a:gd name="connsiteX105" fmla="*/ 3560079 w 8599091"/>
              <a:gd name="connsiteY105" fmla="*/ 0 h 436465"/>
              <a:gd name="connsiteX106" fmla="*/ 3657587 w 8599091"/>
              <a:gd name="connsiteY106" fmla="*/ 219127 h 436465"/>
              <a:gd name="connsiteX107" fmla="*/ 3652959 w 8599091"/>
              <a:gd name="connsiteY107" fmla="*/ 270645 h 436465"/>
              <a:gd name="connsiteX108" fmla="*/ 3659285 w 8599091"/>
              <a:gd name="connsiteY108" fmla="*/ 261060 h 436465"/>
              <a:gd name="connsiteX109" fmla="*/ 3697239 w 8599091"/>
              <a:gd name="connsiteY109" fmla="*/ 243840 h 436465"/>
              <a:gd name="connsiteX110" fmla="*/ 3716891 w 8599091"/>
              <a:gd name="connsiteY110" fmla="*/ 248292 h 436465"/>
              <a:gd name="connsiteX111" fmla="*/ 3734151 w 8599091"/>
              <a:gd name="connsiteY111" fmla="*/ 260333 h 436465"/>
              <a:gd name="connsiteX112" fmla="*/ 3730449 w 8599091"/>
              <a:gd name="connsiteY112" fmla="*/ 219127 h 436465"/>
              <a:gd name="connsiteX113" fmla="*/ 3827957 w 8599091"/>
              <a:gd name="connsiteY113" fmla="*/ 0 h 436465"/>
              <a:gd name="connsiteX114" fmla="*/ 3925465 w 8599091"/>
              <a:gd name="connsiteY114" fmla="*/ 219127 h 436465"/>
              <a:gd name="connsiteX115" fmla="*/ 3920837 w 8599091"/>
              <a:gd name="connsiteY115" fmla="*/ 270645 h 436465"/>
              <a:gd name="connsiteX116" fmla="*/ 3927163 w 8599091"/>
              <a:gd name="connsiteY116" fmla="*/ 261060 h 436465"/>
              <a:gd name="connsiteX117" fmla="*/ 3965117 w 8599091"/>
              <a:gd name="connsiteY117" fmla="*/ 243840 h 436465"/>
              <a:gd name="connsiteX118" fmla="*/ 3984769 w 8599091"/>
              <a:gd name="connsiteY118" fmla="*/ 248292 h 436465"/>
              <a:gd name="connsiteX119" fmla="*/ 4002030 w 8599091"/>
              <a:gd name="connsiteY119" fmla="*/ 260334 h 436465"/>
              <a:gd name="connsiteX120" fmla="*/ 3998328 w 8599091"/>
              <a:gd name="connsiteY120" fmla="*/ 219127 h 436465"/>
              <a:gd name="connsiteX121" fmla="*/ 4095836 w 8599091"/>
              <a:gd name="connsiteY121" fmla="*/ 0 h 436465"/>
              <a:gd name="connsiteX122" fmla="*/ 4193344 w 8599091"/>
              <a:gd name="connsiteY122" fmla="*/ 219127 h 436465"/>
              <a:gd name="connsiteX123" fmla="*/ 4188716 w 8599091"/>
              <a:gd name="connsiteY123" fmla="*/ 270645 h 436465"/>
              <a:gd name="connsiteX124" fmla="*/ 4195042 w 8599091"/>
              <a:gd name="connsiteY124" fmla="*/ 261060 h 436465"/>
              <a:gd name="connsiteX125" fmla="*/ 4232996 w 8599091"/>
              <a:gd name="connsiteY125" fmla="*/ 243840 h 436465"/>
              <a:gd name="connsiteX126" fmla="*/ 4252648 w 8599091"/>
              <a:gd name="connsiteY126" fmla="*/ 248292 h 436465"/>
              <a:gd name="connsiteX127" fmla="*/ 4269908 w 8599091"/>
              <a:gd name="connsiteY127" fmla="*/ 260333 h 436465"/>
              <a:gd name="connsiteX128" fmla="*/ 4266206 w 8599091"/>
              <a:gd name="connsiteY128" fmla="*/ 219127 h 436465"/>
              <a:gd name="connsiteX129" fmla="*/ 4363714 w 8599091"/>
              <a:gd name="connsiteY129" fmla="*/ 0 h 436465"/>
              <a:gd name="connsiteX130" fmla="*/ 4461222 w 8599091"/>
              <a:gd name="connsiteY130" fmla="*/ 219127 h 436465"/>
              <a:gd name="connsiteX131" fmla="*/ 4456594 w 8599091"/>
              <a:gd name="connsiteY131" fmla="*/ 270645 h 436465"/>
              <a:gd name="connsiteX132" fmla="*/ 4462920 w 8599091"/>
              <a:gd name="connsiteY132" fmla="*/ 261060 h 436465"/>
              <a:gd name="connsiteX133" fmla="*/ 4500874 w 8599091"/>
              <a:gd name="connsiteY133" fmla="*/ 243840 h 436465"/>
              <a:gd name="connsiteX134" fmla="*/ 4520525 w 8599091"/>
              <a:gd name="connsiteY134" fmla="*/ 248292 h 436465"/>
              <a:gd name="connsiteX135" fmla="*/ 4537786 w 8599091"/>
              <a:gd name="connsiteY135" fmla="*/ 260333 h 436465"/>
              <a:gd name="connsiteX136" fmla="*/ 4534084 w 8599091"/>
              <a:gd name="connsiteY136" fmla="*/ 219127 h 436465"/>
              <a:gd name="connsiteX137" fmla="*/ 4631592 w 8599091"/>
              <a:gd name="connsiteY137" fmla="*/ 0 h 436465"/>
              <a:gd name="connsiteX138" fmla="*/ 4729100 w 8599091"/>
              <a:gd name="connsiteY138" fmla="*/ 219127 h 436465"/>
              <a:gd name="connsiteX139" fmla="*/ 4724472 w 8599091"/>
              <a:gd name="connsiteY139" fmla="*/ 270645 h 436465"/>
              <a:gd name="connsiteX140" fmla="*/ 4730798 w 8599091"/>
              <a:gd name="connsiteY140" fmla="*/ 261060 h 436465"/>
              <a:gd name="connsiteX141" fmla="*/ 4768752 w 8599091"/>
              <a:gd name="connsiteY141" fmla="*/ 243840 h 436465"/>
              <a:gd name="connsiteX142" fmla="*/ 4788403 w 8599091"/>
              <a:gd name="connsiteY142" fmla="*/ 248292 h 436465"/>
              <a:gd name="connsiteX143" fmla="*/ 4805665 w 8599091"/>
              <a:gd name="connsiteY143" fmla="*/ 260334 h 436465"/>
              <a:gd name="connsiteX144" fmla="*/ 4801963 w 8599091"/>
              <a:gd name="connsiteY144" fmla="*/ 219127 h 436465"/>
              <a:gd name="connsiteX145" fmla="*/ 4899471 w 8599091"/>
              <a:gd name="connsiteY145" fmla="*/ 0 h 436465"/>
              <a:gd name="connsiteX146" fmla="*/ 4996979 w 8599091"/>
              <a:gd name="connsiteY146" fmla="*/ 219127 h 436465"/>
              <a:gd name="connsiteX147" fmla="*/ 4992351 w 8599091"/>
              <a:gd name="connsiteY147" fmla="*/ 270645 h 436465"/>
              <a:gd name="connsiteX148" fmla="*/ 4998677 w 8599091"/>
              <a:gd name="connsiteY148" fmla="*/ 261060 h 436465"/>
              <a:gd name="connsiteX149" fmla="*/ 5036631 w 8599091"/>
              <a:gd name="connsiteY149" fmla="*/ 243840 h 436465"/>
              <a:gd name="connsiteX150" fmla="*/ 5056282 w 8599091"/>
              <a:gd name="connsiteY150" fmla="*/ 248292 h 436465"/>
              <a:gd name="connsiteX151" fmla="*/ 5073543 w 8599091"/>
              <a:gd name="connsiteY151" fmla="*/ 260333 h 436465"/>
              <a:gd name="connsiteX152" fmla="*/ 5069841 w 8599091"/>
              <a:gd name="connsiteY152" fmla="*/ 219127 h 436465"/>
              <a:gd name="connsiteX153" fmla="*/ 5167349 w 8599091"/>
              <a:gd name="connsiteY153" fmla="*/ 0 h 436465"/>
              <a:gd name="connsiteX154" fmla="*/ 5264857 w 8599091"/>
              <a:gd name="connsiteY154" fmla="*/ 219127 h 436465"/>
              <a:gd name="connsiteX155" fmla="*/ 5260229 w 8599091"/>
              <a:gd name="connsiteY155" fmla="*/ 270645 h 436465"/>
              <a:gd name="connsiteX156" fmla="*/ 5266555 w 8599091"/>
              <a:gd name="connsiteY156" fmla="*/ 261060 h 436465"/>
              <a:gd name="connsiteX157" fmla="*/ 5304509 w 8599091"/>
              <a:gd name="connsiteY157" fmla="*/ 243840 h 436465"/>
              <a:gd name="connsiteX158" fmla="*/ 5324160 w 8599091"/>
              <a:gd name="connsiteY158" fmla="*/ 248292 h 436465"/>
              <a:gd name="connsiteX159" fmla="*/ 5341421 w 8599091"/>
              <a:gd name="connsiteY159" fmla="*/ 260333 h 436465"/>
              <a:gd name="connsiteX160" fmla="*/ 5337719 w 8599091"/>
              <a:gd name="connsiteY160" fmla="*/ 219127 h 436465"/>
              <a:gd name="connsiteX161" fmla="*/ 5435227 w 8599091"/>
              <a:gd name="connsiteY161" fmla="*/ 0 h 436465"/>
              <a:gd name="connsiteX162" fmla="*/ 5532735 w 8599091"/>
              <a:gd name="connsiteY162" fmla="*/ 219127 h 436465"/>
              <a:gd name="connsiteX163" fmla="*/ 5528107 w 8599091"/>
              <a:gd name="connsiteY163" fmla="*/ 270645 h 436465"/>
              <a:gd name="connsiteX164" fmla="*/ 5534433 w 8599091"/>
              <a:gd name="connsiteY164" fmla="*/ 261060 h 436465"/>
              <a:gd name="connsiteX165" fmla="*/ 5572387 w 8599091"/>
              <a:gd name="connsiteY165" fmla="*/ 243840 h 436465"/>
              <a:gd name="connsiteX166" fmla="*/ 5592038 w 8599091"/>
              <a:gd name="connsiteY166" fmla="*/ 248292 h 436465"/>
              <a:gd name="connsiteX167" fmla="*/ 5609300 w 8599091"/>
              <a:gd name="connsiteY167" fmla="*/ 260334 h 436465"/>
              <a:gd name="connsiteX168" fmla="*/ 5605598 w 8599091"/>
              <a:gd name="connsiteY168" fmla="*/ 219127 h 436465"/>
              <a:gd name="connsiteX169" fmla="*/ 5703106 w 8599091"/>
              <a:gd name="connsiteY169" fmla="*/ 0 h 436465"/>
              <a:gd name="connsiteX170" fmla="*/ 5800614 w 8599091"/>
              <a:gd name="connsiteY170" fmla="*/ 219127 h 436465"/>
              <a:gd name="connsiteX171" fmla="*/ 5795986 w 8599091"/>
              <a:gd name="connsiteY171" fmla="*/ 270645 h 436465"/>
              <a:gd name="connsiteX172" fmla="*/ 5802312 w 8599091"/>
              <a:gd name="connsiteY172" fmla="*/ 261060 h 436465"/>
              <a:gd name="connsiteX173" fmla="*/ 5840266 w 8599091"/>
              <a:gd name="connsiteY173" fmla="*/ 243840 h 436465"/>
              <a:gd name="connsiteX174" fmla="*/ 5859917 w 8599091"/>
              <a:gd name="connsiteY174" fmla="*/ 248292 h 436465"/>
              <a:gd name="connsiteX175" fmla="*/ 5877178 w 8599091"/>
              <a:gd name="connsiteY175" fmla="*/ 260333 h 436465"/>
              <a:gd name="connsiteX176" fmla="*/ 5873476 w 8599091"/>
              <a:gd name="connsiteY176" fmla="*/ 219127 h 436465"/>
              <a:gd name="connsiteX177" fmla="*/ 5970984 w 8599091"/>
              <a:gd name="connsiteY177" fmla="*/ 0 h 436465"/>
              <a:gd name="connsiteX178" fmla="*/ 6068492 w 8599091"/>
              <a:gd name="connsiteY178" fmla="*/ 219127 h 436465"/>
              <a:gd name="connsiteX179" fmla="*/ 6063864 w 8599091"/>
              <a:gd name="connsiteY179" fmla="*/ 270645 h 436465"/>
              <a:gd name="connsiteX180" fmla="*/ 6070190 w 8599091"/>
              <a:gd name="connsiteY180" fmla="*/ 261060 h 436465"/>
              <a:gd name="connsiteX181" fmla="*/ 6108144 w 8599091"/>
              <a:gd name="connsiteY181" fmla="*/ 243840 h 436465"/>
              <a:gd name="connsiteX182" fmla="*/ 6127795 w 8599091"/>
              <a:gd name="connsiteY182" fmla="*/ 248292 h 436465"/>
              <a:gd name="connsiteX183" fmla="*/ 6145056 w 8599091"/>
              <a:gd name="connsiteY183" fmla="*/ 260333 h 436465"/>
              <a:gd name="connsiteX184" fmla="*/ 6141354 w 8599091"/>
              <a:gd name="connsiteY184" fmla="*/ 219127 h 436465"/>
              <a:gd name="connsiteX185" fmla="*/ 6238862 w 8599091"/>
              <a:gd name="connsiteY185" fmla="*/ 0 h 436465"/>
              <a:gd name="connsiteX186" fmla="*/ 6336370 w 8599091"/>
              <a:gd name="connsiteY186" fmla="*/ 219127 h 436465"/>
              <a:gd name="connsiteX187" fmla="*/ 6331742 w 8599091"/>
              <a:gd name="connsiteY187" fmla="*/ 270645 h 436465"/>
              <a:gd name="connsiteX188" fmla="*/ 6338068 w 8599091"/>
              <a:gd name="connsiteY188" fmla="*/ 261060 h 436465"/>
              <a:gd name="connsiteX189" fmla="*/ 6376022 w 8599091"/>
              <a:gd name="connsiteY189" fmla="*/ 243840 h 436465"/>
              <a:gd name="connsiteX190" fmla="*/ 6395673 w 8599091"/>
              <a:gd name="connsiteY190" fmla="*/ 248292 h 436465"/>
              <a:gd name="connsiteX191" fmla="*/ 6412935 w 8599091"/>
              <a:gd name="connsiteY191" fmla="*/ 260334 h 436465"/>
              <a:gd name="connsiteX192" fmla="*/ 6409233 w 8599091"/>
              <a:gd name="connsiteY192" fmla="*/ 219127 h 436465"/>
              <a:gd name="connsiteX193" fmla="*/ 6506741 w 8599091"/>
              <a:gd name="connsiteY193" fmla="*/ 0 h 436465"/>
              <a:gd name="connsiteX194" fmla="*/ 6604249 w 8599091"/>
              <a:gd name="connsiteY194" fmla="*/ 219127 h 436465"/>
              <a:gd name="connsiteX195" fmla="*/ 6599621 w 8599091"/>
              <a:gd name="connsiteY195" fmla="*/ 270645 h 436465"/>
              <a:gd name="connsiteX196" fmla="*/ 6605947 w 8599091"/>
              <a:gd name="connsiteY196" fmla="*/ 261060 h 436465"/>
              <a:gd name="connsiteX197" fmla="*/ 6643901 w 8599091"/>
              <a:gd name="connsiteY197" fmla="*/ 243840 h 436465"/>
              <a:gd name="connsiteX198" fmla="*/ 6663552 w 8599091"/>
              <a:gd name="connsiteY198" fmla="*/ 248292 h 436465"/>
              <a:gd name="connsiteX199" fmla="*/ 6680813 w 8599091"/>
              <a:gd name="connsiteY199" fmla="*/ 260333 h 436465"/>
              <a:gd name="connsiteX200" fmla="*/ 6677111 w 8599091"/>
              <a:gd name="connsiteY200" fmla="*/ 219127 h 436465"/>
              <a:gd name="connsiteX201" fmla="*/ 6774619 w 8599091"/>
              <a:gd name="connsiteY201" fmla="*/ 0 h 436465"/>
              <a:gd name="connsiteX202" fmla="*/ 6872127 w 8599091"/>
              <a:gd name="connsiteY202" fmla="*/ 219127 h 436465"/>
              <a:gd name="connsiteX203" fmla="*/ 6867499 w 8599091"/>
              <a:gd name="connsiteY203" fmla="*/ 270645 h 436465"/>
              <a:gd name="connsiteX204" fmla="*/ 6873825 w 8599091"/>
              <a:gd name="connsiteY204" fmla="*/ 261060 h 436465"/>
              <a:gd name="connsiteX205" fmla="*/ 6911779 w 8599091"/>
              <a:gd name="connsiteY205" fmla="*/ 243840 h 436465"/>
              <a:gd name="connsiteX206" fmla="*/ 6931430 w 8599091"/>
              <a:gd name="connsiteY206" fmla="*/ 248292 h 436465"/>
              <a:gd name="connsiteX207" fmla="*/ 6948691 w 8599091"/>
              <a:gd name="connsiteY207" fmla="*/ 260333 h 436465"/>
              <a:gd name="connsiteX208" fmla="*/ 6944989 w 8599091"/>
              <a:gd name="connsiteY208" fmla="*/ 219127 h 436465"/>
              <a:gd name="connsiteX209" fmla="*/ 7042497 w 8599091"/>
              <a:gd name="connsiteY209" fmla="*/ 0 h 436465"/>
              <a:gd name="connsiteX210" fmla="*/ 7140005 w 8599091"/>
              <a:gd name="connsiteY210" fmla="*/ 219127 h 436465"/>
              <a:gd name="connsiteX211" fmla="*/ 7135377 w 8599091"/>
              <a:gd name="connsiteY211" fmla="*/ 270645 h 436465"/>
              <a:gd name="connsiteX212" fmla="*/ 7141703 w 8599091"/>
              <a:gd name="connsiteY212" fmla="*/ 261060 h 436465"/>
              <a:gd name="connsiteX213" fmla="*/ 7179657 w 8599091"/>
              <a:gd name="connsiteY213" fmla="*/ 243840 h 436465"/>
              <a:gd name="connsiteX214" fmla="*/ 7199308 w 8599091"/>
              <a:gd name="connsiteY214" fmla="*/ 248292 h 436465"/>
              <a:gd name="connsiteX215" fmla="*/ 7216570 w 8599091"/>
              <a:gd name="connsiteY215" fmla="*/ 260334 h 436465"/>
              <a:gd name="connsiteX216" fmla="*/ 7212868 w 8599091"/>
              <a:gd name="connsiteY216" fmla="*/ 219127 h 436465"/>
              <a:gd name="connsiteX217" fmla="*/ 7310376 w 8599091"/>
              <a:gd name="connsiteY217" fmla="*/ 0 h 436465"/>
              <a:gd name="connsiteX218" fmla="*/ 7407884 w 8599091"/>
              <a:gd name="connsiteY218" fmla="*/ 219127 h 436465"/>
              <a:gd name="connsiteX219" fmla="*/ 7403256 w 8599091"/>
              <a:gd name="connsiteY219" fmla="*/ 270645 h 436465"/>
              <a:gd name="connsiteX220" fmla="*/ 7409582 w 8599091"/>
              <a:gd name="connsiteY220" fmla="*/ 261060 h 436465"/>
              <a:gd name="connsiteX221" fmla="*/ 7447536 w 8599091"/>
              <a:gd name="connsiteY221" fmla="*/ 243840 h 436465"/>
              <a:gd name="connsiteX222" fmla="*/ 7467187 w 8599091"/>
              <a:gd name="connsiteY222" fmla="*/ 248292 h 436465"/>
              <a:gd name="connsiteX223" fmla="*/ 7484448 w 8599091"/>
              <a:gd name="connsiteY223" fmla="*/ 260333 h 436465"/>
              <a:gd name="connsiteX224" fmla="*/ 7480746 w 8599091"/>
              <a:gd name="connsiteY224" fmla="*/ 219127 h 436465"/>
              <a:gd name="connsiteX225" fmla="*/ 7578254 w 8599091"/>
              <a:gd name="connsiteY225" fmla="*/ 0 h 436465"/>
              <a:gd name="connsiteX226" fmla="*/ 7675762 w 8599091"/>
              <a:gd name="connsiteY226" fmla="*/ 219127 h 436465"/>
              <a:gd name="connsiteX227" fmla="*/ 7671134 w 8599091"/>
              <a:gd name="connsiteY227" fmla="*/ 270645 h 436465"/>
              <a:gd name="connsiteX228" fmla="*/ 7677460 w 8599091"/>
              <a:gd name="connsiteY228" fmla="*/ 261060 h 436465"/>
              <a:gd name="connsiteX229" fmla="*/ 7715414 w 8599091"/>
              <a:gd name="connsiteY229" fmla="*/ 243840 h 436465"/>
              <a:gd name="connsiteX230" fmla="*/ 7735065 w 8599091"/>
              <a:gd name="connsiteY230" fmla="*/ 248292 h 436465"/>
              <a:gd name="connsiteX231" fmla="*/ 7752326 w 8599091"/>
              <a:gd name="connsiteY231" fmla="*/ 260333 h 436465"/>
              <a:gd name="connsiteX232" fmla="*/ 7748624 w 8599091"/>
              <a:gd name="connsiteY232" fmla="*/ 219127 h 436465"/>
              <a:gd name="connsiteX233" fmla="*/ 7846132 w 8599091"/>
              <a:gd name="connsiteY233" fmla="*/ 0 h 436465"/>
              <a:gd name="connsiteX234" fmla="*/ 7943640 w 8599091"/>
              <a:gd name="connsiteY234" fmla="*/ 219127 h 436465"/>
              <a:gd name="connsiteX235" fmla="*/ 7939012 w 8599091"/>
              <a:gd name="connsiteY235" fmla="*/ 270645 h 436465"/>
              <a:gd name="connsiteX236" fmla="*/ 7945337 w 8599091"/>
              <a:gd name="connsiteY236" fmla="*/ 261060 h 436465"/>
              <a:gd name="connsiteX237" fmla="*/ 7983292 w 8599091"/>
              <a:gd name="connsiteY237" fmla="*/ 243840 h 436465"/>
              <a:gd name="connsiteX238" fmla="*/ 8002943 w 8599091"/>
              <a:gd name="connsiteY238" fmla="*/ 248292 h 436465"/>
              <a:gd name="connsiteX239" fmla="*/ 8020205 w 8599091"/>
              <a:gd name="connsiteY239" fmla="*/ 260334 h 436465"/>
              <a:gd name="connsiteX240" fmla="*/ 8016503 w 8599091"/>
              <a:gd name="connsiteY240" fmla="*/ 219127 h 436465"/>
              <a:gd name="connsiteX241" fmla="*/ 8114011 w 8599091"/>
              <a:gd name="connsiteY241" fmla="*/ 0 h 436465"/>
              <a:gd name="connsiteX242" fmla="*/ 8211519 w 8599091"/>
              <a:gd name="connsiteY242" fmla="*/ 219127 h 436465"/>
              <a:gd name="connsiteX243" fmla="*/ 8206891 w 8599091"/>
              <a:gd name="connsiteY243" fmla="*/ 270645 h 436465"/>
              <a:gd name="connsiteX244" fmla="*/ 8213217 w 8599091"/>
              <a:gd name="connsiteY244" fmla="*/ 261060 h 436465"/>
              <a:gd name="connsiteX245" fmla="*/ 8251171 w 8599091"/>
              <a:gd name="connsiteY245" fmla="*/ 243840 h 436465"/>
              <a:gd name="connsiteX246" fmla="*/ 8270822 w 8599091"/>
              <a:gd name="connsiteY246" fmla="*/ 248292 h 436465"/>
              <a:gd name="connsiteX247" fmla="*/ 8288074 w 8599091"/>
              <a:gd name="connsiteY247" fmla="*/ 260327 h 436465"/>
              <a:gd name="connsiteX248" fmla="*/ 8284373 w 8599091"/>
              <a:gd name="connsiteY248" fmla="*/ 219127 h 436465"/>
              <a:gd name="connsiteX249" fmla="*/ 8381881 w 8599091"/>
              <a:gd name="connsiteY249" fmla="*/ 0 h 436465"/>
              <a:gd name="connsiteX250" fmla="*/ 8479389 w 8599091"/>
              <a:gd name="connsiteY250" fmla="*/ 219127 h 436465"/>
              <a:gd name="connsiteX251" fmla="*/ 8474761 w 8599091"/>
              <a:gd name="connsiteY251" fmla="*/ 270645 h 436465"/>
              <a:gd name="connsiteX252" fmla="*/ 8481086 w 8599091"/>
              <a:gd name="connsiteY252" fmla="*/ 261060 h 436465"/>
              <a:gd name="connsiteX253" fmla="*/ 8519041 w 8599091"/>
              <a:gd name="connsiteY253" fmla="*/ 243840 h 436465"/>
              <a:gd name="connsiteX254" fmla="*/ 8587990 w 8599091"/>
              <a:gd name="connsiteY254" fmla="*/ 308021 h 436465"/>
              <a:gd name="connsiteX255" fmla="*/ 8599091 w 8599091"/>
              <a:gd name="connsiteY255" fmla="*/ 345025 h 436465"/>
              <a:gd name="connsiteX256" fmla="*/ 91440 w 8599091"/>
              <a:gd name="connsiteY256" fmla="*/ 436465 h 436465"/>
              <a:gd name="connsiteX0" fmla="*/ 0 w 8521428"/>
              <a:gd name="connsiteY0" fmla="*/ 0 h 436465"/>
              <a:gd name="connsiteX1" fmla="*/ 97508 w 8521428"/>
              <a:gd name="connsiteY1" fmla="*/ 219127 h 436465"/>
              <a:gd name="connsiteX2" fmla="*/ 92880 w 8521428"/>
              <a:gd name="connsiteY2" fmla="*/ 270645 h 436465"/>
              <a:gd name="connsiteX3" fmla="*/ 99206 w 8521428"/>
              <a:gd name="connsiteY3" fmla="*/ 261060 h 436465"/>
              <a:gd name="connsiteX4" fmla="*/ 137160 w 8521428"/>
              <a:gd name="connsiteY4" fmla="*/ 243840 h 436465"/>
              <a:gd name="connsiteX5" fmla="*/ 156811 w 8521428"/>
              <a:gd name="connsiteY5" fmla="*/ 248292 h 436465"/>
              <a:gd name="connsiteX6" fmla="*/ 174072 w 8521428"/>
              <a:gd name="connsiteY6" fmla="*/ 260333 h 436465"/>
              <a:gd name="connsiteX7" fmla="*/ 170370 w 8521428"/>
              <a:gd name="connsiteY7" fmla="*/ 219127 h 436465"/>
              <a:gd name="connsiteX8" fmla="*/ 267878 w 8521428"/>
              <a:gd name="connsiteY8" fmla="*/ 0 h 436465"/>
              <a:gd name="connsiteX9" fmla="*/ 365386 w 8521428"/>
              <a:gd name="connsiteY9" fmla="*/ 219127 h 436465"/>
              <a:gd name="connsiteX10" fmla="*/ 360758 w 8521428"/>
              <a:gd name="connsiteY10" fmla="*/ 270645 h 436465"/>
              <a:gd name="connsiteX11" fmla="*/ 367084 w 8521428"/>
              <a:gd name="connsiteY11" fmla="*/ 261060 h 436465"/>
              <a:gd name="connsiteX12" fmla="*/ 405038 w 8521428"/>
              <a:gd name="connsiteY12" fmla="*/ 243840 h 436465"/>
              <a:gd name="connsiteX13" fmla="*/ 424689 w 8521428"/>
              <a:gd name="connsiteY13" fmla="*/ 248292 h 436465"/>
              <a:gd name="connsiteX14" fmla="*/ 441951 w 8521428"/>
              <a:gd name="connsiteY14" fmla="*/ 260334 h 436465"/>
              <a:gd name="connsiteX15" fmla="*/ 438249 w 8521428"/>
              <a:gd name="connsiteY15" fmla="*/ 219127 h 436465"/>
              <a:gd name="connsiteX16" fmla="*/ 535757 w 8521428"/>
              <a:gd name="connsiteY16" fmla="*/ 0 h 436465"/>
              <a:gd name="connsiteX17" fmla="*/ 633265 w 8521428"/>
              <a:gd name="connsiteY17" fmla="*/ 219127 h 436465"/>
              <a:gd name="connsiteX18" fmla="*/ 628637 w 8521428"/>
              <a:gd name="connsiteY18" fmla="*/ 270645 h 436465"/>
              <a:gd name="connsiteX19" fmla="*/ 634963 w 8521428"/>
              <a:gd name="connsiteY19" fmla="*/ 261060 h 436465"/>
              <a:gd name="connsiteX20" fmla="*/ 672917 w 8521428"/>
              <a:gd name="connsiteY20" fmla="*/ 243840 h 436465"/>
              <a:gd name="connsiteX21" fmla="*/ 692568 w 8521428"/>
              <a:gd name="connsiteY21" fmla="*/ 248292 h 436465"/>
              <a:gd name="connsiteX22" fmla="*/ 709829 w 8521428"/>
              <a:gd name="connsiteY22" fmla="*/ 260333 h 436465"/>
              <a:gd name="connsiteX23" fmla="*/ 706127 w 8521428"/>
              <a:gd name="connsiteY23" fmla="*/ 219127 h 436465"/>
              <a:gd name="connsiteX24" fmla="*/ 803635 w 8521428"/>
              <a:gd name="connsiteY24" fmla="*/ 0 h 436465"/>
              <a:gd name="connsiteX25" fmla="*/ 901143 w 8521428"/>
              <a:gd name="connsiteY25" fmla="*/ 219127 h 436465"/>
              <a:gd name="connsiteX26" fmla="*/ 896515 w 8521428"/>
              <a:gd name="connsiteY26" fmla="*/ 270645 h 436465"/>
              <a:gd name="connsiteX27" fmla="*/ 902841 w 8521428"/>
              <a:gd name="connsiteY27" fmla="*/ 261060 h 436465"/>
              <a:gd name="connsiteX28" fmla="*/ 940795 w 8521428"/>
              <a:gd name="connsiteY28" fmla="*/ 243840 h 436465"/>
              <a:gd name="connsiteX29" fmla="*/ 960446 w 8521428"/>
              <a:gd name="connsiteY29" fmla="*/ 248292 h 436465"/>
              <a:gd name="connsiteX30" fmla="*/ 977707 w 8521428"/>
              <a:gd name="connsiteY30" fmla="*/ 260333 h 436465"/>
              <a:gd name="connsiteX31" fmla="*/ 974005 w 8521428"/>
              <a:gd name="connsiteY31" fmla="*/ 219127 h 436465"/>
              <a:gd name="connsiteX32" fmla="*/ 1071513 w 8521428"/>
              <a:gd name="connsiteY32" fmla="*/ 0 h 436465"/>
              <a:gd name="connsiteX33" fmla="*/ 1169021 w 8521428"/>
              <a:gd name="connsiteY33" fmla="*/ 219127 h 436465"/>
              <a:gd name="connsiteX34" fmla="*/ 1164393 w 8521428"/>
              <a:gd name="connsiteY34" fmla="*/ 270645 h 436465"/>
              <a:gd name="connsiteX35" fmla="*/ 1170719 w 8521428"/>
              <a:gd name="connsiteY35" fmla="*/ 261060 h 436465"/>
              <a:gd name="connsiteX36" fmla="*/ 1208673 w 8521428"/>
              <a:gd name="connsiteY36" fmla="*/ 243840 h 436465"/>
              <a:gd name="connsiteX37" fmla="*/ 1228324 w 8521428"/>
              <a:gd name="connsiteY37" fmla="*/ 248292 h 436465"/>
              <a:gd name="connsiteX38" fmla="*/ 1245586 w 8521428"/>
              <a:gd name="connsiteY38" fmla="*/ 260334 h 436465"/>
              <a:gd name="connsiteX39" fmla="*/ 1241884 w 8521428"/>
              <a:gd name="connsiteY39" fmla="*/ 219127 h 436465"/>
              <a:gd name="connsiteX40" fmla="*/ 1339391 w 8521428"/>
              <a:gd name="connsiteY40" fmla="*/ 0 h 436465"/>
              <a:gd name="connsiteX41" fmla="*/ 1436899 w 8521428"/>
              <a:gd name="connsiteY41" fmla="*/ 219127 h 436465"/>
              <a:gd name="connsiteX42" fmla="*/ 1432271 w 8521428"/>
              <a:gd name="connsiteY42" fmla="*/ 270645 h 436465"/>
              <a:gd name="connsiteX43" fmla="*/ 1438597 w 8521428"/>
              <a:gd name="connsiteY43" fmla="*/ 261060 h 436465"/>
              <a:gd name="connsiteX44" fmla="*/ 1476551 w 8521428"/>
              <a:gd name="connsiteY44" fmla="*/ 243840 h 436465"/>
              <a:gd name="connsiteX45" fmla="*/ 1496202 w 8521428"/>
              <a:gd name="connsiteY45" fmla="*/ 248292 h 436465"/>
              <a:gd name="connsiteX46" fmla="*/ 1513463 w 8521428"/>
              <a:gd name="connsiteY46" fmla="*/ 260333 h 436465"/>
              <a:gd name="connsiteX47" fmla="*/ 1509761 w 8521428"/>
              <a:gd name="connsiteY47" fmla="*/ 219127 h 436465"/>
              <a:gd name="connsiteX48" fmla="*/ 1607268 w 8521428"/>
              <a:gd name="connsiteY48" fmla="*/ 0 h 436465"/>
              <a:gd name="connsiteX49" fmla="*/ 1704777 w 8521428"/>
              <a:gd name="connsiteY49" fmla="*/ 219127 h 436465"/>
              <a:gd name="connsiteX50" fmla="*/ 1700149 w 8521428"/>
              <a:gd name="connsiteY50" fmla="*/ 270644 h 436465"/>
              <a:gd name="connsiteX51" fmla="*/ 1706474 w 8521428"/>
              <a:gd name="connsiteY51" fmla="*/ 261060 h 436465"/>
              <a:gd name="connsiteX52" fmla="*/ 1744428 w 8521428"/>
              <a:gd name="connsiteY52" fmla="*/ 243840 h 436465"/>
              <a:gd name="connsiteX53" fmla="*/ 1764080 w 8521428"/>
              <a:gd name="connsiteY53" fmla="*/ 248292 h 436465"/>
              <a:gd name="connsiteX54" fmla="*/ 1781341 w 8521428"/>
              <a:gd name="connsiteY54" fmla="*/ 260333 h 436465"/>
              <a:gd name="connsiteX55" fmla="*/ 1777639 w 8521428"/>
              <a:gd name="connsiteY55" fmla="*/ 219127 h 436465"/>
              <a:gd name="connsiteX56" fmla="*/ 1875147 w 8521428"/>
              <a:gd name="connsiteY56" fmla="*/ 0 h 436465"/>
              <a:gd name="connsiteX57" fmla="*/ 1972655 w 8521428"/>
              <a:gd name="connsiteY57" fmla="*/ 219127 h 436465"/>
              <a:gd name="connsiteX58" fmla="*/ 1968027 w 8521428"/>
              <a:gd name="connsiteY58" fmla="*/ 270645 h 436465"/>
              <a:gd name="connsiteX59" fmla="*/ 1974353 w 8521428"/>
              <a:gd name="connsiteY59" fmla="*/ 261060 h 436465"/>
              <a:gd name="connsiteX60" fmla="*/ 2012307 w 8521428"/>
              <a:gd name="connsiteY60" fmla="*/ 243840 h 436465"/>
              <a:gd name="connsiteX61" fmla="*/ 2031958 w 8521428"/>
              <a:gd name="connsiteY61" fmla="*/ 248292 h 436465"/>
              <a:gd name="connsiteX62" fmla="*/ 2049220 w 8521428"/>
              <a:gd name="connsiteY62" fmla="*/ 260334 h 436465"/>
              <a:gd name="connsiteX63" fmla="*/ 2045518 w 8521428"/>
              <a:gd name="connsiteY63" fmla="*/ 219127 h 436465"/>
              <a:gd name="connsiteX64" fmla="*/ 2143026 w 8521428"/>
              <a:gd name="connsiteY64" fmla="*/ 0 h 436465"/>
              <a:gd name="connsiteX65" fmla="*/ 2240533 w 8521428"/>
              <a:gd name="connsiteY65" fmla="*/ 219127 h 436465"/>
              <a:gd name="connsiteX66" fmla="*/ 2235905 w 8521428"/>
              <a:gd name="connsiteY66" fmla="*/ 270646 h 436465"/>
              <a:gd name="connsiteX67" fmla="*/ 2242232 w 8521428"/>
              <a:gd name="connsiteY67" fmla="*/ 261060 h 436465"/>
              <a:gd name="connsiteX68" fmla="*/ 2280186 w 8521428"/>
              <a:gd name="connsiteY68" fmla="*/ 243840 h 436465"/>
              <a:gd name="connsiteX69" fmla="*/ 2299837 w 8521428"/>
              <a:gd name="connsiteY69" fmla="*/ 248292 h 436465"/>
              <a:gd name="connsiteX70" fmla="*/ 2317098 w 8521428"/>
              <a:gd name="connsiteY70" fmla="*/ 260333 h 436465"/>
              <a:gd name="connsiteX71" fmla="*/ 2313396 w 8521428"/>
              <a:gd name="connsiteY71" fmla="*/ 219127 h 436465"/>
              <a:gd name="connsiteX72" fmla="*/ 2410904 w 8521428"/>
              <a:gd name="connsiteY72" fmla="*/ 0 h 436465"/>
              <a:gd name="connsiteX73" fmla="*/ 2508413 w 8521428"/>
              <a:gd name="connsiteY73" fmla="*/ 219127 h 436465"/>
              <a:gd name="connsiteX74" fmla="*/ 2503785 w 8521428"/>
              <a:gd name="connsiteY74" fmla="*/ 270643 h 436465"/>
              <a:gd name="connsiteX75" fmla="*/ 2510110 w 8521428"/>
              <a:gd name="connsiteY75" fmla="*/ 261060 h 436465"/>
              <a:gd name="connsiteX76" fmla="*/ 2548064 w 8521428"/>
              <a:gd name="connsiteY76" fmla="*/ 243840 h 436465"/>
              <a:gd name="connsiteX77" fmla="*/ 2567715 w 8521428"/>
              <a:gd name="connsiteY77" fmla="*/ 248292 h 436465"/>
              <a:gd name="connsiteX78" fmla="*/ 2584976 w 8521428"/>
              <a:gd name="connsiteY78" fmla="*/ 260333 h 436465"/>
              <a:gd name="connsiteX79" fmla="*/ 2581274 w 8521428"/>
              <a:gd name="connsiteY79" fmla="*/ 219127 h 436465"/>
              <a:gd name="connsiteX80" fmla="*/ 2678783 w 8521428"/>
              <a:gd name="connsiteY80" fmla="*/ 0 h 436465"/>
              <a:gd name="connsiteX81" fmla="*/ 2776290 w 8521428"/>
              <a:gd name="connsiteY81" fmla="*/ 219127 h 436465"/>
              <a:gd name="connsiteX82" fmla="*/ 2771662 w 8521428"/>
              <a:gd name="connsiteY82" fmla="*/ 270646 h 436465"/>
              <a:gd name="connsiteX83" fmla="*/ 2777988 w 8521428"/>
              <a:gd name="connsiteY83" fmla="*/ 261060 h 436465"/>
              <a:gd name="connsiteX84" fmla="*/ 2815943 w 8521428"/>
              <a:gd name="connsiteY84" fmla="*/ 243840 h 436465"/>
              <a:gd name="connsiteX85" fmla="*/ 2835594 w 8521428"/>
              <a:gd name="connsiteY85" fmla="*/ 248292 h 436465"/>
              <a:gd name="connsiteX86" fmla="*/ 2852855 w 8521428"/>
              <a:gd name="connsiteY86" fmla="*/ 260334 h 436465"/>
              <a:gd name="connsiteX87" fmla="*/ 2849153 w 8521428"/>
              <a:gd name="connsiteY87" fmla="*/ 219127 h 436465"/>
              <a:gd name="connsiteX88" fmla="*/ 2946661 w 8521428"/>
              <a:gd name="connsiteY88" fmla="*/ 0 h 436465"/>
              <a:gd name="connsiteX89" fmla="*/ 3044169 w 8521428"/>
              <a:gd name="connsiteY89" fmla="*/ 219127 h 436465"/>
              <a:gd name="connsiteX90" fmla="*/ 3039541 w 8521428"/>
              <a:gd name="connsiteY90" fmla="*/ 270645 h 436465"/>
              <a:gd name="connsiteX91" fmla="*/ 3045867 w 8521428"/>
              <a:gd name="connsiteY91" fmla="*/ 261060 h 436465"/>
              <a:gd name="connsiteX92" fmla="*/ 3083821 w 8521428"/>
              <a:gd name="connsiteY92" fmla="*/ 243840 h 436465"/>
              <a:gd name="connsiteX93" fmla="*/ 3103472 w 8521428"/>
              <a:gd name="connsiteY93" fmla="*/ 248292 h 436465"/>
              <a:gd name="connsiteX94" fmla="*/ 3120733 w 8521428"/>
              <a:gd name="connsiteY94" fmla="*/ 260333 h 436465"/>
              <a:gd name="connsiteX95" fmla="*/ 3117031 w 8521428"/>
              <a:gd name="connsiteY95" fmla="*/ 219127 h 436465"/>
              <a:gd name="connsiteX96" fmla="*/ 3214539 w 8521428"/>
              <a:gd name="connsiteY96" fmla="*/ 0 h 436465"/>
              <a:gd name="connsiteX97" fmla="*/ 3312047 w 8521428"/>
              <a:gd name="connsiteY97" fmla="*/ 219127 h 436465"/>
              <a:gd name="connsiteX98" fmla="*/ 3307419 w 8521428"/>
              <a:gd name="connsiteY98" fmla="*/ 270645 h 436465"/>
              <a:gd name="connsiteX99" fmla="*/ 3313745 w 8521428"/>
              <a:gd name="connsiteY99" fmla="*/ 261060 h 436465"/>
              <a:gd name="connsiteX100" fmla="*/ 3351699 w 8521428"/>
              <a:gd name="connsiteY100" fmla="*/ 243840 h 436465"/>
              <a:gd name="connsiteX101" fmla="*/ 3371350 w 8521428"/>
              <a:gd name="connsiteY101" fmla="*/ 248292 h 436465"/>
              <a:gd name="connsiteX102" fmla="*/ 3388610 w 8521428"/>
              <a:gd name="connsiteY102" fmla="*/ 260332 h 436465"/>
              <a:gd name="connsiteX103" fmla="*/ 3384908 w 8521428"/>
              <a:gd name="connsiteY103" fmla="*/ 219127 h 436465"/>
              <a:gd name="connsiteX104" fmla="*/ 3482416 w 8521428"/>
              <a:gd name="connsiteY104" fmla="*/ 0 h 436465"/>
              <a:gd name="connsiteX105" fmla="*/ 3579924 w 8521428"/>
              <a:gd name="connsiteY105" fmla="*/ 219127 h 436465"/>
              <a:gd name="connsiteX106" fmla="*/ 3575296 w 8521428"/>
              <a:gd name="connsiteY106" fmla="*/ 270645 h 436465"/>
              <a:gd name="connsiteX107" fmla="*/ 3581622 w 8521428"/>
              <a:gd name="connsiteY107" fmla="*/ 261060 h 436465"/>
              <a:gd name="connsiteX108" fmla="*/ 3619576 w 8521428"/>
              <a:gd name="connsiteY108" fmla="*/ 243840 h 436465"/>
              <a:gd name="connsiteX109" fmla="*/ 3639228 w 8521428"/>
              <a:gd name="connsiteY109" fmla="*/ 248292 h 436465"/>
              <a:gd name="connsiteX110" fmla="*/ 3656488 w 8521428"/>
              <a:gd name="connsiteY110" fmla="*/ 260333 h 436465"/>
              <a:gd name="connsiteX111" fmla="*/ 3652786 w 8521428"/>
              <a:gd name="connsiteY111" fmla="*/ 219127 h 436465"/>
              <a:gd name="connsiteX112" fmla="*/ 3750294 w 8521428"/>
              <a:gd name="connsiteY112" fmla="*/ 0 h 436465"/>
              <a:gd name="connsiteX113" fmla="*/ 3847802 w 8521428"/>
              <a:gd name="connsiteY113" fmla="*/ 219127 h 436465"/>
              <a:gd name="connsiteX114" fmla="*/ 3843174 w 8521428"/>
              <a:gd name="connsiteY114" fmla="*/ 270645 h 436465"/>
              <a:gd name="connsiteX115" fmla="*/ 3849500 w 8521428"/>
              <a:gd name="connsiteY115" fmla="*/ 261060 h 436465"/>
              <a:gd name="connsiteX116" fmla="*/ 3887454 w 8521428"/>
              <a:gd name="connsiteY116" fmla="*/ 243840 h 436465"/>
              <a:gd name="connsiteX117" fmla="*/ 3907106 w 8521428"/>
              <a:gd name="connsiteY117" fmla="*/ 248292 h 436465"/>
              <a:gd name="connsiteX118" fmla="*/ 3924367 w 8521428"/>
              <a:gd name="connsiteY118" fmla="*/ 260334 h 436465"/>
              <a:gd name="connsiteX119" fmla="*/ 3920665 w 8521428"/>
              <a:gd name="connsiteY119" fmla="*/ 219127 h 436465"/>
              <a:gd name="connsiteX120" fmla="*/ 4018173 w 8521428"/>
              <a:gd name="connsiteY120" fmla="*/ 0 h 436465"/>
              <a:gd name="connsiteX121" fmla="*/ 4115681 w 8521428"/>
              <a:gd name="connsiteY121" fmla="*/ 219127 h 436465"/>
              <a:gd name="connsiteX122" fmla="*/ 4111053 w 8521428"/>
              <a:gd name="connsiteY122" fmla="*/ 270645 h 436465"/>
              <a:gd name="connsiteX123" fmla="*/ 4117379 w 8521428"/>
              <a:gd name="connsiteY123" fmla="*/ 261060 h 436465"/>
              <a:gd name="connsiteX124" fmla="*/ 4155333 w 8521428"/>
              <a:gd name="connsiteY124" fmla="*/ 243840 h 436465"/>
              <a:gd name="connsiteX125" fmla="*/ 4174985 w 8521428"/>
              <a:gd name="connsiteY125" fmla="*/ 248292 h 436465"/>
              <a:gd name="connsiteX126" fmla="*/ 4192245 w 8521428"/>
              <a:gd name="connsiteY126" fmla="*/ 260333 h 436465"/>
              <a:gd name="connsiteX127" fmla="*/ 4188543 w 8521428"/>
              <a:gd name="connsiteY127" fmla="*/ 219127 h 436465"/>
              <a:gd name="connsiteX128" fmla="*/ 4286051 w 8521428"/>
              <a:gd name="connsiteY128" fmla="*/ 0 h 436465"/>
              <a:gd name="connsiteX129" fmla="*/ 4383559 w 8521428"/>
              <a:gd name="connsiteY129" fmla="*/ 219127 h 436465"/>
              <a:gd name="connsiteX130" fmla="*/ 4378931 w 8521428"/>
              <a:gd name="connsiteY130" fmla="*/ 270645 h 436465"/>
              <a:gd name="connsiteX131" fmla="*/ 4385257 w 8521428"/>
              <a:gd name="connsiteY131" fmla="*/ 261060 h 436465"/>
              <a:gd name="connsiteX132" fmla="*/ 4423211 w 8521428"/>
              <a:gd name="connsiteY132" fmla="*/ 243840 h 436465"/>
              <a:gd name="connsiteX133" fmla="*/ 4442862 w 8521428"/>
              <a:gd name="connsiteY133" fmla="*/ 248292 h 436465"/>
              <a:gd name="connsiteX134" fmla="*/ 4460123 w 8521428"/>
              <a:gd name="connsiteY134" fmla="*/ 260333 h 436465"/>
              <a:gd name="connsiteX135" fmla="*/ 4456421 w 8521428"/>
              <a:gd name="connsiteY135" fmla="*/ 219127 h 436465"/>
              <a:gd name="connsiteX136" fmla="*/ 4553929 w 8521428"/>
              <a:gd name="connsiteY136" fmla="*/ 0 h 436465"/>
              <a:gd name="connsiteX137" fmla="*/ 4651437 w 8521428"/>
              <a:gd name="connsiteY137" fmla="*/ 219127 h 436465"/>
              <a:gd name="connsiteX138" fmla="*/ 4646809 w 8521428"/>
              <a:gd name="connsiteY138" fmla="*/ 270645 h 436465"/>
              <a:gd name="connsiteX139" fmla="*/ 4653135 w 8521428"/>
              <a:gd name="connsiteY139" fmla="*/ 261060 h 436465"/>
              <a:gd name="connsiteX140" fmla="*/ 4691089 w 8521428"/>
              <a:gd name="connsiteY140" fmla="*/ 243840 h 436465"/>
              <a:gd name="connsiteX141" fmla="*/ 4710740 w 8521428"/>
              <a:gd name="connsiteY141" fmla="*/ 248292 h 436465"/>
              <a:gd name="connsiteX142" fmla="*/ 4728002 w 8521428"/>
              <a:gd name="connsiteY142" fmla="*/ 260334 h 436465"/>
              <a:gd name="connsiteX143" fmla="*/ 4724300 w 8521428"/>
              <a:gd name="connsiteY143" fmla="*/ 219127 h 436465"/>
              <a:gd name="connsiteX144" fmla="*/ 4821808 w 8521428"/>
              <a:gd name="connsiteY144" fmla="*/ 0 h 436465"/>
              <a:gd name="connsiteX145" fmla="*/ 4919316 w 8521428"/>
              <a:gd name="connsiteY145" fmla="*/ 219127 h 436465"/>
              <a:gd name="connsiteX146" fmla="*/ 4914688 w 8521428"/>
              <a:gd name="connsiteY146" fmla="*/ 270645 h 436465"/>
              <a:gd name="connsiteX147" fmla="*/ 4921014 w 8521428"/>
              <a:gd name="connsiteY147" fmla="*/ 261060 h 436465"/>
              <a:gd name="connsiteX148" fmla="*/ 4958968 w 8521428"/>
              <a:gd name="connsiteY148" fmla="*/ 243840 h 436465"/>
              <a:gd name="connsiteX149" fmla="*/ 4978619 w 8521428"/>
              <a:gd name="connsiteY149" fmla="*/ 248292 h 436465"/>
              <a:gd name="connsiteX150" fmla="*/ 4995880 w 8521428"/>
              <a:gd name="connsiteY150" fmla="*/ 260333 h 436465"/>
              <a:gd name="connsiteX151" fmla="*/ 4992178 w 8521428"/>
              <a:gd name="connsiteY151" fmla="*/ 219127 h 436465"/>
              <a:gd name="connsiteX152" fmla="*/ 5089686 w 8521428"/>
              <a:gd name="connsiteY152" fmla="*/ 0 h 436465"/>
              <a:gd name="connsiteX153" fmla="*/ 5187194 w 8521428"/>
              <a:gd name="connsiteY153" fmla="*/ 219127 h 436465"/>
              <a:gd name="connsiteX154" fmla="*/ 5182566 w 8521428"/>
              <a:gd name="connsiteY154" fmla="*/ 270645 h 436465"/>
              <a:gd name="connsiteX155" fmla="*/ 5188892 w 8521428"/>
              <a:gd name="connsiteY155" fmla="*/ 261060 h 436465"/>
              <a:gd name="connsiteX156" fmla="*/ 5226846 w 8521428"/>
              <a:gd name="connsiteY156" fmla="*/ 243840 h 436465"/>
              <a:gd name="connsiteX157" fmla="*/ 5246497 w 8521428"/>
              <a:gd name="connsiteY157" fmla="*/ 248292 h 436465"/>
              <a:gd name="connsiteX158" fmla="*/ 5263758 w 8521428"/>
              <a:gd name="connsiteY158" fmla="*/ 260333 h 436465"/>
              <a:gd name="connsiteX159" fmla="*/ 5260056 w 8521428"/>
              <a:gd name="connsiteY159" fmla="*/ 219127 h 436465"/>
              <a:gd name="connsiteX160" fmla="*/ 5357564 w 8521428"/>
              <a:gd name="connsiteY160" fmla="*/ 0 h 436465"/>
              <a:gd name="connsiteX161" fmla="*/ 5455072 w 8521428"/>
              <a:gd name="connsiteY161" fmla="*/ 219127 h 436465"/>
              <a:gd name="connsiteX162" fmla="*/ 5450444 w 8521428"/>
              <a:gd name="connsiteY162" fmla="*/ 270645 h 436465"/>
              <a:gd name="connsiteX163" fmla="*/ 5456770 w 8521428"/>
              <a:gd name="connsiteY163" fmla="*/ 261060 h 436465"/>
              <a:gd name="connsiteX164" fmla="*/ 5494724 w 8521428"/>
              <a:gd name="connsiteY164" fmla="*/ 243840 h 436465"/>
              <a:gd name="connsiteX165" fmla="*/ 5514375 w 8521428"/>
              <a:gd name="connsiteY165" fmla="*/ 248292 h 436465"/>
              <a:gd name="connsiteX166" fmla="*/ 5531637 w 8521428"/>
              <a:gd name="connsiteY166" fmla="*/ 260334 h 436465"/>
              <a:gd name="connsiteX167" fmla="*/ 5527935 w 8521428"/>
              <a:gd name="connsiteY167" fmla="*/ 219127 h 436465"/>
              <a:gd name="connsiteX168" fmla="*/ 5625443 w 8521428"/>
              <a:gd name="connsiteY168" fmla="*/ 0 h 436465"/>
              <a:gd name="connsiteX169" fmla="*/ 5722951 w 8521428"/>
              <a:gd name="connsiteY169" fmla="*/ 219127 h 436465"/>
              <a:gd name="connsiteX170" fmla="*/ 5718323 w 8521428"/>
              <a:gd name="connsiteY170" fmla="*/ 270645 h 436465"/>
              <a:gd name="connsiteX171" fmla="*/ 5724649 w 8521428"/>
              <a:gd name="connsiteY171" fmla="*/ 261060 h 436465"/>
              <a:gd name="connsiteX172" fmla="*/ 5762603 w 8521428"/>
              <a:gd name="connsiteY172" fmla="*/ 243840 h 436465"/>
              <a:gd name="connsiteX173" fmla="*/ 5782254 w 8521428"/>
              <a:gd name="connsiteY173" fmla="*/ 248292 h 436465"/>
              <a:gd name="connsiteX174" fmla="*/ 5799515 w 8521428"/>
              <a:gd name="connsiteY174" fmla="*/ 260333 h 436465"/>
              <a:gd name="connsiteX175" fmla="*/ 5795813 w 8521428"/>
              <a:gd name="connsiteY175" fmla="*/ 219127 h 436465"/>
              <a:gd name="connsiteX176" fmla="*/ 5893321 w 8521428"/>
              <a:gd name="connsiteY176" fmla="*/ 0 h 436465"/>
              <a:gd name="connsiteX177" fmla="*/ 5990829 w 8521428"/>
              <a:gd name="connsiteY177" fmla="*/ 219127 h 436465"/>
              <a:gd name="connsiteX178" fmla="*/ 5986201 w 8521428"/>
              <a:gd name="connsiteY178" fmla="*/ 270645 h 436465"/>
              <a:gd name="connsiteX179" fmla="*/ 5992527 w 8521428"/>
              <a:gd name="connsiteY179" fmla="*/ 261060 h 436465"/>
              <a:gd name="connsiteX180" fmla="*/ 6030481 w 8521428"/>
              <a:gd name="connsiteY180" fmla="*/ 243840 h 436465"/>
              <a:gd name="connsiteX181" fmla="*/ 6050132 w 8521428"/>
              <a:gd name="connsiteY181" fmla="*/ 248292 h 436465"/>
              <a:gd name="connsiteX182" fmla="*/ 6067393 w 8521428"/>
              <a:gd name="connsiteY182" fmla="*/ 260333 h 436465"/>
              <a:gd name="connsiteX183" fmla="*/ 6063691 w 8521428"/>
              <a:gd name="connsiteY183" fmla="*/ 219127 h 436465"/>
              <a:gd name="connsiteX184" fmla="*/ 6161199 w 8521428"/>
              <a:gd name="connsiteY184" fmla="*/ 0 h 436465"/>
              <a:gd name="connsiteX185" fmla="*/ 6258707 w 8521428"/>
              <a:gd name="connsiteY185" fmla="*/ 219127 h 436465"/>
              <a:gd name="connsiteX186" fmla="*/ 6254079 w 8521428"/>
              <a:gd name="connsiteY186" fmla="*/ 270645 h 436465"/>
              <a:gd name="connsiteX187" fmla="*/ 6260405 w 8521428"/>
              <a:gd name="connsiteY187" fmla="*/ 261060 h 436465"/>
              <a:gd name="connsiteX188" fmla="*/ 6298359 w 8521428"/>
              <a:gd name="connsiteY188" fmla="*/ 243840 h 436465"/>
              <a:gd name="connsiteX189" fmla="*/ 6318010 w 8521428"/>
              <a:gd name="connsiteY189" fmla="*/ 248292 h 436465"/>
              <a:gd name="connsiteX190" fmla="*/ 6335272 w 8521428"/>
              <a:gd name="connsiteY190" fmla="*/ 260334 h 436465"/>
              <a:gd name="connsiteX191" fmla="*/ 6331570 w 8521428"/>
              <a:gd name="connsiteY191" fmla="*/ 219127 h 436465"/>
              <a:gd name="connsiteX192" fmla="*/ 6429078 w 8521428"/>
              <a:gd name="connsiteY192" fmla="*/ 0 h 436465"/>
              <a:gd name="connsiteX193" fmla="*/ 6526586 w 8521428"/>
              <a:gd name="connsiteY193" fmla="*/ 219127 h 436465"/>
              <a:gd name="connsiteX194" fmla="*/ 6521958 w 8521428"/>
              <a:gd name="connsiteY194" fmla="*/ 270645 h 436465"/>
              <a:gd name="connsiteX195" fmla="*/ 6528284 w 8521428"/>
              <a:gd name="connsiteY195" fmla="*/ 261060 h 436465"/>
              <a:gd name="connsiteX196" fmla="*/ 6566238 w 8521428"/>
              <a:gd name="connsiteY196" fmla="*/ 243840 h 436465"/>
              <a:gd name="connsiteX197" fmla="*/ 6585889 w 8521428"/>
              <a:gd name="connsiteY197" fmla="*/ 248292 h 436465"/>
              <a:gd name="connsiteX198" fmla="*/ 6603150 w 8521428"/>
              <a:gd name="connsiteY198" fmla="*/ 260333 h 436465"/>
              <a:gd name="connsiteX199" fmla="*/ 6599448 w 8521428"/>
              <a:gd name="connsiteY199" fmla="*/ 219127 h 436465"/>
              <a:gd name="connsiteX200" fmla="*/ 6696956 w 8521428"/>
              <a:gd name="connsiteY200" fmla="*/ 0 h 436465"/>
              <a:gd name="connsiteX201" fmla="*/ 6794464 w 8521428"/>
              <a:gd name="connsiteY201" fmla="*/ 219127 h 436465"/>
              <a:gd name="connsiteX202" fmla="*/ 6789836 w 8521428"/>
              <a:gd name="connsiteY202" fmla="*/ 270645 h 436465"/>
              <a:gd name="connsiteX203" fmla="*/ 6796162 w 8521428"/>
              <a:gd name="connsiteY203" fmla="*/ 261060 h 436465"/>
              <a:gd name="connsiteX204" fmla="*/ 6834116 w 8521428"/>
              <a:gd name="connsiteY204" fmla="*/ 243840 h 436465"/>
              <a:gd name="connsiteX205" fmla="*/ 6853767 w 8521428"/>
              <a:gd name="connsiteY205" fmla="*/ 248292 h 436465"/>
              <a:gd name="connsiteX206" fmla="*/ 6871028 w 8521428"/>
              <a:gd name="connsiteY206" fmla="*/ 260333 h 436465"/>
              <a:gd name="connsiteX207" fmla="*/ 6867326 w 8521428"/>
              <a:gd name="connsiteY207" fmla="*/ 219127 h 436465"/>
              <a:gd name="connsiteX208" fmla="*/ 6964834 w 8521428"/>
              <a:gd name="connsiteY208" fmla="*/ 0 h 436465"/>
              <a:gd name="connsiteX209" fmla="*/ 7062342 w 8521428"/>
              <a:gd name="connsiteY209" fmla="*/ 219127 h 436465"/>
              <a:gd name="connsiteX210" fmla="*/ 7057714 w 8521428"/>
              <a:gd name="connsiteY210" fmla="*/ 270645 h 436465"/>
              <a:gd name="connsiteX211" fmla="*/ 7064040 w 8521428"/>
              <a:gd name="connsiteY211" fmla="*/ 261060 h 436465"/>
              <a:gd name="connsiteX212" fmla="*/ 7101994 w 8521428"/>
              <a:gd name="connsiteY212" fmla="*/ 243840 h 436465"/>
              <a:gd name="connsiteX213" fmla="*/ 7121645 w 8521428"/>
              <a:gd name="connsiteY213" fmla="*/ 248292 h 436465"/>
              <a:gd name="connsiteX214" fmla="*/ 7138907 w 8521428"/>
              <a:gd name="connsiteY214" fmla="*/ 260334 h 436465"/>
              <a:gd name="connsiteX215" fmla="*/ 7135205 w 8521428"/>
              <a:gd name="connsiteY215" fmla="*/ 219127 h 436465"/>
              <a:gd name="connsiteX216" fmla="*/ 7232713 w 8521428"/>
              <a:gd name="connsiteY216" fmla="*/ 0 h 436465"/>
              <a:gd name="connsiteX217" fmla="*/ 7330221 w 8521428"/>
              <a:gd name="connsiteY217" fmla="*/ 219127 h 436465"/>
              <a:gd name="connsiteX218" fmla="*/ 7325593 w 8521428"/>
              <a:gd name="connsiteY218" fmla="*/ 270645 h 436465"/>
              <a:gd name="connsiteX219" fmla="*/ 7331919 w 8521428"/>
              <a:gd name="connsiteY219" fmla="*/ 261060 h 436465"/>
              <a:gd name="connsiteX220" fmla="*/ 7369873 w 8521428"/>
              <a:gd name="connsiteY220" fmla="*/ 243840 h 436465"/>
              <a:gd name="connsiteX221" fmla="*/ 7389524 w 8521428"/>
              <a:gd name="connsiteY221" fmla="*/ 248292 h 436465"/>
              <a:gd name="connsiteX222" fmla="*/ 7406785 w 8521428"/>
              <a:gd name="connsiteY222" fmla="*/ 260333 h 436465"/>
              <a:gd name="connsiteX223" fmla="*/ 7403083 w 8521428"/>
              <a:gd name="connsiteY223" fmla="*/ 219127 h 436465"/>
              <a:gd name="connsiteX224" fmla="*/ 7500591 w 8521428"/>
              <a:gd name="connsiteY224" fmla="*/ 0 h 436465"/>
              <a:gd name="connsiteX225" fmla="*/ 7598099 w 8521428"/>
              <a:gd name="connsiteY225" fmla="*/ 219127 h 436465"/>
              <a:gd name="connsiteX226" fmla="*/ 7593471 w 8521428"/>
              <a:gd name="connsiteY226" fmla="*/ 270645 h 436465"/>
              <a:gd name="connsiteX227" fmla="*/ 7599797 w 8521428"/>
              <a:gd name="connsiteY227" fmla="*/ 261060 h 436465"/>
              <a:gd name="connsiteX228" fmla="*/ 7637751 w 8521428"/>
              <a:gd name="connsiteY228" fmla="*/ 243840 h 436465"/>
              <a:gd name="connsiteX229" fmla="*/ 7657402 w 8521428"/>
              <a:gd name="connsiteY229" fmla="*/ 248292 h 436465"/>
              <a:gd name="connsiteX230" fmla="*/ 7674663 w 8521428"/>
              <a:gd name="connsiteY230" fmla="*/ 260333 h 436465"/>
              <a:gd name="connsiteX231" fmla="*/ 7670961 w 8521428"/>
              <a:gd name="connsiteY231" fmla="*/ 219127 h 436465"/>
              <a:gd name="connsiteX232" fmla="*/ 7768469 w 8521428"/>
              <a:gd name="connsiteY232" fmla="*/ 0 h 436465"/>
              <a:gd name="connsiteX233" fmla="*/ 7865977 w 8521428"/>
              <a:gd name="connsiteY233" fmla="*/ 219127 h 436465"/>
              <a:gd name="connsiteX234" fmla="*/ 7861349 w 8521428"/>
              <a:gd name="connsiteY234" fmla="*/ 270645 h 436465"/>
              <a:gd name="connsiteX235" fmla="*/ 7867674 w 8521428"/>
              <a:gd name="connsiteY235" fmla="*/ 261060 h 436465"/>
              <a:gd name="connsiteX236" fmla="*/ 7905629 w 8521428"/>
              <a:gd name="connsiteY236" fmla="*/ 243840 h 436465"/>
              <a:gd name="connsiteX237" fmla="*/ 7925280 w 8521428"/>
              <a:gd name="connsiteY237" fmla="*/ 248292 h 436465"/>
              <a:gd name="connsiteX238" fmla="*/ 7942542 w 8521428"/>
              <a:gd name="connsiteY238" fmla="*/ 260334 h 436465"/>
              <a:gd name="connsiteX239" fmla="*/ 7938840 w 8521428"/>
              <a:gd name="connsiteY239" fmla="*/ 219127 h 436465"/>
              <a:gd name="connsiteX240" fmla="*/ 8036348 w 8521428"/>
              <a:gd name="connsiteY240" fmla="*/ 0 h 436465"/>
              <a:gd name="connsiteX241" fmla="*/ 8133856 w 8521428"/>
              <a:gd name="connsiteY241" fmla="*/ 219127 h 436465"/>
              <a:gd name="connsiteX242" fmla="*/ 8129228 w 8521428"/>
              <a:gd name="connsiteY242" fmla="*/ 270645 h 436465"/>
              <a:gd name="connsiteX243" fmla="*/ 8135554 w 8521428"/>
              <a:gd name="connsiteY243" fmla="*/ 261060 h 436465"/>
              <a:gd name="connsiteX244" fmla="*/ 8173508 w 8521428"/>
              <a:gd name="connsiteY244" fmla="*/ 243840 h 436465"/>
              <a:gd name="connsiteX245" fmla="*/ 8193159 w 8521428"/>
              <a:gd name="connsiteY245" fmla="*/ 248292 h 436465"/>
              <a:gd name="connsiteX246" fmla="*/ 8210411 w 8521428"/>
              <a:gd name="connsiteY246" fmla="*/ 260327 h 436465"/>
              <a:gd name="connsiteX247" fmla="*/ 8206710 w 8521428"/>
              <a:gd name="connsiteY247" fmla="*/ 219127 h 436465"/>
              <a:gd name="connsiteX248" fmla="*/ 8304218 w 8521428"/>
              <a:gd name="connsiteY248" fmla="*/ 0 h 436465"/>
              <a:gd name="connsiteX249" fmla="*/ 8401726 w 8521428"/>
              <a:gd name="connsiteY249" fmla="*/ 219127 h 436465"/>
              <a:gd name="connsiteX250" fmla="*/ 8397098 w 8521428"/>
              <a:gd name="connsiteY250" fmla="*/ 270645 h 436465"/>
              <a:gd name="connsiteX251" fmla="*/ 8403423 w 8521428"/>
              <a:gd name="connsiteY251" fmla="*/ 261060 h 436465"/>
              <a:gd name="connsiteX252" fmla="*/ 8441378 w 8521428"/>
              <a:gd name="connsiteY252" fmla="*/ 243840 h 436465"/>
              <a:gd name="connsiteX253" fmla="*/ 8510327 w 8521428"/>
              <a:gd name="connsiteY253" fmla="*/ 308021 h 436465"/>
              <a:gd name="connsiteX254" fmla="*/ 8521428 w 8521428"/>
              <a:gd name="connsiteY254" fmla="*/ 345025 h 436465"/>
              <a:gd name="connsiteX255" fmla="*/ 13777 w 8521428"/>
              <a:gd name="connsiteY255" fmla="*/ 436465 h 436465"/>
              <a:gd name="connsiteX0" fmla="*/ 83731 w 8507651"/>
              <a:gd name="connsiteY0" fmla="*/ 219127 h 436465"/>
              <a:gd name="connsiteX1" fmla="*/ 79103 w 8507651"/>
              <a:gd name="connsiteY1" fmla="*/ 270645 h 436465"/>
              <a:gd name="connsiteX2" fmla="*/ 85429 w 8507651"/>
              <a:gd name="connsiteY2" fmla="*/ 261060 h 436465"/>
              <a:gd name="connsiteX3" fmla="*/ 123383 w 8507651"/>
              <a:gd name="connsiteY3" fmla="*/ 243840 h 436465"/>
              <a:gd name="connsiteX4" fmla="*/ 143034 w 8507651"/>
              <a:gd name="connsiteY4" fmla="*/ 248292 h 436465"/>
              <a:gd name="connsiteX5" fmla="*/ 160295 w 8507651"/>
              <a:gd name="connsiteY5" fmla="*/ 260333 h 436465"/>
              <a:gd name="connsiteX6" fmla="*/ 156593 w 8507651"/>
              <a:gd name="connsiteY6" fmla="*/ 219127 h 436465"/>
              <a:gd name="connsiteX7" fmla="*/ 254101 w 8507651"/>
              <a:gd name="connsiteY7" fmla="*/ 0 h 436465"/>
              <a:gd name="connsiteX8" fmla="*/ 351609 w 8507651"/>
              <a:gd name="connsiteY8" fmla="*/ 219127 h 436465"/>
              <a:gd name="connsiteX9" fmla="*/ 346981 w 8507651"/>
              <a:gd name="connsiteY9" fmla="*/ 270645 h 436465"/>
              <a:gd name="connsiteX10" fmla="*/ 353307 w 8507651"/>
              <a:gd name="connsiteY10" fmla="*/ 261060 h 436465"/>
              <a:gd name="connsiteX11" fmla="*/ 391261 w 8507651"/>
              <a:gd name="connsiteY11" fmla="*/ 243840 h 436465"/>
              <a:gd name="connsiteX12" fmla="*/ 410912 w 8507651"/>
              <a:gd name="connsiteY12" fmla="*/ 248292 h 436465"/>
              <a:gd name="connsiteX13" fmla="*/ 428174 w 8507651"/>
              <a:gd name="connsiteY13" fmla="*/ 260334 h 436465"/>
              <a:gd name="connsiteX14" fmla="*/ 424472 w 8507651"/>
              <a:gd name="connsiteY14" fmla="*/ 219127 h 436465"/>
              <a:gd name="connsiteX15" fmla="*/ 521980 w 8507651"/>
              <a:gd name="connsiteY15" fmla="*/ 0 h 436465"/>
              <a:gd name="connsiteX16" fmla="*/ 619488 w 8507651"/>
              <a:gd name="connsiteY16" fmla="*/ 219127 h 436465"/>
              <a:gd name="connsiteX17" fmla="*/ 614860 w 8507651"/>
              <a:gd name="connsiteY17" fmla="*/ 270645 h 436465"/>
              <a:gd name="connsiteX18" fmla="*/ 621186 w 8507651"/>
              <a:gd name="connsiteY18" fmla="*/ 261060 h 436465"/>
              <a:gd name="connsiteX19" fmla="*/ 659140 w 8507651"/>
              <a:gd name="connsiteY19" fmla="*/ 243840 h 436465"/>
              <a:gd name="connsiteX20" fmla="*/ 678791 w 8507651"/>
              <a:gd name="connsiteY20" fmla="*/ 248292 h 436465"/>
              <a:gd name="connsiteX21" fmla="*/ 696052 w 8507651"/>
              <a:gd name="connsiteY21" fmla="*/ 260333 h 436465"/>
              <a:gd name="connsiteX22" fmla="*/ 692350 w 8507651"/>
              <a:gd name="connsiteY22" fmla="*/ 219127 h 436465"/>
              <a:gd name="connsiteX23" fmla="*/ 789858 w 8507651"/>
              <a:gd name="connsiteY23" fmla="*/ 0 h 436465"/>
              <a:gd name="connsiteX24" fmla="*/ 887366 w 8507651"/>
              <a:gd name="connsiteY24" fmla="*/ 219127 h 436465"/>
              <a:gd name="connsiteX25" fmla="*/ 882738 w 8507651"/>
              <a:gd name="connsiteY25" fmla="*/ 270645 h 436465"/>
              <a:gd name="connsiteX26" fmla="*/ 889064 w 8507651"/>
              <a:gd name="connsiteY26" fmla="*/ 261060 h 436465"/>
              <a:gd name="connsiteX27" fmla="*/ 927018 w 8507651"/>
              <a:gd name="connsiteY27" fmla="*/ 243840 h 436465"/>
              <a:gd name="connsiteX28" fmla="*/ 946669 w 8507651"/>
              <a:gd name="connsiteY28" fmla="*/ 248292 h 436465"/>
              <a:gd name="connsiteX29" fmla="*/ 963930 w 8507651"/>
              <a:gd name="connsiteY29" fmla="*/ 260333 h 436465"/>
              <a:gd name="connsiteX30" fmla="*/ 960228 w 8507651"/>
              <a:gd name="connsiteY30" fmla="*/ 219127 h 436465"/>
              <a:gd name="connsiteX31" fmla="*/ 1057736 w 8507651"/>
              <a:gd name="connsiteY31" fmla="*/ 0 h 436465"/>
              <a:gd name="connsiteX32" fmla="*/ 1155244 w 8507651"/>
              <a:gd name="connsiteY32" fmla="*/ 219127 h 436465"/>
              <a:gd name="connsiteX33" fmla="*/ 1150616 w 8507651"/>
              <a:gd name="connsiteY33" fmla="*/ 270645 h 436465"/>
              <a:gd name="connsiteX34" fmla="*/ 1156942 w 8507651"/>
              <a:gd name="connsiteY34" fmla="*/ 261060 h 436465"/>
              <a:gd name="connsiteX35" fmla="*/ 1194896 w 8507651"/>
              <a:gd name="connsiteY35" fmla="*/ 243840 h 436465"/>
              <a:gd name="connsiteX36" fmla="*/ 1214547 w 8507651"/>
              <a:gd name="connsiteY36" fmla="*/ 248292 h 436465"/>
              <a:gd name="connsiteX37" fmla="*/ 1231809 w 8507651"/>
              <a:gd name="connsiteY37" fmla="*/ 260334 h 436465"/>
              <a:gd name="connsiteX38" fmla="*/ 1228107 w 8507651"/>
              <a:gd name="connsiteY38" fmla="*/ 219127 h 436465"/>
              <a:gd name="connsiteX39" fmla="*/ 1325614 w 8507651"/>
              <a:gd name="connsiteY39" fmla="*/ 0 h 436465"/>
              <a:gd name="connsiteX40" fmla="*/ 1423122 w 8507651"/>
              <a:gd name="connsiteY40" fmla="*/ 219127 h 436465"/>
              <a:gd name="connsiteX41" fmla="*/ 1418494 w 8507651"/>
              <a:gd name="connsiteY41" fmla="*/ 270645 h 436465"/>
              <a:gd name="connsiteX42" fmla="*/ 1424820 w 8507651"/>
              <a:gd name="connsiteY42" fmla="*/ 261060 h 436465"/>
              <a:gd name="connsiteX43" fmla="*/ 1462774 w 8507651"/>
              <a:gd name="connsiteY43" fmla="*/ 243840 h 436465"/>
              <a:gd name="connsiteX44" fmla="*/ 1482425 w 8507651"/>
              <a:gd name="connsiteY44" fmla="*/ 248292 h 436465"/>
              <a:gd name="connsiteX45" fmla="*/ 1499686 w 8507651"/>
              <a:gd name="connsiteY45" fmla="*/ 260333 h 436465"/>
              <a:gd name="connsiteX46" fmla="*/ 1495984 w 8507651"/>
              <a:gd name="connsiteY46" fmla="*/ 219127 h 436465"/>
              <a:gd name="connsiteX47" fmla="*/ 1593491 w 8507651"/>
              <a:gd name="connsiteY47" fmla="*/ 0 h 436465"/>
              <a:gd name="connsiteX48" fmla="*/ 1691000 w 8507651"/>
              <a:gd name="connsiteY48" fmla="*/ 219127 h 436465"/>
              <a:gd name="connsiteX49" fmla="*/ 1686372 w 8507651"/>
              <a:gd name="connsiteY49" fmla="*/ 270644 h 436465"/>
              <a:gd name="connsiteX50" fmla="*/ 1692697 w 8507651"/>
              <a:gd name="connsiteY50" fmla="*/ 261060 h 436465"/>
              <a:gd name="connsiteX51" fmla="*/ 1730651 w 8507651"/>
              <a:gd name="connsiteY51" fmla="*/ 243840 h 436465"/>
              <a:gd name="connsiteX52" fmla="*/ 1750303 w 8507651"/>
              <a:gd name="connsiteY52" fmla="*/ 248292 h 436465"/>
              <a:gd name="connsiteX53" fmla="*/ 1767564 w 8507651"/>
              <a:gd name="connsiteY53" fmla="*/ 260333 h 436465"/>
              <a:gd name="connsiteX54" fmla="*/ 1763862 w 8507651"/>
              <a:gd name="connsiteY54" fmla="*/ 219127 h 436465"/>
              <a:gd name="connsiteX55" fmla="*/ 1861370 w 8507651"/>
              <a:gd name="connsiteY55" fmla="*/ 0 h 436465"/>
              <a:gd name="connsiteX56" fmla="*/ 1958878 w 8507651"/>
              <a:gd name="connsiteY56" fmla="*/ 219127 h 436465"/>
              <a:gd name="connsiteX57" fmla="*/ 1954250 w 8507651"/>
              <a:gd name="connsiteY57" fmla="*/ 270645 h 436465"/>
              <a:gd name="connsiteX58" fmla="*/ 1960576 w 8507651"/>
              <a:gd name="connsiteY58" fmla="*/ 261060 h 436465"/>
              <a:gd name="connsiteX59" fmla="*/ 1998530 w 8507651"/>
              <a:gd name="connsiteY59" fmla="*/ 243840 h 436465"/>
              <a:gd name="connsiteX60" fmla="*/ 2018181 w 8507651"/>
              <a:gd name="connsiteY60" fmla="*/ 248292 h 436465"/>
              <a:gd name="connsiteX61" fmla="*/ 2035443 w 8507651"/>
              <a:gd name="connsiteY61" fmla="*/ 260334 h 436465"/>
              <a:gd name="connsiteX62" fmla="*/ 2031741 w 8507651"/>
              <a:gd name="connsiteY62" fmla="*/ 219127 h 436465"/>
              <a:gd name="connsiteX63" fmla="*/ 2129249 w 8507651"/>
              <a:gd name="connsiteY63" fmla="*/ 0 h 436465"/>
              <a:gd name="connsiteX64" fmla="*/ 2226756 w 8507651"/>
              <a:gd name="connsiteY64" fmla="*/ 219127 h 436465"/>
              <a:gd name="connsiteX65" fmla="*/ 2222128 w 8507651"/>
              <a:gd name="connsiteY65" fmla="*/ 270646 h 436465"/>
              <a:gd name="connsiteX66" fmla="*/ 2228455 w 8507651"/>
              <a:gd name="connsiteY66" fmla="*/ 261060 h 436465"/>
              <a:gd name="connsiteX67" fmla="*/ 2266409 w 8507651"/>
              <a:gd name="connsiteY67" fmla="*/ 243840 h 436465"/>
              <a:gd name="connsiteX68" fmla="*/ 2286060 w 8507651"/>
              <a:gd name="connsiteY68" fmla="*/ 248292 h 436465"/>
              <a:gd name="connsiteX69" fmla="*/ 2303321 w 8507651"/>
              <a:gd name="connsiteY69" fmla="*/ 260333 h 436465"/>
              <a:gd name="connsiteX70" fmla="*/ 2299619 w 8507651"/>
              <a:gd name="connsiteY70" fmla="*/ 219127 h 436465"/>
              <a:gd name="connsiteX71" fmla="*/ 2397127 w 8507651"/>
              <a:gd name="connsiteY71" fmla="*/ 0 h 436465"/>
              <a:gd name="connsiteX72" fmla="*/ 2494636 w 8507651"/>
              <a:gd name="connsiteY72" fmla="*/ 219127 h 436465"/>
              <a:gd name="connsiteX73" fmla="*/ 2490008 w 8507651"/>
              <a:gd name="connsiteY73" fmla="*/ 270643 h 436465"/>
              <a:gd name="connsiteX74" fmla="*/ 2496333 w 8507651"/>
              <a:gd name="connsiteY74" fmla="*/ 261060 h 436465"/>
              <a:gd name="connsiteX75" fmla="*/ 2534287 w 8507651"/>
              <a:gd name="connsiteY75" fmla="*/ 243840 h 436465"/>
              <a:gd name="connsiteX76" fmla="*/ 2553938 w 8507651"/>
              <a:gd name="connsiteY76" fmla="*/ 248292 h 436465"/>
              <a:gd name="connsiteX77" fmla="*/ 2571199 w 8507651"/>
              <a:gd name="connsiteY77" fmla="*/ 260333 h 436465"/>
              <a:gd name="connsiteX78" fmla="*/ 2567497 w 8507651"/>
              <a:gd name="connsiteY78" fmla="*/ 219127 h 436465"/>
              <a:gd name="connsiteX79" fmla="*/ 2665006 w 8507651"/>
              <a:gd name="connsiteY79" fmla="*/ 0 h 436465"/>
              <a:gd name="connsiteX80" fmla="*/ 2762513 w 8507651"/>
              <a:gd name="connsiteY80" fmla="*/ 219127 h 436465"/>
              <a:gd name="connsiteX81" fmla="*/ 2757885 w 8507651"/>
              <a:gd name="connsiteY81" fmla="*/ 270646 h 436465"/>
              <a:gd name="connsiteX82" fmla="*/ 2764211 w 8507651"/>
              <a:gd name="connsiteY82" fmla="*/ 261060 h 436465"/>
              <a:gd name="connsiteX83" fmla="*/ 2802166 w 8507651"/>
              <a:gd name="connsiteY83" fmla="*/ 243840 h 436465"/>
              <a:gd name="connsiteX84" fmla="*/ 2821817 w 8507651"/>
              <a:gd name="connsiteY84" fmla="*/ 248292 h 436465"/>
              <a:gd name="connsiteX85" fmla="*/ 2839078 w 8507651"/>
              <a:gd name="connsiteY85" fmla="*/ 260334 h 436465"/>
              <a:gd name="connsiteX86" fmla="*/ 2835376 w 8507651"/>
              <a:gd name="connsiteY86" fmla="*/ 219127 h 436465"/>
              <a:gd name="connsiteX87" fmla="*/ 2932884 w 8507651"/>
              <a:gd name="connsiteY87" fmla="*/ 0 h 436465"/>
              <a:gd name="connsiteX88" fmla="*/ 3030392 w 8507651"/>
              <a:gd name="connsiteY88" fmla="*/ 219127 h 436465"/>
              <a:gd name="connsiteX89" fmla="*/ 3025764 w 8507651"/>
              <a:gd name="connsiteY89" fmla="*/ 270645 h 436465"/>
              <a:gd name="connsiteX90" fmla="*/ 3032090 w 8507651"/>
              <a:gd name="connsiteY90" fmla="*/ 261060 h 436465"/>
              <a:gd name="connsiteX91" fmla="*/ 3070044 w 8507651"/>
              <a:gd name="connsiteY91" fmla="*/ 243840 h 436465"/>
              <a:gd name="connsiteX92" fmla="*/ 3089695 w 8507651"/>
              <a:gd name="connsiteY92" fmla="*/ 248292 h 436465"/>
              <a:gd name="connsiteX93" fmla="*/ 3106956 w 8507651"/>
              <a:gd name="connsiteY93" fmla="*/ 260333 h 436465"/>
              <a:gd name="connsiteX94" fmla="*/ 3103254 w 8507651"/>
              <a:gd name="connsiteY94" fmla="*/ 219127 h 436465"/>
              <a:gd name="connsiteX95" fmla="*/ 3200762 w 8507651"/>
              <a:gd name="connsiteY95" fmla="*/ 0 h 436465"/>
              <a:gd name="connsiteX96" fmla="*/ 3298270 w 8507651"/>
              <a:gd name="connsiteY96" fmla="*/ 219127 h 436465"/>
              <a:gd name="connsiteX97" fmla="*/ 3293642 w 8507651"/>
              <a:gd name="connsiteY97" fmla="*/ 270645 h 436465"/>
              <a:gd name="connsiteX98" fmla="*/ 3299968 w 8507651"/>
              <a:gd name="connsiteY98" fmla="*/ 261060 h 436465"/>
              <a:gd name="connsiteX99" fmla="*/ 3337922 w 8507651"/>
              <a:gd name="connsiteY99" fmla="*/ 243840 h 436465"/>
              <a:gd name="connsiteX100" fmla="*/ 3357573 w 8507651"/>
              <a:gd name="connsiteY100" fmla="*/ 248292 h 436465"/>
              <a:gd name="connsiteX101" fmla="*/ 3374833 w 8507651"/>
              <a:gd name="connsiteY101" fmla="*/ 260332 h 436465"/>
              <a:gd name="connsiteX102" fmla="*/ 3371131 w 8507651"/>
              <a:gd name="connsiteY102" fmla="*/ 219127 h 436465"/>
              <a:gd name="connsiteX103" fmla="*/ 3468639 w 8507651"/>
              <a:gd name="connsiteY103" fmla="*/ 0 h 436465"/>
              <a:gd name="connsiteX104" fmla="*/ 3566147 w 8507651"/>
              <a:gd name="connsiteY104" fmla="*/ 219127 h 436465"/>
              <a:gd name="connsiteX105" fmla="*/ 3561519 w 8507651"/>
              <a:gd name="connsiteY105" fmla="*/ 270645 h 436465"/>
              <a:gd name="connsiteX106" fmla="*/ 3567845 w 8507651"/>
              <a:gd name="connsiteY106" fmla="*/ 261060 h 436465"/>
              <a:gd name="connsiteX107" fmla="*/ 3605799 w 8507651"/>
              <a:gd name="connsiteY107" fmla="*/ 243840 h 436465"/>
              <a:gd name="connsiteX108" fmla="*/ 3625451 w 8507651"/>
              <a:gd name="connsiteY108" fmla="*/ 248292 h 436465"/>
              <a:gd name="connsiteX109" fmla="*/ 3642711 w 8507651"/>
              <a:gd name="connsiteY109" fmla="*/ 260333 h 436465"/>
              <a:gd name="connsiteX110" fmla="*/ 3639009 w 8507651"/>
              <a:gd name="connsiteY110" fmla="*/ 219127 h 436465"/>
              <a:gd name="connsiteX111" fmla="*/ 3736517 w 8507651"/>
              <a:gd name="connsiteY111" fmla="*/ 0 h 436465"/>
              <a:gd name="connsiteX112" fmla="*/ 3834025 w 8507651"/>
              <a:gd name="connsiteY112" fmla="*/ 219127 h 436465"/>
              <a:gd name="connsiteX113" fmla="*/ 3829397 w 8507651"/>
              <a:gd name="connsiteY113" fmla="*/ 270645 h 436465"/>
              <a:gd name="connsiteX114" fmla="*/ 3835723 w 8507651"/>
              <a:gd name="connsiteY114" fmla="*/ 261060 h 436465"/>
              <a:gd name="connsiteX115" fmla="*/ 3873677 w 8507651"/>
              <a:gd name="connsiteY115" fmla="*/ 243840 h 436465"/>
              <a:gd name="connsiteX116" fmla="*/ 3893329 w 8507651"/>
              <a:gd name="connsiteY116" fmla="*/ 248292 h 436465"/>
              <a:gd name="connsiteX117" fmla="*/ 3910590 w 8507651"/>
              <a:gd name="connsiteY117" fmla="*/ 260334 h 436465"/>
              <a:gd name="connsiteX118" fmla="*/ 3906888 w 8507651"/>
              <a:gd name="connsiteY118" fmla="*/ 219127 h 436465"/>
              <a:gd name="connsiteX119" fmla="*/ 4004396 w 8507651"/>
              <a:gd name="connsiteY119" fmla="*/ 0 h 436465"/>
              <a:gd name="connsiteX120" fmla="*/ 4101904 w 8507651"/>
              <a:gd name="connsiteY120" fmla="*/ 219127 h 436465"/>
              <a:gd name="connsiteX121" fmla="*/ 4097276 w 8507651"/>
              <a:gd name="connsiteY121" fmla="*/ 270645 h 436465"/>
              <a:gd name="connsiteX122" fmla="*/ 4103602 w 8507651"/>
              <a:gd name="connsiteY122" fmla="*/ 261060 h 436465"/>
              <a:gd name="connsiteX123" fmla="*/ 4141556 w 8507651"/>
              <a:gd name="connsiteY123" fmla="*/ 243840 h 436465"/>
              <a:gd name="connsiteX124" fmla="*/ 4161208 w 8507651"/>
              <a:gd name="connsiteY124" fmla="*/ 248292 h 436465"/>
              <a:gd name="connsiteX125" fmla="*/ 4178468 w 8507651"/>
              <a:gd name="connsiteY125" fmla="*/ 260333 h 436465"/>
              <a:gd name="connsiteX126" fmla="*/ 4174766 w 8507651"/>
              <a:gd name="connsiteY126" fmla="*/ 219127 h 436465"/>
              <a:gd name="connsiteX127" fmla="*/ 4272274 w 8507651"/>
              <a:gd name="connsiteY127" fmla="*/ 0 h 436465"/>
              <a:gd name="connsiteX128" fmla="*/ 4369782 w 8507651"/>
              <a:gd name="connsiteY128" fmla="*/ 219127 h 436465"/>
              <a:gd name="connsiteX129" fmla="*/ 4365154 w 8507651"/>
              <a:gd name="connsiteY129" fmla="*/ 270645 h 436465"/>
              <a:gd name="connsiteX130" fmla="*/ 4371480 w 8507651"/>
              <a:gd name="connsiteY130" fmla="*/ 261060 h 436465"/>
              <a:gd name="connsiteX131" fmla="*/ 4409434 w 8507651"/>
              <a:gd name="connsiteY131" fmla="*/ 243840 h 436465"/>
              <a:gd name="connsiteX132" fmla="*/ 4429085 w 8507651"/>
              <a:gd name="connsiteY132" fmla="*/ 248292 h 436465"/>
              <a:gd name="connsiteX133" fmla="*/ 4446346 w 8507651"/>
              <a:gd name="connsiteY133" fmla="*/ 260333 h 436465"/>
              <a:gd name="connsiteX134" fmla="*/ 4442644 w 8507651"/>
              <a:gd name="connsiteY134" fmla="*/ 219127 h 436465"/>
              <a:gd name="connsiteX135" fmla="*/ 4540152 w 8507651"/>
              <a:gd name="connsiteY135" fmla="*/ 0 h 436465"/>
              <a:gd name="connsiteX136" fmla="*/ 4637660 w 8507651"/>
              <a:gd name="connsiteY136" fmla="*/ 219127 h 436465"/>
              <a:gd name="connsiteX137" fmla="*/ 4633032 w 8507651"/>
              <a:gd name="connsiteY137" fmla="*/ 270645 h 436465"/>
              <a:gd name="connsiteX138" fmla="*/ 4639358 w 8507651"/>
              <a:gd name="connsiteY138" fmla="*/ 261060 h 436465"/>
              <a:gd name="connsiteX139" fmla="*/ 4677312 w 8507651"/>
              <a:gd name="connsiteY139" fmla="*/ 243840 h 436465"/>
              <a:gd name="connsiteX140" fmla="*/ 4696963 w 8507651"/>
              <a:gd name="connsiteY140" fmla="*/ 248292 h 436465"/>
              <a:gd name="connsiteX141" fmla="*/ 4714225 w 8507651"/>
              <a:gd name="connsiteY141" fmla="*/ 260334 h 436465"/>
              <a:gd name="connsiteX142" fmla="*/ 4710523 w 8507651"/>
              <a:gd name="connsiteY142" fmla="*/ 219127 h 436465"/>
              <a:gd name="connsiteX143" fmla="*/ 4808031 w 8507651"/>
              <a:gd name="connsiteY143" fmla="*/ 0 h 436465"/>
              <a:gd name="connsiteX144" fmla="*/ 4905539 w 8507651"/>
              <a:gd name="connsiteY144" fmla="*/ 219127 h 436465"/>
              <a:gd name="connsiteX145" fmla="*/ 4900911 w 8507651"/>
              <a:gd name="connsiteY145" fmla="*/ 270645 h 436465"/>
              <a:gd name="connsiteX146" fmla="*/ 4907237 w 8507651"/>
              <a:gd name="connsiteY146" fmla="*/ 261060 h 436465"/>
              <a:gd name="connsiteX147" fmla="*/ 4945191 w 8507651"/>
              <a:gd name="connsiteY147" fmla="*/ 243840 h 436465"/>
              <a:gd name="connsiteX148" fmla="*/ 4964842 w 8507651"/>
              <a:gd name="connsiteY148" fmla="*/ 248292 h 436465"/>
              <a:gd name="connsiteX149" fmla="*/ 4982103 w 8507651"/>
              <a:gd name="connsiteY149" fmla="*/ 260333 h 436465"/>
              <a:gd name="connsiteX150" fmla="*/ 4978401 w 8507651"/>
              <a:gd name="connsiteY150" fmla="*/ 219127 h 436465"/>
              <a:gd name="connsiteX151" fmla="*/ 5075909 w 8507651"/>
              <a:gd name="connsiteY151" fmla="*/ 0 h 436465"/>
              <a:gd name="connsiteX152" fmla="*/ 5173417 w 8507651"/>
              <a:gd name="connsiteY152" fmla="*/ 219127 h 436465"/>
              <a:gd name="connsiteX153" fmla="*/ 5168789 w 8507651"/>
              <a:gd name="connsiteY153" fmla="*/ 270645 h 436465"/>
              <a:gd name="connsiteX154" fmla="*/ 5175115 w 8507651"/>
              <a:gd name="connsiteY154" fmla="*/ 261060 h 436465"/>
              <a:gd name="connsiteX155" fmla="*/ 5213069 w 8507651"/>
              <a:gd name="connsiteY155" fmla="*/ 243840 h 436465"/>
              <a:gd name="connsiteX156" fmla="*/ 5232720 w 8507651"/>
              <a:gd name="connsiteY156" fmla="*/ 248292 h 436465"/>
              <a:gd name="connsiteX157" fmla="*/ 5249981 w 8507651"/>
              <a:gd name="connsiteY157" fmla="*/ 260333 h 436465"/>
              <a:gd name="connsiteX158" fmla="*/ 5246279 w 8507651"/>
              <a:gd name="connsiteY158" fmla="*/ 219127 h 436465"/>
              <a:gd name="connsiteX159" fmla="*/ 5343787 w 8507651"/>
              <a:gd name="connsiteY159" fmla="*/ 0 h 436465"/>
              <a:gd name="connsiteX160" fmla="*/ 5441295 w 8507651"/>
              <a:gd name="connsiteY160" fmla="*/ 219127 h 436465"/>
              <a:gd name="connsiteX161" fmla="*/ 5436667 w 8507651"/>
              <a:gd name="connsiteY161" fmla="*/ 270645 h 436465"/>
              <a:gd name="connsiteX162" fmla="*/ 5442993 w 8507651"/>
              <a:gd name="connsiteY162" fmla="*/ 261060 h 436465"/>
              <a:gd name="connsiteX163" fmla="*/ 5480947 w 8507651"/>
              <a:gd name="connsiteY163" fmla="*/ 243840 h 436465"/>
              <a:gd name="connsiteX164" fmla="*/ 5500598 w 8507651"/>
              <a:gd name="connsiteY164" fmla="*/ 248292 h 436465"/>
              <a:gd name="connsiteX165" fmla="*/ 5517860 w 8507651"/>
              <a:gd name="connsiteY165" fmla="*/ 260334 h 436465"/>
              <a:gd name="connsiteX166" fmla="*/ 5514158 w 8507651"/>
              <a:gd name="connsiteY166" fmla="*/ 219127 h 436465"/>
              <a:gd name="connsiteX167" fmla="*/ 5611666 w 8507651"/>
              <a:gd name="connsiteY167" fmla="*/ 0 h 436465"/>
              <a:gd name="connsiteX168" fmla="*/ 5709174 w 8507651"/>
              <a:gd name="connsiteY168" fmla="*/ 219127 h 436465"/>
              <a:gd name="connsiteX169" fmla="*/ 5704546 w 8507651"/>
              <a:gd name="connsiteY169" fmla="*/ 270645 h 436465"/>
              <a:gd name="connsiteX170" fmla="*/ 5710872 w 8507651"/>
              <a:gd name="connsiteY170" fmla="*/ 261060 h 436465"/>
              <a:gd name="connsiteX171" fmla="*/ 5748826 w 8507651"/>
              <a:gd name="connsiteY171" fmla="*/ 243840 h 436465"/>
              <a:gd name="connsiteX172" fmla="*/ 5768477 w 8507651"/>
              <a:gd name="connsiteY172" fmla="*/ 248292 h 436465"/>
              <a:gd name="connsiteX173" fmla="*/ 5785738 w 8507651"/>
              <a:gd name="connsiteY173" fmla="*/ 260333 h 436465"/>
              <a:gd name="connsiteX174" fmla="*/ 5782036 w 8507651"/>
              <a:gd name="connsiteY174" fmla="*/ 219127 h 436465"/>
              <a:gd name="connsiteX175" fmla="*/ 5879544 w 8507651"/>
              <a:gd name="connsiteY175" fmla="*/ 0 h 436465"/>
              <a:gd name="connsiteX176" fmla="*/ 5977052 w 8507651"/>
              <a:gd name="connsiteY176" fmla="*/ 219127 h 436465"/>
              <a:gd name="connsiteX177" fmla="*/ 5972424 w 8507651"/>
              <a:gd name="connsiteY177" fmla="*/ 270645 h 436465"/>
              <a:gd name="connsiteX178" fmla="*/ 5978750 w 8507651"/>
              <a:gd name="connsiteY178" fmla="*/ 261060 h 436465"/>
              <a:gd name="connsiteX179" fmla="*/ 6016704 w 8507651"/>
              <a:gd name="connsiteY179" fmla="*/ 243840 h 436465"/>
              <a:gd name="connsiteX180" fmla="*/ 6036355 w 8507651"/>
              <a:gd name="connsiteY180" fmla="*/ 248292 h 436465"/>
              <a:gd name="connsiteX181" fmla="*/ 6053616 w 8507651"/>
              <a:gd name="connsiteY181" fmla="*/ 260333 h 436465"/>
              <a:gd name="connsiteX182" fmla="*/ 6049914 w 8507651"/>
              <a:gd name="connsiteY182" fmla="*/ 219127 h 436465"/>
              <a:gd name="connsiteX183" fmla="*/ 6147422 w 8507651"/>
              <a:gd name="connsiteY183" fmla="*/ 0 h 436465"/>
              <a:gd name="connsiteX184" fmla="*/ 6244930 w 8507651"/>
              <a:gd name="connsiteY184" fmla="*/ 219127 h 436465"/>
              <a:gd name="connsiteX185" fmla="*/ 6240302 w 8507651"/>
              <a:gd name="connsiteY185" fmla="*/ 270645 h 436465"/>
              <a:gd name="connsiteX186" fmla="*/ 6246628 w 8507651"/>
              <a:gd name="connsiteY186" fmla="*/ 261060 h 436465"/>
              <a:gd name="connsiteX187" fmla="*/ 6284582 w 8507651"/>
              <a:gd name="connsiteY187" fmla="*/ 243840 h 436465"/>
              <a:gd name="connsiteX188" fmla="*/ 6304233 w 8507651"/>
              <a:gd name="connsiteY188" fmla="*/ 248292 h 436465"/>
              <a:gd name="connsiteX189" fmla="*/ 6321495 w 8507651"/>
              <a:gd name="connsiteY189" fmla="*/ 260334 h 436465"/>
              <a:gd name="connsiteX190" fmla="*/ 6317793 w 8507651"/>
              <a:gd name="connsiteY190" fmla="*/ 219127 h 436465"/>
              <a:gd name="connsiteX191" fmla="*/ 6415301 w 8507651"/>
              <a:gd name="connsiteY191" fmla="*/ 0 h 436465"/>
              <a:gd name="connsiteX192" fmla="*/ 6512809 w 8507651"/>
              <a:gd name="connsiteY192" fmla="*/ 219127 h 436465"/>
              <a:gd name="connsiteX193" fmla="*/ 6508181 w 8507651"/>
              <a:gd name="connsiteY193" fmla="*/ 270645 h 436465"/>
              <a:gd name="connsiteX194" fmla="*/ 6514507 w 8507651"/>
              <a:gd name="connsiteY194" fmla="*/ 261060 h 436465"/>
              <a:gd name="connsiteX195" fmla="*/ 6552461 w 8507651"/>
              <a:gd name="connsiteY195" fmla="*/ 243840 h 436465"/>
              <a:gd name="connsiteX196" fmla="*/ 6572112 w 8507651"/>
              <a:gd name="connsiteY196" fmla="*/ 248292 h 436465"/>
              <a:gd name="connsiteX197" fmla="*/ 6589373 w 8507651"/>
              <a:gd name="connsiteY197" fmla="*/ 260333 h 436465"/>
              <a:gd name="connsiteX198" fmla="*/ 6585671 w 8507651"/>
              <a:gd name="connsiteY198" fmla="*/ 219127 h 436465"/>
              <a:gd name="connsiteX199" fmla="*/ 6683179 w 8507651"/>
              <a:gd name="connsiteY199" fmla="*/ 0 h 436465"/>
              <a:gd name="connsiteX200" fmla="*/ 6780687 w 8507651"/>
              <a:gd name="connsiteY200" fmla="*/ 219127 h 436465"/>
              <a:gd name="connsiteX201" fmla="*/ 6776059 w 8507651"/>
              <a:gd name="connsiteY201" fmla="*/ 270645 h 436465"/>
              <a:gd name="connsiteX202" fmla="*/ 6782385 w 8507651"/>
              <a:gd name="connsiteY202" fmla="*/ 261060 h 436465"/>
              <a:gd name="connsiteX203" fmla="*/ 6820339 w 8507651"/>
              <a:gd name="connsiteY203" fmla="*/ 243840 h 436465"/>
              <a:gd name="connsiteX204" fmla="*/ 6839990 w 8507651"/>
              <a:gd name="connsiteY204" fmla="*/ 248292 h 436465"/>
              <a:gd name="connsiteX205" fmla="*/ 6857251 w 8507651"/>
              <a:gd name="connsiteY205" fmla="*/ 260333 h 436465"/>
              <a:gd name="connsiteX206" fmla="*/ 6853549 w 8507651"/>
              <a:gd name="connsiteY206" fmla="*/ 219127 h 436465"/>
              <a:gd name="connsiteX207" fmla="*/ 6951057 w 8507651"/>
              <a:gd name="connsiteY207" fmla="*/ 0 h 436465"/>
              <a:gd name="connsiteX208" fmla="*/ 7048565 w 8507651"/>
              <a:gd name="connsiteY208" fmla="*/ 219127 h 436465"/>
              <a:gd name="connsiteX209" fmla="*/ 7043937 w 8507651"/>
              <a:gd name="connsiteY209" fmla="*/ 270645 h 436465"/>
              <a:gd name="connsiteX210" fmla="*/ 7050263 w 8507651"/>
              <a:gd name="connsiteY210" fmla="*/ 261060 h 436465"/>
              <a:gd name="connsiteX211" fmla="*/ 7088217 w 8507651"/>
              <a:gd name="connsiteY211" fmla="*/ 243840 h 436465"/>
              <a:gd name="connsiteX212" fmla="*/ 7107868 w 8507651"/>
              <a:gd name="connsiteY212" fmla="*/ 248292 h 436465"/>
              <a:gd name="connsiteX213" fmla="*/ 7125130 w 8507651"/>
              <a:gd name="connsiteY213" fmla="*/ 260334 h 436465"/>
              <a:gd name="connsiteX214" fmla="*/ 7121428 w 8507651"/>
              <a:gd name="connsiteY214" fmla="*/ 219127 h 436465"/>
              <a:gd name="connsiteX215" fmla="*/ 7218936 w 8507651"/>
              <a:gd name="connsiteY215" fmla="*/ 0 h 436465"/>
              <a:gd name="connsiteX216" fmla="*/ 7316444 w 8507651"/>
              <a:gd name="connsiteY216" fmla="*/ 219127 h 436465"/>
              <a:gd name="connsiteX217" fmla="*/ 7311816 w 8507651"/>
              <a:gd name="connsiteY217" fmla="*/ 270645 h 436465"/>
              <a:gd name="connsiteX218" fmla="*/ 7318142 w 8507651"/>
              <a:gd name="connsiteY218" fmla="*/ 261060 h 436465"/>
              <a:gd name="connsiteX219" fmla="*/ 7356096 w 8507651"/>
              <a:gd name="connsiteY219" fmla="*/ 243840 h 436465"/>
              <a:gd name="connsiteX220" fmla="*/ 7375747 w 8507651"/>
              <a:gd name="connsiteY220" fmla="*/ 248292 h 436465"/>
              <a:gd name="connsiteX221" fmla="*/ 7393008 w 8507651"/>
              <a:gd name="connsiteY221" fmla="*/ 260333 h 436465"/>
              <a:gd name="connsiteX222" fmla="*/ 7389306 w 8507651"/>
              <a:gd name="connsiteY222" fmla="*/ 219127 h 436465"/>
              <a:gd name="connsiteX223" fmla="*/ 7486814 w 8507651"/>
              <a:gd name="connsiteY223" fmla="*/ 0 h 436465"/>
              <a:gd name="connsiteX224" fmla="*/ 7584322 w 8507651"/>
              <a:gd name="connsiteY224" fmla="*/ 219127 h 436465"/>
              <a:gd name="connsiteX225" fmla="*/ 7579694 w 8507651"/>
              <a:gd name="connsiteY225" fmla="*/ 270645 h 436465"/>
              <a:gd name="connsiteX226" fmla="*/ 7586020 w 8507651"/>
              <a:gd name="connsiteY226" fmla="*/ 261060 h 436465"/>
              <a:gd name="connsiteX227" fmla="*/ 7623974 w 8507651"/>
              <a:gd name="connsiteY227" fmla="*/ 243840 h 436465"/>
              <a:gd name="connsiteX228" fmla="*/ 7643625 w 8507651"/>
              <a:gd name="connsiteY228" fmla="*/ 248292 h 436465"/>
              <a:gd name="connsiteX229" fmla="*/ 7660886 w 8507651"/>
              <a:gd name="connsiteY229" fmla="*/ 260333 h 436465"/>
              <a:gd name="connsiteX230" fmla="*/ 7657184 w 8507651"/>
              <a:gd name="connsiteY230" fmla="*/ 219127 h 436465"/>
              <a:gd name="connsiteX231" fmla="*/ 7754692 w 8507651"/>
              <a:gd name="connsiteY231" fmla="*/ 0 h 436465"/>
              <a:gd name="connsiteX232" fmla="*/ 7852200 w 8507651"/>
              <a:gd name="connsiteY232" fmla="*/ 219127 h 436465"/>
              <a:gd name="connsiteX233" fmla="*/ 7847572 w 8507651"/>
              <a:gd name="connsiteY233" fmla="*/ 270645 h 436465"/>
              <a:gd name="connsiteX234" fmla="*/ 7853897 w 8507651"/>
              <a:gd name="connsiteY234" fmla="*/ 261060 h 436465"/>
              <a:gd name="connsiteX235" fmla="*/ 7891852 w 8507651"/>
              <a:gd name="connsiteY235" fmla="*/ 243840 h 436465"/>
              <a:gd name="connsiteX236" fmla="*/ 7911503 w 8507651"/>
              <a:gd name="connsiteY236" fmla="*/ 248292 h 436465"/>
              <a:gd name="connsiteX237" fmla="*/ 7928765 w 8507651"/>
              <a:gd name="connsiteY237" fmla="*/ 260334 h 436465"/>
              <a:gd name="connsiteX238" fmla="*/ 7925063 w 8507651"/>
              <a:gd name="connsiteY238" fmla="*/ 219127 h 436465"/>
              <a:gd name="connsiteX239" fmla="*/ 8022571 w 8507651"/>
              <a:gd name="connsiteY239" fmla="*/ 0 h 436465"/>
              <a:gd name="connsiteX240" fmla="*/ 8120079 w 8507651"/>
              <a:gd name="connsiteY240" fmla="*/ 219127 h 436465"/>
              <a:gd name="connsiteX241" fmla="*/ 8115451 w 8507651"/>
              <a:gd name="connsiteY241" fmla="*/ 270645 h 436465"/>
              <a:gd name="connsiteX242" fmla="*/ 8121777 w 8507651"/>
              <a:gd name="connsiteY242" fmla="*/ 261060 h 436465"/>
              <a:gd name="connsiteX243" fmla="*/ 8159731 w 8507651"/>
              <a:gd name="connsiteY243" fmla="*/ 243840 h 436465"/>
              <a:gd name="connsiteX244" fmla="*/ 8179382 w 8507651"/>
              <a:gd name="connsiteY244" fmla="*/ 248292 h 436465"/>
              <a:gd name="connsiteX245" fmla="*/ 8196634 w 8507651"/>
              <a:gd name="connsiteY245" fmla="*/ 260327 h 436465"/>
              <a:gd name="connsiteX246" fmla="*/ 8192933 w 8507651"/>
              <a:gd name="connsiteY246" fmla="*/ 219127 h 436465"/>
              <a:gd name="connsiteX247" fmla="*/ 8290441 w 8507651"/>
              <a:gd name="connsiteY247" fmla="*/ 0 h 436465"/>
              <a:gd name="connsiteX248" fmla="*/ 8387949 w 8507651"/>
              <a:gd name="connsiteY248" fmla="*/ 219127 h 436465"/>
              <a:gd name="connsiteX249" fmla="*/ 8383321 w 8507651"/>
              <a:gd name="connsiteY249" fmla="*/ 270645 h 436465"/>
              <a:gd name="connsiteX250" fmla="*/ 8389646 w 8507651"/>
              <a:gd name="connsiteY250" fmla="*/ 261060 h 436465"/>
              <a:gd name="connsiteX251" fmla="*/ 8427601 w 8507651"/>
              <a:gd name="connsiteY251" fmla="*/ 243840 h 436465"/>
              <a:gd name="connsiteX252" fmla="*/ 8496550 w 8507651"/>
              <a:gd name="connsiteY252" fmla="*/ 308021 h 436465"/>
              <a:gd name="connsiteX253" fmla="*/ 8507651 w 8507651"/>
              <a:gd name="connsiteY253" fmla="*/ 345025 h 436465"/>
              <a:gd name="connsiteX254" fmla="*/ 0 w 8507651"/>
              <a:gd name="connsiteY254" fmla="*/ 436465 h 436465"/>
              <a:gd name="connsiteX0" fmla="*/ 79103 w 8507651"/>
              <a:gd name="connsiteY0" fmla="*/ 270645 h 436465"/>
              <a:gd name="connsiteX1" fmla="*/ 85429 w 8507651"/>
              <a:gd name="connsiteY1" fmla="*/ 261060 h 436465"/>
              <a:gd name="connsiteX2" fmla="*/ 123383 w 8507651"/>
              <a:gd name="connsiteY2" fmla="*/ 243840 h 436465"/>
              <a:gd name="connsiteX3" fmla="*/ 143034 w 8507651"/>
              <a:gd name="connsiteY3" fmla="*/ 248292 h 436465"/>
              <a:gd name="connsiteX4" fmla="*/ 160295 w 8507651"/>
              <a:gd name="connsiteY4" fmla="*/ 260333 h 436465"/>
              <a:gd name="connsiteX5" fmla="*/ 156593 w 8507651"/>
              <a:gd name="connsiteY5" fmla="*/ 219127 h 436465"/>
              <a:gd name="connsiteX6" fmla="*/ 254101 w 8507651"/>
              <a:gd name="connsiteY6" fmla="*/ 0 h 436465"/>
              <a:gd name="connsiteX7" fmla="*/ 351609 w 8507651"/>
              <a:gd name="connsiteY7" fmla="*/ 219127 h 436465"/>
              <a:gd name="connsiteX8" fmla="*/ 346981 w 8507651"/>
              <a:gd name="connsiteY8" fmla="*/ 270645 h 436465"/>
              <a:gd name="connsiteX9" fmla="*/ 353307 w 8507651"/>
              <a:gd name="connsiteY9" fmla="*/ 261060 h 436465"/>
              <a:gd name="connsiteX10" fmla="*/ 391261 w 8507651"/>
              <a:gd name="connsiteY10" fmla="*/ 243840 h 436465"/>
              <a:gd name="connsiteX11" fmla="*/ 410912 w 8507651"/>
              <a:gd name="connsiteY11" fmla="*/ 248292 h 436465"/>
              <a:gd name="connsiteX12" fmla="*/ 428174 w 8507651"/>
              <a:gd name="connsiteY12" fmla="*/ 260334 h 436465"/>
              <a:gd name="connsiteX13" fmla="*/ 424472 w 8507651"/>
              <a:gd name="connsiteY13" fmla="*/ 219127 h 436465"/>
              <a:gd name="connsiteX14" fmla="*/ 521980 w 8507651"/>
              <a:gd name="connsiteY14" fmla="*/ 0 h 436465"/>
              <a:gd name="connsiteX15" fmla="*/ 619488 w 8507651"/>
              <a:gd name="connsiteY15" fmla="*/ 219127 h 436465"/>
              <a:gd name="connsiteX16" fmla="*/ 614860 w 8507651"/>
              <a:gd name="connsiteY16" fmla="*/ 270645 h 436465"/>
              <a:gd name="connsiteX17" fmla="*/ 621186 w 8507651"/>
              <a:gd name="connsiteY17" fmla="*/ 261060 h 436465"/>
              <a:gd name="connsiteX18" fmla="*/ 659140 w 8507651"/>
              <a:gd name="connsiteY18" fmla="*/ 243840 h 436465"/>
              <a:gd name="connsiteX19" fmla="*/ 678791 w 8507651"/>
              <a:gd name="connsiteY19" fmla="*/ 248292 h 436465"/>
              <a:gd name="connsiteX20" fmla="*/ 696052 w 8507651"/>
              <a:gd name="connsiteY20" fmla="*/ 260333 h 436465"/>
              <a:gd name="connsiteX21" fmla="*/ 692350 w 8507651"/>
              <a:gd name="connsiteY21" fmla="*/ 219127 h 436465"/>
              <a:gd name="connsiteX22" fmla="*/ 789858 w 8507651"/>
              <a:gd name="connsiteY22" fmla="*/ 0 h 436465"/>
              <a:gd name="connsiteX23" fmla="*/ 887366 w 8507651"/>
              <a:gd name="connsiteY23" fmla="*/ 219127 h 436465"/>
              <a:gd name="connsiteX24" fmla="*/ 882738 w 8507651"/>
              <a:gd name="connsiteY24" fmla="*/ 270645 h 436465"/>
              <a:gd name="connsiteX25" fmla="*/ 889064 w 8507651"/>
              <a:gd name="connsiteY25" fmla="*/ 261060 h 436465"/>
              <a:gd name="connsiteX26" fmla="*/ 927018 w 8507651"/>
              <a:gd name="connsiteY26" fmla="*/ 243840 h 436465"/>
              <a:gd name="connsiteX27" fmla="*/ 946669 w 8507651"/>
              <a:gd name="connsiteY27" fmla="*/ 248292 h 436465"/>
              <a:gd name="connsiteX28" fmla="*/ 963930 w 8507651"/>
              <a:gd name="connsiteY28" fmla="*/ 260333 h 436465"/>
              <a:gd name="connsiteX29" fmla="*/ 960228 w 8507651"/>
              <a:gd name="connsiteY29" fmla="*/ 219127 h 436465"/>
              <a:gd name="connsiteX30" fmla="*/ 1057736 w 8507651"/>
              <a:gd name="connsiteY30" fmla="*/ 0 h 436465"/>
              <a:gd name="connsiteX31" fmla="*/ 1155244 w 8507651"/>
              <a:gd name="connsiteY31" fmla="*/ 219127 h 436465"/>
              <a:gd name="connsiteX32" fmla="*/ 1150616 w 8507651"/>
              <a:gd name="connsiteY32" fmla="*/ 270645 h 436465"/>
              <a:gd name="connsiteX33" fmla="*/ 1156942 w 8507651"/>
              <a:gd name="connsiteY33" fmla="*/ 261060 h 436465"/>
              <a:gd name="connsiteX34" fmla="*/ 1194896 w 8507651"/>
              <a:gd name="connsiteY34" fmla="*/ 243840 h 436465"/>
              <a:gd name="connsiteX35" fmla="*/ 1214547 w 8507651"/>
              <a:gd name="connsiteY35" fmla="*/ 248292 h 436465"/>
              <a:gd name="connsiteX36" fmla="*/ 1231809 w 8507651"/>
              <a:gd name="connsiteY36" fmla="*/ 260334 h 436465"/>
              <a:gd name="connsiteX37" fmla="*/ 1228107 w 8507651"/>
              <a:gd name="connsiteY37" fmla="*/ 219127 h 436465"/>
              <a:gd name="connsiteX38" fmla="*/ 1325614 w 8507651"/>
              <a:gd name="connsiteY38" fmla="*/ 0 h 436465"/>
              <a:gd name="connsiteX39" fmla="*/ 1423122 w 8507651"/>
              <a:gd name="connsiteY39" fmla="*/ 219127 h 436465"/>
              <a:gd name="connsiteX40" fmla="*/ 1418494 w 8507651"/>
              <a:gd name="connsiteY40" fmla="*/ 270645 h 436465"/>
              <a:gd name="connsiteX41" fmla="*/ 1424820 w 8507651"/>
              <a:gd name="connsiteY41" fmla="*/ 261060 h 436465"/>
              <a:gd name="connsiteX42" fmla="*/ 1462774 w 8507651"/>
              <a:gd name="connsiteY42" fmla="*/ 243840 h 436465"/>
              <a:gd name="connsiteX43" fmla="*/ 1482425 w 8507651"/>
              <a:gd name="connsiteY43" fmla="*/ 248292 h 436465"/>
              <a:gd name="connsiteX44" fmla="*/ 1499686 w 8507651"/>
              <a:gd name="connsiteY44" fmla="*/ 260333 h 436465"/>
              <a:gd name="connsiteX45" fmla="*/ 1495984 w 8507651"/>
              <a:gd name="connsiteY45" fmla="*/ 219127 h 436465"/>
              <a:gd name="connsiteX46" fmla="*/ 1593491 w 8507651"/>
              <a:gd name="connsiteY46" fmla="*/ 0 h 436465"/>
              <a:gd name="connsiteX47" fmla="*/ 1691000 w 8507651"/>
              <a:gd name="connsiteY47" fmla="*/ 219127 h 436465"/>
              <a:gd name="connsiteX48" fmla="*/ 1686372 w 8507651"/>
              <a:gd name="connsiteY48" fmla="*/ 270644 h 436465"/>
              <a:gd name="connsiteX49" fmla="*/ 1692697 w 8507651"/>
              <a:gd name="connsiteY49" fmla="*/ 261060 h 436465"/>
              <a:gd name="connsiteX50" fmla="*/ 1730651 w 8507651"/>
              <a:gd name="connsiteY50" fmla="*/ 243840 h 436465"/>
              <a:gd name="connsiteX51" fmla="*/ 1750303 w 8507651"/>
              <a:gd name="connsiteY51" fmla="*/ 248292 h 436465"/>
              <a:gd name="connsiteX52" fmla="*/ 1767564 w 8507651"/>
              <a:gd name="connsiteY52" fmla="*/ 260333 h 436465"/>
              <a:gd name="connsiteX53" fmla="*/ 1763862 w 8507651"/>
              <a:gd name="connsiteY53" fmla="*/ 219127 h 436465"/>
              <a:gd name="connsiteX54" fmla="*/ 1861370 w 8507651"/>
              <a:gd name="connsiteY54" fmla="*/ 0 h 436465"/>
              <a:gd name="connsiteX55" fmla="*/ 1958878 w 8507651"/>
              <a:gd name="connsiteY55" fmla="*/ 219127 h 436465"/>
              <a:gd name="connsiteX56" fmla="*/ 1954250 w 8507651"/>
              <a:gd name="connsiteY56" fmla="*/ 270645 h 436465"/>
              <a:gd name="connsiteX57" fmla="*/ 1960576 w 8507651"/>
              <a:gd name="connsiteY57" fmla="*/ 261060 h 436465"/>
              <a:gd name="connsiteX58" fmla="*/ 1998530 w 8507651"/>
              <a:gd name="connsiteY58" fmla="*/ 243840 h 436465"/>
              <a:gd name="connsiteX59" fmla="*/ 2018181 w 8507651"/>
              <a:gd name="connsiteY59" fmla="*/ 248292 h 436465"/>
              <a:gd name="connsiteX60" fmla="*/ 2035443 w 8507651"/>
              <a:gd name="connsiteY60" fmla="*/ 260334 h 436465"/>
              <a:gd name="connsiteX61" fmla="*/ 2031741 w 8507651"/>
              <a:gd name="connsiteY61" fmla="*/ 219127 h 436465"/>
              <a:gd name="connsiteX62" fmla="*/ 2129249 w 8507651"/>
              <a:gd name="connsiteY62" fmla="*/ 0 h 436465"/>
              <a:gd name="connsiteX63" fmla="*/ 2226756 w 8507651"/>
              <a:gd name="connsiteY63" fmla="*/ 219127 h 436465"/>
              <a:gd name="connsiteX64" fmla="*/ 2222128 w 8507651"/>
              <a:gd name="connsiteY64" fmla="*/ 270646 h 436465"/>
              <a:gd name="connsiteX65" fmla="*/ 2228455 w 8507651"/>
              <a:gd name="connsiteY65" fmla="*/ 261060 h 436465"/>
              <a:gd name="connsiteX66" fmla="*/ 2266409 w 8507651"/>
              <a:gd name="connsiteY66" fmla="*/ 243840 h 436465"/>
              <a:gd name="connsiteX67" fmla="*/ 2286060 w 8507651"/>
              <a:gd name="connsiteY67" fmla="*/ 248292 h 436465"/>
              <a:gd name="connsiteX68" fmla="*/ 2303321 w 8507651"/>
              <a:gd name="connsiteY68" fmla="*/ 260333 h 436465"/>
              <a:gd name="connsiteX69" fmla="*/ 2299619 w 8507651"/>
              <a:gd name="connsiteY69" fmla="*/ 219127 h 436465"/>
              <a:gd name="connsiteX70" fmla="*/ 2397127 w 8507651"/>
              <a:gd name="connsiteY70" fmla="*/ 0 h 436465"/>
              <a:gd name="connsiteX71" fmla="*/ 2494636 w 8507651"/>
              <a:gd name="connsiteY71" fmla="*/ 219127 h 436465"/>
              <a:gd name="connsiteX72" fmla="*/ 2490008 w 8507651"/>
              <a:gd name="connsiteY72" fmla="*/ 270643 h 436465"/>
              <a:gd name="connsiteX73" fmla="*/ 2496333 w 8507651"/>
              <a:gd name="connsiteY73" fmla="*/ 261060 h 436465"/>
              <a:gd name="connsiteX74" fmla="*/ 2534287 w 8507651"/>
              <a:gd name="connsiteY74" fmla="*/ 243840 h 436465"/>
              <a:gd name="connsiteX75" fmla="*/ 2553938 w 8507651"/>
              <a:gd name="connsiteY75" fmla="*/ 248292 h 436465"/>
              <a:gd name="connsiteX76" fmla="*/ 2571199 w 8507651"/>
              <a:gd name="connsiteY76" fmla="*/ 260333 h 436465"/>
              <a:gd name="connsiteX77" fmla="*/ 2567497 w 8507651"/>
              <a:gd name="connsiteY77" fmla="*/ 219127 h 436465"/>
              <a:gd name="connsiteX78" fmla="*/ 2665006 w 8507651"/>
              <a:gd name="connsiteY78" fmla="*/ 0 h 436465"/>
              <a:gd name="connsiteX79" fmla="*/ 2762513 w 8507651"/>
              <a:gd name="connsiteY79" fmla="*/ 219127 h 436465"/>
              <a:gd name="connsiteX80" fmla="*/ 2757885 w 8507651"/>
              <a:gd name="connsiteY80" fmla="*/ 270646 h 436465"/>
              <a:gd name="connsiteX81" fmla="*/ 2764211 w 8507651"/>
              <a:gd name="connsiteY81" fmla="*/ 261060 h 436465"/>
              <a:gd name="connsiteX82" fmla="*/ 2802166 w 8507651"/>
              <a:gd name="connsiteY82" fmla="*/ 243840 h 436465"/>
              <a:gd name="connsiteX83" fmla="*/ 2821817 w 8507651"/>
              <a:gd name="connsiteY83" fmla="*/ 248292 h 436465"/>
              <a:gd name="connsiteX84" fmla="*/ 2839078 w 8507651"/>
              <a:gd name="connsiteY84" fmla="*/ 260334 h 436465"/>
              <a:gd name="connsiteX85" fmla="*/ 2835376 w 8507651"/>
              <a:gd name="connsiteY85" fmla="*/ 219127 h 436465"/>
              <a:gd name="connsiteX86" fmla="*/ 2932884 w 8507651"/>
              <a:gd name="connsiteY86" fmla="*/ 0 h 436465"/>
              <a:gd name="connsiteX87" fmla="*/ 3030392 w 8507651"/>
              <a:gd name="connsiteY87" fmla="*/ 219127 h 436465"/>
              <a:gd name="connsiteX88" fmla="*/ 3025764 w 8507651"/>
              <a:gd name="connsiteY88" fmla="*/ 270645 h 436465"/>
              <a:gd name="connsiteX89" fmla="*/ 3032090 w 8507651"/>
              <a:gd name="connsiteY89" fmla="*/ 261060 h 436465"/>
              <a:gd name="connsiteX90" fmla="*/ 3070044 w 8507651"/>
              <a:gd name="connsiteY90" fmla="*/ 243840 h 436465"/>
              <a:gd name="connsiteX91" fmla="*/ 3089695 w 8507651"/>
              <a:gd name="connsiteY91" fmla="*/ 248292 h 436465"/>
              <a:gd name="connsiteX92" fmla="*/ 3106956 w 8507651"/>
              <a:gd name="connsiteY92" fmla="*/ 260333 h 436465"/>
              <a:gd name="connsiteX93" fmla="*/ 3103254 w 8507651"/>
              <a:gd name="connsiteY93" fmla="*/ 219127 h 436465"/>
              <a:gd name="connsiteX94" fmla="*/ 3200762 w 8507651"/>
              <a:gd name="connsiteY94" fmla="*/ 0 h 436465"/>
              <a:gd name="connsiteX95" fmla="*/ 3298270 w 8507651"/>
              <a:gd name="connsiteY95" fmla="*/ 219127 h 436465"/>
              <a:gd name="connsiteX96" fmla="*/ 3293642 w 8507651"/>
              <a:gd name="connsiteY96" fmla="*/ 270645 h 436465"/>
              <a:gd name="connsiteX97" fmla="*/ 3299968 w 8507651"/>
              <a:gd name="connsiteY97" fmla="*/ 261060 h 436465"/>
              <a:gd name="connsiteX98" fmla="*/ 3337922 w 8507651"/>
              <a:gd name="connsiteY98" fmla="*/ 243840 h 436465"/>
              <a:gd name="connsiteX99" fmla="*/ 3357573 w 8507651"/>
              <a:gd name="connsiteY99" fmla="*/ 248292 h 436465"/>
              <a:gd name="connsiteX100" fmla="*/ 3374833 w 8507651"/>
              <a:gd name="connsiteY100" fmla="*/ 260332 h 436465"/>
              <a:gd name="connsiteX101" fmla="*/ 3371131 w 8507651"/>
              <a:gd name="connsiteY101" fmla="*/ 219127 h 436465"/>
              <a:gd name="connsiteX102" fmla="*/ 3468639 w 8507651"/>
              <a:gd name="connsiteY102" fmla="*/ 0 h 436465"/>
              <a:gd name="connsiteX103" fmla="*/ 3566147 w 8507651"/>
              <a:gd name="connsiteY103" fmla="*/ 219127 h 436465"/>
              <a:gd name="connsiteX104" fmla="*/ 3561519 w 8507651"/>
              <a:gd name="connsiteY104" fmla="*/ 270645 h 436465"/>
              <a:gd name="connsiteX105" fmla="*/ 3567845 w 8507651"/>
              <a:gd name="connsiteY105" fmla="*/ 261060 h 436465"/>
              <a:gd name="connsiteX106" fmla="*/ 3605799 w 8507651"/>
              <a:gd name="connsiteY106" fmla="*/ 243840 h 436465"/>
              <a:gd name="connsiteX107" fmla="*/ 3625451 w 8507651"/>
              <a:gd name="connsiteY107" fmla="*/ 248292 h 436465"/>
              <a:gd name="connsiteX108" fmla="*/ 3642711 w 8507651"/>
              <a:gd name="connsiteY108" fmla="*/ 260333 h 436465"/>
              <a:gd name="connsiteX109" fmla="*/ 3639009 w 8507651"/>
              <a:gd name="connsiteY109" fmla="*/ 219127 h 436465"/>
              <a:gd name="connsiteX110" fmla="*/ 3736517 w 8507651"/>
              <a:gd name="connsiteY110" fmla="*/ 0 h 436465"/>
              <a:gd name="connsiteX111" fmla="*/ 3834025 w 8507651"/>
              <a:gd name="connsiteY111" fmla="*/ 219127 h 436465"/>
              <a:gd name="connsiteX112" fmla="*/ 3829397 w 8507651"/>
              <a:gd name="connsiteY112" fmla="*/ 270645 h 436465"/>
              <a:gd name="connsiteX113" fmla="*/ 3835723 w 8507651"/>
              <a:gd name="connsiteY113" fmla="*/ 261060 h 436465"/>
              <a:gd name="connsiteX114" fmla="*/ 3873677 w 8507651"/>
              <a:gd name="connsiteY114" fmla="*/ 243840 h 436465"/>
              <a:gd name="connsiteX115" fmla="*/ 3893329 w 8507651"/>
              <a:gd name="connsiteY115" fmla="*/ 248292 h 436465"/>
              <a:gd name="connsiteX116" fmla="*/ 3910590 w 8507651"/>
              <a:gd name="connsiteY116" fmla="*/ 260334 h 436465"/>
              <a:gd name="connsiteX117" fmla="*/ 3906888 w 8507651"/>
              <a:gd name="connsiteY117" fmla="*/ 219127 h 436465"/>
              <a:gd name="connsiteX118" fmla="*/ 4004396 w 8507651"/>
              <a:gd name="connsiteY118" fmla="*/ 0 h 436465"/>
              <a:gd name="connsiteX119" fmla="*/ 4101904 w 8507651"/>
              <a:gd name="connsiteY119" fmla="*/ 219127 h 436465"/>
              <a:gd name="connsiteX120" fmla="*/ 4097276 w 8507651"/>
              <a:gd name="connsiteY120" fmla="*/ 270645 h 436465"/>
              <a:gd name="connsiteX121" fmla="*/ 4103602 w 8507651"/>
              <a:gd name="connsiteY121" fmla="*/ 261060 h 436465"/>
              <a:gd name="connsiteX122" fmla="*/ 4141556 w 8507651"/>
              <a:gd name="connsiteY122" fmla="*/ 243840 h 436465"/>
              <a:gd name="connsiteX123" fmla="*/ 4161208 w 8507651"/>
              <a:gd name="connsiteY123" fmla="*/ 248292 h 436465"/>
              <a:gd name="connsiteX124" fmla="*/ 4178468 w 8507651"/>
              <a:gd name="connsiteY124" fmla="*/ 260333 h 436465"/>
              <a:gd name="connsiteX125" fmla="*/ 4174766 w 8507651"/>
              <a:gd name="connsiteY125" fmla="*/ 219127 h 436465"/>
              <a:gd name="connsiteX126" fmla="*/ 4272274 w 8507651"/>
              <a:gd name="connsiteY126" fmla="*/ 0 h 436465"/>
              <a:gd name="connsiteX127" fmla="*/ 4369782 w 8507651"/>
              <a:gd name="connsiteY127" fmla="*/ 219127 h 436465"/>
              <a:gd name="connsiteX128" fmla="*/ 4365154 w 8507651"/>
              <a:gd name="connsiteY128" fmla="*/ 270645 h 436465"/>
              <a:gd name="connsiteX129" fmla="*/ 4371480 w 8507651"/>
              <a:gd name="connsiteY129" fmla="*/ 261060 h 436465"/>
              <a:gd name="connsiteX130" fmla="*/ 4409434 w 8507651"/>
              <a:gd name="connsiteY130" fmla="*/ 243840 h 436465"/>
              <a:gd name="connsiteX131" fmla="*/ 4429085 w 8507651"/>
              <a:gd name="connsiteY131" fmla="*/ 248292 h 436465"/>
              <a:gd name="connsiteX132" fmla="*/ 4446346 w 8507651"/>
              <a:gd name="connsiteY132" fmla="*/ 260333 h 436465"/>
              <a:gd name="connsiteX133" fmla="*/ 4442644 w 8507651"/>
              <a:gd name="connsiteY133" fmla="*/ 219127 h 436465"/>
              <a:gd name="connsiteX134" fmla="*/ 4540152 w 8507651"/>
              <a:gd name="connsiteY134" fmla="*/ 0 h 436465"/>
              <a:gd name="connsiteX135" fmla="*/ 4637660 w 8507651"/>
              <a:gd name="connsiteY135" fmla="*/ 219127 h 436465"/>
              <a:gd name="connsiteX136" fmla="*/ 4633032 w 8507651"/>
              <a:gd name="connsiteY136" fmla="*/ 270645 h 436465"/>
              <a:gd name="connsiteX137" fmla="*/ 4639358 w 8507651"/>
              <a:gd name="connsiteY137" fmla="*/ 261060 h 436465"/>
              <a:gd name="connsiteX138" fmla="*/ 4677312 w 8507651"/>
              <a:gd name="connsiteY138" fmla="*/ 243840 h 436465"/>
              <a:gd name="connsiteX139" fmla="*/ 4696963 w 8507651"/>
              <a:gd name="connsiteY139" fmla="*/ 248292 h 436465"/>
              <a:gd name="connsiteX140" fmla="*/ 4714225 w 8507651"/>
              <a:gd name="connsiteY140" fmla="*/ 260334 h 436465"/>
              <a:gd name="connsiteX141" fmla="*/ 4710523 w 8507651"/>
              <a:gd name="connsiteY141" fmla="*/ 219127 h 436465"/>
              <a:gd name="connsiteX142" fmla="*/ 4808031 w 8507651"/>
              <a:gd name="connsiteY142" fmla="*/ 0 h 436465"/>
              <a:gd name="connsiteX143" fmla="*/ 4905539 w 8507651"/>
              <a:gd name="connsiteY143" fmla="*/ 219127 h 436465"/>
              <a:gd name="connsiteX144" fmla="*/ 4900911 w 8507651"/>
              <a:gd name="connsiteY144" fmla="*/ 270645 h 436465"/>
              <a:gd name="connsiteX145" fmla="*/ 4907237 w 8507651"/>
              <a:gd name="connsiteY145" fmla="*/ 261060 h 436465"/>
              <a:gd name="connsiteX146" fmla="*/ 4945191 w 8507651"/>
              <a:gd name="connsiteY146" fmla="*/ 243840 h 436465"/>
              <a:gd name="connsiteX147" fmla="*/ 4964842 w 8507651"/>
              <a:gd name="connsiteY147" fmla="*/ 248292 h 436465"/>
              <a:gd name="connsiteX148" fmla="*/ 4982103 w 8507651"/>
              <a:gd name="connsiteY148" fmla="*/ 260333 h 436465"/>
              <a:gd name="connsiteX149" fmla="*/ 4978401 w 8507651"/>
              <a:gd name="connsiteY149" fmla="*/ 219127 h 436465"/>
              <a:gd name="connsiteX150" fmla="*/ 5075909 w 8507651"/>
              <a:gd name="connsiteY150" fmla="*/ 0 h 436465"/>
              <a:gd name="connsiteX151" fmla="*/ 5173417 w 8507651"/>
              <a:gd name="connsiteY151" fmla="*/ 219127 h 436465"/>
              <a:gd name="connsiteX152" fmla="*/ 5168789 w 8507651"/>
              <a:gd name="connsiteY152" fmla="*/ 270645 h 436465"/>
              <a:gd name="connsiteX153" fmla="*/ 5175115 w 8507651"/>
              <a:gd name="connsiteY153" fmla="*/ 261060 h 436465"/>
              <a:gd name="connsiteX154" fmla="*/ 5213069 w 8507651"/>
              <a:gd name="connsiteY154" fmla="*/ 243840 h 436465"/>
              <a:gd name="connsiteX155" fmla="*/ 5232720 w 8507651"/>
              <a:gd name="connsiteY155" fmla="*/ 248292 h 436465"/>
              <a:gd name="connsiteX156" fmla="*/ 5249981 w 8507651"/>
              <a:gd name="connsiteY156" fmla="*/ 260333 h 436465"/>
              <a:gd name="connsiteX157" fmla="*/ 5246279 w 8507651"/>
              <a:gd name="connsiteY157" fmla="*/ 219127 h 436465"/>
              <a:gd name="connsiteX158" fmla="*/ 5343787 w 8507651"/>
              <a:gd name="connsiteY158" fmla="*/ 0 h 436465"/>
              <a:gd name="connsiteX159" fmla="*/ 5441295 w 8507651"/>
              <a:gd name="connsiteY159" fmla="*/ 219127 h 436465"/>
              <a:gd name="connsiteX160" fmla="*/ 5436667 w 8507651"/>
              <a:gd name="connsiteY160" fmla="*/ 270645 h 436465"/>
              <a:gd name="connsiteX161" fmla="*/ 5442993 w 8507651"/>
              <a:gd name="connsiteY161" fmla="*/ 261060 h 436465"/>
              <a:gd name="connsiteX162" fmla="*/ 5480947 w 8507651"/>
              <a:gd name="connsiteY162" fmla="*/ 243840 h 436465"/>
              <a:gd name="connsiteX163" fmla="*/ 5500598 w 8507651"/>
              <a:gd name="connsiteY163" fmla="*/ 248292 h 436465"/>
              <a:gd name="connsiteX164" fmla="*/ 5517860 w 8507651"/>
              <a:gd name="connsiteY164" fmla="*/ 260334 h 436465"/>
              <a:gd name="connsiteX165" fmla="*/ 5514158 w 8507651"/>
              <a:gd name="connsiteY165" fmla="*/ 219127 h 436465"/>
              <a:gd name="connsiteX166" fmla="*/ 5611666 w 8507651"/>
              <a:gd name="connsiteY166" fmla="*/ 0 h 436465"/>
              <a:gd name="connsiteX167" fmla="*/ 5709174 w 8507651"/>
              <a:gd name="connsiteY167" fmla="*/ 219127 h 436465"/>
              <a:gd name="connsiteX168" fmla="*/ 5704546 w 8507651"/>
              <a:gd name="connsiteY168" fmla="*/ 270645 h 436465"/>
              <a:gd name="connsiteX169" fmla="*/ 5710872 w 8507651"/>
              <a:gd name="connsiteY169" fmla="*/ 261060 h 436465"/>
              <a:gd name="connsiteX170" fmla="*/ 5748826 w 8507651"/>
              <a:gd name="connsiteY170" fmla="*/ 243840 h 436465"/>
              <a:gd name="connsiteX171" fmla="*/ 5768477 w 8507651"/>
              <a:gd name="connsiteY171" fmla="*/ 248292 h 436465"/>
              <a:gd name="connsiteX172" fmla="*/ 5785738 w 8507651"/>
              <a:gd name="connsiteY172" fmla="*/ 260333 h 436465"/>
              <a:gd name="connsiteX173" fmla="*/ 5782036 w 8507651"/>
              <a:gd name="connsiteY173" fmla="*/ 219127 h 436465"/>
              <a:gd name="connsiteX174" fmla="*/ 5879544 w 8507651"/>
              <a:gd name="connsiteY174" fmla="*/ 0 h 436465"/>
              <a:gd name="connsiteX175" fmla="*/ 5977052 w 8507651"/>
              <a:gd name="connsiteY175" fmla="*/ 219127 h 436465"/>
              <a:gd name="connsiteX176" fmla="*/ 5972424 w 8507651"/>
              <a:gd name="connsiteY176" fmla="*/ 270645 h 436465"/>
              <a:gd name="connsiteX177" fmla="*/ 5978750 w 8507651"/>
              <a:gd name="connsiteY177" fmla="*/ 261060 h 436465"/>
              <a:gd name="connsiteX178" fmla="*/ 6016704 w 8507651"/>
              <a:gd name="connsiteY178" fmla="*/ 243840 h 436465"/>
              <a:gd name="connsiteX179" fmla="*/ 6036355 w 8507651"/>
              <a:gd name="connsiteY179" fmla="*/ 248292 h 436465"/>
              <a:gd name="connsiteX180" fmla="*/ 6053616 w 8507651"/>
              <a:gd name="connsiteY180" fmla="*/ 260333 h 436465"/>
              <a:gd name="connsiteX181" fmla="*/ 6049914 w 8507651"/>
              <a:gd name="connsiteY181" fmla="*/ 219127 h 436465"/>
              <a:gd name="connsiteX182" fmla="*/ 6147422 w 8507651"/>
              <a:gd name="connsiteY182" fmla="*/ 0 h 436465"/>
              <a:gd name="connsiteX183" fmla="*/ 6244930 w 8507651"/>
              <a:gd name="connsiteY183" fmla="*/ 219127 h 436465"/>
              <a:gd name="connsiteX184" fmla="*/ 6240302 w 8507651"/>
              <a:gd name="connsiteY184" fmla="*/ 270645 h 436465"/>
              <a:gd name="connsiteX185" fmla="*/ 6246628 w 8507651"/>
              <a:gd name="connsiteY185" fmla="*/ 261060 h 436465"/>
              <a:gd name="connsiteX186" fmla="*/ 6284582 w 8507651"/>
              <a:gd name="connsiteY186" fmla="*/ 243840 h 436465"/>
              <a:gd name="connsiteX187" fmla="*/ 6304233 w 8507651"/>
              <a:gd name="connsiteY187" fmla="*/ 248292 h 436465"/>
              <a:gd name="connsiteX188" fmla="*/ 6321495 w 8507651"/>
              <a:gd name="connsiteY188" fmla="*/ 260334 h 436465"/>
              <a:gd name="connsiteX189" fmla="*/ 6317793 w 8507651"/>
              <a:gd name="connsiteY189" fmla="*/ 219127 h 436465"/>
              <a:gd name="connsiteX190" fmla="*/ 6415301 w 8507651"/>
              <a:gd name="connsiteY190" fmla="*/ 0 h 436465"/>
              <a:gd name="connsiteX191" fmla="*/ 6512809 w 8507651"/>
              <a:gd name="connsiteY191" fmla="*/ 219127 h 436465"/>
              <a:gd name="connsiteX192" fmla="*/ 6508181 w 8507651"/>
              <a:gd name="connsiteY192" fmla="*/ 270645 h 436465"/>
              <a:gd name="connsiteX193" fmla="*/ 6514507 w 8507651"/>
              <a:gd name="connsiteY193" fmla="*/ 261060 h 436465"/>
              <a:gd name="connsiteX194" fmla="*/ 6552461 w 8507651"/>
              <a:gd name="connsiteY194" fmla="*/ 243840 h 436465"/>
              <a:gd name="connsiteX195" fmla="*/ 6572112 w 8507651"/>
              <a:gd name="connsiteY195" fmla="*/ 248292 h 436465"/>
              <a:gd name="connsiteX196" fmla="*/ 6589373 w 8507651"/>
              <a:gd name="connsiteY196" fmla="*/ 260333 h 436465"/>
              <a:gd name="connsiteX197" fmla="*/ 6585671 w 8507651"/>
              <a:gd name="connsiteY197" fmla="*/ 219127 h 436465"/>
              <a:gd name="connsiteX198" fmla="*/ 6683179 w 8507651"/>
              <a:gd name="connsiteY198" fmla="*/ 0 h 436465"/>
              <a:gd name="connsiteX199" fmla="*/ 6780687 w 8507651"/>
              <a:gd name="connsiteY199" fmla="*/ 219127 h 436465"/>
              <a:gd name="connsiteX200" fmla="*/ 6776059 w 8507651"/>
              <a:gd name="connsiteY200" fmla="*/ 270645 h 436465"/>
              <a:gd name="connsiteX201" fmla="*/ 6782385 w 8507651"/>
              <a:gd name="connsiteY201" fmla="*/ 261060 h 436465"/>
              <a:gd name="connsiteX202" fmla="*/ 6820339 w 8507651"/>
              <a:gd name="connsiteY202" fmla="*/ 243840 h 436465"/>
              <a:gd name="connsiteX203" fmla="*/ 6839990 w 8507651"/>
              <a:gd name="connsiteY203" fmla="*/ 248292 h 436465"/>
              <a:gd name="connsiteX204" fmla="*/ 6857251 w 8507651"/>
              <a:gd name="connsiteY204" fmla="*/ 260333 h 436465"/>
              <a:gd name="connsiteX205" fmla="*/ 6853549 w 8507651"/>
              <a:gd name="connsiteY205" fmla="*/ 219127 h 436465"/>
              <a:gd name="connsiteX206" fmla="*/ 6951057 w 8507651"/>
              <a:gd name="connsiteY206" fmla="*/ 0 h 436465"/>
              <a:gd name="connsiteX207" fmla="*/ 7048565 w 8507651"/>
              <a:gd name="connsiteY207" fmla="*/ 219127 h 436465"/>
              <a:gd name="connsiteX208" fmla="*/ 7043937 w 8507651"/>
              <a:gd name="connsiteY208" fmla="*/ 270645 h 436465"/>
              <a:gd name="connsiteX209" fmla="*/ 7050263 w 8507651"/>
              <a:gd name="connsiteY209" fmla="*/ 261060 h 436465"/>
              <a:gd name="connsiteX210" fmla="*/ 7088217 w 8507651"/>
              <a:gd name="connsiteY210" fmla="*/ 243840 h 436465"/>
              <a:gd name="connsiteX211" fmla="*/ 7107868 w 8507651"/>
              <a:gd name="connsiteY211" fmla="*/ 248292 h 436465"/>
              <a:gd name="connsiteX212" fmla="*/ 7125130 w 8507651"/>
              <a:gd name="connsiteY212" fmla="*/ 260334 h 436465"/>
              <a:gd name="connsiteX213" fmla="*/ 7121428 w 8507651"/>
              <a:gd name="connsiteY213" fmla="*/ 219127 h 436465"/>
              <a:gd name="connsiteX214" fmla="*/ 7218936 w 8507651"/>
              <a:gd name="connsiteY214" fmla="*/ 0 h 436465"/>
              <a:gd name="connsiteX215" fmla="*/ 7316444 w 8507651"/>
              <a:gd name="connsiteY215" fmla="*/ 219127 h 436465"/>
              <a:gd name="connsiteX216" fmla="*/ 7311816 w 8507651"/>
              <a:gd name="connsiteY216" fmla="*/ 270645 h 436465"/>
              <a:gd name="connsiteX217" fmla="*/ 7318142 w 8507651"/>
              <a:gd name="connsiteY217" fmla="*/ 261060 h 436465"/>
              <a:gd name="connsiteX218" fmla="*/ 7356096 w 8507651"/>
              <a:gd name="connsiteY218" fmla="*/ 243840 h 436465"/>
              <a:gd name="connsiteX219" fmla="*/ 7375747 w 8507651"/>
              <a:gd name="connsiteY219" fmla="*/ 248292 h 436465"/>
              <a:gd name="connsiteX220" fmla="*/ 7393008 w 8507651"/>
              <a:gd name="connsiteY220" fmla="*/ 260333 h 436465"/>
              <a:gd name="connsiteX221" fmla="*/ 7389306 w 8507651"/>
              <a:gd name="connsiteY221" fmla="*/ 219127 h 436465"/>
              <a:gd name="connsiteX222" fmla="*/ 7486814 w 8507651"/>
              <a:gd name="connsiteY222" fmla="*/ 0 h 436465"/>
              <a:gd name="connsiteX223" fmla="*/ 7584322 w 8507651"/>
              <a:gd name="connsiteY223" fmla="*/ 219127 h 436465"/>
              <a:gd name="connsiteX224" fmla="*/ 7579694 w 8507651"/>
              <a:gd name="connsiteY224" fmla="*/ 270645 h 436465"/>
              <a:gd name="connsiteX225" fmla="*/ 7586020 w 8507651"/>
              <a:gd name="connsiteY225" fmla="*/ 261060 h 436465"/>
              <a:gd name="connsiteX226" fmla="*/ 7623974 w 8507651"/>
              <a:gd name="connsiteY226" fmla="*/ 243840 h 436465"/>
              <a:gd name="connsiteX227" fmla="*/ 7643625 w 8507651"/>
              <a:gd name="connsiteY227" fmla="*/ 248292 h 436465"/>
              <a:gd name="connsiteX228" fmla="*/ 7660886 w 8507651"/>
              <a:gd name="connsiteY228" fmla="*/ 260333 h 436465"/>
              <a:gd name="connsiteX229" fmla="*/ 7657184 w 8507651"/>
              <a:gd name="connsiteY229" fmla="*/ 219127 h 436465"/>
              <a:gd name="connsiteX230" fmla="*/ 7754692 w 8507651"/>
              <a:gd name="connsiteY230" fmla="*/ 0 h 436465"/>
              <a:gd name="connsiteX231" fmla="*/ 7852200 w 8507651"/>
              <a:gd name="connsiteY231" fmla="*/ 219127 h 436465"/>
              <a:gd name="connsiteX232" fmla="*/ 7847572 w 8507651"/>
              <a:gd name="connsiteY232" fmla="*/ 270645 h 436465"/>
              <a:gd name="connsiteX233" fmla="*/ 7853897 w 8507651"/>
              <a:gd name="connsiteY233" fmla="*/ 261060 h 436465"/>
              <a:gd name="connsiteX234" fmla="*/ 7891852 w 8507651"/>
              <a:gd name="connsiteY234" fmla="*/ 243840 h 436465"/>
              <a:gd name="connsiteX235" fmla="*/ 7911503 w 8507651"/>
              <a:gd name="connsiteY235" fmla="*/ 248292 h 436465"/>
              <a:gd name="connsiteX236" fmla="*/ 7928765 w 8507651"/>
              <a:gd name="connsiteY236" fmla="*/ 260334 h 436465"/>
              <a:gd name="connsiteX237" fmla="*/ 7925063 w 8507651"/>
              <a:gd name="connsiteY237" fmla="*/ 219127 h 436465"/>
              <a:gd name="connsiteX238" fmla="*/ 8022571 w 8507651"/>
              <a:gd name="connsiteY238" fmla="*/ 0 h 436465"/>
              <a:gd name="connsiteX239" fmla="*/ 8120079 w 8507651"/>
              <a:gd name="connsiteY239" fmla="*/ 219127 h 436465"/>
              <a:gd name="connsiteX240" fmla="*/ 8115451 w 8507651"/>
              <a:gd name="connsiteY240" fmla="*/ 270645 h 436465"/>
              <a:gd name="connsiteX241" fmla="*/ 8121777 w 8507651"/>
              <a:gd name="connsiteY241" fmla="*/ 261060 h 436465"/>
              <a:gd name="connsiteX242" fmla="*/ 8159731 w 8507651"/>
              <a:gd name="connsiteY242" fmla="*/ 243840 h 436465"/>
              <a:gd name="connsiteX243" fmla="*/ 8179382 w 8507651"/>
              <a:gd name="connsiteY243" fmla="*/ 248292 h 436465"/>
              <a:gd name="connsiteX244" fmla="*/ 8196634 w 8507651"/>
              <a:gd name="connsiteY244" fmla="*/ 260327 h 436465"/>
              <a:gd name="connsiteX245" fmla="*/ 8192933 w 8507651"/>
              <a:gd name="connsiteY245" fmla="*/ 219127 h 436465"/>
              <a:gd name="connsiteX246" fmla="*/ 8290441 w 8507651"/>
              <a:gd name="connsiteY246" fmla="*/ 0 h 436465"/>
              <a:gd name="connsiteX247" fmla="*/ 8387949 w 8507651"/>
              <a:gd name="connsiteY247" fmla="*/ 219127 h 436465"/>
              <a:gd name="connsiteX248" fmla="*/ 8383321 w 8507651"/>
              <a:gd name="connsiteY248" fmla="*/ 270645 h 436465"/>
              <a:gd name="connsiteX249" fmla="*/ 8389646 w 8507651"/>
              <a:gd name="connsiteY249" fmla="*/ 261060 h 436465"/>
              <a:gd name="connsiteX250" fmla="*/ 8427601 w 8507651"/>
              <a:gd name="connsiteY250" fmla="*/ 243840 h 436465"/>
              <a:gd name="connsiteX251" fmla="*/ 8496550 w 8507651"/>
              <a:gd name="connsiteY251" fmla="*/ 308021 h 436465"/>
              <a:gd name="connsiteX252" fmla="*/ 8507651 w 8507651"/>
              <a:gd name="connsiteY252" fmla="*/ 345025 h 436465"/>
              <a:gd name="connsiteX253" fmla="*/ 0 w 8507651"/>
              <a:gd name="connsiteY253" fmla="*/ 436465 h 436465"/>
              <a:gd name="connsiteX0" fmla="*/ 0 w 8428548"/>
              <a:gd name="connsiteY0" fmla="*/ 270645 h 345025"/>
              <a:gd name="connsiteX1" fmla="*/ 6326 w 8428548"/>
              <a:gd name="connsiteY1" fmla="*/ 261060 h 345025"/>
              <a:gd name="connsiteX2" fmla="*/ 44280 w 8428548"/>
              <a:gd name="connsiteY2" fmla="*/ 243840 h 345025"/>
              <a:gd name="connsiteX3" fmla="*/ 63931 w 8428548"/>
              <a:gd name="connsiteY3" fmla="*/ 248292 h 345025"/>
              <a:gd name="connsiteX4" fmla="*/ 81192 w 8428548"/>
              <a:gd name="connsiteY4" fmla="*/ 260333 h 345025"/>
              <a:gd name="connsiteX5" fmla="*/ 77490 w 8428548"/>
              <a:gd name="connsiteY5" fmla="*/ 219127 h 345025"/>
              <a:gd name="connsiteX6" fmla="*/ 174998 w 8428548"/>
              <a:gd name="connsiteY6" fmla="*/ 0 h 345025"/>
              <a:gd name="connsiteX7" fmla="*/ 272506 w 8428548"/>
              <a:gd name="connsiteY7" fmla="*/ 219127 h 345025"/>
              <a:gd name="connsiteX8" fmla="*/ 267878 w 8428548"/>
              <a:gd name="connsiteY8" fmla="*/ 270645 h 345025"/>
              <a:gd name="connsiteX9" fmla="*/ 274204 w 8428548"/>
              <a:gd name="connsiteY9" fmla="*/ 261060 h 345025"/>
              <a:gd name="connsiteX10" fmla="*/ 312158 w 8428548"/>
              <a:gd name="connsiteY10" fmla="*/ 243840 h 345025"/>
              <a:gd name="connsiteX11" fmla="*/ 331809 w 8428548"/>
              <a:gd name="connsiteY11" fmla="*/ 248292 h 345025"/>
              <a:gd name="connsiteX12" fmla="*/ 349071 w 8428548"/>
              <a:gd name="connsiteY12" fmla="*/ 260334 h 345025"/>
              <a:gd name="connsiteX13" fmla="*/ 345369 w 8428548"/>
              <a:gd name="connsiteY13" fmla="*/ 219127 h 345025"/>
              <a:gd name="connsiteX14" fmla="*/ 442877 w 8428548"/>
              <a:gd name="connsiteY14" fmla="*/ 0 h 345025"/>
              <a:gd name="connsiteX15" fmla="*/ 540385 w 8428548"/>
              <a:gd name="connsiteY15" fmla="*/ 219127 h 345025"/>
              <a:gd name="connsiteX16" fmla="*/ 535757 w 8428548"/>
              <a:gd name="connsiteY16" fmla="*/ 270645 h 345025"/>
              <a:gd name="connsiteX17" fmla="*/ 542083 w 8428548"/>
              <a:gd name="connsiteY17" fmla="*/ 261060 h 345025"/>
              <a:gd name="connsiteX18" fmla="*/ 580037 w 8428548"/>
              <a:gd name="connsiteY18" fmla="*/ 243840 h 345025"/>
              <a:gd name="connsiteX19" fmla="*/ 599688 w 8428548"/>
              <a:gd name="connsiteY19" fmla="*/ 248292 h 345025"/>
              <a:gd name="connsiteX20" fmla="*/ 616949 w 8428548"/>
              <a:gd name="connsiteY20" fmla="*/ 260333 h 345025"/>
              <a:gd name="connsiteX21" fmla="*/ 613247 w 8428548"/>
              <a:gd name="connsiteY21" fmla="*/ 219127 h 345025"/>
              <a:gd name="connsiteX22" fmla="*/ 710755 w 8428548"/>
              <a:gd name="connsiteY22" fmla="*/ 0 h 345025"/>
              <a:gd name="connsiteX23" fmla="*/ 808263 w 8428548"/>
              <a:gd name="connsiteY23" fmla="*/ 219127 h 345025"/>
              <a:gd name="connsiteX24" fmla="*/ 803635 w 8428548"/>
              <a:gd name="connsiteY24" fmla="*/ 270645 h 345025"/>
              <a:gd name="connsiteX25" fmla="*/ 809961 w 8428548"/>
              <a:gd name="connsiteY25" fmla="*/ 261060 h 345025"/>
              <a:gd name="connsiteX26" fmla="*/ 847915 w 8428548"/>
              <a:gd name="connsiteY26" fmla="*/ 243840 h 345025"/>
              <a:gd name="connsiteX27" fmla="*/ 867566 w 8428548"/>
              <a:gd name="connsiteY27" fmla="*/ 248292 h 345025"/>
              <a:gd name="connsiteX28" fmla="*/ 884827 w 8428548"/>
              <a:gd name="connsiteY28" fmla="*/ 260333 h 345025"/>
              <a:gd name="connsiteX29" fmla="*/ 881125 w 8428548"/>
              <a:gd name="connsiteY29" fmla="*/ 219127 h 345025"/>
              <a:gd name="connsiteX30" fmla="*/ 978633 w 8428548"/>
              <a:gd name="connsiteY30" fmla="*/ 0 h 345025"/>
              <a:gd name="connsiteX31" fmla="*/ 1076141 w 8428548"/>
              <a:gd name="connsiteY31" fmla="*/ 219127 h 345025"/>
              <a:gd name="connsiteX32" fmla="*/ 1071513 w 8428548"/>
              <a:gd name="connsiteY32" fmla="*/ 270645 h 345025"/>
              <a:gd name="connsiteX33" fmla="*/ 1077839 w 8428548"/>
              <a:gd name="connsiteY33" fmla="*/ 261060 h 345025"/>
              <a:gd name="connsiteX34" fmla="*/ 1115793 w 8428548"/>
              <a:gd name="connsiteY34" fmla="*/ 243840 h 345025"/>
              <a:gd name="connsiteX35" fmla="*/ 1135444 w 8428548"/>
              <a:gd name="connsiteY35" fmla="*/ 248292 h 345025"/>
              <a:gd name="connsiteX36" fmla="*/ 1152706 w 8428548"/>
              <a:gd name="connsiteY36" fmla="*/ 260334 h 345025"/>
              <a:gd name="connsiteX37" fmla="*/ 1149004 w 8428548"/>
              <a:gd name="connsiteY37" fmla="*/ 219127 h 345025"/>
              <a:gd name="connsiteX38" fmla="*/ 1246511 w 8428548"/>
              <a:gd name="connsiteY38" fmla="*/ 0 h 345025"/>
              <a:gd name="connsiteX39" fmla="*/ 1344019 w 8428548"/>
              <a:gd name="connsiteY39" fmla="*/ 219127 h 345025"/>
              <a:gd name="connsiteX40" fmla="*/ 1339391 w 8428548"/>
              <a:gd name="connsiteY40" fmla="*/ 270645 h 345025"/>
              <a:gd name="connsiteX41" fmla="*/ 1345717 w 8428548"/>
              <a:gd name="connsiteY41" fmla="*/ 261060 h 345025"/>
              <a:gd name="connsiteX42" fmla="*/ 1383671 w 8428548"/>
              <a:gd name="connsiteY42" fmla="*/ 243840 h 345025"/>
              <a:gd name="connsiteX43" fmla="*/ 1403322 w 8428548"/>
              <a:gd name="connsiteY43" fmla="*/ 248292 h 345025"/>
              <a:gd name="connsiteX44" fmla="*/ 1420583 w 8428548"/>
              <a:gd name="connsiteY44" fmla="*/ 260333 h 345025"/>
              <a:gd name="connsiteX45" fmla="*/ 1416881 w 8428548"/>
              <a:gd name="connsiteY45" fmla="*/ 219127 h 345025"/>
              <a:gd name="connsiteX46" fmla="*/ 1514388 w 8428548"/>
              <a:gd name="connsiteY46" fmla="*/ 0 h 345025"/>
              <a:gd name="connsiteX47" fmla="*/ 1611897 w 8428548"/>
              <a:gd name="connsiteY47" fmla="*/ 219127 h 345025"/>
              <a:gd name="connsiteX48" fmla="*/ 1607269 w 8428548"/>
              <a:gd name="connsiteY48" fmla="*/ 270644 h 345025"/>
              <a:gd name="connsiteX49" fmla="*/ 1613594 w 8428548"/>
              <a:gd name="connsiteY49" fmla="*/ 261060 h 345025"/>
              <a:gd name="connsiteX50" fmla="*/ 1651548 w 8428548"/>
              <a:gd name="connsiteY50" fmla="*/ 243840 h 345025"/>
              <a:gd name="connsiteX51" fmla="*/ 1671200 w 8428548"/>
              <a:gd name="connsiteY51" fmla="*/ 248292 h 345025"/>
              <a:gd name="connsiteX52" fmla="*/ 1688461 w 8428548"/>
              <a:gd name="connsiteY52" fmla="*/ 260333 h 345025"/>
              <a:gd name="connsiteX53" fmla="*/ 1684759 w 8428548"/>
              <a:gd name="connsiteY53" fmla="*/ 219127 h 345025"/>
              <a:gd name="connsiteX54" fmla="*/ 1782267 w 8428548"/>
              <a:gd name="connsiteY54" fmla="*/ 0 h 345025"/>
              <a:gd name="connsiteX55" fmla="*/ 1879775 w 8428548"/>
              <a:gd name="connsiteY55" fmla="*/ 219127 h 345025"/>
              <a:gd name="connsiteX56" fmla="*/ 1875147 w 8428548"/>
              <a:gd name="connsiteY56" fmla="*/ 270645 h 345025"/>
              <a:gd name="connsiteX57" fmla="*/ 1881473 w 8428548"/>
              <a:gd name="connsiteY57" fmla="*/ 261060 h 345025"/>
              <a:gd name="connsiteX58" fmla="*/ 1919427 w 8428548"/>
              <a:gd name="connsiteY58" fmla="*/ 243840 h 345025"/>
              <a:gd name="connsiteX59" fmla="*/ 1939078 w 8428548"/>
              <a:gd name="connsiteY59" fmla="*/ 248292 h 345025"/>
              <a:gd name="connsiteX60" fmla="*/ 1956340 w 8428548"/>
              <a:gd name="connsiteY60" fmla="*/ 260334 h 345025"/>
              <a:gd name="connsiteX61" fmla="*/ 1952638 w 8428548"/>
              <a:gd name="connsiteY61" fmla="*/ 219127 h 345025"/>
              <a:gd name="connsiteX62" fmla="*/ 2050146 w 8428548"/>
              <a:gd name="connsiteY62" fmla="*/ 0 h 345025"/>
              <a:gd name="connsiteX63" fmla="*/ 2147653 w 8428548"/>
              <a:gd name="connsiteY63" fmla="*/ 219127 h 345025"/>
              <a:gd name="connsiteX64" fmla="*/ 2143025 w 8428548"/>
              <a:gd name="connsiteY64" fmla="*/ 270646 h 345025"/>
              <a:gd name="connsiteX65" fmla="*/ 2149352 w 8428548"/>
              <a:gd name="connsiteY65" fmla="*/ 261060 h 345025"/>
              <a:gd name="connsiteX66" fmla="*/ 2187306 w 8428548"/>
              <a:gd name="connsiteY66" fmla="*/ 243840 h 345025"/>
              <a:gd name="connsiteX67" fmla="*/ 2206957 w 8428548"/>
              <a:gd name="connsiteY67" fmla="*/ 248292 h 345025"/>
              <a:gd name="connsiteX68" fmla="*/ 2224218 w 8428548"/>
              <a:gd name="connsiteY68" fmla="*/ 260333 h 345025"/>
              <a:gd name="connsiteX69" fmla="*/ 2220516 w 8428548"/>
              <a:gd name="connsiteY69" fmla="*/ 219127 h 345025"/>
              <a:gd name="connsiteX70" fmla="*/ 2318024 w 8428548"/>
              <a:gd name="connsiteY70" fmla="*/ 0 h 345025"/>
              <a:gd name="connsiteX71" fmla="*/ 2415533 w 8428548"/>
              <a:gd name="connsiteY71" fmla="*/ 219127 h 345025"/>
              <a:gd name="connsiteX72" fmla="*/ 2410905 w 8428548"/>
              <a:gd name="connsiteY72" fmla="*/ 270643 h 345025"/>
              <a:gd name="connsiteX73" fmla="*/ 2417230 w 8428548"/>
              <a:gd name="connsiteY73" fmla="*/ 261060 h 345025"/>
              <a:gd name="connsiteX74" fmla="*/ 2455184 w 8428548"/>
              <a:gd name="connsiteY74" fmla="*/ 243840 h 345025"/>
              <a:gd name="connsiteX75" fmla="*/ 2474835 w 8428548"/>
              <a:gd name="connsiteY75" fmla="*/ 248292 h 345025"/>
              <a:gd name="connsiteX76" fmla="*/ 2492096 w 8428548"/>
              <a:gd name="connsiteY76" fmla="*/ 260333 h 345025"/>
              <a:gd name="connsiteX77" fmla="*/ 2488394 w 8428548"/>
              <a:gd name="connsiteY77" fmla="*/ 219127 h 345025"/>
              <a:gd name="connsiteX78" fmla="*/ 2585903 w 8428548"/>
              <a:gd name="connsiteY78" fmla="*/ 0 h 345025"/>
              <a:gd name="connsiteX79" fmla="*/ 2683410 w 8428548"/>
              <a:gd name="connsiteY79" fmla="*/ 219127 h 345025"/>
              <a:gd name="connsiteX80" fmla="*/ 2678782 w 8428548"/>
              <a:gd name="connsiteY80" fmla="*/ 270646 h 345025"/>
              <a:gd name="connsiteX81" fmla="*/ 2685108 w 8428548"/>
              <a:gd name="connsiteY81" fmla="*/ 261060 h 345025"/>
              <a:gd name="connsiteX82" fmla="*/ 2723063 w 8428548"/>
              <a:gd name="connsiteY82" fmla="*/ 243840 h 345025"/>
              <a:gd name="connsiteX83" fmla="*/ 2742714 w 8428548"/>
              <a:gd name="connsiteY83" fmla="*/ 248292 h 345025"/>
              <a:gd name="connsiteX84" fmla="*/ 2759975 w 8428548"/>
              <a:gd name="connsiteY84" fmla="*/ 260334 h 345025"/>
              <a:gd name="connsiteX85" fmla="*/ 2756273 w 8428548"/>
              <a:gd name="connsiteY85" fmla="*/ 219127 h 345025"/>
              <a:gd name="connsiteX86" fmla="*/ 2853781 w 8428548"/>
              <a:gd name="connsiteY86" fmla="*/ 0 h 345025"/>
              <a:gd name="connsiteX87" fmla="*/ 2951289 w 8428548"/>
              <a:gd name="connsiteY87" fmla="*/ 219127 h 345025"/>
              <a:gd name="connsiteX88" fmla="*/ 2946661 w 8428548"/>
              <a:gd name="connsiteY88" fmla="*/ 270645 h 345025"/>
              <a:gd name="connsiteX89" fmla="*/ 2952987 w 8428548"/>
              <a:gd name="connsiteY89" fmla="*/ 261060 h 345025"/>
              <a:gd name="connsiteX90" fmla="*/ 2990941 w 8428548"/>
              <a:gd name="connsiteY90" fmla="*/ 243840 h 345025"/>
              <a:gd name="connsiteX91" fmla="*/ 3010592 w 8428548"/>
              <a:gd name="connsiteY91" fmla="*/ 248292 h 345025"/>
              <a:gd name="connsiteX92" fmla="*/ 3027853 w 8428548"/>
              <a:gd name="connsiteY92" fmla="*/ 260333 h 345025"/>
              <a:gd name="connsiteX93" fmla="*/ 3024151 w 8428548"/>
              <a:gd name="connsiteY93" fmla="*/ 219127 h 345025"/>
              <a:gd name="connsiteX94" fmla="*/ 3121659 w 8428548"/>
              <a:gd name="connsiteY94" fmla="*/ 0 h 345025"/>
              <a:gd name="connsiteX95" fmla="*/ 3219167 w 8428548"/>
              <a:gd name="connsiteY95" fmla="*/ 219127 h 345025"/>
              <a:gd name="connsiteX96" fmla="*/ 3214539 w 8428548"/>
              <a:gd name="connsiteY96" fmla="*/ 270645 h 345025"/>
              <a:gd name="connsiteX97" fmla="*/ 3220865 w 8428548"/>
              <a:gd name="connsiteY97" fmla="*/ 261060 h 345025"/>
              <a:gd name="connsiteX98" fmla="*/ 3258819 w 8428548"/>
              <a:gd name="connsiteY98" fmla="*/ 243840 h 345025"/>
              <a:gd name="connsiteX99" fmla="*/ 3278470 w 8428548"/>
              <a:gd name="connsiteY99" fmla="*/ 248292 h 345025"/>
              <a:gd name="connsiteX100" fmla="*/ 3295730 w 8428548"/>
              <a:gd name="connsiteY100" fmla="*/ 260332 h 345025"/>
              <a:gd name="connsiteX101" fmla="*/ 3292028 w 8428548"/>
              <a:gd name="connsiteY101" fmla="*/ 219127 h 345025"/>
              <a:gd name="connsiteX102" fmla="*/ 3389536 w 8428548"/>
              <a:gd name="connsiteY102" fmla="*/ 0 h 345025"/>
              <a:gd name="connsiteX103" fmla="*/ 3487044 w 8428548"/>
              <a:gd name="connsiteY103" fmla="*/ 219127 h 345025"/>
              <a:gd name="connsiteX104" fmla="*/ 3482416 w 8428548"/>
              <a:gd name="connsiteY104" fmla="*/ 270645 h 345025"/>
              <a:gd name="connsiteX105" fmla="*/ 3488742 w 8428548"/>
              <a:gd name="connsiteY105" fmla="*/ 261060 h 345025"/>
              <a:gd name="connsiteX106" fmla="*/ 3526696 w 8428548"/>
              <a:gd name="connsiteY106" fmla="*/ 243840 h 345025"/>
              <a:gd name="connsiteX107" fmla="*/ 3546348 w 8428548"/>
              <a:gd name="connsiteY107" fmla="*/ 248292 h 345025"/>
              <a:gd name="connsiteX108" fmla="*/ 3563608 w 8428548"/>
              <a:gd name="connsiteY108" fmla="*/ 260333 h 345025"/>
              <a:gd name="connsiteX109" fmla="*/ 3559906 w 8428548"/>
              <a:gd name="connsiteY109" fmla="*/ 219127 h 345025"/>
              <a:gd name="connsiteX110" fmla="*/ 3657414 w 8428548"/>
              <a:gd name="connsiteY110" fmla="*/ 0 h 345025"/>
              <a:gd name="connsiteX111" fmla="*/ 3754922 w 8428548"/>
              <a:gd name="connsiteY111" fmla="*/ 219127 h 345025"/>
              <a:gd name="connsiteX112" fmla="*/ 3750294 w 8428548"/>
              <a:gd name="connsiteY112" fmla="*/ 270645 h 345025"/>
              <a:gd name="connsiteX113" fmla="*/ 3756620 w 8428548"/>
              <a:gd name="connsiteY113" fmla="*/ 261060 h 345025"/>
              <a:gd name="connsiteX114" fmla="*/ 3794574 w 8428548"/>
              <a:gd name="connsiteY114" fmla="*/ 243840 h 345025"/>
              <a:gd name="connsiteX115" fmla="*/ 3814226 w 8428548"/>
              <a:gd name="connsiteY115" fmla="*/ 248292 h 345025"/>
              <a:gd name="connsiteX116" fmla="*/ 3831487 w 8428548"/>
              <a:gd name="connsiteY116" fmla="*/ 260334 h 345025"/>
              <a:gd name="connsiteX117" fmla="*/ 3827785 w 8428548"/>
              <a:gd name="connsiteY117" fmla="*/ 219127 h 345025"/>
              <a:gd name="connsiteX118" fmla="*/ 3925293 w 8428548"/>
              <a:gd name="connsiteY118" fmla="*/ 0 h 345025"/>
              <a:gd name="connsiteX119" fmla="*/ 4022801 w 8428548"/>
              <a:gd name="connsiteY119" fmla="*/ 219127 h 345025"/>
              <a:gd name="connsiteX120" fmla="*/ 4018173 w 8428548"/>
              <a:gd name="connsiteY120" fmla="*/ 270645 h 345025"/>
              <a:gd name="connsiteX121" fmla="*/ 4024499 w 8428548"/>
              <a:gd name="connsiteY121" fmla="*/ 261060 h 345025"/>
              <a:gd name="connsiteX122" fmla="*/ 4062453 w 8428548"/>
              <a:gd name="connsiteY122" fmla="*/ 243840 h 345025"/>
              <a:gd name="connsiteX123" fmla="*/ 4082105 w 8428548"/>
              <a:gd name="connsiteY123" fmla="*/ 248292 h 345025"/>
              <a:gd name="connsiteX124" fmla="*/ 4099365 w 8428548"/>
              <a:gd name="connsiteY124" fmla="*/ 260333 h 345025"/>
              <a:gd name="connsiteX125" fmla="*/ 4095663 w 8428548"/>
              <a:gd name="connsiteY125" fmla="*/ 219127 h 345025"/>
              <a:gd name="connsiteX126" fmla="*/ 4193171 w 8428548"/>
              <a:gd name="connsiteY126" fmla="*/ 0 h 345025"/>
              <a:gd name="connsiteX127" fmla="*/ 4290679 w 8428548"/>
              <a:gd name="connsiteY127" fmla="*/ 219127 h 345025"/>
              <a:gd name="connsiteX128" fmla="*/ 4286051 w 8428548"/>
              <a:gd name="connsiteY128" fmla="*/ 270645 h 345025"/>
              <a:gd name="connsiteX129" fmla="*/ 4292377 w 8428548"/>
              <a:gd name="connsiteY129" fmla="*/ 261060 h 345025"/>
              <a:gd name="connsiteX130" fmla="*/ 4330331 w 8428548"/>
              <a:gd name="connsiteY130" fmla="*/ 243840 h 345025"/>
              <a:gd name="connsiteX131" fmla="*/ 4349982 w 8428548"/>
              <a:gd name="connsiteY131" fmla="*/ 248292 h 345025"/>
              <a:gd name="connsiteX132" fmla="*/ 4367243 w 8428548"/>
              <a:gd name="connsiteY132" fmla="*/ 260333 h 345025"/>
              <a:gd name="connsiteX133" fmla="*/ 4363541 w 8428548"/>
              <a:gd name="connsiteY133" fmla="*/ 219127 h 345025"/>
              <a:gd name="connsiteX134" fmla="*/ 4461049 w 8428548"/>
              <a:gd name="connsiteY134" fmla="*/ 0 h 345025"/>
              <a:gd name="connsiteX135" fmla="*/ 4558557 w 8428548"/>
              <a:gd name="connsiteY135" fmla="*/ 219127 h 345025"/>
              <a:gd name="connsiteX136" fmla="*/ 4553929 w 8428548"/>
              <a:gd name="connsiteY136" fmla="*/ 270645 h 345025"/>
              <a:gd name="connsiteX137" fmla="*/ 4560255 w 8428548"/>
              <a:gd name="connsiteY137" fmla="*/ 261060 h 345025"/>
              <a:gd name="connsiteX138" fmla="*/ 4598209 w 8428548"/>
              <a:gd name="connsiteY138" fmla="*/ 243840 h 345025"/>
              <a:gd name="connsiteX139" fmla="*/ 4617860 w 8428548"/>
              <a:gd name="connsiteY139" fmla="*/ 248292 h 345025"/>
              <a:gd name="connsiteX140" fmla="*/ 4635122 w 8428548"/>
              <a:gd name="connsiteY140" fmla="*/ 260334 h 345025"/>
              <a:gd name="connsiteX141" fmla="*/ 4631420 w 8428548"/>
              <a:gd name="connsiteY141" fmla="*/ 219127 h 345025"/>
              <a:gd name="connsiteX142" fmla="*/ 4728928 w 8428548"/>
              <a:gd name="connsiteY142" fmla="*/ 0 h 345025"/>
              <a:gd name="connsiteX143" fmla="*/ 4826436 w 8428548"/>
              <a:gd name="connsiteY143" fmla="*/ 219127 h 345025"/>
              <a:gd name="connsiteX144" fmla="*/ 4821808 w 8428548"/>
              <a:gd name="connsiteY144" fmla="*/ 270645 h 345025"/>
              <a:gd name="connsiteX145" fmla="*/ 4828134 w 8428548"/>
              <a:gd name="connsiteY145" fmla="*/ 261060 h 345025"/>
              <a:gd name="connsiteX146" fmla="*/ 4866088 w 8428548"/>
              <a:gd name="connsiteY146" fmla="*/ 243840 h 345025"/>
              <a:gd name="connsiteX147" fmla="*/ 4885739 w 8428548"/>
              <a:gd name="connsiteY147" fmla="*/ 248292 h 345025"/>
              <a:gd name="connsiteX148" fmla="*/ 4903000 w 8428548"/>
              <a:gd name="connsiteY148" fmla="*/ 260333 h 345025"/>
              <a:gd name="connsiteX149" fmla="*/ 4899298 w 8428548"/>
              <a:gd name="connsiteY149" fmla="*/ 219127 h 345025"/>
              <a:gd name="connsiteX150" fmla="*/ 4996806 w 8428548"/>
              <a:gd name="connsiteY150" fmla="*/ 0 h 345025"/>
              <a:gd name="connsiteX151" fmla="*/ 5094314 w 8428548"/>
              <a:gd name="connsiteY151" fmla="*/ 219127 h 345025"/>
              <a:gd name="connsiteX152" fmla="*/ 5089686 w 8428548"/>
              <a:gd name="connsiteY152" fmla="*/ 270645 h 345025"/>
              <a:gd name="connsiteX153" fmla="*/ 5096012 w 8428548"/>
              <a:gd name="connsiteY153" fmla="*/ 261060 h 345025"/>
              <a:gd name="connsiteX154" fmla="*/ 5133966 w 8428548"/>
              <a:gd name="connsiteY154" fmla="*/ 243840 h 345025"/>
              <a:gd name="connsiteX155" fmla="*/ 5153617 w 8428548"/>
              <a:gd name="connsiteY155" fmla="*/ 248292 h 345025"/>
              <a:gd name="connsiteX156" fmla="*/ 5170878 w 8428548"/>
              <a:gd name="connsiteY156" fmla="*/ 260333 h 345025"/>
              <a:gd name="connsiteX157" fmla="*/ 5167176 w 8428548"/>
              <a:gd name="connsiteY157" fmla="*/ 219127 h 345025"/>
              <a:gd name="connsiteX158" fmla="*/ 5264684 w 8428548"/>
              <a:gd name="connsiteY158" fmla="*/ 0 h 345025"/>
              <a:gd name="connsiteX159" fmla="*/ 5362192 w 8428548"/>
              <a:gd name="connsiteY159" fmla="*/ 219127 h 345025"/>
              <a:gd name="connsiteX160" fmla="*/ 5357564 w 8428548"/>
              <a:gd name="connsiteY160" fmla="*/ 270645 h 345025"/>
              <a:gd name="connsiteX161" fmla="*/ 5363890 w 8428548"/>
              <a:gd name="connsiteY161" fmla="*/ 261060 h 345025"/>
              <a:gd name="connsiteX162" fmla="*/ 5401844 w 8428548"/>
              <a:gd name="connsiteY162" fmla="*/ 243840 h 345025"/>
              <a:gd name="connsiteX163" fmla="*/ 5421495 w 8428548"/>
              <a:gd name="connsiteY163" fmla="*/ 248292 h 345025"/>
              <a:gd name="connsiteX164" fmla="*/ 5438757 w 8428548"/>
              <a:gd name="connsiteY164" fmla="*/ 260334 h 345025"/>
              <a:gd name="connsiteX165" fmla="*/ 5435055 w 8428548"/>
              <a:gd name="connsiteY165" fmla="*/ 219127 h 345025"/>
              <a:gd name="connsiteX166" fmla="*/ 5532563 w 8428548"/>
              <a:gd name="connsiteY166" fmla="*/ 0 h 345025"/>
              <a:gd name="connsiteX167" fmla="*/ 5630071 w 8428548"/>
              <a:gd name="connsiteY167" fmla="*/ 219127 h 345025"/>
              <a:gd name="connsiteX168" fmla="*/ 5625443 w 8428548"/>
              <a:gd name="connsiteY168" fmla="*/ 270645 h 345025"/>
              <a:gd name="connsiteX169" fmla="*/ 5631769 w 8428548"/>
              <a:gd name="connsiteY169" fmla="*/ 261060 h 345025"/>
              <a:gd name="connsiteX170" fmla="*/ 5669723 w 8428548"/>
              <a:gd name="connsiteY170" fmla="*/ 243840 h 345025"/>
              <a:gd name="connsiteX171" fmla="*/ 5689374 w 8428548"/>
              <a:gd name="connsiteY171" fmla="*/ 248292 h 345025"/>
              <a:gd name="connsiteX172" fmla="*/ 5706635 w 8428548"/>
              <a:gd name="connsiteY172" fmla="*/ 260333 h 345025"/>
              <a:gd name="connsiteX173" fmla="*/ 5702933 w 8428548"/>
              <a:gd name="connsiteY173" fmla="*/ 219127 h 345025"/>
              <a:gd name="connsiteX174" fmla="*/ 5800441 w 8428548"/>
              <a:gd name="connsiteY174" fmla="*/ 0 h 345025"/>
              <a:gd name="connsiteX175" fmla="*/ 5897949 w 8428548"/>
              <a:gd name="connsiteY175" fmla="*/ 219127 h 345025"/>
              <a:gd name="connsiteX176" fmla="*/ 5893321 w 8428548"/>
              <a:gd name="connsiteY176" fmla="*/ 270645 h 345025"/>
              <a:gd name="connsiteX177" fmla="*/ 5899647 w 8428548"/>
              <a:gd name="connsiteY177" fmla="*/ 261060 h 345025"/>
              <a:gd name="connsiteX178" fmla="*/ 5937601 w 8428548"/>
              <a:gd name="connsiteY178" fmla="*/ 243840 h 345025"/>
              <a:gd name="connsiteX179" fmla="*/ 5957252 w 8428548"/>
              <a:gd name="connsiteY179" fmla="*/ 248292 h 345025"/>
              <a:gd name="connsiteX180" fmla="*/ 5974513 w 8428548"/>
              <a:gd name="connsiteY180" fmla="*/ 260333 h 345025"/>
              <a:gd name="connsiteX181" fmla="*/ 5970811 w 8428548"/>
              <a:gd name="connsiteY181" fmla="*/ 219127 h 345025"/>
              <a:gd name="connsiteX182" fmla="*/ 6068319 w 8428548"/>
              <a:gd name="connsiteY182" fmla="*/ 0 h 345025"/>
              <a:gd name="connsiteX183" fmla="*/ 6165827 w 8428548"/>
              <a:gd name="connsiteY183" fmla="*/ 219127 h 345025"/>
              <a:gd name="connsiteX184" fmla="*/ 6161199 w 8428548"/>
              <a:gd name="connsiteY184" fmla="*/ 270645 h 345025"/>
              <a:gd name="connsiteX185" fmla="*/ 6167525 w 8428548"/>
              <a:gd name="connsiteY185" fmla="*/ 261060 h 345025"/>
              <a:gd name="connsiteX186" fmla="*/ 6205479 w 8428548"/>
              <a:gd name="connsiteY186" fmla="*/ 243840 h 345025"/>
              <a:gd name="connsiteX187" fmla="*/ 6225130 w 8428548"/>
              <a:gd name="connsiteY187" fmla="*/ 248292 h 345025"/>
              <a:gd name="connsiteX188" fmla="*/ 6242392 w 8428548"/>
              <a:gd name="connsiteY188" fmla="*/ 260334 h 345025"/>
              <a:gd name="connsiteX189" fmla="*/ 6238690 w 8428548"/>
              <a:gd name="connsiteY189" fmla="*/ 219127 h 345025"/>
              <a:gd name="connsiteX190" fmla="*/ 6336198 w 8428548"/>
              <a:gd name="connsiteY190" fmla="*/ 0 h 345025"/>
              <a:gd name="connsiteX191" fmla="*/ 6433706 w 8428548"/>
              <a:gd name="connsiteY191" fmla="*/ 219127 h 345025"/>
              <a:gd name="connsiteX192" fmla="*/ 6429078 w 8428548"/>
              <a:gd name="connsiteY192" fmla="*/ 270645 h 345025"/>
              <a:gd name="connsiteX193" fmla="*/ 6435404 w 8428548"/>
              <a:gd name="connsiteY193" fmla="*/ 261060 h 345025"/>
              <a:gd name="connsiteX194" fmla="*/ 6473358 w 8428548"/>
              <a:gd name="connsiteY194" fmla="*/ 243840 h 345025"/>
              <a:gd name="connsiteX195" fmla="*/ 6493009 w 8428548"/>
              <a:gd name="connsiteY195" fmla="*/ 248292 h 345025"/>
              <a:gd name="connsiteX196" fmla="*/ 6510270 w 8428548"/>
              <a:gd name="connsiteY196" fmla="*/ 260333 h 345025"/>
              <a:gd name="connsiteX197" fmla="*/ 6506568 w 8428548"/>
              <a:gd name="connsiteY197" fmla="*/ 219127 h 345025"/>
              <a:gd name="connsiteX198" fmla="*/ 6604076 w 8428548"/>
              <a:gd name="connsiteY198" fmla="*/ 0 h 345025"/>
              <a:gd name="connsiteX199" fmla="*/ 6701584 w 8428548"/>
              <a:gd name="connsiteY199" fmla="*/ 219127 h 345025"/>
              <a:gd name="connsiteX200" fmla="*/ 6696956 w 8428548"/>
              <a:gd name="connsiteY200" fmla="*/ 270645 h 345025"/>
              <a:gd name="connsiteX201" fmla="*/ 6703282 w 8428548"/>
              <a:gd name="connsiteY201" fmla="*/ 261060 h 345025"/>
              <a:gd name="connsiteX202" fmla="*/ 6741236 w 8428548"/>
              <a:gd name="connsiteY202" fmla="*/ 243840 h 345025"/>
              <a:gd name="connsiteX203" fmla="*/ 6760887 w 8428548"/>
              <a:gd name="connsiteY203" fmla="*/ 248292 h 345025"/>
              <a:gd name="connsiteX204" fmla="*/ 6778148 w 8428548"/>
              <a:gd name="connsiteY204" fmla="*/ 260333 h 345025"/>
              <a:gd name="connsiteX205" fmla="*/ 6774446 w 8428548"/>
              <a:gd name="connsiteY205" fmla="*/ 219127 h 345025"/>
              <a:gd name="connsiteX206" fmla="*/ 6871954 w 8428548"/>
              <a:gd name="connsiteY206" fmla="*/ 0 h 345025"/>
              <a:gd name="connsiteX207" fmla="*/ 6969462 w 8428548"/>
              <a:gd name="connsiteY207" fmla="*/ 219127 h 345025"/>
              <a:gd name="connsiteX208" fmla="*/ 6964834 w 8428548"/>
              <a:gd name="connsiteY208" fmla="*/ 270645 h 345025"/>
              <a:gd name="connsiteX209" fmla="*/ 6971160 w 8428548"/>
              <a:gd name="connsiteY209" fmla="*/ 261060 h 345025"/>
              <a:gd name="connsiteX210" fmla="*/ 7009114 w 8428548"/>
              <a:gd name="connsiteY210" fmla="*/ 243840 h 345025"/>
              <a:gd name="connsiteX211" fmla="*/ 7028765 w 8428548"/>
              <a:gd name="connsiteY211" fmla="*/ 248292 h 345025"/>
              <a:gd name="connsiteX212" fmla="*/ 7046027 w 8428548"/>
              <a:gd name="connsiteY212" fmla="*/ 260334 h 345025"/>
              <a:gd name="connsiteX213" fmla="*/ 7042325 w 8428548"/>
              <a:gd name="connsiteY213" fmla="*/ 219127 h 345025"/>
              <a:gd name="connsiteX214" fmla="*/ 7139833 w 8428548"/>
              <a:gd name="connsiteY214" fmla="*/ 0 h 345025"/>
              <a:gd name="connsiteX215" fmla="*/ 7237341 w 8428548"/>
              <a:gd name="connsiteY215" fmla="*/ 219127 h 345025"/>
              <a:gd name="connsiteX216" fmla="*/ 7232713 w 8428548"/>
              <a:gd name="connsiteY216" fmla="*/ 270645 h 345025"/>
              <a:gd name="connsiteX217" fmla="*/ 7239039 w 8428548"/>
              <a:gd name="connsiteY217" fmla="*/ 261060 h 345025"/>
              <a:gd name="connsiteX218" fmla="*/ 7276993 w 8428548"/>
              <a:gd name="connsiteY218" fmla="*/ 243840 h 345025"/>
              <a:gd name="connsiteX219" fmla="*/ 7296644 w 8428548"/>
              <a:gd name="connsiteY219" fmla="*/ 248292 h 345025"/>
              <a:gd name="connsiteX220" fmla="*/ 7313905 w 8428548"/>
              <a:gd name="connsiteY220" fmla="*/ 260333 h 345025"/>
              <a:gd name="connsiteX221" fmla="*/ 7310203 w 8428548"/>
              <a:gd name="connsiteY221" fmla="*/ 219127 h 345025"/>
              <a:gd name="connsiteX222" fmla="*/ 7407711 w 8428548"/>
              <a:gd name="connsiteY222" fmla="*/ 0 h 345025"/>
              <a:gd name="connsiteX223" fmla="*/ 7505219 w 8428548"/>
              <a:gd name="connsiteY223" fmla="*/ 219127 h 345025"/>
              <a:gd name="connsiteX224" fmla="*/ 7500591 w 8428548"/>
              <a:gd name="connsiteY224" fmla="*/ 270645 h 345025"/>
              <a:gd name="connsiteX225" fmla="*/ 7506917 w 8428548"/>
              <a:gd name="connsiteY225" fmla="*/ 261060 h 345025"/>
              <a:gd name="connsiteX226" fmla="*/ 7544871 w 8428548"/>
              <a:gd name="connsiteY226" fmla="*/ 243840 h 345025"/>
              <a:gd name="connsiteX227" fmla="*/ 7564522 w 8428548"/>
              <a:gd name="connsiteY227" fmla="*/ 248292 h 345025"/>
              <a:gd name="connsiteX228" fmla="*/ 7581783 w 8428548"/>
              <a:gd name="connsiteY228" fmla="*/ 260333 h 345025"/>
              <a:gd name="connsiteX229" fmla="*/ 7578081 w 8428548"/>
              <a:gd name="connsiteY229" fmla="*/ 219127 h 345025"/>
              <a:gd name="connsiteX230" fmla="*/ 7675589 w 8428548"/>
              <a:gd name="connsiteY230" fmla="*/ 0 h 345025"/>
              <a:gd name="connsiteX231" fmla="*/ 7773097 w 8428548"/>
              <a:gd name="connsiteY231" fmla="*/ 219127 h 345025"/>
              <a:gd name="connsiteX232" fmla="*/ 7768469 w 8428548"/>
              <a:gd name="connsiteY232" fmla="*/ 270645 h 345025"/>
              <a:gd name="connsiteX233" fmla="*/ 7774794 w 8428548"/>
              <a:gd name="connsiteY233" fmla="*/ 261060 h 345025"/>
              <a:gd name="connsiteX234" fmla="*/ 7812749 w 8428548"/>
              <a:gd name="connsiteY234" fmla="*/ 243840 h 345025"/>
              <a:gd name="connsiteX235" fmla="*/ 7832400 w 8428548"/>
              <a:gd name="connsiteY235" fmla="*/ 248292 h 345025"/>
              <a:gd name="connsiteX236" fmla="*/ 7849662 w 8428548"/>
              <a:gd name="connsiteY236" fmla="*/ 260334 h 345025"/>
              <a:gd name="connsiteX237" fmla="*/ 7845960 w 8428548"/>
              <a:gd name="connsiteY237" fmla="*/ 219127 h 345025"/>
              <a:gd name="connsiteX238" fmla="*/ 7943468 w 8428548"/>
              <a:gd name="connsiteY238" fmla="*/ 0 h 345025"/>
              <a:gd name="connsiteX239" fmla="*/ 8040976 w 8428548"/>
              <a:gd name="connsiteY239" fmla="*/ 219127 h 345025"/>
              <a:gd name="connsiteX240" fmla="*/ 8036348 w 8428548"/>
              <a:gd name="connsiteY240" fmla="*/ 270645 h 345025"/>
              <a:gd name="connsiteX241" fmla="*/ 8042674 w 8428548"/>
              <a:gd name="connsiteY241" fmla="*/ 261060 h 345025"/>
              <a:gd name="connsiteX242" fmla="*/ 8080628 w 8428548"/>
              <a:gd name="connsiteY242" fmla="*/ 243840 h 345025"/>
              <a:gd name="connsiteX243" fmla="*/ 8100279 w 8428548"/>
              <a:gd name="connsiteY243" fmla="*/ 248292 h 345025"/>
              <a:gd name="connsiteX244" fmla="*/ 8117531 w 8428548"/>
              <a:gd name="connsiteY244" fmla="*/ 260327 h 345025"/>
              <a:gd name="connsiteX245" fmla="*/ 8113830 w 8428548"/>
              <a:gd name="connsiteY245" fmla="*/ 219127 h 345025"/>
              <a:gd name="connsiteX246" fmla="*/ 8211338 w 8428548"/>
              <a:gd name="connsiteY246" fmla="*/ 0 h 345025"/>
              <a:gd name="connsiteX247" fmla="*/ 8308846 w 8428548"/>
              <a:gd name="connsiteY247" fmla="*/ 219127 h 345025"/>
              <a:gd name="connsiteX248" fmla="*/ 8304218 w 8428548"/>
              <a:gd name="connsiteY248" fmla="*/ 270645 h 345025"/>
              <a:gd name="connsiteX249" fmla="*/ 8310543 w 8428548"/>
              <a:gd name="connsiteY249" fmla="*/ 261060 h 345025"/>
              <a:gd name="connsiteX250" fmla="*/ 8348498 w 8428548"/>
              <a:gd name="connsiteY250" fmla="*/ 243840 h 345025"/>
              <a:gd name="connsiteX251" fmla="*/ 8417447 w 8428548"/>
              <a:gd name="connsiteY251" fmla="*/ 308021 h 345025"/>
              <a:gd name="connsiteX252" fmla="*/ 8428548 w 8428548"/>
              <a:gd name="connsiteY252" fmla="*/ 345025 h 345025"/>
              <a:gd name="connsiteX0" fmla="*/ 0 w 8417447"/>
              <a:gd name="connsiteY0" fmla="*/ 270645 h 308021"/>
              <a:gd name="connsiteX1" fmla="*/ 6326 w 8417447"/>
              <a:gd name="connsiteY1" fmla="*/ 261060 h 308021"/>
              <a:gd name="connsiteX2" fmla="*/ 44280 w 8417447"/>
              <a:gd name="connsiteY2" fmla="*/ 243840 h 308021"/>
              <a:gd name="connsiteX3" fmla="*/ 63931 w 8417447"/>
              <a:gd name="connsiteY3" fmla="*/ 248292 h 308021"/>
              <a:gd name="connsiteX4" fmla="*/ 81192 w 8417447"/>
              <a:gd name="connsiteY4" fmla="*/ 260333 h 308021"/>
              <a:gd name="connsiteX5" fmla="*/ 77490 w 8417447"/>
              <a:gd name="connsiteY5" fmla="*/ 219127 h 308021"/>
              <a:gd name="connsiteX6" fmla="*/ 174998 w 8417447"/>
              <a:gd name="connsiteY6" fmla="*/ 0 h 308021"/>
              <a:gd name="connsiteX7" fmla="*/ 272506 w 8417447"/>
              <a:gd name="connsiteY7" fmla="*/ 219127 h 308021"/>
              <a:gd name="connsiteX8" fmla="*/ 267878 w 8417447"/>
              <a:gd name="connsiteY8" fmla="*/ 270645 h 308021"/>
              <a:gd name="connsiteX9" fmla="*/ 274204 w 8417447"/>
              <a:gd name="connsiteY9" fmla="*/ 261060 h 308021"/>
              <a:gd name="connsiteX10" fmla="*/ 312158 w 8417447"/>
              <a:gd name="connsiteY10" fmla="*/ 243840 h 308021"/>
              <a:gd name="connsiteX11" fmla="*/ 331809 w 8417447"/>
              <a:gd name="connsiteY11" fmla="*/ 248292 h 308021"/>
              <a:gd name="connsiteX12" fmla="*/ 349071 w 8417447"/>
              <a:gd name="connsiteY12" fmla="*/ 260334 h 308021"/>
              <a:gd name="connsiteX13" fmla="*/ 345369 w 8417447"/>
              <a:gd name="connsiteY13" fmla="*/ 219127 h 308021"/>
              <a:gd name="connsiteX14" fmla="*/ 442877 w 8417447"/>
              <a:gd name="connsiteY14" fmla="*/ 0 h 308021"/>
              <a:gd name="connsiteX15" fmla="*/ 540385 w 8417447"/>
              <a:gd name="connsiteY15" fmla="*/ 219127 h 308021"/>
              <a:gd name="connsiteX16" fmla="*/ 535757 w 8417447"/>
              <a:gd name="connsiteY16" fmla="*/ 270645 h 308021"/>
              <a:gd name="connsiteX17" fmla="*/ 542083 w 8417447"/>
              <a:gd name="connsiteY17" fmla="*/ 261060 h 308021"/>
              <a:gd name="connsiteX18" fmla="*/ 580037 w 8417447"/>
              <a:gd name="connsiteY18" fmla="*/ 243840 h 308021"/>
              <a:gd name="connsiteX19" fmla="*/ 599688 w 8417447"/>
              <a:gd name="connsiteY19" fmla="*/ 248292 h 308021"/>
              <a:gd name="connsiteX20" fmla="*/ 616949 w 8417447"/>
              <a:gd name="connsiteY20" fmla="*/ 260333 h 308021"/>
              <a:gd name="connsiteX21" fmla="*/ 613247 w 8417447"/>
              <a:gd name="connsiteY21" fmla="*/ 219127 h 308021"/>
              <a:gd name="connsiteX22" fmla="*/ 710755 w 8417447"/>
              <a:gd name="connsiteY22" fmla="*/ 0 h 308021"/>
              <a:gd name="connsiteX23" fmla="*/ 808263 w 8417447"/>
              <a:gd name="connsiteY23" fmla="*/ 219127 h 308021"/>
              <a:gd name="connsiteX24" fmla="*/ 803635 w 8417447"/>
              <a:gd name="connsiteY24" fmla="*/ 270645 h 308021"/>
              <a:gd name="connsiteX25" fmla="*/ 809961 w 8417447"/>
              <a:gd name="connsiteY25" fmla="*/ 261060 h 308021"/>
              <a:gd name="connsiteX26" fmla="*/ 847915 w 8417447"/>
              <a:gd name="connsiteY26" fmla="*/ 243840 h 308021"/>
              <a:gd name="connsiteX27" fmla="*/ 867566 w 8417447"/>
              <a:gd name="connsiteY27" fmla="*/ 248292 h 308021"/>
              <a:gd name="connsiteX28" fmla="*/ 884827 w 8417447"/>
              <a:gd name="connsiteY28" fmla="*/ 260333 h 308021"/>
              <a:gd name="connsiteX29" fmla="*/ 881125 w 8417447"/>
              <a:gd name="connsiteY29" fmla="*/ 219127 h 308021"/>
              <a:gd name="connsiteX30" fmla="*/ 978633 w 8417447"/>
              <a:gd name="connsiteY30" fmla="*/ 0 h 308021"/>
              <a:gd name="connsiteX31" fmla="*/ 1076141 w 8417447"/>
              <a:gd name="connsiteY31" fmla="*/ 219127 h 308021"/>
              <a:gd name="connsiteX32" fmla="*/ 1071513 w 8417447"/>
              <a:gd name="connsiteY32" fmla="*/ 270645 h 308021"/>
              <a:gd name="connsiteX33" fmla="*/ 1077839 w 8417447"/>
              <a:gd name="connsiteY33" fmla="*/ 261060 h 308021"/>
              <a:gd name="connsiteX34" fmla="*/ 1115793 w 8417447"/>
              <a:gd name="connsiteY34" fmla="*/ 243840 h 308021"/>
              <a:gd name="connsiteX35" fmla="*/ 1135444 w 8417447"/>
              <a:gd name="connsiteY35" fmla="*/ 248292 h 308021"/>
              <a:gd name="connsiteX36" fmla="*/ 1152706 w 8417447"/>
              <a:gd name="connsiteY36" fmla="*/ 260334 h 308021"/>
              <a:gd name="connsiteX37" fmla="*/ 1149004 w 8417447"/>
              <a:gd name="connsiteY37" fmla="*/ 219127 h 308021"/>
              <a:gd name="connsiteX38" fmla="*/ 1246511 w 8417447"/>
              <a:gd name="connsiteY38" fmla="*/ 0 h 308021"/>
              <a:gd name="connsiteX39" fmla="*/ 1344019 w 8417447"/>
              <a:gd name="connsiteY39" fmla="*/ 219127 h 308021"/>
              <a:gd name="connsiteX40" fmla="*/ 1339391 w 8417447"/>
              <a:gd name="connsiteY40" fmla="*/ 270645 h 308021"/>
              <a:gd name="connsiteX41" fmla="*/ 1345717 w 8417447"/>
              <a:gd name="connsiteY41" fmla="*/ 261060 h 308021"/>
              <a:gd name="connsiteX42" fmla="*/ 1383671 w 8417447"/>
              <a:gd name="connsiteY42" fmla="*/ 243840 h 308021"/>
              <a:gd name="connsiteX43" fmla="*/ 1403322 w 8417447"/>
              <a:gd name="connsiteY43" fmla="*/ 248292 h 308021"/>
              <a:gd name="connsiteX44" fmla="*/ 1420583 w 8417447"/>
              <a:gd name="connsiteY44" fmla="*/ 260333 h 308021"/>
              <a:gd name="connsiteX45" fmla="*/ 1416881 w 8417447"/>
              <a:gd name="connsiteY45" fmla="*/ 219127 h 308021"/>
              <a:gd name="connsiteX46" fmla="*/ 1514388 w 8417447"/>
              <a:gd name="connsiteY46" fmla="*/ 0 h 308021"/>
              <a:gd name="connsiteX47" fmla="*/ 1611897 w 8417447"/>
              <a:gd name="connsiteY47" fmla="*/ 219127 h 308021"/>
              <a:gd name="connsiteX48" fmla="*/ 1607269 w 8417447"/>
              <a:gd name="connsiteY48" fmla="*/ 270644 h 308021"/>
              <a:gd name="connsiteX49" fmla="*/ 1613594 w 8417447"/>
              <a:gd name="connsiteY49" fmla="*/ 261060 h 308021"/>
              <a:gd name="connsiteX50" fmla="*/ 1651548 w 8417447"/>
              <a:gd name="connsiteY50" fmla="*/ 243840 h 308021"/>
              <a:gd name="connsiteX51" fmla="*/ 1671200 w 8417447"/>
              <a:gd name="connsiteY51" fmla="*/ 248292 h 308021"/>
              <a:gd name="connsiteX52" fmla="*/ 1688461 w 8417447"/>
              <a:gd name="connsiteY52" fmla="*/ 260333 h 308021"/>
              <a:gd name="connsiteX53" fmla="*/ 1684759 w 8417447"/>
              <a:gd name="connsiteY53" fmla="*/ 219127 h 308021"/>
              <a:gd name="connsiteX54" fmla="*/ 1782267 w 8417447"/>
              <a:gd name="connsiteY54" fmla="*/ 0 h 308021"/>
              <a:gd name="connsiteX55" fmla="*/ 1879775 w 8417447"/>
              <a:gd name="connsiteY55" fmla="*/ 219127 h 308021"/>
              <a:gd name="connsiteX56" fmla="*/ 1875147 w 8417447"/>
              <a:gd name="connsiteY56" fmla="*/ 270645 h 308021"/>
              <a:gd name="connsiteX57" fmla="*/ 1881473 w 8417447"/>
              <a:gd name="connsiteY57" fmla="*/ 261060 h 308021"/>
              <a:gd name="connsiteX58" fmla="*/ 1919427 w 8417447"/>
              <a:gd name="connsiteY58" fmla="*/ 243840 h 308021"/>
              <a:gd name="connsiteX59" fmla="*/ 1939078 w 8417447"/>
              <a:gd name="connsiteY59" fmla="*/ 248292 h 308021"/>
              <a:gd name="connsiteX60" fmla="*/ 1956340 w 8417447"/>
              <a:gd name="connsiteY60" fmla="*/ 260334 h 308021"/>
              <a:gd name="connsiteX61" fmla="*/ 1952638 w 8417447"/>
              <a:gd name="connsiteY61" fmla="*/ 219127 h 308021"/>
              <a:gd name="connsiteX62" fmla="*/ 2050146 w 8417447"/>
              <a:gd name="connsiteY62" fmla="*/ 0 h 308021"/>
              <a:gd name="connsiteX63" fmla="*/ 2147653 w 8417447"/>
              <a:gd name="connsiteY63" fmla="*/ 219127 h 308021"/>
              <a:gd name="connsiteX64" fmla="*/ 2143025 w 8417447"/>
              <a:gd name="connsiteY64" fmla="*/ 270646 h 308021"/>
              <a:gd name="connsiteX65" fmla="*/ 2149352 w 8417447"/>
              <a:gd name="connsiteY65" fmla="*/ 261060 h 308021"/>
              <a:gd name="connsiteX66" fmla="*/ 2187306 w 8417447"/>
              <a:gd name="connsiteY66" fmla="*/ 243840 h 308021"/>
              <a:gd name="connsiteX67" fmla="*/ 2206957 w 8417447"/>
              <a:gd name="connsiteY67" fmla="*/ 248292 h 308021"/>
              <a:gd name="connsiteX68" fmla="*/ 2224218 w 8417447"/>
              <a:gd name="connsiteY68" fmla="*/ 260333 h 308021"/>
              <a:gd name="connsiteX69" fmla="*/ 2220516 w 8417447"/>
              <a:gd name="connsiteY69" fmla="*/ 219127 h 308021"/>
              <a:gd name="connsiteX70" fmla="*/ 2318024 w 8417447"/>
              <a:gd name="connsiteY70" fmla="*/ 0 h 308021"/>
              <a:gd name="connsiteX71" fmla="*/ 2415533 w 8417447"/>
              <a:gd name="connsiteY71" fmla="*/ 219127 h 308021"/>
              <a:gd name="connsiteX72" fmla="*/ 2410905 w 8417447"/>
              <a:gd name="connsiteY72" fmla="*/ 270643 h 308021"/>
              <a:gd name="connsiteX73" fmla="*/ 2417230 w 8417447"/>
              <a:gd name="connsiteY73" fmla="*/ 261060 h 308021"/>
              <a:gd name="connsiteX74" fmla="*/ 2455184 w 8417447"/>
              <a:gd name="connsiteY74" fmla="*/ 243840 h 308021"/>
              <a:gd name="connsiteX75" fmla="*/ 2474835 w 8417447"/>
              <a:gd name="connsiteY75" fmla="*/ 248292 h 308021"/>
              <a:gd name="connsiteX76" fmla="*/ 2492096 w 8417447"/>
              <a:gd name="connsiteY76" fmla="*/ 260333 h 308021"/>
              <a:gd name="connsiteX77" fmla="*/ 2488394 w 8417447"/>
              <a:gd name="connsiteY77" fmla="*/ 219127 h 308021"/>
              <a:gd name="connsiteX78" fmla="*/ 2585903 w 8417447"/>
              <a:gd name="connsiteY78" fmla="*/ 0 h 308021"/>
              <a:gd name="connsiteX79" fmla="*/ 2683410 w 8417447"/>
              <a:gd name="connsiteY79" fmla="*/ 219127 h 308021"/>
              <a:gd name="connsiteX80" fmla="*/ 2678782 w 8417447"/>
              <a:gd name="connsiteY80" fmla="*/ 270646 h 308021"/>
              <a:gd name="connsiteX81" fmla="*/ 2685108 w 8417447"/>
              <a:gd name="connsiteY81" fmla="*/ 261060 h 308021"/>
              <a:gd name="connsiteX82" fmla="*/ 2723063 w 8417447"/>
              <a:gd name="connsiteY82" fmla="*/ 243840 h 308021"/>
              <a:gd name="connsiteX83" fmla="*/ 2742714 w 8417447"/>
              <a:gd name="connsiteY83" fmla="*/ 248292 h 308021"/>
              <a:gd name="connsiteX84" fmla="*/ 2759975 w 8417447"/>
              <a:gd name="connsiteY84" fmla="*/ 260334 h 308021"/>
              <a:gd name="connsiteX85" fmla="*/ 2756273 w 8417447"/>
              <a:gd name="connsiteY85" fmla="*/ 219127 h 308021"/>
              <a:gd name="connsiteX86" fmla="*/ 2853781 w 8417447"/>
              <a:gd name="connsiteY86" fmla="*/ 0 h 308021"/>
              <a:gd name="connsiteX87" fmla="*/ 2951289 w 8417447"/>
              <a:gd name="connsiteY87" fmla="*/ 219127 h 308021"/>
              <a:gd name="connsiteX88" fmla="*/ 2946661 w 8417447"/>
              <a:gd name="connsiteY88" fmla="*/ 270645 h 308021"/>
              <a:gd name="connsiteX89" fmla="*/ 2952987 w 8417447"/>
              <a:gd name="connsiteY89" fmla="*/ 261060 h 308021"/>
              <a:gd name="connsiteX90" fmla="*/ 2990941 w 8417447"/>
              <a:gd name="connsiteY90" fmla="*/ 243840 h 308021"/>
              <a:gd name="connsiteX91" fmla="*/ 3010592 w 8417447"/>
              <a:gd name="connsiteY91" fmla="*/ 248292 h 308021"/>
              <a:gd name="connsiteX92" fmla="*/ 3027853 w 8417447"/>
              <a:gd name="connsiteY92" fmla="*/ 260333 h 308021"/>
              <a:gd name="connsiteX93" fmla="*/ 3024151 w 8417447"/>
              <a:gd name="connsiteY93" fmla="*/ 219127 h 308021"/>
              <a:gd name="connsiteX94" fmla="*/ 3121659 w 8417447"/>
              <a:gd name="connsiteY94" fmla="*/ 0 h 308021"/>
              <a:gd name="connsiteX95" fmla="*/ 3219167 w 8417447"/>
              <a:gd name="connsiteY95" fmla="*/ 219127 h 308021"/>
              <a:gd name="connsiteX96" fmla="*/ 3214539 w 8417447"/>
              <a:gd name="connsiteY96" fmla="*/ 270645 h 308021"/>
              <a:gd name="connsiteX97" fmla="*/ 3220865 w 8417447"/>
              <a:gd name="connsiteY97" fmla="*/ 261060 h 308021"/>
              <a:gd name="connsiteX98" fmla="*/ 3258819 w 8417447"/>
              <a:gd name="connsiteY98" fmla="*/ 243840 h 308021"/>
              <a:gd name="connsiteX99" fmla="*/ 3278470 w 8417447"/>
              <a:gd name="connsiteY99" fmla="*/ 248292 h 308021"/>
              <a:gd name="connsiteX100" fmla="*/ 3295730 w 8417447"/>
              <a:gd name="connsiteY100" fmla="*/ 260332 h 308021"/>
              <a:gd name="connsiteX101" fmla="*/ 3292028 w 8417447"/>
              <a:gd name="connsiteY101" fmla="*/ 219127 h 308021"/>
              <a:gd name="connsiteX102" fmla="*/ 3389536 w 8417447"/>
              <a:gd name="connsiteY102" fmla="*/ 0 h 308021"/>
              <a:gd name="connsiteX103" fmla="*/ 3487044 w 8417447"/>
              <a:gd name="connsiteY103" fmla="*/ 219127 h 308021"/>
              <a:gd name="connsiteX104" fmla="*/ 3482416 w 8417447"/>
              <a:gd name="connsiteY104" fmla="*/ 270645 h 308021"/>
              <a:gd name="connsiteX105" fmla="*/ 3488742 w 8417447"/>
              <a:gd name="connsiteY105" fmla="*/ 261060 h 308021"/>
              <a:gd name="connsiteX106" fmla="*/ 3526696 w 8417447"/>
              <a:gd name="connsiteY106" fmla="*/ 243840 h 308021"/>
              <a:gd name="connsiteX107" fmla="*/ 3546348 w 8417447"/>
              <a:gd name="connsiteY107" fmla="*/ 248292 h 308021"/>
              <a:gd name="connsiteX108" fmla="*/ 3563608 w 8417447"/>
              <a:gd name="connsiteY108" fmla="*/ 260333 h 308021"/>
              <a:gd name="connsiteX109" fmla="*/ 3559906 w 8417447"/>
              <a:gd name="connsiteY109" fmla="*/ 219127 h 308021"/>
              <a:gd name="connsiteX110" fmla="*/ 3657414 w 8417447"/>
              <a:gd name="connsiteY110" fmla="*/ 0 h 308021"/>
              <a:gd name="connsiteX111" fmla="*/ 3754922 w 8417447"/>
              <a:gd name="connsiteY111" fmla="*/ 219127 h 308021"/>
              <a:gd name="connsiteX112" fmla="*/ 3750294 w 8417447"/>
              <a:gd name="connsiteY112" fmla="*/ 270645 h 308021"/>
              <a:gd name="connsiteX113" fmla="*/ 3756620 w 8417447"/>
              <a:gd name="connsiteY113" fmla="*/ 261060 h 308021"/>
              <a:gd name="connsiteX114" fmla="*/ 3794574 w 8417447"/>
              <a:gd name="connsiteY114" fmla="*/ 243840 h 308021"/>
              <a:gd name="connsiteX115" fmla="*/ 3814226 w 8417447"/>
              <a:gd name="connsiteY115" fmla="*/ 248292 h 308021"/>
              <a:gd name="connsiteX116" fmla="*/ 3831487 w 8417447"/>
              <a:gd name="connsiteY116" fmla="*/ 260334 h 308021"/>
              <a:gd name="connsiteX117" fmla="*/ 3827785 w 8417447"/>
              <a:gd name="connsiteY117" fmla="*/ 219127 h 308021"/>
              <a:gd name="connsiteX118" fmla="*/ 3925293 w 8417447"/>
              <a:gd name="connsiteY118" fmla="*/ 0 h 308021"/>
              <a:gd name="connsiteX119" fmla="*/ 4022801 w 8417447"/>
              <a:gd name="connsiteY119" fmla="*/ 219127 h 308021"/>
              <a:gd name="connsiteX120" fmla="*/ 4018173 w 8417447"/>
              <a:gd name="connsiteY120" fmla="*/ 270645 h 308021"/>
              <a:gd name="connsiteX121" fmla="*/ 4024499 w 8417447"/>
              <a:gd name="connsiteY121" fmla="*/ 261060 h 308021"/>
              <a:gd name="connsiteX122" fmla="*/ 4062453 w 8417447"/>
              <a:gd name="connsiteY122" fmla="*/ 243840 h 308021"/>
              <a:gd name="connsiteX123" fmla="*/ 4082105 w 8417447"/>
              <a:gd name="connsiteY123" fmla="*/ 248292 h 308021"/>
              <a:gd name="connsiteX124" fmla="*/ 4099365 w 8417447"/>
              <a:gd name="connsiteY124" fmla="*/ 260333 h 308021"/>
              <a:gd name="connsiteX125" fmla="*/ 4095663 w 8417447"/>
              <a:gd name="connsiteY125" fmla="*/ 219127 h 308021"/>
              <a:gd name="connsiteX126" fmla="*/ 4193171 w 8417447"/>
              <a:gd name="connsiteY126" fmla="*/ 0 h 308021"/>
              <a:gd name="connsiteX127" fmla="*/ 4290679 w 8417447"/>
              <a:gd name="connsiteY127" fmla="*/ 219127 h 308021"/>
              <a:gd name="connsiteX128" fmla="*/ 4286051 w 8417447"/>
              <a:gd name="connsiteY128" fmla="*/ 270645 h 308021"/>
              <a:gd name="connsiteX129" fmla="*/ 4292377 w 8417447"/>
              <a:gd name="connsiteY129" fmla="*/ 261060 h 308021"/>
              <a:gd name="connsiteX130" fmla="*/ 4330331 w 8417447"/>
              <a:gd name="connsiteY130" fmla="*/ 243840 h 308021"/>
              <a:gd name="connsiteX131" fmla="*/ 4349982 w 8417447"/>
              <a:gd name="connsiteY131" fmla="*/ 248292 h 308021"/>
              <a:gd name="connsiteX132" fmla="*/ 4367243 w 8417447"/>
              <a:gd name="connsiteY132" fmla="*/ 260333 h 308021"/>
              <a:gd name="connsiteX133" fmla="*/ 4363541 w 8417447"/>
              <a:gd name="connsiteY133" fmla="*/ 219127 h 308021"/>
              <a:gd name="connsiteX134" fmla="*/ 4461049 w 8417447"/>
              <a:gd name="connsiteY134" fmla="*/ 0 h 308021"/>
              <a:gd name="connsiteX135" fmla="*/ 4558557 w 8417447"/>
              <a:gd name="connsiteY135" fmla="*/ 219127 h 308021"/>
              <a:gd name="connsiteX136" fmla="*/ 4553929 w 8417447"/>
              <a:gd name="connsiteY136" fmla="*/ 270645 h 308021"/>
              <a:gd name="connsiteX137" fmla="*/ 4560255 w 8417447"/>
              <a:gd name="connsiteY137" fmla="*/ 261060 h 308021"/>
              <a:gd name="connsiteX138" fmla="*/ 4598209 w 8417447"/>
              <a:gd name="connsiteY138" fmla="*/ 243840 h 308021"/>
              <a:gd name="connsiteX139" fmla="*/ 4617860 w 8417447"/>
              <a:gd name="connsiteY139" fmla="*/ 248292 h 308021"/>
              <a:gd name="connsiteX140" fmla="*/ 4635122 w 8417447"/>
              <a:gd name="connsiteY140" fmla="*/ 260334 h 308021"/>
              <a:gd name="connsiteX141" fmla="*/ 4631420 w 8417447"/>
              <a:gd name="connsiteY141" fmla="*/ 219127 h 308021"/>
              <a:gd name="connsiteX142" fmla="*/ 4728928 w 8417447"/>
              <a:gd name="connsiteY142" fmla="*/ 0 h 308021"/>
              <a:gd name="connsiteX143" fmla="*/ 4826436 w 8417447"/>
              <a:gd name="connsiteY143" fmla="*/ 219127 h 308021"/>
              <a:gd name="connsiteX144" fmla="*/ 4821808 w 8417447"/>
              <a:gd name="connsiteY144" fmla="*/ 270645 h 308021"/>
              <a:gd name="connsiteX145" fmla="*/ 4828134 w 8417447"/>
              <a:gd name="connsiteY145" fmla="*/ 261060 h 308021"/>
              <a:gd name="connsiteX146" fmla="*/ 4866088 w 8417447"/>
              <a:gd name="connsiteY146" fmla="*/ 243840 h 308021"/>
              <a:gd name="connsiteX147" fmla="*/ 4885739 w 8417447"/>
              <a:gd name="connsiteY147" fmla="*/ 248292 h 308021"/>
              <a:gd name="connsiteX148" fmla="*/ 4903000 w 8417447"/>
              <a:gd name="connsiteY148" fmla="*/ 260333 h 308021"/>
              <a:gd name="connsiteX149" fmla="*/ 4899298 w 8417447"/>
              <a:gd name="connsiteY149" fmla="*/ 219127 h 308021"/>
              <a:gd name="connsiteX150" fmla="*/ 4996806 w 8417447"/>
              <a:gd name="connsiteY150" fmla="*/ 0 h 308021"/>
              <a:gd name="connsiteX151" fmla="*/ 5094314 w 8417447"/>
              <a:gd name="connsiteY151" fmla="*/ 219127 h 308021"/>
              <a:gd name="connsiteX152" fmla="*/ 5089686 w 8417447"/>
              <a:gd name="connsiteY152" fmla="*/ 270645 h 308021"/>
              <a:gd name="connsiteX153" fmla="*/ 5096012 w 8417447"/>
              <a:gd name="connsiteY153" fmla="*/ 261060 h 308021"/>
              <a:gd name="connsiteX154" fmla="*/ 5133966 w 8417447"/>
              <a:gd name="connsiteY154" fmla="*/ 243840 h 308021"/>
              <a:gd name="connsiteX155" fmla="*/ 5153617 w 8417447"/>
              <a:gd name="connsiteY155" fmla="*/ 248292 h 308021"/>
              <a:gd name="connsiteX156" fmla="*/ 5170878 w 8417447"/>
              <a:gd name="connsiteY156" fmla="*/ 260333 h 308021"/>
              <a:gd name="connsiteX157" fmla="*/ 5167176 w 8417447"/>
              <a:gd name="connsiteY157" fmla="*/ 219127 h 308021"/>
              <a:gd name="connsiteX158" fmla="*/ 5264684 w 8417447"/>
              <a:gd name="connsiteY158" fmla="*/ 0 h 308021"/>
              <a:gd name="connsiteX159" fmla="*/ 5362192 w 8417447"/>
              <a:gd name="connsiteY159" fmla="*/ 219127 h 308021"/>
              <a:gd name="connsiteX160" fmla="*/ 5357564 w 8417447"/>
              <a:gd name="connsiteY160" fmla="*/ 270645 h 308021"/>
              <a:gd name="connsiteX161" fmla="*/ 5363890 w 8417447"/>
              <a:gd name="connsiteY161" fmla="*/ 261060 h 308021"/>
              <a:gd name="connsiteX162" fmla="*/ 5401844 w 8417447"/>
              <a:gd name="connsiteY162" fmla="*/ 243840 h 308021"/>
              <a:gd name="connsiteX163" fmla="*/ 5421495 w 8417447"/>
              <a:gd name="connsiteY163" fmla="*/ 248292 h 308021"/>
              <a:gd name="connsiteX164" fmla="*/ 5438757 w 8417447"/>
              <a:gd name="connsiteY164" fmla="*/ 260334 h 308021"/>
              <a:gd name="connsiteX165" fmla="*/ 5435055 w 8417447"/>
              <a:gd name="connsiteY165" fmla="*/ 219127 h 308021"/>
              <a:gd name="connsiteX166" fmla="*/ 5532563 w 8417447"/>
              <a:gd name="connsiteY166" fmla="*/ 0 h 308021"/>
              <a:gd name="connsiteX167" fmla="*/ 5630071 w 8417447"/>
              <a:gd name="connsiteY167" fmla="*/ 219127 h 308021"/>
              <a:gd name="connsiteX168" fmla="*/ 5625443 w 8417447"/>
              <a:gd name="connsiteY168" fmla="*/ 270645 h 308021"/>
              <a:gd name="connsiteX169" fmla="*/ 5631769 w 8417447"/>
              <a:gd name="connsiteY169" fmla="*/ 261060 h 308021"/>
              <a:gd name="connsiteX170" fmla="*/ 5669723 w 8417447"/>
              <a:gd name="connsiteY170" fmla="*/ 243840 h 308021"/>
              <a:gd name="connsiteX171" fmla="*/ 5689374 w 8417447"/>
              <a:gd name="connsiteY171" fmla="*/ 248292 h 308021"/>
              <a:gd name="connsiteX172" fmla="*/ 5706635 w 8417447"/>
              <a:gd name="connsiteY172" fmla="*/ 260333 h 308021"/>
              <a:gd name="connsiteX173" fmla="*/ 5702933 w 8417447"/>
              <a:gd name="connsiteY173" fmla="*/ 219127 h 308021"/>
              <a:gd name="connsiteX174" fmla="*/ 5800441 w 8417447"/>
              <a:gd name="connsiteY174" fmla="*/ 0 h 308021"/>
              <a:gd name="connsiteX175" fmla="*/ 5897949 w 8417447"/>
              <a:gd name="connsiteY175" fmla="*/ 219127 h 308021"/>
              <a:gd name="connsiteX176" fmla="*/ 5893321 w 8417447"/>
              <a:gd name="connsiteY176" fmla="*/ 270645 h 308021"/>
              <a:gd name="connsiteX177" fmla="*/ 5899647 w 8417447"/>
              <a:gd name="connsiteY177" fmla="*/ 261060 h 308021"/>
              <a:gd name="connsiteX178" fmla="*/ 5937601 w 8417447"/>
              <a:gd name="connsiteY178" fmla="*/ 243840 h 308021"/>
              <a:gd name="connsiteX179" fmla="*/ 5957252 w 8417447"/>
              <a:gd name="connsiteY179" fmla="*/ 248292 h 308021"/>
              <a:gd name="connsiteX180" fmla="*/ 5974513 w 8417447"/>
              <a:gd name="connsiteY180" fmla="*/ 260333 h 308021"/>
              <a:gd name="connsiteX181" fmla="*/ 5970811 w 8417447"/>
              <a:gd name="connsiteY181" fmla="*/ 219127 h 308021"/>
              <a:gd name="connsiteX182" fmla="*/ 6068319 w 8417447"/>
              <a:gd name="connsiteY182" fmla="*/ 0 h 308021"/>
              <a:gd name="connsiteX183" fmla="*/ 6165827 w 8417447"/>
              <a:gd name="connsiteY183" fmla="*/ 219127 h 308021"/>
              <a:gd name="connsiteX184" fmla="*/ 6161199 w 8417447"/>
              <a:gd name="connsiteY184" fmla="*/ 270645 h 308021"/>
              <a:gd name="connsiteX185" fmla="*/ 6167525 w 8417447"/>
              <a:gd name="connsiteY185" fmla="*/ 261060 h 308021"/>
              <a:gd name="connsiteX186" fmla="*/ 6205479 w 8417447"/>
              <a:gd name="connsiteY186" fmla="*/ 243840 h 308021"/>
              <a:gd name="connsiteX187" fmla="*/ 6225130 w 8417447"/>
              <a:gd name="connsiteY187" fmla="*/ 248292 h 308021"/>
              <a:gd name="connsiteX188" fmla="*/ 6242392 w 8417447"/>
              <a:gd name="connsiteY188" fmla="*/ 260334 h 308021"/>
              <a:gd name="connsiteX189" fmla="*/ 6238690 w 8417447"/>
              <a:gd name="connsiteY189" fmla="*/ 219127 h 308021"/>
              <a:gd name="connsiteX190" fmla="*/ 6336198 w 8417447"/>
              <a:gd name="connsiteY190" fmla="*/ 0 h 308021"/>
              <a:gd name="connsiteX191" fmla="*/ 6433706 w 8417447"/>
              <a:gd name="connsiteY191" fmla="*/ 219127 h 308021"/>
              <a:gd name="connsiteX192" fmla="*/ 6429078 w 8417447"/>
              <a:gd name="connsiteY192" fmla="*/ 270645 h 308021"/>
              <a:gd name="connsiteX193" fmla="*/ 6435404 w 8417447"/>
              <a:gd name="connsiteY193" fmla="*/ 261060 h 308021"/>
              <a:gd name="connsiteX194" fmla="*/ 6473358 w 8417447"/>
              <a:gd name="connsiteY194" fmla="*/ 243840 h 308021"/>
              <a:gd name="connsiteX195" fmla="*/ 6493009 w 8417447"/>
              <a:gd name="connsiteY195" fmla="*/ 248292 h 308021"/>
              <a:gd name="connsiteX196" fmla="*/ 6510270 w 8417447"/>
              <a:gd name="connsiteY196" fmla="*/ 260333 h 308021"/>
              <a:gd name="connsiteX197" fmla="*/ 6506568 w 8417447"/>
              <a:gd name="connsiteY197" fmla="*/ 219127 h 308021"/>
              <a:gd name="connsiteX198" fmla="*/ 6604076 w 8417447"/>
              <a:gd name="connsiteY198" fmla="*/ 0 h 308021"/>
              <a:gd name="connsiteX199" fmla="*/ 6701584 w 8417447"/>
              <a:gd name="connsiteY199" fmla="*/ 219127 h 308021"/>
              <a:gd name="connsiteX200" fmla="*/ 6696956 w 8417447"/>
              <a:gd name="connsiteY200" fmla="*/ 270645 h 308021"/>
              <a:gd name="connsiteX201" fmla="*/ 6703282 w 8417447"/>
              <a:gd name="connsiteY201" fmla="*/ 261060 h 308021"/>
              <a:gd name="connsiteX202" fmla="*/ 6741236 w 8417447"/>
              <a:gd name="connsiteY202" fmla="*/ 243840 h 308021"/>
              <a:gd name="connsiteX203" fmla="*/ 6760887 w 8417447"/>
              <a:gd name="connsiteY203" fmla="*/ 248292 h 308021"/>
              <a:gd name="connsiteX204" fmla="*/ 6778148 w 8417447"/>
              <a:gd name="connsiteY204" fmla="*/ 260333 h 308021"/>
              <a:gd name="connsiteX205" fmla="*/ 6774446 w 8417447"/>
              <a:gd name="connsiteY205" fmla="*/ 219127 h 308021"/>
              <a:gd name="connsiteX206" fmla="*/ 6871954 w 8417447"/>
              <a:gd name="connsiteY206" fmla="*/ 0 h 308021"/>
              <a:gd name="connsiteX207" fmla="*/ 6969462 w 8417447"/>
              <a:gd name="connsiteY207" fmla="*/ 219127 h 308021"/>
              <a:gd name="connsiteX208" fmla="*/ 6964834 w 8417447"/>
              <a:gd name="connsiteY208" fmla="*/ 270645 h 308021"/>
              <a:gd name="connsiteX209" fmla="*/ 6971160 w 8417447"/>
              <a:gd name="connsiteY209" fmla="*/ 261060 h 308021"/>
              <a:gd name="connsiteX210" fmla="*/ 7009114 w 8417447"/>
              <a:gd name="connsiteY210" fmla="*/ 243840 h 308021"/>
              <a:gd name="connsiteX211" fmla="*/ 7028765 w 8417447"/>
              <a:gd name="connsiteY211" fmla="*/ 248292 h 308021"/>
              <a:gd name="connsiteX212" fmla="*/ 7046027 w 8417447"/>
              <a:gd name="connsiteY212" fmla="*/ 260334 h 308021"/>
              <a:gd name="connsiteX213" fmla="*/ 7042325 w 8417447"/>
              <a:gd name="connsiteY213" fmla="*/ 219127 h 308021"/>
              <a:gd name="connsiteX214" fmla="*/ 7139833 w 8417447"/>
              <a:gd name="connsiteY214" fmla="*/ 0 h 308021"/>
              <a:gd name="connsiteX215" fmla="*/ 7237341 w 8417447"/>
              <a:gd name="connsiteY215" fmla="*/ 219127 h 308021"/>
              <a:gd name="connsiteX216" fmla="*/ 7232713 w 8417447"/>
              <a:gd name="connsiteY216" fmla="*/ 270645 h 308021"/>
              <a:gd name="connsiteX217" fmla="*/ 7239039 w 8417447"/>
              <a:gd name="connsiteY217" fmla="*/ 261060 h 308021"/>
              <a:gd name="connsiteX218" fmla="*/ 7276993 w 8417447"/>
              <a:gd name="connsiteY218" fmla="*/ 243840 h 308021"/>
              <a:gd name="connsiteX219" fmla="*/ 7296644 w 8417447"/>
              <a:gd name="connsiteY219" fmla="*/ 248292 h 308021"/>
              <a:gd name="connsiteX220" fmla="*/ 7313905 w 8417447"/>
              <a:gd name="connsiteY220" fmla="*/ 260333 h 308021"/>
              <a:gd name="connsiteX221" fmla="*/ 7310203 w 8417447"/>
              <a:gd name="connsiteY221" fmla="*/ 219127 h 308021"/>
              <a:gd name="connsiteX222" fmla="*/ 7407711 w 8417447"/>
              <a:gd name="connsiteY222" fmla="*/ 0 h 308021"/>
              <a:gd name="connsiteX223" fmla="*/ 7505219 w 8417447"/>
              <a:gd name="connsiteY223" fmla="*/ 219127 h 308021"/>
              <a:gd name="connsiteX224" fmla="*/ 7500591 w 8417447"/>
              <a:gd name="connsiteY224" fmla="*/ 270645 h 308021"/>
              <a:gd name="connsiteX225" fmla="*/ 7506917 w 8417447"/>
              <a:gd name="connsiteY225" fmla="*/ 261060 h 308021"/>
              <a:gd name="connsiteX226" fmla="*/ 7544871 w 8417447"/>
              <a:gd name="connsiteY226" fmla="*/ 243840 h 308021"/>
              <a:gd name="connsiteX227" fmla="*/ 7564522 w 8417447"/>
              <a:gd name="connsiteY227" fmla="*/ 248292 h 308021"/>
              <a:gd name="connsiteX228" fmla="*/ 7581783 w 8417447"/>
              <a:gd name="connsiteY228" fmla="*/ 260333 h 308021"/>
              <a:gd name="connsiteX229" fmla="*/ 7578081 w 8417447"/>
              <a:gd name="connsiteY229" fmla="*/ 219127 h 308021"/>
              <a:gd name="connsiteX230" fmla="*/ 7675589 w 8417447"/>
              <a:gd name="connsiteY230" fmla="*/ 0 h 308021"/>
              <a:gd name="connsiteX231" fmla="*/ 7773097 w 8417447"/>
              <a:gd name="connsiteY231" fmla="*/ 219127 h 308021"/>
              <a:gd name="connsiteX232" fmla="*/ 7768469 w 8417447"/>
              <a:gd name="connsiteY232" fmla="*/ 270645 h 308021"/>
              <a:gd name="connsiteX233" fmla="*/ 7774794 w 8417447"/>
              <a:gd name="connsiteY233" fmla="*/ 261060 h 308021"/>
              <a:gd name="connsiteX234" fmla="*/ 7812749 w 8417447"/>
              <a:gd name="connsiteY234" fmla="*/ 243840 h 308021"/>
              <a:gd name="connsiteX235" fmla="*/ 7832400 w 8417447"/>
              <a:gd name="connsiteY235" fmla="*/ 248292 h 308021"/>
              <a:gd name="connsiteX236" fmla="*/ 7849662 w 8417447"/>
              <a:gd name="connsiteY236" fmla="*/ 260334 h 308021"/>
              <a:gd name="connsiteX237" fmla="*/ 7845960 w 8417447"/>
              <a:gd name="connsiteY237" fmla="*/ 219127 h 308021"/>
              <a:gd name="connsiteX238" fmla="*/ 7943468 w 8417447"/>
              <a:gd name="connsiteY238" fmla="*/ 0 h 308021"/>
              <a:gd name="connsiteX239" fmla="*/ 8040976 w 8417447"/>
              <a:gd name="connsiteY239" fmla="*/ 219127 h 308021"/>
              <a:gd name="connsiteX240" fmla="*/ 8036348 w 8417447"/>
              <a:gd name="connsiteY240" fmla="*/ 270645 h 308021"/>
              <a:gd name="connsiteX241" fmla="*/ 8042674 w 8417447"/>
              <a:gd name="connsiteY241" fmla="*/ 261060 h 308021"/>
              <a:gd name="connsiteX242" fmla="*/ 8080628 w 8417447"/>
              <a:gd name="connsiteY242" fmla="*/ 243840 h 308021"/>
              <a:gd name="connsiteX243" fmla="*/ 8100279 w 8417447"/>
              <a:gd name="connsiteY243" fmla="*/ 248292 h 308021"/>
              <a:gd name="connsiteX244" fmla="*/ 8117531 w 8417447"/>
              <a:gd name="connsiteY244" fmla="*/ 260327 h 308021"/>
              <a:gd name="connsiteX245" fmla="*/ 8113830 w 8417447"/>
              <a:gd name="connsiteY245" fmla="*/ 219127 h 308021"/>
              <a:gd name="connsiteX246" fmla="*/ 8211338 w 8417447"/>
              <a:gd name="connsiteY246" fmla="*/ 0 h 308021"/>
              <a:gd name="connsiteX247" fmla="*/ 8308846 w 8417447"/>
              <a:gd name="connsiteY247" fmla="*/ 219127 h 308021"/>
              <a:gd name="connsiteX248" fmla="*/ 8304218 w 8417447"/>
              <a:gd name="connsiteY248" fmla="*/ 270645 h 308021"/>
              <a:gd name="connsiteX249" fmla="*/ 8310543 w 8417447"/>
              <a:gd name="connsiteY249" fmla="*/ 261060 h 308021"/>
              <a:gd name="connsiteX250" fmla="*/ 8348498 w 8417447"/>
              <a:gd name="connsiteY250" fmla="*/ 243840 h 308021"/>
              <a:gd name="connsiteX251" fmla="*/ 8417447 w 8417447"/>
              <a:gd name="connsiteY251" fmla="*/ 308021 h 308021"/>
              <a:gd name="connsiteX0" fmla="*/ 0 w 8348498"/>
              <a:gd name="connsiteY0" fmla="*/ 270645 h 270646"/>
              <a:gd name="connsiteX1" fmla="*/ 6326 w 8348498"/>
              <a:gd name="connsiteY1" fmla="*/ 261060 h 270646"/>
              <a:gd name="connsiteX2" fmla="*/ 44280 w 8348498"/>
              <a:gd name="connsiteY2" fmla="*/ 243840 h 270646"/>
              <a:gd name="connsiteX3" fmla="*/ 63931 w 8348498"/>
              <a:gd name="connsiteY3" fmla="*/ 248292 h 270646"/>
              <a:gd name="connsiteX4" fmla="*/ 81192 w 8348498"/>
              <a:gd name="connsiteY4" fmla="*/ 260333 h 270646"/>
              <a:gd name="connsiteX5" fmla="*/ 77490 w 8348498"/>
              <a:gd name="connsiteY5" fmla="*/ 219127 h 270646"/>
              <a:gd name="connsiteX6" fmla="*/ 174998 w 8348498"/>
              <a:gd name="connsiteY6" fmla="*/ 0 h 270646"/>
              <a:gd name="connsiteX7" fmla="*/ 272506 w 8348498"/>
              <a:gd name="connsiteY7" fmla="*/ 219127 h 270646"/>
              <a:gd name="connsiteX8" fmla="*/ 267878 w 8348498"/>
              <a:gd name="connsiteY8" fmla="*/ 270645 h 270646"/>
              <a:gd name="connsiteX9" fmla="*/ 274204 w 8348498"/>
              <a:gd name="connsiteY9" fmla="*/ 261060 h 270646"/>
              <a:gd name="connsiteX10" fmla="*/ 312158 w 8348498"/>
              <a:gd name="connsiteY10" fmla="*/ 243840 h 270646"/>
              <a:gd name="connsiteX11" fmla="*/ 331809 w 8348498"/>
              <a:gd name="connsiteY11" fmla="*/ 248292 h 270646"/>
              <a:gd name="connsiteX12" fmla="*/ 349071 w 8348498"/>
              <a:gd name="connsiteY12" fmla="*/ 260334 h 270646"/>
              <a:gd name="connsiteX13" fmla="*/ 345369 w 8348498"/>
              <a:gd name="connsiteY13" fmla="*/ 219127 h 270646"/>
              <a:gd name="connsiteX14" fmla="*/ 442877 w 8348498"/>
              <a:gd name="connsiteY14" fmla="*/ 0 h 270646"/>
              <a:gd name="connsiteX15" fmla="*/ 540385 w 8348498"/>
              <a:gd name="connsiteY15" fmla="*/ 219127 h 270646"/>
              <a:gd name="connsiteX16" fmla="*/ 535757 w 8348498"/>
              <a:gd name="connsiteY16" fmla="*/ 270645 h 270646"/>
              <a:gd name="connsiteX17" fmla="*/ 542083 w 8348498"/>
              <a:gd name="connsiteY17" fmla="*/ 261060 h 270646"/>
              <a:gd name="connsiteX18" fmla="*/ 580037 w 8348498"/>
              <a:gd name="connsiteY18" fmla="*/ 243840 h 270646"/>
              <a:gd name="connsiteX19" fmla="*/ 599688 w 8348498"/>
              <a:gd name="connsiteY19" fmla="*/ 248292 h 270646"/>
              <a:gd name="connsiteX20" fmla="*/ 616949 w 8348498"/>
              <a:gd name="connsiteY20" fmla="*/ 260333 h 270646"/>
              <a:gd name="connsiteX21" fmla="*/ 613247 w 8348498"/>
              <a:gd name="connsiteY21" fmla="*/ 219127 h 270646"/>
              <a:gd name="connsiteX22" fmla="*/ 710755 w 8348498"/>
              <a:gd name="connsiteY22" fmla="*/ 0 h 270646"/>
              <a:gd name="connsiteX23" fmla="*/ 808263 w 8348498"/>
              <a:gd name="connsiteY23" fmla="*/ 219127 h 270646"/>
              <a:gd name="connsiteX24" fmla="*/ 803635 w 8348498"/>
              <a:gd name="connsiteY24" fmla="*/ 270645 h 270646"/>
              <a:gd name="connsiteX25" fmla="*/ 809961 w 8348498"/>
              <a:gd name="connsiteY25" fmla="*/ 261060 h 270646"/>
              <a:gd name="connsiteX26" fmla="*/ 847915 w 8348498"/>
              <a:gd name="connsiteY26" fmla="*/ 243840 h 270646"/>
              <a:gd name="connsiteX27" fmla="*/ 867566 w 8348498"/>
              <a:gd name="connsiteY27" fmla="*/ 248292 h 270646"/>
              <a:gd name="connsiteX28" fmla="*/ 884827 w 8348498"/>
              <a:gd name="connsiteY28" fmla="*/ 260333 h 270646"/>
              <a:gd name="connsiteX29" fmla="*/ 881125 w 8348498"/>
              <a:gd name="connsiteY29" fmla="*/ 219127 h 270646"/>
              <a:gd name="connsiteX30" fmla="*/ 978633 w 8348498"/>
              <a:gd name="connsiteY30" fmla="*/ 0 h 270646"/>
              <a:gd name="connsiteX31" fmla="*/ 1076141 w 8348498"/>
              <a:gd name="connsiteY31" fmla="*/ 219127 h 270646"/>
              <a:gd name="connsiteX32" fmla="*/ 1071513 w 8348498"/>
              <a:gd name="connsiteY32" fmla="*/ 270645 h 270646"/>
              <a:gd name="connsiteX33" fmla="*/ 1077839 w 8348498"/>
              <a:gd name="connsiteY33" fmla="*/ 261060 h 270646"/>
              <a:gd name="connsiteX34" fmla="*/ 1115793 w 8348498"/>
              <a:gd name="connsiteY34" fmla="*/ 243840 h 270646"/>
              <a:gd name="connsiteX35" fmla="*/ 1135444 w 8348498"/>
              <a:gd name="connsiteY35" fmla="*/ 248292 h 270646"/>
              <a:gd name="connsiteX36" fmla="*/ 1152706 w 8348498"/>
              <a:gd name="connsiteY36" fmla="*/ 260334 h 270646"/>
              <a:gd name="connsiteX37" fmla="*/ 1149004 w 8348498"/>
              <a:gd name="connsiteY37" fmla="*/ 219127 h 270646"/>
              <a:gd name="connsiteX38" fmla="*/ 1246511 w 8348498"/>
              <a:gd name="connsiteY38" fmla="*/ 0 h 270646"/>
              <a:gd name="connsiteX39" fmla="*/ 1344019 w 8348498"/>
              <a:gd name="connsiteY39" fmla="*/ 219127 h 270646"/>
              <a:gd name="connsiteX40" fmla="*/ 1339391 w 8348498"/>
              <a:gd name="connsiteY40" fmla="*/ 270645 h 270646"/>
              <a:gd name="connsiteX41" fmla="*/ 1345717 w 8348498"/>
              <a:gd name="connsiteY41" fmla="*/ 261060 h 270646"/>
              <a:gd name="connsiteX42" fmla="*/ 1383671 w 8348498"/>
              <a:gd name="connsiteY42" fmla="*/ 243840 h 270646"/>
              <a:gd name="connsiteX43" fmla="*/ 1403322 w 8348498"/>
              <a:gd name="connsiteY43" fmla="*/ 248292 h 270646"/>
              <a:gd name="connsiteX44" fmla="*/ 1420583 w 8348498"/>
              <a:gd name="connsiteY44" fmla="*/ 260333 h 270646"/>
              <a:gd name="connsiteX45" fmla="*/ 1416881 w 8348498"/>
              <a:gd name="connsiteY45" fmla="*/ 219127 h 270646"/>
              <a:gd name="connsiteX46" fmla="*/ 1514388 w 8348498"/>
              <a:gd name="connsiteY46" fmla="*/ 0 h 270646"/>
              <a:gd name="connsiteX47" fmla="*/ 1611897 w 8348498"/>
              <a:gd name="connsiteY47" fmla="*/ 219127 h 270646"/>
              <a:gd name="connsiteX48" fmla="*/ 1607269 w 8348498"/>
              <a:gd name="connsiteY48" fmla="*/ 270644 h 270646"/>
              <a:gd name="connsiteX49" fmla="*/ 1613594 w 8348498"/>
              <a:gd name="connsiteY49" fmla="*/ 261060 h 270646"/>
              <a:gd name="connsiteX50" fmla="*/ 1651548 w 8348498"/>
              <a:gd name="connsiteY50" fmla="*/ 243840 h 270646"/>
              <a:gd name="connsiteX51" fmla="*/ 1671200 w 8348498"/>
              <a:gd name="connsiteY51" fmla="*/ 248292 h 270646"/>
              <a:gd name="connsiteX52" fmla="*/ 1688461 w 8348498"/>
              <a:gd name="connsiteY52" fmla="*/ 260333 h 270646"/>
              <a:gd name="connsiteX53" fmla="*/ 1684759 w 8348498"/>
              <a:gd name="connsiteY53" fmla="*/ 219127 h 270646"/>
              <a:gd name="connsiteX54" fmla="*/ 1782267 w 8348498"/>
              <a:gd name="connsiteY54" fmla="*/ 0 h 270646"/>
              <a:gd name="connsiteX55" fmla="*/ 1879775 w 8348498"/>
              <a:gd name="connsiteY55" fmla="*/ 219127 h 270646"/>
              <a:gd name="connsiteX56" fmla="*/ 1875147 w 8348498"/>
              <a:gd name="connsiteY56" fmla="*/ 270645 h 270646"/>
              <a:gd name="connsiteX57" fmla="*/ 1881473 w 8348498"/>
              <a:gd name="connsiteY57" fmla="*/ 261060 h 270646"/>
              <a:gd name="connsiteX58" fmla="*/ 1919427 w 8348498"/>
              <a:gd name="connsiteY58" fmla="*/ 243840 h 270646"/>
              <a:gd name="connsiteX59" fmla="*/ 1939078 w 8348498"/>
              <a:gd name="connsiteY59" fmla="*/ 248292 h 270646"/>
              <a:gd name="connsiteX60" fmla="*/ 1956340 w 8348498"/>
              <a:gd name="connsiteY60" fmla="*/ 260334 h 270646"/>
              <a:gd name="connsiteX61" fmla="*/ 1952638 w 8348498"/>
              <a:gd name="connsiteY61" fmla="*/ 219127 h 270646"/>
              <a:gd name="connsiteX62" fmla="*/ 2050146 w 8348498"/>
              <a:gd name="connsiteY62" fmla="*/ 0 h 270646"/>
              <a:gd name="connsiteX63" fmla="*/ 2147653 w 8348498"/>
              <a:gd name="connsiteY63" fmla="*/ 219127 h 270646"/>
              <a:gd name="connsiteX64" fmla="*/ 2143025 w 8348498"/>
              <a:gd name="connsiteY64" fmla="*/ 270646 h 270646"/>
              <a:gd name="connsiteX65" fmla="*/ 2149352 w 8348498"/>
              <a:gd name="connsiteY65" fmla="*/ 261060 h 270646"/>
              <a:gd name="connsiteX66" fmla="*/ 2187306 w 8348498"/>
              <a:gd name="connsiteY66" fmla="*/ 243840 h 270646"/>
              <a:gd name="connsiteX67" fmla="*/ 2206957 w 8348498"/>
              <a:gd name="connsiteY67" fmla="*/ 248292 h 270646"/>
              <a:gd name="connsiteX68" fmla="*/ 2224218 w 8348498"/>
              <a:gd name="connsiteY68" fmla="*/ 260333 h 270646"/>
              <a:gd name="connsiteX69" fmla="*/ 2220516 w 8348498"/>
              <a:gd name="connsiteY69" fmla="*/ 219127 h 270646"/>
              <a:gd name="connsiteX70" fmla="*/ 2318024 w 8348498"/>
              <a:gd name="connsiteY70" fmla="*/ 0 h 270646"/>
              <a:gd name="connsiteX71" fmla="*/ 2415533 w 8348498"/>
              <a:gd name="connsiteY71" fmla="*/ 219127 h 270646"/>
              <a:gd name="connsiteX72" fmla="*/ 2410905 w 8348498"/>
              <a:gd name="connsiteY72" fmla="*/ 270643 h 270646"/>
              <a:gd name="connsiteX73" fmla="*/ 2417230 w 8348498"/>
              <a:gd name="connsiteY73" fmla="*/ 261060 h 270646"/>
              <a:gd name="connsiteX74" fmla="*/ 2455184 w 8348498"/>
              <a:gd name="connsiteY74" fmla="*/ 243840 h 270646"/>
              <a:gd name="connsiteX75" fmla="*/ 2474835 w 8348498"/>
              <a:gd name="connsiteY75" fmla="*/ 248292 h 270646"/>
              <a:gd name="connsiteX76" fmla="*/ 2492096 w 8348498"/>
              <a:gd name="connsiteY76" fmla="*/ 260333 h 270646"/>
              <a:gd name="connsiteX77" fmla="*/ 2488394 w 8348498"/>
              <a:gd name="connsiteY77" fmla="*/ 219127 h 270646"/>
              <a:gd name="connsiteX78" fmla="*/ 2585903 w 8348498"/>
              <a:gd name="connsiteY78" fmla="*/ 0 h 270646"/>
              <a:gd name="connsiteX79" fmla="*/ 2683410 w 8348498"/>
              <a:gd name="connsiteY79" fmla="*/ 219127 h 270646"/>
              <a:gd name="connsiteX80" fmla="*/ 2678782 w 8348498"/>
              <a:gd name="connsiteY80" fmla="*/ 270646 h 270646"/>
              <a:gd name="connsiteX81" fmla="*/ 2685108 w 8348498"/>
              <a:gd name="connsiteY81" fmla="*/ 261060 h 270646"/>
              <a:gd name="connsiteX82" fmla="*/ 2723063 w 8348498"/>
              <a:gd name="connsiteY82" fmla="*/ 243840 h 270646"/>
              <a:gd name="connsiteX83" fmla="*/ 2742714 w 8348498"/>
              <a:gd name="connsiteY83" fmla="*/ 248292 h 270646"/>
              <a:gd name="connsiteX84" fmla="*/ 2759975 w 8348498"/>
              <a:gd name="connsiteY84" fmla="*/ 260334 h 270646"/>
              <a:gd name="connsiteX85" fmla="*/ 2756273 w 8348498"/>
              <a:gd name="connsiteY85" fmla="*/ 219127 h 270646"/>
              <a:gd name="connsiteX86" fmla="*/ 2853781 w 8348498"/>
              <a:gd name="connsiteY86" fmla="*/ 0 h 270646"/>
              <a:gd name="connsiteX87" fmla="*/ 2951289 w 8348498"/>
              <a:gd name="connsiteY87" fmla="*/ 219127 h 270646"/>
              <a:gd name="connsiteX88" fmla="*/ 2946661 w 8348498"/>
              <a:gd name="connsiteY88" fmla="*/ 270645 h 270646"/>
              <a:gd name="connsiteX89" fmla="*/ 2952987 w 8348498"/>
              <a:gd name="connsiteY89" fmla="*/ 261060 h 270646"/>
              <a:gd name="connsiteX90" fmla="*/ 2990941 w 8348498"/>
              <a:gd name="connsiteY90" fmla="*/ 243840 h 270646"/>
              <a:gd name="connsiteX91" fmla="*/ 3010592 w 8348498"/>
              <a:gd name="connsiteY91" fmla="*/ 248292 h 270646"/>
              <a:gd name="connsiteX92" fmla="*/ 3027853 w 8348498"/>
              <a:gd name="connsiteY92" fmla="*/ 260333 h 270646"/>
              <a:gd name="connsiteX93" fmla="*/ 3024151 w 8348498"/>
              <a:gd name="connsiteY93" fmla="*/ 219127 h 270646"/>
              <a:gd name="connsiteX94" fmla="*/ 3121659 w 8348498"/>
              <a:gd name="connsiteY94" fmla="*/ 0 h 270646"/>
              <a:gd name="connsiteX95" fmla="*/ 3219167 w 8348498"/>
              <a:gd name="connsiteY95" fmla="*/ 219127 h 270646"/>
              <a:gd name="connsiteX96" fmla="*/ 3214539 w 8348498"/>
              <a:gd name="connsiteY96" fmla="*/ 270645 h 270646"/>
              <a:gd name="connsiteX97" fmla="*/ 3220865 w 8348498"/>
              <a:gd name="connsiteY97" fmla="*/ 261060 h 270646"/>
              <a:gd name="connsiteX98" fmla="*/ 3258819 w 8348498"/>
              <a:gd name="connsiteY98" fmla="*/ 243840 h 270646"/>
              <a:gd name="connsiteX99" fmla="*/ 3278470 w 8348498"/>
              <a:gd name="connsiteY99" fmla="*/ 248292 h 270646"/>
              <a:gd name="connsiteX100" fmla="*/ 3295730 w 8348498"/>
              <a:gd name="connsiteY100" fmla="*/ 260332 h 270646"/>
              <a:gd name="connsiteX101" fmla="*/ 3292028 w 8348498"/>
              <a:gd name="connsiteY101" fmla="*/ 219127 h 270646"/>
              <a:gd name="connsiteX102" fmla="*/ 3389536 w 8348498"/>
              <a:gd name="connsiteY102" fmla="*/ 0 h 270646"/>
              <a:gd name="connsiteX103" fmla="*/ 3487044 w 8348498"/>
              <a:gd name="connsiteY103" fmla="*/ 219127 h 270646"/>
              <a:gd name="connsiteX104" fmla="*/ 3482416 w 8348498"/>
              <a:gd name="connsiteY104" fmla="*/ 270645 h 270646"/>
              <a:gd name="connsiteX105" fmla="*/ 3488742 w 8348498"/>
              <a:gd name="connsiteY105" fmla="*/ 261060 h 270646"/>
              <a:gd name="connsiteX106" fmla="*/ 3526696 w 8348498"/>
              <a:gd name="connsiteY106" fmla="*/ 243840 h 270646"/>
              <a:gd name="connsiteX107" fmla="*/ 3546348 w 8348498"/>
              <a:gd name="connsiteY107" fmla="*/ 248292 h 270646"/>
              <a:gd name="connsiteX108" fmla="*/ 3563608 w 8348498"/>
              <a:gd name="connsiteY108" fmla="*/ 260333 h 270646"/>
              <a:gd name="connsiteX109" fmla="*/ 3559906 w 8348498"/>
              <a:gd name="connsiteY109" fmla="*/ 219127 h 270646"/>
              <a:gd name="connsiteX110" fmla="*/ 3657414 w 8348498"/>
              <a:gd name="connsiteY110" fmla="*/ 0 h 270646"/>
              <a:gd name="connsiteX111" fmla="*/ 3754922 w 8348498"/>
              <a:gd name="connsiteY111" fmla="*/ 219127 h 270646"/>
              <a:gd name="connsiteX112" fmla="*/ 3750294 w 8348498"/>
              <a:gd name="connsiteY112" fmla="*/ 270645 h 270646"/>
              <a:gd name="connsiteX113" fmla="*/ 3756620 w 8348498"/>
              <a:gd name="connsiteY113" fmla="*/ 261060 h 270646"/>
              <a:gd name="connsiteX114" fmla="*/ 3794574 w 8348498"/>
              <a:gd name="connsiteY114" fmla="*/ 243840 h 270646"/>
              <a:gd name="connsiteX115" fmla="*/ 3814226 w 8348498"/>
              <a:gd name="connsiteY115" fmla="*/ 248292 h 270646"/>
              <a:gd name="connsiteX116" fmla="*/ 3831487 w 8348498"/>
              <a:gd name="connsiteY116" fmla="*/ 260334 h 270646"/>
              <a:gd name="connsiteX117" fmla="*/ 3827785 w 8348498"/>
              <a:gd name="connsiteY117" fmla="*/ 219127 h 270646"/>
              <a:gd name="connsiteX118" fmla="*/ 3925293 w 8348498"/>
              <a:gd name="connsiteY118" fmla="*/ 0 h 270646"/>
              <a:gd name="connsiteX119" fmla="*/ 4022801 w 8348498"/>
              <a:gd name="connsiteY119" fmla="*/ 219127 h 270646"/>
              <a:gd name="connsiteX120" fmla="*/ 4018173 w 8348498"/>
              <a:gd name="connsiteY120" fmla="*/ 270645 h 270646"/>
              <a:gd name="connsiteX121" fmla="*/ 4024499 w 8348498"/>
              <a:gd name="connsiteY121" fmla="*/ 261060 h 270646"/>
              <a:gd name="connsiteX122" fmla="*/ 4062453 w 8348498"/>
              <a:gd name="connsiteY122" fmla="*/ 243840 h 270646"/>
              <a:gd name="connsiteX123" fmla="*/ 4082105 w 8348498"/>
              <a:gd name="connsiteY123" fmla="*/ 248292 h 270646"/>
              <a:gd name="connsiteX124" fmla="*/ 4099365 w 8348498"/>
              <a:gd name="connsiteY124" fmla="*/ 260333 h 270646"/>
              <a:gd name="connsiteX125" fmla="*/ 4095663 w 8348498"/>
              <a:gd name="connsiteY125" fmla="*/ 219127 h 270646"/>
              <a:gd name="connsiteX126" fmla="*/ 4193171 w 8348498"/>
              <a:gd name="connsiteY126" fmla="*/ 0 h 270646"/>
              <a:gd name="connsiteX127" fmla="*/ 4290679 w 8348498"/>
              <a:gd name="connsiteY127" fmla="*/ 219127 h 270646"/>
              <a:gd name="connsiteX128" fmla="*/ 4286051 w 8348498"/>
              <a:gd name="connsiteY128" fmla="*/ 270645 h 270646"/>
              <a:gd name="connsiteX129" fmla="*/ 4292377 w 8348498"/>
              <a:gd name="connsiteY129" fmla="*/ 261060 h 270646"/>
              <a:gd name="connsiteX130" fmla="*/ 4330331 w 8348498"/>
              <a:gd name="connsiteY130" fmla="*/ 243840 h 270646"/>
              <a:gd name="connsiteX131" fmla="*/ 4349982 w 8348498"/>
              <a:gd name="connsiteY131" fmla="*/ 248292 h 270646"/>
              <a:gd name="connsiteX132" fmla="*/ 4367243 w 8348498"/>
              <a:gd name="connsiteY132" fmla="*/ 260333 h 270646"/>
              <a:gd name="connsiteX133" fmla="*/ 4363541 w 8348498"/>
              <a:gd name="connsiteY133" fmla="*/ 219127 h 270646"/>
              <a:gd name="connsiteX134" fmla="*/ 4461049 w 8348498"/>
              <a:gd name="connsiteY134" fmla="*/ 0 h 270646"/>
              <a:gd name="connsiteX135" fmla="*/ 4558557 w 8348498"/>
              <a:gd name="connsiteY135" fmla="*/ 219127 h 270646"/>
              <a:gd name="connsiteX136" fmla="*/ 4553929 w 8348498"/>
              <a:gd name="connsiteY136" fmla="*/ 270645 h 270646"/>
              <a:gd name="connsiteX137" fmla="*/ 4560255 w 8348498"/>
              <a:gd name="connsiteY137" fmla="*/ 261060 h 270646"/>
              <a:gd name="connsiteX138" fmla="*/ 4598209 w 8348498"/>
              <a:gd name="connsiteY138" fmla="*/ 243840 h 270646"/>
              <a:gd name="connsiteX139" fmla="*/ 4617860 w 8348498"/>
              <a:gd name="connsiteY139" fmla="*/ 248292 h 270646"/>
              <a:gd name="connsiteX140" fmla="*/ 4635122 w 8348498"/>
              <a:gd name="connsiteY140" fmla="*/ 260334 h 270646"/>
              <a:gd name="connsiteX141" fmla="*/ 4631420 w 8348498"/>
              <a:gd name="connsiteY141" fmla="*/ 219127 h 270646"/>
              <a:gd name="connsiteX142" fmla="*/ 4728928 w 8348498"/>
              <a:gd name="connsiteY142" fmla="*/ 0 h 270646"/>
              <a:gd name="connsiteX143" fmla="*/ 4826436 w 8348498"/>
              <a:gd name="connsiteY143" fmla="*/ 219127 h 270646"/>
              <a:gd name="connsiteX144" fmla="*/ 4821808 w 8348498"/>
              <a:gd name="connsiteY144" fmla="*/ 270645 h 270646"/>
              <a:gd name="connsiteX145" fmla="*/ 4828134 w 8348498"/>
              <a:gd name="connsiteY145" fmla="*/ 261060 h 270646"/>
              <a:gd name="connsiteX146" fmla="*/ 4866088 w 8348498"/>
              <a:gd name="connsiteY146" fmla="*/ 243840 h 270646"/>
              <a:gd name="connsiteX147" fmla="*/ 4885739 w 8348498"/>
              <a:gd name="connsiteY147" fmla="*/ 248292 h 270646"/>
              <a:gd name="connsiteX148" fmla="*/ 4903000 w 8348498"/>
              <a:gd name="connsiteY148" fmla="*/ 260333 h 270646"/>
              <a:gd name="connsiteX149" fmla="*/ 4899298 w 8348498"/>
              <a:gd name="connsiteY149" fmla="*/ 219127 h 270646"/>
              <a:gd name="connsiteX150" fmla="*/ 4996806 w 8348498"/>
              <a:gd name="connsiteY150" fmla="*/ 0 h 270646"/>
              <a:gd name="connsiteX151" fmla="*/ 5094314 w 8348498"/>
              <a:gd name="connsiteY151" fmla="*/ 219127 h 270646"/>
              <a:gd name="connsiteX152" fmla="*/ 5089686 w 8348498"/>
              <a:gd name="connsiteY152" fmla="*/ 270645 h 270646"/>
              <a:gd name="connsiteX153" fmla="*/ 5096012 w 8348498"/>
              <a:gd name="connsiteY153" fmla="*/ 261060 h 270646"/>
              <a:gd name="connsiteX154" fmla="*/ 5133966 w 8348498"/>
              <a:gd name="connsiteY154" fmla="*/ 243840 h 270646"/>
              <a:gd name="connsiteX155" fmla="*/ 5153617 w 8348498"/>
              <a:gd name="connsiteY155" fmla="*/ 248292 h 270646"/>
              <a:gd name="connsiteX156" fmla="*/ 5170878 w 8348498"/>
              <a:gd name="connsiteY156" fmla="*/ 260333 h 270646"/>
              <a:gd name="connsiteX157" fmla="*/ 5167176 w 8348498"/>
              <a:gd name="connsiteY157" fmla="*/ 219127 h 270646"/>
              <a:gd name="connsiteX158" fmla="*/ 5264684 w 8348498"/>
              <a:gd name="connsiteY158" fmla="*/ 0 h 270646"/>
              <a:gd name="connsiteX159" fmla="*/ 5362192 w 8348498"/>
              <a:gd name="connsiteY159" fmla="*/ 219127 h 270646"/>
              <a:gd name="connsiteX160" fmla="*/ 5357564 w 8348498"/>
              <a:gd name="connsiteY160" fmla="*/ 270645 h 270646"/>
              <a:gd name="connsiteX161" fmla="*/ 5363890 w 8348498"/>
              <a:gd name="connsiteY161" fmla="*/ 261060 h 270646"/>
              <a:gd name="connsiteX162" fmla="*/ 5401844 w 8348498"/>
              <a:gd name="connsiteY162" fmla="*/ 243840 h 270646"/>
              <a:gd name="connsiteX163" fmla="*/ 5421495 w 8348498"/>
              <a:gd name="connsiteY163" fmla="*/ 248292 h 270646"/>
              <a:gd name="connsiteX164" fmla="*/ 5438757 w 8348498"/>
              <a:gd name="connsiteY164" fmla="*/ 260334 h 270646"/>
              <a:gd name="connsiteX165" fmla="*/ 5435055 w 8348498"/>
              <a:gd name="connsiteY165" fmla="*/ 219127 h 270646"/>
              <a:gd name="connsiteX166" fmla="*/ 5532563 w 8348498"/>
              <a:gd name="connsiteY166" fmla="*/ 0 h 270646"/>
              <a:gd name="connsiteX167" fmla="*/ 5630071 w 8348498"/>
              <a:gd name="connsiteY167" fmla="*/ 219127 h 270646"/>
              <a:gd name="connsiteX168" fmla="*/ 5625443 w 8348498"/>
              <a:gd name="connsiteY168" fmla="*/ 270645 h 270646"/>
              <a:gd name="connsiteX169" fmla="*/ 5631769 w 8348498"/>
              <a:gd name="connsiteY169" fmla="*/ 261060 h 270646"/>
              <a:gd name="connsiteX170" fmla="*/ 5669723 w 8348498"/>
              <a:gd name="connsiteY170" fmla="*/ 243840 h 270646"/>
              <a:gd name="connsiteX171" fmla="*/ 5689374 w 8348498"/>
              <a:gd name="connsiteY171" fmla="*/ 248292 h 270646"/>
              <a:gd name="connsiteX172" fmla="*/ 5706635 w 8348498"/>
              <a:gd name="connsiteY172" fmla="*/ 260333 h 270646"/>
              <a:gd name="connsiteX173" fmla="*/ 5702933 w 8348498"/>
              <a:gd name="connsiteY173" fmla="*/ 219127 h 270646"/>
              <a:gd name="connsiteX174" fmla="*/ 5800441 w 8348498"/>
              <a:gd name="connsiteY174" fmla="*/ 0 h 270646"/>
              <a:gd name="connsiteX175" fmla="*/ 5897949 w 8348498"/>
              <a:gd name="connsiteY175" fmla="*/ 219127 h 270646"/>
              <a:gd name="connsiteX176" fmla="*/ 5893321 w 8348498"/>
              <a:gd name="connsiteY176" fmla="*/ 270645 h 270646"/>
              <a:gd name="connsiteX177" fmla="*/ 5899647 w 8348498"/>
              <a:gd name="connsiteY177" fmla="*/ 261060 h 270646"/>
              <a:gd name="connsiteX178" fmla="*/ 5937601 w 8348498"/>
              <a:gd name="connsiteY178" fmla="*/ 243840 h 270646"/>
              <a:gd name="connsiteX179" fmla="*/ 5957252 w 8348498"/>
              <a:gd name="connsiteY179" fmla="*/ 248292 h 270646"/>
              <a:gd name="connsiteX180" fmla="*/ 5974513 w 8348498"/>
              <a:gd name="connsiteY180" fmla="*/ 260333 h 270646"/>
              <a:gd name="connsiteX181" fmla="*/ 5970811 w 8348498"/>
              <a:gd name="connsiteY181" fmla="*/ 219127 h 270646"/>
              <a:gd name="connsiteX182" fmla="*/ 6068319 w 8348498"/>
              <a:gd name="connsiteY182" fmla="*/ 0 h 270646"/>
              <a:gd name="connsiteX183" fmla="*/ 6165827 w 8348498"/>
              <a:gd name="connsiteY183" fmla="*/ 219127 h 270646"/>
              <a:gd name="connsiteX184" fmla="*/ 6161199 w 8348498"/>
              <a:gd name="connsiteY184" fmla="*/ 270645 h 270646"/>
              <a:gd name="connsiteX185" fmla="*/ 6167525 w 8348498"/>
              <a:gd name="connsiteY185" fmla="*/ 261060 h 270646"/>
              <a:gd name="connsiteX186" fmla="*/ 6205479 w 8348498"/>
              <a:gd name="connsiteY186" fmla="*/ 243840 h 270646"/>
              <a:gd name="connsiteX187" fmla="*/ 6225130 w 8348498"/>
              <a:gd name="connsiteY187" fmla="*/ 248292 h 270646"/>
              <a:gd name="connsiteX188" fmla="*/ 6242392 w 8348498"/>
              <a:gd name="connsiteY188" fmla="*/ 260334 h 270646"/>
              <a:gd name="connsiteX189" fmla="*/ 6238690 w 8348498"/>
              <a:gd name="connsiteY189" fmla="*/ 219127 h 270646"/>
              <a:gd name="connsiteX190" fmla="*/ 6336198 w 8348498"/>
              <a:gd name="connsiteY190" fmla="*/ 0 h 270646"/>
              <a:gd name="connsiteX191" fmla="*/ 6433706 w 8348498"/>
              <a:gd name="connsiteY191" fmla="*/ 219127 h 270646"/>
              <a:gd name="connsiteX192" fmla="*/ 6429078 w 8348498"/>
              <a:gd name="connsiteY192" fmla="*/ 270645 h 270646"/>
              <a:gd name="connsiteX193" fmla="*/ 6435404 w 8348498"/>
              <a:gd name="connsiteY193" fmla="*/ 261060 h 270646"/>
              <a:gd name="connsiteX194" fmla="*/ 6473358 w 8348498"/>
              <a:gd name="connsiteY194" fmla="*/ 243840 h 270646"/>
              <a:gd name="connsiteX195" fmla="*/ 6493009 w 8348498"/>
              <a:gd name="connsiteY195" fmla="*/ 248292 h 270646"/>
              <a:gd name="connsiteX196" fmla="*/ 6510270 w 8348498"/>
              <a:gd name="connsiteY196" fmla="*/ 260333 h 270646"/>
              <a:gd name="connsiteX197" fmla="*/ 6506568 w 8348498"/>
              <a:gd name="connsiteY197" fmla="*/ 219127 h 270646"/>
              <a:gd name="connsiteX198" fmla="*/ 6604076 w 8348498"/>
              <a:gd name="connsiteY198" fmla="*/ 0 h 270646"/>
              <a:gd name="connsiteX199" fmla="*/ 6701584 w 8348498"/>
              <a:gd name="connsiteY199" fmla="*/ 219127 h 270646"/>
              <a:gd name="connsiteX200" fmla="*/ 6696956 w 8348498"/>
              <a:gd name="connsiteY200" fmla="*/ 270645 h 270646"/>
              <a:gd name="connsiteX201" fmla="*/ 6703282 w 8348498"/>
              <a:gd name="connsiteY201" fmla="*/ 261060 h 270646"/>
              <a:gd name="connsiteX202" fmla="*/ 6741236 w 8348498"/>
              <a:gd name="connsiteY202" fmla="*/ 243840 h 270646"/>
              <a:gd name="connsiteX203" fmla="*/ 6760887 w 8348498"/>
              <a:gd name="connsiteY203" fmla="*/ 248292 h 270646"/>
              <a:gd name="connsiteX204" fmla="*/ 6778148 w 8348498"/>
              <a:gd name="connsiteY204" fmla="*/ 260333 h 270646"/>
              <a:gd name="connsiteX205" fmla="*/ 6774446 w 8348498"/>
              <a:gd name="connsiteY205" fmla="*/ 219127 h 270646"/>
              <a:gd name="connsiteX206" fmla="*/ 6871954 w 8348498"/>
              <a:gd name="connsiteY206" fmla="*/ 0 h 270646"/>
              <a:gd name="connsiteX207" fmla="*/ 6969462 w 8348498"/>
              <a:gd name="connsiteY207" fmla="*/ 219127 h 270646"/>
              <a:gd name="connsiteX208" fmla="*/ 6964834 w 8348498"/>
              <a:gd name="connsiteY208" fmla="*/ 270645 h 270646"/>
              <a:gd name="connsiteX209" fmla="*/ 6971160 w 8348498"/>
              <a:gd name="connsiteY209" fmla="*/ 261060 h 270646"/>
              <a:gd name="connsiteX210" fmla="*/ 7009114 w 8348498"/>
              <a:gd name="connsiteY210" fmla="*/ 243840 h 270646"/>
              <a:gd name="connsiteX211" fmla="*/ 7028765 w 8348498"/>
              <a:gd name="connsiteY211" fmla="*/ 248292 h 270646"/>
              <a:gd name="connsiteX212" fmla="*/ 7046027 w 8348498"/>
              <a:gd name="connsiteY212" fmla="*/ 260334 h 270646"/>
              <a:gd name="connsiteX213" fmla="*/ 7042325 w 8348498"/>
              <a:gd name="connsiteY213" fmla="*/ 219127 h 270646"/>
              <a:gd name="connsiteX214" fmla="*/ 7139833 w 8348498"/>
              <a:gd name="connsiteY214" fmla="*/ 0 h 270646"/>
              <a:gd name="connsiteX215" fmla="*/ 7237341 w 8348498"/>
              <a:gd name="connsiteY215" fmla="*/ 219127 h 270646"/>
              <a:gd name="connsiteX216" fmla="*/ 7232713 w 8348498"/>
              <a:gd name="connsiteY216" fmla="*/ 270645 h 270646"/>
              <a:gd name="connsiteX217" fmla="*/ 7239039 w 8348498"/>
              <a:gd name="connsiteY217" fmla="*/ 261060 h 270646"/>
              <a:gd name="connsiteX218" fmla="*/ 7276993 w 8348498"/>
              <a:gd name="connsiteY218" fmla="*/ 243840 h 270646"/>
              <a:gd name="connsiteX219" fmla="*/ 7296644 w 8348498"/>
              <a:gd name="connsiteY219" fmla="*/ 248292 h 270646"/>
              <a:gd name="connsiteX220" fmla="*/ 7313905 w 8348498"/>
              <a:gd name="connsiteY220" fmla="*/ 260333 h 270646"/>
              <a:gd name="connsiteX221" fmla="*/ 7310203 w 8348498"/>
              <a:gd name="connsiteY221" fmla="*/ 219127 h 270646"/>
              <a:gd name="connsiteX222" fmla="*/ 7407711 w 8348498"/>
              <a:gd name="connsiteY222" fmla="*/ 0 h 270646"/>
              <a:gd name="connsiteX223" fmla="*/ 7505219 w 8348498"/>
              <a:gd name="connsiteY223" fmla="*/ 219127 h 270646"/>
              <a:gd name="connsiteX224" fmla="*/ 7500591 w 8348498"/>
              <a:gd name="connsiteY224" fmla="*/ 270645 h 270646"/>
              <a:gd name="connsiteX225" fmla="*/ 7506917 w 8348498"/>
              <a:gd name="connsiteY225" fmla="*/ 261060 h 270646"/>
              <a:gd name="connsiteX226" fmla="*/ 7544871 w 8348498"/>
              <a:gd name="connsiteY226" fmla="*/ 243840 h 270646"/>
              <a:gd name="connsiteX227" fmla="*/ 7564522 w 8348498"/>
              <a:gd name="connsiteY227" fmla="*/ 248292 h 270646"/>
              <a:gd name="connsiteX228" fmla="*/ 7581783 w 8348498"/>
              <a:gd name="connsiteY228" fmla="*/ 260333 h 270646"/>
              <a:gd name="connsiteX229" fmla="*/ 7578081 w 8348498"/>
              <a:gd name="connsiteY229" fmla="*/ 219127 h 270646"/>
              <a:gd name="connsiteX230" fmla="*/ 7675589 w 8348498"/>
              <a:gd name="connsiteY230" fmla="*/ 0 h 270646"/>
              <a:gd name="connsiteX231" fmla="*/ 7773097 w 8348498"/>
              <a:gd name="connsiteY231" fmla="*/ 219127 h 270646"/>
              <a:gd name="connsiteX232" fmla="*/ 7768469 w 8348498"/>
              <a:gd name="connsiteY232" fmla="*/ 270645 h 270646"/>
              <a:gd name="connsiteX233" fmla="*/ 7774794 w 8348498"/>
              <a:gd name="connsiteY233" fmla="*/ 261060 h 270646"/>
              <a:gd name="connsiteX234" fmla="*/ 7812749 w 8348498"/>
              <a:gd name="connsiteY234" fmla="*/ 243840 h 270646"/>
              <a:gd name="connsiteX235" fmla="*/ 7832400 w 8348498"/>
              <a:gd name="connsiteY235" fmla="*/ 248292 h 270646"/>
              <a:gd name="connsiteX236" fmla="*/ 7849662 w 8348498"/>
              <a:gd name="connsiteY236" fmla="*/ 260334 h 270646"/>
              <a:gd name="connsiteX237" fmla="*/ 7845960 w 8348498"/>
              <a:gd name="connsiteY237" fmla="*/ 219127 h 270646"/>
              <a:gd name="connsiteX238" fmla="*/ 7943468 w 8348498"/>
              <a:gd name="connsiteY238" fmla="*/ 0 h 270646"/>
              <a:gd name="connsiteX239" fmla="*/ 8040976 w 8348498"/>
              <a:gd name="connsiteY239" fmla="*/ 219127 h 270646"/>
              <a:gd name="connsiteX240" fmla="*/ 8036348 w 8348498"/>
              <a:gd name="connsiteY240" fmla="*/ 270645 h 270646"/>
              <a:gd name="connsiteX241" fmla="*/ 8042674 w 8348498"/>
              <a:gd name="connsiteY241" fmla="*/ 261060 h 270646"/>
              <a:gd name="connsiteX242" fmla="*/ 8080628 w 8348498"/>
              <a:gd name="connsiteY242" fmla="*/ 243840 h 270646"/>
              <a:gd name="connsiteX243" fmla="*/ 8100279 w 8348498"/>
              <a:gd name="connsiteY243" fmla="*/ 248292 h 270646"/>
              <a:gd name="connsiteX244" fmla="*/ 8117531 w 8348498"/>
              <a:gd name="connsiteY244" fmla="*/ 260327 h 270646"/>
              <a:gd name="connsiteX245" fmla="*/ 8113830 w 8348498"/>
              <a:gd name="connsiteY245" fmla="*/ 219127 h 270646"/>
              <a:gd name="connsiteX246" fmla="*/ 8211338 w 8348498"/>
              <a:gd name="connsiteY246" fmla="*/ 0 h 270646"/>
              <a:gd name="connsiteX247" fmla="*/ 8308846 w 8348498"/>
              <a:gd name="connsiteY247" fmla="*/ 219127 h 270646"/>
              <a:gd name="connsiteX248" fmla="*/ 8304218 w 8348498"/>
              <a:gd name="connsiteY248" fmla="*/ 270645 h 270646"/>
              <a:gd name="connsiteX249" fmla="*/ 8310543 w 8348498"/>
              <a:gd name="connsiteY249" fmla="*/ 261060 h 270646"/>
              <a:gd name="connsiteX250" fmla="*/ 8348498 w 8348498"/>
              <a:gd name="connsiteY250" fmla="*/ 243840 h 270646"/>
              <a:gd name="connsiteX0" fmla="*/ 0 w 8310543"/>
              <a:gd name="connsiteY0" fmla="*/ 270645 h 270646"/>
              <a:gd name="connsiteX1" fmla="*/ 6326 w 8310543"/>
              <a:gd name="connsiteY1" fmla="*/ 261060 h 270646"/>
              <a:gd name="connsiteX2" fmla="*/ 44280 w 8310543"/>
              <a:gd name="connsiteY2" fmla="*/ 243840 h 270646"/>
              <a:gd name="connsiteX3" fmla="*/ 63931 w 8310543"/>
              <a:gd name="connsiteY3" fmla="*/ 248292 h 270646"/>
              <a:gd name="connsiteX4" fmla="*/ 81192 w 8310543"/>
              <a:gd name="connsiteY4" fmla="*/ 260333 h 270646"/>
              <a:gd name="connsiteX5" fmla="*/ 77490 w 8310543"/>
              <a:gd name="connsiteY5" fmla="*/ 219127 h 270646"/>
              <a:gd name="connsiteX6" fmla="*/ 174998 w 8310543"/>
              <a:gd name="connsiteY6" fmla="*/ 0 h 270646"/>
              <a:gd name="connsiteX7" fmla="*/ 272506 w 8310543"/>
              <a:gd name="connsiteY7" fmla="*/ 219127 h 270646"/>
              <a:gd name="connsiteX8" fmla="*/ 267878 w 8310543"/>
              <a:gd name="connsiteY8" fmla="*/ 270645 h 270646"/>
              <a:gd name="connsiteX9" fmla="*/ 274204 w 8310543"/>
              <a:gd name="connsiteY9" fmla="*/ 261060 h 270646"/>
              <a:gd name="connsiteX10" fmla="*/ 312158 w 8310543"/>
              <a:gd name="connsiteY10" fmla="*/ 243840 h 270646"/>
              <a:gd name="connsiteX11" fmla="*/ 331809 w 8310543"/>
              <a:gd name="connsiteY11" fmla="*/ 248292 h 270646"/>
              <a:gd name="connsiteX12" fmla="*/ 349071 w 8310543"/>
              <a:gd name="connsiteY12" fmla="*/ 260334 h 270646"/>
              <a:gd name="connsiteX13" fmla="*/ 345369 w 8310543"/>
              <a:gd name="connsiteY13" fmla="*/ 219127 h 270646"/>
              <a:gd name="connsiteX14" fmla="*/ 442877 w 8310543"/>
              <a:gd name="connsiteY14" fmla="*/ 0 h 270646"/>
              <a:gd name="connsiteX15" fmla="*/ 540385 w 8310543"/>
              <a:gd name="connsiteY15" fmla="*/ 219127 h 270646"/>
              <a:gd name="connsiteX16" fmla="*/ 535757 w 8310543"/>
              <a:gd name="connsiteY16" fmla="*/ 270645 h 270646"/>
              <a:gd name="connsiteX17" fmla="*/ 542083 w 8310543"/>
              <a:gd name="connsiteY17" fmla="*/ 261060 h 270646"/>
              <a:gd name="connsiteX18" fmla="*/ 580037 w 8310543"/>
              <a:gd name="connsiteY18" fmla="*/ 243840 h 270646"/>
              <a:gd name="connsiteX19" fmla="*/ 599688 w 8310543"/>
              <a:gd name="connsiteY19" fmla="*/ 248292 h 270646"/>
              <a:gd name="connsiteX20" fmla="*/ 616949 w 8310543"/>
              <a:gd name="connsiteY20" fmla="*/ 260333 h 270646"/>
              <a:gd name="connsiteX21" fmla="*/ 613247 w 8310543"/>
              <a:gd name="connsiteY21" fmla="*/ 219127 h 270646"/>
              <a:gd name="connsiteX22" fmla="*/ 710755 w 8310543"/>
              <a:gd name="connsiteY22" fmla="*/ 0 h 270646"/>
              <a:gd name="connsiteX23" fmla="*/ 808263 w 8310543"/>
              <a:gd name="connsiteY23" fmla="*/ 219127 h 270646"/>
              <a:gd name="connsiteX24" fmla="*/ 803635 w 8310543"/>
              <a:gd name="connsiteY24" fmla="*/ 270645 h 270646"/>
              <a:gd name="connsiteX25" fmla="*/ 809961 w 8310543"/>
              <a:gd name="connsiteY25" fmla="*/ 261060 h 270646"/>
              <a:gd name="connsiteX26" fmla="*/ 847915 w 8310543"/>
              <a:gd name="connsiteY26" fmla="*/ 243840 h 270646"/>
              <a:gd name="connsiteX27" fmla="*/ 867566 w 8310543"/>
              <a:gd name="connsiteY27" fmla="*/ 248292 h 270646"/>
              <a:gd name="connsiteX28" fmla="*/ 884827 w 8310543"/>
              <a:gd name="connsiteY28" fmla="*/ 260333 h 270646"/>
              <a:gd name="connsiteX29" fmla="*/ 881125 w 8310543"/>
              <a:gd name="connsiteY29" fmla="*/ 219127 h 270646"/>
              <a:gd name="connsiteX30" fmla="*/ 978633 w 8310543"/>
              <a:gd name="connsiteY30" fmla="*/ 0 h 270646"/>
              <a:gd name="connsiteX31" fmla="*/ 1076141 w 8310543"/>
              <a:gd name="connsiteY31" fmla="*/ 219127 h 270646"/>
              <a:gd name="connsiteX32" fmla="*/ 1071513 w 8310543"/>
              <a:gd name="connsiteY32" fmla="*/ 270645 h 270646"/>
              <a:gd name="connsiteX33" fmla="*/ 1077839 w 8310543"/>
              <a:gd name="connsiteY33" fmla="*/ 261060 h 270646"/>
              <a:gd name="connsiteX34" fmla="*/ 1115793 w 8310543"/>
              <a:gd name="connsiteY34" fmla="*/ 243840 h 270646"/>
              <a:gd name="connsiteX35" fmla="*/ 1135444 w 8310543"/>
              <a:gd name="connsiteY35" fmla="*/ 248292 h 270646"/>
              <a:gd name="connsiteX36" fmla="*/ 1152706 w 8310543"/>
              <a:gd name="connsiteY36" fmla="*/ 260334 h 270646"/>
              <a:gd name="connsiteX37" fmla="*/ 1149004 w 8310543"/>
              <a:gd name="connsiteY37" fmla="*/ 219127 h 270646"/>
              <a:gd name="connsiteX38" fmla="*/ 1246511 w 8310543"/>
              <a:gd name="connsiteY38" fmla="*/ 0 h 270646"/>
              <a:gd name="connsiteX39" fmla="*/ 1344019 w 8310543"/>
              <a:gd name="connsiteY39" fmla="*/ 219127 h 270646"/>
              <a:gd name="connsiteX40" fmla="*/ 1339391 w 8310543"/>
              <a:gd name="connsiteY40" fmla="*/ 270645 h 270646"/>
              <a:gd name="connsiteX41" fmla="*/ 1345717 w 8310543"/>
              <a:gd name="connsiteY41" fmla="*/ 261060 h 270646"/>
              <a:gd name="connsiteX42" fmla="*/ 1383671 w 8310543"/>
              <a:gd name="connsiteY42" fmla="*/ 243840 h 270646"/>
              <a:gd name="connsiteX43" fmla="*/ 1403322 w 8310543"/>
              <a:gd name="connsiteY43" fmla="*/ 248292 h 270646"/>
              <a:gd name="connsiteX44" fmla="*/ 1420583 w 8310543"/>
              <a:gd name="connsiteY44" fmla="*/ 260333 h 270646"/>
              <a:gd name="connsiteX45" fmla="*/ 1416881 w 8310543"/>
              <a:gd name="connsiteY45" fmla="*/ 219127 h 270646"/>
              <a:gd name="connsiteX46" fmla="*/ 1514388 w 8310543"/>
              <a:gd name="connsiteY46" fmla="*/ 0 h 270646"/>
              <a:gd name="connsiteX47" fmla="*/ 1611897 w 8310543"/>
              <a:gd name="connsiteY47" fmla="*/ 219127 h 270646"/>
              <a:gd name="connsiteX48" fmla="*/ 1607269 w 8310543"/>
              <a:gd name="connsiteY48" fmla="*/ 270644 h 270646"/>
              <a:gd name="connsiteX49" fmla="*/ 1613594 w 8310543"/>
              <a:gd name="connsiteY49" fmla="*/ 261060 h 270646"/>
              <a:gd name="connsiteX50" fmla="*/ 1651548 w 8310543"/>
              <a:gd name="connsiteY50" fmla="*/ 243840 h 270646"/>
              <a:gd name="connsiteX51" fmla="*/ 1671200 w 8310543"/>
              <a:gd name="connsiteY51" fmla="*/ 248292 h 270646"/>
              <a:gd name="connsiteX52" fmla="*/ 1688461 w 8310543"/>
              <a:gd name="connsiteY52" fmla="*/ 260333 h 270646"/>
              <a:gd name="connsiteX53" fmla="*/ 1684759 w 8310543"/>
              <a:gd name="connsiteY53" fmla="*/ 219127 h 270646"/>
              <a:gd name="connsiteX54" fmla="*/ 1782267 w 8310543"/>
              <a:gd name="connsiteY54" fmla="*/ 0 h 270646"/>
              <a:gd name="connsiteX55" fmla="*/ 1879775 w 8310543"/>
              <a:gd name="connsiteY55" fmla="*/ 219127 h 270646"/>
              <a:gd name="connsiteX56" fmla="*/ 1875147 w 8310543"/>
              <a:gd name="connsiteY56" fmla="*/ 270645 h 270646"/>
              <a:gd name="connsiteX57" fmla="*/ 1881473 w 8310543"/>
              <a:gd name="connsiteY57" fmla="*/ 261060 h 270646"/>
              <a:gd name="connsiteX58" fmla="*/ 1919427 w 8310543"/>
              <a:gd name="connsiteY58" fmla="*/ 243840 h 270646"/>
              <a:gd name="connsiteX59" fmla="*/ 1939078 w 8310543"/>
              <a:gd name="connsiteY59" fmla="*/ 248292 h 270646"/>
              <a:gd name="connsiteX60" fmla="*/ 1956340 w 8310543"/>
              <a:gd name="connsiteY60" fmla="*/ 260334 h 270646"/>
              <a:gd name="connsiteX61" fmla="*/ 1952638 w 8310543"/>
              <a:gd name="connsiteY61" fmla="*/ 219127 h 270646"/>
              <a:gd name="connsiteX62" fmla="*/ 2050146 w 8310543"/>
              <a:gd name="connsiteY62" fmla="*/ 0 h 270646"/>
              <a:gd name="connsiteX63" fmla="*/ 2147653 w 8310543"/>
              <a:gd name="connsiteY63" fmla="*/ 219127 h 270646"/>
              <a:gd name="connsiteX64" fmla="*/ 2143025 w 8310543"/>
              <a:gd name="connsiteY64" fmla="*/ 270646 h 270646"/>
              <a:gd name="connsiteX65" fmla="*/ 2149352 w 8310543"/>
              <a:gd name="connsiteY65" fmla="*/ 261060 h 270646"/>
              <a:gd name="connsiteX66" fmla="*/ 2187306 w 8310543"/>
              <a:gd name="connsiteY66" fmla="*/ 243840 h 270646"/>
              <a:gd name="connsiteX67" fmla="*/ 2206957 w 8310543"/>
              <a:gd name="connsiteY67" fmla="*/ 248292 h 270646"/>
              <a:gd name="connsiteX68" fmla="*/ 2224218 w 8310543"/>
              <a:gd name="connsiteY68" fmla="*/ 260333 h 270646"/>
              <a:gd name="connsiteX69" fmla="*/ 2220516 w 8310543"/>
              <a:gd name="connsiteY69" fmla="*/ 219127 h 270646"/>
              <a:gd name="connsiteX70" fmla="*/ 2318024 w 8310543"/>
              <a:gd name="connsiteY70" fmla="*/ 0 h 270646"/>
              <a:gd name="connsiteX71" fmla="*/ 2415533 w 8310543"/>
              <a:gd name="connsiteY71" fmla="*/ 219127 h 270646"/>
              <a:gd name="connsiteX72" fmla="*/ 2410905 w 8310543"/>
              <a:gd name="connsiteY72" fmla="*/ 270643 h 270646"/>
              <a:gd name="connsiteX73" fmla="*/ 2417230 w 8310543"/>
              <a:gd name="connsiteY73" fmla="*/ 261060 h 270646"/>
              <a:gd name="connsiteX74" fmla="*/ 2455184 w 8310543"/>
              <a:gd name="connsiteY74" fmla="*/ 243840 h 270646"/>
              <a:gd name="connsiteX75" fmla="*/ 2474835 w 8310543"/>
              <a:gd name="connsiteY75" fmla="*/ 248292 h 270646"/>
              <a:gd name="connsiteX76" fmla="*/ 2492096 w 8310543"/>
              <a:gd name="connsiteY76" fmla="*/ 260333 h 270646"/>
              <a:gd name="connsiteX77" fmla="*/ 2488394 w 8310543"/>
              <a:gd name="connsiteY77" fmla="*/ 219127 h 270646"/>
              <a:gd name="connsiteX78" fmla="*/ 2585903 w 8310543"/>
              <a:gd name="connsiteY78" fmla="*/ 0 h 270646"/>
              <a:gd name="connsiteX79" fmla="*/ 2683410 w 8310543"/>
              <a:gd name="connsiteY79" fmla="*/ 219127 h 270646"/>
              <a:gd name="connsiteX80" fmla="*/ 2678782 w 8310543"/>
              <a:gd name="connsiteY80" fmla="*/ 270646 h 270646"/>
              <a:gd name="connsiteX81" fmla="*/ 2685108 w 8310543"/>
              <a:gd name="connsiteY81" fmla="*/ 261060 h 270646"/>
              <a:gd name="connsiteX82" fmla="*/ 2723063 w 8310543"/>
              <a:gd name="connsiteY82" fmla="*/ 243840 h 270646"/>
              <a:gd name="connsiteX83" fmla="*/ 2742714 w 8310543"/>
              <a:gd name="connsiteY83" fmla="*/ 248292 h 270646"/>
              <a:gd name="connsiteX84" fmla="*/ 2759975 w 8310543"/>
              <a:gd name="connsiteY84" fmla="*/ 260334 h 270646"/>
              <a:gd name="connsiteX85" fmla="*/ 2756273 w 8310543"/>
              <a:gd name="connsiteY85" fmla="*/ 219127 h 270646"/>
              <a:gd name="connsiteX86" fmla="*/ 2853781 w 8310543"/>
              <a:gd name="connsiteY86" fmla="*/ 0 h 270646"/>
              <a:gd name="connsiteX87" fmla="*/ 2951289 w 8310543"/>
              <a:gd name="connsiteY87" fmla="*/ 219127 h 270646"/>
              <a:gd name="connsiteX88" fmla="*/ 2946661 w 8310543"/>
              <a:gd name="connsiteY88" fmla="*/ 270645 h 270646"/>
              <a:gd name="connsiteX89" fmla="*/ 2952987 w 8310543"/>
              <a:gd name="connsiteY89" fmla="*/ 261060 h 270646"/>
              <a:gd name="connsiteX90" fmla="*/ 2990941 w 8310543"/>
              <a:gd name="connsiteY90" fmla="*/ 243840 h 270646"/>
              <a:gd name="connsiteX91" fmla="*/ 3010592 w 8310543"/>
              <a:gd name="connsiteY91" fmla="*/ 248292 h 270646"/>
              <a:gd name="connsiteX92" fmla="*/ 3027853 w 8310543"/>
              <a:gd name="connsiteY92" fmla="*/ 260333 h 270646"/>
              <a:gd name="connsiteX93" fmla="*/ 3024151 w 8310543"/>
              <a:gd name="connsiteY93" fmla="*/ 219127 h 270646"/>
              <a:gd name="connsiteX94" fmla="*/ 3121659 w 8310543"/>
              <a:gd name="connsiteY94" fmla="*/ 0 h 270646"/>
              <a:gd name="connsiteX95" fmla="*/ 3219167 w 8310543"/>
              <a:gd name="connsiteY95" fmla="*/ 219127 h 270646"/>
              <a:gd name="connsiteX96" fmla="*/ 3214539 w 8310543"/>
              <a:gd name="connsiteY96" fmla="*/ 270645 h 270646"/>
              <a:gd name="connsiteX97" fmla="*/ 3220865 w 8310543"/>
              <a:gd name="connsiteY97" fmla="*/ 261060 h 270646"/>
              <a:gd name="connsiteX98" fmla="*/ 3258819 w 8310543"/>
              <a:gd name="connsiteY98" fmla="*/ 243840 h 270646"/>
              <a:gd name="connsiteX99" fmla="*/ 3278470 w 8310543"/>
              <a:gd name="connsiteY99" fmla="*/ 248292 h 270646"/>
              <a:gd name="connsiteX100" fmla="*/ 3295730 w 8310543"/>
              <a:gd name="connsiteY100" fmla="*/ 260332 h 270646"/>
              <a:gd name="connsiteX101" fmla="*/ 3292028 w 8310543"/>
              <a:gd name="connsiteY101" fmla="*/ 219127 h 270646"/>
              <a:gd name="connsiteX102" fmla="*/ 3389536 w 8310543"/>
              <a:gd name="connsiteY102" fmla="*/ 0 h 270646"/>
              <a:gd name="connsiteX103" fmla="*/ 3487044 w 8310543"/>
              <a:gd name="connsiteY103" fmla="*/ 219127 h 270646"/>
              <a:gd name="connsiteX104" fmla="*/ 3482416 w 8310543"/>
              <a:gd name="connsiteY104" fmla="*/ 270645 h 270646"/>
              <a:gd name="connsiteX105" fmla="*/ 3488742 w 8310543"/>
              <a:gd name="connsiteY105" fmla="*/ 261060 h 270646"/>
              <a:gd name="connsiteX106" fmla="*/ 3526696 w 8310543"/>
              <a:gd name="connsiteY106" fmla="*/ 243840 h 270646"/>
              <a:gd name="connsiteX107" fmla="*/ 3546348 w 8310543"/>
              <a:gd name="connsiteY107" fmla="*/ 248292 h 270646"/>
              <a:gd name="connsiteX108" fmla="*/ 3563608 w 8310543"/>
              <a:gd name="connsiteY108" fmla="*/ 260333 h 270646"/>
              <a:gd name="connsiteX109" fmla="*/ 3559906 w 8310543"/>
              <a:gd name="connsiteY109" fmla="*/ 219127 h 270646"/>
              <a:gd name="connsiteX110" fmla="*/ 3657414 w 8310543"/>
              <a:gd name="connsiteY110" fmla="*/ 0 h 270646"/>
              <a:gd name="connsiteX111" fmla="*/ 3754922 w 8310543"/>
              <a:gd name="connsiteY111" fmla="*/ 219127 h 270646"/>
              <a:gd name="connsiteX112" fmla="*/ 3750294 w 8310543"/>
              <a:gd name="connsiteY112" fmla="*/ 270645 h 270646"/>
              <a:gd name="connsiteX113" fmla="*/ 3756620 w 8310543"/>
              <a:gd name="connsiteY113" fmla="*/ 261060 h 270646"/>
              <a:gd name="connsiteX114" fmla="*/ 3794574 w 8310543"/>
              <a:gd name="connsiteY114" fmla="*/ 243840 h 270646"/>
              <a:gd name="connsiteX115" fmla="*/ 3814226 w 8310543"/>
              <a:gd name="connsiteY115" fmla="*/ 248292 h 270646"/>
              <a:gd name="connsiteX116" fmla="*/ 3831487 w 8310543"/>
              <a:gd name="connsiteY116" fmla="*/ 260334 h 270646"/>
              <a:gd name="connsiteX117" fmla="*/ 3827785 w 8310543"/>
              <a:gd name="connsiteY117" fmla="*/ 219127 h 270646"/>
              <a:gd name="connsiteX118" fmla="*/ 3925293 w 8310543"/>
              <a:gd name="connsiteY118" fmla="*/ 0 h 270646"/>
              <a:gd name="connsiteX119" fmla="*/ 4022801 w 8310543"/>
              <a:gd name="connsiteY119" fmla="*/ 219127 h 270646"/>
              <a:gd name="connsiteX120" fmla="*/ 4018173 w 8310543"/>
              <a:gd name="connsiteY120" fmla="*/ 270645 h 270646"/>
              <a:gd name="connsiteX121" fmla="*/ 4024499 w 8310543"/>
              <a:gd name="connsiteY121" fmla="*/ 261060 h 270646"/>
              <a:gd name="connsiteX122" fmla="*/ 4062453 w 8310543"/>
              <a:gd name="connsiteY122" fmla="*/ 243840 h 270646"/>
              <a:gd name="connsiteX123" fmla="*/ 4082105 w 8310543"/>
              <a:gd name="connsiteY123" fmla="*/ 248292 h 270646"/>
              <a:gd name="connsiteX124" fmla="*/ 4099365 w 8310543"/>
              <a:gd name="connsiteY124" fmla="*/ 260333 h 270646"/>
              <a:gd name="connsiteX125" fmla="*/ 4095663 w 8310543"/>
              <a:gd name="connsiteY125" fmla="*/ 219127 h 270646"/>
              <a:gd name="connsiteX126" fmla="*/ 4193171 w 8310543"/>
              <a:gd name="connsiteY126" fmla="*/ 0 h 270646"/>
              <a:gd name="connsiteX127" fmla="*/ 4290679 w 8310543"/>
              <a:gd name="connsiteY127" fmla="*/ 219127 h 270646"/>
              <a:gd name="connsiteX128" fmla="*/ 4286051 w 8310543"/>
              <a:gd name="connsiteY128" fmla="*/ 270645 h 270646"/>
              <a:gd name="connsiteX129" fmla="*/ 4292377 w 8310543"/>
              <a:gd name="connsiteY129" fmla="*/ 261060 h 270646"/>
              <a:gd name="connsiteX130" fmla="*/ 4330331 w 8310543"/>
              <a:gd name="connsiteY130" fmla="*/ 243840 h 270646"/>
              <a:gd name="connsiteX131" fmla="*/ 4349982 w 8310543"/>
              <a:gd name="connsiteY131" fmla="*/ 248292 h 270646"/>
              <a:gd name="connsiteX132" fmla="*/ 4367243 w 8310543"/>
              <a:gd name="connsiteY132" fmla="*/ 260333 h 270646"/>
              <a:gd name="connsiteX133" fmla="*/ 4363541 w 8310543"/>
              <a:gd name="connsiteY133" fmla="*/ 219127 h 270646"/>
              <a:gd name="connsiteX134" fmla="*/ 4461049 w 8310543"/>
              <a:gd name="connsiteY134" fmla="*/ 0 h 270646"/>
              <a:gd name="connsiteX135" fmla="*/ 4558557 w 8310543"/>
              <a:gd name="connsiteY135" fmla="*/ 219127 h 270646"/>
              <a:gd name="connsiteX136" fmla="*/ 4553929 w 8310543"/>
              <a:gd name="connsiteY136" fmla="*/ 270645 h 270646"/>
              <a:gd name="connsiteX137" fmla="*/ 4560255 w 8310543"/>
              <a:gd name="connsiteY137" fmla="*/ 261060 h 270646"/>
              <a:gd name="connsiteX138" fmla="*/ 4598209 w 8310543"/>
              <a:gd name="connsiteY138" fmla="*/ 243840 h 270646"/>
              <a:gd name="connsiteX139" fmla="*/ 4617860 w 8310543"/>
              <a:gd name="connsiteY139" fmla="*/ 248292 h 270646"/>
              <a:gd name="connsiteX140" fmla="*/ 4635122 w 8310543"/>
              <a:gd name="connsiteY140" fmla="*/ 260334 h 270646"/>
              <a:gd name="connsiteX141" fmla="*/ 4631420 w 8310543"/>
              <a:gd name="connsiteY141" fmla="*/ 219127 h 270646"/>
              <a:gd name="connsiteX142" fmla="*/ 4728928 w 8310543"/>
              <a:gd name="connsiteY142" fmla="*/ 0 h 270646"/>
              <a:gd name="connsiteX143" fmla="*/ 4826436 w 8310543"/>
              <a:gd name="connsiteY143" fmla="*/ 219127 h 270646"/>
              <a:gd name="connsiteX144" fmla="*/ 4821808 w 8310543"/>
              <a:gd name="connsiteY144" fmla="*/ 270645 h 270646"/>
              <a:gd name="connsiteX145" fmla="*/ 4828134 w 8310543"/>
              <a:gd name="connsiteY145" fmla="*/ 261060 h 270646"/>
              <a:gd name="connsiteX146" fmla="*/ 4866088 w 8310543"/>
              <a:gd name="connsiteY146" fmla="*/ 243840 h 270646"/>
              <a:gd name="connsiteX147" fmla="*/ 4885739 w 8310543"/>
              <a:gd name="connsiteY147" fmla="*/ 248292 h 270646"/>
              <a:gd name="connsiteX148" fmla="*/ 4903000 w 8310543"/>
              <a:gd name="connsiteY148" fmla="*/ 260333 h 270646"/>
              <a:gd name="connsiteX149" fmla="*/ 4899298 w 8310543"/>
              <a:gd name="connsiteY149" fmla="*/ 219127 h 270646"/>
              <a:gd name="connsiteX150" fmla="*/ 4996806 w 8310543"/>
              <a:gd name="connsiteY150" fmla="*/ 0 h 270646"/>
              <a:gd name="connsiteX151" fmla="*/ 5094314 w 8310543"/>
              <a:gd name="connsiteY151" fmla="*/ 219127 h 270646"/>
              <a:gd name="connsiteX152" fmla="*/ 5089686 w 8310543"/>
              <a:gd name="connsiteY152" fmla="*/ 270645 h 270646"/>
              <a:gd name="connsiteX153" fmla="*/ 5096012 w 8310543"/>
              <a:gd name="connsiteY153" fmla="*/ 261060 h 270646"/>
              <a:gd name="connsiteX154" fmla="*/ 5133966 w 8310543"/>
              <a:gd name="connsiteY154" fmla="*/ 243840 h 270646"/>
              <a:gd name="connsiteX155" fmla="*/ 5153617 w 8310543"/>
              <a:gd name="connsiteY155" fmla="*/ 248292 h 270646"/>
              <a:gd name="connsiteX156" fmla="*/ 5170878 w 8310543"/>
              <a:gd name="connsiteY156" fmla="*/ 260333 h 270646"/>
              <a:gd name="connsiteX157" fmla="*/ 5167176 w 8310543"/>
              <a:gd name="connsiteY157" fmla="*/ 219127 h 270646"/>
              <a:gd name="connsiteX158" fmla="*/ 5264684 w 8310543"/>
              <a:gd name="connsiteY158" fmla="*/ 0 h 270646"/>
              <a:gd name="connsiteX159" fmla="*/ 5362192 w 8310543"/>
              <a:gd name="connsiteY159" fmla="*/ 219127 h 270646"/>
              <a:gd name="connsiteX160" fmla="*/ 5357564 w 8310543"/>
              <a:gd name="connsiteY160" fmla="*/ 270645 h 270646"/>
              <a:gd name="connsiteX161" fmla="*/ 5363890 w 8310543"/>
              <a:gd name="connsiteY161" fmla="*/ 261060 h 270646"/>
              <a:gd name="connsiteX162" fmla="*/ 5401844 w 8310543"/>
              <a:gd name="connsiteY162" fmla="*/ 243840 h 270646"/>
              <a:gd name="connsiteX163" fmla="*/ 5421495 w 8310543"/>
              <a:gd name="connsiteY163" fmla="*/ 248292 h 270646"/>
              <a:gd name="connsiteX164" fmla="*/ 5438757 w 8310543"/>
              <a:gd name="connsiteY164" fmla="*/ 260334 h 270646"/>
              <a:gd name="connsiteX165" fmla="*/ 5435055 w 8310543"/>
              <a:gd name="connsiteY165" fmla="*/ 219127 h 270646"/>
              <a:gd name="connsiteX166" fmla="*/ 5532563 w 8310543"/>
              <a:gd name="connsiteY166" fmla="*/ 0 h 270646"/>
              <a:gd name="connsiteX167" fmla="*/ 5630071 w 8310543"/>
              <a:gd name="connsiteY167" fmla="*/ 219127 h 270646"/>
              <a:gd name="connsiteX168" fmla="*/ 5625443 w 8310543"/>
              <a:gd name="connsiteY168" fmla="*/ 270645 h 270646"/>
              <a:gd name="connsiteX169" fmla="*/ 5631769 w 8310543"/>
              <a:gd name="connsiteY169" fmla="*/ 261060 h 270646"/>
              <a:gd name="connsiteX170" fmla="*/ 5669723 w 8310543"/>
              <a:gd name="connsiteY170" fmla="*/ 243840 h 270646"/>
              <a:gd name="connsiteX171" fmla="*/ 5689374 w 8310543"/>
              <a:gd name="connsiteY171" fmla="*/ 248292 h 270646"/>
              <a:gd name="connsiteX172" fmla="*/ 5706635 w 8310543"/>
              <a:gd name="connsiteY172" fmla="*/ 260333 h 270646"/>
              <a:gd name="connsiteX173" fmla="*/ 5702933 w 8310543"/>
              <a:gd name="connsiteY173" fmla="*/ 219127 h 270646"/>
              <a:gd name="connsiteX174" fmla="*/ 5800441 w 8310543"/>
              <a:gd name="connsiteY174" fmla="*/ 0 h 270646"/>
              <a:gd name="connsiteX175" fmla="*/ 5897949 w 8310543"/>
              <a:gd name="connsiteY175" fmla="*/ 219127 h 270646"/>
              <a:gd name="connsiteX176" fmla="*/ 5893321 w 8310543"/>
              <a:gd name="connsiteY176" fmla="*/ 270645 h 270646"/>
              <a:gd name="connsiteX177" fmla="*/ 5899647 w 8310543"/>
              <a:gd name="connsiteY177" fmla="*/ 261060 h 270646"/>
              <a:gd name="connsiteX178" fmla="*/ 5937601 w 8310543"/>
              <a:gd name="connsiteY178" fmla="*/ 243840 h 270646"/>
              <a:gd name="connsiteX179" fmla="*/ 5957252 w 8310543"/>
              <a:gd name="connsiteY179" fmla="*/ 248292 h 270646"/>
              <a:gd name="connsiteX180" fmla="*/ 5974513 w 8310543"/>
              <a:gd name="connsiteY180" fmla="*/ 260333 h 270646"/>
              <a:gd name="connsiteX181" fmla="*/ 5970811 w 8310543"/>
              <a:gd name="connsiteY181" fmla="*/ 219127 h 270646"/>
              <a:gd name="connsiteX182" fmla="*/ 6068319 w 8310543"/>
              <a:gd name="connsiteY182" fmla="*/ 0 h 270646"/>
              <a:gd name="connsiteX183" fmla="*/ 6165827 w 8310543"/>
              <a:gd name="connsiteY183" fmla="*/ 219127 h 270646"/>
              <a:gd name="connsiteX184" fmla="*/ 6161199 w 8310543"/>
              <a:gd name="connsiteY184" fmla="*/ 270645 h 270646"/>
              <a:gd name="connsiteX185" fmla="*/ 6167525 w 8310543"/>
              <a:gd name="connsiteY185" fmla="*/ 261060 h 270646"/>
              <a:gd name="connsiteX186" fmla="*/ 6205479 w 8310543"/>
              <a:gd name="connsiteY186" fmla="*/ 243840 h 270646"/>
              <a:gd name="connsiteX187" fmla="*/ 6225130 w 8310543"/>
              <a:gd name="connsiteY187" fmla="*/ 248292 h 270646"/>
              <a:gd name="connsiteX188" fmla="*/ 6242392 w 8310543"/>
              <a:gd name="connsiteY188" fmla="*/ 260334 h 270646"/>
              <a:gd name="connsiteX189" fmla="*/ 6238690 w 8310543"/>
              <a:gd name="connsiteY189" fmla="*/ 219127 h 270646"/>
              <a:gd name="connsiteX190" fmla="*/ 6336198 w 8310543"/>
              <a:gd name="connsiteY190" fmla="*/ 0 h 270646"/>
              <a:gd name="connsiteX191" fmla="*/ 6433706 w 8310543"/>
              <a:gd name="connsiteY191" fmla="*/ 219127 h 270646"/>
              <a:gd name="connsiteX192" fmla="*/ 6429078 w 8310543"/>
              <a:gd name="connsiteY192" fmla="*/ 270645 h 270646"/>
              <a:gd name="connsiteX193" fmla="*/ 6435404 w 8310543"/>
              <a:gd name="connsiteY193" fmla="*/ 261060 h 270646"/>
              <a:gd name="connsiteX194" fmla="*/ 6473358 w 8310543"/>
              <a:gd name="connsiteY194" fmla="*/ 243840 h 270646"/>
              <a:gd name="connsiteX195" fmla="*/ 6493009 w 8310543"/>
              <a:gd name="connsiteY195" fmla="*/ 248292 h 270646"/>
              <a:gd name="connsiteX196" fmla="*/ 6510270 w 8310543"/>
              <a:gd name="connsiteY196" fmla="*/ 260333 h 270646"/>
              <a:gd name="connsiteX197" fmla="*/ 6506568 w 8310543"/>
              <a:gd name="connsiteY197" fmla="*/ 219127 h 270646"/>
              <a:gd name="connsiteX198" fmla="*/ 6604076 w 8310543"/>
              <a:gd name="connsiteY198" fmla="*/ 0 h 270646"/>
              <a:gd name="connsiteX199" fmla="*/ 6701584 w 8310543"/>
              <a:gd name="connsiteY199" fmla="*/ 219127 h 270646"/>
              <a:gd name="connsiteX200" fmla="*/ 6696956 w 8310543"/>
              <a:gd name="connsiteY200" fmla="*/ 270645 h 270646"/>
              <a:gd name="connsiteX201" fmla="*/ 6703282 w 8310543"/>
              <a:gd name="connsiteY201" fmla="*/ 261060 h 270646"/>
              <a:gd name="connsiteX202" fmla="*/ 6741236 w 8310543"/>
              <a:gd name="connsiteY202" fmla="*/ 243840 h 270646"/>
              <a:gd name="connsiteX203" fmla="*/ 6760887 w 8310543"/>
              <a:gd name="connsiteY203" fmla="*/ 248292 h 270646"/>
              <a:gd name="connsiteX204" fmla="*/ 6778148 w 8310543"/>
              <a:gd name="connsiteY204" fmla="*/ 260333 h 270646"/>
              <a:gd name="connsiteX205" fmla="*/ 6774446 w 8310543"/>
              <a:gd name="connsiteY205" fmla="*/ 219127 h 270646"/>
              <a:gd name="connsiteX206" fmla="*/ 6871954 w 8310543"/>
              <a:gd name="connsiteY206" fmla="*/ 0 h 270646"/>
              <a:gd name="connsiteX207" fmla="*/ 6969462 w 8310543"/>
              <a:gd name="connsiteY207" fmla="*/ 219127 h 270646"/>
              <a:gd name="connsiteX208" fmla="*/ 6964834 w 8310543"/>
              <a:gd name="connsiteY208" fmla="*/ 270645 h 270646"/>
              <a:gd name="connsiteX209" fmla="*/ 6971160 w 8310543"/>
              <a:gd name="connsiteY209" fmla="*/ 261060 h 270646"/>
              <a:gd name="connsiteX210" fmla="*/ 7009114 w 8310543"/>
              <a:gd name="connsiteY210" fmla="*/ 243840 h 270646"/>
              <a:gd name="connsiteX211" fmla="*/ 7028765 w 8310543"/>
              <a:gd name="connsiteY211" fmla="*/ 248292 h 270646"/>
              <a:gd name="connsiteX212" fmla="*/ 7046027 w 8310543"/>
              <a:gd name="connsiteY212" fmla="*/ 260334 h 270646"/>
              <a:gd name="connsiteX213" fmla="*/ 7042325 w 8310543"/>
              <a:gd name="connsiteY213" fmla="*/ 219127 h 270646"/>
              <a:gd name="connsiteX214" fmla="*/ 7139833 w 8310543"/>
              <a:gd name="connsiteY214" fmla="*/ 0 h 270646"/>
              <a:gd name="connsiteX215" fmla="*/ 7237341 w 8310543"/>
              <a:gd name="connsiteY215" fmla="*/ 219127 h 270646"/>
              <a:gd name="connsiteX216" fmla="*/ 7232713 w 8310543"/>
              <a:gd name="connsiteY216" fmla="*/ 270645 h 270646"/>
              <a:gd name="connsiteX217" fmla="*/ 7239039 w 8310543"/>
              <a:gd name="connsiteY217" fmla="*/ 261060 h 270646"/>
              <a:gd name="connsiteX218" fmla="*/ 7276993 w 8310543"/>
              <a:gd name="connsiteY218" fmla="*/ 243840 h 270646"/>
              <a:gd name="connsiteX219" fmla="*/ 7296644 w 8310543"/>
              <a:gd name="connsiteY219" fmla="*/ 248292 h 270646"/>
              <a:gd name="connsiteX220" fmla="*/ 7313905 w 8310543"/>
              <a:gd name="connsiteY220" fmla="*/ 260333 h 270646"/>
              <a:gd name="connsiteX221" fmla="*/ 7310203 w 8310543"/>
              <a:gd name="connsiteY221" fmla="*/ 219127 h 270646"/>
              <a:gd name="connsiteX222" fmla="*/ 7407711 w 8310543"/>
              <a:gd name="connsiteY222" fmla="*/ 0 h 270646"/>
              <a:gd name="connsiteX223" fmla="*/ 7505219 w 8310543"/>
              <a:gd name="connsiteY223" fmla="*/ 219127 h 270646"/>
              <a:gd name="connsiteX224" fmla="*/ 7500591 w 8310543"/>
              <a:gd name="connsiteY224" fmla="*/ 270645 h 270646"/>
              <a:gd name="connsiteX225" fmla="*/ 7506917 w 8310543"/>
              <a:gd name="connsiteY225" fmla="*/ 261060 h 270646"/>
              <a:gd name="connsiteX226" fmla="*/ 7544871 w 8310543"/>
              <a:gd name="connsiteY226" fmla="*/ 243840 h 270646"/>
              <a:gd name="connsiteX227" fmla="*/ 7564522 w 8310543"/>
              <a:gd name="connsiteY227" fmla="*/ 248292 h 270646"/>
              <a:gd name="connsiteX228" fmla="*/ 7581783 w 8310543"/>
              <a:gd name="connsiteY228" fmla="*/ 260333 h 270646"/>
              <a:gd name="connsiteX229" fmla="*/ 7578081 w 8310543"/>
              <a:gd name="connsiteY229" fmla="*/ 219127 h 270646"/>
              <a:gd name="connsiteX230" fmla="*/ 7675589 w 8310543"/>
              <a:gd name="connsiteY230" fmla="*/ 0 h 270646"/>
              <a:gd name="connsiteX231" fmla="*/ 7773097 w 8310543"/>
              <a:gd name="connsiteY231" fmla="*/ 219127 h 270646"/>
              <a:gd name="connsiteX232" fmla="*/ 7768469 w 8310543"/>
              <a:gd name="connsiteY232" fmla="*/ 270645 h 270646"/>
              <a:gd name="connsiteX233" fmla="*/ 7774794 w 8310543"/>
              <a:gd name="connsiteY233" fmla="*/ 261060 h 270646"/>
              <a:gd name="connsiteX234" fmla="*/ 7812749 w 8310543"/>
              <a:gd name="connsiteY234" fmla="*/ 243840 h 270646"/>
              <a:gd name="connsiteX235" fmla="*/ 7832400 w 8310543"/>
              <a:gd name="connsiteY235" fmla="*/ 248292 h 270646"/>
              <a:gd name="connsiteX236" fmla="*/ 7849662 w 8310543"/>
              <a:gd name="connsiteY236" fmla="*/ 260334 h 270646"/>
              <a:gd name="connsiteX237" fmla="*/ 7845960 w 8310543"/>
              <a:gd name="connsiteY237" fmla="*/ 219127 h 270646"/>
              <a:gd name="connsiteX238" fmla="*/ 7943468 w 8310543"/>
              <a:gd name="connsiteY238" fmla="*/ 0 h 270646"/>
              <a:gd name="connsiteX239" fmla="*/ 8040976 w 8310543"/>
              <a:gd name="connsiteY239" fmla="*/ 219127 h 270646"/>
              <a:gd name="connsiteX240" fmla="*/ 8036348 w 8310543"/>
              <a:gd name="connsiteY240" fmla="*/ 270645 h 270646"/>
              <a:gd name="connsiteX241" fmla="*/ 8042674 w 8310543"/>
              <a:gd name="connsiteY241" fmla="*/ 261060 h 270646"/>
              <a:gd name="connsiteX242" fmla="*/ 8080628 w 8310543"/>
              <a:gd name="connsiteY242" fmla="*/ 243840 h 270646"/>
              <a:gd name="connsiteX243" fmla="*/ 8100279 w 8310543"/>
              <a:gd name="connsiteY243" fmla="*/ 248292 h 270646"/>
              <a:gd name="connsiteX244" fmla="*/ 8117531 w 8310543"/>
              <a:gd name="connsiteY244" fmla="*/ 260327 h 270646"/>
              <a:gd name="connsiteX245" fmla="*/ 8113830 w 8310543"/>
              <a:gd name="connsiteY245" fmla="*/ 219127 h 270646"/>
              <a:gd name="connsiteX246" fmla="*/ 8211338 w 8310543"/>
              <a:gd name="connsiteY246" fmla="*/ 0 h 270646"/>
              <a:gd name="connsiteX247" fmla="*/ 8308846 w 8310543"/>
              <a:gd name="connsiteY247" fmla="*/ 219127 h 270646"/>
              <a:gd name="connsiteX248" fmla="*/ 8304218 w 8310543"/>
              <a:gd name="connsiteY248" fmla="*/ 270645 h 270646"/>
              <a:gd name="connsiteX249" fmla="*/ 8310543 w 8310543"/>
              <a:gd name="connsiteY249" fmla="*/ 261060 h 270646"/>
              <a:gd name="connsiteX0" fmla="*/ 0 w 8308846"/>
              <a:gd name="connsiteY0" fmla="*/ 270645 h 270646"/>
              <a:gd name="connsiteX1" fmla="*/ 6326 w 8308846"/>
              <a:gd name="connsiteY1" fmla="*/ 261060 h 270646"/>
              <a:gd name="connsiteX2" fmla="*/ 44280 w 8308846"/>
              <a:gd name="connsiteY2" fmla="*/ 243840 h 270646"/>
              <a:gd name="connsiteX3" fmla="*/ 63931 w 8308846"/>
              <a:gd name="connsiteY3" fmla="*/ 248292 h 270646"/>
              <a:gd name="connsiteX4" fmla="*/ 81192 w 8308846"/>
              <a:gd name="connsiteY4" fmla="*/ 260333 h 270646"/>
              <a:gd name="connsiteX5" fmla="*/ 77490 w 8308846"/>
              <a:gd name="connsiteY5" fmla="*/ 219127 h 270646"/>
              <a:gd name="connsiteX6" fmla="*/ 174998 w 8308846"/>
              <a:gd name="connsiteY6" fmla="*/ 0 h 270646"/>
              <a:gd name="connsiteX7" fmla="*/ 272506 w 8308846"/>
              <a:gd name="connsiteY7" fmla="*/ 219127 h 270646"/>
              <a:gd name="connsiteX8" fmla="*/ 267878 w 8308846"/>
              <a:gd name="connsiteY8" fmla="*/ 270645 h 270646"/>
              <a:gd name="connsiteX9" fmla="*/ 274204 w 8308846"/>
              <a:gd name="connsiteY9" fmla="*/ 261060 h 270646"/>
              <a:gd name="connsiteX10" fmla="*/ 312158 w 8308846"/>
              <a:gd name="connsiteY10" fmla="*/ 243840 h 270646"/>
              <a:gd name="connsiteX11" fmla="*/ 331809 w 8308846"/>
              <a:gd name="connsiteY11" fmla="*/ 248292 h 270646"/>
              <a:gd name="connsiteX12" fmla="*/ 349071 w 8308846"/>
              <a:gd name="connsiteY12" fmla="*/ 260334 h 270646"/>
              <a:gd name="connsiteX13" fmla="*/ 345369 w 8308846"/>
              <a:gd name="connsiteY13" fmla="*/ 219127 h 270646"/>
              <a:gd name="connsiteX14" fmla="*/ 442877 w 8308846"/>
              <a:gd name="connsiteY14" fmla="*/ 0 h 270646"/>
              <a:gd name="connsiteX15" fmla="*/ 540385 w 8308846"/>
              <a:gd name="connsiteY15" fmla="*/ 219127 h 270646"/>
              <a:gd name="connsiteX16" fmla="*/ 535757 w 8308846"/>
              <a:gd name="connsiteY16" fmla="*/ 270645 h 270646"/>
              <a:gd name="connsiteX17" fmla="*/ 542083 w 8308846"/>
              <a:gd name="connsiteY17" fmla="*/ 261060 h 270646"/>
              <a:gd name="connsiteX18" fmla="*/ 580037 w 8308846"/>
              <a:gd name="connsiteY18" fmla="*/ 243840 h 270646"/>
              <a:gd name="connsiteX19" fmla="*/ 599688 w 8308846"/>
              <a:gd name="connsiteY19" fmla="*/ 248292 h 270646"/>
              <a:gd name="connsiteX20" fmla="*/ 616949 w 8308846"/>
              <a:gd name="connsiteY20" fmla="*/ 260333 h 270646"/>
              <a:gd name="connsiteX21" fmla="*/ 613247 w 8308846"/>
              <a:gd name="connsiteY21" fmla="*/ 219127 h 270646"/>
              <a:gd name="connsiteX22" fmla="*/ 710755 w 8308846"/>
              <a:gd name="connsiteY22" fmla="*/ 0 h 270646"/>
              <a:gd name="connsiteX23" fmla="*/ 808263 w 8308846"/>
              <a:gd name="connsiteY23" fmla="*/ 219127 h 270646"/>
              <a:gd name="connsiteX24" fmla="*/ 803635 w 8308846"/>
              <a:gd name="connsiteY24" fmla="*/ 270645 h 270646"/>
              <a:gd name="connsiteX25" fmla="*/ 809961 w 8308846"/>
              <a:gd name="connsiteY25" fmla="*/ 261060 h 270646"/>
              <a:gd name="connsiteX26" fmla="*/ 847915 w 8308846"/>
              <a:gd name="connsiteY26" fmla="*/ 243840 h 270646"/>
              <a:gd name="connsiteX27" fmla="*/ 867566 w 8308846"/>
              <a:gd name="connsiteY27" fmla="*/ 248292 h 270646"/>
              <a:gd name="connsiteX28" fmla="*/ 884827 w 8308846"/>
              <a:gd name="connsiteY28" fmla="*/ 260333 h 270646"/>
              <a:gd name="connsiteX29" fmla="*/ 881125 w 8308846"/>
              <a:gd name="connsiteY29" fmla="*/ 219127 h 270646"/>
              <a:gd name="connsiteX30" fmla="*/ 978633 w 8308846"/>
              <a:gd name="connsiteY30" fmla="*/ 0 h 270646"/>
              <a:gd name="connsiteX31" fmla="*/ 1076141 w 8308846"/>
              <a:gd name="connsiteY31" fmla="*/ 219127 h 270646"/>
              <a:gd name="connsiteX32" fmla="*/ 1071513 w 8308846"/>
              <a:gd name="connsiteY32" fmla="*/ 270645 h 270646"/>
              <a:gd name="connsiteX33" fmla="*/ 1077839 w 8308846"/>
              <a:gd name="connsiteY33" fmla="*/ 261060 h 270646"/>
              <a:gd name="connsiteX34" fmla="*/ 1115793 w 8308846"/>
              <a:gd name="connsiteY34" fmla="*/ 243840 h 270646"/>
              <a:gd name="connsiteX35" fmla="*/ 1135444 w 8308846"/>
              <a:gd name="connsiteY35" fmla="*/ 248292 h 270646"/>
              <a:gd name="connsiteX36" fmla="*/ 1152706 w 8308846"/>
              <a:gd name="connsiteY36" fmla="*/ 260334 h 270646"/>
              <a:gd name="connsiteX37" fmla="*/ 1149004 w 8308846"/>
              <a:gd name="connsiteY37" fmla="*/ 219127 h 270646"/>
              <a:gd name="connsiteX38" fmla="*/ 1246511 w 8308846"/>
              <a:gd name="connsiteY38" fmla="*/ 0 h 270646"/>
              <a:gd name="connsiteX39" fmla="*/ 1344019 w 8308846"/>
              <a:gd name="connsiteY39" fmla="*/ 219127 h 270646"/>
              <a:gd name="connsiteX40" fmla="*/ 1339391 w 8308846"/>
              <a:gd name="connsiteY40" fmla="*/ 270645 h 270646"/>
              <a:gd name="connsiteX41" fmla="*/ 1345717 w 8308846"/>
              <a:gd name="connsiteY41" fmla="*/ 261060 h 270646"/>
              <a:gd name="connsiteX42" fmla="*/ 1383671 w 8308846"/>
              <a:gd name="connsiteY42" fmla="*/ 243840 h 270646"/>
              <a:gd name="connsiteX43" fmla="*/ 1403322 w 8308846"/>
              <a:gd name="connsiteY43" fmla="*/ 248292 h 270646"/>
              <a:gd name="connsiteX44" fmla="*/ 1420583 w 8308846"/>
              <a:gd name="connsiteY44" fmla="*/ 260333 h 270646"/>
              <a:gd name="connsiteX45" fmla="*/ 1416881 w 8308846"/>
              <a:gd name="connsiteY45" fmla="*/ 219127 h 270646"/>
              <a:gd name="connsiteX46" fmla="*/ 1514388 w 8308846"/>
              <a:gd name="connsiteY46" fmla="*/ 0 h 270646"/>
              <a:gd name="connsiteX47" fmla="*/ 1611897 w 8308846"/>
              <a:gd name="connsiteY47" fmla="*/ 219127 h 270646"/>
              <a:gd name="connsiteX48" fmla="*/ 1607269 w 8308846"/>
              <a:gd name="connsiteY48" fmla="*/ 270644 h 270646"/>
              <a:gd name="connsiteX49" fmla="*/ 1613594 w 8308846"/>
              <a:gd name="connsiteY49" fmla="*/ 261060 h 270646"/>
              <a:gd name="connsiteX50" fmla="*/ 1651548 w 8308846"/>
              <a:gd name="connsiteY50" fmla="*/ 243840 h 270646"/>
              <a:gd name="connsiteX51" fmla="*/ 1671200 w 8308846"/>
              <a:gd name="connsiteY51" fmla="*/ 248292 h 270646"/>
              <a:gd name="connsiteX52" fmla="*/ 1688461 w 8308846"/>
              <a:gd name="connsiteY52" fmla="*/ 260333 h 270646"/>
              <a:gd name="connsiteX53" fmla="*/ 1684759 w 8308846"/>
              <a:gd name="connsiteY53" fmla="*/ 219127 h 270646"/>
              <a:gd name="connsiteX54" fmla="*/ 1782267 w 8308846"/>
              <a:gd name="connsiteY54" fmla="*/ 0 h 270646"/>
              <a:gd name="connsiteX55" fmla="*/ 1879775 w 8308846"/>
              <a:gd name="connsiteY55" fmla="*/ 219127 h 270646"/>
              <a:gd name="connsiteX56" fmla="*/ 1875147 w 8308846"/>
              <a:gd name="connsiteY56" fmla="*/ 270645 h 270646"/>
              <a:gd name="connsiteX57" fmla="*/ 1881473 w 8308846"/>
              <a:gd name="connsiteY57" fmla="*/ 261060 h 270646"/>
              <a:gd name="connsiteX58" fmla="*/ 1919427 w 8308846"/>
              <a:gd name="connsiteY58" fmla="*/ 243840 h 270646"/>
              <a:gd name="connsiteX59" fmla="*/ 1939078 w 8308846"/>
              <a:gd name="connsiteY59" fmla="*/ 248292 h 270646"/>
              <a:gd name="connsiteX60" fmla="*/ 1956340 w 8308846"/>
              <a:gd name="connsiteY60" fmla="*/ 260334 h 270646"/>
              <a:gd name="connsiteX61" fmla="*/ 1952638 w 8308846"/>
              <a:gd name="connsiteY61" fmla="*/ 219127 h 270646"/>
              <a:gd name="connsiteX62" fmla="*/ 2050146 w 8308846"/>
              <a:gd name="connsiteY62" fmla="*/ 0 h 270646"/>
              <a:gd name="connsiteX63" fmla="*/ 2147653 w 8308846"/>
              <a:gd name="connsiteY63" fmla="*/ 219127 h 270646"/>
              <a:gd name="connsiteX64" fmla="*/ 2143025 w 8308846"/>
              <a:gd name="connsiteY64" fmla="*/ 270646 h 270646"/>
              <a:gd name="connsiteX65" fmla="*/ 2149352 w 8308846"/>
              <a:gd name="connsiteY65" fmla="*/ 261060 h 270646"/>
              <a:gd name="connsiteX66" fmla="*/ 2187306 w 8308846"/>
              <a:gd name="connsiteY66" fmla="*/ 243840 h 270646"/>
              <a:gd name="connsiteX67" fmla="*/ 2206957 w 8308846"/>
              <a:gd name="connsiteY67" fmla="*/ 248292 h 270646"/>
              <a:gd name="connsiteX68" fmla="*/ 2224218 w 8308846"/>
              <a:gd name="connsiteY68" fmla="*/ 260333 h 270646"/>
              <a:gd name="connsiteX69" fmla="*/ 2220516 w 8308846"/>
              <a:gd name="connsiteY69" fmla="*/ 219127 h 270646"/>
              <a:gd name="connsiteX70" fmla="*/ 2318024 w 8308846"/>
              <a:gd name="connsiteY70" fmla="*/ 0 h 270646"/>
              <a:gd name="connsiteX71" fmla="*/ 2415533 w 8308846"/>
              <a:gd name="connsiteY71" fmla="*/ 219127 h 270646"/>
              <a:gd name="connsiteX72" fmla="*/ 2410905 w 8308846"/>
              <a:gd name="connsiteY72" fmla="*/ 270643 h 270646"/>
              <a:gd name="connsiteX73" fmla="*/ 2417230 w 8308846"/>
              <a:gd name="connsiteY73" fmla="*/ 261060 h 270646"/>
              <a:gd name="connsiteX74" fmla="*/ 2455184 w 8308846"/>
              <a:gd name="connsiteY74" fmla="*/ 243840 h 270646"/>
              <a:gd name="connsiteX75" fmla="*/ 2474835 w 8308846"/>
              <a:gd name="connsiteY75" fmla="*/ 248292 h 270646"/>
              <a:gd name="connsiteX76" fmla="*/ 2492096 w 8308846"/>
              <a:gd name="connsiteY76" fmla="*/ 260333 h 270646"/>
              <a:gd name="connsiteX77" fmla="*/ 2488394 w 8308846"/>
              <a:gd name="connsiteY77" fmla="*/ 219127 h 270646"/>
              <a:gd name="connsiteX78" fmla="*/ 2585903 w 8308846"/>
              <a:gd name="connsiteY78" fmla="*/ 0 h 270646"/>
              <a:gd name="connsiteX79" fmla="*/ 2683410 w 8308846"/>
              <a:gd name="connsiteY79" fmla="*/ 219127 h 270646"/>
              <a:gd name="connsiteX80" fmla="*/ 2678782 w 8308846"/>
              <a:gd name="connsiteY80" fmla="*/ 270646 h 270646"/>
              <a:gd name="connsiteX81" fmla="*/ 2685108 w 8308846"/>
              <a:gd name="connsiteY81" fmla="*/ 261060 h 270646"/>
              <a:gd name="connsiteX82" fmla="*/ 2723063 w 8308846"/>
              <a:gd name="connsiteY82" fmla="*/ 243840 h 270646"/>
              <a:gd name="connsiteX83" fmla="*/ 2742714 w 8308846"/>
              <a:gd name="connsiteY83" fmla="*/ 248292 h 270646"/>
              <a:gd name="connsiteX84" fmla="*/ 2759975 w 8308846"/>
              <a:gd name="connsiteY84" fmla="*/ 260334 h 270646"/>
              <a:gd name="connsiteX85" fmla="*/ 2756273 w 8308846"/>
              <a:gd name="connsiteY85" fmla="*/ 219127 h 270646"/>
              <a:gd name="connsiteX86" fmla="*/ 2853781 w 8308846"/>
              <a:gd name="connsiteY86" fmla="*/ 0 h 270646"/>
              <a:gd name="connsiteX87" fmla="*/ 2951289 w 8308846"/>
              <a:gd name="connsiteY87" fmla="*/ 219127 h 270646"/>
              <a:gd name="connsiteX88" fmla="*/ 2946661 w 8308846"/>
              <a:gd name="connsiteY88" fmla="*/ 270645 h 270646"/>
              <a:gd name="connsiteX89" fmla="*/ 2952987 w 8308846"/>
              <a:gd name="connsiteY89" fmla="*/ 261060 h 270646"/>
              <a:gd name="connsiteX90" fmla="*/ 2990941 w 8308846"/>
              <a:gd name="connsiteY90" fmla="*/ 243840 h 270646"/>
              <a:gd name="connsiteX91" fmla="*/ 3010592 w 8308846"/>
              <a:gd name="connsiteY91" fmla="*/ 248292 h 270646"/>
              <a:gd name="connsiteX92" fmla="*/ 3027853 w 8308846"/>
              <a:gd name="connsiteY92" fmla="*/ 260333 h 270646"/>
              <a:gd name="connsiteX93" fmla="*/ 3024151 w 8308846"/>
              <a:gd name="connsiteY93" fmla="*/ 219127 h 270646"/>
              <a:gd name="connsiteX94" fmla="*/ 3121659 w 8308846"/>
              <a:gd name="connsiteY94" fmla="*/ 0 h 270646"/>
              <a:gd name="connsiteX95" fmla="*/ 3219167 w 8308846"/>
              <a:gd name="connsiteY95" fmla="*/ 219127 h 270646"/>
              <a:gd name="connsiteX96" fmla="*/ 3214539 w 8308846"/>
              <a:gd name="connsiteY96" fmla="*/ 270645 h 270646"/>
              <a:gd name="connsiteX97" fmla="*/ 3220865 w 8308846"/>
              <a:gd name="connsiteY97" fmla="*/ 261060 h 270646"/>
              <a:gd name="connsiteX98" fmla="*/ 3258819 w 8308846"/>
              <a:gd name="connsiteY98" fmla="*/ 243840 h 270646"/>
              <a:gd name="connsiteX99" fmla="*/ 3278470 w 8308846"/>
              <a:gd name="connsiteY99" fmla="*/ 248292 h 270646"/>
              <a:gd name="connsiteX100" fmla="*/ 3295730 w 8308846"/>
              <a:gd name="connsiteY100" fmla="*/ 260332 h 270646"/>
              <a:gd name="connsiteX101" fmla="*/ 3292028 w 8308846"/>
              <a:gd name="connsiteY101" fmla="*/ 219127 h 270646"/>
              <a:gd name="connsiteX102" fmla="*/ 3389536 w 8308846"/>
              <a:gd name="connsiteY102" fmla="*/ 0 h 270646"/>
              <a:gd name="connsiteX103" fmla="*/ 3487044 w 8308846"/>
              <a:gd name="connsiteY103" fmla="*/ 219127 h 270646"/>
              <a:gd name="connsiteX104" fmla="*/ 3482416 w 8308846"/>
              <a:gd name="connsiteY104" fmla="*/ 270645 h 270646"/>
              <a:gd name="connsiteX105" fmla="*/ 3488742 w 8308846"/>
              <a:gd name="connsiteY105" fmla="*/ 261060 h 270646"/>
              <a:gd name="connsiteX106" fmla="*/ 3526696 w 8308846"/>
              <a:gd name="connsiteY106" fmla="*/ 243840 h 270646"/>
              <a:gd name="connsiteX107" fmla="*/ 3546348 w 8308846"/>
              <a:gd name="connsiteY107" fmla="*/ 248292 h 270646"/>
              <a:gd name="connsiteX108" fmla="*/ 3563608 w 8308846"/>
              <a:gd name="connsiteY108" fmla="*/ 260333 h 270646"/>
              <a:gd name="connsiteX109" fmla="*/ 3559906 w 8308846"/>
              <a:gd name="connsiteY109" fmla="*/ 219127 h 270646"/>
              <a:gd name="connsiteX110" fmla="*/ 3657414 w 8308846"/>
              <a:gd name="connsiteY110" fmla="*/ 0 h 270646"/>
              <a:gd name="connsiteX111" fmla="*/ 3754922 w 8308846"/>
              <a:gd name="connsiteY111" fmla="*/ 219127 h 270646"/>
              <a:gd name="connsiteX112" fmla="*/ 3750294 w 8308846"/>
              <a:gd name="connsiteY112" fmla="*/ 270645 h 270646"/>
              <a:gd name="connsiteX113" fmla="*/ 3756620 w 8308846"/>
              <a:gd name="connsiteY113" fmla="*/ 261060 h 270646"/>
              <a:gd name="connsiteX114" fmla="*/ 3794574 w 8308846"/>
              <a:gd name="connsiteY114" fmla="*/ 243840 h 270646"/>
              <a:gd name="connsiteX115" fmla="*/ 3814226 w 8308846"/>
              <a:gd name="connsiteY115" fmla="*/ 248292 h 270646"/>
              <a:gd name="connsiteX116" fmla="*/ 3831487 w 8308846"/>
              <a:gd name="connsiteY116" fmla="*/ 260334 h 270646"/>
              <a:gd name="connsiteX117" fmla="*/ 3827785 w 8308846"/>
              <a:gd name="connsiteY117" fmla="*/ 219127 h 270646"/>
              <a:gd name="connsiteX118" fmla="*/ 3925293 w 8308846"/>
              <a:gd name="connsiteY118" fmla="*/ 0 h 270646"/>
              <a:gd name="connsiteX119" fmla="*/ 4022801 w 8308846"/>
              <a:gd name="connsiteY119" fmla="*/ 219127 h 270646"/>
              <a:gd name="connsiteX120" fmla="*/ 4018173 w 8308846"/>
              <a:gd name="connsiteY120" fmla="*/ 270645 h 270646"/>
              <a:gd name="connsiteX121" fmla="*/ 4024499 w 8308846"/>
              <a:gd name="connsiteY121" fmla="*/ 261060 h 270646"/>
              <a:gd name="connsiteX122" fmla="*/ 4062453 w 8308846"/>
              <a:gd name="connsiteY122" fmla="*/ 243840 h 270646"/>
              <a:gd name="connsiteX123" fmla="*/ 4082105 w 8308846"/>
              <a:gd name="connsiteY123" fmla="*/ 248292 h 270646"/>
              <a:gd name="connsiteX124" fmla="*/ 4099365 w 8308846"/>
              <a:gd name="connsiteY124" fmla="*/ 260333 h 270646"/>
              <a:gd name="connsiteX125" fmla="*/ 4095663 w 8308846"/>
              <a:gd name="connsiteY125" fmla="*/ 219127 h 270646"/>
              <a:gd name="connsiteX126" fmla="*/ 4193171 w 8308846"/>
              <a:gd name="connsiteY126" fmla="*/ 0 h 270646"/>
              <a:gd name="connsiteX127" fmla="*/ 4290679 w 8308846"/>
              <a:gd name="connsiteY127" fmla="*/ 219127 h 270646"/>
              <a:gd name="connsiteX128" fmla="*/ 4286051 w 8308846"/>
              <a:gd name="connsiteY128" fmla="*/ 270645 h 270646"/>
              <a:gd name="connsiteX129" fmla="*/ 4292377 w 8308846"/>
              <a:gd name="connsiteY129" fmla="*/ 261060 h 270646"/>
              <a:gd name="connsiteX130" fmla="*/ 4330331 w 8308846"/>
              <a:gd name="connsiteY130" fmla="*/ 243840 h 270646"/>
              <a:gd name="connsiteX131" fmla="*/ 4349982 w 8308846"/>
              <a:gd name="connsiteY131" fmla="*/ 248292 h 270646"/>
              <a:gd name="connsiteX132" fmla="*/ 4367243 w 8308846"/>
              <a:gd name="connsiteY132" fmla="*/ 260333 h 270646"/>
              <a:gd name="connsiteX133" fmla="*/ 4363541 w 8308846"/>
              <a:gd name="connsiteY133" fmla="*/ 219127 h 270646"/>
              <a:gd name="connsiteX134" fmla="*/ 4461049 w 8308846"/>
              <a:gd name="connsiteY134" fmla="*/ 0 h 270646"/>
              <a:gd name="connsiteX135" fmla="*/ 4558557 w 8308846"/>
              <a:gd name="connsiteY135" fmla="*/ 219127 h 270646"/>
              <a:gd name="connsiteX136" fmla="*/ 4553929 w 8308846"/>
              <a:gd name="connsiteY136" fmla="*/ 270645 h 270646"/>
              <a:gd name="connsiteX137" fmla="*/ 4560255 w 8308846"/>
              <a:gd name="connsiteY137" fmla="*/ 261060 h 270646"/>
              <a:gd name="connsiteX138" fmla="*/ 4598209 w 8308846"/>
              <a:gd name="connsiteY138" fmla="*/ 243840 h 270646"/>
              <a:gd name="connsiteX139" fmla="*/ 4617860 w 8308846"/>
              <a:gd name="connsiteY139" fmla="*/ 248292 h 270646"/>
              <a:gd name="connsiteX140" fmla="*/ 4635122 w 8308846"/>
              <a:gd name="connsiteY140" fmla="*/ 260334 h 270646"/>
              <a:gd name="connsiteX141" fmla="*/ 4631420 w 8308846"/>
              <a:gd name="connsiteY141" fmla="*/ 219127 h 270646"/>
              <a:gd name="connsiteX142" fmla="*/ 4728928 w 8308846"/>
              <a:gd name="connsiteY142" fmla="*/ 0 h 270646"/>
              <a:gd name="connsiteX143" fmla="*/ 4826436 w 8308846"/>
              <a:gd name="connsiteY143" fmla="*/ 219127 h 270646"/>
              <a:gd name="connsiteX144" fmla="*/ 4821808 w 8308846"/>
              <a:gd name="connsiteY144" fmla="*/ 270645 h 270646"/>
              <a:gd name="connsiteX145" fmla="*/ 4828134 w 8308846"/>
              <a:gd name="connsiteY145" fmla="*/ 261060 h 270646"/>
              <a:gd name="connsiteX146" fmla="*/ 4866088 w 8308846"/>
              <a:gd name="connsiteY146" fmla="*/ 243840 h 270646"/>
              <a:gd name="connsiteX147" fmla="*/ 4885739 w 8308846"/>
              <a:gd name="connsiteY147" fmla="*/ 248292 h 270646"/>
              <a:gd name="connsiteX148" fmla="*/ 4903000 w 8308846"/>
              <a:gd name="connsiteY148" fmla="*/ 260333 h 270646"/>
              <a:gd name="connsiteX149" fmla="*/ 4899298 w 8308846"/>
              <a:gd name="connsiteY149" fmla="*/ 219127 h 270646"/>
              <a:gd name="connsiteX150" fmla="*/ 4996806 w 8308846"/>
              <a:gd name="connsiteY150" fmla="*/ 0 h 270646"/>
              <a:gd name="connsiteX151" fmla="*/ 5094314 w 8308846"/>
              <a:gd name="connsiteY151" fmla="*/ 219127 h 270646"/>
              <a:gd name="connsiteX152" fmla="*/ 5089686 w 8308846"/>
              <a:gd name="connsiteY152" fmla="*/ 270645 h 270646"/>
              <a:gd name="connsiteX153" fmla="*/ 5096012 w 8308846"/>
              <a:gd name="connsiteY153" fmla="*/ 261060 h 270646"/>
              <a:gd name="connsiteX154" fmla="*/ 5133966 w 8308846"/>
              <a:gd name="connsiteY154" fmla="*/ 243840 h 270646"/>
              <a:gd name="connsiteX155" fmla="*/ 5153617 w 8308846"/>
              <a:gd name="connsiteY155" fmla="*/ 248292 h 270646"/>
              <a:gd name="connsiteX156" fmla="*/ 5170878 w 8308846"/>
              <a:gd name="connsiteY156" fmla="*/ 260333 h 270646"/>
              <a:gd name="connsiteX157" fmla="*/ 5167176 w 8308846"/>
              <a:gd name="connsiteY157" fmla="*/ 219127 h 270646"/>
              <a:gd name="connsiteX158" fmla="*/ 5264684 w 8308846"/>
              <a:gd name="connsiteY158" fmla="*/ 0 h 270646"/>
              <a:gd name="connsiteX159" fmla="*/ 5362192 w 8308846"/>
              <a:gd name="connsiteY159" fmla="*/ 219127 h 270646"/>
              <a:gd name="connsiteX160" fmla="*/ 5357564 w 8308846"/>
              <a:gd name="connsiteY160" fmla="*/ 270645 h 270646"/>
              <a:gd name="connsiteX161" fmla="*/ 5363890 w 8308846"/>
              <a:gd name="connsiteY161" fmla="*/ 261060 h 270646"/>
              <a:gd name="connsiteX162" fmla="*/ 5401844 w 8308846"/>
              <a:gd name="connsiteY162" fmla="*/ 243840 h 270646"/>
              <a:gd name="connsiteX163" fmla="*/ 5421495 w 8308846"/>
              <a:gd name="connsiteY163" fmla="*/ 248292 h 270646"/>
              <a:gd name="connsiteX164" fmla="*/ 5438757 w 8308846"/>
              <a:gd name="connsiteY164" fmla="*/ 260334 h 270646"/>
              <a:gd name="connsiteX165" fmla="*/ 5435055 w 8308846"/>
              <a:gd name="connsiteY165" fmla="*/ 219127 h 270646"/>
              <a:gd name="connsiteX166" fmla="*/ 5532563 w 8308846"/>
              <a:gd name="connsiteY166" fmla="*/ 0 h 270646"/>
              <a:gd name="connsiteX167" fmla="*/ 5630071 w 8308846"/>
              <a:gd name="connsiteY167" fmla="*/ 219127 h 270646"/>
              <a:gd name="connsiteX168" fmla="*/ 5625443 w 8308846"/>
              <a:gd name="connsiteY168" fmla="*/ 270645 h 270646"/>
              <a:gd name="connsiteX169" fmla="*/ 5631769 w 8308846"/>
              <a:gd name="connsiteY169" fmla="*/ 261060 h 270646"/>
              <a:gd name="connsiteX170" fmla="*/ 5669723 w 8308846"/>
              <a:gd name="connsiteY170" fmla="*/ 243840 h 270646"/>
              <a:gd name="connsiteX171" fmla="*/ 5689374 w 8308846"/>
              <a:gd name="connsiteY171" fmla="*/ 248292 h 270646"/>
              <a:gd name="connsiteX172" fmla="*/ 5706635 w 8308846"/>
              <a:gd name="connsiteY172" fmla="*/ 260333 h 270646"/>
              <a:gd name="connsiteX173" fmla="*/ 5702933 w 8308846"/>
              <a:gd name="connsiteY173" fmla="*/ 219127 h 270646"/>
              <a:gd name="connsiteX174" fmla="*/ 5800441 w 8308846"/>
              <a:gd name="connsiteY174" fmla="*/ 0 h 270646"/>
              <a:gd name="connsiteX175" fmla="*/ 5897949 w 8308846"/>
              <a:gd name="connsiteY175" fmla="*/ 219127 h 270646"/>
              <a:gd name="connsiteX176" fmla="*/ 5893321 w 8308846"/>
              <a:gd name="connsiteY176" fmla="*/ 270645 h 270646"/>
              <a:gd name="connsiteX177" fmla="*/ 5899647 w 8308846"/>
              <a:gd name="connsiteY177" fmla="*/ 261060 h 270646"/>
              <a:gd name="connsiteX178" fmla="*/ 5937601 w 8308846"/>
              <a:gd name="connsiteY178" fmla="*/ 243840 h 270646"/>
              <a:gd name="connsiteX179" fmla="*/ 5957252 w 8308846"/>
              <a:gd name="connsiteY179" fmla="*/ 248292 h 270646"/>
              <a:gd name="connsiteX180" fmla="*/ 5974513 w 8308846"/>
              <a:gd name="connsiteY180" fmla="*/ 260333 h 270646"/>
              <a:gd name="connsiteX181" fmla="*/ 5970811 w 8308846"/>
              <a:gd name="connsiteY181" fmla="*/ 219127 h 270646"/>
              <a:gd name="connsiteX182" fmla="*/ 6068319 w 8308846"/>
              <a:gd name="connsiteY182" fmla="*/ 0 h 270646"/>
              <a:gd name="connsiteX183" fmla="*/ 6165827 w 8308846"/>
              <a:gd name="connsiteY183" fmla="*/ 219127 h 270646"/>
              <a:gd name="connsiteX184" fmla="*/ 6161199 w 8308846"/>
              <a:gd name="connsiteY184" fmla="*/ 270645 h 270646"/>
              <a:gd name="connsiteX185" fmla="*/ 6167525 w 8308846"/>
              <a:gd name="connsiteY185" fmla="*/ 261060 h 270646"/>
              <a:gd name="connsiteX186" fmla="*/ 6205479 w 8308846"/>
              <a:gd name="connsiteY186" fmla="*/ 243840 h 270646"/>
              <a:gd name="connsiteX187" fmla="*/ 6225130 w 8308846"/>
              <a:gd name="connsiteY187" fmla="*/ 248292 h 270646"/>
              <a:gd name="connsiteX188" fmla="*/ 6242392 w 8308846"/>
              <a:gd name="connsiteY188" fmla="*/ 260334 h 270646"/>
              <a:gd name="connsiteX189" fmla="*/ 6238690 w 8308846"/>
              <a:gd name="connsiteY189" fmla="*/ 219127 h 270646"/>
              <a:gd name="connsiteX190" fmla="*/ 6336198 w 8308846"/>
              <a:gd name="connsiteY190" fmla="*/ 0 h 270646"/>
              <a:gd name="connsiteX191" fmla="*/ 6433706 w 8308846"/>
              <a:gd name="connsiteY191" fmla="*/ 219127 h 270646"/>
              <a:gd name="connsiteX192" fmla="*/ 6429078 w 8308846"/>
              <a:gd name="connsiteY192" fmla="*/ 270645 h 270646"/>
              <a:gd name="connsiteX193" fmla="*/ 6435404 w 8308846"/>
              <a:gd name="connsiteY193" fmla="*/ 261060 h 270646"/>
              <a:gd name="connsiteX194" fmla="*/ 6473358 w 8308846"/>
              <a:gd name="connsiteY194" fmla="*/ 243840 h 270646"/>
              <a:gd name="connsiteX195" fmla="*/ 6493009 w 8308846"/>
              <a:gd name="connsiteY195" fmla="*/ 248292 h 270646"/>
              <a:gd name="connsiteX196" fmla="*/ 6510270 w 8308846"/>
              <a:gd name="connsiteY196" fmla="*/ 260333 h 270646"/>
              <a:gd name="connsiteX197" fmla="*/ 6506568 w 8308846"/>
              <a:gd name="connsiteY197" fmla="*/ 219127 h 270646"/>
              <a:gd name="connsiteX198" fmla="*/ 6604076 w 8308846"/>
              <a:gd name="connsiteY198" fmla="*/ 0 h 270646"/>
              <a:gd name="connsiteX199" fmla="*/ 6701584 w 8308846"/>
              <a:gd name="connsiteY199" fmla="*/ 219127 h 270646"/>
              <a:gd name="connsiteX200" fmla="*/ 6696956 w 8308846"/>
              <a:gd name="connsiteY200" fmla="*/ 270645 h 270646"/>
              <a:gd name="connsiteX201" fmla="*/ 6703282 w 8308846"/>
              <a:gd name="connsiteY201" fmla="*/ 261060 h 270646"/>
              <a:gd name="connsiteX202" fmla="*/ 6741236 w 8308846"/>
              <a:gd name="connsiteY202" fmla="*/ 243840 h 270646"/>
              <a:gd name="connsiteX203" fmla="*/ 6760887 w 8308846"/>
              <a:gd name="connsiteY203" fmla="*/ 248292 h 270646"/>
              <a:gd name="connsiteX204" fmla="*/ 6778148 w 8308846"/>
              <a:gd name="connsiteY204" fmla="*/ 260333 h 270646"/>
              <a:gd name="connsiteX205" fmla="*/ 6774446 w 8308846"/>
              <a:gd name="connsiteY205" fmla="*/ 219127 h 270646"/>
              <a:gd name="connsiteX206" fmla="*/ 6871954 w 8308846"/>
              <a:gd name="connsiteY206" fmla="*/ 0 h 270646"/>
              <a:gd name="connsiteX207" fmla="*/ 6969462 w 8308846"/>
              <a:gd name="connsiteY207" fmla="*/ 219127 h 270646"/>
              <a:gd name="connsiteX208" fmla="*/ 6964834 w 8308846"/>
              <a:gd name="connsiteY208" fmla="*/ 270645 h 270646"/>
              <a:gd name="connsiteX209" fmla="*/ 6971160 w 8308846"/>
              <a:gd name="connsiteY209" fmla="*/ 261060 h 270646"/>
              <a:gd name="connsiteX210" fmla="*/ 7009114 w 8308846"/>
              <a:gd name="connsiteY210" fmla="*/ 243840 h 270646"/>
              <a:gd name="connsiteX211" fmla="*/ 7028765 w 8308846"/>
              <a:gd name="connsiteY211" fmla="*/ 248292 h 270646"/>
              <a:gd name="connsiteX212" fmla="*/ 7046027 w 8308846"/>
              <a:gd name="connsiteY212" fmla="*/ 260334 h 270646"/>
              <a:gd name="connsiteX213" fmla="*/ 7042325 w 8308846"/>
              <a:gd name="connsiteY213" fmla="*/ 219127 h 270646"/>
              <a:gd name="connsiteX214" fmla="*/ 7139833 w 8308846"/>
              <a:gd name="connsiteY214" fmla="*/ 0 h 270646"/>
              <a:gd name="connsiteX215" fmla="*/ 7237341 w 8308846"/>
              <a:gd name="connsiteY215" fmla="*/ 219127 h 270646"/>
              <a:gd name="connsiteX216" fmla="*/ 7232713 w 8308846"/>
              <a:gd name="connsiteY216" fmla="*/ 270645 h 270646"/>
              <a:gd name="connsiteX217" fmla="*/ 7239039 w 8308846"/>
              <a:gd name="connsiteY217" fmla="*/ 261060 h 270646"/>
              <a:gd name="connsiteX218" fmla="*/ 7276993 w 8308846"/>
              <a:gd name="connsiteY218" fmla="*/ 243840 h 270646"/>
              <a:gd name="connsiteX219" fmla="*/ 7296644 w 8308846"/>
              <a:gd name="connsiteY219" fmla="*/ 248292 h 270646"/>
              <a:gd name="connsiteX220" fmla="*/ 7313905 w 8308846"/>
              <a:gd name="connsiteY220" fmla="*/ 260333 h 270646"/>
              <a:gd name="connsiteX221" fmla="*/ 7310203 w 8308846"/>
              <a:gd name="connsiteY221" fmla="*/ 219127 h 270646"/>
              <a:gd name="connsiteX222" fmla="*/ 7407711 w 8308846"/>
              <a:gd name="connsiteY222" fmla="*/ 0 h 270646"/>
              <a:gd name="connsiteX223" fmla="*/ 7505219 w 8308846"/>
              <a:gd name="connsiteY223" fmla="*/ 219127 h 270646"/>
              <a:gd name="connsiteX224" fmla="*/ 7500591 w 8308846"/>
              <a:gd name="connsiteY224" fmla="*/ 270645 h 270646"/>
              <a:gd name="connsiteX225" fmla="*/ 7506917 w 8308846"/>
              <a:gd name="connsiteY225" fmla="*/ 261060 h 270646"/>
              <a:gd name="connsiteX226" fmla="*/ 7544871 w 8308846"/>
              <a:gd name="connsiteY226" fmla="*/ 243840 h 270646"/>
              <a:gd name="connsiteX227" fmla="*/ 7564522 w 8308846"/>
              <a:gd name="connsiteY227" fmla="*/ 248292 h 270646"/>
              <a:gd name="connsiteX228" fmla="*/ 7581783 w 8308846"/>
              <a:gd name="connsiteY228" fmla="*/ 260333 h 270646"/>
              <a:gd name="connsiteX229" fmla="*/ 7578081 w 8308846"/>
              <a:gd name="connsiteY229" fmla="*/ 219127 h 270646"/>
              <a:gd name="connsiteX230" fmla="*/ 7675589 w 8308846"/>
              <a:gd name="connsiteY230" fmla="*/ 0 h 270646"/>
              <a:gd name="connsiteX231" fmla="*/ 7773097 w 8308846"/>
              <a:gd name="connsiteY231" fmla="*/ 219127 h 270646"/>
              <a:gd name="connsiteX232" fmla="*/ 7768469 w 8308846"/>
              <a:gd name="connsiteY232" fmla="*/ 270645 h 270646"/>
              <a:gd name="connsiteX233" fmla="*/ 7774794 w 8308846"/>
              <a:gd name="connsiteY233" fmla="*/ 261060 h 270646"/>
              <a:gd name="connsiteX234" fmla="*/ 7812749 w 8308846"/>
              <a:gd name="connsiteY234" fmla="*/ 243840 h 270646"/>
              <a:gd name="connsiteX235" fmla="*/ 7832400 w 8308846"/>
              <a:gd name="connsiteY235" fmla="*/ 248292 h 270646"/>
              <a:gd name="connsiteX236" fmla="*/ 7849662 w 8308846"/>
              <a:gd name="connsiteY236" fmla="*/ 260334 h 270646"/>
              <a:gd name="connsiteX237" fmla="*/ 7845960 w 8308846"/>
              <a:gd name="connsiteY237" fmla="*/ 219127 h 270646"/>
              <a:gd name="connsiteX238" fmla="*/ 7943468 w 8308846"/>
              <a:gd name="connsiteY238" fmla="*/ 0 h 270646"/>
              <a:gd name="connsiteX239" fmla="*/ 8040976 w 8308846"/>
              <a:gd name="connsiteY239" fmla="*/ 219127 h 270646"/>
              <a:gd name="connsiteX240" fmla="*/ 8036348 w 8308846"/>
              <a:gd name="connsiteY240" fmla="*/ 270645 h 270646"/>
              <a:gd name="connsiteX241" fmla="*/ 8042674 w 8308846"/>
              <a:gd name="connsiteY241" fmla="*/ 261060 h 270646"/>
              <a:gd name="connsiteX242" fmla="*/ 8080628 w 8308846"/>
              <a:gd name="connsiteY242" fmla="*/ 243840 h 270646"/>
              <a:gd name="connsiteX243" fmla="*/ 8100279 w 8308846"/>
              <a:gd name="connsiteY243" fmla="*/ 248292 h 270646"/>
              <a:gd name="connsiteX244" fmla="*/ 8117531 w 8308846"/>
              <a:gd name="connsiteY244" fmla="*/ 260327 h 270646"/>
              <a:gd name="connsiteX245" fmla="*/ 8113830 w 8308846"/>
              <a:gd name="connsiteY245" fmla="*/ 219127 h 270646"/>
              <a:gd name="connsiteX246" fmla="*/ 8211338 w 8308846"/>
              <a:gd name="connsiteY246" fmla="*/ 0 h 270646"/>
              <a:gd name="connsiteX247" fmla="*/ 8308846 w 8308846"/>
              <a:gd name="connsiteY247" fmla="*/ 219127 h 270646"/>
              <a:gd name="connsiteX248" fmla="*/ 8304218 w 8308846"/>
              <a:gd name="connsiteY248" fmla="*/ 270645 h 270646"/>
              <a:gd name="connsiteX0" fmla="*/ 0 w 8308846"/>
              <a:gd name="connsiteY0" fmla="*/ 270645 h 270646"/>
              <a:gd name="connsiteX1" fmla="*/ 6326 w 8308846"/>
              <a:gd name="connsiteY1" fmla="*/ 261060 h 270646"/>
              <a:gd name="connsiteX2" fmla="*/ 44280 w 8308846"/>
              <a:gd name="connsiteY2" fmla="*/ 243840 h 270646"/>
              <a:gd name="connsiteX3" fmla="*/ 81192 w 8308846"/>
              <a:gd name="connsiteY3" fmla="*/ 260333 h 270646"/>
              <a:gd name="connsiteX4" fmla="*/ 77490 w 8308846"/>
              <a:gd name="connsiteY4" fmla="*/ 219127 h 270646"/>
              <a:gd name="connsiteX5" fmla="*/ 174998 w 8308846"/>
              <a:gd name="connsiteY5" fmla="*/ 0 h 270646"/>
              <a:gd name="connsiteX6" fmla="*/ 272506 w 8308846"/>
              <a:gd name="connsiteY6" fmla="*/ 219127 h 270646"/>
              <a:gd name="connsiteX7" fmla="*/ 267878 w 8308846"/>
              <a:gd name="connsiteY7" fmla="*/ 270645 h 270646"/>
              <a:gd name="connsiteX8" fmla="*/ 274204 w 8308846"/>
              <a:gd name="connsiteY8" fmla="*/ 261060 h 270646"/>
              <a:gd name="connsiteX9" fmla="*/ 312158 w 8308846"/>
              <a:gd name="connsiteY9" fmla="*/ 243840 h 270646"/>
              <a:gd name="connsiteX10" fmla="*/ 331809 w 8308846"/>
              <a:gd name="connsiteY10" fmla="*/ 248292 h 270646"/>
              <a:gd name="connsiteX11" fmla="*/ 349071 w 8308846"/>
              <a:gd name="connsiteY11" fmla="*/ 260334 h 270646"/>
              <a:gd name="connsiteX12" fmla="*/ 345369 w 8308846"/>
              <a:gd name="connsiteY12" fmla="*/ 219127 h 270646"/>
              <a:gd name="connsiteX13" fmla="*/ 442877 w 8308846"/>
              <a:gd name="connsiteY13" fmla="*/ 0 h 270646"/>
              <a:gd name="connsiteX14" fmla="*/ 540385 w 8308846"/>
              <a:gd name="connsiteY14" fmla="*/ 219127 h 270646"/>
              <a:gd name="connsiteX15" fmla="*/ 535757 w 8308846"/>
              <a:gd name="connsiteY15" fmla="*/ 270645 h 270646"/>
              <a:gd name="connsiteX16" fmla="*/ 542083 w 8308846"/>
              <a:gd name="connsiteY16" fmla="*/ 261060 h 270646"/>
              <a:gd name="connsiteX17" fmla="*/ 580037 w 8308846"/>
              <a:gd name="connsiteY17" fmla="*/ 243840 h 270646"/>
              <a:gd name="connsiteX18" fmla="*/ 599688 w 8308846"/>
              <a:gd name="connsiteY18" fmla="*/ 248292 h 270646"/>
              <a:gd name="connsiteX19" fmla="*/ 616949 w 8308846"/>
              <a:gd name="connsiteY19" fmla="*/ 260333 h 270646"/>
              <a:gd name="connsiteX20" fmla="*/ 613247 w 8308846"/>
              <a:gd name="connsiteY20" fmla="*/ 219127 h 270646"/>
              <a:gd name="connsiteX21" fmla="*/ 710755 w 8308846"/>
              <a:gd name="connsiteY21" fmla="*/ 0 h 270646"/>
              <a:gd name="connsiteX22" fmla="*/ 808263 w 8308846"/>
              <a:gd name="connsiteY22" fmla="*/ 219127 h 270646"/>
              <a:gd name="connsiteX23" fmla="*/ 803635 w 8308846"/>
              <a:gd name="connsiteY23" fmla="*/ 270645 h 270646"/>
              <a:gd name="connsiteX24" fmla="*/ 809961 w 8308846"/>
              <a:gd name="connsiteY24" fmla="*/ 261060 h 270646"/>
              <a:gd name="connsiteX25" fmla="*/ 847915 w 8308846"/>
              <a:gd name="connsiteY25" fmla="*/ 243840 h 270646"/>
              <a:gd name="connsiteX26" fmla="*/ 867566 w 8308846"/>
              <a:gd name="connsiteY26" fmla="*/ 248292 h 270646"/>
              <a:gd name="connsiteX27" fmla="*/ 884827 w 8308846"/>
              <a:gd name="connsiteY27" fmla="*/ 260333 h 270646"/>
              <a:gd name="connsiteX28" fmla="*/ 881125 w 8308846"/>
              <a:gd name="connsiteY28" fmla="*/ 219127 h 270646"/>
              <a:gd name="connsiteX29" fmla="*/ 978633 w 8308846"/>
              <a:gd name="connsiteY29" fmla="*/ 0 h 270646"/>
              <a:gd name="connsiteX30" fmla="*/ 1076141 w 8308846"/>
              <a:gd name="connsiteY30" fmla="*/ 219127 h 270646"/>
              <a:gd name="connsiteX31" fmla="*/ 1071513 w 8308846"/>
              <a:gd name="connsiteY31" fmla="*/ 270645 h 270646"/>
              <a:gd name="connsiteX32" fmla="*/ 1077839 w 8308846"/>
              <a:gd name="connsiteY32" fmla="*/ 261060 h 270646"/>
              <a:gd name="connsiteX33" fmla="*/ 1115793 w 8308846"/>
              <a:gd name="connsiteY33" fmla="*/ 243840 h 270646"/>
              <a:gd name="connsiteX34" fmla="*/ 1135444 w 8308846"/>
              <a:gd name="connsiteY34" fmla="*/ 248292 h 270646"/>
              <a:gd name="connsiteX35" fmla="*/ 1152706 w 8308846"/>
              <a:gd name="connsiteY35" fmla="*/ 260334 h 270646"/>
              <a:gd name="connsiteX36" fmla="*/ 1149004 w 8308846"/>
              <a:gd name="connsiteY36" fmla="*/ 219127 h 270646"/>
              <a:gd name="connsiteX37" fmla="*/ 1246511 w 8308846"/>
              <a:gd name="connsiteY37" fmla="*/ 0 h 270646"/>
              <a:gd name="connsiteX38" fmla="*/ 1344019 w 8308846"/>
              <a:gd name="connsiteY38" fmla="*/ 219127 h 270646"/>
              <a:gd name="connsiteX39" fmla="*/ 1339391 w 8308846"/>
              <a:gd name="connsiteY39" fmla="*/ 270645 h 270646"/>
              <a:gd name="connsiteX40" fmla="*/ 1345717 w 8308846"/>
              <a:gd name="connsiteY40" fmla="*/ 261060 h 270646"/>
              <a:gd name="connsiteX41" fmla="*/ 1383671 w 8308846"/>
              <a:gd name="connsiteY41" fmla="*/ 243840 h 270646"/>
              <a:gd name="connsiteX42" fmla="*/ 1403322 w 8308846"/>
              <a:gd name="connsiteY42" fmla="*/ 248292 h 270646"/>
              <a:gd name="connsiteX43" fmla="*/ 1420583 w 8308846"/>
              <a:gd name="connsiteY43" fmla="*/ 260333 h 270646"/>
              <a:gd name="connsiteX44" fmla="*/ 1416881 w 8308846"/>
              <a:gd name="connsiteY44" fmla="*/ 219127 h 270646"/>
              <a:gd name="connsiteX45" fmla="*/ 1514388 w 8308846"/>
              <a:gd name="connsiteY45" fmla="*/ 0 h 270646"/>
              <a:gd name="connsiteX46" fmla="*/ 1611897 w 8308846"/>
              <a:gd name="connsiteY46" fmla="*/ 219127 h 270646"/>
              <a:gd name="connsiteX47" fmla="*/ 1607269 w 8308846"/>
              <a:gd name="connsiteY47" fmla="*/ 270644 h 270646"/>
              <a:gd name="connsiteX48" fmla="*/ 1613594 w 8308846"/>
              <a:gd name="connsiteY48" fmla="*/ 261060 h 270646"/>
              <a:gd name="connsiteX49" fmla="*/ 1651548 w 8308846"/>
              <a:gd name="connsiteY49" fmla="*/ 243840 h 270646"/>
              <a:gd name="connsiteX50" fmla="*/ 1671200 w 8308846"/>
              <a:gd name="connsiteY50" fmla="*/ 248292 h 270646"/>
              <a:gd name="connsiteX51" fmla="*/ 1688461 w 8308846"/>
              <a:gd name="connsiteY51" fmla="*/ 260333 h 270646"/>
              <a:gd name="connsiteX52" fmla="*/ 1684759 w 8308846"/>
              <a:gd name="connsiteY52" fmla="*/ 219127 h 270646"/>
              <a:gd name="connsiteX53" fmla="*/ 1782267 w 8308846"/>
              <a:gd name="connsiteY53" fmla="*/ 0 h 270646"/>
              <a:gd name="connsiteX54" fmla="*/ 1879775 w 8308846"/>
              <a:gd name="connsiteY54" fmla="*/ 219127 h 270646"/>
              <a:gd name="connsiteX55" fmla="*/ 1875147 w 8308846"/>
              <a:gd name="connsiteY55" fmla="*/ 270645 h 270646"/>
              <a:gd name="connsiteX56" fmla="*/ 1881473 w 8308846"/>
              <a:gd name="connsiteY56" fmla="*/ 261060 h 270646"/>
              <a:gd name="connsiteX57" fmla="*/ 1919427 w 8308846"/>
              <a:gd name="connsiteY57" fmla="*/ 243840 h 270646"/>
              <a:gd name="connsiteX58" fmla="*/ 1939078 w 8308846"/>
              <a:gd name="connsiteY58" fmla="*/ 248292 h 270646"/>
              <a:gd name="connsiteX59" fmla="*/ 1956340 w 8308846"/>
              <a:gd name="connsiteY59" fmla="*/ 260334 h 270646"/>
              <a:gd name="connsiteX60" fmla="*/ 1952638 w 8308846"/>
              <a:gd name="connsiteY60" fmla="*/ 219127 h 270646"/>
              <a:gd name="connsiteX61" fmla="*/ 2050146 w 8308846"/>
              <a:gd name="connsiteY61" fmla="*/ 0 h 270646"/>
              <a:gd name="connsiteX62" fmla="*/ 2147653 w 8308846"/>
              <a:gd name="connsiteY62" fmla="*/ 219127 h 270646"/>
              <a:gd name="connsiteX63" fmla="*/ 2143025 w 8308846"/>
              <a:gd name="connsiteY63" fmla="*/ 270646 h 270646"/>
              <a:gd name="connsiteX64" fmla="*/ 2149352 w 8308846"/>
              <a:gd name="connsiteY64" fmla="*/ 261060 h 270646"/>
              <a:gd name="connsiteX65" fmla="*/ 2187306 w 8308846"/>
              <a:gd name="connsiteY65" fmla="*/ 243840 h 270646"/>
              <a:gd name="connsiteX66" fmla="*/ 2206957 w 8308846"/>
              <a:gd name="connsiteY66" fmla="*/ 248292 h 270646"/>
              <a:gd name="connsiteX67" fmla="*/ 2224218 w 8308846"/>
              <a:gd name="connsiteY67" fmla="*/ 260333 h 270646"/>
              <a:gd name="connsiteX68" fmla="*/ 2220516 w 8308846"/>
              <a:gd name="connsiteY68" fmla="*/ 219127 h 270646"/>
              <a:gd name="connsiteX69" fmla="*/ 2318024 w 8308846"/>
              <a:gd name="connsiteY69" fmla="*/ 0 h 270646"/>
              <a:gd name="connsiteX70" fmla="*/ 2415533 w 8308846"/>
              <a:gd name="connsiteY70" fmla="*/ 219127 h 270646"/>
              <a:gd name="connsiteX71" fmla="*/ 2410905 w 8308846"/>
              <a:gd name="connsiteY71" fmla="*/ 270643 h 270646"/>
              <a:gd name="connsiteX72" fmla="*/ 2417230 w 8308846"/>
              <a:gd name="connsiteY72" fmla="*/ 261060 h 270646"/>
              <a:gd name="connsiteX73" fmla="*/ 2455184 w 8308846"/>
              <a:gd name="connsiteY73" fmla="*/ 243840 h 270646"/>
              <a:gd name="connsiteX74" fmla="*/ 2474835 w 8308846"/>
              <a:gd name="connsiteY74" fmla="*/ 248292 h 270646"/>
              <a:gd name="connsiteX75" fmla="*/ 2492096 w 8308846"/>
              <a:gd name="connsiteY75" fmla="*/ 260333 h 270646"/>
              <a:gd name="connsiteX76" fmla="*/ 2488394 w 8308846"/>
              <a:gd name="connsiteY76" fmla="*/ 219127 h 270646"/>
              <a:gd name="connsiteX77" fmla="*/ 2585903 w 8308846"/>
              <a:gd name="connsiteY77" fmla="*/ 0 h 270646"/>
              <a:gd name="connsiteX78" fmla="*/ 2683410 w 8308846"/>
              <a:gd name="connsiteY78" fmla="*/ 219127 h 270646"/>
              <a:gd name="connsiteX79" fmla="*/ 2678782 w 8308846"/>
              <a:gd name="connsiteY79" fmla="*/ 270646 h 270646"/>
              <a:gd name="connsiteX80" fmla="*/ 2685108 w 8308846"/>
              <a:gd name="connsiteY80" fmla="*/ 261060 h 270646"/>
              <a:gd name="connsiteX81" fmla="*/ 2723063 w 8308846"/>
              <a:gd name="connsiteY81" fmla="*/ 243840 h 270646"/>
              <a:gd name="connsiteX82" fmla="*/ 2742714 w 8308846"/>
              <a:gd name="connsiteY82" fmla="*/ 248292 h 270646"/>
              <a:gd name="connsiteX83" fmla="*/ 2759975 w 8308846"/>
              <a:gd name="connsiteY83" fmla="*/ 260334 h 270646"/>
              <a:gd name="connsiteX84" fmla="*/ 2756273 w 8308846"/>
              <a:gd name="connsiteY84" fmla="*/ 219127 h 270646"/>
              <a:gd name="connsiteX85" fmla="*/ 2853781 w 8308846"/>
              <a:gd name="connsiteY85" fmla="*/ 0 h 270646"/>
              <a:gd name="connsiteX86" fmla="*/ 2951289 w 8308846"/>
              <a:gd name="connsiteY86" fmla="*/ 219127 h 270646"/>
              <a:gd name="connsiteX87" fmla="*/ 2946661 w 8308846"/>
              <a:gd name="connsiteY87" fmla="*/ 270645 h 270646"/>
              <a:gd name="connsiteX88" fmla="*/ 2952987 w 8308846"/>
              <a:gd name="connsiteY88" fmla="*/ 261060 h 270646"/>
              <a:gd name="connsiteX89" fmla="*/ 2990941 w 8308846"/>
              <a:gd name="connsiteY89" fmla="*/ 243840 h 270646"/>
              <a:gd name="connsiteX90" fmla="*/ 3010592 w 8308846"/>
              <a:gd name="connsiteY90" fmla="*/ 248292 h 270646"/>
              <a:gd name="connsiteX91" fmla="*/ 3027853 w 8308846"/>
              <a:gd name="connsiteY91" fmla="*/ 260333 h 270646"/>
              <a:gd name="connsiteX92" fmla="*/ 3024151 w 8308846"/>
              <a:gd name="connsiteY92" fmla="*/ 219127 h 270646"/>
              <a:gd name="connsiteX93" fmla="*/ 3121659 w 8308846"/>
              <a:gd name="connsiteY93" fmla="*/ 0 h 270646"/>
              <a:gd name="connsiteX94" fmla="*/ 3219167 w 8308846"/>
              <a:gd name="connsiteY94" fmla="*/ 219127 h 270646"/>
              <a:gd name="connsiteX95" fmla="*/ 3214539 w 8308846"/>
              <a:gd name="connsiteY95" fmla="*/ 270645 h 270646"/>
              <a:gd name="connsiteX96" fmla="*/ 3220865 w 8308846"/>
              <a:gd name="connsiteY96" fmla="*/ 261060 h 270646"/>
              <a:gd name="connsiteX97" fmla="*/ 3258819 w 8308846"/>
              <a:gd name="connsiteY97" fmla="*/ 243840 h 270646"/>
              <a:gd name="connsiteX98" fmla="*/ 3278470 w 8308846"/>
              <a:gd name="connsiteY98" fmla="*/ 248292 h 270646"/>
              <a:gd name="connsiteX99" fmla="*/ 3295730 w 8308846"/>
              <a:gd name="connsiteY99" fmla="*/ 260332 h 270646"/>
              <a:gd name="connsiteX100" fmla="*/ 3292028 w 8308846"/>
              <a:gd name="connsiteY100" fmla="*/ 219127 h 270646"/>
              <a:gd name="connsiteX101" fmla="*/ 3389536 w 8308846"/>
              <a:gd name="connsiteY101" fmla="*/ 0 h 270646"/>
              <a:gd name="connsiteX102" fmla="*/ 3487044 w 8308846"/>
              <a:gd name="connsiteY102" fmla="*/ 219127 h 270646"/>
              <a:gd name="connsiteX103" fmla="*/ 3482416 w 8308846"/>
              <a:gd name="connsiteY103" fmla="*/ 270645 h 270646"/>
              <a:gd name="connsiteX104" fmla="*/ 3488742 w 8308846"/>
              <a:gd name="connsiteY104" fmla="*/ 261060 h 270646"/>
              <a:gd name="connsiteX105" fmla="*/ 3526696 w 8308846"/>
              <a:gd name="connsiteY105" fmla="*/ 243840 h 270646"/>
              <a:gd name="connsiteX106" fmla="*/ 3546348 w 8308846"/>
              <a:gd name="connsiteY106" fmla="*/ 248292 h 270646"/>
              <a:gd name="connsiteX107" fmla="*/ 3563608 w 8308846"/>
              <a:gd name="connsiteY107" fmla="*/ 260333 h 270646"/>
              <a:gd name="connsiteX108" fmla="*/ 3559906 w 8308846"/>
              <a:gd name="connsiteY108" fmla="*/ 219127 h 270646"/>
              <a:gd name="connsiteX109" fmla="*/ 3657414 w 8308846"/>
              <a:gd name="connsiteY109" fmla="*/ 0 h 270646"/>
              <a:gd name="connsiteX110" fmla="*/ 3754922 w 8308846"/>
              <a:gd name="connsiteY110" fmla="*/ 219127 h 270646"/>
              <a:gd name="connsiteX111" fmla="*/ 3750294 w 8308846"/>
              <a:gd name="connsiteY111" fmla="*/ 270645 h 270646"/>
              <a:gd name="connsiteX112" fmla="*/ 3756620 w 8308846"/>
              <a:gd name="connsiteY112" fmla="*/ 261060 h 270646"/>
              <a:gd name="connsiteX113" fmla="*/ 3794574 w 8308846"/>
              <a:gd name="connsiteY113" fmla="*/ 243840 h 270646"/>
              <a:gd name="connsiteX114" fmla="*/ 3814226 w 8308846"/>
              <a:gd name="connsiteY114" fmla="*/ 248292 h 270646"/>
              <a:gd name="connsiteX115" fmla="*/ 3831487 w 8308846"/>
              <a:gd name="connsiteY115" fmla="*/ 260334 h 270646"/>
              <a:gd name="connsiteX116" fmla="*/ 3827785 w 8308846"/>
              <a:gd name="connsiteY116" fmla="*/ 219127 h 270646"/>
              <a:gd name="connsiteX117" fmla="*/ 3925293 w 8308846"/>
              <a:gd name="connsiteY117" fmla="*/ 0 h 270646"/>
              <a:gd name="connsiteX118" fmla="*/ 4022801 w 8308846"/>
              <a:gd name="connsiteY118" fmla="*/ 219127 h 270646"/>
              <a:gd name="connsiteX119" fmla="*/ 4018173 w 8308846"/>
              <a:gd name="connsiteY119" fmla="*/ 270645 h 270646"/>
              <a:gd name="connsiteX120" fmla="*/ 4024499 w 8308846"/>
              <a:gd name="connsiteY120" fmla="*/ 261060 h 270646"/>
              <a:gd name="connsiteX121" fmla="*/ 4062453 w 8308846"/>
              <a:gd name="connsiteY121" fmla="*/ 243840 h 270646"/>
              <a:gd name="connsiteX122" fmla="*/ 4082105 w 8308846"/>
              <a:gd name="connsiteY122" fmla="*/ 248292 h 270646"/>
              <a:gd name="connsiteX123" fmla="*/ 4099365 w 8308846"/>
              <a:gd name="connsiteY123" fmla="*/ 260333 h 270646"/>
              <a:gd name="connsiteX124" fmla="*/ 4095663 w 8308846"/>
              <a:gd name="connsiteY124" fmla="*/ 219127 h 270646"/>
              <a:gd name="connsiteX125" fmla="*/ 4193171 w 8308846"/>
              <a:gd name="connsiteY125" fmla="*/ 0 h 270646"/>
              <a:gd name="connsiteX126" fmla="*/ 4290679 w 8308846"/>
              <a:gd name="connsiteY126" fmla="*/ 219127 h 270646"/>
              <a:gd name="connsiteX127" fmla="*/ 4286051 w 8308846"/>
              <a:gd name="connsiteY127" fmla="*/ 270645 h 270646"/>
              <a:gd name="connsiteX128" fmla="*/ 4292377 w 8308846"/>
              <a:gd name="connsiteY128" fmla="*/ 261060 h 270646"/>
              <a:gd name="connsiteX129" fmla="*/ 4330331 w 8308846"/>
              <a:gd name="connsiteY129" fmla="*/ 243840 h 270646"/>
              <a:gd name="connsiteX130" fmla="*/ 4349982 w 8308846"/>
              <a:gd name="connsiteY130" fmla="*/ 248292 h 270646"/>
              <a:gd name="connsiteX131" fmla="*/ 4367243 w 8308846"/>
              <a:gd name="connsiteY131" fmla="*/ 260333 h 270646"/>
              <a:gd name="connsiteX132" fmla="*/ 4363541 w 8308846"/>
              <a:gd name="connsiteY132" fmla="*/ 219127 h 270646"/>
              <a:gd name="connsiteX133" fmla="*/ 4461049 w 8308846"/>
              <a:gd name="connsiteY133" fmla="*/ 0 h 270646"/>
              <a:gd name="connsiteX134" fmla="*/ 4558557 w 8308846"/>
              <a:gd name="connsiteY134" fmla="*/ 219127 h 270646"/>
              <a:gd name="connsiteX135" fmla="*/ 4553929 w 8308846"/>
              <a:gd name="connsiteY135" fmla="*/ 270645 h 270646"/>
              <a:gd name="connsiteX136" fmla="*/ 4560255 w 8308846"/>
              <a:gd name="connsiteY136" fmla="*/ 261060 h 270646"/>
              <a:gd name="connsiteX137" fmla="*/ 4598209 w 8308846"/>
              <a:gd name="connsiteY137" fmla="*/ 243840 h 270646"/>
              <a:gd name="connsiteX138" fmla="*/ 4617860 w 8308846"/>
              <a:gd name="connsiteY138" fmla="*/ 248292 h 270646"/>
              <a:gd name="connsiteX139" fmla="*/ 4635122 w 8308846"/>
              <a:gd name="connsiteY139" fmla="*/ 260334 h 270646"/>
              <a:gd name="connsiteX140" fmla="*/ 4631420 w 8308846"/>
              <a:gd name="connsiteY140" fmla="*/ 219127 h 270646"/>
              <a:gd name="connsiteX141" fmla="*/ 4728928 w 8308846"/>
              <a:gd name="connsiteY141" fmla="*/ 0 h 270646"/>
              <a:gd name="connsiteX142" fmla="*/ 4826436 w 8308846"/>
              <a:gd name="connsiteY142" fmla="*/ 219127 h 270646"/>
              <a:gd name="connsiteX143" fmla="*/ 4821808 w 8308846"/>
              <a:gd name="connsiteY143" fmla="*/ 270645 h 270646"/>
              <a:gd name="connsiteX144" fmla="*/ 4828134 w 8308846"/>
              <a:gd name="connsiteY144" fmla="*/ 261060 h 270646"/>
              <a:gd name="connsiteX145" fmla="*/ 4866088 w 8308846"/>
              <a:gd name="connsiteY145" fmla="*/ 243840 h 270646"/>
              <a:gd name="connsiteX146" fmla="*/ 4885739 w 8308846"/>
              <a:gd name="connsiteY146" fmla="*/ 248292 h 270646"/>
              <a:gd name="connsiteX147" fmla="*/ 4903000 w 8308846"/>
              <a:gd name="connsiteY147" fmla="*/ 260333 h 270646"/>
              <a:gd name="connsiteX148" fmla="*/ 4899298 w 8308846"/>
              <a:gd name="connsiteY148" fmla="*/ 219127 h 270646"/>
              <a:gd name="connsiteX149" fmla="*/ 4996806 w 8308846"/>
              <a:gd name="connsiteY149" fmla="*/ 0 h 270646"/>
              <a:gd name="connsiteX150" fmla="*/ 5094314 w 8308846"/>
              <a:gd name="connsiteY150" fmla="*/ 219127 h 270646"/>
              <a:gd name="connsiteX151" fmla="*/ 5089686 w 8308846"/>
              <a:gd name="connsiteY151" fmla="*/ 270645 h 270646"/>
              <a:gd name="connsiteX152" fmla="*/ 5096012 w 8308846"/>
              <a:gd name="connsiteY152" fmla="*/ 261060 h 270646"/>
              <a:gd name="connsiteX153" fmla="*/ 5133966 w 8308846"/>
              <a:gd name="connsiteY153" fmla="*/ 243840 h 270646"/>
              <a:gd name="connsiteX154" fmla="*/ 5153617 w 8308846"/>
              <a:gd name="connsiteY154" fmla="*/ 248292 h 270646"/>
              <a:gd name="connsiteX155" fmla="*/ 5170878 w 8308846"/>
              <a:gd name="connsiteY155" fmla="*/ 260333 h 270646"/>
              <a:gd name="connsiteX156" fmla="*/ 5167176 w 8308846"/>
              <a:gd name="connsiteY156" fmla="*/ 219127 h 270646"/>
              <a:gd name="connsiteX157" fmla="*/ 5264684 w 8308846"/>
              <a:gd name="connsiteY157" fmla="*/ 0 h 270646"/>
              <a:gd name="connsiteX158" fmla="*/ 5362192 w 8308846"/>
              <a:gd name="connsiteY158" fmla="*/ 219127 h 270646"/>
              <a:gd name="connsiteX159" fmla="*/ 5357564 w 8308846"/>
              <a:gd name="connsiteY159" fmla="*/ 270645 h 270646"/>
              <a:gd name="connsiteX160" fmla="*/ 5363890 w 8308846"/>
              <a:gd name="connsiteY160" fmla="*/ 261060 h 270646"/>
              <a:gd name="connsiteX161" fmla="*/ 5401844 w 8308846"/>
              <a:gd name="connsiteY161" fmla="*/ 243840 h 270646"/>
              <a:gd name="connsiteX162" fmla="*/ 5421495 w 8308846"/>
              <a:gd name="connsiteY162" fmla="*/ 248292 h 270646"/>
              <a:gd name="connsiteX163" fmla="*/ 5438757 w 8308846"/>
              <a:gd name="connsiteY163" fmla="*/ 260334 h 270646"/>
              <a:gd name="connsiteX164" fmla="*/ 5435055 w 8308846"/>
              <a:gd name="connsiteY164" fmla="*/ 219127 h 270646"/>
              <a:gd name="connsiteX165" fmla="*/ 5532563 w 8308846"/>
              <a:gd name="connsiteY165" fmla="*/ 0 h 270646"/>
              <a:gd name="connsiteX166" fmla="*/ 5630071 w 8308846"/>
              <a:gd name="connsiteY166" fmla="*/ 219127 h 270646"/>
              <a:gd name="connsiteX167" fmla="*/ 5625443 w 8308846"/>
              <a:gd name="connsiteY167" fmla="*/ 270645 h 270646"/>
              <a:gd name="connsiteX168" fmla="*/ 5631769 w 8308846"/>
              <a:gd name="connsiteY168" fmla="*/ 261060 h 270646"/>
              <a:gd name="connsiteX169" fmla="*/ 5669723 w 8308846"/>
              <a:gd name="connsiteY169" fmla="*/ 243840 h 270646"/>
              <a:gd name="connsiteX170" fmla="*/ 5689374 w 8308846"/>
              <a:gd name="connsiteY170" fmla="*/ 248292 h 270646"/>
              <a:gd name="connsiteX171" fmla="*/ 5706635 w 8308846"/>
              <a:gd name="connsiteY171" fmla="*/ 260333 h 270646"/>
              <a:gd name="connsiteX172" fmla="*/ 5702933 w 8308846"/>
              <a:gd name="connsiteY172" fmla="*/ 219127 h 270646"/>
              <a:gd name="connsiteX173" fmla="*/ 5800441 w 8308846"/>
              <a:gd name="connsiteY173" fmla="*/ 0 h 270646"/>
              <a:gd name="connsiteX174" fmla="*/ 5897949 w 8308846"/>
              <a:gd name="connsiteY174" fmla="*/ 219127 h 270646"/>
              <a:gd name="connsiteX175" fmla="*/ 5893321 w 8308846"/>
              <a:gd name="connsiteY175" fmla="*/ 270645 h 270646"/>
              <a:gd name="connsiteX176" fmla="*/ 5899647 w 8308846"/>
              <a:gd name="connsiteY176" fmla="*/ 261060 h 270646"/>
              <a:gd name="connsiteX177" fmla="*/ 5937601 w 8308846"/>
              <a:gd name="connsiteY177" fmla="*/ 243840 h 270646"/>
              <a:gd name="connsiteX178" fmla="*/ 5957252 w 8308846"/>
              <a:gd name="connsiteY178" fmla="*/ 248292 h 270646"/>
              <a:gd name="connsiteX179" fmla="*/ 5974513 w 8308846"/>
              <a:gd name="connsiteY179" fmla="*/ 260333 h 270646"/>
              <a:gd name="connsiteX180" fmla="*/ 5970811 w 8308846"/>
              <a:gd name="connsiteY180" fmla="*/ 219127 h 270646"/>
              <a:gd name="connsiteX181" fmla="*/ 6068319 w 8308846"/>
              <a:gd name="connsiteY181" fmla="*/ 0 h 270646"/>
              <a:gd name="connsiteX182" fmla="*/ 6165827 w 8308846"/>
              <a:gd name="connsiteY182" fmla="*/ 219127 h 270646"/>
              <a:gd name="connsiteX183" fmla="*/ 6161199 w 8308846"/>
              <a:gd name="connsiteY183" fmla="*/ 270645 h 270646"/>
              <a:gd name="connsiteX184" fmla="*/ 6167525 w 8308846"/>
              <a:gd name="connsiteY184" fmla="*/ 261060 h 270646"/>
              <a:gd name="connsiteX185" fmla="*/ 6205479 w 8308846"/>
              <a:gd name="connsiteY185" fmla="*/ 243840 h 270646"/>
              <a:gd name="connsiteX186" fmla="*/ 6225130 w 8308846"/>
              <a:gd name="connsiteY186" fmla="*/ 248292 h 270646"/>
              <a:gd name="connsiteX187" fmla="*/ 6242392 w 8308846"/>
              <a:gd name="connsiteY187" fmla="*/ 260334 h 270646"/>
              <a:gd name="connsiteX188" fmla="*/ 6238690 w 8308846"/>
              <a:gd name="connsiteY188" fmla="*/ 219127 h 270646"/>
              <a:gd name="connsiteX189" fmla="*/ 6336198 w 8308846"/>
              <a:gd name="connsiteY189" fmla="*/ 0 h 270646"/>
              <a:gd name="connsiteX190" fmla="*/ 6433706 w 8308846"/>
              <a:gd name="connsiteY190" fmla="*/ 219127 h 270646"/>
              <a:gd name="connsiteX191" fmla="*/ 6429078 w 8308846"/>
              <a:gd name="connsiteY191" fmla="*/ 270645 h 270646"/>
              <a:gd name="connsiteX192" fmla="*/ 6435404 w 8308846"/>
              <a:gd name="connsiteY192" fmla="*/ 261060 h 270646"/>
              <a:gd name="connsiteX193" fmla="*/ 6473358 w 8308846"/>
              <a:gd name="connsiteY193" fmla="*/ 243840 h 270646"/>
              <a:gd name="connsiteX194" fmla="*/ 6493009 w 8308846"/>
              <a:gd name="connsiteY194" fmla="*/ 248292 h 270646"/>
              <a:gd name="connsiteX195" fmla="*/ 6510270 w 8308846"/>
              <a:gd name="connsiteY195" fmla="*/ 260333 h 270646"/>
              <a:gd name="connsiteX196" fmla="*/ 6506568 w 8308846"/>
              <a:gd name="connsiteY196" fmla="*/ 219127 h 270646"/>
              <a:gd name="connsiteX197" fmla="*/ 6604076 w 8308846"/>
              <a:gd name="connsiteY197" fmla="*/ 0 h 270646"/>
              <a:gd name="connsiteX198" fmla="*/ 6701584 w 8308846"/>
              <a:gd name="connsiteY198" fmla="*/ 219127 h 270646"/>
              <a:gd name="connsiteX199" fmla="*/ 6696956 w 8308846"/>
              <a:gd name="connsiteY199" fmla="*/ 270645 h 270646"/>
              <a:gd name="connsiteX200" fmla="*/ 6703282 w 8308846"/>
              <a:gd name="connsiteY200" fmla="*/ 261060 h 270646"/>
              <a:gd name="connsiteX201" fmla="*/ 6741236 w 8308846"/>
              <a:gd name="connsiteY201" fmla="*/ 243840 h 270646"/>
              <a:gd name="connsiteX202" fmla="*/ 6760887 w 8308846"/>
              <a:gd name="connsiteY202" fmla="*/ 248292 h 270646"/>
              <a:gd name="connsiteX203" fmla="*/ 6778148 w 8308846"/>
              <a:gd name="connsiteY203" fmla="*/ 260333 h 270646"/>
              <a:gd name="connsiteX204" fmla="*/ 6774446 w 8308846"/>
              <a:gd name="connsiteY204" fmla="*/ 219127 h 270646"/>
              <a:gd name="connsiteX205" fmla="*/ 6871954 w 8308846"/>
              <a:gd name="connsiteY205" fmla="*/ 0 h 270646"/>
              <a:gd name="connsiteX206" fmla="*/ 6969462 w 8308846"/>
              <a:gd name="connsiteY206" fmla="*/ 219127 h 270646"/>
              <a:gd name="connsiteX207" fmla="*/ 6964834 w 8308846"/>
              <a:gd name="connsiteY207" fmla="*/ 270645 h 270646"/>
              <a:gd name="connsiteX208" fmla="*/ 6971160 w 8308846"/>
              <a:gd name="connsiteY208" fmla="*/ 261060 h 270646"/>
              <a:gd name="connsiteX209" fmla="*/ 7009114 w 8308846"/>
              <a:gd name="connsiteY209" fmla="*/ 243840 h 270646"/>
              <a:gd name="connsiteX210" fmla="*/ 7028765 w 8308846"/>
              <a:gd name="connsiteY210" fmla="*/ 248292 h 270646"/>
              <a:gd name="connsiteX211" fmla="*/ 7046027 w 8308846"/>
              <a:gd name="connsiteY211" fmla="*/ 260334 h 270646"/>
              <a:gd name="connsiteX212" fmla="*/ 7042325 w 8308846"/>
              <a:gd name="connsiteY212" fmla="*/ 219127 h 270646"/>
              <a:gd name="connsiteX213" fmla="*/ 7139833 w 8308846"/>
              <a:gd name="connsiteY213" fmla="*/ 0 h 270646"/>
              <a:gd name="connsiteX214" fmla="*/ 7237341 w 8308846"/>
              <a:gd name="connsiteY214" fmla="*/ 219127 h 270646"/>
              <a:gd name="connsiteX215" fmla="*/ 7232713 w 8308846"/>
              <a:gd name="connsiteY215" fmla="*/ 270645 h 270646"/>
              <a:gd name="connsiteX216" fmla="*/ 7239039 w 8308846"/>
              <a:gd name="connsiteY216" fmla="*/ 261060 h 270646"/>
              <a:gd name="connsiteX217" fmla="*/ 7276993 w 8308846"/>
              <a:gd name="connsiteY217" fmla="*/ 243840 h 270646"/>
              <a:gd name="connsiteX218" fmla="*/ 7296644 w 8308846"/>
              <a:gd name="connsiteY218" fmla="*/ 248292 h 270646"/>
              <a:gd name="connsiteX219" fmla="*/ 7313905 w 8308846"/>
              <a:gd name="connsiteY219" fmla="*/ 260333 h 270646"/>
              <a:gd name="connsiteX220" fmla="*/ 7310203 w 8308846"/>
              <a:gd name="connsiteY220" fmla="*/ 219127 h 270646"/>
              <a:gd name="connsiteX221" fmla="*/ 7407711 w 8308846"/>
              <a:gd name="connsiteY221" fmla="*/ 0 h 270646"/>
              <a:gd name="connsiteX222" fmla="*/ 7505219 w 8308846"/>
              <a:gd name="connsiteY222" fmla="*/ 219127 h 270646"/>
              <a:gd name="connsiteX223" fmla="*/ 7500591 w 8308846"/>
              <a:gd name="connsiteY223" fmla="*/ 270645 h 270646"/>
              <a:gd name="connsiteX224" fmla="*/ 7506917 w 8308846"/>
              <a:gd name="connsiteY224" fmla="*/ 261060 h 270646"/>
              <a:gd name="connsiteX225" fmla="*/ 7544871 w 8308846"/>
              <a:gd name="connsiteY225" fmla="*/ 243840 h 270646"/>
              <a:gd name="connsiteX226" fmla="*/ 7564522 w 8308846"/>
              <a:gd name="connsiteY226" fmla="*/ 248292 h 270646"/>
              <a:gd name="connsiteX227" fmla="*/ 7581783 w 8308846"/>
              <a:gd name="connsiteY227" fmla="*/ 260333 h 270646"/>
              <a:gd name="connsiteX228" fmla="*/ 7578081 w 8308846"/>
              <a:gd name="connsiteY228" fmla="*/ 219127 h 270646"/>
              <a:gd name="connsiteX229" fmla="*/ 7675589 w 8308846"/>
              <a:gd name="connsiteY229" fmla="*/ 0 h 270646"/>
              <a:gd name="connsiteX230" fmla="*/ 7773097 w 8308846"/>
              <a:gd name="connsiteY230" fmla="*/ 219127 h 270646"/>
              <a:gd name="connsiteX231" fmla="*/ 7768469 w 8308846"/>
              <a:gd name="connsiteY231" fmla="*/ 270645 h 270646"/>
              <a:gd name="connsiteX232" fmla="*/ 7774794 w 8308846"/>
              <a:gd name="connsiteY232" fmla="*/ 261060 h 270646"/>
              <a:gd name="connsiteX233" fmla="*/ 7812749 w 8308846"/>
              <a:gd name="connsiteY233" fmla="*/ 243840 h 270646"/>
              <a:gd name="connsiteX234" fmla="*/ 7832400 w 8308846"/>
              <a:gd name="connsiteY234" fmla="*/ 248292 h 270646"/>
              <a:gd name="connsiteX235" fmla="*/ 7849662 w 8308846"/>
              <a:gd name="connsiteY235" fmla="*/ 260334 h 270646"/>
              <a:gd name="connsiteX236" fmla="*/ 7845960 w 8308846"/>
              <a:gd name="connsiteY236" fmla="*/ 219127 h 270646"/>
              <a:gd name="connsiteX237" fmla="*/ 7943468 w 8308846"/>
              <a:gd name="connsiteY237" fmla="*/ 0 h 270646"/>
              <a:gd name="connsiteX238" fmla="*/ 8040976 w 8308846"/>
              <a:gd name="connsiteY238" fmla="*/ 219127 h 270646"/>
              <a:gd name="connsiteX239" fmla="*/ 8036348 w 8308846"/>
              <a:gd name="connsiteY239" fmla="*/ 270645 h 270646"/>
              <a:gd name="connsiteX240" fmla="*/ 8042674 w 8308846"/>
              <a:gd name="connsiteY240" fmla="*/ 261060 h 270646"/>
              <a:gd name="connsiteX241" fmla="*/ 8080628 w 8308846"/>
              <a:gd name="connsiteY241" fmla="*/ 243840 h 270646"/>
              <a:gd name="connsiteX242" fmla="*/ 8100279 w 8308846"/>
              <a:gd name="connsiteY242" fmla="*/ 248292 h 270646"/>
              <a:gd name="connsiteX243" fmla="*/ 8117531 w 8308846"/>
              <a:gd name="connsiteY243" fmla="*/ 260327 h 270646"/>
              <a:gd name="connsiteX244" fmla="*/ 8113830 w 8308846"/>
              <a:gd name="connsiteY244" fmla="*/ 219127 h 270646"/>
              <a:gd name="connsiteX245" fmla="*/ 8211338 w 8308846"/>
              <a:gd name="connsiteY245" fmla="*/ 0 h 270646"/>
              <a:gd name="connsiteX246" fmla="*/ 8308846 w 8308846"/>
              <a:gd name="connsiteY246" fmla="*/ 219127 h 270646"/>
              <a:gd name="connsiteX247" fmla="*/ 8304218 w 8308846"/>
              <a:gd name="connsiteY247" fmla="*/ 270645 h 270646"/>
              <a:gd name="connsiteX0" fmla="*/ 0 w 8308846"/>
              <a:gd name="connsiteY0" fmla="*/ 270645 h 270646"/>
              <a:gd name="connsiteX1" fmla="*/ 6326 w 8308846"/>
              <a:gd name="connsiteY1" fmla="*/ 261060 h 270646"/>
              <a:gd name="connsiteX2" fmla="*/ 81192 w 8308846"/>
              <a:gd name="connsiteY2" fmla="*/ 260333 h 270646"/>
              <a:gd name="connsiteX3" fmla="*/ 77490 w 8308846"/>
              <a:gd name="connsiteY3" fmla="*/ 219127 h 270646"/>
              <a:gd name="connsiteX4" fmla="*/ 174998 w 8308846"/>
              <a:gd name="connsiteY4" fmla="*/ 0 h 270646"/>
              <a:gd name="connsiteX5" fmla="*/ 272506 w 8308846"/>
              <a:gd name="connsiteY5" fmla="*/ 219127 h 270646"/>
              <a:gd name="connsiteX6" fmla="*/ 267878 w 8308846"/>
              <a:gd name="connsiteY6" fmla="*/ 270645 h 270646"/>
              <a:gd name="connsiteX7" fmla="*/ 274204 w 8308846"/>
              <a:gd name="connsiteY7" fmla="*/ 261060 h 270646"/>
              <a:gd name="connsiteX8" fmla="*/ 312158 w 8308846"/>
              <a:gd name="connsiteY8" fmla="*/ 243840 h 270646"/>
              <a:gd name="connsiteX9" fmla="*/ 331809 w 8308846"/>
              <a:gd name="connsiteY9" fmla="*/ 248292 h 270646"/>
              <a:gd name="connsiteX10" fmla="*/ 349071 w 8308846"/>
              <a:gd name="connsiteY10" fmla="*/ 260334 h 270646"/>
              <a:gd name="connsiteX11" fmla="*/ 345369 w 8308846"/>
              <a:gd name="connsiteY11" fmla="*/ 219127 h 270646"/>
              <a:gd name="connsiteX12" fmla="*/ 442877 w 8308846"/>
              <a:gd name="connsiteY12" fmla="*/ 0 h 270646"/>
              <a:gd name="connsiteX13" fmla="*/ 540385 w 8308846"/>
              <a:gd name="connsiteY13" fmla="*/ 219127 h 270646"/>
              <a:gd name="connsiteX14" fmla="*/ 535757 w 8308846"/>
              <a:gd name="connsiteY14" fmla="*/ 270645 h 270646"/>
              <a:gd name="connsiteX15" fmla="*/ 542083 w 8308846"/>
              <a:gd name="connsiteY15" fmla="*/ 261060 h 270646"/>
              <a:gd name="connsiteX16" fmla="*/ 580037 w 8308846"/>
              <a:gd name="connsiteY16" fmla="*/ 243840 h 270646"/>
              <a:gd name="connsiteX17" fmla="*/ 599688 w 8308846"/>
              <a:gd name="connsiteY17" fmla="*/ 248292 h 270646"/>
              <a:gd name="connsiteX18" fmla="*/ 616949 w 8308846"/>
              <a:gd name="connsiteY18" fmla="*/ 260333 h 270646"/>
              <a:gd name="connsiteX19" fmla="*/ 613247 w 8308846"/>
              <a:gd name="connsiteY19" fmla="*/ 219127 h 270646"/>
              <a:gd name="connsiteX20" fmla="*/ 710755 w 8308846"/>
              <a:gd name="connsiteY20" fmla="*/ 0 h 270646"/>
              <a:gd name="connsiteX21" fmla="*/ 808263 w 8308846"/>
              <a:gd name="connsiteY21" fmla="*/ 219127 h 270646"/>
              <a:gd name="connsiteX22" fmla="*/ 803635 w 8308846"/>
              <a:gd name="connsiteY22" fmla="*/ 270645 h 270646"/>
              <a:gd name="connsiteX23" fmla="*/ 809961 w 8308846"/>
              <a:gd name="connsiteY23" fmla="*/ 261060 h 270646"/>
              <a:gd name="connsiteX24" fmla="*/ 847915 w 8308846"/>
              <a:gd name="connsiteY24" fmla="*/ 243840 h 270646"/>
              <a:gd name="connsiteX25" fmla="*/ 867566 w 8308846"/>
              <a:gd name="connsiteY25" fmla="*/ 248292 h 270646"/>
              <a:gd name="connsiteX26" fmla="*/ 884827 w 8308846"/>
              <a:gd name="connsiteY26" fmla="*/ 260333 h 270646"/>
              <a:gd name="connsiteX27" fmla="*/ 881125 w 8308846"/>
              <a:gd name="connsiteY27" fmla="*/ 219127 h 270646"/>
              <a:gd name="connsiteX28" fmla="*/ 978633 w 8308846"/>
              <a:gd name="connsiteY28" fmla="*/ 0 h 270646"/>
              <a:gd name="connsiteX29" fmla="*/ 1076141 w 8308846"/>
              <a:gd name="connsiteY29" fmla="*/ 219127 h 270646"/>
              <a:gd name="connsiteX30" fmla="*/ 1071513 w 8308846"/>
              <a:gd name="connsiteY30" fmla="*/ 270645 h 270646"/>
              <a:gd name="connsiteX31" fmla="*/ 1077839 w 8308846"/>
              <a:gd name="connsiteY31" fmla="*/ 261060 h 270646"/>
              <a:gd name="connsiteX32" fmla="*/ 1115793 w 8308846"/>
              <a:gd name="connsiteY32" fmla="*/ 243840 h 270646"/>
              <a:gd name="connsiteX33" fmla="*/ 1135444 w 8308846"/>
              <a:gd name="connsiteY33" fmla="*/ 248292 h 270646"/>
              <a:gd name="connsiteX34" fmla="*/ 1152706 w 8308846"/>
              <a:gd name="connsiteY34" fmla="*/ 260334 h 270646"/>
              <a:gd name="connsiteX35" fmla="*/ 1149004 w 8308846"/>
              <a:gd name="connsiteY35" fmla="*/ 219127 h 270646"/>
              <a:gd name="connsiteX36" fmla="*/ 1246511 w 8308846"/>
              <a:gd name="connsiteY36" fmla="*/ 0 h 270646"/>
              <a:gd name="connsiteX37" fmla="*/ 1344019 w 8308846"/>
              <a:gd name="connsiteY37" fmla="*/ 219127 h 270646"/>
              <a:gd name="connsiteX38" fmla="*/ 1339391 w 8308846"/>
              <a:gd name="connsiteY38" fmla="*/ 270645 h 270646"/>
              <a:gd name="connsiteX39" fmla="*/ 1345717 w 8308846"/>
              <a:gd name="connsiteY39" fmla="*/ 261060 h 270646"/>
              <a:gd name="connsiteX40" fmla="*/ 1383671 w 8308846"/>
              <a:gd name="connsiteY40" fmla="*/ 243840 h 270646"/>
              <a:gd name="connsiteX41" fmla="*/ 1403322 w 8308846"/>
              <a:gd name="connsiteY41" fmla="*/ 248292 h 270646"/>
              <a:gd name="connsiteX42" fmla="*/ 1420583 w 8308846"/>
              <a:gd name="connsiteY42" fmla="*/ 260333 h 270646"/>
              <a:gd name="connsiteX43" fmla="*/ 1416881 w 8308846"/>
              <a:gd name="connsiteY43" fmla="*/ 219127 h 270646"/>
              <a:gd name="connsiteX44" fmla="*/ 1514388 w 8308846"/>
              <a:gd name="connsiteY44" fmla="*/ 0 h 270646"/>
              <a:gd name="connsiteX45" fmla="*/ 1611897 w 8308846"/>
              <a:gd name="connsiteY45" fmla="*/ 219127 h 270646"/>
              <a:gd name="connsiteX46" fmla="*/ 1607269 w 8308846"/>
              <a:gd name="connsiteY46" fmla="*/ 270644 h 270646"/>
              <a:gd name="connsiteX47" fmla="*/ 1613594 w 8308846"/>
              <a:gd name="connsiteY47" fmla="*/ 261060 h 270646"/>
              <a:gd name="connsiteX48" fmla="*/ 1651548 w 8308846"/>
              <a:gd name="connsiteY48" fmla="*/ 243840 h 270646"/>
              <a:gd name="connsiteX49" fmla="*/ 1671200 w 8308846"/>
              <a:gd name="connsiteY49" fmla="*/ 248292 h 270646"/>
              <a:gd name="connsiteX50" fmla="*/ 1688461 w 8308846"/>
              <a:gd name="connsiteY50" fmla="*/ 260333 h 270646"/>
              <a:gd name="connsiteX51" fmla="*/ 1684759 w 8308846"/>
              <a:gd name="connsiteY51" fmla="*/ 219127 h 270646"/>
              <a:gd name="connsiteX52" fmla="*/ 1782267 w 8308846"/>
              <a:gd name="connsiteY52" fmla="*/ 0 h 270646"/>
              <a:gd name="connsiteX53" fmla="*/ 1879775 w 8308846"/>
              <a:gd name="connsiteY53" fmla="*/ 219127 h 270646"/>
              <a:gd name="connsiteX54" fmla="*/ 1875147 w 8308846"/>
              <a:gd name="connsiteY54" fmla="*/ 270645 h 270646"/>
              <a:gd name="connsiteX55" fmla="*/ 1881473 w 8308846"/>
              <a:gd name="connsiteY55" fmla="*/ 261060 h 270646"/>
              <a:gd name="connsiteX56" fmla="*/ 1919427 w 8308846"/>
              <a:gd name="connsiteY56" fmla="*/ 243840 h 270646"/>
              <a:gd name="connsiteX57" fmla="*/ 1939078 w 8308846"/>
              <a:gd name="connsiteY57" fmla="*/ 248292 h 270646"/>
              <a:gd name="connsiteX58" fmla="*/ 1956340 w 8308846"/>
              <a:gd name="connsiteY58" fmla="*/ 260334 h 270646"/>
              <a:gd name="connsiteX59" fmla="*/ 1952638 w 8308846"/>
              <a:gd name="connsiteY59" fmla="*/ 219127 h 270646"/>
              <a:gd name="connsiteX60" fmla="*/ 2050146 w 8308846"/>
              <a:gd name="connsiteY60" fmla="*/ 0 h 270646"/>
              <a:gd name="connsiteX61" fmla="*/ 2147653 w 8308846"/>
              <a:gd name="connsiteY61" fmla="*/ 219127 h 270646"/>
              <a:gd name="connsiteX62" fmla="*/ 2143025 w 8308846"/>
              <a:gd name="connsiteY62" fmla="*/ 270646 h 270646"/>
              <a:gd name="connsiteX63" fmla="*/ 2149352 w 8308846"/>
              <a:gd name="connsiteY63" fmla="*/ 261060 h 270646"/>
              <a:gd name="connsiteX64" fmla="*/ 2187306 w 8308846"/>
              <a:gd name="connsiteY64" fmla="*/ 243840 h 270646"/>
              <a:gd name="connsiteX65" fmla="*/ 2206957 w 8308846"/>
              <a:gd name="connsiteY65" fmla="*/ 248292 h 270646"/>
              <a:gd name="connsiteX66" fmla="*/ 2224218 w 8308846"/>
              <a:gd name="connsiteY66" fmla="*/ 260333 h 270646"/>
              <a:gd name="connsiteX67" fmla="*/ 2220516 w 8308846"/>
              <a:gd name="connsiteY67" fmla="*/ 219127 h 270646"/>
              <a:gd name="connsiteX68" fmla="*/ 2318024 w 8308846"/>
              <a:gd name="connsiteY68" fmla="*/ 0 h 270646"/>
              <a:gd name="connsiteX69" fmla="*/ 2415533 w 8308846"/>
              <a:gd name="connsiteY69" fmla="*/ 219127 h 270646"/>
              <a:gd name="connsiteX70" fmla="*/ 2410905 w 8308846"/>
              <a:gd name="connsiteY70" fmla="*/ 270643 h 270646"/>
              <a:gd name="connsiteX71" fmla="*/ 2417230 w 8308846"/>
              <a:gd name="connsiteY71" fmla="*/ 261060 h 270646"/>
              <a:gd name="connsiteX72" fmla="*/ 2455184 w 8308846"/>
              <a:gd name="connsiteY72" fmla="*/ 243840 h 270646"/>
              <a:gd name="connsiteX73" fmla="*/ 2474835 w 8308846"/>
              <a:gd name="connsiteY73" fmla="*/ 248292 h 270646"/>
              <a:gd name="connsiteX74" fmla="*/ 2492096 w 8308846"/>
              <a:gd name="connsiteY74" fmla="*/ 260333 h 270646"/>
              <a:gd name="connsiteX75" fmla="*/ 2488394 w 8308846"/>
              <a:gd name="connsiteY75" fmla="*/ 219127 h 270646"/>
              <a:gd name="connsiteX76" fmla="*/ 2585903 w 8308846"/>
              <a:gd name="connsiteY76" fmla="*/ 0 h 270646"/>
              <a:gd name="connsiteX77" fmla="*/ 2683410 w 8308846"/>
              <a:gd name="connsiteY77" fmla="*/ 219127 h 270646"/>
              <a:gd name="connsiteX78" fmla="*/ 2678782 w 8308846"/>
              <a:gd name="connsiteY78" fmla="*/ 270646 h 270646"/>
              <a:gd name="connsiteX79" fmla="*/ 2685108 w 8308846"/>
              <a:gd name="connsiteY79" fmla="*/ 261060 h 270646"/>
              <a:gd name="connsiteX80" fmla="*/ 2723063 w 8308846"/>
              <a:gd name="connsiteY80" fmla="*/ 243840 h 270646"/>
              <a:gd name="connsiteX81" fmla="*/ 2742714 w 8308846"/>
              <a:gd name="connsiteY81" fmla="*/ 248292 h 270646"/>
              <a:gd name="connsiteX82" fmla="*/ 2759975 w 8308846"/>
              <a:gd name="connsiteY82" fmla="*/ 260334 h 270646"/>
              <a:gd name="connsiteX83" fmla="*/ 2756273 w 8308846"/>
              <a:gd name="connsiteY83" fmla="*/ 219127 h 270646"/>
              <a:gd name="connsiteX84" fmla="*/ 2853781 w 8308846"/>
              <a:gd name="connsiteY84" fmla="*/ 0 h 270646"/>
              <a:gd name="connsiteX85" fmla="*/ 2951289 w 8308846"/>
              <a:gd name="connsiteY85" fmla="*/ 219127 h 270646"/>
              <a:gd name="connsiteX86" fmla="*/ 2946661 w 8308846"/>
              <a:gd name="connsiteY86" fmla="*/ 270645 h 270646"/>
              <a:gd name="connsiteX87" fmla="*/ 2952987 w 8308846"/>
              <a:gd name="connsiteY87" fmla="*/ 261060 h 270646"/>
              <a:gd name="connsiteX88" fmla="*/ 2990941 w 8308846"/>
              <a:gd name="connsiteY88" fmla="*/ 243840 h 270646"/>
              <a:gd name="connsiteX89" fmla="*/ 3010592 w 8308846"/>
              <a:gd name="connsiteY89" fmla="*/ 248292 h 270646"/>
              <a:gd name="connsiteX90" fmla="*/ 3027853 w 8308846"/>
              <a:gd name="connsiteY90" fmla="*/ 260333 h 270646"/>
              <a:gd name="connsiteX91" fmla="*/ 3024151 w 8308846"/>
              <a:gd name="connsiteY91" fmla="*/ 219127 h 270646"/>
              <a:gd name="connsiteX92" fmla="*/ 3121659 w 8308846"/>
              <a:gd name="connsiteY92" fmla="*/ 0 h 270646"/>
              <a:gd name="connsiteX93" fmla="*/ 3219167 w 8308846"/>
              <a:gd name="connsiteY93" fmla="*/ 219127 h 270646"/>
              <a:gd name="connsiteX94" fmla="*/ 3214539 w 8308846"/>
              <a:gd name="connsiteY94" fmla="*/ 270645 h 270646"/>
              <a:gd name="connsiteX95" fmla="*/ 3220865 w 8308846"/>
              <a:gd name="connsiteY95" fmla="*/ 261060 h 270646"/>
              <a:gd name="connsiteX96" fmla="*/ 3258819 w 8308846"/>
              <a:gd name="connsiteY96" fmla="*/ 243840 h 270646"/>
              <a:gd name="connsiteX97" fmla="*/ 3278470 w 8308846"/>
              <a:gd name="connsiteY97" fmla="*/ 248292 h 270646"/>
              <a:gd name="connsiteX98" fmla="*/ 3295730 w 8308846"/>
              <a:gd name="connsiteY98" fmla="*/ 260332 h 270646"/>
              <a:gd name="connsiteX99" fmla="*/ 3292028 w 8308846"/>
              <a:gd name="connsiteY99" fmla="*/ 219127 h 270646"/>
              <a:gd name="connsiteX100" fmla="*/ 3389536 w 8308846"/>
              <a:gd name="connsiteY100" fmla="*/ 0 h 270646"/>
              <a:gd name="connsiteX101" fmla="*/ 3487044 w 8308846"/>
              <a:gd name="connsiteY101" fmla="*/ 219127 h 270646"/>
              <a:gd name="connsiteX102" fmla="*/ 3482416 w 8308846"/>
              <a:gd name="connsiteY102" fmla="*/ 270645 h 270646"/>
              <a:gd name="connsiteX103" fmla="*/ 3488742 w 8308846"/>
              <a:gd name="connsiteY103" fmla="*/ 261060 h 270646"/>
              <a:gd name="connsiteX104" fmla="*/ 3526696 w 8308846"/>
              <a:gd name="connsiteY104" fmla="*/ 243840 h 270646"/>
              <a:gd name="connsiteX105" fmla="*/ 3546348 w 8308846"/>
              <a:gd name="connsiteY105" fmla="*/ 248292 h 270646"/>
              <a:gd name="connsiteX106" fmla="*/ 3563608 w 8308846"/>
              <a:gd name="connsiteY106" fmla="*/ 260333 h 270646"/>
              <a:gd name="connsiteX107" fmla="*/ 3559906 w 8308846"/>
              <a:gd name="connsiteY107" fmla="*/ 219127 h 270646"/>
              <a:gd name="connsiteX108" fmla="*/ 3657414 w 8308846"/>
              <a:gd name="connsiteY108" fmla="*/ 0 h 270646"/>
              <a:gd name="connsiteX109" fmla="*/ 3754922 w 8308846"/>
              <a:gd name="connsiteY109" fmla="*/ 219127 h 270646"/>
              <a:gd name="connsiteX110" fmla="*/ 3750294 w 8308846"/>
              <a:gd name="connsiteY110" fmla="*/ 270645 h 270646"/>
              <a:gd name="connsiteX111" fmla="*/ 3756620 w 8308846"/>
              <a:gd name="connsiteY111" fmla="*/ 261060 h 270646"/>
              <a:gd name="connsiteX112" fmla="*/ 3794574 w 8308846"/>
              <a:gd name="connsiteY112" fmla="*/ 243840 h 270646"/>
              <a:gd name="connsiteX113" fmla="*/ 3814226 w 8308846"/>
              <a:gd name="connsiteY113" fmla="*/ 248292 h 270646"/>
              <a:gd name="connsiteX114" fmla="*/ 3831487 w 8308846"/>
              <a:gd name="connsiteY114" fmla="*/ 260334 h 270646"/>
              <a:gd name="connsiteX115" fmla="*/ 3827785 w 8308846"/>
              <a:gd name="connsiteY115" fmla="*/ 219127 h 270646"/>
              <a:gd name="connsiteX116" fmla="*/ 3925293 w 8308846"/>
              <a:gd name="connsiteY116" fmla="*/ 0 h 270646"/>
              <a:gd name="connsiteX117" fmla="*/ 4022801 w 8308846"/>
              <a:gd name="connsiteY117" fmla="*/ 219127 h 270646"/>
              <a:gd name="connsiteX118" fmla="*/ 4018173 w 8308846"/>
              <a:gd name="connsiteY118" fmla="*/ 270645 h 270646"/>
              <a:gd name="connsiteX119" fmla="*/ 4024499 w 8308846"/>
              <a:gd name="connsiteY119" fmla="*/ 261060 h 270646"/>
              <a:gd name="connsiteX120" fmla="*/ 4062453 w 8308846"/>
              <a:gd name="connsiteY120" fmla="*/ 243840 h 270646"/>
              <a:gd name="connsiteX121" fmla="*/ 4082105 w 8308846"/>
              <a:gd name="connsiteY121" fmla="*/ 248292 h 270646"/>
              <a:gd name="connsiteX122" fmla="*/ 4099365 w 8308846"/>
              <a:gd name="connsiteY122" fmla="*/ 260333 h 270646"/>
              <a:gd name="connsiteX123" fmla="*/ 4095663 w 8308846"/>
              <a:gd name="connsiteY123" fmla="*/ 219127 h 270646"/>
              <a:gd name="connsiteX124" fmla="*/ 4193171 w 8308846"/>
              <a:gd name="connsiteY124" fmla="*/ 0 h 270646"/>
              <a:gd name="connsiteX125" fmla="*/ 4290679 w 8308846"/>
              <a:gd name="connsiteY125" fmla="*/ 219127 h 270646"/>
              <a:gd name="connsiteX126" fmla="*/ 4286051 w 8308846"/>
              <a:gd name="connsiteY126" fmla="*/ 270645 h 270646"/>
              <a:gd name="connsiteX127" fmla="*/ 4292377 w 8308846"/>
              <a:gd name="connsiteY127" fmla="*/ 261060 h 270646"/>
              <a:gd name="connsiteX128" fmla="*/ 4330331 w 8308846"/>
              <a:gd name="connsiteY128" fmla="*/ 243840 h 270646"/>
              <a:gd name="connsiteX129" fmla="*/ 4349982 w 8308846"/>
              <a:gd name="connsiteY129" fmla="*/ 248292 h 270646"/>
              <a:gd name="connsiteX130" fmla="*/ 4367243 w 8308846"/>
              <a:gd name="connsiteY130" fmla="*/ 260333 h 270646"/>
              <a:gd name="connsiteX131" fmla="*/ 4363541 w 8308846"/>
              <a:gd name="connsiteY131" fmla="*/ 219127 h 270646"/>
              <a:gd name="connsiteX132" fmla="*/ 4461049 w 8308846"/>
              <a:gd name="connsiteY132" fmla="*/ 0 h 270646"/>
              <a:gd name="connsiteX133" fmla="*/ 4558557 w 8308846"/>
              <a:gd name="connsiteY133" fmla="*/ 219127 h 270646"/>
              <a:gd name="connsiteX134" fmla="*/ 4553929 w 8308846"/>
              <a:gd name="connsiteY134" fmla="*/ 270645 h 270646"/>
              <a:gd name="connsiteX135" fmla="*/ 4560255 w 8308846"/>
              <a:gd name="connsiteY135" fmla="*/ 261060 h 270646"/>
              <a:gd name="connsiteX136" fmla="*/ 4598209 w 8308846"/>
              <a:gd name="connsiteY136" fmla="*/ 243840 h 270646"/>
              <a:gd name="connsiteX137" fmla="*/ 4617860 w 8308846"/>
              <a:gd name="connsiteY137" fmla="*/ 248292 h 270646"/>
              <a:gd name="connsiteX138" fmla="*/ 4635122 w 8308846"/>
              <a:gd name="connsiteY138" fmla="*/ 260334 h 270646"/>
              <a:gd name="connsiteX139" fmla="*/ 4631420 w 8308846"/>
              <a:gd name="connsiteY139" fmla="*/ 219127 h 270646"/>
              <a:gd name="connsiteX140" fmla="*/ 4728928 w 8308846"/>
              <a:gd name="connsiteY140" fmla="*/ 0 h 270646"/>
              <a:gd name="connsiteX141" fmla="*/ 4826436 w 8308846"/>
              <a:gd name="connsiteY141" fmla="*/ 219127 h 270646"/>
              <a:gd name="connsiteX142" fmla="*/ 4821808 w 8308846"/>
              <a:gd name="connsiteY142" fmla="*/ 270645 h 270646"/>
              <a:gd name="connsiteX143" fmla="*/ 4828134 w 8308846"/>
              <a:gd name="connsiteY143" fmla="*/ 261060 h 270646"/>
              <a:gd name="connsiteX144" fmla="*/ 4866088 w 8308846"/>
              <a:gd name="connsiteY144" fmla="*/ 243840 h 270646"/>
              <a:gd name="connsiteX145" fmla="*/ 4885739 w 8308846"/>
              <a:gd name="connsiteY145" fmla="*/ 248292 h 270646"/>
              <a:gd name="connsiteX146" fmla="*/ 4903000 w 8308846"/>
              <a:gd name="connsiteY146" fmla="*/ 260333 h 270646"/>
              <a:gd name="connsiteX147" fmla="*/ 4899298 w 8308846"/>
              <a:gd name="connsiteY147" fmla="*/ 219127 h 270646"/>
              <a:gd name="connsiteX148" fmla="*/ 4996806 w 8308846"/>
              <a:gd name="connsiteY148" fmla="*/ 0 h 270646"/>
              <a:gd name="connsiteX149" fmla="*/ 5094314 w 8308846"/>
              <a:gd name="connsiteY149" fmla="*/ 219127 h 270646"/>
              <a:gd name="connsiteX150" fmla="*/ 5089686 w 8308846"/>
              <a:gd name="connsiteY150" fmla="*/ 270645 h 270646"/>
              <a:gd name="connsiteX151" fmla="*/ 5096012 w 8308846"/>
              <a:gd name="connsiteY151" fmla="*/ 261060 h 270646"/>
              <a:gd name="connsiteX152" fmla="*/ 5133966 w 8308846"/>
              <a:gd name="connsiteY152" fmla="*/ 243840 h 270646"/>
              <a:gd name="connsiteX153" fmla="*/ 5153617 w 8308846"/>
              <a:gd name="connsiteY153" fmla="*/ 248292 h 270646"/>
              <a:gd name="connsiteX154" fmla="*/ 5170878 w 8308846"/>
              <a:gd name="connsiteY154" fmla="*/ 260333 h 270646"/>
              <a:gd name="connsiteX155" fmla="*/ 5167176 w 8308846"/>
              <a:gd name="connsiteY155" fmla="*/ 219127 h 270646"/>
              <a:gd name="connsiteX156" fmla="*/ 5264684 w 8308846"/>
              <a:gd name="connsiteY156" fmla="*/ 0 h 270646"/>
              <a:gd name="connsiteX157" fmla="*/ 5362192 w 8308846"/>
              <a:gd name="connsiteY157" fmla="*/ 219127 h 270646"/>
              <a:gd name="connsiteX158" fmla="*/ 5357564 w 8308846"/>
              <a:gd name="connsiteY158" fmla="*/ 270645 h 270646"/>
              <a:gd name="connsiteX159" fmla="*/ 5363890 w 8308846"/>
              <a:gd name="connsiteY159" fmla="*/ 261060 h 270646"/>
              <a:gd name="connsiteX160" fmla="*/ 5401844 w 8308846"/>
              <a:gd name="connsiteY160" fmla="*/ 243840 h 270646"/>
              <a:gd name="connsiteX161" fmla="*/ 5421495 w 8308846"/>
              <a:gd name="connsiteY161" fmla="*/ 248292 h 270646"/>
              <a:gd name="connsiteX162" fmla="*/ 5438757 w 8308846"/>
              <a:gd name="connsiteY162" fmla="*/ 260334 h 270646"/>
              <a:gd name="connsiteX163" fmla="*/ 5435055 w 8308846"/>
              <a:gd name="connsiteY163" fmla="*/ 219127 h 270646"/>
              <a:gd name="connsiteX164" fmla="*/ 5532563 w 8308846"/>
              <a:gd name="connsiteY164" fmla="*/ 0 h 270646"/>
              <a:gd name="connsiteX165" fmla="*/ 5630071 w 8308846"/>
              <a:gd name="connsiteY165" fmla="*/ 219127 h 270646"/>
              <a:gd name="connsiteX166" fmla="*/ 5625443 w 8308846"/>
              <a:gd name="connsiteY166" fmla="*/ 270645 h 270646"/>
              <a:gd name="connsiteX167" fmla="*/ 5631769 w 8308846"/>
              <a:gd name="connsiteY167" fmla="*/ 261060 h 270646"/>
              <a:gd name="connsiteX168" fmla="*/ 5669723 w 8308846"/>
              <a:gd name="connsiteY168" fmla="*/ 243840 h 270646"/>
              <a:gd name="connsiteX169" fmla="*/ 5689374 w 8308846"/>
              <a:gd name="connsiteY169" fmla="*/ 248292 h 270646"/>
              <a:gd name="connsiteX170" fmla="*/ 5706635 w 8308846"/>
              <a:gd name="connsiteY170" fmla="*/ 260333 h 270646"/>
              <a:gd name="connsiteX171" fmla="*/ 5702933 w 8308846"/>
              <a:gd name="connsiteY171" fmla="*/ 219127 h 270646"/>
              <a:gd name="connsiteX172" fmla="*/ 5800441 w 8308846"/>
              <a:gd name="connsiteY172" fmla="*/ 0 h 270646"/>
              <a:gd name="connsiteX173" fmla="*/ 5897949 w 8308846"/>
              <a:gd name="connsiteY173" fmla="*/ 219127 h 270646"/>
              <a:gd name="connsiteX174" fmla="*/ 5893321 w 8308846"/>
              <a:gd name="connsiteY174" fmla="*/ 270645 h 270646"/>
              <a:gd name="connsiteX175" fmla="*/ 5899647 w 8308846"/>
              <a:gd name="connsiteY175" fmla="*/ 261060 h 270646"/>
              <a:gd name="connsiteX176" fmla="*/ 5937601 w 8308846"/>
              <a:gd name="connsiteY176" fmla="*/ 243840 h 270646"/>
              <a:gd name="connsiteX177" fmla="*/ 5957252 w 8308846"/>
              <a:gd name="connsiteY177" fmla="*/ 248292 h 270646"/>
              <a:gd name="connsiteX178" fmla="*/ 5974513 w 8308846"/>
              <a:gd name="connsiteY178" fmla="*/ 260333 h 270646"/>
              <a:gd name="connsiteX179" fmla="*/ 5970811 w 8308846"/>
              <a:gd name="connsiteY179" fmla="*/ 219127 h 270646"/>
              <a:gd name="connsiteX180" fmla="*/ 6068319 w 8308846"/>
              <a:gd name="connsiteY180" fmla="*/ 0 h 270646"/>
              <a:gd name="connsiteX181" fmla="*/ 6165827 w 8308846"/>
              <a:gd name="connsiteY181" fmla="*/ 219127 h 270646"/>
              <a:gd name="connsiteX182" fmla="*/ 6161199 w 8308846"/>
              <a:gd name="connsiteY182" fmla="*/ 270645 h 270646"/>
              <a:gd name="connsiteX183" fmla="*/ 6167525 w 8308846"/>
              <a:gd name="connsiteY183" fmla="*/ 261060 h 270646"/>
              <a:gd name="connsiteX184" fmla="*/ 6205479 w 8308846"/>
              <a:gd name="connsiteY184" fmla="*/ 243840 h 270646"/>
              <a:gd name="connsiteX185" fmla="*/ 6225130 w 8308846"/>
              <a:gd name="connsiteY185" fmla="*/ 248292 h 270646"/>
              <a:gd name="connsiteX186" fmla="*/ 6242392 w 8308846"/>
              <a:gd name="connsiteY186" fmla="*/ 260334 h 270646"/>
              <a:gd name="connsiteX187" fmla="*/ 6238690 w 8308846"/>
              <a:gd name="connsiteY187" fmla="*/ 219127 h 270646"/>
              <a:gd name="connsiteX188" fmla="*/ 6336198 w 8308846"/>
              <a:gd name="connsiteY188" fmla="*/ 0 h 270646"/>
              <a:gd name="connsiteX189" fmla="*/ 6433706 w 8308846"/>
              <a:gd name="connsiteY189" fmla="*/ 219127 h 270646"/>
              <a:gd name="connsiteX190" fmla="*/ 6429078 w 8308846"/>
              <a:gd name="connsiteY190" fmla="*/ 270645 h 270646"/>
              <a:gd name="connsiteX191" fmla="*/ 6435404 w 8308846"/>
              <a:gd name="connsiteY191" fmla="*/ 261060 h 270646"/>
              <a:gd name="connsiteX192" fmla="*/ 6473358 w 8308846"/>
              <a:gd name="connsiteY192" fmla="*/ 243840 h 270646"/>
              <a:gd name="connsiteX193" fmla="*/ 6493009 w 8308846"/>
              <a:gd name="connsiteY193" fmla="*/ 248292 h 270646"/>
              <a:gd name="connsiteX194" fmla="*/ 6510270 w 8308846"/>
              <a:gd name="connsiteY194" fmla="*/ 260333 h 270646"/>
              <a:gd name="connsiteX195" fmla="*/ 6506568 w 8308846"/>
              <a:gd name="connsiteY195" fmla="*/ 219127 h 270646"/>
              <a:gd name="connsiteX196" fmla="*/ 6604076 w 8308846"/>
              <a:gd name="connsiteY196" fmla="*/ 0 h 270646"/>
              <a:gd name="connsiteX197" fmla="*/ 6701584 w 8308846"/>
              <a:gd name="connsiteY197" fmla="*/ 219127 h 270646"/>
              <a:gd name="connsiteX198" fmla="*/ 6696956 w 8308846"/>
              <a:gd name="connsiteY198" fmla="*/ 270645 h 270646"/>
              <a:gd name="connsiteX199" fmla="*/ 6703282 w 8308846"/>
              <a:gd name="connsiteY199" fmla="*/ 261060 h 270646"/>
              <a:gd name="connsiteX200" fmla="*/ 6741236 w 8308846"/>
              <a:gd name="connsiteY200" fmla="*/ 243840 h 270646"/>
              <a:gd name="connsiteX201" fmla="*/ 6760887 w 8308846"/>
              <a:gd name="connsiteY201" fmla="*/ 248292 h 270646"/>
              <a:gd name="connsiteX202" fmla="*/ 6778148 w 8308846"/>
              <a:gd name="connsiteY202" fmla="*/ 260333 h 270646"/>
              <a:gd name="connsiteX203" fmla="*/ 6774446 w 8308846"/>
              <a:gd name="connsiteY203" fmla="*/ 219127 h 270646"/>
              <a:gd name="connsiteX204" fmla="*/ 6871954 w 8308846"/>
              <a:gd name="connsiteY204" fmla="*/ 0 h 270646"/>
              <a:gd name="connsiteX205" fmla="*/ 6969462 w 8308846"/>
              <a:gd name="connsiteY205" fmla="*/ 219127 h 270646"/>
              <a:gd name="connsiteX206" fmla="*/ 6964834 w 8308846"/>
              <a:gd name="connsiteY206" fmla="*/ 270645 h 270646"/>
              <a:gd name="connsiteX207" fmla="*/ 6971160 w 8308846"/>
              <a:gd name="connsiteY207" fmla="*/ 261060 h 270646"/>
              <a:gd name="connsiteX208" fmla="*/ 7009114 w 8308846"/>
              <a:gd name="connsiteY208" fmla="*/ 243840 h 270646"/>
              <a:gd name="connsiteX209" fmla="*/ 7028765 w 8308846"/>
              <a:gd name="connsiteY209" fmla="*/ 248292 h 270646"/>
              <a:gd name="connsiteX210" fmla="*/ 7046027 w 8308846"/>
              <a:gd name="connsiteY210" fmla="*/ 260334 h 270646"/>
              <a:gd name="connsiteX211" fmla="*/ 7042325 w 8308846"/>
              <a:gd name="connsiteY211" fmla="*/ 219127 h 270646"/>
              <a:gd name="connsiteX212" fmla="*/ 7139833 w 8308846"/>
              <a:gd name="connsiteY212" fmla="*/ 0 h 270646"/>
              <a:gd name="connsiteX213" fmla="*/ 7237341 w 8308846"/>
              <a:gd name="connsiteY213" fmla="*/ 219127 h 270646"/>
              <a:gd name="connsiteX214" fmla="*/ 7232713 w 8308846"/>
              <a:gd name="connsiteY214" fmla="*/ 270645 h 270646"/>
              <a:gd name="connsiteX215" fmla="*/ 7239039 w 8308846"/>
              <a:gd name="connsiteY215" fmla="*/ 261060 h 270646"/>
              <a:gd name="connsiteX216" fmla="*/ 7276993 w 8308846"/>
              <a:gd name="connsiteY216" fmla="*/ 243840 h 270646"/>
              <a:gd name="connsiteX217" fmla="*/ 7296644 w 8308846"/>
              <a:gd name="connsiteY217" fmla="*/ 248292 h 270646"/>
              <a:gd name="connsiteX218" fmla="*/ 7313905 w 8308846"/>
              <a:gd name="connsiteY218" fmla="*/ 260333 h 270646"/>
              <a:gd name="connsiteX219" fmla="*/ 7310203 w 8308846"/>
              <a:gd name="connsiteY219" fmla="*/ 219127 h 270646"/>
              <a:gd name="connsiteX220" fmla="*/ 7407711 w 8308846"/>
              <a:gd name="connsiteY220" fmla="*/ 0 h 270646"/>
              <a:gd name="connsiteX221" fmla="*/ 7505219 w 8308846"/>
              <a:gd name="connsiteY221" fmla="*/ 219127 h 270646"/>
              <a:gd name="connsiteX222" fmla="*/ 7500591 w 8308846"/>
              <a:gd name="connsiteY222" fmla="*/ 270645 h 270646"/>
              <a:gd name="connsiteX223" fmla="*/ 7506917 w 8308846"/>
              <a:gd name="connsiteY223" fmla="*/ 261060 h 270646"/>
              <a:gd name="connsiteX224" fmla="*/ 7544871 w 8308846"/>
              <a:gd name="connsiteY224" fmla="*/ 243840 h 270646"/>
              <a:gd name="connsiteX225" fmla="*/ 7564522 w 8308846"/>
              <a:gd name="connsiteY225" fmla="*/ 248292 h 270646"/>
              <a:gd name="connsiteX226" fmla="*/ 7581783 w 8308846"/>
              <a:gd name="connsiteY226" fmla="*/ 260333 h 270646"/>
              <a:gd name="connsiteX227" fmla="*/ 7578081 w 8308846"/>
              <a:gd name="connsiteY227" fmla="*/ 219127 h 270646"/>
              <a:gd name="connsiteX228" fmla="*/ 7675589 w 8308846"/>
              <a:gd name="connsiteY228" fmla="*/ 0 h 270646"/>
              <a:gd name="connsiteX229" fmla="*/ 7773097 w 8308846"/>
              <a:gd name="connsiteY229" fmla="*/ 219127 h 270646"/>
              <a:gd name="connsiteX230" fmla="*/ 7768469 w 8308846"/>
              <a:gd name="connsiteY230" fmla="*/ 270645 h 270646"/>
              <a:gd name="connsiteX231" fmla="*/ 7774794 w 8308846"/>
              <a:gd name="connsiteY231" fmla="*/ 261060 h 270646"/>
              <a:gd name="connsiteX232" fmla="*/ 7812749 w 8308846"/>
              <a:gd name="connsiteY232" fmla="*/ 243840 h 270646"/>
              <a:gd name="connsiteX233" fmla="*/ 7832400 w 8308846"/>
              <a:gd name="connsiteY233" fmla="*/ 248292 h 270646"/>
              <a:gd name="connsiteX234" fmla="*/ 7849662 w 8308846"/>
              <a:gd name="connsiteY234" fmla="*/ 260334 h 270646"/>
              <a:gd name="connsiteX235" fmla="*/ 7845960 w 8308846"/>
              <a:gd name="connsiteY235" fmla="*/ 219127 h 270646"/>
              <a:gd name="connsiteX236" fmla="*/ 7943468 w 8308846"/>
              <a:gd name="connsiteY236" fmla="*/ 0 h 270646"/>
              <a:gd name="connsiteX237" fmla="*/ 8040976 w 8308846"/>
              <a:gd name="connsiteY237" fmla="*/ 219127 h 270646"/>
              <a:gd name="connsiteX238" fmla="*/ 8036348 w 8308846"/>
              <a:gd name="connsiteY238" fmla="*/ 270645 h 270646"/>
              <a:gd name="connsiteX239" fmla="*/ 8042674 w 8308846"/>
              <a:gd name="connsiteY239" fmla="*/ 261060 h 270646"/>
              <a:gd name="connsiteX240" fmla="*/ 8080628 w 8308846"/>
              <a:gd name="connsiteY240" fmla="*/ 243840 h 270646"/>
              <a:gd name="connsiteX241" fmla="*/ 8100279 w 8308846"/>
              <a:gd name="connsiteY241" fmla="*/ 248292 h 270646"/>
              <a:gd name="connsiteX242" fmla="*/ 8117531 w 8308846"/>
              <a:gd name="connsiteY242" fmla="*/ 260327 h 270646"/>
              <a:gd name="connsiteX243" fmla="*/ 8113830 w 8308846"/>
              <a:gd name="connsiteY243" fmla="*/ 219127 h 270646"/>
              <a:gd name="connsiteX244" fmla="*/ 8211338 w 8308846"/>
              <a:gd name="connsiteY244" fmla="*/ 0 h 270646"/>
              <a:gd name="connsiteX245" fmla="*/ 8308846 w 8308846"/>
              <a:gd name="connsiteY245" fmla="*/ 219127 h 270646"/>
              <a:gd name="connsiteX246" fmla="*/ 8304218 w 8308846"/>
              <a:gd name="connsiteY246" fmla="*/ 270645 h 270646"/>
              <a:gd name="connsiteX0" fmla="*/ 0 w 8308846"/>
              <a:gd name="connsiteY0" fmla="*/ 270645 h 270646"/>
              <a:gd name="connsiteX1" fmla="*/ 81192 w 8308846"/>
              <a:gd name="connsiteY1" fmla="*/ 260333 h 270646"/>
              <a:gd name="connsiteX2" fmla="*/ 77490 w 8308846"/>
              <a:gd name="connsiteY2" fmla="*/ 219127 h 270646"/>
              <a:gd name="connsiteX3" fmla="*/ 174998 w 8308846"/>
              <a:gd name="connsiteY3" fmla="*/ 0 h 270646"/>
              <a:gd name="connsiteX4" fmla="*/ 272506 w 8308846"/>
              <a:gd name="connsiteY4" fmla="*/ 219127 h 270646"/>
              <a:gd name="connsiteX5" fmla="*/ 267878 w 8308846"/>
              <a:gd name="connsiteY5" fmla="*/ 270645 h 270646"/>
              <a:gd name="connsiteX6" fmla="*/ 274204 w 8308846"/>
              <a:gd name="connsiteY6" fmla="*/ 261060 h 270646"/>
              <a:gd name="connsiteX7" fmla="*/ 312158 w 8308846"/>
              <a:gd name="connsiteY7" fmla="*/ 243840 h 270646"/>
              <a:gd name="connsiteX8" fmla="*/ 331809 w 8308846"/>
              <a:gd name="connsiteY8" fmla="*/ 248292 h 270646"/>
              <a:gd name="connsiteX9" fmla="*/ 349071 w 8308846"/>
              <a:gd name="connsiteY9" fmla="*/ 260334 h 270646"/>
              <a:gd name="connsiteX10" fmla="*/ 345369 w 8308846"/>
              <a:gd name="connsiteY10" fmla="*/ 219127 h 270646"/>
              <a:gd name="connsiteX11" fmla="*/ 442877 w 8308846"/>
              <a:gd name="connsiteY11" fmla="*/ 0 h 270646"/>
              <a:gd name="connsiteX12" fmla="*/ 540385 w 8308846"/>
              <a:gd name="connsiteY12" fmla="*/ 219127 h 270646"/>
              <a:gd name="connsiteX13" fmla="*/ 535757 w 8308846"/>
              <a:gd name="connsiteY13" fmla="*/ 270645 h 270646"/>
              <a:gd name="connsiteX14" fmla="*/ 542083 w 8308846"/>
              <a:gd name="connsiteY14" fmla="*/ 261060 h 270646"/>
              <a:gd name="connsiteX15" fmla="*/ 580037 w 8308846"/>
              <a:gd name="connsiteY15" fmla="*/ 243840 h 270646"/>
              <a:gd name="connsiteX16" fmla="*/ 599688 w 8308846"/>
              <a:gd name="connsiteY16" fmla="*/ 248292 h 270646"/>
              <a:gd name="connsiteX17" fmla="*/ 616949 w 8308846"/>
              <a:gd name="connsiteY17" fmla="*/ 260333 h 270646"/>
              <a:gd name="connsiteX18" fmla="*/ 613247 w 8308846"/>
              <a:gd name="connsiteY18" fmla="*/ 219127 h 270646"/>
              <a:gd name="connsiteX19" fmla="*/ 710755 w 8308846"/>
              <a:gd name="connsiteY19" fmla="*/ 0 h 270646"/>
              <a:gd name="connsiteX20" fmla="*/ 808263 w 8308846"/>
              <a:gd name="connsiteY20" fmla="*/ 219127 h 270646"/>
              <a:gd name="connsiteX21" fmla="*/ 803635 w 8308846"/>
              <a:gd name="connsiteY21" fmla="*/ 270645 h 270646"/>
              <a:gd name="connsiteX22" fmla="*/ 809961 w 8308846"/>
              <a:gd name="connsiteY22" fmla="*/ 261060 h 270646"/>
              <a:gd name="connsiteX23" fmla="*/ 847915 w 8308846"/>
              <a:gd name="connsiteY23" fmla="*/ 243840 h 270646"/>
              <a:gd name="connsiteX24" fmla="*/ 867566 w 8308846"/>
              <a:gd name="connsiteY24" fmla="*/ 248292 h 270646"/>
              <a:gd name="connsiteX25" fmla="*/ 884827 w 8308846"/>
              <a:gd name="connsiteY25" fmla="*/ 260333 h 270646"/>
              <a:gd name="connsiteX26" fmla="*/ 881125 w 8308846"/>
              <a:gd name="connsiteY26" fmla="*/ 219127 h 270646"/>
              <a:gd name="connsiteX27" fmla="*/ 978633 w 8308846"/>
              <a:gd name="connsiteY27" fmla="*/ 0 h 270646"/>
              <a:gd name="connsiteX28" fmla="*/ 1076141 w 8308846"/>
              <a:gd name="connsiteY28" fmla="*/ 219127 h 270646"/>
              <a:gd name="connsiteX29" fmla="*/ 1071513 w 8308846"/>
              <a:gd name="connsiteY29" fmla="*/ 270645 h 270646"/>
              <a:gd name="connsiteX30" fmla="*/ 1077839 w 8308846"/>
              <a:gd name="connsiteY30" fmla="*/ 261060 h 270646"/>
              <a:gd name="connsiteX31" fmla="*/ 1115793 w 8308846"/>
              <a:gd name="connsiteY31" fmla="*/ 243840 h 270646"/>
              <a:gd name="connsiteX32" fmla="*/ 1135444 w 8308846"/>
              <a:gd name="connsiteY32" fmla="*/ 248292 h 270646"/>
              <a:gd name="connsiteX33" fmla="*/ 1152706 w 8308846"/>
              <a:gd name="connsiteY33" fmla="*/ 260334 h 270646"/>
              <a:gd name="connsiteX34" fmla="*/ 1149004 w 8308846"/>
              <a:gd name="connsiteY34" fmla="*/ 219127 h 270646"/>
              <a:gd name="connsiteX35" fmla="*/ 1246511 w 8308846"/>
              <a:gd name="connsiteY35" fmla="*/ 0 h 270646"/>
              <a:gd name="connsiteX36" fmla="*/ 1344019 w 8308846"/>
              <a:gd name="connsiteY36" fmla="*/ 219127 h 270646"/>
              <a:gd name="connsiteX37" fmla="*/ 1339391 w 8308846"/>
              <a:gd name="connsiteY37" fmla="*/ 270645 h 270646"/>
              <a:gd name="connsiteX38" fmla="*/ 1345717 w 8308846"/>
              <a:gd name="connsiteY38" fmla="*/ 261060 h 270646"/>
              <a:gd name="connsiteX39" fmla="*/ 1383671 w 8308846"/>
              <a:gd name="connsiteY39" fmla="*/ 243840 h 270646"/>
              <a:gd name="connsiteX40" fmla="*/ 1403322 w 8308846"/>
              <a:gd name="connsiteY40" fmla="*/ 248292 h 270646"/>
              <a:gd name="connsiteX41" fmla="*/ 1420583 w 8308846"/>
              <a:gd name="connsiteY41" fmla="*/ 260333 h 270646"/>
              <a:gd name="connsiteX42" fmla="*/ 1416881 w 8308846"/>
              <a:gd name="connsiteY42" fmla="*/ 219127 h 270646"/>
              <a:gd name="connsiteX43" fmla="*/ 1514388 w 8308846"/>
              <a:gd name="connsiteY43" fmla="*/ 0 h 270646"/>
              <a:gd name="connsiteX44" fmla="*/ 1611897 w 8308846"/>
              <a:gd name="connsiteY44" fmla="*/ 219127 h 270646"/>
              <a:gd name="connsiteX45" fmla="*/ 1607269 w 8308846"/>
              <a:gd name="connsiteY45" fmla="*/ 270644 h 270646"/>
              <a:gd name="connsiteX46" fmla="*/ 1613594 w 8308846"/>
              <a:gd name="connsiteY46" fmla="*/ 261060 h 270646"/>
              <a:gd name="connsiteX47" fmla="*/ 1651548 w 8308846"/>
              <a:gd name="connsiteY47" fmla="*/ 243840 h 270646"/>
              <a:gd name="connsiteX48" fmla="*/ 1671200 w 8308846"/>
              <a:gd name="connsiteY48" fmla="*/ 248292 h 270646"/>
              <a:gd name="connsiteX49" fmla="*/ 1688461 w 8308846"/>
              <a:gd name="connsiteY49" fmla="*/ 260333 h 270646"/>
              <a:gd name="connsiteX50" fmla="*/ 1684759 w 8308846"/>
              <a:gd name="connsiteY50" fmla="*/ 219127 h 270646"/>
              <a:gd name="connsiteX51" fmla="*/ 1782267 w 8308846"/>
              <a:gd name="connsiteY51" fmla="*/ 0 h 270646"/>
              <a:gd name="connsiteX52" fmla="*/ 1879775 w 8308846"/>
              <a:gd name="connsiteY52" fmla="*/ 219127 h 270646"/>
              <a:gd name="connsiteX53" fmla="*/ 1875147 w 8308846"/>
              <a:gd name="connsiteY53" fmla="*/ 270645 h 270646"/>
              <a:gd name="connsiteX54" fmla="*/ 1881473 w 8308846"/>
              <a:gd name="connsiteY54" fmla="*/ 261060 h 270646"/>
              <a:gd name="connsiteX55" fmla="*/ 1919427 w 8308846"/>
              <a:gd name="connsiteY55" fmla="*/ 243840 h 270646"/>
              <a:gd name="connsiteX56" fmla="*/ 1939078 w 8308846"/>
              <a:gd name="connsiteY56" fmla="*/ 248292 h 270646"/>
              <a:gd name="connsiteX57" fmla="*/ 1956340 w 8308846"/>
              <a:gd name="connsiteY57" fmla="*/ 260334 h 270646"/>
              <a:gd name="connsiteX58" fmla="*/ 1952638 w 8308846"/>
              <a:gd name="connsiteY58" fmla="*/ 219127 h 270646"/>
              <a:gd name="connsiteX59" fmla="*/ 2050146 w 8308846"/>
              <a:gd name="connsiteY59" fmla="*/ 0 h 270646"/>
              <a:gd name="connsiteX60" fmla="*/ 2147653 w 8308846"/>
              <a:gd name="connsiteY60" fmla="*/ 219127 h 270646"/>
              <a:gd name="connsiteX61" fmla="*/ 2143025 w 8308846"/>
              <a:gd name="connsiteY61" fmla="*/ 270646 h 270646"/>
              <a:gd name="connsiteX62" fmla="*/ 2149352 w 8308846"/>
              <a:gd name="connsiteY62" fmla="*/ 261060 h 270646"/>
              <a:gd name="connsiteX63" fmla="*/ 2187306 w 8308846"/>
              <a:gd name="connsiteY63" fmla="*/ 243840 h 270646"/>
              <a:gd name="connsiteX64" fmla="*/ 2206957 w 8308846"/>
              <a:gd name="connsiteY64" fmla="*/ 248292 h 270646"/>
              <a:gd name="connsiteX65" fmla="*/ 2224218 w 8308846"/>
              <a:gd name="connsiteY65" fmla="*/ 260333 h 270646"/>
              <a:gd name="connsiteX66" fmla="*/ 2220516 w 8308846"/>
              <a:gd name="connsiteY66" fmla="*/ 219127 h 270646"/>
              <a:gd name="connsiteX67" fmla="*/ 2318024 w 8308846"/>
              <a:gd name="connsiteY67" fmla="*/ 0 h 270646"/>
              <a:gd name="connsiteX68" fmla="*/ 2415533 w 8308846"/>
              <a:gd name="connsiteY68" fmla="*/ 219127 h 270646"/>
              <a:gd name="connsiteX69" fmla="*/ 2410905 w 8308846"/>
              <a:gd name="connsiteY69" fmla="*/ 270643 h 270646"/>
              <a:gd name="connsiteX70" fmla="*/ 2417230 w 8308846"/>
              <a:gd name="connsiteY70" fmla="*/ 261060 h 270646"/>
              <a:gd name="connsiteX71" fmla="*/ 2455184 w 8308846"/>
              <a:gd name="connsiteY71" fmla="*/ 243840 h 270646"/>
              <a:gd name="connsiteX72" fmla="*/ 2474835 w 8308846"/>
              <a:gd name="connsiteY72" fmla="*/ 248292 h 270646"/>
              <a:gd name="connsiteX73" fmla="*/ 2492096 w 8308846"/>
              <a:gd name="connsiteY73" fmla="*/ 260333 h 270646"/>
              <a:gd name="connsiteX74" fmla="*/ 2488394 w 8308846"/>
              <a:gd name="connsiteY74" fmla="*/ 219127 h 270646"/>
              <a:gd name="connsiteX75" fmla="*/ 2585903 w 8308846"/>
              <a:gd name="connsiteY75" fmla="*/ 0 h 270646"/>
              <a:gd name="connsiteX76" fmla="*/ 2683410 w 8308846"/>
              <a:gd name="connsiteY76" fmla="*/ 219127 h 270646"/>
              <a:gd name="connsiteX77" fmla="*/ 2678782 w 8308846"/>
              <a:gd name="connsiteY77" fmla="*/ 270646 h 270646"/>
              <a:gd name="connsiteX78" fmla="*/ 2685108 w 8308846"/>
              <a:gd name="connsiteY78" fmla="*/ 261060 h 270646"/>
              <a:gd name="connsiteX79" fmla="*/ 2723063 w 8308846"/>
              <a:gd name="connsiteY79" fmla="*/ 243840 h 270646"/>
              <a:gd name="connsiteX80" fmla="*/ 2742714 w 8308846"/>
              <a:gd name="connsiteY80" fmla="*/ 248292 h 270646"/>
              <a:gd name="connsiteX81" fmla="*/ 2759975 w 8308846"/>
              <a:gd name="connsiteY81" fmla="*/ 260334 h 270646"/>
              <a:gd name="connsiteX82" fmla="*/ 2756273 w 8308846"/>
              <a:gd name="connsiteY82" fmla="*/ 219127 h 270646"/>
              <a:gd name="connsiteX83" fmla="*/ 2853781 w 8308846"/>
              <a:gd name="connsiteY83" fmla="*/ 0 h 270646"/>
              <a:gd name="connsiteX84" fmla="*/ 2951289 w 8308846"/>
              <a:gd name="connsiteY84" fmla="*/ 219127 h 270646"/>
              <a:gd name="connsiteX85" fmla="*/ 2946661 w 8308846"/>
              <a:gd name="connsiteY85" fmla="*/ 270645 h 270646"/>
              <a:gd name="connsiteX86" fmla="*/ 2952987 w 8308846"/>
              <a:gd name="connsiteY86" fmla="*/ 261060 h 270646"/>
              <a:gd name="connsiteX87" fmla="*/ 2990941 w 8308846"/>
              <a:gd name="connsiteY87" fmla="*/ 243840 h 270646"/>
              <a:gd name="connsiteX88" fmla="*/ 3010592 w 8308846"/>
              <a:gd name="connsiteY88" fmla="*/ 248292 h 270646"/>
              <a:gd name="connsiteX89" fmla="*/ 3027853 w 8308846"/>
              <a:gd name="connsiteY89" fmla="*/ 260333 h 270646"/>
              <a:gd name="connsiteX90" fmla="*/ 3024151 w 8308846"/>
              <a:gd name="connsiteY90" fmla="*/ 219127 h 270646"/>
              <a:gd name="connsiteX91" fmla="*/ 3121659 w 8308846"/>
              <a:gd name="connsiteY91" fmla="*/ 0 h 270646"/>
              <a:gd name="connsiteX92" fmla="*/ 3219167 w 8308846"/>
              <a:gd name="connsiteY92" fmla="*/ 219127 h 270646"/>
              <a:gd name="connsiteX93" fmla="*/ 3214539 w 8308846"/>
              <a:gd name="connsiteY93" fmla="*/ 270645 h 270646"/>
              <a:gd name="connsiteX94" fmla="*/ 3220865 w 8308846"/>
              <a:gd name="connsiteY94" fmla="*/ 261060 h 270646"/>
              <a:gd name="connsiteX95" fmla="*/ 3258819 w 8308846"/>
              <a:gd name="connsiteY95" fmla="*/ 243840 h 270646"/>
              <a:gd name="connsiteX96" fmla="*/ 3278470 w 8308846"/>
              <a:gd name="connsiteY96" fmla="*/ 248292 h 270646"/>
              <a:gd name="connsiteX97" fmla="*/ 3295730 w 8308846"/>
              <a:gd name="connsiteY97" fmla="*/ 260332 h 270646"/>
              <a:gd name="connsiteX98" fmla="*/ 3292028 w 8308846"/>
              <a:gd name="connsiteY98" fmla="*/ 219127 h 270646"/>
              <a:gd name="connsiteX99" fmla="*/ 3389536 w 8308846"/>
              <a:gd name="connsiteY99" fmla="*/ 0 h 270646"/>
              <a:gd name="connsiteX100" fmla="*/ 3487044 w 8308846"/>
              <a:gd name="connsiteY100" fmla="*/ 219127 h 270646"/>
              <a:gd name="connsiteX101" fmla="*/ 3482416 w 8308846"/>
              <a:gd name="connsiteY101" fmla="*/ 270645 h 270646"/>
              <a:gd name="connsiteX102" fmla="*/ 3488742 w 8308846"/>
              <a:gd name="connsiteY102" fmla="*/ 261060 h 270646"/>
              <a:gd name="connsiteX103" fmla="*/ 3526696 w 8308846"/>
              <a:gd name="connsiteY103" fmla="*/ 243840 h 270646"/>
              <a:gd name="connsiteX104" fmla="*/ 3546348 w 8308846"/>
              <a:gd name="connsiteY104" fmla="*/ 248292 h 270646"/>
              <a:gd name="connsiteX105" fmla="*/ 3563608 w 8308846"/>
              <a:gd name="connsiteY105" fmla="*/ 260333 h 270646"/>
              <a:gd name="connsiteX106" fmla="*/ 3559906 w 8308846"/>
              <a:gd name="connsiteY106" fmla="*/ 219127 h 270646"/>
              <a:gd name="connsiteX107" fmla="*/ 3657414 w 8308846"/>
              <a:gd name="connsiteY107" fmla="*/ 0 h 270646"/>
              <a:gd name="connsiteX108" fmla="*/ 3754922 w 8308846"/>
              <a:gd name="connsiteY108" fmla="*/ 219127 h 270646"/>
              <a:gd name="connsiteX109" fmla="*/ 3750294 w 8308846"/>
              <a:gd name="connsiteY109" fmla="*/ 270645 h 270646"/>
              <a:gd name="connsiteX110" fmla="*/ 3756620 w 8308846"/>
              <a:gd name="connsiteY110" fmla="*/ 261060 h 270646"/>
              <a:gd name="connsiteX111" fmla="*/ 3794574 w 8308846"/>
              <a:gd name="connsiteY111" fmla="*/ 243840 h 270646"/>
              <a:gd name="connsiteX112" fmla="*/ 3814226 w 8308846"/>
              <a:gd name="connsiteY112" fmla="*/ 248292 h 270646"/>
              <a:gd name="connsiteX113" fmla="*/ 3831487 w 8308846"/>
              <a:gd name="connsiteY113" fmla="*/ 260334 h 270646"/>
              <a:gd name="connsiteX114" fmla="*/ 3827785 w 8308846"/>
              <a:gd name="connsiteY114" fmla="*/ 219127 h 270646"/>
              <a:gd name="connsiteX115" fmla="*/ 3925293 w 8308846"/>
              <a:gd name="connsiteY115" fmla="*/ 0 h 270646"/>
              <a:gd name="connsiteX116" fmla="*/ 4022801 w 8308846"/>
              <a:gd name="connsiteY116" fmla="*/ 219127 h 270646"/>
              <a:gd name="connsiteX117" fmla="*/ 4018173 w 8308846"/>
              <a:gd name="connsiteY117" fmla="*/ 270645 h 270646"/>
              <a:gd name="connsiteX118" fmla="*/ 4024499 w 8308846"/>
              <a:gd name="connsiteY118" fmla="*/ 261060 h 270646"/>
              <a:gd name="connsiteX119" fmla="*/ 4062453 w 8308846"/>
              <a:gd name="connsiteY119" fmla="*/ 243840 h 270646"/>
              <a:gd name="connsiteX120" fmla="*/ 4082105 w 8308846"/>
              <a:gd name="connsiteY120" fmla="*/ 248292 h 270646"/>
              <a:gd name="connsiteX121" fmla="*/ 4099365 w 8308846"/>
              <a:gd name="connsiteY121" fmla="*/ 260333 h 270646"/>
              <a:gd name="connsiteX122" fmla="*/ 4095663 w 8308846"/>
              <a:gd name="connsiteY122" fmla="*/ 219127 h 270646"/>
              <a:gd name="connsiteX123" fmla="*/ 4193171 w 8308846"/>
              <a:gd name="connsiteY123" fmla="*/ 0 h 270646"/>
              <a:gd name="connsiteX124" fmla="*/ 4290679 w 8308846"/>
              <a:gd name="connsiteY124" fmla="*/ 219127 h 270646"/>
              <a:gd name="connsiteX125" fmla="*/ 4286051 w 8308846"/>
              <a:gd name="connsiteY125" fmla="*/ 270645 h 270646"/>
              <a:gd name="connsiteX126" fmla="*/ 4292377 w 8308846"/>
              <a:gd name="connsiteY126" fmla="*/ 261060 h 270646"/>
              <a:gd name="connsiteX127" fmla="*/ 4330331 w 8308846"/>
              <a:gd name="connsiteY127" fmla="*/ 243840 h 270646"/>
              <a:gd name="connsiteX128" fmla="*/ 4349982 w 8308846"/>
              <a:gd name="connsiteY128" fmla="*/ 248292 h 270646"/>
              <a:gd name="connsiteX129" fmla="*/ 4367243 w 8308846"/>
              <a:gd name="connsiteY129" fmla="*/ 260333 h 270646"/>
              <a:gd name="connsiteX130" fmla="*/ 4363541 w 8308846"/>
              <a:gd name="connsiteY130" fmla="*/ 219127 h 270646"/>
              <a:gd name="connsiteX131" fmla="*/ 4461049 w 8308846"/>
              <a:gd name="connsiteY131" fmla="*/ 0 h 270646"/>
              <a:gd name="connsiteX132" fmla="*/ 4558557 w 8308846"/>
              <a:gd name="connsiteY132" fmla="*/ 219127 h 270646"/>
              <a:gd name="connsiteX133" fmla="*/ 4553929 w 8308846"/>
              <a:gd name="connsiteY133" fmla="*/ 270645 h 270646"/>
              <a:gd name="connsiteX134" fmla="*/ 4560255 w 8308846"/>
              <a:gd name="connsiteY134" fmla="*/ 261060 h 270646"/>
              <a:gd name="connsiteX135" fmla="*/ 4598209 w 8308846"/>
              <a:gd name="connsiteY135" fmla="*/ 243840 h 270646"/>
              <a:gd name="connsiteX136" fmla="*/ 4617860 w 8308846"/>
              <a:gd name="connsiteY136" fmla="*/ 248292 h 270646"/>
              <a:gd name="connsiteX137" fmla="*/ 4635122 w 8308846"/>
              <a:gd name="connsiteY137" fmla="*/ 260334 h 270646"/>
              <a:gd name="connsiteX138" fmla="*/ 4631420 w 8308846"/>
              <a:gd name="connsiteY138" fmla="*/ 219127 h 270646"/>
              <a:gd name="connsiteX139" fmla="*/ 4728928 w 8308846"/>
              <a:gd name="connsiteY139" fmla="*/ 0 h 270646"/>
              <a:gd name="connsiteX140" fmla="*/ 4826436 w 8308846"/>
              <a:gd name="connsiteY140" fmla="*/ 219127 h 270646"/>
              <a:gd name="connsiteX141" fmla="*/ 4821808 w 8308846"/>
              <a:gd name="connsiteY141" fmla="*/ 270645 h 270646"/>
              <a:gd name="connsiteX142" fmla="*/ 4828134 w 8308846"/>
              <a:gd name="connsiteY142" fmla="*/ 261060 h 270646"/>
              <a:gd name="connsiteX143" fmla="*/ 4866088 w 8308846"/>
              <a:gd name="connsiteY143" fmla="*/ 243840 h 270646"/>
              <a:gd name="connsiteX144" fmla="*/ 4885739 w 8308846"/>
              <a:gd name="connsiteY144" fmla="*/ 248292 h 270646"/>
              <a:gd name="connsiteX145" fmla="*/ 4903000 w 8308846"/>
              <a:gd name="connsiteY145" fmla="*/ 260333 h 270646"/>
              <a:gd name="connsiteX146" fmla="*/ 4899298 w 8308846"/>
              <a:gd name="connsiteY146" fmla="*/ 219127 h 270646"/>
              <a:gd name="connsiteX147" fmla="*/ 4996806 w 8308846"/>
              <a:gd name="connsiteY147" fmla="*/ 0 h 270646"/>
              <a:gd name="connsiteX148" fmla="*/ 5094314 w 8308846"/>
              <a:gd name="connsiteY148" fmla="*/ 219127 h 270646"/>
              <a:gd name="connsiteX149" fmla="*/ 5089686 w 8308846"/>
              <a:gd name="connsiteY149" fmla="*/ 270645 h 270646"/>
              <a:gd name="connsiteX150" fmla="*/ 5096012 w 8308846"/>
              <a:gd name="connsiteY150" fmla="*/ 261060 h 270646"/>
              <a:gd name="connsiteX151" fmla="*/ 5133966 w 8308846"/>
              <a:gd name="connsiteY151" fmla="*/ 243840 h 270646"/>
              <a:gd name="connsiteX152" fmla="*/ 5153617 w 8308846"/>
              <a:gd name="connsiteY152" fmla="*/ 248292 h 270646"/>
              <a:gd name="connsiteX153" fmla="*/ 5170878 w 8308846"/>
              <a:gd name="connsiteY153" fmla="*/ 260333 h 270646"/>
              <a:gd name="connsiteX154" fmla="*/ 5167176 w 8308846"/>
              <a:gd name="connsiteY154" fmla="*/ 219127 h 270646"/>
              <a:gd name="connsiteX155" fmla="*/ 5264684 w 8308846"/>
              <a:gd name="connsiteY155" fmla="*/ 0 h 270646"/>
              <a:gd name="connsiteX156" fmla="*/ 5362192 w 8308846"/>
              <a:gd name="connsiteY156" fmla="*/ 219127 h 270646"/>
              <a:gd name="connsiteX157" fmla="*/ 5357564 w 8308846"/>
              <a:gd name="connsiteY157" fmla="*/ 270645 h 270646"/>
              <a:gd name="connsiteX158" fmla="*/ 5363890 w 8308846"/>
              <a:gd name="connsiteY158" fmla="*/ 261060 h 270646"/>
              <a:gd name="connsiteX159" fmla="*/ 5401844 w 8308846"/>
              <a:gd name="connsiteY159" fmla="*/ 243840 h 270646"/>
              <a:gd name="connsiteX160" fmla="*/ 5421495 w 8308846"/>
              <a:gd name="connsiteY160" fmla="*/ 248292 h 270646"/>
              <a:gd name="connsiteX161" fmla="*/ 5438757 w 8308846"/>
              <a:gd name="connsiteY161" fmla="*/ 260334 h 270646"/>
              <a:gd name="connsiteX162" fmla="*/ 5435055 w 8308846"/>
              <a:gd name="connsiteY162" fmla="*/ 219127 h 270646"/>
              <a:gd name="connsiteX163" fmla="*/ 5532563 w 8308846"/>
              <a:gd name="connsiteY163" fmla="*/ 0 h 270646"/>
              <a:gd name="connsiteX164" fmla="*/ 5630071 w 8308846"/>
              <a:gd name="connsiteY164" fmla="*/ 219127 h 270646"/>
              <a:gd name="connsiteX165" fmla="*/ 5625443 w 8308846"/>
              <a:gd name="connsiteY165" fmla="*/ 270645 h 270646"/>
              <a:gd name="connsiteX166" fmla="*/ 5631769 w 8308846"/>
              <a:gd name="connsiteY166" fmla="*/ 261060 h 270646"/>
              <a:gd name="connsiteX167" fmla="*/ 5669723 w 8308846"/>
              <a:gd name="connsiteY167" fmla="*/ 243840 h 270646"/>
              <a:gd name="connsiteX168" fmla="*/ 5689374 w 8308846"/>
              <a:gd name="connsiteY168" fmla="*/ 248292 h 270646"/>
              <a:gd name="connsiteX169" fmla="*/ 5706635 w 8308846"/>
              <a:gd name="connsiteY169" fmla="*/ 260333 h 270646"/>
              <a:gd name="connsiteX170" fmla="*/ 5702933 w 8308846"/>
              <a:gd name="connsiteY170" fmla="*/ 219127 h 270646"/>
              <a:gd name="connsiteX171" fmla="*/ 5800441 w 8308846"/>
              <a:gd name="connsiteY171" fmla="*/ 0 h 270646"/>
              <a:gd name="connsiteX172" fmla="*/ 5897949 w 8308846"/>
              <a:gd name="connsiteY172" fmla="*/ 219127 h 270646"/>
              <a:gd name="connsiteX173" fmla="*/ 5893321 w 8308846"/>
              <a:gd name="connsiteY173" fmla="*/ 270645 h 270646"/>
              <a:gd name="connsiteX174" fmla="*/ 5899647 w 8308846"/>
              <a:gd name="connsiteY174" fmla="*/ 261060 h 270646"/>
              <a:gd name="connsiteX175" fmla="*/ 5937601 w 8308846"/>
              <a:gd name="connsiteY175" fmla="*/ 243840 h 270646"/>
              <a:gd name="connsiteX176" fmla="*/ 5957252 w 8308846"/>
              <a:gd name="connsiteY176" fmla="*/ 248292 h 270646"/>
              <a:gd name="connsiteX177" fmla="*/ 5974513 w 8308846"/>
              <a:gd name="connsiteY177" fmla="*/ 260333 h 270646"/>
              <a:gd name="connsiteX178" fmla="*/ 5970811 w 8308846"/>
              <a:gd name="connsiteY178" fmla="*/ 219127 h 270646"/>
              <a:gd name="connsiteX179" fmla="*/ 6068319 w 8308846"/>
              <a:gd name="connsiteY179" fmla="*/ 0 h 270646"/>
              <a:gd name="connsiteX180" fmla="*/ 6165827 w 8308846"/>
              <a:gd name="connsiteY180" fmla="*/ 219127 h 270646"/>
              <a:gd name="connsiteX181" fmla="*/ 6161199 w 8308846"/>
              <a:gd name="connsiteY181" fmla="*/ 270645 h 270646"/>
              <a:gd name="connsiteX182" fmla="*/ 6167525 w 8308846"/>
              <a:gd name="connsiteY182" fmla="*/ 261060 h 270646"/>
              <a:gd name="connsiteX183" fmla="*/ 6205479 w 8308846"/>
              <a:gd name="connsiteY183" fmla="*/ 243840 h 270646"/>
              <a:gd name="connsiteX184" fmla="*/ 6225130 w 8308846"/>
              <a:gd name="connsiteY184" fmla="*/ 248292 h 270646"/>
              <a:gd name="connsiteX185" fmla="*/ 6242392 w 8308846"/>
              <a:gd name="connsiteY185" fmla="*/ 260334 h 270646"/>
              <a:gd name="connsiteX186" fmla="*/ 6238690 w 8308846"/>
              <a:gd name="connsiteY186" fmla="*/ 219127 h 270646"/>
              <a:gd name="connsiteX187" fmla="*/ 6336198 w 8308846"/>
              <a:gd name="connsiteY187" fmla="*/ 0 h 270646"/>
              <a:gd name="connsiteX188" fmla="*/ 6433706 w 8308846"/>
              <a:gd name="connsiteY188" fmla="*/ 219127 h 270646"/>
              <a:gd name="connsiteX189" fmla="*/ 6429078 w 8308846"/>
              <a:gd name="connsiteY189" fmla="*/ 270645 h 270646"/>
              <a:gd name="connsiteX190" fmla="*/ 6435404 w 8308846"/>
              <a:gd name="connsiteY190" fmla="*/ 261060 h 270646"/>
              <a:gd name="connsiteX191" fmla="*/ 6473358 w 8308846"/>
              <a:gd name="connsiteY191" fmla="*/ 243840 h 270646"/>
              <a:gd name="connsiteX192" fmla="*/ 6493009 w 8308846"/>
              <a:gd name="connsiteY192" fmla="*/ 248292 h 270646"/>
              <a:gd name="connsiteX193" fmla="*/ 6510270 w 8308846"/>
              <a:gd name="connsiteY193" fmla="*/ 260333 h 270646"/>
              <a:gd name="connsiteX194" fmla="*/ 6506568 w 8308846"/>
              <a:gd name="connsiteY194" fmla="*/ 219127 h 270646"/>
              <a:gd name="connsiteX195" fmla="*/ 6604076 w 8308846"/>
              <a:gd name="connsiteY195" fmla="*/ 0 h 270646"/>
              <a:gd name="connsiteX196" fmla="*/ 6701584 w 8308846"/>
              <a:gd name="connsiteY196" fmla="*/ 219127 h 270646"/>
              <a:gd name="connsiteX197" fmla="*/ 6696956 w 8308846"/>
              <a:gd name="connsiteY197" fmla="*/ 270645 h 270646"/>
              <a:gd name="connsiteX198" fmla="*/ 6703282 w 8308846"/>
              <a:gd name="connsiteY198" fmla="*/ 261060 h 270646"/>
              <a:gd name="connsiteX199" fmla="*/ 6741236 w 8308846"/>
              <a:gd name="connsiteY199" fmla="*/ 243840 h 270646"/>
              <a:gd name="connsiteX200" fmla="*/ 6760887 w 8308846"/>
              <a:gd name="connsiteY200" fmla="*/ 248292 h 270646"/>
              <a:gd name="connsiteX201" fmla="*/ 6778148 w 8308846"/>
              <a:gd name="connsiteY201" fmla="*/ 260333 h 270646"/>
              <a:gd name="connsiteX202" fmla="*/ 6774446 w 8308846"/>
              <a:gd name="connsiteY202" fmla="*/ 219127 h 270646"/>
              <a:gd name="connsiteX203" fmla="*/ 6871954 w 8308846"/>
              <a:gd name="connsiteY203" fmla="*/ 0 h 270646"/>
              <a:gd name="connsiteX204" fmla="*/ 6969462 w 8308846"/>
              <a:gd name="connsiteY204" fmla="*/ 219127 h 270646"/>
              <a:gd name="connsiteX205" fmla="*/ 6964834 w 8308846"/>
              <a:gd name="connsiteY205" fmla="*/ 270645 h 270646"/>
              <a:gd name="connsiteX206" fmla="*/ 6971160 w 8308846"/>
              <a:gd name="connsiteY206" fmla="*/ 261060 h 270646"/>
              <a:gd name="connsiteX207" fmla="*/ 7009114 w 8308846"/>
              <a:gd name="connsiteY207" fmla="*/ 243840 h 270646"/>
              <a:gd name="connsiteX208" fmla="*/ 7028765 w 8308846"/>
              <a:gd name="connsiteY208" fmla="*/ 248292 h 270646"/>
              <a:gd name="connsiteX209" fmla="*/ 7046027 w 8308846"/>
              <a:gd name="connsiteY209" fmla="*/ 260334 h 270646"/>
              <a:gd name="connsiteX210" fmla="*/ 7042325 w 8308846"/>
              <a:gd name="connsiteY210" fmla="*/ 219127 h 270646"/>
              <a:gd name="connsiteX211" fmla="*/ 7139833 w 8308846"/>
              <a:gd name="connsiteY211" fmla="*/ 0 h 270646"/>
              <a:gd name="connsiteX212" fmla="*/ 7237341 w 8308846"/>
              <a:gd name="connsiteY212" fmla="*/ 219127 h 270646"/>
              <a:gd name="connsiteX213" fmla="*/ 7232713 w 8308846"/>
              <a:gd name="connsiteY213" fmla="*/ 270645 h 270646"/>
              <a:gd name="connsiteX214" fmla="*/ 7239039 w 8308846"/>
              <a:gd name="connsiteY214" fmla="*/ 261060 h 270646"/>
              <a:gd name="connsiteX215" fmla="*/ 7276993 w 8308846"/>
              <a:gd name="connsiteY215" fmla="*/ 243840 h 270646"/>
              <a:gd name="connsiteX216" fmla="*/ 7296644 w 8308846"/>
              <a:gd name="connsiteY216" fmla="*/ 248292 h 270646"/>
              <a:gd name="connsiteX217" fmla="*/ 7313905 w 8308846"/>
              <a:gd name="connsiteY217" fmla="*/ 260333 h 270646"/>
              <a:gd name="connsiteX218" fmla="*/ 7310203 w 8308846"/>
              <a:gd name="connsiteY218" fmla="*/ 219127 h 270646"/>
              <a:gd name="connsiteX219" fmla="*/ 7407711 w 8308846"/>
              <a:gd name="connsiteY219" fmla="*/ 0 h 270646"/>
              <a:gd name="connsiteX220" fmla="*/ 7505219 w 8308846"/>
              <a:gd name="connsiteY220" fmla="*/ 219127 h 270646"/>
              <a:gd name="connsiteX221" fmla="*/ 7500591 w 8308846"/>
              <a:gd name="connsiteY221" fmla="*/ 270645 h 270646"/>
              <a:gd name="connsiteX222" fmla="*/ 7506917 w 8308846"/>
              <a:gd name="connsiteY222" fmla="*/ 261060 h 270646"/>
              <a:gd name="connsiteX223" fmla="*/ 7544871 w 8308846"/>
              <a:gd name="connsiteY223" fmla="*/ 243840 h 270646"/>
              <a:gd name="connsiteX224" fmla="*/ 7564522 w 8308846"/>
              <a:gd name="connsiteY224" fmla="*/ 248292 h 270646"/>
              <a:gd name="connsiteX225" fmla="*/ 7581783 w 8308846"/>
              <a:gd name="connsiteY225" fmla="*/ 260333 h 270646"/>
              <a:gd name="connsiteX226" fmla="*/ 7578081 w 8308846"/>
              <a:gd name="connsiteY226" fmla="*/ 219127 h 270646"/>
              <a:gd name="connsiteX227" fmla="*/ 7675589 w 8308846"/>
              <a:gd name="connsiteY227" fmla="*/ 0 h 270646"/>
              <a:gd name="connsiteX228" fmla="*/ 7773097 w 8308846"/>
              <a:gd name="connsiteY228" fmla="*/ 219127 h 270646"/>
              <a:gd name="connsiteX229" fmla="*/ 7768469 w 8308846"/>
              <a:gd name="connsiteY229" fmla="*/ 270645 h 270646"/>
              <a:gd name="connsiteX230" fmla="*/ 7774794 w 8308846"/>
              <a:gd name="connsiteY230" fmla="*/ 261060 h 270646"/>
              <a:gd name="connsiteX231" fmla="*/ 7812749 w 8308846"/>
              <a:gd name="connsiteY231" fmla="*/ 243840 h 270646"/>
              <a:gd name="connsiteX232" fmla="*/ 7832400 w 8308846"/>
              <a:gd name="connsiteY232" fmla="*/ 248292 h 270646"/>
              <a:gd name="connsiteX233" fmla="*/ 7849662 w 8308846"/>
              <a:gd name="connsiteY233" fmla="*/ 260334 h 270646"/>
              <a:gd name="connsiteX234" fmla="*/ 7845960 w 8308846"/>
              <a:gd name="connsiteY234" fmla="*/ 219127 h 270646"/>
              <a:gd name="connsiteX235" fmla="*/ 7943468 w 8308846"/>
              <a:gd name="connsiteY235" fmla="*/ 0 h 270646"/>
              <a:gd name="connsiteX236" fmla="*/ 8040976 w 8308846"/>
              <a:gd name="connsiteY236" fmla="*/ 219127 h 270646"/>
              <a:gd name="connsiteX237" fmla="*/ 8036348 w 8308846"/>
              <a:gd name="connsiteY237" fmla="*/ 270645 h 270646"/>
              <a:gd name="connsiteX238" fmla="*/ 8042674 w 8308846"/>
              <a:gd name="connsiteY238" fmla="*/ 261060 h 270646"/>
              <a:gd name="connsiteX239" fmla="*/ 8080628 w 8308846"/>
              <a:gd name="connsiteY239" fmla="*/ 243840 h 270646"/>
              <a:gd name="connsiteX240" fmla="*/ 8100279 w 8308846"/>
              <a:gd name="connsiteY240" fmla="*/ 248292 h 270646"/>
              <a:gd name="connsiteX241" fmla="*/ 8117531 w 8308846"/>
              <a:gd name="connsiteY241" fmla="*/ 260327 h 270646"/>
              <a:gd name="connsiteX242" fmla="*/ 8113830 w 8308846"/>
              <a:gd name="connsiteY242" fmla="*/ 219127 h 270646"/>
              <a:gd name="connsiteX243" fmla="*/ 8211338 w 8308846"/>
              <a:gd name="connsiteY243" fmla="*/ 0 h 270646"/>
              <a:gd name="connsiteX244" fmla="*/ 8308846 w 8308846"/>
              <a:gd name="connsiteY244" fmla="*/ 219127 h 270646"/>
              <a:gd name="connsiteX245" fmla="*/ 8304218 w 8308846"/>
              <a:gd name="connsiteY245" fmla="*/ 270645 h 270646"/>
              <a:gd name="connsiteX0" fmla="*/ 3702 w 8231356"/>
              <a:gd name="connsiteY0" fmla="*/ 260333 h 270646"/>
              <a:gd name="connsiteX1" fmla="*/ 0 w 8231356"/>
              <a:gd name="connsiteY1" fmla="*/ 219127 h 270646"/>
              <a:gd name="connsiteX2" fmla="*/ 97508 w 8231356"/>
              <a:gd name="connsiteY2" fmla="*/ 0 h 270646"/>
              <a:gd name="connsiteX3" fmla="*/ 195016 w 8231356"/>
              <a:gd name="connsiteY3" fmla="*/ 219127 h 270646"/>
              <a:gd name="connsiteX4" fmla="*/ 190388 w 8231356"/>
              <a:gd name="connsiteY4" fmla="*/ 270645 h 270646"/>
              <a:gd name="connsiteX5" fmla="*/ 196714 w 8231356"/>
              <a:gd name="connsiteY5" fmla="*/ 261060 h 270646"/>
              <a:gd name="connsiteX6" fmla="*/ 234668 w 8231356"/>
              <a:gd name="connsiteY6" fmla="*/ 243840 h 270646"/>
              <a:gd name="connsiteX7" fmla="*/ 254319 w 8231356"/>
              <a:gd name="connsiteY7" fmla="*/ 248292 h 270646"/>
              <a:gd name="connsiteX8" fmla="*/ 271581 w 8231356"/>
              <a:gd name="connsiteY8" fmla="*/ 260334 h 270646"/>
              <a:gd name="connsiteX9" fmla="*/ 267879 w 8231356"/>
              <a:gd name="connsiteY9" fmla="*/ 219127 h 270646"/>
              <a:gd name="connsiteX10" fmla="*/ 365387 w 8231356"/>
              <a:gd name="connsiteY10" fmla="*/ 0 h 270646"/>
              <a:gd name="connsiteX11" fmla="*/ 462895 w 8231356"/>
              <a:gd name="connsiteY11" fmla="*/ 219127 h 270646"/>
              <a:gd name="connsiteX12" fmla="*/ 458267 w 8231356"/>
              <a:gd name="connsiteY12" fmla="*/ 270645 h 270646"/>
              <a:gd name="connsiteX13" fmla="*/ 464593 w 8231356"/>
              <a:gd name="connsiteY13" fmla="*/ 261060 h 270646"/>
              <a:gd name="connsiteX14" fmla="*/ 502547 w 8231356"/>
              <a:gd name="connsiteY14" fmla="*/ 243840 h 270646"/>
              <a:gd name="connsiteX15" fmla="*/ 522198 w 8231356"/>
              <a:gd name="connsiteY15" fmla="*/ 248292 h 270646"/>
              <a:gd name="connsiteX16" fmla="*/ 539459 w 8231356"/>
              <a:gd name="connsiteY16" fmla="*/ 260333 h 270646"/>
              <a:gd name="connsiteX17" fmla="*/ 535757 w 8231356"/>
              <a:gd name="connsiteY17" fmla="*/ 219127 h 270646"/>
              <a:gd name="connsiteX18" fmla="*/ 633265 w 8231356"/>
              <a:gd name="connsiteY18" fmla="*/ 0 h 270646"/>
              <a:gd name="connsiteX19" fmla="*/ 730773 w 8231356"/>
              <a:gd name="connsiteY19" fmla="*/ 219127 h 270646"/>
              <a:gd name="connsiteX20" fmla="*/ 726145 w 8231356"/>
              <a:gd name="connsiteY20" fmla="*/ 270645 h 270646"/>
              <a:gd name="connsiteX21" fmla="*/ 732471 w 8231356"/>
              <a:gd name="connsiteY21" fmla="*/ 261060 h 270646"/>
              <a:gd name="connsiteX22" fmla="*/ 770425 w 8231356"/>
              <a:gd name="connsiteY22" fmla="*/ 243840 h 270646"/>
              <a:gd name="connsiteX23" fmla="*/ 790076 w 8231356"/>
              <a:gd name="connsiteY23" fmla="*/ 248292 h 270646"/>
              <a:gd name="connsiteX24" fmla="*/ 807337 w 8231356"/>
              <a:gd name="connsiteY24" fmla="*/ 260333 h 270646"/>
              <a:gd name="connsiteX25" fmla="*/ 803635 w 8231356"/>
              <a:gd name="connsiteY25" fmla="*/ 219127 h 270646"/>
              <a:gd name="connsiteX26" fmla="*/ 901143 w 8231356"/>
              <a:gd name="connsiteY26" fmla="*/ 0 h 270646"/>
              <a:gd name="connsiteX27" fmla="*/ 998651 w 8231356"/>
              <a:gd name="connsiteY27" fmla="*/ 219127 h 270646"/>
              <a:gd name="connsiteX28" fmla="*/ 994023 w 8231356"/>
              <a:gd name="connsiteY28" fmla="*/ 270645 h 270646"/>
              <a:gd name="connsiteX29" fmla="*/ 1000349 w 8231356"/>
              <a:gd name="connsiteY29" fmla="*/ 261060 h 270646"/>
              <a:gd name="connsiteX30" fmla="*/ 1038303 w 8231356"/>
              <a:gd name="connsiteY30" fmla="*/ 243840 h 270646"/>
              <a:gd name="connsiteX31" fmla="*/ 1057954 w 8231356"/>
              <a:gd name="connsiteY31" fmla="*/ 248292 h 270646"/>
              <a:gd name="connsiteX32" fmla="*/ 1075216 w 8231356"/>
              <a:gd name="connsiteY32" fmla="*/ 260334 h 270646"/>
              <a:gd name="connsiteX33" fmla="*/ 1071514 w 8231356"/>
              <a:gd name="connsiteY33" fmla="*/ 219127 h 270646"/>
              <a:gd name="connsiteX34" fmla="*/ 1169021 w 8231356"/>
              <a:gd name="connsiteY34" fmla="*/ 0 h 270646"/>
              <a:gd name="connsiteX35" fmla="*/ 1266529 w 8231356"/>
              <a:gd name="connsiteY35" fmla="*/ 219127 h 270646"/>
              <a:gd name="connsiteX36" fmla="*/ 1261901 w 8231356"/>
              <a:gd name="connsiteY36" fmla="*/ 270645 h 270646"/>
              <a:gd name="connsiteX37" fmla="*/ 1268227 w 8231356"/>
              <a:gd name="connsiteY37" fmla="*/ 261060 h 270646"/>
              <a:gd name="connsiteX38" fmla="*/ 1306181 w 8231356"/>
              <a:gd name="connsiteY38" fmla="*/ 243840 h 270646"/>
              <a:gd name="connsiteX39" fmla="*/ 1325832 w 8231356"/>
              <a:gd name="connsiteY39" fmla="*/ 248292 h 270646"/>
              <a:gd name="connsiteX40" fmla="*/ 1343093 w 8231356"/>
              <a:gd name="connsiteY40" fmla="*/ 260333 h 270646"/>
              <a:gd name="connsiteX41" fmla="*/ 1339391 w 8231356"/>
              <a:gd name="connsiteY41" fmla="*/ 219127 h 270646"/>
              <a:gd name="connsiteX42" fmla="*/ 1436898 w 8231356"/>
              <a:gd name="connsiteY42" fmla="*/ 0 h 270646"/>
              <a:gd name="connsiteX43" fmla="*/ 1534407 w 8231356"/>
              <a:gd name="connsiteY43" fmla="*/ 219127 h 270646"/>
              <a:gd name="connsiteX44" fmla="*/ 1529779 w 8231356"/>
              <a:gd name="connsiteY44" fmla="*/ 270644 h 270646"/>
              <a:gd name="connsiteX45" fmla="*/ 1536104 w 8231356"/>
              <a:gd name="connsiteY45" fmla="*/ 261060 h 270646"/>
              <a:gd name="connsiteX46" fmla="*/ 1574058 w 8231356"/>
              <a:gd name="connsiteY46" fmla="*/ 243840 h 270646"/>
              <a:gd name="connsiteX47" fmla="*/ 1593710 w 8231356"/>
              <a:gd name="connsiteY47" fmla="*/ 248292 h 270646"/>
              <a:gd name="connsiteX48" fmla="*/ 1610971 w 8231356"/>
              <a:gd name="connsiteY48" fmla="*/ 260333 h 270646"/>
              <a:gd name="connsiteX49" fmla="*/ 1607269 w 8231356"/>
              <a:gd name="connsiteY49" fmla="*/ 219127 h 270646"/>
              <a:gd name="connsiteX50" fmla="*/ 1704777 w 8231356"/>
              <a:gd name="connsiteY50" fmla="*/ 0 h 270646"/>
              <a:gd name="connsiteX51" fmla="*/ 1802285 w 8231356"/>
              <a:gd name="connsiteY51" fmla="*/ 219127 h 270646"/>
              <a:gd name="connsiteX52" fmla="*/ 1797657 w 8231356"/>
              <a:gd name="connsiteY52" fmla="*/ 270645 h 270646"/>
              <a:gd name="connsiteX53" fmla="*/ 1803983 w 8231356"/>
              <a:gd name="connsiteY53" fmla="*/ 261060 h 270646"/>
              <a:gd name="connsiteX54" fmla="*/ 1841937 w 8231356"/>
              <a:gd name="connsiteY54" fmla="*/ 243840 h 270646"/>
              <a:gd name="connsiteX55" fmla="*/ 1861588 w 8231356"/>
              <a:gd name="connsiteY55" fmla="*/ 248292 h 270646"/>
              <a:gd name="connsiteX56" fmla="*/ 1878850 w 8231356"/>
              <a:gd name="connsiteY56" fmla="*/ 260334 h 270646"/>
              <a:gd name="connsiteX57" fmla="*/ 1875148 w 8231356"/>
              <a:gd name="connsiteY57" fmla="*/ 219127 h 270646"/>
              <a:gd name="connsiteX58" fmla="*/ 1972656 w 8231356"/>
              <a:gd name="connsiteY58" fmla="*/ 0 h 270646"/>
              <a:gd name="connsiteX59" fmla="*/ 2070163 w 8231356"/>
              <a:gd name="connsiteY59" fmla="*/ 219127 h 270646"/>
              <a:gd name="connsiteX60" fmla="*/ 2065535 w 8231356"/>
              <a:gd name="connsiteY60" fmla="*/ 270646 h 270646"/>
              <a:gd name="connsiteX61" fmla="*/ 2071862 w 8231356"/>
              <a:gd name="connsiteY61" fmla="*/ 261060 h 270646"/>
              <a:gd name="connsiteX62" fmla="*/ 2109816 w 8231356"/>
              <a:gd name="connsiteY62" fmla="*/ 243840 h 270646"/>
              <a:gd name="connsiteX63" fmla="*/ 2129467 w 8231356"/>
              <a:gd name="connsiteY63" fmla="*/ 248292 h 270646"/>
              <a:gd name="connsiteX64" fmla="*/ 2146728 w 8231356"/>
              <a:gd name="connsiteY64" fmla="*/ 260333 h 270646"/>
              <a:gd name="connsiteX65" fmla="*/ 2143026 w 8231356"/>
              <a:gd name="connsiteY65" fmla="*/ 219127 h 270646"/>
              <a:gd name="connsiteX66" fmla="*/ 2240534 w 8231356"/>
              <a:gd name="connsiteY66" fmla="*/ 0 h 270646"/>
              <a:gd name="connsiteX67" fmla="*/ 2338043 w 8231356"/>
              <a:gd name="connsiteY67" fmla="*/ 219127 h 270646"/>
              <a:gd name="connsiteX68" fmla="*/ 2333415 w 8231356"/>
              <a:gd name="connsiteY68" fmla="*/ 270643 h 270646"/>
              <a:gd name="connsiteX69" fmla="*/ 2339740 w 8231356"/>
              <a:gd name="connsiteY69" fmla="*/ 261060 h 270646"/>
              <a:gd name="connsiteX70" fmla="*/ 2377694 w 8231356"/>
              <a:gd name="connsiteY70" fmla="*/ 243840 h 270646"/>
              <a:gd name="connsiteX71" fmla="*/ 2397345 w 8231356"/>
              <a:gd name="connsiteY71" fmla="*/ 248292 h 270646"/>
              <a:gd name="connsiteX72" fmla="*/ 2414606 w 8231356"/>
              <a:gd name="connsiteY72" fmla="*/ 260333 h 270646"/>
              <a:gd name="connsiteX73" fmla="*/ 2410904 w 8231356"/>
              <a:gd name="connsiteY73" fmla="*/ 219127 h 270646"/>
              <a:gd name="connsiteX74" fmla="*/ 2508413 w 8231356"/>
              <a:gd name="connsiteY74" fmla="*/ 0 h 270646"/>
              <a:gd name="connsiteX75" fmla="*/ 2605920 w 8231356"/>
              <a:gd name="connsiteY75" fmla="*/ 219127 h 270646"/>
              <a:gd name="connsiteX76" fmla="*/ 2601292 w 8231356"/>
              <a:gd name="connsiteY76" fmla="*/ 270646 h 270646"/>
              <a:gd name="connsiteX77" fmla="*/ 2607618 w 8231356"/>
              <a:gd name="connsiteY77" fmla="*/ 261060 h 270646"/>
              <a:gd name="connsiteX78" fmla="*/ 2645573 w 8231356"/>
              <a:gd name="connsiteY78" fmla="*/ 243840 h 270646"/>
              <a:gd name="connsiteX79" fmla="*/ 2665224 w 8231356"/>
              <a:gd name="connsiteY79" fmla="*/ 248292 h 270646"/>
              <a:gd name="connsiteX80" fmla="*/ 2682485 w 8231356"/>
              <a:gd name="connsiteY80" fmla="*/ 260334 h 270646"/>
              <a:gd name="connsiteX81" fmla="*/ 2678783 w 8231356"/>
              <a:gd name="connsiteY81" fmla="*/ 219127 h 270646"/>
              <a:gd name="connsiteX82" fmla="*/ 2776291 w 8231356"/>
              <a:gd name="connsiteY82" fmla="*/ 0 h 270646"/>
              <a:gd name="connsiteX83" fmla="*/ 2873799 w 8231356"/>
              <a:gd name="connsiteY83" fmla="*/ 219127 h 270646"/>
              <a:gd name="connsiteX84" fmla="*/ 2869171 w 8231356"/>
              <a:gd name="connsiteY84" fmla="*/ 270645 h 270646"/>
              <a:gd name="connsiteX85" fmla="*/ 2875497 w 8231356"/>
              <a:gd name="connsiteY85" fmla="*/ 261060 h 270646"/>
              <a:gd name="connsiteX86" fmla="*/ 2913451 w 8231356"/>
              <a:gd name="connsiteY86" fmla="*/ 243840 h 270646"/>
              <a:gd name="connsiteX87" fmla="*/ 2933102 w 8231356"/>
              <a:gd name="connsiteY87" fmla="*/ 248292 h 270646"/>
              <a:gd name="connsiteX88" fmla="*/ 2950363 w 8231356"/>
              <a:gd name="connsiteY88" fmla="*/ 260333 h 270646"/>
              <a:gd name="connsiteX89" fmla="*/ 2946661 w 8231356"/>
              <a:gd name="connsiteY89" fmla="*/ 219127 h 270646"/>
              <a:gd name="connsiteX90" fmla="*/ 3044169 w 8231356"/>
              <a:gd name="connsiteY90" fmla="*/ 0 h 270646"/>
              <a:gd name="connsiteX91" fmla="*/ 3141677 w 8231356"/>
              <a:gd name="connsiteY91" fmla="*/ 219127 h 270646"/>
              <a:gd name="connsiteX92" fmla="*/ 3137049 w 8231356"/>
              <a:gd name="connsiteY92" fmla="*/ 270645 h 270646"/>
              <a:gd name="connsiteX93" fmla="*/ 3143375 w 8231356"/>
              <a:gd name="connsiteY93" fmla="*/ 261060 h 270646"/>
              <a:gd name="connsiteX94" fmla="*/ 3181329 w 8231356"/>
              <a:gd name="connsiteY94" fmla="*/ 243840 h 270646"/>
              <a:gd name="connsiteX95" fmla="*/ 3200980 w 8231356"/>
              <a:gd name="connsiteY95" fmla="*/ 248292 h 270646"/>
              <a:gd name="connsiteX96" fmla="*/ 3218240 w 8231356"/>
              <a:gd name="connsiteY96" fmla="*/ 260332 h 270646"/>
              <a:gd name="connsiteX97" fmla="*/ 3214538 w 8231356"/>
              <a:gd name="connsiteY97" fmla="*/ 219127 h 270646"/>
              <a:gd name="connsiteX98" fmla="*/ 3312046 w 8231356"/>
              <a:gd name="connsiteY98" fmla="*/ 0 h 270646"/>
              <a:gd name="connsiteX99" fmla="*/ 3409554 w 8231356"/>
              <a:gd name="connsiteY99" fmla="*/ 219127 h 270646"/>
              <a:gd name="connsiteX100" fmla="*/ 3404926 w 8231356"/>
              <a:gd name="connsiteY100" fmla="*/ 270645 h 270646"/>
              <a:gd name="connsiteX101" fmla="*/ 3411252 w 8231356"/>
              <a:gd name="connsiteY101" fmla="*/ 261060 h 270646"/>
              <a:gd name="connsiteX102" fmla="*/ 3449206 w 8231356"/>
              <a:gd name="connsiteY102" fmla="*/ 243840 h 270646"/>
              <a:gd name="connsiteX103" fmla="*/ 3468858 w 8231356"/>
              <a:gd name="connsiteY103" fmla="*/ 248292 h 270646"/>
              <a:gd name="connsiteX104" fmla="*/ 3486118 w 8231356"/>
              <a:gd name="connsiteY104" fmla="*/ 260333 h 270646"/>
              <a:gd name="connsiteX105" fmla="*/ 3482416 w 8231356"/>
              <a:gd name="connsiteY105" fmla="*/ 219127 h 270646"/>
              <a:gd name="connsiteX106" fmla="*/ 3579924 w 8231356"/>
              <a:gd name="connsiteY106" fmla="*/ 0 h 270646"/>
              <a:gd name="connsiteX107" fmla="*/ 3677432 w 8231356"/>
              <a:gd name="connsiteY107" fmla="*/ 219127 h 270646"/>
              <a:gd name="connsiteX108" fmla="*/ 3672804 w 8231356"/>
              <a:gd name="connsiteY108" fmla="*/ 270645 h 270646"/>
              <a:gd name="connsiteX109" fmla="*/ 3679130 w 8231356"/>
              <a:gd name="connsiteY109" fmla="*/ 261060 h 270646"/>
              <a:gd name="connsiteX110" fmla="*/ 3717084 w 8231356"/>
              <a:gd name="connsiteY110" fmla="*/ 243840 h 270646"/>
              <a:gd name="connsiteX111" fmla="*/ 3736736 w 8231356"/>
              <a:gd name="connsiteY111" fmla="*/ 248292 h 270646"/>
              <a:gd name="connsiteX112" fmla="*/ 3753997 w 8231356"/>
              <a:gd name="connsiteY112" fmla="*/ 260334 h 270646"/>
              <a:gd name="connsiteX113" fmla="*/ 3750295 w 8231356"/>
              <a:gd name="connsiteY113" fmla="*/ 219127 h 270646"/>
              <a:gd name="connsiteX114" fmla="*/ 3847803 w 8231356"/>
              <a:gd name="connsiteY114" fmla="*/ 0 h 270646"/>
              <a:gd name="connsiteX115" fmla="*/ 3945311 w 8231356"/>
              <a:gd name="connsiteY115" fmla="*/ 219127 h 270646"/>
              <a:gd name="connsiteX116" fmla="*/ 3940683 w 8231356"/>
              <a:gd name="connsiteY116" fmla="*/ 270645 h 270646"/>
              <a:gd name="connsiteX117" fmla="*/ 3947009 w 8231356"/>
              <a:gd name="connsiteY117" fmla="*/ 261060 h 270646"/>
              <a:gd name="connsiteX118" fmla="*/ 3984963 w 8231356"/>
              <a:gd name="connsiteY118" fmla="*/ 243840 h 270646"/>
              <a:gd name="connsiteX119" fmla="*/ 4004615 w 8231356"/>
              <a:gd name="connsiteY119" fmla="*/ 248292 h 270646"/>
              <a:gd name="connsiteX120" fmla="*/ 4021875 w 8231356"/>
              <a:gd name="connsiteY120" fmla="*/ 260333 h 270646"/>
              <a:gd name="connsiteX121" fmla="*/ 4018173 w 8231356"/>
              <a:gd name="connsiteY121" fmla="*/ 219127 h 270646"/>
              <a:gd name="connsiteX122" fmla="*/ 4115681 w 8231356"/>
              <a:gd name="connsiteY122" fmla="*/ 0 h 270646"/>
              <a:gd name="connsiteX123" fmla="*/ 4213189 w 8231356"/>
              <a:gd name="connsiteY123" fmla="*/ 219127 h 270646"/>
              <a:gd name="connsiteX124" fmla="*/ 4208561 w 8231356"/>
              <a:gd name="connsiteY124" fmla="*/ 270645 h 270646"/>
              <a:gd name="connsiteX125" fmla="*/ 4214887 w 8231356"/>
              <a:gd name="connsiteY125" fmla="*/ 261060 h 270646"/>
              <a:gd name="connsiteX126" fmla="*/ 4252841 w 8231356"/>
              <a:gd name="connsiteY126" fmla="*/ 243840 h 270646"/>
              <a:gd name="connsiteX127" fmla="*/ 4272492 w 8231356"/>
              <a:gd name="connsiteY127" fmla="*/ 248292 h 270646"/>
              <a:gd name="connsiteX128" fmla="*/ 4289753 w 8231356"/>
              <a:gd name="connsiteY128" fmla="*/ 260333 h 270646"/>
              <a:gd name="connsiteX129" fmla="*/ 4286051 w 8231356"/>
              <a:gd name="connsiteY129" fmla="*/ 219127 h 270646"/>
              <a:gd name="connsiteX130" fmla="*/ 4383559 w 8231356"/>
              <a:gd name="connsiteY130" fmla="*/ 0 h 270646"/>
              <a:gd name="connsiteX131" fmla="*/ 4481067 w 8231356"/>
              <a:gd name="connsiteY131" fmla="*/ 219127 h 270646"/>
              <a:gd name="connsiteX132" fmla="*/ 4476439 w 8231356"/>
              <a:gd name="connsiteY132" fmla="*/ 270645 h 270646"/>
              <a:gd name="connsiteX133" fmla="*/ 4482765 w 8231356"/>
              <a:gd name="connsiteY133" fmla="*/ 261060 h 270646"/>
              <a:gd name="connsiteX134" fmla="*/ 4520719 w 8231356"/>
              <a:gd name="connsiteY134" fmla="*/ 243840 h 270646"/>
              <a:gd name="connsiteX135" fmla="*/ 4540370 w 8231356"/>
              <a:gd name="connsiteY135" fmla="*/ 248292 h 270646"/>
              <a:gd name="connsiteX136" fmla="*/ 4557632 w 8231356"/>
              <a:gd name="connsiteY136" fmla="*/ 260334 h 270646"/>
              <a:gd name="connsiteX137" fmla="*/ 4553930 w 8231356"/>
              <a:gd name="connsiteY137" fmla="*/ 219127 h 270646"/>
              <a:gd name="connsiteX138" fmla="*/ 4651438 w 8231356"/>
              <a:gd name="connsiteY138" fmla="*/ 0 h 270646"/>
              <a:gd name="connsiteX139" fmla="*/ 4748946 w 8231356"/>
              <a:gd name="connsiteY139" fmla="*/ 219127 h 270646"/>
              <a:gd name="connsiteX140" fmla="*/ 4744318 w 8231356"/>
              <a:gd name="connsiteY140" fmla="*/ 270645 h 270646"/>
              <a:gd name="connsiteX141" fmla="*/ 4750644 w 8231356"/>
              <a:gd name="connsiteY141" fmla="*/ 261060 h 270646"/>
              <a:gd name="connsiteX142" fmla="*/ 4788598 w 8231356"/>
              <a:gd name="connsiteY142" fmla="*/ 243840 h 270646"/>
              <a:gd name="connsiteX143" fmla="*/ 4808249 w 8231356"/>
              <a:gd name="connsiteY143" fmla="*/ 248292 h 270646"/>
              <a:gd name="connsiteX144" fmla="*/ 4825510 w 8231356"/>
              <a:gd name="connsiteY144" fmla="*/ 260333 h 270646"/>
              <a:gd name="connsiteX145" fmla="*/ 4821808 w 8231356"/>
              <a:gd name="connsiteY145" fmla="*/ 219127 h 270646"/>
              <a:gd name="connsiteX146" fmla="*/ 4919316 w 8231356"/>
              <a:gd name="connsiteY146" fmla="*/ 0 h 270646"/>
              <a:gd name="connsiteX147" fmla="*/ 5016824 w 8231356"/>
              <a:gd name="connsiteY147" fmla="*/ 219127 h 270646"/>
              <a:gd name="connsiteX148" fmla="*/ 5012196 w 8231356"/>
              <a:gd name="connsiteY148" fmla="*/ 270645 h 270646"/>
              <a:gd name="connsiteX149" fmla="*/ 5018522 w 8231356"/>
              <a:gd name="connsiteY149" fmla="*/ 261060 h 270646"/>
              <a:gd name="connsiteX150" fmla="*/ 5056476 w 8231356"/>
              <a:gd name="connsiteY150" fmla="*/ 243840 h 270646"/>
              <a:gd name="connsiteX151" fmla="*/ 5076127 w 8231356"/>
              <a:gd name="connsiteY151" fmla="*/ 248292 h 270646"/>
              <a:gd name="connsiteX152" fmla="*/ 5093388 w 8231356"/>
              <a:gd name="connsiteY152" fmla="*/ 260333 h 270646"/>
              <a:gd name="connsiteX153" fmla="*/ 5089686 w 8231356"/>
              <a:gd name="connsiteY153" fmla="*/ 219127 h 270646"/>
              <a:gd name="connsiteX154" fmla="*/ 5187194 w 8231356"/>
              <a:gd name="connsiteY154" fmla="*/ 0 h 270646"/>
              <a:gd name="connsiteX155" fmla="*/ 5284702 w 8231356"/>
              <a:gd name="connsiteY155" fmla="*/ 219127 h 270646"/>
              <a:gd name="connsiteX156" fmla="*/ 5280074 w 8231356"/>
              <a:gd name="connsiteY156" fmla="*/ 270645 h 270646"/>
              <a:gd name="connsiteX157" fmla="*/ 5286400 w 8231356"/>
              <a:gd name="connsiteY157" fmla="*/ 261060 h 270646"/>
              <a:gd name="connsiteX158" fmla="*/ 5324354 w 8231356"/>
              <a:gd name="connsiteY158" fmla="*/ 243840 h 270646"/>
              <a:gd name="connsiteX159" fmla="*/ 5344005 w 8231356"/>
              <a:gd name="connsiteY159" fmla="*/ 248292 h 270646"/>
              <a:gd name="connsiteX160" fmla="*/ 5361267 w 8231356"/>
              <a:gd name="connsiteY160" fmla="*/ 260334 h 270646"/>
              <a:gd name="connsiteX161" fmla="*/ 5357565 w 8231356"/>
              <a:gd name="connsiteY161" fmla="*/ 219127 h 270646"/>
              <a:gd name="connsiteX162" fmla="*/ 5455073 w 8231356"/>
              <a:gd name="connsiteY162" fmla="*/ 0 h 270646"/>
              <a:gd name="connsiteX163" fmla="*/ 5552581 w 8231356"/>
              <a:gd name="connsiteY163" fmla="*/ 219127 h 270646"/>
              <a:gd name="connsiteX164" fmla="*/ 5547953 w 8231356"/>
              <a:gd name="connsiteY164" fmla="*/ 270645 h 270646"/>
              <a:gd name="connsiteX165" fmla="*/ 5554279 w 8231356"/>
              <a:gd name="connsiteY165" fmla="*/ 261060 h 270646"/>
              <a:gd name="connsiteX166" fmla="*/ 5592233 w 8231356"/>
              <a:gd name="connsiteY166" fmla="*/ 243840 h 270646"/>
              <a:gd name="connsiteX167" fmla="*/ 5611884 w 8231356"/>
              <a:gd name="connsiteY167" fmla="*/ 248292 h 270646"/>
              <a:gd name="connsiteX168" fmla="*/ 5629145 w 8231356"/>
              <a:gd name="connsiteY168" fmla="*/ 260333 h 270646"/>
              <a:gd name="connsiteX169" fmla="*/ 5625443 w 8231356"/>
              <a:gd name="connsiteY169" fmla="*/ 219127 h 270646"/>
              <a:gd name="connsiteX170" fmla="*/ 5722951 w 8231356"/>
              <a:gd name="connsiteY170" fmla="*/ 0 h 270646"/>
              <a:gd name="connsiteX171" fmla="*/ 5820459 w 8231356"/>
              <a:gd name="connsiteY171" fmla="*/ 219127 h 270646"/>
              <a:gd name="connsiteX172" fmla="*/ 5815831 w 8231356"/>
              <a:gd name="connsiteY172" fmla="*/ 270645 h 270646"/>
              <a:gd name="connsiteX173" fmla="*/ 5822157 w 8231356"/>
              <a:gd name="connsiteY173" fmla="*/ 261060 h 270646"/>
              <a:gd name="connsiteX174" fmla="*/ 5860111 w 8231356"/>
              <a:gd name="connsiteY174" fmla="*/ 243840 h 270646"/>
              <a:gd name="connsiteX175" fmla="*/ 5879762 w 8231356"/>
              <a:gd name="connsiteY175" fmla="*/ 248292 h 270646"/>
              <a:gd name="connsiteX176" fmla="*/ 5897023 w 8231356"/>
              <a:gd name="connsiteY176" fmla="*/ 260333 h 270646"/>
              <a:gd name="connsiteX177" fmla="*/ 5893321 w 8231356"/>
              <a:gd name="connsiteY177" fmla="*/ 219127 h 270646"/>
              <a:gd name="connsiteX178" fmla="*/ 5990829 w 8231356"/>
              <a:gd name="connsiteY178" fmla="*/ 0 h 270646"/>
              <a:gd name="connsiteX179" fmla="*/ 6088337 w 8231356"/>
              <a:gd name="connsiteY179" fmla="*/ 219127 h 270646"/>
              <a:gd name="connsiteX180" fmla="*/ 6083709 w 8231356"/>
              <a:gd name="connsiteY180" fmla="*/ 270645 h 270646"/>
              <a:gd name="connsiteX181" fmla="*/ 6090035 w 8231356"/>
              <a:gd name="connsiteY181" fmla="*/ 261060 h 270646"/>
              <a:gd name="connsiteX182" fmla="*/ 6127989 w 8231356"/>
              <a:gd name="connsiteY182" fmla="*/ 243840 h 270646"/>
              <a:gd name="connsiteX183" fmla="*/ 6147640 w 8231356"/>
              <a:gd name="connsiteY183" fmla="*/ 248292 h 270646"/>
              <a:gd name="connsiteX184" fmla="*/ 6164902 w 8231356"/>
              <a:gd name="connsiteY184" fmla="*/ 260334 h 270646"/>
              <a:gd name="connsiteX185" fmla="*/ 6161200 w 8231356"/>
              <a:gd name="connsiteY185" fmla="*/ 219127 h 270646"/>
              <a:gd name="connsiteX186" fmla="*/ 6258708 w 8231356"/>
              <a:gd name="connsiteY186" fmla="*/ 0 h 270646"/>
              <a:gd name="connsiteX187" fmla="*/ 6356216 w 8231356"/>
              <a:gd name="connsiteY187" fmla="*/ 219127 h 270646"/>
              <a:gd name="connsiteX188" fmla="*/ 6351588 w 8231356"/>
              <a:gd name="connsiteY188" fmla="*/ 270645 h 270646"/>
              <a:gd name="connsiteX189" fmla="*/ 6357914 w 8231356"/>
              <a:gd name="connsiteY189" fmla="*/ 261060 h 270646"/>
              <a:gd name="connsiteX190" fmla="*/ 6395868 w 8231356"/>
              <a:gd name="connsiteY190" fmla="*/ 243840 h 270646"/>
              <a:gd name="connsiteX191" fmla="*/ 6415519 w 8231356"/>
              <a:gd name="connsiteY191" fmla="*/ 248292 h 270646"/>
              <a:gd name="connsiteX192" fmla="*/ 6432780 w 8231356"/>
              <a:gd name="connsiteY192" fmla="*/ 260333 h 270646"/>
              <a:gd name="connsiteX193" fmla="*/ 6429078 w 8231356"/>
              <a:gd name="connsiteY193" fmla="*/ 219127 h 270646"/>
              <a:gd name="connsiteX194" fmla="*/ 6526586 w 8231356"/>
              <a:gd name="connsiteY194" fmla="*/ 0 h 270646"/>
              <a:gd name="connsiteX195" fmla="*/ 6624094 w 8231356"/>
              <a:gd name="connsiteY195" fmla="*/ 219127 h 270646"/>
              <a:gd name="connsiteX196" fmla="*/ 6619466 w 8231356"/>
              <a:gd name="connsiteY196" fmla="*/ 270645 h 270646"/>
              <a:gd name="connsiteX197" fmla="*/ 6625792 w 8231356"/>
              <a:gd name="connsiteY197" fmla="*/ 261060 h 270646"/>
              <a:gd name="connsiteX198" fmla="*/ 6663746 w 8231356"/>
              <a:gd name="connsiteY198" fmla="*/ 243840 h 270646"/>
              <a:gd name="connsiteX199" fmla="*/ 6683397 w 8231356"/>
              <a:gd name="connsiteY199" fmla="*/ 248292 h 270646"/>
              <a:gd name="connsiteX200" fmla="*/ 6700658 w 8231356"/>
              <a:gd name="connsiteY200" fmla="*/ 260333 h 270646"/>
              <a:gd name="connsiteX201" fmla="*/ 6696956 w 8231356"/>
              <a:gd name="connsiteY201" fmla="*/ 219127 h 270646"/>
              <a:gd name="connsiteX202" fmla="*/ 6794464 w 8231356"/>
              <a:gd name="connsiteY202" fmla="*/ 0 h 270646"/>
              <a:gd name="connsiteX203" fmla="*/ 6891972 w 8231356"/>
              <a:gd name="connsiteY203" fmla="*/ 219127 h 270646"/>
              <a:gd name="connsiteX204" fmla="*/ 6887344 w 8231356"/>
              <a:gd name="connsiteY204" fmla="*/ 270645 h 270646"/>
              <a:gd name="connsiteX205" fmla="*/ 6893670 w 8231356"/>
              <a:gd name="connsiteY205" fmla="*/ 261060 h 270646"/>
              <a:gd name="connsiteX206" fmla="*/ 6931624 w 8231356"/>
              <a:gd name="connsiteY206" fmla="*/ 243840 h 270646"/>
              <a:gd name="connsiteX207" fmla="*/ 6951275 w 8231356"/>
              <a:gd name="connsiteY207" fmla="*/ 248292 h 270646"/>
              <a:gd name="connsiteX208" fmla="*/ 6968537 w 8231356"/>
              <a:gd name="connsiteY208" fmla="*/ 260334 h 270646"/>
              <a:gd name="connsiteX209" fmla="*/ 6964835 w 8231356"/>
              <a:gd name="connsiteY209" fmla="*/ 219127 h 270646"/>
              <a:gd name="connsiteX210" fmla="*/ 7062343 w 8231356"/>
              <a:gd name="connsiteY210" fmla="*/ 0 h 270646"/>
              <a:gd name="connsiteX211" fmla="*/ 7159851 w 8231356"/>
              <a:gd name="connsiteY211" fmla="*/ 219127 h 270646"/>
              <a:gd name="connsiteX212" fmla="*/ 7155223 w 8231356"/>
              <a:gd name="connsiteY212" fmla="*/ 270645 h 270646"/>
              <a:gd name="connsiteX213" fmla="*/ 7161549 w 8231356"/>
              <a:gd name="connsiteY213" fmla="*/ 261060 h 270646"/>
              <a:gd name="connsiteX214" fmla="*/ 7199503 w 8231356"/>
              <a:gd name="connsiteY214" fmla="*/ 243840 h 270646"/>
              <a:gd name="connsiteX215" fmla="*/ 7219154 w 8231356"/>
              <a:gd name="connsiteY215" fmla="*/ 248292 h 270646"/>
              <a:gd name="connsiteX216" fmla="*/ 7236415 w 8231356"/>
              <a:gd name="connsiteY216" fmla="*/ 260333 h 270646"/>
              <a:gd name="connsiteX217" fmla="*/ 7232713 w 8231356"/>
              <a:gd name="connsiteY217" fmla="*/ 219127 h 270646"/>
              <a:gd name="connsiteX218" fmla="*/ 7330221 w 8231356"/>
              <a:gd name="connsiteY218" fmla="*/ 0 h 270646"/>
              <a:gd name="connsiteX219" fmla="*/ 7427729 w 8231356"/>
              <a:gd name="connsiteY219" fmla="*/ 219127 h 270646"/>
              <a:gd name="connsiteX220" fmla="*/ 7423101 w 8231356"/>
              <a:gd name="connsiteY220" fmla="*/ 270645 h 270646"/>
              <a:gd name="connsiteX221" fmla="*/ 7429427 w 8231356"/>
              <a:gd name="connsiteY221" fmla="*/ 261060 h 270646"/>
              <a:gd name="connsiteX222" fmla="*/ 7467381 w 8231356"/>
              <a:gd name="connsiteY222" fmla="*/ 243840 h 270646"/>
              <a:gd name="connsiteX223" fmla="*/ 7487032 w 8231356"/>
              <a:gd name="connsiteY223" fmla="*/ 248292 h 270646"/>
              <a:gd name="connsiteX224" fmla="*/ 7504293 w 8231356"/>
              <a:gd name="connsiteY224" fmla="*/ 260333 h 270646"/>
              <a:gd name="connsiteX225" fmla="*/ 7500591 w 8231356"/>
              <a:gd name="connsiteY225" fmla="*/ 219127 h 270646"/>
              <a:gd name="connsiteX226" fmla="*/ 7598099 w 8231356"/>
              <a:gd name="connsiteY226" fmla="*/ 0 h 270646"/>
              <a:gd name="connsiteX227" fmla="*/ 7695607 w 8231356"/>
              <a:gd name="connsiteY227" fmla="*/ 219127 h 270646"/>
              <a:gd name="connsiteX228" fmla="*/ 7690979 w 8231356"/>
              <a:gd name="connsiteY228" fmla="*/ 270645 h 270646"/>
              <a:gd name="connsiteX229" fmla="*/ 7697304 w 8231356"/>
              <a:gd name="connsiteY229" fmla="*/ 261060 h 270646"/>
              <a:gd name="connsiteX230" fmla="*/ 7735259 w 8231356"/>
              <a:gd name="connsiteY230" fmla="*/ 243840 h 270646"/>
              <a:gd name="connsiteX231" fmla="*/ 7754910 w 8231356"/>
              <a:gd name="connsiteY231" fmla="*/ 248292 h 270646"/>
              <a:gd name="connsiteX232" fmla="*/ 7772172 w 8231356"/>
              <a:gd name="connsiteY232" fmla="*/ 260334 h 270646"/>
              <a:gd name="connsiteX233" fmla="*/ 7768470 w 8231356"/>
              <a:gd name="connsiteY233" fmla="*/ 219127 h 270646"/>
              <a:gd name="connsiteX234" fmla="*/ 7865978 w 8231356"/>
              <a:gd name="connsiteY234" fmla="*/ 0 h 270646"/>
              <a:gd name="connsiteX235" fmla="*/ 7963486 w 8231356"/>
              <a:gd name="connsiteY235" fmla="*/ 219127 h 270646"/>
              <a:gd name="connsiteX236" fmla="*/ 7958858 w 8231356"/>
              <a:gd name="connsiteY236" fmla="*/ 270645 h 270646"/>
              <a:gd name="connsiteX237" fmla="*/ 7965184 w 8231356"/>
              <a:gd name="connsiteY237" fmla="*/ 261060 h 270646"/>
              <a:gd name="connsiteX238" fmla="*/ 8003138 w 8231356"/>
              <a:gd name="connsiteY238" fmla="*/ 243840 h 270646"/>
              <a:gd name="connsiteX239" fmla="*/ 8022789 w 8231356"/>
              <a:gd name="connsiteY239" fmla="*/ 248292 h 270646"/>
              <a:gd name="connsiteX240" fmla="*/ 8040041 w 8231356"/>
              <a:gd name="connsiteY240" fmla="*/ 260327 h 270646"/>
              <a:gd name="connsiteX241" fmla="*/ 8036340 w 8231356"/>
              <a:gd name="connsiteY241" fmla="*/ 219127 h 270646"/>
              <a:gd name="connsiteX242" fmla="*/ 8133848 w 8231356"/>
              <a:gd name="connsiteY242" fmla="*/ 0 h 270646"/>
              <a:gd name="connsiteX243" fmla="*/ 8231356 w 8231356"/>
              <a:gd name="connsiteY243" fmla="*/ 219127 h 270646"/>
              <a:gd name="connsiteX244" fmla="*/ 8226728 w 8231356"/>
              <a:gd name="connsiteY244" fmla="*/ 270645 h 27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8231356" h="270646">
                <a:moveTo>
                  <a:pt x="3702" y="260333"/>
                </a:moveTo>
                <a:lnTo>
                  <a:pt x="0" y="219127"/>
                </a:lnTo>
                <a:cubicBezTo>
                  <a:pt x="0" y="98106"/>
                  <a:pt x="43656" y="0"/>
                  <a:pt x="97508" y="0"/>
                </a:cubicBezTo>
                <a:cubicBezTo>
                  <a:pt x="151360" y="0"/>
                  <a:pt x="195016" y="98106"/>
                  <a:pt x="195016" y="219127"/>
                </a:cubicBezTo>
                <a:lnTo>
                  <a:pt x="190388" y="270645"/>
                </a:lnTo>
                <a:lnTo>
                  <a:pt x="196714" y="261060"/>
                </a:lnTo>
                <a:cubicBezTo>
                  <a:pt x="208379" y="249972"/>
                  <a:pt x="221205" y="243840"/>
                  <a:pt x="234668" y="243840"/>
                </a:cubicBezTo>
                <a:cubicBezTo>
                  <a:pt x="241400" y="243840"/>
                  <a:pt x="247972" y="245373"/>
                  <a:pt x="254319" y="248292"/>
                </a:cubicBezTo>
                <a:lnTo>
                  <a:pt x="271581" y="260334"/>
                </a:lnTo>
                <a:lnTo>
                  <a:pt x="267879" y="219127"/>
                </a:lnTo>
                <a:cubicBezTo>
                  <a:pt x="267879" y="98106"/>
                  <a:pt x="311535" y="0"/>
                  <a:pt x="365387" y="0"/>
                </a:cubicBezTo>
                <a:cubicBezTo>
                  <a:pt x="419239" y="0"/>
                  <a:pt x="462895" y="98106"/>
                  <a:pt x="462895" y="219127"/>
                </a:cubicBezTo>
                <a:lnTo>
                  <a:pt x="458267" y="270645"/>
                </a:lnTo>
                <a:lnTo>
                  <a:pt x="464593" y="261060"/>
                </a:lnTo>
                <a:cubicBezTo>
                  <a:pt x="476258" y="249972"/>
                  <a:pt x="489084" y="243840"/>
                  <a:pt x="502547" y="243840"/>
                </a:cubicBezTo>
                <a:cubicBezTo>
                  <a:pt x="509279" y="243840"/>
                  <a:pt x="515851" y="245373"/>
                  <a:pt x="522198" y="248292"/>
                </a:cubicBezTo>
                <a:lnTo>
                  <a:pt x="539459" y="260333"/>
                </a:lnTo>
                <a:lnTo>
                  <a:pt x="535757" y="219127"/>
                </a:lnTo>
                <a:cubicBezTo>
                  <a:pt x="535757" y="98106"/>
                  <a:pt x="579413" y="0"/>
                  <a:pt x="633265" y="0"/>
                </a:cubicBezTo>
                <a:cubicBezTo>
                  <a:pt x="687117" y="0"/>
                  <a:pt x="730773" y="98106"/>
                  <a:pt x="730773" y="219127"/>
                </a:cubicBezTo>
                <a:lnTo>
                  <a:pt x="726145" y="270645"/>
                </a:lnTo>
                <a:lnTo>
                  <a:pt x="732471" y="261060"/>
                </a:lnTo>
                <a:cubicBezTo>
                  <a:pt x="744136" y="249972"/>
                  <a:pt x="756962" y="243840"/>
                  <a:pt x="770425" y="243840"/>
                </a:cubicBezTo>
                <a:cubicBezTo>
                  <a:pt x="777157" y="243840"/>
                  <a:pt x="783729" y="245373"/>
                  <a:pt x="790076" y="248292"/>
                </a:cubicBezTo>
                <a:lnTo>
                  <a:pt x="807337" y="260333"/>
                </a:lnTo>
                <a:lnTo>
                  <a:pt x="803635" y="219127"/>
                </a:lnTo>
                <a:cubicBezTo>
                  <a:pt x="803635" y="98106"/>
                  <a:pt x="847291" y="0"/>
                  <a:pt x="901143" y="0"/>
                </a:cubicBezTo>
                <a:cubicBezTo>
                  <a:pt x="954995" y="0"/>
                  <a:pt x="998651" y="98106"/>
                  <a:pt x="998651" y="219127"/>
                </a:cubicBezTo>
                <a:lnTo>
                  <a:pt x="994023" y="270645"/>
                </a:lnTo>
                <a:lnTo>
                  <a:pt x="1000349" y="261060"/>
                </a:lnTo>
                <a:cubicBezTo>
                  <a:pt x="1012014" y="249972"/>
                  <a:pt x="1024840" y="243840"/>
                  <a:pt x="1038303" y="243840"/>
                </a:cubicBezTo>
                <a:cubicBezTo>
                  <a:pt x="1045035" y="243840"/>
                  <a:pt x="1051607" y="245373"/>
                  <a:pt x="1057954" y="248292"/>
                </a:cubicBezTo>
                <a:lnTo>
                  <a:pt x="1075216" y="260334"/>
                </a:lnTo>
                <a:lnTo>
                  <a:pt x="1071514" y="219127"/>
                </a:lnTo>
                <a:cubicBezTo>
                  <a:pt x="1071514" y="98106"/>
                  <a:pt x="1115169" y="0"/>
                  <a:pt x="1169021" y="0"/>
                </a:cubicBezTo>
                <a:cubicBezTo>
                  <a:pt x="1222873" y="0"/>
                  <a:pt x="1266529" y="98106"/>
                  <a:pt x="1266529" y="219127"/>
                </a:cubicBezTo>
                <a:lnTo>
                  <a:pt x="1261901" y="270645"/>
                </a:lnTo>
                <a:lnTo>
                  <a:pt x="1268227" y="261060"/>
                </a:lnTo>
                <a:cubicBezTo>
                  <a:pt x="1279893" y="249972"/>
                  <a:pt x="1292718" y="243840"/>
                  <a:pt x="1306181" y="243840"/>
                </a:cubicBezTo>
                <a:cubicBezTo>
                  <a:pt x="1312913" y="243840"/>
                  <a:pt x="1319485" y="245373"/>
                  <a:pt x="1325832" y="248292"/>
                </a:cubicBezTo>
                <a:lnTo>
                  <a:pt x="1343093" y="260333"/>
                </a:lnTo>
                <a:lnTo>
                  <a:pt x="1339391" y="219127"/>
                </a:lnTo>
                <a:cubicBezTo>
                  <a:pt x="1339391" y="98106"/>
                  <a:pt x="1383047" y="0"/>
                  <a:pt x="1436898" y="0"/>
                </a:cubicBezTo>
                <a:cubicBezTo>
                  <a:pt x="1490751" y="0"/>
                  <a:pt x="1534407" y="98106"/>
                  <a:pt x="1534407" y="219127"/>
                </a:cubicBezTo>
                <a:lnTo>
                  <a:pt x="1529779" y="270644"/>
                </a:lnTo>
                <a:lnTo>
                  <a:pt x="1536104" y="261060"/>
                </a:lnTo>
                <a:cubicBezTo>
                  <a:pt x="1547770" y="249972"/>
                  <a:pt x="1560595" y="243840"/>
                  <a:pt x="1574058" y="243840"/>
                </a:cubicBezTo>
                <a:cubicBezTo>
                  <a:pt x="1580790" y="243840"/>
                  <a:pt x="1587362" y="245373"/>
                  <a:pt x="1593710" y="248292"/>
                </a:cubicBezTo>
                <a:lnTo>
                  <a:pt x="1610971" y="260333"/>
                </a:lnTo>
                <a:lnTo>
                  <a:pt x="1607269" y="219127"/>
                </a:lnTo>
                <a:cubicBezTo>
                  <a:pt x="1607269" y="98106"/>
                  <a:pt x="1650925" y="0"/>
                  <a:pt x="1704777" y="0"/>
                </a:cubicBezTo>
                <a:cubicBezTo>
                  <a:pt x="1758629" y="0"/>
                  <a:pt x="1802285" y="98106"/>
                  <a:pt x="1802285" y="219127"/>
                </a:cubicBezTo>
                <a:lnTo>
                  <a:pt x="1797657" y="270645"/>
                </a:lnTo>
                <a:lnTo>
                  <a:pt x="1803983" y="261060"/>
                </a:lnTo>
                <a:cubicBezTo>
                  <a:pt x="1815649" y="249972"/>
                  <a:pt x="1828474" y="243840"/>
                  <a:pt x="1841937" y="243840"/>
                </a:cubicBezTo>
                <a:cubicBezTo>
                  <a:pt x="1848669" y="243840"/>
                  <a:pt x="1855241" y="245373"/>
                  <a:pt x="1861588" y="248292"/>
                </a:cubicBezTo>
                <a:lnTo>
                  <a:pt x="1878850" y="260334"/>
                </a:lnTo>
                <a:lnTo>
                  <a:pt x="1875148" y="219127"/>
                </a:lnTo>
                <a:cubicBezTo>
                  <a:pt x="1875148" y="98106"/>
                  <a:pt x="1918804" y="0"/>
                  <a:pt x="1972656" y="0"/>
                </a:cubicBezTo>
                <a:cubicBezTo>
                  <a:pt x="2026508" y="0"/>
                  <a:pt x="2070163" y="98106"/>
                  <a:pt x="2070163" y="219127"/>
                </a:cubicBezTo>
                <a:lnTo>
                  <a:pt x="2065535" y="270646"/>
                </a:lnTo>
                <a:lnTo>
                  <a:pt x="2071862" y="261060"/>
                </a:lnTo>
                <a:cubicBezTo>
                  <a:pt x="2083528" y="249972"/>
                  <a:pt x="2096353" y="243840"/>
                  <a:pt x="2109816" y="243840"/>
                </a:cubicBezTo>
                <a:cubicBezTo>
                  <a:pt x="2116548" y="243840"/>
                  <a:pt x="2123120" y="245373"/>
                  <a:pt x="2129467" y="248292"/>
                </a:cubicBezTo>
                <a:lnTo>
                  <a:pt x="2146728" y="260333"/>
                </a:lnTo>
                <a:lnTo>
                  <a:pt x="2143026" y="219127"/>
                </a:lnTo>
                <a:cubicBezTo>
                  <a:pt x="2143026" y="98106"/>
                  <a:pt x="2186682" y="0"/>
                  <a:pt x="2240534" y="0"/>
                </a:cubicBezTo>
                <a:cubicBezTo>
                  <a:pt x="2294386" y="0"/>
                  <a:pt x="2338043" y="98106"/>
                  <a:pt x="2338043" y="219127"/>
                </a:cubicBezTo>
                <a:lnTo>
                  <a:pt x="2333415" y="270643"/>
                </a:lnTo>
                <a:lnTo>
                  <a:pt x="2339740" y="261060"/>
                </a:lnTo>
                <a:cubicBezTo>
                  <a:pt x="2351406" y="249972"/>
                  <a:pt x="2364231" y="243840"/>
                  <a:pt x="2377694" y="243840"/>
                </a:cubicBezTo>
                <a:cubicBezTo>
                  <a:pt x="2384426" y="243840"/>
                  <a:pt x="2390998" y="245373"/>
                  <a:pt x="2397345" y="248292"/>
                </a:cubicBezTo>
                <a:lnTo>
                  <a:pt x="2414606" y="260333"/>
                </a:lnTo>
                <a:lnTo>
                  <a:pt x="2410904" y="219127"/>
                </a:lnTo>
                <a:cubicBezTo>
                  <a:pt x="2410904" y="98106"/>
                  <a:pt x="2454560" y="0"/>
                  <a:pt x="2508413" y="0"/>
                </a:cubicBezTo>
                <a:cubicBezTo>
                  <a:pt x="2562263" y="0"/>
                  <a:pt x="2605920" y="98106"/>
                  <a:pt x="2605920" y="219127"/>
                </a:cubicBezTo>
                <a:lnTo>
                  <a:pt x="2601292" y="270646"/>
                </a:lnTo>
                <a:lnTo>
                  <a:pt x="2607618" y="261060"/>
                </a:lnTo>
                <a:cubicBezTo>
                  <a:pt x="2619284" y="249972"/>
                  <a:pt x="2632110" y="243840"/>
                  <a:pt x="2645573" y="243840"/>
                </a:cubicBezTo>
                <a:cubicBezTo>
                  <a:pt x="2652304" y="243840"/>
                  <a:pt x="2658876" y="245373"/>
                  <a:pt x="2665224" y="248292"/>
                </a:cubicBezTo>
                <a:lnTo>
                  <a:pt x="2682485" y="260334"/>
                </a:lnTo>
                <a:lnTo>
                  <a:pt x="2678783" y="219127"/>
                </a:lnTo>
                <a:cubicBezTo>
                  <a:pt x="2678783" y="98106"/>
                  <a:pt x="2722439" y="0"/>
                  <a:pt x="2776291" y="0"/>
                </a:cubicBezTo>
                <a:cubicBezTo>
                  <a:pt x="2830143" y="0"/>
                  <a:pt x="2873799" y="98106"/>
                  <a:pt x="2873799" y="219127"/>
                </a:cubicBezTo>
                <a:lnTo>
                  <a:pt x="2869171" y="270645"/>
                </a:lnTo>
                <a:lnTo>
                  <a:pt x="2875497" y="261060"/>
                </a:lnTo>
                <a:cubicBezTo>
                  <a:pt x="2887162" y="249972"/>
                  <a:pt x="2899988" y="243840"/>
                  <a:pt x="2913451" y="243840"/>
                </a:cubicBezTo>
                <a:cubicBezTo>
                  <a:pt x="2920183" y="243840"/>
                  <a:pt x="2926755" y="245373"/>
                  <a:pt x="2933102" y="248292"/>
                </a:cubicBezTo>
                <a:lnTo>
                  <a:pt x="2950363" y="260333"/>
                </a:lnTo>
                <a:lnTo>
                  <a:pt x="2946661" y="219127"/>
                </a:lnTo>
                <a:cubicBezTo>
                  <a:pt x="2946661" y="98106"/>
                  <a:pt x="2990317" y="0"/>
                  <a:pt x="3044169" y="0"/>
                </a:cubicBezTo>
                <a:cubicBezTo>
                  <a:pt x="3098021" y="0"/>
                  <a:pt x="3141677" y="98106"/>
                  <a:pt x="3141677" y="219127"/>
                </a:cubicBezTo>
                <a:lnTo>
                  <a:pt x="3137049" y="270645"/>
                </a:lnTo>
                <a:lnTo>
                  <a:pt x="3143375" y="261060"/>
                </a:lnTo>
                <a:cubicBezTo>
                  <a:pt x="3155041" y="249972"/>
                  <a:pt x="3167866" y="243840"/>
                  <a:pt x="3181329" y="243840"/>
                </a:cubicBezTo>
                <a:cubicBezTo>
                  <a:pt x="3188061" y="243840"/>
                  <a:pt x="3194633" y="245373"/>
                  <a:pt x="3200980" y="248292"/>
                </a:cubicBezTo>
                <a:lnTo>
                  <a:pt x="3218240" y="260332"/>
                </a:lnTo>
                <a:lnTo>
                  <a:pt x="3214538" y="219127"/>
                </a:lnTo>
                <a:cubicBezTo>
                  <a:pt x="3214538" y="98106"/>
                  <a:pt x="3258194" y="0"/>
                  <a:pt x="3312046" y="0"/>
                </a:cubicBezTo>
                <a:cubicBezTo>
                  <a:pt x="3365898" y="0"/>
                  <a:pt x="3409554" y="98106"/>
                  <a:pt x="3409554" y="219127"/>
                </a:cubicBezTo>
                <a:lnTo>
                  <a:pt x="3404926" y="270645"/>
                </a:lnTo>
                <a:lnTo>
                  <a:pt x="3411252" y="261060"/>
                </a:lnTo>
                <a:cubicBezTo>
                  <a:pt x="3422918" y="249972"/>
                  <a:pt x="3435743" y="243840"/>
                  <a:pt x="3449206" y="243840"/>
                </a:cubicBezTo>
                <a:cubicBezTo>
                  <a:pt x="3455938" y="243840"/>
                  <a:pt x="3462510" y="245373"/>
                  <a:pt x="3468858" y="248292"/>
                </a:cubicBezTo>
                <a:lnTo>
                  <a:pt x="3486118" y="260333"/>
                </a:lnTo>
                <a:lnTo>
                  <a:pt x="3482416" y="219127"/>
                </a:lnTo>
                <a:cubicBezTo>
                  <a:pt x="3482416" y="98106"/>
                  <a:pt x="3526072" y="0"/>
                  <a:pt x="3579924" y="0"/>
                </a:cubicBezTo>
                <a:cubicBezTo>
                  <a:pt x="3633776" y="0"/>
                  <a:pt x="3677432" y="98106"/>
                  <a:pt x="3677432" y="219127"/>
                </a:cubicBezTo>
                <a:lnTo>
                  <a:pt x="3672804" y="270645"/>
                </a:lnTo>
                <a:lnTo>
                  <a:pt x="3679130" y="261060"/>
                </a:lnTo>
                <a:cubicBezTo>
                  <a:pt x="3690796" y="249972"/>
                  <a:pt x="3703621" y="243840"/>
                  <a:pt x="3717084" y="243840"/>
                </a:cubicBezTo>
                <a:cubicBezTo>
                  <a:pt x="3723816" y="243840"/>
                  <a:pt x="3730388" y="245373"/>
                  <a:pt x="3736736" y="248292"/>
                </a:cubicBezTo>
                <a:lnTo>
                  <a:pt x="3753997" y="260334"/>
                </a:lnTo>
                <a:lnTo>
                  <a:pt x="3750295" y="219127"/>
                </a:lnTo>
                <a:cubicBezTo>
                  <a:pt x="3750295" y="98106"/>
                  <a:pt x="3793951" y="0"/>
                  <a:pt x="3847803" y="0"/>
                </a:cubicBezTo>
                <a:cubicBezTo>
                  <a:pt x="3901655" y="0"/>
                  <a:pt x="3945311" y="98106"/>
                  <a:pt x="3945311" y="219127"/>
                </a:cubicBezTo>
                <a:lnTo>
                  <a:pt x="3940683" y="270645"/>
                </a:lnTo>
                <a:lnTo>
                  <a:pt x="3947009" y="261060"/>
                </a:lnTo>
                <a:cubicBezTo>
                  <a:pt x="3958675" y="249972"/>
                  <a:pt x="3971500" y="243840"/>
                  <a:pt x="3984963" y="243840"/>
                </a:cubicBezTo>
                <a:cubicBezTo>
                  <a:pt x="3991695" y="243840"/>
                  <a:pt x="3998267" y="245373"/>
                  <a:pt x="4004615" y="248292"/>
                </a:cubicBezTo>
                <a:lnTo>
                  <a:pt x="4021875" y="260333"/>
                </a:lnTo>
                <a:lnTo>
                  <a:pt x="4018173" y="219127"/>
                </a:lnTo>
                <a:cubicBezTo>
                  <a:pt x="4018173" y="98106"/>
                  <a:pt x="4061829" y="0"/>
                  <a:pt x="4115681" y="0"/>
                </a:cubicBezTo>
                <a:cubicBezTo>
                  <a:pt x="4169533" y="0"/>
                  <a:pt x="4213189" y="98106"/>
                  <a:pt x="4213189" y="219127"/>
                </a:cubicBezTo>
                <a:lnTo>
                  <a:pt x="4208561" y="270645"/>
                </a:lnTo>
                <a:lnTo>
                  <a:pt x="4214887" y="261060"/>
                </a:lnTo>
                <a:cubicBezTo>
                  <a:pt x="4226552" y="249972"/>
                  <a:pt x="4239378" y="243840"/>
                  <a:pt x="4252841" y="243840"/>
                </a:cubicBezTo>
                <a:cubicBezTo>
                  <a:pt x="4259573" y="243840"/>
                  <a:pt x="4266145" y="245373"/>
                  <a:pt x="4272492" y="248292"/>
                </a:cubicBezTo>
                <a:lnTo>
                  <a:pt x="4289753" y="260333"/>
                </a:lnTo>
                <a:lnTo>
                  <a:pt x="4286051" y="219127"/>
                </a:lnTo>
                <a:cubicBezTo>
                  <a:pt x="4286051" y="98106"/>
                  <a:pt x="4329707" y="0"/>
                  <a:pt x="4383559" y="0"/>
                </a:cubicBezTo>
                <a:cubicBezTo>
                  <a:pt x="4437411" y="0"/>
                  <a:pt x="4481067" y="98106"/>
                  <a:pt x="4481067" y="219127"/>
                </a:cubicBezTo>
                <a:lnTo>
                  <a:pt x="4476439" y="270645"/>
                </a:lnTo>
                <a:lnTo>
                  <a:pt x="4482765" y="261060"/>
                </a:lnTo>
                <a:cubicBezTo>
                  <a:pt x="4494431" y="249972"/>
                  <a:pt x="4507256" y="243840"/>
                  <a:pt x="4520719" y="243840"/>
                </a:cubicBezTo>
                <a:cubicBezTo>
                  <a:pt x="4527451" y="243840"/>
                  <a:pt x="4534023" y="245373"/>
                  <a:pt x="4540370" y="248292"/>
                </a:cubicBezTo>
                <a:lnTo>
                  <a:pt x="4557632" y="260334"/>
                </a:lnTo>
                <a:lnTo>
                  <a:pt x="4553930" y="219127"/>
                </a:lnTo>
                <a:cubicBezTo>
                  <a:pt x="4553930" y="98106"/>
                  <a:pt x="4597586" y="0"/>
                  <a:pt x="4651438" y="0"/>
                </a:cubicBezTo>
                <a:cubicBezTo>
                  <a:pt x="4705290" y="0"/>
                  <a:pt x="4748946" y="98106"/>
                  <a:pt x="4748946" y="219127"/>
                </a:cubicBezTo>
                <a:lnTo>
                  <a:pt x="4744318" y="270645"/>
                </a:lnTo>
                <a:lnTo>
                  <a:pt x="4750644" y="261060"/>
                </a:lnTo>
                <a:cubicBezTo>
                  <a:pt x="4762310" y="249972"/>
                  <a:pt x="4775135" y="243840"/>
                  <a:pt x="4788598" y="243840"/>
                </a:cubicBezTo>
                <a:cubicBezTo>
                  <a:pt x="4795330" y="243840"/>
                  <a:pt x="4801902" y="245373"/>
                  <a:pt x="4808249" y="248292"/>
                </a:cubicBezTo>
                <a:lnTo>
                  <a:pt x="4825510" y="260333"/>
                </a:lnTo>
                <a:lnTo>
                  <a:pt x="4821808" y="219127"/>
                </a:lnTo>
                <a:cubicBezTo>
                  <a:pt x="4821808" y="98106"/>
                  <a:pt x="4865464" y="0"/>
                  <a:pt x="4919316" y="0"/>
                </a:cubicBezTo>
                <a:cubicBezTo>
                  <a:pt x="4973168" y="0"/>
                  <a:pt x="5016824" y="98106"/>
                  <a:pt x="5016824" y="219127"/>
                </a:cubicBezTo>
                <a:lnTo>
                  <a:pt x="5012196" y="270645"/>
                </a:lnTo>
                <a:lnTo>
                  <a:pt x="5018522" y="261060"/>
                </a:lnTo>
                <a:cubicBezTo>
                  <a:pt x="5030187" y="249972"/>
                  <a:pt x="5043013" y="243840"/>
                  <a:pt x="5056476" y="243840"/>
                </a:cubicBezTo>
                <a:cubicBezTo>
                  <a:pt x="5063208" y="243840"/>
                  <a:pt x="5069780" y="245373"/>
                  <a:pt x="5076127" y="248292"/>
                </a:cubicBezTo>
                <a:lnTo>
                  <a:pt x="5093388" y="260333"/>
                </a:lnTo>
                <a:lnTo>
                  <a:pt x="5089686" y="219127"/>
                </a:lnTo>
                <a:cubicBezTo>
                  <a:pt x="5089686" y="98106"/>
                  <a:pt x="5133342" y="0"/>
                  <a:pt x="5187194" y="0"/>
                </a:cubicBezTo>
                <a:cubicBezTo>
                  <a:pt x="5241046" y="0"/>
                  <a:pt x="5284702" y="98106"/>
                  <a:pt x="5284702" y="219127"/>
                </a:cubicBezTo>
                <a:lnTo>
                  <a:pt x="5280074" y="270645"/>
                </a:lnTo>
                <a:lnTo>
                  <a:pt x="5286400" y="261060"/>
                </a:lnTo>
                <a:cubicBezTo>
                  <a:pt x="5298065" y="249972"/>
                  <a:pt x="5310891" y="243840"/>
                  <a:pt x="5324354" y="243840"/>
                </a:cubicBezTo>
                <a:cubicBezTo>
                  <a:pt x="5331086" y="243840"/>
                  <a:pt x="5337658" y="245373"/>
                  <a:pt x="5344005" y="248292"/>
                </a:cubicBezTo>
                <a:lnTo>
                  <a:pt x="5361267" y="260334"/>
                </a:lnTo>
                <a:lnTo>
                  <a:pt x="5357565" y="219127"/>
                </a:lnTo>
                <a:cubicBezTo>
                  <a:pt x="5357565" y="98106"/>
                  <a:pt x="5401221" y="0"/>
                  <a:pt x="5455073" y="0"/>
                </a:cubicBezTo>
                <a:cubicBezTo>
                  <a:pt x="5508925" y="0"/>
                  <a:pt x="5552581" y="98106"/>
                  <a:pt x="5552581" y="219127"/>
                </a:cubicBezTo>
                <a:lnTo>
                  <a:pt x="5547953" y="270645"/>
                </a:lnTo>
                <a:lnTo>
                  <a:pt x="5554279" y="261060"/>
                </a:lnTo>
                <a:cubicBezTo>
                  <a:pt x="5565944" y="249972"/>
                  <a:pt x="5578770" y="243840"/>
                  <a:pt x="5592233" y="243840"/>
                </a:cubicBezTo>
                <a:cubicBezTo>
                  <a:pt x="5598965" y="243840"/>
                  <a:pt x="5605537" y="245373"/>
                  <a:pt x="5611884" y="248292"/>
                </a:cubicBezTo>
                <a:lnTo>
                  <a:pt x="5629145" y="260333"/>
                </a:lnTo>
                <a:lnTo>
                  <a:pt x="5625443" y="219127"/>
                </a:lnTo>
                <a:cubicBezTo>
                  <a:pt x="5625443" y="98106"/>
                  <a:pt x="5669099" y="0"/>
                  <a:pt x="5722951" y="0"/>
                </a:cubicBezTo>
                <a:cubicBezTo>
                  <a:pt x="5776803" y="0"/>
                  <a:pt x="5820459" y="98106"/>
                  <a:pt x="5820459" y="219127"/>
                </a:cubicBezTo>
                <a:lnTo>
                  <a:pt x="5815831" y="270645"/>
                </a:lnTo>
                <a:lnTo>
                  <a:pt x="5822157" y="261060"/>
                </a:lnTo>
                <a:cubicBezTo>
                  <a:pt x="5833823" y="249972"/>
                  <a:pt x="5846648" y="243840"/>
                  <a:pt x="5860111" y="243840"/>
                </a:cubicBezTo>
                <a:cubicBezTo>
                  <a:pt x="5866843" y="243840"/>
                  <a:pt x="5873415" y="245373"/>
                  <a:pt x="5879762" y="248292"/>
                </a:cubicBezTo>
                <a:lnTo>
                  <a:pt x="5897023" y="260333"/>
                </a:lnTo>
                <a:lnTo>
                  <a:pt x="5893321" y="219127"/>
                </a:lnTo>
                <a:cubicBezTo>
                  <a:pt x="5893321" y="98106"/>
                  <a:pt x="5936977" y="0"/>
                  <a:pt x="5990829" y="0"/>
                </a:cubicBezTo>
                <a:cubicBezTo>
                  <a:pt x="6044681" y="0"/>
                  <a:pt x="6088337" y="98106"/>
                  <a:pt x="6088337" y="219127"/>
                </a:cubicBezTo>
                <a:lnTo>
                  <a:pt x="6083709" y="270645"/>
                </a:lnTo>
                <a:lnTo>
                  <a:pt x="6090035" y="261060"/>
                </a:lnTo>
                <a:cubicBezTo>
                  <a:pt x="6101701" y="249972"/>
                  <a:pt x="6114526" y="243840"/>
                  <a:pt x="6127989" y="243840"/>
                </a:cubicBezTo>
                <a:cubicBezTo>
                  <a:pt x="6134721" y="243840"/>
                  <a:pt x="6141293" y="245373"/>
                  <a:pt x="6147640" y="248292"/>
                </a:cubicBezTo>
                <a:lnTo>
                  <a:pt x="6164902" y="260334"/>
                </a:lnTo>
                <a:lnTo>
                  <a:pt x="6161200" y="219127"/>
                </a:lnTo>
                <a:cubicBezTo>
                  <a:pt x="6161200" y="98106"/>
                  <a:pt x="6204856" y="0"/>
                  <a:pt x="6258708" y="0"/>
                </a:cubicBezTo>
                <a:cubicBezTo>
                  <a:pt x="6312560" y="0"/>
                  <a:pt x="6356216" y="98106"/>
                  <a:pt x="6356216" y="219127"/>
                </a:cubicBezTo>
                <a:lnTo>
                  <a:pt x="6351588" y="270645"/>
                </a:lnTo>
                <a:lnTo>
                  <a:pt x="6357914" y="261060"/>
                </a:lnTo>
                <a:cubicBezTo>
                  <a:pt x="6369579" y="249972"/>
                  <a:pt x="6382405" y="243840"/>
                  <a:pt x="6395868" y="243840"/>
                </a:cubicBezTo>
                <a:cubicBezTo>
                  <a:pt x="6402600" y="243840"/>
                  <a:pt x="6409172" y="245373"/>
                  <a:pt x="6415519" y="248292"/>
                </a:cubicBezTo>
                <a:lnTo>
                  <a:pt x="6432780" y="260333"/>
                </a:lnTo>
                <a:lnTo>
                  <a:pt x="6429078" y="219127"/>
                </a:lnTo>
                <a:cubicBezTo>
                  <a:pt x="6429078" y="98106"/>
                  <a:pt x="6472734" y="0"/>
                  <a:pt x="6526586" y="0"/>
                </a:cubicBezTo>
                <a:cubicBezTo>
                  <a:pt x="6580438" y="0"/>
                  <a:pt x="6624094" y="98106"/>
                  <a:pt x="6624094" y="219127"/>
                </a:cubicBezTo>
                <a:lnTo>
                  <a:pt x="6619466" y="270645"/>
                </a:lnTo>
                <a:lnTo>
                  <a:pt x="6625792" y="261060"/>
                </a:lnTo>
                <a:cubicBezTo>
                  <a:pt x="6637457" y="249972"/>
                  <a:pt x="6650283" y="243840"/>
                  <a:pt x="6663746" y="243840"/>
                </a:cubicBezTo>
                <a:cubicBezTo>
                  <a:pt x="6670478" y="243840"/>
                  <a:pt x="6677050" y="245373"/>
                  <a:pt x="6683397" y="248292"/>
                </a:cubicBezTo>
                <a:lnTo>
                  <a:pt x="6700658" y="260333"/>
                </a:lnTo>
                <a:lnTo>
                  <a:pt x="6696956" y="219127"/>
                </a:lnTo>
                <a:cubicBezTo>
                  <a:pt x="6696956" y="98106"/>
                  <a:pt x="6740612" y="0"/>
                  <a:pt x="6794464" y="0"/>
                </a:cubicBezTo>
                <a:cubicBezTo>
                  <a:pt x="6848316" y="0"/>
                  <a:pt x="6891972" y="98106"/>
                  <a:pt x="6891972" y="219127"/>
                </a:cubicBezTo>
                <a:lnTo>
                  <a:pt x="6887344" y="270645"/>
                </a:lnTo>
                <a:lnTo>
                  <a:pt x="6893670" y="261060"/>
                </a:lnTo>
                <a:cubicBezTo>
                  <a:pt x="6905336" y="249972"/>
                  <a:pt x="6918161" y="243840"/>
                  <a:pt x="6931624" y="243840"/>
                </a:cubicBezTo>
                <a:cubicBezTo>
                  <a:pt x="6938356" y="243840"/>
                  <a:pt x="6944928" y="245373"/>
                  <a:pt x="6951275" y="248292"/>
                </a:cubicBezTo>
                <a:lnTo>
                  <a:pt x="6968537" y="260334"/>
                </a:lnTo>
                <a:lnTo>
                  <a:pt x="6964835" y="219127"/>
                </a:lnTo>
                <a:cubicBezTo>
                  <a:pt x="6964835" y="98106"/>
                  <a:pt x="7008491" y="0"/>
                  <a:pt x="7062343" y="0"/>
                </a:cubicBezTo>
                <a:cubicBezTo>
                  <a:pt x="7116195" y="0"/>
                  <a:pt x="7159851" y="98106"/>
                  <a:pt x="7159851" y="219127"/>
                </a:cubicBezTo>
                <a:lnTo>
                  <a:pt x="7155223" y="270645"/>
                </a:lnTo>
                <a:lnTo>
                  <a:pt x="7161549" y="261060"/>
                </a:lnTo>
                <a:cubicBezTo>
                  <a:pt x="7173215" y="249972"/>
                  <a:pt x="7186040" y="243840"/>
                  <a:pt x="7199503" y="243840"/>
                </a:cubicBezTo>
                <a:cubicBezTo>
                  <a:pt x="7206235" y="243840"/>
                  <a:pt x="7212807" y="245373"/>
                  <a:pt x="7219154" y="248292"/>
                </a:cubicBezTo>
                <a:lnTo>
                  <a:pt x="7236415" y="260333"/>
                </a:lnTo>
                <a:lnTo>
                  <a:pt x="7232713" y="219127"/>
                </a:lnTo>
                <a:cubicBezTo>
                  <a:pt x="7232713" y="98106"/>
                  <a:pt x="7276369" y="0"/>
                  <a:pt x="7330221" y="0"/>
                </a:cubicBezTo>
                <a:cubicBezTo>
                  <a:pt x="7384073" y="0"/>
                  <a:pt x="7427729" y="98106"/>
                  <a:pt x="7427729" y="219127"/>
                </a:cubicBezTo>
                <a:lnTo>
                  <a:pt x="7423101" y="270645"/>
                </a:lnTo>
                <a:lnTo>
                  <a:pt x="7429427" y="261060"/>
                </a:lnTo>
                <a:cubicBezTo>
                  <a:pt x="7441092" y="249972"/>
                  <a:pt x="7453918" y="243840"/>
                  <a:pt x="7467381" y="243840"/>
                </a:cubicBezTo>
                <a:cubicBezTo>
                  <a:pt x="7474113" y="243840"/>
                  <a:pt x="7480685" y="245373"/>
                  <a:pt x="7487032" y="248292"/>
                </a:cubicBezTo>
                <a:lnTo>
                  <a:pt x="7504293" y="260333"/>
                </a:lnTo>
                <a:lnTo>
                  <a:pt x="7500591" y="219127"/>
                </a:lnTo>
                <a:cubicBezTo>
                  <a:pt x="7500591" y="98106"/>
                  <a:pt x="7544247" y="0"/>
                  <a:pt x="7598099" y="0"/>
                </a:cubicBezTo>
                <a:cubicBezTo>
                  <a:pt x="7651951" y="0"/>
                  <a:pt x="7695607" y="98106"/>
                  <a:pt x="7695607" y="219127"/>
                </a:cubicBezTo>
                <a:lnTo>
                  <a:pt x="7690979" y="270645"/>
                </a:lnTo>
                <a:lnTo>
                  <a:pt x="7697304" y="261060"/>
                </a:lnTo>
                <a:cubicBezTo>
                  <a:pt x="7708970" y="249972"/>
                  <a:pt x="7721796" y="243840"/>
                  <a:pt x="7735259" y="243840"/>
                </a:cubicBezTo>
                <a:cubicBezTo>
                  <a:pt x="7741990" y="243840"/>
                  <a:pt x="7748563" y="245373"/>
                  <a:pt x="7754910" y="248292"/>
                </a:cubicBezTo>
                <a:lnTo>
                  <a:pt x="7772172" y="260334"/>
                </a:lnTo>
                <a:lnTo>
                  <a:pt x="7768470" y="219127"/>
                </a:lnTo>
                <a:cubicBezTo>
                  <a:pt x="7768470" y="98106"/>
                  <a:pt x="7812126" y="0"/>
                  <a:pt x="7865978" y="0"/>
                </a:cubicBezTo>
                <a:cubicBezTo>
                  <a:pt x="7919830" y="0"/>
                  <a:pt x="7963486" y="98106"/>
                  <a:pt x="7963486" y="219127"/>
                </a:cubicBezTo>
                <a:lnTo>
                  <a:pt x="7958858" y="270645"/>
                </a:lnTo>
                <a:lnTo>
                  <a:pt x="7965184" y="261060"/>
                </a:lnTo>
                <a:cubicBezTo>
                  <a:pt x="7976849" y="249972"/>
                  <a:pt x="7989675" y="243840"/>
                  <a:pt x="8003138" y="243840"/>
                </a:cubicBezTo>
                <a:cubicBezTo>
                  <a:pt x="8009869" y="243840"/>
                  <a:pt x="8016442" y="245373"/>
                  <a:pt x="8022789" y="248292"/>
                </a:cubicBezTo>
                <a:lnTo>
                  <a:pt x="8040041" y="260327"/>
                </a:lnTo>
                <a:lnTo>
                  <a:pt x="8036340" y="219127"/>
                </a:lnTo>
                <a:cubicBezTo>
                  <a:pt x="8036340" y="98106"/>
                  <a:pt x="8079996" y="0"/>
                  <a:pt x="8133848" y="0"/>
                </a:cubicBezTo>
                <a:cubicBezTo>
                  <a:pt x="8187700" y="0"/>
                  <a:pt x="8231356" y="98106"/>
                  <a:pt x="8231356" y="219127"/>
                </a:cubicBezTo>
                <a:lnTo>
                  <a:pt x="8226728" y="27064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698" name="フリーフォーム: 図形 697">
            <a:extLst>
              <a:ext uri="{FF2B5EF4-FFF2-40B4-BE49-F238E27FC236}">
                <a16:creationId xmlns:a16="http://schemas.microsoft.com/office/drawing/2014/main" id="{731F824D-D86F-B2D5-17AF-85841E4D7AF9}"/>
              </a:ext>
            </a:extLst>
          </p:cNvPr>
          <p:cNvSpPr/>
          <p:nvPr/>
        </p:nvSpPr>
        <p:spPr bwMode="auto">
          <a:xfrm>
            <a:off x="660333" y="1813331"/>
            <a:ext cx="8595956" cy="105804"/>
          </a:xfrm>
          <a:custGeom>
            <a:avLst/>
            <a:gdLst>
              <a:gd name="connsiteX0" fmla="*/ 284344 w 8652830"/>
              <a:gd name="connsiteY0" fmla="*/ 16 h 268653"/>
              <a:gd name="connsiteX1" fmla="*/ 312726 w 8652830"/>
              <a:gd name="connsiteY1" fmla="*/ 7540 h 268653"/>
              <a:gd name="connsiteX2" fmla="*/ 343523 w 8652830"/>
              <a:gd name="connsiteY2" fmla="*/ 153078 h 268653"/>
              <a:gd name="connsiteX3" fmla="*/ 342467 w 8652830"/>
              <a:gd name="connsiteY3" fmla="*/ 156783 h 268653"/>
              <a:gd name="connsiteX4" fmla="*/ 353029 w 8652830"/>
              <a:gd name="connsiteY4" fmla="*/ 142556 h 268653"/>
              <a:gd name="connsiteX5" fmla="*/ 552222 w 8652830"/>
              <a:gd name="connsiteY5" fmla="*/ 16 h 268653"/>
              <a:gd name="connsiteX6" fmla="*/ 580604 w 8652830"/>
              <a:gd name="connsiteY6" fmla="*/ 7540 h 268653"/>
              <a:gd name="connsiteX7" fmla="*/ 611401 w 8652830"/>
              <a:gd name="connsiteY7" fmla="*/ 153078 h 268653"/>
              <a:gd name="connsiteX8" fmla="*/ 610344 w 8652830"/>
              <a:gd name="connsiteY8" fmla="*/ 156785 h 268653"/>
              <a:gd name="connsiteX9" fmla="*/ 620908 w 8652830"/>
              <a:gd name="connsiteY9" fmla="*/ 142556 h 268653"/>
              <a:gd name="connsiteX10" fmla="*/ 820101 w 8652830"/>
              <a:gd name="connsiteY10" fmla="*/ 16 h 268653"/>
              <a:gd name="connsiteX11" fmla="*/ 848483 w 8652830"/>
              <a:gd name="connsiteY11" fmla="*/ 7540 h 268653"/>
              <a:gd name="connsiteX12" fmla="*/ 879279 w 8652830"/>
              <a:gd name="connsiteY12" fmla="*/ 153078 h 268653"/>
              <a:gd name="connsiteX13" fmla="*/ 878224 w 8652830"/>
              <a:gd name="connsiteY13" fmla="*/ 156783 h 268653"/>
              <a:gd name="connsiteX14" fmla="*/ 888786 w 8652830"/>
              <a:gd name="connsiteY14" fmla="*/ 142556 h 268653"/>
              <a:gd name="connsiteX15" fmla="*/ 1087979 w 8652830"/>
              <a:gd name="connsiteY15" fmla="*/ 16 h 268653"/>
              <a:gd name="connsiteX16" fmla="*/ 1116361 w 8652830"/>
              <a:gd name="connsiteY16" fmla="*/ 7540 h 268653"/>
              <a:gd name="connsiteX17" fmla="*/ 1147157 w 8652830"/>
              <a:gd name="connsiteY17" fmla="*/ 153078 h 268653"/>
              <a:gd name="connsiteX18" fmla="*/ 1146101 w 8652830"/>
              <a:gd name="connsiteY18" fmla="*/ 156783 h 268653"/>
              <a:gd name="connsiteX19" fmla="*/ 1156664 w 8652830"/>
              <a:gd name="connsiteY19" fmla="*/ 142556 h 268653"/>
              <a:gd name="connsiteX20" fmla="*/ 1355857 w 8652830"/>
              <a:gd name="connsiteY20" fmla="*/ 16 h 268653"/>
              <a:gd name="connsiteX21" fmla="*/ 1384239 w 8652830"/>
              <a:gd name="connsiteY21" fmla="*/ 7540 h 268653"/>
              <a:gd name="connsiteX22" fmla="*/ 1415035 w 8652830"/>
              <a:gd name="connsiteY22" fmla="*/ 153078 h 268653"/>
              <a:gd name="connsiteX23" fmla="*/ 1413977 w 8652830"/>
              <a:gd name="connsiteY23" fmla="*/ 156785 h 268653"/>
              <a:gd name="connsiteX24" fmla="*/ 1424542 w 8652830"/>
              <a:gd name="connsiteY24" fmla="*/ 142556 h 268653"/>
              <a:gd name="connsiteX25" fmla="*/ 1623735 w 8652830"/>
              <a:gd name="connsiteY25" fmla="*/ 16 h 268653"/>
              <a:gd name="connsiteX26" fmla="*/ 1652116 w 8652830"/>
              <a:gd name="connsiteY26" fmla="*/ 7540 h 268653"/>
              <a:gd name="connsiteX27" fmla="*/ 1682914 w 8652830"/>
              <a:gd name="connsiteY27" fmla="*/ 153078 h 268653"/>
              <a:gd name="connsiteX28" fmla="*/ 1681858 w 8652830"/>
              <a:gd name="connsiteY28" fmla="*/ 156783 h 268653"/>
              <a:gd name="connsiteX29" fmla="*/ 1692420 w 8652830"/>
              <a:gd name="connsiteY29" fmla="*/ 142556 h 268653"/>
              <a:gd name="connsiteX30" fmla="*/ 1891613 w 8652830"/>
              <a:gd name="connsiteY30" fmla="*/ 16 h 268653"/>
              <a:gd name="connsiteX31" fmla="*/ 1919995 w 8652830"/>
              <a:gd name="connsiteY31" fmla="*/ 7540 h 268653"/>
              <a:gd name="connsiteX32" fmla="*/ 1950792 w 8652830"/>
              <a:gd name="connsiteY32" fmla="*/ 153078 h 268653"/>
              <a:gd name="connsiteX33" fmla="*/ 1949736 w 8652830"/>
              <a:gd name="connsiteY33" fmla="*/ 156783 h 268653"/>
              <a:gd name="connsiteX34" fmla="*/ 1960298 w 8652830"/>
              <a:gd name="connsiteY34" fmla="*/ 142556 h 268653"/>
              <a:gd name="connsiteX35" fmla="*/ 2159491 w 8652830"/>
              <a:gd name="connsiteY35" fmla="*/ 16 h 268653"/>
              <a:gd name="connsiteX36" fmla="*/ 2187873 w 8652830"/>
              <a:gd name="connsiteY36" fmla="*/ 7540 h 268653"/>
              <a:gd name="connsiteX37" fmla="*/ 2218670 w 8652830"/>
              <a:gd name="connsiteY37" fmla="*/ 153078 h 268653"/>
              <a:gd name="connsiteX38" fmla="*/ 2217612 w 8652830"/>
              <a:gd name="connsiteY38" fmla="*/ 156785 h 268653"/>
              <a:gd name="connsiteX39" fmla="*/ 2228178 w 8652830"/>
              <a:gd name="connsiteY39" fmla="*/ 142556 h 268653"/>
              <a:gd name="connsiteX40" fmla="*/ 2427370 w 8652830"/>
              <a:gd name="connsiteY40" fmla="*/ 16 h 268653"/>
              <a:gd name="connsiteX41" fmla="*/ 2455751 w 8652830"/>
              <a:gd name="connsiteY41" fmla="*/ 7540 h 268653"/>
              <a:gd name="connsiteX42" fmla="*/ 2486548 w 8652830"/>
              <a:gd name="connsiteY42" fmla="*/ 153078 h 268653"/>
              <a:gd name="connsiteX43" fmla="*/ 2485492 w 8652830"/>
              <a:gd name="connsiteY43" fmla="*/ 156783 h 268653"/>
              <a:gd name="connsiteX44" fmla="*/ 2496056 w 8652830"/>
              <a:gd name="connsiteY44" fmla="*/ 142556 h 268653"/>
              <a:gd name="connsiteX45" fmla="*/ 2695248 w 8652830"/>
              <a:gd name="connsiteY45" fmla="*/ 16 h 268653"/>
              <a:gd name="connsiteX46" fmla="*/ 2723630 w 8652830"/>
              <a:gd name="connsiteY46" fmla="*/ 7540 h 268653"/>
              <a:gd name="connsiteX47" fmla="*/ 2754427 w 8652830"/>
              <a:gd name="connsiteY47" fmla="*/ 153078 h 268653"/>
              <a:gd name="connsiteX48" fmla="*/ 2753370 w 8652830"/>
              <a:gd name="connsiteY48" fmla="*/ 156783 h 268653"/>
              <a:gd name="connsiteX49" fmla="*/ 2763932 w 8652830"/>
              <a:gd name="connsiteY49" fmla="*/ 142556 h 268653"/>
              <a:gd name="connsiteX50" fmla="*/ 2963126 w 8652830"/>
              <a:gd name="connsiteY50" fmla="*/ 16 h 268653"/>
              <a:gd name="connsiteX51" fmla="*/ 2991508 w 8652830"/>
              <a:gd name="connsiteY51" fmla="*/ 7540 h 268653"/>
              <a:gd name="connsiteX52" fmla="*/ 3022303 w 8652830"/>
              <a:gd name="connsiteY52" fmla="*/ 153078 h 268653"/>
              <a:gd name="connsiteX53" fmla="*/ 3021247 w 8652830"/>
              <a:gd name="connsiteY53" fmla="*/ 156785 h 268653"/>
              <a:gd name="connsiteX54" fmla="*/ 3031812 w 8652830"/>
              <a:gd name="connsiteY54" fmla="*/ 142556 h 268653"/>
              <a:gd name="connsiteX55" fmla="*/ 3231005 w 8652830"/>
              <a:gd name="connsiteY55" fmla="*/ 16 h 268653"/>
              <a:gd name="connsiteX56" fmla="*/ 3259386 w 8652830"/>
              <a:gd name="connsiteY56" fmla="*/ 7540 h 268653"/>
              <a:gd name="connsiteX57" fmla="*/ 3290183 w 8652830"/>
              <a:gd name="connsiteY57" fmla="*/ 153078 h 268653"/>
              <a:gd name="connsiteX58" fmla="*/ 3289127 w 8652830"/>
              <a:gd name="connsiteY58" fmla="*/ 156783 h 268653"/>
              <a:gd name="connsiteX59" fmla="*/ 3299689 w 8652830"/>
              <a:gd name="connsiteY59" fmla="*/ 142556 h 268653"/>
              <a:gd name="connsiteX60" fmla="*/ 3498883 w 8652830"/>
              <a:gd name="connsiteY60" fmla="*/ 16 h 268653"/>
              <a:gd name="connsiteX61" fmla="*/ 3527264 w 8652830"/>
              <a:gd name="connsiteY61" fmla="*/ 7540 h 268653"/>
              <a:gd name="connsiteX62" fmla="*/ 3558060 w 8652830"/>
              <a:gd name="connsiteY62" fmla="*/ 153078 h 268653"/>
              <a:gd name="connsiteX63" fmla="*/ 3557004 w 8652830"/>
              <a:gd name="connsiteY63" fmla="*/ 156783 h 268653"/>
              <a:gd name="connsiteX64" fmla="*/ 3567567 w 8652830"/>
              <a:gd name="connsiteY64" fmla="*/ 142556 h 268653"/>
              <a:gd name="connsiteX65" fmla="*/ 3766760 w 8652830"/>
              <a:gd name="connsiteY65" fmla="*/ 16 h 268653"/>
              <a:gd name="connsiteX66" fmla="*/ 3795142 w 8652830"/>
              <a:gd name="connsiteY66" fmla="*/ 7540 h 268653"/>
              <a:gd name="connsiteX67" fmla="*/ 3825938 w 8652830"/>
              <a:gd name="connsiteY67" fmla="*/ 153078 h 268653"/>
              <a:gd name="connsiteX68" fmla="*/ 3824883 w 8652830"/>
              <a:gd name="connsiteY68" fmla="*/ 156782 h 268653"/>
              <a:gd name="connsiteX69" fmla="*/ 3835445 w 8652830"/>
              <a:gd name="connsiteY69" fmla="*/ 142556 h 268653"/>
              <a:gd name="connsiteX70" fmla="*/ 4034638 w 8652830"/>
              <a:gd name="connsiteY70" fmla="*/ 16 h 268653"/>
              <a:gd name="connsiteX71" fmla="*/ 4063020 w 8652830"/>
              <a:gd name="connsiteY71" fmla="*/ 7540 h 268653"/>
              <a:gd name="connsiteX72" fmla="*/ 4093816 w 8652830"/>
              <a:gd name="connsiteY72" fmla="*/ 153078 h 268653"/>
              <a:gd name="connsiteX73" fmla="*/ 4092760 w 8652830"/>
              <a:gd name="connsiteY73" fmla="*/ 156785 h 268653"/>
              <a:gd name="connsiteX74" fmla="*/ 4103324 w 8652830"/>
              <a:gd name="connsiteY74" fmla="*/ 142556 h 268653"/>
              <a:gd name="connsiteX75" fmla="*/ 4302517 w 8652830"/>
              <a:gd name="connsiteY75" fmla="*/ 16 h 268653"/>
              <a:gd name="connsiteX76" fmla="*/ 4330899 w 8652830"/>
              <a:gd name="connsiteY76" fmla="*/ 7540 h 268653"/>
              <a:gd name="connsiteX77" fmla="*/ 4361695 w 8652830"/>
              <a:gd name="connsiteY77" fmla="*/ 153078 h 268653"/>
              <a:gd name="connsiteX78" fmla="*/ 4360640 w 8652830"/>
              <a:gd name="connsiteY78" fmla="*/ 156782 h 268653"/>
              <a:gd name="connsiteX79" fmla="*/ 4371202 w 8652830"/>
              <a:gd name="connsiteY79" fmla="*/ 142556 h 268653"/>
              <a:gd name="connsiteX80" fmla="*/ 4570395 w 8652830"/>
              <a:gd name="connsiteY80" fmla="*/ 16 h 268653"/>
              <a:gd name="connsiteX81" fmla="*/ 4598777 w 8652830"/>
              <a:gd name="connsiteY81" fmla="*/ 7540 h 268653"/>
              <a:gd name="connsiteX82" fmla="*/ 4629573 w 8652830"/>
              <a:gd name="connsiteY82" fmla="*/ 153078 h 268653"/>
              <a:gd name="connsiteX83" fmla="*/ 4628518 w 8652830"/>
              <a:gd name="connsiteY83" fmla="*/ 156782 h 268653"/>
              <a:gd name="connsiteX84" fmla="*/ 4639080 w 8652830"/>
              <a:gd name="connsiteY84" fmla="*/ 142556 h 268653"/>
              <a:gd name="connsiteX85" fmla="*/ 4838273 w 8652830"/>
              <a:gd name="connsiteY85" fmla="*/ 16 h 268653"/>
              <a:gd name="connsiteX86" fmla="*/ 4866655 w 8652830"/>
              <a:gd name="connsiteY86" fmla="*/ 7540 h 268653"/>
              <a:gd name="connsiteX87" fmla="*/ 4897451 w 8652830"/>
              <a:gd name="connsiteY87" fmla="*/ 153078 h 268653"/>
              <a:gd name="connsiteX88" fmla="*/ 4896395 w 8652830"/>
              <a:gd name="connsiteY88" fmla="*/ 156785 h 268653"/>
              <a:gd name="connsiteX89" fmla="*/ 4906959 w 8652830"/>
              <a:gd name="connsiteY89" fmla="*/ 142556 h 268653"/>
              <a:gd name="connsiteX90" fmla="*/ 5106152 w 8652830"/>
              <a:gd name="connsiteY90" fmla="*/ 16 h 268653"/>
              <a:gd name="connsiteX91" fmla="*/ 5134534 w 8652830"/>
              <a:gd name="connsiteY91" fmla="*/ 7540 h 268653"/>
              <a:gd name="connsiteX92" fmla="*/ 5165330 w 8652830"/>
              <a:gd name="connsiteY92" fmla="*/ 153078 h 268653"/>
              <a:gd name="connsiteX93" fmla="*/ 5164274 w 8652830"/>
              <a:gd name="connsiteY93" fmla="*/ 156783 h 268653"/>
              <a:gd name="connsiteX94" fmla="*/ 5174837 w 8652830"/>
              <a:gd name="connsiteY94" fmla="*/ 142556 h 268653"/>
              <a:gd name="connsiteX95" fmla="*/ 5374030 w 8652830"/>
              <a:gd name="connsiteY95" fmla="*/ 16 h 268653"/>
              <a:gd name="connsiteX96" fmla="*/ 5402412 w 8652830"/>
              <a:gd name="connsiteY96" fmla="*/ 7540 h 268653"/>
              <a:gd name="connsiteX97" fmla="*/ 5433208 w 8652830"/>
              <a:gd name="connsiteY97" fmla="*/ 153078 h 268653"/>
              <a:gd name="connsiteX98" fmla="*/ 5432153 w 8652830"/>
              <a:gd name="connsiteY98" fmla="*/ 156782 h 268653"/>
              <a:gd name="connsiteX99" fmla="*/ 5442715 w 8652830"/>
              <a:gd name="connsiteY99" fmla="*/ 142556 h 268653"/>
              <a:gd name="connsiteX100" fmla="*/ 5641908 w 8652830"/>
              <a:gd name="connsiteY100" fmla="*/ 16 h 268653"/>
              <a:gd name="connsiteX101" fmla="*/ 5670290 w 8652830"/>
              <a:gd name="connsiteY101" fmla="*/ 7540 h 268653"/>
              <a:gd name="connsiteX102" fmla="*/ 5701086 w 8652830"/>
              <a:gd name="connsiteY102" fmla="*/ 153078 h 268653"/>
              <a:gd name="connsiteX103" fmla="*/ 5700030 w 8652830"/>
              <a:gd name="connsiteY103" fmla="*/ 156785 h 268653"/>
              <a:gd name="connsiteX104" fmla="*/ 5710594 w 8652830"/>
              <a:gd name="connsiteY104" fmla="*/ 142556 h 268653"/>
              <a:gd name="connsiteX105" fmla="*/ 5909787 w 8652830"/>
              <a:gd name="connsiteY105" fmla="*/ 16 h 268653"/>
              <a:gd name="connsiteX106" fmla="*/ 5938169 w 8652830"/>
              <a:gd name="connsiteY106" fmla="*/ 7540 h 268653"/>
              <a:gd name="connsiteX107" fmla="*/ 5968965 w 8652830"/>
              <a:gd name="connsiteY107" fmla="*/ 153078 h 268653"/>
              <a:gd name="connsiteX108" fmla="*/ 5967910 w 8652830"/>
              <a:gd name="connsiteY108" fmla="*/ 156782 h 268653"/>
              <a:gd name="connsiteX109" fmla="*/ 5978472 w 8652830"/>
              <a:gd name="connsiteY109" fmla="*/ 142556 h 268653"/>
              <a:gd name="connsiteX110" fmla="*/ 6177665 w 8652830"/>
              <a:gd name="connsiteY110" fmla="*/ 16 h 268653"/>
              <a:gd name="connsiteX111" fmla="*/ 6206047 w 8652830"/>
              <a:gd name="connsiteY111" fmla="*/ 7540 h 268653"/>
              <a:gd name="connsiteX112" fmla="*/ 6236843 w 8652830"/>
              <a:gd name="connsiteY112" fmla="*/ 153078 h 268653"/>
              <a:gd name="connsiteX113" fmla="*/ 6235788 w 8652830"/>
              <a:gd name="connsiteY113" fmla="*/ 156782 h 268653"/>
              <a:gd name="connsiteX114" fmla="*/ 6246350 w 8652830"/>
              <a:gd name="connsiteY114" fmla="*/ 142556 h 268653"/>
              <a:gd name="connsiteX115" fmla="*/ 6445543 w 8652830"/>
              <a:gd name="connsiteY115" fmla="*/ 16 h 268653"/>
              <a:gd name="connsiteX116" fmla="*/ 6473925 w 8652830"/>
              <a:gd name="connsiteY116" fmla="*/ 7540 h 268653"/>
              <a:gd name="connsiteX117" fmla="*/ 6504721 w 8652830"/>
              <a:gd name="connsiteY117" fmla="*/ 153078 h 268653"/>
              <a:gd name="connsiteX118" fmla="*/ 6503665 w 8652830"/>
              <a:gd name="connsiteY118" fmla="*/ 156785 h 268653"/>
              <a:gd name="connsiteX119" fmla="*/ 6514229 w 8652830"/>
              <a:gd name="connsiteY119" fmla="*/ 142556 h 268653"/>
              <a:gd name="connsiteX120" fmla="*/ 6713422 w 8652830"/>
              <a:gd name="connsiteY120" fmla="*/ 16 h 268653"/>
              <a:gd name="connsiteX121" fmla="*/ 6741804 w 8652830"/>
              <a:gd name="connsiteY121" fmla="*/ 7540 h 268653"/>
              <a:gd name="connsiteX122" fmla="*/ 6772600 w 8652830"/>
              <a:gd name="connsiteY122" fmla="*/ 153078 h 268653"/>
              <a:gd name="connsiteX123" fmla="*/ 6771544 w 8652830"/>
              <a:gd name="connsiteY123" fmla="*/ 156783 h 268653"/>
              <a:gd name="connsiteX124" fmla="*/ 6782107 w 8652830"/>
              <a:gd name="connsiteY124" fmla="*/ 142556 h 268653"/>
              <a:gd name="connsiteX125" fmla="*/ 6981300 w 8652830"/>
              <a:gd name="connsiteY125" fmla="*/ 16 h 268653"/>
              <a:gd name="connsiteX126" fmla="*/ 7009682 w 8652830"/>
              <a:gd name="connsiteY126" fmla="*/ 7540 h 268653"/>
              <a:gd name="connsiteX127" fmla="*/ 7040478 w 8652830"/>
              <a:gd name="connsiteY127" fmla="*/ 153078 h 268653"/>
              <a:gd name="connsiteX128" fmla="*/ 7039422 w 8652830"/>
              <a:gd name="connsiteY128" fmla="*/ 156783 h 268653"/>
              <a:gd name="connsiteX129" fmla="*/ 7049985 w 8652830"/>
              <a:gd name="connsiteY129" fmla="*/ 142556 h 268653"/>
              <a:gd name="connsiteX130" fmla="*/ 7249178 w 8652830"/>
              <a:gd name="connsiteY130" fmla="*/ 16 h 268653"/>
              <a:gd name="connsiteX131" fmla="*/ 7277560 w 8652830"/>
              <a:gd name="connsiteY131" fmla="*/ 7540 h 268653"/>
              <a:gd name="connsiteX132" fmla="*/ 7308356 w 8652830"/>
              <a:gd name="connsiteY132" fmla="*/ 153078 h 268653"/>
              <a:gd name="connsiteX133" fmla="*/ 7307300 w 8652830"/>
              <a:gd name="connsiteY133" fmla="*/ 156784 h 268653"/>
              <a:gd name="connsiteX134" fmla="*/ 7317864 w 8652830"/>
              <a:gd name="connsiteY134" fmla="*/ 142556 h 268653"/>
              <a:gd name="connsiteX135" fmla="*/ 7517057 w 8652830"/>
              <a:gd name="connsiteY135" fmla="*/ 16 h 268653"/>
              <a:gd name="connsiteX136" fmla="*/ 7545439 w 8652830"/>
              <a:gd name="connsiteY136" fmla="*/ 7540 h 268653"/>
              <a:gd name="connsiteX137" fmla="*/ 7576235 w 8652830"/>
              <a:gd name="connsiteY137" fmla="*/ 153078 h 268653"/>
              <a:gd name="connsiteX138" fmla="*/ 7575180 w 8652830"/>
              <a:gd name="connsiteY138" fmla="*/ 156783 h 268653"/>
              <a:gd name="connsiteX139" fmla="*/ 7585742 w 8652830"/>
              <a:gd name="connsiteY139" fmla="*/ 142556 h 268653"/>
              <a:gd name="connsiteX140" fmla="*/ 7784935 w 8652830"/>
              <a:gd name="connsiteY140" fmla="*/ 16 h 268653"/>
              <a:gd name="connsiteX141" fmla="*/ 7813317 w 8652830"/>
              <a:gd name="connsiteY141" fmla="*/ 7540 h 268653"/>
              <a:gd name="connsiteX142" fmla="*/ 7844113 w 8652830"/>
              <a:gd name="connsiteY142" fmla="*/ 153078 h 268653"/>
              <a:gd name="connsiteX143" fmla="*/ 7843057 w 8652830"/>
              <a:gd name="connsiteY143" fmla="*/ 156783 h 268653"/>
              <a:gd name="connsiteX144" fmla="*/ 7853620 w 8652830"/>
              <a:gd name="connsiteY144" fmla="*/ 142556 h 268653"/>
              <a:gd name="connsiteX145" fmla="*/ 8052813 w 8652830"/>
              <a:gd name="connsiteY145" fmla="*/ 16 h 268653"/>
              <a:gd name="connsiteX146" fmla="*/ 8081195 w 8652830"/>
              <a:gd name="connsiteY146" fmla="*/ 7540 h 268653"/>
              <a:gd name="connsiteX147" fmla="*/ 8111991 w 8652830"/>
              <a:gd name="connsiteY147" fmla="*/ 153078 h 268653"/>
              <a:gd name="connsiteX148" fmla="*/ 8110935 w 8652830"/>
              <a:gd name="connsiteY148" fmla="*/ 156785 h 268653"/>
              <a:gd name="connsiteX149" fmla="*/ 8121499 w 8652830"/>
              <a:gd name="connsiteY149" fmla="*/ 142556 h 268653"/>
              <a:gd name="connsiteX150" fmla="*/ 8320691 w 8652830"/>
              <a:gd name="connsiteY150" fmla="*/ 16 h 268653"/>
              <a:gd name="connsiteX151" fmla="*/ 8349073 w 8652830"/>
              <a:gd name="connsiteY151" fmla="*/ 7540 h 268653"/>
              <a:gd name="connsiteX152" fmla="*/ 8379870 w 8652830"/>
              <a:gd name="connsiteY152" fmla="*/ 153078 h 268653"/>
              <a:gd name="connsiteX153" fmla="*/ 8378819 w 8652830"/>
              <a:gd name="connsiteY153" fmla="*/ 156766 h 268653"/>
              <a:gd name="connsiteX154" fmla="*/ 8389369 w 8652830"/>
              <a:gd name="connsiteY154" fmla="*/ 142556 h 268653"/>
              <a:gd name="connsiteX155" fmla="*/ 8588561 w 8652830"/>
              <a:gd name="connsiteY155" fmla="*/ 16 h 268653"/>
              <a:gd name="connsiteX156" fmla="*/ 8616943 w 8652830"/>
              <a:gd name="connsiteY156" fmla="*/ 7540 h 268653"/>
              <a:gd name="connsiteX157" fmla="*/ 8647740 w 8652830"/>
              <a:gd name="connsiteY157" fmla="*/ 153078 h 268653"/>
              <a:gd name="connsiteX158" fmla="*/ 8614796 w 8652830"/>
              <a:gd name="connsiteY158" fmla="*/ 268653 h 268653"/>
              <a:gd name="connsiteX159" fmla="*/ 0 w 8652830"/>
              <a:gd name="connsiteY159" fmla="*/ 268653 h 268653"/>
              <a:gd name="connsiteX160" fmla="*/ 2061 w 8652830"/>
              <a:gd name="connsiteY160" fmla="*/ 264370 h 268653"/>
              <a:gd name="connsiteX161" fmla="*/ 284344 w 8652830"/>
              <a:gd name="connsiteY161" fmla="*/ 16 h 268653"/>
              <a:gd name="connsiteX0" fmla="*/ 2061 w 8652830"/>
              <a:gd name="connsiteY0" fmla="*/ 264370 h 355810"/>
              <a:gd name="connsiteX1" fmla="*/ 284344 w 8652830"/>
              <a:gd name="connsiteY1" fmla="*/ 16 h 355810"/>
              <a:gd name="connsiteX2" fmla="*/ 312726 w 8652830"/>
              <a:gd name="connsiteY2" fmla="*/ 7540 h 355810"/>
              <a:gd name="connsiteX3" fmla="*/ 343523 w 8652830"/>
              <a:gd name="connsiteY3" fmla="*/ 153078 h 355810"/>
              <a:gd name="connsiteX4" fmla="*/ 342467 w 8652830"/>
              <a:gd name="connsiteY4" fmla="*/ 156783 h 355810"/>
              <a:gd name="connsiteX5" fmla="*/ 353029 w 8652830"/>
              <a:gd name="connsiteY5" fmla="*/ 142556 h 355810"/>
              <a:gd name="connsiteX6" fmla="*/ 552222 w 8652830"/>
              <a:gd name="connsiteY6" fmla="*/ 16 h 355810"/>
              <a:gd name="connsiteX7" fmla="*/ 580604 w 8652830"/>
              <a:gd name="connsiteY7" fmla="*/ 7540 h 355810"/>
              <a:gd name="connsiteX8" fmla="*/ 611401 w 8652830"/>
              <a:gd name="connsiteY8" fmla="*/ 153078 h 355810"/>
              <a:gd name="connsiteX9" fmla="*/ 610344 w 8652830"/>
              <a:gd name="connsiteY9" fmla="*/ 156785 h 355810"/>
              <a:gd name="connsiteX10" fmla="*/ 620908 w 8652830"/>
              <a:gd name="connsiteY10" fmla="*/ 142556 h 355810"/>
              <a:gd name="connsiteX11" fmla="*/ 820101 w 8652830"/>
              <a:gd name="connsiteY11" fmla="*/ 16 h 355810"/>
              <a:gd name="connsiteX12" fmla="*/ 848483 w 8652830"/>
              <a:gd name="connsiteY12" fmla="*/ 7540 h 355810"/>
              <a:gd name="connsiteX13" fmla="*/ 879279 w 8652830"/>
              <a:gd name="connsiteY13" fmla="*/ 153078 h 355810"/>
              <a:gd name="connsiteX14" fmla="*/ 878224 w 8652830"/>
              <a:gd name="connsiteY14" fmla="*/ 156783 h 355810"/>
              <a:gd name="connsiteX15" fmla="*/ 888786 w 8652830"/>
              <a:gd name="connsiteY15" fmla="*/ 142556 h 355810"/>
              <a:gd name="connsiteX16" fmla="*/ 1087979 w 8652830"/>
              <a:gd name="connsiteY16" fmla="*/ 16 h 355810"/>
              <a:gd name="connsiteX17" fmla="*/ 1116361 w 8652830"/>
              <a:gd name="connsiteY17" fmla="*/ 7540 h 355810"/>
              <a:gd name="connsiteX18" fmla="*/ 1147157 w 8652830"/>
              <a:gd name="connsiteY18" fmla="*/ 153078 h 355810"/>
              <a:gd name="connsiteX19" fmla="*/ 1146101 w 8652830"/>
              <a:gd name="connsiteY19" fmla="*/ 156783 h 355810"/>
              <a:gd name="connsiteX20" fmla="*/ 1156664 w 8652830"/>
              <a:gd name="connsiteY20" fmla="*/ 142556 h 355810"/>
              <a:gd name="connsiteX21" fmla="*/ 1355857 w 8652830"/>
              <a:gd name="connsiteY21" fmla="*/ 16 h 355810"/>
              <a:gd name="connsiteX22" fmla="*/ 1384239 w 8652830"/>
              <a:gd name="connsiteY22" fmla="*/ 7540 h 355810"/>
              <a:gd name="connsiteX23" fmla="*/ 1415035 w 8652830"/>
              <a:gd name="connsiteY23" fmla="*/ 153078 h 355810"/>
              <a:gd name="connsiteX24" fmla="*/ 1413977 w 8652830"/>
              <a:gd name="connsiteY24" fmla="*/ 156785 h 355810"/>
              <a:gd name="connsiteX25" fmla="*/ 1424542 w 8652830"/>
              <a:gd name="connsiteY25" fmla="*/ 142556 h 355810"/>
              <a:gd name="connsiteX26" fmla="*/ 1623735 w 8652830"/>
              <a:gd name="connsiteY26" fmla="*/ 16 h 355810"/>
              <a:gd name="connsiteX27" fmla="*/ 1652116 w 8652830"/>
              <a:gd name="connsiteY27" fmla="*/ 7540 h 355810"/>
              <a:gd name="connsiteX28" fmla="*/ 1682914 w 8652830"/>
              <a:gd name="connsiteY28" fmla="*/ 153078 h 355810"/>
              <a:gd name="connsiteX29" fmla="*/ 1681858 w 8652830"/>
              <a:gd name="connsiteY29" fmla="*/ 156783 h 355810"/>
              <a:gd name="connsiteX30" fmla="*/ 1692420 w 8652830"/>
              <a:gd name="connsiteY30" fmla="*/ 142556 h 355810"/>
              <a:gd name="connsiteX31" fmla="*/ 1891613 w 8652830"/>
              <a:gd name="connsiteY31" fmla="*/ 16 h 355810"/>
              <a:gd name="connsiteX32" fmla="*/ 1919995 w 8652830"/>
              <a:gd name="connsiteY32" fmla="*/ 7540 h 355810"/>
              <a:gd name="connsiteX33" fmla="*/ 1950792 w 8652830"/>
              <a:gd name="connsiteY33" fmla="*/ 153078 h 355810"/>
              <a:gd name="connsiteX34" fmla="*/ 1949736 w 8652830"/>
              <a:gd name="connsiteY34" fmla="*/ 156783 h 355810"/>
              <a:gd name="connsiteX35" fmla="*/ 1960298 w 8652830"/>
              <a:gd name="connsiteY35" fmla="*/ 142556 h 355810"/>
              <a:gd name="connsiteX36" fmla="*/ 2159491 w 8652830"/>
              <a:gd name="connsiteY36" fmla="*/ 16 h 355810"/>
              <a:gd name="connsiteX37" fmla="*/ 2187873 w 8652830"/>
              <a:gd name="connsiteY37" fmla="*/ 7540 h 355810"/>
              <a:gd name="connsiteX38" fmla="*/ 2218670 w 8652830"/>
              <a:gd name="connsiteY38" fmla="*/ 153078 h 355810"/>
              <a:gd name="connsiteX39" fmla="*/ 2217612 w 8652830"/>
              <a:gd name="connsiteY39" fmla="*/ 156785 h 355810"/>
              <a:gd name="connsiteX40" fmla="*/ 2228178 w 8652830"/>
              <a:gd name="connsiteY40" fmla="*/ 142556 h 355810"/>
              <a:gd name="connsiteX41" fmla="*/ 2427370 w 8652830"/>
              <a:gd name="connsiteY41" fmla="*/ 16 h 355810"/>
              <a:gd name="connsiteX42" fmla="*/ 2455751 w 8652830"/>
              <a:gd name="connsiteY42" fmla="*/ 7540 h 355810"/>
              <a:gd name="connsiteX43" fmla="*/ 2486548 w 8652830"/>
              <a:gd name="connsiteY43" fmla="*/ 153078 h 355810"/>
              <a:gd name="connsiteX44" fmla="*/ 2485492 w 8652830"/>
              <a:gd name="connsiteY44" fmla="*/ 156783 h 355810"/>
              <a:gd name="connsiteX45" fmla="*/ 2496056 w 8652830"/>
              <a:gd name="connsiteY45" fmla="*/ 142556 h 355810"/>
              <a:gd name="connsiteX46" fmla="*/ 2695248 w 8652830"/>
              <a:gd name="connsiteY46" fmla="*/ 16 h 355810"/>
              <a:gd name="connsiteX47" fmla="*/ 2723630 w 8652830"/>
              <a:gd name="connsiteY47" fmla="*/ 7540 h 355810"/>
              <a:gd name="connsiteX48" fmla="*/ 2754427 w 8652830"/>
              <a:gd name="connsiteY48" fmla="*/ 153078 h 355810"/>
              <a:gd name="connsiteX49" fmla="*/ 2753370 w 8652830"/>
              <a:gd name="connsiteY49" fmla="*/ 156783 h 355810"/>
              <a:gd name="connsiteX50" fmla="*/ 2763932 w 8652830"/>
              <a:gd name="connsiteY50" fmla="*/ 142556 h 355810"/>
              <a:gd name="connsiteX51" fmla="*/ 2963126 w 8652830"/>
              <a:gd name="connsiteY51" fmla="*/ 16 h 355810"/>
              <a:gd name="connsiteX52" fmla="*/ 2991508 w 8652830"/>
              <a:gd name="connsiteY52" fmla="*/ 7540 h 355810"/>
              <a:gd name="connsiteX53" fmla="*/ 3022303 w 8652830"/>
              <a:gd name="connsiteY53" fmla="*/ 153078 h 355810"/>
              <a:gd name="connsiteX54" fmla="*/ 3021247 w 8652830"/>
              <a:gd name="connsiteY54" fmla="*/ 156785 h 355810"/>
              <a:gd name="connsiteX55" fmla="*/ 3031812 w 8652830"/>
              <a:gd name="connsiteY55" fmla="*/ 142556 h 355810"/>
              <a:gd name="connsiteX56" fmla="*/ 3231005 w 8652830"/>
              <a:gd name="connsiteY56" fmla="*/ 16 h 355810"/>
              <a:gd name="connsiteX57" fmla="*/ 3259386 w 8652830"/>
              <a:gd name="connsiteY57" fmla="*/ 7540 h 355810"/>
              <a:gd name="connsiteX58" fmla="*/ 3290183 w 8652830"/>
              <a:gd name="connsiteY58" fmla="*/ 153078 h 355810"/>
              <a:gd name="connsiteX59" fmla="*/ 3289127 w 8652830"/>
              <a:gd name="connsiteY59" fmla="*/ 156783 h 355810"/>
              <a:gd name="connsiteX60" fmla="*/ 3299689 w 8652830"/>
              <a:gd name="connsiteY60" fmla="*/ 142556 h 355810"/>
              <a:gd name="connsiteX61" fmla="*/ 3498883 w 8652830"/>
              <a:gd name="connsiteY61" fmla="*/ 16 h 355810"/>
              <a:gd name="connsiteX62" fmla="*/ 3527264 w 8652830"/>
              <a:gd name="connsiteY62" fmla="*/ 7540 h 355810"/>
              <a:gd name="connsiteX63" fmla="*/ 3558060 w 8652830"/>
              <a:gd name="connsiteY63" fmla="*/ 153078 h 355810"/>
              <a:gd name="connsiteX64" fmla="*/ 3557004 w 8652830"/>
              <a:gd name="connsiteY64" fmla="*/ 156783 h 355810"/>
              <a:gd name="connsiteX65" fmla="*/ 3567567 w 8652830"/>
              <a:gd name="connsiteY65" fmla="*/ 142556 h 355810"/>
              <a:gd name="connsiteX66" fmla="*/ 3766760 w 8652830"/>
              <a:gd name="connsiteY66" fmla="*/ 16 h 355810"/>
              <a:gd name="connsiteX67" fmla="*/ 3795142 w 8652830"/>
              <a:gd name="connsiteY67" fmla="*/ 7540 h 355810"/>
              <a:gd name="connsiteX68" fmla="*/ 3825938 w 8652830"/>
              <a:gd name="connsiteY68" fmla="*/ 153078 h 355810"/>
              <a:gd name="connsiteX69" fmla="*/ 3824883 w 8652830"/>
              <a:gd name="connsiteY69" fmla="*/ 156782 h 355810"/>
              <a:gd name="connsiteX70" fmla="*/ 3835445 w 8652830"/>
              <a:gd name="connsiteY70" fmla="*/ 142556 h 355810"/>
              <a:gd name="connsiteX71" fmla="*/ 4034638 w 8652830"/>
              <a:gd name="connsiteY71" fmla="*/ 16 h 355810"/>
              <a:gd name="connsiteX72" fmla="*/ 4063020 w 8652830"/>
              <a:gd name="connsiteY72" fmla="*/ 7540 h 355810"/>
              <a:gd name="connsiteX73" fmla="*/ 4093816 w 8652830"/>
              <a:gd name="connsiteY73" fmla="*/ 153078 h 355810"/>
              <a:gd name="connsiteX74" fmla="*/ 4092760 w 8652830"/>
              <a:gd name="connsiteY74" fmla="*/ 156785 h 355810"/>
              <a:gd name="connsiteX75" fmla="*/ 4103324 w 8652830"/>
              <a:gd name="connsiteY75" fmla="*/ 142556 h 355810"/>
              <a:gd name="connsiteX76" fmla="*/ 4302517 w 8652830"/>
              <a:gd name="connsiteY76" fmla="*/ 16 h 355810"/>
              <a:gd name="connsiteX77" fmla="*/ 4330899 w 8652830"/>
              <a:gd name="connsiteY77" fmla="*/ 7540 h 355810"/>
              <a:gd name="connsiteX78" fmla="*/ 4361695 w 8652830"/>
              <a:gd name="connsiteY78" fmla="*/ 153078 h 355810"/>
              <a:gd name="connsiteX79" fmla="*/ 4360640 w 8652830"/>
              <a:gd name="connsiteY79" fmla="*/ 156782 h 355810"/>
              <a:gd name="connsiteX80" fmla="*/ 4371202 w 8652830"/>
              <a:gd name="connsiteY80" fmla="*/ 142556 h 355810"/>
              <a:gd name="connsiteX81" fmla="*/ 4570395 w 8652830"/>
              <a:gd name="connsiteY81" fmla="*/ 16 h 355810"/>
              <a:gd name="connsiteX82" fmla="*/ 4598777 w 8652830"/>
              <a:gd name="connsiteY82" fmla="*/ 7540 h 355810"/>
              <a:gd name="connsiteX83" fmla="*/ 4629573 w 8652830"/>
              <a:gd name="connsiteY83" fmla="*/ 153078 h 355810"/>
              <a:gd name="connsiteX84" fmla="*/ 4628518 w 8652830"/>
              <a:gd name="connsiteY84" fmla="*/ 156782 h 355810"/>
              <a:gd name="connsiteX85" fmla="*/ 4639080 w 8652830"/>
              <a:gd name="connsiteY85" fmla="*/ 142556 h 355810"/>
              <a:gd name="connsiteX86" fmla="*/ 4838273 w 8652830"/>
              <a:gd name="connsiteY86" fmla="*/ 16 h 355810"/>
              <a:gd name="connsiteX87" fmla="*/ 4866655 w 8652830"/>
              <a:gd name="connsiteY87" fmla="*/ 7540 h 355810"/>
              <a:gd name="connsiteX88" fmla="*/ 4897451 w 8652830"/>
              <a:gd name="connsiteY88" fmla="*/ 153078 h 355810"/>
              <a:gd name="connsiteX89" fmla="*/ 4896395 w 8652830"/>
              <a:gd name="connsiteY89" fmla="*/ 156785 h 355810"/>
              <a:gd name="connsiteX90" fmla="*/ 4906959 w 8652830"/>
              <a:gd name="connsiteY90" fmla="*/ 142556 h 355810"/>
              <a:gd name="connsiteX91" fmla="*/ 5106152 w 8652830"/>
              <a:gd name="connsiteY91" fmla="*/ 16 h 355810"/>
              <a:gd name="connsiteX92" fmla="*/ 5134534 w 8652830"/>
              <a:gd name="connsiteY92" fmla="*/ 7540 h 355810"/>
              <a:gd name="connsiteX93" fmla="*/ 5165330 w 8652830"/>
              <a:gd name="connsiteY93" fmla="*/ 153078 h 355810"/>
              <a:gd name="connsiteX94" fmla="*/ 5164274 w 8652830"/>
              <a:gd name="connsiteY94" fmla="*/ 156783 h 355810"/>
              <a:gd name="connsiteX95" fmla="*/ 5174837 w 8652830"/>
              <a:gd name="connsiteY95" fmla="*/ 142556 h 355810"/>
              <a:gd name="connsiteX96" fmla="*/ 5374030 w 8652830"/>
              <a:gd name="connsiteY96" fmla="*/ 16 h 355810"/>
              <a:gd name="connsiteX97" fmla="*/ 5402412 w 8652830"/>
              <a:gd name="connsiteY97" fmla="*/ 7540 h 355810"/>
              <a:gd name="connsiteX98" fmla="*/ 5433208 w 8652830"/>
              <a:gd name="connsiteY98" fmla="*/ 153078 h 355810"/>
              <a:gd name="connsiteX99" fmla="*/ 5432153 w 8652830"/>
              <a:gd name="connsiteY99" fmla="*/ 156782 h 355810"/>
              <a:gd name="connsiteX100" fmla="*/ 5442715 w 8652830"/>
              <a:gd name="connsiteY100" fmla="*/ 142556 h 355810"/>
              <a:gd name="connsiteX101" fmla="*/ 5641908 w 8652830"/>
              <a:gd name="connsiteY101" fmla="*/ 16 h 355810"/>
              <a:gd name="connsiteX102" fmla="*/ 5670290 w 8652830"/>
              <a:gd name="connsiteY102" fmla="*/ 7540 h 355810"/>
              <a:gd name="connsiteX103" fmla="*/ 5701086 w 8652830"/>
              <a:gd name="connsiteY103" fmla="*/ 153078 h 355810"/>
              <a:gd name="connsiteX104" fmla="*/ 5700030 w 8652830"/>
              <a:gd name="connsiteY104" fmla="*/ 156785 h 355810"/>
              <a:gd name="connsiteX105" fmla="*/ 5710594 w 8652830"/>
              <a:gd name="connsiteY105" fmla="*/ 142556 h 355810"/>
              <a:gd name="connsiteX106" fmla="*/ 5909787 w 8652830"/>
              <a:gd name="connsiteY106" fmla="*/ 16 h 355810"/>
              <a:gd name="connsiteX107" fmla="*/ 5938169 w 8652830"/>
              <a:gd name="connsiteY107" fmla="*/ 7540 h 355810"/>
              <a:gd name="connsiteX108" fmla="*/ 5968965 w 8652830"/>
              <a:gd name="connsiteY108" fmla="*/ 153078 h 355810"/>
              <a:gd name="connsiteX109" fmla="*/ 5967910 w 8652830"/>
              <a:gd name="connsiteY109" fmla="*/ 156782 h 355810"/>
              <a:gd name="connsiteX110" fmla="*/ 5978472 w 8652830"/>
              <a:gd name="connsiteY110" fmla="*/ 142556 h 355810"/>
              <a:gd name="connsiteX111" fmla="*/ 6177665 w 8652830"/>
              <a:gd name="connsiteY111" fmla="*/ 16 h 355810"/>
              <a:gd name="connsiteX112" fmla="*/ 6206047 w 8652830"/>
              <a:gd name="connsiteY112" fmla="*/ 7540 h 355810"/>
              <a:gd name="connsiteX113" fmla="*/ 6236843 w 8652830"/>
              <a:gd name="connsiteY113" fmla="*/ 153078 h 355810"/>
              <a:gd name="connsiteX114" fmla="*/ 6235788 w 8652830"/>
              <a:gd name="connsiteY114" fmla="*/ 156782 h 355810"/>
              <a:gd name="connsiteX115" fmla="*/ 6246350 w 8652830"/>
              <a:gd name="connsiteY115" fmla="*/ 142556 h 355810"/>
              <a:gd name="connsiteX116" fmla="*/ 6445543 w 8652830"/>
              <a:gd name="connsiteY116" fmla="*/ 16 h 355810"/>
              <a:gd name="connsiteX117" fmla="*/ 6473925 w 8652830"/>
              <a:gd name="connsiteY117" fmla="*/ 7540 h 355810"/>
              <a:gd name="connsiteX118" fmla="*/ 6504721 w 8652830"/>
              <a:gd name="connsiteY118" fmla="*/ 153078 h 355810"/>
              <a:gd name="connsiteX119" fmla="*/ 6503665 w 8652830"/>
              <a:gd name="connsiteY119" fmla="*/ 156785 h 355810"/>
              <a:gd name="connsiteX120" fmla="*/ 6514229 w 8652830"/>
              <a:gd name="connsiteY120" fmla="*/ 142556 h 355810"/>
              <a:gd name="connsiteX121" fmla="*/ 6713422 w 8652830"/>
              <a:gd name="connsiteY121" fmla="*/ 16 h 355810"/>
              <a:gd name="connsiteX122" fmla="*/ 6741804 w 8652830"/>
              <a:gd name="connsiteY122" fmla="*/ 7540 h 355810"/>
              <a:gd name="connsiteX123" fmla="*/ 6772600 w 8652830"/>
              <a:gd name="connsiteY123" fmla="*/ 153078 h 355810"/>
              <a:gd name="connsiteX124" fmla="*/ 6771544 w 8652830"/>
              <a:gd name="connsiteY124" fmla="*/ 156783 h 355810"/>
              <a:gd name="connsiteX125" fmla="*/ 6782107 w 8652830"/>
              <a:gd name="connsiteY125" fmla="*/ 142556 h 355810"/>
              <a:gd name="connsiteX126" fmla="*/ 6981300 w 8652830"/>
              <a:gd name="connsiteY126" fmla="*/ 16 h 355810"/>
              <a:gd name="connsiteX127" fmla="*/ 7009682 w 8652830"/>
              <a:gd name="connsiteY127" fmla="*/ 7540 h 355810"/>
              <a:gd name="connsiteX128" fmla="*/ 7040478 w 8652830"/>
              <a:gd name="connsiteY128" fmla="*/ 153078 h 355810"/>
              <a:gd name="connsiteX129" fmla="*/ 7039422 w 8652830"/>
              <a:gd name="connsiteY129" fmla="*/ 156783 h 355810"/>
              <a:gd name="connsiteX130" fmla="*/ 7049985 w 8652830"/>
              <a:gd name="connsiteY130" fmla="*/ 142556 h 355810"/>
              <a:gd name="connsiteX131" fmla="*/ 7249178 w 8652830"/>
              <a:gd name="connsiteY131" fmla="*/ 16 h 355810"/>
              <a:gd name="connsiteX132" fmla="*/ 7277560 w 8652830"/>
              <a:gd name="connsiteY132" fmla="*/ 7540 h 355810"/>
              <a:gd name="connsiteX133" fmla="*/ 7308356 w 8652830"/>
              <a:gd name="connsiteY133" fmla="*/ 153078 h 355810"/>
              <a:gd name="connsiteX134" fmla="*/ 7307300 w 8652830"/>
              <a:gd name="connsiteY134" fmla="*/ 156784 h 355810"/>
              <a:gd name="connsiteX135" fmla="*/ 7317864 w 8652830"/>
              <a:gd name="connsiteY135" fmla="*/ 142556 h 355810"/>
              <a:gd name="connsiteX136" fmla="*/ 7517057 w 8652830"/>
              <a:gd name="connsiteY136" fmla="*/ 16 h 355810"/>
              <a:gd name="connsiteX137" fmla="*/ 7545439 w 8652830"/>
              <a:gd name="connsiteY137" fmla="*/ 7540 h 355810"/>
              <a:gd name="connsiteX138" fmla="*/ 7576235 w 8652830"/>
              <a:gd name="connsiteY138" fmla="*/ 153078 h 355810"/>
              <a:gd name="connsiteX139" fmla="*/ 7575180 w 8652830"/>
              <a:gd name="connsiteY139" fmla="*/ 156783 h 355810"/>
              <a:gd name="connsiteX140" fmla="*/ 7585742 w 8652830"/>
              <a:gd name="connsiteY140" fmla="*/ 142556 h 355810"/>
              <a:gd name="connsiteX141" fmla="*/ 7784935 w 8652830"/>
              <a:gd name="connsiteY141" fmla="*/ 16 h 355810"/>
              <a:gd name="connsiteX142" fmla="*/ 7813317 w 8652830"/>
              <a:gd name="connsiteY142" fmla="*/ 7540 h 355810"/>
              <a:gd name="connsiteX143" fmla="*/ 7844113 w 8652830"/>
              <a:gd name="connsiteY143" fmla="*/ 153078 h 355810"/>
              <a:gd name="connsiteX144" fmla="*/ 7843057 w 8652830"/>
              <a:gd name="connsiteY144" fmla="*/ 156783 h 355810"/>
              <a:gd name="connsiteX145" fmla="*/ 7853620 w 8652830"/>
              <a:gd name="connsiteY145" fmla="*/ 142556 h 355810"/>
              <a:gd name="connsiteX146" fmla="*/ 8052813 w 8652830"/>
              <a:gd name="connsiteY146" fmla="*/ 16 h 355810"/>
              <a:gd name="connsiteX147" fmla="*/ 8081195 w 8652830"/>
              <a:gd name="connsiteY147" fmla="*/ 7540 h 355810"/>
              <a:gd name="connsiteX148" fmla="*/ 8111991 w 8652830"/>
              <a:gd name="connsiteY148" fmla="*/ 153078 h 355810"/>
              <a:gd name="connsiteX149" fmla="*/ 8110935 w 8652830"/>
              <a:gd name="connsiteY149" fmla="*/ 156785 h 355810"/>
              <a:gd name="connsiteX150" fmla="*/ 8121499 w 8652830"/>
              <a:gd name="connsiteY150" fmla="*/ 142556 h 355810"/>
              <a:gd name="connsiteX151" fmla="*/ 8320691 w 8652830"/>
              <a:gd name="connsiteY151" fmla="*/ 16 h 355810"/>
              <a:gd name="connsiteX152" fmla="*/ 8349073 w 8652830"/>
              <a:gd name="connsiteY152" fmla="*/ 7540 h 355810"/>
              <a:gd name="connsiteX153" fmla="*/ 8379870 w 8652830"/>
              <a:gd name="connsiteY153" fmla="*/ 153078 h 355810"/>
              <a:gd name="connsiteX154" fmla="*/ 8378819 w 8652830"/>
              <a:gd name="connsiteY154" fmla="*/ 156766 h 355810"/>
              <a:gd name="connsiteX155" fmla="*/ 8389369 w 8652830"/>
              <a:gd name="connsiteY155" fmla="*/ 142556 h 355810"/>
              <a:gd name="connsiteX156" fmla="*/ 8588561 w 8652830"/>
              <a:gd name="connsiteY156" fmla="*/ 16 h 355810"/>
              <a:gd name="connsiteX157" fmla="*/ 8616943 w 8652830"/>
              <a:gd name="connsiteY157" fmla="*/ 7540 h 355810"/>
              <a:gd name="connsiteX158" fmla="*/ 8647740 w 8652830"/>
              <a:gd name="connsiteY158" fmla="*/ 153078 h 355810"/>
              <a:gd name="connsiteX159" fmla="*/ 8614796 w 8652830"/>
              <a:gd name="connsiteY159" fmla="*/ 268653 h 355810"/>
              <a:gd name="connsiteX160" fmla="*/ 0 w 8652830"/>
              <a:gd name="connsiteY160" fmla="*/ 268653 h 355810"/>
              <a:gd name="connsiteX161" fmla="*/ 93501 w 8652830"/>
              <a:gd name="connsiteY161" fmla="*/ 355810 h 355810"/>
              <a:gd name="connsiteX0" fmla="*/ 0 w 8650769"/>
              <a:gd name="connsiteY0" fmla="*/ 264370 h 355810"/>
              <a:gd name="connsiteX1" fmla="*/ 282283 w 8650769"/>
              <a:gd name="connsiteY1" fmla="*/ 16 h 355810"/>
              <a:gd name="connsiteX2" fmla="*/ 310665 w 8650769"/>
              <a:gd name="connsiteY2" fmla="*/ 7540 h 355810"/>
              <a:gd name="connsiteX3" fmla="*/ 341462 w 8650769"/>
              <a:gd name="connsiteY3" fmla="*/ 153078 h 355810"/>
              <a:gd name="connsiteX4" fmla="*/ 340406 w 8650769"/>
              <a:gd name="connsiteY4" fmla="*/ 156783 h 355810"/>
              <a:gd name="connsiteX5" fmla="*/ 350968 w 8650769"/>
              <a:gd name="connsiteY5" fmla="*/ 142556 h 355810"/>
              <a:gd name="connsiteX6" fmla="*/ 550161 w 8650769"/>
              <a:gd name="connsiteY6" fmla="*/ 16 h 355810"/>
              <a:gd name="connsiteX7" fmla="*/ 578543 w 8650769"/>
              <a:gd name="connsiteY7" fmla="*/ 7540 h 355810"/>
              <a:gd name="connsiteX8" fmla="*/ 609340 w 8650769"/>
              <a:gd name="connsiteY8" fmla="*/ 153078 h 355810"/>
              <a:gd name="connsiteX9" fmla="*/ 608283 w 8650769"/>
              <a:gd name="connsiteY9" fmla="*/ 156785 h 355810"/>
              <a:gd name="connsiteX10" fmla="*/ 618847 w 8650769"/>
              <a:gd name="connsiteY10" fmla="*/ 142556 h 355810"/>
              <a:gd name="connsiteX11" fmla="*/ 818040 w 8650769"/>
              <a:gd name="connsiteY11" fmla="*/ 16 h 355810"/>
              <a:gd name="connsiteX12" fmla="*/ 846422 w 8650769"/>
              <a:gd name="connsiteY12" fmla="*/ 7540 h 355810"/>
              <a:gd name="connsiteX13" fmla="*/ 877218 w 8650769"/>
              <a:gd name="connsiteY13" fmla="*/ 153078 h 355810"/>
              <a:gd name="connsiteX14" fmla="*/ 876163 w 8650769"/>
              <a:gd name="connsiteY14" fmla="*/ 156783 h 355810"/>
              <a:gd name="connsiteX15" fmla="*/ 886725 w 8650769"/>
              <a:gd name="connsiteY15" fmla="*/ 142556 h 355810"/>
              <a:gd name="connsiteX16" fmla="*/ 1085918 w 8650769"/>
              <a:gd name="connsiteY16" fmla="*/ 16 h 355810"/>
              <a:gd name="connsiteX17" fmla="*/ 1114300 w 8650769"/>
              <a:gd name="connsiteY17" fmla="*/ 7540 h 355810"/>
              <a:gd name="connsiteX18" fmla="*/ 1145096 w 8650769"/>
              <a:gd name="connsiteY18" fmla="*/ 153078 h 355810"/>
              <a:gd name="connsiteX19" fmla="*/ 1144040 w 8650769"/>
              <a:gd name="connsiteY19" fmla="*/ 156783 h 355810"/>
              <a:gd name="connsiteX20" fmla="*/ 1154603 w 8650769"/>
              <a:gd name="connsiteY20" fmla="*/ 142556 h 355810"/>
              <a:gd name="connsiteX21" fmla="*/ 1353796 w 8650769"/>
              <a:gd name="connsiteY21" fmla="*/ 16 h 355810"/>
              <a:gd name="connsiteX22" fmla="*/ 1382178 w 8650769"/>
              <a:gd name="connsiteY22" fmla="*/ 7540 h 355810"/>
              <a:gd name="connsiteX23" fmla="*/ 1412974 w 8650769"/>
              <a:gd name="connsiteY23" fmla="*/ 153078 h 355810"/>
              <a:gd name="connsiteX24" fmla="*/ 1411916 w 8650769"/>
              <a:gd name="connsiteY24" fmla="*/ 156785 h 355810"/>
              <a:gd name="connsiteX25" fmla="*/ 1422481 w 8650769"/>
              <a:gd name="connsiteY25" fmla="*/ 142556 h 355810"/>
              <a:gd name="connsiteX26" fmla="*/ 1621674 w 8650769"/>
              <a:gd name="connsiteY26" fmla="*/ 16 h 355810"/>
              <a:gd name="connsiteX27" fmla="*/ 1650055 w 8650769"/>
              <a:gd name="connsiteY27" fmla="*/ 7540 h 355810"/>
              <a:gd name="connsiteX28" fmla="*/ 1680853 w 8650769"/>
              <a:gd name="connsiteY28" fmla="*/ 153078 h 355810"/>
              <a:gd name="connsiteX29" fmla="*/ 1679797 w 8650769"/>
              <a:gd name="connsiteY29" fmla="*/ 156783 h 355810"/>
              <a:gd name="connsiteX30" fmla="*/ 1690359 w 8650769"/>
              <a:gd name="connsiteY30" fmla="*/ 142556 h 355810"/>
              <a:gd name="connsiteX31" fmla="*/ 1889552 w 8650769"/>
              <a:gd name="connsiteY31" fmla="*/ 16 h 355810"/>
              <a:gd name="connsiteX32" fmla="*/ 1917934 w 8650769"/>
              <a:gd name="connsiteY32" fmla="*/ 7540 h 355810"/>
              <a:gd name="connsiteX33" fmla="*/ 1948731 w 8650769"/>
              <a:gd name="connsiteY33" fmla="*/ 153078 h 355810"/>
              <a:gd name="connsiteX34" fmla="*/ 1947675 w 8650769"/>
              <a:gd name="connsiteY34" fmla="*/ 156783 h 355810"/>
              <a:gd name="connsiteX35" fmla="*/ 1958237 w 8650769"/>
              <a:gd name="connsiteY35" fmla="*/ 142556 h 355810"/>
              <a:gd name="connsiteX36" fmla="*/ 2157430 w 8650769"/>
              <a:gd name="connsiteY36" fmla="*/ 16 h 355810"/>
              <a:gd name="connsiteX37" fmla="*/ 2185812 w 8650769"/>
              <a:gd name="connsiteY37" fmla="*/ 7540 h 355810"/>
              <a:gd name="connsiteX38" fmla="*/ 2216609 w 8650769"/>
              <a:gd name="connsiteY38" fmla="*/ 153078 h 355810"/>
              <a:gd name="connsiteX39" fmla="*/ 2215551 w 8650769"/>
              <a:gd name="connsiteY39" fmla="*/ 156785 h 355810"/>
              <a:gd name="connsiteX40" fmla="*/ 2226117 w 8650769"/>
              <a:gd name="connsiteY40" fmla="*/ 142556 h 355810"/>
              <a:gd name="connsiteX41" fmla="*/ 2425309 w 8650769"/>
              <a:gd name="connsiteY41" fmla="*/ 16 h 355810"/>
              <a:gd name="connsiteX42" fmla="*/ 2453690 w 8650769"/>
              <a:gd name="connsiteY42" fmla="*/ 7540 h 355810"/>
              <a:gd name="connsiteX43" fmla="*/ 2484487 w 8650769"/>
              <a:gd name="connsiteY43" fmla="*/ 153078 h 355810"/>
              <a:gd name="connsiteX44" fmla="*/ 2483431 w 8650769"/>
              <a:gd name="connsiteY44" fmla="*/ 156783 h 355810"/>
              <a:gd name="connsiteX45" fmla="*/ 2493995 w 8650769"/>
              <a:gd name="connsiteY45" fmla="*/ 142556 h 355810"/>
              <a:gd name="connsiteX46" fmla="*/ 2693187 w 8650769"/>
              <a:gd name="connsiteY46" fmla="*/ 16 h 355810"/>
              <a:gd name="connsiteX47" fmla="*/ 2721569 w 8650769"/>
              <a:gd name="connsiteY47" fmla="*/ 7540 h 355810"/>
              <a:gd name="connsiteX48" fmla="*/ 2752366 w 8650769"/>
              <a:gd name="connsiteY48" fmla="*/ 153078 h 355810"/>
              <a:gd name="connsiteX49" fmla="*/ 2751309 w 8650769"/>
              <a:gd name="connsiteY49" fmla="*/ 156783 h 355810"/>
              <a:gd name="connsiteX50" fmla="*/ 2761871 w 8650769"/>
              <a:gd name="connsiteY50" fmla="*/ 142556 h 355810"/>
              <a:gd name="connsiteX51" fmla="*/ 2961065 w 8650769"/>
              <a:gd name="connsiteY51" fmla="*/ 16 h 355810"/>
              <a:gd name="connsiteX52" fmla="*/ 2989447 w 8650769"/>
              <a:gd name="connsiteY52" fmla="*/ 7540 h 355810"/>
              <a:gd name="connsiteX53" fmla="*/ 3020242 w 8650769"/>
              <a:gd name="connsiteY53" fmla="*/ 153078 h 355810"/>
              <a:gd name="connsiteX54" fmla="*/ 3019186 w 8650769"/>
              <a:gd name="connsiteY54" fmla="*/ 156785 h 355810"/>
              <a:gd name="connsiteX55" fmla="*/ 3029751 w 8650769"/>
              <a:gd name="connsiteY55" fmla="*/ 142556 h 355810"/>
              <a:gd name="connsiteX56" fmla="*/ 3228944 w 8650769"/>
              <a:gd name="connsiteY56" fmla="*/ 16 h 355810"/>
              <a:gd name="connsiteX57" fmla="*/ 3257325 w 8650769"/>
              <a:gd name="connsiteY57" fmla="*/ 7540 h 355810"/>
              <a:gd name="connsiteX58" fmla="*/ 3288122 w 8650769"/>
              <a:gd name="connsiteY58" fmla="*/ 153078 h 355810"/>
              <a:gd name="connsiteX59" fmla="*/ 3287066 w 8650769"/>
              <a:gd name="connsiteY59" fmla="*/ 156783 h 355810"/>
              <a:gd name="connsiteX60" fmla="*/ 3297628 w 8650769"/>
              <a:gd name="connsiteY60" fmla="*/ 142556 h 355810"/>
              <a:gd name="connsiteX61" fmla="*/ 3496822 w 8650769"/>
              <a:gd name="connsiteY61" fmla="*/ 16 h 355810"/>
              <a:gd name="connsiteX62" fmla="*/ 3525203 w 8650769"/>
              <a:gd name="connsiteY62" fmla="*/ 7540 h 355810"/>
              <a:gd name="connsiteX63" fmla="*/ 3555999 w 8650769"/>
              <a:gd name="connsiteY63" fmla="*/ 153078 h 355810"/>
              <a:gd name="connsiteX64" fmla="*/ 3554943 w 8650769"/>
              <a:gd name="connsiteY64" fmla="*/ 156783 h 355810"/>
              <a:gd name="connsiteX65" fmla="*/ 3565506 w 8650769"/>
              <a:gd name="connsiteY65" fmla="*/ 142556 h 355810"/>
              <a:gd name="connsiteX66" fmla="*/ 3764699 w 8650769"/>
              <a:gd name="connsiteY66" fmla="*/ 16 h 355810"/>
              <a:gd name="connsiteX67" fmla="*/ 3793081 w 8650769"/>
              <a:gd name="connsiteY67" fmla="*/ 7540 h 355810"/>
              <a:gd name="connsiteX68" fmla="*/ 3823877 w 8650769"/>
              <a:gd name="connsiteY68" fmla="*/ 153078 h 355810"/>
              <a:gd name="connsiteX69" fmla="*/ 3822822 w 8650769"/>
              <a:gd name="connsiteY69" fmla="*/ 156782 h 355810"/>
              <a:gd name="connsiteX70" fmla="*/ 3833384 w 8650769"/>
              <a:gd name="connsiteY70" fmla="*/ 142556 h 355810"/>
              <a:gd name="connsiteX71" fmla="*/ 4032577 w 8650769"/>
              <a:gd name="connsiteY71" fmla="*/ 16 h 355810"/>
              <a:gd name="connsiteX72" fmla="*/ 4060959 w 8650769"/>
              <a:gd name="connsiteY72" fmla="*/ 7540 h 355810"/>
              <a:gd name="connsiteX73" fmla="*/ 4091755 w 8650769"/>
              <a:gd name="connsiteY73" fmla="*/ 153078 h 355810"/>
              <a:gd name="connsiteX74" fmla="*/ 4090699 w 8650769"/>
              <a:gd name="connsiteY74" fmla="*/ 156785 h 355810"/>
              <a:gd name="connsiteX75" fmla="*/ 4101263 w 8650769"/>
              <a:gd name="connsiteY75" fmla="*/ 142556 h 355810"/>
              <a:gd name="connsiteX76" fmla="*/ 4300456 w 8650769"/>
              <a:gd name="connsiteY76" fmla="*/ 16 h 355810"/>
              <a:gd name="connsiteX77" fmla="*/ 4328838 w 8650769"/>
              <a:gd name="connsiteY77" fmla="*/ 7540 h 355810"/>
              <a:gd name="connsiteX78" fmla="*/ 4359634 w 8650769"/>
              <a:gd name="connsiteY78" fmla="*/ 153078 h 355810"/>
              <a:gd name="connsiteX79" fmla="*/ 4358579 w 8650769"/>
              <a:gd name="connsiteY79" fmla="*/ 156782 h 355810"/>
              <a:gd name="connsiteX80" fmla="*/ 4369141 w 8650769"/>
              <a:gd name="connsiteY80" fmla="*/ 142556 h 355810"/>
              <a:gd name="connsiteX81" fmla="*/ 4568334 w 8650769"/>
              <a:gd name="connsiteY81" fmla="*/ 16 h 355810"/>
              <a:gd name="connsiteX82" fmla="*/ 4596716 w 8650769"/>
              <a:gd name="connsiteY82" fmla="*/ 7540 h 355810"/>
              <a:gd name="connsiteX83" fmla="*/ 4627512 w 8650769"/>
              <a:gd name="connsiteY83" fmla="*/ 153078 h 355810"/>
              <a:gd name="connsiteX84" fmla="*/ 4626457 w 8650769"/>
              <a:gd name="connsiteY84" fmla="*/ 156782 h 355810"/>
              <a:gd name="connsiteX85" fmla="*/ 4637019 w 8650769"/>
              <a:gd name="connsiteY85" fmla="*/ 142556 h 355810"/>
              <a:gd name="connsiteX86" fmla="*/ 4836212 w 8650769"/>
              <a:gd name="connsiteY86" fmla="*/ 16 h 355810"/>
              <a:gd name="connsiteX87" fmla="*/ 4864594 w 8650769"/>
              <a:gd name="connsiteY87" fmla="*/ 7540 h 355810"/>
              <a:gd name="connsiteX88" fmla="*/ 4895390 w 8650769"/>
              <a:gd name="connsiteY88" fmla="*/ 153078 h 355810"/>
              <a:gd name="connsiteX89" fmla="*/ 4894334 w 8650769"/>
              <a:gd name="connsiteY89" fmla="*/ 156785 h 355810"/>
              <a:gd name="connsiteX90" fmla="*/ 4904898 w 8650769"/>
              <a:gd name="connsiteY90" fmla="*/ 142556 h 355810"/>
              <a:gd name="connsiteX91" fmla="*/ 5104091 w 8650769"/>
              <a:gd name="connsiteY91" fmla="*/ 16 h 355810"/>
              <a:gd name="connsiteX92" fmla="*/ 5132473 w 8650769"/>
              <a:gd name="connsiteY92" fmla="*/ 7540 h 355810"/>
              <a:gd name="connsiteX93" fmla="*/ 5163269 w 8650769"/>
              <a:gd name="connsiteY93" fmla="*/ 153078 h 355810"/>
              <a:gd name="connsiteX94" fmla="*/ 5162213 w 8650769"/>
              <a:gd name="connsiteY94" fmla="*/ 156783 h 355810"/>
              <a:gd name="connsiteX95" fmla="*/ 5172776 w 8650769"/>
              <a:gd name="connsiteY95" fmla="*/ 142556 h 355810"/>
              <a:gd name="connsiteX96" fmla="*/ 5371969 w 8650769"/>
              <a:gd name="connsiteY96" fmla="*/ 16 h 355810"/>
              <a:gd name="connsiteX97" fmla="*/ 5400351 w 8650769"/>
              <a:gd name="connsiteY97" fmla="*/ 7540 h 355810"/>
              <a:gd name="connsiteX98" fmla="*/ 5431147 w 8650769"/>
              <a:gd name="connsiteY98" fmla="*/ 153078 h 355810"/>
              <a:gd name="connsiteX99" fmla="*/ 5430092 w 8650769"/>
              <a:gd name="connsiteY99" fmla="*/ 156782 h 355810"/>
              <a:gd name="connsiteX100" fmla="*/ 5440654 w 8650769"/>
              <a:gd name="connsiteY100" fmla="*/ 142556 h 355810"/>
              <a:gd name="connsiteX101" fmla="*/ 5639847 w 8650769"/>
              <a:gd name="connsiteY101" fmla="*/ 16 h 355810"/>
              <a:gd name="connsiteX102" fmla="*/ 5668229 w 8650769"/>
              <a:gd name="connsiteY102" fmla="*/ 7540 h 355810"/>
              <a:gd name="connsiteX103" fmla="*/ 5699025 w 8650769"/>
              <a:gd name="connsiteY103" fmla="*/ 153078 h 355810"/>
              <a:gd name="connsiteX104" fmla="*/ 5697969 w 8650769"/>
              <a:gd name="connsiteY104" fmla="*/ 156785 h 355810"/>
              <a:gd name="connsiteX105" fmla="*/ 5708533 w 8650769"/>
              <a:gd name="connsiteY105" fmla="*/ 142556 h 355810"/>
              <a:gd name="connsiteX106" fmla="*/ 5907726 w 8650769"/>
              <a:gd name="connsiteY106" fmla="*/ 16 h 355810"/>
              <a:gd name="connsiteX107" fmla="*/ 5936108 w 8650769"/>
              <a:gd name="connsiteY107" fmla="*/ 7540 h 355810"/>
              <a:gd name="connsiteX108" fmla="*/ 5966904 w 8650769"/>
              <a:gd name="connsiteY108" fmla="*/ 153078 h 355810"/>
              <a:gd name="connsiteX109" fmla="*/ 5965849 w 8650769"/>
              <a:gd name="connsiteY109" fmla="*/ 156782 h 355810"/>
              <a:gd name="connsiteX110" fmla="*/ 5976411 w 8650769"/>
              <a:gd name="connsiteY110" fmla="*/ 142556 h 355810"/>
              <a:gd name="connsiteX111" fmla="*/ 6175604 w 8650769"/>
              <a:gd name="connsiteY111" fmla="*/ 16 h 355810"/>
              <a:gd name="connsiteX112" fmla="*/ 6203986 w 8650769"/>
              <a:gd name="connsiteY112" fmla="*/ 7540 h 355810"/>
              <a:gd name="connsiteX113" fmla="*/ 6234782 w 8650769"/>
              <a:gd name="connsiteY113" fmla="*/ 153078 h 355810"/>
              <a:gd name="connsiteX114" fmla="*/ 6233727 w 8650769"/>
              <a:gd name="connsiteY114" fmla="*/ 156782 h 355810"/>
              <a:gd name="connsiteX115" fmla="*/ 6244289 w 8650769"/>
              <a:gd name="connsiteY115" fmla="*/ 142556 h 355810"/>
              <a:gd name="connsiteX116" fmla="*/ 6443482 w 8650769"/>
              <a:gd name="connsiteY116" fmla="*/ 16 h 355810"/>
              <a:gd name="connsiteX117" fmla="*/ 6471864 w 8650769"/>
              <a:gd name="connsiteY117" fmla="*/ 7540 h 355810"/>
              <a:gd name="connsiteX118" fmla="*/ 6502660 w 8650769"/>
              <a:gd name="connsiteY118" fmla="*/ 153078 h 355810"/>
              <a:gd name="connsiteX119" fmla="*/ 6501604 w 8650769"/>
              <a:gd name="connsiteY119" fmla="*/ 156785 h 355810"/>
              <a:gd name="connsiteX120" fmla="*/ 6512168 w 8650769"/>
              <a:gd name="connsiteY120" fmla="*/ 142556 h 355810"/>
              <a:gd name="connsiteX121" fmla="*/ 6711361 w 8650769"/>
              <a:gd name="connsiteY121" fmla="*/ 16 h 355810"/>
              <a:gd name="connsiteX122" fmla="*/ 6739743 w 8650769"/>
              <a:gd name="connsiteY122" fmla="*/ 7540 h 355810"/>
              <a:gd name="connsiteX123" fmla="*/ 6770539 w 8650769"/>
              <a:gd name="connsiteY123" fmla="*/ 153078 h 355810"/>
              <a:gd name="connsiteX124" fmla="*/ 6769483 w 8650769"/>
              <a:gd name="connsiteY124" fmla="*/ 156783 h 355810"/>
              <a:gd name="connsiteX125" fmla="*/ 6780046 w 8650769"/>
              <a:gd name="connsiteY125" fmla="*/ 142556 h 355810"/>
              <a:gd name="connsiteX126" fmla="*/ 6979239 w 8650769"/>
              <a:gd name="connsiteY126" fmla="*/ 16 h 355810"/>
              <a:gd name="connsiteX127" fmla="*/ 7007621 w 8650769"/>
              <a:gd name="connsiteY127" fmla="*/ 7540 h 355810"/>
              <a:gd name="connsiteX128" fmla="*/ 7038417 w 8650769"/>
              <a:gd name="connsiteY128" fmla="*/ 153078 h 355810"/>
              <a:gd name="connsiteX129" fmla="*/ 7037361 w 8650769"/>
              <a:gd name="connsiteY129" fmla="*/ 156783 h 355810"/>
              <a:gd name="connsiteX130" fmla="*/ 7047924 w 8650769"/>
              <a:gd name="connsiteY130" fmla="*/ 142556 h 355810"/>
              <a:gd name="connsiteX131" fmla="*/ 7247117 w 8650769"/>
              <a:gd name="connsiteY131" fmla="*/ 16 h 355810"/>
              <a:gd name="connsiteX132" fmla="*/ 7275499 w 8650769"/>
              <a:gd name="connsiteY132" fmla="*/ 7540 h 355810"/>
              <a:gd name="connsiteX133" fmla="*/ 7306295 w 8650769"/>
              <a:gd name="connsiteY133" fmla="*/ 153078 h 355810"/>
              <a:gd name="connsiteX134" fmla="*/ 7305239 w 8650769"/>
              <a:gd name="connsiteY134" fmla="*/ 156784 h 355810"/>
              <a:gd name="connsiteX135" fmla="*/ 7315803 w 8650769"/>
              <a:gd name="connsiteY135" fmla="*/ 142556 h 355810"/>
              <a:gd name="connsiteX136" fmla="*/ 7514996 w 8650769"/>
              <a:gd name="connsiteY136" fmla="*/ 16 h 355810"/>
              <a:gd name="connsiteX137" fmla="*/ 7543378 w 8650769"/>
              <a:gd name="connsiteY137" fmla="*/ 7540 h 355810"/>
              <a:gd name="connsiteX138" fmla="*/ 7574174 w 8650769"/>
              <a:gd name="connsiteY138" fmla="*/ 153078 h 355810"/>
              <a:gd name="connsiteX139" fmla="*/ 7573119 w 8650769"/>
              <a:gd name="connsiteY139" fmla="*/ 156783 h 355810"/>
              <a:gd name="connsiteX140" fmla="*/ 7583681 w 8650769"/>
              <a:gd name="connsiteY140" fmla="*/ 142556 h 355810"/>
              <a:gd name="connsiteX141" fmla="*/ 7782874 w 8650769"/>
              <a:gd name="connsiteY141" fmla="*/ 16 h 355810"/>
              <a:gd name="connsiteX142" fmla="*/ 7811256 w 8650769"/>
              <a:gd name="connsiteY142" fmla="*/ 7540 h 355810"/>
              <a:gd name="connsiteX143" fmla="*/ 7842052 w 8650769"/>
              <a:gd name="connsiteY143" fmla="*/ 153078 h 355810"/>
              <a:gd name="connsiteX144" fmla="*/ 7840996 w 8650769"/>
              <a:gd name="connsiteY144" fmla="*/ 156783 h 355810"/>
              <a:gd name="connsiteX145" fmla="*/ 7851559 w 8650769"/>
              <a:gd name="connsiteY145" fmla="*/ 142556 h 355810"/>
              <a:gd name="connsiteX146" fmla="*/ 8050752 w 8650769"/>
              <a:gd name="connsiteY146" fmla="*/ 16 h 355810"/>
              <a:gd name="connsiteX147" fmla="*/ 8079134 w 8650769"/>
              <a:gd name="connsiteY147" fmla="*/ 7540 h 355810"/>
              <a:gd name="connsiteX148" fmla="*/ 8109930 w 8650769"/>
              <a:gd name="connsiteY148" fmla="*/ 153078 h 355810"/>
              <a:gd name="connsiteX149" fmla="*/ 8108874 w 8650769"/>
              <a:gd name="connsiteY149" fmla="*/ 156785 h 355810"/>
              <a:gd name="connsiteX150" fmla="*/ 8119438 w 8650769"/>
              <a:gd name="connsiteY150" fmla="*/ 142556 h 355810"/>
              <a:gd name="connsiteX151" fmla="*/ 8318630 w 8650769"/>
              <a:gd name="connsiteY151" fmla="*/ 16 h 355810"/>
              <a:gd name="connsiteX152" fmla="*/ 8347012 w 8650769"/>
              <a:gd name="connsiteY152" fmla="*/ 7540 h 355810"/>
              <a:gd name="connsiteX153" fmla="*/ 8377809 w 8650769"/>
              <a:gd name="connsiteY153" fmla="*/ 153078 h 355810"/>
              <a:gd name="connsiteX154" fmla="*/ 8376758 w 8650769"/>
              <a:gd name="connsiteY154" fmla="*/ 156766 h 355810"/>
              <a:gd name="connsiteX155" fmla="*/ 8387308 w 8650769"/>
              <a:gd name="connsiteY155" fmla="*/ 142556 h 355810"/>
              <a:gd name="connsiteX156" fmla="*/ 8586500 w 8650769"/>
              <a:gd name="connsiteY156" fmla="*/ 16 h 355810"/>
              <a:gd name="connsiteX157" fmla="*/ 8614882 w 8650769"/>
              <a:gd name="connsiteY157" fmla="*/ 7540 h 355810"/>
              <a:gd name="connsiteX158" fmla="*/ 8645679 w 8650769"/>
              <a:gd name="connsiteY158" fmla="*/ 153078 h 355810"/>
              <a:gd name="connsiteX159" fmla="*/ 8612735 w 8650769"/>
              <a:gd name="connsiteY159" fmla="*/ 268653 h 355810"/>
              <a:gd name="connsiteX160" fmla="*/ 91440 w 8650769"/>
              <a:gd name="connsiteY160" fmla="*/ 355810 h 355810"/>
              <a:gd name="connsiteX0" fmla="*/ 190843 w 8559329"/>
              <a:gd name="connsiteY0" fmla="*/ 16 h 355810"/>
              <a:gd name="connsiteX1" fmla="*/ 219225 w 8559329"/>
              <a:gd name="connsiteY1" fmla="*/ 7540 h 355810"/>
              <a:gd name="connsiteX2" fmla="*/ 250022 w 8559329"/>
              <a:gd name="connsiteY2" fmla="*/ 153078 h 355810"/>
              <a:gd name="connsiteX3" fmla="*/ 248966 w 8559329"/>
              <a:gd name="connsiteY3" fmla="*/ 156783 h 355810"/>
              <a:gd name="connsiteX4" fmla="*/ 259528 w 8559329"/>
              <a:gd name="connsiteY4" fmla="*/ 142556 h 355810"/>
              <a:gd name="connsiteX5" fmla="*/ 458721 w 8559329"/>
              <a:gd name="connsiteY5" fmla="*/ 16 h 355810"/>
              <a:gd name="connsiteX6" fmla="*/ 487103 w 8559329"/>
              <a:gd name="connsiteY6" fmla="*/ 7540 h 355810"/>
              <a:gd name="connsiteX7" fmla="*/ 517900 w 8559329"/>
              <a:gd name="connsiteY7" fmla="*/ 153078 h 355810"/>
              <a:gd name="connsiteX8" fmla="*/ 516843 w 8559329"/>
              <a:gd name="connsiteY8" fmla="*/ 156785 h 355810"/>
              <a:gd name="connsiteX9" fmla="*/ 527407 w 8559329"/>
              <a:gd name="connsiteY9" fmla="*/ 142556 h 355810"/>
              <a:gd name="connsiteX10" fmla="*/ 726600 w 8559329"/>
              <a:gd name="connsiteY10" fmla="*/ 16 h 355810"/>
              <a:gd name="connsiteX11" fmla="*/ 754982 w 8559329"/>
              <a:gd name="connsiteY11" fmla="*/ 7540 h 355810"/>
              <a:gd name="connsiteX12" fmla="*/ 785778 w 8559329"/>
              <a:gd name="connsiteY12" fmla="*/ 153078 h 355810"/>
              <a:gd name="connsiteX13" fmla="*/ 784723 w 8559329"/>
              <a:gd name="connsiteY13" fmla="*/ 156783 h 355810"/>
              <a:gd name="connsiteX14" fmla="*/ 795285 w 8559329"/>
              <a:gd name="connsiteY14" fmla="*/ 142556 h 355810"/>
              <a:gd name="connsiteX15" fmla="*/ 994478 w 8559329"/>
              <a:gd name="connsiteY15" fmla="*/ 16 h 355810"/>
              <a:gd name="connsiteX16" fmla="*/ 1022860 w 8559329"/>
              <a:gd name="connsiteY16" fmla="*/ 7540 h 355810"/>
              <a:gd name="connsiteX17" fmla="*/ 1053656 w 8559329"/>
              <a:gd name="connsiteY17" fmla="*/ 153078 h 355810"/>
              <a:gd name="connsiteX18" fmla="*/ 1052600 w 8559329"/>
              <a:gd name="connsiteY18" fmla="*/ 156783 h 355810"/>
              <a:gd name="connsiteX19" fmla="*/ 1063163 w 8559329"/>
              <a:gd name="connsiteY19" fmla="*/ 142556 h 355810"/>
              <a:gd name="connsiteX20" fmla="*/ 1262356 w 8559329"/>
              <a:gd name="connsiteY20" fmla="*/ 16 h 355810"/>
              <a:gd name="connsiteX21" fmla="*/ 1290738 w 8559329"/>
              <a:gd name="connsiteY21" fmla="*/ 7540 h 355810"/>
              <a:gd name="connsiteX22" fmla="*/ 1321534 w 8559329"/>
              <a:gd name="connsiteY22" fmla="*/ 153078 h 355810"/>
              <a:gd name="connsiteX23" fmla="*/ 1320476 w 8559329"/>
              <a:gd name="connsiteY23" fmla="*/ 156785 h 355810"/>
              <a:gd name="connsiteX24" fmla="*/ 1331041 w 8559329"/>
              <a:gd name="connsiteY24" fmla="*/ 142556 h 355810"/>
              <a:gd name="connsiteX25" fmla="*/ 1530234 w 8559329"/>
              <a:gd name="connsiteY25" fmla="*/ 16 h 355810"/>
              <a:gd name="connsiteX26" fmla="*/ 1558615 w 8559329"/>
              <a:gd name="connsiteY26" fmla="*/ 7540 h 355810"/>
              <a:gd name="connsiteX27" fmla="*/ 1589413 w 8559329"/>
              <a:gd name="connsiteY27" fmla="*/ 153078 h 355810"/>
              <a:gd name="connsiteX28" fmla="*/ 1588357 w 8559329"/>
              <a:gd name="connsiteY28" fmla="*/ 156783 h 355810"/>
              <a:gd name="connsiteX29" fmla="*/ 1598919 w 8559329"/>
              <a:gd name="connsiteY29" fmla="*/ 142556 h 355810"/>
              <a:gd name="connsiteX30" fmla="*/ 1798112 w 8559329"/>
              <a:gd name="connsiteY30" fmla="*/ 16 h 355810"/>
              <a:gd name="connsiteX31" fmla="*/ 1826494 w 8559329"/>
              <a:gd name="connsiteY31" fmla="*/ 7540 h 355810"/>
              <a:gd name="connsiteX32" fmla="*/ 1857291 w 8559329"/>
              <a:gd name="connsiteY32" fmla="*/ 153078 h 355810"/>
              <a:gd name="connsiteX33" fmla="*/ 1856235 w 8559329"/>
              <a:gd name="connsiteY33" fmla="*/ 156783 h 355810"/>
              <a:gd name="connsiteX34" fmla="*/ 1866797 w 8559329"/>
              <a:gd name="connsiteY34" fmla="*/ 142556 h 355810"/>
              <a:gd name="connsiteX35" fmla="*/ 2065990 w 8559329"/>
              <a:gd name="connsiteY35" fmla="*/ 16 h 355810"/>
              <a:gd name="connsiteX36" fmla="*/ 2094372 w 8559329"/>
              <a:gd name="connsiteY36" fmla="*/ 7540 h 355810"/>
              <a:gd name="connsiteX37" fmla="*/ 2125169 w 8559329"/>
              <a:gd name="connsiteY37" fmla="*/ 153078 h 355810"/>
              <a:gd name="connsiteX38" fmla="*/ 2124111 w 8559329"/>
              <a:gd name="connsiteY38" fmla="*/ 156785 h 355810"/>
              <a:gd name="connsiteX39" fmla="*/ 2134677 w 8559329"/>
              <a:gd name="connsiteY39" fmla="*/ 142556 h 355810"/>
              <a:gd name="connsiteX40" fmla="*/ 2333869 w 8559329"/>
              <a:gd name="connsiteY40" fmla="*/ 16 h 355810"/>
              <a:gd name="connsiteX41" fmla="*/ 2362250 w 8559329"/>
              <a:gd name="connsiteY41" fmla="*/ 7540 h 355810"/>
              <a:gd name="connsiteX42" fmla="*/ 2393047 w 8559329"/>
              <a:gd name="connsiteY42" fmla="*/ 153078 h 355810"/>
              <a:gd name="connsiteX43" fmla="*/ 2391991 w 8559329"/>
              <a:gd name="connsiteY43" fmla="*/ 156783 h 355810"/>
              <a:gd name="connsiteX44" fmla="*/ 2402555 w 8559329"/>
              <a:gd name="connsiteY44" fmla="*/ 142556 h 355810"/>
              <a:gd name="connsiteX45" fmla="*/ 2601747 w 8559329"/>
              <a:gd name="connsiteY45" fmla="*/ 16 h 355810"/>
              <a:gd name="connsiteX46" fmla="*/ 2630129 w 8559329"/>
              <a:gd name="connsiteY46" fmla="*/ 7540 h 355810"/>
              <a:gd name="connsiteX47" fmla="*/ 2660926 w 8559329"/>
              <a:gd name="connsiteY47" fmla="*/ 153078 h 355810"/>
              <a:gd name="connsiteX48" fmla="*/ 2659869 w 8559329"/>
              <a:gd name="connsiteY48" fmla="*/ 156783 h 355810"/>
              <a:gd name="connsiteX49" fmla="*/ 2670431 w 8559329"/>
              <a:gd name="connsiteY49" fmla="*/ 142556 h 355810"/>
              <a:gd name="connsiteX50" fmla="*/ 2869625 w 8559329"/>
              <a:gd name="connsiteY50" fmla="*/ 16 h 355810"/>
              <a:gd name="connsiteX51" fmla="*/ 2898007 w 8559329"/>
              <a:gd name="connsiteY51" fmla="*/ 7540 h 355810"/>
              <a:gd name="connsiteX52" fmla="*/ 2928802 w 8559329"/>
              <a:gd name="connsiteY52" fmla="*/ 153078 h 355810"/>
              <a:gd name="connsiteX53" fmla="*/ 2927746 w 8559329"/>
              <a:gd name="connsiteY53" fmla="*/ 156785 h 355810"/>
              <a:gd name="connsiteX54" fmla="*/ 2938311 w 8559329"/>
              <a:gd name="connsiteY54" fmla="*/ 142556 h 355810"/>
              <a:gd name="connsiteX55" fmla="*/ 3137504 w 8559329"/>
              <a:gd name="connsiteY55" fmla="*/ 16 h 355810"/>
              <a:gd name="connsiteX56" fmla="*/ 3165885 w 8559329"/>
              <a:gd name="connsiteY56" fmla="*/ 7540 h 355810"/>
              <a:gd name="connsiteX57" fmla="*/ 3196682 w 8559329"/>
              <a:gd name="connsiteY57" fmla="*/ 153078 h 355810"/>
              <a:gd name="connsiteX58" fmla="*/ 3195626 w 8559329"/>
              <a:gd name="connsiteY58" fmla="*/ 156783 h 355810"/>
              <a:gd name="connsiteX59" fmla="*/ 3206188 w 8559329"/>
              <a:gd name="connsiteY59" fmla="*/ 142556 h 355810"/>
              <a:gd name="connsiteX60" fmla="*/ 3405382 w 8559329"/>
              <a:gd name="connsiteY60" fmla="*/ 16 h 355810"/>
              <a:gd name="connsiteX61" fmla="*/ 3433763 w 8559329"/>
              <a:gd name="connsiteY61" fmla="*/ 7540 h 355810"/>
              <a:gd name="connsiteX62" fmla="*/ 3464559 w 8559329"/>
              <a:gd name="connsiteY62" fmla="*/ 153078 h 355810"/>
              <a:gd name="connsiteX63" fmla="*/ 3463503 w 8559329"/>
              <a:gd name="connsiteY63" fmla="*/ 156783 h 355810"/>
              <a:gd name="connsiteX64" fmla="*/ 3474066 w 8559329"/>
              <a:gd name="connsiteY64" fmla="*/ 142556 h 355810"/>
              <a:gd name="connsiteX65" fmla="*/ 3673259 w 8559329"/>
              <a:gd name="connsiteY65" fmla="*/ 16 h 355810"/>
              <a:gd name="connsiteX66" fmla="*/ 3701641 w 8559329"/>
              <a:gd name="connsiteY66" fmla="*/ 7540 h 355810"/>
              <a:gd name="connsiteX67" fmla="*/ 3732437 w 8559329"/>
              <a:gd name="connsiteY67" fmla="*/ 153078 h 355810"/>
              <a:gd name="connsiteX68" fmla="*/ 3731382 w 8559329"/>
              <a:gd name="connsiteY68" fmla="*/ 156782 h 355810"/>
              <a:gd name="connsiteX69" fmla="*/ 3741944 w 8559329"/>
              <a:gd name="connsiteY69" fmla="*/ 142556 h 355810"/>
              <a:gd name="connsiteX70" fmla="*/ 3941137 w 8559329"/>
              <a:gd name="connsiteY70" fmla="*/ 16 h 355810"/>
              <a:gd name="connsiteX71" fmla="*/ 3969519 w 8559329"/>
              <a:gd name="connsiteY71" fmla="*/ 7540 h 355810"/>
              <a:gd name="connsiteX72" fmla="*/ 4000315 w 8559329"/>
              <a:gd name="connsiteY72" fmla="*/ 153078 h 355810"/>
              <a:gd name="connsiteX73" fmla="*/ 3999259 w 8559329"/>
              <a:gd name="connsiteY73" fmla="*/ 156785 h 355810"/>
              <a:gd name="connsiteX74" fmla="*/ 4009823 w 8559329"/>
              <a:gd name="connsiteY74" fmla="*/ 142556 h 355810"/>
              <a:gd name="connsiteX75" fmla="*/ 4209016 w 8559329"/>
              <a:gd name="connsiteY75" fmla="*/ 16 h 355810"/>
              <a:gd name="connsiteX76" fmla="*/ 4237398 w 8559329"/>
              <a:gd name="connsiteY76" fmla="*/ 7540 h 355810"/>
              <a:gd name="connsiteX77" fmla="*/ 4268194 w 8559329"/>
              <a:gd name="connsiteY77" fmla="*/ 153078 h 355810"/>
              <a:gd name="connsiteX78" fmla="*/ 4267139 w 8559329"/>
              <a:gd name="connsiteY78" fmla="*/ 156782 h 355810"/>
              <a:gd name="connsiteX79" fmla="*/ 4277701 w 8559329"/>
              <a:gd name="connsiteY79" fmla="*/ 142556 h 355810"/>
              <a:gd name="connsiteX80" fmla="*/ 4476894 w 8559329"/>
              <a:gd name="connsiteY80" fmla="*/ 16 h 355810"/>
              <a:gd name="connsiteX81" fmla="*/ 4505276 w 8559329"/>
              <a:gd name="connsiteY81" fmla="*/ 7540 h 355810"/>
              <a:gd name="connsiteX82" fmla="*/ 4536072 w 8559329"/>
              <a:gd name="connsiteY82" fmla="*/ 153078 h 355810"/>
              <a:gd name="connsiteX83" fmla="*/ 4535017 w 8559329"/>
              <a:gd name="connsiteY83" fmla="*/ 156782 h 355810"/>
              <a:gd name="connsiteX84" fmla="*/ 4545579 w 8559329"/>
              <a:gd name="connsiteY84" fmla="*/ 142556 h 355810"/>
              <a:gd name="connsiteX85" fmla="*/ 4744772 w 8559329"/>
              <a:gd name="connsiteY85" fmla="*/ 16 h 355810"/>
              <a:gd name="connsiteX86" fmla="*/ 4773154 w 8559329"/>
              <a:gd name="connsiteY86" fmla="*/ 7540 h 355810"/>
              <a:gd name="connsiteX87" fmla="*/ 4803950 w 8559329"/>
              <a:gd name="connsiteY87" fmla="*/ 153078 h 355810"/>
              <a:gd name="connsiteX88" fmla="*/ 4802894 w 8559329"/>
              <a:gd name="connsiteY88" fmla="*/ 156785 h 355810"/>
              <a:gd name="connsiteX89" fmla="*/ 4813458 w 8559329"/>
              <a:gd name="connsiteY89" fmla="*/ 142556 h 355810"/>
              <a:gd name="connsiteX90" fmla="*/ 5012651 w 8559329"/>
              <a:gd name="connsiteY90" fmla="*/ 16 h 355810"/>
              <a:gd name="connsiteX91" fmla="*/ 5041033 w 8559329"/>
              <a:gd name="connsiteY91" fmla="*/ 7540 h 355810"/>
              <a:gd name="connsiteX92" fmla="*/ 5071829 w 8559329"/>
              <a:gd name="connsiteY92" fmla="*/ 153078 h 355810"/>
              <a:gd name="connsiteX93" fmla="*/ 5070773 w 8559329"/>
              <a:gd name="connsiteY93" fmla="*/ 156783 h 355810"/>
              <a:gd name="connsiteX94" fmla="*/ 5081336 w 8559329"/>
              <a:gd name="connsiteY94" fmla="*/ 142556 h 355810"/>
              <a:gd name="connsiteX95" fmla="*/ 5280529 w 8559329"/>
              <a:gd name="connsiteY95" fmla="*/ 16 h 355810"/>
              <a:gd name="connsiteX96" fmla="*/ 5308911 w 8559329"/>
              <a:gd name="connsiteY96" fmla="*/ 7540 h 355810"/>
              <a:gd name="connsiteX97" fmla="*/ 5339707 w 8559329"/>
              <a:gd name="connsiteY97" fmla="*/ 153078 h 355810"/>
              <a:gd name="connsiteX98" fmla="*/ 5338652 w 8559329"/>
              <a:gd name="connsiteY98" fmla="*/ 156782 h 355810"/>
              <a:gd name="connsiteX99" fmla="*/ 5349214 w 8559329"/>
              <a:gd name="connsiteY99" fmla="*/ 142556 h 355810"/>
              <a:gd name="connsiteX100" fmla="*/ 5548407 w 8559329"/>
              <a:gd name="connsiteY100" fmla="*/ 16 h 355810"/>
              <a:gd name="connsiteX101" fmla="*/ 5576789 w 8559329"/>
              <a:gd name="connsiteY101" fmla="*/ 7540 h 355810"/>
              <a:gd name="connsiteX102" fmla="*/ 5607585 w 8559329"/>
              <a:gd name="connsiteY102" fmla="*/ 153078 h 355810"/>
              <a:gd name="connsiteX103" fmla="*/ 5606529 w 8559329"/>
              <a:gd name="connsiteY103" fmla="*/ 156785 h 355810"/>
              <a:gd name="connsiteX104" fmla="*/ 5617093 w 8559329"/>
              <a:gd name="connsiteY104" fmla="*/ 142556 h 355810"/>
              <a:gd name="connsiteX105" fmla="*/ 5816286 w 8559329"/>
              <a:gd name="connsiteY105" fmla="*/ 16 h 355810"/>
              <a:gd name="connsiteX106" fmla="*/ 5844668 w 8559329"/>
              <a:gd name="connsiteY106" fmla="*/ 7540 h 355810"/>
              <a:gd name="connsiteX107" fmla="*/ 5875464 w 8559329"/>
              <a:gd name="connsiteY107" fmla="*/ 153078 h 355810"/>
              <a:gd name="connsiteX108" fmla="*/ 5874409 w 8559329"/>
              <a:gd name="connsiteY108" fmla="*/ 156782 h 355810"/>
              <a:gd name="connsiteX109" fmla="*/ 5884971 w 8559329"/>
              <a:gd name="connsiteY109" fmla="*/ 142556 h 355810"/>
              <a:gd name="connsiteX110" fmla="*/ 6084164 w 8559329"/>
              <a:gd name="connsiteY110" fmla="*/ 16 h 355810"/>
              <a:gd name="connsiteX111" fmla="*/ 6112546 w 8559329"/>
              <a:gd name="connsiteY111" fmla="*/ 7540 h 355810"/>
              <a:gd name="connsiteX112" fmla="*/ 6143342 w 8559329"/>
              <a:gd name="connsiteY112" fmla="*/ 153078 h 355810"/>
              <a:gd name="connsiteX113" fmla="*/ 6142287 w 8559329"/>
              <a:gd name="connsiteY113" fmla="*/ 156782 h 355810"/>
              <a:gd name="connsiteX114" fmla="*/ 6152849 w 8559329"/>
              <a:gd name="connsiteY114" fmla="*/ 142556 h 355810"/>
              <a:gd name="connsiteX115" fmla="*/ 6352042 w 8559329"/>
              <a:gd name="connsiteY115" fmla="*/ 16 h 355810"/>
              <a:gd name="connsiteX116" fmla="*/ 6380424 w 8559329"/>
              <a:gd name="connsiteY116" fmla="*/ 7540 h 355810"/>
              <a:gd name="connsiteX117" fmla="*/ 6411220 w 8559329"/>
              <a:gd name="connsiteY117" fmla="*/ 153078 h 355810"/>
              <a:gd name="connsiteX118" fmla="*/ 6410164 w 8559329"/>
              <a:gd name="connsiteY118" fmla="*/ 156785 h 355810"/>
              <a:gd name="connsiteX119" fmla="*/ 6420728 w 8559329"/>
              <a:gd name="connsiteY119" fmla="*/ 142556 h 355810"/>
              <a:gd name="connsiteX120" fmla="*/ 6619921 w 8559329"/>
              <a:gd name="connsiteY120" fmla="*/ 16 h 355810"/>
              <a:gd name="connsiteX121" fmla="*/ 6648303 w 8559329"/>
              <a:gd name="connsiteY121" fmla="*/ 7540 h 355810"/>
              <a:gd name="connsiteX122" fmla="*/ 6679099 w 8559329"/>
              <a:gd name="connsiteY122" fmla="*/ 153078 h 355810"/>
              <a:gd name="connsiteX123" fmla="*/ 6678043 w 8559329"/>
              <a:gd name="connsiteY123" fmla="*/ 156783 h 355810"/>
              <a:gd name="connsiteX124" fmla="*/ 6688606 w 8559329"/>
              <a:gd name="connsiteY124" fmla="*/ 142556 h 355810"/>
              <a:gd name="connsiteX125" fmla="*/ 6887799 w 8559329"/>
              <a:gd name="connsiteY125" fmla="*/ 16 h 355810"/>
              <a:gd name="connsiteX126" fmla="*/ 6916181 w 8559329"/>
              <a:gd name="connsiteY126" fmla="*/ 7540 h 355810"/>
              <a:gd name="connsiteX127" fmla="*/ 6946977 w 8559329"/>
              <a:gd name="connsiteY127" fmla="*/ 153078 h 355810"/>
              <a:gd name="connsiteX128" fmla="*/ 6945921 w 8559329"/>
              <a:gd name="connsiteY128" fmla="*/ 156783 h 355810"/>
              <a:gd name="connsiteX129" fmla="*/ 6956484 w 8559329"/>
              <a:gd name="connsiteY129" fmla="*/ 142556 h 355810"/>
              <a:gd name="connsiteX130" fmla="*/ 7155677 w 8559329"/>
              <a:gd name="connsiteY130" fmla="*/ 16 h 355810"/>
              <a:gd name="connsiteX131" fmla="*/ 7184059 w 8559329"/>
              <a:gd name="connsiteY131" fmla="*/ 7540 h 355810"/>
              <a:gd name="connsiteX132" fmla="*/ 7214855 w 8559329"/>
              <a:gd name="connsiteY132" fmla="*/ 153078 h 355810"/>
              <a:gd name="connsiteX133" fmla="*/ 7213799 w 8559329"/>
              <a:gd name="connsiteY133" fmla="*/ 156784 h 355810"/>
              <a:gd name="connsiteX134" fmla="*/ 7224363 w 8559329"/>
              <a:gd name="connsiteY134" fmla="*/ 142556 h 355810"/>
              <a:gd name="connsiteX135" fmla="*/ 7423556 w 8559329"/>
              <a:gd name="connsiteY135" fmla="*/ 16 h 355810"/>
              <a:gd name="connsiteX136" fmla="*/ 7451938 w 8559329"/>
              <a:gd name="connsiteY136" fmla="*/ 7540 h 355810"/>
              <a:gd name="connsiteX137" fmla="*/ 7482734 w 8559329"/>
              <a:gd name="connsiteY137" fmla="*/ 153078 h 355810"/>
              <a:gd name="connsiteX138" fmla="*/ 7481679 w 8559329"/>
              <a:gd name="connsiteY138" fmla="*/ 156783 h 355810"/>
              <a:gd name="connsiteX139" fmla="*/ 7492241 w 8559329"/>
              <a:gd name="connsiteY139" fmla="*/ 142556 h 355810"/>
              <a:gd name="connsiteX140" fmla="*/ 7691434 w 8559329"/>
              <a:gd name="connsiteY140" fmla="*/ 16 h 355810"/>
              <a:gd name="connsiteX141" fmla="*/ 7719816 w 8559329"/>
              <a:gd name="connsiteY141" fmla="*/ 7540 h 355810"/>
              <a:gd name="connsiteX142" fmla="*/ 7750612 w 8559329"/>
              <a:gd name="connsiteY142" fmla="*/ 153078 h 355810"/>
              <a:gd name="connsiteX143" fmla="*/ 7749556 w 8559329"/>
              <a:gd name="connsiteY143" fmla="*/ 156783 h 355810"/>
              <a:gd name="connsiteX144" fmla="*/ 7760119 w 8559329"/>
              <a:gd name="connsiteY144" fmla="*/ 142556 h 355810"/>
              <a:gd name="connsiteX145" fmla="*/ 7959312 w 8559329"/>
              <a:gd name="connsiteY145" fmla="*/ 16 h 355810"/>
              <a:gd name="connsiteX146" fmla="*/ 7987694 w 8559329"/>
              <a:gd name="connsiteY146" fmla="*/ 7540 h 355810"/>
              <a:gd name="connsiteX147" fmla="*/ 8018490 w 8559329"/>
              <a:gd name="connsiteY147" fmla="*/ 153078 h 355810"/>
              <a:gd name="connsiteX148" fmla="*/ 8017434 w 8559329"/>
              <a:gd name="connsiteY148" fmla="*/ 156785 h 355810"/>
              <a:gd name="connsiteX149" fmla="*/ 8027998 w 8559329"/>
              <a:gd name="connsiteY149" fmla="*/ 142556 h 355810"/>
              <a:gd name="connsiteX150" fmla="*/ 8227190 w 8559329"/>
              <a:gd name="connsiteY150" fmla="*/ 16 h 355810"/>
              <a:gd name="connsiteX151" fmla="*/ 8255572 w 8559329"/>
              <a:gd name="connsiteY151" fmla="*/ 7540 h 355810"/>
              <a:gd name="connsiteX152" fmla="*/ 8286369 w 8559329"/>
              <a:gd name="connsiteY152" fmla="*/ 153078 h 355810"/>
              <a:gd name="connsiteX153" fmla="*/ 8285318 w 8559329"/>
              <a:gd name="connsiteY153" fmla="*/ 156766 h 355810"/>
              <a:gd name="connsiteX154" fmla="*/ 8295868 w 8559329"/>
              <a:gd name="connsiteY154" fmla="*/ 142556 h 355810"/>
              <a:gd name="connsiteX155" fmla="*/ 8495060 w 8559329"/>
              <a:gd name="connsiteY155" fmla="*/ 16 h 355810"/>
              <a:gd name="connsiteX156" fmla="*/ 8523442 w 8559329"/>
              <a:gd name="connsiteY156" fmla="*/ 7540 h 355810"/>
              <a:gd name="connsiteX157" fmla="*/ 8554239 w 8559329"/>
              <a:gd name="connsiteY157" fmla="*/ 153078 h 355810"/>
              <a:gd name="connsiteX158" fmla="*/ 8521295 w 8559329"/>
              <a:gd name="connsiteY158" fmla="*/ 268653 h 355810"/>
              <a:gd name="connsiteX159" fmla="*/ 0 w 8559329"/>
              <a:gd name="connsiteY159" fmla="*/ 355810 h 355810"/>
              <a:gd name="connsiteX0" fmla="*/ 0 w 8368486"/>
              <a:gd name="connsiteY0" fmla="*/ 16 h 268653"/>
              <a:gd name="connsiteX1" fmla="*/ 28382 w 8368486"/>
              <a:gd name="connsiteY1" fmla="*/ 7540 h 268653"/>
              <a:gd name="connsiteX2" fmla="*/ 59179 w 8368486"/>
              <a:gd name="connsiteY2" fmla="*/ 153078 h 268653"/>
              <a:gd name="connsiteX3" fmla="*/ 58123 w 8368486"/>
              <a:gd name="connsiteY3" fmla="*/ 156783 h 268653"/>
              <a:gd name="connsiteX4" fmla="*/ 68685 w 8368486"/>
              <a:gd name="connsiteY4" fmla="*/ 142556 h 268653"/>
              <a:gd name="connsiteX5" fmla="*/ 267878 w 8368486"/>
              <a:gd name="connsiteY5" fmla="*/ 16 h 268653"/>
              <a:gd name="connsiteX6" fmla="*/ 296260 w 8368486"/>
              <a:gd name="connsiteY6" fmla="*/ 7540 h 268653"/>
              <a:gd name="connsiteX7" fmla="*/ 327057 w 8368486"/>
              <a:gd name="connsiteY7" fmla="*/ 153078 h 268653"/>
              <a:gd name="connsiteX8" fmla="*/ 326000 w 8368486"/>
              <a:gd name="connsiteY8" fmla="*/ 156785 h 268653"/>
              <a:gd name="connsiteX9" fmla="*/ 336564 w 8368486"/>
              <a:gd name="connsiteY9" fmla="*/ 142556 h 268653"/>
              <a:gd name="connsiteX10" fmla="*/ 535757 w 8368486"/>
              <a:gd name="connsiteY10" fmla="*/ 16 h 268653"/>
              <a:gd name="connsiteX11" fmla="*/ 564139 w 8368486"/>
              <a:gd name="connsiteY11" fmla="*/ 7540 h 268653"/>
              <a:gd name="connsiteX12" fmla="*/ 594935 w 8368486"/>
              <a:gd name="connsiteY12" fmla="*/ 153078 h 268653"/>
              <a:gd name="connsiteX13" fmla="*/ 593880 w 8368486"/>
              <a:gd name="connsiteY13" fmla="*/ 156783 h 268653"/>
              <a:gd name="connsiteX14" fmla="*/ 604442 w 8368486"/>
              <a:gd name="connsiteY14" fmla="*/ 142556 h 268653"/>
              <a:gd name="connsiteX15" fmla="*/ 803635 w 8368486"/>
              <a:gd name="connsiteY15" fmla="*/ 16 h 268653"/>
              <a:gd name="connsiteX16" fmla="*/ 832017 w 8368486"/>
              <a:gd name="connsiteY16" fmla="*/ 7540 h 268653"/>
              <a:gd name="connsiteX17" fmla="*/ 862813 w 8368486"/>
              <a:gd name="connsiteY17" fmla="*/ 153078 h 268653"/>
              <a:gd name="connsiteX18" fmla="*/ 861757 w 8368486"/>
              <a:gd name="connsiteY18" fmla="*/ 156783 h 268653"/>
              <a:gd name="connsiteX19" fmla="*/ 872320 w 8368486"/>
              <a:gd name="connsiteY19" fmla="*/ 142556 h 268653"/>
              <a:gd name="connsiteX20" fmla="*/ 1071513 w 8368486"/>
              <a:gd name="connsiteY20" fmla="*/ 16 h 268653"/>
              <a:gd name="connsiteX21" fmla="*/ 1099895 w 8368486"/>
              <a:gd name="connsiteY21" fmla="*/ 7540 h 268653"/>
              <a:gd name="connsiteX22" fmla="*/ 1130691 w 8368486"/>
              <a:gd name="connsiteY22" fmla="*/ 153078 h 268653"/>
              <a:gd name="connsiteX23" fmla="*/ 1129633 w 8368486"/>
              <a:gd name="connsiteY23" fmla="*/ 156785 h 268653"/>
              <a:gd name="connsiteX24" fmla="*/ 1140198 w 8368486"/>
              <a:gd name="connsiteY24" fmla="*/ 142556 h 268653"/>
              <a:gd name="connsiteX25" fmla="*/ 1339391 w 8368486"/>
              <a:gd name="connsiteY25" fmla="*/ 16 h 268653"/>
              <a:gd name="connsiteX26" fmla="*/ 1367772 w 8368486"/>
              <a:gd name="connsiteY26" fmla="*/ 7540 h 268653"/>
              <a:gd name="connsiteX27" fmla="*/ 1398570 w 8368486"/>
              <a:gd name="connsiteY27" fmla="*/ 153078 h 268653"/>
              <a:gd name="connsiteX28" fmla="*/ 1397514 w 8368486"/>
              <a:gd name="connsiteY28" fmla="*/ 156783 h 268653"/>
              <a:gd name="connsiteX29" fmla="*/ 1408076 w 8368486"/>
              <a:gd name="connsiteY29" fmla="*/ 142556 h 268653"/>
              <a:gd name="connsiteX30" fmla="*/ 1607269 w 8368486"/>
              <a:gd name="connsiteY30" fmla="*/ 16 h 268653"/>
              <a:gd name="connsiteX31" fmla="*/ 1635651 w 8368486"/>
              <a:gd name="connsiteY31" fmla="*/ 7540 h 268653"/>
              <a:gd name="connsiteX32" fmla="*/ 1666448 w 8368486"/>
              <a:gd name="connsiteY32" fmla="*/ 153078 h 268653"/>
              <a:gd name="connsiteX33" fmla="*/ 1665392 w 8368486"/>
              <a:gd name="connsiteY33" fmla="*/ 156783 h 268653"/>
              <a:gd name="connsiteX34" fmla="*/ 1675954 w 8368486"/>
              <a:gd name="connsiteY34" fmla="*/ 142556 h 268653"/>
              <a:gd name="connsiteX35" fmla="*/ 1875147 w 8368486"/>
              <a:gd name="connsiteY35" fmla="*/ 16 h 268653"/>
              <a:gd name="connsiteX36" fmla="*/ 1903529 w 8368486"/>
              <a:gd name="connsiteY36" fmla="*/ 7540 h 268653"/>
              <a:gd name="connsiteX37" fmla="*/ 1934326 w 8368486"/>
              <a:gd name="connsiteY37" fmla="*/ 153078 h 268653"/>
              <a:gd name="connsiteX38" fmla="*/ 1933268 w 8368486"/>
              <a:gd name="connsiteY38" fmla="*/ 156785 h 268653"/>
              <a:gd name="connsiteX39" fmla="*/ 1943834 w 8368486"/>
              <a:gd name="connsiteY39" fmla="*/ 142556 h 268653"/>
              <a:gd name="connsiteX40" fmla="*/ 2143026 w 8368486"/>
              <a:gd name="connsiteY40" fmla="*/ 16 h 268653"/>
              <a:gd name="connsiteX41" fmla="*/ 2171407 w 8368486"/>
              <a:gd name="connsiteY41" fmla="*/ 7540 h 268653"/>
              <a:gd name="connsiteX42" fmla="*/ 2202204 w 8368486"/>
              <a:gd name="connsiteY42" fmla="*/ 153078 h 268653"/>
              <a:gd name="connsiteX43" fmla="*/ 2201148 w 8368486"/>
              <a:gd name="connsiteY43" fmla="*/ 156783 h 268653"/>
              <a:gd name="connsiteX44" fmla="*/ 2211712 w 8368486"/>
              <a:gd name="connsiteY44" fmla="*/ 142556 h 268653"/>
              <a:gd name="connsiteX45" fmla="*/ 2410904 w 8368486"/>
              <a:gd name="connsiteY45" fmla="*/ 16 h 268653"/>
              <a:gd name="connsiteX46" fmla="*/ 2439286 w 8368486"/>
              <a:gd name="connsiteY46" fmla="*/ 7540 h 268653"/>
              <a:gd name="connsiteX47" fmla="*/ 2470083 w 8368486"/>
              <a:gd name="connsiteY47" fmla="*/ 153078 h 268653"/>
              <a:gd name="connsiteX48" fmla="*/ 2469026 w 8368486"/>
              <a:gd name="connsiteY48" fmla="*/ 156783 h 268653"/>
              <a:gd name="connsiteX49" fmla="*/ 2479588 w 8368486"/>
              <a:gd name="connsiteY49" fmla="*/ 142556 h 268653"/>
              <a:gd name="connsiteX50" fmla="*/ 2678782 w 8368486"/>
              <a:gd name="connsiteY50" fmla="*/ 16 h 268653"/>
              <a:gd name="connsiteX51" fmla="*/ 2707164 w 8368486"/>
              <a:gd name="connsiteY51" fmla="*/ 7540 h 268653"/>
              <a:gd name="connsiteX52" fmla="*/ 2737959 w 8368486"/>
              <a:gd name="connsiteY52" fmla="*/ 153078 h 268653"/>
              <a:gd name="connsiteX53" fmla="*/ 2736903 w 8368486"/>
              <a:gd name="connsiteY53" fmla="*/ 156785 h 268653"/>
              <a:gd name="connsiteX54" fmla="*/ 2747468 w 8368486"/>
              <a:gd name="connsiteY54" fmla="*/ 142556 h 268653"/>
              <a:gd name="connsiteX55" fmla="*/ 2946661 w 8368486"/>
              <a:gd name="connsiteY55" fmla="*/ 16 h 268653"/>
              <a:gd name="connsiteX56" fmla="*/ 2975042 w 8368486"/>
              <a:gd name="connsiteY56" fmla="*/ 7540 h 268653"/>
              <a:gd name="connsiteX57" fmla="*/ 3005839 w 8368486"/>
              <a:gd name="connsiteY57" fmla="*/ 153078 h 268653"/>
              <a:gd name="connsiteX58" fmla="*/ 3004783 w 8368486"/>
              <a:gd name="connsiteY58" fmla="*/ 156783 h 268653"/>
              <a:gd name="connsiteX59" fmla="*/ 3015345 w 8368486"/>
              <a:gd name="connsiteY59" fmla="*/ 142556 h 268653"/>
              <a:gd name="connsiteX60" fmla="*/ 3214539 w 8368486"/>
              <a:gd name="connsiteY60" fmla="*/ 16 h 268653"/>
              <a:gd name="connsiteX61" fmla="*/ 3242920 w 8368486"/>
              <a:gd name="connsiteY61" fmla="*/ 7540 h 268653"/>
              <a:gd name="connsiteX62" fmla="*/ 3273716 w 8368486"/>
              <a:gd name="connsiteY62" fmla="*/ 153078 h 268653"/>
              <a:gd name="connsiteX63" fmla="*/ 3272660 w 8368486"/>
              <a:gd name="connsiteY63" fmla="*/ 156783 h 268653"/>
              <a:gd name="connsiteX64" fmla="*/ 3283223 w 8368486"/>
              <a:gd name="connsiteY64" fmla="*/ 142556 h 268653"/>
              <a:gd name="connsiteX65" fmla="*/ 3482416 w 8368486"/>
              <a:gd name="connsiteY65" fmla="*/ 16 h 268653"/>
              <a:gd name="connsiteX66" fmla="*/ 3510798 w 8368486"/>
              <a:gd name="connsiteY66" fmla="*/ 7540 h 268653"/>
              <a:gd name="connsiteX67" fmla="*/ 3541594 w 8368486"/>
              <a:gd name="connsiteY67" fmla="*/ 153078 h 268653"/>
              <a:gd name="connsiteX68" fmla="*/ 3540539 w 8368486"/>
              <a:gd name="connsiteY68" fmla="*/ 156782 h 268653"/>
              <a:gd name="connsiteX69" fmla="*/ 3551101 w 8368486"/>
              <a:gd name="connsiteY69" fmla="*/ 142556 h 268653"/>
              <a:gd name="connsiteX70" fmla="*/ 3750294 w 8368486"/>
              <a:gd name="connsiteY70" fmla="*/ 16 h 268653"/>
              <a:gd name="connsiteX71" fmla="*/ 3778676 w 8368486"/>
              <a:gd name="connsiteY71" fmla="*/ 7540 h 268653"/>
              <a:gd name="connsiteX72" fmla="*/ 3809472 w 8368486"/>
              <a:gd name="connsiteY72" fmla="*/ 153078 h 268653"/>
              <a:gd name="connsiteX73" fmla="*/ 3808416 w 8368486"/>
              <a:gd name="connsiteY73" fmla="*/ 156785 h 268653"/>
              <a:gd name="connsiteX74" fmla="*/ 3818980 w 8368486"/>
              <a:gd name="connsiteY74" fmla="*/ 142556 h 268653"/>
              <a:gd name="connsiteX75" fmla="*/ 4018173 w 8368486"/>
              <a:gd name="connsiteY75" fmla="*/ 16 h 268653"/>
              <a:gd name="connsiteX76" fmla="*/ 4046555 w 8368486"/>
              <a:gd name="connsiteY76" fmla="*/ 7540 h 268653"/>
              <a:gd name="connsiteX77" fmla="*/ 4077351 w 8368486"/>
              <a:gd name="connsiteY77" fmla="*/ 153078 h 268653"/>
              <a:gd name="connsiteX78" fmla="*/ 4076296 w 8368486"/>
              <a:gd name="connsiteY78" fmla="*/ 156782 h 268653"/>
              <a:gd name="connsiteX79" fmla="*/ 4086858 w 8368486"/>
              <a:gd name="connsiteY79" fmla="*/ 142556 h 268653"/>
              <a:gd name="connsiteX80" fmla="*/ 4286051 w 8368486"/>
              <a:gd name="connsiteY80" fmla="*/ 16 h 268653"/>
              <a:gd name="connsiteX81" fmla="*/ 4314433 w 8368486"/>
              <a:gd name="connsiteY81" fmla="*/ 7540 h 268653"/>
              <a:gd name="connsiteX82" fmla="*/ 4345229 w 8368486"/>
              <a:gd name="connsiteY82" fmla="*/ 153078 h 268653"/>
              <a:gd name="connsiteX83" fmla="*/ 4344174 w 8368486"/>
              <a:gd name="connsiteY83" fmla="*/ 156782 h 268653"/>
              <a:gd name="connsiteX84" fmla="*/ 4354736 w 8368486"/>
              <a:gd name="connsiteY84" fmla="*/ 142556 h 268653"/>
              <a:gd name="connsiteX85" fmla="*/ 4553929 w 8368486"/>
              <a:gd name="connsiteY85" fmla="*/ 16 h 268653"/>
              <a:gd name="connsiteX86" fmla="*/ 4582311 w 8368486"/>
              <a:gd name="connsiteY86" fmla="*/ 7540 h 268653"/>
              <a:gd name="connsiteX87" fmla="*/ 4613107 w 8368486"/>
              <a:gd name="connsiteY87" fmla="*/ 153078 h 268653"/>
              <a:gd name="connsiteX88" fmla="*/ 4612051 w 8368486"/>
              <a:gd name="connsiteY88" fmla="*/ 156785 h 268653"/>
              <a:gd name="connsiteX89" fmla="*/ 4622615 w 8368486"/>
              <a:gd name="connsiteY89" fmla="*/ 142556 h 268653"/>
              <a:gd name="connsiteX90" fmla="*/ 4821808 w 8368486"/>
              <a:gd name="connsiteY90" fmla="*/ 16 h 268653"/>
              <a:gd name="connsiteX91" fmla="*/ 4850190 w 8368486"/>
              <a:gd name="connsiteY91" fmla="*/ 7540 h 268653"/>
              <a:gd name="connsiteX92" fmla="*/ 4880986 w 8368486"/>
              <a:gd name="connsiteY92" fmla="*/ 153078 h 268653"/>
              <a:gd name="connsiteX93" fmla="*/ 4879930 w 8368486"/>
              <a:gd name="connsiteY93" fmla="*/ 156783 h 268653"/>
              <a:gd name="connsiteX94" fmla="*/ 4890493 w 8368486"/>
              <a:gd name="connsiteY94" fmla="*/ 142556 h 268653"/>
              <a:gd name="connsiteX95" fmla="*/ 5089686 w 8368486"/>
              <a:gd name="connsiteY95" fmla="*/ 16 h 268653"/>
              <a:gd name="connsiteX96" fmla="*/ 5118068 w 8368486"/>
              <a:gd name="connsiteY96" fmla="*/ 7540 h 268653"/>
              <a:gd name="connsiteX97" fmla="*/ 5148864 w 8368486"/>
              <a:gd name="connsiteY97" fmla="*/ 153078 h 268653"/>
              <a:gd name="connsiteX98" fmla="*/ 5147809 w 8368486"/>
              <a:gd name="connsiteY98" fmla="*/ 156782 h 268653"/>
              <a:gd name="connsiteX99" fmla="*/ 5158371 w 8368486"/>
              <a:gd name="connsiteY99" fmla="*/ 142556 h 268653"/>
              <a:gd name="connsiteX100" fmla="*/ 5357564 w 8368486"/>
              <a:gd name="connsiteY100" fmla="*/ 16 h 268653"/>
              <a:gd name="connsiteX101" fmla="*/ 5385946 w 8368486"/>
              <a:gd name="connsiteY101" fmla="*/ 7540 h 268653"/>
              <a:gd name="connsiteX102" fmla="*/ 5416742 w 8368486"/>
              <a:gd name="connsiteY102" fmla="*/ 153078 h 268653"/>
              <a:gd name="connsiteX103" fmla="*/ 5415686 w 8368486"/>
              <a:gd name="connsiteY103" fmla="*/ 156785 h 268653"/>
              <a:gd name="connsiteX104" fmla="*/ 5426250 w 8368486"/>
              <a:gd name="connsiteY104" fmla="*/ 142556 h 268653"/>
              <a:gd name="connsiteX105" fmla="*/ 5625443 w 8368486"/>
              <a:gd name="connsiteY105" fmla="*/ 16 h 268653"/>
              <a:gd name="connsiteX106" fmla="*/ 5653825 w 8368486"/>
              <a:gd name="connsiteY106" fmla="*/ 7540 h 268653"/>
              <a:gd name="connsiteX107" fmla="*/ 5684621 w 8368486"/>
              <a:gd name="connsiteY107" fmla="*/ 153078 h 268653"/>
              <a:gd name="connsiteX108" fmla="*/ 5683566 w 8368486"/>
              <a:gd name="connsiteY108" fmla="*/ 156782 h 268653"/>
              <a:gd name="connsiteX109" fmla="*/ 5694128 w 8368486"/>
              <a:gd name="connsiteY109" fmla="*/ 142556 h 268653"/>
              <a:gd name="connsiteX110" fmla="*/ 5893321 w 8368486"/>
              <a:gd name="connsiteY110" fmla="*/ 16 h 268653"/>
              <a:gd name="connsiteX111" fmla="*/ 5921703 w 8368486"/>
              <a:gd name="connsiteY111" fmla="*/ 7540 h 268653"/>
              <a:gd name="connsiteX112" fmla="*/ 5952499 w 8368486"/>
              <a:gd name="connsiteY112" fmla="*/ 153078 h 268653"/>
              <a:gd name="connsiteX113" fmla="*/ 5951444 w 8368486"/>
              <a:gd name="connsiteY113" fmla="*/ 156782 h 268653"/>
              <a:gd name="connsiteX114" fmla="*/ 5962006 w 8368486"/>
              <a:gd name="connsiteY114" fmla="*/ 142556 h 268653"/>
              <a:gd name="connsiteX115" fmla="*/ 6161199 w 8368486"/>
              <a:gd name="connsiteY115" fmla="*/ 16 h 268653"/>
              <a:gd name="connsiteX116" fmla="*/ 6189581 w 8368486"/>
              <a:gd name="connsiteY116" fmla="*/ 7540 h 268653"/>
              <a:gd name="connsiteX117" fmla="*/ 6220377 w 8368486"/>
              <a:gd name="connsiteY117" fmla="*/ 153078 h 268653"/>
              <a:gd name="connsiteX118" fmla="*/ 6219321 w 8368486"/>
              <a:gd name="connsiteY118" fmla="*/ 156785 h 268653"/>
              <a:gd name="connsiteX119" fmla="*/ 6229885 w 8368486"/>
              <a:gd name="connsiteY119" fmla="*/ 142556 h 268653"/>
              <a:gd name="connsiteX120" fmla="*/ 6429078 w 8368486"/>
              <a:gd name="connsiteY120" fmla="*/ 16 h 268653"/>
              <a:gd name="connsiteX121" fmla="*/ 6457460 w 8368486"/>
              <a:gd name="connsiteY121" fmla="*/ 7540 h 268653"/>
              <a:gd name="connsiteX122" fmla="*/ 6488256 w 8368486"/>
              <a:gd name="connsiteY122" fmla="*/ 153078 h 268653"/>
              <a:gd name="connsiteX123" fmla="*/ 6487200 w 8368486"/>
              <a:gd name="connsiteY123" fmla="*/ 156783 h 268653"/>
              <a:gd name="connsiteX124" fmla="*/ 6497763 w 8368486"/>
              <a:gd name="connsiteY124" fmla="*/ 142556 h 268653"/>
              <a:gd name="connsiteX125" fmla="*/ 6696956 w 8368486"/>
              <a:gd name="connsiteY125" fmla="*/ 16 h 268653"/>
              <a:gd name="connsiteX126" fmla="*/ 6725338 w 8368486"/>
              <a:gd name="connsiteY126" fmla="*/ 7540 h 268653"/>
              <a:gd name="connsiteX127" fmla="*/ 6756134 w 8368486"/>
              <a:gd name="connsiteY127" fmla="*/ 153078 h 268653"/>
              <a:gd name="connsiteX128" fmla="*/ 6755078 w 8368486"/>
              <a:gd name="connsiteY128" fmla="*/ 156783 h 268653"/>
              <a:gd name="connsiteX129" fmla="*/ 6765641 w 8368486"/>
              <a:gd name="connsiteY129" fmla="*/ 142556 h 268653"/>
              <a:gd name="connsiteX130" fmla="*/ 6964834 w 8368486"/>
              <a:gd name="connsiteY130" fmla="*/ 16 h 268653"/>
              <a:gd name="connsiteX131" fmla="*/ 6993216 w 8368486"/>
              <a:gd name="connsiteY131" fmla="*/ 7540 h 268653"/>
              <a:gd name="connsiteX132" fmla="*/ 7024012 w 8368486"/>
              <a:gd name="connsiteY132" fmla="*/ 153078 h 268653"/>
              <a:gd name="connsiteX133" fmla="*/ 7022956 w 8368486"/>
              <a:gd name="connsiteY133" fmla="*/ 156784 h 268653"/>
              <a:gd name="connsiteX134" fmla="*/ 7033520 w 8368486"/>
              <a:gd name="connsiteY134" fmla="*/ 142556 h 268653"/>
              <a:gd name="connsiteX135" fmla="*/ 7232713 w 8368486"/>
              <a:gd name="connsiteY135" fmla="*/ 16 h 268653"/>
              <a:gd name="connsiteX136" fmla="*/ 7261095 w 8368486"/>
              <a:gd name="connsiteY136" fmla="*/ 7540 h 268653"/>
              <a:gd name="connsiteX137" fmla="*/ 7291891 w 8368486"/>
              <a:gd name="connsiteY137" fmla="*/ 153078 h 268653"/>
              <a:gd name="connsiteX138" fmla="*/ 7290836 w 8368486"/>
              <a:gd name="connsiteY138" fmla="*/ 156783 h 268653"/>
              <a:gd name="connsiteX139" fmla="*/ 7301398 w 8368486"/>
              <a:gd name="connsiteY139" fmla="*/ 142556 h 268653"/>
              <a:gd name="connsiteX140" fmla="*/ 7500591 w 8368486"/>
              <a:gd name="connsiteY140" fmla="*/ 16 h 268653"/>
              <a:gd name="connsiteX141" fmla="*/ 7528973 w 8368486"/>
              <a:gd name="connsiteY141" fmla="*/ 7540 h 268653"/>
              <a:gd name="connsiteX142" fmla="*/ 7559769 w 8368486"/>
              <a:gd name="connsiteY142" fmla="*/ 153078 h 268653"/>
              <a:gd name="connsiteX143" fmla="*/ 7558713 w 8368486"/>
              <a:gd name="connsiteY143" fmla="*/ 156783 h 268653"/>
              <a:gd name="connsiteX144" fmla="*/ 7569276 w 8368486"/>
              <a:gd name="connsiteY144" fmla="*/ 142556 h 268653"/>
              <a:gd name="connsiteX145" fmla="*/ 7768469 w 8368486"/>
              <a:gd name="connsiteY145" fmla="*/ 16 h 268653"/>
              <a:gd name="connsiteX146" fmla="*/ 7796851 w 8368486"/>
              <a:gd name="connsiteY146" fmla="*/ 7540 h 268653"/>
              <a:gd name="connsiteX147" fmla="*/ 7827647 w 8368486"/>
              <a:gd name="connsiteY147" fmla="*/ 153078 h 268653"/>
              <a:gd name="connsiteX148" fmla="*/ 7826591 w 8368486"/>
              <a:gd name="connsiteY148" fmla="*/ 156785 h 268653"/>
              <a:gd name="connsiteX149" fmla="*/ 7837155 w 8368486"/>
              <a:gd name="connsiteY149" fmla="*/ 142556 h 268653"/>
              <a:gd name="connsiteX150" fmla="*/ 8036347 w 8368486"/>
              <a:gd name="connsiteY150" fmla="*/ 16 h 268653"/>
              <a:gd name="connsiteX151" fmla="*/ 8064729 w 8368486"/>
              <a:gd name="connsiteY151" fmla="*/ 7540 h 268653"/>
              <a:gd name="connsiteX152" fmla="*/ 8095526 w 8368486"/>
              <a:gd name="connsiteY152" fmla="*/ 153078 h 268653"/>
              <a:gd name="connsiteX153" fmla="*/ 8094475 w 8368486"/>
              <a:gd name="connsiteY153" fmla="*/ 156766 h 268653"/>
              <a:gd name="connsiteX154" fmla="*/ 8105025 w 8368486"/>
              <a:gd name="connsiteY154" fmla="*/ 142556 h 268653"/>
              <a:gd name="connsiteX155" fmla="*/ 8304217 w 8368486"/>
              <a:gd name="connsiteY155" fmla="*/ 16 h 268653"/>
              <a:gd name="connsiteX156" fmla="*/ 8332599 w 8368486"/>
              <a:gd name="connsiteY156" fmla="*/ 7540 h 268653"/>
              <a:gd name="connsiteX157" fmla="*/ 8363396 w 8368486"/>
              <a:gd name="connsiteY157" fmla="*/ 153078 h 268653"/>
              <a:gd name="connsiteX158" fmla="*/ 8330452 w 8368486"/>
              <a:gd name="connsiteY158" fmla="*/ 268653 h 268653"/>
              <a:gd name="connsiteX0" fmla="*/ 0 w 8368486"/>
              <a:gd name="connsiteY0" fmla="*/ 16 h 268653"/>
              <a:gd name="connsiteX1" fmla="*/ 59179 w 8368486"/>
              <a:gd name="connsiteY1" fmla="*/ 153078 h 268653"/>
              <a:gd name="connsiteX2" fmla="*/ 58123 w 8368486"/>
              <a:gd name="connsiteY2" fmla="*/ 156783 h 268653"/>
              <a:gd name="connsiteX3" fmla="*/ 68685 w 8368486"/>
              <a:gd name="connsiteY3" fmla="*/ 142556 h 268653"/>
              <a:gd name="connsiteX4" fmla="*/ 267878 w 8368486"/>
              <a:gd name="connsiteY4" fmla="*/ 16 h 268653"/>
              <a:gd name="connsiteX5" fmla="*/ 296260 w 8368486"/>
              <a:gd name="connsiteY5" fmla="*/ 7540 h 268653"/>
              <a:gd name="connsiteX6" fmla="*/ 327057 w 8368486"/>
              <a:gd name="connsiteY6" fmla="*/ 153078 h 268653"/>
              <a:gd name="connsiteX7" fmla="*/ 326000 w 8368486"/>
              <a:gd name="connsiteY7" fmla="*/ 156785 h 268653"/>
              <a:gd name="connsiteX8" fmla="*/ 336564 w 8368486"/>
              <a:gd name="connsiteY8" fmla="*/ 142556 h 268653"/>
              <a:gd name="connsiteX9" fmla="*/ 535757 w 8368486"/>
              <a:gd name="connsiteY9" fmla="*/ 16 h 268653"/>
              <a:gd name="connsiteX10" fmla="*/ 564139 w 8368486"/>
              <a:gd name="connsiteY10" fmla="*/ 7540 h 268653"/>
              <a:gd name="connsiteX11" fmla="*/ 594935 w 8368486"/>
              <a:gd name="connsiteY11" fmla="*/ 153078 h 268653"/>
              <a:gd name="connsiteX12" fmla="*/ 593880 w 8368486"/>
              <a:gd name="connsiteY12" fmla="*/ 156783 h 268653"/>
              <a:gd name="connsiteX13" fmla="*/ 604442 w 8368486"/>
              <a:gd name="connsiteY13" fmla="*/ 142556 h 268653"/>
              <a:gd name="connsiteX14" fmla="*/ 803635 w 8368486"/>
              <a:gd name="connsiteY14" fmla="*/ 16 h 268653"/>
              <a:gd name="connsiteX15" fmla="*/ 832017 w 8368486"/>
              <a:gd name="connsiteY15" fmla="*/ 7540 h 268653"/>
              <a:gd name="connsiteX16" fmla="*/ 862813 w 8368486"/>
              <a:gd name="connsiteY16" fmla="*/ 153078 h 268653"/>
              <a:gd name="connsiteX17" fmla="*/ 861757 w 8368486"/>
              <a:gd name="connsiteY17" fmla="*/ 156783 h 268653"/>
              <a:gd name="connsiteX18" fmla="*/ 872320 w 8368486"/>
              <a:gd name="connsiteY18" fmla="*/ 142556 h 268653"/>
              <a:gd name="connsiteX19" fmla="*/ 1071513 w 8368486"/>
              <a:gd name="connsiteY19" fmla="*/ 16 h 268653"/>
              <a:gd name="connsiteX20" fmla="*/ 1099895 w 8368486"/>
              <a:gd name="connsiteY20" fmla="*/ 7540 h 268653"/>
              <a:gd name="connsiteX21" fmla="*/ 1130691 w 8368486"/>
              <a:gd name="connsiteY21" fmla="*/ 153078 h 268653"/>
              <a:gd name="connsiteX22" fmla="*/ 1129633 w 8368486"/>
              <a:gd name="connsiteY22" fmla="*/ 156785 h 268653"/>
              <a:gd name="connsiteX23" fmla="*/ 1140198 w 8368486"/>
              <a:gd name="connsiteY23" fmla="*/ 142556 h 268653"/>
              <a:gd name="connsiteX24" fmla="*/ 1339391 w 8368486"/>
              <a:gd name="connsiteY24" fmla="*/ 16 h 268653"/>
              <a:gd name="connsiteX25" fmla="*/ 1367772 w 8368486"/>
              <a:gd name="connsiteY25" fmla="*/ 7540 h 268653"/>
              <a:gd name="connsiteX26" fmla="*/ 1398570 w 8368486"/>
              <a:gd name="connsiteY26" fmla="*/ 153078 h 268653"/>
              <a:gd name="connsiteX27" fmla="*/ 1397514 w 8368486"/>
              <a:gd name="connsiteY27" fmla="*/ 156783 h 268653"/>
              <a:gd name="connsiteX28" fmla="*/ 1408076 w 8368486"/>
              <a:gd name="connsiteY28" fmla="*/ 142556 h 268653"/>
              <a:gd name="connsiteX29" fmla="*/ 1607269 w 8368486"/>
              <a:gd name="connsiteY29" fmla="*/ 16 h 268653"/>
              <a:gd name="connsiteX30" fmla="*/ 1635651 w 8368486"/>
              <a:gd name="connsiteY30" fmla="*/ 7540 h 268653"/>
              <a:gd name="connsiteX31" fmla="*/ 1666448 w 8368486"/>
              <a:gd name="connsiteY31" fmla="*/ 153078 h 268653"/>
              <a:gd name="connsiteX32" fmla="*/ 1665392 w 8368486"/>
              <a:gd name="connsiteY32" fmla="*/ 156783 h 268653"/>
              <a:gd name="connsiteX33" fmla="*/ 1675954 w 8368486"/>
              <a:gd name="connsiteY33" fmla="*/ 142556 h 268653"/>
              <a:gd name="connsiteX34" fmla="*/ 1875147 w 8368486"/>
              <a:gd name="connsiteY34" fmla="*/ 16 h 268653"/>
              <a:gd name="connsiteX35" fmla="*/ 1903529 w 8368486"/>
              <a:gd name="connsiteY35" fmla="*/ 7540 h 268653"/>
              <a:gd name="connsiteX36" fmla="*/ 1934326 w 8368486"/>
              <a:gd name="connsiteY36" fmla="*/ 153078 h 268653"/>
              <a:gd name="connsiteX37" fmla="*/ 1933268 w 8368486"/>
              <a:gd name="connsiteY37" fmla="*/ 156785 h 268653"/>
              <a:gd name="connsiteX38" fmla="*/ 1943834 w 8368486"/>
              <a:gd name="connsiteY38" fmla="*/ 142556 h 268653"/>
              <a:gd name="connsiteX39" fmla="*/ 2143026 w 8368486"/>
              <a:gd name="connsiteY39" fmla="*/ 16 h 268653"/>
              <a:gd name="connsiteX40" fmla="*/ 2171407 w 8368486"/>
              <a:gd name="connsiteY40" fmla="*/ 7540 h 268653"/>
              <a:gd name="connsiteX41" fmla="*/ 2202204 w 8368486"/>
              <a:gd name="connsiteY41" fmla="*/ 153078 h 268653"/>
              <a:gd name="connsiteX42" fmla="*/ 2201148 w 8368486"/>
              <a:gd name="connsiteY42" fmla="*/ 156783 h 268653"/>
              <a:gd name="connsiteX43" fmla="*/ 2211712 w 8368486"/>
              <a:gd name="connsiteY43" fmla="*/ 142556 h 268653"/>
              <a:gd name="connsiteX44" fmla="*/ 2410904 w 8368486"/>
              <a:gd name="connsiteY44" fmla="*/ 16 h 268653"/>
              <a:gd name="connsiteX45" fmla="*/ 2439286 w 8368486"/>
              <a:gd name="connsiteY45" fmla="*/ 7540 h 268653"/>
              <a:gd name="connsiteX46" fmla="*/ 2470083 w 8368486"/>
              <a:gd name="connsiteY46" fmla="*/ 153078 h 268653"/>
              <a:gd name="connsiteX47" fmla="*/ 2469026 w 8368486"/>
              <a:gd name="connsiteY47" fmla="*/ 156783 h 268653"/>
              <a:gd name="connsiteX48" fmla="*/ 2479588 w 8368486"/>
              <a:gd name="connsiteY48" fmla="*/ 142556 h 268653"/>
              <a:gd name="connsiteX49" fmla="*/ 2678782 w 8368486"/>
              <a:gd name="connsiteY49" fmla="*/ 16 h 268653"/>
              <a:gd name="connsiteX50" fmla="*/ 2707164 w 8368486"/>
              <a:gd name="connsiteY50" fmla="*/ 7540 h 268653"/>
              <a:gd name="connsiteX51" fmla="*/ 2737959 w 8368486"/>
              <a:gd name="connsiteY51" fmla="*/ 153078 h 268653"/>
              <a:gd name="connsiteX52" fmla="*/ 2736903 w 8368486"/>
              <a:gd name="connsiteY52" fmla="*/ 156785 h 268653"/>
              <a:gd name="connsiteX53" fmla="*/ 2747468 w 8368486"/>
              <a:gd name="connsiteY53" fmla="*/ 142556 h 268653"/>
              <a:gd name="connsiteX54" fmla="*/ 2946661 w 8368486"/>
              <a:gd name="connsiteY54" fmla="*/ 16 h 268653"/>
              <a:gd name="connsiteX55" fmla="*/ 2975042 w 8368486"/>
              <a:gd name="connsiteY55" fmla="*/ 7540 h 268653"/>
              <a:gd name="connsiteX56" fmla="*/ 3005839 w 8368486"/>
              <a:gd name="connsiteY56" fmla="*/ 153078 h 268653"/>
              <a:gd name="connsiteX57" fmla="*/ 3004783 w 8368486"/>
              <a:gd name="connsiteY57" fmla="*/ 156783 h 268653"/>
              <a:gd name="connsiteX58" fmla="*/ 3015345 w 8368486"/>
              <a:gd name="connsiteY58" fmla="*/ 142556 h 268653"/>
              <a:gd name="connsiteX59" fmla="*/ 3214539 w 8368486"/>
              <a:gd name="connsiteY59" fmla="*/ 16 h 268653"/>
              <a:gd name="connsiteX60" fmla="*/ 3242920 w 8368486"/>
              <a:gd name="connsiteY60" fmla="*/ 7540 h 268653"/>
              <a:gd name="connsiteX61" fmla="*/ 3273716 w 8368486"/>
              <a:gd name="connsiteY61" fmla="*/ 153078 h 268653"/>
              <a:gd name="connsiteX62" fmla="*/ 3272660 w 8368486"/>
              <a:gd name="connsiteY62" fmla="*/ 156783 h 268653"/>
              <a:gd name="connsiteX63" fmla="*/ 3283223 w 8368486"/>
              <a:gd name="connsiteY63" fmla="*/ 142556 h 268653"/>
              <a:gd name="connsiteX64" fmla="*/ 3482416 w 8368486"/>
              <a:gd name="connsiteY64" fmla="*/ 16 h 268653"/>
              <a:gd name="connsiteX65" fmla="*/ 3510798 w 8368486"/>
              <a:gd name="connsiteY65" fmla="*/ 7540 h 268653"/>
              <a:gd name="connsiteX66" fmla="*/ 3541594 w 8368486"/>
              <a:gd name="connsiteY66" fmla="*/ 153078 h 268653"/>
              <a:gd name="connsiteX67" fmla="*/ 3540539 w 8368486"/>
              <a:gd name="connsiteY67" fmla="*/ 156782 h 268653"/>
              <a:gd name="connsiteX68" fmla="*/ 3551101 w 8368486"/>
              <a:gd name="connsiteY68" fmla="*/ 142556 h 268653"/>
              <a:gd name="connsiteX69" fmla="*/ 3750294 w 8368486"/>
              <a:gd name="connsiteY69" fmla="*/ 16 h 268653"/>
              <a:gd name="connsiteX70" fmla="*/ 3778676 w 8368486"/>
              <a:gd name="connsiteY70" fmla="*/ 7540 h 268653"/>
              <a:gd name="connsiteX71" fmla="*/ 3809472 w 8368486"/>
              <a:gd name="connsiteY71" fmla="*/ 153078 h 268653"/>
              <a:gd name="connsiteX72" fmla="*/ 3808416 w 8368486"/>
              <a:gd name="connsiteY72" fmla="*/ 156785 h 268653"/>
              <a:gd name="connsiteX73" fmla="*/ 3818980 w 8368486"/>
              <a:gd name="connsiteY73" fmla="*/ 142556 h 268653"/>
              <a:gd name="connsiteX74" fmla="*/ 4018173 w 8368486"/>
              <a:gd name="connsiteY74" fmla="*/ 16 h 268653"/>
              <a:gd name="connsiteX75" fmla="*/ 4046555 w 8368486"/>
              <a:gd name="connsiteY75" fmla="*/ 7540 h 268653"/>
              <a:gd name="connsiteX76" fmla="*/ 4077351 w 8368486"/>
              <a:gd name="connsiteY76" fmla="*/ 153078 h 268653"/>
              <a:gd name="connsiteX77" fmla="*/ 4076296 w 8368486"/>
              <a:gd name="connsiteY77" fmla="*/ 156782 h 268653"/>
              <a:gd name="connsiteX78" fmla="*/ 4086858 w 8368486"/>
              <a:gd name="connsiteY78" fmla="*/ 142556 h 268653"/>
              <a:gd name="connsiteX79" fmla="*/ 4286051 w 8368486"/>
              <a:gd name="connsiteY79" fmla="*/ 16 h 268653"/>
              <a:gd name="connsiteX80" fmla="*/ 4314433 w 8368486"/>
              <a:gd name="connsiteY80" fmla="*/ 7540 h 268653"/>
              <a:gd name="connsiteX81" fmla="*/ 4345229 w 8368486"/>
              <a:gd name="connsiteY81" fmla="*/ 153078 h 268653"/>
              <a:gd name="connsiteX82" fmla="*/ 4344174 w 8368486"/>
              <a:gd name="connsiteY82" fmla="*/ 156782 h 268653"/>
              <a:gd name="connsiteX83" fmla="*/ 4354736 w 8368486"/>
              <a:gd name="connsiteY83" fmla="*/ 142556 h 268653"/>
              <a:gd name="connsiteX84" fmla="*/ 4553929 w 8368486"/>
              <a:gd name="connsiteY84" fmla="*/ 16 h 268653"/>
              <a:gd name="connsiteX85" fmla="*/ 4582311 w 8368486"/>
              <a:gd name="connsiteY85" fmla="*/ 7540 h 268653"/>
              <a:gd name="connsiteX86" fmla="*/ 4613107 w 8368486"/>
              <a:gd name="connsiteY86" fmla="*/ 153078 h 268653"/>
              <a:gd name="connsiteX87" fmla="*/ 4612051 w 8368486"/>
              <a:gd name="connsiteY87" fmla="*/ 156785 h 268653"/>
              <a:gd name="connsiteX88" fmla="*/ 4622615 w 8368486"/>
              <a:gd name="connsiteY88" fmla="*/ 142556 h 268653"/>
              <a:gd name="connsiteX89" fmla="*/ 4821808 w 8368486"/>
              <a:gd name="connsiteY89" fmla="*/ 16 h 268653"/>
              <a:gd name="connsiteX90" fmla="*/ 4850190 w 8368486"/>
              <a:gd name="connsiteY90" fmla="*/ 7540 h 268653"/>
              <a:gd name="connsiteX91" fmla="*/ 4880986 w 8368486"/>
              <a:gd name="connsiteY91" fmla="*/ 153078 h 268653"/>
              <a:gd name="connsiteX92" fmla="*/ 4879930 w 8368486"/>
              <a:gd name="connsiteY92" fmla="*/ 156783 h 268653"/>
              <a:gd name="connsiteX93" fmla="*/ 4890493 w 8368486"/>
              <a:gd name="connsiteY93" fmla="*/ 142556 h 268653"/>
              <a:gd name="connsiteX94" fmla="*/ 5089686 w 8368486"/>
              <a:gd name="connsiteY94" fmla="*/ 16 h 268653"/>
              <a:gd name="connsiteX95" fmla="*/ 5118068 w 8368486"/>
              <a:gd name="connsiteY95" fmla="*/ 7540 h 268653"/>
              <a:gd name="connsiteX96" fmla="*/ 5148864 w 8368486"/>
              <a:gd name="connsiteY96" fmla="*/ 153078 h 268653"/>
              <a:gd name="connsiteX97" fmla="*/ 5147809 w 8368486"/>
              <a:gd name="connsiteY97" fmla="*/ 156782 h 268653"/>
              <a:gd name="connsiteX98" fmla="*/ 5158371 w 8368486"/>
              <a:gd name="connsiteY98" fmla="*/ 142556 h 268653"/>
              <a:gd name="connsiteX99" fmla="*/ 5357564 w 8368486"/>
              <a:gd name="connsiteY99" fmla="*/ 16 h 268653"/>
              <a:gd name="connsiteX100" fmla="*/ 5385946 w 8368486"/>
              <a:gd name="connsiteY100" fmla="*/ 7540 h 268653"/>
              <a:gd name="connsiteX101" fmla="*/ 5416742 w 8368486"/>
              <a:gd name="connsiteY101" fmla="*/ 153078 h 268653"/>
              <a:gd name="connsiteX102" fmla="*/ 5415686 w 8368486"/>
              <a:gd name="connsiteY102" fmla="*/ 156785 h 268653"/>
              <a:gd name="connsiteX103" fmla="*/ 5426250 w 8368486"/>
              <a:gd name="connsiteY103" fmla="*/ 142556 h 268653"/>
              <a:gd name="connsiteX104" fmla="*/ 5625443 w 8368486"/>
              <a:gd name="connsiteY104" fmla="*/ 16 h 268653"/>
              <a:gd name="connsiteX105" fmla="*/ 5653825 w 8368486"/>
              <a:gd name="connsiteY105" fmla="*/ 7540 h 268653"/>
              <a:gd name="connsiteX106" fmla="*/ 5684621 w 8368486"/>
              <a:gd name="connsiteY106" fmla="*/ 153078 h 268653"/>
              <a:gd name="connsiteX107" fmla="*/ 5683566 w 8368486"/>
              <a:gd name="connsiteY107" fmla="*/ 156782 h 268653"/>
              <a:gd name="connsiteX108" fmla="*/ 5694128 w 8368486"/>
              <a:gd name="connsiteY108" fmla="*/ 142556 h 268653"/>
              <a:gd name="connsiteX109" fmla="*/ 5893321 w 8368486"/>
              <a:gd name="connsiteY109" fmla="*/ 16 h 268653"/>
              <a:gd name="connsiteX110" fmla="*/ 5921703 w 8368486"/>
              <a:gd name="connsiteY110" fmla="*/ 7540 h 268653"/>
              <a:gd name="connsiteX111" fmla="*/ 5952499 w 8368486"/>
              <a:gd name="connsiteY111" fmla="*/ 153078 h 268653"/>
              <a:gd name="connsiteX112" fmla="*/ 5951444 w 8368486"/>
              <a:gd name="connsiteY112" fmla="*/ 156782 h 268653"/>
              <a:gd name="connsiteX113" fmla="*/ 5962006 w 8368486"/>
              <a:gd name="connsiteY113" fmla="*/ 142556 h 268653"/>
              <a:gd name="connsiteX114" fmla="*/ 6161199 w 8368486"/>
              <a:gd name="connsiteY114" fmla="*/ 16 h 268653"/>
              <a:gd name="connsiteX115" fmla="*/ 6189581 w 8368486"/>
              <a:gd name="connsiteY115" fmla="*/ 7540 h 268653"/>
              <a:gd name="connsiteX116" fmla="*/ 6220377 w 8368486"/>
              <a:gd name="connsiteY116" fmla="*/ 153078 h 268653"/>
              <a:gd name="connsiteX117" fmla="*/ 6219321 w 8368486"/>
              <a:gd name="connsiteY117" fmla="*/ 156785 h 268653"/>
              <a:gd name="connsiteX118" fmla="*/ 6229885 w 8368486"/>
              <a:gd name="connsiteY118" fmla="*/ 142556 h 268653"/>
              <a:gd name="connsiteX119" fmla="*/ 6429078 w 8368486"/>
              <a:gd name="connsiteY119" fmla="*/ 16 h 268653"/>
              <a:gd name="connsiteX120" fmla="*/ 6457460 w 8368486"/>
              <a:gd name="connsiteY120" fmla="*/ 7540 h 268653"/>
              <a:gd name="connsiteX121" fmla="*/ 6488256 w 8368486"/>
              <a:gd name="connsiteY121" fmla="*/ 153078 h 268653"/>
              <a:gd name="connsiteX122" fmla="*/ 6487200 w 8368486"/>
              <a:gd name="connsiteY122" fmla="*/ 156783 h 268653"/>
              <a:gd name="connsiteX123" fmla="*/ 6497763 w 8368486"/>
              <a:gd name="connsiteY123" fmla="*/ 142556 h 268653"/>
              <a:gd name="connsiteX124" fmla="*/ 6696956 w 8368486"/>
              <a:gd name="connsiteY124" fmla="*/ 16 h 268653"/>
              <a:gd name="connsiteX125" fmla="*/ 6725338 w 8368486"/>
              <a:gd name="connsiteY125" fmla="*/ 7540 h 268653"/>
              <a:gd name="connsiteX126" fmla="*/ 6756134 w 8368486"/>
              <a:gd name="connsiteY126" fmla="*/ 153078 h 268653"/>
              <a:gd name="connsiteX127" fmla="*/ 6755078 w 8368486"/>
              <a:gd name="connsiteY127" fmla="*/ 156783 h 268653"/>
              <a:gd name="connsiteX128" fmla="*/ 6765641 w 8368486"/>
              <a:gd name="connsiteY128" fmla="*/ 142556 h 268653"/>
              <a:gd name="connsiteX129" fmla="*/ 6964834 w 8368486"/>
              <a:gd name="connsiteY129" fmla="*/ 16 h 268653"/>
              <a:gd name="connsiteX130" fmla="*/ 6993216 w 8368486"/>
              <a:gd name="connsiteY130" fmla="*/ 7540 h 268653"/>
              <a:gd name="connsiteX131" fmla="*/ 7024012 w 8368486"/>
              <a:gd name="connsiteY131" fmla="*/ 153078 h 268653"/>
              <a:gd name="connsiteX132" fmla="*/ 7022956 w 8368486"/>
              <a:gd name="connsiteY132" fmla="*/ 156784 h 268653"/>
              <a:gd name="connsiteX133" fmla="*/ 7033520 w 8368486"/>
              <a:gd name="connsiteY133" fmla="*/ 142556 h 268653"/>
              <a:gd name="connsiteX134" fmla="*/ 7232713 w 8368486"/>
              <a:gd name="connsiteY134" fmla="*/ 16 h 268653"/>
              <a:gd name="connsiteX135" fmla="*/ 7261095 w 8368486"/>
              <a:gd name="connsiteY135" fmla="*/ 7540 h 268653"/>
              <a:gd name="connsiteX136" fmla="*/ 7291891 w 8368486"/>
              <a:gd name="connsiteY136" fmla="*/ 153078 h 268653"/>
              <a:gd name="connsiteX137" fmla="*/ 7290836 w 8368486"/>
              <a:gd name="connsiteY137" fmla="*/ 156783 h 268653"/>
              <a:gd name="connsiteX138" fmla="*/ 7301398 w 8368486"/>
              <a:gd name="connsiteY138" fmla="*/ 142556 h 268653"/>
              <a:gd name="connsiteX139" fmla="*/ 7500591 w 8368486"/>
              <a:gd name="connsiteY139" fmla="*/ 16 h 268653"/>
              <a:gd name="connsiteX140" fmla="*/ 7528973 w 8368486"/>
              <a:gd name="connsiteY140" fmla="*/ 7540 h 268653"/>
              <a:gd name="connsiteX141" fmla="*/ 7559769 w 8368486"/>
              <a:gd name="connsiteY141" fmla="*/ 153078 h 268653"/>
              <a:gd name="connsiteX142" fmla="*/ 7558713 w 8368486"/>
              <a:gd name="connsiteY142" fmla="*/ 156783 h 268653"/>
              <a:gd name="connsiteX143" fmla="*/ 7569276 w 8368486"/>
              <a:gd name="connsiteY143" fmla="*/ 142556 h 268653"/>
              <a:gd name="connsiteX144" fmla="*/ 7768469 w 8368486"/>
              <a:gd name="connsiteY144" fmla="*/ 16 h 268653"/>
              <a:gd name="connsiteX145" fmla="*/ 7796851 w 8368486"/>
              <a:gd name="connsiteY145" fmla="*/ 7540 h 268653"/>
              <a:gd name="connsiteX146" fmla="*/ 7827647 w 8368486"/>
              <a:gd name="connsiteY146" fmla="*/ 153078 h 268653"/>
              <a:gd name="connsiteX147" fmla="*/ 7826591 w 8368486"/>
              <a:gd name="connsiteY147" fmla="*/ 156785 h 268653"/>
              <a:gd name="connsiteX148" fmla="*/ 7837155 w 8368486"/>
              <a:gd name="connsiteY148" fmla="*/ 142556 h 268653"/>
              <a:gd name="connsiteX149" fmla="*/ 8036347 w 8368486"/>
              <a:gd name="connsiteY149" fmla="*/ 16 h 268653"/>
              <a:gd name="connsiteX150" fmla="*/ 8064729 w 8368486"/>
              <a:gd name="connsiteY150" fmla="*/ 7540 h 268653"/>
              <a:gd name="connsiteX151" fmla="*/ 8095526 w 8368486"/>
              <a:gd name="connsiteY151" fmla="*/ 153078 h 268653"/>
              <a:gd name="connsiteX152" fmla="*/ 8094475 w 8368486"/>
              <a:gd name="connsiteY152" fmla="*/ 156766 h 268653"/>
              <a:gd name="connsiteX153" fmla="*/ 8105025 w 8368486"/>
              <a:gd name="connsiteY153" fmla="*/ 142556 h 268653"/>
              <a:gd name="connsiteX154" fmla="*/ 8304217 w 8368486"/>
              <a:gd name="connsiteY154" fmla="*/ 16 h 268653"/>
              <a:gd name="connsiteX155" fmla="*/ 8332599 w 8368486"/>
              <a:gd name="connsiteY155" fmla="*/ 7540 h 268653"/>
              <a:gd name="connsiteX156" fmla="*/ 8363396 w 8368486"/>
              <a:gd name="connsiteY156" fmla="*/ 153078 h 268653"/>
              <a:gd name="connsiteX157" fmla="*/ 8330452 w 8368486"/>
              <a:gd name="connsiteY157" fmla="*/ 268653 h 268653"/>
              <a:gd name="connsiteX0" fmla="*/ 1056 w 8310363"/>
              <a:gd name="connsiteY0" fmla="*/ 153078 h 268653"/>
              <a:gd name="connsiteX1" fmla="*/ 0 w 8310363"/>
              <a:gd name="connsiteY1" fmla="*/ 156783 h 268653"/>
              <a:gd name="connsiteX2" fmla="*/ 10562 w 8310363"/>
              <a:gd name="connsiteY2" fmla="*/ 142556 h 268653"/>
              <a:gd name="connsiteX3" fmla="*/ 209755 w 8310363"/>
              <a:gd name="connsiteY3" fmla="*/ 16 h 268653"/>
              <a:gd name="connsiteX4" fmla="*/ 238137 w 8310363"/>
              <a:gd name="connsiteY4" fmla="*/ 7540 h 268653"/>
              <a:gd name="connsiteX5" fmla="*/ 268934 w 8310363"/>
              <a:gd name="connsiteY5" fmla="*/ 153078 h 268653"/>
              <a:gd name="connsiteX6" fmla="*/ 267877 w 8310363"/>
              <a:gd name="connsiteY6" fmla="*/ 156785 h 268653"/>
              <a:gd name="connsiteX7" fmla="*/ 278441 w 8310363"/>
              <a:gd name="connsiteY7" fmla="*/ 142556 h 268653"/>
              <a:gd name="connsiteX8" fmla="*/ 477634 w 8310363"/>
              <a:gd name="connsiteY8" fmla="*/ 16 h 268653"/>
              <a:gd name="connsiteX9" fmla="*/ 506016 w 8310363"/>
              <a:gd name="connsiteY9" fmla="*/ 7540 h 268653"/>
              <a:gd name="connsiteX10" fmla="*/ 536812 w 8310363"/>
              <a:gd name="connsiteY10" fmla="*/ 153078 h 268653"/>
              <a:gd name="connsiteX11" fmla="*/ 535757 w 8310363"/>
              <a:gd name="connsiteY11" fmla="*/ 156783 h 268653"/>
              <a:gd name="connsiteX12" fmla="*/ 546319 w 8310363"/>
              <a:gd name="connsiteY12" fmla="*/ 142556 h 268653"/>
              <a:gd name="connsiteX13" fmla="*/ 745512 w 8310363"/>
              <a:gd name="connsiteY13" fmla="*/ 16 h 268653"/>
              <a:gd name="connsiteX14" fmla="*/ 773894 w 8310363"/>
              <a:gd name="connsiteY14" fmla="*/ 7540 h 268653"/>
              <a:gd name="connsiteX15" fmla="*/ 804690 w 8310363"/>
              <a:gd name="connsiteY15" fmla="*/ 153078 h 268653"/>
              <a:gd name="connsiteX16" fmla="*/ 803634 w 8310363"/>
              <a:gd name="connsiteY16" fmla="*/ 156783 h 268653"/>
              <a:gd name="connsiteX17" fmla="*/ 814197 w 8310363"/>
              <a:gd name="connsiteY17" fmla="*/ 142556 h 268653"/>
              <a:gd name="connsiteX18" fmla="*/ 1013390 w 8310363"/>
              <a:gd name="connsiteY18" fmla="*/ 16 h 268653"/>
              <a:gd name="connsiteX19" fmla="*/ 1041772 w 8310363"/>
              <a:gd name="connsiteY19" fmla="*/ 7540 h 268653"/>
              <a:gd name="connsiteX20" fmla="*/ 1072568 w 8310363"/>
              <a:gd name="connsiteY20" fmla="*/ 153078 h 268653"/>
              <a:gd name="connsiteX21" fmla="*/ 1071510 w 8310363"/>
              <a:gd name="connsiteY21" fmla="*/ 156785 h 268653"/>
              <a:gd name="connsiteX22" fmla="*/ 1082075 w 8310363"/>
              <a:gd name="connsiteY22" fmla="*/ 142556 h 268653"/>
              <a:gd name="connsiteX23" fmla="*/ 1281268 w 8310363"/>
              <a:gd name="connsiteY23" fmla="*/ 16 h 268653"/>
              <a:gd name="connsiteX24" fmla="*/ 1309649 w 8310363"/>
              <a:gd name="connsiteY24" fmla="*/ 7540 h 268653"/>
              <a:gd name="connsiteX25" fmla="*/ 1340447 w 8310363"/>
              <a:gd name="connsiteY25" fmla="*/ 153078 h 268653"/>
              <a:gd name="connsiteX26" fmla="*/ 1339391 w 8310363"/>
              <a:gd name="connsiteY26" fmla="*/ 156783 h 268653"/>
              <a:gd name="connsiteX27" fmla="*/ 1349953 w 8310363"/>
              <a:gd name="connsiteY27" fmla="*/ 142556 h 268653"/>
              <a:gd name="connsiteX28" fmla="*/ 1549146 w 8310363"/>
              <a:gd name="connsiteY28" fmla="*/ 16 h 268653"/>
              <a:gd name="connsiteX29" fmla="*/ 1577528 w 8310363"/>
              <a:gd name="connsiteY29" fmla="*/ 7540 h 268653"/>
              <a:gd name="connsiteX30" fmla="*/ 1608325 w 8310363"/>
              <a:gd name="connsiteY30" fmla="*/ 153078 h 268653"/>
              <a:gd name="connsiteX31" fmla="*/ 1607269 w 8310363"/>
              <a:gd name="connsiteY31" fmla="*/ 156783 h 268653"/>
              <a:gd name="connsiteX32" fmla="*/ 1617831 w 8310363"/>
              <a:gd name="connsiteY32" fmla="*/ 142556 h 268653"/>
              <a:gd name="connsiteX33" fmla="*/ 1817024 w 8310363"/>
              <a:gd name="connsiteY33" fmla="*/ 16 h 268653"/>
              <a:gd name="connsiteX34" fmla="*/ 1845406 w 8310363"/>
              <a:gd name="connsiteY34" fmla="*/ 7540 h 268653"/>
              <a:gd name="connsiteX35" fmla="*/ 1876203 w 8310363"/>
              <a:gd name="connsiteY35" fmla="*/ 153078 h 268653"/>
              <a:gd name="connsiteX36" fmla="*/ 1875145 w 8310363"/>
              <a:gd name="connsiteY36" fmla="*/ 156785 h 268653"/>
              <a:gd name="connsiteX37" fmla="*/ 1885711 w 8310363"/>
              <a:gd name="connsiteY37" fmla="*/ 142556 h 268653"/>
              <a:gd name="connsiteX38" fmla="*/ 2084903 w 8310363"/>
              <a:gd name="connsiteY38" fmla="*/ 16 h 268653"/>
              <a:gd name="connsiteX39" fmla="*/ 2113284 w 8310363"/>
              <a:gd name="connsiteY39" fmla="*/ 7540 h 268653"/>
              <a:gd name="connsiteX40" fmla="*/ 2144081 w 8310363"/>
              <a:gd name="connsiteY40" fmla="*/ 153078 h 268653"/>
              <a:gd name="connsiteX41" fmla="*/ 2143025 w 8310363"/>
              <a:gd name="connsiteY41" fmla="*/ 156783 h 268653"/>
              <a:gd name="connsiteX42" fmla="*/ 2153589 w 8310363"/>
              <a:gd name="connsiteY42" fmla="*/ 142556 h 268653"/>
              <a:gd name="connsiteX43" fmla="*/ 2352781 w 8310363"/>
              <a:gd name="connsiteY43" fmla="*/ 16 h 268653"/>
              <a:gd name="connsiteX44" fmla="*/ 2381163 w 8310363"/>
              <a:gd name="connsiteY44" fmla="*/ 7540 h 268653"/>
              <a:gd name="connsiteX45" fmla="*/ 2411960 w 8310363"/>
              <a:gd name="connsiteY45" fmla="*/ 153078 h 268653"/>
              <a:gd name="connsiteX46" fmla="*/ 2410903 w 8310363"/>
              <a:gd name="connsiteY46" fmla="*/ 156783 h 268653"/>
              <a:gd name="connsiteX47" fmla="*/ 2421465 w 8310363"/>
              <a:gd name="connsiteY47" fmla="*/ 142556 h 268653"/>
              <a:gd name="connsiteX48" fmla="*/ 2620659 w 8310363"/>
              <a:gd name="connsiteY48" fmla="*/ 16 h 268653"/>
              <a:gd name="connsiteX49" fmla="*/ 2649041 w 8310363"/>
              <a:gd name="connsiteY49" fmla="*/ 7540 h 268653"/>
              <a:gd name="connsiteX50" fmla="*/ 2679836 w 8310363"/>
              <a:gd name="connsiteY50" fmla="*/ 153078 h 268653"/>
              <a:gd name="connsiteX51" fmla="*/ 2678780 w 8310363"/>
              <a:gd name="connsiteY51" fmla="*/ 156785 h 268653"/>
              <a:gd name="connsiteX52" fmla="*/ 2689345 w 8310363"/>
              <a:gd name="connsiteY52" fmla="*/ 142556 h 268653"/>
              <a:gd name="connsiteX53" fmla="*/ 2888538 w 8310363"/>
              <a:gd name="connsiteY53" fmla="*/ 16 h 268653"/>
              <a:gd name="connsiteX54" fmla="*/ 2916919 w 8310363"/>
              <a:gd name="connsiteY54" fmla="*/ 7540 h 268653"/>
              <a:gd name="connsiteX55" fmla="*/ 2947716 w 8310363"/>
              <a:gd name="connsiteY55" fmla="*/ 153078 h 268653"/>
              <a:gd name="connsiteX56" fmla="*/ 2946660 w 8310363"/>
              <a:gd name="connsiteY56" fmla="*/ 156783 h 268653"/>
              <a:gd name="connsiteX57" fmla="*/ 2957222 w 8310363"/>
              <a:gd name="connsiteY57" fmla="*/ 142556 h 268653"/>
              <a:gd name="connsiteX58" fmla="*/ 3156416 w 8310363"/>
              <a:gd name="connsiteY58" fmla="*/ 16 h 268653"/>
              <a:gd name="connsiteX59" fmla="*/ 3184797 w 8310363"/>
              <a:gd name="connsiteY59" fmla="*/ 7540 h 268653"/>
              <a:gd name="connsiteX60" fmla="*/ 3215593 w 8310363"/>
              <a:gd name="connsiteY60" fmla="*/ 153078 h 268653"/>
              <a:gd name="connsiteX61" fmla="*/ 3214537 w 8310363"/>
              <a:gd name="connsiteY61" fmla="*/ 156783 h 268653"/>
              <a:gd name="connsiteX62" fmla="*/ 3225100 w 8310363"/>
              <a:gd name="connsiteY62" fmla="*/ 142556 h 268653"/>
              <a:gd name="connsiteX63" fmla="*/ 3424293 w 8310363"/>
              <a:gd name="connsiteY63" fmla="*/ 16 h 268653"/>
              <a:gd name="connsiteX64" fmla="*/ 3452675 w 8310363"/>
              <a:gd name="connsiteY64" fmla="*/ 7540 h 268653"/>
              <a:gd name="connsiteX65" fmla="*/ 3483471 w 8310363"/>
              <a:gd name="connsiteY65" fmla="*/ 153078 h 268653"/>
              <a:gd name="connsiteX66" fmla="*/ 3482416 w 8310363"/>
              <a:gd name="connsiteY66" fmla="*/ 156782 h 268653"/>
              <a:gd name="connsiteX67" fmla="*/ 3492978 w 8310363"/>
              <a:gd name="connsiteY67" fmla="*/ 142556 h 268653"/>
              <a:gd name="connsiteX68" fmla="*/ 3692171 w 8310363"/>
              <a:gd name="connsiteY68" fmla="*/ 16 h 268653"/>
              <a:gd name="connsiteX69" fmla="*/ 3720553 w 8310363"/>
              <a:gd name="connsiteY69" fmla="*/ 7540 h 268653"/>
              <a:gd name="connsiteX70" fmla="*/ 3751349 w 8310363"/>
              <a:gd name="connsiteY70" fmla="*/ 153078 h 268653"/>
              <a:gd name="connsiteX71" fmla="*/ 3750293 w 8310363"/>
              <a:gd name="connsiteY71" fmla="*/ 156785 h 268653"/>
              <a:gd name="connsiteX72" fmla="*/ 3760857 w 8310363"/>
              <a:gd name="connsiteY72" fmla="*/ 142556 h 268653"/>
              <a:gd name="connsiteX73" fmla="*/ 3960050 w 8310363"/>
              <a:gd name="connsiteY73" fmla="*/ 16 h 268653"/>
              <a:gd name="connsiteX74" fmla="*/ 3988432 w 8310363"/>
              <a:gd name="connsiteY74" fmla="*/ 7540 h 268653"/>
              <a:gd name="connsiteX75" fmla="*/ 4019228 w 8310363"/>
              <a:gd name="connsiteY75" fmla="*/ 153078 h 268653"/>
              <a:gd name="connsiteX76" fmla="*/ 4018173 w 8310363"/>
              <a:gd name="connsiteY76" fmla="*/ 156782 h 268653"/>
              <a:gd name="connsiteX77" fmla="*/ 4028735 w 8310363"/>
              <a:gd name="connsiteY77" fmla="*/ 142556 h 268653"/>
              <a:gd name="connsiteX78" fmla="*/ 4227928 w 8310363"/>
              <a:gd name="connsiteY78" fmla="*/ 16 h 268653"/>
              <a:gd name="connsiteX79" fmla="*/ 4256310 w 8310363"/>
              <a:gd name="connsiteY79" fmla="*/ 7540 h 268653"/>
              <a:gd name="connsiteX80" fmla="*/ 4287106 w 8310363"/>
              <a:gd name="connsiteY80" fmla="*/ 153078 h 268653"/>
              <a:gd name="connsiteX81" fmla="*/ 4286051 w 8310363"/>
              <a:gd name="connsiteY81" fmla="*/ 156782 h 268653"/>
              <a:gd name="connsiteX82" fmla="*/ 4296613 w 8310363"/>
              <a:gd name="connsiteY82" fmla="*/ 142556 h 268653"/>
              <a:gd name="connsiteX83" fmla="*/ 4495806 w 8310363"/>
              <a:gd name="connsiteY83" fmla="*/ 16 h 268653"/>
              <a:gd name="connsiteX84" fmla="*/ 4524188 w 8310363"/>
              <a:gd name="connsiteY84" fmla="*/ 7540 h 268653"/>
              <a:gd name="connsiteX85" fmla="*/ 4554984 w 8310363"/>
              <a:gd name="connsiteY85" fmla="*/ 153078 h 268653"/>
              <a:gd name="connsiteX86" fmla="*/ 4553928 w 8310363"/>
              <a:gd name="connsiteY86" fmla="*/ 156785 h 268653"/>
              <a:gd name="connsiteX87" fmla="*/ 4564492 w 8310363"/>
              <a:gd name="connsiteY87" fmla="*/ 142556 h 268653"/>
              <a:gd name="connsiteX88" fmla="*/ 4763685 w 8310363"/>
              <a:gd name="connsiteY88" fmla="*/ 16 h 268653"/>
              <a:gd name="connsiteX89" fmla="*/ 4792067 w 8310363"/>
              <a:gd name="connsiteY89" fmla="*/ 7540 h 268653"/>
              <a:gd name="connsiteX90" fmla="*/ 4822863 w 8310363"/>
              <a:gd name="connsiteY90" fmla="*/ 153078 h 268653"/>
              <a:gd name="connsiteX91" fmla="*/ 4821807 w 8310363"/>
              <a:gd name="connsiteY91" fmla="*/ 156783 h 268653"/>
              <a:gd name="connsiteX92" fmla="*/ 4832370 w 8310363"/>
              <a:gd name="connsiteY92" fmla="*/ 142556 h 268653"/>
              <a:gd name="connsiteX93" fmla="*/ 5031563 w 8310363"/>
              <a:gd name="connsiteY93" fmla="*/ 16 h 268653"/>
              <a:gd name="connsiteX94" fmla="*/ 5059945 w 8310363"/>
              <a:gd name="connsiteY94" fmla="*/ 7540 h 268653"/>
              <a:gd name="connsiteX95" fmla="*/ 5090741 w 8310363"/>
              <a:gd name="connsiteY95" fmla="*/ 153078 h 268653"/>
              <a:gd name="connsiteX96" fmla="*/ 5089686 w 8310363"/>
              <a:gd name="connsiteY96" fmla="*/ 156782 h 268653"/>
              <a:gd name="connsiteX97" fmla="*/ 5100248 w 8310363"/>
              <a:gd name="connsiteY97" fmla="*/ 142556 h 268653"/>
              <a:gd name="connsiteX98" fmla="*/ 5299441 w 8310363"/>
              <a:gd name="connsiteY98" fmla="*/ 16 h 268653"/>
              <a:gd name="connsiteX99" fmla="*/ 5327823 w 8310363"/>
              <a:gd name="connsiteY99" fmla="*/ 7540 h 268653"/>
              <a:gd name="connsiteX100" fmla="*/ 5358619 w 8310363"/>
              <a:gd name="connsiteY100" fmla="*/ 153078 h 268653"/>
              <a:gd name="connsiteX101" fmla="*/ 5357563 w 8310363"/>
              <a:gd name="connsiteY101" fmla="*/ 156785 h 268653"/>
              <a:gd name="connsiteX102" fmla="*/ 5368127 w 8310363"/>
              <a:gd name="connsiteY102" fmla="*/ 142556 h 268653"/>
              <a:gd name="connsiteX103" fmla="*/ 5567320 w 8310363"/>
              <a:gd name="connsiteY103" fmla="*/ 16 h 268653"/>
              <a:gd name="connsiteX104" fmla="*/ 5595702 w 8310363"/>
              <a:gd name="connsiteY104" fmla="*/ 7540 h 268653"/>
              <a:gd name="connsiteX105" fmla="*/ 5626498 w 8310363"/>
              <a:gd name="connsiteY105" fmla="*/ 153078 h 268653"/>
              <a:gd name="connsiteX106" fmla="*/ 5625443 w 8310363"/>
              <a:gd name="connsiteY106" fmla="*/ 156782 h 268653"/>
              <a:gd name="connsiteX107" fmla="*/ 5636005 w 8310363"/>
              <a:gd name="connsiteY107" fmla="*/ 142556 h 268653"/>
              <a:gd name="connsiteX108" fmla="*/ 5835198 w 8310363"/>
              <a:gd name="connsiteY108" fmla="*/ 16 h 268653"/>
              <a:gd name="connsiteX109" fmla="*/ 5863580 w 8310363"/>
              <a:gd name="connsiteY109" fmla="*/ 7540 h 268653"/>
              <a:gd name="connsiteX110" fmla="*/ 5894376 w 8310363"/>
              <a:gd name="connsiteY110" fmla="*/ 153078 h 268653"/>
              <a:gd name="connsiteX111" fmla="*/ 5893321 w 8310363"/>
              <a:gd name="connsiteY111" fmla="*/ 156782 h 268653"/>
              <a:gd name="connsiteX112" fmla="*/ 5903883 w 8310363"/>
              <a:gd name="connsiteY112" fmla="*/ 142556 h 268653"/>
              <a:gd name="connsiteX113" fmla="*/ 6103076 w 8310363"/>
              <a:gd name="connsiteY113" fmla="*/ 16 h 268653"/>
              <a:gd name="connsiteX114" fmla="*/ 6131458 w 8310363"/>
              <a:gd name="connsiteY114" fmla="*/ 7540 h 268653"/>
              <a:gd name="connsiteX115" fmla="*/ 6162254 w 8310363"/>
              <a:gd name="connsiteY115" fmla="*/ 153078 h 268653"/>
              <a:gd name="connsiteX116" fmla="*/ 6161198 w 8310363"/>
              <a:gd name="connsiteY116" fmla="*/ 156785 h 268653"/>
              <a:gd name="connsiteX117" fmla="*/ 6171762 w 8310363"/>
              <a:gd name="connsiteY117" fmla="*/ 142556 h 268653"/>
              <a:gd name="connsiteX118" fmla="*/ 6370955 w 8310363"/>
              <a:gd name="connsiteY118" fmla="*/ 16 h 268653"/>
              <a:gd name="connsiteX119" fmla="*/ 6399337 w 8310363"/>
              <a:gd name="connsiteY119" fmla="*/ 7540 h 268653"/>
              <a:gd name="connsiteX120" fmla="*/ 6430133 w 8310363"/>
              <a:gd name="connsiteY120" fmla="*/ 153078 h 268653"/>
              <a:gd name="connsiteX121" fmla="*/ 6429077 w 8310363"/>
              <a:gd name="connsiteY121" fmla="*/ 156783 h 268653"/>
              <a:gd name="connsiteX122" fmla="*/ 6439640 w 8310363"/>
              <a:gd name="connsiteY122" fmla="*/ 142556 h 268653"/>
              <a:gd name="connsiteX123" fmla="*/ 6638833 w 8310363"/>
              <a:gd name="connsiteY123" fmla="*/ 16 h 268653"/>
              <a:gd name="connsiteX124" fmla="*/ 6667215 w 8310363"/>
              <a:gd name="connsiteY124" fmla="*/ 7540 h 268653"/>
              <a:gd name="connsiteX125" fmla="*/ 6698011 w 8310363"/>
              <a:gd name="connsiteY125" fmla="*/ 153078 h 268653"/>
              <a:gd name="connsiteX126" fmla="*/ 6696955 w 8310363"/>
              <a:gd name="connsiteY126" fmla="*/ 156783 h 268653"/>
              <a:gd name="connsiteX127" fmla="*/ 6707518 w 8310363"/>
              <a:gd name="connsiteY127" fmla="*/ 142556 h 268653"/>
              <a:gd name="connsiteX128" fmla="*/ 6906711 w 8310363"/>
              <a:gd name="connsiteY128" fmla="*/ 16 h 268653"/>
              <a:gd name="connsiteX129" fmla="*/ 6935093 w 8310363"/>
              <a:gd name="connsiteY129" fmla="*/ 7540 h 268653"/>
              <a:gd name="connsiteX130" fmla="*/ 6965889 w 8310363"/>
              <a:gd name="connsiteY130" fmla="*/ 153078 h 268653"/>
              <a:gd name="connsiteX131" fmla="*/ 6964833 w 8310363"/>
              <a:gd name="connsiteY131" fmla="*/ 156784 h 268653"/>
              <a:gd name="connsiteX132" fmla="*/ 6975397 w 8310363"/>
              <a:gd name="connsiteY132" fmla="*/ 142556 h 268653"/>
              <a:gd name="connsiteX133" fmla="*/ 7174590 w 8310363"/>
              <a:gd name="connsiteY133" fmla="*/ 16 h 268653"/>
              <a:gd name="connsiteX134" fmla="*/ 7202972 w 8310363"/>
              <a:gd name="connsiteY134" fmla="*/ 7540 h 268653"/>
              <a:gd name="connsiteX135" fmla="*/ 7233768 w 8310363"/>
              <a:gd name="connsiteY135" fmla="*/ 153078 h 268653"/>
              <a:gd name="connsiteX136" fmla="*/ 7232713 w 8310363"/>
              <a:gd name="connsiteY136" fmla="*/ 156783 h 268653"/>
              <a:gd name="connsiteX137" fmla="*/ 7243275 w 8310363"/>
              <a:gd name="connsiteY137" fmla="*/ 142556 h 268653"/>
              <a:gd name="connsiteX138" fmla="*/ 7442468 w 8310363"/>
              <a:gd name="connsiteY138" fmla="*/ 16 h 268653"/>
              <a:gd name="connsiteX139" fmla="*/ 7470850 w 8310363"/>
              <a:gd name="connsiteY139" fmla="*/ 7540 h 268653"/>
              <a:gd name="connsiteX140" fmla="*/ 7501646 w 8310363"/>
              <a:gd name="connsiteY140" fmla="*/ 153078 h 268653"/>
              <a:gd name="connsiteX141" fmla="*/ 7500590 w 8310363"/>
              <a:gd name="connsiteY141" fmla="*/ 156783 h 268653"/>
              <a:gd name="connsiteX142" fmla="*/ 7511153 w 8310363"/>
              <a:gd name="connsiteY142" fmla="*/ 142556 h 268653"/>
              <a:gd name="connsiteX143" fmla="*/ 7710346 w 8310363"/>
              <a:gd name="connsiteY143" fmla="*/ 16 h 268653"/>
              <a:gd name="connsiteX144" fmla="*/ 7738728 w 8310363"/>
              <a:gd name="connsiteY144" fmla="*/ 7540 h 268653"/>
              <a:gd name="connsiteX145" fmla="*/ 7769524 w 8310363"/>
              <a:gd name="connsiteY145" fmla="*/ 153078 h 268653"/>
              <a:gd name="connsiteX146" fmla="*/ 7768468 w 8310363"/>
              <a:gd name="connsiteY146" fmla="*/ 156785 h 268653"/>
              <a:gd name="connsiteX147" fmla="*/ 7779032 w 8310363"/>
              <a:gd name="connsiteY147" fmla="*/ 142556 h 268653"/>
              <a:gd name="connsiteX148" fmla="*/ 7978224 w 8310363"/>
              <a:gd name="connsiteY148" fmla="*/ 16 h 268653"/>
              <a:gd name="connsiteX149" fmla="*/ 8006606 w 8310363"/>
              <a:gd name="connsiteY149" fmla="*/ 7540 h 268653"/>
              <a:gd name="connsiteX150" fmla="*/ 8037403 w 8310363"/>
              <a:gd name="connsiteY150" fmla="*/ 153078 h 268653"/>
              <a:gd name="connsiteX151" fmla="*/ 8036352 w 8310363"/>
              <a:gd name="connsiteY151" fmla="*/ 156766 h 268653"/>
              <a:gd name="connsiteX152" fmla="*/ 8046902 w 8310363"/>
              <a:gd name="connsiteY152" fmla="*/ 142556 h 268653"/>
              <a:gd name="connsiteX153" fmla="*/ 8246094 w 8310363"/>
              <a:gd name="connsiteY153" fmla="*/ 16 h 268653"/>
              <a:gd name="connsiteX154" fmla="*/ 8274476 w 8310363"/>
              <a:gd name="connsiteY154" fmla="*/ 7540 h 268653"/>
              <a:gd name="connsiteX155" fmla="*/ 8305273 w 8310363"/>
              <a:gd name="connsiteY155" fmla="*/ 153078 h 268653"/>
              <a:gd name="connsiteX156" fmla="*/ 8272329 w 8310363"/>
              <a:gd name="connsiteY156" fmla="*/ 268653 h 268653"/>
              <a:gd name="connsiteX0" fmla="*/ 1056 w 8310363"/>
              <a:gd name="connsiteY0" fmla="*/ 153078 h 156785"/>
              <a:gd name="connsiteX1" fmla="*/ 0 w 8310363"/>
              <a:gd name="connsiteY1" fmla="*/ 156783 h 156785"/>
              <a:gd name="connsiteX2" fmla="*/ 10562 w 8310363"/>
              <a:gd name="connsiteY2" fmla="*/ 142556 h 156785"/>
              <a:gd name="connsiteX3" fmla="*/ 209755 w 8310363"/>
              <a:gd name="connsiteY3" fmla="*/ 16 h 156785"/>
              <a:gd name="connsiteX4" fmla="*/ 238137 w 8310363"/>
              <a:gd name="connsiteY4" fmla="*/ 7540 h 156785"/>
              <a:gd name="connsiteX5" fmla="*/ 268934 w 8310363"/>
              <a:gd name="connsiteY5" fmla="*/ 153078 h 156785"/>
              <a:gd name="connsiteX6" fmla="*/ 267877 w 8310363"/>
              <a:gd name="connsiteY6" fmla="*/ 156785 h 156785"/>
              <a:gd name="connsiteX7" fmla="*/ 278441 w 8310363"/>
              <a:gd name="connsiteY7" fmla="*/ 142556 h 156785"/>
              <a:gd name="connsiteX8" fmla="*/ 477634 w 8310363"/>
              <a:gd name="connsiteY8" fmla="*/ 16 h 156785"/>
              <a:gd name="connsiteX9" fmla="*/ 506016 w 8310363"/>
              <a:gd name="connsiteY9" fmla="*/ 7540 h 156785"/>
              <a:gd name="connsiteX10" fmla="*/ 536812 w 8310363"/>
              <a:gd name="connsiteY10" fmla="*/ 153078 h 156785"/>
              <a:gd name="connsiteX11" fmla="*/ 535757 w 8310363"/>
              <a:gd name="connsiteY11" fmla="*/ 156783 h 156785"/>
              <a:gd name="connsiteX12" fmla="*/ 546319 w 8310363"/>
              <a:gd name="connsiteY12" fmla="*/ 142556 h 156785"/>
              <a:gd name="connsiteX13" fmla="*/ 745512 w 8310363"/>
              <a:gd name="connsiteY13" fmla="*/ 16 h 156785"/>
              <a:gd name="connsiteX14" fmla="*/ 773894 w 8310363"/>
              <a:gd name="connsiteY14" fmla="*/ 7540 h 156785"/>
              <a:gd name="connsiteX15" fmla="*/ 804690 w 8310363"/>
              <a:gd name="connsiteY15" fmla="*/ 153078 h 156785"/>
              <a:gd name="connsiteX16" fmla="*/ 803634 w 8310363"/>
              <a:gd name="connsiteY16" fmla="*/ 156783 h 156785"/>
              <a:gd name="connsiteX17" fmla="*/ 814197 w 8310363"/>
              <a:gd name="connsiteY17" fmla="*/ 142556 h 156785"/>
              <a:gd name="connsiteX18" fmla="*/ 1013390 w 8310363"/>
              <a:gd name="connsiteY18" fmla="*/ 16 h 156785"/>
              <a:gd name="connsiteX19" fmla="*/ 1041772 w 8310363"/>
              <a:gd name="connsiteY19" fmla="*/ 7540 h 156785"/>
              <a:gd name="connsiteX20" fmla="*/ 1072568 w 8310363"/>
              <a:gd name="connsiteY20" fmla="*/ 153078 h 156785"/>
              <a:gd name="connsiteX21" fmla="*/ 1071510 w 8310363"/>
              <a:gd name="connsiteY21" fmla="*/ 156785 h 156785"/>
              <a:gd name="connsiteX22" fmla="*/ 1082075 w 8310363"/>
              <a:gd name="connsiteY22" fmla="*/ 142556 h 156785"/>
              <a:gd name="connsiteX23" fmla="*/ 1281268 w 8310363"/>
              <a:gd name="connsiteY23" fmla="*/ 16 h 156785"/>
              <a:gd name="connsiteX24" fmla="*/ 1309649 w 8310363"/>
              <a:gd name="connsiteY24" fmla="*/ 7540 h 156785"/>
              <a:gd name="connsiteX25" fmla="*/ 1340447 w 8310363"/>
              <a:gd name="connsiteY25" fmla="*/ 153078 h 156785"/>
              <a:gd name="connsiteX26" fmla="*/ 1339391 w 8310363"/>
              <a:gd name="connsiteY26" fmla="*/ 156783 h 156785"/>
              <a:gd name="connsiteX27" fmla="*/ 1349953 w 8310363"/>
              <a:gd name="connsiteY27" fmla="*/ 142556 h 156785"/>
              <a:gd name="connsiteX28" fmla="*/ 1549146 w 8310363"/>
              <a:gd name="connsiteY28" fmla="*/ 16 h 156785"/>
              <a:gd name="connsiteX29" fmla="*/ 1577528 w 8310363"/>
              <a:gd name="connsiteY29" fmla="*/ 7540 h 156785"/>
              <a:gd name="connsiteX30" fmla="*/ 1608325 w 8310363"/>
              <a:gd name="connsiteY30" fmla="*/ 153078 h 156785"/>
              <a:gd name="connsiteX31" fmla="*/ 1607269 w 8310363"/>
              <a:gd name="connsiteY31" fmla="*/ 156783 h 156785"/>
              <a:gd name="connsiteX32" fmla="*/ 1617831 w 8310363"/>
              <a:gd name="connsiteY32" fmla="*/ 142556 h 156785"/>
              <a:gd name="connsiteX33" fmla="*/ 1817024 w 8310363"/>
              <a:gd name="connsiteY33" fmla="*/ 16 h 156785"/>
              <a:gd name="connsiteX34" fmla="*/ 1845406 w 8310363"/>
              <a:gd name="connsiteY34" fmla="*/ 7540 h 156785"/>
              <a:gd name="connsiteX35" fmla="*/ 1876203 w 8310363"/>
              <a:gd name="connsiteY35" fmla="*/ 153078 h 156785"/>
              <a:gd name="connsiteX36" fmla="*/ 1875145 w 8310363"/>
              <a:gd name="connsiteY36" fmla="*/ 156785 h 156785"/>
              <a:gd name="connsiteX37" fmla="*/ 1885711 w 8310363"/>
              <a:gd name="connsiteY37" fmla="*/ 142556 h 156785"/>
              <a:gd name="connsiteX38" fmla="*/ 2084903 w 8310363"/>
              <a:gd name="connsiteY38" fmla="*/ 16 h 156785"/>
              <a:gd name="connsiteX39" fmla="*/ 2113284 w 8310363"/>
              <a:gd name="connsiteY39" fmla="*/ 7540 h 156785"/>
              <a:gd name="connsiteX40" fmla="*/ 2144081 w 8310363"/>
              <a:gd name="connsiteY40" fmla="*/ 153078 h 156785"/>
              <a:gd name="connsiteX41" fmla="*/ 2143025 w 8310363"/>
              <a:gd name="connsiteY41" fmla="*/ 156783 h 156785"/>
              <a:gd name="connsiteX42" fmla="*/ 2153589 w 8310363"/>
              <a:gd name="connsiteY42" fmla="*/ 142556 h 156785"/>
              <a:gd name="connsiteX43" fmla="*/ 2352781 w 8310363"/>
              <a:gd name="connsiteY43" fmla="*/ 16 h 156785"/>
              <a:gd name="connsiteX44" fmla="*/ 2381163 w 8310363"/>
              <a:gd name="connsiteY44" fmla="*/ 7540 h 156785"/>
              <a:gd name="connsiteX45" fmla="*/ 2411960 w 8310363"/>
              <a:gd name="connsiteY45" fmla="*/ 153078 h 156785"/>
              <a:gd name="connsiteX46" fmla="*/ 2410903 w 8310363"/>
              <a:gd name="connsiteY46" fmla="*/ 156783 h 156785"/>
              <a:gd name="connsiteX47" fmla="*/ 2421465 w 8310363"/>
              <a:gd name="connsiteY47" fmla="*/ 142556 h 156785"/>
              <a:gd name="connsiteX48" fmla="*/ 2620659 w 8310363"/>
              <a:gd name="connsiteY48" fmla="*/ 16 h 156785"/>
              <a:gd name="connsiteX49" fmla="*/ 2649041 w 8310363"/>
              <a:gd name="connsiteY49" fmla="*/ 7540 h 156785"/>
              <a:gd name="connsiteX50" fmla="*/ 2679836 w 8310363"/>
              <a:gd name="connsiteY50" fmla="*/ 153078 h 156785"/>
              <a:gd name="connsiteX51" fmla="*/ 2678780 w 8310363"/>
              <a:gd name="connsiteY51" fmla="*/ 156785 h 156785"/>
              <a:gd name="connsiteX52" fmla="*/ 2689345 w 8310363"/>
              <a:gd name="connsiteY52" fmla="*/ 142556 h 156785"/>
              <a:gd name="connsiteX53" fmla="*/ 2888538 w 8310363"/>
              <a:gd name="connsiteY53" fmla="*/ 16 h 156785"/>
              <a:gd name="connsiteX54" fmla="*/ 2916919 w 8310363"/>
              <a:gd name="connsiteY54" fmla="*/ 7540 h 156785"/>
              <a:gd name="connsiteX55" fmla="*/ 2947716 w 8310363"/>
              <a:gd name="connsiteY55" fmla="*/ 153078 h 156785"/>
              <a:gd name="connsiteX56" fmla="*/ 2946660 w 8310363"/>
              <a:gd name="connsiteY56" fmla="*/ 156783 h 156785"/>
              <a:gd name="connsiteX57" fmla="*/ 2957222 w 8310363"/>
              <a:gd name="connsiteY57" fmla="*/ 142556 h 156785"/>
              <a:gd name="connsiteX58" fmla="*/ 3156416 w 8310363"/>
              <a:gd name="connsiteY58" fmla="*/ 16 h 156785"/>
              <a:gd name="connsiteX59" fmla="*/ 3184797 w 8310363"/>
              <a:gd name="connsiteY59" fmla="*/ 7540 h 156785"/>
              <a:gd name="connsiteX60" fmla="*/ 3215593 w 8310363"/>
              <a:gd name="connsiteY60" fmla="*/ 153078 h 156785"/>
              <a:gd name="connsiteX61" fmla="*/ 3214537 w 8310363"/>
              <a:gd name="connsiteY61" fmla="*/ 156783 h 156785"/>
              <a:gd name="connsiteX62" fmla="*/ 3225100 w 8310363"/>
              <a:gd name="connsiteY62" fmla="*/ 142556 h 156785"/>
              <a:gd name="connsiteX63" fmla="*/ 3424293 w 8310363"/>
              <a:gd name="connsiteY63" fmla="*/ 16 h 156785"/>
              <a:gd name="connsiteX64" fmla="*/ 3452675 w 8310363"/>
              <a:gd name="connsiteY64" fmla="*/ 7540 h 156785"/>
              <a:gd name="connsiteX65" fmla="*/ 3483471 w 8310363"/>
              <a:gd name="connsiteY65" fmla="*/ 153078 h 156785"/>
              <a:gd name="connsiteX66" fmla="*/ 3482416 w 8310363"/>
              <a:gd name="connsiteY66" fmla="*/ 156782 h 156785"/>
              <a:gd name="connsiteX67" fmla="*/ 3492978 w 8310363"/>
              <a:gd name="connsiteY67" fmla="*/ 142556 h 156785"/>
              <a:gd name="connsiteX68" fmla="*/ 3692171 w 8310363"/>
              <a:gd name="connsiteY68" fmla="*/ 16 h 156785"/>
              <a:gd name="connsiteX69" fmla="*/ 3720553 w 8310363"/>
              <a:gd name="connsiteY69" fmla="*/ 7540 h 156785"/>
              <a:gd name="connsiteX70" fmla="*/ 3751349 w 8310363"/>
              <a:gd name="connsiteY70" fmla="*/ 153078 h 156785"/>
              <a:gd name="connsiteX71" fmla="*/ 3750293 w 8310363"/>
              <a:gd name="connsiteY71" fmla="*/ 156785 h 156785"/>
              <a:gd name="connsiteX72" fmla="*/ 3760857 w 8310363"/>
              <a:gd name="connsiteY72" fmla="*/ 142556 h 156785"/>
              <a:gd name="connsiteX73" fmla="*/ 3960050 w 8310363"/>
              <a:gd name="connsiteY73" fmla="*/ 16 h 156785"/>
              <a:gd name="connsiteX74" fmla="*/ 3988432 w 8310363"/>
              <a:gd name="connsiteY74" fmla="*/ 7540 h 156785"/>
              <a:gd name="connsiteX75" fmla="*/ 4019228 w 8310363"/>
              <a:gd name="connsiteY75" fmla="*/ 153078 h 156785"/>
              <a:gd name="connsiteX76" fmla="*/ 4018173 w 8310363"/>
              <a:gd name="connsiteY76" fmla="*/ 156782 h 156785"/>
              <a:gd name="connsiteX77" fmla="*/ 4028735 w 8310363"/>
              <a:gd name="connsiteY77" fmla="*/ 142556 h 156785"/>
              <a:gd name="connsiteX78" fmla="*/ 4227928 w 8310363"/>
              <a:gd name="connsiteY78" fmla="*/ 16 h 156785"/>
              <a:gd name="connsiteX79" fmla="*/ 4256310 w 8310363"/>
              <a:gd name="connsiteY79" fmla="*/ 7540 h 156785"/>
              <a:gd name="connsiteX80" fmla="*/ 4287106 w 8310363"/>
              <a:gd name="connsiteY80" fmla="*/ 153078 h 156785"/>
              <a:gd name="connsiteX81" fmla="*/ 4286051 w 8310363"/>
              <a:gd name="connsiteY81" fmla="*/ 156782 h 156785"/>
              <a:gd name="connsiteX82" fmla="*/ 4296613 w 8310363"/>
              <a:gd name="connsiteY82" fmla="*/ 142556 h 156785"/>
              <a:gd name="connsiteX83" fmla="*/ 4495806 w 8310363"/>
              <a:gd name="connsiteY83" fmla="*/ 16 h 156785"/>
              <a:gd name="connsiteX84" fmla="*/ 4524188 w 8310363"/>
              <a:gd name="connsiteY84" fmla="*/ 7540 h 156785"/>
              <a:gd name="connsiteX85" fmla="*/ 4554984 w 8310363"/>
              <a:gd name="connsiteY85" fmla="*/ 153078 h 156785"/>
              <a:gd name="connsiteX86" fmla="*/ 4553928 w 8310363"/>
              <a:gd name="connsiteY86" fmla="*/ 156785 h 156785"/>
              <a:gd name="connsiteX87" fmla="*/ 4564492 w 8310363"/>
              <a:gd name="connsiteY87" fmla="*/ 142556 h 156785"/>
              <a:gd name="connsiteX88" fmla="*/ 4763685 w 8310363"/>
              <a:gd name="connsiteY88" fmla="*/ 16 h 156785"/>
              <a:gd name="connsiteX89" fmla="*/ 4792067 w 8310363"/>
              <a:gd name="connsiteY89" fmla="*/ 7540 h 156785"/>
              <a:gd name="connsiteX90" fmla="*/ 4822863 w 8310363"/>
              <a:gd name="connsiteY90" fmla="*/ 153078 h 156785"/>
              <a:gd name="connsiteX91" fmla="*/ 4821807 w 8310363"/>
              <a:gd name="connsiteY91" fmla="*/ 156783 h 156785"/>
              <a:gd name="connsiteX92" fmla="*/ 4832370 w 8310363"/>
              <a:gd name="connsiteY92" fmla="*/ 142556 h 156785"/>
              <a:gd name="connsiteX93" fmla="*/ 5031563 w 8310363"/>
              <a:gd name="connsiteY93" fmla="*/ 16 h 156785"/>
              <a:gd name="connsiteX94" fmla="*/ 5059945 w 8310363"/>
              <a:gd name="connsiteY94" fmla="*/ 7540 h 156785"/>
              <a:gd name="connsiteX95" fmla="*/ 5090741 w 8310363"/>
              <a:gd name="connsiteY95" fmla="*/ 153078 h 156785"/>
              <a:gd name="connsiteX96" fmla="*/ 5089686 w 8310363"/>
              <a:gd name="connsiteY96" fmla="*/ 156782 h 156785"/>
              <a:gd name="connsiteX97" fmla="*/ 5100248 w 8310363"/>
              <a:gd name="connsiteY97" fmla="*/ 142556 h 156785"/>
              <a:gd name="connsiteX98" fmla="*/ 5299441 w 8310363"/>
              <a:gd name="connsiteY98" fmla="*/ 16 h 156785"/>
              <a:gd name="connsiteX99" fmla="*/ 5327823 w 8310363"/>
              <a:gd name="connsiteY99" fmla="*/ 7540 h 156785"/>
              <a:gd name="connsiteX100" fmla="*/ 5358619 w 8310363"/>
              <a:gd name="connsiteY100" fmla="*/ 153078 h 156785"/>
              <a:gd name="connsiteX101" fmla="*/ 5357563 w 8310363"/>
              <a:gd name="connsiteY101" fmla="*/ 156785 h 156785"/>
              <a:gd name="connsiteX102" fmla="*/ 5368127 w 8310363"/>
              <a:gd name="connsiteY102" fmla="*/ 142556 h 156785"/>
              <a:gd name="connsiteX103" fmla="*/ 5567320 w 8310363"/>
              <a:gd name="connsiteY103" fmla="*/ 16 h 156785"/>
              <a:gd name="connsiteX104" fmla="*/ 5595702 w 8310363"/>
              <a:gd name="connsiteY104" fmla="*/ 7540 h 156785"/>
              <a:gd name="connsiteX105" fmla="*/ 5626498 w 8310363"/>
              <a:gd name="connsiteY105" fmla="*/ 153078 h 156785"/>
              <a:gd name="connsiteX106" fmla="*/ 5625443 w 8310363"/>
              <a:gd name="connsiteY106" fmla="*/ 156782 h 156785"/>
              <a:gd name="connsiteX107" fmla="*/ 5636005 w 8310363"/>
              <a:gd name="connsiteY107" fmla="*/ 142556 h 156785"/>
              <a:gd name="connsiteX108" fmla="*/ 5835198 w 8310363"/>
              <a:gd name="connsiteY108" fmla="*/ 16 h 156785"/>
              <a:gd name="connsiteX109" fmla="*/ 5863580 w 8310363"/>
              <a:gd name="connsiteY109" fmla="*/ 7540 h 156785"/>
              <a:gd name="connsiteX110" fmla="*/ 5894376 w 8310363"/>
              <a:gd name="connsiteY110" fmla="*/ 153078 h 156785"/>
              <a:gd name="connsiteX111" fmla="*/ 5893321 w 8310363"/>
              <a:gd name="connsiteY111" fmla="*/ 156782 h 156785"/>
              <a:gd name="connsiteX112" fmla="*/ 5903883 w 8310363"/>
              <a:gd name="connsiteY112" fmla="*/ 142556 h 156785"/>
              <a:gd name="connsiteX113" fmla="*/ 6103076 w 8310363"/>
              <a:gd name="connsiteY113" fmla="*/ 16 h 156785"/>
              <a:gd name="connsiteX114" fmla="*/ 6131458 w 8310363"/>
              <a:gd name="connsiteY114" fmla="*/ 7540 h 156785"/>
              <a:gd name="connsiteX115" fmla="*/ 6162254 w 8310363"/>
              <a:gd name="connsiteY115" fmla="*/ 153078 h 156785"/>
              <a:gd name="connsiteX116" fmla="*/ 6161198 w 8310363"/>
              <a:gd name="connsiteY116" fmla="*/ 156785 h 156785"/>
              <a:gd name="connsiteX117" fmla="*/ 6171762 w 8310363"/>
              <a:gd name="connsiteY117" fmla="*/ 142556 h 156785"/>
              <a:gd name="connsiteX118" fmla="*/ 6370955 w 8310363"/>
              <a:gd name="connsiteY118" fmla="*/ 16 h 156785"/>
              <a:gd name="connsiteX119" fmla="*/ 6399337 w 8310363"/>
              <a:gd name="connsiteY119" fmla="*/ 7540 h 156785"/>
              <a:gd name="connsiteX120" fmla="*/ 6430133 w 8310363"/>
              <a:gd name="connsiteY120" fmla="*/ 153078 h 156785"/>
              <a:gd name="connsiteX121" fmla="*/ 6429077 w 8310363"/>
              <a:gd name="connsiteY121" fmla="*/ 156783 h 156785"/>
              <a:gd name="connsiteX122" fmla="*/ 6439640 w 8310363"/>
              <a:gd name="connsiteY122" fmla="*/ 142556 h 156785"/>
              <a:gd name="connsiteX123" fmla="*/ 6638833 w 8310363"/>
              <a:gd name="connsiteY123" fmla="*/ 16 h 156785"/>
              <a:gd name="connsiteX124" fmla="*/ 6667215 w 8310363"/>
              <a:gd name="connsiteY124" fmla="*/ 7540 h 156785"/>
              <a:gd name="connsiteX125" fmla="*/ 6698011 w 8310363"/>
              <a:gd name="connsiteY125" fmla="*/ 153078 h 156785"/>
              <a:gd name="connsiteX126" fmla="*/ 6696955 w 8310363"/>
              <a:gd name="connsiteY126" fmla="*/ 156783 h 156785"/>
              <a:gd name="connsiteX127" fmla="*/ 6707518 w 8310363"/>
              <a:gd name="connsiteY127" fmla="*/ 142556 h 156785"/>
              <a:gd name="connsiteX128" fmla="*/ 6906711 w 8310363"/>
              <a:gd name="connsiteY128" fmla="*/ 16 h 156785"/>
              <a:gd name="connsiteX129" fmla="*/ 6935093 w 8310363"/>
              <a:gd name="connsiteY129" fmla="*/ 7540 h 156785"/>
              <a:gd name="connsiteX130" fmla="*/ 6965889 w 8310363"/>
              <a:gd name="connsiteY130" fmla="*/ 153078 h 156785"/>
              <a:gd name="connsiteX131" fmla="*/ 6964833 w 8310363"/>
              <a:gd name="connsiteY131" fmla="*/ 156784 h 156785"/>
              <a:gd name="connsiteX132" fmla="*/ 6975397 w 8310363"/>
              <a:gd name="connsiteY132" fmla="*/ 142556 h 156785"/>
              <a:gd name="connsiteX133" fmla="*/ 7174590 w 8310363"/>
              <a:gd name="connsiteY133" fmla="*/ 16 h 156785"/>
              <a:gd name="connsiteX134" fmla="*/ 7202972 w 8310363"/>
              <a:gd name="connsiteY134" fmla="*/ 7540 h 156785"/>
              <a:gd name="connsiteX135" fmla="*/ 7233768 w 8310363"/>
              <a:gd name="connsiteY135" fmla="*/ 153078 h 156785"/>
              <a:gd name="connsiteX136" fmla="*/ 7232713 w 8310363"/>
              <a:gd name="connsiteY136" fmla="*/ 156783 h 156785"/>
              <a:gd name="connsiteX137" fmla="*/ 7243275 w 8310363"/>
              <a:gd name="connsiteY137" fmla="*/ 142556 h 156785"/>
              <a:gd name="connsiteX138" fmla="*/ 7442468 w 8310363"/>
              <a:gd name="connsiteY138" fmla="*/ 16 h 156785"/>
              <a:gd name="connsiteX139" fmla="*/ 7470850 w 8310363"/>
              <a:gd name="connsiteY139" fmla="*/ 7540 h 156785"/>
              <a:gd name="connsiteX140" fmla="*/ 7501646 w 8310363"/>
              <a:gd name="connsiteY140" fmla="*/ 153078 h 156785"/>
              <a:gd name="connsiteX141" fmla="*/ 7500590 w 8310363"/>
              <a:gd name="connsiteY141" fmla="*/ 156783 h 156785"/>
              <a:gd name="connsiteX142" fmla="*/ 7511153 w 8310363"/>
              <a:gd name="connsiteY142" fmla="*/ 142556 h 156785"/>
              <a:gd name="connsiteX143" fmla="*/ 7710346 w 8310363"/>
              <a:gd name="connsiteY143" fmla="*/ 16 h 156785"/>
              <a:gd name="connsiteX144" fmla="*/ 7738728 w 8310363"/>
              <a:gd name="connsiteY144" fmla="*/ 7540 h 156785"/>
              <a:gd name="connsiteX145" fmla="*/ 7769524 w 8310363"/>
              <a:gd name="connsiteY145" fmla="*/ 153078 h 156785"/>
              <a:gd name="connsiteX146" fmla="*/ 7768468 w 8310363"/>
              <a:gd name="connsiteY146" fmla="*/ 156785 h 156785"/>
              <a:gd name="connsiteX147" fmla="*/ 7779032 w 8310363"/>
              <a:gd name="connsiteY147" fmla="*/ 142556 h 156785"/>
              <a:gd name="connsiteX148" fmla="*/ 7978224 w 8310363"/>
              <a:gd name="connsiteY148" fmla="*/ 16 h 156785"/>
              <a:gd name="connsiteX149" fmla="*/ 8006606 w 8310363"/>
              <a:gd name="connsiteY149" fmla="*/ 7540 h 156785"/>
              <a:gd name="connsiteX150" fmla="*/ 8037403 w 8310363"/>
              <a:gd name="connsiteY150" fmla="*/ 153078 h 156785"/>
              <a:gd name="connsiteX151" fmla="*/ 8036352 w 8310363"/>
              <a:gd name="connsiteY151" fmla="*/ 156766 h 156785"/>
              <a:gd name="connsiteX152" fmla="*/ 8046902 w 8310363"/>
              <a:gd name="connsiteY152" fmla="*/ 142556 h 156785"/>
              <a:gd name="connsiteX153" fmla="*/ 8246094 w 8310363"/>
              <a:gd name="connsiteY153" fmla="*/ 16 h 156785"/>
              <a:gd name="connsiteX154" fmla="*/ 8274476 w 8310363"/>
              <a:gd name="connsiteY154" fmla="*/ 7540 h 156785"/>
              <a:gd name="connsiteX155" fmla="*/ 8305273 w 8310363"/>
              <a:gd name="connsiteY155" fmla="*/ 153078 h 156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</a:cxnLst>
            <a:rect l="l" t="t" r="r" b="b"/>
            <a:pathLst>
              <a:path w="8310363" h="156785">
                <a:moveTo>
                  <a:pt x="1056" y="153078"/>
                </a:moveTo>
                <a:lnTo>
                  <a:pt x="0" y="156783"/>
                </a:lnTo>
                <a:lnTo>
                  <a:pt x="10562" y="142556"/>
                </a:lnTo>
                <a:cubicBezTo>
                  <a:pt x="82461" y="53604"/>
                  <a:pt x="157535" y="-1081"/>
                  <a:pt x="209755" y="16"/>
                </a:cubicBezTo>
                <a:cubicBezTo>
                  <a:pt x="220199" y="235"/>
                  <a:pt x="229729" y="2686"/>
                  <a:pt x="238137" y="7540"/>
                </a:cubicBezTo>
                <a:cubicBezTo>
                  <a:pt x="271768" y="26957"/>
                  <a:pt x="281074" y="81152"/>
                  <a:pt x="268934" y="153078"/>
                </a:cubicBezTo>
                <a:lnTo>
                  <a:pt x="267877" y="156785"/>
                </a:lnTo>
                <a:lnTo>
                  <a:pt x="278441" y="142556"/>
                </a:lnTo>
                <a:cubicBezTo>
                  <a:pt x="350340" y="53604"/>
                  <a:pt x="425414" y="-1081"/>
                  <a:pt x="477634" y="16"/>
                </a:cubicBezTo>
                <a:cubicBezTo>
                  <a:pt x="488078" y="235"/>
                  <a:pt x="497608" y="2686"/>
                  <a:pt x="506016" y="7540"/>
                </a:cubicBezTo>
                <a:cubicBezTo>
                  <a:pt x="539647" y="26957"/>
                  <a:pt x="548953" y="81152"/>
                  <a:pt x="536812" y="153078"/>
                </a:cubicBezTo>
                <a:lnTo>
                  <a:pt x="535757" y="156783"/>
                </a:lnTo>
                <a:lnTo>
                  <a:pt x="546319" y="142556"/>
                </a:lnTo>
                <a:cubicBezTo>
                  <a:pt x="618218" y="53604"/>
                  <a:pt x="693291" y="-1081"/>
                  <a:pt x="745512" y="16"/>
                </a:cubicBezTo>
                <a:cubicBezTo>
                  <a:pt x="755956" y="235"/>
                  <a:pt x="765486" y="2686"/>
                  <a:pt x="773894" y="7540"/>
                </a:cubicBezTo>
                <a:cubicBezTo>
                  <a:pt x="807525" y="26957"/>
                  <a:pt x="816831" y="81152"/>
                  <a:pt x="804690" y="153078"/>
                </a:cubicBezTo>
                <a:lnTo>
                  <a:pt x="803634" y="156783"/>
                </a:lnTo>
                <a:lnTo>
                  <a:pt x="814197" y="142556"/>
                </a:lnTo>
                <a:cubicBezTo>
                  <a:pt x="886096" y="53604"/>
                  <a:pt x="961169" y="-1081"/>
                  <a:pt x="1013390" y="16"/>
                </a:cubicBezTo>
                <a:cubicBezTo>
                  <a:pt x="1023834" y="235"/>
                  <a:pt x="1033364" y="2686"/>
                  <a:pt x="1041772" y="7540"/>
                </a:cubicBezTo>
                <a:cubicBezTo>
                  <a:pt x="1075402" y="26957"/>
                  <a:pt x="1084708" y="81152"/>
                  <a:pt x="1072568" y="153078"/>
                </a:cubicBezTo>
                <a:lnTo>
                  <a:pt x="1071510" y="156785"/>
                </a:lnTo>
                <a:lnTo>
                  <a:pt x="1082075" y="142556"/>
                </a:lnTo>
                <a:cubicBezTo>
                  <a:pt x="1153975" y="53604"/>
                  <a:pt x="1229048" y="-1081"/>
                  <a:pt x="1281268" y="16"/>
                </a:cubicBezTo>
                <a:cubicBezTo>
                  <a:pt x="1291713" y="235"/>
                  <a:pt x="1301243" y="2686"/>
                  <a:pt x="1309649" y="7540"/>
                </a:cubicBezTo>
                <a:cubicBezTo>
                  <a:pt x="1343280" y="26957"/>
                  <a:pt x="1352587" y="81152"/>
                  <a:pt x="1340447" y="153078"/>
                </a:cubicBezTo>
                <a:lnTo>
                  <a:pt x="1339391" y="156783"/>
                </a:lnTo>
                <a:lnTo>
                  <a:pt x="1349953" y="142556"/>
                </a:lnTo>
                <a:cubicBezTo>
                  <a:pt x="1421853" y="53604"/>
                  <a:pt x="1496926" y="-1081"/>
                  <a:pt x="1549146" y="16"/>
                </a:cubicBezTo>
                <a:cubicBezTo>
                  <a:pt x="1559589" y="235"/>
                  <a:pt x="1569120" y="2686"/>
                  <a:pt x="1577528" y="7540"/>
                </a:cubicBezTo>
                <a:cubicBezTo>
                  <a:pt x="1611159" y="26957"/>
                  <a:pt x="1620465" y="81152"/>
                  <a:pt x="1608325" y="153078"/>
                </a:cubicBezTo>
                <a:lnTo>
                  <a:pt x="1607269" y="156783"/>
                </a:lnTo>
                <a:lnTo>
                  <a:pt x="1617831" y="142556"/>
                </a:lnTo>
                <a:cubicBezTo>
                  <a:pt x="1689730" y="53604"/>
                  <a:pt x="1764805" y="-1081"/>
                  <a:pt x="1817024" y="16"/>
                </a:cubicBezTo>
                <a:cubicBezTo>
                  <a:pt x="1827468" y="235"/>
                  <a:pt x="1836999" y="2686"/>
                  <a:pt x="1845406" y="7540"/>
                </a:cubicBezTo>
                <a:cubicBezTo>
                  <a:pt x="1879037" y="26957"/>
                  <a:pt x="1888343" y="81152"/>
                  <a:pt x="1876203" y="153078"/>
                </a:cubicBezTo>
                <a:lnTo>
                  <a:pt x="1875145" y="156785"/>
                </a:lnTo>
                <a:lnTo>
                  <a:pt x="1885711" y="142556"/>
                </a:lnTo>
                <a:cubicBezTo>
                  <a:pt x="1957610" y="53604"/>
                  <a:pt x="2032682" y="-1081"/>
                  <a:pt x="2084903" y="16"/>
                </a:cubicBezTo>
                <a:cubicBezTo>
                  <a:pt x="2095346" y="235"/>
                  <a:pt x="2104877" y="2686"/>
                  <a:pt x="2113284" y="7540"/>
                </a:cubicBezTo>
                <a:cubicBezTo>
                  <a:pt x="2146916" y="26957"/>
                  <a:pt x="2156222" y="81152"/>
                  <a:pt x="2144081" y="153078"/>
                </a:cubicBezTo>
                <a:lnTo>
                  <a:pt x="2143025" y="156783"/>
                </a:lnTo>
                <a:lnTo>
                  <a:pt x="2153589" y="142556"/>
                </a:lnTo>
                <a:cubicBezTo>
                  <a:pt x="2225488" y="53604"/>
                  <a:pt x="2300561" y="-1081"/>
                  <a:pt x="2352781" y="16"/>
                </a:cubicBezTo>
                <a:cubicBezTo>
                  <a:pt x="2363225" y="235"/>
                  <a:pt x="2372755" y="2686"/>
                  <a:pt x="2381163" y="7540"/>
                </a:cubicBezTo>
                <a:cubicBezTo>
                  <a:pt x="2414794" y="26957"/>
                  <a:pt x="2424100" y="81152"/>
                  <a:pt x="2411960" y="153078"/>
                </a:cubicBezTo>
                <a:lnTo>
                  <a:pt x="2410903" y="156783"/>
                </a:lnTo>
                <a:lnTo>
                  <a:pt x="2421465" y="142556"/>
                </a:lnTo>
                <a:cubicBezTo>
                  <a:pt x="2493366" y="53604"/>
                  <a:pt x="2568438" y="-1081"/>
                  <a:pt x="2620659" y="16"/>
                </a:cubicBezTo>
                <a:cubicBezTo>
                  <a:pt x="2631103" y="235"/>
                  <a:pt x="2640633" y="2686"/>
                  <a:pt x="2649041" y="7540"/>
                </a:cubicBezTo>
                <a:cubicBezTo>
                  <a:pt x="2682671" y="26957"/>
                  <a:pt x="2691978" y="81152"/>
                  <a:pt x="2679836" y="153078"/>
                </a:cubicBezTo>
                <a:lnTo>
                  <a:pt x="2678780" y="156785"/>
                </a:lnTo>
                <a:lnTo>
                  <a:pt x="2689345" y="142556"/>
                </a:lnTo>
                <a:cubicBezTo>
                  <a:pt x="2761244" y="53604"/>
                  <a:pt x="2836317" y="-1081"/>
                  <a:pt x="2888538" y="16"/>
                </a:cubicBezTo>
                <a:cubicBezTo>
                  <a:pt x="2898981" y="235"/>
                  <a:pt x="2908512" y="2686"/>
                  <a:pt x="2916919" y="7540"/>
                </a:cubicBezTo>
                <a:cubicBezTo>
                  <a:pt x="2950550" y="26957"/>
                  <a:pt x="2959856" y="81152"/>
                  <a:pt x="2947716" y="153078"/>
                </a:cubicBezTo>
                <a:lnTo>
                  <a:pt x="2946660" y="156783"/>
                </a:lnTo>
                <a:lnTo>
                  <a:pt x="2957222" y="142556"/>
                </a:lnTo>
                <a:cubicBezTo>
                  <a:pt x="3029122" y="53604"/>
                  <a:pt x="3104195" y="-1081"/>
                  <a:pt x="3156416" y="16"/>
                </a:cubicBezTo>
                <a:cubicBezTo>
                  <a:pt x="3166859" y="235"/>
                  <a:pt x="3176389" y="2686"/>
                  <a:pt x="3184797" y="7540"/>
                </a:cubicBezTo>
                <a:cubicBezTo>
                  <a:pt x="3218428" y="26957"/>
                  <a:pt x="3227734" y="81152"/>
                  <a:pt x="3215593" y="153078"/>
                </a:cubicBezTo>
                <a:lnTo>
                  <a:pt x="3214537" y="156783"/>
                </a:lnTo>
                <a:lnTo>
                  <a:pt x="3225100" y="142556"/>
                </a:lnTo>
                <a:cubicBezTo>
                  <a:pt x="3296999" y="53604"/>
                  <a:pt x="3372072" y="-1081"/>
                  <a:pt x="3424293" y="16"/>
                </a:cubicBezTo>
                <a:cubicBezTo>
                  <a:pt x="3434737" y="235"/>
                  <a:pt x="3444267" y="2686"/>
                  <a:pt x="3452675" y="7540"/>
                </a:cubicBezTo>
                <a:cubicBezTo>
                  <a:pt x="3486306" y="26957"/>
                  <a:pt x="3495612" y="81152"/>
                  <a:pt x="3483471" y="153078"/>
                </a:cubicBezTo>
                <a:lnTo>
                  <a:pt x="3482416" y="156782"/>
                </a:lnTo>
                <a:lnTo>
                  <a:pt x="3492978" y="142556"/>
                </a:lnTo>
                <a:cubicBezTo>
                  <a:pt x="3564877" y="53604"/>
                  <a:pt x="3639950" y="-1081"/>
                  <a:pt x="3692171" y="16"/>
                </a:cubicBezTo>
                <a:cubicBezTo>
                  <a:pt x="3702615" y="235"/>
                  <a:pt x="3712145" y="2686"/>
                  <a:pt x="3720553" y="7540"/>
                </a:cubicBezTo>
                <a:cubicBezTo>
                  <a:pt x="3754183" y="26957"/>
                  <a:pt x="3763490" y="81152"/>
                  <a:pt x="3751349" y="153078"/>
                </a:cubicBezTo>
                <a:lnTo>
                  <a:pt x="3750293" y="156785"/>
                </a:lnTo>
                <a:lnTo>
                  <a:pt x="3760857" y="142556"/>
                </a:lnTo>
                <a:cubicBezTo>
                  <a:pt x="3832756" y="53604"/>
                  <a:pt x="3907829" y="-1081"/>
                  <a:pt x="3960050" y="16"/>
                </a:cubicBezTo>
                <a:cubicBezTo>
                  <a:pt x="3970494" y="235"/>
                  <a:pt x="3980024" y="2686"/>
                  <a:pt x="3988432" y="7540"/>
                </a:cubicBezTo>
                <a:cubicBezTo>
                  <a:pt x="4022062" y="26957"/>
                  <a:pt x="4031369" y="81152"/>
                  <a:pt x="4019228" y="153078"/>
                </a:cubicBezTo>
                <a:lnTo>
                  <a:pt x="4018173" y="156782"/>
                </a:lnTo>
                <a:lnTo>
                  <a:pt x="4028735" y="142556"/>
                </a:lnTo>
                <a:cubicBezTo>
                  <a:pt x="4100634" y="53604"/>
                  <a:pt x="4175707" y="-1081"/>
                  <a:pt x="4227928" y="16"/>
                </a:cubicBezTo>
                <a:cubicBezTo>
                  <a:pt x="4238372" y="235"/>
                  <a:pt x="4247902" y="2686"/>
                  <a:pt x="4256310" y="7540"/>
                </a:cubicBezTo>
                <a:cubicBezTo>
                  <a:pt x="4289941" y="26957"/>
                  <a:pt x="4299247" y="81152"/>
                  <a:pt x="4287106" y="153078"/>
                </a:cubicBezTo>
                <a:lnTo>
                  <a:pt x="4286051" y="156782"/>
                </a:lnTo>
                <a:lnTo>
                  <a:pt x="4296613" y="142556"/>
                </a:lnTo>
                <a:cubicBezTo>
                  <a:pt x="4368512" y="53604"/>
                  <a:pt x="4443585" y="-1081"/>
                  <a:pt x="4495806" y="16"/>
                </a:cubicBezTo>
                <a:cubicBezTo>
                  <a:pt x="4506250" y="235"/>
                  <a:pt x="4515780" y="2686"/>
                  <a:pt x="4524188" y="7540"/>
                </a:cubicBezTo>
                <a:cubicBezTo>
                  <a:pt x="4557819" y="26957"/>
                  <a:pt x="4567125" y="81152"/>
                  <a:pt x="4554984" y="153078"/>
                </a:cubicBezTo>
                <a:lnTo>
                  <a:pt x="4553928" y="156785"/>
                </a:lnTo>
                <a:lnTo>
                  <a:pt x="4564492" y="142556"/>
                </a:lnTo>
                <a:cubicBezTo>
                  <a:pt x="4636391" y="53604"/>
                  <a:pt x="4711464" y="-1081"/>
                  <a:pt x="4763685" y="16"/>
                </a:cubicBezTo>
                <a:cubicBezTo>
                  <a:pt x="4774129" y="235"/>
                  <a:pt x="4783659" y="2686"/>
                  <a:pt x="4792067" y="7540"/>
                </a:cubicBezTo>
                <a:cubicBezTo>
                  <a:pt x="4825697" y="26957"/>
                  <a:pt x="4835004" y="81152"/>
                  <a:pt x="4822863" y="153078"/>
                </a:cubicBezTo>
                <a:lnTo>
                  <a:pt x="4821807" y="156783"/>
                </a:lnTo>
                <a:lnTo>
                  <a:pt x="4832370" y="142556"/>
                </a:lnTo>
                <a:cubicBezTo>
                  <a:pt x="4904269" y="53604"/>
                  <a:pt x="4979342" y="-1081"/>
                  <a:pt x="5031563" y="16"/>
                </a:cubicBezTo>
                <a:cubicBezTo>
                  <a:pt x="5042007" y="235"/>
                  <a:pt x="5051537" y="2686"/>
                  <a:pt x="5059945" y="7540"/>
                </a:cubicBezTo>
                <a:cubicBezTo>
                  <a:pt x="5093575" y="26957"/>
                  <a:pt x="5102882" y="81152"/>
                  <a:pt x="5090741" y="153078"/>
                </a:cubicBezTo>
                <a:lnTo>
                  <a:pt x="5089686" y="156782"/>
                </a:lnTo>
                <a:lnTo>
                  <a:pt x="5100248" y="142556"/>
                </a:lnTo>
                <a:cubicBezTo>
                  <a:pt x="5172147" y="53604"/>
                  <a:pt x="5247220" y="-1081"/>
                  <a:pt x="5299441" y="16"/>
                </a:cubicBezTo>
                <a:cubicBezTo>
                  <a:pt x="5309885" y="235"/>
                  <a:pt x="5319415" y="2686"/>
                  <a:pt x="5327823" y="7540"/>
                </a:cubicBezTo>
                <a:cubicBezTo>
                  <a:pt x="5361453" y="26957"/>
                  <a:pt x="5370760" y="81152"/>
                  <a:pt x="5358619" y="153078"/>
                </a:cubicBezTo>
                <a:lnTo>
                  <a:pt x="5357563" y="156785"/>
                </a:lnTo>
                <a:lnTo>
                  <a:pt x="5368127" y="142556"/>
                </a:lnTo>
                <a:cubicBezTo>
                  <a:pt x="5440026" y="53604"/>
                  <a:pt x="5515099" y="-1081"/>
                  <a:pt x="5567320" y="16"/>
                </a:cubicBezTo>
                <a:cubicBezTo>
                  <a:pt x="5577764" y="235"/>
                  <a:pt x="5587294" y="2686"/>
                  <a:pt x="5595702" y="7540"/>
                </a:cubicBezTo>
                <a:cubicBezTo>
                  <a:pt x="5629333" y="26957"/>
                  <a:pt x="5638639" y="81152"/>
                  <a:pt x="5626498" y="153078"/>
                </a:cubicBezTo>
                <a:lnTo>
                  <a:pt x="5625443" y="156782"/>
                </a:lnTo>
                <a:lnTo>
                  <a:pt x="5636005" y="142556"/>
                </a:lnTo>
                <a:cubicBezTo>
                  <a:pt x="5707904" y="53604"/>
                  <a:pt x="5782977" y="-1081"/>
                  <a:pt x="5835198" y="16"/>
                </a:cubicBezTo>
                <a:cubicBezTo>
                  <a:pt x="5845642" y="235"/>
                  <a:pt x="5855172" y="2686"/>
                  <a:pt x="5863580" y="7540"/>
                </a:cubicBezTo>
                <a:cubicBezTo>
                  <a:pt x="5897211" y="26957"/>
                  <a:pt x="5906517" y="81152"/>
                  <a:pt x="5894376" y="153078"/>
                </a:cubicBezTo>
                <a:lnTo>
                  <a:pt x="5893321" y="156782"/>
                </a:lnTo>
                <a:lnTo>
                  <a:pt x="5903883" y="142556"/>
                </a:lnTo>
                <a:cubicBezTo>
                  <a:pt x="5975782" y="53604"/>
                  <a:pt x="6050855" y="-1081"/>
                  <a:pt x="6103076" y="16"/>
                </a:cubicBezTo>
                <a:cubicBezTo>
                  <a:pt x="6113520" y="235"/>
                  <a:pt x="6123050" y="2686"/>
                  <a:pt x="6131458" y="7540"/>
                </a:cubicBezTo>
                <a:cubicBezTo>
                  <a:pt x="6165089" y="26957"/>
                  <a:pt x="6174395" y="81152"/>
                  <a:pt x="6162254" y="153078"/>
                </a:cubicBezTo>
                <a:lnTo>
                  <a:pt x="6161198" y="156785"/>
                </a:lnTo>
                <a:lnTo>
                  <a:pt x="6171762" y="142556"/>
                </a:lnTo>
                <a:cubicBezTo>
                  <a:pt x="6243661" y="53604"/>
                  <a:pt x="6318734" y="-1081"/>
                  <a:pt x="6370955" y="16"/>
                </a:cubicBezTo>
                <a:cubicBezTo>
                  <a:pt x="6381399" y="235"/>
                  <a:pt x="6390929" y="2686"/>
                  <a:pt x="6399337" y="7540"/>
                </a:cubicBezTo>
                <a:cubicBezTo>
                  <a:pt x="6432967" y="26957"/>
                  <a:pt x="6442274" y="81152"/>
                  <a:pt x="6430133" y="153078"/>
                </a:cubicBezTo>
                <a:lnTo>
                  <a:pt x="6429077" y="156783"/>
                </a:lnTo>
                <a:lnTo>
                  <a:pt x="6439640" y="142556"/>
                </a:lnTo>
                <a:cubicBezTo>
                  <a:pt x="6511539" y="53604"/>
                  <a:pt x="6586612" y="-1081"/>
                  <a:pt x="6638833" y="16"/>
                </a:cubicBezTo>
                <a:cubicBezTo>
                  <a:pt x="6649277" y="235"/>
                  <a:pt x="6658807" y="2686"/>
                  <a:pt x="6667215" y="7540"/>
                </a:cubicBezTo>
                <a:cubicBezTo>
                  <a:pt x="6700845" y="26957"/>
                  <a:pt x="6710152" y="81152"/>
                  <a:pt x="6698011" y="153078"/>
                </a:cubicBezTo>
                <a:lnTo>
                  <a:pt x="6696955" y="156783"/>
                </a:lnTo>
                <a:lnTo>
                  <a:pt x="6707518" y="142556"/>
                </a:lnTo>
                <a:cubicBezTo>
                  <a:pt x="6779417" y="53604"/>
                  <a:pt x="6854490" y="-1081"/>
                  <a:pt x="6906711" y="16"/>
                </a:cubicBezTo>
                <a:cubicBezTo>
                  <a:pt x="6917155" y="235"/>
                  <a:pt x="6926685" y="2686"/>
                  <a:pt x="6935093" y="7540"/>
                </a:cubicBezTo>
                <a:cubicBezTo>
                  <a:pt x="6968723" y="26957"/>
                  <a:pt x="6978030" y="81152"/>
                  <a:pt x="6965889" y="153078"/>
                </a:cubicBezTo>
                <a:lnTo>
                  <a:pt x="6964833" y="156784"/>
                </a:lnTo>
                <a:lnTo>
                  <a:pt x="6975397" y="142556"/>
                </a:lnTo>
                <a:cubicBezTo>
                  <a:pt x="7047296" y="53604"/>
                  <a:pt x="7122369" y="-1081"/>
                  <a:pt x="7174590" y="16"/>
                </a:cubicBezTo>
                <a:cubicBezTo>
                  <a:pt x="7185034" y="235"/>
                  <a:pt x="7194564" y="2686"/>
                  <a:pt x="7202972" y="7540"/>
                </a:cubicBezTo>
                <a:cubicBezTo>
                  <a:pt x="7236602" y="26957"/>
                  <a:pt x="7245909" y="81152"/>
                  <a:pt x="7233768" y="153078"/>
                </a:cubicBezTo>
                <a:lnTo>
                  <a:pt x="7232713" y="156783"/>
                </a:lnTo>
                <a:lnTo>
                  <a:pt x="7243275" y="142556"/>
                </a:lnTo>
                <a:cubicBezTo>
                  <a:pt x="7315174" y="53604"/>
                  <a:pt x="7390247" y="-1081"/>
                  <a:pt x="7442468" y="16"/>
                </a:cubicBezTo>
                <a:cubicBezTo>
                  <a:pt x="7452912" y="235"/>
                  <a:pt x="7462442" y="2686"/>
                  <a:pt x="7470850" y="7540"/>
                </a:cubicBezTo>
                <a:cubicBezTo>
                  <a:pt x="7504480" y="26957"/>
                  <a:pt x="7513787" y="81152"/>
                  <a:pt x="7501646" y="153078"/>
                </a:cubicBezTo>
                <a:lnTo>
                  <a:pt x="7500590" y="156783"/>
                </a:lnTo>
                <a:lnTo>
                  <a:pt x="7511153" y="142556"/>
                </a:lnTo>
                <a:cubicBezTo>
                  <a:pt x="7583052" y="53604"/>
                  <a:pt x="7658125" y="-1081"/>
                  <a:pt x="7710346" y="16"/>
                </a:cubicBezTo>
                <a:cubicBezTo>
                  <a:pt x="7720790" y="235"/>
                  <a:pt x="7730320" y="2686"/>
                  <a:pt x="7738728" y="7540"/>
                </a:cubicBezTo>
                <a:cubicBezTo>
                  <a:pt x="7772359" y="26957"/>
                  <a:pt x="7781665" y="81152"/>
                  <a:pt x="7769524" y="153078"/>
                </a:cubicBezTo>
                <a:lnTo>
                  <a:pt x="7768468" y="156785"/>
                </a:lnTo>
                <a:lnTo>
                  <a:pt x="7779032" y="142556"/>
                </a:lnTo>
                <a:cubicBezTo>
                  <a:pt x="7850931" y="53604"/>
                  <a:pt x="7926004" y="-1081"/>
                  <a:pt x="7978224" y="16"/>
                </a:cubicBezTo>
                <a:cubicBezTo>
                  <a:pt x="7988668" y="235"/>
                  <a:pt x="7998198" y="2686"/>
                  <a:pt x="8006606" y="7540"/>
                </a:cubicBezTo>
                <a:cubicBezTo>
                  <a:pt x="8040237" y="26957"/>
                  <a:pt x="8049544" y="81152"/>
                  <a:pt x="8037403" y="153078"/>
                </a:cubicBezTo>
                <a:lnTo>
                  <a:pt x="8036352" y="156766"/>
                </a:lnTo>
                <a:lnTo>
                  <a:pt x="8046902" y="142556"/>
                </a:lnTo>
                <a:cubicBezTo>
                  <a:pt x="8118801" y="53604"/>
                  <a:pt x="8193874" y="-1081"/>
                  <a:pt x="8246094" y="16"/>
                </a:cubicBezTo>
                <a:cubicBezTo>
                  <a:pt x="8256538" y="235"/>
                  <a:pt x="8266068" y="2686"/>
                  <a:pt x="8274476" y="7540"/>
                </a:cubicBezTo>
                <a:cubicBezTo>
                  <a:pt x="8308107" y="26957"/>
                  <a:pt x="8317413" y="81153"/>
                  <a:pt x="8305273" y="15307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699" name="フリーフォーム: 図形 698">
            <a:extLst>
              <a:ext uri="{FF2B5EF4-FFF2-40B4-BE49-F238E27FC236}">
                <a16:creationId xmlns:a16="http://schemas.microsoft.com/office/drawing/2014/main" id="{586C0511-9B47-43A5-B0B8-239C84366AA0}"/>
              </a:ext>
            </a:extLst>
          </p:cNvPr>
          <p:cNvSpPr/>
          <p:nvPr/>
        </p:nvSpPr>
        <p:spPr bwMode="auto">
          <a:xfrm>
            <a:off x="666062" y="2016729"/>
            <a:ext cx="8595956" cy="105804"/>
          </a:xfrm>
          <a:custGeom>
            <a:avLst/>
            <a:gdLst>
              <a:gd name="connsiteX0" fmla="*/ 1452211 w 8987928"/>
              <a:gd name="connsiteY0" fmla="*/ 531 h 305512"/>
              <a:gd name="connsiteX1" fmla="*/ 1483517 w 8987928"/>
              <a:gd name="connsiteY1" fmla="*/ 15615 h 305512"/>
              <a:gd name="connsiteX2" fmla="*/ 1485736 w 8987928"/>
              <a:gd name="connsiteY2" fmla="*/ 42053 h 305512"/>
              <a:gd name="connsiteX3" fmla="*/ 1470174 w 8987928"/>
              <a:gd name="connsiteY3" fmla="*/ 74402 h 305512"/>
              <a:gd name="connsiteX4" fmla="*/ 1478013 w 8987928"/>
              <a:gd name="connsiteY4" fmla="*/ 70635 h 305512"/>
              <a:gd name="connsiteX5" fmla="*/ 1751396 w 8987928"/>
              <a:gd name="connsiteY5" fmla="*/ 15615 h 305512"/>
              <a:gd name="connsiteX6" fmla="*/ 1753614 w 8987928"/>
              <a:gd name="connsiteY6" fmla="*/ 42053 h 305512"/>
              <a:gd name="connsiteX7" fmla="*/ 1738051 w 8987928"/>
              <a:gd name="connsiteY7" fmla="*/ 74403 h 305512"/>
              <a:gd name="connsiteX8" fmla="*/ 1745892 w 8987928"/>
              <a:gd name="connsiteY8" fmla="*/ 70635 h 305512"/>
              <a:gd name="connsiteX9" fmla="*/ 2019275 w 8987928"/>
              <a:gd name="connsiteY9" fmla="*/ 15615 h 305512"/>
              <a:gd name="connsiteX10" fmla="*/ 2021493 w 8987928"/>
              <a:gd name="connsiteY10" fmla="*/ 42053 h 305512"/>
              <a:gd name="connsiteX11" fmla="*/ 2005931 w 8987928"/>
              <a:gd name="connsiteY11" fmla="*/ 74402 h 305512"/>
              <a:gd name="connsiteX12" fmla="*/ 2013769 w 8987928"/>
              <a:gd name="connsiteY12" fmla="*/ 70635 h 305512"/>
              <a:gd name="connsiteX13" fmla="*/ 2287153 w 8987928"/>
              <a:gd name="connsiteY13" fmla="*/ 15615 h 305512"/>
              <a:gd name="connsiteX14" fmla="*/ 2289371 w 8987928"/>
              <a:gd name="connsiteY14" fmla="*/ 42053 h 305512"/>
              <a:gd name="connsiteX15" fmla="*/ 2273808 w 8987928"/>
              <a:gd name="connsiteY15" fmla="*/ 74402 h 305512"/>
              <a:gd name="connsiteX16" fmla="*/ 2281648 w 8987928"/>
              <a:gd name="connsiteY16" fmla="*/ 70635 h 305512"/>
              <a:gd name="connsiteX17" fmla="*/ 2555031 w 8987928"/>
              <a:gd name="connsiteY17" fmla="*/ 15615 h 305512"/>
              <a:gd name="connsiteX18" fmla="*/ 2557249 w 8987928"/>
              <a:gd name="connsiteY18" fmla="*/ 42053 h 305512"/>
              <a:gd name="connsiteX19" fmla="*/ 2541686 w 8987928"/>
              <a:gd name="connsiteY19" fmla="*/ 74403 h 305512"/>
              <a:gd name="connsiteX20" fmla="*/ 2549526 w 8987928"/>
              <a:gd name="connsiteY20" fmla="*/ 70635 h 305512"/>
              <a:gd name="connsiteX21" fmla="*/ 2822910 w 8987928"/>
              <a:gd name="connsiteY21" fmla="*/ 15615 h 305512"/>
              <a:gd name="connsiteX22" fmla="*/ 2825128 w 8987928"/>
              <a:gd name="connsiteY22" fmla="*/ 42053 h 305512"/>
              <a:gd name="connsiteX23" fmla="*/ 2809564 w 8987928"/>
              <a:gd name="connsiteY23" fmla="*/ 74402 h 305512"/>
              <a:gd name="connsiteX24" fmla="*/ 2817405 w 8987928"/>
              <a:gd name="connsiteY24" fmla="*/ 70635 h 305512"/>
              <a:gd name="connsiteX25" fmla="*/ 3090787 w 8987928"/>
              <a:gd name="connsiteY25" fmla="*/ 15615 h 305512"/>
              <a:gd name="connsiteX26" fmla="*/ 3093006 w 8987928"/>
              <a:gd name="connsiteY26" fmla="*/ 42053 h 305512"/>
              <a:gd name="connsiteX27" fmla="*/ 3077443 w 8987928"/>
              <a:gd name="connsiteY27" fmla="*/ 74402 h 305512"/>
              <a:gd name="connsiteX28" fmla="*/ 3085282 w 8987928"/>
              <a:gd name="connsiteY28" fmla="*/ 70635 h 305512"/>
              <a:gd name="connsiteX29" fmla="*/ 3358666 w 8987928"/>
              <a:gd name="connsiteY29" fmla="*/ 15615 h 305512"/>
              <a:gd name="connsiteX30" fmla="*/ 3360883 w 8987928"/>
              <a:gd name="connsiteY30" fmla="*/ 42053 h 305512"/>
              <a:gd name="connsiteX31" fmla="*/ 3345320 w 8987928"/>
              <a:gd name="connsiteY31" fmla="*/ 74403 h 305512"/>
              <a:gd name="connsiteX32" fmla="*/ 3353161 w 8987928"/>
              <a:gd name="connsiteY32" fmla="*/ 70635 h 305512"/>
              <a:gd name="connsiteX33" fmla="*/ 3626544 w 8987928"/>
              <a:gd name="connsiteY33" fmla="*/ 15615 h 305512"/>
              <a:gd name="connsiteX34" fmla="*/ 3628762 w 8987928"/>
              <a:gd name="connsiteY34" fmla="*/ 42053 h 305512"/>
              <a:gd name="connsiteX35" fmla="*/ 3613199 w 8987928"/>
              <a:gd name="connsiteY35" fmla="*/ 74402 h 305512"/>
              <a:gd name="connsiteX36" fmla="*/ 3621039 w 8987928"/>
              <a:gd name="connsiteY36" fmla="*/ 70635 h 305512"/>
              <a:gd name="connsiteX37" fmla="*/ 3894422 w 8987928"/>
              <a:gd name="connsiteY37" fmla="*/ 15615 h 305512"/>
              <a:gd name="connsiteX38" fmla="*/ 3896640 w 8987928"/>
              <a:gd name="connsiteY38" fmla="*/ 42053 h 305512"/>
              <a:gd name="connsiteX39" fmla="*/ 3881077 w 8987928"/>
              <a:gd name="connsiteY39" fmla="*/ 74402 h 305512"/>
              <a:gd name="connsiteX40" fmla="*/ 3888917 w 8987928"/>
              <a:gd name="connsiteY40" fmla="*/ 70635 h 305512"/>
              <a:gd name="connsiteX41" fmla="*/ 4162300 w 8987928"/>
              <a:gd name="connsiteY41" fmla="*/ 15615 h 305512"/>
              <a:gd name="connsiteX42" fmla="*/ 4164518 w 8987928"/>
              <a:gd name="connsiteY42" fmla="*/ 42053 h 305512"/>
              <a:gd name="connsiteX43" fmla="*/ 4148955 w 8987928"/>
              <a:gd name="connsiteY43" fmla="*/ 74402 h 305512"/>
              <a:gd name="connsiteX44" fmla="*/ 4156795 w 8987928"/>
              <a:gd name="connsiteY44" fmla="*/ 70635 h 305512"/>
              <a:gd name="connsiteX45" fmla="*/ 4430178 w 8987928"/>
              <a:gd name="connsiteY45" fmla="*/ 15615 h 305512"/>
              <a:gd name="connsiteX46" fmla="*/ 4432396 w 8987928"/>
              <a:gd name="connsiteY46" fmla="*/ 42053 h 305512"/>
              <a:gd name="connsiteX47" fmla="*/ 4416833 w 8987928"/>
              <a:gd name="connsiteY47" fmla="*/ 74403 h 305512"/>
              <a:gd name="connsiteX48" fmla="*/ 4424674 w 8987928"/>
              <a:gd name="connsiteY48" fmla="*/ 70635 h 305512"/>
              <a:gd name="connsiteX49" fmla="*/ 4698057 w 8987928"/>
              <a:gd name="connsiteY49" fmla="*/ 15615 h 305512"/>
              <a:gd name="connsiteX50" fmla="*/ 4700275 w 8987928"/>
              <a:gd name="connsiteY50" fmla="*/ 42053 h 305512"/>
              <a:gd name="connsiteX51" fmla="*/ 4684712 w 8987928"/>
              <a:gd name="connsiteY51" fmla="*/ 74402 h 305512"/>
              <a:gd name="connsiteX52" fmla="*/ 4692552 w 8987928"/>
              <a:gd name="connsiteY52" fmla="*/ 70635 h 305512"/>
              <a:gd name="connsiteX53" fmla="*/ 4965935 w 8987928"/>
              <a:gd name="connsiteY53" fmla="*/ 15615 h 305512"/>
              <a:gd name="connsiteX54" fmla="*/ 4968153 w 8987928"/>
              <a:gd name="connsiteY54" fmla="*/ 42053 h 305512"/>
              <a:gd name="connsiteX55" fmla="*/ 4952590 w 8987928"/>
              <a:gd name="connsiteY55" fmla="*/ 74402 h 305512"/>
              <a:gd name="connsiteX56" fmla="*/ 4960430 w 8987928"/>
              <a:gd name="connsiteY56" fmla="*/ 70635 h 305512"/>
              <a:gd name="connsiteX57" fmla="*/ 5233813 w 8987928"/>
              <a:gd name="connsiteY57" fmla="*/ 15615 h 305512"/>
              <a:gd name="connsiteX58" fmla="*/ 5236031 w 8987928"/>
              <a:gd name="connsiteY58" fmla="*/ 42053 h 305512"/>
              <a:gd name="connsiteX59" fmla="*/ 5220468 w 8987928"/>
              <a:gd name="connsiteY59" fmla="*/ 74403 h 305512"/>
              <a:gd name="connsiteX60" fmla="*/ 5228309 w 8987928"/>
              <a:gd name="connsiteY60" fmla="*/ 70635 h 305512"/>
              <a:gd name="connsiteX61" fmla="*/ 5501692 w 8987928"/>
              <a:gd name="connsiteY61" fmla="*/ 15615 h 305512"/>
              <a:gd name="connsiteX62" fmla="*/ 5503910 w 8987928"/>
              <a:gd name="connsiteY62" fmla="*/ 42053 h 305512"/>
              <a:gd name="connsiteX63" fmla="*/ 5488347 w 8987928"/>
              <a:gd name="connsiteY63" fmla="*/ 74402 h 305512"/>
              <a:gd name="connsiteX64" fmla="*/ 5496187 w 8987928"/>
              <a:gd name="connsiteY64" fmla="*/ 70635 h 305512"/>
              <a:gd name="connsiteX65" fmla="*/ 5769570 w 8987928"/>
              <a:gd name="connsiteY65" fmla="*/ 15615 h 305512"/>
              <a:gd name="connsiteX66" fmla="*/ 5771788 w 8987928"/>
              <a:gd name="connsiteY66" fmla="*/ 42053 h 305512"/>
              <a:gd name="connsiteX67" fmla="*/ 5756225 w 8987928"/>
              <a:gd name="connsiteY67" fmla="*/ 74402 h 305512"/>
              <a:gd name="connsiteX68" fmla="*/ 5764065 w 8987928"/>
              <a:gd name="connsiteY68" fmla="*/ 70635 h 305512"/>
              <a:gd name="connsiteX69" fmla="*/ 6037448 w 8987928"/>
              <a:gd name="connsiteY69" fmla="*/ 15615 h 305512"/>
              <a:gd name="connsiteX70" fmla="*/ 6039666 w 8987928"/>
              <a:gd name="connsiteY70" fmla="*/ 42053 h 305512"/>
              <a:gd name="connsiteX71" fmla="*/ 6024103 w 8987928"/>
              <a:gd name="connsiteY71" fmla="*/ 74403 h 305512"/>
              <a:gd name="connsiteX72" fmla="*/ 6031944 w 8987928"/>
              <a:gd name="connsiteY72" fmla="*/ 70635 h 305512"/>
              <a:gd name="connsiteX73" fmla="*/ 6305327 w 8987928"/>
              <a:gd name="connsiteY73" fmla="*/ 15615 h 305512"/>
              <a:gd name="connsiteX74" fmla="*/ 6307545 w 8987928"/>
              <a:gd name="connsiteY74" fmla="*/ 42053 h 305512"/>
              <a:gd name="connsiteX75" fmla="*/ 6291982 w 8987928"/>
              <a:gd name="connsiteY75" fmla="*/ 74402 h 305512"/>
              <a:gd name="connsiteX76" fmla="*/ 6299822 w 8987928"/>
              <a:gd name="connsiteY76" fmla="*/ 70635 h 305512"/>
              <a:gd name="connsiteX77" fmla="*/ 6573205 w 8987928"/>
              <a:gd name="connsiteY77" fmla="*/ 15615 h 305512"/>
              <a:gd name="connsiteX78" fmla="*/ 6575423 w 8987928"/>
              <a:gd name="connsiteY78" fmla="*/ 42053 h 305512"/>
              <a:gd name="connsiteX79" fmla="*/ 6559860 w 8987928"/>
              <a:gd name="connsiteY79" fmla="*/ 74402 h 305512"/>
              <a:gd name="connsiteX80" fmla="*/ 6567700 w 8987928"/>
              <a:gd name="connsiteY80" fmla="*/ 70635 h 305512"/>
              <a:gd name="connsiteX81" fmla="*/ 6841083 w 8987928"/>
              <a:gd name="connsiteY81" fmla="*/ 15615 h 305512"/>
              <a:gd name="connsiteX82" fmla="*/ 6843301 w 8987928"/>
              <a:gd name="connsiteY82" fmla="*/ 42053 h 305512"/>
              <a:gd name="connsiteX83" fmla="*/ 6827738 w 8987928"/>
              <a:gd name="connsiteY83" fmla="*/ 74402 h 305512"/>
              <a:gd name="connsiteX84" fmla="*/ 6835579 w 8987928"/>
              <a:gd name="connsiteY84" fmla="*/ 70635 h 305512"/>
              <a:gd name="connsiteX85" fmla="*/ 7108962 w 8987928"/>
              <a:gd name="connsiteY85" fmla="*/ 15615 h 305512"/>
              <a:gd name="connsiteX86" fmla="*/ 7111180 w 8987928"/>
              <a:gd name="connsiteY86" fmla="*/ 42053 h 305512"/>
              <a:gd name="connsiteX87" fmla="*/ 7095617 w 8987928"/>
              <a:gd name="connsiteY87" fmla="*/ 74402 h 305512"/>
              <a:gd name="connsiteX88" fmla="*/ 7103457 w 8987928"/>
              <a:gd name="connsiteY88" fmla="*/ 70635 h 305512"/>
              <a:gd name="connsiteX89" fmla="*/ 7376840 w 8987928"/>
              <a:gd name="connsiteY89" fmla="*/ 15615 h 305512"/>
              <a:gd name="connsiteX90" fmla="*/ 7379058 w 8987928"/>
              <a:gd name="connsiteY90" fmla="*/ 42053 h 305512"/>
              <a:gd name="connsiteX91" fmla="*/ 7363495 w 8987928"/>
              <a:gd name="connsiteY91" fmla="*/ 74402 h 305512"/>
              <a:gd name="connsiteX92" fmla="*/ 7371335 w 8987928"/>
              <a:gd name="connsiteY92" fmla="*/ 70635 h 305512"/>
              <a:gd name="connsiteX93" fmla="*/ 7644718 w 8987928"/>
              <a:gd name="connsiteY93" fmla="*/ 15615 h 305512"/>
              <a:gd name="connsiteX94" fmla="*/ 7646936 w 8987928"/>
              <a:gd name="connsiteY94" fmla="*/ 42053 h 305512"/>
              <a:gd name="connsiteX95" fmla="*/ 7631373 w 8987928"/>
              <a:gd name="connsiteY95" fmla="*/ 74402 h 305512"/>
              <a:gd name="connsiteX96" fmla="*/ 7639213 w 8987928"/>
              <a:gd name="connsiteY96" fmla="*/ 70635 h 305512"/>
              <a:gd name="connsiteX97" fmla="*/ 7912596 w 8987928"/>
              <a:gd name="connsiteY97" fmla="*/ 15615 h 305512"/>
              <a:gd name="connsiteX98" fmla="*/ 7914814 w 8987928"/>
              <a:gd name="connsiteY98" fmla="*/ 42053 h 305512"/>
              <a:gd name="connsiteX99" fmla="*/ 7899251 w 8987928"/>
              <a:gd name="connsiteY99" fmla="*/ 74402 h 305512"/>
              <a:gd name="connsiteX100" fmla="*/ 7907091 w 8987928"/>
              <a:gd name="connsiteY100" fmla="*/ 70635 h 305512"/>
              <a:gd name="connsiteX101" fmla="*/ 8180474 w 8987928"/>
              <a:gd name="connsiteY101" fmla="*/ 15615 h 305512"/>
              <a:gd name="connsiteX102" fmla="*/ 8182692 w 8987928"/>
              <a:gd name="connsiteY102" fmla="*/ 42053 h 305512"/>
              <a:gd name="connsiteX103" fmla="*/ 8167129 w 8987928"/>
              <a:gd name="connsiteY103" fmla="*/ 74402 h 305512"/>
              <a:gd name="connsiteX104" fmla="*/ 8174969 w 8987928"/>
              <a:gd name="connsiteY104" fmla="*/ 70635 h 305512"/>
              <a:gd name="connsiteX105" fmla="*/ 8448352 w 8987928"/>
              <a:gd name="connsiteY105" fmla="*/ 15615 h 305512"/>
              <a:gd name="connsiteX106" fmla="*/ 8450570 w 8987928"/>
              <a:gd name="connsiteY106" fmla="*/ 42053 h 305512"/>
              <a:gd name="connsiteX107" fmla="*/ 8435007 w 8987928"/>
              <a:gd name="connsiteY107" fmla="*/ 74403 h 305512"/>
              <a:gd name="connsiteX108" fmla="*/ 8442848 w 8987928"/>
              <a:gd name="connsiteY108" fmla="*/ 70635 h 305512"/>
              <a:gd name="connsiteX109" fmla="*/ 8716231 w 8987928"/>
              <a:gd name="connsiteY109" fmla="*/ 15615 h 305512"/>
              <a:gd name="connsiteX110" fmla="*/ 8718449 w 8987928"/>
              <a:gd name="connsiteY110" fmla="*/ 42053 h 305512"/>
              <a:gd name="connsiteX111" fmla="*/ 8702889 w 8987928"/>
              <a:gd name="connsiteY111" fmla="*/ 74397 h 305512"/>
              <a:gd name="connsiteX112" fmla="*/ 8710718 w 8987928"/>
              <a:gd name="connsiteY112" fmla="*/ 70635 h 305512"/>
              <a:gd name="connsiteX113" fmla="*/ 8984101 w 8987928"/>
              <a:gd name="connsiteY113" fmla="*/ 15615 h 305512"/>
              <a:gd name="connsiteX114" fmla="*/ 8733319 w 8987928"/>
              <a:gd name="connsiteY114" fmla="*/ 298220 h 305512"/>
              <a:gd name="connsiteX115" fmla="*/ 8722541 w 8987928"/>
              <a:gd name="connsiteY115" fmla="*/ 305512 h 305512"/>
              <a:gd name="connsiteX116" fmla="*/ 0 w 8987928"/>
              <a:gd name="connsiteY116" fmla="*/ 305512 h 305512"/>
              <a:gd name="connsiteX117" fmla="*/ 114244 w 8987928"/>
              <a:gd name="connsiteY117" fmla="*/ 228220 h 305512"/>
              <a:gd name="connsiteX118" fmla="*/ 616235 w 8987928"/>
              <a:gd name="connsiteY118" fmla="*/ 1350 h 305512"/>
              <a:gd name="connsiteX119" fmla="*/ 679884 w 8987928"/>
              <a:gd name="connsiteY119" fmla="*/ 15615 h 305512"/>
              <a:gd name="connsiteX120" fmla="*/ 682102 w 8987928"/>
              <a:gd name="connsiteY120" fmla="*/ 42053 h 305512"/>
              <a:gd name="connsiteX121" fmla="*/ 666539 w 8987928"/>
              <a:gd name="connsiteY121" fmla="*/ 74402 h 305512"/>
              <a:gd name="connsiteX122" fmla="*/ 674379 w 8987928"/>
              <a:gd name="connsiteY122" fmla="*/ 70635 h 305512"/>
              <a:gd name="connsiteX123" fmla="*/ 916455 w 8987928"/>
              <a:gd name="connsiteY123" fmla="*/ 531 h 305512"/>
              <a:gd name="connsiteX124" fmla="*/ 947762 w 8987928"/>
              <a:gd name="connsiteY124" fmla="*/ 15615 h 305512"/>
              <a:gd name="connsiteX125" fmla="*/ 949980 w 8987928"/>
              <a:gd name="connsiteY125" fmla="*/ 42053 h 305512"/>
              <a:gd name="connsiteX126" fmla="*/ 934417 w 8987928"/>
              <a:gd name="connsiteY126" fmla="*/ 74402 h 305512"/>
              <a:gd name="connsiteX127" fmla="*/ 942258 w 8987928"/>
              <a:gd name="connsiteY127" fmla="*/ 70635 h 305512"/>
              <a:gd name="connsiteX128" fmla="*/ 1184334 w 8987928"/>
              <a:gd name="connsiteY128" fmla="*/ 531 h 305512"/>
              <a:gd name="connsiteX129" fmla="*/ 1215640 w 8987928"/>
              <a:gd name="connsiteY129" fmla="*/ 15615 h 305512"/>
              <a:gd name="connsiteX130" fmla="*/ 1217859 w 8987928"/>
              <a:gd name="connsiteY130" fmla="*/ 42053 h 305512"/>
              <a:gd name="connsiteX131" fmla="*/ 1202296 w 8987928"/>
              <a:gd name="connsiteY131" fmla="*/ 74402 h 305512"/>
              <a:gd name="connsiteX132" fmla="*/ 1210135 w 8987928"/>
              <a:gd name="connsiteY132" fmla="*/ 70635 h 305512"/>
              <a:gd name="connsiteX133" fmla="*/ 1452211 w 8987928"/>
              <a:gd name="connsiteY133" fmla="*/ 531 h 305512"/>
              <a:gd name="connsiteX0" fmla="*/ 1452211 w 8987928"/>
              <a:gd name="connsiteY0" fmla="*/ 531 h 305512"/>
              <a:gd name="connsiteX1" fmla="*/ 1483517 w 8987928"/>
              <a:gd name="connsiteY1" fmla="*/ 15615 h 305512"/>
              <a:gd name="connsiteX2" fmla="*/ 1485736 w 8987928"/>
              <a:gd name="connsiteY2" fmla="*/ 42053 h 305512"/>
              <a:gd name="connsiteX3" fmla="*/ 1470174 w 8987928"/>
              <a:gd name="connsiteY3" fmla="*/ 74402 h 305512"/>
              <a:gd name="connsiteX4" fmla="*/ 1478013 w 8987928"/>
              <a:gd name="connsiteY4" fmla="*/ 70635 h 305512"/>
              <a:gd name="connsiteX5" fmla="*/ 1751396 w 8987928"/>
              <a:gd name="connsiteY5" fmla="*/ 15615 h 305512"/>
              <a:gd name="connsiteX6" fmla="*/ 1753614 w 8987928"/>
              <a:gd name="connsiteY6" fmla="*/ 42053 h 305512"/>
              <a:gd name="connsiteX7" fmla="*/ 1738051 w 8987928"/>
              <a:gd name="connsiteY7" fmla="*/ 74403 h 305512"/>
              <a:gd name="connsiteX8" fmla="*/ 1745892 w 8987928"/>
              <a:gd name="connsiteY8" fmla="*/ 70635 h 305512"/>
              <a:gd name="connsiteX9" fmla="*/ 2019275 w 8987928"/>
              <a:gd name="connsiteY9" fmla="*/ 15615 h 305512"/>
              <a:gd name="connsiteX10" fmla="*/ 2021493 w 8987928"/>
              <a:gd name="connsiteY10" fmla="*/ 42053 h 305512"/>
              <a:gd name="connsiteX11" fmla="*/ 2005931 w 8987928"/>
              <a:gd name="connsiteY11" fmla="*/ 74402 h 305512"/>
              <a:gd name="connsiteX12" fmla="*/ 2013769 w 8987928"/>
              <a:gd name="connsiteY12" fmla="*/ 70635 h 305512"/>
              <a:gd name="connsiteX13" fmla="*/ 2287153 w 8987928"/>
              <a:gd name="connsiteY13" fmla="*/ 15615 h 305512"/>
              <a:gd name="connsiteX14" fmla="*/ 2289371 w 8987928"/>
              <a:gd name="connsiteY14" fmla="*/ 42053 h 305512"/>
              <a:gd name="connsiteX15" fmla="*/ 2273808 w 8987928"/>
              <a:gd name="connsiteY15" fmla="*/ 74402 h 305512"/>
              <a:gd name="connsiteX16" fmla="*/ 2281648 w 8987928"/>
              <a:gd name="connsiteY16" fmla="*/ 70635 h 305512"/>
              <a:gd name="connsiteX17" fmla="*/ 2555031 w 8987928"/>
              <a:gd name="connsiteY17" fmla="*/ 15615 h 305512"/>
              <a:gd name="connsiteX18" fmla="*/ 2557249 w 8987928"/>
              <a:gd name="connsiteY18" fmla="*/ 42053 h 305512"/>
              <a:gd name="connsiteX19" fmla="*/ 2541686 w 8987928"/>
              <a:gd name="connsiteY19" fmla="*/ 74403 h 305512"/>
              <a:gd name="connsiteX20" fmla="*/ 2549526 w 8987928"/>
              <a:gd name="connsiteY20" fmla="*/ 70635 h 305512"/>
              <a:gd name="connsiteX21" fmla="*/ 2822910 w 8987928"/>
              <a:gd name="connsiteY21" fmla="*/ 15615 h 305512"/>
              <a:gd name="connsiteX22" fmla="*/ 2825128 w 8987928"/>
              <a:gd name="connsiteY22" fmla="*/ 42053 h 305512"/>
              <a:gd name="connsiteX23" fmla="*/ 2809564 w 8987928"/>
              <a:gd name="connsiteY23" fmla="*/ 74402 h 305512"/>
              <a:gd name="connsiteX24" fmla="*/ 2817405 w 8987928"/>
              <a:gd name="connsiteY24" fmla="*/ 70635 h 305512"/>
              <a:gd name="connsiteX25" fmla="*/ 3090787 w 8987928"/>
              <a:gd name="connsiteY25" fmla="*/ 15615 h 305512"/>
              <a:gd name="connsiteX26" fmla="*/ 3093006 w 8987928"/>
              <a:gd name="connsiteY26" fmla="*/ 42053 h 305512"/>
              <a:gd name="connsiteX27" fmla="*/ 3077443 w 8987928"/>
              <a:gd name="connsiteY27" fmla="*/ 74402 h 305512"/>
              <a:gd name="connsiteX28" fmla="*/ 3085282 w 8987928"/>
              <a:gd name="connsiteY28" fmla="*/ 70635 h 305512"/>
              <a:gd name="connsiteX29" fmla="*/ 3358666 w 8987928"/>
              <a:gd name="connsiteY29" fmla="*/ 15615 h 305512"/>
              <a:gd name="connsiteX30" fmla="*/ 3360883 w 8987928"/>
              <a:gd name="connsiteY30" fmla="*/ 42053 h 305512"/>
              <a:gd name="connsiteX31" fmla="*/ 3345320 w 8987928"/>
              <a:gd name="connsiteY31" fmla="*/ 74403 h 305512"/>
              <a:gd name="connsiteX32" fmla="*/ 3353161 w 8987928"/>
              <a:gd name="connsiteY32" fmla="*/ 70635 h 305512"/>
              <a:gd name="connsiteX33" fmla="*/ 3626544 w 8987928"/>
              <a:gd name="connsiteY33" fmla="*/ 15615 h 305512"/>
              <a:gd name="connsiteX34" fmla="*/ 3628762 w 8987928"/>
              <a:gd name="connsiteY34" fmla="*/ 42053 h 305512"/>
              <a:gd name="connsiteX35" fmla="*/ 3613199 w 8987928"/>
              <a:gd name="connsiteY35" fmla="*/ 74402 h 305512"/>
              <a:gd name="connsiteX36" fmla="*/ 3621039 w 8987928"/>
              <a:gd name="connsiteY36" fmla="*/ 70635 h 305512"/>
              <a:gd name="connsiteX37" fmla="*/ 3894422 w 8987928"/>
              <a:gd name="connsiteY37" fmla="*/ 15615 h 305512"/>
              <a:gd name="connsiteX38" fmla="*/ 3896640 w 8987928"/>
              <a:gd name="connsiteY38" fmla="*/ 42053 h 305512"/>
              <a:gd name="connsiteX39" fmla="*/ 3881077 w 8987928"/>
              <a:gd name="connsiteY39" fmla="*/ 74402 h 305512"/>
              <a:gd name="connsiteX40" fmla="*/ 3888917 w 8987928"/>
              <a:gd name="connsiteY40" fmla="*/ 70635 h 305512"/>
              <a:gd name="connsiteX41" fmla="*/ 4162300 w 8987928"/>
              <a:gd name="connsiteY41" fmla="*/ 15615 h 305512"/>
              <a:gd name="connsiteX42" fmla="*/ 4164518 w 8987928"/>
              <a:gd name="connsiteY42" fmla="*/ 42053 h 305512"/>
              <a:gd name="connsiteX43" fmla="*/ 4148955 w 8987928"/>
              <a:gd name="connsiteY43" fmla="*/ 74402 h 305512"/>
              <a:gd name="connsiteX44" fmla="*/ 4156795 w 8987928"/>
              <a:gd name="connsiteY44" fmla="*/ 70635 h 305512"/>
              <a:gd name="connsiteX45" fmla="*/ 4430178 w 8987928"/>
              <a:gd name="connsiteY45" fmla="*/ 15615 h 305512"/>
              <a:gd name="connsiteX46" fmla="*/ 4432396 w 8987928"/>
              <a:gd name="connsiteY46" fmla="*/ 42053 h 305512"/>
              <a:gd name="connsiteX47" fmla="*/ 4416833 w 8987928"/>
              <a:gd name="connsiteY47" fmla="*/ 74403 h 305512"/>
              <a:gd name="connsiteX48" fmla="*/ 4424674 w 8987928"/>
              <a:gd name="connsiteY48" fmla="*/ 70635 h 305512"/>
              <a:gd name="connsiteX49" fmla="*/ 4698057 w 8987928"/>
              <a:gd name="connsiteY49" fmla="*/ 15615 h 305512"/>
              <a:gd name="connsiteX50" fmla="*/ 4700275 w 8987928"/>
              <a:gd name="connsiteY50" fmla="*/ 42053 h 305512"/>
              <a:gd name="connsiteX51" fmla="*/ 4684712 w 8987928"/>
              <a:gd name="connsiteY51" fmla="*/ 74402 h 305512"/>
              <a:gd name="connsiteX52" fmla="*/ 4692552 w 8987928"/>
              <a:gd name="connsiteY52" fmla="*/ 70635 h 305512"/>
              <a:gd name="connsiteX53" fmla="*/ 4965935 w 8987928"/>
              <a:gd name="connsiteY53" fmla="*/ 15615 h 305512"/>
              <a:gd name="connsiteX54" fmla="*/ 4968153 w 8987928"/>
              <a:gd name="connsiteY54" fmla="*/ 42053 h 305512"/>
              <a:gd name="connsiteX55" fmla="*/ 4952590 w 8987928"/>
              <a:gd name="connsiteY55" fmla="*/ 74402 h 305512"/>
              <a:gd name="connsiteX56" fmla="*/ 4960430 w 8987928"/>
              <a:gd name="connsiteY56" fmla="*/ 70635 h 305512"/>
              <a:gd name="connsiteX57" fmla="*/ 5233813 w 8987928"/>
              <a:gd name="connsiteY57" fmla="*/ 15615 h 305512"/>
              <a:gd name="connsiteX58" fmla="*/ 5236031 w 8987928"/>
              <a:gd name="connsiteY58" fmla="*/ 42053 h 305512"/>
              <a:gd name="connsiteX59" fmla="*/ 5220468 w 8987928"/>
              <a:gd name="connsiteY59" fmla="*/ 74403 h 305512"/>
              <a:gd name="connsiteX60" fmla="*/ 5228309 w 8987928"/>
              <a:gd name="connsiteY60" fmla="*/ 70635 h 305512"/>
              <a:gd name="connsiteX61" fmla="*/ 5501692 w 8987928"/>
              <a:gd name="connsiteY61" fmla="*/ 15615 h 305512"/>
              <a:gd name="connsiteX62" fmla="*/ 5503910 w 8987928"/>
              <a:gd name="connsiteY62" fmla="*/ 42053 h 305512"/>
              <a:gd name="connsiteX63" fmla="*/ 5488347 w 8987928"/>
              <a:gd name="connsiteY63" fmla="*/ 74402 h 305512"/>
              <a:gd name="connsiteX64" fmla="*/ 5496187 w 8987928"/>
              <a:gd name="connsiteY64" fmla="*/ 70635 h 305512"/>
              <a:gd name="connsiteX65" fmla="*/ 5769570 w 8987928"/>
              <a:gd name="connsiteY65" fmla="*/ 15615 h 305512"/>
              <a:gd name="connsiteX66" fmla="*/ 5771788 w 8987928"/>
              <a:gd name="connsiteY66" fmla="*/ 42053 h 305512"/>
              <a:gd name="connsiteX67" fmla="*/ 5756225 w 8987928"/>
              <a:gd name="connsiteY67" fmla="*/ 74402 h 305512"/>
              <a:gd name="connsiteX68" fmla="*/ 5764065 w 8987928"/>
              <a:gd name="connsiteY68" fmla="*/ 70635 h 305512"/>
              <a:gd name="connsiteX69" fmla="*/ 6037448 w 8987928"/>
              <a:gd name="connsiteY69" fmla="*/ 15615 h 305512"/>
              <a:gd name="connsiteX70" fmla="*/ 6039666 w 8987928"/>
              <a:gd name="connsiteY70" fmla="*/ 42053 h 305512"/>
              <a:gd name="connsiteX71" fmla="*/ 6024103 w 8987928"/>
              <a:gd name="connsiteY71" fmla="*/ 74403 h 305512"/>
              <a:gd name="connsiteX72" fmla="*/ 6031944 w 8987928"/>
              <a:gd name="connsiteY72" fmla="*/ 70635 h 305512"/>
              <a:gd name="connsiteX73" fmla="*/ 6305327 w 8987928"/>
              <a:gd name="connsiteY73" fmla="*/ 15615 h 305512"/>
              <a:gd name="connsiteX74" fmla="*/ 6307545 w 8987928"/>
              <a:gd name="connsiteY74" fmla="*/ 42053 h 305512"/>
              <a:gd name="connsiteX75" fmla="*/ 6291982 w 8987928"/>
              <a:gd name="connsiteY75" fmla="*/ 74402 h 305512"/>
              <a:gd name="connsiteX76" fmla="*/ 6299822 w 8987928"/>
              <a:gd name="connsiteY76" fmla="*/ 70635 h 305512"/>
              <a:gd name="connsiteX77" fmla="*/ 6573205 w 8987928"/>
              <a:gd name="connsiteY77" fmla="*/ 15615 h 305512"/>
              <a:gd name="connsiteX78" fmla="*/ 6575423 w 8987928"/>
              <a:gd name="connsiteY78" fmla="*/ 42053 h 305512"/>
              <a:gd name="connsiteX79" fmla="*/ 6559860 w 8987928"/>
              <a:gd name="connsiteY79" fmla="*/ 74402 h 305512"/>
              <a:gd name="connsiteX80" fmla="*/ 6567700 w 8987928"/>
              <a:gd name="connsiteY80" fmla="*/ 70635 h 305512"/>
              <a:gd name="connsiteX81" fmla="*/ 6841083 w 8987928"/>
              <a:gd name="connsiteY81" fmla="*/ 15615 h 305512"/>
              <a:gd name="connsiteX82" fmla="*/ 6843301 w 8987928"/>
              <a:gd name="connsiteY82" fmla="*/ 42053 h 305512"/>
              <a:gd name="connsiteX83" fmla="*/ 6827738 w 8987928"/>
              <a:gd name="connsiteY83" fmla="*/ 74402 h 305512"/>
              <a:gd name="connsiteX84" fmla="*/ 6835579 w 8987928"/>
              <a:gd name="connsiteY84" fmla="*/ 70635 h 305512"/>
              <a:gd name="connsiteX85" fmla="*/ 7108962 w 8987928"/>
              <a:gd name="connsiteY85" fmla="*/ 15615 h 305512"/>
              <a:gd name="connsiteX86" fmla="*/ 7111180 w 8987928"/>
              <a:gd name="connsiteY86" fmla="*/ 42053 h 305512"/>
              <a:gd name="connsiteX87" fmla="*/ 7095617 w 8987928"/>
              <a:gd name="connsiteY87" fmla="*/ 74402 h 305512"/>
              <a:gd name="connsiteX88" fmla="*/ 7103457 w 8987928"/>
              <a:gd name="connsiteY88" fmla="*/ 70635 h 305512"/>
              <a:gd name="connsiteX89" fmla="*/ 7376840 w 8987928"/>
              <a:gd name="connsiteY89" fmla="*/ 15615 h 305512"/>
              <a:gd name="connsiteX90" fmla="*/ 7379058 w 8987928"/>
              <a:gd name="connsiteY90" fmla="*/ 42053 h 305512"/>
              <a:gd name="connsiteX91" fmla="*/ 7363495 w 8987928"/>
              <a:gd name="connsiteY91" fmla="*/ 74402 h 305512"/>
              <a:gd name="connsiteX92" fmla="*/ 7371335 w 8987928"/>
              <a:gd name="connsiteY92" fmla="*/ 70635 h 305512"/>
              <a:gd name="connsiteX93" fmla="*/ 7644718 w 8987928"/>
              <a:gd name="connsiteY93" fmla="*/ 15615 h 305512"/>
              <a:gd name="connsiteX94" fmla="*/ 7646936 w 8987928"/>
              <a:gd name="connsiteY94" fmla="*/ 42053 h 305512"/>
              <a:gd name="connsiteX95" fmla="*/ 7631373 w 8987928"/>
              <a:gd name="connsiteY95" fmla="*/ 74402 h 305512"/>
              <a:gd name="connsiteX96" fmla="*/ 7639213 w 8987928"/>
              <a:gd name="connsiteY96" fmla="*/ 70635 h 305512"/>
              <a:gd name="connsiteX97" fmla="*/ 7912596 w 8987928"/>
              <a:gd name="connsiteY97" fmla="*/ 15615 h 305512"/>
              <a:gd name="connsiteX98" fmla="*/ 7914814 w 8987928"/>
              <a:gd name="connsiteY98" fmla="*/ 42053 h 305512"/>
              <a:gd name="connsiteX99" fmla="*/ 7899251 w 8987928"/>
              <a:gd name="connsiteY99" fmla="*/ 74402 h 305512"/>
              <a:gd name="connsiteX100" fmla="*/ 7907091 w 8987928"/>
              <a:gd name="connsiteY100" fmla="*/ 70635 h 305512"/>
              <a:gd name="connsiteX101" fmla="*/ 8180474 w 8987928"/>
              <a:gd name="connsiteY101" fmla="*/ 15615 h 305512"/>
              <a:gd name="connsiteX102" fmla="*/ 8182692 w 8987928"/>
              <a:gd name="connsiteY102" fmla="*/ 42053 h 305512"/>
              <a:gd name="connsiteX103" fmla="*/ 8167129 w 8987928"/>
              <a:gd name="connsiteY103" fmla="*/ 74402 h 305512"/>
              <a:gd name="connsiteX104" fmla="*/ 8174969 w 8987928"/>
              <a:gd name="connsiteY104" fmla="*/ 70635 h 305512"/>
              <a:gd name="connsiteX105" fmla="*/ 8448352 w 8987928"/>
              <a:gd name="connsiteY105" fmla="*/ 15615 h 305512"/>
              <a:gd name="connsiteX106" fmla="*/ 8450570 w 8987928"/>
              <a:gd name="connsiteY106" fmla="*/ 42053 h 305512"/>
              <a:gd name="connsiteX107" fmla="*/ 8435007 w 8987928"/>
              <a:gd name="connsiteY107" fmla="*/ 74403 h 305512"/>
              <a:gd name="connsiteX108" fmla="*/ 8442848 w 8987928"/>
              <a:gd name="connsiteY108" fmla="*/ 70635 h 305512"/>
              <a:gd name="connsiteX109" fmla="*/ 8716231 w 8987928"/>
              <a:gd name="connsiteY109" fmla="*/ 15615 h 305512"/>
              <a:gd name="connsiteX110" fmla="*/ 8718449 w 8987928"/>
              <a:gd name="connsiteY110" fmla="*/ 42053 h 305512"/>
              <a:gd name="connsiteX111" fmla="*/ 8702889 w 8987928"/>
              <a:gd name="connsiteY111" fmla="*/ 74397 h 305512"/>
              <a:gd name="connsiteX112" fmla="*/ 8710718 w 8987928"/>
              <a:gd name="connsiteY112" fmla="*/ 70635 h 305512"/>
              <a:gd name="connsiteX113" fmla="*/ 8984101 w 8987928"/>
              <a:gd name="connsiteY113" fmla="*/ 15615 h 305512"/>
              <a:gd name="connsiteX114" fmla="*/ 8733319 w 8987928"/>
              <a:gd name="connsiteY114" fmla="*/ 298220 h 305512"/>
              <a:gd name="connsiteX115" fmla="*/ 8722541 w 8987928"/>
              <a:gd name="connsiteY115" fmla="*/ 305512 h 305512"/>
              <a:gd name="connsiteX116" fmla="*/ 0 w 8987928"/>
              <a:gd name="connsiteY116" fmla="*/ 305512 h 305512"/>
              <a:gd name="connsiteX117" fmla="*/ 114244 w 8987928"/>
              <a:gd name="connsiteY117" fmla="*/ 228220 h 305512"/>
              <a:gd name="connsiteX118" fmla="*/ 616235 w 8987928"/>
              <a:gd name="connsiteY118" fmla="*/ 1350 h 305512"/>
              <a:gd name="connsiteX119" fmla="*/ 679884 w 8987928"/>
              <a:gd name="connsiteY119" fmla="*/ 15615 h 305512"/>
              <a:gd name="connsiteX120" fmla="*/ 666539 w 8987928"/>
              <a:gd name="connsiteY120" fmla="*/ 74402 h 305512"/>
              <a:gd name="connsiteX121" fmla="*/ 674379 w 8987928"/>
              <a:gd name="connsiteY121" fmla="*/ 70635 h 305512"/>
              <a:gd name="connsiteX122" fmla="*/ 916455 w 8987928"/>
              <a:gd name="connsiteY122" fmla="*/ 531 h 305512"/>
              <a:gd name="connsiteX123" fmla="*/ 947762 w 8987928"/>
              <a:gd name="connsiteY123" fmla="*/ 15615 h 305512"/>
              <a:gd name="connsiteX124" fmla="*/ 949980 w 8987928"/>
              <a:gd name="connsiteY124" fmla="*/ 42053 h 305512"/>
              <a:gd name="connsiteX125" fmla="*/ 934417 w 8987928"/>
              <a:gd name="connsiteY125" fmla="*/ 74402 h 305512"/>
              <a:gd name="connsiteX126" fmla="*/ 942258 w 8987928"/>
              <a:gd name="connsiteY126" fmla="*/ 70635 h 305512"/>
              <a:gd name="connsiteX127" fmla="*/ 1184334 w 8987928"/>
              <a:gd name="connsiteY127" fmla="*/ 531 h 305512"/>
              <a:gd name="connsiteX128" fmla="*/ 1215640 w 8987928"/>
              <a:gd name="connsiteY128" fmla="*/ 15615 h 305512"/>
              <a:gd name="connsiteX129" fmla="*/ 1217859 w 8987928"/>
              <a:gd name="connsiteY129" fmla="*/ 42053 h 305512"/>
              <a:gd name="connsiteX130" fmla="*/ 1202296 w 8987928"/>
              <a:gd name="connsiteY130" fmla="*/ 74402 h 305512"/>
              <a:gd name="connsiteX131" fmla="*/ 1210135 w 8987928"/>
              <a:gd name="connsiteY131" fmla="*/ 70635 h 305512"/>
              <a:gd name="connsiteX132" fmla="*/ 1452211 w 8987928"/>
              <a:gd name="connsiteY132" fmla="*/ 531 h 305512"/>
              <a:gd name="connsiteX0" fmla="*/ 1452211 w 8987928"/>
              <a:gd name="connsiteY0" fmla="*/ 3877 h 308858"/>
              <a:gd name="connsiteX1" fmla="*/ 1483517 w 8987928"/>
              <a:gd name="connsiteY1" fmla="*/ 18961 h 308858"/>
              <a:gd name="connsiteX2" fmla="*/ 1485736 w 8987928"/>
              <a:gd name="connsiteY2" fmla="*/ 45399 h 308858"/>
              <a:gd name="connsiteX3" fmla="*/ 1470174 w 8987928"/>
              <a:gd name="connsiteY3" fmla="*/ 77748 h 308858"/>
              <a:gd name="connsiteX4" fmla="*/ 1478013 w 8987928"/>
              <a:gd name="connsiteY4" fmla="*/ 73981 h 308858"/>
              <a:gd name="connsiteX5" fmla="*/ 1751396 w 8987928"/>
              <a:gd name="connsiteY5" fmla="*/ 18961 h 308858"/>
              <a:gd name="connsiteX6" fmla="*/ 1753614 w 8987928"/>
              <a:gd name="connsiteY6" fmla="*/ 45399 h 308858"/>
              <a:gd name="connsiteX7" fmla="*/ 1738051 w 8987928"/>
              <a:gd name="connsiteY7" fmla="*/ 77749 h 308858"/>
              <a:gd name="connsiteX8" fmla="*/ 1745892 w 8987928"/>
              <a:gd name="connsiteY8" fmla="*/ 73981 h 308858"/>
              <a:gd name="connsiteX9" fmla="*/ 2019275 w 8987928"/>
              <a:gd name="connsiteY9" fmla="*/ 18961 h 308858"/>
              <a:gd name="connsiteX10" fmla="*/ 2021493 w 8987928"/>
              <a:gd name="connsiteY10" fmla="*/ 45399 h 308858"/>
              <a:gd name="connsiteX11" fmla="*/ 2005931 w 8987928"/>
              <a:gd name="connsiteY11" fmla="*/ 77748 h 308858"/>
              <a:gd name="connsiteX12" fmla="*/ 2013769 w 8987928"/>
              <a:gd name="connsiteY12" fmla="*/ 73981 h 308858"/>
              <a:gd name="connsiteX13" fmla="*/ 2287153 w 8987928"/>
              <a:gd name="connsiteY13" fmla="*/ 18961 h 308858"/>
              <a:gd name="connsiteX14" fmla="*/ 2289371 w 8987928"/>
              <a:gd name="connsiteY14" fmla="*/ 45399 h 308858"/>
              <a:gd name="connsiteX15" fmla="*/ 2273808 w 8987928"/>
              <a:gd name="connsiteY15" fmla="*/ 77748 h 308858"/>
              <a:gd name="connsiteX16" fmla="*/ 2281648 w 8987928"/>
              <a:gd name="connsiteY16" fmla="*/ 73981 h 308858"/>
              <a:gd name="connsiteX17" fmla="*/ 2555031 w 8987928"/>
              <a:gd name="connsiteY17" fmla="*/ 18961 h 308858"/>
              <a:gd name="connsiteX18" fmla="*/ 2557249 w 8987928"/>
              <a:gd name="connsiteY18" fmla="*/ 45399 h 308858"/>
              <a:gd name="connsiteX19" fmla="*/ 2541686 w 8987928"/>
              <a:gd name="connsiteY19" fmla="*/ 77749 h 308858"/>
              <a:gd name="connsiteX20" fmla="*/ 2549526 w 8987928"/>
              <a:gd name="connsiteY20" fmla="*/ 73981 h 308858"/>
              <a:gd name="connsiteX21" fmla="*/ 2822910 w 8987928"/>
              <a:gd name="connsiteY21" fmla="*/ 18961 h 308858"/>
              <a:gd name="connsiteX22" fmla="*/ 2825128 w 8987928"/>
              <a:gd name="connsiteY22" fmla="*/ 45399 h 308858"/>
              <a:gd name="connsiteX23" fmla="*/ 2809564 w 8987928"/>
              <a:gd name="connsiteY23" fmla="*/ 77748 h 308858"/>
              <a:gd name="connsiteX24" fmla="*/ 2817405 w 8987928"/>
              <a:gd name="connsiteY24" fmla="*/ 73981 h 308858"/>
              <a:gd name="connsiteX25" fmla="*/ 3090787 w 8987928"/>
              <a:gd name="connsiteY25" fmla="*/ 18961 h 308858"/>
              <a:gd name="connsiteX26" fmla="*/ 3093006 w 8987928"/>
              <a:gd name="connsiteY26" fmla="*/ 45399 h 308858"/>
              <a:gd name="connsiteX27" fmla="*/ 3077443 w 8987928"/>
              <a:gd name="connsiteY27" fmla="*/ 77748 h 308858"/>
              <a:gd name="connsiteX28" fmla="*/ 3085282 w 8987928"/>
              <a:gd name="connsiteY28" fmla="*/ 73981 h 308858"/>
              <a:gd name="connsiteX29" fmla="*/ 3358666 w 8987928"/>
              <a:gd name="connsiteY29" fmla="*/ 18961 h 308858"/>
              <a:gd name="connsiteX30" fmla="*/ 3360883 w 8987928"/>
              <a:gd name="connsiteY30" fmla="*/ 45399 h 308858"/>
              <a:gd name="connsiteX31" fmla="*/ 3345320 w 8987928"/>
              <a:gd name="connsiteY31" fmla="*/ 77749 h 308858"/>
              <a:gd name="connsiteX32" fmla="*/ 3353161 w 8987928"/>
              <a:gd name="connsiteY32" fmla="*/ 73981 h 308858"/>
              <a:gd name="connsiteX33" fmla="*/ 3626544 w 8987928"/>
              <a:gd name="connsiteY33" fmla="*/ 18961 h 308858"/>
              <a:gd name="connsiteX34" fmla="*/ 3628762 w 8987928"/>
              <a:gd name="connsiteY34" fmla="*/ 45399 h 308858"/>
              <a:gd name="connsiteX35" fmla="*/ 3613199 w 8987928"/>
              <a:gd name="connsiteY35" fmla="*/ 77748 h 308858"/>
              <a:gd name="connsiteX36" fmla="*/ 3621039 w 8987928"/>
              <a:gd name="connsiteY36" fmla="*/ 73981 h 308858"/>
              <a:gd name="connsiteX37" fmla="*/ 3894422 w 8987928"/>
              <a:gd name="connsiteY37" fmla="*/ 18961 h 308858"/>
              <a:gd name="connsiteX38" fmla="*/ 3896640 w 8987928"/>
              <a:gd name="connsiteY38" fmla="*/ 45399 h 308858"/>
              <a:gd name="connsiteX39" fmla="*/ 3881077 w 8987928"/>
              <a:gd name="connsiteY39" fmla="*/ 77748 h 308858"/>
              <a:gd name="connsiteX40" fmla="*/ 3888917 w 8987928"/>
              <a:gd name="connsiteY40" fmla="*/ 73981 h 308858"/>
              <a:gd name="connsiteX41" fmla="*/ 4162300 w 8987928"/>
              <a:gd name="connsiteY41" fmla="*/ 18961 h 308858"/>
              <a:gd name="connsiteX42" fmla="*/ 4164518 w 8987928"/>
              <a:gd name="connsiteY42" fmla="*/ 45399 h 308858"/>
              <a:gd name="connsiteX43" fmla="*/ 4148955 w 8987928"/>
              <a:gd name="connsiteY43" fmla="*/ 77748 h 308858"/>
              <a:gd name="connsiteX44" fmla="*/ 4156795 w 8987928"/>
              <a:gd name="connsiteY44" fmla="*/ 73981 h 308858"/>
              <a:gd name="connsiteX45" fmla="*/ 4430178 w 8987928"/>
              <a:gd name="connsiteY45" fmla="*/ 18961 h 308858"/>
              <a:gd name="connsiteX46" fmla="*/ 4432396 w 8987928"/>
              <a:gd name="connsiteY46" fmla="*/ 45399 h 308858"/>
              <a:gd name="connsiteX47" fmla="*/ 4416833 w 8987928"/>
              <a:gd name="connsiteY47" fmla="*/ 77749 h 308858"/>
              <a:gd name="connsiteX48" fmla="*/ 4424674 w 8987928"/>
              <a:gd name="connsiteY48" fmla="*/ 73981 h 308858"/>
              <a:gd name="connsiteX49" fmla="*/ 4698057 w 8987928"/>
              <a:gd name="connsiteY49" fmla="*/ 18961 h 308858"/>
              <a:gd name="connsiteX50" fmla="*/ 4700275 w 8987928"/>
              <a:gd name="connsiteY50" fmla="*/ 45399 h 308858"/>
              <a:gd name="connsiteX51" fmla="*/ 4684712 w 8987928"/>
              <a:gd name="connsiteY51" fmla="*/ 77748 h 308858"/>
              <a:gd name="connsiteX52" fmla="*/ 4692552 w 8987928"/>
              <a:gd name="connsiteY52" fmla="*/ 73981 h 308858"/>
              <a:gd name="connsiteX53" fmla="*/ 4965935 w 8987928"/>
              <a:gd name="connsiteY53" fmla="*/ 18961 h 308858"/>
              <a:gd name="connsiteX54" fmla="*/ 4968153 w 8987928"/>
              <a:gd name="connsiteY54" fmla="*/ 45399 h 308858"/>
              <a:gd name="connsiteX55" fmla="*/ 4952590 w 8987928"/>
              <a:gd name="connsiteY55" fmla="*/ 77748 h 308858"/>
              <a:gd name="connsiteX56" fmla="*/ 4960430 w 8987928"/>
              <a:gd name="connsiteY56" fmla="*/ 73981 h 308858"/>
              <a:gd name="connsiteX57" fmla="*/ 5233813 w 8987928"/>
              <a:gd name="connsiteY57" fmla="*/ 18961 h 308858"/>
              <a:gd name="connsiteX58" fmla="*/ 5236031 w 8987928"/>
              <a:gd name="connsiteY58" fmla="*/ 45399 h 308858"/>
              <a:gd name="connsiteX59" fmla="*/ 5220468 w 8987928"/>
              <a:gd name="connsiteY59" fmla="*/ 77749 h 308858"/>
              <a:gd name="connsiteX60" fmla="*/ 5228309 w 8987928"/>
              <a:gd name="connsiteY60" fmla="*/ 73981 h 308858"/>
              <a:gd name="connsiteX61" fmla="*/ 5501692 w 8987928"/>
              <a:gd name="connsiteY61" fmla="*/ 18961 h 308858"/>
              <a:gd name="connsiteX62" fmla="*/ 5503910 w 8987928"/>
              <a:gd name="connsiteY62" fmla="*/ 45399 h 308858"/>
              <a:gd name="connsiteX63" fmla="*/ 5488347 w 8987928"/>
              <a:gd name="connsiteY63" fmla="*/ 77748 h 308858"/>
              <a:gd name="connsiteX64" fmla="*/ 5496187 w 8987928"/>
              <a:gd name="connsiteY64" fmla="*/ 73981 h 308858"/>
              <a:gd name="connsiteX65" fmla="*/ 5769570 w 8987928"/>
              <a:gd name="connsiteY65" fmla="*/ 18961 h 308858"/>
              <a:gd name="connsiteX66" fmla="*/ 5771788 w 8987928"/>
              <a:gd name="connsiteY66" fmla="*/ 45399 h 308858"/>
              <a:gd name="connsiteX67" fmla="*/ 5756225 w 8987928"/>
              <a:gd name="connsiteY67" fmla="*/ 77748 h 308858"/>
              <a:gd name="connsiteX68" fmla="*/ 5764065 w 8987928"/>
              <a:gd name="connsiteY68" fmla="*/ 73981 h 308858"/>
              <a:gd name="connsiteX69" fmla="*/ 6037448 w 8987928"/>
              <a:gd name="connsiteY69" fmla="*/ 18961 h 308858"/>
              <a:gd name="connsiteX70" fmla="*/ 6039666 w 8987928"/>
              <a:gd name="connsiteY70" fmla="*/ 45399 h 308858"/>
              <a:gd name="connsiteX71" fmla="*/ 6024103 w 8987928"/>
              <a:gd name="connsiteY71" fmla="*/ 77749 h 308858"/>
              <a:gd name="connsiteX72" fmla="*/ 6031944 w 8987928"/>
              <a:gd name="connsiteY72" fmla="*/ 73981 h 308858"/>
              <a:gd name="connsiteX73" fmla="*/ 6305327 w 8987928"/>
              <a:gd name="connsiteY73" fmla="*/ 18961 h 308858"/>
              <a:gd name="connsiteX74" fmla="*/ 6307545 w 8987928"/>
              <a:gd name="connsiteY74" fmla="*/ 45399 h 308858"/>
              <a:gd name="connsiteX75" fmla="*/ 6291982 w 8987928"/>
              <a:gd name="connsiteY75" fmla="*/ 77748 h 308858"/>
              <a:gd name="connsiteX76" fmla="*/ 6299822 w 8987928"/>
              <a:gd name="connsiteY76" fmla="*/ 73981 h 308858"/>
              <a:gd name="connsiteX77" fmla="*/ 6573205 w 8987928"/>
              <a:gd name="connsiteY77" fmla="*/ 18961 h 308858"/>
              <a:gd name="connsiteX78" fmla="*/ 6575423 w 8987928"/>
              <a:gd name="connsiteY78" fmla="*/ 45399 h 308858"/>
              <a:gd name="connsiteX79" fmla="*/ 6559860 w 8987928"/>
              <a:gd name="connsiteY79" fmla="*/ 77748 h 308858"/>
              <a:gd name="connsiteX80" fmla="*/ 6567700 w 8987928"/>
              <a:gd name="connsiteY80" fmla="*/ 73981 h 308858"/>
              <a:gd name="connsiteX81" fmla="*/ 6841083 w 8987928"/>
              <a:gd name="connsiteY81" fmla="*/ 18961 h 308858"/>
              <a:gd name="connsiteX82" fmla="*/ 6843301 w 8987928"/>
              <a:gd name="connsiteY82" fmla="*/ 45399 h 308858"/>
              <a:gd name="connsiteX83" fmla="*/ 6827738 w 8987928"/>
              <a:gd name="connsiteY83" fmla="*/ 77748 h 308858"/>
              <a:gd name="connsiteX84" fmla="*/ 6835579 w 8987928"/>
              <a:gd name="connsiteY84" fmla="*/ 73981 h 308858"/>
              <a:gd name="connsiteX85" fmla="*/ 7108962 w 8987928"/>
              <a:gd name="connsiteY85" fmla="*/ 18961 h 308858"/>
              <a:gd name="connsiteX86" fmla="*/ 7111180 w 8987928"/>
              <a:gd name="connsiteY86" fmla="*/ 45399 h 308858"/>
              <a:gd name="connsiteX87" fmla="*/ 7095617 w 8987928"/>
              <a:gd name="connsiteY87" fmla="*/ 77748 h 308858"/>
              <a:gd name="connsiteX88" fmla="*/ 7103457 w 8987928"/>
              <a:gd name="connsiteY88" fmla="*/ 73981 h 308858"/>
              <a:gd name="connsiteX89" fmla="*/ 7376840 w 8987928"/>
              <a:gd name="connsiteY89" fmla="*/ 18961 h 308858"/>
              <a:gd name="connsiteX90" fmla="*/ 7379058 w 8987928"/>
              <a:gd name="connsiteY90" fmla="*/ 45399 h 308858"/>
              <a:gd name="connsiteX91" fmla="*/ 7363495 w 8987928"/>
              <a:gd name="connsiteY91" fmla="*/ 77748 h 308858"/>
              <a:gd name="connsiteX92" fmla="*/ 7371335 w 8987928"/>
              <a:gd name="connsiteY92" fmla="*/ 73981 h 308858"/>
              <a:gd name="connsiteX93" fmla="*/ 7644718 w 8987928"/>
              <a:gd name="connsiteY93" fmla="*/ 18961 h 308858"/>
              <a:gd name="connsiteX94" fmla="*/ 7646936 w 8987928"/>
              <a:gd name="connsiteY94" fmla="*/ 45399 h 308858"/>
              <a:gd name="connsiteX95" fmla="*/ 7631373 w 8987928"/>
              <a:gd name="connsiteY95" fmla="*/ 77748 h 308858"/>
              <a:gd name="connsiteX96" fmla="*/ 7639213 w 8987928"/>
              <a:gd name="connsiteY96" fmla="*/ 73981 h 308858"/>
              <a:gd name="connsiteX97" fmla="*/ 7912596 w 8987928"/>
              <a:gd name="connsiteY97" fmla="*/ 18961 h 308858"/>
              <a:gd name="connsiteX98" fmla="*/ 7914814 w 8987928"/>
              <a:gd name="connsiteY98" fmla="*/ 45399 h 308858"/>
              <a:gd name="connsiteX99" fmla="*/ 7899251 w 8987928"/>
              <a:gd name="connsiteY99" fmla="*/ 77748 h 308858"/>
              <a:gd name="connsiteX100" fmla="*/ 7907091 w 8987928"/>
              <a:gd name="connsiteY100" fmla="*/ 73981 h 308858"/>
              <a:gd name="connsiteX101" fmla="*/ 8180474 w 8987928"/>
              <a:gd name="connsiteY101" fmla="*/ 18961 h 308858"/>
              <a:gd name="connsiteX102" fmla="*/ 8182692 w 8987928"/>
              <a:gd name="connsiteY102" fmla="*/ 45399 h 308858"/>
              <a:gd name="connsiteX103" fmla="*/ 8167129 w 8987928"/>
              <a:gd name="connsiteY103" fmla="*/ 77748 h 308858"/>
              <a:gd name="connsiteX104" fmla="*/ 8174969 w 8987928"/>
              <a:gd name="connsiteY104" fmla="*/ 73981 h 308858"/>
              <a:gd name="connsiteX105" fmla="*/ 8448352 w 8987928"/>
              <a:gd name="connsiteY105" fmla="*/ 18961 h 308858"/>
              <a:gd name="connsiteX106" fmla="*/ 8450570 w 8987928"/>
              <a:gd name="connsiteY106" fmla="*/ 45399 h 308858"/>
              <a:gd name="connsiteX107" fmla="*/ 8435007 w 8987928"/>
              <a:gd name="connsiteY107" fmla="*/ 77749 h 308858"/>
              <a:gd name="connsiteX108" fmla="*/ 8442848 w 8987928"/>
              <a:gd name="connsiteY108" fmla="*/ 73981 h 308858"/>
              <a:gd name="connsiteX109" fmla="*/ 8716231 w 8987928"/>
              <a:gd name="connsiteY109" fmla="*/ 18961 h 308858"/>
              <a:gd name="connsiteX110" fmla="*/ 8718449 w 8987928"/>
              <a:gd name="connsiteY110" fmla="*/ 45399 h 308858"/>
              <a:gd name="connsiteX111" fmla="*/ 8702889 w 8987928"/>
              <a:gd name="connsiteY111" fmla="*/ 77743 h 308858"/>
              <a:gd name="connsiteX112" fmla="*/ 8710718 w 8987928"/>
              <a:gd name="connsiteY112" fmla="*/ 73981 h 308858"/>
              <a:gd name="connsiteX113" fmla="*/ 8984101 w 8987928"/>
              <a:gd name="connsiteY113" fmla="*/ 18961 h 308858"/>
              <a:gd name="connsiteX114" fmla="*/ 8733319 w 8987928"/>
              <a:gd name="connsiteY114" fmla="*/ 301566 h 308858"/>
              <a:gd name="connsiteX115" fmla="*/ 8722541 w 8987928"/>
              <a:gd name="connsiteY115" fmla="*/ 308858 h 308858"/>
              <a:gd name="connsiteX116" fmla="*/ 0 w 8987928"/>
              <a:gd name="connsiteY116" fmla="*/ 308858 h 308858"/>
              <a:gd name="connsiteX117" fmla="*/ 114244 w 8987928"/>
              <a:gd name="connsiteY117" fmla="*/ 231566 h 308858"/>
              <a:gd name="connsiteX118" fmla="*/ 616235 w 8987928"/>
              <a:gd name="connsiteY118" fmla="*/ 4696 h 308858"/>
              <a:gd name="connsiteX119" fmla="*/ 666539 w 8987928"/>
              <a:gd name="connsiteY119" fmla="*/ 77748 h 308858"/>
              <a:gd name="connsiteX120" fmla="*/ 674379 w 8987928"/>
              <a:gd name="connsiteY120" fmla="*/ 73981 h 308858"/>
              <a:gd name="connsiteX121" fmla="*/ 916455 w 8987928"/>
              <a:gd name="connsiteY121" fmla="*/ 3877 h 308858"/>
              <a:gd name="connsiteX122" fmla="*/ 947762 w 8987928"/>
              <a:gd name="connsiteY122" fmla="*/ 18961 h 308858"/>
              <a:gd name="connsiteX123" fmla="*/ 949980 w 8987928"/>
              <a:gd name="connsiteY123" fmla="*/ 45399 h 308858"/>
              <a:gd name="connsiteX124" fmla="*/ 934417 w 8987928"/>
              <a:gd name="connsiteY124" fmla="*/ 77748 h 308858"/>
              <a:gd name="connsiteX125" fmla="*/ 942258 w 8987928"/>
              <a:gd name="connsiteY125" fmla="*/ 73981 h 308858"/>
              <a:gd name="connsiteX126" fmla="*/ 1184334 w 8987928"/>
              <a:gd name="connsiteY126" fmla="*/ 3877 h 308858"/>
              <a:gd name="connsiteX127" fmla="*/ 1215640 w 8987928"/>
              <a:gd name="connsiteY127" fmla="*/ 18961 h 308858"/>
              <a:gd name="connsiteX128" fmla="*/ 1217859 w 8987928"/>
              <a:gd name="connsiteY128" fmla="*/ 45399 h 308858"/>
              <a:gd name="connsiteX129" fmla="*/ 1202296 w 8987928"/>
              <a:gd name="connsiteY129" fmla="*/ 77748 h 308858"/>
              <a:gd name="connsiteX130" fmla="*/ 1210135 w 8987928"/>
              <a:gd name="connsiteY130" fmla="*/ 73981 h 308858"/>
              <a:gd name="connsiteX131" fmla="*/ 1452211 w 8987928"/>
              <a:gd name="connsiteY131" fmla="*/ 3877 h 308858"/>
              <a:gd name="connsiteX0" fmla="*/ 1452211 w 8987928"/>
              <a:gd name="connsiteY0" fmla="*/ 532 h 305513"/>
              <a:gd name="connsiteX1" fmla="*/ 1483517 w 8987928"/>
              <a:gd name="connsiteY1" fmla="*/ 15616 h 305513"/>
              <a:gd name="connsiteX2" fmla="*/ 1485736 w 8987928"/>
              <a:gd name="connsiteY2" fmla="*/ 42054 h 305513"/>
              <a:gd name="connsiteX3" fmla="*/ 1470174 w 8987928"/>
              <a:gd name="connsiteY3" fmla="*/ 74403 h 305513"/>
              <a:gd name="connsiteX4" fmla="*/ 1478013 w 8987928"/>
              <a:gd name="connsiteY4" fmla="*/ 70636 h 305513"/>
              <a:gd name="connsiteX5" fmla="*/ 1751396 w 8987928"/>
              <a:gd name="connsiteY5" fmla="*/ 15616 h 305513"/>
              <a:gd name="connsiteX6" fmla="*/ 1753614 w 8987928"/>
              <a:gd name="connsiteY6" fmla="*/ 42054 h 305513"/>
              <a:gd name="connsiteX7" fmla="*/ 1738051 w 8987928"/>
              <a:gd name="connsiteY7" fmla="*/ 74404 h 305513"/>
              <a:gd name="connsiteX8" fmla="*/ 1745892 w 8987928"/>
              <a:gd name="connsiteY8" fmla="*/ 70636 h 305513"/>
              <a:gd name="connsiteX9" fmla="*/ 2019275 w 8987928"/>
              <a:gd name="connsiteY9" fmla="*/ 15616 h 305513"/>
              <a:gd name="connsiteX10" fmla="*/ 2021493 w 8987928"/>
              <a:gd name="connsiteY10" fmla="*/ 42054 h 305513"/>
              <a:gd name="connsiteX11" fmla="*/ 2005931 w 8987928"/>
              <a:gd name="connsiteY11" fmla="*/ 74403 h 305513"/>
              <a:gd name="connsiteX12" fmla="*/ 2013769 w 8987928"/>
              <a:gd name="connsiteY12" fmla="*/ 70636 h 305513"/>
              <a:gd name="connsiteX13" fmla="*/ 2287153 w 8987928"/>
              <a:gd name="connsiteY13" fmla="*/ 15616 h 305513"/>
              <a:gd name="connsiteX14" fmla="*/ 2289371 w 8987928"/>
              <a:gd name="connsiteY14" fmla="*/ 42054 h 305513"/>
              <a:gd name="connsiteX15" fmla="*/ 2273808 w 8987928"/>
              <a:gd name="connsiteY15" fmla="*/ 74403 h 305513"/>
              <a:gd name="connsiteX16" fmla="*/ 2281648 w 8987928"/>
              <a:gd name="connsiteY16" fmla="*/ 70636 h 305513"/>
              <a:gd name="connsiteX17" fmla="*/ 2555031 w 8987928"/>
              <a:gd name="connsiteY17" fmla="*/ 15616 h 305513"/>
              <a:gd name="connsiteX18" fmla="*/ 2557249 w 8987928"/>
              <a:gd name="connsiteY18" fmla="*/ 42054 h 305513"/>
              <a:gd name="connsiteX19" fmla="*/ 2541686 w 8987928"/>
              <a:gd name="connsiteY19" fmla="*/ 74404 h 305513"/>
              <a:gd name="connsiteX20" fmla="*/ 2549526 w 8987928"/>
              <a:gd name="connsiteY20" fmla="*/ 70636 h 305513"/>
              <a:gd name="connsiteX21" fmla="*/ 2822910 w 8987928"/>
              <a:gd name="connsiteY21" fmla="*/ 15616 h 305513"/>
              <a:gd name="connsiteX22" fmla="*/ 2825128 w 8987928"/>
              <a:gd name="connsiteY22" fmla="*/ 42054 h 305513"/>
              <a:gd name="connsiteX23" fmla="*/ 2809564 w 8987928"/>
              <a:gd name="connsiteY23" fmla="*/ 74403 h 305513"/>
              <a:gd name="connsiteX24" fmla="*/ 2817405 w 8987928"/>
              <a:gd name="connsiteY24" fmla="*/ 70636 h 305513"/>
              <a:gd name="connsiteX25" fmla="*/ 3090787 w 8987928"/>
              <a:gd name="connsiteY25" fmla="*/ 15616 h 305513"/>
              <a:gd name="connsiteX26" fmla="*/ 3093006 w 8987928"/>
              <a:gd name="connsiteY26" fmla="*/ 42054 h 305513"/>
              <a:gd name="connsiteX27" fmla="*/ 3077443 w 8987928"/>
              <a:gd name="connsiteY27" fmla="*/ 74403 h 305513"/>
              <a:gd name="connsiteX28" fmla="*/ 3085282 w 8987928"/>
              <a:gd name="connsiteY28" fmla="*/ 70636 h 305513"/>
              <a:gd name="connsiteX29" fmla="*/ 3358666 w 8987928"/>
              <a:gd name="connsiteY29" fmla="*/ 15616 h 305513"/>
              <a:gd name="connsiteX30" fmla="*/ 3360883 w 8987928"/>
              <a:gd name="connsiteY30" fmla="*/ 42054 h 305513"/>
              <a:gd name="connsiteX31" fmla="*/ 3345320 w 8987928"/>
              <a:gd name="connsiteY31" fmla="*/ 74404 h 305513"/>
              <a:gd name="connsiteX32" fmla="*/ 3353161 w 8987928"/>
              <a:gd name="connsiteY32" fmla="*/ 70636 h 305513"/>
              <a:gd name="connsiteX33" fmla="*/ 3626544 w 8987928"/>
              <a:gd name="connsiteY33" fmla="*/ 15616 h 305513"/>
              <a:gd name="connsiteX34" fmla="*/ 3628762 w 8987928"/>
              <a:gd name="connsiteY34" fmla="*/ 42054 h 305513"/>
              <a:gd name="connsiteX35" fmla="*/ 3613199 w 8987928"/>
              <a:gd name="connsiteY35" fmla="*/ 74403 h 305513"/>
              <a:gd name="connsiteX36" fmla="*/ 3621039 w 8987928"/>
              <a:gd name="connsiteY36" fmla="*/ 70636 h 305513"/>
              <a:gd name="connsiteX37" fmla="*/ 3894422 w 8987928"/>
              <a:gd name="connsiteY37" fmla="*/ 15616 h 305513"/>
              <a:gd name="connsiteX38" fmla="*/ 3896640 w 8987928"/>
              <a:gd name="connsiteY38" fmla="*/ 42054 h 305513"/>
              <a:gd name="connsiteX39" fmla="*/ 3881077 w 8987928"/>
              <a:gd name="connsiteY39" fmla="*/ 74403 h 305513"/>
              <a:gd name="connsiteX40" fmla="*/ 3888917 w 8987928"/>
              <a:gd name="connsiteY40" fmla="*/ 70636 h 305513"/>
              <a:gd name="connsiteX41" fmla="*/ 4162300 w 8987928"/>
              <a:gd name="connsiteY41" fmla="*/ 15616 h 305513"/>
              <a:gd name="connsiteX42" fmla="*/ 4164518 w 8987928"/>
              <a:gd name="connsiteY42" fmla="*/ 42054 h 305513"/>
              <a:gd name="connsiteX43" fmla="*/ 4148955 w 8987928"/>
              <a:gd name="connsiteY43" fmla="*/ 74403 h 305513"/>
              <a:gd name="connsiteX44" fmla="*/ 4156795 w 8987928"/>
              <a:gd name="connsiteY44" fmla="*/ 70636 h 305513"/>
              <a:gd name="connsiteX45" fmla="*/ 4430178 w 8987928"/>
              <a:gd name="connsiteY45" fmla="*/ 15616 h 305513"/>
              <a:gd name="connsiteX46" fmla="*/ 4432396 w 8987928"/>
              <a:gd name="connsiteY46" fmla="*/ 42054 h 305513"/>
              <a:gd name="connsiteX47" fmla="*/ 4416833 w 8987928"/>
              <a:gd name="connsiteY47" fmla="*/ 74404 h 305513"/>
              <a:gd name="connsiteX48" fmla="*/ 4424674 w 8987928"/>
              <a:gd name="connsiteY48" fmla="*/ 70636 h 305513"/>
              <a:gd name="connsiteX49" fmla="*/ 4698057 w 8987928"/>
              <a:gd name="connsiteY49" fmla="*/ 15616 h 305513"/>
              <a:gd name="connsiteX50" fmla="*/ 4700275 w 8987928"/>
              <a:gd name="connsiteY50" fmla="*/ 42054 h 305513"/>
              <a:gd name="connsiteX51" fmla="*/ 4684712 w 8987928"/>
              <a:gd name="connsiteY51" fmla="*/ 74403 h 305513"/>
              <a:gd name="connsiteX52" fmla="*/ 4692552 w 8987928"/>
              <a:gd name="connsiteY52" fmla="*/ 70636 h 305513"/>
              <a:gd name="connsiteX53" fmla="*/ 4965935 w 8987928"/>
              <a:gd name="connsiteY53" fmla="*/ 15616 h 305513"/>
              <a:gd name="connsiteX54" fmla="*/ 4968153 w 8987928"/>
              <a:gd name="connsiteY54" fmla="*/ 42054 h 305513"/>
              <a:gd name="connsiteX55" fmla="*/ 4952590 w 8987928"/>
              <a:gd name="connsiteY55" fmla="*/ 74403 h 305513"/>
              <a:gd name="connsiteX56" fmla="*/ 4960430 w 8987928"/>
              <a:gd name="connsiteY56" fmla="*/ 70636 h 305513"/>
              <a:gd name="connsiteX57" fmla="*/ 5233813 w 8987928"/>
              <a:gd name="connsiteY57" fmla="*/ 15616 h 305513"/>
              <a:gd name="connsiteX58" fmla="*/ 5236031 w 8987928"/>
              <a:gd name="connsiteY58" fmla="*/ 42054 h 305513"/>
              <a:gd name="connsiteX59" fmla="*/ 5220468 w 8987928"/>
              <a:gd name="connsiteY59" fmla="*/ 74404 h 305513"/>
              <a:gd name="connsiteX60" fmla="*/ 5228309 w 8987928"/>
              <a:gd name="connsiteY60" fmla="*/ 70636 h 305513"/>
              <a:gd name="connsiteX61" fmla="*/ 5501692 w 8987928"/>
              <a:gd name="connsiteY61" fmla="*/ 15616 h 305513"/>
              <a:gd name="connsiteX62" fmla="*/ 5503910 w 8987928"/>
              <a:gd name="connsiteY62" fmla="*/ 42054 h 305513"/>
              <a:gd name="connsiteX63" fmla="*/ 5488347 w 8987928"/>
              <a:gd name="connsiteY63" fmla="*/ 74403 h 305513"/>
              <a:gd name="connsiteX64" fmla="*/ 5496187 w 8987928"/>
              <a:gd name="connsiteY64" fmla="*/ 70636 h 305513"/>
              <a:gd name="connsiteX65" fmla="*/ 5769570 w 8987928"/>
              <a:gd name="connsiteY65" fmla="*/ 15616 h 305513"/>
              <a:gd name="connsiteX66" fmla="*/ 5771788 w 8987928"/>
              <a:gd name="connsiteY66" fmla="*/ 42054 h 305513"/>
              <a:gd name="connsiteX67" fmla="*/ 5756225 w 8987928"/>
              <a:gd name="connsiteY67" fmla="*/ 74403 h 305513"/>
              <a:gd name="connsiteX68" fmla="*/ 5764065 w 8987928"/>
              <a:gd name="connsiteY68" fmla="*/ 70636 h 305513"/>
              <a:gd name="connsiteX69" fmla="*/ 6037448 w 8987928"/>
              <a:gd name="connsiteY69" fmla="*/ 15616 h 305513"/>
              <a:gd name="connsiteX70" fmla="*/ 6039666 w 8987928"/>
              <a:gd name="connsiteY70" fmla="*/ 42054 h 305513"/>
              <a:gd name="connsiteX71" fmla="*/ 6024103 w 8987928"/>
              <a:gd name="connsiteY71" fmla="*/ 74404 h 305513"/>
              <a:gd name="connsiteX72" fmla="*/ 6031944 w 8987928"/>
              <a:gd name="connsiteY72" fmla="*/ 70636 h 305513"/>
              <a:gd name="connsiteX73" fmla="*/ 6305327 w 8987928"/>
              <a:gd name="connsiteY73" fmla="*/ 15616 h 305513"/>
              <a:gd name="connsiteX74" fmla="*/ 6307545 w 8987928"/>
              <a:gd name="connsiteY74" fmla="*/ 42054 h 305513"/>
              <a:gd name="connsiteX75" fmla="*/ 6291982 w 8987928"/>
              <a:gd name="connsiteY75" fmla="*/ 74403 h 305513"/>
              <a:gd name="connsiteX76" fmla="*/ 6299822 w 8987928"/>
              <a:gd name="connsiteY76" fmla="*/ 70636 h 305513"/>
              <a:gd name="connsiteX77" fmla="*/ 6573205 w 8987928"/>
              <a:gd name="connsiteY77" fmla="*/ 15616 h 305513"/>
              <a:gd name="connsiteX78" fmla="*/ 6575423 w 8987928"/>
              <a:gd name="connsiteY78" fmla="*/ 42054 h 305513"/>
              <a:gd name="connsiteX79" fmla="*/ 6559860 w 8987928"/>
              <a:gd name="connsiteY79" fmla="*/ 74403 h 305513"/>
              <a:gd name="connsiteX80" fmla="*/ 6567700 w 8987928"/>
              <a:gd name="connsiteY80" fmla="*/ 70636 h 305513"/>
              <a:gd name="connsiteX81" fmla="*/ 6841083 w 8987928"/>
              <a:gd name="connsiteY81" fmla="*/ 15616 h 305513"/>
              <a:gd name="connsiteX82" fmla="*/ 6843301 w 8987928"/>
              <a:gd name="connsiteY82" fmla="*/ 42054 h 305513"/>
              <a:gd name="connsiteX83" fmla="*/ 6827738 w 8987928"/>
              <a:gd name="connsiteY83" fmla="*/ 74403 h 305513"/>
              <a:gd name="connsiteX84" fmla="*/ 6835579 w 8987928"/>
              <a:gd name="connsiteY84" fmla="*/ 70636 h 305513"/>
              <a:gd name="connsiteX85" fmla="*/ 7108962 w 8987928"/>
              <a:gd name="connsiteY85" fmla="*/ 15616 h 305513"/>
              <a:gd name="connsiteX86" fmla="*/ 7111180 w 8987928"/>
              <a:gd name="connsiteY86" fmla="*/ 42054 h 305513"/>
              <a:gd name="connsiteX87" fmla="*/ 7095617 w 8987928"/>
              <a:gd name="connsiteY87" fmla="*/ 74403 h 305513"/>
              <a:gd name="connsiteX88" fmla="*/ 7103457 w 8987928"/>
              <a:gd name="connsiteY88" fmla="*/ 70636 h 305513"/>
              <a:gd name="connsiteX89" fmla="*/ 7376840 w 8987928"/>
              <a:gd name="connsiteY89" fmla="*/ 15616 h 305513"/>
              <a:gd name="connsiteX90" fmla="*/ 7379058 w 8987928"/>
              <a:gd name="connsiteY90" fmla="*/ 42054 h 305513"/>
              <a:gd name="connsiteX91" fmla="*/ 7363495 w 8987928"/>
              <a:gd name="connsiteY91" fmla="*/ 74403 h 305513"/>
              <a:gd name="connsiteX92" fmla="*/ 7371335 w 8987928"/>
              <a:gd name="connsiteY92" fmla="*/ 70636 h 305513"/>
              <a:gd name="connsiteX93" fmla="*/ 7644718 w 8987928"/>
              <a:gd name="connsiteY93" fmla="*/ 15616 h 305513"/>
              <a:gd name="connsiteX94" fmla="*/ 7646936 w 8987928"/>
              <a:gd name="connsiteY94" fmla="*/ 42054 h 305513"/>
              <a:gd name="connsiteX95" fmla="*/ 7631373 w 8987928"/>
              <a:gd name="connsiteY95" fmla="*/ 74403 h 305513"/>
              <a:gd name="connsiteX96" fmla="*/ 7639213 w 8987928"/>
              <a:gd name="connsiteY96" fmla="*/ 70636 h 305513"/>
              <a:gd name="connsiteX97" fmla="*/ 7912596 w 8987928"/>
              <a:gd name="connsiteY97" fmla="*/ 15616 h 305513"/>
              <a:gd name="connsiteX98" fmla="*/ 7914814 w 8987928"/>
              <a:gd name="connsiteY98" fmla="*/ 42054 h 305513"/>
              <a:gd name="connsiteX99" fmla="*/ 7899251 w 8987928"/>
              <a:gd name="connsiteY99" fmla="*/ 74403 h 305513"/>
              <a:gd name="connsiteX100" fmla="*/ 7907091 w 8987928"/>
              <a:gd name="connsiteY100" fmla="*/ 70636 h 305513"/>
              <a:gd name="connsiteX101" fmla="*/ 8180474 w 8987928"/>
              <a:gd name="connsiteY101" fmla="*/ 15616 h 305513"/>
              <a:gd name="connsiteX102" fmla="*/ 8182692 w 8987928"/>
              <a:gd name="connsiteY102" fmla="*/ 42054 h 305513"/>
              <a:gd name="connsiteX103" fmla="*/ 8167129 w 8987928"/>
              <a:gd name="connsiteY103" fmla="*/ 74403 h 305513"/>
              <a:gd name="connsiteX104" fmla="*/ 8174969 w 8987928"/>
              <a:gd name="connsiteY104" fmla="*/ 70636 h 305513"/>
              <a:gd name="connsiteX105" fmla="*/ 8448352 w 8987928"/>
              <a:gd name="connsiteY105" fmla="*/ 15616 h 305513"/>
              <a:gd name="connsiteX106" fmla="*/ 8450570 w 8987928"/>
              <a:gd name="connsiteY106" fmla="*/ 42054 h 305513"/>
              <a:gd name="connsiteX107" fmla="*/ 8435007 w 8987928"/>
              <a:gd name="connsiteY107" fmla="*/ 74404 h 305513"/>
              <a:gd name="connsiteX108" fmla="*/ 8442848 w 8987928"/>
              <a:gd name="connsiteY108" fmla="*/ 70636 h 305513"/>
              <a:gd name="connsiteX109" fmla="*/ 8716231 w 8987928"/>
              <a:gd name="connsiteY109" fmla="*/ 15616 h 305513"/>
              <a:gd name="connsiteX110" fmla="*/ 8718449 w 8987928"/>
              <a:gd name="connsiteY110" fmla="*/ 42054 h 305513"/>
              <a:gd name="connsiteX111" fmla="*/ 8702889 w 8987928"/>
              <a:gd name="connsiteY111" fmla="*/ 74398 h 305513"/>
              <a:gd name="connsiteX112" fmla="*/ 8710718 w 8987928"/>
              <a:gd name="connsiteY112" fmla="*/ 70636 h 305513"/>
              <a:gd name="connsiteX113" fmla="*/ 8984101 w 8987928"/>
              <a:gd name="connsiteY113" fmla="*/ 15616 h 305513"/>
              <a:gd name="connsiteX114" fmla="*/ 8733319 w 8987928"/>
              <a:gd name="connsiteY114" fmla="*/ 298221 h 305513"/>
              <a:gd name="connsiteX115" fmla="*/ 8722541 w 8987928"/>
              <a:gd name="connsiteY115" fmla="*/ 305513 h 305513"/>
              <a:gd name="connsiteX116" fmla="*/ 0 w 8987928"/>
              <a:gd name="connsiteY116" fmla="*/ 305513 h 305513"/>
              <a:gd name="connsiteX117" fmla="*/ 114244 w 8987928"/>
              <a:gd name="connsiteY117" fmla="*/ 228221 h 305513"/>
              <a:gd name="connsiteX118" fmla="*/ 666539 w 8987928"/>
              <a:gd name="connsiteY118" fmla="*/ 74403 h 305513"/>
              <a:gd name="connsiteX119" fmla="*/ 674379 w 8987928"/>
              <a:gd name="connsiteY119" fmla="*/ 70636 h 305513"/>
              <a:gd name="connsiteX120" fmla="*/ 916455 w 8987928"/>
              <a:gd name="connsiteY120" fmla="*/ 532 h 305513"/>
              <a:gd name="connsiteX121" fmla="*/ 947762 w 8987928"/>
              <a:gd name="connsiteY121" fmla="*/ 15616 h 305513"/>
              <a:gd name="connsiteX122" fmla="*/ 949980 w 8987928"/>
              <a:gd name="connsiteY122" fmla="*/ 42054 h 305513"/>
              <a:gd name="connsiteX123" fmla="*/ 934417 w 8987928"/>
              <a:gd name="connsiteY123" fmla="*/ 74403 h 305513"/>
              <a:gd name="connsiteX124" fmla="*/ 942258 w 8987928"/>
              <a:gd name="connsiteY124" fmla="*/ 70636 h 305513"/>
              <a:gd name="connsiteX125" fmla="*/ 1184334 w 8987928"/>
              <a:gd name="connsiteY125" fmla="*/ 532 h 305513"/>
              <a:gd name="connsiteX126" fmla="*/ 1215640 w 8987928"/>
              <a:gd name="connsiteY126" fmla="*/ 15616 h 305513"/>
              <a:gd name="connsiteX127" fmla="*/ 1217859 w 8987928"/>
              <a:gd name="connsiteY127" fmla="*/ 42054 h 305513"/>
              <a:gd name="connsiteX128" fmla="*/ 1202296 w 8987928"/>
              <a:gd name="connsiteY128" fmla="*/ 74403 h 305513"/>
              <a:gd name="connsiteX129" fmla="*/ 1210135 w 8987928"/>
              <a:gd name="connsiteY129" fmla="*/ 70636 h 305513"/>
              <a:gd name="connsiteX130" fmla="*/ 1452211 w 8987928"/>
              <a:gd name="connsiteY130" fmla="*/ 532 h 305513"/>
              <a:gd name="connsiteX0" fmla="*/ 114244 w 8987928"/>
              <a:gd name="connsiteY0" fmla="*/ 228221 h 319661"/>
              <a:gd name="connsiteX1" fmla="*/ 666539 w 8987928"/>
              <a:gd name="connsiteY1" fmla="*/ 74403 h 319661"/>
              <a:gd name="connsiteX2" fmla="*/ 674379 w 8987928"/>
              <a:gd name="connsiteY2" fmla="*/ 70636 h 319661"/>
              <a:gd name="connsiteX3" fmla="*/ 916455 w 8987928"/>
              <a:gd name="connsiteY3" fmla="*/ 532 h 319661"/>
              <a:gd name="connsiteX4" fmla="*/ 947762 w 8987928"/>
              <a:gd name="connsiteY4" fmla="*/ 15616 h 319661"/>
              <a:gd name="connsiteX5" fmla="*/ 949980 w 8987928"/>
              <a:gd name="connsiteY5" fmla="*/ 42054 h 319661"/>
              <a:gd name="connsiteX6" fmla="*/ 934417 w 8987928"/>
              <a:gd name="connsiteY6" fmla="*/ 74403 h 319661"/>
              <a:gd name="connsiteX7" fmla="*/ 942258 w 8987928"/>
              <a:gd name="connsiteY7" fmla="*/ 70636 h 319661"/>
              <a:gd name="connsiteX8" fmla="*/ 1184334 w 8987928"/>
              <a:gd name="connsiteY8" fmla="*/ 532 h 319661"/>
              <a:gd name="connsiteX9" fmla="*/ 1215640 w 8987928"/>
              <a:gd name="connsiteY9" fmla="*/ 15616 h 319661"/>
              <a:gd name="connsiteX10" fmla="*/ 1217859 w 8987928"/>
              <a:gd name="connsiteY10" fmla="*/ 42054 h 319661"/>
              <a:gd name="connsiteX11" fmla="*/ 1202296 w 8987928"/>
              <a:gd name="connsiteY11" fmla="*/ 74403 h 319661"/>
              <a:gd name="connsiteX12" fmla="*/ 1210135 w 8987928"/>
              <a:gd name="connsiteY12" fmla="*/ 70636 h 319661"/>
              <a:gd name="connsiteX13" fmla="*/ 1452211 w 8987928"/>
              <a:gd name="connsiteY13" fmla="*/ 532 h 319661"/>
              <a:gd name="connsiteX14" fmla="*/ 1483517 w 8987928"/>
              <a:gd name="connsiteY14" fmla="*/ 15616 h 319661"/>
              <a:gd name="connsiteX15" fmla="*/ 1485736 w 8987928"/>
              <a:gd name="connsiteY15" fmla="*/ 42054 h 319661"/>
              <a:gd name="connsiteX16" fmla="*/ 1470174 w 8987928"/>
              <a:gd name="connsiteY16" fmla="*/ 74403 h 319661"/>
              <a:gd name="connsiteX17" fmla="*/ 1478013 w 8987928"/>
              <a:gd name="connsiteY17" fmla="*/ 70636 h 319661"/>
              <a:gd name="connsiteX18" fmla="*/ 1751396 w 8987928"/>
              <a:gd name="connsiteY18" fmla="*/ 15616 h 319661"/>
              <a:gd name="connsiteX19" fmla="*/ 1753614 w 8987928"/>
              <a:gd name="connsiteY19" fmla="*/ 42054 h 319661"/>
              <a:gd name="connsiteX20" fmla="*/ 1738051 w 8987928"/>
              <a:gd name="connsiteY20" fmla="*/ 74404 h 319661"/>
              <a:gd name="connsiteX21" fmla="*/ 1745892 w 8987928"/>
              <a:gd name="connsiteY21" fmla="*/ 70636 h 319661"/>
              <a:gd name="connsiteX22" fmla="*/ 2019275 w 8987928"/>
              <a:gd name="connsiteY22" fmla="*/ 15616 h 319661"/>
              <a:gd name="connsiteX23" fmla="*/ 2021493 w 8987928"/>
              <a:gd name="connsiteY23" fmla="*/ 42054 h 319661"/>
              <a:gd name="connsiteX24" fmla="*/ 2005931 w 8987928"/>
              <a:gd name="connsiteY24" fmla="*/ 74403 h 319661"/>
              <a:gd name="connsiteX25" fmla="*/ 2013769 w 8987928"/>
              <a:gd name="connsiteY25" fmla="*/ 70636 h 319661"/>
              <a:gd name="connsiteX26" fmla="*/ 2287153 w 8987928"/>
              <a:gd name="connsiteY26" fmla="*/ 15616 h 319661"/>
              <a:gd name="connsiteX27" fmla="*/ 2289371 w 8987928"/>
              <a:gd name="connsiteY27" fmla="*/ 42054 h 319661"/>
              <a:gd name="connsiteX28" fmla="*/ 2273808 w 8987928"/>
              <a:gd name="connsiteY28" fmla="*/ 74403 h 319661"/>
              <a:gd name="connsiteX29" fmla="*/ 2281648 w 8987928"/>
              <a:gd name="connsiteY29" fmla="*/ 70636 h 319661"/>
              <a:gd name="connsiteX30" fmla="*/ 2555031 w 8987928"/>
              <a:gd name="connsiteY30" fmla="*/ 15616 h 319661"/>
              <a:gd name="connsiteX31" fmla="*/ 2557249 w 8987928"/>
              <a:gd name="connsiteY31" fmla="*/ 42054 h 319661"/>
              <a:gd name="connsiteX32" fmla="*/ 2541686 w 8987928"/>
              <a:gd name="connsiteY32" fmla="*/ 74404 h 319661"/>
              <a:gd name="connsiteX33" fmla="*/ 2549526 w 8987928"/>
              <a:gd name="connsiteY33" fmla="*/ 70636 h 319661"/>
              <a:gd name="connsiteX34" fmla="*/ 2822910 w 8987928"/>
              <a:gd name="connsiteY34" fmla="*/ 15616 h 319661"/>
              <a:gd name="connsiteX35" fmla="*/ 2825128 w 8987928"/>
              <a:gd name="connsiteY35" fmla="*/ 42054 h 319661"/>
              <a:gd name="connsiteX36" fmla="*/ 2809564 w 8987928"/>
              <a:gd name="connsiteY36" fmla="*/ 74403 h 319661"/>
              <a:gd name="connsiteX37" fmla="*/ 2817405 w 8987928"/>
              <a:gd name="connsiteY37" fmla="*/ 70636 h 319661"/>
              <a:gd name="connsiteX38" fmla="*/ 3090787 w 8987928"/>
              <a:gd name="connsiteY38" fmla="*/ 15616 h 319661"/>
              <a:gd name="connsiteX39" fmla="*/ 3093006 w 8987928"/>
              <a:gd name="connsiteY39" fmla="*/ 42054 h 319661"/>
              <a:gd name="connsiteX40" fmla="*/ 3077443 w 8987928"/>
              <a:gd name="connsiteY40" fmla="*/ 74403 h 319661"/>
              <a:gd name="connsiteX41" fmla="*/ 3085282 w 8987928"/>
              <a:gd name="connsiteY41" fmla="*/ 70636 h 319661"/>
              <a:gd name="connsiteX42" fmla="*/ 3358666 w 8987928"/>
              <a:gd name="connsiteY42" fmla="*/ 15616 h 319661"/>
              <a:gd name="connsiteX43" fmla="*/ 3360883 w 8987928"/>
              <a:gd name="connsiteY43" fmla="*/ 42054 h 319661"/>
              <a:gd name="connsiteX44" fmla="*/ 3345320 w 8987928"/>
              <a:gd name="connsiteY44" fmla="*/ 74404 h 319661"/>
              <a:gd name="connsiteX45" fmla="*/ 3353161 w 8987928"/>
              <a:gd name="connsiteY45" fmla="*/ 70636 h 319661"/>
              <a:gd name="connsiteX46" fmla="*/ 3626544 w 8987928"/>
              <a:gd name="connsiteY46" fmla="*/ 15616 h 319661"/>
              <a:gd name="connsiteX47" fmla="*/ 3628762 w 8987928"/>
              <a:gd name="connsiteY47" fmla="*/ 42054 h 319661"/>
              <a:gd name="connsiteX48" fmla="*/ 3613199 w 8987928"/>
              <a:gd name="connsiteY48" fmla="*/ 74403 h 319661"/>
              <a:gd name="connsiteX49" fmla="*/ 3621039 w 8987928"/>
              <a:gd name="connsiteY49" fmla="*/ 70636 h 319661"/>
              <a:gd name="connsiteX50" fmla="*/ 3894422 w 8987928"/>
              <a:gd name="connsiteY50" fmla="*/ 15616 h 319661"/>
              <a:gd name="connsiteX51" fmla="*/ 3896640 w 8987928"/>
              <a:gd name="connsiteY51" fmla="*/ 42054 h 319661"/>
              <a:gd name="connsiteX52" fmla="*/ 3881077 w 8987928"/>
              <a:gd name="connsiteY52" fmla="*/ 74403 h 319661"/>
              <a:gd name="connsiteX53" fmla="*/ 3888917 w 8987928"/>
              <a:gd name="connsiteY53" fmla="*/ 70636 h 319661"/>
              <a:gd name="connsiteX54" fmla="*/ 4162300 w 8987928"/>
              <a:gd name="connsiteY54" fmla="*/ 15616 h 319661"/>
              <a:gd name="connsiteX55" fmla="*/ 4164518 w 8987928"/>
              <a:gd name="connsiteY55" fmla="*/ 42054 h 319661"/>
              <a:gd name="connsiteX56" fmla="*/ 4148955 w 8987928"/>
              <a:gd name="connsiteY56" fmla="*/ 74403 h 319661"/>
              <a:gd name="connsiteX57" fmla="*/ 4156795 w 8987928"/>
              <a:gd name="connsiteY57" fmla="*/ 70636 h 319661"/>
              <a:gd name="connsiteX58" fmla="*/ 4430178 w 8987928"/>
              <a:gd name="connsiteY58" fmla="*/ 15616 h 319661"/>
              <a:gd name="connsiteX59" fmla="*/ 4432396 w 8987928"/>
              <a:gd name="connsiteY59" fmla="*/ 42054 h 319661"/>
              <a:gd name="connsiteX60" fmla="*/ 4416833 w 8987928"/>
              <a:gd name="connsiteY60" fmla="*/ 74404 h 319661"/>
              <a:gd name="connsiteX61" fmla="*/ 4424674 w 8987928"/>
              <a:gd name="connsiteY61" fmla="*/ 70636 h 319661"/>
              <a:gd name="connsiteX62" fmla="*/ 4698057 w 8987928"/>
              <a:gd name="connsiteY62" fmla="*/ 15616 h 319661"/>
              <a:gd name="connsiteX63" fmla="*/ 4700275 w 8987928"/>
              <a:gd name="connsiteY63" fmla="*/ 42054 h 319661"/>
              <a:gd name="connsiteX64" fmla="*/ 4684712 w 8987928"/>
              <a:gd name="connsiteY64" fmla="*/ 74403 h 319661"/>
              <a:gd name="connsiteX65" fmla="*/ 4692552 w 8987928"/>
              <a:gd name="connsiteY65" fmla="*/ 70636 h 319661"/>
              <a:gd name="connsiteX66" fmla="*/ 4965935 w 8987928"/>
              <a:gd name="connsiteY66" fmla="*/ 15616 h 319661"/>
              <a:gd name="connsiteX67" fmla="*/ 4968153 w 8987928"/>
              <a:gd name="connsiteY67" fmla="*/ 42054 h 319661"/>
              <a:gd name="connsiteX68" fmla="*/ 4952590 w 8987928"/>
              <a:gd name="connsiteY68" fmla="*/ 74403 h 319661"/>
              <a:gd name="connsiteX69" fmla="*/ 4960430 w 8987928"/>
              <a:gd name="connsiteY69" fmla="*/ 70636 h 319661"/>
              <a:gd name="connsiteX70" fmla="*/ 5233813 w 8987928"/>
              <a:gd name="connsiteY70" fmla="*/ 15616 h 319661"/>
              <a:gd name="connsiteX71" fmla="*/ 5236031 w 8987928"/>
              <a:gd name="connsiteY71" fmla="*/ 42054 h 319661"/>
              <a:gd name="connsiteX72" fmla="*/ 5220468 w 8987928"/>
              <a:gd name="connsiteY72" fmla="*/ 74404 h 319661"/>
              <a:gd name="connsiteX73" fmla="*/ 5228309 w 8987928"/>
              <a:gd name="connsiteY73" fmla="*/ 70636 h 319661"/>
              <a:gd name="connsiteX74" fmla="*/ 5501692 w 8987928"/>
              <a:gd name="connsiteY74" fmla="*/ 15616 h 319661"/>
              <a:gd name="connsiteX75" fmla="*/ 5503910 w 8987928"/>
              <a:gd name="connsiteY75" fmla="*/ 42054 h 319661"/>
              <a:gd name="connsiteX76" fmla="*/ 5488347 w 8987928"/>
              <a:gd name="connsiteY76" fmla="*/ 74403 h 319661"/>
              <a:gd name="connsiteX77" fmla="*/ 5496187 w 8987928"/>
              <a:gd name="connsiteY77" fmla="*/ 70636 h 319661"/>
              <a:gd name="connsiteX78" fmla="*/ 5769570 w 8987928"/>
              <a:gd name="connsiteY78" fmla="*/ 15616 h 319661"/>
              <a:gd name="connsiteX79" fmla="*/ 5771788 w 8987928"/>
              <a:gd name="connsiteY79" fmla="*/ 42054 h 319661"/>
              <a:gd name="connsiteX80" fmla="*/ 5756225 w 8987928"/>
              <a:gd name="connsiteY80" fmla="*/ 74403 h 319661"/>
              <a:gd name="connsiteX81" fmla="*/ 5764065 w 8987928"/>
              <a:gd name="connsiteY81" fmla="*/ 70636 h 319661"/>
              <a:gd name="connsiteX82" fmla="*/ 6037448 w 8987928"/>
              <a:gd name="connsiteY82" fmla="*/ 15616 h 319661"/>
              <a:gd name="connsiteX83" fmla="*/ 6039666 w 8987928"/>
              <a:gd name="connsiteY83" fmla="*/ 42054 h 319661"/>
              <a:gd name="connsiteX84" fmla="*/ 6024103 w 8987928"/>
              <a:gd name="connsiteY84" fmla="*/ 74404 h 319661"/>
              <a:gd name="connsiteX85" fmla="*/ 6031944 w 8987928"/>
              <a:gd name="connsiteY85" fmla="*/ 70636 h 319661"/>
              <a:gd name="connsiteX86" fmla="*/ 6305327 w 8987928"/>
              <a:gd name="connsiteY86" fmla="*/ 15616 h 319661"/>
              <a:gd name="connsiteX87" fmla="*/ 6307545 w 8987928"/>
              <a:gd name="connsiteY87" fmla="*/ 42054 h 319661"/>
              <a:gd name="connsiteX88" fmla="*/ 6291982 w 8987928"/>
              <a:gd name="connsiteY88" fmla="*/ 74403 h 319661"/>
              <a:gd name="connsiteX89" fmla="*/ 6299822 w 8987928"/>
              <a:gd name="connsiteY89" fmla="*/ 70636 h 319661"/>
              <a:gd name="connsiteX90" fmla="*/ 6573205 w 8987928"/>
              <a:gd name="connsiteY90" fmla="*/ 15616 h 319661"/>
              <a:gd name="connsiteX91" fmla="*/ 6575423 w 8987928"/>
              <a:gd name="connsiteY91" fmla="*/ 42054 h 319661"/>
              <a:gd name="connsiteX92" fmla="*/ 6559860 w 8987928"/>
              <a:gd name="connsiteY92" fmla="*/ 74403 h 319661"/>
              <a:gd name="connsiteX93" fmla="*/ 6567700 w 8987928"/>
              <a:gd name="connsiteY93" fmla="*/ 70636 h 319661"/>
              <a:gd name="connsiteX94" fmla="*/ 6841083 w 8987928"/>
              <a:gd name="connsiteY94" fmla="*/ 15616 h 319661"/>
              <a:gd name="connsiteX95" fmla="*/ 6843301 w 8987928"/>
              <a:gd name="connsiteY95" fmla="*/ 42054 h 319661"/>
              <a:gd name="connsiteX96" fmla="*/ 6827738 w 8987928"/>
              <a:gd name="connsiteY96" fmla="*/ 74403 h 319661"/>
              <a:gd name="connsiteX97" fmla="*/ 6835579 w 8987928"/>
              <a:gd name="connsiteY97" fmla="*/ 70636 h 319661"/>
              <a:gd name="connsiteX98" fmla="*/ 7108962 w 8987928"/>
              <a:gd name="connsiteY98" fmla="*/ 15616 h 319661"/>
              <a:gd name="connsiteX99" fmla="*/ 7111180 w 8987928"/>
              <a:gd name="connsiteY99" fmla="*/ 42054 h 319661"/>
              <a:gd name="connsiteX100" fmla="*/ 7095617 w 8987928"/>
              <a:gd name="connsiteY100" fmla="*/ 74403 h 319661"/>
              <a:gd name="connsiteX101" fmla="*/ 7103457 w 8987928"/>
              <a:gd name="connsiteY101" fmla="*/ 70636 h 319661"/>
              <a:gd name="connsiteX102" fmla="*/ 7376840 w 8987928"/>
              <a:gd name="connsiteY102" fmla="*/ 15616 h 319661"/>
              <a:gd name="connsiteX103" fmla="*/ 7379058 w 8987928"/>
              <a:gd name="connsiteY103" fmla="*/ 42054 h 319661"/>
              <a:gd name="connsiteX104" fmla="*/ 7363495 w 8987928"/>
              <a:gd name="connsiteY104" fmla="*/ 74403 h 319661"/>
              <a:gd name="connsiteX105" fmla="*/ 7371335 w 8987928"/>
              <a:gd name="connsiteY105" fmla="*/ 70636 h 319661"/>
              <a:gd name="connsiteX106" fmla="*/ 7644718 w 8987928"/>
              <a:gd name="connsiteY106" fmla="*/ 15616 h 319661"/>
              <a:gd name="connsiteX107" fmla="*/ 7646936 w 8987928"/>
              <a:gd name="connsiteY107" fmla="*/ 42054 h 319661"/>
              <a:gd name="connsiteX108" fmla="*/ 7631373 w 8987928"/>
              <a:gd name="connsiteY108" fmla="*/ 74403 h 319661"/>
              <a:gd name="connsiteX109" fmla="*/ 7639213 w 8987928"/>
              <a:gd name="connsiteY109" fmla="*/ 70636 h 319661"/>
              <a:gd name="connsiteX110" fmla="*/ 7912596 w 8987928"/>
              <a:gd name="connsiteY110" fmla="*/ 15616 h 319661"/>
              <a:gd name="connsiteX111" fmla="*/ 7914814 w 8987928"/>
              <a:gd name="connsiteY111" fmla="*/ 42054 h 319661"/>
              <a:gd name="connsiteX112" fmla="*/ 7899251 w 8987928"/>
              <a:gd name="connsiteY112" fmla="*/ 74403 h 319661"/>
              <a:gd name="connsiteX113" fmla="*/ 7907091 w 8987928"/>
              <a:gd name="connsiteY113" fmla="*/ 70636 h 319661"/>
              <a:gd name="connsiteX114" fmla="*/ 8180474 w 8987928"/>
              <a:gd name="connsiteY114" fmla="*/ 15616 h 319661"/>
              <a:gd name="connsiteX115" fmla="*/ 8182692 w 8987928"/>
              <a:gd name="connsiteY115" fmla="*/ 42054 h 319661"/>
              <a:gd name="connsiteX116" fmla="*/ 8167129 w 8987928"/>
              <a:gd name="connsiteY116" fmla="*/ 74403 h 319661"/>
              <a:gd name="connsiteX117" fmla="*/ 8174969 w 8987928"/>
              <a:gd name="connsiteY117" fmla="*/ 70636 h 319661"/>
              <a:gd name="connsiteX118" fmla="*/ 8448352 w 8987928"/>
              <a:gd name="connsiteY118" fmla="*/ 15616 h 319661"/>
              <a:gd name="connsiteX119" fmla="*/ 8450570 w 8987928"/>
              <a:gd name="connsiteY119" fmla="*/ 42054 h 319661"/>
              <a:gd name="connsiteX120" fmla="*/ 8435007 w 8987928"/>
              <a:gd name="connsiteY120" fmla="*/ 74404 h 319661"/>
              <a:gd name="connsiteX121" fmla="*/ 8442848 w 8987928"/>
              <a:gd name="connsiteY121" fmla="*/ 70636 h 319661"/>
              <a:gd name="connsiteX122" fmla="*/ 8716231 w 8987928"/>
              <a:gd name="connsiteY122" fmla="*/ 15616 h 319661"/>
              <a:gd name="connsiteX123" fmla="*/ 8718449 w 8987928"/>
              <a:gd name="connsiteY123" fmla="*/ 42054 h 319661"/>
              <a:gd name="connsiteX124" fmla="*/ 8702889 w 8987928"/>
              <a:gd name="connsiteY124" fmla="*/ 74398 h 319661"/>
              <a:gd name="connsiteX125" fmla="*/ 8710718 w 8987928"/>
              <a:gd name="connsiteY125" fmla="*/ 70636 h 319661"/>
              <a:gd name="connsiteX126" fmla="*/ 8984101 w 8987928"/>
              <a:gd name="connsiteY126" fmla="*/ 15616 h 319661"/>
              <a:gd name="connsiteX127" fmla="*/ 8733319 w 8987928"/>
              <a:gd name="connsiteY127" fmla="*/ 298221 h 319661"/>
              <a:gd name="connsiteX128" fmla="*/ 8722541 w 8987928"/>
              <a:gd name="connsiteY128" fmla="*/ 305513 h 319661"/>
              <a:gd name="connsiteX129" fmla="*/ 0 w 8987928"/>
              <a:gd name="connsiteY129" fmla="*/ 305513 h 319661"/>
              <a:gd name="connsiteX130" fmla="*/ 205684 w 8987928"/>
              <a:gd name="connsiteY130" fmla="*/ 319661 h 319661"/>
              <a:gd name="connsiteX0" fmla="*/ 666539 w 8987928"/>
              <a:gd name="connsiteY0" fmla="*/ 74403 h 319661"/>
              <a:gd name="connsiteX1" fmla="*/ 674379 w 8987928"/>
              <a:gd name="connsiteY1" fmla="*/ 70636 h 319661"/>
              <a:gd name="connsiteX2" fmla="*/ 916455 w 8987928"/>
              <a:gd name="connsiteY2" fmla="*/ 532 h 319661"/>
              <a:gd name="connsiteX3" fmla="*/ 947762 w 8987928"/>
              <a:gd name="connsiteY3" fmla="*/ 15616 h 319661"/>
              <a:gd name="connsiteX4" fmla="*/ 949980 w 8987928"/>
              <a:gd name="connsiteY4" fmla="*/ 42054 h 319661"/>
              <a:gd name="connsiteX5" fmla="*/ 934417 w 8987928"/>
              <a:gd name="connsiteY5" fmla="*/ 74403 h 319661"/>
              <a:gd name="connsiteX6" fmla="*/ 942258 w 8987928"/>
              <a:gd name="connsiteY6" fmla="*/ 70636 h 319661"/>
              <a:gd name="connsiteX7" fmla="*/ 1184334 w 8987928"/>
              <a:gd name="connsiteY7" fmla="*/ 532 h 319661"/>
              <a:gd name="connsiteX8" fmla="*/ 1215640 w 8987928"/>
              <a:gd name="connsiteY8" fmla="*/ 15616 h 319661"/>
              <a:gd name="connsiteX9" fmla="*/ 1217859 w 8987928"/>
              <a:gd name="connsiteY9" fmla="*/ 42054 h 319661"/>
              <a:gd name="connsiteX10" fmla="*/ 1202296 w 8987928"/>
              <a:gd name="connsiteY10" fmla="*/ 74403 h 319661"/>
              <a:gd name="connsiteX11" fmla="*/ 1210135 w 8987928"/>
              <a:gd name="connsiteY11" fmla="*/ 70636 h 319661"/>
              <a:gd name="connsiteX12" fmla="*/ 1452211 w 8987928"/>
              <a:gd name="connsiteY12" fmla="*/ 532 h 319661"/>
              <a:gd name="connsiteX13" fmla="*/ 1483517 w 8987928"/>
              <a:gd name="connsiteY13" fmla="*/ 15616 h 319661"/>
              <a:gd name="connsiteX14" fmla="*/ 1485736 w 8987928"/>
              <a:gd name="connsiteY14" fmla="*/ 42054 h 319661"/>
              <a:gd name="connsiteX15" fmla="*/ 1470174 w 8987928"/>
              <a:gd name="connsiteY15" fmla="*/ 74403 h 319661"/>
              <a:gd name="connsiteX16" fmla="*/ 1478013 w 8987928"/>
              <a:gd name="connsiteY16" fmla="*/ 70636 h 319661"/>
              <a:gd name="connsiteX17" fmla="*/ 1751396 w 8987928"/>
              <a:gd name="connsiteY17" fmla="*/ 15616 h 319661"/>
              <a:gd name="connsiteX18" fmla="*/ 1753614 w 8987928"/>
              <a:gd name="connsiteY18" fmla="*/ 42054 h 319661"/>
              <a:gd name="connsiteX19" fmla="*/ 1738051 w 8987928"/>
              <a:gd name="connsiteY19" fmla="*/ 74404 h 319661"/>
              <a:gd name="connsiteX20" fmla="*/ 1745892 w 8987928"/>
              <a:gd name="connsiteY20" fmla="*/ 70636 h 319661"/>
              <a:gd name="connsiteX21" fmla="*/ 2019275 w 8987928"/>
              <a:gd name="connsiteY21" fmla="*/ 15616 h 319661"/>
              <a:gd name="connsiteX22" fmla="*/ 2021493 w 8987928"/>
              <a:gd name="connsiteY22" fmla="*/ 42054 h 319661"/>
              <a:gd name="connsiteX23" fmla="*/ 2005931 w 8987928"/>
              <a:gd name="connsiteY23" fmla="*/ 74403 h 319661"/>
              <a:gd name="connsiteX24" fmla="*/ 2013769 w 8987928"/>
              <a:gd name="connsiteY24" fmla="*/ 70636 h 319661"/>
              <a:gd name="connsiteX25" fmla="*/ 2287153 w 8987928"/>
              <a:gd name="connsiteY25" fmla="*/ 15616 h 319661"/>
              <a:gd name="connsiteX26" fmla="*/ 2289371 w 8987928"/>
              <a:gd name="connsiteY26" fmla="*/ 42054 h 319661"/>
              <a:gd name="connsiteX27" fmla="*/ 2273808 w 8987928"/>
              <a:gd name="connsiteY27" fmla="*/ 74403 h 319661"/>
              <a:gd name="connsiteX28" fmla="*/ 2281648 w 8987928"/>
              <a:gd name="connsiteY28" fmla="*/ 70636 h 319661"/>
              <a:gd name="connsiteX29" fmla="*/ 2555031 w 8987928"/>
              <a:gd name="connsiteY29" fmla="*/ 15616 h 319661"/>
              <a:gd name="connsiteX30" fmla="*/ 2557249 w 8987928"/>
              <a:gd name="connsiteY30" fmla="*/ 42054 h 319661"/>
              <a:gd name="connsiteX31" fmla="*/ 2541686 w 8987928"/>
              <a:gd name="connsiteY31" fmla="*/ 74404 h 319661"/>
              <a:gd name="connsiteX32" fmla="*/ 2549526 w 8987928"/>
              <a:gd name="connsiteY32" fmla="*/ 70636 h 319661"/>
              <a:gd name="connsiteX33" fmla="*/ 2822910 w 8987928"/>
              <a:gd name="connsiteY33" fmla="*/ 15616 h 319661"/>
              <a:gd name="connsiteX34" fmla="*/ 2825128 w 8987928"/>
              <a:gd name="connsiteY34" fmla="*/ 42054 h 319661"/>
              <a:gd name="connsiteX35" fmla="*/ 2809564 w 8987928"/>
              <a:gd name="connsiteY35" fmla="*/ 74403 h 319661"/>
              <a:gd name="connsiteX36" fmla="*/ 2817405 w 8987928"/>
              <a:gd name="connsiteY36" fmla="*/ 70636 h 319661"/>
              <a:gd name="connsiteX37" fmla="*/ 3090787 w 8987928"/>
              <a:gd name="connsiteY37" fmla="*/ 15616 h 319661"/>
              <a:gd name="connsiteX38" fmla="*/ 3093006 w 8987928"/>
              <a:gd name="connsiteY38" fmla="*/ 42054 h 319661"/>
              <a:gd name="connsiteX39" fmla="*/ 3077443 w 8987928"/>
              <a:gd name="connsiteY39" fmla="*/ 74403 h 319661"/>
              <a:gd name="connsiteX40" fmla="*/ 3085282 w 8987928"/>
              <a:gd name="connsiteY40" fmla="*/ 70636 h 319661"/>
              <a:gd name="connsiteX41" fmla="*/ 3358666 w 8987928"/>
              <a:gd name="connsiteY41" fmla="*/ 15616 h 319661"/>
              <a:gd name="connsiteX42" fmla="*/ 3360883 w 8987928"/>
              <a:gd name="connsiteY42" fmla="*/ 42054 h 319661"/>
              <a:gd name="connsiteX43" fmla="*/ 3345320 w 8987928"/>
              <a:gd name="connsiteY43" fmla="*/ 74404 h 319661"/>
              <a:gd name="connsiteX44" fmla="*/ 3353161 w 8987928"/>
              <a:gd name="connsiteY44" fmla="*/ 70636 h 319661"/>
              <a:gd name="connsiteX45" fmla="*/ 3626544 w 8987928"/>
              <a:gd name="connsiteY45" fmla="*/ 15616 h 319661"/>
              <a:gd name="connsiteX46" fmla="*/ 3628762 w 8987928"/>
              <a:gd name="connsiteY46" fmla="*/ 42054 h 319661"/>
              <a:gd name="connsiteX47" fmla="*/ 3613199 w 8987928"/>
              <a:gd name="connsiteY47" fmla="*/ 74403 h 319661"/>
              <a:gd name="connsiteX48" fmla="*/ 3621039 w 8987928"/>
              <a:gd name="connsiteY48" fmla="*/ 70636 h 319661"/>
              <a:gd name="connsiteX49" fmla="*/ 3894422 w 8987928"/>
              <a:gd name="connsiteY49" fmla="*/ 15616 h 319661"/>
              <a:gd name="connsiteX50" fmla="*/ 3896640 w 8987928"/>
              <a:gd name="connsiteY50" fmla="*/ 42054 h 319661"/>
              <a:gd name="connsiteX51" fmla="*/ 3881077 w 8987928"/>
              <a:gd name="connsiteY51" fmla="*/ 74403 h 319661"/>
              <a:gd name="connsiteX52" fmla="*/ 3888917 w 8987928"/>
              <a:gd name="connsiteY52" fmla="*/ 70636 h 319661"/>
              <a:gd name="connsiteX53" fmla="*/ 4162300 w 8987928"/>
              <a:gd name="connsiteY53" fmla="*/ 15616 h 319661"/>
              <a:gd name="connsiteX54" fmla="*/ 4164518 w 8987928"/>
              <a:gd name="connsiteY54" fmla="*/ 42054 h 319661"/>
              <a:gd name="connsiteX55" fmla="*/ 4148955 w 8987928"/>
              <a:gd name="connsiteY55" fmla="*/ 74403 h 319661"/>
              <a:gd name="connsiteX56" fmla="*/ 4156795 w 8987928"/>
              <a:gd name="connsiteY56" fmla="*/ 70636 h 319661"/>
              <a:gd name="connsiteX57" fmla="*/ 4430178 w 8987928"/>
              <a:gd name="connsiteY57" fmla="*/ 15616 h 319661"/>
              <a:gd name="connsiteX58" fmla="*/ 4432396 w 8987928"/>
              <a:gd name="connsiteY58" fmla="*/ 42054 h 319661"/>
              <a:gd name="connsiteX59" fmla="*/ 4416833 w 8987928"/>
              <a:gd name="connsiteY59" fmla="*/ 74404 h 319661"/>
              <a:gd name="connsiteX60" fmla="*/ 4424674 w 8987928"/>
              <a:gd name="connsiteY60" fmla="*/ 70636 h 319661"/>
              <a:gd name="connsiteX61" fmla="*/ 4698057 w 8987928"/>
              <a:gd name="connsiteY61" fmla="*/ 15616 h 319661"/>
              <a:gd name="connsiteX62" fmla="*/ 4700275 w 8987928"/>
              <a:gd name="connsiteY62" fmla="*/ 42054 h 319661"/>
              <a:gd name="connsiteX63" fmla="*/ 4684712 w 8987928"/>
              <a:gd name="connsiteY63" fmla="*/ 74403 h 319661"/>
              <a:gd name="connsiteX64" fmla="*/ 4692552 w 8987928"/>
              <a:gd name="connsiteY64" fmla="*/ 70636 h 319661"/>
              <a:gd name="connsiteX65" fmla="*/ 4965935 w 8987928"/>
              <a:gd name="connsiteY65" fmla="*/ 15616 h 319661"/>
              <a:gd name="connsiteX66" fmla="*/ 4968153 w 8987928"/>
              <a:gd name="connsiteY66" fmla="*/ 42054 h 319661"/>
              <a:gd name="connsiteX67" fmla="*/ 4952590 w 8987928"/>
              <a:gd name="connsiteY67" fmla="*/ 74403 h 319661"/>
              <a:gd name="connsiteX68" fmla="*/ 4960430 w 8987928"/>
              <a:gd name="connsiteY68" fmla="*/ 70636 h 319661"/>
              <a:gd name="connsiteX69" fmla="*/ 5233813 w 8987928"/>
              <a:gd name="connsiteY69" fmla="*/ 15616 h 319661"/>
              <a:gd name="connsiteX70" fmla="*/ 5236031 w 8987928"/>
              <a:gd name="connsiteY70" fmla="*/ 42054 h 319661"/>
              <a:gd name="connsiteX71" fmla="*/ 5220468 w 8987928"/>
              <a:gd name="connsiteY71" fmla="*/ 74404 h 319661"/>
              <a:gd name="connsiteX72" fmla="*/ 5228309 w 8987928"/>
              <a:gd name="connsiteY72" fmla="*/ 70636 h 319661"/>
              <a:gd name="connsiteX73" fmla="*/ 5501692 w 8987928"/>
              <a:gd name="connsiteY73" fmla="*/ 15616 h 319661"/>
              <a:gd name="connsiteX74" fmla="*/ 5503910 w 8987928"/>
              <a:gd name="connsiteY74" fmla="*/ 42054 h 319661"/>
              <a:gd name="connsiteX75" fmla="*/ 5488347 w 8987928"/>
              <a:gd name="connsiteY75" fmla="*/ 74403 h 319661"/>
              <a:gd name="connsiteX76" fmla="*/ 5496187 w 8987928"/>
              <a:gd name="connsiteY76" fmla="*/ 70636 h 319661"/>
              <a:gd name="connsiteX77" fmla="*/ 5769570 w 8987928"/>
              <a:gd name="connsiteY77" fmla="*/ 15616 h 319661"/>
              <a:gd name="connsiteX78" fmla="*/ 5771788 w 8987928"/>
              <a:gd name="connsiteY78" fmla="*/ 42054 h 319661"/>
              <a:gd name="connsiteX79" fmla="*/ 5756225 w 8987928"/>
              <a:gd name="connsiteY79" fmla="*/ 74403 h 319661"/>
              <a:gd name="connsiteX80" fmla="*/ 5764065 w 8987928"/>
              <a:gd name="connsiteY80" fmla="*/ 70636 h 319661"/>
              <a:gd name="connsiteX81" fmla="*/ 6037448 w 8987928"/>
              <a:gd name="connsiteY81" fmla="*/ 15616 h 319661"/>
              <a:gd name="connsiteX82" fmla="*/ 6039666 w 8987928"/>
              <a:gd name="connsiteY82" fmla="*/ 42054 h 319661"/>
              <a:gd name="connsiteX83" fmla="*/ 6024103 w 8987928"/>
              <a:gd name="connsiteY83" fmla="*/ 74404 h 319661"/>
              <a:gd name="connsiteX84" fmla="*/ 6031944 w 8987928"/>
              <a:gd name="connsiteY84" fmla="*/ 70636 h 319661"/>
              <a:gd name="connsiteX85" fmla="*/ 6305327 w 8987928"/>
              <a:gd name="connsiteY85" fmla="*/ 15616 h 319661"/>
              <a:gd name="connsiteX86" fmla="*/ 6307545 w 8987928"/>
              <a:gd name="connsiteY86" fmla="*/ 42054 h 319661"/>
              <a:gd name="connsiteX87" fmla="*/ 6291982 w 8987928"/>
              <a:gd name="connsiteY87" fmla="*/ 74403 h 319661"/>
              <a:gd name="connsiteX88" fmla="*/ 6299822 w 8987928"/>
              <a:gd name="connsiteY88" fmla="*/ 70636 h 319661"/>
              <a:gd name="connsiteX89" fmla="*/ 6573205 w 8987928"/>
              <a:gd name="connsiteY89" fmla="*/ 15616 h 319661"/>
              <a:gd name="connsiteX90" fmla="*/ 6575423 w 8987928"/>
              <a:gd name="connsiteY90" fmla="*/ 42054 h 319661"/>
              <a:gd name="connsiteX91" fmla="*/ 6559860 w 8987928"/>
              <a:gd name="connsiteY91" fmla="*/ 74403 h 319661"/>
              <a:gd name="connsiteX92" fmla="*/ 6567700 w 8987928"/>
              <a:gd name="connsiteY92" fmla="*/ 70636 h 319661"/>
              <a:gd name="connsiteX93" fmla="*/ 6841083 w 8987928"/>
              <a:gd name="connsiteY93" fmla="*/ 15616 h 319661"/>
              <a:gd name="connsiteX94" fmla="*/ 6843301 w 8987928"/>
              <a:gd name="connsiteY94" fmla="*/ 42054 h 319661"/>
              <a:gd name="connsiteX95" fmla="*/ 6827738 w 8987928"/>
              <a:gd name="connsiteY95" fmla="*/ 74403 h 319661"/>
              <a:gd name="connsiteX96" fmla="*/ 6835579 w 8987928"/>
              <a:gd name="connsiteY96" fmla="*/ 70636 h 319661"/>
              <a:gd name="connsiteX97" fmla="*/ 7108962 w 8987928"/>
              <a:gd name="connsiteY97" fmla="*/ 15616 h 319661"/>
              <a:gd name="connsiteX98" fmla="*/ 7111180 w 8987928"/>
              <a:gd name="connsiteY98" fmla="*/ 42054 h 319661"/>
              <a:gd name="connsiteX99" fmla="*/ 7095617 w 8987928"/>
              <a:gd name="connsiteY99" fmla="*/ 74403 h 319661"/>
              <a:gd name="connsiteX100" fmla="*/ 7103457 w 8987928"/>
              <a:gd name="connsiteY100" fmla="*/ 70636 h 319661"/>
              <a:gd name="connsiteX101" fmla="*/ 7376840 w 8987928"/>
              <a:gd name="connsiteY101" fmla="*/ 15616 h 319661"/>
              <a:gd name="connsiteX102" fmla="*/ 7379058 w 8987928"/>
              <a:gd name="connsiteY102" fmla="*/ 42054 h 319661"/>
              <a:gd name="connsiteX103" fmla="*/ 7363495 w 8987928"/>
              <a:gd name="connsiteY103" fmla="*/ 74403 h 319661"/>
              <a:gd name="connsiteX104" fmla="*/ 7371335 w 8987928"/>
              <a:gd name="connsiteY104" fmla="*/ 70636 h 319661"/>
              <a:gd name="connsiteX105" fmla="*/ 7644718 w 8987928"/>
              <a:gd name="connsiteY105" fmla="*/ 15616 h 319661"/>
              <a:gd name="connsiteX106" fmla="*/ 7646936 w 8987928"/>
              <a:gd name="connsiteY106" fmla="*/ 42054 h 319661"/>
              <a:gd name="connsiteX107" fmla="*/ 7631373 w 8987928"/>
              <a:gd name="connsiteY107" fmla="*/ 74403 h 319661"/>
              <a:gd name="connsiteX108" fmla="*/ 7639213 w 8987928"/>
              <a:gd name="connsiteY108" fmla="*/ 70636 h 319661"/>
              <a:gd name="connsiteX109" fmla="*/ 7912596 w 8987928"/>
              <a:gd name="connsiteY109" fmla="*/ 15616 h 319661"/>
              <a:gd name="connsiteX110" fmla="*/ 7914814 w 8987928"/>
              <a:gd name="connsiteY110" fmla="*/ 42054 h 319661"/>
              <a:gd name="connsiteX111" fmla="*/ 7899251 w 8987928"/>
              <a:gd name="connsiteY111" fmla="*/ 74403 h 319661"/>
              <a:gd name="connsiteX112" fmla="*/ 7907091 w 8987928"/>
              <a:gd name="connsiteY112" fmla="*/ 70636 h 319661"/>
              <a:gd name="connsiteX113" fmla="*/ 8180474 w 8987928"/>
              <a:gd name="connsiteY113" fmla="*/ 15616 h 319661"/>
              <a:gd name="connsiteX114" fmla="*/ 8182692 w 8987928"/>
              <a:gd name="connsiteY114" fmla="*/ 42054 h 319661"/>
              <a:gd name="connsiteX115" fmla="*/ 8167129 w 8987928"/>
              <a:gd name="connsiteY115" fmla="*/ 74403 h 319661"/>
              <a:gd name="connsiteX116" fmla="*/ 8174969 w 8987928"/>
              <a:gd name="connsiteY116" fmla="*/ 70636 h 319661"/>
              <a:gd name="connsiteX117" fmla="*/ 8448352 w 8987928"/>
              <a:gd name="connsiteY117" fmla="*/ 15616 h 319661"/>
              <a:gd name="connsiteX118" fmla="*/ 8450570 w 8987928"/>
              <a:gd name="connsiteY118" fmla="*/ 42054 h 319661"/>
              <a:gd name="connsiteX119" fmla="*/ 8435007 w 8987928"/>
              <a:gd name="connsiteY119" fmla="*/ 74404 h 319661"/>
              <a:gd name="connsiteX120" fmla="*/ 8442848 w 8987928"/>
              <a:gd name="connsiteY120" fmla="*/ 70636 h 319661"/>
              <a:gd name="connsiteX121" fmla="*/ 8716231 w 8987928"/>
              <a:gd name="connsiteY121" fmla="*/ 15616 h 319661"/>
              <a:gd name="connsiteX122" fmla="*/ 8718449 w 8987928"/>
              <a:gd name="connsiteY122" fmla="*/ 42054 h 319661"/>
              <a:gd name="connsiteX123" fmla="*/ 8702889 w 8987928"/>
              <a:gd name="connsiteY123" fmla="*/ 74398 h 319661"/>
              <a:gd name="connsiteX124" fmla="*/ 8710718 w 8987928"/>
              <a:gd name="connsiteY124" fmla="*/ 70636 h 319661"/>
              <a:gd name="connsiteX125" fmla="*/ 8984101 w 8987928"/>
              <a:gd name="connsiteY125" fmla="*/ 15616 h 319661"/>
              <a:gd name="connsiteX126" fmla="*/ 8733319 w 8987928"/>
              <a:gd name="connsiteY126" fmla="*/ 298221 h 319661"/>
              <a:gd name="connsiteX127" fmla="*/ 8722541 w 8987928"/>
              <a:gd name="connsiteY127" fmla="*/ 305513 h 319661"/>
              <a:gd name="connsiteX128" fmla="*/ 0 w 8987928"/>
              <a:gd name="connsiteY128" fmla="*/ 305513 h 319661"/>
              <a:gd name="connsiteX129" fmla="*/ 205684 w 8987928"/>
              <a:gd name="connsiteY129" fmla="*/ 319661 h 319661"/>
              <a:gd name="connsiteX0" fmla="*/ 666539 w 8987928"/>
              <a:gd name="connsiteY0" fmla="*/ 74403 h 305513"/>
              <a:gd name="connsiteX1" fmla="*/ 674379 w 8987928"/>
              <a:gd name="connsiteY1" fmla="*/ 70636 h 305513"/>
              <a:gd name="connsiteX2" fmla="*/ 916455 w 8987928"/>
              <a:gd name="connsiteY2" fmla="*/ 532 h 305513"/>
              <a:gd name="connsiteX3" fmla="*/ 947762 w 8987928"/>
              <a:gd name="connsiteY3" fmla="*/ 15616 h 305513"/>
              <a:gd name="connsiteX4" fmla="*/ 949980 w 8987928"/>
              <a:gd name="connsiteY4" fmla="*/ 42054 h 305513"/>
              <a:gd name="connsiteX5" fmla="*/ 934417 w 8987928"/>
              <a:gd name="connsiteY5" fmla="*/ 74403 h 305513"/>
              <a:gd name="connsiteX6" fmla="*/ 942258 w 8987928"/>
              <a:gd name="connsiteY6" fmla="*/ 70636 h 305513"/>
              <a:gd name="connsiteX7" fmla="*/ 1184334 w 8987928"/>
              <a:gd name="connsiteY7" fmla="*/ 532 h 305513"/>
              <a:gd name="connsiteX8" fmla="*/ 1215640 w 8987928"/>
              <a:gd name="connsiteY8" fmla="*/ 15616 h 305513"/>
              <a:gd name="connsiteX9" fmla="*/ 1217859 w 8987928"/>
              <a:gd name="connsiteY9" fmla="*/ 42054 h 305513"/>
              <a:gd name="connsiteX10" fmla="*/ 1202296 w 8987928"/>
              <a:gd name="connsiteY10" fmla="*/ 74403 h 305513"/>
              <a:gd name="connsiteX11" fmla="*/ 1210135 w 8987928"/>
              <a:gd name="connsiteY11" fmla="*/ 70636 h 305513"/>
              <a:gd name="connsiteX12" fmla="*/ 1452211 w 8987928"/>
              <a:gd name="connsiteY12" fmla="*/ 532 h 305513"/>
              <a:gd name="connsiteX13" fmla="*/ 1483517 w 8987928"/>
              <a:gd name="connsiteY13" fmla="*/ 15616 h 305513"/>
              <a:gd name="connsiteX14" fmla="*/ 1485736 w 8987928"/>
              <a:gd name="connsiteY14" fmla="*/ 42054 h 305513"/>
              <a:gd name="connsiteX15" fmla="*/ 1470174 w 8987928"/>
              <a:gd name="connsiteY15" fmla="*/ 74403 h 305513"/>
              <a:gd name="connsiteX16" fmla="*/ 1478013 w 8987928"/>
              <a:gd name="connsiteY16" fmla="*/ 70636 h 305513"/>
              <a:gd name="connsiteX17" fmla="*/ 1751396 w 8987928"/>
              <a:gd name="connsiteY17" fmla="*/ 15616 h 305513"/>
              <a:gd name="connsiteX18" fmla="*/ 1753614 w 8987928"/>
              <a:gd name="connsiteY18" fmla="*/ 42054 h 305513"/>
              <a:gd name="connsiteX19" fmla="*/ 1738051 w 8987928"/>
              <a:gd name="connsiteY19" fmla="*/ 74404 h 305513"/>
              <a:gd name="connsiteX20" fmla="*/ 1745892 w 8987928"/>
              <a:gd name="connsiteY20" fmla="*/ 70636 h 305513"/>
              <a:gd name="connsiteX21" fmla="*/ 2019275 w 8987928"/>
              <a:gd name="connsiteY21" fmla="*/ 15616 h 305513"/>
              <a:gd name="connsiteX22" fmla="*/ 2021493 w 8987928"/>
              <a:gd name="connsiteY22" fmla="*/ 42054 h 305513"/>
              <a:gd name="connsiteX23" fmla="*/ 2005931 w 8987928"/>
              <a:gd name="connsiteY23" fmla="*/ 74403 h 305513"/>
              <a:gd name="connsiteX24" fmla="*/ 2013769 w 8987928"/>
              <a:gd name="connsiteY24" fmla="*/ 70636 h 305513"/>
              <a:gd name="connsiteX25" fmla="*/ 2287153 w 8987928"/>
              <a:gd name="connsiteY25" fmla="*/ 15616 h 305513"/>
              <a:gd name="connsiteX26" fmla="*/ 2289371 w 8987928"/>
              <a:gd name="connsiteY26" fmla="*/ 42054 h 305513"/>
              <a:gd name="connsiteX27" fmla="*/ 2273808 w 8987928"/>
              <a:gd name="connsiteY27" fmla="*/ 74403 h 305513"/>
              <a:gd name="connsiteX28" fmla="*/ 2281648 w 8987928"/>
              <a:gd name="connsiteY28" fmla="*/ 70636 h 305513"/>
              <a:gd name="connsiteX29" fmla="*/ 2555031 w 8987928"/>
              <a:gd name="connsiteY29" fmla="*/ 15616 h 305513"/>
              <a:gd name="connsiteX30" fmla="*/ 2557249 w 8987928"/>
              <a:gd name="connsiteY30" fmla="*/ 42054 h 305513"/>
              <a:gd name="connsiteX31" fmla="*/ 2541686 w 8987928"/>
              <a:gd name="connsiteY31" fmla="*/ 74404 h 305513"/>
              <a:gd name="connsiteX32" fmla="*/ 2549526 w 8987928"/>
              <a:gd name="connsiteY32" fmla="*/ 70636 h 305513"/>
              <a:gd name="connsiteX33" fmla="*/ 2822910 w 8987928"/>
              <a:gd name="connsiteY33" fmla="*/ 15616 h 305513"/>
              <a:gd name="connsiteX34" fmla="*/ 2825128 w 8987928"/>
              <a:gd name="connsiteY34" fmla="*/ 42054 h 305513"/>
              <a:gd name="connsiteX35" fmla="*/ 2809564 w 8987928"/>
              <a:gd name="connsiteY35" fmla="*/ 74403 h 305513"/>
              <a:gd name="connsiteX36" fmla="*/ 2817405 w 8987928"/>
              <a:gd name="connsiteY36" fmla="*/ 70636 h 305513"/>
              <a:gd name="connsiteX37" fmla="*/ 3090787 w 8987928"/>
              <a:gd name="connsiteY37" fmla="*/ 15616 h 305513"/>
              <a:gd name="connsiteX38" fmla="*/ 3093006 w 8987928"/>
              <a:gd name="connsiteY38" fmla="*/ 42054 h 305513"/>
              <a:gd name="connsiteX39" fmla="*/ 3077443 w 8987928"/>
              <a:gd name="connsiteY39" fmla="*/ 74403 h 305513"/>
              <a:gd name="connsiteX40" fmla="*/ 3085282 w 8987928"/>
              <a:gd name="connsiteY40" fmla="*/ 70636 h 305513"/>
              <a:gd name="connsiteX41" fmla="*/ 3358666 w 8987928"/>
              <a:gd name="connsiteY41" fmla="*/ 15616 h 305513"/>
              <a:gd name="connsiteX42" fmla="*/ 3360883 w 8987928"/>
              <a:gd name="connsiteY42" fmla="*/ 42054 h 305513"/>
              <a:gd name="connsiteX43" fmla="*/ 3345320 w 8987928"/>
              <a:gd name="connsiteY43" fmla="*/ 74404 h 305513"/>
              <a:gd name="connsiteX44" fmla="*/ 3353161 w 8987928"/>
              <a:gd name="connsiteY44" fmla="*/ 70636 h 305513"/>
              <a:gd name="connsiteX45" fmla="*/ 3626544 w 8987928"/>
              <a:gd name="connsiteY45" fmla="*/ 15616 h 305513"/>
              <a:gd name="connsiteX46" fmla="*/ 3628762 w 8987928"/>
              <a:gd name="connsiteY46" fmla="*/ 42054 h 305513"/>
              <a:gd name="connsiteX47" fmla="*/ 3613199 w 8987928"/>
              <a:gd name="connsiteY47" fmla="*/ 74403 h 305513"/>
              <a:gd name="connsiteX48" fmla="*/ 3621039 w 8987928"/>
              <a:gd name="connsiteY48" fmla="*/ 70636 h 305513"/>
              <a:gd name="connsiteX49" fmla="*/ 3894422 w 8987928"/>
              <a:gd name="connsiteY49" fmla="*/ 15616 h 305513"/>
              <a:gd name="connsiteX50" fmla="*/ 3896640 w 8987928"/>
              <a:gd name="connsiteY50" fmla="*/ 42054 h 305513"/>
              <a:gd name="connsiteX51" fmla="*/ 3881077 w 8987928"/>
              <a:gd name="connsiteY51" fmla="*/ 74403 h 305513"/>
              <a:gd name="connsiteX52" fmla="*/ 3888917 w 8987928"/>
              <a:gd name="connsiteY52" fmla="*/ 70636 h 305513"/>
              <a:gd name="connsiteX53" fmla="*/ 4162300 w 8987928"/>
              <a:gd name="connsiteY53" fmla="*/ 15616 h 305513"/>
              <a:gd name="connsiteX54" fmla="*/ 4164518 w 8987928"/>
              <a:gd name="connsiteY54" fmla="*/ 42054 h 305513"/>
              <a:gd name="connsiteX55" fmla="*/ 4148955 w 8987928"/>
              <a:gd name="connsiteY55" fmla="*/ 74403 h 305513"/>
              <a:gd name="connsiteX56" fmla="*/ 4156795 w 8987928"/>
              <a:gd name="connsiteY56" fmla="*/ 70636 h 305513"/>
              <a:gd name="connsiteX57" fmla="*/ 4430178 w 8987928"/>
              <a:gd name="connsiteY57" fmla="*/ 15616 h 305513"/>
              <a:gd name="connsiteX58" fmla="*/ 4432396 w 8987928"/>
              <a:gd name="connsiteY58" fmla="*/ 42054 h 305513"/>
              <a:gd name="connsiteX59" fmla="*/ 4416833 w 8987928"/>
              <a:gd name="connsiteY59" fmla="*/ 74404 h 305513"/>
              <a:gd name="connsiteX60" fmla="*/ 4424674 w 8987928"/>
              <a:gd name="connsiteY60" fmla="*/ 70636 h 305513"/>
              <a:gd name="connsiteX61" fmla="*/ 4698057 w 8987928"/>
              <a:gd name="connsiteY61" fmla="*/ 15616 h 305513"/>
              <a:gd name="connsiteX62" fmla="*/ 4700275 w 8987928"/>
              <a:gd name="connsiteY62" fmla="*/ 42054 h 305513"/>
              <a:gd name="connsiteX63" fmla="*/ 4684712 w 8987928"/>
              <a:gd name="connsiteY63" fmla="*/ 74403 h 305513"/>
              <a:gd name="connsiteX64" fmla="*/ 4692552 w 8987928"/>
              <a:gd name="connsiteY64" fmla="*/ 70636 h 305513"/>
              <a:gd name="connsiteX65" fmla="*/ 4965935 w 8987928"/>
              <a:gd name="connsiteY65" fmla="*/ 15616 h 305513"/>
              <a:gd name="connsiteX66" fmla="*/ 4968153 w 8987928"/>
              <a:gd name="connsiteY66" fmla="*/ 42054 h 305513"/>
              <a:gd name="connsiteX67" fmla="*/ 4952590 w 8987928"/>
              <a:gd name="connsiteY67" fmla="*/ 74403 h 305513"/>
              <a:gd name="connsiteX68" fmla="*/ 4960430 w 8987928"/>
              <a:gd name="connsiteY68" fmla="*/ 70636 h 305513"/>
              <a:gd name="connsiteX69" fmla="*/ 5233813 w 8987928"/>
              <a:gd name="connsiteY69" fmla="*/ 15616 h 305513"/>
              <a:gd name="connsiteX70" fmla="*/ 5236031 w 8987928"/>
              <a:gd name="connsiteY70" fmla="*/ 42054 h 305513"/>
              <a:gd name="connsiteX71" fmla="*/ 5220468 w 8987928"/>
              <a:gd name="connsiteY71" fmla="*/ 74404 h 305513"/>
              <a:gd name="connsiteX72" fmla="*/ 5228309 w 8987928"/>
              <a:gd name="connsiteY72" fmla="*/ 70636 h 305513"/>
              <a:gd name="connsiteX73" fmla="*/ 5501692 w 8987928"/>
              <a:gd name="connsiteY73" fmla="*/ 15616 h 305513"/>
              <a:gd name="connsiteX74" fmla="*/ 5503910 w 8987928"/>
              <a:gd name="connsiteY74" fmla="*/ 42054 h 305513"/>
              <a:gd name="connsiteX75" fmla="*/ 5488347 w 8987928"/>
              <a:gd name="connsiteY75" fmla="*/ 74403 h 305513"/>
              <a:gd name="connsiteX76" fmla="*/ 5496187 w 8987928"/>
              <a:gd name="connsiteY76" fmla="*/ 70636 h 305513"/>
              <a:gd name="connsiteX77" fmla="*/ 5769570 w 8987928"/>
              <a:gd name="connsiteY77" fmla="*/ 15616 h 305513"/>
              <a:gd name="connsiteX78" fmla="*/ 5771788 w 8987928"/>
              <a:gd name="connsiteY78" fmla="*/ 42054 h 305513"/>
              <a:gd name="connsiteX79" fmla="*/ 5756225 w 8987928"/>
              <a:gd name="connsiteY79" fmla="*/ 74403 h 305513"/>
              <a:gd name="connsiteX80" fmla="*/ 5764065 w 8987928"/>
              <a:gd name="connsiteY80" fmla="*/ 70636 h 305513"/>
              <a:gd name="connsiteX81" fmla="*/ 6037448 w 8987928"/>
              <a:gd name="connsiteY81" fmla="*/ 15616 h 305513"/>
              <a:gd name="connsiteX82" fmla="*/ 6039666 w 8987928"/>
              <a:gd name="connsiteY82" fmla="*/ 42054 h 305513"/>
              <a:gd name="connsiteX83" fmla="*/ 6024103 w 8987928"/>
              <a:gd name="connsiteY83" fmla="*/ 74404 h 305513"/>
              <a:gd name="connsiteX84" fmla="*/ 6031944 w 8987928"/>
              <a:gd name="connsiteY84" fmla="*/ 70636 h 305513"/>
              <a:gd name="connsiteX85" fmla="*/ 6305327 w 8987928"/>
              <a:gd name="connsiteY85" fmla="*/ 15616 h 305513"/>
              <a:gd name="connsiteX86" fmla="*/ 6307545 w 8987928"/>
              <a:gd name="connsiteY86" fmla="*/ 42054 h 305513"/>
              <a:gd name="connsiteX87" fmla="*/ 6291982 w 8987928"/>
              <a:gd name="connsiteY87" fmla="*/ 74403 h 305513"/>
              <a:gd name="connsiteX88" fmla="*/ 6299822 w 8987928"/>
              <a:gd name="connsiteY88" fmla="*/ 70636 h 305513"/>
              <a:gd name="connsiteX89" fmla="*/ 6573205 w 8987928"/>
              <a:gd name="connsiteY89" fmla="*/ 15616 h 305513"/>
              <a:gd name="connsiteX90" fmla="*/ 6575423 w 8987928"/>
              <a:gd name="connsiteY90" fmla="*/ 42054 h 305513"/>
              <a:gd name="connsiteX91" fmla="*/ 6559860 w 8987928"/>
              <a:gd name="connsiteY91" fmla="*/ 74403 h 305513"/>
              <a:gd name="connsiteX92" fmla="*/ 6567700 w 8987928"/>
              <a:gd name="connsiteY92" fmla="*/ 70636 h 305513"/>
              <a:gd name="connsiteX93" fmla="*/ 6841083 w 8987928"/>
              <a:gd name="connsiteY93" fmla="*/ 15616 h 305513"/>
              <a:gd name="connsiteX94" fmla="*/ 6843301 w 8987928"/>
              <a:gd name="connsiteY94" fmla="*/ 42054 h 305513"/>
              <a:gd name="connsiteX95" fmla="*/ 6827738 w 8987928"/>
              <a:gd name="connsiteY95" fmla="*/ 74403 h 305513"/>
              <a:gd name="connsiteX96" fmla="*/ 6835579 w 8987928"/>
              <a:gd name="connsiteY96" fmla="*/ 70636 h 305513"/>
              <a:gd name="connsiteX97" fmla="*/ 7108962 w 8987928"/>
              <a:gd name="connsiteY97" fmla="*/ 15616 h 305513"/>
              <a:gd name="connsiteX98" fmla="*/ 7111180 w 8987928"/>
              <a:gd name="connsiteY98" fmla="*/ 42054 h 305513"/>
              <a:gd name="connsiteX99" fmla="*/ 7095617 w 8987928"/>
              <a:gd name="connsiteY99" fmla="*/ 74403 h 305513"/>
              <a:gd name="connsiteX100" fmla="*/ 7103457 w 8987928"/>
              <a:gd name="connsiteY100" fmla="*/ 70636 h 305513"/>
              <a:gd name="connsiteX101" fmla="*/ 7376840 w 8987928"/>
              <a:gd name="connsiteY101" fmla="*/ 15616 h 305513"/>
              <a:gd name="connsiteX102" fmla="*/ 7379058 w 8987928"/>
              <a:gd name="connsiteY102" fmla="*/ 42054 h 305513"/>
              <a:gd name="connsiteX103" fmla="*/ 7363495 w 8987928"/>
              <a:gd name="connsiteY103" fmla="*/ 74403 h 305513"/>
              <a:gd name="connsiteX104" fmla="*/ 7371335 w 8987928"/>
              <a:gd name="connsiteY104" fmla="*/ 70636 h 305513"/>
              <a:gd name="connsiteX105" fmla="*/ 7644718 w 8987928"/>
              <a:gd name="connsiteY105" fmla="*/ 15616 h 305513"/>
              <a:gd name="connsiteX106" fmla="*/ 7646936 w 8987928"/>
              <a:gd name="connsiteY106" fmla="*/ 42054 h 305513"/>
              <a:gd name="connsiteX107" fmla="*/ 7631373 w 8987928"/>
              <a:gd name="connsiteY107" fmla="*/ 74403 h 305513"/>
              <a:gd name="connsiteX108" fmla="*/ 7639213 w 8987928"/>
              <a:gd name="connsiteY108" fmla="*/ 70636 h 305513"/>
              <a:gd name="connsiteX109" fmla="*/ 7912596 w 8987928"/>
              <a:gd name="connsiteY109" fmla="*/ 15616 h 305513"/>
              <a:gd name="connsiteX110" fmla="*/ 7914814 w 8987928"/>
              <a:gd name="connsiteY110" fmla="*/ 42054 h 305513"/>
              <a:gd name="connsiteX111" fmla="*/ 7899251 w 8987928"/>
              <a:gd name="connsiteY111" fmla="*/ 74403 h 305513"/>
              <a:gd name="connsiteX112" fmla="*/ 7907091 w 8987928"/>
              <a:gd name="connsiteY112" fmla="*/ 70636 h 305513"/>
              <a:gd name="connsiteX113" fmla="*/ 8180474 w 8987928"/>
              <a:gd name="connsiteY113" fmla="*/ 15616 h 305513"/>
              <a:gd name="connsiteX114" fmla="*/ 8182692 w 8987928"/>
              <a:gd name="connsiteY114" fmla="*/ 42054 h 305513"/>
              <a:gd name="connsiteX115" fmla="*/ 8167129 w 8987928"/>
              <a:gd name="connsiteY115" fmla="*/ 74403 h 305513"/>
              <a:gd name="connsiteX116" fmla="*/ 8174969 w 8987928"/>
              <a:gd name="connsiteY116" fmla="*/ 70636 h 305513"/>
              <a:gd name="connsiteX117" fmla="*/ 8448352 w 8987928"/>
              <a:gd name="connsiteY117" fmla="*/ 15616 h 305513"/>
              <a:gd name="connsiteX118" fmla="*/ 8450570 w 8987928"/>
              <a:gd name="connsiteY118" fmla="*/ 42054 h 305513"/>
              <a:gd name="connsiteX119" fmla="*/ 8435007 w 8987928"/>
              <a:gd name="connsiteY119" fmla="*/ 74404 h 305513"/>
              <a:gd name="connsiteX120" fmla="*/ 8442848 w 8987928"/>
              <a:gd name="connsiteY120" fmla="*/ 70636 h 305513"/>
              <a:gd name="connsiteX121" fmla="*/ 8716231 w 8987928"/>
              <a:gd name="connsiteY121" fmla="*/ 15616 h 305513"/>
              <a:gd name="connsiteX122" fmla="*/ 8718449 w 8987928"/>
              <a:gd name="connsiteY122" fmla="*/ 42054 h 305513"/>
              <a:gd name="connsiteX123" fmla="*/ 8702889 w 8987928"/>
              <a:gd name="connsiteY123" fmla="*/ 74398 h 305513"/>
              <a:gd name="connsiteX124" fmla="*/ 8710718 w 8987928"/>
              <a:gd name="connsiteY124" fmla="*/ 70636 h 305513"/>
              <a:gd name="connsiteX125" fmla="*/ 8984101 w 8987928"/>
              <a:gd name="connsiteY125" fmla="*/ 15616 h 305513"/>
              <a:gd name="connsiteX126" fmla="*/ 8733319 w 8987928"/>
              <a:gd name="connsiteY126" fmla="*/ 298221 h 305513"/>
              <a:gd name="connsiteX127" fmla="*/ 8722541 w 8987928"/>
              <a:gd name="connsiteY127" fmla="*/ 305513 h 305513"/>
              <a:gd name="connsiteX128" fmla="*/ 0 w 8987928"/>
              <a:gd name="connsiteY128" fmla="*/ 305513 h 305513"/>
              <a:gd name="connsiteX0" fmla="*/ 0 w 8321389"/>
              <a:gd name="connsiteY0" fmla="*/ 74403 h 305513"/>
              <a:gd name="connsiteX1" fmla="*/ 7840 w 8321389"/>
              <a:gd name="connsiteY1" fmla="*/ 70636 h 305513"/>
              <a:gd name="connsiteX2" fmla="*/ 249916 w 8321389"/>
              <a:gd name="connsiteY2" fmla="*/ 532 h 305513"/>
              <a:gd name="connsiteX3" fmla="*/ 281223 w 8321389"/>
              <a:gd name="connsiteY3" fmla="*/ 15616 h 305513"/>
              <a:gd name="connsiteX4" fmla="*/ 283441 w 8321389"/>
              <a:gd name="connsiteY4" fmla="*/ 42054 h 305513"/>
              <a:gd name="connsiteX5" fmla="*/ 267878 w 8321389"/>
              <a:gd name="connsiteY5" fmla="*/ 74403 h 305513"/>
              <a:gd name="connsiteX6" fmla="*/ 275719 w 8321389"/>
              <a:gd name="connsiteY6" fmla="*/ 70636 h 305513"/>
              <a:gd name="connsiteX7" fmla="*/ 517795 w 8321389"/>
              <a:gd name="connsiteY7" fmla="*/ 532 h 305513"/>
              <a:gd name="connsiteX8" fmla="*/ 549101 w 8321389"/>
              <a:gd name="connsiteY8" fmla="*/ 15616 h 305513"/>
              <a:gd name="connsiteX9" fmla="*/ 551320 w 8321389"/>
              <a:gd name="connsiteY9" fmla="*/ 42054 h 305513"/>
              <a:gd name="connsiteX10" fmla="*/ 535757 w 8321389"/>
              <a:gd name="connsiteY10" fmla="*/ 74403 h 305513"/>
              <a:gd name="connsiteX11" fmla="*/ 543596 w 8321389"/>
              <a:gd name="connsiteY11" fmla="*/ 70636 h 305513"/>
              <a:gd name="connsiteX12" fmla="*/ 785672 w 8321389"/>
              <a:gd name="connsiteY12" fmla="*/ 532 h 305513"/>
              <a:gd name="connsiteX13" fmla="*/ 816978 w 8321389"/>
              <a:gd name="connsiteY13" fmla="*/ 15616 h 305513"/>
              <a:gd name="connsiteX14" fmla="*/ 819197 w 8321389"/>
              <a:gd name="connsiteY14" fmla="*/ 42054 h 305513"/>
              <a:gd name="connsiteX15" fmla="*/ 803635 w 8321389"/>
              <a:gd name="connsiteY15" fmla="*/ 74403 h 305513"/>
              <a:gd name="connsiteX16" fmla="*/ 811474 w 8321389"/>
              <a:gd name="connsiteY16" fmla="*/ 70636 h 305513"/>
              <a:gd name="connsiteX17" fmla="*/ 1084857 w 8321389"/>
              <a:gd name="connsiteY17" fmla="*/ 15616 h 305513"/>
              <a:gd name="connsiteX18" fmla="*/ 1087075 w 8321389"/>
              <a:gd name="connsiteY18" fmla="*/ 42054 h 305513"/>
              <a:gd name="connsiteX19" fmla="*/ 1071512 w 8321389"/>
              <a:gd name="connsiteY19" fmla="*/ 74404 h 305513"/>
              <a:gd name="connsiteX20" fmla="*/ 1079353 w 8321389"/>
              <a:gd name="connsiteY20" fmla="*/ 70636 h 305513"/>
              <a:gd name="connsiteX21" fmla="*/ 1352736 w 8321389"/>
              <a:gd name="connsiteY21" fmla="*/ 15616 h 305513"/>
              <a:gd name="connsiteX22" fmla="*/ 1354954 w 8321389"/>
              <a:gd name="connsiteY22" fmla="*/ 42054 h 305513"/>
              <a:gd name="connsiteX23" fmla="*/ 1339392 w 8321389"/>
              <a:gd name="connsiteY23" fmla="*/ 74403 h 305513"/>
              <a:gd name="connsiteX24" fmla="*/ 1347230 w 8321389"/>
              <a:gd name="connsiteY24" fmla="*/ 70636 h 305513"/>
              <a:gd name="connsiteX25" fmla="*/ 1620614 w 8321389"/>
              <a:gd name="connsiteY25" fmla="*/ 15616 h 305513"/>
              <a:gd name="connsiteX26" fmla="*/ 1622832 w 8321389"/>
              <a:gd name="connsiteY26" fmla="*/ 42054 h 305513"/>
              <a:gd name="connsiteX27" fmla="*/ 1607269 w 8321389"/>
              <a:gd name="connsiteY27" fmla="*/ 74403 h 305513"/>
              <a:gd name="connsiteX28" fmla="*/ 1615109 w 8321389"/>
              <a:gd name="connsiteY28" fmla="*/ 70636 h 305513"/>
              <a:gd name="connsiteX29" fmla="*/ 1888492 w 8321389"/>
              <a:gd name="connsiteY29" fmla="*/ 15616 h 305513"/>
              <a:gd name="connsiteX30" fmla="*/ 1890710 w 8321389"/>
              <a:gd name="connsiteY30" fmla="*/ 42054 h 305513"/>
              <a:gd name="connsiteX31" fmla="*/ 1875147 w 8321389"/>
              <a:gd name="connsiteY31" fmla="*/ 74404 h 305513"/>
              <a:gd name="connsiteX32" fmla="*/ 1882987 w 8321389"/>
              <a:gd name="connsiteY32" fmla="*/ 70636 h 305513"/>
              <a:gd name="connsiteX33" fmla="*/ 2156371 w 8321389"/>
              <a:gd name="connsiteY33" fmla="*/ 15616 h 305513"/>
              <a:gd name="connsiteX34" fmla="*/ 2158589 w 8321389"/>
              <a:gd name="connsiteY34" fmla="*/ 42054 h 305513"/>
              <a:gd name="connsiteX35" fmla="*/ 2143025 w 8321389"/>
              <a:gd name="connsiteY35" fmla="*/ 74403 h 305513"/>
              <a:gd name="connsiteX36" fmla="*/ 2150866 w 8321389"/>
              <a:gd name="connsiteY36" fmla="*/ 70636 h 305513"/>
              <a:gd name="connsiteX37" fmla="*/ 2424248 w 8321389"/>
              <a:gd name="connsiteY37" fmla="*/ 15616 h 305513"/>
              <a:gd name="connsiteX38" fmla="*/ 2426467 w 8321389"/>
              <a:gd name="connsiteY38" fmla="*/ 42054 h 305513"/>
              <a:gd name="connsiteX39" fmla="*/ 2410904 w 8321389"/>
              <a:gd name="connsiteY39" fmla="*/ 74403 h 305513"/>
              <a:gd name="connsiteX40" fmla="*/ 2418743 w 8321389"/>
              <a:gd name="connsiteY40" fmla="*/ 70636 h 305513"/>
              <a:gd name="connsiteX41" fmla="*/ 2692127 w 8321389"/>
              <a:gd name="connsiteY41" fmla="*/ 15616 h 305513"/>
              <a:gd name="connsiteX42" fmla="*/ 2694344 w 8321389"/>
              <a:gd name="connsiteY42" fmla="*/ 42054 h 305513"/>
              <a:gd name="connsiteX43" fmla="*/ 2678781 w 8321389"/>
              <a:gd name="connsiteY43" fmla="*/ 74404 h 305513"/>
              <a:gd name="connsiteX44" fmla="*/ 2686622 w 8321389"/>
              <a:gd name="connsiteY44" fmla="*/ 70636 h 305513"/>
              <a:gd name="connsiteX45" fmla="*/ 2960005 w 8321389"/>
              <a:gd name="connsiteY45" fmla="*/ 15616 h 305513"/>
              <a:gd name="connsiteX46" fmla="*/ 2962223 w 8321389"/>
              <a:gd name="connsiteY46" fmla="*/ 42054 h 305513"/>
              <a:gd name="connsiteX47" fmla="*/ 2946660 w 8321389"/>
              <a:gd name="connsiteY47" fmla="*/ 74403 h 305513"/>
              <a:gd name="connsiteX48" fmla="*/ 2954500 w 8321389"/>
              <a:gd name="connsiteY48" fmla="*/ 70636 h 305513"/>
              <a:gd name="connsiteX49" fmla="*/ 3227883 w 8321389"/>
              <a:gd name="connsiteY49" fmla="*/ 15616 h 305513"/>
              <a:gd name="connsiteX50" fmla="*/ 3230101 w 8321389"/>
              <a:gd name="connsiteY50" fmla="*/ 42054 h 305513"/>
              <a:gd name="connsiteX51" fmla="*/ 3214538 w 8321389"/>
              <a:gd name="connsiteY51" fmla="*/ 74403 h 305513"/>
              <a:gd name="connsiteX52" fmla="*/ 3222378 w 8321389"/>
              <a:gd name="connsiteY52" fmla="*/ 70636 h 305513"/>
              <a:gd name="connsiteX53" fmla="*/ 3495761 w 8321389"/>
              <a:gd name="connsiteY53" fmla="*/ 15616 h 305513"/>
              <a:gd name="connsiteX54" fmla="*/ 3497979 w 8321389"/>
              <a:gd name="connsiteY54" fmla="*/ 42054 h 305513"/>
              <a:gd name="connsiteX55" fmla="*/ 3482416 w 8321389"/>
              <a:gd name="connsiteY55" fmla="*/ 74403 h 305513"/>
              <a:gd name="connsiteX56" fmla="*/ 3490256 w 8321389"/>
              <a:gd name="connsiteY56" fmla="*/ 70636 h 305513"/>
              <a:gd name="connsiteX57" fmla="*/ 3763639 w 8321389"/>
              <a:gd name="connsiteY57" fmla="*/ 15616 h 305513"/>
              <a:gd name="connsiteX58" fmla="*/ 3765857 w 8321389"/>
              <a:gd name="connsiteY58" fmla="*/ 42054 h 305513"/>
              <a:gd name="connsiteX59" fmla="*/ 3750294 w 8321389"/>
              <a:gd name="connsiteY59" fmla="*/ 74404 h 305513"/>
              <a:gd name="connsiteX60" fmla="*/ 3758135 w 8321389"/>
              <a:gd name="connsiteY60" fmla="*/ 70636 h 305513"/>
              <a:gd name="connsiteX61" fmla="*/ 4031518 w 8321389"/>
              <a:gd name="connsiteY61" fmla="*/ 15616 h 305513"/>
              <a:gd name="connsiteX62" fmla="*/ 4033736 w 8321389"/>
              <a:gd name="connsiteY62" fmla="*/ 42054 h 305513"/>
              <a:gd name="connsiteX63" fmla="*/ 4018173 w 8321389"/>
              <a:gd name="connsiteY63" fmla="*/ 74403 h 305513"/>
              <a:gd name="connsiteX64" fmla="*/ 4026013 w 8321389"/>
              <a:gd name="connsiteY64" fmla="*/ 70636 h 305513"/>
              <a:gd name="connsiteX65" fmla="*/ 4299396 w 8321389"/>
              <a:gd name="connsiteY65" fmla="*/ 15616 h 305513"/>
              <a:gd name="connsiteX66" fmla="*/ 4301614 w 8321389"/>
              <a:gd name="connsiteY66" fmla="*/ 42054 h 305513"/>
              <a:gd name="connsiteX67" fmla="*/ 4286051 w 8321389"/>
              <a:gd name="connsiteY67" fmla="*/ 74403 h 305513"/>
              <a:gd name="connsiteX68" fmla="*/ 4293891 w 8321389"/>
              <a:gd name="connsiteY68" fmla="*/ 70636 h 305513"/>
              <a:gd name="connsiteX69" fmla="*/ 4567274 w 8321389"/>
              <a:gd name="connsiteY69" fmla="*/ 15616 h 305513"/>
              <a:gd name="connsiteX70" fmla="*/ 4569492 w 8321389"/>
              <a:gd name="connsiteY70" fmla="*/ 42054 h 305513"/>
              <a:gd name="connsiteX71" fmla="*/ 4553929 w 8321389"/>
              <a:gd name="connsiteY71" fmla="*/ 74404 h 305513"/>
              <a:gd name="connsiteX72" fmla="*/ 4561770 w 8321389"/>
              <a:gd name="connsiteY72" fmla="*/ 70636 h 305513"/>
              <a:gd name="connsiteX73" fmla="*/ 4835153 w 8321389"/>
              <a:gd name="connsiteY73" fmla="*/ 15616 h 305513"/>
              <a:gd name="connsiteX74" fmla="*/ 4837371 w 8321389"/>
              <a:gd name="connsiteY74" fmla="*/ 42054 h 305513"/>
              <a:gd name="connsiteX75" fmla="*/ 4821808 w 8321389"/>
              <a:gd name="connsiteY75" fmla="*/ 74403 h 305513"/>
              <a:gd name="connsiteX76" fmla="*/ 4829648 w 8321389"/>
              <a:gd name="connsiteY76" fmla="*/ 70636 h 305513"/>
              <a:gd name="connsiteX77" fmla="*/ 5103031 w 8321389"/>
              <a:gd name="connsiteY77" fmla="*/ 15616 h 305513"/>
              <a:gd name="connsiteX78" fmla="*/ 5105249 w 8321389"/>
              <a:gd name="connsiteY78" fmla="*/ 42054 h 305513"/>
              <a:gd name="connsiteX79" fmla="*/ 5089686 w 8321389"/>
              <a:gd name="connsiteY79" fmla="*/ 74403 h 305513"/>
              <a:gd name="connsiteX80" fmla="*/ 5097526 w 8321389"/>
              <a:gd name="connsiteY80" fmla="*/ 70636 h 305513"/>
              <a:gd name="connsiteX81" fmla="*/ 5370909 w 8321389"/>
              <a:gd name="connsiteY81" fmla="*/ 15616 h 305513"/>
              <a:gd name="connsiteX82" fmla="*/ 5373127 w 8321389"/>
              <a:gd name="connsiteY82" fmla="*/ 42054 h 305513"/>
              <a:gd name="connsiteX83" fmla="*/ 5357564 w 8321389"/>
              <a:gd name="connsiteY83" fmla="*/ 74404 h 305513"/>
              <a:gd name="connsiteX84" fmla="*/ 5365405 w 8321389"/>
              <a:gd name="connsiteY84" fmla="*/ 70636 h 305513"/>
              <a:gd name="connsiteX85" fmla="*/ 5638788 w 8321389"/>
              <a:gd name="connsiteY85" fmla="*/ 15616 h 305513"/>
              <a:gd name="connsiteX86" fmla="*/ 5641006 w 8321389"/>
              <a:gd name="connsiteY86" fmla="*/ 42054 h 305513"/>
              <a:gd name="connsiteX87" fmla="*/ 5625443 w 8321389"/>
              <a:gd name="connsiteY87" fmla="*/ 74403 h 305513"/>
              <a:gd name="connsiteX88" fmla="*/ 5633283 w 8321389"/>
              <a:gd name="connsiteY88" fmla="*/ 70636 h 305513"/>
              <a:gd name="connsiteX89" fmla="*/ 5906666 w 8321389"/>
              <a:gd name="connsiteY89" fmla="*/ 15616 h 305513"/>
              <a:gd name="connsiteX90" fmla="*/ 5908884 w 8321389"/>
              <a:gd name="connsiteY90" fmla="*/ 42054 h 305513"/>
              <a:gd name="connsiteX91" fmla="*/ 5893321 w 8321389"/>
              <a:gd name="connsiteY91" fmla="*/ 74403 h 305513"/>
              <a:gd name="connsiteX92" fmla="*/ 5901161 w 8321389"/>
              <a:gd name="connsiteY92" fmla="*/ 70636 h 305513"/>
              <a:gd name="connsiteX93" fmla="*/ 6174544 w 8321389"/>
              <a:gd name="connsiteY93" fmla="*/ 15616 h 305513"/>
              <a:gd name="connsiteX94" fmla="*/ 6176762 w 8321389"/>
              <a:gd name="connsiteY94" fmla="*/ 42054 h 305513"/>
              <a:gd name="connsiteX95" fmla="*/ 6161199 w 8321389"/>
              <a:gd name="connsiteY95" fmla="*/ 74403 h 305513"/>
              <a:gd name="connsiteX96" fmla="*/ 6169040 w 8321389"/>
              <a:gd name="connsiteY96" fmla="*/ 70636 h 305513"/>
              <a:gd name="connsiteX97" fmla="*/ 6442423 w 8321389"/>
              <a:gd name="connsiteY97" fmla="*/ 15616 h 305513"/>
              <a:gd name="connsiteX98" fmla="*/ 6444641 w 8321389"/>
              <a:gd name="connsiteY98" fmla="*/ 42054 h 305513"/>
              <a:gd name="connsiteX99" fmla="*/ 6429078 w 8321389"/>
              <a:gd name="connsiteY99" fmla="*/ 74403 h 305513"/>
              <a:gd name="connsiteX100" fmla="*/ 6436918 w 8321389"/>
              <a:gd name="connsiteY100" fmla="*/ 70636 h 305513"/>
              <a:gd name="connsiteX101" fmla="*/ 6710301 w 8321389"/>
              <a:gd name="connsiteY101" fmla="*/ 15616 h 305513"/>
              <a:gd name="connsiteX102" fmla="*/ 6712519 w 8321389"/>
              <a:gd name="connsiteY102" fmla="*/ 42054 h 305513"/>
              <a:gd name="connsiteX103" fmla="*/ 6696956 w 8321389"/>
              <a:gd name="connsiteY103" fmla="*/ 74403 h 305513"/>
              <a:gd name="connsiteX104" fmla="*/ 6704796 w 8321389"/>
              <a:gd name="connsiteY104" fmla="*/ 70636 h 305513"/>
              <a:gd name="connsiteX105" fmla="*/ 6978179 w 8321389"/>
              <a:gd name="connsiteY105" fmla="*/ 15616 h 305513"/>
              <a:gd name="connsiteX106" fmla="*/ 6980397 w 8321389"/>
              <a:gd name="connsiteY106" fmla="*/ 42054 h 305513"/>
              <a:gd name="connsiteX107" fmla="*/ 6964834 w 8321389"/>
              <a:gd name="connsiteY107" fmla="*/ 74403 h 305513"/>
              <a:gd name="connsiteX108" fmla="*/ 6972674 w 8321389"/>
              <a:gd name="connsiteY108" fmla="*/ 70636 h 305513"/>
              <a:gd name="connsiteX109" fmla="*/ 7246057 w 8321389"/>
              <a:gd name="connsiteY109" fmla="*/ 15616 h 305513"/>
              <a:gd name="connsiteX110" fmla="*/ 7248275 w 8321389"/>
              <a:gd name="connsiteY110" fmla="*/ 42054 h 305513"/>
              <a:gd name="connsiteX111" fmla="*/ 7232712 w 8321389"/>
              <a:gd name="connsiteY111" fmla="*/ 74403 h 305513"/>
              <a:gd name="connsiteX112" fmla="*/ 7240552 w 8321389"/>
              <a:gd name="connsiteY112" fmla="*/ 70636 h 305513"/>
              <a:gd name="connsiteX113" fmla="*/ 7513935 w 8321389"/>
              <a:gd name="connsiteY113" fmla="*/ 15616 h 305513"/>
              <a:gd name="connsiteX114" fmla="*/ 7516153 w 8321389"/>
              <a:gd name="connsiteY114" fmla="*/ 42054 h 305513"/>
              <a:gd name="connsiteX115" fmla="*/ 7500590 w 8321389"/>
              <a:gd name="connsiteY115" fmla="*/ 74403 h 305513"/>
              <a:gd name="connsiteX116" fmla="*/ 7508430 w 8321389"/>
              <a:gd name="connsiteY116" fmla="*/ 70636 h 305513"/>
              <a:gd name="connsiteX117" fmla="*/ 7781813 w 8321389"/>
              <a:gd name="connsiteY117" fmla="*/ 15616 h 305513"/>
              <a:gd name="connsiteX118" fmla="*/ 7784031 w 8321389"/>
              <a:gd name="connsiteY118" fmla="*/ 42054 h 305513"/>
              <a:gd name="connsiteX119" fmla="*/ 7768468 w 8321389"/>
              <a:gd name="connsiteY119" fmla="*/ 74404 h 305513"/>
              <a:gd name="connsiteX120" fmla="*/ 7776309 w 8321389"/>
              <a:gd name="connsiteY120" fmla="*/ 70636 h 305513"/>
              <a:gd name="connsiteX121" fmla="*/ 8049692 w 8321389"/>
              <a:gd name="connsiteY121" fmla="*/ 15616 h 305513"/>
              <a:gd name="connsiteX122" fmla="*/ 8051910 w 8321389"/>
              <a:gd name="connsiteY122" fmla="*/ 42054 h 305513"/>
              <a:gd name="connsiteX123" fmla="*/ 8036350 w 8321389"/>
              <a:gd name="connsiteY123" fmla="*/ 74398 h 305513"/>
              <a:gd name="connsiteX124" fmla="*/ 8044179 w 8321389"/>
              <a:gd name="connsiteY124" fmla="*/ 70636 h 305513"/>
              <a:gd name="connsiteX125" fmla="*/ 8317562 w 8321389"/>
              <a:gd name="connsiteY125" fmla="*/ 15616 h 305513"/>
              <a:gd name="connsiteX126" fmla="*/ 8066780 w 8321389"/>
              <a:gd name="connsiteY126" fmla="*/ 298221 h 305513"/>
              <a:gd name="connsiteX127" fmla="*/ 8056002 w 8321389"/>
              <a:gd name="connsiteY127" fmla="*/ 305513 h 305513"/>
              <a:gd name="connsiteX0" fmla="*/ 0 w 8321389"/>
              <a:gd name="connsiteY0" fmla="*/ 74403 h 298221"/>
              <a:gd name="connsiteX1" fmla="*/ 7840 w 8321389"/>
              <a:gd name="connsiteY1" fmla="*/ 70636 h 298221"/>
              <a:gd name="connsiteX2" fmla="*/ 249916 w 8321389"/>
              <a:gd name="connsiteY2" fmla="*/ 532 h 298221"/>
              <a:gd name="connsiteX3" fmla="*/ 281223 w 8321389"/>
              <a:gd name="connsiteY3" fmla="*/ 15616 h 298221"/>
              <a:gd name="connsiteX4" fmla="*/ 283441 w 8321389"/>
              <a:gd name="connsiteY4" fmla="*/ 42054 h 298221"/>
              <a:gd name="connsiteX5" fmla="*/ 267878 w 8321389"/>
              <a:gd name="connsiteY5" fmla="*/ 74403 h 298221"/>
              <a:gd name="connsiteX6" fmla="*/ 275719 w 8321389"/>
              <a:gd name="connsiteY6" fmla="*/ 70636 h 298221"/>
              <a:gd name="connsiteX7" fmla="*/ 517795 w 8321389"/>
              <a:gd name="connsiteY7" fmla="*/ 532 h 298221"/>
              <a:gd name="connsiteX8" fmla="*/ 549101 w 8321389"/>
              <a:gd name="connsiteY8" fmla="*/ 15616 h 298221"/>
              <a:gd name="connsiteX9" fmla="*/ 551320 w 8321389"/>
              <a:gd name="connsiteY9" fmla="*/ 42054 h 298221"/>
              <a:gd name="connsiteX10" fmla="*/ 535757 w 8321389"/>
              <a:gd name="connsiteY10" fmla="*/ 74403 h 298221"/>
              <a:gd name="connsiteX11" fmla="*/ 543596 w 8321389"/>
              <a:gd name="connsiteY11" fmla="*/ 70636 h 298221"/>
              <a:gd name="connsiteX12" fmla="*/ 785672 w 8321389"/>
              <a:gd name="connsiteY12" fmla="*/ 532 h 298221"/>
              <a:gd name="connsiteX13" fmla="*/ 816978 w 8321389"/>
              <a:gd name="connsiteY13" fmla="*/ 15616 h 298221"/>
              <a:gd name="connsiteX14" fmla="*/ 819197 w 8321389"/>
              <a:gd name="connsiteY14" fmla="*/ 42054 h 298221"/>
              <a:gd name="connsiteX15" fmla="*/ 803635 w 8321389"/>
              <a:gd name="connsiteY15" fmla="*/ 74403 h 298221"/>
              <a:gd name="connsiteX16" fmla="*/ 811474 w 8321389"/>
              <a:gd name="connsiteY16" fmla="*/ 70636 h 298221"/>
              <a:gd name="connsiteX17" fmla="*/ 1084857 w 8321389"/>
              <a:gd name="connsiteY17" fmla="*/ 15616 h 298221"/>
              <a:gd name="connsiteX18" fmla="*/ 1087075 w 8321389"/>
              <a:gd name="connsiteY18" fmla="*/ 42054 h 298221"/>
              <a:gd name="connsiteX19" fmla="*/ 1071512 w 8321389"/>
              <a:gd name="connsiteY19" fmla="*/ 74404 h 298221"/>
              <a:gd name="connsiteX20" fmla="*/ 1079353 w 8321389"/>
              <a:gd name="connsiteY20" fmla="*/ 70636 h 298221"/>
              <a:gd name="connsiteX21" fmla="*/ 1352736 w 8321389"/>
              <a:gd name="connsiteY21" fmla="*/ 15616 h 298221"/>
              <a:gd name="connsiteX22" fmla="*/ 1354954 w 8321389"/>
              <a:gd name="connsiteY22" fmla="*/ 42054 h 298221"/>
              <a:gd name="connsiteX23" fmla="*/ 1339392 w 8321389"/>
              <a:gd name="connsiteY23" fmla="*/ 74403 h 298221"/>
              <a:gd name="connsiteX24" fmla="*/ 1347230 w 8321389"/>
              <a:gd name="connsiteY24" fmla="*/ 70636 h 298221"/>
              <a:gd name="connsiteX25" fmla="*/ 1620614 w 8321389"/>
              <a:gd name="connsiteY25" fmla="*/ 15616 h 298221"/>
              <a:gd name="connsiteX26" fmla="*/ 1622832 w 8321389"/>
              <a:gd name="connsiteY26" fmla="*/ 42054 h 298221"/>
              <a:gd name="connsiteX27" fmla="*/ 1607269 w 8321389"/>
              <a:gd name="connsiteY27" fmla="*/ 74403 h 298221"/>
              <a:gd name="connsiteX28" fmla="*/ 1615109 w 8321389"/>
              <a:gd name="connsiteY28" fmla="*/ 70636 h 298221"/>
              <a:gd name="connsiteX29" fmla="*/ 1888492 w 8321389"/>
              <a:gd name="connsiteY29" fmla="*/ 15616 h 298221"/>
              <a:gd name="connsiteX30" fmla="*/ 1890710 w 8321389"/>
              <a:gd name="connsiteY30" fmla="*/ 42054 h 298221"/>
              <a:gd name="connsiteX31" fmla="*/ 1875147 w 8321389"/>
              <a:gd name="connsiteY31" fmla="*/ 74404 h 298221"/>
              <a:gd name="connsiteX32" fmla="*/ 1882987 w 8321389"/>
              <a:gd name="connsiteY32" fmla="*/ 70636 h 298221"/>
              <a:gd name="connsiteX33" fmla="*/ 2156371 w 8321389"/>
              <a:gd name="connsiteY33" fmla="*/ 15616 h 298221"/>
              <a:gd name="connsiteX34" fmla="*/ 2158589 w 8321389"/>
              <a:gd name="connsiteY34" fmla="*/ 42054 h 298221"/>
              <a:gd name="connsiteX35" fmla="*/ 2143025 w 8321389"/>
              <a:gd name="connsiteY35" fmla="*/ 74403 h 298221"/>
              <a:gd name="connsiteX36" fmla="*/ 2150866 w 8321389"/>
              <a:gd name="connsiteY36" fmla="*/ 70636 h 298221"/>
              <a:gd name="connsiteX37" fmla="*/ 2424248 w 8321389"/>
              <a:gd name="connsiteY37" fmla="*/ 15616 h 298221"/>
              <a:gd name="connsiteX38" fmla="*/ 2426467 w 8321389"/>
              <a:gd name="connsiteY38" fmla="*/ 42054 h 298221"/>
              <a:gd name="connsiteX39" fmla="*/ 2410904 w 8321389"/>
              <a:gd name="connsiteY39" fmla="*/ 74403 h 298221"/>
              <a:gd name="connsiteX40" fmla="*/ 2418743 w 8321389"/>
              <a:gd name="connsiteY40" fmla="*/ 70636 h 298221"/>
              <a:gd name="connsiteX41" fmla="*/ 2692127 w 8321389"/>
              <a:gd name="connsiteY41" fmla="*/ 15616 h 298221"/>
              <a:gd name="connsiteX42" fmla="*/ 2694344 w 8321389"/>
              <a:gd name="connsiteY42" fmla="*/ 42054 h 298221"/>
              <a:gd name="connsiteX43" fmla="*/ 2678781 w 8321389"/>
              <a:gd name="connsiteY43" fmla="*/ 74404 h 298221"/>
              <a:gd name="connsiteX44" fmla="*/ 2686622 w 8321389"/>
              <a:gd name="connsiteY44" fmla="*/ 70636 h 298221"/>
              <a:gd name="connsiteX45" fmla="*/ 2960005 w 8321389"/>
              <a:gd name="connsiteY45" fmla="*/ 15616 h 298221"/>
              <a:gd name="connsiteX46" fmla="*/ 2962223 w 8321389"/>
              <a:gd name="connsiteY46" fmla="*/ 42054 h 298221"/>
              <a:gd name="connsiteX47" fmla="*/ 2946660 w 8321389"/>
              <a:gd name="connsiteY47" fmla="*/ 74403 h 298221"/>
              <a:gd name="connsiteX48" fmla="*/ 2954500 w 8321389"/>
              <a:gd name="connsiteY48" fmla="*/ 70636 h 298221"/>
              <a:gd name="connsiteX49" fmla="*/ 3227883 w 8321389"/>
              <a:gd name="connsiteY49" fmla="*/ 15616 h 298221"/>
              <a:gd name="connsiteX50" fmla="*/ 3230101 w 8321389"/>
              <a:gd name="connsiteY50" fmla="*/ 42054 h 298221"/>
              <a:gd name="connsiteX51" fmla="*/ 3214538 w 8321389"/>
              <a:gd name="connsiteY51" fmla="*/ 74403 h 298221"/>
              <a:gd name="connsiteX52" fmla="*/ 3222378 w 8321389"/>
              <a:gd name="connsiteY52" fmla="*/ 70636 h 298221"/>
              <a:gd name="connsiteX53" fmla="*/ 3495761 w 8321389"/>
              <a:gd name="connsiteY53" fmla="*/ 15616 h 298221"/>
              <a:gd name="connsiteX54" fmla="*/ 3497979 w 8321389"/>
              <a:gd name="connsiteY54" fmla="*/ 42054 h 298221"/>
              <a:gd name="connsiteX55" fmla="*/ 3482416 w 8321389"/>
              <a:gd name="connsiteY55" fmla="*/ 74403 h 298221"/>
              <a:gd name="connsiteX56" fmla="*/ 3490256 w 8321389"/>
              <a:gd name="connsiteY56" fmla="*/ 70636 h 298221"/>
              <a:gd name="connsiteX57" fmla="*/ 3763639 w 8321389"/>
              <a:gd name="connsiteY57" fmla="*/ 15616 h 298221"/>
              <a:gd name="connsiteX58" fmla="*/ 3765857 w 8321389"/>
              <a:gd name="connsiteY58" fmla="*/ 42054 h 298221"/>
              <a:gd name="connsiteX59" fmla="*/ 3750294 w 8321389"/>
              <a:gd name="connsiteY59" fmla="*/ 74404 h 298221"/>
              <a:gd name="connsiteX60" fmla="*/ 3758135 w 8321389"/>
              <a:gd name="connsiteY60" fmla="*/ 70636 h 298221"/>
              <a:gd name="connsiteX61" fmla="*/ 4031518 w 8321389"/>
              <a:gd name="connsiteY61" fmla="*/ 15616 h 298221"/>
              <a:gd name="connsiteX62" fmla="*/ 4033736 w 8321389"/>
              <a:gd name="connsiteY62" fmla="*/ 42054 h 298221"/>
              <a:gd name="connsiteX63" fmla="*/ 4018173 w 8321389"/>
              <a:gd name="connsiteY63" fmla="*/ 74403 h 298221"/>
              <a:gd name="connsiteX64" fmla="*/ 4026013 w 8321389"/>
              <a:gd name="connsiteY64" fmla="*/ 70636 h 298221"/>
              <a:gd name="connsiteX65" fmla="*/ 4299396 w 8321389"/>
              <a:gd name="connsiteY65" fmla="*/ 15616 h 298221"/>
              <a:gd name="connsiteX66" fmla="*/ 4301614 w 8321389"/>
              <a:gd name="connsiteY66" fmla="*/ 42054 h 298221"/>
              <a:gd name="connsiteX67" fmla="*/ 4286051 w 8321389"/>
              <a:gd name="connsiteY67" fmla="*/ 74403 h 298221"/>
              <a:gd name="connsiteX68" fmla="*/ 4293891 w 8321389"/>
              <a:gd name="connsiteY68" fmla="*/ 70636 h 298221"/>
              <a:gd name="connsiteX69" fmla="*/ 4567274 w 8321389"/>
              <a:gd name="connsiteY69" fmla="*/ 15616 h 298221"/>
              <a:gd name="connsiteX70" fmla="*/ 4569492 w 8321389"/>
              <a:gd name="connsiteY70" fmla="*/ 42054 h 298221"/>
              <a:gd name="connsiteX71" fmla="*/ 4553929 w 8321389"/>
              <a:gd name="connsiteY71" fmla="*/ 74404 h 298221"/>
              <a:gd name="connsiteX72" fmla="*/ 4561770 w 8321389"/>
              <a:gd name="connsiteY72" fmla="*/ 70636 h 298221"/>
              <a:gd name="connsiteX73" fmla="*/ 4835153 w 8321389"/>
              <a:gd name="connsiteY73" fmla="*/ 15616 h 298221"/>
              <a:gd name="connsiteX74" fmla="*/ 4837371 w 8321389"/>
              <a:gd name="connsiteY74" fmla="*/ 42054 h 298221"/>
              <a:gd name="connsiteX75" fmla="*/ 4821808 w 8321389"/>
              <a:gd name="connsiteY75" fmla="*/ 74403 h 298221"/>
              <a:gd name="connsiteX76" fmla="*/ 4829648 w 8321389"/>
              <a:gd name="connsiteY76" fmla="*/ 70636 h 298221"/>
              <a:gd name="connsiteX77" fmla="*/ 5103031 w 8321389"/>
              <a:gd name="connsiteY77" fmla="*/ 15616 h 298221"/>
              <a:gd name="connsiteX78" fmla="*/ 5105249 w 8321389"/>
              <a:gd name="connsiteY78" fmla="*/ 42054 h 298221"/>
              <a:gd name="connsiteX79" fmla="*/ 5089686 w 8321389"/>
              <a:gd name="connsiteY79" fmla="*/ 74403 h 298221"/>
              <a:gd name="connsiteX80" fmla="*/ 5097526 w 8321389"/>
              <a:gd name="connsiteY80" fmla="*/ 70636 h 298221"/>
              <a:gd name="connsiteX81" fmla="*/ 5370909 w 8321389"/>
              <a:gd name="connsiteY81" fmla="*/ 15616 h 298221"/>
              <a:gd name="connsiteX82" fmla="*/ 5373127 w 8321389"/>
              <a:gd name="connsiteY82" fmla="*/ 42054 h 298221"/>
              <a:gd name="connsiteX83" fmla="*/ 5357564 w 8321389"/>
              <a:gd name="connsiteY83" fmla="*/ 74404 h 298221"/>
              <a:gd name="connsiteX84" fmla="*/ 5365405 w 8321389"/>
              <a:gd name="connsiteY84" fmla="*/ 70636 h 298221"/>
              <a:gd name="connsiteX85" fmla="*/ 5638788 w 8321389"/>
              <a:gd name="connsiteY85" fmla="*/ 15616 h 298221"/>
              <a:gd name="connsiteX86" fmla="*/ 5641006 w 8321389"/>
              <a:gd name="connsiteY86" fmla="*/ 42054 h 298221"/>
              <a:gd name="connsiteX87" fmla="*/ 5625443 w 8321389"/>
              <a:gd name="connsiteY87" fmla="*/ 74403 h 298221"/>
              <a:gd name="connsiteX88" fmla="*/ 5633283 w 8321389"/>
              <a:gd name="connsiteY88" fmla="*/ 70636 h 298221"/>
              <a:gd name="connsiteX89" fmla="*/ 5906666 w 8321389"/>
              <a:gd name="connsiteY89" fmla="*/ 15616 h 298221"/>
              <a:gd name="connsiteX90" fmla="*/ 5908884 w 8321389"/>
              <a:gd name="connsiteY90" fmla="*/ 42054 h 298221"/>
              <a:gd name="connsiteX91" fmla="*/ 5893321 w 8321389"/>
              <a:gd name="connsiteY91" fmla="*/ 74403 h 298221"/>
              <a:gd name="connsiteX92" fmla="*/ 5901161 w 8321389"/>
              <a:gd name="connsiteY92" fmla="*/ 70636 h 298221"/>
              <a:gd name="connsiteX93" fmla="*/ 6174544 w 8321389"/>
              <a:gd name="connsiteY93" fmla="*/ 15616 h 298221"/>
              <a:gd name="connsiteX94" fmla="*/ 6176762 w 8321389"/>
              <a:gd name="connsiteY94" fmla="*/ 42054 h 298221"/>
              <a:gd name="connsiteX95" fmla="*/ 6161199 w 8321389"/>
              <a:gd name="connsiteY95" fmla="*/ 74403 h 298221"/>
              <a:gd name="connsiteX96" fmla="*/ 6169040 w 8321389"/>
              <a:gd name="connsiteY96" fmla="*/ 70636 h 298221"/>
              <a:gd name="connsiteX97" fmla="*/ 6442423 w 8321389"/>
              <a:gd name="connsiteY97" fmla="*/ 15616 h 298221"/>
              <a:gd name="connsiteX98" fmla="*/ 6444641 w 8321389"/>
              <a:gd name="connsiteY98" fmla="*/ 42054 h 298221"/>
              <a:gd name="connsiteX99" fmla="*/ 6429078 w 8321389"/>
              <a:gd name="connsiteY99" fmla="*/ 74403 h 298221"/>
              <a:gd name="connsiteX100" fmla="*/ 6436918 w 8321389"/>
              <a:gd name="connsiteY100" fmla="*/ 70636 h 298221"/>
              <a:gd name="connsiteX101" fmla="*/ 6710301 w 8321389"/>
              <a:gd name="connsiteY101" fmla="*/ 15616 h 298221"/>
              <a:gd name="connsiteX102" fmla="*/ 6712519 w 8321389"/>
              <a:gd name="connsiteY102" fmla="*/ 42054 h 298221"/>
              <a:gd name="connsiteX103" fmla="*/ 6696956 w 8321389"/>
              <a:gd name="connsiteY103" fmla="*/ 74403 h 298221"/>
              <a:gd name="connsiteX104" fmla="*/ 6704796 w 8321389"/>
              <a:gd name="connsiteY104" fmla="*/ 70636 h 298221"/>
              <a:gd name="connsiteX105" fmla="*/ 6978179 w 8321389"/>
              <a:gd name="connsiteY105" fmla="*/ 15616 h 298221"/>
              <a:gd name="connsiteX106" fmla="*/ 6980397 w 8321389"/>
              <a:gd name="connsiteY106" fmla="*/ 42054 h 298221"/>
              <a:gd name="connsiteX107" fmla="*/ 6964834 w 8321389"/>
              <a:gd name="connsiteY107" fmla="*/ 74403 h 298221"/>
              <a:gd name="connsiteX108" fmla="*/ 6972674 w 8321389"/>
              <a:gd name="connsiteY108" fmla="*/ 70636 h 298221"/>
              <a:gd name="connsiteX109" fmla="*/ 7246057 w 8321389"/>
              <a:gd name="connsiteY109" fmla="*/ 15616 h 298221"/>
              <a:gd name="connsiteX110" fmla="*/ 7248275 w 8321389"/>
              <a:gd name="connsiteY110" fmla="*/ 42054 h 298221"/>
              <a:gd name="connsiteX111" fmla="*/ 7232712 w 8321389"/>
              <a:gd name="connsiteY111" fmla="*/ 74403 h 298221"/>
              <a:gd name="connsiteX112" fmla="*/ 7240552 w 8321389"/>
              <a:gd name="connsiteY112" fmla="*/ 70636 h 298221"/>
              <a:gd name="connsiteX113" fmla="*/ 7513935 w 8321389"/>
              <a:gd name="connsiteY113" fmla="*/ 15616 h 298221"/>
              <a:gd name="connsiteX114" fmla="*/ 7516153 w 8321389"/>
              <a:gd name="connsiteY114" fmla="*/ 42054 h 298221"/>
              <a:gd name="connsiteX115" fmla="*/ 7500590 w 8321389"/>
              <a:gd name="connsiteY115" fmla="*/ 74403 h 298221"/>
              <a:gd name="connsiteX116" fmla="*/ 7508430 w 8321389"/>
              <a:gd name="connsiteY116" fmla="*/ 70636 h 298221"/>
              <a:gd name="connsiteX117" fmla="*/ 7781813 w 8321389"/>
              <a:gd name="connsiteY117" fmla="*/ 15616 h 298221"/>
              <a:gd name="connsiteX118" fmla="*/ 7784031 w 8321389"/>
              <a:gd name="connsiteY118" fmla="*/ 42054 h 298221"/>
              <a:gd name="connsiteX119" fmla="*/ 7768468 w 8321389"/>
              <a:gd name="connsiteY119" fmla="*/ 74404 h 298221"/>
              <a:gd name="connsiteX120" fmla="*/ 7776309 w 8321389"/>
              <a:gd name="connsiteY120" fmla="*/ 70636 h 298221"/>
              <a:gd name="connsiteX121" fmla="*/ 8049692 w 8321389"/>
              <a:gd name="connsiteY121" fmla="*/ 15616 h 298221"/>
              <a:gd name="connsiteX122" fmla="*/ 8051910 w 8321389"/>
              <a:gd name="connsiteY122" fmla="*/ 42054 h 298221"/>
              <a:gd name="connsiteX123" fmla="*/ 8036350 w 8321389"/>
              <a:gd name="connsiteY123" fmla="*/ 74398 h 298221"/>
              <a:gd name="connsiteX124" fmla="*/ 8044179 w 8321389"/>
              <a:gd name="connsiteY124" fmla="*/ 70636 h 298221"/>
              <a:gd name="connsiteX125" fmla="*/ 8317562 w 8321389"/>
              <a:gd name="connsiteY125" fmla="*/ 15616 h 298221"/>
              <a:gd name="connsiteX126" fmla="*/ 8066780 w 8321389"/>
              <a:gd name="connsiteY126" fmla="*/ 298221 h 298221"/>
              <a:gd name="connsiteX0" fmla="*/ 0 w 8317562"/>
              <a:gd name="connsiteY0" fmla="*/ 74403 h 74404"/>
              <a:gd name="connsiteX1" fmla="*/ 7840 w 8317562"/>
              <a:gd name="connsiteY1" fmla="*/ 70636 h 74404"/>
              <a:gd name="connsiteX2" fmla="*/ 249916 w 8317562"/>
              <a:gd name="connsiteY2" fmla="*/ 532 h 74404"/>
              <a:gd name="connsiteX3" fmla="*/ 281223 w 8317562"/>
              <a:gd name="connsiteY3" fmla="*/ 15616 h 74404"/>
              <a:gd name="connsiteX4" fmla="*/ 283441 w 8317562"/>
              <a:gd name="connsiteY4" fmla="*/ 42054 h 74404"/>
              <a:gd name="connsiteX5" fmla="*/ 267878 w 8317562"/>
              <a:gd name="connsiteY5" fmla="*/ 74403 h 74404"/>
              <a:gd name="connsiteX6" fmla="*/ 275719 w 8317562"/>
              <a:gd name="connsiteY6" fmla="*/ 70636 h 74404"/>
              <a:gd name="connsiteX7" fmla="*/ 517795 w 8317562"/>
              <a:gd name="connsiteY7" fmla="*/ 532 h 74404"/>
              <a:gd name="connsiteX8" fmla="*/ 549101 w 8317562"/>
              <a:gd name="connsiteY8" fmla="*/ 15616 h 74404"/>
              <a:gd name="connsiteX9" fmla="*/ 551320 w 8317562"/>
              <a:gd name="connsiteY9" fmla="*/ 42054 h 74404"/>
              <a:gd name="connsiteX10" fmla="*/ 535757 w 8317562"/>
              <a:gd name="connsiteY10" fmla="*/ 74403 h 74404"/>
              <a:gd name="connsiteX11" fmla="*/ 543596 w 8317562"/>
              <a:gd name="connsiteY11" fmla="*/ 70636 h 74404"/>
              <a:gd name="connsiteX12" fmla="*/ 785672 w 8317562"/>
              <a:gd name="connsiteY12" fmla="*/ 532 h 74404"/>
              <a:gd name="connsiteX13" fmla="*/ 816978 w 8317562"/>
              <a:gd name="connsiteY13" fmla="*/ 15616 h 74404"/>
              <a:gd name="connsiteX14" fmla="*/ 819197 w 8317562"/>
              <a:gd name="connsiteY14" fmla="*/ 42054 h 74404"/>
              <a:gd name="connsiteX15" fmla="*/ 803635 w 8317562"/>
              <a:gd name="connsiteY15" fmla="*/ 74403 h 74404"/>
              <a:gd name="connsiteX16" fmla="*/ 811474 w 8317562"/>
              <a:gd name="connsiteY16" fmla="*/ 70636 h 74404"/>
              <a:gd name="connsiteX17" fmla="*/ 1084857 w 8317562"/>
              <a:gd name="connsiteY17" fmla="*/ 15616 h 74404"/>
              <a:gd name="connsiteX18" fmla="*/ 1087075 w 8317562"/>
              <a:gd name="connsiteY18" fmla="*/ 42054 h 74404"/>
              <a:gd name="connsiteX19" fmla="*/ 1071512 w 8317562"/>
              <a:gd name="connsiteY19" fmla="*/ 74404 h 74404"/>
              <a:gd name="connsiteX20" fmla="*/ 1079353 w 8317562"/>
              <a:gd name="connsiteY20" fmla="*/ 70636 h 74404"/>
              <a:gd name="connsiteX21" fmla="*/ 1352736 w 8317562"/>
              <a:gd name="connsiteY21" fmla="*/ 15616 h 74404"/>
              <a:gd name="connsiteX22" fmla="*/ 1354954 w 8317562"/>
              <a:gd name="connsiteY22" fmla="*/ 42054 h 74404"/>
              <a:gd name="connsiteX23" fmla="*/ 1339392 w 8317562"/>
              <a:gd name="connsiteY23" fmla="*/ 74403 h 74404"/>
              <a:gd name="connsiteX24" fmla="*/ 1347230 w 8317562"/>
              <a:gd name="connsiteY24" fmla="*/ 70636 h 74404"/>
              <a:gd name="connsiteX25" fmla="*/ 1620614 w 8317562"/>
              <a:gd name="connsiteY25" fmla="*/ 15616 h 74404"/>
              <a:gd name="connsiteX26" fmla="*/ 1622832 w 8317562"/>
              <a:gd name="connsiteY26" fmla="*/ 42054 h 74404"/>
              <a:gd name="connsiteX27" fmla="*/ 1607269 w 8317562"/>
              <a:gd name="connsiteY27" fmla="*/ 74403 h 74404"/>
              <a:gd name="connsiteX28" fmla="*/ 1615109 w 8317562"/>
              <a:gd name="connsiteY28" fmla="*/ 70636 h 74404"/>
              <a:gd name="connsiteX29" fmla="*/ 1888492 w 8317562"/>
              <a:gd name="connsiteY29" fmla="*/ 15616 h 74404"/>
              <a:gd name="connsiteX30" fmla="*/ 1890710 w 8317562"/>
              <a:gd name="connsiteY30" fmla="*/ 42054 h 74404"/>
              <a:gd name="connsiteX31" fmla="*/ 1875147 w 8317562"/>
              <a:gd name="connsiteY31" fmla="*/ 74404 h 74404"/>
              <a:gd name="connsiteX32" fmla="*/ 1882987 w 8317562"/>
              <a:gd name="connsiteY32" fmla="*/ 70636 h 74404"/>
              <a:gd name="connsiteX33" fmla="*/ 2156371 w 8317562"/>
              <a:gd name="connsiteY33" fmla="*/ 15616 h 74404"/>
              <a:gd name="connsiteX34" fmla="*/ 2158589 w 8317562"/>
              <a:gd name="connsiteY34" fmla="*/ 42054 h 74404"/>
              <a:gd name="connsiteX35" fmla="*/ 2143025 w 8317562"/>
              <a:gd name="connsiteY35" fmla="*/ 74403 h 74404"/>
              <a:gd name="connsiteX36" fmla="*/ 2150866 w 8317562"/>
              <a:gd name="connsiteY36" fmla="*/ 70636 h 74404"/>
              <a:gd name="connsiteX37" fmla="*/ 2424248 w 8317562"/>
              <a:gd name="connsiteY37" fmla="*/ 15616 h 74404"/>
              <a:gd name="connsiteX38" fmla="*/ 2426467 w 8317562"/>
              <a:gd name="connsiteY38" fmla="*/ 42054 h 74404"/>
              <a:gd name="connsiteX39" fmla="*/ 2410904 w 8317562"/>
              <a:gd name="connsiteY39" fmla="*/ 74403 h 74404"/>
              <a:gd name="connsiteX40" fmla="*/ 2418743 w 8317562"/>
              <a:gd name="connsiteY40" fmla="*/ 70636 h 74404"/>
              <a:gd name="connsiteX41" fmla="*/ 2692127 w 8317562"/>
              <a:gd name="connsiteY41" fmla="*/ 15616 h 74404"/>
              <a:gd name="connsiteX42" fmla="*/ 2694344 w 8317562"/>
              <a:gd name="connsiteY42" fmla="*/ 42054 h 74404"/>
              <a:gd name="connsiteX43" fmla="*/ 2678781 w 8317562"/>
              <a:gd name="connsiteY43" fmla="*/ 74404 h 74404"/>
              <a:gd name="connsiteX44" fmla="*/ 2686622 w 8317562"/>
              <a:gd name="connsiteY44" fmla="*/ 70636 h 74404"/>
              <a:gd name="connsiteX45" fmla="*/ 2960005 w 8317562"/>
              <a:gd name="connsiteY45" fmla="*/ 15616 h 74404"/>
              <a:gd name="connsiteX46" fmla="*/ 2962223 w 8317562"/>
              <a:gd name="connsiteY46" fmla="*/ 42054 h 74404"/>
              <a:gd name="connsiteX47" fmla="*/ 2946660 w 8317562"/>
              <a:gd name="connsiteY47" fmla="*/ 74403 h 74404"/>
              <a:gd name="connsiteX48" fmla="*/ 2954500 w 8317562"/>
              <a:gd name="connsiteY48" fmla="*/ 70636 h 74404"/>
              <a:gd name="connsiteX49" fmla="*/ 3227883 w 8317562"/>
              <a:gd name="connsiteY49" fmla="*/ 15616 h 74404"/>
              <a:gd name="connsiteX50" fmla="*/ 3230101 w 8317562"/>
              <a:gd name="connsiteY50" fmla="*/ 42054 h 74404"/>
              <a:gd name="connsiteX51" fmla="*/ 3214538 w 8317562"/>
              <a:gd name="connsiteY51" fmla="*/ 74403 h 74404"/>
              <a:gd name="connsiteX52" fmla="*/ 3222378 w 8317562"/>
              <a:gd name="connsiteY52" fmla="*/ 70636 h 74404"/>
              <a:gd name="connsiteX53" fmla="*/ 3495761 w 8317562"/>
              <a:gd name="connsiteY53" fmla="*/ 15616 h 74404"/>
              <a:gd name="connsiteX54" fmla="*/ 3497979 w 8317562"/>
              <a:gd name="connsiteY54" fmla="*/ 42054 h 74404"/>
              <a:gd name="connsiteX55" fmla="*/ 3482416 w 8317562"/>
              <a:gd name="connsiteY55" fmla="*/ 74403 h 74404"/>
              <a:gd name="connsiteX56" fmla="*/ 3490256 w 8317562"/>
              <a:gd name="connsiteY56" fmla="*/ 70636 h 74404"/>
              <a:gd name="connsiteX57" fmla="*/ 3763639 w 8317562"/>
              <a:gd name="connsiteY57" fmla="*/ 15616 h 74404"/>
              <a:gd name="connsiteX58" fmla="*/ 3765857 w 8317562"/>
              <a:gd name="connsiteY58" fmla="*/ 42054 h 74404"/>
              <a:gd name="connsiteX59" fmla="*/ 3750294 w 8317562"/>
              <a:gd name="connsiteY59" fmla="*/ 74404 h 74404"/>
              <a:gd name="connsiteX60" fmla="*/ 3758135 w 8317562"/>
              <a:gd name="connsiteY60" fmla="*/ 70636 h 74404"/>
              <a:gd name="connsiteX61" fmla="*/ 4031518 w 8317562"/>
              <a:gd name="connsiteY61" fmla="*/ 15616 h 74404"/>
              <a:gd name="connsiteX62" fmla="*/ 4033736 w 8317562"/>
              <a:gd name="connsiteY62" fmla="*/ 42054 h 74404"/>
              <a:gd name="connsiteX63" fmla="*/ 4018173 w 8317562"/>
              <a:gd name="connsiteY63" fmla="*/ 74403 h 74404"/>
              <a:gd name="connsiteX64" fmla="*/ 4026013 w 8317562"/>
              <a:gd name="connsiteY64" fmla="*/ 70636 h 74404"/>
              <a:gd name="connsiteX65" fmla="*/ 4299396 w 8317562"/>
              <a:gd name="connsiteY65" fmla="*/ 15616 h 74404"/>
              <a:gd name="connsiteX66" fmla="*/ 4301614 w 8317562"/>
              <a:gd name="connsiteY66" fmla="*/ 42054 h 74404"/>
              <a:gd name="connsiteX67" fmla="*/ 4286051 w 8317562"/>
              <a:gd name="connsiteY67" fmla="*/ 74403 h 74404"/>
              <a:gd name="connsiteX68" fmla="*/ 4293891 w 8317562"/>
              <a:gd name="connsiteY68" fmla="*/ 70636 h 74404"/>
              <a:gd name="connsiteX69" fmla="*/ 4567274 w 8317562"/>
              <a:gd name="connsiteY69" fmla="*/ 15616 h 74404"/>
              <a:gd name="connsiteX70" fmla="*/ 4569492 w 8317562"/>
              <a:gd name="connsiteY70" fmla="*/ 42054 h 74404"/>
              <a:gd name="connsiteX71" fmla="*/ 4553929 w 8317562"/>
              <a:gd name="connsiteY71" fmla="*/ 74404 h 74404"/>
              <a:gd name="connsiteX72" fmla="*/ 4561770 w 8317562"/>
              <a:gd name="connsiteY72" fmla="*/ 70636 h 74404"/>
              <a:gd name="connsiteX73" fmla="*/ 4835153 w 8317562"/>
              <a:gd name="connsiteY73" fmla="*/ 15616 h 74404"/>
              <a:gd name="connsiteX74" fmla="*/ 4837371 w 8317562"/>
              <a:gd name="connsiteY74" fmla="*/ 42054 h 74404"/>
              <a:gd name="connsiteX75" fmla="*/ 4821808 w 8317562"/>
              <a:gd name="connsiteY75" fmla="*/ 74403 h 74404"/>
              <a:gd name="connsiteX76" fmla="*/ 4829648 w 8317562"/>
              <a:gd name="connsiteY76" fmla="*/ 70636 h 74404"/>
              <a:gd name="connsiteX77" fmla="*/ 5103031 w 8317562"/>
              <a:gd name="connsiteY77" fmla="*/ 15616 h 74404"/>
              <a:gd name="connsiteX78" fmla="*/ 5105249 w 8317562"/>
              <a:gd name="connsiteY78" fmla="*/ 42054 h 74404"/>
              <a:gd name="connsiteX79" fmla="*/ 5089686 w 8317562"/>
              <a:gd name="connsiteY79" fmla="*/ 74403 h 74404"/>
              <a:gd name="connsiteX80" fmla="*/ 5097526 w 8317562"/>
              <a:gd name="connsiteY80" fmla="*/ 70636 h 74404"/>
              <a:gd name="connsiteX81" fmla="*/ 5370909 w 8317562"/>
              <a:gd name="connsiteY81" fmla="*/ 15616 h 74404"/>
              <a:gd name="connsiteX82" fmla="*/ 5373127 w 8317562"/>
              <a:gd name="connsiteY82" fmla="*/ 42054 h 74404"/>
              <a:gd name="connsiteX83" fmla="*/ 5357564 w 8317562"/>
              <a:gd name="connsiteY83" fmla="*/ 74404 h 74404"/>
              <a:gd name="connsiteX84" fmla="*/ 5365405 w 8317562"/>
              <a:gd name="connsiteY84" fmla="*/ 70636 h 74404"/>
              <a:gd name="connsiteX85" fmla="*/ 5638788 w 8317562"/>
              <a:gd name="connsiteY85" fmla="*/ 15616 h 74404"/>
              <a:gd name="connsiteX86" fmla="*/ 5641006 w 8317562"/>
              <a:gd name="connsiteY86" fmla="*/ 42054 h 74404"/>
              <a:gd name="connsiteX87" fmla="*/ 5625443 w 8317562"/>
              <a:gd name="connsiteY87" fmla="*/ 74403 h 74404"/>
              <a:gd name="connsiteX88" fmla="*/ 5633283 w 8317562"/>
              <a:gd name="connsiteY88" fmla="*/ 70636 h 74404"/>
              <a:gd name="connsiteX89" fmla="*/ 5906666 w 8317562"/>
              <a:gd name="connsiteY89" fmla="*/ 15616 h 74404"/>
              <a:gd name="connsiteX90" fmla="*/ 5908884 w 8317562"/>
              <a:gd name="connsiteY90" fmla="*/ 42054 h 74404"/>
              <a:gd name="connsiteX91" fmla="*/ 5893321 w 8317562"/>
              <a:gd name="connsiteY91" fmla="*/ 74403 h 74404"/>
              <a:gd name="connsiteX92" fmla="*/ 5901161 w 8317562"/>
              <a:gd name="connsiteY92" fmla="*/ 70636 h 74404"/>
              <a:gd name="connsiteX93" fmla="*/ 6174544 w 8317562"/>
              <a:gd name="connsiteY93" fmla="*/ 15616 h 74404"/>
              <a:gd name="connsiteX94" fmla="*/ 6176762 w 8317562"/>
              <a:gd name="connsiteY94" fmla="*/ 42054 h 74404"/>
              <a:gd name="connsiteX95" fmla="*/ 6161199 w 8317562"/>
              <a:gd name="connsiteY95" fmla="*/ 74403 h 74404"/>
              <a:gd name="connsiteX96" fmla="*/ 6169040 w 8317562"/>
              <a:gd name="connsiteY96" fmla="*/ 70636 h 74404"/>
              <a:gd name="connsiteX97" fmla="*/ 6442423 w 8317562"/>
              <a:gd name="connsiteY97" fmla="*/ 15616 h 74404"/>
              <a:gd name="connsiteX98" fmla="*/ 6444641 w 8317562"/>
              <a:gd name="connsiteY98" fmla="*/ 42054 h 74404"/>
              <a:gd name="connsiteX99" fmla="*/ 6429078 w 8317562"/>
              <a:gd name="connsiteY99" fmla="*/ 74403 h 74404"/>
              <a:gd name="connsiteX100" fmla="*/ 6436918 w 8317562"/>
              <a:gd name="connsiteY100" fmla="*/ 70636 h 74404"/>
              <a:gd name="connsiteX101" fmla="*/ 6710301 w 8317562"/>
              <a:gd name="connsiteY101" fmla="*/ 15616 h 74404"/>
              <a:gd name="connsiteX102" fmla="*/ 6712519 w 8317562"/>
              <a:gd name="connsiteY102" fmla="*/ 42054 h 74404"/>
              <a:gd name="connsiteX103" fmla="*/ 6696956 w 8317562"/>
              <a:gd name="connsiteY103" fmla="*/ 74403 h 74404"/>
              <a:gd name="connsiteX104" fmla="*/ 6704796 w 8317562"/>
              <a:gd name="connsiteY104" fmla="*/ 70636 h 74404"/>
              <a:gd name="connsiteX105" fmla="*/ 6978179 w 8317562"/>
              <a:gd name="connsiteY105" fmla="*/ 15616 h 74404"/>
              <a:gd name="connsiteX106" fmla="*/ 6980397 w 8317562"/>
              <a:gd name="connsiteY106" fmla="*/ 42054 h 74404"/>
              <a:gd name="connsiteX107" fmla="*/ 6964834 w 8317562"/>
              <a:gd name="connsiteY107" fmla="*/ 74403 h 74404"/>
              <a:gd name="connsiteX108" fmla="*/ 6972674 w 8317562"/>
              <a:gd name="connsiteY108" fmla="*/ 70636 h 74404"/>
              <a:gd name="connsiteX109" fmla="*/ 7246057 w 8317562"/>
              <a:gd name="connsiteY109" fmla="*/ 15616 h 74404"/>
              <a:gd name="connsiteX110" fmla="*/ 7248275 w 8317562"/>
              <a:gd name="connsiteY110" fmla="*/ 42054 h 74404"/>
              <a:gd name="connsiteX111" fmla="*/ 7232712 w 8317562"/>
              <a:gd name="connsiteY111" fmla="*/ 74403 h 74404"/>
              <a:gd name="connsiteX112" fmla="*/ 7240552 w 8317562"/>
              <a:gd name="connsiteY112" fmla="*/ 70636 h 74404"/>
              <a:gd name="connsiteX113" fmla="*/ 7513935 w 8317562"/>
              <a:gd name="connsiteY113" fmla="*/ 15616 h 74404"/>
              <a:gd name="connsiteX114" fmla="*/ 7516153 w 8317562"/>
              <a:gd name="connsiteY114" fmla="*/ 42054 h 74404"/>
              <a:gd name="connsiteX115" fmla="*/ 7500590 w 8317562"/>
              <a:gd name="connsiteY115" fmla="*/ 74403 h 74404"/>
              <a:gd name="connsiteX116" fmla="*/ 7508430 w 8317562"/>
              <a:gd name="connsiteY116" fmla="*/ 70636 h 74404"/>
              <a:gd name="connsiteX117" fmla="*/ 7781813 w 8317562"/>
              <a:gd name="connsiteY117" fmla="*/ 15616 h 74404"/>
              <a:gd name="connsiteX118" fmla="*/ 7784031 w 8317562"/>
              <a:gd name="connsiteY118" fmla="*/ 42054 h 74404"/>
              <a:gd name="connsiteX119" fmla="*/ 7768468 w 8317562"/>
              <a:gd name="connsiteY119" fmla="*/ 74404 h 74404"/>
              <a:gd name="connsiteX120" fmla="*/ 7776309 w 8317562"/>
              <a:gd name="connsiteY120" fmla="*/ 70636 h 74404"/>
              <a:gd name="connsiteX121" fmla="*/ 8049692 w 8317562"/>
              <a:gd name="connsiteY121" fmla="*/ 15616 h 74404"/>
              <a:gd name="connsiteX122" fmla="*/ 8051910 w 8317562"/>
              <a:gd name="connsiteY122" fmla="*/ 42054 h 74404"/>
              <a:gd name="connsiteX123" fmla="*/ 8036350 w 8317562"/>
              <a:gd name="connsiteY123" fmla="*/ 74398 h 74404"/>
              <a:gd name="connsiteX124" fmla="*/ 8044179 w 8317562"/>
              <a:gd name="connsiteY124" fmla="*/ 70636 h 74404"/>
              <a:gd name="connsiteX125" fmla="*/ 8317562 w 8317562"/>
              <a:gd name="connsiteY125" fmla="*/ 15616 h 74404"/>
              <a:gd name="connsiteX0" fmla="*/ 0 w 8053519"/>
              <a:gd name="connsiteY0" fmla="*/ 74403 h 74404"/>
              <a:gd name="connsiteX1" fmla="*/ 7840 w 8053519"/>
              <a:gd name="connsiteY1" fmla="*/ 70636 h 74404"/>
              <a:gd name="connsiteX2" fmla="*/ 249916 w 8053519"/>
              <a:gd name="connsiteY2" fmla="*/ 532 h 74404"/>
              <a:gd name="connsiteX3" fmla="*/ 281223 w 8053519"/>
              <a:gd name="connsiteY3" fmla="*/ 15616 h 74404"/>
              <a:gd name="connsiteX4" fmla="*/ 283441 w 8053519"/>
              <a:gd name="connsiteY4" fmla="*/ 42054 h 74404"/>
              <a:gd name="connsiteX5" fmla="*/ 267878 w 8053519"/>
              <a:gd name="connsiteY5" fmla="*/ 74403 h 74404"/>
              <a:gd name="connsiteX6" fmla="*/ 275719 w 8053519"/>
              <a:gd name="connsiteY6" fmla="*/ 70636 h 74404"/>
              <a:gd name="connsiteX7" fmla="*/ 517795 w 8053519"/>
              <a:gd name="connsiteY7" fmla="*/ 532 h 74404"/>
              <a:gd name="connsiteX8" fmla="*/ 549101 w 8053519"/>
              <a:gd name="connsiteY8" fmla="*/ 15616 h 74404"/>
              <a:gd name="connsiteX9" fmla="*/ 551320 w 8053519"/>
              <a:gd name="connsiteY9" fmla="*/ 42054 h 74404"/>
              <a:gd name="connsiteX10" fmla="*/ 535757 w 8053519"/>
              <a:gd name="connsiteY10" fmla="*/ 74403 h 74404"/>
              <a:gd name="connsiteX11" fmla="*/ 543596 w 8053519"/>
              <a:gd name="connsiteY11" fmla="*/ 70636 h 74404"/>
              <a:gd name="connsiteX12" fmla="*/ 785672 w 8053519"/>
              <a:gd name="connsiteY12" fmla="*/ 532 h 74404"/>
              <a:gd name="connsiteX13" fmla="*/ 816978 w 8053519"/>
              <a:gd name="connsiteY13" fmla="*/ 15616 h 74404"/>
              <a:gd name="connsiteX14" fmla="*/ 819197 w 8053519"/>
              <a:gd name="connsiteY14" fmla="*/ 42054 h 74404"/>
              <a:gd name="connsiteX15" fmla="*/ 803635 w 8053519"/>
              <a:gd name="connsiteY15" fmla="*/ 74403 h 74404"/>
              <a:gd name="connsiteX16" fmla="*/ 811474 w 8053519"/>
              <a:gd name="connsiteY16" fmla="*/ 70636 h 74404"/>
              <a:gd name="connsiteX17" fmla="*/ 1084857 w 8053519"/>
              <a:gd name="connsiteY17" fmla="*/ 15616 h 74404"/>
              <a:gd name="connsiteX18" fmla="*/ 1087075 w 8053519"/>
              <a:gd name="connsiteY18" fmla="*/ 42054 h 74404"/>
              <a:gd name="connsiteX19" fmla="*/ 1071512 w 8053519"/>
              <a:gd name="connsiteY19" fmla="*/ 74404 h 74404"/>
              <a:gd name="connsiteX20" fmla="*/ 1079353 w 8053519"/>
              <a:gd name="connsiteY20" fmla="*/ 70636 h 74404"/>
              <a:gd name="connsiteX21" fmla="*/ 1352736 w 8053519"/>
              <a:gd name="connsiteY21" fmla="*/ 15616 h 74404"/>
              <a:gd name="connsiteX22" fmla="*/ 1354954 w 8053519"/>
              <a:gd name="connsiteY22" fmla="*/ 42054 h 74404"/>
              <a:gd name="connsiteX23" fmla="*/ 1339392 w 8053519"/>
              <a:gd name="connsiteY23" fmla="*/ 74403 h 74404"/>
              <a:gd name="connsiteX24" fmla="*/ 1347230 w 8053519"/>
              <a:gd name="connsiteY24" fmla="*/ 70636 h 74404"/>
              <a:gd name="connsiteX25" fmla="*/ 1620614 w 8053519"/>
              <a:gd name="connsiteY25" fmla="*/ 15616 h 74404"/>
              <a:gd name="connsiteX26" fmla="*/ 1622832 w 8053519"/>
              <a:gd name="connsiteY26" fmla="*/ 42054 h 74404"/>
              <a:gd name="connsiteX27" fmla="*/ 1607269 w 8053519"/>
              <a:gd name="connsiteY27" fmla="*/ 74403 h 74404"/>
              <a:gd name="connsiteX28" fmla="*/ 1615109 w 8053519"/>
              <a:gd name="connsiteY28" fmla="*/ 70636 h 74404"/>
              <a:gd name="connsiteX29" fmla="*/ 1888492 w 8053519"/>
              <a:gd name="connsiteY29" fmla="*/ 15616 h 74404"/>
              <a:gd name="connsiteX30" fmla="*/ 1890710 w 8053519"/>
              <a:gd name="connsiteY30" fmla="*/ 42054 h 74404"/>
              <a:gd name="connsiteX31" fmla="*/ 1875147 w 8053519"/>
              <a:gd name="connsiteY31" fmla="*/ 74404 h 74404"/>
              <a:gd name="connsiteX32" fmla="*/ 1882987 w 8053519"/>
              <a:gd name="connsiteY32" fmla="*/ 70636 h 74404"/>
              <a:gd name="connsiteX33" fmla="*/ 2156371 w 8053519"/>
              <a:gd name="connsiteY33" fmla="*/ 15616 h 74404"/>
              <a:gd name="connsiteX34" fmla="*/ 2158589 w 8053519"/>
              <a:gd name="connsiteY34" fmla="*/ 42054 h 74404"/>
              <a:gd name="connsiteX35" fmla="*/ 2143025 w 8053519"/>
              <a:gd name="connsiteY35" fmla="*/ 74403 h 74404"/>
              <a:gd name="connsiteX36" fmla="*/ 2150866 w 8053519"/>
              <a:gd name="connsiteY36" fmla="*/ 70636 h 74404"/>
              <a:gd name="connsiteX37" fmla="*/ 2424248 w 8053519"/>
              <a:gd name="connsiteY37" fmla="*/ 15616 h 74404"/>
              <a:gd name="connsiteX38" fmla="*/ 2426467 w 8053519"/>
              <a:gd name="connsiteY38" fmla="*/ 42054 h 74404"/>
              <a:gd name="connsiteX39" fmla="*/ 2410904 w 8053519"/>
              <a:gd name="connsiteY39" fmla="*/ 74403 h 74404"/>
              <a:gd name="connsiteX40" fmla="*/ 2418743 w 8053519"/>
              <a:gd name="connsiteY40" fmla="*/ 70636 h 74404"/>
              <a:gd name="connsiteX41" fmla="*/ 2692127 w 8053519"/>
              <a:gd name="connsiteY41" fmla="*/ 15616 h 74404"/>
              <a:gd name="connsiteX42" fmla="*/ 2694344 w 8053519"/>
              <a:gd name="connsiteY42" fmla="*/ 42054 h 74404"/>
              <a:gd name="connsiteX43" fmla="*/ 2678781 w 8053519"/>
              <a:gd name="connsiteY43" fmla="*/ 74404 h 74404"/>
              <a:gd name="connsiteX44" fmla="*/ 2686622 w 8053519"/>
              <a:gd name="connsiteY44" fmla="*/ 70636 h 74404"/>
              <a:gd name="connsiteX45" fmla="*/ 2960005 w 8053519"/>
              <a:gd name="connsiteY45" fmla="*/ 15616 h 74404"/>
              <a:gd name="connsiteX46" fmla="*/ 2962223 w 8053519"/>
              <a:gd name="connsiteY46" fmla="*/ 42054 h 74404"/>
              <a:gd name="connsiteX47" fmla="*/ 2946660 w 8053519"/>
              <a:gd name="connsiteY47" fmla="*/ 74403 h 74404"/>
              <a:gd name="connsiteX48" fmla="*/ 2954500 w 8053519"/>
              <a:gd name="connsiteY48" fmla="*/ 70636 h 74404"/>
              <a:gd name="connsiteX49" fmla="*/ 3227883 w 8053519"/>
              <a:gd name="connsiteY49" fmla="*/ 15616 h 74404"/>
              <a:gd name="connsiteX50" fmla="*/ 3230101 w 8053519"/>
              <a:gd name="connsiteY50" fmla="*/ 42054 h 74404"/>
              <a:gd name="connsiteX51" fmla="*/ 3214538 w 8053519"/>
              <a:gd name="connsiteY51" fmla="*/ 74403 h 74404"/>
              <a:gd name="connsiteX52" fmla="*/ 3222378 w 8053519"/>
              <a:gd name="connsiteY52" fmla="*/ 70636 h 74404"/>
              <a:gd name="connsiteX53" fmla="*/ 3495761 w 8053519"/>
              <a:gd name="connsiteY53" fmla="*/ 15616 h 74404"/>
              <a:gd name="connsiteX54" fmla="*/ 3497979 w 8053519"/>
              <a:gd name="connsiteY54" fmla="*/ 42054 h 74404"/>
              <a:gd name="connsiteX55" fmla="*/ 3482416 w 8053519"/>
              <a:gd name="connsiteY55" fmla="*/ 74403 h 74404"/>
              <a:gd name="connsiteX56" fmla="*/ 3490256 w 8053519"/>
              <a:gd name="connsiteY56" fmla="*/ 70636 h 74404"/>
              <a:gd name="connsiteX57" fmla="*/ 3763639 w 8053519"/>
              <a:gd name="connsiteY57" fmla="*/ 15616 h 74404"/>
              <a:gd name="connsiteX58" fmla="*/ 3765857 w 8053519"/>
              <a:gd name="connsiteY58" fmla="*/ 42054 h 74404"/>
              <a:gd name="connsiteX59" fmla="*/ 3750294 w 8053519"/>
              <a:gd name="connsiteY59" fmla="*/ 74404 h 74404"/>
              <a:gd name="connsiteX60" fmla="*/ 3758135 w 8053519"/>
              <a:gd name="connsiteY60" fmla="*/ 70636 h 74404"/>
              <a:gd name="connsiteX61" fmla="*/ 4031518 w 8053519"/>
              <a:gd name="connsiteY61" fmla="*/ 15616 h 74404"/>
              <a:gd name="connsiteX62" fmla="*/ 4033736 w 8053519"/>
              <a:gd name="connsiteY62" fmla="*/ 42054 h 74404"/>
              <a:gd name="connsiteX63" fmla="*/ 4018173 w 8053519"/>
              <a:gd name="connsiteY63" fmla="*/ 74403 h 74404"/>
              <a:gd name="connsiteX64" fmla="*/ 4026013 w 8053519"/>
              <a:gd name="connsiteY64" fmla="*/ 70636 h 74404"/>
              <a:gd name="connsiteX65" fmla="*/ 4299396 w 8053519"/>
              <a:gd name="connsiteY65" fmla="*/ 15616 h 74404"/>
              <a:gd name="connsiteX66" fmla="*/ 4301614 w 8053519"/>
              <a:gd name="connsiteY66" fmla="*/ 42054 h 74404"/>
              <a:gd name="connsiteX67" fmla="*/ 4286051 w 8053519"/>
              <a:gd name="connsiteY67" fmla="*/ 74403 h 74404"/>
              <a:gd name="connsiteX68" fmla="*/ 4293891 w 8053519"/>
              <a:gd name="connsiteY68" fmla="*/ 70636 h 74404"/>
              <a:gd name="connsiteX69" fmla="*/ 4567274 w 8053519"/>
              <a:gd name="connsiteY69" fmla="*/ 15616 h 74404"/>
              <a:gd name="connsiteX70" fmla="*/ 4569492 w 8053519"/>
              <a:gd name="connsiteY70" fmla="*/ 42054 h 74404"/>
              <a:gd name="connsiteX71" fmla="*/ 4553929 w 8053519"/>
              <a:gd name="connsiteY71" fmla="*/ 74404 h 74404"/>
              <a:gd name="connsiteX72" fmla="*/ 4561770 w 8053519"/>
              <a:gd name="connsiteY72" fmla="*/ 70636 h 74404"/>
              <a:gd name="connsiteX73" fmla="*/ 4835153 w 8053519"/>
              <a:gd name="connsiteY73" fmla="*/ 15616 h 74404"/>
              <a:gd name="connsiteX74" fmla="*/ 4837371 w 8053519"/>
              <a:gd name="connsiteY74" fmla="*/ 42054 h 74404"/>
              <a:gd name="connsiteX75" fmla="*/ 4821808 w 8053519"/>
              <a:gd name="connsiteY75" fmla="*/ 74403 h 74404"/>
              <a:gd name="connsiteX76" fmla="*/ 4829648 w 8053519"/>
              <a:gd name="connsiteY76" fmla="*/ 70636 h 74404"/>
              <a:gd name="connsiteX77" fmla="*/ 5103031 w 8053519"/>
              <a:gd name="connsiteY77" fmla="*/ 15616 h 74404"/>
              <a:gd name="connsiteX78" fmla="*/ 5105249 w 8053519"/>
              <a:gd name="connsiteY78" fmla="*/ 42054 h 74404"/>
              <a:gd name="connsiteX79" fmla="*/ 5089686 w 8053519"/>
              <a:gd name="connsiteY79" fmla="*/ 74403 h 74404"/>
              <a:gd name="connsiteX80" fmla="*/ 5097526 w 8053519"/>
              <a:gd name="connsiteY80" fmla="*/ 70636 h 74404"/>
              <a:gd name="connsiteX81" fmla="*/ 5370909 w 8053519"/>
              <a:gd name="connsiteY81" fmla="*/ 15616 h 74404"/>
              <a:gd name="connsiteX82" fmla="*/ 5373127 w 8053519"/>
              <a:gd name="connsiteY82" fmla="*/ 42054 h 74404"/>
              <a:gd name="connsiteX83" fmla="*/ 5357564 w 8053519"/>
              <a:gd name="connsiteY83" fmla="*/ 74404 h 74404"/>
              <a:gd name="connsiteX84" fmla="*/ 5365405 w 8053519"/>
              <a:gd name="connsiteY84" fmla="*/ 70636 h 74404"/>
              <a:gd name="connsiteX85" fmla="*/ 5638788 w 8053519"/>
              <a:gd name="connsiteY85" fmla="*/ 15616 h 74404"/>
              <a:gd name="connsiteX86" fmla="*/ 5641006 w 8053519"/>
              <a:gd name="connsiteY86" fmla="*/ 42054 h 74404"/>
              <a:gd name="connsiteX87" fmla="*/ 5625443 w 8053519"/>
              <a:gd name="connsiteY87" fmla="*/ 74403 h 74404"/>
              <a:gd name="connsiteX88" fmla="*/ 5633283 w 8053519"/>
              <a:gd name="connsiteY88" fmla="*/ 70636 h 74404"/>
              <a:gd name="connsiteX89" fmla="*/ 5906666 w 8053519"/>
              <a:gd name="connsiteY89" fmla="*/ 15616 h 74404"/>
              <a:gd name="connsiteX90" fmla="*/ 5908884 w 8053519"/>
              <a:gd name="connsiteY90" fmla="*/ 42054 h 74404"/>
              <a:gd name="connsiteX91" fmla="*/ 5893321 w 8053519"/>
              <a:gd name="connsiteY91" fmla="*/ 74403 h 74404"/>
              <a:gd name="connsiteX92" fmla="*/ 5901161 w 8053519"/>
              <a:gd name="connsiteY92" fmla="*/ 70636 h 74404"/>
              <a:gd name="connsiteX93" fmla="*/ 6174544 w 8053519"/>
              <a:gd name="connsiteY93" fmla="*/ 15616 h 74404"/>
              <a:gd name="connsiteX94" fmla="*/ 6176762 w 8053519"/>
              <a:gd name="connsiteY94" fmla="*/ 42054 h 74404"/>
              <a:gd name="connsiteX95" fmla="*/ 6161199 w 8053519"/>
              <a:gd name="connsiteY95" fmla="*/ 74403 h 74404"/>
              <a:gd name="connsiteX96" fmla="*/ 6169040 w 8053519"/>
              <a:gd name="connsiteY96" fmla="*/ 70636 h 74404"/>
              <a:gd name="connsiteX97" fmla="*/ 6442423 w 8053519"/>
              <a:gd name="connsiteY97" fmla="*/ 15616 h 74404"/>
              <a:gd name="connsiteX98" fmla="*/ 6444641 w 8053519"/>
              <a:gd name="connsiteY98" fmla="*/ 42054 h 74404"/>
              <a:gd name="connsiteX99" fmla="*/ 6429078 w 8053519"/>
              <a:gd name="connsiteY99" fmla="*/ 74403 h 74404"/>
              <a:gd name="connsiteX100" fmla="*/ 6436918 w 8053519"/>
              <a:gd name="connsiteY100" fmla="*/ 70636 h 74404"/>
              <a:gd name="connsiteX101" fmla="*/ 6710301 w 8053519"/>
              <a:gd name="connsiteY101" fmla="*/ 15616 h 74404"/>
              <a:gd name="connsiteX102" fmla="*/ 6712519 w 8053519"/>
              <a:gd name="connsiteY102" fmla="*/ 42054 h 74404"/>
              <a:gd name="connsiteX103" fmla="*/ 6696956 w 8053519"/>
              <a:gd name="connsiteY103" fmla="*/ 74403 h 74404"/>
              <a:gd name="connsiteX104" fmla="*/ 6704796 w 8053519"/>
              <a:gd name="connsiteY104" fmla="*/ 70636 h 74404"/>
              <a:gd name="connsiteX105" fmla="*/ 6978179 w 8053519"/>
              <a:gd name="connsiteY105" fmla="*/ 15616 h 74404"/>
              <a:gd name="connsiteX106" fmla="*/ 6980397 w 8053519"/>
              <a:gd name="connsiteY106" fmla="*/ 42054 h 74404"/>
              <a:gd name="connsiteX107" fmla="*/ 6964834 w 8053519"/>
              <a:gd name="connsiteY107" fmla="*/ 74403 h 74404"/>
              <a:gd name="connsiteX108" fmla="*/ 6972674 w 8053519"/>
              <a:gd name="connsiteY108" fmla="*/ 70636 h 74404"/>
              <a:gd name="connsiteX109" fmla="*/ 7246057 w 8053519"/>
              <a:gd name="connsiteY109" fmla="*/ 15616 h 74404"/>
              <a:gd name="connsiteX110" fmla="*/ 7248275 w 8053519"/>
              <a:gd name="connsiteY110" fmla="*/ 42054 h 74404"/>
              <a:gd name="connsiteX111" fmla="*/ 7232712 w 8053519"/>
              <a:gd name="connsiteY111" fmla="*/ 74403 h 74404"/>
              <a:gd name="connsiteX112" fmla="*/ 7240552 w 8053519"/>
              <a:gd name="connsiteY112" fmla="*/ 70636 h 74404"/>
              <a:gd name="connsiteX113" fmla="*/ 7513935 w 8053519"/>
              <a:gd name="connsiteY113" fmla="*/ 15616 h 74404"/>
              <a:gd name="connsiteX114" fmla="*/ 7516153 w 8053519"/>
              <a:gd name="connsiteY114" fmla="*/ 42054 h 74404"/>
              <a:gd name="connsiteX115" fmla="*/ 7500590 w 8053519"/>
              <a:gd name="connsiteY115" fmla="*/ 74403 h 74404"/>
              <a:gd name="connsiteX116" fmla="*/ 7508430 w 8053519"/>
              <a:gd name="connsiteY116" fmla="*/ 70636 h 74404"/>
              <a:gd name="connsiteX117" fmla="*/ 7781813 w 8053519"/>
              <a:gd name="connsiteY117" fmla="*/ 15616 h 74404"/>
              <a:gd name="connsiteX118" fmla="*/ 7784031 w 8053519"/>
              <a:gd name="connsiteY118" fmla="*/ 42054 h 74404"/>
              <a:gd name="connsiteX119" fmla="*/ 7768468 w 8053519"/>
              <a:gd name="connsiteY119" fmla="*/ 74404 h 74404"/>
              <a:gd name="connsiteX120" fmla="*/ 7776309 w 8053519"/>
              <a:gd name="connsiteY120" fmla="*/ 70636 h 74404"/>
              <a:gd name="connsiteX121" fmla="*/ 8049692 w 8053519"/>
              <a:gd name="connsiteY121" fmla="*/ 15616 h 74404"/>
              <a:gd name="connsiteX122" fmla="*/ 8051910 w 8053519"/>
              <a:gd name="connsiteY122" fmla="*/ 42054 h 74404"/>
              <a:gd name="connsiteX123" fmla="*/ 8036350 w 8053519"/>
              <a:gd name="connsiteY123" fmla="*/ 74398 h 74404"/>
              <a:gd name="connsiteX124" fmla="*/ 8044179 w 8053519"/>
              <a:gd name="connsiteY124" fmla="*/ 70636 h 74404"/>
              <a:gd name="connsiteX0" fmla="*/ 0 w 8053519"/>
              <a:gd name="connsiteY0" fmla="*/ 74403 h 74404"/>
              <a:gd name="connsiteX1" fmla="*/ 7840 w 8053519"/>
              <a:gd name="connsiteY1" fmla="*/ 70636 h 74404"/>
              <a:gd name="connsiteX2" fmla="*/ 249916 w 8053519"/>
              <a:gd name="connsiteY2" fmla="*/ 532 h 74404"/>
              <a:gd name="connsiteX3" fmla="*/ 281223 w 8053519"/>
              <a:gd name="connsiteY3" fmla="*/ 15616 h 74404"/>
              <a:gd name="connsiteX4" fmla="*/ 283441 w 8053519"/>
              <a:gd name="connsiteY4" fmla="*/ 42054 h 74404"/>
              <a:gd name="connsiteX5" fmla="*/ 267878 w 8053519"/>
              <a:gd name="connsiteY5" fmla="*/ 74403 h 74404"/>
              <a:gd name="connsiteX6" fmla="*/ 275719 w 8053519"/>
              <a:gd name="connsiteY6" fmla="*/ 70636 h 74404"/>
              <a:gd name="connsiteX7" fmla="*/ 517795 w 8053519"/>
              <a:gd name="connsiteY7" fmla="*/ 532 h 74404"/>
              <a:gd name="connsiteX8" fmla="*/ 549101 w 8053519"/>
              <a:gd name="connsiteY8" fmla="*/ 15616 h 74404"/>
              <a:gd name="connsiteX9" fmla="*/ 551320 w 8053519"/>
              <a:gd name="connsiteY9" fmla="*/ 42054 h 74404"/>
              <a:gd name="connsiteX10" fmla="*/ 535757 w 8053519"/>
              <a:gd name="connsiteY10" fmla="*/ 74403 h 74404"/>
              <a:gd name="connsiteX11" fmla="*/ 543596 w 8053519"/>
              <a:gd name="connsiteY11" fmla="*/ 70636 h 74404"/>
              <a:gd name="connsiteX12" fmla="*/ 785672 w 8053519"/>
              <a:gd name="connsiteY12" fmla="*/ 532 h 74404"/>
              <a:gd name="connsiteX13" fmla="*/ 816978 w 8053519"/>
              <a:gd name="connsiteY13" fmla="*/ 15616 h 74404"/>
              <a:gd name="connsiteX14" fmla="*/ 819197 w 8053519"/>
              <a:gd name="connsiteY14" fmla="*/ 42054 h 74404"/>
              <a:gd name="connsiteX15" fmla="*/ 803635 w 8053519"/>
              <a:gd name="connsiteY15" fmla="*/ 74403 h 74404"/>
              <a:gd name="connsiteX16" fmla="*/ 811474 w 8053519"/>
              <a:gd name="connsiteY16" fmla="*/ 70636 h 74404"/>
              <a:gd name="connsiteX17" fmla="*/ 1084857 w 8053519"/>
              <a:gd name="connsiteY17" fmla="*/ 15616 h 74404"/>
              <a:gd name="connsiteX18" fmla="*/ 1087075 w 8053519"/>
              <a:gd name="connsiteY18" fmla="*/ 42054 h 74404"/>
              <a:gd name="connsiteX19" fmla="*/ 1071512 w 8053519"/>
              <a:gd name="connsiteY19" fmla="*/ 74404 h 74404"/>
              <a:gd name="connsiteX20" fmla="*/ 1079353 w 8053519"/>
              <a:gd name="connsiteY20" fmla="*/ 70636 h 74404"/>
              <a:gd name="connsiteX21" fmla="*/ 1352736 w 8053519"/>
              <a:gd name="connsiteY21" fmla="*/ 15616 h 74404"/>
              <a:gd name="connsiteX22" fmla="*/ 1354954 w 8053519"/>
              <a:gd name="connsiteY22" fmla="*/ 42054 h 74404"/>
              <a:gd name="connsiteX23" fmla="*/ 1339392 w 8053519"/>
              <a:gd name="connsiteY23" fmla="*/ 74403 h 74404"/>
              <a:gd name="connsiteX24" fmla="*/ 1347230 w 8053519"/>
              <a:gd name="connsiteY24" fmla="*/ 70636 h 74404"/>
              <a:gd name="connsiteX25" fmla="*/ 1620614 w 8053519"/>
              <a:gd name="connsiteY25" fmla="*/ 15616 h 74404"/>
              <a:gd name="connsiteX26" fmla="*/ 1622832 w 8053519"/>
              <a:gd name="connsiteY26" fmla="*/ 42054 h 74404"/>
              <a:gd name="connsiteX27" fmla="*/ 1607269 w 8053519"/>
              <a:gd name="connsiteY27" fmla="*/ 74403 h 74404"/>
              <a:gd name="connsiteX28" fmla="*/ 1615109 w 8053519"/>
              <a:gd name="connsiteY28" fmla="*/ 70636 h 74404"/>
              <a:gd name="connsiteX29" fmla="*/ 1888492 w 8053519"/>
              <a:gd name="connsiteY29" fmla="*/ 15616 h 74404"/>
              <a:gd name="connsiteX30" fmla="*/ 1890710 w 8053519"/>
              <a:gd name="connsiteY30" fmla="*/ 42054 h 74404"/>
              <a:gd name="connsiteX31" fmla="*/ 1875147 w 8053519"/>
              <a:gd name="connsiteY31" fmla="*/ 74404 h 74404"/>
              <a:gd name="connsiteX32" fmla="*/ 1882987 w 8053519"/>
              <a:gd name="connsiteY32" fmla="*/ 70636 h 74404"/>
              <a:gd name="connsiteX33" fmla="*/ 2156371 w 8053519"/>
              <a:gd name="connsiteY33" fmla="*/ 15616 h 74404"/>
              <a:gd name="connsiteX34" fmla="*/ 2158589 w 8053519"/>
              <a:gd name="connsiteY34" fmla="*/ 42054 h 74404"/>
              <a:gd name="connsiteX35" fmla="*/ 2143025 w 8053519"/>
              <a:gd name="connsiteY35" fmla="*/ 74403 h 74404"/>
              <a:gd name="connsiteX36" fmla="*/ 2150866 w 8053519"/>
              <a:gd name="connsiteY36" fmla="*/ 70636 h 74404"/>
              <a:gd name="connsiteX37" fmla="*/ 2424248 w 8053519"/>
              <a:gd name="connsiteY37" fmla="*/ 15616 h 74404"/>
              <a:gd name="connsiteX38" fmla="*/ 2426467 w 8053519"/>
              <a:gd name="connsiteY38" fmla="*/ 42054 h 74404"/>
              <a:gd name="connsiteX39" fmla="*/ 2410904 w 8053519"/>
              <a:gd name="connsiteY39" fmla="*/ 74403 h 74404"/>
              <a:gd name="connsiteX40" fmla="*/ 2418743 w 8053519"/>
              <a:gd name="connsiteY40" fmla="*/ 70636 h 74404"/>
              <a:gd name="connsiteX41" fmla="*/ 2692127 w 8053519"/>
              <a:gd name="connsiteY41" fmla="*/ 15616 h 74404"/>
              <a:gd name="connsiteX42" fmla="*/ 2694344 w 8053519"/>
              <a:gd name="connsiteY42" fmla="*/ 42054 h 74404"/>
              <a:gd name="connsiteX43" fmla="*/ 2678781 w 8053519"/>
              <a:gd name="connsiteY43" fmla="*/ 74404 h 74404"/>
              <a:gd name="connsiteX44" fmla="*/ 2686622 w 8053519"/>
              <a:gd name="connsiteY44" fmla="*/ 70636 h 74404"/>
              <a:gd name="connsiteX45" fmla="*/ 2960005 w 8053519"/>
              <a:gd name="connsiteY45" fmla="*/ 15616 h 74404"/>
              <a:gd name="connsiteX46" fmla="*/ 2962223 w 8053519"/>
              <a:gd name="connsiteY46" fmla="*/ 42054 h 74404"/>
              <a:gd name="connsiteX47" fmla="*/ 2946660 w 8053519"/>
              <a:gd name="connsiteY47" fmla="*/ 74403 h 74404"/>
              <a:gd name="connsiteX48" fmla="*/ 2954500 w 8053519"/>
              <a:gd name="connsiteY48" fmla="*/ 70636 h 74404"/>
              <a:gd name="connsiteX49" fmla="*/ 3227883 w 8053519"/>
              <a:gd name="connsiteY49" fmla="*/ 15616 h 74404"/>
              <a:gd name="connsiteX50" fmla="*/ 3230101 w 8053519"/>
              <a:gd name="connsiteY50" fmla="*/ 42054 h 74404"/>
              <a:gd name="connsiteX51" fmla="*/ 3214538 w 8053519"/>
              <a:gd name="connsiteY51" fmla="*/ 74403 h 74404"/>
              <a:gd name="connsiteX52" fmla="*/ 3222378 w 8053519"/>
              <a:gd name="connsiteY52" fmla="*/ 70636 h 74404"/>
              <a:gd name="connsiteX53" fmla="*/ 3495761 w 8053519"/>
              <a:gd name="connsiteY53" fmla="*/ 15616 h 74404"/>
              <a:gd name="connsiteX54" fmla="*/ 3497979 w 8053519"/>
              <a:gd name="connsiteY54" fmla="*/ 42054 h 74404"/>
              <a:gd name="connsiteX55" fmla="*/ 3482416 w 8053519"/>
              <a:gd name="connsiteY55" fmla="*/ 74403 h 74404"/>
              <a:gd name="connsiteX56" fmla="*/ 3490256 w 8053519"/>
              <a:gd name="connsiteY56" fmla="*/ 70636 h 74404"/>
              <a:gd name="connsiteX57" fmla="*/ 3763639 w 8053519"/>
              <a:gd name="connsiteY57" fmla="*/ 15616 h 74404"/>
              <a:gd name="connsiteX58" fmla="*/ 3765857 w 8053519"/>
              <a:gd name="connsiteY58" fmla="*/ 42054 h 74404"/>
              <a:gd name="connsiteX59" fmla="*/ 3750294 w 8053519"/>
              <a:gd name="connsiteY59" fmla="*/ 74404 h 74404"/>
              <a:gd name="connsiteX60" fmla="*/ 3758135 w 8053519"/>
              <a:gd name="connsiteY60" fmla="*/ 70636 h 74404"/>
              <a:gd name="connsiteX61" fmla="*/ 4031518 w 8053519"/>
              <a:gd name="connsiteY61" fmla="*/ 15616 h 74404"/>
              <a:gd name="connsiteX62" fmla="*/ 4033736 w 8053519"/>
              <a:gd name="connsiteY62" fmla="*/ 42054 h 74404"/>
              <a:gd name="connsiteX63" fmla="*/ 4018173 w 8053519"/>
              <a:gd name="connsiteY63" fmla="*/ 74403 h 74404"/>
              <a:gd name="connsiteX64" fmla="*/ 4026013 w 8053519"/>
              <a:gd name="connsiteY64" fmla="*/ 70636 h 74404"/>
              <a:gd name="connsiteX65" fmla="*/ 4299396 w 8053519"/>
              <a:gd name="connsiteY65" fmla="*/ 15616 h 74404"/>
              <a:gd name="connsiteX66" fmla="*/ 4301614 w 8053519"/>
              <a:gd name="connsiteY66" fmla="*/ 42054 h 74404"/>
              <a:gd name="connsiteX67" fmla="*/ 4286051 w 8053519"/>
              <a:gd name="connsiteY67" fmla="*/ 74403 h 74404"/>
              <a:gd name="connsiteX68" fmla="*/ 4293891 w 8053519"/>
              <a:gd name="connsiteY68" fmla="*/ 70636 h 74404"/>
              <a:gd name="connsiteX69" fmla="*/ 4567274 w 8053519"/>
              <a:gd name="connsiteY69" fmla="*/ 15616 h 74404"/>
              <a:gd name="connsiteX70" fmla="*/ 4569492 w 8053519"/>
              <a:gd name="connsiteY70" fmla="*/ 42054 h 74404"/>
              <a:gd name="connsiteX71" fmla="*/ 4553929 w 8053519"/>
              <a:gd name="connsiteY71" fmla="*/ 74404 h 74404"/>
              <a:gd name="connsiteX72" fmla="*/ 4561770 w 8053519"/>
              <a:gd name="connsiteY72" fmla="*/ 70636 h 74404"/>
              <a:gd name="connsiteX73" fmla="*/ 4835153 w 8053519"/>
              <a:gd name="connsiteY73" fmla="*/ 15616 h 74404"/>
              <a:gd name="connsiteX74" fmla="*/ 4837371 w 8053519"/>
              <a:gd name="connsiteY74" fmla="*/ 42054 h 74404"/>
              <a:gd name="connsiteX75" fmla="*/ 4821808 w 8053519"/>
              <a:gd name="connsiteY75" fmla="*/ 74403 h 74404"/>
              <a:gd name="connsiteX76" fmla="*/ 4829648 w 8053519"/>
              <a:gd name="connsiteY76" fmla="*/ 70636 h 74404"/>
              <a:gd name="connsiteX77" fmla="*/ 5103031 w 8053519"/>
              <a:gd name="connsiteY77" fmla="*/ 15616 h 74404"/>
              <a:gd name="connsiteX78" fmla="*/ 5105249 w 8053519"/>
              <a:gd name="connsiteY78" fmla="*/ 42054 h 74404"/>
              <a:gd name="connsiteX79" fmla="*/ 5089686 w 8053519"/>
              <a:gd name="connsiteY79" fmla="*/ 74403 h 74404"/>
              <a:gd name="connsiteX80" fmla="*/ 5097526 w 8053519"/>
              <a:gd name="connsiteY80" fmla="*/ 70636 h 74404"/>
              <a:gd name="connsiteX81" fmla="*/ 5370909 w 8053519"/>
              <a:gd name="connsiteY81" fmla="*/ 15616 h 74404"/>
              <a:gd name="connsiteX82" fmla="*/ 5373127 w 8053519"/>
              <a:gd name="connsiteY82" fmla="*/ 42054 h 74404"/>
              <a:gd name="connsiteX83" fmla="*/ 5357564 w 8053519"/>
              <a:gd name="connsiteY83" fmla="*/ 74404 h 74404"/>
              <a:gd name="connsiteX84" fmla="*/ 5365405 w 8053519"/>
              <a:gd name="connsiteY84" fmla="*/ 70636 h 74404"/>
              <a:gd name="connsiteX85" fmla="*/ 5638788 w 8053519"/>
              <a:gd name="connsiteY85" fmla="*/ 15616 h 74404"/>
              <a:gd name="connsiteX86" fmla="*/ 5641006 w 8053519"/>
              <a:gd name="connsiteY86" fmla="*/ 42054 h 74404"/>
              <a:gd name="connsiteX87" fmla="*/ 5625443 w 8053519"/>
              <a:gd name="connsiteY87" fmla="*/ 74403 h 74404"/>
              <a:gd name="connsiteX88" fmla="*/ 5633283 w 8053519"/>
              <a:gd name="connsiteY88" fmla="*/ 70636 h 74404"/>
              <a:gd name="connsiteX89" fmla="*/ 5906666 w 8053519"/>
              <a:gd name="connsiteY89" fmla="*/ 15616 h 74404"/>
              <a:gd name="connsiteX90" fmla="*/ 5908884 w 8053519"/>
              <a:gd name="connsiteY90" fmla="*/ 42054 h 74404"/>
              <a:gd name="connsiteX91" fmla="*/ 5893321 w 8053519"/>
              <a:gd name="connsiteY91" fmla="*/ 74403 h 74404"/>
              <a:gd name="connsiteX92" fmla="*/ 5901161 w 8053519"/>
              <a:gd name="connsiteY92" fmla="*/ 70636 h 74404"/>
              <a:gd name="connsiteX93" fmla="*/ 6174544 w 8053519"/>
              <a:gd name="connsiteY93" fmla="*/ 15616 h 74404"/>
              <a:gd name="connsiteX94" fmla="*/ 6176762 w 8053519"/>
              <a:gd name="connsiteY94" fmla="*/ 42054 h 74404"/>
              <a:gd name="connsiteX95" fmla="*/ 6161199 w 8053519"/>
              <a:gd name="connsiteY95" fmla="*/ 74403 h 74404"/>
              <a:gd name="connsiteX96" fmla="*/ 6169040 w 8053519"/>
              <a:gd name="connsiteY96" fmla="*/ 70636 h 74404"/>
              <a:gd name="connsiteX97" fmla="*/ 6442423 w 8053519"/>
              <a:gd name="connsiteY97" fmla="*/ 15616 h 74404"/>
              <a:gd name="connsiteX98" fmla="*/ 6444641 w 8053519"/>
              <a:gd name="connsiteY98" fmla="*/ 42054 h 74404"/>
              <a:gd name="connsiteX99" fmla="*/ 6429078 w 8053519"/>
              <a:gd name="connsiteY99" fmla="*/ 74403 h 74404"/>
              <a:gd name="connsiteX100" fmla="*/ 6436918 w 8053519"/>
              <a:gd name="connsiteY100" fmla="*/ 70636 h 74404"/>
              <a:gd name="connsiteX101" fmla="*/ 6710301 w 8053519"/>
              <a:gd name="connsiteY101" fmla="*/ 15616 h 74404"/>
              <a:gd name="connsiteX102" fmla="*/ 6712519 w 8053519"/>
              <a:gd name="connsiteY102" fmla="*/ 42054 h 74404"/>
              <a:gd name="connsiteX103" fmla="*/ 6696956 w 8053519"/>
              <a:gd name="connsiteY103" fmla="*/ 74403 h 74404"/>
              <a:gd name="connsiteX104" fmla="*/ 6704796 w 8053519"/>
              <a:gd name="connsiteY104" fmla="*/ 70636 h 74404"/>
              <a:gd name="connsiteX105" fmla="*/ 6978179 w 8053519"/>
              <a:gd name="connsiteY105" fmla="*/ 15616 h 74404"/>
              <a:gd name="connsiteX106" fmla="*/ 6980397 w 8053519"/>
              <a:gd name="connsiteY106" fmla="*/ 42054 h 74404"/>
              <a:gd name="connsiteX107" fmla="*/ 6964834 w 8053519"/>
              <a:gd name="connsiteY107" fmla="*/ 74403 h 74404"/>
              <a:gd name="connsiteX108" fmla="*/ 6972674 w 8053519"/>
              <a:gd name="connsiteY108" fmla="*/ 70636 h 74404"/>
              <a:gd name="connsiteX109" fmla="*/ 7246057 w 8053519"/>
              <a:gd name="connsiteY109" fmla="*/ 15616 h 74404"/>
              <a:gd name="connsiteX110" fmla="*/ 7248275 w 8053519"/>
              <a:gd name="connsiteY110" fmla="*/ 42054 h 74404"/>
              <a:gd name="connsiteX111" fmla="*/ 7232712 w 8053519"/>
              <a:gd name="connsiteY111" fmla="*/ 74403 h 74404"/>
              <a:gd name="connsiteX112" fmla="*/ 7240552 w 8053519"/>
              <a:gd name="connsiteY112" fmla="*/ 70636 h 74404"/>
              <a:gd name="connsiteX113" fmla="*/ 7513935 w 8053519"/>
              <a:gd name="connsiteY113" fmla="*/ 15616 h 74404"/>
              <a:gd name="connsiteX114" fmla="*/ 7516153 w 8053519"/>
              <a:gd name="connsiteY114" fmla="*/ 42054 h 74404"/>
              <a:gd name="connsiteX115" fmla="*/ 7500590 w 8053519"/>
              <a:gd name="connsiteY115" fmla="*/ 74403 h 74404"/>
              <a:gd name="connsiteX116" fmla="*/ 7508430 w 8053519"/>
              <a:gd name="connsiteY116" fmla="*/ 70636 h 74404"/>
              <a:gd name="connsiteX117" fmla="*/ 7781813 w 8053519"/>
              <a:gd name="connsiteY117" fmla="*/ 15616 h 74404"/>
              <a:gd name="connsiteX118" fmla="*/ 7784031 w 8053519"/>
              <a:gd name="connsiteY118" fmla="*/ 42054 h 74404"/>
              <a:gd name="connsiteX119" fmla="*/ 7768468 w 8053519"/>
              <a:gd name="connsiteY119" fmla="*/ 74404 h 74404"/>
              <a:gd name="connsiteX120" fmla="*/ 7776309 w 8053519"/>
              <a:gd name="connsiteY120" fmla="*/ 70636 h 74404"/>
              <a:gd name="connsiteX121" fmla="*/ 8049692 w 8053519"/>
              <a:gd name="connsiteY121" fmla="*/ 15616 h 74404"/>
              <a:gd name="connsiteX122" fmla="*/ 8051910 w 8053519"/>
              <a:gd name="connsiteY122" fmla="*/ 42054 h 74404"/>
              <a:gd name="connsiteX123" fmla="*/ 8036350 w 8053519"/>
              <a:gd name="connsiteY123" fmla="*/ 74398 h 74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8053519" h="74404">
                <a:moveTo>
                  <a:pt x="0" y="74403"/>
                </a:moveTo>
                <a:lnTo>
                  <a:pt x="7840" y="70636"/>
                </a:lnTo>
                <a:cubicBezTo>
                  <a:pt x="116686" y="21769"/>
                  <a:pt x="204042" y="-4104"/>
                  <a:pt x="249916" y="532"/>
                </a:cubicBezTo>
                <a:cubicBezTo>
                  <a:pt x="265208" y="2077"/>
                  <a:pt x="275890" y="7013"/>
                  <a:pt x="281223" y="15616"/>
                </a:cubicBezTo>
                <a:cubicBezTo>
                  <a:pt x="285490" y="22499"/>
                  <a:pt x="286130" y="31404"/>
                  <a:pt x="283441" y="42054"/>
                </a:cubicBezTo>
                <a:lnTo>
                  <a:pt x="267878" y="74403"/>
                </a:lnTo>
                <a:lnTo>
                  <a:pt x="275719" y="70636"/>
                </a:lnTo>
                <a:cubicBezTo>
                  <a:pt x="384565" y="21768"/>
                  <a:pt x="471921" y="-4105"/>
                  <a:pt x="517795" y="532"/>
                </a:cubicBezTo>
                <a:cubicBezTo>
                  <a:pt x="533087" y="2077"/>
                  <a:pt x="543769" y="7013"/>
                  <a:pt x="549101" y="15616"/>
                </a:cubicBezTo>
                <a:cubicBezTo>
                  <a:pt x="553368" y="22499"/>
                  <a:pt x="554009" y="31404"/>
                  <a:pt x="551320" y="42054"/>
                </a:cubicBezTo>
                <a:lnTo>
                  <a:pt x="535757" y="74403"/>
                </a:lnTo>
                <a:lnTo>
                  <a:pt x="543596" y="70636"/>
                </a:lnTo>
                <a:cubicBezTo>
                  <a:pt x="652443" y="21768"/>
                  <a:pt x="739799" y="-4105"/>
                  <a:pt x="785672" y="532"/>
                </a:cubicBezTo>
                <a:cubicBezTo>
                  <a:pt x="800964" y="2077"/>
                  <a:pt x="811646" y="7013"/>
                  <a:pt x="816978" y="15616"/>
                </a:cubicBezTo>
                <a:cubicBezTo>
                  <a:pt x="821246" y="22499"/>
                  <a:pt x="821886" y="31404"/>
                  <a:pt x="819197" y="42054"/>
                </a:cubicBezTo>
                <a:lnTo>
                  <a:pt x="803635" y="74403"/>
                </a:lnTo>
                <a:lnTo>
                  <a:pt x="811474" y="70636"/>
                </a:lnTo>
                <a:cubicBezTo>
                  <a:pt x="956602" y="5479"/>
                  <a:pt x="1063526" y="-18798"/>
                  <a:pt x="1084857" y="15616"/>
                </a:cubicBezTo>
                <a:cubicBezTo>
                  <a:pt x="1089122" y="22499"/>
                  <a:pt x="1089763" y="31404"/>
                  <a:pt x="1087075" y="42054"/>
                </a:cubicBezTo>
                <a:lnTo>
                  <a:pt x="1071512" y="74404"/>
                </a:lnTo>
                <a:lnTo>
                  <a:pt x="1079353" y="70636"/>
                </a:lnTo>
                <a:cubicBezTo>
                  <a:pt x="1224481" y="5479"/>
                  <a:pt x="1331405" y="-18798"/>
                  <a:pt x="1352736" y="15616"/>
                </a:cubicBezTo>
                <a:cubicBezTo>
                  <a:pt x="1357002" y="22499"/>
                  <a:pt x="1357643" y="31404"/>
                  <a:pt x="1354954" y="42054"/>
                </a:cubicBezTo>
                <a:lnTo>
                  <a:pt x="1339392" y="74403"/>
                </a:lnTo>
                <a:lnTo>
                  <a:pt x="1347230" y="70636"/>
                </a:lnTo>
                <a:cubicBezTo>
                  <a:pt x="1492359" y="5479"/>
                  <a:pt x="1599283" y="-18798"/>
                  <a:pt x="1620614" y="15616"/>
                </a:cubicBezTo>
                <a:cubicBezTo>
                  <a:pt x="1624880" y="22499"/>
                  <a:pt x="1625520" y="31404"/>
                  <a:pt x="1622832" y="42054"/>
                </a:cubicBezTo>
                <a:lnTo>
                  <a:pt x="1607269" y="74403"/>
                </a:lnTo>
                <a:lnTo>
                  <a:pt x="1615109" y="70636"/>
                </a:lnTo>
                <a:cubicBezTo>
                  <a:pt x="1760237" y="5479"/>
                  <a:pt x="1867161" y="-18798"/>
                  <a:pt x="1888492" y="15616"/>
                </a:cubicBezTo>
                <a:cubicBezTo>
                  <a:pt x="1892758" y="22499"/>
                  <a:pt x="1893399" y="31404"/>
                  <a:pt x="1890710" y="42054"/>
                </a:cubicBezTo>
                <a:lnTo>
                  <a:pt x="1875147" y="74404"/>
                </a:lnTo>
                <a:lnTo>
                  <a:pt x="1882987" y="70636"/>
                </a:lnTo>
                <a:cubicBezTo>
                  <a:pt x="2028117" y="5479"/>
                  <a:pt x="2135040" y="-18798"/>
                  <a:pt x="2156371" y="15616"/>
                </a:cubicBezTo>
                <a:cubicBezTo>
                  <a:pt x="2160637" y="22499"/>
                  <a:pt x="2161277" y="31404"/>
                  <a:pt x="2158589" y="42054"/>
                </a:cubicBezTo>
                <a:lnTo>
                  <a:pt x="2143025" y="74403"/>
                </a:lnTo>
                <a:lnTo>
                  <a:pt x="2150866" y="70636"/>
                </a:lnTo>
                <a:cubicBezTo>
                  <a:pt x="2295994" y="5479"/>
                  <a:pt x="2402918" y="-18798"/>
                  <a:pt x="2424248" y="15616"/>
                </a:cubicBezTo>
                <a:cubicBezTo>
                  <a:pt x="2428514" y="22499"/>
                  <a:pt x="2429156" y="31404"/>
                  <a:pt x="2426467" y="42054"/>
                </a:cubicBezTo>
                <a:lnTo>
                  <a:pt x="2410904" y="74403"/>
                </a:lnTo>
                <a:lnTo>
                  <a:pt x="2418743" y="70636"/>
                </a:lnTo>
                <a:cubicBezTo>
                  <a:pt x="2563872" y="5479"/>
                  <a:pt x="2670795" y="-18798"/>
                  <a:pt x="2692127" y="15616"/>
                </a:cubicBezTo>
                <a:cubicBezTo>
                  <a:pt x="2696392" y="22499"/>
                  <a:pt x="2697033" y="31404"/>
                  <a:pt x="2694344" y="42054"/>
                </a:cubicBezTo>
                <a:lnTo>
                  <a:pt x="2678781" y="74404"/>
                </a:lnTo>
                <a:lnTo>
                  <a:pt x="2686622" y="70636"/>
                </a:lnTo>
                <a:cubicBezTo>
                  <a:pt x="2831750" y="5479"/>
                  <a:pt x="2938674" y="-18798"/>
                  <a:pt x="2960005" y="15616"/>
                </a:cubicBezTo>
                <a:cubicBezTo>
                  <a:pt x="2964271" y="22499"/>
                  <a:pt x="2964912" y="31404"/>
                  <a:pt x="2962223" y="42054"/>
                </a:cubicBezTo>
                <a:lnTo>
                  <a:pt x="2946660" y="74403"/>
                </a:lnTo>
                <a:lnTo>
                  <a:pt x="2954500" y="70636"/>
                </a:lnTo>
                <a:cubicBezTo>
                  <a:pt x="3099628" y="5479"/>
                  <a:pt x="3206551" y="-18798"/>
                  <a:pt x="3227883" y="15616"/>
                </a:cubicBezTo>
                <a:cubicBezTo>
                  <a:pt x="3232149" y="22499"/>
                  <a:pt x="3232790" y="31404"/>
                  <a:pt x="3230101" y="42054"/>
                </a:cubicBezTo>
                <a:lnTo>
                  <a:pt x="3214538" y="74403"/>
                </a:lnTo>
                <a:lnTo>
                  <a:pt x="3222378" y="70636"/>
                </a:lnTo>
                <a:cubicBezTo>
                  <a:pt x="3367506" y="5479"/>
                  <a:pt x="3474429" y="-18798"/>
                  <a:pt x="3495761" y="15616"/>
                </a:cubicBezTo>
                <a:cubicBezTo>
                  <a:pt x="3500027" y="22499"/>
                  <a:pt x="3500668" y="31404"/>
                  <a:pt x="3497979" y="42054"/>
                </a:cubicBezTo>
                <a:lnTo>
                  <a:pt x="3482416" y="74403"/>
                </a:lnTo>
                <a:lnTo>
                  <a:pt x="3490256" y="70636"/>
                </a:lnTo>
                <a:cubicBezTo>
                  <a:pt x="3635384" y="5479"/>
                  <a:pt x="3742308" y="-18798"/>
                  <a:pt x="3763639" y="15616"/>
                </a:cubicBezTo>
                <a:cubicBezTo>
                  <a:pt x="3767905" y="22499"/>
                  <a:pt x="3768546" y="31404"/>
                  <a:pt x="3765857" y="42054"/>
                </a:cubicBezTo>
                <a:lnTo>
                  <a:pt x="3750294" y="74404"/>
                </a:lnTo>
                <a:lnTo>
                  <a:pt x="3758135" y="70636"/>
                </a:lnTo>
                <a:cubicBezTo>
                  <a:pt x="3903263" y="5479"/>
                  <a:pt x="4010186" y="-18798"/>
                  <a:pt x="4031518" y="15616"/>
                </a:cubicBezTo>
                <a:cubicBezTo>
                  <a:pt x="4035784" y="22499"/>
                  <a:pt x="4036425" y="31404"/>
                  <a:pt x="4033736" y="42054"/>
                </a:cubicBezTo>
                <a:lnTo>
                  <a:pt x="4018173" y="74403"/>
                </a:lnTo>
                <a:lnTo>
                  <a:pt x="4026013" y="70636"/>
                </a:lnTo>
                <a:cubicBezTo>
                  <a:pt x="4171141" y="5479"/>
                  <a:pt x="4278064" y="-18798"/>
                  <a:pt x="4299396" y="15616"/>
                </a:cubicBezTo>
                <a:cubicBezTo>
                  <a:pt x="4303662" y="22499"/>
                  <a:pt x="4304303" y="31404"/>
                  <a:pt x="4301614" y="42054"/>
                </a:cubicBezTo>
                <a:lnTo>
                  <a:pt x="4286051" y="74403"/>
                </a:lnTo>
                <a:lnTo>
                  <a:pt x="4293891" y="70636"/>
                </a:lnTo>
                <a:cubicBezTo>
                  <a:pt x="4439019" y="5479"/>
                  <a:pt x="4545943" y="-18798"/>
                  <a:pt x="4567274" y="15616"/>
                </a:cubicBezTo>
                <a:cubicBezTo>
                  <a:pt x="4571540" y="22499"/>
                  <a:pt x="4572181" y="31404"/>
                  <a:pt x="4569492" y="42054"/>
                </a:cubicBezTo>
                <a:lnTo>
                  <a:pt x="4553929" y="74404"/>
                </a:lnTo>
                <a:lnTo>
                  <a:pt x="4561770" y="70636"/>
                </a:lnTo>
                <a:cubicBezTo>
                  <a:pt x="4706898" y="5479"/>
                  <a:pt x="4813821" y="-18798"/>
                  <a:pt x="4835153" y="15616"/>
                </a:cubicBezTo>
                <a:cubicBezTo>
                  <a:pt x="4839419" y="22499"/>
                  <a:pt x="4840060" y="31404"/>
                  <a:pt x="4837371" y="42054"/>
                </a:cubicBezTo>
                <a:lnTo>
                  <a:pt x="4821808" y="74403"/>
                </a:lnTo>
                <a:lnTo>
                  <a:pt x="4829648" y="70636"/>
                </a:lnTo>
                <a:cubicBezTo>
                  <a:pt x="4974776" y="5479"/>
                  <a:pt x="5081700" y="-18798"/>
                  <a:pt x="5103031" y="15616"/>
                </a:cubicBezTo>
                <a:cubicBezTo>
                  <a:pt x="5107297" y="22499"/>
                  <a:pt x="5107938" y="31404"/>
                  <a:pt x="5105249" y="42054"/>
                </a:cubicBezTo>
                <a:lnTo>
                  <a:pt x="5089686" y="74403"/>
                </a:lnTo>
                <a:lnTo>
                  <a:pt x="5097526" y="70636"/>
                </a:lnTo>
                <a:cubicBezTo>
                  <a:pt x="5242654" y="5479"/>
                  <a:pt x="5349578" y="-18798"/>
                  <a:pt x="5370909" y="15616"/>
                </a:cubicBezTo>
                <a:cubicBezTo>
                  <a:pt x="5375175" y="22499"/>
                  <a:pt x="5375816" y="31404"/>
                  <a:pt x="5373127" y="42054"/>
                </a:cubicBezTo>
                <a:lnTo>
                  <a:pt x="5357564" y="74404"/>
                </a:lnTo>
                <a:lnTo>
                  <a:pt x="5365405" y="70636"/>
                </a:lnTo>
                <a:cubicBezTo>
                  <a:pt x="5510533" y="5479"/>
                  <a:pt x="5617457" y="-18798"/>
                  <a:pt x="5638788" y="15616"/>
                </a:cubicBezTo>
                <a:cubicBezTo>
                  <a:pt x="5643054" y="22499"/>
                  <a:pt x="5643695" y="31404"/>
                  <a:pt x="5641006" y="42054"/>
                </a:cubicBezTo>
                <a:lnTo>
                  <a:pt x="5625443" y="74403"/>
                </a:lnTo>
                <a:lnTo>
                  <a:pt x="5633283" y="70636"/>
                </a:lnTo>
                <a:cubicBezTo>
                  <a:pt x="5778411" y="5479"/>
                  <a:pt x="5885334" y="-18798"/>
                  <a:pt x="5906666" y="15616"/>
                </a:cubicBezTo>
                <a:cubicBezTo>
                  <a:pt x="5910932" y="22499"/>
                  <a:pt x="5911573" y="31404"/>
                  <a:pt x="5908884" y="42054"/>
                </a:cubicBezTo>
                <a:lnTo>
                  <a:pt x="5893321" y="74403"/>
                </a:lnTo>
                <a:lnTo>
                  <a:pt x="5901161" y="70636"/>
                </a:lnTo>
                <a:cubicBezTo>
                  <a:pt x="6046289" y="5479"/>
                  <a:pt x="6153212" y="-18798"/>
                  <a:pt x="6174544" y="15616"/>
                </a:cubicBezTo>
                <a:cubicBezTo>
                  <a:pt x="6178810" y="22499"/>
                  <a:pt x="6179451" y="31404"/>
                  <a:pt x="6176762" y="42054"/>
                </a:cubicBezTo>
                <a:lnTo>
                  <a:pt x="6161199" y="74403"/>
                </a:lnTo>
                <a:lnTo>
                  <a:pt x="6169040" y="70636"/>
                </a:lnTo>
                <a:cubicBezTo>
                  <a:pt x="6314168" y="5479"/>
                  <a:pt x="6421092" y="-18798"/>
                  <a:pt x="6442423" y="15616"/>
                </a:cubicBezTo>
                <a:cubicBezTo>
                  <a:pt x="6446689" y="22499"/>
                  <a:pt x="6447330" y="31404"/>
                  <a:pt x="6444641" y="42054"/>
                </a:cubicBezTo>
                <a:lnTo>
                  <a:pt x="6429078" y="74403"/>
                </a:lnTo>
                <a:lnTo>
                  <a:pt x="6436918" y="70636"/>
                </a:lnTo>
                <a:cubicBezTo>
                  <a:pt x="6582046" y="5479"/>
                  <a:pt x="6688970" y="-18798"/>
                  <a:pt x="6710301" y="15616"/>
                </a:cubicBezTo>
                <a:cubicBezTo>
                  <a:pt x="6714567" y="22499"/>
                  <a:pt x="6715208" y="31404"/>
                  <a:pt x="6712519" y="42054"/>
                </a:cubicBezTo>
                <a:lnTo>
                  <a:pt x="6696956" y="74403"/>
                </a:lnTo>
                <a:lnTo>
                  <a:pt x="6704796" y="70636"/>
                </a:lnTo>
                <a:cubicBezTo>
                  <a:pt x="6849924" y="5479"/>
                  <a:pt x="6956848" y="-18798"/>
                  <a:pt x="6978179" y="15616"/>
                </a:cubicBezTo>
                <a:cubicBezTo>
                  <a:pt x="6982445" y="22499"/>
                  <a:pt x="6983086" y="31404"/>
                  <a:pt x="6980397" y="42054"/>
                </a:cubicBezTo>
                <a:lnTo>
                  <a:pt x="6964834" y="74403"/>
                </a:lnTo>
                <a:lnTo>
                  <a:pt x="6972674" y="70636"/>
                </a:lnTo>
                <a:cubicBezTo>
                  <a:pt x="7117802" y="5479"/>
                  <a:pt x="7224726" y="-18798"/>
                  <a:pt x="7246057" y="15616"/>
                </a:cubicBezTo>
                <a:cubicBezTo>
                  <a:pt x="7250323" y="22499"/>
                  <a:pt x="7250964" y="31404"/>
                  <a:pt x="7248275" y="42054"/>
                </a:cubicBezTo>
                <a:lnTo>
                  <a:pt x="7232712" y="74403"/>
                </a:lnTo>
                <a:lnTo>
                  <a:pt x="7240552" y="70636"/>
                </a:lnTo>
                <a:cubicBezTo>
                  <a:pt x="7385680" y="5479"/>
                  <a:pt x="7492604" y="-18798"/>
                  <a:pt x="7513935" y="15616"/>
                </a:cubicBezTo>
                <a:cubicBezTo>
                  <a:pt x="7518201" y="22499"/>
                  <a:pt x="7518842" y="31404"/>
                  <a:pt x="7516153" y="42054"/>
                </a:cubicBezTo>
                <a:lnTo>
                  <a:pt x="7500590" y="74403"/>
                </a:lnTo>
                <a:lnTo>
                  <a:pt x="7508430" y="70636"/>
                </a:lnTo>
                <a:cubicBezTo>
                  <a:pt x="7653558" y="5479"/>
                  <a:pt x="7760482" y="-18798"/>
                  <a:pt x="7781813" y="15616"/>
                </a:cubicBezTo>
                <a:cubicBezTo>
                  <a:pt x="7786079" y="22499"/>
                  <a:pt x="7786720" y="31404"/>
                  <a:pt x="7784031" y="42054"/>
                </a:cubicBezTo>
                <a:lnTo>
                  <a:pt x="7768468" y="74404"/>
                </a:lnTo>
                <a:lnTo>
                  <a:pt x="7776309" y="70636"/>
                </a:lnTo>
                <a:cubicBezTo>
                  <a:pt x="7921437" y="5479"/>
                  <a:pt x="8028361" y="-18798"/>
                  <a:pt x="8049692" y="15616"/>
                </a:cubicBezTo>
                <a:cubicBezTo>
                  <a:pt x="8053958" y="22499"/>
                  <a:pt x="8054599" y="31404"/>
                  <a:pt x="8051910" y="42054"/>
                </a:cubicBezTo>
                <a:lnTo>
                  <a:pt x="8036350" y="74398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00" name="フリーフォーム: 図形 699">
            <a:extLst>
              <a:ext uri="{FF2B5EF4-FFF2-40B4-BE49-F238E27FC236}">
                <a16:creationId xmlns:a16="http://schemas.microsoft.com/office/drawing/2014/main" id="{36F84F8E-05DF-9F37-AE38-4C58FC5D6944}"/>
              </a:ext>
            </a:extLst>
          </p:cNvPr>
          <p:cNvSpPr/>
          <p:nvPr/>
        </p:nvSpPr>
        <p:spPr bwMode="auto">
          <a:xfrm>
            <a:off x="671791" y="2220126"/>
            <a:ext cx="8595956" cy="105804"/>
          </a:xfrm>
          <a:custGeom>
            <a:avLst/>
            <a:gdLst>
              <a:gd name="connsiteX0" fmla="*/ 110695 w 8655748"/>
              <a:gd name="connsiteY0" fmla="*/ 0 h 126569"/>
              <a:gd name="connsiteX1" fmla="*/ 188968 w 8655748"/>
              <a:gd name="connsiteY1" fmla="*/ 32421 h 126569"/>
              <a:gd name="connsiteX2" fmla="*/ 196435 w 8655748"/>
              <a:gd name="connsiteY2" fmla="*/ 43496 h 126569"/>
              <a:gd name="connsiteX3" fmla="*/ 200955 w 8655748"/>
              <a:gd name="connsiteY3" fmla="*/ 40449 h 126569"/>
              <a:gd name="connsiteX4" fmla="*/ 244042 w 8655748"/>
              <a:gd name="connsiteY4" fmla="*/ 31750 h 126569"/>
              <a:gd name="connsiteX5" fmla="*/ 287129 w 8655748"/>
              <a:gd name="connsiteY5" fmla="*/ 40449 h 126569"/>
              <a:gd name="connsiteX6" fmla="*/ 292463 w 8655748"/>
              <a:gd name="connsiteY6" fmla="*/ 44044 h 126569"/>
              <a:gd name="connsiteX7" fmla="*/ 300300 w 8655748"/>
              <a:gd name="connsiteY7" fmla="*/ 32421 h 126569"/>
              <a:gd name="connsiteX8" fmla="*/ 378573 w 8655748"/>
              <a:gd name="connsiteY8" fmla="*/ 0 h 126569"/>
              <a:gd name="connsiteX9" fmla="*/ 456846 w 8655748"/>
              <a:gd name="connsiteY9" fmla="*/ 32421 h 126569"/>
              <a:gd name="connsiteX10" fmla="*/ 464313 w 8655748"/>
              <a:gd name="connsiteY10" fmla="*/ 43496 h 126569"/>
              <a:gd name="connsiteX11" fmla="*/ 468833 w 8655748"/>
              <a:gd name="connsiteY11" fmla="*/ 40449 h 126569"/>
              <a:gd name="connsiteX12" fmla="*/ 511920 w 8655748"/>
              <a:gd name="connsiteY12" fmla="*/ 31750 h 126569"/>
              <a:gd name="connsiteX13" fmla="*/ 555008 w 8655748"/>
              <a:gd name="connsiteY13" fmla="*/ 40449 h 126569"/>
              <a:gd name="connsiteX14" fmla="*/ 560341 w 8655748"/>
              <a:gd name="connsiteY14" fmla="*/ 44045 h 126569"/>
              <a:gd name="connsiteX15" fmla="*/ 568179 w 8655748"/>
              <a:gd name="connsiteY15" fmla="*/ 32421 h 126569"/>
              <a:gd name="connsiteX16" fmla="*/ 646452 w 8655748"/>
              <a:gd name="connsiteY16" fmla="*/ 0 h 126569"/>
              <a:gd name="connsiteX17" fmla="*/ 724725 w 8655748"/>
              <a:gd name="connsiteY17" fmla="*/ 32421 h 126569"/>
              <a:gd name="connsiteX18" fmla="*/ 732192 w 8655748"/>
              <a:gd name="connsiteY18" fmla="*/ 43496 h 126569"/>
              <a:gd name="connsiteX19" fmla="*/ 736712 w 8655748"/>
              <a:gd name="connsiteY19" fmla="*/ 40449 h 126569"/>
              <a:gd name="connsiteX20" fmla="*/ 779800 w 8655748"/>
              <a:gd name="connsiteY20" fmla="*/ 31750 h 126569"/>
              <a:gd name="connsiteX21" fmla="*/ 822887 w 8655748"/>
              <a:gd name="connsiteY21" fmla="*/ 40449 h 126569"/>
              <a:gd name="connsiteX22" fmla="*/ 828221 w 8655748"/>
              <a:gd name="connsiteY22" fmla="*/ 44045 h 126569"/>
              <a:gd name="connsiteX23" fmla="*/ 836058 w 8655748"/>
              <a:gd name="connsiteY23" fmla="*/ 32421 h 126569"/>
              <a:gd name="connsiteX24" fmla="*/ 914331 w 8655748"/>
              <a:gd name="connsiteY24" fmla="*/ 0 h 126569"/>
              <a:gd name="connsiteX25" fmla="*/ 992604 w 8655748"/>
              <a:gd name="connsiteY25" fmla="*/ 32421 h 126569"/>
              <a:gd name="connsiteX26" fmla="*/ 1000072 w 8655748"/>
              <a:gd name="connsiteY26" fmla="*/ 43496 h 126569"/>
              <a:gd name="connsiteX27" fmla="*/ 1004591 w 8655748"/>
              <a:gd name="connsiteY27" fmla="*/ 40449 h 126569"/>
              <a:gd name="connsiteX28" fmla="*/ 1047679 w 8655748"/>
              <a:gd name="connsiteY28" fmla="*/ 31750 h 126569"/>
              <a:gd name="connsiteX29" fmla="*/ 1090766 w 8655748"/>
              <a:gd name="connsiteY29" fmla="*/ 40449 h 126569"/>
              <a:gd name="connsiteX30" fmla="*/ 1096099 w 8655748"/>
              <a:gd name="connsiteY30" fmla="*/ 44045 h 126569"/>
              <a:gd name="connsiteX31" fmla="*/ 1103937 w 8655748"/>
              <a:gd name="connsiteY31" fmla="*/ 32421 h 126569"/>
              <a:gd name="connsiteX32" fmla="*/ 1182210 w 8655748"/>
              <a:gd name="connsiteY32" fmla="*/ 0 h 126569"/>
              <a:gd name="connsiteX33" fmla="*/ 1260483 w 8655748"/>
              <a:gd name="connsiteY33" fmla="*/ 32421 h 126569"/>
              <a:gd name="connsiteX34" fmla="*/ 1267950 w 8655748"/>
              <a:gd name="connsiteY34" fmla="*/ 43496 h 126569"/>
              <a:gd name="connsiteX35" fmla="*/ 1272470 w 8655748"/>
              <a:gd name="connsiteY35" fmla="*/ 40449 h 126569"/>
              <a:gd name="connsiteX36" fmla="*/ 1315557 w 8655748"/>
              <a:gd name="connsiteY36" fmla="*/ 31750 h 126569"/>
              <a:gd name="connsiteX37" fmla="*/ 1358645 w 8655748"/>
              <a:gd name="connsiteY37" fmla="*/ 40449 h 126569"/>
              <a:gd name="connsiteX38" fmla="*/ 1363978 w 8655748"/>
              <a:gd name="connsiteY38" fmla="*/ 44045 h 126569"/>
              <a:gd name="connsiteX39" fmla="*/ 1371815 w 8655748"/>
              <a:gd name="connsiteY39" fmla="*/ 32421 h 126569"/>
              <a:gd name="connsiteX40" fmla="*/ 1450090 w 8655748"/>
              <a:gd name="connsiteY40" fmla="*/ 0 h 126569"/>
              <a:gd name="connsiteX41" fmla="*/ 1528362 w 8655748"/>
              <a:gd name="connsiteY41" fmla="*/ 32421 h 126569"/>
              <a:gd name="connsiteX42" fmla="*/ 1535829 w 8655748"/>
              <a:gd name="connsiteY42" fmla="*/ 43496 h 126569"/>
              <a:gd name="connsiteX43" fmla="*/ 1540349 w 8655748"/>
              <a:gd name="connsiteY43" fmla="*/ 40449 h 126569"/>
              <a:gd name="connsiteX44" fmla="*/ 1583436 w 8655748"/>
              <a:gd name="connsiteY44" fmla="*/ 31750 h 126569"/>
              <a:gd name="connsiteX45" fmla="*/ 1626523 w 8655748"/>
              <a:gd name="connsiteY45" fmla="*/ 40449 h 126569"/>
              <a:gd name="connsiteX46" fmla="*/ 1631857 w 8655748"/>
              <a:gd name="connsiteY46" fmla="*/ 44044 h 126569"/>
              <a:gd name="connsiteX47" fmla="*/ 1639693 w 8655748"/>
              <a:gd name="connsiteY47" fmla="*/ 32421 h 126569"/>
              <a:gd name="connsiteX48" fmla="*/ 1717967 w 8655748"/>
              <a:gd name="connsiteY48" fmla="*/ 0 h 126569"/>
              <a:gd name="connsiteX49" fmla="*/ 1796240 w 8655748"/>
              <a:gd name="connsiteY49" fmla="*/ 32421 h 126569"/>
              <a:gd name="connsiteX50" fmla="*/ 1803707 w 8655748"/>
              <a:gd name="connsiteY50" fmla="*/ 43496 h 126569"/>
              <a:gd name="connsiteX51" fmla="*/ 1808226 w 8655748"/>
              <a:gd name="connsiteY51" fmla="*/ 40449 h 126569"/>
              <a:gd name="connsiteX52" fmla="*/ 1851313 w 8655748"/>
              <a:gd name="connsiteY52" fmla="*/ 31750 h 126569"/>
              <a:gd name="connsiteX53" fmla="*/ 1894401 w 8655748"/>
              <a:gd name="connsiteY53" fmla="*/ 40449 h 126569"/>
              <a:gd name="connsiteX54" fmla="*/ 1899734 w 8655748"/>
              <a:gd name="connsiteY54" fmla="*/ 44044 h 126569"/>
              <a:gd name="connsiteX55" fmla="*/ 1907571 w 8655748"/>
              <a:gd name="connsiteY55" fmla="*/ 32421 h 126569"/>
              <a:gd name="connsiteX56" fmla="*/ 1985842 w 8655748"/>
              <a:gd name="connsiteY56" fmla="*/ 0 h 126569"/>
              <a:gd name="connsiteX57" fmla="*/ 2064117 w 8655748"/>
              <a:gd name="connsiteY57" fmla="*/ 32421 h 126569"/>
              <a:gd name="connsiteX58" fmla="*/ 2071584 w 8655748"/>
              <a:gd name="connsiteY58" fmla="*/ 43496 h 126569"/>
              <a:gd name="connsiteX59" fmla="*/ 2076103 w 8655748"/>
              <a:gd name="connsiteY59" fmla="*/ 40449 h 126569"/>
              <a:gd name="connsiteX60" fmla="*/ 2119192 w 8655748"/>
              <a:gd name="connsiteY60" fmla="*/ 31750 h 126569"/>
              <a:gd name="connsiteX61" fmla="*/ 2162278 w 8655748"/>
              <a:gd name="connsiteY61" fmla="*/ 40449 h 126569"/>
              <a:gd name="connsiteX62" fmla="*/ 2167613 w 8655748"/>
              <a:gd name="connsiteY62" fmla="*/ 44045 h 126569"/>
              <a:gd name="connsiteX63" fmla="*/ 2175449 w 8655748"/>
              <a:gd name="connsiteY63" fmla="*/ 32421 h 126569"/>
              <a:gd name="connsiteX64" fmla="*/ 2253722 w 8655748"/>
              <a:gd name="connsiteY64" fmla="*/ 0 h 126569"/>
              <a:gd name="connsiteX65" fmla="*/ 2331995 w 8655748"/>
              <a:gd name="connsiteY65" fmla="*/ 32421 h 126569"/>
              <a:gd name="connsiteX66" fmla="*/ 2339461 w 8655748"/>
              <a:gd name="connsiteY66" fmla="*/ 43496 h 126569"/>
              <a:gd name="connsiteX67" fmla="*/ 2343982 w 8655748"/>
              <a:gd name="connsiteY67" fmla="*/ 40449 h 126569"/>
              <a:gd name="connsiteX68" fmla="*/ 2387070 w 8655748"/>
              <a:gd name="connsiteY68" fmla="*/ 31750 h 126569"/>
              <a:gd name="connsiteX69" fmla="*/ 2430156 w 8655748"/>
              <a:gd name="connsiteY69" fmla="*/ 40449 h 126569"/>
              <a:gd name="connsiteX70" fmla="*/ 2435491 w 8655748"/>
              <a:gd name="connsiteY70" fmla="*/ 44045 h 126569"/>
              <a:gd name="connsiteX71" fmla="*/ 2443327 w 8655748"/>
              <a:gd name="connsiteY71" fmla="*/ 32421 h 126569"/>
              <a:gd name="connsiteX72" fmla="*/ 2521601 w 8655748"/>
              <a:gd name="connsiteY72" fmla="*/ 0 h 126569"/>
              <a:gd name="connsiteX73" fmla="*/ 2599874 w 8655748"/>
              <a:gd name="connsiteY73" fmla="*/ 32421 h 126569"/>
              <a:gd name="connsiteX74" fmla="*/ 2607340 w 8655748"/>
              <a:gd name="connsiteY74" fmla="*/ 43496 h 126569"/>
              <a:gd name="connsiteX75" fmla="*/ 2611860 w 8655748"/>
              <a:gd name="connsiteY75" fmla="*/ 40449 h 126569"/>
              <a:gd name="connsiteX76" fmla="*/ 2654946 w 8655748"/>
              <a:gd name="connsiteY76" fmla="*/ 31750 h 126569"/>
              <a:gd name="connsiteX77" fmla="*/ 2698035 w 8655748"/>
              <a:gd name="connsiteY77" fmla="*/ 40449 h 126569"/>
              <a:gd name="connsiteX78" fmla="*/ 2703368 w 8655748"/>
              <a:gd name="connsiteY78" fmla="*/ 44045 h 126569"/>
              <a:gd name="connsiteX79" fmla="*/ 2711205 w 8655748"/>
              <a:gd name="connsiteY79" fmla="*/ 32421 h 126569"/>
              <a:gd name="connsiteX80" fmla="*/ 2789478 w 8655748"/>
              <a:gd name="connsiteY80" fmla="*/ 0 h 126569"/>
              <a:gd name="connsiteX81" fmla="*/ 2867751 w 8655748"/>
              <a:gd name="connsiteY81" fmla="*/ 32421 h 126569"/>
              <a:gd name="connsiteX82" fmla="*/ 2875218 w 8655748"/>
              <a:gd name="connsiteY82" fmla="*/ 43496 h 126569"/>
              <a:gd name="connsiteX83" fmla="*/ 2879738 w 8655748"/>
              <a:gd name="connsiteY83" fmla="*/ 40449 h 126569"/>
              <a:gd name="connsiteX84" fmla="*/ 2922826 w 8655748"/>
              <a:gd name="connsiteY84" fmla="*/ 31750 h 126569"/>
              <a:gd name="connsiteX85" fmla="*/ 2965913 w 8655748"/>
              <a:gd name="connsiteY85" fmla="*/ 40449 h 126569"/>
              <a:gd name="connsiteX86" fmla="*/ 2971248 w 8655748"/>
              <a:gd name="connsiteY86" fmla="*/ 44045 h 126569"/>
              <a:gd name="connsiteX87" fmla="*/ 2979084 w 8655748"/>
              <a:gd name="connsiteY87" fmla="*/ 32421 h 126569"/>
              <a:gd name="connsiteX88" fmla="*/ 3057357 w 8655748"/>
              <a:gd name="connsiteY88" fmla="*/ 0 h 126569"/>
              <a:gd name="connsiteX89" fmla="*/ 3135630 w 8655748"/>
              <a:gd name="connsiteY89" fmla="*/ 32421 h 126569"/>
              <a:gd name="connsiteX90" fmla="*/ 3143096 w 8655748"/>
              <a:gd name="connsiteY90" fmla="*/ 43496 h 126569"/>
              <a:gd name="connsiteX91" fmla="*/ 3147617 w 8655748"/>
              <a:gd name="connsiteY91" fmla="*/ 40449 h 126569"/>
              <a:gd name="connsiteX92" fmla="*/ 3190704 w 8655748"/>
              <a:gd name="connsiteY92" fmla="*/ 31750 h 126569"/>
              <a:gd name="connsiteX93" fmla="*/ 3233791 w 8655748"/>
              <a:gd name="connsiteY93" fmla="*/ 40449 h 126569"/>
              <a:gd name="connsiteX94" fmla="*/ 3239125 w 8655748"/>
              <a:gd name="connsiteY94" fmla="*/ 44045 h 126569"/>
              <a:gd name="connsiteX95" fmla="*/ 3246962 w 8655748"/>
              <a:gd name="connsiteY95" fmla="*/ 32421 h 126569"/>
              <a:gd name="connsiteX96" fmla="*/ 3325235 w 8655748"/>
              <a:gd name="connsiteY96" fmla="*/ 0 h 126569"/>
              <a:gd name="connsiteX97" fmla="*/ 3403507 w 8655748"/>
              <a:gd name="connsiteY97" fmla="*/ 32421 h 126569"/>
              <a:gd name="connsiteX98" fmla="*/ 3410974 w 8655748"/>
              <a:gd name="connsiteY98" fmla="*/ 43496 h 126569"/>
              <a:gd name="connsiteX99" fmla="*/ 3415494 w 8655748"/>
              <a:gd name="connsiteY99" fmla="*/ 40449 h 126569"/>
              <a:gd name="connsiteX100" fmla="*/ 3458582 w 8655748"/>
              <a:gd name="connsiteY100" fmla="*/ 31750 h 126569"/>
              <a:gd name="connsiteX101" fmla="*/ 3501666 w 8655748"/>
              <a:gd name="connsiteY101" fmla="*/ 40449 h 126569"/>
              <a:gd name="connsiteX102" fmla="*/ 3506998 w 8655748"/>
              <a:gd name="connsiteY102" fmla="*/ 44044 h 126569"/>
              <a:gd name="connsiteX103" fmla="*/ 3514835 w 8655748"/>
              <a:gd name="connsiteY103" fmla="*/ 32421 h 126569"/>
              <a:gd name="connsiteX104" fmla="*/ 3593106 w 8655748"/>
              <a:gd name="connsiteY104" fmla="*/ 0 h 126569"/>
              <a:gd name="connsiteX105" fmla="*/ 3671379 w 8655748"/>
              <a:gd name="connsiteY105" fmla="*/ 32421 h 126569"/>
              <a:gd name="connsiteX106" fmla="*/ 3678847 w 8655748"/>
              <a:gd name="connsiteY106" fmla="*/ 43497 h 126569"/>
              <a:gd name="connsiteX107" fmla="*/ 3683369 w 8655748"/>
              <a:gd name="connsiteY107" fmla="*/ 40449 h 126569"/>
              <a:gd name="connsiteX108" fmla="*/ 3726456 w 8655748"/>
              <a:gd name="connsiteY108" fmla="*/ 31750 h 126569"/>
              <a:gd name="connsiteX109" fmla="*/ 3769544 w 8655748"/>
              <a:gd name="connsiteY109" fmla="*/ 40449 h 126569"/>
              <a:gd name="connsiteX110" fmla="*/ 3774875 w 8655748"/>
              <a:gd name="connsiteY110" fmla="*/ 44043 h 126569"/>
              <a:gd name="connsiteX111" fmla="*/ 3782711 w 8655748"/>
              <a:gd name="connsiteY111" fmla="*/ 32421 h 126569"/>
              <a:gd name="connsiteX112" fmla="*/ 3860984 w 8655748"/>
              <a:gd name="connsiteY112" fmla="*/ 0 h 126569"/>
              <a:gd name="connsiteX113" fmla="*/ 3939257 w 8655748"/>
              <a:gd name="connsiteY113" fmla="*/ 32421 h 126569"/>
              <a:gd name="connsiteX114" fmla="*/ 3946725 w 8655748"/>
              <a:gd name="connsiteY114" fmla="*/ 43497 h 126569"/>
              <a:gd name="connsiteX115" fmla="*/ 3951247 w 8655748"/>
              <a:gd name="connsiteY115" fmla="*/ 40449 h 126569"/>
              <a:gd name="connsiteX116" fmla="*/ 3994334 w 8655748"/>
              <a:gd name="connsiteY116" fmla="*/ 31750 h 126569"/>
              <a:gd name="connsiteX117" fmla="*/ 4037422 w 8655748"/>
              <a:gd name="connsiteY117" fmla="*/ 40449 h 126569"/>
              <a:gd name="connsiteX118" fmla="*/ 4042754 w 8655748"/>
              <a:gd name="connsiteY118" fmla="*/ 44044 h 126569"/>
              <a:gd name="connsiteX119" fmla="*/ 4050590 w 8655748"/>
              <a:gd name="connsiteY119" fmla="*/ 32421 h 126569"/>
              <a:gd name="connsiteX120" fmla="*/ 4128863 w 8655748"/>
              <a:gd name="connsiteY120" fmla="*/ 0 h 126569"/>
              <a:gd name="connsiteX121" fmla="*/ 4207136 w 8655748"/>
              <a:gd name="connsiteY121" fmla="*/ 32421 h 126569"/>
              <a:gd name="connsiteX122" fmla="*/ 4214604 w 8655748"/>
              <a:gd name="connsiteY122" fmla="*/ 43497 h 126569"/>
              <a:gd name="connsiteX123" fmla="*/ 4219126 w 8655748"/>
              <a:gd name="connsiteY123" fmla="*/ 40449 h 126569"/>
              <a:gd name="connsiteX124" fmla="*/ 4262213 w 8655748"/>
              <a:gd name="connsiteY124" fmla="*/ 31750 h 126569"/>
              <a:gd name="connsiteX125" fmla="*/ 4305301 w 8655748"/>
              <a:gd name="connsiteY125" fmla="*/ 40449 h 126569"/>
              <a:gd name="connsiteX126" fmla="*/ 4310632 w 8655748"/>
              <a:gd name="connsiteY126" fmla="*/ 44043 h 126569"/>
              <a:gd name="connsiteX127" fmla="*/ 4318468 w 8655748"/>
              <a:gd name="connsiteY127" fmla="*/ 32421 h 126569"/>
              <a:gd name="connsiteX128" fmla="*/ 4396741 w 8655748"/>
              <a:gd name="connsiteY128" fmla="*/ 0 h 126569"/>
              <a:gd name="connsiteX129" fmla="*/ 4475014 w 8655748"/>
              <a:gd name="connsiteY129" fmla="*/ 32421 h 126569"/>
              <a:gd name="connsiteX130" fmla="*/ 4482482 w 8655748"/>
              <a:gd name="connsiteY130" fmla="*/ 43497 h 126569"/>
              <a:gd name="connsiteX131" fmla="*/ 4487004 w 8655748"/>
              <a:gd name="connsiteY131" fmla="*/ 40449 h 126569"/>
              <a:gd name="connsiteX132" fmla="*/ 4530091 w 8655748"/>
              <a:gd name="connsiteY132" fmla="*/ 31750 h 126569"/>
              <a:gd name="connsiteX133" fmla="*/ 4573179 w 8655748"/>
              <a:gd name="connsiteY133" fmla="*/ 40449 h 126569"/>
              <a:gd name="connsiteX134" fmla="*/ 4578510 w 8655748"/>
              <a:gd name="connsiteY134" fmla="*/ 44043 h 126569"/>
              <a:gd name="connsiteX135" fmla="*/ 4586346 w 8655748"/>
              <a:gd name="connsiteY135" fmla="*/ 32421 h 126569"/>
              <a:gd name="connsiteX136" fmla="*/ 4664619 w 8655748"/>
              <a:gd name="connsiteY136" fmla="*/ 0 h 126569"/>
              <a:gd name="connsiteX137" fmla="*/ 4742892 w 8655748"/>
              <a:gd name="connsiteY137" fmla="*/ 32421 h 126569"/>
              <a:gd name="connsiteX138" fmla="*/ 4750360 w 8655748"/>
              <a:gd name="connsiteY138" fmla="*/ 43497 h 126569"/>
              <a:gd name="connsiteX139" fmla="*/ 4754882 w 8655748"/>
              <a:gd name="connsiteY139" fmla="*/ 40449 h 126569"/>
              <a:gd name="connsiteX140" fmla="*/ 4797969 w 8655748"/>
              <a:gd name="connsiteY140" fmla="*/ 31750 h 126569"/>
              <a:gd name="connsiteX141" fmla="*/ 4841057 w 8655748"/>
              <a:gd name="connsiteY141" fmla="*/ 40449 h 126569"/>
              <a:gd name="connsiteX142" fmla="*/ 4846389 w 8655748"/>
              <a:gd name="connsiteY142" fmla="*/ 44044 h 126569"/>
              <a:gd name="connsiteX143" fmla="*/ 4854225 w 8655748"/>
              <a:gd name="connsiteY143" fmla="*/ 32421 h 126569"/>
              <a:gd name="connsiteX144" fmla="*/ 4932498 w 8655748"/>
              <a:gd name="connsiteY144" fmla="*/ 0 h 126569"/>
              <a:gd name="connsiteX145" fmla="*/ 5010771 w 8655748"/>
              <a:gd name="connsiteY145" fmla="*/ 32421 h 126569"/>
              <a:gd name="connsiteX146" fmla="*/ 5018239 w 8655748"/>
              <a:gd name="connsiteY146" fmla="*/ 43497 h 126569"/>
              <a:gd name="connsiteX147" fmla="*/ 5022761 w 8655748"/>
              <a:gd name="connsiteY147" fmla="*/ 40449 h 126569"/>
              <a:gd name="connsiteX148" fmla="*/ 5065848 w 8655748"/>
              <a:gd name="connsiteY148" fmla="*/ 31750 h 126569"/>
              <a:gd name="connsiteX149" fmla="*/ 5108936 w 8655748"/>
              <a:gd name="connsiteY149" fmla="*/ 40449 h 126569"/>
              <a:gd name="connsiteX150" fmla="*/ 5114267 w 8655748"/>
              <a:gd name="connsiteY150" fmla="*/ 44043 h 126569"/>
              <a:gd name="connsiteX151" fmla="*/ 5122103 w 8655748"/>
              <a:gd name="connsiteY151" fmla="*/ 32421 h 126569"/>
              <a:gd name="connsiteX152" fmla="*/ 5200376 w 8655748"/>
              <a:gd name="connsiteY152" fmla="*/ 0 h 126569"/>
              <a:gd name="connsiteX153" fmla="*/ 5278649 w 8655748"/>
              <a:gd name="connsiteY153" fmla="*/ 32421 h 126569"/>
              <a:gd name="connsiteX154" fmla="*/ 5286117 w 8655748"/>
              <a:gd name="connsiteY154" fmla="*/ 43497 h 126569"/>
              <a:gd name="connsiteX155" fmla="*/ 5290639 w 8655748"/>
              <a:gd name="connsiteY155" fmla="*/ 40449 h 126569"/>
              <a:gd name="connsiteX156" fmla="*/ 5333726 w 8655748"/>
              <a:gd name="connsiteY156" fmla="*/ 31750 h 126569"/>
              <a:gd name="connsiteX157" fmla="*/ 5376814 w 8655748"/>
              <a:gd name="connsiteY157" fmla="*/ 40449 h 126569"/>
              <a:gd name="connsiteX158" fmla="*/ 5382145 w 8655748"/>
              <a:gd name="connsiteY158" fmla="*/ 44043 h 126569"/>
              <a:gd name="connsiteX159" fmla="*/ 5389981 w 8655748"/>
              <a:gd name="connsiteY159" fmla="*/ 32421 h 126569"/>
              <a:gd name="connsiteX160" fmla="*/ 5468254 w 8655748"/>
              <a:gd name="connsiteY160" fmla="*/ 0 h 126569"/>
              <a:gd name="connsiteX161" fmla="*/ 5546527 w 8655748"/>
              <a:gd name="connsiteY161" fmla="*/ 32421 h 126569"/>
              <a:gd name="connsiteX162" fmla="*/ 5553995 w 8655748"/>
              <a:gd name="connsiteY162" fmla="*/ 43497 h 126569"/>
              <a:gd name="connsiteX163" fmla="*/ 5558517 w 8655748"/>
              <a:gd name="connsiteY163" fmla="*/ 40449 h 126569"/>
              <a:gd name="connsiteX164" fmla="*/ 5601604 w 8655748"/>
              <a:gd name="connsiteY164" fmla="*/ 31750 h 126569"/>
              <a:gd name="connsiteX165" fmla="*/ 5644692 w 8655748"/>
              <a:gd name="connsiteY165" fmla="*/ 40449 h 126569"/>
              <a:gd name="connsiteX166" fmla="*/ 5650024 w 8655748"/>
              <a:gd name="connsiteY166" fmla="*/ 44044 h 126569"/>
              <a:gd name="connsiteX167" fmla="*/ 5657860 w 8655748"/>
              <a:gd name="connsiteY167" fmla="*/ 32421 h 126569"/>
              <a:gd name="connsiteX168" fmla="*/ 5736133 w 8655748"/>
              <a:gd name="connsiteY168" fmla="*/ 0 h 126569"/>
              <a:gd name="connsiteX169" fmla="*/ 5814406 w 8655748"/>
              <a:gd name="connsiteY169" fmla="*/ 32421 h 126569"/>
              <a:gd name="connsiteX170" fmla="*/ 5821874 w 8655748"/>
              <a:gd name="connsiteY170" fmla="*/ 43497 h 126569"/>
              <a:gd name="connsiteX171" fmla="*/ 5826396 w 8655748"/>
              <a:gd name="connsiteY171" fmla="*/ 40449 h 126569"/>
              <a:gd name="connsiteX172" fmla="*/ 5869483 w 8655748"/>
              <a:gd name="connsiteY172" fmla="*/ 31750 h 126569"/>
              <a:gd name="connsiteX173" fmla="*/ 5912571 w 8655748"/>
              <a:gd name="connsiteY173" fmla="*/ 40449 h 126569"/>
              <a:gd name="connsiteX174" fmla="*/ 5917902 w 8655748"/>
              <a:gd name="connsiteY174" fmla="*/ 44043 h 126569"/>
              <a:gd name="connsiteX175" fmla="*/ 5925738 w 8655748"/>
              <a:gd name="connsiteY175" fmla="*/ 32421 h 126569"/>
              <a:gd name="connsiteX176" fmla="*/ 6004011 w 8655748"/>
              <a:gd name="connsiteY176" fmla="*/ 0 h 126569"/>
              <a:gd name="connsiteX177" fmla="*/ 6082284 w 8655748"/>
              <a:gd name="connsiteY177" fmla="*/ 32421 h 126569"/>
              <a:gd name="connsiteX178" fmla="*/ 6089752 w 8655748"/>
              <a:gd name="connsiteY178" fmla="*/ 43497 h 126569"/>
              <a:gd name="connsiteX179" fmla="*/ 6094274 w 8655748"/>
              <a:gd name="connsiteY179" fmla="*/ 40449 h 126569"/>
              <a:gd name="connsiteX180" fmla="*/ 6137361 w 8655748"/>
              <a:gd name="connsiteY180" fmla="*/ 31750 h 126569"/>
              <a:gd name="connsiteX181" fmla="*/ 6180449 w 8655748"/>
              <a:gd name="connsiteY181" fmla="*/ 40449 h 126569"/>
              <a:gd name="connsiteX182" fmla="*/ 6185780 w 8655748"/>
              <a:gd name="connsiteY182" fmla="*/ 44043 h 126569"/>
              <a:gd name="connsiteX183" fmla="*/ 6193616 w 8655748"/>
              <a:gd name="connsiteY183" fmla="*/ 32421 h 126569"/>
              <a:gd name="connsiteX184" fmla="*/ 6271889 w 8655748"/>
              <a:gd name="connsiteY184" fmla="*/ 0 h 126569"/>
              <a:gd name="connsiteX185" fmla="*/ 6350162 w 8655748"/>
              <a:gd name="connsiteY185" fmla="*/ 32421 h 126569"/>
              <a:gd name="connsiteX186" fmla="*/ 6357630 w 8655748"/>
              <a:gd name="connsiteY186" fmla="*/ 43497 h 126569"/>
              <a:gd name="connsiteX187" fmla="*/ 6362152 w 8655748"/>
              <a:gd name="connsiteY187" fmla="*/ 40449 h 126569"/>
              <a:gd name="connsiteX188" fmla="*/ 6405239 w 8655748"/>
              <a:gd name="connsiteY188" fmla="*/ 31750 h 126569"/>
              <a:gd name="connsiteX189" fmla="*/ 6448327 w 8655748"/>
              <a:gd name="connsiteY189" fmla="*/ 40449 h 126569"/>
              <a:gd name="connsiteX190" fmla="*/ 6453659 w 8655748"/>
              <a:gd name="connsiteY190" fmla="*/ 44044 h 126569"/>
              <a:gd name="connsiteX191" fmla="*/ 6461495 w 8655748"/>
              <a:gd name="connsiteY191" fmla="*/ 32421 h 126569"/>
              <a:gd name="connsiteX192" fmla="*/ 6539768 w 8655748"/>
              <a:gd name="connsiteY192" fmla="*/ 0 h 126569"/>
              <a:gd name="connsiteX193" fmla="*/ 6618041 w 8655748"/>
              <a:gd name="connsiteY193" fmla="*/ 32421 h 126569"/>
              <a:gd name="connsiteX194" fmla="*/ 6625509 w 8655748"/>
              <a:gd name="connsiteY194" fmla="*/ 43497 h 126569"/>
              <a:gd name="connsiteX195" fmla="*/ 6630031 w 8655748"/>
              <a:gd name="connsiteY195" fmla="*/ 40449 h 126569"/>
              <a:gd name="connsiteX196" fmla="*/ 6673118 w 8655748"/>
              <a:gd name="connsiteY196" fmla="*/ 31750 h 126569"/>
              <a:gd name="connsiteX197" fmla="*/ 6716206 w 8655748"/>
              <a:gd name="connsiteY197" fmla="*/ 40449 h 126569"/>
              <a:gd name="connsiteX198" fmla="*/ 6721537 w 8655748"/>
              <a:gd name="connsiteY198" fmla="*/ 44043 h 126569"/>
              <a:gd name="connsiteX199" fmla="*/ 6729373 w 8655748"/>
              <a:gd name="connsiteY199" fmla="*/ 32421 h 126569"/>
              <a:gd name="connsiteX200" fmla="*/ 6807646 w 8655748"/>
              <a:gd name="connsiteY200" fmla="*/ 0 h 126569"/>
              <a:gd name="connsiteX201" fmla="*/ 6885919 w 8655748"/>
              <a:gd name="connsiteY201" fmla="*/ 32421 h 126569"/>
              <a:gd name="connsiteX202" fmla="*/ 6893387 w 8655748"/>
              <a:gd name="connsiteY202" fmla="*/ 43497 h 126569"/>
              <a:gd name="connsiteX203" fmla="*/ 6897909 w 8655748"/>
              <a:gd name="connsiteY203" fmla="*/ 40449 h 126569"/>
              <a:gd name="connsiteX204" fmla="*/ 6940996 w 8655748"/>
              <a:gd name="connsiteY204" fmla="*/ 31750 h 126569"/>
              <a:gd name="connsiteX205" fmla="*/ 6984084 w 8655748"/>
              <a:gd name="connsiteY205" fmla="*/ 40449 h 126569"/>
              <a:gd name="connsiteX206" fmla="*/ 6989415 w 8655748"/>
              <a:gd name="connsiteY206" fmla="*/ 44043 h 126569"/>
              <a:gd name="connsiteX207" fmla="*/ 6997251 w 8655748"/>
              <a:gd name="connsiteY207" fmla="*/ 32421 h 126569"/>
              <a:gd name="connsiteX208" fmla="*/ 7075524 w 8655748"/>
              <a:gd name="connsiteY208" fmla="*/ 0 h 126569"/>
              <a:gd name="connsiteX209" fmla="*/ 7153797 w 8655748"/>
              <a:gd name="connsiteY209" fmla="*/ 32421 h 126569"/>
              <a:gd name="connsiteX210" fmla="*/ 7161265 w 8655748"/>
              <a:gd name="connsiteY210" fmla="*/ 43497 h 126569"/>
              <a:gd name="connsiteX211" fmla="*/ 7165787 w 8655748"/>
              <a:gd name="connsiteY211" fmla="*/ 40449 h 126569"/>
              <a:gd name="connsiteX212" fmla="*/ 7208874 w 8655748"/>
              <a:gd name="connsiteY212" fmla="*/ 31750 h 126569"/>
              <a:gd name="connsiteX213" fmla="*/ 7251962 w 8655748"/>
              <a:gd name="connsiteY213" fmla="*/ 40449 h 126569"/>
              <a:gd name="connsiteX214" fmla="*/ 7257294 w 8655748"/>
              <a:gd name="connsiteY214" fmla="*/ 44044 h 126569"/>
              <a:gd name="connsiteX215" fmla="*/ 7265130 w 8655748"/>
              <a:gd name="connsiteY215" fmla="*/ 32421 h 126569"/>
              <a:gd name="connsiteX216" fmla="*/ 7343403 w 8655748"/>
              <a:gd name="connsiteY216" fmla="*/ 0 h 126569"/>
              <a:gd name="connsiteX217" fmla="*/ 7421676 w 8655748"/>
              <a:gd name="connsiteY217" fmla="*/ 32421 h 126569"/>
              <a:gd name="connsiteX218" fmla="*/ 7429144 w 8655748"/>
              <a:gd name="connsiteY218" fmla="*/ 43497 h 126569"/>
              <a:gd name="connsiteX219" fmla="*/ 7433666 w 8655748"/>
              <a:gd name="connsiteY219" fmla="*/ 40449 h 126569"/>
              <a:gd name="connsiteX220" fmla="*/ 7476753 w 8655748"/>
              <a:gd name="connsiteY220" fmla="*/ 31750 h 126569"/>
              <a:gd name="connsiteX221" fmla="*/ 7519841 w 8655748"/>
              <a:gd name="connsiteY221" fmla="*/ 40449 h 126569"/>
              <a:gd name="connsiteX222" fmla="*/ 7525172 w 8655748"/>
              <a:gd name="connsiteY222" fmla="*/ 44043 h 126569"/>
              <a:gd name="connsiteX223" fmla="*/ 7533008 w 8655748"/>
              <a:gd name="connsiteY223" fmla="*/ 32421 h 126569"/>
              <a:gd name="connsiteX224" fmla="*/ 7611281 w 8655748"/>
              <a:gd name="connsiteY224" fmla="*/ 0 h 126569"/>
              <a:gd name="connsiteX225" fmla="*/ 7689554 w 8655748"/>
              <a:gd name="connsiteY225" fmla="*/ 32421 h 126569"/>
              <a:gd name="connsiteX226" fmla="*/ 7697022 w 8655748"/>
              <a:gd name="connsiteY226" fmla="*/ 43497 h 126569"/>
              <a:gd name="connsiteX227" fmla="*/ 7701544 w 8655748"/>
              <a:gd name="connsiteY227" fmla="*/ 40449 h 126569"/>
              <a:gd name="connsiteX228" fmla="*/ 7744631 w 8655748"/>
              <a:gd name="connsiteY228" fmla="*/ 31750 h 126569"/>
              <a:gd name="connsiteX229" fmla="*/ 7787718 w 8655748"/>
              <a:gd name="connsiteY229" fmla="*/ 40449 h 126569"/>
              <a:gd name="connsiteX230" fmla="*/ 7793050 w 8655748"/>
              <a:gd name="connsiteY230" fmla="*/ 44043 h 126569"/>
              <a:gd name="connsiteX231" fmla="*/ 7800886 w 8655748"/>
              <a:gd name="connsiteY231" fmla="*/ 32421 h 126569"/>
              <a:gd name="connsiteX232" fmla="*/ 7879159 w 8655748"/>
              <a:gd name="connsiteY232" fmla="*/ 0 h 126569"/>
              <a:gd name="connsiteX233" fmla="*/ 7957432 w 8655748"/>
              <a:gd name="connsiteY233" fmla="*/ 32421 h 126569"/>
              <a:gd name="connsiteX234" fmla="*/ 7964900 w 8655748"/>
              <a:gd name="connsiteY234" fmla="*/ 43497 h 126569"/>
              <a:gd name="connsiteX235" fmla="*/ 7969422 w 8655748"/>
              <a:gd name="connsiteY235" fmla="*/ 40449 h 126569"/>
              <a:gd name="connsiteX236" fmla="*/ 8012509 w 8655748"/>
              <a:gd name="connsiteY236" fmla="*/ 31750 h 126569"/>
              <a:gd name="connsiteX237" fmla="*/ 8055596 w 8655748"/>
              <a:gd name="connsiteY237" fmla="*/ 40449 h 126569"/>
              <a:gd name="connsiteX238" fmla="*/ 8060929 w 8655748"/>
              <a:gd name="connsiteY238" fmla="*/ 44044 h 126569"/>
              <a:gd name="connsiteX239" fmla="*/ 8068765 w 8655748"/>
              <a:gd name="connsiteY239" fmla="*/ 32421 h 126569"/>
              <a:gd name="connsiteX240" fmla="*/ 8147038 w 8655748"/>
              <a:gd name="connsiteY240" fmla="*/ 0 h 126569"/>
              <a:gd name="connsiteX241" fmla="*/ 8225311 w 8655748"/>
              <a:gd name="connsiteY241" fmla="*/ 32421 h 126569"/>
              <a:gd name="connsiteX242" fmla="*/ 8232779 w 8655748"/>
              <a:gd name="connsiteY242" fmla="*/ 43497 h 126569"/>
              <a:gd name="connsiteX243" fmla="*/ 8237301 w 8655748"/>
              <a:gd name="connsiteY243" fmla="*/ 40449 h 126569"/>
              <a:gd name="connsiteX244" fmla="*/ 8280388 w 8655748"/>
              <a:gd name="connsiteY244" fmla="*/ 31750 h 126569"/>
              <a:gd name="connsiteX245" fmla="*/ 8323475 w 8655748"/>
              <a:gd name="connsiteY245" fmla="*/ 40449 h 126569"/>
              <a:gd name="connsiteX246" fmla="*/ 8328801 w 8655748"/>
              <a:gd name="connsiteY246" fmla="*/ 44040 h 126569"/>
              <a:gd name="connsiteX247" fmla="*/ 8336635 w 8655748"/>
              <a:gd name="connsiteY247" fmla="*/ 32421 h 126569"/>
              <a:gd name="connsiteX248" fmla="*/ 8414908 w 8655748"/>
              <a:gd name="connsiteY248" fmla="*/ 0 h 126569"/>
              <a:gd name="connsiteX249" fmla="*/ 8493181 w 8655748"/>
              <a:gd name="connsiteY249" fmla="*/ 32421 h 126569"/>
              <a:gd name="connsiteX250" fmla="*/ 8500649 w 8655748"/>
              <a:gd name="connsiteY250" fmla="*/ 43497 h 126569"/>
              <a:gd name="connsiteX251" fmla="*/ 8505171 w 8655748"/>
              <a:gd name="connsiteY251" fmla="*/ 40449 h 126569"/>
              <a:gd name="connsiteX252" fmla="*/ 8548258 w 8655748"/>
              <a:gd name="connsiteY252" fmla="*/ 31750 h 126569"/>
              <a:gd name="connsiteX253" fmla="*/ 8650254 w 8655748"/>
              <a:gd name="connsiteY253" fmla="*/ 99357 h 126569"/>
              <a:gd name="connsiteX254" fmla="*/ 8655748 w 8655748"/>
              <a:gd name="connsiteY254" fmla="*/ 126569 h 126569"/>
              <a:gd name="connsiteX255" fmla="*/ 3205 w 8655748"/>
              <a:gd name="connsiteY255" fmla="*/ 126569 h 126569"/>
              <a:gd name="connsiteX256" fmla="*/ 0 w 8655748"/>
              <a:gd name="connsiteY256" fmla="*/ 110694 h 126569"/>
              <a:gd name="connsiteX257" fmla="*/ 110695 w 8655748"/>
              <a:gd name="connsiteY257" fmla="*/ 0 h 126569"/>
              <a:gd name="connsiteX0" fmla="*/ 110695 w 8655748"/>
              <a:gd name="connsiteY0" fmla="*/ 1687 h 128256"/>
              <a:gd name="connsiteX1" fmla="*/ 196435 w 8655748"/>
              <a:gd name="connsiteY1" fmla="*/ 45183 h 128256"/>
              <a:gd name="connsiteX2" fmla="*/ 200955 w 8655748"/>
              <a:gd name="connsiteY2" fmla="*/ 42136 h 128256"/>
              <a:gd name="connsiteX3" fmla="*/ 244042 w 8655748"/>
              <a:gd name="connsiteY3" fmla="*/ 33437 h 128256"/>
              <a:gd name="connsiteX4" fmla="*/ 287129 w 8655748"/>
              <a:gd name="connsiteY4" fmla="*/ 42136 h 128256"/>
              <a:gd name="connsiteX5" fmla="*/ 292463 w 8655748"/>
              <a:gd name="connsiteY5" fmla="*/ 45731 h 128256"/>
              <a:gd name="connsiteX6" fmla="*/ 300300 w 8655748"/>
              <a:gd name="connsiteY6" fmla="*/ 34108 h 128256"/>
              <a:gd name="connsiteX7" fmla="*/ 378573 w 8655748"/>
              <a:gd name="connsiteY7" fmla="*/ 1687 h 128256"/>
              <a:gd name="connsiteX8" fmla="*/ 456846 w 8655748"/>
              <a:gd name="connsiteY8" fmla="*/ 34108 h 128256"/>
              <a:gd name="connsiteX9" fmla="*/ 464313 w 8655748"/>
              <a:gd name="connsiteY9" fmla="*/ 45183 h 128256"/>
              <a:gd name="connsiteX10" fmla="*/ 468833 w 8655748"/>
              <a:gd name="connsiteY10" fmla="*/ 42136 h 128256"/>
              <a:gd name="connsiteX11" fmla="*/ 511920 w 8655748"/>
              <a:gd name="connsiteY11" fmla="*/ 33437 h 128256"/>
              <a:gd name="connsiteX12" fmla="*/ 555008 w 8655748"/>
              <a:gd name="connsiteY12" fmla="*/ 42136 h 128256"/>
              <a:gd name="connsiteX13" fmla="*/ 560341 w 8655748"/>
              <a:gd name="connsiteY13" fmla="*/ 45732 h 128256"/>
              <a:gd name="connsiteX14" fmla="*/ 568179 w 8655748"/>
              <a:gd name="connsiteY14" fmla="*/ 34108 h 128256"/>
              <a:gd name="connsiteX15" fmla="*/ 646452 w 8655748"/>
              <a:gd name="connsiteY15" fmla="*/ 1687 h 128256"/>
              <a:gd name="connsiteX16" fmla="*/ 724725 w 8655748"/>
              <a:gd name="connsiteY16" fmla="*/ 34108 h 128256"/>
              <a:gd name="connsiteX17" fmla="*/ 732192 w 8655748"/>
              <a:gd name="connsiteY17" fmla="*/ 45183 h 128256"/>
              <a:gd name="connsiteX18" fmla="*/ 736712 w 8655748"/>
              <a:gd name="connsiteY18" fmla="*/ 42136 h 128256"/>
              <a:gd name="connsiteX19" fmla="*/ 779800 w 8655748"/>
              <a:gd name="connsiteY19" fmla="*/ 33437 h 128256"/>
              <a:gd name="connsiteX20" fmla="*/ 822887 w 8655748"/>
              <a:gd name="connsiteY20" fmla="*/ 42136 h 128256"/>
              <a:gd name="connsiteX21" fmla="*/ 828221 w 8655748"/>
              <a:gd name="connsiteY21" fmla="*/ 45732 h 128256"/>
              <a:gd name="connsiteX22" fmla="*/ 836058 w 8655748"/>
              <a:gd name="connsiteY22" fmla="*/ 34108 h 128256"/>
              <a:gd name="connsiteX23" fmla="*/ 914331 w 8655748"/>
              <a:gd name="connsiteY23" fmla="*/ 1687 h 128256"/>
              <a:gd name="connsiteX24" fmla="*/ 992604 w 8655748"/>
              <a:gd name="connsiteY24" fmla="*/ 34108 h 128256"/>
              <a:gd name="connsiteX25" fmla="*/ 1000072 w 8655748"/>
              <a:gd name="connsiteY25" fmla="*/ 45183 h 128256"/>
              <a:gd name="connsiteX26" fmla="*/ 1004591 w 8655748"/>
              <a:gd name="connsiteY26" fmla="*/ 42136 h 128256"/>
              <a:gd name="connsiteX27" fmla="*/ 1047679 w 8655748"/>
              <a:gd name="connsiteY27" fmla="*/ 33437 h 128256"/>
              <a:gd name="connsiteX28" fmla="*/ 1090766 w 8655748"/>
              <a:gd name="connsiteY28" fmla="*/ 42136 h 128256"/>
              <a:gd name="connsiteX29" fmla="*/ 1096099 w 8655748"/>
              <a:gd name="connsiteY29" fmla="*/ 45732 h 128256"/>
              <a:gd name="connsiteX30" fmla="*/ 1103937 w 8655748"/>
              <a:gd name="connsiteY30" fmla="*/ 34108 h 128256"/>
              <a:gd name="connsiteX31" fmla="*/ 1182210 w 8655748"/>
              <a:gd name="connsiteY31" fmla="*/ 1687 h 128256"/>
              <a:gd name="connsiteX32" fmla="*/ 1260483 w 8655748"/>
              <a:gd name="connsiteY32" fmla="*/ 34108 h 128256"/>
              <a:gd name="connsiteX33" fmla="*/ 1267950 w 8655748"/>
              <a:gd name="connsiteY33" fmla="*/ 45183 h 128256"/>
              <a:gd name="connsiteX34" fmla="*/ 1272470 w 8655748"/>
              <a:gd name="connsiteY34" fmla="*/ 42136 h 128256"/>
              <a:gd name="connsiteX35" fmla="*/ 1315557 w 8655748"/>
              <a:gd name="connsiteY35" fmla="*/ 33437 h 128256"/>
              <a:gd name="connsiteX36" fmla="*/ 1358645 w 8655748"/>
              <a:gd name="connsiteY36" fmla="*/ 42136 h 128256"/>
              <a:gd name="connsiteX37" fmla="*/ 1363978 w 8655748"/>
              <a:gd name="connsiteY37" fmla="*/ 45732 h 128256"/>
              <a:gd name="connsiteX38" fmla="*/ 1371815 w 8655748"/>
              <a:gd name="connsiteY38" fmla="*/ 34108 h 128256"/>
              <a:gd name="connsiteX39" fmla="*/ 1450090 w 8655748"/>
              <a:gd name="connsiteY39" fmla="*/ 1687 h 128256"/>
              <a:gd name="connsiteX40" fmla="*/ 1528362 w 8655748"/>
              <a:gd name="connsiteY40" fmla="*/ 34108 h 128256"/>
              <a:gd name="connsiteX41" fmla="*/ 1535829 w 8655748"/>
              <a:gd name="connsiteY41" fmla="*/ 45183 h 128256"/>
              <a:gd name="connsiteX42" fmla="*/ 1540349 w 8655748"/>
              <a:gd name="connsiteY42" fmla="*/ 42136 h 128256"/>
              <a:gd name="connsiteX43" fmla="*/ 1583436 w 8655748"/>
              <a:gd name="connsiteY43" fmla="*/ 33437 h 128256"/>
              <a:gd name="connsiteX44" fmla="*/ 1626523 w 8655748"/>
              <a:gd name="connsiteY44" fmla="*/ 42136 h 128256"/>
              <a:gd name="connsiteX45" fmla="*/ 1631857 w 8655748"/>
              <a:gd name="connsiteY45" fmla="*/ 45731 h 128256"/>
              <a:gd name="connsiteX46" fmla="*/ 1639693 w 8655748"/>
              <a:gd name="connsiteY46" fmla="*/ 34108 h 128256"/>
              <a:gd name="connsiteX47" fmla="*/ 1717967 w 8655748"/>
              <a:gd name="connsiteY47" fmla="*/ 1687 h 128256"/>
              <a:gd name="connsiteX48" fmla="*/ 1796240 w 8655748"/>
              <a:gd name="connsiteY48" fmla="*/ 34108 h 128256"/>
              <a:gd name="connsiteX49" fmla="*/ 1803707 w 8655748"/>
              <a:gd name="connsiteY49" fmla="*/ 45183 h 128256"/>
              <a:gd name="connsiteX50" fmla="*/ 1808226 w 8655748"/>
              <a:gd name="connsiteY50" fmla="*/ 42136 h 128256"/>
              <a:gd name="connsiteX51" fmla="*/ 1851313 w 8655748"/>
              <a:gd name="connsiteY51" fmla="*/ 33437 h 128256"/>
              <a:gd name="connsiteX52" fmla="*/ 1894401 w 8655748"/>
              <a:gd name="connsiteY52" fmla="*/ 42136 h 128256"/>
              <a:gd name="connsiteX53" fmla="*/ 1899734 w 8655748"/>
              <a:gd name="connsiteY53" fmla="*/ 45731 h 128256"/>
              <a:gd name="connsiteX54" fmla="*/ 1907571 w 8655748"/>
              <a:gd name="connsiteY54" fmla="*/ 34108 h 128256"/>
              <a:gd name="connsiteX55" fmla="*/ 1985842 w 8655748"/>
              <a:gd name="connsiteY55" fmla="*/ 1687 h 128256"/>
              <a:gd name="connsiteX56" fmla="*/ 2064117 w 8655748"/>
              <a:gd name="connsiteY56" fmla="*/ 34108 h 128256"/>
              <a:gd name="connsiteX57" fmla="*/ 2071584 w 8655748"/>
              <a:gd name="connsiteY57" fmla="*/ 45183 h 128256"/>
              <a:gd name="connsiteX58" fmla="*/ 2076103 w 8655748"/>
              <a:gd name="connsiteY58" fmla="*/ 42136 h 128256"/>
              <a:gd name="connsiteX59" fmla="*/ 2119192 w 8655748"/>
              <a:gd name="connsiteY59" fmla="*/ 33437 h 128256"/>
              <a:gd name="connsiteX60" fmla="*/ 2162278 w 8655748"/>
              <a:gd name="connsiteY60" fmla="*/ 42136 h 128256"/>
              <a:gd name="connsiteX61" fmla="*/ 2167613 w 8655748"/>
              <a:gd name="connsiteY61" fmla="*/ 45732 h 128256"/>
              <a:gd name="connsiteX62" fmla="*/ 2175449 w 8655748"/>
              <a:gd name="connsiteY62" fmla="*/ 34108 h 128256"/>
              <a:gd name="connsiteX63" fmla="*/ 2253722 w 8655748"/>
              <a:gd name="connsiteY63" fmla="*/ 1687 h 128256"/>
              <a:gd name="connsiteX64" fmla="*/ 2331995 w 8655748"/>
              <a:gd name="connsiteY64" fmla="*/ 34108 h 128256"/>
              <a:gd name="connsiteX65" fmla="*/ 2339461 w 8655748"/>
              <a:gd name="connsiteY65" fmla="*/ 45183 h 128256"/>
              <a:gd name="connsiteX66" fmla="*/ 2343982 w 8655748"/>
              <a:gd name="connsiteY66" fmla="*/ 42136 h 128256"/>
              <a:gd name="connsiteX67" fmla="*/ 2387070 w 8655748"/>
              <a:gd name="connsiteY67" fmla="*/ 33437 h 128256"/>
              <a:gd name="connsiteX68" fmla="*/ 2430156 w 8655748"/>
              <a:gd name="connsiteY68" fmla="*/ 42136 h 128256"/>
              <a:gd name="connsiteX69" fmla="*/ 2435491 w 8655748"/>
              <a:gd name="connsiteY69" fmla="*/ 45732 h 128256"/>
              <a:gd name="connsiteX70" fmla="*/ 2443327 w 8655748"/>
              <a:gd name="connsiteY70" fmla="*/ 34108 h 128256"/>
              <a:gd name="connsiteX71" fmla="*/ 2521601 w 8655748"/>
              <a:gd name="connsiteY71" fmla="*/ 1687 h 128256"/>
              <a:gd name="connsiteX72" fmla="*/ 2599874 w 8655748"/>
              <a:gd name="connsiteY72" fmla="*/ 34108 h 128256"/>
              <a:gd name="connsiteX73" fmla="*/ 2607340 w 8655748"/>
              <a:gd name="connsiteY73" fmla="*/ 45183 h 128256"/>
              <a:gd name="connsiteX74" fmla="*/ 2611860 w 8655748"/>
              <a:gd name="connsiteY74" fmla="*/ 42136 h 128256"/>
              <a:gd name="connsiteX75" fmla="*/ 2654946 w 8655748"/>
              <a:gd name="connsiteY75" fmla="*/ 33437 h 128256"/>
              <a:gd name="connsiteX76" fmla="*/ 2698035 w 8655748"/>
              <a:gd name="connsiteY76" fmla="*/ 42136 h 128256"/>
              <a:gd name="connsiteX77" fmla="*/ 2703368 w 8655748"/>
              <a:gd name="connsiteY77" fmla="*/ 45732 h 128256"/>
              <a:gd name="connsiteX78" fmla="*/ 2711205 w 8655748"/>
              <a:gd name="connsiteY78" fmla="*/ 34108 h 128256"/>
              <a:gd name="connsiteX79" fmla="*/ 2789478 w 8655748"/>
              <a:gd name="connsiteY79" fmla="*/ 1687 h 128256"/>
              <a:gd name="connsiteX80" fmla="*/ 2867751 w 8655748"/>
              <a:gd name="connsiteY80" fmla="*/ 34108 h 128256"/>
              <a:gd name="connsiteX81" fmla="*/ 2875218 w 8655748"/>
              <a:gd name="connsiteY81" fmla="*/ 45183 h 128256"/>
              <a:gd name="connsiteX82" fmla="*/ 2879738 w 8655748"/>
              <a:gd name="connsiteY82" fmla="*/ 42136 h 128256"/>
              <a:gd name="connsiteX83" fmla="*/ 2922826 w 8655748"/>
              <a:gd name="connsiteY83" fmla="*/ 33437 h 128256"/>
              <a:gd name="connsiteX84" fmla="*/ 2965913 w 8655748"/>
              <a:gd name="connsiteY84" fmla="*/ 42136 h 128256"/>
              <a:gd name="connsiteX85" fmla="*/ 2971248 w 8655748"/>
              <a:gd name="connsiteY85" fmla="*/ 45732 h 128256"/>
              <a:gd name="connsiteX86" fmla="*/ 2979084 w 8655748"/>
              <a:gd name="connsiteY86" fmla="*/ 34108 h 128256"/>
              <a:gd name="connsiteX87" fmla="*/ 3057357 w 8655748"/>
              <a:gd name="connsiteY87" fmla="*/ 1687 h 128256"/>
              <a:gd name="connsiteX88" fmla="*/ 3135630 w 8655748"/>
              <a:gd name="connsiteY88" fmla="*/ 34108 h 128256"/>
              <a:gd name="connsiteX89" fmla="*/ 3143096 w 8655748"/>
              <a:gd name="connsiteY89" fmla="*/ 45183 h 128256"/>
              <a:gd name="connsiteX90" fmla="*/ 3147617 w 8655748"/>
              <a:gd name="connsiteY90" fmla="*/ 42136 h 128256"/>
              <a:gd name="connsiteX91" fmla="*/ 3190704 w 8655748"/>
              <a:gd name="connsiteY91" fmla="*/ 33437 h 128256"/>
              <a:gd name="connsiteX92" fmla="*/ 3233791 w 8655748"/>
              <a:gd name="connsiteY92" fmla="*/ 42136 h 128256"/>
              <a:gd name="connsiteX93" fmla="*/ 3239125 w 8655748"/>
              <a:gd name="connsiteY93" fmla="*/ 45732 h 128256"/>
              <a:gd name="connsiteX94" fmla="*/ 3246962 w 8655748"/>
              <a:gd name="connsiteY94" fmla="*/ 34108 h 128256"/>
              <a:gd name="connsiteX95" fmla="*/ 3325235 w 8655748"/>
              <a:gd name="connsiteY95" fmla="*/ 1687 h 128256"/>
              <a:gd name="connsiteX96" fmla="*/ 3403507 w 8655748"/>
              <a:gd name="connsiteY96" fmla="*/ 34108 h 128256"/>
              <a:gd name="connsiteX97" fmla="*/ 3410974 w 8655748"/>
              <a:gd name="connsiteY97" fmla="*/ 45183 h 128256"/>
              <a:gd name="connsiteX98" fmla="*/ 3415494 w 8655748"/>
              <a:gd name="connsiteY98" fmla="*/ 42136 h 128256"/>
              <a:gd name="connsiteX99" fmla="*/ 3458582 w 8655748"/>
              <a:gd name="connsiteY99" fmla="*/ 33437 h 128256"/>
              <a:gd name="connsiteX100" fmla="*/ 3501666 w 8655748"/>
              <a:gd name="connsiteY100" fmla="*/ 42136 h 128256"/>
              <a:gd name="connsiteX101" fmla="*/ 3506998 w 8655748"/>
              <a:gd name="connsiteY101" fmla="*/ 45731 h 128256"/>
              <a:gd name="connsiteX102" fmla="*/ 3514835 w 8655748"/>
              <a:gd name="connsiteY102" fmla="*/ 34108 h 128256"/>
              <a:gd name="connsiteX103" fmla="*/ 3593106 w 8655748"/>
              <a:gd name="connsiteY103" fmla="*/ 1687 h 128256"/>
              <a:gd name="connsiteX104" fmla="*/ 3671379 w 8655748"/>
              <a:gd name="connsiteY104" fmla="*/ 34108 h 128256"/>
              <a:gd name="connsiteX105" fmla="*/ 3678847 w 8655748"/>
              <a:gd name="connsiteY105" fmla="*/ 45184 h 128256"/>
              <a:gd name="connsiteX106" fmla="*/ 3683369 w 8655748"/>
              <a:gd name="connsiteY106" fmla="*/ 42136 h 128256"/>
              <a:gd name="connsiteX107" fmla="*/ 3726456 w 8655748"/>
              <a:gd name="connsiteY107" fmla="*/ 33437 h 128256"/>
              <a:gd name="connsiteX108" fmla="*/ 3769544 w 8655748"/>
              <a:gd name="connsiteY108" fmla="*/ 42136 h 128256"/>
              <a:gd name="connsiteX109" fmla="*/ 3774875 w 8655748"/>
              <a:gd name="connsiteY109" fmla="*/ 45730 h 128256"/>
              <a:gd name="connsiteX110" fmla="*/ 3782711 w 8655748"/>
              <a:gd name="connsiteY110" fmla="*/ 34108 h 128256"/>
              <a:gd name="connsiteX111" fmla="*/ 3860984 w 8655748"/>
              <a:gd name="connsiteY111" fmla="*/ 1687 h 128256"/>
              <a:gd name="connsiteX112" fmla="*/ 3939257 w 8655748"/>
              <a:gd name="connsiteY112" fmla="*/ 34108 h 128256"/>
              <a:gd name="connsiteX113" fmla="*/ 3946725 w 8655748"/>
              <a:gd name="connsiteY113" fmla="*/ 45184 h 128256"/>
              <a:gd name="connsiteX114" fmla="*/ 3951247 w 8655748"/>
              <a:gd name="connsiteY114" fmla="*/ 42136 h 128256"/>
              <a:gd name="connsiteX115" fmla="*/ 3994334 w 8655748"/>
              <a:gd name="connsiteY115" fmla="*/ 33437 h 128256"/>
              <a:gd name="connsiteX116" fmla="*/ 4037422 w 8655748"/>
              <a:gd name="connsiteY116" fmla="*/ 42136 h 128256"/>
              <a:gd name="connsiteX117" fmla="*/ 4042754 w 8655748"/>
              <a:gd name="connsiteY117" fmla="*/ 45731 h 128256"/>
              <a:gd name="connsiteX118" fmla="*/ 4050590 w 8655748"/>
              <a:gd name="connsiteY118" fmla="*/ 34108 h 128256"/>
              <a:gd name="connsiteX119" fmla="*/ 4128863 w 8655748"/>
              <a:gd name="connsiteY119" fmla="*/ 1687 h 128256"/>
              <a:gd name="connsiteX120" fmla="*/ 4207136 w 8655748"/>
              <a:gd name="connsiteY120" fmla="*/ 34108 h 128256"/>
              <a:gd name="connsiteX121" fmla="*/ 4214604 w 8655748"/>
              <a:gd name="connsiteY121" fmla="*/ 45184 h 128256"/>
              <a:gd name="connsiteX122" fmla="*/ 4219126 w 8655748"/>
              <a:gd name="connsiteY122" fmla="*/ 42136 h 128256"/>
              <a:gd name="connsiteX123" fmla="*/ 4262213 w 8655748"/>
              <a:gd name="connsiteY123" fmla="*/ 33437 h 128256"/>
              <a:gd name="connsiteX124" fmla="*/ 4305301 w 8655748"/>
              <a:gd name="connsiteY124" fmla="*/ 42136 h 128256"/>
              <a:gd name="connsiteX125" fmla="*/ 4310632 w 8655748"/>
              <a:gd name="connsiteY125" fmla="*/ 45730 h 128256"/>
              <a:gd name="connsiteX126" fmla="*/ 4318468 w 8655748"/>
              <a:gd name="connsiteY126" fmla="*/ 34108 h 128256"/>
              <a:gd name="connsiteX127" fmla="*/ 4396741 w 8655748"/>
              <a:gd name="connsiteY127" fmla="*/ 1687 h 128256"/>
              <a:gd name="connsiteX128" fmla="*/ 4475014 w 8655748"/>
              <a:gd name="connsiteY128" fmla="*/ 34108 h 128256"/>
              <a:gd name="connsiteX129" fmla="*/ 4482482 w 8655748"/>
              <a:gd name="connsiteY129" fmla="*/ 45184 h 128256"/>
              <a:gd name="connsiteX130" fmla="*/ 4487004 w 8655748"/>
              <a:gd name="connsiteY130" fmla="*/ 42136 h 128256"/>
              <a:gd name="connsiteX131" fmla="*/ 4530091 w 8655748"/>
              <a:gd name="connsiteY131" fmla="*/ 33437 h 128256"/>
              <a:gd name="connsiteX132" fmla="*/ 4573179 w 8655748"/>
              <a:gd name="connsiteY132" fmla="*/ 42136 h 128256"/>
              <a:gd name="connsiteX133" fmla="*/ 4578510 w 8655748"/>
              <a:gd name="connsiteY133" fmla="*/ 45730 h 128256"/>
              <a:gd name="connsiteX134" fmla="*/ 4586346 w 8655748"/>
              <a:gd name="connsiteY134" fmla="*/ 34108 h 128256"/>
              <a:gd name="connsiteX135" fmla="*/ 4664619 w 8655748"/>
              <a:gd name="connsiteY135" fmla="*/ 1687 h 128256"/>
              <a:gd name="connsiteX136" fmla="*/ 4742892 w 8655748"/>
              <a:gd name="connsiteY136" fmla="*/ 34108 h 128256"/>
              <a:gd name="connsiteX137" fmla="*/ 4750360 w 8655748"/>
              <a:gd name="connsiteY137" fmla="*/ 45184 h 128256"/>
              <a:gd name="connsiteX138" fmla="*/ 4754882 w 8655748"/>
              <a:gd name="connsiteY138" fmla="*/ 42136 h 128256"/>
              <a:gd name="connsiteX139" fmla="*/ 4797969 w 8655748"/>
              <a:gd name="connsiteY139" fmla="*/ 33437 h 128256"/>
              <a:gd name="connsiteX140" fmla="*/ 4841057 w 8655748"/>
              <a:gd name="connsiteY140" fmla="*/ 42136 h 128256"/>
              <a:gd name="connsiteX141" fmla="*/ 4846389 w 8655748"/>
              <a:gd name="connsiteY141" fmla="*/ 45731 h 128256"/>
              <a:gd name="connsiteX142" fmla="*/ 4854225 w 8655748"/>
              <a:gd name="connsiteY142" fmla="*/ 34108 h 128256"/>
              <a:gd name="connsiteX143" fmla="*/ 4932498 w 8655748"/>
              <a:gd name="connsiteY143" fmla="*/ 1687 h 128256"/>
              <a:gd name="connsiteX144" fmla="*/ 5010771 w 8655748"/>
              <a:gd name="connsiteY144" fmla="*/ 34108 h 128256"/>
              <a:gd name="connsiteX145" fmla="*/ 5018239 w 8655748"/>
              <a:gd name="connsiteY145" fmla="*/ 45184 h 128256"/>
              <a:gd name="connsiteX146" fmla="*/ 5022761 w 8655748"/>
              <a:gd name="connsiteY146" fmla="*/ 42136 h 128256"/>
              <a:gd name="connsiteX147" fmla="*/ 5065848 w 8655748"/>
              <a:gd name="connsiteY147" fmla="*/ 33437 h 128256"/>
              <a:gd name="connsiteX148" fmla="*/ 5108936 w 8655748"/>
              <a:gd name="connsiteY148" fmla="*/ 42136 h 128256"/>
              <a:gd name="connsiteX149" fmla="*/ 5114267 w 8655748"/>
              <a:gd name="connsiteY149" fmla="*/ 45730 h 128256"/>
              <a:gd name="connsiteX150" fmla="*/ 5122103 w 8655748"/>
              <a:gd name="connsiteY150" fmla="*/ 34108 h 128256"/>
              <a:gd name="connsiteX151" fmla="*/ 5200376 w 8655748"/>
              <a:gd name="connsiteY151" fmla="*/ 1687 h 128256"/>
              <a:gd name="connsiteX152" fmla="*/ 5278649 w 8655748"/>
              <a:gd name="connsiteY152" fmla="*/ 34108 h 128256"/>
              <a:gd name="connsiteX153" fmla="*/ 5286117 w 8655748"/>
              <a:gd name="connsiteY153" fmla="*/ 45184 h 128256"/>
              <a:gd name="connsiteX154" fmla="*/ 5290639 w 8655748"/>
              <a:gd name="connsiteY154" fmla="*/ 42136 h 128256"/>
              <a:gd name="connsiteX155" fmla="*/ 5333726 w 8655748"/>
              <a:gd name="connsiteY155" fmla="*/ 33437 h 128256"/>
              <a:gd name="connsiteX156" fmla="*/ 5376814 w 8655748"/>
              <a:gd name="connsiteY156" fmla="*/ 42136 h 128256"/>
              <a:gd name="connsiteX157" fmla="*/ 5382145 w 8655748"/>
              <a:gd name="connsiteY157" fmla="*/ 45730 h 128256"/>
              <a:gd name="connsiteX158" fmla="*/ 5389981 w 8655748"/>
              <a:gd name="connsiteY158" fmla="*/ 34108 h 128256"/>
              <a:gd name="connsiteX159" fmla="*/ 5468254 w 8655748"/>
              <a:gd name="connsiteY159" fmla="*/ 1687 h 128256"/>
              <a:gd name="connsiteX160" fmla="*/ 5546527 w 8655748"/>
              <a:gd name="connsiteY160" fmla="*/ 34108 h 128256"/>
              <a:gd name="connsiteX161" fmla="*/ 5553995 w 8655748"/>
              <a:gd name="connsiteY161" fmla="*/ 45184 h 128256"/>
              <a:gd name="connsiteX162" fmla="*/ 5558517 w 8655748"/>
              <a:gd name="connsiteY162" fmla="*/ 42136 h 128256"/>
              <a:gd name="connsiteX163" fmla="*/ 5601604 w 8655748"/>
              <a:gd name="connsiteY163" fmla="*/ 33437 h 128256"/>
              <a:gd name="connsiteX164" fmla="*/ 5644692 w 8655748"/>
              <a:gd name="connsiteY164" fmla="*/ 42136 h 128256"/>
              <a:gd name="connsiteX165" fmla="*/ 5650024 w 8655748"/>
              <a:gd name="connsiteY165" fmla="*/ 45731 h 128256"/>
              <a:gd name="connsiteX166" fmla="*/ 5657860 w 8655748"/>
              <a:gd name="connsiteY166" fmla="*/ 34108 h 128256"/>
              <a:gd name="connsiteX167" fmla="*/ 5736133 w 8655748"/>
              <a:gd name="connsiteY167" fmla="*/ 1687 h 128256"/>
              <a:gd name="connsiteX168" fmla="*/ 5814406 w 8655748"/>
              <a:gd name="connsiteY168" fmla="*/ 34108 h 128256"/>
              <a:gd name="connsiteX169" fmla="*/ 5821874 w 8655748"/>
              <a:gd name="connsiteY169" fmla="*/ 45184 h 128256"/>
              <a:gd name="connsiteX170" fmla="*/ 5826396 w 8655748"/>
              <a:gd name="connsiteY170" fmla="*/ 42136 h 128256"/>
              <a:gd name="connsiteX171" fmla="*/ 5869483 w 8655748"/>
              <a:gd name="connsiteY171" fmla="*/ 33437 h 128256"/>
              <a:gd name="connsiteX172" fmla="*/ 5912571 w 8655748"/>
              <a:gd name="connsiteY172" fmla="*/ 42136 h 128256"/>
              <a:gd name="connsiteX173" fmla="*/ 5917902 w 8655748"/>
              <a:gd name="connsiteY173" fmla="*/ 45730 h 128256"/>
              <a:gd name="connsiteX174" fmla="*/ 5925738 w 8655748"/>
              <a:gd name="connsiteY174" fmla="*/ 34108 h 128256"/>
              <a:gd name="connsiteX175" fmla="*/ 6004011 w 8655748"/>
              <a:gd name="connsiteY175" fmla="*/ 1687 h 128256"/>
              <a:gd name="connsiteX176" fmla="*/ 6082284 w 8655748"/>
              <a:gd name="connsiteY176" fmla="*/ 34108 h 128256"/>
              <a:gd name="connsiteX177" fmla="*/ 6089752 w 8655748"/>
              <a:gd name="connsiteY177" fmla="*/ 45184 h 128256"/>
              <a:gd name="connsiteX178" fmla="*/ 6094274 w 8655748"/>
              <a:gd name="connsiteY178" fmla="*/ 42136 h 128256"/>
              <a:gd name="connsiteX179" fmla="*/ 6137361 w 8655748"/>
              <a:gd name="connsiteY179" fmla="*/ 33437 h 128256"/>
              <a:gd name="connsiteX180" fmla="*/ 6180449 w 8655748"/>
              <a:gd name="connsiteY180" fmla="*/ 42136 h 128256"/>
              <a:gd name="connsiteX181" fmla="*/ 6185780 w 8655748"/>
              <a:gd name="connsiteY181" fmla="*/ 45730 h 128256"/>
              <a:gd name="connsiteX182" fmla="*/ 6193616 w 8655748"/>
              <a:gd name="connsiteY182" fmla="*/ 34108 h 128256"/>
              <a:gd name="connsiteX183" fmla="*/ 6271889 w 8655748"/>
              <a:gd name="connsiteY183" fmla="*/ 1687 h 128256"/>
              <a:gd name="connsiteX184" fmla="*/ 6350162 w 8655748"/>
              <a:gd name="connsiteY184" fmla="*/ 34108 h 128256"/>
              <a:gd name="connsiteX185" fmla="*/ 6357630 w 8655748"/>
              <a:gd name="connsiteY185" fmla="*/ 45184 h 128256"/>
              <a:gd name="connsiteX186" fmla="*/ 6362152 w 8655748"/>
              <a:gd name="connsiteY186" fmla="*/ 42136 h 128256"/>
              <a:gd name="connsiteX187" fmla="*/ 6405239 w 8655748"/>
              <a:gd name="connsiteY187" fmla="*/ 33437 h 128256"/>
              <a:gd name="connsiteX188" fmla="*/ 6448327 w 8655748"/>
              <a:gd name="connsiteY188" fmla="*/ 42136 h 128256"/>
              <a:gd name="connsiteX189" fmla="*/ 6453659 w 8655748"/>
              <a:gd name="connsiteY189" fmla="*/ 45731 h 128256"/>
              <a:gd name="connsiteX190" fmla="*/ 6461495 w 8655748"/>
              <a:gd name="connsiteY190" fmla="*/ 34108 h 128256"/>
              <a:gd name="connsiteX191" fmla="*/ 6539768 w 8655748"/>
              <a:gd name="connsiteY191" fmla="*/ 1687 h 128256"/>
              <a:gd name="connsiteX192" fmla="*/ 6618041 w 8655748"/>
              <a:gd name="connsiteY192" fmla="*/ 34108 h 128256"/>
              <a:gd name="connsiteX193" fmla="*/ 6625509 w 8655748"/>
              <a:gd name="connsiteY193" fmla="*/ 45184 h 128256"/>
              <a:gd name="connsiteX194" fmla="*/ 6630031 w 8655748"/>
              <a:gd name="connsiteY194" fmla="*/ 42136 h 128256"/>
              <a:gd name="connsiteX195" fmla="*/ 6673118 w 8655748"/>
              <a:gd name="connsiteY195" fmla="*/ 33437 h 128256"/>
              <a:gd name="connsiteX196" fmla="*/ 6716206 w 8655748"/>
              <a:gd name="connsiteY196" fmla="*/ 42136 h 128256"/>
              <a:gd name="connsiteX197" fmla="*/ 6721537 w 8655748"/>
              <a:gd name="connsiteY197" fmla="*/ 45730 h 128256"/>
              <a:gd name="connsiteX198" fmla="*/ 6729373 w 8655748"/>
              <a:gd name="connsiteY198" fmla="*/ 34108 h 128256"/>
              <a:gd name="connsiteX199" fmla="*/ 6807646 w 8655748"/>
              <a:gd name="connsiteY199" fmla="*/ 1687 h 128256"/>
              <a:gd name="connsiteX200" fmla="*/ 6885919 w 8655748"/>
              <a:gd name="connsiteY200" fmla="*/ 34108 h 128256"/>
              <a:gd name="connsiteX201" fmla="*/ 6893387 w 8655748"/>
              <a:gd name="connsiteY201" fmla="*/ 45184 h 128256"/>
              <a:gd name="connsiteX202" fmla="*/ 6897909 w 8655748"/>
              <a:gd name="connsiteY202" fmla="*/ 42136 h 128256"/>
              <a:gd name="connsiteX203" fmla="*/ 6940996 w 8655748"/>
              <a:gd name="connsiteY203" fmla="*/ 33437 h 128256"/>
              <a:gd name="connsiteX204" fmla="*/ 6984084 w 8655748"/>
              <a:gd name="connsiteY204" fmla="*/ 42136 h 128256"/>
              <a:gd name="connsiteX205" fmla="*/ 6989415 w 8655748"/>
              <a:gd name="connsiteY205" fmla="*/ 45730 h 128256"/>
              <a:gd name="connsiteX206" fmla="*/ 6997251 w 8655748"/>
              <a:gd name="connsiteY206" fmla="*/ 34108 h 128256"/>
              <a:gd name="connsiteX207" fmla="*/ 7075524 w 8655748"/>
              <a:gd name="connsiteY207" fmla="*/ 1687 h 128256"/>
              <a:gd name="connsiteX208" fmla="*/ 7153797 w 8655748"/>
              <a:gd name="connsiteY208" fmla="*/ 34108 h 128256"/>
              <a:gd name="connsiteX209" fmla="*/ 7161265 w 8655748"/>
              <a:gd name="connsiteY209" fmla="*/ 45184 h 128256"/>
              <a:gd name="connsiteX210" fmla="*/ 7165787 w 8655748"/>
              <a:gd name="connsiteY210" fmla="*/ 42136 h 128256"/>
              <a:gd name="connsiteX211" fmla="*/ 7208874 w 8655748"/>
              <a:gd name="connsiteY211" fmla="*/ 33437 h 128256"/>
              <a:gd name="connsiteX212" fmla="*/ 7251962 w 8655748"/>
              <a:gd name="connsiteY212" fmla="*/ 42136 h 128256"/>
              <a:gd name="connsiteX213" fmla="*/ 7257294 w 8655748"/>
              <a:gd name="connsiteY213" fmla="*/ 45731 h 128256"/>
              <a:gd name="connsiteX214" fmla="*/ 7265130 w 8655748"/>
              <a:gd name="connsiteY214" fmla="*/ 34108 h 128256"/>
              <a:gd name="connsiteX215" fmla="*/ 7343403 w 8655748"/>
              <a:gd name="connsiteY215" fmla="*/ 1687 h 128256"/>
              <a:gd name="connsiteX216" fmla="*/ 7421676 w 8655748"/>
              <a:gd name="connsiteY216" fmla="*/ 34108 h 128256"/>
              <a:gd name="connsiteX217" fmla="*/ 7429144 w 8655748"/>
              <a:gd name="connsiteY217" fmla="*/ 45184 h 128256"/>
              <a:gd name="connsiteX218" fmla="*/ 7433666 w 8655748"/>
              <a:gd name="connsiteY218" fmla="*/ 42136 h 128256"/>
              <a:gd name="connsiteX219" fmla="*/ 7476753 w 8655748"/>
              <a:gd name="connsiteY219" fmla="*/ 33437 h 128256"/>
              <a:gd name="connsiteX220" fmla="*/ 7519841 w 8655748"/>
              <a:gd name="connsiteY220" fmla="*/ 42136 h 128256"/>
              <a:gd name="connsiteX221" fmla="*/ 7525172 w 8655748"/>
              <a:gd name="connsiteY221" fmla="*/ 45730 h 128256"/>
              <a:gd name="connsiteX222" fmla="*/ 7533008 w 8655748"/>
              <a:gd name="connsiteY222" fmla="*/ 34108 h 128256"/>
              <a:gd name="connsiteX223" fmla="*/ 7611281 w 8655748"/>
              <a:gd name="connsiteY223" fmla="*/ 1687 h 128256"/>
              <a:gd name="connsiteX224" fmla="*/ 7689554 w 8655748"/>
              <a:gd name="connsiteY224" fmla="*/ 34108 h 128256"/>
              <a:gd name="connsiteX225" fmla="*/ 7697022 w 8655748"/>
              <a:gd name="connsiteY225" fmla="*/ 45184 h 128256"/>
              <a:gd name="connsiteX226" fmla="*/ 7701544 w 8655748"/>
              <a:gd name="connsiteY226" fmla="*/ 42136 h 128256"/>
              <a:gd name="connsiteX227" fmla="*/ 7744631 w 8655748"/>
              <a:gd name="connsiteY227" fmla="*/ 33437 h 128256"/>
              <a:gd name="connsiteX228" fmla="*/ 7787718 w 8655748"/>
              <a:gd name="connsiteY228" fmla="*/ 42136 h 128256"/>
              <a:gd name="connsiteX229" fmla="*/ 7793050 w 8655748"/>
              <a:gd name="connsiteY229" fmla="*/ 45730 h 128256"/>
              <a:gd name="connsiteX230" fmla="*/ 7800886 w 8655748"/>
              <a:gd name="connsiteY230" fmla="*/ 34108 h 128256"/>
              <a:gd name="connsiteX231" fmla="*/ 7879159 w 8655748"/>
              <a:gd name="connsiteY231" fmla="*/ 1687 h 128256"/>
              <a:gd name="connsiteX232" fmla="*/ 7957432 w 8655748"/>
              <a:gd name="connsiteY232" fmla="*/ 34108 h 128256"/>
              <a:gd name="connsiteX233" fmla="*/ 7964900 w 8655748"/>
              <a:gd name="connsiteY233" fmla="*/ 45184 h 128256"/>
              <a:gd name="connsiteX234" fmla="*/ 7969422 w 8655748"/>
              <a:gd name="connsiteY234" fmla="*/ 42136 h 128256"/>
              <a:gd name="connsiteX235" fmla="*/ 8012509 w 8655748"/>
              <a:gd name="connsiteY235" fmla="*/ 33437 h 128256"/>
              <a:gd name="connsiteX236" fmla="*/ 8055596 w 8655748"/>
              <a:gd name="connsiteY236" fmla="*/ 42136 h 128256"/>
              <a:gd name="connsiteX237" fmla="*/ 8060929 w 8655748"/>
              <a:gd name="connsiteY237" fmla="*/ 45731 h 128256"/>
              <a:gd name="connsiteX238" fmla="*/ 8068765 w 8655748"/>
              <a:gd name="connsiteY238" fmla="*/ 34108 h 128256"/>
              <a:gd name="connsiteX239" fmla="*/ 8147038 w 8655748"/>
              <a:gd name="connsiteY239" fmla="*/ 1687 h 128256"/>
              <a:gd name="connsiteX240" fmla="*/ 8225311 w 8655748"/>
              <a:gd name="connsiteY240" fmla="*/ 34108 h 128256"/>
              <a:gd name="connsiteX241" fmla="*/ 8232779 w 8655748"/>
              <a:gd name="connsiteY241" fmla="*/ 45184 h 128256"/>
              <a:gd name="connsiteX242" fmla="*/ 8237301 w 8655748"/>
              <a:gd name="connsiteY242" fmla="*/ 42136 h 128256"/>
              <a:gd name="connsiteX243" fmla="*/ 8280388 w 8655748"/>
              <a:gd name="connsiteY243" fmla="*/ 33437 h 128256"/>
              <a:gd name="connsiteX244" fmla="*/ 8323475 w 8655748"/>
              <a:gd name="connsiteY244" fmla="*/ 42136 h 128256"/>
              <a:gd name="connsiteX245" fmla="*/ 8328801 w 8655748"/>
              <a:gd name="connsiteY245" fmla="*/ 45727 h 128256"/>
              <a:gd name="connsiteX246" fmla="*/ 8336635 w 8655748"/>
              <a:gd name="connsiteY246" fmla="*/ 34108 h 128256"/>
              <a:gd name="connsiteX247" fmla="*/ 8414908 w 8655748"/>
              <a:gd name="connsiteY247" fmla="*/ 1687 h 128256"/>
              <a:gd name="connsiteX248" fmla="*/ 8493181 w 8655748"/>
              <a:gd name="connsiteY248" fmla="*/ 34108 h 128256"/>
              <a:gd name="connsiteX249" fmla="*/ 8500649 w 8655748"/>
              <a:gd name="connsiteY249" fmla="*/ 45184 h 128256"/>
              <a:gd name="connsiteX250" fmla="*/ 8505171 w 8655748"/>
              <a:gd name="connsiteY250" fmla="*/ 42136 h 128256"/>
              <a:gd name="connsiteX251" fmla="*/ 8548258 w 8655748"/>
              <a:gd name="connsiteY251" fmla="*/ 33437 h 128256"/>
              <a:gd name="connsiteX252" fmla="*/ 8650254 w 8655748"/>
              <a:gd name="connsiteY252" fmla="*/ 101044 h 128256"/>
              <a:gd name="connsiteX253" fmla="*/ 8655748 w 8655748"/>
              <a:gd name="connsiteY253" fmla="*/ 128256 h 128256"/>
              <a:gd name="connsiteX254" fmla="*/ 3205 w 8655748"/>
              <a:gd name="connsiteY254" fmla="*/ 128256 h 128256"/>
              <a:gd name="connsiteX255" fmla="*/ 0 w 8655748"/>
              <a:gd name="connsiteY255" fmla="*/ 112381 h 128256"/>
              <a:gd name="connsiteX256" fmla="*/ 110695 w 8655748"/>
              <a:gd name="connsiteY256" fmla="*/ 1687 h 128256"/>
              <a:gd name="connsiteX0" fmla="*/ 0 w 8655748"/>
              <a:gd name="connsiteY0" fmla="*/ 110694 h 126569"/>
              <a:gd name="connsiteX1" fmla="*/ 196435 w 8655748"/>
              <a:gd name="connsiteY1" fmla="*/ 43496 h 126569"/>
              <a:gd name="connsiteX2" fmla="*/ 200955 w 8655748"/>
              <a:gd name="connsiteY2" fmla="*/ 40449 h 126569"/>
              <a:gd name="connsiteX3" fmla="*/ 244042 w 8655748"/>
              <a:gd name="connsiteY3" fmla="*/ 31750 h 126569"/>
              <a:gd name="connsiteX4" fmla="*/ 287129 w 8655748"/>
              <a:gd name="connsiteY4" fmla="*/ 40449 h 126569"/>
              <a:gd name="connsiteX5" fmla="*/ 292463 w 8655748"/>
              <a:gd name="connsiteY5" fmla="*/ 44044 h 126569"/>
              <a:gd name="connsiteX6" fmla="*/ 300300 w 8655748"/>
              <a:gd name="connsiteY6" fmla="*/ 32421 h 126569"/>
              <a:gd name="connsiteX7" fmla="*/ 378573 w 8655748"/>
              <a:gd name="connsiteY7" fmla="*/ 0 h 126569"/>
              <a:gd name="connsiteX8" fmla="*/ 456846 w 8655748"/>
              <a:gd name="connsiteY8" fmla="*/ 32421 h 126569"/>
              <a:gd name="connsiteX9" fmla="*/ 464313 w 8655748"/>
              <a:gd name="connsiteY9" fmla="*/ 43496 h 126569"/>
              <a:gd name="connsiteX10" fmla="*/ 468833 w 8655748"/>
              <a:gd name="connsiteY10" fmla="*/ 40449 h 126569"/>
              <a:gd name="connsiteX11" fmla="*/ 511920 w 8655748"/>
              <a:gd name="connsiteY11" fmla="*/ 31750 h 126569"/>
              <a:gd name="connsiteX12" fmla="*/ 555008 w 8655748"/>
              <a:gd name="connsiteY12" fmla="*/ 40449 h 126569"/>
              <a:gd name="connsiteX13" fmla="*/ 560341 w 8655748"/>
              <a:gd name="connsiteY13" fmla="*/ 44045 h 126569"/>
              <a:gd name="connsiteX14" fmla="*/ 568179 w 8655748"/>
              <a:gd name="connsiteY14" fmla="*/ 32421 h 126569"/>
              <a:gd name="connsiteX15" fmla="*/ 646452 w 8655748"/>
              <a:gd name="connsiteY15" fmla="*/ 0 h 126569"/>
              <a:gd name="connsiteX16" fmla="*/ 724725 w 8655748"/>
              <a:gd name="connsiteY16" fmla="*/ 32421 h 126569"/>
              <a:gd name="connsiteX17" fmla="*/ 732192 w 8655748"/>
              <a:gd name="connsiteY17" fmla="*/ 43496 h 126569"/>
              <a:gd name="connsiteX18" fmla="*/ 736712 w 8655748"/>
              <a:gd name="connsiteY18" fmla="*/ 40449 h 126569"/>
              <a:gd name="connsiteX19" fmla="*/ 779800 w 8655748"/>
              <a:gd name="connsiteY19" fmla="*/ 31750 h 126569"/>
              <a:gd name="connsiteX20" fmla="*/ 822887 w 8655748"/>
              <a:gd name="connsiteY20" fmla="*/ 40449 h 126569"/>
              <a:gd name="connsiteX21" fmla="*/ 828221 w 8655748"/>
              <a:gd name="connsiteY21" fmla="*/ 44045 h 126569"/>
              <a:gd name="connsiteX22" fmla="*/ 836058 w 8655748"/>
              <a:gd name="connsiteY22" fmla="*/ 32421 h 126569"/>
              <a:gd name="connsiteX23" fmla="*/ 914331 w 8655748"/>
              <a:gd name="connsiteY23" fmla="*/ 0 h 126569"/>
              <a:gd name="connsiteX24" fmla="*/ 992604 w 8655748"/>
              <a:gd name="connsiteY24" fmla="*/ 32421 h 126569"/>
              <a:gd name="connsiteX25" fmla="*/ 1000072 w 8655748"/>
              <a:gd name="connsiteY25" fmla="*/ 43496 h 126569"/>
              <a:gd name="connsiteX26" fmla="*/ 1004591 w 8655748"/>
              <a:gd name="connsiteY26" fmla="*/ 40449 h 126569"/>
              <a:gd name="connsiteX27" fmla="*/ 1047679 w 8655748"/>
              <a:gd name="connsiteY27" fmla="*/ 31750 h 126569"/>
              <a:gd name="connsiteX28" fmla="*/ 1090766 w 8655748"/>
              <a:gd name="connsiteY28" fmla="*/ 40449 h 126569"/>
              <a:gd name="connsiteX29" fmla="*/ 1096099 w 8655748"/>
              <a:gd name="connsiteY29" fmla="*/ 44045 h 126569"/>
              <a:gd name="connsiteX30" fmla="*/ 1103937 w 8655748"/>
              <a:gd name="connsiteY30" fmla="*/ 32421 h 126569"/>
              <a:gd name="connsiteX31" fmla="*/ 1182210 w 8655748"/>
              <a:gd name="connsiteY31" fmla="*/ 0 h 126569"/>
              <a:gd name="connsiteX32" fmla="*/ 1260483 w 8655748"/>
              <a:gd name="connsiteY32" fmla="*/ 32421 h 126569"/>
              <a:gd name="connsiteX33" fmla="*/ 1267950 w 8655748"/>
              <a:gd name="connsiteY33" fmla="*/ 43496 h 126569"/>
              <a:gd name="connsiteX34" fmla="*/ 1272470 w 8655748"/>
              <a:gd name="connsiteY34" fmla="*/ 40449 h 126569"/>
              <a:gd name="connsiteX35" fmla="*/ 1315557 w 8655748"/>
              <a:gd name="connsiteY35" fmla="*/ 31750 h 126569"/>
              <a:gd name="connsiteX36" fmla="*/ 1358645 w 8655748"/>
              <a:gd name="connsiteY36" fmla="*/ 40449 h 126569"/>
              <a:gd name="connsiteX37" fmla="*/ 1363978 w 8655748"/>
              <a:gd name="connsiteY37" fmla="*/ 44045 h 126569"/>
              <a:gd name="connsiteX38" fmla="*/ 1371815 w 8655748"/>
              <a:gd name="connsiteY38" fmla="*/ 32421 h 126569"/>
              <a:gd name="connsiteX39" fmla="*/ 1450090 w 8655748"/>
              <a:gd name="connsiteY39" fmla="*/ 0 h 126569"/>
              <a:gd name="connsiteX40" fmla="*/ 1528362 w 8655748"/>
              <a:gd name="connsiteY40" fmla="*/ 32421 h 126569"/>
              <a:gd name="connsiteX41" fmla="*/ 1535829 w 8655748"/>
              <a:gd name="connsiteY41" fmla="*/ 43496 h 126569"/>
              <a:gd name="connsiteX42" fmla="*/ 1540349 w 8655748"/>
              <a:gd name="connsiteY42" fmla="*/ 40449 h 126569"/>
              <a:gd name="connsiteX43" fmla="*/ 1583436 w 8655748"/>
              <a:gd name="connsiteY43" fmla="*/ 31750 h 126569"/>
              <a:gd name="connsiteX44" fmla="*/ 1626523 w 8655748"/>
              <a:gd name="connsiteY44" fmla="*/ 40449 h 126569"/>
              <a:gd name="connsiteX45" fmla="*/ 1631857 w 8655748"/>
              <a:gd name="connsiteY45" fmla="*/ 44044 h 126569"/>
              <a:gd name="connsiteX46" fmla="*/ 1639693 w 8655748"/>
              <a:gd name="connsiteY46" fmla="*/ 32421 h 126569"/>
              <a:gd name="connsiteX47" fmla="*/ 1717967 w 8655748"/>
              <a:gd name="connsiteY47" fmla="*/ 0 h 126569"/>
              <a:gd name="connsiteX48" fmla="*/ 1796240 w 8655748"/>
              <a:gd name="connsiteY48" fmla="*/ 32421 h 126569"/>
              <a:gd name="connsiteX49" fmla="*/ 1803707 w 8655748"/>
              <a:gd name="connsiteY49" fmla="*/ 43496 h 126569"/>
              <a:gd name="connsiteX50" fmla="*/ 1808226 w 8655748"/>
              <a:gd name="connsiteY50" fmla="*/ 40449 h 126569"/>
              <a:gd name="connsiteX51" fmla="*/ 1851313 w 8655748"/>
              <a:gd name="connsiteY51" fmla="*/ 31750 h 126569"/>
              <a:gd name="connsiteX52" fmla="*/ 1894401 w 8655748"/>
              <a:gd name="connsiteY52" fmla="*/ 40449 h 126569"/>
              <a:gd name="connsiteX53" fmla="*/ 1899734 w 8655748"/>
              <a:gd name="connsiteY53" fmla="*/ 44044 h 126569"/>
              <a:gd name="connsiteX54" fmla="*/ 1907571 w 8655748"/>
              <a:gd name="connsiteY54" fmla="*/ 32421 h 126569"/>
              <a:gd name="connsiteX55" fmla="*/ 1985842 w 8655748"/>
              <a:gd name="connsiteY55" fmla="*/ 0 h 126569"/>
              <a:gd name="connsiteX56" fmla="*/ 2064117 w 8655748"/>
              <a:gd name="connsiteY56" fmla="*/ 32421 h 126569"/>
              <a:gd name="connsiteX57" fmla="*/ 2071584 w 8655748"/>
              <a:gd name="connsiteY57" fmla="*/ 43496 h 126569"/>
              <a:gd name="connsiteX58" fmla="*/ 2076103 w 8655748"/>
              <a:gd name="connsiteY58" fmla="*/ 40449 h 126569"/>
              <a:gd name="connsiteX59" fmla="*/ 2119192 w 8655748"/>
              <a:gd name="connsiteY59" fmla="*/ 31750 h 126569"/>
              <a:gd name="connsiteX60" fmla="*/ 2162278 w 8655748"/>
              <a:gd name="connsiteY60" fmla="*/ 40449 h 126569"/>
              <a:gd name="connsiteX61" fmla="*/ 2167613 w 8655748"/>
              <a:gd name="connsiteY61" fmla="*/ 44045 h 126569"/>
              <a:gd name="connsiteX62" fmla="*/ 2175449 w 8655748"/>
              <a:gd name="connsiteY62" fmla="*/ 32421 h 126569"/>
              <a:gd name="connsiteX63" fmla="*/ 2253722 w 8655748"/>
              <a:gd name="connsiteY63" fmla="*/ 0 h 126569"/>
              <a:gd name="connsiteX64" fmla="*/ 2331995 w 8655748"/>
              <a:gd name="connsiteY64" fmla="*/ 32421 h 126569"/>
              <a:gd name="connsiteX65" fmla="*/ 2339461 w 8655748"/>
              <a:gd name="connsiteY65" fmla="*/ 43496 h 126569"/>
              <a:gd name="connsiteX66" fmla="*/ 2343982 w 8655748"/>
              <a:gd name="connsiteY66" fmla="*/ 40449 h 126569"/>
              <a:gd name="connsiteX67" fmla="*/ 2387070 w 8655748"/>
              <a:gd name="connsiteY67" fmla="*/ 31750 h 126569"/>
              <a:gd name="connsiteX68" fmla="*/ 2430156 w 8655748"/>
              <a:gd name="connsiteY68" fmla="*/ 40449 h 126569"/>
              <a:gd name="connsiteX69" fmla="*/ 2435491 w 8655748"/>
              <a:gd name="connsiteY69" fmla="*/ 44045 h 126569"/>
              <a:gd name="connsiteX70" fmla="*/ 2443327 w 8655748"/>
              <a:gd name="connsiteY70" fmla="*/ 32421 h 126569"/>
              <a:gd name="connsiteX71" fmla="*/ 2521601 w 8655748"/>
              <a:gd name="connsiteY71" fmla="*/ 0 h 126569"/>
              <a:gd name="connsiteX72" fmla="*/ 2599874 w 8655748"/>
              <a:gd name="connsiteY72" fmla="*/ 32421 h 126569"/>
              <a:gd name="connsiteX73" fmla="*/ 2607340 w 8655748"/>
              <a:gd name="connsiteY73" fmla="*/ 43496 h 126569"/>
              <a:gd name="connsiteX74" fmla="*/ 2611860 w 8655748"/>
              <a:gd name="connsiteY74" fmla="*/ 40449 h 126569"/>
              <a:gd name="connsiteX75" fmla="*/ 2654946 w 8655748"/>
              <a:gd name="connsiteY75" fmla="*/ 31750 h 126569"/>
              <a:gd name="connsiteX76" fmla="*/ 2698035 w 8655748"/>
              <a:gd name="connsiteY76" fmla="*/ 40449 h 126569"/>
              <a:gd name="connsiteX77" fmla="*/ 2703368 w 8655748"/>
              <a:gd name="connsiteY77" fmla="*/ 44045 h 126569"/>
              <a:gd name="connsiteX78" fmla="*/ 2711205 w 8655748"/>
              <a:gd name="connsiteY78" fmla="*/ 32421 h 126569"/>
              <a:gd name="connsiteX79" fmla="*/ 2789478 w 8655748"/>
              <a:gd name="connsiteY79" fmla="*/ 0 h 126569"/>
              <a:gd name="connsiteX80" fmla="*/ 2867751 w 8655748"/>
              <a:gd name="connsiteY80" fmla="*/ 32421 h 126569"/>
              <a:gd name="connsiteX81" fmla="*/ 2875218 w 8655748"/>
              <a:gd name="connsiteY81" fmla="*/ 43496 h 126569"/>
              <a:gd name="connsiteX82" fmla="*/ 2879738 w 8655748"/>
              <a:gd name="connsiteY82" fmla="*/ 40449 h 126569"/>
              <a:gd name="connsiteX83" fmla="*/ 2922826 w 8655748"/>
              <a:gd name="connsiteY83" fmla="*/ 31750 h 126569"/>
              <a:gd name="connsiteX84" fmla="*/ 2965913 w 8655748"/>
              <a:gd name="connsiteY84" fmla="*/ 40449 h 126569"/>
              <a:gd name="connsiteX85" fmla="*/ 2971248 w 8655748"/>
              <a:gd name="connsiteY85" fmla="*/ 44045 h 126569"/>
              <a:gd name="connsiteX86" fmla="*/ 2979084 w 8655748"/>
              <a:gd name="connsiteY86" fmla="*/ 32421 h 126569"/>
              <a:gd name="connsiteX87" fmla="*/ 3057357 w 8655748"/>
              <a:gd name="connsiteY87" fmla="*/ 0 h 126569"/>
              <a:gd name="connsiteX88" fmla="*/ 3135630 w 8655748"/>
              <a:gd name="connsiteY88" fmla="*/ 32421 h 126569"/>
              <a:gd name="connsiteX89" fmla="*/ 3143096 w 8655748"/>
              <a:gd name="connsiteY89" fmla="*/ 43496 h 126569"/>
              <a:gd name="connsiteX90" fmla="*/ 3147617 w 8655748"/>
              <a:gd name="connsiteY90" fmla="*/ 40449 h 126569"/>
              <a:gd name="connsiteX91" fmla="*/ 3190704 w 8655748"/>
              <a:gd name="connsiteY91" fmla="*/ 31750 h 126569"/>
              <a:gd name="connsiteX92" fmla="*/ 3233791 w 8655748"/>
              <a:gd name="connsiteY92" fmla="*/ 40449 h 126569"/>
              <a:gd name="connsiteX93" fmla="*/ 3239125 w 8655748"/>
              <a:gd name="connsiteY93" fmla="*/ 44045 h 126569"/>
              <a:gd name="connsiteX94" fmla="*/ 3246962 w 8655748"/>
              <a:gd name="connsiteY94" fmla="*/ 32421 h 126569"/>
              <a:gd name="connsiteX95" fmla="*/ 3325235 w 8655748"/>
              <a:gd name="connsiteY95" fmla="*/ 0 h 126569"/>
              <a:gd name="connsiteX96" fmla="*/ 3403507 w 8655748"/>
              <a:gd name="connsiteY96" fmla="*/ 32421 h 126569"/>
              <a:gd name="connsiteX97" fmla="*/ 3410974 w 8655748"/>
              <a:gd name="connsiteY97" fmla="*/ 43496 h 126569"/>
              <a:gd name="connsiteX98" fmla="*/ 3415494 w 8655748"/>
              <a:gd name="connsiteY98" fmla="*/ 40449 h 126569"/>
              <a:gd name="connsiteX99" fmla="*/ 3458582 w 8655748"/>
              <a:gd name="connsiteY99" fmla="*/ 31750 h 126569"/>
              <a:gd name="connsiteX100" fmla="*/ 3501666 w 8655748"/>
              <a:gd name="connsiteY100" fmla="*/ 40449 h 126569"/>
              <a:gd name="connsiteX101" fmla="*/ 3506998 w 8655748"/>
              <a:gd name="connsiteY101" fmla="*/ 44044 h 126569"/>
              <a:gd name="connsiteX102" fmla="*/ 3514835 w 8655748"/>
              <a:gd name="connsiteY102" fmla="*/ 32421 h 126569"/>
              <a:gd name="connsiteX103" fmla="*/ 3593106 w 8655748"/>
              <a:gd name="connsiteY103" fmla="*/ 0 h 126569"/>
              <a:gd name="connsiteX104" fmla="*/ 3671379 w 8655748"/>
              <a:gd name="connsiteY104" fmla="*/ 32421 h 126569"/>
              <a:gd name="connsiteX105" fmla="*/ 3678847 w 8655748"/>
              <a:gd name="connsiteY105" fmla="*/ 43497 h 126569"/>
              <a:gd name="connsiteX106" fmla="*/ 3683369 w 8655748"/>
              <a:gd name="connsiteY106" fmla="*/ 40449 h 126569"/>
              <a:gd name="connsiteX107" fmla="*/ 3726456 w 8655748"/>
              <a:gd name="connsiteY107" fmla="*/ 31750 h 126569"/>
              <a:gd name="connsiteX108" fmla="*/ 3769544 w 8655748"/>
              <a:gd name="connsiteY108" fmla="*/ 40449 h 126569"/>
              <a:gd name="connsiteX109" fmla="*/ 3774875 w 8655748"/>
              <a:gd name="connsiteY109" fmla="*/ 44043 h 126569"/>
              <a:gd name="connsiteX110" fmla="*/ 3782711 w 8655748"/>
              <a:gd name="connsiteY110" fmla="*/ 32421 h 126569"/>
              <a:gd name="connsiteX111" fmla="*/ 3860984 w 8655748"/>
              <a:gd name="connsiteY111" fmla="*/ 0 h 126569"/>
              <a:gd name="connsiteX112" fmla="*/ 3939257 w 8655748"/>
              <a:gd name="connsiteY112" fmla="*/ 32421 h 126569"/>
              <a:gd name="connsiteX113" fmla="*/ 3946725 w 8655748"/>
              <a:gd name="connsiteY113" fmla="*/ 43497 h 126569"/>
              <a:gd name="connsiteX114" fmla="*/ 3951247 w 8655748"/>
              <a:gd name="connsiteY114" fmla="*/ 40449 h 126569"/>
              <a:gd name="connsiteX115" fmla="*/ 3994334 w 8655748"/>
              <a:gd name="connsiteY115" fmla="*/ 31750 h 126569"/>
              <a:gd name="connsiteX116" fmla="*/ 4037422 w 8655748"/>
              <a:gd name="connsiteY116" fmla="*/ 40449 h 126569"/>
              <a:gd name="connsiteX117" fmla="*/ 4042754 w 8655748"/>
              <a:gd name="connsiteY117" fmla="*/ 44044 h 126569"/>
              <a:gd name="connsiteX118" fmla="*/ 4050590 w 8655748"/>
              <a:gd name="connsiteY118" fmla="*/ 32421 h 126569"/>
              <a:gd name="connsiteX119" fmla="*/ 4128863 w 8655748"/>
              <a:gd name="connsiteY119" fmla="*/ 0 h 126569"/>
              <a:gd name="connsiteX120" fmla="*/ 4207136 w 8655748"/>
              <a:gd name="connsiteY120" fmla="*/ 32421 h 126569"/>
              <a:gd name="connsiteX121" fmla="*/ 4214604 w 8655748"/>
              <a:gd name="connsiteY121" fmla="*/ 43497 h 126569"/>
              <a:gd name="connsiteX122" fmla="*/ 4219126 w 8655748"/>
              <a:gd name="connsiteY122" fmla="*/ 40449 h 126569"/>
              <a:gd name="connsiteX123" fmla="*/ 4262213 w 8655748"/>
              <a:gd name="connsiteY123" fmla="*/ 31750 h 126569"/>
              <a:gd name="connsiteX124" fmla="*/ 4305301 w 8655748"/>
              <a:gd name="connsiteY124" fmla="*/ 40449 h 126569"/>
              <a:gd name="connsiteX125" fmla="*/ 4310632 w 8655748"/>
              <a:gd name="connsiteY125" fmla="*/ 44043 h 126569"/>
              <a:gd name="connsiteX126" fmla="*/ 4318468 w 8655748"/>
              <a:gd name="connsiteY126" fmla="*/ 32421 h 126569"/>
              <a:gd name="connsiteX127" fmla="*/ 4396741 w 8655748"/>
              <a:gd name="connsiteY127" fmla="*/ 0 h 126569"/>
              <a:gd name="connsiteX128" fmla="*/ 4475014 w 8655748"/>
              <a:gd name="connsiteY128" fmla="*/ 32421 h 126569"/>
              <a:gd name="connsiteX129" fmla="*/ 4482482 w 8655748"/>
              <a:gd name="connsiteY129" fmla="*/ 43497 h 126569"/>
              <a:gd name="connsiteX130" fmla="*/ 4487004 w 8655748"/>
              <a:gd name="connsiteY130" fmla="*/ 40449 h 126569"/>
              <a:gd name="connsiteX131" fmla="*/ 4530091 w 8655748"/>
              <a:gd name="connsiteY131" fmla="*/ 31750 h 126569"/>
              <a:gd name="connsiteX132" fmla="*/ 4573179 w 8655748"/>
              <a:gd name="connsiteY132" fmla="*/ 40449 h 126569"/>
              <a:gd name="connsiteX133" fmla="*/ 4578510 w 8655748"/>
              <a:gd name="connsiteY133" fmla="*/ 44043 h 126569"/>
              <a:gd name="connsiteX134" fmla="*/ 4586346 w 8655748"/>
              <a:gd name="connsiteY134" fmla="*/ 32421 h 126569"/>
              <a:gd name="connsiteX135" fmla="*/ 4664619 w 8655748"/>
              <a:gd name="connsiteY135" fmla="*/ 0 h 126569"/>
              <a:gd name="connsiteX136" fmla="*/ 4742892 w 8655748"/>
              <a:gd name="connsiteY136" fmla="*/ 32421 h 126569"/>
              <a:gd name="connsiteX137" fmla="*/ 4750360 w 8655748"/>
              <a:gd name="connsiteY137" fmla="*/ 43497 h 126569"/>
              <a:gd name="connsiteX138" fmla="*/ 4754882 w 8655748"/>
              <a:gd name="connsiteY138" fmla="*/ 40449 h 126569"/>
              <a:gd name="connsiteX139" fmla="*/ 4797969 w 8655748"/>
              <a:gd name="connsiteY139" fmla="*/ 31750 h 126569"/>
              <a:gd name="connsiteX140" fmla="*/ 4841057 w 8655748"/>
              <a:gd name="connsiteY140" fmla="*/ 40449 h 126569"/>
              <a:gd name="connsiteX141" fmla="*/ 4846389 w 8655748"/>
              <a:gd name="connsiteY141" fmla="*/ 44044 h 126569"/>
              <a:gd name="connsiteX142" fmla="*/ 4854225 w 8655748"/>
              <a:gd name="connsiteY142" fmla="*/ 32421 h 126569"/>
              <a:gd name="connsiteX143" fmla="*/ 4932498 w 8655748"/>
              <a:gd name="connsiteY143" fmla="*/ 0 h 126569"/>
              <a:gd name="connsiteX144" fmla="*/ 5010771 w 8655748"/>
              <a:gd name="connsiteY144" fmla="*/ 32421 h 126569"/>
              <a:gd name="connsiteX145" fmla="*/ 5018239 w 8655748"/>
              <a:gd name="connsiteY145" fmla="*/ 43497 h 126569"/>
              <a:gd name="connsiteX146" fmla="*/ 5022761 w 8655748"/>
              <a:gd name="connsiteY146" fmla="*/ 40449 h 126569"/>
              <a:gd name="connsiteX147" fmla="*/ 5065848 w 8655748"/>
              <a:gd name="connsiteY147" fmla="*/ 31750 h 126569"/>
              <a:gd name="connsiteX148" fmla="*/ 5108936 w 8655748"/>
              <a:gd name="connsiteY148" fmla="*/ 40449 h 126569"/>
              <a:gd name="connsiteX149" fmla="*/ 5114267 w 8655748"/>
              <a:gd name="connsiteY149" fmla="*/ 44043 h 126569"/>
              <a:gd name="connsiteX150" fmla="*/ 5122103 w 8655748"/>
              <a:gd name="connsiteY150" fmla="*/ 32421 h 126569"/>
              <a:gd name="connsiteX151" fmla="*/ 5200376 w 8655748"/>
              <a:gd name="connsiteY151" fmla="*/ 0 h 126569"/>
              <a:gd name="connsiteX152" fmla="*/ 5278649 w 8655748"/>
              <a:gd name="connsiteY152" fmla="*/ 32421 h 126569"/>
              <a:gd name="connsiteX153" fmla="*/ 5286117 w 8655748"/>
              <a:gd name="connsiteY153" fmla="*/ 43497 h 126569"/>
              <a:gd name="connsiteX154" fmla="*/ 5290639 w 8655748"/>
              <a:gd name="connsiteY154" fmla="*/ 40449 h 126569"/>
              <a:gd name="connsiteX155" fmla="*/ 5333726 w 8655748"/>
              <a:gd name="connsiteY155" fmla="*/ 31750 h 126569"/>
              <a:gd name="connsiteX156" fmla="*/ 5376814 w 8655748"/>
              <a:gd name="connsiteY156" fmla="*/ 40449 h 126569"/>
              <a:gd name="connsiteX157" fmla="*/ 5382145 w 8655748"/>
              <a:gd name="connsiteY157" fmla="*/ 44043 h 126569"/>
              <a:gd name="connsiteX158" fmla="*/ 5389981 w 8655748"/>
              <a:gd name="connsiteY158" fmla="*/ 32421 h 126569"/>
              <a:gd name="connsiteX159" fmla="*/ 5468254 w 8655748"/>
              <a:gd name="connsiteY159" fmla="*/ 0 h 126569"/>
              <a:gd name="connsiteX160" fmla="*/ 5546527 w 8655748"/>
              <a:gd name="connsiteY160" fmla="*/ 32421 h 126569"/>
              <a:gd name="connsiteX161" fmla="*/ 5553995 w 8655748"/>
              <a:gd name="connsiteY161" fmla="*/ 43497 h 126569"/>
              <a:gd name="connsiteX162" fmla="*/ 5558517 w 8655748"/>
              <a:gd name="connsiteY162" fmla="*/ 40449 h 126569"/>
              <a:gd name="connsiteX163" fmla="*/ 5601604 w 8655748"/>
              <a:gd name="connsiteY163" fmla="*/ 31750 h 126569"/>
              <a:gd name="connsiteX164" fmla="*/ 5644692 w 8655748"/>
              <a:gd name="connsiteY164" fmla="*/ 40449 h 126569"/>
              <a:gd name="connsiteX165" fmla="*/ 5650024 w 8655748"/>
              <a:gd name="connsiteY165" fmla="*/ 44044 h 126569"/>
              <a:gd name="connsiteX166" fmla="*/ 5657860 w 8655748"/>
              <a:gd name="connsiteY166" fmla="*/ 32421 h 126569"/>
              <a:gd name="connsiteX167" fmla="*/ 5736133 w 8655748"/>
              <a:gd name="connsiteY167" fmla="*/ 0 h 126569"/>
              <a:gd name="connsiteX168" fmla="*/ 5814406 w 8655748"/>
              <a:gd name="connsiteY168" fmla="*/ 32421 h 126569"/>
              <a:gd name="connsiteX169" fmla="*/ 5821874 w 8655748"/>
              <a:gd name="connsiteY169" fmla="*/ 43497 h 126569"/>
              <a:gd name="connsiteX170" fmla="*/ 5826396 w 8655748"/>
              <a:gd name="connsiteY170" fmla="*/ 40449 h 126569"/>
              <a:gd name="connsiteX171" fmla="*/ 5869483 w 8655748"/>
              <a:gd name="connsiteY171" fmla="*/ 31750 h 126569"/>
              <a:gd name="connsiteX172" fmla="*/ 5912571 w 8655748"/>
              <a:gd name="connsiteY172" fmla="*/ 40449 h 126569"/>
              <a:gd name="connsiteX173" fmla="*/ 5917902 w 8655748"/>
              <a:gd name="connsiteY173" fmla="*/ 44043 h 126569"/>
              <a:gd name="connsiteX174" fmla="*/ 5925738 w 8655748"/>
              <a:gd name="connsiteY174" fmla="*/ 32421 h 126569"/>
              <a:gd name="connsiteX175" fmla="*/ 6004011 w 8655748"/>
              <a:gd name="connsiteY175" fmla="*/ 0 h 126569"/>
              <a:gd name="connsiteX176" fmla="*/ 6082284 w 8655748"/>
              <a:gd name="connsiteY176" fmla="*/ 32421 h 126569"/>
              <a:gd name="connsiteX177" fmla="*/ 6089752 w 8655748"/>
              <a:gd name="connsiteY177" fmla="*/ 43497 h 126569"/>
              <a:gd name="connsiteX178" fmla="*/ 6094274 w 8655748"/>
              <a:gd name="connsiteY178" fmla="*/ 40449 h 126569"/>
              <a:gd name="connsiteX179" fmla="*/ 6137361 w 8655748"/>
              <a:gd name="connsiteY179" fmla="*/ 31750 h 126569"/>
              <a:gd name="connsiteX180" fmla="*/ 6180449 w 8655748"/>
              <a:gd name="connsiteY180" fmla="*/ 40449 h 126569"/>
              <a:gd name="connsiteX181" fmla="*/ 6185780 w 8655748"/>
              <a:gd name="connsiteY181" fmla="*/ 44043 h 126569"/>
              <a:gd name="connsiteX182" fmla="*/ 6193616 w 8655748"/>
              <a:gd name="connsiteY182" fmla="*/ 32421 h 126569"/>
              <a:gd name="connsiteX183" fmla="*/ 6271889 w 8655748"/>
              <a:gd name="connsiteY183" fmla="*/ 0 h 126569"/>
              <a:gd name="connsiteX184" fmla="*/ 6350162 w 8655748"/>
              <a:gd name="connsiteY184" fmla="*/ 32421 h 126569"/>
              <a:gd name="connsiteX185" fmla="*/ 6357630 w 8655748"/>
              <a:gd name="connsiteY185" fmla="*/ 43497 h 126569"/>
              <a:gd name="connsiteX186" fmla="*/ 6362152 w 8655748"/>
              <a:gd name="connsiteY186" fmla="*/ 40449 h 126569"/>
              <a:gd name="connsiteX187" fmla="*/ 6405239 w 8655748"/>
              <a:gd name="connsiteY187" fmla="*/ 31750 h 126569"/>
              <a:gd name="connsiteX188" fmla="*/ 6448327 w 8655748"/>
              <a:gd name="connsiteY188" fmla="*/ 40449 h 126569"/>
              <a:gd name="connsiteX189" fmla="*/ 6453659 w 8655748"/>
              <a:gd name="connsiteY189" fmla="*/ 44044 h 126569"/>
              <a:gd name="connsiteX190" fmla="*/ 6461495 w 8655748"/>
              <a:gd name="connsiteY190" fmla="*/ 32421 h 126569"/>
              <a:gd name="connsiteX191" fmla="*/ 6539768 w 8655748"/>
              <a:gd name="connsiteY191" fmla="*/ 0 h 126569"/>
              <a:gd name="connsiteX192" fmla="*/ 6618041 w 8655748"/>
              <a:gd name="connsiteY192" fmla="*/ 32421 h 126569"/>
              <a:gd name="connsiteX193" fmla="*/ 6625509 w 8655748"/>
              <a:gd name="connsiteY193" fmla="*/ 43497 h 126569"/>
              <a:gd name="connsiteX194" fmla="*/ 6630031 w 8655748"/>
              <a:gd name="connsiteY194" fmla="*/ 40449 h 126569"/>
              <a:gd name="connsiteX195" fmla="*/ 6673118 w 8655748"/>
              <a:gd name="connsiteY195" fmla="*/ 31750 h 126569"/>
              <a:gd name="connsiteX196" fmla="*/ 6716206 w 8655748"/>
              <a:gd name="connsiteY196" fmla="*/ 40449 h 126569"/>
              <a:gd name="connsiteX197" fmla="*/ 6721537 w 8655748"/>
              <a:gd name="connsiteY197" fmla="*/ 44043 h 126569"/>
              <a:gd name="connsiteX198" fmla="*/ 6729373 w 8655748"/>
              <a:gd name="connsiteY198" fmla="*/ 32421 h 126569"/>
              <a:gd name="connsiteX199" fmla="*/ 6807646 w 8655748"/>
              <a:gd name="connsiteY199" fmla="*/ 0 h 126569"/>
              <a:gd name="connsiteX200" fmla="*/ 6885919 w 8655748"/>
              <a:gd name="connsiteY200" fmla="*/ 32421 h 126569"/>
              <a:gd name="connsiteX201" fmla="*/ 6893387 w 8655748"/>
              <a:gd name="connsiteY201" fmla="*/ 43497 h 126569"/>
              <a:gd name="connsiteX202" fmla="*/ 6897909 w 8655748"/>
              <a:gd name="connsiteY202" fmla="*/ 40449 h 126569"/>
              <a:gd name="connsiteX203" fmla="*/ 6940996 w 8655748"/>
              <a:gd name="connsiteY203" fmla="*/ 31750 h 126569"/>
              <a:gd name="connsiteX204" fmla="*/ 6984084 w 8655748"/>
              <a:gd name="connsiteY204" fmla="*/ 40449 h 126569"/>
              <a:gd name="connsiteX205" fmla="*/ 6989415 w 8655748"/>
              <a:gd name="connsiteY205" fmla="*/ 44043 h 126569"/>
              <a:gd name="connsiteX206" fmla="*/ 6997251 w 8655748"/>
              <a:gd name="connsiteY206" fmla="*/ 32421 h 126569"/>
              <a:gd name="connsiteX207" fmla="*/ 7075524 w 8655748"/>
              <a:gd name="connsiteY207" fmla="*/ 0 h 126569"/>
              <a:gd name="connsiteX208" fmla="*/ 7153797 w 8655748"/>
              <a:gd name="connsiteY208" fmla="*/ 32421 h 126569"/>
              <a:gd name="connsiteX209" fmla="*/ 7161265 w 8655748"/>
              <a:gd name="connsiteY209" fmla="*/ 43497 h 126569"/>
              <a:gd name="connsiteX210" fmla="*/ 7165787 w 8655748"/>
              <a:gd name="connsiteY210" fmla="*/ 40449 h 126569"/>
              <a:gd name="connsiteX211" fmla="*/ 7208874 w 8655748"/>
              <a:gd name="connsiteY211" fmla="*/ 31750 h 126569"/>
              <a:gd name="connsiteX212" fmla="*/ 7251962 w 8655748"/>
              <a:gd name="connsiteY212" fmla="*/ 40449 h 126569"/>
              <a:gd name="connsiteX213" fmla="*/ 7257294 w 8655748"/>
              <a:gd name="connsiteY213" fmla="*/ 44044 h 126569"/>
              <a:gd name="connsiteX214" fmla="*/ 7265130 w 8655748"/>
              <a:gd name="connsiteY214" fmla="*/ 32421 h 126569"/>
              <a:gd name="connsiteX215" fmla="*/ 7343403 w 8655748"/>
              <a:gd name="connsiteY215" fmla="*/ 0 h 126569"/>
              <a:gd name="connsiteX216" fmla="*/ 7421676 w 8655748"/>
              <a:gd name="connsiteY216" fmla="*/ 32421 h 126569"/>
              <a:gd name="connsiteX217" fmla="*/ 7429144 w 8655748"/>
              <a:gd name="connsiteY217" fmla="*/ 43497 h 126569"/>
              <a:gd name="connsiteX218" fmla="*/ 7433666 w 8655748"/>
              <a:gd name="connsiteY218" fmla="*/ 40449 h 126569"/>
              <a:gd name="connsiteX219" fmla="*/ 7476753 w 8655748"/>
              <a:gd name="connsiteY219" fmla="*/ 31750 h 126569"/>
              <a:gd name="connsiteX220" fmla="*/ 7519841 w 8655748"/>
              <a:gd name="connsiteY220" fmla="*/ 40449 h 126569"/>
              <a:gd name="connsiteX221" fmla="*/ 7525172 w 8655748"/>
              <a:gd name="connsiteY221" fmla="*/ 44043 h 126569"/>
              <a:gd name="connsiteX222" fmla="*/ 7533008 w 8655748"/>
              <a:gd name="connsiteY222" fmla="*/ 32421 h 126569"/>
              <a:gd name="connsiteX223" fmla="*/ 7611281 w 8655748"/>
              <a:gd name="connsiteY223" fmla="*/ 0 h 126569"/>
              <a:gd name="connsiteX224" fmla="*/ 7689554 w 8655748"/>
              <a:gd name="connsiteY224" fmla="*/ 32421 h 126569"/>
              <a:gd name="connsiteX225" fmla="*/ 7697022 w 8655748"/>
              <a:gd name="connsiteY225" fmla="*/ 43497 h 126569"/>
              <a:gd name="connsiteX226" fmla="*/ 7701544 w 8655748"/>
              <a:gd name="connsiteY226" fmla="*/ 40449 h 126569"/>
              <a:gd name="connsiteX227" fmla="*/ 7744631 w 8655748"/>
              <a:gd name="connsiteY227" fmla="*/ 31750 h 126569"/>
              <a:gd name="connsiteX228" fmla="*/ 7787718 w 8655748"/>
              <a:gd name="connsiteY228" fmla="*/ 40449 h 126569"/>
              <a:gd name="connsiteX229" fmla="*/ 7793050 w 8655748"/>
              <a:gd name="connsiteY229" fmla="*/ 44043 h 126569"/>
              <a:gd name="connsiteX230" fmla="*/ 7800886 w 8655748"/>
              <a:gd name="connsiteY230" fmla="*/ 32421 h 126569"/>
              <a:gd name="connsiteX231" fmla="*/ 7879159 w 8655748"/>
              <a:gd name="connsiteY231" fmla="*/ 0 h 126569"/>
              <a:gd name="connsiteX232" fmla="*/ 7957432 w 8655748"/>
              <a:gd name="connsiteY232" fmla="*/ 32421 h 126569"/>
              <a:gd name="connsiteX233" fmla="*/ 7964900 w 8655748"/>
              <a:gd name="connsiteY233" fmla="*/ 43497 h 126569"/>
              <a:gd name="connsiteX234" fmla="*/ 7969422 w 8655748"/>
              <a:gd name="connsiteY234" fmla="*/ 40449 h 126569"/>
              <a:gd name="connsiteX235" fmla="*/ 8012509 w 8655748"/>
              <a:gd name="connsiteY235" fmla="*/ 31750 h 126569"/>
              <a:gd name="connsiteX236" fmla="*/ 8055596 w 8655748"/>
              <a:gd name="connsiteY236" fmla="*/ 40449 h 126569"/>
              <a:gd name="connsiteX237" fmla="*/ 8060929 w 8655748"/>
              <a:gd name="connsiteY237" fmla="*/ 44044 h 126569"/>
              <a:gd name="connsiteX238" fmla="*/ 8068765 w 8655748"/>
              <a:gd name="connsiteY238" fmla="*/ 32421 h 126569"/>
              <a:gd name="connsiteX239" fmla="*/ 8147038 w 8655748"/>
              <a:gd name="connsiteY239" fmla="*/ 0 h 126569"/>
              <a:gd name="connsiteX240" fmla="*/ 8225311 w 8655748"/>
              <a:gd name="connsiteY240" fmla="*/ 32421 h 126569"/>
              <a:gd name="connsiteX241" fmla="*/ 8232779 w 8655748"/>
              <a:gd name="connsiteY241" fmla="*/ 43497 h 126569"/>
              <a:gd name="connsiteX242" fmla="*/ 8237301 w 8655748"/>
              <a:gd name="connsiteY242" fmla="*/ 40449 h 126569"/>
              <a:gd name="connsiteX243" fmla="*/ 8280388 w 8655748"/>
              <a:gd name="connsiteY243" fmla="*/ 31750 h 126569"/>
              <a:gd name="connsiteX244" fmla="*/ 8323475 w 8655748"/>
              <a:gd name="connsiteY244" fmla="*/ 40449 h 126569"/>
              <a:gd name="connsiteX245" fmla="*/ 8328801 w 8655748"/>
              <a:gd name="connsiteY245" fmla="*/ 44040 h 126569"/>
              <a:gd name="connsiteX246" fmla="*/ 8336635 w 8655748"/>
              <a:gd name="connsiteY246" fmla="*/ 32421 h 126569"/>
              <a:gd name="connsiteX247" fmla="*/ 8414908 w 8655748"/>
              <a:gd name="connsiteY247" fmla="*/ 0 h 126569"/>
              <a:gd name="connsiteX248" fmla="*/ 8493181 w 8655748"/>
              <a:gd name="connsiteY248" fmla="*/ 32421 h 126569"/>
              <a:gd name="connsiteX249" fmla="*/ 8500649 w 8655748"/>
              <a:gd name="connsiteY249" fmla="*/ 43497 h 126569"/>
              <a:gd name="connsiteX250" fmla="*/ 8505171 w 8655748"/>
              <a:gd name="connsiteY250" fmla="*/ 40449 h 126569"/>
              <a:gd name="connsiteX251" fmla="*/ 8548258 w 8655748"/>
              <a:gd name="connsiteY251" fmla="*/ 31750 h 126569"/>
              <a:gd name="connsiteX252" fmla="*/ 8650254 w 8655748"/>
              <a:gd name="connsiteY252" fmla="*/ 99357 h 126569"/>
              <a:gd name="connsiteX253" fmla="*/ 8655748 w 8655748"/>
              <a:gd name="connsiteY253" fmla="*/ 126569 h 126569"/>
              <a:gd name="connsiteX254" fmla="*/ 3205 w 8655748"/>
              <a:gd name="connsiteY254" fmla="*/ 126569 h 126569"/>
              <a:gd name="connsiteX255" fmla="*/ 0 w 8655748"/>
              <a:gd name="connsiteY255" fmla="*/ 110694 h 126569"/>
              <a:gd name="connsiteX0" fmla="*/ 0 w 8652543"/>
              <a:gd name="connsiteY0" fmla="*/ 126569 h 126569"/>
              <a:gd name="connsiteX1" fmla="*/ 193230 w 8652543"/>
              <a:gd name="connsiteY1" fmla="*/ 43496 h 126569"/>
              <a:gd name="connsiteX2" fmla="*/ 197750 w 8652543"/>
              <a:gd name="connsiteY2" fmla="*/ 40449 h 126569"/>
              <a:gd name="connsiteX3" fmla="*/ 240837 w 8652543"/>
              <a:gd name="connsiteY3" fmla="*/ 31750 h 126569"/>
              <a:gd name="connsiteX4" fmla="*/ 283924 w 8652543"/>
              <a:gd name="connsiteY4" fmla="*/ 40449 h 126569"/>
              <a:gd name="connsiteX5" fmla="*/ 289258 w 8652543"/>
              <a:gd name="connsiteY5" fmla="*/ 44044 h 126569"/>
              <a:gd name="connsiteX6" fmla="*/ 297095 w 8652543"/>
              <a:gd name="connsiteY6" fmla="*/ 32421 h 126569"/>
              <a:gd name="connsiteX7" fmla="*/ 375368 w 8652543"/>
              <a:gd name="connsiteY7" fmla="*/ 0 h 126569"/>
              <a:gd name="connsiteX8" fmla="*/ 453641 w 8652543"/>
              <a:gd name="connsiteY8" fmla="*/ 32421 h 126569"/>
              <a:gd name="connsiteX9" fmla="*/ 461108 w 8652543"/>
              <a:gd name="connsiteY9" fmla="*/ 43496 h 126569"/>
              <a:gd name="connsiteX10" fmla="*/ 465628 w 8652543"/>
              <a:gd name="connsiteY10" fmla="*/ 40449 h 126569"/>
              <a:gd name="connsiteX11" fmla="*/ 508715 w 8652543"/>
              <a:gd name="connsiteY11" fmla="*/ 31750 h 126569"/>
              <a:gd name="connsiteX12" fmla="*/ 551803 w 8652543"/>
              <a:gd name="connsiteY12" fmla="*/ 40449 h 126569"/>
              <a:gd name="connsiteX13" fmla="*/ 557136 w 8652543"/>
              <a:gd name="connsiteY13" fmla="*/ 44045 h 126569"/>
              <a:gd name="connsiteX14" fmla="*/ 564974 w 8652543"/>
              <a:gd name="connsiteY14" fmla="*/ 32421 h 126569"/>
              <a:gd name="connsiteX15" fmla="*/ 643247 w 8652543"/>
              <a:gd name="connsiteY15" fmla="*/ 0 h 126569"/>
              <a:gd name="connsiteX16" fmla="*/ 721520 w 8652543"/>
              <a:gd name="connsiteY16" fmla="*/ 32421 h 126569"/>
              <a:gd name="connsiteX17" fmla="*/ 728987 w 8652543"/>
              <a:gd name="connsiteY17" fmla="*/ 43496 h 126569"/>
              <a:gd name="connsiteX18" fmla="*/ 733507 w 8652543"/>
              <a:gd name="connsiteY18" fmla="*/ 40449 h 126569"/>
              <a:gd name="connsiteX19" fmla="*/ 776595 w 8652543"/>
              <a:gd name="connsiteY19" fmla="*/ 31750 h 126569"/>
              <a:gd name="connsiteX20" fmla="*/ 819682 w 8652543"/>
              <a:gd name="connsiteY20" fmla="*/ 40449 h 126569"/>
              <a:gd name="connsiteX21" fmla="*/ 825016 w 8652543"/>
              <a:gd name="connsiteY21" fmla="*/ 44045 h 126569"/>
              <a:gd name="connsiteX22" fmla="*/ 832853 w 8652543"/>
              <a:gd name="connsiteY22" fmla="*/ 32421 h 126569"/>
              <a:gd name="connsiteX23" fmla="*/ 911126 w 8652543"/>
              <a:gd name="connsiteY23" fmla="*/ 0 h 126569"/>
              <a:gd name="connsiteX24" fmla="*/ 989399 w 8652543"/>
              <a:gd name="connsiteY24" fmla="*/ 32421 h 126569"/>
              <a:gd name="connsiteX25" fmla="*/ 996867 w 8652543"/>
              <a:gd name="connsiteY25" fmla="*/ 43496 h 126569"/>
              <a:gd name="connsiteX26" fmla="*/ 1001386 w 8652543"/>
              <a:gd name="connsiteY26" fmla="*/ 40449 h 126569"/>
              <a:gd name="connsiteX27" fmla="*/ 1044474 w 8652543"/>
              <a:gd name="connsiteY27" fmla="*/ 31750 h 126569"/>
              <a:gd name="connsiteX28" fmla="*/ 1087561 w 8652543"/>
              <a:gd name="connsiteY28" fmla="*/ 40449 h 126569"/>
              <a:gd name="connsiteX29" fmla="*/ 1092894 w 8652543"/>
              <a:gd name="connsiteY29" fmla="*/ 44045 h 126569"/>
              <a:gd name="connsiteX30" fmla="*/ 1100732 w 8652543"/>
              <a:gd name="connsiteY30" fmla="*/ 32421 h 126569"/>
              <a:gd name="connsiteX31" fmla="*/ 1179005 w 8652543"/>
              <a:gd name="connsiteY31" fmla="*/ 0 h 126569"/>
              <a:gd name="connsiteX32" fmla="*/ 1257278 w 8652543"/>
              <a:gd name="connsiteY32" fmla="*/ 32421 h 126569"/>
              <a:gd name="connsiteX33" fmla="*/ 1264745 w 8652543"/>
              <a:gd name="connsiteY33" fmla="*/ 43496 h 126569"/>
              <a:gd name="connsiteX34" fmla="*/ 1269265 w 8652543"/>
              <a:gd name="connsiteY34" fmla="*/ 40449 h 126569"/>
              <a:gd name="connsiteX35" fmla="*/ 1312352 w 8652543"/>
              <a:gd name="connsiteY35" fmla="*/ 31750 h 126569"/>
              <a:gd name="connsiteX36" fmla="*/ 1355440 w 8652543"/>
              <a:gd name="connsiteY36" fmla="*/ 40449 h 126569"/>
              <a:gd name="connsiteX37" fmla="*/ 1360773 w 8652543"/>
              <a:gd name="connsiteY37" fmla="*/ 44045 h 126569"/>
              <a:gd name="connsiteX38" fmla="*/ 1368610 w 8652543"/>
              <a:gd name="connsiteY38" fmla="*/ 32421 h 126569"/>
              <a:gd name="connsiteX39" fmla="*/ 1446885 w 8652543"/>
              <a:gd name="connsiteY39" fmla="*/ 0 h 126569"/>
              <a:gd name="connsiteX40" fmla="*/ 1525157 w 8652543"/>
              <a:gd name="connsiteY40" fmla="*/ 32421 h 126569"/>
              <a:gd name="connsiteX41" fmla="*/ 1532624 w 8652543"/>
              <a:gd name="connsiteY41" fmla="*/ 43496 h 126569"/>
              <a:gd name="connsiteX42" fmla="*/ 1537144 w 8652543"/>
              <a:gd name="connsiteY42" fmla="*/ 40449 h 126569"/>
              <a:gd name="connsiteX43" fmla="*/ 1580231 w 8652543"/>
              <a:gd name="connsiteY43" fmla="*/ 31750 h 126569"/>
              <a:gd name="connsiteX44" fmla="*/ 1623318 w 8652543"/>
              <a:gd name="connsiteY44" fmla="*/ 40449 h 126569"/>
              <a:gd name="connsiteX45" fmla="*/ 1628652 w 8652543"/>
              <a:gd name="connsiteY45" fmla="*/ 44044 h 126569"/>
              <a:gd name="connsiteX46" fmla="*/ 1636488 w 8652543"/>
              <a:gd name="connsiteY46" fmla="*/ 32421 h 126569"/>
              <a:gd name="connsiteX47" fmla="*/ 1714762 w 8652543"/>
              <a:gd name="connsiteY47" fmla="*/ 0 h 126569"/>
              <a:gd name="connsiteX48" fmla="*/ 1793035 w 8652543"/>
              <a:gd name="connsiteY48" fmla="*/ 32421 h 126569"/>
              <a:gd name="connsiteX49" fmla="*/ 1800502 w 8652543"/>
              <a:gd name="connsiteY49" fmla="*/ 43496 h 126569"/>
              <a:gd name="connsiteX50" fmla="*/ 1805021 w 8652543"/>
              <a:gd name="connsiteY50" fmla="*/ 40449 h 126569"/>
              <a:gd name="connsiteX51" fmla="*/ 1848108 w 8652543"/>
              <a:gd name="connsiteY51" fmla="*/ 31750 h 126569"/>
              <a:gd name="connsiteX52" fmla="*/ 1891196 w 8652543"/>
              <a:gd name="connsiteY52" fmla="*/ 40449 h 126569"/>
              <a:gd name="connsiteX53" fmla="*/ 1896529 w 8652543"/>
              <a:gd name="connsiteY53" fmla="*/ 44044 h 126569"/>
              <a:gd name="connsiteX54" fmla="*/ 1904366 w 8652543"/>
              <a:gd name="connsiteY54" fmla="*/ 32421 h 126569"/>
              <a:gd name="connsiteX55" fmla="*/ 1982637 w 8652543"/>
              <a:gd name="connsiteY55" fmla="*/ 0 h 126569"/>
              <a:gd name="connsiteX56" fmla="*/ 2060912 w 8652543"/>
              <a:gd name="connsiteY56" fmla="*/ 32421 h 126569"/>
              <a:gd name="connsiteX57" fmla="*/ 2068379 w 8652543"/>
              <a:gd name="connsiteY57" fmla="*/ 43496 h 126569"/>
              <a:gd name="connsiteX58" fmla="*/ 2072898 w 8652543"/>
              <a:gd name="connsiteY58" fmla="*/ 40449 h 126569"/>
              <a:gd name="connsiteX59" fmla="*/ 2115987 w 8652543"/>
              <a:gd name="connsiteY59" fmla="*/ 31750 h 126569"/>
              <a:gd name="connsiteX60" fmla="*/ 2159073 w 8652543"/>
              <a:gd name="connsiteY60" fmla="*/ 40449 h 126569"/>
              <a:gd name="connsiteX61" fmla="*/ 2164408 w 8652543"/>
              <a:gd name="connsiteY61" fmla="*/ 44045 h 126569"/>
              <a:gd name="connsiteX62" fmla="*/ 2172244 w 8652543"/>
              <a:gd name="connsiteY62" fmla="*/ 32421 h 126569"/>
              <a:gd name="connsiteX63" fmla="*/ 2250517 w 8652543"/>
              <a:gd name="connsiteY63" fmla="*/ 0 h 126569"/>
              <a:gd name="connsiteX64" fmla="*/ 2328790 w 8652543"/>
              <a:gd name="connsiteY64" fmla="*/ 32421 h 126569"/>
              <a:gd name="connsiteX65" fmla="*/ 2336256 w 8652543"/>
              <a:gd name="connsiteY65" fmla="*/ 43496 h 126569"/>
              <a:gd name="connsiteX66" fmla="*/ 2340777 w 8652543"/>
              <a:gd name="connsiteY66" fmla="*/ 40449 h 126569"/>
              <a:gd name="connsiteX67" fmla="*/ 2383865 w 8652543"/>
              <a:gd name="connsiteY67" fmla="*/ 31750 h 126569"/>
              <a:gd name="connsiteX68" fmla="*/ 2426951 w 8652543"/>
              <a:gd name="connsiteY68" fmla="*/ 40449 h 126569"/>
              <a:gd name="connsiteX69" fmla="*/ 2432286 w 8652543"/>
              <a:gd name="connsiteY69" fmla="*/ 44045 h 126569"/>
              <a:gd name="connsiteX70" fmla="*/ 2440122 w 8652543"/>
              <a:gd name="connsiteY70" fmla="*/ 32421 h 126569"/>
              <a:gd name="connsiteX71" fmla="*/ 2518396 w 8652543"/>
              <a:gd name="connsiteY71" fmla="*/ 0 h 126569"/>
              <a:gd name="connsiteX72" fmla="*/ 2596669 w 8652543"/>
              <a:gd name="connsiteY72" fmla="*/ 32421 h 126569"/>
              <a:gd name="connsiteX73" fmla="*/ 2604135 w 8652543"/>
              <a:gd name="connsiteY73" fmla="*/ 43496 h 126569"/>
              <a:gd name="connsiteX74" fmla="*/ 2608655 w 8652543"/>
              <a:gd name="connsiteY74" fmla="*/ 40449 h 126569"/>
              <a:gd name="connsiteX75" fmla="*/ 2651741 w 8652543"/>
              <a:gd name="connsiteY75" fmla="*/ 31750 h 126569"/>
              <a:gd name="connsiteX76" fmla="*/ 2694830 w 8652543"/>
              <a:gd name="connsiteY76" fmla="*/ 40449 h 126569"/>
              <a:gd name="connsiteX77" fmla="*/ 2700163 w 8652543"/>
              <a:gd name="connsiteY77" fmla="*/ 44045 h 126569"/>
              <a:gd name="connsiteX78" fmla="*/ 2708000 w 8652543"/>
              <a:gd name="connsiteY78" fmla="*/ 32421 h 126569"/>
              <a:gd name="connsiteX79" fmla="*/ 2786273 w 8652543"/>
              <a:gd name="connsiteY79" fmla="*/ 0 h 126569"/>
              <a:gd name="connsiteX80" fmla="*/ 2864546 w 8652543"/>
              <a:gd name="connsiteY80" fmla="*/ 32421 h 126569"/>
              <a:gd name="connsiteX81" fmla="*/ 2872013 w 8652543"/>
              <a:gd name="connsiteY81" fmla="*/ 43496 h 126569"/>
              <a:gd name="connsiteX82" fmla="*/ 2876533 w 8652543"/>
              <a:gd name="connsiteY82" fmla="*/ 40449 h 126569"/>
              <a:gd name="connsiteX83" fmla="*/ 2919621 w 8652543"/>
              <a:gd name="connsiteY83" fmla="*/ 31750 h 126569"/>
              <a:gd name="connsiteX84" fmla="*/ 2962708 w 8652543"/>
              <a:gd name="connsiteY84" fmla="*/ 40449 h 126569"/>
              <a:gd name="connsiteX85" fmla="*/ 2968043 w 8652543"/>
              <a:gd name="connsiteY85" fmla="*/ 44045 h 126569"/>
              <a:gd name="connsiteX86" fmla="*/ 2975879 w 8652543"/>
              <a:gd name="connsiteY86" fmla="*/ 32421 h 126569"/>
              <a:gd name="connsiteX87" fmla="*/ 3054152 w 8652543"/>
              <a:gd name="connsiteY87" fmla="*/ 0 h 126569"/>
              <a:gd name="connsiteX88" fmla="*/ 3132425 w 8652543"/>
              <a:gd name="connsiteY88" fmla="*/ 32421 h 126569"/>
              <a:gd name="connsiteX89" fmla="*/ 3139891 w 8652543"/>
              <a:gd name="connsiteY89" fmla="*/ 43496 h 126569"/>
              <a:gd name="connsiteX90" fmla="*/ 3144412 w 8652543"/>
              <a:gd name="connsiteY90" fmla="*/ 40449 h 126569"/>
              <a:gd name="connsiteX91" fmla="*/ 3187499 w 8652543"/>
              <a:gd name="connsiteY91" fmla="*/ 31750 h 126569"/>
              <a:gd name="connsiteX92" fmla="*/ 3230586 w 8652543"/>
              <a:gd name="connsiteY92" fmla="*/ 40449 h 126569"/>
              <a:gd name="connsiteX93" fmla="*/ 3235920 w 8652543"/>
              <a:gd name="connsiteY93" fmla="*/ 44045 h 126569"/>
              <a:gd name="connsiteX94" fmla="*/ 3243757 w 8652543"/>
              <a:gd name="connsiteY94" fmla="*/ 32421 h 126569"/>
              <a:gd name="connsiteX95" fmla="*/ 3322030 w 8652543"/>
              <a:gd name="connsiteY95" fmla="*/ 0 h 126569"/>
              <a:gd name="connsiteX96" fmla="*/ 3400302 w 8652543"/>
              <a:gd name="connsiteY96" fmla="*/ 32421 h 126569"/>
              <a:gd name="connsiteX97" fmla="*/ 3407769 w 8652543"/>
              <a:gd name="connsiteY97" fmla="*/ 43496 h 126569"/>
              <a:gd name="connsiteX98" fmla="*/ 3412289 w 8652543"/>
              <a:gd name="connsiteY98" fmla="*/ 40449 h 126569"/>
              <a:gd name="connsiteX99" fmla="*/ 3455377 w 8652543"/>
              <a:gd name="connsiteY99" fmla="*/ 31750 h 126569"/>
              <a:gd name="connsiteX100" fmla="*/ 3498461 w 8652543"/>
              <a:gd name="connsiteY100" fmla="*/ 40449 h 126569"/>
              <a:gd name="connsiteX101" fmla="*/ 3503793 w 8652543"/>
              <a:gd name="connsiteY101" fmla="*/ 44044 h 126569"/>
              <a:gd name="connsiteX102" fmla="*/ 3511630 w 8652543"/>
              <a:gd name="connsiteY102" fmla="*/ 32421 h 126569"/>
              <a:gd name="connsiteX103" fmla="*/ 3589901 w 8652543"/>
              <a:gd name="connsiteY103" fmla="*/ 0 h 126569"/>
              <a:gd name="connsiteX104" fmla="*/ 3668174 w 8652543"/>
              <a:gd name="connsiteY104" fmla="*/ 32421 h 126569"/>
              <a:gd name="connsiteX105" fmla="*/ 3675642 w 8652543"/>
              <a:gd name="connsiteY105" fmla="*/ 43497 h 126569"/>
              <a:gd name="connsiteX106" fmla="*/ 3680164 w 8652543"/>
              <a:gd name="connsiteY106" fmla="*/ 40449 h 126569"/>
              <a:gd name="connsiteX107" fmla="*/ 3723251 w 8652543"/>
              <a:gd name="connsiteY107" fmla="*/ 31750 h 126569"/>
              <a:gd name="connsiteX108" fmla="*/ 3766339 w 8652543"/>
              <a:gd name="connsiteY108" fmla="*/ 40449 h 126569"/>
              <a:gd name="connsiteX109" fmla="*/ 3771670 w 8652543"/>
              <a:gd name="connsiteY109" fmla="*/ 44043 h 126569"/>
              <a:gd name="connsiteX110" fmla="*/ 3779506 w 8652543"/>
              <a:gd name="connsiteY110" fmla="*/ 32421 h 126569"/>
              <a:gd name="connsiteX111" fmla="*/ 3857779 w 8652543"/>
              <a:gd name="connsiteY111" fmla="*/ 0 h 126569"/>
              <a:gd name="connsiteX112" fmla="*/ 3936052 w 8652543"/>
              <a:gd name="connsiteY112" fmla="*/ 32421 h 126569"/>
              <a:gd name="connsiteX113" fmla="*/ 3943520 w 8652543"/>
              <a:gd name="connsiteY113" fmla="*/ 43497 h 126569"/>
              <a:gd name="connsiteX114" fmla="*/ 3948042 w 8652543"/>
              <a:gd name="connsiteY114" fmla="*/ 40449 h 126569"/>
              <a:gd name="connsiteX115" fmla="*/ 3991129 w 8652543"/>
              <a:gd name="connsiteY115" fmla="*/ 31750 h 126569"/>
              <a:gd name="connsiteX116" fmla="*/ 4034217 w 8652543"/>
              <a:gd name="connsiteY116" fmla="*/ 40449 h 126569"/>
              <a:gd name="connsiteX117" fmla="*/ 4039549 w 8652543"/>
              <a:gd name="connsiteY117" fmla="*/ 44044 h 126569"/>
              <a:gd name="connsiteX118" fmla="*/ 4047385 w 8652543"/>
              <a:gd name="connsiteY118" fmla="*/ 32421 h 126569"/>
              <a:gd name="connsiteX119" fmla="*/ 4125658 w 8652543"/>
              <a:gd name="connsiteY119" fmla="*/ 0 h 126569"/>
              <a:gd name="connsiteX120" fmla="*/ 4203931 w 8652543"/>
              <a:gd name="connsiteY120" fmla="*/ 32421 h 126569"/>
              <a:gd name="connsiteX121" fmla="*/ 4211399 w 8652543"/>
              <a:gd name="connsiteY121" fmla="*/ 43497 h 126569"/>
              <a:gd name="connsiteX122" fmla="*/ 4215921 w 8652543"/>
              <a:gd name="connsiteY122" fmla="*/ 40449 h 126569"/>
              <a:gd name="connsiteX123" fmla="*/ 4259008 w 8652543"/>
              <a:gd name="connsiteY123" fmla="*/ 31750 h 126569"/>
              <a:gd name="connsiteX124" fmla="*/ 4302096 w 8652543"/>
              <a:gd name="connsiteY124" fmla="*/ 40449 h 126569"/>
              <a:gd name="connsiteX125" fmla="*/ 4307427 w 8652543"/>
              <a:gd name="connsiteY125" fmla="*/ 44043 h 126569"/>
              <a:gd name="connsiteX126" fmla="*/ 4315263 w 8652543"/>
              <a:gd name="connsiteY126" fmla="*/ 32421 h 126569"/>
              <a:gd name="connsiteX127" fmla="*/ 4393536 w 8652543"/>
              <a:gd name="connsiteY127" fmla="*/ 0 h 126569"/>
              <a:gd name="connsiteX128" fmla="*/ 4471809 w 8652543"/>
              <a:gd name="connsiteY128" fmla="*/ 32421 h 126569"/>
              <a:gd name="connsiteX129" fmla="*/ 4479277 w 8652543"/>
              <a:gd name="connsiteY129" fmla="*/ 43497 h 126569"/>
              <a:gd name="connsiteX130" fmla="*/ 4483799 w 8652543"/>
              <a:gd name="connsiteY130" fmla="*/ 40449 h 126569"/>
              <a:gd name="connsiteX131" fmla="*/ 4526886 w 8652543"/>
              <a:gd name="connsiteY131" fmla="*/ 31750 h 126569"/>
              <a:gd name="connsiteX132" fmla="*/ 4569974 w 8652543"/>
              <a:gd name="connsiteY132" fmla="*/ 40449 h 126569"/>
              <a:gd name="connsiteX133" fmla="*/ 4575305 w 8652543"/>
              <a:gd name="connsiteY133" fmla="*/ 44043 h 126569"/>
              <a:gd name="connsiteX134" fmla="*/ 4583141 w 8652543"/>
              <a:gd name="connsiteY134" fmla="*/ 32421 h 126569"/>
              <a:gd name="connsiteX135" fmla="*/ 4661414 w 8652543"/>
              <a:gd name="connsiteY135" fmla="*/ 0 h 126569"/>
              <a:gd name="connsiteX136" fmla="*/ 4739687 w 8652543"/>
              <a:gd name="connsiteY136" fmla="*/ 32421 h 126569"/>
              <a:gd name="connsiteX137" fmla="*/ 4747155 w 8652543"/>
              <a:gd name="connsiteY137" fmla="*/ 43497 h 126569"/>
              <a:gd name="connsiteX138" fmla="*/ 4751677 w 8652543"/>
              <a:gd name="connsiteY138" fmla="*/ 40449 h 126569"/>
              <a:gd name="connsiteX139" fmla="*/ 4794764 w 8652543"/>
              <a:gd name="connsiteY139" fmla="*/ 31750 h 126569"/>
              <a:gd name="connsiteX140" fmla="*/ 4837852 w 8652543"/>
              <a:gd name="connsiteY140" fmla="*/ 40449 h 126569"/>
              <a:gd name="connsiteX141" fmla="*/ 4843184 w 8652543"/>
              <a:gd name="connsiteY141" fmla="*/ 44044 h 126569"/>
              <a:gd name="connsiteX142" fmla="*/ 4851020 w 8652543"/>
              <a:gd name="connsiteY142" fmla="*/ 32421 h 126569"/>
              <a:gd name="connsiteX143" fmla="*/ 4929293 w 8652543"/>
              <a:gd name="connsiteY143" fmla="*/ 0 h 126569"/>
              <a:gd name="connsiteX144" fmla="*/ 5007566 w 8652543"/>
              <a:gd name="connsiteY144" fmla="*/ 32421 h 126569"/>
              <a:gd name="connsiteX145" fmla="*/ 5015034 w 8652543"/>
              <a:gd name="connsiteY145" fmla="*/ 43497 h 126569"/>
              <a:gd name="connsiteX146" fmla="*/ 5019556 w 8652543"/>
              <a:gd name="connsiteY146" fmla="*/ 40449 h 126569"/>
              <a:gd name="connsiteX147" fmla="*/ 5062643 w 8652543"/>
              <a:gd name="connsiteY147" fmla="*/ 31750 h 126569"/>
              <a:gd name="connsiteX148" fmla="*/ 5105731 w 8652543"/>
              <a:gd name="connsiteY148" fmla="*/ 40449 h 126569"/>
              <a:gd name="connsiteX149" fmla="*/ 5111062 w 8652543"/>
              <a:gd name="connsiteY149" fmla="*/ 44043 h 126569"/>
              <a:gd name="connsiteX150" fmla="*/ 5118898 w 8652543"/>
              <a:gd name="connsiteY150" fmla="*/ 32421 h 126569"/>
              <a:gd name="connsiteX151" fmla="*/ 5197171 w 8652543"/>
              <a:gd name="connsiteY151" fmla="*/ 0 h 126569"/>
              <a:gd name="connsiteX152" fmla="*/ 5275444 w 8652543"/>
              <a:gd name="connsiteY152" fmla="*/ 32421 h 126569"/>
              <a:gd name="connsiteX153" fmla="*/ 5282912 w 8652543"/>
              <a:gd name="connsiteY153" fmla="*/ 43497 h 126569"/>
              <a:gd name="connsiteX154" fmla="*/ 5287434 w 8652543"/>
              <a:gd name="connsiteY154" fmla="*/ 40449 h 126569"/>
              <a:gd name="connsiteX155" fmla="*/ 5330521 w 8652543"/>
              <a:gd name="connsiteY155" fmla="*/ 31750 h 126569"/>
              <a:gd name="connsiteX156" fmla="*/ 5373609 w 8652543"/>
              <a:gd name="connsiteY156" fmla="*/ 40449 h 126569"/>
              <a:gd name="connsiteX157" fmla="*/ 5378940 w 8652543"/>
              <a:gd name="connsiteY157" fmla="*/ 44043 h 126569"/>
              <a:gd name="connsiteX158" fmla="*/ 5386776 w 8652543"/>
              <a:gd name="connsiteY158" fmla="*/ 32421 h 126569"/>
              <a:gd name="connsiteX159" fmla="*/ 5465049 w 8652543"/>
              <a:gd name="connsiteY159" fmla="*/ 0 h 126569"/>
              <a:gd name="connsiteX160" fmla="*/ 5543322 w 8652543"/>
              <a:gd name="connsiteY160" fmla="*/ 32421 h 126569"/>
              <a:gd name="connsiteX161" fmla="*/ 5550790 w 8652543"/>
              <a:gd name="connsiteY161" fmla="*/ 43497 h 126569"/>
              <a:gd name="connsiteX162" fmla="*/ 5555312 w 8652543"/>
              <a:gd name="connsiteY162" fmla="*/ 40449 h 126569"/>
              <a:gd name="connsiteX163" fmla="*/ 5598399 w 8652543"/>
              <a:gd name="connsiteY163" fmla="*/ 31750 h 126569"/>
              <a:gd name="connsiteX164" fmla="*/ 5641487 w 8652543"/>
              <a:gd name="connsiteY164" fmla="*/ 40449 h 126569"/>
              <a:gd name="connsiteX165" fmla="*/ 5646819 w 8652543"/>
              <a:gd name="connsiteY165" fmla="*/ 44044 h 126569"/>
              <a:gd name="connsiteX166" fmla="*/ 5654655 w 8652543"/>
              <a:gd name="connsiteY166" fmla="*/ 32421 h 126569"/>
              <a:gd name="connsiteX167" fmla="*/ 5732928 w 8652543"/>
              <a:gd name="connsiteY167" fmla="*/ 0 h 126569"/>
              <a:gd name="connsiteX168" fmla="*/ 5811201 w 8652543"/>
              <a:gd name="connsiteY168" fmla="*/ 32421 h 126569"/>
              <a:gd name="connsiteX169" fmla="*/ 5818669 w 8652543"/>
              <a:gd name="connsiteY169" fmla="*/ 43497 h 126569"/>
              <a:gd name="connsiteX170" fmla="*/ 5823191 w 8652543"/>
              <a:gd name="connsiteY170" fmla="*/ 40449 h 126569"/>
              <a:gd name="connsiteX171" fmla="*/ 5866278 w 8652543"/>
              <a:gd name="connsiteY171" fmla="*/ 31750 h 126569"/>
              <a:gd name="connsiteX172" fmla="*/ 5909366 w 8652543"/>
              <a:gd name="connsiteY172" fmla="*/ 40449 h 126569"/>
              <a:gd name="connsiteX173" fmla="*/ 5914697 w 8652543"/>
              <a:gd name="connsiteY173" fmla="*/ 44043 h 126569"/>
              <a:gd name="connsiteX174" fmla="*/ 5922533 w 8652543"/>
              <a:gd name="connsiteY174" fmla="*/ 32421 h 126569"/>
              <a:gd name="connsiteX175" fmla="*/ 6000806 w 8652543"/>
              <a:gd name="connsiteY175" fmla="*/ 0 h 126569"/>
              <a:gd name="connsiteX176" fmla="*/ 6079079 w 8652543"/>
              <a:gd name="connsiteY176" fmla="*/ 32421 h 126569"/>
              <a:gd name="connsiteX177" fmla="*/ 6086547 w 8652543"/>
              <a:gd name="connsiteY177" fmla="*/ 43497 h 126569"/>
              <a:gd name="connsiteX178" fmla="*/ 6091069 w 8652543"/>
              <a:gd name="connsiteY178" fmla="*/ 40449 h 126569"/>
              <a:gd name="connsiteX179" fmla="*/ 6134156 w 8652543"/>
              <a:gd name="connsiteY179" fmla="*/ 31750 h 126569"/>
              <a:gd name="connsiteX180" fmla="*/ 6177244 w 8652543"/>
              <a:gd name="connsiteY180" fmla="*/ 40449 h 126569"/>
              <a:gd name="connsiteX181" fmla="*/ 6182575 w 8652543"/>
              <a:gd name="connsiteY181" fmla="*/ 44043 h 126569"/>
              <a:gd name="connsiteX182" fmla="*/ 6190411 w 8652543"/>
              <a:gd name="connsiteY182" fmla="*/ 32421 h 126569"/>
              <a:gd name="connsiteX183" fmla="*/ 6268684 w 8652543"/>
              <a:gd name="connsiteY183" fmla="*/ 0 h 126569"/>
              <a:gd name="connsiteX184" fmla="*/ 6346957 w 8652543"/>
              <a:gd name="connsiteY184" fmla="*/ 32421 h 126569"/>
              <a:gd name="connsiteX185" fmla="*/ 6354425 w 8652543"/>
              <a:gd name="connsiteY185" fmla="*/ 43497 h 126569"/>
              <a:gd name="connsiteX186" fmla="*/ 6358947 w 8652543"/>
              <a:gd name="connsiteY186" fmla="*/ 40449 h 126569"/>
              <a:gd name="connsiteX187" fmla="*/ 6402034 w 8652543"/>
              <a:gd name="connsiteY187" fmla="*/ 31750 h 126569"/>
              <a:gd name="connsiteX188" fmla="*/ 6445122 w 8652543"/>
              <a:gd name="connsiteY188" fmla="*/ 40449 h 126569"/>
              <a:gd name="connsiteX189" fmla="*/ 6450454 w 8652543"/>
              <a:gd name="connsiteY189" fmla="*/ 44044 h 126569"/>
              <a:gd name="connsiteX190" fmla="*/ 6458290 w 8652543"/>
              <a:gd name="connsiteY190" fmla="*/ 32421 h 126569"/>
              <a:gd name="connsiteX191" fmla="*/ 6536563 w 8652543"/>
              <a:gd name="connsiteY191" fmla="*/ 0 h 126569"/>
              <a:gd name="connsiteX192" fmla="*/ 6614836 w 8652543"/>
              <a:gd name="connsiteY192" fmla="*/ 32421 h 126569"/>
              <a:gd name="connsiteX193" fmla="*/ 6622304 w 8652543"/>
              <a:gd name="connsiteY193" fmla="*/ 43497 h 126569"/>
              <a:gd name="connsiteX194" fmla="*/ 6626826 w 8652543"/>
              <a:gd name="connsiteY194" fmla="*/ 40449 h 126569"/>
              <a:gd name="connsiteX195" fmla="*/ 6669913 w 8652543"/>
              <a:gd name="connsiteY195" fmla="*/ 31750 h 126569"/>
              <a:gd name="connsiteX196" fmla="*/ 6713001 w 8652543"/>
              <a:gd name="connsiteY196" fmla="*/ 40449 h 126569"/>
              <a:gd name="connsiteX197" fmla="*/ 6718332 w 8652543"/>
              <a:gd name="connsiteY197" fmla="*/ 44043 h 126569"/>
              <a:gd name="connsiteX198" fmla="*/ 6726168 w 8652543"/>
              <a:gd name="connsiteY198" fmla="*/ 32421 h 126569"/>
              <a:gd name="connsiteX199" fmla="*/ 6804441 w 8652543"/>
              <a:gd name="connsiteY199" fmla="*/ 0 h 126569"/>
              <a:gd name="connsiteX200" fmla="*/ 6882714 w 8652543"/>
              <a:gd name="connsiteY200" fmla="*/ 32421 h 126569"/>
              <a:gd name="connsiteX201" fmla="*/ 6890182 w 8652543"/>
              <a:gd name="connsiteY201" fmla="*/ 43497 h 126569"/>
              <a:gd name="connsiteX202" fmla="*/ 6894704 w 8652543"/>
              <a:gd name="connsiteY202" fmla="*/ 40449 h 126569"/>
              <a:gd name="connsiteX203" fmla="*/ 6937791 w 8652543"/>
              <a:gd name="connsiteY203" fmla="*/ 31750 h 126569"/>
              <a:gd name="connsiteX204" fmla="*/ 6980879 w 8652543"/>
              <a:gd name="connsiteY204" fmla="*/ 40449 h 126569"/>
              <a:gd name="connsiteX205" fmla="*/ 6986210 w 8652543"/>
              <a:gd name="connsiteY205" fmla="*/ 44043 h 126569"/>
              <a:gd name="connsiteX206" fmla="*/ 6994046 w 8652543"/>
              <a:gd name="connsiteY206" fmla="*/ 32421 h 126569"/>
              <a:gd name="connsiteX207" fmla="*/ 7072319 w 8652543"/>
              <a:gd name="connsiteY207" fmla="*/ 0 h 126569"/>
              <a:gd name="connsiteX208" fmla="*/ 7150592 w 8652543"/>
              <a:gd name="connsiteY208" fmla="*/ 32421 h 126569"/>
              <a:gd name="connsiteX209" fmla="*/ 7158060 w 8652543"/>
              <a:gd name="connsiteY209" fmla="*/ 43497 h 126569"/>
              <a:gd name="connsiteX210" fmla="*/ 7162582 w 8652543"/>
              <a:gd name="connsiteY210" fmla="*/ 40449 h 126569"/>
              <a:gd name="connsiteX211" fmla="*/ 7205669 w 8652543"/>
              <a:gd name="connsiteY211" fmla="*/ 31750 h 126569"/>
              <a:gd name="connsiteX212" fmla="*/ 7248757 w 8652543"/>
              <a:gd name="connsiteY212" fmla="*/ 40449 h 126569"/>
              <a:gd name="connsiteX213" fmla="*/ 7254089 w 8652543"/>
              <a:gd name="connsiteY213" fmla="*/ 44044 h 126569"/>
              <a:gd name="connsiteX214" fmla="*/ 7261925 w 8652543"/>
              <a:gd name="connsiteY214" fmla="*/ 32421 h 126569"/>
              <a:gd name="connsiteX215" fmla="*/ 7340198 w 8652543"/>
              <a:gd name="connsiteY215" fmla="*/ 0 h 126569"/>
              <a:gd name="connsiteX216" fmla="*/ 7418471 w 8652543"/>
              <a:gd name="connsiteY216" fmla="*/ 32421 h 126569"/>
              <a:gd name="connsiteX217" fmla="*/ 7425939 w 8652543"/>
              <a:gd name="connsiteY217" fmla="*/ 43497 h 126569"/>
              <a:gd name="connsiteX218" fmla="*/ 7430461 w 8652543"/>
              <a:gd name="connsiteY218" fmla="*/ 40449 h 126569"/>
              <a:gd name="connsiteX219" fmla="*/ 7473548 w 8652543"/>
              <a:gd name="connsiteY219" fmla="*/ 31750 h 126569"/>
              <a:gd name="connsiteX220" fmla="*/ 7516636 w 8652543"/>
              <a:gd name="connsiteY220" fmla="*/ 40449 h 126569"/>
              <a:gd name="connsiteX221" fmla="*/ 7521967 w 8652543"/>
              <a:gd name="connsiteY221" fmla="*/ 44043 h 126569"/>
              <a:gd name="connsiteX222" fmla="*/ 7529803 w 8652543"/>
              <a:gd name="connsiteY222" fmla="*/ 32421 h 126569"/>
              <a:gd name="connsiteX223" fmla="*/ 7608076 w 8652543"/>
              <a:gd name="connsiteY223" fmla="*/ 0 h 126569"/>
              <a:gd name="connsiteX224" fmla="*/ 7686349 w 8652543"/>
              <a:gd name="connsiteY224" fmla="*/ 32421 h 126569"/>
              <a:gd name="connsiteX225" fmla="*/ 7693817 w 8652543"/>
              <a:gd name="connsiteY225" fmla="*/ 43497 h 126569"/>
              <a:gd name="connsiteX226" fmla="*/ 7698339 w 8652543"/>
              <a:gd name="connsiteY226" fmla="*/ 40449 h 126569"/>
              <a:gd name="connsiteX227" fmla="*/ 7741426 w 8652543"/>
              <a:gd name="connsiteY227" fmla="*/ 31750 h 126569"/>
              <a:gd name="connsiteX228" fmla="*/ 7784513 w 8652543"/>
              <a:gd name="connsiteY228" fmla="*/ 40449 h 126569"/>
              <a:gd name="connsiteX229" fmla="*/ 7789845 w 8652543"/>
              <a:gd name="connsiteY229" fmla="*/ 44043 h 126569"/>
              <a:gd name="connsiteX230" fmla="*/ 7797681 w 8652543"/>
              <a:gd name="connsiteY230" fmla="*/ 32421 h 126569"/>
              <a:gd name="connsiteX231" fmla="*/ 7875954 w 8652543"/>
              <a:gd name="connsiteY231" fmla="*/ 0 h 126569"/>
              <a:gd name="connsiteX232" fmla="*/ 7954227 w 8652543"/>
              <a:gd name="connsiteY232" fmla="*/ 32421 h 126569"/>
              <a:gd name="connsiteX233" fmla="*/ 7961695 w 8652543"/>
              <a:gd name="connsiteY233" fmla="*/ 43497 h 126569"/>
              <a:gd name="connsiteX234" fmla="*/ 7966217 w 8652543"/>
              <a:gd name="connsiteY234" fmla="*/ 40449 h 126569"/>
              <a:gd name="connsiteX235" fmla="*/ 8009304 w 8652543"/>
              <a:gd name="connsiteY235" fmla="*/ 31750 h 126569"/>
              <a:gd name="connsiteX236" fmla="*/ 8052391 w 8652543"/>
              <a:gd name="connsiteY236" fmla="*/ 40449 h 126569"/>
              <a:gd name="connsiteX237" fmla="*/ 8057724 w 8652543"/>
              <a:gd name="connsiteY237" fmla="*/ 44044 h 126569"/>
              <a:gd name="connsiteX238" fmla="*/ 8065560 w 8652543"/>
              <a:gd name="connsiteY238" fmla="*/ 32421 h 126569"/>
              <a:gd name="connsiteX239" fmla="*/ 8143833 w 8652543"/>
              <a:gd name="connsiteY239" fmla="*/ 0 h 126569"/>
              <a:gd name="connsiteX240" fmla="*/ 8222106 w 8652543"/>
              <a:gd name="connsiteY240" fmla="*/ 32421 h 126569"/>
              <a:gd name="connsiteX241" fmla="*/ 8229574 w 8652543"/>
              <a:gd name="connsiteY241" fmla="*/ 43497 h 126569"/>
              <a:gd name="connsiteX242" fmla="*/ 8234096 w 8652543"/>
              <a:gd name="connsiteY242" fmla="*/ 40449 h 126569"/>
              <a:gd name="connsiteX243" fmla="*/ 8277183 w 8652543"/>
              <a:gd name="connsiteY243" fmla="*/ 31750 h 126569"/>
              <a:gd name="connsiteX244" fmla="*/ 8320270 w 8652543"/>
              <a:gd name="connsiteY244" fmla="*/ 40449 h 126569"/>
              <a:gd name="connsiteX245" fmla="*/ 8325596 w 8652543"/>
              <a:gd name="connsiteY245" fmla="*/ 44040 h 126569"/>
              <a:gd name="connsiteX246" fmla="*/ 8333430 w 8652543"/>
              <a:gd name="connsiteY246" fmla="*/ 32421 h 126569"/>
              <a:gd name="connsiteX247" fmla="*/ 8411703 w 8652543"/>
              <a:gd name="connsiteY247" fmla="*/ 0 h 126569"/>
              <a:gd name="connsiteX248" fmla="*/ 8489976 w 8652543"/>
              <a:gd name="connsiteY248" fmla="*/ 32421 h 126569"/>
              <a:gd name="connsiteX249" fmla="*/ 8497444 w 8652543"/>
              <a:gd name="connsiteY249" fmla="*/ 43497 h 126569"/>
              <a:gd name="connsiteX250" fmla="*/ 8501966 w 8652543"/>
              <a:gd name="connsiteY250" fmla="*/ 40449 h 126569"/>
              <a:gd name="connsiteX251" fmla="*/ 8545053 w 8652543"/>
              <a:gd name="connsiteY251" fmla="*/ 31750 h 126569"/>
              <a:gd name="connsiteX252" fmla="*/ 8647049 w 8652543"/>
              <a:gd name="connsiteY252" fmla="*/ 99357 h 126569"/>
              <a:gd name="connsiteX253" fmla="*/ 8652543 w 8652543"/>
              <a:gd name="connsiteY253" fmla="*/ 126569 h 126569"/>
              <a:gd name="connsiteX254" fmla="*/ 0 w 8652543"/>
              <a:gd name="connsiteY254" fmla="*/ 126569 h 126569"/>
              <a:gd name="connsiteX0" fmla="*/ 0 w 8652543"/>
              <a:gd name="connsiteY0" fmla="*/ 126569 h 218009"/>
              <a:gd name="connsiteX1" fmla="*/ 193230 w 8652543"/>
              <a:gd name="connsiteY1" fmla="*/ 43496 h 218009"/>
              <a:gd name="connsiteX2" fmla="*/ 197750 w 8652543"/>
              <a:gd name="connsiteY2" fmla="*/ 40449 h 218009"/>
              <a:gd name="connsiteX3" fmla="*/ 240837 w 8652543"/>
              <a:gd name="connsiteY3" fmla="*/ 31750 h 218009"/>
              <a:gd name="connsiteX4" fmla="*/ 283924 w 8652543"/>
              <a:gd name="connsiteY4" fmla="*/ 40449 h 218009"/>
              <a:gd name="connsiteX5" fmla="*/ 289258 w 8652543"/>
              <a:gd name="connsiteY5" fmla="*/ 44044 h 218009"/>
              <a:gd name="connsiteX6" fmla="*/ 297095 w 8652543"/>
              <a:gd name="connsiteY6" fmla="*/ 32421 h 218009"/>
              <a:gd name="connsiteX7" fmla="*/ 375368 w 8652543"/>
              <a:gd name="connsiteY7" fmla="*/ 0 h 218009"/>
              <a:gd name="connsiteX8" fmla="*/ 453641 w 8652543"/>
              <a:gd name="connsiteY8" fmla="*/ 32421 h 218009"/>
              <a:gd name="connsiteX9" fmla="*/ 461108 w 8652543"/>
              <a:gd name="connsiteY9" fmla="*/ 43496 h 218009"/>
              <a:gd name="connsiteX10" fmla="*/ 465628 w 8652543"/>
              <a:gd name="connsiteY10" fmla="*/ 40449 h 218009"/>
              <a:gd name="connsiteX11" fmla="*/ 508715 w 8652543"/>
              <a:gd name="connsiteY11" fmla="*/ 31750 h 218009"/>
              <a:gd name="connsiteX12" fmla="*/ 551803 w 8652543"/>
              <a:gd name="connsiteY12" fmla="*/ 40449 h 218009"/>
              <a:gd name="connsiteX13" fmla="*/ 557136 w 8652543"/>
              <a:gd name="connsiteY13" fmla="*/ 44045 h 218009"/>
              <a:gd name="connsiteX14" fmla="*/ 564974 w 8652543"/>
              <a:gd name="connsiteY14" fmla="*/ 32421 h 218009"/>
              <a:gd name="connsiteX15" fmla="*/ 643247 w 8652543"/>
              <a:gd name="connsiteY15" fmla="*/ 0 h 218009"/>
              <a:gd name="connsiteX16" fmla="*/ 721520 w 8652543"/>
              <a:gd name="connsiteY16" fmla="*/ 32421 h 218009"/>
              <a:gd name="connsiteX17" fmla="*/ 728987 w 8652543"/>
              <a:gd name="connsiteY17" fmla="*/ 43496 h 218009"/>
              <a:gd name="connsiteX18" fmla="*/ 733507 w 8652543"/>
              <a:gd name="connsiteY18" fmla="*/ 40449 h 218009"/>
              <a:gd name="connsiteX19" fmla="*/ 776595 w 8652543"/>
              <a:gd name="connsiteY19" fmla="*/ 31750 h 218009"/>
              <a:gd name="connsiteX20" fmla="*/ 819682 w 8652543"/>
              <a:gd name="connsiteY20" fmla="*/ 40449 h 218009"/>
              <a:gd name="connsiteX21" fmla="*/ 825016 w 8652543"/>
              <a:gd name="connsiteY21" fmla="*/ 44045 h 218009"/>
              <a:gd name="connsiteX22" fmla="*/ 832853 w 8652543"/>
              <a:gd name="connsiteY22" fmla="*/ 32421 h 218009"/>
              <a:gd name="connsiteX23" fmla="*/ 911126 w 8652543"/>
              <a:gd name="connsiteY23" fmla="*/ 0 h 218009"/>
              <a:gd name="connsiteX24" fmla="*/ 989399 w 8652543"/>
              <a:gd name="connsiteY24" fmla="*/ 32421 h 218009"/>
              <a:gd name="connsiteX25" fmla="*/ 996867 w 8652543"/>
              <a:gd name="connsiteY25" fmla="*/ 43496 h 218009"/>
              <a:gd name="connsiteX26" fmla="*/ 1001386 w 8652543"/>
              <a:gd name="connsiteY26" fmla="*/ 40449 h 218009"/>
              <a:gd name="connsiteX27" fmla="*/ 1044474 w 8652543"/>
              <a:gd name="connsiteY27" fmla="*/ 31750 h 218009"/>
              <a:gd name="connsiteX28" fmla="*/ 1087561 w 8652543"/>
              <a:gd name="connsiteY28" fmla="*/ 40449 h 218009"/>
              <a:gd name="connsiteX29" fmla="*/ 1092894 w 8652543"/>
              <a:gd name="connsiteY29" fmla="*/ 44045 h 218009"/>
              <a:gd name="connsiteX30" fmla="*/ 1100732 w 8652543"/>
              <a:gd name="connsiteY30" fmla="*/ 32421 h 218009"/>
              <a:gd name="connsiteX31" fmla="*/ 1179005 w 8652543"/>
              <a:gd name="connsiteY31" fmla="*/ 0 h 218009"/>
              <a:gd name="connsiteX32" fmla="*/ 1257278 w 8652543"/>
              <a:gd name="connsiteY32" fmla="*/ 32421 h 218009"/>
              <a:gd name="connsiteX33" fmla="*/ 1264745 w 8652543"/>
              <a:gd name="connsiteY33" fmla="*/ 43496 h 218009"/>
              <a:gd name="connsiteX34" fmla="*/ 1269265 w 8652543"/>
              <a:gd name="connsiteY34" fmla="*/ 40449 h 218009"/>
              <a:gd name="connsiteX35" fmla="*/ 1312352 w 8652543"/>
              <a:gd name="connsiteY35" fmla="*/ 31750 h 218009"/>
              <a:gd name="connsiteX36" fmla="*/ 1355440 w 8652543"/>
              <a:gd name="connsiteY36" fmla="*/ 40449 h 218009"/>
              <a:gd name="connsiteX37" fmla="*/ 1360773 w 8652543"/>
              <a:gd name="connsiteY37" fmla="*/ 44045 h 218009"/>
              <a:gd name="connsiteX38" fmla="*/ 1368610 w 8652543"/>
              <a:gd name="connsiteY38" fmla="*/ 32421 h 218009"/>
              <a:gd name="connsiteX39" fmla="*/ 1446885 w 8652543"/>
              <a:gd name="connsiteY39" fmla="*/ 0 h 218009"/>
              <a:gd name="connsiteX40" fmla="*/ 1525157 w 8652543"/>
              <a:gd name="connsiteY40" fmla="*/ 32421 h 218009"/>
              <a:gd name="connsiteX41" fmla="*/ 1532624 w 8652543"/>
              <a:gd name="connsiteY41" fmla="*/ 43496 h 218009"/>
              <a:gd name="connsiteX42" fmla="*/ 1537144 w 8652543"/>
              <a:gd name="connsiteY42" fmla="*/ 40449 h 218009"/>
              <a:gd name="connsiteX43" fmla="*/ 1580231 w 8652543"/>
              <a:gd name="connsiteY43" fmla="*/ 31750 h 218009"/>
              <a:gd name="connsiteX44" fmla="*/ 1623318 w 8652543"/>
              <a:gd name="connsiteY44" fmla="*/ 40449 h 218009"/>
              <a:gd name="connsiteX45" fmla="*/ 1628652 w 8652543"/>
              <a:gd name="connsiteY45" fmla="*/ 44044 h 218009"/>
              <a:gd name="connsiteX46" fmla="*/ 1636488 w 8652543"/>
              <a:gd name="connsiteY46" fmla="*/ 32421 h 218009"/>
              <a:gd name="connsiteX47" fmla="*/ 1714762 w 8652543"/>
              <a:gd name="connsiteY47" fmla="*/ 0 h 218009"/>
              <a:gd name="connsiteX48" fmla="*/ 1793035 w 8652543"/>
              <a:gd name="connsiteY48" fmla="*/ 32421 h 218009"/>
              <a:gd name="connsiteX49" fmla="*/ 1800502 w 8652543"/>
              <a:gd name="connsiteY49" fmla="*/ 43496 h 218009"/>
              <a:gd name="connsiteX50" fmla="*/ 1805021 w 8652543"/>
              <a:gd name="connsiteY50" fmla="*/ 40449 h 218009"/>
              <a:gd name="connsiteX51" fmla="*/ 1848108 w 8652543"/>
              <a:gd name="connsiteY51" fmla="*/ 31750 h 218009"/>
              <a:gd name="connsiteX52" fmla="*/ 1891196 w 8652543"/>
              <a:gd name="connsiteY52" fmla="*/ 40449 h 218009"/>
              <a:gd name="connsiteX53" fmla="*/ 1896529 w 8652543"/>
              <a:gd name="connsiteY53" fmla="*/ 44044 h 218009"/>
              <a:gd name="connsiteX54" fmla="*/ 1904366 w 8652543"/>
              <a:gd name="connsiteY54" fmla="*/ 32421 h 218009"/>
              <a:gd name="connsiteX55" fmla="*/ 1982637 w 8652543"/>
              <a:gd name="connsiteY55" fmla="*/ 0 h 218009"/>
              <a:gd name="connsiteX56" fmla="*/ 2060912 w 8652543"/>
              <a:gd name="connsiteY56" fmla="*/ 32421 h 218009"/>
              <a:gd name="connsiteX57" fmla="*/ 2068379 w 8652543"/>
              <a:gd name="connsiteY57" fmla="*/ 43496 h 218009"/>
              <a:gd name="connsiteX58" fmla="*/ 2072898 w 8652543"/>
              <a:gd name="connsiteY58" fmla="*/ 40449 h 218009"/>
              <a:gd name="connsiteX59" fmla="*/ 2115987 w 8652543"/>
              <a:gd name="connsiteY59" fmla="*/ 31750 h 218009"/>
              <a:gd name="connsiteX60" fmla="*/ 2159073 w 8652543"/>
              <a:gd name="connsiteY60" fmla="*/ 40449 h 218009"/>
              <a:gd name="connsiteX61" fmla="*/ 2164408 w 8652543"/>
              <a:gd name="connsiteY61" fmla="*/ 44045 h 218009"/>
              <a:gd name="connsiteX62" fmla="*/ 2172244 w 8652543"/>
              <a:gd name="connsiteY62" fmla="*/ 32421 h 218009"/>
              <a:gd name="connsiteX63" fmla="*/ 2250517 w 8652543"/>
              <a:gd name="connsiteY63" fmla="*/ 0 h 218009"/>
              <a:gd name="connsiteX64" fmla="*/ 2328790 w 8652543"/>
              <a:gd name="connsiteY64" fmla="*/ 32421 h 218009"/>
              <a:gd name="connsiteX65" fmla="*/ 2336256 w 8652543"/>
              <a:gd name="connsiteY65" fmla="*/ 43496 h 218009"/>
              <a:gd name="connsiteX66" fmla="*/ 2340777 w 8652543"/>
              <a:gd name="connsiteY66" fmla="*/ 40449 h 218009"/>
              <a:gd name="connsiteX67" fmla="*/ 2383865 w 8652543"/>
              <a:gd name="connsiteY67" fmla="*/ 31750 h 218009"/>
              <a:gd name="connsiteX68" fmla="*/ 2426951 w 8652543"/>
              <a:gd name="connsiteY68" fmla="*/ 40449 h 218009"/>
              <a:gd name="connsiteX69" fmla="*/ 2432286 w 8652543"/>
              <a:gd name="connsiteY69" fmla="*/ 44045 h 218009"/>
              <a:gd name="connsiteX70" fmla="*/ 2440122 w 8652543"/>
              <a:gd name="connsiteY70" fmla="*/ 32421 h 218009"/>
              <a:gd name="connsiteX71" fmla="*/ 2518396 w 8652543"/>
              <a:gd name="connsiteY71" fmla="*/ 0 h 218009"/>
              <a:gd name="connsiteX72" fmla="*/ 2596669 w 8652543"/>
              <a:gd name="connsiteY72" fmla="*/ 32421 h 218009"/>
              <a:gd name="connsiteX73" fmla="*/ 2604135 w 8652543"/>
              <a:gd name="connsiteY73" fmla="*/ 43496 h 218009"/>
              <a:gd name="connsiteX74" fmla="*/ 2608655 w 8652543"/>
              <a:gd name="connsiteY74" fmla="*/ 40449 h 218009"/>
              <a:gd name="connsiteX75" fmla="*/ 2651741 w 8652543"/>
              <a:gd name="connsiteY75" fmla="*/ 31750 h 218009"/>
              <a:gd name="connsiteX76" fmla="*/ 2694830 w 8652543"/>
              <a:gd name="connsiteY76" fmla="*/ 40449 h 218009"/>
              <a:gd name="connsiteX77" fmla="*/ 2700163 w 8652543"/>
              <a:gd name="connsiteY77" fmla="*/ 44045 h 218009"/>
              <a:gd name="connsiteX78" fmla="*/ 2708000 w 8652543"/>
              <a:gd name="connsiteY78" fmla="*/ 32421 h 218009"/>
              <a:gd name="connsiteX79" fmla="*/ 2786273 w 8652543"/>
              <a:gd name="connsiteY79" fmla="*/ 0 h 218009"/>
              <a:gd name="connsiteX80" fmla="*/ 2864546 w 8652543"/>
              <a:gd name="connsiteY80" fmla="*/ 32421 h 218009"/>
              <a:gd name="connsiteX81" fmla="*/ 2872013 w 8652543"/>
              <a:gd name="connsiteY81" fmla="*/ 43496 h 218009"/>
              <a:gd name="connsiteX82" fmla="*/ 2876533 w 8652543"/>
              <a:gd name="connsiteY82" fmla="*/ 40449 h 218009"/>
              <a:gd name="connsiteX83" fmla="*/ 2919621 w 8652543"/>
              <a:gd name="connsiteY83" fmla="*/ 31750 h 218009"/>
              <a:gd name="connsiteX84" fmla="*/ 2962708 w 8652543"/>
              <a:gd name="connsiteY84" fmla="*/ 40449 h 218009"/>
              <a:gd name="connsiteX85" fmla="*/ 2968043 w 8652543"/>
              <a:gd name="connsiteY85" fmla="*/ 44045 h 218009"/>
              <a:gd name="connsiteX86" fmla="*/ 2975879 w 8652543"/>
              <a:gd name="connsiteY86" fmla="*/ 32421 h 218009"/>
              <a:gd name="connsiteX87" fmla="*/ 3054152 w 8652543"/>
              <a:gd name="connsiteY87" fmla="*/ 0 h 218009"/>
              <a:gd name="connsiteX88" fmla="*/ 3132425 w 8652543"/>
              <a:gd name="connsiteY88" fmla="*/ 32421 h 218009"/>
              <a:gd name="connsiteX89" fmla="*/ 3139891 w 8652543"/>
              <a:gd name="connsiteY89" fmla="*/ 43496 h 218009"/>
              <a:gd name="connsiteX90" fmla="*/ 3144412 w 8652543"/>
              <a:gd name="connsiteY90" fmla="*/ 40449 h 218009"/>
              <a:gd name="connsiteX91" fmla="*/ 3187499 w 8652543"/>
              <a:gd name="connsiteY91" fmla="*/ 31750 h 218009"/>
              <a:gd name="connsiteX92" fmla="*/ 3230586 w 8652543"/>
              <a:gd name="connsiteY92" fmla="*/ 40449 h 218009"/>
              <a:gd name="connsiteX93" fmla="*/ 3235920 w 8652543"/>
              <a:gd name="connsiteY93" fmla="*/ 44045 h 218009"/>
              <a:gd name="connsiteX94" fmla="*/ 3243757 w 8652543"/>
              <a:gd name="connsiteY94" fmla="*/ 32421 h 218009"/>
              <a:gd name="connsiteX95" fmla="*/ 3322030 w 8652543"/>
              <a:gd name="connsiteY95" fmla="*/ 0 h 218009"/>
              <a:gd name="connsiteX96" fmla="*/ 3400302 w 8652543"/>
              <a:gd name="connsiteY96" fmla="*/ 32421 h 218009"/>
              <a:gd name="connsiteX97" fmla="*/ 3407769 w 8652543"/>
              <a:gd name="connsiteY97" fmla="*/ 43496 h 218009"/>
              <a:gd name="connsiteX98" fmla="*/ 3412289 w 8652543"/>
              <a:gd name="connsiteY98" fmla="*/ 40449 h 218009"/>
              <a:gd name="connsiteX99" fmla="*/ 3455377 w 8652543"/>
              <a:gd name="connsiteY99" fmla="*/ 31750 h 218009"/>
              <a:gd name="connsiteX100" fmla="*/ 3498461 w 8652543"/>
              <a:gd name="connsiteY100" fmla="*/ 40449 h 218009"/>
              <a:gd name="connsiteX101" fmla="*/ 3503793 w 8652543"/>
              <a:gd name="connsiteY101" fmla="*/ 44044 h 218009"/>
              <a:gd name="connsiteX102" fmla="*/ 3511630 w 8652543"/>
              <a:gd name="connsiteY102" fmla="*/ 32421 h 218009"/>
              <a:gd name="connsiteX103" fmla="*/ 3589901 w 8652543"/>
              <a:gd name="connsiteY103" fmla="*/ 0 h 218009"/>
              <a:gd name="connsiteX104" fmla="*/ 3668174 w 8652543"/>
              <a:gd name="connsiteY104" fmla="*/ 32421 h 218009"/>
              <a:gd name="connsiteX105" fmla="*/ 3675642 w 8652543"/>
              <a:gd name="connsiteY105" fmla="*/ 43497 h 218009"/>
              <a:gd name="connsiteX106" fmla="*/ 3680164 w 8652543"/>
              <a:gd name="connsiteY106" fmla="*/ 40449 h 218009"/>
              <a:gd name="connsiteX107" fmla="*/ 3723251 w 8652543"/>
              <a:gd name="connsiteY107" fmla="*/ 31750 h 218009"/>
              <a:gd name="connsiteX108" fmla="*/ 3766339 w 8652543"/>
              <a:gd name="connsiteY108" fmla="*/ 40449 h 218009"/>
              <a:gd name="connsiteX109" fmla="*/ 3771670 w 8652543"/>
              <a:gd name="connsiteY109" fmla="*/ 44043 h 218009"/>
              <a:gd name="connsiteX110" fmla="*/ 3779506 w 8652543"/>
              <a:gd name="connsiteY110" fmla="*/ 32421 h 218009"/>
              <a:gd name="connsiteX111" fmla="*/ 3857779 w 8652543"/>
              <a:gd name="connsiteY111" fmla="*/ 0 h 218009"/>
              <a:gd name="connsiteX112" fmla="*/ 3936052 w 8652543"/>
              <a:gd name="connsiteY112" fmla="*/ 32421 h 218009"/>
              <a:gd name="connsiteX113" fmla="*/ 3943520 w 8652543"/>
              <a:gd name="connsiteY113" fmla="*/ 43497 h 218009"/>
              <a:gd name="connsiteX114" fmla="*/ 3948042 w 8652543"/>
              <a:gd name="connsiteY114" fmla="*/ 40449 h 218009"/>
              <a:gd name="connsiteX115" fmla="*/ 3991129 w 8652543"/>
              <a:gd name="connsiteY115" fmla="*/ 31750 h 218009"/>
              <a:gd name="connsiteX116" fmla="*/ 4034217 w 8652543"/>
              <a:gd name="connsiteY116" fmla="*/ 40449 h 218009"/>
              <a:gd name="connsiteX117" fmla="*/ 4039549 w 8652543"/>
              <a:gd name="connsiteY117" fmla="*/ 44044 h 218009"/>
              <a:gd name="connsiteX118" fmla="*/ 4047385 w 8652543"/>
              <a:gd name="connsiteY118" fmla="*/ 32421 h 218009"/>
              <a:gd name="connsiteX119" fmla="*/ 4125658 w 8652543"/>
              <a:gd name="connsiteY119" fmla="*/ 0 h 218009"/>
              <a:gd name="connsiteX120" fmla="*/ 4203931 w 8652543"/>
              <a:gd name="connsiteY120" fmla="*/ 32421 h 218009"/>
              <a:gd name="connsiteX121" fmla="*/ 4211399 w 8652543"/>
              <a:gd name="connsiteY121" fmla="*/ 43497 h 218009"/>
              <a:gd name="connsiteX122" fmla="*/ 4215921 w 8652543"/>
              <a:gd name="connsiteY122" fmla="*/ 40449 h 218009"/>
              <a:gd name="connsiteX123" fmla="*/ 4259008 w 8652543"/>
              <a:gd name="connsiteY123" fmla="*/ 31750 h 218009"/>
              <a:gd name="connsiteX124" fmla="*/ 4302096 w 8652543"/>
              <a:gd name="connsiteY124" fmla="*/ 40449 h 218009"/>
              <a:gd name="connsiteX125" fmla="*/ 4307427 w 8652543"/>
              <a:gd name="connsiteY125" fmla="*/ 44043 h 218009"/>
              <a:gd name="connsiteX126" fmla="*/ 4315263 w 8652543"/>
              <a:gd name="connsiteY126" fmla="*/ 32421 h 218009"/>
              <a:gd name="connsiteX127" fmla="*/ 4393536 w 8652543"/>
              <a:gd name="connsiteY127" fmla="*/ 0 h 218009"/>
              <a:gd name="connsiteX128" fmla="*/ 4471809 w 8652543"/>
              <a:gd name="connsiteY128" fmla="*/ 32421 h 218009"/>
              <a:gd name="connsiteX129" fmla="*/ 4479277 w 8652543"/>
              <a:gd name="connsiteY129" fmla="*/ 43497 h 218009"/>
              <a:gd name="connsiteX130" fmla="*/ 4483799 w 8652543"/>
              <a:gd name="connsiteY130" fmla="*/ 40449 h 218009"/>
              <a:gd name="connsiteX131" fmla="*/ 4526886 w 8652543"/>
              <a:gd name="connsiteY131" fmla="*/ 31750 h 218009"/>
              <a:gd name="connsiteX132" fmla="*/ 4569974 w 8652543"/>
              <a:gd name="connsiteY132" fmla="*/ 40449 h 218009"/>
              <a:gd name="connsiteX133" fmla="*/ 4575305 w 8652543"/>
              <a:gd name="connsiteY133" fmla="*/ 44043 h 218009"/>
              <a:gd name="connsiteX134" fmla="*/ 4583141 w 8652543"/>
              <a:gd name="connsiteY134" fmla="*/ 32421 h 218009"/>
              <a:gd name="connsiteX135" fmla="*/ 4661414 w 8652543"/>
              <a:gd name="connsiteY135" fmla="*/ 0 h 218009"/>
              <a:gd name="connsiteX136" fmla="*/ 4739687 w 8652543"/>
              <a:gd name="connsiteY136" fmla="*/ 32421 h 218009"/>
              <a:gd name="connsiteX137" fmla="*/ 4747155 w 8652543"/>
              <a:gd name="connsiteY137" fmla="*/ 43497 h 218009"/>
              <a:gd name="connsiteX138" fmla="*/ 4751677 w 8652543"/>
              <a:gd name="connsiteY138" fmla="*/ 40449 h 218009"/>
              <a:gd name="connsiteX139" fmla="*/ 4794764 w 8652543"/>
              <a:gd name="connsiteY139" fmla="*/ 31750 h 218009"/>
              <a:gd name="connsiteX140" fmla="*/ 4837852 w 8652543"/>
              <a:gd name="connsiteY140" fmla="*/ 40449 h 218009"/>
              <a:gd name="connsiteX141" fmla="*/ 4843184 w 8652543"/>
              <a:gd name="connsiteY141" fmla="*/ 44044 h 218009"/>
              <a:gd name="connsiteX142" fmla="*/ 4851020 w 8652543"/>
              <a:gd name="connsiteY142" fmla="*/ 32421 h 218009"/>
              <a:gd name="connsiteX143" fmla="*/ 4929293 w 8652543"/>
              <a:gd name="connsiteY143" fmla="*/ 0 h 218009"/>
              <a:gd name="connsiteX144" fmla="*/ 5007566 w 8652543"/>
              <a:gd name="connsiteY144" fmla="*/ 32421 h 218009"/>
              <a:gd name="connsiteX145" fmla="*/ 5015034 w 8652543"/>
              <a:gd name="connsiteY145" fmla="*/ 43497 h 218009"/>
              <a:gd name="connsiteX146" fmla="*/ 5019556 w 8652543"/>
              <a:gd name="connsiteY146" fmla="*/ 40449 h 218009"/>
              <a:gd name="connsiteX147" fmla="*/ 5062643 w 8652543"/>
              <a:gd name="connsiteY147" fmla="*/ 31750 h 218009"/>
              <a:gd name="connsiteX148" fmla="*/ 5105731 w 8652543"/>
              <a:gd name="connsiteY148" fmla="*/ 40449 h 218009"/>
              <a:gd name="connsiteX149" fmla="*/ 5111062 w 8652543"/>
              <a:gd name="connsiteY149" fmla="*/ 44043 h 218009"/>
              <a:gd name="connsiteX150" fmla="*/ 5118898 w 8652543"/>
              <a:gd name="connsiteY150" fmla="*/ 32421 h 218009"/>
              <a:gd name="connsiteX151" fmla="*/ 5197171 w 8652543"/>
              <a:gd name="connsiteY151" fmla="*/ 0 h 218009"/>
              <a:gd name="connsiteX152" fmla="*/ 5275444 w 8652543"/>
              <a:gd name="connsiteY152" fmla="*/ 32421 h 218009"/>
              <a:gd name="connsiteX153" fmla="*/ 5282912 w 8652543"/>
              <a:gd name="connsiteY153" fmla="*/ 43497 h 218009"/>
              <a:gd name="connsiteX154" fmla="*/ 5287434 w 8652543"/>
              <a:gd name="connsiteY154" fmla="*/ 40449 h 218009"/>
              <a:gd name="connsiteX155" fmla="*/ 5330521 w 8652543"/>
              <a:gd name="connsiteY155" fmla="*/ 31750 h 218009"/>
              <a:gd name="connsiteX156" fmla="*/ 5373609 w 8652543"/>
              <a:gd name="connsiteY156" fmla="*/ 40449 h 218009"/>
              <a:gd name="connsiteX157" fmla="*/ 5378940 w 8652543"/>
              <a:gd name="connsiteY157" fmla="*/ 44043 h 218009"/>
              <a:gd name="connsiteX158" fmla="*/ 5386776 w 8652543"/>
              <a:gd name="connsiteY158" fmla="*/ 32421 h 218009"/>
              <a:gd name="connsiteX159" fmla="*/ 5465049 w 8652543"/>
              <a:gd name="connsiteY159" fmla="*/ 0 h 218009"/>
              <a:gd name="connsiteX160" fmla="*/ 5543322 w 8652543"/>
              <a:gd name="connsiteY160" fmla="*/ 32421 h 218009"/>
              <a:gd name="connsiteX161" fmla="*/ 5550790 w 8652543"/>
              <a:gd name="connsiteY161" fmla="*/ 43497 h 218009"/>
              <a:gd name="connsiteX162" fmla="*/ 5555312 w 8652543"/>
              <a:gd name="connsiteY162" fmla="*/ 40449 h 218009"/>
              <a:gd name="connsiteX163" fmla="*/ 5598399 w 8652543"/>
              <a:gd name="connsiteY163" fmla="*/ 31750 h 218009"/>
              <a:gd name="connsiteX164" fmla="*/ 5641487 w 8652543"/>
              <a:gd name="connsiteY164" fmla="*/ 40449 h 218009"/>
              <a:gd name="connsiteX165" fmla="*/ 5646819 w 8652543"/>
              <a:gd name="connsiteY165" fmla="*/ 44044 h 218009"/>
              <a:gd name="connsiteX166" fmla="*/ 5654655 w 8652543"/>
              <a:gd name="connsiteY166" fmla="*/ 32421 h 218009"/>
              <a:gd name="connsiteX167" fmla="*/ 5732928 w 8652543"/>
              <a:gd name="connsiteY167" fmla="*/ 0 h 218009"/>
              <a:gd name="connsiteX168" fmla="*/ 5811201 w 8652543"/>
              <a:gd name="connsiteY168" fmla="*/ 32421 h 218009"/>
              <a:gd name="connsiteX169" fmla="*/ 5818669 w 8652543"/>
              <a:gd name="connsiteY169" fmla="*/ 43497 h 218009"/>
              <a:gd name="connsiteX170" fmla="*/ 5823191 w 8652543"/>
              <a:gd name="connsiteY170" fmla="*/ 40449 h 218009"/>
              <a:gd name="connsiteX171" fmla="*/ 5866278 w 8652543"/>
              <a:gd name="connsiteY171" fmla="*/ 31750 h 218009"/>
              <a:gd name="connsiteX172" fmla="*/ 5909366 w 8652543"/>
              <a:gd name="connsiteY172" fmla="*/ 40449 h 218009"/>
              <a:gd name="connsiteX173" fmla="*/ 5914697 w 8652543"/>
              <a:gd name="connsiteY173" fmla="*/ 44043 h 218009"/>
              <a:gd name="connsiteX174" fmla="*/ 5922533 w 8652543"/>
              <a:gd name="connsiteY174" fmla="*/ 32421 h 218009"/>
              <a:gd name="connsiteX175" fmla="*/ 6000806 w 8652543"/>
              <a:gd name="connsiteY175" fmla="*/ 0 h 218009"/>
              <a:gd name="connsiteX176" fmla="*/ 6079079 w 8652543"/>
              <a:gd name="connsiteY176" fmla="*/ 32421 h 218009"/>
              <a:gd name="connsiteX177" fmla="*/ 6086547 w 8652543"/>
              <a:gd name="connsiteY177" fmla="*/ 43497 h 218009"/>
              <a:gd name="connsiteX178" fmla="*/ 6091069 w 8652543"/>
              <a:gd name="connsiteY178" fmla="*/ 40449 h 218009"/>
              <a:gd name="connsiteX179" fmla="*/ 6134156 w 8652543"/>
              <a:gd name="connsiteY179" fmla="*/ 31750 h 218009"/>
              <a:gd name="connsiteX180" fmla="*/ 6177244 w 8652543"/>
              <a:gd name="connsiteY180" fmla="*/ 40449 h 218009"/>
              <a:gd name="connsiteX181" fmla="*/ 6182575 w 8652543"/>
              <a:gd name="connsiteY181" fmla="*/ 44043 h 218009"/>
              <a:gd name="connsiteX182" fmla="*/ 6190411 w 8652543"/>
              <a:gd name="connsiteY182" fmla="*/ 32421 h 218009"/>
              <a:gd name="connsiteX183" fmla="*/ 6268684 w 8652543"/>
              <a:gd name="connsiteY183" fmla="*/ 0 h 218009"/>
              <a:gd name="connsiteX184" fmla="*/ 6346957 w 8652543"/>
              <a:gd name="connsiteY184" fmla="*/ 32421 h 218009"/>
              <a:gd name="connsiteX185" fmla="*/ 6354425 w 8652543"/>
              <a:gd name="connsiteY185" fmla="*/ 43497 h 218009"/>
              <a:gd name="connsiteX186" fmla="*/ 6358947 w 8652543"/>
              <a:gd name="connsiteY186" fmla="*/ 40449 h 218009"/>
              <a:gd name="connsiteX187" fmla="*/ 6402034 w 8652543"/>
              <a:gd name="connsiteY187" fmla="*/ 31750 h 218009"/>
              <a:gd name="connsiteX188" fmla="*/ 6445122 w 8652543"/>
              <a:gd name="connsiteY188" fmla="*/ 40449 h 218009"/>
              <a:gd name="connsiteX189" fmla="*/ 6450454 w 8652543"/>
              <a:gd name="connsiteY189" fmla="*/ 44044 h 218009"/>
              <a:gd name="connsiteX190" fmla="*/ 6458290 w 8652543"/>
              <a:gd name="connsiteY190" fmla="*/ 32421 h 218009"/>
              <a:gd name="connsiteX191" fmla="*/ 6536563 w 8652543"/>
              <a:gd name="connsiteY191" fmla="*/ 0 h 218009"/>
              <a:gd name="connsiteX192" fmla="*/ 6614836 w 8652543"/>
              <a:gd name="connsiteY192" fmla="*/ 32421 h 218009"/>
              <a:gd name="connsiteX193" fmla="*/ 6622304 w 8652543"/>
              <a:gd name="connsiteY193" fmla="*/ 43497 h 218009"/>
              <a:gd name="connsiteX194" fmla="*/ 6626826 w 8652543"/>
              <a:gd name="connsiteY194" fmla="*/ 40449 h 218009"/>
              <a:gd name="connsiteX195" fmla="*/ 6669913 w 8652543"/>
              <a:gd name="connsiteY195" fmla="*/ 31750 h 218009"/>
              <a:gd name="connsiteX196" fmla="*/ 6713001 w 8652543"/>
              <a:gd name="connsiteY196" fmla="*/ 40449 h 218009"/>
              <a:gd name="connsiteX197" fmla="*/ 6718332 w 8652543"/>
              <a:gd name="connsiteY197" fmla="*/ 44043 h 218009"/>
              <a:gd name="connsiteX198" fmla="*/ 6726168 w 8652543"/>
              <a:gd name="connsiteY198" fmla="*/ 32421 h 218009"/>
              <a:gd name="connsiteX199" fmla="*/ 6804441 w 8652543"/>
              <a:gd name="connsiteY199" fmla="*/ 0 h 218009"/>
              <a:gd name="connsiteX200" fmla="*/ 6882714 w 8652543"/>
              <a:gd name="connsiteY200" fmla="*/ 32421 h 218009"/>
              <a:gd name="connsiteX201" fmla="*/ 6890182 w 8652543"/>
              <a:gd name="connsiteY201" fmla="*/ 43497 h 218009"/>
              <a:gd name="connsiteX202" fmla="*/ 6894704 w 8652543"/>
              <a:gd name="connsiteY202" fmla="*/ 40449 h 218009"/>
              <a:gd name="connsiteX203" fmla="*/ 6937791 w 8652543"/>
              <a:gd name="connsiteY203" fmla="*/ 31750 h 218009"/>
              <a:gd name="connsiteX204" fmla="*/ 6980879 w 8652543"/>
              <a:gd name="connsiteY204" fmla="*/ 40449 h 218009"/>
              <a:gd name="connsiteX205" fmla="*/ 6986210 w 8652543"/>
              <a:gd name="connsiteY205" fmla="*/ 44043 h 218009"/>
              <a:gd name="connsiteX206" fmla="*/ 6994046 w 8652543"/>
              <a:gd name="connsiteY206" fmla="*/ 32421 h 218009"/>
              <a:gd name="connsiteX207" fmla="*/ 7072319 w 8652543"/>
              <a:gd name="connsiteY207" fmla="*/ 0 h 218009"/>
              <a:gd name="connsiteX208" fmla="*/ 7150592 w 8652543"/>
              <a:gd name="connsiteY208" fmla="*/ 32421 h 218009"/>
              <a:gd name="connsiteX209" fmla="*/ 7158060 w 8652543"/>
              <a:gd name="connsiteY209" fmla="*/ 43497 h 218009"/>
              <a:gd name="connsiteX210" fmla="*/ 7162582 w 8652543"/>
              <a:gd name="connsiteY210" fmla="*/ 40449 h 218009"/>
              <a:gd name="connsiteX211" fmla="*/ 7205669 w 8652543"/>
              <a:gd name="connsiteY211" fmla="*/ 31750 h 218009"/>
              <a:gd name="connsiteX212" fmla="*/ 7248757 w 8652543"/>
              <a:gd name="connsiteY212" fmla="*/ 40449 h 218009"/>
              <a:gd name="connsiteX213" fmla="*/ 7254089 w 8652543"/>
              <a:gd name="connsiteY213" fmla="*/ 44044 h 218009"/>
              <a:gd name="connsiteX214" fmla="*/ 7261925 w 8652543"/>
              <a:gd name="connsiteY214" fmla="*/ 32421 h 218009"/>
              <a:gd name="connsiteX215" fmla="*/ 7340198 w 8652543"/>
              <a:gd name="connsiteY215" fmla="*/ 0 h 218009"/>
              <a:gd name="connsiteX216" fmla="*/ 7418471 w 8652543"/>
              <a:gd name="connsiteY216" fmla="*/ 32421 h 218009"/>
              <a:gd name="connsiteX217" fmla="*/ 7425939 w 8652543"/>
              <a:gd name="connsiteY217" fmla="*/ 43497 h 218009"/>
              <a:gd name="connsiteX218" fmla="*/ 7430461 w 8652543"/>
              <a:gd name="connsiteY218" fmla="*/ 40449 h 218009"/>
              <a:gd name="connsiteX219" fmla="*/ 7473548 w 8652543"/>
              <a:gd name="connsiteY219" fmla="*/ 31750 h 218009"/>
              <a:gd name="connsiteX220" fmla="*/ 7516636 w 8652543"/>
              <a:gd name="connsiteY220" fmla="*/ 40449 h 218009"/>
              <a:gd name="connsiteX221" fmla="*/ 7521967 w 8652543"/>
              <a:gd name="connsiteY221" fmla="*/ 44043 h 218009"/>
              <a:gd name="connsiteX222" fmla="*/ 7529803 w 8652543"/>
              <a:gd name="connsiteY222" fmla="*/ 32421 h 218009"/>
              <a:gd name="connsiteX223" fmla="*/ 7608076 w 8652543"/>
              <a:gd name="connsiteY223" fmla="*/ 0 h 218009"/>
              <a:gd name="connsiteX224" fmla="*/ 7686349 w 8652543"/>
              <a:gd name="connsiteY224" fmla="*/ 32421 h 218009"/>
              <a:gd name="connsiteX225" fmla="*/ 7693817 w 8652543"/>
              <a:gd name="connsiteY225" fmla="*/ 43497 h 218009"/>
              <a:gd name="connsiteX226" fmla="*/ 7698339 w 8652543"/>
              <a:gd name="connsiteY226" fmla="*/ 40449 h 218009"/>
              <a:gd name="connsiteX227" fmla="*/ 7741426 w 8652543"/>
              <a:gd name="connsiteY227" fmla="*/ 31750 h 218009"/>
              <a:gd name="connsiteX228" fmla="*/ 7784513 w 8652543"/>
              <a:gd name="connsiteY228" fmla="*/ 40449 h 218009"/>
              <a:gd name="connsiteX229" fmla="*/ 7789845 w 8652543"/>
              <a:gd name="connsiteY229" fmla="*/ 44043 h 218009"/>
              <a:gd name="connsiteX230" fmla="*/ 7797681 w 8652543"/>
              <a:gd name="connsiteY230" fmla="*/ 32421 h 218009"/>
              <a:gd name="connsiteX231" fmla="*/ 7875954 w 8652543"/>
              <a:gd name="connsiteY231" fmla="*/ 0 h 218009"/>
              <a:gd name="connsiteX232" fmla="*/ 7954227 w 8652543"/>
              <a:gd name="connsiteY232" fmla="*/ 32421 h 218009"/>
              <a:gd name="connsiteX233" fmla="*/ 7961695 w 8652543"/>
              <a:gd name="connsiteY233" fmla="*/ 43497 h 218009"/>
              <a:gd name="connsiteX234" fmla="*/ 7966217 w 8652543"/>
              <a:gd name="connsiteY234" fmla="*/ 40449 h 218009"/>
              <a:gd name="connsiteX235" fmla="*/ 8009304 w 8652543"/>
              <a:gd name="connsiteY235" fmla="*/ 31750 h 218009"/>
              <a:gd name="connsiteX236" fmla="*/ 8052391 w 8652543"/>
              <a:gd name="connsiteY236" fmla="*/ 40449 h 218009"/>
              <a:gd name="connsiteX237" fmla="*/ 8057724 w 8652543"/>
              <a:gd name="connsiteY237" fmla="*/ 44044 h 218009"/>
              <a:gd name="connsiteX238" fmla="*/ 8065560 w 8652543"/>
              <a:gd name="connsiteY238" fmla="*/ 32421 h 218009"/>
              <a:gd name="connsiteX239" fmla="*/ 8143833 w 8652543"/>
              <a:gd name="connsiteY239" fmla="*/ 0 h 218009"/>
              <a:gd name="connsiteX240" fmla="*/ 8222106 w 8652543"/>
              <a:gd name="connsiteY240" fmla="*/ 32421 h 218009"/>
              <a:gd name="connsiteX241" fmla="*/ 8229574 w 8652543"/>
              <a:gd name="connsiteY241" fmla="*/ 43497 h 218009"/>
              <a:gd name="connsiteX242" fmla="*/ 8234096 w 8652543"/>
              <a:gd name="connsiteY242" fmla="*/ 40449 h 218009"/>
              <a:gd name="connsiteX243" fmla="*/ 8277183 w 8652543"/>
              <a:gd name="connsiteY243" fmla="*/ 31750 h 218009"/>
              <a:gd name="connsiteX244" fmla="*/ 8320270 w 8652543"/>
              <a:gd name="connsiteY244" fmla="*/ 40449 h 218009"/>
              <a:gd name="connsiteX245" fmla="*/ 8325596 w 8652543"/>
              <a:gd name="connsiteY245" fmla="*/ 44040 h 218009"/>
              <a:gd name="connsiteX246" fmla="*/ 8333430 w 8652543"/>
              <a:gd name="connsiteY246" fmla="*/ 32421 h 218009"/>
              <a:gd name="connsiteX247" fmla="*/ 8411703 w 8652543"/>
              <a:gd name="connsiteY247" fmla="*/ 0 h 218009"/>
              <a:gd name="connsiteX248" fmla="*/ 8489976 w 8652543"/>
              <a:gd name="connsiteY248" fmla="*/ 32421 h 218009"/>
              <a:gd name="connsiteX249" fmla="*/ 8497444 w 8652543"/>
              <a:gd name="connsiteY249" fmla="*/ 43497 h 218009"/>
              <a:gd name="connsiteX250" fmla="*/ 8501966 w 8652543"/>
              <a:gd name="connsiteY250" fmla="*/ 40449 h 218009"/>
              <a:gd name="connsiteX251" fmla="*/ 8545053 w 8652543"/>
              <a:gd name="connsiteY251" fmla="*/ 31750 h 218009"/>
              <a:gd name="connsiteX252" fmla="*/ 8647049 w 8652543"/>
              <a:gd name="connsiteY252" fmla="*/ 99357 h 218009"/>
              <a:gd name="connsiteX253" fmla="*/ 8652543 w 8652543"/>
              <a:gd name="connsiteY253" fmla="*/ 126569 h 218009"/>
              <a:gd name="connsiteX254" fmla="*/ 91440 w 8652543"/>
              <a:gd name="connsiteY254" fmla="*/ 218009 h 218009"/>
              <a:gd name="connsiteX0" fmla="*/ 101790 w 8561103"/>
              <a:gd name="connsiteY0" fmla="*/ 43496 h 218009"/>
              <a:gd name="connsiteX1" fmla="*/ 106310 w 8561103"/>
              <a:gd name="connsiteY1" fmla="*/ 40449 h 218009"/>
              <a:gd name="connsiteX2" fmla="*/ 149397 w 8561103"/>
              <a:gd name="connsiteY2" fmla="*/ 31750 h 218009"/>
              <a:gd name="connsiteX3" fmla="*/ 192484 w 8561103"/>
              <a:gd name="connsiteY3" fmla="*/ 40449 h 218009"/>
              <a:gd name="connsiteX4" fmla="*/ 197818 w 8561103"/>
              <a:gd name="connsiteY4" fmla="*/ 44044 h 218009"/>
              <a:gd name="connsiteX5" fmla="*/ 205655 w 8561103"/>
              <a:gd name="connsiteY5" fmla="*/ 32421 h 218009"/>
              <a:gd name="connsiteX6" fmla="*/ 283928 w 8561103"/>
              <a:gd name="connsiteY6" fmla="*/ 0 h 218009"/>
              <a:gd name="connsiteX7" fmla="*/ 362201 w 8561103"/>
              <a:gd name="connsiteY7" fmla="*/ 32421 h 218009"/>
              <a:gd name="connsiteX8" fmla="*/ 369668 w 8561103"/>
              <a:gd name="connsiteY8" fmla="*/ 43496 h 218009"/>
              <a:gd name="connsiteX9" fmla="*/ 374188 w 8561103"/>
              <a:gd name="connsiteY9" fmla="*/ 40449 h 218009"/>
              <a:gd name="connsiteX10" fmla="*/ 417275 w 8561103"/>
              <a:gd name="connsiteY10" fmla="*/ 31750 h 218009"/>
              <a:gd name="connsiteX11" fmla="*/ 460363 w 8561103"/>
              <a:gd name="connsiteY11" fmla="*/ 40449 h 218009"/>
              <a:gd name="connsiteX12" fmla="*/ 465696 w 8561103"/>
              <a:gd name="connsiteY12" fmla="*/ 44045 h 218009"/>
              <a:gd name="connsiteX13" fmla="*/ 473534 w 8561103"/>
              <a:gd name="connsiteY13" fmla="*/ 32421 h 218009"/>
              <a:gd name="connsiteX14" fmla="*/ 551807 w 8561103"/>
              <a:gd name="connsiteY14" fmla="*/ 0 h 218009"/>
              <a:gd name="connsiteX15" fmla="*/ 630080 w 8561103"/>
              <a:gd name="connsiteY15" fmla="*/ 32421 h 218009"/>
              <a:gd name="connsiteX16" fmla="*/ 637547 w 8561103"/>
              <a:gd name="connsiteY16" fmla="*/ 43496 h 218009"/>
              <a:gd name="connsiteX17" fmla="*/ 642067 w 8561103"/>
              <a:gd name="connsiteY17" fmla="*/ 40449 h 218009"/>
              <a:gd name="connsiteX18" fmla="*/ 685155 w 8561103"/>
              <a:gd name="connsiteY18" fmla="*/ 31750 h 218009"/>
              <a:gd name="connsiteX19" fmla="*/ 728242 w 8561103"/>
              <a:gd name="connsiteY19" fmla="*/ 40449 h 218009"/>
              <a:gd name="connsiteX20" fmla="*/ 733576 w 8561103"/>
              <a:gd name="connsiteY20" fmla="*/ 44045 h 218009"/>
              <a:gd name="connsiteX21" fmla="*/ 741413 w 8561103"/>
              <a:gd name="connsiteY21" fmla="*/ 32421 h 218009"/>
              <a:gd name="connsiteX22" fmla="*/ 819686 w 8561103"/>
              <a:gd name="connsiteY22" fmla="*/ 0 h 218009"/>
              <a:gd name="connsiteX23" fmla="*/ 897959 w 8561103"/>
              <a:gd name="connsiteY23" fmla="*/ 32421 h 218009"/>
              <a:gd name="connsiteX24" fmla="*/ 905427 w 8561103"/>
              <a:gd name="connsiteY24" fmla="*/ 43496 h 218009"/>
              <a:gd name="connsiteX25" fmla="*/ 909946 w 8561103"/>
              <a:gd name="connsiteY25" fmla="*/ 40449 h 218009"/>
              <a:gd name="connsiteX26" fmla="*/ 953034 w 8561103"/>
              <a:gd name="connsiteY26" fmla="*/ 31750 h 218009"/>
              <a:gd name="connsiteX27" fmla="*/ 996121 w 8561103"/>
              <a:gd name="connsiteY27" fmla="*/ 40449 h 218009"/>
              <a:gd name="connsiteX28" fmla="*/ 1001454 w 8561103"/>
              <a:gd name="connsiteY28" fmla="*/ 44045 h 218009"/>
              <a:gd name="connsiteX29" fmla="*/ 1009292 w 8561103"/>
              <a:gd name="connsiteY29" fmla="*/ 32421 h 218009"/>
              <a:gd name="connsiteX30" fmla="*/ 1087565 w 8561103"/>
              <a:gd name="connsiteY30" fmla="*/ 0 h 218009"/>
              <a:gd name="connsiteX31" fmla="*/ 1165838 w 8561103"/>
              <a:gd name="connsiteY31" fmla="*/ 32421 h 218009"/>
              <a:gd name="connsiteX32" fmla="*/ 1173305 w 8561103"/>
              <a:gd name="connsiteY32" fmla="*/ 43496 h 218009"/>
              <a:gd name="connsiteX33" fmla="*/ 1177825 w 8561103"/>
              <a:gd name="connsiteY33" fmla="*/ 40449 h 218009"/>
              <a:gd name="connsiteX34" fmla="*/ 1220912 w 8561103"/>
              <a:gd name="connsiteY34" fmla="*/ 31750 h 218009"/>
              <a:gd name="connsiteX35" fmla="*/ 1264000 w 8561103"/>
              <a:gd name="connsiteY35" fmla="*/ 40449 h 218009"/>
              <a:gd name="connsiteX36" fmla="*/ 1269333 w 8561103"/>
              <a:gd name="connsiteY36" fmla="*/ 44045 h 218009"/>
              <a:gd name="connsiteX37" fmla="*/ 1277170 w 8561103"/>
              <a:gd name="connsiteY37" fmla="*/ 32421 h 218009"/>
              <a:gd name="connsiteX38" fmla="*/ 1355445 w 8561103"/>
              <a:gd name="connsiteY38" fmla="*/ 0 h 218009"/>
              <a:gd name="connsiteX39" fmla="*/ 1433717 w 8561103"/>
              <a:gd name="connsiteY39" fmla="*/ 32421 h 218009"/>
              <a:gd name="connsiteX40" fmla="*/ 1441184 w 8561103"/>
              <a:gd name="connsiteY40" fmla="*/ 43496 h 218009"/>
              <a:gd name="connsiteX41" fmla="*/ 1445704 w 8561103"/>
              <a:gd name="connsiteY41" fmla="*/ 40449 h 218009"/>
              <a:gd name="connsiteX42" fmla="*/ 1488791 w 8561103"/>
              <a:gd name="connsiteY42" fmla="*/ 31750 h 218009"/>
              <a:gd name="connsiteX43" fmla="*/ 1531878 w 8561103"/>
              <a:gd name="connsiteY43" fmla="*/ 40449 h 218009"/>
              <a:gd name="connsiteX44" fmla="*/ 1537212 w 8561103"/>
              <a:gd name="connsiteY44" fmla="*/ 44044 h 218009"/>
              <a:gd name="connsiteX45" fmla="*/ 1545048 w 8561103"/>
              <a:gd name="connsiteY45" fmla="*/ 32421 h 218009"/>
              <a:gd name="connsiteX46" fmla="*/ 1623322 w 8561103"/>
              <a:gd name="connsiteY46" fmla="*/ 0 h 218009"/>
              <a:gd name="connsiteX47" fmla="*/ 1701595 w 8561103"/>
              <a:gd name="connsiteY47" fmla="*/ 32421 h 218009"/>
              <a:gd name="connsiteX48" fmla="*/ 1709062 w 8561103"/>
              <a:gd name="connsiteY48" fmla="*/ 43496 h 218009"/>
              <a:gd name="connsiteX49" fmla="*/ 1713581 w 8561103"/>
              <a:gd name="connsiteY49" fmla="*/ 40449 h 218009"/>
              <a:gd name="connsiteX50" fmla="*/ 1756668 w 8561103"/>
              <a:gd name="connsiteY50" fmla="*/ 31750 h 218009"/>
              <a:gd name="connsiteX51" fmla="*/ 1799756 w 8561103"/>
              <a:gd name="connsiteY51" fmla="*/ 40449 h 218009"/>
              <a:gd name="connsiteX52" fmla="*/ 1805089 w 8561103"/>
              <a:gd name="connsiteY52" fmla="*/ 44044 h 218009"/>
              <a:gd name="connsiteX53" fmla="*/ 1812926 w 8561103"/>
              <a:gd name="connsiteY53" fmla="*/ 32421 h 218009"/>
              <a:gd name="connsiteX54" fmla="*/ 1891197 w 8561103"/>
              <a:gd name="connsiteY54" fmla="*/ 0 h 218009"/>
              <a:gd name="connsiteX55" fmla="*/ 1969472 w 8561103"/>
              <a:gd name="connsiteY55" fmla="*/ 32421 h 218009"/>
              <a:gd name="connsiteX56" fmla="*/ 1976939 w 8561103"/>
              <a:gd name="connsiteY56" fmla="*/ 43496 h 218009"/>
              <a:gd name="connsiteX57" fmla="*/ 1981458 w 8561103"/>
              <a:gd name="connsiteY57" fmla="*/ 40449 h 218009"/>
              <a:gd name="connsiteX58" fmla="*/ 2024547 w 8561103"/>
              <a:gd name="connsiteY58" fmla="*/ 31750 h 218009"/>
              <a:gd name="connsiteX59" fmla="*/ 2067633 w 8561103"/>
              <a:gd name="connsiteY59" fmla="*/ 40449 h 218009"/>
              <a:gd name="connsiteX60" fmla="*/ 2072968 w 8561103"/>
              <a:gd name="connsiteY60" fmla="*/ 44045 h 218009"/>
              <a:gd name="connsiteX61" fmla="*/ 2080804 w 8561103"/>
              <a:gd name="connsiteY61" fmla="*/ 32421 h 218009"/>
              <a:gd name="connsiteX62" fmla="*/ 2159077 w 8561103"/>
              <a:gd name="connsiteY62" fmla="*/ 0 h 218009"/>
              <a:gd name="connsiteX63" fmla="*/ 2237350 w 8561103"/>
              <a:gd name="connsiteY63" fmla="*/ 32421 h 218009"/>
              <a:gd name="connsiteX64" fmla="*/ 2244816 w 8561103"/>
              <a:gd name="connsiteY64" fmla="*/ 43496 h 218009"/>
              <a:gd name="connsiteX65" fmla="*/ 2249337 w 8561103"/>
              <a:gd name="connsiteY65" fmla="*/ 40449 h 218009"/>
              <a:gd name="connsiteX66" fmla="*/ 2292425 w 8561103"/>
              <a:gd name="connsiteY66" fmla="*/ 31750 h 218009"/>
              <a:gd name="connsiteX67" fmla="*/ 2335511 w 8561103"/>
              <a:gd name="connsiteY67" fmla="*/ 40449 h 218009"/>
              <a:gd name="connsiteX68" fmla="*/ 2340846 w 8561103"/>
              <a:gd name="connsiteY68" fmla="*/ 44045 h 218009"/>
              <a:gd name="connsiteX69" fmla="*/ 2348682 w 8561103"/>
              <a:gd name="connsiteY69" fmla="*/ 32421 h 218009"/>
              <a:gd name="connsiteX70" fmla="*/ 2426956 w 8561103"/>
              <a:gd name="connsiteY70" fmla="*/ 0 h 218009"/>
              <a:gd name="connsiteX71" fmla="*/ 2505229 w 8561103"/>
              <a:gd name="connsiteY71" fmla="*/ 32421 h 218009"/>
              <a:gd name="connsiteX72" fmla="*/ 2512695 w 8561103"/>
              <a:gd name="connsiteY72" fmla="*/ 43496 h 218009"/>
              <a:gd name="connsiteX73" fmla="*/ 2517215 w 8561103"/>
              <a:gd name="connsiteY73" fmla="*/ 40449 h 218009"/>
              <a:gd name="connsiteX74" fmla="*/ 2560301 w 8561103"/>
              <a:gd name="connsiteY74" fmla="*/ 31750 h 218009"/>
              <a:gd name="connsiteX75" fmla="*/ 2603390 w 8561103"/>
              <a:gd name="connsiteY75" fmla="*/ 40449 h 218009"/>
              <a:gd name="connsiteX76" fmla="*/ 2608723 w 8561103"/>
              <a:gd name="connsiteY76" fmla="*/ 44045 h 218009"/>
              <a:gd name="connsiteX77" fmla="*/ 2616560 w 8561103"/>
              <a:gd name="connsiteY77" fmla="*/ 32421 h 218009"/>
              <a:gd name="connsiteX78" fmla="*/ 2694833 w 8561103"/>
              <a:gd name="connsiteY78" fmla="*/ 0 h 218009"/>
              <a:gd name="connsiteX79" fmla="*/ 2773106 w 8561103"/>
              <a:gd name="connsiteY79" fmla="*/ 32421 h 218009"/>
              <a:gd name="connsiteX80" fmla="*/ 2780573 w 8561103"/>
              <a:gd name="connsiteY80" fmla="*/ 43496 h 218009"/>
              <a:gd name="connsiteX81" fmla="*/ 2785093 w 8561103"/>
              <a:gd name="connsiteY81" fmla="*/ 40449 h 218009"/>
              <a:gd name="connsiteX82" fmla="*/ 2828181 w 8561103"/>
              <a:gd name="connsiteY82" fmla="*/ 31750 h 218009"/>
              <a:gd name="connsiteX83" fmla="*/ 2871268 w 8561103"/>
              <a:gd name="connsiteY83" fmla="*/ 40449 h 218009"/>
              <a:gd name="connsiteX84" fmla="*/ 2876603 w 8561103"/>
              <a:gd name="connsiteY84" fmla="*/ 44045 h 218009"/>
              <a:gd name="connsiteX85" fmla="*/ 2884439 w 8561103"/>
              <a:gd name="connsiteY85" fmla="*/ 32421 h 218009"/>
              <a:gd name="connsiteX86" fmla="*/ 2962712 w 8561103"/>
              <a:gd name="connsiteY86" fmla="*/ 0 h 218009"/>
              <a:gd name="connsiteX87" fmla="*/ 3040985 w 8561103"/>
              <a:gd name="connsiteY87" fmla="*/ 32421 h 218009"/>
              <a:gd name="connsiteX88" fmla="*/ 3048451 w 8561103"/>
              <a:gd name="connsiteY88" fmla="*/ 43496 h 218009"/>
              <a:gd name="connsiteX89" fmla="*/ 3052972 w 8561103"/>
              <a:gd name="connsiteY89" fmla="*/ 40449 h 218009"/>
              <a:gd name="connsiteX90" fmla="*/ 3096059 w 8561103"/>
              <a:gd name="connsiteY90" fmla="*/ 31750 h 218009"/>
              <a:gd name="connsiteX91" fmla="*/ 3139146 w 8561103"/>
              <a:gd name="connsiteY91" fmla="*/ 40449 h 218009"/>
              <a:gd name="connsiteX92" fmla="*/ 3144480 w 8561103"/>
              <a:gd name="connsiteY92" fmla="*/ 44045 h 218009"/>
              <a:gd name="connsiteX93" fmla="*/ 3152317 w 8561103"/>
              <a:gd name="connsiteY93" fmla="*/ 32421 h 218009"/>
              <a:gd name="connsiteX94" fmla="*/ 3230590 w 8561103"/>
              <a:gd name="connsiteY94" fmla="*/ 0 h 218009"/>
              <a:gd name="connsiteX95" fmla="*/ 3308862 w 8561103"/>
              <a:gd name="connsiteY95" fmla="*/ 32421 h 218009"/>
              <a:gd name="connsiteX96" fmla="*/ 3316329 w 8561103"/>
              <a:gd name="connsiteY96" fmla="*/ 43496 h 218009"/>
              <a:gd name="connsiteX97" fmla="*/ 3320849 w 8561103"/>
              <a:gd name="connsiteY97" fmla="*/ 40449 h 218009"/>
              <a:gd name="connsiteX98" fmla="*/ 3363937 w 8561103"/>
              <a:gd name="connsiteY98" fmla="*/ 31750 h 218009"/>
              <a:gd name="connsiteX99" fmla="*/ 3407021 w 8561103"/>
              <a:gd name="connsiteY99" fmla="*/ 40449 h 218009"/>
              <a:gd name="connsiteX100" fmla="*/ 3412353 w 8561103"/>
              <a:gd name="connsiteY100" fmla="*/ 44044 h 218009"/>
              <a:gd name="connsiteX101" fmla="*/ 3420190 w 8561103"/>
              <a:gd name="connsiteY101" fmla="*/ 32421 h 218009"/>
              <a:gd name="connsiteX102" fmla="*/ 3498461 w 8561103"/>
              <a:gd name="connsiteY102" fmla="*/ 0 h 218009"/>
              <a:gd name="connsiteX103" fmla="*/ 3576734 w 8561103"/>
              <a:gd name="connsiteY103" fmla="*/ 32421 h 218009"/>
              <a:gd name="connsiteX104" fmla="*/ 3584202 w 8561103"/>
              <a:gd name="connsiteY104" fmla="*/ 43497 h 218009"/>
              <a:gd name="connsiteX105" fmla="*/ 3588724 w 8561103"/>
              <a:gd name="connsiteY105" fmla="*/ 40449 h 218009"/>
              <a:gd name="connsiteX106" fmla="*/ 3631811 w 8561103"/>
              <a:gd name="connsiteY106" fmla="*/ 31750 h 218009"/>
              <a:gd name="connsiteX107" fmla="*/ 3674899 w 8561103"/>
              <a:gd name="connsiteY107" fmla="*/ 40449 h 218009"/>
              <a:gd name="connsiteX108" fmla="*/ 3680230 w 8561103"/>
              <a:gd name="connsiteY108" fmla="*/ 44043 h 218009"/>
              <a:gd name="connsiteX109" fmla="*/ 3688066 w 8561103"/>
              <a:gd name="connsiteY109" fmla="*/ 32421 h 218009"/>
              <a:gd name="connsiteX110" fmla="*/ 3766339 w 8561103"/>
              <a:gd name="connsiteY110" fmla="*/ 0 h 218009"/>
              <a:gd name="connsiteX111" fmla="*/ 3844612 w 8561103"/>
              <a:gd name="connsiteY111" fmla="*/ 32421 h 218009"/>
              <a:gd name="connsiteX112" fmla="*/ 3852080 w 8561103"/>
              <a:gd name="connsiteY112" fmla="*/ 43497 h 218009"/>
              <a:gd name="connsiteX113" fmla="*/ 3856602 w 8561103"/>
              <a:gd name="connsiteY113" fmla="*/ 40449 h 218009"/>
              <a:gd name="connsiteX114" fmla="*/ 3899689 w 8561103"/>
              <a:gd name="connsiteY114" fmla="*/ 31750 h 218009"/>
              <a:gd name="connsiteX115" fmla="*/ 3942777 w 8561103"/>
              <a:gd name="connsiteY115" fmla="*/ 40449 h 218009"/>
              <a:gd name="connsiteX116" fmla="*/ 3948109 w 8561103"/>
              <a:gd name="connsiteY116" fmla="*/ 44044 h 218009"/>
              <a:gd name="connsiteX117" fmla="*/ 3955945 w 8561103"/>
              <a:gd name="connsiteY117" fmla="*/ 32421 h 218009"/>
              <a:gd name="connsiteX118" fmla="*/ 4034218 w 8561103"/>
              <a:gd name="connsiteY118" fmla="*/ 0 h 218009"/>
              <a:gd name="connsiteX119" fmla="*/ 4112491 w 8561103"/>
              <a:gd name="connsiteY119" fmla="*/ 32421 h 218009"/>
              <a:gd name="connsiteX120" fmla="*/ 4119959 w 8561103"/>
              <a:gd name="connsiteY120" fmla="*/ 43497 h 218009"/>
              <a:gd name="connsiteX121" fmla="*/ 4124481 w 8561103"/>
              <a:gd name="connsiteY121" fmla="*/ 40449 h 218009"/>
              <a:gd name="connsiteX122" fmla="*/ 4167568 w 8561103"/>
              <a:gd name="connsiteY122" fmla="*/ 31750 h 218009"/>
              <a:gd name="connsiteX123" fmla="*/ 4210656 w 8561103"/>
              <a:gd name="connsiteY123" fmla="*/ 40449 h 218009"/>
              <a:gd name="connsiteX124" fmla="*/ 4215987 w 8561103"/>
              <a:gd name="connsiteY124" fmla="*/ 44043 h 218009"/>
              <a:gd name="connsiteX125" fmla="*/ 4223823 w 8561103"/>
              <a:gd name="connsiteY125" fmla="*/ 32421 h 218009"/>
              <a:gd name="connsiteX126" fmla="*/ 4302096 w 8561103"/>
              <a:gd name="connsiteY126" fmla="*/ 0 h 218009"/>
              <a:gd name="connsiteX127" fmla="*/ 4380369 w 8561103"/>
              <a:gd name="connsiteY127" fmla="*/ 32421 h 218009"/>
              <a:gd name="connsiteX128" fmla="*/ 4387837 w 8561103"/>
              <a:gd name="connsiteY128" fmla="*/ 43497 h 218009"/>
              <a:gd name="connsiteX129" fmla="*/ 4392359 w 8561103"/>
              <a:gd name="connsiteY129" fmla="*/ 40449 h 218009"/>
              <a:gd name="connsiteX130" fmla="*/ 4435446 w 8561103"/>
              <a:gd name="connsiteY130" fmla="*/ 31750 h 218009"/>
              <a:gd name="connsiteX131" fmla="*/ 4478534 w 8561103"/>
              <a:gd name="connsiteY131" fmla="*/ 40449 h 218009"/>
              <a:gd name="connsiteX132" fmla="*/ 4483865 w 8561103"/>
              <a:gd name="connsiteY132" fmla="*/ 44043 h 218009"/>
              <a:gd name="connsiteX133" fmla="*/ 4491701 w 8561103"/>
              <a:gd name="connsiteY133" fmla="*/ 32421 h 218009"/>
              <a:gd name="connsiteX134" fmla="*/ 4569974 w 8561103"/>
              <a:gd name="connsiteY134" fmla="*/ 0 h 218009"/>
              <a:gd name="connsiteX135" fmla="*/ 4648247 w 8561103"/>
              <a:gd name="connsiteY135" fmla="*/ 32421 h 218009"/>
              <a:gd name="connsiteX136" fmla="*/ 4655715 w 8561103"/>
              <a:gd name="connsiteY136" fmla="*/ 43497 h 218009"/>
              <a:gd name="connsiteX137" fmla="*/ 4660237 w 8561103"/>
              <a:gd name="connsiteY137" fmla="*/ 40449 h 218009"/>
              <a:gd name="connsiteX138" fmla="*/ 4703324 w 8561103"/>
              <a:gd name="connsiteY138" fmla="*/ 31750 h 218009"/>
              <a:gd name="connsiteX139" fmla="*/ 4746412 w 8561103"/>
              <a:gd name="connsiteY139" fmla="*/ 40449 h 218009"/>
              <a:gd name="connsiteX140" fmla="*/ 4751744 w 8561103"/>
              <a:gd name="connsiteY140" fmla="*/ 44044 h 218009"/>
              <a:gd name="connsiteX141" fmla="*/ 4759580 w 8561103"/>
              <a:gd name="connsiteY141" fmla="*/ 32421 h 218009"/>
              <a:gd name="connsiteX142" fmla="*/ 4837853 w 8561103"/>
              <a:gd name="connsiteY142" fmla="*/ 0 h 218009"/>
              <a:gd name="connsiteX143" fmla="*/ 4916126 w 8561103"/>
              <a:gd name="connsiteY143" fmla="*/ 32421 h 218009"/>
              <a:gd name="connsiteX144" fmla="*/ 4923594 w 8561103"/>
              <a:gd name="connsiteY144" fmla="*/ 43497 h 218009"/>
              <a:gd name="connsiteX145" fmla="*/ 4928116 w 8561103"/>
              <a:gd name="connsiteY145" fmla="*/ 40449 h 218009"/>
              <a:gd name="connsiteX146" fmla="*/ 4971203 w 8561103"/>
              <a:gd name="connsiteY146" fmla="*/ 31750 h 218009"/>
              <a:gd name="connsiteX147" fmla="*/ 5014291 w 8561103"/>
              <a:gd name="connsiteY147" fmla="*/ 40449 h 218009"/>
              <a:gd name="connsiteX148" fmla="*/ 5019622 w 8561103"/>
              <a:gd name="connsiteY148" fmla="*/ 44043 h 218009"/>
              <a:gd name="connsiteX149" fmla="*/ 5027458 w 8561103"/>
              <a:gd name="connsiteY149" fmla="*/ 32421 h 218009"/>
              <a:gd name="connsiteX150" fmla="*/ 5105731 w 8561103"/>
              <a:gd name="connsiteY150" fmla="*/ 0 h 218009"/>
              <a:gd name="connsiteX151" fmla="*/ 5184004 w 8561103"/>
              <a:gd name="connsiteY151" fmla="*/ 32421 h 218009"/>
              <a:gd name="connsiteX152" fmla="*/ 5191472 w 8561103"/>
              <a:gd name="connsiteY152" fmla="*/ 43497 h 218009"/>
              <a:gd name="connsiteX153" fmla="*/ 5195994 w 8561103"/>
              <a:gd name="connsiteY153" fmla="*/ 40449 h 218009"/>
              <a:gd name="connsiteX154" fmla="*/ 5239081 w 8561103"/>
              <a:gd name="connsiteY154" fmla="*/ 31750 h 218009"/>
              <a:gd name="connsiteX155" fmla="*/ 5282169 w 8561103"/>
              <a:gd name="connsiteY155" fmla="*/ 40449 h 218009"/>
              <a:gd name="connsiteX156" fmla="*/ 5287500 w 8561103"/>
              <a:gd name="connsiteY156" fmla="*/ 44043 h 218009"/>
              <a:gd name="connsiteX157" fmla="*/ 5295336 w 8561103"/>
              <a:gd name="connsiteY157" fmla="*/ 32421 h 218009"/>
              <a:gd name="connsiteX158" fmla="*/ 5373609 w 8561103"/>
              <a:gd name="connsiteY158" fmla="*/ 0 h 218009"/>
              <a:gd name="connsiteX159" fmla="*/ 5451882 w 8561103"/>
              <a:gd name="connsiteY159" fmla="*/ 32421 h 218009"/>
              <a:gd name="connsiteX160" fmla="*/ 5459350 w 8561103"/>
              <a:gd name="connsiteY160" fmla="*/ 43497 h 218009"/>
              <a:gd name="connsiteX161" fmla="*/ 5463872 w 8561103"/>
              <a:gd name="connsiteY161" fmla="*/ 40449 h 218009"/>
              <a:gd name="connsiteX162" fmla="*/ 5506959 w 8561103"/>
              <a:gd name="connsiteY162" fmla="*/ 31750 h 218009"/>
              <a:gd name="connsiteX163" fmla="*/ 5550047 w 8561103"/>
              <a:gd name="connsiteY163" fmla="*/ 40449 h 218009"/>
              <a:gd name="connsiteX164" fmla="*/ 5555379 w 8561103"/>
              <a:gd name="connsiteY164" fmla="*/ 44044 h 218009"/>
              <a:gd name="connsiteX165" fmla="*/ 5563215 w 8561103"/>
              <a:gd name="connsiteY165" fmla="*/ 32421 h 218009"/>
              <a:gd name="connsiteX166" fmla="*/ 5641488 w 8561103"/>
              <a:gd name="connsiteY166" fmla="*/ 0 h 218009"/>
              <a:gd name="connsiteX167" fmla="*/ 5719761 w 8561103"/>
              <a:gd name="connsiteY167" fmla="*/ 32421 h 218009"/>
              <a:gd name="connsiteX168" fmla="*/ 5727229 w 8561103"/>
              <a:gd name="connsiteY168" fmla="*/ 43497 h 218009"/>
              <a:gd name="connsiteX169" fmla="*/ 5731751 w 8561103"/>
              <a:gd name="connsiteY169" fmla="*/ 40449 h 218009"/>
              <a:gd name="connsiteX170" fmla="*/ 5774838 w 8561103"/>
              <a:gd name="connsiteY170" fmla="*/ 31750 h 218009"/>
              <a:gd name="connsiteX171" fmla="*/ 5817926 w 8561103"/>
              <a:gd name="connsiteY171" fmla="*/ 40449 h 218009"/>
              <a:gd name="connsiteX172" fmla="*/ 5823257 w 8561103"/>
              <a:gd name="connsiteY172" fmla="*/ 44043 h 218009"/>
              <a:gd name="connsiteX173" fmla="*/ 5831093 w 8561103"/>
              <a:gd name="connsiteY173" fmla="*/ 32421 h 218009"/>
              <a:gd name="connsiteX174" fmla="*/ 5909366 w 8561103"/>
              <a:gd name="connsiteY174" fmla="*/ 0 h 218009"/>
              <a:gd name="connsiteX175" fmla="*/ 5987639 w 8561103"/>
              <a:gd name="connsiteY175" fmla="*/ 32421 h 218009"/>
              <a:gd name="connsiteX176" fmla="*/ 5995107 w 8561103"/>
              <a:gd name="connsiteY176" fmla="*/ 43497 h 218009"/>
              <a:gd name="connsiteX177" fmla="*/ 5999629 w 8561103"/>
              <a:gd name="connsiteY177" fmla="*/ 40449 h 218009"/>
              <a:gd name="connsiteX178" fmla="*/ 6042716 w 8561103"/>
              <a:gd name="connsiteY178" fmla="*/ 31750 h 218009"/>
              <a:gd name="connsiteX179" fmla="*/ 6085804 w 8561103"/>
              <a:gd name="connsiteY179" fmla="*/ 40449 h 218009"/>
              <a:gd name="connsiteX180" fmla="*/ 6091135 w 8561103"/>
              <a:gd name="connsiteY180" fmla="*/ 44043 h 218009"/>
              <a:gd name="connsiteX181" fmla="*/ 6098971 w 8561103"/>
              <a:gd name="connsiteY181" fmla="*/ 32421 h 218009"/>
              <a:gd name="connsiteX182" fmla="*/ 6177244 w 8561103"/>
              <a:gd name="connsiteY182" fmla="*/ 0 h 218009"/>
              <a:gd name="connsiteX183" fmla="*/ 6255517 w 8561103"/>
              <a:gd name="connsiteY183" fmla="*/ 32421 h 218009"/>
              <a:gd name="connsiteX184" fmla="*/ 6262985 w 8561103"/>
              <a:gd name="connsiteY184" fmla="*/ 43497 h 218009"/>
              <a:gd name="connsiteX185" fmla="*/ 6267507 w 8561103"/>
              <a:gd name="connsiteY185" fmla="*/ 40449 h 218009"/>
              <a:gd name="connsiteX186" fmla="*/ 6310594 w 8561103"/>
              <a:gd name="connsiteY186" fmla="*/ 31750 h 218009"/>
              <a:gd name="connsiteX187" fmla="*/ 6353682 w 8561103"/>
              <a:gd name="connsiteY187" fmla="*/ 40449 h 218009"/>
              <a:gd name="connsiteX188" fmla="*/ 6359014 w 8561103"/>
              <a:gd name="connsiteY188" fmla="*/ 44044 h 218009"/>
              <a:gd name="connsiteX189" fmla="*/ 6366850 w 8561103"/>
              <a:gd name="connsiteY189" fmla="*/ 32421 h 218009"/>
              <a:gd name="connsiteX190" fmla="*/ 6445123 w 8561103"/>
              <a:gd name="connsiteY190" fmla="*/ 0 h 218009"/>
              <a:gd name="connsiteX191" fmla="*/ 6523396 w 8561103"/>
              <a:gd name="connsiteY191" fmla="*/ 32421 h 218009"/>
              <a:gd name="connsiteX192" fmla="*/ 6530864 w 8561103"/>
              <a:gd name="connsiteY192" fmla="*/ 43497 h 218009"/>
              <a:gd name="connsiteX193" fmla="*/ 6535386 w 8561103"/>
              <a:gd name="connsiteY193" fmla="*/ 40449 h 218009"/>
              <a:gd name="connsiteX194" fmla="*/ 6578473 w 8561103"/>
              <a:gd name="connsiteY194" fmla="*/ 31750 h 218009"/>
              <a:gd name="connsiteX195" fmla="*/ 6621561 w 8561103"/>
              <a:gd name="connsiteY195" fmla="*/ 40449 h 218009"/>
              <a:gd name="connsiteX196" fmla="*/ 6626892 w 8561103"/>
              <a:gd name="connsiteY196" fmla="*/ 44043 h 218009"/>
              <a:gd name="connsiteX197" fmla="*/ 6634728 w 8561103"/>
              <a:gd name="connsiteY197" fmla="*/ 32421 h 218009"/>
              <a:gd name="connsiteX198" fmla="*/ 6713001 w 8561103"/>
              <a:gd name="connsiteY198" fmla="*/ 0 h 218009"/>
              <a:gd name="connsiteX199" fmla="*/ 6791274 w 8561103"/>
              <a:gd name="connsiteY199" fmla="*/ 32421 h 218009"/>
              <a:gd name="connsiteX200" fmla="*/ 6798742 w 8561103"/>
              <a:gd name="connsiteY200" fmla="*/ 43497 h 218009"/>
              <a:gd name="connsiteX201" fmla="*/ 6803264 w 8561103"/>
              <a:gd name="connsiteY201" fmla="*/ 40449 h 218009"/>
              <a:gd name="connsiteX202" fmla="*/ 6846351 w 8561103"/>
              <a:gd name="connsiteY202" fmla="*/ 31750 h 218009"/>
              <a:gd name="connsiteX203" fmla="*/ 6889439 w 8561103"/>
              <a:gd name="connsiteY203" fmla="*/ 40449 h 218009"/>
              <a:gd name="connsiteX204" fmla="*/ 6894770 w 8561103"/>
              <a:gd name="connsiteY204" fmla="*/ 44043 h 218009"/>
              <a:gd name="connsiteX205" fmla="*/ 6902606 w 8561103"/>
              <a:gd name="connsiteY205" fmla="*/ 32421 h 218009"/>
              <a:gd name="connsiteX206" fmla="*/ 6980879 w 8561103"/>
              <a:gd name="connsiteY206" fmla="*/ 0 h 218009"/>
              <a:gd name="connsiteX207" fmla="*/ 7059152 w 8561103"/>
              <a:gd name="connsiteY207" fmla="*/ 32421 h 218009"/>
              <a:gd name="connsiteX208" fmla="*/ 7066620 w 8561103"/>
              <a:gd name="connsiteY208" fmla="*/ 43497 h 218009"/>
              <a:gd name="connsiteX209" fmla="*/ 7071142 w 8561103"/>
              <a:gd name="connsiteY209" fmla="*/ 40449 h 218009"/>
              <a:gd name="connsiteX210" fmla="*/ 7114229 w 8561103"/>
              <a:gd name="connsiteY210" fmla="*/ 31750 h 218009"/>
              <a:gd name="connsiteX211" fmla="*/ 7157317 w 8561103"/>
              <a:gd name="connsiteY211" fmla="*/ 40449 h 218009"/>
              <a:gd name="connsiteX212" fmla="*/ 7162649 w 8561103"/>
              <a:gd name="connsiteY212" fmla="*/ 44044 h 218009"/>
              <a:gd name="connsiteX213" fmla="*/ 7170485 w 8561103"/>
              <a:gd name="connsiteY213" fmla="*/ 32421 h 218009"/>
              <a:gd name="connsiteX214" fmla="*/ 7248758 w 8561103"/>
              <a:gd name="connsiteY214" fmla="*/ 0 h 218009"/>
              <a:gd name="connsiteX215" fmla="*/ 7327031 w 8561103"/>
              <a:gd name="connsiteY215" fmla="*/ 32421 h 218009"/>
              <a:gd name="connsiteX216" fmla="*/ 7334499 w 8561103"/>
              <a:gd name="connsiteY216" fmla="*/ 43497 h 218009"/>
              <a:gd name="connsiteX217" fmla="*/ 7339021 w 8561103"/>
              <a:gd name="connsiteY217" fmla="*/ 40449 h 218009"/>
              <a:gd name="connsiteX218" fmla="*/ 7382108 w 8561103"/>
              <a:gd name="connsiteY218" fmla="*/ 31750 h 218009"/>
              <a:gd name="connsiteX219" fmla="*/ 7425196 w 8561103"/>
              <a:gd name="connsiteY219" fmla="*/ 40449 h 218009"/>
              <a:gd name="connsiteX220" fmla="*/ 7430527 w 8561103"/>
              <a:gd name="connsiteY220" fmla="*/ 44043 h 218009"/>
              <a:gd name="connsiteX221" fmla="*/ 7438363 w 8561103"/>
              <a:gd name="connsiteY221" fmla="*/ 32421 h 218009"/>
              <a:gd name="connsiteX222" fmla="*/ 7516636 w 8561103"/>
              <a:gd name="connsiteY222" fmla="*/ 0 h 218009"/>
              <a:gd name="connsiteX223" fmla="*/ 7594909 w 8561103"/>
              <a:gd name="connsiteY223" fmla="*/ 32421 h 218009"/>
              <a:gd name="connsiteX224" fmla="*/ 7602377 w 8561103"/>
              <a:gd name="connsiteY224" fmla="*/ 43497 h 218009"/>
              <a:gd name="connsiteX225" fmla="*/ 7606899 w 8561103"/>
              <a:gd name="connsiteY225" fmla="*/ 40449 h 218009"/>
              <a:gd name="connsiteX226" fmla="*/ 7649986 w 8561103"/>
              <a:gd name="connsiteY226" fmla="*/ 31750 h 218009"/>
              <a:gd name="connsiteX227" fmla="*/ 7693073 w 8561103"/>
              <a:gd name="connsiteY227" fmla="*/ 40449 h 218009"/>
              <a:gd name="connsiteX228" fmla="*/ 7698405 w 8561103"/>
              <a:gd name="connsiteY228" fmla="*/ 44043 h 218009"/>
              <a:gd name="connsiteX229" fmla="*/ 7706241 w 8561103"/>
              <a:gd name="connsiteY229" fmla="*/ 32421 h 218009"/>
              <a:gd name="connsiteX230" fmla="*/ 7784514 w 8561103"/>
              <a:gd name="connsiteY230" fmla="*/ 0 h 218009"/>
              <a:gd name="connsiteX231" fmla="*/ 7862787 w 8561103"/>
              <a:gd name="connsiteY231" fmla="*/ 32421 h 218009"/>
              <a:gd name="connsiteX232" fmla="*/ 7870255 w 8561103"/>
              <a:gd name="connsiteY232" fmla="*/ 43497 h 218009"/>
              <a:gd name="connsiteX233" fmla="*/ 7874777 w 8561103"/>
              <a:gd name="connsiteY233" fmla="*/ 40449 h 218009"/>
              <a:gd name="connsiteX234" fmla="*/ 7917864 w 8561103"/>
              <a:gd name="connsiteY234" fmla="*/ 31750 h 218009"/>
              <a:gd name="connsiteX235" fmla="*/ 7960951 w 8561103"/>
              <a:gd name="connsiteY235" fmla="*/ 40449 h 218009"/>
              <a:gd name="connsiteX236" fmla="*/ 7966284 w 8561103"/>
              <a:gd name="connsiteY236" fmla="*/ 44044 h 218009"/>
              <a:gd name="connsiteX237" fmla="*/ 7974120 w 8561103"/>
              <a:gd name="connsiteY237" fmla="*/ 32421 h 218009"/>
              <a:gd name="connsiteX238" fmla="*/ 8052393 w 8561103"/>
              <a:gd name="connsiteY238" fmla="*/ 0 h 218009"/>
              <a:gd name="connsiteX239" fmla="*/ 8130666 w 8561103"/>
              <a:gd name="connsiteY239" fmla="*/ 32421 h 218009"/>
              <a:gd name="connsiteX240" fmla="*/ 8138134 w 8561103"/>
              <a:gd name="connsiteY240" fmla="*/ 43497 h 218009"/>
              <a:gd name="connsiteX241" fmla="*/ 8142656 w 8561103"/>
              <a:gd name="connsiteY241" fmla="*/ 40449 h 218009"/>
              <a:gd name="connsiteX242" fmla="*/ 8185743 w 8561103"/>
              <a:gd name="connsiteY242" fmla="*/ 31750 h 218009"/>
              <a:gd name="connsiteX243" fmla="*/ 8228830 w 8561103"/>
              <a:gd name="connsiteY243" fmla="*/ 40449 h 218009"/>
              <a:gd name="connsiteX244" fmla="*/ 8234156 w 8561103"/>
              <a:gd name="connsiteY244" fmla="*/ 44040 h 218009"/>
              <a:gd name="connsiteX245" fmla="*/ 8241990 w 8561103"/>
              <a:gd name="connsiteY245" fmla="*/ 32421 h 218009"/>
              <a:gd name="connsiteX246" fmla="*/ 8320263 w 8561103"/>
              <a:gd name="connsiteY246" fmla="*/ 0 h 218009"/>
              <a:gd name="connsiteX247" fmla="*/ 8398536 w 8561103"/>
              <a:gd name="connsiteY247" fmla="*/ 32421 h 218009"/>
              <a:gd name="connsiteX248" fmla="*/ 8406004 w 8561103"/>
              <a:gd name="connsiteY248" fmla="*/ 43497 h 218009"/>
              <a:gd name="connsiteX249" fmla="*/ 8410526 w 8561103"/>
              <a:gd name="connsiteY249" fmla="*/ 40449 h 218009"/>
              <a:gd name="connsiteX250" fmla="*/ 8453613 w 8561103"/>
              <a:gd name="connsiteY250" fmla="*/ 31750 h 218009"/>
              <a:gd name="connsiteX251" fmla="*/ 8555609 w 8561103"/>
              <a:gd name="connsiteY251" fmla="*/ 99357 h 218009"/>
              <a:gd name="connsiteX252" fmla="*/ 8561103 w 8561103"/>
              <a:gd name="connsiteY252" fmla="*/ 126569 h 218009"/>
              <a:gd name="connsiteX253" fmla="*/ 0 w 8561103"/>
              <a:gd name="connsiteY253" fmla="*/ 218009 h 218009"/>
              <a:gd name="connsiteX0" fmla="*/ 0 w 8459313"/>
              <a:gd name="connsiteY0" fmla="*/ 43496 h 126569"/>
              <a:gd name="connsiteX1" fmla="*/ 4520 w 8459313"/>
              <a:gd name="connsiteY1" fmla="*/ 40449 h 126569"/>
              <a:gd name="connsiteX2" fmla="*/ 47607 w 8459313"/>
              <a:gd name="connsiteY2" fmla="*/ 31750 h 126569"/>
              <a:gd name="connsiteX3" fmla="*/ 90694 w 8459313"/>
              <a:gd name="connsiteY3" fmla="*/ 40449 h 126569"/>
              <a:gd name="connsiteX4" fmla="*/ 96028 w 8459313"/>
              <a:gd name="connsiteY4" fmla="*/ 44044 h 126569"/>
              <a:gd name="connsiteX5" fmla="*/ 103865 w 8459313"/>
              <a:gd name="connsiteY5" fmla="*/ 32421 h 126569"/>
              <a:gd name="connsiteX6" fmla="*/ 182138 w 8459313"/>
              <a:gd name="connsiteY6" fmla="*/ 0 h 126569"/>
              <a:gd name="connsiteX7" fmla="*/ 260411 w 8459313"/>
              <a:gd name="connsiteY7" fmla="*/ 32421 h 126569"/>
              <a:gd name="connsiteX8" fmla="*/ 267878 w 8459313"/>
              <a:gd name="connsiteY8" fmla="*/ 43496 h 126569"/>
              <a:gd name="connsiteX9" fmla="*/ 272398 w 8459313"/>
              <a:gd name="connsiteY9" fmla="*/ 40449 h 126569"/>
              <a:gd name="connsiteX10" fmla="*/ 315485 w 8459313"/>
              <a:gd name="connsiteY10" fmla="*/ 31750 h 126569"/>
              <a:gd name="connsiteX11" fmla="*/ 358573 w 8459313"/>
              <a:gd name="connsiteY11" fmla="*/ 40449 h 126569"/>
              <a:gd name="connsiteX12" fmla="*/ 363906 w 8459313"/>
              <a:gd name="connsiteY12" fmla="*/ 44045 h 126569"/>
              <a:gd name="connsiteX13" fmla="*/ 371744 w 8459313"/>
              <a:gd name="connsiteY13" fmla="*/ 32421 h 126569"/>
              <a:gd name="connsiteX14" fmla="*/ 450017 w 8459313"/>
              <a:gd name="connsiteY14" fmla="*/ 0 h 126569"/>
              <a:gd name="connsiteX15" fmla="*/ 528290 w 8459313"/>
              <a:gd name="connsiteY15" fmla="*/ 32421 h 126569"/>
              <a:gd name="connsiteX16" fmla="*/ 535757 w 8459313"/>
              <a:gd name="connsiteY16" fmla="*/ 43496 h 126569"/>
              <a:gd name="connsiteX17" fmla="*/ 540277 w 8459313"/>
              <a:gd name="connsiteY17" fmla="*/ 40449 h 126569"/>
              <a:gd name="connsiteX18" fmla="*/ 583365 w 8459313"/>
              <a:gd name="connsiteY18" fmla="*/ 31750 h 126569"/>
              <a:gd name="connsiteX19" fmla="*/ 626452 w 8459313"/>
              <a:gd name="connsiteY19" fmla="*/ 40449 h 126569"/>
              <a:gd name="connsiteX20" fmla="*/ 631786 w 8459313"/>
              <a:gd name="connsiteY20" fmla="*/ 44045 h 126569"/>
              <a:gd name="connsiteX21" fmla="*/ 639623 w 8459313"/>
              <a:gd name="connsiteY21" fmla="*/ 32421 h 126569"/>
              <a:gd name="connsiteX22" fmla="*/ 717896 w 8459313"/>
              <a:gd name="connsiteY22" fmla="*/ 0 h 126569"/>
              <a:gd name="connsiteX23" fmla="*/ 796169 w 8459313"/>
              <a:gd name="connsiteY23" fmla="*/ 32421 h 126569"/>
              <a:gd name="connsiteX24" fmla="*/ 803637 w 8459313"/>
              <a:gd name="connsiteY24" fmla="*/ 43496 h 126569"/>
              <a:gd name="connsiteX25" fmla="*/ 808156 w 8459313"/>
              <a:gd name="connsiteY25" fmla="*/ 40449 h 126569"/>
              <a:gd name="connsiteX26" fmla="*/ 851244 w 8459313"/>
              <a:gd name="connsiteY26" fmla="*/ 31750 h 126569"/>
              <a:gd name="connsiteX27" fmla="*/ 894331 w 8459313"/>
              <a:gd name="connsiteY27" fmla="*/ 40449 h 126569"/>
              <a:gd name="connsiteX28" fmla="*/ 899664 w 8459313"/>
              <a:gd name="connsiteY28" fmla="*/ 44045 h 126569"/>
              <a:gd name="connsiteX29" fmla="*/ 907502 w 8459313"/>
              <a:gd name="connsiteY29" fmla="*/ 32421 h 126569"/>
              <a:gd name="connsiteX30" fmla="*/ 985775 w 8459313"/>
              <a:gd name="connsiteY30" fmla="*/ 0 h 126569"/>
              <a:gd name="connsiteX31" fmla="*/ 1064048 w 8459313"/>
              <a:gd name="connsiteY31" fmla="*/ 32421 h 126569"/>
              <a:gd name="connsiteX32" fmla="*/ 1071515 w 8459313"/>
              <a:gd name="connsiteY32" fmla="*/ 43496 h 126569"/>
              <a:gd name="connsiteX33" fmla="*/ 1076035 w 8459313"/>
              <a:gd name="connsiteY33" fmla="*/ 40449 h 126569"/>
              <a:gd name="connsiteX34" fmla="*/ 1119122 w 8459313"/>
              <a:gd name="connsiteY34" fmla="*/ 31750 h 126569"/>
              <a:gd name="connsiteX35" fmla="*/ 1162210 w 8459313"/>
              <a:gd name="connsiteY35" fmla="*/ 40449 h 126569"/>
              <a:gd name="connsiteX36" fmla="*/ 1167543 w 8459313"/>
              <a:gd name="connsiteY36" fmla="*/ 44045 h 126569"/>
              <a:gd name="connsiteX37" fmla="*/ 1175380 w 8459313"/>
              <a:gd name="connsiteY37" fmla="*/ 32421 h 126569"/>
              <a:gd name="connsiteX38" fmla="*/ 1253655 w 8459313"/>
              <a:gd name="connsiteY38" fmla="*/ 0 h 126569"/>
              <a:gd name="connsiteX39" fmla="*/ 1331927 w 8459313"/>
              <a:gd name="connsiteY39" fmla="*/ 32421 h 126569"/>
              <a:gd name="connsiteX40" fmla="*/ 1339394 w 8459313"/>
              <a:gd name="connsiteY40" fmla="*/ 43496 h 126569"/>
              <a:gd name="connsiteX41" fmla="*/ 1343914 w 8459313"/>
              <a:gd name="connsiteY41" fmla="*/ 40449 h 126569"/>
              <a:gd name="connsiteX42" fmla="*/ 1387001 w 8459313"/>
              <a:gd name="connsiteY42" fmla="*/ 31750 h 126569"/>
              <a:gd name="connsiteX43" fmla="*/ 1430088 w 8459313"/>
              <a:gd name="connsiteY43" fmla="*/ 40449 h 126569"/>
              <a:gd name="connsiteX44" fmla="*/ 1435422 w 8459313"/>
              <a:gd name="connsiteY44" fmla="*/ 44044 h 126569"/>
              <a:gd name="connsiteX45" fmla="*/ 1443258 w 8459313"/>
              <a:gd name="connsiteY45" fmla="*/ 32421 h 126569"/>
              <a:gd name="connsiteX46" fmla="*/ 1521532 w 8459313"/>
              <a:gd name="connsiteY46" fmla="*/ 0 h 126569"/>
              <a:gd name="connsiteX47" fmla="*/ 1599805 w 8459313"/>
              <a:gd name="connsiteY47" fmla="*/ 32421 h 126569"/>
              <a:gd name="connsiteX48" fmla="*/ 1607272 w 8459313"/>
              <a:gd name="connsiteY48" fmla="*/ 43496 h 126569"/>
              <a:gd name="connsiteX49" fmla="*/ 1611791 w 8459313"/>
              <a:gd name="connsiteY49" fmla="*/ 40449 h 126569"/>
              <a:gd name="connsiteX50" fmla="*/ 1654878 w 8459313"/>
              <a:gd name="connsiteY50" fmla="*/ 31750 h 126569"/>
              <a:gd name="connsiteX51" fmla="*/ 1697966 w 8459313"/>
              <a:gd name="connsiteY51" fmla="*/ 40449 h 126569"/>
              <a:gd name="connsiteX52" fmla="*/ 1703299 w 8459313"/>
              <a:gd name="connsiteY52" fmla="*/ 44044 h 126569"/>
              <a:gd name="connsiteX53" fmla="*/ 1711136 w 8459313"/>
              <a:gd name="connsiteY53" fmla="*/ 32421 h 126569"/>
              <a:gd name="connsiteX54" fmla="*/ 1789407 w 8459313"/>
              <a:gd name="connsiteY54" fmla="*/ 0 h 126569"/>
              <a:gd name="connsiteX55" fmla="*/ 1867682 w 8459313"/>
              <a:gd name="connsiteY55" fmla="*/ 32421 h 126569"/>
              <a:gd name="connsiteX56" fmla="*/ 1875149 w 8459313"/>
              <a:gd name="connsiteY56" fmla="*/ 43496 h 126569"/>
              <a:gd name="connsiteX57" fmla="*/ 1879668 w 8459313"/>
              <a:gd name="connsiteY57" fmla="*/ 40449 h 126569"/>
              <a:gd name="connsiteX58" fmla="*/ 1922757 w 8459313"/>
              <a:gd name="connsiteY58" fmla="*/ 31750 h 126569"/>
              <a:gd name="connsiteX59" fmla="*/ 1965843 w 8459313"/>
              <a:gd name="connsiteY59" fmla="*/ 40449 h 126569"/>
              <a:gd name="connsiteX60" fmla="*/ 1971178 w 8459313"/>
              <a:gd name="connsiteY60" fmla="*/ 44045 h 126569"/>
              <a:gd name="connsiteX61" fmla="*/ 1979014 w 8459313"/>
              <a:gd name="connsiteY61" fmla="*/ 32421 h 126569"/>
              <a:gd name="connsiteX62" fmla="*/ 2057287 w 8459313"/>
              <a:gd name="connsiteY62" fmla="*/ 0 h 126569"/>
              <a:gd name="connsiteX63" fmla="*/ 2135560 w 8459313"/>
              <a:gd name="connsiteY63" fmla="*/ 32421 h 126569"/>
              <a:gd name="connsiteX64" fmla="*/ 2143026 w 8459313"/>
              <a:gd name="connsiteY64" fmla="*/ 43496 h 126569"/>
              <a:gd name="connsiteX65" fmla="*/ 2147547 w 8459313"/>
              <a:gd name="connsiteY65" fmla="*/ 40449 h 126569"/>
              <a:gd name="connsiteX66" fmla="*/ 2190635 w 8459313"/>
              <a:gd name="connsiteY66" fmla="*/ 31750 h 126569"/>
              <a:gd name="connsiteX67" fmla="*/ 2233721 w 8459313"/>
              <a:gd name="connsiteY67" fmla="*/ 40449 h 126569"/>
              <a:gd name="connsiteX68" fmla="*/ 2239056 w 8459313"/>
              <a:gd name="connsiteY68" fmla="*/ 44045 h 126569"/>
              <a:gd name="connsiteX69" fmla="*/ 2246892 w 8459313"/>
              <a:gd name="connsiteY69" fmla="*/ 32421 h 126569"/>
              <a:gd name="connsiteX70" fmla="*/ 2325166 w 8459313"/>
              <a:gd name="connsiteY70" fmla="*/ 0 h 126569"/>
              <a:gd name="connsiteX71" fmla="*/ 2403439 w 8459313"/>
              <a:gd name="connsiteY71" fmla="*/ 32421 h 126569"/>
              <a:gd name="connsiteX72" fmla="*/ 2410905 w 8459313"/>
              <a:gd name="connsiteY72" fmla="*/ 43496 h 126569"/>
              <a:gd name="connsiteX73" fmla="*/ 2415425 w 8459313"/>
              <a:gd name="connsiteY73" fmla="*/ 40449 h 126569"/>
              <a:gd name="connsiteX74" fmla="*/ 2458511 w 8459313"/>
              <a:gd name="connsiteY74" fmla="*/ 31750 h 126569"/>
              <a:gd name="connsiteX75" fmla="*/ 2501600 w 8459313"/>
              <a:gd name="connsiteY75" fmla="*/ 40449 h 126569"/>
              <a:gd name="connsiteX76" fmla="*/ 2506933 w 8459313"/>
              <a:gd name="connsiteY76" fmla="*/ 44045 h 126569"/>
              <a:gd name="connsiteX77" fmla="*/ 2514770 w 8459313"/>
              <a:gd name="connsiteY77" fmla="*/ 32421 h 126569"/>
              <a:gd name="connsiteX78" fmla="*/ 2593043 w 8459313"/>
              <a:gd name="connsiteY78" fmla="*/ 0 h 126569"/>
              <a:gd name="connsiteX79" fmla="*/ 2671316 w 8459313"/>
              <a:gd name="connsiteY79" fmla="*/ 32421 h 126569"/>
              <a:gd name="connsiteX80" fmla="*/ 2678783 w 8459313"/>
              <a:gd name="connsiteY80" fmla="*/ 43496 h 126569"/>
              <a:gd name="connsiteX81" fmla="*/ 2683303 w 8459313"/>
              <a:gd name="connsiteY81" fmla="*/ 40449 h 126569"/>
              <a:gd name="connsiteX82" fmla="*/ 2726391 w 8459313"/>
              <a:gd name="connsiteY82" fmla="*/ 31750 h 126569"/>
              <a:gd name="connsiteX83" fmla="*/ 2769478 w 8459313"/>
              <a:gd name="connsiteY83" fmla="*/ 40449 h 126569"/>
              <a:gd name="connsiteX84" fmla="*/ 2774813 w 8459313"/>
              <a:gd name="connsiteY84" fmla="*/ 44045 h 126569"/>
              <a:gd name="connsiteX85" fmla="*/ 2782649 w 8459313"/>
              <a:gd name="connsiteY85" fmla="*/ 32421 h 126569"/>
              <a:gd name="connsiteX86" fmla="*/ 2860922 w 8459313"/>
              <a:gd name="connsiteY86" fmla="*/ 0 h 126569"/>
              <a:gd name="connsiteX87" fmla="*/ 2939195 w 8459313"/>
              <a:gd name="connsiteY87" fmla="*/ 32421 h 126569"/>
              <a:gd name="connsiteX88" fmla="*/ 2946661 w 8459313"/>
              <a:gd name="connsiteY88" fmla="*/ 43496 h 126569"/>
              <a:gd name="connsiteX89" fmla="*/ 2951182 w 8459313"/>
              <a:gd name="connsiteY89" fmla="*/ 40449 h 126569"/>
              <a:gd name="connsiteX90" fmla="*/ 2994269 w 8459313"/>
              <a:gd name="connsiteY90" fmla="*/ 31750 h 126569"/>
              <a:gd name="connsiteX91" fmla="*/ 3037356 w 8459313"/>
              <a:gd name="connsiteY91" fmla="*/ 40449 h 126569"/>
              <a:gd name="connsiteX92" fmla="*/ 3042690 w 8459313"/>
              <a:gd name="connsiteY92" fmla="*/ 44045 h 126569"/>
              <a:gd name="connsiteX93" fmla="*/ 3050527 w 8459313"/>
              <a:gd name="connsiteY93" fmla="*/ 32421 h 126569"/>
              <a:gd name="connsiteX94" fmla="*/ 3128800 w 8459313"/>
              <a:gd name="connsiteY94" fmla="*/ 0 h 126569"/>
              <a:gd name="connsiteX95" fmla="*/ 3207072 w 8459313"/>
              <a:gd name="connsiteY95" fmla="*/ 32421 h 126569"/>
              <a:gd name="connsiteX96" fmla="*/ 3214539 w 8459313"/>
              <a:gd name="connsiteY96" fmla="*/ 43496 h 126569"/>
              <a:gd name="connsiteX97" fmla="*/ 3219059 w 8459313"/>
              <a:gd name="connsiteY97" fmla="*/ 40449 h 126569"/>
              <a:gd name="connsiteX98" fmla="*/ 3262147 w 8459313"/>
              <a:gd name="connsiteY98" fmla="*/ 31750 h 126569"/>
              <a:gd name="connsiteX99" fmla="*/ 3305231 w 8459313"/>
              <a:gd name="connsiteY99" fmla="*/ 40449 h 126569"/>
              <a:gd name="connsiteX100" fmla="*/ 3310563 w 8459313"/>
              <a:gd name="connsiteY100" fmla="*/ 44044 h 126569"/>
              <a:gd name="connsiteX101" fmla="*/ 3318400 w 8459313"/>
              <a:gd name="connsiteY101" fmla="*/ 32421 h 126569"/>
              <a:gd name="connsiteX102" fmla="*/ 3396671 w 8459313"/>
              <a:gd name="connsiteY102" fmla="*/ 0 h 126569"/>
              <a:gd name="connsiteX103" fmla="*/ 3474944 w 8459313"/>
              <a:gd name="connsiteY103" fmla="*/ 32421 h 126569"/>
              <a:gd name="connsiteX104" fmla="*/ 3482412 w 8459313"/>
              <a:gd name="connsiteY104" fmla="*/ 43497 h 126569"/>
              <a:gd name="connsiteX105" fmla="*/ 3486934 w 8459313"/>
              <a:gd name="connsiteY105" fmla="*/ 40449 h 126569"/>
              <a:gd name="connsiteX106" fmla="*/ 3530021 w 8459313"/>
              <a:gd name="connsiteY106" fmla="*/ 31750 h 126569"/>
              <a:gd name="connsiteX107" fmla="*/ 3573109 w 8459313"/>
              <a:gd name="connsiteY107" fmla="*/ 40449 h 126569"/>
              <a:gd name="connsiteX108" fmla="*/ 3578440 w 8459313"/>
              <a:gd name="connsiteY108" fmla="*/ 44043 h 126569"/>
              <a:gd name="connsiteX109" fmla="*/ 3586276 w 8459313"/>
              <a:gd name="connsiteY109" fmla="*/ 32421 h 126569"/>
              <a:gd name="connsiteX110" fmla="*/ 3664549 w 8459313"/>
              <a:gd name="connsiteY110" fmla="*/ 0 h 126569"/>
              <a:gd name="connsiteX111" fmla="*/ 3742822 w 8459313"/>
              <a:gd name="connsiteY111" fmla="*/ 32421 h 126569"/>
              <a:gd name="connsiteX112" fmla="*/ 3750290 w 8459313"/>
              <a:gd name="connsiteY112" fmla="*/ 43497 h 126569"/>
              <a:gd name="connsiteX113" fmla="*/ 3754812 w 8459313"/>
              <a:gd name="connsiteY113" fmla="*/ 40449 h 126569"/>
              <a:gd name="connsiteX114" fmla="*/ 3797899 w 8459313"/>
              <a:gd name="connsiteY114" fmla="*/ 31750 h 126569"/>
              <a:gd name="connsiteX115" fmla="*/ 3840987 w 8459313"/>
              <a:gd name="connsiteY115" fmla="*/ 40449 h 126569"/>
              <a:gd name="connsiteX116" fmla="*/ 3846319 w 8459313"/>
              <a:gd name="connsiteY116" fmla="*/ 44044 h 126569"/>
              <a:gd name="connsiteX117" fmla="*/ 3854155 w 8459313"/>
              <a:gd name="connsiteY117" fmla="*/ 32421 h 126569"/>
              <a:gd name="connsiteX118" fmla="*/ 3932428 w 8459313"/>
              <a:gd name="connsiteY118" fmla="*/ 0 h 126569"/>
              <a:gd name="connsiteX119" fmla="*/ 4010701 w 8459313"/>
              <a:gd name="connsiteY119" fmla="*/ 32421 h 126569"/>
              <a:gd name="connsiteX120" fmla="*/ 4018169 w 8459313"/>
              <a:gd name="connsiteY120" fmla="*/ 43497 h 126569"/>
              <a:gd name="connsiteX121" fmla="*/ 4022691 w 8459313"/>
              <a:gd name="connsiteY121" fmla="*/ 40449 h 126569"/>
              <a:gd name="connsiteX122" fmla="*/ 4065778 w 8459313"/>
              <a:gd name="connsiteY122" fmla="*/ 31750 h 126569"/>
              <a:gd name="connsiteX123" fmla="*/ 4108866 w 8459313"/>
              <a:gd name="connsiteY123" fmla="*/ 40449 h 126569"/>
              <a:gd name="connsiteX124" fmla="*/ 4114197 w 8459313"/>
              <a:gd name="connsiteY124" fmla="*/ 44043 h 126569"/>
              <a:gd name="connsiteX125" fmla="*/ 4122033 w 8459313"/>
              <a:gd name="connsiteY125" fmla="*/ 32421 h 126569"/>
              <a:gd name="connsiteX126" fmla="*/ 4200306 w 8459313"/>
              <a:gd name="connsiteY126" fmla="*/ 0 h 126569"/>
              <a:gd name="connsiteX127" fmla="*/ 4278579 w 8459313"/>
              <a:gd name="connsiteY127" fmla="*/ 32421 h 126569"/>
              <a:gd name="connsiteX128" fmla="*/ 4286047 w 8459313"/>
              <a:gd name="connsiteY128" fmla="*/ 43497 h 126569"/>
              <a:gd name="connsiteX129" fmla="*/ 4290569 w 8459313"/>
              <a:gd name="connsiteY129" fmla="*/ 40449 h 126569"/>
              <a:gd name="connsiteX130" fmla="*/ 4333656 w 8459313"/>
              <a:gd name="connsiteY130" fmla="*/ 31750 h 126569"/>
              <a:gd name="connsiteX131" fmla="*/ 4376744 w 8459313"/>
              <a:gd name="connsiteY131" fmla="*/ 40449 h 126569"/>
              <a:gd name="connsiteX132" fmla="*/ 4382075 w 8459313"/>
              <a:gd name="connsiteY132" fmla="*/ 44043 h 126569"/>
              <a:gd name="connsiteX133" fmla="*/ 4389911 w 8459313"/>
              <a:gd name="connsiteY133" fmla="*/ 32421 h 126569"/>
              <a:gd name="connsiteX134" fmla="*/ 4468184 w 8459313"/>
              <a:gd name="connsiteY134" fmla="*/ 0 h 126569"/>
              <a:gd name="connsiteX135" fmla="*/ 4546457 w 8459313"/>
              <a:gd name="connsiteY135" fmla="*/ 32421 h 126569"/>
              <a:gd name="connsiteX136" fmla="*/ 4553925 w 8459313"/>
              <a:gd name="connsiteY136" fmla="*/ 43497 h 126569"/>
              <a:gd name="connsiteX137" fmla="*/ 4558447 w 8459313"/>
              <a:gd name="connsiteY137" fmla="*/ 40449 h 126569"/>
              <a:gd name="connsiteX138" fmla="*/ 4601534 w 8459313"/>
              <a:gd name="connsiteY138" fmla="*/ 31750 h 126569"/>
              <a:gd name="connsiteX139" fmla="*/ 4644622 w 8459313"/>
              <a:gd name="connsiteY139" fmla="*/ 40449 h 126569"/>
              <a:gd name="connsiteX140" fmla="*/ 4649954 w 8459313"/>
              <a:gd name="connsiteY140" fmla="*/ 44044 h 126569"/>
              <a:gd name="connsiteX141" fmla="*/ 4657790 w 8459313"/>
              <a:gd name="connsiteY141" fmla="*/ 32421 h 126569"/>
              <a:gd name="connsiteX142" fmla="*/ 4736063 w 8459313"/>
              <a:gd name="connsiteY142" fmla="*/ 0 h 126569"/>
              <a:gd name="connsiteX143" fmla="*/ 4814336 w 8459313"/>
              <a:gd name="connsiteY143" fmla="*/ 32421 h 126569"/>
              <a:gd name="connsiteX144" fmla="*/ 4821804 w 8459313"/>
              <a:gd name="connsiteY144" fmla="*/ 43497 h 126569"/>
              <a:gd name="connsiteX145" fmla="*/ 4826326 w 8459313"/>
              <a:gd name="connsiteY145" fmla="*/ 40449 h 126569"/>
              <a:gd name="connsiteX146" fmla="*/ 4869413 w 8459313"/>
              <a:gd name="connsiteY146" fmla="*/ 31750 h 126569"/>
              <a:gd name="connsiteX147" fmla="*/ 4912501 w 8459313"/>
              <a:gd name="connsiteY147" fmla="*/ 40449 h 126569"/>
              <a:gd name="connsiteX148" fmla="*/ 4917832 w 8459313"/>
              <a:gd name="connsiteY148" fmla="*/ 44043 h 126569"/>
              <a:gd name="connsiteX149" fmla="*/ 4925668 w 8459313"/>
              <a:gd name="connsiteY149" fmla="*/ 32421 h 126569"/>
              <a:gd name="connsiteX150" fmla="*/ 5003941 w 8459313"/>
              <a:gd name="connsiteY150" fmla="*/ 0 h 126569"/>
              <a:gd name="connsiteX151" fmla="*/ 5082214 w 8459313"/>
              <a:gd name="connsiteY151" fmla="*/ 32421 h 126569"/>
              <a:gd name="connsiteX152" fmla="*/ 5089682 w 8459313"/>
              <a:gd name="connsiteY152" fmla="*/ 43497 h 126569"/>
              <a:gd name="connsiteX153" fmla="*/ 5094204 w 8459313"/>
              <a:gd name="connsiteY153" fmla="*/ 40449 h 126569"/>
              <a:gd name="connsiteX154" fmla="*/ 5137291 w 8459313"/>
              <a:gd name="connsiteY154" fmla="*/ 31750 h 126569"/>
              <a:gd name="connsiteX155" fmla="*/ 5180379 w 8459313"/>
              <a:gd name="connsiteY155" fmla="*/ 40449 h 126569"/>
              <a:gd name="connsiteX156" fmla="*/ 5185710 w 8459313"/>
              <a:gd name="connsiteY156" fmla="*/ 44043 h 126569"/>
              <a:gd name="connsiteX157" fmla="*/ 5193546 w 8459313"/>
              <a:gd name="connsiteY157" fmla="*/ 32421 h 126569"/>
              <a:gd name="connsiteX158" fmla="*/ 5271819 w 8459313"/>
              <a:gd name="connsiteY158" fmla="*/ 0 h 126569"/>
              <a:gd name="connsiteX159" fmla="*/ 5350092 w 8459313"/>
              <a:gd name="connsiteY159" fmla="*/ 32421 h 126569"/>
              <a:gd name="connsiteX160" fmla="*/ 5357560 w 8459313"/>
              <a:gd name="connsiteY160" fmla="*/ 43497 h 126569"/>
              <a:gd name="connsiteX161" fmla="*/ 5362082 w 8459313"/>
              <a:gd name="connsiteY161" fmla="*/ 40449 h 126569"/>
              <a:gd name="connsiteX162" fmla="*/ 5405169 w 8459313"/>
              <a:gd name="connsiteY162" fmla="*/ 31750 h 126569"/>
              <a:gd name="connsiteX163" fmla="*/ 5448257 w 8459313"/>
              <a:gd name="connsiteY163" fmla="*/ 40449 h 126569"/>
              <a:gd name="connsiteX164" fmla="*/ 5453589 w 8459313"/>
              <a:gd name="connsiteY164" fmla="*/ 44044 h 126569"/>
              <a:gd name="connsiteX165" fmla="*/ 5461425 w 8459313"/>
              <a:gd name="connsiteY165" fmla="*/ 32421 h 126569"/>
              <a:gd name="connsiteX166" fmla="*/ 5539698 w 8459313"/>
              <a:gd name="connsiteY166" fmla="*/ 0 h 126569"/>
              <a:gd name="connsiteX167" fmla="*/ 5617971 w 8459313"/>
              <a:gd name="connsiteY167" fmla="*/ 32421 h 126569"/>
              <a:gd name="connsiteX168" fmla="*/ 5625439 w 8459313"/>
              <a:gd name="connsiteY168" fmla="*/ 43497 h 126569"/>
              <a:gd name="connsiteX169" fmla="*/ 5629961 w 8459313"/>
              <a:gd name="connsiteY169" fmla="*/ 40449 h 126569"/>
              <a:gd name="connsiteX170" fmla="*/ 5673048 w 8459313"/>
              <a:gd name="connsiteY170" fmla="*/ 31750 h 126569"/>
              <a:gd name="connsiteX171" fmla="*/ 5716136 w 8459313"/>
              <a:gd name="connsiteY171" fmla="*/ 40449 h 126569"/>
              <a:gd name="connsiteX172" fmla="*/ 5721467 w 8459313"/>
              <a:gd name="connsiteY172" fmla="*/ 44043 h 126569"/>
              <a:gd name="connsiteX173" fmla="*/ 5729303 w 8459313"/>
              <a:gd name="connsiteY173" fmla="*/ 32421 h 126569"/>
              <a:gd name="connsiteX174" fmla="*/ 5807576 w 8459313"/>
              <a:gd name="connsiteY174" fmla="*/ 0 h 126569"/>
              <a:gd name="connsiteX175" fmla="*/ 5885849 w 8459313"/>
              <a:gd name="connsiteY175" fmla="*/ 32421 h 126569"/>
              <a:gd name="connsiteX176" fmla="*/ 5893317 w 8459313"/>
              <a:gd name="connsiteY176" fmla="*/ 43497 h 126569"/>
              <a:gd name="connsiteX177" fmla="*/ 5897839 w 8459313"/>
              <a:gd name="connsiteY177" fmla="*/ 40449 h 126569"/>
              <a:gd name="connsiteX178" fmla="*/ 5940926 w 8459313"/>
              <a:gd name="connsiteY178" fmla="*/ 31750 h 126569"/>
              <a:gd name="connsiteX179" fmla="*/ 5984014 w 8459313"/>
              <a:gd name="connsiteY179" fmla="*/ 40449 h 126569"/>
              <a:gd name="connsiteX180" fmla="*/ 5989345 w 8459313"/>
              <a:gd name="connsiteY180" fmla="*/ 44043 h 126569"/>
              <a:gd name="connsiteX181" fmla="*/ 5997181 w 8459313"/>
              <a:gd name="connsiteY181" fmla="*/ 32421 h 126569"/>
              <a:gd name="connsiteX182" fmla="*/ 6075454 w 8459313"/>
              <a:gd name="connsiteY182" fmla="*/ 0 h 126569"/>
              <a:gd name="connsiteX183" fmla="*/ 6153727 w 8459313"/>
              <a:gd name="connsiteY183" fmla="*/ 32421 h 126569"/>
              <a:gd name="connsiteX184" fmla="*/ 6161195 w 8459313"/>
              <a:gd name="connsiteY184" fmla="*/ 43497 h 126569"/>
              <a:gd name="connsiteX185" fmla="*/ 6165717 w 8459313"/>
              <a:gd name="connsiteY185" fmla="*/ 40449 h 126569"/>
              <a:gd name="connsiteX186" fmla="*/ 6208804 w 8459313"/>
              <a:gd name="connsiteY186" fmla="*/ 31750 h 126569"/>
              <a:gd name="connsiteX187" fmla="*/ 6251892 w 8459313"/>
              <a:gd name="connsiteY187" fmla="*/ 40449 h 126569"/>
              <a:gd name="connsiteX188" fmla="*/ 6257224 w 8459313"/>
              <a:gd name="connsiteY188" fmla="*/ 44044 h 126569"/>
              <a:gd name="connsiteX189" fmla="*/ 6265060 w 8459313"/>
              <a:gd name="connsiteY189" fmla="*/ 32421 h 126569"/>
              <a:gd name="connsiteX190" fmla="*/ 6343333 w 8459313"/>
              <a:gd name="connsiteY190" fmla="*/ 0 h 126569"/>
              <a:gd name="connsiteX191" fmla="*/ 6421606 w 8459313"/>
              <a:gd name="connsiteY191" fmla="*/ 32421 h 126569"/>
              <a:gd name="connsiteX192" fmla="*/ 6429074 w 8459313"/>
              <a:gd name="connsiteY192" fmla="*/ 43497 h 126569"/>
              <a:gd name="connsiteX193" fmla="*/ 6433596 w 8459313"/>
              <a:gd name="connsiteY193" fmla="*/ 40449 h 126569"/>
              <a:gd name="connsiteX194" fmla="*/ 6476683 w 8459313"/>
              <a:gd name="connsiteY194" fmla="*/ 31750 h 126569"/>
              <a:gd name="connsiteX195" fmla="*/ 6519771 w 8459313"/>
              <a:gd name="connsiteY195" fmla="*/ 40449 h 126569"/>
              <a:gd name="connsiteX196" fmla="*/ 6525102 w 8459313"/>
              <a:gd name="connsiteY196" fmla="*/ 44043 h 126569"/>
              <a:gd name="connsiteX197" fmla="*/ 6532938 w 8459313"/>
              <a:gd name="connsiteY197" fmla="*/ 32421 h 126569"/>
              <a:gd name="connsiteX198" fmla="*/ 6611211 w 8459313"/>
              <a:gd name="connsiteY198" fmla="*/ 0 h 126569"/>
              <a:gd name="connsiteX199" fmla="*/ 6689484 w 8459313"/>
              <a:gd name="connsiteY199" fmla="*/ 32421 h 126569"/>
              <a:gd name="connsiteX200" fmla="*/ 6696952 w 8459313"/>
              <a:gd name="connsiteY200" fmla="*/ 43497 h 126569"/>
              <a:gd name="connsiteX201" fmla="*/ 6701474 w 8459313"/>
              <a:gd name="connsiteY201" fmla="*/ 40449 h 126569"/>
              <a:gd name="connsiteX202" fmla="*/ 6744561 w 8459313"/>
              <a:gd name="connsiteY202" fmla="*/ 31750 h 126569"/>
              <a:gd name="connsiteX203" fmla="*/ 6787649 w 8459313"/>
              <a:gd name="connsiteY203" fmla="*/ 40449 h 126569"/>
              <a:gd name="connsiteX204" fmla="*/ 6792980 w 8459313"/>
              <a:gd name="connsiteY204" fmla="*/ 44043 h 126569"/>
              <a:gd name="connsiteX205" fmla="*/ 6800816 w 8459313"/>
              <a:gd name="connsiteY205" fmla="*/ 32421 h 126569"/>
              <a:gd name="connsiteX206" fmla="*/ 6879089 w 8459313"/>
              <a:gd name="connsiteY206" fmla="*/ 0 h 126569"/>
              <a:gd name="connsiteX207" fmla="*/ 6957362 w 8459313"/>
              <a:gd name="connsiteY207" fmla="*/ 32421 h 126569"/>
              <a:gd name="connsiteX208" fmla="*/ 6964830 w 8459313"/>
              <a:gd name="connsiteY208" fmla="*/ 43497 h 126569"/>
              <a:gd name="connsiteX209" fmla="*/ 6969352 w 8459313"/>
              <a:gd name="connsiteY209" fmla="*/ 40449 h 126569"/>
              <a:gd name="connsiteX210" fmla="*/ 7012439 w 8459313"/>
              <a:gd name="connsiteY210" fmla="*/ 31750 h 126569"/>
              <a:gd name="connsiteX211" fmla="*/ 7055527 w 8459313"/>
              <a:gd name="connsiteY211" fmla="*/ 40449 h 126569"/>
              <a:gd name="connsiteX212" fmla="*/ 7060859 w 8459313"/>
              <a:gd name="connsiteY212" fmla="*/ 44044 h 126569"/>
              <a:gd name="connsiteX213" fmla="*/ 7068695 w 8459313"/>
              <a:gd name="connsiteY213" fmla="*/ 32421 h 126569"/>
              <a:gd name="connsiteX214" fmla="*/ 7146968 w 8459313"/>
              <a:gd name="connsiteY214" fmla="*/ 0 h 126569"/>
              <a:gd name="connsiteX215" fmla="*/ 7225241 w 8459313"/>
              <a:gd name="connsiteY215" fmla="*/ 32421 h 126569"/>
              <a:gd name="connsiteX216" fmla="*/ 7232709 w 8459313"/>
              <a:gd name="connsiteY216" fmla="*/ 43497 h 126569"/>
              <a:gd name="connsiteX217" fmla="*/ 7237231 w 8459313"/>
              <a:gd name="connsiteY217" fmla="*/ 40449 h 126569"/>
              <a:gd name="connsiteX218" fmla="*/ 7280318 w 8459313"/>
              <a:gd name="connsiteY218" fmla="*/ 31750 h 126569"/>
              <a:gd name="connsiteX219" fmla="*/ 7323406 w 8459313"/>
              <a:gd name="connsiteY219" fmla="*/ 40449 h 126569"/>
              <a:gd name="connsiteX220" fmla="*/ 7328737 w 8459313"/>
              <a:gd name="connsiteY220" fmla="*/ 44043 h 126569"/>
              <a:gd name="connsiteX221" fmla="*/ 7336573 w 8459313"/>
              <a:gd name="connsiteY221" fmla="*/ 32421 h 126569"/>
              <a:gd name="connsiteX222" fmla="*/ 7414846 w 8459313"/>
              <a:gd name="connsiteY222" fmla="*/ 0 h 126569"/>
              <a:gd name="connsiteX223" fmla="*/ 7493119 w 8459313"/>
              <a:gd name="connsiteY223" fmla="*/ 32421 h 126569"/>
              <a:gd name="connsiteX224" fmla="*/ 7500587 w 8459313"/>
              <a:gd name="connsiteY224" fmla="*/ 43497 h 126569"/>
              <a:gd name="connsiteX225" fmla="*/ 7505109 w 8459313"/>
              <a:gd name="connsiteY225" fmla="*/ 40449 h 126569"/>
              <a:gd name="connsiteX226" fmla="*/ 7548196 w 8459313"/>
              <a:gd name="connsiteY226" fmla="*/ 31750 h 126569"/>
              <a:gd name="connsiteX227" fmla="*/ 7591283 w 8459313"/>
              <a:gd name="connsiteY227" fmla="*/ 40449 h 126569"/>
              <a:gd name="connsiteX228" fmla="*/ 7596615 w 8459313"/>
              <a:gd name="connsiteY228" fmla="*/ 44043 h 126569"/>
              <a:gd name="connsiteX229" fmla="*/ 7604451 w 8459313"/>
              <a:gd name="connsiteY229" fmla="*/ 32421 h 126569"/>
              <a:gd name="connsiteX230" fmla="*/ 7682724 w 8459313"/>
              <a:gd name="connsiteY230" fmla="*/ 0 h 126569"/>
              <a:gd name="connsiteX231" fmla="*/ 7760997 w 8459313"/>
              <a:gd name="connsiteY231" fmla="*/ 32421 h 126569"/>
              <a:gd name="connsiteX232" fmla="*/ 7768465 w 8459313"/>
              <a:gd name="connsiteY232" fmla="*/ 43497 h 126569"/>
              <a:gd name="connsiteX233" fmla="*/ 7772987 w 8459313"/>
              <a:gd name="connsiteY233" fmla="*/ 40449 h 126569"/>
              <a:gd name="connsiteX234" fmla="*/ 7816074 w 8459313"/>
              <a:gd name="connsiteY234" fmla="*/ 31750 h 126569"/>
              <a:gd name="connsiteX235" fmla="*/ 7859161 w 8459313"/>
              <a:gd name="connsiteY235" fmla="*/ 40449 h 126569"/>
              <a:gd name="connsiteX236" fmla="*/ 7864494 w 8459313"/>
              <a:gd name="connsiteY236" fmla="*/ 44044 h 126569"/>
              <a:gd name="connsiteX237" fmla="*/ 7872330 w 8459313"/>
              <a:gd name="connsiteY237" fmla="*/ 32421 h 126569"/>
              <a:gd name="connsiteX238" fmla="*/ 7950603 w 8459313"/>
              <a:gd name="connsiteY238" fmla="*/ 0 h 126569"/>
              <a:gd name="connsiteX239" fmla="*/ 8028876 w 8459313"/>
              <a:gd name="connsiteY239" fmla="*/ 32421 h 126569"/>
              <a:gd name="connsiteX240" fmla="*/ 8036344 w 8459313"/>
              <a:gd name="connsiteY240" fmla="*/ 43497 h 126569"/>
              <a:gd name="connsiteX241" fmla="*/ 8040866 w 8459313"/>
              <a:gd name="connsiteY241" fmla="*/ 40449 h 126569"/>
              <a:gd name="connsiteX242" fmla="*/ 8083953 w 8459313"/>
              <a:gd name="connsiteY242" fmla="*/ 31750 h 126569"/>
              <a:gd name="connsiteX243" fmla="*/ 8127040 w 8459313"/>
              <a:gd name="connsiteY243" fmla="*/ 40449 h 126569"/>
              <a:gd name="connsiteX244" fmla="*/ 8132366 w 8459313"/>
              <a:gd name="connsiteY244" fmla="*/ 44040 h 126569"/>
              <a:gd name="connsiteX245" fmla="*/ 8140200 w 8459313"/>
              <a:gd name="connsiteY245" fmla="*/ 32421 h 126569"/>
              <a:gd name="connsiteX246" fmla="*/ 8218473 w 8459313"/>
              <a:gd name="connsiteY246" fmla="*/ 0 h 126569"/>
              <a:gd name="connsiteX247" fmla="*/ 8296746 w 8459313"/>
              <a:gd name="connsiteY247" fmla="*/ 32421 h 126569"/>
              <a:gd name="connsiteX248" fmla="*/ 8304214 w 8459313"/>
              <a:gd name="connsiteY248" fmla="*/ 43497 h 126569"/>
              <a:gd name="connsiteX249" fmla="*/ 8308736 w 8459313"/>
              <a:gd name="connsiteY249" fmla="*/ 40449 h 126569"/>
              <a:gd name="connsiteX250" fmla="*/ 8351823 w 8459313"/>
              <a:gd name="connsiteY250" fmla="*/ 31750 h 126569"/>
              <a:gd name="connsiteX251" fmla="*/ 8453819 w 8459313"/>
              <a:gd name="connsiteY251" fmla="*/ 99357 h 126569"/>
              <a:gd name="connsiteX252" fmla="*/ 8459313 w 8459313"/>
              <a:gd name="connsiteY252" fmla="*/ 126569 h 126569"/>
              <a:gd name="connsiteX0" fmla="*/ 0 w 8453819"/>
              <a:gd name="connsiteY0" fmla="*/ 43496 h 99357"/>
              <a:gd name="connsiteX1" fmla="*/ 4520 w 8453819"/>
              <a:gd name="connsiteY1" fmla="*/ 40449 h 99357"/>
              <a:gd name="connsiteX2" fmla="*/ 47607 w 8453819"/>
              <a:gd name="connsiteY2" fmla="*/ 31750 h 99357"/>
              <a:gd name="connsiteX3" fmla="*/ 90694 w 8453819"/>
              <a:gd name="connsiteY3" fmla="*/ 40449 h 99357"/>
              <a:gd name="connsiteX4" fmla="*/ 96028 w 8453819"/>
              <a:gd name="connsiteY4" fmla="*/ 44044 h 99357"/>
              <a:gd name="connsiteX5" fmla="*/ 103865 w 8453819"/>
              <a:gd name="connsiteY5" fmla="*/ 32421 h 99357"/>
              <a:gd name="connsiteX6" fmla="*/ 182138 w 8453819"/>
              <a:gd name="connsiteY6" fmla="*/ 0 h 99357"/>
              <a:gd name="connsiteX7" fmla="*/ 260411 w 8453819"/>
              <a:gd name="connsiteY7" fmla="*/ 32421 h 99357"/>
              <a:gd name="connsiteX8" fmla="*/ 267878 w 8453819"/>
              <a:gd name="connsiteY8" fmla="*/ 43496 h 99357"/>
              <a:gd name="connsiteX9" fmla="*/ 272398 w 8453819"/>
              <a:gd name="connsiteY9" fmla="*/ 40449 h 99357"/>
              <a:gd name="connsiteX10" fmla="*/ 315485 w 8453819"/>
              <a:gd name="connsiteY10" fmla="*/ 31750 h 99357"/>
              <a:gd name="connsiteX11" fmla="*/ 358573 w 8453819"/>
              <a:gd name="connsiteY11" fmla="*/ 40449 h 99357"/>
              <a:gd name="connsiteX12" fmla="*/ 363906 w 8453819"/>
              <a:gd name="connsiteY12" fmla="*/ 44045 h 99357"/>
              <a:gd name="connsiteX13" fmla="*/ 371744 w 8453819"/>
              <a:gd name="connsiteY13" fmla="*/ 32421 h 99357"/>
              <a:gd name="connsiteX14" fmla="*/ 450017 w 8453819"/>
              <a:gd name="connsiteY14" fmla="*/ 0 h 99357"/>
              <a:gd name="connsiteX15" fmla="*/ 528290 w 8453819"/>
              <a:gd name="connsiteY15" fmla="*/ 32421 h 99357"/>
              <a:gd name="connsiteX16" fmla="*/ 535757 w 8453819"/>
              <a:gd name="connsiteY16" fmla="*/ 43496 h 99357"/>
              <a:gd name="connsiteX17" fmla="*/ 540277 w 8453819"/>
              <a:gd name="connsiteY17" fmla="*/ 40449 h 99357"/>
              <a:gd name="connsiteX18" fmla="*/ 583365 w 8453819"/>
              <a:gd name="connsiteY18" fmla="*/ 31750 h 99357"/>
              <a:gd name="connsiteX19" fmla="*/ 626452 w 8453819"/>
              <a:gd name="connsiteY19" fmla="*/ 40449 h 99357"/>
              <a:gd name="connsiteX20" fmla="*/ 631786 w 8453819"/>
              <a:gd name="connsiteY20" fmla="*/ 44045 h 99357"/>
              <a:gd name="connsiteX21" fmla="*/ 639623 w 8453819"/>
              <a:gd name="connsiteY21" fmla="*/ 32421 h 99357"/>
              <a:gd name="connsiteX22" fmla="*/ 717896 w 8453819"/>
              <a:gd name="connsiteY22" fmla="*/ 0 h 99357"/>
              <a:gd name="connsiteX23" fmla="*/ 796169 w 8453819"/>
              <a:gd name="connsiteY23" fmla="*/ 32421 h 99357"/>
              <a:gd name="connsiteX24" fmla="*/ 803637 w 8453819"/>
              <a:gd name="connsiteY24" fmla="*/ 43496 h 99357"/>
              <a:gd name="connsiteX25" fmla="*/ 808156 w 8453819"/>
              <a:gd name="connsiteY25" fmla="*/ 40449 h 99357"/>
              <a:gd name="connsiteX26" fmla="*/ 851244 w 8453819"/>
              <a:gd name="connsiteY26" fmla="*/ 31750 h 99357"/>
              <a:gd name="connsiteX27" fmla="*/ 894331 w 8453819"/>
              <a:gd name="connsiteY27" fmla="*/ 40449 h 99357"/>
              <a:gd name="connsiteX28" fmla="*/ 899664 w 8453819"/>
              <a:gd name="connsiteY28" fmla="*/ 44045 h 99357"/>
              <a:gd name="connsiteX29" fmla="*/ 907502 w 8453819"/>
              <a:gd name="connsiteY29" fmla="*/ 32421 h 99357"/>
              <a:gd name="connsiteX30" fmla="*/ 985775 w 8453819"/>
              <a:gd name="connsiteY30" fmla="*/ 0 h 99357"/>
              <a:gd name="connsiteX31" fmla="*/ 1064048 w 8453819"/>
              <a:gd name="connsiteY31" fmla="*/ 32421 h 99357"/>
              <a:gd name="connsiteX32" fmla="*/ 1071515 w 8453819"/>
              <a:gd name="connsiteY32" fmla="*/ 43496 h 99357"/>
              <a:gd name="connsiteX33" fmla="*/ 1076035 w 8453819"/>
              <a:gd name="connsiteY33" fmla="*/ 40449 h 99357"/>
              <a:gd name="connsiteX34" fmla="*/ 1119122 w 8453819"/>
              <a:gd name="connsiteY34" fmla="*/ 31750 h 99357"/>
              <a:gd name="connsiteX35" fmla="*/ 1162210 w 8453819"/>
              <a:gd name="connsiteY35" fmla="*/ 40449 h 99357"/>
              <a:gd name="connsiteX36" fmla="*/ 1167543 w 8453819"/>
              <a:gd name="connsiteY36" fmla="*/ 44045 h 99357"/>
              <a:gd name="connsiteX37" fmla="*/ 1175380 w 8453819"/>
              <a:gd name="connsiteY37" fmla="*/ 32421 h 99357"/>
              <a:gd name="connsiteX38" fmla="*/ 1253655 w 8453819"/>
              <a:gd name="connsiteY38" fmla="*/ 0 h 99357"/>
              <a:gd name="connsiteX39" fmla="*/ 1331927 w 8453819"/>
              <a:gd name="connsiteY39" fmla="*/ 32421 h 99357"/>
              <a:gd name="connsiteX40" fmla="*/ 1339394 w 8453819"/>
              <a:gd name="connsiteY40" fmla="*/ 43496 h 99357"/>
              <a:gd name="connsiteX41" fmla="*/ 1343914 w 8453819"/>
              <a:gd name="connsiteY41" fmla="*/ 40449 h 99357"/>
              <a:gd name="connsiteX42" fmla="*/ 1387001 w 8453819"/>
              <a:gd name="connsiteY42" fmla="*/ 31750 h 99357"/>
              <a:gd name="connsiteX43" fmla="*/ 1430088 w 8453819"/>
              <a:gd name="connsiteY43" fmla="*/ 40449 h 99357"/>
              <a:gd name="connsiteX44" fmla="*/ 1435422 w 8453819"/>
              <a:gd name="connsiteY44" fmla="*/ 44044 h 99357"/>
              <a:gd name="connsiteX45" fmla="*/ 1443258 w 8453819"/>
              <a:gd name="connsiteY45" fmla="*/ 32421 h 99357"/>
              <a:gd name="connsiteX46" fmla="*/ 1521532 w 8453819"/>
              <a:gd name="connsiteY46" fmla="*/ 0 h 99357"/>
              <a:gd name="connsiteX47" fmla="*/ 1599805 w 8453819"/>
              <a:gd name="connsiteY47" fmla="*/ 32421 h 99357"/>
              <a:gd name="connsiteX48" fmla="*/ 1607272 w 8453819"/>
              <a:gd name="connsiteY48" fmla="*/ 43496 h 99357"/>
              <a:gd name="connsiteX49" fmla="*/ 1611791 w 8453819"/>
              <a:gd name="connsiteY49" fmla="*/ 40449 h 99357"/>
              <a:gd name="connsiteX50" fmla="*/ 1654878 w 8453819"/>
              <a:gd name="connsiteY50" fmla="*/ 31750 h 99357"/>
              <a:gd name="connsiteX51" fmla="*/ 1697966 w 8453819"/>
              <a:gd name="connsiteY51" fmla="*/ 40449 h 99357"/>
              <a:gd name="connsiteX52" fmla="*/ 1703299 w 8453819"/>
              <a:gd name="connsiteY52" fmla="*/ 44044 h 99357"/>
              <a:gd name="connsiteX53" fmla="*/ 1711136 w 8453819"/>
              <a:gd name="connsiteY53" fmla="*/ 32421 h 99357"/>
              <a:gd name="connsiteX54" fmla="*/ 1789407 w 8453819"/>
              <a:gd name="connsiteY54" fmla="*/ 0 h 99357"/>
              <a:gd name="connsiteX55" fmla="*/ 1867682 w 8453819"/>
              <a:gd name="connsiteY55" fmla="*/ 32421 h 99357"/>
              <a:gd name="connsiteX56" fmla="*/ 1875149 w 8453819"/>
              <a:gd name="connsiteY56" fmla="*/ 43496 h 99357"/>
              <a:gd name="connsiteX57" fmla="*/ 1879668 w 8453819"/>
              <a:gd name="connsiteY57" fmla="*/ 40449 h 99357"/>
              <a:gd name="connsiteX58" fmla="*/ 1922757 w 8453819"/>
              <a:gd name="connsiteY58" fmla="*/ 31750 h 99357"/>
              <a:gd name="connsiteX59" fmla="*/ 1965843 w 8453819"/>
              <a:gd name="connsiteY59" fmla="*/ 40449 h 99357"/>
              <a:gd name="connsiteX60" fmla="*/ 1971178 w 8453819"/>
              <a:gd name="connsiteY60" fmla="*/ 44045 h 99357"/>
              <a:gd name="connsiteX61" fmla="*/ 1979014 w 8453819"/>
              <a:gd name="connsiteY61" fmla="*/ 32421 h 99357"/>
              <a:gd name="connsiteX62" fmla="*/ 2057287 w 8453819"/>
              <a:gd name="connsiteY62" fmla="*/ 0 h 99357"/>
              <a:gd name="connsiteX63" fmla="*/ 2135560 w 8453819"/>
              <a:gd name="connsiteY63" fmla="*/ 32421 h 99357"/>
              <a:gd name="connsiteX64" fmla="*/ 2143026 w 8453819"/>
              <a:gd name="connsiteY64" fmla="*/ 43496 h 99357"/>
              <a:gd name="connsiteX65" fmla="*/ 2147547 w 8453819"/>
              <a:gd name="connsiteY65" fmla="*/ 40449 h 99357"/>
              <a:gd name="connsiteX66" fmla="*/ 2190635 w 8453819"/>
              <a:gd name="connsiteY66" fmla="*/ 31750 h 99357"/>
              <a:gd name="connsiteX67" fmla="*/ 2233721 w 8453819"/>
              <a:gd name="connsiteY67" fmla="*/ 40449 h 99357"/>
              <a:gd name="connsiteX68" fmla="*/ 2239056 w 8453819"/>
              <a:gd name="connsiteY68" fmla="*/ 44045 h 99357"/>
              <a:gd name="connsiteX69" fmla="*/ 2246892 w 8453819"/>
              <a:gd name="connsiteY69" fmla="*/ 32421 h 99357"/>
              <a:gd name="connsiteX70" fmla="*/ 2325166 w 8453819"/>
              <a:gd name="connsiteY70" fmla="*/ 0 h 99357"/>
              <a:gd name="connsiteX71" fmla="*/ 2403439 w 8453819"/>
              <a:gd name="connsiteY71" fmla="*/ 32421 h 99357"/>
              <a:gd name="connsiteX72" fmla="*/ 2410905 w 8453819"/>
              <a:gd name="connsiteY72" fmla="*/ 43496 h 99357"/>
              <a:gd name="connsiteX73" fmla="*/ 2415425 w 8453819"/>
              <a:gd name="connsiteY73" fmla="*/ 40449 h 99357"/>
              <a:gd name="connsiteX74" fmla="*/ 2458511 w 8453819"/>
              <a:gd name="connsiteY74" fmla="*/ 31750 h 99357"/>
              <a:gd name="connsiteX75" fmla="*/ 2501600 w 8453819"/>
              <a:gd name="connsiteY75" fmla="*/ 40449 h 99357"/>
              <a:gd name="connsiteX76" fmla="*/ 2506933 w 8453819"/>
              <a:gd name="connsiteY76" fmla="*/ 44045 h 99357"/>
              <a:gd name="connsiteX77" fmla="*/ 2514770 w 8453819"/>
              <a:gd name="connsiteY77" fmla="*/ 32421 h 99357"/>
              <a:gd name="connsiteX78" fmla="*/ 2593043 w 8453819"/>
              <a:gd name="connsiteY78" fmla="*/ 0 h 99357"/>
              <a:gd name="connsiteX79" fmla="*/ 2671316 w 8453819"/>
              <a:gd name="connsiteY79" fmla="*/ 32421 h 99357"/>
              <a:gd name="connsiteX80" fmla="*/ 2678783 w 8453819"/>
              <a:gd name="connsiteY80" fmla="*/ 43496 h 99357"/>
              <a:gd name="connsiteX81" fmla="*/ 2683303 w 8453819"/>
              <a:gd name="connsiteY81" fmla="*/ 40449 h 99357"/>
              <a:gd name="connsiteX82" fmla="*/ 2726391 w 8453819"/>
              <a:gd name="connsiteY82" fmla="*/ 31750 h 99357"/>
              <a:gd name="connsiteX83" fmla="*/ 2769478 w 8453819"/>
              <a:gd name="connsiteY83" fmla="*/ 40449 h 99357"/>
              <a:gd name="connsiteX84" fmla="*/ 2774813 w 8453819"/>
              <a:gd name="connsiteY84" fmla="*/ 44045 h 99357"/>
              <a:gd name="connsiteX85" fmla="*/ 2782649 w 8453819"/>
              <a:gd name="connsiteY85" fmla="*/ 32421 h 99357"/>
              <a:gd name="connsiteX86" fmla="*/ 2860922 w 8453819"/>
              <a:gd name="connsiteY86" fmla="*/ 0 h 99357"/>
              <a:gd name="connsiteX87" fmla="*/ 2939195 w 8453819"/>
              <a:gd name="connsiteY87" fmla="*/ 32421 h 99357"/>
              <a:gd name="connsiteX88" fmla="*/ 2946661 w 8453819"/>
              <a:gd name="connsiteY88" fmla="*/ 43496 h 99357"/>
              <a:gd name="connsiteX89" fmla="*/ 2951182 w 8453819"/>
              <a:gd name="connsiteY89" fmla="*/ 40449 h 99357"/>
              <a:gd name="connsiteX90" fmla="*/ 2994269 w 8453819"/>
              <a:gd name="connsiteY90" fmla="*/ 31750 h 99357"/>
              <a:gd name="connsiteX91" fmla="*/ 3037356 w 8453819"/>
              <a:gd name="connsiteY91" fmla="*/ 40449 h 99357"/>
              <a:gd name="connsiteX92" fmla="*/ 3042690 w 8453819"/>
              <a:gd name="connsiteY92" fmla="*/ 44045 h 99357"/>
              <a:gd name="connsiteX93" fmla="*/ 3050527 w 8453819"/>
              <a:gd name="connsiteY93" fmla="*/ 32421 h 99357"/>
              <a:gd name="connsiteX94" fmla="*/ 3128800 w 8453819"/>
              <a:gd name="connsiteY94" fmla="*/ 0 h 99357"/>
              <a:gd name="connsiteX95" fmla="*/ 3207072 w 8453819"/>
              <a:gd name="connsiteY95" fmla="*/ 32421 h 99357"/>
              <a:gd name="connsiteX96" fmla="*/ 3214539 w 8453819"/>
              <a:gd name="connsiteY96" fmla="*/ 43496 h 99357"/>
              <a:gd name="connsiteX97" fmla="*/ 3219059 w 8453819"/>
              <a:gd name="connsiteY97" fmla="*/ 40449 h 99357"/>
              <a:gd name="connsiteX98" fmla="*/ 3262147 w 8453819"/>
              <a:gd name="connsiteY98" fmla="*/ 31750 h 99357"/>
              <a:gd name="connsiteX99" fmla="*/ 3305231 w 8453819"/>
              <a:gd name="connsiteY99" fmla="*/ 40449 h 99357"/>
              <a:gd name="connsiteX100" fmla="*/ 3310563 w 8453819"/>
              <a:gd name="connsiteY100" fmla="*/ 44044 h 99357"/>
              <a:gd name="connsiteX101" fmla="*/ 3318400 w 8453819"/>
              <a:gd name="connsiteY101" fmla="*/ 32421 h 99357"/>
              <a:gd name="connsiteX102" fmla="*/ 3396671 w 8453819"/>
              <a:gd name="connsiteY102" fmla="*/ 0 h 99357"/>
              <a:gd name="connsiteX103" fmla="*/ 3474944 w 8453819"/>
              <a:gd name="connsiteY103" fmla="*/ 32421 h 99357"/>
              <a:gd name="connsiteX104" fmla="*/ 3482412 w 8453819"/>
              <a:gd name="connsiteY104" fmla="*/ 43497 h 99357"/>
              <a:gd name="connsiteX105" fmla="*/ 3486934 w 8453819"/>
              <a:gd name="connsiteY105" fmla="*/ 40449 h 99357"/>
              <a:gd name="connsiteX106" fmla="*/ 3530021 w 8453819"/>
              <a:gd name="connsiteY106" fmla="*/ 31750 h 99357"/>
              <a:gd name="connsiteX107" fmla="*/ 3573109 w 8453819"/>
              <a:gd name="connsiteY107" fmla="*/ 40449 h 99357"/>
              <a:gd name="connsiteX108" fmla="*/ 3578440 w 8453819"/>
              <a:gd name="connsiteY108" fmla="*/ 44043 h 99357"/>
              <a:gd name="connsiteX109" fmla="*/ 3586276 w 8453819"/>
              <a:gd name="connsiteY109" fmla="*/ 32421 h 99357"/>
              <a:gd name="connsiteX110" fmla="*/ 3664549 w 8453819"/>
              <a:gd name="connsiteY110" fmla="*/ 0 h 99357"/>
              <a:gd name="connsiteX111" fmla="*/ 3742822 w 8453819"/>
              <a:gd name="connsiteY111" fmla="*/ 32421 h 99357"/>
              <a:gd name="connsiteX112" fmla="*/ 3750290 w 8453819"/>
              <a:gd name="connsiteY112" fmla="*/ 43497 h 99357"/>
              <a:gd name="connsiteX113" fmla="*/ 3754812 w 8453819"/>
              <a:gd name="connsiteY113" fmla="*/ 40449 h 99357"/>
              <a:gd name="connsiteX114" fmla="*/ 3797899 w 8453819"/>
              <a:gd name="connsiteY114" fmla="*/ 31750 h 99357"/>
              <a:gd name="connsiteX115" fmla="*/ 3840987 w 8453819"/>
              <a:gd name="connsiteY115" fmla="*/ 40449 h 99357"/>
              <a:gd name="connsiteX116" fmla="*/ 3846319 w 8453819"/>
              <a:gd name="connsiteY116" fmla="*/ 44044 h 99357"/>
              <a:gd name="connsiteX117" fmla="*/ 3854155 w 8453819"/>
              <a:gd name="connsiteY117" fmla="*/ 32421 h 99357"/>
              <a:gd name="connsiteX118" fmla="*/ 3932428 w 8453819"/>
              <a:gd name="connsiteY118" fmla="*/ 0 h 99357"/>
              <a:gd name="connsiteX119" fmla="*/ 4010701 w 8453819"/>
              <a:gd name="connsiteY119" fmla="*/ 32421 h 99357"/>
              <a:gd name="connsiteX120" fmla="*/ 4018169 w 8453819"/>
              <a:gd name="connsiteY120" fmla="*/ 43497 h 99357"/>
              <a:gd name="connsiteX121" fmla="*/ 4022691 w 8453819"/>
              <a:gd name="connsiteY121" fmla="*/ 40449 h 99357"/>
              <a:gd name="connsiteX122" fmla="*/ 4065778 w 8453819"/>
              <a:gd name="connsiteY122" fmla="*/ 31750 h 99357"/>
              <a:gd name="connsiteX123" fmla="*/ 4108866 w 8453819"/>
              <a:gd name="connsiteY123" fmla="*/ 40449 h 99357"/>
              <a:gd name="connsiteX124" fmla="*/ 4114197 w 8453819"/>
              <a:gd name="connsiteY124" fmla="*/ 44043 h 99357"/>
              <a:gd name="connsiteX125" fmla="*/ 4122033 w 8453819"/>
              <a:gd name="connsiteY125" fmla="*/ 32421 h 99357"/>
              <a:gd name="connsiteX126" fmla="*/ 4200306 w 8453819"/>
              <a:gd name="connsiteY126" fmla="*/ 0 h 99357"/>
              <a:gd name="connsiteX127" fmla="*/ 4278579 w 8453819"/>
              <a:gd name="connsiteY127" fmla="*/ 32421 h 99357"/>
              <a:gd name="connsiteX128" fmla="*/ 4286047 w 8453819"/>
              <a:gd name="connsiteY128" fmla="*/ 43497 h 99357"/>
              <a:gd name="connsiteX129" fmla="*/ 4290569 w 8453819"/>
              <a:gd name="connsiteY129" fmla="*/ 40449 h 99357"/>
              <a:gd name="connsiteX130" fmla="*/ 4333656 w 8453819"/>
              <a:gd name="connsiteY130" fmla="*/ 31750 h 99357"/>
              <a:gd name="connsiteX131" fmla="*/ 4376744 w 8453819"/>
              <a:gd name="connsiteY131" fmla="*/ 40449 h 99357"/>
              <a:gd name="connsiteX132" fmla="*/ 4382075 w 8453819"/>
              <a:gd name="connsiteY132" fmla="*/ 44043 h 99357"/>
              <a:gd name="connsiteX133" fmla="*/ 4389911 w 8453819"/>
              <a:gd name="connsiteY133" fmla="*/ 32421 h 99357"/>
              <a:gd name="connsiteX134" fmla="*/ 4468184 w 8453819"/>
              <a:gd name="connsiteY134" fmla="*/ 0 h 99357"/>
              <a:gd name="connsiteX135" fmla="*/ 4546457 w 8453819"/>
              <a:gd name="connsiteY135" fmla="*/ 32421 h 99357"/>
              <a:gd name="connsiteX136" fmla="*/ 4553925 w 8453819"/>
              <a:gd name="connsiteY136" fmla="*/ 43497 h 99357"/>
              <a:gd name="connsiteX137" fmla="*/ 4558447 w 8453819"/>
              <a:gd name="connsiteY137" fmla="*/ 40449 h 99357"/>
              <a:gd name="connsiteX138" fmla="*/ 4601534 w 8453819"/>
              <a:gd name="connsiteY138" fmla="*/ 31750 h 99357"/>
              <a:gd name="connsiteX139" fmla="*/ 4644622 w 8453819"/>
              <a:gd name="connsiteY139" fmla="*/ 40449 h 99357"/>
              <a:gd name="connsiteX140" fmla="*/ 4649954 w 8453819"/>
              <a:gd name="connsiteY140" fmla="*/ 44044 h 99357"/>
              <a:gd name="connsiteX141" fmla="*/ 4657790 w 8453819"/>
              <a:gd name="connsiteY141" fmla="*/ 32421 h 99357"/>
              <a:gd name="connsiteX142" fmla="*/ 4736063 w 8453819"/>
              <a:gd name="connsiteY142" fmla="*/ 0 h 99357"/>
              <a:gd name="connsiteX143" fmla="*/ 4814336 w 8453819"/>
              <a:gd name="connsiteY143" fmla="*/ 32421 h 99357"/>
              <a:gd name="connsiteX144" fmla="*/ 4821804 w 8453819"/>
              <a:gd name="connsiteY144" fmla="*/ 43497 h 99357"/>
              <a:gd name="connsiteX145" fmla="*/ 4826326 w 8453819"/>
              <a:gd name="connsiteY145" fmla="*/ 40449 h 99357"/>
              <a:gd name="connsiteX146" fmla="*/ 4869413 w 8453819"/>
              <a:gd name="connsiteY146" fmla="*/ 31750 h 99357"/>
              <a:gd name="connsiteX147" fmla="*/ 4912501 w 8453819"/>
              <a:gd name="connsiteY147" fmla="*/ 40449 h 99357"/>
              <a:gd name="connsiteX148" fmla="*/ 4917832 w 8453819"/>
              <a:gd name="connsiteY148" fmla="*/ 44043 h 99357"/>
              <a:gd name="connsiteX149" fmla="*/ 4925668 w 8453819"/>
              <a:gd name="connsiteY149" fmla="*/ 32421 h 99357"/>
              <a:gd name="connsiteX150" fmla="*/ 5003941 w 8453819"/>
              <a:gd name="connsiteY150" fmla="*/ 0 h 99357"/>
              <a:gd name="connsiteX151" fmla="*/ 5082214 w 8453819"/>
              <a:gd name="connsiteY151" fmla="*/ 32421 h 99357"/>
              <a:gd name="connsiteX152" fmla="*/ 5089682 w 8453819"/>
              <a:gd name="connsiteY152" fmla="*/ 43497 h 99357"/>
              <a:gd name="connsiteX153" fmla="*/ 5094204 w 8453819"/>
              <a:gd name="connsiteY153" fmla="*/ 40449 h 99357"/>
              <a:gd name="connsiteX154" fmla="*/ 5137291 w 8453819"/>
              <a:gd name="connsiteY154" fmla="*/ 31750 h 99357"/>
              <a:gd name="connsiteX155" fmla="*/ 5180379 w 8453819"/>
              <a:gd name="connsiteY155" fmla="*/ 40449 h 99357"/>
              <a:gd name="connsiteX156" fmla="*/ 5185710 w 8453819"/>
              <a:gd name="connsiteY156" fmla="*/ 44043 h 99357"/>
              <a:gd name="connsiteX157" fmla="*/ 5193546 w 8453819"/>
              <a:gd name="connsiteY157" fmla="*/ 32421 h 99357"/>
              <a:gd name="connsiteX158" fmla="*/ 5271819 w 8453819"/>
              <a:gd name="connsiteY158" fmla="*/ 0 h 99357"/>
              <a:gd name="connsiteX159" fmla="*/ 5350092 w 8453819"/>
              <a:gd name="connsiteY159" fmla="*/ 32421 h 99357"/>
              <a:gd name="connsiteX160" fmla="*/ 5357560 w 8453819"/>
              <a:gd name="connsiteY160" fmla="*/ 43497 h 99357"/>
              <a:gd name="connsiteX161" fmla="*/ 5362082 w 8453819"/>
              <a:gd name="connsiteY161" fmla="*/ 40449 h 99357"/>
              <a:gd name="connsiteX162" fmla="*/ 5405169 w 8453819"/>
              <a:gd name="connsiteY162" fmla="*/ 31750 h 99357"/>
              <a:gd name="connsiteX163" fmla="*/ 5448257 w 8453819"/>
              <a:gd name="connsiteY163" fmla="*/ 40449 h 99357"/>
              <a:gd name="connsiteX164" fmla="*/ 5453589 w 8453819"/>
              <a:gd name="connsiteY164" fmla="*/ 44044 h 99357"/>
              <a:gd name="connsiteX165" fmla="*/ 5461425 w 8453819"/>
              <a:gd name="connsiteY165" fmla="*/ 32421 h 99357"/>
              <a:gd name="connsiteX166" fmla="*/ 5539698 w 8453819"/>
              <a:gd name="connsiteY166" fmla="*/ 0 h 99357"/>
              <a:gd name="connsiteX167" fmla="*/ 5617971 w 8453819"/>
              <a:gd name="connsiteY167" fmla="*/ 32421 h 99357"/>
              <a:gd name="connsiteX168" fmla="*/ 5625439 w 8453819"/>
              <a:gd name="connsiteY168" fmla="*/ 43497 h 99357"/>
              <a:gd name="connsiteX169" fmla="*/ 5629961 w 8453819"/>
              <a:gd name="connsiteY169" fmla="*/ 40449 h 99357"/>
              <a:gd name="connsiteX170" fmla="*/ 5673048 w 8453819"/>
              <a:gd name="connsiteY170" fmla="*/ 31750 h 99357"/>
              <a:gd name="connsiteX171" fmla="*/ 5716136 w 8453819"/>
              <a:gd name="connsiteY171" fmla="*/ 40449 h 99357"/>
              <a:gd name="connsiteX172" fmla="*/ 5721467 w 8453819"/>
              <a:gd name="connsiteY172" fmla="*/ 44043 h 99357"/>
              <a:gd name="connsiteX173" fmla="*/ 5729303 w 8453819"/>
              <a:gd name="connsiteY173" fmla="*/ 32421 h 99357"/>
              <a:gd name="connsiteX174" fmla="*/ 5807576 w 8453819"/>
              <a:gd name="connsiteY174" fmla="*/ 0 h 99357"/>
              <a:gd name="connsiteX175" fmla="*/ 5885849 w 8453819"/>
              <a:gd name="connsiteY175" fmla="*/ 32421 h 99357"/>
              <a:gd name="connsiteX176" fmla="*/ 5893317 w 8453819"/>
              <a:gd name="connsiteY176" fmla="*/ 43497 h 99357"/>
              <a:gd name="connsiteX177" fmla="*/ 5897839 w 8453819"/>
              <a:gd name="connsiteY177" fmla="*/ 40449 h 99357"/>
              <a:gd name="connsiteX178" fmla="*/ 5940926 w 8453819"/>
              <a:gd name="connsiteY178" fmla="*/ 31750 h 99357"/>
              <a:gd name="connsiteX179" fmla="*/ 5984014 w 8453819"/>
              <a:gd name="connsiteY179" fmla="*/ 40449 h 99357"/>
              <a:gd name="connsiteX180" fmla="*/ 5989345 w 8453819"/>
              <a:gd name="connsiteY180" fmla="*/ 44043 h 99357"/>
              <a:gd name="connsiteX181" fmla="*/ 5997181 w 8453819"/>
              <a:gd name="connsiteY181" fmla="*/ 32421 h 99357"/>
              <a:gd name="connsiteX182" fmla="*/ 6075454 w 8453819"/>
              <a:gd name="connsiteY182" fmla="*/ 0 h 99357"/>
              <a:gd name="connsiteX183" fmla="*/ 6153727 w 8453819"/>
              <a:gd name="connsiteY183" fmla="*/ 32421 h 99357"/>
              <a:gd name="connsiteX184" fmla="*/ 6161195 w 8453819"/>
              <a:gd name="connsiteY184" fmla="*/ 43497 h 99357"/>
              <a:gd name="connsiteX185" fmla="*/ 6165717 w 8453819"/>
              <a:gd name="connsiteY185" fmla="*/ 40449 h 99357"/>
              <a:gd name="connsiteX186" fmla="*/ 6208804 w 8453819"/>
              <a:gd name="connsiteY186" fmla="*/ 31750 h 99357"/>
              <a:gd name="connsiteX187" fmla="*/ 6251892 w 8453819"/>
              <a:gd name="connsiteY187" fmla="*/ 40449 h 99357"/>
              <a:gd name="connsiteX188" fmla="*/ 6257224 w 8453819"/>
              <a:gd name="connsiteY188" fmla="*/ 44044 h 99357"/>
              <a:gd name="connsiteX189" fmla="*/ 6265060 w 8453819"/>
              <a:gd name="connsiteY189" fmla="*/ 32421 h 99357"/>
              <a:gd name="connsiteX190" fmla="*/ 6343333 w 8453819"/>
              <a:gd name="connsiteY190" fmla="*/ 0 h 99357"/>
              <a:gd name="connsiteX191" fmla="*/ 6421606 w 8453819"/>
              <a:gd name="connsiteY191" fmla="*/ 32421 h 99357"/>
              <a:gd name="connsiteX192" fmla="*/ 6429074 w 8453819"/>
              <a:gd name="connsiteY192" fmla="*/ 43497 h 99357"/>
              <a:gd name="connsiteX193" fmla="*/ 6433596 w 8453819"/>
              <a:gd name="connsiteY193" fmla="*/ 40449 h 99357"/>
              <a:gd name="connsiteX194" fmla="*/ 6476683 w 8453819"/>
              <a:gd name="connsiteY194" fmla="*/ 31750 h 99357"/>
              <a:gd name="connsiteX195" fmla="*/ 6519771 w 8453819"/>
              <a:gd name="connsiteY195" fmla="*/ 40449 h 99357"/>
              <a:gd name="connsiteX196" fmla="*/ 6525102 w 8453819"/>
              <a:gd name="connsiteY196" fmla="*/ 44043 h 99357"/>
              <a:gd name="connsiteX197" fmla="*/ 6532938 w 8453819"/>
              <a:gd name="connsiteY197" fmla="*/ 32421 h 99357"/>
              <a:gd name="connsiteX198" fmla="*/ 6611211 w 8453819"/>
              <a:gd name="connsiteY198" fmla="*/ 0 h 99357"/>
              <a:gd name="connsiteX199" fmla="*/ 6689484 w 8453819"/>
              <a:gd name="connsiteY199" fmla="*/ 32421 h 99357"/>
              <a:gd name="connsiteX200" fmla="*/ 6696952 w 8453819"/>
              <a:gd name="connsiteY200" fmla="*/ 43497 h 99357"/>
              <a:gd name="connsiteX201" fmla="*/ 6701474 w 8453819"/>
              <a:gd name="connsiteY201" fmla="*/ 40449 h 99357"/>
              <a:gd name="connsiteX202" fmla="*/ 6744561 w 8453819"/>
              <a:gd name="connsiteY202" fmla="*/ 31750 h 99357"/>
              <a:gd name="connsiteX203" fmla="*/ 6787649 w 8453819"/>
              <a:gd name="connsiteY203" fmla="*/ 40449 h 99357"/>
              <a:gd name="connsiteX204" fmla="*/ 6792980 w 8453819"/>
              <a:gd name="connsiteY204" fmla="*/ 44043 h 99357"/>
              <a:gd name="connsiteX205" fmla="*/ 6800816 w 8453819"/>
              <a:gd name="connsiteY205" fmla="*/ 32421 h 99357"/>
              <a:gd name="connsiteX206" fmla="*/ 6879089 w 8453819"/>
              <a:gd name="connsiteY206" fmla="*/ 0 h 99357"/>
              <a:gd name="connsiteX207" fmla="*/ 6957362 w 8453819"/>
              <a:gd name="connsiteY207" fmla="*/ 32421 h 99357"/>
              <a:gd name="connsiteX208" fmla="*/ 6964830 w 8453819"/>
              <a:gd name="connsiteY208" fmla="*/ 43497 h 99357"/>
              <a:gd name="connsiteX209" fmla="*/ 6969352 w 8453819"/>
              <a:gd name="connsiteY209" fmla="*/ 40449 h 99357"/>
              <a:gd name="connsiteX210" fmla="*/ 7012439 w 8453819"/>
              <a:gd name="connsiteY210" fmla="*/ 31750 h 99357"/>
              <a:gd name="connsiteX211" fmla="*/ 7055527 w 8453819"/>
              <a:gd name="connsiteY211" fmla="*/ 40449 h 99357"/>
              <a:gd name="connsiteX212" fmla="*/ 7060859 w 8453819"/>
              <a:gd name="connsiteY212" fmla="*/ 44044 h 99357"/>
              <a:gd name="connsiteX213" fmla="*/ 7068695 w 8453819"/>
              <a:gd name="connsiteY213" fmla="*/ 32421 h 99357"/>
              <a:gd name="connsiteX214" fmla="*/ 7146968 w 8453819"/>
              <a:gd name="connsiteY214" fmla="*/ 0 h 99357"/>
              <a:gd name="connsiteX215" fmla="*/ 7225241 w 8453819"/>
              <a:gd name="connsiteY215" fmla="*/ 32421 h 99357"/>
              <a:gd name="connsiteX216" fmla="*/ 7232709 w 8453819"/>
              <a:gd name="connsiteY216" fmla="*/ 43497 h 99357"/>
              <a:gd name="connsiteX217" fmla="*/ 7237231 w 8453819"/>
              <a:gd name="connsiteY217" fmla="*/ 40449 h 99357"/>
              <a:gd name="connsiteX218" fmla="*/ 7280318 w 8453819"/>
              <a:gd name="connsiteY218" fmla="*/ 31750 h 99357"/>
              <a:gd name="connsiteX219" fmla="*/ 7323406 w 8453819"/>
              <a:gd name="connsiteY219" fmla="*/ 40449 h 99357"/>
              <a:gd name="connsiteX220" fmla="*/ 7328737 w 8453819"/>
              <a:gd name="connsiteY220" fmla="*/ 44043 h 99357"/>
              <a:gd name="connsiteX221" fmla="*/ 7336573 w 8453819"/>
              <a:gd name="connsiteY221" fmla="*/ 32421 h 99357"/>
              <a:gd name="connsiteX222" fmla="*/ 7414846 w 8453819"/>
              <a:gd name="connsiteY222" fmla="*/ 0 h 99357"/>
              <a:gd name="connsiteX223" fmla="*/ 7493119 w 8453819"/>
              <a:gd name="connsiteY223" fmla="*/ 32421 h 99357"/>
              <a:gd name="connsiteX224" fmla="*/ 7500587 w 8453819"/>
              <a:gd name="connsiteY224" fmla="*/ 43497 h 99357"/>
              <a:gd name="connsiteX225" fmla="*/ 7505109 w 8453819"/>
              <a:gd name="connsiteY225" fmla="*/ 40449 h 99357"/>
              <a:gd name="connsiteX226" fmla="*/ 7548196 w 8453819"/>
              <a:gd name="connsiteY226" fmla="*/ 31750 h 99357"/>
              <a:gd name="connsiteX227" fmla="*/ 7591283 w 8453819"/>
              <a:gd name="connsiteY227" fmla="*/ 40449 h 99357"/>
              <a:gd name="connsiteX228" fmla="*/ 7596615 w 8453819"/>
              <a:gd name="connsiteY228" fmla="*/ 44043 h 99357"/>
              <a:gd name="connsiteX229" fmla="*/ 7604451 w 8453819"/>
              <a:gd name="connsiteY229" fmla="*/ 32421 h 99357"/>
              <a:gd name="connsiteX230" fmla="*/ 7682724 w 8453819"/>
              <a:gd name="connsiteY230" fmla="*/ 0 h 99357"/>
              <a:gd name="connsiteX231" fmla="*/ 7760997 w 8453819"/>
              <a:gd name="connsiteY231" fmla="*/ 32421 h 99357"/>
              <a:gd name="connsiteX232" fmla="*/ 7768465 w 8453819"/>
              <a:gd name="connsiteY232" fmla="*/ 43497 h 99357"/>
              <a:gd name="connsiteX233" fmla="*/ 7772987 w 8453819"/>
              <a:gd name="connsiteY233" fmla="*/ 40449 h 99357"/>
              <a:gd name="connsiteX234" fmla="*/ 7816074 w 8453819"/>
              <a:gd name="connsiteY234" fmla="*/ 31750 h 99357"/>
              <a:gd name="connsiteX235" fmla="*/ 7859161 w 8453819"/>
              <a:gd name="connsiteY235" fmla="*/ 40449 h 99357"/>
              <a:gd name="connsiteX236" fmla="*/ 7864494 w 8453819"/>
              <a:gd name="connsiteY236" fmla="*/ 44044 h 99357"/>
              <a:gd name="connsiteX237" fmla="*/ 7872330 w 8453819"/>
              <a:gd name="connsiteY237" fmla="*/ 32421 h 99357"/>
              <a:gd name="connsiteX238" fmla="*/ 7950603 w 8453819"/>
              <a:gd name="connsiteY238" fmla="*/ 0 h 99357"/>
              <a:gd name="connsiteX239" fmla="*/ 8028876 w 8453819"/>
              <a:gd name="connsiteY239" fmla="*/ 32421 h 99357"/>
              <a:gd name="connsiteX240" fmla="*/ 8036344 w 8453819"/>
              <a:gd name="connsiteY240" fmla="*/ 43497 h 99357"/>
              <a:gd name="connsiteX241" fmla="*/ 8040866 w 8453819"/>
              <a:gd name="connsiteY241" fmla="*/ 40449 h 99357"/>
              <a:gd name="connsiteX242" fmla="*/ 8083953 w 8453819"/>
              <a:gd name="connsiteY242" fmla="*/ 31750 h 99357"/>
              <a:gd name="connsiteX243" fmla="*/ 8127040 w 8453819"/>
              <a:gd name="connsiteY243" fmla="*/ 40449 h 99357"/>
              <a:gd name="connsiteX244" fmla="*/ 8132366 w 8453819"/>
              <a:gd name="connsiteY244" fmla="*/ 44040 h 99357"/>
              <a:gd name="connsiteX245" fmla="*/ 8140200 w 8453819"/>
              <a:gd name="connsiteY245" fmla="*/ 32421 h 99357"/>
              <a:gd name="connsiteX246" fmla="*/ 8218473 w 8453819"/>
              <a:gd name="connsiteY246" fmla="*/ 0 h 99357"/>
              <a:gd name="connsiteX247" fmla="*/ 8296746 w 8453819"/>
              <a:gd name="connsiteY247" fmla="*/ 32421 h 99357"/>
              <a:gd name="connsiteX248" fmla="*/ 8304214 w 8453819"/>
              <a:gd name="connsiteY248" fmla="*/ 43497 h 99357"/>
              <a:gd name="connsiteX249" fmla="*/ 8308736 w 8453819"/>
              <a:gd name="connsiteY249" fmla="*/ 40449 h 99357"/>
              <a:gd name="connsiteX250" fmla="*/ 8351823 w 8453819"/>
              <a:gd name="connsiteY250" fmla="*/ 31750 h 99357"/>
              <a:gd name="connsiteX251" fmla="*/ 8453819 w 8453819"/>
              <a:gd name="connsiteY251" fmla="*/ 99357 h 99357"/>
              <a:gd name="connsiteX0" fmla="*/ 0 w 8351823"/>
              <a:gd name="connsiteY0" fmla="*/ 43496 h 44045"/>
              <a:gd name="connsiteX1" fmla="*/ 4520 w 8351823"/>
              <a:gd name="connsiteY1" fmla="*/ 40449 h 44045"/>
              <a:gd name="connsiteX2" fmla="*/ 47607 w 8351823"/>
              <a:gd name="connsiteY2" fmla="*/ 31750 h 44045"/>
              <a:gd name="connsiteX3" fmla="*/ 90694 w 8351823"/>
              <a:gd name="connsiteY3" fmla="*/ 40449 h 44045"/>
              <a:gd name="connsiteX4" fmla="*/ 96028 w 8351823"/>
              <a:gd name="connsiteY4" fmla="*/ 44044 h 44045"/>
              <a:gd name="connsiteX5" fmla="*/ 103865 w 8351823"/>
              <a:gd name="connsiteY5" fmla="*/ 32421 h 44045"/>
              <a:gd name="connsiteX6" fmla="*/ 182138 w 8351823"/>
              <a:gd name="connsiteY6" fmla="*/ 0 h 44045"/>
              <a:gd name="connsiteX7" fmla="*/ 260411 w 8351823"/>
              <a:gd name="connsiteY7" fmla="*/ 32421 h 44045"/>
              <a:gd name="connsiteX8" fmla="*/ 267878 w 8351823"/>
              <a:gd name="connsiteY8" fmla="*/ 43496 h 44045"/>
              <a:gd name="connsiteX9" fmla="*/ 272398 w 8351823"/>
              <a:gd name="connsiteY9" fmla="*/ 40449 h 44045"/>
              <a:gd name="connsiteX10" fmla="*/ 315485 w 8351823"/>
              <a:gd name="connsiteY10" fmla="*/ 31750 h 44045"/>
              <a:gd name="connsiteX11" fmla="*/ 358573 w 8351823"/>
              <a:gd name="connsiteY11" fmla="*/ 40449 h 44045"/>
              <a:gd name="connsiteX12" fmla="*/ 363906 w 8351823"/>
              <a:gd name="connsiteY12" fmla="*/ 44045 h 44045"/>
              <a:gd name="connsiteX13" fmla="*/ 371744 w 8351823"/>
              <a:gd name="connsiteY13" fmla="*/ 32421 h 44045"/>
              <a:gd name="connsiteX14" fmla="*/ 450017 w 8351823"/>
              <a:gd name="connsiteY14" fmla="*/ 0 h 44045"/>
              <a:gd name="connsiteX15" fmla="*/ 528290 w 8351823"/>
              <a:gd name="connsiteY15" fmla="*/ 32421 h 44045"/>
              <a:gd name="connsiteX16" fmla="*/ 535757 w 8351823"/>
              <a:gd name="connsiteY16" fmla="*/ 43496 h 44045"/>
              <a:gd name="connsiteX17" fmla="*/ 540277 w 8351823"/>
              <a:gd name="connsiteY17" fmla="*/ 40449 h 44045"/>
              <a:gd name="connsiteX18" fmla="*/ 583365 w 8351823"/>
              <a:gd name="connsiteY18" fmla="*/ 31750 h 44045"/>
              <a:gd name="connsiteX19" fmla="*/ 626452 w 8351823"/>
              <a:gd name="connsiteY19" fmla="*/ 40449 h 44045"/>
              <a:gd name="connsiteX20" fmla="*/ 631786 w 8351823"/>
              <a:gd name="connsiteY20" fmla="*/ 44045 h 44045"/>
              <a:gd name="connsiteX21" fmla="*/ 639623 w 8351823"/>
              <a:gd name="connsiteY21" fmla="*/ 32421 h 44045"/>
              <a:gd name="connsiteX22" fmla="*/ 717896 w 8351823"/>
              <a:gd name="connsiteY22" fmla="*/ 0 h 44045"/>
              <a:gd name="connsiteX23" fmla="*/ 796169 w 8351823"/>
              <a:gd name="connsiteY23" fmla="*/ 32421 h 44045"/>
              <a:gd name="connsiteX24" fmla="*/ 803637 w 8351823"/>
              <a:gd name="connsiteY24" fmla="*/ 43496 h 44045"/>
              <a:gd name="connsiteX25" fmla="*/ 808156 w 8351823"/>
              <a:gd name="connsiteY25" fmla="*/ 40449 h 44045"/>
              <a:gd name="connsiteX26" fmla="*/ 851244 w 8351823"/>
              <a:gd name="connsiteY26" fmla="*/ 31750 h 44045"/>
              <a:gd name="connsiteX27" fmla="*/ 894331 w 8351823"/>
              <a:gd name="connsiteY27" fmla="*/ 40449 h 44045"/>
              <a:gd name="connsiteX28" fmla="*/ 899664 w 8351823"/>
              <a:gd name="connsiteY28" fmla="*/ 44045 h 44045"/>
              <a:gd name="connsiteX29" fmla="*/ 907502 w 8351823"/>
              <a:gd name="connsiteY29" fmla="*/ 32421 h 44045"/>
              <a:gd name="connsiteX30" fmla="*/ 985775 w 8351823"/>
              <a:gd name="connsiteY30" fmla="*/ 0 h 44045"/>
              <a:gd name="connsiteX31" fmla="*/ 1064048 w 8351823"/>
              <a:gd name="connsiteY31" fmla="*/ 32421 h 44045"/>
              <a:gd name="connsiteX32" fmla="*/ 1071515 w 8351823"/>
              <a:gd name="connsiteY32" fmla="*/ 43496 h 44045"/>
              <a:gd name="connsiteX33" fmla="*/ 1076035 w 8351823"/>
              <a:gd name="connsiteY33" fmla="*/ 40449 h 44045"/>
              <a:gd name="connsiteX34" fmla="*/ 1119122 w 8351823"/>
              <a:gd name="connsiteY34" fmla="*/ 31750 h 44045"/>
              <a:gd name="connsiteX35" fmla="*/ 1162210 w 8351823"/>
              <a:gd name="connsiteY35" fmla="*/ 40449 h 44045"/>
              <a:gd name="connsiteX36" fmla="*/ 1167543 w 8351823"/>
              <a:gd name="connsiteY36" fmla="*/ 44045 h 44045"/>
              <a:gd name="connsiteX37" fmla="*/ 1175380 w 8351823"/>
              <a:gd name="connsiteY37" fmla="*/ 32421 h 44045"/>
              <a:gd name="connsiteX38" fmla="*/ 1253655 w 8351823"/>
              <a:gd name="connsiteY38" fmla="*/ 0 h 44045"/>
              <a:gd name="connsiteX39" fmla="*/ 1331927 w 8351823"/>
              <a:gd name="connsiteY39" fmla="*/ 32421 h 44045"/>
              <a:gd name="connsiteX40" fmla="*/ 1339394 w 8351823"/>
              <a:gd name="connsiteY40" fmla="*/ 43496 h 44045"/>
              <a:gd name="connsiteX41" fmla="*/ 1343914 w 8351823"/>
              <a:gd name="connsiteY41" fmla="*/ 40449 h 44045"/>
              <a:gd name="connsiteX42" fmla="*/ 1387001 w 8351823"/>
              <a:gd name="connsiteY42" fmla="*/ 31750 h 44045"/>
              <a:gd name="connsiteX43" fmla="*/ 1430088 w 8351823"/>
              <a:gd name="connsiteY43" fmla="*/ 40449 h 44045"/>
              <a:gd name="connsiteX44" fmla="*/ 1435422 w 8351823"/>
              <a:gd name="connsiteY44" fmla="*/ 44044 h 44045"/>
              <a:gd name="connsiteX45" fmla="*/ 1443258 w 8351823"/>
              <a:gd name="connsiteY45" fmla="*/ 32421 h 44045"/>
              <a:gd name="connsiteX46" fmla="*/ 1521532 w 8351823"/>
              <a:gd name="connsiteY46" fmla="*/ 0 h 44045"/>
              <a:gd name="connsiteX47" fmla="*/ 1599805 w 8351823"/>
              <a:gd name="connsiteY47" fmla="*/ 32421 h 44045"/>
              <a:gd name="connsiteX48" fmla="*/ 1607272 w 8351823"/>
              <a:gd name="connsiteY48" fmla="*/ 43496 h 44045"/>
              <a:gd name="connsiteX49" fmla="*/ 1611791 w 8351823"/>
              <a:gd name="connsiteY49" fmla="*/ 40449 h 44045"/>
              <a:gd name="connsiteX50" fmla="*/ 1654878 w 8351823"/>
              <a:gd name="connsiteY50" fmla="*/ 31750 h 44045"/>
              <a:gd name="connsiteX51" fmla="*/ 1697966 w 8351823"/>
              <a:gd name="connsiteY51" fmla="*/ 40449 h 44045"/>
              <a:gd name="connsiteX52" fmla="*/ 1703299 w 8351823"/>
              <a:gd name="connsiteY52" fmla="*/ 44044 h 44045"/>
              <a:gd name="connsiteX53" fmla="*/ 1711136 w 8351823"/>
              <a:gd name="connsiteY53" fmla="*/ 32421 h 44045"/>
              <a:gd name="connsiteX54" fmla="*/ 1789407 w 8351823"/>
              <a:gd name="connsiteY54" fmla="*/ 0 h 44045"/>
              <a:gd name="connsiteX55" fmla="*/ 1867682 w 8351823"/>
              <a:gd name="connsiteY55" fmla="*/ 32421 h 44045"/>
              <a:gd name="connsiteX56" fmla="*/ 1875149 w 8351823"/>
              <a:gd name="connsiteY56" fmla="*/ 43496 h 44045"/>
              <a:gd name="connsiteX57" fmla="*/ 1879668 w 8351823"/>
              <a:gd name="connsiteY57" fmla="*/ 40449 h 44045"/>
              <a:gd name="connsiteX58" fmla="*/ 1922757 w 8351823"/>
              <a:gd name="connsiteY58" fmla="*/ 31750 h 44045"/>
              <a:gd name="connsiteX59" fmla="*/ 1965843 w 8351823"/>
              <a:gd name="connsiteY59" fmla="*/ 40449 h 44045"/>
              <a:gd name="connsiteX60" fmla="*/ 1971178 w 8351823"/>
              <a:gd name="connsiteY60" fmla="*/ 44045 h 44045"/>
              <a:gd name="connsiteX61" fmla="*/ 1979014 w 8351823"/>
              <a:gd name="connsiteY61" fmla="*/ 32421 h 44045"/>
              <a:gd name="connsiteX62" fmla="*/ 2057287 w 8351823"/>
              <a:gd name="connsiteY62" fmla="*/ 0 h 44045"/>
              <a:gd name="connsiteX63" fmla="*/ 2135560 w 8351823"/>
              <a:gd name="connsiteY63" fmla="*/ 32421 h 44045"/>
              <a:gd name="connsiteX64" fmla="*/ 2143026 w 8351823"/>
              <a:gd name="connsiteY64" fmla="*/ 43496 h 44045"/>
              <a:gd name="connsiteX65" fmla="*/ 2147547 w 8351823"/>
              <a:gd name="connsiteY65" fmla="*/ 40449 h 44045"/>
              <a:gd name="connsiteX66" fmla="*/ 2190635 w 8351823"/>
              <a:gd name="connsiteY66" fmla="*/ 31750 h 44045"/>
              <a:gd name="connsiteX67" fmla="*/ 2233721 w 8351823"/>
              <a:gd name="connsiteY67" fmla="*/ 40449 h 44045"/>
              <a:gd name="connsiteX68" fmla="*/ 2239056 w 8351823"/>
              <a:gd name="connsiteY68" fmla="*/ 44045 h 44045"/>
              <a:gd name="connsiteX69" fmla="*/ 2246892 w 8351823"/>
              <a:gd name="connsiteY69" fmla="*/ 32421 h 44045"/>
              <a:gd name="connsiteX70" fmla="*/ 2325166 w 8351823"/>
              <a:gd name="connsiteY70" fmla="*/ 0 h 44045"/>
              <a:gd name="connsiteX71" fmla="*/ 2403439 w 8351823"/>
              <a:gd name="connsiteY71" fmla="*/ 32421 h 44045"/>
              <a:gd name="connsiteX72" fmla="*/ 2410905 w 8351823"/>
              <a:gd name="connsiteY72" fmla="*/ 43496 h 44045"/>
              <a:gd name="connsiteX73" fmla="*/ 2415425 w 8351823"/>
              <a:gd name="connsiteY73" fmla="*/ 40449 h 44045"/>
              <a:gd name="connsiteX74" fmla="*/ 2458511 w 8351823"/>
              <a:gd name="connsiteY74" fmla="*/ 31750 h 44045"/>
              <a:gd name="connsiteX75" fmla="*/ 2501600 w 8351823"/>
              <a:gd name="connsiteY75" fmla="*/ 40449 h 44045"/>
              <a:gd name="connsiteX76" fmla="*/ 2506933 w 8351823"/>
              <a:gd name="connsiteY76" fmla="*/ 44045 h 44045"/>
              <a:gd name="connsiteX77" fmla="*/ 2514770 w 8351823"/>
              <a:gd name="connsiteY77" fmla="*/ 32421 h 44045"/>
              <a:gd name="connsiteX78" fmla="*/ 2593043 w 8351823"/>
              <a:gd name="connsiteY78" fmla="*/ 0 h 44045"/>
              <a:gd name="connsiteX79" fmla="*/ 2671316 w 8351823"/>
              <a:gd name="connsiteY79" fmla="*/ 32421 h 44045"/>
              <a:gd name="connsiteX80" fmla="*/ 2678783 w 8351823"/>
              <a:gd name="connsiteY80" fmla="*/ 43496 h 44045"/>
              <a:gd name="connsiteX81" fmla="*/ 2683303 w 8351823"/>
              <a:gd name="connsiteY81" fmla="*/ 40449 h 44045"/>
              <a:gd name="connsiteX82" fmla="*/ 2726391 w 8351823"/>
              <a:gd name="connsiteY82" fmla="*/ 31750 h 44045"/>
              <a:gd name="connsiteX83" fmla="*/ 2769478 w 8351823"/>
              <a:gd name="connsiteY83" fmla="*/ 40449 h 44045"/>
              <a:gd name="connsiteX84" fmla="*/ 2774813 w 8351823"/>
              <a:gd name="connsiteY84" fmla="*/ 44045 h 44045"/>
              <a:gd name="connsiteX85" fmla="*/ 2782649 w 8351823"/>
              <a:gd name="connsiteY85" fmla="*/ 32421 h 44045"/>
              <a:gd name="connsiteX86" fmla="*/ 2860922 w 8351823"/>
              <a:gd name="connsiteY86" fmla="*/ 0 h 44045"/>
              <a:gd name="connsiteX87" fmla="*/ 2939195 w 8351823"/>
              <a:gd name="connsiteY87" fmla="*/ 32421 h 44045"/>
              <a:gd name="connsiteX88" fmla="*/ 2946661 w 8351823"/>
              <a:gd name="connsiteY88" fmla="*/ 43496 h 44045"/>
              <a:gd name="connsiteX89" fmla="*/ 2951182 w 8351823"/>
              <a:gd name="connsiteY89" fmla="*/ 40449 h 44045"/>
              <a:gd name="connsiteX90" fmla="*/ 2994269 w 8351823"/>
              <a:gd name="connsiteY90" fmla="*/ 31750 h 44045"/>
              <a:gd name="connsiteX91" fmla="*/ 3037356 w 8351823"/>
              <a:gd name="connsiteY91" fmla="*/ 40449 h 44045"/>
              <a:gd name="connsiteX92" fmla="*/ 3042690 w 8351823"/>
              <a:gd name="connsiteY92" fmla="*/ 44045 h 44045"/>
              <a:gd name="connsiteX93" fmla="*/ 3050527 w 8351823"/>
              <a:gd name="connsiteY93" fmla="*/ 32421 h 44045"/>
              <a:gd name="connsiteX94" fmla="*/ 3128800 w 8351823"/>
              <a:gd name="connsiteY94" fmla="*/ 0 h 44045"/>
              <a:gd name="connsiteX95" fmla="*/ 3207072 w 8351823"/>
              <a:gd name="connsiteY95" fmla="*/ 32421 h 44045"/>
              <a:gd name="connsiteX96" fmla="*/ 3214539 w 8351823"/>
              <a:gd name="connsiteY96" fmla="*/ 43496 h 44045"/>
              <a:gd name="connsiteX97" fmla="*/ 3219059 w 8351823"/>
              <a:gd name="connsiteY97" fmla="*/ 40449 h 44045"/>
              <a:gd name="connsiteX98" fmla="*/ 3262147 w 8351823"/>
              <a:gd name="connsiteY98" fmla="*/ 31750 h 44045"/>
              <a:gd name="connsiteX99" fmla="*/ 3305231 w 8351823"/>
              <a:gd name="connsiteY99" fmla="*/ 40449 h 44045"/>
              <a:gd name="connsiteX100" fmla="*/ 3310563 w 8351823"/>
              <a:gd name="connsiteY100" fmla="*/ 44044 h 44045"/>
              <a:gd name="connsiteX101" fmla="*/ 3318400 w 8351823"/>
              <a:gd name="connsiteY101" fmla="*/ 32421 h 44045"/>
              <a:gd name="connsiteX102" fmla="*/ 3396671 w 8351823"/>
              <a:gd name="connsiteY102" fmla="*/ 0 h 44045"/>
              <a:gd name="connsiteX103" fmla="*/ 3474944 w 8351823"/>
              <a:gd name="connsiteY103" fmla="*/ 32421 h 44045"/>
              <a:gd name="connsiteX104" fmla="*/ 3482412 w 8351823"/>
              <a:gd name="connsiteY104" fmla="*/ 43497 h 44045"/>
              <a:gd name="connsiteX105" fmla="*/ 3486934 w 8351823"/>
              <a:gd name="connsiteY105" fmla="*/ 40449 h 44045"/>
              <a:gd name="connsiteX106" fmla="*/ 3530021 w 8351823"/>
              <a:gd name="connsiteY106" fmla="*/ 31750 h 44045"/>
              <a:gd name="connsiteX107" fmla="*/ 3573109 w 8351823"/>
              <a:gd name="connsiteY107" fmla="*/ 40449 h 44045"/>
              <a:gd name="connsiteX108" fmla="*/ 3578440 w 8351823"/>
              <a:gd name="connsiteY108" fmla="*/ 44043 h 44045"/>
              <a:gd name="connsiteX109" fmla="*/ 3586276 w 8351823"/>
              <a:gd name="connsiteY109" fmla="*/ 32421 h 44045"/>
              <a:gd name="connsiteX110" fmla="*/ 3664549 w 8351823"/>
              <a:gd name="connsiteY110" fmla="*/ 0 h 44045"/>
              <a:gd name="connsiteX111" fmla="*/ 3742822 w 8351823"/>
              <a:gd name="connsiteY111" fmla="*/ 32421 h 44045"/>
              <a:gd name="connsiteX112" fmla="*/ 3750290 w 8351823"/>
              <a:gd name="connsiteY112" fmla="*/ 43497 h 44045"/>
              <a:gd name="connsiteX113" fmla="*/ 3754812 w 8351823"/>
              <a:gd name="connsiteY113" fmla="*/ 40449 h 44045"/>
              <a:gd name="connsiteX114" fmla="*/ 3797899 w 8351823"/>
              <a:gd name="connsiteY114" fmla="*/ 31750 h 44045"/>
              <a:gd name="connsiteX115" fmla="*/ 3840987 w 8351823"/>
              <a:gd name="connsiteY115" fmla="*/ 40449 h 44045"/>
              <a:gd name="connsiteX116" fmla="*/ 3846319 w 8351823"/>
              <a:gd name="connsiteY116" fmla="*/ 44044 h 44045"/>
              <a:gd name="connsiteX117" fmla="*/ 3854155 w 8351823"/>
              <a:gd name="connsiteY117" fmla="*/ 32421 h 44045"/>
              <a:gd name="connsiteX118" fmla="*/ 3932428 w 8351823"/>
              <a:gd name="connsiteY118" fmla="*/ 0 h 44045"/>
              <a:gd name="connsiteX119" fmla="*/ 4010701 w 8351823"/>
              <a:gd name="connsiteY119" fmla="*/ 32421 h 44045"/>
              <a:gd name="connsiteX120" fmla="*/ 4018169 w 8351823"/>
              <a:gd name="connsiteY120" fmla="*/ 43497 h 44045"/>
              <a:gd name="connsiteX121" fmla="*/ 4022691 w 8351823"/>
              <a:gd name="connsiteY121" fmla="*/ 40449 h 44045"/>
              <a:gd name="connsiteX122" fmla="*/ 4065778 w 8351823"/>
              <a:gd name="connsiteY122" fmla="*/ 31750 h 44045"/>
              <a:gd name="connsiteX123" fmla="*/ 4108866 w 8351823"/>
              <a:gd name="connsiteY123" fmla="*/ 40449 h 44045"/>
              <a:gd name="connsiteX124" fmla="*/ 4114197 w 8351823"/>
              <a:gd name="connsiteY124" fmla="*/ 44043 h 44045"/>
              <a:gd name="connsiteX125" fmla="*/ 4122033 w 8351823"/>
              <a:gd name="connsiteY125" fmla="*/ 32421 h 44045"/>
              <a:gd name="connsiteX126" fmla="*/ 4200306 w 8351823"/>
              <a:gd name="connsiteY126" fmla="*/ 0 h 44045"/>
              <a:gd name="connsiteX127" fmla="*/ 4278579 w 8351823"/>
              <a:gd name="connsiteY127" fmla="*/ 32421 h 44045"/>
              <a:gd name="connsiteX128" fmla="*/ 4286047 w 8351823"/>
              <a:gd name="connsiteY128" fmla="*/ 43497 h 44045"/>
              <a:gd name="connsiteX129" fmla="*/ 4290569 w 8351823"/>
              <a:gd name="connsiteY129" fmla="*/ 40449 h 44045"/>
              <a:gd name="connsiteX130" fmla="*/ 4333656 w 8351823"/>
              <a:gd name="connsiteY130" fmla="*/ 31750 h 44045"/>
              <a:gd name="connsiteX131" fmla="*/ 4376744 w 8351823"/>
              <a:gd name="connsiteY131" fmla="*/ 40449 h 44045"/>
              <a:gd name="connsiteX132" fmla="*/ 4382075 w 8351823"/>
              <a:gd name="connsiteY132" fmla="*/ 44043 h 44045"/>
              <a:gd name="connsiteX133" fmla="*/ 4389911 w 8351823"/>
              <a:gd name="connsiteY133" fmla="*/ 32421 h 44045"/>
              <a:gd name="connsiteX134" fmla="*/ 4468184 w 8351823"/>
              <a:gd name="connsiteY134" fmla="*/ 0 h 44045"/>
              <a:gd name="connsiteX135" fmla="*/ 4546457 w 8351823"/>
              <a:gd name="connsiteY135" fmla="*/ 32421 h 44045"/>
              <a:gd name="connsiteX136" fmla="*/ 4553925 w 8351823"/>
              <a:gd name="connsiteY136" fmla="*/ 43497 h 44045"/>
              <a:gd name="connsiteX137" fmla="*/ 4558447 w 8351823"/>
              <a:gd name="connsiteY137" fmla="*/ 40449 h 44045"/>
              <a:gd name="connsiteX138" fmla="*/ 4601534 w 8351823"/>
              <a:gd name="connsiteY138" fmla="*/ 31750 h 44045"/>
              <a:gd name="connsiteX139" fmla="*/ 4644622 w 8351823"/>
              <a:gd name="connsiteY139" fmla="*/ 40449 h 44045"/>
              <a:gd name="connsiteX140" fmla="*/ 4649954 w 8351823"/>
              <a:gd name="connsiteY140" fmla="*/ 44044 h 44045"/>
              <a:gd name="connsiteX141" fmla="*/ 4657790 w 8351823"/>
              <a:gd name="connsiteY141" fmla="*/ 32421 h 44045"/>
              <a:gd name="connsiteX142" fmla="*/ 4736063 w 8351823"/>
              <a:gd name="connsiteY142" fmla="*/ 0 h 44045"/>
              <a:gd name="connsiteX143" fmla="*/ 4814336 w 8351823"/>
              <a:gd name="connsiteY143" fmla="*/ 32421 h 44045"/>
              <a:gd name="connsiteX144" fmla="*/ 4821804 w 8351823"/>
              <a:gd name="connsiteY144" fmla="*/ 43497 h 44045"/>
              <a:gd name="connsiteX145" fmla="*/ 4826326 w 8351823"/>
              <a:gd name="connsiteY145" fmla="*/ 40449 h 44045"/>
              <a:gd name="connsiteX146" fmla="*/ 4869413 w 8351823"/>
              <a:gd name="connsiteY146" fmla="*/ 31750 h 44045"/>
              <a:gd name="connsiteX147" fmla="*/ 4912501 w 8351823"/>
              <a:gd name="connsiteY147" fmla="*/ 40449 h 44045"/>
              <a:gd name="connsiteX148" fmla="*/ 4917832 w 8351823"/>
              <a:gd name="connsiteY148" fmla="*/ 44043 h 44045"/>
              <a:gd name="connsiteX149" fmla="*/ 4925668 w 8351823"/>
              <a:gd name="connsiteY149" fmla="*/ 32421 h 44045"/>
              <a:gd name="connsiteX150" fmla="*/ 5003941 w 8351823"/>
              <a:gd name="connsiteY150" fmla="*/ 0 h 44045"/>
              <a:gd name="connsiteX151" fmla="*/ 5082214 w 8351823"/>
              <a:gd name="connsiteY151" fmla="*/ 32421 h 44045"/>
              <a:gd name="connsiteX152" fmla="*/ 5089682 w 8351823"/>
              <a:gd name="connsiteY152" fmla="*/ 43497 h 44045"/>
              <a:gd name="connsiteX153" fmla="*/ 5094204 w 8351823"/>
              <a:gd name="connsiteY153" fmla="*/ 40449 h 44045"/>
              <a:gd name="connsiteX154" fmla="*/ 5137291 w 8351823"/>
              <a:gd name="connsiteY154" fmla="*/ 31750 h 44045"/>
              <a:gd name="connsiteX155" fmla="*/ 5180379 w 8351823"/>
              <a:gd name="connsiteY155" fmla="*/ 40449 h 44045"/>
              <a:gd name="connsiteX156" fmla="*/ 5185710 w 8351823"/>
              <a:gd name="connsiteY156" fmla="*/ 44043 h 44045"/>
              <a:gd name="connsiteX157" fmla="*/ 5193546 w 8351823"/>
              <a:gd name="connsiteY157" fmla="*/ 32421 h 44045"/>
              <a:gd name="connsiteX158" fmla="*/ 5271819 w 8351823"/>
              <a:gd name="connsiteY158" fmla="*/ 0 h 44045"/>
              <a:gd name="connsiteX159" fmla="*/ 5350092 w 8351823"/>
              <a:gd name="connsiteY159" fmla="*/ 32421 h 44045"/>
              <a:gd name="connsiteX160" fmla="*/ 5357560 w 8351823"/>
              <a:gd name="connsiteY160" fmla="*/ 43497 h 44045"/>
              <a:gd name="connsiteX161" fmla="*/ 5362082 w 8351823"/>
              <a:gd name="connsiteY161" fmla="*/ 40449 h 44045"/>
              <a:gd name="connsiteX162" fmla="*/ 5405169 w 8351823"/>
              <a:gd name="connsiteY162" fmla="*/ 31750 h 44045"/>
              <a:gd name="connsiteX163" fmla="*/ 5448257 w 8351823"/>
              <a:gd name="connsiteY163" fmla="*/ 40449 h 44045"/>
              <a:gd name="connsiteX164" fmla="*/ 5453589 w 8351823"/>
              <a:gd name="connsiteY164" fmla="*/ 44044 h 44045"/>
              <a:gd name="connsiteX165" fmla="*/ 5461425 w 8351823"/>
              <a:gd name="connsiteY165" fmla="*/ 32421 h 44045"/>
              <a:gd name="connsiteX166" fmla="*/ 5539698 w 8351823"/>
              <a:gd name="connsiteY166" fmla="*/ 0 h 44045"/>
              <a:gd name="connsiteX167" fmla="*/ 5617971 w 8351823"/>
              <a:gd name="connsiteY167" fmla="*/ 32421 h 44045"/>
              <a:gd name="connsiteX168" fmla="*/ 5625439 w 8351823"/>
              <a:gd name="connsiteY168" fmla="*/ 43497 h 44045"/>
              <a:gd name="connsiteX169" fmla="*/ 5629961 w 8351823"/>
              <a:gd name="connsiteY169" fmla="*/ 40449 h 44045"/>
              <a:gd name="connsiteX170" fmla="*/ 5673048 w 8351823"/>
              <a:gd name="connsiteY170" fmla="*/ 31750 h 44045"/>
              <a:gd name="connsiteX171" fmla="*/ 5716136 w 8351823"/>
              <a:gd name="connsiteY171" fmla="*/ 40449 h 44045"/>
              <a:gd name="connsiteX172" fmla="*/ 5721467 w 8351823"/>
              <a:gd name="connsiteY172" fmla="*/ 44043 h 44045"/>
              <a:gd name="connsiteX173" fmla="*/ 5729303 w 8351823"/>
              <a:gd name="connsiteY173" fmla="*/ 32421 h 44045"/>
              <a:gd name="connsiteX174" fmla="*/ 5807576 w 8351823"/>
              <a:gd name="connsiteY174" fmla="*/ 0 h 44045"/>
              <a:gd name="connsiteX175" fmla="*/ 5885849 w 8351823"/>
              <a:gd name="connsiteY175" fmla="*/ 32421 h 44045"/>
              <a:gd name="connsiteX176" fmla="*/ 5893317 w 8351823"/>
              <a:gd name="connsiteY176" fmla="*/ 43497 h 44045"/>
              <a:gd name="connsiteX177" fmla="*/ 5897839 w 8351823"/>
              <a:gd name="connsiteY177" fmla="*/ 40449 h 44045"/>
              <a:gd name="connsiteX178" fmla="*/ 5940926 w 8351823"/>
              <a:gd name="connsiteY178" fmla="*/ 31750 h 44045"/>
              <a:gd name="connsiteX179" fmla="*/ 5984014 w 8351823"/>
              <a:gd name="connsiteY179" fmla="*/ 40449 h 44045"/>
              <a:gd name="connsiteX180" fmla="*/ 5989345 w 8351823"/>
              <a:gd name="connsiteY180" fmla="*/ 44043 h 44045"/>
              <a:gd name="connsiteX181" fmla="*/ 5997181 w 8351823"/>
              <a:gd name="connsiteY181" fmla="*/ 32421 h 44045"/>
              <a:gd name="connsiteX182" fmla="*/ 6075454 w 8351823"/>
              <a:gd name="connsiteY182" fmla="*/ 0 h 44045"/>
              <a:gd name="connsiteX183" fmla="*/ 6153727 w 8351823"/>
              <a:gd name="connsiteY183" fmla="*/ 32421 h 44045"/>
              <a:gd name="connsiteX184" fmla="*/ 6161195 w 8351823"/>
              <a:gd name="connsiteY184" fmla="*/ 43497 h 44045"/>
              <a:gd name="connsiteX185" fmla="*/ 6165717 w 8351823"/>
              <a:gd name="connsiteY185" fmla="*/ 40449 h 44045"/>
              <a:gd name="connsiteX186" fmla="*/ 6208804 w 8351823"/>
              <a:gd name="connsiteY186" fmla="*/ 31750 h 44045"/>
              <a:gd name="connsiteX187" fmla="*/ 6251892 w 8351823"/>
              <a:gd name="connsiteY187" fmla="*/ 40449 h 44045"/>
              <a:gd name="connsiteX188" fmla="*/ 6257224 w 8351823"/>
              <a:gd name="connsiteY188" fmla="*/ 44044 h 44045"/>
              <a:gd name="connsiteX189" fmla="*/ 6265060 w 8351823"/>
              <a:gd name="connsiteY189" fmla="*/ 32421 h 44045"/>
              <a:gd name="connsiteX190" fmla="*/ 6343333 w 8351823"/>
              <a:gd name="connsiteY190" fmla="*/ 0 h 44045"/>
              <a:gd name="connsiteX191" fmla="*/ 6421606 w 8351823"/>
              <a:gd name="connsiteY191" fmla="*/ 32421 h 44045"/>
              <a:gd name="connsiteX192" fmla="*/ 6429074 w 8351823"/>
              <a:gd name="connsiteY192" fmla="*/ 43497 h 44045"/>
              <a:gd name="connsiteX193" fmla="*/ 6433596 w 8351823"/>
              <a:gd name="connsiteY193" fmla="*/ 40449 h 44045"/>
              <a:gd name="connsiteX194" fmla="*/ 6476683 w 8351823"/>
              <a:gd name="connsiteY194" fmla="*/ 31750 h 44045"/>
              <a:gd name="connsiteX195" fmla="*/ 6519771 w 8351823"/>
              <a:gd name="connsiteY195" fmla="*/ 40449 h 44045"/>
              <a:gd name="connsiteX196" fmla="*/ 6525102 w 8351823"/>
              <a:gd name="connsiteY196" fmla="*/ 44043 h 44045"/>
              <a:gd name="connsiteX197" fmla="*/ 6532938 w 8351823"/>
              <a:gd name="connsiteY197" fmla="*/ 32421 h 44045"/>
              <a:gd name="connsiteX198" fmla="*/ 6611211 w 8351823"/>
              <a:gd name="connsiteY198" fmla="*/ 0 h 44045"/>
              <a:gd name="connsiteX199" fmla="*/ 6689484 w 8351823"/>
              <a:gd name="connsiteY199" fmla="*/ 32421 h 44045"/>
              <a:gd name="connsiteX200" fmla="*/ 6696952 w 8351823"/>
              <a:gd name="connsiteY200" fmla="*/ 43497 h 44045"/>
              <a:gd name="connsiteX201" fmla="*/ 6701474 w 8351823"/>
              <a:gd name="connsiteY201" fmla="*/ 40449 h 44045"/>
              <a:gd name="connsiteX202" fmla="*/ 6744561 w 8351823"/>
              <a:gd name="connsiteY202" fmla="*/ 31750 h 44045"/>
              <a:gd name="connsiteX203" fmla="*/ 6787649 w 8351823"/>
              <a:gd name="connsiteY203" fmla="*/ 40449 h 44045"/>
              <a:gd name="connsiteX204" fmla="*/ 6792980 w 8351823"/>
              <a:gd name="connsiteY204" fmla="*/ 44043 h 44045"/>
              <a:gd name="connsiteX205" fmla="*/ 6800816 w 8351823"/>
              <a:gd name="connsiteY205" fmla="*/ 32421 h 44045"/>
              <a:gd name="connsiteX206" fmla="*/ 6879089 w 8351823"/>
              <a:gd name="connsiteY206" fmla="*/ 0 h 44045"/>
              <a:gd name="connsiteX207" fmla="*/ 6957362 w 8351823"/>
              <a:gd name="connsiteY207" fmla="*/ 32421 h 44045"/>
              <a:gd name="connsiteX208" fmla="*/ 6964830 w 8351823"/>
              <a:gd name="connsiteY208" fmla="*/ 43497 h 44045"/>
              <a:gd name="connsiteX209" fmla="*/ 6969352 w 8351823"/>
              <a:gd name="connsiteY209" fmla="*/ 40449 h 44045"/>
              <a:gd name="connsiteX210" fmla="*/ 7012439 w 8351823"/>
              <a:gd name="connsiteY210" fmla="*/ 31750 h 44045"/>
              <a:gd name="connsiteX211" fmla="*/ 7055527 w 8351823"/>
              <a:gd name="connsiteY211" fmla="*/ 40449 h 44045"/>
              <a:gd name="connsiteX212" fmla="*/ 7060859 w 8351823"/>
              <a:gd name="connsiteY212" fmla="*/ 44044 h 44045"/>
              <a:gd name="connsiteX213" fmla="*/ 7068695 w 8351823"/>
              <a:gd name="connsiteY213" fmla="*/ 32421 h 44045"/>
              <a:gd name="connsiteX214" fmla="*/ 7146968 w 8351823"/>
              <a:gd name="connsiteY214" fmla="*/ 0 h 44045"/>
              <a:gd name="connsiteX215" fmla="*/ 7225241 w 8351823"/>
              <a:gd name="connsiteY215" fmla="*/ 32421 h 44045"/>
              <a:gd name="connsiteX216" fmla="*/ 7232709 w 8351823"/>
              <a:gd name="connsiteY216" fmla="*/ 43497 h 44045"/>
              <a:gd name="connsiteX217" fmla="*/ 7237231 w 8351823"/>
              <a:gd name="connsiteY217" fmla="*/ 40449 h 44045"/>
              <a:gd name="connsiteX218" fmla="*/ 7280318 w 8351823"/>
              <a:gd name="connsiteY218" fmla="*/ 31750 h 44045"/>
              <a:gd name="connsiteX219" fmla="*/ 7323406 w 8351823"/>
              <a:gd name="connsiteY219" fmla="*/ 40449 h 44045"/>
              <a:gd name="connsiteX220" fmla="*/ 7328737 w 8351823"/>
              <a:gd name="connsiteY220" fmla="*/ 44043 h 44045"/>
              <a:gd name="connsiteX221" fmla="*/ 7336573 w 8351823"/>
              <a:gd name="connsiteY221" fmla="*/ 32421 h 44045"/>
              <a:gd name="connsiteX222" fmla="*/ 7414846 w 8351823"/>
              <a:gd name="connsiteY222" fmla="*/ 0 h 44045"/>
              <a:gd name="connsiteX223" fmla="*/ 7493119 w 8351823"/>
              <a:gd name="connsiteY223" fmla="*/ 32421 h 44045"/>
              <a:gd name="connsiteX224" fmla="*/ 7500587 w 8351823"/>
              <a:gd name="connsiteY224" fmla="*/ 43497 h 44045"/>
              <a:gd name="connsiteX225" fmla="*/ 7505109 w 8351823"/>
              <a:gd name="connsiteY225" fmla="*/ 40449 h 44045"/>
              <a:gd name="connsiteX226" fmla="*/ 7548196 w 8351823"/>
              <a:gd name="connsiteY226" fmla="*/ 31750 h 44045"/>
              <a:gd name="connsiteX227" fmla="*/ 7591283 w 8351823"/>
              <a:gd name="connsiteY227" fmla="*/ 40449 h 44045"/>
              <a:gd name="connsiteX228" fmla="*/ 7596615 w 8351823"/>
              <a:gd name="connsiteY228" fmla="*/ 44043 h 44045"/>
              <a:gd name="connsiteX229" fmla="*/ 7604451 w 8351823"/>
              <a:gd name="connsiteY229" fmla="*/ 32421 h 44045"/>
              <a:gd name="connsiteX230" fmla="*/ 7682724 w 8351823"/>
              <a:gd name="connsiteY230" fmla="*/ 0 h 44045"/>
              <a:gd name="connsiteX231" fmla="*/ 7760997 w 8351823"/>
              <a:gd name="connsiteY231" fmla="*/ 32421 h 44045"/>
              <a:gd name="connsiteX232" fmla="*/ 7768465 w 8351823"/>
              <a:gd name="connsiteY232" fmla="*/ 43497 h 44045"/>
              <a:gd name="connsiteX233" fmla="*/ 7772987 w 8351823"/>
              <a:gd name="connsiteY233" fmla="*/ 40449 h 44045"/>
              <a:gd name="connsiteX234" fmla="*/ 7816074 w 8351823"/>
              <a:gd name="connsiteY234" fmla="*/ 31750 h 44045"/>
              <a:gd name="connsiteX235" fmla="*/ 7859161 w 8351823"/>
              <a:gd name="connsiteY235" fmla="*/ 40449 h 44045"/>
              <a:gd name="connsiteX236" fmla="*/ 7864494 w 8351823"/>
              <a:gd name="connsiteY236" fmla="*/ 44044 h 44045"/>
              <a:gd name="connsiteX237" fmla="*/ 7872330 w 8351823"/>
              <a:gd name="connsiteY237" fmla="*/ 32421 h 44045"/>
              <a:gd name="connsiteX238" fmla="*/ 7950603 w 8351823"/>
              <a:gd name="connsiteY238" fmla="*/ 0 h 44045"/>
              <a:gd name="connsiteX239" fmla="*/ 8028876 w 8351823"/>
              <a:gd name="connsiteY239" fmla="*/ 32421 h 44045"/>
              <a:gd name="connsiteX240" fmla="*/ 8036344 w 8351823"/>
              <a:gd name="connsiteY240" fmla="*/ 43497 h 44045"/>
              <a:gd name="connsiteX241" fmla="*/ 8040866 w 8351823"/>
              <a:gd name="connsiteY241" fmla="*/ 40449 h 44045"/>
              <a:gd name="connsiteX242" fmla="*/ 8083953 w 8351823"/>
              <a:gd name="connsiteY242" fmla="*/ 31750 h 44045"/>
              <a:gd name="connsiteX243" fmla="*/ 8127040 w 8351823"/>
              <a:gd name="connsiteY243" fmla="*/ 40449 h 44045"/>
              <a:gd name="connsiteX244" fmla="*/ 8132366 w 8351823"/>
              <a:gd name="connsiteY244" fmla="*/ 44040 h 44045"/>
              <a:gd name="connsiteX245" fmla="*/ 8140200 w 8351823"/>
              <a:gd name="connsiteY245" fmla="*/ 32421 h 44045"/>
              <a:gd name="connsiteX246" fmla="*/ 8218473 w 8351823"/>
              <a:gd name="connsiteY246" fmla="*/ 0 h 44045"/>
              <a:gd name="connsiteX247" fmla="*/ 8296746 w 8351823"/>
              <a:gd name="connsiteY247" fmla="*/ 32421 h 44045"/>
              <a:gd name="connsiteX248" fmla="*/ 8304214 w 8351823"/>
              <a:gd name="connsiteY248" fmla="*/ 43497 h 44045"/>
              <a:gd name="connsiteX249" fmla="*/ 8308736 w 8351823"/>
              <a:gd name="connsiteY249" fmla="*/ 40449 h 44045"/>
              <a:gd name="connsiteX250" fmla="*/ 8351823 w 8351823"/>
              <a:gd name="connsiteY250" fmla="*/ 31750 h 44045"/>
              <a:gd name="connsiteX0" fmla="*/ 0 w 8308736"/>
              <a:gd name="connsiteY0" fmla="*/ 43496 h 44045"/>
              <a:gd name="connsiteX1" fmla="*/ 4520 w 8308736"/>
              <a:gd name="connsiteY1" fmla="*/ 40449 h 44045"/>
              <a:gd name="connsiteX2" fmla="*/ 47607 w 8308736"/>
              <a:gd name="connsiteY2" fmla="*/ 31750 h 44045"/>
              <a:gd name="connsiteX3" fmla="*/ 90694 w 8308736"/>
              <a:gd name="connsiteY3" fmla="*/ 40449 h 44045"/>
              <a:gd name="connsiteX4" fmla="*/ 96028 w 8308736"/>
              <a:gd name="connsiteY4" fmla="*/ 44044 h 44045"/>
              <a:gd name="connsiteX5" fmla="*/ 103865 w 8308736"/>
              <a:gd name="connsiteY5" fmla="*/ 32421 h 44045"/>
              <a:gd name="connsiteX6" fmla="*/ 182138 w 8308736"/>
              <a:gd name="connsiteY6" fmla="*/ 0 h 44045"/>
              <a:gd name="connsiteX7" fmla="*/ 260411 w 8308736"/>
              <a:gd name="connsiteY7" fmla="*/ 32421 h 44045"/>
              <a:gd name="connsiteX8" fmla="*/ 267878 w 8308736"/>
              <a:gd name="connsiteY8" fmla="*/ 43496 h 44045"/>
              <a:gd name="connsiteX9" fmla="*/ 272398 w 8308736"/>
              <a:gd name="connsiteY9" fmla="*/ 40449 h 44045"/>
              <a:gd name="connsiteX10" fmla="*/ 315485 w 8308736"/>
              <a:gd name="connsiteY10" fmla="*/ 31750 h 44045"/>
              <a:gd name="connsiteX11" fmla="*/ 358573 w 8308736"/>
              <a:gd name="connsiteY11" fmla="*/ 40449 h 44045"/>
              <a:gd name="connsiteX12" fmla="*/ 363906 w 8308736"/>
              <a:gd name="connsiteY12" fmla="*/ 44045 h 44045"/>
              <a:gd name="connsiteX13" fmla="*/ 371744 w 8308736"/>
              <a:gd name="connsiteY13" fmla="*/ 32421 h 44045"/>
              <a:gd name="connsiteX14" fmla="*/ 450017 w 8308736"/>
              <a:gd name="connsiteY14" fmla="*/ 0 h 44045"/>
              <a:gd name="connsiteX15" fmla="*/ 528290 w 8308736"/>
              <a:gd name="connsiteY15" fmla="*/ 32421 h 44045"/>
              <a:gd name="connsiteX16" fmla="*/ 535757 w 8308736"/>
              <a:gd name="connsiteY16" fmla="*/ 43496 h 44045"/>
              <a:gd name="connsiteX17" fmla="*/ 540277 w 8308736"/>
              <a:gd name="connsiteY17" fmla="*/ 40449 h 44045"/>
              <a:gd name="connsiteX18" fmla="*/ 583365 w 8308736"/>
              <a:gd name="connsiteY18" fmla="*/ 31750 h 44045"/>
              <a:gd name="connsiteX19" fmla="*/ 626452 w 8308736"/>
              <a:gd name="connsiteY19" fmla="*/ 40449 h 44045"/>
              <a:gd name="connsiteX20" fmla="*/ 631786 w 8308736"/>
              <a:gd name="connsiteY20" fmla="*/ 44045 h 44045"/>
              <a:gd name="connsiteX21" fmla="*/ 639623 w 8308736"/>
              <a:gd name="connsiteY21" fmla="*/ 32421 h 44045"/>
              <a:gd name="connsiteX22" fmla="*/ 717896 w 8308736"/>
              <a:gd name="connsiteY22" fmla="*/ 0 h 44045"/>
              <a:gd name="connsiteX23" fmla="*/ 796169 w 8308736"/>
              <a:gd name="connsiteY23" fmla="*/ 32421 h 44045"/>
              <a:gd name="connsiteX24" fmla="*/ 803637 w 8308736"/>
              <a:gd name="connsiteY24" fmla="*/ 43496 h 44045"/>
              <a:gd name="connsiteX25" fmla="*/ 808156 w 8308736"/>
              <a:gd name="connsiteY25" fmla="*/ 40449 h 44045"/>
              <a:gd name="connsiteX26" fmla="*/ 851244 w 8308736"/>
              <a:gd name="connsiteY26" fmla="*/ 31750 h 44045"/>
              <a:gd name="connsiteX27" fmla="*/ 894331 w 8308736"/>
              <a:gd name="connsiteY27" fmla="*/ 40449 h 44045"/>
              <a:gd name="connsiteX28" fmla="*/ 899664 w 8308736"/>
              <a:gd name="connsiteY28" fmla="*/ 44045 h 44045"/>
              <a:gd name="connsiteX29" fmla="*/ 907502 w 8308736"/>
              <a:gd name="connsiteY29" fmla="*/ 32421 h 44045"/>
              <a:gd name="connsiteX30" fmla="*/ 985775 w 8308736"/>
              <a:gd name="connsiteY30" fmla="*/ 0 h 44045"/>
              <a:gd name="connsiteX31" fmla="*/ 1064048 w 8308736"/>
              <a:gd name="connsiteY31" fmla="*/ 32421 h 44045"/>
              <a:gd name="connsiteX32" fmla="*/ 1071515 w 8308736"/>
              <a:gd name="connsiteY32" fmla="*/ 43496 h 44045"/>
              <a:gd name="connsiteX33" fmla="*/ 1076035 w 8308736"/>
              <a:gd name="connsiteY33" fmla="*/ 40449 h 44045"/>
              <a:gd name="connsiteX34" fmla="*/ 1119122 w 8308736"/>
              <a:gd name="connsiteY34" fmla="*/ 31750 h 44045"/>
              <a:gd name="connsiteX35" fmla="*/ 1162210 w 8308736"/>
              <a:gd name="connsiteY35" fmla="*/ 40449 h 44045"/>
              <a:gd name="connsiteX36" fmla="*/ 1167543 w 8308736"/>
              <a:gd name="connsiteY36" fmla="*/ 44045 h 44045"/>
              <a:gd name="connsiteX37" fmla="*/ 1175380 w 8308736"/>
              <a:gd name="connsiteY37" fmla="*/ 32421 h 44045"/>
              <a:gd name="connsiteX38" fmla="*/ 1253655 w 8308736"/>
              <a:gd name="connsiteY38" fmla="*/ 0 h 44045"/>
              <a:gd name="connsiteX39" fmla="*/ 1331927 w 8308736"/>
              <a:gd name="connsiteY39" fmla="*/ 32421 h 44045"/>
              <a:gd name="connsiteX40" fmla="*/ 1339394 w 8308736"/>
              <a:gd name="connsiteY40" fmla="*/ 43496 h 44045"/>
              <a:gd name="connsiteX41" fmla="*/ 1343914 w 8308736"/>
              <a:gd name="connsiteY41" fmla="*/ 40449 h 44045"/>
              <a:gd name="connsiteX42" fmla="*/ 1387001 w 8308736"/>
              <a:gd name="connsiteY42" fmla="*/ 31750 h 44045"/>
              <a:gd name="connsiteX43" fmla="*/ 1430088 w 8308736"/>
              <a:gd name="connsiteY43" fmla="*/ 40449 h 44045"/>
              <a:gd name="connsiteX44" fmla="*/ 1435422 w 8308736"/>
              <a:gd name="connsiteY44" fmla="*/ 44044 h 44045"/>
              <a:gd name="connsiteX45" fmla="*/ 1443258 w 8308736"/>
              <a:gd name="connsiteY45" fmla="*/ 32421 h 44045"/>
              <a:gd name="connsiteX46" fmla="*/ 1521532 w 8308736"/>
              <a:gd name="connsiteY46" fmla="*/ 0 h 44045"/>
              <a:gd name="connsiteX47" fmla="*/ 1599805 w 8308736"/>
              <a:gd name="connsiteY47" fmla="*/ 32421 h 44045"/>
              <a:gd name="connsiteX48" fmla="*/ 1607272 w 8308736"/>
              <a:gd name="connsiteY48" fmla="*/ 43496 h 44045"/>
              <a:gd name="connsiteX49" fmla="*/ 1611791 w 8308736"/>
              <a:gd name="connsiteY49" fmla="*/ 40449 h 44045"/>
              <a:gd name="connsiteX50" fmla="*/ 1654878 w 8308736"/>
              <a:gd name="connsiteY50" fmla="*/ 31750 h 44045"/>
              <a:gd name="connsiteX51" fmla="*/ 1697966 w 8308736"/>
              <a:gd name="connsiteY51" fmla="*/ 40449 h 44045"/>
              <a:gd name="connsiteX52" fmla="*/ 1703299 w 8308736"/>
              <a:gd name="connsiteY52" fmla="*/ 44044 h 44045"/>
              <a:gd name="connsiteX53" fmla="*/ 1711136 w 8308736"/>
              <a:gd name="connsiteY53" fmla="*/ 32421 h 44045"/>
              <a:gd name="connsiteX54" fmla="*/ 1789407 w 8308736"/>
              <a:gd name="connsiteY54" fmla="*/ 0 h 44045"/>
              <a:gd name="connsiteX55" fmla="*/ 1867682 w 8308736"/>
              <a:gd name="connsiteY55" fmla="*/ 32421 h 44045"/>
              <a:gd name="connsiteX56" fmla="*/ 1875149 w 8308736"/>
              <a:gd name="connsiteY56" fmla="*/ 43496 h 44045"/>
              <a:gd name="connsiteX57" fmla="*/ 1879668 w 8308736"/>
              <a:gd name="connsiteY57" fmla="*/ 40449 h 44045"/>
              <a:gd name="connsiteX58" fmla="*/ 1922757 w 8308736"/>
              <a:gd name="connsiteY58" fmla="*/ 31750 h 44045"/>
              <a:gd name="connsiteX59" fmla="*/ 1965843 w 8308736"/>
              <a:gd name="connsiteY59" fmla="*/ 40449 h 44045"/>
              <a:gd name="connsiteX60" fmla="*/ 1971178 w 8308736"/>
              <a:gd name="connsiteY60" fmla="*/ 44045 h 44045"/>
              <a:gd name="connsiteX61" fmla="*/ 1979014 w 8308736"/>
              <a:gd name="connsiteY61" fmla="*/ 32421 h 44045"/>
              <a:gd name="connsiteX62" fmla="*/ 2057287 w 8308736"/>
              <a:gd name="connsiteY62" fmla="*/ 0 h 44045"/>
              <a:gd name="connsiteX63" fmla="*/ 2135560 w 8308736"/>
              <a:gd name="connsiteY63" fmla="*/ 32421 h 44045"/>
              <a:gd name="connsiteX64" fmla="*/ 2143026 w 8308736"/>
              <a:gd name="connsiteY64" fmla="*/ 43496 h 44045"/>
              <a:gd name="connsiteX65" fmla="*/ 2147547 w 8308736"/>
              <a:gd name="connsiteY65" fmla="*/ 40449 h 44045"/>
              <a:gd name="connsiteX66" fmla="*/ 2190635 w 8308736"/>
              <a:gd name="connsiteY66" fmla="*/ 31750 h 44045"/>
              <a:gd name="connsiteX67" fmla="*/ 2233721 w 8308736"/>
              <a:gd name="connsiteY67" fmla="*/ 40449 h 44045"/>
              <a:gd name="connsiteX68" fmla="*/ 2239056 w 8308736"/>
              <a:gd name="connsiteY68" fmla="*/ 44045 h 44045"/>
              <a:gd name="connsiteX69" fmla="*/ 2246892 w 8308736"/>
              <a:gd name="connsiteY69" fmla="*/ 32421 h 44045"/>
              <a:gd name="connsiteX70" fmla="*/ 2325166 w 8308736"/>
              <a:gd name="connsiteY70" fmla="*/ 0 h 44045"/>
              <a:gd name="connsiteX71" fmla="*/ 2403439 w 8308736"/>
              <a:gd name="connsiteY71" fmla="*/ 32421 h 44045"/>
              <a:gd name="connsiteX72" fmla="*/ 2410905 w 8308736"/>
              <a:gd name="connsiteY72" fmla="*/ 43496 h 44045"/>
              <a:gd name="connsiteX73" fmla="*/ 2415425 w 8308736"/>
              <a:gd name="connsiteY73" fmla="*/ 40449 h 44045"/>
              <a:gd name="connsiteX74" fmla="*/ 2458511 w 8308736"/>
              <a:gd name="connsiteY74" fmla="*/ 31750 h 44045"/>
              <a:gd name="connsiteX75" fmla="*/ 2501600 w 8308736"/>
              <a:gd name="connsiteY75" fmla="*/ 40449 h 44045"/>
              <a:gd name="connsiteX76" fmla="*/ 2506933 w 8308736"/>
              <a:gd name="connsiteY76" fmla="*/ 44045 h 44045"/>
              <a:gd name="connsiteX77" fmla="*/ 2514770 w 8308736"/>
              <a:gd name="connsiteY77" fmla="*/ 32421 h 44045"/>
              <a:gd name="connsiteX78" fmla="*/ 2593043 w 8308736"/>
              <a:gd name="connsiteY78" fmla="*/ 0 h 44045"/>
              <a:gd name="connsiteX79" fmla="*/ 2671316 w 8308736"/>
              <a:gd name="connsiteY79" fmla="*/ 32421 h 44045"/>
              <a:gd name="connsiteX80" fmla="*/ 2678783 w 8308736"/>
              <a:gd name="connsiteY80" fmla="*/ 43496 h 44045"/>
              <a:gd name="connsiteX81" fmla="*/ 2683303 w 8308736"/>
              <a:gd name="connsiteY81" fmla="*/ 40449 h 44045"/>
              <a:gd name="connsiteX82" fmla="*/ 2726391 w 8308736"/>
              <a:gd name="connsiteY82" fmla="*/ 31750 h 44045"/>
              <a:gd name="connsiteX83" fmla="*/ 2769478 w 8308736"/>
              <a:gd name="connsiteY83" fmla="*/ 40449 h 44045"/>
              <a:gd name="connsiteX84" fmla="*/ 2774813 w 8308736"/>
              <a:gd name="connsiteY84" fmla="*/ 44045 h 44045"/>
              <a:gd name="connsiteX85" fmla="*/ 2782649 w 8308736"/>
              <a:gd name="connsiteY85" fmla="*/ 32421 h 44045"/>
              <a:gd name="connsiteX86" fmla="*/ 2860922 w 8308736"/>
              <a:gd name="connsiteY86" fmla="*/ 0 h 44045"/>
              <a:gd name="connsiteX87" fmla="*/ 2939195 w 8308736"/>
              <a:gd name="connsiteY87" fmla="*/ 32421 h 44045"/>
              <a:gd name="connsiteX88" fmla="*/ 2946661 w 8308736"/>
              <a:gd name="connsiteY88" fmla="*/ 43496 h 44045"/>
              <a:gd name="connsiteX89" fmla="*/ 2951182 w 8308736"/>
              <a:gd name="connsiteY89" fmla="*/ 40449 h 44045"/>
              <a:gd name="connsiteX90" fmla="*/ 2994269 w 8308736"/>
              <a:gd name="connsiteY90" fmla="*/ 31750 h 44045"/>
              <a:gd name="connsiteX91" fmla="*/ 3037356 w 8308736"/>
              <a:gd name="connsiteY91" fmla="*/ 40449 h 44045"/>
              <a:gd name="connsiteX92" fmla="*/ 3042690 w 8308736"/>
              <a:gd name="connsiteY92" fmla="*/ 44045 h 44045"/>
              <a:gd name="connsiteX93" fmla="*/ 3050527 w 8308736"/>
              <a:gd name="connsiteY93" fmla="*/ 32421 h 44045"/>
              <a:gd name="connsiteX94" fmla="*/ 3128800 w 8308736"/>
              <a:gd name="connsiteY94" fmla="*/ 0 h 44045"/>
              <a:gd name="connsiteX95" fmla="*/ 3207072 w 8308736"/>
              <a:gd name="connsiteY95" fmla="*/ 32421 h 44045"/>
              <a:gd name="connsiteX96" fmla="*/ 3214539 w 8308736"/>
              <a:gd name="connsiteY96" fmla="*/ 43496 h 44045"/>
              <a:gd name="connsiteX97" fmla="*/ 3219059 w 8308736"/>
              <a:gd name="connsiteY97" fmla="*/ 40449 h 44045"/>
              <a:gd name="connsiteX98" fmla="*/ 3262147 w 8308736"/>
              <a:gd name="connsiteY98" fmla="*/ 31750 h 44045"/>
              <a:gd name="connsiteX99" fmla="*/ 3305231 w 8308736"/>
              <a:gd name="connsiteY99" fmla="*/ 40449 h 44045"/>
              <a:gd name="connsiteX100" fmla="*/ 3310563 w 8308736"/>
              <a:gd name="connsiteY100" fmla="*/ 44044 h 44045"/>
              <a:gd name="connsiteX101" fmla="*/ 3318400 w 8308736"/>
              <a:gd name="connsiteY101" fmla="*/ 32421 h 44045"/>
              <a:gd name="connsiteX102" fmla="*/ 3396671 w 8308736"/>
              <a:gd name="connsiteY102" fmla="*/ 0 h 44045"/>
              <a:gd name="connsiteX103" fmla="*/ 3474944 w 8308736"/>
              <a:gd name="connsiteY103" fmla="*/ 32421 h 44045"/>
              <a:gd name="connsiteX104" fmla="*/ 3482412 w 8308736"/>
              <a:gd name="connsiteY104" fmla="*/ 43497 h 44045"/>
              <a:gd name="connsiteX105" fmla="*/ 3486934 w 8308736"/>
              <a:gd name="connsiteY105" fmla="*/ 40449 h 44045"/>
              <a:gd name="connsiteX106" fmla="*/ 3530021 w 8308736"/>
              <a:gd name="connsiteY106" fmla="*/ 31750 h 44045"/>
              <a:gd name="connsiteX107" fmla="*/ 3573109 w 8308736"/>
              <a:gd name="connsiteY107" fmla="*/ 40449 h 44045"/>
              <a:gd name="connsiteX108" fmla="*/ 3578440 w 8308736"/>
              <a:gd name="connsiteY108" fmla="*/ 44043 h 44045"/>
              <a:gd name="connsiteX109" fmla="*/ 3586276 w 8308736"/>
              <a:gd name="connsiteY109" fmla="*/ 32421 h 44045"/>
              <a:gd name="connsiteX110" fmla="*/ 3664549 w 8308736"/>
              <a:gd name="connsiteY110" fmla="*/ 0 h 44045"/>
              <a:gd name="connsiteX111" fmla="*/ 3742822 w 8308736"/>
              <a:gd name="connsiteY111" fmla="*/ 32421 h 44045"/>
              <a:gd name="connsiteX112" fmla="*/ 3750290 w 8308736"/>
              <a:gd name="connsiteY112" fmla="*/ 43497 h 44045"/>
              <a:gd name="connsiteX113" fmla="*/ 3754812 w 8308736"/>
              <a:gd name="connsiteY113" fmla="*/ 40449 h 44045"/>
              <a:gd name="connsiteX114" fmla="*/ 3797899 w 8308736"/>
              <a:gd name="connsiteY114" fmla="*/ 31750 h 44045"/>
              <a:gd name="connsiteX115" fmla="*/ 3840987 w 8308736"/>
              <a:gd name="connsiteY115" fmla="*/ 40449 h 44045"/>
              <a:gd name="connsiteX116" fmla="*/ 3846319 w 8308736"/>
              <a:gd name="connsiteY116" fmla="*/ 44044 h 44045"/>
              <a:gd name="connsiteX117" fmla="*/ 3854155 w 8308736"/>
              <a:gd name="connsiteY117" fmla="*/ 32421 h 44045"/>
              <a:gd name="connsiteX118" fmla="*/ 3932428 w 8308736"/>
              <a:gd name="connsiteY118" fmla="*/ 0 h 44045"/>
              <a:gd name="connsiteX119" fmla="*/ 4010701 w 8308736"/>
              <a:gd name="connsiteY119" fmla="*/ 32421 h 44045"/>
              <a:gd name="connsiteX120" fmla="*/ 4018169 w 8308736"/>
              <a:gd name="connsiteY120" fmla="*/ 43497 h 44045"/>
              <a:gd name="connsiteX121" fmla="*/ 4022691 w 8308736"/>
              <a:gd name="connsiteY121" fmla="*/ 40449 h 44045"/>
              <a:gd name="connsiteX122" fmla="*/ 4065778 w 8308736"/>
              <a:gd name="connsiteY122" fmla="*/ 31750 h 44045"/>
              <a:gd name="connsiteX123" fmla="*/ 4108866 w 8308736"/>
              <a:gd name="connsiteY123" fmla="*/ 40449 h 44045"/>
              <a:gd name="connsiteX124" fmla="*/ 4114197 w 8308736"/>
              <a:gd name="connsiteY124" fmla="*/ 44043 h 44045"/>
              <a:gd name="connsiteX125" fmla="*/ 4122033 w 8308736"/>
              <a:gd name="connsiteY125" fmla="*/ 32421 h 44045"/>
              <a:gd name="connsiteX126" fmla="*/ 4200306 w 8308736"/>
              <a:gd name="connsiteY126" fmla="*/ 0 h 44045"/>
              <a:gd name="connsiteX127" fmla="*/ 4278579 w 8308736"/>
              <a:gd name="connsiteY127" fmla="*/ 32421 h 44045"/>
              <a:gd name="connsiteX128" fmla="*/ 4286047 w 8308736"/>
              <a:gd name="connsiteY128" fmla="*/ 43497 h 44045"/>
              <a:gd name="connsiteX129" fmla="*/ 4290569 w 8308736"/>
              <a:gd name="connsiteY129" fmla="*/ 40449 h 44045"/>
              <a:gd name="connsiteX130" fmla="*/ 4333656 w 8308736"/>
              <a:gd name="connsiteY130" fmla="*/ 31750 h 44045"/>
              <a:gd name="connsiteX131" fmla="*/ 4376744 w 8308736"/>
              <a:gd name="connsiteY131" fmla="*/ 40449 h 44045"/>
              <a:gd name="connsiteX132" fmla="*/ 4382075 w 8308736"/>
              <a:gd name="connsiteY132" fmla="*/ 44043 h 44045"/>
              <a:gd name="connsiteX133" fmla="*/ 4389911 w 8308736"/>
              <a:gd name="connsiteY133" fmla="*/ 32421 h 44045"/>
              <a:gd name="connsiteX134" fmla="*/ 4468184 w 8308736"/>
              <a:gd name="connsiteY134" fmla="*/ 0 h 44045"/>
              <a:gd name="connsiteX135" fmla="*/ 4546457 w 8308736"/>
              <a:gd name="connsiteY135" fmla="*/ 32421 h 44045"/>
              <a:gd name="connsiteX136" fmla="*/ 4553925 w 8308736"/>
              <a:gd name="connsiteY136" fmla="*/ 43497 h 44045"/>
              <a:gd name="connsiteX137" fmla="*/ 4558447 w 8308736"/>
              <a:gd name="connsiteY137" fmla="*/ 40449 h 44045"/>
              <a:gd name="connsiteX138" fmla="*/ 4601534 w 8308736"/>
              <a:gd name="connsiteY138" fmla="*/ 31750 h 44045"/>
              <a:gd name="connsiteX139" fmla="*/ 4644622 w 8308736"/>
              <a:gd name="connsiteY139" fmla="*/ 40449 h 44045"/>
              <a:gd name="connsiteX140" fmla="*/ 4649954 w 8308736"/>
              <a:gd name="connsiteY140" fmla="*/ 44044 h 44045"/>
              <a:gd name="connsiteX141" fmla="*/ 4657790 w 8308736"/>
              <a:gd name="connsiteY141" fmla="*/ 32421 h 44045"/>
              <a:gd name="connsiteX142" fmla="*/ 4736063 w 8308736"/>
              <a:gd name="connsiteY142" fmla="*/ 0 h 44045"/>
              <a:gd name="connsiteX143" fmla="*/ 4814336 w 8308736"/>
              <a:gd name="connsiteY143" fmla="*/ 32421 h 44045"/>
              <a:gd name="connsiteX144" fmla="*/ 4821804 w 8308736"/>
              <a:gd name="connsiteY144" fmla="*/ 43497 h 44045"/>
              <a:gd name="connsiteX145" fmla="*/ 4826326 w 8308736"/>
              <a:gd name="connsiteY145" fmla="*/ 40449 h 44045"/>
              <a:gd name="connsiteX146" fmla="*/ 4869413 w 8308736"/>
              <a:gd name="connsiteY146" fmla="*/ 31750 h 44045"/>
              <a:gd name="connsiteX147" fmla="*/ 4912501 w 8308736"/>
              <a:gd name="connsiteY147" fmla="*/ 40449 h 44045"/>
              <a:gd name="connsiteX148" fmla="*/ 4917832 w 8308736"/>
              <a:gd name="connsiteY148" fmla="*/ 44043 h 44045"/>
              <a:gd name="connsiteX149" fmla="*/ 4925668 w 8308736"/>
              <a:gd name="connsiteY149" fmla="*/ 32421 h 44045"/>
              <a:gd name="connsiteX150" fmla="*/ 5003941 w 8308736"/>
              <a:gd name="connsiteY150" fmla="*/ 0 h 44045"/>
              <a:gd name="connsiteX151" fmla="*/ 5082214 w 8308736"/>
              <a:gd name="connsiteY151" fmla="*/ 32421 h 44045"/>
              <a:gd name="connsiteX152" fmla="*/ 5089682 w 8308736"/>
              <a:gd name="connsiteY152" fmla="*/ 43497 h 44045"/>
              <a:gd name="connsiteX153" fmla="*/ 5094204 w 8308736"/>
              <a:gd name="connsiteY153" fmla="*/ 40449 h 44045"/>
              <a:gd name="connsiteX154" fmla="*/ 5137291 w 8308736"/>
              <a:gd name="connsiteY154" fmla="*/ 31750 h 44045"/>
              <a:gd name="connsiteX155" fmla="*/ 5180379 w 8308736"/>
              <a:gd name="connsiteY155" fmla="*/ 40449 h 44045"/>
              <a:gd name="connsiteX156" fmla="*/ 5185710 w 8308736"/>
              <a:gd name="connsiteY156" fmla="*/ 44043 h 44045"/>
              <a:gd name="connsiteX157" fmla="*/ 5193546 w 8308736"/>
              <a:gd name="connsiteY157" fmla="*/ 32421 h 44045"/>
              <a:gd name="connsiteX158" fmla="*/ 5271819 w 8308736"/>
              <a:gd name="connsiteY158" fmla="*/ 0 h 44045"/>
              <a:gd name="connsiteX159" fmla="*/ 5350092 w 8308736"/>
              <a:gd name="connsiteY159" fmla="*/ 32421 h 44045"/>
              <a:gd name="connsiteX160" fmla="*/ 5357560 w 8308736"/>
              <a:gd name="connsiteY160" fmla="*/ 43497 h 44045"/>
              <a:gd name="connsiteX161" fmla="*/ 5362082 w 8308736"/>
              <a:gd name="connsiteY161" fmla="*/ 40449 h 44045"/>
              <a:gd name="connsiteX162" fmla="*/ 5405169 w 8308736"/>
              <a:gd name="connsiteY162" fmla="*/ 31750 h 44045"/>
              <a:gd name="connsiteX163" fmla="*/ 5448257 w 8308736"/>
              <a:gd name="connsiteY163" fmla="*/ 40449 h 44045"/>
              <a:gd name="connsiteX164" fmla="*/ 5453589 w 8308736"/>
              <a:gd name="connsiteY164" fmla="*/ 44044 h 44045"/>
              <a:gd name="connsiteX165" fmla="*/ 5461425 w 8308736"/>
              <a:gd name="connsiteY165" fmla="*/ 32421 h 44045"/>
              <a:gd name="connsiteX166" fmla="*/ 5539698 w 8308736"/>
              <a:gd name="connsiteY166" fmla="*/ 0 h 44045"/>
              <a:gd name="connsiteX167" fmla="*/ 5617971 w 8308736"/>
              <a:gd name="connsiteY167" fmla="*/ 32421 h 44045"/>
              <a:gd name="connsiteX168" fmla="*/ 5625439 w 8308736"/>
              <a:gd name="connsiteY168" fmla="*/ 43497 h 44045"/>
              <a:gd name="connsiteX169" fmla="*/ 5629961 w 8308736"/>
              <a:gd name="connsiteY169" fmla="*/ 40449 h 44045"/>
              <a:gd name="connsiteX170" fmla="*/ 5673048 w 8308736"/>
              <a:gd name="connsiteY170" fmla="*/ 31750 h 44045"/>
              <a:gd name="connsiteX171" fmla="*/ 5716136 w 8308736"/>
              <a:gd name="connsiteY171" fmla="*/ 40449 h 44045"/>
              <a:gd name="connsiteX172" fmla="*/ 5721467 w 8308736"/>
              <a:gd name="connsiteY172" fmla="*/ 44043 h 44045"/>
              <a:gd name="connsiteX173" fmla="*/ 5729303 w 8308736"/>
              <a:gd name="connsiteY173" fmla="*/ 32421 h 44045"/>
              <a:gd name="connsiteX174" fmla="*/ 5807576 w 8308736"/>
              <a:gd name="connsiteY174" fmla="*/ 0 h 44045"/>
              <a:gd name="connsiteX175" fmla="*/ 5885849 w 8308736"/>
              <a:gd name="connsiteY175" fmla="*/ 32421 h 44045"/>
              <a:gd name="connsiteX176" fmla="*/ 5893317 w 8308736"/>
              <a:gd name="connsiteY176" fmla="*/ 43497 h 44045"/>
              <a:gd name="connsiteX177" fmla="*/ 5897839 w 8308736"/>
              <a:gd name="connsiteY177" fmla="*/ 40449 h 44045"/>
              <a:gd name="connsiteX178" fmla="*/ 5940926 w 8308736"/>
              <a:gd name="connsiteY178" fmla="*/ 31750 h 44045"/>
              <a:gd name="connsiteX179" fmla="*/ 5984014 w 8308736"/>
              <a:gd name="connsiteY179" fmla="*/ 40449 h 44045"/>
              <a:gd name="connsiteX180" fmla="*/ 5989345 w 8308736"/>
              <a:gd name="connsiteY180" fmla="*/ 44043 h 44045"/>
              <a:gd name="connsiteX181" fmla="*/ 5997181 w 8308736"/>
              <a:gd name="connsiteY181" fmla="*/ 32421 h 44045"/>
              <a:gd name="connsiteX182" fmla="*/ 6075454 w 8308736"/>
              <a:gd name="connsiteY182" fmla="*/ 0 h 44045"/>
              <a:gd name="connsiteX183" fmla="*/ 6153727 w 8308736"/>
              <a:gd name="connsiteY183" fmla="*/ 32421 h 44045"/>
              <a:gd name="connsiteX184" fmla="*/ 6161195 w 8308736"/>
              <a:gd name="connsiteY184" fmla="*/ 43497 h 44045"/>
              <a:gd name="connsiteX185" fmla="*/ 6165717 w 8308736"/>
              <a:gd name="connsiteY185" fmla="*/ 40449 h 44045"/>
              <a:gd name="connsiteX186" fmla="*/ 6208804 w 8308736"/>
              <a:gd name="connsiteY186" fmla="*/ 31750 h 44045"/>
              <a:gd name="connsiteX187" fmla="*/ 6251892 w 8308736"/>
              <a:gd name="connsiteY187" fmla="*/ 40449 h 44045"/>
              <a:gd name="connsiteX188" fmla="*/ 6257224 w 8308736"/>
              <a:gd name="connsiteY188" fmla="*/ 44044 h 44045"/>
              <a:gd name="connsiteX189" fmla="*/ 6265060 w 8308736"/>
              <a:gd name="connsiteY189" fmla="*/ 32421 h 44045"/>
              <a:gd name="connsiteX190" fmla="*/ 6343333 w 8308736"/>
              <a:gd name="connsiteY190" fmla="*/ 0 h 44045"/>
              <a:gd name="connsiteX191" fmla="*/ 6421606 w 8308736"/>
              <a:gd name="connsiteY191" fmla="*/ 32421 h 44045"/>
              <a:gd name="connsiteX192" fmla="*/ 6429074 w 8308736"/>
              <a:gd name="connsiteY192" fmla="*/ 43497 h 44045"/>
              <a:gd name="connsiteX193" fmla="*/ 6433596 w 8308736"/>
              <a:gd name="connsiteY193" fmla="*/ 40449 h 44045"/>
              <a:gd name="connsiteX194" fmla="*/ 6476683 w 8308736"/>
              <a:gd name="connsiteY194" fmla="*/ 31750 h 44045"/>
              <a:gd name="connsiteX195" fmla="*/ 6519771 w 8308736"/>
              <a:gd name="connsiteY195" fmla="*/ 40449 h 44045"/>
              <a:gd name="connsiteX196" fmla="*/ 6525102 w 8308736"/>
              <a:gd name="connsiteY196" fmla="*/ 44043 h 44045"/>
              <a:gd name="connsiteX197" fmla="*/ 6532938 w 8308736"/>
              <a:gd name="connsiteY197" fmla="*/ 32421 h 44045"/>
              <a:gd name="connsiteX198" fmla="*/ 6611211 w 8308736"/>
              <a:gd name="connsiteY198" fmla="*/ 0 h 44045"/>
              <a:gd name="connsiteX199" fmla="*/ 6689484 w 8308736"/>
              <a:gd name="connsiteY199" fmla="*/ 32421 h 44045"/>
              <a:gd name="connsiteX200" fmla="*/ 6696952 w 8308736"/>
              <a:gd name="connsiteY200" fmla="*/ 43497 h 44045"/>
              <a:gd name="connsiteX201" fmla="*/ 6701474 w 8308736"/>
              <a:gd name="connsiteY201" fmla="*/ 40449 h 44045"/>
              <a:gd name="connsiteX202" fmla="*/ 6744561 w 8308736"/>
              <a:gd name="connsiteY202" fmla="*/ 31750 h 44045"/>
              <a:gd name="connsiteX203" fmla="*/ 6787649 w 8308736"/>
              <a:gd name="connsiteY203" fmla="*/ 40449 h 44045"/>
              <a:gd name="connsiteX204" fmla="*/ 6792980 w 8308736"/>
              <a:gd name="connsiteY204" fmla="*/ 44043 h 44045"/>
              <a:gd name="connsiteX205" fmla="*/ 6800816 w 8308736"/>
              <a:gd name="connsiteY205" fmla="*/ 32421 h 44045"/>
              <a:gd name="connsiteX206" fmla="*/ 6879089 w 8308736"/>
              <a:gd name="connsiteY206" fmla="*/ 0 h 44045"/>
              <a:gd name="connsiteX207" fmla="*/ 6957362 w 8308736"/>
              <a:gd name="connsiteY207" fmla="*/ 32421 h 44045"/>
              <a:gd name="connsiteX208" fmla="*/ 6964830 w 8308736"/>
              <a:gd name="connsiteY208" fmla="*/ 43497 h 44045"/>
              <a:gd name="connsiteX209" fmla="*/ 6969352 w 8308736"/>
              <a:gd name="connsiteY209" fmla="*/ 40449 h 44045"/>
              <a:gd name="connsiteX210" fmla="*/ 7012439 w 8308736"/>
              <a:gd name="connsiteY210" fmla="*/ 31750 h 44045"/>
              <a:gd name="connsiteX211" fmla="*/ 7055527 w 8308736"/>
              <a:gd name="connsiteY211" fmla="*/ 40449 h 44045"/>
              <a:gd name="connsiteX212" fmla="*/ 7060859 w 8308736"/>
              <a:gd name="connsiteY212" fmla="*/ 44044 h 44045"/>
              <a:gd name="connsiteX213" fmla="*/ 7068695 w 8308736"/>
              <a:gd name="connsiteY213" fmla="*/ 32421 h 44045"/>
              <a:gd name="connsiteX214" fmla="*/ 7146968 w 8308736"/>
              <a:gd name="connsiteY214" fmla="*/ 0 h 44045"/>
              <a:gd name="connsiteX215" fmla="*/ 7225241 w 8308736"/>
              <a:gd name="connsiteY215" fmla="*/ 32421 h 44045"/>
              <a:gd name="connsiteX216" fmla="*/ 7232709 w 8308736"/>
              <a:gd name="connsiteY216" fmla="*/ 43497 h 44045"/>
              <a:gd name="connsiteX217" fmla="*/ 7237231 w 8308736"/>
              <a:gd name="connsiteY217" fmla="*/ 40449 h 44045"/>
              <a:gd name="connsiteX218" fmla="*/ 7280318 w 8308736"/>
              <a:gd name="connsiteY218" fmla="*/ 31750 h 44045"/>
              <a:gd name="connsiteX219" fmla="*/ 7323406 w 8308736"/>
              <a:gd name="connsiteY219" fmla="*/ 40449 h 44045"/>
              <a:gd name="connsiteX220" fmla="*/ 7328737 w 8308736"/>
              <a:gd name="connsiteY220" fmla="*/ 44043 h 44045"/>
              <a:gd name="connsiteX221" fmla="*/ 7336573 w 8308736"/>
              <a:gd name="connsiteY221" fmla="*/ 32421 h 44045"/>
              <a:gd name="connsiteX222" fmla="*/ 7414846 w 8308736"/>
              <a:gd name="connsiteY222" fmla="*/ 0 h 44045"/>
              <a:gd name="connsiteX223" fmla="*/ 7493119 w 8308736"/>
              <a:gd name="connsiteY223" fmla="*/ 32421 h 44045"/>
              <a:gd name="connsiteX224" fmla="*/ 7500587 w 8308736"/>
              <a:gd name="connsiteY224" fmla="*/ 43497 h 44045"/>
              <a:gd name="connsiteX225" fmla="*/ 7505109 w 8308736"/>
              <a:gd name="connsiteY225" fmla="*/ 40449 h 44045"/>
              <a:gd name="connsiteX226" fmla="*/ 7548196 w 8308736"/>
              <a:gd name="connsiteY226" fmla="*/ 31750 h 44045"/>
              <a:gd name="connsiteX227" fmla="*/ 7591283 w 8308736"/>
              <a:gd name="connsiteY227" fmla="*/ 40449 h 44045"/>
              <a:gd name="connsiteX228" fmla="*/ 7596615 w 8308736"/>
              <a:gd name="connsiteY228" fmla="*/ 44043 h 44045"/>
              <a:gd name="connsiteX229" fmla="*/ 7604451 w 8308736"/>
              <a:gd name="connsiteY229" fmla="*/ 32421 h 44045"/>
              <a:gd name="connsiteX230" fmla="*/ 7682724 w 8308736"/>
              <a:gd name="connsiteY230" fmla="*/ 0 h 44045"/>
              <a:gd name="connsiteX231" fmla="*/ 7760997 w 8308736"/>
              <a:gd name="connsiteY231" fmla="*/ 32421 h 44045"/>
              <a:gd name="connsiteX232" fmla="*/ 7768465 w 8308736"/>
              <a:gd name="connsiteY232" fmla="*/ 43497 h 44045"/>
              <a:gd name="connsiteX233" fmla="*/ 7772987 w 8308736"/>
              <a:gd name="connsiteY233" fmla="*/ 40449 h 44045"/>
              <a:gd name="connsiteX234" fmla="*/ 7816074 w 8308736"/>
              <a:gd name="connsiteY234" fmla="*/ 31750 h 44045"/>
              <a:gd name="connsiteX235" fmla="*/ 7859161 w 8308736"/>
              <a:gd name="connsiteY235" fmla="*/ 40449 h 44045"/>
              <a:gd name="connsiteX236" fmla="*/ 7864494 w 8308736"/>
              <a:gd name="connsiteY236" fmla="*/ 44044 h 44045"/>
              <a:gd name="connsiteX237" fmla="*/ 7872330 w 8308736"/>
              <a:gd name="connsiteY237" fmla="*/ 32421 h 44045"/>
              <a:gd name="connsiteX238" fmla="*/ 7950603 w 8308736"/>
              <a:gd name="connsiteY238" fmla="*/ 0 h 44045"/>
              <a:gd name="connsiteX239" fmla="*/ 8028876 w 8308736"/>
              <a:gd name="connsiteY239" fmla="*/ 32421 h 44045"/>
              <a:gd name="connsiteX240" fmla="*/ 8036344 w 8308736"/>
              <a:gd name="connsiteY240" fmla="*/ 43497 h 44045"/>
              <a:gd name="connsiteX241" fmla="*/ 8040866 w 8308736"/>
              <a:gd name="connsiteY241" fmla="*/ 40449 h 44045"/>
              <a:gd name="connsiteX242" fmla="*/ 8083953 w 8308736"/>
              <a:gd name="connsiteY242" fmla="*/ 31750 h 44045"/>
              <a:gd name="connsiteX243" fmla="*/ 8127040 w 8308736"/>
              <a:gd name="connsiteY243" fmla="*/ 40449 h 44045"/>
              <a:gd name="connsiteX244" fmla="*/ 8132366 w 8308736"/>
              <a:gd name="connsiteY244" fmla="*/ 44040 h 44045"/>
              <a:gd name="connsiteX245" fmla="*/ 8140200 w 8308736"/>
              <a:gd name="connsiteY245" fmla="*/ 32421 h 44045"/>
              <a:gd name="connsiteX246" fmla="*/ 8218473 w 8308736"/>
              <a:gd name="connsiteY246" fmla="*/ 0 h 44045"/>
              <a:gd name="connsiteX247" fmla="*/ 8296746 w 8308736"/>
              <a:gd name="connsiteY247" fmla="*/ 32421 h 44045"/>
              <a:gd name="connsiteX248" fmla="*/ 8304214 w 8308736"/>
              <a:gd name="connsiteY248" fmla="*/ 43497 h 44045"/>
              <a:gd name="connsiteX249" fmla="*/ 8308736 w 8308736"/>
              <a:gd name="connsiteY249" fmla="*/ 40449 h 44045"/>
              <a:gd name="connsiteX0" fmla="*/ 0 w 8304214"/>
              <a:gd name="connsiteY0" fmla="*/ 43496 h 44045"/>
              <a:gd name="connsiteX1" fmla="*/ 4520 w 8304214"/>
              <a:gd name="connsiteY1" fmla="*/ 40449 h 44045"/>
              <a:gd name="connsiteX2" fmla="*/ 47607 w 8304214"/>
              <a:gd name="connsiteY2" fmla="*/ 31750 h 44045"/>
              <a:gd name="connsiteX3" fmla="*/ 90694 w 8304214"/>
              <a:gd name="connsiteY3" fmla="*/ 40449 h 44045"/>
              <a:gd name="connsiteX4" fmla="*/ 96028 w 8304214"/>
              <a:gd name="connsiteY4" fmla="*/ 44044 h 44045"/>
              <a:gd name="connsiteX5" fmla="*/ 103865 w 8304214"/>
              <a:gd name="connsiteY5" fmla="*/ 32421 h 44045"/>
              <a:gd name="connsiteX6" fmla="*/ 182138 w 8304214"/>
              <a:gd name="connsiteY6" fmla="*/ 0 h 44045"/>
              <a:gd name="connsiteX7" fmla="*/ 260411 w 8304214"/>
              <a:gd name="connsiteY7" fmla="*/ 32421 h 44045"/>
              <a:gd name="connsiteX8" fmla="*/ 267878 w 8304214"/>
              <a:gd name="connsiteY8" fmla="*/ 43496 h 44045"/>
              <a:gd name="connsiteX9" fmla="*/ 272398 w 8304214"/>
              <a:gd name="connsiteY9" fmla="*/ 40449 h 44045"/>
              <a:gd name="connsiteX10" fmla="*/ 315485 w 8304214"/>
              <a:gd name="connsiteY10" fmla="*/ 31750 h 44045"/>
              <a:gd name="connsiteX11" fmla="*/ 358573 w 8304214"/>
              <a:gd name="connsiteY11" fmla="*/ 40449 h 44045"/>
              <a:gd name="connsiteX12" fmla="*/ 363906 w 8304214"/>
              <a:gd name="connsiteY12" fmla="*/ 44045 h 44045"/>
              <a:gd name="connsiteX13" fmla="*/ 371744 w 8304214"/>
              <a:gd name="connsiteY13" fmla="*/ 32421 h 44045"/>
              <a:gd name="connsiteX14" fmla="*/ 450017 w 8304214"/>
              <a:gd name="connsiteY14" fmla="*/ 0 h 44045"/>
              <a:gd name="connsiteX15" fmla="*/ 528290 w 8304214"/>
              <a:gd name="connsiteY15" fmla="*/ 32421 h 44045"/>
              <a:gd name="connsiteX16" fmla="*/ 535757 w 8304214"/>
              <a:gd name="connsiteY16" fmla="*/ 43496 h 44045"/>
              <a:gd name="connsiteX17" fmla="*/ 540277 w 8304214"/>
              <a:gd name="connsiteY17" fmla="*/ 40449 h 44045"/>
              <a:gd name="connsiteX18" fmla="*/ 583365 w 8304214"/>
              <a:gd name="connsiteY18" fmla="*/ 31750 h 44045"/>
              <a:gd name="connsiteX19" fmla="*/ 626452 w 8304214"/>
              <a:gd name="connsiteY19" fmla="*/ 40449 h 44045"/>
              <a:gd name="connsiteX20" fmla="*/ 631786 w 8304214"/>
              <a:gd name="connsiteY20" fmla="*/ 44045 h 44045"/>
              <a:gd name="connsiteX21" fmla="*/ 639623 w 8304214"/>
              <a:gd name="connsiteY21" fmla="*/ 32421 h 44045"/>
              <a:gd name="connsiteX22" fmla="*/ 717896 w 8304214"/>
              <a:gd name="connsiteY22" fmla="*/ 0 h 44045"/>
              <a:gd name="connsiteX23" fmla="*/ 796169 w 8304214"/>
              <a:gd name="connsiteY23" fmla="*/ 32421 h 44045"/>
              <a:gd name="connsiteX24" fmla="*/ 803637 w 8304214"/>
              <a:gd name="connsiteY24" fmla="*/ 43496 h 44045"/>
              <a:gd name="connsiteX25" fmla="*/ 808156 w 8304214"/>
              <a:gd name="connsiteY25" fmla="*/ 40449 h 44045"/>
              <a:gd name="connsiteX26" fmla="*/ 851244 w 8304214"/>
              <a:gd name="connsiteY26" fmla="*/ 31750 h 44045"/>
              <a:gd name="connsiteX27" fmla="*/ 894331 w 8304214"/>
              <a:gd name="connsiteY27" fmla="*/ 40449 h 44045"/>
              <a:gd name="connsiteX28" fmla="*/ 899664 w 8304214"/>
              <a:gd name="connsiteY28" fmla="*/ 44045 h 44045"/>
              <a:gd name="connsiteX29" fmla="*/ 907502 w 8304214"/>
              <a:gd name="connsiteY29" fmla="*/ 32421 h 44045"/>
              <a:gd name="connsiteX30" fmla="*/ 985775 w 8304214"/>
              <a:gd name="connsiteY30" fmla="*/ 0 h 44045"/>
              <a:gd name="connsiteX31" fmla="*/ 1064048 w 8304214"/>
              <a:gd name="connsiteY31" fmla="*/ 32421 h 44045"/>
              <a:gd name="connsiteX32" fmla="*/ 1071515 w 8304214"/>
              <a:gd name="connsiteY32" fmla="*/ 43496 h 44045"/>
              <a:gd name="connsiteX33" fmla="*/ 1076035 w 8304214"/>
              <a:gd name="connsiteY33" fmla="*/ 40449 h 44045"/>
              <a:gd name="connsiteX34" fmla="*/ 1119122 w 8304214"/>
              <a:gd name="connsiteY34" fmla="*/ 31750 h 44045"/>
              <a:gd name="connsiteX35" fmla="*/ 1162210 w 8304214"/>
              <a:gd name="connsiteY35" fmla="*/ 40449 h 44045"/>
              <a:gd name="connsiteX36" fmla="*/ 1167543 w 8304214"/>
              <a:gd name="connsiteY36" fmla="*/ 44045 h 44045"/>
              <a:gd name="connsiteX37" fmla="*/ 1175380 w 8304214"/>
              <a:gd name="connsiteY37" fmla="*/ 32421 h 44045"/>
              <a:gd name="connsiteX38" fmla="*/ 1253655 w 8304214"/>
              <a:gd name="connsiteY38" fmla="*/ 0 h 44045"/>
              <a:gd name="connsiteX39" fmla="*/ 1331927 w 8304214"/>
              <a:gd name="connsiteY39" fmla="*/ 32421 h 44045"/>
              <a:gd name="connsiteX40" fmla="*/ 1339394 w 8304214"/>
              <a:gd name="connsiteY40" fmla="*/ 43496 h 44045"/>
              <a:gd name="connsiteX41" fmla="*/ 1343914 w 8304214"/>
              <a:gd name="connsiteY41" fmla="*/ 40449 h 44045"/>
              <a:gd name="connsiteX42" fmla="*/ 1387001 w 8304214"/>
              <a:gd name="connsiteY42" fmla="*/ 31750 h 44045"/>
              <a:gd name="connsiteX43" fmla="*/ 1430088 w 8304214"/>
              <a:gd name="connsiteY43" fmla="*/ 40449 h 44045"/>
              <a:gd name="connsiteX44" fmla="*/ 1435422 w 8304214"/>
              <a:gd name="connsiteY44" fmla="*/ 44044 h 44045"/>
              <a:gd name="connsiteX45" fmla="*/ 1443258 w 8304214"/>
              <a:gd name="connsiteY45" fmla="*/ 32421 h 44045"/>
              <a:gd name="connsiteX46" fmla="*/ 1521532 w 8304214"/>
              <a:gd name="connsiteY46" fmla="*/ 0 h 44045"/>
              <a:gd name="connsiteX47" fmla="*/ 1599805 w 8304214"/>
              <a:gd name="connsiteY47" fmla="*/ 32421 h 44045"/>
              <a:gd name="connsiteX48" fmla="*/ 1607272 w 8304214"/>
              <a:gd name="connsiteY48" fmla="*/ 43496 h 44045"/>
              <a:gd name="connsiteX49" fmla="*/ 1611791 w 8304214"/>
              <a:gd name="connsiteY49" fmla="*/ 40449 h 44045"/>
              <a:gd name="connsiteX50" fmla="*/ 1654878 w 8304214"/>
              <a:gd name="connsiteY50" fmla="*/ 31750 h 44045"/>
              <a:gd name="connsiteX51" fmla="*/ 1697966 w 8304214"/>
              <a:gd name="connsiteY51" fmla="*/ 40449 h 44045"/>
              <a:gd name="connsiteX52" fmla="*/ 1703299 w 8304214"/>
              <a:gd name="connsiteY52" fmla="*/ 44044 h 44045"/>
              <a:gd name="connsiteX53" fmla="*/ 1711136 w 8304214"/>
              <a:gd name="connsiteY53" fmla="*/ 32421 h 44045"/>
              <a:gd name="connsiteX54" fmla="*/ 1789407 w 8304214"/>
              <a:gd name="connsiteY54" fmla="*/ 0 h 44045"/>
              <a:gd name="connsiteX55" fmla="*/ 1867682 w 8304214"/>
              <a:gd name="connsiteY55" fmla="*/ 32421 h 44045"/>
              <a:gd name="connsiteX56" fmla="*/ 1875149 w 8304214"/>
              <a:gd name="connsiteY56" fmla="*/ 43496 h 44045"/>
              <a:gd name="connsiteX57" fmla="*/ 1879668 w 8304214"/>
              <a:gd name="connsiteY57" fmla="*/ 40449 h 44045"/>
              <a:gd name="connsiteX58" fmla="*/ 1922757 w 8304214"/>
              <a:gd name="connsiteY58" fmla="*/ 31750 h 44045"/>
              <a:gd name="connsiteX59" fmla="*/ 1965843 w 8304214"/>
              <a:gd name="connsiteY59" fmla="*/ 40449 h 44045"/>
              <a:gd name="connsiteX60" fmla="*/ 1971178 w 8304214"/>
              <a:gd name="connsiteY60" fmla="*/ 44045 h 44045"/>
              <a:gd name="connsiteX61" fmla="*/ 1979014 w 8304214"/>
              <a:gd name="connsiteY61" fmla="*/ 32421 h 44045"/>
              <a:gd name="connsiteX62" fmla="*/ 2057287 w 8304214"/>
              <a:gd name="connsiteY62" fmla="*/ 0 h 44045"/>
              <a:gd name="connsiteX63" fmla="*/ 2135560 w 8304214"/>
              <a:gd name="connsiteY63" fmla="*/ 32421 h 44045"/>
              <a:gd name="connsiteX64" fmla="*/ 2143026 w 8304214"/>
              <a:gd name="connsiteY64" fmla="*/ 43496 h 44045"/>
              <a:gd name="connsiteX65" fmla="*/ 2147547 w 8304214"/>
              <a:gd name="connsiteY65" fmla="*/ 40449 h 44045"/>
              <a:gd name="connsiteX66" fmla="*/ 2190635 w 8304214"/>
              <a:gd name="connsiteY66" fmla="*/ 31750 h 44045"/>
              <a:gd name="connsiteX67" fmla="*/ 2233721 w 8304214"/>
              <a:gd name="connsiteY67" fmla="*/ 40449 h 44045"/>
              <a:gd name="connsiteX68" fmla="*/ 2239056 w 8304214"/>
              <a:gd name="connsiteY68" fmla="*/ 44045 h 44045"/>
              <a:gd name="connsiteX69" fmla="*/ 2246892 w 8304214"/>
              <a:gd name="connsiteY69" fmla="*/ 32421 h 44045"/>
              <a:gd name="connsiteX70" fmla="*/ 2325166 w 8304214"/>
              <a:gd name="connsiteY70" fmla="*/ 0 h 44045"/>
              <a:gd name="connsiteX71" fmla="*/ 2403439 w 8304214"/>
              <a:gd name="connsiteY71" fmla="*/ 32421 h 44045"/>
              <a:gd name="connsiteX72" fmla="*/ 2410905 w 8304214"/>
              <a:gd name="connsiteY72" fmla="*/ 43496 h 44045"/>
              <a:gd name="connsiteX73" fmla="*/ 2415425 w 8304214"/>
              <a:gd name="connsiteY73" fmla="*/ 40449 h 44045"/>
              <a:gd name="connsiteX74" fmla="*/ 2458511 w 8304214"/>
              <a:gd name="connsiteY74" fmla="*/ 31750 h 44045"/>
              <a:gd name="connsiteX75" fmla="*/ 2501600 w 8304214"/>
              <a:gd name="connsiteY75" fmla="*/ 40449 h 44045"/>
              <a:gd name="connsiteX76" fmla="*/ 2506933 w 8304214"/>
              <a:gd name="connsiteY76" fmla="*/ 44045 h 44045"/>
              <a:gd name="connsiteX77" fmla="*/ 2514770 w 8304214"/>
              <a:gd name="connsiteY77" fmla="*/ 32421 h 44045"/>
              <a:gd name="connsiteX78" fmla="*/ 2593043 w 8304214"/>
              <a:gd name="connsiteY78" fmla="*/ 0 h 44045"/>
              <a:gd name="connsiteX79" fmla="*/ 2671316 w 8304214"/>
              <a:gd name="connsiteY79" fmla="*/ 32421 h 44045"/>
              <a:gd name="connsiteX80" fmla="*/ 2678783 w 8304214"/>
              <a:gd name="connsiteY80" fmla="*/ 43496 h 44045"/>
              <a:gd name="connsiteX81" fmla="*/ 2683303 w 8304214"/>
              <a:gd name="connsiteY81" fmla="*/ 40449 h 44045"/>
              <a:gd name="connsiteX82" fmla="*/ 2726391 w 8304214"/>
              <a:gd name="connsiteY82" fmla="*/ 31750 h 44045"/>
              <a:gd name="connsiteX83" fmla="*/ 2769478 w 8304214"/>
              <a:gd name="connsiteY83" fmla="*/ 40449 h 44045"/>
              <a:gd name="connsiteX84" fmla="*/ 2774813 w 8304214"/>
              <a:gd name="connsiteY84" fmla="*/ 44045 h 44045"/>
              <a:gd name="connsiteX85" fmla="*/ 2782649 w 8304214"/>
              <a:gd name="connsiteY85" fmla="*/ 32421 h 44045"/>
              <a:gd name="connsiteX86" fmla="*/ 2860922 w 8304214"/>
              <a:gd name="connsiteY86" fmla="*/ 0 h 44045"/>
              <a:gd name="connsiteX87" fmla="*/ 2939195 w 8304214"/>
              <a:gd name="connsiteY87" fmla="*/ 32421 h 44045"/>
              <a:gd name="connsiteX88" fmla="*/ 2946661 w 8304214"/>
              <a:gd name="connsiteY88" fmla="*/ 43496 h 44045"/>
              <a:gd name="connsiteX89" fmla="*/ 2951182 w 8304214"/>
              <a:gd name="connsiteY89" fmla="*/ 40449 h 44045"/>
              <a:gd name="connsiteX90" fmla="*/ 2994269 w 8304214"/>
              <a:gd name="connsiteY90" fmla="*/ 31750 h 44045"/>
              <a:gd name="connsiteX91" fmla="*/ 3037356 w 8304214"/>
              <a:gd name="connsiteY91" fmla="*/ 40449 h 44045"/>
              <a:gd name="connsiteX92" fmla="*/ 3042690 w 8304214"/>
              <a:gd name="connsiteY92" fmla="*/ 44045 h 44045"/>
              <a:gd name="connsiteX93" fmla="*/ 3050527 w 8304214"/>
              <a:gd name="connsiteY93" fmla="*/ 32421 h 44045"/>
              <a:gd name="connsiteX94" fmla="*/ 3128800 w 8304214"/>
              <a:gd name="connsiteY94" fmla="*/ 0 h 44045"/>
              <a:gd name="connsiteX95" fmla="*/ 3207072 w 8304214"/>
              <a:gd name="connsiteY95" fmla="*/ 32421 h 44045"/>
              <a:gd name="connsiteX96" fmla="*/ 3214539 w 8304214"/>
              <a:gd name="connsiteY96" fmla="*/ 43496 h 44045"/>
              <a:gd name="connsiteX97" fmla="*/ 3219059 w 8304214"/>
              <a:gd name="connsiteY97" fmla="*/ 40449 h 44045"/>
              <a:gd name="connsiteX98" fmla="*/ 3262147 w 8304214"/>
              <a:gd name="connsiteY98" fmla="*/ 31750 h 44045"/>
              <a:gd name="connsiteX99" fmla="*/ 3305231 w 8304214"/>
              <a:gd name="connsiteY99" fmla="*/ 40449 h 44045"/>
              <a:gd name="connsiteX100" fmla="*/ 3310563 w 8304214"/>
              <a:gd name="connsiteY100" fmla="*/ 44044 h 44045"/>
              <a:gd name="connsiteX101" fmla="*/ 3318400 w 8304214"/>
              <a:gd name="connsiteY101" fmla="*/ 32421 h 44045"/>
              <a:gd name="connsiteX102" fmla="*/ 3396671 w 8304214"/>
              <a:gd name="connsiteY102" fmla="*/ 0 h 44045"/>
              <a:gd name="connsiteX103" fmla="*/ 3474944 w 8304214"/>
              <a:gd name="connsiteY103" fmla="*/ 32421 h 44045"/>
              <a:gd name="connsiteX104" fmla="*/ 3482412 w 8304214"/>
              <a:gd name="connsiteY104" fmla="*/ 43497 h 44045"/>
              <a:gd name="connsiteX105" fmla="*/ 3486934 w 8304214"/>
              <a:gd name="connsiteY105" fmla="*/ 40449 h 44045"/>
              <a:gd name="connsiteX106" fmla="*/ 3530021 w 8304214"/>
              <a:gd name="connsiteY106" fmla="*/ 31750 h 44045"/>
              <a:gd name="connsiteX107" fmla="*/ 3573109 w 8304214"/>
              <a:gd name="connsiteY107" fmla="*/ 40449 h 44045"/>
              <a:gd name="connsiteX108" fmla="*/ 3578440 w 8304214"/>
              <a:gd name="connsiteY108" fmla="*/ 44043 h 44045"/>
              <a:gd name="connsiteX109" fmla="*/ 3586276 w 8304214"/>
              <a:gd name="connsiteY109" fmla="*/ 32421 h 44045"/>
              <a:gd name="connsiteX110" fmla="*/ 3664549 w 8304214"/>
              <a:gd name="connsiteY110" fmla="*/ 0 h 44045"/>
              <a:gd name="connsiteX111" fmla="*/ 3742822 w 8304214"/>
              <a:gd name="connsiteY111" fmla="*/ 32421 h 44045"/>
              <a:gd name="connsiteX112" fmla="*/ 3750290 w 8304214"/>
              <a:gd name="connsiteY112" fmla="*/ 43497 h 44045"/>
              <a:gd name="connsiteX113" fmla="*/ 3754812 w 8304214"/>
              <a:gd name="connsiteY113" fmla="*/ 40449 h 44045"/>
              <a:gd name="connsiteX114" fmla="*/ 3797899 w 8304214"/>
              <a:gd name="connsiteY114" fmla="*/ 31750 h 44045"/>
              <a:gd name="connsiteX115" fmla="*/ 3840987 w 8304214"/>
              <a:gd name="connsiteY115" fmla="*/ 40449 h 44045"/>
              <a:gd name="connsiteX116" fmla="*/ 3846319 w 8304214"/>
              <a:gd name="connsiteY116" fmla="*/ 44044 h 44045"/>
              <a:gd name="connsiteX117" fmla="*/ 3854155 w 8304214"/>
              <a:gd name="connsiteY117" fmla="*/ 32421 h 44045"/>
              <a:gd name="connsiteX118" fmla="*/ 3932428 w 8304214"/>
              <a:gd name="connsiteY118" fmla="*/ 0 h 44045"/>
              <a:gd name="connsiteX119" fmla="*/ 4010701 w 8304214"/>
              <a:gd name="connsiteY119" fmla="*/ 32421 h 44045"/>
              <a:gd name="connsiteX120" fmla="*/ 4018169 w 8304214"/>
              <a:gd name="connsiteY120" fmla="*/ 43497 h 44045"/>
              <a:gd name="connsiteX121" fmla="*/ 4022691 w 8304214"/>
              <a:gd name="connsiteY121" fmla="*/ 40449 h 44045"/>
              <a:gd name="connsiteX122" fmla="*/ 4065778 w 8304214"/>
              <a:gd name="connsiteY122" fmla="*/ 31750 h 44045"/>
              <a:gd name="connsiteX123" fmla="*/ 4108866 w 8304214"/>
              <a:gd name="connsiteY123" fmla="*/ 40449 h 44045"/>
              <a:gd name="connsiteX124" fmla="*/ 4114197 w 8304214"/>
              <a:gd name="connsiteY124" fmla="*/ 44043 h 44045"/>
              <a:gd name="connsiteX125" fmla="*/ 4122033 w 8304214"/>
              <a:gd name="connsiteY125" fmla="*/ 32421 h 44045"/>
              <a:gd name="connsiteX126" fmla="*/ 4200306 w 8304214"/>
              <a:gd name="connsiteY126" fmla="*/ 0 h 44045"/>
              <a:gd name="connsiteX127" fmla="*/ 4278579 w 8304214"/>
              <a:gd name="connsiteY127" fmla="*/ 32421 h 44045"/>
              <a:gd name="connsiteX128" fmla="*/ 4286047 w 8304214"/>
              <a:gd name="connsiteY128" fmla="*/ 43497 h 44045"/>
              <a:gd name="connsiteX129" fmla="*/ 4290569 w 8304214"/>
              <a:gd name="connsiteY129" fmla="*/ 40449 h 44045"/>
              <a:gd name="connsiteX130" fmla="*/ 4333656 w 8304214"/>
              <a:gd name="connsiteY130" fmla="*/ 31750 h 44045"/>
              <a:gd name="connsiteX131" fmla="*/ 4376744 w 8304214"/>
              <a:gd name="connsiteY131" fmla="*/ 40449 h 44045"/>
              <a:gd name="connsiteX132" fmla="*/ 4382075 w 8304214"/>
              <a:gd name="connsiteY132" fmla="*/ 44043 h 44045"/>
              <a:gd name="connsiteX133" fmla="*/ 4389911 w 8304214"/>
              <a:gd name="connsiteY133" fmla="*/ 32421 h 44045"/>
              <a:gd name="connsiteX134" fmla="*/ 4468184 w 8304214"/>
              <a:gd name="connsiteY134" fmla="*/ 0 h 44045"/>
              <a:gd name="connsiteX135" fmla="*/ 4546457 w 8304214"/>
              <a:gd name="connsiteY135" fmla="*/ 32421 h 44045"/>
              <a:gd name="connsiteX136" fmla="*/ 4553925 w 8304214"/>
              <a:gd name="connsiteY136" fmla="*/ 43497 h 44045"/>
              <a:gd name="connsiteX137" fmla="*/ 4558447 w 8304214"/>
              <a:gd name="connsiteY137" fmla="*/ 40449 h 44045"/>
              <a:gd name="connsiteX138" fmla="*/ 4601534 w 8304214"/>
              <a:gd name="connsiteY138" fmla="*/ 31750 h 44045"/>
              <a:gd name="connsiteX139" fmla="*/ 4644622 w 8304214"/>
              <a:gd name="connsiteY139" fmla="*/ 40449 h 44045"/>
              <a:gd name="connsiteX140" fmla="*/ 4649954 w 8304214"/>
              <a:gd name="connsiteY140" fmla="*/ 44044 h 44045"/>
              <a:gd name="connsiteX141" fmla="*/ 4657790 w 8304214"/>
              <a:gd name="connsiteY141" fmla="*/ 32421 h 44045"/>
              <a:gd name="connsiteX142" fmla="*/ 4736063 w 8304214"/>
              <a:gd name="connsiteY142" fmla="*/ 0 h 44045"/>
              <a:gd name="connsiteX143" fmla="*/ 4814336 w 8304214"/>
              <a:gd name="connsiteY143" fmla="*/ 32421 h 44045"/>
              <a:gd name="connsiteX144" fmla="*/ 4821804 w 8304214"/>
              <a:gd name="connsiteY144" fmla="*/ 43497 h 44045"/>
              <a:gd name="connsiteX145" fmla="*/ 4826326 w 8304214"/>
              <a:gd name="connsiteY145" fmla="*/ 40449 h 44045"/>
              <a:gd name="connsiteX146" fmla="*/ 4869413 w 8304214"/>
              <a:gd name="connsiteY146" fmla="*/ 31750 h 44045"/>
              <a:gd name="connsiteX147" fmla="*/ 4912501 w 8304214"/>
              <a:gd name="connsiteY147" fmla="*/ 40449 h 44045"/>
              <a:gd name="connsiteX148" fmla="*/ 4917832 w 8304214"/>
              <a:gd name="connsiteY148" fmla="*/ 44043 h 44045"/>
              <a:gd name="connsiteX149" fmla="*/ 4925668 w 8304214"/>
              <a:gd name="connsiteY149" fmla="*/ 32421 h 44045"/>
              <a:gd name="connsiteX150" fmla="*/ 5003941 w 8304214"/>
              <a:gd name="connsiteY150" fmla="*/ 0 h 44045"/>
              <a:gd name="connsiteX151" fmla="*/ 5082214 w 8304214"/>
              <a:gd name="connsiteY151" fmla="*/ 32421 h 44045"/>
              <a:gd name="connsiteX152" fmla="*/ 5089682 w 8304214"/>
              <a:gd name="connsiteY152" fmla="*/ 43497 h 44045"/>
              <a:gd name="connsiteX153" fmla="*/ 5094204 w 8304214"/>
              <a:gd name="connsiteY153" fmla="*/ 40449 h 44045"/>
              <a:gd name="connsiteX154" fmla="*/ 5137291 w 8304214"/>
              <a:gd name="connsiteY154" fmla="*/ 31750 h 44045"/>
              <a:gd name="connsiteX155" fmla="*/ 5180379 w 8304214"/>
              <a:gd name="connsiteY155" fmla="*/ 40449 h 44045"/>
              <a:gd name="connsiteX156" fmla="*/ 5185710 w 8304214"/>
              <a:gd name="connsiteY156" fmla="*/ 44043 h 44045"/>
              <a:gd name="connsiteX157" fmla="*/ 5193546 w 8304214"/>
              <a:gd name="connsiteY157" fmla="*/ 32421 h 44045"/>
              <a:gd name="connsiteX158" fmla="*/ 5271819 w 8304214"/>
              <a:gd name="connsiteY158" fmla="*/ 0 h 44045"/>
              <a:gd name="connsiteX159" fmla="*/ 5350092 w 8304214"/>
              <a:gd name="connsiteY159" fmla="*/ 32421 h 44045"/>
              <a:gd name="connsiteX160" fmla="*/ 5357560 w 8304214"/>
              <a:gd name="connsiteY160" fmla="*/ 43497 h 44045"/>
              <a:gd name="connsiteX161" fmla="*/ 5362082 w 8304214"/>
              <a:gd name="connsiteY161" fmla="*/ 40449 h 44045"/>
              <a:gd name="connsiteX162" fmla="*/ 5405169 w 8304214"/>
              <a:gd name="connsiteY162" fmla="*/ 31750 h 44045"/>
              <a:gd name="connsiteX163" fmla="*/ 5448257 w 8304214"/>
              <a:gd name="connsiteY163" fmla="*/ 40449 h 44045"/>
              <a:gd name="connsiteX164" fmla="*/ 5453589 w 8304214"/>
              <a:gd name="connsiteY164" fmla="*/ 44044 h 44045"/>
              <a:gd name="connsiteX165" fmla="*/ 5461425 w 8304214"/>
              <a:gd name="connsiteY165" fmla="*/ 32421 h 44045"/>
              <a:gd name="connsiteX166" fmla="*/ 5539698 w 8304214"/>
              <a:gd name="connsiteY166" fmla="*/ 0 h 44045"/>
              <a:gd name="connsiteX167" fmla="*/ 5617971 w 8304214"/>
              <a:gd name="connsiteY167" fmla="*/ 32421 h 44045"/>
              <a:gd name="connsiteX168" fmla="*/ 5625439 w 8304214"/>
              <a:gd name="connsiteY168" fmla="*/ 43497 h 44045"/>
              <a:gd name="connsiteX169" fmla="*/ 5629961 w 8304214"/>
              <a:gd name="connsiteY169" fmla="*/ 40449 h 44045"/>
              <a:gd name="connsiteX170" fmla="*/ 5673048 w 8304214"/>
              <a:gd name="connsiteY170" fmla="*/ 31750 h 44045"/>
              <a:gd name="connsiteX171" fmla="*/ 5716136 w 8304214"/>
              <a:gd name="connsiteY171" fmla="*/ 40449 h 44045"/>
              <a:gd name="connsiteX172" fmla="*/ 5721467 w 8304214"/>
              <a:gd name="connsiteY172" fmla="*/ 44043 h 44045"/>
              <a:gd name="connsiteX173" fmla="*/ 5729303 w 8304214"/>
              <a:gd name="connsiteY173" fmla="*/ 32421 h 44045"/>
              <a:gd name="connsiteX174" fmla="*/ 5807576 w 8304214"/>
              <a:gd name="connsiteY174" fmla="*/ 0 h 44045"/>
              <a:gd name="connsiteX175" fmla="*/ 5885849 w 8304214"/>
              <a:gd name="connsiteY175" fmla="*/ 32421 h 44045"/>
              <a:gd name="connsiteX176" fmla="*/ 5893317 w 8304214"/>
              <a:gd name="connsiteY176" fmla="*/ 43497 h 44045"/>
              <a:gd name="connsiteX177" fmla="*/ 5897839 w 8304214"/>
              <a:gd name="connsiteY177" fmla="*/ 40449 h 44045"/>
              <a:gd name="connsiteX178" fmla="*/ 5940926 w 8304214"/>
              <a:gd name="connsiteY178" fmla="*/ 31750 h 44045"/>
              <a:gd name="connsiteX179" fmla="*/ 5984014 w 8304214"/>
              <a:gd name="connsiteY179" fmla="*/ 40449 h 44045"/>
              <a:gd name="connsiteX180" fmla="*/ 5989345 w 8304214"/>
              <a:gd name="connsiteY180" fmla="*/ 44043 h 44045"/>
              <a:gd name="connsiteX181" fmla="*/ 5997181 w 8304214"/>
              <a:gd name="connsiteY181" fmla="*/ 32421 h 44045"/>
              <a:gd name="connsiteX182" fmla="*/ 6075454 w 8304214"/>
              <a:gd name="connsiteY182" fmla="*/ 0 h 44045"/>
              <a:gd name="connsiteX183" fmla="*/ 6153727 w 8304214"/>
              <a:gd name="connsiteY183" fmla="*/ 32421 h 44045"/>
              <a:gd name="connsiteX184" fmla="*/ 6161195 w 8304214"/>
              <a:gd name="connsiteY184" fmla="*/ 43497 h 44045"/>
              <a:gd name="connsiteX185" fmla="*/ 6165717 w 8304214"/>
              <a:gd name="connsiteY185" fmla="*/ 40449 h 44045"/>
              <a:gd name="connsiteX186" fmla="*/ 6208804 w 8304214"/>
              <a:gd name="connsiteY186" fmla="*/ 31750 h 44045"/>
              <a:gd name="connsiteX187" fmla="*/ 6251892 w 8304214"/>
              <a:gd name="connsiteY187" fmla="*/ 40449 h 44045"/>
              <a:gd name="connsiteX188" fmla="*/ 6257224 w 8304214"/>
              <a:gd name="connsiteY188" fmla="*/ 44044 h 44045"/>
              <a:gd name="connsiteX189" fmla="*/ 6265060 w 8304214"/>
              <a:gd name="connsiteY189" fmla="*/ 32421 h 44045"/>
              <a:gd name="connsiteX190" fmla="*/ 6343333 w 8304214"/>
              <a:gd name="connsiteY190" fmla="*/ 0 h 44045"/>
              <a:gd name="connsiteX191" fmla="*/ 6421606 w 8304214"/>
              <a:gd name="connsiteY191" fmla="*/ 32421 h 44045"/>
              <a:gd name="connsiteX192" fmla="*/ 6429074 w 8304214"/>
              <a:gd name="connsiteY192" fmla="*/ 43497 h 44045"/>
              <a:gd name="connsiteX193" fmla="*/ 6433596 w 8304214"/>
              <a:gd name="connsiteY193" fmla="*/ 40449 h 44045"/>
              <a:gd name="connsiteX194" fmla="*/ 6476683 w 8304214"/>
              <a:gd name="connsiteY194" fmla="*/ 31750 h 44045"/>
              <a:gd name="connsiteX195" fmla="*/ 6519771 w 8304214"/>
              <a:gd name="connsiteY195" fmla="*/ 40449 h 44045"/>
              <a:gd name="connsiteX196" fmla="*/ 6525102 w 8304214"/>
              <a:gd name="connsiteY196" fmla="*/ 44043 h 44045"/>
              <a:gd name="connsiteX197" fmla="*/ 6532938 w 8304214"/>
              <a:gd name="connsiteY197" fmla="*/ 32421 h 44045"/>
              <a:gd name="connsiteX198" fmla="*/ 6611211 w 8304214"/>
              <a:gd name="connsiteY198" fmla="*/ 0 h 44045"/>
              <a:gd name="connsiteX199" fmla="*/ 6689484 w 8304214"/>
              <a:gd name="connsiteY199" fmla="*/ 32421 h 44045"/>
              <a:gd name="connsiteX200" fmla="*/ 6696952 w 8304214"/>
              <a:gd name="connsiteY200" fmla="*/ 43497 h 44045"/>
              <a:gd name="connsiteX201" fmla="*/ 6701474 w 8304214"/>
              <a:gd name="connsiteY201" fmla="*/ 40449 h 44045"/>
              <a:gd name="connsiteX202" fmla="*/ 6744561 w 8304214"/>
              <a:gd name="connsiteY202" fmla="*/ 31750 h 44045"/>
              <a:gd name="connsiteX203" fmla="*/ 6787649 w 8304214"/>
              <a:gd name="connsiteY203" fmla="*/ 40449 h 44045"/>
              <a:gd name="connsiteX204" fmla="*/ 6792980 w 8304214"/>
              <a:gd name="connsiteY204" fmla="*/ 44043 h 44045"/>
              <a:gd name="connsiteX205" fmla="*/ 6800816 w 8304214"/>
              <a:gd name="connsiteY205" fmla="*/ 32421 h 44045"/>
              <a:gd name="connsiteX206" fmla="*/ 6879089 w 8304214"/>
              <a:gd name="connsiteY206" fmla="*/ 0 h 44045"/>
              <a:gd name="connsiteX207" fmla="*/ 6957362 w 8304214"/>
              <a:gd name="connsiteY207" fmla="*/ 32421 h 44045"/>
              <a:gd name="connsiteX208" fmla="*/ 6964830 w 8304214"/>
              <a:gd name="connsiteY208" fmla="*/ 43497 h 44045"/>
              <a:gd name="connsiteX209" fmla="*/ 6969352 w 8304214"/>
              <a:gd name="connsiteY209" fmla="*/ 40449 h 44045"/>
              <a:gd name="connsiteX210" fmla="*/ 7012439 w 8304214"/>
              <a:gd name="connsiteY210" fmla="*/ 31750 h 44045"/>
              <a:gd name="connsiteX211" fmla="*/ 7055527 w 8304214"/>
              <a:gd name="connsiteY211" fmla="*/ 40449 h 44045"/>
              <a:gd name="connsiteX212" fmla="*/ 7060859 w 8304214"/>
              <a:gd name="connsiteY212" fmla="*/ 44044 h 44045"/>
              <a:gd name="connsiteX213" fmla="*/ 7068695 w 8304214"/>
              <a:gd name="connsiteY213" fmla="*/ 32421 h 44045"/>
              <a:gd name="connsiteX214" fmla="*/ 7146968 w 8304214"/>
              <a:gd name="connsiteY214" fmla="*/ 0 h 44045"/>
              <a:gd name="connsiteX215" fmla="*/ 7225241 w 8304214"/>
              <a:gd name="connsiteY215" fmla="*/ 32421 h 44045"/>
              <a:gd name="connsiteX216" fmla="*/ 7232709 w 8304214"/>
              <a:gd name="connsiteY216" fmla="*/ 43497 h 44045"/>
              <a:gd name="connsiteX217" fmla="*/ 7237231 w 8304214"/>
              <a:gd name="connsiteY217" fmla="*/ 40449 h 44045"/>
              <a:gd name="connsiteX218" fmla="*/ 7280318 w 8304214"/>
              <a:gd name="connsiteY218" fmla="*/ 31750 h 44045"/>
              <a:gd name="connsiteX219" fmla="*/ 7323406 w 8304214"/>
              <a:gd name="connsiteY219" fmla="*/ 40449 h 44045"/>
              <a:gd name="connsiteX220" fmla="*/ 7328737 w 8304214"/>
              <a:gd name="connsiteY220" fmla="*/ 44043 h 44045"/>
              <a:gd name="connsiteX221" fmla="*/ 7336573 w 8304214"/>
              <a:gd name="connsiteY221" fmla="*/ 32421 h 44045"/>
              <a:gd name="connsiteX222" fmla="*/ 7414846 w 8304214"/>
              <a:gd name="connsiteY222" fmla="*/ 0 h 44045"/>
              <a:gd name="connsiteX223" fmla="*/ 7493119 w 8304214"/>
              <a:gd name="connsiteY223" fmla="*/ 32421 h 44045"/>
              <a:gd name="connsiteX224" fmla="*/ 7500587 w 8304214"/>
              <a:gd name="connsiteY224" fmla="*/ 43497 h 44045"/>
              <a:gd name="connsiteX225" fmla="*/ 7505109 w 8304214"/>
              <a:gd name="connsiteY225" fmla="*/ 40449 h 44045"/>
              <a:gd name="connsiteX226" fmla="*/ 7548196 w 8304214"/>
              <a:gd name="connsiteY226" fmla="*/ 31750 h 44045"/>
              <a:gd name="connsiteX227" fmla="*/ 7591283 w 8304214"/>
              <a:gd name="connsiteY227" fmla="*/ 40449 h 44045"/>
              <a:gd name="connsiteX228" fmla="*/ 7596615 w 8304214"/>
              <a:gd name="connsiteY228" fmla="*/ 44043 h 44045"/>
              <a:gd name="connsiteX229" fmla="*/ 7604451 w 8304214"/>
              <a:gd name="connsiteY229" fmla="*/ 32421 h 44045"/>
              <a:gd name="connsiteX230" fmla="*/ 7682724 w 8304214"/>
              <a:gd name="connsiteY230" fmla="*/ 0 h 44045"/>
              <a:gd name="connsiteX231" fmla="*/ 7760997 w 8304214"/>
              <a:gd name="connsiteY231" fmla="*/ 32421 h 44045"/>
              <a:gd name="connsiteX232" fmla="*/ 7768465 w 8304214"/>
              <a:gd name="connsiteY232" fmla="*/ 43497 h 44045"/>
              <a:gd name="connsiteX233" fmla="*/ 7772987 w 8304214"/>
              <a:gd name="connsiteY233" fmla="*/ 40449 h 44045"/>
              <a:gd name="connsiteX234" fmla="*/ 7816074 w 8304214"/>
              <a:gd name="connsiteY234" fmla="*/ 31750 h 44045"/>
              <a:gd name="connsiteX235" fmla="*/ 7859161 w 8304214"/>
              <a:gd name="connsiteY235" fmla="*/ 40449 h 44045"/>
              <a:gd name="connsiteX236" fmla="*/ 7864494 w 8304214"/>
              <a:gd name="connsiteY236" fmla="*/ 44044 h 44045"/>
              <a:gd name="connsiteX237" fmla="*/ 7872330 w 8304214"/>
              <a:gd name="connsiteY237" fmla="*/ 32421 h 44045"/>
              <a:gd name="connsiteX238" fmla="*/ 7950603 w 8304214"/>
              <a:gd name="connsiteY238" fmla="*/ 0 h 44045"/>
              <a:gd name="connsiteX239" fmla="*/ 8028876 w 8304214"/>
              <a:gd name="connsiteY239" fmla="*/ 32421 h 44045"/>
              <a:gd name="connsiteX240" fmla="*/ 8036344 w 8304214"/>
              <a:gd name="connsiteY240" fmla="*/ 43497 h 44045"/>
              <a:gd name="connsiteX241" fmla="*/ 8040866 w 8304214"/>
              <a:gd name="connsiteY241" fmla="*/ 40449 h 44045"/>
              <a:gd name="connsiteX242" fmla="*/ 8083953 w 8304214"/>
              <a:gd name="connsiteY242" fmla="*/ 31750 h 44045"/>
              <a:gd name="connsiteX243" fmla="*/ 8127040 w 8304214"/>
              <a:gd name="connsiteY243" fmla="*/ 40449 h 44045"/>
              <a:gd name="connsiteX244" fmla="*/ 8132366 w 8304214"/>
              <a:gd name="connsiteY244" fmla="*/ 44040 h 44045"/>
              <a:gd name="connsiteX245" fmla="*/ 8140200 w 8304214"/>
              <a:gd name="connsiteY245" fmla="*/ 32421 h 44045"/>
              <a:gd name="connsiteX246" fmla="*/ 8218473 w 8304214"/>
              <a:gd name="connsiteY246" fmla="*/ 0 h 44045"/>
              <a:gd name="connsiteX247" fmla="*/ 8296746 w 8304214"/>
              <a:gd name="connsiteY247" fmla="*/ 32421 h 44045"/>
              <a:gd name="connsiteX248" fmla="*/ 8304214 w 8304214"/>
              <a:gd name="connsiteY248" fmla="*/ 43497 h 44045"/>
              <a:gd name="connsiteX0" fmla="*/ 0 w 8304214"/>
              <a:gd name="connsiteY0" fmla="*/ 43496 h 44045"/>
              <a:gd name="connsiteX1" fmla="*/ 4520 w 8304214"/>
              <a:gd name="connsiteY1" fmla="*/ 40449 h 44045"/>
              <a:gd name="connsiteX2" fmla="*/ 90694 w 8304214"/>
              <a:gd name="connsiteY2" fmla="*/ 40449 h 44045"/>
              <a:gd name="connsiteX3" fmla="*/ 96028 w 8304214"/>
              <a:gd name="connsiteY3" fmla="*/ 44044 h 44045"/>
              <a:gd name="connsiteX4" fmla="*/ 103865 w 8304214"/>
              <a:gd name="connsiteY4" fmla="*/ 32421 h 44045"/>
              <a:gd name="connsiteX5" fmla="*/ 182138 w 8304214"/>
              <a:gd name="connsiteY5" fmla="*/ 0 h 44045"/>
              <a:gd name="connsiteX6" fmla="*/ 260411 w 8304214"/>
              <a:gd name="connsiteY6" fmla="*/ 32421 h 44045"/>
              <a:gd name="connsiteX7" fmla="*/ 267878 w 8304214"/>
              <a:gd name="connsiteY7" fmla="*/ 43496 h 44045"/>
              <a:gd name="connsiteX8" fmla="*/ 272398 w 8304214"/>
              <a:gd name="connsiteY8" fmla="*/ 40449 h 44045"/>
              <a:gd name="connsiteX9" fmla="*/ 315485 w 8304214"/>
              <a:gd name="connsiteY9" fmla="*/ 31750 h 44045"/>
              <a:gd name="connsiteX10" fmla="*/ 358573 w 8304214"/>
              <a:gd name="connsiteY10" fmla="*/ 40449 h 44045"/>
              <a:gd name="connsiteX11" fmla="*/ 363906 w 8304214"/>
              <a:gd name="connsiteY11" fmla="*/ 44045 h 44045"/>
              <a:gd name="connsiteX12" fmla="*/ 371744 w 8304214"/>
              <a:gd name="connsiteY12" fmla="*/ 32421 h 44045"/>
              <a:gd name="connsiteX13" fmla="*/ 450017 w 8304214"/>
              <a:gd name="connsiteY13" fmla="*/ 0 h 44045"/>
              <a:gd name="connsiteX14" fmla="*/ 528290 w 8304214"/>
              <a:gd name="connsiteY14" fmla="*/ 32421 h 44045"/>
              <a:gd name="connsiteX15" fmla="*/ 535757 w 8304214"/>
              <a:gd name="connsiteY15" fmla="*/ 43496 h 44045"/>
              <a:gd name="connsiteX16" fmla="*/ 540277 w 8304214"/>
              <a:gd name="connsiteY16" fmla="*/ 40449 h 44045"/>
              <a:gd name="connsiteX17" fmla="*/ 583365 w 8304214"/>
              <a:gd name="connsiteY17" fmla="*/ 31750 h 44045"/>
              <a:gd name="connsiteX18" fmla="*/ 626452 w 8304214"/>
              <a:gd name="connsiteY18" fmla="*/ 40449 h 44045"/>
              <a:gd name="connsiteX19" fmla="*/ 631786 w 8304214"/>
              <a:gd name="connsiteY19" fmla="*/ 44045 h 44045"/>
              <a:gd name="connsiteX20" fmla="*/ 639623 w 8304214"/>
              <a:gd name="connsiteY20" fmla="*/ 32421 h 44045"/>
              <a:gd name="connsiteX21" fmla="*/ 717896 w 8304214"/>
              <a:gd name="connsiteY21" fmla="*/ 0 h 44045"/>
              <a:gd name="connsiteX22" fmla="*/ 796169 w 8304214"/>
              <a:gd name="connsiteY22" fmla="*/ 32421 h 44045"/>
              <a:gd name="connsiteX23" fmla="*/ 803637 w 8304214"/>
              <a:gd name="connsiteY23" fmla="*/ 43496 h 44045"/>
              <a:gd name="connsiteX24" fmla="*/ 808156 w 8304214"/>
              <a:gd name="connsiteY24" fmla="*/ 40449 h 44045"/>
              <a:gd name="connsiteX25" fmla="*/ 851244 w 8304214"/>
              <a:gd name="connsiteY25" fmla="*/ 31750 h 44045"/>
              <a:gd name="connsiteX26" fmla="*/ 894331 w 8304214"/>
              <a:gd name="connsiteY26" fmla="*/ 40449 h 44045"/>
              <a:gd name="connsiteX27" fmla="*/ 899664 w 8304214"/>
              <a:gd name="connsiteY27" fmla="*/ 44045 h 44045"/>
              <a:gd name="connsiteX28" fmla="*/ 907502 w 8304214"/>
              <a:gd name="connsiteY28" fmla="*/ 32421 h 44045"/>
              <a:gd name="connsiteX29" fmla="*/ 985775 w 8304214"/>
              <a:gd name="connsiteY29" fmla="*/ 0 h 44045"/>
              <a:gd name="connsiteX30" fmla="*/ 1064048 w 8304214"/>
              <a:gd name="connsiteY30" fmla="*/ 32421 h 44045"/>
              <a:gd name="connsiteX31" fmla="*/ 1071515 w 8304214"/>
              <a:gd name="connsiteY31" fmla="*/ 43496 h 44045"/>
              <a:gd name="connsiteX32" fmla="*/ 1076035 w 8304214"/>
              <a:gd name="connsiteY32" fmla="*/ 40449 h 44045"/>
              <a:gd name="connsiteX33" fmla="*/ 1119122 w 8304214"/>
              <a:gd name="connsiteY33" fmla="*/ 31750 h 44045"/>
              <a:gd name="connsiteX34" fmla="*/ 1162210 w 8304214"/>
              <a:gd name="connsiteY34" fmla="*/ 40449 h 44045"/>
              <a:gd name="connsiteX35" fmla="*/ 1167543 w 8304214"/>
              <a:gd name="connsiteY35" fmla="*/ 44045 h 44045"/>
              <a:gd name="connsiteX36" fmla="*/ 1175380 w 8304214"/>
              <a:gd name="connsiteY36" fmla="*/ 32421 h 44045"/>
              <a:gd name="connsiteX37" fmla="*/ 1253655 w 8304214"/>
              <a:gd name="connsiteY37" fmla="*/ 0 h 44045"/>
              <a:gd name="connsiteX38" fmla="*/ 1331927 w 8304214"/>
              <a:gd name="connsiteY38" fmla="*/ 32421 h 44045"/>
              <a:gd name="connsiteX39" fmla="*/ 1339394 w 8304214"/>
              <a:gd name="connsiteY39" fmla="*/ 43496 h 44045"/>
              <a:gd name="connsiteX40" fmla="*/ 1343914 w 8304214"/>
              <a:gd name="connsiteY40" fmla="*/ 40449 h 44045"/>
              <a:gd name="connsiteX41" fmla="*/ 1387001 w 8304214"/>
              <a:gd name="connsiteY41" fmla="*/ 31750 h 44045"/>
              <a:gd name="connsiteX42" fmla="*/ 1430088 w 8304214"/>
              <a:gd name="connsiteY42" fmla="*/ 40449 h 44045"/>
              <a:gd name="connsiteX43" fmla="*/ 1435422 w 8304214"/>
              <a:gd name="connsiteY43" fmla="*/ 44044 h 44045"/>
              <a:gd name="connsiteX44" fmla="*/ 1443258 w 8304214"/>
              <a:gd name="connsiteY44" fmla="*/ 32421 h 44045"/>
              <a:gd name="connsiteX45" fmla="*/ 1521532 w 8304214"/>
              <a:gd name="connsiteY45" fmla="*/ 0 h 44045"/>
              <a:gd name="connsiteX46" fmla="*/ 1599805 w 8304214"/>
              <a:gd name="connsiteY46" fmla="*/ 32421 h 44045"/>
              <a:gd name="connsiteX47" fmla="*/ 1607272 w 8304214"/>
              <a:gd name="connsiteY47" fmla="*/ 43496 h 44045"/>
              <a:gd name="connsiteX48" fmla="*/ 1611791 w 8304214"/>
              <a:gd name="connsiteY48" fmla="*/ 40449 h 44045"/>
              <a:gd name="connsiteX49" fmla="*/ 1654878 w 8304214"/>
              <a:gd name="connsiteY49" fmla="*/ 31750 h 44045"/>
              <a:gd name="connsiteX50" fmla="*/ 1697966 w 8304214"/>
              <a:gd name="connsiteY50" fmla="*/ 40449 h 44045"/>
              <a:gd name="connsiteX51" fmla="*/ 1703299 w 8304214"/>
              <a:gd name="connsiteY51" fmla="*/ 44044 h 44045"/>
              <a:gd name="connsiteX52" fmla="*/ 1711136 w 8304214"/>
              <a:gd name="connsiteY52" fmla="*/ 32421 h 44045"/>
              <a:gd name="connsiteX53" fmla="*/ 1789407 w 8304214"/>
              <a:gd name="connsiteY53" fmla="*/ 0 h 44045"/>
              <a:gd name="connsiteX54" fmla="*/ 1867682 w 8304214"/>
              <a:gd name="connsiteY54" fmla="*/ 32421 h 44045"/>
              <a:gd name="connsiteX55" fmla="*/ 1875149 w 8304214"/>
              <a:gd name="connsiteY55" fmla="*/ 43496 h 44045"/>
              <a:gd name="connsiteX56" fmla="*/ 1879668 w 8304214"/>
              <a:gd name="connsiteY56" fmla="*/ 40449 h 44045"/>
              <a:gd name="connsiteX57" fmla="*/ 1922757 w 8304214"/>
              <a:gd name="connsiteY57" fmla="*/ 31750 h 44045"/>
              <a:gd name="connsiteX58" fmla="*/ 1965843 w 8304214"/>
              <a:gd name="connsiteY58" fmla="*/ 40449 h 44045"/>
              <a:gd name="connsiteX59" fmla="*/ 1971178 w 8304214"/>
              <a:gd name="connsiteY59" fmla="*/ 44045 h 44045"/>
              <a:gd name="connsiteX60" fmla="*/ 1979014 w 8304214"/>
              <a:gd name="connsiteY60" fmla="*/ 32421 h 44045"/>
              <a:gd name="connsiteX61" fmla="*/ 2057287 w 8304214"/>
              <a:gd name="connsiteY61" fmla="*/ 0 h 44045"/>
              <a:gd name="connsiteX62" fmla="*/ 2135560 w 8304214"/>
              <a:gd name="connsiteY62" fmla="*/ 32421 h 44045"/>
              <a:gd name="connsiteX63" fmla="*/ 2143026 w 8304214"/>
              <a:gd name="connsiteY63" fmla="*/ 43496 h 44045"/>
              <a:gd name="connsiteX64" fmla="*/ 2147547 w 8304214"/>
              <a:gd name="connsiteY64" fmla="*/ 40449 h 44045"/>
              <a:gd name="connsiteX65" fmla="*/ 2190635 w 8304214"/>
              <a:gd name="connsiteY65" fmla="*/ 31750 h 44045"/>
              <a:gd name="connsiteX66" fmla="*/ 2233721 w 8304214"/>
              <a:gd name="connsiteY66" fmla="*/ 40449 h 44045"/>
              <a:gd name="connsiteX67" fmla="*/ 2239056 w 8304214"/>
              <a:gd name="connsiteY67" fmla="*/ 44045 h 44045"/>
              <a:gd name="connsiteX68" fmla="*/ 2246892 w 8304214"/>
              <a:gd name="connsiteY68" fmla="*/ 32421 h 44045"/>
              <a:gd name="connsiteX69" fmla="*/ 2325166 w 8304214"/>
              <a:gd name="connsiteY69" fmla="*/ 0 h 44045"/>
              <a:gd name="connsiteX70" fmla="*/ 2403439 w 8304214"/>
              <a:gd name="connsiteY70" fmla="*/ 32421 h 44045"/>
              <a:gd name="connsiteX71" fmla="*/ 2410905 w 8304214"/>
              <a:gd name="connsiteY71" fmla="*/ 43496 h 44045"/>
              <a:gd name="connsiteX72" fmla="*/ 2415425 w 8304214"/>
              <a:gd name="connsiteY72" fmla="*/ 40449 h 44045"/>
              <a:gd name="connsiteX73" fmla="*/ 2458511 w 8304214"/>
              <a:gd name="connsiteY73" fmla="*/ 31750 h 44045"/>
              <a:gd name="connsiteX74" fmla="*/ 2501600 w 8304214"/>
              <a:gd name="connsiteY74" fmla="*/ 40449 h 44045"/>
              <a:gd name="connsiteX75" fmla="*/ 2506933 w 8304214"/>
              <a:gd name="connsiteY75" fmla="*/ 44045 h 44045"/>
              <a:gd name="connsiteX76" fmla="*/ 2514770 w 8304214"/>
              <a:gd name="connsiteY76" fmla="*/ 32421 h 44045"/>
              <a:gd name="connsiteX77" fmla="*/ 2593043 w 8304214"/>
              <a:gd name="connsiteY77" fmla="*/ 0 h 44045"/>
              <a:gd name="connsiteX78" fmla="*/ 2671316 w 8304214"/>
              <a:gd name="connsiteY78" fmla="*/ 32421 h 44045"/>
              <a:gd name="connsiteX79" fmla="*/ 2678783 w 8304214"/>
              <a:gd name="connsiteY79" fmla="*/ 43496 h 44045"/>
              <a:gd name="connsiteX80" fmla="*/ 2683303 w 8304214"/>
              <a:gd name="connsiteY80" fmla="*/ 40449 h 44045"/>
              <a:gd name="connsiteX81" fmla="*/ 2726391 w 8304214"/>
              <a:gd name="connsiteY81" fmla="*/ 31750 h 44045"/>
              <a:gd name="connsiteX82" fmla="*/ 2769478 w 8304214"/>
              <a:gd name="connsiteY82" fmla="*/ 40449 h 44045"/>
              <a:gd name="connsiteX83" fmla="*/ 2774813 w 8304214"/>
              <a:gd name="connsiteY83" fmla="*/ 44045 h 44045"/>
              <a:gd name="connsiteX84" fmla="*/ 2782649 w 8304214"/>
              <a:gd name="connsiteY84" fmla="*/ 32421 h 44045"/>
              <a:gd name="connsiteX85" fmla="*/ 2860922 w 8304214"/>
              <a:gd name="connsiteY85" fmla="*/ 0 h 44045"/>
              <a:gd name="connsiteX86" fmla="*/ 2939195 w 8304214"/>
              <a:gd name="connsiteY86" fmla="*/ 32421 h 44045"/>
              <a:gd name="connsiteX87" fmla="*/ 2946661 w 8304214"/>
              <a:gd name="connsiteY87" fmla="*/ 43496 h 44045"/>
              <a:gd name="connsiteX88" fmla="*/ 2951182 w 8304214"/>
              <a:gd name="connsiteY88" fmla="*/ 40449 h 44045"/>
              <a:gd name="connsiteX89" fmla="*/ 2994269 w 8304214"/>
              <a:gd name="connsiteY89" fmla="*/ 31750 h 44045"/>
              <a:gd name="connsiteX90" fmla="*/ 3037356 w 8304214"/>
              <a:gd name="connsiteY90" fmla="*/ 40449 h 44045"/>
              <a:gd name="connsiteX91" fmla="*/ 3042690 w 8304214"/>
              <a:gd name="connsiteY91" fmla="*/ 44045 h 44045"/>
              <a:gd name="connsiteX92" fmla="*/ 3050527 w 8304214"/>
              <a:gd name="connsiteY92" fmla="*/ 32421 h 44045"/>
              <a:gd name="connsiteX93" fmla="*/ 3128800 w 8304214"/>
              <a:gd name="connsiteY93" fmla="*/ 0 h 44045"/>
              <a:gd name="connsiteX94" fmla="*/ 3207072 w 8304214"/>
              <a:gd name="connsiteY94" fmla="*/ 32421 h 44045"/>
              <a:gd name="connsiteX95" fmla="*/ 3214539 w 8304214"/>
              <a:gd name="connsiteY95" fmla="*/ 43496 h 44045"/>
              <a:gd name="connsiteX96" fmla="*/ 3219059 w 8304214"/>
              <a:gd name="connsiteY96" fmla="*/ 40449 h 44045"/>
              <a:gd name="connsiteX97" fmla="*/ 3262147 w 8304214"/>
              <a:gd name="connsiteY97" fmla="*/ 31750 h 44045"/>
              <a:gd name="connsiteX98" fmla="*/ 3305231 w 8304214"/>
              <a:gd name="connsiteY98" fmla="*/ 40449 h 44045"/>
              <a:gd name="connsiteX99" fmla="*/ 3310563 w 8304214"/>
              <a:gd name="connsiteY99" fmla="*/ 44044 h 44045"/>
              <a:gd name="connsiteX100" fmla="*/ 3318400 w 8304214"/>
              <a:gd name="connsiteY100" fmla="*/ 32421 h 44045"/>
              <a:gd name="connsiteX101" fmla="*/ 3396671 w 8304214"/>
              <a:gd name="connsiteY101" fmla="*/ 0 h 44045"/>
              <a:gd name="connsiteX102" fmla="*/ 3474944 w 8304214"/>
              <a:gd name="connsiteY102" fmla="*/ 32421 h 44045"/>
              <a:gd name="connsiteX103" fmla="*/ 3482412 w 8304214"/>
              <a:gd name="connsiteY103" fmla="*/ 43497 h 44045"/>
              <a:gd name="connsiteX104" fmla="*/ 3486934 w 8304214"/>
              <a:gd name="connsiteY104" fmla="*/ 40449 h 44045"/>
              <a:gd name="connsiteX105" fmla="*/ 3530021 w 8304214"/>
              <a:gd name="connsiteY105" fmla="*/ 31750 h 44045"/>
              <a:gd name="connsiteX106" fmla="*/ 3573109 w 8304214"/>
              <a:gd name="connsiteY106" fmla="*/ 40449 h 44045"/>
              <a:gd name="connsiteX107" fmla="*/ 3578440 w 8304214"/>
              <a:gd name="connsiteY107" fmla="*/ 44043 h 44045"/>
              <a:gd name="connsiteX108" fmla="*/ 3586276 w 8304214"/>
              <a:gd name="connsiteY108" fmla="*/ 32421 h 44045"/>
              <a:gd name="connsiteX109" fmla="*/ 3664549 w 8304214"/>
              <a:gd name="connsiteY109" fmla="*/ 0 h 44045"/>
              <a:gd name="connsiteX110" fmla="*/ 3742822 w 8304214"/>
              <a:gd name="connsiteY110" fmla="*/ 32421 h 44045"/>
              <a:gd name="connsiteX111" fmla="*/ 3750290 w 8304214"/>
              <a:gd name="connsiteY111" fmla="*/ 43497 h 44045"/>
              <a:gd name="connsiteX112" fmla="*/ 3754812 w 8304214"/>
              <a:gd name="connsiteY112" fmla="*/ 40449 h 44045"/>
              <a:gd name="connsiteX113" fmla="*/ 3797899 w 8304214"/>
              <a:gd name="connsiteY113" fmla="*/ 31750 h 44045"/>
              <a:gd name="connsiteX114" fmla="*/ 3840987 w 8304214"/>
              <a:gd name="connsiteY114" fmla="*/ 40449 h 44045"/>
              <a:gd name="connsiteX115" fmla="*/ 3846319 w 8304214"/>
              <a:gd name="connsiteY115" fmla="*/ 44044 h 44045"/>
              <a:gd name="connsiteX116" fmla="*/ 3854155 w 8304214"/>
              <a:gd name="connsiteY116" fmla="*/ 32421 h 44045"/>
              <a:gd name="connsiteX117" fmla="*/ 3932428 w 8304214"/>
              <a:gd name="connsiteY117" fmla="*/ 0 h 44045"/>
              <a:gd name="connsiteX118" fmla="*/ 4010701 w 8304214"/>
              <a:gd name="connsiteY118" fmla="*/ 32421 h 44045"/>
              <a:gd name="connsiteX119" fmla="*/ 4018169 w 8304214"/>
              <a:gd name="connsiteY119" fmla="*/ 43497 h 44045"/>
              <a:gd name="connsiteX120" fmla="*/ 4022691 w 8304214"/>
              <a:gd name="connsiteY120" fmla="*/ 40449 h 44045"/>
              <a:gd name="connsiteX121" fmla="*/ 4065778 w 8304214"/>
              <a:gd name="connsiteY121" fmla="*/ 31750 h 44045"/>
              <a:gd name="connsiteX122" fmla="*/ 4108866 w 8304214"/>
              <a:gd name="connsiteY122" fmla="*/ 40449 h 44045"/>
              <a:gd name="connsiteX123" fmla="*/ 4114197 w 8304214"/>
              <a:gd name="connsiteY123" fmla="*/ 44043 h 44045"/>
              <a:gd name="connsiteX124" fmla="*/ 4122033 w 8304214"/>
              <a:gd name="connsiteY124" fmla="*/ 32421 h 44045"/>
              <a:gd name="connsiteX125" fmla="*/ 4200306 w 8304214"/>
              <a:gd name="connsiteY125" fmla="*/ 0 h 44045"/>
              <a:gd name="connsiteX126" fmla="*/ 4278579 w 8304214"/>
              <a:gd name="connsiteY126" fmla="*/ 32421 h 44045"/>
              <a:gd name="connsiteX127" fmla="*/ 4286047 w 8304214"/>
              <a:gd name="connsiteY127" fmla="*/ 43497 h 44045"/>
              <a:gd name="connsiteX128" fmla="*/ 4290569 w 8304214"/>
              <a:gd name="connsiteY128" fmla="*/ 40449 h 44045"/>
              <a:gd name="connsiteX129" fmla="*/ 4333656 w 8304214"/>
              <a:gd name="connsiteY129" fmla="*/ 31750 h 44045"/>
              <a:gd name="connsiteX130" fmla="*/ 4376744 w 8304214"/>
              <a:gd name="connsiteY130" fmla="*/ 40449 h 44045"/>
              <a:gd name="connsiteX131" fmla="*/ 4382075 w 8304214"/>
              <a:gd name="connsiteY131" fmla="*/ 44043 h 44045"/>
              <a:gd name="connsiteX132" fmla="*/ 4389911 w 8304214"/>
              <a:gd name="connsiteY132" fmla="*/ 32421 h 44045"/>
              <a:gd name="connsiteX133" fmla="*/ 4468184 w 8304214"/>
              <a:gd name="connsiteY133" fmla="*/ 0 h 44045"/>
              <a:gd name="connsiteX134" fmla="*/ 4546457 w 8304214"/>
              <a:gd name="connsiteY134" fmla="*/ 32421 h 44045"/>
              <a:gd name="connsiteX135" fmla="*/ 4553925 w 8304214"/>
              <a:gd name="connsiteY135" fmla="*/ 43497 h 44045"/>
              <a:gd name="connsiteX136" fmla="*/ 4558447 w 8304214"/>
              <a:gd name="connsiteY136" fmla="*/ 40449 h 44045"/>
              <a:gd name="connsiteX137" fmla="*/ 4601534 w 8304214"/>
              <a:gd name="connsiteY137" fmla="*/ 31750 h 44045"/>
              <a:gd name="connsiteX138" fmla="*/ 4644622 w 8304214"/>
              <a:gd name="connsiteY138" fmla="*/ 40449 h 44045"/>
              <a:gd name="connsiteX139" fmla="*/ 4649954 w 8304214"/>
              <a:gd name="connsiteY139" fmla="*/ 44044 h 44045"/>
              <a:gd name="connsiteX140" fmla="*/ 4657790 w 8304214"/>
              <a:gd name="connsiteY140" fmla="*/ 32421 h 44045"/>
              <a:gd name="connsiteX141" fmla="*/ 4736063 w 8304214"/>
              <a:gd name="connsiteY141" fmla="*/ 0 h 44045"/>
              <a:gd name="connsiteX142" fmla="*/ 4814336 w 8304214"/>
              <a:gd name="connsiteY142" fmla="*/ 32421 h 44045"/>
              <a:gd name="connsiteX143" fmla="*/ 4821804 w 8304214"/>
              <a:gd name="connsiteY143" fmla="*/ 43497 h 44045"/>
              <a:gd name="connsiteX144" fmla="*/ 4826326 w 8304214"/>
              <a:gd name="connsiteY144" fmla="*/ 40449 h 44045"/>
              <a:gd name="connsiteX145" fmla="*/ 4869413 w 8304214"/>
              <a:gd name="connsiteY145" fmla="*/ 31750 h 44045"/>
              <a:gd name="connsiteX146" fmla="*/ 4912501 w 8304214"/>
              <a:gd name="connsiteY146" fmla="*/ 40449 h 44045"/>
              <a:gd name="connsiteX147" fmla="*/ 4917832 w 8304214"/>
              <a:gd name="connsiteY147" fmla="*/ 44043 h 44045"/>
              <a:gd name="connsiteX148" fmla="*/ 4925668 w 8304214"/>
              <a:gd name="connsiteY148" fmla="*/ 32421 h 44045"/>
              <a:gd name="connsiteX149" fmla="*/ 5003941 w 8304214"/>
              <a:gd name="connsiteY149" fmla="*/ 0 h 44045"/>
              <a:gd name="connsiteX150" fmla="*/ 5082214 w 8304214"/>
              <a:gd name="connsiteY150" fmla="*/ 32421 h 44045"/>
              <a:gd name="connsiteX151" fmla="*/ 5089682 w 8304214"/>
              <a:gd name="connsiteY151" fmla="*/ 43497 h 44045"/>
              <a:gd name="connsiteX152" fmla="*/ 5094204 w 8304214"/>
              <a:gd name="connsiteY152" fmla="*/ 40449 h 44045"/>
              <a:gd name="connsiteX153" fmla="*/ 5137291 w 8304214"/>
              <a:gd name="connsiteY153" fmla="*/ 31750 h 44045"/>
              <a:gd name="connsiteX154" fmla="*/ 5180379 w 8304214"/>
              <a:gd name="connsiteY154" fmla="*/ 40449 h 44045"/>
              <a:gd name="connsiteX155" fmla="*/ 5185710 w 8304214"/>
              <a:gd name="connsiteY155" fmla="*/ 44043 h 44045"/>
              <a:gd name="connsiteX156" fmla="*/ 5193546 w 8304214"/>
              <a:gd name="connsiteY156" fmla="*/ 32421 h 44045"/>
              <a:gd name="connsiteX157" fmla="*/ 5271819 w 8304214"/>
              <a:gd name="connsiteY157" fmla="*/ 0 h 44045"/>
              <a:gd name="connsiteX158" fmla="*/ 5350092 w 8304214"/>
              <a:gd name="connsiteY158" fmla="*/ 32421 h 44045"/>
              <a:gd name="connsiteX159" fmla="*/ 5357560 w 8304214"/>
              <a:gd name="connsiteY159" fmla="*/ 43497 h 44045"/>
              <a:gd name="connsiteX160" fmla="*/ 5362082 w 8304214"/>
              <a:gd name="connsiteY160" fmla="*/ 40449 h 44045"/>
              <a:gd name="connsiteX161" fmla="*/ 5405169 w 8304214"/>
              <a:gd name="connsiteY161" fmla="*/ 31750 h 44045"/>
              <a:gd name="connsiteX162" fmla="*/ 5448257 w 8304214"/>
              <a:gd name="connsiteY162" fmla="*/ 40449 h 44045"/>
              <a:gd name="connsiteX163" fmla="*/ 5453589 w 8304214"/>
              <a:gd name="connsiteY163" fmla="*/ 44044 h 44045"/>
              <a:gd name="connsiteX164" fmla="*/ 5461425 w 8304214"/>
              <a:gd name="connsiteY164" fmla="*/ 32421 h 44045"/>
              <a:gd name="connsiteX165" fmla="*/ 5539698 w 8304214"/>
              <a:gd name="connsiteY165" fmla="*/ 0 h 44045"/>
              <a:gd name="connsiteX166" fmla="*/ 5617971 w 8304214"/>
              <a:gd name="connsiteY166" fmla="*/ 32421 h 44045"/>
              <a:gd name="connsiteX167" fmla="*/ 5625439 w 8304214"/>
              <a:gd name="connsiteY167" fmla="*/ 43497 h 44045"/>
              <a:gd name="connsiteX168" fmla="*/ 5629961 w 8304214"/>
              <a:gd name="connsiteY168" fmla="*/ 40449 h 44045"/>
              <a:gd name="connsiteX169" fmla="*/ 5673048 w 8304214"/>
              <a:gd name="connsiteY169" fmla="*/ 31750 h 44045"/>
              <a:gd name="connsiteX170" fmla="*/ 5716136 w 8304214"/>
              <a:gd name="connsiteY170" fmla="*/ 40449 h 44045"/>
              <a:gd name="connsiteX171" fmla="*/ 5721467 w 8304214"/>
              <a:gd name="connsiteY171" fmla="*/ 44043 h 44045"/>
              <a:gd name="connsiteX172" fmla="*/ 5729303 w 8304214"/>
              <a:gd name="connsiteY172" fmla="*/ 32421 h 44045"/>
              <a:gd name="connsiteX173" fmla="*/ 5807576 w 8304214"/>
              <a:gd name="connsiteY173" fmla="*/ 0 h 44045"/>
              <a:gd name="connsiteX174" fmla="*/ 5885849 w 8304214"/>
              <a:gd name="connsiteY174" fmla="*/ 32421 h 44045"/>
              <a:gd name="connsiteX175" fmla="*/ 5893317 w 8304214"/>
              <a:gd name="connsiteY175" fmla="*/ 43497 h 44045"/>
              <a:gd name="connsiteX176" fmla="*/ 5897839 w 8304214"/>
              <a:gd name="connsiteY176" fmla="*/ 40449 h 44045"/>
              <a:gd name="connsiteX177" fmla="*/ 5940926 w 8304214"/>
              <a:gd name="connsiteY177" fmla="*/ 31750 h 44045"/>
              <a:gd name="connsiteX178" fmla="*/ 5984014 w 8304214"/>
              <a:gd name="connsiteY178" fmla="*/ 40449 h 44045"/>
              <a:gd name="connsiteX179" fmla="*/ 5989345 w 8304214"/>
              <a:gd name="connsiteY179" fmla="*/ 44043 h 44045"/>
              <a:gd name="connsiteX180" fmla="*/ 5997181 w 8304214"/>
              <a:gd name="connsiteY180" fmla="*/ 32421 h 44045"/>
              <a:gd name="connsiteX181" fmla="*/ 6075454 w 8304214"/>
              <a:gd name="connsiteY181" fmla="*/ 0 h 44045"/>
              <a:gd name="connsiteX182" fmla="*/ 6153727 w 8304214"/>
              <a:gd name="connsiteY182" fmla="*/ 32421 h 44045"/>
              <a:gd name="connsiteX183" fmla="*/ 6161195 w 8304214"/>
              <a:gd name="connsiteY183" fmla="*/ 43497 h 44045"/>
              <a:gd name="connsiteX184" fmla="*/ 6165717 w 8304214"/>
              <a:gd name="connsiteY184" fmla="*/ 40449 h 44045"/>
              <a:gd name="connsiteX185" fmla="*/ 6208804 w 8304214"/>
              <a:gd name="connsiteY185" fmla="*/ 31750 h 44045"/>
              <a:gd name="connsiteX186" fmla="*/ 6251892 w 8304214"/>
              <a:gd name="connsiteY186" fmla="*/ 40449 h 44045"/>
              <a:gd name="connsiteX187" fmla="*/ 6257224 w 8304214"/>
              <a:gd name="connsiteY187" fmla="*/ 44044 h 44045"/>
              <a:gd name="connsiteX188" fmla="*/ 6265060 w 8304214"/>
              <a:gd name="connsiteY188" fmla="*/ 32421 h 44045"/>
              <a:gd name="connsiteX189" fmla="*/ 6343333 w 8304214"/>
              <a:gd name="connsiteY189" fmla="*/ 0 h 44045"/>
              <a:gd name="connsiteX190" fmla="*/ 6421606 w 8304214"/>
              <a:gd name="connsiteY190" fmla="*/ 32421 h 44045"/>
              <a:gd name="connsiteX191" fmla="*/ 6429074 w 8304214"/>
              <a:gd name="connsiteY191" fmla="*/ 43497 h 44045"/>
              <a:gd name="connsiteX192" fmla="*/ 6433596 w 8304214"/>
              <a:gd name="connsiteY192" fmla="*/ 40449 h 44045"/>
              <a:gd name="connsiteX193" fmla="*/ 6476683 w 8304214"/>
              <a:gd name="connsiteY193" fmla="*/ 31750 h 44045"/>
              <a:gd name="connsiteX194" fmla="*/ 6519771 w 8304214"/>
              <a:gd name="connsiteY194" fmla="*/ 40449 h 44045"/>
              <a:gd name="connsiteX195" fmla="*/ 6525102 w 8304214"/>
              <a:gd name="connsiteY195" fmla="*/ 44043 h 44045"/>
              <a:gd name="connsiteX196" fmla="*/ 6532938 w 8304214"/>
              <a:gd name="connsiteY196" fmla="*/ 32421 h 44045"/>
              <a:gd name="connsiteX197" fmla="*/ 6611211 w 8304214"/>
              <a:gd name="connsiteY197" fmla="*/ 0 h 44045"/>
              <a:gd name="connsiteX198" fmla="*/ 6689484 w 8304214"/>
              <a:gd name="connsiteY198" fmla="*/ 32421 h 44045"/>
              <a:gd name="connsiteX199" fmla="*/ 6696952 w 8304214"/>
              <a:gd name="connsiteY199" fmla="*/ 43497 h 44045"/>
              <a:gd name="connsiteX200" fmla="*/ 6701474 w 8304214"/>
              <a:gd name="connsiteY200" fmla="*/ 40449 h 44045"/>
              <a:gd name="connsiteX201" fmla="*/ 6744561 w 8304214"/>
              <a:gd name="connsiteY201" fmla="*/ 31750 h 44045"/>
              <a:gd name="connsiteX202" fmla="*/ 6787649 w 8304214"/>
              <a:gd name="connsiteY202" fmla="*/ 40449 h 44045"/>
              <a:gd name="connsiteX203" fmla="*/ 6792980 w 8304214"/>
              <a:gd name="connsiteY203" fmla="*/ 44043 h 44045"/>
              <a:gd name="connsiteX204" fmla="*/ 6800816 w 8304214"/>
              <a:gd name="connsiteY204" fmla="*/ 32421 h 44045"/>
              <a:gd name="connsiteX205" fmla="*/ 6879089 w 8304214"/>
              <a:gd name="connsiteY205" fmla="*/ 0 h 44045"/>
              <a:gd name="connsiteX206" fmla="*/ 6957362 w 8304214"/>
              <a:gd name="connsiteY206" fmla="*/ 32421 h 44045"/>
              <a:gd name="connsiteX207" fmla="*/ 6964830 w 8304214"/>
              <a:gd name="connsiteY207" fmla="*/ 43497 h 44045"/>
              <a:gd name="connsiteX208" fmla="*/ 6969352 w 8304214"/>
              <a:gd name="connsiteY208" fmla="*/ 40449 h 44045"/>
              <a:gd name="connsiteX209" fmla="*/ 7012439 w 8304214"/>
              <a:gd name="connsiteY209" fmla="*/ 31750 h 44045"/>
              <a:gd name="connsiteX210" fmla="*/ 7055527 w 8304214"/>
              <a:gd name="connsiteY210" fmla="*/ 40449 h 44045"/>
              <a:gd name="connsiteX211" fmla="*/ 7060859 w 8304214"/>
              <a:gd name="connsiteY211" fmla="*/ 44044 h 44045"/>
              <a:gd name="connsiteX212" fmla="*/ 7068695 w 8304214"/>
              <a:gd name="connsiteY212" fmla="*/ 32421 h 44045"/>
              <a:gd name="connsiteX213" fmla="*/ 7146968 w 8304214"/>
              <a:gd name="connsiteY213" fmla="*/ 0 h 44045"/>
              <a:gd name="connsiteX214" fmla="*/ 7225241 w 8304214"/>
              <a:gd name="connsiteY214" fmla="*/ 32421 h 44045"/>
              <a:gd name="connsiteX215" fmla="*/ 7232709 w 8304214"/>
              <a:gd name="connsiteY215" fmla="*/ 43497 h 44045"/>
              <a:gd name="connsiteX216" fmla="*/ 7237231 w 8304214"/>
              <a:gd name="connsiteY216" fmla="*/ 40449 h 44045"/>
              <a:gd name="connsiteX217" fmla="*/ 7280318 w 8304214"/>
              <a:gd name="connsiteY217" fmla="*/ 31750 h 44045"/>
              <a:gd name="connsiteX218" fmla="*/ 7323406 w 8304214"/>
              <a:gd name="connsiteY218" fmla="*/ 40449 h 44045"/>
              <a:gd name="connsiteX219" fmla="*/ 7328737 w 8304214"/>
              <a:gd name="connsiteY219" fmla="*/ 44043 h 44045"/>
              <a:gd name="connsiteX220" fmla="*/ 7336573 w 8304214"/>
              <a:gd name="connsiteY220" fmla="*/ 32421 h 44045"/>
              <a:gd name="connsiteX221" fmla="*/ 7414846 w 8304214"/>
              <a:gd name="connsiteY221" fmla="*/ 0 h 44045"/>
              <a:gd name="connsiteX222" fmla="*/ 7493119 w 8304214"/>
              <a:gd name="connsiteY222" fmla="*/ 32421 h 44045"/>
              <a:gd name="connsiteX223" fmla="*/ 7500587 w 8304214"/>
              <a:gd name="connsiteY223" fmla="*/ 43497 h 44045"/>
              <a:gd name="connsiteX224" fmla="*/ 7505109 w 8304214"/>
              <a:gd name="connsiteY224" fmla="*/ 40449 h 44045"/>
              <a:gd name="connsiteX225" fmla="*/ 7548196 w 8304214"/>
              <a:gd name="connsiteY225" fmla="*/ 31750 h 44045"/>
              <a:gd name="connsiteX226" fmla="*/ 7591283 w 8304214"/>
              <a:gd name="connsiteY226" fmla="*/ 40449 h 44045"/>
              <a:gd name="connsiteX227" fmla="*/ 7596615 w 8304214"/>
              <a:gd name="connsiteY227" fmla="*/ 44043 h 44045"/>
              <a:gd name="connsiteX228" fmla="*/ 7604451 w 8304214"/>
              <a:gd name="connsiteY228" fmla="*/ 32421 h 44045"/>
              <a:gd name="connsiteX229" fmla="*/ 7682724 w 8304214"/>
              <a:gd name="connsiteY229" fmla="*/ 0 h 44045"/>
              <a:gd name="connsiteX230" fmla="*/ 7760997 w 8304214"/>
              <a:gd name="connsiteY230" fmla="*/ 32421 h 44045"/>
              <a:gd name="connsiteX231" fmla="*/ 7768465 w 8304214"/>
              <a:gd name="connsiteY231" fmla="*/ 43497 h 44045"/>
              <a:gd name="connsiteX232" fmla="*/ 7772987 w 8304214"/>
              <a:gd name="connsiteY232" fmla="*/ 40449 h 44045"/>
              <a:gd name="connsiteX233" fmla="*/ 7816074 w 8304214"/>
              <a:gd name="connsiteY233" fmla="*/ 31750 h 44045"/>
              <a:gd name="connsiteX234" fmla="*/ 7859161 w 8304214"/>
              <a:gd name="connsiteY234" fmla="*/ 40449 h 44045"/>
              <a:gd name="connsiteX235" fmla="*/ 7864494 w 8304214"/>
              <a:gd name="connsiteY235" fmla="*/ 44044 h 44045"/>
              <a:gd name="connsiteX236" fmla="*/ 7872330 w 8304214"/>
              <a:gd name="connsiteY236" fmla="*/ 32421 h 44045"/>
              <a:gd name="connsiteX237" fmla="*/ 7950603 w 8304214"/>
              <a:gd name="connsiteY237" fmla="*/ 0 h 44045"/>
              <a:gd name="connsiteX238" fmla="*/ 8028876 w 8304214"/>
              <a:gd name="connsiteY238" fmla="*/ 32421 h 44045"/>
              <a:gd name="connsiteX239" fmla="*/ 8036344 w 8304214"/>
              <a:gd name="connsiteY239" fmla="*/ 43497 h 44045"/>
              <a:gd name="connsiteX240" fmla="*/ 8040866 w 8304214"/>
              <a:gd name="connsiteY240" fmla="*/ 40449 h 44045"/>
              <a:gd name="connsiteX241" fmla="*/ 8083953 w 8304214"/>
              <a:gd name="connsiteY241" fmla="*/ 31750 h 44045"/>
              <a:gd name="connsiteX242" fmla="*/ 8127040 w 8304214"/>
              <a:gd name="connsiteY242" fmla="*/ 40449 h 44045"/>
              <a:gd name="connsiteX243" fmla="*/ 8132366 w 8304214"/>
              <a:gd name="connsiteY243" fmla="*/ 44040 h 44045"/>
              <a:gd name="connsiteX244" fmla="*/ 8140200 w 8304214"/>
              <a:gd name="connsiteY244" fmla="*/ 32421 h 44045"/>
              <a:gd name="connsiteX245" fmla="*/ 8218473 w 8304214"/>
              <a:gd name="connsiteY245" fmla="*/ 0 h 44045"/>
              <a:gd name="connsiteX246" fmla="*/ 8296746 w 8304214"/>
              <a:gd name="connsiteY246" fmla="*/ 32421 h 44045"/>
              <a:gd name="connsiteX247" fmla="*/ 8304214 w 8304214"/>
              <a:gd name="connsiteY247" fmla="*/ 43497 h 44045"/>
              <a:gd name="connsiteX0" fmla="*/ 0 w 8304214"/>
              <a:gd name="connsiteY0" fmla="*/ 43496 h 44045"/>
              <a:gd name="connsiteX1" fmla="*/ 90694 w 8304214"/>
              <a:gd name="connsiteY1" fmla="*/ 40449 h 44045"/>
              <a:gd name="connsiteX2" fmla="*/ 96028 w 8304214"/>
              <a:gd name="connsiteY2" fmla="*/ 44044 h 44045"/>
              <a:gd name="connsiteX3" fmla="*/ 103865 w 8304214"/>
              <a:gd name="connsiteY3" fmla="*/ 32421 h 44045"/>
              <a:gd name="connsiteX4" fmla="*/ 182138 w 8304214"/>
              <a:gd name="connsiteY4" fmla="*/ 0 h 44045"/>
              <a:gd name="connsiteX5" fmla="*/ 260411 w 8304214"/>
              <a:gd name="connsiteY5" fmla="*/ 32421 h 44045"/>
              <a:gd name="connsiteX6" fmla="*/ 267878 w 8304214"/>
              <a:gd name="connsiteY6" fmla="*/ 43496 h 44045"/>
              <a:gd name="connsiteX7" fmla="*/ 272398 w 8304214"/>
              <a:gd name="connsiteY7" fmla="*/ 40449 h 44045"/>
              <a:gd name="connsiteX8" fmla="*/ 315485 w 8304214"/>
              <a:gd name="connsiteY8" fmla="*/ 31750 h 44045"/>
              <a:gd name="connsiteX9" fmla="*/ 358573 w 8304214"/>
              <a:gd name="connsiteY9" fmla="*/ 40449 h 44045"/>
              <a:gd name="connsiteX10" fmla="*/ 363906 w 8304214"/>
              <a:gd name="connsiteY10" fmla="*/ 44045 h 44045"/>
              <a:gd name="connsiteX11" fmla="*/ 371744 w 8304214"/>
              <a:gd name="connsiteY11" fmla="*/ 32421 h 44045"/>
              <a:gd name="connsiteX12" fmla="*/ 450017 w 8304214"/>
              <a:gd name="connsiteY12" fmla="*/ 0 h 44045"/>
              <a:gd name="connsiteX13" fmla="*/ 528290 w 8304214"/>
              <a:gd name="connsiteY13" fmla="*/ 32421 h 44045"/>
              <a:gd name="connsiteX14" fmla="*/ 535757 w 8304214"/>
              <a:gd name="connsiteY14" fmla="*/ 43496 h 44045"/>
              <a:gd name="connsiteX15" fmla="*/ 540277 w 8304214"/>
              <a:gd name="connsiteY15" fmla="*/ 40449 h 44045"/>
              <a:gd name="connsiteX16" fmla="*/ 583365 w 8304214"/>
              <a:gd name="connsiteY16" fmla="*/ 31750 h 44045"/>
              <a:gd name="connsiteX17" fmla="*/ 626452 w 8304214"/>
              <a:gd name="connsiteY17" fmla="*/ 40449 h 44045"/>
              <a:gd name="connsiteX18" fmla="*/ 631786 w 8304214"/>
              <a:gd name="connsiteY18" fmla="*/ 44045 h 44045"/>
              <a:gd name="connsiteX19" fmla="*/ 639623 w 8304214"/>
              <a:gd name="connsiteY19" fmla="*/ 32421 h 44045"/>
              <a:gd name="connsiteX20" fmla="*/ 717896 w 8304214"/>
              <a:gd name="connsiteY20" fmla="*/ 0 h 44045"/>
              <a:gd name="connsiteX21" fmla="*/ 796169 w 8304214"/>
              <a:gd name="connsiteY21" fmla="*/ 32421 h 44045"/>
              <a:gd name="connsiteX22" fmla="*/ 803637 w 8304214"/>
              <a:gd name="connsiteY22" fmla="*/ 43496 h 44045"/>
              <a:gd name="connsiteX23" fmla="*/ 808156 w 8304214"/>
              <a:gd name="connsiteY23" fmla="*/ 40449 h 44045"/>
              <a:gd name="connsiteX24" fmla="*/ 851244 w 8304214"/>
              <a:gd name="connsiteY24" fmla="*/ 31750 h 44045"/>
              <a:gd name="connsiteX25" fmla="*/ 894331 w 8304214"/>
              <a:gd name="connsiteY25" fmla="*/ 40449 h 44045"/>
              <a:gd name="connsiteX26" fmla="*/ 899664 w 8304214"/>
              <a:gd name="connsiteY26" fmla="*/ 44045 h 44045"/>
              <a:gd name="connsiteX27" fmla="*/ 907502 w 8304214"/>
              <a:gd name="connsiteY27" fmla="*/ 32421 h 44045"/>
              <a:gd name="connsiteX28" fmla="*/ 985775 w 8304214"/>
              <a:gd name="connsiteY28" fmla="*/ 0 h 44045"/>
              <a:gd name="connsiteX29" fmla="*/ 1064048 w 8304214"/>
              <a:gd name="connsiteY29" fmla="*/ 32421 h 44045"/>
              <a:gd name="connsiteX30" fmla="*/ 1071515 w 8304214"/>
              <a:gd name="connsiteY30" fmla="*/ 43496 h 44045"/>
              <a:gd name="connsiteX31" fmla="*/ 1076035 w 8304214"/>
              <a:gd name="connsiteY31" fmla="*/ 40449 h 44045"/>
              <a:gd name="connsiteX32" fmla="*/ 1119122 w 8304214"/>
              <a:gd name="connsiteY32" fmla="*/ 31750 h 44045"/>
              <a:gd name="connsiteX33" fmla="*/ 1162210 w 8304214"/>
              <a:gd name="connsiteY33" fmla="*/ 40449 h 44045"/>
              <a:gd name="connsiteX34" fmla="*/ 1167543 w 8304214"/>
              <a:gd name="connsiteY34" fmla="*/ 44045 h 44045"/>
              <a:gd name="connsiteX35" fmla="*/ 1175380 w 8304214"/>
              <a:gd name="connsiteY35" fmla="*/ 32421 h 44045"/>
              <a:gd name="connsiteX36" fmla="*/ 1253655 w 8304214"/>
              <a:gd name="connsiteY36" fmla="*/ 0 h 44045"/>
              <a:gd name="connsiteX37" fmla="*/ 1331927 w 8304214"/>
              <a:gd name="connsiteY37" fmla="*/ 32421 h 44045"/>
              <a:gd name="connsiteX38" fmla="*/ 1339394 w 8304214"/>
              <a:gd name="connsiteY38" fmla="*/ 43496 h 44045"/>
              <a:gd name="connsiteX39" fmla="*/ 1343914 w 8304214"/>
              <a:gd name="connsiteY39" fmla="*/ 40449 h 44045"/>
              <a:gd name="connsiteX40" fmla="*/ 1387001 w 8304214"/>
              <a:gd name="connsiteY40" fmla="*/ 31750 h 44045"/>
              <a:gd name="connsiteX41" fmla="*/ 1430088 w 8304214"/>
              <a:gd name="connsiteY41" fmla="*/ 40449 h 44045"/>
              <a:gd name="connsiteX42" fmla="*/ 1435422 w 8304214"/>
              <a:gd name="connsiteY42" fmla="*/ 44044 h 44045"/>
              <a:gd name="connsiteX43" fmla="*/ 1443258 w 8304214"/>
              <a:gd name="connsiteY43" fmla="*/ 32421 h 44045"/>
              <a:gd name="connsiteX44" fmla="*/ 1521532 w 8304214"/>
              <a:gd name="connsiteY44" fmla="*/ 0 h 44045"/>
              <a:gd name="connsiteX45" fmla="*/ 1599805 w 8304214"/>
              <a:gd name="connsiteY45" fmla="*/ 32421 h 44045"/>
              <a:gd name="connsiteX46" fmla="*/ 1607272 w 8304214"/>
              <a:gd name="connsiteY46" fmla="*/ 43496 h 44045"/>
              <a:gd name="connsiteX47" fmla="*/ 1611791 w 8304214"/>
              <a:gd name="connsiteY47" fmla="*/ 40449 h 44045"/>
              <a:gd name="connsiteX48" fmla="*/ 1654878 w 8304214"/>
              <a:gd name="connsiteY48" fmla="*/ 31750 h 44045"/>
              <a:gd name="connsiteX49" fmla="*/ 1697966 w 8304214"/>
              <a:gd name="connsiteY49" fmla="*/ 40449 h 44045"/>
              <a:gd name="connsiteX50" fmla="*/ 1703299 w 8304214"/>
              <a:gd name="connsiteY50" fmla="*/ 44044 h 44045"/>
              <a:gd name="connsiteX51" fmla="*/ 1711136 w 8304214"/>
              <a:gd name="connsiteY51" fmla="*/ 32421 h 44045"/>
              <a:gd name="connsiteX52" fmla="*/ 1789407 w 8304214"/>
              <a:gd name="connsiteY52" fmla="*/ 0 h 44045"/>
              <a:gd name="connsiteX53" fmla="*/ 1867682 w 8304214"/>
              <a:gd name="connsiteY53" fmla="*/ 32421 h 44045"/>
              <a:gd name="connsiteX54" fmla="*/ 1875149 w 8304214"/>
              <a:gd name="connsiteY54" fmla="*/ 43496 h 44045"/>
              <a:gd name="connsiteX55" fmla="*/ 1879668 w 8304214"/>
              <a:gd name="connsiteY55" fmla="*/ 40449 h 44045"/>
              <a:gd name="connsiteX56" fmla="*/ 1922757 w 8304214"/>
              <a:gd name="connsiteY56" fmla="*/ 31750 h 44045"/>
              <a:gd name="connsiteX57" fmla="*/ 1965843 w 8304214"/>
              <a:gd name="connsiteY57" fmla="*/ 40449 h 44045"/>
              <a:gd name="connsiteX58" fmla="*/ 1971178 w 8304214"/>
              <a:gd name="connsiteY58" fmla="*/ 44045 h 44045"/>
              <a:gd name="connsiteX59" fmla="*/ 1979014 w 8304214"/>
              <a:gd name="connsiteY59" fmla="*/ 32421 h 44045"/>
              <a:gd name="connsiteX60" fmla="*/ 2057287 w 8304214"/>
              <a:gd name="connsiteY60" fmla="*/ 0 h 44045"/>
              <a:gd name="connsiteX61" fmla="*/ 2135560 w 8304214"/>
              <a:gd name="connsiteY61" fmla="*/ 32421 h 44045"/>
              <a:gd name="connsiteX62" fmla="*/ 2143026 w 8304214"/>
              <a:gd name="connsiteY62" fmla="*/ 43496 h 44045"/>
              <a:gd name="connsiteX63" fmla="*/ 2147547 w 8304214"/>
              <a:gd name="connsiteY63" fmla="*/ 40449 h 44045"/>
              <a:gd name="connsiteX64" fmla="*/ 2190635 w 8304214"/>
              <a:gd name="connsiteY64" fmla="*/ 31750 h 44045"/>
              <a:gd name="connsiteX65" fmla="*/ 2233721 w 8304214"/>
              <a:gd name="connsiteY65" fmla="*/ 40449 h 44045"/>
              <a:gd name="connsiteX66" fmla="*/ 2239056 w 8304214"/>
              <a:gd name="connsiteY66" fmla="*/ 44045 h 44045"/>
              <a:gd name="connsiteX67" fmla="*/ 2246892 w 8304214"/>
              <a:gd name="connsiteY67" fmla="*/ 32421 h 44045"/>
              <a:gd name="connsiteX68" fmla="*/ 2325166 w 8304214"/>
              <a:gd name="connsiteY68" fmla="*/ 0 h 44045"/>
              <a:gd name="connsiteX69" fmla="*/ 2403439 w 8304214"/>
              <a:gd name="connsiteY69" fmla="*/ 32421 h 44045"/>
              <a:gd name="connsiteX70" fmla="*/ 2410905 w 8304214"/>
              <a:gd name="connsiteY70" fmla="*/ 43496 h 44045"/>
              <a:gd name="connsiteX71" fmla="*/ 2415425 w 8304214"/>
              <a:gd name="connsiteY71" fmla="*/ 40449 h 44045"/>
              <a:gd name="connsiteX72" fmla="*/ 2458511 w 8304214"/>
              <a:gd name="connsiteY72" fmla="*/ 31750 h 44045"/>
              <a:gd name="connsiteX73" fmla="*/ 2501600 w 8304214"/>
              <a:gd name="connsiteY73" fmla="*/ 40449 h 44045"/>
              <a:gd name="connsiteX74" fmla="*/ 2506933 w 8304214"/>
              <a:gd name="connsiteY74" fmla="*/ 44045 h 44045"/>
              <a:gd name="connsiteX75" fmla="*/ 2514770 w 8304214"/>
              <a:gd name="connsiteY75" fmla="*/ 32421 h 44045"/>
              <a:gd name="connsiteX76" fmla="*/ 2593043 w 8304214"/>
              <a:gd name="connsiteY76" fmla="*/ 0 h 44045"/>
              <a:gd name="connsiteX77" fmla="*/ 2671316 w 8304214"/>
              <a:gd name="connsiteY77" fmla="*/ 32421 h 44045"/>
              <a:gd name="connsiteX78" fmla="*/ 2678783 w 8304214"/>
              <a:gd name="connsiteY78" fmla="*/ 43496 h 44045"/>
              <a:gd name="connsiteX79" fmla="*/ 2683303 w 8304214"/>
              <a:gd name="connsiteY79" fmla="*/ 40449 h 44045"/>
              <a:gd name="connsiteX80" fmla="*/ 2726391 w 8304214"/>
              <a:gd name="connsiteY80" fmla="*/ 31750 h 44045"/>
              <a:gd name="connsiteX81" fmla="*/ 2769478 w 8304214"/>
              <a:gd name="connsiteY81" fmla="*/ 40449 h 44045"/>
              <a:gd name="connsiteX82" fmla="*/ 2774813 w 8304214"/>
              <a:gd name="connsiteY82" fmla="*/ 44045 h 44045"/>
              <a:gd name="connsiteX83" fmla="*/ 2782649 w 8304214"/>
              <a:gd name="connsiteY83" fmla="*/ 32421 h 44045"/>
              <a:gd name="connsiteX84" fmla="*/ 2860922 w 8304214"/>
              <a:gd name="connsiteY84" fmla="*/ 0 h 44045"/>
              <a:gd name="connsiteX85" fmla="*/ 2939195 w 8304214"/>
              <a:gd name="connsiteY85" fmla="*/ 32421 h 44045"/>
              <a:gd name="connsiteX86" fmla="*/ 2946661 w 8304214"/>
              <a:gd name="connsiteY86" fmla="*/ 43496 h 44045"/>
              <a:gd name="connsiteX87" fmla="*/ 2951182 w 8304214"/>
              <a:gd name="connsiteY87" fmla="*/ 40449 h 44045"/>
              <a:gd name="connsiteX88" fmla="*/ 2994269 w 8304214"/>
              <a:gd name="connsiteY88" fmla="*/ 31750 h 44045"/>
              <a:gd name="connsiteX89" fmla="*/ 3037356 w 8304214"/>
              <a:gd name="connsiteY89" fmla="*/ 40449 h 44045"/>
              <a:gd name="connsiteX90" fmla="*/ 3042690 w 8304214"/>
              <a:gd name="connsiteY90" fmla="*/ 44045 h 44045"/>
              <a:gd name="connsiteX91" fmla="*/ 3050527 w 8304214"/>
              <a:gd name="connsiteY91" fmla="*/ 32421 h 44045"/>
              <a:gd name="connsiteX92" fmla="*/ 3128800 w 8304214"/>
              <a:gd name="connsiteY92" fmla="*/ 0 h 44045"/>
              <a:gd name="connsiteX93" fmla="*/ 3207072 w 8304214"/>
              <a:gd name="connsiteY93" fmla="*/ 32421 h 44045"/>
              <a:gd name="connsiteX94" fmla="*/ 3214539 w 8304214"/>
              <a:gd name="connsiteY94" fmla="*/ 43496 h 44045"/>
              <a:gd name="connsiteX95" fmla="*/ 3219059 w 8304214"/>
              <a:gd name="connsiteY95" fmla="*/ 40449 h 44045"/>
              <a:gd name="connsiteX96" fmla="*/ 3262147 w 8304214"/>
              <a:gd name="connsiteY96" fmla="*/ 31750 h 44045"/>
              <a:gd name="connsiteX97" fmla="*/ 3305231 w 8304214"/>
              <a:gd name="connsiteY97" fmla="*/ 40449 h 44045"/>
              <a:gd name="connsiteX98" fmla="*/ 3310563 w 8304214"/>
              <a:gd name="connsiteY98" fmla="*/ 44044 h 44045"/>
              <a:gd name="connsiteX99" fmla="*/ 3318400 w 8304214"/>
              <a:gd name="connsiteY99" fmla="*/ 32421 h 44045"/>
              <a:gd name="connsiteX100" fmla="*/ 3396671 w 8304214"/>
              <a:gd name="connsiteY100" fmla="*/ 0 h 44045"/>
              <a:gd name="connsiteX101" fmla="*/ 3474944 w 8304214"/>
              <a:gd name="connsiteY101" fmla="*/ 32421 h 44045"/>
              <a:gd name="connsiteX102" fmla="*/ 3482412 w 8304214"/>
              <a:gd name="connsiteY102" fmla="*/ 43497 h 44045"/>
              <a:gd name="connsiteX103" fmla="*/ 3486934 w 8304214"/>
              <a:gd name="connsiteY103" fmla="*/ 40449 h 44045"/>
              <a:gd name="connsiteX104" fmla="*/ 3530021 w 8304214"/>
              <a:gd name="connsiteY104" fmla="*/ 31750 h 44045"/>
              <a:gd name="connsiteX105" fmla="*/ 3573109 w 8304214"/>
              <a:gd name="connsiteY105" fmla="*/ 40449 h 44045"/>
              <a:gd name="connsiteX106" fmla="*/ 3578440 w 8304214"/>
              <a:gd name="connsiteY106" fmla="*/ 44043 h 44045"/>
              <a:gd name="connsiteX107" fmla="*/ 3586276 w 8304214"/>
              <a:gd name="connsiteY107" fmla="*/ 32421 h 44045"/>
              <a:gd name="connsiteX108" fmla="*/ 3664549 w 8304214"/>
              <a:gd name="connsiteY108" fmla="*/ 0 h 44045"/>
              <a:gd name="connsiteX109" fmla="*/ 3742822 w 8304214"/>
              <a:gd name="connsiteY109" fmla="*/ 32421 h 44045"/>
              <a:gd name="connsiteX110" fmla="*/ 3750290 w 8304214"/>
              <a:gd name="connsiteY110" fmla="*/ 43497 h 44045"/>
              <a:gd name="connsiteX111" fmla="*/ 3754812 w 8304214"/>
              <a:gd name="connsiteY111" fmla="*/ 40449 h 44045"/>
              <a:gd name="connsiteX112" fmla="*/ 3797899 w 8304214"/>
              <a:gd name="connsiteY112" fmla="*/ 31750 h 44045"/>
              <a:gd name="connsiteX113" fmla="*/ 3840987 w 8304214"/>
              <a:gd name="connsiteY113" fmla="*/ 40449 h 44045"/>
              <a:gd name="connsiteX114" fmla="*/ 3846319 w 8304214"/>
              <a:gd name="connsiteY114" fmla="*/ 44044 h 44045"/>
              <a:gd name="connsiteX115" fmla="*/ 3854155 w 8304214"/>
              <a:gd name="connsiteY115" fmla="*/ 32421 h 44045"/>
              <a:gd name="connsiteX116" fmla="*/ 3932428 w 8304214"/>
              <a:gd name="connsiteY116" fmla="*/ 0 h 44045"/>
              <a:gd name="connsiteX117" fmla="*/ 4010701 w 8304214"/>
              <a:gd name="connsiteY117" fmla="*/ 32421 h 44045"/>
              <a:gd name="connsiteX118" fmla="*/ 4018169 w 8304214"/>
              <a:gd name="connsiteY118" fmla="*/ 43497 h 44045"/>
              <a:gd name="connsiteX119" fmla="*/ 4022691 w 8304214"/>
              <a:gd name="connsiteY119" fmla="*/ 40449 h 44045"/>
              <a:gd name="connsiteX120" fmla="*/ 4065778 w 8304214"/>
              <a:gd name="connsiteY120" fmla="*/ 31750 h 44045"/>
              <a:gd name="connsiteX121" fmla="*/ 4108866 w 8304214"/>
              <a:gd name="connsiteY121" fmla="*/ 40449 h 44045"/>
              <a:gd name="connsiteX122" fmla="*/ 4114197 w 8304214"/>
              <a:gd name="connsiteY122" fmla="*/ 44043 h 44045"/>
              <a:gd name="connsiteX123" fmla="*/ 4122033 w 8304214"/>
              <a:gd name="connsiteY123" fmla="*/ 32421 h 44045"/>
              <a:gd name="connsiteX124" fmla="*/ 4200306 w 8304214"/>
              <a:gd name="connsiteY124" fmla="*/ 0 h 44045"/>
              <a:gd name="connsiteX125" fmla="*/ 4278579 w 8304214"/>
              <a:gd name="connsiteY125" fmla="*/ 32421 h 44045"/>
              <a:gd name="connsiteX126" fmla="*/ 4286047 w 8304214"/>
              <a:gd name="connsiteY126" fmla="*/ 43497 h 44045"/>
              <a:gd name="connsiteX127" fmla="*/ 4290569 w 8304214"/>
              <a:gd name="connsiteY127" fmla="*/ 40449 h 44045"/>
              <a:gd name="connsiteX128" fmla="*/ 4333656 w 8304214"/>
              <a:gd name="connsiteY128" fmla="*/ 31750 h 44045"/>
              <a:gd name="connsiteX129" fmla="*/ 4376744 w 8304214"/>
              <a:gd name="connsiteY129" fmla="*/ 40449 h 44045"/>
              <a:gd name="connsiteX130" fmla="*/ 4382075 w 8304214"/>
              <a:gd name="connsiteY130" fmla="*/ 44043 h 44045"/>
              <a:gd name="connsiteX131" fmla="*/ 4389911 w 8304214"/>
              <a:gd name="connsiteY131" fmla="*/ 32421 h 44045"/>
              <a:gd name="connsiteX132" fmla="*/ 4468184 w 8304214"/>
              <a:gd name="connsiteY132" fmla="*/ 0 h 44045"/>
              <a:gd name="connsiteX133" fmla="*/ 4546457 w 8304214"/>
              <a:gd name="connsiteY133" fmla="*/ 32421 h 44045"/>
              <a:gd name="connsiteX134" fmla="*/ 4553925 w 8304214"/>
              <a:gd name="connsiteY134" fmla="*/ 43497 h 44045"/>
              <a:gd name="connsiteX135" fmla="*/ 4558447 w 8304214"/>
              <a:gd name="connsiteY135" fmla="*/ 40449 h 44045"/>
              <a:gd name="connsiteX136" fmla="*/ 4601534 w 8304214"/>
              <a:gd name="connsiteY136" fmla="*/ 31750 h 44045"/>
              <a:gd name="connsiteX137" fmla="*/ 4644622 w 8304214"/>
              <a:gd name="connsiteY137" fmla="*/ 40449 h 44045"/>
              <a:gd name="connsiteX138" fmla="*/ 4649954 w 8304214"/>
              <a:gd name="connsiteY138" fmla="*/ 44044 h 44045"/>
              <a:gd name="connsiteX139" fmla="*/ 4657790 w 8304214"/>
              <a:gd name="connsiteY139" fmla="*/ 32421 h 44045"/>
              <a:gd name="connsiteX140" fmla="*/ 4736063 w 8304214"/>
              <a:gd name="connsiteY140" fmla="*/ 0 h 44045"/>
              <a:gd name="connsiteX141" fmla="*/ 4814336 w 8304214"/>
              <a:gd name="connsiteY141" fmla="*/ 32421 h 44045"/>
              <a:gd name="connsiteX142" fmla="*/ 4821804 w 8304214"/>
              <a:gd name="connsiteY142" fmla="*/ 43497 h 44045"/>
              <a:gd name="connsiteX143" fmla="*/ 4826326 w 8304214"/>
              <a:gd name="connsiteY143" fmla="*/ 40449 h 44045"/>
              <a:gd name="connsiteX144" fmla="*/ 4869413 w 8304214"/>
              <a:gd name="connsiteY144" fmla="*/ 31750 h 44045"/>
              <a:gd name="connsiteX145" fmla="*/ 4912501 w 8304214"/>
              <a:gd name="connsiteY145" fmla="*/ 40449 h 44045"/>
              <a:gd name="connsiteX146" fmla="*/ 4917832 w 8304214"/>
              <a:gd name="connsiteY146" fmla="*/ 44043 h 44045"/>
              <a:gd name="connsiteX147" fmla="*/ 4925668 w 8304214"/>
              <a:gd name="connsiteY147" fmla="*/ 32421 h 44045"/>
              <a:gd name="connsiteX148" fmla="*/ 5003941 w 8304214"/>
              <a:gd name="connsiteY148" fmla="*/ 0 h 44045"/>
              <a:gd name="connsiteX149" fmla="*/ 5082214 w 8304214"/>
              <a:gd name="connsiteY149" fmla="*/ 32421 h 44045"/>
              <a:gd name="connsiteX150" fmla="*/ 5089682 w 8304214"/>
              <a:gd name="connsiteY150" fmla="*/ 43497 h 44045"/>
              <a:gd name="connsiteX151" fmla="*/ 5094204 w 8304214"/>
              <a:gd name="connsiteY151" fmla="*/ 40449 h 44045"/>
              <a:gd name="connsiteX152" fmla="*/ 5137291 w 8304214"/>
              <a:gd name="connsiteY152" fmla="*/ 31750 h 44045"/>
              <a:gd name="connsiteX153" fmla="*/ 5180379 w 8304214"/>
              <a:gd name="connsiteY153" fmla="*/ 40449 h 44045"/>
              <a:gd name="connsiteX154" fmla="*/ 5185710 w 8304214"/>
              <a:gd name="connsiteY154" fmla="*/ 44043 h 44045"/>
              <a:gd name="connsiteX155" fmla="*/ 5193546 w 8304214"/>
              <a:gd name="connsiteY155" fmla="*/ 32421 h 44045"/>
              <a:gd name="connsiteX156" fmla="*/ 5271819 w 8304214"/>
              <a:gd name="connsiteY156" fmla="*/ 0 h 44045"/>
              <a:gd name="connsiteX157" fmla="*/ 5350092 w 8304214"/>
              <a:gd name="connsiteY157" fmla="*/ 32421 h 44045"/>
              <a:gd name="connsiteX158" fmla="*/ 5357560 w 8304214"/>
              <a:gd name="connsiteY158" fmla="*/ 43497 h 44045"/>
              <a:gd name="connsiteX159" fmla="*/ 5362082 w 8304214"/>
              <a:gd name="connsiteY159" fmla="*/ 40449 h 44045"/>
              <a:gd name="connsiteX160" fmla="*/ 5405169 w 8304214"/>
              <a:gd name="connsiteY160" fmla="*/ 31750 h 44045"/>
              <a:gd name="connsiteX161" fmla="*/ 5448257 w 8304214"/>
              <a:gd name="connsiteY161" fmla="*/ 40449 h 44045"/>
              <a:gd name="connsiteX162" fmla="*/ 5453589 w 8304214"/>
              <a:gd name="connsiteY162" fmla="*/ 44044 h 44045"/>
              <a:gd name="connsiteX163" fmla="*/ 5461425 w 8304214"/>
              <a:gd name="connsiteY163" fmla="*/ 32421 h 44045"/>
              <a:gd name="connsiteX164" fmla="*/ 5539698 w 8304214"/>
              <a:gd name="connsiteY164" fmla="*/ 0 h 44045"/>
              <a:gd name="connsiteX165" fmla="*/ 5617971 w 8304214"/>
              <a:gd name="connsiteY165" fmla="*/ 32421 h 44045"/>
              <a:gd name="connsiteX166" fmla="*/ 5625439 w 8304214"/>
              <a:gd name="connsiteY166" fmla="*/ 43497 h 44045"/>
              <a:gd name="connsiteX167" fmla="*/ 5629961 w 8304214"/>
              <a:gd name="connsiteY167" fmla="*/ 40449 h 44045"/>
              <a:gd name="connsiteX168" fmla="*/ 5673048 w 8304214"/>
              <a:gd name="connsiteY168" fmla="*/ 31750 h 44045"/>
              <a:gd name="connsiteX169" fmla="*/ 5716136 w 8304214"/>
              <a:gd name="connsiteY169" fmla="*/ 40449 h 44045"/>
              <a:gd name="connsiteX170" fmla="*/ 5721467 w 8304214"/>
              <a:gd name="connsiteY170" fmla="*/ 44043 h 44045"/>
              <a:gd name="connsiteX171" fmla="*/ 5729303 w 8304214"/>
              <a:gd name="connsiteY171" fmla="*/ 32421 h 44045"/>
              <a:gd name="connsiteX172" fmla="*/ 5807576 w 8304214"/>
              <a:gd name="connsiteY172" fmla="*/ 0 h 44045"/>
              <a:gd name="connsiteX173" fmla="*/ 5885849 w 8304214"/>
              <a:gd name="connsiteY173" fmla="*/ 32421 h 44045"/>
              <a:gd name="connsiteX174" fmla="*/ 5893317 w 8304214"/>
              <a:gd name="connsiteY174" fmla="*/ 43497 h 44045"/>
              <a:gd name="connsiteX175" fmla="*/ 5897839 w 8304214"/>
              <a:gd name="connsiteY175" fmla="*/ 40449 h 44045"/>
              <a:gd name="connsiteX176" fmla="*/ 5940926 w 8304214"/>
              <a:gd name="connsiteY176" fmla="*/ 31750 h 44045"/>
              <a:gd name="connsiteX177" fmla="*/ 5984014 w 8304214"/>
              <a:gd name="connsiteY177" fmla="*/ 40449 h 44045"/>
              <a:gd name="connsiteX178" fmla="*/ 5989345 w 8304214"/>
              <a:gd name="connsiteY178" fmla="*/ 44043 h 44045"/>
              <a:gd name="connsiteX179" fmla="*/ 5997181 w 8304214"/>
              <a:gd name="connsiteY179" fmla="*/ 32421 h 44045"/>
              <a:gd name="connsiteX180" fmla="*/ 6075454 w 8304214"/>
              <a:gd name="connsiteY180" fmla="*/ 0 h 44045"/>
              <a:gd name="connsiteX181" fmla="*/ 6153727 w 8304214"/>
              <a:gd name="connsiteY181" fmla="*/ 32421 h 44045"/>
              <a:gd name="connsiteX182" fmla="*/ 6161195 w 8304214"/>
              <a:gd name="connsiteY182" fmla="*/ 43497 h 44045"/>
              <a:gd name="connsiteX183" fmla="*/ 6165717 w 8304214"/>
              <a:gd name="connsiteY183" fmla="*/ 40449 h 44045"/>
              <a:gd name="connsiteX184" fmla="*/ 6208804 w 8304214"/>
              <a:gd name="connsiteY184" fmla="*/ 31750 h 44045"/>
              <a:gd name="connsiteX185" fmla="*/ 6251892 w 8304214"/>
              <a:gd name="connsiteY185" fmla="*/ 40449 h 44045"/>
              <a:gd name="connsiteX186" fmla="*/ 6257224 w 8304214"/>
              <a:gd name="connsiteY186" fmla="*/ 44044 h 44045"/>
              <a:gd name="connsiteX187" fmla="*/ 6265060 w 8304214"/>
              <a:gd name="connsiteY187" fmla="*/ 32421 h 44045"/>
              <a:gd name="connsiteX188" fmla="*/ 6343333 w 8304214"/>
              <a:gd name="connsiteY188" fmla="*/ 0 h 44045"/>
              <a:gd name="connsiteX189" fmla="*/ 6421606 w 8304214"/>
              <a:gd name="connsiteY189" fmla="*/ 32421 h 44045"/>
              <a:gd name="connsiteX190" fmla="*/ 6429074 w 8304214"/>
              <a:gd name="connsiteY190" fmla="*/ 43497 h 44045"/>
              <a:gd name="connsiteX191" fmla="*/ 6433596 w 8304214"/>
              <a:gd name="connsiteY191" fmla="*/ 40449 h 44045"/>
              <a:gd name="connsiteX192" fmla="*/ 6476683 w 8304214"/>
              <a:gd name="connsiteY192" fmla="*/ 31750 h 44045"/>
              <a:gd name="connsiteX193" fmla="*/ 6519771 w 8304214"/>
              <a:gd name="connsiteY193" fmla="*/ 40449 h 44045"/>
              <a:gd name="connsiteX194" fmla="*/ 6525102 w 8304214"/>
              <a:gd name="connsiteY194" fmla="*/ 44043 h 44045"/>
              <a:gd name="connsiteX195" fmla="*/ 6532938 w 8304214"/>
              <a:gd name="connsiteY195" fmla="*/ 32421 h 44045"/>
              <a:gd name="connsiteX196" fmla="*/ 6611211 w 8304214"/>
              <a:gd name="connsiteY196" fmla="*/ 0 h 44045"/>
              <a:gd name="connsiteX197" fmla="*/ 6689484 w 8304214"/>
              <a:gd name="connsiteY197" fmla="*/ 32421 h 44045"/>
              <a:gd name="connsiteX198" fmla="*/ 6696952 w 8304214"/>
              <a:gd name="connsiteY198" fmla="*/ 43497 h 44045"/>
              <a:gd name="connsiteX199" fmla="*/ 6701474 w 8304214"/>
              <a:gd name="connsiteY199" fmla="*/ 40449 h 44045"/>
              <a:gd name="connsiteX200" fmla="*/ 6744561 w 8304214"/>
              <a:gd name="connsiteY200" fmla="*/ 31750 h 44045"/>
              <a:gd name="connsiteX201" fmla="*/ 6787649 w 8304214"/>
              <a:gd name="connsiteY201" fmla="*/ 40449 h 44045"/>
              <a:gd name="connsiteX202" fmla="*/ 6792980 w 8304214"/>
              <a:gd name="connsiteY202" fmla="*/ 44043 h 44045"/>
              <a:gd name="connsiteX203" fmla="*/ 6800816 w 8304214"/>
              <a:gd name="connsiteY203" fmla="*/ 32421 h 44045"/>
              <a:gd name="connsiteX204" fmla="*/ 6879089 w 8304214"/>
              <a:gd name="connsiteY204" fmla="*/ 0 h 44045"/>
              <a:gd name="connsiteX205" fmla="*/ 6957362 w 8304214"/>
              <a:gd name="connsiteY205" fmla="*/ 32421 h 44045"/>
              <a:gd name="connsiteX206" fmla="*/ 6964830 w 8304214"/>
              <a:gd name="connsiteY206" fmla="*/ 43497 h 44045"/>
              <a:gd name="connsiteX207" fmla="*/ 6969352 w 8304214"/>
              <a:gd name="connsiteY207" fmla="*/ 40449 h 44045"/>
              <a:gd name="connsiteX208" fmla="*/ 7012439 w 8304214"/>
              <a:gd name="connsiteY208" fmla="*/ 31750 h 44045"/>
              <a:gd name="connsiteX209" fmla="*/ 7055527 w 8304214"/>
              <a:gd name="connsiteY209" fmla="*/ 40449 h 44045"/>
              <a:gd name="connsiteX210" fmla="*/ 7060859 w 8304214"/>
              <a:gd name="connsiteY210" fmla="*/ 44044 h 44045"/>
              <a:gd name="connsiteX211" fmla="*/ 7068695 w 8304214"/>
              <a:gd name="connsiteY211" fmla="*/ 32421 h 44045"/>
              <a:gd name="connsiteX212" fmla="*/ 7146968 w 8304214"/>
              <a:gd name="connsiteY212" fmla="*/ 0 h 44045"/>
              <a:gd name="connsiteX213" fmla="*/ 7225241 w 8304214"/>
              <a:gd name="connsiteY213" fmla="*/ 32421 h 44045"/>
              <a:gd name="connsiteX214" fmla="*/ 7232709 w 8304214"/>
              <a:gd name="connsiteY214" fmla="*/ 43497 h 44045"/>
              <a:gd name="connsiteX215" fmla="*/ 7237231 w 8304214"/>
              <a:gd name="connsiteY215" fmla="*/ 40449 h 44045"/>
              <a:gd name="connsiteX216" fmla="*/ 7280318 w 8304214"/>
              <a:gd name="connsiteY216" fmla="*/ 31750 h 44045"/>
              <a:gd name="connsiteX217" fmla="*/ 7323406 w 8304214"/>
              <a:gd name="connsiteY217" fmla="*/ 40449 h 44045"/>
              <a:gd name="connsiteX218" fmla="*/ 7328737 w 8304214"/>
              <a:gd name="connsiteY218" fmla="*/ 44043 h 44045"/>
              <a:gd name="connsiteX219" fmla="*/ 7336573 w 8304214"/>
              <a:gd name="connsiteY219" fmla="*/ 32421 h 44045"/>
              <a:gd name="connsiteX220" fmla="*/ 7414846 w 8304214"/>
              <a:gd name="connsiteY220" fmla="*/ 0 h 44045"/>
              <a:gd name="connsiteX221" fmla="*/ 7493119 w 8304214"/>
              <a:gd name="connsiteY221" fmla="*/ 32421 h 44045"/>
              <a:gd name="connsiteX222" fmla="*/ 7500587 w 8304214"/>
              <a:gd name="connsiteY222" fmla="*/ 43497 h 44045"/>
              <a:gd name="connsiteX223" fmla="*/ 7505109 w 8304214"/>
              <a:gd name="connsiteY223" fmla="*/ 40449 h 44045"/>
              <a:gd name="connsiteX224" fmla="*/ 7548196 w 8304214"/>
              <a:gd name="connsiteY224" fmla="*/ 31750 h 44045"/>
              <a:gd name="connsiteX225" fmla="*/ 7591283 w 8304214"/>
              <a:gd name="connsiteY225" fmla="*/ 40449 h 44045"/>
              <a:gd name="connsiteX226" fmla="*/ 7596615 w 8304214"/>
              <a:gd name="connsiteY226" fmla="*/ 44043 h 44045"/>
              <a:gd name="connsiteX227" fmla="*/ 7604451 w 8304214"/>
              <a:gd name="connsiteY227" fmla="*/ 32421 h 44045"/>
              <a:gd name="connsiteX228" fmla="*/ 7682724 w 8304214"/>
              <a:gd name="connsiteY228" fmla="*/ 0 h 44045"/>
              <a:gd name="connsiteX229" fmla="*/ 7760997 w 8304214"/>
              <a:gd name="connsiteY229" fmla="*/ 32421 h 44045"/>
              <a:gd name="connsiteX230" fmla="*/ 7768465 w 8304214"/>
              <a:gd name="connsiteY230" fmla="*/ 43497 h 44045"/>
              <a:gd name="connsiteX231" fmla="*/ 7772987 w 8304214"/>
              <a:gd name="connsiteY231" fmla="*/ 40449 h 44045"/>
              <a:gd name="connsiteX232" fmla="*/ 7816074 w 8304214"/>
              <a:gd name="connsiteY232" fmla="*/ 31750 h 44045"/>
              <a:gd name="connsiteX233" fmla="*/ 7859161 w 8304214"/>
              <a:gd name="connsiteY233" fmla="*/ 40449 h 44045"/>
              <a:gd name="connsiteX234" fmla="*/ 7864494 w 8304214"/>
              <a:gd name="connsiteY234" fmla="*/ 44044 h 44045"/>
              <a:gd name="connsiteX235" fmla="*/ 7872330 w 8304214"/>
              <a:gd name="connsiteY235" fmla="*/ 32421 h 44045"/>
              <a:gd name="connsiteX236" fmla="*/ 7950603 w 8304214"/>
              <a:gd name="connsiteY236" fmla="*/ 0 h 44045"/>
              <a:gd name="connsiteX237" fmla="*/ 8028876 w 8304214"/>
              <a:gd name="connsiteY237" fmla="*/ 32421 h 44045"/>
              <a:gd name="connsiteX238" fmla="*/ 8036344 w 8304214"/>
              <a:gd name="connsiteY238" fmla="*/ 43497 h 44045"/>
              <a:gd name="connsiteX239" fmla="*/ 8040866 w 8304214"/>
              <a:gd name="connsiteY239" fmla="*/ 40449 h 44045"/>
              <a:gd name="connsiteX240" fmla="*/ 8083953 w 8304214"/>
              <a:gd name="connsiteY240" fmla="*/ 31750 h 44045"/>
              <a:gd name="connsiteX241" fmla="*/ 8127040 w 8304214"/>
              <a:gd name="connsiteY241" fmla="*/ 40449 h 44045"/>
              <a:gd name="connsiteX242" fmla="*/ 8132366 w 8304214"/>
              <a:gd name="connsiteY242" fmla="*/ 44040 h 44045"/>
              <a:gd name="connsiteX243" fmla="*/ 8140200 w 8304214"/>
              <a:gd name="connsiteY243" fmla="*/ 32421 h 44045"/>
              <a:gd name="connsiteX244" fmla="*/ 8218473 w 8304214"/>
              <a:gd name="connsiteY244" fmla="*/ 0 h 44045"/>
              <a:gd name="connsiteX245" fmla="*/ 8296746 w 8304214"/>
              <a:gd name="connsiteY245" fmla="*/ 32421 h 44045"/>
              <a:gd name="connsiteX246" fmla="*/ 8304214 w 8304214"/>
              <a:gd name="connsiteY246" fmla="*/ 43497 h 44045"/>
              <a:gd name="connsiteX0" fmla="*/ 0 w 8213520"/>
              <a:gd name="connsiteY0" fmla="*/ 40449 h 44045"/>
              <a:gd name="connsiteX1" fmla="*/ 5334 w 8213520"/>
              <a:gd name="connsiteY1" fmla="*/ 44044 h 44045"/>
              <a:gd name="connsiteX2" fmla="*/ 13171 w 8213520"/>
              <a:gd name="connsiteY2" fmla="*/ 32421 h 44045"/>
              <a:gd name="connsiteX3" fmla="*/ 91444 w 8213520"/>
              <a:gd name="connsiteY3" fmla="*/ 0 h 44045"/>
              <a:gd name="connsiteX4" fmla="*/ 169717 w 8213520"/>
              <a:gd name="connsiteY4" fmla="*/ 32421 h 44045"/>
              <a:gd name="connsiteX5" fmla="*/ 177184 w 8213520"/>
              <a:gd name="connsiteY5" fmla="*/ 43496 h 44045"/>
              <a:gd name="connsiteX6" fmla="*/ 181704 w 8213520"/>
              <a:gd name="connsiteY6" fmla="*/ 40449 h 44045"/>
              <a:gd name="connsiteX7" fmla="*/ 224791 w 8213520"/>
              <a:gd name="connsiteY7" fmla="*/ 31750 h 44045"/>
              <a:gd name="connsiteX8" fmla="*/ 267879 w 8213520"/>
              <a:gd name="connsiteY8" fmla="*/ 40449 h 44045"/>
              <a:gd name="connsiteX9" fmla="*/ 273212 w 8213520"/>
              <a:gd name="connsiteY9" fmla="*/ 44045 h 44045"/>
              <a:gd name="connsiteX10" fmla="*/ 281050 w 8213520"/>
              <a:gd name="connsiteY10" fmla="*/ 32421 h 44045"/>
              <a:gd name="connsiteX11" fmla="*/ 359323 w 8213520"/>
              <a:gd name="connsiteY11" fmla="*/ 0 h 44045"/>
              <a:gd name="connsiteX12" fmla="*/ 437596 w 8213520"/>
              <a:gd name="connsiteY12" fmla="*/ 32421 h 44045"/>
              <a:gd name="connsiteX13" fmla="*/ 445063 w 8213520"/>
              <a:gd name="connsiteY13" fmla="*/ 43496 h 44045"/>
              <a:gd name="connsiteX14" fmla="*/ 449583 w 8213520"/>
              <a:gd name="connsiteY14" fmla="*/ 40449 h 44045"/>
              <a:gd name="connsiteX15" fmla="*/ 492671 w 8213520"/>
              <a:gd name="connsiteY15" fmla="*/ 31750 h 44045"/>
              <a:gd name="connsiteX16" fmla="*/ 535758 w 8213520"/>
              <a:gd name="connsiteY16" fmla="*/ 40449 h 44045"/>
              <a:gd name="connsiteX17" fmla="*/ 541092 w 8213520"/>
              <a:gd name="connsiteY17" fmla="*/ 44045 h 44045"/>
              <a:gd name="connsiteX18" fmla="*/ 548929 w 8213520"/>
              <a:gd name="connsiteY18" fmla="*/ 32421 h 44045"/>
              <a:gd name="connsiteX19" fmla="*/ 627202 w 8213520"/>
              <a:gd name="connsiteY19" fmla="*/ 0 h 44045"/>
              <a:gd name="connsiteX20" fmla="*/ 705475 w 8213520"/>
              <a:gd name="connsiteY20" fmla="*/ 32421 h 44045"/>
              <a:gd name="connsiteX21" fmla="*/ 712943 w 8213520"/>
              <a:gd name="connsiteY21" fmla="*/ 43496 h 44045"/>
              <a:gd name="connsiteX22" fmla="*/ 717462 w 8213520"/>
              <a:gd name="connsiteY22" fmla="*/ 40449 h 44045"/>
              <a:gd name="connsiteX23" fmla="*/ 760550 w 8213520"/>
              <a:gd name="connsiteY23" fmla="*/ 31750 h 44045"/>
              <a:gd name="connsiteX24" fmla="*/ 803637 w 8213520"/>
              <a:gd name="connsiteY24" fmla="*/ 40449 h 44045"/>
              <a:gd name="connsiteX25" fmla="*/ 808970 w 8213520"/>
              <a:gd name="connsiteY25" fmla="*/ 44045 h 44045"/>
              <a:gd name="connsiteX26" fmla="*/ 816808 w 8213520"/>
              <a:gd name="connsiteY26" fmla="*/ 32421 h 44045"/>
              <a:gd name="connsiteX27" fmla="*/ 895081 w 8213520"/>
              <a:gd name="connsiteY27" fmla="*/ 0 h 44045"/>
              <a:gd name="connsiteX28" fmla="*/ 973354 w 8213520"/>
              <a:gd name="connsiteY28" fmla="*/ 32421 h 44045"/>
              <a:gd name="connsiteX29" fmla="*/ 980821 w 8213520"/>
              <a:gd name="connsiteY29" fmla="*/ 43496 h 44045"/>
              <a:gd name="connsiteX30" fmla="*/ 985341 w 8213520"/>
              <a:gd name="connsiteY30" fmla="*/ 40449 h 44045"/>
              <a:gd name="connsiteX31" fmla="*/ 1028428 w 8213520"/>
              <a:gd name="connsiteY31" fmla="*/ 31750 h 44045"/>
              <a:gd name="connsiteX32" fmla="*/ 1071516 w 8213520"/>
              <a:gd name="connsiteY32" fmla="*/ 40449 h 44045"/>
              <a:gd name="connsiteX33" fmla="*/ 1076849 w 8213520"/>
              <a:gd name="connsiteY33" fmla="*/ 44045 h 44045"/>
              <a:gd name="connsiteX34" fmla="*/ 1084686 w 8213520"/>
              <a:gd name="connsiteY34" fmla="*/ 32421 h 44045"/>
              <a:gd name="connsiteX35" fmla="*/ 1162961 w 8213520"/>
              <a:gd name="connsiteY35" fmla="*/ 0 h 44045"/>
              <a:gd name="connsiteX36" fmla="*/ 1241233 w 8213520"/>
              <a:gd name="connsiteY36" fmla="*/ 32421 h 44045"/>
              <a:gd name="connsiteX37" fmla="*/ 1248700 w 8213520"/>
              <a:gd name="connsiteY37" fmla="*/ 43496 h 44045"/>
              <a:gd name="connsiteX38" fmla="*/ 1253220 w 8213520"/>
              <a:gd name="connsiteY38" fmla="*/ 40449 h 44045"/>
              <a:gd name="connsiteX39" fmla="*/ 1296307 w 8213520"/>
              <a:gd name="connsiteY39" fmla="*/ 31750 h 44045"/>
              <a:gd name="connsiteX40" fmla="*/ 1339394 w 8213520"/>
              <a:gd name="connsiteY40" fmla="*/ 40449 h 44045"/>
              <a:gd name="connsiteX41" fmla="*/ 1344728 w 8213520"/>
              <a:gd name="connsiteY41" fmla="*/ 44044 h 44045"/>
              <a:gd name="connsiteX42" fmla="*/ 1352564 w 8213520"/>
              <a:gd name="connsiteY42" fmla="*/ 32421 h 44045"/>
              <a:gd name="connsiteX43" fmla="*/ 1430838 w 8213520"/>
              <a:gd name="connsiteY43" fmla="*/ 0 h 44045"/>
              <a:gd name="connsiteX44" fmla="*/ 1509111 w 8213520"/>
              <a:gd name="connsiteY44" fmla="*/ 32421 h 44045"/>
              <a:gd name="connsiteX45" fmla="*/ 1516578 w 8213520"/>
              <a:gd name="connsiteY45" fmla="*/ 43496 h 44045"/>
              <a:gd name="connsiteX46" fmla="*/ 1521097 w 8213520"/>
              <a:gd name="connsiteY46" fmla="*/ 40449 h 44045"/>
              <a:gd name="connsiteX47" fmla="*/ 1564184 w 8213520"/>
              <a:gd name="connsiteY47" fmla="*/ 31750 h 44045"/>
              <a:gd name="connsiteX48" fmla="*/ 1607272 w 8213520"/>
              <a:gd name="connsiteY48" fmla="*/ 40449 h 44045"/>
              <a:gd name="connsiteX49" fmla="*/ 1612605 w 8213520"/>
              <a:gd name="connsiteY49" fmla="*/ 44044 h 44045"/>
              <a:gd name="connsiteX50" fmla="*/ 1620442 w 8213520"/>
              <a:gd name="connsiteY50" fmla="*/ 32421 h 44045"/>
              <a:gd name="connsiteX51" fmla="*/ 1698713 w 8213520"/>
              <a:gd name="connsiteY51" fmla="*/ 0 h 44045"/>
              <a:gd name="connsiteX52" fmla="*/ 1776988 w 8213520"/>
              <a:gd name="connsiteY52" fmla="*/ 32421 h 44045"/>
              <a:gd name="connsiteX53" fmla="*/ 1784455 w 8213520"/>
              <a:gd name="connsiteY53" fmla="*/ 43496 h 44045"/>
              <a:gd name="connsiteX54" fmla="*/ 1788974 w 8213520"/>
              <a:gd name="connsiteY54" fmla="*/ 40449 h 44045"/>
              <a:gd name="connsiteX55" fmla="*/ 1832063 w 8213520"/>
              <a:gd name="connsiteY55" fmla="*/ 31750 h 44045"/>
              <a:gd name="connsiteX56" fmla="*/ 1875149 w 8213520"/>
              <a:gd name="connsiteY56" fmla="*/ 40449 h 44045"/>
              <a:gd name="connsiteX57" fmla="*/ 1880484 w 8213520"/>
              <a:gd name="connsiteY57" fmla="*/ 44045 h 44045"/>
              <a:gd name="connsiteX58" fmla="*/ 1888320 w 8213520"/>
              <a:gd name="connsiteY58" fmla="*/ 32421 h 44045"/>
              <a:gd name="connsiteX59" fmla="*/ 1966593 w 8213520"/>
              <a:gd name="connsiteY59" fmla="*/ 0 h 44045"/>
              <a:gd name="connsiteX60" fmla="*/ 2044866 w 8213520"/>
              <a:gd name="connsiteY60" fmla="*/ 32421 h 44045"/>
              <a:gd name="connsiteX61" fmla="*/ 2052332 w 8213520"/>
              <a:gd name="connsiteY61" fmla="*/ 43496 h 44045"/>
              <a:gd name="connsiteX62" fmla="*/ 2056853 w 8213520"/>
              <a:gd name="connsiteY62" fmla="*/ 40449 h 44045"/>
              <a:gd name="connsiteX63" fmla="*/ 2099941 w 8213520"/>
              <a:gd name="connsiteY63" fmla="*/ 31750 h 44045"/>
              <a:gd name="connsiteX64" fmla="*/ 2143027 w 8213520"/>
              <a:gd name="connsiteY64" fmla="*/ 40449 h 44045"/>
              <a:gd name="connsiteX65" fmla="*/ 2148362 w 8213520"/>
              <a:gd name="connsiteY65" fmla="*/ 44045 h 44045"/>
              <a:gd name="connsiteX66" fmla="*/ 2156198 w 8213520"/>
              <a:gd name="connsiteY66" fmla="*/ 32421 h 44045"/>
              <a:gd name="connsiteX67" fmla="*/ 2234472 w 8213520"/>
              <a:gd name="connsiteY67" fmla="*/ 0 h 44045"/>
              <a:gd name="connsiteX68" fmla="*/ 2312745 w 8213520"/>
              <a:gd name="connsiteY68" fmla="*/ 32421 h 44045"/>
              <a:gd name="connsiteX69" fmla="*/ 2320211 w 8213520"/>
              <a:gd name="connsiteY69" fmla="*/ 43496 h 44045"/>
              <a:gd name="connsiteX70" fmla="*/ 2324731 w 8213520"/>
              <a:gd name="connsiteY70" fmla="*/ 40449 h 44045"/>
              <a:gd name="connsiteX71" fmla="*/ 2367817 w 8213520"/>
              <a:gd name="connsiteY71" fmla="*/ 31750 h 44045"/>
              <a:gd name="connsiteX72" fmla="*/ 2410906 w 8213520"/>
              <a:gd name="connsiteY72" fmla="*/ 40449 h 44045"/>
              <a:gd name="connsiteX73" fmla="*/ 2416239 w 8213520"/>
              <a:gd name="connsiteY73" fmla="*/ 44045 h 44045"/>
              <a:gd name="connsiteX74" fmla="*/ 2424076 w 8213520"/>
              <a:gd name="connsiteY74" fmla="*/ 32421 h 44045"/>
              <a:gd name="connsiteX75" fmla="*/ 2502349 w 8213520"/>
              <a:gd name="connsiteY75" fmla="*/ 0 h 44045"/>
              <a:gd name="connsiteX76" fmla="*/ 2580622 w 8213520"/>
              <a:gd name="connsiteY76" fmla="*/ 32421 h 44045"/>
              <a:gd name="connsiteX77" fmla="*/ 2588089 w 8213520"/>
              <a:gd name="connsiteY77" fmla="*/ 43496 h 44045"/>
              <a:gd name="connsiteX78" fmla="*/ 2592609 w 8213520"/>
              <a:gd name="connsiteY78" fmla="*/ 40449 h 44045"/>
              <a:gd name="connsiteX79" fmla="*/ 2635697 w 8213520"/>
              <a:gd name="connsiteY79" fmla="*/ 31750 h 44045"/>
              <a:gd name="connsiteX80" fmla="*/ 2678784 w 8213520"/>
              <a:gd name="connsiteY80" fmla="*/ 40449 h 44045"/>
              <a:gd name="connsiteX81" fmla="*/ 2684119 w 8213520"/>
              <a:gd name="connsiteY81" fmla="*/ 44045 h 44045"/>
              <a:gd name="connsiteX82" fmla="*/ 2691955 w 8213520"/>
              <a:gd name="connsiteY82" fmla="*/ 32421 h 44045"/>
              <a:gd name="connsiteX83" fmla="*/ 2770228 w 8213520"/>
              <a:gd name="connsiteY83" fmla="*/ 0 h 44045"/>
              <a:gd name="connsiteX84" fmla="*/ 2848501 w 8213520"/>
              <a:gd name="connsiteY84" fmla="*/ 32421 h 44045"/>
              <a:gd name="connsiteX85" fmla="*/ 2855967 w 8213520"/>
              <a:gd name="connsiteY85" fmla="*/ 43496 h 44045"/>
              <a:gd name="connsiteX86" fmla="*/ 2860488 w 8213520"/>
              <a:gd name="connsiteY86" fmla="*/ 40449 h 44045"/>
              <a:gd name="connsiteX87" fmla="*/ 2903575 w 8213520"/>
              <a:gd name="connsiteY87" fmla="*/ 31750 h 44045"/>
              <a:gd name="connsiteX88" fmla="*/ 2946662 w 8213520"/>
              <a:gd name="connsiteY88" fmla="*/ 40449 h 44045"/>
              <a:gd name="connsiteX89" fmla="*/ 2951996 w 8213520"/>
              <a:gd name="connsiteY89" fmla="*/ 44045 h 44045"/>
              <a:gd name="connsiteX90" fmla="*/ 2959833 w 8213520"/>
              <a:gd name="connsiteY90" fmla="*/ 32421 h 44045"/>
              <a:gd name="connsiteX91" fmla="*/ 3038106 w 8213520"/>
              <a:gd name="connsiteY91" fmla="*/ 0 h 44045"/>
              <a:gd name="connsiteX92" fmla="*/ 3116378 w 8213520"/>
              <a:gd name="connsiteY92" fmla="*/ 32421 h 44045"/>
              <a:gd name="connsiteX93" fmla="*/ 3123845 w 8213520"/>
              <a:gd name="connsiteY93" fmla="*/ 43496 h 44045"/>
              <a:gd name="connsiteX94" fmla="*/ 3128365 w 8213520"/>
              <a:gd name="connsiteY94" fmla="*/ 40449 h 44045"/>
              <a:gd name="connsiteX95" fmla="*/ 3171453 w 8213520"/>
              <a:gd name="connsiteY95" fmla="*/ 31750 h 44045"/>
              <a:gd name="connsiteX96" fmla="*/ 3214537 w 8213520"/>
              <a:gd name="connsiteY96" fmla="*/ 40449 h 44045"/>
              <a:gd name="connsiteX97" fmla="*/ 3219869 w 8213520"/>
              <a:gd name="connsiteY97" fmla="*/ 44044 h 44045"/>
              <a:gd name="connsiteX98" fmla="*/ 3227706 w 8213520"/>
              <a:gd name="connsiteY98" fmla="*/ 32421 h 44045"/>
              <a:gd name="connsiteX99" fmla="*/ 3305977 w 8213520"/>
              <a:gd name="connsiteY99" fmla="*/ 0 h 44045"/>
              <a:gd name="connsiteX100" fmla="*/ 3384250 w 8213520"/>
              <a:gd name="connsiteY100" fmla="*/ 32421 h 44045"/>
              <a:gd name="connsiteX101" fmla="*/ 3391718 w 8213520"/>
              <a:gd name="connsiteY101" fmla="*/ 43497 h 44045"/>
              <a:gd name="connsiteX102" fmla="*/ 3396240 w 8213520"/>
              <a:gd name="connsiteY102" fmla="*/ 40449 h 44045"/>
              <a:gd name="connsiteX103" fmla="*/ 3439327 w 8213520"/>
              <a:gd name="connsiteY103" fmla="*/ 31750 h 44045"/>
              <a:gd name="connsiteX104" fmla="*/ 3482415 w 8213520"/>
              <a:gd name="connsiteY104" fmla="*/ 40449 h 44045"/>
              <a:gd name="connsiteX105" fmla="*/ 3487746 w 8213520"/>
              <a:gd name="connsiteY105" fmla="*/ 44043 h 44045"/>
              <a:gd name="connsiteX106" fmla="*/ 3495582 w 8213520"/>
              <a:gd name="connsiteY106" fmla="*/ 32421 h 44045"/>
              <a:gd name="connsiteX107" fmla="*/ 3573855 w 8213520"/>
              <a:gd name="connsiteY107" fmla="*/ 0 h 44045"/>
              <a:gd name="connsiteX108" fmla="*/ 3652128 w 8213520"/>
              <a:gd name="connsiteY108" fmla="*/ 32421 h 44045"/>
              <a:gd name="connsiteX109" fmla="*/ 3659596 w 8213520"/>
              <a:gd name="connsiteY109" fmla="*/ 43497 h 44045"/>
              <a:gd name="connsiteX110" fmla="*/ 3664118 w 8213520"/>
              <a:gd name="connsiteY110" fmla="*/ 40449 h 44045"/>
              <a:gd name="connsiteX111" fmla="*/ 3707205 w 8213520"/>
              <a:gd name="connsiteY111" fmla="*/ 31750 h 44045"/>
              <a:gd name="connsiteX112" fmla="*/ 3750293 w 8213520"/>
              <a:gd name="connsiteY112" fmla="*/ 40449 h 44045"/>
              <a:gd name="connsiteX113" fmla="*/ 3755625 w 8213520"/>
              <a:gd name="connsiteY113" fmla="*/ 44044 h 44045"/>
              <a:gd name="connsiteX114" fmla="*/ 3763461 w 8213520"/>
              <a:gd name="connsiteY114" fmla="*/ 32421 h 44045"/>
              <a:gd name="connsiteX115" fmla="*/ 3841734 w 8213520"/>
              <a:gd name="connsiteY115" fmla="*/ 0 h 44045"/>
              <a:gd name="connsiteX116" fmla="*/ 3920007 w 8213520"/>
              <a:gd name="connsiteY116" fmla="*/ 32421 h 44045"/>
              <a:gd name="connsiteX117" fmla="*/ 3927475 w 8213520"/>
              <a:gd name="connsiteY117" fmla="*/ 43497 h 44045"/>
              <a:gd name="connsiteX118" fmla="*/ 3931997 w 8213520"/>
              <a:gd name="connsiteY118" fmla="*/ 40449 h 44045"/>
              <a:gd name="connsiteX119" fmla="*/ 3975084 w 8213520"/>
              <a:gd name="connsiteY119" fmla="*/ 31750 h 44045"/>
              <a:gd name="connsiteX120" fmla="*/ 4018172 w 8213520"/>
              <a:gd name="connsiteY120" fmla="*/ 40449 h 44045"/>
              <a:gd name="connsiteX121" fmla="*/ 4023503 w 8213520"/>
              <a:gd name="connsiteY121" fmla="*/ 44043 h 44045"/>
              <a:gd name="connsiteX122" fmla="*/ 4031339 w 8213520"/>
              <a:gd name="connsiteY122" fmla="*/ 32421 h 44045"/>
              <a:gd name="connsiteX123" fmla="*/ 4109612 w 8213520"/>
              <a:gd name="connsiteY123" fmla="*/ 0 h 44045"/>
              <a:gd name="connsiteX124" fmla="*/ 4187885 w 8213520"/>
              <a:gd name="connsiteY124" fmla="*/ 32421 h 44045"/>
              <a:gd name="connsiteX125" fmla="*/ 4195353 w 8213520"/>
              <a:gd name="connsiteY125" fmla="*/ 43497 h 44045"/>
              <a:gd name="connsiteX126" fmla="*/ 4199875 w 8213520"/>
              <a:gd name="connsiteY126" fmla="*/ 40449 h 44045"/>
              <a:gd name="connsiteX127" fmla="*/ 4242962 w 8213520"/>
              <a:gd name="connsiteY127" fmla="*/ 31750 h 44045"/>
              <a:gd name="connsiteX128" fmla="*/ 4286050 w 8213520"/>
              <a:gd name="connsiteY128" fmla="*/ 40449 h 44045"/>
              <a:gd name="connsiteX129" fmla="*/ 4291381 w 8213520"/>
              <a:gd name="connsiteY129" fmla="*/ 44043 h 44045"/>
              <a:gd name="connsiteX130" fmla="*/ 4299217 w 8213520"/>
              <a:gd name="connsiteY130" fmla="*/ 32421 h 44045"/>
              <a:gd name="connsiteX131" fmla="*/ 4377490 w 8213520"/>
              <a:gd name="connsiteY131" fmla="*/ 0 h 44045"/>
              <a:gd name="connsiteX132" fmla="*/ 4455763 w 8213520"/>
              <a:gd name="connsiteY132" fmla="*/ 32421 h 44045"/>
              <a:gd name="connsiteX133" fmla="*/ 4463231 w 8213520"/>
              <a:gd name="connsiteY133" fmla="*/ 43497 h 44045"/>
              <a:gd name="connsiteX134" fmla="*/ 4467753 w 8213520"/>
              <a:gd name="connsiteY134" fmla="*/ 40449 h 44045"/>
              <a:gd name="connsiteX135" fmla="*/ 4510840 w 8213520"/>
              <a:gd name="connsiteY135" fmla="*/ 31750 h 44045"/>
              <a:gd name="connsiteX136" fmla="*/ 4553928 w 8213520"/>
              <a:gd name="connsiteY136" fmla="*/ 40449 h 44045"/>
              <a:gd name="connsiteX137" fmla="*/ 4559260 w 8213520"/>
              <a:gd name="connsiteY137" fmla="*/ 44044 h 44045"/>
              <a:gd name="connsiteX138" fmla="*/ 4567096 w 8213520"/>
              <a:gd name="connsiteY138" fmla="*/ 32421 h 44045"/>
              <a:gd name="connsiteX139" fmla="*/ 4645369 w 8213520"/>
              <a:gd name="connsiteY139" fmla="*/ 0 h 44045"/>
              <a:gd name="connsiteX140" fmla="*/ 4723642 w 8213520"/>
              <a:gd name="connsiteY140" fmla="*/ 32421 h 44045"/>
              <a:gd name="connsiteX141" fmla="*/ 4731110 w 8213520"/>
              <a:gd name="connsiteY141" fmla="*/ 43497 h 44045"/>
              <a:gd name="connsiteX142" fmla="*/ 4735632 w 8213520"/>
              <a:gd name="connsiteY142" fmla="*/ 40449 h 44045"/>
              <a:gd name="connsiteX143" fmla="*/ 4778719 w 8213520"/>
              <a:gd name="connsiteY143" fmla="*/ 31750 h 44045"/>
              <a:gd name="connsiteX144" fmla="*/ 4821807 w 8213520"/>
              <a:gd name="connsiteY144" fmla="*/ 40449 h 44045"/>
              <a:gd name="connsiteX145" fmla="*/ 4827138 w 8213520"/>
              <a:gd name="connsiteY145" fmla="*/ 44043 h 44045"/>
              <a:gd name="connsiteX146" fmla="*/ 4834974 w 8213520"/>
              <a:gd name="connsiteY146" fmla="*/ 32421 h 44045"/>
              <a:gd name="connsiteX147" fmla="*/ 4913247 w 8213520"/>
              <a:gd name="connsiteY147" fmla="*/ 0 h 44045"/>
              <a:gd name="connsiteX148" fmla="*/ 4991520 w 8213520"/>
              <a:gd name="connsiteY148" fmla="*/ 32421 h 44045"/>
              <a:gd name="connsiteX149" fmla="*/ 4998988 w 8213520"/>
              <a:gd name="connsiteY149" fmla="*/ 43497 h 44045"/>
              <a:gd name="connsiteX150" fmla="*/ 5003510 w 8213520"/>
              <a:gd name="connsiteY150" fmla="*/ 40449 h 44045"/>
              <a:gd name="connsiteX151" fmla="*/ 5046597 w 8213520"/>
              <a:gd name="connsiteY151" fmla="*/ 31750 h 44045"/>
              <a:gd name="connsiteX152" fmla="*/ 5089685 w 8213520"/>
              <a:gd name="connsiteY152" fmla="*/ 40449 h 44045"/>
              <a:gd name="connsiteX153" fmla="*/ 5095016 w 8213520"/>
              <a:gd name="connsiteY153" fmla="*/ 44043 h 44045"/>
              <a:gd name="connsiteX154" fmla="*/ 5102852 w 8213520"/>
              <a:gd name="connsiteY154" fmla="*/ 32421 h 44045"/>
              <a:gd name="connsiteX155" fmla="*/ 5181125 w 8213520"/>
              <a:gd name="connsiteY155" fmla="*/ 0 h 44045"/>
              <a:gd name="connsiteX156" fmla="*/ 5259398 w 8213520"/>
              <a:gd name="connsiteY156" fmla="*/ 32421 h 44045"/>
              <a:gd name="connsiteX157" fmla="*/ 5266866 w 8213520"/>
              <a:gd name="connsiteY157" fmla="*/ 43497 h 44045"/>
              <a:gd name="connsiteX158" fmla="*/ 5271388 w 8213520"/>
              <a:gd name="connsiteY158" fmla="*/ 40449 h 44045"/>
              <a:gd name="connsiteX159" fmla="*/ 5314475 w 8213520"/>
              <a:gd name="connsiteY159" fmla="*/ 31750 h 44045"/>
              <a:gd name="connsiteX160" fmla="*/ 5357563 w 8213520"/>
              <a:gd name="connsiteY160" fmla="*/ 40449 h 44045"/>
              <a:gd name="connsiteX161" fmla="*/ 5362895 w 8213520"/>
              <a:gd name="connsiteY161" fmla="*/ 44044 h 44045"/>
              <a:gd name="connsiteX162" fmla="*/ 5370731 w 8213520"/>
              <a:gd name="connsiteY162" fmla="*/ 32421 h 44045"/>
              <a:gd name="connsiteX163" fmla="*/ 5449004 w 8213520"/>
              <a:gd name="connsiteY163" fmla="*/ 0 h 44045"/>
              <a:gd name="connsiteX164" fmla="*/ 5527277 w 8213520"/>
              <a:gd name="connsiteY164" fmla="*/ 32421 h 44045"/>
              <a:gd name="connsiteX165" fmla="*/ 5534745 w 8213520"/>
              <a:gd name="connsiteY165" fmla="*/ 43497 h 44045"/>
              <a:gd name="connsiteX166" fmla="*/ 5539267 w 8213520"/>
              <a:gd name="connsiteY166" fmla="*/ 40449 h 44045"/>
              <a:gd name="connsiteX167" fmla="*/ 5582354 w 8213520"/>
              <a:gd name="connsiteY167" fmla="*/ 31750 h 44045"/>
              <a:gd name="connsiteX168" fmla="*/ 5625442 w 8213520"/>
              <a:gd name="connsiteY168" fmla="*/ 40449 h 44045"/>
              <a:gd name="connsiteX169" fmla="*/ 5630773 w 8213520"/>
              <a:gd name="connsiteY169" fmla="*/ 44043 h 44045"/>
              <a:gd name="connsiteX170" fmla="*/ 5638609 w 8213520"/>
              <a:gd name="connsiteY170" fmla="*/ 32421 h 44045"/>
              <a:gd name="connsiteX171" fmla="*/ 5716882 w 8213520"/>
              <a:gd name="connsiteY171" fmla="*/ 0 h 44045"/>
              <a:gd name="connsiteX172" fmla="*/ 5795155 w 8213520"/>
              <a:gd name="connsiteY172" fmla="*/ 32421 h 44045"/>
              <a:gd name="connsiteX173" fmla="*/ 5802623 w 8213520"/>
              <a:gd name="connsiteY173" fmla="*/ 43497 h 44045"/>
              <a:gd name="connsiteX174" fmla="*/ 5807145 w 8213520"/>
              <a:gd name="connsiteY174" fmla="*/ 40449 h 44045"/>
              <a:gd name="connsiteX175" fmla="*/ 5850232 w 8213520"/>
              <a:gd name="connsiteY175" fmla="*/ 31750 h 44045"/>
              <a:gd name="connsiteX176" fmla="*/ 5893320 w 8213520"/>
              <a:gd name="connsiteY176" fmla="*/ 40449 h 44045"/>
              <a:gd name="connsiteX177" fmla="*/ 5898651 w 8213520"/>
              <a:gd name="connsiteY177" fmla="*/ 44043 h 44045"/>
              <a:gd name="connsiteX178" fmla="*/ 5906487 w 8213520"/>
              <a:gd name="connsiteY178" fmla="*/ 32421 h 44045"/>
              <a:gd name="connsiteX179" fmla="*/ 5984760 w 8213520"/>
              <a:gd name="connsiteY179" fmla="*/ 0 h 44045"/>
              <a:gd name="connsiteX180" fmla="*/ 6063033 w 8213520"/>
              <a:gd name="connsiteY180" fmla="*/ 32421 h 44045"/>
              <a:gd name="connsiteX181" fmla="*/ 6070501 w 8213520"/>
              <a:gd name="connsiteY181" fmla="*/ 43497 h 44045"/>
              <a:gd name="connsiteX182" fmla="*/ 6075023 w 8213520"/>
              <a:gd name="connsiteY182" fmla="*/ 40449 h 44045"/>
              <a:gd name="connsiteX183" fmla="*/ 6118110 w 8213520"/>
              <a:gd name="connsiteY183" fmla="*/ 31750 h 44045"/>
              <a:gd name="connsiteX184" fmla="*/ 6161198 w 8213520"/>
              <a:gd name="connsiteY184" fmla="*/ 40449 h 44045"/>
              <a:gd name="connsiteX185" fmla="*/ 6166530 w 8213520"/>
              <a:gd name="connsiteY185" fmla="*/ 44044 h 44045"/>
              <a:gd name="connsiteX186" fmla="*/ 6174366 w 8213520"/>
              <a:gd name="connsiteY186" fmla="*/ 32421 h 44045"/>
              <a:gd name="connsiteX187" fmla="*/ 6252639 w 8213520"/>
              <a:gd name="connsiteY187" fmla="*/ 0 h 44045"/>
              <a:gd name="connsiteX188" fmla="*/ 6330912 w 8213520"/>
              <a:gd name="connsiteY188" fmla="*/ 32421 h 44045"/>
              <a:gd name="connsiteX189" fmla="*/ 6338380 w 8213520"/>
              <a:gd name="connsiteY189" fmla="*/ 43497 h 44045"/>
              <a:gd name="connsiteX190" fmla="*/ 6342902 w 8213520"/>
              <a:gd name="connsiteY190" fmla="*/ 40449 h 44045"/>
              <a:gd name="connsiteX191" fmla="*/ 6385989 w 8213520"/>
              <a:gd name="connsiteY191" fmla="*/ 31750 h 44045"/>
              <a:gd name="connsiteX192" fmla="*/ 6429077 w 8213520"/>
              <a:gd name="connsiteY192" fmla="*/ 40449 h 44045"/>
              <a:gd name="connsiteX193" fmla="*/ 6434408 w 8213520"/>
              <a:gd name="connsiteY193" fmla="*/ 44043 h 44045"/>
              <a:gd name="connsiteX194" fmla="*/ 6442244 w 8213520"/>
              <a:gd name="connsiteY194" fmla="*/ 32421 h 44045"/>
              <a:gd name="connsiteX195" fmla="*/ 6520517 w 8213520"/>
              <a:gd name="connsiteY195" fmla="*/ 0 h 44045"/>
              <a:gd name="connsiteX196" fmla="*/ 6598790 w 8213520"/>
              <a:gd name="connsiteY196" fmla="*/ 32421 h 44045"/>
              <a:gd name="connsiteX197" fmla="*/ 6606258 w 8213520"/>
              <a:gd name="connsiteY197" fmla="*/ 43497 h 44045"/>
              <a:gd name="connsiteX198" fmla="*/ 6610780 w 8213520"/>
              <a:gd name="connsiteY198" fmla="*/ 40449 h 44045"/>
              <a:gd name="connsiteX199" fmla="*/ 6653867 w 8213520"/>
              <a:gd name="connsiteY199" fmla="*/ 31750 h 44045"/>
              <a:gd name="connsiteX200" fmla="*/ 6696955 w 8213520"/>
              <a:gd name="connsiteY200" fmla="*/ 40449 h 44045"/>
              <a:gd name="connsiteX201" fmla="*/ 6702286 w 8213520"/>
              <a:gd name="connsiteY201" fmla="*/ 44043 h 44045"/>
              <a:gd name="connsiteX202" fmla="*/ 6710122 w 8213520"/>
              <a:gd name="connsiteY202" fmla="*/ 32421 h 44045"/>
              <a:gd name="connsiteX203" fmla="*/ 6788395 w 8213520"/>
              <a:gd name="connsiteY203" fmla="*/ 0 h 44045"/>
              <a:gd name="connsiteX204" fmla="*/ 6866668 w 8213520"/>
              <a:gd name="connsiteY204" fmla="*/ 32421 h 44045"/>
              <a:gd name="connsiteX205" fmla="*/ 6874136 w 8213520"/>
              <a:gd name="connsiteY205" fmla="*/ 43497 h 44045"/>
              <a:gd name="connsiteX206" fmla="*/ 6878658 w 8213520"/>
              <a:gd name="connsiteY206" fmla="*/ 40449 h 44045"/>
              <a:gd name="connsiteX207" fmla="*/ 6921745 w 8213520"/>
              <a:gd name="connsiteY207" fmla="*/ 31750 h 44045"/>
              <a:gd name="connsiteX208" fmla="*/ 6964833 w 8213520"/>
              <a:gd name="connsiteY208" fmla="*/ 40449 h 44045"/>
              <a:gd name="connsiteX209" fmla="*/ 6970165 w 8213520"/>
              <a:gd name="connsiteY209" fmla="*/ 44044 h 44045"/>
              <a:gd name="connsiteX210" fmla="*/ 6978001 w 8213520"/>
              <a:gd name="connsiteY210" fmla="*/ 32421 h 44045"/>
              <a:gd name="connsiteX211" fmla="*/ 7056274 w 8213520"/>
              <a:gd name="connsiteY211" fmla="*/ 0 h 44045"/>
              <a:gd name="connsiteX212" fmla="*/ 7134547 w 8213520"/>
              <a:gd name="connsiteY212" fmla="*/ 32421 h 44045"/>
              <a:gd name="connsiteX213" fmla="*/ 7142015 w 8213520"/>
              <a:gd name="connsiteY213" fmla="*/ 43497 h 44045"/>
              <a:gd name="connsiteX214" fmla="*/ 7146537 w 8213520"/>
              <a:gd name="connsiteY214" fmla="*/ 40449 h 44045"/>
              <a:gd name="connsiteX215" fmla="*/ 7189624 w 8213520"/>
              <a:gd name="connsiteY215" fmla="*/ 31750 h 44045"/>
              <a:gd name="connsiteX216" fmla="*/ 7232712 w 8213520"/>
              <a:gd name="connsiteY216" fmla="*/ 40449 h 44045"/>
              <a:gd name="connsiteX217" fmla="*/ 7238043 w 8213520"/>
              <a:gd name="connsiteY217" fmla="*/ 44043 h 44045"/>
              <a:gd name="connsiteX218" fmla="*/ 7245879 w 8213520"/>
              <a:gd name="connsiteY218" fmla="*/ 32421 h 44045"/>
              <a:gd name="connsiteX219" fmla="*/ 7324152 w 8213520"/>
              <a:gd name="connsiteY219" fmla="*/ 0 h 44045"/>
              <a:gd name="connsiteX220" fmla="*/ 7402425 w 8213520"/>
              <a:gd name="connsiteY220" fmla="*/ 32421 h 44045"/>
              <a:gd name="connsiteX221" fmla="*/ 7409893 w 8213520"/>
              <a:gd name="connsiteY221" fmla="*/ 43497 h 44045"/>
              <a:gd name="connsiteX222" fmla="*/ 7414415 w 8213520"/>
              <a:gd name="connsiteY222" fmla="*/ 40449 h 44045"/>
              <a:gd name="connsiteX223" fmla="*/ 7457502 w 8213520"/>
              <a:gd name="connsiteY223" fmla="*/ 31750 h 44045"/>
              <a:gd name="connsiteX224" fmla="*/ 7500589 w 8213520"/>
              <a:gd name="connsiteY224" fmla="*/ 40449 h 44045"/>
              <a:gd name="connsiteX225" fmla="*/ 7505921 w 8213520"/>
              <a:gd name="connsiteY225" fmla="*/ 44043 h 44045"/>
              <a:gd name="connsiteX226" fmla="*/ 7513757 w 8213520"/>
              <a:gd name="connsiteY226" fmla="*/ 32421 h 44045"/>
              <a:gd name="connsiteX227" fmla="*/ 7592030 w 8213520"/>
              <a:gd name="connsiteY227" fmla="*/ 0 h 44045"/>
              <a:gd name="connsiteX228" fmla="*/ 7670303 w 8213520"/>
              <a:gd name="connsiteY228" fmla="*/ 32421 h 44045"/>
              <a:gd name="connsiteX229" fmla="*/ 7677771 w 8213520"/>
              <a:gd name="connsiteY229" fmla="*/ 43497 h 44045"/>
              <a:gd name="connsiteX230" fmla="*/ 7682293 w 8213520"/>
              <a:gd name="connsiteY230" fmla="*/ 40449 h 44045"/>
              <a:gd name="connsiteX231" fmla="*/ 7725380 w 8213520"/>
              <a:gd name="connsiteY231" fmla="*/ 31750 h 44045"/>
              <a:gd name="connsiteX232" fmla="*/ 7768467 w 8213520"/>
              <a:gd name="connsiteY232" fmla="*/ 40449 h 44045"/>
              <a:gd name="connsiteX233" fmla="*/ 7773800 w 8213520"/>
              <a:gd name="connsiteY233" fmla="*/ 44044 h 44045"/>
              <a:gd name="connsiteX234" fmla="*/ 7781636 w 8213520"/>
              <a:gd name="connsiteY234" fmla="*/ 32421 h 44045"/>
              <a:gd name="connsiteX235" fmla="*/ 7859909 w 8213520"/>
              <a:gd name="connsiteY235" fmla="*/ 0 h 44045"/>
              <a:gd name="connsiteX236" fmla="*/ 7938182 w 8213520"/>
              <a:gd name="connsiteY236" fmla="*/ 32421 h 44045"/>
              <a:gd name="connsiteX237" fmla="*/ 7945650 w 8213520"/>
              <a:gd name="connsiteY237" fmla="*/ 43497 h 44045"/>
              <a:gd name="connsiteX238" fmla="*/ 7950172 w 8213520"/>
              <a:gd name="connsiteY238" fmla="*/ 40449 h 44045"/>
              <a:gd name="connsiteX239" fmla="*/ 7993259 w 8213520"/>
              <a:gd name="connsiteY239" fmla="*/ 31750 h 44045"/>
              <a:gd name="connsiteX240" fmla="*/ 8036346 w 8213520"/>
              <a:gd name="connsiteY240" fmla="*/ 40449 h 44045"/>
              <a:gd name="connsiteX241" fmla="*/ 8041672 w 8213520"/>
              <a:gd name="connsiteY241" fmla="*/ 44040 h 44045"/>
              <a:gd name="connsiteX242" fmla="*/ 8049506 w 8213520"/>
              <a:gd name="connsiteY242" fmla="*/ 32421 h 44045"/>
              <a:gd name="connsiteX243" fmla="*/ 8127779 w 8213520"/>
              <a:gd name="connsiteY243" fmla="*/ 0 h 44045"/>
              <a:gd name="connsiteX244" fmla="*/ 8206052 w 8213520"/>
              <a:gd name="connsiteY244" fmla="*/ 32421 h 44045"/>
              <a:gd name="connsiteX245" fmla="*/ 8213520 w 8213520"/>
              <a:gd name="connsiteY245" fmla="*/ 43497 h 44045"/>
              <a:gd name="connsiteX0" fmla="*/ 0 w 8208186"/>
              <a:gd name="connsiteY0" fmla="*/ 44044 h 44045"/>
              <a:gd name="connsiteX1" fmla="*/ 7837 w 8208186"/>
              <a:gd name="connsiteY1" fmla="*/ 32421 h 44045"/>
              <a:gd name="connsiteX2" fmla="*/ 86110 w 8208186"/>
              <a:gd name="connsiteY2" fmla="*/ 0 h 44045"/>
              <a:gd name="connsiteX3" fmla="*/ 164383 w 8208186"/>
              <a:gd name="connsiteY3" fmla="*/ 32421 h 44045"/>
              <a:gd name="connsiteX4" fmla="*/ 171850 w 8208186"/>
              <a:gd name="connsiteY4" fmla="*/ 43496 h 44045"/>
              <a:gd name="connsiteX5" fmla="*/ 176370 w 8208186"/>
              <a:gd name="connsiteY5" fmla="*/ 40449 h 44045"/>
              <a:gd name="connsiteX6" fmla="*/ 219457 w 8208186"/>
              <a:gd name="connsiteY6" fmla="*/ 31750 h 44045"/>
              <a:gd name="connsiteX7" fmla="*/ 262545 w 8208186"/>
              <a:gd name="connsiteY7" fmla="*/ 40449 h 44045"/>
              <a:gd name="connsiteX8" fmla="*/ 267878 w 8208186"/>
              <a:gd name="connsiteY8" fmla="*/ 44045 h 44045"/>
              <a:gd name="connsiteX9" fmla="*/ 275716 w 8208186"/>
              <a:gd name="connsiteY9" fmla="*/ 32421 h 44045"/>
              <a:gd name="connsiteX10" fmla="*/ 353989 w 8208186"/>
              <a:gd name="connsiteY10" fmla="*/ 0 h 44045"/>
              <a:gd name="connsiteX11" fmla="*/ 432262 w 8208186"/>
              <a:gd name="connsiteY11" fmla="*/ 32421 h 44045"/>
              <a:gd name="connsiteX12" fmla="*/ 439729 w 8208186"/>
              <a:gd name="connsiteY12" fmla="*/ 43496 h 44045"/>
              <a:gd name="connsiteX13" fmla="*/ 444249 w 8208186"/>
              <a:gd name="connsiteY13" fmla="*/ 40449 h 44045"/>
              <a:gd name="connsiteX14" fmla="*/ 487337 w 8208186"/>
              <a:gd name="connsiteY14" fmla="*/ 31750 h 44045"/>
              <a:gd name="connsiteX15" fmla="*/ 530424 w 8208186"/>
              <a:gd name="connsiteY15" fmla="*/ 40449 h 44045"/>
              <a:gd name="connsiteX16" fmla="*/ 535758 w 8208186"/>
              <a:gd name="connsiteY16" fmla="*/ 44045 h 44045"/>
              <a:gd name="connsiteX17" fmla="*/ 543595 w 8208186"/>
              <a:gd name="connsiteY17" fmla="*/ 32421 h 44045"/>
              <a:gd name="connsiteX18" fmla="*/ 621868 w 8208186"/>
              <a:gd name="connsiteY18" fmla="*/ 0 h 44045"/>
              <a:gd name="connsiteX19" fmla="*/ 700141 w 8208186"/>
              <a:gd name="connsiteY19" fmla="*/ 32421 h 44045"/>
              <a:gd name="connsiteX20" fmla="*/ 707609 w 8208186"/>
              <a:gd name="connsiteY20" fmla="*/ 43496 h 44045"/>
              <a:gd name="connsiteX21" fmla="*/ 712128 w 8208186"/>
              <a:gd name="connsiteY21" fmla="*/ 40449 h 44045"/>
              <a:gd name="connsiteX22" fmla="*/ 755216 w 8208186"/>
              <a:gd name="connsiteY22" fmla="*/ 31750 h 44045"/>
              <a:gd name="connsiteX23" fmla="*/ 798303 w 8208186"/>
              <a:gd name="connsiteY23" fmla="*/ 40449 h 44045"/>
              <a:gd name="connsiteX24" fmla="*/ 803636 w 8208186"/>
              <a:gd name="connsiteY24" fmla="*/ 44045 h 44045"/>
              <a:gd name="connsiteX25" fmla="*/ 811474 w 8208186"/>
              <a:gd name="connsiteY25" fmla="*/ 32421 h 44045"/>
              <a:gd name="connsiteX26" fmla="*/ 889747 w 8208186"/>
              <a:gd name="connsiteY26" fmla="*/ 0 h 44045"/>
              <a:gd name="connsiteX27" fmla="*/ 968020 w 8208186"/>
              <a:gd name="connsiteY27" fmla="*/ 32421 h 44045"/>
              <a:gd name="connsiteX28" fmla="*/ 975487 w 8208186"/>
              <a:gd name="connsiteY28" fmla="*/ 43496 h 44045"/>
              <a:gd name="connsiteX29" fmla="*/ 980007 w 8208186"/>
              <a:gd name="connsiteY29" fmla="*/ 40449 h 44045"/>
              <a:gd name="connsiteX30" fmla="*/ 1023094 w 8208186"/>
              <a:gd name="connsiteY30" fmla="*/ 31750 h 44045"/>
              <a:gd name="connsiteX31" fmla="*/ 1066182 w 8208186"/>
              <a:gd name="connsiteY31" fmla="*/ 40449 h 44045"/>
              <a:gd name="connsiteX32" fmla="*/ 1071515 w 8208186"/>
              <a:gd name="connsiteY32" fmla="*/ 44045 h 44045"/>
              <a:gd name="connsiteX33" fmla="*/ 1079352 w 8208186"/>
              <a:gd name="connsiteY33" fmla="*/ 32421 h 44045"/>
              <a:gd name="connsiteX34" fmla="*/ 1157627 w 8208186"/>
              <a:gd name="connsiteY34" fmla="*/ 0 h 44045"/>
              <a:gd name="connsiteX35" fmla="*/ 1235899 w 8208186"/>
              <a:gd name="connsiteY35" fmla="*/ 32421 h 44045"/>
              <a:gd name="connsiteX36" fmla="*/ 1243366 w 8208186"/>
              <a:gd name="connsiteY36" fmla="*/ 43496 h 44045"/>
              <a:gd name="connsiteX37" fmla="*/ 1247886 w 8208186"/>
              <a:gd name="connsiteY37" fmla="*/ 40449 h 44045"/>
              <a:gd name="connsiteX38" fmla="*/ 1290973 w 8208186"/>
              <a:gd name="connsiteY38" fmla="*/ 31750 h 44045"/>
              <a:gd name="connsiteX39" fmla="*/ 1334060 w 8208186"/>
              <a:gd name="connsiteY39" fmla="*/ 40449 h 44045"/>
              <a:gd name="connsiteX40" fmla="*/ 1339394 w 8208186"/>
              <a:gd name="connsiteY40" fmla="*/ 44044 h 44045"/>
              <a:gd name="connsiteX41" fmla="*/ 1347230 w 8208186"/>
              <a:gd name="connsiteY41" fmla="*/ 32421 h 44045"/>
              <a:gd name="connsiteX42" fmla="*/ 1425504 w 8208186"/>
              <a:gd name="connsiteY42" fmla="*/ 0 h 44045"/>
              <a:gd name="connsiteX43" fmla="*/ 1503777 w 8208186"/>
              <a:gd name="connsiteY43" fmla="*/ 32421 h 44045"/>
              <a:gd name="connsiteX44" fmla="*/ 1511244 w 8208186"/>
              <a:gd name="connsiteY44" fmla="*/ 43496 h 44045"/>
              <a:gd name="connsiteX45" fmla="*/ 1515763 w 8208186"/>
              <a:gd name="connsiteY45" fmla="*/ 40449 h 44045"/>
              <a:gd name="connsiteX46" fmla="*/ 1558850 w 8208186"/>
              <a:gd name="connsiteY46" fmla="*/ 31750 h 44045"/>
              <a:gd name="connsiteX47" fmla="*/ 1601938 w 8208186"/>
              <a:gd name="connsiteY47" fmla="*/ 40449 h 44045"/>
              <a:gd name="connsiteX48" fmla="*/ 1607271 w 8208186"/>
              <a:gd name="connsiteY48" fmla="*/ 44044 h 44045"/>
              <a:gd name="connsiteX49" fmla="*/ 1615108 w 8208186"/>
              <a:gd name="connsiteY49" fmla="*/ 32421 h 44045"/>
              <a:gd name="connsiteX50" fmla="*/ 1693379 w 8208186"/>
              <a:gd name="connsiteY50" fmla="*/ 0 h 44045"/>
              <a:gd name="connsiteX51" fmla="*/ 1771654 w 8208186"/>
              <a:gd name="connsiteY51" fmla="*/ 32421 h 44045"/>
              <a:gd name="connsiteX52" fmla="*/ 1779121 w 8208186"/>
              <a:gd name="connsiteY52" fmla="*/ 43496 h 44045"/>
              <a:gd name="connsiteX53" fmla="*/ 1783640 w 8208186"/>
              <a:gd name="connsiteY53" fmla="*/ 40449 h 44045"/>
              <a:gd name="connsiteX54" fmla="*/ 1826729 w 8208186"/>
              <a:gd name="connsiteY54" fmla="*/ 31750 h 44045"/>
              <a:gd name="connsiteX55" fmla="*/ 1869815 w 8208186"/>
              <a:gd name="connsiteY55" fmla="*/ 40449 h 44045"/>
              <a:gd name="connsiteX56" fmla="*/ 1875150 w 8208186"/>
              <a:gd name="connsiteY56" fmla="*/ 44045 h 44045"/>
              <a:gd name="connsiteX57" fmla="*/ 1882986 w 8208186"/>
              <a:gd name="connsiteY57" fmla="*/ 32421 h 44045"/>
              <a:gd name="connsiteX58" fmla="*/ 1961259 w 8208186"/>
              <a:gd name="connsiteY58" fmla="*/ 0 h 44045"/>
              <a:gd name="connsiteX59" fmla="*/ 2039532 w 8208186"/>
              <a:gd name="connsiteY59" fmla="*/ 32421 h 44045"/>
              <a:gd name="connsiteX60" fmla="*/ 2046998 w 8208186"/>
              <a:gd name="connsiteY60" fmla="*/ 43496 h 44045"/>
              <a:gd name="connsiteX61" fmla="*/ 2051519 w 8208186"/>
              <a:gd name="connsiteY61" fmla="*/ 40449 h 44045"/>
              <a:gd name="connsiteX62" fmla="*/ 2094607 w 8208186"/>
              <a:gd name="connsiteY62" fmla="*/ 31750 h 44045"/>
              <a:gd name="connsiteX63" fmla="*/ 2137693 w 8208186"/>
              <a:gd name="connsiteY63" fmla="*/ 40449 h 44045"/>
              <a:gd name="connsiteX64" fmla="*/ 2143028 w 8208186"/>
              <a:gd name="connsiteY64" fmla="*/ 44045 h 44045"/>
              <a:gd name="connsiteX65" fmla="*/ 2150864 w 8208186"/>
              <a:gd name="connsiteY65" fmla="*/ 32421 h 44045"/>
              <a:gd name="connsiteX66" fmla="*/ 2229138 w 8208186"/>
              <a:gd name="connsiteY66" fmla="*/ 0 h 44045"/>
              <a:gd name="connsiteX67" fmla="*/ 2307411 w 8208186"/>
              <a:gd name="connsiteY67" fmla="*/ 32421 h 44045"/>
              <a:gd name="connsiteX68" fmla="*/ 2314877 w 8208186"/>
              <a:gd name="connsiteY68" fmla="*/ 43496 h 44045"/>
              <a:gd name="connsiteX69" fmla="*/ 2319397 w 8208186"/>
              <a:gd name="connsiteY69" fmla="*/ 40449 h 44045"/>
              <a:gd name="connsiteX70" fmla="*/ 2362483 w 8208186"/>
              <a:gd name="connsiteY70" fmla="*/ 31750 h 44045"/>
              <a:gd name="connsiteX71" fmla="*/ 2405572 w 8208186"/>
              <a:gd name="connsiteY71" fmla="*/ 40449 h 44045"/>
              <a:gd name="connsiteX72" fmla="*/ 2410905 w 8208186"/>
              <a:gd name="connsiteY72" fmla="*/ 44045 h 44045"/>
              <a:gd name="connsiteX73" fmla="*/ 2418742 w 8208186"/>
              <a:gd name="connsiteY73" fmla="*/ 32421 h 44045"/>
              <a:gd name="connsiteX74" fmla="*/ 2497015 w 8208186"/>
              <a:gd name="connsiteY74" fmla="*/ 0 h 44045"/>
              <a:gd name="connsiteX75" fmla="*/ 2575288 w 8208186"/>
              <a:gd name="connsiteY75" fmla="*/ 32421 h 44045"/>
              <a:gd name="connsiteX76" fmla="*/ 2582755 w 8208186"/>
              <a:gd name="connsiteY76" fmla="*/ 43496 h 44045"/>
              <a:gd name="connsiteX77" fmla="*/ 2587275 w 8208186"/>
              <a:gd name="connsiteY77" fmla="*/ 40449 h 44045"/>
              <a:gd name="connsiteX78" fmla="*/ 2630363 w 8208186"/>
              <a:gd name="connsiteY78" fmla="*/ 31750 h 44045"/>
              <a:gd name="connsiteX79" fmla="*/ 2673450 w 8208186"/>
              <a:gd name="connsiteY79" fmla="*/ 40449 h 44045"/>
              <a:gd name="connsiteX80" fmla="*/ 2678785 w 8208186"/>
              <a:gd name="connsiteY80" fmla="*/ 44045 h 44045"/>
              <a:gd name="connsiteX81" fmla="*/ 2686621 w 8208186"/>
              <a:gd name="connsiteY81" fmla="*/ 32421 h 44045"/>
              <a:gd name="connsiteX82" fmla="*/ 2764894 w 8208186"/>
              <a:gd name="connsiteY82" fmla="*/ 0 h 44045"/>
              <a:gd name="connsiteX83" fmla="*/ 2843167 w 8208186"/>
              <a:gd name="connsiteY83" fmla="*/ 32421 h 44045"/>
              <a:gd name="connsiteX84" fmla="*/ 2850633 w 8208186"/>
              <a:gd name="connsiteY84" fmla="*/ 43496 h 44045"/>
              <a:gd name="connsiteX85" fmla="*/ 2855154 w 8208186"/>
              <a:gd name="connsiteY85" fmla="*/ 40449 h 44045"/>
              <a:gd name="connsiteX86" fmla="*/ 2898241 w 8208186"/>
              <a:gd name="connsiteY86" fmla="*/ 31750 h 44045"/>
              <a:gd name="connsiteX87" fmla="*/ 2941328 w 8208186"/>
              <a:gd name="connsiteY87" fmla="*/ 40449 h 44045"/>
              <a:gd name="connsiteX88" fmla="*/ 2946662 w 8208186"/>
              <a:gd name="connsiteY88" fmla="*/ 44045 h 44045"/>
              <a:gd name="connsiteX89" fmla="*/ 2954499 w 8208186"/>
              <a:gd name="connsiteY89" fmla="*/ 32421 h 44045"/>
              <a:gd name="connsiteX90" fmla="*/ 3032772 w 8208186"/>
              <a:gd name="connsiteY90" fmla="*/ 0 h 44045"/>
              <a:gd name="connsiteX91" fmla="*/ 3111044 w 8208186"/>
              <a:gd name="connsiteY91" fmla="*/ 32421 h 44045"/>
              <a:gd name="connsiteX92" fmla="*/ 3118511 w 8208186"/>
              <a:gd name="connsiteY92" fmla="*/ 43496 h 44045"/>
              <a:gd name="connsiteX93" fmla="*/ 3123031 w 8208186"/>
              <a:gd name="connsiteY93" fmla="*/ 40449 h 44045"/>
              <a:gd name="connsiteX94" fmla="*/ 3166119 w 8208186"/>
              <a:gd name="connsiteY94" fmla="*/ 31750 h 44045"/>
              <a:gd name="connsiteX95" fmla="*/ 3209203 w 8208186"/>
              <a:gd name="connsiteY95" fmla="*/ 40449 h 44045"/>
              <a:gd name="connsiteX96" fmla="*/ 3214535 w 8208186"/>
              <a:gd name="connsiteY96" fmla="*/ 44044 h 44045"/>
              <a:gd name="connsiteX97" fmla="*/ 3222372 w 8208186"/>
              <a:gd name="connsiteY97" fmla="*/ 32421 h 44045"/>
              <a:gd name="connsiteX98" fmla="*/ 3300643 w 8208186"/>
              <a:gd name="connsiteY98" fmla="*/ 0 h 44045"/>
              <a:gd name="connsiteX99" fmla="*/ 3378916 w 8208186"/>
              <a:gd name="connsiteY99" fmla="*/ 32421 h 44045"/>
              <a:gd name="connsiteX100" fmla="*/ 3386384 w 8208186"/>
              <a:gd name="connsiteY100" fmla="*/ 43497 h 44045"/>
              <a:gd name="connsiteX101" fmla="*/ 3390906 w 8208186"/>
              <a:gd name="connsiteY101" fmla="*/ 40449 h 44045"/>
              <a:gd name="connsiteX102" fmla="*/ 3433993 w 8208186"/>
              <a:gd name="connsiteY102" fmla="*/ 31750 h 44045"/>
              <a:gd name="connsiteX103" fmla="*/ 3477081 w 8208186"/>
              <a:gd name="connsiteY103" fmla="*/ 40449 h 44045"/>
              <a:gd name="connsiteX104" fmla="*/ 3482412 w 8208186"/>
              <a:gd name="connsiteY104" fmla="*/ 44043 h 44045"/>
              <a:gd name="connsiteX105" fmla="*/ 3490248 w 8208186"/>
              <a:gd name="connsiteY105" fmla="*/ 32421 h 44045"/>
              <a:gd name="connsiteX106" fmla="*/ 3568521 w 8208186"/>
              <a:gd name="connsiteY106" fmla="*/ 0 h 44045"/>
              <a:gd name="connsiteX107" fmla="*/ 3646794 w 8208186"/>
              <a:gd name="connsiteY107" fmla="*/ 32421 h 44045"/>
              <a:gd name="connsiteX108" fmla="*/ 3654262 w 8208186"/>
              <a:gd name="connsiteY108" fmla="*/ 43497 h 44045"/>
              <a:gd name="connsiteX109" fmla="*/ 3658784 w 8208186"/>
              <a:gd name="connsiteY109" fmla="*/ 40449 h 44045"/>
              <a:gd name="connsiteX110" fmla="*/ 3701871 w 8208186"/>
              <a:gd name="connsiteY110" fmla="*/ 31750 h 44045"/>
              <a:gd name="connsiteX111" fmla="*/ 3744959 w 8208186"/>
              <a:gd name="connsiteY111" fmla="*/ 40449 h 44045"/>
              <a:gd name="connsiteX112" fmla="*/ 3750291 w 8208186"/>
              <a:gd name="connsiteY112" fmla="*/ 44044 h 44045"/>
              <a:gd name="connsiteX113" fmla="*/ 3758127 w 8208186"/>
              <a:gd name="connsiteY113" fmla="*/ 32421 h 44045"/>
              <a:gd name="connsiteX114" fmla="*/ 3836400 w 8208186"/>
              <a:gd name="connsiteY114" fmla="*/ 0 h 44045"/>
              <a:gd name="connsiteX115" fmla="*/ 3914673 w 8208186"/>
              <a:gd name="connsiteY115" fmla="*/ 32421 h 44045"/>
              <a:gd name="connsiteX116" fmla="*/ 3922141 w 8208186"/>
              <a:gd name="connsiteY116" fmla="*/ 43497 h 44045"/>
              <a:gd name="connsiteX117" fmla="*/ 3926663 w 8208186"/>
              <a:gd name="connsiteY117" fmla="*/ 40449 h 44045"/>
              <a:gd name="connsiteX118" fmla="*/ 3969750 w 8208186"/>
              <a:gd name="connsiteY118" fmla="*/ 31750 h 44045"/>
              <a:gd name="connsiteX119" fmla="*/ 4012838 w 8208186"/>
              <a:gd name="connsiteY119" fmla="*/ 40449 h 44045"/>
              <a:gd name="connsiteX120" fmla="*/ 4018169 w 8208186"/>
              <a:gd name="connsiteY120" fmla="*/ 44043 h 44045"/>
              <a:gd name="connsiteX121" fmla="*/ 4026005 w 8208186"/>
              <a:gd name="connsiteY121" fmla="*/ 32421 h 44045"/>
              <a:gd name="connsiteX122" fmla="*/ 4104278 w 8208186"/>
              <a:gd name="connsiteY122" fmla="*/ 0 h 44045"/>
              <a:gd name="connsiteX123" fmla="*/ 4182551 w 8208186"/>
              <a:gd name="connsiteY123" fmla="*/ 32421 h 44045"/>
              <a:gd name="connsiteX124" fmla="*/ 4190019 w 8208186"/>
              <a:gd name="connsiteY124" fmla="*/ 43497 h 44045"/>
              <a:gd name="connsiteX125" fmla="*/ 4194541 w 8208186"/>
              <a:gd name="connsiteY125" fmla="*/ 40449 h 44045"/>
              <a:gd name="connsiteX126" fmla="*/ 4237628 w 8208186"/>
              <a:gd name="connsiteY126" fmla="*/ 31750 h 44045"/>
              <a:gd name="connsiteX127" fmla="*/ 4280716 w 8208186"/>
              <a:gd name="connsiteY127" fmla="*/ 40449 h 44045"/>
              <a:gd name="connsiteX128" fmla="*/ 4286047 w 8208186"/>
              <a:gd name="connsiteY128" fmla="*/ 44043 h 44045"/>
              <a:gd name="connsiteX129" fmla="*/ 4293883 w 8208186"/>
              <a:gd name="connsiteY129" fmla="*/ 32421 h 44045"/>
              <a:gd name="connsiteX130" fmla="*/ 4372156 w 8208186"/>
              <a:gd name="connsiteY130" fmla="*/ 0 h 44045"/>
              <a:gd name="connsiteX131" fmla="*/ 4450429 w 8208186"/>
              <a:gd name="connsiteY131" fmla="*/ 32421 h 44045"/>
              <a:gd name="connsiteX132" fmla="*/ 4457897 w 8208186"/>
              <a:gd name="connsiteY132" fmla="*/ 43497 h 44045"/>
              <a:gd name="connsiteX133" fmla="*/ 4462419 w 8208186"/>
              <a:gd name="connsiteY133" fmla="*/ 40449 h 44045"/>
              <a:gd name="connsiteX134" fmla="*/ 4505506 w 8208186"/>
              <a:gd name="connsiteY134" fmla="*/ 31750 h 44045"/>
              <a:gd name="connsiteX135" fmla="*/ 4548594 w 8208186"/>
              <a:gd name="connsiteY135" fmla="*/ 40449 h 44045"/>
              <a:gd name="connsiteX136" fmla="*/ 4553926 w 8208186"/>
              <a:gd name="connsiteY136" fmla="*/ 44044 h 44045"/>
              <a:gd name="connsiteX137" fmla="*/ 4561762 w 8208186"/>
              <a:gd name="connsiteY137" fmla="*/ 32421 h 44045"/>
              <a:gd name="connsiteX138" fmla="*/ 4640035 w 8208186"/>
              <a:gd name="connsiteY138" fmla="*/ 0 h 44045"/>
              <a:gd name="connsiteX139" fmla="*/ 4718308 w 8208186"/>
              <a:gd name="connsiteY139" fmla="*/ 32421 h 44045"/>
              <a:gd name="connsiteX140" fmla="*/ 4725776 w 8208186"/>
              <a:gd name="connsiteY140" fmla="*/ 43497 h 44045"/>
              <a:gd name="connsiteX141" fmla="*/ 4730298 w 8208186"/>
              <a:gd name="connsiteY141" fmla="*/ 40449 h 44045"/>
              <a:gd name="connsiteX142" fmla="*/ 4773385 w 8208186"/>
              <a:gd name="connsiteY142" fmla="*/ 31750 h 44045"/>
              <a:gd name="connsiteX143" fmla="*/ 4816473 w 8208186"/>
              <a:gd name="connsiteY143" fmla="*/ 40449 h 44045"/>
              <a:gd name="connsiteX144" fmla="*/ 4821804 w 8208186"/>
              <a:gd name="connsiteY144" fmla="*/ 44043 h 44045"/>
              <a:gd name="connsiteX145" fmla="*/ 4829640 w 8208186"/>
              <a:gd name="connsiteY145" fmla="*/ 32421 h 44045"/>
              <a:gd name="connsiteX146" fmla="*/ 4907913 w 8208186"/>
              <a:gd name="connsiteY146" fmla="*/ 0 h 44045"/>
              <a:gd name="connsiteX147" fmla="*/ 4986186 w 8208186"/>
              <a:gd name="connsiteY147" fmla="*/ 32421 h 44045"/>
              <a:gd name="connsiteX148" fmla="*/ 4993654 w 8208186"/>
              <a:gd name="connsiteY148" fmla="*/ 43497 h 44045"/>
              <a:gd name="connsiteX149" fmla="*/ 4998176 w 8208186"/>
              <a:gd name="connsiteY149" fmla="*/ 40449 h 44045"/>
              <a:gd name="connsiteX150" fmla="*/ 5041263 w 8208186"/>
              <a:gd name="connsiteY150" fmla="*/ 31750 h 44045"/>
              <a:gd name="connsiteX151" fmla="*/ 5084351 w 8208186"/>
              <a:gd name="connsiteY151" fmla="*/ 40449 h 44045"/>
              <a:gd name="connsiteX152" fmla="*/ 5089682 w 8208186"/>
              <a:gd name="connsiteY152" fmla="*/ 44043 h 44045"/>
              <a:gd name="connsiteX153" fmla="*/ 5097518 w 8208186"/>
              <a:gd name="connsiteY153" fmla="*/ 32421 h 44045"/>
              <a:gd name="connsiteX154" fmla="*/ 5175791 w 8208186"/>
              <a:gd name="connsiteY154" fmla="*/ 0 h 44045"/>
              <a:gd name="connsiteX155" fmla="*/ 5254064 w 8208186"/>
              <a:gd name="connsiteY155" fmla="*/ 32421 h 44045"/>
              <a:gd name="connsiteX156" fmla="*/ 5261532 w 8208186"/>
              <a:gd name="connsiteY156" fmla="*/ 43497 h 44045"/>
              <a:gd name="connsiteX157" fmla="*/ 5266054 w 8208186"/>
              <a:gd name="connsiteY157" fmla="*/ 40449 h 44045"/>
              <a:gd name="connsiteX158" fmla="*/ 5309141 w 8208186"/>
              <a:gd name="connsiteY158" fmla="*/ 31750 h 44045"/>
              <a:gd name="connsiteX159" fmla="*/ 5352229 w 8208186"/>
              <a:gd name="connsiteY159" fmla="*/ 40449 h 44045"/>
              <a:gd name="connsiteX160" fmla="*/ 5357561 w 8208186"/>
              <a:gd name="connsiteY160" fmla="*/ 44044 h 44045"/>
              <a:gd name="connsiteX161" fmla="*/ 5365397 w 8208186"/>
              <a:gd name="connsiteY161" fmla="*/ 32421 h 44045"/>
              <a:gd name="connsiteX162" fmla="*/ 5443670 w 8208186"/>
              <a:gd name="connsiteY162" fmla="*/ 0 h 44045"/>
              <a:gd name="connsiteX163" fmla="*/ 5521943 w 8208186"/>
              <a:gd name="connsiteY163" fmla="*/ 32421 h 44045"/>
              <a:gd name="connsiteX164" fmla="*/ 5529411 w 8208186"/>
              <a:gd name="connsiteY164" fmla="*/ 43497 h 44045"/>
              <a:gd name="connsiteX165" fmla="*/ 5533933 w 8208186"/>
              <a:gd name="connsiteY165" fmla="*/ 40449 h 44045"/>
              <a:gd name="connsiteX166" fmla="*/ 5577020 w 8208186"/>
              <a:gd name="connsiteY166" fmla="*/ 31750 h 44045"/>
              <a:gd name="connsiteX167" fmla="*/ 5620108 w 8208186"/>
              <a:gd name="connsiteY167" fmla="*/ 40449 h 44045"/>
              <a:gd name="connsiteX168" fmla="*/ 5625439 w 8208186"/>
              <a:gd name="connsiteY168" fmla="*/ 44043 h 44045"/>
              <a:gd name="connsiteX169" fmla="*/ 5633275 w 8208186"/>
              <a:gd name="connsiteY169" fmla="*/ 32421 h 44045"/>
              <a:gd name="connsiteX170" fmla="*/ 5711548 w 8208186"/>
              <a:gd name="connsiteY170" fmla="*/ 0 h 44045"/>
              <a:gd name="connsiteX171" fmla="*/ 5789821 w 8208186"/>
              <a:gd name="connsiteY171" fmla="*/ 32421 h 44045"/>
              <a:gd name="connsiteX172" fmla="*/ 5797289 w 8208186"/>
              <a:gd name="connsiteY172" fmla="*/ 43497 h 44045"/>
              <a:gd name="connsiteX173" fmla="*/ 5801811 w 8208186"/>
              <a:gd name="connsiteY173" fmla="*/ 40449 h 44045"/>
              <a:gd name="connsiteX174" fmla="*/ 5844898 w 8208186"/>
              <a:gd name="connsiteY174" fmla="*/ 31750 h 44045"/>
              <a:gd name="connsiteX175" fmla="*/ 5887986 w 8208186"/>
              <a:gd name="connsiteY175" fmla="*/ 40449 h 44045"/>
              <a:gd name="connsiteX176" fmla="*/ 5893317 w 8208186"/>
              <a:gd name="connsiteY176" fmla="*/ 44043 h 44045"/>
              <a:gd name="connsiteX177" fmla="*/ 5901153 w 8208186"/>
              <a:gd name="connsiteY177" fmla="*/ 32421 h 44045"/>
              <a:gd name="connsiteX178" fmla="*/ 5979426 w 8208186"/>
              <a:gd name="connsiteY178" fmla="*/ 0 h 44045"/>
              <a:gd name="connsiteX179" fmla="*/ 6057699 w 8208186"/>
              <a:gd name="connsiteY179" fmla="*/ 32421 h 44045"/>
              <a:gd name="connsiteX180" fmla="*/ 6065167 w 8208186"/>
              <a:gd name="connsiteY180" fmla="*/ 43497 h 44045"/>
              <a:gd name="connsiteX181" fmla="*/ 6069689 w 8208186"/>
              <a:gd name="connsiteY181" fmla="*/ 40449 h 44045"/>
              <a:gd name="connsiteX182" fmla="*/ 6112776 w 8208186"/>
              <a:gd name="connsiteY182" fmla="*/ 31750 h 44045"/>
              <a:gd name="connsiteX183" fmla="*/ 6155864 w 8208186"/>
              <a:gd name="connsiteY183" fmla="*/ 40449 h 44045"/>
              <a:gd name="connsiteX184" fmla="*/ 6161196 w 8208186"/>
              <a:gd name="connsiteY184" fmla="*/ 44044 h 44045"/>
              <a:gd name="connsiteX185" fmla="*/ 6169032 w 8208186"/>
              <a:gd name="connsiteY185" fmla="*/ 32421 h 44045"/>
              <a:gd name="connsiteX186" fmla="*/ 6247305 w 8208186"/>
              <a:gd name="connsiteY186" fmla="*/ 0 h 44045"/>
              <a:gd name="connsiteX187" fmla="*/ 6325578 w 8208186"/>
              <a:gd name="connsiteY187" fmla="*/ 32421 h 44045"/>
              <a:gd name="connsiteX188" fmla="*/ 6333046 w 8208186"/>
              <a:gd name="connsiteY188" fmla="*/ 43497 h 44045"/>
              <a:gd name="connsiteX189" fmla="*/ 6337568 w 8208186"/>
              <a:gd name="connsiteY189" fmla="*/ 40449 h 44045"/>
              <a:gd name="connsiteX190" fmla="*/ 6380655 w 8208186"/>
              <a:gd name="connsiteY190" fmla="*/ 31750 h 44045"/>
              <a:gd name="connsiteX191" fmla="*/ 6423743 w 8208186"/>
              <a:gd name="connsiteY191" fmla="*/ 40449 h 44045"/>
              <a:gd name="connsiteX192" fmla="*/ 6429074 w 8208186"/>
              <a:gd name="connsiteY192" fmla="*/ 44043 h 44045"/>
              <a:gd name="connsiteX193" fmla="*/ 6436910 w 8208186"/>
              <a:gd name="connsiteY193" fmla="*/ 32421 h 44045"/>
              <a:gd name="connsiteX194" fmla="*/ 6515183 w 8208186"/>
              <a:gd name="connsiteY194" fmla="*/ 0 h 44045"/>
              <a:gd name="connsiteX195" fmla="*/ 6593456 w 8208186"/>
              <a:gd name="connsiteY195" fmla="*/ 32421 h 44045"/>
              <a:gd name="connsiteX196" fmla="*/ 6600924 w 8208186"/>
              <a:gd name="connsiteY196" fmla="*/ 43497 h 44045"/>
              <a:gd name="connsiteX197" fmla="*/ 6605446 w 8208186"/>
              <a:gd name="connsiteY197" fmla="*/ 40449 h 44045"/>
              <a:gd name="connsiteX198" fmla="*/ 6648533 w 8208186"/>
              <a:gd name="connsiteY198" fmla="*/ 31750 h 44045"/>
              <a:gd name="connsiteX199" fmla="*/ 6691621 w 8208186"/>
              <a:gd name="connsiteY199" fmla="*/ 40449 h 44045"/>
              <a:gd name="connsiteX200" fmla="*/ 6696952 w 8208186"/>
              <a:gd name="connsiteY200" fmla="*/ 44043 h 44045"/>
              <a:gd name="connsiteX201" fmla="*/ 6704788 w 8208186"/>
              <a:gd name="connsiteY201" fmla="*/ 32421 h 44045"/>
              <a:gd name="connsiteX202" fmla="*/ 6783061 w 8208186"/>
              <a:gd name="connsiteY202" fmla="*/ 0 h 44045"/>
              <a:gd name="connsiteX203" fmla="*/ 6861334 w 8208186"/>
              <a:gd name="connsiteY203" fmla="*/ 32421 h 44045"/>
              <a:gd name="connsiteX204" fmla="*/ 6868802 w 8208186"/>
              <a:gd name="connsiteY204" fmla="*/ 43497 h 44045"/>
              <a:gd name="connsiteX205" fmla="*/ 6873324 w 8208186"/>
              <a:gd name="connsiteY205" fmla="*/ 40449 h 44045"/>
              <a:gd name="connsiteX206" fmla="*/ 6916411 w 8208186"/>
              <a:gd name="connsiteY206" fmla="*/ 31750 h 44045"/>
              <a:gd name="connsiteX207" fmla="*/ 6959499 w 8208186"/>
              <a:gd name="connsiteY207" fmla="*/ 40449 h 44045"/>
              <a:gd name="connsiteX208" fmla="*/ 6964831 w 8208186"/>
              <a:gd name="connsiteY208" fmla="*/ 44044 h 44045"/>
              <a:gd name="connsiteX209" fmla="*/ 6972667 w 8208186"/>
              <a:gd name="connsiteY209" fmla="*/ 32421 h 44045"/>
              <a:gd name="connsiteX210" fmla="*/ 7050940 w 8208186"/>
              <a:gd name="connsiteY210" fmla="*/ 0 h 44045"/>
              <a:gd name="connsiteX211" fmla="*/ 7129213 w 8208186"/>
              <a:gd name="connsiteY211" fmla="*/ 32421 h 44045"/>
              <a:gd name="connsiteX212" fmla="*/ 7136681 w 8208186"/>
              <a:gd name="connsiteY212" fmla="*/ 43497 h 44045"/>
              <a:gd name="connsiteX213" fmla="*/ 7141203 w 8208186"/>
              <a:gd name="connsiteY213" fmla="*/ 40449 h 44045"/>
              <a:gd name="connsiteX214" fmla="*/ 7184290 w 8208186"/>
              <a:gd name="connsiteY214" fmla="*/ 31750 h 44045"/>
              <a:gd name="connsiteX215" fmla="*/ 7227378 w 8208186"/>
              <a:gd name="connsiteY215" fmla="*/ 40449 h 44045"/>
              <a:gd name="connsiteX216" fmla="*/ 7232709 w 8208186"/>
              <a:gd name="connsiteY216" fmla="*/ 44043 h 44045"/>
              <a:gd name="connsiteX217" fmla="*/ 7240545 w 8208186"/>
              <a:gd name="connsiteY217" fmla="*/ 32421 h 44045"/>
              <a:gd name="connsiteX218" fmla="*/ 7318818 w 8208186"/>
              <a:gd name="connsiteY218" fmla="*/ 0 h 44045"/>
              <a:gd name="connsiteX219" fmla="*/ 7397091 w 8208186"/>
              <a:gd name="connsiteY219" fmla="*/ 32421 h 44045"/>
              <a:gd name="connsiteX220" fmla="*/ 7404559 w 8208186"/>
              <a:gd name="connsiteY220" fmla="*/ 43497 h 44045"/>
              <a:gd name="connsiteX221" fmla="*/ 7409081 w 8208186"/>
              <a:gd name="connsiteY221" fmla="*/ 40449 h 44045"/>
              <a:gd name="connsiteX222" fmla="*/ 7452168 w 8208186"/>
              <a:gd name="connsiteY222" fmla="*/ 31750 h 44045"/>
              <a:gd name="connsiteX223" fmla="*/ 7495255 w 8208186"/>
              <a:gd name="connsiteY223" fmla="*/ 40449 h 44045"/>
              <a:gd name="connsiteX224" fmla="*/ 7500587 w 8208186"/>
              <a:gd name="connsiteY224" fmla="*/ 44043 h 44045"/>
              <a:gd name="connsiteX225" fmla="*/ 7508423 w 8208186"/>
              <a:gd name="connsiteY225" fmla="*/ 32421 h 44045"/>
              <a:gd name="connsiteX226" fmla="*/ 7586696 w 8208186"/>
              <a:gd name="connsiteY226" fmla="*/ 0 h 44045"/>
              <a:gd name="connsiteX227" fmla="*/ 7664969 w 8208186"/>
              <a:gd name="connsiteY227" fmla="*/ 32421 h 44045"/>
              <a:gd name="connsiteX228" fmla="*/ 7672437 w 8208186"/>
              <a:gd name="connsiteY228" fmla="*/ 43497 h 44045"/>
              <a:gd name="connsiteX229" fmla="*/ 7676959 w 8208186"/>
              <a:gd name="connsiteY229" fmla="*/ 40449 h 44045"/>
              <a:gd name="connsiteX230" fmla="*/ 7720046 w 8208186"/>
              <a:gd name="connsiteY230" fmla="*/ 31750 h 44045"/>
              <a:gd name="connsiteX231" fmla="*/ 7763133 w 8208186"/>
              <a:gd name="connsiteY231" fmla="*/ 40449 h 44045"/>
              <a:gd name="connsiteX232" fmla="*/ 7768466 w 8208186"/>
              <a:gd name="connsiteY232" fmla="*/ 44044 h 44045"/>
              <a:gd name="connsiteX233" fmla="*/ 7776302 w 8208186"/>
              <a:gd name="connsiteY233" fmla="*/ 32421 h 44045"/>
              <a:gd name="connsiteX234" fmla="*/ 7854575 w 8208186"/>
              <a:gd name="connsiteY234" fmla="*/ 0 h 44045"/>
              <a:gd name="connsiteX235" fmla="*/ 7932848 w 8208186"/>
              <a:gd name="connsiteY235" fmla="*/ 32421 h 44045"/>
              <a:gd name="connsiteX236" fmla="*/ 7940316 w 8208186"/>
              <a:gd name="connsiteY236" fmla="*/ 43497 h 44045"/>
              <a:gd name="connsiteX237" fmla="*/ 7944838 w 8208186"/>
              <a:gd name="connsiteY237" fmla="*/ 40449 h 44045"/>
              <a:gd name="connsiteX238" fmla="*/ 7987925 w 8208186"/>
              <a:gd name="connsiteY238" fmla="*/ 31750 h 44045"/>
              <a:gd name="connsiteX239" fmla="*/ 8031012 w 8208186"/>
              <a:gd name="connsiteY239" fmla="*/ 40449 h 44045"/>
              <a:gd name="connsiteX240" fmla="*/ 8036338 w 8208186"/>
              <a:gd name="connsiteY240" fmla="*/ 44040 h 44045"/>
              <a:gd name="connsiteX241" fmla="*/ 8044172 w 8208186"/>
              <a:gd name="connsiteY241" fmla="*/ 32421 h 44045"/>
              <a:gd name="connsiteX242" fmla="*/ 8122445 w 8208186"/>
              <a:gd name="connsiteY242" fmla="*/ 0 h 44045"/>
              <a:gd name="connsiteX243" fmla="*/ 8200718 w 8208186"/>
              <a:gd name="connsiteY243" fmla="*/ 32421 h 44045"/>
              <a:gd name="connsiteX244" fmla="*/ 8208186 w 8208186"/>
              <a:gd name="connsiteY244" fmla="*/ 43497 h 44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8208186" h="44045">
                <a:moveTo>
                  <a:pt x="0" y="44044"/>
                </a:moveTo>
                <a:lnTo>
                  <a:pt x="7837" y="32421"/>
                </a:lnTo>
                <a:cubicBezTo>
                  <a:pt x="27868" y="12390"/>
                  <a:pt x="55542" y="0"/>
                  <a:pt x="86110" y="0"/>
                </a:cubicBezTo>
                <a:cubicBezTo>
                  <a:pt x="116677" y="0"/>
                  <a:pt x="144351" y="12390"/>
                  <a:pt x="164383" y="32421"/>
                </a:cubicBezTo>
                <a:lnTo>
                  <a:pt x="171850" y="43496"/>
                </a:lnTo>
                <a:lnTo>
                  <a:pt x="176370" y="40449"/>
                </a:lnTo>
                <a:cubicBezTo>
                  <a:pt x="189613" y="34847"/>
                  <a:pt x="204173" y="31750"/>
                  <a:pt x="219457" y="31750"/>
                </a:cubicBezTo>
                <a:cubicBezTo>
                  <a:pt x="234741" y="31750"/>
                  <a:pt x="249302" y="34847"/>
                  <a:pt x="262545" y="40449"/>
                </a:cubicBezTo>
                <a:lnTo>
                  <a:pt x="267878" y="44045"/>
                </a:lnTo>
                <a:lnTo>
                  <a:pt x="275716" y="32421"/>
                </a:lnTo>
                <a:cubicBezTo>
                  <a:pt x="295748" y="12390"/>
                  <a:pt x="323422" y="0"/>
                  <a:pt x="353989" y="0"/>
                </a:cubicBezTo>
                <a:cubicBezTo>
                  <a:pt x="384557" y="0"/>
                  <a:pt x="412230" y="12390"/>
                  <a:pt x="432262" y="32421"/>
                </a:cubicBezTo>
                <a:lnTo>
                  <a:pt x="439729" y="43496"/>
                </a:lnTo>
                <a:lnTo>
                  <a:pt x="444249" y="40449"/>
                </a:lnTo>
                <a:cubicBezTo>
                  <a:pt x="457493" y="34847"/>
                  <a:pt x="472054" y="31750"/>
                  <a:pt x="487337" y="31750"/>
                </a:cubicBezTo>
                <a:cubicBezTo>
                  <a:pt x="502621" y="31750"/>
                  <a:pt x="517181" y="34847"/>
                  <a:pt x="530424" y="40449"/>
                </a:cubicBezTo>
                <a:lnTo>
                  <a:pt x="535758" y="44045"/>
                </a:lnTo>
                <a:lnTo>
                  <a:pt x="543595" y="32421"/>
                </a:lnTo>
                <a:cubicBezTo>
                  <a:pt x="563626" y="12390"/>
                  <a:pt x="591300" y="0"/>
                  <a:pt x="621868" y="0"/>
                </a:cubicBezTo>
                <a:cubicBezTo>
                  <a:pt x="652435" y="0"/>
                  <a:pt x="680109" y="12390"/>
                  <a:pt x="700141" y="32421"/>
                </a:cubicBezTo>
                <a:lnTo>
                  <a:pt x="707609" y="43496"/>
                </a:lnTo>
                <a:lnTo>
                  <a:pt x="712128" y="40449"/>
                </a:lnTo>
                <a:cubicBezTo>
                  <a:pt x="725371" y="34847"/>
                  <a:pt x="739932" y="31750"/>
                  <a:pt x="755216" y="31750"/>
                </a:cubicBezTo>
                <a:cubicBezTo>
                  <a:pt x="770499" y="31750"/>
                  <a:pt x="785059" y="34847"/>
                  <a:pt x="798303" y="40449"/>
                </a:cubicBezTo>
                <a:lnTo>
                  <a:pt x="803636" y="44045"/>
                </a:lnTo>
                <a:lnTo>
                  <a:pt x="811474" y="32421"/>
                </a:lnTo>
                <a:cubicBezTo>
                  <a:pt x="831505" y="12390"/>
                  <a:pt x="859179" y="0"/>
                  <a:pt x="889747" y="0"/>
                </a:cubicBezTo>
                <a:cubicBezTo>
                  <a:pt x="920314" y="0"/>
                  <a:pt x="947988" y="12390"/>
                  <a:pt x="968020" y="32421"/>
                </a:cubicBezTo>
                <a:lnTo>
                  <a:pt x="975487" y="43496"/>
                </a:lnTo>
                <a:lnTo>
                  <a:pt x="980007" y="40449"/>
                </a:lnTo>
                <a:cubicBezTo>
                  <a:pt x="993250" y="34847"/>
                  <a:pt x="1007810" y="31750"/>
                  <a:pt x="1023094" y="31750"/>
                </a:cubicBezTo>
                <a:cubicBezTo>
                  <a:pt x="1038378" y="31750"/>
                  <a:pt x="1052939" y="34847"/>
                  <a:pt x="1066182" y="40449"/>
                </a:cubicBezTo>
                <a:lnTo>
                  <a:pt x="1071515" y="44045"/>
                </a:lnTo>
                <a:lnTo>
                  <a:pt x="1079352" y="32421"/>
                </a:lnTo>
                <a:cubicBezTo>
                  <a:pt x="1099385" y="12390"/>
                  <a:pt x="1127058" y="0"/>
                  <a:pt x="1157627" y="0"/>
                </a:cubicBezTo>
                <a:cubicBezTo>
                  <a:pt x="1188194" y="0"/>
                  <a:pt x="1215867" y="12390"/>
                  <a:pt x="1235899" y="32421"/>
                </a:cubicBezTo>
                <a:lnTo>
                  <a:pt x="1243366" y="43496"/>
                </a:lnTo>
                <a:lnTo>
                  <a:pt x="1247886" y="40449"/>
                </a:lnTo>
                <a:cubicBezTo>
                  <a:pt x="1261129" y="34847"/>
                  <a:pt x="1275690" y="31750"/>
                  <a:pt x="1290973" y="31750"/>
                </a:cubicBezTo>
                <a:cubicBezTo>
                  <a:pt x="1306257" y="31750"/>
                  <a:pt x="1320817" y="34847"/>
                  <a:pt x="1334060" y="40449"/>
                </a:cubicBezTo>
                <a:lnTo>
                  <a:pt x="1339394" y="44044"/>
                </a:lnTo>
                <a:lnTo>
                  <a:pt x="1347230" y="32421"/>
                </a:lnTo>
                <a:cubicBezTo>
                  <a:pt x="1367262" y="12390"/>
                  <a:pt x="1394936" y="0"/>
                  <a:pt x="1425504" y="0"/>
                </a:cubicBezTo>
                <a:cubicBezTo>
                  <a:pt x="1456070" y="0"/>
                  <a:pt x="1483744" y="12390"/>
                  <a:pt x="1503777" y="32421"/>
                </a:cubicBezTo>
                <a:lnTo>
                  <a:pt x="1511244" y="43496"/>
                </a:lnTo>
                <a:lnTo>
                  <a:pt x="1515763" y="40449"/>
                </a:lnTo>
                <a:cubicBezTo>
                  <a:pt x="1529006" y="34847"/>
                  <a:pt x="1543567" y="31750"/>
                  <a:pt x="1558850" y="31750"/>
                </a:cubicBezTo>
                <a:cubicBezTo>
                  <a:pt x="1574134" y="31750"/>
                  <a:pt x="1588695" y="34847"/>
                  <a:pt x="1601938" y="40449"/>
                </a:cubicBezTo>
                <a:lnTo>
                  <a:pt x="1607271" y="44044"/>
                </a:lnTo>
                <a:lnTo>
                  <a:pt x="1615108" y="32421"/>
                </a:lnTo>
                <a:cubicBezTo>
                  <a:pt x="1635139" y="12390"/>
                  <a:pt x="1662812" y="0"/>
                  <a:pt x="1693379" y="0"/>
                </a:cubicBezTo>
                <a:cubicBezTo>
                  <a:pt x="1723948" y="0"/>
                  <a:pt x="1751622" y="12390"/>
                  <a:pt x="1771654" y="32421"/>
                </a:cubicBezTo>
                <a:lnTo>
                  <a:pt x="1779121" y="43496"/>
                </a:lnTo>
                <a:lnTo>
                  <a:pt x="1783640" y="40449"/>
                </a:lnTo>
                <a:cubicBezTo>
                  <a:pt x="1796884" y="34847"/>
                  <a:pt x="1811444" y="31750"/>
                  <a:pt x="1826729" y="31750"/>
                </a:cubicBezTo>
                <a:cubicBezTo>
                  <a:pt x="1842011" y="31750"/>
                  <a:pt x="1856571" y="34847"/>
                  <a:pt x="1869815" y="40449"/>
                </a:cubicBezTo>
                <a:lnTo>
                  <a:pt x="1875150" y="44045"/>
                </a:lnTo>
                <a:lnTo>
                  <a:pt x="1882986" y="32421"/>
                </a:lnTo>
                <a:cubicBezTo>
                  <a:pt x="1903017" y="12390"/>
                  <a:pt x="1930691" y="0"/>
                  <a:pt x="1961259" y="0"/>
                </a:cubicBezTo>
                <a:cubicBezTo>
                  <a:pt x="1991827" y="0"/>
                  <a:pt x="2019500" y="12390"/>
                  <a:pt x="2039532" y="32421"/>
                </a:cubicBezTo>
                <a:lnTo>
                  <a:pt x="2046998" y="43496"/>
                </a:lnTo>
                <a:lnTo>
                  <a:pt x="2051519" y="40449"/>
                </a:lnTo>
                <a:cubicBezTo>
                  <a:pt x="2064762" y="34847"/>
                  <a:pt x="2079323" y="31750"/>
                  <a:pt x="2094607" y="31750"/>
                </a:cubicBezTo>
                <a:cubicBezTo>
                  <a:pt x="2109891" y="31750"/>
                  <a:pt x="2124451" y="34847"/>
                  <a:pt x="2137693" y="40449"/>
                </a:cubicBezTo>
                <a:lnTo>
                  <a:pt x="2143028" y="44045"/>
                </a:lnTo>
                <a:lnTo>
                  <a:pt x="2150864" y="32421"/>
                </a:lnTo>
                <a:cubicBezTo>
                  <a:pt x="2170896" y="12390"/>
                  <a:pt x="2198570" y="0"/>
                  <a:pt x="2229138" y="0"/>
                </a:cubicBezTo>
                <a:cubicBezTo>
                  <a:pt x="2259706" y="0"/>
                  <a:pt x="2287379" y="12390"/>
                  <a:pt x="2307411" y="32421"/>
                </a:cubicBezTo>
                <a:lnTo>
                  <a:pt x="2314877" y="43496"/>
                </a:lnTo>
                <a:lnTo>
                  <a:pt x="2319397" y="40449"/>
                </a:lnTo>
                <a:cubicBezTo>
                  <a:pt x="2332641" y="34847"/>
                  <a:pt x="2347201" y="31750"/>
                  <a:pt x="2362483" y="31750"/>
                </a:cubicBezTo>
                <a:cubicBezTo>
                  <a:pt x="2377769" y="31750"/>
                  <a:pt x="2392329" y="34847"/>
                  <a:pt x="2405572" y="40449"/>
                </a:cubicBezTo>
                <a:lnTo>
                  <a:pt x="2410905" y="44045"/>
                </a:lnTo>
                <a:lnTo>
                  <a:pt x="2418742" y="32421"/>
                </a:lnTo>
                <a:cubicBezTo>
                  <a:pt x="2438774" y="12390"/>
                  <a:pt x="2466447" y="0"/>
                  <a:pt x="2497015" y="0"/>
                </a:cubicBezTo>
                <a:cubicBezTo>
                  <a:pt x="2527583" y="0"/>
                  <a:pt x="2555257" y="12390"/>
                  <a:pt x="2575288" y="32421"/>
                </a:cubicBezTo>
                <a:lnTo>
                  <a:pt x="2582755" y="43496"/>
                </a:lnTo>
                <a:lnTo>
                  <a:pt x="2587275" y="40449"/>
                </a:lnTo>
                <a:cubicBezTo>
                  <a:pt x="2600518" y="34847"/>
                  <a:pt x="2615079" y="31750"/>
                  <a:pt x="2630363" y="31750"/>
                </a:cubicBezTo>
                <a:cubicBezTo>
                  <a:pt x="2645646" y="31750"/>
                  <a:pt x="2660206" y="34847"/>
                  <a:pt x="2673450" y="40449"/>
                </a:cubicBezTo>
                <a:lnTo>
                  <a:pt x="2678785" y="44045"/>
                </a:lnTo>
                <a:lnTo>
                  <a:pt x="2686621" y="32421"/>
                </a:lnTo>
                <a:cubicBezTo>
                  <a:pt x="2706653" y="12390"/>
                  <a:pt x="2734327" y="0"/>
                  <a:pt x="2764894" y="0"/>
                </a:cubicBezTo>
                <a:cubicBezTo>
                  <a:pt x="2795461" y="0"/>
                  <a:pt x="2823135" y="12390"/>
                  <a:pt x="2843167" y="32421"/>
                </a:cubicBezTo>
                <a:lnTo>
                  <a:pt x="2850633" y="43496"/>
                </a:lnTo>
                <a:lnTo>
                  <a:pt x="2855154" y="40449"/>
                </a:lnTo>
                <a:cubicBezTo>
                  <a:pt x="2868397" y="34847"/>
                  <a:pt x="2882958" y="31750"/>
                  <a:pt x="2898241" y="31750"/>
                </a:cubicBezTo>
                <a:cubicBezTo>
                  <a:pt x="2913525" y="31750"/>
                  <a:pt x="2928085" y="34847"/>
                  <a:pt x="2941328" y="40449"/>
                </a:cubicBezTo>
                <a:lnTo>
                  <a:pt x="2946662" y="44045"/>
                </a:lnTo>
                <a:lnTo>
                  <a:pt x="2954499" y="32421"/>
                </a:lnTo>
                <a:cubicBezTo>
                  <a:pt x="2974531" y="12390"/>
                  <a:pt x="3002204" y="0"/>
                  <a:pt x="3032772" y="0"/>
                </a:cubicBezTo>
                <a:cubicBezTo>
                  <a:pt x="3063339" y="0"/>
                  <a:pt x="3091013" y="12390"/>
                  <a:pt x="3111044" y="32421"/>
                </a:cubicBezTo>
                <a:lnTo>
                  <a:pt x="3118511" y="43496"/>
                </a:lnTo>
                <a:lnTo>
                  <a:pt x="3123031" y="40449"/>
                </a:lnTo>
                <a:cubicBezTo>
                  <a:pt x="3136275" y="34847"/>
                  <a:pt x="3150835" y="31750"/>
                  <a:pt x="3166119" y="31750"/>
                </a:cubicBezTo>
                <a:cubicBezTo>
                  <a:pt x="3181402" y="31750"/>
                  <a:pt x="3195963" y="34847"/>
                  <a:pt x="3209203" y="40449"/>
                </a:cubicBezTo>
                <a:lnTo>
                  <a:pt x="3214535" y="44044"/>
                </a:lnTo>
                <a:lnTo>
                  <a:pt x="3222372" y="32421"/>
                </a:lnTo>
                <a:cubicBezTo>
                  <a:pt x="3242403" y="12390"/>
                  <a:pt x="3270076" y="0"/>
                  <a:pt x="3300643" y="0"/>
                </a:cubicBezTo>
                <a:cubicBezTo>
                  <a:pt x="3331211" y="0"/>
                  <a:pt x="3358885" y="12390"/>
                  <a:pt x="3378916" y="32421"/>
                </a:cubicBezTo>
                <a:lnTo>
                  <a:pt x="3386384" y="43497"/>
                </a:lnTo>
                <a:lnTo>
                  <a:pt x="3390906" y="40449"/>
                </a:lnTo>
                <a:cubicBezTo>
                  <a:pt x="3404149" y="34847"/>
                  <a:pt x="3418710" y="31750"/>
                  <a:pt x="3433993" y="31750"/>
                </a:cubicBezTo>
                <a:cubicBezTo>
                  <a:pt x="3449277" y="31750"/>
                  <a:pt x="3463837" y="34847"/>
                  <a:pt x="3477081" y="40449"/>
                </a:cubicBezTo>
                <a:lnTo>
                  <a:pt x="3482412" y="44043"/>
                </a:lnTo>
                <a:lnTo>
                  <a:pt x="3490248" y="32421"/>
                </a:lnTo>
                <a:cubicBezTo>
                  <a:pt x="3510280" y="12390"/>
                  <a:pt x="3537954" y="0"/>
                  <a:pt x="3568521" y="0"/>
                </a:cubicBezTo>
                <a:cubicBezTo>
                  <a:pt x="3599089" y="0"/>
                  <a:pt x="3626763" y="12390"/>
                  <a:pt x="3646794" y="32421"/>
                </a:cubicBezTo>
                <a:lnTo>
                  <a:pt x="3654262" y="43497"/>
                </a:lnTo>
                <a:lnTo>
                  <a:pt x="3658784" y="40449"/>
                </a:lnTo>
                <a:cubicBezTo>
                  <a:pt x="3672027" y="34847"/>
                  <a:pt x="3686587" y="31750"/>
                  <a:pt x="3701871" y="31750"/>
                </a:cubicBezTo>
                <a:cubicBezTo>
                  <a:pt x="3717155" y="31750"/>
                  <a:pt x="3731715" y="34847"/>
                  <a:pt x="3744959" y="40449"/>
                </a:cubicBezTo>
                <a:lnTo>
                  <a:pt x="3750291" y="44044"/>
                </a:lnTo>
                <a:lnTo>
                  <a:pt x="3758127" y="32421"/>
                </a:lnTo>
                <a:cubicBezTo>
                  <a:pt x="3778159" y="12390"/>
                  <a:pt x="3805833" y="0"/>
                  <a:pt x="3836400" y="0"/>
                </a:cubicBezTo>
                <a:cubicBezTo>
                  <a:pt x="3866968" y="0"/>
                  <a:pt x="3894641" y="12390"/>
                  <a:pt x="3914673" y="32421"/>
                </a:cubicBezTo>
                <a:lnTo>
                  <a:pt x="3922141" y="43497"/>
                </a:lnTo>
                <a:lnTo>
                  <a:pt x="3926663" y="40449"/>
                </a:lnTo>
                <a:cubicBezTo>
                  <a:pt x="3939906" y="34847"/>
                  <a:pt x="3954467" y="31750"/>
                  <a:pt x="3969750" y="31750"/>
                </a:cubicBezTo>
                <a:cubicBezTo>
                  <a:pt x="3985034" y="31750"/>
                  <a:pt x="3999594" y="34847"/>
                  <a:pt x="4012838" y="40449"/>
                </a:cubicBezTo>
                <a:lnTo>
                  <a:pt x="4018169" y="44043"/>
                </a:lnTo>
                <a:lnTo>
                  <a:pt x="4026005" y="32421"/>
                </a:lnTo>
                <a:cubicBezTo>
                  <a:pt x="4046037" y="12390"/>
                  <a:pt x="4073711" y="0"/>
                  <a:pt x="4104278" y="0"/>
                </a:cubicBezTo>
                <a:cubicBezTo>
                  <a:pt x="4134846" y="0"/>
                  <a:pt x="4162519" y="12390"/>
                  <a:pt x="4182551" y="32421"/>
                </a:cubicBezTo>
                <a:lnTo>
                  <a:pt x="4190019" y="43497"/>
                </a:lnTo>
                <a:lnTo>
                  <a:pt x="4194541" y="40449"/>
                </a:lnTo>
                <a:cubicBezTo>
                  <a:pt x="4207784" y="34847"/>
                  <a:pt x="4222344" y="31750"/>
                  <a:pt x="4237628" y="31750"/>
                </a:cubicBezTo>
                <a:cubicBezTo>
                  <a:pt x="4252912" y="31750"/>
                  <a:pt x="4267472" y="34847"/>
                  <a:pt x="4280716" y="40449"/>
                </a:cubicBezTo>
                <a:lnTo>
                  <a:pt x="4286047" y="44043"/>
                </a:lnTo>
                <a:lnTo>
                  <a:pt x="4293883" y="32421"/>
                </a:lnTo>
                <a:cubicBezTo>
                  <a:pt x="4313915" y="12390"/>
                  <a:pt x="4341589" y="0"/>
                  <a:pt x="4372156" y="0"/>
                </a:cubicBezTo>
                <a:cubicBezTo>
                  <a:pt x="4402724" y="0"/>
                  <a:pt x="4430398" y="12390"/>
                  <a:pt x="4450429" y="32421"/>
                </a:cubicBezTo>
                <a:lnTo>
                  <a:pt x="4457897" y="43497"/>
                </a:lnTo>
                <a:lnTo>
                  <a:pt x="4462419" y="40449"/>
                </a:lnTo>
                <a:cubicBezTo>
                  <a:pt x="4475662" y="34847"/>
                  <a:pt x="4490223" y="31750"/>
                  <a:pt x="4505506" y="31750"/>
                </a:cubicBezTo>
                <a:cubicBezTo>
                  <a:pt x="4520790" y="31750"/>
                  <a:pt x="4535350" y="34847"/>
                  <a:pt x="4548594" y="40449"/>
                </a:cubicBezTo>
                <a:lnTo>
                  <a:pt x="4553926" y="44044"/>
                </a:lnTo>
                <a:lnTo>
                  <a:pt x="4561762" y="32421"/>
                </a:lnTo>
                <a:cubicBezTo>
                  <a:pt x="4581794" y="12390"/>
                  <a:pt x="4609468" y="0"/>
                  <a:pt x="4640035" y="0"/>
                </a:cubicBezTo>
                <a:cubicBezTo>
                  <a:pt x="4670603" y="0"/>
                  <a:pt x="4698276" y="12390"/>
                  <a:pt x="4718308" y="32421"/>
                </a:cubicBezTo>
                <a:lnTo>
                  <a:pt x="4725776" y="43497"/>
                </a:lnTo>
                <a:lnTo>
                  <a:pt x="4730298" y="40449"/>
                </a:lnTo>
                <a:cubicBezTo>
                  <a:pt x="4743541" y="34847"/>
                  <a:pt x="4758101" y="31750"/>
                  <a:pt x="4773385" y="31750"/>
                </a:cubicBezTo>
                <a:cubicBezTo>
                  <a:pt x="4788669" y="31750"/>
                  <a:pt x="4803229" y="34847"/>
                  <a:pt x="4816473" y="40449"/>
                </a:cubicBezTo>
                <a:lnTo>
                  <a:pt x="4821804" y="44043"/>
                </a:lnTo>
                <a:lnTo>
                  <a:pt x="4829640" y="32421"/>
                </a:lnTo>
                <a:cubicBezTo>
                  <a:pt x="4849672" y="12390"/>
                  <a:pt x="4877346" y="0"/>
                  <a:pt x="4907913" y="0"/>
                </a:cubicBezTo>
                <a:cubicBezTo>
                  <a:pt x="4938481" y="0"/>
                  <a:pt x="4966155" y="12390"/>
                  <a:pt x="4986186" y="32421"/>
                </a:cubicBezTo>
                <a:lnTo>
                  <a:pt x="4993654" y="43497"/>
                </a:lnTo>
                <a:lnTo>
                  <a:pt x="4998176" y="40449"/>
                </a:lnTo>
                <a:cubicBezTo>
                  <a:pt x="5011419" y="34847"/>
                  <a:pt x="5025980" y="31750"/>
                  <a:pt x="5041263" y="31750"/>
                </a:cubicBezTo>
                <a:cubicBezTo>
                  <a:pt x="5056547" y="31750"/>
                  <a:pt x="5071107" y="34847"/>
                  <a:pt x="5084351" y="40449"/>
                </a:cubicBezTo>
                <a:lnTo>
                  <a:pt x="5089682" y="44043"/>
                </a:lnTo>
                <a:lnTo>
                  <a:pt x="5097518" y="32421"/>
                </a:lnTo>
                <a:cubicBezTo>
                  <a:pt x="5117550" y="12390"/>
                  <a:pt x="5145224" y="0"/>
                  <a:pt x="5175791" y="0"/>
                </a:cubicBezTo>
                <a:cubicBezTo>
                  <a:pt x="5206359" y="0"/>
                  <a:pt x="5234032" y="12390"/>
                  <a:pt x="5254064" y="32421"/>
                </a:cubicBezTo>
                <a:lnTo>
                  <a:pt x="5261532" y="43497"/>
                </a:lnTo>
                <a:lnTo>
                  <a:pt x="5266054" y="40449"/>
                </a:lnTo>
                <a:cubicBezTo>
                  <a:pt x="5279297" y="34847"/>
                  <a:pt x="5293857" y="31750"/>
                  <a:pt x="5309141" y="31750"/>
                </a:cubicBezTo>
                <a:cubicBezTo>
                  <a:pt x="5324425" y="31750"/>
                  <a:pt x="5338985" y="34847"/>
                  <a:pt x="5352229" y="40449"/>
                </a:cubicBezTo>
                <a:lnTo>
                  <a:pt x="5357561" y="44044"/>
                </a:lnTo>
                <a:lnTo>
                  <a:pt x="5365397" y="32421"/>
                </a:lnTo>
                <a:cubicBezTo>
                  <a:pt x="5385429" y="12390"/>
                  <a:pt x="5413103" y="0"/>
                  <a:pt x="5443670" y="0"/>
                </a:cubicBezTo>
                <a:cubicBezTo>
                  <a:pt x="5474238" y="0"/>
                  <a:pt x="5501912" y="12390"/>
                  <a:pt x="5521943" y="32421"/>
                </a:cubicBezTo>
                <a:lnTo>
                  <a:pt x="5529411" y="43497"/>
                </a:lnTo>
                <a:lnTo>
                  <a:pt x="5533933" y="40449"/>
                </a:lnTo>
                <a:cubicBezTo>
                  <a:pt x="5547176" y="34847"/>
                  <a:pt x="5561736" y="31750"/>
                  <a:pt x="5577020" y="31750"/>
                </a:cubicBezTo>
                <a:cubicBezTo>
                  <a:pt x="5592304" y="31750"/>
                  <a:pt x="5606864" y="34847"/>
                  <a:pt x="5620108" y="40449"/>
                </a:cubicBezTo>
                <a:lnTo>
                  <a:pt x="5625439" y="44043"/>
                </a:lnTo>
                <a:lnTo>
                  <a:pt x="5633275" y="32421"/>
                </a:lnTo>
                <a:cubicBezTo>
                  <a:pt x="5653307" y="12390"/>
                  <a:pt x="5680981" y="0"/>
                  <a:pt x="5711548" y="0"/>
                </a:cubicBezTo>
                <a:cubicBezTo>
                  <a:pt x="5742116" y="0"/>
                  <a:pt x="5769790" y="12390"/>
                  <a:pt x="5789821" y="32421"/>
                </a:cubicBezTo>
                <a:lnTo>
                  <a:pt x="5797289" y="43497"/>
                </a:lnTo>
                <a:lnTo>
                  <a:pt x="5801811" y="40449"/>
                </a:lnTo>
                <a:cubicBezTo>
                  <a:pt x="5815054" y="34847"/>
                  <a:pt x="5829615" y="31750"/>
                  <a:pt x="5844898" y="31750"/>
                </a:cubicBezTo>
                <a:cubicBezTo>
                  <a:pt x="5860182" y="31750"/>
                  <a:pt x="5874742" y="34847"/>
                  <a:pt x="5887986" y="40449"/>
                </a:cubicBezTo>
                <a:lnTo>
                  <a:pt x="5893317" y="44043"/>
                </a:lnTo>
                <a:lnTo>
                  <a:pt x="5901153" y="32421"/>
                </a:lnTo>
                <a:cubicBezTo>
                  <a:pt x="5921185" y="12390"/>
                  <a:pt x="5948859" y="0"/>
                  <a:pt x="5979426" y="0"/>
                </a:cubicBezTo>
                <a:cubicBezTo>
                  <a:pt x="6009994" y="0"/>
                  <a:pt x="6037668" y="12390"/>
                  <a:pt x="6057699" y="32421"/>
                </a:cubicBezTo>
                <a:lnTo>
                  <a:pt x="6065167" y="43497"/>
                </a:lnTo>
                <a:lnTo>
                  <a:pt x="6069689" y="40449"/>
                </a:lnTo>
                <a:cubicBezTo>
                  <a:pt x="6082932" y="34847"/>
                  <a:pt x="6097493" y="31750"/>
                  <a:pt x="6112776" y="31750"/>
                </a:cubicBezTo>
                <a:cubicBezTo>
                  <a:pt x="6128060" y="31750"/>
                  <a:pt x="6142620" y="34847"/>
                  <a:pt x="6155864" y="40449"/>
                </a:cubicBezTo>
                <a:lnTo>
                  <a:pt x="6161196" y="44044"/>
                </a:lnTo>
                <a:lnTo>
                  <a:pt x="6169032" y="32421"/>
                </a:lnTo>
                <a:cubicBezTo>
                  <a:pt x="6189064" y="12390"/>
                  <a:pt x="6216738" y="0"/>
                  <a:pt x="6247305" y="0"/>
                </a:cubicBezTo>
                <a:cubicBezTo>
                  <a:pt x="6277873" y="0"/>
                  <a:pt x="6305547" y="12390"/>
                  <a:pt x="6325578" y="32421"/>
                </a:cubicBezTo>
                <a:lnTo>
                  <a:pt x="6333046" y="43497"/>
                </a:lnTo>
                <a:lnTo>
                  <a:pt x="6337568" y="40449"/>
                </a:lnTo>
                <a:cubicBezTo>
                  <a:pt x="6350811" y="34847"/>
                  <a:pt x="6365372" y="31750"/>
                  <a:pt x="6380655" y="31750"/>
                </a:cubicBezTo>
                <a:cubicBezTo>
                  <a:pt x="6395939" y="31750"/>
                  <a:pt x="6410499" y="34847"/>
                  <a:pt x="6423743" y="40449"/>
                </a:cubicBezTo>
                <a:lnTo>
                  <a:pt x="6429074" y="44043"/>
                </a:lnTo>
                <a:lnTo>
                  <a:pt x="6436910" y="32421"/>
                </a:lnTo>
                <a:cubicBezTo>
                  <a:pt x="6456942" y="12390"/>
                  <a:pt x="6484616" y="0"/>
                  <a:pt x="6515183" y="0"/>
                </a:cubicBezTo>
                <a:cubicBezTo>
                  <a:pt x="6545751" y="0"/>
                  <a:pt x="6573424" y="12390"/>
                  <a:pt x="6593456" y="32421"/>
                </a:cubicBezTo>
                <a:lnTo>
                  <a:pt x="6600924" y="43497"/>
                </a:lnTo>
                <a:lnTo>
                  <a:pt x="6605446" y="40449"/>
                </a:lnTo>
                <a:cubicBezTo>
                  <a:pt x="6618689" y="34847"/>
                  <a:pt x="6633249" y="31750"/>
                  <a:pt x="6648533" y="31750"/>
                </a:cubicBezTo>
                <a:cubicBezTo>
                  <a:pt x="6663817" y="31750"/>
                  <a:pt x="6678377" y="34847"/>
                  <a:pt x="6691621" y="40449"/>
                </a:cubicBezTo>
                <a:lnTo>
                  <a:pt x="6696952" y="44043"/>
                </a:lnTo>
                <a:lnTo>
                  <a:pt x="6704788" y="32421"/>
                </a:lnTo>
                <a:cubicBezTo>
                  <a:pt x="6724820" y="12390"/>
                  <a:pt x="6752494" y="0"/>
                  <a:pt x="6783061" y="0"/>
                </a:cubicBezTo>
                <a:cubicBezTo>
                  <a:pt x="6813629" y="0"/>
                  <a:pt x="6841302" y="12390"/>
                  <a:pt x="6861334" y="32421"/>
                </a:cubicBezTo>
                <a:lnTo>
                  <a:pt x="6868802" y="43497"/>
                </a:lnTo>
                <a:lnTo>
                  <a:pt x="6873324" y="40449"/>
                </a:lnTo>
                <a:cubicBezTo>
                  <a:pt x="6886567" y="34847"/>
                  <a:pt x="6901127" y="31750"/>
                  <a:pt x="6916411" y="31750"/>
                </a:cubicBezTo>
                <a:cubicBezTo>
                  <a:pt x="6931695" y="31750"/>
                  <a:pt x="6946255" y="34847"/>
                  <a:pt x="6959499" y="40449"/>
                </a:cubicBezTo>
                <a:lnTo>
                  <a:pt x="6964831" y="44044"/>
                </a:lnTo>
                <a:lnTo>
                  <a:pt x="6972667" y="32421"/>
                </a:lnTo>
                <a:cubicBezTo>
                  <a:pt x="6992699" y="12390"/>
                  <a:pt x="7020373" y="0"/>
                  <a:pt x="7050940" y="0"/>
                </a:cubicBezTo>
                <a:cubicBezTo>
                  <a:pt x="7081508" y="0"/>
                  <a:pt x="7109182" y="12390"/>
                  <a:pt x="7129213" y="32421"/>
                </a:cubicBezTo>
                <a:lnTo>
                  <a:pt x="7136681" y="43497"/>
                </a:lnTo>
                <a:lnTo>
                  <a:pt x="7141203" y="40449"/>
                </a:lnTo>
                <a:cubicBezTo>
                  <a:pt x="7154446" y="34847"/>
                  <a:pt x="7169007" y="31750"/>
                  <a:pt x="7184290" y="31750"/>
                </a:cubicBezTo>
                <a:cubicBezTo>
                  <a:pt x="7199574" y="31750"/>
                  <a:pt x="7214134" y="34847"/>
                  <a:pt x="7227378" y="40449"/>
                </a:cubicBezTo>
                <a:lnTo>
                  <a:pt x="7232709" y="44043"/>
                </a:lnTo>
                <a:lnTo>
                  <a:pt x="7240545" y="32421"/>
                </a:lnTo>
                <a:cubicBezTo>
                  <a:pt x="7260577" y="12390"/>
                  <a:pt x="7288251" y="0"/>
                  <a:pt x="7318818" y="0"/>
                </a:cubicBezTo>
                <a:cubicBezTo>
                  <a:pt x="7349386" y="0"/>
                  <a:pt x="7377060" y="12390"/>
                  <a:pt x="7397091" y="32421"/>
                </a:cubicBezTo>
                <a:lnTo>
                  <a:pt x="7404559" y="43497"/>
                </a:lnTo>
                <a:lnTo>
                  <a:pt x="7409081" y="40449"/>
                </a:lnTo>
                <a:cubicBezTo>
                  <a:pt x="7422324" y="34847"/>
                  <a:pt x="7436884" y="31750"/>
                  <a:pt x="7452168" y="31750"/>
                </a:cubicBezTo>
                <a:cubicBezTo>
                  <a:pt x="7467452" y="31750"/>
                  <a:pt x="7482012" y="34847"/>
                  <a:pt x="7495255" y="40449"/>
                </a:cubicBezTo>
                <a:lnTo>
                  <a:pt x="7500587" y="44043"/>
                </a:lnTo>
                <a:lnTo>
                  <a:pt x="7508423" y="32421"/>
                </a:lnTo>
                <a:cubicBezTo>
                  <a:pt x="7528455" y="12390"/>
                  <a:pt x="7556128" y="0"/>
                  <a:pt x="7586696" y="0"/>
                </a:cubicBezTo>
                <a:cubicBezTo>
                  <a:pt x="7617264" y="0"/>
                  <a:pt x="7644937" y="12390"/>
                  <a:pt x="7664969" y="32421"/>
                </a:cubicBezTo>
                <a:lnTo>
                  <a:pt x="7672437" y="43497"/>
                </a:lnTo>
                <a:lnTo>
                  <a:pt x="7676959" y="40449"/>
                </a:lnTo>
                <a:cubicBezTo>
                  <a:pt x="7690202" y="34847"/>
                  <a:pt x="7704762" y="31750"/>
                  <a:pt x="7720046" y="31750"/>
                </a:cubicBezTo>
                <a:cubicBezTo>
                  <a:pt x="7735330" y="31750"/>
                  <a:pt x="7749890" y="34847"/>
                  <a:pt x="7763133" y="40449"/>
                </a:cubicBezTo>
                <a:lnTo>
                  <a:pt x="7768466" y="44044"/>
                </a:lnTo>
                <a:lnTo>
                  <a:pt x="7776302" y="32421"/>
                </a:lnTo>
                <a:cubicBezTo>
                  <a:pt x="7796334" y="12390"/>
                  <a:pt x="7824008" y="0"/>
                  <a:pt x="7854575" y="0"/>
                </a:cubicBezTo>
                <a:cubicBezTo>
                  <a:pt x="7885143" y="0"/>
                  <a:pt x="7912816" y="12390"/>
                  <a:pt x="7932848" y="32421"/>
                </a:cubicBezTo>
                <a:lnTo>
                  <a:pt x="7940316" y="43497"/>
                </a:lnTo>
                <a:lnTo>
                  <a:pt x="7944838" y="40449"/>
                </a:lnTo>
                <a:cubicBezTo>
                  <a:pt x="7958081" y="34847"/>
                  <a:pt x="7972641" y="31750"/>
                  <a:pt x="7987925" y="31750"/>
                </a:cubicBezTo>
                <a:cubicBezTo>
                  <a:pt x="8003209" y="31750"/>
                  <a:pt x="8017769" y="34847"/>
                  <a:pt x="8031012" y="40449"/>
                </a:cubicBezTo>
                <a:lnTo>
                  <a:pt x="8036338" y="44040"/>
                </a:lnTo>
                <a:lnTo>
                  <a:pt x="8044172" y="32421"/>
                </a:lnTo>
                <a:cubicBezTo>
                  <a:pt x="8064204" y="12390"/>
                  <a:pt x="8091877" y="0"/>
                  <a:pt x="8122445" y="0"/>
                </a:cubicBezTo>
                <a:cubicBezTo>
                  <a:pt x="8153013" y="0"/>
                  <a:pt x="8180686" y="12390"/>
                  <a:pt x="8200718" y="32421"/>
                </a:cubicBezTo>
                <a:lnTo>
                  <a:pt x="8208186" y="43497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01" name="フリーフォーム: 図形 700">
            <a:extLst>
              <a:ext uri="{FF2B5EF4-FFF2-40B4-BE49-F238E27FC236}">
                <a16:creationId xmlns:a16="http://schemas.microsoft.com/office/drawing/2014/main" id="{55E92A0E-0EF8-18E3-65AD-A0DB228AA3C1}"/>
              </a:ext>
            </a:extLst>
          </p:cNvPr>
          <p:cNvSpPr/>
          <p:nvPr/>
        </p:nvSpPr>
        <p:spPr bwMode="auto">
          <a:xfrm>
            <a:off x="677524" y="1660556"/>
            <a:ext cx="8537991" cy="55182"/>
          </a:xfrm>
          <a:custGeom>
            <a:avLst/>
            <a:gdLst>
              <a:gd name="connsiteX0" fmla="*/ 155388 w 8614995"/>
              <a:gd name="connsiteY0" fmla="*/ 0 h 177734"/>
              <a:gd name="connsiteX1" fmla="*/ 265265 w 8614995"/>
              <a:gd name="connsiteY1" fmla="*/ 45512 h 177734"/>
              <a:gd name="connsiteX2" fmla="*/ 289327 w 8614995"/>
              <a:gd name="connsiteY2" fmla="*/ 81202 h 177734"/>
              <a:gd name="connsiteX3" fmla="*/ 313390 w 8614995"/>
              <a:gd name="connsiteY3" fmla="*/ 45512 h 177734"/>
              <a:gd name="connsiteX4" fmla="*/ 423266 w 8614995"/>
              <a:gd name="connsiteY4" fmla="*/ 0 h 177734"/>
              <a:gd name="connsiteX5" fmla="*/ 533143 w 8614995"/>
              <a:gd name="connsiteY5" fmla="*/ 45512 h 177734"/>
              <a:gd name="connsiteX6" fmla="*/ 557206 w 8614995"/>
              <a:gd name="connsiteY6" fmla="*/ 81202 h 177734"/>
              <a:gd name="connsiteX7" fmla="*/ 581269 w 8614995"/>
              <a:gd name="connsiteY7" fmla="*/ 45512 h 177734"/>
              <a:gd name="connsiteX8" fmla="*/ 691146 w 8614995"/>
              <a:gd name="connsiteY8" fmla="*/ 0 h 177734"/>
              <a:gd name="connsiteX9" fmla="*/ 801022 w 8614995"/>
              <a:gd name="connsiteY9" fmla="*/ 45512 h 177734"/>
              <a:gd name="connsiteX10" fmla="*/ 825085 w 8614995"/>
              <a:gd name="connsiteY10" fmla="*/ 81202 h 177734"/>
              <a:gd name="connsiteX11" fmla="*/ 849147 w 8614995"/>
              <a:gd name="connsiteY11" fmla="*/ 45512 h 177734"/>
              <a:gd name="connsiteX12" fmla="*/ 959023 w 8614995"/>
              <a:gd name="connsiteY12" fmla="*/ 0 h 177734"/>
              <a:gd name="connsiteX13" fmla="*/ 1068900 w 8614995"/>
              <a:gd name="connsiteY13" fmla="*/ 45512 h 177734"/>
              <a:gd name="connsiteX14" fmla="*/ 1092962 w 8614995"/>
              <a:gd name="connsiteY14" fmla="*/ 81202 h 177734"/>
              <a:gd name="connsiteX15" fmla="*/ 1117025 w 8614995"/>
              <a:gd name="connsiteY15" fmla="*/ 45512 h 177734"/>
              <a:gd name="connsiteX16" fmla="*/ 1226901 w 8614995"/>
              <a:gd name="connsiteY16" fmla="*/ 0 h 177734"/>
              <a:gd name="connsiteX17" fmla="*/ 1336777 w 8614995"/>
              <a:gd name="connsiteY17" fmla="*/ 45512 h 177734"/>
              <a:gd name="connsiteX18" fmla="*/ 1360841 w 8614995"/>
              <a:gd name="connsiteY18" fmla="*/ 81202 h 177734"/>
              <a:gd name="connsiteX19" fmla="*/ 1384904 w 8614995"/>
              <a:gd name="connsiteY19" fmla="*/ 45512 h 177734"/>
              <a:gd name="connsiteX20" fmla="*/ 1494780 w 8614995"/>
              <a:gd name="connsiteY20" fmla="*/ 0 h 177734"/>
              <a:gd name="connsiteX21" fmla="*/ 1604657 w 8614995"/>
              <a:gd name="connsiteY21" fmla="*/ 45512 h 177734"/>
              <a:gd name="connsiteX22" fmla="*/ 1628718 w 8614995"/>
              <a:gd name="connsiteY22" fmla="*/ 81202 h 177734"/>
              <a:gd name="connsiteX23" fmla="*/ 1652781 w 8614995"/>
              <a:gd name="connsiteY23" fmla="*/ 45512 h 177734"/>
              <a:gd name="connsiteX24" fmla="*/ 1762657 w 8614995"/>
              <a:gd name="connsiteY24" fmla="*/ 0 h 177734"/>
              <a:gd name="connsiteX25" fmla="*/ 1872534 w 8614995"/>
              <a:gd name="connsiteY25" fmla="*/ 45512 h 177734"/>
              <a:gd name="connsiteX26" fmla="*/ 1896596 w 8614995"/>
              <a:gd name="connsiteY26" fmla="*/ 81202 h 177734"/>
              <a:gd name="connsiteX27" fmla="*/ 1920659 w 8614995"/>
              <a:gd name="connsiteY27" fmla="*/ 45512 h 177734"/>
              <a:gd name="connsiteX28" fmla="*/ 2030535 w 8614995"/>
              <a:gd name="connsiteY28" fmla="*/ 0 h 177734"/>
              <a:gd name="connsiteX29" fmla="*/ 2140413 w 8614995"/>
              <a:gd name="connsiteY29" fmla="*/ 45512 h 177734"/>
              <a:gd name="connsiteX30" fmla="*/ 2164475 w 8614995"/>
              <a:gd name="connsiteY30" fmla="*/ 81202 h 177734"/>
              <a:gd name="connsiteX31" fmla="*/ 2188539 w 8614995"/>
              <a:gd name="connsiteY31" fmla="*/ 45512 h 177734"/>
              <a:gd name="connsiteX32" fmla="*/ 2298414 w 8614995"/>
              <a:gd name="connsiteY32" fmla="*/ 0 h 177734"/>
              <a:gd name="connsiteX33" fmla="*/ 2408291 w 8614995"/>
              <a:gd name="connsiteY33" fmla="*/ 45512 h 177734"/>
              <a:gd name="connsiteX34" fmla="*/ 2432353 w 8614995"/>
              <a:gd name="connsiteY34" fmla="*/ 81202 h 177734"/>
              <a:gd name="connsiteX35" fmla="*/ 2456415 w 8614995"/>
              <a:gd name="connsiteY35" fmla="*/ 45512 h 177734"/>
              <a:gd name="connsiteX36" fmla="*/ 2566292 w 8614995"/>
              <a:gd name="connsiteY36" fmla="*/ 0 h 177734"/>
              <a:gd name="connsiteX37" fmla="*/ 2676169 w 8614995"/>
              <a:gd name="connsiteY37" fmla="*/ 45512 h 177734"/>
              <a:gd name="connsiteX38" fmla="*/ 2700231 w 8614995"/>
              <a:gd name="connsiteY38" fmla="*/ 81202 h 177734"/>
              <a:gd name="connsiteX39" fmla="*/ 2724293 w 8614995"/>
              <a:gd name="connsiteY39" fmla="*/ 45512 h 177734"/>
              <a:gd name="connsiteX40" fmla="*/ 2834170 w 8614995"/>
              <a:gd name="connsiteY40" fmla="*/ 0 h 177734"/>
              <a:gd name="connsiteX41" fmla="*/ 2944046 w 8614995"/>
              <a:gd name="connsiteY41" fmla="*/ 45512 h 177734"/>
              <a:gd name="connsiteX42" fmla="*/ 2968110 w 8614995"/>
              <a:gd name="connsiteY42" fmla="*/ 81202 h 177734"/>
              <a:gd name="connsiteX43" fmla="*/ 2992173 w 8614995"/>
              <a:gd name="connsiteY43" fmla="*/ 45512 h 177734"/>
              <a:gd name="connsiteX44" fmla="*/ 3102049 w 8614995"/>
              <a:gd name="connsiteY44" fmla="*/ 0 h 177734"/>
              <a:gd name="connsiteX45" fmla="*/ 3211925 w 8614995"/>
              <a:gd name="connsiteY45" fmla="*/ 45512 h 177734"/>
              <a:gd name="connsiteX46" fmla="*/ 3235988 w 8614995"/>
              <a:gd name="connsiteY46" fmla="*/ 81202 h 177734"/>
              <a:gd name="connsiteX47" fmla="*/ 3260050 w 8614995"/>
              <a:gd name="connsiteY47" fmla="*/ 45512 h 177734"/>
              <a:gd name="connsiteX48" fmla="*/ 3369927 w 8614995"/>
              <a:gd name="connsiteY48" fmla="*/ 0 h 177734"/>
              <a:gd name="connsiteX49" fmla="*/ 3479803 w 8614995"/>
              <a:gd name="connsiteY49" fmla="*/ 45512 h 177734"/>
              <a:gd name="connsiteX50" fmla="*/ 3503866 w 8614995"/>
              <a:gd name="connsiteY50" fmla="*/ 81202 h 177734"/>
              <a:gd name="connsiteX51" fmla="*/ 3527928 w 8614995"/>
              <a:gd name="connsiteY51" fmla="*/ 45512 h 177734"/>
              <a:gd name="connsiteX52" fmla="*/ 3637804 w 8614995"/>
              <a:gd name="connsiteY52" fmla="*/ 0 h 177734"/>
              <a:gd name="connsiteX53" fmla="*/ 3747681 w 8614995"/>
              <a:gd name="connsiteY53" fmla="*/ 45512 h 177734"/>
              <a:gd name="connsiteX54" fmla="*/ 3771743 w 8614995"/>
              <a:gd name="connsiteY54" fmla="*/ 81202 h 177734"/>
              <a:gd name="connsiteX55" fmla="*/ 3795806 w 8614995"/>
              <a:gd name="connsiteY55" fmla="*/ 45512 h 177734"/>
              <a:gd name="connsiteX56" fmla="*/ 3905682 w 8614995"/>
              <a:gd name="connsiteY56" fmla="*/ 0 h 177734"/>
              <a:gd name="connsiteX57" fmla="*/ 4015559 w 8614995"/>
              <a:gd name="connsiteY57" fmla="*/ 45512 h 177734"/>
              <a:gd name="connsiteX58" fmla="*/ 4039622 w 8614995"/>
              <a:gd name="connsiteY58" fmla="*/ 81202 h 177734"/>
              <a:gd name="connsiteX59" fmla="*/ 4063685 w 8614995"/>
              <a:gd name="connsiteY59" fmla="*/ 45512 h 177734"/>
              <a:gd name="connsiteX60" fmla="*/ 4173561 w 8614995"/>
              <a:gd name="connsiteY60" fmla="*/ 0 h 177734"/>
              <a:gd name="connsiteX61" fmla="*/ 4283438 w 8614995"/>
              <a:gd name="connsiteY61" fmla="*/ 45512 h 177734"/>
              <a:gd name="connsiteX62" fmla="*/ 4307500 w 8614995"/>
              <a:gd name="connsiteY62" fmla="*/ 81202 h 177734"/>
              <a:gd name="connsiteX63" fmla="*/ 4331563 w 8614995"/>
              <a:gd name="connsiteY63" fmla="*/ 45512 h 177734"/>
              <a:gd name="connsiteX64" fmla="*/ 4441439 w 8614995"/>
              <a:gd name="connsiteY64" fmla="*/ 0 h 177734"/>
              <a:gd name="connsiteX65" fmla="*/ 4551316 w 8614995"/>
              <a:gd name="connsiteY65" fmla="*/ 45512 h 177734"/>
              <a:gd name="connsiteX66" fmla="*/ 4575378 w 8614995"/>
              <a:gd name="connsiteY66" fmla="*/ 81202 h 177734"/>
              <a:gd name="connsiteX67" fmla="*/ 4599441 w 8614995"/>
              <a:gd name="connsiteY67" fmla="*/ 45512 h 177734"/>
              <a:gd name="connsiteX68" fmla="*/ 4709317 w 8614995"/>
              <a:gd name="connsiteY68" fmla="*/ 0 h 177734"/>
              <a:gd name="connsiteX69" fmla="*/ 4819194 w 8614995"/>
              <a:gd name="connsiteY69" fmla="*/ 45512 h 177734"/>
              <a:gd name="connsiteX70" fmla="*/ 4843257 w 8614995"/>
              <a:gd name="connsiteY70" fmla="*/ 81202 h 177734"/>
              <a:gd name="connsiteX71" fmla="*/ 4867320 w 8614995"/>
              <a:gd name="connsiteY71" fmla="*/ 45512 h 177734"/>
              <a:gd name="connsiteX72" fmla="*/ 4977196 w 8614995"/>
              <a:gd name="connsiteY72" fmla="*/ 0 h 177734"/>
              <a:gd name="connsiteX73" fmla="*/ 5087073 w 8614995"/>
              <a:gd name="connsiteY73" fmla="*/ 45512 h 177734"/>
              <a:gd name="connsiteX74" fmla="*/ 5111135 w 8614995"/>
              <a:gd name="connsiteY74" fmla="*/ 81202 h 177734"/>
              <a:gd name="connsiteX75" fmla="*/ 5135198 w 8614995"/>
              <a:gd name="connsiteY75" fmla="*/ 45512 h 177734"/>
              <a:gd name="connsiteX76" fmla="*/ 5245074 w 8614995"/>
              <a:gd name="connsiteY76" fmla="*/ 0 h 177734"/>
              <a:gd name="connsiteX77" fmla="*/ 5354951 w 8614995"/>
              <a:gd name="connsiteY77" fmla="*/ 45512 h 177734"/>
              <a:gd name="connsiteX78" fmla="*/ 5379013 w 8614995"/>
              <a:gd name="connsiteY78" fmla="*/ 81202 h 177734"/>
              <a:gd name="connsiteX79" fmla="*/ 5403076 w 8614995"/>
              <a:gd name="connsiteY79" fmla="*/ 45512 h 177734"/>
              <a:gd name="connsiteX80" fmla="*/ 5512952 w 8614995"/>
              <a:gd name="connsiteY80" fmla="*/ 0 h 177734"/>
              <a:gd name="connsiteX81" fmla="*/ 5622829 w 8614995"/>
              <a:gd name="connsiteY81" fmla="*/ 45512 h 177734"/>
              <a:gd name="connsiteX82" fmla="*/ 5646892 w 8614995"/>
              <a:gd name="connsiteY82" fmla="*/ 81202 h 177734"/>
              <a:gd name="connsiteX83" fmla="*/ 5670955 w 8614995"/>
              <a:gd name="connsiteY83" fmla="*/ 45512 h 177734"/>
              <a:gd name="connsiteX84" fmla="*/ 5780831 w 8614995"/>
              <a:gd name="connsiteY84" fmla="*/ 0 h 177734"/>
              <a:gd name="connsiteX85" fmla="*/ 5890708 w 8614995"/>
              <a:gd name="connsiteY85" fmla="*/ 45512 h 177734"/>
              <a:gd name="connsiteX86" fmla="*/ 5914770 w 8614995"/>
              <a:gd name="connsiteY86" fmla="*/ 81202 h 177734"/>
              <a:gd name="connsiteX87" fmla="*/ 5938833 w 8614995"/>
              <a:gd name="connsiteY87" fmla="*/ 45512 h 177734"/>
              <a:gd name="connsiteX88" fmla="*/ 6048709 w 8614995"/>
              <a:gd name="connsiteY88" fmla="*/ 0 h 177734"/>
              <a:gd name="connsiteX89" fmla="*/ 6158586 w 8614995"/>
              <a:gd name="connsiteY89" fmla="*/ 45512 h 177734"/>
              <a:gd name="connsiteX90" fmla="*/ 6182648 w 8614995"/>
              <a:gd name="connsiteY90" fmla="*/ 81202 h 177734"/>
              <a:gd name="connsiteX91" fmla="*/ 6206711 w 8614995"/>
              <a:gd name="connsiteY91" fmla="*/ 45512 h 177734"/>
              <a:gd name="connsiteX92" fmla="*/ 6316587 w 8614995"/>
              <a:gd name="connsiteY92" fmla="*/ 0 h 177734"/>
              <a:gd name="connsiteX93" fmla="*/ 6426464 w 8614995"/>
              <a:gd name="connsiteY93" fmla="*/ 45512 h 177734"/>
              <a:gd name="connsiteX94" fmla="*/ 6450527 w 8614995"/>
              <a:gd name="connsiteY94" fmla="*/ 81202 h 177734"/>
              <a:gd name="connsiteX95" fmla="*/ 6474590 w 8614995"/>
              <a:gd name="connsiteY95" fmla="*/ 45512 h 177734"/>
              <a:gd name="connsiteX96" fmla="*/ 6584466 w 8614995"/>
              <a:gd name="connsiteY96" fmla="*/ 0 h 177734"/>
              <a:gd name="connsiteX97" fmla="*/ 6694343 w 8614995"/>
              <a:gd name="connsiteY97" fmla="*/ 45512 h 177734"/>
              <a:gd name="connsiteX98" fmla="*/ 6718405 w 8614995"/>
              <a:gd name="connsiteY98" fmla="*/ 81202 h 177734"/>
              <a:gd name="connsiteX99" fmla="*/ 6742468 w 8614995"/>
              <a:gd name="connsiteY99" fmla="*/ 45512 h 177734"/>
              <a:gd name="connsiteX100" fmla="*/ 6852344 w 8614995"/>
              <a:gd name="connsiteY100" fmla="*/ 0 h 177734"/>
              <a:gd name="connsiteX101" fmla="*/ 6962221 w 8614995"/>
              <a:gd name="connsiteY101" fmla="*/ 45512 h 177734"/>
              <a:gd name="connsiteX102" fmla="*/ 6986283 w 8614995"/>
              <a:gd name="connsiteY102" fmla="*/ 81202 h 177734"/>
              <a:gd name="connsiteX103" fmla="*/ 7010346 w 8614995"/>
              <a:gd name="connsiteY103" fmla="*/ 45512 h 177734"/>
              <a:gd name="connsiteX104" fmla="*/ 7120222 w 8614995"/>
              <a:gd name="connsiteY104" fmla="*/ 0 h 177734"/>
              <a:gd name="connsiteX105" fmla="*/ 7230099 w 8614995"/>
              <a:gd name="connsiteY105" fmla="*/ 45512 h 177734"/>
              <a:gd name="connsiteX106" fmla="*/ 7254162 w 8614995"/>
              <a:gd name="connsiteY106" fmla="*/ 81202 h 177734"/>
              <a:gd name="connsiteX107" fmla="*/ 7278225 w 8614995"/>
              <a:gd name="connsiteY107" fmla="*/ 45512 h 177734"/>
              <a:gd name="connsiteX108" fmla="*/ 7388101 w 8614995"/>
              <a:gd name="connsiteY108" fmla="*/ 0 h 177734"/>
              <a:gd name="connsiteX109" fmla="*/ 7497978 w 8614995"/>
              <a:gd name="connsiteY109" fmla="*/ 45512 h 177734"/>
              <a:gd name="connsiteX110" fmla="*/ 7522040 w 8614995"/>
              <a:gd name="connsiteY110" fmla="*/ 81202 h 177734"/>
              <a:gd name="connsiteX111" fmla="*/ 7546103 w 8614995"/>
              <a:gd name="connsiteY111" fmla="*/ 45512 h 177734"/>
              <a:gd name="connsiteX112" fmla="*/ 7655979 w 8614995"/>
              <a:gd name="connsiteY112" fmla="*/ 0 h 177734"/>
              <a:gd name="connsiteX113" fmla="*/ 7765856 w 8614995"/>
              <a:gd name="connsiteY113" fmla="*/ 45512 h 177734"/>
              <a:gd name="connsiteX114" fmla="*/ 7789918 w 8614995"/>
              <a:gd name="connsiteY114" fmla="*/ 81202 h 177734"/>
              <a:gd name="connsiteX115" fmla="*/ 7813980 w 8614995"/>
              <a:gd name="connsiteY115" fmla="*/ 45512 h 177734"/>
              <a:gd name="connsiteX116" fmla="*/ 7923857 w 8614995"/>
              <a:gd name="connsiteY116" fmla="*/ 0 h 177734"/>
              <a:gd name="connsiteX117" fmla="*/ 8033734 w 8614995"/>
              <a:gd name="connsiteY117" fmla="*/ 45512 h 177734"/>
              <a:gd name="connsiteX118" fmla="*/ 8057796 w 8614995"/>
              <a:gd name="connsiteY118" fmla="*/ 81202 h 177734"/>
              <a:gd name="connsiteX119" fmla="*/ 8081859 w 8614995"/>
              <a:gd name="connsiteY119" fmla="*/ 45512 h 177734"/>
              <a:gd name="connsiteX120" fmla="*/ 8191736 w 8614995"/>
              <a:gd name="connsiteY120" fmla="*/ 0 h 177734"/>
              <a:gd name="connsiteX121" fmla="*/ 8301613 w 8614995"/>
              <a:gd name="connsiteY121" fmla="*/ 45512 h 177734"/>
              <a:gd name="connsiteX122" fmla="*/ 8325671 w 8614995"/>
              <a:gd name="connsiteY122" fmla="*/ 81196 h 177734"/>
              <a:gd name="connsiteX123" fmla="*/ 8349729 w 8614995"/>
              <a:gd name="connsiteY123" fmla="*/ 45512 h 177734"/>
              <a:gd name="connsiteX124" fmla="*/ 8459606 w 8614995"/>
              <a:gd name="connsiteY124" fmla="*/ 0 h 177734"/>
              <a:gd name="connsiteX125" fmla="*/ 8614995 w 8614995"/>
              <a:gd name="connsiteY125" fmla="*/ 155389 h 177734"/>
              <a:gd name="connsiteX126" fmla="*/ 8610484 w 8614995"/>
              <a:gd name="connsiteY126" fmla="*/ 177734 h 177734"/>
              <a:gd name="connsiteX127" fmla="*/ 4511 w 8614995"/>
              <a:gd name="connsiteY127" fmla="*/ 177734 h 177734"/>
              <a:gd name="connsiteX128" fmla="*/ 0 w 8614995"/>
              <a:gd name="connsiteY128" fmla="*/ 155389 h 177734"/>
              <a:gd name="connsiteX129" fmla="*/ 155388 w 8614995"/>
              <a:gd name="connsiteY129" fmla="*/ 0 h 177734"/>
              <a:gd name="connsiteX0" fmla="*/ 4511 w 8614995"/>
              <a:gd name="connsiteY0" fmla="*/ 177734 h 269174"/>
              <a:gd name="connsiteX1" fmla="*/ 0 w 8614995"/>
              <a:gd name="connsiteY1" fmla="*/ 155389 h 269174"/>
              <a:gd name="connsiteX2" fmla="*/ 155388 w 8614995"/>
              <a:gd name="connsiteY2" fmla="*/ 0 h 269174"/>
              <a:gd name="connsiteX3" fmla="*/ 265265 w 8614995"/>
              <a:gd name="connsiteY3" fmla="*/ 45512 h 269174"/>
              <a:gd name="connsiteX4" fmla="*/ 289327 w 8614995"/>
              <a:gd name="connsiteY4" fmla="*/ 81202 h 269174"/>
              <a:gd name="connsiteX5" fmla="*/ 313390 w 8614995"/>
              <a:gd name="connsiteY5" fmla="*/ 45512 h 269174"/>
              <a:gd name="connsiteX6" fmla="*/ 423266 w 8614995"/>
              <a:gd name="connsiteY6" fmla="*/ 0 h 269174"/>
              <a:gd name="connsiteX7" fmla="*/ 533143 w 8614995"/>
              <a:gd name="connsiteY7" fmla="*/ 45512 h 269174"/>
              <a:gd name="connsiteX8" fmla="*/ 557206 w 8614995"/>
              <a:gd name="connsiteY8" fmla="*/ 81202 h 269174"/>
              <a:gd name="connsiteX9" fmla="*/ 581269 w 8614995"/>
              <a:gd name="connsiteY9" fmla="*/ 45512 h 269174"/>
              <a:gd name="connsiteX10" fmla="*/ 691146 w 8614995"/>
              <a:gd name="connsiteY10" fmla="*/ 0 h 269174"/>
              <a:gd name="connsiteX11" fmla="*/ 801022 w 8614995"/>
              <a:gd name="connsiteY11" fmla="*/ 45512 h 269174"/>
              <a:gd name="connsiteX12" fmla="*/ 825085 w 8614995"/>
              <a:gd name="connsiteY12" fmla="*/ 81202 h 269174"/>
              <a:gd name="connsiteX13" fmla="*/ 849147 w 8614995"/>
              <a:gd name="connsiteY13" fmla="*/ 45512 h 269174"/>
              <a:gd name="connsiteX14" fmla="*/ 959023 w 8614995"/>
              <a:gd name="connsiteY14" fmla="*/ 0 h 269174"/>
              <a:gd name="connsiteX15" fmla="*/ 1068900 w 8614995"/>
              <a:gd name="connsiteY15" fmla="*/ 45512 h 269174"/>
              <a:gd name="connsiteX16" fmla="*/ 1092962 w 8614995"/>
              <a:gd name="connsiteY16" fmla="*/ 81202 h 269174"/>
              <a:gd name="connsiteX17" fmla="*/ 1117025 w 8614995"/>
              <a:gd name="connsiteY17" fmla="*/ 45512 h 269174"/>
              <a:gd name="connsiteX18" fmla="*/ 1226901 w 8614995"/>
              <a:gd name="connsiteY18" fmla="*/ 0 h 269174"/>
              <a:gd name="connsiteX19" fmla="*/ 1336777 w 8614995"/>
              <a:gd name="connsiteY19" fmla="*/ 45512 h 269174"/>
              <a:gd name="connsiteX20" fmla="*/ 1360841 w 8614995"/>
              <a:gd name="connsiteY20" fmla="*/ 81202 h 269174"/>
              <a:gd name="connsiteX21" fmla="*/ 1384904 w 8614995"/>
              <a:gd name="connsiteY21" fmla="*/ 45512 h 269174"/>
              <a:gd name="connsiteX22" fmla="*/ 1494780 w 8614995"/>
              <a:gd name="connsiteY22" fmla="*/ 0 h 269174"/>
              <a:gd name="connsiteX23" fmla="*/ 1604657 w 8614995"/>
              <a:gd name="connsiteY23" fmla="*/ 45512 h 269174"/>
              <a:gd name="connsiteX24" fmla="*/ 1628718 w 8614995"/>
              <a:gd name="connsiteY24" fmla="*/ 81202 h 269174"/>
              <a:gd name="connsiteX25" fmla="*/ 1652781 w 8614995"/>
              <a:gd name="connsiteY25" fmla="*/ 45512 h 269174"/>
              <a:gd name="connsiteX26" fmla="*/ 1762657 w 8614995"/>
              <a:gd name="connsiteY26" fmla="*/ 0 h 269174"/>
              <a:gd name="connsiteX27" fmla="*/ 1872534 w 8614995"/>
              <a:gd name="connsiteY27" fmla="*/ 45512 h 269174"/>
              <a:gd name="connsiteX28" fmla="*/ 1896596 w 8614995"/>
              <a:gd name="connsiteY28" fmla="*/ 81202 h 269174"/>
              <a:gd name="connsiteX29" fmla="*/ 1920659 w 8614995"/>
              <a:gd name="connsiteY29" fmla="*/ 45512 h 269174"/>
              <a:gd name="connsiteX30" fmla="*/ 2030535 w 8614995"/>
              <a:gd name="connsiteY30" fmla="*/ 0 h 269174"/>
              <a:gd name="connsiteX31" fmla="*/ 2140413 w 8614995"/>
              <a:gd name="connsiteY31" fmla="*/ 45512 h 269174"/>
              <a:gd name="connsiteX32" fmla="*/ 2164475 w 8614995"/>
              <a:gd name="connsiteY32" fmla="*/ 81202 h 269174"/>
              <a:gd name="connsiteX33" fmla="*/ 2188539 w 8614995"/>
              <a:gd name="connsiteY33" fmla="*/ 45512 h 269174"/>
              <a:gd name="connsiteX34" fmla="*/ 2298414 w 8614995"/>
              <a:gd name="connsiteY34" fmla="*/ 0 h 269174"/>
              <a:gd name="connsiteX35" fmla="*/ 2408291 w 8614995"/>
              <a:gd name="connsiteY35" fmla="*/ 45512 h 269174"/>
              <a:gd name="connsiteX36" fmla="*/ 2432353 w 8614995"/>
              <a:gd name="connsiteY36" fmla="*/ 81202 h 269174"/>
              <a:gd name="connsiteX37" fmla="*/ 2456415 w 8614995"/>
              <a:gd name="connsiteY37" fmla="*/ 45512 h 269174"/>
              <a:gd name="connsiteX38" fmla="*/ 2566292 w 8614995"/>
              <a:gd name="connsiteY38" fmla="*/ 0 h 269174"/>
              <a:gd name="connsiteX39" fmla="*/ 2676169 w 8614995"/>
              <a:gd name="connsiteY39" fmla="*/ 45512 h 269174"/>
              <a:gd name="connsiteX40" fmla="*/ 2700231 w 8614995"/>
              <a:gd name="connsiteY40" fmla="*/ 81202 h 269174"/>
              <a:gd name="connsiteX41" fmla="*/ 2724293 w 8614995"/>
              <a:gd name="connsiteY41" fmla="*/ 45512 h 269174"/>
              <a:gd name="connsiteX42" fmla="*/ 2834170 w 8614995"/>
              <a:gd name="connsiteY42" fmla="*/ 0 h 269174"/>
              <a:gd name="connsiteX43" fmla="*/ 2944046 w 8614995"/>
              <a:gd name="connsiteY43" fmla="*/ 45512 h 269174"/>
              <a:gd name="connsiteX44" fmla="*/ 2968110 w 8614995"/>
              <a:gd name="connsiteY44" fmla="*/ 81202 h 269174"/>
              <a:gd name="connsiteX45" fmla="*/ 2992173 w 8614995"/>
              <a:gd name="connsiteY45" fmla="*/ 45512 h 269174"/>
              <a:gd name="connsiteX46" fmla="*/ 3102049 w 8614995"/>
              <a:gd name="connsiteY46" fmla="*/ 0 h 269174"/>
              <a:gd name="connsiteX47" fmla="*/ 3211925 w 8614995"/>
              <a:gd name="connsiteY47" fmla="*/ 45512 h 269174"/>
              <a:gd name="connsiteX48" fmla="*/ 3235988 w 8614995"/>
              <a:gd name="connsiteY48" fmla="*/ 81202 h 269174"/>
              <a:gd name="connsiteX49" fmla="*/ 3260050 w 8614995"/>
              <a:gd name="connsiteY49" fmla="*/ 45512 h 269174"/>
              <a:gd name="connsiteX50" fmla="*/ 3369927 w 8614995"/>
              <a:gd name="connsiteY50" fmla="*/ 0 h 269174"/>
              <a:gd name="connsiteX51" fmla="*/ 3479803 w 8614995"/>
              <a:gd name="connsiteY51" fmla="*/ 45512 h 269174"/>
              <a:gd name="connsiteX52" fmla="*/ 3503866 w 8614995"/>
              <a:gd name="connsiteY52" fmla="*/ 81202 h 269174"/>
              <a:gd name="connsiteX53" fmla="*/ 3527928 w 8614995"/>
              <a:gd name="connsiteY53" fmla="*/ 45512 h 269174"/>
              <a:gd name="connsiteX54" fmla="*/ 3637804 w 8614995"/>
              <a:gd name="connsiteY54" fmla="*/ 0 h 269174"/>
              <a:gd name="connsiteX55" fmla="*/ 3747681 w 8614995"/>
              <a:gd name="connsiteY55" fmla="*/ 45512 h 269174"/>
              <a:gd name="connsiteX56" fmla="*/ 3771743 w 8614995"/>
              <a:gd name="connsiteY56" fmla="*/ 81202 h 269174"/>
              <a:gd name="connsiteX57" fmla="*/ 3795806 w 8614995"/>
              <a:gd name="connsiteY57" fmla="*/ 45512 h 269174"/>
              <a:gd name="connsiteX58" fmla="*/ 3905682 w 8614995"/>
              <a:gd name="connsiteY58" fmla="*/ 0 h 269174"/>
              <a:gd name="connsiteX59" fmla="*/ 4015559 w 8614995"/>
              <a:gd name="connsiteY59" fmla="*/ 45512 h 269174"/>
              <a:gd name="connsiteX60" fmla="*/ 4039622 w 8614995"/>
              <a:gd name="connsiteY60" fmla="*/ 81202 h 269174"/>
              <a:gd name="connsiteX61" fmla="*/ 4063685 w 8614995"/>
              <a:gd name="connsiteY61" fmla="*/ 45512 h 269174"/>
              <a:gd name="connsiteX62" fmla="*/ 4173561 w 8614995"/>
              <a:gd name="connsiteY62" fmla="*/ 0 h 269174"/>
              <a:gd name="connsiteX63" fmla="*/ 4283438 w 8614995"/>
              <a:gd name="connsiteY63" fmla="*/ 45512 h 269174"/>
              <a:gd name="connsiteX64" fmla="*/ 4307500 w 8614995"/>
              <a:gd name="connsiteY64" fmla="*/ 81202 h 269174"/>
              <a:gd name="connsiteX65" fmla="*/ 4331563 w 8614995"/>
              <a:gd name="connsiteY65" fmla="*/ 45512 h 269174"/>
              <a:gd name="connsiteX66" fmla="*/ 4441439 w 8614995"/>
              <a:gd name="connsiteY66" fmla="*/ 0 h 269174"/>
              <a:gd name="connsiteX67" fmla="*/ 4551316 w 8614995"/>
              <a:gd name="connsiteY67" fmla="*/ 45512 h 269174"/>
              <a:gd name="connsiteX68" fmla="*/ 4575378 w 8614995"/>
              <a:gd name="connsiteY68" fmla="*/ 81202 h 269174"/>
              <a:gd name="connsiteX69" fmla="*/ 4599441 w 8614995"/>
              <a:gd name="connsiteY69" fmla="*/ 45512 h 269174"/>
              <a:gd name="connsiteX70" fmla="*/ 4709317 w 8614995"/>
              <a:gd name="connsiteY70" fmla="*/ 0 h 269174"/>
              <a:gd name="connsiteX71" fmla="*/ 4819194 w 8614995"/>
              <a:gd name="connsiteY71" fmla="*/ 45512 h 269174"/>
              <a:gd name="connsiteX72" fmla="*/ 4843257 w 8614995"/>
              <a:gd name="connsiteY72" fmla="*/ 81202 h 269174"/>
              <a:gd name="connsiteX73" fmla="*/ 4867320 w 8614995"/>
              <a:gd name="connsiteY73" fmla="*/ 45512 h 269174"/>
              <a:gd name="connsiteX74" fmla="*/ 4977196 w 8614995"/>
              <a:gd name="connsiteY74" fmla="*/ 0 h 269174"/>
              <a:gd name="connsiteX75" fmla="*/ 5087073 w 8614995"/>
              <a:gd name="connsiteY75" fmla="*/ 45512 h 269174"/>
              <a:gd name="connsiteX76" fmla="*/ 5111135 w 8614995"/>
              <a:gd name="connsiteY76" fmla="*/ 81202 h 269174"/>
              <a:gd name="connsiteX77" fmla="*/ 5135198 w 8614995"/>
              <a:gd name="connsiteY77" fmla="*/ 45512 h 269174"/>
              <a:gd name="connsiteX78" fmla="*/ 5245074 w 8614995"/>
              <a:gd name="connsiteY78" fmla="*/ 0 h 269174"/>
              <a:gd name="connsiteX79" fmla="*/ 5354951 w 8614995"/>
              <a:gd name="connsiteY79" fmla="*/ 45512 h 269174"/>
              <a:gd name="connsiteX80" fmla="*/ 5379013 w 8614995"/>
              <a:gd name="connsiteY80" fmla="*/ 81202 h 269174"/>
              <a:gd name="connsiteX81" fmla="*/ 5403076 w 8614995"/>
              <a:gd name="connsiteY81" fmla="*/ 45512 h 269174"/>
              <a:gd name="connsiteX82" fmla="*/ 5512952 w 8614995"/>
              <a:gd name="connsiteY82" fmla="*/ 0 h 269174"/>
              <a:gd name="connsiteX83" fmla="*/ 5622829 w 8614995"/>
              <a:gd name="connsiteY83" fmla="*/ 45512 h 269174"/>
              <a:gd name="connsiteX84" fmla="*/ 5646892 w 8614995"/>
              <a:gd name="connsiteY84" fmla="*/ 81202 h 269174"/>
              <a:gd name="connsiteX85" fmla="*/ 5670955 w 8614995"/>
              <a:gd name="connsiteY85" fmla="*/ 45512 h 269174"/>
              <a:gd name="connsiteX86" fmla="*/ 5780831 w 8614995"/>
              <a:gd name="connsiteY86" fmla="*/ 0 h 269174"/>
              <a:gd name="connsiteX87" fmla="*/ 5890708 w 8614995"/>
              <a:gd name="connsiteY87" fmla="*/ 45512 h 269174"/>
              <a:gd name="connsiteX88" fmla="*/ 5914770 w 8614995"/>
              <a:gd name="connsiteY88" fmla="*/ 81202 h 269174"/>
              <a:gd name="connsiteX89" fmla="*/ 5938833 w 8614995"/>
              <a:gd name="connsiteY89" fmla="*/ 45512 h 269174"/>
              <a:gd name="connsiteX90" fmla="*/ 6048709 w 8614995"/>
              <a:gd name="connsiteY90" fmla="*/ 0 h 269174"/>
              <a:gd name="connsiteX91" fmla="*/ 6158586 w 8614995"/>
              <a:gd name="connsiteY91" fmla="*/ 45512 h 269174"/>
              <a:gd name="connsiteX92" fmla="*/ 6182648 w 8614995"/>
              <a:gd name="connsiteY92" fmla="*/ 81202 h 269174"/>
              <a:gd name="connsiteX93" fmla="*/ 6206711 w 8614995"/>
              <a:gd name="connsiteY93" fmla="*/ 45512 h 269174"/>
              <a:gd name="connsiteX94" fmla="*/ 6316587 w 8614995"/>
              <a:gd name="connsiteY94" fmla="*/ 0 h 269174"/>
              <a:gd name="connsiteX95" fmla="*/ 6426464 w 8614995"/>
              <a:gd name="connsiteY95" fmla="*/ 45512 h 269174"/>
              <a:gd name="connsiteX96" fmla="*/ 6450527 w 8614995"/>
              <a:gd name="connsiteY96" fmla="*/ 81202 h 269174"/>
              <a:gd name="connsiteX97" fmla="*/ 6474590 w 8614995"/>
              <a:gd name="connsiteY97" fmla="*/ 45512 h 269174"/>
              <a:gd name="connsiteX98" fmla="*/ 6584466 w 8614995"/>
              <a:gd name="connsiteY98" fmla="*/ 0 h 269174"/>
              <a:gd name="connsiteX99" fmla="*/ 6694343 w 8614995"/>
              <a:gd name="connsiteY99" fmla="*/ 45512 h 269174"/>
              <a:gd name="connsiteX100" fmla="*/ 6718405 w 8614995"/>
              <a:gd name="connsiteY100" fmla="*/ 81202 h 269174"/>
              <a:gd name="connsiteX101" fmla="*/ 6742468 w 8614995"/>
              <a:gd name="connsiteY101" fmla="*/ 45512 h 269174"/>
              <a:gd name="connsiteX102" fmla="*/ 6852344 w 8614995"/>
              <a:gd name="connsiteY102" fmla="*/ 0 h 269174"/>
              <a:gd name="connsiteX103" fmla="*/ 6962221 w 8614995"/>
              <a:gd name="connsiteY103" fmla="*/ 45512 h 269174"/>
              <a:gd name="connsiteX104" fmla="*/ 6986283 w 8614995"/>
              <a:gd name="connsiteY104" fmla="*/ 81202 h 269174"/>
              <a:gd name="connsiteX105" fmla="*/ 7010346 w 8614995"/>
              <a:gd name="connsiteY105" fmla="*/ 45512 h 269174"/>
              <a:gd name="connsiteX106" fmla="*/ 7120222 w 8614995"/>
              <a:gd name="connsiteY106" fmla="*/ 0 h 269174"/>
              <a:gd name="connsiteX107" fmla="*/ 7230099 w 8614995"/>
              <a:gd name="connsiteY107" fmla="*/ 45512 h 269174"/>
              <a:gd name="connsiteX108" fmla="*/ 7254162 w 8614995"/>
              <a:gd name="connsiteY108" fmla="*/ 81202 h 269174"/>
              <a:gd name="connsiteX109" fmla="*/ 7278225 w 8614995"/>
              <a:gd name="connsiteY109" fmla="*/ 45512 h 269174"/>
              <a:gd name="connsiteX110" fmla="*/ 7388101 w 8614995"/>
              <a:gd name="connsiteY110" fmla="*/ 0 h 269174"/>
              <a:gd name="connsiteX111" fmla="*/ 7497978 w 8614995"/>
              <a:gd name="connsiteY111" fmla="*/ 45512 h 269174"/>
              <a:gd name="connsiteX112" fmla="*/ 7522040 w 8614995"/>
              <a:gd name="connsiteY112" fmla="*/ 81202 h 269174"/>
              <a:gd name="connsiteX113" fmla="*/ 7546103 w 8614995"/>
              <a:gd name="connsiteY113" fmla="*/ 45512 h 269174"/>
              <a:gd name="connsiteX114" fmla="*/ 7655979 w 8614995"/>
              <a:gd name="connsiteY114" fmla="*/ 0 h 269174"/>
              <a:gd name="connsiteX115" fmla="*/ 7765856 w 8614995"/>
              <a:gd name="connsiteY115" fmla="*/ 45512 h 269174"/>
              <a:gd name="connsiteX116" fmla="*/ 7789918 w 8614995"/>
              <a:gd name="connsiteY116" fmla="*/ 81202 h 269174"/>
              <a:gd name="connsiteX117" fmla="*/ 7813980 w 8614995"/>
              <a:gd name="connsiteY117" fmla="*/ 45512 h 269174"/>
              <a:gd name="connsiteX118" fmla="*/ 7923857 w 8614995"/>
              <a:gd name="connsiteY118" fmla="*/ 0 h 269174"/>
              <a:gd name="connsiteX119" fmla="*/ 8033734 w 8614995"/>
              <a:gd name="connsiteY119" fmla="*/ 45512 h 269174"/>
              <a:gd name="connsiteX120" fmla="*/ 8057796 w 8614995"/>
              <a:gd name="connsiteY120" fmla="*/ 81202 h 269174"/>
              <a:gd name="connsiteX121" fmla="*/ 8081859 w 8614995"/>
              <a:gd name="connsiteY121" fmla="*/ 45512 h 269174"/>
              <a:gd name="connsiteX122" fmla="*/ 8191736 w 8614995"/>
              <a:gd name="connsiteY122" fmla="*/ 0 h 269174"/>
              <a:gd name="connsiteX123" fmla="*/ 8301613 w 8614995"/>
              <a:gd name="connsiteY123" fmla="*/ 45512 h 269174"/>
              <a:gd name="connsiteX124" fmla="*/ 8325671 w 8614995"/>
              <a:gd name="connsiteY124" fmla="*/ 81196 h 269174"/>
              <a:gd name="connsiteX125" fmla="*/ 8349729 w 8614995"/>
              <a:gd name="connsiteY125" fmla="*/ 45512 h 269174"/>
              <a:gd name="connsiteX126" fmla="*/ 8459606 w 8614995"/>
              <a:gd name="connsiteY126" fmla="*/ 0 h 269174"/>
              <a:gd name="connsiteX127" fmla="*/ 8614995 w 8614995"/>
              <a:gd name="connsiteY127" fmla="*/ 155389 h 269174"/>
              <a:gd name="connsiteX128" fmla="*/ 8610484 w 8614995"/>
              <a:gd name="connsiteY128" fmla="*/ 177734 h 269174"/>
              <a:gd name="connsiteX129" fmla="*/ 95951 w 8614995"/>
              <a:gd name="connsiteY129" fmla="*/ 269174 h 269174"/>
              <a:gd name="connsiteX0" fmla="*/ 0 w 8614995"/>
              <a:gd name="connsiteY0" fmla="*/ 155389 h 269174"/>
              <a:gd name="connsiteX1" fmla="*/ 155388 w 8614995"/>
              <a:gd name="connsiteY1" fmla="*/ 0 h 269174"/>
              <a:gd name="connsiteX2" fmla="*/ 265265 w 8614995"/>
              <a:gd name="connsiteY2" fmla="*/ 45512 h 269174"/>
              <a:gd name="connsiteX3" fmla="*/ 289327 w 8614995"/>
              <a:gd name="connsiteY3" fmla="*/ 81202 h 269174"/>
              <a:gd name="connsiteX4" fmla="*/ 313390 w 8614995"/>
              <a:gd name="connsiteY4" fmla="*/ 45512 h 269174"/>
              <a:gd name="connsiteX5" fmla="*/ 423266 w 8614995"/>
              <a:gd name="connsiteY5" fmla="*/ 0 h 269174"/>
              <a:gd name="connsiteX6" fmla="*/ 533143 w 8614995"/>
              <a:gd name="connsiteY6" fmla="*/ 45512 h 269174"/>
              <a:gd name="connsiteX7" fmla="*/ 557206 w 8614995"/>
              <a:gd name="connsiteY7" fmla="*/ 81202 h 269174"/>
              <a:gd name="connsiteX8" fmla="*/ 581269 w 8614995"/>
              <a:gd name="connsiteY8" fmla="*/ 45512 h 269174"/>
              <a:gd name="connsiteX9" fmla="*/ 691146 w 8614995"/>
              <a:gd name="connsiteY9" fmla="*/ 0 h 269174"/>
              <a:gd name="connsiteX10" fmla="*/ 801022 w 8614995"/>
              <a:gd name="connsiteY10" fmla="*/ 45512 h 269174"/>
              <a:gd name="connsiteX11" fmla="*/ 825085 w 8614995"/>
              <a:gd name="connsiteY11" fmla="*/ 81202 h 269174"/>
              <a:gd name="connsiteX12" fmla="*/ 849147 w 8614995"/>
              <a:gd name="connsiteY12" fmla="*/ 45512 h 269174"/>
              <a:gd name="connsiteX13" fmla="*/ 959023 w 8614995"/>
              <a:gd name="connsiteY13" fmla="*/ 0 h 269174"/>
              <a:gd name="connsiteX14" fmla="*/ 1068900 w 8614995"/>
              <a:gd name="connsiteY14" fmla="*/ 45512 h 269174"/>
              <a:gd name="connsiteX15" fmla="*/ 1092962 w 8614995"/>
              <a:gd name="connsiteY15" fmla="*/ 81202 h 269174"/>
              <a:gd name="connsiteX16" fmla="*/ 1117025 w 8614995"/>
              <a:gd name="connsiteY16" fmla="*/ 45512 h 269174"/>
              <a:gd name="connsiteX17" fmla="*/ 1226901 w 8614995"/>
              <a:gd name="connsiteY17" fmla="*/ 0 h 269174"/>
              <a:gd name="connsiteX18" fmla="*/ 1336777 w 8614995"/>
              <a:gd name="connsiteY18" fmla="*/ 45512 h 269174"/>
              <a:gd name="connsiteX19" fmla="*/ 1360841 w 8614995"/>
              <a:gd name="connsiteY19" fmla="*/ 81202 h 269174"/>
              <a:gd name="connsiteX20" fmla="*/ 1384904 w 8614995"/>
              <a:gd name="connsiteY20" fmla="*/ 45512 h 269174"/>
              <a:gd name="connsiteX21" fmla="*/ 1494780 w 8614995"/>
              <a:gd name="connsiteY21" fmla="*/ 0 h 269174"/>
              <a:gd name="connsiteX22" fmla="*/ 1604657 w 8614995"/>
              <a:gd name="connsiteY22" fmla="*/ 45512 h 269174"/>
              <a:gd name="connsiteX23" fmla="*/ 1628718 w 8614995"/>
              <a:gd name="connsiteY23" fmla="*/ 81202 h 269174"/>
              <a:gd name="connsiteX24" fmla="*/ 1652781 w 8614995"/>
              <a:gd name="connsiteY24" fmla="*/ 45512 h 269174"/>
              <a:gd name="connsiteX25" fmla="*/ 1762657 w 8614995"/>
              <a:gd name="connsiteY25" fmla="*/ 0 h 269174"/>
              <a:gd name="connsiteX26" fmla="*/ 1872534 w 8614995"/>
              <a:gd name="connsiteY26" fmla="*/ 45512 h 269174"/>
              <a:gd name="connsiteX27" fmla="*/ 1896596 w 8614995"/>
              <a:gd name="connsiteY27" fmla="*/ 81202 h 269174"/>
              <a:gd name="connsiteX28" fmla="*/ 1920659 w 8614995"/>
              <a:gd name="connsiteY28" fmla="*/ 45512 h 269174"/>
              <a:gd name="connsiteX29" fmla="*/ 2030535 w 8614995"/>
              <a:gd name="connsiteY29" fmla="*/ 0 h 269174"/>
              <a:gd name="connsiteX30" fmla="*/ 2140413 w 8614995"/>
              <a:gd name="connsiteY30" fmla="*/ 45512 h 269174"/>
              <a:gd name="connsiteX31" fmla="*/ 2164475 w 8614995"/>
              <a:gd name="connsiteY31" fmla="*/ 81202 h 269174"/>
              <a:gd name="connsiteX32" fmla="*/ 2188539 w 8614995"/>
              <a:gd name="connsiteY32" fmla="*/ 45512 h 269174"/>
              <a:gd name="connsiteX33" fmla="*/ 2298414 w 8614995"/>
              <a:gd name="connsiteY33" fmla="*/ 0 h 269174"/>
              <a:gd name="connsiteX34" fmla="*/ 2408291 w 8614995"/>
              <a:gd name="connsiteY34" fmla="*/ 45512 h 269174"/>
              <a:gd name="connsiteX35" fmla="*/ 2432353 w 8614995"/>
              <a:gd name="connsiteY35" fmla="*/ 81202 h 269174"/>
              <a:gd name="connsiteX36" fmla="*/ 2456415 w 8614995"/>
              <a:gd name="connsiteY36" fmla="*/ 45512 h 269174"/>
              <a:gd name="connsiteX37" fmla="*/ 2566292 w 8614995"/>
              <a:gd name="connsiteY37" fmla="*/ 0 h 269174"/>
              <a:gd name="connsiteX38" fmla="*/ 2676169 w 8614995"/>
              <a:gd name="connsiteY38" fmla="*/ 45512 h 269174"/>
              <a:gd name="connsiteX39" fmla="*/ 2700231 w 8614995"/>
              <a:gd name="connsiteY39" fmla="*/ 81202 h 269174"/>
              <a:gd name="connsiteX40" fmla="*/ 2724293 w 8614995"/>
              <a:gd name="connsiteY40" fmla="*/ 45512 h 269174"/>
              <a:gd name="connsiteX41" fmla="*/ 2834170 w 8614995"/>
              <a:gd name="connsiteY41" fmla="*/ 0 h 269174"/>
              <a:gd name="connsiteX42" fmla="*/ 2944046 w 8614995"/>
              <a:gd name="connsiteY42" fmla="*/ 45512 h 269174"/>
              <a:gd name="connsiteX43" fmla="*/ 2968110 w 8614995"/>
              <a:gd name="connsiteY43" fmla="*/ 81202 h 269174"/>
              <a:gd name="connsiteX44" fmla="*/ 2992173 w 8614995"/>
              <a:gd name="connsiteY44" fmla="*/ 45512 h 269174"/>
              <a:gd name="connsiteX45" fmla="*/ 3102049 w 8614995"/>
              <a:gd name="connsiteY45" fmla="*/ 0 h 269174"/>
              <a:gd name="connsiteX46" fmla="*/ 3211925 w 8614995"/>
              <a:gd name="connsiteY46" fmla="*/ 45512 h 269174"/>
              <a:gd name="connsiteX47" fmla="*/ 3235988 w 8614995"/>
              <a:gd name="connsiteY47" fmla="*/ 81202 h 269174"/>
              <a:gd name="connsiteX48" fmla="*/ 3260050 w 8614995"/>
              <a:gd name="connsiteY48" fmla="*/ 45512 h 269174"/>
              <a:gd name="connsiteX49" fmla="*/ 3369927 w 8614995"/>
              <a:gd name="connsiteY49" fmla="*/ 0 h 269174"/>
              <a:gd name="connsiteX50" fmla="*/ 3479803 w 8614995"/>
              <a:gd name="connsiteY50" fmla="*/ 45512 h 269174"/>
              <a:gd name="connsiteX51" fmla="*/ 3503866 w 8614995"/>
              <a:gd name="connsiteY51" fmla="*/ 81202 h 269174"/>
              <a:gd name="connsiteX52" fmla="*/ 3527928 w 8614995"/>
              <a:gd name="connsiteY52" fmla="*/ 45512 h 269174"/>
              <a:gd name="connsiteX53" fmla="*/ 3637804 w 8614995"/>
              <a:gd name="connsiteY53" fmla="*/ 0 h 269174"/>
              <a:gd name="connsiteX54" fmla="*/ 3747681 w 8614995"/>
              <a:gd name="connsiteY54" fmla="*/ 45512 h 269174"/>
              <a:gd name="connsiteX55" fmla="*/ 3771743 w 8614995"/>
              <a:gd name="connsiteY55" fmla="*/ 81202 h 269174"/>
              <a:gd name="connsiteX56" fmla="*/ 3795806 w 8614995"/>
              <a:gd name="connsiteY56" fmla="*/ 45512 h 269174"/>
              <a:gd name="connsiteX57" fmla="*/ 3905682 w 8614995"/>
              <a:gd name="connsiteY57" fmla="*/ 0 h 269174"/>
              <a:gd name="connsiteX58" fmla="*/ 4015559 w 8614995"/>
              <a:gd name="connsiteY58" fmla="*/ 45512 h 269174"/>
              <a:gd name="connsiteX59" fmla="*/ 4039622 w 8614995"/>
              <a:gd name="connsiteY59" fmla="*/ 81202 h 269174"/>
              <a:gd name="connsiteX60" fmla="*/ 4063685 w 8614995"/>
              <a:gd name="connsiteY60" fmla="*/ 45512 h 269174"/>
              <a:gd name="connsiteX61" fmla="*/ 4173561 w 8614995"/>
              <a:gd name="connsiteY61" fmla="*/ 0 h 269174"/>
              <a:gd name="connsiteX62" fmla="*/ 4283438 w 8614995"/>
              <a:gd name="connsiteY62" fmla="*/ 45512 h 269174"/>
              <a:gd name="connsiteX63" fmla="*/ 4307500 w 8614995"/>
              <a:gd name="connsiteY63" fmla="*/ 81202 h 269174"/>
              <a:gd name="connsiteX64" fmla="*/ 4331563 w 8614995"/>
              <a:gd name="connsiteY64" fmla="*/ 45512 h 269174"/>
              <a:gd name="connsiteX65" fmla="*/ 4441439 w 8614995"/>
              <a:gd name="connsiteY65" fmla="*/ 0 h 269174"/>
              <a:gd name="connsiteX66" fmla="*/ 4551316 w 8614995"/>
              <a:gd name="connsiteY66" fmla="*/ 45512 h 269174"/>
              <a:gd name="connsiteX67" fmla="*/ 4575378 w 8614995"/>
              <a:gd name="connsiteY67" fmla="*/ 81202 h 269174"/>
              <a:gd name="connsiteX68" fmla="*/ 4599441 w 8614995"/>
              <a:gd name="connsiteY68" fmla="*/ 45512 h 269174"/>
              <a:gd name="connsiteX69" fmla="*/ 4709317 w 8614995"/>
              <a:gd name="connsiteY69" fmla="*/ 0 h 269174"/>
              <a:gd name="connsiteX70" fmla="*/ 4819194 w 8614995"/>
              <a:gd name="connsiteY70" fmla="*/ 45512 h 269174"/>
              <a:gd name="connsiteX71" fmla="*/ 4843257 w 8614995"/>
              <a:gd name="connsiteY71" fmla="*/ 81202 h 269174"/>
              <a:gd name="connsiteX72" fmla="*/ 4867320 w 8614995"/>
              <a:gd name="connsiteY72" fmla="*/ 45512 h 269174"/>
              <a:gd name="connsiteX73" fmla="*/ 4977196 w 8614995"/>
              <a:gd name="connsiteY73" fmla="*/ 0 h 269174"/>
              <a:gd name="connsiteX74" fmla="*/ 5087073 w 8614995"/>
              <a:gd name="connsiteY74" fmla="*/ 45512 h 269174"/>
              <a:gd name="connsiteX75" fmla="*/ 5111135 w 8614995"/>
              <a:gd name="connsiteY75" fmla="*/ 81202 h 269174"/>
              <a:gd name="connsiteX76" fmla="*/ 5135198 w 8614995"/>
              <a:gd name="connsiteY76" fmla="*/ 45512 h 269174"/>
              <a:gd name="connsiteX77" fmla="*/ 5245074 w 8614995"/>
              <a:gd name="connsiteY77" fmla="*/ 0 h 269174"/>
              <a:gd name="connsiteX78" fmla="*/ 5354951 w 8614995"/>
              <a:gd name="connsiteY78" fmla="*/ 45512 h 269174"/>
              <a:gd name="connsiteX79" fmla="*/ 5379013 w 8614995"/>
              <a:gd name="connsiteY79" fmla="*/ 81202 h 269174"/>
              <a:gd name="connsiteX80" fmla="*/ 5403076 w 8614995"/>
              <a:gd name="connsiteY80" fmla="*/ 45512 h 269174"/>
              <a:gd name="connsiteX81" fmla="*/ 5512952 w 8614995"/>
              <a:gd name="connsiteY81" fmla="*/ 0 h 269174"/>
              <a:gd name="connsiteX82" fmla="*/ 5622829 w 8614995"/>
              <a:gd name="connsiteY82" fmla="*/ 45512 h 269174"/>
              <a:gd name="connsiteX83" fmla="*/ 5646892 w 8614995"/>
              <a:gd name="connsiteY83" fmla="*/ 81202 h 269174"/>
              <a:gd name="connsiteX84" fmla="*/ 5670955 w 8614995"/>
              <a:gd name="connsiteY84" fmla="*/ 45512 h 269174"/>
              <a:gd name="connsiteX85" fmla="*/ 5780831 w 8614995"/>
              <a:gd name="connsiteY85" fmla="*/ 0 h 269174"/>
              <a:gd name="connsiteX86" fmla="*/ 5890708 w 8614995"/>
              <a:gd name="connsiteY86" fmla="*/ 45512 h 269174"/>
              <a:gd name="connsiteX87" fmla="*/ 5914770 w 8614995"/>
              <a:gd name="connsiteY87" fmla="*/ 81202 h 269174"/>
              <a:gd name="connsiteX88" fmla="*/ 5938833 w 8614995"/>
              <a:gd name="connsiteY88" fmla="*/ 45512 h 269174"/>
              <a:gd name="connsiteX89" fmla="*/ 6048709 w 8614995"/>
              <a:gd name="connsiteY89" fmla="*/ 0 h 269174"/>
              <a:gd name="connsiteX90" fmla="*/ 6158586 w 8614995"/>
              <a:gd name="connsiteY90" fmla="*/ 45512 h 269174"/>
              <a:gd name="connsiteX91" fmla="*/ 6182648 w 8614995"/>
              <a:gd name="connsiteY91" fmla="*/ 81202 h 269174"/>
              <a:gd name="connsiteX92" fmla="*/ 6206711 w 8614995"/>
              <a:gd name="connsiteY92" fmla="*/ 45512 h 269174"/>
              <a:gd name="connsiteX93" fmla="*/ 6316587 w 8614995"/>
              <a:gd name="connsiteY93" fmla="*/ 0 h 269174"/>
              <a:gd name="connsiteX94" fmla="*/ 6426464 w 8614995"/>
              <a:gd name="connsiteY94" fmla="*/ 45512 h 269174"/>
              <a:gd name="connsiteX95" fmla="*/ 6450527 w 8614995"/>
              <a:gd name="connsiteY95" fmla="*/ 81202 h 269174"/>
              <a:gd name="connsiteX96" fmla="*/ 6474590 w 8614995"/>
              <a:gd name="connsiteY96" fmla="*/ 45512 h 269174"/>
              <a:gd name="connsiteX97" fmla="*/ 6584466 w 8614995"/>
              <a:gd name="connsiteY97" fmla="*/ 0 h 269174"/>
              <a:gd name="connsiteX98" fmla="*/ 6694343 w 8614995"/>
              <a:gd name="connsiteY98" fmla="*/ 45512 h 269174"/>
              <a:gd name="connsiteX99" fmla="*/ 6718405 w 8614995"/>
              <a:gd name="connsiteY99" fmla="*/ 81202 h 269174"/>
              <a:gd name="connsiteX100" fmla="*/ 6742468 w 8614995"/>
              <a:gd name="connsiteY100" fmla="*/ 45512 h 269174"/>
              <a:gd name="connsiteX101" fmla="*/ 6852344 w 8614995"/>
              <a:gd name="connsiteY101" fmla="*/ 0 h 269174"/>
              <a:gd name="connsiteX102" fmla="*/ 6962221 w 8614995"/>
              <a:gd name="connsiteY102" fmla="*/ 45512 h 269174"/>
              <a:gd name="connsiteX103" fmla="*/ 6986283 w 8614995"/>
              <a:gd name="connsiteY103" fmla="*/ 81202 h 269174"/>
              <a:gd name="connsiteX104" fmla="*/ 7010346 w 8614995"/>
              <a:gd name="connsiteY104" fmla="*/ 45512 h 269174"/>
              <a:gd name="connsiteX105" fmla="*/ 7120222 w 8614995"/>
              <a:gd name="connsiteY105" fmla="*/ 0 h 269174"/>
              <a:gd name="connsiteX106" fmla="*/ 7230099 w 8614995"/>
              <a:gd name="connsiteY106" fmla="*/ 45512 h 269174"/>
              <a:gd name="connsiteX107" fmla="*/ 7254162 w 8614995"/>
              <a:gd name="connsiteY107" fmla="*/ 81202 h 269174"/>
              <a:gd name="connsiteX108" fmla="*/ 7278225 w 8614995"/>
              <a:gd name="connsiteY108" fmla="*/ 45512 h 269174"/>
              <a:gd name="connsiteX109" fmla="*/ 7388101 w 8614995"/>
              <a:gd name="connsiteY109" fmla="*/ 0 h 269174"/>
              <a:gd name="connsiteX110" fmla="*/ 7497978 w 8614995"/>
              <a:gd name="connsiteY110" fmla="*/ 45512 h 269174"/>
              <a:gd name="connsiteX111" fmla="*/ 7522040 w 8614995"/>
              <a:gd name="connsiteY111" fmla="*/ 81202 h 269174"/>
              <a:gd name="connsiteX112" fmla="*/ 7546103 w 8614995"/>
              <a:gd name="connsiteY112" fmla="*/ 45512 h 269174"/>
              <a:gd name="connsiteX113" fmla="*/ 7655979 w 8614995"/>
              <a:gd name="connsiteY113" fmla="*/ 0 h 269174"/>
              <a:gd name="connsiteX114" fmla="*/ 7765856 w 8614995"/>
              <a:gd name="connsiteY114" fmla="*/ 45512 h 269174"/>
              <a:gd name="connsiteX115" fmla="*/ 7789918 w 8614995"/>
              <a:gd name="connsiteY115" fmla="*/ 81202 h 269174"/>
              <a:gd name="connsiteX116" fmla="*/ 7813980 w 8614995"/>
              <a:gd name="connsiteY116" fmla="*/ 45512 h 269174"/>
              <a:gd name="connsiteX117" fmla="*/ 7923857 w 8614995"/>
              <a:gd name="connsiteY117" fmla="*/ 0 h 269174"/>
              <a:gd name="connsiteX118" fmla="*/ 8033734 w 8614995"/>
              <a:gd name="connsiteY118" fmla="*/ 45512 h 269174"/>
              <a:gd name="connsiteX119" fmla="*/ 8057796 w 8614995"/>
              <a:gd name="connsiteY119" fmla="*/ 81202 h 269174"/>
              <a:gd name="connsiteX120" fmla="*/ 8081859 w 8614995"/>
              <a:gd name="connsiteY120" fmla="*/ 45512 h 269174"/>
              <a:gd name="connsiteX121" fmla="*/ 8191736 w 8614995"/>
              <a:gd name="connsiteY121" fmla="*/ 0 h 269174"/>
              <a:gd name="connsiteX122" fmla="*/ 8301613 w 8614995"/>
              <a:gd name="connsiteY122" fmla="*/ 45512 h 269174"/>
              <a:gd name="connsiteX123" fmla="*/ 8325671 w 8614995"/>
              <a:gd name="connsiteY123" fmla="*/ 81196 h 269174"/>
              <a:gd name="connsiteX124" fmla="*/ 8349729 w 8614995"/>
              <a:gd name="connsiteY124" fmla="*/ 45512 h 269174"/>
              <a:gd name="connsiteX125" fmla="*/ 8459606 w 8614995"/>
              <a:gd name="connsiteY125" fmla="*/ 0 h 269174"/>
              <a:gd name="connsiteX126" fmla="*/ 8614995 w 8614995"/>
              <a:gd name="connsiteY126" fmla="*/ 155389 h 269174"/>
              <a:gd name="connsiteX127" fmla="*/ 8610484 w 8614995"/>
              <a:gd name="connsiteY127" fmla="*/ 177734 h 269174"/>
              <a:gd name="connsiteX128" fmla="*/ 95951 w 8614995"/>
              <a:gd name="connsiteY128" fmla="*/ 269174 h 269174"/>
              <a:gd name="connsiteX0" fmla="*/ 59437 w 8519044"/>
              <a:gd name="connsiteY0" fmla="*/ 0 h 269174"/>
              <a:gd name="connsiteX1" fmla="*/ 169314 w 8519044"/>
              <a:gd name="connsiteY1" fmla="*/ 45512 h 269174"/>
              <a:gd name="connsiteX2" fmla="*/ 193376 w 8519044"/>
              <a:gd name="connsiteY2" fmla="*/ 81202 h 269174"/>
              <a:gd name="connsiteX3" fmla="*/ 217439 w 8519044"/>
              <a:gd name="connsiteY3" fmla="*/ 45512 h 269174"/>
              <a:gd name="connsiteX4" fmla="*/ 327315 w 8519044"/>
              <a:gd name="connsiteY4" fmla="*/ 0 h 269174"/>
              <a:gd name="connsiteX5" fmla="*/ 437192 w 8519044"/>
              <a:gd name="connsiteY5" fmla="*/ 45512 h 269174"/>
              <a:gd name="connsiteX6" fmla="*/ 461255 w 8519044"/>
              <a:gd name="connsiteY6" fmla="*/ 81202 h 269174"/>
              <a:gd name="connsiteX7" fmla="*/ 485318 w 8519044"/>
              <a:gd name="connsiteY7" fmla="*/ 45512 h 269174"/>
              <a:gd name="connsiteX8" fmla="*/ 595195 w 8519044"/>
              <a:gd name="connsiteY8" fmla="*/ 0 h 269174"/>
              <a:gd name="connsiteX9" fmla="*/ 705071 w 8519044"/>
              <a:gd name="connsiteY9" fmla="*/ 45512 h 269174"/>
              <a:gd name="connsiteX10" fmla="*/ 729134 w 8519044"/>
              <a:gd name="connsiteY10" fmla="*/ 81202 h 269174"/>
              <a:gd name="connsiteX11" fmla="*/ 753196 w 8519044"/>
              <a:gd name="connsiteY11" fmla="*/ 45512 h 269174"/>
              <a:gd name="connsiteX12" fmla="*/ 863072 w 8519044"/>
              <a:gd name="connsiteY12" fmla="*/ 0 h 269174"/>
              <a:gd name="connsiteX13" fmla="*/ 972949 w 8519044"/>
              <a:gd name="connsiteY13" fmla="*/ 45512 h 269174"/>
              <a:gd name="connsiteX14" fmla="*/ 997011 w 8519044"/>
              <a:gd name="connsiteY14" fmla="*/ 81202 h 269174"/>
              <a:gd name="connsiteX15" fmla="*/ 1021074 w 8519044"/>
              <a:gd name="connsiteY15" fmla="*/ 45512 h 269174"/>
              <a:gd name="connsiteX16" fmla="*/ 1130950 w 8519044"/>
              <a:gd name="connsiteY16" fmla="*/ 0 h 269174"/>
              <a:gd name="connsiteX17" fmla="*/ 1240826 w 8519044"/>
              <a:gd name="connsiteY17" fmla="*/ 45512 h 269174"/>
              <a:gd name="connsiteX18" fmla="*/ 1264890 w 8519044"/>
              <a:gd name="connsiteY18" fmla="*/ 81202 h 269174"/>
              <a:gd name="connsiteX19" fmla="*/ 1288953 w 8519044"/>
              <a:gd name="connsiteY19" fmla="*/ 45512 h 269174"/>
              <a:gd name="connsiteX20" fmla="*/ 1398829 w 8519044"/>
              <a:gd name="connsiteY20" fmla="*/ 0 h 269174"/>
              <a:gd name="connsiteX21" fmla="*/ 1508706 w 8519044"/>
              <a:gd name="connsiteY21" fmla="*/ 45512 h 269174"/>
              <a:gd name="connsiteX22" fmla="*/ 1532767 w 8519044"/>
              <a:gd name="connsiteY22" fmla="*/ 81202 h 269174"/>
              <a:gd name="connsiteX23" fmla="*/ 1556830 w 8519044"/>
              <a:gd name="connsiteY23" fmla="*/ 45512 h 269174"/>
              <a:gd name="connsiteX24" fmla="*/ 1666706 w 8519044"/>
              <a:gd name="connsiteY24" fmla="*/ 0 h 269174"/>
              <a:gd name="connsiteX25" fmla="*/ 1776583 w 8519044"/>
              <a:gd name="connsiteY25" fmla="*/ 45512 h 269174"/>
              <a:gd name="connsiteX26" fmla="*/ 1800645 w 8519044"/>
              <a:gd name="connsiteY26" fmla="*/ 81202 h 269174"/>
              <a:gd name="connsiteX27" fmla="*/ 1824708 w 8519044"/>
              <a:gd name="connsiteY27" fmla="*/ 45512 h 269174"/>
              <a:gd name="connsiteX28" fmla="*/ 1934584 w 8519044"/>
              <a:gd name="connsiteY28" fmla="*/ 0 h 269174"/>
              <a:gd name="connsiteX29" fmla="*/ 2044462 w 8519044"/>
              <a:gd name="connsiteY29" fmla="*/ 45512 h 269174"/>
              <a:gd name="connsiteX30" fmla="*/ 2068524 w 8519044"/>
              <a:gd name="connsiteY30" fmla="*/ 81202 h 269174"/>
              <a:gd name="connsiteX31" fmla="*/ 2092588 w 8519044"/>
              <a:gd name="connsiteY31" fmla="*/ 45512 h 269174"/>
              <a:gd name="connsiteX32" fmla="*/ 2202463 w 8519044"/>
              <a:gd name="connsiteY32" fmla="*/ 0 h 269174"/>
              <a:gd name="connsiteX33" fmla="*/ 2312340 w 8519044"/>
              <a:gd name="connsiteY33" fmla="*/ 45512 h 269174"/>
              <a:gd name="connsiteX34" fmla="*/ 2336402 w 8519044"/>
              <a:gd name="connsiteY34" fmla="*/ 81202 h 269174"/>
              <a:gd name="connsiteX35" fmla="*/ 2360464 w 8519044"/>
              <a:gd name="connsiteY35" fmla="*/ 45512 h 269174"/>
              <a:gd name="connsiteX36" fmla="*/ 2470341 w 8519044"/>
              <a:gd name="connsiteY36" fmla="*/ 0 h 269174"/>
              <a:gd name="connsiteX37" fmla="*/ 2580218 w 8519044"/>
              <a:gd name="connsiteY37" fmla="*/ 45512 h 269174"/>
              <a:gd name="connsiteX38" fmla="*/ 2604280 w 8519044"/>
              <a:gd name="connsiteY38" fmla="*/ 81202 h 269174"/>
              <a:gd name="connsiteX39" fmla="*/ 2628342 w 8519044"/>
              <a:gd name="connsiteY39" fmla="*/ 45512 h 269174"/>
              <a:gd name="connsiteX40" fmla="*/ 2738219 w 8519044"/>
              <a:gd name="connsiteY40" fmla="*/ 0 h 269174"/>
              <a:gd name="connsiteX41" fmla="*/ 2848095 w 8519044"/>
              <a:gd name="connsiteY41" fmla="*/ 45512 h 269174"/>
              <a:gd name="connsiteX42" fmla="*/ 2872159 w 8519044"/>
              <a:gd name="connsiteY42" fmla="*/ 81202 h 269174"/>
              <a:gd name="connsiteX43" fmla="*/ 2896222 w 8519044"/>
              <a:gd name="connsiteY43" fmla="*/ 45512 h 269174"/>
              <a:gd name="connsiteX44" fmla="*/ 3006098 w 8519044"/>
              <a:gd name="connsiteY44" fmla="*/ 0 h 269174"/>
              <a:gd name="connsiteX45" fmla="*/ 3115974 w 8519044"/>
              <a:gd name="connsiteY45" fmla="*/ 45512 h 269174"/>
              <a:gd name="connsiteX46" fmla="*/ 3140037 w 8519044"/>
              <a:gd name="connsiteY46" fmla="*/ 81202 h 269174"/>
              <a:gd name="connsiteX47" fmla="*/ 3164099 w 8519044"/>
              <a:gd name="connsiteY47" fmla="*/ 45512 h 269174"/>
              <a:gd name="connsiteX48" fmla="*/ 3273976 w 8519044"/>
              <a:gd name="connsiteY48" fmla="*/ 0 h 269174"/>
              <a:gd name="connsiteX49" fmla="*/ 3383852 w 8519044"/>
              <a:gd name="connsiteY49" fmla="*/ 45512 h 269174"/>
              <a:gd name="connsiteX50" fmla="*/ 3407915 w 8519044"/>
              <a:gd name="connsiteY50" fmla="*/ 81202 h 269174"/>
              <a:gd name="connsiteX51" fmla="*/ 3431977 w 8519044"/>
              <a:gd name="connsiteY51" fmla="*/ 45512 h 269174"/>
              <a:gd name="connsiteX52" fmla="*/ 3541853 w 8519044"/>
              <a:gd name="connsiteY52" fmla="*/ 0 h 269174"/>
              <a:gd name="connsiteX53" fmla="*/ 3651730 w 8519044"/>
              <a:gd name="connsiteY53" fmla="*/ 45512 h 269174"/>
              <a:gd name="connsiteX54" fmla="*/ 3675792 w 8519044"/>
              <a:gd name="connsiteY54" fmla="*/ 81202 h 269174"/>
              <a:gd name="connsiteX55" fmla="*/ 3699855 w 8519044"/>
              <a:gd name="connsiteY55" fmla="*/ 45512 h 269174"/>
              <a:gd name="connsiteX56" fmla="*/ 3809731 w 8519044"/>
              <a:gd name="connsiteY56" fmla="*/ 0 h 269174"/>
              <a:gd name="connsiteX57" fmla="*/ 3919608 w 8519044"/>
              <a:gd name="connsiteY57" fmla="*/ 45512 h 269174"/>
              <a:gd name="connsiteX58" fmla="*/ 3943671 w 8519044"/>
              <a:gd name="connsiteY58" fmla="*/ 81202 h 269174"/>
              <a:gd name="connsiteX59" fmla="*/ 3967734 w 8519044"/>
              <a:gd name="connsiteY59" fmla="*/ 45512 h 269174"/>
              <a:gd name="connsiteX60" fmla="*/ 4077610 w 8519044"/>
              <a:gd name="connsiteY60" fmla="*/ 0 h 269174"/>
              <a:gd name="connsiteX61" fmla="*/ 4187487 w 8519044"/>
              <a:gd name="connsiteY61" fmla="*/ 45512 h 269174"/>
              <a:gd name="connsiteX62" fmla="*/ 4211549 w 8519044"/>
              <a:gd name="connsiteY62" fmla="*/ 81202 h 269174"/>
              <a:gd name="connsiteX63" fmla="*/ 4235612 w 8519044"/>
              <a:gd name="connsiteY63" fmla="*/ 45512 h 269174"/>
              <a:gd name="connsiteX64" fmla="*/ 4345488 w 8519044"/>
              <a:gd name="connsiteY64" fmla="*/ 0 h 269174"/>
              <a:gd name="connsiteX65" fmla="*/ 4455365 w 8519044"/>
              <a:gd name="connsiteY65" fmla="*/ 45512 h 269174"/>
              <a:gd name="connsiteX66" fmla="*/ 4479427 w 8519044"/>
              <a:gd name="connsiteY66" fmla="*/ 81202 h 269174"/>
              <a:gd name="connsiteX67" fmla="*/ 4503490 w 8519044"/>
              <a:gd name="connsiteY67" fmla="*/ 45512 h 269174"/>
              <a:gd name="connsiteX68" fmla="*/ 4613366 w 8519044"/>
              <a:gd name="connsiteY68" fmla="*/ 0 h 269174"/>
              <a:gd name="connsiteX69" fmla="*/ 4723243 w 8519044"/>
              <a:gd name="connsiteY69" fmla="*/ 45512 h 269174"/>
              <a:gd name="connsiteX70" fmla="*/ 4747306 w 8519044"/>
              <a:gd name="connsiteY70" fmla="*/ 81202 h 269174"/>
              <a:gd name="connsiteX71" fmla="*/ 4771369 w 8519044"/>
              <a:gd name="connsiteY71" fmla="*/ 45512 h 269174"/>
              <a:gd name="connsiteX72" fmla="*/ 4881245 w 8519044"/>
              <a:gd name="connsiteY72" fmla="*/ 0 h 269174"/>
              <a:gd name="connsiteX73" fmla="*/ 4991122 w 8519044"/>
              <a:gd name="connsiteY73" fmla="*/ 45512 h 269174"/>
              <a:gd name="connsiteX74" fmla="*/ 5015184 w 8519044"/>
              <a:gd name="connsiteY74" fmla="*/ 81202 h 269174"/>
              <a:gd name="connsiteX75" fmla="*/ 5039247 w 8519044"/>
              <a:gd name="connsiteY75" fmla="*/ 45512 h 269174"/>
              <a:gd name="connsiteX76" fmla="*/ 5149123 w 8519044"/>
              <a:gd name="connsiteY76" fmla="*/ 0 h 269174"/>
              <a:gd name="connsiteX77" fmla="*/ 5259000 w 8519044"/>
              <a:gd name="connsiteY77" fmla="*/ 45512 h 269174"/>
              <a:gd name="connsiteX78" fmla="*/ 5283062 w 8519044"/>
              <a:gd name="connsiteY78" fmla="*/ 81202 h 269174"/>
              <a:gd name="connsiteX79" fmla="*/ 5307125 w 8519044"/>
              <a:gd name="connsiteY79" fmla="*/ 45512 h 269174"/>
              <a:gd name="connsiteX80" fmla="*/ 5417001 w 8519044"/>
              <a:gd name="connsiteY80" fmla="*/ 0 h 269174"/>
              <a:gd name="connsiteX81" fmla="*/ 5526878 w 8519044"/>
              <a:gd name="connsiteY81" fmla="*/ 45512 h 269174"/>
              <a:gd name="connsiteX82" fmla="*/ 5550941 w 8519044"/>
              <a:gd name="connsiteY82" fmla="*/ 81202 h 269174"/>
              <a:gd name="connsiteX83" fmla="*/ 5575004 w 8519044"/>
              <a:gd name="connsiteY83" fmla="*/ 45512 h 269174"/>
              <a:gd name="connsiteX84" fmla="*/ 5684880 w 8519044"/>
              <a:gd name="connsiteY84" fmla="*/ 0 h 269174"/>
              <a:gd name="connsiteX85" fmla="*/ 5794757 w 8519044"/>
              <a:gd name="connsiteY85" fmla="*/ 45512 h 269174"/>
              <a:gd name="connsiteX86" fmla="*/ 5818819 w 8519044"/>
              <a:gd name="connsiteY86" fmla="*/ 81202 h 269174"/>
              <a:gd name="connsiteX87" fmla="*/ 5842882 w 8519044"/>
              <a:gd name="connsiteY87" fmla="*/ 45512 h 269174"/>
              <a:gd name="connsiteX88" fmla="*/ 5952758 w 8519044"/>
              <a:gd name="connsiteY88" fmla="*/ 0 h 269174"/>
              <a:gd name="connsiteX89" fmla="*/ 6062635 w 8519044"/>
              <a:gd name="connsiteY89" fmla="*/ 45512 h 269174"/>
              <a:gd name="connsiteX90" fmla="*/ 6086697 w 8519044"/>
              <a:gd name="connsiteY90" fmla="*/ 81202 h 269174"/>
              <a:gd name="connsiteX91" fmla="*/ 6110760 w 8519044"/>
              <a:gd name="connsiteY91" fmla="*/ 45512 h 269174"/>
              <a:gd name="connsiteX92" fmla="*/ 6220636 w 8519044"/>
              <a:gd name="connsiteY92" fmla="*/ 0 h 269174"/>
              <a:gd name="connsiteX93" fmla="*/ 6330513 w 8519044"/>
              <a:gd name="connsiteY93" fmla="*/ 45512 h 269174"/>
              <a:gd name="connsiteX94" fmla="*/ 6354576 w 8519044"/>
              <a:gd name="connsiteY94" fmla="*/ 81202 h 269174"/>
              <a:gd name="connsiteX95" fmla="*/ 6378639 w 8519044"/>
              <a:gd name="connsiteY95" fmla="*/ 45512 h 269174"/>
              <a:gd name="connsiteX96" fmla="*/ 6488515 w 8519044"/>
              <a:gd name="connsiteY96" fmla="*/ 0 h 269174"/>
              <a:gd name="connsiteX97" fmla="*/ 6598392 w 8519044"/>
              <a:gd name="connsiteY97" fmla="*/ 45512 h 269174"/>
              <a:gd name="connsiteX98" fmla="*/ 6622454 w 8519044"/>
              <a:gd name="connsiteY98" fmla="*/ 81202 h 269174"/>
              <a:gd name="connsiteX99" fmla="*/ 6646517 w 8519044"/>
              <a:gd name="connsiteY99" fmla="*/ 45512 h 269174"/>
              <a:gd name="connsiteX100" fmla="*/ 6756393 w 8519044"/>
              <a:gd name="connsiteY100" fmla="*/ 0 h 269174"/>
              <a:gd name="connsiteX101" fmla="*/ 6866270 w 8519044"/>
              <a:gd name="connsiteY101" fmla="*/ 45512 h 269174"/>
              <a:gd name="connsiteX102" fmla="*/ 6890332 w 8519044"/>
              <a:gd name="connsiteY102" fmla="*/ 81202 h 269174"/>
              <a:gd name="connsiteX103" fmla="*/ 6914395 w 8519044"/>
              <a:gd name="connsiteY103" fmla="*/ 45512 h 269174"/>
              <a:gd name="connsiteX104" fmla="*/ 7024271 w 8519044"/>
              <a:gd name="connsiteY104" fmla="*/ 0 h 269174"/>
              <a:gd name="connsiteX105" fmla="*/ 7134148 w 8519044"/>
              <a:gd name="connsiteY105" fmla="*/ 45512 h 269174"/>
              <a:gd name="connsiteX106" fmla="*/ 7158211 w 8519044"/>
              <a:gd name="connsiteY106" fmla="*/ 81202 h 269174"/>
              <a:gd name="connsiteX107" fmla="*/ 7182274 w 8519044"/>
              <a:gd name="connsiteY107" fmla="*/ 45512 h 269174"/>
              <a:gd name="connsiteX108" fmla="*/ 7292150 w 8519044"/>
              <a:gd name="connsiteY108" fmla="*/ 0 h 269174"/>
              <a:gd name="connsiteX109" fmla="*/ 7402027 w 8519044"/>
              <a:gd name="connsiteY109" fmla="*/ 45512 h 269174"/>
              <a:gd name="connsiteX110" fmla="*/ 7426089 w 8519044"/>
              <a:gd name="connsiteY110" fmla="*/ 81202 h 269174"/>
              <a:gd name="connsiteX111" fmla="*/ 7450152 w 8519044"/>
              <a:gd name="connsiteY111" fmla="*/ 45512 h 269174"/>
              <a:gd name="connsiteX112" fmla="*/ 7560028 w 8519044"/>
              <a:gd name="connsiteY112" fmla="*/ 0 h 269174"/>
              <a:gd name="connsiteX113" fmla="*/ 7669905 w 8519044"/>
              <a:gd name="connsiteY113" fmla="*/ 45512 h 269174"/>
              <a:gd name="connsiteX114" fmla="*/ 7693967 w 8519044"/>
              <a:gd name="connsiteY114" fmla="*/ 81202 h 269174"/>
              <a:gd name="connsiteX115" fmla="*/ 7718029 w 8519044"/>
              <a:gd name="connsiteY115" fmla="*/ 45512 h 269174"/>
              <a:gd name="connsiteX116" fmla="*/ 7827906 w 8519044"/>
              <a:gd name="connsiteY116" fmla="*/ 0 h 269174"/>
              <a:gd name="connsiteX117" fmla="*/ 7937783 w 8519044"/>
              <a:gd name="connsiteY117" fmla="*/ 45512 h 269174"/>
              <a:gd name="connsiteX118" fmla="*/ 7961845 w 8519044"/>
              <a:gd name="connsiteY118" fmla="*/ 81202 h 269174"/>
              <a:gd name="connsiteX119" fmla="*/ 7985908 w 8519044"/>
              <a:gd name="connsiteY119" fmla="*/ 45512 h 269174"/>
              <a:gd name="connsiteX120" fmla="*/ 8095785 w 8519044"/>
              <a:gd name="connsiteY120" fmla="*/ 0 h 269174"/>
              <a:gd name="connsiteX121" fmla="*/ 8205662 w 8519044"/>
              <a:gd name="connsiteY121" fmla="*/ 45512 h 269174"/>
              <a:gd name="connsiteX122" fmla="*/ 8229720 w 8519044"/>
              <a:gd name="connsiteY122" fmla="*/ 81196 h 269174"/>
              <a:gd name="connsiteX123" fmla="*/ 8253778 w 8519044"/>
              <a:gd name="connsiteY123" fmla="*/ 45512 h 269174"/>
              <a:gd name="connsiteX124" fmla="*/ 8363655 w 8519044"/>
              <a:gd name="connsiteY124" fmla="*/ 0 h 269174"/>
              <a:gd name="connsiteX125" fmla="*/ 8519044 w 8519044"/>
              <a:gd name="connsiteY125" fmla="*/ 155389 h 269174"/>
              <a:gd name="connsiteX126" fmla="*/ 8514533 w 8519044"/>
              <a:gd name="connsiteY126" fmla="*/ 177734 h 269174"/>
              <a:gd name="connsiteX127" fmla="*/ 0 w 8519044"/>
              <a:gd name="connsiteY127" fmla="*/ 269174 h 269174"/>
              <a:gd name="connsiteX0" fmla="*/ 61818 w 8519044"/>
              <a:gd name="connsiteY0" fmla="*/ 7143 h 269174"/>
              <a:gd name="connsiteX1" fmla="*/ 169314 w 8519044"/>
              <a:gd name="connsiteY1" fmla="*/ 45512 h 269174"/>
              <a:gd name="connsiteX2" fmla="*/ 193376 w 8519044"/>
              <a:gd name="connsiteY2" fmla="*/ 81202 h 269174"/>
              <a:gd name="connsiteX3" fmla="*/ 217439 w 8519044"/>
              <a:gd name="connsiteY3" fmla="*/ 45512 h 269174"/>
              <a:gd name="connsiteX4" fmla="*/ 327315 w 8519044"/>
              <a:gd name="connsiteY4" fmla="*/ 0 h 269174"/>
              <a:gd name="connsiteX5" fmla="*/ 437192 w 8519044"/>
              <a:gd name="connsiteY5" fmla="*/ 45512 h 269174"/>
              <a:gd name="connsiteX6" fmla="*/ 461255 w 8519044"/>
              <a:gd name="connsiteY6" fmla="*/ 81202 h 269174"/>
              <a:gd name="connsiteX7" fmla="*/ 485318 w 8519044"/>
              <a:gd name="connsiteY7" fmla="*/ 45512 h 269174"/>
              <a:gd name="connsiteX8" fmla="*/ 595195 w 8519044"/>
              <a:gd name="connsiteY8" fmla="*/ 0 h 269174"/>
              <a:gd name="connsiteX9" fmla="*/ 705071 w 8519044"/>
              <a:gd name="connsiteY9" fmla="*/ 45512 h 269174"/>
              <a:gd name="connsiteX10" fmla="*/ 729134 w 8519044"/>
              <a:gd name="connsiteY10" fmla="*/ 81202 h 269174"/>
              <a:gd name="connsiteX11" fmla="*/ 753196 w 8519044"/>
              <a:gd name="connsiteY11" fmla="*/ 45512 h 269174"/>
              <a:gd name="connsiteX12" fmla="*/ 863072 w 8519044"/>
              <a:gd name="connsiteY12" fmla="*/ 0 h 269174"/>
              <a:gd name="connsiteX13" fmla="*/ 972949 w 8519044"/>
              <a:gd name="connsiteY13" fmla="*/ 45512 h 269174"/>
              <a:gd name="connsiteX14" fmla="*/ 997011 w 8519044"/>
              <a:gd name="connsiteY14" fmla="*/ 81202 h 269174"/>
              <a:gd name="connsiteX15" fmla="*/ 1021074 w 8519044"/>
              <a:gd name="connsiteY15" fmla="*/ 45512 h 269174"/>
              <a:gd name="connsiteX16" fmla="*/ 1130950 w 8519044"/>
              <a:gd name="connsiteY16" fmla="*/ 0 h 269174"/>
              <a:gd name="connsiteX17" fmla="*/ 1240826 w 8519044"/>
              <a:gd name="connsiteY17" fmla="*/ 45512 h 269174"/>
              <a:gd name="connsiteX18" fmla="*/ 1264890 w 8519044"/>
              <a:gd name="connsiteY18" fmla="*/ 81202 h 269174"/>
              <a:gd name="connsiteX19" fmla="*/ 1288953 w 8519044"/>
              <a:gd name="connsiteY19" fmla="*/ 45512 h 269174"/>
              <a:gd name="connsiteX20" fmla="*/ 1398829 w 8519044"/>
              <a:gd name="connsiteY20" fmla="*/ 0 h 269174"/>
              <a:gd name="connsiteX21" fmla="*/ 1508706 w 8519044"/>
              <a:gd name="connsiteY21" fmla="*/ 45512 h 269174"/>
              <a:gd name="connsiteX22" fmla="*/ 1532767 w 8519044"/>
              <a:gd name="connsiteY22" fmla="*/ 81202 h 269174"/>
              <a:gd name="connsiteX23" fmla="*/ 1556830 w 8519044"/>
              <a:gd name="connsiteY23" fmla="*/ 45512 h 269174"/>
              <a:gd name="connsiteX24" fmla="*/ 1666706 w 8519044"/>
              <a:gd name="connsiteY24" fmla="*/ 0 h 269174"/>
              <a:gd name="connsiteX25" fmla="*/ 1776583 w 8519044"/>
              <a:gd name="connsiteY25" fmla="*/ 45512 h 269174"/>
              <a:gd name="connsiteX26" fmla="*/ 1800645 w 8519044"/>
              <a:gd name="connsiteY26" fmla="*/ 81202 h 269174"/>
              <a:gd name="connsiteX27" fmla="*/ 1824708 w 8519044"/>
              <a:gd name="connsiteY27" fmla="*/ 45512 h 269174"/>
              <a:gd name="connsiteX28" fmla="*/ 1934584 w 8519044"/>
              <a:gd name="connsiteY28" fmla="*/ 0 h 269174"/>
              <a:gd name="connsiteX29" fmla="*/ 2044462 w 8519044"/>
              <a:gd name="connsiteY29" fmla="*/ 45512 h 269174"/>
              <a:gd name="connsiteX30" fmla="*/ 2068524 w 8519044"/>
              <a:gd name="connsiteY30" fmla="*/ 81202 h 269174"/>
              <a:gd name="connsiteX31" fmla="*/ 2092588 w 8519044"/>
              <a:gd name="connsiteY31" fmla="*/ 45512 h 269174"/>
              <a:gd name="connsiteX32" fmla="*/ 2202463 w 8519044"/>
              <a:gd name="connsiteY32" fmla="*/ 0 h 269174"/>
              <a:gd name="connsiteX33" fmla="*/ 2312340 w 8519044"/>
              <a:gd name="connsiteY33" fmla="*/ 45512 h 269174"/>
              <a:gd name="connsiteX34" fmla="*/ 2336402 w 8519044"/>
              <a:gd name="connsiteY34" fmla="*/ 81202 h 269174"/>
              <a:gd name="connsiteX35" fmla="*/ 2360464 w 8519044"/>
              <a:gd name="connsiteY35" fmla="*/ 45512 h 269174"/>
              <a:gd name="connsiteX36" fmla="*/ 2470341 w 8519044"/>
              <a:gd name="connsiteY36" fmla="*/ 0 h 269174"/>
              <a:gd name="connsiteX37" fmla="*/ 2580218 w 8519044"/>
              <a:gd name="connsiteY37" fmla="*/ 45512 h 269174"/>
              <a:gd name="connsiteX38" fmla="*/ 2604280 w 8519044"/>
              <a:gd name="connsiteY38" fmla="*/ 81202 h 269174"/>
              <a:gd name="connsiteX39" fmla="*/ 2628342 w 8519044"/>
              <a:gd name="connsiteY39" fmla="*/ 45512 h 269174"/>
              <a:gd name="connsiteX40" fmla="*/ 2738219 w 8519044"/>
              <a:gd name="connsiteY40" fmla="*/ 0 h 269174"/>
              <a:gd name="connsiteX41" fmla="*/ 2848095 w 8519044"/>
              <a:gd name="connsiteY41" fmla="*/ 45512 h 269174"/>
              <a:gd name="connsiteX42" fmla="*/ 2872159 w 8519044"/>
              <a:gd name="connsiteY42" fmla="*/ 81202 h 269174"/>
              <a:gd name="connsiteX43" fmla="*/ 2896222 w 8519044"/>
              <a:gd name="connsiteY43" fmla="*/ 45512 h 269174"/>
              <a:gd name="connsiteX44" fmla="*/ 3006098 w 8519044"/>
              <a:gd name="connsiteY44" fmla="*/ 0 h 269174"/>
              <a:gd name="connsiteX45" fmla="*/ 3115974 w 8519044"/>
              <a:gd name="connsiteY45" fmla="*/ 45512 h 269174"/>
              <a:gd name="connsiteX46" fmla="*/ 3140037 w 8519044"/>
              <a:gd name="connsiteY46" fmla="*/ 81202 h 269174"/>
              <a:gd name="connsiteX47" fmla="*/ 3164099 w 8519044"/>
              <a:gd name="connsiteY47" fmla="*/ 45512 h 269174"/>
              <a:gd name="connsiteX48" fmla="*/ 3273976 w 8519044"/>
              <a:gd name="connsiteY48" fmla="*/ 0 h 269174"/>
              <a:gd name="connsiteX49" fmla="*/ 3383852 w 8519044"/>
              <a:gd name="connsiteY49" fmla="*/ 45512 h 269174"/>
              <a:gd name="connsiteX50" fmla="*/ 3407915 w 8519044"/>
              <a:gd name="connsiteY50" fmla="*/ 81202 h 269174"/>
              <a:gd name="connsiteX51" fmla="*/ 3431977 w 8519044"/>
              <a:gd name="connsiteY51" fmla="*/ 45512 h 269174"/>
              <a:gd name="connsiteX52" fmla="*/ 3541853 w 8519044"/>
              <a:gd name="connsiteY52" fmla="*/ 0 h 269174"/>
              <a:gd name="connsiteX53" fmla="*/ 3651730 w 8519044"/>
              <a:gd name="connsiteY53" fmla="*/ 45512 h 269174"/>
              <a:gd name="connsiteX54" fmla="*/ 3675792 w 8519044"/>
              <a:gd name="connsiteY54" fmla="*/ 81202 h 269174"/>
              <a:gd name="connsiteX55" fmla="*/ 3699855 w 8519044"/>
              <a:gd name="connsiteY55" fmla="*/ 45512 h 269174"/>
              <a:gd name="connsiteX56" fmla="*/ 3809731 w 8519044"/>
              <a:gd name="connsiteY56" fmla="*/ 0 h 269174"/>
              <a:gd name="connsiteX57" fmla="*/ 3919608 w 8519044"/>
              <a:gd name="connsiteY57" fmla="*/ 45512 h 269174"/>
              <a:gd name="connsiteX58" fmla="*/ 3943671 w 8519044"/>
              <a:gd name="connsiteY58" fmla="*/ 81202 h 269174"/>
              <a:gd name="connsiteX59" fmla="*/ 3967734 w 8519044"/>
              <a:gd name="connsiteY59" fmla="*/ 45512 h 269174"/>
              <a:gd name="connsiteX60" fmla="*/ 4077610 w 8519044"/>
              <a:gd name="connsiteY60" fmla="*/ 0 h 269174"/>
              <a:gd name="connsiteX61" fmla="*/ 4187487 w 8519044"/>
              <a:gd name="connsiteY61" fmla="*/ 45512 h 269174"/>
              <a:gd name="connsiteX62" fmla="*/ 4211549 w 8519044"/>
              <a:gd name="connsiteY62" fmla="*/ 81202 h 269174"/>
              <a:gd name="connsiteX63" fmla="*/ 4235612 w 8519044"/>
              <a:gd name="connsiteY63" fmla="*/ 45512 h 269174"/>
              <a:gd name="connsiteX64" fmla="*/ 4345488 w 8519044"/>
              <a:gd name="connsiteY64" fmla="*/ 0 h 269174"/>
              <a:gd name="connsiteX65" fmla="*/ 4455365 w 8519044"/>
              <a:gd name="connsiteY65" fmla="*/ 45512 h 269174"/>
              <a:gd name="connsiteX66" fmla="*/ 4479427 w 8519044"/>
              <a:gd name="connsiteY66" fmla="*/ 81202 h 269174"/>
              <a:gd name="connsiteX67" fmla="*/ 4503490 w 8519044"/>
              <a:gd name="connsiteY67" fmla="*/ 45512 h 269174"/>
              <a:gd name="connsiteX68" fmla="*/ 4613366 w 8519044"/>
              <a:gd name="connsiteY68" fmla="*/ 0 h 269174"/>
              <a:gd name="connsiteX69" fmla="*/ 4723243 w 8519044"/>
              <a:gd name="connsiteY69" fmla="*/ 45512 h 269174"/>
              <a:gd name="connsiteX70" fmla="*/ 4747306 w 8519044"/>
              <a:gd name="connsiteY70" fmla="*/ 81202 h 269174"/>
              <a:gd name="connsiteX71" fmla="*/ 4771369 w 8519044"/>
              <a:gd name="connsiteY71" fmla="*/ 45512 h 269174"/>
              <a:gd name="connsiteX72" fmla="*/ 4881245 w 8519044"/>
              <a:gd name="connsiteY72" fmla="*/ 0 h 269174"/>
              <a:gd name="connsiteX73" fmla="*/ 4991122 w 8519044"/>
              <a:gd name="connsiteY73" fmla="*/ 45512 h 269174"/>
              <a:gd name="connsiteX74" fmla="*/ 5015184 w 8519044"/>
              <a:gd name="connsiteY74" fmla="*/ 81202 h 269174"/>
              <a:gd name="connsiteX75" fmla="*/ 5039247 w 8519044"/>
              <a:gd name="connsiteY75" fmla="*/ 45512 h 269174"/>
              <a:gd name="connsiteX76" fmla="*/ 5149123 w 8519044"/>
              <a:gd name="connsiteY76" fmla="*/ 0 h 269174"/>
              <a:gd name="connsiteX77" fmla="*/ 5259000 w 8519044"/>
              <a:gd name="connsiteY77" fmla="*/ 45512 h 269174"/>
              <a:gd name="connsiteX78" fmla="*/ 5283062 w 8519044"/>
              <a:gd name="connsiteY78" fmla="*/ 81202 h 269174"/>
              <a:gd name="connsiteX79" fmla="*/ 5307125 w 8519044"/>
              <a:gd name="connsiteY79" fmla="*/ 45512 h 269174"/>
              <a:gd name="connsiteX80" fmla="*/ 5417001 w 8519044"/>
              <a:gd name="connsiteY80" fmla="*/ 0 h 269174"/>
              <a:gd name="connsiteX81" fmla="*/ 5526878 w 8519044"/>
              <a:gd name="connsiteY81" fmla="*/ 45512 h 269174"/>
              <a:gd name="connsiteX82" fmla="*/ 5550941 w 8519044"/>
              <a:gd name="connsiteY82" fmla="*/ 81202 h 269174"/>
              <a:gd name="connsiteX83" fmla="*/ 5575004 w 8519044"/>
              <a:gd name="connsiteY83" fmla="*/ 45512 h 269174"/>
              <a:gd name="connsiteX84" fmla="*/ 5684880 w 8519044"/>
              <a:gd name="connsiteY84" fmla="*/ 0 h 269174"/>
              <a:gd name="connsiteX85" fmla="*/ 5794757 w 8519044"/>
              <a:gd name="connsiteY85" fmla="*/ 45512 h 269174"/>
              <a:gd name="connsiteX86" fmla="*/ 5818819 w 8519044"/>
              <a:gd name="connsiteY86" fmla="*/ 81202 h 269174"/>
              <a:gd name="connsiteX87" fmla="*/ 5842882 w 8519044"/>
              <a:gd name="connsiteY87" fmla="*/ 45512 h 269174"/>
              <a:gd name="connsiteX88" fmla="*/ 5952758 w 8519044"/>
              <a:gd name="connsiteY88" fmla="*/ 0 h 269174"/>
              <a:gd name="connsiteX89" fmla="*/ 6062635 w 8519044"/>
              <a:gd name="connsiteY89" fmla="*/ 45512 h 269174"/>
              <a:gd name="connsiteX90" fmla="*/ 6086697 w 8519044"/>
              <a:gd name="connsiteY90" fmla="*/ 81202 h 269174"/>
              <a:gd name="connsiteX91" fmla="*/ 6110760 w 8519044"/>
              <a:gd name="connsiteY91" fmla="*/ 45512 h 269174"/>
              <a:gd name="connsiteX92" fmla="*/ 6220636 w 8519044"/>
              <a:gd name="connsiteY92" fmla="*/ 0 h 269174"/>
              <a:gd name="connsiteX93" fmla="*/ 6330513 w 8519044"/>
              <a:gd name="connsiteY93" fmla="*/ 45512 h 269174"/>
              <a:gd name="connsiteX94" fmla="*/ 6354576 w 8519044"/>
              <a:gd name="connsiteY94" fmla="*/ 81202 h 269174"/>
              <a:gd name="connsiteX95" fmla="*/ 6378639 w 8519044"/>
              <a:gd name="connsiteY95" fmla="*/ 45512 h 269174"/>
              <a:gd name="connsiteX96" fmla="*/ 6488515 w 8519044"/>
              <a:gd name="connsiteY96" fmla="*/ 0 h 269174"/>
              <a:gd name="connsiteX97" fmla="*/ 6598392 w 8519044"/>
              <a:gd name="connsiteY97" fmla="*/ 45512 h 269174"/>
              <a:gd name="connsiteX98" fmla="*/ 6622454 w 8519044"/>
              <a:gd name="connsiteY98" fmla="*/ 81202 h 269174"/>
              <a:gd name="connsiteX99" fmla="*/ 6646517 w 8519044"/>
              <a:gd name="connsiteY99" fmla="*/ 45512 h 269174"/>
              <a:gd name="connsiteX100" fmla="*/ 6756393 w 8519044"/>
              <a:gd name="connsiteY100" fmla="*/ 0 h 269174"/>
              <a:gd name="connsiteX101" fmla="*/ 6866270 w 8519044"/>
              <a:gd name="connsiteY101" fmla="*/ 45512 h 269174"/>
              <a:gd name="connsiteX102" fmla="*/ 6890332 w 8519044"/>
              <a:gd name="connsiteY102" fmla="*/ 81202 h 269174"/>
              <a:gd name="connsiteX103" fmla="*/ 6914395 w 8519044"/>
              <a:gd name="connsiteY103" fmla="*/ 45512 h 269174"/>
              <a:gd name="connsiteX104" fmla="*/ 7024271 w 8519044"/>
              <a:gd name="connsiteY104" fmla="*/ 0 h 269174"/>
              <a:gd name="connsiteX105" fmla="*/ 7134148 w 8519044"/>
              <a:gd name="connsiteY105" fmla="*/ 45512 h 269174"/>
              <a:gd name="connsiteX106" fmla="*/ 7158211 w 8519044"/>
              <a:gd name="connsiteY106" fmla="*/ 81202 h 269174"/>
              <a:gd name="connsiteX107" fmla="*/ 7182274 w 8519044"/>
              <a:gd name="connsiteY107" fmla="*/ 45512 h 269174"/>
              <a:gd name="connsiteX108" fmla="*/ 7292150 w 8519044"/>
              <a:gd name="connsiteY108" fmla="*/ 0 h 269174"/>
              <a:gd name="connsiteX109" fmla="*/ 7402027 w 8519044"/>
              <a:gd name="connsiteY109" fmla="*/ 45512 h 269174"/>
              <a:gd name="connsiteX110" fmla="*/ 7426089 w 8519044"/>
              <a:gd name="connsiteY110" fmla="*/ 81202 h 269174"/>
              <a:gd name="connsiteX111" fmla="*/ 7450152 w 8519044"/>
              <a:gd name="connsiteY111" fmla="*/ 45512 h 269174"/>
              <a:gd name="connsiteX112" fmla="*/ 7560028 w 8519044"/>
              <a:gd name="connsiteY112" fmla="*/ 0 h 269174"/>
              <a:gd name="connsiteX113" fmla="*/ 7669905 w 8519044"/>
              <a:gd name="connsiteY113" fmla="*/ 45512 h 269174"/>
              <a:gd name="connsiteX114" fmla="*/ 7693967 w 8519044"/>
              <a:gd name="connsiteY114" fmla="*/ 81202 h 269174"/>
              <a:gd name="connsiteX115" fmla="*/ 7718029 w 8519044"/>
              <a:gd name="connsiteY115" fmla="*/ 45512 h 269174"/>
              <a:gd name="connsiteX116" fmla="*/ 7827906 w 8519044"/>
              <a:gd name="connsiteY116" fmla="*/ 0 h 269174"/>
              <a:gd name="connsiteX117" fmla="*/ 7937783 w 8519044"/>
              <a:gd name="connsiteY117" fmla="*/ 45512 h 269174"/>
              <a:gd name="connsiteX118" fmla="*/ 7961845 w 8519044"/>
              <a:gd name="connsiteY118" fmla="*/ 81202 h 269174"/>
              <a:gd name="connsiteX119" fmla="*/ 7985908 w 8519044"/>
              <a:gd name="connsiteY119" fmla="*/ 45512 h 269174"/>
              <a:gd name="connsiteX120" fmla="*/ 8095785 w 8519044"/>
              <a:gd name="connsiteY120" fmla="*/ 0 h 269174"/>
              <a:gd name="connsiteX121" fmla="*/ 8205662 w 8519044"/>
              <a:gd name="connsiteY121" fmla="*/ 45512 h 269174"/>
              <a:gd name="connsiteX122" fmla="*/ 8229720 w 8519044"/>
              <a:gd name="connsiteY122" fmla="*/ 81196 h 269174"/>
              <a:gd name="connsiteX123" fmla="*/ 8253778 w 8519044"/>
              <a:gd name="connsiteY123" fmla="*/ 45512 h 269174"/>
              <a:gd name="connsiteX124" fmla="*/ 8363655 w 8519044"/>
              <a:gd name="connsiteY124" fmla="*/ 0 h 269174"/>
              <a:gd name="connsiteX125" fmla="*/ 8519044 w 8519044"/>
              <a:gd name="connsiteY125" fmla="*/ 155389 h 269174"/>
              <a:gd name="connsiteX126" fmla="*/ 8514533 w 8519044"/>
              <a:gd name="connsiteY126" fmla="*/ 177734 h 269174"/>
              <a:gd name="connsiteX127" fmla="*/ 0 w 8519044"/>
              <a:gd name="connsiteY127" fmla="*/ 269174 h 269174"/>
              <a:gd name="connsiteX0" fmla="*/ 169314 w 8519044"/>
              <a:gd name="connsiteY0" fmla="*/ 45512 h 269174"/>
              <a:gd name="connsiteX1" fmla="*/ 193376 w 8519044"/>
              <a:gd name="connsiteY1" fmla="*/ 81202 h 269174"/>
              <a:gd name="connsiteX2" fmla="*/ 217439 w 8519044"/>
              <a:gd name="connsiteY2" fmla="*/ 45512 h 269174"/>
              <a:gd name="connsiteX3" fmla="*/ 327315 w 8519044"/>
              <a:gd name="connsiteY3" fmla="*/ 0 h 269174"/>
              <a:gd name="connsiteX4" fmla="*/ 437192 w 8519044"/>
              <a:gd name="connsiteY4" fmla="*/ 45512 h 269174"/>
              <a:gd name="connsiteX5" fmla="*/ 461255 w 8519044"/>
              <a:gd name="connsiteY5" fmla="*/ 81202 h 269174"/>
              <a:gd name="connsiteX6" fmla="*/ 485318 w 8519044"/>
              <a:gd name="connsiteY6" fmla="*/ 45512 h 269174"/>
              <a:gd name="connsiteX7" fmla="*/ 595195 w 8519044"/>
              <a:gd name="connsiteY7" fmla="*/ 0 h 269174"/>
              <a:gd name="connsiteX8" fmla="*/ 705071 w 8519044"/>
              <a:gd name="connsiteY8" fmla="*/ 45512 h 269174"/>
              <a:gd name="connsiteX9" fmla="*/ 729134 w 8519044"/>
              <a:gd name="connsiteY9" fmla="*/ 81202 h 269174"/>
              <a:gd name="connsiteX10" fmla="*/ 753196 w 8519044"/>
              <a:gd name="connsiteY10" fmla="*/ 45512 h 269174"/>
              <a:gd name="connsiteX11" fmla="*/ 863072 w 8519044"/>
              <a:gd name="connsiteY11" fmla="*/ 0 h 269174"/>
              <a:gd name="connsiteX12" fmla="*/ 972949 w 8519044"/>
              <a:gd name="connsiteY12" fmla="*/ 45512 h 269174"/>
              <a:gd name="connsiteX13" fmla="*/ 997011 w 8519044"/>
              <a:gd name="connsiteY13" fmla="*/ 81202 h 269174"/>
              <a:gd name="connsiteX14" fmla="*/ 1021074 w 8519044"/>
              <a:gd name="connsiteY14" fmla="*/ 45512 h 269174"/>
              <a:gd name="connsiteX15" fmla="*/ 1130950 w 8519044"/>
              <a:gd name="connsiteY15" fmla="*/ 0 h 269174"/>
              <a:gd name="connsiteX16" fmla="*/ 1240826 w 8519044"/>
              <a:gd name="connsiteY16" fmla="*/ 45512 h 269174"/>
              <a:gd name="connsiteX17" fmla="*/ 1264890 w 8519044"/>
              <a:gd name="connsiteY17" fmla="*/ 81202 h 269174"/>
              <a:gd name="connsiteX18" fmla="*/ 1288953 w 8519044"/>
              <a:gd name="connsiteY18" fmla="*/ 45512 h 269174"/>
              <a:gd name="connsiteX19" fmla="*/ 1398829 w 8519044"/>
              <a:gd name="connsiteY19" fmla="*/ 0 h 269174"/>
              <a:gd name="connsiteX20" fmla="*/ 1508706 w 8519044"/>
              <a:gd name="connsiteY20" fmla="*/ 45512 h 269174"/>
              <a:gd name="connsiteX21" fmla="*/ 1532767 w 8519044"/>
              <a:gd name="connsiteY21" fmla="*/ 81202 h 269174"/>
              <a:gd name="connsiteX22" fmla="*/ 1556830 w 8519044"/>
              <a:gd name="connsiteY22" fmla="*/ 45512 h 269174"/>
              <a:gd name="connsiteX23" fmla="*/ 1666706 w 8519044"/>
              <a:gd name="connsiteY23" fmla="*/ 0 h 269174"/>
              <a:gd name="connsiteX24" fmla="*/ 1776583 w 8519044"/>
              <a:gd name="connsiteY24" fmla="*/ 45512 h 269174"/>
              <a:gd name="connsiteX25" fmla="*/ 1800645 w 8519044"/>
              <a:gd name="connsiteY25" fmla="*/ 81202 h 269174"/>
              <a:gd name="connsiteX26" fmla="*/ 1824708 w 8519044"/>
              <a:gd name="connsiteY26" fmla="*/ 45512 h 269174"/>
              <a:gd name="connsiteX27" fmla="*/ 1934584 w 8519044"/>
              <a:gd name="connsiteY27" fmla="*/ 0 h 269174"/>
              <a:gd name="connsiteX28" fmla="*/ 2044462 w 8519044"/>
              <a:gd name="connsiteY28" fmla="*/ 45512 h 269174"/>
              <a:gd name="connsiteX29" fmla="*/ 2068524 w 8519044"/>
              <a:gd name="connsiteY29" fmla="*/ 81202 h 269174"/>
              <a:gd name="connsiteX30" fmla="*/ 2092588 w 8519044"/>
              <a:gd name="connsiteY30" fmla="*/ 45512 h 269174"/>
              <a:gd name="connsiteX31" fmla="*/ 2202463 w 8519044"/>
              <a:gd name="connsiteY31" fmla="*/ 0 h 269174"/>
              <a:gd name="connsiteX32" fmla="*/ 2312340 w 8519044"/>
              <a:gd name="connsiteY32" fmla="*/ 45512 h 269174"/>
              <a:gd name="connsiteX33" fmla="*/ 2336402 w 8519044"/>
              <a:gd name="connsiteY33" fmla="*/ 81202 h 269174"/>
              <a:gd name="connsiteX34" fmla="*/ 2360464 w 8519044"/>
              <a:gd name="connsiteY34" fmla="*/ 45512 h 269174"/>
              <a:gd name="connsiteX35" fmla="*/ 2470341 w 8519044"/>
              <a:gd name="connsiteY35" fmla="*/ 0 h 269174"/>
              <a:gd name="connsiteX36" fmla="*/ 2580218 w 8519044"/>
              <a:gd name="connsiteY36" fmla="*/ 45512 h 269174"/>
              <a:gd name="connsiteX37" fmla="*/ 2604280 w 8519044"/>
              <a:gd name="connsiteY37" fmla="*/ 81202 h 269174"/>
              <a:gd name="connsiteX38" fmla="*/ 2628342 w 8519044"/>
              <a:gd name="connsiteY38" fmla="*/ 45512 h 269174"/>
              <a:gd name="connsiteX39" fmla="*/ 2738219 w 8519044"/>
              <a:gd name="connsiteY39" fmla="*/ 0 h 269174"/>
              <a:gd name="connsiteX40" fmla="*/ 2848095 w 8519044"/>
              <a:gd name="connsiteY40" fmla="*/ 45512 h 269174"/>
              <a:gd name="connsiteX41" fmla="*/ 2872159 w 8519044"/>
              <a:gd name="connsiteY41" fmla="*/ 81202 h 269174"/>
              <a:gd name="connsiteX42" fmla="*/ 2896222 w 8519044"/>
              <a:gd name="connsiteY42" fmla="*/ 45512 h 269174"/>
              <a:gd name="connsiteX43" fmla="*/ 3006098 w 8519044"/>
              <a:gd name="connsiteY43" fmla="*/ 0 h 269174"/>
              <a:gd name="connsiteX44" fmla="*/ 3115974 w 8519044"/>
              <a:gd name="connsiteY44" fmla="*/ 45512 h 269174"/>
              <a:gd name="connsiteX45" fmla="*/ 3140037 w 8519044"/>
              <a:gd name="connsiteY45" fmla="*/ 81202 h 269174"/>
              <a:gd name="connsiteX46" fmla="*/ 3164099 w 8519044"/>
              <a:gd name="connsiteY46" fmla="*/ 45512 h 269174"/>
              <a:gd name="connsiteX47" fmla="*/ 3273976 w 8519044"/>
              <a:gd name="connsiteY47" fmla="*/ 0 h 269174"/>
              <a:gd name="connsiteX48" fmla="*/ 3383852 w 8519044"/>
              <a:gd name="connsiteY48" fmla="*/ 45512 h 269174"/>
              <a:gd name="connsiteX49" fmla="*/ 3407915 w 8519044"/>
              <a:gd name="connsiteY49" fmla="*/ 81202 h 269174"/>
              <a:gd name="connsiteX50" fmla="*/ 3431977 w 8519044"/>
              <a:gd name="connsiteY50" fmla="*/ 45512 h 269174"/>
              <a:gd name="connsiteX51" fmla="*/ 3541853 w 8519044"/>
              <a:gd name="connsiteY51" fmla="*/ 0 h 269174"/>
              <a:gd name="connsiteX52" fmla="*/ 3651730 w 8519044"/>
              <a:gd name="connsiteY52" fmla="*/ 45512 h 269174"/>
              <a:gd name="connsiteX53" fmla="*/ 3675792 w 8519044"/>
              <a:gd name="connsiteY53" fmla="*/ 81202 h 269174"/>
              <a:gd name="connsiteX54" fmla="*/ 3699855 w 8519044"/>
              <a:gd name="connsiteY54" fmla="*/ 45512 h 269174"/>
              <a:gd name="connsiteX55" fmla="*/ 3809731 w 8519044"/>
              <a:gd name="connsiteY55" fmla="*/ 0 h 269174"/>
              <a:gd name="connsiteX56" fmla="*/ 3919608 w 8519044"/>
              <a:gd name="connsiteY56" fmla="*/ 45512 h 269174"/>
              <a:gd name="connsiteX57" fmla="*/ 3943671 w 8519044"/>
              <a:gd name="connsiteY57" fmla="*/ 81202 h 269174"/>
              <a:gd name="connsiteX58" fmla="*/ 3967734 w 8519044"/>
              <a:gd name="connsiteY58" fmla="*/ 45512 h 269174"/>
              <a:gd name="connsiteX59" fmla="*/ 4077610 w 8519044"/>
              <a:gd name="connsiteY59" fmla="*/ 0 h 269174"/>
              <a:gd name="connsiteX60" fmla="*/ 4187487 w 8519044"/>
              <a:gd name="connsiteY60" fmla="*/ 45512 h 269174"/>
              <a:gd name="connsiteX61" fmla="*/ 4211549 w 8519044"/>
              <a:gd name="connsiteY61" fmla="*/ 81202 h 269174"/>
              <a:gd name="connsiteX62" fmla="*/ 4235612 w 8519044"/>
              <a:gd name="connsiteY62" fmla="*/ 45512 h 269174"/>
              <a:gd name="connsiteX63" fmla="*/ 4345488 w 8519044"/>
              <a:gd name="connsiteY63" fmla="*/ 0 h 269174"/>
              <a:gd name="connsiteX64" fmla="*/ 4455365 w 8519044"/>
              <a:gd name="connsiteY64" fmla="*/ 45512 h 269174"/>
              <a:gd name="connsiteX65" fmla="*/ 4479427 w 8519044"/>
              <a:gd name="connsiteY65" fmla="*/ 81202 h 269174"/>
              <a:gd name="connsiteX66" fmla="*/ 4503490 w 8519044"/>
              <a:gd name="connsiteY66" fmla="*/ 45512 h 269174"/>
              <a:gd name="connsiteX67" fmla="*/ 4613366 w 8519044"/>
              <a:gd name="connsiteY67" fmla="*/ 0 h 269174"/>
              <a:gd name="connsiteX68" fmla="*/ 4723243 w 8519044"/>
              <a:gd name="connsiteY68" fmla="*/ 45512 h 269174"/>
              <a:gd name="connsiteX69" fmla="*/ 4747306 w 8519044"/>
              <a:gd name="connsiteY69" fmla="*/ 81202 h 269174"/>
              <a:gd name="connsiteX70" fmla="*/ 4771369 w 8519044"/>
              <a:gd name="connsiteY70" fmla="*/ 45512 h 269174"/>
              <a:gd name="connsiteX71" fmla="*/ 4881245 w 8519044"/>
              <a:gd name="connsiteY71" fmla="*/ 0 h 269174"/>
              <a:gd name="connsiteX72" fmla="*/ 4991122 w 8519044"/>
              <a:gd name="connsiteY72" fmla="*/ 45512 h 269174"/>
              <a:gd name="connsiteX73" fmla="*/ 5015184 w 8519044"/>
              <a:gd name="connsiteY73" fmla="*/ 81202 h 269174"/>
              <a:gd name="connsiteX74" fmla="*/ 5039247 w 8519044"/>
              <a:gd name="connsiteY74" fmla="*/ 45512 h 269174"/>
              <a:gd name="connsiteX75" fmla="*/ 5149123 w 8519044"/>
              <a:gd name="connsiteY75" fmla="*/ 0 h 269174"/>
              <a:gd name="connsiteX76" fmla="*/ 5259000 w 8519044"/>
              <a:gd name="connsiteY76" fmla="*/ 45512 h 269174"/>
              <a:gd name="connsiteX77" fmla="*/ 5283062 w 8519044"/>
              <a:gd name="connsiteY77" fmla="*/ 81202 h 269174"/>
              <a:gd name="connsiteX78" fmla="*/ 5307125 w 8519044"/>
              <a:gd name="connsiteY78" fmla="*/ 45512 h 269174"/>
              <a:gd name="connsiteX79" fmla="*/ 5417001 w 8519044"/>
              <a:gd name="connsiteY79" fmla="*/ 0 h 269174"/>
              <a:gd name="connsiteX80" fmla="*/ 5526878 w 8519044"/>
              <a:gd name="connsiteY80" fmla="*/ 45512 h 269174"/>
              <a:gd name="connsiteX81" fmla="*/ 5550941 w 8519044"/>
              <a:gd name="connsiteY81" fmla="*/ 81202 h 269174"/>
              <a:gd name="connsiteX82" fmla="*/ 5575004 w 8519044"/>
              <a:gd name="connsiteY82" fmla="*/ 45512 h 269174"/>
              <a:gd name="connsiteX83" fmla="*/ 5684880 w 8519044"/>
              <a:gd name="connsiteY83" fmla="*/ 0 h 269174"/>
              <a:gd name="connsiteX84" fmla="*/ 5794757 w 8519044"/>
              <a:gd name="connsiteY84" fmla="*/ 45512 h 269174"/>
              <a:gd name="connsiteX85" fmla="*/ 5818819 w 8519044"/>
              <a:gd name="connsiteY85" fmla="*/ 81202 h 269174"/>
              <a:gd name="connsiteX86" fmla="*/ 5842882 w 8519044"/>
              <a:gd name="connsiteY86" fmla="*/ 45512 h 269174"/>
              <a:gd name="connsiteX87" fmla="*/ 5952758 w 8519044"/>
              <a:gd name="connsiteY87" fmla="*/ 0 h 269174"/>
              <a:gd name="connsiteX88" fmla="*/ 6062635 w 8519044"/>
              <a:gd name="connsiteY88" fmla="*/ 45512 h 269174"/>
              <a:gd name="connsiteX89" fmla="*/ 6086697 w 8519044"/>
              <a:gd name="connsiteY89" fmla="*/ 81202 h 269174"/>
              <a:gd name="connsiteX90" fmla="*/ 6110760 w 8519044"/>
              <a:gd name="connsiteY90" fmla="*/ 45512 h 269174"/>
              <a:gd name="connsiteX91" fmla="*/ 6220636 w 8519044"/>
              <a:gd name="connsiteY91" fmla="*/ 0 h 269174"/>
              <a:gd name="connsiteX92" fmla="*/ 6330513 w 8519044"/>
              <a:gd name="connsiteY92" fmla="*/ 45512 h 269174"/>
              <a:gd name="connsiteX93" fmla="*/ 6354576 w 8519044"/>
              <a:gd name="connsiteY93" fmla="*/ 81202 h 269174"/>
              <a:gd name="connsiteX94" fmla="*/ 6378639 w 8519044"/>
              <a:gd name="connsiteY94" fmla="*/ 45512 h 269174"/>
              <a:gd name="connsiteX95" fmla="*/ 6488515 w 8519044"/>
              <a:gd name="connsiteY95" fmla="*/ 0 h 269174"/>
              <a:gd name="connsiteX96" fmla="*/ 6598392 w 8519044"/>
              <a:gd name="connsiteY96" fmla="*/ 45512 h 269174"/>
              <a:gd name="connsiteX97" fmla="*/ 6622454 w 8519044"/>
              <a:gd name="connsiteY97" fmla="*/ 81202 h 269174"/>
              <a:gd name="connsiteX98" fmla="*/ 6646517 w 8519044"/>
              <a:gd name="connsiteY98" fmla="*/ 45512 h 269174"/>
              <a:gd name="connsiteX99" fmla="*/ 6756393 w 8519044"/>
              <a:gd name="connsiteY99" fmla="*/ 0 h 269174"/>
              <a:gd name="connsiteX100" fmla="*/ 6866270 w 8519044"/>
              <a:gd name="connsiteY100" fmla="*/ 45512 h 269174"/>
              <a:gd name="connsiteX101" fmla="*/ 6890332 w 8519044"/>
              <a:gd name="connsiteY101" fmla="*/ 81202 h 269174"/>
              <a:gd name="connsiteX102" fmla="*/ 6914395 w 8519044"/>
              <a:gd name="connsiteY102" fmla="*/ 45512 h 269174"/>
              <a:gd name="connsiteX103" fmla="*/ 7024271 w 8519044"/>
              <a:gd name="connsiteY103" fmla="*/ 0 h 269174"/>
              <a:gd name="connsiteX104" fmla="*/ 7134148 w 8519044"/>
              <a:gd name="connsiteY104" fmla="*/ 45512 h 269174"/>
              <a:gd name="connsiteX105" fmla="*/ 7158211 w 8519044"/>
              <a:gd name="connsiteY105" fmla="*/ 81202 h 269174"/>
              <a:gd name="connsiteX106" fmla="*/ 7182274 w 8519044"/>
              <a:gd name="connsiteY106" fmla="*/ 45512 h 269174"/>
              <a:gd name="connsiteX107" fmla="*/ 7292150 w 8519044"/>
              <a:gd name="connsiteY107" fmla="*/ 0 h 269174"/>
              <a:gd name="connsiteX108" fmla="*/ 7402027 w 8519044"/>
              <a:gd name="connsiteY108" fmla="*/ 45512 h 269174"/>
              <a:gd name="connsiteX109" fmla="*/ 7426089 w 8519044"/>
              <a:gd name="connsiteY109" fmla="*/ 81202 h 269174"/>
              <a:gd name="connsiteX110" fmla="*/ 7450152 w 8519044"/>
              <a:gd name="connsiteY110" fmla="*/ 45512 h 269174"/>
              <a:gd name="connsiteX111" fmla="*/ 7560028 w 8519044"/>
              <a:gd name="connsiteY111" fmla="*/ 0 h 269174"/>
              <a:gd name="connsiteX112" fmla="*/ 7669905 w 8519044"/>
              <a:gd name="connsiteY112" fmla="*/ 45512 h 269174"/>
              <a:gd name="connsiteX113" fmla="*/ 7693967 w 8519044"/>
              <a:gd name="connsiteY113" fmla="*/ 81202 h 269174"/>
              <a:gd name="connsiteX114" fmla="*/ 7718029 w 8519044"/>
              <a:gd name="connsiteY114" fmla="*/ 45512 h 269174"/>
              <a:gd name="connsiteX115" fmla="*/ 7827906 w 8519044"/>
              <a:gd name="connsiteY115" fmla="*/ 0 h 269174"/>
              <a:gd name="connsiteX116" fmla="*/ 7937783 w 8519044"/>
              <a:gd name="connsiteY116" fmla="*/ 45512 h 269174"/>
              <a:gd name="connsiteX117" fmla="*/ 7961845 w 8519044"/>
              <a:gd name="connsiteY117" fmla="*/ 81202 h 269174"/>
              <a:gd name="connsiteX118" fmla="*/ 7985908 w 8519044"/>
              <a:gd name="connsiteY118" fmla="*/ 45512 h 269174"/>
              <a:gd name="connsiteX119" fmla="*/ 8095785 w 8519044"/>
              <a:gd name="connsiteY119" fmla="*/ 0 h 269174"/>
              <a:gd name="connsiteX120" fmla="*/ 8205662 w 8519044"/>
              <a:gd name="connsiteY120" fmla="*/ 45512 h 269174"/>
              <a:gd name="connsiteX121" fmla="*/ 8229720 w 8519044"/>
              <a:gd name="connsiteY121" fmla="*/ 81196 h 269174"/>
              <a:gd name="connsiteX122" fmla="*/ 8253778 w 8519044"/>
              <a:gd name="connsiteY122" fmla="*/ 45512 h 269174"/>
              <a:gd name="connsiteX123" fmla="*/ 8363655 w 8519044"/>
              <a:gd name="connsiteY123" fmla="*/ 0 h 269174"/>
              <a:gd name="connsiteX124" fmla="*/ 8519044 w 8519044"/>
              <a:gd name="connsiteY124" fmla="*/ 155389 h 269174"/>
              <a:gd name="connsiteX125" fmla="*/ 8514533 w 8519044"/>
              <a:gd name="connsiteY125" fmla="*/ 177734 h 269174"/>
              <a:gd name="connsiteX126" fmla="*/ 0 w 8519044"/>
              <a:gd name="connsiteY126" fmla="*/ 269174 h 269174"/>
              <a:gd name="connsiteX0" fmla="*/ 193376 w 8519044"/>
              <a:gd name="connsiteY0" fmla="*/ 81202 h 269174"/>
              <a:gd name="connsiteX1" fmla="*/ 217439 w 8519044"/>
              <a:gd name="connsiteY1" fmla="*/ 45512 h 269174"/>
              <a:gd name="connsiteX2" fmla="*/ 327315 w 8519044"/>
              <a:gd name="connsiteY2" fmla="*/ 0 h 269174"/>
              <a:gd name="connsiteX3" fmla="*/ 437192 w 8519044"/>
              <a:gd name="connsiteY3" fmla="*/ 45512 h 269174"/>
              <a:gd name="connsiteX4" fmla="*/ 461255 w 8519044"/>
              <a:gd name="connsiteY4" fmla="*/ 81202 h 269174"/>
              <a:gd name="connsiteX5" fmla="*/ 485318 w 8519044"/>
              <a:gd name="connsiteY5" fmla="*/ 45512 h 269174"/>
              <a:gd name="connsiteX6" fmla="*/ 595195 w 8519044"/>
              <a:gd name="connsiteY6" fmla="*/ 0 h 269174"/>
              <a:gd name="connsiteX7" fmla="*/ 705071 w 8519044"/>
              <a:gd name="connsiteY7" fmla="*/ 45512 h 269174"/>
              <a:gd name="connsiteX8" fmla="*/ 729134 w 8519044"/>
              <a:gd name="connsiteY8" fmla="*/ 81202 h 269174"/>
              <a:gd name="connsiteX9" fmla="*/ 753196 w 8519044"/>
              <a:gd name="connsiteY9" fmla="*/ 45512 h 269174"/>
              <a:gd name="connsiteX10" fmla="*/ 863072 w 8519044"/>
              <a:gd name="connsiteY10" fmla="*/ 0 h 269174"/>
              <a:gd name="connsiteX11" fmla="*/ 972949 w 8519044"/>
              <a:gd name="connsiteY11" fmla="*/ 45512 h 269174"/>
              <a:gd name="connsiteX12" fmla="*/ 997011 w 8519044"/>
              <a:gd name="connsiteY12" fmla="*/ 81202 h 269174"/>
              <a:gd name="connsiteX13" fmla="*/ 1021074 w 8519044"/>
              <a:gd name="connsiteY13" fmla="*/ 45512 h 269174"/>
              <a:gd name="connsiteX14" fmla="*/ 1130950 w 8519044"/>
              <a:gd name="connsiteY14" fmla="*/ 0 h 269174"/>
              <a:gd name="connsiteX15" fmla="*/ 1240826 w 8519044"/>
              <a:gd name="connsiteY15" fmla="*/ 45512 h 269174"/>
              <a:gd name="connsiteX16" fmla="*/ 1264890 w 8519044"/>
              <a:gd name="connsiteY16" fmla="*/ 81202 h 269174"/>
              <a:gd name="connsiteX17" fmla="*/ 1288953 w 8519044"/>
              <a:gd name="connsiteY17" fmla="*/ 45512 h 269174"/>
              <a:gd name="connsiteX18" fmla="*/ 1398829 w 8519044"/>
              <a:gd name="connsiteY18" fmla="*/ 0 h 269174"/>
              <a:gd name="connsiteX19" fmla="*/ 1508706 w 8519044"/>
              <a:gd name="connsiteY19" fmla="*/ 45512 h 269174"/>
              <a:gd name="connsiteX20" fmla="*/ 1532767 w 8519044"/>
              <a:gd name="connsiteY20" fmla="*/ 81202 h 269174"/>
              <a:gd name="connsiteX21" fmla="*/ 1556830 w 8519044"/>
              <a:gd name="connsiteY21" fmla="*/ 45512 h 269174"/>
              <a:gd name="connsiteX22" fmla="*/ 1666706 w 8519044"/>
              <a:gd name="connsiteY22" fmla="*/ 0 h 269174"/>
              <a:gd name="connsiteX23" fmla="*/ 1776583 w 8519044"/>
              <a:gd name="connsiteY23" fmla="*/ 45512 h 269174"/>
              <a:gd name="connsiteX24" fmla="*/ 1800645 w 8519044"/>
              <a:gd name="connsiteY24" fmla="*/ 81202 h 269174"/>
              <a:gd name="connsiteX25" fmla="*/ 1824708 w 8519044"/>
              <a:gd name="connsiteY25" fmla="*/ 45512 h 269174"/>
              <a:gd name="connsiteX26" fmla="*/ 1934584 w 8519044"/>
              <a:gd name="connsiteY26" fmla="*/ 0 h 269174"/>
              <a:gd name="connsiteX27" fmla="*/ 2044462 w 8519044"/>
              <a:gd name="connsiteY27" fmla="*/ 45512 h 269174"/>
              <a:gd name="connsiteX28" fmla="*/ 2068524 w 8519044"/>
              <a:gd name="connsiteY28" fmla="*/ 81202 h 269174"/>
              <a:gd name="connsiteX29" fmla="*/ 2092588 w 8519044"/>
              <a:gd name="connsiteY29" fmla="*/ 45512 h 269174"/>
              <a:gd name="connsiteX30" fmla="*/ 2202463 w 8519044"/>
              <a:gd name="connsiteY30" fmla="*/ 0 h 269174"/>
              <a:gd name="connsiteX31" fmla="*/ 2312340 w 8519044"/>
              <a:gd name="connsiteY31" fmla="*/ 45512 h 269174"/>
              <a:gd name="connsiteX32" fmla="*/ 2336402 w 8519044"/>
              <a:gd name="connsiteY32" fmla="*/ 81202 h 269174"/>
              <a:gd name="connsiteX33" fmla="*/ 2360464 w 8519044"/>
              <a:gd name="connsiteY33" fmla="*/ 45512 h 269174"/>
              <a:gd name="connsiteX34" fmla="*/ 2470341 w 8519044"/>
              <a:gd name="connsiteY34" fmla="*/ 0 h 269174"/>
              <a:gd name="connsiteX35" fmla="*/ 2580218 w 8519044"/>
              <a:gd name="connsiteY35" fmla="*/ 45512 h 269174"/>
              <a:gd name="connsiteX36" fmla="*/ 2604280 w 8519044"/>
              <a:gd name="connsiteY36" fmla="*/ 81202 h 269174"/>
              <a:gd name="connsiteX37" fmla="*/ 2628342 w 8519044"/>
              <a:gd name="connsiteY37" fmla="*/ 45512 h 269174"/>
              <a:gd name="connsiteX38" fmla="*/ 2738219 w 8519044"/>
              <a:gd name="connsiteY38" fmla="*/ 0 h 269174"/>
              <a:gd name="connsiteX39" fmla="*/ 2848095 w 8519044"/>
              <a:gd name="connsiteY39" fmla="*/ 45512 h 269174"/>
              <a:gd name="connsiteX40" fmla="*/ 2872159 w 8519044"/>
              <a:gd name="connsiteY40" fmla="*/ 81202 h 269174"/>
              <a:gd name="connsiteX41" fmla="*/ 2896222 w 8519044"/>
              <a:gd name="connsiteY41" fmla="*/ 45512 h 269174"/>
              <a:gd name="connsiteX42" fmla="*/ 3006098 w 8519044"/>
              <a:gd name="connsiteY42" fmla="*/ 0 h 269174"/>
              <a:gd name="connsiteX43" fmla="*/ 3115974 w 8519044"/>
              <a:gd name="connsiteY43" fmla="*/ 45512 h 269174"/>
              <a:gd name="connsiteX44" fmla="*/ 3140037 w 8519044"/>
              <a:gd name="connsiteY44" fmla="*/ 81202 h 269174"/>
              <a:gd name="connsiteX45" fmla="*/ 3164099 w 8519044"/>
              <a:gd name="connsiteY45" fmla="*/ 45512 h 269174"/>
              <a:gd name="connsiteX46" fmla="*/ 3273976 w 8519044"/>
              <a:gd name="connsiteY46" fmla="*/ 0 h 269174"/>
              <a:gd name="connsiteX47" fmla="*/ 3383852 w 8519044"/>
              <a:gd name="connsiteY47" fmla="*/ 45512 h 269174"/>
              <a:gd name="connsiteX48" fmla="*/ 3407915 w 8519044"/>
              <a:gd name="connsiteY48" fmla="*/ 81202 h 269174"/>
              <a:gd name="connsiteX49" fmla="*/ 3431977 w 8519044"/>
              <a:gd name="connsiteY49" fmla="*/ 45512 h 269174"/>
              <a:gd name="connsiteX50" fmla="*/ 3541853 w 8519044"/>
              <a:gd name="connsiteY50" fmla="*/ 0 h 269174"/>
              <a:gd name="connsiteX51" fmla="*/ 3651730 w 8519044"/>
              <a:gd name="connsiteY51" fmla="*/ 45512 h 269174"/>
              <a:gd name="connsiteX52" fmla="*/ 3675792 w 8519044"/>
              <a:gd name="connsiteY52" fmla="*/ 81202 h 269174"/>
              <a:gd name="connsiteX53" fmla="*/ 3699855 w 8519044"/>
              <a:gd name="connsiteY53" fmla="*/ 45512 h 269174"/>
              <a:gd name="connsiteX54" fmla="*/ 3809731 w 8519044"/>
              <a:gd name="connsiteY54" fmla="*/ 0 h 269174"/>
              <a:gd name="connsiteX55" fmla="*/ 3919608 w 8519044"/>
              <a:gd name="connsiteY55" fmla="*/ 45512 h 269174"/>
              <a:gd name="connsiteX56" fmla="*/ 3943671 w 8519044"/>
              <a:gd name="connsiteY56" fmla="*/ 81202 h 269174"/>
              <a:gd name="connsiteX57" fmla="*/ 3967734 w 8519044"/>
              <a:gd name="connsiteY57" fmla="*/ 45512 h 269174"/>
              <a:gd name="connsiteX58" fmla="*/ 4077610 w 8519044"/>
              <a:gd name="connsiteY58" fmla="*/ 0 h 269174"/>
              <a:gd name="connsiteX59" fmla="*/ 4187487 w 8519044"/>
              <a:gd name="connsiteY59" fmla="*/ 45512 h 269174"/>
              <a:gd name="connsiteX60" fmla="*/ 4211549 w 8519044"/>
              <a:gd name="connsiteY60" fmla="*/ 81202 h 269174"/>
              <a:gd name="connsiteX61" fmla="*/ 4235612 w 8519044"/>
              <a:gd name="connsiteY61" fmla="*/ 45512 h 269174"/>
              <a:gd name="connsiteX62" fmla="*/ 4345488 w 8519044"/>
              <a:gd name="connsiteY62" fmla="*/ 0 h 269174"/>
              <a:gd name="connsiteX63" fmla="*/ 4455365 w 8519044"/>
              <a:gd name="connsiteY63" fmla="*/ 45512 h 269174"/>
              <a:gd name="connsiteX64" fmla="*/ 4479427 w 8519044"/>
              <a:gd name="connsiteY64" fmla="*/ 81202 h 269174"/>
              <a:gd name="connsiteX65" fmla="*/ 4503490 w 8519044"/>
              <a:gd name="connsiteY65" fmla="*/ 45512 h 269174"/>
              <a:gd name="connsiteX66" fmla="*/ 4613366 w 8519044"/>
              <a:gd name="connsiteY66" fmla="*/ 0 h 269174"/>
              <a:gd name="connsiteX67" fmla="*/ 4723243 w 8519044"/>
              <a:gd name="connsiteY67" fmla="*/ 45512 h 269174"/>
              <a:gd name="connsiteX68" fmla="*/ 4747306 w 8519044"/>
              <a:gd name="connsiteY68" fmla="*/ 81202 h 269174"/>
              <a:gd name="connsiteX69" fmla="*/ 4771369 w 8519044"/>
              <a:gd name="connsiteY69" fmla="*/ 45512 h 269174"/>
              <a:gd name="connsiteX70" fmla="*/ 4881245 w 8519044"/>
              <a:gd name="connsiteY70" fmla="*/ 0 h 269174"/>
              <a:gd name="connsiteX71" fmla="*/ 4991122 w 8519044"/>
              <a:gd name="connsiteY71" fmla="*/ 45512 h 269174"/>
              <a:gd name="connsiteX72" fmla="*/ 5015184 w 8519044"/>
              <a:gd name="connsiteY72" fmla="*/ 81202 h 269174"/>
              <a:gd name="connsiteX73" fmla="*/ 5039247 w 8519044"/>
              <a:gd name="connsiteY73" fmla="*/ 45512 h 269174"/>
              <a:gd name="connsiteX74" fmla="*/ 5149123 w 8519044"/>
              <a:gd name="connsiteY74" fmla="*/ 0 h 269174"/>
              <a:gd name="connsiteX75" fmla="*/ 5259000 w 8519044"/>
              <a:gd name="connsiteY75" fmla="*/ 45512 h 269174"/>
              <a:gd name="connsiteX76" fmla="*/ 5283062 w 8519044"/>
              <a:gd name="connsiteY76" fmla="*/ 81202 h 269174"/>
              <a:gd name="connsiteX77" fmla="*/ 5307125 w 8519044"/>
              <a:gd name="connsiteY77" fmla="*/ 45512 h 269174"/>
              <a:gd name="connsiteX78" fmla="*/ 5417001 w 8519044"/>
              <a:gd name="connsiteY78" fmla="*/ 0 h 269174"/>
              <a:gd name="connsiteX79" fmla="*/ 5526878 w 8519044"/>
              <a:gd name="connsiteY79" fmla="*/ 45512 h 269174"/>
              <a:gd name="connsiteX80" fmla="*/ 5550941 w 8519044"/>
              <a:gd name="connsiteY80" fmla="*/ 81202 h 269174"/>
              <a:gd name="connsiteX81" fmla="*/ 5575004 w 8519044"/>
              <a:gd name="connsiteY81" fmla="*/ 45512 h 269174"/>
              <a:gd name="connsiteX82" fmla="*/ 5684880 w 8519044"/>
              <a:gd name="connsiteY82" fmla="*/ 0 h 269174"/>
              <a:gd name="connsiteX83" fmla="*/ 5794757 w 8519044"/>
              <a:gd name="connsiteY83" fmla="*/ 45512 h 269174"/>
              <a:gd name="connsiteX84" fmla="*/ 5818819 w 8519044"/>
              <a:gd name="connsiteY84" fmla="*/ 81202 h 269174"/>
              <a:gd name="connsiteX85" fmla="*/ 5842882 w 8519044"/>
              <a:gd name="connsiteY85" fmla="*/ 45512 h 269174"/>
              <a:gd name="connsiteX86" fmla="*/ 5952758 w 8519044"/>
              <a:gd name="connsiteY86" fmla="*/ 0 h 269174"/>
              <a:gd name="connsiteX87" fmla="*/ 6062635 w 8519044"/>
              <a:gd name="connsiteY87" fmla="*/ 45512 h 269174"/>
              <a:gd name="connsiteX88" fmla="*/ 6086697 w 8519044"/>
              <a:gd name="connsiteY88" fmla="*/ 81202 h 269174"/>
              <a:gd name="connsiteX89" fmla="*/ 6110760 w 8519044"/>
              <a:gd name="connsiteY89" fmla="*/ 45512 h 269174"/>
              <a:gd name="connsiteX90" fmla="*/ 6220636 w 8519044"/>
              <a:gd name="connsiteY90" fmla="*/ 0 h 269174"/>
              <a:gd name="connsiteX91" fmla="*/ 6330513 w 8519044"/>
              <a:gd name="connsiteY91" fmla="*/ 45512 h 269174"/>
              <a:gd name="connsiteX92" fmla="*/ 6354576 w 8519044"/>
              <a:gd name="connsiteY92" fmla="*/ 81202 h 269174"/>
              <a:gd name="connsiteX93" fmla="*/ 6378639 w 8519044"/>
              <a:gd name="connsiteY93" fmla="*/ 45512 h 269174"/>
              <a:gd name="connsiteX94" fmla="*/ 6488515 w 8519044"/>
              <a:gd name="connsiteY94" fmla="*/ 0 h 269174"/>
              <a:gd name="connsiteX95" fmla="*/ 6598392 w 8519044"/>
              <a:gd name="connsiteY95" fmla="*/ 45512 h 269174"/>
              <a:gd name="connsiteX96" fmla="*/ 6622454 w 8519044"/>
              <a:gd name="connsiteY96" fmla="*/ 81202 h 269174"/>
              <a:gd name="connsiteX97" fmla="*/ 6646517 w 8519044"/>
              <a:gd name="connsiteY97" fmla="*/ 45512 h 269174"/>
              <a:gd name="connsiteX98" fmla="*/ 6756393 w 8519044"/>
              <a:gd name="connsiteY98" fmla="*/ 0 h 269174"/>
              <a:gd name="connsiteX99" fmla="*/ 6866270 w 8519044"/>
              <a:gd name="connsiteY99" fmla="*/ 45512 h 269174"/>
              <a:gd name="connsiteX100" fmla="*/ 6890332 w 8519044"/>
              <a:gd name="connsiteY100" fmla="*/ 81202 h 269174"/>
              <a:gd name="connsiteX101" fmla="*/ 6914395 w 8519044"/>
              <a:gd name="connsiteY101" fmla="*/ 45512 h 269174"/>
              <a:gd name="connsiteX102" fmla="*/ 7024271 w 8519044"/>
              <a:gd name="connsiteY102" fmla="*/ 0 h 269174"/>
              <a:gd name="connsiteX103" fmla="*/ 7134148 w 8519044"/>
              <a:gd name="connsiteY103" fmla="*/ 45512 h 269174"/>
              <a:gd name="connsiteX104" fmla="*/ 7158211 w 8519044"/>
              <a:gd name="connsiteY104" fmla="*/ 81202 h 269174"/>
              <a:gd name="connsiteX105" fmla="*/ 7182274 w 8519044"/>
              <a:gd name="connsiteY105" fmla="*/ 45512 h 269174"/>
              <a:gd name="connsiteX106" fmla="*/ 7292150 w 8519044"/>
              <a:gd name="connsiteY106" fmla="*/ 0 h 269174"/>
              <a:gd name="connsiteX107" fmla="*/ 7402027 w 8519044"/>
              <a:gd name="connsiteY107" fmla="*/ 45512 h 269174"/>
              <a:gd name="connsiteX108" fmla="*/ 7426089 w 8519044"/>
              <a:gd name="connsiteY108" fmla="*/ 81202 h 269174"/>
              <a:gd name="connsiteX109" fmla="*/ 7450152 w 8519044"/>
              <a:gd name="connsiteY109" fmla="*/ 45512 h 269174"/>
              <a:gd name="connsiteX110" fmla="*/ 7560028 w 8519044"/>
              <a:gd name="connsiteY110" fmla="*/ 0 h 269174"/>
              <a:gd name="connsiteX111" fmla="*/ 7669905 w 8519044"/>
              <a:gd name="connsiteY111" fmla="*/ 45512 h 269174"/>
              <a:gd name="connsiteX112" fmla="*/ 7693967 w 8519044"/>
              <a:gd name="connsiteY112" fmla="*/ 81202 h 269174"/>
              <a:gd name="connsiteX113" fmla="*/ 7718029 w 8519044"/>
              <a:gd name="connsiteY113" fmla="*/ 45512 h 269174"/>
              <a:gd name="connsiteX114" fmla="*/ 7827906 w 8519044"/>
              <a:gd name="connsiteY114" fmla="*/ 0 h 269174"/>
              <a:gd name="connsiteX115" fmla="*/ 7937783 w 8519044"/>
              <a:gd name="connsiteY115" fmla="*/ 45512 h 269174"/>
              <a:gd name="connsiteX116" fmla="*/ 7961845 w 8519044"/>
              <a:gd name="connsiteY116" fmla="*/ 81202 h 269174"/>
              <a:gd name="connsiteX117" fmla="*/ 7985908 w 8519044"/>
              <a:gd name="connsiteY117" fmla="*/ 45512 h 269174"/>
              <a:gd name="connsiteX118" fmla="*/ 8095785 w 8519044"/>
              <a:gd name="connsiteY118" fmla="*/ 0 h 269174"/>
              <a:gd name="connsiteX119" fmla="*/ 8205662 w 8519044"/>
              <a:gd name="connsiteY119" fmla="*/ 45512 h 269174"/>
              <a:gd name="connsiteX120" fmla="*/ 8229720 w 8519044"/>
              <a:gd name="connsiteY120" fmla="*/ 81196 h 269174"/>
              <a:gd name="connsiteX121" fmla="*/ 8253778 w 8519044"/>
              <a:gd name="connsiteY121" fmla="*/ 45512 h 269174"/>
              <a:gd name="connsiteX122" fmla="*/ 8363655 w 8519044"/>
              <a:gd name="connsiteY122" fmla="*/ 0 h 269174"/>
              <a:gd name="connsiteX123" fmla="*/ 8519044 w 8519044"/>
              <a:gd name="connsiteY123" fmla="*/ 155389 h 269174"/>
              <a:gd name="connsiteX124" fmla="*/ 8514533 w 8519044"/>
              <a:gd name="connsiteY124" fmla="*/ 177734 h 269174"/>
              <a:gd name="connsiteX125" fmla="*/ 0 w 8519044"/>
              <a:gd name="connsiteY125" fmla="*/ 269174 h 269174"/>
              <a:gd name="connsiteX0" fmla="*/ 0 w 8325668"/>
              <a:gd name="connsiteY0" fmla="*/ 81202 h 177734"/>
              <a:gd name="connsiteX1" fmla="*/ 24063 w 8325668"/>
              <a:gd name="connsiteY1" fmla="*/ 45512 h 177734"/>
              <a:gd name="connsiteX2" fmla="*/ 133939 w 8325668"/>
              <a:gd name="connsiteY2" fmla="*/ 0 h 177734"/>
              <a:gd name="connsiteX3" fmla="*/ 243816 w 8325668"/>
              <a:gd name="connsiteY3" fmla="*/ 45512 h 177734"/>
              <a:gd name="connsiteX4" fmla="*/ 267879 w 8325668"/>
              <a:gd name="connsiteY4" fmla="*/ 81202 h 177734"/>
              <a:gd name="connsiteX5" fmla="*/ 291942 w 8325668"/>
              <a:gd name="connsiteY5" fmla="*/ 45512 h 177734"/>
              <a:gd name="connsiteX6" fmla="*/ 401819 w 8325668"/>
              <a:gd name="connsiteY6" fmla="*/ 0 h 177734"/>
              <a:gd name="connsiteX7" fmla="*/ 511695 w 8325668"/>
              <a:gd name="connsiteY7" fmla="*/ 45512 h 177734"/>
              <a:gd name="connsiteX8" fmla="*/ 535758 w 8325668"/>
              <a:gd name="connsiteY8" fmla="*/ 81202 h 177734"/>
              <a:gd name="connsiteX9" fmla="*/ 559820 w 8325668"/>
              <a:gd name="connsiteY9" fmla="*/ 45512 h 177734"/>
              <a:gd name="connsiteX10" fmla="*/ 669696 w 8325668"/>
              <a:gd name="connsiteY10" fmla="*/ 0 h 177734"/>
              <a:gd name="connsiteX11" fmla="*/ 779573 w 8325668"/>
              <a:gd name="connsiteY11" fmla="*/ 45512 h 177734"/>
              <a:gd name="connsiteX12" fmla="*/ 803635 w 8325668"/>
              <a:gd name="connsiteY12" fmla="*/ 81202 h 177734"/>
              <a:gd name="connsiteX13" fmla="*/ 827698 w 8325668"/>
              <a:gd name="connsiteY13" fmla="*/ 45512 h 177734"/>
              <a:gd name="connsiteX14" fmla="*/ 937574 w 8325668"/>
              <a:gd name="connsiteY14" fmla="*/ 0 h 177734"/>
              <a:gd name="connsiteX15" fmla="*/ 1047450 w 8325668"/>
              <a:gd name="connsiteY15" fmla="*/ 45512 h 177734"/>
              <a:gd name="connsiteX16" fmla="*/ 1071514 w 8325668"/>
              <a:gd name="connsiteY16" fmla="*/ 81202 h 177734"/>
              <a:gd name="connsiteX17" fmla="*/ 1095577 w 8325668"/>
              <a:gd name="connsiteY17" fmla="*/ 45512 h 177734"/>
              <a:gd name="connsiteX18" fmla="*/ 1205453 w 8325668"/>
              <a:gd name="connsiteY18" fmla="*/ 0 h 177734"/>
              <a:gd name="connsiteX19" fmla="*/ 1315330 w 8325668"/>
              <a:gd name="connsiteY19" fmla="*/ 45512 h 177734"/>
              <a:gd name="connsiteX20" fmla="*/ 1339391 w 8325668"/>
              <a:gd name="connsiteY20" fmla="*/ 81202 h 177734"/>
              <a:gd name="connsiteX21" fmla="*/ 1363454 w 8325668"/>
              <a:gd name="connsiteY21" fmla="*/ 45512 h 177734"/>
              <a:gd name="connsiteX22" fmla="*/ 1473330 w 8325668"/>
              <a:gd name="connsiteY22" fmla="*/ 0 h 177734"/>
              <a:gd name="connsiteX23" fmla="*/ 1583207 w 8325668"/>
              <a:gd name="connsiteY23" fmla="*/ 45512 h 177734"/>
              <a:gd name="connsiteX24" fmla="*/ 1607269 w 8325668"/>
              <a:gd name="connsiteY24" fmla="*/ 81202 h 177734"/>
              <a:gd name="connsiteX25" fmla="*/ 1631332 w 8325668"/>
              <a:gd name="connsiteY25" fmla="*/ 45512 h 177734"/>
              <a:gd name="connsiteX26" fmla="*/ 1741208 w 8325668"/>
              <a:gd name="connsiteY26" fmla="*/ 0 h 177734"/>
              <a:gd name="connsiteX27" fmla="*/ 1851086 w 8325668"/>
              <a:gd name="connsiteY27" fmla="*/ 45512 h 177734"/>
              <a:gd name="connsiteX28" fmla="*/ 1875148 w 8325668"/>
              <a:gd name="connsiteY28" fmla="*/ 81202 h 177734"/>
              <a:gd name="connsiteX29" fmla="*/ 1899212 w 8325668"/>
              <a:gd name="connsiteY29" fmla="*/ 45512 h 177734"/>
              <a:gd name="connsiteX30" fmla="*/ 2009087 w 8325668"/>
              <a:gd name="connsiteY30" fmla="*/ 0 h 177734"/>
              <a:gd name="connsiteX31" fmla="*/ 2118964 w 8325668"/>
              <a:gd name="connsiteY31" fmla="*/ 45512 h 177734"/>
              <a:gd name="connsiteX32" fmla="*/ 2143026 w 8325668"/>
              <a:gd name="connsiteY32" fmla="*/ 81202 h 177734"/>
              <a:gd name="connsiteX33" fmla="*/ 2167088 w 8325668"/>
              <a:gd name="connsiteY33" fmla="*/ 45512 h 177734"/>
              <a:gd name="connsiteX34" fmla="*/ 2276965 w 8325668"/>
              <a:gd name="connsiteY34" fmla="*/ 0 h 177734"/>
              <a:gd name="connsiteX35" fmla="*/ 2386842 w 8325668"/>
              <a:gd name="connsiteY35" fmla="*/ 45512 h 177734"/>
              <a:gd name="connsiteX36" fmla="*/ 2410904 w 8325668"/>
              <a:gd name="connsiteY36" fmla="*/ 81202 h 177734"/>
              <a:gd name="connsiteX37" fmla="*/ 2434966 w 8325668"/>
              <a:gd name="connsiteY37" fmla="*/ 45512 h 177734"/>
              <a:gd name="connsiteX38" fmla="*/ 2544843 w 8325668"/>
              <a:gd name="connsiteY38" fmla="*/ 0 h 177734"/>
              <a:gd name="connsiteX39" fmla="*/ 2654719 w 8325668"/>
              <a:gd name="connsiteY39" fmla="*/ 45512 h 177734"/>
              <a:gd name="connsiteX40" fmla="*/ 2678783 w 8325668"/>
              <a:gd name="connsiteY40" fmla="*/ 81202 h 177734"/>
              <a:gd name="connsiteX41" fmla="*/ 2702846 w 8325668"/>
              <a:gd name="connsiteY41" fmla="*/ 45512 h 177734"/>
              <a:gd name="connsiteX42" fmla="*/ 2812722 w 8325668"/>
              <a:gd name="connsiteY42" fmla="*/ 0 h 177734"/>
              <a:gd name="connsiteX43" fmla="*/ 2922598 w 8325668"/>
              <a:gd name="connsiteY43" fmla="*/ 45512 h 177734"/>
              <a:gd name="connsiteX44" fmla="*/ 2946661 w 8325668"/>
              <a:gd name="connsiteY44" fmla="*/ 81202 h 177734"/>
              <a:gd name="connsiteX45" fmla="*/ 2970723 w 8325668"/>
              <a:gd name="connsiteY45" fmla="*/ 45512 h 177734"/>
              <a:gd name="connsiteX46" fmla="*/ 3080600 w 8325668"/>
              <a:gd name="connsiteY46" fmla="*/ 0 h 177734"/>
              <a:gd name="connsiteX47" fmla="*/ 3190476 w 8325668"/>
              <a:gd name="connsiteY47" fmla="*/ 45512 h 177734"/>
              <a:gd name="connsiteX48" fmla="*/ 3214539 w 8325668"/>
              <a:gd name="connsiteY48" fmla="*/ 81202 h 177734"/>
              <a:gd name="connsiteX49" fmla="*/ 3238601 w 8325668"/>
              <a:gd name="connsiteY49" fmla="*/ 45512 h 177734"/>
              <a:gd name="connsiteX50" fmla="*/ 3348477 w 8325668"/>
              <a:gd name="connsiteY50" fmla="*/ 0 h 177734"/>
              <a:gd name="connsiteX51" fmla="*/ 3458354 w 8325668"/>
              <a:gd name="connsiteY51" fmla="*/ 45512 h 177734"/>
              <a:gd name="connsiteX52" fmla="*/ 3482416 w 8325668"/>
              <a:gd name="connsiteY52" fmla="*/ 81202 h 177734"/>
              <a:gd name="connsiteX53" fmla="*/ 3506479 w 8325668"/>
              <a:gd name="connsiteY53" fmla="*/ 45512 h 177734"/>
              <a:gd name="connsiteX54" fmla="*/ 3616355 w 8325668"/>
              <a:gd name="connsiteY54" fmla="*/ 0 h 177734"/>
              <a:gd name="connsiteX55" fmla="*/ 3726232 w 8325668"/>
              <a:gd name="connsiteY55" fmla="*/ 45512 h 177734"/>
              <a:gd name="connsiteX56" fmla="*/ 3750295 w 8325668"/>
              <a:gd name="connsiteY56" fmla="*/ 81202 h 177734"/>
              <a:gd name="connsiteX57" fmla="*/ 3774358 w 8325668"/>
              <a:gd name="connsiteY57" fmla="*/ 45512 h 177734"/>
              <a:gd name="connsiteX58" fmla="*/ 3884234 w 8325668"/>
              <a:gd name="connsiteY58" fmla="*/ 0 h 177734"/>
              <a:gd name="connsiteX59" fmla="*/ 3994111 w 8325668"/>
              <a:gd name="connsiteY59" fmla="*/ 45512 h 177734"/>
              <a:gd name="connsiteX60" fmla="*/ 4018173 w 8325668"/>
              <a:gd name="connsiteY60" fmla="*/ 81202 h 177734"/>
              <a:gd name="connsiteX61" fmla="*/ 4042236 w 8325668"/>
              <a:gd name="connsiteY61" fmla="*/ 45512 h 177734"/>
              <a:gd name="connsiteX62" fmla="*/ 4152112 w 8325668"/>
              <a:gd name="connsiteY62" fmla="*/ 0 h 177734"/>
              <a:gd name="connsiteX63" fmla="*/ 4261989 w 8325668"/>
              <a:gd name="connsiteY63" fmla="*/ 45512 h 177734"/>
              <a:gd name="connsiteX64" fmla="*/ 4286051 w 8325668"/>
              <a:gd name="connsiteY64" fmla="*/ 81202 h 177734"/>
              <a:gd name="connsiteX65" fmla="*/ 4310114 w 8325668"/>
              <a:gd name="connsiteY65" fmla="*/ 45512 h 177734"/>
              <a:gd name="connsiteX66" fmla="*/ 4419990 w 8325668"/>
              <a:gd name="connsiteY66" fmla="*/ 0 h 177734"/>
              <a:gd name="connsiteX67" fmla="*/ 4529867 w 8325668"/>
              <a:gd name="connsiteY67" fmla="*/ 45512 h 177734"/>
              <a:gd name="connsiteX68" fmla="*/ 4553930 w 8325668"/>
              <a:gd name="connsiteY68" fmla="*/ 81202 h 177734"/>
              <a:gd name="connsiteX69" fmla="*/ 4577993 w 8325668"/>
              <a:gd name="connsiteY69" fmla="*/ 45512 h 177734"/>
              <a:gd name="connsiteX70" fmla="*/ 4687869 w 8325668"/>
              <a:gd name="connsiteY70" fmla="*/ 0 h 177734"/>
              <a:gd name="connsiteX71" fmla="*/ 4797746 w 8325668"/>
              <a:gd name="connsiteY71" fmla="*/ 45512 h 177734"/>
              <a:gd name="connsiteX72" fmla="*/ 4821808 w 8325668"/>
              <a:gd name="connsiteY72" fmla="*/ 81202 h 177734"/>
              <a:gd name="connsiteX73" fmla="*/ 4845871 w 8325668"/>
              <a:gd name="connsiteY73" fmla="*/ 45512 h 177734"/>
              <a:gd name="connsiteX74" fmla="*/ 4955747 w 8325668"/>
              <a:gd name="connsiteY74" fmla="*/ 0 h 177734"/>
              <a:gd name="connsiteX75" fmla="*/ 5065624 w 8325668"/>
              <a:gd name="connsiteY75" fmla="*/ 45512 h 177734"/>
              <a:gd name="connsiteX76" fmla="*/ 5089686 w 8325668"/>
              <a:gd name="connsiteY76" fmla="*/ 81202 h 177734"/>
              <a:gd name="connsiteX77" fmla="*/ 5113749 w 8325668"/>
              <a:gd name="connsiteY77" fmla="*/ 45512 h 177734"/>
              <a:gd name="connsiteX78" fmla="*/ 5223625 w 8325668"/>
              <a:gd name="connsiteY78" fmla="*/ 0 h 177734"/>
              <a:gd name="connsiteX79" fmla="*/ 5333502 w 8325668"/>
              <a:gd name="connsiteY79" fmla="*/ 45512 h 177734"/>
              <a:gd name="connsiteX80" fmla="*/ 5357565 w 8325668"/>
              <a:gd name="connsiteY80" fmla="*/ 81202 h 177734"/>
              <a:gd name="connsiteX81" fmla="*/ 5381628 w 8325668"/>
              <a:gd name="connsiteY81" fmla="*/ 45512 h 177734"/>
              <a:gd name="connsiteX82" fmla="*/ 5491504 w 8325668"/>
              <a:gd name="connsiteY82" fmla="*/ 0 h 177734"/>
              <a:gd name="connsiteX83" fmla="*/ 5601381 w 8325668"/>
              <a:gd name="connsiteY83" fmla="*/ 45512 h 177734"/>
              <a:gd name="connsiteX84" fmla="*/ 5625443 w 8325668"/>
              <a:gd name="connsiteY84" fmla="*/ 81202 h 177734"/>
              <a:gd name="connsiteX85" fmla="*/ 5649506 w 8325668"/>
              <a:gd name="connsiteY85" fmla="*/ 45512 h 177734"/>
              <a:gd name="connsiteX86" fmla="*/ 5759382 w 8325668"/>
              <a:gd name="connsiteY86" fmla="*/ 0 h 177734"/>
              <a:gd name="connsiteX87" fmla="*/ 5869259 w 8325668"/>
              <a:gd name="connsiteY87" fmla="*/ 45512 h 177734"/>
              <a:gd name="connsiteX88" fmla="*/ 5893321 w 8325668"/>
              <a:gd name="connsiteY88" fmla="*/ 81202 h 177734"/>
              <a:gd name="connsiteX89" fmla="*/ 5917384 w 8325668"/>
              <a:gd name="connsiteY89" fmla="*/ 45512 h 177734"/>
              <a:gd name="connsiteX90" fmla="*/ 6027260 w 8325668"/>
              <a:gd name="connsiteY90" fmla="*/ 0 h 177734"/>
              <a:gd name="connsiteX91" fmla="*/ 6137137 w 8325668"/>
              <a:gd name="connsiteY91" fmla="*/ 45512 h 177734"/>
              <a:gd name="connsiteX92" fmla="*/ 6161200 w 8325668"/>
              <a:gd name="connsiteY92" fmla="*/ 81202 h 177734"/>
              <a:gd name="connsiteX93" fmla="*/ 6185263 w 8325668"/>
              <a:gd name="connsiteY93" fmla="*/ 45512 h 177734"/>
              <a:gd name="connsiteX94" fmla="*/ 6295139 w 8325668"/>
              <a:gd name="connsiteY94" fmla="*/ 0 h 177734"/>
              <a:gd name="connsiteX95" fmla="*/ 6405016 w 8325668"/>
              <a:gd name="connsiteY95" fmla="*/ 45512 h 177734"/>
              <a:gd name="connsiteX96" fmla="*/ 6429078 w 8325668"/>
              <a:gd name="connsiteY96" fmla="*/ 81202 h 177734"/>
              <a:gd name="connsiteX97" fmla="*/ 6453141 w 8325668"/>
              <a:gd name="connsiteY97" fmla="*/ 45512 h 177734"/>
              <a:gd name="connsiteX98" fmla="*/ 6563017 w 8325668"/>
              <a:gd name="connsiteY98" fmla="*/ 0 h 177734"/>
              <a:gd name="connsiteX99" fmla="*/ 6672894 w 8325668"/>
              <a:gd name="connsiteY99" fmla="*/ 45512 h 177734"/>
              <a:gd name="connsiteX100" fmla="*/ 6696956 w 8325668"/>
              <a:gd name="connsiteY100" fmla="*/ 81202 h 177734"/>
              <a:gd name="connsiteX101" fmla="*/ 6721019 w 8325668"/>
              <a:gd name="connsiteY101" fmla="*/ 45512 h 177734"/>
              <a:gd name="connsiteX102" fmla="*/ 6830895 w 8325668"/>
              <a:gd name="connsiteY102" fmla="*/ 0 h 177734"/>
              <a:gd name="connsiteX103" fmla="*/ 6940772 w 8325668"/>
              <a:gd name="connsiteY103" fmla="*/ 45512 h 177734"/>
              <a:gd name="connsiteX104" fmla="*/ 6964835 w 8325668"/>
              <a:gd name="connsiteY104" fmla="*/ 81202 h 177734"/>
              <a:gd name="connsiteX105" fmla="*/ 6988898 w 8325668"/>
              <a:gd name="connsiteY105" fmla="*/ 45512 h 177734"/>
              <a:gd name="connsiteX106" fmla="*/ 7098774 w 8325668"/>
              <a:gd name="connsiteY106" fmla="*/ 0 h 177734"/>
              <a:gd name="connsiteX107" fmla="*/ 7208651 w 8325668"/>
              <a:gd name="connsiteY107" fmla="*/ 45512 h 177734"/>
              <a:gd name="connsiteX108" fmla="*/ 7232713 w 8325668"/>
              <a:gd name="connsiteY108" fmla="*/ 81202 h 177734"/>
              <a:gd name="connsiteX109" fmla="*/ 7256776 w 8325668"/>
              <a:gd name="connsiteY109" fmla="*/ 45512 h 177734"/>
              <a:gd name="connsiteX110" fmla="*/ 7366652 w 8325668"/>
              <a:gd name="connsiteY110" fmla="*/ 0 h 177734"/>
              <a:gd name="connsiteX111" fmla="*/ 7476529 w 8325668"/>
              <a:gd name="connsiteY111" fmla="*/ 45512 h 177734"/>
              <a:gd name="connsiteX112" fmla="*/ 7500591 w 8325668"/>
              <a:gd name="connsiteY112" fmla="*/ 81202 h 177734"/>
              <a:gd name="connsiteX113" fmla="*/ 7524653 w 8325668"/>
              <a:gd name="connsiteY113" fmla="*/ 45512 h 177734"/>
              <a:gd name="connsiteX114" fmla="*/ 7634530 w 8325668"/>
              <a:gd name="connsiteY114" fmla="*/ 0 h 177734"/>
              <a:gd name="connsiteX115" fmla="*/ 7744407 w 8325668"/>
              <a:gd name="connsiteY115" fmla="*/ 45512 h 177734"/>
              <a:gd name="connsiteX116" fmla="*/ 7768469 w 8325668"/>
              <a:gd name="connsiteY116" fmla="*/ 81202 h 177734"/>
              <a:gd name="connsiteX117" fmla="*/ 7792532 w 8325668"/>
              <a:gd name="connsiteY117" fmla="*/ 45512 h 177734"/>
              <a:gd name="connsiteX118" fmla="*/ 7902409 w 8325668"/>
              <a:gd name="connsiteY118" fmla="*/ 0 h 177734"/>
              <a:gd name="connsiteX119" fmla="*/ 8012286 w 8325668"/>
              <a:gd name="connsiteY119" fmla="*/ 45512 h 177734"/>
              <a:gd name="connsiteX120" fmla="*/ 8036344 w 8325668"/>
              <a:gd name="connsiteY120" fmla="*/ 81196 h 177734"/>
              <a:gd name="connsiteX121" fmla="*/ 8060402 w 8325668"/>
              <a:gd name="connsiteY121" fmla="*/ 45512 h 177734"/>
              <a:gd name="connsiteX122" fmla="*/ 8170279 w 8325668"/>
              <a:gd name="connsiteY122" fmla="*/ 0 h 177734"/>
              <a:gd name="connsiteX123" fmla="*/ 8325668 w 8325668"/>
              <a:gd name="connsiteY123" fmla="*/ 155389 h 177734"/>
              <a:gd name="connsiteX124" fmla="*/ 8321157 w 8325668"/>
              <a:gd name="connsiteY124" fmla="*/ 177734 h 177734"/>
              <a:gd name="connsiteX0" fmla="*/ 0 w 8321157"/>
              <a:gd name="connsiteY0" fmla="*/ 87632 h 184164"/>
              <a:gd name="connsiteX1" fmla="*/ 24063 w 8321157"/>
              <a:gd name="connsiteY1" fmla="*/ 51942 h 184164"/>
              <a:gd name="connsiteX2" fmla="*/ 133939 w 8321157"/>
              <a:gd name="connsiteY2" fmla="*/ 6430 h 184164"/>
              <a:gd name="connsiteX3" fmla="*/ 243816 w 8321157"/>
              <a:gd name="connsiteY3" fmla="*/ 51942 h 184164"/>
              <a:gd name="connsiteX4" fmla="*/ 267879 w 8321157"/>
              <a:gd name="connsiteY4" fmla="*/ 87632 h 184164"/>
              <a:gd name="connsiteX5" fmla="*/ 291942 w 8321157"/>
              <a:gd name="connsiteY5" fmla="*/ 51942 h 184164"/>
              <a:gd name="connsiteX6" fmla="*/ 401819 w 8321157"/>
              <a:gd name="connsiteY6" fmla="*/ 6430 h 184164"/>
              <a:gd name="connsiteX7" fmla="*/ 511695 w 8321157"/>
              <a:gd name="connsiteY7" fmla="*/ 51942 h 184164"/>
              <a:gd name="connsiteX8" fmla="*/ 535758 w 8321157"/>
              <a:gd name="connsiteY8" fmla="*/ 87632 h 184164"/>
              <a:gd name="connsiteX9" fmla="*/ 559820 w 8321157"/>
              <a:gd name="connsiteY9" fmla="*/ 51942 h 184164"/>
              <a:gd name="connsiteX10" fmla="*/ 669696 w 8321157"/>
              <a:gd name="connsiteY10" fmla="*/ 6430 h 184164"/>
              <a:gd name="connsiteX11" fmla="*/ 779573 w 8321157"/>
              <a:gd name="connsiteY11" fmla="*/ 51942 h 184164"/>
              <a:gd name="connsiteX12" fmla="*/ 803635 w 8321157"/>
              <a:gd name="connsiteY12" fmla="*/ 87632 h 184164"/>
              <a:gd name="connsiteX13" fmla="*/ 827698 w 8321157"/>
              <a:gd name="connsiteY13" fmla="*/ 51942 h 184164"/>
              <a:gd name="connsiteX14" fmla="*/ 937574 w 8321157"/>
              <a:gd name="connsiteY14" fmla="*/ 6430 h 184164"/>
              <a:gd name="connsiteX15" fmla="*/ 1047450 w 8321157"/>
              <a:gd name="connsiteY15" fmla="*/ 51942 h 184164"/>
              <a:gd name="connsiteX16" fmla="*/ 1071514 w 8321157"/>
              <a:gd name="connsiteY16" fmla="*/ 87632 h 184164"/>
              <a:gd name="connsiteX17" fmla="*/ 1095577 w 8321157"/>
              <a:gd name="connsiteY17" fmla="*/ 51942 h 184164"/>
              <a:gd name="connsiteX18" fmla="*/ 1205453 w 8321157"/>
              <a:gd name="connsiteY18" fmla="*/ 6430 h 184164"/>
              <a:gd name="connsiteX19" fmla="*/ 1315330 w 8321157"/>
              <a:gd name="connsiteY19" fmla="*/ 51942 h 184164"/>
              <a:gd name="connsiteX20" fmla="*/ 1339391 w 8321157"/>
              <a:gd name="connsiteY20" fmla="*/ 87632 h 184164"/>
              <a:gd name="connsiteX21" fmla="*/ 1363454 w 8321157"/>
              <a:gd name="connsiteY21" fmla="*/ 51942 h 184164"/>
              <a:gd name="connsiteX22" fmla="*/ 1473330 w 8321157"/>
              <a:gd name="connsiteY22" fmla="*/ 6430 h 184164"/>
              <a:gd name="connsiteX23" fmla="*/ 1583207 w 8321157"/>
              <a:gd name="connsiteY23" fmla="*/ 51942 h 184164"/>
              <a:gd name="connsiteX24" fmla="*/ 1607269 w 8321157"/>
              <a:gd name="connsiteY24" fmla="*/ 87632 h 184164"/>
              <a:gd name="connsiteX25" fmla="*/ 1631332 w 8321157"/>
              <a:gd name="connsiteY25" fmla="*/ 51942 h 184164"/>
              <a:gd name="connsiteX26" fmla="*/ 1741208 w 8321157"/>
              <a:gd name="connsiteY26" fmla="*/ 6430 h 184164"/>
              <a:gd name="connsiteX27" fmla="*/ 1851086 w 8321157"/>
              <a:gd name="connsiteY27" fmla="*/ 51942 h 184164"/>
              <a:gd name="connsiteX28" fmla="*/ 1875148 w 8321157"/>
              <a:gd name="connsiteY28" fmla="*/ 87632 h 184164"/>
              <a:gd name="connsiteX29" fmla="*/ 1899212 w 8321157"/>
              <a:gd name="connsiteY29" fmla="*/ 51942 h 184164"/>
              <a:gd name="connsiteX30" fmla="*/ 2009087 w 8321157"/>
              <a:gd name="connsiteY30" fmla="*/ 6430 h 184164"/>
              <a:gd name="connsiteX31" fmla="*/ 2118964 w 8321157"/>
              <a:gd name="connsiteY31" fmla="*/ 51942 h 184164"/>
              <a:gd name="connsiteX32" fmla="*/ 2143026 w 8321157"/>
              <a:gd name="connsiteY32" fmla="*/ 87632 h 184164"/>
              <a:gd name="connsiteX33" fmla="*/ 2167088 w 8321157"/>
              <a:gd name="connsiteY33" fmla="*/ 51942 h 184164"/>
              <a:gd name="connsiteX34" fmla="*/ 2276965 w 8321157"/>
              <a:gd name="connsiteY34" fmla="*/ 6430 h 184164"/>
              <a:gd name="connsiteX35" fmla="*/ 2386842 w 8321157"/>
              <a:gd name="connsiteY35" fmla="*/ 51942 h 184164"/>
              <a:gd name="connsiteX36" fmla="*/ 2410904 w 8321157"/>
              <a:gd name="connsiteY36" fmla="*/ 87632 h 184164"/>
              <a:gd name="connsiteX37" fmla="*/ 2434966 w 8321157"/>
              <a:gd name="connsiteY37" fmla="*/ 51942 h 184164"/>
              <a:gd name="connsiteX38" fmla="*/ 2544843 w 8321157"/>
              <a:gd name="connsiteY38" fmla="*/ 6430 h 184164"/>
              <a:gd name="connsiteX39" fmla="*/ 2654719 w 8321157"/>
              <a:gd name="connsiteY39" fmla="*/ 51942 h 184164"/>
              <a:gd name="connsiteX40" fmla="*/ 2678783 w 8321157"/>
              <a:gd name="connsiteY40" fmla="*/ 87632 h 184164"/>
              <a:gd name="connsiteX41" fmla="*/ 2702846 w 8321157"/>
              <a:gd name="connsiteY41" fmla="*/ 51942 h 184164"/>
              <a:gd name="connsiteX42" fmla="*/ 2812722 w 8321157"/>
              <a:gd name="connsiteY42" fmla="*/ 6430 h 184164"/>
              <a:gd name="connsiteX43" fmla="*/ 2922598 w 8321157"/>
              <a:gd name="connsiteY43" fmla="*/ 51942 h 184164"/>
              <a:gd name="connsiteX44" fmla="*/ 2946661 w 8321157"/>
              <a:gd name="connsiteY44" fmla="*/ 87632 h 184164"/>
              <a:gd name="connsiteX45" fmla="*/ 2970723 w 8321157"/>
              <a:gd name="connsiteY45" fmla="*/ 51942 h 184164"/>
              <a:gd name="connsiteX46" fmla="*/ 3080600 w 8321157"/>
              <a:gd name="connsiteY46" fmla="*/ 6430 h 184164"/>
              <a:gd name="connsiteX47" fmla="*/ 3190476 w 8321157"/>
              <a:gd name="connsiteY47" fmla="*/ 51942 h 184164"/>
              <a:gd name="connsiteX48" fmla="*/ 3214539 w 8321157"/>
              <a:gd name="connsiteY48" fmla="*/ 87632 h 184164"/>
              <a:gd name="connsiteX49" fmla="*/ 3238601 w 8321157"/>
              <a:gd name="connsiteY49" fmla="*/ 51942 h 184164"/>
              <a:gd name="connsiteX50" fmla="*/ 3348477 w 8321157"/>
              <a:gd name="connsiteY50" fmla="*/ 6430 h 184164"/>
              <a:gd name="connsiteX51" fmla="*/ 3458354 w 8321157"/>
              <a:gd name="connsiteY51" fmla="*/ 51942 h 184164"/>
              <a:gd name="connsiteX52" fmla="*/ 3482416 w 8321157"/>
              <a:gd name="connsiteY52" fmla="*/ 87632 h 184164"/>
              <a:gd name="connsiteX53" fmla="*/ 3506479 w 8321157"/>
              <a:gd name="connsiteY53" fmla="*/ 51942 h 184164"/>
              <a:gd name="connsiteX54" fmla="*/ 3616355 w 8321157"/>
              <a:gd name="connsiteY54" fmla="*/ 6430 h 184164"/>
              <a:gd name="connsiteX55" fmla="*/ 3726232 w 8321157"/>
              <a:gd name="connsiteY55" fmla="*/ 51942 h 184164"/>
              <a:gd name="connsiteX56" fmla="*/ 3750295 w 8321157"/>
              <a:gd name="connsiteY56" fmla="*/ 87632 h 184164"/>
              <a:gd name="connsiteX57" fmla="*/ 3774358 w 8321157"/>
              <a:gd name="connsiteY57" fmla="*/ 51942 h 184164"/>
              <a:gd name="connsiteX58" fmla="*/ 3884234 w 8321157"/>
              <a:gd name="connsiteY58" fmla="*/ 6430 h 184164"/>
              <a:gd name="connsiteX59" fmla="*/ 3994111 w 8321157"/>
              <a:gd name="connsiteY59" fmla="*/ 51942 h 184164"/>
              <a:gd name="connsiteX60" fmla="*/ 4018173 w 8321157"/>
              <a:gd name="connsiteY60" fmla="*/ 87632 h 184164"/>
              <a:gd name="connsiteX61" fmla="*/ 4042236 w 8321157"/>
              <a:gd name="connsiteY61" fmla="*/ 51942 h 184164"/>
              <a:gd name="connsiteX62" fmla="*/ 4152112 w 8321157"/>
              <a:gd name="connsiteY62" fmla="*/ 6430 h 184164"/>
              <a:gd name="connsiteX63" fmla="*/ 4261989 w 8321157"/>
              <a:gd name="connsiteY63" fmla="*/ 51942 h 184164"/>
              <a:gd name="connsiteX64" fmla="*/ 4286051 w 8321157"/>
              <a:gd name="connsiteY64" fmla="*/ 87632 h 184164"/>
              <a:gd name="connsiteX65" fmla="*/ 4310114 w 8321157"/>
              <a:gd name="connsiteY65" fmla="*/ 51942 h 184164"/>
              <a:gd name="connsiteX66" fmla="*/ 4419990 w 8321157"/>
              <a:gd name="connsiteY66" fmla="*/ 6430 h 184164"/>
              <a:gd name="connsiteX67" fmla="*/ 4529867 w 8321157"/>
              <a:gd name="connsiteY67" fmla="*/ 51942 h 184164"/>
              <a:gd name="connsiteX68" fmla="*/ 4553930 w 8321157"/>
              <a:gd name="connsiteY68" fmla="*/ 87632 h 184164"/>
              <a:gd name="connsiteX69" fmla="*/ 4577993 w 8321157"/>
              <a:gd name="connsiteY69" fmla="*/ 51942 h 184164"/>
              <a:gd name="connsiteX70" fmla="*/ 4687869 w 8321157"/>
              <a:gd name="connsiteY70" fmla="*/ 6430 h 184164"/>
              <a:gd name="connsiteX71" fmla="*/ 4797746 w 8321157"/>
              <a:gd name="connsiteY71" fmla="*/ 51942 h 184164"/>
              <a:gd name="connsiteX72" fmla="*/ 4821808 w 8321157"/>
              <a:gd name="connsiteY72" fmla="*/ 87632 h 184164"/>
              <a:gd name="connsiteX73" fmla="*/ 4845871 w 8321157"/>
              <a:gd name="connsiteY73" fmla="*/ 51942 h 184164"/>
              <a:gd name="connsiteX74" fmla="*/ 4955747 w 8321157"/>
              <a:gd name="connsiteY74" fmla="*/ 6430 h 184164"/>
              <a:gd name="connsiteX75" fmla="*/ 5065624 w 8321157"/>
              <a:gd name="connsiteY75" fmla="*/ 51942 h 184164"/>
              <a:gd name="connsiteX76" fmla="*/ 5089686 w 8321157"/>
              <a:gd name="connsiteY76" fmla="*/ 87632 h 184164"/>
              <a:gd name="connsiteX77" fmla="*/ 5113749 w 8321157"/>
              <a:gd name="connsiteY77" fmla="*/ 51942 h 184164"/>
              <a:gd name="connsiteX78" fmla="*/ 5223625 w 8321157"/>
              <a:gd name="connsiteY78" fmla="*/ 6430 h 184164"/>
              <a:gd name="connsiteX79" fmla="*/ 5333502 w 8321157"/>
              <a:gd name="connsiteY79" fmla="*/ 51942 h 184164"/>
              <a:gd name="connsiteX80" fmla="*/ 5357565 w 8321157"/>
              <a:gd name="connsiteY80" fmla="*/ 87632 h 184164"/>
              <a:gd name="connsiteX81" fmla="*/ 5381628 w 8321157"/>
              <a:gd name="connsiteY81" fmla="*/ 51942 h 184164"/>
              <a:gd name="connsiteX82" fmla="*/ 5491504 w 8321157"/>
              <a:gd name="connsiteY82" fmla="*/ 6430 h 184164"/>
              <a:gd name="connsiteX83" fmla="*/ 5601381 w 8321157"/>
              <a:gd name="connsiteY83" fmla="*/ 51942 h 184164"/>
              <a:gd name="connsiteX84" fmla="*/ 5625443 w 8321157"/>
              <a:gd name="connsiteY84" fmla="*/ 87632 h 184164"/>
              <a:gd name="connsiteX85" fmla="*/ 5649506 w 8321157"/>
              <a:gd name="connsiteY85" fmla="*/ 51942 h 184164"/>
              <a:gd name="connsiteX86" fmla="*/ 5759382 w 8321157"/>
              <a:gd name="connsiteY86" fmla="*/ 6430 h 184164"/>
              <a:gd name="connsiteX87" fmla="*/ 5869259 w 8321157"/>
              <a:gd name="connsiteY87" fmla="*/ 51942 h 184164"/>
              <a:gd name="connsiteX88" fmla="*/ 5893321 w 8321157"/>
              <a:gd name="connsiteY88" fmla="*/ 87632 h 184164"/>
              <a:gd name="connsiteX89" fmla="*/ 5917384 w 8321157"/>
              <a:gd name="connsiteY89" fmla="*/ 51942 h 184164"/>
              <a:gd name="connsiteX90" fmla="*/ 6027260 w 8321157"/>
              <a:gd name="connsiteY90" fmla="*/ 6430 h 184164"/>
              <a:gd name="connsiteX91" fmla="*/ 6137137 w 8321157"/>
              <a:gd name="connsiteY91" fmla="*/ 51942 h 184164"/>
              <a:gd name="connsiteX92" fmla="*/ 6161200 w 8321157"/>
              <a:gd name="connsiteY92" fmla="*/ 87632 h 184164"/>
              <a:gd name="connsiteX93" fmla="*/ 6185263 w 8321157"/>
              <a:gd name="connsiteY93" fmla="*/ 51942 h 184164"/>
              <a:gd name="connsiteX94" fmla="*/ 6295139 w 8321157"/>
              <a:gd name="connsiteY94" fmla="*/ 6430 h 184164"/>
              <a:gd name="connsiteX95" fmla="*/ 6405016 w 8321157"/>
              <a:gd name="connsiteY95" fmla="*/ 51942 h 184164"/>
              <a:gd name="connsiteX96" fmla="*/ 6429078 w 8321157"/>
              <a:gd name="connsiteY96" fmla="*/ 87632 h 184164"/>
              <a:gd name="connsiteX97" fmla="*/ 6453141 w 8321157"/>
              <a:gd name="connsiteY97" fmla="*/ 51942 h 184164"/>
              <a:gd name="connsiteX98" fmla="*/ 6563017 w 8321157"/>
              <a:gd name="connsiteY98" fmla="*/ 6430 h 184164"/>
              <a:gd name="connsiteX99" fmla="*/ 6672894 w 8321157"/>
              <a:gd name="connsiteY99" fmla="*/ 51942 h 184164"/>
              <a:gd name="connsiteX100" fmla="*/ 6696956 w 8321157"/>
              <a:gd name="connsiteY100" fmla="*/ 87632 h 184164"/>
              <a:gd name="connsiteX101" fmla="*/ 6721019 w 8321157"/>
              <a:gd name="connsiteY101" fmla="*/ 51942 h 184164"/>
              <a:gd name="connsiteX102" fmla="*/ 6830895 w 8321157"/>
              <a:gd name="connsiteY102" fmla="*/ 6430 h 184164"/>
              <a:gd name="connsiteX103" fmla="*/ 6940772 w 8321157"/>
              <a:gd name="connsiteY103" fmla="*/ 51942 h 184164"/>
              <a:gd name="connsiteX104" fmla="*/ 6964835 w 8321157"/>
              <a:gd name="connsiteY104" fmla="*/ 87632 h 184164"/>
              <a:gd name="connsiteX105" fmla="*/ 6988898 w 8321157"/>
              <a:gd name="connsiteY105" fmla="*/ 51942 h 184164"/>
              <a:gd name="connsiteX106" fmla="*/ 7098774 w 8321157"/>
              <a:gd name="connsiteY106" fmla="*/ 6430 h 184164"/>
              <a:gd name="connsiteX107" fmla="*/ 7208651 w 8321157"/>
              <a:gd name="connsiteY107" fmla="*/ 51942 h 184164"/>
              <a:gd name="connsiteX108" fmla="*/ 7232713 w 8321157"/>
              <a:gd name="connsiteY108" fmla="*/ 87632 h 184164"/>
              <a:gd name="connsiteX109" fmla="*/ 7256776 w 8321157"/>
              <a:gd name="connsiteY109" fmla="*/ 51942 h 184164"/>
              <a:gd name="connsiteX110" fmla="*/ 7366652 w 8321157"/>
              <a:gd name="connsiteY110" fmla="*/ 6430 h 184164"/>
              <a:gd name="connsiteX111" fmla="*/ 7476529 w 8321157"/>
              <a:gd name="connsiteY111" fmla="*/ 51942 h 184164"/>
              <a:gd name="connsiteX112" fmla="*/ 7500591 w 8321157"/>
              <a:gd name="connsiteY112" fmla="*/ 87632 h 184164"/>
              <a:gd name="connsiteX113" fmla="*/ 7524653 w 8321157"/>
              <a:gd name="connsiteY113" fmla="*/ 51942 h 184164"/>
              <a:gd name="connsiteX114" fmla="*/ 7634530 w 8321157"/>
              <a:gd name="connsiteY114" fmla="*/ 6430 h 184164"/>
              <a:gd name="connsiteX115" fmla="*/ 7744407 w 8321157"/>
              <a:gd name="connsiteY115" fmla="*/ 51942 h 184164"/>
              <a:gd name="connsiteX116" fmla="*/ 7768469 w 8321157"/>
              <a:gd name="connsiteY116" fmla="*/ 87632 h 184164"/>
              <a:gd name="connsiteX117" fmla="*/ 7792532 w 8321157"/>
              <a:gd name="connsiteY117" fmla="*/ 51942 h 184164"/>
              <a:gd name="connsiteX118" fmla="*/ 7902409 w 8321157"/>
              <a:gd name="connsiteY118" fmla="*/ 6430 h 184164"/>
              <a:gd name="connsiteX119" fmla="*/ 8012286 w 8321157"/>
              <a:gd name="connsiteY119" fmla="*/ 51942 h 184164"/>
              <a:gd name="connsiteX120" fmla="*/ 8036344 w 8321157"/>
              <a:gd name="connsiteY120" fmla="*/ 87626 h 184164"/>
              <a:gd name="connsiteX121" fmla="*/ 8060402 w 8321157"/>
              <a:gd name="connsiteY121" fmla="*/ 51942 h 184164"/>
              <a:gd name="connsiteX122" fmla="*/ 8170279 w 8321157"/>
              <a:gd name="connsiteY122" fmla="*/ 6430 h 184164"/>
              <a:gd name="connsiteX123" fmla="*/ 8321157 w 8321157"/>
              <a:gd name="connsiteY123" fmla="*/ 184164 h 184164"/>
              <a:gd name="connsiteX0" fmla="*/ 0 w 8321157"/>
              <a:gd name="connsiteY0" fmla="*/ 81202 h 177734"/>
              <a:gd name="connsiteX1" fmla="*/ 24063 w 8321157"/>
              <a:gd name="connsiteY1" fmla="*/ 45512 h 177734"/>
              <a:gd name="connsiteX2" fmla="*/ 133939 w 8321157"/>
              <a:gd name="connsiteY2" fmla="*/ 0 h 177734"/>
              <a:gd name="connsiteX3" fmla="*/ 243816 w 8321157"/>
              <a:gd name="connsiteY3" fmla="*/ 45512 h 177734"/>
              <a:gd name="connsiteX4" fmla="*/ 267879 w 8321157"/>
              <a:gd name="connsiteY4" fmla="*/ 81202 h 177734"/>
              <a:gd name="connsiteX5" fmla="*/ 291942 w 8321157"/>
              <a:gd name="connsiteY5" fmla="*/ 45512 h 177734"/>
              <a:gd name="connsiteX6" fmla="*/ 401819 w 8321157"/>
              <a:gd name="connsiteY6" fmla="*/ 0 h 177734"/>
              <a:gd name="connsiteX7" fmla="*/ 511695 w 8321157"/>
              <a:gd name="connsiteY7" fmla="*/ 45512 h 177734"/>
              <a:gd name="connsiteX8" fmla="*/ 535758 w 8321157"/>
              <a:gd name="connsiteY8" fmla="*/ 81202 h 177734"/>
              <a:gd name="connsiteX9" fmla="*/ 559820 w 8321157"/>
              <a:gd name="connsiteY9" fmla="*/ 45512 h 177734"/>
              <a:gd name="connsiteX10" fmla="*/ 669696 w 8321157"/>
              <a:gd name="connsiteY10" fmla="*/ 0 h 177734"/>
              <a:gd name="connsiteX11" fmla="*/ 779573 w 8321157"/>
              <a:gd name="connsiteY11" fmla="*/ 45512 h 177734"/>
              <a:gd name="connsiteX12" fmla="*/ 803635 w 8321157"/>
              <a:gd name="connsiteY12" fmla="*/ 81202 h 177734"/>
              <a:gd name="connsiteX13" fmla="*/ 827698 w 8321157"/>
              <a:gd name="connsiteY13" fmla="*/ 45512 h 177734"/>
              <a:gd name="connsiteX14" fmla="*/ 937574 w 8321157"/>
              <a:gd name="connsiteY14" fmla="*/ 0 h 177734"/>
              <a:gd name="connsiteX15" fmla="*/ 1047450 w 8321157"/>
              <a:gd name="connsiteY15" fmla="*/ 45512 h 177734"/>
              <a:gd name="connsiteX16" fmla="*/ 1071514 w 8321157"/>
              <a:gd name="connsiteY16" fmla="*/ 81202 h 177734"/>
              <a:gd name="connsiteX17" fmla="*/ 1095577 w 8321157"/>
              <a:gd name="connsiteY17" fmla="*/ 45512 h 177734"/>
              <a:gd name="connsiteX18" fmla="*/ 1205453 w 8321157"/>
              <a:gd name="connsiteY18" fmla="*/ 0 h 177734"/>
              <a:gd name="connsiteX19" fmla="*/ 1315330 w 8321157"/>
              <a:gd name="connsiteY19" fmla="*/ 45512 h 177734"/>
              <a:gd name="connsiteX20" fmla="*/ 1339391 w 8321157"/>
              <a:gd name="connsiteY20" fmla="*/ 81202 h 177734"/>
              <a:gd name="connsiteX21" fmla="*/ 1363454 w 8321157"/>
              <a:gd name="connsiteY21" fmla="*/ 45512 h 177734"/>
              <a:gd name="connsiteX22" fmla="*/ 1473330 w 8321157"/>
              <a:gd name="connsiteY22" fmla="*/ 0 h 177734"/>
              <a:gd name="connsiteX23" fmla="*/ 1583207 w 8321157"/>
              <a:gd name="connsiteY23" fmla="*/ 45512 h 177734"/>
              <a:gd name="connsiteX24" fmla="*/ 1607269 w 8321157"/>
              <a:gd name="connsiteY24" fmla="*/ 81202 h 177734"/>
              <a:gd name="connsiteX25" fmla="*/ 1631332 w 8321157"/>
              <a:gd name="connsiteY25" fmla="*/ 45512 h 177734"/>
              <a:gd name="connsiteX26" fmla="*/ 1741208 w 8321157"/>
              <a:gd name="connsiteY26" fmla="*/ 0 h 177734"/>
              <a:gd name="connsiteX27" fmla="*/ 1851086 w 8321157"/>
              <a:gd name="connsiteY27" fmla="*/ 45512 h 177734"/>
              <a:gd name="connsiteX28" fmla="*/ 1875148 w 8321157"/>
              <a:gd name="connsiteY28" fmla="*/ 81202 h 177734"/>
              <a:gd name="connsiteX29" fmla="*/ 1899212 w 8321157"/>
              <a:gd name="connsiteY29" fmla="*/ 45512 h 177734"/>
              <a:gd name="connsiteX30" fmla="*/ 2009087 w 8321157"/>
              <a:gd name="connsiteY30" fmla="*/ 0 h 177734"/>
              <a:gd name="connsiteX31" fmla="*/ 2118964 w 8321157"/>
              <a:gd name="connsiteY31" fmla="*/ 45512 h 177734"/>
              <a:gd name="connsiteX32" fmla="*/ 2143026 w 8321157"/>
              <a:gd name="connsiteY32" fmla="*/ 81202 h 177734"/>
              <a:gd name="connsiteX33" fmla="*/ 2167088 w 8321157"/>
              <a:gd name="connsiteY33" fmla="*/ 45512 h 177734"/>
              <a:gd name="connsiteX34" fmla="*/ 2276965 w 8321157"/>
              <a:gd name="connsiteY34" fmla="*/ 0 h 177734"/>
              <a:gd name="connsiteX35" fmla="*/ 2386842 w 8321157"/>
              <a:gd name="connsiteY35" fmla="*/ 45512 h 177734"/>
              <a:gd name="connsiteX36" fmla="*/ 2410904 w 8321157"/>
              <a:gd name="connsiteY36" fmla="*/ 81202 h 177734"/>
              <a:gd name="connsiteX37" fmla="*/ 2434966 w 8321157"/>
              <a:gd name="connsiteY37" fmla="*/ 45512 h 177734"/>
              <a:gd name="connsiteX38" fmla="*/ 2544843 w 8321157"/>
              <a:gd name="connsiteY38" fmla="*/ 0 h 177734"/>
              <a:gd name="connsiteX39" fmla="*/ 2654719 w 8321157"/>
              <a:gd name="connsiteY39" fmla="*/ 45512 h 177734"/>
              <a:gd name="connsiteX40" fmla="*/ 2678783 w 8321157"/>
              <a:gd name="connsiteY40" fmla="*/ 81202 h 177734"/>
              <a:gd name="connsiteX41" fmla="*/ 2702846 w 8321157"/>
              <a:gd name="connsiteY41" fmla="*/ 45512 h 177734"/>
              <a:gd name="connsiteX42" fmla="*/ 2812722 w 8321157"/>
              <a:gd name="connsiteY42" fmla="*/ 0 h 177734"/>
              <a:gd name="connsiteX43" fmla="*/ 2922598 w 8321157"/>
              <a:gd name="connsiteY43" fmla="*/ 45512 h 177734"/>
              <a:gd name="connsiteX44" fmla="*/ 2946661 w 8321157"/>
              <a:gd name="connsiteY44" fmla="*/ 81202 h 177734"/>
              <a:gd name="connsiteX45" fmla="*/ 2970723 w 8321157"/>
              <a:gd name="connsiteY45" fmla="*/ 45512 h 177734"/>
              <a:gd name="connsiteX46" fmla="*/ 3080600 w 8321157"/>
              <a:gd name="connsiteY46" fmla="*/ 0 h 177734"/>
              <a:gd name="connsiteX47" fmla="*/ 3190476 w 8321157"/>
              <a:gd name="connsiteY47" fmla="*/ 45512 h 177734"/>
              <a:gd name="connsiteX48" fmla="*/ 3214539 w 8321157"/>
              <a:gd name="connsiteY48" fmla="*/ 81202 h 177734"/>
              <a:gd name="connsiteX49" fmla="*/ 3238601 w 8321157"/>
              <a:gd name="connsiteY49" fmla="*/ 45512 h 177734"/>
              <a:gd name="connsiteX50" fmla="*/ 3348477 w 8321157"/>
              <a:gd name="connsiteY50" fmla="*/ 0 h 177734"/>
              <a:gd name="connsiteX51" fmla="*/ 3458354 w 8321157"/>
              <a:gd name="connsiteY51" fmla="*/ 45512 h 177734"/>
              <a:gd name="connsiteX52" fmla="*/ 3482416 w 8321157"/>
              <a:gd name="connsiteY52" fmla="*/ 81202 h 177734"/>
              <a:gd name="connsiteX53" fmla="*/ 3506479 w 8321157"/>
              <a:gd name="connsiteY53" fmla="*/ 45512 h 177734"/>
              <a:gd name="connsiteX54" fmla="*/ 3616355 w 8321157"/>
              <a:gd name="connsiteY54" fmla="*/ 0 h 177734"/>
              <a:gd name="connsiteX55" fmla="*/ 3726232 w 8321157"/>
              <a:gd name="connsiteY55" fmla="*/ 45512 h 177734"/>
              <a:gd name="connsiteX56" fmla="*/ 3750295 w 8321157"/>
              <a:gd name="connsiteY56" fmla="*/ 81202 h 177734"/>
              <a:gd name="connsiteX57" fmla="*/ 3774358 w 8321157"/>
              <a:gd name="connsiteY57" fmla="*/ 45512 h 177734"/>
              <a:gd name="connsiteX58" fmla="*/ 3884234 w 8321157"/>
              <a:gd name="connsiteY58" fmla="*/ 0 h 177734"/>
              <a:gd name="connsiteX59" fmla="*/ 3994111 w 8321157"/>
              <a:gd name="connsiteY59" fmla="*/ 45512 h 177734"/>
              <a:gd name="connsiteX60" fmla="*/ 4018173 w 8321157"/>
              <a:gd name="connsiteY60" fmla="*/ 81202 h 177734"/>
              <a:gd name="connsiteX61" fmla="*/ 4042236 w 8321157"/>
              <a:gd name="connsiteY61" fmla="*/ 45512 h 177734"/>
              <a:gd name="connsiteX62" fmla="*/ 4152112 w 8321157"/>
              <a:gd name="connsiteY62" fmla="*/ 0 h 177734"/>
              <a:gd name="connsiteX63" fmla="*/ 4261989 w 8321157"/>
              <a:gd name="connsiteY63" fmla="*/ 45512 h 177734"/>
              <a:gd name="connsiteX64" fmla="*/ 4286051 w 8321157"/>
              <a:gd name="connsiteY64" fmla="*/ 81202 h 177734"/>
              <a:gd name="connsiteX65" fmla="*/ 4310114 w 8321157"/>
              <a:gd name="connsiteY65" fmla="*/ 45512 h 177734"/>
              <a:gd name="connsiteX66" fmla="*/ 4419990 w 8321157"/>
              <a:gd name="connsiteY66" fmla="*/ 0 h 177734"/>
              <a:gd name="connsiteX67" fmla="*/ 4529867 w 8321157"/>
              <a:gd name="connsiteY67" fmla="*/ 45512 h 177734"/>
              <a:gd name="connsiteX68" fmla="*/ 4553930 w 8321157"/>
              <a:gd name="connsiteY68" fmla="*/ 81202 h 177734"/>
              <a:gd name="connsiteX69" fmla="*/ 4577993 w 8321157"/>
              <a:gd name="connsiteY69" fmla="*/ 45512 h 177734"/>
              <a:gd name="connsiteX70" fmla="*/ 4687869 w 8321157"/>
              <a:gd name="connsiteY70" fmla="*/ 0 h 177734"/>
              <a:gd name="connsiteX71" fmla="*/ 4797746 w 8321157"/>
              <a:gd name="connsiteY71" fmla="*/ 45512 h 177734"/>
              <a:gd name="connsiteX72" fmla="*/ 4821808 w 8321157"/>
              <a:gd name="connsiteY72" fmla="*/ 81202 h 177734"/>
              <a:gd name="connsiteX73" fmla="*/ 4845871 w 8321157"/>
              <a:gd name="connsiteY73" fmla="*/ 45512 h 177734"/>
              <a:gd name="connsiteX74" fmla="*/ 4955747 w 8321157"/>
              <a:gd name="connsiteY74" fmla="*/ 0 h 177734"/>
              <a:gd name="connsiteX75" fmla="*/ 5065624 w 8321157"/>
              <a:gd name="connsiteY75" fmla="*/ 45512 h 177734"/>
              <a:gd name="connsiteX76" fmla="*/ 5089686 w 8321157"/>
              <a:gd name="connsiteY76" fmla="*/ 81202 h 177734"/>
              <a:gd name="connsiteX77" fmla="*/ 5113749 w 8321157"/>
              <a:gd name="connsiteY77" fmla="*/ 45512 h 177734"/>
              <a:gd name="connsiteX78" fmla="*/ 5223625 w 8321157"/>
              <a:gd name="connsiteY78" fmla="*/ 0 h 177734"/>
              <a:gd name="connsiteX79" fmla="*/ 5333502 w 8321157"/>
              <a:gd name="connsiteY79" fmla="*/ 45512 h 177734"/>
              <a:gd name="connsiteX80" fmla="*/ 5357565 w 8321157"/>
              <a:gd name="connsiteY80" fmla="*/ 81202 h 177734"/>
              <a:gd name="connsiteX81" fmla="*/ 5381628 w 8321157"/>
              <a:gd name="connsiteY81" fmla="*/ 45512 h 177734"/>
              <a:gd name="connsiteX82" fmla="*/ 5491504 w 8321157"/>
              <a:gd name="connsiteY82" fmla="*/ 0 h 177734"/>
              <a:gd name="connsiteX83" fmla="*/ 5601381 w 8321157"/>
              <a:gd name="connsiteY83" fmla="*/ 45512 h 177734"/>
              <a:gd name="connsiteX84" fmla="*/ 5625443 w 8321157"/>
              <a:gd name="connsiteY84" fmla="*/ 81202 h 177734"/>
              <a:gd name="connsiteX85" fmla="*/ 5649506 w 8321157"/>
              <a:gd name="connsiteY85" fmla="*/ 45512 h 177734"/>
              <a:gd name="connsiteX86" fmla="*/ 5759382 w 8321157"/>
              <a:gd name="connsiteY86" fmla="*/ 0 h 177734"/>
              <a:gd name="connsiteX87" fmla="*/ 5869259 w 8321157"/>
              <a:gd name="connsiteY87" fmla="*/ 45512 h 177734"/>
              <a:gd name="connsiteX88" fmla="*/ 5893321 w 8321157"/>
              <a:gd name="connsiteY88" fmla="*/ 81202 h 177734"/>
              <a:gd name="connsiteX89" fmla="*/ 5917384 w 8321157"/>
              <a:gd name="connsiteY89" fmla="*/ 45512 h 177734"/>
              <a:gd name="connsiteX90" fmla="*/ 6027260 w 8321157"/>
              <a:gd name="connsiteY90" fmla="*/ 0 h 177734"/>
              <a:gd name="connsiteX91" fmla="*/ 6137137 w 8321157"/>
              <a:gd name="connsiteY91" fmla="*/ 45512 h 177734"/>
              <a:gd name="connsiteX92" fmla="*/ 6161200 w 8321157"/>
              <a:gd name="connsiteY92" fmla="*/ 81202 h 177734"/>
              <a:gd name="connsiteX93" fmla="*/ 6185263 w 8321157"/>
              <a:gd name="connsiteY93" fmla="*/ 45512 h 177734"/>
              <a:gd name="connsiteX94" fmla="*/ 6295139 w 8321157"/>
              <a:gd name="connsiteY94" fmla="*/ 0 h 177734"/>
              <a:gd name="connsiteX95" fmla="*/ 6405016 w 8321157"/>
              <a:gd name="connsiteY95" fmla="*/ 45512 h 177734"/>
              <a:gd name="connsiteX96" fmla="*/ 6429078 w 8321157"/>
              <a:gd name="connsiteY96" fmla="*/ 81202 h 177734"/>
              <a:gd name="connsiteX97" fmla="*/ 6453141 w 8321157"/>
              <a:gd name="connsiteY97" fmla="*/ 45512 h 177734"/>
              <a:gd name="connsiteX98" fmla="*/ 6563017 w 8321157"/>
              <a:gd name="connsiteY98" fmla="*/ 0 h 177734"/>
              <a:gd name="connsiteX99" fmla="*/ 6672894 w 8321157"/>
              <a:gd name="connsiteY99" fmla="*/ 45512 h 177734"/>
              <a:gd name="connsiteX100" fmla="*/ 6696956 w 8321157"/>
              <a:gd name="connsiteY100" fmla="*/ 81202 h 177734"/>
              <a:gd name="connsiteX101" fmla="*/ 6721019 w 8321157"/>
              <a:gd name="connsiteY101" fmla="*/ 45512 h 177734"/>
              <a:gd name="connsiteX102" fmla="*/ 6830895 w 8321157"/>
              <a:gd name="connsiteY102" fmla="*/ 0 h 177734"/>
              <a:gd name="connsiteX103" fmla="*/ 6940772 w 8321157"/>
              <a:gd name="connsiteY103" fmla="*/ 45512 h 177734"/>
              <a:gd name="connsiteX104" fmla="*/ 6964835 w 8321157"/>
              <a:gd name="connsiteY104" fmla="*/ 81202 h 177734"/>
              <a:gd name="connsiteX105" fmla="*/ 6988898 w 8321157"/>
              <a:gd name="connsiteY105" fmla="*/ 45512 h 177734"/>
              <a:gd name="connsiteX106" fmla="*/ 7098774 w 8321157"/>
              <a:gd name="connsiteY106" fmla="*/ 0 h 177734"/>
              <a:gd name="connsiteX107" fmla="*/ 7208651 w 8321157"/>
              <a:gd name="connsiteY107" fmla="*/ 45512 h 177734"/>
              <a:gd name="connsiteX108" fmla="*/ 7232713 w 8321157"/>
              <a:gd name="connsiteY108" fmla="*/ 81202 h 177734"/>
              <a:gd name="connsiteX109" fmla="*/ 7256776 w 8321157"/>
              <a:gd name="connsiteY109" fmla="*/ 45512 h 177734"/>
              <a:gd name="connsiteX110" fmla="*/ 7366652 w 8321157"/>
              <a:gd name="connsiteY110" fmla="*/ 0 h 177734"/>
              <a:gd name="connsiteX111" fmla="*/ 7476529 w 8321157"/>
              <a:gd name="connsiteY111" fmla="*/ 45512 h 177734"/>
              <a:gd name="connsiteX112" fmla="*/ 7500591 w 8321157"/>
              <a:gd name="connsiteY112" fmla="*/ 81202 h 177734"/>
              <a:gd name="connsiteX113" fmla="*/ 7524653 w 8321157"/>
              <a:gd name="connsiteY113" fmla="*/ 45512 h 177734"/>
              <a:gd name="connsiteX114" fmla="*/ 7634530 w 8321157"/>
              <a:gd name="connsiteY114" fmla="*/ 0 h 177734"/>
              <a:gd name="connsiteX115" fmla="*/ 7744407 w 8321157"/>
              <a:gd name="connsiteY115" fmla="*/ 45512 h 177734"/>
              <a:gd name="connsiteX116" fmla="*/ 7768469 w 8321157"/>
              <a:gd name="connsiteY116" fmla="*/ 81202 h 177734"/>
              <a:gd name="connsiteX117" fmla="*/ 7792532 w 8321157"/>
              <a:gd name="connsiteY117" fmla="*/ 45512 h 177734"/>
              <a:gd name="connsiteX118" fmla="*/ 7902409 w 8321157"/>
              <a:gd name="connsiteY118" fmla="*/ 0 h 177734"/>
              <a:gd name="connsiteX119" fmla="*/ 8012286 w 8321157"/>
              <a:gd name="connsiteY119" fmla="*/ 45512 h 177734"/>
              <a:gd name="connsiteX120" fmla="*/ 8036344 w 8321157"/>
              <a:gd name="connsiteY120" fmla="*/ 81196 h 177734"/>
              <a:gd name="connsiteX121" fmla="*/ 8170279 w 8321157"/>
              <a:gd name="connsiteY121" fmla="*/ 0 h 177734"/>
              <a:gd name="connsiteX122" fmla="*/ 8321157 w 8321157"/>
              <a:gd name="connsiteY122" fmla="*/ 177734 h 177734"/>
              <a:gd name="connsiteX0" fmla="*/ 0 w 8321157"/>
              <a:gd name="connsiteY0" fmla="*/ 81202 h 177734"/>
              <a:gd name="connsiteX1" fmla="*/ 24063 w 8321157"/>
              <a:gd name="connsiteY1" fmla="*/ 45512 h 177734"/>
              <a:gd name="connsiteX2" fmla="*/ 133939 w 8321157"/>
              <a:gd name="connsiteY2" fmla="*/ 0 h 177734"/>
              <a:gd name="connsiteX3" fmla="*/ 243816 w 8321157"/>
              <a:gd name="connsiteY3" fmla="*/ 45512 h 177734"/>
              <a:gd name="connsiteX4" fmla="*/ 267879 w 8321157"/>
              <a:gd name="connsiteY4" fmla="*/ 81202 h 177734"/>
              <a:gd name="connsiteX5" fmla="*/ 291942 w 8321157"/>
              <a:gd name="connsiteY5" fmla="*/ 45512 h 177734"/>
              <a:gd name="connsiteX6" fmla="*/ 401819 w 8321157"/>
              <a:gd name="connsiteY6" fmla="*/ 0 h 177734"/>
              <a:gd name="connsiteX7" fmla="*/ 511695 w 8321157"/>
              <a:gd name="connsiteY7" fmla="*/ 45512 h 177734"/>
              <a:gd name="connsiteX8" fmla="*/ 535758 w 8321157"/>
              <a:gd name="connsiteY8" fmla="*/ 81202 h 177734"/>
              <a:gd name="connsiteX9" fmla="*/ 559820 w 8321157"/>
              <a:gd name="connsiteY9" fmla="*/ 45512 h 177734"/>
              <a:gd name="connsiteX10" fmla="*/ 669696 w 8321157"/>
              <a:gd name="connsiteY10" fmla="*/ 0 h 177734"/>
              <a:gd name="connsiteX11" fmla="*/ 779573 w 8321157"/>
              <a:gd name="connsiteY11" fmla="*/ 45512 h 177734"/>
              <a:gd name="connsiteX12" fmla="*/ 803635 w 8321157"/>
              <a:gd name="connsiteY12" fmla="*/ 81202 h 177734"/>
              <a:gd name="connsiteX13" fmla="*/ 827698 w 8321157"/>
              <a:gd name="connsiteY13" fmla="*/ 45512 h 177734"/>
              <a:gd name="connsiteX14" fmla="*/ 937574 w 8321157"/>
              <a:gd name="connsiteY14" fmla="*/ 0 h 177734"/>
              <a:gd name="connsiteX15" fmla="*/ 1047450 w 8321157"/>
              <a:gd name="connsiteY15" fmla="*/ 45512 h 177734"/>
              <a:gd name="connsiteX16" fmla="*/ 1071514 w 8321157"/>
              <a:gd name="connsiteY16" fmla="*/ 81202 h 177734"/>
              <a:gd name="connsiteX17" fmla="*/ 1095577 w 8321157"/>
              <a:gd name="connsiteY17" fmla="*/ 45512 h 177734"/>
              <a:gd name="connsiteX18" fmla="*/ 1205453 w 8321157"/>
              <a:gd name="connsiteY18" fmla="*/ 0 h 177734"/>
              <a:gd name="connsiteX19" fmla="*/ 1315330 w 8321157"/>
              <a:gd name="connsiteY19" fmla="*/ 45512 h 177734"/>
              <a:gd name="connsiteX20" fmla="*/ 1339391 w 8321157"/>
              <a:gd name="connsiteY20" fmla="*/ 81202 h 177734"/>
              <a:gd name="connsiteX21" fmla="*/ 1363454 w 8321157"/>
              <a:gd name="connsiteY21" fmla="*/ 45512 h 177734"/>
              <a:gd name="connsiteX22" fmla="*/ 1473330 w 8321157"/>
              <a:gd name="connsiteY22" fmla="*/ 0 h 177734"/>
              <a:gd name="connsiteX23" fmla="*/ 1583207 w 8321157"/>
              <a:gd name="connsiteY23" fmla="*/ 45512 h 177734"/>
              <a:gd name="connsiteX24" fmla="*/ 1607269 w 8321157"/>
              <a:gd name="connsiteY24" fmla="*/ 81202 h 177734"/>
              <a:gd name="connsiteX25" fmla="*/ 1631332 w 8321157"/>
              <a:gd name="connsiteY25" fmla="*/ 45512 h 177734"/>
              <a:gd name="connsiteX26" fmla="*/ 1741208 w 8321157"/>
              <a:gd name="connsiteY26" fmla="*/ 0 h 177734"/>
              <a:gd name="connsiteX27" fmla="*/ 1851086 w 8321157"/>
              <a:gd name="connsiteY27" fmla="*/ 45512 h 177734"/>
              <a:gd name="connsiteX28" fmla="*/ 1875148 w 8321157"/>
              <a:gd name="connsiteY28" fmla="*/ 81202 h 177734"/>
              <a:gd name="connsiteX29" fmla="*/ 1899212 w 8321157"/>
              <a:gd name="connsiteY29" fmla="*/ 45512 h 177734"/>
              <a:gd name="connsiteX30" fmla="*/ 2009087 w 8321157"/>
              <a:gd name="connsiteY30" fmla="*/ 0 h 177734"/>
              <a:gd name="connsiteX31" fmla="*/ 2118964 w 8321157"/>
              <a:gd name="connsiteY31" fmla="*/ 45512 h 177734"/>
              <a:gd name="connsiteX32" fmla="*/ 2143026 w 8321157"/>
              <a:gd name="connsiteY32" fmla="*/ 81202 h 177734"/>
              <a:gd name="connsiteX33" fmla="*/ 2167088 w 8321157"/>
              <a:gd name="connsiteY33" fmla="*/ 45512 h 177734"/>
              <a:gd name="connsiteX34" fmla="*/ 2276965 w 8321157"/>
              <a:gd name="connsiteY34" fmla="*/ 0 h 177734"/>
              <a:gd name="connsiteX35" fmla="*/ 2386842 w 8321157"/>
              <a:gd name="connsiteY35" fmla="*/ 45512 h 177734"/>
              <a:gd name="connsiteX36" fmla="*/ 2410904 w 8321157"/>
              <a:gd name="connsiteY36" fmla="*/ 81202 h 177734"/>
              <a:gd name="connsiteX37" fmla="*/ 2434966 w 8321157"/>
              <a:gd name="connsiteY37" fmla="*/ 45512 h 177734"/>
              <a:gd name="connsiteX38" fmla="*/ 2544843 w 8321157"/>
              <a:gd name="connsiteY38" fmla="*/ 0 h 177734"/>
              <a:gd name="connsiteX39" fmla="*/ 2654719 w 8321157"/>
              <a:gd name="connsiteY39" fmla="*/ 45512 h 177734"/>
              <a:gd name="connsiteX40" fmla="*/ 2678783 w 8321157"/>
              <a:gd name="connsiteY40" fmla="*/ 81202 h 177734"/>
              <a:gd name="connsiteX41" fmla="*/ 2702846 w 8321157"/>
              <a:gd name="connsiteY41" fmla="*/ 45512 h 177734"/>
              <a:gd name="connsiteX42" fmla="*/ 2812722 w 8321157"/>
              <a:gd name="connsiteY42" fmla="*/ 0 h 177734"/>
              <a:gd name="connsiteX43" fmla="*/ 2922598 w 8321157"/>
              <a:gd name="connsiteY43" fmla="*/ 45512 h 177734"/>
              <a:gd name="connsiteX44" fmla="*/ 2946661 w 8321157"/>
              <a:gd name="connsiteY44" fmla="*/ 81202 h 177734"/>
              <a:gd name="connsiteX45" fmla="*/ 2970723 w 8321157"/>
              <a:gd name="connsiteY45" fmla="*/ 45512 h 177734"/>
              <a:gd name="connsiteX46" fmla="*/ 3080600 w 8321157"/>
              <a:gd name="connsiteY46" fmla="*/ 0 h 177734"/>
              <a:gd name="connsiteX47" fmla="*/ 3190476 w 8321157"/>
              <a:gd name="connsiteY47" fmla="*/ 45512 h 177734"/>
              <a:gd name="connsiteX48" fmla="*/ 3214539 w 8321157"/>
              <a:gd name="connsiteY48" fmla="*/ 81202 h 177734"/>
              <a:gd name="connsiteX49" fmla="*/ 3238601 w 8321157"/>
              <a:gd name="connsiteY49" fmla="*/ 45512 h 177734"/>
              <a:gd name="connsiteX50" fmla="*/ 3348477 w 8321157"/>
              <a:gd name="connsiteY50" fmla="*/ 0 h 177734"/>
              <a:gd name="connsiteX51" fmla="*/ 3458354 w 8321157"/>
              <a:gd name="connsiteY51" fmla="*/ 45512 h 177734"/>
              <a:gd name="connsiteX52" fmla="*/ 3482416 w 8321157"/>
              <a:gd name="connsiteY52" fmla="*/ 81202 h 177734"/>
              <a:gd name="connsiteX53" fmla="*/ 3506479 w 8321157"/>
              <a:gd name="connsiteY53" fmla="*/ 45512 h 177734"/>
              <a:gd name="connsiteX54" fmla="*/ 3616355 w 8321157"/>
              <a:gd name="connsiteY54" fmla="*/ 0 h 177734"/>
              <a:gd name="connsiteX55" fmla="*/ 3726232 w 8321157"/>
              <a:gd name="connsiteY55" fmla="*/ 45512 h 177734"/>
              <a:gd name="connsiteX56" fmla="*/ 3750295 w 8321157"/>
              <a:gd name="connsiteY56" fmla="*/ 81202 h 177734"/>
              <a:gd name="connsiteX57" fmla="*/ 3774358 w 8321157"/>
              <a:gd name="connsiteY57" fmla="*/ 45512 h 177734"/>
              <a:gd name="connsiteX58" fmla="*/ 3884234 w 8321157"/>
              <a:gd name="connsiteY58" fmla="*/ 0 h 177734"/>
              <a:gd name="connsiteX59" fmla="*/ 3994111 w 8321157"/>
              <a:gd name="connsiteY59" fmla="*/ 45512 h 177734"/>
              <a:gd name="connsiteX60" fmla="*/ 4018173 w 8321157"/>
              <a:gd name="connsiteY60" fmla="*/ 81202 h 177734"/>
              <a:gd name="connsiteX61" fmla="*/ 4042236 w 8321157"/>
              <a:gd name="connsiteY61" fmla="*/ 45512 h 177734"/>
              <a:gd name="connsiteX62" fmla="*/ 4152112 w 8321157"/>
              <a:gd name="connsiteY62" fmla="*/ 0 h 177734"/>
              <a:gd name="connsiteX63" fmla="*/ 4261989 w 8321157"/>
              <a:gd name="connsiteY63" fmla="*/ 45512 h 177734"/>
              <a:gd name="connsiteX64" fmla="*/ 4286051 w 8321157"/>
              <a:gd name="connsiteY64" fmla="*/ 81202 h 177734"/>
              <a:gd name="connsiteX65" fmla="*/ 4310114 w 8321157"/>
              <a:gd name="connsiteY65" fmla="*/ 45512 h 177734"/>
              <a:gd name="connsiteX66" fmla="*/ 4419990 w 8321157"/>
              <a:gd name="connsiteY66" fmla="*/ 0 h 177734"/>
              <a:gd name="connsiteX67" fmla="*/ 4529867 w 8321157"/>
              <a:gd name="connsiteY67" fmla="*/ 45512 h 177734"/>
              <a:gd name="connsiteX68" fmla="*/ 4553930 w 8321157"/>
              <a:gd name="connsiteY68" fmla="*/ 81202 h 177734"/>
              <a:gd name="connsiteX69" fmla="*/ 4577993 w 8321157"/>
              <a:gd name="connsiteY69" fmla="*/ 45512 h 177734"/>
              <a:gd name="connsiteX70" fmla="*/ 4687869 w 8321157"/>
              <a:gd name="connsiteY70" fmla="*/ 0 h 177734"/>
              <a:gd name="connsiteX71" fmla="*/ 4797746 w 8321157"/>
              <a:gd name="connsiteY71" fmla="*/ 45512 h 177734"/>
              <a:gd name="connsiteX72" fmla="*/ 4821808 w 8321157"/>
              <a:gd name="connsiteY72" fmla="*/ 81202 h 177734"/>
              <a:gd name="connsiteX73" fmla="*/ 4845871 w 8321157"/>
              <a:gd name="connsiteY73" fmla="*/ 45512 h 177734"/>
              <a:gd name="connsiteX74" fmla="*/ 4955747 w 8321157"/>
              <a:gd name="connsiteY74" fmla="*/ 0 h 177734"/>
              <a:gd name="connsiteX75" fmla="*/ 5065624 w 8321157"/>
              <a:gd name="connsiteY75" fmla="*/ 45512 h 177734"/>
              <a:gd name="connsiteX76" fmla="*/ 5089686 w 8321157"/>
              <a:gd name="connsiteY76" fmla="*/ 81202 h 177734"/>
              <a:gd name="connsiteX77" fmla="*/ 5113749 w 8321157"/>
              <a:gd name="connsiteY77" fmla="*/ 45512 h 177734"/>
              <a:gd name="connsiteX78" fmla="*/ 5223625 w 8321157"/>
              <a:gd name="connsiteY78" fmla="*/ 0 h 177734"/>
              <a:gd name="connsiteX79" fmla="*/ 5333502 w 8321157"/>
              <a:gd name="connsiteY79" fmla="*/ 45512 h 177734"/>
              <a:gd name="connsiteX80" fmla="*/ 5357565 w 8321157"/>
              <a:gd name="connsiteY80" fmla="*/ 81202 h 177734"/>
              <a:gd name="connsiteX81" fmla="*/ 5381628 w 8321157"/>
              <a:gd name="connsiteY81" fmla="*/ 45512 h 177734"/>
              <a:gd name="connsiteX82" fmla="*/ 5491504 w 8321157"/>
              <a:gd name="connsiteY82" fmla="*/ 0 h 177734"/>
              <a:gd name="connsiteX83" fmla="*/ 5601381 w 8321157"/>
              <a:gd name="connsiteY83" fmla="*/ 45512 h 177734"/>
              <a:gd name="connsiteX84" fmla="*/ 5625443 w 8321157"/>
              <a:gd name="connsiteY84" fmla="*/ 81202 h 177734"/>
              <a:gd name="connsiteX85" fmla="*/ 5649506 w 8321157"/>
              <a:gd name="connsiteY85" fmla="*/ 45512 h 177734"/>
              <a:gd name="connsiteX86" fmla="*/ 5759382 w 8321157"/>
              <a:gd name="connsiteY86" fmla="*/ 0 h 177734"/>
              <a:gd name="connsiteX87" fmla="*/ 5869259 w 8321157"/>
              <a:gd name="connsiteY87" fmla="*/ 45512 h 177734"/>
              <a:gd name="connsiteX88" fmla="*/ 5893321 w 8321157"/>
              <a:gd name="connsiteY88" fmla="*/ 81202 h 177734"/>
              <a:gd name="connsiteX89" fmla="*/ 5917384 w 8321157"/>
              <a:gd name="connsiteY89" fmla="*/ 45512 h 177734"/>
              <a:gd name="connsiteX90" fmla="*/ 6027260 w 8321157"/>
              <a:gd name="connsiteY90" fmla="*/ 0 h 177734"/>
              <a:gd name="connsiteX91" fmla="*/ 6137137 w 8321157"/>
              <a:gd name="connsiteY91" fmla="*/ 45512 h 177734"/>
              <a:gd name="connsiteX92" fmla="*/ 6161200 w 8321157"/>
              <a:gd name="connsiteY92" fmla="*/ 81202 h 177734"/>
              <a:gd name="connsiteX93" fmla="*/ 6185263 w 8321157"/>
              <a:gd name="connsiteY93" fmla="*/ 45512 h 177734"/>
              <a:gd name="connsiteX94" fmla="*/ 6295139 w 8321157"/>
              <a:gd name="connsiteY94" fmla="*/ 0 h 177734"/>
              <a:gd name="connsiteX95" fmla="*/ 6405016 w 8321157"/>
              <a:gd name="connsiteY95" fmla="*/ 45512 h 177734"/>
              <a:gd name="connsiteX96" fmla="*/ 6429078 w 8321157"/>
              <a:gd name="connsiteY96" fmla="*/ 81202 h 177734"/>
              <a:gd name="connsiteX97" fmla="*/ 6453141 w 8321157"/>
              <a:gd name="connsiteY97" fmla="*/ 45512 h 177734"/>
              <a:gd name="connsiteX98" fmla="*/ 6563017 w 8321157"/>
              <a:gd name="connsiteY98" fmla="*/ 0 h 177734"/>
              <a:gd name="connsiteX99" fmla="*/ 6672894 w 8321157"/>
              <a:gd name="connsiteY99" fmla="*/ 45512 h 177734"/>
              <a:gd name="connsiteX100" fmla="*/ 6696956 w 8321157"/>
              <a:gd name="connsiteY100" fmla="*/ 81202 h 177734"/>
              <a:gd name="connsiteX101" fmla="*/ 6721019 w 8321157"/>
              <a:gd name="connsiteY101" fmla="*/ 45512 h 177734"/>
              <a:gd name="connsiteX102" fmla="*/ 6830895 w 8321157"/>
              <a:gd name="connsiteY102" fmla="*/ 0 h 177734"/>
              <a:gd name="connsiteX103" fmla="*/ 6940772 w 8321157"/>
              <a:gd name="connsiteY103" fmla="*/ 45512 h 177734"/>
              <a:gd name="connsiteX104" fmla="*/ 6964835 w 8321157"/>
              <a:gd name="connsiteY104" fmla="*/ 81202 h 177734"/>
              <a:gd name="connsiteX105" fmla="*/ 6988898 w 8321157"/>
              <a:gd name="connsiteY105" fmla="*/ 45512 h 177734"/>
              <a:gd name="connsiteX106" fmla="*/ 7098774 w 8321157"/>
              <a:gd name="connsiteY106" fmla="*/ 0 h 177734"/>
              <a:gd name="connsiteX107" fmla="*/ 7208651 w 8321157"/>
              <a:gd name="connsiteY107" fmla="*/ 45512 h 177734"/>
              <a:gd name="connsiteX108" fmla="*/ 7232713 w 8321157"/>
              <a:gd name="connsiteY108" fmla="*/ 81202 h 177734"/>
              <a:gd name="connsiteX109" fmla="*/ 7256776 w 8321157"/>
              <a:gd name="connsiteY109" fmla="*/ 45512 h 177734"/>
              <a:gd name="connsiteX110" fmla="*/ 7366652 w 8321157"/>
              <a:gd name="connsiteY110" fmla="*/ 0 h 177734"/>
              <a:gd name="connsiteX111" fmla="*/ 7476529 w 8321157"/>
              <a:gd name="connsiteY111" fmla="*/ 45512 h 177734"/>
              <a:gd name="connsiteX112" fmla="*/ 7500591 w 8321157"/>
              <a:gd name="connsiteY112" fmla="*/ 81202 h 177734"/>
              <a:gd name="connsiteX113" fmla="*/ 7524653 w 8321157"/>
              <a:gd name="connsiteY113" fmla="*/ 45512 h 177734"/>
              <a:gd name="connsiteX114" fmla="*/ 7634530 w 8321157"/>
              <a:gd name="connsiteY114" fmla="*/ 0 h 177734"/>
              <a:gd name="connsiteX115" fmla="*/ 7744407 w 8321157"/>
              <a:gd name="connsiteY115" fmla="*/ 45512 h 177734"/>
              <a:gd name="connsiteX116" fmla="*/ 7768469 w 8321157"/>
              <a:gd name="connsiteY116" fmla="*/ 81202 h 177734"/>
              <a:gd name="connsiteX117" fmla="*/ 7792532 w 8321157"/>
              <a:gd name="connsiteY117" fmla="*/ 45512 h 177734"/>
              <a:gd name="connsiteX118" fmla="*/ 7902409 w 8321157"/>
              <a:gd name="connsiteY118" fmla="*/ 0 h 177734"/>
              <a:gd name="connsiteX119" fmla="*/ 8012286 w 8321157"/>
              <a:gd name="connsiteY119" fmla="*/ 45512 h 177734"/>
              <a:gd name="connsiteX120" fmla="*/ 8036344 w 8321157"/>
              <a:gd name="connsiteY120" fmla="*/ 81196 h 177734"/>
              <a:gd name="connsiteX121" fmla="*/ 8321157 w 8321157"/>
              <a:gd name="connsiteY121" fmla="*/ 177734 h 177734"/>
              <a:gd name="connsiteX0" fmla="*/ 0 w 8036344"/>
              <a:gd name="connsiteY0" fmla="*/ 81202 h 81202"/>
              <a:gd name="connsiteX1" fmla="*/ 24063 w 8036344"/>
              <a:gd name="connsiteY1" fmla="*/ 45512 h 81202"/>
              <a:gd name="connsiteX2" fmla="*/ 133939 w 8036344"/>
              <a:gd name="connsiteY2" fmla="*/ 0 h 81202"/>
              <a:gd name="connsiteX3" fmla="*/ 243816 w 8036344"/>
              <a:gd name="connsiteY3" fmla="*/ 45512 h 81202"/>
              <a:gd name="connsiteX4" fmla="*/ 267879 w 8036344"/>
              <a:gd name="connsiteY4" fmla="*/ 81202 h 81202"/>
              <a:gd name="connsiteX5" fmla="*/ 291942 w 8036344"/>
              <a:gd name="connsiteY5" fmla="*/ 45512 h 81202"/>
              <a:gd name="connsiteX6" fmla="*/ 401819 w 8036344"/>
              <a:gd name="connsiteY6" fmla="*/ 0 h 81202"/>
              <a:gd name="connsiteX7" fmla="*/ 511695 w 8036344"/>
              <a:gd name="connsiteY7" fmla="*/ 45512 h 81202"/>
              <a:gd name="connsiteX8" fmla="*/ 535758 w 8036344"/>
              <a:gd name="connsiteY8" fmla="*/ 81202 h 81202"/>
              <a:gd name="connsiteX9" fmla="*/ 559820 w 8036344"/>
              <a:gd name="connsiteY9" fmla="*/ 45512 h 81202"/>
              <a:gd name="connsiteX10" fmla="*/ 669696 w 8036344"/>
              <a:gd name="connsiteY10" fmla="*/ 0 h 81202"/>
              <a:gd name="connsiteX11" fmla="*/ 779573 w 8036344"/>
              <a:gd name="connsiteY11" fmla="*/ 45512 h 81202"/>
              <a:gd name="connsiteX12" fmla="*/ 803635 w 8036344"/>
              <a:gd name="connsiteY12" fmla="*/ 81202 h 81202"/>
              <a:gd name="connsiteX13" fmla="*/ 827698 w 8036344"/>
              <a:gd name="connsiteY13" fmla="*/ 45512 h 81202"/>
              <a:gd name="connsiteX14" fmla="*/ 937574 w 8036344"/>
              <a:gd name="connsiteY14" fmla="*/ 0 h 81202"/>
              <a:gd name="connsiteX15" fmla="*/ 1047450 w 8036344"/>
              <a:gd name="connsiteY15" fmla="*/ 45512 h 81202"/>
              <a:gd name="connsiteX16" fmla="*/ 1071514 w 8036344"/>
              <a:gd name="connsiteY16" fmla="*/ 81202 h 81202"/>
              <a:gd name="connsiteX17" fmla="*/ 1095577 w 8036344"/>
              <a:gd name="connsiteY17" fmla="*/ 45512 h 81202"/>
              <a:gd name="connsiteX18" fmla="*/ 1205453 w 8036344"/>
              <a:gd name="connsiteY18" fmla="*/ 0 h 81202"/>
              <a:gd name="connsiteX19" fmla="*/ 1315330 w 8036344"/>
              <a:gd name="connsiteY19" fmla="*/ 45512 h 81202"/>
              <a:gd name="connsiteX20" fmla="*/ 1339391 w 8036344"/>
              <a:gd name="connsiteY20" fmla="*/ 81202 h 81202"/>
              <a:gd name="connsiteX21" fmla="*/ 1363454 w 8036344"/>
              <a:gd name="connsiteY21" fmla="*/ 45512 h 81202"/>
              <a:gd name="connsiteX22" fmla="*/ 1473330 w 8036344"/>
              <a:gd name="connsiteY22" fmla="*/ 0 h 81202"/>
              <a:gd name="connsiteX23" fmla="*/ 1583207 w 8036344"/>
              <a:gd name="connsiteY23" fmla="*/ 45512 h 81202"/>
              <a:gd name="connsiteX24" fmla="*/ 1607269 w 8036344"/>
              <a:gd name="connsiteY24" fmla="*/ 81202 h 81202"/>
              <a:gd name="connsiteX25" fmla="*/ 1631332 w 8036344"/>
              <a:gd name="connsiteY25" fmla="*/ 45512 h 81202"/>
              <a:gd name="connsiteX26" fmla="*/ 1741208 w 8036344"/>
              <a:gd name="connsiteY26" fmla="*/ 0 h 81202"/>
              <a:gd name="connsiteX27" fmla="*/ 1851086 w 8036344"/>
              <a:gd name="connsiteY27" fmla="*/ 45512 h 81202"/>
              <a:gd name="connsiteX28" fmla="*/ 1875148 w 8036344"/>
              <a:gd name="connsiteY28" fmla="*/ 81202 h 81202"/>
              <a:gd name="connsiteX29" fmla="*/ 1899212 w 8036344"/>
              <a:gd name="connsiteY29" fmla="*/ 45512 h 81202"/>
              <a:gd name="connsiteX30" fmla="*/ 2009087 w 8036344"/>
              <a:gd name="connsiteY30" fmla="*/ 0 h 81202"/>
              <a:gd name="connsiteX31" fmla="*/ 2118964 w 8036344"/>
              <a:gd name="connsiteY31" fmla="*/ 45512 h 81202"/>
              <a:gd name="connsiteX32" fmla="*/ 2143026 w 8036344"/>
              <a:gd name="connsiteY32" fmla="*/ 81202 h 81202"/>
              <a:gd name="connsiteX33" fmla="*/ 2167088 w 8036344"/>
              <a:gd name="connsiteY33" fmla="*/ 45512 h 81202"/>
              <a:gd name="connsiteX34" fmla="*/ 2276965 w 8036344"/>
              <a:gd name="connsiteY34" fmla="*/ 0 h 81202"/>
              <a:gd name="connsiteX35" fmla="*/ 2386842 w 8036344"/>
              <a:gd name="connsiteY35" fmla="*/ 45512 h 81202"/>
              <a:gd name="connsiteX36" fmla="*/ 2410904 w 8036344"/>
              <a:gd name="connsiteY36" fmla="*/ 81202 h 81202"/>
              <a:gd name="connsiteX37" fmla="*/ 2434966 w 8036344"/>
              <a:gd name="connsiteY37" fmla="*/ 45512 h 81202"/>
              <a:gd name="connsiteX38" fmla="*/ 2544843 w 8036344"/>
              <a:gd name="connsiteY38" fmla="*/ 0 h 81202"/>
              <a:gd name="connsiteX39" fmla="*/ 2654719 w 8036344"/>
              <a:gd name="connsiteY39" fmla="*/ 45512 h 81202"/>
              <a:gd name="connsiteX40" fmla="*/ 2678783 w 8036344"/>
              <a:gd name="connsiteY40" fmla="*/ 81202 h 81202"/>
              <a:gd name="connsiteX41" fmla="*/ 2702846 w 8036344"/>
              <a:gd name="connsiteY41" fmla="*/ 45512 h 81202"/>
              <a:gd name="connsiteX42" fmla="*/ 2812722 w 8036344"/>
              <a:gd name="connsiteY42" fmla="*/ 0 h 81202"/>
              <a:gd name="connsiteX43" fmla="*/ 2922598 w 8036344"/>
              <a:gd name="connsiteY43" fmla="*/ 45512 h 81202"/>
              <a:gd name="connsiteX44" fmla="*/ 2946661 w 8036344"/>
              <a:gd name="connsiteY44" fmla="*/ 81202 h 81202"/>
              <a:gd name="connsiteX45" fmla="*/ 2970723 w 8036344"/>
              <a:gd name="connsiteY45" fmla="*/ 45512 h 81202"/>
              <a:gd name="connsiteX46" fmla="*/ 3080600 w 8036344"/>
              <a:gd name="connsiteY46" fmla="*/ 0 h 81202"/>
              <a:gd name="connsiteX47" fmla="*/ 3190476 w 8036344"/>
              <a:gd name="connsiteY47" fmla="*/ 45512 h 81202"/>
              <a:gd name="connsiteX48" fmla="*/ 3214539 w 8036344"/>
              <a:gd name="connsiteY48" fmla="*/ 81202 h 81202"/>
              <a:gd name="connsiteX49" fmla="*/ 3238601 w 8036344"/>
              <a:gd name="connsiteY49" fmla="*/ 45512 h 81202"/>
              <a:gd name="connsiteX50" fmla="*/ 3348477 w 8036344"/>
              <a:gd name="connsiteY50" fmla="*/ 0 h 81202"/>
              <a:gd name="connsiteX51" fmla="*/ 3458354 w 8036344"/>
              <a:gd name="connsiteY51" fmla="*/ 45512 h 81202"/>
              <a:gd name="connsiteX52" fmla="*/ 3482416 w 8036344"/>
              <a:gd name="connsiteY52" fmla="*/ 81202 h 81202"/>
              <a:gd name="connsiteX53" fmla="*/ 3506479 w 8036344"/>
              <a:gd name="connsiteY53" fmla="*/ 45512 h 81202"/>
              <a:gd name="connsiteX54" fmla="*/ 3616355 w 8036344"/>
              <a:gd name="connsiteY54" fmla="*/ 0 h 81202"/>
              <a:gd name="connsiteX55" fmla="*/ 3726232 w 8036344"/>
              <a:gd name="connsiteY55" fmla="*/ 45512 h 81202"/>
              <a:gd name="connsiteX56" fmla="*/ 3750295 w 8036344"/>
              <a:gd name="connsiteY56" fmla="*/ 81202 h 81202"/>
              <a:gd name="connsiteX57" fmla="*/ 3774358 w 8036344"/>
              <a:gd name="connsiteY57" fmla="*/ 45512 h 81202"/>
              <a:gd name="connsiteX58" fmla="*/ 3884234 w 8036344"/>
              <a:gd name="connsiteY58" fmla="*/ 0 h 81202"/>
              <a:gd name="connsiteX59" fmla="*/ 3994111 w 8036344"/>
              <a:gd name="connsiteY59" fmla="*/ 45512 h 81202"/>
              <a:gd name="connsiteX60" fmla="*/ 4018173 w 8036344"/>
              <a:gd name="connsiteY60" fmla="*/ 81202 h 81202"/>
              <a:gd name="connsiteX61" fmla="*/ 4042236 w 8036344"/>
              <a:gd name="connsiteY61" fmla="*/ 45512 h 81202"/>
              <a:gd name="connsiteX62" fmla="*/ 4152112 w 8036344"/>
              <a:gd name="connsiteY62" fmla="*/ 0 h 81202"/>
              <a:gd name="connsiteX63" fmla="*/ 4261989 w 8036344"/>
              <a:gd name="connsiteY63" fmla="*/ 45512 h 81202"/>
              <a:gd name="connsiteX64" fmla="*/ 4286051 w 8036344"/>
              <a:gd name="connsiteY64" fmla="*/ 81202 h 81202"/>
              <a:gd name="connsiteX65" fmla="*/ 4310114 w 8036344"/>
              <a:gd name="connsiteY65" fmla="*/ 45512 h 81202"/>
              <a:gd name="connsiteX66" fmla="*/ 4419990 w 8036344"/>
              <a:gd name="connsiteY66" fmla="*/ 0 h 81202"/>
              <a:gd name="connsiteX67" fmla="*/ 4529867 w 8036344"/>
              <a:gd name="connsiteY67" fmla="*/ 45512 h 81202"/>
              <a:gd name="connsiteX68" fmla="*/ 4553930 w 8036344"/>
              <a:gd name="connsiteY68" fmla="*/ 81202 h 81202"/>
              <a:gd name="connsiteX69" fmla="*/ 4577993 w 8036344"/>
              <a:gd name="connsiteY69" fmla="*/ 45512 h 81202"/>
              <a:gd name="connsiteX70" fmla="*/ 4687869 w 8036344"/>
              <a:gd name="connsiteY70" fmla="*/ 0 h 81202"/>
              <a:gd name="connsiteX71" fmla="*/ 4797746 w 8036344"/>
              <a:gd name="connsiteY71" fmla="*/ 45512 h 81202"/>
              <a:gd name="connsiteX72" fmla="*/ 4821808 w 8036344"/>
              <a:gd name="connsiteY72" fmla="*/ 81202 h 81202"/>
              <a:gd name="connsiteX73" fmla="*/ 4845871 w 8036344"/>
              <a:gd name="connsiteY73" fmla="*/ 45512 h 81202"/>
              <a:gd name="connsiteX74" fmla="*/ 4955747 w 8036344"/>
              <a:gd name="connsiteY74" fmla="*/ 0 h 81202"/>
              <a:gd name="connsiteX75" fmla="*/ 5065624 w 8036344"/>
              <a:gd name="connsiteY75" fmla="*/ 45512 h 81202"/>
              <a:gd name="connsiteX76" fmla="*/ 5089686 w 8036344"/>
              <a:gd name="connsiteY76" fmla="*/ 81202 h 81202"/>
              <a:gd name="connsiteX77" fmla="*/ 5113749 w 8036344"/>
              <a:gd name="connsiteY77" fmla="*/ 45512 h 81202"/>
              <a:gd name="connsiteX78" fmla="*/ 5223625 w 8036344"/>
              <a:gd name="connsiteY78" fmla="*/ 0 h 81202"/>
              <a:gd name="connsiteX79" fmla="*/ 5333502 w 8036344"/>
              <a:gd name="connsiteY79" fmla="*/ 45512 h 81202"/>
              <a:gd name="connsiteX80" fmla="*/ 5357565 w 8036344"/>
              <a:gd name="connsiteY80" fmla="*/ 81202 h 81202"/>
              <a:gd name="connsiteX81" fmla="*/ 5381628 w 8036344"/>
              <a:gd name="connsiteY81" fmla="*/ 45512 h 81202"/>
              <a:gd name="connsiteX82" fmla="*/ 5491504 w 8036344"/>
              <a:gd name="connsiteY82" fmla="*/ 0 h 81202"/>
              <a:gd name="connsiteX83" fmla="*/ 5601381 w 8036344"/>
              <a:gd name="connsiteY83" fmla="*/ 45512 h 81202"/>
              <a:gd name="connsiteX84" fmla="*/ 5625443 w 8036344"/>
              <a:gd name="connsiteY84" fmla="*/ 81202 h 81202"/>
              <a:gd name="connsiteX85" fmla="*/ 5649506 w 8036344"/>
              <a:gd name="connsiteY85" fmla="*/ 45512 h 81202"/>
              <a:gd name="connsiteX86" fmla="*/ 5759382 w 8036344"/>
              <a:gd name="connsiteY86" fmla="*/ 0 h 81202"/>
              <a:gd name="connsiteX87" fmla="*/ 5869259 w 8036344"/>
              <a:gd name="connsiteY87" fmla="*/ 45512 h 81202"/>
              <a:gd name="connsiteX88" fmla="*/ 5893321 w 8036344"/>
              <a:gd name="connsiteY88" fmla="*/ 81202 h 81202"/>
              <a:gd name="connsiteX89" fmla="*/ 5917384 w 8036344"/>
              <a:gd name="connsiteY89" fmla="*/ 45512 h 81202"/>
              <a:gd name="connsiteX90" fmla="*/ 6027260 w 8036344"/>
              <a:gd name="connsiteY90" fmla="*/ 0 h 81202"/>
              <a:gd name="connsiteX91" fmla="*/ 6137137 w 8036344"/>
              <a:gd name="connsiteY91" fmla="*/ 45512 h 81202"/>
              <a:gd name="connsiteX92" fmla="*/ 6161200 w 8036344"/>
              <a:gd name="connsiteY92" fmla="*/ 81202 h 81202"/>
              <a:gd name="connsiteX93" fmla="*/ 6185263 w 8036344"/>
              <a:gd name="connsiteY93" fmla="*/ 45512 h 81202"/>
              <a:gd name="connsiteX94" fmla="*/ 6295139 w 8036344"/>
              <a:gd name="connsiteY94" fmla="*/ 0 h 81202"/>
              <a:gd name="connsiteX95" fmla="*/ 6405016 w 8036344"/>
              <a:gd name="connsiteY95" fmla="*/ 45512 h 81202"/>
              <a:gd name="connsiteX96" fmla="*/ 6429078 w 8036344"/>
              <a:gd name="connsiteY96" fmla="*/ 81202 h 81202"/>
              <a:gd name="connsiteX97" fmla="*/ 6453141 w 8036344"/>
              <a:gd name="connsiteY97" fmla="*/ 45512 h 81202"/>
              <a:gd name="connsiteX98" fmla="*/ 6563017 w 8036344"/>
              <a:gd name="connsiteY98" fmla="*/ 0 h 81202"/>
              <a:gd name="connsiteX99" fmla="*/ 6672894 w 8036344"/>
              <a:gd name="connsiteY99" fmla="*/ 45512 h 81202"/>
              <a:gd name="connsiteX100" fmla="*/ 6696956 w 8036344"/>
              <a:gd name="connsiteY100" fmla="*/ 81202 h 81202"/>
              <a:gd name="connsiteX101" fmla="*/ 6721019 w 8036344"/>
              <a:gd name="connsiteY101" fmla="*/ 45512 h 81202"/>
              <a:gd name="connsiteX102" fmla="*/ 6830895 w 8036344"/>
              <a:gd name="connsiteY102" fmla="*/ 0 h 81202"/>
              <a:gd name="connsiteX103" fmla="*/ 6940772 w 8036344"/>
              <a:gd name="connsiteY103" fmla="*/ 45512 h 81202"/>
              <a:gd name="connsiteX104" fmla="*/ 6964835 w 8036344"/>
              <a:gd name="connsiteY104" fmla="*/ 81202 h 81202"/>
              <a:gd name="connsiteX105" fmla="*/ 6988898 w 8036344"/>
              <a:gd name="connsiteY105" fmla="*/ 45512 h 81202"/>
              <a:gd name="connsiteX106" fmla="*/ 7098774 w 8036344"/>
              <a:gd name="connsiteY106" fmla="*/ 0 h 81202"/>
              <a:gd name="connsiteX107" fmla="*/ 7208651 w 8036344"/>
              <a:gd name="connsiteY107" fmla="*/ 45512 h 81202"/>
              <a:gd name="connsiteX108" fmla="*/ 7232713 w 8036344"/>
              <a:gd name="connsiteY108" fmla="*/ 81202 h 81202"/>
              <a:gd name="connsiteX109" fmla="*/ 7256776 w 8036344"/>
              <a:gd name="connsiteY109" fmla="*/ 45512 h 81202"/>
              <a:gd name="connsiteX110" fmla="*/ 7366652 w 8036344"/>
              <a:gd name="connsiteY110" fmla="*/ 0 h 81202"/>
              <a:gd name="connsiteX111" fmla="*/ 7476529 w 8036344"/>
              <a:gd name="connsiteY111" fmla="*/ 45512 h 81202"/>
              <a:gd name="connsiteX112" fmla="*/ 7500591 w 8036344"/>
              <a:gd name="connsiteY112" fmla="*/ 81202 h 81202"/>
              <a:gd name="connsiteX113" fmla="*/ 7524653 w 8036344"/>
              <a:gd name="connsiteY113" fmla="*/ 45512 h 81202"/>
              <a:gd name="connsiteX114" fmla="*/ 7634530 w 8036344"/>
              <a:gd name="connsiteY114" fmla="*/ 0 h 81202"/>
              <a:gd name="connsiteX115" fmla="*/ 7744407 w 8036344"/>
              <a:gd name="connsiteY115" fmla="*/ 45512 h 81202"/>
              <a:gd name="connsiteX116" fmla="*/ 7768469 w 8036344"/>
              <a:gd name="connsiteY116" fmla="*/ 81202 h 81202"/>
              <a:gd name="connsiteX117" fmla="*/ 7792532 w 8036344"/>
              <a:gd name="connsiteY117" fmla="*/ 45512 h 81202"/>
              <a:gd name="connsiteX118" fmla="*/ 7902409 w 8036344"/>
              <a:gd name="connsiteY118" fmla="*/ 0 h 81202"/>
              <a:gd name="connsiteX119" fmla="*/ 8012286 w 8036344"/>
              <a:gd name="connsiteY119" fmla="*/ 45512 h 81202"/>
              <a:gd name="connsiteX120" fmla="*/ 8036344 w 8036344"/>
              <a:gd name="connsiteY120" fmla="*/ 81196 h 81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8036344" h="81202">
                <a:moveTo>
                  <a:pt x="0" y="81202"/>
                </a:moveTo>
                <a:lnTo>
                  <a:pt x="24063" y="45512"/>
                </a:lnTo>
                <a:cubicBezTo>
                  <a:pt x="52183" y="17392"/>
                  <a:pt x="91030" y="0"/>
                  <a:pt x="133939" y="0"/>
                </a:cubicBezTo>
                <a:cubicBezTo>
                  <a:pt x="176849" y="0"/>
                  <a:pt x="215696" y="17392"/>
                  <a:pt x="243816" y="45512"/>
                </a:cubicBezTo>
                <a:lnTo>
                  <a:pt x="267879" y="81202"/>
                </a:lnTo>
                <a:lnTo>
                  <a:pt x="291942" y="45512"/>
                </a:lnTo>
                <a:cubicBezTo>
                  <a:pt x="320062" y="17392"/>
                  <a:pt x="358909" y="0"/>
                  <a:pt x="401819" y="0"/>
                </a:cubicBezTo>
                <a:cubicBezTo>
                  <a:pt x="444728" y="0"/>
                  <a:pt x="483576" y="17392"/>
                  <a:pt x="511695" y="45512"/>
                </a:cubicBezTo>
                <a:lnTo>
                  <a:pt x="535758" y="81202"/>
                </a:lnTo>
                <a:lnTo>
                  <a:pt x="559820" y="45512"/>
                </a:lnTo>
                <a:cubicBezTo>
                  <a:pt x="587939" y="17392"/>
                  <a:pt x="626787" y="0"/>
                  <a:pt x="669696" y="0"/>
                </a:cubicBezTo>
                <a:cubicBezTo>
                  <a:pt x="712606" y="0"/>
                  <a:pt x="751453" y="17392"/>
                  <a:pt x="779573" y="45512"/>
                </a:cubicBezTo>
                <a:lnTo>
                  <a:pt x="803635" y="81202"/>
                </a:lnTo>
                <a:lnTo>
                  <a:pt x="827698" y="45512"/>
                </a:lnTo>
                <a:cubicBezTo>
                  <a:pt x="855818" y="17392"/>
                  <a:pt x="894665" y="0"/>
                  <a:pt x="937574" y="0"/>
                </a:cubicBezTo>
                <a:cubicBezTo>
                  <a:pt x="980484" y="0"/>
                  <a:pt x="1019331" y="17392"/>
                  <a:pt x="1047450" y="45512"/>
                </a:cubicBezTo>
                <a:lnTo>
                  <a:pt x="1071514" y="81202"/>
                </a:lnTo>
                <a:lnTo>
                  <a:pt x="1095577" y="45512"/>
                </a:lnTo>
                <a:cubicBezTo>
                  <a:pt x="1123696" y="17392"/>
                  <a:pt x="1162543" y="0"/>
                  <a:pt x="1205453" y="0"/>
                </a:cubicBezTo>
                <a:cubicBezTo>
                  <a:pt x="1248362" y="0"/>
                  <a:pt x="1287210" y="17392"/>
                  <a:pt x="1315330" y="45512"/>
                </a:cubicBezTo>
                <a:lnTo>
                  <a:pt x="1339391" y="81202"/>
                </a:lnTo>
                <a:lnTo>
                  <a:pt x="1363454" y="45512"/>
                </a:lnTo>
                <a:cubicBezTo>
                  <a:pt x="1391573" y="17392"/>
                  <a:pt x="1430421" y="0"/>
                  <a:pt x="1473330" y="0"/>
                </a:cubicBezTo>
                <a:cubicBezTo>
                  <a:pt x="1516241" y="0"/>
                  <a:pt x="1555088" y="17392"/>
                  <a:pt x="1583207" y="45512"/>
                </a:cubicBezTo>
                <a:lnTo>
                  <a:pt x="1607269" y="81202"/>
                </a:lnTo>
                <a:lnTo>
                  <a:pt x="1631332" y="45512"/>
                </a:lnTo>
                <a:cubicBezTo>
                  <a:pt x="1659451" y="17392"/>
                  <a:pt x="1698298" y="0"/>
                  <a:pt x="1741208" y="0"/>
                </a:cubicBezTo>
                <a:cubicBezTo>
                  <a:pt x="1784117" y="0"/>
                  <a:pt x="1822966" y="17392"/>
                  <a:pt x="1851086" y="45512"/>
                </a:cubicBezTo>
                <a:lnTo>
                  <a:pt x="1875148" y="81202"/>
                </a:lnTo>
                <a:lnTo>
                  <a:pt x="1899212" y="45512"/>
                </a:lnTo>
                <a:cubicBezTo>
                  <a:pt x="1927331" y="17392"/>
                  <a:pt x="1966178" y="0"/>
                  <a:pt x="2009087" y="0"/>
                </a:cubicBezTo>
                <a:cubicBezTo>
                  <a:pt x="2051996" y="0"/>
                  <a:pt x="2090845" y="17392"/>
                  <a:pt x="2118964" y="45512"/>
                </a:cubicBezTo>
                <a:lnTo>
                  <a:pt x="2143026" y="81202"/>
                </a:lnTo>
                <a:lnTo>
                  <a:pt x="2167088" y="45512"/>
                </a:lnTo>
                <a:cubicBezTo>
                  <a:pt x="2195208" y="17392"/>
                  <a:pt x="2234056" y="0"/>
                  <a:pt x="2276965" y="0"/>
                </a:cubicBezTo>
                <a:cubicBezTo>
                  <a:pt x="2319875" y="0"/>
                  <a:pt x="2358722" y="17392"/>
                  <a:pt x="2386842" y="45512"/>
                </a:cubicBezTo>
                <a:lnTo>
                  <a:pt x="2410904" y="81202"/>
                </a:lnTo>
                <a:lnTo>
                  <a:pt x="2434966" y="45512"/>
                </a:lnTo>
                <a:cubicBezTo>
                  <a:pt x="2463087" y="17392"/>
                  <a:pt x="2501933" y="0"/>
                  <a:pt x="2544843" y="0"/>
                </a:cubicBezTo>
                <a:cubicBezTo>
                  <a:pt x="2587753" y="0"/>
                  <a:pt x="2626599" y="17392"/>
                  <a:pt x="2654719" y="45512"/>
                </a:cubicBezTo>
                <a:lnTo>
                  <a:pt x="2678783" y="81202"/>
                </a:lnTo>
                <a:lnTo>
                  <a:pt x="2702846" y="45512"/>
                </a:lnTo>
                <a:cubicBezTo>
                  <a:pt x="2730965" y="17392"/>
                  <a:pt x="2769813" y="0"/>
                  <a:pt x="2812722" y="0"/>
                </a:cubicBezTo>
                <a:cubicBezTo>
                  <a:pt x="2855632" y="0"/>
                  <a:pt x="2894479" y="17392"/>
                  <a:pt x="2922598" y="45512"/>
                </a:cubicBezTo>
                <a:lnTo>
                  <a:pt x="2946661" y="81202"/>
                </a:lnTo>
                <a:lnTo>
                  <a:pt x="2970723" y="45512"/>
                </a:lnTo>
                <a:cubicBezTo>
                  <a:pt x="2998843" y="17392"/>
                  <a:pt x="3037690" y="0"/>
                  <a:pt x="3080600" y="0"/>
                </a:cubicBezTo>
                <a:cubicBezTo>
                  <a:pt x="3123509" y="0"/>
                  <a:pt x="3162356" y="17392"/>
                  <a:pt x="3190476" y="45512"/>
                </a:cubicBezTo>
                <a:lnTo>
                  <a:pt x="3214539" y="81202"/>
                </a:lnTo>
                <a:lnTo>
                  <a:pt x="3238601" y="45512"/>
                </a:lnTo>
                <a:cubicBezTo>
                  <a:pt x="3266721" y="17392"/>
                  <a:pt x="3305568" y="0"/>
                  <a:pt x="3348477" y="0"/>
                </a:cubicBezTo>
                <a:cubicBezTo>
                  <a:pt x="3391387" y="0"/>
                  <a:pt x="3430234" y="17392"/>
                  <a:pt x="3458354" y="45512"/>
                </a:cubicBezTo>
                <a:lnTo>
                  <a:pt x="3482416" y="81202"/>
                </a:lnTo>
                <a:lnTo>
                  <a:pt x="3506479" y="45512"/>
                </a:lnTo>
                <a:cubicBezTo>
                  <a:pt x="3534598" y="17392"/>
                  <a:pt x="3573446" y="0"/>
                  <a:pt x="3616355" y="0"/>
                </a:cubicBezTo>
                <a:cubicBezTo>
                  <a:pt x="3659265" y="0"/>
                  <a:pt x="3698112" y="17392"/>
                  <a:pt x="3726232" y="45512"/>
                </a:cubicBezTo>
                <a:lnTo>
                  <a:pt x="3750295" y="81202"/>
                </a:lnTo>
                <a:lnTo>
                  <a:pt x="3774358" y="45512"/>
                </a:lnTo>
                <a:cubicBezTo>
                  <a:pt x="3802478" y="17392"/>
                  <a:pt x="3841325" y="0"/>
                  <a:pt x="3884234" y="0"/>
                </a:cubicBezTo>
                <a:cubicBezTo>
                  <a:pt x="3927144" y="0"/>
                  <a:pt x="3965991" y="17392"/>
                  <a:pt x="3994111" y="45512"/>
                </a:cubicBezTo>
                <a:lnTo>
                  <a:pt x="4018173" y="81202"/>
                </a:lnTo>
                <a:lnTo>
                  <a:pt x="4042236" y="45512"/>
                </a:lnTo>
                <a:cubicBezTo>
                  <a:pt x="4070356" y="17392"/>
                  <a:pt x="4109203" y="0"/>
                  <a:pt x="4152112" y="0"/>
                </a:cubicBezTo>
                <a:cubicBezTo>
                  <a:pt x="4195022" y="0"/>
                  <a:pt x="4233869" y="17392"/>
                  <a:pt x="4261989" y="45512"/>
                </a:cubicBezTo>
                <a:lnTo>
                  <a:pt x="4286051" y="81202"/>
                </a:lnTo>
                <a:lnTo>
                  <a:pt x="4310114" y="45512"/>
                </a:lnTo>
                <a:cubicBezTo>
                  <a:pt x="4338234" y="17392"/>
                  <a:pt x="4377081" y="0"/>
                  <a:pt x="4419990" y="0"/>
                </a:cubicBezTo>
                <a:cubicBezTo>
                  <a:pt x="4462900" y="0"/>
                  <a:pt x="4501747" y="17392"/>
                  <a:pt x="4529867" y="45512"/>
                </a:cubicBezTo>
                <a:lnTo>
                  <a:pt x="4553930" y="81202"/>
                </a:lnTo>
                <a:lnTo>
                  <a:pt x="4577993" y="45512"/>
                </a:lnTo>
                <a:cubicBezTo>
                  <a:pt x="4606112" y="17392"/>
                  <a:pt x="4644960" y="0"/>
                  <a:pt x="4687869" y="0"/>
                </a:cubicBezTo>
                <a:cubicBezTo>
                  <a:pt x="4730779" y="0"/>
                  <a:pt x="4769626" y="17392"/>
                  <a:pt x="4797746" y="45512"/>
                </a:cubicBezTo>
                <a:lnTo>
                  <a:pt x="4821808" y="81202"/>
                </a:lnTo>
                <a:lnTo>
                  <a:pt x="4845871" y="45512"/>
                </a:lnTo>
                <a:cubicBezTo>
                  <a:pt x="4873991" y="17392"/>
                  <a:pt x="4912838" y="0"/>
                  <a:pt x="4955747" y="0"/>
                </a:cubicBezTo>
                <a:cubicBezTo>
                  <a:pt x="4998657" y="0"/>
                  <a:pt x="5037504" y="17392"/>
                  <a:pt x="5065624" y="45512"/>
                </a:cubicBezTo>
                <a:lnTo>
                  <a:pt x="5089686" y="81202"/>
                </a:lnTo>
                <a:lnTo>
                  <a:pt x="5113749" y="45512"/>
                </a:lnTo>
                <a:cubicBezTo>
                  <a:pt x="5141868" y="17392"/>
                  <a:pt x="5180716" y="0"/>
                  <a:pt x="5223625" y="0"/>
                </a:cubicBezTo>
                <a:cubicBezTo>
                  <a:pt x="5266535" y="0"/>
                  <a:pt x="5305382" y="17392"/>
                  <a:pt x="5333502" y="45512"/>
                </a:cubicBezTo>
                <a:lnTo>
                  <a:pt x="5357565" y="81202"/>
                </a:lnTo>
                <a:lnTo>
                  <a:pt x="5381628" y="45512"/>
                </a:lnTo>
                <a:cubicBezTo>
                  <a:pt x="5409748" y="17392"/>
                  <a:pt x="5448595" y="0"/>
                  <a:pt x="5491504" y="0"/>
                </a:cubicBezTo>
                <a:cubicBezTo>
                  <a:pt x="5534414" y="0"/>
                  <a:pt x="5573261" y="17392"/>
                  <a:pt x="5601381" y="45512"/>
                </a:cubicBezTo>
                <a:lnTo>
                  <a:pt x="5625443" y="81202"/>
                </a:lnTo>
                <a:lnTo>
                  <a:pt x="5649506" y="45512"/>
                </a:lnTo>
                <a:cubicBezTo>
                  <a:pt x="5677625" y="17392"/>
                  <a:pt x="5716473" y="0"/>
                  <a:pt x="5759382" y="0"/>
                </a:cubicBezTo>
                <a:cubicBezTo>
                  <a:pt x="5802292" y="0"/>
                  <a:pt x="5841139" y="17392"/>
                  <a:pt x="5869259" y="45512"/>
                </a:cubicBezTo>
                <a:lnTo>
                  <a:pt x="5893321" y="81202"/>
                </a:lnTo>
                <a:lnTo>
                  <a:pt x="5917384" y="45512"/>
                </a:lnTo>
                <a:cubicBezTo>
                  <a:pt x="5945503" y="17392"/>
                  <a:pt x="5984351" y="0"/>
                  <a:pt x="6027260" y="0"/>
                </a:cubicBezTo>
                <a:cubicBezTo>
                  <a:pt x="6070170" y="0"/>
                  <a:pt x="6109017" y="17392"/>
                  <a:pt x="6137137" y="45512"/>
                </a:cubicBezTo>
                <a:lnTo>
                  <a:pt x="6161200" y="81202"/>
                </a:lnTo>
                <a:lnTo>
                  <a:pt x="6185263" y="45512"/>
                </a:lnTo>
                <a:cubicBezTo>
                  <a:pt x="6213382" y="17392"/>
                  <a:pt x="6252230" y="0"/>
                  <a:pt x="6295139" y="0"/>
                </a:cubicBezTo>
                <a:cubicBezTo>
                  <a:pt x="6338049" y="0"/>
                  <a:pt x="6376896" y="17392"/>
                  <a:pt x="6405016" y="45512"/>
                </a:cubicBezTo>
                <a:lnTo>
                  <a:pt x="6429078" y="81202"/>
                </a:lnTo>
                <a:lnTo>
                  <a:pt x="6453141" y="45512"/>
                </a:lnTo>
                <a:cubicBezTo>
                  <a:pt x="6481261" y="17392"/>
                  <a:pt x="6520108" y="0"/>
                  <a:pt x="6563017" y="0"/>
                </a:cubicBezTo>
                <a:cubicBezTo>
                  <a:pt x="6605927" y="0"/>
                  <a:pt x="6644774" y="17392"/>
                  <a:pt x="6672894" y="45512"/>
                </a:cubicBezTo>
                <a:lnTo>
                  <a:pt x="6696956" y="81202"/>
                </a:lnTo>
                <a:lnTo>
                  <a:pt x="6721019" y="45512"/>
                </a:lnTo>
                <a:cubicBezTo>
                  <a:pt x="6749139" y="17392"/>
                  <a:pt x="6787986" y="0"/>
                  <a:pt x="6830895" y="0"/>
                </a:cubicBezTo>
                <a:cubicBezTo>
                  <a:pt x="6873805" y="0"/>
                  <a:pt x="6912652" y="17392"/>
                  <a:pt x="6940772" y="45512"/>
                </a:cubicBezTo>
                <a:lnTo>
                  <a:pt x="6964835" y="81202"/>
                </a:lnTo>
                <a:lnTo>
                  <a:pt x="6988898" y="45512"/>
                </a:lnTo>
                <a:cubicBezTo>
                  <a:pt x="7017018" y="17392"/>
                  <a:pt x="7055865" y="0"/>
                  <a:pt x="7098774" y="0"/>
                </a:cubicBezTo>
                <a:cubicBezTo>
                  <a:pt x="7141684" y="0"/>
                  <a:pt x="7180531" y="17392"/>
                  <a:pt x="7208651" y="45512"/>
                </a:cubicBezTo>
                <a:lnTo>
                  <a:pt x="7232713" y="81202"/>
                </a:lnTo>
                <a:lnTo>
                  <a:pt x="7256776" y="45512"/>
                </a:lnTo>
                <a:cubicBezTo>
                  <a:pt x="7284896" y="17392"/>
                  <a:pt x="7323743" y="0"/>
                  <a:pt x="7366652" y="0"/>
                </a:cubicBezTo>
                <a:cubicBezTo>
                  <a:pt x="7409562" y="0"/>
                  <a:pt x="7448409" y="17392"/>
                  <a:pt x="7476529" y="45512"/>
                </a:cubicBezTo>
                <a:lnTo>
                  <a:pt x="7500591" y="81202"/>
                </a:lnTo>
                <a:lnTo>
                  <a:pt x="7524653" y="45512"/>
                </a:lnTo>
                <a:cubicBezTo>
                  <a:pt x="7552773" y="17392"/>
                  <a:pt x="7591621" y="0"/>
                  <a:pt x="7634530" y="0"/>
                </a:cubicBezTo>
                <a:cubicBezTo>
                  <a:pt x="7677439" y="0"/>
                  <a:pt x="7716287" y="17392"/>
                  <a:pt x="7744407" y="45512"/>
                </a:cubicBezTo>
                <a:lnTo>
                  <a:pt x="7768469" y="81202"/>
                </a:lnTo>
                <a:lnTo>
                  <a:pt x="7792532" y="45512"/>
                </a:lnTo>
                <a:cubicBezTo>
                  <a:pt x="7820652" y="17392"/>
                  <a:pt x="7859499" y="0"/>
                  <a:pt x="7902409" y="0"/>
                </a:cubicBezTo>
                <a:cubicBezTo>
                  <a:pt x="7945318" y="0"/>
                  <a:pt x="7984166" y="17392"/>
                  <a:pt x="8012286" y="45512"/>
                </a:cubicBezTo>
                <a:lnTo>
                  <a:pt x="8036344" y="8119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02" name="フリーフォーム: 図形 701">
            <a:extLst>
              <a:ext uri="{FF2B5EF4-FFF2-40B4-BE49-F238E27FC236}">
                <a16:creationId xmlns:a16="http://schemas.microsoft.com/office/drawing/2014/main" id="{77C3A2F8-B93C-78D2-DA04-45095ACE039D}"/>
              </a:ext>
            </a:extLst>
          </p:cNvPr>
          <p:cNvSpPr/>
          <p:nvPr/>
        </p:nvSpPr>
        <p:spPr bwMode="auto">
          <a:xfrm>
            <a:off x="631016" y="3439713"/>
            <a:ext cx="8595954" cy="88347"/>
          </a:xfrm>
          <a:custGeom>
            <a:avLst/>
            <a:gdLst>
              <a:gd name="connsiteX0" fmla="*/ 97508 w 4396738"/>
              <a:gd name="connsiteY0" fmla="*/ 0 h 340187"/>
              <a:gd name="connsiteX1" fmla="*/ 195016 w 4396738"/>
              <a:gd name="connsiteY1" fmla="*/ 219127 h 340187"/>
              <a:gd name="connsiteX2" fmla="*/ 190388 w 4396738"/>
              <a:gd name="connsiteY2" fmla="*/ 270645 h 340187"/>
              <a:gd name="connsiteX3" fmla="*/ 196714 w 4396738"/>
              <a:gd name="connsiteY3" fmla="*/ 261060 h 340187"/>
              <a:gd name="connsiteX4" fmla="*/ 234668 w 4396738"/>
              <a:gd name="connsiteY4" fmla="*/ 243840 h 340187"/>
              <a:gd name="connsiteX5" fmla="*/ 254319 w 4396738"/>
              <a:gd name="connsiteY5" fmla="*/ 248292 h 340187"/>
              <a:gd name="connsiteX6" fmla="*/ 271580 w 4396738"/>
              <a:gd name="connsiteY6" fmla="*/ 260333 h 340187"/>
              <a:gd name="connsiteX7" fmla="*/ 267878 w 4396738"/>
              <a:gd name="connsiteY7" fmla="*/ 219127 h 340187"/>
              <a:gd name="connsiteX8" fmla="*/ 365386 w 4396738"/>
              <a:gd name="connsiteY8" fmla="*/ 0 h 340187"/>
              <a:gd name="connsiteX9" fmla="*/ 462894 w 4396738"/>
              <a:gd name="connsiteY9" fmla="*/ 219127 h 340187"/>
              <a:gd name="connsiteX10" fmla="*/ 458266 w 4396738"/>
              <a:gd name="connsiteY10" fmla="*/ 270645 h 340187"/>
              <a:gd name="connsiteX11" fmla="*/ 464592 w 4396738"/>
              <a:gd name="connsiteY11" fmla="*/ 261060 h 340187"/>
              <a:gd name="connsiteX12" fmla="*/ 502546 w 4396738"/>
              <a:gd name="connsiteY12" fmla="*/ 243840 h 340187"/>
              <a:gd name="connsiteX13" fmla="*/ 522197 w 4396738"/>
              <a:gd name="connsiteY13" fmla="*/ 248292 h 340187"/>
              <a:gd name="connsiteX14" fmla="*/ 539459 w 4396738"/>
              <a:gd name="connsiteY14" fmla="*/ 260334 h 340187"/>
              <a:gd name="connsiteX15" fmla="*/ 535757 w 4396738"/>
              <a:gd name="connsiteY15" fmla="*/ 219127 h 340187"/>
              <a:gd name="connsiteX16" fmla="*/ 633265 w 4396738"/>
              <a:gd name="connsiteY16" fmla="*/ 0 h 340187"/>
              <a:gd name="connsiteX17" fmla="*/ 730773 w 4396738"/>
              <a:gd name="connsiteY17" fmla="*/ 219127 h 340187"/>
              <a:gd name="connsiteX18" fmla="*/ 726145 w 4396738"/>
              <a:gd name="connsiteY18" fmla="*/ 270645 h 340187"/>
              <a:gd name="connsiteX19" fmla="*/ 732471 w 4396738"/>
              <a:gd name="connsiteY19" fmla="*/ 261060 h 340187"/>
              <a:gd name="connsiteX20" fmla="*/ 770425 w 4396738"/>
              <a:gd name="connsiteY20" fmla="*/ 243840 h 340187"/>
              <a:gd name="connsiteX21" fmla="*/ 790076 w 4396738"/>
              <a:gd name="connsiteY21" fmla="*/ 248292 h 340187"/>
              <a:gd name="connsiteX22" fmla="*/ 807337 w 4396738"/>
              <a:gd name="connsiteY22" fmla="*/ 260333 h 340187"/>
              <a:gd name="connsiteX23" fmla="*/ 803635 w 4396738"/>
              <a:gd name="connsiteY23" fmla="*/ 219127 h 340187"/>
              <a:gd name="connsiteX24" fmla="*/ 901143 w 4396738"/>
              <a:gd name="connsiteY24" fmla="*/ 0 h 340187"/>
              <a:gd name="connsiteX25" fmla="*/ 998651 w 4396738"/>
              <a:gd name="connsiteY25" fmla="*/ 219127 h 340187"/>
              <a:gd name="connsiteX26" fmla="*/ 994023 w 4396738"/>
              <a:gd name="connsiteY26" fmla="*/ 270645 h 340187"/>
              <a:gd name="connsiteX27" fmla="*/ 1000349 w 4396738"/>
              <a:gd name="connsiteY27" fmla="*/ 261060 h 340187"/>
              <a:gd name="connsiteX28" fmla="*/ 1038303 w 4396738"/>
              <a:gd name="connsiteY28" fmla="*/ 243840 h 340187"/>
              <a:gd name="connsiteX29" fmla="*/ 1057954 w 4396738"/>
              <a:gd name="connsiteY29" fmla="*/ 248292 h 340187"/>
              <a:gd name="connsiteX30" fmla="*/ 1075215 w 4396738"/>
              <a:gd name="connsiteY30" fmla="*/ 260333 h 340187"/>
              <a:gd name="connsiteX31" fmla="*/ 1071513 w 4396738"/>
              <a:gd name="connsiteY31" fmla="*/ 219127 h 340187"/>
              <a:gd name="connsiteX32" fmla="*/ 1169021 w 4396738"/>
              <a:gd name="connsiteY32" fmla="*/ 0 h 340187"/>
              <a:gd name="connsiteX33" fmla="*/ 1266529 w 4396738"/>
              <a:gd name="connsiteY33" fmla="*/ 219127 h 340187"/>
              <a:gd name="connsiteX34" fmla="*/ 1261901 w 4396738"/>
              <a:gd name="connsiteY34" fmla="*/ 270645 h 340187"/>
              <a:gd name="connsiteX35" fmla="*/ 1268227 w 4396738"/>
              <a:gd name="connsiteY35" fmla="*/ 261060 h 340187"/>
              <a:gd name="connsiteX36" fmla="*/ 1306181 w 4396738"/>
              <a:gd name="connsiteY36" fmla="*/ 243840 h 340187"/>
              <a:gd name="connsiteX37" fmla="*/ 1325832 w 4396738"/>
              <a:gd name="connsiteY37" fmla="*/ 248292 h 340187"/>
              <a:gd name="connsiteX38" fmla="*/ 1343094 w 4396738"/>
              <a:gd name="connsiteY38" fmla="*/ 260334 h 340187"/>
              <a:gd name="connsiteX39" fmla="*/ 1339392 w 4396738"/>
              <a:gd name="connsiteY39" fmla="*/ 219127 h 340187"/>
              <a:gd name="connsiteX40" fmla="*/ 1436899 w 4396738"/>
              <a:gd name="connsiteY40" fmla="*/ 0 h 340187"/>
              <a:gd name="connsiteX41" fmla="*/ 1534407 w 4396738"/>
              <a:gd name="connsiteY41" fmla="*/ 219127 h 340187"/>
              <a:gd name="connsiteX42" fmla="*/ 1529779 w 4396738"/>
              <a:gd name="connsiteY42" fmla="*/ 270645 h 340187"/>
              <a:gd name="connsiteX43" fmla="*/ 1536105 w 4396738"/>
              <a:gd name="connsiteY43" fmla="*/ 261060 h 340187"/>
              <a:gd name="connsiteX44" fmla="*/ 1574059 w 4396738"/>
              <a:gd name="connsiteY44" fmla="*/ 243840 h 340187"/>
              <a:gd name="connsiteX45" fmla="*/ 1593710 w 4396738"/>
              <a:gd name="connsiteY45" fmla="*/ 248292 h 340187"/>
              <a:gd name="connsiteX46" fmla="*/ 1610971 w 4396738"/>
              <a:gd name="connsiteY46" fmla="*/ 260333 h 340187"/>
              <a:gd name="connsiteX47" fmla="*/ 1607269 w 4396738"/>
              <a:gd name="connsiteY47" fmla="*/ 219127 h 340187"/>
              <a:gd name="connsiteX48" fmla="*/ 1704776 w 4396738"/>
              <a:gd name="connsiteY48" fmla="*/ 0 h 340187"/>
              <a:gd name="connsiteX49" fmla="*/ 1802285 w 4396738"/>
              <a:gd name="connsiteY49" fmla="*/ 219127 h 340187"/>
              <a:gd name="connsiteX50" fmla="*/ 1797657 w 4396738"/>
              <a:gd name="connsiteY50" fmla="*/ 270644 h 340187"/>
              <a:gd name="connsiteX51" fmla="*/ 1803982 w 4396738"/>
              <a:gd name="connsiteY51" fmla="*/ 261060 h 340187"/>
              <a:gd name="connsiteX52" fmla="*/ 1841936 w 4396738"/>
              <a:gd name="connsiteY52" fmla="*/ 243840 h 340187"/>
              <a:gd name="connsiteX53" fmla="*/ 1861588 w 4396738"/>
              <a:gd name="connsiteY53" fmla="*/ 248292 h 340187"/>
              <a:gd name="connsiteX54" fmla="*/ 1878849 w 4396738"/>
              <a:gd name="connsiteY54" fmla="*/ 260333 h 340187"/>
              <a:gd name="connsiteX55" fmla="*/ 1875147 w 4396738"/>
              <a:gd name="connsiteY55" fmla="*/ 219127 h 340187"/>
              <a:gd name="connsiteX56" fmla="*/ 1972655 w 4396738"/>
              <a:gd name="connsiteY56" fmla="*/ 0 h 340187"/>
              <a:gd name="connsiteX57" fmla="*/ 2070163 w 4396738"/>
              <a:gd name="connsiteY57" fmla="*/ 219127 h 340187"/>
              <a:gd name="connsiteX58" fmla="*/ 2065535 w 4396738"/>
              <a:gd name="connsiteY58" fmla="*/ 270645 h 340187"/>
              <a:gd name="connsiteX59" fmla="*/ 2071861 w 4396738"/>
              <a:gd name="connsiteY59" fmla="*/ 261060 h 340187"/>
              <a:gd name="connsiteX60" fmla="*/ 2109815 w 4396738"/>
              <a:gd name="connsiteY60" fmla="*/ 243840 h 340187"/>
              <a:gd name="connsiteX61" fmla="*/ 2129466 w 4396738"/>
              <a:gd name="connsiteY61" fmla="*/ 248292 h 340187"/>
              <a:gd name="connsiteX62" fmla="*/ 2146728 w 4396738"/>
              <a:gd name="connsiteY62" fmla="*/ 260334 h 340187"/>
              <a:gd name="connsiteX63" fmla="*/ 2143026 w 4396738"/>
              <a:gd name="connsiteY63" fmla="*/ 219127 h 340187"/>
              <a:gd name="connsiteX64" fmla="*/ 2240534 w 4396738"/>
              <a:gd name="connsiteY64" fmla="*/ 0 h 340187"/>
              <a:gd name="connsiteX65" fmla="*/ 2338041 w 4396738"/>
              <a:gd name="connsiteY65" fmla="*/ 219127 h 340187"/>
              <a:gd name="connsiteX66" fmla="*/ 2333413 w 4396738"/>
              <a:gd name="connsiteY66" fmla="*/ 270646 h 340187"/>
              <a:gd name="connsiteX67" fmla="*/ 2339740 w 4396738"/>
              <a:gd name="connsiteY67" fmla="*/ 261060 h 340187"/>
              <a:gd name="connsiteX68" fmla="*/ 2377694 w 4396738"/>
              <a:gd name="connsiteY68" fmla="*/ 243840 h 340187"/>
              <a:gd name="connsiteX69" fmla="*/ 2397345 w 4396738"/>
              <a:gd name="connsiteY69" fmla="*/ 248292 h 340187"/>
              <a:gd name="connsiteX70" fmla="*/ 2414606 w 4396738"/>
              <a:gd name="connsiteY70" fmla="*/ 260333 h 340187"/>
              <a:gd name="connsiteX71" fmla="*/ 2410904 w 4396738"/>
              <a:gd name="connsiteY71" fmla="*/ 219127 h 340187"/>
              <a:gd name="connsiteX72" fmla="*/ 2508412 w 4396738"/>
              <a:gd name="connsiteY72" fmla="*/ 0 h 340187"/>
              <a:gd name="connsiteX73" fmla="*/ 2605921 w 4396738"/>
              <a:gd name="connsiteY73" fmla="*/ 219127 h 340187"/>
              <a:gd name="connsiteX74" fmla="*/ 2601293 w 4396738"/>
              <a:gd name="connsiteY74" fmla="*/ 270643 h 340187"/>
              <a:gd name="connsiteX75" fmla="*/ 2607618 w 4396738"/>
              <a:gd name="connsiteY75" fmla="*/ 261060 h 340187"/>
              <a:gd name="connsiteX76" fmla="*/ 2645572 w 4396738"/>
              <a:gd name="connsiteY76" fmla="*/ 243840 h 340187"/>
              <a:gd name="connsiteX77" fmla="*/ 2665223 w 4396738"/>
              <a:gd name="connsiteY77" fmla="*/ 248292 h 340187"/>
              <a:gd name="connsiteX78" fmla="*/ 2682484 w 4396738"/>
              <a:gd name="connsiteY78" fmla="*/ 260333 h 340187"/>
              <a:gd name="connsiteX79" fmla="*/ 2678782 w 4396738"/>
              <a:gd name="connsiteY79" fmla="*/ 219127 h 340187"/>
              <a:gd name="connsiteX80" fmla="*/ 2776291 w 4396738"/>
              <a:gd name="connsiteY80" fmla="*/ 0 h 340187"/>
              <a:gd name="connsiteX81" fmla="*/ 2873798 w 4396738"/>
              <a:gd name="connsiteY81" fmla="*/ 219127 h 340187"/>
              <a:gd name="connsiteX82" fmla="*/ 2869170 w 4396738"/>
              <a:gd name="connsiteY82" fmla="*/ 270646 h 340187"/>
              <a:gd name="connsiteX83" fmla="*/ 2875496 w 4396738"/>
              <a:gd name="connsiteY83" fmla="*/ 261060 h 340187"/>
              <a:gd name="connsiteX84" fmla="*/ 2913451 w 4396738"/>
              <a:gd name="connsiteY84" fmla="*/ 243840 h 340187"/>
              <a:gd name="connsiteX85" fmla="*/ 2933102 w 4396738"/>
              <a:gd name="connsiteY85" fmla="*/ 248292 h 340187"/>
              <a:gd name="connsiteX86" fmla="*/ 2950363 w 4396738"/>
              <a:gd name="connsiteY86" fmla="*/ 260334 h 340187"/>
              <a:gd name="connsiteX87" fmla="*/ 2946661 w 4396738"/>
              <a:gd name="connsiteY87" fmla="*/ 219127 h 340187"/>
              <a:gd name="connsiteX88" fmla="*/ 3044169 w 4396738"/>
              <a:gd name="connsiteY88" fmla="*/ 0 h 340187"/>
              <a:gd name="connsiteX89" fmla="*/ 3141677 w 4396738"/>
              <a:gd name="connsiteY89" fmla="*/ 219127 h 340187"/>
              <a:gd name="connsiteX90" fmla="*/ 3137049 w 4396738"/>
              <a:gd name="connsiteY90" fmla="*/ 270645 h 340187"/>
              <a:gd name="connsiteX91" fmla="*/ 3143375 w 4396738"/>
              <a:gd name="connsiteY91" fmla="*/ 261060 h 340187"/>
              <a:gd name="connsiteX92" fmla="*/ 3181329 w 4396738"/>
              <a:gd name="connsiteY92" fmla="*/ 243840 h 340187"/>
              <a:gd name="connsiteX93" fmla="*/ 3200980 w 4396738"/>
              <a:gd name="connsiteY93" fmla="*/ 248292 h 340187"/>
              <a:gd name="connsiteX94" fmla="*/ 3218241 w 4396738"/>
              <a:gd name="connsiteY94" fmla="*/ 260333 h 340187"/>
              <a:gd name="connsiteX95" fmla="*/ 3214539 w 4396738"/>
              <a:gd name="connsiteY95" fmla="*/ 219127 h 340187"/>
              <a:gd name="connsiteX96" fmla="*/ 3312047 w 4396738"/>
              <a:gd name="connsiteY96" fmla="*/ 0 h 340187"/>
              <a:gd name="connsiteX97" fmla="*/ 3409555 w 4396738"/>
              <a:gd name="connsiteY97" fmla="*/ 219127 h 340187"/>
              <a:gd name="connsiteX98" fmla="*/ 3404927 w 4396738"/>
              <a:gd name="connsiteY98" fmla="*/ 270645 h 340187"/>
              <a:gd name="connsiteX99" fmla="*/ 3411253 w 4396738"/>
              <a:gd name="connsiteY99" fmla="*/ 261060 h 340187"/>
              <a:gd name="connsiteX100" fmla="*/ 3449207 w 4396738"/>
              <a:gd name="connsiteY100" fmla="*/ 243840 h 340187"/>
              <a:gd name="connsiteX101" fmla="*/ 3468858 w 4396738"/>
              <a:gd name="connsiteY101" fmla="*/ 248292 h 340187"/>
              <a:gd name="connsiteX102" fmla="*/ 3486118 w 4396738"/>
              <a:gd name="connsiteY102" fmla="*/ 260332 h 340187"/>
              <a:gd name="connsiteX103" fmla="*/ 3482416 w 4396738"/>
              <a:gd name="connsiteY103" fmla="*/ 219127 h 340187"/>
              <a:gd name="connsiteX104" fmla="*/ 3579924 w 4396738"/>
              <a:gd name="connsiteY104" fmla="*/ 0 h 340187"/>
              <a:gd name="connsiteX105" fmla="*/ 3677432 w 4396738"/>
              <a:gd name="connsiteY105" fmla="*/ 219127 h 340187"/>
              <a:gd name="connsiteX106" fmla="*/ 3672804 w 4396738"/>
              <a:gd name="connsiteY106" fmla="*/ 270645 h 340187"/>
              <a:gd name="connsiteX107" fmla="*/ 3679130 w 4396738"/>
              <a:gd name="connsiteY107" fmla="*/ 261060 h 340187"/>
              <a:gd name="connsiteX108" fmla="*/ 3717084 w 4396738"/>
              <a:gd name="connsiteY108" fmla="*/ 243840 h 340187"/>
              <a:gd name="connsiteX109" fmla="*/ 3736736 w 4396738"/>
              <a:gd name="connsiteY109" fmla="*/ 248292 h 340187"/>
              <a:gd name="connsiteX110" fmla="*/ 3753996 w 4396738"/>
              <a:gd name="connsiteY110" fmla="*/ 260333 h 340187"/>
              <a:gd name="connsiteX111" fmla="*/ 3750294 w 4396738"/>
              <a:gd name="connsiteY111" fmla="*/ 219127 h 340187"/>
              <a:gd name="connsiteX112" fmla="*/ 3847802 w 4396738"/>
              <a:gd name="connsiteY112" fmla="*/ 0 h 340187"/>
              <a:gd name="connsiteX113" fmla="*/ 3945310 w 4396738"/>
              <a:gd name="connsiteY113" fmla="*/ 219127 h 340187"/>
              <a:gd name="connsiteX114" fmla="*/ 3940682 w 4396738"/>
              <a:gd name="connsiteY114" fmla="*/ 270645 h 340187"/>
              <a:gd name="connsiteX115" fmla="*/ 3947008 w 4396738"/>
              <a:gd name="connsiteY115" fmla="*/ 261060 h 340187"/>
              <a:gd name="connsiteX116" fmla="*/ 3984962 w 4396738"/>
              <a:gd name="connsiteY116" fmla="*/ 243840 h 340187"/>
              <a:gd name="connsiteX117" fmla="*/ 4004614 w 4396738"/>
              <a:gd name="connsiteY117" fmla="*/ 248292 h 340187"/>
              <a:gd name="connsiteX118" fmla="*/ 4021875 w 4396738"/>
              <a:gd name="connsiteY118" fmla="*/ 260334 h 340187"/>
              <a:gd name="connsiteX119" fmla="*/ 4018173 w 4396738"/>
              <a:gd name="connsiteY119" fmla="*/ 219127 h 340187"/>
              <a:gd name="connsiteX120" fmla="*/ 4115681 w 4396738"/>
              <a:gd name="connsiteY120" fmla="*/ 0 h 340187"/>
              <a:gd name="connsiteX121" fmla="*/ 4213189 w 4396738"/>
              <a:gd name="connsiteY121" fmla="*/ 219127 h 340187"/>
              <a:gd name="connsiteX122" fmla="*/ 4208561 w 4396738"/>
              <a:gd name="connsiteY122" fmla="*/ 270645 h 340187"/>
              <a:gd name="connsiteX123" fmla="*/ 4214887 w 4396738"/>
              <a:gd name="connsiteY123" fmla="*/ 261060 h 340187"/>
              <a:gd name="connsiteX124" fmla="*/ 4252841 w 4396738"/>
              <a:gd name="connsiteY124" fmla="*/ 243840 h 340187"/>
              <a:gd name="connsiteX125" fmla="*/ 4272493 w 4396738"/>
              <a:gd name="connsiteY125" fmla="*/ 248292 h 340187"/>
              <a:gd name="connsiteX126" fmla="*/ 4289753 w 4396738"/>
              <a:gd name="connsiteY126" fmla="*/ 260333 h 340187"/>
              <a:gd name="connsiteX127" fmla="*/ 4286051 w 4396738"/>
              <a:gd name="connsiteY127" fmla="*/ 219127 h 340187"/>
              <a:gd name="connsiteX128" fmla="*/ 4383559 w 4396738"/>
              <a:gd name="connsiteY128" fmla="*/ 0 h 340187"/>
              <a:gd name="connsiteX129" fmla="*/ 4396738 w 4396738"/>
              <a:gd name="connsiteY129" fmla="*/ 2986 h 340187"/>
              <a:gd name="connsiteX130" fmla="*/ 4396738 w 4396738"/>
              <a:gd name="connsiteY130" fmla="*/ 340187 h 340187"/>
              <a:gd name="connsiteX131" fmla="*/ 18393 w 4396738"/>
              <a:gd name="connsiteY131" fmla="*/ 340187 h 340187"/>
              <a:gd name="connsiteX132" fmla="*/ 7663 w 4396738"/>
              <a:gd name="connsiteY132" fmla="*/ 304422 h 340187"/>
              <a:gd name="connsiteX133" fmla="*/ 0 w 4396738"/>
              <a:gd name="connsiteY133" fmla="*/ 219127 h 340187"/>
              <a:gd name="connsiteX134" fmla="*/ 97508 w 4396738"/>
              <a:gd name="connsiteY134" fmla="*/ 0 h 340187"/>
              <a:gd name="connsiteX0" fmla="*/ 97508 w 4396738"/>
              <a:gd name="connsiteY0" fmla="*/ 0 h 340187"/>
              <a:gd name="connsiteX1" fmla="*/ 195016 w 4396738"/>
              <a:gd name="connsiteY1" fmla="*/ 219127 h 340187"/>
              <a:gd name="connsiteX2" fmla="*/ 190388 w 4396738"/>
              <a:gd name="connsiteY2" fmla="*/ 270645 h 340187"/>
              <a:gd name="connsiteX3" fmla="*/ 196714 w 4396738"/>
              <a:gd name="connsiteY3" fmla="*/ 261060 h 340187"/>
              <a:gd name="connsiteX4" fmla="*/ 234668 w 4396738"/>
              <a:gd name="connsiteY4" fmla="*/ 243840 h 340187"/>
              <a:gd name="connsiteX5" fmla="*/ 254319 w 4396738"/>
              <a:gd name="connsiteY5" fmla="*/ 248292 h 340187"/>
              <a:gd name="connsiteX6" fmla="*/ 271580 w 4396738"/>
              <a:gd name="connsiteY6" fmla="*/ 260333 h 340187"/>
              <a:gd name="connsiteX7" fmla="*/ 267878 w 4396738"/>
              <a:gd name="connsiteY7" fmla="*/ 219127 h 340187"/>
              <a:gd name="connsiteX8" fmla="*/ 365386 w 4396738"/>
              <a:gd name="connsiteY8" fmla="*/ 0 h 340187"/>
              <a:gd name="connsiteX9" fmla="*/ 462894 w 4396738"/>
              <a:gd name="connsiteY9" fmla="*/ 219127 h 340187"/>
              <a:gd name="connsiteX10" fmla="*/ 458266 w 4396738"/>
              <a:gd name="connsiteY10" fmla="*/ 270645 h 340187"/>
              <a:gd name="connsiteX11" fmla="*/ 464592 w 4396738"/>
              <a:gd name="connsiteY11" fmla="*/ 261060 h 340187"/>
              <a:gd name="connsiteX12" fmla="*/ 502546 w 4396738"/>
              <a:gd name="connsiteY12" fmla="*/ 243840 h 340187"/>
              <a:gd name="connsiteX13" fmla="*/ 522197 w 4396738"/>
              <a:gd name="connsiteY13" fmla="*/ 248292 h 340187"/>
              <a:gd name="connsiteX14" fmla="*/ 539459 w 4396738"/>
              <a:gd name="connsiteY14" fmla="*/ 260334 h 340187"/>
              <a:gd name="connsiteX15" fmla="*/ 535757 w 4396738"/>
              <a:gd name="connsiteY15" fmla="*/ 219127 h 340187"/>
              <a:gd name="connsiteX16" fmla="*/ 633265 w 4396738"/>
              <a:gd name="connsiteY16" fmla="*/ 0 h 340187"/>
              <a:gd name="connsiteX17" fmla="*/ 730773 w 4396738"/>
              <a:gd name="connsiteY17" fmla="*/ 219127 h 340187"/>
              <a:gd name="connsiteX18" fmla="*/ 726145 w 4396738"/>
              <a:gd name="connsiteY18" fmla="*/ 270645 h 340187"/>
              <a:gd name="connsiteX19" fmla="*/ 732471 w 4396738"/>
              <a:gd name="connsiteY19" fmla="*/ 261060 h 340187"/>
              <a:gd name="connsiteX20" fmla="*/ 770425 w 4396738"/>
              <a:gd name="connsiteY20" fmla="*/ 243840 h 340187"/>
              <a:gd name="connsiteX21" fmla="*/ 790076 w 4396738"/>
              <a:gd name="connsiteY21" fmla="*/ 248292 h 340187"/>
              <a:gd name="connsiteX22" fmla="*/ 807337 w 4396738"/>
              <a:gd name="connsiteY22" fmla="*/ 260333 h 340187"/>
              <a:gd name="connsiteX23" fmla="*/ 803635 w 4396738"/>
              <a:gd name="connsiteY23" fmla="*/ 219127 h 340187"/>
              <a:gd name="connsiteX24" fmla="*/ 901143 w 4396738"/>
              <a:gd name="connsiteY24" fmla="*/ 0 h 340187"/>
              <a:gd name="connsiteX25" fmla="*/ 998651 w 4396738"/>
              <a:gd name="connsiteY25" fmla="*/ 219127 h 340187"/>
              <a:gd name="connsiteX26" fmla="*/ 994023 w 4396738"/>
              <a:gd name="connsiteY26" fmla="*/ 270645 h 340187"/>
              <a:gd name="connsiteX27" fmla="*/ 1000349 w 4396738"/>
              <a:gd name="connsiteY27" fmla="*/ 261060 h 340187"/>
              <a:gd name="connsiteX28" fmla="*/ 1038303 w 4396738"/>
              <a:gd name="connsiteY28" fmla="*/ 243840 h 340187"/>
              <a:gd name="connsiteX29" fmla="*/ 1057954 w 4396738"/>
              <a:gd name="connsiteY29" fmla="*/ 248292 h 340187"/>
              <a:gd name="connsiteX30" fmla="*/ 1075215 w 4396738"/>
              <a:gd name="connsiteY30" fmla="*/ 260333 h 340187"/>
              <a:gd name="connsiteX31" fmla="*/ 1071513 w 4396738"/>
              <a:gd name="connsiteY31" fmla="*/ 219127 h 340187"/>
              <a:gd name="connsiteX32" fmla="*/ 1169021 w 4396738"/>
              <a:gd name="connsiteY32" fmla="*/ 0 h 340187"/>
              <a:gd name="connsiteX33" fmla="*/ 1266529 w 4396738"/>
              <a:gd name="connsiteY33" fmla="*/ 219127 h 340187"/>
              <a:gd name="connsiteX34" fmla="*/ 1261901 w 4396738"/>
              <a:gd name="connsiteY34" fmla="*/ 270645 h 340187"/>
              <a:gd name="connsiteX35" fmla="*/ 1268227 w 4396738"/>
              <a:gd name="connsiteY35" fmla="*/ 261060 h 340187"/>
              <a:gd name="connsiteX36" fmla="*/ 1306181 w 4396738"/>
              <a:gd name="connsiteY36" fmla="*/ 243840 h 340187"/>
              <a:gd name="connsiteX37" fmla="*/ 1325832 w 4396738"/>
              <a:gd name="connsiteY37" fmla="*/ 248292 h 340187"/>
              <a:gd name="connsiteX38" fmla="*/ 1343094 w 4396738"/>
              <a:gd name="connsiteY38" fmla="*/ 260334 h 340187"/>
              <a:gd name="connsiteX39" fmla="*/ 1339392 w 4396738"/>
              <a:gd name="connsiteY39" fmla="*/ 219127 h 340187"/>
              <a:gd name="connsiteX40" fmla="*/ 1436899 w 4396738"/>
              <a:gd name="connsiteY40" fmla="*/ 0 h 340187"/>
              <a:gd name="connsiteX41" fmla="*/ 1534407 w 4396738"/>
              <a:gd name="connsiteY41" fmla="*/ 219127 h 340187"/>
              <a:gd name="connsiteX42" fmla="*/ 1529779 w 4396738"/>
              <a:gd name="connsiteY42" fmla="*/ 270645 h 340187"/>
              <a:gd name="connsiteX43" fmla="*/ 1536105 w 4396738"/>
              <a:gd name="connsiteY43" fmla="*/ 261060 h 340187"/>
              <a:gd name="connsiteX44" fmla="*/ 1574059 w 4396738"/>
              <a:gd name="connsiteY44" fmla="*/ 243840 h 340187"/>
              <a:gd name="connsiteX45" fmla="*/ 1593710 w 4396738"/>
              <a:gd name="connsiteY45" fmla="*/ 248292 h 340187"/>
              <a:gd name="connsiteX46" fmla="*/ 1610971 w 4396738"/>
              <a:gd name="connsiteY46" fmla="*/ 260333 h 340187"/>
              <a:gd name="connsiteX47" fmla="*/ 1607269 w 4396738"/>
              <a:gd name="connsiteY47" fmla="*/ 219127 h 340187"/>
              <a:gd name="connsiteX48" fmla="*/ 1704776 w 4396738"/>
              <a:gd name="connsiteY48" fmla="*/ 0 h 340187"/>
              <a:gd name="connsiteX49" fmla="*/ 1802285 w 4396738"/>
              <a:gd name="connsiteY49" fmla="*/ 219127 h 340187"/>
              <a:gd name="connsiteX50" fmla="*/ 1797657 w 4396738"/>
              <a:gd name="connsiteY50" fmla="*/ 270644 h 340187"/>
              <a:gd name="connsiteX51" fmla="*/ 1803982 w 4396738"/>
              <a:gd name="connsiteY51" fmla="*/ 261060 h 340187"/>
              <a:gd name="connsiteX52" fmla="*/ 1841936 w 4396738"/>
              <a:gd name="connsiteY52" fmla="*/ 243840 h 340187"/>
              <a:gd name="connsiteX53" fmla="*/ 1861588 w 4396738"/>
              <a:gd name="connsiteY53" fmla="*/ 248292 h 340187"/>
              <a:gd name="connsiteX54" fmla="*/ 1878849 w 4396738"/>
              <a:gd name="connsiteY54" fmla="*/ 260333 h 340187"/>
              <a:gd name="connsiteX55" fmla="*/ 1875147 w 4396738"/>
              <a:gd name="connsiteY55" fmla="*/ 219127 h 340187"/>
              <a:gd name="connsiteX56" fmla="*/ 1972655 w 4396738"/>
              <a:gd name="connsiteY56" fmla="*/ 0 h 340187"/>
              <a:gd name="connsiteX57" fmla="*/ 2070163 w 4396738"/>
              <a:gd name="connsiteY57" fmla="*/ 219127 h 340187"/>
              <a:gd name="connsiteX58" fmla="*/ 2065535 w 4396738"/>
              <a:gd name="connsiteY58" fmla="*/ 270645 h 340187"/>
              <a:gd name="connsiteX59" fmla="*/ 2071861 w 4396738"/>
              <a:gd name="connsiteY59" fmla="*/ 261060 h 340187"/>
              <a:gd name="connsiteX60" fmla="*/ 2109815 w 4396738"/>
              <a:gd name="connsiteY60" fmla="*/ 243840 h 340187"/>
              <a:gd name="connsiteX61" fmla="*/ 2129466 w 4396738"/>
              <a:gd name="connsiteY61" fmla="*/ 248292 h 340187"/>
              <a:gd name="connsiteX62" fmla="*/ 2146728 w 4396738"/>
              <a:gd name="connsiteY62" fmla="*/ 260334 h 340187"/>
              <a:gd name="connsiteX63" fmla="*/ 2143026 w 4396738"/>
              <a:gd name="connsiteY63" fmla="*/ 219127 h 340187"/>
              <a:gd name="connsiteX64" fmla="*/ 2240534 w 4396738"/>
              <a:gd name="connsiteY64" fmla="*/ 0 h 340187"/>
              <a:gd name="connsiteX65" fmla="*/ 2338041 w 4396738"/>
              <a:gd name="connsiteY65" fmla="*/ 219127 h 340187"/>
              <a:gd name="connsiteX66" fmla="*/ 2333413 w 4396738"/>
              <a:gd name="connsiteY66" fmla="*/ 270646 h 340187"/>
              <a:gd name="connsiteX67" fmla="*/ 2339740 w 4396738"/>
              <a:gd name="connsiteY67" fmla="*/ 261060 h 340187"/>
              <a:gd name="connsiteX68" fmla="*/ 2377694 w 4396738"/>
              <a:gd name="connsiteY68" fmla="*/ 243840 h 340187"/>
              <a:gd name="connsiteX69" fmla="*/ 2397345 w 4396738"/>
              <a:gd name="connsiteY69" fmla="*/ 248292 h 340187"/>
              <a:gd name="connsiteX70" fmla="*/ 2414606 w 4396738"/>
              <a:gd name="connsiteY70" fmla="*/ 260333 h 340187"/>
              <a:gd name="connsiteX71" fmla="*/ 2410904 w 4396738"/>
              <a:gd name="connsiteY71" fmla="*/ 219127 h 340187"/>
              <a:gd name="connsiteX72" fmla="*/ 2508412 w 4396738"/>
              <a:gd name="connsiteY72" fmla="*/ 0 h 340187"/>
              <a:gd name="connsiteX73" fmla="*/ 2605921 w 4396738"/>
              <a:gd name="connsiteY73" fmla="*/ 219127 h 340187"/>
              <a:gd name="connsiteX74" fmla="*/ 2601293 w 4396738"/>
              <a:gd name="connsiteY74" fmla="*/ 270643 h 340187"/>
              <a:gd name="connsiteX75" fmla="*/ 2607618 w 4396738"/>
              <a:gd name="connsiteY75" fmla="*/ 261060 h 340187"/>
              <a:gd name="connsiteX76" fmla="*/ 2645572 w 4396738"/>
              <a:gd name="connsiteY76" fmla="*/ 243840 h 340187"/>
              <a:gd name="connsiteX77" fmla="*/ 2665223 w 4396738"/>
              <a:gd name="connsiteY77" fmla="*/ 248292 h 340187"/>
              <a:gd name="connsiteX78" fmla="*/ 2682484 w 4396738"/>
              <a:gd name="connsiteY78" fmla="*/ 260333 h 340187"/>
              <a:gd name="connsiteX79" fmla="*/ 2678782 w 4396738"/>
              <a:gd name="connsiteY79" fmla="*/ 219127 h 340187"/>
              <a:gd name="connsiteX80" fmla="*/ 2776291 w 4396738"/>
              <a:gd name="connsiteY80" fmla="*/ 0 h 340187"/>
              <a:gd name="connsiteX81" fmla="*/ 2873798 w 4396738"/>
              <a:gd name="connsiteY81" fmla="*/ 219127 h 340187"/>
              <a:gd name="connsiteX82" fmla="*/ 2869170 w 4396738"/>
              <a:gd name="connsiteY82" fmla="*/ 270646 h 340187"/>
              <a:gd name="connsiteX83" fmla="*/ 2875496 w 4396738"/>
              <a:gd name="connsiteY83" fmla="*/ 261060 h 340187"/>
              <a:gd name="connsiteX84" fmla="*/ 2913451 w 4396738"/>
              <a:gd name="connsiteY84" fmla="*/ 243840 h 340187"/>
              <a:gd name="connsiteX85" fmla="*/ 2933102 w 4396738"/>
              <a:gd name="connsiteY85" fmla="*/ 248292 h 340187"/>
              <a:gd name="connsiteX86" fmla="*/ 2950363 w 4396738"/>
              <a:gd name="connsiteY86" fmla="*/ 260334 h 340187"/>
              <a:gd name="connsiteX87" fmla="*/ 2946661 w 4396738"/>
              <a:gd name="connsiteY87" fmla="*/ 219127 h 340187"/>
              <a:gd name="connsiteX88" fmla="*/ 3044169 w 4396738"/>
              <a:gd name="connsiteY88" fmla="*/ 0 h 340187"/>
              <a:gd name="connsiteX89" fmla="*/ 3141677 w 4396738"/>
              <a:gd name="connsiteY89" fmla="*/ 219127 h 340187"/>
              <a:gd name="connsiteX90" fmla="*/ 3137049 w 4396738"/>
              <a:gd name="connsiteY90" fmla="*/ 270645 h 340187"/>
              <a:gd name="connsiteX91" fmla="*/ 3143375 w 4396738"/>
              <a:gd name="connsiteY91" fmla="*/ 261060 h 340187"/>
              <a:gd name="connsiteX92" fmla="*/ 3181329 w 4396738"/>
              <a:gd name="connsiteY92" fmla="*/ 243840 h 340187"/>
              <a:gd name="connsiteX93" fmla="*/ 3200980 w 4396738"/>
              <a:gd name="connsiteY93" fmla="*/ 248292 h 340187"/>
              <a:gd name="connsiteX94" fmla="*/ 3218241 w 4396738"/>
              <a:gd name="connsiteY94" fmla="*/ 260333 h 340187"/>
              <a:gd name="connsiteX95" fmla="*/ 3214539 w 4396738"/>
              <a:gd name="connsiteY95" fmla="*/ 219127 h 340187"/>
              <a:gd name="connsiteX96" fmla="*/ 3312047 w 4396738"/>
              <a:gd name="connsiteY96" fmla="*/ 0 h 340187"/>
              <a:gd name="connsiteX97" fmla="*/ 3409555 w 4396738"/>
              <a:gd name="connsiteY97" fmla="*/ 219127 h 340187"/>
              <a:gd name="connsiteX98" fmla="*/ 3404927 w 4396738"/>
              <a:gd name="connsiteY98" fmla="*/ 270645 h 340187"/>
              <a:gd name="connsiteX99" fmla="*/ 3411253 w 4396738"/>
              <a:gd name="connsiteY99" fmla="*/ 261060 h 340187"/>
              <a:gd name="connsiteX100" fmla="*/ 3449207 w 4396738"/>
              <a:gd name="connsiteY100" fmla="*/ 243840 h 340187"/>
              <a:gd name="connsiteX101" fmla="*/ 3468858 w 4396738"/>
              <a:gd name="connsiteY101" fmla="*/ 248292 h 340187"/>
              <a:gd name="connsiteX102" fmla="*/ 3486118 w 4396738"/>
              <a:gd name="connsiteY102" fmla="*/ 260332 h 340187"/>
              <a:gd name="connsiteX103" fmla="*/ 3482416 w 4396738"/>
              <a:gd name="connsiteY103" fmla="*/ 219127 h 340187"/>
              <a:gd name="connsiteX104" fmla="*/ 3579924 w 4396738"/>
              <a:gd name="connsiteY104" fmla="*/ 0 h 340187"/>
              <a:gd name="connsiteX105" fmla="*/ 3677432 w 4396738"/>
              <a:gd name="connsiteY105" fmla="*/ 219127 h 340187"/>
              <a:gd name="connsiteX106" fmla="*/ 3672804 w 4396738"/>
              <a:gd name="connsiteY106" fmla="*/ 270645 h 340187"/>
              <a:gd name="connsiteX107" fmla="*/ 3679130 w 4396738"/>
              <a:gd name="connsiteY107" fmla="*/ 261060 h 340187"/>
              <a:gd name="connsiteX108" fmla="*/ 3717084 w 4396738"/>
              <a:gd name="connsiteY108" fmla="*/ 243840 h 340187"/>
              <a:gd name="connsiteX109" fmla="*/ 3736736 w 4396738"/>
              <a:gd name="connsiteY109" fmla="*/ 248292 h 340187"/>
              <a:gd name="connsiteX110" fmla="*/ 3753996 w 4396738"/>
              <a:gd name="connsiteY110" fmla="*/ 260333 h 340187"/>
              <a:gd name="connsiteX111" fmla="*/ 3750294 w 4396738"/>
              <a:gd name="connsiteY111" fmla="*/ 219127 h 340187"/>
              <a:gd name="connsiteX112" fmla="*/ 3847802 w 4396738"/>
              <a:gd name="connsiteY112" fmla="*/ 0 h 340187"/>
              <a:gd name="connsiteX113" fmla="*/ 3945310 w 4396738"/>
              <a:gd name="connsiteY113" fmla="*/ 219127 h 340187"/>
              <a:gd name="connsiteX114" fmla="*/ 3940682 w 4396738"/>
              <a:gd name="connsiteY114" fmla="*/ 270645 h 340187"/>
              <a:gd name="connsiteX115" fmla="*/ 3947008 w 4396738"/>
              <a:gd name="connsiteY115" fmla="*/ 261060 h 340187"/>
              <a:gd name="connsiteX116" fmla="*/ 3984962 w 4396738"/>
              <a:gd name="connsiteY116" fmla="*/ 243840 h 340187"/>
              <a:gd name="connsiteX117" fmla="*/ 4004614 w 4396738"/>
              <a:gd name="connsiteY117" fmla="*/ 248292 h 340187"/>
              <a:gd name="connsiteX118" fmla="*/ 4021875 w 4396738"/>
              <a:gd name="connsiteY118" fmla="*/ 260334 h 340187"/>
              <a:gd name="connsiteX119" fmla="*/ 4018173 w 4396738"/>
              <a:gd name="connsiteY119" fmla="*/ 219127 h 340187"/>
              <a:gd name="connsiteX120" fmla="*/ 4115681 w 4396738"/>
              <a:gd name="connsiteY120" fmla="*/ 0 h 340187"/>
              <a:gd name="connsiteX121" fmla="*/ 4213189 w 4396738"/>
              <a:gd name="connsiteY121" fmla="*/ 219127 h 340187"/>
              <a:gd name="connsiteX122" fmla="*/ 4208561 w 4396738"/>
              <a:gd name="connsiteY122" fmla="*/ 270645 h 340187"/>
              <a:gd name="connsiteX123" fmla="*/ 4214887 w 4396738"/>
              <a:gd name="connsiteY123" fmla="*/ 261060 h 340187"/>
              <a:gd name="connsiteX124" fmla="*/ 4252841 w 4396738"/>
              <a:gd name="connsiteY124" fmla="*/ 243840 h 340187"/>
              <a:gd name="connsiteX125" fmla="*/ 4272493 w 4396738"/>
              <a:gd name="connsiteY125" fmla="*/ 248292 h 340187"/>
              <a:gd name="connsiteX126" fmla="*/ 4289753 w 4396738"/>
              <a:gd name="connsiteY126" fmla="*/ 260333 h 340187"/>
              <a:gd name="connsiteX127" fmla="*/ 4286051 w 4396738"/>
              <a:gd name="connsiteY127" fmla="*/ 219127 h 340187"/>
              <a:gd name="connsiteX128" fmla="*/ 4383559 w 4396738"/>
              <a:gd name="connsiteY128" fmla="*/ 0 h 340187"/>
              <a:gd name="connsiteX129" fmla="*/ 4396738 w 4396738"/>
              <a:gd name="connsiteY129" fmla="*/ 340187 h 340187"/>
              <a:gd name="connsiteX130" fmla="*/ 18393 w 4396738"/>
              <a:gd name="connsiteY130" fmla="*/ 340187 h 340187"/>
              <a:gd name="connsiteX131" fmla="*/ 7663 w 4396738"/>
              <a:gd name="connsiteY131" fmla="*/ 304422 h 340187"/>
              <a:gd name="connsiteX132" fmla="*/ 0 w 4396738"/>
              <a:gd name="connsiteY132" fmla="*/ 219127 h 340187"/>
              <a:gd name="connsiteX133" fmla="*/ 97508 w 4396738"/>
              <a:gd name="connsiteY133" fmla="*/ 0 h 340187"/>
              <a:gd name="connsiteX0" fmla="*/ 4383559 w 4474999"/>
              <a:gd name="connsiteY0" fmla="*/ 0 h 340187"/>
              <a:gd name="connsiteX1" fmla="*/ 4396738 w 4474999"/>
              <a:gd name="connsiteY1" fmla="*/ 340187 h 340187"/>
              <a:gd name="connsiteX2" fmla="*/ 18393 w 4474999"/>
              <a:gd name="connsiteY2" fmla="*/ 340187 h 340187"/>
              <a:gd name="connsiteX3" fmla="*/ 7663 w 4474999"/>
              <a:gd name="connsiteY3" fmla="*/ 304422 h 340187"/>
              <a:gd name="connsiteX4" fmla="*/ 0 w 4474999"/>
              <a:gd name="connsiteY4" fmla="*/ 219127 h 340187"/>
              <a:gd name="connsiteX5" fmla="*/ 97508 w 4474999"/>
              <a:gd name="connsiteY5" fmla="*/ 0 h 340187"/>
              <a:gd name="connsiteX6" fmla="*/ 195016 w 4474999"/>
              <a:gd name="connsiteY6" fmla="*/ 219127 h 340187"/>
              <a:gd name="connsiteX7" fmla="*/ 190388 w 4474999"/>
              <a:gd name="connsiteY7" fmla="*/ 270645 h 340187"/>
              <a:gd name="connsiteX8" fmla="*/ 196714 w 4474999"/>
              <a:gd name="connsiteY8" fmla="*/ 261060 h 340187"/>
              <a:gd name="connsiteX9" fmla="*/ 234668 w 4474999"/>
              <a:gd name="connsiteY9" fmla="*/ 243840 h 340187"/>
              <a:gd name="connsiteX10" fmla="*/ 254319 w 4474999"/>
              <a:gd name="connsiteY10" fmla="*/ 248292 h 340187"/>
              <a:gd name="connsiteX11" fmla="*/ 271580 w 4474999"/>
              <a:gd name="connsiteY11" fmla="*/ 260333 h 340187"/>
              <a:gd name="connsiteX12" fmla="*/ 267878 w 4474999"/>
              <a:gd name="connsiteY12" fmla="*/ 219127 h 340187"/>
              <a:gd name="connsiteX13" fmla="*/ 365386 w 4474999"/>
              <a:gd name="connsiteY13" fmla="*/ 0 h 340187"/>
              <a:gd name="connsiteX14" fmla="*/ 462894 w 4474999"/>
              <a:gd name="connsiteY14" fmla="*/ 219127 h 340187"/>
              <a:gd name="connsiteX15" fmla="*/ 458266 w 4474999"/>
              <a:gd name="connsiteY15" fmla="*/ 270645 h 340187"/>
              <a:gd name="connsiteX16" fmla="*/ 464592 w 4474999"/>
              <a:gd name="connsiteY16" fmla="*/ 261060 h 340187"/>
              <a:gd name="connsiteX17" fmla="*/ 502546 w 4474999"/>
              <a:gd name="connsiteY17" fmla="*/ 243840 h 340187"/>
              <a:gd name="connsiteX18" fmla="*/ 522197 w 4474999"/>
              <a:gd name="connsiteY18" fmla="*/ 248292 h 340187"/>
              <a:gd name="connsiteX19" fmla="*/ 539459 w 4474999"/>
              <a:gd name="connsiteY19" fmla="*/ 260334 h 340187"/>
              <a:gd name="connsiteX20" fmla="*/ 535757 w 4474999"/>
              <a:gd name="connsiteY20" fmla="*/ 219127 h 340187"/>
              <a:gd name="connsiteX21" fmla="*/ 633265 w 4474999"/>
              <a:gd name="connsiteY21" fmla="*/ 0 h 340187"/>
              <a:gd name="connsiteX22" fmla="*/ 730773 w 4474999"/>
              <a:gd name="connsiteY22" fmla="*/ 219127 h 340187"/>
              <a:gd name="connsiteX23" fmla="*/ 726145 w 4474999"/>
              <a:gd name="connsiteY23" fmla="*/ 270645 h 340187"/>
              <a:gd name="connsiteX24" fmla="*/ 732471 w 4474999"/>
              <a:gd name="connsiteY24" fmla="*/ 261060 h 340187"/>
              <a:gd name="connsiteX25" fmla="*/ 770425 w 4474999"/>
              <a:gd name="connsiteY25" fmla="*/ 243840 h 340187"/>
              <a:gd name="connsiteX26" fmla="*/ 790076 w 4474999"/>
              <a:gd name="connsiteY26" fmla="*/ 248292 h 340187"/>
              <a:gd name="connsiteX27" fmla="*/ 807337 w 4474999"/>
              <a:gd name="connsiteY27" fmla="*/ 260333 h 340187"/>
              <a:gd name="connsiteX28" fmla="*/ 803635 w 4474999"/>
              <a:gd name="connsiteY28" fmla="*/ 219127 h 340187"/>
              <a:gd name="connsiteX29" fmla="*/ 901143 w 4474999"/>
              <a:gd name="connsiteY29" fmla="*/ 0 h 340187"/>
              <a:gd name="connsiteX30" fmla="*/ 998651 w 4474999"/>
              <a:gd name="connsiteY30" fmla="*/ 219127 h 340187"/>
              <a:gd name="connsiteX31" fmla="*/ 994023 w 4474999"/>
              <a:gd name="connsiteY31" fmla="*/ 270645 h 340187"/>
              <a:gd name="connsiteX32" fmla="*/ 1000349 w 4474999"/>
              <a:gd name="connsiteY32" fmla="*/ 261060 h 340187"/>
              <a:gd name="connsiteX33" fmla="*/ 1038303 w 4474999"/>
              <a:gd name="connsiteY33" fmla="*/ 243840 h 340187"/>
              <a:gd name="connsiteX34" fmla="*/ 1057954 w 4474999"/>
              <a:gd name="connsiteY34" fmla="*/ 248292 h 340187"/>
              <a:gd name="connsiteX35" fmla="*/ 1075215 w 4474999"/>
              <a:gd name="connsiteY35" fmla="*/ 260333 h 340187"/>
              <a:gd name="connsiteX36" fmla="*/ 1071513 w 4474999"/>
              <a:gd name="connsiteY36" fmla="*/ 219127 h 340187"/>
              <a:gd name="connsiteX37" fmla="*/ 1169021 w 4474999"/>
              <a:gd name="connsiteY37" fmla="*/ 0 h 340187"/>
              <a:gd name="connsiteX38" fmla="*/ 1266529 w 4474999"/>
              <a:gd name="connsiteY38" fmla="*/ 219127 h 340187"/>
              <a:gd name="connsiteX39" fmla="*/ 1261901 w 4474999"/>
              <a:gd name="connsiteY39" fmla="*/ 270645 h 340187"/>
              <a:gd name="connsiteX40" fmla="*/ 1268227 w 4474999"/>
              <a:gd name="connsiteY40" fmla="*/ 261060 h 340187"/>
              <a:gd name="connsiteX41" fmla="*/ 1306181 w 4474999"/>
              <a:gd name="connsiteY41" fmla="*/ 243840 h 340187"/>
              <a:gd name="connsiteX42" fmla="*/ 1325832 w 4474999"/>
              <a:gd name="connsiteY42" fmla="*/ 248292 h 340187"/>
              <a:gd name="connsiteX43" fmla="*/ 1343094 w 4474999"/>
              <a:gd name="connsiteY43" fmla="*/ 260334 h 340187"/>
              <a:gd name="connsiteX44" fmla="*/ 1339392 w 4474999"/>
              <a:gd name="connsiteY44" fmla="*/ 219127 h 340187"/>
              <a:gd name="connsiteX45" fmla="*/ 1436899 w 4474999"/>
              <a:gd name="connsiteY45" fmla="*/ 0 h 340187"/>
              <a:gd name="connsiteX46" fmla="*/ 1534407 w 4474999"/>
              <a:gd name="connsiteY46" fmla="*/ 219127 h 340187"/>
              <a:gd name="connsiteX47" fmla="*/ 1529779 w 4474999"/>
              <a:gd name="connsiteY47" fmla="*/ 270645 h 340187"/>
              <a:gd name="connsiteX48" fmla="*/ 1536105 w 4474999"/>
              <a:gd name="connsiteY48" fmla="*/ 261060 h 340187"/>
              <a:gd name="connsiteX49" fmla="*/ 1574059 w 4474999"/>
              <a:gd name="connsiteY49" fmla="*/ 243840 h 340187"/>
              <a:gd name="connsiteX50" fmla="*/ 1593710 w 4474999"/>
              <a:gd name="connsiteY50" fmla="*/ 248292 h 340187"/>
              <a:gd name="connsiteX51" fmla="*/ 1610971 w 4474999"/>
              <a:gd name="connsiteY51" fmla="*/ 260333 h 340187"/>
              <a:gd name="connsiteX52" fmla="*/ 1607269 w 4474999"/>
              <a:gd name="connsiteY52" fmla="*/ 219127 h 340187"/>
              <a:gd name="connsiteX53" fmla="*/ 1704776 w 4474999"/>
              <a:gd name="connsiteY53" fmla="*/ 0 h 340187"/>
              <a:gd name="connsiteX54" fmla="*/ 1802285 w 4474999"/>
              <a:gd name="connsiteY54" fmla="*/ 219127 h 340187"/>
              <a:gd name="connsiteX55" fmla="*/ 1797657 w 4474999"/>
              <a:gd name="connsiteY55" fmla="*/ 270644 h 340187"/>
              <a:gd name="connsiteX56" fmla="*/ 1803982 w 4474999"/>
              <a:gd name="connsiteY56" fmla="*/ 261060 h 340187"/>
              <a:gd name="connsiteX57" fmla="*/ 1841936 w 4474999"/>
              <a:gd name="connsiteY57" fmla="*/ 243840 h 340187"/>
              <a:gd name="connsiteX58" fmla="*/ 1861588 w 4474999"/>
              <a:gd name="connsiteY58" fmla="*/ 248292 h 340187"/>
              <a:gd name="connsiteX59" fmla="*/ 1878849 w 4474999"/>
              <a:gd name="connsiteY59" fmla="*/ 260333 h 340187"/>
              <a:gd name="connsiteX60" fmla="*/ 1875147 w 4474999"/>
              <a:gd name="connsiteY60" fmla="*/ 219127 h 340187"/>
              <a:gd name="connsiteX61" fmla="*/ 1972655 w 4474999"/>
              <a:gd name="connsiteY61" fmla="*/ 0 h 340187"/>
              <a:gd name="connsiteX62" fmla="*/ 2070163 w 4474999"/>
              <a:gd name="connsiteY62" fmla="*/ 219127 h 340187"/>
              <a:gd name="connsiteX63" fmla="*/ 2065535 w 4474999"/>
              <a:gd name="connsiteY63" fmla="*/ 270645 h 340187"/>
              <a:gd name="connsiteX64" fmla="*/ 2071861 w 4474999"/>
              <a:gd name="connsiteY64" fmla="*/ 261060 h 340187"/>
              <a:gd name="connsiteX65" fmla="*/ 2109815 w 4474999"/>
              <a:gd name="connsiteY65" fmla="*/ 243840 h 340187"/>
              <a:gd name="connsiteX66" fmla="*/ 2129466 w 4474999"/>
              <a:gd name="connsiteY66" fmla="*/ 248292 h 340187"/>
              <a:gd name="connsiteX67" fmla="*/ 2146728 w 4474999"/>
              <a:gd name="connsiteY67" fmla="*/ 260334 h 340187"/>
              <a:gd name="connsiteX68" fmla="*/ 2143026 w 4474999"/>
              <a:gd name="connsiteY68" fmla="*/ 219127 h 340187"/>
              <a:gd name="connsiteX69" fmla="*/ 2240534 w 4474999"/>
              <a:gd name="connsiteY69" fmla="*/ 0 h 340187"/>
              <a:gd name="connsiteX70" fmla="*/ 2338041 w 4474999"/>
              <a:gd name="connsiteY70" fmla="*/ 219127 h 340187"/>
              <a:gd name="connsiteX71" fmla="*/ 2333413 w 4474999"/>
              <a:gd name="connsiteY71" fmla="*/ 270646 h 340187"/>
              <a:gd name="connsiteX72" fmla="*/ 2339740 w 4474999"/>
              <a:gd name="connsiteY72" fmla="*/ 261060 h 340187"/>
              <a:gd name="connsiteX73" fmla="*/ 2377694 w 4474999"/>
              <a:gd name="connsiteY73" fmla="*/ 243840 h 340187"/>
              <a:gd name="connsiteX74" fmla="*/ 2397345 w 4474999"/>
              <a:gd name="connsiteY74" fmla="*/ 248292 h 340187"/>
              <a:gd name="connsiteX75" fmla="*/ 2414606 w 4474999"/>
              <a:gd name="connsiteY75" fmla="*/ 260333 h 340187"/>
              <a:gd name="connsiteX76" fmla="*/ 2410904 w 4474999"/>
              <a:gd name="connsiteY76" fmla="*/ 219127 h 340187"/>
              <a:gd name="connsiteX77" fmla="*/ 2508412 w 4474999"/>
              <a:gd name="connsiteY77" fmla="*/ 0 h 340187"/>
              <a:gd name="connsiteX78" fmla="*/ 2605921 w 4474999"/>
              <a:gd name="connsiteY78" fmla="*/ 219127 h 340187"/>
              <a:gd name="connsiteX79" fmla="*/ 2601293 w 4474999"/>
              <a:gd name="connsiteY79" fmla="*/ 270643 h 340187"/>
              <a:gd name="connsiteX80" fmla="*/ 2607618 w 4474999"/>
              <a:gd name="connsiteY80" fmla="*/ 261060 h 340187"/>
              <a:gd name="connsiteX81" fmla="*/ 2645572 w 4474999"/>
              <a:gd name="connsiteY81" fmla="*/ 243840 h 340187"/>
              <a:gd name="connsiteX82" fmla="*/ 2665223 w 4474999"/>
              <a:gd name="connsiteY82" fmla="*/ 248292 h 340187"/>
              <a:gd name="connsiteX83" fmla="*/ 2682484 w 4474999"/>
              <a:gd name="connsiteY83" fmla="*/ 260333 h 340187"/>
              <a:gd name="connsiteX84" fmla="*/ 2678782 w 4474999"/>
              <a:gd name="connsiteY84" fmla="*/ 219127 h 340187"/>
              <a:gd name="connsiteX85" fmla="*/ 2776291 w 4474999"/>
              <a:gd name="connsiteY85" fmla="*/ 0 h 340187"/>
              <a:gd name="connsiteX86" fmla="*/ 2873798 w 4474999"/>
              <a:gd name="connsiteY86" fmla="*/ 219127 h 340187"/>
              <a:gd name="connsiteX87" fmla="*/ 2869170 w 4474999"/>
              <a:gd name="connsiteY87" fmla="*/ 270646 h 340187"/>
              <a:gd name="connsiteX88" fmla="*/ 2875496 w 4474999"/>
              <a:gd name="connsiteY88" fmla="*/ 261060 h 340187"/>
              <a:gd name="connsiteX89" fmla="*/ 2913451 w 4474999"/>
              <a:gd name="connsiteY89" fmla="*/ 243840 h 340187"/>
              <a:gd name="connsiteX90" fmla="*/ 2933102 w 4474999"/>
              <a:gd name="connsiteY90" fmla="*/ 248292 h 340187"/>
              <a:gd name="connsiteX91" fmla="*/ 2950363 w 4474999"/>
              <a:gd name="connsiteY91" fmla="*/ 260334 h 340187"/>
              <a:gd name="connsiteX92" fmla="*/ 2946661 w 4474999"/>
              <a:gd name="connsiteY92" fmla="*/ 219127 h 340187"/>
              <a:gd name="connsiteX93" fmla="*/ 3044169 w 4474999"/>
              <a:gd name="connsiteY93" fmla="*/ 0 h 340187"/>
              <a:gd name="connsiteX94" fmla="*/ 3141677 w 4474999"/>
              <a:gd name="connsiteY94" fmla="*/ 219127 h 340187"/>
              <a:gd name="connsiteX95" fmla="*/ 3137049 w 4474999"/>
              <a:gd name="connsiteY95" fmla="*/ 270645 h 340187"/>
              <a:gd name="connsiteX96" fmla="*/ 3143375 w 4474999"/>
              <a:gd name="connsiteY96" fmla="*/ 261060 h 340187"/>
              <a:gd name="connsiteX97" fmla="*/ 3181329 w 4474999"/>
              <a:gd name="connsiteY97" fmla="*/ 243840 h 340187"/>
              <a:gd name="connsiteX98" fmla="*/ 3200980 w 4474999"/>
              <a:gd name="connsiteY98" fmla="*/ 248292 h 340187"/>
              <a:gd name="connsiteX99" fmla="*/ 3218241 w 4474999"/>
              <a:gd name="connsiteY99" fmla="*/ 260333 h 340187"/>
              <a:gd name="connsiteX100" fmla="*/ 3214539 w 4474999"/>
              <a:gd name="connsiteY100" fmla="*/ 219127 h 340187"/>
              <a:gd name="connsiteX101" fmla="*/ 3312047 w 4474999"/>
              <a:gd name="connsiteY101" fmla="*/ 0 h 340187"/>
              <a:gd name="connsiteX102" fmla="*/ 3409555 w 4474999"/>
              <a:gd name="connsiteY102" fmla="*/ 219127 h 340187"/>
              <a:gd name="connsiteX103" fmla="*/ 3404927 w 4474999"/>
              <a:gd name="connsiteY103" fmla="*/ 270645 h 340187"/>
              <a:gd name="connsiteX104" fmla="*/ 3411253 w 4474999"/>
              <a:gd name="connsiteY104" fmla="*/ 261060 h 340187"/>
              <a:gd name="connsiteX105" fmla="*/ 3449207 w 4474999"/>
              <a:gd name="connsiteY105" fmla="*/ 243840 h 340187"/>
              <a:gd name="connsiteX106" fmla="*/ 3468858 w 4474999"/>
              <a:gd name="connsiteY106" fmla="*/ 248292 h 340187"/>
              <a:gd name="connsiteX107" fmla="*/ 3486118 w 4474999"/>
              <a:gd name="connsiteY107" fmla="*/ 260332 h 340187"/>
              <a:gd name="connsiteX108" fmla="*/ 3482416 w 4474999"/>
              <a:gd name="connsiteY108" fmla="*/ 219127 h 340187"/>
              <a:gd name="connsiteX109" fmla="*/ 3579924 w 4474999"/>
              <a:gd name="connsiteY109" fmla="*/ 0 h 340187"/>
              <a:gd name="connsiteX110" fmla="*/ 3677432 w 4474999"/>
              <a:gd name="connsiteY110" fmla="*/ 219127 h 340187"/>
              <a:gd name="connsiteX111" fmla="*/ 3672804 w 4474999"/>
              <a:gd name="connsiteY111" fmla="*/ 270645 h 340187"/>
              <a:gd name="connsiteX112" fmla="*/ 3679130 w 4474999"/>
              <a:gd name="connsiteY112" fmla="*/ 261060 h 340187"/>
              <a:gd name="connsiteX113" fmla="*/ 3717084 w 4474999"/>
              <a:gd name="connsiteY113" fmla="*/ 243840 h 340187"/>
              <a:gd name="connsiteX114" fmla="*/ 3736736 w 4474999"/>
              <a:gd name="connsiteY114" fmla="*/ 248292 h 340187"/>
              <a:gd name="connsiteX115" fmla="*/ 3753996 w 4474999"/>
              <a:gd name="connsiteY115" fmla="*/ 260333 h 340187"/>
              <a:gd name="connsiteX116" fmla="*/ 3750294 w 4474999"/>
              <a:gd name="connsiteY116" fmla="*/ 219127 h 340187"/>
              <a:gd name="connsiteX117" fmla="*/ 3847802 w 4474999"/>
              <a:gd name="connsiteY117" fmla="*/ 0 h 340187"/>
              <a:gd name="connsiteX118" fmla="*/ 3945310 w 4474999"/>
              <a:gd name="connsiteY118" fmla="*/ 219127 h 340187"/>
              <a:gd name="connsiteX119" fmla="*/ 3940682 w 4474999"/>
              <a:gd name="connsiteY119" fmla="*/ 270645 h 340187"/>
              <a:gd name="connsiteX120" fmla="*/ 3947008 w 4474999"/>
              <a:gd name="connsiteY120" fmla="*/ 261060 h 340187"/>
              <a:gd name="connsiteX121" fmla="*/ 3984962 w 4474999"/>
              <a:gd name="connsiteY121" fmla="*/ 243840 h 340187"/>
              <a:gd name="connsiteX122" fmla="*/ 4004614 w 4474999"/>
              <a:gd name="connsiteY122" fmla="*/ 248292 h 340187"/>
              <a:gd name="connsiteX123" fmla="*/ 4021875 w 4474999"/>
              <a:gd name="connsiteY123" fmla="*/ 260334 h 340187"/>
              <a:gd name="connsiteX124" fmla="*/ 4018173 w 4474999"/>
              <a:gd name="connsiteY124" fmla="*/ 219127 h 340187"/>
              <a:gd name="connsiteX125" fmla="*/ 4115681 w 4474999"/>
              <a:gd name="connsiteY125" fmla="*/ 0 h 340187"/>
              <a:gd name="connsiteX126" fmla="*/ 4213189 w 4474999"/>
              <a:gd name="connsiteY126" fmla="*/ 219127 h 340187"/>
              <a:gd name="connsiteX127" fmla="*/ 4208561 w 4474999"/>
              <a:gd name="connsiteY127" fmla="*/ 270645 h 340187"/>
              <a:gd name="connsiteX128" fmla="*/ 4214887 w 4474999"/>
              <a:gd name="connsiteY128" fmla="*/ 261060 h 340187"/>
              <a:gd name="connsiteX129" fmla="*/ 4252841 w 4474999"/>
              <a:gd name="connsiteY129" fmla="*/ 243840 h 340187"/>
              <a:gd name="connsiteX130" fmla="*/ 4272493 w 4474999"/>
              <a:gd name="connsiteY130" fmla="*/ 248292 h 340187"/>
              <a:gd name="connsiteX131" fmla="*/ 4289753 w 4474999"/>
              <a:gd name="connsiteY131" fmla="*/ 260333 h 340187"/>
              <a:gd name="connsiteX132" fmla="*/ 4286051 w 4474999"/>
              <a:gd name="connsiteY132" fmla="*/ 219127 h 340187"/>
              <a:gd name="connsiteX133" fmla="*/ 4474999 w 4474999"/>
              <a:gd name="connsiteY133" fmla="*/ 91440 h 340187"/>
              <a:gd name="connsiteX0" fmla="*/ 4396738 w 4474999"/>
              <a:gd name="connsiteY0" fmla="*/ 340187 h 340187"/>
              <a:gd name="connsiteX1" fmla="*/ 18393 w 4474999"/>
              <a:gd name="connsiteY1" fmla="*/ 340187 h 340187"/>
              <a:gd name="connsiteX2" fmla="*/ 7663 w 4474999"/>
              <a:gd name="connsiteY2" fmla="*/ 304422 h 340187"/>
              <a:gd name="connsiteX3" fmla="*/ 0 w 4474999"/>
              <a:gd name="connsiteY3" fmla="*/ 219127 h 340187"/>
              <a:gd name="connsiteX4" fmla="*/ 97508 w 4474999"/>
              <a:gd name="connsiteY4" fmla="*/ 0 h 340187"/>
              <a:gd name="connsiteX5" fmla="*/ 195016 w 4474999"/>
              <a:gd name="connsiteY5" fmla="*/ 219127 h 340187"/>
              <a:gd name="connsiteX6" fmla="*/ 190388 w 4474999"/>
              <a:gd name="connsiteY6" fmla="*/ 270645 h 340187"/>
              <a:gd name="connsiteX7" fmla="*/ 196714 w 4474999"/>
              <a:gd name="connsiteY7" fmla="*/ 261060 h 340187"/>
              <a:gd name="connsiteX8" fmla="*/ 234668 w 4474999"/>
              <a:gd name="connsiteY8" fmla="*/ 243840 h 340187"/>
              <a:gd name="connsiteX9" fmla="*/ 254319 w 4474999"/>
              <a:gd name="connsiteY9" fmla="*/ 248292 h 340187"/>
              <a:gd name="connsiteX10" fmla="*/ 271580 w 4474999"/>
              <a:gd name="connsiteY10" fmla="*/ 260333 h 340187"/>
              <a:gd name="connsiteX11" fmla="*/ 267878 w 4474999"/>
              <a:gd name="connsiteY11" fmla="*/ 219127 h 340187"/>
              <a:gd name="connsiteX12" fmla="*/ 365386 w 4474999"/>
              <a:gd name="connsiteY12" fmla="*/ 0 h 340187"/>
              <a:gd name="connsiteX13" fmla="*/ 462894 w 4474999"/>
              <a:gd name="connsiteY13" fmla="*/ 219127 h 340187"/>
              <a:gd name="connsiteX14" fmla="*/ 458266 w 4474999"/>
              <a:gd name="connsiteY14" fmla="*/ 270645 h 340187"/>
              <a:gd name="connsiteX15" fmla="*/ 464592 w 4474999"/>
              <a:gd name="connsiteY15" fmla="*/ 261060 h 340187"/>
              <a:gd name="connsiteX16" fmla="*/ 502546 w 4474999"/>
              <a:gd name="connsiteY16" fmla="*/ 243840 h 340187"/>
              <a:gd name="connsiteX17" fmla="*/ 522197 w 4474999"/>
              <a:gd name="connsiteY17" fmla="*/ 248292 h 340187"/>
              <a:gd name="connsiteX18" fmla="*/ 539459 w 4474999"/>
              <a:gd name="connsiteY18" fmla="*/ 260334 h 340187"/>
              <a:gd name="connsiteX19" fmla="*/ 535757 w 4474999"/>
              <a:gd name="connsiteY19" fmla="*/ 219127 h 340187"/>
              <a:gd name="connsiteX20" fmla="*/ 633265 w 4474999"/>
              <a:gd name="connsiteY20" fmla="*/ 0 h 340187"/>
              <a:gd name="connsiteX21" fmla="*/ 730773 w 4474999"/>
              <a:gd name="connsiteY21" fmla="*/ 219127 h 340187"/>
              <a:gd name="connsiteX22" fmla="*/ 726145 w 4474999"/>
              <a:gd name="connsiteY22" fmla="*/ 270645 h 340187"/>
              <a:gd name="connsiteX23" fmla="*/ 732471 w 4474999"/>
              <a:gd name="connsiteY23" fmla="*/ 261060 h 340187"/>
              <a:gd name="connsiteX24" fmla="*/ 770425 w 4474999"/>
              <a:gd name="connsiteY24" fmla="*/ 243840 h 340187"/>
              <a:gd name="connsiteX25" fmla="*/ 790076 w 4474999"/>
              <a:gd name="connsiteY25" fmla="*/ 248292 h 340187"/>
              <a:gd name="connsiteX26" fmla="*/ 807337 w 4474999"/>
              <a:gd name="connsiteY26" fmla="*/ 260333 h 340187"/>
              <a:gd name="connsiteX27" fmla="*/ 803635 w 4474999"/>
              <a:gd name="connsiteY27" fmla="*/ 219127 h 340187"/>
              <a:gd name="connsiteX28" fmla="*/ 901143 w 4474999"/>
              <a:gd name="connsiteY28" fmla="*/ 0 h 340187"/>
              <a:gd name="connsiteX29" fmla="*/ 998651 w 4474999"/>
              <a:gd name="connsiteY29" fmla="*/ 219127 h 340187"/>
              <a:gd name="connsiteX30" fmla="*/ 994023 w 4474999"/>
              <a:gd name="connsiteY30" fmla="*/ 270645 h 340187"/>
              <a:gd name="connsiteX31" fmla="*/ 1000349 w 4474999"/>
              <a:gd name="connsiteY31" fmla="*/ 261060 h 340187"/>
              <a:gd name="connsiteX32" fmla="*/ 1038303 w 4474999"/>
              <a:gd name="connsiteY32" fmla="*/ 243840 h 340187"/>
              <a:gd name="connsiteX33" fmla="*/ 1057954 w 4474999"/>
              <a:gd name="connsiteY33" fmla="*/ 248292 h 340187"/>
              <a:gd name="connsiteX34" fmla="*/ 1075215 w 4474999"/>
              <a:gd name="connsiteY34" fmla="*/ 260333 h 340187"/>
              <a:gd name="connsiteX35" fmla="*/ 1071513 w 4474999"/>
              <a:gd name="connsiteY35" fmla="*/ 219127 h 340187"/>
              <a:gd name="connsiteX36" fmla="*/ 1169021 w 4474999"/>
              <a:gd name="connsiteY36" fmla="*/ 0 h 340187"/>
              <a:gd name="connsiteX37" fmla="*/ 1266529 w 4474999"/>
              <a:gd name="connsiteY37" fmla="*/ 219127 h 340187"/>
              <a:gd name="connsiteX38" fmla="*/ 1261901 w 4474999"/>
              <a:gd name="connsiteY38" fmla="*/ 270645 h 340187"/>
              <a:gd name="connsiteX39" fmla="*/ 1268227 w 4474999"/>
              <a:gd name="connsiteY39" fmla="*/ 261060 h 340187"/>
              <a:gd name="connsiteX40" fmla="*/ 1306181 w 4474999"/>
              <a:gd name="connsiteY40" fmla="*/ 243840 h 340187"/>
              <a:gd name="connsiteX41" fmla="*/ 1325832 w 4474999"/>
              <a:gd name="connsiteY41" fmla="*/ 248292 h 340187"/>
              <a:gd name="connsiteX42" fmla="*/ 1343094 w 4474999"/>
              <a:gd name="connsiteY42" fmla="*/ 260334 h 340187"/>
              <a:gd name="connsiteX43" fmla="*/ 1339392 w 4474999"/>
              <a:gd name="connsiteY43" fmla="*/ 219127 h 340187"/>
              <a:gd name="connsiteX44" fmla="*/ 1436899 w 4474999"/>
              <a:gd name="connsiteY44" fmla="*/ 0 h 340187"/>
              <a:gd name="connsiteX45" fmla="*/ 1534407 w 4474999"/>
              <a:gd name="connsiteY45" fmla="*/ 219127 h 340187"/>
              <a:gd name="connsiteX46" fmla="*/ 1529779 w 4474999"/>
              <a:gd name="connsiteY46" fmla="*/ 270645 h 340187"/>
              <a:gd name="connsiteX47" fmla="*/ 1536105 w 4474999"/>
              <a:gd name="connsiteY47" fmla="*/ 261060 h 340187"/>
              <a:gd name="connsiteX48" fmla="*/ 1574059 w 4474999"/>
              <a:gd name="connsiteY48" fmla="*/ 243840 h 340187"/>
              <a:gd name="connsiteX49" fmla="*/ 1593710 w 4474999"/>
              <a:gd name="connsiteY49" fmla="*/ 248292 h 340187"/>
              <a:gd name="connsiteX50" fmla="*/ 1610971 w 4474999"/>
              <a:gd name="connsiteY50" fmla="*/ 260333 h 340187"/>
              <a:gd name="connsiteX51" fmla="*/ 1607269 w 4474999"/>
              <a:gd name="connsiteY51" fmla="*/ 219127 h 340187"/>
              <a:gd name="connsiteX52" fmla="*/ 1704776 w 4474999"/>
              <a:gd name="connsiteY52" fmla="*/ 0 h 340187"/>
              <a:gd name="connsiteX53" fmla="*/ 1802285 w 4474999"/>
              <a:gd name="connsiteY53" fmla="*/ 219127 h 340187"/>
              <a:gd name="connsiteX54" fmla="*/ 1797657 w 4474999"/>
              <a:gd name="connsiteY54" fmla="*/ 270644 h 340187"/>
              <a:gd name="connsiteX55" fmla="*/ 1803982 w 4474999"/>
              <a:gd name="connsiteY55" fmla="*/ 261060 h 340187"/>
              <a:gd name="connsiteX56" fmla="*/ 1841936 w 4474999"/>
              <a:gd name="connsiteY56" fmla="*/ 243840 h 340187"/>
              <a:gd name="connsiteX57" fmla="*/ 1861588 w 4474999"/>
              <a:gd name="connsiteY57" fmla="*/ 248292 h 340187"/>
              <a:gd name="connsiteX58" fmla="*/ 1878849 w 4474999"/>
              <a:gd name="connsiteY58" fmla="*/ 260333 h 340187"/>
              <a:gd name="connsiteX59" fmla="*/ 1875147 w 4474999"/>
              <a:gd name="connsiteY59" fmla="*/ 219127 h 340187"/>
              <a:gd name="connsiteX60" fmla="*/ 1972655 w 4474999"/>
              <a:gd name="connsiteY60" fmla="*/ 0 h 340187"/>
              <a:gd name="connsiteX61" fmla="*/ 2070163 w 4474999"/>
              <a:gd name="connsiteY61" fmla="*/ 219127 h 340187"/>
              <a:gd name="connsiteX62" fmla="*/ 2065535 w 4474999"/>
              <a:gd name="connsiteY62" fmla="*/ 270645 h 340187"/>
              <a:gd name="connsiteX63" fmla="*/ 2071861 w 4474999"/>
              <a:gd name="connsiteY63" fmla="*/ 261060 h 340187"/>
              <a:gd name="connsiteX64" fmla="*/ 2109815 w 4474999"/>
              <a:gd name="connsiteY64" fmla="*/ 243840 h 340187"/>
              <a:gd name="connsiteX65" fmla="*/ 2129466 w 4474999"/>
              <a:gd name="connsiteY65" fmla="*/ 248292 h 340187"/>
              <a:gd name="connsiteX66" fmla="*/ 2146728 w 4474999"/>
              <a:gd name="connsiteY66" fmla="*/ 260334 h 340187"/>
              <a:gd name="connsiteX67" fmla="*/ 2143026 w 4474999"/>
              <a:gd name="connsiteY67" fmla="*/ 219127 h 340187"/>
              <a:gd name="connsiteX68" fmla="*/ 2240534 w 4474999"/>
              <a:gd name="connsiteY68" fmla="*/ 0 h 340187"/>
              <a:gd name="connsiteX69" fmla="*/ 2338041 w 4474999"/>
              <a:gd name="connsiteY69" fmla="*/ 219127 h 340187"/>
              <a:gd name="connsiteX70" fmla="*/ 2333413 w 4474999"/>
              <a:gd name="connsiteY70" fmla="*/ 270646 h 340187"/>
              <a:gd name="connsiteX71" fmla="*/ 2339740 w 4474999"/>
              <a:gd name="connsiteY71" fmla="*/ 261060 h 340187"/>
              <a:gd name="connsiteX72" fmla="*/ 2377694 w 4474999"/>
              <a:gd name="connsiteY72" fmla="*/ 243840 h 340187"/>
              <a:gd name="connsiteX73" fmla="*/ 2397345 w 4474999"/>
              <a:gd name="connsiteY73" fmla="*/ 248292 h 340187"/>
              <a:gd name="connsiteX74" fmla="*/ 2414606 w 4474999"/>
              <a:gd name="connsiteY74" fmla="*/ 260333 h 340187"/>
              <a:gd name="connsiteX75" fmla="*/ 2410904 w 4474999"/>
              <a:gd name="connsiteY75" fmla="*/ 219127 h 340187"/>
              <a:gd name="connsiteX76" fmla="*/ 2508412 w 4474999"/>
              <a:gd name="connsiteY76" fmla="*/ 0 h 340187"/>
              <a:gd name="connsiteX77" fmla="*/ 2605921 w 4474999"/>
              <a:gd name="connsiteY77" fmla="*/ 219127 h 340187"/>
              <a:gd name="connsiteX78" fmla="*/ 2601293 w 4474999"/>
              <a:gd name="connsiteY78" fmla="*/ 270643 h 340187"/>
              <a:gd name="connsiteX79" fmla="*/ 2607618 w 4474999"/>
              <a:gd name="connsiteY79" fmla="*/ 261060 h 340187"/>
              <a:gd name="connsiteX80" fmla="*/ 2645572 w 4474999"/>
              <a:gd name="connsiteY80" fmla="*/ 243840 h 340187"/>
              <a:gd name="connsiteX81" fmla="*/ 2665223 w 4474999"/>
              <a:gd name="connsiteY81" fmla="*/ 248292 h 340187"/>
              <a:gd name="connsiteX82" fmla="*/ 2682484 w 4474999"/>
              <a:gd name="connsiteY82" fmla="*/ 260333 h 340187"/>
              <a:gd name="connsiteX83" fmla="*/ 2678782 w 4474999"/>
              <a:gd name="connsiteY83" fmla="*/ 219127 h 340187"/>
              <a:gd name="connsiteX84" fmla="*/ 2776291 w 4474999"/>
              <a:gd name="connsiteY84" fmla="*/ 0 h 340187"/>
              <a:gd name="connsiteX85" fmla="*/ 2873798 w 4474999"/>
              <a:gd name="connsiteY85" fmla="*/ 219127 h 340187"/>
              <a:gd name="connsiteX86" fmla="*/ 2869170 w 4474999"/>
              <a:gd name="connsiteY86" fmla="*/ 270646 h 340187"/>
              <a:gd name="connsiteX87" fmla="*/ 2875496 w 4474999"/>
              <a:gd name="connsiteY87" fmla="*/ 261060 h 340187"/>
              <a:gd name="connsiteX88" fmla="*/ 2913451 w 4474999"/>
              <a:gd name="connsiteY88" fmla="*/ 243840 h 340187"/>
              <a:gd name="connsiteX89" fmla="*/ 2933102 w 4474999"/>
              <a:gd name="connsiteY89" fmla="*/ 248292 h 340187"/>
              <a:gd name="connsiteX90" fmla="*/ 2950363 w 4474999"/>
              <a:gd name="connsiteY90" fmla="*/ 260334 h 340187"/>
              <a:gd name="connsiteX91" fmla="*/ 2946661 w 4474999"/>
              <a:gd name="connsiteY91" fmla="*/ 219127 h 340187"/>
              <a:gd name="connsiteX92" fmla="*/ 3044169 w 4474999"/>
              <a:gd name="connsiteY92" fmla="*/ 0 h 340187"/>
              <a:gd name="connsiteX93" fmla="*/ 3141677 w 4474999"/>
              <a:gd name="connsiteY93" fmla="*/ 219127 h 340187"/>
              <a:gd name="connsiteX94" fmla="*/ 3137049 w 4474999"/>
              <a:gd name="connsiteY94" fmla="*/ 270645 h 340187"/>
              <a:gd name="connsiteX95" fmla="*/ 3143375 w 4474999"/>
              <a:gd name="connsiteY95" fmla="*/ 261060 h 340187"/>
              <a:gd name="connsiteX96" fmla="*/ 3181329 w 4474999"/>
              <a:gd name="connsiteY96" fmla="*/ 243840 h 340187"/>
              <a:gd name="connsiteX97" fmla="*/ 3200980 w 4474999"/>
              <a:gd name="connsiteY97" fmla="*/ 248292 h 340187"/>
              <a:gd name="connsiteX98" fmla="*/ 3218241 w 4474999"/>
              <a:gd name="connsiteY98" fmla="*/ 260333 h 340187"/>
              <a:gd name="connsiteX99" fmla="*/ 3214539 w 4474999"/>
              <a:gd name="connsiteY99" fmla="*/ 219127 h 340187"/>
              <a:gd name="connsiteX100" fmla="*/ 3312047 w 4474999"/>
              <a:gd name="connsiteY100" fmla="*/ 0 h 340187"/>
              <a:gd name="connsiteX101" fmla="*/ 3409555 w 4474999"/>
              <a:gd name="connsiteY101" fmla="*/ 219127 h 340187"/>
              <a:gd name="connsiteX102" fmla="*/ 3404927 w 4474999"/>
              <a:gd name="connsiteY102" fmla="*/ 270645 h 340187"/>
              <a:gd name="connsiteX103" fmla="*/ 3411253 w 4474999"/>
              <a:gd name="connsiteY103" fmla="*/ 261060 h 340187"/>
              <a:gd name="connsiteX104" fmla="*/ 3449207 w 4474999"/>
              <a:gd name="connsiteY104" fmla="*/ 243840 h 340187"/>
              <a:gd name="connsiteX105" fmla="*/ 3468858 w 4474999"/>
              <a:gd name="connsiteY105" fmla="*/ 248292 h 340187"/>
              <a:gd name="connsiteX106" fmla="*/ 3486118 w 4474999"/>
              <a:gd name="connsiteY106" fmla="*/ 260332 h 340187"/>
              <a:gd name="connsiteX107" fmla="*/ 3482416 w 4474999"/>
              <a:gd name="connsiteY107" fmla="*/ 219127 h 340187"/>
              <a:gd name="connsiteX108" fmla="*/ 3579924 w 4474999"/>
              <a:gd name="connsiteY108" fmla="*/ 0 h 340187"/>
              <a:gd name="connsiteX109" fmla="*/ 3677432 w 4474999"/>
              <a:gd name="connsiteY109" fmla="*/ 219127 h 340187"/>
              <a:gd name="connsiteX110" fmla="*/ 3672804 w 4474999"/>
              <a:gd name="connsiteY110" fmla="*/ 270645 h 340187"/>
              <a:gd name="connsiteX111" fmla="*/ 3679130 w 4474999"/>
              <a:gd name="connsiteY111" fmla="*/ 261060 h 340187"/>
              <a:gd name="connsiteX112" fmla="*/ 3717084 w 4474999"/>
              <a:gd name="connsiteY112" fmla="*/ 243840 h 340187"/>
              <a:gd name="connsiteX113" fmla="*/ 3736736 w 4474999"/>
              <a:gd name="connsiteY113" fmla="*/ 248292 h 340187"/>
              <a:gd name="connsiteX114" fmla="*/ 3753996 w 4474999"/>
              <a:gd name="connsiteY114" fmla="*/ 260333 h 340187"/>
              <a:gd name="connsiteX115" fmla="*/ 3750294 w 4474999"/>
              <a:gd name="connsiteY115" fmla="*/ 219127 h 340187"/>
              <a:gd name="connsiteX116" fmla="*/ 3847802 w 4474999"/>
              <a:gd name="connsiteY116" fmla="*/ 0 h 340187"/>
              <a:gd name="connsiteX117" fmla="*/ 3945310 w 4474999"/>
              <a:gd name="connsiteY117" fmla="*/ 219127 h 340187"/>
              <a:gd name="connsiteX118" fmla="*/ 3940682 w 4474999"/>
              <a:gd name="connsiteY118" fmla="*/ 270645 h 340187"/>
              <a:gd name="connsiteX119" fmla="*/ 3947008 w 4474999"/>
              <a:gd name="connsiteY119" fmla="*/ 261060 h 340187"/>
              <a:gd name="connsiteX120" fmla="*/ 3984962 w 4474999"/>
              <a:gd name="connsiteY120" fmla="*/ 243840 h 340187"/>
              <a:gd name="connsiteX121" fmla="*/ 4004614 w 4474999"/>
              <a:gd name="connsiteY121" fmla="*/ 248292 h 340187"/>
              <a:gd name="connsiteX122" fmla="*/ 4021875 w 4474999"/>
              <a:gd name="connsiteY122" fmla="*/ 260334 h 340187"/>
              <a:gd name="connsiteX123" fmla="*/ 4018173 w 4474999"/>
              <a:gd name="connsiteY123" fmla="*/ 219127 h 340187"/>
              <a:gd name="connsiteX124" fmla="*/ 4115681 w 4474999"/>
              <a:gd name="connsiteY124" fmla="*/ 0 h 340187"/>
              <a:gd name="connsiteX125" fmla="*/ 4213189 w 4474999"/>
              <a:gd name="connsiteY125" fmla="*/ 219127 h 340187"/>
              <a:gd name="connsiteX126" fmla="*/ 4208561 w 4474999"/>
              <a:gd name="connsiteY126" fmla="*/ 270645 h 340187"/>
              <a:gd name="connsiteX127" fmla="*/ 4214887 w 4474999"/>
              <a:gd name="connsiteY127" fmla="*/ 261060 h 340187"/>
              <a:gd name="connsiteX128" fmla="*/ 4252841 w 4474999"/>
              <a:gd name="connsiteY128" fmla="*/ 243840 h 340187"/>
              <a:gd name="connsiteX129" fmla="*/ 4272493 w 4474999"/>
              <a:gd name="connsiteY129" fmla="*/ 248292 h 340187"/>
              <a:gd name="connsiteX130" fmla="*/ 4289753 w 4474999"/>
              <a:gd name="connsiteY130" fmla="*/ 260333 h 340187"/>
              <a:gd name="connsiteX131" fmla="*/ 4286051 w 4474999"/>
              <a:gd name="connsiteY131" fmla="*/ 219127 h 340187"/>
              <a:gd name="connsiteX132" fmla="*/ 4474999 w 4474999"/>
              <a:gd name="connsiteY132" fmla="*/ 91440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14887 w 4396738"/>
              <a:gd name="connsiteY127" fmla="*/ 261060 h 340187"/>
              <a:gd name="connsiteX128" fmla="*/ 4252841 w 4396738"/>
              <a:gd name="connsiteY128" fmla="*/ 243840 h 340187"/>
              <a:gd name="connsiteX129" fmla="*/ 4272493 w 4396738"/>
              <a:gd name="connsiteY129" fmla="*/ 248292 h 340187"/>
              <a:gd name="connsiteX130" fmla="*/ 4289753 w 4396738"/>
              <a:gd name="connsiteY130" fmla="*/ 260333 h 340187"/>
              <a:gd name="connsiteX131" fmla="*/ 4286051 w 4396738"/>
              <a:gd name="connsiteY131" fmla="*/ 219127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14887 w 4396738"/>
              <a:gd name="connsiteY127" fmla="*/ 261060 h 340187"/>
              <a:gd name="connsiteX128" fmla="*/ 4252841 w 4396738"/>
              <a:gd name="connsiteY128" fmla="*/ 243840 h 340187"/>
              <a:gd name="connsiteX129" fmla="*/ 4272493 w 4396738"/>
              <a:gd name="connsiteY129" fmla="*/ 248292 h 340187"/>
              <a:gd name="connsiteX130" fmla="*/ 4289753 w 4396738"/>
              <a:gd name="connsiteY130" fmla="*/ 260333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14887 w 4396738"/>
              <a:gd name="connsiteY127" fmla="*/ 261060 h 340187"/>
              <a:gd name="connsiteX128" fmla="*/ 4252841 w 4396738"/>
              <a:gd name="connsiteY128" fmla="*/ 243840 h 340187"/>
              <a:gd name="connsiteX129" fmla="*/ 4272493 w 4396738"/>
              <a:gd name="connsiteY129" fmla="*/ 248292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52841 w 4396738"/>
              <a:gd name="connsiteY127" fmla="*/ 243840 h 340187"/>
              <a:gd name="connsiteX128" fmla="*/ 4272493 w 4396738"/>
              <a:gd name="connsiteY128" fmla="*/ 248292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52841 w 4396738"/>
              <a:gd name="connsiteY127" fmla="*/ 243840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0" fmla="*/ 18393 w 4213189"/>
              <a:gd name="connsiteY0" fmla="*/ 340187 h 340187"/>
              <a:gd name="connsiteX1" fmla="*/ 7663 w 4213189"/>
              <a:gd name="connsiteY1" fmla="*/ 304422 h 340187"/>
              <a:gd name="connsiteX2" fmla="*/ 0 w 4213189"/>
              <a:gd name="connsiteY2" fmla="*/ 219127 h 340187"/>
              <a:gd name="connsiteX3" fmla="*/ 97508 w 4213189"/>
              <a:gd name="connsiteY3" fmla="*/ 0 h 340187"/>
              <a:gd name="connsiteX4" fmla="*/ 195016 w 4213189"/>
              <a:gd name="connsiteY4" fmla="*/ 219127 h 340187"/>
              <a:gd name="connsiteX5" fmla="*/ 190388 w 4213189"/>
              <a:gd name="connsiteY5" fmla="*/ 270645 h 340187"/>
              <a:gd name="connsiteX6" fmla="*/ 196714 w 4213189"/>
              <a:gd name="connsiteY6" fmla="*/ 261060 h 340187"/>
              <a:gd name="connsiteX7" fmla="*/ 234668 w 4213189"/>
              <a:gd name="connsiteY7" fmla="*/ 243840 h 340187"/>
              <a:gd name="connsiteX8" fmla="*/ 254319 w 4213189"/>
              <a:gd name="connsiteY8" fmla="*/ 248292 h 340187"/>
              <a:gd name="connsiteX9" fmla="*/ 271580 w 4213189"/>
              <a:gd name="connsiteY9" fmla="*/ 260333 h 340187"/>
              <a:gd name="connsiteX10" fmla="*/ 267878 w 4213189"/>
              <a:gd name="connsiteY10" fmla="*/ 219127 h 340187"/>
              <a:gd name="connsiteX11" fmla="*/ 365386 w 4213189"/>
              <a:gd name="connsiteY11" fmla="*/ 0 h 340187"/>
              <a:gd name="connsiteX12" fmla="*/ 462894 w 4213189"/>
              <a:gd name="connsiteY12" fmla="*/ 219127 h 340187"/>
              <a:gd name="connsiteX13" fmla="*/ 458266 w 4213189"/>
              <a:gd name="connsiteY13" fmla="*/ 270645 h 340187"/>
              <a:gd name="connsiteX14" fmla="*/ 464592 w 4213189"/>
              <a:gd name="connsiteY14" fmla="*/ 261060 h 340187"/>
              <a:gd name="connsiteX15" fmla="*/ 502546 w 4213189"/>
              <a:gd name="connsiteY15" fmla="*/ 243840 h 340187"/>
              <a:gd name="connsiteX16" fmla="*/ 522197 w 4213189"/>
              <a:gd name="connsiteY16" fmla="*/ 248292 h 340187"/>
              <a:gd name="connsiteX17" fmla="*/ 539459 w 4213189"/>
              <a:gd name="connsiteY17" fmla="*/ 260334 h 340187"/>
              <a:gd name="connsiteX18" fmla="*/ 535757 w 4213189"/>
              <a:gd name="connsiteY18" fmla="*/ 219127 h 340187"/>
              <a:gd name="connsiteX19" fmla="*/ 633265 w 4213189"/>
              <a:gd name="connsiteY19" fmla="*/ 0 h 340187"/>
              <a:gd name="connsiteX20" fmla="*/ 730773 w 4213189"/>
              <a:gd name="connsiteY20" fmla="*/ 219127 h 340187"/>
              <a:gd name="connsiteX21" fmla="*/ 726145 w 4213189"/>
              <a:gd name="connsiteY21" fmla="*/ 270645 h 340187"/>
              <a:gd name="connsiteX22" fmla="*/ 732471 w 4213189"/>
              <a:gd name="connsiteY22" fmla="*/ 261060 h 340187"/>
              <a:gd name="connsiteX23" fmla="*/ 770425 w 4213189"/>
              <a:gd name="connsiteY23" fmla="*/ 243840 h 340187"/>
              <a:gd name="connsiteX24" fmla="*/ 790076 w 4213189"/>
              <a:gd name="connsiteY24" fmla="*/ 248292 h 340187"/>
              <a:gd name="connsiteX25" fmla="*/ 807337 w 4213189"/>
              <a:gd name="connsiteY25" fmla="*/ 260333 h 340187"/>
              <a:gd name="connsiteX26" fmla="*/ 803635 w 4213189"/>
              <a:gd name="connsiteY26" fmla="*/ 219127 h 340187"/>
              <a:gd name="connsiteX27" fmla="*/ 901143 w 4213189"/>
              <a:gd name="connsiteY27" fmla="*/ 0 h 340187"/>
              <a:gd name="connsiteX28" fmla="*/ 998651 w 4213189"/>
              <a:gd name="connsiteY28" fmla="*/ 219127 h 340187"/>
              <a:gd name="connsiteX29" fmla="*/ 994023 w 4213189"/>
              <a:gd name="connsiteY29" fmla="*/ 270645 h 340187"/>
              <a:gd name="connsiteX30" fmla="*/ 1000349 w 4213189"/>
              <a:gd name="connsiteY30" fmla="*/ 261060 h 340187"/>
              <a:gd name="connsiteX31" fmla="*/ 1038303 w 4213189"/>
              <a:gd name="connsiteY31" fmla="*/ 243840 h 340187"/>
              <a:gd name="connsiteX32" fmla="*/ 1057954 w 4213189"/>
              <a:gd name="connsiteY32" fmla="*/ 248292 h 340187"/>
              <a:gd name="connsiteX33" fmla="*/ 1075215 w 4213189"/>
              <a:gd name="connsiteY33" fmla="*/ 260333 h 340187"/>
              <a:gd name="connsiteX34" fmla="*/ 1071513 w 4213189"/>
              <a:gd name="connsiteY34" fmla="*/ 219127 h 340187"/>
              <a:gd name="connsiteX35" fmla="*/ 1169021 w 4213189"/>
              <a:gd name="connsiteY35" fmla="*/ 0 h 340187"/>
              <a:gd name="connsiteX36" fmla="*/ 1266529 w 4213189"/>
              <a:gd name="connsiteY36" fmla="*/ 219127 h 340187"/>
              <a:gd name="connsiteX37" fmla="*/ 1261901 w 4213189"/>
              <a:gd name="connsiteY37" fmla="*/ 270645 h 340187"/>
              <a:gd name="connsiteX38" fmla="*/ 1268227 w 4213189"/>
              <a:gd name="connsiteY38" fmla="*/ 261060 h 340187"/>
              <a:gd name="connsiteX39" fmla="*/ 1306181 w 4213189"/>
              <a:gd name="connsiteY39" fmla="*/ 243840 h 340187"/>
              <a:gd name="connsiteX40" fmla="*/ 1325832 w 4213189"/>
              <a:gd name="connsiteY40" fmla="*/ 248292 h 340187"/>
              <a:gd name="connsiteX41" fmla="*/ 1343094 w 4213189"/>
              <a:gd name="connsiteY41" fmla="*/ 260334 h 340187"/>
              <a:gd name="connsiteX42" fmla="*/ 1339392 w 4213189"/>
              <a:gd name="connsiteY42" fmla="*/ 219127 h 340187"/>
              <a:gd name="connsiteX43" fmla="*/ 1436899 w 4213189"/>
              <a:gd name="connsiteY43" fmla="*/ 0 h 340187"/>
              <a:gd name="connsiteX44" fmla="*/ 1534407 w 4213189"/>
              <a:gd name="connsiteY44" fmla="*/ 219127 h 340187"/>
              <a:gd name="connsiteX45" fmla="*/ 1529779 w 4213189"/>
              <a:gd name="connsiteY45" fmla="*/ 270645 h 340187"/>
              <a:gd name="connsiteX46" fmla="*/ 1536105 w 4213189"/>
              <a:gd name="connsiteY46" fmla="*/ 261060 h 340187"/>
              <a:gd name="connsiteX47" fmla="*/ 1574059 w 4213189"/>
              <a:gd name="connsiteY47" fmla="*/ 243840 h 340187"/>
              <a:gd name="connsiteX48" fmla="*/ 1593710 w 4213189"/>
              <a:gd name="connsiteY48" fmla="*/ 248292 h 340187"/>
              <a:gd name="connsiteX49" fmla="*/ 1610971 w 4213189"/>
              <a:gd name="connsiteY49" fmla="*/ 260333 h 340187"/>
              <a:gd name="connsiteX50" fmla="*/ 1607269 w 4213189"/>
              <a:gd name="connsiteY50" fmla="*/ 219127 h 340187"/>
              <a:gd name="connsiteX51" fmla="*/ 1704776 w 4213189"/>
              <a:gd name="connsiteY51" fmla="*/ 0 h 340187"/>
              <a:gd name="connsiteX52" fmla="*/ 1802285 w 4213189"/>
              <a:gd name="connsiteY52" fmla="*/ 219127 h 340187"/>
              <a:gd name="connsiteX53" fmla="*/ 1797657 w 4213189"/>
              <a:gd name="connsiteY53" fmla="*/ 270644 h 340187"/>
              <a:gd name="connsiteX54" fmla="*/ 1803982 w 4213189"/>
              <a:gd name="connsiteY54" fmla="*/ 261060 h 340187"/>
              <a:gd name="connsiteX55" fmla="*/ 1841936 w 4213189"/>
              <a:gd name="connsiteY55" fmla="*/ 243840 h 340187"/>
              <a:gd name="connsiteX56" fmla="*/ 1861588 w 4213189"/>
              <a:gd name="connsiteY56" fmla="*/ 248292 h 340187"/>
              <a:gd name="connsiteX57" fmla="*/ 1878849 w 4213189"/>
              <a:gd name="connsiteY57" fmla="*/ 260333 h 340187"/>
              <a:gd name="connsiteX58" fmla="*/ 1875147 w 4213189"/>
              <a:gd name="connsiteY58" fmla="*/ 219127 h 340187"/>
              <a:gd name="connsiteX59" fmla="*/ 1972655 w 4213189"/>
              <a:gd name="connsiteY59" fmla="*/ 0 h 340187"/>
              <a:gd name="connsiteX60" fmla="*/ 2070163 w 4213189"/>
              <a:gd name="connsiteY60" fmla="*/ 219127 h 340187"/>
              <a:gd name="connsiteX61" fmla="*/ 2065535 w 4213189"/>
              <a:gd name="connsiteY61" fmla="*/ 270645 h 340187"/>
              <a:gd name="connsiteX62" fmla="*/ 2071861 w 4213189"/>
              <a:gd name="connsiteY62" fmla="*/ 261060 h 340187"/>
              <a:gd name="connsiteX63" fmla="*/ 2109815 w 4213189"/>
              <a:gd name="connsiteY63" fmla="*/ 243840 h 340187"/>
              <a:gd name="connsiteX64" fmla="*/ 2129466 w 4213189"/>
              <a:gd name="connsiteY64" fmla="*/ 248292 h 340187"/>
              <a:gd name="connsiteX65" fmla="*/ 2146728 w 4213189"/>
              <a:gd name="connsiteY65" fmla="*/ 260334 h 340187"/>
              <a:gd name="connsiteX66" fmla="*/ 2143026 w 4213189"/>
              <a:gd name="connsiteY66" fmla="*/ 219127 h 340187"/>
              <a:gd name="connsiteX67" fmla="*/ 2240534 w 4213189"/>
              <a:gd name="connsiteY67" fmla="*/ 0 h 340187"/>
              <a:gd name="connsiteX68" fmla="*/ 2338041 w 4213189"/>
              <a:gd name="connsiteY68" fmla="*/ 219127 h 340187"/>
              <a:gd name="connsiteX69" fmla="*/ 2333413 w 4213189"/>
              <a:gd name="connsiteY69" fmla="*/ 270646 h 340187"/>
              <a:gd name="connsiteX70" fmla="*/ 2339740 w 4213189"/>
              <a:gd name="connsiteY70" fmla="*/ 261060 h 340187"/>
              <a:gd name="connsiteX71" fmla="*/ 2377694 w 4213189"/>
              <a:gd name="connsiteY71" fmla="*/ 243840 h 340187"/>
              <a:gd name="connsiteX72" fmla="*/ 2397345 w 4213189"/>
              <a:gd name="connsiteY72" fmla="*/ 248292 h 340187"/>
              <a:gd name="connsiteX73" fmla="*/ 2414606 w 4213189"/>
              <a:gd name="connsiteY73" fmla="*/ 260333 h 340187"/>
              <a:gd name="connsiteX74" fmla="*/ 2410904 w 4213189"/>
              <a:gd name="connsiteY74" fmla="*/ 219127 h 340187"/>
              <a:gd name="connsiteX75" fmla="*/ 2508412 w 4213189"/>
              <a:gd name="connsiteY75" fmla="*/ 0 h 340187"/>
              <a:gd name="connsiteX76" fmla="*/ 2605921 w 4213189"/>
              <a:gd name="connsiteY76" fmla="*/ 219127 h 340187"/>
              <a:gd name="connsiteX77" fmla="*/ 2601293 w 4213189"/>
              <a:gd name="connsiteY77" fmla="*/ 270643 h 340187"/>
              <a:gd name="connsiteX78" fmla="*/ 2607618 w 4213189"/>
              <a:gd name="connsiteY78" fmla="*/ 261060 h 340187"/>
              <a:gd name="connsiteX79" fmla="*/ 2645572 w 4213189"/>
              <a:gd name="connsiteY79" fmla="*/ 243840 h 340187"/>
              <a:gd name="connsiteX80" fmla="*/ 2665223 w 4213189"/>
              <a:gd name="connsiteY80" fmla="*/ 248292 h 340187"/>
              <a:gd name="connsiteX81" fmla="*/ 2682484 w 4213189"/>
              <a:gd name="connsiteY81" fmla="*/ 260333 h 340187"/>
              <a:gd name="connsiteX82" fmla="*/ 2678782 w 4213189"/>
              <a:gd name="connsiteY82" fmla="*/ 219127 h 340187"/>
              <a:gd name="connsiteX83" fmla="*/ 2776291 w 4213189"/>
              <a:gd name="connsiteY83" fmla="*/ 0 h 340187"/>
              <a:gd name="connsiteX84" fmla="*/ 2873798 w 4213189"/>
              <a:gd name="connsiteY84" fmla="*/ 219127 h 340187"/>
              <a:gd name="connsiteX85" fmla="*/ 2869170 w 4213189"/>
              <a:gd name="connsiteY85" fmla="*/ 270646 h 340187"/>
              <a:gd name="connsiteX86" fmla="*/ 2875496 w 4213189"/>
              <a:gd name="connsiteY86" fmla="*/ 261060 h 340187"/>
              <a:gd name="connsiteX87" fmla="*/ 2913451 w 4213189"/>
              <a:gd name="connsiteY87" fmla="*/ 243840 h 340187"/>
              <a:gd name="connsiteX88" fmla="*/ 2933102 w 4213189"/>
              <a:gd name="connsiteY88" fmla="*/ 248292 h 340187"/>
              <a:gd name="connsiteX89" fmla="*/ 2950363 w 4213189"/>
              <a:gd name="connsiteY89" fmla="*/ 260334 h 340187"/>
              <a:gd name="connsiteX90" fmla="*/ 2946661 w 4213189"/>
              <a:gd name="connsiteY90" fmla="*/ 219127 h 340187"/>
              <a:gd name="connsiteX91" fmla="*/ 3044169 w 4213189"/>
              <a:gd name="connsiteY91" fmla="*/ 0 h 340187"/>
              <a:gd name="connsiteX92" fmla="*/ 3141677 w 4213189"/>
              <a:gd name="connsiteY92" fmla="*/ 219127 h 340187"/>
              <a:gd name="connsiteX93" fmla="*/ 3137049 w 4213189"/>
              <a:gd name="connsiteY93" fmla="*/ 270645 h 340187"/>
              <a:gd name="connsiteX94" fmla="*/ 3143375 w 4213189"/>
              <a:gd name="connsiteY94" fmla="*/ 261060 h 340187"/>
              <a:gd name="connsiteX95" fmla="*/ 3181329 w 4213189"/>
              <a:gd name="connsiteY95" fmla="*/ 243840 h 340187"/>
              <a:gd name="connsiteX96" fmla="*/ 3200980 w 4213189"/>
              <a:gd name="connsiteY96" fmla="*/ 248292 h 340187"/>
              <a:gd name="connsiteX97" fmla="*/ 3218241 w 4213189"/>
              <a:gd name="connsiteY97" fmla="*/ 260333 h 340187"/>
              <a:gd name="connsiteX98" fmla="*/ 3214539 w 4213189"/>
              <a:gd name="connsiteY98" fmla="*/ 219127 h 340187"/>
              <a:gd name="connsiteX99" fmla="*/ 3312047 w 4213189"/>
              <a:gd name="connsiteY99" fmla="*/ 0 h 340187"/>
              <a:gd name="connsiteX100" fmla="*/ 3409555 w 4213189"/>
              <a:gd name="connsiteY100" fmla="*/ 219127 h 340187"/>
              <a:gd name="connsiteX101" fmla="*/ 3404927 w 4213189"/>
              <a:gd name="connsiteY101" fmla="*/ 270645 h 340187"/>
              <a:gd name="connsiteX102" fmla="*/ 3411253 w 4213189"/>
              <a:gd name="connsiteY102" fmla="*/ 261060 h 340187"/>
              <a:gd name="connsiteX103" fmla="*/ 3449207 w 4213189"/>
              <a:gd name="connsiteY103" fmla="*/ 243840 h 340187"/>
              <a:gd name="connsiteX104" fmla="*/ 3468858 w 4213189"/>
              <a:gd name="connsiteY104" fmla="*/ 248292 h 340187"/>
              <a:gd name="connsiteX105" fmla="*/ 3486118 w 4213189"/>
              <a:gd name="connsiteY105" fmla="*/ 260332 h 340187"/>
              <a:gd name="connsiteX106" fmla="*/ 3482416 w 4213189"/>
              <a:gd name="connsiteY106" fmla="*/ 219127 h 340187"/>
              <a:gd name="connsiteX107" fmla="*/ 3579924 w 4213189"/>
              <a:gd name="connsiteY107" fmla="*/ 0 h 340187"/>
              <a:gd name="connsiteX108" fmla="*/ 3677432 w 4213189"/>
              <a:gd name="connsiteY108" fmla="*/ 219127 h 340187"/>
              <a:gd name="connsiteX109" fmla="*/ 3672804 w 4213189"/>
              <a:gd name="connsiteY109" fmla="*/ 270645 h 340187"/>
              <a:gd name="connsiteX110" fmla="*/ 3679130 w 4213189"/>
              <a:gd name="connsiteY110" fmla="*/ 261060 h 340187"/>
              <a:gd name="connsiteX111" fmla="*/ 3717084 w 4213189"/>
              <a:gd name="connsiteY111" fmla="*/ 243840 h 340187"/>
              <a:gd name="connsiteX112" fmla="*/ 3736736 w 4213189"/>
              <a:gd name="connsiteY112" fmla="*/ 248292 h 340187"/>
              <a:gd name="connsiteX113" fmla="*/ 3753996 w 4213189"/>
              <a:gd name="connsiteY113" fmla="*/ 260333 h 340187"/>
              <a:gd name="connsiteX114" fmla="*/ 3750294 w 4213189"/>
              <a:gd name="connsiteY114" fmla="*/ 219127 h 340187"/>
              <a:gd name="connsiteX115" fmla="*/ 3847802 w 4213189"/>
              <a:gd name="connsiteY115" fmla="*/ 0 h 340187"/>
              <a:gd name="connsiteX116" fmla="*/ 3945310 w 4213189"/>
              <a:gd name="connsiteY116" fmla="*/ 219127 h 340187"/>
              <a:gd name="connsiteX117" fmla="*/ 3940682 w 4213189"/>
              <a:gd name="connsiteY117" fmla="*/ 270645 h 340187"/>
              <a:gd name="connsiteX118" fmla="*/ 3947008 w 4213189"/>
              <a:gd name="connsiteY118" fmla="*/ 261060 h 340187"/>
              <a:gd name="connsiteX119" fmla="*/ 3984962 w 4213189"/>
              <a:gd name="connsiteY119" fmla="*/ 243840 h 340187"/>
              <a:gd name="connsiteX120" fmla="*/ 4004614 w 4213189"/>
              <a:gd name="connsiteY120" fmla="*/ 248292 h 340187"/>
              <a:gd name="connsiteX121" fmla="*/ 4021875 w 4213189"/>
              <a:gd name="connsiteY121" fmla="*/ 260334 h 340187"/>
              <a:gd name="connsiteX122" fmla="*/ 4018173 w 4213189"/>
              <a:gd name="connsiteY122" fmla="*/ 219127 h 340187"/>
              <a:gd name="connsiteX123" fmla="*/ 4115681 w 4213189"/>
              <a:gd name="connsiteY123" fmla="*/ 0 h 340187"/>
              <a:gd name="connsiteX124" fmla="*/ 4213189 w 4213189"/>
              <a:gd name="connsiteY124" fmla="*/ 219127 h 340187"/>
              <a:gd name="connsiteX125" fmla="*/ 4208561 w 4213189"/>
              <a:gd name="connsiteY125" fmla="*/ 270645 h 340187"/>
              <a:gd name="connsiteX0" fmla="*/ 7663 w 4213189"/>
              <a:gd name="connsiteY0" fmla="*/ 304422 h 304422"/>
              <a:gd name="connsiteX1" fmla="*/ 0 w 4213189"/>
              <a:gd name="connsiteY1" fmla="*/ 219127 h 304422"/>
              <a:gd name="connsiteX2" fmla="*/ 97508 w 4213189"/>
              <a:gd name="connsiteY2" fmla="*/ 0 h 304422"/>
              <a:gd name="connsiteX3" fmla="*/ 195016 w 4213189"/>
              <a:gd name="connsiteY3" fmla="*/ 219127 h 304422"/>
              <a:gd name="connsiteX4" fmla="*/ 190388 w 4213189"/>
              <a:gd name="connsiteY4" fmla="*/ 270645 h 304422"/>
              <a:gd name="connsiteX5" fmla="*/ 196714 w 4213189"/>
              <a:gd name="connsiteY5" fmla="*/ 261060 h 304422"/>
              <a:gd name="connsiteX6" fmla="*/ 234668 w 4213189"/>
              <a:gd name="connsiteY6" fmla="*/ 243840 h 304422"/>
              <a:gd name="connsiteX7" fmla="*/ 254319 w 4213189"/>
              <a:gd name="connsiteY7" fmla="*/ 248292 h 304422"/>
              <a:gd name="connsiteX8" fmla="*/ 271580 w 4213189"/>
              <a:gd name="connsiteY8" fmla="*/ 260333 h 304422"/>
              <a:gd name="connsiteX9" fmla="*/ 267878 w 4213189"/>
              <a:gd name="connsiteY9" fmla="*/ 219127 h 304422"/>
              <a:gd name="connsiteX10" fmla="*/ 365386 w 4213189"/>
              <a:gd name="connsiteY10" fmla="*/ 0 h 304422"/>
              <a:gd name="connsiteX11" fmla="*/ 462894 w 4213189"/>
              <a:gd name="connsiteY11" fmla="*/ 219127 h 304422"/>
              <a:gd name="connsiteX12" fmla="*/ 458266 w 4213189"/>
              <a:gd name="connsiteY12" fmla="*/ 270645 h 304422"/>
              <a:gd name="connsiteX13" fmla="*/ 464592 w 4213189"/>
              <a:gd name="connsiteY13" fmla="*/ 261060 h 304422"/>
              <a:gd name="connsiteX14" fmla="*/ 502546 w 4213189"/>
              <a:gd name="connsiteY14" fmla="*/ 243840 h 304422"/>
              <a:gd name="connsiteX15" fmla="*/ 522197 w 4213189"/>
              <a:gd name="connsiteY15" fmla="*/ 248292 h 304422"/>
              <a:gd name="connsiteX16" fmla="*/ 539459 w 4213189"/>
              <a:gd name="connsiteY16" fmla="*/ 260334 h 304422"/>
              <a:gd name="connsiteX17" fmla="*/ 535757 w 4213189"/>
              <a:gd name="connsiteY17" fmla="*/ 219127 h 304422"/>
              <a:gd name="connsiteX18" fmla="*/ 633265 w 4213189"/>
              <a:gd name="connsiteY18" fmla="*/ 0 h 304422"/>
              <a:gd name="connsiteX19" fmla="*/ 730773 w 4213189"/>
              <a:gd name="connsiteY19" fmla="*/ 219127 h 304422"/>
              <a:gd name="connsiteX20" fmla="*/ 726145 w 4213189"/>
              <a:gd name="connsiteY20" fmla="*/ 270645 h 304422"/>
              <a:gd name="connsiteX21" fmla="*/ 732471 w 4213189"/>
              <a:gd name="connsiteY21" fmla="*/ 261060 h 304422"/>
              <a:gd name="connsiteX22" fmla="*/ 770425 w 4213189"/>
              <a:gd name="connsiteY22" fmla="*/ 243840 h 304422"/>
              <a:gd name="connsiteX23" fmla="*/ 790076 w 4213189"/>
              <a:gd name="connsiteY23" fmla="*/ 248292 h 304422"/>
              <a:gd name="connsiteX24" fmla="*/ 807337 w 4213189"/>
              <a:gd name="connsiteY24" fmla="*/ 260333 h 304422"/>
              <a:gd name="connsiteX25" fmla="*/ 803635 w 4213189"/>
              <a:gd name="connsiteY25" fmla="*/ 219127 h 304422"/>
              <a:gd name="connsiteX26" fmla="*/ 901143 w 4213189"/>
              <a:gd name="connsiteY26" fmla="*/ 0 h 304422"/>
              <a:gd name="connsiteX27" fmla="*/ 998651 w 4213189"/>
              <a:gd name="connsiteY27" fmla="*/ 219127 h 304422"/>
              <a:gd name="connsiteX28" fmla="*/ 994023 w 4213189"/>
              <a:gd name="connsiteY28" fmla="*/ 270645 h 304422"/>
              <a:gd name="connsiteX29" fmla="*/ 1000349 w 4213189"/>
              <a:gd name="connsiteY29" fmla="*/ 261060 h 304422"/>
              <a:gd name="connsiteX30" fmla="*/ 1038303 w 4213189"/>
              <a:gd name="connsiteY30" fmla="*/ 243840 h 304422"/>
              <a:gd name="connsiteX31" fmla="*/ 1057954 w 4213189"/>
              <a:gd name="connsiteY31" fmla="*/ 248292 h 304422"/>
              <a:gd name="connsiteX32" fmla="*/ 1075215 w 4213189"/>
              <a:gd name="connsiteY32" fmla="*/ 260333 h 304422"/>
              <a:gd name="connsiteX33" fmla="*/ 1071513 w 4213189"/>
              <a:gd name="connsiteY33" fmla="*/ 219127 h 304422"/>
              <a:gd name="connsiteX34" fmla="*/ 1169021 w 4213189"/>
              <a:gd name="connsiteY34" fmla="*/ 0 h 304422"/>
              <a:gd name="connsiteX35" fmla="*/ 1266529 w 4213189"/>
              <a:gd name="connsiteY35" fmla="*/ 219127 h 304422"/>
              <a:gd name="connsiteX36" fmla="*/ 1261901 w 4213189"/>
              <a:gd name="connsiteY36" fmla="*/ 270645 h 304422"/>
              <a:gd name="connsiteX37" fmla="*/ 1268227 w 4213189"/>
              <a:gd name="connsiteY37" fmla="*/ 261060 h 304422"/>
              <a:gd name="connsiteX38" fmla="*/ 1306181 w 4213189"/>
              <a:gd name="connsiteY38" fmla="*/ 243840 h 304422"/>
              <a:gd name="connsiteX39" fmla="*/ 1325832 w 4213189"/>
              <a:gd name="connsiteY39" fmla="*/ 248292 h 304422"/>
              <a:gd name="connsiteX40" fmla="*/ 1343094 w 4213189"/>
              <a:gd name="connsiteY40" fmla="*/ 260334 h 304422"/>
              <a:gd name="connsiteX41" fmla="*/ 1339392 w 4213189"/>
              <a:gd name="connsiteY41" fmla="*/ 219127 h 304422"/>
              <a:gd name="connsiteX42" fmla="*/ 1436899 w 4213189"/>
              <a:gd name="connsiteY42" fmla="*/ 0 h 304422"/>
              <a:gd name="connsiteX43" fmla="*/ 1534407 w 4213189"/>
              <a:gd name="connsiteY43" fmla="*/ 219127 h 304422"/>
              <a:gd name="connsiteX44" fmla="*/ 1529779 w 4213189"/>
              <a:gd name="connsiteY44" fmla="*/ 270645 h 304422"/>
              <a:gd name="connsiteX45" fmla="*/ 1536105 w 4213189"/>
              <a:gd name="connsiteY45" fmla="*/ 261060 h 304422"/>
              <a:gd name="connsiteX46" fmla="*/ 1574059 w 4213189"/>
              <a:gd name="connsiteY46" fmla="*/ 243840 h 304422"/>
              <a:gd name="connsiteX47" fmla="*/ 1593710 w 4213189"/>
              <a:gd name="connsiteY47" fmla="*/ 248292 h 304422"/>
              <a:gd name="connsiteX48" fmla="*/ 1610971 w 4213189"/>
              <a:gd name="connsiteY48" fmla="*/ 260333 h 304422"/>
              <a:gd name="connsiteX49" fmla="*/ 1607269 w 4213189"/>
              <a:gd name="connsiteY49" fmla="*/ 219127 h 304422"/>
              <a:gd name="connsiteX50" fmla="*/ 1704776 w 4213189"/>
              <a:gd name="connsiteY50" fmla="*/ 0 h 304422"/>
              <a:gd name="connsiteX51" fmla="*/ 1802285 w 4213189"/>
              <a:gd name="connsiteY51" fmla="*/ 219127 h 304422"/>
              <a:gd name="connsiteX52" fmla="*/ 1797657 w 4213189"/>
              <a:gd name="connsiteY52" fmla="*/ 270644 h 304422"/>
              <a:gd name="connsiteX53" fmla="*/ 1803982 w 4213189"/>
              <a:gd name="connsiteY53" fmla="*/ 261060 h 304422"/>
              <a:gd name="connsiteX54" fmla="*/ 1841936 w 4213189"/>
              <a:gd name="connsiteY54" fmla="*/ 243840 h 304422"/>
              <a:gd name="connsiteX55" fmla="*/ 1861588 w 4213189"/>
              <a:gd name="connsiteY55" fmla="*/ 248292 h 304422"/>
              <a:gd name="connsiteX56" fmla="*/ 1878849 w 4213189"/>
              <a:gd name="connsiteY56" fmla="*/ 260333 h 304422"/>
              <a:gd name="connsiteX57" fmla="*/ 1875147 w 4213189"/>
              <a:gd name="connsiteY57" fmla="*/ 219127 h 304422"/>
              <a:gd name="connsiteX58" fmla="*/ 1972655 w 4213189"/>
              <a:gd name="connsiteY58" fmla="*/ 0 h 304422"/>
              <a:gd name="connsiteX59" fmla="*/ 2070163 w 4213189"/>
              <a:gd name="connsiteY59" fmla="*/ 219127 h 304422"/>
              <a:gd name="connsiteX60" fmla="*/ 2065535 w 4213189"/>
              <a:gd name="connsiteY60" fmla="*/ 270645 h 304422"/>
              <a:gd name="connsiteX61" fmla="*/ 2071861 w 4213189"/>
              <a:gd name="connsiteY61" fmla="*/ 261060 h 304422"/>
              <a:gd name="connsiteX62" fmla="*/ 2109815 w 4213189"/>
              <a:gd name="connsiteY62" fmla="*/ 243840 h 304422"/>
              <a:gd name="connsiteX63" fmla="*/ 2129466 w 4213189"/>
              <a:gd name="connsiteY63" fmla="*/ 248292 h 304422"/>
              <a:gd name="connsiteX64" fmla="*/ 2146728 w 4213189"/>
              <a:gd name="connsiteY64" fmla="*/ 260334 h 304422"/>
              <a:gd name="connsiteX65" fmla="*/ 2143026 w 4213189"/>
              <a:gd name="connsiteY65" fmla="*/ 219127 h 304422"/>
              <a:gd name="connsiteX66" fmla="*/ 2240534 w 4213189"/>
              <a:gd name="connsiteY66" fmla="*/ 0 h 304422"/>
              <a:gd name="connsiteX67" fmla="*/ 2338041 w 4213189"/>
              <a:gd name="connsiteY67" fmla="*/ 219127 h 304422"/>
              <a:gd name="connsiteX68" fmla="*/ 2333413 w 4213189"/>
              <a:gd name="connsiteY68" fmla="*/ 270646 h 304422"/>
              <a:gd name="connsiteX69" fmla="*/ 2339740 w 4213189"/>
              <a:gd name="connsiteY69" fmla="*/ 261060 h 304422"/>
              <a:gd name="connsiteX70" fmla="*/ 2377694 w 4213189"/>
              <a:gd name="connsiteY70" fmla="*/ 243840 h 304422"/>
              <a:gd name="connsiteX71" fmla="*/ 2397345 w 4213189"/>
              <a:gd name="connsiteY71" fmla="*/ 248292 h 304422"/>
              <a:gd name="connsiteX72" fmla="*/ 2414606 w 4213189"/>
              <a:gd name="connsiteY72" fmla="*/ 260333 h 304422"/>
              <a:gd name="connsiteX73" fmla="*/ 2410904 w 4213189"/>
              <a:gd name="connsiteY73" fmla="*/ 219127 h 304422"/>
              <a:gd name="connsiteX74" fmla="*/ 2508412 w 4213189"/>
              <a:gd name="connsiteY74" fmla="*/ 0 h 304422"/>
              <a:gd name="connsiteX75" fmla="*/ 2605921 w 4213189"/>
              <a:gd name="connsiteY75" fmla="*/ 219127 h 304422"/>
              <a:gd name="connsiteX76" fmla="*/ 2601293 w 4213189"/>
              <a:gd name="connsiteY76" fmla="*/ 270643 h 304422"/>
              <a:gd name="connsiteX77" fmla="*/ 2607618 w 4213189"/>
              <a:gd name="connsiteY77" fmla="*/ 261060 h 304422"/>
              <a:gd name="connsiteX78" fmla="*/ 2645572 w 4213189"/>
              <a:gd name="connsiteY78" fmla="*/ 243840 h 304422"/>
              <a:gd name="connsiteX79" fmla="*/ 2665223 w 4213189"/>
              <a:gd name="connsiteY79" fmla="*/ 248292 h 304422"/>
              <a:gd name="connsiteX80" fmla="*/ 2682484 w 4213189"/>
              <a:gd name="connsiteY80" fmla="*/ 260333 h 304422"/>
              <a:gd name="connsiteX81" fmla="*/ 2678782 w 4213189"/>
              <a:gd name="connsiteY81" fmla="*/ 219127 h 304422"/>
              <a:gd name="connsiteX82" fmla="*/ 2776291 w 4213189"/>
              <a:gd name="connsiteY82" fmla="*/ 0 h 304422"/>
              <a:gd name="connsiteX83" fmla="*/ 2873798 w 4213189"/>
              <a:gd name="connsiteY83" fmla="*/ 219127 h 304422"/>
              <a:gd name="connsiteX84" fmla="*/ 2869170 w 4213189"/>
              <a:gd name="connsiteY84" fmla="*/ 270646 h 304422"/>
              <a:gd name="connsiteX85" fmla="*/ 2875496 w 4213189"/>
              <a:gd name="connsiteY85" fmla="*/ 261060 h 304422"/>
              <a:gd name="connsiteX86" fmla="*/ 2913451 w 4213189"/>
              <a:gd name="connsiteY86" fmla="*/ 243840 h 304422"/>
              <a:gd name="connsiteX87" fmla="*/ 2933102 w 4213189"/>
              <a:gd name="connsiteY87" fmla="*/ 248292 h 304422"/>
              <a:gd name="connsiteX88" fmla="*/ 2950363 w 4213189"/>
              <a:gd name="connsiteY88" fmla="*/ 260334 h 304422"/>
              <a:gd name="connsiteX89" fmla="*/ 2946661 w 4213189"/>
              <a:gd name="connsiteY89" fmla="*/ 219127 h 304422"/>
              <a:gd name="connsiteX90" fmla="*/ 3044169 w 4213189"/>
              <a:gd name="connsiteY90" fmla="*/ 0 h 304422"/>
              <a:gd name="connsiteX91" fmla="*/ 3141677 w 4213189"/>
              <a:gd name="connsiteY91" fmla="*/ 219127 h 304422"/>
              <a:gd name="connsiteX92" fmla="*/ 3137049 w 4213189"/>
              <a:gd name="connsiteY92" fmla="*/ 270645 h 304422"/>
              <a:gd name="connsiteX93" fmla="*/ 3143375 w 4213189"/>
              <a:gd name="connsiteY93" fmla="*/ 261060 h 304422"/>
              <a:gd name="connsiteX94" fmla="*/ 3181329 w 4213189"/>
              <a:gd name="connsiteY94" fmla="*/ 243840 h 304422"/>
              <a:gd name="connsiteX95" fmla="*/ 3200980 w 4213189"/>
              <a:gd name="connsiteY95" fmla="*/ 248292 h 304422"/>
              <a:gd name="connsiteX96" fmla="*/ 3218241 w 4213189"/>
              <a:gd name="connsiteY96" fmla="*/ 260333 h 304422"/>
              <a:gd name="connsiteX97" fmla="*/ 3214539 w 4213189"/>
              <a:gd name="connsiteY97" fmla="*/ 219127 h 304422"/>
              <a:gd name="connsiteX98" fmla="*/ 3312047 w 4213189"/>
              <a:gd name="connsiteY98" fmla="*/ 0 h 304422"/>
              <a:gd name="connsiteX99" fmla="*/ 3409555 w 4213189"/>
              <a:gd name="connsiteY99" fmla="*/ 219127 h 304422"/>
              <a:gd name="connsiteX100" fmla="*/ 3404927 w 4213189"/>
              <a:gd name="connsiteY100" fmla="*/ 270645 h 304422"/>
              <a:gd name="connsiteX101" fmla="*/ 3411253 w 4213189"/>
              <a:gd name="connsiteY101" fmla="*/ 261060 h 304422"/>
              <a:gd name="connsiteX102" fmla="*/ 3449207 w 4213189"/>
              <a:gd name="connsiteY102" fmla="*/ 243840 h 304422"/>
              <a:gd name="connsiteX103" fmla="*/ 3468858 w 4213189"/>
              <a:gd name="connsiteY103" fmla="*/ 248292 h 304422"/>
              <a:gd name="connsiteX104" fmla="*/ 3486118 w 4213189"/>
              <a:gd name="connsiteY104" fmla="*/ 260332 h 304422"/>
              <a:gd name="connsiteX105" fmla="*/ 3482416 w 4213189"/>
              <a:gd name="connsiteY105" fmla="*/ 219127 h 304422"/>
              <a:gd name="connsiteX106" fmla="*/ 3579924 w 4213189"/>
              <a:gd name="connsiteY106" fmla="*/ 0 h 304422"/>
              <a:gd name="connsiteX107" fmla="*/ 3677432 w 4213189"/>
              <a:gd name="connsiteY107" fmla="*/ 219127 h 304422"/>
              <a:gd name="connsiteX108" fmla="*/ 3672804 w 4213189"/>
              <a:gd name="connsiteY108" fmla="*/ 270645 h 304422"/>
              <a:gd name="connsiteX109" fmla="*/ 3679130 w 4213189"/>
              <a:gd name="connsiteY109" fmla="*/ 261060 h 304422"/>
              <a:gd name="connsiteX110" fmla="*/ 3717084 w 4213189"/>
              <a:gd name="connsiteY110" fmla="*/ 243840 h 304422"/>
              <a:gd name="connsiteX111" fmla="*/ 3736736 w 4213189"/>
              <a:gd name="connsiteY111" fmla="*/ 248292 h 304422"/>
              <a:gd name="connsiteX112" fmla="*/ 3753996 w 4213189"/>
              <a:gd name="connsiteY112" fmla="*/ 260333 h 304422"/>
              <a:gd name="connsiteX113" fmla="*/ 3750294 w 4213189"/>
              <a:gd name="connsiteY113" fmla="*/ 219127 h 304422"/>
              <a:gd name="connsiteX114" fmla="*/ 3847802 w 4213189"/>
              <a:gd name="connsiteY114" fmla="*/ 0 h 304422"/>
              <a:gd name="connsiteX115" fmla="*/ 3945310 w 4213189"/>
              <a:gd name="connsiteY115" fmla="*/ 219127 h 304422"/>
              <a:gd name="connsiteX116" fmla="*/ 3940682 w 4213189"/>
              <a:gd name="connsiteY116" fmla="*/ 270645 h 304422"/>
              <a:gd name="connsiteX117" fmla="*/ 3947008 w 4213189"/>
              <a:gd name="connsiteY117" fmla="*/ 261060 h 304422"/>
              <a:gd name="connsiteX118" fmla="*/ 3984962 w 4213189"/>
              <a:gd name="connsiteY118" fmla="*/ 243840 h 304422"/>
              <a:gd name="connsiteX119" fmla="*/ 4004614 w 4213189"/>
              <a:gd name="connsiteY119" fmla="*/ 248292 h 304422"/>
              <a:gd name="connsiteX120" fmla="*/ 4021875 w 4213189"/>
              <a:gd name="connsiteY120" fmla="*/ 260334 h 304422"/>
              <a:gd name="connsiteX121" fmla="*/ 4018173 w 4213189"/>
              <a:gd name="connsiteY121" fmla="*/ 219127 h 304422"/>
              <a:gd name="connsiteX122" fmla="*/ 4115681 w 4213189"/>
              <a:gd name="connsiteY122" fmla="*/ 0 h 304422"/>
              <a:gd name="connsiteX123" fmla="*/ 4213189 w 4213189"/>
              <a:gd name="connsiteY123" fmla="*/ 219127 h 304422"/>
              <a:gd name="connsiteX124" fmla="*/ 4208561 w 4213189"/>
              <a:gd name="connsiteY124" fmla="*/ 270645 h 304422"/>
              <a:gd name="connsiteX0" fmla="*/ 0 w 4213189"/>
              <a:gd name="connsiteY0" fmla="*/ 219127 h 270646"/>
              <a:gd name="connsiteX1" fmla="*/ 97508 w 4213189"/>
              <a:gd name="connsiteY1" fmla="*/ 0 h 270646"/>
              <a:gd name="connsiteX2" fmla="*/ 195016 w 4213189"/>
              <a:gd name="connsiteY2" fmla="*/ 219127 h 270646"/>
              <a:gd name="connsiteX3" fmla="*/ 190388 w 4213189"/>
              <a:gd name="connsiteY3" fmla="*/ 270645 h 270646"/>
              <a:gd name="connsiteX4" fmla="*/ 196714 w 4213189"/>
              <a:gd name="connsiteY4" fmla="*/ 261060 h 270646"/>
              <a:gd name="connsiteX5" fmla="*/ 234668 w 4213189"/>
              <a:gd name="connsiteY5" fmla="*/ 243840 h 270646"/>
              <a:gd name="connsiteX6" fmla="*/ 254319 w 4213189"/>
              <a:gd name="connsiteY6" fmla="*/ 248292 h 270646"/>
              <a:gd name="connsiteX7" fmla="*/ 271580 w 4213189"/>
              <a:gd name="connsiteY7" fmla="*/ 260333 h 270646"/>
              <a:gd name="connsiteX8" fmla="*/ 267878 w 4213189"/>
              <a:gd name="connsiteY8" fmla="*/ 219127 h 270646"/>
              <a:gd name="connsiteX9" fmla="*/ 365386 w 4213189"/>
              <a:gd name="connsiteY9" fmla="*/ 0 h 270646"/>
              <a:gd name="connsiteX10" fmla="*/ 462894 w 4213189"/>
              <a:gd name="connsiteY10" fmla="*/ 219127 h 270646"/>
              <a:gd name="connsiteX11" fmla="*/ 458266 w 4213189"/>
              <a:gd name="connsiteY11" fmla="*/ 270645 h 270646"/>
              <a:gd name="connsiteX12" fmla="*/ 464592 w 4213189"/>
              <a:gd name="connsiteY12" fmla="*/ 261060 h 270646"/>
              <a:gd name="connsiteX13" fmla="*/ 502546 w 4213189"/>
              <a:gd name="connsiteY13" fmla="*/ 243840 h 270646"/>
              <a:gd name="connsiteX14" fmla="*/ 522197 w 4213189"/>
              <a:gd name="connsiteY14" fmla="*/ 248292 h 270646"/>
              <a:gd name="connsiteX15" fmla="*/ 539459 w 4213189"/>
              <a:gd name="connsiteY15" fmla="*/ 260334 h 270646"/>
              <a:gd name="connsiteX16" fmla="*/ 535757 w 4213189"/>
              <a:gd name="connsiteY16" fmla="*/ 219127 h 270646"/>
              <a:gd name="connsiteX17" fmla="*/ 633265 w 4213189"/>
              <a:gd name="connsiteY17" fmla="*/ 0 h 270646"/>
              <a:gd name="connsiteX18" fmla="*/ 730773 w 4213189"/>
              <a:gd name="connsiteY18" fmla="*/ 219127 h 270646"/>
              <a:gd name="connsiteX19" fmla="*/ 726145 w 4213189"/>
              <a:gd name="connsiteY19" fmla="*/ 270645 h 270646"/>
              <a:gd name="connsiteX20" fmla="*/ 732471 w 4213189"/>
              <a:gd name="connsiteY20" fmla="*/ 261060 h 270646"/>
              <a:gd name="connsiteX21" fmla="*/ 770425 w 4213189"/>
              <a:gd name="connsiteY21" fmla="*/ 243840 h 270646"/>
              <a:gd name="connsiteX22" fmla="*/ 790076 w 4213189"/>
              <a:gd name="connsiteY22" fmla="*/ 248292 h 270646"/>
              <a:gd name="connsiteX23" fmla="*/ 807337 w 4213189"/>
              <a:gd name="connsiteY23" fmla="*/ 260333 h 270646"/>
              <a:gd name="connsiteX24" fmla="*/ 803635 w 4213189"/>
              <a:gd name="connsiteY24" fmla="*/ 219127 h 270646"/>
              <a:gd name="connsiteX25" fmla="*/ 901143 w 4213189"/>
              <a:gd name="connsiteY25" fmla="*/ 0 h 270646"/>
              <a:gd name="connsiteX26" fmla="*/ 998651 w 4213189"/>
              <a:gd name="connsiteY26" fmla="*/ 219127 h 270646"/>
              <a:gd name="connsiteX27" fmla="*/ 994023 w 4213189"/>
              <a:gd name="connsiteY27" fmla="*/ 270645 h 270646"/>
              <a:gd name="connsiteX28" fmla="*/ 1000349 w 4213189"/>
              <a:gd name="connsiteY28" fmla="*/ 261060 h 270646"/>
              <a:gd name="connsiteX29" fmla="*/ 1038303 w 4213189"/>
              <a:gd name="connsiteY29" fmla="*/ 243840 h 270646"/>
              <a:gd name="connsiteX30" fmla="*/ 1057954 w 4213189"/>
              <a:gd name="connsiteY30" fmla="*/ 248292 h 270646"/>
              <a:gd name="connsiteX31" fmla="*/ 1075215 w 4213189"/>
              <a:gd name="connsiteY31" fmla="*/ 260333 h 270646"/>
              <a:gd name="connsiteX32" fmla="*/ 1071513 w 4213189"/>
              <a:gd name="connsiteY32" fmla="*/ 219127 h 270646"/>
              <a:gd name="connsiteX33" fmla="*/ 1169021 w 4213189"/>
              <a:gd name="connsiteY33" fmla="*/ 0 h 270646"/>
              <a:gd name="connsiteX34" fmla="*/ 1266529 w 4213189"/>
              <a:gd name="connsiteY34" fmla="*/ 219127 h 270646"/>
              <a:gd name="connsiteX35" fmla="*/ 1261901 w 4213189"/>
              <a:gd name="connsiteY35" fmla="*/ 270645 h 270646"/>
              <a:gd name="connsiteX36" fmla="*/ 1268227 w 4213189"/>
              <a:gd name="connsiteY36" fmla="*/ 261060 h 270646"/>
              <a:gd name="connsiteX37" fmla="*/ 1306181 w 4213189"/>
              <a:gd name="connsiteY37" fmla="*/ 243840 h 270646"/>
              <a:gd name="connsiteX38" fmla="*/ 1325832 w 4213189"/>
              <a:gd name="connsiteY38" fmla="*/ 248292 h 270646"/>
              <a:gd name="connsiteX39" fmla="*/ 1343094 w 4213189"/>
              <a:gd name="connsiteY39" fmla="*/ 260334 h 270646"/>
              <a:gd name="connsiteX40" fmla="*/ 1339392 w 4213189"/>
              <a:gd name="connsiteY40" fmla="*/ 219127 h 270646"/>
              <a:gd name="connsiteX41" fmla="*/ 1436899 w 4213189"/>
              <a:gd name="connsiteY41" fmla="*/ 0 h 270646"/>
              <a:gd name="connsiteX42" fmla="*/ 1534407 w 4213189"/>
              <a:gd name="connsiteY42" fmla="*/ 219127 h 270646"/>
              <a:gd name="connsiteX43" fmla="*/ 1529779 w 4213189"/>
              <a:gd name="connsiteY43" fmla="*/ 270645 h 270646"/>
              <a:gd name="connsiteX44" fmla="*/ 1536105 w 4213189"/>
              <a:gd name="connsiteY44" fmla="*/ 261060 h 270646"/>
              <a:gd name="connsiteX45" fmla="*/ 1574059 w 4213189"/>
              <a:gd name="connsiteY45" fmla="*/ 243840 h 270646"/>
              <a:gd name="connsiteX46" fmla="*/ 1593710 w 4213189"/>
              <a:gd name="connsiteY46" fmla="*/ 248292 h 270646"/>
              <a:gd name="connsiteX47" fmla="*/ 1610971 w 4213189"/>
              <a:gd name="connsiteY47" fmla="*/ 260333 h 270646"/>
              <a:gd name="connsiteX48" fmla="*/ 1607269 w 4213189"/>
              <a:gd name="connsiteY48" fmla="*/ 219127 h 270646"/>
              <a:gd name="connsiteX49" fmla="*/ 1704776 w 4213189"/>
              <a:gd name="connsiteY49" fmla="*/ 0 h 270646"/>
              <a:gd name="connsiteX50" fmla="*/ 1802285 w 4213189"/>
              <a:gd name="connsiteY50" fmla="*/ 219127 h 270646"/>
              <a:gd name="connsiteX51" fmla="*/ 1797657 w 4213189"/>
              <a:gd name="connsiteY51" fmla="*/ 270644 h 270646"/>
              <a:gd name="connsiteX52" fmla="*/ 1803982 w 4213189"/>
              <a:gd name="connsiteY52" fmla="*/ 261060 h 270646"/>
              <a:gd name="connsiteX53" fmla="*/ 1841936 w 4213189"/>
              <a:gd name="connsiteY53" fmla="*/ 243840 h 270646"/>
              <a:gd name="connsiteX54" fmla="*/ 1861588 w 4213189"/>
              <a:gd name="connsiteY54" fmla="*/ 248292 h 270646"/>
              <a:gd name="connsiteX55" fmla="*/ 1878849 w 4213189"/>
              <a:gd name="connsiteY55" fmla="*/ 260333 h 270646"/>
              <a:gd name="connsiteX56" fmla="*/ 1875147 w 4213189"/>
              <a:gd name="connsiteY56" fmla="*/ 219127 h 270646"/>
              <a:gd name="connsiteX57" fmla="*/ 1972655 w 4213189"/>
              <a:gd name="connsiteY57" fmla="*/ 0 h 270646"/>
              <a:gd name="connsiteX58" fmla="*/ 2070163 w 4213189"/>
              <a:gd name="connsiteY58" fmla="*/ 219127 h 270646"/>
              <a:gd name="connsiteX59" fmla="*/ 2065535 w 4213189"/>
              <a:gd name="connsiteY59" fmla="*/ 270645 h 270646"/>
              <a:gd name="connsiteX60" fmla="*/ 2071861 w 4213189"/>
              <a:gd name="connsiteY60" fmla="*/ 261060 h 270646"/>
              <a:gd name="connsiteX61" fmla="*/ 2109815 w 4213189"/>
              <a:gd name="connsiteY61" fmla="*/ 243840 h 270646"/>
              <a:gd name="connsiteX62" fmla="*/ 2129466 w 4213189"/>
              <a:gd name="connsiteY62" fmla="*/ 248292 h 270646"/>
              <a:gd name="connsiteX63" fmla="*/ 2146728 w 4213189"/>
              <a:gd name="connsiteY63" fmla="*/ 260334 h 270646"/>
              <a:gd name="connsiteX64" fmla="*/ 2143026 w 4213189"/>
              <a:gd name="connsiteY64" fmla="*/ 219127 h 270646"/>
              <a:gd name="connsiteX65" fmla="*/ 2240534 w 4213189"/>
              <a:gd name="connsiteY65" fmla="*/ 0 h 270646"/>
              <a:gd name="connsiteX66" fmla="*/ 2338041 w 4213189"/>
              <a:gd name="connsiteY66" fmla="*/ 219127 h 270646"/>
              <a:gd name="connsiteX67" fmla="*/ 2333413 w 4213189"/>
              <a:gd name="connsiteY67" fmla="*/ 270646 h 270646"/>
              <a:gd name="connsiteX68" fmla="*/ 2339740 w 4213189"/>
              <a:gd name="connsiteY68" fmla="*/ 261060 h 270646"/>
              <a:gd name="connsiteX69" fmla="*/ 2377694 w 4213189"/>
              <a:gd name="connsiteY69" fmla="*/ 243840 h 270646"/>
              <a:gd name="connsiteX70" fmla="*/ 2397345 w 4213189"/>
              <a:gd name="connsiteY70" fmla="*/ 248292 h 270646"/>
              <a:gd name="connsiteX71" fmla="*/ 2414606 w 4213189"/>
              <a:gd name="connsiteY71" fmla="*/ 260333 h 270646"/>
              <a:gd name="connsiteX72" fmla="*/ 2410904 w 4213189"/>
              <a:gd name="connsiteY72" fmla="*/ 219127 h 270646"/>
              <a:gd name="connsiteX73" fmla="*/ 2508412 w 4213189"/>
              <a:gd name="connsiteY73" fmla="*/ 0 h 270646"/>
              <a:gd name="connsiteX74" fmla="*/ 2605921 w 4213189"/>
              <a:gd name="connsiteY74" fmla="*/ 219127 h 270646"/>
              <a:gd name="connsiteX75" fmla="*/ 2601293 w 4213189"/>
              <a:gd name="connsiteY75" fmla="*/ 270643 h 270646"/>
              <a:gd name="connsiteX76" fmla="*/ 2607618 w 4213189"/>
              <a:gd name="connsiteY76" fmla="*/ 261060 h 270646"/>
              <a:gd name="connsiteX77" fmla="*/ 2645572 w 4213189"/>
              <a:gd name="connsiteY77" fmla="*/ 243840 h 270646"/>
              <a:gd name="connsiteX78" fmla="*/ 2665223 w 4213189"/>
              <a:gd name="connsiteY78" fmla="*/ 248292 h 270646"/>
              <a:gd name="connsiteX79" fmla="*/ 2682484 w 4213189"/>
              <a:gd name="connsiteY79" fmla="*/ 260333 h 270646"/>
              <a:gd name="connsiteX80" fmla="*/ 2678782 w 4213189"/>
              <a:gd name="connsiteY80" fmla="*/ 219127 h 270646"/>
              <a:gd name="connsiteX81" fmla="*/ 2776291 w 4213189"/>
              <a:gd name="connsiteY81" fmla="*/ 0 h 270646"/>
              <a:gd name="connsiteX82" fmla="*/ 2873798 w 4213189"/>
              <a:gd name="connsiteY82" fmla="*/ 219127 h 270646"/>
              <a:gd name="connsiteX83" fmla="*/ 2869170 w 4213189"/>
              <a:gd name="connsiteY83" fmla="*/ 270646 h 270646"/>
              <a:gd name="connsiteX84" fmla="*/ 2875496 w 4213189"/>
              <a:gd name="connsiteY84" fmla="*/ 261060 h 270646"/>
              <a:gd name="connsiteX85" fmla="*/ 2913451 w 4213189"/>
              <a:gd name="connsiteY85" fmla="*/ 243840 h 270646"/>
              <a:gd name="connsiteX86" fmla="*/ 2933102 w 4213189"/>
              <a:gd name="connsiteY86" fmla="*/ 248292 h 270646"/>
              <a:gd name="connsiteX87" fmla="*/ 2950363 w 4213189"/>
              <a:gd name="connsiteY87" fmla="*/ 260334 h 270646"/>
              <a:gd name="connsiteX88" fmla="*/ 2946661 w 4213189"/>
              <a:gd name="connsiteY88" fmla="*/ 219127 h 270646"/>
              <a:gd name="connsiteX89" fmla="*/ 3044169 w 4213189"/>
              <a:gd name="connsiteY89" fmla="*/ 0 h 270646"/>
              <a:gd name="connsiteX90" fmla="*/ 3141677 w 4213189"/>
              <a:gd name="connsiteY90" fmla="*/ 219127 h 270646"/>
              <a:gd name="connsiteX91" fmla="*/ 3137049 w 4213189"/>
              <a:gd name="connsiteY91" fmla="*/ 270645 h 270646"/>
              <a:gd name="connsiteX92" fmla="*/ 3143375 w 4213189"/>
              <a:gd name="connsiteY92" fmla="*/ 261060 h 270646"/>
              <a:gd name="connsiteX93" fmla="*/ 3181329 w 4213189"/>
              <a:gd name="connsiteY93" fmla="*/ 243840 h 270646"/>
              <a:gd name="connsiteX94" fmla="*/ 3200980 w 4213189"/>
              <a:gd name="connsiteY94" fmla="*/ 248292 h 270646"/>
              <a:gd name="connsiteX95" fmla="*/ 3218241 w 4213189"/>
              <a:gd name="connsiteY95" fmla="*/ 260333 h 270646"/>
              <a:gd name="connsiteX96" fmla="*/ 3214539 w 4213189"/>
              <a:gd name="connsiteY96" fmla="*/ 219127 h 270646"/>
              <a:gd name="connsiteX97" fmla="*/ 3312047 w 4213189"/>
              <a:gd name="connsiteY97" fmla="*/ 0 h 270646"/>
              <a:gd name="connsiteX98" fmla="*/ 3409555 w 4213189"/>
              <a:gd name="connsiteY98" fmla="*/ 219127 h 270646"/>
              <a:gd name="connsiteX99" fmla="*/ 3404927 w 4213189"/>
              <a:gd name="connsiteY99" fmla="*/ 270645 h 270646"/>
              <a:gd name="connsiteX100" fmla="*/ 3411253 w 4213189"/>
              <a:gd name="connsiteY100" fmla="*/ 261060 h 270646"/>
              <a:gd name="connsiteX101" fmla="*/ 3449207 w 4213189"/>
              <a:gd name="connsiteY101" fmla="*/ 243840 h 270646"/>
              <a:gd name="connsiteX102" fmla="*/ 3468858 w 4213189"/>
              <a:gd name="connsiteY102" fmla="*/ 248292 h 270646"/>
              <a:gd name="connsiteX103" fmla="*/ 3486118 w 4213189"/>
              <a:gd name="connsiteY103" fmla="*/ 260332 h 270646"/>
              <a:gd name="connsiteX104" fmla="*/ 3482416 w 4213189"/>
              <a:gd name="connsiteY104" fmla="*/ 219127 h 270646"/>
              <a:gd name="connsiteX105" fmla="*/ 3579924 w 4213189"/>
              <a:gd name="connsiteY105" fmla="*/ 0 h 270646"/>
              <a:gd name="connsiteX106" fmla="*/ 3677432 w 4213189"/>
              <a:gd name="connsiteY106" fmla="*/ 219127 h 270646"/>
              <a:gd name="connsiteX107" fmla="*/ 3672804 w 4213189"/>
              <a:gd name="connsiteY107" fmla="*/ 270645 h 270646"/>
              <a:gd name="connsiteX108" fmla="*/ 3679130 w 4213189"/>
              <a:gd name="connsiteY108" fmla="*/ 261060 h 270646"/>
              <a:gd name="connsiteX109" fmla="*/ 3717084 w 4213189"/>
              <a:gd name="connsiteY109" fmla="*/ 243840 h 270646"/>
              <a:gd name="connsiteX110" fmla="*/ 3736736 w 4213189"/>
              <a:gd name="connsiteY110" fmla="*/ 248292 h 270646"/>
              <a:gd name="connsiteX111" fmla="*/ 3753996 w 4213189"/>
              <a:gd name="connsiteY111" fmla="*/ 260333 h 270646"/>
              <a:gd name="connsiteX112" fmla="*/ 3750294 w 4213189"/>
              <a:gd name="connsiteY112" fmla="*/ 219127 h 270646"/>
              <a:gd name="connsiteX113" fmla="*/ 3847802 w 4213189"/>
              <a:gd name="connsiteY113" fmla="*/ 0 h 270646"/>
              <a:gd name="connsiteX114" fmla="*/ 3945310 w 4213189"/>
              <a:gd name="connsiteY114" fmla="*/ 219127 h 270646"/>
              <a:gd name="connsiteX115" fmla="*/ 3940682 w 4213189"/>
              <a:gd name="connsiteY115" fmla="*/ 270645 h 270646"/>
              <a:gd name="connsiteX116" fmla="*/ 3947008 w 4213189"/>
              <a:gd name="connsiteY116" fmla="*/ 261060 h 270646"/>
              <a:gd name="connsiteX117" fmla="*/ 3984962 w 4213189"/>
              <a:gd name="connsiteY117" fmla="*/ 243840 h 270646"/>
              <a:gd name="connsiteX118" fmla="*/ 4004614 w 4213189"/>
              <a:gd name="connsiteY118" fmla="*/ 248292 h 270646"/>
              <a:gd name="connsiteX119" fmla="*/ 4021875 w 4213189"/>
              <a:gd name="connsiteY119" fmla="*/ 260334 h 270646"/>
              <a:gd name="connsiteX120" fmla="*/ 4018173 w 4213189"/>
              <a:gd name="connsiteY120" fmla="*/ 219127 h 270646"/>
              <a:gd name="connsiteX121" fmla="*/ 4115681 w 4213189"/>
              <a:gd name="connsiteY121" fmla="*/ 0 h 270646"/>
              <a:gd name="connsiteX122" fmla="*/ 4213189 w 4213189"/>
              <a:gd name="connsiteY122" fmla="*/ 219127 h 270646"/>
              <a:gd name="connsiteX123" fmla="*/ 4208561 w 4213189"/>
              <a:gd name="connsiteY123" fmla="*/ 270645 h 270646"/>
              <a:gd name="connsiteX0" fmla="*/ 0 w 4115681"/>
              <a:gd name="connsiteY0" fmla="*/ 0 h 270646"/>
              <a:gd name="connsiteX1" fmla="*/ 97508 w 4115681"/>
              <a:gd name="connsiteY1" fmla="*/ 219127 h 270646"/>
              <a:gd name="connsiteX2" fmla="*/ 92880 w 4115681"/>
              <a:gd name="connsiteY2" fmla="*/ 270645 h 270646"/>
              <a:gd name="connsiteX3" fmla="*/ 99206 w 4115681"/>
              <a:gd name="connsiteY3" fmla="*/ 261060 h 270646"/>
              <a:gd name="connsiteX4" fmla="*/ 137160 w 4115681"/>
              <a:gd name="connsiteY4" fmla="*/ 243840 h 270646"/>
              <a:gd name="connsiteX5" fmla="*/ 156811 w 4115681"/>
              <a:gd name="connsiteY5" fmla="*/ 248292 h 270646"/>
              <a:gd name="connsiteX6" fmla="*/ 174072 w 4115681"/>
              <a:gd name="connsiteY6" fmla="*/ 260333 h 270646"/>
              <a:gd name="connsiteX7" fmla="*/ 170370 w 4115681"/>
              <a:gd name="connsiteY7" fmla="*/ 219127 h 270646"/>
              <a:gd name="connsiteX8" fmla="*/ 267878 w 4115681"/>
              <a:gd name="connsiteY8" fmla="*/ 0 h 270646"/>
              <a:gd name="connsiteX9" fmla="*/ 365386 w 4115681"/>
              <a:gd name="connsiteY9" fmla="*/ 219127 h 270646"/>
              <a:gd name="connsiteX10" fmla="*/ 360758 w 4115681"/>
              <a:gd name="connsiteY10" fmla="*/ 270645 h 270646"/>
              <a:gd name="connsiteX11" fmla="*/ 367084 w 4115681"/>
              <a:gd name="connsiteY11" fmla="*/ 261060 h 270646"/>
              <a:gd name="connsiteX12" fmla="*/ 405038 w 4115681"/>
              <a:gd name="connsiteY12" fmla="*/ 243840 h 270646"/>
              <a:gd name="connsiteX13" fmla="*/ 424689 w 4115681"/>
              <a:gd name="connsiteY13" fmla="*/ 248292 h 270646"/>
              <a:gd name="connsiteX14" fmla="*/ 441951 w 4115681"/>
              <a:gd name="connsiteY14" fmla="*/ 260334 h 270646"/>
              <a:gd name="connsiteX15" fmla="*/ 438249 w 4115681"/>
              <a:gd name="connsiteY15" fmla="*/ 219127 h 270646"/>
              <a:gd name="connsiteX16" fmla="*/ 535757 w 4115681"/>
              <a:gd name="connsiteY16" fmla="*/ 0 h 270646"/>
              <a:gd name="connsiteX17" fmla="*/ 633265 w 4115681"/>
              <a:gd name="connsiteY17" fmla="*/ 219127 h 270646"/>
              <a:gd name="connsiteX18" fmla="*/ 628637 w 4115681"/>
              <a:gd name="connsiteY18" fmla="*/ 270645 h 270646"/>
              <a:gd name="connsiteX19" fmla="*/ 634963 w 4115681"/>
              <a:gd name="connsiteY19" fmla="*/ 261060 h 270646"/>
              <a:gd name="connsiteX20" fmla="*/ 672917 w 4115681"/>
              <a:gd name="connsiteY20" fmla="*/ 243840 h 270646"/>
              <a:gd name="connsiteX21" fmla="*/ 692568 w 4115681"/>
              <a:gd name="connsiteY21" fmla="*/ 248292 h 270646"/>
              <a:gd name="connsiteX22" fmla="*/ 709829 w 4115681"/>
              <a:gd name="connsiteY22" fmla="*/ 260333 h 270646"/>
              <a:gd name="connsiteX23" fmla="*/ 706127 w 4115681"/>
              <a:gd name="connsiteY23" fmla="*/ 219127 h 270646"/>
              <a:gd name="connsiteX24" fmla="*/ 803635 w 4115681"/>
              <a:gd name="connsiteY24" fmla="*/ 0 h 270646"/>
              <a:gd name="connsiteX25" fmla="*/ 901143 w 4115681"/>
              <a:gd name="connsiteY25" fmla="*/ 219127 h 270646"/>
              <a:gd name="connsiteX26" fmla="*/ 896515 w 4115681"/>
              <a:gd name="connsiteY26" fmla="*/ 270645 h 270646"/>
              <a:gd name="connsiteX27" fmla="*/ 902841 w 4115681"/>
              <a:gd name="connsiteY27" fmla="*/ 261060 h 270646"/>
              <a:gd name="connsiteX28" fmla="*/ 940795 w 4115681"/>
              <a:gd name="connsiteY28" fmla="*/ 243840 h 270646"/>
              <a:gd name="connsiteX29" fmla="*/ 960446 w 4115681"/>
              <a:gd name="connsiteY29" fmla="*/ 248292 h 270646"/>
              <a:gd name="connsiteX30" fmla="*/ 977707 w 4115681"/>
              <a:gd name="connsiteY30" fmla="*/ 260333 h 270646"/>
              <a:gd name="connsiteX31" fmla="*/ 974005 w 4115681"/>
              <a:gd name="connsiteY31" fmla="*/ 219127 h 270646"/>
              <a:gd name="connsiteX32" fmla="*/ 1071513 w 4115681"/>
              <a:gd name="connsiteY32" fmla="*/ 0 h 270646"/>
              <a:gd name="connsiteX33" fmla="*/ 1169021 w 4115681"/>
              <a:gd name="connsiteY33" fmla="*/ 219127 h 270646"/>
              <a:gd name="connsiteX34" fmla="*/ 1164393 w 4115681"/>
              <a:gd name="connsiteY34" fmla="*/ 270645 h 270646"/>
              <a:gd name="connsiteX35" fmla="*/ 1170719 w 4115681"/>
              <a:gd name="connsiteY35" fmla="*/ 261060 h 270646"/>
              <a:gd name="connsiteX36" fmla="*/ 1208673 w 4115681"/>
              <a:gd name="connsiteY36" fmla="*/ 243840 h 270646"/>
              <a:gd name="connsiteX37" fmla="*/ 1228324 w 4115681"/>
              <a:gd name="connsiteY37" fmla="*/ 248292 h 270646"/>
              <a:gd name="connsiteX38" fmla="*/ 1245586 w 4115681"/>
              <a:gd name="connsiteY38" fmla="*/ 260334 h 270646"/>
              <a:gd name="connsiteX39" fmla="*/ 1241884 w 4115681"/>
              <a:gd name="connsiteY39" fmla="*/ 219127 h 270646"/>
              <a:gd name="connsiteX40" fmla="*/ 1339391 w 4115681"/>
              <a:gd name="connsiteY40" fmla="*/ 0 h 270646"/>
              <a:gd name="connsiteX41" fmla="*/ 1436899 w 4115681"/>
              <a:gd name="connsiteY41" fmla="*/ 219127 h 270646"/>
              <a:gd name="connsiteX42" fmla="*/ 1432271 w 4115681"/>
              <a:gd name="connsiteY42" fmla="*/ 270645 h 270646"/>
              <a:gd name="connsiteX43" fmla="*/ 1438597 w 4115681"/>
              <a:gd name="connsiteY43" fmla="*/ 261060 h 270646"/>
              <a:gd name="connsiteX44" fmla="*/ 1476551 w 4115681"/>
              <a:gd name="connsiteY44" fmla="*/ 243840 h 270646"/>
              <a:gd name="connsiteX45" fmla="*/ 1496202 w 4115681"/>
              <a:gd name="connsiteY45" fmla="*/ 248292 h 270646"/>
              <a:gd name="connsiteX46" fmla="*/ 1513463 w 4115681"/>
              <a:gd name="connsiteY46" fmla="*/ 260333 h 270646"/>
              <a:gd name="connsiteX47" fmla="*/ 1509761 w 4115681"/>
              <a:gd name="connsiteY47" fmla="*/ 219127 h 270646"/>
              <a:gd name="connsiteX48" fmla="*/ 1607268 w 4115681"/>
              <a:gd name="connsiteY48" fmla="*/ 0 h 270646"/>
              <a:gd name="connsiteX49" fmla="*/ 1704777 w 4115681"/>
              <a:gd name="connsiteY49" fmla="*/ 219127 h 270646"/>
              <a:gd name="connsiteX50" fmla="*/ 1700149 w 4115681"/>
              <a:gd name="connsiteY50" fmla="*/ 270644 h 270646"/>
              <a:gd name="connsiteX51" fmla="*/ 1706474 w 4115681"/>
              <a:gd name="connsiteY51" fmla="*/ 261060 h 270646"/>
              <a:gd name="connsiteX52" fmla="*/ 1744428 w 4115681"/>
              <a:gd name="connsiteY52" fmla="*/ 243840 h 270646"/>
              <a:gd name="connsiteX53" fmla="*/ 1764080 w 4115681"/>
              <a:gd name="connsiteY53" fmla="*/ 248292 h 270646"/>
              <a:gd name="connsiteX54" fmla="*/ 1781341 w 4115681"/>
              <a:gd name="connsiteY54" fmla="*/ 260333 h 270646"/>
              <a:gd name="connsiteX55" fmla="*/ 1777639 w 4115681"/>
              <a:gd name="connsiteY55" fmla="*/ 219127 h 270646"/>
              <a:gd name="connsiteX56" fmla="*/ 1875147 w 4115681"/>
              <a:gd name="connsiteY56" fmla="*/ 0 h 270646"/>
              <a:gd name="connsiteX57" fmla="*/ 1972655 w 4115681"/>
              <a:gd name="connsiteY57" fmla="*/ 219127 h 270646"/>
              <a:gd name="connsiteX58" fmla="*/ 1968027 w 4115681"/>
              <a:gd name="connsiteY58" fmla="*/ 270645 h 270646"/>
              <a:gd name="connsiteX59" fmla="*/ 1974353 w 4115681"/>
              <a:gd name="connsiteY59" fmla="*/ 261060 h 270646"/>
              <a:gd name="connsiteX60" fmla="*/ 2012307 w 4115681"/>
              <a:gd name="connsiteY60" fmla="*/ 243840 h 270646"/>
              <a:gd name="connsiteX61" fmla="*/ 2031958 w 4115681"/>
              <a:gd name="connsiteY61" fmla="*/ 248292 h 270646"/>
              <a:gd name="connsiteX62" fmla="*/ 2049220 w 4115681"/>
              <a:gd name="connsiteY62" fmla="*/ 260334 h 270646"/>
              <a:gd name="connsiteX63" fmla="*/ 2045518 w 4115681"/>
              <a:gd name="connsiteY63" fmla="*/ 219127 h 270646"/>
              <a:gd name="connsiteX64" fmla="*/ 2143026 w 4115681"/>
              <a:gd name="connsiteY64" fmla="*/ 0 h 270646"/>
              <a:gd name="connsiteX65" fmla="*/ 2240533 w 4115681"/>
              <a:gd name="connsiteY65" fmla="*/ 219127 h 270646"/>
              <a:gd name="connsiteX66" fmla="*/ 2235905 w 4115681"/>
              <a:gd name="connsiteY66" fmla="*/ 270646 h 270646"/>
              <a:gd name="connsiteX67" fmla="*/ 2242232 w 4115681"/>
              <a:gd name="connsiteY67" fmla="*/ 261060 h 270646"/>
              <a:gd name="connsiteX68" fmla="*/ 2280186 w 4115681"/>
              <a:gd name="connsiteY68" fmla="*/ 243840 h 270646"/>
              <a:gd name="connsiteX69" fmla="*/ 2299837 w 4115681"/>
              <a:gd name="connsiteY69" fmla="*/ 248292 h 270646"/>
              <a:gd name="connsiteX70" fmla="*/ 2317098 w 4115681"/>
              <a:gd name="connsiteY70" fmla="*/ 260333 h 270646"/>
              <a:gd name="connsiteX71" fmla="*/ 2313396 w 4115681"/>
              <a:gd name="connsiteY71" fmla="*/ 219127 h 270646"/>
              <a:gd name="connsiteX72" fmla="*/ 2410904 w 4115681"/>
              <a:gd name="connsiteY72" fmla="*/ 0 h 270646"/>
              <a:gd name="connsiteX73" fmla="*/ 2508413 w 4115681"/>
              <a:gd name="connsiteY73" fmla="*/ 219127 h 270646"/>
              <a:gd name="connsiteX74" fmla="*/ 2503785 w 4115681"/>
              <a:gd name="connsiteY74" fmla="*/ 270643 h 270646"/>
              <a:gd name="connsiteX75" fmla="*/ 2510110 w 4115681"/>
              <a:gd name="connsiteY75" fmla="*/ 261060 h 270646"/>
              <a:gd name="connsiteX76" fmla="*/ 2548064 w 4115681"/>
              <a:gd name="connsiteY76" fmla="*/ 243840 h 270646"/>
              <a:gd name="connsiteX77" fmla="*/ 2567715 w 4115681"/>
              <a:gd name="connsiteY77" fmla="*/ 248292 h 270646"/>
              <a:gd name="connsiteX78" fmla="*/ 2584976 w 4115681"/>
              <a:gd name="connsiteY78" fmla="*/ 260333 h 270646"/>
              <a:gd name="connsiteX79" fmla="*/ 2581274 w 4115681"/>
              <a:gd name="connsiteY79" fmla="*/ 219127 h 270646"/>
              <a:gd name="connsiteX80" fmla="*/ 2678783 w 4115681"/>
              <a:gd name="connsiteY80" fmla="*/ 0 h 270646"/>
              <a:gd name="connsiteX81" fmla="*/ 2776290 w 4115681"/>
              <a:gd name="connsiteY81" fmla="*/ 219127 h 270646"/>
              <a:gd name="connsiteX82" fmla="*/ 2771662 w 4115681"/>
              <a:gd name="connsiteY82" fmla="*/ 270646 h 270646"/>
              <a:gd name="connsiteX83" fmla="*/ 2777988 w 4115681"/>
              <a:gd name="connsiteY83" fmla="*/ 261060 h 270646"/>
              <a:gd name="connsiteX84" fmla="*/ 2815943 w 4115681"/>
              <a:gd name="connsiteY84" fmla="*/ 243840 h 270646"/>
              <a:gd name="connsiteX85" fmla="*/ 2835594 w 4115681"/>
              <a:gd name="connsiteY85" fmla="*/ 248292 h 270646"/>
              <a:gd name="connsiteX86" fmla="*/ 2852855 w 4115681"/>
              <a:gd name="connsiteY86" fmla="*/ 260334 h 270646"/>
              <a:gd name="connsiteX87" fmla="*/ 2849153 w 4115681"/>
              <a:gd name="connsiteY87" fmla="*/ 219127 h 270646"/>
              <a:gd name="connsiteX88" fmla="*/ 2946661 w 4115681"/>
              <a:gd name="connsiteY88" fmla="*/ 0 h 270646"/>
              <a:gd name="connsiteX89" fmla="*/ 3044169 w 4115681"/>
              <a:gd name="connsiteY89" fmla="*/ 219127 h 270646"/>
              <a:gd name="connsiteX90" fmla="*/ 3039541 w 4115681"/>
              <a:gd name="connsiteY90" fmla="*/ 270645 h 270646"/>
              <a:gd name="connsiteX91" fmla="*/ 3045867 w 4115681"/>
              <a:gd name="connsiteY91" fmla="*/ 261060 h 270646"/>
              <a:gd name="connsiteX92" fmla="*/ 3083821 w 4115681"/>
              <a:gd name="connsiteY92" fmla="*/ 243840 h 270646"/>
              <a:gd name="connsiteX93" fmla="*/ 3103472 w 4115681"/>
              <a:gd name="connsiteY93" fmla="*/ 248292 h 270646"/>
              <a:gd name="connsiteX94" fmla="*/ 3120733 w 4115681"/>
              <a:gd name="connsiteY94" fmla="*/ 260333 h 270646"/>
              <a:gd name="connsiteX95" fmla="*/ 3117031 w 4115681"/>
              <a:gd name="connsiteY95" fmla="*/ 219127 h 270646"/>
              <a:gd name="connsiteX96" fmla="*/ 3214539 w 4115681"/>
              <a:gd name="connsiteY96" fmla="*/ 0 h 270646"/>
              <a:gd name="connsiteX97" fmla="*/ 3312047 w 4115681"/>
              <a:gd name="connsiteY97" fmla="*/ 219127 h 270646"/>
              <a:gd name="connsiteX98" fmla="*/ 3307419 w 4115681"/>
              <a:gd name="connsiteY98" fmla="*/ 270645 h 270646"/>
              <a:gd name="connsiteX99" fmla="*/ 3313745 w 4115681"/>
              <a:gd name="connsiteY99" fmla="*/ 261060 h 270646"/>
              <a:gd name="connsiteX100" fmla="*/ 3351699 w 4115681"/>
              <a:gd name="connsiteY100" fmla="*/ 243840 h 270646"/>
              <a:gd name="connsiteX101" fmla="*/ 3371350 w 4115681"/>
              <a:gd name="connsiteY101" fmla="*/ 248292 h 270646"/>
              <a:gd name="connsiteX102" fmla="*/ 3388610 w 4115681"/>
              <a:gd name="connsiteY102" fmla="*/ 260332 h 270646"/>
              <a:gd name="connsiteX103" fmla="*/ 3384908 w 4115681"/>
              <a:gd name="connsiteY103" fmla="*/ 219127 h 270646"/>
              <a:gd name="connsiteX104" fmla="*/ 3482416 w 4115681"/>
              <a:gd name="connsiteY104" fmla="*/ 0 h 270646"/>
              <a:gd name="connsiteX105" fmla="*/ 3579924 w 4115681"/>
              <a:gd name="connsiteY105" fmla="*/ 219127 h 270646"/>
              <a:gd name="connsiteX106" fmla="*/ 3575296 w 4115681"/>
              <a:gd name="connsiteY106" fmla="*/ 270645 h 270646"/>
              <a:gd name="connsiteX107" fmla="*/ 3581622 w 4115681"/>
              <a:gd name="connsiteY107" fmla="*/ 261060 h 270646"/>
              <a:gd name="connsiteX108" fmla="*/ 3619576 w 4115681"/>
              <a:gd name="connsiteY108" fmla="*/ 243840 h 270646"/>
              <a:gd name="connsiteX109" fmla="*/ 3639228 w 4115681"/>
              <a:gd name="connsiteY109" fmla="*/ 248292 h 270646"/>
              <a:gd name="connsiteX110" fmla="*/ 3656488 w 4115681"/>
              <a:gd name="connsiteY110" fmla="*/ 260333 h 270646"/>
              <a:gd name="connsiteX111" fmla="*/ 3652786 w 4115681"/>
              <a:gd name="connsiteY111" fmla="*/ 219127 h 270646"/>
              <a:gd name="connsiteX112" fmla="*/ 3750294 w 4115681"/>
              <a:gd name="connsiteY112" fmla="*/ 0 h 270646"/>
              <a:gd name="connsiteX113" fmla="*/ 3847802 w 4115681"/>
              <a:gd name="connsiteY113" fmla="*/ 219127 h 270646"/>
              <a:gd name="connsiteX114" fmla="*/ 3843174 w 4115681"/>
              <a:gd name="connsiteY114" fmla="*/ 270645 h 270646"/>
              <a:gd name="connsiteX115" fmla="*/ 3849500 w 4115681"/>
              <a:gd name="connsiteY115" fmla="*/ 261060 h 270646"/>
              <a:gd name="connsiteX116" fmla="*/ 3887454 w 4115681"/>
              <a:gd name="connsiteY116" fmla="*/ 243840 h 270646"/>
              <a:gd name="connsiteX117" fmla="*/ 3907106 w 4115681"/>
              <a:gd name="connsiteY117" fmla="*/ 248292 h 270646"/>
              <a:gd name="connsiteX118" fmla="*/ 3924367 w 4115681"/>
              <a:gd name="connsiteY118" fmla="*/ 260334 h 270646"/>
              <a:gd name="connsiteX119" fmla="*/ 3920665 w 4115681"/>
              <a:gd name="connsiteY119" fmla="*/ 219127 h 270646"/>
              <a:gd name="connsiteX120" fmla="*/ 4018173 w 4115681"/>
              <a:gd name="connsiteY120" fmla="*/ 0 h 270646"/>
              <a:gd name="connsiteX121" fmla="*/ 4115681 w 4115681"/>
              <a:gd name="connsiteY121" fmla="*/ 219127 h 270646"/>
              <a:gd name="connsiteX122" fmla="*/ 4111053 w 4115681"/>
              <a:gd name="connsiteY122" fmla="*/ 270645 h 270646"/>
              <a:gd name="connsiteX0" fmla="*/ 4628 w 4022801"/>
              <a:gd name="connsiteY0" fmla="*/ 219127 h 270646"/>
              <a:gd name="connsiteX1" fmla="*/ 0 w 4022801"/>
              <a:gd name="connsiteY1" fmla="*/ 270645 h 270646"/>
              <a:gd name="connsiteX2" fmla="*/ 6326 w 4022801"/>
              <a:gd name="connsiteY2" fmla="*/ 261060 h 270646"/>
              <a:gd name="connsiteX3" fmla="*/ 44280 w 4022801"/>
              <a:gd name="connsiteY3" fmla="*/ 243840 h 270646"/>
              <a:gd name="connsiteX4" fmla="*/ 63931 w 4022801"/>
              <a:gd name="connsiteY4" fmla="*/ 248292 h 270646"/>
              <a:gd name="connsiteX5" fmla="*/ 81192 w 4022801"/>
              <a:gd name="connsiteY5" fmla="*/ 260333 h 270646"/>
              <a:gd name="connsiteX6" fmla="*/ 77490 w 4022801"/>
              <a:gd name="connsiteY6" fmla="*/ 219127 h 270646"/>
              <a:gd name="connsiteX7" fmla="*/ 174998 w 4022801"/>
              <a:gd name="connsiteY7" fmla="*/ 0 h 270646"/>
              <a:gd name="connsiteX8" fmla="*/ 272506 w 4022801"/>
              <a:gd name="connsiteY8" fmla="*/ 219127 h 270646"/>
              <a:gd name="connsiteX9" fmla="*/ 267878 w 4022801"/>
              <a:gd name="connsiteY9" fmla="*/ 270645 h 270646"/>
              <a:gd name="connsiteX10" fmla="*/ 274204 w 4022801"/>
              <a:gd name="connsiteY10" fmla="*/ 261060 h 270646"/>
              <a:gd name="connsiteX11" fmla="*/ 312158 w 4022801"/>
              <a:gd name="connsiteY11" fmla="*/ 243840 h 270646"/>
              <a:gd name="connsiteX12" fmla="*/ 331809 w 4022801"/>
              <a:gd name="connsiteY12" fmla="*/ 248292 h 270646"/>
              <a:gd name="connsiteX13" fmla="*/ 349071 w 4022801"/>
              <a:gd name="connsiteY13" fmla="*/ 260334 h 270646"/>
              <a:gd name="connsiteX14" fmla="*/ 345369 w 4022801"/>
              <a:gd name="connsiteY14" fmla="*/ 219127 h 270646"/>
              <a:gd name="connsiteX15" fmla="*/ 442877 w 4022801"/>
              <a:gd name="connsiteY15" fmla="*/ 0 h 270646"/>
              <a:gd name="connsiteX16" fmla="*/ 540385 w 4022801"/>
              <a:gd name="connsiteY16" fmla="*/ 219127 h 270646"/>
              <a:gd name="connsiteX17" fmla="*/ 535757 w 4022801"/>
              <a:gd name="connsiteY17" fmla="*/ 270645 h 270646"/>
              <a:gd name="connsiteX18" fmla="*/ 542083 w 4022801"/>
              <a:gd name="connsiteY18" fmla="*/ 261060 h 270646"/>
              <a:gd name="connsiteX19" fmla="*/ 580037 w 4022801"/>
              <a:gd name="connsiteY19" fmla="*/ 243840 h 270646"/>
              <a:gd name="connsiteX20" fmla="*/ 599688 w 4022801"/>
              <a:gd name="connsiteY20" fmla="*/ 248292 h 270646"/>
              <a:gd name="connsiteX21" fmla="*/ 616949 w 4022801"/>
              <a:gd name="connsiteY21" fmla="*/ 260333 h 270646"/>
              <a:gd name="connsiteX22" fmla="*/ 613247 w 4022801"/>
              <a:gd name="connsiteY22" fmla="*/ 219127 h 270646"/>
              <a:gd name="connsiteX23" fmla="*/ 710755 w 4022801"/>
              <a:gd name="connsiteY23" fmla="*/ 0 h 270646"/>
              <a:gd name="connsiteX24" fmla="*/ 808263 w 4022801"/>
              <a:gd name="connsiteY24" fmla="*/ 219127 h 270646"/>
              <a:gd name="connsiteX25" fmla="*/ 803635 w 4022801"/>
              <a:gd name="connsiteY25" fmla="*/ 270645 h 270646"/>
              <a:gd name="connsiteX26" fmla="*/ 809961 w 4022801"/>
              <a:gd name="connsiteY26" fmla="*/ 261060 h 270646"/>
              <a:gd name="connsiteX27" fmla="*/ 847915 w 4022801"/>
              <a:gd name="connsiteY27" fmla="*/ 243840 h 270646"/>
              <a:gd name="connsiteX28" fmla="*/ 867566 w 4022801"/>
              <a:gd name="connsiteY28" fmla="*/ 248292 h 270646"/>
              <a:gd name="connsiteX29" fmla="*/ 884827 w 4022801"/>
              <a:gd name="connsiteY29" fmla="*/ 260333 h 270646"/>
              <a:gd name="connsiteX30" fmla="*/ 881125 w 4022801"/>
              <a:gd name="connsiteY30" fmla="*/ 219127 h 270646"/>
              <a:gd name="connsiteX31" fmla="*/ 978633 w 4022801"/>
              <a:gd name="connsiteY31" fmla="*/ 0 h 270646"/>
              <a:gd name="connsiteX32" fmla="*/ 1076141 w 4022801"/>
              <a:gd name="connsiteY32" fmla="*/ 219127 h 270646"/>
              <a:gd name="connsiteX33" fmla="*/ 1071513 w 4022801"/>
              <a:gd name="connsiteY33" fmla="*/ 270645 h 270646"/>
              <a:gd name="connsiteX34" fmla="*/ 1077839 w 4022801"/>
              <a:gd name="connsiteY34" fmla="*/ 261060 h 270646"/>
              <a:gd name="connsiteX35" fmla="*/ 1115793 w 4022801"/>
              <a:gd name="connsiteY35" fmla="*/ 243840 h 270646"/>
              <a:gd name="connsiteX36" fmla="*/ 1135444 w 4022801"/>
              <a:gd name="connsiteY36" fmla="*/ 248292 h 270646"/>
              <a:gd name="connsiteX37" fmla="*/ 1152706 w 4022801"/>
              <a:gd name="connsiteY37" fmla="*/ 260334 h 270646"/>
              <a:gd name="connsiteX38" fmla="*/ 1149004 w 4022801"/>
              <a:gd name="connsiteY38" fmla="*/ 219127 h 270646"/>
              <a:gd name="connsiteX39" fmla="*/ 1246511 w 4022801"/>
              <a:gd name="connsiteY39" fmla="*/ 0 h 270646"/>
              <a:gd name="connsiteX40" fmla="*/ 1344019 w 4022801"/>
              <a:gd name="connsiteY40" fmla="*/ 219127 h 270646"/>
              <a:gd name="connsiteX41" fmla="*/ 1339391 w 4022801"/>
              <a:gd name="connsiteY41" fmla="*/ 270645 h 270646"/>
              <a:gd name="connsiteX42" fmla="*/ 1345717 w 4022801"/>
              <a:gd name="connsiteY42" fmla="*/ 261060 h 270646"/>
              <a:gd name="connsiteX43" fmla="*/ 1383671 w 4022801"/>
              <a:gd name="connsiteY43" fmla="*/ 243840 h 270646"/>
              <a:gd name="connsiteX44" fmla="*/ 1403322 w 4022801"/>
              <a:gd name="connsiteY44" fmla="*/ 248292 h 270646"/>
              <a:gd name="connsiteX45" fmla="*/ 1420583 w 4022801"/>
              <a:gd name="connsiteY45" fmla="*/ 260333 h 270646"/>
              <a:gd name="connsiteX46" fmla="*/ 1416881 w 4022801"/>
              <a:gd name="connsiteY46" fmla="*/ 219127 h 270646"/>
              <a:gd name="connsiteX47" fmla="*/ 1514388 w 4022801"/>
              <a:gd name="connsiteY47" fmla="*/ 0 h 270646"/>
              <a:gd name="connsiteX48" fmla="*/ 1611897 w 4022801"/>
              <a:gd name="connsiteY48" fmla="*/ 219127 h 270646"/>
              <a:gd name="connsiteX49" fmla="*/ 1607269 w 4022801"/>
              <a:gd name="connsiteY49" fmla="*/ 270644 h 270646"/>
              <a:gd name="connsiteX50" fmla="*/ 1613594 w 4022801"/>
              <a:gd name="connsiteY50" fmla="*/ 261060 h 270646"/>
              <a:gd name="connsiteX51" fmla="*/ 1651548 w 4022801"/>
              <a:gd name="connsiteY51" fmla="*/ 243840 h 270646"/>
              <a:gd name="connsiteX52" fmla="*/ 1671200 w 4022801"/>
              <a:gd name="connsiteY52" fmla="*/ 248292 h 270646"/>
              <a:gd name="connsiteX53" fmla="*/ 1688461 w 4022801"/>
              <a:gd name="connsiteY53" fmla="*/ 260333 h 270646"/>
              <a:gd name="connsiteX54" fmla="*/ 1684759 w 4022801"/>
              <a:gd name="connsiteY54" fmla="*/ 219127 h 270646"/>
              <a:gd name="connsiteX55" fmla="*/ 1782267 w 4022801"/>
              <a:gd name="connsiteY55" fmla="*/ 0 h 270646"/>
              <a:gd name="connsiteX56" fmla="*/ 1879775 w 4022801"/>
              <a:gd name="connsiteY56" fmla="*/ 219127 h 270646"/>
              <a:gd name="connsiteX57" fmla="*/ 1875147 w 4022801"/>
              <a:gd name="connsiteY57" fmla="*/ 270645 h 270646"/>
              <a:gd name="connsiteX58" fmla="*/ 1881473 w 4022801"/>
              <a:gd name="connsiteY58" fmla="*/ 261060 h 270646"/>
              <a:gd name="connsiteX59" fmla="*/ 1919427 w 4022801"/>
              <a:gd name="connsiteY59" fmla="*/ 243840 h 270646"/>
              <a:gd name="connsiteX60" fmla="*/ 1939078 w 4022801"/>
              <a:gd name="connsiteY60" fmla="*/ 248292 h 270646"/>
              <a:gd name="connsiteX61" fmla="*/ 1956340 w 4022801"/>
              <a:gd name="connsiteY61" fmla="*/ 260334 h 270646"/>
              <a:gd name="connsiteX62" fmla="*/ 1952638 w 4022801"/>
              <a:gd name="connsiteY62" fmla="*/ 219127 h 270646"/>
              <a:gd name="connsiteX63" fmla="*/ 2050146 w 4022801"/>
              <a:gd name="connsiteY63" fmla="*/ 0 h 270646"/>
              <a:gd name="connsiteX64" fmla="*/ 2147653 w 4022801"/>
              <a:gd name="connsiteY64" fmla="*/ 219127 h 270646"/>
              <a:gd name="connsiteX65" fmla="*/ 2143025 w 4022801"/>
              <a:gd name="connsiteY65" fmla="*/ 270646 h 270646"/>
              <a:gd name="connsiteX66" fmla="*/ 2149352 w 4022801"/>
              <a:gd name="connsiteY66" fmla="*/ 261060 h 270646"/>
              <a:gd name="connsiteX67" fmla="*/ 2187306 w 4022801"/>
              <a:gd name="connsiteY67" fmla="*/ 243840 h 270646"/>
              <a:gd name="connsiteX68" fmla="*/ 2206957 w 4022801"/>
              <a:gd name="connsiteY68" fmla="*/ 248292 h 270646"/>
              <a:gd name="connsiteX69" fmla="*/ 2224218 w 4022801"/>
              <a:gd name="connsiteY69" fmla="*/ 260333 h 270646"/>
              <a:gd name="connsiteX70" fmla="*/ 2220516 w 4022801"/>
              <a:gd name="connsiteY70" fmla="*/ 219127 h 270646"/>
              <a:gd name="connsiteX71" fmla="*/ 2318024 w 4022801"/>
              <a:gd name="connsiteY71" fmla="*/ 0 h 270646"/>
              <a:gd name="connsiteX72" fmla="*/ 2415533 w 4022801"/>
              <a:gd name="connsiteY72" fmla="*/ 219127 h 270646"/>
              <a:gd name="connsiteX73" fmla="*/ 2410905 w 4022801"/>
              <a:gd name="connsiteY73" fmla="*/ 270643 h 270646"/>
              <a:gd name="connsiteX74" fmla="*/ 2417230 w 4022801"/>
              <a:gd name="connsiteY74" fmla="*/ 261060 h 270646"/>
              <a:gd name="connsiteX75" fmla="*/ 2455184 w 4022801"/>
              <a:gd name="connsiteY75" fmla="*/ 243840 h 270646"/>
              <a:gd name="connsiteX76" fmla="*/ 2474835 w 4022801"/>
              <a:gd name="connsiteY76" fmla="*/ 248292 h 270646"/>
              <a:gd name="connsiteX77" fmla="*/ 2492096 w 4022801"/>
              <a:gd name="connsiteY77" fmla="*/ 260333 h 270646"/>
              <a:gd name="connsiteX78" fmla="*/ 2488394 w 4022801"/>
              <a:gd name="connsiteY78" fmla="*/ 219127 h 270646"/>
              <a:gd name="connsiteX79" fmla="*/ 2585903 w 4022801"/>
              <a:gd name="connsiteY79" fmla="*/ 0 h 270646"/>
              <a:gd name="connsiteX80" fmla="*/ 2683410 w 4022801"/>
              <a:gd name="connsiteY80" fmla="*/ 219127 h 270646"/>
              <a:gd name="connsiteX81" fmla="*/ 2678782 w 4022801"/>
              <a:gd name="connsiteY81" fmla="*/ 270646 h 270646"/>
              <a:gd name="connsiteX82" fmla="*/ 2685108 w 4022801"/>
              <a:gd name="connsiteY82" fmla="*/ 261060 h 270646"/>
              <a:gd name="connsiteX83" fmla="*/ 2723063 w 4022801"/>
              <a:gd name="connsiteY83" fmla="*/ 243840 h 270646"/>
              <a:gd name="connsiteX84" fmla="*/ 2742714 w 4022801"/>
              <a:gd name="connsiteY84" fmla="*/ 248292 h 270646"/>
              <a:gd name="connsiteX85" fmla="*/ 2759975 w 4022801"/>
              <a:gd name="connsiteY85" fmla="*/ 260334 h 270646"/>
              <a:gd name="connsiteX86" fmla="*/ 2756273 w 4022801"/>
              <a:gd name="connsiteY86" fmla="*/ 219127 h 270646"/>
              <a:gd name="connsiteX87" fmla="*/ 2853781 w 4022801"/>
              <a:gd name="connsiteY87" fmla="*/ 0 h 270646"/>
              <a:gd name="connsiteX88" fmla="*/ 2951289 w 4022801"/>
              <a:gd name="connsiteY88" fmla="*/ 219127 h 270646"/>
              <a:gd name="connsiteX89" fmla="*/ 2946661 w 4022801"/>
              <a:gd name="connsiteY89" fmla="*/ 270645 h 270646"/>
              <a:gd name="connsiteX90" fmla="*/ 2952987 w 4022801"/>
              <a:gd name="connsiteY90" fmla="*/ 261060 h 270646"/>
              <a:gd name="connsiteX91" fmla="*/ 2990941 w 4022801"/>
              <a:gd name="connsiteY91" fmla="*/ 243840 h 270646"/>
              <a:gd name="connsiteX92" fmla="*/ 3010592 w 4022801"/>
              <a:gd name="connsiteY92" fmla="*/ 248292 h 270646"/>
              <a:gd name="connsiteX93" fmla="*/ 3027853 w 4022801"/>
              <a:gd name="connsiteY93" fmla="*/ 260333 h 270646"/>
              <a:gd name="connsiteX94" fmla="*/ 3024151 w 4022801"/>
              <a:gd name="connsiteY94" fmla="*/ 219127 h 270646"/>
              <a:gd name="connsiteX95" fmla="*/ 3121659 w 4022801"/>
              <a:gd name="connsiteY95" fmla="*/ 0 h 270646"/>
              <a:gd name="connsiteX96" fmla="*/ 3219167 w 4022801"/>
              <a:gd name="connsiteY96" fmla="*/ 219127 h 270646"/>
              <a:gd name="connsiteX97" fmla="*/ 3214539 w 4022801"/>
              <a:gd name="connsiteY97" fmla="*/ 270645 h 270646"/>
              <a:gd name="connsiteX98" fmla="*/ 3220865 w 4022801"/>
              <a:gd name="connsiteY98" fmla="*/ 261060 h 270646"/>
              <a:gd name="connsiteX99" fmla="*/ 3258819 w 4022801"/>
              <a:gd name="connsiteY99" fmla="*/ 243840 h 270646"/>
              <a:gd name="connsiteX100" fmla="*/ 3278470 w 4022801"/>
              <a:gd name="connsiteY100" fmla="*/ 248292 h 270646"/>
              <a:gd name="connsiteX101" fmla="*/ 3295730 w 4022801"/>
              <a:gd name="connsiteY101" fmla="*/ 260332 h 270646"/>
              <a:gd name="connsiteX102" fmla="*/ 3292028 w 4022801"/>
              <a:gd name="connsiteY102" fmla="*/ 219127 h 270646"/>
              <a:gd name="connsiteX103" fmla="*/ 3389536 w 4022801"/>
              <a:gd name="connsiteY103" fmla="*/ 0 h 270646"/>
              <a:gd name="connsiteX104" fmla="*/ 3487044 w 4022801"/>
              <a:gd name="connsiteY104" fmla="*/ 219127 h 270646"/>
              <a:gd name="connsiteX105" fmla="*/ 3482416 w 4022801"/>
              <a:gd name="connsiteY105" fmla="*/ 270645 h 270646"/>
              <a:gd name="connsiteX106" fmla="*/ 3488742 w 4022801"/>
              <a:gd name="connsiteY106" fmla="*/ 261060 h 270646"/>
              <a:gd name="connsiteX107" fmla="*/ 3526696 w 4022801"/>
              <a:gd name="connsiteY107" fmla="*/ 243840 h 270646"/>
              <a:gd name="connsiteX108" fmla="*/ 3546348 w 4022801"/>
              <a:gd name="connsiteY108" fmla="*/ 248292 h 270646"/>
              <a:gd name="connsiteX109" fmla="*/ 3563608 w 4022801"/>
              <a:gd name="connsiteY109" fmla="*/ 260333 h 270646"/>
              <a:gd name="connsiteX110" fmla="*/ 3559906 w 4022801"/>
              <a:gd name="connsiteY110" fmla="*/ 219127 h 270646"/>
              <a:gd name="connsiteX111" fmla="*/ 3657414 w 4022801"/>
              <a:gd name="connsiteY111" fmla="*/ 0 h 270646"/>
              <a:gd name="connsiteX112" fmla="*/ 3754922 w 4022801"/>
              <a:gd name="connsiteY112" fmla="*/ 219127 h 270646"/>
              <a:gd name="connsiteX113" fmla="*/ 3750294 w 4022801"/>
              <a:gd name="connsiteY113" fmla="*/ 270645 h 270646"/>
              <a:gd name="connsiteX114" fmla="*/ 3756620 w 4022801"/>
              <a:gd name="connsiteY114" fmla="*/ 261060 h 270646"/>
              <a:gd name="connsiteX115" fmla="*/ 3794574 w 4022801"/>
              <a:gd name="connsiteY115" fmla="*/ 243840 h 270646"/>
              <a:gd name="connsiteX116" fmla="*/ 3814226 w 4022801"/>
              <a:gd name="connsiteY116" fmla="*/ 248292 h 270646"/>
              <a:gd name="connsiteX117" fmla="*/ 3831487 w 4022801"/>
              <a:gd name="connsiteY117" fmla="*/ 260334 h 270646"/>
              <a:gd name="connsiteX118" fmla="*/ 3827785 w 4022801"/>
              <a:gd name="connsiteY118" fmla="*/ 219127 h 270646"/>
              <a:gd name="connsiteX119" fmla="*/ 3925293 w 4022801"/>
              <a:gd name="connsiteY119" fmla="*/ 0 h 270646"/>
              <a:gd name="connsiteX120" fmla="*/ 4022801 w 4022801"/>
              <a:gd name="connsiteY120" fmla="*/ 219127 h 270646"/>
              <a:gd name="connsiteX121" fmla="*/ 4018173 w 4022801"/>
              <a:gd name="connsiteY121" fmla="*/ 270645 h 270646"/>
              <a:gd name="connsiteX0" fmla="*/ 0 w 4022801"/>
              <a:gd name="connsiteY0" fmla="*/ 270645 h 270646"/>
              <a:gd name="connsiteX1" fmla="*/ 6326 w 4022801"/>
              <a:gd name="connsiteY1" fmla="*/ 261060 h 270646"/>
              <a:gd name="connsiteX2" fmla="*/ 44280 w 4022801"/>
              <a:gd name="connsiteY2" fmla="*/ 243840 h 270646"/>
              <a:gd name="connsiteX3" fmla="*/ 63931 w 4022801"/>
              <a:gd name="connsiteY3" fmla="*/ 248292 h 270646"/>
              <a:gd name="connsiteX4" fmla="*/ 81192 w 4022801"/>
              <a:gd name="connsiteY4" fmla="*/ 260333 h 270646"/>
              <a:gd name="connsiteX5" fmla="*/ 77490 w 4022801"/>
              <a:gd name="connsiteY5" fmla="*/ 219127 h 270646"/>
              <a:gd name="connsiteX6" fmla="*/ 174998 w 4022801"/>
              <a:gd name="connsiteY6" fmla="*/ 0 h 270646"/>
              <a:gd name="connsiteX7" fmla="*/ 272506 w 4022801"/>
              <a:gd name="connsiteY7" fmla="*/ 219127 h 270646"/>
              <a:gd name="connsiteX8" fmla="*/ 267878 w 4022801"/>
              <a:gd name="connsiteY8" fmla="*/ 270645 h 270646"/>
              <a:gd name="connsiteX9" fmla="*/ 274204 w 4022801"/>
              <a:gd name="connsiteY9" fmla="*/ 261060 h 270646"/>
              <a:gd name="connsiteX10" fmla="*/ 312158 w 4022801"/>
              <a:gd name="connsiteY10" fmla="*/ 243840 h 270646"/>
              <a:gd name="connsiteX11" fmla="*/ 331809 w 4022801"/>
              <a:gd name="connsiteY11" fmla="*/ 248292 h 270646"/>
              <a:gd name="connsiteX12" fmla="*/ 349071 w 4022801"/>
              <a:gd name="connsiteY12" fmla="*/ 260334 h 270646"/>
              <a:gd name="connsiteX13" fmla="*/ 345369 w 4022801"/>
              <a:gd name="connsiteY13" fmla="*/ 219127 h 270646"/>
              <a:gd name="connsiteX14" fmla="*/ 442877 w 4022801"/>
              <a:gd name="connsiteY14" fmla="*/ 0 h 270646"/>
              <a:gd name="connsiteX15" fmla="*/ 540385 w 4022801"/>
              <a:gd name="connsiteY15" fmla="*/ 219127 h 270646"/>
              <a:gd name="connsiteX16" fmla="*/ 535757 w 4022801"/>
              <a:gd name="connsiteY16" fmla="*/ 270645 h 270646"/>
              <a:gd name="connsiteX17" fmla="*/ 542083 w 4022801"/>
              <a:gd name="connsiteY17" fmla="*/ 261060 h 270646"/>
              <a:gd name="connsiteX18" fmla="*/ 580037 w 4022801"/>
              <a:gd name="connsiteY18" fmla="*/ 243840 h 270646"/>
              <a:gd name="connsiteX19" fmla="*/ 599688 w 4022801"/>
              <a:gd name="connsiteY19" fmla="*/ 248292 h 270646"/>
              <a:gd name="connsiteX20" fmla="*/ 616949 w 4022801"/>
              <a:gd name="connsiteY20" fmla="*/ 260333 h 270646"/>
              <a:gd name="connsiteX21" fmla="*/ 613247 w 4022801"/>
              <a:gd name="connsiteY21" fmla="*/ 219127 h 270646"/>
              <a:gd name="connsiteX22" fmla="*/ 710755 w 4022801"/>
              <a:gd name="connsiteY22" fmla="*/ 0 h 270646"/>
              <a:gd name="connsiteX23" fmla="*/ 808263 w 4022801"/>
              <a:gd name="connsiteY23" fmla="*/ 219127 h 270646"/>
              <a:gd name="connsiteX24" fmla="*/ 803635 w 4022801"/>
              <a:gd name="connsiteY24" fmla="*/ 270645 h 270646"/>
              <a:gd name="connsiteX25" fmla="*/ 809961 w 4022801"/>
              <a:gd name="connsiteY25" fmla="*/ 261060 h 270646"/>
              <a:gd name="connsiteX26" fmla="*/ 847915 w 4022801"/>
              <a:gd name="connsiteY26" fmla="*/ 243840 h 270646"/>
              <a:gd name="connsiteX27" fmla="*/ 867566 w 4022801"/>
              <a:gd name="connsiteY27" fmla="*/ 248292 h 270646"/>
              <a:gd name="connsiteX28" fmla="*/ 884827 w 4022801"/>
              <a:gd name="connsiteY28" fmla="*/ 260333 h 270646"/>
              <a:gd name="connsiteX29" fmla="*/ 881125 w 4022801"/>
              <a:gd name="connsiteY29" fmla="*/ 219127 h 270646"/>
              <a:gd name="connsiteX30" fmla="*/ 978633 w 4022801"/>
              <a:gd name="connsiteY30" fmla="*/ 0 h 270646"/>
              <a:gd name="connsiteX31" fmla="*/ 1076141 w 4022801"/>
              <a:gd name="connsiteY31" fmla="*/ 219127 h 270646"/>
              <a:gd name="connsiteX32" fmla="*/ 1071513 w 4022801"/>
              <a:gd name="connsiteY32" fmla="*/ 270645 h 270646"/>
              <a:gd name="connsiteX33" fmla="*/ 1077839 w 4022801"/>
              <a:gd name="connsiteY33" fmla="*/ 261060 h 270646"/>
              <a:gd name="connsiteX34" fmla="*/ 1115793 w 4022801"/>
              <a:gd name="connsiteY34" fmla="*/ 243840 h 270646"/>
              <a:gd name="connsiteX35" fmla="*/ 1135444 w 4022801"/>
              <a:gd name="connsiteY35" fmla="*/ 248292 h 270646"/>
              <a:gd name="connsiteX36" fmla="*/ 1152706 w 4022801"/>
              <a:gd name="connsiteY36" fmla="*/ 260334 h 270646"/>
              <a:gd name="connsiteX37" fmla="*/ 1149004 w 4022801"/>
              <a:gd name="connsiteY37" fmla="*/ 219127 h 270646"/>
              <a:gd name="connsiteX38" fmla="*/ 1246511 w 4022801"/>
              <a:gd name="connsiteY38" fmla="*/ 0 h 270646"/>
              <a:gd name="connsiteX39" fmla="*/ 1344019 w 4022801"/>
              <a:gd name="connsiteY39" fmla="*/ 219127 h 270646"/>
              <a:gd name="connsiteX40" fmla="*/ 1339391 w 4022801"/>
              <a:gd name="connsiteY40" fmla="*/ 270645 h 270646"/>
              <a:gd name="connsiteX41" fmla="*/ 1345717 w 4022801"/>
              <a:gd name="connsiteY41" fmla="*/ 261060 h 270646"/>
              <a:gd name="connsiteX42" fmla="*/ 1383671 w 4022801"/>
              <a:gd name="connsiteY42" fmla="*/ 243840 h 270646"/>
              <a:gd name="connsiteX43" fmla="*/ 1403322 w 4022801"/>
              <a:gd name="connsiteY43" fmla="*/ 248292 h 270646"/>
              <a:gd name="connsiteX44" fmla="*/ 1420583 w 4022801"/>
              <a:gd name="connsiteY44" fmla="*/ 260333 h 270646"/>
              <a:gd name="connsiteX45" fmla="*/ 1416881 w 4022801"/>
              <a:gd name="connsiteY45" fmla="*/ 219127 h 270646"/>
              <a:gd name="connsiteX46" fmla="*/ 1514388 w 4022801"/>
              <a:gd name="connsiteY46" fmla="*/ 0 h 270646"/>
              <a:gd name="connsiteX47" fmla="*/ 1611897 w 4022801"/>
              <a:gd name="connsiteY47" fmla="*/ 219127 h 270646"/>
              <a:gd name="connsiteX48" fmla="*/ 1607269 w 4022801"/>
              <a:gd name="connsiteY48" fmla="*/ 270644 h 270646"/>
              <a:gd name="connsiteX49" fmla="*/ 1613594 w 4022801"/>
              <a:gd name="connsiteY49" fmla="*/ 261060 h 270646"/>
              <a:gd name="connsiteX50" fmla="*/ 1651548 w 4022801"/>
              <a:gd name="connsiteY50" fmla="*/ 243840 h 270646"/>
              <a:gd name="connsiteX51" fmla="*/ 1671200 w 4022801"/>
              <a:gd name="connsiteY51" fmla="*/ 248292 h 270646"/>
              <a:gd name="connsiteX52" fmla="*/ 1688461 w 4022801"/>
              <a:gd name="connsiteY52" fmla="*/ 260333 h 270646"/>
              <a:gd name="connsiteX53" fmla="*/ 1684759 w 4022801"/>
              <a:gd name="connsiteY53" fmla="*/ 219127 h 270646"/>
              <a:gd name="connsiteX54" fmla="*/ 1782267 w 4022801"/>
              <a:gd name="connsiteY54" fmla="*/ 0 h 270646"/>
              <a:gd name="connsiteX55" fmla="*/ 1879775 w 4022801"/>
              <a:gd name="connsiteY55" fmla="*/ 219127 h 270646"/>
              <a:gd name="connsiteX56" fmla="*/ 1875147 w 4022801"/>
              <a:gd name="connsiteY56" fmla="*/ 270645 h 270646"/>
              <a:gd name="connsiteX57" fmla="*/ 1881473 w 4022801"/>
              <a:gd name="connsiteY57" fmla="*/ 261060 h 270646"/>
              <a:gd name="connsiteX58" fmla="*/ 1919427 w 4022801"/>
              <a:gd name="connsiteY58" fmla="*/ 243840 h 270646"/>
              <a:gd name="connsiteX59" fmla="*/ 1939078 w 4022801"/>
              <a:gd name="connsiteY59" fmla="*/ 248292 h 270646"/>
              <a:gd name="connsiteX60" fmla="*/ 1956340 w 4022801"/>
              <a:gd name="connsiteY60" fmla="*/ 260334 h 270646"/>
              <a:gd name="connsiteX61" fmla="*/ 1952638 w 4022801"/>
              <a:gd name="connsiteY61" fmla="*/ 219127 h 270646"/>
              <a:gd name="connsiteX62" fmla="*/ 2050146 w 4022801"/>
              <a:gd name="connsiteY62" fmla="*/ 0 h 270646"/>
              <a:gd name="connsiteX63" fmla="*/ 2147653 w 4022801"/>
              <a:gd name="connsiteY63" fmla="*/ 219127 h 270646"/>
              <a:gd name="connsiteX64" fmla="*/ 2143025 w 4022801"/>
              <a:gd name="connsiteY64" fmla="*/ 270646 h 270646"/>
              <a:gd name="connsiteX65" fmla="*/ 2149352 w 4022801"/>
              <a:gd name="connsiteY65" fmla="*/ 261060 h 270646"/>
              <a:gd name="connsiteX66" fmla="*/ 2187306 w 4022801"/>
              <a:gd name="connsiteY66" fmla="*/ 243840 h 270646"/>
              <a:gd name="connsiteX67" fmla="*/ 2206957 w 4022801"/>
              <a:gd name="connsiteY67" fmla="*/ 248292 h 270646"/>
              <a:gd name="connsiteX68" fmla="*/ 2224218 w 4022801"/>
              <a:gd name="connsiteY68" fmla="*/ 260333 h 270646"/>
              <a:gd name="connsiteX69" fmla="*/ 2220516 w 4022801"/>
              <a:gd name="connsiteY69" fmla="*/ 219127 h 270646"/>
              <a:gd name="connsiteX70" fmla="*/ 2318024 w 4022801"/>
              <a:gd name="connsiteY70" fmla="*/ 0 h 270646"/>
              <a:gd name="connsiteX71" fmla="*/ 2415533 w 4022801"/>
              <a:gd name="connsiteY71" fmla="*/ 219127 h 270646"/>
              <a:gd name="connsiteX72" fmla="*/ 2410905 w 4022801"/>
              <a:gd name="connsiteY72" fmla="*/ 270643 h 270646"/>
              <a:gd name="connsiteX73" fmla="*/ 2417230 w 4022801"/>
              <a:gd name="connsiteY73" fmla="*/ 261060 h 270646"/>
              <a:gd name="connsiteX74" fmla="*/ 2455184 w 4022801"/>
              <a:gd name="connsiteY74" fmla="*/ 243840 h 270646"/>
              <a:gd name="connsiteX75" fmla="*/ 2474835 w 4022801"/>
              <a:gd name="connsiteY75" fmla="*/ 248292 h 270646"/>
              <a:gd name="connsiteX76" fmla="*/ 2492096 w 4022801"/>
              <a:gd name="connsiteY76" fmla="*/ 260333 h 270646"/>
              <a:gd name="connsiteX77" fmla="*/ 2488394 w 4022801"/>
              <a:gd name="connsiteY77" fmla="*/ 219127 h 270646"/>
              <a:gd name="connsiteX78" fmla="*/ 2585903 w 4022801"/>
              <a:gd name="connsiteY78" fmla="*/ 0 h 270646"/>
              <a:gd name="connsiteX79" fmla="*/ 2683410 w 4022801"/>
              <a:gd name="connsiteY79" fmla="*/ 219127 h 270646"/>
              <a:gd name="connsiteX80" fmla="*/ 2678782 w 4022801"/>
              <a:gd name="connsiteY80" fmla="*/ 270646 h 270646"/>
              <a:gd name="connsiteX81" fmla="*/ 2685108 w 4022801"/>
              <a:gd name="connsiteY81" fmla="*/ 261060 h 270646"/>
              <a:gd name="connsiteX82" fmla="*/ 2723063 w 4022801"/>
              <a:gd name="connsiteY82" fmla="*/ 243840 h 270646"/>
              <a:gd name="connsiteX83" fmla="*/ 2742714 w 4022801"/>
              <a:gd name="connsiteY83" fmla="*/ 248292 h 270646"/>
              <a:gd name="connsiteX84" fmla="*/ 2759975 w 4022801"/>
              <a:gd name="connsiteY84" fmla="*/ 260334 h 270646"/>
              <a:gd name="connsiteX85" fmla="*/ 2756273 w 4022801"/>
              <a:gd name="connsiteY85" fmla="*/ 219127 h 270646"/>
              <a:gd name="connsiteX86" fmla="*/ 2853781 w 4022801"/>
              <a:gd name="connsiteY86" fmla="*/ 0 h 270646"/>
              <a:gd name="connsiteX87" fmla="*/ 2951289 w 4022801"/>
              <a:gd name="connsiteY87" fmla="*/ 219127 h 270646"/>
              <a:gd name="connsiteX88" fmla="*/ 2946661 w 4022801"/>
              <a:gd name="connsiteY88" fmla="*/ 270645 h 270646"/>
              <a:gd name="connsiteX89" fmla="*/ 2952987 w 4022801"/>
              <a:gd name="connsiteY89" fmla="*/ 261060 h 270646"/>
              <a:gd name="connsiteX90" fmla="*/ 2990941 w 4022801"/>
              <a:gd name="connsiteY90" fmla="*/ 243840 h 270646"/>
              <a:gd name="connsiteX91" fmla="*/ 3010592 w 4022801"/>
              <a:gd name="connsiteY91" fmla="*/ 248292 h 270646"/>
              <a:gd name="connsiteX92" fmla="*/ 3027853 w 4022801"/>
              <a:gd name="connsiteY92" fmla="*/ 260333 h 270646"/>
              <a:gd name="connsiteX93" fmla="*/ 3024151 w 4022801"/>
              <a:gd name="connsiteY93" fmla="*/ 219127 h 270646"/>
              <a:gd name="connsiteX94" fmla="*/ 3121659 w 4022801"/>
              <a:gd name="connsiteY94" fmla="*/ 0 h 270646"/>
              <a:gd name="connsiteX95" fmla="*/ 3219167 w 4022801"/>
              <a:gd name="connsiteY95" fmla="*/ 219127 h 270646"/>
              <a:gd name="connsiteX96" fmla="*/ 3214539 w 4022801"/>
              <a:gd name="connsiteY96" fmla="*/ 270645 h 270646"/>
              <a:gd name="connsiteX97" fmla="*/ 3220865 w 4022801"/>
              <a:gd name="connsiteY97" fmla="*/ 261060 h 270646"/>
              <a:gd name="connsiteX98" fmla="*/ 3258819 w 4022801"/>
              <a:gd name="connsiteY98" fmla="*/ 243840 h 270646"/>
              <a:gd name="connsiteX99" fmla="*/ 3278470 w 4022801"/>
              <a:gd name="connsiteY99" fmla="*/ 248292 h 270646"/>
              <a:gd name="connsiteX100" fmla="*/ 3295730 w 4022801"/>
              <a:gd name="connsiteY100" fmla="*/ 260332 h 270646"/>
              <a:gd name="connsiteX101" fmla="*/ 3292028 w 4022801"/>
              <a:gd name="connsiteY101" fmla="*/ 219127 h 270646"/>
              <a:gd name="connsiteX102" fmla="*/ 3389536 w 4022801"/>
              <a:gd name="connsiteY102" fmla="*/ 0 h 270646"/>
              <a:gd name="connsiteX103" fmla="*/ 3487044 w 4022801"/>
              <a:gd name="connsiteY103" fmla="*/ 219127 h 270646"/>
              <a:gd name="connsiteX104" fmla="*/ 3482416 w 4022801"/>
              <a:gd name="connsiteY104" fmla="*/ 270645 h 270646"/>
              <a:gd name="connsiteX105" fmla="*/ 3488742 w 4022801"/>
              <a:gd name="connsiteY105" fmla="*/ 261060 h 270646"/>
              <a:gd name="connsiteX106" fmla="*/ 3526696 w 4022801"/>
              <a:gd name="connsiteY106" fmla="*/ 243840 h 270646"/>
              <a:gd name="connsiteX107" fmla="*/ 3546348 w 4022801"/>
              <a:gd name="connsiteY107" fmla="*/ 248292 h 270646"/>
              <a:gd name="connsiteX108" fmla="*/ 3563608 w 4022801"/>
              <a:gd name="connsiteY108" fmla="*/ 260333 h 270646"/>
              <a:gd name="connsiteX109" fmla="*/ 3559906 w 4022801"/>
              <a:gd name="connsiteY109" fmla="*/ 219127 h 270646"/>
              <a:gd name="connsiteX110" fmla="*/ 3657414 w 4022801"/>
              <a:gd name="connsiteY110" fmla="*/ 0 h 270646"/>
              <a:gd name="connsiteX111" fmla="*/ 3754922 w 4022801"/>
              <a:gd name="connsiteY111" fmla="*/ 219127 h 270646"/>
              <a:gd name="connsiteX112" fmla="*/ 3750294 w 4022801"/>
              <a:gd name="connsiteY112" fmla="*/ 270645 h 270646"/>
              <a:gd name="connsiteX113" fmla="*/ 3756620 w 4022801"/>
              <a:gd name="connsiteY113" fmla="*/ 261060 h 270646"/>
              <a:gd name="connsiteX114" fmla="*/ 3794574 w 4022801"/>
              <a:gd name="connsiteY114" fmla="*/ 243840 h 270646"/>
              <a:gd name="connsiteX115" fmla="*/ 3814226 w 4022801"/>
              <a:gd name="connsiteY115" fmla="*/ 248292 h 270646"/>
              <a:gd name="connsiteX116" fmla="*/ 3831487 w 4022801"/>
              <a:gd name="connsiteY116" fmla="*/ 260334 h 270646"/>
              <a:gd name="connsiteX117" fmla="*/ 3827785 w 4022801"/>
              <a:gd name="connsiteY117" fmla="*/ 219127 h 270646"/>
              <a:gd name="connsiteX118" fmla="*/ 3925293 w 4022801"/>
              <a:gd name="connsiteY118" fmla="*/ 0 h 270646"/>
              <a:gd name="connsiteX119" fmla="*/ 4022801 w 4022801"/>
              <a:gd name="connsiteY119" fmla="*/ 219127 h 270646"/>
              <a:gd name="connsiteX120" fmla="*/ 4018173 w 4022801"/>
              <a:gd name="connsiteY120" fmla="*/ 270645 h 270646"/>
              <a:gd name="connsiteX0" fmla="*/ 0 w 4022801"/>
              <a:gd name="connsiteY0" fmla="*/ 270645 h 270646"/>
              <a:gd name="connsiteX1" fmla="*/ 6326 w 4022801"/>
              <a:gd name="connsiteY1" fmla="*/ 261060 h 270646"/>
              <a:gd name="connsiteX2" fmla="*/ 44280 w 4022801"/>
              <a:gd name="connsiteY2" fmla="*/ 243840 h 270646"/>
              <a:gd name="connsiteX3" fmla="*/ 81192 w 4022801"/>
              <a:gd name="connsiteY3" fmla="*/ 260333 h 270646"/>
              <a:gd name="connsiteX4" fmla="*/ 77490 w 4022801"/>
              <a:gd name="connsiteY4" fmla="*/ 219127 h 270646"/>
              <a:gd name="connsiteX5" fmla="*/ 174998 w 4022801"/>
              <a:gd name="connsiteY5" fmla="*/ 0 h 270646"/>
              <a:gd name="connsiteX6" fmla="*/ 272506 w 4022801"/>
              <a:gd name="connsiteY6" fmla="*/ 219127 h 270646"/>
              <a:gd name="connsiteX7" fmla="*/ 267878 w 4022801"/>
              <a:gd name="connsiteY7" fmla="*/ 270645 h 270646"/>
              <a:gd name="connsiteX8" fmla="*/ 274204 w 4022801"/>
              <a:gd name="connsiteY8" fmla="*/ 261060 h 270646"/>
              <a:gd name="connsiteX9" fmla="*/ 312158 w 4022801"/>
              <a:gd name="connsiteY9" fmla="*/ 243840 h 270646"/>
              <a:gd name="connsiteX10" fmla="*/ 331809 w 4022801"/>
              <a:gd name="connsiteY10" fmla="*/ 248292 h 270646"/>
              <a:gd name="connsiteX11" fmla="*/ 349071 w 4022801"/>
              <a:gd name="connsiteY11" fmla="*/ 260334 h 270646"/>
              <a:gd name="connsiteX12" fmla="*/ 345369 w 4022801"/>
              <a:gd name="connsiteY12" fmla="*/ 219127 h 270646"/>
              <a:gd name="connsiteX13" fmla="*/ 442877 w 4022801"/>
              <a:gd name="connsiteY13" fmla="*/ 0 h 270646"/>
              <a:gd name="connsiteX14" fmla="*/ 540385 w 4022801"/>
              <a:gd name="connsiteY14" fmla="*/ 219127 h 270646"/>
              <a:gd name="connsiteX15" fmla="*/ 535757 w 4022801"/>
              <a:gd name="connsiteY15" fmla="*/ 270645 h 270646"/>
              <a:gd name="connsiteX16" fmla="*/ 542083 w 4022801"/>
              <a:gd name="connsiteY16" fmla="*/ 261060 h 270646"/>
              <a:gd name="connsiteX17" fmla="*/ 580037 w 4022801"/>
              <a:gd name="connsiteY17" fmla="*/ 243840 h 270646"/>
              <a:gd name="connsiteX18" fmla="*/ 599688 w 4022801"/>
              <a:gd name="connsiteY18" fmla="*/ 248292 h 270646"/>
              <a:gd name="connsiteX19" fmla="*/ 616949 w 4022801"/>
              <a:gd name="connsiteY19" fmla="*/ 260333 h 270646"/>
              <a:gd name="connsiteX20" fmla="*/ 613247 w 4022801"/>
              <a:gd name="connsiteY20" fmla="*/ 219127 h 270646"/>
              <a:gd name="connsiteX21" fmla="*/ 710755 w 4022801"/>
              <a:gd name="connsiteY21" fmla="*/ 0 h 270646"/>
              <a:gd name="connsiteX22" fmla="*/ 808263 w 4022801"/>
              <a:gd name="connsiteY22" fmla="*/ 219127 h 270646"/>
              <a:gd name="connsiteX23" fmla="*/ 803635 w 4022801"/>
              <a:gd name="connsiteY23" fmla="*/ 270645 h 270646"/>
              <a:gd name="connsiteX24" fmla="*/ 809961 w 4022801"/>
              <a:gd name="connsiteY24" fmla="*/ 261060 h 270646"/>
              <a:gd name="connsiteX25" fmla="*/ 847915 w 4022801"/>
              <a:gd name="connsiteY25" fmla="*/ 243840 h 270646"/>
              <a:gd name="connsiteX26" fmla="*/ 867566 w 4022801"/>
              <a:gd name="connsiteY26" fmla="*/ 248292 h 270646"/>
              <a:gd name="connsiteX27" fmla="*/ 884827 w 4022801"/>
              <a:gd name="connsiteY27" fmla="*/ 260333 h 270646"/>
              <a:gd name="connsiteX28" fmla="*/ 881125 w 4022801"/>
              <a:gd name="connsiteY28" fmla="*/ 219127 h 270646"/>
              <a:gd name="connsiteX29" fmla="*/ 978633 w 4022801"/>
              <a:gd name="connsiteY29" fmla="*/ 0 h 270646"/>
              <a:gd name="connsiteX30" fmla="*/ 1076141 w 4022801"/>
              <a:gd name="connsiteY30" fmla="*/ 219127 h 270646"/>
              <a:gd name="connsiteX31" fmla="*/ 1071513 w 4022801"/>
              <a:gd name="connsiteY31" fmla="*/ 270645 h 270646"/>
              <a:gd name="connsiteX32" fmla="*/ 1077839 w 4022801"/>
              <a:gd name="connsiteY32" fmla="*/ 261060 h 270646"/>
              <a:gd name="connsiteX33" fmla="*/ 1115793 w 4022801"/>
              <a:gd name="connsiteY33" fmla="*/ 243840 h 270646"/>
              <a:gd name="connsiteX34" fmla="*/ 1135444 w 4022801"/>
              <a:gd name="connsiteY34" fmla="*/ 248292 h 270646"/>
              <a:gd name="connsiteX35" fmla="*/ 1152706 w 4022801"/>
              <a:gd name="connsiteY35" fmla="*/ 260334 h 270646"/>
              <a:gd name="connsiteX36" fmla="*/ 1149004 w 4022801"/>
              <a:gd name="connsiteY36" fmla="*/ 219127 h 270646"/>
              <a:gd name="connsiteX37" fmla="*/ 1246511 w 4022801"/>
              <a:gd name="connsiteY37" fmla="*/ 0 h 270646"/>
              <a:gd name="connsiteX38" fmla="*/ 1344019 w 4022801"/>
              <a:gd name="connsiteY38" fmla="*/ 219127 h 270646"/>
              <a:gd name="connsiteX39" fmla="*/ 1339391 w 4022801"/>
              <a:gd name="connsiteY39" fmla="*/ 270645 h 270646"/>
              <a:gd name="connsiteX40" fmla="*/ 1345717 w 4022801"/>
              <a:gd name="connsiteY40" fmla="*/ 261060 h 270646"/>
              <a:gd name="connsiteX41" fmla="*/ 1383671 w 4022801"/>
              <a:gd name="connsiteY41" fmla="*/ 243840 h 270646"/>
              <a:gd name="connsiteX42" fmla="*/ 1403322 w 4022801"/>
              <a:gd name="connsiteY42" fmla="*/ 248292 h 270646"/>
              <a:gd name="connsiteX43" fmla="*/ 1420583 w 4022801"/>
              <a:gd name="connsiteY43" fmla="*/ 260333 h 270646"/>
              <a:gd name="connsiteX44" fmla="*/ 1416881 w 4022801"/>
              <a:gd name="connsiteY44" fmla="*/ 219127 h 270646"/>
              <a:gd name="connsiteX45" fmla="*/ 1514388 w 4022801"/>
              <a:gd name="connsiteY45" fmla="*/ 0 h 270646"/>
              <a:gd name="connsiteX46" fmla="*/ 1611897 w 4022801"/>
              <a:gd name="connsiteY46" fmla="*/ 219127 h 270646"/>
              <a:gd name="connsiteX47" fmla="*/ 1607269 w 4022801"/>
              <a:gd name="connsiteY47" fmla="*/ 270644 h 270646"/>
              <a:gd name="connsiteX48" fmla="*/ 1613594 w 4022801"/>
              <a:gd name="connsiteY48" fmla="*/ 261060 h 270646"/>
              <a:gd name="connsiteX49" fmla="*/ 1651548 w 4022801"/>
              <a:gd name="connsiteY49" fmla="*/ 243840 h 270646"/>
              <a:gd name="connsiteX50" fmla="*/ 1671200 w 4022801"/>
              <a:gd name="connsiteY50" fmla="*/ 248292 h 270646"/>
              <a:gd name="connsiteX51" fmla="*/ 1688461 w 4022801"/>
              <a:gd name="connsiteY51" fmla="*/ 260333 h 270646"/>
              <a:gd name="connsiteX52" fmla="*/ 1684759 w 4022801"/>
              <a:gd name="connsiteY52" fmla="*/ 219127 h 270646"/>
              <a:gd name="connsiteX53" fmla="*/ 1782267 w 4022801"/>
              <a:gd name="connsiteY53" fmla="*/ 0 h 270646"/>
              <a:gd name="connsiteX54" fmla="*/ 1879775 w 4022801"/>
              <a:gd name="connsiteY54" fmla="*/ 219127 h 270646"/>
              <a:gd name="connsiteX55" fmla="*/ 1875147 w 4022801"/>
              <a:gd name="connsiteY55" fmla="*/ 270645 h 270646"/>
              <a:gd name="connsiteX56" fmla="*/ 1881473 w 4022801"/>
              <a:gd name="connsiteY56" fmla="*/ 261060 h 270646"/>
              <a:gd name="connsiteX57" fmla="*/ 1919427 w 4022801"/>
              <a:gd name="connsiteY57" fmla="*/ 243840 h 270646"/>
              <a:gd name="connsiteX58" fmla="*/ 1939078 w 4022801"/>
              <a:gd name="connsiteY58" fmla="*/ 248292 h 270646"/>
              <a:gd name="connsiteX59" fmla="*/ 1956340 w 4022801"/>
              <a:gd name="connsiteY59" fmla="*/ 260334 h 270646"/>
              <a:gd name="connsiteX60" fmla="*/ 1952638 w 4022801"/>
              <a:gd name="connsiteY60" fmla="*/ 219127 h 270646"/>
              <a:gd name="connsiteX61" fmla="*/ 2050146 w 4022801"/>
              <a:gd name="connsiteY61" fmla="*/ 0 h 270646"/>
              <a:gd name="connsiteX62" fmla="*/ 2147653 w 4022801"/>
              <a:gd name="connsiteY62" fmla="*/ 219127 h 270646"/>
              <a:gd name="connsiteX63" fmla="*/ 2143025 w 4022801"/>
              <a:gd name="connsiteY63" fmla="*/ 270646 h 270646"/>
              <a:gd name="connsiteX64" fmla="*/ 2149352 w 4022801"/>
              <a:gd name="connsiteY64" fmla="*/ 261060 h 270646"/>
              <a:gd name="connsiteX65" fmla="*/ 2187306 w 4022801"/>
              <a:gd name="connsiteY65" fmla="*/ 243840 h 270646"/>
              <a:gd name="connsiteX66" fmla="*/ 2206957 w 4022801"/>
              <a:gd name="connsiteY66" fmla="*/ 248292 h 270646"/>
              <a:gd name="connsiteX67" fmla="*/ 2224218 w 4022801"/>
              <a:gd name="connsiteY67" fmla="*/ 260333 h 270646"/>
              <a:gd name="connsiteX68" fmla="*/ 2220516 w 4022801"/>
              <a:gd name="connsiteY68" fmla="*/ 219127 h 270646"/>
              <a:gd name="connsiteX69" fmla="*/ 2318024 w 4022801"/>
              <a:gd name="connsiteY69" fmla="*/ 0 h 270646"/>
              <a:gd name="connsiteX70" fmla="*/ 2415533 w 4022801"/>
              <a:gd name="connsiteY70" fmla="*/ 219127 h 270646"/>
              <a:gd name="connsiteX71" fmla="*/ 2410905 w 4022801"/>
              <a:gd name="connsiteY71" fmla="*/ 270643 h 270646"/>
              <a:gd name="connsiteX72" fmla="*/ 2417230 w 4022801"/>
              <a:gd name="connsiteY72" fmla="*/ 261060 h 270646"/>
              <a:gd name="connsiteX73" fmla="*/ 2455184 w 4022801"/>
              <a:gd name="connsiteY73" fmla="*/ 243840 h 270646"/>
              <a:gd name="connsiteX74" fmla="*/ 2474835 w 4022801"/>
              <a:gd name="connsiteY74" fmla="*/ 248292 h 270646"/>
              <a:gd name="connsiteX75" fmla="*/ 2492096 w 4022801"/>
              <a:gd name="connsiteY75" fmla="*/ 260333 h 270646"/>
              <a:gd name="connsiteX76" fmla="*/ 2488394 w 4022801"/>
              <a:gd name="connsiteY76" fmla="*/ 219127 h 270646"/>
              <a:gd name="connsiteX77" fmla="*/ 2585903 w 4022801"/>
              <a:gd name="connsiteY77" fmla="*/ 0 h 270646"/>
              <a:gd name="connsiteX78" fmla="*/ 2683410 w 4022801"/>
              <a:gd name="connsiteY78" fmla="*/ 219127 h 270646"/>
              <a:gd name="connsiteX79" fmla="*/ 2678782 w 4022801"/>
              <a:gd name="connsiteY79" fmla="*/ 270646 h 270646"/>
              <a:gd name="connsiteX80" fmla="*/ 2685108 w 4022801"/>
              <a:gd name="connsiteY80" fmla="*/ 261060 h 270646"/>
              <a:gd name="connsiteX81" fmla="*/ 2723063 w 4022801"/>
              <a:gd name="connsiteY81" fmla="*/ 243840 h 270646"/>
              <a:gd name="connsiteX82" fmla="*/ 2742714 w 4022801"/>
              <a:gd name="connsiteY82" fmla="*/ 248292 h 270646"/>
              <a:gd name="connsiteX83" fmla="*/ 2759975 w 4022801"/>
              <a:gd name="connsiteY83" fmla="*/ 260334 h 270646"/>
              <a:gd name="connsiteX84" fmla="*/ 2756273 w 4022801"/>
              <a:gd name="connsiteY84" fmla="*/ 219127 h 270646"/>
              <a:gd name="connsiteX85" fmla="*/ 2853781 w 4022801"/>
              <a:gd name="connsiteY85" fmla="*/ 0 h 270646"/>
              <a:gd name="connsiteX86" fmla="*/ 2951289 w 4022801"/>
              <a:gd name="connsiteY86" fmla="*/ 219127 h 270646"/>
              <a:gd name="connsiteX87" fmla="*/ 2946661 w 4022801"/>
              <a:gd name="connsiteY87" fmla="*/ 270645 h 270646"/>
              <a:gd name="connsiteX88" fmla="*/ 2952987 w 4022801"/>
              <a:gd name="connsiteY88" fmla="*/ 261060 h 270646"/>
              <a:gd name="connsiteX89" fmla="*/ 2990941 w 4022801"/>
              <a:gd name="connsiteY89" fmla="*/ 243840 h 270646"/>
              <a:gd name="connsiteX90" fmla="*/ 3010592 w 4022801"/>
              <a:gd name="connsiteY90" fmla="*/ 248292 h 270646"/>
              <a:gd name="connsiteX91" fmla="*/ 3027853 w 4022801"/>
              <a:gd name="connsiteY91" fmla="*/ 260333 h 270646"/>
              <a:gd name="connsiteX92" fmla="*/ 3024151 w 4022801"/>
              <a:gd name="connsiteY92" fmla="*/ 219127 h 270646"/>
              <a:gd name="connsiteX93" fmla="*/ 3121659 w 4022801"/>
              <a:gd name="connsiteY93" fmla="*/ 0 h 270646"/>
              <a:gd name="connsiteX94" fmla="*/ 3219167 w 4022801"/>
              <a:gd name="connsiteY94" fmla="*/ 219127 h 270646"/>
              <a:gd name="connsiteX95" fmla="*/ 3214539 w 4022801"/>
              <a:gd name="connsiteY95" fmla="*/ 270645 h 270646"/>
              <a:gd name="connsiteX96" fmla="*/ 3220865 w 4022801"/>
              <a:gd name="connsiteY96" fmla="*/ 261060 h 270646"/>
              <a:gd name="connsiteX97" fmla="*/ 3258819 w 4022801"/>
              <a:gd name="connsiteY97" fmla="*/ 243840 h 270646"/>
              <a:gd name="connsiteX98" fmla="*/ 3278470 w 4022801"/>
              <a:gd name="connsiteY98" fmla="*/ 248292 h 270646"/>
              <a:gd name="connsiteX99" fmla="*/ 3295730 w 4022801"/>
              <a:gd name="connsiteY99" fmla="*/ 260332 h 270646"/>
              <a:gd name="connsiteX100" fmla="*/ 3292028 w 4022801"/>
              <a:gd name="connsiteY100" fmla="*/ 219127 h 270646"/>
              <a:gd name="connsiteX101" fmla="*/ 3389536 w 4022801"/>
              <a:gd name="connsiteY101" fmla="*/ 0 h 270646"/>
              <a:gd name="connsiteX102" fmla="*/ 3487044 w 4022801"/>
              <a:gd name="connsiteY102" fmla="*/ 219127 h 270646"/>
              <a:gd name="connsiteX103" fmla="*/ 3482416 w 4022801"/>
              <a:gd name="connsiteY103" fmla="*/ 270645 h 270646"/>
              <a:gd name="connsiteX104" fmla="*/ 3488742 w 4022801"/>
              <a:gd name="connsiteY104" fmla="*/ 261060 h 270646"/>
              <a:gd name="connsiteX105" fmla="*/ 3526696 w 4022801"/>
              <a:gd name="connsiteY105" fmla="*/ 243840 h 270646"/>
              <a:gd name="connsiteX106" fmla="*/ 3546348 w 4022801"/>
              <a:gd name="connsiteY106" fmla="*/ 248292 h 270646"/>
              <a:gd name="connsiteX107" fmla="*/ 3563608 w 4022801"/>
              <a:gd name="connsiteY107" fmla="*/ 260333 h 270646"/>
              <a:gd name="connsiteX108" fmla="*/ 3559906 w 4022801"/>
              <a:gd name="connsiteY108" fmla="*/ 219127 h 270646"/>
              <a:gd name="connsiteX109" fmla="*/ 3657414 w 4022801"/>
              <a:gd name="connsiteY109" fmla="*/ 0 h 270646"/>
              <a:gd name="connsiteX110" fmla="*/ 3754922 w 4022801"/>
              <a:gd name="connsiteY110" fmla="*/ 219127 h 270646"/>
              <a:gd name="connsiteX111" fmla="*/ 3750294 w 4022801"/>
              <a:gd name="connsiteY111" fmla="*/ 270645 h 270646"/>
              <a:gd name="connsiteX112" fmla="*/ 3756620 w 4022801"/>
              <a:gd name="connsiteY112" fmla="*/ 261060 h 270646"/>
              <a:gd name="connsiteX113" fmla="*/ 3794574 w 4022801"/>
              <a:gd name="connsiteY113" fmla="*/ 243840 h 270646"/>
              <a:gd name="connsiteX114" fmla="*/ 3814226 w 4022801"/>
              <a:gd name="connsiteY114" fmla="*/ 248292 h 270646"/>
              <a:gd name="connsiteX115" fmla="*/ 3831487 w 4022801"/>
              <a:gd name="connsiteY115" fmla="*/ 260334 h 270646"/>
              <a:gd name="connsiteX116" fmla="*/ 3827785 w 4022801"/>
              <a:gd name="connsiteY116" fmla="*/ 219127 h 270646"/>
              <a:gd name="connsiteX117" fmla="*/ 3925293 w 4022801"/>
              <a:gd name="connsiteY117" fmla="*/ 0 h 270646"/>
              <a:gd name="connsiteX118" fmla="*/ 4022801 w 4022801"/>
              <a:gd name="connsiteY118" fmla="*/ 219127 h 270646"/>
              <a:gd name="connsiteX119" fmla="*/ 4018173 w 4022801"/>
              <a:gd name="connsiteY119" fmla="*/ 270645 h 270646"/>
              <a:gd name="connsiteX0" fmla="*/ 0 w 4022801"/>
              <a:gd name="connsiteY0" fmla="*/ 270645 h 270646"/>
              <a:gd name="connsiteX1" fmla="*/ 6326 w 4022801"/>
              <a:gd name="connsiteY1" fmla="*/ 261060 h 270646"/>
              <a:gd name="connsiteX2" fmla="*/ 81192 w 4022801"/>
              <a:gd name="connsiteY2" fmla="*/ 260333 h 270646"/>
              <a:gd name="connsiteX3" fmla="*/ 77490 w 4022801"/>
              <a:gd name="connsiteY3" fmla="*/ 219127 h 270646"/>
              <a:gd name="connsiteX4" fmla="*/ 174998 w 4022801"/>
              <a:gd name="connsiteY4" fmla="*/ 0 h 270646"/>
              <a:gd name="connsiteX5" fmla="*/ 272506 w 4022801"/>
              <a:gd name="connsiteY5" fmla="*/ 219127 h 270646"/>
              <a:gd name="connsiteX6" fmla="*/ 267878 w 4022801"/>
              <a:gd name="connsiteY6" fmla="*/ 270645 h 270646"/>
              <a:gd name="connsiteX7" fmla="*/ 274204 w 4022801"/>
              <a:gd name="connsiteY7" fmla="*/ 261060 h 270646"/>
              <a:gd name="connsiteX8" fmla="*/ 312158 w 4022801"/>
              <a:gd name="connsiteY8" fmla="*/ 243840 h 270646"/>
              <a:gd name="connsiteX9" fmla="*/ 331809 w 4022801"/>
              <a:gd name="connsiteY9" fmla="*/ 248292 h 270646"/>
              <a:gd name="connsiteX10" fmla="*/ 349071 w 4022801"/>
              <a:gd name="connsiteY10" fmla="*/ 260334 h 270646"/>
              <a:gd name="connsiteX11" fmla="*/ 345369 w 4022801"/>
              <a:gd name="connsiteY11" fmla="*/ 219127 h 270646"/>
              <a:gd name="connsiteX12" fmla="*/ 442877 w 4022801"/>
              <a:gd name="connsiteY12" fmla="*/ 0 h 270646"/>
              <a:gd name="connsiteX13" fmla="*/ 540385 w 4022801"/>
              <a:gd name="connsiteY13" fmla="*/ 219127 h 270646"/>
              <a:gd name="connsiteX14" fmla="*/ 535757 w 4022801"/>
              <a:gd name="connsiteY14" fmla="*/ 270645 h 270646"/>
              <a:gd name="connsiteX15" fmla="*/ 542083 w 4022801"/>
              <a:gd name="connsiteY15" fmla="*/ 261060 h 270646"/>
              <a:gd name="connsiteX16" fmla="*/ 580037 w 4022801"/>
              <a:gd name="connsiteY16" fmla="*/ 243840 h 270646"/>
              <a:gd name="connsiteX17" fmla="*/ 599688 w 4022801"/>
              <a:gd name="connsiteY17" fmla="*/ 248292 h 270646"/>
              <a:gd name="connsiteX18" fmla="*/ 616949 w 4022801"/>
              <a:gd name="connsiteY18" fmla="*/ 260333 h 270646"/>
              <a:gd name="connsiteX19" fmla="*/ 613247 w 4022801"/>
              <a:gd name="connsiteY19" fmla="*/ 219127 h 270646"/>
              <a:gd name="connsiteX20" fmla="*/ 710755 w 4022801"/>
              <a:gd name="connsiteY20" fmla="*/ 0 h 270646"/>
              <a:gd name="connsiteX21" fmla="*/ 808263 w 4022801"/>
              <a:gd name="connsiteY21" fmla="*/ 219127 h 270646"/>
              <a:gd name="connsiteX22" fmla="*/ 803635 w 4022801"/>
              <a:gd name="connsiteY22" fmla="*/ 270645 h 270646"/>
              <a:gd name="connsiteX23" fmla="*/ 809961 w 4022801"/>
              <a:gd name="connsiteY23" fmla="*/ 261060 h 270646"/>
              <a:gd name="connsiteX24" fmla="*/ 847915 w 4022801"/>
              <a:gd name="connsiteY24" fmla="*/ 243840 h 270646"/>
              <a:gd name="connsiteX25" fmla="*/ 867566 w 4022801"/>
              <a:gd name="connsiteY25" fmla="*/ 248292 h 270646"/>
              <a:gd name="connsiteX26" fmla="*/ 884827 w 4022801"/>
              <a:gd name="connsiteY26" fmla="*/ 260333 h 270646"/>
              <a:gd name="connsiteX27" fmla="*/ 881125 w 4022801"/>
              <a:gd name="connsiteY27" fmla="*/ 219127 h 270646"/>
              <a:gd name="connsiteX28" fmla="*/ 978633 w 4022801"/>
              <a:gd name="connsiteY28" fmla="*/ 0 h 270646"/>
              <a:gd name="connsiteX29" fmla="*/ 1076141 w 4022801"/>
              <a:gd name="connsiteY29" fmla="*/ 219127 h 270646"/>
              <a:gd name="connsiteX30" fmla="*/ 1071513 w 4022801"/>
              <a:gd name="connsiteY30" fmla="*/ 270645 h 270646"/>
              <a:gd name="connsiteX31" fmla="*/ 1077839 w 4022801"/>
              <a:gd name="connsiteY31" fmla="*/ 261060 h 270646"/>
              <a:gd name="connsiteX32" fmla="*/ 1115793 w 4022801"/>
              <a:gd name="connsiteY32" fmla="*/ 243840 h 270646"/>
              <a:gd name="connsiteX33" fmla="*/ 1135444 w 4022801"/>
              <a:gd name="connsiteY33" fmla="*/ 248292 h 270646"/>
              <a:gd name="connsiteX34" fmla="*/ 1152706 w 4022801"/>
              <a:gd name="connsiteY34" fmla="*/ 260334 h 270646"/>
              <a:gd name="connsiteX35" fmla="*/ 1149004 w 4022801"/>
              <a:gd name="connsiteY35" fmla="*/ 219127 h 270646"/>
              <a:gd name="connsiteX36" fmla="*/ 1246511 w 4022801"/>
              <a:gd name="connsiteY36" fmla="*/ 0 h 270646"/>
              <a:gd name="connsiteX37" fmla="*/ 1344019 w 4022801"/>
              <a:gd name="connsiteY37" fmla="*/ 219127 h 270646"/>
              <a:gd name="connsiteX38" fmla="*/ 1339391 w 4022801"/>
              <a:gd name="connsiteY38" fmla="*/ 270645 h 270646"/>
              <a:gd name="connsiteX39" fmla="*/ 1345717 w 4022801"/>
              <a:gd name="connsiteY39" fmla="*/ 261060 h 270646"/>
              <a:gd name="connsiteX40" fmla="*/ 1383671 w 4022801"/>
              <a:gd name="connsiteY40" fmla="*/ 243840 h 270646"/>
              <a:gd name="connsiteX41" fmla="*/ 1403322 w 4022801"/>
              <a:gd name="connsiteY41" fmla="*/ 248292 h 270646"/>
              <a:gd name="connsiteX42" fmla="*/ 1420583 w 4022801"/>
              <a:gd name="connsiteY42" fmla="*/ 260333 h 270646"/>
              <a:gd name="connsiteX43" fmla="*/ 1416881 w 4022801"/>
              <a:gd name="connsiteY43" fmla="*/ 219127 h 270646"/>
              <a:gd name="connsiteX44" fmla="*/ 1514388 w 4022801"/>
              <a:gd name="connsiteY44" fmla="*/ 0 h 270646"/>
              <a:gd name="connsiteX45" fmla="*/ 1611897 w 4022801"/>
              <a:gd name="connsiteY45" fmla="*/ 219127 h 270646"/>
              <a:gd name="connsiteX46" fmla="*/ 1607269 w 4022801"/>
              <a:gd name="connsiteY46" fmla="*/ 270644 h 270646"/>
              <a:gd name="connsiteX47" fmla="*/ 1613594 w 4022801"/>
              <a:gd name="connsiteY47" fmla="*/ 261060 h 270646"/>
              <a:gd name="connsiteX48" fmla="*/ 1651548 w 4022801"/>
              <a:gd name="connsiteY48" fmla="*/ 243840 h 270646"/>
              <a:gd name="connsiteX49" fmla="*/ 1671200 w 4022801"/>
              <a:gd name="connsiteY49" fmla="*/ 248292 h 270646"/>
              <a:gd name="connsiteX50" fmla="*/ 1688461 w 4022801"/>
              <a:gd name="connsiteY50" fmla="*/ 260333 h 270646"/>
              <a:gd name="connsiteX51" fmla="*/ 1684759 w 4022801"/>
              <a:gd name="connsiteY51" fmla="*/ 219127 h 270646"/>
              <a:gd name="connsiteX52" fmla="*/ 1782267 w 4022801"/>
              <a:gd name="connsiteY52" fmla="*/ 0 h 270646"/>
              <a:gd name="connsiteX53" fmla="*/ 1879775 w 4022801"/>
              <a:gd name="connsiteY53" fmla="*/ 219127 h 270646"/>
              <a:gd name="connsiteX54" fmla="*/ 1875147 w 4022801"/>
              <a:gd name="connsiteY54" fmla="*/ 270645 h 270646"/>
              <a:gd name="connsiteX55" fmla="*/ 1881473 w 4022801"/>
              <a:gd name="connsiteY55" fmla="*/ 261060 h 270646"/>
              <a:gd name="connsiteX56" fmla="*/ 1919427 w 4022801"/>
              <a:gd name="connsiteY56" fmla="*/ 243840 h 270646"/>
              <a:gd name="connsiteX57" fmla="*/ 1939078 w 4022801"/>
              <a:gd name="connsiteY57" fmla="*/ 248292 h 270646"/>
              <a:gd name="connsiteX58" fmla="*/ 1956340 w 4022801"/>
              <a:gd name="connsiteY58" fmla="*/ 260334 h 270646"/>
              <a:gd name="connsiteX59" fmla="*/ 1952638 w 4022801"/>
              <a:gd name="connsiteY59" fmla="*/ 219127 h 270646"/>
              <a:gd name="connsiteX60" fmla="*/ 2050146 w 4022801"/>
              <a:gd name="connsiteY60" fmla="*/ 0 h 270646"/>
              <a:gd name="connsiteX61" fmla="*/ 2147653 w 4022801"/>
              <a:gd name="connsiteY61" fmla="*/ 219127 h 270646"/>
              <a:gd name="connsiteX62" fmla="*/ 2143025 w 4022801"/>
              <a:gd name="connsiteY62" fmla="*/ 270646 h 270646"/>
              <a:gd name="connsiteX63" fmla="*/ 2149352 w 4022801"/>
              <a:gd name="connsiteY63" fmla="*/ 261060 h 270646"/>
              <a:gd name="connsiteX64" fmla="*/ 2187306 w 4022801"/>
              <a:gd name="connsiteY64" fmla="*/ 243840 h 270646"/>
              <a:gd name="connsiteX65" fmla="*/ 2206957 w 4022801"/>
              <a:gd name="connsiteY65" fmla="*/ 248292 h 270646"/>
              <a:gd name="connsiteX66" fmla="*/ 2224218 w 4022801"/>
              <a:gd name="connsiteY66" fmla="*/ 260333 h 270646"/>
              <a:gd name="connsiteX67" fmla="*/ 2220516 w 4022801"/>
              <a:gd name="connsiteY67" fmla="*/ 219127 h 270646"/>
              <a:gd name="connsiteX68" fmla="*/ 2318024 w 4022801"/>
              <a:gd name="connsiteY68" fmla="*/ 0 h 270646"/>
              <a:gd name="connsiteX69" fmla="*/ 2415533 w 4022801"/>
              <a:gd name="connsiteY69" fmla="*/ 219127 h 270646"/>
              <a:gd name="connsiteX70" fmla="*/ 2410905 w 4022801"/>
              <a:gd name="connsiteY70" fmla="*/ 270643 h 270646"/>
              <a:gd name="connsiteX71" fmla="*/ 2417230 w 4022801"/>
              <a:gd name="connsiteY71" fmla="*/ 261060 h 270646"/>
              <a:gd name="connsiteX72" fmla="*/ 2455184 w 4022801"/>
              <a:gd name="connsiteY72" fmla="*/ 243840 h 270646"/>
              <a:gd name="connsiteX73" fmla="*/ 2474835 w 4022801"/>
              <a:gd name="connsiteY73" fmla="*/ 248292 h 270646"/>
              <a:gd name="connsiteX74" fmla="*/ 2492096 w 4022801"/>
              <a:gd name="connsiteY74" fmla="*/ 260333 h 270646"/>
              <a:gd name="connsiteX75" fmla="*/ 2488394 w 4022801"/>
              <a:gd name="connsiteY75" fmla="*/ 219127 h 270646"/>
              <a:gd name="connsiteX76" fmla="*/ 2585903 w 4022801"/>
              <a:gd name="connsiteY76" fmla="*/ 0 h 270646"/>
              <a:gd name="connsiteX77" fmla="*/ 2683410 w 4022801"/>
              <a:gd name="connsiteY77" fmla="*/ 219127 h 270646"/>
              <a:gd name="connsiteX78" fmla="*/ 2678782 w 4022801"/>
              <a:gd name="connsiteY78" fmla="*/ 270646 h 270646"/>
              <a:gd name="connsiteX79" fmla="*/ 2685108 w 4022801"/>
              <a:gd name="connsiteY79" fmla="*/ 261060 h 270646"/>
              <a:gd name="connsiteX80" fmla="*/ 2723063 w 4022801"/>
              <a:gd name="connsiteY80" fmla="*/ 243840 h 270646"/>
              <a:gd name="connsiteX81" fmla="*/ 2742714 w 4022801"/>
              <a:gd name="connsiteY81" fmla="*/ 248292 h 270646"/>
              <a:gd name="connsiteX82" fmla="*/ 2759975 w 4022801"/>
              <a:gd name="connsiteY82" fmla="*/ 260334 h 270646"/>
              <a:gd name="connsiteX83" fmla="*/ 2756273 w 4022801"/>
              <a:gd name="connsiteY83" fmla="*/ 219127 h 270646"/>
              <a:gd name="connsiteX84" fmla="*/ 2853781 w 4022801"/>
              <a:gd name="connsiteY84" fmla="*/ 0 h 270646"/>
              <a:gd name="connsiteX85" fmla="*/ 2951289 w 4022801"/>
              <a:gd name="connsiteY85" fmla="*/ 219127 h 270646"/>
              <a:gd name="connsiteX86" fmla="*/ 2946661 w 4022801"/>
              <a:gd name="connsiteY86" fmla="*/ 270645 h 270646"/>
              <a:gd name="connsiteX87" fmla="*/ 2952987 w 4022801"/>
              <a:gd name="connsiteY87" fmla="*/ 261060 h 270646"/>
              <a:gd name="connsiteX88" fmla="*/ 2990941 w 4022801"/>
              <a:gd name="connsiteY88" fmla="*/ 243840 h 270646"/>
              <a:gd name="connsiteX89" fmla="*/ 3010592 w 4022801"/>
              <a:gd name="connsiteY89" fmla="*/ 248292 h 270646"/>
              <a:gd name="connsiteX90" fmla="*/ 3027853 w 4022801"/>
              <a:gd name="connsiteY90" fmla="*/ 260333 h 270646"/>
              <a:gd name="connsiteX91" fmla="*/ 3024151 w 4022801"/>
              <a:gd name="connsiteY91" fmla="*/ 219127 h 270646"/>
              <a:gd name="connsiteX92" fmla="*/ 3121659 w 4022801"/>
              <a:gd name="connsiteY92" fmla="*/ 0 h 270646"/>
              <a:gd name="connsiteX93" fmla="*/ 3219167 w 4022801"/>
              <a:gd name="connsiteY93" fmla="*/ 219127 h 270646"/>
              <a:gd name="connsiteX94" fmla="*/ 3214539 w 4022801"/>
              <a:gd name="connsiteY94" fmla="*/ 270645 h 270646"/>
              <a:gd name="connsiteX95" fmla="*/ 3220865 w 4022801"/>
              <a:gd name="connsiteY95" fmla="*/ 261060 h 270646"/>
              <a:gd name="connsiteX96" fmla="*/ 3258819 w 4022801"/>
              <a:gd name="connsiteY96" fmla="*/ 243840 h 270646"/>
              <a:gd name="connsiteX97" fmla="*/ 3278470 w 4022801"/>
              <a:gd name="connsiteY97" fmla="*/ 248292 h 270646"/>
              <a:gd name="connsiteX98" fmla="*/ 3295730 w 4022801"/>
              <a:gd name="connsiteY98" fmla="*/ 260332 h 270646"/>
              <a:gd name="connsiteX99" fmla="*/ 3292028 w 4022801"/>
              <a:gd name="connsiteY99" fmla="*/ 219127 h 270646"/>
              <a:gd name="connsiteX100" fmla="*/ 3389536 w 4022801"/>
              <a:gd name="connsiteY100" fmla="*/ 0 h 270646"/>
              <a:gd name="connsiteX101" fmla="*/ 3487044 w 4022801"/>
              <a:gd name="connsiteY101" fmla="*/ 219127 h 270646"/>
              <a:gd name="connsiteX102" fmla="*/ 3482416 w 4022801"/>
              <a:gd name="connsiteY102" fmla="*/ 270645 h 270646"/>
              <a:gd name="connsiteX103" fmla="*/ 3488742 w 4022801"/>
              <a:gd name="connsiteY103" fmla="*/ 261060 h 270646"/>
              <a:gd name="connsiteX104" fmla="*/ 3526696 w 4022801"/>
              <a:gd name="connsiteY104" fmla="*/ 243840 h 270646"/>
              <a:gd name="connsiteX105" fmla="*/ 3546348 w 4022801"/>
              <a:gd name="connsiteY105" fmla="*/ 248292 h 270646"/>
              <a:gd name="connsiteX106" fmla="*/ 3563608 w 4022801"/>
              <a:gd name="connsiteY106" fmla="*/ 260333 h 270646"/>
              <a:gd name="connsiteX107" fmla="*/ 3559906 w 4022801"/>
              <a:gd name="connsiteY107" fmla="*/ 219127 h 270646"/>
              <a:gd name="connsiteX108" fmla="*/ 3657414 w 4022801"/>
              <a:gd name="connsiteY108" fmla="*/ 0 h 270646"/>
              <a:gd name="connsiteX109" fmla="*/ 3754922 w 4022801"/>
              <a:gd name="connsiteY109" fmla="*/ 219127 h 270646"/>
              <a:gd name="connsiteX110" fmla="*/ 3750294 w 4022801"/>
              <a:gd name="connsiteY110" fmla="*/ 270645 h 270646"/>
              <a:gd name="connsiteX111" fmla="*/ 3756620 w 4022801"/>
              <a:gd name="connsiteY111" fmla="*/ 261060 h 270646"/>
              <a:gd name="connsiteX112" fmla="*/ 3794574 w 4022801"/>
              <a:gd name="connsiteY112" fmla="*/ 243840 h 270646"/>
              <a:gd name="connsiteX113" fmla="*/ 3814226 w 4022801"/>
              <a:gd name="connsiteY113" fmla="*/ 248292 h 270646"/>
              <a:gd name="connsiteX114" fmla="*/ 3831487 w 4022801"/>
              <a:gd name="connsiteY114" fmla="*/ 260334 h 270646"/>
              <a:gd name="connsiteX115" fmla="*/ 3827785 w 4022801"/>
              <a:gd name="connsiteY115" fmla="*/ 219127 h 270646"/>
              <a:gd name="connsiteX116" fmla="*/ 3925293 w 4022801"/>
              <a:gd name="connsiteY116" fmla="*/ 0 h 270646"/>
              <a:gd name="connsiteX117" fmla="*/ 4022801 w 4022801"/>
              <a:gd name="connsiteY117" fmla="*/ 219127 h 270646"/>
              <a:gd name="connsiteX118" fmla="*/ 4018173 w 4022801"/>
              <a:gd name="connsiteY118" fmla="*/ 270645 h 270646"/>
              <a:gd name="connsiteX0" fmla="*/ 0 w 4022801"/>
              <a:gd name="connsiteY0" fmla="*/ 270645 h 270646"/>
              <a:gd name="connsiteX1" fmla="*/ 81192 w 4022801"/>
              <a:gd name="connsiteY1" fmla="*/ 260333 h 270646"/>
              <a:gd name="connsiteX2" fmla="*/ 77490 w 4022801"/>
              <a:gd name="connsiteY2" fmla="*/ 219127 h 270646"/>
              <a:gd name="connsiteX3" fmla="*/ 174998 w 4022801"/>
              <a:gd name="connsiteY3" fmla="*/ 0 h 270646"/>
              <a:gd name="connsiteX4" fmla="*/ 272506 w 4022801"/>
              <a:gd name="connsiteY4" fmla="*/ 219127 h 270646"/>
              <a:gd name="connsiteX5" fmla="*/ 267878 w 4022801"/>
              <a:gd name="connsiteY5" fmla="*/ 270645 h 270646"/>
              <a:gd name="connsiteX6" fmla="*/ 274204 w 4022801"/>
              <a:gd name="connsiteY6" fmla="*/ 261060 h 270646"/>
              <a:gd name="connsiteX7" fmla="*/ 312158 w 4022801"/>
              <a:gd name="connsiteY7" fmla="*/ 243840 h 270646"/>
              <a:gd name="connsiteX8" fmla="*/ 331809 w 4022801"/>
              <a:gd name="connsiteY8" fmla="*/ 248292 h 270646"/>
              <a:gd name="connsiteX9" fmla="*/ 349071 w 4022801"/>
              <a:gd name="connsiteY9" fmla="*/ 260334 h 270646"/>
              <a:gd name="connsiteX10" fmla="*/ 345369 w 4022801"/>
              <a:gd name="connsiteY10" fmla="*/ 219127 h 270646"/>
              <a:gd name="connsiteX11" fmla="*/ 442877 w 4022801"/>
              <a:gd name="connsiteY11" fmla="*/ 0 h 270646"/>
              <a:gd name="connsiteX12" fmla="*/ 540385 w 4022801"/>
              <a:gd name="connsiteY12" fmla="*/ 219127 h 270646"/>
              <a:gd name="connsiteX13" fmla="*/ 535757 w 4022801"/>
              <a:gd name="connsiteY13" fmla="*/ 270645 h 270646"/>
              <a:gd name="connsiteX14" fmla="*/ 542083 w 4022801"/>
              <a:gd name="connsiteY14" fmla="*/ 261060 h 270646"/>
              <a:gd name="connsiteX15" fmla="*/ 580037 w 4022801"/>
              <a:gd name="connsiteY15" fmla="*/ 243840 h 270646"/>
              <a:gd name="connsiteX16" fmla="*/ 599688 w 4022801"/>
              <a:gd name="connsiteY16" fmla="*/ 248292 h 270646"/>
              <a:gd name="connsiteX17" fmla="*/ 616949 w 4022801"/>
              <a:gd name="connsiteY17" fmla="*/ 260333 h 270646"/>
              <a:gd name="connsiteX18" fmla="*/ 613247 w 4022801"/>
              <a:gd name="connsiteY18" fmla="*/ 219127 h 270646"/>
              <a:gd name="connsiteX19" fmla="*/ 710755 w 4022801"/>
              <a:gd name="connsiteY19" fmla="*/ 0 h 270646"/>
              <a:gd name="connsiteX20" fmla="*/ 808263 w 4022801"/>
              <a:gd name="connsiteY20" fmla="*/ 219127 h 270646"/>
              <a:gd name="connsiteX21" fmla="*/ 803635 w 4022801"/>
              <a:gd name="connsiteY21" fmla="*/ 270645 h 270646"/>
              <a:gd name="connsiteX22" fmla="*/ 809961 w 4022801"/>
              <a:gd name="connsiteY22" fmla="*/ 261060 h 270646"/>
              <a:gd name="connsiteX23" fmla="*/ 847915 w 4022801"/>
              <a:gd name="connsiteY23" fmla="*/ 243840 h 270646"/>
              <a:gd name="connsiteX24" fmla="*/ 867566 w 4022801"/>
              <a:gd name="connsiteY24" fmla="*/ 248292 h 270646"/>
              <a:gd name="connsiteX25" fmla="*/ 884827 w 4022801"/>
              <a:gd name="connsiteY25" fmla="*/ 260333 h 270646"/>
              <a:gd name="connsiteX26" fmla="*/ 881125 w 4022801"/>
              <a:gd name="connsiteY26" fmla="*/ 219127 h 270646"/>
              <a:gd name="connsiteX27" fmla="*/ 978633 w 4022801"/>
              <a:gd name="connsiteY27" fmla="*/ 0 h 270646"/>
              <a:gd name="connsiteX28" fmla="*/ 1076141 w 4022801"/>
              <a:gd name="connsiteY28" fmla="*/ 219127 h 270646"/>
              <a:gd name="connsiteX29" fmla="*/ 1071513 w 4022801"/>
              <a:gd name="connsiteY29" fmla="*/ 270645 h 270646"/>
              <a:gd name="connsiteX30" fmla="*/ 1077839 w 4022801"/>
              <a:gd name="connsiteY30" fmla="*/ 261060 h 270646"/>
              <a:gd name="connsiteX31" fmla="*/ 1115793 w 4022801"/>
              <a:gd name="connsiteY31" fmla="*/ 243840 h 270646"/>
              <a:gd name="connsiteX32" fmla="*/ 1135444 w 4022801"/>
              <a:gd name="connsiteY32" fmla="*/ 248292 h 270646"/>
              <a:gd name="connsiteX33" fmla="*/ 1152706 w 4022801"/>
              <a:gd name="connsiteY33" fmla="*/ 260334 h 270646"/>
              <a:gd name="connsiteX34" fmla="*/ 1149004 w 4022801"/>
              <a:gd name="connsiteY34" fmla="*/ 219127 h 270646"/>
              <a:gd name="connsiteX35" fmla="*/ 1246511 w 4022801"/>
              <a:gd name="connsiteY35" fmla="*/ 0 h 270646"/>
              <a:gd name="connsiteX36" fmla="*/ 1344019 w 4022801"/>
              <a:gd name="connsiteY36" fmla="*/ 219127 h 270646"/>
              <a:gd name="connsiteX37" fmla="*/ 1339391 w 4022801"/>
              <a:gd name="connsiteY37" fmla="*/ 270645 h 270646"/>
              <a:gd name="connsiteX38" fmla="*/ 1345717 w 4022801"/>
              <a:gd name="connsiteY38" fmla="*/ 261060 h 270646"/>
              <a:gd name="connsiteX39" fmla="*/ 1383671 w 4022801"/>
              <a:gd name="connsiteY39" fmla="*/ 243840 h 270646"/>
              <a:gd name="connsiteX40" fmla="*/ 1403322 w 4022801"/>
              <a:gd name="connsiteY40" fmla="*/ 248292 h 270646"/>
              <a:gd name="connsiteX41" fmla="*/ 1420583 w 4022801"/>
              <a:gd name="connsiteY41" fmla="*/ 260333 h 270646"/>
              <a:gd name="connsiteX42" fmla="*/ 1416881 w 4022801"/>
              <a:gd name="connsiteY42" fmla="*/ 219127 h 270646"/>
              <a:gd name="connsiteX43" fmla="*/ 1514388 w 4022801"/>
              <a:gd name="connsiteY43" fmla="*/ 0 h 270646"/>
              <a:gd name="connsiteX44" fmla="*/ 1611897 w 4022801"/>
              <a:gd name="connsiteY44" fmla="*/ 219127 h 270646"/>
              <a:gd name="connsiteX45" fmla="*/ 1607269 w 4022801"/>
              <a:gd name="connsiteY45" fmla="*/ 270644 h 270646"/>
              <a:gd name="connsiteX46" fmla="*/ 1613594 w 4022801"/>
              <a:gd name="connsiteY46" fmla="*/ 261060 h 270646"/>
              <a:gd name="connsiteX47" fmla="*/ 1651548 w 4022801"/>
              <a:gd name="connsiteY47" fmla="*/ 243840 h 270646"/>
              <a:gd name="connsiteX48" fmla="*/ 1671200 w 4022801"/>
              <a:gd name="connsiteY48" fmla="*/ 248292 h 270646"/>
              <a:gd name="connsiteX49" fmla="*/ 1688461 w 4022801"/>
              <a:gd name="connsiteY49" fmla="*/ 260333 h 270646"/>
              <a:gd name="connsiteX50" fmla="*/ 1684759 w 4022801"/>
              <a:gd name="connsiteY50" fmla="*/ 219127 h 270646"/>
              <a:gd name="connsiteX51" fmla="*/ 1782267 w 4022801"/>
              <a:gd name="connsiteY51" fmla="*/ 0 h 270646"/>
              <a:gd name="connsiteX52" fmla="*/ 1879775 w 4022801"/>
              <a:gd name="connsiteY52" fmla="*/ 219127 h 270646"/>
              <a:gd name="connsiteX53" fmla="*/ 1875147 w 4022801"/>
              <a:gd name="connsiteY53" fmla="*/ 270645 h 270646"/>
              <a:gd name="connsiteX54" fmla="*/ 1881473 w 4022801"/>
              <a:gd name="connsiteY54" fmla="*/ 261060 h 270646"/>
              <a:gd name="connsiteX55" fmla="*/ 1919427 w 4022801"/>
              <a:gd name="connsiteY55" fmla="*/ 243840 h 270646"/>
              <a:gd name="connsiteX56" fmla="*/ 1939078 w 4022801"/>
              <a:gd name="connsiteY56" fmla="*/ 248292 h 270646"/>
              <a:gd name="connsiteX57" fmla="*/ 1956340 w 4022801"/>
              <a:gd name="connsiteY57" fmla="*/ 260334 h 270646"/>
              <a:gd name="connsiteX58" fmla="*/ 1952638 w 4022801"/>
              <a:gd name="connsiteY58" fmla="*/ 219127 h 270646"/>
              <a:gd name="connsiteX59" fmla="*/ 2050146 w 4022801"/>
              <a:gd name="connsiteY59" fmla="*/ 0 h 270646"/>
              <a:gd name="connsiteX60" fmla="*/ 2147653 w 4022801"/>
              <a:gd name="connsiteY60" fmla="*/ 219127 h 270646"/>
              <a:gd name="connsiteX61" fmla="*/ 2143025 w 4022801"/>
              <a:gd name="connsiteY61" fmla="*/ 270646 h 270646"/>
              <a:gd name="connsiteX62" fmla="*/ 2149352 w 4022801"/>
              <a:gd name="connsiteY62" fmla="*/ 261060 h 270646"/>
              <a:gd name="connsiteX63" fmla="*/ 2187306 w 4022801"/>
              <a:gd name="connsiteY63" fmla="*/ 243840 h 270646"/>
              <a:gd name="connsiteX64" fmla="*/ 2206957 w 4022801"/>
              <a:gd name="connsiteY64" fmla="*/ 248292 h 270646"/>
              <a:gd name="connsiteX65" fmla="*/ 2224218 w 4022801"/>
              <a:gd name="connsiteY65" fmla="*/ 260333 h 270646"/>
              <a:gd name="connsiteX66" fmla="*/ 2220516 w 4022801"/>
              <a:gd name="connsiteY66" fmla="*/ 219127 h 270646"/>
              <a:gd name="connsiteX67" fmla="*/ 2318024 w 4022801"/>
              <a:gd name="connsiteY67" fmla="*/ 0 h 270646"/>
              <a:gd name="connsiteX68" fmla="*/ 2415533 w 4022801"/>
              <a:gd name="connsiteY68" fmla="*/ 219127 h 270646"/>
              <a:gd name="connsiteX69" fmla="*/ 2410905 w 4022801"/>
              <a:gd name="connsiteY69" fmla="*/ 270643 h 270646"/>
              <a:gd name="connsiteX70" fmla="*/ 2417230 w 4022801"/>
              <a:gd name="connsiteY70" fmla="*/ 261060 h 270646"/>
              <a:gd name="connsiteX71" fmla="*/ 2455184 w 4022801"/>
              <a:gd name="connsiteY71" fmla="*/ 243840 h 270646"/>
              <a:gd name="connsiteX72" fmla="*/ 2474835 w 4022801"/>
              <a:gd name="connsiteY72" fmla="*/ 248292 h 270646"/>
              <a:gd name="connsiteX73" fmla="*/ 2492096 w 4022801"/>
              <a:gd name="connsiteY73" fmla="*/ 260333 h 270646"/>
              <a:gd name="connsiteX74" fmla="*/ 2488394 w 4022801"/>
              <a:gd name="connsiteY74" fmla="*/ 219127 h 270646"/>
              <a:gd name="connsiteX75" fmla="*/ 2585903 w 4022801"/>
              <a:gd name="connsiteY75" fmla="*/ 0 h 270646"/>
              <a:gd name="connsiteX76" fmla="*/ 2683410 w 4022801"/>
              <a:gd name="connsiteY76" fmla="*/ 219127 h 270646"/>
              <a:gd name="connsiteX77" fmla="*/ 2678782 w 4022801"/>
              <a:gd name="connsiteY77" fmla="*/ 270646 h 270646"/>
              <a:gd name="connsiteX78" fmla="*/ 2685108 w 4022801"/>
              <a:gd name="connsiteY78" fmla="*/ 261060 h 270646"/>
              <a:gd name="connsiteX79" fmla="*/ 2723063 w 4022801"/>
              <a:gd name="connsiteY79" fmla="*/ 243840 h 270646"/>
              <a:gd name="connsiteX80" fmla="*/ 2742714 w 4022801"/>
              <a:gd name="connsiteY80" fmla="*/ 248292 h 270646"/>
              <a:gd name="connsiteX81" fmla="*/ 2759975 w 4022801"/>
              <a:gd name="connsiteY81" fmla="*/ 260334 h 270646"/>
              <a:gd name="connsiteX82" fmla="*/ 2756273 w 4022801"/>
              <a:gd name="connsiteY82" fmla="*/ 219127 h 270646"/>
              <a:gd name="connsiteX83" fmla="*/ 2853781 w 4022801"/>
              <a:gd name="connsiteY83" fmla="*/ 0 h 270646"/>
              <a:gd name="connsiteX84" fmla="*/ 2951289 w 4022801"/>
              <a:gd name="connsiteY84" fmla="*/ 219127 h 270646"/>
              <a:gd name="connsiteX85" fmla="*/ 2946661 w 4022801"/>
              <a:gd name="connsiteY85" fmla="*/ 270645 h 270646"/>
              <a:gd name="connsiteX86" fmla="*/ 2952987 w 4022801"/>
              <a:gd name="connsiteY86" fmla="*/ 261060 h 270646"/>
              <a:gd name="connsiteX87" fmla="*/ 2990941 w 4022801"/>
              <a:gd name="connsiteY87" fmla="*/ 243840 h 270646"/>
              <a:gd name="connsiteX88" fmla="*/ 3010592 w 4022801"/>
              <a:gd name="connsiteY88" fmla="*/ 248292 h 270646"/>
              <a:gd name="connsiteX89" fmla="*/ 3027853 w 4022801"/>
              <a:gd name="connsiteY89" fmla="*/ 260333 h 270646"/>
              <a:gd name="connsiteX90" fmla="*/ 3024151 w 4022801"/>
              <a:gd name="connsiteY90" fmla="*/ 219127 h 270646"/>
              <a:gd name="connsiteX91" fmla="*/ 3121659 w 4022801"/>
              <a:gd name="connsiteY91" fmla="*/ 0 h 270646"/>
              <a:gd name="connsiteX92" fmla="*/ 3219167 w 4022801"/>
              <a:gd name="connsiteY92" fmla="*/ 219127 h 270646"/>
              <a:gd name="connsiteX93" fmla="*/ 3214539 w 4022801"/>
              <a:gd name="connsiteY93" fmla="*/ 270645 h 270646"/>
              <a:gd name="connsiteX94" fmla="*/ 3220865 w 4022801"/>
              <a:gd name="connsiteY94" fmla="*/ 261060 h 270646"/>
              <a:gd name="connsiteX95" fmla="*/ 3258819 w 4022801"/>
              <a:gd name="connsiteY95" fmla="*/ 243840 h 270646"/>
              <a:gd name="connsiteX96" fmla="*/ 3278470 w 4022801"/>
              <a:gd name="connsiteY96" fmla="*/ 248292 h 270646"/>
              <a:gd name="connsiteX97" fmla="*/ 3295730 w 4022801"/>
              <a:gd name="connsiteY97" fmla="*/ 260332 h 270646"/>
              <a:gd name="connsiteX98" fmla="*/ 3292028 w 4022801"/>
              <a:gd name="connsiteY98" fmla="*/ 219127 h 270646"/>
              <a:gd name="connsiteX99" fmla="*/ 3389536 w 4022801"/>
              <a:gd name="connsiteY99" fmla="*/ 0 h 270646"/>
              <a:gd name="connsiteX100" fmla="*/ 3487044 w 4022801"/>
              <a:gd name="connsiteY100" fmla="*/ 219127 h 270646"/>
              <a:gd name="connsiteX101" fmla="*/ 3482416 w 4022801"/>
              <a:gd name="connsiteY101" fmla="*/ 270645 h 270646"/>
              <a:gd name="connsiteX102" fmla="*/ 3488742 w 4022801"/>
              <a:gd name="connsiteY102" fmla="*/ 261060 h 270646"/>
              <a:gd name="connsiteX103" fmla="*/ 3526696 w 4022801"/>
              <a:gd name="connsiteY103" fmla="*/ 243840 h 270646"/>
              <a:gd name="connsiteX104" fmla="*/ 3546348 w 4022801"/>
              <a:gd name="connsiteY104" fmla="*/ 248292 h 270646"/>
              <a:gd name="connsiteX105" fmla="*/ 3563608 w 4022801"/>
              <a:gd name="connsiteY105" fmla="*/ 260333 h 270646"/>
              <a:gd name="connsiteX106" fmla="*/ 3559906 w 4022801"/>
              <a:gd name="connsiteY106" fmla="*/ 219127 h 270646"/>
              <a:gd name="connsiteX107" fmla="*/ 3657414 w 4022801"/>
              <a:gd name="connsiteY107" fmla="*/ 0 h 270646"/>
              <a:gd name="connsiteX108" fmla="*/ 3754922 w 4022801"/>
              <a:gd name="connsiteY108" fmla="*/ 219127 h 270646"/>
              <a:gd name="connsiteX109" fmla="*/ 3750294 w 4022801"/>
              <a:gd name="connsiteY109" fmla="*/ 270645 h 270646"/>
              <a:gd name="connsiteX110" fmla="*/ 3756620 w 4022801"/>
              <a:gd name="connsiteY110" fmla="*/ 261060 h 270646"/>
              <a:gd name="connsiteX111" fmla="*/ 3794574 w 4022801"/>
              <a:gd name="connsiteY111" fmla="*/ 243840 h 270646"/>
              <a:gd name="connsiteX112" fmla="*/ 3814226 w 4022801"/>
              <a:gd name="connsiteY112" fmla="*/ 248292 h 270646"/>
              <a:gd name="connsiteX113" fmla="*/ 3831487 w 4022801"/>
              <a:gd name="connsiteY113" fmla="*/ 260334 h 270646"/>
              <a:gd name="connsiteX114" fmla="*/ 3827785 w 4022801"/>
              <a:gd name="connsiteY114" fmla="*/ 219127 h 270646"/>
              <a:gd name="connsiteX115" fmla="*/ 3925293 w 4022801"/>
              <a:gd name="connsiteY115" fmla="*/ 0 h 270646"/>
              <a:gd name="connsiteX116" fmla="*/ 4022801 w 4022801"/>
              <a:gd name="connsiteY116" fmla="*/ 219127 h 270646"/>
              <a:gd name="connsiteX117" fmla="*/ 4018173 w 4022801"/>
              <a:gd name="connsiteY117" fmla="*/ 270645 h 270646"/>
              <a:gd name="connsiteX0" fmla="*/ 3702 w 3945311"/>
              <a:gd name="connsiteY0" fmla="*/ 260333 h 270646"/>
              <a:gd name="connsiteX1" fmla="*/ 0 w 3945311"/>
              <a:gd name="connsiteY1" fmla="*/ 219127 h 270646"/>
              <a:gd name="connsiteX2" fmla="*/ 97508 w 3945311"/>
              <a:gd name="connsiteY2" fmla="*/ 0 h 270646"/>
              <a:gd name="connsiteX3" fmla="*/ 195016 w 3945311"/>
              <a:gd name="connsiteY3" fmla="*/ 219127 h 270646"/>
              <a:gd name="connsiteX4" fmla="*/ 190388 w 3945311"/>
              <a:gd name="connsiteY4" fmla="*/ 270645 h 270646"/>
              <a:gd name="connsiteX5" fmla="*/ 196714 w 3945311"/>
              <a:gd name="connsiteY5" fmla="*/ 261060 h 270646"/>
              <a:gd name="connsiteX6" fmla="*/ 234668 w 3945311"/>
              <a:gd name="connsiteY6" fmla="*/ 243840 h 270646"/>
              <a:gd name="connsiteX7" fmla="*/ 254319 w 3945311"/>
              <a:gd name="connsiteY7" fmla="*/ 248292 h 270646"/>
              <a:gd name="connsiteX8" fmla="*/ 271581 w 3945311"/>
              <a:gd name="connsiteY8" fmla="*/ 260334 h 270646"/>
              <a:gd name="connsiteX9" fmla="*/ 267879 w 3945311"/>
              <a:gd name="connsiteY9" fmla="*/ 219127 h 270646"/>
              <a:gd name="connsiteX10" fmla="*/ 365387 w 3945311"/>
              <a:gd name="connsiteY10" fmla="*/ 0 h 270646"/>
              <a:gd name="connsiteX11" fmla="*/ 462895 w 3945311"/>
              <a:gd name="connsiteY11" fmla="*/ 219127 h 270646"/>
              <a:gd name="connsiteX12" fmla="*/ 458267 w 3945311"/>
              <a:gd name="connsiteY12" fmla="*/ 270645 h 270646"/>
              <a:gd name="connsiteX13" fmla="*/ 464593 w 3945311"/>
              <a:gd name="connsiteY13" fmla="*/ 261060 h 270646"/>
              <a:gd name="connsiteX14" fmla="*/ 502547 w 3945311"/>
              <a:gd name="connsiteY14" fmla="*/ 243840 h 270646"/>
              <a:gd name="connsiteX15" fmla="*/ 522198 w 3945311"/>
              <a:gd name="connsiteY15" fmla="*/ 248292 h 270646"/>
              <a:gd name="connsiteX16" fmla="*/ 539459 w 3945311"/>
              <a:gd name="connsiteY16" fmla="*/ 260333 h 270646"/>
              <a:gd name="connsiteX17" fmla="*/ 535757 w 3945311"/>
              <a:gd name="connsiteY17" fmla="*/ 219127 h 270646"/>
              <a:gd name="connsiteX18" fmla="*/ 633265 w 3945311"/>
              <a:gd name="connsiteY18" fmla="*/ 0 h 270646"/>
              <a:gd name="connsiteX19" fmla="*/ 730773 w 3945311"/>
              <a:gd name="connsiteY19" fmla="*/ 219127 h 270646"/>
              <a:gd name="connsiteX20" fmla="*/ 726145 w 3945311"/>
              <a:gd name="connsiteY20" fmla="*/ 270645 h 270646"/>
              <a:gd name="connsiteX21" fmla="*/ 732471 w 3945311"/>
              <a:gd name="connsiteY21" fmla="*/ 261060 h 270646"/>
              <a:gd name="connsiteX22" fmla="*/ 770425 w 3945311"/>
              <a:gd name="connsiteY22" fmla="*/ 243840 h 270646"/>
              <a:gd name="connsiteX23" fmla="*/ 790076 w 3945311"/>
              <a:gd name="connsiteY23" fmla="*/ 248292 h 270646"/>
              <a:gd name="connsiteX24" fmla="*/ 807337 w 3945311"/>
              <a:gd name="connsiteY24" fmla="*/ 260333 h 270646"/>
              <a:gd name="connsiteX25" fmla="*/ 803635 w 3945311"/>
              <a:gd name="connsiteY25" fmla="*/ 219127 h 270646"/>
              <a:gd name="connsiteX26" fmla="*/ 901143 w 3945311"/>
              <a:gd name="connsiteY26" fmla="*/ 0 h 270646"/>
              <a:gd name="connsiteX27" fmla="*/ 998651 w 3945311"/>
              <a:gd name="connsiteY27" fmla="*/ 219127 h 270646"/>
              <a:gd name="connsiteX28" fmla="*/ 994023 w 3945311"/>
              <a:gd name="connsiteY28" fmla="*/ 270645 h 270646"/>
              <a:gd name="connsiteX29" fmla="*/ 1000349 w 3945311"/>
              <a:gd name="connsiteY29" fmla="*/ 261060 h 270646"/>
              <a:gd name="connsiteX30" fmla="*/ 1038303 w 3945311"/>
              <a:gd name="connsiteY30" fmla="*/ 243840 h 270646"/>
              <a:gd name="connsiteX31" fmla="*/ 1057954 w 3945311"/>
              <a:gd name="connsiteY31" fmla="*/ 248292 h 270646"/>
              <a:gd name="connsiteX32" fmla="*/ 1075216 w 3945311"/>
              <a:gd name="connsiteY32" fmla="*/ 260334 h 270646"/>
              <a:gd name="connsiteX33" fmla="*/ 1071514 w 3945311"/>
              <a:gd name="connsiteY33" fmla="*/ 219127 h 270646"/>
              <a:gd name="connsiteX34" fmla="*/ 1169021 w 3945311"/>
              <a:gd name="connsiteY34" fmla="*/ 0 h 270646"/>
              <a:gd name="connsiteX35" fmla="*/ 1266529 w 3945311"/>
              <a:gd name="connsiteY35" fmla="*/ 219127 h 270646"/>
              <a:gd name="connsiteX36" fmla="*/ 1261901 w 3945311"/>
              <a:gd name="connsiteY36" fmla="*/ 270645 h 270646"/>
              <a:gd name="connsiteX37" fmla="*/ 1268227 w 3945311"/>
              <a:gd name="connsiteY37" fmla="*/ 261060 h 270646"/>
              <a:gd name="connsiteX38" fmla="*/ 1306181 w 3945311"/>
              <a:gd name="connsiteY38" fmla="*/ 243840 h 270646"/>
              <a:gd name="connsiteX39" fmla="*/ 1325832 w 3945311"/>
              <a:gd name="connsiteY39" fmla="*/ 248292 h 270646"/>
              <a:gd name="connsiteX40" fmla="*/ 1343093 w 3945311"/>
              <a:gd name="connsiteY40" fmla="*/ 260333 h 270646"/>
              <a:gd name="connsiteX41" fmla="*/ 1339391 w 3945311"/>
              <a:gd name="connsiteY41" fmla="*/ 219127 h 270646"/>
              <a:gd name="connsiteX42" fmla="*/ 1436898 w 3945311"/>
              <a:gd name="connsiteY42" fmla="*/ 0 h 270646"/>
              <a:gd name="connsiteX43" fmla="*/ 1534407 w 3945311"/>
              <a:gd name="connsiteY43" fmla="*/ 219127 h 270646"/>
              <a:gd name="connsiteX44" fmla="*/ 1529779 w 3945311"/>
              <a:gd name="connsiteY44" fmla="*/ 270644 h 270646"/>
              <a:gd name="connsiteX45" fmla="*/ 1536104 w 3945311"/>
              <a:gd name="connsiteY45" fmla="*/ 261060 h 270646"/>
              <a:gd name="connsiteX46" fmla="*/ 1574058 w 3945311"/>
              <a:gd name="connsiteY46" fmla="*/ 243840 h 270646"/>
              <a:gd name="connsiteX47" fmla="*/ 1593710 w 3945311"/>
              <a:gd name="connsiteY47" fmla="*/ 248292 h 270646"/>
              <a:gd name="connsiteX48" fmla="*/ 1610971 w 3945311"/>
              <a:gd name="connsiteY48" fmla="*/ 260333 h 270646"/>
              <a:gd name="connsiteX49" fmla="*/ 1607269 w 3945311"/>
              <a:gd name="connsiteY49" fmla="*/ 219127 h 270646"/>
              <a:gd name="connsiteX50" fmla="*/ 1704777 w 3945311"/>
              <a:gd name="connsiteY50" fmla="*/ 0 h 270646"/>
              <a:gd name="connsiteX51" fmla="*/ 1802285 w 3945311"/>
              <a:gd name="connsiteY51" fmla="*/ 219127 h 270646"/>
              <a:gd name="connsiteX52" fmla="*/ 1797657 w 3945311"/>
              <a:gd name="connsiteY52" fmla="*/ 270645 h 270646"/>
              <a:gd name="connsiteX53" fmla="*/ 1803983 w 3945311"/>
              <a:gd name="connsiteY53" fmla="*/ 261060 h 270646"/>
              <a:gd name="connsiteX54" fmla="*/ 1841937 w 3945311"/>
              <a:gd name="connsiteY54" fmla="*/ 243840 h 270646"/>
              <a:gd name="connsiteX55" fmla="*/ 1861588 w 3945311"/>
              <a:gd name="connsiteY55" fmla="*/ 248292 h 270646"/>
              <a:gd name="connsiteX56" fmla="*/ 1878850 w 3945311"/>
              <a:gd name="connsiteY56" fmla="*/ 260334 h 270646"/>
              <a:gd name="connsiteX57" fmla="*/ 1875148 w 3945311"/>
              <a:gd name="connsiteY57" fmla="*/ 219127 h 270646"/>
              <a:gd name="connsiteX58" fmla="*/ 1972656 w 3945311"/>
              <a:gd name="connsiteY58" fmla="*/ 0 h 270646"/>
              <a:gd name="connsiteX59" fmla="*/ 2070163 w 3945311"/>
              <a:gd name="connsiteY59" fmla="*/ 219127 h 270646"/>
              <a:gd name="connsiteX60" fmla="*/ 2065535 w 3945311"/>
              <a:gd name="connsiteY60" fmla="*/ 270646 h 270646"/>
              <a:gd name="connsiteX61" fmla="*/ 2071862 w 3945311"/>
              <a:gd name="connsiteY61" fmla="*/ 261060 h 270646"/>
              <a:gd name="connsiteX62" fmla="*/ 2109816 w 3945311"/>
              <a:gd name="connsiteY62" fmla="*/ 243840 h 270646"/>
              <a:gd name="connsiteX63" fmla="*/ 2129467 w 3945311"/>
              <a:gd name="connsiteY63" fmla="*/ 248292 h 270646"/>
              <a:gd name="connsiteX64" fmla="*/ 2146728 w 3945311"/>
              <a:gd name="connsiteY64" fmla="*/ 260333 h 270646"/>
              <a:gd name="connsiteX65" fmla="*/ 2143026 w 3945311"/>
              <a:gd name="connsiteY65" fmla="*/ 219127 h 270646"/>
              <a:gd name="connsiteX66" fmla="*/ 2240534 w 3945311"/>
              <a:gd name="connsiteY66" fmla="*/ 0 h 270646"/>
              <a:gd name="connsiteX67" fmla="*/ 2338043 w 3945311"/>
              <a:gd name="connsiteY67" fmla="*/ 219127 h 270646"/>
              <a:gd name="connsiteX68" fmla="*/ 2333415 w 3945311"/>
              <a:gd name="connsiteY68" fmla="*/ 270643 h 270646"/>
              <a:gd name="connsiteX69" fmla="*/ 2339740 w 3945311"/>
              <a:gd name="connsiteY69" fmla="*/ 261060 h 270646"/>
              <a:gd name="connsiteX70" fmla="*/ 2377694 w 3945311"/>
              <a:gd name="connsiteY70" fmla="*/ 243840 h 270646"/>
              <a:gd name="connsiteX71" fmla="*/ 2397345 w 3945311"/>
              <a:gd name="connsiteY71" fmla="*/ 248292 h 270646"/>
              <a:gd name="connsiteX72" fmla="*/ 2414606 w 3945311"/>
              <a:gd name="connsiteY72" fmla="*/ 260333 h 270646"/>
              <a:gd name="connsiteX73" fmla="*/ 2410904 w 3945311"/>
              <a:gd name="connsiteY73" fmla="*/ 219127 h 270646"/>
              <a:gd name="connsiteX74" fmla="*/ 2508413 w 3945311"/>
              <a:gd name="connsiteY74" fmla="*/ 0 h 270646"/>
              <a:gd name="connsiteX75" fmla="*/ 2605920 w 3945311"/>
              <a:gd name="connsiteY75" fmla="*/ 219127 h 270646"/>
              <a:gd name="connsiteX76" fmla="*/ 2601292 w 3945311"/>
              <a:gd name="connsiteY76" fmla="*/ 270646 h 270646"/>
              <a:gd name="connsiteX77" fmla="*/ 2607618 w 3945311"/>
              <a:gd name="connsiteY77" fmla="*/ 261060 h 270646"/>
              <a:gd name="connsiteX78" fmla="*/ 2645573 w 3945311"/>
              <a:gd name="connsiteY78" fmla="*/ 243840 h 270646"/>
              <a:gd name="connsiteX79" fmla="*/ 2665224 w 3945311"/>
              <a:gd name="connsiteY79" fmla="*/ 248292 h 270646"/>
              <a:gd name="connsiteX80" fmla="*/ 2682485 w 3945311"/>
              <a:gd name="connsiteY80" fmla="*/ 260334 h 270646"/>
              <a:gd name="connsiteX81" fmla="*/ 2678783 w 3945311"/>
              <a:gd name="connsiteY81" fmla="*/ 219127 h 270646"/>
              <a:gd name="connsiteX82" fmla="*/ 2776291 w 3945311"/>
              <a:gd name="connsiteY82" fmla="*/ 0 h 270646"/>
              <a:gd name="connsiteX83" fmla="*/ 2873799 w 3945311"/>
              <a:gd name="connsiteY83" fmla="*/ 219127 h 270646"/>
              <a:gd name="connsiteX84" fmla="*/ 2869171 w 3945311"/>
              <a:gd name="connsiteY84" fmla="*/ 270645 h 270646"/>
              <a:gd name="connsiteX85" fmla="*/ 2875497 w 3945311"/>
              <a:gd name="connsiteY85" fmla="*/ 261060 h 270646"/>
              <a:gd name="connsiteX86" fmla="*/ 2913451 w 3945311"/>
              <a:gd name="connsiteY86" fmla="*/ 243840 h 270646"/>
              <a:gd name="connsiteX87" fmla="*/ 2933102 w 3945311"/>
              <a:gd name="connsiteY87" fmla="*/ 248292 h 270646"/>
              <a:gd name="connsiteX88" fmla="*/ 2950363 w 3945311"/>
              <a:gd name="connsiteY88" fmla="*/ 260333 h 270646"/>
              <a:gd name="connsiteX89" fmla="*/ 2946661 w 3945311"/>
              <a:gd name="connsiteY89" fmla="*/ 219127 h 270646"/>
              <a:gd name="connsiteX90" fmla="*/ 3044169 w 3945311"/>
              <a:gd name="connsiteY90" fmla="*/ 0 h 270646"/>
              <a:gd name="connsiteX91" fmla="*/ 3141677 w 3945311"/>
              <a:gd name="connsiteY91" fmla="*/ 219127 h 270646"/>
              <a:gd name="connsiteX92" fmla="*/ 3137049 w 3945311"/>
              <a:gd name="connsiteY92" fmla="*/ 270645 h 270646"/>
              <a:gd name="connsiteX93" fmla="*/ 3143375 w 3945311"/>
              <a:gd name="connsiteY93" fmla="*/ 261060 h 270646"/>
              <a:gd name="connsiteX94" fmla="*/ 3181329 w 3945311"/>
              <a:gd name="connsiteY94" fmla="*/ 243840 h 270646"/>
              <a:gd name="connsiteX95" fmla="*/ 3200980 w 3945311"/>
              <a:gd name="connsiteY95" fmla="*/ 248292 h 270646"/>
              <a:gd name="connsiteX96" fmla="*/ 3218240 w 3945311"/>
              <a:gd name="connsiteY96" fmla="*/ 260332 h 270646"/>
              <a:gd name="connsiteX97" fmla="*/ 3214538 w 3945311"/>
              <a:gd name="connsiteY97" fmla="*/ 219127 h 270646"/>
              <a:gd name="connsiteX98" fmla="*/ 3312046 w 3945311"/>
              <a:gd name="connsiteY98" fmla="*/ 0 h 270646"/>
              <a:gd name="connsiteX99" fmla="*/ 3409554 w 3945311"/>
              <a:gd name="connsiteY99" fmla="*/ 219127 h 270646"/>
              <a:gd name="connsiteX100" fmla="*/ 3404926 w 3945311"/>
              <a:gd name="connsiteY100" fmla="*/ 270645 h 270646"/>
              <a:gd name="connsiteX101" fmla="*/ 3411252 w 3945311"/>
              <a:gd name="connsiteY101" fmla="*/ 261060 h 270646"/>
              <a:gd name="connsiteX102" fmla="*/ 3449206 w 3945311"/>
              <a:gd name="connsiteY102" fmla="*/ 243840 h 270646"/>
              <a:gd name="connsiteX103" fmla="*/ 3468858 w 3945311"/>
              <a:gd name="connsiteY103" fmla="*/ 248292 h 270646"/>
              <a:gd name="connsiteX104" fmla="*/ 3486118 w 3945311"/>
              <a:gd name="connsiteY104" fmla="*/ 260333 h 270646"/>
              <a:gd name="connsiteX105" fmla="*/ 3482416 w 3945311"/>
              <a:gd name="connsiteY105" fmla="*/ 219127 h 270646"/>
              <a:gd name="connsiteX106" fmla="*/ 3579924 w 3945311"/>
              <a:gd name="connsiteY106" fmla="*/ 0 h 270646"/>
              <a:gd name="connsiteX107" fmla="*/ 3677432 w 3945311"/>
              <a:gd name="connsiteY107" fmla="*/ 219127 h 270646"/>
              <a:gd name="connsiteX108" fmla="*/ 3672804 w 3945311"/>
              <a:gd name="connsiteY108" fmla="*/ 270645 h 270646"/>
              <a:gd name="connsiteX109" fmla="*/ 3679130 w 3945311"/>
              <a:gd name="connsiteY109" fmla="*/ 261060 h 270646"/>
              <a:gd name="connsiteX110" fmla="*/ 3717084 w 3945311"/>
              <a:gd name="connsiteY110" fmla="*/ 243840 h 270646"/>
              <a:gd name="connsiteX111" fmla="*/ 3736736 w 3945311"/>
              <a:gd name="connsiteY111" fmla="*/ 248292 h 270646"/>
              <a:gd name="connsiteX112" fmla="*/ 3753997 w 3945311"/>
              <a:gd name="connsiteY112" fmla="*/ 260334 h 270646"/>
              <a:gd name="connsiteX113" fmla="*/ 3750295 w 3945311"/>
              <a:gd name="connsiteY113" fmla="*/ 219127 h 270646"/>
              <a:gd name="connsiteX114" fmla="*/ 3847803 w 3945311"/>
              <a:gd name="connsiteY114" fmla="*/ 0 h 270646"/>
              <a:gd name="connsiteX115" fmla="*/ 3945311 w 3945311"/>
              <a:gd name="connsiteY115" fmla="*/ 219127 h 270646"/>
              <a:gd name="connsiteX116" fmla="*/ 3940683 w 3945311"/>
              <a:gd name="connsiteY116" fmla="*/ 270645 h 27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3945311" h="270646">
                <a:moveTo>
                  <a:pt x="3702" y="260333"/>
                </a:moveTo>
                <a:lnTo>
                  <a:pt x="0" y="219127"/>
                </a:lnTo>
                <a:cubicBezTo>
                  <a:pt x="0" y="98106"/>
                  <a:pt x="43656" y="0"/>
                  <a:pt x="97508" y="0"/>
                </a:cubicBezTo>
                <a:cubicBezTo>
                  <a:pt x="151360" y="0"/>
                  <a:pt x="195016" y="98106"/>
                  <a:pt x="195016" y="219127"/>
                </a:cubicBezTo>
                <a:lnTo>
                  <a:pt x="190388" y="270645"/>
                </a:lnTo>
                <a:lnTo>
                  <a:pt x="196714" y="261060"/>
                </a:lnTo>
                <a:cubicBezTo>
                  <a:pt x="208379" y="249972"/>
                  <a:pt x="221205" y="243840"/>
                  <a:pt x="234668" y="243840"/>
                </a:cubicBezTo>
                <a:cubicBezTo>
                  <a:pt x="241400" y="243840"/>
                  <a:pt x="247972" y="245373"/>
                  <a:pt x="254319" y="248292"/>
                </a:cubicBezTo>
                <a:lnTo>
                  <a:pt x="271581" y="260334"/>
                </a:lnTo>
                <a:lnTo>
                  <a:pt x="267879" y="219127"/>
                </a:lnTo>
                <a:cubicBezTo>
                  <a:pt x="267879" y="98106"/>
                  <a:pt x="311535" y="0"/>
                  <a:pt x="365387" y="0"/>
                </a:cubicBezTo>
                <a:cubicBezTo>
                  <a:pt x="419239" y="0"/>
                  <a:pt x="462895" y="98106"/>
                  <a:pt x="462895" y="219127"/>
                </a:cubicBezTo>
                <a:lnTo>
                  <a:pt x="458267" y="270645"/>
                </a:lnTo>
                <a:lnTo>
                  <a:pt x="464593" y="261060"/>
                </a:lnTo>
                <a:cubicBezTo>
                  <a:pt x="476258" y="249972"/>
                  <a:pt x="489084" y="243840"/>
                  <a:pt x="502547" y="243840"/>
                </a:cubicBezTo>
                <a:cubicBezTo>
                  <a:pt x="509279" y="243840"/>
                  <a:pt x="515851" y="245373"/>
                  <a:pt x="522198" y="248292"/>
                </a:cubicBezTo>
                <a:lnTo>
                  <a:pt x="539459" y="260333"/>
                </a:lnTo>
                <a:lnTo>
                  <a:pt x="535757" y="219127"/>
                </a:lnTo>
                <a:cubicBezTo>
                  <a:pt x="535757" y="98106"/>
                  <a:pt x="579413" y="0"/>
                  <a:pt x="633265" y="0"/>
                </a:cubicBezTo>
                <a:cubicBezTo>
                  <a:pt x="687117" y="0"/>
                  <a:pt x="730773" y="98106"/>
                  <a:pt x="730773" y="219127"/>
                </a:cubicBezTo>
                <a:lnTo>
                  <a:pt x="726145" y="270645"/>
                </a:lnTo>
                <a:lnTo>
                  <a:pt x="732471" y="261060"/>
                </a:lnTo>
                <a:cubicBezTo>
                  <a:pt x="744136" y="249972"/>
                  <a:pt x="756962" y="243840"/>
                  <a:pt x="770425" y="243840"/>
                </a:cubicBezTo>
                <a:cubicBezTo>
                  <a:pt x="777157" y="243840"/>
                  <a:pt x="783729" y="245373"/>
                  <a:pt x="790076" y="248292"/>
                </a:cubicBezTo>
                <a:lnTo>
                  <a:pt x="807337" y="260333"/>
                </a:lnTo>
                <a:lnTo>
                  <a:pt x="803635" y="219127"/>
                </a:lnTo>
                <a:cubicBezTo>
                  <a:pt x="803635" y="98106"/>
                  <a:pt x="847291" y="0"/>
                  <a:pt x="901143" y="0"/>
                </a:cubicBezTo>
                <a:cubicBezTo>
                  <a:pt x="954995" y="0"/>
                  <a:pt x="998651" y="98106"/>
                  <a:pt x="998651" y="219127"/>
                </a:cubicBezTo>
                <a:lnTo>
                  <a:pt x="994023" y="270645"/>
                </a:lnTo>
                <a:lnTo>
                  <a:pt x="1000349" y="261060"/>
                </a:lnTo>
                <a:cubicBezTo>
                  <a:pt x="1012014" y="249972"/>
                  <a:pt x="1024840" y="243840"/>
                  <a:pt x="1038303" y="243840"/>
                </a:cubicBezTo>
                <a:cubicBezTo>
                  <a:pt x="1045035" y="243840"/>
                  <a:pt x="1051607" y="245373"/>
                  <a:pt x="1057954" y="248292"/>
                </a:cubicBezTo>
                <a:lnTo>
                  <a:pt x="1075216" y="260334"/>
                </a:lnTo>
                <a:lnTo>
                  <a:pt x="1071514" y="219127"/>
                </a:lnTo>
                <a:cubicBezTo>
                  <a:pt x="1071514" y="98106"/>
                  <a:pt x="1115169" y="0"/>
                  <a:pt x="1169021" y="0"/>
                </a:cubicBezTo>
                <a:cubicBezTo>
                  <a:pt x="1222873" y="0"/>
                  <a:pt x="1266529" y="98106"/>
                  <a:pt x="1266529" y="219127"/>
                </a:cubicBezTo>
                <a:lnTo>
                  <a:pt x="1261901" y="270645"/>
                </a:lnTo>
                <a:lnTo>
                  <a:pt x="1268227" y="261060"/>
                </a:lnTo>
                <a:cubicBezTo>
                  <a:pt x="1279893" y="249972"/>
                  <a:pt x="1292718" y="243840"/>
                  <a:pt x="1306181" y="243840"/>
                </a:cubicBezTo>
                <a:cubicBezTo>
                  <a:pt x="1312913" y="243840"/>
                  <a:pt x="1319485" y="245373"/>
                  <a:pt x="1325832" y="248292"/>
                </a:cubicBezTo>
                <a:lnTo>
                  <a:pt x="1343093" y="260333"/>
                </a:lnTo>
                <a:lnTo>
                  <a:pt x="1339391" y="219127"/>
                </a:lnTo>
                <a:cubicBezTo>
                  <a:pt x="1339391" y="98106"/>
                  <a:pt x="1383047" y="0"/>
                  <a:pt x="1436898" y="0"/>
                </a:cubicBezTo>
                <a:cubicBezTo>
                  <a:pt x="1490751" y="0"/>
                  <a:pt x="1534407" y="98106"/>
                  <a:pt x="1534407" y="219127"/>
                </a:cubicBezTo>
                <a:lnTo>
                  <a:pt x="1529779" y="270644"/>
                </a:lnTo>
                <a:lnTo>
                  <a:pt x="1536104" y="261060"/>
                </a:lnTo>
                <a:cubicBezTo>
                  <a:pt x="1547770" y="249972"/>
                  <a:pt x="1560595" y="243840"/>
                  <a:pt x="1574058" y="243840"/>
                </a:cubicBezTo>
                <a:cubicBezTo>
                  <a:pt x="1580790" y="243840"/>
                  <a:pt x="1587362" y="245373"/>
                  <a:pt x="1593710" y="248292"/>
                </a:cubicBezTo>
                <a:lnTo>
                  <a:pt x="1610971" y="260333"/>
                </a:lnTo>
                <a:lnTo>
                  <a:pt x="1607269" y="219127"/>
                </a:lnTo>
                <a:cubicBezTo>
                  <a:pt x="1607269" y="98106"/>
                  <a:pt x="1650925" y="0"/>
                  <a:pt x="1704777" y="0"/>
                </a:cubicBezTo>
                <a:cubicBezTo>
                  <a:pt x="1758629" y="0"/>
                  <a:pt x="1802285" y="98106"/>
                  <a:pt x="1802285" y="219127"/>
                </a:cubicBezTo>
                <a:lnTo>
                  <a:pt x="1797657" y="270645"/>
                </a:lnTo>
                <a:lnTo>
                  <a:pt x="1803983" y="261060"/>
                </a:lnTo>
                <a:cubicBezTo>
                  <a:pt x="1815649" y="249972"/>
                  <a:pt x="1828474" y="243840"/>
                  <a:pt x="1841937" y="243840"/>
                </a:cubicBezTo>
                <a:cubicBezTo>
                  <a:pt x="1848669" y="243840"/>
                  <a:pt x="1855241" y="245373"/>
                  <a:pt x="1861588" y="248292"/>
                </a:cubicBezTo>
                <a:lnTo>
                  <a:pt x="1878850" y="260334"/>
                </a:lnTo>
                <a:lnTo>
                  <a:pt x="1875148" y="219127"/>
                </a:lnTo>
                <a:cubicBezTo>
                  <a:pt x="1875148" y="98106"/>
                  <a:pt x="1918804" y="0"/>
                  <a:pt x="1972656" y="0"/>
                </a:cubicBezTo>
                <a:cubicBezTo>
                  <a:pt x="2026508" y="0"/>
                  <a:pt x="2070163" y="98106"/>
                  <a:pt x="2070163" y="219127"/>
                </a:cubicBezTo>
                <a:lnTo>
                  <a:pt x="2065535" y="270646"/>
                </a:lnTo>
                <a:lnTo>
                  <a:pt x="2071862" y="261060"/>
                </a:lnTo>
                <a:cubicBezTo>
                  <a:pt x="2083528" y="249972"/>
                  <a:pt x="2096353" y="243840"/>
                  <a:pt x="2109816" y="243840"/>
                </a:cubicBezTo>
                <a:cubicBezTo>
                  <a:pt x="2116548" y="243840"/>
                  <a:pt x="2123120" y="245373"/>
                  <a:pt x="2129467" y="248292"/>
                </a:cubicBezTo>
                <a:lnTo>
                  <a:pt x="2146728" y="260333"/>
                </a:lnTo>
                <a:lnTo>
                  <a:pt x="2143026" y="219127"/>
                </a:lnTo>
                <a:cubicBezTo>
                  <a:pt x="2143026" y="98106"/>
                  <a:pt x="2186682" y="0"/>
                  <a:pt x="2240534" y="0"/>
                </a:cubicBezTo>
                <a:cubicBezTo>
                  <a:pt x="2294386" y="0"/>
                  <a:pt x="2338043" y="98106"/>
                  <a:pt x="2338043" y="219127"/>
                </a:cubicBezTo>
                <a:lnTo>
                  <a:pt x="2333415" y="270643"/>
                </a:lnTo>
                <a:lnTo>
                  <a:pt x="2339740" y="261060"/>
                </a:lnTo>
                <a:cubicBezTo>
                  <a:pt x="2351406" y="249972"/>
                  <a:pt x="2364231" y="243840"/>
                  <a:pt x="2377694" y="243840"/>
                </a:cubicBezTo>
                <a:cubicBezTo>
                  <a:pt x="2384426" y="243840"/>
                  <a:pt x="2390998" y="245373"/>
                  <a:pt x="2397345" y="248292"/>
                </a:cubicBezTo>
                <a:lnTo>
                  <a:pt x="2414606" y="260333"/>
                </a:lnTo>
                <a:lnTo>
                  <a:pt x="2410904" y="219127"/>
                </a:lnTo>
                <a:cubicBezTo>
                  <a:pt x="2410904" y="98106"/>
                  <a:pt x="2454560" y="0"/>
                  <a:pt x="2508413" y="0"/>
                </a:cubicBezTo>
                <a:cubicBezTo>
                  <a:pt x="2562263" y="0"/>
                  <a:pt x="2605920" y="98106"/>
                  <a:pt x="2605920" y="219127"/>
                </a:cubicBezTo>
                <a:lnTo>
                  <a:pt x="2601292" y="270646"/>
                </a:lnTo>
                <a:lnTo>
                  <a:pt x="2607618" y="261060"/>
                </a:lnTo>
                <a:cubicBezTo>
                  <a:pt x="2619284" y="249972"/>
                  <a:pt x="2632110" y="243840"/>
                  <a:pt x="2645573" y="243840"/>
                </a:cubicBezTo>
                <a:cubicBezTo>
                  <a:pt x="2652304" y="243840"/>
                  <a:pt x="2658876" y="245373"/>
                  <a:pt x="2665224" y="248292"/>
                </a:cubicBezTo>
                <a:lnTo>
                  <a:pt x="2682485" y="260334"/>
                </a:lnTo>
                <a:lnTo>
                  <a:pt x="2678783" y="219127"/>
                </a:lnTo>
                <a:cubicBezTo>
                  <a:pt x="2678783" y="98106"/>
                  <a:pt x="2722439" y="0"/>
                  <a:pt x="2776291" y="0"/>
                </a:cubicBezTo>
                <a:cubicBezTo>
                  <a:pt x="2830143" y="0"/>
                  <a:pt x="2873799" y="98106"/>
                  <a:pt x="2873799" y="219127"/>
                </a:cubicBezTo>
                <a:lnTo>
                  <a:pt x="2869171" y="270645"/>
                </a:lnTo>
                <a:lnTo>
                  <a:pt x="2875497" y="261060"/>
                </a:lnTo>
                <a:cubicBezTo>
                  <a:pt x="2887162" y="249972"/>
                  <a:pt x="2899988" y="243840"/>
                  <a:pt x="2913451" y="243840"/>
                </a:cubicBezTo>
                <a:cubicBezTo>
                  <a:pt x="2920183" y="243840"/>
                  <a:pt x="2926755" y="245373"/>
                  <a:pt x="2933102" y="248292"/>
                </a:cubicBezTo>
                <a:lnTo>
                  <a:pt x="2950363" y="260333"/>
                </a:lnTo>
                <a:lnTo>
                  <a:pt x="2946661" y="219127"/>
                </a:lnTo>
                <a:cubicBezTo>
                  <a:pt x="2946661" y="98106"/>
                  <a:pt x="2990317" y="0"/>
                  <a:pt x="3044169" y="0"/>
                </a:cubicBezTo>
                <a:cubicBezTo>
                  <a:pt x="3098021" y="0"/>
                  <a:pt x="3141677" y="98106"/>
                  <a:pt x="3141677" y="219127"/>
                </a:cubicBezTo>
                <a:lnTo>
                  <a:pt x="3137049" y="270645"/>
                </a:lnTo>
                <a:lnTo>
                  <a:pt x="3143375" y="261060"/>
                </a:lnTo>
                <a:cubicBezTo>
                  <a:pt x="3155041" y="249972"/>
                  <a:pt x="3167866" y="243840"/>
                  <a:pt x="3181329" y="243840"/>
                </a:cubicBezTo>
                <a:cubicBezTo>
                  <a:pt x="3188061" y="243840"/>
                  <a:pt x="3194633" y="245373"/>
                  <a:pt x="3200980" y="248292"/>
                </a:cubicBezTo>
                <a:lnTo>
                  <a:pt x="3218240" y="260332"/>
                </a:lnTo>
                <a:lnTo>
                  <a:pt x="3214538" y="219127"/>
                </a:lnTo>
                <a:cubicBezTo>
                  <a:pt x="3214538" y="98106"/>
                  <a:pt x="3258194" y="0"/>
                  <a:pt x="3312046" y="0"/>
                </a:cubicBezTo>
                <a:cubicBezTo>
                  <a:pt x="3365898" y="0"/>
                  <a:pt x="3409554" y="98106"/>
                  <a:pt x="3409554" y="219127"/>
                </a:cubicBezTo>
                <a:lnTo>
                  <a:pt x="3404926" y="270645"/>
                </a:lnTo>
                <a:lnTo>
                  <a:pt x="3411252" y="261060"/>
                </a:lnTo>
                <a:cubicBezTo>
                  <a:pt x="3422918" y="249972"/>
                  <a:pt x="3435743" y="243840"/>
                  <a:pt x="3449206" y="243840"/>
                </a:cubicBezTo>
                <a:cubicBezTo>
                  <a:pt x="3455938" y="243840"/>
                  <a:pt x="3462510" y="245373"/>
                  <a:pt x="3468858" y="248292"/>
                </a:cubicBezTo>
                <a:lnTo>
                  <a:pt x="3486118" y="260333"/>
                </a:lnTo>
                <a:lnTo>
                  <a:pt x="3482416" y="219127"/>
                </a:lnTo>
                <a:cubicBezTo>
                  <a:pt x="3482416" y="98106"/>
                  <a:pt x="3526072" y="0"/>
                  <a:pt x="3579924" y="0"/>
                </a:cubicBezTo>
                <a:cubicBezTo>
                  <a:pt x="3633776" y="0"/>
                  <a:pt x="3677432" y="98106"/>
                  <a:pt x="3677432" y="219127"/>
                </a:cubicBezTo>
                <a:lnTo>
                  <a:pt x="3672804" y="270645"/>
                </a:lnTo>
                <a:lnTo>
                  <a:pt x="3679130" y="261060"/>
                </a:lnTo>
                <a:cubicBezTo>
                  <a:pt x="3690796" y="249972"/>
                  <a:pt x="3703621" y="243840"/>
                  <a:pt x="3717084" y="243840"/>
                </a:cubicBezTo>
                <a:cubicBezTo>
                  <a:pt x="3723816" y="243840"/>
                  <a:pt x="3730388" y="245373"/>
                  <a:pt x="3736736" y="248292"/>
                </a:cubicBezTo>
                <a:lnTo>
                  <a:pt x="3753997" y="260334"/>
                </a:lnTo>
                <a:lnTo>
                  <a:pt x="3750295" y="219127"/>
                </a:lnTo>
                <a:cubicBezTo>
                  <a:pt x="3750295" y="98106"/>
                  <a:pt x="3793951" y="0"/>
                  <a:pt x="3847803" y="0"/>
                </a:cubicBezTo>
                <a:cubicBezTo>
                  <a:pt x="3901655" y="0"/>
                  <a:pt x="3945311" y="98106"/>
                  <a:pt x="3945311" y="219127"/>
                </a:cubicBezTo>
                <a:lnTo>
                  <a:pt x="3940683" y="27064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03" name="フリーフォーム: 図形 702">
            <a:extLst>
              <a:ext uri="{FF2B5EF4-FFF2-40B4-BE49-F238E27FC236}">
                <a16:creationId xmlns:a16="http://schemas.microsoft.com/office/drawing/2014/main" id="{B6BD5592-533E-F2C2-D929-B08EE2779A5B}"/>
              </a:ext>
            </a:extLst>
          </p:cNvPr>
          <p:cNvSpPr/>
          <p:nvPr/>
        </p:nvSpPr>
        <p:spPr bwMode="auto">
          <a:xfrm>
            <a:off x="625288" y="2847377"/>
            <a:ext cx="8595955" cy="122863"/>
          </a:xfrm>
          <a:custGeom>
            <a:avLst/>
            <a:gdLst>
              <a:gd name="connsiteX0" fmla="*/ 361252 w 4204952"/>
              <a:gd name="connsiteY0" fmla="*/ 16 h 449933"/>
              <a:gd name="connsiteX1" fmla="*/ 389634 w 4204952"/>
              <a:gd name="connsiteY1" fmla="*/ 7540 h 449933"/>
              <a:gd name="connsiteX2" fmla="*/ 420431 w 4204952"/>
              <a:gd name="connsiteY2" fmla="*/ 153078 h 449933"/>
              <a:gd name="connsiteX3" fmla="*/ 419375 w 4204952"/>
              <a:gd name="connsiteY3" fmla="*/ 156783 h 449933"/>
              <a:gd name="connsiteX4" fmla="*/ 429937 w 4204952"/>
              <a:gd name="connsiteY4" fmla="*/ 142556 h 449933"/>
              <a:gd name="connsiteX5" fmla="*/ 629130 w 4204952"/>
              <a:gd name="connsiteY5" fmla="*/ 16 h 449933"/>
              <a:gd name="connsiteX6" fmla="*/ 657512 w 4204952"/>
              <a:gd name="connsiteY6" fmla="*/ 7540 h 449933"/>
              <a:gd name="connsiteX7" fmla="*/ 688309 w 4204952"/>
              <a:gd name="connsiteY7" fmla="*/ 153078 h 449933"/>
              <a:gd name="connsiteX8" fmla="*/ 687252 w 4204952"/>
              <a:gd name="connsiteY8" fmla="*/ 156785 h 449933"/>
              <a:gd name="connsiteX9" fmla="*/ 697816 w 4204952"/>
              <a:gd name="connsiteY9" fmla="*/ 142556 h 449933"/>
              <a:gd name="connsiteX10" fmla="*/ 897009 w 4204952"/>
              <a:gd name="connsiteY10" fmla="*/ 16 h 449933"/>
              <a:gd name="connsiteX11" fmla="*/ 925391 w 4204952"/>
              <a:gd name="connsiteY11" fmla="*/ 7540 h 449933"/>
              <a:gd name="connsiteX12" fmla="*/ 956187 w 4204952"/>
              <a:gd name="connsiteY12" fmla="*/ 153078 h 449933"/>
              <a:gd name="connsiteX13" fmla="*/ 955132 w 4204952"/>
              <a:gd name="connsiteY13" fmla="*/ 156783 h 449933"/>
              <a:gd name="connsiteX14" fmla="*/ 965694 w 4204952"/>
              <a:gd name="connsiteY14" fmla="*/ 142556 h 449933"/>
              <a:gd name="connsiteX15" fmla="*/ 1164887 w 4204952"/>
              <a:gd name="connsiteY15" fmla="*/ 16 h 449933"/>
              <a:gd name="connsiteX16" fmla="*/ 1193269 w 4204952"/>
              <a:gd name="connsiteY16" fmla="*/ 7540 h 449933"/>
              <a:gd name="connsiteX17" fmla="*/ 1224065 w 4204952"/>
              <a:gd name="connsiteY17" fmla="*/ 153078 h 449933"/>
              <a:gd name="connsiteX18" fmla="*/ 1223009 w 4204952"/>
              <a:gd name="connsiteY18" fmla="*/ 156783 h 449933"/>
              <a:gd name="connsiteX19" fmla="*/ 1233572 w 4204952"/>
              <a:gd name="connsiteY19" fmla="*/ 142556 h 449933"/>
              <a:gd name="connsiteX20" fmla="*/ 1432765 w 4204952"/>
              <a:gd name="connsiteY20" fmla="*/ 16 h 449933"/>
              <a:gd name="connsiteX21" fmla="*/ 1461147 w 4204952"/>
              <a:gd name="connsiteY21" fmla="*/ 7540 h 449933"/>
              <a:gd name="connsiteX22" fmla="*/ 1491943 w 4204952"/>
              <a:gd name="connsiteY22" fmla="*/ 153078 h 449933"/>
              <a:gd name="connsiteX23" fmla="*/ 1490885 w 4204952"/>
              <a:gd name="connsiteY23" fmla="*/ 156785 h 449933"/>
              <a:gd name="connsiteX24" fmla="*/ 1501450 w 4204952"/>
              <a:gd name="connsiteY24" fmla="*/ 142556 h 449933"/>
              <a:gd name="connsiteX25" fmla="*/ 1700643 w 4204952"/>
              <a:gd name="connsiteY25" fmla="*/ 16 h 449933"/>
              <a:gd name="connsiteX26" fmla="*/ 1729024 w 4204952"/>
              <a:gd name="connsiteY26" fmla="*/ 7540 h 449933"/>
              <a:gd name="connsiteX27" fmla="*/ 1759822 w 4204952"/>
              <a:gd name="connsiteY27" fmla="*/ 153078 h 449933"/>
              <a:gd name="connsiteX28" fmla="*/ 1758766 w 4204952"/>
              <a:gd name="connsiteY28" fmla="*/ 156783 h 449933"/>
              <a:gd name="connsiteX29" fmla="*/ 1769328 w 4204952"/>
              <a:gd name="connsiteY29" fmla="*/ 142556 h 449933"/>
              <a:gd name="connsiteX30" fmla="*/ 1968521 w 4204952"/>
              <a:gd name="connsiteY30" fmla="*/ 16 h 449933"/>
              <a:gd name="connsiteX31" fmla="*/ 1996903 w 4204952"/>
              <a:gd name="connsiteY31" fmla="*/ 7540 h 449933"/>
              <a:gd name="connsiteX32" fmla="*/ 2027700 w 4204952"/>
              <a:gd name="connsiteY32" fmla="*/ 153078 h 449933"/>
              <a:gd name="connsiteX33" fmla="*/ 2026644 w 4204952"/>
              <a:gd name="connsiteY33" fmla="*/ 156783 h 449933"/>
              <a:gd name="connsiteX34" fmla="*/ 2037206 w 4204952"/>
              <a:gd name="connsiteY34" fmla="*/ 142556 h 449933"/>
              <a:gd name="connsiteX35" fmla="*/ 2236399 w 4204952"/>
              <a:gd name="connsiteY35" fmla="*/ 16 h 449933"/>
              <a:gd name="connsiteX36" fmla="*/ 2264781 w 4204952"/>
              <a:gd name="connsiteY36" fmla="*/ 7540 h 449933"/>
              <a:gd name="connsiteX37" fmla="*/ 2295578 w 4204952"/>
              <a:gd name="connsiteY37" fmla="*/ 153078 h 449933"/>
              <a:gd name="connsiteX38" fmla="*/ 2294520 w 4204952"/>
              <a:gd name="connsiteY38" fmla="*/ 156785 h 449933"/>
              <a:gd name="connsiteX39" fmla="*/ 2305086 w 4204952"/>
              <a:gd name="connsiteY39" fmla="*/ 142556 h 449933"/>
              <a:gd name="connsiteX40" fmla="*/ 2504278 w 4204952"/>
              <a:gd name="connsiteY40" fmla="*/ 16 h 449933"/>
              <a:gd name="connsiteX41" fmla="*/ 2532659 w 4204952"/>
              <a:gd name="connsiteY41" fmla="*/ 7540 h 449933"/>
              <a:gd name="connsiteX42" fmla="*/ 2563456 w 4204952"/>
              <a:gd name="connsiteY42" fmla="*/ 153078 h 449933"/>
              <a:gd name="connsiteX43" fmla="*/ 2562400 w 4204952"/>
              <a:gd name="connsiteY43" fmla="*/ 156783 h 449933"/>
              <a:gd name="connsiteX44" fmla="*/ 2572964 w 4204952"/>
              <a:gd name="connsiteY44" fmla="*/ 142556 h 449933"/>
              <a:gd name="connsiteX45" fmla="*/ 2772156 w 4204952"/>
              <a:gd name="connsiteY45" fmla="*/ 16 h 449933"/>
              <a:gd name="connsiteX46" fmla="*/ 2800538 w 4204952"/>
              <a:gd name="connsiteY46" fmla="*/ 7540 h 449933"/>
              <a:gd name="connsiteX47" fmla="*/ 2831335 w 4204952"/>
              <a:gd name="connsiteY47" fmla="*/ 153078 h 449933"/>
              <a:gd name="connsiteX48" fmla="*/ 2830278 w 4204952"/>
              <a:gd name="connsiteY48" fmla="*/ 156783 h 449933"/>
              <a:gd name="connsiteX49" fmla="*/ 2840840 w 4204952"/>
              <a:gd name="connsiteY49" fmla="*/ 142556 h 449933"/>
              <a:gd name="connsiteX50" fmla="*/ 3040034 w 4204952"/>
              <a:gd name="connsiteY50" fmla="*/ 16 h 449933"/>
              <a:gd name="connsiteX51" fmla="*/ 3068416 w 4204952"/>
              <a:gd name="connsiteY51" fmla="*/ 7540 h 449933"/>
              <a:gd name="connsiteX52" fmla="*/ 3099211 w 4204952"/>
              <a:gd name="connsiteY52" fmla="*/ 153078 h 449933"/>
              <a:gd name="connsiteX53" fmla="*/ 3098155 w 4204952"/>
              <a:gd name="connsiteY53" fmla="*/ 156785 h 449933"/>
              <a:gd name="connsiteX54" fmla="*/ 3108720 w 4204952"/>
              <a:gd name="connsiteY54" fmla="*/ 142556 h 449933"/>
              <a:gd name="connsiteX55" fmla="*/ 3307913 w 4204952"/>
              <a:gd name="connsiteY55" fmla="*/ 16 h 449933"/>
              <a:gd name="connsiteX56" fmla="*/ 3336294 w 4204952"/>
              <a:gd name="connsiteY56" fmla="*/ 7540 h 449933"/>
              <a:gd name="connsiteX57" fmla="*/ 3367091 w 4204952"/>
              <a:gd name="connsiteY57" fmla="*/ 153078 h 449933"/>
              <a:gd name="connsiteX58" fmla="*/ 3366035 w 4204952"/>
              <a:gd name="connsiteY58" fmla="*/ 156783 h 449933"/>
              <a:gd name="connsiteX59" fmla="*/ 3376597 w 4204952"/>
              <a:gd name="connsiteY59" fmla="*/ 142556 h 449933"/>
              <a:gd name="connsiteX60" fmla="*/ 3575791 w 4204952"/>
              <a:gd name="connsiteY60" fmla="*/ 16 h 449933"/>
              <a:gd name="connsiteX61" fmla="*/ 3604172 w 4204952"/>
              <a:gd name="connsiteY61" fmla="*/ 7540 h 449933"/>
              <a:gd name="connsiteX62" fmla="*/ 3634968 w 4204952"/>
              <a:gd name="connsiteY62" fmla="*/ 153078 h 449933"/>
              <a:gd name="connsiteX63" fmla="*/ 3633912 w 4204952"/>
              <a:gd name="connsiteY63" fmla="*/ 156783 h 449933"/>
              <a:gd name="connsiteX64" fmla="*/ 3644475 w 4204952"/>
              <a:gd name="connsiteY64" fmla="*/ 142556 h 449933"/>
              <a:gd name="connsiteX65" fmla="*/ 3843668 w 4204952"/>
              <a:gd name="connsiteY65" fmla="*/ 16 h 449933"/>
              <a:gd name="connsiteX66" fmla="*/ 3872050 w 4204952"/>
              <a:gd name="connsiteY66" fmla="*/ 7540 h 449933"/>
              <a:gd name="connsiteX67" fmla="*/ 3902846 w 4204952"/>
              <a:gd name="connsiteY67" fmla="*/ 153078 h 449933"/>
              <a:gd name="connsiteX68" fmla="*/ 3901791 w 4204952"/>
              <a:gd name="connsiteY68" fmla="*/ 156782 h 449933"/>
              <a:gd name="connsiteX69" fmla="*/ 3912353 w 4204952"/>
              <a:gd name="connsiteY69" fmla="*/ 142556 h 449933"/>
              <a:gd name="connsiteX70" fmla="*/ 4111546 w 4204952"/>
              <a:gd name="connsiteY70" fmla="*/ 16 h 449933"/>
              <a:gd name="connsiteX71" fmla="*/ 4139928 w 4204952"/>
              <a:gd name="connsiteY71" fmla="*/ 7540 h 449933"/>
              <a:gd name="connsiteX72" fmla="*/ 4170724 w 4204952"/>
              <a:gd name="connsiteY72" fmla="*/ 153078 h 449933"/>
              <a:gd name="connsiteX73" fmla="*/ 4169668 w 4204952"/>
              <a:gd name="connsiteY73" fmla="*/ 156785 h 449933"/>
              <a:gd name="connsiteX74" fmla="*/ 4180232 w 4204952"/>
              <a:gd name="connsiteY74" fmla="*/ 142556 h 449933"/>
              <a:gd name="connsiteX75" fmla="*/ 4204952 w 4204952"/>
              <a:gd name="connsiteY75" fmla="*/ 115168 h 449933"/>
              <a:gd name="connsiteX76" fmla="*/ 4204952 w 4204952"/>
              <a:gd name="connsiteY76" fmla="*/ 449933 h 449933"/>
              <a:gd name="connsiteX77" fmla="*/ 0 w 4204952"/>
              <a:gd name="connsiteY77" fmla="*/ 449933 h 449933"/>
              <a:gd name="connsiteX78" fmla="*/ 15021 w 4204952"/>
              <a:gd name="connsiteY78" fmla="*/ 397235 h 449933"/>
              <a:gd name="connsiteX79" fmla="*/ 78969 w 4204952"/>
              <a:gd name="connsiteY79" fmla="*/ 264370 h 449933"/>
              <a:gd name="connsiteX80" fmla="*/ 361252 w 4204952"/>
              <a:gd name="connsiteY80" fmla="*/ 16 h 449933"/>
              <a:gd name="connsiteX0" fmla="*/ 78969 w 4204952"/>
              <a:gd name="connsiteY0" fmla="*/ 264370 h 449933"/>
              <a:gd name="connsiteX1" fmla="*/ 389634 w 4204952"/>
              <a:gd name="connsiteY1" fmla="*/ 7540 h 449933"/>
              <a:gd name="connsiteX2" fmla="*/ 420431 w 4204952"/>
              <a:gd name="connsiteY2" fmla="*/ 153078 h 449933"/>
              <a:gd name="connsiteX3" fmla="*/ 419375 w 4204952"/>
              <a:gd name="connsiteY3" fmla="*/ 156783 h 449933"/>
              <a:gd name="connsiteX4" fmla="*/ 429937 w 4204952"/>
              <a:gd name="connsiteY4" fmla="*/ 142556 h 449933"/>
              <a:gd name="connsiteX5" fmla="*/ 629130 w 4204952"/>
              <a:gd name="connsiteY5" fmla="*/ 16 h 449933"/>
              <a:gd name="connsiteX6" fmla="*/ 657512 w 4204952"/>
              <a:gd name="connsiteY6" fmla="*/ 7540 h 449933"/>
              <a:gd name="connsiteX7" fmla="*/ 688309 w 4204952"/>
              <a:gd name="connsiteY7" fmla="*/ 153078 h 449933"/>
              <a:gd name="connsiteX8" fmla="*/ 687252 w 4204952"/>
              <a:gd name="connsiteY8" fmla="*/ 156785 h 449933"/>
              <a:gd name="connsiteX9" fmla="*/ 697816 w 4204952"/>
              <a:gd name="connsiteY9" fmla="*/ 142556 h 449933"/>
              <a:gd name="connsiteX10" fmla="*/ 897009 w 4204952"/>
              <a:gd name="connsiteY10" fmla="*/ 16 h 449933"/>
              <a:gd name="connsiteX11" fmla="*/ 925391 w 4204952"/>
              <a:gd name="connsiteY11" fmla="*/ 7540 h 449933"/>
              <a:gd name="connsiteX12" fmla="*/ 956187 w 4204952"/>
              <a:gd name="connsiteY12" fmla="*/ 153078 h 449933"/>
              <a:gd name="connsiteX13" fmla="*/ 955132 w 4204952"/>
              <a:gd name="connsiteY13" fmla="*/ 156783 h 449933"/>
              <a:gd name="connsiteX14" fmla="*/ 965694 w 4204952"/>
              <a:gd name="connsiteY14" fmla="*/ 142556 h 449933"/>
              <a:gd name="connsiteX15" fmla="*/ 1164887 w 4204952"/>
              <a:gd name="connsiteY15" fmla="*/ 16 h 449933"/>
              <a:gd name="connsiteX16" fmla="*/ 1193269 w 4204952"/>
              <a:gd name="connsiteY16" fmla="*/ 7540 h 449933"/>
              <a:gd name="connsiteX17" fmla="*/ 1224065 w 4204952"/>
              <a:gd name="connsiteY17" fmla="*/ 153078 h 449933"/>
              <a:gd name="connsiteX18" fmla="*/ 1223009 w 4204952"/>
              <a:gd name="connsiteY18" fmla="*/ 156783 h 449933"/>
              <a:gd name="connsiteX19" fmla="*/ 1233572 w 4204952"/>
              <a:gd name="connsiteY19" fmla="*/ 142556 h 449933"/>
              <a:gd name="connsiteX20" fmla="*/ 1432765 w 4204952"/>
              <a:gd name="connsiteY20" fmla="*/ 16 h 449933"/>
              <a:gd name="connsiteX21" fmla="*/ 1461147 w 4204952"/>
              <a:gd name="connsiteY21" fmla="*/ 7540 h 449933"/>
              <a:gd name="connsiteX22" fmla="*/ 1491943 w 4204952"/>
              <a:gd name="connsiteY22" fmla="*/ 153078 h 449933"/>
              <a:gd name="connsiteX23" fmla="*/ 1490885 w 4204952"/>
              <a:gd name="connsiteY23" fmla="*/ 156785 h 449933"/>
              <a:gd name="connsiteX24" fmla="*/ 1501450 w 4204952"/>
              <a:gd name="connsiteY24" fmla="*/ 142556 h 449933"/>
              <a:gd name="connsiteX25" fmla="*/ 1700643 w 4204952"/>
              <a:gd name="connsiteY25" fmla="*/ 16 h 449933"/>
              <a:gd name="connsiteX26" fmla="*/ 1729024 w 4204952"/>
              <a:gd name="connsiteY26" fmla="*/ 7540 h 449933"/>
              <a:gd name="connsiteX27" fmla="*/ 1759822 w 4204952"/>
              <a:gd name="connsiteY27" fmla="*/ 153078 h 449933"/>
              <a:gd name="connsiteX28" fmla="*/ 1758766 w 4204952"/>
              <a:gd name="connsiteY28" fmla="*/ 156783 h 449933"/>
              <a:gd name="connsiteX29" fmla="*/ 1769328 w 4204952"/>
              <a:gd name="connsiteY29" fmla="*/ 142556 h 449933"/>
              <a:gd name="connsiteX30" fmla="*/ 1968521 w 4204952"/>
              <a:gd name="connsiteY30" fmla="*/ 16 h 449933"/>
              <a:gd name="connsiteX31" fmla="*/ 1996903 w 4204952"/>
              <a:gd name="connsiteY31" fmla="*/ 7540 h 449933"/>
              <a:gd name="connsiteX32" fmla="*/ 2027700 w 4204952"/>
              <a:gd name="connsiteY32" fmla="*/ 153078 h 449933"/>
              <a:gd name="connsiteX33" fmla="*/ 2026644 w 4204952"/>
              <a:gd name="connsiteY33" fmla="*/ 156783 h 449933"/>
              <a:gd name="connsiteX34" fmla="*/ 2037206 w 4204952"/>
              <a:gd name="connsiteY34" fmla="*/ 142556 h 449933"/>
              <a:gd name="connsiteX35" fmla="*/ 2236399 w 4204952"/>
              <a:gd name="connsiteY35" fmla="*/ 16 h 449933"/>
              <a:gd name="connsiteX36" fmla="*/ 2264781 w 4204952"/>
              <a:gd name="connsiteY36" fmla="*/ 7540 h 449933"/>
              <a:gd name="connsiteX37" fmla="*/ 2295578 w 4204952"/>
              <a:gd name="connsiteY37" fmla="*/ 153078 h 449933"/>
              <a:gd name="connsiteX38" fmla="*/ 2294520 w 4204952"/>
              <a:gd name="connsiteY38" fmla="*/ 156785 h 449933"/>
              <a:gd name="connsiteX39" fmla="*/ 2305086 w 4204952"/>
              <a:gd name="connsiteY39" fmla="*/ 142556 h 449933"/>
              <a:gd name="connsiteX40" fmla="*/ 2504278 w 4204952"/>
              <a:gd name="connsiteY40" fmla="*/ 16 h 449933"/>
              <a:gd name="connsiteX41" fmla="*/ 2532659 w 4204952"/>
              <a:gd name="connsiteY41" fmla="*/ 7540 h 449933"/>
              <a:gd name="connsiteX42" fmla="*/ 2563456 w 4204952"/>
              <a:gd name="connsiteY42" fmla="*/ 153078 h 449933"/>
              <a:gd name="connsiteX43" fmla="*/ 2562400 w 4204952"/>
              <a:gd name="connsiteY43" fmla="*/ 156783 h 449933"/>
              <a:gd name="connsiteX44" fmla="*/ 2572964 w 4204952"/>
              <a:gd name="connsiteY44" fmla="*/ 142556 h 449933"/>
              <a:gd name="connsiteX45" fmla="*/ 2772156 w 4204952"/>
              <a:gd name="connsiteY45" fmla="*/ 16 h 449933"/>
              <a:gd name="connsiteX46" fmla="*/ 2800538 w 4204952"/>
              <a:gd name="connsiteY46" fmla="*/ 7540 h 449933"/>
              <a:gd name="connsiteX47" fmla="*/ 2831335 w 4204952"/>
              <a:gd name="connsiteY47" fmla="*/ 153078 h 449933"/>
              <a:gd name="connsiteX48" fmla="*/ 2830278 w 4204952"/>
              <a:gd name="connsiteY48" fmla="*/ 156783 h 449933"/>
              <a:gd name="connsiteX49" fmla="*/ 2840840 w 4204952"/>
              <a:gd name="connsiteY49" fmla="*/ 142556 h 449933"/>
              <a:gd name="connsiteX50" fmla="*/ 3040034 w 4204952"/>
              <a:gd name="connsiteY50" fmla="*/ 16 h 449933"/>
              <a:gd name="connsiteX51" fmla="*/ 3068416 w 4204952"/>
              <a:gd name="connsiteY51" fmla="*/ 7540 h 449933"/>
              <a:gd name="connsiteX52" fmla="*/ 3099211 w 4204952"/>
              <a:gd name="connsiteY52" fmla="*/ 153078 h 449933"/>
              <a:gd name="connsiteX53" fmla="*/ 3098155 w 4204952"/>
              <a:gd name="connsiteY53" fmla="*/ 156785 h 449933"/>
              <a:gd name="connsiteX54" fmla="*/ 3108720 w 4204952"/>
              <a:gd name="connsiteY54" fmla="*/ 142556 h 449933"/>
              <a:gd name="connsiteX55" fmla="*/ 3307913 w 4204952"/>
              <a:gd name="connsiteY55" fmla="*/ 16 h 449933"/>
              <a:gd name="connsiteX56" fmla="*/ 3336294 w 4204952"/>
              <a:gd name="connsiteY56" fmla="*/ 7540 h 449933"/>
              <a:gd name="connsiteX57" fmla="*/ 3367091 w 4204952"/>
              <a:gd name="connsiteY57" fmla="*/ 153078 h 449933"/>
              <a:gd name="connsiteX58" fmla="*/ 3366035 w 4204952"/>
              <a:gd name="connsiteY58" fmla="*/ 156783 h 449933"/>
              <a:gd name="connsiteX59" fmla="*/ 3376597 w 4204952"/>
              <a:gd name="connsiteY59" fmla="*/ 142556 h 449933"/>
              <a:gd name="connsiteX60" fmla="*/ 3575791 w 4204952"/>
              <a:gd name="connsiteY60" fmla="*/ 16 h 449933"/>
              <a:gd name="connsiteX61" fmla="*/ 3604172 w 4204952"/>
              <a:gd name="connsiteY61" fmla="*/ 7540 h 449933"/>
              <a:gd name="connsiteX62" fmla="*/ 3634968 w 4204952"/>
              <a:gd name="connsiteY62" fmla="*/ 153078 h 449933"/>
              <a:gd name="connsiteX63" fmla="*/ 3633912 w 4204952"/>
              <a:gd name="connsiteY63" fmla="*/ 156783 h 449933"/>
              <a:gd name="connsiteX64" fmla="*/ 3644475 w 4204952"/>
              <a:gd name="connsiteY64" fmla="*/ 142556 h 449933"/>
              <a:gd name="connsiteX65" fmla="*/ 3843668 w 4204952"/>
              <a:gd name="connsiteY65" fmla="*/ 16 h 449933"/>
              <a:gd name="connsiteX66" fmla="*/ 3872050 w 4204952"/>
              <a:gd name="connsiteY66" fmla="*/ 7540 h 449933"/>
              <a:gd name="connsiteX67" fmla="*/ 3902846 w 4204952"/>
              <a:gd name="connsiteY67" fmla="*/ 153078 h 449933"/>
              <a:gd name="connsiteX68" fmla="*/ 3901791 w 4204952"/>
              <a:gd name="connsiteY68" fmla="*/ 156782 h 449933"/>
              <a:gd name="connsiteX69" fmla="*/ 3912353 w 4204952"/>
              <a:gd name="connsiteY69" fmla="*/ 142556 h 449933"/>
              <a:gd name="connsiteX70" fmla="*/ 4111546 w 4204952"/>
              <a:gd name="connsiteY70" fmla="*/ 16 h 449933"/>
              <a:gd name="connsiteX71" fmla="*/ 4139928 w 4204952"/>
              <a:gd name="connsiteY71" fmla="*/ 7540 h 449933"/>
              <a:gd name="connsiteX72" fmla="*/ 4170724 w 4204952"/>
              <a:gd name="connsiteY72" fmla="*/ 153078 h 449933"/>
              <a:gd name="connsiteX73" fmla="*/ 4169668 w 4204952"/>
              <a:gd name="connsiteY73" fmla="*/ 156785 h 449933"/>
              <a:gd name="connsiteX74" fmla="*/ 4180232 w 4204952"/>
              <a:gd name="connsiteY74" fmla="*/ 142556 h 449933"/>
              <a:gd name="connsiteX75" fmla="*/ 4204952 w 4204952"/>
              <a:gd name="connsiteY75" fmla="*/ 115168 h 449933"/>
              <a:gd name="connsiteX76" fmla="*/ 4204952 w 4204952"/>
              <a:gd name="connsiteY76" fmla="*/ 449933 h 449933"/>
              <a:gd name="connsiteX77" fmla="*/ 0 w 4204952"/>
              <a:gd name="connsiteY77" fmla="*/ 449933 h 449933"/>
              <a:gd name="connsiteX78" fmla="*/ 15021 w 4204952"/>
              <a:gd name="connsiteY78" fmla="*/ 397235 h 449933"/>
              <a:gd name="connsiteX79" fmla="*/ 78969 w 4204952"/>
              <a:gd name="connsiteY79" fmla="*/ 264370 h 449933"/>
              <a:gd name="connsiteX0" fmla="*/ 78969 w 4204952"/>
              <a:gd name="connsiteY0" fmla="*/ 264370 h 449933"/>
              <a:gd name="connsiteX1" fmla="*/ 420431 w 4204952"/>
              <a:gd name="connsiteY1" fmla="*/ 153078 h 449933"/>
              <a:gd name="connsiteX2" fmla="*/ 419375 w 4204952"/>
              <a:gd name="connsiteY2" fmla="*/ 156783 h 449933"/>
              <a:gd name="connsiteX3" fmla="*/ 429937 w 4204952"/>
              <a:gd name="connsiteY3" fmla="*/ 142556 h 449933"/>
              <a:gd name="connsiteX4" fmla="*/ 629130 w 4204952"/>
              <a:gd name="connsiteY4" fmla="*/ 16 h 449933"/>
              <a:gd name="connsiteX5" fmla="*/ 657512 w 4204952"/>
              <a:gd name="connsiteY5" fmla="*/ 7540 h 449933"/>
              <a:gd name="connsiteX6" fmla="*/ 688309 w 4204952"/>
              <a:gd name="connsiteY6" fmla="*/ 153078 h 449933"/>
              <a:gd name="connsiteX7" fmla="*/ 687252 w 4204952"/>
              <a:gd name="connsiteY7" fmla="*/ 156785 h 449933"/>
              <a:gd name="connsiteX8" fmla="*/ 697816 w 4204952"/>
              <a:gd name="connsiteY8" fmla="*/ 142556 h 449933"/>
              <a:gd name="connsiteX9" fmla="*/ 897009 w 4204952"/>
              <a:gd name="connsiteY9" fmla="*/ 16 h 449933"/>
              <a:gd name="connsiteX10" fmla="*/ 925391 w 4204952"/>
              <a:gd name="connsiteY10" fmla="*/ 7540 h 449933"/>
              <a:gd name="connsiteX11" fmla="*/ 956187 w 4204952"/>
              <a:gd name="connsiteY11" fmla="*/ 153078 h 449933"/>
              <a:gd name="connsiteX12" fmla="*/ 955132 w 4204952"/>
              <a:gd name="connsiteY12" fmla="*/ 156783 h 449933"/>
              <a:gd name="connsiteX13" fmla="*/ 965694 w 4204952"/>
              <a:gd name="connsiteY13" fmla="*/ 142556 h 449933"/>
              <a:gd name="connsiteX14" fmla="*/ 1164887 w 4204952"/>
              <a:gd name="connsiteY14" fmla="*/ 16 h 449933"/>
              <a:gd name="connsiteX15" fmla="*/ 1193269 w 4204952"/>
              <a:gd name="connsiteY15" fmla="*/ 7540 h 449933"/>
              <a:gd name="connsiteX16" fmla="*/ 1224065 w 4204952"/>
              <a:gd name="connsiteY16" fmla="*/ 153078 h 449933"/>
              <a:gd name="connsiteX17" fmla="*/ 1223009 w 4204952"/>
              <a:gd name="connsiteY17" fmla="*/ 156783 h 449933"/>
              <a:gd name="connsiteX18" fmla="*/ 1233572 w 4204952"/>
              <a:gd name="connsiteY18" fmla="*/ 142556 h 449933"/>
              <a:gd name="connsiteX19" fmla="*/ 1432765 w 4204952"/>
              <a:gd name="connsiteY19" fmla="*/ 16 h 449933"/>
              <a:gd name="connsiteX20" fmla="*/ 1461147 w 4204952"/>
              <a:gd name="connsiteY20" fmla="*/ 7540 h 449933"/>
              <a:gd name="connsiteX21" fmla="*/ 1491943 w 4204952"/>
              <a:gd name="connsiteY21" fmla="*/ 153078 h 449933"/>
              <a:gd name="connsiteX22" fmla="*/ 1490885 w 4204952"/>
              <a:gd name="connsiteY22" fmla="*/ 156785 h 449933"/>
              <a:gd name="connsiteX23" fmla="*/ 1501450 w 4204952"/>
              <a:gd name="connsiteY23" fmla="*/ 142556 h 449933"/>
              <a:gd name="connsiteX24" fmla="*/ 1700643 w 4204952"/>
              <a:gd name="connsiteY24" fmla="*/ 16 h 449933"/>
              <a:gd name="connsiteX25" fmla="*/ 1729024 w 4204952"/>
              <a:gd name="connsiteY25" fmla="*/ 7540 h 449933"/>
              <a:gd name="connsiteX26" fmla="*/ 1759822 w 4204952"/>
              <a:gd name="connsiteY26" fmla="*/ 153078 h 449933"/>
              <a:gd name="connsiteX27" fmla="*/ 1758766 w 4204952"/>
              <a:gd name="connsiteY27" fmla="*/ 156783 h 449933"/>
              <a:gd name="connsiteX28" fmla="*/ 1769328 w 4204952"/>
              <a:gd name="connsiteY28" fmla="*/ 142556 h 449933"/>
              <a:gd name="connsiteX29" fmla="*/ 1968521 w 4204952"/>
              <a:gd name="connsiteY29" fmla="*/ 16 h 449933"/>
              <a:gd name="connsiteX30" fmla="*/ 1996903 w 4204952"/>
              <a:gd name="connsiteY30" fmla="*/ 7540 h 449933"/>
              <a:gd name="connsiteX31" fmla="*/ 2027700 w 4204952"/>
              <a:gd name="connsiteY31" fmla="*/ 153078 h 449933"/>
              <a:gd name="connsiteX32" fmla="*/ 2026644 w 4204952"/>
              <a:gd name="connsiteY32" fmla="*/ 156783 h 449933"/>
              <a:gd name="connsiteX33" fmla="*/ 2037206 w 4204952"/>
              <a:gd name="connsiteY33" fmla="*/ 142556 h 449933"/>
              <a:gd name="connsiteX34" fmla="*/ 2236399 w 4204952"/>
              <a:gd name="connsiteY34" fmla="*/ 16 h 449933"/>
              <a:gd name="connsiteX35" fmla="*/ 2264781 w 4204952"/>
              <a:gd name="connsiteY35" fmla="*/ 7540 h 449933"/>
              <a:gd name="connsiteX36" fmla="*/ 2295578 w 4204952"/>
              <a:gd name="connsiteY36" fmla="*/ 153078 h 449933"/>
              <a:gd name="connsiteX37" fmla="*/ 2294520 w 4204952"/>
              <a:gd name="connsiteY37" fmla="*/ 156785 h 449933"/>
              <a:gd name="connsiteX38" fmla="*/ 2305086 w 4204952"/>
              <a:gd name="connsiteY38" fmla="*/ 142556 h 449933"/>
              <a:gd name="connsiteX39" fmla="*/ 2504278 w 4204952"/>
              <a:gd name="connsiteY39" fmla="*/ 16 h 449933"/>
              <a:gd name="connsiteX40" fmla="*/ 2532659 w 4204952"/>
              <a:gd name="connsiteY40" fmla="*/ 7540 h 449933"/>
              <a:gd name="connsiteX41" fmla="*/ 2563456 w 4204952"/>
              <a:gd name="connsiteY41" fmla="*/ 153078 h 449933"/>
              <a:gd name="connsiteX42" fmla="*/ 2562400 w 4204952"/>
              <a:gd name="connsiteY42" fmla="*/ 156783 h 449933"/>
              <a:gd name="connsiteX43" fmla="*/ 2572964 w 4204952"/>
              <a:gd name="connsiteY43" fmla="*/ 142556 h 449933"/>
              <a:gd name="connsiteX44" fmla="*/ 2772156 w 4204952"/>
              <a:gd name="connsiteY44" fmla="*/ 16 h 449933"/>
              <a:gd name="connsiteX45" fmla="*/ 2800538 w 4204952"/>
              <a:gd name="connsiteY45" fmla="*/ 7540 h 449933"/>
              <a:gd name="connsiteX46" fmla="*/ 2831335 w 4204952"/>
              <a:gd name="connsiteY46" fmla="*/ 153078 h 449933"/>
              <a:gd name="connsiteX47" fmla="*/ 2830278 w 4204952"/>
              <a:gd name="connsiteY47" fmla="*/ 156783 h 449933"/>
              <a:gd name="connsiteX48" fmla="*/ 2840840 w 4204952"/>
              <a:gd name="connsiteY48" fmla="*/ 142556 h 449933"/>
              <a:gd name="connsiteX49" fmla="*/ 3040034 w 4204952"/>
              <a:gd name="connsiteY49" fmla="*/ 16 h 449933"/>
              <a:gd name="connsiteX50" fmla="*/ 3068416 w 4204952"/>
              <a:gd name="connsiteY50" fmla="*/ 7540 h 449933"/>
              <a:gd name="connsiteX51" fmla="*/ 3099211 w 4204952"/>
              <a:gd name="connsiteY51" fmla="*/ 153078 h 449933"/>
              <a:gd name="connsiteX52" fmla="*/ 3098155 w 4204952"/>
              <a:gd name="connsiteY52" fmla="*/ 156785 h 449933"/>
              <a:gd name="connsiteX53" fmla="*/ 3108720 w 4204952"/>
              <a:gd name="connsiteY53" fmla="*/ 142556 h 449933"/>
              <a:gd name="connsiteX54" fmla="*/ 3307913 w 4204952"/>
              <a:gd name="connsiteY54" fmla="*/ 16 h 449933"/>
              <a:gd name="connsiteX55" fmla="*/ 3336294 w 4204952"/>
              <a:gd name="connsiteY55" fmla="*/ 7540 h 449933"/>
              <a:gd name="connsiteX56" fmla="*/ 3367091 w 4204952"/>
              <a:gd name="connsiteY56" fmla="*/ 153078 h 449933"/>
              <a:gd name="connsiteX57" fmla="*/ 3366035 w 4204952"/>
              <a:gd name="connsiteY57" fmla="*/ 156783 h 449933"/>
              <a:gd name="connsiteX58" fmla="*/ 3376597 w 4204952"/>
              <a:gd name="connsiteY58" fmla="*/ 142556 h 449933"/>
              <a:gd name="connsiteX59" fmla="*/ 3575791 w 4204952"/>
              <a:gd name="connsiteY59" fmla="*/ 16 h 449933"/>
              <a:gd name="connsiteX60" fmla="*/ 3604172 w 4204952"/>
              <a:gd name="connsiteY60" fmla="*/ 7540 h 449933"/>
              <a:gd name="connsiteX61" fmla="*/ 3634968 w 4204952"/>
              <a:gd name="connsiteY61" fmla="*/ 153078 h 449933"/>
              <a:gd name="connsiteX62" fmla="*/ 3633912 w 4204952"/>
              <a:gd name="connsiteY62" fmla="*/ 156783 h 449933"/>
              <a:gd name="connsiteX63" fmla="*/ 3644475 w 4204952"/>
              <a:gd name="connsiteY63" fmla="*/ 142556 h 449933"/>
              <a:gd name="connsiteX64" fmla="*/ 3843668 w 4204952"/>
              <a:gd name="connsiteY64" fmla="*/ 16 h 449933"/>
              <a:gd name="connsiteX65" fmla="*/ 3872050 w 4204952"/>
              <a:gd name="connsiteY65" fmla="*/ 7540 h 449933"/>
              <a:gd name="connsiteX66" fmla="*/ 3902846 w 4204952"/>
              <a:gd name="connsiteY66" fmla="*/ 153078 h 449933"/>
              <a:gd name="connsiteX67" fmla="*/ 3901791 w 4204952"/>
              <a:gd name="connsiteY67" fmla="*/ 156782 h 449933"/>
              <a:gd name="connsiteX68" fmla="*/ 3912353 w 4204952"/>
              <a:gd name="connsiteY68" fmla="*/ 142556 h 449933"/>
              <a:gd name="connsiteX69" fmla="*/ 4111546 w 4204952"/>
              <a:gd name="connsiteY69" fmla="*/ 16 h 449933"/>
              <a:gd name="connsiteX70" fmla="*/ 4139928 w 4204952"/>
              <a:gd name="connsiteY70" fmla="*/ 7540 h 449933"/>
              <a:gd name="connsiteX71" fmla="*/ 4170724 w 4204952"/>
              <a:gd name="connsiteY71" fmla="*/ 153078 h 449933"/>
              <a:gd name="connsiteX72" fmla="*/ 4169668 w 4204952"/>
              <a:gd name="connsiteY72" fmla="*/ 156785 h 449933"/>
              <a:gd name="connsiteX73" fmla="*/ 4180232 w 4204952"/>
              <a:gd name="connsiteY73" fmla="*/ 142556 h 449933"/>
              <a:gd name="connsiteX74" fmla="*/ 4204952 w 4204952"/>
              <a:gd name="connsiteY74" fmla="*/ 115168 h 449933"/>
              <a:gd name="connsiteX75" fmla="*/ 4204952 w 4204952"/>
              <a:gd name="connsiteY75" fmla="*/ 449933 h 449933"/>
              <a:gd name="connsiteX76" fmla="*/ 0 w 4204952"/>
              <a:gd name="connsiteY76" fmla="*/ 449933 h 449933"/>
              <a:gd name="connsiteX77" fmla="*/ 15021 w 4204952"/>
              <a:gd name="connsiteY77" fmla="*/ 397235 h 449933"/>
              <a:gd name="connsiteX78" fmla="*/ 78969 w 4204952"/>
              <a:gd name="connsiteY78" fmla="*/ 264370 h 449933"/>
              <a:gd name="connsiteX0" fmla="*/ 78969 w 4204952"/>
              <a:gd name="connsiteY0" fmla="*/ 264370 h 449933"/>
              <a:gd name="connsiteX1" fmla="*/ 420431 w 4204952"/>
              <a:gd name="connsiteY1" fmla="*/ 153078 h 449933"/>
              <a:gd name="connsiteX2" fmla="*/ 429937 w 4204952"/>
              <a:gd name="connsiteY2" fmla="*/ 142556 h 449933"/>
              <a:gd name="connsiteX3" fmla="*/ 629130 w 4204952"/>
              <a:gd name="connsiteY3" fmla="*/ 16 h 449933"/>
              <a:gd name="connsiteX4" fmla="*/ 657512 w 4204952"/>
              <a:gd name="connsiteY4" fmla="*/ 7540 h 449933"/>
              <a:gd name="connsiteX5" fmla="*/ 688309 w 4204952"/>
              <a:gd name="connsiteY5" fmla="*/ 153078 h 449933"/>
              <a:gd name="connsiteX6" fmla="*/ 687252 w 4204952"/>
              <a:gd name="connsiteY6" fmla="*/ 156785 h 449933"/>
              <a:gd name="connsiteX7" fmla="*/ 697816 w 4204952"/>
              <a:gd name="connsiteY7" fmla="*/ 142556 h 449933"/>
              <a:gd name="connsiteX8" fmla="*/ 897009 w 4204952"/>
              <a:gd name="connsiteY8" fmla="*/ 16 h 449933"/>
              <a:gd name="connsiteX9" fmla="*/ 925391 w 4204952"/>
              <a:gd name="connsiteY9" fmla="*/ 7540 h 449933"/>
              <a:gd name="connsiteX10" fmla="*/ 956187 w 4204952"/>
              <a:gd name="connsiteY10" fmla="*/ 153078 h 449933"/>
              <a:gd name="connsiteX11" fmla="*/ 955132 w 4204952"/>
              <a:gd name="connsiteY11" fmla="*/ 156783 h 449933"/>
              <a:gd name="connsiteX12" fmla="*/ 965694 w 4204952"/>
              <a:gd name="connsiteY12" fmla="*/ 142556 h 449933"/>
              <a:gd name="connsiteX13" fmla="*/ 1164887 w 4204952"/>
              <a:gd name="connsiteY13" fmla="*/ 16 h 449933"/>
              <a:gd name="connsiteX14" fmla="*/ 1193269 w 4204952"/>
              <a:gd name="connsiteY14" fmla="*/ 7540 h 449933"/>
              <a:gd name="connsiteX15" fmla="*/ 1224065 w 4204952"/>
              <a:gd name="connsiteY15" fmla="*/ 153078 h 449933"/>
              <a:gd name="connsiteX16" fmla="*/ 1223009 w 4204952"/>
              <a:gd name="connsiteY16" fmla="*/ 156783 h 449933"/>
              <a:gd name="connsiteX17" fmla="*/ 1233572 w 4204952"/>
              <a:gd name="connsiteY17" fmla="*/ 142556 h 449933"/>
              <a:gd name="connsiteX18" fmla="*/ 1432765 w 4204952"/>
              <a:gd name="connsiteY18" fmla="*/ 16 h 449933"/>
              <a:gd name="connsiteX19" fmla="*/ 1461147 w 4204952"/>
              <a:gd name="connsiteY19" fmla="*/ 7540 h 449933"/>
              <a:gd name="connsiteX20" fmla="*/ 1491943 w 4204952"/>
              <a:gd name="connsiteY20" fmla="*/ 153078 h 449933"/>
              <a:gd name="connsiteX21" fmla="*/ 1490885 w 4204952"/>
              <a:gd name="connsiteY21" fmla="*/ 156785 h 449933"/>
              <a:gd name="connsiteX22" fmla="*/ 1501450 w 4204952"/>
              <a:gd name="connsiteY22" fmla="*/ 142556 h 449933"/>
              <a:gd name="connsiteX23" fmla="*/ 1700643 w 4204952"/>
              <a:gd name="connsiteY23" fmla="*/ 16 h 449933"/>
              <a:gd name="connsiteX24" fmla="*/ 1729024 w 4204952"/>
              <a:gd name="connsiteY24" fmla="*/ 7540 h 449933"/>
              <a:gd name="connsiteX25" fmla="*/ 1759822 w 4204952"/>
              <a:gd name="connsiteY25" fmla="*/ 153078 h 449933"/>
              <a:gd name="connsiteX26" fmla="*/ 1758766 w 4204952"/>
              <a:gd name="connsiteY26" fmla="*/ 156783 h 449933"/>
              <a:gd name="connsiteX27" fmla="*/ 1769328 w 4204952"/>
              <a:gd name="connsiteY27" fmla="*/ 142556 h 449933"/>
              <a:gd name="connsiteX28" fmla="*/ 1968521 w 4204952"/>
              <a:gd name="connsiteY28" fmla="*/ 16 h 449933"/>
              <a:gd name="connsiteX29" fmla="*/ 1996903 w 4204952"/>
              <a:gd name="connsiteY29" fmla="*/ 7540 h 449933"/>
              <a:gd name="connsiteX30" fmla="*/ 2027700 w 4204952"/>
              <a:gd name="connsiteY30" fmla="*/ 153078 h 449933"/>
              <a:gd name="connsiteX31" fmla="*/ 2026644 w 4204952"/>
              <a:gd name="connsiteY31" fmla="*/ 156783 h 449933"/>
              <a:gd name="connsiteX32" fmla="*/ 2037206 w 4204952"/>
              <a:gd name="connsiteY32" fmla="*/ 142556 h 449933"/>
              <a:gd name="connsiteX33" fmla="*/ 2236399 w 4204952"/>
              <a:gd name="connsiteY33" fmla="*/ 16 h 449933"/>
              <a:gd name="connsiteX34" fmla="*/ 2264781 w 4204952"/>
              <a:gd name="connsiteY34" fmla="*/ 7540 h 449933"/>
              <a:gd name="connsiteX35" fmla="*/ 2295578 w 4204952"/>
              <a:gd name="connsiteY35" fmla="*/ 153078 h 449933"/>
              <a:gd name="connsiteX36" fmla="*/ 2294520 w 4204952"/>
              <a:gd name="connsiteY36" fmla="*/ 156785 h 449933"/>
              <a:gd name="connsiteX37" fmla="*/ 2305086 w 4204952"/>
              <a:gd name="connsiteY37" fmla="*/ 142556 h 449933"/>
              <a:gd name="connsiteX38" fmla="*/ 2504278 w 4204952"/>
              <a:gd name="connsiteY38" fmla="*/ 16 h 449933"/>
              <a:gd name="connsiteX39" fmla="*/ 2532659 w 4204952"/>
              <a:gd name="connsiteY39" fmla="*/ 7540 h 449933"/>
              <a:gd name="connsiteX40" fmla="*/ 2563456 w 4204952"/>
              <a:gd name="connsiteY40" fmla="*/ 153078 h 449933"/>
              <a:gd name="connsiteX41" fmla="*/ 2562400 w 4204952"/>
              <a:gd name="connsiteY41" fmla="*/ 156783 h 449933"/>
              <a:gd name="connsiteX42" fmla="*/ 2572964 w 4204952"/>
              <a:gd name="connsiteY42" fmla="*/ 142556 h 449933"/>
              <a:gd name="connsiteX43" fmla="*/ 2772156 w 4204952"/>
              <a:gd name="connsiteY43" fmla="*/ 16 h 449933"/>
              <a:gd name="connsiteX44" fmla="*/ 2800538 w 4204952"/>
              <a:gd name="connsiteY44" fmla="*/ 7540 h 449933"/>
              <a:gd name="connsiteX45" fmla="*/ 2831335 w 4204952"/>
              <a:gd name="connsiteY45" fmla="*/ 153078 h 449933"/>
              <a:gd name="connsiteX46" fmla="*/ 2830278 w 4204952"/>
              <a:gd name="connsiteY46" fmla="*/ 156783 h 449933"/>
              <a:gd name="connsiteX47" fmla="*/ 2840840 w 4204952"/>
              <a:gd name="connsiteY47" fmla="*/ 142556 h 449933"/>
              <a:gd name="connsiteX48" fmla="*/ 3040034 w 4204952"/>
              <a:gd name="connsiteY48" fmla="*/ 16 h 449933"/>
              <a:gd name="connsiteX49" fmla="*/ 3068416 w 4204952"/>
              <a:gd name="connsiteY49" fmla="*/ 7540 h 449933"/>
              <a:gd name="connsiteX50" fmla="*/ 3099211 w 4204952"/>
              <a:gd name="connsiteY50" fmla="*/ 153078 h 449933"/>
              <a:gd name="connsiteX51" fmla="*/ 3098155 w 4204952"/>
              <a:gd name="connsiteY51" fmla="*/ 156785 h 449933"/>
              <a:gd name="connsiteX52" fmla="*/ 3108720 w 4204952"/>
              <a:gd name="connsiteY52" fmla="*/ 142556 h 449933"/>
              <a:gd name="connsiteX53" fmla="*/ 3307913 w 4204952"/>
              <a:gd name="connsiteY53" fmla="*/ 16 h 449933"/>
              <a:gd name="connsiteX54" fmla="*/ 3336294 w 4204952"/>
              <a:gd name="connsiteY54" fmla="*/ 7540 h 449933"/>
              <a:gd name="connsiteX55" fmla="*/ 3367091 w 4204952"/>
              <a:gd name="connsiteY55" fmla="*/ 153078 h 449933"/>
              <a:gd name="connsiteX56" fmla="*/ 3366035 w 4204952"/>
              <a:gd name="connsiteY56" fmla="*/ 156783 h 449933"/>
              <a:gd name="connsiteX57" fmla="*/ 3376597 w 4204952"/>
              <a:gd name="connsiteY57" fmla="*/ 142556 h 449933"/>
              <a:gd name="connsiteX58" fmla="*/ 3575791 w 4204952"/>
              <a:gd name="connsiteY58" fmla="*/ 16 h 449933"/>
              <a:gd name="connsiteX59" fmla="*/ 3604172 w 4204952"/>
              <a:gd name="connsiteY59" fmla="*/ 7540 h 449933"/>
              <a:gd name="connsiteX60" fmla="*/ 3634968 w 4204952"/>
              <a:gd name="connsiteY60" fmla="*/ 153078 h 449933"/>
              <a:gd name="connsiteX61" fmla="*/ 3633912 w 4204952"/>
              <a:gd name="connsiteY61" fmla="*/ 156783 h 449933"/>
              <a:gd name="connsiteX62" fmla="*/ 3644475 w 4204952"/>
              <a:gd name="connsiteY62" fmla="*/ 142556 h 449933"/>
              <a:gd name="connsiteX63" fmla="*/ 3843668 w 4204952"/>
              <a:gd name="connsiteY63" fmla="*/ 16 h 449933"/>
              <a:gd name="connsiteX64" fmla="*/ 3872050 w 4204952"/>
              <a:gd name="connsiteY64" fmla="*/ 7540 h 449933"/>
              <a:gd name="connsiteX65" fmla="*/ 3902846 w 4204952"/>
              <a:gd name="connsiteY65" fmla="*/ 153078 h 449933"/>
              <a:gd name="connsiteX66" fmla="*/ 3901791 w 4204952"/>
              <a:gd name="connsiteY66" fmla="*/ 156782 h 449933"/>
              <a:gd name="connsiteX67" fmla="*/ 3912353 w 4204952"/>
              <a:gd name="connsiteY67" fmla="*/ 142556 h 449933"/>
              <a:gd name="connsiteX68" fmla="*/ 4111546 w 4204952"/>
              <a:gd name="connsiteY68" fmla="*/ 16 h 449933"/>
              <a:gd name="connsiteX69" fmla="*/ 4139928 w 4204952"/>
              <a:gd name="connsiteY69" fmla="*/ 7540 h 449933"/>
              <a:gd name="connsiteX70" fmla="*/ 4170724 w 4204952"/>
              <a:gd name="connsiteY70" fmla="*/ 153078 h 449933"/>
              <a:gd name="connsiteX71" fmla="*/ 4169668 w 4204952"/>
              <a:gd name="connsiteY71" fmla="*/ 156785 h 449933"/>
              <a:gd name="connsiteX72" fmla="*/ 4180232 w 4204952"/>
              <a:gd name="connsiteY72" fmla="*/ 142556 h 449933"/>
              <a:gd name="connsiteX73" fmla="*/ 4204952 w 4204952"/>
              <a:gd name="connsiteY73" fmla="*/ 115168 h 449933"/>
              <a:gd name="connsiteX74" fmla="*/ 4204952 w 4204952"/>
              <a:gd name="connsiteY74" fmla="*/ 449933 h 449933"/>
              <a:gd name="connsiteX75" fmla="*/ 0 w 4204952"/>
              <a:gd name="connsiteY75" fmla="*/ 449933 h 449933"/>
              <a:gd name="connsiteX76" fmla="*/ 15021 w 4204952"/>
              <a:gd name="connsiteY76" fmla="*/ 397235 h 449933"/>
              <a:gd name="connsiteX77" fmla="*/ 78969 w 4204952"/>
              <a:gd name="connsiteY77" fmla="*/ 264370 h 449933"/>
              <a:gd name="connsiteX0" fmla="*/ 15021 w 4204952"/>
              <a:gd name="connsiteY0" fmla="*/ 397235 h 449933"/>
              <a:gd name="connsiteX1" fmla="*/ 420431 w 4204952"/>
              <a:gd name="connsiteY1" fmla="*/ 153078 h 449933"/>
              <a:gd name="connsiteX2" fmla="*/ 429937 w 4204952"/>
              <a:gd name="connsiteY2" fmla="*/ 142556 h 449933"/>
              <a:gd name="connsiteX3" fmla="*/ 629130 w 4204952"/>
              <a:gd name="connsiteY3" fmla="*/ 16 h 449933"/>
              <a:gd name="connsiteX4" fmla="*/ 657512 w 4204952"/>
              <a:gd name="connsiteY4" fmla="*/ 7540 h 449933"/>
              <a:gd name="connsiteX5" fmla="*/ 688309 w 4204952"/>
              <a:gd name="connsiteY5" fmla="*/ 153078 h 449933"/>
              <a:gd name="connsiteX6" fmla="*/ 687252 w 4204952"/>
              <a:gd name="connsiteY6" fmla="*/ 156785 h 449933"/>
              <a:gd name="connsiteX7" fmla="*/ 697816 w 4204952"/>
              <a:gd name="connsiteY7" fmla="*/ 142556 h 449933"/>
              <a:gd name="connsiteX8" fmla="*/ 897009 w 4204952"/>
              <a:gd name="connsiteY8" fmla="*/ 16 h 449933"/>
              <a:gd name="connsiteX9" fmla="*/ 925391 w 4204952"/>
              <a:gd name="connsiteY9" fmla="*/ 7540 h 449933"/>
              <a:gd name="connsiteX10" fmla="*/ 956187 w 4204952"/>
              <a:gd name="connsiteY10" fmla="*/ 153078 h 449933"/>
              <a:gd name="connsiteX11" fmla="*/ 955132 w 4204952"/>
              <a:gd name="connsiteY11" fmla="*/ 156783 h 449933"/>
              <a:gd name="connsiteX12" fmla="*/ 965694 w 4204952"/>
              <a:gd name="connsiteY12" fmla="*/ 142556 h 449933"/>
              <a:gd name="connsiteX13" fmla="*/ 1164887 w 4204952"/>
              <a:gd name="connsiteY13" fmla="*/ 16 h 449933"/>
              <a:gd name="connsiteX14" fmla="*/ 1193269 w 4204952"/>
              <a:gd name="connsiteY14" fmla="*/ 7540 h 449933"/>
              <a:gd name="connsiteX15" fmla="*/ 1224065 w 4204952"/>
              <a:gd name="connsiteY15" fmla="*/ 153078 h 449933"/>
              <a:gd name="connsiteX16" fmla="*/ 1223009 w 4204952"/>
              <a:gd name="connsiteY16" fmla="*/ 156783 h 449933"/>
              <a:gd name="connsiteX17" fmla="*/ 1233572 w 4204952"/>
              <a:gd name="connsiteY17" fmla="*/ 142556 h 449933"/>
              <a:gd name="connsiteX18" fmla="*/ 1432765 w 4204952"/>
              <a:gd name="connsiteY18" fmla="*/ 16 h 449933"/>
              <a:gd name="connsiteX19" fmla="*/ 1461147 w 4204952"/>
              <a:gd name="connsiteY19" fmla="*/ 7540 h 449933"/>
              <a:gd name="connsiteX20" fmla="*/ 1491943 w 4204952"/>
              <a:gd name="connsiteY20" fmla="*/ 153078 h 449933"/>
              <a:gd name="connsiteX21" fmla="*/ 1490885 w 4204952"/>
              <a:gd name="connsiteY21" fmla="*/ 156785 h 449933"/>
              <a:gd name="connsiteX22" fmla="*/ 1501450 w 4204952"/>
              <a:gd name="connsiteY22" fmla="*/ 142556 h 449933"/>
              <a:gd name="connsiteX23" fmla="*/ 1700643 w 4204952"/>
              <a:gd name="connsiteY23" fmla="*/ 16 h 449933"/>
              <a:gd name="connsiteX24" fmla="*/ 1729024 w 4204952"/>
              <a:gd name="connsiteY24" fmla="*/ 7540 h 449933"/>
              <a:gd name="connsiteX25" fmla="*/ 1759822 w 4204952"/>
              <a:gd name="connsiteY25" fmla="*/ 153078 h 449933"/>
              <a:gd name="connsiteX26" fmla="*/ 1758766 w 4204952"/>
              <a:gd name="connsiteY26" fmla="*/ 156783 h 449933"/>
              <a:gd name="connsiteX27" fmla="*/ 1769328 w 4204952"/>
              <a:gd name="connsiteY27" fmla="*/ 142556 h 449933"/>
              <a:gd name="connsiteX28" fmla="*/ 1968521 w 4204952"/>
              <a:gd name="connsiteY28" fmla="*/ 16 h 449933"/>
              <a:gd name="connsiteX29" fmla="*/ 1996903 w 4204952"/>
              <a:gd name="connsiteY29" fmla="*/ 7540 h 449933"/>
              <a:gd name="connsiteX30" fmla="*/ 2027700 w 4204952"/>
              <a:gd name="connsiteY30" fmla="*/ 153078 h 449933"/>
              <a:gd name="connsiteX31" fmla="*/ 2026644 w 4204952"/>
              <a:gd name="connsiteY31" fmla="*/ 156783 h 449933"/>
              <a:gd name="connsiteX32" fmla="*/ 2037206 w 4204952"/>
              <a:gd name="connsiteY32" fmla="*/ 142556 h 449933"/>
              <a:gd name="connsiteX33" fmla="*/ 2236399 w 4204952"/>
              <a:gd name="connsiteY33" fmla="*/ 16 h 449933"/>
              <a:gd name="connsiteX34" fmla="*/ 2264781 w 4204952"/>
              <a:gd name="connsiteY34" fmla="*/ 7540 h 449933"/>
              <a:gd name="connsiteX35" fmla="*/ 2295578 w 4204952"/>
              <a:gd name="connsiteY35" fmla="*/ 153078 h 449933"/>
              <a:gd name="connsiteX36" fmla="*/ 2294520 w 4204952"/>
              <a:gd name="connsiteY36" fmla="*/ 156785 h 449933"/>
              <a:gd name="connsiteX37" fmla="*/ 2305086 w 4204952"/>
              <a:gd name="connsiteY37" fmla="*/ 142556 h 449933"/>
              <a:gd name="connsiteX38" fmla="*/ 2504278 w 4204952"/>
              <a:gd name="connsiteY38" fmla="*/ 16 h 449933"/>
              <a:gd name="connsiteX39" fmla="*/ 2532659 w 4204952"/>
              <a:gd name="connsiteY39" fmla="*/ 7540 h 449933"/>
              <a:gd name="connsiteX40" fmla="*/ 2563456 w 4204952"/>
              <a:gd name="connsiteY40" fmla="*/ 153078 h 449933"/>
              <a:gd name="connsiteX41" fmla="*/ 2562400 w 4204952"/>
              <a:gd name="connsiteY41" fmla="*/ 156783 h 449933"/>
              <a:gd name="connsiteX42" fmla="*/ 2572964 w 4204952"/>
              <a:gd name="connsiteY42" fmla="*/ 142556 h 449933"/>
              <a:gd name="connsiteX43" fmla="*/ 2772156 w 4204952"/>
              <a:gd name="connsiteY43" fmla="*/ 16 h 449933"/>
              <a:gd name="connsiteX44" fmla="*/ 2800538 w 4204952"/>
              <a:gd name="connsiteY44" fmla="*/ 7540 h 449933"/>
              <a:gd name="connsiteX45" fmla="*/ 2831335 w 4204952"/>
              <a:gd name="connsiteY45" fmla="*/ 153078 h 449933"/>
              <a:gd name="connsiteX46" fmla="*/ 2830278 w 4204952"/>
              <a:gd name="connsiteY46" fmla="*/ 156783 h 449933"/>
              <a:gd name="connsiteX47" fmla="*/ 2840840 w 4204952"/>
              <a:gd name="connsiteY47" fmla="*/ 142556 h 449933"/>
              <a:gd name="connsiteX48" fmla="*/ 3040034 w 4204952"/>
              <a:gd name="connsiteY48" fmla="*/ 16 h 449933"/>
              <a:gd name="connsiteX49" fmla="*/ 3068416 w 4204952"/>
              <a:gd name="connsiteY49" fmla="*/ 7540 h 449933"/>
              <a:gd name="connsiteX50" fmla="*/ 3099211 w 4204952"/>
              <a:gd name="connsiteY50" fmla="*/ 153078 h 449933"/>
              <a:gd name="connsiteX51" fmla="*/ 3098155 w 4204952"/>
              <a:gd name="connsiteY51" fmla="*/ 156785 h 449933"/>
              <a:gd name="connsiteX52" fmla="*/ 3108720 w 4204952"/>
              <a:gd name="connsiteY52" fmla="*/ 142556 h 449933"/>
              <a:gd name="connsiteX53" fmla="*/ 3307913 w 4204952"/>
              <a:gd name="connsiteY53" fmla="*/ 16 h 449933"/>
              <a:gd name="connsiteX54" fmla="*/ 3336294 w 4204952"/>
              <a:gd name="connsiteY54" fmla="*/ 7540 h 449933"/>
              <a:gd name="connsiteX55" fmla="*/ 3367091 w 4204952"/>
              <a:gd name="connsiteY55" fmla="*/ 153078 h 449933"/>
              <a:gd name="connsiteX56" fmla="*/ 3366035 w 4204952"/>
              <a:gd name="connsiteY56" fmla="*/ 156783 h 449933"/>
              <a:gd name="connsiteX57" fmla="*/ 3376597 w 4204952"/>
              <a:gd name="connsiteY57" fmla="*/ 142556 h 449933"/>
              <a:gd name="connsiteX58" fmla="*/ 3575791 w 4204952"/>
              <a:gd name="connsiteY58" fmla="*/ 16 h 449933"/>
              <a:gd name="connsiteX59" fmla="*/ 3604172 w 4204952"/>
              <a:gd name="connsiteY59" fmla="*/ 7540 h 449933"/>
              <a:gd name="connsiteX60" fmla="*/ 3634968 w 4204952"/>
              <a:gd name="connsiteY60" fmla="*/ 153078 h 449933"/>
              <a:gd name="connsiteX61" fmla="*/ 3633912 w 4204952"/>
              <a:gd name="connsiteY61" fmla="*/ 156783 h 449933"/>
              <a:gd name="connsiteX62" fmla="*/ 3644475 w 4204952"/>
              <a:gd name="connsiteY62" fmla="*/ 142556 h 449933"/>
              <a:gd name="connsiteX63" fmla="*/ 3843668 w 4204952"/>
              <a:gd name="connsiteY63" fmla="*/ 16 h 449933"/>
              <a:gd name="connsiteX64" fmla="*/ 3872050 w 4204952"/>
              <a:gd name="connsiteY64" fmla="*/ 7540 h 449933"/>
              <a:gd name="connsiteX65" fmla="*/ 3902846 w 4204952"/>
              <a:gd name="connsiteY65" fmla="*/ 153078 h 449933"/>
              <a:gd name="connsiteX66" fmla="*/ 3901791 w 4204952"/>
              <a:gd name="connsiteY66" fmla="*/ 156782 h 449933"/>
              <a:gd name="connsiteX67" fmla="*/ 3912353 w 4204952"/>
              <a:gd name="connsiteY67" fmla="*/ 142556 h 449933"/>
              <a:gd name="connsiteX68" fmla="*/ 4111546 w 4204952"/>
              <a:gd name="connsiteY68" fmla="*/ 16 h 449933"/>
              <a:gd name="connsiteX69" fmla="*/ 4139928 w 4204952"/>
              <a:gd name="connsiteY69" fmla="*/ 7540 h 449933"/>
              <a:gd name="connsiteX70" fmla="*/ 4170724 w 4204952"/>
              <a:gd name="connsiteY70" fmla="*/ 153078 h 449933"/>
              <a:gd name="connsiteX71" fmla="*/ 4169668 w 4204952"/>
              <a:gd name="connsiteY71" fmla="*/ 156785 h 449933"/>
              <a:gd name="connsiteX72" fmla="*/ 4180232 w 4204952"/>
              <a:gd name="connsiteY72" fmla="*/ 142556 h 449933"/>
              <a:gd name="connsiteX73" fmla="*/ 4204952 w 4204952"/>
              <a:gd name="connsiteY73" fmla="*/ 115168 h 449933"/>
              <a:gd name="connsiteX74" fmla="*/ 4204952 w 4204952"/>
              <a:gd name="connsiteY74" fmla="*/ 449933 h 449933"/>
              <a:gd name="connsiteX75" fmla="*/ 0 w 4204952"/>
              <a:gd name="connsiteY75" fmla="*/ 449933 h 449933"/>
              <a:gd name="connsiteX76" fmla="*/ 15021 w 4204952"/>
              <a:gd name="connsiteY76" fmla="*/ 397235 h 449933"/>
              <a:gd name="connsiteX0" fmla="*/ 15021 w 4204952"/>
              <a:gd name="connsiteY0" fmla="*/ 397235 h 449933"/>
              <a:gd name="connsiteX1" fmla="*/ 429937 w 4204952"/>
              <a:gd name="connsiteY1" fmla="*/ 142556 h 449933"/>
              <a:gd name="connsiteX2" fmla="*/ 629130 w 4204952"/>
              <a:gd name="connsiteY2" fmla="*/ 16 h 449933"/>
              <a:gd name="connsiteX3" fmla="*/ 657512 w 4204952"/>
              <a:gd name="connsiteY3" fmla="*/ 7540 h 449933"/>
              <a:gd name="connsiteX4" fmla="*/ 688309 w 4204952"/>
              <a:gd name="connsiteY4" fmla="*/ 153078 h 449933"/>
              <a:gd name="connsiteX5" fmla="*/ 687252 w 4204952"/>
              <a:gd name="connsiteY5" fmla="*/ 156785 h 449933"/>
              <a:gd name="connsiteX6" fmla="*/ 697816 w 4204952"/>
              <a:gd name="connsiteY6" fmla="*/ 142556 h 449933"/>
              <a:gd name="connsiteX7" fmla="*/ 897009 w 4204952"/>
              <a:gd name="connsiteY7" fmla="*/ 16 h 449933"/>
              <a:gd name="connsiteX8" fmla="*/ 925391 w 4204952"/>
              <a:gd name="connsiteY8" fmla="*/ 7540 h 449933"/>
              <a:gd name="connsiteX9" fmla="*/ 956187 w 4204952"/>
              <a:gd name="connsiteY9" fmla="*/ 153078 h 449933"/>
              <a:gd name="connsiteX10" fmla="*/ 955132 w 4204952"/>
              <a:gd name="connsiteY10" fmla="*/ 156783 h 449933"/>
              <a:gd name="connsiteX11" fmla="*/ 965694 w 4204952"/>
              <a:gd name="connsiteY11" fmla="*/ 142556 h 449933"/>
              <a:gd name="connsiteX12" fmla="*/ 1164887 w 4204952"/>
              <a:gd name="connsiteY12" fmla="*/ 16 h 449933"/>
              <a:gd name="connsiteX13" fmla="*/ 1193269 w 4204952"/>
              <a:gd name="connsiteY13" fmla="*/ 7540 h 449933"/>
              <a:gd name="connsiteX14" fmla="*/ 1224065 w 4204952"/>
              <a:gd name="connsiteY14" fmla="*/ 153078 h 449933"/>
              <a:gd name="connsiteX15" fmla="*/ 1223009 w 4204952"/>
              <a:gd name="connsiteY15" fmla="*/ 156783 h 449933"/>
              <a:gd name="connsiteX16" fmla="*/ 1233572 w 4204952"/>
              <a:gd name="connsiteY16" fmla="*/ 142556 h 449933"/>
              <a:gd name="connsiteX17" fmla="*/ 1432765 w 4204952"/>
              <a:gd name="connsiteY17" fmla="*/ 16 h 449933"/>
              <a:gd name="connsiteX18" fmla="*/ 1461147 w 4204952"/>
              <a:gd name="connsiteY18" fmla="*/ 7540 h 449933"/>
              <a:gd name="connsiteX19" fmla="*/ 1491943 w 4204952"/>
              <a:gd name="connsiteY19" fmla="*/ 153078 h 449933"/>
              <a:gd name="connsiteX20" fmla="*/ 1490885 w 4204952"/>
              <a:gd name="connsiteY20" fmla="*/ 156785 h 449933"/>
              <a:gd name="connsiteX21" fmla="*/ 1501450 w 4204952"/>
              <a:gd name="connsiteY21" fmla="*/ 142556 h 449933"/>
              <a:gd name="connsiteX22" fmla="*/ 1700643 w 4204952"/>
              <a:gd name="connsiteY22" fmla="*/ 16 h 449933"/>
              <a:gd name="connsiteX23" fmla="*/ 1729024 w 4204952"/>
              <a:gd name="connsiteY23" fmla="*/ 7540 h 449933"/>
              <a:gd name="connsiteX24" fmla="*/ 1759822 w 4204952"/>
              <a:gd name="connsiteY24" fmla="*/ 153078 h 449933"/>
              <a:gd name="connsiteX25" fmla="*/ 1758766 w 4204952"/>
              <a:gd name="connsiteY25" fmla="*/ 156783 h 449933"/>
              <a:gd name="connsiteX26" fmla="*/ 1769328 w 4204952"/>
              <a:gd name="connsiteY26" fmla="*/ 142556 h 449933"/>
              <a:gd name="connsiteX27" fmla="*/ 1968521 w 4204952"/>
              <a:gd name="connsiteY27" fmla="*/ 16 h 449933"/>
              <a:gd name="connsiteX28" fmla="*/ 1996903 w 4204952"/>
              <a:gd name="connsiteY28" fmla="*/ 7540 h 449933"/>
              <a:gd name="connsiteX29" fmla="*/ 2027700 w 4204952"/>
              <a:gd name="connsiteY29" fmla="*/ 153078 h 449933"/>
              <a:gd name="connsiteX30" fmla="*/ 2026644 w 4204952"/>
              <a:gd name="connsiteY30" fmla="*/ 156783 h 449933"/>
              <a:gd name="connsiteX31" fmla="*/ 2037206 w 4204952"/>
              <a:gd name="connsiteY31" fmla="*/ 142556 h 449933"/>
              <a:gd name="connsiteX32" fmla="*/ 2236399 w 4204952"/>
              <a:gd name="connsiteY32" fmla="*/ 16 h 449933"/>
              <a:gd name="connsiteX33" fmla="*/ 2264781 w 4204952"/>
              <a:gd name="connsiteY33" fmla="*/ 7540 h 449933"/>
              <a:gd name="connsiteX34" fmla="*/ 2295578 w 4204952"/>
              <a:gd name="connsiteY34" fmla="*/ 153078 h 449933"/>
              <a:gd name="connsiteX35" fmla="*/ 2294520 w 4204952"/>
              <a:gd name="connsiteY35" fmla="*/ 156785 h 449933"/>
              <a:gd name="connsiteX36" fmla="*/ 2305086 w 4204952"/>
              <a:gd name="connsiteY36" fmla="*/ 142556 h 449933"/>
              <a:gd name="connsiteX37" fmla="*/ 2504278 w 4204952"/>
              <a:gd name="connsiteY37" fmla="*/ 16 h 449933"/>
              <a:gd name="connsiteX38" fmla="*/ 2532659 w 4204952"/>
              <a:gd name="connsiteY38" fmla="*/ 7540 h 449933"/>
              <a:gd name="connsiteX39" fmla="*/ 2563456 w 4204952"/>
              <a:gd name="connsiteY39" fmla="*/ 153078 h 449933"/>
              <a:gd name="connsiteX40" fmla="*/ 2562400 w 4204952"/>
              <a:gd name="connsiteY40" fmla="*/ 156783 h 449933"/>
              <a:gd name="connsiteX41" fmla="*/ 2572964 w 4204952"/>
              <a:gd name="connsiteY41" fmla="*/ 142556 h 449933"/>
              <a:gd name="connsiteX42" fmla="*/ 2772156 w 4204952"/>
              <a:gd name="connsiteY42" fmla="*/ 16 h 449933"/>
              <a:gd name="connsiteX43" fmla="*/ 2800538 w 4204952"/>
              <a:gd name="connsiteY43" fmla="*/ 7540 h 449933"/>
              <a:gd name="connsiteX44" fmla="*/ 2831335 w 4204952"/>
              <a:gd name="connsiteY44" fmla="*/ 153078 h 449933"/>
              <a:gd name="connsiteX45" fmla="*/ 2830278 w 4204952"/>
              <a:gd name="connsiteY45" fmla="*/ 156783 h 449933"/>
              <a:gd name="connsiteX46" fmla="*/ 2840840 w 4204952"/>
              <a:gd name="connsiteY46" fmla="*/ 142556 h 449933"/>
              <a:gd name="connsiteX47" fmla="*/ 3040034 w 4204952"/>
              <a:gd name="connsiteY47" fmla="*/ 16 h 449933"/>
              <a:gd name="connsiteX48" fmla="*/ 3068416 w 4204952"/>
              <a:gd name="connsiteY48" fmla="*/ 7540 h 449933"/>
              <a:gd name="connsiteX49" fmla="*/ 3099211 w 4204952"/>
              <a:gd name="connsiteY49" fmla="*/ 153078 h 449933"/>
              <a:gd name="connsiteX50" fmla="*/ 3098155 w 4204952"/>
              <a:gd name="connsiteY50" fmla="*/ 156785 h 449933"/>
              <a:gd name="connsiteX51" fmla="*/ 3108720 w 4204952"/>
              <a:gd name="connsiteY51" fmla="*/ 142556 h 449933"/>
              <a:gd name="connsiteX52" fmla="*/ 3307913 w 4204952"/>
              <a:gd name="connsiteY52" fmla="*/ 16 h 449933"/>
              <a:gd name="connsiteX53" fmla="*/ 3336294 w 4204952"/>
              <a:gd name="connsiteY53" fmla="*/ 7540 h 449933"/>
              <a:gd name="connsiteX54" fmla="*/ 3367091 w 4204952"/>
              <a:gd name="connsiteY54" fmla="*/ 153078 h 449933"/>
              <a:gd name="connsiteX55" fmla="*/ 3366035 w 4204952"/>
              <a:gd name="connsiteY55" fmla="*/ 156783 h 449933"/>
              <a:gd name="connsiteX56" fmla="*/ 3376597 w 4204952"/>
              <a:gd name="connsiteY56" fmla="*/ 142556 h 449933"/>
              <a:gd name="connsiteX57" fmla="*/ 3575791 w 4204952"/>
              <a:gd name="connsiteY57" fmla="*/ 16 h 449933"/>
              <a:gd name="connsiteX58" fmla="*/ 3604172 w 4204952"/>
              <a:gd name="connsiteY58" fmla="*/ 7540 h 449933"/>
              <a:gd name="connsiteX59" fmla="*/ 3634968 w 4204952"/>
              <a:gd name="connsiteY59" fmla="*/ 153078 h 449933"/>
              <a:gd name="connsiteX60" fmla="*/ 3633912 w 4204952"/>
              <a:gd name="connsiteY60" fmla="*/ 156783 h 449933"/>
              <a:gd name="connsiteX61" fmla="*/ 3644475 w 4204952"/>
              <a:gd name="connsiteY61" fmla="*/ 142556 h 449933"/>
              <a:gd name="connsiteX62" fmla="*/ 3843668 w 4204952"/>
              <a:gd name="connsiteY62" fmla="*/ 16 h 449933"/>
              <a:gd name="connsiteX63" fmla="*/ 3872050 w 4204952"/>
              <a:gd name="connsiteY63" fmla="*/ 7540 h 449933"/>
              <a:gd name="connsiteX64" fmla="*/ 3902846 w 4204952"/>
              <a:gd name="connsiteY64" fmla="*/ 153078 h 449933"/>
              <a:gd name="connsiteX65" fmla="*/ 3901791 w 4204952"/>
              <a:gd name="connsiteY65" fmla="*/ 156782 h 449933"/>
              <a:gd name="connsiteX66" fmla="*/ 3912353 w 4204952"/>
              <a:gd name="connsiteY66" fmla="*/ 142556 h 449933"/>
              <a:gd name="connsiteX67" fmla="*/ 4111546 w 4204952"/>
              <a:gd name="connsiteY67" fmla="*/ 16 h 449933"/>
              <a:gd name="connsiteX68" fmla="*/ 4139928 w 4204952"/>
              <a:gd name="connsiteY68" fmla="*/ 7540 h 449933"/>
              <a:gd name="connsiteX69" fmla="*/ 4170724 w 4204952"/>
              <a:gd name="connsiteY69" fmla="*/ 153078 h 449933"/>
              <a:gd name="connsiteX70" fmla="*/ 4169668 w 4204952"/>
              <a:gd name="connsiteY70" fmla="*/ 156785 h 449933"/>
              <a:gd name="connsiteX71" fmla="*/ 4180232 w 4204952"/>
              <a:gd name="connsiteY71" fmla="*/ 142556 h 449933"/>
              <a:gd name="connsiteX72" fmla="*/ 4204952 w 4204952"/>
              <a:gd name="connsiteY72" fmla="*/ 115168 h 449933"/>
              <a:gd name="connsiteX73" fmla="*/ 4204952 w 4204952"/>
              <a:gd name="connsiteY73" fmla="*/ 449933 h 449933"/>
              <a:gd name="connsiteX74" fmla="*/ 0 w 4204952"/>
              <a:gd name="connsiteY74" fmla="*/ 449933 h 449933"/>
              <a:gd name="connsiteX75" fmla="*/ 15021 w 4204952"/>
              <a:gd name="connsiteY75" fmla="*/ 397235 h 449933"/>
              <a:gd name="connsiteX0" fmla="*/ 15021 w 4204952"/>
              <a:gd name="connsiteY0" fmla="*/ 397235 h 488675"/>
              <a:gd name="connsiteX1" fmla="*/ 429937 w 4204952"/>
              <a:gd name="connsiteY1" fmla="*/ 142556 h 488675"/>
              <a:gd name="connsiteX2" fmla="*/ 629130 w 4204952"/>
              <a:gd name="connsiteY2" fmla="*/ 16 h 488675"/>
              <a:gd name="connsiteX3" fmla="*/ 657512 w 4204952"/>
              <a:gd name="connsiteY3" fmla="*/ 7540 h 488675"/>
              <a:gd name="connsiteX4" fmla="*/ 688309 w 4204952"/>
              <a:gd name="connsiteY4" fmla="*/ 153078 h 488675"/>
              <a:gd name="connsiteX5" fmla="*/ 687252 w 4204952"/>
              <a:gd name="connsiteY5" fmla="*/ 156785 h 488675"/>
              <a:gd name="connsiteX6" fmla="*/ 697816 w 4204952"/>
              <a:gd name="connsiteY6" fmla="*/ 142556 h 488675"/>
              <a:gd name="connsiteX7" fmla="*/ 897009 w 4204952"/>
              <a:gd name="connsiteY7" fmla="*/ 16 h 488675"/>
              <a:gd name="connsiteX8" fmla="*/ 925391 w 4204952"/>
              <a:gd name="connsiteY8" fmla="*/ 7540 h 488675"/>
              <a:gd name="connsiteX9" fmla="*/ 956187 w 4204952"/>
              <a:gd name="connsiteY9" fmla="*/ 153078 h 488675"/>
              <a:gd name="connsiteX10" fmla="*/ 955132 w 4204952"/>
              <a:gd name="connsiteY10" fmla="*/ 156783 h 488675"/>
              <a:gd name="connsiteX11" fmla="*/ 965694 w 4204952"/>
              <a:gd name="connsiteY11" fmla="*/ 142556 h 488675"/>
              <a:gd name="connsiteX12" fmla="*/ 1164887 w 4204952"/>
              <a:gd name="connsiteY12" fmla="*/ 16 h 488675"/>
              <a:gd name="connsiteX13" fmla="*/ 1193269 w 4204952"/>
              <a:gd name="connsiteY13" fmla="*/ 7540 h 488675"/>
              <a:gd name="connsiteX14" fmla="*/ 1224065 w 4204952"/>
              <a:gd name="connsiteY14" fmla="*/ 153078 h 488675"/>
              <a:gd name="connsiteX15" fmla="*/ 1223009 w 4204952"/>
              <a:gd name="connsiteY15" fmla="*/ 156783 h 488675"/>
              <a:gd name="connsiteX16" fmla="*/ 1233572 w 4204952"/>
              <a:gd name="connsiteY16" fmla="*/ 142556 h 488675"/>
              <a:gd name="connsiteX17" fmla="*/ 1432765 w 4204952"/>
              <a:gd name="connsiteY17" fmla="*/ 16 h 488675"/>
              <a:gd name="connsiteX18" fmla="*/ 1461147 w 4204952"/>
              <a:gd name="connsiteY18" fmla="*/ 7540 h 488675"/>
              <a:gd name="connsiteX19" fmla="*/ 1491943 w 4204952"/>
              <a:gd name="connsiteY19" fmla="*/ 153078 h 488675"/>
              <a:gd name="connsiteX20" fmla="*/ 1490885 w 4204952"/>
              <a:gd name="connsiteY20" fmla="*/ 156785 h 488675"/>
              <a:gd name="connsiteX21" fmla="*/ 1501450 w 4204952"/>
              <a:gd name="connsiteY21" fmla="*/ 142556 h 488675"/>
              <a:gd name="connsiteX22" fmla="*/ 1700643 w 4204952"/>
              <a:gd name="connsiteY22" fmla="*/ 16 h 488675"/>
              <a:gd name="connsiteX23" fmla="*/ 1729024 w 4204952"/>
              <a:gd name="connsiteY23" fmla="*/ 7540 h 488675"/>
              <a:gd name="connsiteX24" fmla="*/ 1759822 w 4204952"/>
              <a:gd name="connsiteY24" fmla="*/ 153078 h 488675"/>
              <a:gd name="connsiteX25" fmla="*/ 1758766 w 4204952"/>
              <a:gd name="connsiteY25" fmla="*/ 156783 h 488675"/>
              <a:gd name="connsiteX26" fmla="*/ 1769328 w 4204952"/>
              <a:gd name="connsiteY26" fmla="*/ 142556 h 488675"/>
              <a:gd name="connsiteX27" fmla="*/ 1968521 w 4204952"/>
              <a:gd name="connsiteY27" fmla="*/ 16 h 488675"/>
              <a:gd name="connsiteX28" fmla="*/ 1996903 w 4204952"/>
              <a:gd name="connsiteY28" fmla="*/ 7540 h 488675"/>
              <a:gd name="connsiteX29" fmla="*/ 2027700 w 4204952"/>
              <a:gd name="connsiteY29" fmla="*/ 153078 h 488675"/>
              <a:gd name="connsiteX30" fmla="*/ 2026644 w 4204952"/>
              <a:gd name="connsiteY30" fmla="*/ 156783 h 488675"/>
              <a:gd name="connsiteX31" fmla="*/ 2037206 w 4204952"/>
              <a:gd name="connsiteY31" fmla="*/ 142556 h 488675"/>
              <a:gd name="connsiteX32" fmla="*/ 2236399 w 4204952"/>
              <a:gd name="connsiteY32" fmla="*/ 16 h 488675"/>
              <a:gd name="connsiteX33" fmla="*/ 2264781 w 4204952"/>
              <a:gd name="connsiteY33" fmla="*/ 7540 h 488675"/>
              <a:gd name="connsiteX34" fmla="*/ 2295578 w 4204952"/>
              <a:gd name="connsiteY34" fmla="*/ 153078 h 488675"/>
              <a:gd name="connsiteX35" fmla="*/ 2294520 w 4204952"/>
              <a:gd name="connsiteY35" fmla="*/ 156785 h 488675"/>
              <a:gd name="connsiteX36" fmla="*/ 2305086 w 4204952"/>
              <a:gd name="connsiteY36" fmla="*/ 142556 h 488675"/>
              <a:gd name="connsiteX37" fmla="*/ 2504278 w 4204952"/>
              <a:gd name="connsiteY37" fmla="*/ 16 h 488675"/>
              <a:gd name="connsiteX38" fmla="*/ 2532659 w 4204952"/>
              <a:gd name="connsiteY38" fmla="*/ 7540 h 488675"/>
              <a:gd name="connsiteX39" fmla="*/ 2563456 w 4204952"/>
              <a:gd name="connsiteY39" fmla="*/ 153078 h 488675"/>
              <a:gd name="connsiteX40" fmla="*/ 2562400 w 4204952"/>
              <a:gd name="connsiteY40" fmla="*/ 156783 h 488675"/>
              <a:gd name="connsiteX41" fmla="*/ 2572964 w 4204952"/>
              <a:gd name="connsiteY41" fmla="*/ 142556 h 488675"/>
              <a:gd name="connsiteX42" fmla="*/ 2772156 w 4204952"/>
              <a:gd name="connsiteY42" fmla="*/ 16 h 488675"/>
              <a:gd name="connsiteX43" fmla="*/ 2800538 w 4204952"/>
              <a:gd name="connsiteY43" fmla="*/ 7540 h 488675"/>
              <a:gd name="connsiteX44" fmla="*/ 2831335 w 4204952"/>
              <a:gd name="connsiteY44" fmla="*/ 153078 h 488675"/>
              <a:gd name="connsiteX45" fmla="*/ 2830278 w 4204952"/>
              <a:gd name="connsiteY45" fmla="*/ 156783 h 488675"/>
              <a:gd name="connsiteX46" fmla="*/ 2840840 w 4204952"/>
              <a:gd name="connsiteY46" fmla="*/ 142556 h 488675"/>
              <a:gd name="connsiteX47" fmla="*/ 3040034 w 4204952"/>
              <a:gd name="connsiteY47" fmla="*/ 16 h 488675"/>
              <a:gd name="connsiteX48" fmla="*/ 3068416 w 4204952"/>
              <a:gd name="connsiteY48" fmla="*/ 7540 h 488675"/>
              <a:gd name="connsiteX49" fmla="*/ 3099211 w 4204952"/>
              <a:gd name="connsiteY49" fmla="*/ 153078 h 488675"/>
              <a:gd name="connsiteX50" fmla="*/ 3098155 w 4204952"/>
              <a:gd name="connsiteY50" fmla="*/ 156785 h 488675"/>
              <a:gd name="connsiteX51" fmla="*/ 3108720 w 4204952"/>
              <a:gd name="connsiteY51" fmla="*/ 142556 h 488675"/>
              <a:gd name="connsiteX52" fmla="*/ 3307913 w 4204952"/>
              <a:gd name="connsiteY52" fmla="*/ 16 h 488675"/>
              <a:gd name="connsiteX53" fmla="*/ 3336294 w 4204952"/>
              <a:gd name="connsiteY53" fmla="*/ 7540 h 488675"/>
              <a:gd name="connsiteX54" fmla="*/ 3367091 w 4204952"/>
              <a:gd name="connsiteY54" fmla="*/ 153078 h 488675"/>
              <a:gd name="connsiteX55" fmla="*/ 3366035 w 4204952"/>
              <a:gd name="connsiteY55" fmla="*/ 156783 h 488675"/>
              <a:gd name="connsiteX56" fmla="*/ 3376597 w 4204952"/>
              <a:gd name="connsiteY56" fmla="*/ 142556 h 488675"/>
              <a:gd name="connsiteX57" fmla="*/ 3575791 w 4204952"/>
              <a:gd name="connsiteY57" fmla="*/ 16 h 488675"/>
              <a:gd name="connsiteX58" fmla="*/ 3604172 w 4204952"/>
              <a:gd name="connsiteY58" fmla="*/ 7540 h 488675"/>
              <a:gd name="connsiteX59" fmla="*/ 3634968 w 4204952"/>
              <a:gd name="connsiteY59" fmla="*/ 153078 h 488675"/>
              <a:gd name="connsiteX60" fmla="*/ 3633912 w 4204952"/>
              <a:gd name="connsiteY60" fmla="*/ 156783 h 488675"/>
              <a:gd name="connsiteX61" fmla="*/ 3644475 w 4204952"/>
              <a:gd name="connsiteY61" fmla="*/ 142556 h 488675"/>
              <a:gd name="connsiteX62" fmla="*/ 3843668 w 4204952"/>
              <a:gd name="connsiteY62" fmla="*/ 16 h 488675"/>
              <a:gd name="connsiteX63" fmla="*/ 3872050 w 4204952"/>
              <a:gd name="connsiteY63" fmla="*/ 7540 h 488675"/>
              <a:gd name="connsiteX64" fmla="*/ 3902846 w 4204952"/>
              <a:gd name="connsiteY64" fmla="*/ 153078 h 488675"/>
              <a:gd name="connsiteX65" fmla="*/ 3901791 w 4204952"/>
              <a:gd name="connsiteY65" fmla="*/ 156782 h 488675"/>
              <a:gd name="connsiteX66" fmla="*/ 3912353 w 4204952"/>
              <a:gd name="connsiteY66" fmla="*/ 142556 h 488675"/>
              <a:gd name="connsiteX67" fmla="*/ 4111546 w 4204952"/>
              <a:gd name="connsiteY67" fmla="*/ 16 h 488675"/>
              <a:gd name="connsiteX68" fmla="*/ 4139928 w 4204952"/>
              <a:gd name="connsiteY68" fmla="*/ 7540 h 488675"/>
              <a:gd name="connsiteX69" fmla="*/ 4170724 w 4204952"/>
              <a:gd name="connsiteY69" fmla="*/ 153078 h 488675"/>
              <a:gd name="connsiteX70" fmla="*/ 4169668 w 4204952"/>
              <a:gd name="connsiteY70" fmla="*/ 156785 h 488675"/>
              <a:gd name="connsiteX71" fmla="*/ 4180232 w 4204952"/>
              <a:gd name="connsiteY71" fmla="*/ 142556 h 488675"/>
              <a:gd name="connsiteX72" fmla="*/ 4204952 w 4204952"/>
              <a:gd name="connsiteY72" fmla="*/ 115168 h 488675"/>
              <a:gd name="connsiteX73" fmla="*/ 4204952 w 4204952"/>
              <a:gd name="connsiteY73" fmla="*/ 449933 h 488675"/>
              <a:gd name="connsiteX74" fmla="*/ 0 w 4204952"/>
              <a:gd name="connsiteY74" fmla="*/ 449933 h 488675"/>
              <a:gd name="connsiteX75" fmla="*/ 106461 w 4204952"/>
              <a:gd name="connsiteY75" fmla="*/ 488675 h 488675"/>
              <a:gd name="connsiteX0" fmla="*/ 429937 w 4204952"/>
              <a:gd name="connsiteY0" fmla="*/ 142556 h 488675"/>
              <a:gd name="connsiteX1" fmla="*/ 629130 w 4204952"/>
              <a:gd name="connsiteY1" fmla="*/ 16 h 488675"/>
              <a:gd name="connsiteX2" fmla="*/ 657512 w 4204952"/>
              <a:gd name="connsiteY2" fmla="*/ 7540 h 488675"/>
              <a:gd name="connsiteX3" fmla="*/ 688309 w 4204952"/>
              <a:gd name="connsiteY3" fmla="*/ 153078 h 488675"/>
              <a:gd name="connsiteX4" fmla="*/ 687252 w 4204952"/>
              <a:gd name="connsiteY4" fmla="*/ 156785 h 488675"/>
              <a:gd name="connsiteX5" fmla="*/ 697816 w 4204952"/>
              <a:gd name="connsiteY5" fmla="*/ 142556 h 488675"/>
              <a:gd name="connsiteX6" fmla="*/ 897009 w 4204952"/>
              <a:gd name="connsiteY6" fmla="*/ 16 h 488675"/>
              <a:gd name="connsiteX7" fmla="*/ 925391 w 4204952"/>
              <a:gd name="connsiteY7" fmla="*/ 7540 h 488675"/>
              <a:gd name="connsiteX8" fmla="*/ 956187 w 4204952"/>
              <a:gd name="connsiteY8" fmla="*/ 153078 h 488675"/>
              <a:gd name="connsiteX9" fmla="*/ 955132 w 4204952"/>
              <a:gd name="connsiteY9" fmla="*/ 156783 h 488675"/>
              <a:gd name="connsiteX10" fmla="*/ 965694 w 4204952"/>
              <a:gd name="connsiteY10" fmla="*/ 142556 h 488675"/>
              <a:gd name="connsiteX11" fmla="*/ 1164887 w 4204952"/>
              <a:gd name="connsiteY11" fmla="*/ 16 h 488675"/>
              <a:gd name="connsiteX12" fmla="*/ 1193269 w 4204952"/>
              <a:gd name="connsiteY12" fmla="*/ 7540 h 488675"/>
              <a:gd name="connsiteX13" fmla="*/ 1224065 w 4204952"/>
              <a:gd name="connsiteY13" fmla="*/ 153078 h 488675"/>
              <a:gd name="connsiteX14" fmla="*/ 1223009 w 4204952"/>
              <a:gd name="connsiteY14" fmla="*/ 156783 h 488675"/>
              <a:gd name="connsiteX15" fmla="*/ 1233572 w 4204952"/>
              <a:gd name="connsiteY15" fmla="*/ 142556 h 488675"/>
              <a:gd name="connsiteX16" fmla="*/ 1432765 w 4204952"/>
              <a:gd name="connsiteY16" fmla="*/ 16 h 488675"/>
              <a:gd name="connsiteX17" fmla="*/ 1461147 w 4204952"/>
              <a:gd name="connsiteY17" fmla="*/ 7540 h 488675"/>
              <a:gd name="connsiteX18" fmla="*/ 1491943 w 4204952"/>
              <a:gd name="connsiteY18" fmla="*/ 153078 h 488675"/>
              <a:gd name="connsiteX19" fmla="*/ 1490885 w 4204952"/>
              <a:gd name="connsiteY19" fmla="*/ 156785 h 488675"/>
              <a:gd name="connsiteX20" fmla="*/ 1501450 w 4204952"/>
              <a:gd name="connsiteY20" fmla="*/ 142556 h 488675"/>
              <a:gd name="connsiteX21" fmla="*/ 1700643 w 4204952"/>
              <a:gd name="connsiteY21" fmla="*/ 16 h 488675"/>
              <a:gd name="connsiteX22" fmla="*/ 1729024 w 4204952"/>
              <a:gd name="connsiteY22" fmla="*/ 7540 h 488675"/>
              <a:gd name="connsiteX23" fmla="*/ 1759822 w 4204952"/>
              <a:gd name="connsiteY23" fmla="*/ 153078 h 488675"/>
              <a:gd name="connsiteX24" fmla="*/ 1758766 w 4204952"/>
              <a:gd name="connsiteY24" fmla="*/ 156783 h 488675"/>
              <a:gd name="connsiteX25" fmla="*/ 1769328 w 4204952"/>
              <a:gd name="connsiteY25" fmla="*/ 142556 h 488675"/>
              <a:gd name="connsiteX26" fmla="*/ 1968521 w 4204952"/>
              <a:gd name="connsiteY26" fmla="*/ 16 h 488675"/>
              <a:gd name="connsiteX27" fmla="*/ 1996903 w 4204952"/>
              <a:gd name="connsiteY27" fmla="*/ 7540 h 488675"/>
              <a:gd name="connsiteX28" fmla="*/ 2027700 w 4204952"/>
              <a:gd name="connsiteY28" fmla="*/ 153078 h 488675"/>
              <a:gd name="connsiteX29" fmla="*/ 2026644 w 4204952"/>
              <a:gd name="connsiteY29" fmla="*/ 156783 h 488675"/>
              <a:gd name="connsiteX30" fmla="*/ 2037206 w 4204952"/>
              <a:gd name="connsiteY30" fmla="*/ 142556 h 488675"/>
              <a:gd name="connsiteX31" fmla="*/ 2236399 w 4204952"/>
              <a:gd name="connsiteY31" fmla="*/ 16 h 488675"/>
              <a:gd name="connsiteX32" fmla="*/ 2264781 w 4204952"/>
              <a:gd name="connsiteY32" fmla="*/ 7540 h 488675"/>
              <a:gd name="connsiteX33" fmla="*/ 2295578 w 4204952"/>
              <a:gd name="connsiteY33" fmla="*/ 153078 h 488675"/>
              <a:gd name="connsiteX34" fmla="*/ 2294520 w 4204952"/>
              <a:gd name="connsiteY34" fmla="*/ 156785 h 488675"/>
              <a:gd name="connsiteX35" fmla="*/ 2305086 w 4204952"/>
              <a:gd name="connsiteY35" fmla="*/ 142556 h 488675"/>
              <a:gd name="connsiteX36" fmla="*/ 2504278 w 4204952"/>
              <a:gd name="connsiteY36" fmla="*/ 16 h 488675"/>
              <a:gd name="connsiteX37" fmla="*/ 2532659 w 4204952"/>
              <a:gd name="connsiteY37" fmla="*/ 7540 h 488675"/>
              <a:gd name="connsiteX38" fmla="*/ 2563456 w 4204952"/>
              <a:gd name="connsiteY38" fmla="*/ 153078 h 488675"/>
              <a:gd name="connsiteX39" fmla="*/ 2562400 w 4204952"/>
              <a:gd name="connsiteY39" fmla="*/ 156783 h 488675"/>
              <a:gd name="connsiteX40" fmla="*/ 2572964 w 4204952"/>
              <a:gd name="connsiteY40" fmla="*/ 142556 h 488675"/>
              <a:gd name="connsiteX41" fmla="*/ 2772156 w 4204952"/>
              <a:gd name="connsiteY41" fmla="*/ 16 h 488675"/>
              <a:gd name="connsiteX42" fmla="*/ 2800538 w 4204952"/>
              <a:gd name="connsiteY42" fmla="*/ 7540 h 488675"/>
              <a:gd name="connsiteX43" fmla="*/ 2831335 w 4204952"/>
              <a:gd name="connsiteY43" fmla="*/ 153078 h 488675"/>
              <a:gd name="connsiteX44" fmla="*/ 2830278 w 4204952"/>
              <a:gd name="connsiteY44" fmla="*/ 156783 h 488675"/>
              <a:gd name="connsiteX45" fmla="*/ 2840840 w 4204952"/>
              <a:gd name="connsiteY45" fmla="*/ 142556 h 488675"/>
              <a:gd name="connsiteX46" fmla="*/ 3040034 w 4204952"/>
              <a:gd name="connsiteY46" fmla="*/ 16 h 488675"/>
              <a:gd name="connsiteX47" fmla="*/ 3068416 w 4204952"/>
              <a:gd name="connsiteY47" fmla="*/ 7540 h 488675"/>
              <a:gd name="connsiteX48" fmla="*/ 3099211 w 4204952"/>
              <a:gd name="connsiteY48" fmla="*/ 153078 h 488675"/>
              <a:gd name="connsiteX49" fmla="*/ 3098155 w 4204952"/>
              <a:gd name="connsiteY49" fmla="*/ 156785 h 488675"/>
              <a:gd name="connsiteX50" fmla="*/ 3108720 w 4204952"/>
              <a:gd name="connsiteY50" fmla="*/ 142556 h 488675"/>
              <a:gd name="connsiteX51" fmla="*/ 3307913 w 4204952"/>
              <a:gd name="connsiteY51" fmla="*/ 16 h 488675"/>
              <a:gd name="connsiteX52" fmla="*/ 3336294 w 4204952"/>
              <a:gd name="connsiteY52" fmla="*/ 7540 h 488675"/>
              <a:gd name="connsiteX53" fmla="*/ 3367091 w 4204952"/>
              <a:gd name="connsiteY53" fmla="*/ 153078 h 488675"/>
              <a:gd name="connsiteX54" fmla="*/ 3366035 w 4204952"/>
              <a:gd name="connsiteY54" fmla="*/ 156783 h 488675"/>
              <a:gd name="connsiteX55" fmla="*/ 3376597 w 4204952"/>
              <a:gd name="connsiteY55" fmla="*/ 142556 h 488675"/>
              <a:gd name="connsiteX56" fmla="*/ 3575791 w 4204952"/>
              <a:gd name="connsiteY56" fmla="*/ 16 h 488675"/>
              <a:gd name="connsiteX57" fmla="*/ 3604172 w 4204952"/>
              <a:gd name="connsiteY57" fmla="*/ 7540 h 488675"/>
              <a:gd name="connsiteX58" fmla="*/ 3634968 w 4204952"/>
              <a:gd name="connsiteY58" fmla="*/ 153078 h 488675"/>
              <a:gd name="connsiteX59" fmla="*/ 3633912 w 4204952"/>
              <a:gd name="connsiteY59" fmla="*/ 156783 h 488675"/>
              <a:gd name="connsiteX60" fmla="*/ 3644475 w 4204952"/>
              <a:gd name="connsiteY60" fmla="*/ 142556 h 488675"/>
              <a:gd name="connsiteX61" fmla="*/ 3843668 w 4204952"/>
              <a:gd name="connsiteY61" fmla="*/ 16 h 488675"/>
              <a:gd name="connsiteX62" fmla="*/ 3872050 w 4204952"/>
              <a:gd name="connsiteY62" fmla="*/ 7540 h 488675"/>
              <a:gd name="connsiteX63" fmla="*/ 3902846 w 4204952"/>
              <a:gd name="connsiteY63" fmla="*/ 153078 h 488675"/>
              <a:gd name="connsiteX64" fmla="*/ 3901791 w 4204952"/>
              <a:gd name="connsiteY64" fmla="*/ 156782 h 488675"/>
              <a:gd name="connsiteX65" fmla="*/ 3912353 w 4204952"/>
              <a:gd name="connsiteY65" fmla="*/ 142556 h 488675"/>
              <a:gd name="connsiteX66" fmla="*/ 4111546 w 4204952"/>
              <a:gd name="connsiteY66" fmla="*/ 16 h 488675"/>
              <a:gd name="connsiteX67" fmla="*/ 4139928 w 4204952"/>
              <a:gd name="connsiteY67" fmla="*/ 7540 h 488675"/>
              <a:gd name="connsiteX68" fmla="*/ 4170724 w 4204952"/>
              <a:gd name="connsiteY68" fmla="*/ 153078 h 488675"/>
              <a:gd name="connsiteX69" fmla="*/ 4169668 w 4204952"/>
              <a:gd name="connsiteY69" fmla="*/ 156785 h 488675"/>
              <a:gd name="connsiteX70" fmla="*/ 4180232 w 4204952"/>
              <a:gd name="connsiteY70" fmla="*/ 142556 h 488675"/>
              <a:gd name="connsiteX71" fmla="*/ 4204952 w 4204952"/>
              <a:gd name="connsiteY71" fmla="*/ 115168 h 488675"/>
              <a:gd name="connsiteX72" fmla="*/ 4204952 w 4204952"/>
              <a:gd name="connsiteY72" fmla="*/ 449933 h 488675"/>
              <a:gd name="connsiteX73" fmla="*/ 0 w 4204952"/>
              <a:gd name="connsiteY73" fmla="*/ 449933 h 488675"/>
              <a:gd name="connsiteX74" fmla="*/ 106461 w 4204952"/>
              <a:gd name="connsiteY74" fmla="*/ 488675 h 488675"/>
              <a:gd name="connsiteX0" fmla="*/ 429937 w 4204952"/>
              <a:gd name="connsiteY0" fmla="*/ 142556 h 449933"/>
              <a:gd name="connsiteX1" fmla="*/ 629130 w 4204952"/>
              <a:gd name="connsiteY1" fmla="*/ 16 h 449933"/>
              <a:gd name="connsiteX2" fmla="*/ 657512 w 4204952"/>
              <a:gd name="connsiteY2" fmla="*/ 7540 h 449933"/>
              <a:gd name="connsiteX3" fmla="*/ 688309 w 4204952"/>
              <a:gd name="connsiteY3" fmla="*/ 153078 h 449933"/>
              <a:gd name="connsiteX4" fmla="*/ 687252 w 4204952"/>
              <a:gd name="connsiteY4" fmla="*/ 156785 h 449933"/>
              <a:gd name="connsiteX5" fmla="*/ 697816 w 4204952"/>
              <a:gd name="connsiteY5" fmla="*/ 142556 h 449933"/>
              <a:gd name="connsiteX6" fmla="*/ 897009 w 4204952"/>
              <a:gd name="connsiteY6" fmla="*/ 16 h 449933"/>
              <a:gd name="connsiteX7" fmla="*/ 925391 w 4204952"/>
              <a:gd name="connsiteY7" fmla="*/ 7540 h 449933"/>
              <a:gd name="connsiteX8" fmla="*/ 956187 w 4204952"/>
              <a:gd name="connsiteY8" fmla="*/ 153078 h 449933"/>
              <a:gd name="connsiteX9" fmla="*/ 955132 w 4204952"/>
              <a:gd name="connsiteY9" fmla="*/ 156783 h 449933"/>
              <a:gd name="connsiteX10" fmla="*/ 965694 w 4204952"/>
              <a:gd name="connsiteY10" fmla="*/ 142556 h 449933"/>
              <a:gd name="connsiteX11" fmla="*/ 1164887 w 4204952"/>
              <a:gd name="connsiteY11" fmla="*/ 16 h 449933"/>
              <a:gd name="connsiteX12" fmla="*/ 1193269 w 4204952"/>
              <a:gd name="connsiteY12" fmla="*/ 7540 h 449933"/>
              <a:gd name="connsiteX13" fmla="*/ 1224065 w 4204952"/>
              <a:gd name="connsiteY13" fmla="*/ 153078 h 449933"/>
              <a:gd name="connsiteX14" fmla="*/ 1223009 w 4204952"/>
              <a:gd name="connsiteY14" fmla="*/ 156783 h 449933"/>
              <a:gd name="connsiteX15" fmla="*/ 1233572 w 4204952"/>
              <a:gd name="connsiteY15" fmla="*/ 142556 h 449933"/>
              <a:gd name="connsiteX16" fmla="*/ 1432765 w 4204952"/>
              <a:gd name="connsiteY16" fmla="*/ 16 h 449933"/>
              <a:gd name="connsiteX17" fmla="*/ 1461147 w 4204952"/>
              <a:gd name="connsiteY17" fmla="*/ 7540 h 449933"/>
              <a:gd name="connsiteX18" fmla="*/ 1491943 w 4204952"/>
              <a:gd name="connsiteY18" fmla="*/ 153078 h 449933"/>
              <a:gd name="connsiteX19" fmla="*/ 1490885 w 4204952"/>
              <a:gd name="connsiteY19" fmla="*/ 156785 h 449933"/>
              <a:gd name="connsiteX20" fmla="*/ 1501450 w 4204952"/>
              <a:gd name="connsiteY20" fmla="*/ 142556 h 449933"/>
              <a:gd name="connsiteX21" fmla="*/ 1700643 w 4204952"/>
              <a:gd name="connsiteY21" fmla="*/ 16 h 449933"/>
              <a:gd name="connsiteX22" fmla="*/ 1729024 w 4204952"/>
              <a:gd name="connsiteY22" fmla="*/ 7540 h 449933"/>
              <a:gd name="connsiteX23" fmla="*/ 1759822 w 4204952"/>
              <a:gd name="connsiteY23" fmla="*/ 153078 h 449933"/>
              <a:gd name="connsiteX24" fmla="*/ 1758766 w 4204952"/>
              <a:gd name="connsiteY24" fmla="*/ 156783 h 449933"/>
              <a:gd name="connsiteX25" fmla="*/ 1769328 w 4204952"/>
              <a:gd name="connsiteY25" fmla="*/ 142556 h 449933"/>
              <a:gd name="connsiteX26" fmla="*/ 1968521 w 4204952"/>
              <a:gd name="connsiteY26" fmla="*/ 16 h 449933"/>
              <a:gd name="connsiteX27" fmla="*/ 1996903 w 4204952"/>
              <a:gd name="connsiteY27" fmla="*/ 7540 h 449933"/>
              <a:gd name="connsiteX28" fmla="*/ 2027700 w 4204952"/>
              <a:gd name="connsiteY28" fmla="*/ 153078 h 449933"/>
              <a:gd name="connsiteX29" fmla="*/ 2026644 w 4204952"/>
              <a:gd name="connsiteY29" fmla="*/ 156783 h 449933"/>
              <a:gd name="connsiteX30" fmla="*/ 2037206 w 4204952"/>
              <a:gd name="connsiteY30" fmla="*/ 142556 h 449933"/>
              <a:gd name="connsiteX31" fmla="*/ 2236399 w 4204952"/>
              <a:gd name="connsiteY31" fmla="*/ 16 h 449933"/>
              <a:gd name="connsiteX32" fmla="*/ 2264781 w 4204952"/>
              <a:gd name="connsiteY32" fmla="*/ 7540 h 449933"/>
              <a:gd name="connsiteX33" fmla="*/ 2295578 w 4204952"/>
              <a:gd name="connsiteY33" fmla="*/ 153078 h 449933"/>
              <a:gd name="connsiteX34" fmla="*/ 2294520 w 4204952"/>
              <a:gd name="connsiteY34" fmla="*/ 156785 h 449933"/>
              <a:gd name="connsiteX35" fmla="*/ 2305086 w 4204952"/>
              <a:gd name="connsiteY35" fmla="*/ 142556 h 449933"/>
              <a:gd name="connsiteX36" fmla="*/ 2504278 w 4204952"/>
              <a:gd name="connsiteY36" fmla="*/ 16 h 449933"/>
              <a:gd name="connsiteX37" fmla="*/ 2532659 w 4204952"/>
              <a:gd name="connsiteY37" fmla="*/ 7540 h 449933"/>
              <a:gd name="connsiteX38" fmla="*/ 2563456 w 4204952"/>
              <a:gd name="connsiteY38" fmla="*/ 153078 h 449933"/>
              <a:gd name="connsiteX39" fmla="*/ 2562400 w 4204952"/>
              <a:gd name="connsiteY39" fmla="*/ 156783 h 449933"/>
              <a:gd name="connsiteX40" fmla="*/ 2572964 w 4204952"/>
              <a:gd name="connsiteY40" fmla="*/ 142556 h 449933"/>
              <a:gd name="connsiteX41" fmla="*/ 2772156 w 4204952"/>
              <a:gd name="connsiteY41" fmla="*/ 16 h 449933"/>
              <a:gd name="connsiteX42" fmla="*/ 2800538 w 4204952"/>
              <a:gd name="connsiteY42" fmla="*/ 7540 h 449933"/>
              <a:gd name="connsiteX43" fmla="*/ 2831335 w 4204952"/>
              <a:gd name="connsiteY43" fmla="*/ 153078 h 449933"/>
              <a:gd name="connsiteX44" fmla="*/ 2830278 w 4204952"/>
              <a:gd name="connsiteY44" fmla="*/ 156783 h 449933"/>
              <a:gd name="connsiteX45" fmla="*/ 2840840 w 4204952"/>
              <a:gd name="connsiteY45" fmla="*/ 142556 h 449933"/>
              <a:gd name="connsiteX46" fmla="*/ 3040034 w 4204952"/>
              <a:gd name="connsiteY46" fmla="*/ 16 h 449933"/>
              <a:gd name="connsiteX47" fmla="*/ 3068416 w 4204952"/>
              <a:gd name="connsiteY47" fmla="*/ 7540 h 449933"/>
              <a:gd name="connsiteX48" fmla="*/ 3099211 w 4204952"/>
              <a:gd name="connsiteY48" fmla="*/ 153078 h 449933"/>
              <a:gd name="connsiteX49" fmla="*/ 3098155 w 4204952"/>
              <a:gd name="connsiteY49" fmla="*/ 156785 h 449933"/>
              <a:gd name="connsiteX50" fmla="*/ 3108720 w 4204952"/>
              <a:gd name="connsiteY50" fmla="*/ 142556 h 449933"/>
              <a:gd name="connsiteX51" fmla="*/ 3307913 w 4204952"/>
              <a:gd name="connsiteY51" fmla="*/ 16 h 449933"/>
              <a:gd name="connsiteX52" fmla="*/ 3336294 w 4204952"/>
              <a:gd name="connsiteY52" fmla="*/ 7540 h 449933"/>
              <a:gd name="connsiteX53" fmla="*/ 3367091 w 4204952"/>
              <a:gd name="connsiteY53" fmla="*/ 153078 h 449933"/>
              <a:gd name="connsiteX54" fmla="*/ 3366035 w 4204952"/>
              <a:gd name="connsiteY54" fmla="*/ 156783 h 449933"/>
              <a:gd name="connsiteX55" fmla="*/ 3376597 w 4204952"/>
              <a:gd name="connsiteY55" fmla="*/ 142556 h 449933"/>
              <a:gd name="connsiteX56" fmla="*/ 3575791 w 4204952"/>
              <a:gd name="connsiteY56" fmla="*/ 16 h 449933"/>
              <a:gd name="connsiteX57" fmla="*/ 3604172 w 4204952"/>
              <a:gd name="connsiteY57" fmla="*/ 7540 h 449933"/>
              <a:gd name="connsiteX58" fmla="*/ 3634968 w 4204952"/>
              <a:gd name="connsiteY58" fmla="*/ 153078 h 449933"/>
              <a:gd name="connsiteX59" fmla="*/ 3633912 w 4204952"/>
              <a:gd name="connsiteY59" fmla="*/ 156783 h 449933"/>
              <a:gd name="connsiteX60" fmla="*/ 3644475 w 4204952"/>
              <a:gd name="connsiteY60" fmla="*/ 142556 h 449933"/>
              <a:gd name="connsiteX61" fmla="*/ 3843668 w 4204952"/>
              <a:gd name="connsiteY61" fmla="*/ 16 h 449933"/>
              <a:gd name="connsiteX62" fmla="*/ 3872050 w 4204952"/>
              <a:gd name="connsiteY62" fmla="*/ 7540 h 449933"/>
              <a:gd name="connsiteX63" fmla="*/ 3902846 w 4204952"/>
              <a:gd name="connsiteY63" fmla="*/ 153078 h 449933"/>
              <a:gd name="connsiteX64" fmla="*/ 3901791 w 4204952"/>
              <a:gd name="connsiteY64" fmla="*/ 156782 h 449933"/>
              <a:gd name="connsiteX65" fmla="*/ 3912353 w 4204952"/>
              <a:gd name="connsiteY65" fmla="*/ 142556 h 449933"/>
              <a:gd name="connsiteX66" fmla="*/ 4111546 w 4204952"/>
              <a:gd name="connsiteY66" fmla="*/ 16 h 449933"/>
              <a:gd name="connsiteX67" fmla="*/ 4139928 w 4204952"/>
              <a:gd name="connsiteY67" fmla="*/ 7540 h 449933"/>
              <a:gd name="connsiteX68" fmla="*/ 4170724 w 4204952"/>
              <a:gd name="connsiteY68" fmla="*/ 153078 h 449933"/>
              <a:gd name="connsiteX69" fmla="*/ 4169668 w 4204952"/>
              <a:gd name="connsiteY69" fmla="*/ 156785 h 449933"/>
              <a:gd name="connsiteX70" fmla="*/ 4180232 w 4204952"/>
              <a:gd name="connsiteY70" fmla="*/ 142556 h 449933"/>
              <a:gd name="connsiteX71" fmla="*/ 4204952 w 4204952"/>
              <a:gd name="connsiteY71" fmla="*/ 115168 h 449933"/>
              <a:gd name="connsiteX72" fmla="*/ 4204952 w 4204952"/>
              <a:gd name="connsiteY72" fmla="*/ 449933 h 449933"/>
              <a:gd name="connsiteX73" fmla="*/ 0 w 4204952"/>
              <a:gd name="connsiteY73" fmla="*/ 449933 h 449933"/>
              <a:gd name="connsiteX0" fmla="*/ 0 w 3775015"/>
              <a:gd name="connsiteY0" fmla="*/ 142556 h 449933"/>
              <a:gd name="connsiteX1" fmla="*/ 199193 w 3775015"/>
              <a:gd name="connsiteY1" fmla="*/ 16 h 449933"/>
              <a:gd name="connsiteX2" fmla="*/ 227575 w 3775015"/>
              <a:gd name="connsiteY2" fmla="*/ 7540 h 449933"/>
              <a:gd name="connsiteX3" fmla="*/ 258372 w 3775015"/>
              <a:gd name="connsiteY3" fmla="*/ 153078 h 449933"/>
              <a:gd name="connsiteX4" fmla="*/ 257315 w 3775015"/>
              <a:gd name="connsiteY4" fmla="*/ 156785 h 449933"/>
              <a:gd name="connsiteX5" fmla="*/ 267879 w 3775015"/>
              <a:gd name="connsiteY5" fmla="*/ 142556 h 449933"/>
              <a:gd name="connsiteX6" fmla="*/ 467072 w 3775015"/>
              <a:gd name="connsiteY6" fmla="*/ 16 h 449933"/>
              <a:gd name="connsiteX7" fmla="*/ 495454 w 3775015"/>
              <a:gd name="connsiteY7" fmla="*/ 7540 h 449933"/>
              <a:gd name="connsiteX8" fmla="*/ 526250 w 3775015"/>
              <a:gd name="connsiteY8" fmla="*/ 153078 h 449933"/>
              <a:gd name="connsiteX9" fmla="*/ 525195 w 3775015"/>
              <a:gd name="connsiteY9" fmla="*/ 156783 h 449933"/>
              <a:gd name="connsiteX10" fmla="*/ 535757 w 3775015"/>
              <a:gd name="connsiteY10" fmla="*/ 142556 h 449933"/>
              <a:gd name="connsiteX11" fmla="*/ 734950 w 3775015"/>
              <a:gd name="connsiteY11" fmla="*/ 16 h 449933"/>
              <a:gd name="connsiteX12" fmla="*/ 763332 w 3775015"/>
              <a:gd name="connsiteY12" fmla="*/ 7540 h 449933"/>
              <a:gd name="connsiteX13" fmla="*/ 794128 w 3775015"/>
              <a:gd name="connsiteY13" fmla="*/ 153078 h 449933"/>
              <a:gd name="connsiteX14" fmla="*/ 793072 w 3775015"/>
              <a:gd name="connsiteY14" fmla="*/ 156783 h 449933"/>
              <a:gd name="connsiteX15" fmla="*/ 803635 w 3775015"/>
              <a:gd name="connsiteY15" fmla="*/ 142556 h 449933"/>
              <a:gd name="connsiteX16" fmla="*/ 1002828 w 3775015"/>
              <a:gd name="connsiteY16" fmla="*/ 16 h 449933"/>
              <a:gd name="connsiteX17" fmla="*/ 1031210 w 3775015"/>
              <a:gd name="connsiteY17" fmla="*/ 7540 h 449933"/>
              <a:gd name="connsiteX18" fmla="*/ 1062006 w 3775015"/>
              <a:gd name="connsiteY18" fmla="*/ 153078 h 449933"/>
              <a:gd name="connsiteX19" fmla="*/ 1060948 w 3775015"/>
              <a:gd name="connsiteY19" fmla="*/ 156785 h 449933"/>
              <a:gd name="connsiteX20" fmla="*/ 1071513 w 3775015"/>
              <a:gd name="connsiteY20" fmla="*/ 142556 h 449933"/>
              <a:gd name="connsiteX21" fmla="*/ 1270706 w 3775015"/>
              <a:gd name="connsiteY21" fmla="*/ 16 h 449933"/>
              <a:gd name="connsiteX22" fmla="*/ 1299087 w 3775015"/>
              <a:gd name="connsiteY22" fmla="*/ 7540 h 449933"/>
              <a:gd name="connsiteX23" fmla="*/ 1329885 w 3775015"/>
              <a:gd name="connsiteY23" fmla="*/ 153078 h 449933"/>
              <a:gd name="connsiteX24" fmla="*/ 1328829 w 3775015"/>
              <a:gd name="connsiteY24" fmla="*/ 156783 h 449933"/>
              <a:gd name="connsiteX25" fmla="*/ 1339391 w 3775015"/>
              <a:gd name="connsiteY25" fmla="*/ 142556 h 449933"/>
              <a:gd name="connsiteX26" fmla="*/ 1538584 w 3775015"/>
              <a:gd name="connsiteY26" fmla="*/ 16 h 449933"/>
              <a:gd name="connsiteX27" fmla="*/ 1566966 w 3775015"/>
              <a:gd name="connsiteY27" fmla="*/ 7540 h 449933"/>
              <a:gd name="connsiteX28" fmla="*/ 1597763 w 3775015"/>
              <a:gd name="connsiteY28" fmla="*/ 153078 h 449933"/>
              <a:gd name="connsiteX29" fmla="*/ 1596707 w 3775015"/>
              <a:gd name="connsiteY29" fmla="*/ 156783 h 449933"/>
              <a:gd name="connsiteX30" fmla="*/ 1607269 w 3775015"/>
              <a:gd name="connsiteY30" fmla="*/ 142556 h 449933"/>
              <a:gd name="connsiteX31" fmla="*/ 1806462 w 3775015"/>
              <a:gd name="connsiteY31" fmla="*/ 16 h 449933"/>
              <a:gd name="connsiteX32" fmla="*/ 1834844 w 3775015"/>
              <a:gd name="connsiteY32" fmla="*/ 7540 h 449933"/>
              <a:gd name="connsiteX33" fmla="*/ 1865641 w 3775015"/>
              <a:gd name="connsiteY33" fmla="*/ 153078 h 449933"/>
              <a:gd name="connsiteX34" fmla="*/ 1864583 w 3775015"/>
              <a:gd name="connsiteY34" fmla="*/ 156785 h 449933"/>
              <a:gd name="connsiteX35" fmla="*/ 1875149 w 3775015"/>
              <a:gd name="connsiteY35" fmla="*/ 142556 h 449933"/>
              <a:gd name="connsiteX36" fmla="*/ 2074341 w 3775015"/>
              <a:gd name="connsiteY36" fmla="*/ 16 h 449933"/>
              <a:gd name="connsiteX37" fmla="*/ 2102722 w 3775015"/>
              <a:gd name="connsiteY37" fmla="*/ 7540 h 449933"/>
              <a:gd name="connsiteX38" fmla="*/ 2133519 w 3775015"/>
              <a:gd name="connsiteY38" fmla="*/ 153078 h 449933"/>
              <a:gd name="connsiteX39" fmla="*/ 2132463 w 3775015"/>
              <a:gd name="connsiteY39" fmla="*/ 156783 h 449933"/>
              <a:gd name="connsiteX40" fmla="*/ 2143027 w 3775015"/>
              <a:gd name="connsiteY40" fmla="*/ 142556 h 449933"/>
              <a:gd name="connsiteX41" fmla="*/ 2342219 w 3775015"/>
              <a:gd name="connsiteY41" fmla="*/ 16 h 449933"/>
              <a:gd name="connsiteX42" fmla="*/ 2370601 w 3775015"/>
              <a:gd name="connsiteY42" fmla="*/ 7540 h 449933"/>
              <a:gd name="connsiteX43" fmla="*/ 2401398 w 3775015"/>
              <a:gd name="connsiteY43" fmla="*/ 153078 h 449933"/>
              <a:gd name="connsiteX44" fmla="*/ 2400341 w 3775015"/>
              <a:gd name="connsiteY44" fmla="*/ 156783 h 449933"/>
              <a:gd name="connsiteX45" fmla="*/ 2410903 w 3775015"/>
              <a:gd name="connsiteY45" fmla="*/ 142556 h 449933"/>
              <a:gd name="connsiteX46" fmla="*/ 2610097 w 3775015"/>
              <a:gd name="connsiteY46" fmla="*/ 16 h 449933"/>
              <a:gd name="connsiteX47" fmla="*/ 2638479 w 3775015"/>
              <a:gd name="connsiteY47" fmla="*/ 7540 h 449933"/>
              <a:gd name="connsiteX48" fmla="*/ 2669274 w 3775015"/>
              <a:gd name="connsiteY48" fmla="*/ 153078 h 449933"/>
              <a:gd name="connsiteX49" fmla="*/ 2668218 w 3775015"/>
              <a:gd name="connsiteY49" fmla="*/ 156785 h 449933"/>
              <a:gd name="connsiteX50" fmla="*/ 2678783 w 3775015"/>
              <a:gd name="connsiteY50" fmla="*/ 142556 h 449933"/>
              <a:gd name="connsiteX51" fmla="*/ 2877976 w 3775015"/>
              <a:gd name="connsiteY51" fmla="*/ 16 h 449933"/>
              <a:gd name="connsiteX52" fmla="*/ 2906357 w 3775015"/>
              <a:gd name="connsiteY52" fmla="*/ 7540 h 449933"/>
              <a:gd name="connsiteX53" fmla="*/ 2937154 w 3775015"/>
              <a:gd name="connsiteY53" fmla="*/ 153078 h 449933"/>
              <a:gd name="connsiteX54" fmla="*/ 2936098 w 3775015"/>
              <a:gd name="connsiteY54" fmla="*/ 156783 h 449933"/>
              <a:gd name="connsiteX55" fmla="*/ 2946660 w 3775015"/>
              <a:gd name="connsiteY55" fmla="*/ 142556 h 449933"/>
              <a:gd name="connsiteX56" fmla="*/ 3145854 w 3775015"/>
              <a:gd name="connsiteY56" fmla="*/ 16 h 449933"/>
              <a:gd name="connsiteX57" fmla="*/ 3174235 w 3775015"/>
              <a:gd name="connsiteY57" fmla="*/ 7540 h 449933"/>
              <a:gd name="connsiteX58" fmla="*/ 3205031 w 3775015"/>
              <a:gd name="connsiteY58" fmla="*/ 153078 h 449933"/>
              <a:gd name="connsiteX59" fmla="*/ 3203975 w 3775015"/>
              <a:gd name="connsiteY59" fmla="*/ 156783 h 449933"/>
              <a:gd name="connsiteX60" fmla="*/ 3214538 w 3775015"/>
              <a:gd name="connsiteY60" fmla="*/ 142556 h 449933"/>
              <a:gd name="connsiteX61" fmla="*/ 3413731 w 3775015"/>
              <a:gd name="connsiteY61" fmla="*/ 16 h 449933"/>
              <a:gd name="connsiteX62" fmla="*/ 3442113 w 3775015"/>
              <a:gd name="connsiteY62" fmla="*/ 7540 h 449933"/>
              <a:gd name="connsiteX63" fmla="*/ 3472909 w 3775015"/>
              <a:gd name="connsiteY63" fmla="*/ 153078 h 449933"/>
              <a:gd name="connsiteX64" fmla="*/ 3471854 w 3775015"/>
              <a:gd name="connsiteY64" fmla="*/ 156782 h 449933"/>
              <a:gd name="connsiteX65" fmla="*/ 3482416 w 3775015"/>
              <a:gd name="connsiteY65" fmla="*/ 142556 h 449933"/>
              <a:gd name="connsiteX66" fmla="*/ 3681609 w 3775015"/>
              <a:gd name="connsiteY66" fmla="*/ 16 h 449933"/>
              <a:gd name="connsiteX67" fmla="*/ 3709991 w 3775015"/>
              <a:gd name="connsiteY67" fmla="*/ 7540 h 449933"/>
              <a:gd name="connsiteX68" fmla="*/ 3740787 w 3775015"/>
              <a:gd name="connsiteY68" fmla="*/ 153078 h 449933"/>
              <a:gd name="connsiteX69" fmla="*/ 3739731 w 3775015"/>
              <a:gd name="connsiteY69" fmla="*/ 156785 h 449933"/>
              <a:gd name="connsiteX70" fmla="*/ 3750295 w 3775015"/>
              <a:gd name="connsiteY70" fmla="*/ 142556 h 449933"/>
              <a:gd name="connsiteX71" fmla="*/ 3775015 w 3775015"/>
              <a:gd name="connsiteY71" fmla="*/ 115168 h 449933"/>
              <a:gd name="connsiteX72" fmla="*/ 3775015 w 3775015"/>
              <a:gd name="connsiteY72" fmla="*/ 449933 h 449933"/>
              <a:gd name="connsiteX0" fmla="*/ 0 w 3775015"/>
              <a:gd name="connsiteY0" fmla="*/ 142556 h 449933"/>
              <a:gd name="connsiteX1" fmla="*/ 199193 w 3775015"/>
              <a:gd name="connsiteY1" fmla="*/ 16 h 449933"/>
              <a:gd name="connsiteX2" fmla="*/ 227575 w 3775015"/>
              <a:gd name="connsiteY2" fmla="*/ 7540 h 449933"/>
              <a:gd name="connsiteX3" fmla="*/ 258372 w 3775015"/>
              <a:gd name="connsiteY3" fmla="*/ 153078 h 449933"/>
              <a:gd name="connsiteX4" fmla="*/ 257315 w 3775015"/>
              <a:gd name="connsiteY4" fmla="*/ 156785 h 449933"/>
              <a:gd name="connsiteX5" fmla="*/ 267879 w 3775015"/>
              <a:gd name="connsiteY5" fmla="*/ 142556 h 449933"/>
              <a:gd name="connsiteX6" fmla="*/ 467072 w 3775015"/>
              <a:gd name="connsiteY6" fmla="*/ 16 h 449933"/>
              <a:gd name="connsiteX7" fmla="*/ 495454 w 3775015"/>
              <a:gd name="connsiteY7" fmla="*/ 7540 h 449933"/>
              <a:gd name="connsiteX8" fmla="*/ 526250 w 3775015"/>
              <a:gd name="connsiteY8" fmla="*/ 153078 h 449933"/>
              <a:gd name="connsiteX9" fmla="*/ 525195 w 3775015"/>
              <a:gd name="connsiteY9" fmla="*/ 156783 h 449933"/>
              <a:gd name="connsiteX10" fmla="*/ 535757 w 3775015"/>
              <a:gd name="connsiteY10" fmla="*/ 142556 h 449933"/>
              <a:gd name="connsiteX11" fmla="*/ 734950 w 3775015"/>
              <a:gd name="connsiteY11" fmla="*/ 16 h 449933"/>
              <a:gd name="connsiteX12" fmla="*/ 763332 w 3775015"/>
              <a:gd name="connsiteY12" fmla="*/ 7540 h 449933"/>
              <a:gd name="connsiteX13" fmla="*/ 794128 w 3775015"/>
              <a:gd name="connsiteY13" fmla="*/ 153078 h 449933"/>
              <a:gd name="connsiteX14" fmla="*/ 793072 w 3775015"/>
              <a:gd name="connsiteY14" fmla="*/ 156783 h 449933"/>
              <a:gd name="connsiteX15" fmla="*/ 803635 w 3775015"/>
              <a:gd name="connsiteY15" fmla="*/ 142556 h 449933"/>
              <a:gd name="connsiteX16" fmla="*/ 1002828 w 3775015"/>
              <a:gd name="connsiteY16" fmla="*/ 16 h 449933"/>
              <a:gd name="connsiteX17" fmla="*/ 1031210 w 3775015"/>
              <a:gd name="connsiteY17" fmla="*/ 7540 h 449933"/>
              <a:gd name="connsiteX18" fmla="*/ 1062006 w 3775015"/>
              <a:gd name="connsiteY18" fmla="*/ 153078 h 449933"/>
              <a:gd name="connsiteX19" fmla="*/ 1060948 w 3775015"/>
              <a:gd name="connsiteY19" fmla="*/ 156785 h 449933"/>
              <a:gd name="connsiteX20" fmla="*/ 1071513 w 3775015"/>
              <a:gd name="connsiteY20" fmla="*/ 142556 h 449933"/>
              <a:gd name="connsiteX21" fmla="*/ 1270706 w 3775015"/>
              <a:gd name="connsiteY21" fmla="*/ 16 h 449933"/>
              <a:gd name="connsiteX22" fmla="*/ 1299087 w 3775015"/>
              <a:gd name="connsiteY22" fmla="*/ 7540 h 449933"/>
              <a:gd name="connsiteX23" fmla="*/ 1329885 w 3775015"/>
              <a:gd name="connsiteY23" fmla="*/ 153078 h 449933"/>
              <a:gd name="connsiteX24" fmla="*/ 1328829 w 3775015"/>
              <a:gd name="connsiteY24" fmla="*/ 156783 h 449933"/>
              <a:gd name="connsiteX25" fmla="*/ 1339391 w 3775015"/>
              <a:gd name="connsiteY25" fmla="*/ 142556 h 449933"/>
              <a:gd name="connsiteX26" fmla="*/ 1538584 w 3775015"/>
              <a:gd name="connsiteY26" fmla="*/ 16 h 449933"/>
              <a:gd name="connsiteX27" fmla="*/ 1566966 w 3775015"/>
              <a:gd name="connsiteY27" fmla="*/ 7540 h 449933"/>
              <a:gd name="connsiteX28" fmla="*/ 1597763 w 3775015"/>
              <a:gd name="connsiteY28" fmla="*/ 153078 h 449933"/>
              <a:gd name="connsiteX29" fmla="*/ 1596707 w 3775015"/>
              <a:gd name="connsiteY29" fmla="*/ 156783 h 449933"/>
              <a:gd name="connsiteX30" fmla="*/ 1607269 w 3775015"/>
              <a:gd name="connsiteY30" fmla="*/ 142556 h 449933"/>
              <a:gd name="connsiteX31" fmla="*/ 1806462 w 3775015"/>
              <a:gd name="connsiteY31" fmla="*/ 16 h 449933"/>
              <a:gd name="connsiteX32" fmla="*/ 1834844 w 3775015"/>
              <a:gd name="connsiteY32" fmla="*/ 7540 h 449933"/>
              <a:gd name="connsiteX33" fmla="*/ 1865641 w 3775015"/>
              <a:gd name="connsiteY33" fmla="*/ 153078 h 449933"/>
              <a:gd name="connsiteX34" fmla="*/ 1864583 w 3775015"/>
              <a:gd name="connsiteY34" fmla="*/ 156785 h 449933"/>
              <a:gd name="connsiteX35" fmla="*/ 1875149 w 3775015"/>
              <a:gd name="connsiteY35" fmla="*/ 142556 h 449933"/>
              <a:gd name="connsiteX36" fmla="*/ 2074341 w 3775015"/>
              <a:gd name="connsiteY36" fmla="*/ 16 h 449933"/>
              <a:gd name="connsiteX37" fmla="*/ 2102722 w 3775015"/>
              <a:gd name="connsiteY37" fmla="*/ 7540 h 449933"/>
              <a:gd name="connsiteX38" fmla="*/ 2133519 w 3775015"/>
              <a:gd name="connsiteY38" fmla="*/ 153078 h 449933"/>
              <a:gd name="connsiteX39" fmla="*/ 2132463 w 3775015"/>
              <a:gd name="connsiteY39" fmla="*/ 156783 h 449933"/>
              <a:gd name="connsiteX40" fmla="*/ 2143027 w 3775015"/>
              <a:gd name="connsiteY40" fmla="*/ 142556 h 449933"/>
              <a:gd name="connsiteX41" fmla="*/ 2342219 w 3775015"/>
              <a:gd name="connsiteY41" fmla="*/ 16 h 449933"/>
              <a:gd name="connsiteX42" fmla="*/ 2370601 w 3775015"/>
              <a:gd name="connsiteY42" fmla="*/ 7540 h 449933"/>
              <a:gd name="connsiteX43" fmla="*/ 2401398 w 3775015"/>
              <a:gd name="connsiteY43" fmla="*/ 153078 h 449933"/>
              <a:gd name="connsiteX44" fmla="*/ 2400341 w 3775015"/>
              <a:gd name="connsiteY44" fmla="*/ 156783 h 449933"/>
              <a:gd name="connsiteX45" fmla="*/ 2410903 w 3775015"/>
              <a:gd name="connsiteY45" fmla="*/ 142556 h 449933"/>
              <a:gd name="connsiteX46" fmla="*/ 2610097 w 3775015"/>
              <a:gd name="connsiteY46" fmla="*/ 16 h 449933"/>
              <a:gd name="connsiteX47" fmla="*/ 2638479 w 3775015"/>
              <a:gd name="connsiteY47" fmla="*/ 7540 h 449933"/>
              <a:gd name="connsiteX48" fmla="*/ 2669274 w 3775015"/>
              <a:gd name="connsiteY48" fmla="*/ 153078 h 449933"/>
              <a:gd name="connsiteX49" fmla="*/ 2668218 w 3775015"/>
              <a:gd name="connsiteY49" fmla="*/ 156785 h 449933"/>
              <a:gd name="connsiteX50" fmla="*/ 2678783 w 3775015"/>
              <a:gd name="connsiteY50" fmla="*/ 142556 h 449933"/>
              <a:gd name="connsiteX51" fmla="*/ 2877976 w 3775015"/>
              <a:gd name="connsiteY51" fmla="*/ 16 h 449933"/>
              <a:gd name="connsiteX52" fmla="*/ 2906357 w 3775015"/>
              <a:gd name="connsiteY52" fmla="*/ 7540 h 449933"/>
              <a:gd name="connsiteX53" fmla="*/ 2937154 w 3775015"/>
              <a:gd name="connsiteY53" fmla="*/ 153078 h 449933"/>
              <a:gd name="connsiteX54" fmla="*/ 2936098 w 3775015"/>
              <a:gd name="connsiteY54" fmla="*/ 156783 h 449933"/>
              <a:gd name="connsiteX55" fmla="*/ 2946660 w 3775015"/>
              <a:gd name="connsiteY55" fmla="*/ 142556 h 449933"/>
              <a:gd name="connsiteX56" fmla="*/ 3145854 w 3775015"/>
              <a:gd name="connsiteY56" fmla="*/ 16 h 449933"/>
              <a:gd name="connsiteX57" fmla="*/ 3174235 w 3775015"/>
              <a:gd name="connsiteY57" fmla="*/ 7540 h 449933"/>
              <a:gd name="connsiteX58" fmla="*/ 3205031 w 3775015"/>
              <a:gd name="connsiteY58" fmla="*/ 153078 h 449933"/>
              <a:gd name="connsiteX59" fmla="*/ 3203975 w 3775015"/>
              <a:gd name="connsiteY59" fmla="*/ 156783 h 449933"/>
              <a:gd name="connsiteX60" fmla="*/ 3214538 w 3775015"/>
              <a:gd name="connsiteY60" fmla="*/ 142556 h 449933"/>
              <a:gd name="connsiteX61" fmla="*/ 3413731 w 3775015"/>
              <a:gd name="connsiteY61" fmla="*/ 16 h 449933"/>
              <a:gd name="connsiteX62" fmla="*/ 3442113 w 3775015"/>
              <a:gd name="connsiteY62" fmla="*/ 7540 h 449933"/>
              <a:gd name="connsiteX63" fmla="*/ 3472909 w 3775015"/>
              <a:gd name="connsiteY63" fmla="*/ 153078 h 449933"/>
              <a:gd name="connsiteX64" fmla="*/ 3471854 w 3775015"/>
              <a:gd name="connsiteY64" fmla="*/ 156782 h 449933"/>
              <a:gd name="connsiteX65" fmla="*/ 3482416 w 3775015"/>
              <a:gd name="connsiteY65" fmla="*/ 142556 h 449933"/>
              <a:gd name="connsiteX66" fmla="*/ 3681609 w 3775015"/>
              <a:gd name="connsiteY66" fmla="*/ 16 h 449933"/>
              <a:gd name="connsiteX67" fmla="*/ 3709991 w 3775015"/>
              <a:gd name="connsiteY67" fmla="*/ 7540 h 449933"/>
              <a:gd name="connsiteX68" fmla="*/ 3740787 w 3775015"/>
              <a:gd name="connsiteY68" fmla="*/ 153078 h 449933"/>
              <a:gd name="connsiteX69" fmla="*/ 3739731 w 3775015"/>
              <a:gd name="connsiteY69" fmla="*/ 156785 h 449933"/>
              <a:gd name="connsiteX70" fmla="*/ 3775015 w 3775015"/>
              <a:gd name="connsiteY70" fmla="*/ 115168 h 449933"/>
              <a:gd name="connsiteX71" fmla="*/ 3775015 w 3775015"/>
              <a:gd name="connsiteY71" fmla="*/ 449933 h 449933"/>
              <a:gd name="connsiteX0" fmla="*/ 0 w 3775015"/>
              <a:gd name="connsiteY0" fmla="*/ 142556 h 449933"/>
              <a:gd name="connsiteX1" fmla="*/ 199193 w 3775015"/>
              <a:gd name="connsiteY1" fmla="*/ 16 h 449933"/>
              <a:gd name="connsiteX2" fmla="*/ 227575 w 3775015"/>
              <a:gd name="connsiteY2" fmla="*/ 7540 h 449933"/>
              <a:gd name="connsiteX3" fmla="*/ 258372 w 3775015"/>
              <a:gd name="connsiteY3" fmla="*/ 153078 h 449933"/>
              <a:gd name="connsiteX4" fmla="*/ 257315 w 3775015"/>
              <a:gd name="connsiteY4" fmla="*/ 156785 h 449933"/>
              <a:gd name="connsiteX5" fmla="*/ 267879 w 3775015"/>
              <a:gd name="connsiteY5" fmla="*/ 142556 h 449933"/>
              <a:gd name="connsiteX6" fmla="*/ 467072 w 3775015"/>
              <a:gd name="connsiteY6" fmla="*/ 16 h 449933"/>
              <a:gd name="connsiteX7" fmla="*/ 495454 w 3775015"/>
              <a:gd name="connsiteY7" fmla="*/ 7540 h 449933"/>
              <a:gd name="connsiteX8" fmla="*/ 526250 w 3775015"/>
              <a:gd name="connsiteY8" fmla="*/ 153078 h 449933"/>
              <a:gd name="connsiteX9" fmla="*/ 525195 w 3775015"/>
              <a:gd name="connsiteY9" fmla="*/ 156783 h 449933"/>
              <a:gd name="connsiteX10" fmla="*/ 535757 w 3775015"/>
              <a:gd name="connsiteY10" fmla="*/ 142556 h 449933"/>
              <a:gd name="connsiteX11" fmla="*/ 734950 w 3775015"/>
              <a:gd name="connsiteY11" fmla="*/ 16 h 449933"/>
              <a:gd name="connsiteX12" fmla="*/ 763332 w 3775015"/>
              <a:gd name="connsiteY12" fmla="*/ 7540 h 449933"/>
              <a:gd name="connsiteX13" fmla="*/ 794128 w 3775015"/>
              <a:gd name="connsiteY13" fmla="*/ 153078 h 449933"/>
              <a:gd name="connsiteX14" fmla="*/ 793072 w 3775015"/>
              <a:gd name="connsiteY14" fmla="*/ 156783 h 449933"/>
              <a:gd name="connsiteX15" fmla="*/ 803635 w 3775015"/>
              <a:gd name="connsiteY15" fmla="*/ 142556 h 449933"/>
              <a:gd name="connsiteX16" fmla="*/ 1002828 w 3775015"/>
              <a:gd name="connsiteY16" fmla="*/ 16 h 449933"/>
              <a:gd name="connsiteX17" fmla="*/ 1031210 w 3775015"/>
              <a:gd name="connsiteY17" fmla="*/ 7540 h 449933"/>
              <a:gd name="connsiteX18" fmla="*/ 1062006 w 3775015"/>
              <a:gd name="connsiteY18" fmla="*/ 153078 h 449933"/>
              <a:gd name="connsiteX19" fmla="*/ 1060948 w 3775015"/>
              <a:gd name="connsiteY19" fmla="*/ 156785 h 449933"/>
              <a:gd name="connsiteX20" fmla="*/ 1071513 w 3775015"/>
              <a:gd name="connsiteY20" fmla="*/ 142556 h 449933"/>
              <a:gd name="connsiteX21" fmla="*/ 1270706 w 3775015"/>
              <a:gd name="connsiteY21" fmla="*/ 16 h 449933"/>
              <a:gd name="connsiteX22" fmla="*/ 1299087 w 3775015"/>
              <a:gd name="connsiteY22" fmla="*/ 7540 h 449933"/>
              <a:gd name="connsiteX23" fmla="*/ 1329885 w 3775015"/>
              <a:gd name="connsiteY23" fmla="*/ 153078 h 449933"/>
              <a:gd name="connsiteX24" fmla="*/ 1328829 w 3775015"/>
              <a:gd name="connsiteY24" fmla="*/ 156783 h 449933"/>
              <a:gd name="connsiteX25" fmla="*/ 1339391 w 3775015"/>
              <a:gd name="connsiteY25" fmla="*/ 142556 h 449933"/>
              <a:gd name="connsiteX26" fmla="*/ 1538584 w 3775015"/>
              <a:gd name="connsiteY26" fmla="*/ 16 h 449933"/>
              <a:gd name="connsiteX27" fmla="*/ 1566966 w 3775015"/>
              <a:gd name="connsiteY27" fmla="*/ 7540 h 449933"/>
              <a:gd name="connsiteX28" fmla="*/ 1597763 w 3775015"/>
              <a:gd name="connsiteY28" fmla="*/ 153078 h 449933"/>
              <a:gd name="connsiteX29" fmla="*/ 1596707 w 3775015"/>
              <a:gd name="connsiteY29" fmla="*/ 156783 h 449933"/>
              <a:gd name="connsiteX30" fmla="*/ 1607269 w 3775015"/>
              <a:gd name="connsiteY30" fmla="*/ 142556 h 449933"/>
              <a:gd name="connsiteX31" fmla="*/ 1806462 w 3775015"/>
              <a:gd name="connsiteY31" fmla="*/ 16 h 449933"/>
              <a:gd name="connsiteX32" fmla="*/ 1834844 w 3775015"/>
              <a:gd name="connsiteY32" fmla="*/ 7540 h 449933"/>
              <a:gd name="connsiteX33" fmla="*/ 1865641 w 3775015"/>
              <a:gd name="connsiteY33" fmla="*/ 153078 h 449933"/>
              <a:gd name="connsiteX34" fmla="*/ 1864583 w 3775015"/>
              <a:gd name="connsiteY34" fmla="*/ 156785 h 449933"/>
              <a:gd name="connsiteX35" fmla="*/ 1875149 w 3775015"/>
              <a:gd name="connsiteY35" fmla="*/ 142556 h 449933"/>
              <a:gd name="connsiteX36" fmla="*/ 2074341 w 3775015"/>
              <a:gd name="connsiteY36" fmla="*/ 16 h 449933"/>
              <a:gd name="connsiteX37" fmla="*/ 2102722 w 3775015"/>
              <a:gd name="connsiteY37" fmla="*/ 7540 h 449933"/>
              <a:gd name="connsiteX38" fmla="*/ 2133519 w 3775015"/>
              <a:gd name="connsiteY38" fmla="*/ 153078 h 449933"/>
              <a:gd name="connsiteX39" fmla="*/ 2132463 w 3775015"/>
              <a:gd name="connsiteY39" fmla="*/ 156783 h 449933"/>
              <a:gd name="connsiteX40" fmla="*/ 2143027 w 3775015"/>
              <a:gd name="connsiteY40" fmla="*/ 142556 h 449933"/>
              <a:gd name="connsiteX41" fmla="*/ 2342219 w 3775015"/>
              <a:gd name="connsiteY41" fmla="*/ 16 h 449933"/>
              <a:gd name="connsiteX42" fmla="*/ 2370601 w 3775015"/>
              <a:gd name="connsiteY42" fmla="*/ 7540 h 449933"/>
              <a:gd name="connsiteX43" fmla="*/ 2401398 w 3775015"/>
              <a:gd name="connsiteY43" fmla="*/ 153078 h 449933"/>
              <a:gd name="connsiteX44" fmla="*/ 2400341 w 3775015"/>
              <a:gd name="connsiteY44" fmla="*/ 156783 h 449933"/>
              <a:gd name="connsiteX45" fmla="*/ 2410903 w 3775015"/>
              <a:gd name="connsiteY45" fmla="*/ 142556 h 449933"/>
              <a:gd name="connsiteX46" fmla="*/ 2610097 w 3775015"/>
              <a:gd name="connsiteY46" fmla="*/ 16 h 449933"/>
              <a:gd name="connsiteX47" fmla="*/ 2638479 w 3775015"/>
              <a:gd name="connsiteY47" fmla="*/ 7540 h 449933"/>
              <a:gd name="connsiteX48" fmla="*/ 2669274 w 3775015"/>
              <a:gd name="connsiteY48" fmla="*/ 153078 h 449933"/>
              <a:gd name="connsiteX49" fmla="*/ 2668218 w 3775015"/>
              <a:gd name="connsiteY49" fmla="*/ 156785 h 449933"/>
              <a:gd name="connsiteX50" fmla="*/ 2678783 w 3775015"/>
              <a:gd name="connsiteY50" fmla="*/ 142556 h 449933"/>
              <a:gd name="connsiteX51" fmla="*/ 2877976 w 3775015"/>
              <a:gd name="connsiteY51" fmla="*/ 16 h 449933"/>
              <a:gd name="connsiteX52" fmla="*/ 2906357 w 3775015"/>
              <a:gd name="connsiteY52" fmla="*/ 7540 h 449933"/>
              <a:gd name="connsiteX53" fmla="*/ 2937154 w 3775015"/>
              <a:gd name="connsiteY53" fmla="*/ 153078 h 449933"/>
              <a:gd name="connsiteX54" fmla="*/ 2936098 w 3775015"/>
              <a:gd name="connsiteY54" fmla="*/ 156783 h 449933"/>
              <a:gd name="connsiteX55" fmla="*/ 2946660 w 3775015"/>
              <a:gd name="connsiteY55" fmla="*/ 142556 h 449933"/>
              <a:gd name="connsiteX56" fmla="*/ 3145854 w 3775015"/>
              <a:gd name="connsiteY56" fmla="*/ 16 h 449933"/>
              <a:gd name="connsiteX57" fmla="*/ 3174235 w 3775015"/>
              <a:gd name="connsiteY57" fmla="*/ 7540 h 449933"/>
              <a:gd name="connsiteX58" fmla="*/ 3205031 w 3775015"/>
              <a:gd name="connsiteY58" fmla="*/ 153078 h 449933"/>
              <a:gd name="connsiteX59" fmla="*/ 3203975 w 3775015"/>
              <a:gd name="connsiteY59" fmla="*/ 156783 h 449933"/>
              <a:gd name="connsiteX60" fmla="*/ 3214538 w 3775015"/>
              <a:gd name="connsiteY60" fmla="*/ 142556 h 449933"/>
              <a:gd name="connsiteX61" fmla="*/ 3413731 w 3775015"/>
              <a:gd name="connsiteY61" fmla="*/ 16 h 449933"/>
              <a:gd name="connsiteX62" fmla="*/ 3442113 w 3775015"/>
              <a:gd name="connsiteY62" fmla="*/ 7540 h 449933"/>
              <a:gd name="connsiteX63" fmla="*/ 3472909 w 3775015"/>
              <a:gd name="connsiteY63" fmla="*/ 153078 h 449933"/>
              <a:gd name="connsiteX64" fmla="*/ 3471854 w 3775015"/>
              <a:gd name="connsiteY64" fmla="*/ 156782 h 449933"/>
              <a:gd name="connsiteX65" fmla="*/ 3482416 w 3775015"/>
              <a:gd name="connsiteY65" fmla="*/ 142556 h 449933"/>
              <a:gd name="connsiteX66" fmla="*/ 3681609 w 3775015"/>
              <a:gd name="connsiteY66" fmla="*/ 16 h 449933"/>
              <a:gd name="connsiteX67" fmla="*/ 3709991 w 3775015"/>
              <a:gd name="connsiteY67" fmla="*/ 7540 h 449933"/>
              <a:gd name="connsiteX68" fmla="*/ 3740787 w 3775015"/>
              <a:gd name="connsiteY68" fmla="*/ 153078 h 449933"/>
              <a:gd name="connsiteX69" fmla="*/ 3739731 w 3775015"/>
              <a:gd name="connsiteY69" fmla="*/ 156785 h 449933"/>
              <a:gd name="connsiteX70" fmla="*/ 3775015 w 3775015"/>
              <a:gd name="connsiteY70" fmla="*/ 449933 h 449933"/>
              <a:gd name="connsiteX0" fmla="*/ 0 w 3745878"/>
              <a:gd name="connsiteY0" fmla="*/ 142556 h 156785"/>
              <a:gd name="connsiteX1" fmla="*/ 199193 w 3745878"/>
              <a:gd name="connsiteY1" fmla="*/ 16 h 156785"/>
              <a:gd name="connsiteX2" fmla="*/ 227575 w 3745878"/>
              <a:gd name="connsiteY2" fmla="*/ 7540 h 156785"/>
              <a:gd name="connsiteX3" fmla="*/ 258372 w 3745878"/>
              <a:gd name="connsiteY3" fmla="*/ 153078 h 156785"/>
              <a:gd name="connsiteX4" fmla="*/ 257315 w 3745878"/>
              <a:gd name="connsiteY4" fmla="*/ 156785 h 156785"/>
              <a:gd name="connsiteX5" fmla="*/ 267879 w 3745878"/>
              <a:gd name="connsiteY5" fmla="*/ 142556 h 156785"/>
              <a:gd name="connsiteX6" fmla="*/ 467072 w 3745878"/>
              <a:gd name="connsiteY6" fmla="*/ 16 h 156785"/>
              <a:gd name="connsiteX7" fmla="*/ 495454 w 3745878"/>
              <a:gd name="connsiteY7" fmla="*/ 7540 h 156785"/>
              <a:gd name="connsiteX8" fmla="*/ 526250 w 3745878"/>
              <a:gd name="connsiteY8" fmla="*/ 153078 h 156785"/>
              <a:gd name="connsiteX9" fmla="*/ 525195 w 3745878"/>
              <a:gd name="connsiteY9" fmla="*/ 156783 h 156785"/>
              <a:gd name="connsiteX10" fmla="*/ 535757 w 3745878"/>
              <a:gd name="connsiteY10" fmla="*/ 142556 h 156785"/>
              <a:gd name="connsiteX11" fmla="*/ 734950 w 3745878"/>
              <a:gd name="connsiteY11" fmla="*/ 16 h 156785"/>
              <a:gd name="connsiteX12" fmla="*/ 763332 w 3745878"/>
              <a:gd name="connsiteY12" fmla="*/ 7540 h 156785"/>
              <a:gd name="connsiteX13" fmla="*/ 794128 w 3745878"/>
              <a:gd name="connsiteY13" fmla="*/ 153078 h 156785"/>
              <a:gd name="connsiteX14" fmla="*/ 793072 w 3745878"/>
              <a:gd name="connsiteY14" fmla="*/ 156783 h 156785"/>
              <a:gd name="connsiteX15" fmla="*/ 803635 w 3745878"/>
              <a:gd name="connsiteY15" fmla="*/ 142556 h 156785"/>
              <a:gd name="connsiteX16" fmla="*/ 1002828 w 3745878"/>
              <a:gd name="connsiteY16" fmla="*/ 16 h 156785"/>
              <a:gd name="connsiteX17" fmla="*/ 1031210 w 3745878"/>
              <a:gd name="connsiteY17" fmla="*/ 7540 h 156785"/>
              <a:gd name="connsiteX18" fmla="*/ 1062006 w 3745878"/>
              <a:gd name="connsiteY18" fmla="*/ 153078 h 156785"/>
              <a:gd name="connsiteX19" fmla="*/ 1060948 w 3745878"/>
              <a:gd name="connsiteY19" fmla="*/ 156785 h 156785"/>
              <a:gd name="connsiteX20" fmla="*/ 1071513 w 3745878"/>
              <a:gd name="connsiteY20" fmla="*/ 142556 h 156785"/>
              <a:gd name="connsiteX21" fmla="*/ 1270706 w 3745878"/>
              <a:gd name="connsiteY21" fmla="*/ 16 h 156785"/>
              <a:gd name="connsiteX22" fmla="*/ 1299087 w 3745878"/>
              <a:gd name="connsiteY22" fmla="*/ 7540 h 156785"/>
              <a:gd name="connsiteX23" fmla="*/ 1329885 w 3745878"/>
              <a:gd name="connsiteY23" fmla="*/ 153078 h 156785"/>
              <a:gd name="connsiteX24" fmla="*/ 1328829 w 3745878"/>
              <a:gd name="connsiteY24" fmla="*/ 156783 h 156785"/>
              <a:gd name="connsiteX25" fmla="*/ 1339391 w 3745878"/>
              <a:gd name="connsiteY25" fmla="*/ 142556 h 156785"/>
              <a:gd name="connsiteX26" fmla="*/ 1538584 w 3745878"/>
              <a:gd name="connsiteY26" fmla="*/ 16 h 156785"/>
              <a:gd name="connsiteX27" fmla="*/ 1566966 w 3745878"/>
              <a:gd name="connsiteY27" fmla="*/ 7540 h 156785"/>
              <a:gd name="connsiteX28" fmla="*/ 1597763 w 3745878"/>
              <a:gd name="connsiteY28" fmla="*/ 153078 h 156785"/>
              <a:gd name="connsiteX29" fmla="*/ 1596707 w 3745878"/>
              <a:gd name="connsiteY29" fmla="*/ 156783 h 156785"/>
              <a:gd name="connsiteX30" fmla="*/ 1607269 w 3745878"/>
              <a:gd name="connsiteY30" fmla="*/ 142556 h 156785"/>
              <a:gd name="connsiteX31" fmla="*/ 1806462 w 3745878"/>
              <a:gd name="connsiteY31" fmla="*/ 16 h 156785"/>
              <a:gd name="connsiteX32" fmla="*/ 1834844 w 3745878"/>
              <a:gd name="connsiteY32" fmla="*/ 7540 h 156785"/>
              <a:gd name="connsiteX33" fmla="*/ 1865641 w 3745878"/>
              <a:gd name="connsiteY33" fmla="*/ 153078 h 156785"/>
              <a:gd name="connsiteX34" fmla="*/ 1864583 w 3745878"/>
              <a:gd name="connsiteY34" fmla="*/ 156785 h 156785"/>
              <a:gd name="connsiteX35" fmla="*/ 1875149 w 3745878"/>
              <a:gd name="connsiteY35" fmla="*/ 142556 h 156785"/>
              <a:gd name="connsiteX36" fmla="*/ 2074341 w 3745878"/>
              <a:gd name="connsiteY36" fmla="*/ 16 h 156785"/>
              <a:gd name="connsiteX37" fmla="*/ 2102722 w 3745878"/>
              <a:gd name="connsiteY37" fmla="*/ 7540 h 156785"/>
              <a:gd name="connsiteX38" fmla="*/ 2133519 w 3745878"/>
              <a:gd name="connsiteY38" fmla="*/ 153078 h 156785"/>
              <a:gd name="connsiteX39" fmla="*/ 2132463 w 3745878"/>
              <a:gd name="connsiteY39" fmla="*/ 156783 h 156785"/>
              <a:gd name="connsiteX40" fmla="*/ 2143027 w 3745878"/>
              <a:gd name="connsiteY40" fmla="*/ 142556 h 156785"/>
              <a:gd name="connsiteX41" fmla="*/ 2342219 w 3745878"/>
              <a:gd name="connsiteY41" fmla="*/ 16 h 156785"/>
              <a:gd name="connsiteX42" fmla="*/ 2370601 w 3745878"/>
              <a:gd name="connsiteY42" fmla="*/ 7540 h 156785"/>
              <a:gd name="connsiteX43" fmla="*/ 2401398 w 3745878"/>
              <a:gd name="connsiteY43" fmla="*/ 153078 h 156785"/>
              <a:gd name="connsiteX44" fmla="*/ 2400341 w 3745878"/>
              <a:gd name="connsiteY44" fmla="*/ 156783 h 156785"/>
              <a:gd name="connsiteX45" fmla="*/ 2410903 w 3745878"/>
              <a:gd name="connsiteY45" fmla="*/ 142556 h 156785"/>
              <a:gd name="connsiteX46" fmla="*/ 2610097 w 3745878"/>
              <a:gd name="connsiteY46" fmla="*/ 16 h 156785"/>
              <a:gd name="connsiteX47" fmla="*/ 2638479 w 3745878"/>
              <a:gd name="connsiteY47" fmla="*/ 7540 h 156785"/>
              <a:gd name="connsiteX48" fmla="*/ 2669274 w 3745878"/>
              <a:gd name="connsiteY48" fmla="*/ 153078 h 156785"/>
              <a:gd name="connsiteX49" fmla="*/ 2668218 w 3745878"/>
              <a:gd name="connsiteY49" fmla="*/ 156785 h 156785"/>
              <a:gd name="connsiteX50" fmla="*/ 2678783 w 3745878"/>
              <a:gd name="connsiteY50" fmla="*/ 142556 h 156785"/>
              <a:gd name="connsiteX51" fmla="*/ 2877976 w 3745878"/>
              <a:gd name="connsiteY51" fmla="*/ 16 h 156785"/>
              <a:gd name="connsiteX52" fmla="*/ 2906357 w 3745878"/>
              <a:gd name="connsiteY52" fmla="*/ 7540 h 156785"/>
              <a:gd name="connsiteX53" fmla="*/ 2937154 w 3745878"/>
              <a:gd name="connsiteY53" fmla="*/ 153078 h 156785"/>
              <a:gd name="connsiteX54" fmla="*/ 2936098 w 3745878"/>
              <a:gd name="connsiteY54" fmla="*/ 156783 h 156785"/>
              <a:gd name="connsiteX55" fmla="*/ 2946660 w 3745878"/>
              <a:gd name="connsiteY55" fmla="*/ 142556 h 156785"/>
              <a:gd name="connsiteX56" fmla="*/ 3145854 w 3745878"/>
              <a:gd name="connsiteY56" fmla="*/ 16 h 156785"/>
              <a:gd name="connsiteX57" fmla="*/ 3174235 w 3745878"/>
              <a:gd name="connsiteY57" fmla="*/ 7540 h 156785"/>
              <a:gd name="connsiteX58" fmla="*/ 3205031 w 3745878"/>
              <a:gd name="connsiteY58" fmla="*/ 153078 h 156785"/>
              <a:gd name="connsiteX59" fmla="*/ 3203975 w 3745878"/>
              <a:gd name="connsiteY59" fmla="*/ 156783 h 156785"/>
              <a:gd name="connsiteX60" fmla="*/ 3214538 w 3745878"/>
              <a:gd name="connsiteY60" fmla="*/ 142556 h 156785"/>
              <a:gd name="connsiteX61" fmla="*/ 3413731 w 3745878"/>
              <a:gd name="connsiteY61" fmla="*/ 16 h 156785"/>
              <a:gd name="connsiteX62" fmla="*/ 3442113 w 3745878"/>
              <a:gd name="connsiteY62" fmla="*/ 7540 h 156785"/>
              <a:gd name="connsiteX63" fmla="*/ 3472909 w 3745878"/>
              <a:gd name="connsiteY63" fmla="*/ 153078 h 156785"/>
              <a:gd name="connsiteX64" fmla="*/ 3471854 w 3745878"/>
              <a:gd name="connsiteY64" fmla="*/ 156782 h 156785"/>
              <a:gd name="connsiteX65" fmla="*/ 3482416 w 3745878"/>
              <a:gd name="connsiteY65" fmla="*/ 142556 h 156785"/>
              <a:gd name="connsiteX66" fmla="*/ 3681609 w 3745878"/>
              <a:gd name="connsiteY66" fmla="*/ 16 h 156785"/>
              <a:gd name="connsiteX67" fmla="*/ 3709991 w 3745878"/>
              <a:gd name="connsiteY67" fmla="*/ 7540 h 156785"/>
              <a:gd name="connsiteX68" fmla="*/ 3740787 w 3745878"/>
              <a:gd name="connsiteY68" fmla="*/ 153078 h 156785"/>
              <a:gd name="connsiteX69" fmla="*/ 3739731 w 3745878"/>
              <a:gd name="connsiteY69" fmla="*/ 156785 h 156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745878" h="156785">
                <a:moveTo>
                  <a:pt x="0" y="142556"/>
                </a:moveTo>
                <a:cubicBezTo>
                  <a:pt x="71899" y="53604"/>
                  <a:pt x="146973" y="-1081"/>
                  <a:pt x="199193" y="16"/>
                </a:cubicBezTo>
                <a:cubicBezTo>
                  <a:pt x="209637" y="235"/>
                  <a:pt x="219167" y="2686"/>
                  <a:pt x="227575" y="7540"/>
                </a:cubicBezTo>
                <a:cubicBezTo>
                  <a:pt x="261206" y="26957"/>
                  <a:pt x="270512" y="81152"/>
                  <a:pt x="258372" y="153078"/>
                </a:cubicBezTo>
                <a:lnTo>
                  <a:pt x="257315" y="156785"/>
                </a:lnTo>
                <a:lnTo>
                  <a:pt x="267879" y="142556"/>
                </a:lnTo>
                <a:cubicBezTo>
                  <a:pt x="339778" y="53604"/>
                  <a:pt x="414852" y="-1081"/>
                  <a:pt x="467072" y="16"/>
                </a:cubicBezTo>
                <a:cubicBezTo>
                  <a:pt x="477516" y="235"/>
                  <a:pt x="487046" y="2686"/>
                  <a:pt x="495454" y="7540"/>
                </a:cubicBezTo>
                <a:cubicBezTo>
                  <a:pt x="529085" y="26957"/>
                  <a:pt x="538391" y="81152"/>
                  <a:pt x="526250" y="153078"/>
                </a:cubicBezTo>
                <a:lnTo>
                  <a:pt x="525195" y="156783"/>
                </a:lnTo>
                <a:lnTo>
                  <a:pt x="535757" y="142556"/>
                </a:lnTo>
                <a:cubicBezTo>
                  <a:pt x="607656" y="53604"/>
                  <a:pt x="682729" y="-1081"/>
                  <a:pt x="734950" y="16"/>
                </a:cubicBezTo>
                <a:cubicBezTo>
                  <a:pt x="745394" y="235"/>
                  <a:pt x="754924" y="2686"/>
                  <a:pt x="763332" y="7540"/>
                </a:cubicBezTo>
                <a:cubicBezTo>
                  <a:pt x="796963" y="26957"/>
                  <a:pt x="806269" y="81152"/>
                  <a:pt x="794128" y="153078"/>
                </a:cubicBezTo>
                <a:lnTo>
                  <a:pt x="793072" y="156783"/>
                </a:lnTo>
                <a:lnTo>
                  <a:pt x="803635" y="142556"/>
                </a:lnTo>
                <a:cubicBezTo>
                  <a:pt x="875534" y="53604"/>
                  <a:pt x="950607" y="-1081"/>
                  <a:pt x="1002828" y="16"/>
                </a:cubicBezTo>
                <a:cubicBezTo>
                  <a:pt x="1013272" y="235"/>
                  <a:pt x="1022802" y="2686"/>
                  <a:pt x="1031210" y="7540"/>
                </a:cubicBezTo>
                <a:cubicBezTo>
                  <a:pt x="1064840" y="26957"/>
                  <a:pt x="1074146" y="81152"/>
                  <a:pt x="1062006" y="153078"/>
                </a:cubicBezTo>
                <a:lnTo>
                  <a:pt x="1060948" y="156785"/>
                </a:lnTo>
                <a:lnTo>
                  <a:pt x="1071513" y="142556"/>
                </a:lnTo>
                <a:cubicBezTo>
                  <a:pt x="1143413" y="53604"/>
                  <a:pt x="1218486" y="-1081"/>
                  <a:pt x="1270706" y="16"/>
                </a:cubicBezTo>
                <a:cubicBezTo>
                  <a:pt x="1281151" y="235"/>
                  <a:pt x="1290681" y="2686"/>
                  <a:pt x="1299087" y="7540"/>
                </a:cubicBezTo>
                <a:cubicBezTo>
                  <a:pt x="1332718" y="26957"/>
                  <a:pt x="1342025" y="81152"/>
                  <a:pt x="1329885" y="153078"/>
                </a:cubicBezTo>
                <a:lnTo>
                  <a:pt x="1328829" y="156783"/>
                </a:lnTo>
                <a:lnTo>
                  <a:pt x="1339391" y="142556"/>
                </a:lnTo>
                <a:cubicBezTo>
                  <a:pt x="1411291" y="53604"/>
                  <a:pt x="1486364" y="-1081"/>
                  <a:pt x="1538584" y="16"/>
                </a:cubicBezTo>
                <a:cubicBezTo>
                  <a:pt x="1549027" y="235"/>
                  <a:pt x="1558558" y="2686"/>
                  <a:pt x="1566966" y="7540"/>
                </a:cubicBezTo>
                <a:cubicBezTo>
                  <a:pt x="1600597" y="26957"/>
                  <a:pt x="1609903" y="81152"/>
                  <a:pt x="1597763" y="153078"/>
                </a:cubicBezTo>
                <a:lnTo>
                  <a:pt x="1596707" y="156783"/>
                </a:lnTo>
                <a:lnTo>
                  <a:pt x="1607269" y="142556"/>
                </a:lnTo>
                <a:cubicBezTo>
                  <a:pt x="1679168" y="53604"/>
                  <a:pt x="1754243" y="-1081"/>
                  <a:pt x="1806462" y="16"/>
                </a:cubicBezTo>
                <a:cubicBezTo>
                  <a:pt x="1816906" y="235"/>
                  <a:pt x="1826437" y="2686"/>
                  <a:pt x="1834844" y="7540"/>
                </a:cubicBezTo>
                <a:cubicBezTo>
                  <a:pt x="1868475" y="26957"/>
                  <a:pt x="1877781" y="81152"/>
                  <a:pt x="1865641" y="153078"/>
                </a:cubicBezTo>
                <a:lnTo>
                  <a:pt x="1864583" y="156785"/>
                </a:lnTo>
                <a:lnTo>
                  <a:pt x="1875149" y="142556"/>
                </a:lnTo>
                <a:cubicBezTo>
                  <a:pt x="1947048" y="53604"/>
                  <a:pt x="2022120" y="-1081"/>
                  <a:pt x="2074341" y="16"/>
                </a:cubicBezTo>
                <a:cubicBezTo>
                  <a:pt x="2084784" y="235"/>
                  <a:pt x="2094315" y="2686"/>
                  <a:pt x="2102722" y="7540"/>
                </a:cubicBezTo>
                <a:cubicBezTo>
                  <a:pt x="2136354" y="26957"/>
                  <a:pt x="2145660" y="81152"/>
                  <a:pt x="2133519" y="153078"/>
                </a:cubicBezTo>
                <a:lnTo>
                  <a:pt x="2132463" y="156783"/>
                </a:lnTo>
                <a:lnTo>
                  <a:pt x="2143027" y="142556"/>
                </a:lnTo>
                <a:cubicBezTo>
                  <a:pt x="2214926" y="53604"/>
                  <a:pt x="2289999" y="-1081"/>
                  <a:pt x="2342219" y="16"/>
                </a:cubicBezTo>
                <a:cubicBezTo>
                  <a:pt x="2352663" y="235"/>
                  <a:pt x="2362193" y="2686"/>
                  <a:pt x="2370601" y="7540"/>
                </a:cubicBezTo>
                <a:cubicBezTo>
                  <a:pt x="2404232" y="26957"/>
                  <a:pt x="2413538" y="81152"/>
                  <a:pt x="2401398" y="153078"/>
                </a:cubicBezTo>
                <a:lnTo>
                  <a:pt x="2400341" y="156783"/>
                </a:lnTo>
                <a:lnTo>
                  <a:pt x="2410903" y="142556"/>
                </a:lnTo>
                <a:cubicBezTo>
                  <a:pt x="2482804" y="53604"/>
                  <a:pt x="2557876" y="-1081"/>
                  <a:pt x="2610097" y="16"/>
                </a:cubicBezTo>
                <a:cubicBezTo>
                  <a:pt x="2620541" y="235"/>
                  <a:pt x="2630071" y="2686"/>
                  <a:pt x="2638479" y="7540"/>
                </a:cubicBezTo>
                <a:cubicBezTo>
                  <a:pt x="2672109" y="26957"/>
                  <a:pt x="2681416" y="81152"/>
                  <a:pt x="2669274" y="153078"/>
                </a:cubicBezTo>
                <a:lnTo>
                  <a:pt x="2668218" y="156785"/>
                </a:lnTo>
                <a:lnTo>
                  <a:pt x="2678783" y="142556"/>
                </a:lnTo>
                <a:cubicBezTo>
                  <a:pt x="2750682" y="53604"/>
                  <a:pt x="2825755" y="-1081"/>
                  <a:pt x="2877976" y="16"/>
                </a:cubicBezTo>
                <a:cubicBezTo>
                  <a:pt x="2888419" y="235"/>
                  <a:pt x="2897950" y="2686"/>
                  <a:pt x="2906357" y="7540"/>
                </a:cubicBezTo>
                <a:cubicBezTo>
                  <a:pt x="2939988" y="26957"/>
                  <a:pt x="2949294" y="81152"/>
                  <a:pt x="2937154" y="153078"/>
                </a:cubicBezTo>
                <a:lnTo>
                  <a:pt x="2936098" y="156783"/>
                </a:lnTo>
                <a:lnTo>
                  <a:pt x="2946660" y="142556"/>
                </a:lnTo>
                <a:cubicBezTo>
                  <a:pt x="3018560" y="53604"/>
                  <a:pt x="3093633" y="-1081"/>
                  <a:pt x="3145854" y="16"/>
                </a:cubicBezTo>
                <a:cubicBezTo>
                  <a:pt x="3156297" y="235"/>
                  <a:pt x="3165827" y="2686"/>
                  <a:pt x="3174235" y="7540"/>
                </a:cubicBezTo>
                <a:cubicBezTo>
                  <a:pt x="3207866" y="26957"/>
                  <a:pt x="3217172" y="81152"/>
                  <a:pt x="3205031" y="153078"/>
                </a:cubicBezTo>
                <a:lnTo>
                  <a:pt x="3203975" y="156783"/>
                </a:lnTo>
                <a:lnTo>
                  <a:pt x="3214538" y="142556"/>
                </a:lnTo>
                <a:cubicBezTo>
                  <a:pt x="3286437" y="53604"/>
                  <a:pt x="3361510" y="-1081"/>
                  <a:pt x="3413731" y="16"/>
                </a:cubicBezTo>
                <a:cubicBezTo>
                  <a:pt x="3424175" y="235"/>
                  <a:pt x="3433705" y="2686"/>
                  <a:pt x="3442113" y="7540"/>
                </a:cubicBezTo>
                <a:cubicBezTo>
                  <a:pt x="3475744" y="26957"/>
                  <a:pt x="3485050" y="81152"/>
                  <a:pt x="3472909" y="153078"/>
                </a:cubicBezTo>
                <a:lnTo>
                  <a:pt x="3471854" y="156782"/>
                </a:lnTo>
                <a:lnTo>
                  <a:pt x="3482416" y="142556"/>
                </a:lnTo>
                <a:cubicBezTo>
                  <a:pt x="3554315" y="53604"/>
                  <a:pt x="3629388" y="-1081"/>
                  <a:pt x="3681609" y="16"/>
                </a:cubicBezTo>
                <a:cubicBezTo>
                  <a:pt x="3692053" y="235"/>
                  <a:pt x="3701583" y="2686"/>
                  <a:pt x="3709991" y="7540"/>
                </a:cubicBezTo>
                <a:cubicBezTo>
                  <a:pt x="3743621" y="26957"/>
                  <a:pt x="3752928" y="81152"/>
                  <a:pt x="3740787" y="153078"/>
                </a:cubicBezTo>
                <a:lnTo>
                  <a:pt x="3739731" y="15678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04" name="フリーフォーム: 図形 703">
            <a:extLst>
              <a:ext uri="{FF2B5EF4-FFF2-40B4-BE49-F238E27FC236}">
                <a16:creationId xmlns:a16="http://schemas.microsoft.com/office/drawing/2014/main" id="{92D41ED3-3E22-9060-E1EC-1E6AA13BD2A7}"/>
              </a:ext>
            </a:extLst>
          </p:cNvPr>
          <p:cNvSpPr/>
          <p:nvPr/>
        </p:nvSpPr>
        <p:spPr bwMode="auto">
          <a:xfrm>
            <a:off x="636743" y="3067833"/>
            <a:ext cx="8595954" cy="88347"/>
          </a:xfrm>
          <a:custGeom>
            <a:avLst/>
            <a:gdLst>
              <a:gd name="connsiteX0" fmla="*/ 1811296 w 4390862"/>
              <a:gd name="connsiteY0" fmla="*/ 531 h 369269"/>
              <a:gd name="connsiteX1" fmla="*/ 1842602 w 4390862"/>
              <a:gd name="connsiteY1" fmla="*/ 15615 h 369269"/>
              <a:gd name="connsiteX2" fmla="*/ 1844820 w 4390862"/>
              <a:gd name="connsiteY2" fmla="*/ 42053 h 369269"/>
              <a:gd name="connsiteX3" fmla="*/ 1829257 w 4390862"/>
              <a:gd name="connsiteY3" fmla="*/ 74403 h 369269"/>
              <a:gd name="connsiteX4" fmla="*/ 1837098 w 4390862"/>
              <a:gd name="connsiteY4" fmla="*/ 70635 h 369269"/>
              <a:gd name="connsiteX5" fmla="*/ 2110481 w 4390862"/>
              <a:gd name="connsiteY5" fmla="*/ 15615 h 369269"/>
              <a:gd name="connsiteX6" fmla="*/ 2112699 w 4390862"/>
              <a:gd name="connsiteY6" fmla="*/ 42053 h 369269"/>
              <a:gd name="connsiteX7" fmla="*/ 2097137 w 4390862"/>
              <a:gd name="connsiteY7" fmla="*/ 74402 h 369269"/>
              <a:gd name="connsiteX8" fmla="*/ 2104975 w 4390862"/>
              <a:gd name="connsiteY8" fmla="*/ 70635 h 369269"/>
              <a:gd name="connsiteX9" fmla="*/ 2378359 w 4390862"/>
              <a:gd name="connsiteY9" fmla="*/ 15615 h 369269"/>
              <a:gd name="connsiteX10" fmla="*/ 2380577 w 4390862"/>
              <a:gd name="connsiteY10" fmla="*/ 42053 h 369269"/>
              <a:gd name="connsiteX11" fmla="*/ 2365014 w 4390862"/>
              <a:gd name="connsiteY11" fmla="*/ 74402 h 369269"/>
              <a:gd name="connsiteX12" fmla="*/ 2372854 w 4390862"/>
              <a:gd name="connsiteY12" fmla="*/ 70635 h 369269"/>
              <a:gd name="connsiteX13" fmla="*/ 2646237 w 4390862"/>
              <a:gd name="connsiteY13" fmla="*/ 15615 h 369269"/>
              <a:gd name="connsiteX14" fmla="*/ 2648455 w 4390862"/>
              <a:gd name="connsiteY14" fmla="*/ 42053 h 369269"/>
              <a:gd name="connsiteX15" fmla="*/ 2632892 w 4390862"/>
              <a:gd name="connsiteY15" fmla="*/ 74403 h 369269"/>
              <a:gd name="connsiteX16" fmla="*/ 2640732 w 4390862"/>
              <a:gd name="connsiteY16" fmla="*/ 70635 h 369269"/>
              <a:gd name="connsiteX17" fmla="*/ 2914116 w 4390862"/>
              <a:gd name="connsiteY17" fmla="*/ 15615 h 369269"/>
              <a:gd name="connsiteX18" fmla="*/ 2916334 w 4390862"/>
              <a:gd name="connsiteY18" fmla="*/ 42053 h 369269"/>
              <a:gd name="connsiteX19" fmla="*/ 2900770 w 4390862"/>
              <a:gd name="connsiteY19" fmla="*/ 74402 h 369269"/>
              <a:gd name="connsiteX20" fmla="*/ 2908611 w 4390862"/>
              <a:gd name="connsiteY20" fmla="*/ 70635 h 369269"/>
              <a:gd name="connsiteX21" fmla="*/ 3181993 w 4390862"/>
              <a:gd name="connsiteY21" fmla="*/ 15615 h 369269"/>
              <a:gd name="connsiteX22" fmla="*/ 3184212 w 4390862"/>
              <a:gd name="connsiteY22" fmla="*/ 42053 h 369269"/>
              <a:gd name="connsiteX23" fmla="*/ 3168649 w 4390862"/>
              <a:gd name="connsiteY23" fmla="*/ 74402 h 369269"/>
              <a:gd name="connsiteX24" fmla="*/ 3176488 w 4390862"/>
              <a:gd name="connsiteY24" fmla="*/ 70635 h 369269"/>
              <a:gd name="connsiteX25" fmla="*/ 3449872 w 4390862"/>
              <a:gd name="connsiteY25" fmla="*/ 15615 h 369269"/>
              <a:gd name="connsiteX26" fmla="*/ 3452089 w 4390862"/>
              <a:gd name="connsiteY26" fmla="*/ 42053 h 369269"/>
              <a:gd name="connsiteX27" fmla="*/ 3436526 w 4390862"/>
              <a:gd name="connsiteY27" fmla="*/ 74403 h 369269"/>
              <a:gd name="connsiteX28" fmla="*/ 3444367 w 4390862"/>
              <a:gd name="connsiteY28" fmla="*/ 70635 h 369269"/>
              <a:gd name="connsiteX29" fmla="*/ 3717750 w 4390862"/>
              <a:gd name="connsiteY29" fmla="*/ 15615 h 369269"/>
              <a:gd name="connsiteX30" fmla="*/ 3719968 w 4390862"/>
              <a:gd name="connsiteY30" fmla="*/ 42053 h 369269"/>
              <a:gd name="connsiteX31" fmla="*/ 3704405 w 4390862"/>
              <a:gd name="connsiteY31" fmla="*/ 74402 h 369269"/>
              <a:gd name="connsiteX32" fmla="*/ 3712245 w 4390862"/>
              <a:gd name="connsiteY32" fmla="*/ 70635 h 369269"/>
              <a:gd name="connsiteX33" fmla="*/ 3985628 w 4390862"/>
              <a:gd name="connsiteY33" fmla="*/ 15615 h 369269"/>
              <a:gd name="connsiteX34" fmla="*/ 3987846 w 4390862"/>
              <a:gd name="connsiteY34" fmla="*/ 42053 h 369269"/>
              <a:gd name="connsiteX35" fmla="*/ 3972283 w 4390862"/>
              <a:gd name="connsiteY35" fmla="*/ 74402 h 369269"/>
              <a:gd name="connsiteX36" fmla="*/ 3980123 w 4390862"/>
              <a:gd name="connsiteY36" fmla="*/ 70635 h 369269"/>
              <a:gd name="connsiteX37" fmla="*/ 4253506 w 4390862"/>
              <a:gd name="connsiteY37" fmla="*/ 15615 h 369269"/>
              <a:gd name="connsiteX38" fmla="*/ 4255724 w 4390862"/>
              <a:gd name="connsiteY38" fmla="*/ 42053 h 369269"/>
              <a:gd name="connsiteX39" fmla="*/ 4240161 w 4390862"/>
              <a:gd name="connsiteY39" fmla="*/ 74402 h 369269"/>
              <a:gd name="connsiteX40" fmla="*/ 4248001 w 4390862"/>
              <a:gd name="connsiteY40" fmla="*/ 70635 h 369269"/>
              <a:gd name="connsiteX41" fmla="*/ 4348944 w 4390862"/>
              <a:gd name="connsiteY41" fmla="*/ 29711 h 369269"/>
              <a:gd name="connsiteX42" fmla="*/ 4390862 w 4390862"/>
              <a:gd name="connsiteY42" fmla="*/ 17506 h 369269"/>
              <a:gd name="connsiteX43" fmla="*/ 4390862 w 4390862"/>
              <a:gd name="connsiteY43" fmla="*/ 369269 h 369269"/>
              <a:gd name="connsiteX44" fmla="*/ 0 w 4390862"/>
              <a:gd name="connsiteY44" fmla="*/ 369269 h 369269"/>
              <a:gd name="connsiteX45" fmla="*/ 14189 w 4390862"/>
              <a:gd name="connsiteY45" fmla="*/ 357618 h 369269"/>
              <a:gd name="connsiteX46" fmla="*/ 205450 w 4390862"/>
              <a:gd name="connsiteY46" fmla="*/ 228220 h 369269"/>
              <a:gd name="connsiteX47" fmla="*/ 707441 w 4390862"/>
              <a:gd name="connsiteY47" fmla="*/ 1350 h 369269"/>
              <a:gd name="connsiteX48" fmla="*/ 771090 w 4390862"/>
              <a:gd name="connsiteY48" fmla="*/ 15615 h 369269"/>
              <a:gd name="connsiteX49" fmla="*/ 773308 w 4390862"/>
              <a:gd name="connsiteY49" fmla="*/ 42053 h 369269"/>
              <a:gd name="connsiteX50" fmla="*/ 757745 w 4390862"/>
              <a:gd name="connsiteY50" fmla="*/ 74402 h 369269"/>
              <a:gd name="connsiteX51" fmla="*/ 765585 w 4390862"/>
              <a:gd name="connsiteY51" fmla="*/ 70635 h 369269"/>
              <a:gd name="connsiteX52" fmla="*/ 1007661 w 4390862"/>
              <a:gd name="connsiteY52" fmla="*/ 531 h 369269"/>
              <a:gd name="connsiteX53" fmla="*/ 1038968 w 4390862"/>
              <a:gd name="connsiteY53" fmla="*/ 15615 h 369269"/>
              <a:gd name="connsiteX54" fmla="*/ 1041186 w 4390862"/>
              <a:gd name="connsiteY54" fmla="*/ 42053 h 369269"/>
              <a:gd name="connsiteX55" fmla="*/ 1025623 w 4390862"/>
              <a:gd name="connsiteY55" fmla="*/ 74402 h 369269"/>
              <a:gd name="connsiteX56" fmla="*/ 1033464 w 4390862"/>
              <a:gd name="connsiteY56" fmla="*/ 70635 h 369269"/>
              <a:gd name="connsiteX57" fmla="*/ 1275540 w 4390862"/>
              <a:gd name="connsiteY57" fmla="*/ 531 h 369269"/>
              <a:gd name="connsiteX58" fmla="*/ 1306846 w 4390862"/>
              <a:gd name="connsiteY58" fmla="*/ 15615 h 369269"/>
              <a:gd name="connsiteX59" fmla="*/ 1309065 w 4390862"/>
              <a:gd name="connsiteY59" fmla="*/ 42053 h 369269"/>
              <a:gd name="connsiteX60" fmla="*/ 1293502 w 4390862"/>
              <a:gd name="connsiteY60" fmla="*/ 74402 h 369269"/>
              <a:gd name="connsiteX61" fmla="*/ 1301341 w 4390862"/>
              <a:gd name="connsiteY61" fmla="*/ 70635 h 369269"/>
              <a:gd name="connsiteX62" fmla="*/ 1543418 w 4390862"/>
              <a:gd name="connsiteY62" fmla="*/ 531 h 369269"/>
              <a:gd name="connsiteX63" fmla="*/ 1574723 w 4390862"/>
              <a:gd name="connsiteY63" fmla="*/ 15615 h 369269"/>
              <a:gd name="connsiteX64" fmla="*/ 1576942 w 4390862"/>
              <a:gd name="connsiteY64" fmla="*/ 42053 h 369269"/>
              <a:gd name="connsiteX65" fmla="*/ 1561380 w 4390862"/>
              <a:gd name="connsiteY65" fmla="*/ 74402 h 369269"/>
              <a:gd name="connsiteX66" fmla="*/ 1569219 w 4390862"/>
              <a:gd name="connsiteY66" fmla="*/ 70635 h 369269"/>
              <a:gd name="connsiteX67" fmla="*/ 1811296 w 4390862"/>
              <a:gd name="connsiteY67" fmla="*/ 531 h 369269"/>
              <a:gd name="connsiteX0" fmla="*/ 1811296 w 4390862"/>
              <a:gd name="connsiteY0" fmla="*/ 531 h 369269"/>
              <a:gd name="connsiteX1" fmla="*/ 1842602 w 4390862"/>
              <a:gd name="connsiteY1" fmla="*/ 15615 h 369269"/>
              <a:gd name="connsiteX2" fmla="*/ 1844820 w 4390862"/>
              <a:gd name="connsiteY2" fmla="*/ 42053 h 369269"/>
              <a:gd name="connsiteX3" fmla="*/ 1829257 w 4390862"/>
              <a:gd name="connsiteY3" fmla="*/ 74403 h 369269"/>
              <a:gd name="connsiteX4" fmla="*/ 1837098 w 4390862"/>
              <a:gd name="connsiteY4" fmla="*/ 70635 h 369269"/>
              <a:gd name="connsiteX5" fmla="*/ 2110481 w 4390862"/>
              <a:gd name="connsiteY5" fmla="*/ 15615 h 369269"/>
              <a:gd name="connsiteX6" fmla="*/ 2112699 w 4390862"/>
              <a:gd name="connsiteY6" fmla="*/ 42053 h 369269"/>
              <a:gd name="connsiteX7" fmla="*/ 2097137 w 4390862"/>
              <a:gd name="connsiteY7" fmla="*/ 74402 h 369269"/>
              <a:gd name="connsiteX8" fmla="*/ 2104975 w 4390862"/>
              <a:gd name="connsiteY8" fmla="*/ 70635 h 369269"/>
              <a:gd name="connsiteX9" fmla="*/ 2378359 w 4390862"/>
              <a:gd name="connsiteY9" fmla="*/ 15615 h 369269"/>
              <a:gd name="connsiteX10" fmla="*/ 2380577 w 4390862"/>
              <a:gd name="connsiteY10" fmla="*/ 42053 h 369269"/>
              <a:gd name="connsiteX11" fmla="*/ 2365014 w 4390862"/>
              <a:gd name="connsiteY11" fmla="*/ 74402 h 369269"/>
              <a:gd name="connsiteX12" fmla="*/ 2372854 w 4390862"/>
              <a:gd name="connsiteY12" fmla="*/ 70635 h 369269"/>
              <a:gd name="connsiteX13" fmla="*/ 2646237 w 4390862"/>
              <a:gd name="connsiteY13" fmla="*/ 15615 h 369269"/>
              <a:gd name="connsiteX14" fmla="*/ 2648455 w 4390862"/>
              <a:gd name="connsiteY14" fmla="*/ 42053 h 369269"/>
              <a:gd name="connsiteX15" fmla="*/ 2632892 w 4390862"/>
              <a:gd name="connsiteY15" fmla="*/ 74403 h 369269"/>
              <a:gd name="connsiteX16" fmla="*/ 2640732 w 4390862"/>
              <a:gd name="connsiteY16" fmla="*/ 70635 h 369269"/>
              <a:gd name="connsiteX17" fmla="*/ 2914116 w 4390862"/>
              <a:gd name="connsiteY17" fmla="*/ 15615 h 369269"/>
              <a:gd name="connsiteX18" fmla="*/ 2916334 w 4390862"/>
              <a:gd name="connsiteY18" fmla="*/ 42053 h 369269"/>
              <a:gd name="connsiteX19" fmla="*/ 2900770 w 4390862"/>
              <a:gd name="connsiteY19" fmla="*/ 74402 h 369269"/>
              <a:gd name="connsiteX20" fmla="*/ 2908611 w 4390862"/>
              <a:gd name="connsiteY20" fmla="*/ 70635 h 369269"/>
              <a:gd name="connsiteX21" fmla="*/ 3181993 w 4390862"/>
              <a:gd name="connsiteY21" fmla="*/ 15615 h 369269"/>
              <a:gd name="connsiteX22" fmla="*/ 3184212 w 4390862"/>
              <a:gd name="connsiteY22" fmla="*/ 42053 h 369269"/>
              <a:gd name="connsiteX23" fmla="*/ 3168649 w 4390862"/>
              <a:gd name="connsiteY23" fmla="*/ 74402 h 369269"/>
              <a:gd name="connsiteX24" fmla="*/ 3176488 w 4390862"/>
              <a:gd name="connsiteY24" fmla="*/ 70635 h 369269"/>
              <a:gd name="connsiteX25" fmla="*/ 3449872 w 4390862"/>
              <a:gd name="connsiteY25" fmla="*/ 15615 h 369269"/>
              <a:gd name="connsiteX26" fmla="*/ 3452089 w 4390862"/>
              <a:gd name="connsiteY26" fmla="*/ 42053 h 369269"/>
              <a:gd name="connsiteX27" fmla="*/ 3436526 w 4390862"/>
              <a:gd name="connsiteY27" fmla="*/ 74403 h 369269"/>
              <a:gd name="connsiteX28" fmla="*/ 3444367 w 4390862"/>
              <a:gd name="connsiteY28" fmla="*/ 70635 h 369269"/>
              <a:gd name="connsiteX29" fmla="*/ 3717750 w 4390862"/>
              <a:gd name="connsiteY29" fmla="*/ 15615 h 369269"/>
              <a:gd name="connsiteX30" fmla="*/ 3719968 w 4390862"/>
              <a:gd name="connsiteY30" fmla="*/ 42053 h 369269"/>
              <a:gd name="connsiteX31" fmla="*/ 3704405 w 4390862"/>
              <a:gd name="connsiteY31" fmla="*/ 74402 h 369269"/>
              <a:gd name="connsiteX32" fmla="*/ 3712245 w 4390862"/>
              <a:gd name="connsiteY32" fmla="*/ 70635 h 369269"/>
              <a:gd name="connsiteX33" fmla="*/ 3985628 w 4390862"/>
              <a:gd name="connsiteY33" fmla="*/ 15615 h 369269"/>
              <a:gd name="connsiteX34" fmla="*/ 3987846 w 4390862"/>
              <a:gd name="connsiteY34" fmla="*/ 42053 h 369269"/>
              <a:gd name="connsiteX35" fmla="*/ 3972283 w 4390862"/>
              <a:gd name="connsiteY35" fmla="*/ 74402 h 369269"/>
              <a:gd name="connsiteX36" fmla="*/ 3980123 w 4390862"/>
              <a:gd name="connsiteY36" fmla="*/ 70635 h 369269"/>
              <a:gd name="connsiteX37" fmla="*/ 4253506 w 4390862"/>
              <a:gd name="connsiteY37" fmla="*/ 15615 h 369269"/>
              <a:gd name="connsiteX38" fmla="*/ 4255724 w 4390862"/>
              <a:gd name="connsiteY38" fmla="*/ 42053 h 369269"/>
              <a:gd name="connsiteX39" fmla="*/ 4240161 w 4390862"/>
              <a:gd name="connsiteY39" fmla="*/ 74402 h 369269"/>
              <a:gd name="connsiteX40" fmla="*/ 4248001 w 4390862"/>
              <a:gd name="connsiteY40" fmla="*/ 70635 h 369269"/>
              <a:gd name="connsiteX41" fmla="*/ 4348944 w 4390862"/>
              <a:gd name="connsiteY41" fmla="*/ 29711 h 369269"/>
              <a:gd name="connsiteX42" fmla="*/ 4390862 w 4390862"/>
              <a:gd name="connsiteY42" fmla="*/ 17506 h 369269"/>
              <a:gd name="connsiteX43" fmla="*/ 4390862 w 4390862"/>
              <a:gd name="connsiteY43" fmla="*/ 369269 h 369269"/>
              <a:gd name="connsiteX44" fmla="*/ 0 w 4390862"/>
              <a:gd name="connsiteY44" fmla="*/ 369269 h 369269"/>
              <a:gd name="connsiteX45" fmla="*/ 205450 w 4390862"/>
              <a:gd name="connsiteY45" fmla="*/ 228220 h 369269"/>
              <a:gd name="connsiteX46" fmla="*/ 707441 w 4390862"/>
              <a:gd name="connsiteY46" fmla="*/ 1350 h 369269"/>
              <a:gd name="connsiteX47" fmla="*/ 771090 w 4390862"/>
              <a:gd name="connsiteY47" fmla="*/ 15615 h 369269"/>
              <a:gd name="connsiteX48" fmla="*/ 773308 w 4390862"/>
              <a:gd name="connsiteY48" fmla="*/ 42053 h 369269"/>
              <a:gd name="connsiteX49" fmla="*/ 757745 w 4390862"/>
              <a:gd name="connsiteY49" fmla="*/ 74402 h 369269"/>
              <a:gd name="connsiteX50" fmla="*/ 765585 w 4390862"/>
              <a:gd name="connsiteY50" fmla="*/ 70635 h 369269"/>
              <a:gd name="connsiteX51" fmla="*/ 1007661 w 4390862"/>
              <a:gd name="connsiteY51" fmla="*/ 531 h 369269"/>
              <a:gd name="connsiteX52" fmla="*/ 1038968 w 4390862"/>
              <a:gd name="connsiteY52" fmla="*/ 15615 h 369269"/>
              <a:gd name="connsiteX53" fmla="*/ 1041186 w 4390862"/>
              <a:gd name="connsiteY53" fmla="*/ 42053 h 369269"/>
              <a:gd name="connsiteX54" fmla="*/ 1025623 w 4390862"/>
              <a:gd name="connsiteY54" fmla="*/ 74402 h 369269"/>
              <a:gd name="connsiteX55" fmla="*/ 1033464 w 4390862"/>
              <a:gd name="connsiteY55" fmla="*/ 70635 h 369269"/>
              <a:gd name="connsiteX56" fmla="*/ 1275540 w 4390862"/>
              <a:gd name="connsiteY56" fmla="*/ 531 h 369269"/>
              <a:gd name="connsiteX57" fmla="*/ 1306846 w 4390862"/>
              <a:gd name="connsiteY57" fmla="*/ 15615 h 369269"/>
              <a:gd name="connsiteX58" fmla="*/ 1309065 w 4390862"/>
              <a:gd name="connsiteY58" fmla="*/ 42053 h 369269"/>
              <a:gd name="connsiteX59" fmla="*/ 1293502 w 4390862"/>
              <a:gd name="connsiteY59" fmla="*/ 74402 h 369269"/>
              <a:gd name="connsiteX60" fmla="*/ 1301341 w 4390862"/>
              <a:gd name="connsiteY60" fmla="*/ 70635 h 369269"/>
              <a:gd name="connsiteX61" fmla="*/ 1543418 w 4390862"/>
              <a:gd name="connsiteY61" fmla="*/ 531 h 369269"/>
              <a:gd name="connsiteX62" fmla="*/ 1574723 w 4390862"/>
              <a:gd name="connsiteY62" fmla="*/ 15615 h 369269"/>
              <a:gd name="connsiteX63" fmla="*/ 1576942 w 4390862"/>
              <a:gd name="connsiteY63" fmla="*/ 42053 h 369269"/>
              <a:gd name="connsiteX64" fmla="*/ 1561380 w 4390862"/>
              <a:gd name="connsiteY64" fmla="*/ 74402 h 369269"/>
              <a:gd name="connsiteX65" fmla="*/ 1569219 w 4390862"/>
              <a:gd name="connsiteY65" fmla="*/ 70635 h 369269"/>
              <a:gd name="connsiteX66" fmla="*/ 1811296 w 4390862"/>
              <a:gd name="connsiteY66" fmla="*/ 531 h 369269"/>
              <a:gd name="connsiteX0" fmla="*/ 0 w 4390862"/>
              <a:gd name="connsiteY0" fmla="*/ 369269 h 460709"/>
              <a:gd name="connsiteX1" fmla="*/ 205450 w 4390862"/>
              <a:gd name="connsiteY1" fmla="*/ 228220 h 460709"/>
              <a:gd name="connsiteX2" fmla="*/ 707441 w 4390862"/>
              <a:gd name="connsiteY2" fmla="*/ 1350 h 460709"/>
              <a:gd name="connsiteX3" fmla="*/ 771090 w 4390862"/>
              <a:gd name="connsiteY3" fmla="*/ 15615 h 460709"/>
              <a:gd name="connsiteX4" fmla="*/ 773308 w 4390862"/>
              <a:gd name="connsiteY4" fmla="*/ 42053 h 460709"/>
              <a:gd name="connsiteX5" fmla="*/ 757745 w 4390862"/>
              <a:gd name="connsiteY5" fmla="*/ 74402 h 460709"/>
              <a:gd name="connsiteX6" fmla="*/ 765585 w 4390862"/>
              <a:gd name="connsiteY6" fmla="*/ 70635 h 460709"/>
              <a:gd name="connsiteX7" fmla="*/ 1007661 w 4390862"/>
              <a:gd name="connsiteY7" fmla="*/ 531 h 460709"/>
              <a:gd name="connsiteX8" fmla="*/ 1038968 w 4390862"/>
              <a:gd name="connsiteY8" fmla="*/ 15615 h 460709"/>
              <a:gd name="connsiteX9" fmla="*/ 1041186 w 4390862"/>
              <a:gd name="connsiteY9" fmla="*/ 42053 h 460709"/>
              <a:gd name="connsiteX10" fmla="*/ 1025623 w 4390862"/>
              <a:gd name="connsiteY10" fmla="*/ 74402 h 460709"/>
              <a:gd name="connsiteX11" fmla="*/ 1033464 w 4390862"/>
              <a:gd name="connsiteY11" fmla="*/ 70635 h 460709"/>
              <a:gd name="connsiteX12" fmla="*/ 1275540 w 4390862"/>
              <a:gd name="connsiteY12" fmla="*/ 531 h 460709"/>
              <a:gd name="connsiteX13" fmla="*/ 1306846 w 4390862"/>
              <a:gd name="connsiteY13" fmla="*/ 15615 h 460709"/>
              <a:gd name="connsiteX14" fmla="*/ 1309065 w 4390862"/>
              <a:gd name="connsiteY14" fmla="*/ 42053 h 460709"/>
              <a:gd name="connsiteX15" fmla="*/ 1293502 w 4390862"/>
              <a:gd name="connsiteY15" fmla="*/ 74402 h 460709"/>
              <a:gd name="connsiteX16" fmla="*/ 1301341 w 4390862"/>
              <a:gd name="connsiteY16" fmla="*/ 70635 h 460709"/>
              <a:gd name="connsiteX17" fmla="*/ 1543418 w 4390862"/>
              <a:gd name="connsiteY17" fmla="*/ 531 h 460709"/>
              <a:gd name="connsiteX18" fmla="*/ 1574723 w 4390862"/>
              <a:gd name="connsiteY18" fmla="*/ 15615 h 460709"/>
              <a:gd name="connsiteX19" fmla="*/ 1576942 w 4390862"/>
              <a:gd name="connsiteY19" fmla="*/ 42053 h 460709"/>
              <a:gd name="connsiteX20" fmla="*/ 1561380 w 4390862"/>
              <a:gd name="connsiteY20" fmla="*/ 74402 h 460709"/>
              <a:gd name="connsiteX21" fmla="*/ 1569219 w 4390862"/>
              <a:gd name="connsiteY21" fmla="*/ 70635 h 460709"/>
              <a:gd name="connsiteX22" fmla="*/ 1811296 w 4390862"/>
              <a:gd name="connsiteY22" fmla="*/ 531 h 460709"/>
              <a:gd name="connsiteX23" fmla="*/ 1842602 w 4390862"/>
              <a:gd name="connsiteY23" fmla="*/ 15615 h 460709"/>
              <a:gd name="connsiteX24" fmla="*/ 1844820 w 4390862"/>
              <a:gd name="connsiteY24" fmla="*/ 42053 h 460709"/>
              <a:gd name="connsiteX25" fmla="*/ 1829257 w 4390862"/>
              <a:gd name="connsiteY25" fmla="*/ 74403 h 460709"/>
              <a:gd name="connsiteX26" fmla="*/ 1837098 w 4390862"/>
              <a:gd name="connsiteY26" fmla="*/ 70635 h 460709"/>
              <a:gd name="connsiteX27" fmla="*/ 2110481 w 4390862"/>
              <a:gd name="connsiteY27" fmla="*/ 15615 h 460709"/>
              <a:gd name="connsiteX28" fmla="*/ 2112699 w 4390862"/>
              <a:gd name="connsiteY28" fmla="*/ 42053 h 460709"/>
              <a:gd name="connsiteX29" fmla="*/ 2097137 w 4390862"/>
              <a:gd name="connsiteY29" fmla="*/ 74402 h 460709"/>
              <a:gd name="connsiteX30" fmla="*/ 2104975 w 4390862"/>
              <a:gd name="connsiteY30" fmla="*/ 70635 h 460709"/>
              <a:gd name="connsiteX31" fmla="*/ 2378359 w 4390862"/>
              <a:gd name="connsiteY31" fmla="*/ 15615 h 460709"/>
              <a:gd name="connsiteX32" fmla="*/ 2380577 w 4390862"/>
              <a:gd name="connsiteY32" fmla="*/ 42053 h 460709"/>
              <a:gd name="connsiteX33" fmla="*/ 2365014 w 4390862"/>
              <a:gd name="connsiteY33" fmla="*/ 74402 h 460709"/>
              <a:gd name="connsiteX34" fmla="*/ 2372854 w 4390862"/>
              <a:gd name="connsiteY34" fmla="*/ 70635 h 460709"/>
              <a:gd name="connsiteX35" fmla="*/ 2646237 w 4390862"/>
              <a:gd name="connsiteY35" fmla="*/ 15615 h 460709"/>
              <a:gd name="connsiteX36" fmla="*/ 2648455 w 4390862"/>
              <a:gd name="connsiteY36" fmla="*/ 42053 h 460709"/>
              <a:gd name="connsiteX37" fmla="*/ 2632892 w 4390862"/>
              <a:gd name="connsiteY37" fmla="*/ 74403 h 460709"/>
              <a:gd name="connsiteX38" fmla="*/ 2640732 w 4390862"/>
              <a:gd name="connsiteY38" fmla="*/ 70635 h 460709"/>
              <a:gd name="connsiteX39" fmla="*/ 2914116 w 4390862"/>
              <a:gd name="connsiteY39" fmla="*/ 15615 h 460709"/>
              <a:gd name="connsiteX40" fmla="*/ 2916334 w 4390862"/>
              <a:gd name="connsiteY40" fmla="*/ 42053 h 460709"/>
              <a:gd name="connsiteX41" fmla="*/ 2900770 w 4390862"/>
              <a:gd name="connsiteY41" fmla="*/ 74402 h 460709"/>
              <a:gd name="connsiteX42" fmla="*/ 2908611 w 4390862"/>
              <a:gd name="connsiteY42" fmla="*/ 70635 h 460709"/>
              <a:gd name="connsiteX43" fmla="*/ 3181993 w 4390862"/>
              <a:gd name="connsiteY43" fmla="*/ 15615 h 460709"/>
              <a:gd name="connsiteX44" fmla="*/ 3184212 w 4390862"/>
              <a:gd name="connsiteY44" fmla="*/ 42053 h 460709"/>
              <a:gd name="connsiteX45" fmla="*/ 3168649 w 4390862"/>
              <a:gd name="connsiteY45" fmla="*/ 74402 h 460709"/>
              <a:gd name="connsiteX46" fmla="*/ 3176488 w 4390862"/>
              <a:gd name="connsiteY46" fmla="*/ 70635 h 460709"/>
              <a:gd name="connsiteX47" fmla="*/ 3449872 w 4390862"/>
              <a:gd name="connsiteY47" fmla="*/ 15615 h 460709"/>
              <a:gd name="connsiteX48" fmla="*/ 3452089 w 4390862"/>
              <a:gd name="connsiteY48" fmla="*/ 42053 h 460709"/>
              <a:gd name="connsiteX49" fmla="*/ 3436526 w 4390862"/>
              <a:gd name="connsiteY49" fmla="*/ 74403 h 460709"/>
              <a:gd name="connsiteX50" fmla="*/ 3444367 w 4390862"/>
              <a:gd name="connsiteY50" fmla="*/ 70635 h 460709"/>
              <a:gd name="connsiteX51" fmla="*/ 3717750 w 4390862"/>
              <a:gd name="connsiteY51" fmla="*/ 15615 h 460709"/>
              <a:gd name="connsiteX52" fmla="*/ 3719968 w 4390862"/>
              <a:gd name="connsiteY52" fmla="*/ 42053 h 460709"/>
              <a:gd name="connsiteX53" fmla="*/ 3704405 w 4390862"/>
              <a:gd name="connsiteY53" fmla="*/ 74402 h 460709"/>
              <a:gd name="connsiteX54" fmla="*/ 3712245 w 4390862"/>
              <a:gd name="connsiteY54" fmla="*/ 70635 h 460709"/>
              <a:gd name="connsiteX55" fmla="*/ 3985628 w 4390862"/>
              <a:gd name="connsiteY55" fmla="*/ 15615 h 460709"/>
              <a:gd name="connsiteX56" fmla="*/ 3987846 w 4390862"/>
              <a:gd name="connsiteY56" fmla="*/ 42053 h 460709"/>
              <a:gd name="connsiteX57" fmla="*/ 3972283 w 4390862"/>
              <a:gd name="connsiteY57" fmla="*/ 74402 h 460709"/>
              <a:gd name="connsiteX58" fmla="*/ 3980123 w 4390862"/>
              <a:gd name="connsiteY58" fmla="*/ 70635 h 460709"/>
              <a:gd name="connsiteX59" fmla="*/ 4253506 w 4390862"/>
              <a:gd name="connsiteY59" fmla="*/ 15615 h 460709"/>
              <a:gd name="connsiteX60" fmla="*/ 4255724 w 4390862"/>
              <a:gd name="connsiteY60" fmla="*/ 42053 h 460709"/>
              <a:gd name="connsiteX61" fmla="*/ 4240161 w 4390862"/>
              <a:gd name="connsiteY61" fmla="*/ 74402 h 460709"/>
              <a:gd name="connsiteX62" fmla="*/ 4248001 w 4390862"/>
              <a:gd name="connsiteY62" fmla="*/ 70635 h 460709"/>
              <a:gd name="connsiteX63" fmla="*/ 4348944 w 4390862"/>
              <a:gd name="connsiteY63" fmla="*/ 29711 h 460709"/>
              <a:gd name="connsiteX64" fmla="*/ 4390862 w 4390862"/>
              <a:gd name="connsiteY64" fmla="*/ 17506 h 460709"/>
              <a:gd name="connsiteX65" fmla="*/ 4390862 w 4390862"/>
              <a:gd name="connsiteY65" fmla="*/ 369269 h 460709"/>
              <a:gd name="connsiteX66" fmla="*/ 91440 w 4390862"/>
              <a:gd name="connsiteY66" fmla="*/ 460709 h 460709"/>
              <a:gd name="connsiteX0" fmla="*/ 114010 w 4299422"/>
              <a:gd name="connsiteY0" fmla="*/ 228220 h 460709"/>
              <a:gd name="connsiteX1" fmla="*/ 616001 w 4299422"/>
              <a:gd name="connsiteY1" fmla="*/ 1350 h 460709"/>
              <a:gd name="connsiteX2" fmla="*/ 679650 w 4299422"/>
              <a:gd name="connsiteY2" fmla="*/ 15615 h 460709"/>
              <a:gd name="connsiteX3" fmla="*/ 681868 w 4299422"/>
              <a:gd name="connsiteY3" fmla="*/ 42053 h 460709"/>
              <a:gd name="connsiteX4" fmla="*/ 666305 w 4299422"/>
              <a:gd name="connsiteY4" fmla="*/ 74402 h 460709"/>
              <a:gd name="connsiteX5" fmla="*/ 674145 w 4299422"/>
              <a:gd name="connsiteY5" fmla="*/ 70635 h 460709"/>
              <a:gd name="connsiteX6" fmla="*/ 916221 w 4299422"/>
              <a:gd name="connsiteY6" fmla="*/ 531 h 460709"/>
              <a:gd name="connsiteX7" fmla="*/ 947528 w 4299422"/>
              <a:gd name="connsiteY7" fmla="*/ 15615 h 460709"/>
              <a:gd name="connsiteX8" fmla="*/ 949746 w 4299422"/>
              <a:gd name="connsiteY8" fmla="*/ 42053 h 460709"/>
              <a:gd name="connsiteX9" fmla="*/ 934183 w 4299422"/>
              <a:gd name="connsiteY9" fmla="*/ 74402 h 460709"/>
              <a:gd name="connsiteX10" fmla="*/ 942024 w 4299422"/>
              <a:gd name="connsiteY10" fmla="*/ 70635 h 460709"/>
              <a:gd name="connsiteX11" fmla="*/ 1184100 w 4299422"/>
              <a:gd name="connsiteY11" fmla="*/ 531 h 460709"/>
              <a:gd name="connsiteX12" fmla="*/ 1215406 w 4299422"/>
              <a:gd name="connsiteY12" fmla="*/ 15615 h 460709"/>
              <a:gd name="connsiteX13" fmla="*/ 1217625 w 4299422"/>
              <a:gd name="connsiteY13" fmla="*/ 42053 h 460709"/>
              <a:gd name="connsiteX14" fmla="*/ 1202062 w 4299422"/>
              <a:gd name="connsiteY14" fmla="*/ 74402 h 460709"/>
              <a:gd name="connsiteX15" fmla="*/ 1209901 w 4299422"/>
              <a:gd name="connsiteY15" fmla="*/ 70635 h 460709"/>
              <a:gd name="connsiteX16" fmla="*/ 1451978 w 4299422"/>
              <a:gd name="connsiteY16" fmla="*/ 531 h 460709"/>
              <a:gd name="connsiteX17" fmla="*/ 1483283 w 4299422"/>
              <a:gd name="connsiteY17" fmla="*/ 15615 h 460709"/>
              <a:gd name="connsiteX18" fmla="*/ 1485502 w 4299422"/>
              <a:gd name="connsiteY18" fmla="*/ 42053 h 460709"/>
              <a:gd name="connsiteX19" fmla="*/ 1469940 w 4299422"/>
              <a:gd name="connsiteY19" fmla="*/ 74402 h 460709"/>
              <a:gd name="connsiteX20" fmla="*/ 1477779 w 4299422"/>
              <a:gd name="connsiteY20" fmla="*/ 70635 h 460709"/>
              <a:gd name="connsiteX21" fmla="*/ 1719856 w 4299422"/>
              <a:gd name="connsiteY21" fmla="*/ 531 h 460709"/>
              <a:gd name="connsiteX22" fmla="*/ 1751162 w 4299422"/>
              <a:gd name="connsiteY22" fmla="*/ 15615 h 460709"/>
              <a:gd name="connsiteX23" fmla="*/ 1753380 w 4299422"/>
              <a:gd name="connsiteY23" fmla="*/ 42053 h 460709"/>
              <a:gd name="connsiteX24" fmla="*/ 1737817 w 4299422"/>
              <a:gd name="connsiteY24" fmla="*/ 74403 h 460709"/>
              <a:gd name="connsiteX25" fmla="*/ 1745658 w 4299422"/>
              <a:gd name="connsiteY25" fmla="*/ 70635 h 460709"/>
              <a:gd name="connsiteX26" fmla="*/ 2019041 w 4299422"/>
              <a:gd name="connsiteY26" fmla="*/ 15615 h 460709"/>
              <a:gd name="connsiteX27" fmla="*/ 2021259 w 4299422"/>
              <a:gd name="connsiteY27" fmla="*/ 42053 h 460709"/>
              <a:gd name="connsiteX28" fmla="*/ 2005697 w 4299422"/>
              <a:gd name="connsiteY28" fmla="*/ 74402 h 460709"/>
              <a:gd name="connsiteX29" fmla="*/ 2013535 w 4299422"/>
              <a:gd name="connsiteY29" fmla="*/ 70635 h 460709"/>
              <a:gd name="connsiteX30" fmla="*/ 2286919 w 4299422"/>
              <a:gd name="connsiteY30" fmla="*/ 15615 h 460709"/>
              <a:gd name="connsiteX31" fmla="*/ 2289137 w 4299422"/>
              <a:gd name="connsiteY31" fmla="*/ 42053 h 460709"/>
              <a:gd name="connsiteX32" fmla="*/ 2273574 w 4299422"/>
              <a:gd name="connsiteY32" fmla="*/ 74402 h 460709"/>
              <a:gd name="connsiteX33" fmla="*/ 2281414 w 4299422"/>
              <a:gd name="connsiteY33" fmla="*/ 70635 h 460709"/>
              <a:gd name="connsiteX34" fmla="*/ 2554797 w 4299422"/>
              <a:gd name="connsiteY34" fmla="*/ 15615 h 460709"/>
              <a:gd name="connsiteX35" fmla="*/ 2557015 w 4299422"/>
              <a:gd name="connsiteY35" fmla="*/ 42053 h 460709"/>
              <a:gd name="connsiteX36" fmla="*/ 2541452 w 4299422"/>
              <a:gd name="connsiteY36" fmla="*/ 74403 h 460709"/>
              <a:gd name="connsiteX37" fmla="*/ 2549292 w 4299422"/>
              <a:gd name="connsiteY37" fmla="*/ 70635 h 460709"/>
              <a:gd name="connsiteX38" fmla="*/ 2822676 w 4299422"/>
              <a:gd name="connsiteY38" fmla="*/ 15615 h 460709"/>
              <a:gd name="connsiteX39" fmla="*/ 2824894 w 4299422"/>
              <a:gd name="connsiteY39" fmla="*/ 42053 h 460709"/>
              <a:gd name="connsiteX40" fmla="*/ 2809330 w 4299422"/>
              <a:gd name="connsiteY40" fmla="*/ 74402 h 460709"/>
              <a:gd name="connsiteX41" fmla="*/ 2817171 w 4299422"/>
              <a:gd name="connsiteY41" fmla="*/ 70635 h 460709"/>
              <a:gd name="connsiteX42" fmla="*/ 3090553 w 4299422"/>
              <a:gd name="connsiteY42" fmla="*/ 15615 h 460709"/>
              <a:gd name="connsiteX43" fmla="*/ 3092772 w 4299422"/>
              <a:gd name="connsiteY43" fmla="*/ 42053 h 460709"/>
              <a:gd name="connsiteX44" fmla="*/ 3077209 w 4299422"/>
              <a:gd name="connsiteY44" fmla="*/ 74402 h 460709"/>
              <a:gd name="connsiteX45" fmla="*/ 3085048 w 4299422"/>
              <a:gd name="connsiteY45" fmla="*/ 70635 h 460709"/>
              <a:gd name="connsiteX46" fmla="*/ 3358432 w 4299422"/>
              <a:gd name="connsiteY46" fmla="*/ 15615 h 460709"/>
              <a:gd name="connsiteX47" fmla="*/ 3360649 w 4299422"/>
              <a:gd name="connsiteY47" fmla="*/ 42053 h 460709"/>
              <a:gd name="connsiteX48" fmla="*/ 3345086 w 4299422"/>
              <a:gd name="connsiteY48" fmla="*/ 74403 h 460709"/>
              <a:gd name="connsiteX49" fmla="*/ 3352927 w 4299422"/>
              <a:gd name="connsiteY49" fmla="*/ 70635 h 460709"/>
              <a:gd name="connsiteX50" fmla="*/ 3626310 w 4299422"/>
              <a:gd name="connsiteY50" fmla="*/ 15615 h 460709"/>
              <a:gd name="connsiteX51" fmla="*/ 3628528 w 4299422"/>
              <a:gd name="connsiteY51" fmla="*/ 42053 h 460709"/>
              <a:gd name="connsiteX52" fmla="*/ 3612965 w 4299422"/>
              <a:gd name="connsiteY52" fmla="*/ 74402 h 460709"/>
              <a:gd name="connsiteX53" fmla="*/ 3620805 w 4299422"/>
              <a:gd name="connsiteY53" fmla="*/ 70635 h 460709"/>
              <a:gd name="connsiteX54" fmla="*/ 3894188 w 4299422"/>
              <a:gd name="connsiteY54" fmla="*/ 15615 h 460709"/>
              <a:gd name="connsiteX55" fmla="*/ 3896406 w 4299422"/>
              <a:gd name="connsiteY55" fmla="*/ 42053 h 460709"/>
              <a:gd name="connsiteX56" fmla="*/ 3880843 w 4299422"/>
              <a:gd name="connsiteY56" fmla="*/ 74402 h 460709"/>
              <a:gd name="connsiteX57" fmla="*/ 3888683 w 4299422"/>
              <a:gd name="connsiteY57" fmla="*/ 70635 h 460709"/>
              <a:gd name="connsiteX58" fmla="*/ 4162066 w 4299422"/>
              <a:gd name="connsiteY58" fmla="*/ 15615 h 460709"/>
              <a:gd name="connsiteX59" fmla="*/ 4164284 w 4299422"/>
              <a:gd name="connsiteY59" fmla="*/ 42053 h 460709"/>
              <a:gd name="connsiteX60" fmla="*/ 4148721 w 4299422"/>
              <a:gd name="connsiteY60" fmla="*/ 74402 h 460709"/>
              <a:gd name="connsiteX61" fmla="*/ 4156561 w 4299422"/>
              <a:gd name="connsiteY61" fmla="*/ 70635 h 460709"/>
              <a:gd name="connsiteX62" fmla="*/ 4257504 w 4299422"/>
              <a:gd name="connsiteY62" fmla="*/ 29711 h 460709"/>
              <a:gd name="connsiteX63" fmla="*/ 4299422 w 4299422"/>
              <a:gd name="connsiteY63" fmla="*/ 17506 h 460709"/>
              <a:gd name="connsiteX64" fmla="*/ 4299422 w 4299422"/>
              <a:gd name="connsiteY64" fmla="*/ 369269 h 460709"/>
              <a:gd name="connsiteX65" fmla="*/ 0 w 4299422"/>
              <a:gd name="connsiteY65" fmla="*/ 460709 h 460709"/>
              <a:gd name="connsiteX0" fmla="*/ 0 w 4185412"/>
              <a:gd name="connsiteY0" fmla="*/ 228220 h 369269"/>
              <a:gd name="connsiteX1" fmla="*/ 501991 w 4185412"/>
              <a:gd name="connsiteY1" fmla="*/ 1350 h 369269"/>
              <a:gd name="connsiteX2" fmla="*/ 565640 w 4185412"/>
              <a:gd name="connsiteY2" fmla="*/ 15615 h 369269"/>
              <a:gd name="connsiteX3" fmla="*/ 567858 w 4185412"/>
              <a:gd name="connsiteY3" fmla="*/ 42053 h 369269"/>
              <a:gd name="connsiteX4" fmla="*/ 552295 w 4185412"/>
              <a:gd name="connsiteY4" fmla="*/ 74402 h 369269"/>
              <a:gd name="connsiteX5" fmla="*/ 560135 w 4185412"/>
              <a:gd name="connsiteY5" fmla="*/ 70635 h 369269"/>
              <a:gd name="connsiteX6" fmla="*/ 802211 w 4185412"/>
              <a:gd name="connsiteY6" fmla="*/ 531 h 369269"/>
              <a:gd name="connsiteX7" fmla="*/ 833518 w 4185412"/>
              <a:gd name="connsiteY7" fmla="*/ 15615 h 369269"/>
              <a:gd name="connsiteX8" fmla="*/ 835736 w 4185412"/>
              <a:gd name="connsiteY8" fmla="*/ 42053 h 369269"/>
              <a:gd name="connsiteX9" fmla="*/ 820173 w 4185412"/>
              <a:gd name="connsiteY9" fmla="*/ 74402 h 369269"/>
              <a:gd name="connsiteX10" fmla="*/ 828014 w 4185412"/>
              <a:gd name="connsiteY10" fmla="*/ 70635 h 369269"/>
              <a:gd name="connsiteX11" fmla="*/ 1070090 w 4185412"/>
              <a:gd name="connsiteY11" fmla="*/ 531 h 369269"/>
              <a:gd name="connsiteX12" fmla="*/ 1101396 w 4185412"/>
              <a:gd name="connsiteY12" fmla="*/ 15615 h 369269"/>
              <a:gd name="connsiteX13" fmla="*/ 1103615 w 4185412"/>
              <a:gd name="connsiteY13" fmla="*/ 42053 h 369269"/>
              <a:gd name="connsiteX14" fmla="*/ 1088052 w 4185412"/>
              <a:gd name="connsiteY14" fmla="*/ 74402 h 369269"/>
              <a:gd name="connsiteX15" fmla="*/ 1095891 w 4185412"/>
              <a:gd name="connsiteY15" fmla="*/ 70635 h 369269"/>
              <a:gd name="connsiteX16" fmla="*/ 1337968 w 4185412"/>
              <a:gd name="connsiteY16" fmla="*/ 531 h 369269"/>
              <a:gd name="connsiteX17" fmla="*/ 1369273 w 4185412"/>
              <a:gd name="connsiteY17" fmla="*/ 15615 h 369269"/>
              <a:gd name="connsiteX18" fmla="*/ 1371492 w 4185412"/>
              <a:gd name="connsiteY18" fmla="*/ 42053 h 369269"/>
              <a:gd name="connsiteX19" fmla="*/ 1355930 w 4185412"/>
              <a:gd name="connsiteY19" fmla="*/ 74402 h 369269"/>
              <a:gd name="connsiteX20" fmla="*/ 1363769 w 4185412"/>
              <a:gd name="connsiteY20" fmla="*/ 70635 h 369269"/>
              <a:gd name="connsiteX21" fmla="*/ 1605846 w 4185412"/>
              <a:gd name="connsiteY21" fmla="*/ 531 h 369269"/>
              <a:gd name="connsiteX22" fmla="*/ 1637152 w 4185412"/>
              <a:gd name="connsiteY22" fmla="*/ 15615 h 369269"/>
              <a:gd name="connsiteX23" fmla="*/ 1639370 w 4185412"/>
              <a:gd name="connsiteY23" fmla="*/ 42053 h 369269"/>
              <a:gd name="connsiteX24" fmla="*/ 1623807 w 4185412"/>
              <a:gd name="connsiteY24" fmla="*/ 74403 h 369269"/>
              <a:gd name="connsiteX25" fmla="*/ 1631648 w 4185412"/>
              <a:gd name="connsiteY25" fmla="*/ 70635 h 369269"/>
              <a:gd name="connsiteX26" fmla="*/ 1905031 w 4185412"/>
              <a:gd name="connsiteY26" fmla="*/ 15615 h 369269"/>
              <a:gd name="connsiteX27" fmla="*/ 1907249 w 4185412"/>
              <a:gd name="connsiteY27" fmla="*/ 42053 h 369269"/>
              <a:gd name="connsiteX28" fmla="*/ 1891687 w 4185412"/>
              <a:gd name="connsiteY28" fmla="*/ 74402 h 369269"/>
              <a:gd name="connsiteX29" fmla="*/ 1899525 w 4185412"/>
              <a:gd name="connsiteY29" fmla="*/ 70635 h 369269"/>
              <a:gd name="connsiteX30" fmla="*/ 2172909 w 4185412"/>
              <a:gd name="connsiteY30" fmla="*/ 15615 h 369269"/>
              <a:gd name="connsiteX31" fmla="*/ 2175127 w 4185412"/>
              <a:gd name="connsiteY31" fmla="*/ 42053 h 369269"/>
              <a:gd name="connsiteX32" fmla="*/ 2159564 w 4185412"/>
              <a:gd name="connsiteY32" fmla="*/ 74402 h 369269"/>
              <a:gd name="connsiteX33" fmla="*/ 2167404 w 4185412"/>
              <a:gd name="connsiteY33" fmla="*/ 70635 h 369269"/>
              <a:gd name="connsiteX34" fmla="*/ 2440787 w 4185412"/>
              <a:gd name="connsiteY34" fmla="*/ 15615 h 369269"/>
              <a:gd name="connsiteX35" fmla="*/ 2443005 w 4185412"/>
              <a:gd name="connsiteY35" fmla="*/ 42053 h 369269"/>
              <a:gd name="connsiteX36" fmla="*/ 2427442 w 4185412"/>
              <a:gd name="connsiteY36" fmla="*/ 74403 h 369269"/>
              <a:gd name="connsiteX37" fmla="*/ 2435282 w 4185412"/>
              <a:gd name="connsiteY37" fmla="*/ 70635 h 369269"/>
              <a:gd name="connsiteX38" fmla="*/ 2708666 w 4185412"/>
              <a:gd name="connsiteY38" fmla="*/ 15615 h 369269"/>
              <a:gd name="connsiteX39" fmla="*/ 2710884 w 4185412"/>
              <a:gd name="connsiteY39" fmla="*/ 42053 h 369269"/>
              <a:gd name="connsiteX40" fmla="*/ 2695320 w 4185412"/>
              <a:gd name="connsiteY40" fmla="*/ 74402 h 369269"/>
              <a:gd name="connsiteX41" fmla="*/ 2703161 w 4185412"/>
              <a:gd name="connsiteY41" fmla="*/ 70635 h 369269"/>
              <a:gd name="connsiteX42" fmla="*/ 2976543 w 4185412"/>
              <a:gd name="connsiteY42" fmla="*/ 15615 h 369269"/>
              <a:gd name="connsiteX43" fmla="*/ 2978762 w 4185412"/>
              <a:gd name="connsiteY43" fmla="*/ 42053 h 369269"/>
              <a:gd name="connsiteX44" fmla="*/ 2963199 w 4185412"/>
              <a:gd name="connsiteY44" fmla="*/ 74402 h 369269"/>
              <a:gd name="connsiteX45" fmla="*/ 2971038 w 4185412"/>
              <a:gd name="connsiteY45" fmla="*/ 70635 h 369269"/>
              <a:gd name="connsiteX46" fmla="*/ 3244422 w 4185412"/>
              <a:gd name="connsiteY46" fmla="*/ 15615 h 369269"/>
              <a:gd name="connsiteX47" fmla="*/ 3246639 w 4185412"/>
              <a:gd name="connsiteY47" fmla="*/ 42053 h 369269"/>
              <a:gd name="connsiteX48" fmla="*/ 3231076 w 4185412"/>
              <a:gd name="connsiteY48" fmla="*/ 74403 h 369269"/>
              <a:gd name="connsiteX49" fmla="*/ 3238917 w 4185412"/>
              <a:gd name="connsiteY49" fmla="*/ 70635 h 369269"/>
              <a:gd name="connsiteX50" fmla="*/ 3512300 w 4185412"/>
              <a:gd name="connsiteY50" fmla="*/ 15615 h 369269"/>
              <a:gd name="connsiteX51" fmla="*/ 3514518 w 4185412"/>
              <a:gd name="connsiteY51" fmla="*/ 42053 h 369269"/>
              <a:gd name="connsiteX52" fmla="*/ 3498955 w 4185412"/>
              <a:gd name="connsiteY52" fmla="*/ 74402 h 369269"/>
              <a:gd name="connsiteX53" fmla="*/ 3506795 w 4185412"/>
              <a:gd name="connsiteY53" fmla="*/ 70635 h 369269"/>
              <a:gd name="connsiteX54" fmla="*/ 3780178 w 4185412"/>
              <a:gd name="connsiteY54" fmla="*/ 15615 h 369269"/>
              <a:gd name="connsiteX55" fmla="*/ 3782396 w 4185412"/>
              <a:gd name="connsiteY55" fmla="*/ 42053 h 369269"/>
              <a:gd name="connsiteX56" fmla="*/ 3766833 w 4185412"/>
              <a:gd name="connsiteY56" fmla="*/ 74402 h 369269"/>
              <a:gd name="connsiteX57" fmla="*/ 3774673 w 4185412"/>
              <a:gd name="connsiteY57" fmla="*/ 70635 h 369269"/>
              <a:gd name="connsiteX58" fmla="*/ 4048056 w 4185412"/>
              <a:gd name="connsiteY58" fmla="*/ 15615 h 369269"/>
              <a:gd name="connsiteX59" fmla="*/ 4050274 w 4185412"/>
              <a:gd name="connsiteY59" fmla="*/ 42053 h 369269"/>
              <a:gd name="connsiteX60" fmla="*/ 4034711 w 4185412"/>
              <a:gd name="connsiteY60" fmla="*/ 74402 h 369269"/>
              <a:gd name="connsiteX61" fmla="*/ 4042551 w 4185412"/>
              <a:gd name="connsiteY61" fmla="*/ 70635 h 369269"/>
              <a:gd name="connsiteX62" fmla="*/ 4143494 w 4185412"/>
              <a:gd name="connsiteY62" fmla="*/ 29711 h 369269"/>
              <a:gd name="connsiteX63" fmla="*/ 4185412 w 4185412"/>
              <a:gd name="connsiteY63" fmla="*/ 17506 h 369269"/>
              <a:gd name="connsiteX64" fmla="*/ 4185412 w 4185412"/>
              <a:gd name="connsiteY64" fmla="*/ 369269 h 369269"/>
              <a:gd name="connsiteX0" fmla="*/ 0 w 3683421"/>
              <a:gd name="connsiteY0" fmla="*/ 1350 h 369269"/>
              <a:gd name="connsiteX1" fmla="*/ 63649 w 3683421"/>
              <a:gd name="connsiteY1" fmla="*/ 15615 h 369269"/>
              <a:gd name="connsiteX2" fmla="*/ 65867 w 3683421"/>
              <a:gd name="connsiteY2" fmla="*/ 42053 h 369269"/>
              <a:gd name="connsiteX3" fmla="*/ 50304 w 3683421"/>
              <a:gd name="connsiteY3" fmla="*/ 74402 h 369269"/>
              <a:gd name="connsiteX4" fmla="*/ 58144 w 3683421"/>
              <a:gd name="connsiteY4" fmla="*/ 70635 h 369269"/>
              <a:gd name="connsiteX5" fmla="*/ 300220 w 3683421"/>
              <a:gd name="connsiteY5" fmla="*/ 531 h 369269"/>
              <a:gd name="connsiteX6" fmla="*/ 331527 w 3683421"/>
              <a:gd name="connsiteY6" fmla="*/ 15615 h 369269"/>
              <a:gd name="connsiteX7" fmla="*/ 333745 w 3683421"/>
              <a:gd name="connsiteY7" fmla="*/ 42053 h 369269"/>
              <a:gd name="connsiteX8" fmla="*/ 318182 w 3683421"/>
              <a:gd name="connsiteY8" fmla="*/ 74402 h 369269"/>
              <a:gd name="connsiteX9" fmla="*/ 326023 w 3683421"/>
              <a:gd name="connsiteY9" fmla="*/ 70635 h 369269"/>
              <a:gd name="connsiteX10" fmla="*/ 568099 w 3683421"/>
              <a:gd name="connsiteY10" fmla="*/ 531 h 369269"/>
              <a:gd name="connsiteX11" fmla="*/ 599405 w 3683421"/>
              <a:gd name="connsiteY11" fmla="*/ 15615 h 369269"/>
              <a:gd name="connsiteX12" fmla="*/ 601624 w 3683421"/>
              <a:gd name="connsiteY12" fmla="*/ 42053 h 369269"/>
              <a:gd name="connsiteX13" fmla="*/ 586061 w 3683421"/>
              <a:gd name="connsiteY13" fmla="*/ 74402 h 369269"/>
              <a:gd name="connsiteX14" fmla="*/ 593900 w 3683421"/>
              <a:gd name="connsiteY14" fmla="*/ 70635 h 369269"/>
              <a:gd name="connsiteX15" fmla="*/ 835977 w 3683421"/>
              <a:gd name="connsiteY15" fmla="*/ 531 h 369269"/>
              <a:gd name="connsiteX16" fmla="*/ 867282 w 3683421"/>
              <a:gd name="connsiteY16" fmla="*/ 15615 h 369269"/>
              <a:gd name="connsiteX17" fmla="*/ 869501 w 3683421"/>
              <a:gd name="connsiteY17" fmla="*/ 42053 h 369269"/>
              <a:gd name="connsiteX18" fmla="*/ 853939 w 3683421"/>
              <a:gd name="connsiteY18" fmla="*/ 74402 h 369269"/>
              <a:gd name="connsiteX19" fmla="*/ 861778 w 3683421"/>
              <a:gd name="connsiteY19" fmla="*/ 70635 h 369269"/>
              <a:gd name="connsiteX20" fmla="*/ 1103855 w 3683421"/>
              <a:gd name="connsiteY20" fmla="*/ 531 h 369269"/>
              <a:gd name="connsiteX21" fmla="*/ 1135161 w 3683421"/>
              <a:gd name="connsiteY21" fmla="*/ 15615 h 369269"/>
              <a:gd name="connsiteX22" fmla="*/ 1137379 w 3683421"/>
              <a:gd name="connsiteY22" fmla="*/ 42053 h 369269"/>
              <a:gd name="connsiteX23" fmla="*/ 1121816 w 3683421"/>
              <a:gd name="connsiteY23" fmla="*/ 74403 h 369269"/>
              <a:gd name="connsiteX24" fmla="*/ 1129657 w 3683421"/>
              <a:gd name="connsiteY24" fmla="*/ 70635 h 369269"/>
              <a:gd name="connsiteX25" fmla="*/ 1403040 w 3683421"/>
              <a:gd name="connsiteY25" fmla="*/ 15615 h 369269"/>
              <a:gd name="connsiteX26" fmla="*/ 1405258 w 3683421"/>
              <a:gd name="connsiteY26" fmla="*/ 42053 h 369269"/>
              <a:gd name="connsiteX27" fmla="*/ 1389696 w 3683421"/>
              <a:gd name="connsiteY27" fmla="*/ 74402 h 369269"/>
              <a:gd name="connsiteX28" fmla="*/ 1397534 w 3683421"/>
              <a:gd name="connsiteY28" fmla="*/ 70635 h 369269"/>
              <a:gd name="connsiteX29" fmla="*/ 1670918 w 3683421"/>
              <a:gd name="connsiteY29" fmla="*/ 15615 h 369269"/>
              <a:gd name="connsiteX30" fmla="*/ 1673136 w 3683421"/>
              <a:gd name="connsiteY30" fmla="*/ 42053 h 369269"/>
              <a:gd name="connsiteX31" fmla="*/ 1657573 w 3683421"/>
              <a:gd name="connsiteY31" fmla="*/ 74402 h 369269"/>
              <a:gd name="connsiteX32" fmla="*/ 1665413 w 3683421"/>
              <a:gd name="connsiteY32" fmla="*/ 70635 h 369269"/>
              <a:gd name="connsiteX33" fmla="*/ 1938796 w 3683421"/>
              <a:gd name="connsiteY33" fmla="*/ 15615 h 369269"/>
              <a:gd name="connsiteX34" fmla="*/ 1941014 w 3683421"/>
              <a:gd name="connsiteY34" fmla="*/ 42053 h 369269"/>
              <a:gd name="connsiteX35" fmla="*/ 1925451 w 3683421"/>
              <a:gd name="connsiteY35" fmla="*/ 74403 h 369269"/>
              <a:gd name="connsiteX36" fmla="*/ 1933291 w 3683421"/>
              <a:gd name="connsiteY36" fmla="*/ 70635 h 369269"/>
              <a:gd name="connsiteX37" fmla="*/ 2206675 w 3683421"/>
              <a:gd name="connsiteY37" fmla="*/ 15615 h 369269"/>
              <a:gd name="connsiteX38" fmla="*/ 2208893 w 3683421"/>
              <a:gd name="connsiteY38" fmla="*/ 42053 h 369269"/>
              <a:gd name="connsiteX39" fmla="*/ 2193329 w 3683421"/>
              <a:gd name="connsiteY39" fmla="*/ 74402 h 369269"/>
              <a:gd name="connsiteX40" fmla="*/ 2201170 w 3683421"/>
              <a:gd name="connsiteY40" fmla="*/ 70635 h 369269"/>
              <a:gd name="connsiteX41" fmla="*/ 2474552 w 3683421"/>
              <a:gd name="connsiteY41" fmla="*/ 15615 h 369269"/>
              <a:gd name="connsiteX42" fmla="*/ 2476771 w 3683421"/>
              <a:gd name="connsiteY42" fmla="*/ 42053 h 369269"/>
              <a:gd name="connsiteX43" fmla="*/ 2461208 w 3683421"/>
              <a:gd name="connsiteY43" fmla="*/ 74402 h 369269"/>
              <a:gd name="connsiteX44" fmla="*/ 2469047 w 3683421"/>
              <a:gd name="connsiteY44" fmla="*/ 70635 h 369269"/>
              <a:gd name="connsiteX45" fmla="*/ 2742431 w 3683421"/>
              <a:gd name="connsiteY45" fmla="*/ 15615 h 369269"/>
              <a:gd name="connsiteX46" fmla="*/ 2744648 w 3683421"/>
              <a:gd name="connsiteY46" fmla="*/ 42053 h 369269"/>
              <a:gd name="connsiteX47" fmla="*/ 2729085 w 3683421"/>
              <a:gd name="connsiteY47" fmla="*/ 74403 h 369269"/>
              <a:gd name="connsiteX48" fmla="*/ 2736926 w 3683421"/>
              <a:gd name="connsiteY48" fmla="*/ 70635 h 369269"/>
              <a:gd name="connsiteX49" fmla="*/ 3010309 w 3683421"/>
              <a:gd name="connsiteY49" fmla="*/ 15615 h 369269"/>
              <a:gd name="connsiteX50" fmla="*/ 3012527 w 3683421"/>
              <a:gd name="connsiteY50" fmla="*/ 42053 h 369269"/>
              <a:gd name="connsiteX51" fmla="*/ 2996964 w 3683421"/>
              <a:gd name="connsiteY51" fmla="*/ 74402 h 369269"/>
              <a:gd name="connsiteX52" fmla="*/ 3004804 w 3683421"/>
              <a:gd name="connsiteY52" fmla="*/ 70635 h 369269"/>
              <a:gd name="connsiteX53" fmla="*/ 3278187 w 3683421"/>
              <a:gd name="connsiteY53" fmla="*/ 15615 h 369269"/>
              <a:gd name="connsiteX54" fmla="*/ 3280405 w 3683421"/>
              <a:gd name="connsiteY54" fmla="*/ 42053 h 369269"/>
              <a:gd name="connsiteX55" fmla="*/ 3264842 w 3683421"/>
              <a:gd name="connsiteY55" fmla="*/ 74402 h 369269"/>
              <a:gd name="connsiteX56" fmla="*/ 3272682 w 3683421"/>
              <a:gd name="connsiteY56" fmla="*/ 70635 h 369269"/>
              <a:gd name="connsiteX57" fmla="*/ 3546065 w 3683421"/>
              <a:gd name="connsiteY57" fmla="*/ 15615 h 369269"/>
              <a:gd name="connsiteX58" fmla="*/ 3548283 w 3683421"/>
              <a:gd name="connsiteY58" fmla="*/ 42053 h 369269"/>
              <a:gd name="connsiteX59" fmla="*/ 3532720 w 3683421"/>
              <a:gd name="connsiteY59" fmla="*/ 74402 h 369269"/>
              <a:gd name="connsiteX60" fmla="*/ 3540560 w 3683421"/>
              <a:gd name="connsiteY60" fmla="*/ 70635 h 369269"/>
              <a:gd name="connsiteX61" fmla="*/ 3641503 w 3683421"/>
              <a:gd name="connsiteY61" fmla="*/ 29711 h 369269"/>
              <a:gd name="connsiteX62" fmla="*/ 3683421 w 3683421"/>
              <a:gd name="connsiteY62" fmla="*/ 17506 h 369269"/>
              <a:gd name="connsiteX63" fmla="*/ 3683421 w 3683421"/>
              <a:gd name="connsiteY63" fmla="*/ 369269 h 369269"/>
              <a:gd name="connsiteX0" fmla="*/ 0 w 3683421"/>
              <a:gd name="connsiteY0" fmla="*/ 1350 h 369269"/>
              <a:gd name="connsiteX1" fmla="*/ 65867 w 3683421"/>
              <a:gd name="connsiteY1" fmla="*/ 42053 h 369269"/>
              <a:gd name="connsiteX2" fmla="*/ 50304 w 3683421"/>
              <a:gd name="connsiteY2" fmla="*/ 74402 h 369269"/>
              <a:gd name="connsiteX3" fmla="*/ 58144 w 3683421"/>
              <a:gd name="connsiteY3" fmla="*/ 70635 h 369269"/>
              <a:gd name="connsiteX4" fmla="*/ 300220 w 3683421"/>
              <a:gd name="connsiteY4" fmla="*/ 531 h 369269"/>
              <a:gd name="connsiteX5" fmla="*/ 331527 w 3683421"/>
              <a:gd name="connsiteY5" fmla="*/ 15615 h 369269"/>
              <a:gd name="connsiteX6" fmla="*/ 333745 w 3683421"/>
              <a:gd name="connsiteY6" fmla="*/ 42053 h 369269"/>
              <a:gd name="connsiteX7" fmla="*/ 318182 w 3683421"/>
              <a:gd name="connsiteY7" fmla="*/ 74402 h 369269"/>
              <a:gd name="connsiteX8" fmla="*/ 326023 w 3683421"/>
              <a:gd name="connsiteY8" fmla="*/ 70635 h 369269"/>
              <a:gd name="connsiteX9" fmla="*/ 568099 w 3683421"/>
              <a:gd name="connsiteY9" fmla="*/ 531 h 369269"/>
              <a:gd name="connsiteX10" fmla="*/ 599405 w 3683421"/>
              <a:gd name="connsiteY10" fmla="*/ 15615 h 369269"/>
              <a:gd name="connsiteX11" fmla="*/ 601624 w 3683421"/>
              <a:gd name="connsiteY11" fmla="*/ 42053 h 369269"/>
              <a:gd name="connsiteX12" fmla="*/ 586061 w 3683421"/>
              <a:gd name="connsiteY12" fmla="*/ 74402 h 369269"/>
              <a:gd name="connsiteX13" fmla="*/ 593900 w 3683421"/>
              <a:gd name="connsiteY13" fmla="*/ 70635 h 369269"/>
              <a:gd name="connsiteX14" fmla="*/ 835977 w 3683421"/>
              <a:gd name="connsiteY14" fmla="*/ 531 h 369269"/>
              <a:gd name="connsiteX15" fmla="*/ 867282 w 3683421"/>
              <a:gd name="connsiteY15" fmla="*/ 15615 h 369269"/>
              <a:gd name="connsiteX16" fmla="*/ 869501 w 3683421"/>
              <a:gd name="connsiteY16" fmla="*/ 42053 h 369269"/>
              <a:gd name="connsiteX17" fmla="*/ 853939 w 3683421"/>
              <a:gd name="connsiteY17" fmla="*/ 74402 h 369269"/>
              <a:gd name="connsiteX18" fmla="*/ 861778 w 3683421"/>
              <a:gd name="connsiteY18" fmla="*/ 70635 h 369269"/>
              <a:gd name="connsiteX19" fmla="*/ 1103855 w 3683421"/>
              <a:gd name="connsiteY19" fmla="*/ 531 h 369269"/>
              <a:gd name="connsiteX20" fmla="*/ 1135161 w 3683421"/>
              <a:gd name="connsiteY20" fmla="*/ 15615 h 369269"/>
              <a:gd name="connsiteX21" fmla="*/ 1137379 w 3683421"/>
              <a:gd name="connsiteY21" fmla="*/ 42053 h 369269"/>
              <a:gd name="connsiteX22" fmla="*/ 1121816 w 3683421"/>
              <a:gd name="connsiteY22" fmla="*/ 74403 h 369269"/>
              <a:gd name="connsiteX23" fmla="*/ 1129657 w 3683421"/>
              <a:gd name="connsiteY23" fmla="*/ 70635 h 369269"/>
              <a:gd name="connsiteX24" fmla="*/ 1403040 w 3683421"/>
              <a:gd name="connsiteY24" fmla="*/ 15615 h 369269"/>
              <a:gd name="connsiteX25" fmla="*/ 1405258 w 3683421"/>
              <a:gd name="connsiteY25" fmla="*/ 42053 h 369269"/>
              <a:gd name="connsiteX26" fmla="*/ 1389696 w 3683421"/>
              <a:gd name="connsiteY26" fmla="*/ 74402 h 369269"/>
              <a:gd name="connsiteX27" fmla="*/ 1397534 w 3683421"/>
              <a:gd name="connsiteY27" fmla="*/ 70635 h 369269"/>
              <a:gd name="connsiteX28" fmla="*/ 1670918 w 3683421"/>
              <a:gd name="connsiteY28" fmla="*/ 15615 h 369269"/>
              <a:gd name="connsiteX29" fmla="*/ 1673136 w 3683421"/>
              <a:gd name="connsiteY29" fmla="*/ 42053 h 369269"/>
              <a:gd name="connsiteX30" fmla="*/ 1657573 w 3683421"/>
              <a:gd name="connsiteY30" fmla="*/ 74402 h 369269"/>
              <a:gd name="connsiteX31" fmla="*/ 1665413 w 3683421"/>
              <a:gd name="connsiteY31" fmla="*/ 70635 h 369269"/>
              <a:gd name="connsiteX32" fmla="*/ 1938796 w 3683421"/>
              <a:gd name="connsiteY32" fmla="*/ 15615 h 369269"/>
              <a:gd name="connsiteX33" fmla="*/ 1941014 w 3683421"/>
              <a:gd name="connsiteY33" fmla="*/ 42053 h 369269"/>
              <a:gd name="connsiteX34" fmla="*/ 1925451 w 3683421"/>
              <a:gd name="connsiteY34" fmla="*/ 74403 h 369269"/>
              <a:gd name="connsiteX35" fmla="*/ 1933291 w 3683421"/>
              <a:gd name="connsiteY35" fmla="*/ 70635 h 369269"/>
              <a:gd name="connsiteX36" fmla="*/ 2206675 w 3683421"/>
              <a:gd name="connsiteY36" fmla="*/ 15615 h 369269"/>
              <a:gd name="connsiteX37" fmla="*/ 2208893 w 3683421"/>
              <a:gd name="connsiteY37" fmla="*/ 42053 h 369269"/>
              <a:gd name="connsiteX38" fmla="*/ 2193329 w 3683421"/>
              <a:gd name="connsiteY38" fmla="*/ 74402 h 369269"/>
              <a:gd name="connsiteX39" fmla="*/ 2201170 w 3683421"/>
              <a:gd name="connsiteY39" fmla="*/ 70635 h 369269"/>
              <a:gd name="connsiteX40" fmla="*/ 2474552 w 3683421"/>
              <a:gd name="connsiteY40" fmla="*/ 15615 h 369269"/>
              <a:gd name="connsiteX41" fmla="*/ 2476771 w 3683421"/>
              <a:gd name="connsiteY41" fmla="*/ 42053 h 369269"/>
              <a:gd name="connsiteX42" fmla="*/ 2461208 w 3683421"/>
              <a:gd name="connsiteY42" fmla="*/ 74402 h 369269"/>
              <a:gd name="connsiteX43" fmla="*/ 2469047 w 3683421"/>
              <a:gd name="connsiteY43" fmla="*/ 70635 h 369269"/>
              <a:gd name="connsiteX44" fmla="*/ 2742431 w 3683421"/>
              <a:gd name="connsiteY44" fmla="*/ 15615 h 369269"/>
              <a:gd name="connsiteX45" fmla="*/ 2744648 w 3683421"/>
              <a:gd name="connsiteY45" fmla="*/ 42053 h 369269"/>
              <a:gd name="connsiteX46" fmla="*/ 2729085 w 3683421"/>
              <a:gd name="connsiteY46" fmla="*/ 74403 h 369269"/>
              <a:gd name="connsiteX47" fmla="*/ 2736926 w 3683421"/>
              <a:gd name="connsiteY47" fmla="*/ 70635 h 369269"/>
              <a:gd name="connsiteX48" fmla="*/ 3010309 w 3683421"/>
              <a:gd name="connsiteY48" fmla="*/ 15615 h 369269"/>
              <a:gd name="connsiteX49" fmla="*/ 3012527 w 3683421"/>
              <a:gd name="connsiteY49" fmla="*/ 42053 h 369269"/>
              <a:gd name="connsiteX50" fmla="*/ 2996964 w 3683421"/>
              <a:gd name="connsiteY50" fmla="*/ 74402 h 369269"/>
              <a:gd name="connsiteX51" fmla="*/ 3004804 w 3683421"/>
              <a:gd name="connsiteY51" fmla="*/ 70635 h 369269"/>
              <a:gd name="connsiteX52" fmla="*/ 3278187 w 3683421"/>
              <a:gd name="connsiteY52" fmla="*/ 15615 h 369269"/>
              <a:gd name="connsiteX53" fmla="*/ 3280405 w 3683421"/>
              <a:gd name="connsiteY53" fmla="*/ 42053 h 369269"/>
              <a:gd name="connsiteX54" fmla="*/ 3264842 w 3683421"/>
              <a:gd name="connsiteY54" fmla="*/ 74402 h 369269"/>
              <a:gd name="connsiteX55" fmla="*/ 3272682 w 3683421"/>
              <a:gd name="connsiteY55" fmla="*/ 70635 h 369269"/>
              <a:gd name="connsiteX56" fmla="*/ 3546065 w 3683421"/>
              <a:gd name="connsiteY56" fmla="*/ 15615 h 369269"/>
              <a:gd name="connsiteX57" fmla="*/ 3548283 w 3683421"/>
              <a:gd name="connsiteY57" fmla="*/ 42053 h 369269"/>
              <a:gd name="connsiteX58" fmla="*/ 3532720 w 3683421"/>
              <a:gd name="connsiteY58" fmla="*/ 74402 h 369269"/>
              <a:gd name="connsiteX59" fmla="*/ 3540560 w 3683421"/>
              <a:gd name="connsiteY59" fmla="*/ 70635 h 369269"/>
              <a:gd name="connsiteX60" fmla="*/ 3641503 w 3683421"/>
              <a:gd name="connsiteY60" fmla="*/ 29711 h 369269"/>
              <a:gd name="connsiteX61" fmla="*/ 3683421 w 3683421"/>
              <a:gd name="connsiteY61" fmla="*/ 17506 h 369269"/>
              <a:gd name="connsiteX62" fmla="*/ 3683421 w 3683421"/>
              <a:gd name="connsiteY62" fmla="*/ 369269 h 369269"/>
              <a:gd name="connsiteX0" fmla="*/ 0 w 3683421"/>
              <a:gd name="connsiteY0" fmla="*/ 1350 h 369269"/>
              <a:gd name="connsiteX1" fmla="*/ 50304 w 3683421"/>
              <a:gd name="connsiteY1" fmla="*/ 74402 h 369269"/>
              <a:gd name="connsiteX2" fmla="*/ 58144 w 3683421"/>
              <a:gd name="connsiteY2" fmla="*/ 70635 h 369269"/>
              <a:gd name="connsiteX3" fmla="*/ 300220 w 3683421"/>
              <a:gd name="connsiteY3" fmla="*/ 531 h 369269"/>
              <a:gd name="connsiteX4" fmla="*/ 331527 w 3683421"/>
              <a:gd name="connsiteY4" fmla="*/ 15615 h 369269"/>
              <a:gd name="connsiteX5" fmla="*/ 333745 w 3683421"/>
              <a:gd name="connsiteY5" fmla="*/ 42053 h 369269"/>
              <a:gd name="connsiteX6" fmla="*/ 318182 w 3683421"/>
              <a:gd name="connsiteY6" fmla="*/ 74402 h 369269"/>
              <a:gd name="connsiteX7" fmla="*/ 326023 w 3683421"/>
              <a:gd name="connsiteY7" fmla="*/ 70635 h 369269"/>
              <a:gd name="connsiteX8" fmla="*/ 568099 w 3683421"/>
              <a:gd name="connsiteY8" fmla="*/ 531 h 369269"/>
              <a:gd name="connsiteX9" fmla="*/ 599405 w 3683421"/>
              <a:gd name="connsiteY9" fmla="*/ 15615 h 369269"/>
              <a:gd name="connsiteX10" fmla="*/ 601624 w 3683421"/>
              <a:gd name="connsiteY10" fmla="*/ 42053 h 369269"/>
              <a:gd name="connsiteX11" fmla="*/ 586061 w 3683421"/>
              <a:gd name="connsiteY11" fmla="*/ 74402 h 369269"/>
              <a:gd name="connsiteX12" fmla="*/ 593900 w 3683421"/>
              <a:gd name="connsiteY12" fmla="*/ 70635 h 369269"/>
              <a:gd name="connsiteX13" fmla="*/ 835977 w 3683421"/>
              <a:gd name="connsiteY13" fmla="*/ 531 h 369269"/>
              <a:gd name="connsiteX14" fmla="*/ 867282 w 3683421"/>
              <a:gd name="connsiteY14" fmla="*/ 15615 h 369269"/>
              <a:gd name="connsiteX15" fmla="*/ 869501 w 3683421"/>
              <a:gd name="connsiteY15" fmla="*/ 42053 h 369269"/>
              <a:gd name="connsiteX16" fmla="*/ 853939 w 3683421"/>
              <a:gd name="connsiteY16" fmla="*/ 74402 h 369269"/>
              <a:gd name="connsiteX17" fmla="*/ 861778 w 3683421"/>
              <a:gd name="connsiteY17" fmla="*/ 70635 h 369269"/>
              <a:gd name="connsiteX18" fmla="*/ 1103855 w 3683421"/>
              <a:gd name="connsiteY18" fmla="*/ 531 h 369269"/>
              <a:gd name="connsiteX19" fmla="*/ 1135161 w 3683421"/>
              <a:gd name="connsiteY19" fmla="*/ 15615 h 369269"/>
              <a:gd name="connsiteX20" fmla="*/ 1137379 w 3683421"/>
              <a:gd name="connsiteY20" fmla="*/ 42053 h 369269"/>
              <a:gd name="connsiteX21" fmla="*/ 1121816 w 3683421"/>
              <a:gd name="connsiteY21" fmla="*/ 74403 h 369269"/>
              <a:gd name="connsiteX22" fmla="*/ 1129657 w 3683421"/>
              <a:gd name="connsiteY22" fmla="*/ 70635 h 369269"/>
              <a:gd name="connsiteX23" fmla="*/ 1403040 w 3683421"/>
              <a:gd name="connsiteY23" fmla="*/ 15615 h 369269"/>
              <a:gd name="connsiteX24" fmla="*/ 1405258 w 3683421"/>
              <a:gd name="connsiteY24" fmla="*/ 42053 h 369269"/>
              <a:gd name="connsiteX25" fmla="*/ 1389696 w 3683421"/>
              <a:gd name="connsiteY25" fmla="*/ 74402 h 369269"/>
              <a:gd name="connsiteX26" fmla="*/ 1397534 w 3683421"/>
              <a:gd name="connsiteY26" fmla="*/ 70635 h 369269"/>
              <a:gd name="connsiteX27" fmla="*/ 1670918 w 3683421"/>
              <a:gd name="connsiteY27" fmla="*/ 15615 h 369269"/>
              <a:gd name="connsiteX28" fmla="*/ 1673136 w 3683421"/>
              <a:gd name="connsiteY28" fmla="*/ 42053 h 369269"/>
              <a:gd name="connsiteX29" fmla="*/ 1657573 w 3683421"/>
              <a:gd name="connsiteY29" fmla="*/ 74402 h 369269"/>
              <a:gd name="connsiteX30" fmla="*/ 1665413 w 3683421"/>
              <a:gd name="connsiteY30" fmla="*/ 70635 h 369269"/>
              <a:gd name="connsiteX31" fmla="*/ 1938796 w 3683421"/>
              <a:gd name="connsiteY31" fmla="*/ 15615 h 369269"/>
              <a:gd name="connsiteX32" fmla="*/ 1941014 w 3683421"/>
              <a:gd name="connsiteY32" fmla="*/ 42053 h 369269"/>
              <a:gd name="connsiteX33" fmla="*/ 1925451 w 3683421"/>
              <a:gd name="connsiteY33" fmla="*/ 74403 h 369269"/>
              <a:gd name="connsiteX34" fmla="*/ 1933291 w 3683421"/>
              <a:gd name="connsiteY34" fmla="*/ 70635 h 369269"/>
              <a:gd name="connsiteX35" fmla="*/ 2206675 w 3683421"/>
              <a:gd name="connsiteY35" fmla="*/ 15615 h 369269"/>
              <a:gd name="connsiteX36" fmla="*/ 2208893 w 3683421"/>
              <a:gd name="connsiteY36" fmla="*/ 42053 h 369269"/>
              <a:gd name="connsiteX37" fmla="*/ 2193329 w 3683421"/>
              <a:gd name="connsiteY37" fmla="*/ 74402 h 369269"/>
              <a:gd name="connsiteX38" fmla="*/ 2201170 w 3683421"/>
              <a:gd name="connsiteY38" fmla="*/ 70635 h 369269"/>
              <a:gd name="connsiteX39" fmla="*/ 2474552 w 3683421"/>
              <a:gd name="connsiteY39" fmla="*/ 15615 h 369269"/>
              <a:gd name="connsiteX40" fmla="*/ 2476771 w 3683421"/>
              <a:gd name="connsiteY40" fmla="*/ 42053 h 369269"/>
              <a:gd name="connsiteX41" fmla="*/ 2461208 w 3683421"/>
              <a:gd name="connsiteY41" fmla="*/ 74402 h 369269"/>
              <a:gd name="connsiteX42" fmla="*/ 2469047 w 3683421"/>
              <a:gd name="connsiteY42" fmla="*/ 70635 h 369269"/>
              <a:gd name="connsiteX43" fmla="*/ 2742431 w 3683421"/>
              <a:gd name="connsiteY43" fmla="*/ 15615 h 369269"/>
              <a:gd name="connsiteX44" fmla="*/ 2744648 w 3683421"/>
              <a:gd name="connsiteY44" fmla="*/ 42053 h 369269"/>
              <a:gd name="connsiteX45" fmla="*/ 2729085 w 3683421"/>
              <a:gd name="connsiteY45" fmla="*/ 74403 h 369269"/>
              <a:gd name="connsiteX46" fmla="*/ 2736926 w 3683421"/>
              <a:gd name="connsiteY46" fmla="*/ 70635 h 369269"/>
              <a:gd name="connsiteX47" fmla="*/ 3010309 w 3683421"/>
              <a:gd name="connsiteY47" fmla="*/ 15615 h 369269"/>
              <a:gd name="connsiteX48" fmla="*/ 3012527 w 3683421"/>
              <a:gd name="connsiteY48" fmla="*/ 42053 h 369269"/>
              <a:gd name="connsiteX49" fmla="*/ 2996964 w 3683421"/>
              <a:gd name="connsiteY49" fmla="*/ 74402 h 369269"/>
              <a:gd name="connsiteX50" fmla="*/ 3004804 w 3683421"/>
              <a:gd name="connsiteY50" fmla="*/ 70635 h 369269"/>
              <a:gd name="connsiteX51" fmla="*/ 3278187 w 3683421"/>
              <a:gd name="connsiteY51" fmla="*/ 15615 h 369269"/>
              <a:gd name="connsiteX52" fmla="*/ 3280405 w 3683421"/>
              <a:gd name="connsiteY52" fmla="*/ 42053 h 369269"/>
              <a:gd name="connsiteX53" fmla="*/ 3264842 w 3683421"/>
              <a:gd name="connsiteY53" fmla="*/ 74402 h 369269"/>
              <a:gd name="connsiteX54" fmla="*/ 3272682 w 3683421"/>
              <a:gd name="connsiteY54" fmla="*/ 70635 h 369269"/>
              <a:gd name="connsiteX55" fmla="*/ 3546065 w 3683421"/>
              <a:gd name="connsiteY55" fmla="*/ 15615 h 369269"/>
              <a:gd name="connsiteX56" fmla="*/ 3548283 w 3683421"/>
              <a:gd name="connsiteY56" fmla="*/ 42053 h 369269"/>
              <a:gd name="connsiteX57" fmla="*/ 3532720 w 3683421"/>
              <a:gd name="connsiteY57" fmla="*/ 74402 h 369269"/>
              <a:gd name="connsiteX58" fmla="*/ 3540560 w 3683421"/>
              <a:gd name="connsiteY58" fmla="*/ 70635 h 369269"/>
              <a:gd name="connsiteX59" fmla="*/ 3641503 w 3683421"/>
              <a:gd name="connsiteY59" fmla="*/ 29711 h 369269"/>
              <a:gd name="connsiteX60" fmla="*/ 3683421 w 3683421"/>
              <a:gd name="connsiteY60" fmla="*/ 17506 h 369269"/>
              <a:gd name="connsiteX61" fmla="*/ 3683421 w 3683421"/>
              <a:gd name="connsiteY61" fmla="*/ 369269 h 369269"/>
              <a:gd name="connsiteX0" fmla="*/ 0 w 3633117"/>
              <a:gd name="connsiteY0" fmla="*/ 74402 h 369269"/>
              <a:gd name="connsiteX1" fmla="*/ 7840 w 3633117"/>
              <a:gd name="connsiteY1" fmla="*/ 70635 h 369269"/>
              <a:gd name="connsiteX2" fmla="*/ 249916 w 3633117"/>
              <a:gd name="connsiteY2" fmla="*/ 531 h 369269"/>
              <a:gd name="connsiteX3" fmla="*/ 281223 w 3633117"/>
              <a:gd name="connsiteY3" fmla="*/ 15615 h 369269"/>
              <a:gd name="connsiteX4" fmla="*/ 283441 w 3633117"/>
              <a:gd name="connsiteY4" fmla="*/ 42053 h 369269"/>
              <a:gd name="connsiteX5" fmla="*/ 267878 w 3633117"/>
              <a:gd name="connsiteY5" fmla="*/ 74402 h 369269"/>
              <a:gd name="connsiteX6" fmla="*/ 275719 w 3633117"/>
              <a:gd name="connsiteY6" fmla="*/ 70635 h 369269"/>
              <a:gd name="connsiteX7" fmla="*/ 517795 w 3633117"/>
              <a:gd name="connsiteY7" fmla="*/ 531 h 369269"/>
              <a:gd name="connsiteX8" fmla="*/ 549101 w 3633117"/>
              <a:gd name="connsiteY8" fmla="*/ 15615 h 369269"/>
              <a:gd name="connsiteX9" fmla="*/ 551320 w 3633117"/>
              <a:gd name="connsiteY9" fmla="*/ 42053 h 369269"/>
              <a:gd name="connsiteX10" fmla="*/ 535757 w 3633117"/>
              <a:gd name="connsiteY10" fmla="*/ 74402 h 369269"/>
              <a:gd name="connsiteX11" fmla="*/ 543596 w 3633117"/>
              <a:gd name="connsiteY11" fmla="*/ 70635 h 369269"/>
              <a:gd name="connsiteX12" fmla="*/ 785673 w 3633117"/>
              <a:gd name="connsiteY12" fmla="*/ 531 h 369269"/>
              <a:gd name="connsiteX13" fmla="*/ 816978 w 3633117"/>
              <a:gd name="connsiteY13" fmla="*/ 15615 h 369269"/>
              <a:gd name="connsiteX14" fmla="*/ 819197 w 3633117"/>
              <a:gd name="connsiteY14" fmla="*/ 42053 h 369269"/>
              <a:gd name="connsiteX15" fmla="*/ 803635 w 3633117"/>
              <a:gd name="connsiteY15" fmla="*/ 74402 h 369269"/>
              <a:gd name="connsiteX16" fmla="*/ 811474 w 3633117"/>
              <a:gd name="connsiteY16" fmla="*/ 70635 h 369269"/>
              <a:gd name="connsiteX17" fmla="*/ 1053551 w 3633117"/>
              <a:gd name="connsiteY17" fmla="*/ 531 h 369269"/>
              <a:gd name="connsiteX18" fmla="*/ 1084857 w 3633117"/>
              <a:gd name="connsiteY18" fmla="*/ 15615 h 369269"/>
              <a:gd name="connsiteX19" fmla="*/ 1087075 w 3633117"/>
              <a:gd name="connsiteY19" fmla="*/ 42053 h 369269"/>
              <a:gd name="connsiteX20" fmla="*/ 1071512 w 3633117"/>
              <a:gd name="connsiteY20" fmla="*/ 74403 h 369269"/>
              <a:gd name="connsiteX21" fmla="*/ 1079353 w 3633117"/>
              <a:gd name="connsiteY21" fmla="*/ 70635 h 369269"/>
              <a:gd name="connsiteX22" fmla="*/ 1352736 w 3633117"/>
              <a:gd name="connsiteY22" fmla="*/ 15615 h 369269"/>
              <a:gd name="connsiteX23" fmla="*/ 1354954 w 3633117"/>
              <a:gd name="connsiteY23" fmla="*/ 42053 h 369269"/>
              <a:gd name="connsiteX24" fmla="*/ 1339392 w 3633117"/>
              <a:gd name="connsiteY24" fmla="*/ 74402 h 369269"/>
              <a:gd name="connsiteX25" fmla="*/ 1347230 w 3633117"/>
              <a:gd name="connsiteY25" fmla="*/ 70635 h 369269"/>
              <a:gd name="connsiteX26" fmla="*/ 1620614 w 3633117"/>
              <a:gd name="connsiteY26" fmla="*/ 15615 h 369269"/>
              <a:gd name="connsiteX27" fmla="*/ 1622832 w 3633117"/>
              <a:gd name="connsiteY27" fmla="*/ 42053 h 369269"/>
              <a:gd name="connsiteX28" fmla="*/ 1607269 w 3633117"/>
              <a:gd name="connsiteY28" fmla="*/ 74402 h 369269"/>
              <a:gd name="connsiteX29" fmla="*/ 1615109 w 3633117"/>
              <a:gd name="connsiteY29" fmla="*/ 70635 h 369269"/>
              <a:gd name="connsiteX30" fmla="*/ 1888492 w 3633117"/>
              <a:gd name="connsiteY30" fmla="*/ 15615 h 369269"/>
              <a:gd name="connsiteX31" fmla="*/ 1890710 w 3633117"/>
              <a:gd name="connsiteY31" fmla="*/ 42053 h 369269"/>
              <a:gd name="connsiteX32" fmla="*/ 1875147 w 3633117"/>
              <a:gd name="connsiteY32" fmla="*/ 74403 h 369269"/>
              <a:gd name="connsiteX33" fmla="*/ 1882987 w 3633117"/>
              <a:gd name="connsiteY33" fmla="*/ 70635 h 369269"/>
              <a:gd name="connsiteX34" fmla="*/ 2156371 w 3633117"/>
              <a:gd name="connsiteY34" fmla="*/ 15615 h 369269"/>
              <a:gd name="connsiteX35" fmla="*/ 2158589 w 3633117"/>
              <a:gd name="connsiteY35" fmla="*/ 42053 h 369269"/>
              <a:gd name="connsiteX36" fmla="*/ 2143025 w 3633117"/>
              <a:gd name="connsiteY36" fmla="*/ 74402 h 369269"/>
              <a:gd name="connsiteX37" fmla="*/ 2150866 w 3633117"/>
              <a:gd name="connsiteY37" fmla="*/ 70635 h 369269"/>
              <a:gd name="connsiteX38" fmla="*/ 2424248 w 3633117"/>
              <a:gd name="connsiteY38" fmla="*/ 15615 h 369269"/>
              <a:gd name="connsiteX39" fmla="*/ 2426467 w 3633117"/>
              <a:gd name="connsiteY39" fmla="*/ 42053 h 369269"/>
              <a:gd name="connsiteX40" fmla="*/ 2410904 w 3633117"/>
              <a:gd name="connsiteY40" fmla="*/ 74402 h 369269"/>
              <a:gd name="connsiteX41" fmla="*/ 2418743 w 3633117"/>
              <a:gd name="connsiteY41" fmla="*/ 70635 h 369269"/>
              <a:gd name="connsiteX42" fmla="*/ 2692127 w 3633117"/>
              <a:gd name="connsiteY42" fmla="*/ 15615 h 369269"/>
              <a:gd name="connsiteX43" fmla="*/ 2694344 w 3633117"/>
              <a:gd name="connsiteY43" fmla="*/ 42053 h 369269"/>
              <a:gd name="connsiteX44" fmla="*/ 2678781 w 3633117"/>
              <a:gd name="connsiteY44" fmla="*/ 74403 h 369269"/>
              <a:gd name="connsiteX45" fmla="*/ 2686622 w 3633117"/>
              <a:gd name="connsiteY45" fmla="*/ 70635 h 369269"/>
              <a:gd name="connsiteX46" fmla="*/ 2960005 w 3633117"/>
              <a:gd name="connsiteY46" fmla="*/ 15615 h 369269"/>
              <a:gd name="connsiteX47" fmla="*/ 2962223 w 3633117"/>
              <a:gd name="connsiteY47" fmla="*/ 42053 h 369269"/>
              <a:gd name="connsiteX48" fmla="*/ 2946660 w 3633117"/>
              <a:gd name="connsiteY48" fmla="*/ 74402 h 369269"/>
              <a:gd name="connsiteX49" fmla="*/ 2954500 w 3633117"/>
              <a:gd name="connsiteY49" fmla="*/ 70635 h 369269"/>
              <a:gd name="connsiteX50" fmla="*/ 3227883 w 3633117"/>
              <a:gd name="connsiteY50" fmla="*/ 15615 h 369269"/>
              <a:gd name="connsiteX51" fmla="*/ 3230101 w 3633117"/>
              <a:gd name="connsiteY51" fmla="*/ 42053 h 369269"/>
              <a:gd name="connsiteX52" fmla="*/ 3214538 w 3633117"/>
              <a:gd name="connsiteY52" fmla="*/ 74402 h 369269"/>
              <a:gd name="connsiteX53" fmla="*/ 3222378 w 3633117"/>
              <a:gd name="connsiteY53" fmla="*/ 70635 h 369269"/>
              <a:gd name="connsiteX54" fmla="*/ 3495761 w 3633117"/>
              <a:gd name="connsiteY54" fmla="*/ 15615 h 369269"/>
              <a:gd name="connsiteX55" fmla="*/ 3497979 w 3633117"/>
              <a:gd name="connsiteY55" fmla="*/ 42053 h 369269"/>
              <a:gd name="connsiteX56" fmla="*/ 3482416 w 3633117"/>
              <a:gd name="connsiteY56" fmla="*/ 74402 h 369269"/>
              <a:gd name="connsiteX57" fmla="*/ 3490256 w 3633117"/>
              <a:gd name="connsiteY57" fmla="*/ 70635 h 369269"/>
              <a:gd name="connsiteX58" fmla="*/ 3591199 w 3633117"/>
              <a:gd name="connsiteY58" fmla="*/ 29711 h 369269"/>
              <a:gd name="connsiteX59" fmla="*/ 3633117 w 3633117"/>
              <a:gd name="connsiteY59" fmla="*/ 17506 h 369269"/>
              <a:gd name="connsiteX60" fmla="*/ 3633117 w 3633117"/>
              <a:gd name="connsiteY60" fmla="*/ 369269 h 369269"/>
              <a:gd name="connsiteX0" fmla="*/ 0 w 3633117"/>
              <a:gd name="connsiteY0" fmla="*/ 74402 h 74403"/>
              <a:gd name="connsiteX1" fmla="*/ 7840 w 3633117"/>
              <a:gd name="connsiteY1" fmla="*/ 70635 h 74403"/>
              <a:gd name="connsiteX2" fmla="*/ 249916 w 3633117"/>
              <a:gd name="connsiteY2" fmla="*/ 531 h 74403"/>
              <a:gd name="connsiteX3" fmla="*/ 281223 w 3633117"/>
              <a:gd name="connsiteY3" fmla="*/ 15615 h 74403"/>
              <a:gd name="connsiteX4" fmla="*/ 283441 w 3633117"/>
              <a:gd name="connsiteY4" fmla="*/ 42053 h 74403"/>
              <a:gd name="connsiteX5" fmla="*/ 267878 w 3633117"/>
              <a:gd name="connsiteY5" fmla="*/ 74402 h 74403"/>
              <a:gd name="connsiteX6" fmla="*/ 275719 w 3633117"/>
              <a:gd name="connsiteY6" fmla="*/ 70635 h 74403"/>
              <a:gd name="connsiteX7" fmla="*/ 517795 w 3633117"/>
              <a:gd name="connsiteY7" fmla="*/ 531 h 74403"/>
              <a:gd name="connsiteX8" fmla="*/ 549101 w 3633117"/>
              <a:gd name="connsiteY8" fmla="*/ 15615 h 74403"/>
              <a:gd name="connsiteX9" fmla="*/ 551320 w 3633117"/>
              <a:gd name="connsiteY9" fmla="*/ 42053 h 74403"/>
              <a:gd name="connsiteX10" fmla="*/ 535757 w 3633117"/>
              <a:gd name="connsiteY10" fmla="*/ 74402 h 74403"/>
              <a:gd name="connsiteX11" fmla="*/ 543596 w 3633117"/>
              <a:gd name="connsiteY11" fmla="*/ 70635 h 74403"/>
              <a:gd name="connsiteX12" fmla="*/ 785673 w 3633117"/>
              <a:gd name="connsiteY12" fmla="*/ 531 h 74403"/>
              <a:gd name="connsiteX13" fmla="*/ 816978 w 3633117"/>
              <a:gd name="connsiteY13" fmla="*/ 15615 h 74403"/>
              <a:gd name="connsiteX14" fmla="*/ 819197 w 3633117"/>
              <a:gd name="connsiteY14" fmla="*/ 42053 h 74403"/>
              <a:gd name="connsiteX15" fmla="*/ 803635 w 3633117"/>
              <a:gd name="connsiteY15" fmla="*/ 74402 h 74403"/>
              <a:gd name="connsiteX16" fmla="*/ 811474 w 3633117"/>
              <a:gd name="connsiteY16" fmla="*/ 70635 h 74403"/>
              <a:gd name="connsiteX17" fmla="*/ 1053551 w 3633117"/>
              <a:gd name="connsiteY17" fmla="*/ 531 h 74403"/>
              <a:gd name="connsiteX18" fmla="*/ 1084857 w 3633117"/>
              <a:gd name="connsiteY18" fmla="*/ 15615 h 74403"/>
              <a:gd name="connsiteX19" fmla="*/ 1087075 w 3633117"/>
              <a:gd name="connsiteY19" fmla="*/ 42053 h 74403"/>
              <a:gd name="connsiteX20" fmla="*/ 1071512 w 3633117"/>
              <a:gd name="connsiteY20" fmla="*/ 74403 h 74403"/>
              <a:gd name="connsiteX21" fmla="*/ 1079353 w 3633117"/>
              <a:gd name="connsiteY21" fmla="*/ 70635 h 74403"/>
              <a:gd name="connsiteX22" fmla="*/ 1352736 w 3633117"/>
              <a:gd name="connsiteY22" fmla="*/ 15615 h 74403"/>
              <a:gd name="connsiteX23" fmla="*/ 1354954 w 3633117"/>
              <a:gd name="connsiteY23" fmla="*/ 42053 h 74403"/>
              <a:gd name="connsiteX24" fmla="*/ 1339392 w 3633117"/>
              <a:gd name="connsiteY24" fmla="*/ 74402 h 74403"/>
              <a:gd name="connsiteX25" fmla="*/ 1347230 w 3633117"/>
              <a:gd name="connsiteY25" fmla="*/ 70635 h 74403"/>
              <a:gd name="connsiteX26" fmla="*/ 1620614 w 3633117"/>
              <a:gd name="connsiteY26" fmla="*/ 15615 h 74403"/>
              <a:gd name="connsiteX27" fmla="*/ 1622832 w 3633117"/>
              <a:gd name="connsiteY27" fmla="*/ 42053 h 74403"/>
              <a:gd name="connsiteX28" fmla="*/ 1607269 w 3633117"/>
              <a:gd name="connsiteY28" fmla="*/ 74402 h 74403"/>
              <a:gd name="connsiteX29" fmla="*/ 1615109 w 3633117"/>
              <a:gd name="connsiteY29" fmla="*/ 70635 h 74403"/>
              <a:gd name="connsiteX30" fmla="*/ 1888492 w 3633117"/>
              <a:gd name="connsiteY30" fmla="*/ 15615 h 74403"/>
              <a:gd name="connsiteX31" fmla="*/ 1890710 w 3633117"/>
              <a:gd name="connsiteY31" fmla="*/ 42053 h 74403"/>
              <a:gd name="connsiteX32" fmla="*/ 1875147 w 3633117"/>
              <a:gd name="connsiteY32" fmla="*/ 74403 h 74403"/>
              <a:gd name="connsiteX33" fmla="*/ 1882987 w 3633117"/>
              <a:gd name="connsiteY33" fmla="*/ 70635 h 74403"/>
              <a:gd name="connsiteX34" fmla="*/ 2156371 w 3633117"/>
              <a:gd name="connsiteY34" fmla="*/ 15615 h 74403"/>
              <a:gd name="connsiteX35" fmla="*/ 2158589 w 3633117"/>
              <a:gd name="connsiteY35" fmla="*/ 42053 h 74403"/>
              <a:gd name="connsiteX36" fmla="*/ 2143025 w 3633117"/>
              <a:gd name="connsiteY36" fmla="*/ 74402 h 74403"/>
              <a:gd name="connsiteX37" fmla="*/ 2150866 w 3633117"/>
              <a:gd name="connsiteY37" fmla="*/ 70635 h 74403"/>
              <a:gd name="connsiteX38" fmla="*/ 2424248 w 3633117"/>
              <a:gd name="connsiteY38" fmla="*/ 15615 h 74403"/>
              <a:gd name="connsiteX39" fmla="*/ 2426467 w 3633117"/>
              <a:gd name="connsiteY39" fmla="*/ 42053 h 74403"/>
              <a:gd name="connsiteX40" fmla="*/ 2410904 w 3633117"/>
              <a:gd name="connsiteY40" fmla="*/ 74402 h 74403"/>
              <a:gd name="connsiteX41" fmla="*/ 2418743 w 3633117"/>
              <a:gd name="connsiteY41" fmla="*/ 70635 h 74403"/>
              <a:gd name="connsiteX42" fmla="*/ 2692127 w 3633117"/>
              <a:gd name="connsiteY42" fmla="*/ 15615 h 74403"/>
              <a:gd name="connsiteX43" fmla="*/ 2694344 w 3633117"/>
              <a:gd name="connsiteY43" fmla="*/ 42053 h 74403"/>
              <a:gd name="connsiteX44" fmla="*/ 2678781 w 3633117"/>
              <a:gd name="connsiteY44" fmla="*/ 74403 h 74403"/>
              <a:gd name="connsiteX45" fmla="*/ 2686622 w 3633117"/>
              <a:gd name="connsiteY45" fmla="*/ 70635 h 74403"/>
              <a:gd name="connsiteX46" fmla="*/ 2960005 w 3633117"/>
              <a:gd name="connsiteY46" fmla="*/ 15615 h 74403"/>
              <a:gd name="connsiteX47" fmla="*/ 2962223 w 3633117"/>
              <a:gd name="connsiteY47" fmla="*/ 42053 h 74403"/>
              <a:gd name="connsiteX48" fmla="*/ 2946660 w 3633117"/>
              <a:gd name="connsiteY48" fmla="*/ 74402 h 74403"/>
              <a:gd name="connsiteX49" fmla="*/ 2954500 w 3633117"/>
              <a:gd name="connsiteY49" fmla="*/ 70635 h 74403"/>
              <a:gd name="connsiteX50" fmla="*/ 3227883 w 3633117"/>
              <a:gd name="connsiteY50" fmla="*/ 15615 h 74403"/>
              <a:gd name="connsiteX51" fmla="*/ 3230101 w 3633117"/>
              <a:gd name="connsiteY51" fmla="*/ 42053 h 74403"/>
              <a:gd name="connsiteX52" fmla="*/ 3214538 w 3633117"/>
              <a:gd name="connsiteY52" fmla="*/ 74402 h 74403"/>
              <a:gd name="connsiteX53" fmla="*/ 3222378 w 3633117"/>
              <a:gd name="connsiteY53" fmla="*/ 70635 h 74403"/>
              <a:gd name="connsiteX54" fmla="*/ 3495761 w 3633117"/>
              <a:gd name="connsiteY54" fmla="*/ 15615 h 74403"/>
              <a:gd name="connsiteX55" fmla="*/ 3497979 w 3633117"/>
              <a:gd name="connsiteY55" fmla="*/ 42053 h 74403"/>
              <a:gd name="connsiteX56" fmla="*/ 3482416 w 3633117"/>
              <a:gd name="connsiteY56" fmla="*/ 74402 h 74403"/>
              <a:gd name="connsiteX57" fmla="*/ 3490256 w 3633117"/>
              <a:gd name="connsiteY57" fmla="*/ 70635 h 74403"/>
              <a:gd name="connsiteX58" fmla="*/ 3591199 w 3633117"/>
              <a:gd name="connsiteY58" fmla="*/ 29711 h 74403"/>
              <a:gd name="connsiteX59" fmla="*/ 3633117 w 3633117"/>
              <a:gd name="connsiteY59" fmla="*/ 17506 h 74403"/>
              <a:gd name="connsiteX0" fmla="*/ 0 w 3591199"/>
              <a:gd name="connsiteY0" fmla="*/ 74402 h 74403"/>
              <a:gd name="connsiteX1" fmla="*/ 7840 w 3591199"/>
              <a:gd name="connsiteY1" fmla="*/ 70635 h 74403"/>
              <a:gd name="connsiteX2" fmla="*/ 249916 w 3591199"/>
              <a:gd name="connsiteY2" fmla="*/ 531 h 74403"/>
              <a:gd name="connsiteX3" fmla="*/ 281223 w 3591199"/>
              <a:gd name="connsiteY3" fmla="*/ 15615 h 74403"/>
              <a:gd name="connsiteX4" fmla="*/ 283441 w 3591199"/>
              <a:gd name="connsiteY4" fmla="*/ 42053 h 74403"/>
              <a:gd name="connsiteX5" fmla="*/ 267878 w 3591199"/>
              <a:gd name="connsiteY5" fmla="*/ 74402 h 74403"/>
              <a:gd name="connsiteX6" fmla="*/ 275719 w 3591199"/>
              <a:gd name="connsiteY6" fmla="*/ 70635 h 74403"/>
              <a:gd name="connsiteX7" fmla="*/ 517795 w 3591199"/>
              <a:gd name="connsiteY7" fmla="*/ 531 h 74403"/>
              <a:gd name="connsiteX8" fmla="*/ 549101 w 3591199"/>
              <a:gd name="connsiteY8" fmla="*/ 15615 h 74403"/>
              <a:gd name="connsiteX9" fmla="*/ 551320 w 3591199"/>
              <a:gd name="connsiteY9" fmla="*/ 42053 h 74403"/>
              <a:gd name="connsiteX10" fmla="*/ 535757 w 3591199"/>
              <a:gd name="connsiteY10" fmla="*/ 74402 h 74403"/>
              <a:gd name="connsiteX11" fmla="*/ 543596 w 3591199"/>
              <a:gd name="connsiteY11" fmla="*/ 70635 h 74403"/>
              <a:gd name="connsiteX12" fmla="*/ 785673 w 3591199"/>
              <a:gd name="connsiteY12" fmla="*/ 531 h 74403"/>
              <a:gd name="connsiteX13" fmla="*/ 816978 w 3591199"/>
              <a:gd name="connsiteY13" fmla="*/ 15615 h 74403"/>
              <a:gd name="connsiteX14" fmla="*/ 819197 w 3591199"/>
              <a:gd name="connsiteY14" fmla="*/ 42053 h 74403"/>
              <a:gd name="connsiteX15" fmla="*/ 803635 w 3591199"/>
              <a:gd name="connsiteY15" fmla="*/ 74402 h 74403"/>
              <a:gd name="connsiteX16" fmla="*/ 811474 w 3591199"/>
              <a:gd name="connsiteY16" fmla="*/ 70635 h 74403"/>
              <a:gd name="connsiteX17" fmla="*/ 1053551 w 3591199"/>
              <a:gd name="connsiteY17" fmla="*/ 531 h 74403"/>
              <a:gd name="connsiteX18" fmla="*/ 1084857 w 3591199"/>
              <a:gd name="connsiteY18" fmla="*/ 15615 h 74403"/>
              <a:gd name="connsiteX19" fmla="*/ 1087075 w 3591199"/>
              <a:gd name="connsiteY19" fmla="*/ 42053 h 74403"/>
              <a:gd name="connsiteX20" fmla="*/ 1071512 w 3591199"/>
              <a:gd name="connsiteY20" fmla="*/ 74403 h 74403"/>
              <a:gd name="connsiteX21" fmla="*/ 1079353 w 3591199"/>
              <a:gd name="connsiteY21" fmla="*/ 70635 h 74403"/>
              <a:gd name="connsiteX22" fmla="*/ 1352736 w 3591199"/>
              <a:gd name="connsiteY22" fmla="*/ 15615 h 74403"/>
              <a:gd name="connsiteX23" fmla="*/ 1354954 w 3591199"/>
              <a:gd name="connsiteY23" fmla="*/ 42053 h 74403"/>
              <a:gd name="connsiteX24" fmla="*/ 1339392 w 3591199"/>
              <a:gd name="connsiteY24" fmla="*/ 74402 h 74403"/>
              <a:gd name="connsiteX25" fmla="*/ 1347230 w 3591199"/>
              <a:gd name="connsiteY25" fmla="*/ 70635 h 74403"/>
              <a:gd name="connsiteX26" fmla="*/ 1620614 w 3591199"/>
              <a:gd name="connsiteY26" fmla="*/ 15615 h 74403"/>
              <a:gd name="connsiteX27" fmla="*/ 1622832 w 3591199"/>
              <a:gd name="connsiteY27" fmla="*/ 42053 h 74403"/>
              <a:gd name="connsiteX28" fmla="*/ 1607269 w 3591199"/>
              <a:gd name="connsiteY28" fmla="*/ 74402 h 74403"/>
              <a:gd name="connsiteX29" fmla="*/ 1615109 w 3591199"/>
              <a:gd name="connsiteY29" fmla="*/ 70635 h 74403"/>
              <a:gd name="connsiteX30" fmla="*/ 1888492 w 3591199"/>
              <a:gd name="connsiteY30" fmla="*/ 15615 h 74403"/>
              <a:gd name="connsiteX31" fmla="*/ 1890710 w 3591199"/>
              <a:gd name="connsiteY31" fmla="*/ 42053 h 74403"/>
              <a:gd name="connsiteX32" fmla="*/ 1875147 w 3591199"/>
              <a:gd name="connsiteY32" fmla="*/ 74403 h 74403"/>
              <a:gd name="connsiteX33" fmla="*/ 1882987 w 3591199"/>
              <a:gd name="connsiteY33" fmla="*/ 70635 h 74403"/>
              <a:gd name="connsiteX34" fmla="*/ 2156371 w 3591199"/>
              <a:gd name="connsiteY34" fmla="*/ 15615 h 74403"/>
              <a:gd name="connsiteX35" fmla="*/ 2158589 w 3591199"/>
              <a:gd name="connsiteY35" fmla="*/ 42053 h 74403"/>
              <a:gd name="connsiteX36" fmla="*/ 2143025 w 3591199"/>
              <a:gd name="connsiteY36" fmla="*/ 74402 h 74403"/>
              <a:gd name="connsiteX37" fmla="*/ 2150866 w 3591199"/>
              <a:gd name="connsiteY37" fmla="*/ 70635 h 74403"/>
              <a:gd name="connsiteX38" fmla="*/ 2424248 w 3591199"/>
              <a:gd name="connsiteY38" fmla="*/ 15615 h 74403"/>
              <a:gd name="connsiteX39" fmla="*/ 2426467 w 3591199"/>
              <a:gd name="connsiteY39" fmla="*/ 42053 h 74403"/>
              <a:gd name="connsiteX40" fmla="*/ 2410904 w 3591199"/>
              <a:gd name="connsiteY40" fmla="*/ 74402 h 74403"/>
              <a:gd name="connsiteX41" fmla="*/ 2418743 w 3591199"/>
              <a:gd name="connsiteY41" fmla="*/ 70635 h 74403"/>
              <a:gd name="connsiteX42" fmla="*/ 2692127 w 3591199"/>
              <a:gd name="connsiteY42" fmla="*/ 15615 h 74403"/>
              <a:gd name="connsiteX43" fmla="*/ 2694344 w 3591199"/>
              <a:gd name="connsiteY43" fmla="*/ 42053 h 74403"/>
              <a:gd name="connsiteX44" fmla="*/ 2678781 w 3591199"/>
              <a:gd name="connsiteY44" fmla="*/ 74403 h 74403"/>
              <a:gd name="connsiteX45" fmla="*/ 2686622 w 3591199"/>
              <a:gd name="connsiteY45" fmla="*/ 70635 h 74403"/>
              <a:gd name="connsiteX46" fmla="*/ 2960005 w 3591199"/>
              <a:gd name="connsiteY46" fmla="*/ 15615 h 74403"/>
              <a:gd name="connsiteX47" fmla="*/ 2962223 w 3591199"/>
              <a:gd name="connsiteY47" fmla="*/ 42053 h 74403"/>
              <a:gd name="connsiteX48" fmla="*/ 2946660 w 3591199"/>
              <a:gd name="connsiteY48" fmla="*/ 74402 h 74403"/>
              <a:gd name="connsiteX49" fmla="*/ 2954500 w 3591199"/>
              <a:gd name="connsiteY49" fmla="*/ 70635 h 74403"/>
              <a:gd name="connsiteX50" fmla="*/ 3227883 w 3591199"/>
              <a:gd name="connsiteY50" fmla="*/ 15615 h 74403"/>
              <a:gd name="connsiteX51" fmla="*/ 3230101 w 3591199"/>
              <a:gd name="connsiteY51" fmla="*/ 42053 h 74403"/>
              <a:gd name="connsiteX52" fmla="*/ 3214538 w 3591199"/>
              <a:gd name="connsiteY52" fmla="*/ 74402 h 74403"/>
              <a:gd name="connsiteX53" fmla="*/ 3222378 w 3591199"/>
              <a:gd name="connsiteY53" fmla="*/ 70635 h 74403"/>
              <a:gd name="connsiteX54" fmla="*/ 3495761 w 3591199"/>
              <a:gd name="connsiteY54" fmla="*/ 15615 h 74403"/>
              <a:gd name="connsiteX55" fmla="*/ 3497979 w 3591199"/>
              <a:gd name="connsiteY55" fmla="*/ 42053 h 74403"/>
              <a:gd name="connsiteX56" fmla="*/ 3482416 w 3591199"/>
              <a:gd name="connsiteY56" fmla="*/ 74402 h 74403"/>
              <a:gd name="connsiteX57" fmla="*/ 3490256 w 3591199"/>
              <a:gd name="connsiteY57" fmla="*/ 70635 h 74403"/>
              <a:gd name="connsiteX58" fmla="*/ 3591199 w 3591199"/>
              <a:gd name="connsiteY58" fmla="*/ 29711 h 74403"/>
              <a:gd name="connsiteX0" fmla="*/ 0 w 3499588"/>
              <a:gd name="connsiteY0" fmla="*/ 74402 h 74403"/>
              <a:gd name="connsiteX1" fmla="*/ 7840 w 3499588"/>
              <a:gd name="connsiteY1" fmla="*/ 70635 h 74403"/>
              <a:gd name="connsiteX2" fmla="*/ 249916 w 3499588"/>
              <a:gd name="connsiteY2" fmla="*/ 531 h 74403"/>
              <a:gd name="connsiteX3" fmla="*/ 281223 w 3499588"/>
              <a:gd name="connsiteY3" fmla="*/ 15615 h 74403"/>
              <a:gd name="connsiteX4" fmla="*/ 283441 w 3499588"/>
              <a:gd name="connsiteY4" fmla="*/ 42053 h 74403"/>
              <a:gd name="connsiteX5" fmla="*/ 267878 w 3499588"/>
              <a:gd name="connsiteY5" fmla="*/ 74402 h 74403"/>
              <a:gd name="connsiteX6" fmla="*/ 275719 w 3499588"/>
              <a:gd name="connsiteY6" fmla="*/ 70635 h 74403"/>
              <a:gd name="connsiteX7" fmla="*/ 517795 w 3499588"/>
              <a:gd name="connsiteY7" fmla="*/ 531 h 74403"/>
              <a:gd name="connsiteX8" fmla="*/ 549101 w 3499588"/>
              <a:gd name="connsiteY8" fmla="*/ 15615 h 74403"/>
              <a:gd name="connsiteX9" fmla="*/ 551320 w 3499588"/>
              <a:gd name="connsiteY9" fmla="*/ 42053 h 74403"/>
              <a:gd name="connsiteX10" fmla="*/ 535757 w 3499588"/>
              <a:gd name="connsiteY10" fmla="*/ 74402 h 74403"/>
              <a:gd name="connsiteX11" fmla="*/ 543596 w 3499588"/>
              <a:gd name="connsiteY11" fmla="*/ 70635 h 74403"/>
              <a:gd name="connsiteX12" fmla="*/ 785673 w 3499588"/>
              <a:gd name="connsiteY12" fmla="*/ 531 h 74403"/>
              <a:gd name="connsiteX13" fmla="*/ 816978 w 3499588"/>
              <a:gd name="connsiteY13" fmla="*/ 15615 h 74403"/>
              <a:gd name="connsiteX14" fmla="*/ 819197 w 3499588"/>
              <a:gd name="connsiteY14" fmla="*/ 42053 h 74403"/>
              <a:gd name="connsiteX15" fmla="*/ 803635 w 3499588"/>
              <a:gd name="connsiteY15" fmla="*/ 74402 h 74403"/>
              <a:gd name="connsiteX16" fmla="*/ 811474 w 3499588"/>
              <a:gd name="connsiteY16" fmla="*/ 70635 h 74403"/>
              <a:gd name="connsiteX17" fmla="*/ 1053551 w 3499588"/>
              <a:gd name="connsiteY17" fmla="*/ 531 h 74403"/>
              <a:gd name="connsiteX18" fmla="*/ 1084857 w 3499588"/>
              <a:gd name="connsiteY18" fmla="*/ 15615 h 74403"/>
              <a:gd name="connsiteX19" fmla="*/ 1087075 w 3499588"/>
              <a:gd name="connsiteY19" fmla="*/ 42053 h 74403"/>
              <a:gd name="connsiteX20" fmla="*/ 1071512 w 3499588"/>
              <a:gd name="connsiteY20" fmla="*/ 74403 h 74403"/>
              <a:gd name="connsiteX21" fmla="*/ 1079353 w 3499588"/>
              <a:gd name="connsiteY21" fmla="*/ 70635 h 74403"/>
              <a:gd name="connsiteX22" fmla="*/ 1352736 w 3499588"/>
              <a:gd name="connsiteY22" fmla="*/ 15615 h 74403"/>
              <a:gd name="connsiteX23" fmla="*/ 1354954 w 3499588"/>
              <a:gd name="connsiteY23" fmla="*/ 42053 h 74403"/>
              <a:gd name="connsiteX24" fmla="*/ 1339392 w 3499588"/>
              <a:gd name="connsiteY24" fmla="*/ 74402 h 74403"/>
              <a:gd name="connsiteX25" fmla="*/ 1347230 w 3499588"/>
              <a:gd name="connsiteY25" fmla="*/ 70635 h 74403"/>
              <a:gd name="connsiteX26" fmla="*/ 1620614 w 3499588"/>
              <a:gd name="connsiteY26" fmla="*/ 15615 h 74403"/>
              <a:gd name="connsiteX27" fmla="*/ 1622832 w 3499588"/>
              <a:gd name="connsiteY27" fmla="*/ 42053 h 74403"/>
              <a:gd name="connsiteX28" fmla="*/ 1607269 w 3499588"/>
              <a:gd name="connsiteY28" fmla="*/ 74402 h 74403"/>
              <a:gd name="connsiteX29" fmla="*/ 1615109 w 3499588"/>
              <a:gd name="connsiteY29" fmla="*/ 70635 h 74403"/>
              <a:gd name="connsiteX30" fmla="*/ 1888492 w 3499588"/>
              <a:gd name="connsiteY30" fmla="*/ 15615 h 74403"/>
              <a:gd name="connsiteX31" fmla="*/ 1890710 w 3499588"/>
              <a:gd name="connsiteY31" fmla="*/ 42053 h 74403"/>
              <a:gd name="connsiteX32" fmla="*/ 1875147 w 3499588"/>
              <a:gd name="connsiteY32" fmla="*/ 74403 h 74403"/>
              <a:gd name="connsiteX33" fmla="*/ 1882987 w 3499588"/>
              <a:gd name="connsiteY33" fmla="*/ 70635 h 74403"/>
              <a:gd name="connsiteX34" fmla="*/ 2156371 w 3499588"/>
              <a:gd name="connsiteY34" fmla="*/ 15615 h 74403"/>
              <a:gd name="connsiteX35" fmla="*/ 2158589 w 3499588"/>
              <a:gd name="connsiteY35" fmla="*/ 42053 h 74403"/>
              <a:gd name="connsiteX36" fmla="*/ 2143025 w 3499588"/>
              <a:gd name="connsiteY36" fmla="*/ 74402 h 74403"/>
              <a:gd name="connsiteX37" fmla="*/ 2150866 w 3499588"/>
              <a:gd name="connsiteY37" fmla="*/ 70635 h 74403"/>
              <a:gd name="connsiteX38" fmla="*/ 2424248 w 3499588"/>
              <a:gd name="connsiteY38" fmla="*/ 15615 h 74403"/>
              <a:gd name="connsiteX39" fmla="*/ 2426467 w 3499588"/>
              <a:gd name="connsiteY39" fmla="*/ 42053 h 74403"/>
              <a:gd name="connsiteX40" fmla="*/ 2410904 w 3499588"/>
              <a:gd name="connsiteY40" fmla="*/ 74402 h 74403"/>
              <a:gd name="connsiteX41" fmla="*/ 2418743 w 3499588"/>
              <a:gd name="connsiteY41" fmla="*/ 70635 h 74403"/>
              <a:gd name="connsiteX42" fmla="*/ 2692127 w 3499588"/>
              <a:gd name="connsiteY42" fmla="*/ 15615 h 74403"/>
              <a:gd name="connsiteX43" fmla="*/ 2694344 w 3499588"/>
              <a:gd name="connsiteY43" fmla="*/ 42053 h 74403"/>
              <a:gd name="connsiteX44" fmla="*/ 2678781 w 3499588"/>
              <a:gd name="connsiteY44" fmla="*/ 74403 h 74403"/>
              <a:gd name="connsiteX45" fmla="*/ 2686622 w 3499588"/>
              <a:gd name="connsiteY45" fmla="*/ 70635 h 74403"/>
              <a:gd name="connsiteX46" fmla="*/ 2960005 w 3499588"/>
              <a:gd name="connsiteY46" fmla="*/ 15615 h 74403"/>
              <a:gd name="connsiteX47" fmla="*/ 2962223 w 3499588"/>
              <a:gd name="connsiteY47" fmla="*/ 42053 h 74403"/>
              <a:gd name="connsiteX48" fmla="*/ 2946660 w 3499588"/>
              <a:gd name="connsiteY48" fmla="*/ 74402 h 74403"/>
              <a:gd name="connsiteX49" fmla="*/ 2954500 w 3499588"/>
              <a:gd name="connsiteY49" fmla="*/ 70635 h 74403"/>
              <a:gd name="connsiteX50" fmla="*/ 3227883 w 3499588"/>
              <a:gd name="connsiteY50" fmla="*/ 15615 h 74403"/>
              <a:gd name="connsiteX51" fmla="*/ 3230101 w 3499588"/>
              <a:gd name="connsiteY51" fmla="*/ 42053 h 74403"/>
              <a:gd name="connsiteX52" fmla="*/ 3214538 w 3499588"/>
              <a:gd name="connsiteY52" fmla="*/ 74402 h 74403"/>
              <a:gd name="connsiteX53" fmla="*/ 3222378 w 3499588"/>
              <a:gd name="connsiteY53" fmla="*/ 70635 h 74403"/>
              <a:gd name="connsiteX54" fmla="*/ 3495761 w 3499588"/>
              <a:gd name="connsiteY54" fmla="*/ 15615 h 74403"/>
              <a:gd name="connsiteX55" fmla="*/ 3497979 w 3499588"/>
              <a:gd name="connsiteY55" fmla="*/ 42053 h 74403"/>
              <a:gd name="connsiteX56" fmla="*/ 3482416 w 3499588"/>
              <a:gd name="connsiteY56" fmla="*/ 74402 h 74403"/>
              <a:gd name="connsiteX57" fmla="*/ 3490256 w 3499588"/>
              <a:gd name="connsiteY57" fmla="*/ 70635 h 74403"/>
              <a:gd name="connsiteX0" fmla="*/ 0 w 3499588"/>
              <a:gd name="connsiteY0" fmla="*/ 74402 h 74403"/>
              <a:gd name="connsiteX1" fmla="*/ 7840 w 3499588"/>
              <a:gd name="connsiteY1" fmla="*/ 70635 h 74403"/>
              <a:gd name="connsiteX2" fmla="*/ 249916 w 3499588"/>
              <a:gd name="connsiteY2" fmla="*/ 531 h 74403"/>
              <a:gd name="connsiteX3" fmla="*/ 281223 w 3499588"/>
              <a:gd name="connsiteY3" fmla="*/ 15615 h 74403"/>
              <a:gd name="connsiteX4" fmla="*/ 283441 w 3499588"/>
              <a:gd name="connsiteY4" fmla="*/ 42053 h 74403"/>
              <a:gd name="connsiteX5" fmla="*/ 267878 w 3499588"/>
              <a:gd name="connsiteY5" fmla="*/ 74402 h 74403"/>
              <a:gd name="connsiteX6" fmla="*/ 275719 w 3499588"/>
              <a:gd name="connsiteY6" fmla="*/ 70635 h 74403"/>
              <a:gd name="connsiteX7" fmla="*/ 517795 w 3499588"/>
              <a:gd name="connsiteY7" fmla="*/ 531 h 74403"/>
              <a:gd name="connsiteX8" fmla="*/ 549101 w 3499588"/>
              <a:gd name="connsiteY8" fmla="*/ 15615 h 74403"/>
              <a:gd name="connsiteX9" fmla="*/ 551320 w 3499588"/>
              <a:gd name="connsiteY9" fmla="*/ 42053 h 74403"/>
              <a:gd name="connsiteX10" fmla="*/ 535757 w 3499588"/>
              <a:gd name="connsiteY10" fmla="*/ 74402 h 74403"/>
              <a:gd name="connsiteX11" fmla="*/ 543596 w 3499588"/>
              <a:gd name="connsiteY11" fmla="*/ 70635 h 74403"/>
              <a:gd name="connsiteX12" fmla="*/ 785673 w 3499588"/>
              <a:gd name="connsiteY12" fmla="*/ 531 h 74403"/>
              <a:gd name="connsiteX13" fmla="*/ 816978 w 3499588"/>
              <a:gd name="connsiteY13" fmla="*/ 15615 h 74403"/>
              <a:gd name="connsiteX14" fmla="*/ 819197 w 3499588"/>
              <a:gd name="connsiteY14" fmla="*/ 42053 h 74403"/>
              <a:gd name="connsiteX15" fmla="*/ 803635 w 3499588"/>
              <a:gd name="connsiteY15" fmla="*/ 74402 h 74403"/>
              <a:gd name="connsiteX16" fmla="*/ 811474 w 3499588"/>
              <a:gd name="connsiteY16" fmla="*/ 70635 h 74403"/>
              <a:gd name="connsiteX17" fmla="*/ 1053551 w 3499588"/>
              <a:gd name="connsiteY17" fmla="*/ 531 h 74403"/>
              <a:gd name="connsiteX18" fmla="*/ 1084857 w 3499588"/>
              <a:gd name="connsiteY18" fmla="*/ 15615 h 74403"/>
              <a:gd name="connsiteX19" fmla="*/ 1087075 w 3499588"/>
              <a:gd name="connsiteY19" fmla="*/ 42053 h 74403"/>
              <a:gd name="connsiteX20" fmla="*/ 1071512 w 3499588"/>
              <a:gd name="connsiteY20" fmla="*/ 74403 h 74403"/>
              <a:gd name="connsiteX21" fmla="*/ 1079353 w 3499588"/>
              <a:gd name="connsiteY21" fmla="*/ 70635 h 74403"/>
              <a:gd name="connsiteX22" fmla="*/ 1352736 w 3499588"/>
              <a:gd name="connsiteY22" fmla="*/ 15615 h 74403"/>
              <a:gd name="connsiteX23" fmla="*/ 1354954 w 3499588"/>
              <a:gd name="connsiteY23" fmla="*/ 42053 h 74403"/>
              <a:gd name="connsiteX24" fmla="*/ 1339392 w 3499588"/>
              <a:gd name="connsiteY24" fmla="*/ 74402 h 74403"/>
              <a:gd name="connsiteX25" fmla="*/ 1347230 w 3499588"/>
              <a:gd name="connsiteY25" fmla="*/ 70635 h 74403"/>
              <a:gd name="connsiteX26" fmla="*/ 1620614 w 3499588"/>
              <a:gd name="connsiteY26" fmla="*/ 15615 h 74403"/>
              <a:gd name="connsiteX27" fmla="*/ 1622832 w 3499588"/>
              <a:gd name="connsiteY27" fmla="*/ 42053 h 74403"/>
              <a:gd name="connsiteX28" fmla="*/ 1607269 w 3499588"/>
              <a:gd name="connsiteY28" fmla="*/ 74402 h 74403"/>
              <a:gd name="connsiteX29" fmla="*/ 1615109 w 3499588"/>
              <a:gd name="connsiteY29" fmla="*/ 70635 h 74403"/>
              <a:gd name="connsiteX30" fmla="*/ 1888492 w 3499588"/>
              <a:gd name="connsiteY30" fmla="*/ 15615 h 74403"/>
              <a:gd name="connsiteX31" fmla="*/ 1890710 w 3499588"/>
              <a:gd name="connsiteY31" fmla="*/ 42053 h 74403"/>
              <a:gd name="connsiteX32" fmla="*/ 1875147 w 3499588"/>
              <a:gd name="connsiteY32" fmla="*/ 74403 h 74403"/>
              <a:gd name="connsiteX33" fmla="*/ 1882987 w 3499588"/>
              <a:gd name="connsiteY33" fmla="*/ 70635 h 74403"/>
              <a:gd name="connsiteX34" fmla="*/ 2156371 w 3499588"/>
              <a:gd name="connsiteY34" fmla="*/ 15615 h 74403"/>
              <a:gd name="connsiteX35" fmla="*/ 2158589 w 3499588"/>
              <a:gd name="connsiteY35" fmla="*/ 42053 h 74403"/>
              <a:gd name="connsiteX36" fmla="*/ 2143025 w 3499588"/>
              <a:gd name="connsiteY36" fmla="*/ 74402 h 74403"/>
              <a:gd name="connsiteX37" fmla="*/ 2150866 w 3499588"/>
              <a:gd name="connsiteY37" fmla="*/ 70635 h 74403"/>
              <a:gd name="connsiteX38" fmla="*/ 2424248 w 3499588"/>
              <a:gd name="connsiteY38" fmla="*/ 15615 h 74403"/>
              <a:gd name="connsiteX39" fmla="*/ 2426467 w 3499588"/>
              <a:gd name="connsiteY39" fmla="*/ 42053 h 74403"/>
              <a:gd name="connsiteX40" fmla="*/ 2410904 w 3499588"/>
              <a:gd name="connsiteY40" fmla="*/ 74402 h 74403"/>
              <a:gd name="connsiteX41" fmla="*/ 2418743 w 3499588"/>
              <a:gd name="connsiteY41" fmla="*/ 70635 h 74403"/>
              <a:gd name="connsiteX42" fmla="*/ 2692127 w 3499588"/>
              <a:gd name="connsiteY42" fmla="*/ 15615 h 74403"/>
              <a:gd name="connsiteX43" fmla="*/ 2694344 w 3499588"/>
              <a:gd name="connsiteY43" fmla="*/ 42053 h 74403"/>
              <a:gd name="connsiteX44" fmla="*/ 2678781 w 3499588"/>
              <a:gd name="connsiteY44" fmla="*/ 74403 h 74403"/>
              <a:gd name="connsiteX45" fmla="*/ 2686622 w 3499588"/>
              <a:gd name="connsiteY45" fmla="*/ 70635 h 74403"/>
              <a:gd name="connsiteX46" fmla="*/ 2960005 w 3499588"/>
              <a:gd name="connsiteY46" fmla="*/ 15615 h 74403"/>
              <a:gd name="connsiteX47" fmla="*/ 2962223 w 3499588"/>
              <a:gd name="connsiteY47" fmla="*/ 42053 h 74403"/>
              <a:gd name="connsiteX48" fmla="*/ 2946660 w 3499588"/>
              <a:gd name="connsiteY48" fmla="*/ 74402 h 74403"/>
              <a:gd name="connsiteX49" fmla="*/ 2954500 w 3499588"/>
              <a:gd name="connsiteY49" fmla="*/ 70635 h 74403"/>
              <a:gd name="connsiteX50" fmla="*/ 3227883 w 3499588"/>
              <a:gd name="connsiteY50" fmla="*/ 15615 h 74403"/>
              <a:gd name="connsiteX51" fmla="*/ 3230101 w 3499588"/>
              <a:gd name="connsiteY51" fmla="*/ 42053 h 74403"/>
              <a:gd name="connsiteX52" fmla="*/ 3214538 w 3499588"/>
              <a:gd name="connsiteY52" fmla="*/ 74402 h 74403"/>
              <a:gd name="connsiteX53" fmla="*/ 3222378 w 3499588"/>
              <a:gd name="connsiteY53" fmla="*/ 70635 h 74403"/>
              <a:gd name="connsiteX54" fmla="*/ 3495761 w 3499588"/>
              <a:gd name="connsiteY54" fmla="*/ 15615 h 74403"/>
              <a:gd name="connsiteX55" fmla="*/ 3497979 w 3499588"/>
              <a:gd name="connsiteY55" fmla="*/ 42053 h 74403"/>
              <a:gd name="connsiteX56" fmla="*/ 3482416 w 3499588"/>
              <a:gd name="connsiteY56" fmla="*/ 74402 h 74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499588" h="74403">
                <a:moveTo>
                  <a:pt x="0" y="74402"/>
                </a:moveTo>
                <a:lnTo>
                  <a:pt x="7840" y="70635"/>
                </a:lnTo>
                <a:cubicBezTo>
                  <a:pt x="116686" y="21768"/>
                  <a:pt x="204042" y="-4105"/>
                  <a:pt x="249916" y="531"/>
                </a:cubicBezTo>
                <a:cubicBezTo>
                  <a:pt x="265208" y="2076"/>
                  <a:pt x="275890" y="7012"/>
                  <a:pt x="281223" y="15615"/>
                </a:cubicBezTo>
                <a:cubicBezTo>
                  <a:pt x="285490" y="22498"/>
                  <a:pt x="286130" y="31403"/>
                  <a:pt x="283441" y="42053"/>
                </a:cubicBezTo>
                <a:lnTo>
                  <a:pt x="267878" y="74402"/>
                </a:lnTo>
                <a:lnTo>
                  <a:pt x="275719" y="70635"/>
                </a:lnTo>
                <a:cubicBezTo>
                  <a:pt x="384565" y="21767"/>
                  <a:pt x="471921" y="-4106"/>
                  <a:pt x="517795" y="531"/>
                </a:cubicBezTo>
                <a:cubicBezTo>
                  <a:pt x="533087" y="2076"/>
                  <a:pt x="543769" y="7012"/>
                  <a:pt x="549101" y="15615"/>
                </a:cubicBezTo>
                <a:cubicBezTo>
                  <a:pt x="553368" y="22498"/>
                  <a:pt x="554009" y="31403"/>
                  <a:pt x="551320" y="42053"/>
                </a:cubicBezTo>
                <a:lnTo>
                  <a:pt x="535757" y="74402"/>
                </a:lnTo>
                <a:lnTo>
                  <a:pt x="543596" y="70635"/>
                </a:lnTo>
                <a:cubicBezTo>
                  <a:pt x="652443" y="21767"/>
                  <a:pt x="739799" y="-4106"/>
                  <a:pt x="785673" y="531"/>
                </a:cubicBezTo>
                <a:cubicBezTo>
                  <a:pt x="800964" y="2076"/>
                  <a:pt x="811646" y="7012"/>
                  <a:pt x="816978" y="15615"/>
                </a:cubicBezTo>
                <a:cubicBezTo>
                  <a:pt x="821246" y="22498"/>
                  <a:pt x="821886" y="31403"/>
                  <a:pt x="819197" y="42053"/>
                </a:cubicBezTo>
                <a:lnTo>
                  <a:pt x="803635" y="74402"/>
                </a:lnTo>
                <a:lnTo>
                  <a:pt x="811474" y="70635"/>
                </a:lnTo>
                <a:cubicBezTo>
                  <a:pt x="920320" y="21767"/>
                  <a:pt x="1007676" y="-4106"/>
                  <a:pt x="1053551" y="531"/>
                </a:cubicBezTo>
                <a:cubicBezTo>
                  <a:pt x="1068842" y="2076"/>
                  <a:pt x="1079524" y="7012"/>
                  <a:pt x="1084857" y="15615"/>
                </a:cubicBezTo>
                <a:cubicBezTo>
                  <a:pt x="1089122" y="22498"/>
                  <a:pt x="1089763" y="31403"/>
                  <a:pt x="1087075" y="42053"/>
                </a:cubicBezTo>
                <a:lnTo>
                  <a:pt x="1071512" y="74403"/>
                </a:lnTo>
                <a:lnTo>
                  <a:pt x="1079353" y="70635"/>
                </a:lnTo>
                <a:cubicBezTo>
                  <a:pt x="1224481" y="5478"/>
                  <a:pt x="1331405" y="-18799"/>
                  <a:pt x="1352736" y="15615"/>
                </a:cubicBezTo>
                <a:cubicBezTo>
                  <a:pt x="1357002" y="22498"/>
                  <a:pt x="1357643" y="31403"/>
                  <a:pt x="1354954" y="42053"/>
                </a:cubicBezTo>
                <a:lnTo>
                  <a:pt x="1339392" y="74402"/>
                </a:lnTo>
                <a:lnTo>
                  <a:pt x="1347230" y="70635"/>
                </a:lnTo>
                <a:cubicBezTo>
                  <a:pt x="1492359" y="5478"/>
                  <a:pt x="1599283" y="-18799"/>
                  <a:pt x="1620614" y="15615"/>
                </a:cubicBezTo>
                <a:cubicBezTo>
                  <a:pt x="1624880" y="22498"/>
                  <a:pt x="1625520" y="31403"/>
                  <a:pt x="1622832" y="42053"/>
                </a:cubicBezTo>
                <a:lnTo>
                  <a:pt x="1607269" y="74402"/>
                </a:lnTo>
                <a:lnTo>
                  <a:pt x="1615109" y="70635"/>
                </a:lnTo>
                <a:cubicBezTo>
                  <a:pt x="1760237" y="5478"/>
                  <a:pt x="1867161" y="-18799"/>
                  <a:pt x="1888492" y="15615"/>
                </a:cubicBezTo>
                <a:cubicBezTo>
                  <a:pt x="1892758" y="22498"/>
                  <a:pt x="1893399" y="31403"/>
                  <a:pt x="1890710" y="42053"/>
                </a:cubicBezTo>
                <a:lnTo>
                  <a:pt x="1875147" y="74403"/>
                </a:lnTo>
                <a:lnTo>
                  <a:pt x="1882987" y="70635"/>
                </a:lnTo>
                <a:cubicBezTo>
                  <a:pt x="2028117" y="5478"/>
                  <a:pt x="2135040" y="-18799"/>
                  <a:pt x="2156371" y="15615"/>
                </a:cubicBezTo>
                <a:cubicBezTo>
                  <a:pt x="2160637" y="22498"/>
                  <a:pt x="2161277" y="31403"/>
                  <a:pt x="2158589" y="42053"/>
                </a:cubicBezTo>
                <a:lnTo>
                  <a:pt x="2143025" y="74402"/>
                </a:lnTo>
                <a:lnTo>
                  <a:pt x="2150866" y="70635"/>
                </a:lnTo>
                <a:cubicBezTo>
                  <a:pt x="2295994" y="5478"/>
                  <a:pt x="2402918" y="-18799"/>
                  <a:pt x="2424248" y="15615"/>
                </a:cubicBezTo>
                <a:cubicBezTo>
                  <a:pt x="2428514" y="22498"/>
                  <a:pt x="2429156" y="31403"/>
                  <a:pt x="2426467" y="42053"/>
                </a:cubicBezTo>
                <a:lnTo>
                  <a:pt x="2410904" y="74402"/>
                </a:lnTo>
                <a:lnTo>
                  <a:pt x="2418743" y="70635"/>
                </a:lnTo>
                <a:cubicBezTo>
                  <a:pt x="2563872" y="5478"/>
                  <a:pt x="2670795" y="-18799"/>
                  <a:pt x="2692127" y="15615"/>
                </a:cubicBezTo>
                <a:cubicBezTo>
                  <a:pt x="2696392" y="22498"/>
                  <a:pt x="2697033" y="31403"/>
                  <a:pt x="2694344" y="42053"/>
                </a:cubicBezTo>
                <a:lnTo>
                  <a:pt x="2678781" y="74403"/>
                </a:lnTo>
                <a:lnTo>
                  <a:pt x="2686622" y="70635"/>
                </a:lnTo>
                <a:cubicBezTo>
                  <a:pt x="2831750" y="5478"/>
                  <a:pt x="2938674" y="-18799"/>
                  <a:pt x="2960005" y="15615"/>
                </a:cubicBezTo>
                <a:cubicBezTo>
                  <a:pt x="2964271" y="22498"/>
                  <a:pt x="2964912" y="31403"/>
                  <a:pt x="2962223" y="42053"/>
                </a:cubicBezTo>
                <a:lnTo>
                  <a:pt x="2946660" y="74402"/>
                </a:lnTo>
                <a:lnTo>
                  <a:pt x="2954500" y="70635"/>
                </a:lnTo>
                <a:cubicBezTo>
                  <a:pt x="3099628" y="5478"/>
                  <a:pt x="3206551" y="-18799"/>
                  <a:pt x="3227883" y="15615"/>
                </a:cubicBezTo>
                <a:cubicBezTo>
                  <a:pt x="3232149" y="22498"/>
                  <a:pt x="3232790" y="31403"/>
                  <a:pt x="3230101" y="42053"/>
                </a:cubicBezTo>
                <a:lnTo>
                  <a:pt x="3214538" y="74402"/>
                </a:lnTo>
                <a:lnTo>
                  <a:pt x="3222378" y="70635"/>
                </a:lnTo>
                <a:cubicBezTo>
                  <a:pt x="3367506" y="5478"/>
                  <a:pt x="3474429" y="-18799"/>
                  <a:pt x="3495761" y="15615"/>
                </a:cubicBezTo>
                <a:cubicBezTo>
                  <a:pt x="3500027" y="22498"/>
                  <a:pt x="3500668" y="31403"/>
                  <a:pt x="3497979" y="42053"/>
                </a:cubicBezTo>
                <a:lnTo>
                  <a:pt x="3482416" y="74402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05" name="フリーフォーム: 図形 704">
            <a:extLst>
              <a:ext uri="{FF2B5EF4-FFF2-40B4-BE49-F238E27FC236}">
                <a16:creationId xmlns:a16="http://schemas.microsoft.com/office/drawing/2014/main" id="{C4162AF1-2D85-F198-A92F-793DCA88B55A}"/>
              </a:ext>
            </a:extLst>
          </p:cNvPr>
          <p:cNvSpPr/>
          <p:nvPr/>
        </p:nvSpPr>
        <p:spPr bwMode="auto">
          <a:xfrm>
            <a:off x="642470" y="3253774"/>
            <a:ext cx="8595954" cy="88347"/>
          </a:xfrm>
          <a:custGeom>
            <a:avLst/>
            <a:gdLst>
              <a:gd name="connsiteX0" fmla="*/ 110695 w 4249900"/>
              <a:gd name="connsiteY0" fmla="*/ 0 h 121746"/>
              <a:gd name="connsiteX1" fmla="*/ 188968 w 4249900"/>
              <a:gd name="connsiteY1" fmla="*/ 32421 h 121746"/>
              <a:gd name="connsiteX2" fmla="*/ 196435 w 4249900"/>
              <a:gd name="connsiteY2" fmla="*/ 43496 h 121746"/>
              <a:gd name="connsiteX3" fmla="*/ 200955 w 4249900"/>
              <a:gd name="connsiteY3" fmla="*/ 40449 h 121746"/>
              <a:gd name="connsiteX4" fmla="*/ 244042 w 4249900"/>
              <a:gd name="connsiteY4" fmla="*/ 31750 h 121746"/>
              <a:gd name="connsiteX5" fmla="*/ 287129 w 4249900"/>
              <a:gd name="connsiteY5" fmla="*/ 40449 h 121746"/>
              <a:gd name="connsiteX6" fmla="*/ 292463 w 4249900"/>
              <a:gd name="connsiteY6" fmla="*/ 44044 h 121746"/>
              <a:gd name="connsiteX7" fmla="*/ 300300 w 4249900"/>
              <a:gd name="connsiteY7" fmla="*/ 32421 h 121746"/>
              <a:gd name="connsiteX8" fmla="*/ 378573 w 4249900"/>
              <a:gd name="connsiteY8" fmla="*/ 0 h 121746"/>
              <a:gd name="connsiteX9" fmla="*/ 456846 w 4249900"/>
              <a:gd name="connsiteY9" fmla="*/ 32421 h 121746"/>
              <a:gd name="connsiteX10" fmla="*/ 464313 w 4249900"/>
              <a:gd name="connsiteY10" fmla="*/ 43496 h 121746"/>
              <a:gd name="connsiteX11" fmla="*/ 468833 w 4249900"/>
              <a:gd name="connsiteY11" fmla="*/ 40449 h 121746"/>
              <a:gd name="connsiteX12" fmla="*/ 511920 w 4249900"/>
              <a:gd name="connsiteY12" fmla="*/ 31750 h 121746"/>
              <a:gd name="connsiteX13" fmla="*/ 555008 w 4249900"/>
              <a:gd name="connsiteY13" fmla="*/ 40449 h 121746"/>
              <a:gd name="connsiteX14" fmla="*/ 560341 w 4249900"/>
              <a:gd name="connsiteY14" fmla="*/ 44045 h 121746"/>
              <a:gd name="connsiteX15" fmla="*/ 568179 w 4249900"/>
              <a:gd name="connsiteY15" fmla="*/ 32421 h 121746"/>
              <a:gd name="connsiteX16" fmla="*/ 646452 w 4249900"/>
              <a:gd name="connsiteY16" fmla="*/ 0 h 121746"/>
              <a:gd name="connsiteX17" fmla="*/ 724725 w 4249900"/>
              <a:gd name="connsiteY17" fmla="*/ 32421 h 121746"/>
              <a:gd name="connsiteX18" fmla="*/ 732192 w 4249900"/>
              <a:gd name="connsiteY18" fmla="*/ 43496 h 121746"/>
              <a:gd name="connsiteX19" fmla="*/ 736712 w 4249900"/>
              <a:gd name="connsiteY19" fmla="*/ 40449 h 121746"/>
              <a:gd name="connsiteX20" fmla="*/ 779800 w 4249900"/>
              <a:gd name="connsiteY20" fmla="*/ 31750 h 121746"/>
              <a:gd name="connsiteX21" fmla="*/ 822887 w 4249900"/>
              <a:gd name="connsiteY21" fmla="*/ 40449 h 121746"/>
              <a:gd name="connsiteX22" fmla="*/ 828221 w 4249900"/>
              <a:gd name="connsiteY22" fmla="*/ 44045 h 121746"/>
              <a:gd name="connsiteX23" fmla="*/ 836058 w 4249900"/>
              <a:gd name="connsiteY23" fmla="*/ 32421 h 121746"/>
              <a:gd name="connsiteX24" fmla="*/ 914331 w 4249900"/>
              <a:gd name="connsiteY24" fmla="*/ 0 h 121746"/>
              <a:gd name="connsiteX25" fmla="*/ 992604 w 4249900"/>
              <a:gd name="connsiteY25" fmla="*/ 32421 h 121746"/>
              <a:gd name="connsiteX26" fmla="*/ 1000072 w 4249900"/>
              <a:gd name="connsiteY26" fmla="*/ 43496 h 121746"/>
              <a:gd name="connsiteX27" fmla="*/ 1004591 w 4249900"/>
              <a:gd name="connsiteY27" fmla="*/ 40449 h 121746"/>
              <a:gd name="connsiteX28" fmla="*/ 1047679 w 4249900"/>
              <a:gd name="connsiteY28" fmla="*/ 31750 h 121746"/>
              <a:gd name="connsiteX29" fmla="*/ 1090766 w 4249900"/>
              <a:gd name="connsiteY29" fmla="*/ 40449 h 121746"/>
              <a:gd name="connsiteX30" fmla="*/ 1096099 w 4249900"/>
              <a:gd name="connsiteY30" fmla="*/ 44045 h 121746"/>
              <a:gd name="connsiteX31" fmla="*/ 1103937 w 4249900"/>
              <a:gd name="connsiteY31" fmla="*/ 32421 h 121746"/>
              <a:gd name="connsiteX32" fmla="*/ 1182210 w 4249900"/>
              <a:gd name="connsiteY32" fmla="*/ 0 h 121746"/>
              <a:gd name="connsiteX33" fmla="*/ 1260483 w 4249900"/>
              <a:gd name="connsiteY33" fmla="*/ 32421 h 121746"/>
              <a:gd name="connsiteX34" fmla="*/ 1267950 w 4249900"/>
              <a:gd name="connsiteY34" fmla="*/ 43496 h 121746"/>
              <a:gd name="connsiteX35" fmla="*/ 1272470 w 4249900"/>
              <a:gd name="connsiteY35" fmla="*/ 40449 h 121746"/>
              <a:gd name="connsiteX36" fmla="*/ 1315557 w 4249900"/>
              <a:gd name="connsiteY36" fmla="*/ 31750 h 121746"/>
              <a:gd name="connsiteX37" fmla="*/ 1358645 w 4249900"/>
              <a:gd name="connsiteY37" fmla="*/ 40449 h 121746"/>
              <a:gd name="connsiteX38" fmla="*/ 1363978 w 4249900"/>
              <a:gd name="connsiteY38" fmla="*/ 44045 h 121746"/>
              <a:gd name="connsiteX39" fmla="*/ 1371815 w 4249900"/>
              <a:gd name="connsiteY39" fmla="*/ 32421 h 121746"/>
              <a:gd name="connsiteX40" fmla="*/ 1450090 w 4249900"/>
              <a:gd name="connsiteY40" fmla="*/ 0 h 121746"/>
              <a:gd name="connsiteX41" fmla="*/ 1528362 w 4249900"/>
              <a:gd name="connsiteY41" fmla="*/ 32421 h 121746"/>
              <a:gd name="connsiteX42" fmla="*/ 1535829 w 4249900"/>
              <a:gd name="connsiteY42" fmla="*/ 43496 h 121746"/>
              <a:gd name="connsiteX43" fmla="*/ 1540349 w 4249900"/>
              <a:gd name="connsiteY43" fmla="*/ 40449 h 121746"/>
              <a:gd name="connsiteX44" fmla="*/ 1583436 w 4249900"/>
              <a:gd name="connsiteY44" fmla="*/ 31750 h 121746"/>
              <a:gd name="connsiteX45" fmla="*/ 1626523 w 4249900"/>
              <a:gd name="connsiteY45" fmla="*/ 40449 h 121746"/>
              <a:gd name="connsiteX46" fmla="*/ 1631857 w 4249900"/>
              <a:gd name="connsiteY46" fmla="*/ 44044 h 121746"/>
              <a:gd name="connsiteX47" fmla="*/ 1639693 w 4249900"/>
              <a:gd name="connsiteY47" fmla="*/ 32421 h 121746"/>
              <a:gd name="connsiteX48" fmla="*/ 1717967 w 4249900"/>
              <a:gd name="connsiteY48" fmla="*/ 0 h 121746"/>
              <a:gd name="connsiteX49" fmla="*/ 1796240 w 4249900"/>
              <a:gd name="connsiteY49" fmla="*/ 32421 h 121746"/>
              <a:gd name="connsiteX50" fmla="*/ 1803707 w 4249900"/>
              <a:gd name="connsiteY50" fmla="*/ 43496 h 121746"/>
              <a:gd name="connsiteX51" fmla="*/ 1808226 w 4249900"/>
              <a:gd name="connsiteY51" fmla="*/ 40449 h 121746"/>
              <a:gd name="connsiteX52" fmla="*/ 1851313 w 4249900"/>
              <a:gd name="connsiteY52" fmla="*/ 31750 h 121746"/>
              <a:gd name="connsiteX53" fmla="*/ 1894401 w 4249900"/>
              <a:gd name="connsiteY53" fmla="*/ 40449 h 121746"/>
              <a:gd name="connsiteX54" fmla="*/ 1899734 w 4249900"/>
              <a:gd name="connsiteY54" fmla="*/ 44044 h 121746"/>
              <a:gd name="connsiteX55" fmla="*/ 1907571 w 4249900"/>
              <a:gd name="connsiteY55" fmla="*/ 32421 h 121746"/>
              <a:gd name="connsiteX56" fmla="*/ 1985842 w 4249900"/>
              <a:gd name="connsiteY56" fmla="*/ 0 h 121746"/>
              <a:gd name="connsiteX57" fmla="*/ 2064117 w 4249900"/>
              <a:gd name="connsiteY57" fmla="*/ 32421 h 121746"/>
              <a:gd name="connsiteX58" fmla="*/ 2071584 w 4249900"/>
              <a:gd name="connsiteY58" fmla="*/ 43496 h 121746"/>
              <a:gd name="connsiteX59" fmla="*/ 2076103 w 4249900"/>
              <a:gd name="connsiteY59" fmla="*/ 40449 h 121746"/>
              <a:gd name="connsiteX60" fmla="*/ 2119192 w 4249900"/>
              <a:gd name="connsiteY60" fmla="*/ 31750 h 121746"/>
              <a:gd name="connsiteX61" fmla="*/ 2162278 w 4249900"/>
              <a:gd name="connsiteY61" fmla="*/ 40449 h 121746"/>
              <a:gd name="connsiteX62" fmla="*/ 2167613 w 4249900"/>
              <a:gd name="connsiteY62" fmla="*/ 44045 h 121746"/>
              <a:gd name="connsiteX63" fmla="*/ 2175449 w 4249900"/>
              <a:gd name="connsiteY63" fmla="*/ 32421 h 121746"/>
              <a:gd name="connsiteX64" fmla="*/ 2253722 w 4249900"/>
              <a:gd name="connsiteY64" fmla="*/ 0 h 121746"/>
              <a:gd name="connsiteX65" fmla="*/ 2331995 w 4249900"/>
              <a:gd name="connsiteY65" fmla="*/ 32421 h 121746"/>
              <a:gd name="connsiteX66" fmla="*/ 2339461 w 4249900"/>
              <a:gd name="connsiteY66" fmla="*/ 43496 h 121746"/>
              <a:gd name="connsiteX67" fmla="*/ 2343982 w 4249900"/>
              <a:gd name="connsiteY67" fmla="*/ 40449 h 121746"/>
              <a:gd name="connsiteX68" fmla="*/ 2387070 w 4249900"/>
              <a:gd name="connsiteY68" fmla="*/ 31750 h 121746"/>
              <a:gd name="connsiteX69" fmla="*/ 2430156 w 4249900"/>
              <a:gd name="connsiteY69" fmla="*/ 40449 h 121746"/>
              <a:gd name="connsiteX70" fmla="*/ 2435491 w 4249900"/>
              <a:gd name="connsiteY70" fmla="*/ 44045 h 121746"/>
              <a:gd name="connsiteX71" fmla="*/ 2443327 w 4249900"/>
              <a:gd name="connsiteY71" fmla="*/ 32421 h 121746"/>
              <a:gd name="connsiteX72" fmla="*/ 2521601 w 4249900"/>
              <a:gd name="connsiteY72" fmla="*/ 0 h 121746"/>
              <a:gd name="connsiteX73" fmla="*/ 2599874 w 4249900"/>
              <a:gd name="connsiteY73" fmla="*/ 32421 h 121746"/>
              <a:gd name="connsiteX74" fmla="*/ 2607340 w 4249900"/>
              <a:gd name="connsiteY74" fmla="*/ 43496 h 121746"/>
              <a:gd name="connsiteX75" fmla="*/ 2611860 w 4249900"/>
              <a:gd name="connsiteY75" fmla="*/ 40449 h 121746"/>
              <a:gd name="connsiteX76" fmla="*/ 2654946 w 4249900"/>
              <a:gd name="connsiteY76" fmla="*/ 31750 h 121746"/>
              <a:gd name="connsiteX77" fmla="*/ 2698035 w 4249900"/>
              <a:gd name="connsiteY77" fmla="*/ 40449 h 121746"/>
              <a:gd name="connsiteX78" fmla="*/ 2703368 w 4249900"/>
              <a:gd name="connsiteY78" fmla="*/ 44045 h 121746"/>
              <a:gd name="connsiteX79" fmla="*/ 2711205 w 4249900"/>
              <a:gd name="connsiteY79" fmla="*/ 32421 h 121746"/>
              <a:gd name="connsiteX80" fmla="*/ 2789478 w 4249900"/>
              <a:gd name="connsiteY80" fmla="*/ 0 h 121746"/>
              <a:gd name="connsiteX81" fmla="*/ 2867751 w 4249900"/>
              <a:gd name="connsiteY81" fmla="*/ 32421 h 121746"/>
              <a:gd name="connsiteX82" fmla="*/ 2875218 w 4249900"/>
              <a:gd name="connsiteY82" fmla="*/ 43496 h 121746"/>
              <a:gd name="connsiteX83" fmla="*/ 2879738 w 4249900"/>
              <a:gd name="connsiteY83" fmla="*/ 40449 h 121746"/>
              <a:gd name="connsiteX84" fmla="*/ 2922826 w 4249900"/>
              <a:gd name="connsiteY84" fmla="*/ 31750 h 121746"/>
              <a:gd name="connsiteX85" fmla="*/ 2965913 w 4249900"/>
              <a:gd name="connsiteY85" fmla="*/ 40449 h 121746"/>
              <a:gd name="connsiteX86" fmla="*/ 2971248 w 4249900"/>
              <a:gd name="connsiteY86" fmla="*/ 44045 h 121746"/>
              <a:gd name="connsiteX87" fmla="*/ 2979084 w 4249900"/>
              <a:gd name="connsiteY87" fmla="*/ 32421 h 121746"/>
              <a:gd name="connsiteX88" fmla="*/ 3057357 w 4249900"/>
              <a:gd name="connsiteY88" fmla="*/ 0 h 121746"/>
              <a:gd name="connsiteX89" fmla="*/ 3135630 w 4249900"/>
              <a:gd name="connsiteY89" fmla="*/ 32421 h 121746"/>
              <a:gd name="connsiteX90" fmla="*/ 3143096 w 4249900"/>
              <a:gd name="connsiteY90" fmla="*/ 43496 h 121746"/>
              <a:gd name="connsiteX91" fmla="*/ 3147617 w 4249900"/>
              <a:gd name="connsiteY91" fmla="*/ 40449 h 121746"/>
              <a:gd name="connsiteX92" fmla="*/ 3190704 w 4249900"/>
              <a:gd name="connsiteY92" fmla="*/ 31750 h 121746"/>
              <a:gd name="connsiteX93" fmla="*/ 3233791 w 4249900"/>
              <a:gd name="connsiteY93" fmla="*/ 40449 h 121746"/>
              <a:gd name="connsiteX94" fmla="*/ 3239125 w 4249900"/>
              <a:gd name="connsiteY94" fmla="*/ 44045 h 121746"/>
              <a:gd name="connsiteX95" fmla="*/ 3246962 w 4249900"/>
              <a:gd name="connsiteY95" fmla="*/ 32421 h 121746"/>
              <a:gd name="connsiteX96" fmla="*/ 3325235 w 4249900"/>
              <a:gd name="connsiteY96" fmla="*/ 0 h 121746"/>
              <a:gd name="connsiteX97" fmla="*/ 3403507 w 4249900"/>
              <a:gd name="connsiteY97" fmla="*/ 32421 h 121746"/>
              <a:gd name="connsiteX98" fmla="*/ 3410974 w 4249900"/>
              <a:gd name="connsiteY98" fmla="*/ 43496 h 121746"/>
              <a:gd name="connsiteX99" fmla="*/ 3415494 w 4249900"/>
              <a:gd name="connsiteY99" fmla="*/ 40449 h 121746"/>
              <a:gd name="connsiteX100" fmla="*/ 3458582 w 4249900"/>
              <a:gd name="connsiteY100" fmla="*/ 31750 h 121746"/>
              <a:gd name="connsiteX101" fmla="*/ 3501666 w 4249900"/>
              <a:gd name="connsiteY101" fmla="*/ 40449 h 121746"/>
              <a:gd name="connsiteX102" fmla="*/ 3506998 w 4249900"/>
              <a:gd name="connsiteY102" fmla="*/ 44044 h 121746"/>
              <a:gd name="connsiteX103" fmla="*/ 3514835 w 4249900"/>
              <a:gd name="connsiteY103" fmla="*/ 32421 h 121746"/>
              <a:gd name="connsiteX104" fmla="*/ 3593106 w 4249900"/>
              <a:gd name="connsiteY104" fmla="*/ 0 h 121746"/>
              <a:gd name="connsiteX105" fmla="*/ 3671379 w 4249900"/>
              <a:gd name="connsiteY105" fmla="*/ 32421 h 121746"/>
              <a:gd name="connsiteX106" fmla="*/ 3678847 w 4249900"/>
              <a:gd name="connsiteY106" fmla="*/ 43497 h 121746"/>
              <a:gd name="connsiteX107" fmla="*/ 3683369 w 4249900"/>
              <a:gd name="connsiteY107" fmla="*/ 40449 h 121746"/>
              <a:gd name="connsiteX108" fmla="*/ 3726456 w 4249900"/>
              <a:gd name="connsiteY108" fmla="*/ 31750 h 121746"/>
              <a:gd name="connsiteX109" fmla="*/ 3769544 w 4249900"/>
              <a:gd name="connsiteY109" fmla="*/ 40449 h 121746"/>
              <a:gd name="connsiteX110" fmla="*/ 3774875 w 4249900"/>
              <a:gd name="connsiteY110" fmla="*/ 44043 h 121746"/>
              <a:gd name="connsiteX111" fmla="*/ 3782711 w 4249900"/>
              <a:gd name="connsiteY111" fmla="*/ 32421 h 121746"/>
              <a:gd name="connsiteX112" fmla="*/ 3860984 w 4249900"/>
              <a:gd name="connsiteY112" fmla="*/ 0 h 121746"/>
              <a:gd name="connsiteX113" fmla="*/ 3939257 w 4249900"/>
              <a:gd name="connsiteY113" fmla="*/ 32421 h 121746"/>
              <a:gd name="connsiteX114" fmla="*/ 3946725 w 4249900"/>
              <a:gd name="connsiteY114" fmla="*/ 43497 h 121746"/>
              <a:gd name="connsiteX115" fmla="*/ 3951247 w 4249900"/>
              <a:gd name="connsiteY115" fmla="*/ 40449 h 121746"/>
              <a:gd name="connsiteX116" fmla="*/ 3994334 w 4249900"/>
              <a:gd name="connsiteY116" fmla="*/ 31750 h 121746"/>
              <a:gd name="connsiteX117" fmla="*/ 4037422 w 4249900"/>
              <a:gd name="connsiteY117" fmla="*/ 40449 h 121746"/>
              <a:gd name="connsiteX118" fmla="*/ 4042754 w 4249900"/>
              <a:gd name="connsiteY118" fmla="*/ 44044 h 121746"/>
              <a:gd name="connsiteX119" fmla="*/ 4050590 w 4249900"/>
              <a:gd name="connsiteY119" fmla="*/ 32421 h 121746"/>
              <a:gd name="connsiteX120" fmla="*/ 4128863 w 4249900"/>
              <a:gd name="connsiteY120" fmla="*/ 0 h 121746"/>
              <a:gd name="connsiteX121" fmla="*/ 4207136 w 4249900"/>
              <a:gd name="connsiteY121" fmla="*/ 32421 h 121746"/>
              <a:gd name="connsiteX122" fmla="*/ 4214604 w 4249900"/>
              <a:gd name="connsiteY122" fmla="*/ 43497 h 121746"/>
              <a:gd name="connsiteX123" fmla="*/ 4219126 w 4249900"/>
              <a:gd name="connsiteY123" fmla="*/ 40449 h 121746"/>
              <a:gd name="connsiteX124" fmla="*/ 4249900 w 4249900"/>
              <a:gd name="connsiteY124" fmla="*/ 34236 h 121746"/>
              <a:gd name="connsiteX125" fmla="*/ 4249900 w 4249900"/>
              <a:gd name="connsiteY125" fmla="*/ 121746 h 121746"/>
              <a:gd name="connsiteX126" fmla="*/ 2231 w 4249900"/>
              <a:gd name="connsiteY126" fmla="*/ 121746 h 121746"/>
              <a:gd name="connsiteX127" fmla="*/ 0 w 4249900"/>
              <a:gd name="connsiteY127" fmla="*/ 110694 h 121746"/>
              <a:gd name="connsiteX128" fmla="*/ 110695 w 4249900"/>
              <a:gd name="connsiteY128" fmla="*/ 0 h 121746"/>
              <a:gd name="connsiteX0" fmla="*/ 2231 w 4249900"/>
              <a:gd name="connsiteY0" fmla="*/ 121746 h 213186"/>
              <a:gd name="connsiteX1" fmla="*/ 0 w 4249900"/>
              <a:gd name="connsiteY1" fmla="*/ 110694 h 213186"/>
              <a:gd name="connsiteX2" fmla="*/ 110695 w 4249900"/>
              <a:gd name="connsiteY2" fmla="*/ 0 h 213186"/>
              <a:gd name="connsiteX3" fmla="*/ 188968 w 4249900"/>
              <a:gd name="connsiteY3" fmla="*/ 32421 h 213186"/>
              <a:gd name="connsiteX4" fmla="*/ 196435 w 4249900"/>
              <a:gd name="connsiteY4" fmla="*/ 43496 h 213186"/>
              <a:gd name="connsiteX5" fmla="*/ 200955 w 4249900"/>
              <a:gd name="connsiteY5" fmla="*/ 40449 h 213186"/>
              <a:gd name="connsiteX6" fmla="*/ 244042 w 4249900"/>
              <a:gd name="connsiteY6" fmla="*/ 31750 h 213186"/>
              <a:gd name="connsiteX7" fmla="*/ 287129 w 4249900"/>
              <a:gd name="connsiteY7" fmla="*/ 40449 h 213186"/>
              <a:gd name="connsiteX8" fmla="*/ 292463 w 4249900"/>
              <a:gd name="connsiteY8" fmla="*/ 44044 h 213186"/>
              <a:gd name="connsiteX9" fmla="*/ 300300 w 4249900"/>
              <a:gd name="connsiteY9" fmla="*/ 32421 h 213186"/>
              <a:gd name="connsiteX10" fmla="*/ 378573 w 4249900"/>
              <a:gd name="connsiteY10" fmla="*/ 0 h 213186"/>
              <a:gd name="connsiteX11" fmla="*/ 456846 w 4249900"/>
              <a:gd name="connsiteY11" fmla="*/ 32421 h 213186"/>
              <a:gd name="connsiteX12" fmla="*/ 464313 w 4249900"/>
              <a:gd name="connsiteY12" fmla="*/ 43496 h 213186"/>
              <a:gd name="connsiteX13" fmla="*/ 468833 w 4249900"/>
              <a:gd name="connsiteY13" fmla="*/ 40449 h 213186"/>
              <a:gd name="connsiteX14" fmla="*/ 511920 w 4249900"/>
              <a:gd name="connsiteY14" fmla="*/ 31750 h 213186"/>
              <a:gd name="connsiteX15" fmla="*/ 555008 w 4249900"/>
              <a:gd name="connsiteY15" fmla="*/ 40449 h 213186"/>
              <a:gd name="connsiteX16" fmla="*/ 560341 w 4249900"/>
              <a:gd name="connsiteY16" fmla="*/ 44045 h 213186"/>
              <a:gd name="connsiteX17" fmla="*/ 568179 w 4249900"/>
              <a:gd name="connsiteY17" fmla="*/ 32421 h 213186"/>
              <a:gd name="connsiteX18" fmla="*/ 646452 w 4249900"/>
              <a:gd name="connsiteY18" fmla="*/ 0 h 213186"/>
              <a:gd name="connsiteX19" fmla="*/ 724725 w 4249900"/>
              <a:gd name="connsiteY19" fmla="*/ 32421 h 213186"/>
              <a:gd name="connsiteX20" fmla="*/ 732192 w 4249900"/>
              <a:gd name="connsiteY20" fmla="*/ 43496 h 213186"/>
              <a:gd name="connsiteX21" fmla="*/ 736712 w 4249900"/>
              <a:gd name="connsiteY21" fmla="*/ 40449 h 213186"/>
              <a:gd name="connsiteX22" fmla="*/ 779800 w 4249900"/>
              <a:gd name="connsiteY22" fmla="*/ 31750 h 213186"/>
              <a:gd name="connsiteX23" fmla="*/ 822887 w 4249900"/>
              <a:gd name="connsiteY23" fmla="*/ 40449 h 213186"/>
              <a:gd name="connsiteX24" fmla="*/ 828221 w 4249900"/>
              <a:gd name="connsiteY24" fmla="*/ 44045 h 213186"/>
              <a:gd name="connsiteX25" fmla="*/ 836058 w 4249900"/>
              <a:gd name="connsiteY25" fmla="*/ 32421 h 213186"/>
              <a:gd name="connsiteX26" fmla="*/ 914331 w 4249900"/>
              <a:gd name="connsiteY26" fmla="*/ 0 h 213186"/>
              <a:gd name="connsiteX27" fmla="*/ 992604 w 4249900"/>
              <a:gd name="connsiteY27" fmla="*/ 32421 h 213186"/>
              <a:gd name="connsiteX28" fmla="*/ 1000072 w 4249900"/>
              <a:gd name="connsiteY28" fmla="*/ 43496 h 213186"/>
              <a:gd name="connsiteX29" fmla="*/ 1004591 w 4249900"/>
              <a:gd name="connsiteY29" fmla="*/ 40449 h 213186"/>
              <a:gd name="connsiteX30" fmla="*/ 1047679 w 4249900"/>
              <a:gd name="connsiteY30" fmla="*/ 31750 h 213186"/>
              <a:gd name="connsiteX31" fmla="*/ 1090766 w 4249900"/>
              <a:gd name="connsiteY31" fmla="*/ 40449 h 213186"/>
              <a:gd name="connsiteX32" fmla="*/ 1096099 w 4249900"/>
              <a:gd name="connsiteY32" fmla="*/ 44045 h 213186"/>
              <a:gd name="connsiteX33" fmla="*/ 1103937 w 4249900"/>
              <a:gd name="connsiteY33" fmla="*/ 32421 h 213186"/>
              <a:gd name="connsiteX34" fmla="*/ 1182210 w 4249900"/>
              <a:gd name="connsiteY34" fmla="*/ 0 h 213186"/>
              <a:gd name="connsiteX35" fmla="*/ 1260483 w 4249900"/>
              <a:gd name="connsiteY35" fmla="*/ 32421 h 213186"/>
              <a:gd name="connsiteX36" fmla="*/ 1267950 w 4249900"/>
              <a:gd name="connsiteY36" fmla="*/ 43496 h 213186"/>
              <a:gd name="connsiteX37" fmla="*/ 1272470 w 4249900"/>
              <a:gd name="connsiteY37" fmla="*/ 40449 h 213186"/>
              <a:gd name="connsiteX38" fmla="*/ 1315557 w 4249900"/>
              <a:gd name="connsiteY38" fmla="*/ 31750 h 213186"/>
              <a:gd name="connsiteX39" fmla="*/ 1358645 w 4249900"/>
              <a:gd name="connsiteY39" fmla="*/ 40449 h 213186"/>
              <a:gd name="connsiteX40" fmla="*/ 1363978 w 4249900"/>
              <a:gd name="connsiteY40" fmla="*/ 44045 h 213186"/>
              <a:gd name="connsiteX41" fmla="*/ 1371815 w 4249900"/>
              <a:gd name="connsiteY41" fmla="*/ 32421 h 213186"/>
              <a:gd name="connsiteX42" fmla="*/ 1450090 w 4249900"/>
              <a:gd name="connsiteY42" fmla="*/ 0 h 213186"/>
              <a:gd name="connsiteX43" fmla="*/ 1528362 w 4249900"/>
              <a:gd name="connsiteY43" fmla="*/ 32421 h 213186"/>
              <a:gd name="connsiteX44" fmla="*/ 1535829 w 4249900"/>
              <a:gd name="connsiteY44" fmla="*/ 43496 h 213186"/>
              <a:gd name="connsiteX45" fmla="*/ 1540349 w 4249900"/>
              <a:gd name="connsiteY45" fmla="*/ 40449 h 213186"/>
              <a:gd name="connsiteX46" fmla="*/ 1583436 w 4249900"/>
              <a:gd name="connsiteY46" fmla="*/ 31750 h 213186"/>
              <a:gd name="connsiteX47" fmla="*/ 1626523 w 4249900"/>
              <a:gd name="connsiteY47" fmla="*/ 40449 h 213186"/>
              <a:gd name="connsiteX48" fmla="*/ 1631857 w 4249900"/>
              <a:gd name="connsiteY48" fmla="*/ 44044 h 213186"/>
              <a:gd name="connsiteX49" fmla="*/ 1639693 w 4249900"/>
              <a:gd name="connsiteY49" fmla="*/ 32421 h 213186"/>
              <a:gd name="connsiteX50" fmla="*/ 1717967 w 4249900"/>
              <a:gd name="connsiteY50" fmla="*/ 0 h 213186"/>
              <a:gd name="connsiteX51" fmla="*/ 1796240 w 4249900"/>
              <a:gd name="connsiteY51" fmla="*/ 32421 h 213186"/>
              <a:gd name="connsiteX52" fmla="*/ 1803707 w 4249900"/>
              <a:gd name="connsiteY52" fmla="*/ 43496 h 213186"/>
              <a:gd name="connsiteX53" fmla="*/ 1808226 w 4249900"/>
              <a:gd name="connsiteY53" fmla="*/ 40449 h 213186"/>
              <a:gd name="connsiteX54" fmla="*/ 1851313 w 4249900"/>
              <a:gd name="connsiteY54" fmla="*/ 31750 h 213186"/>
              <a:gd name="connsiteX55" fmla="*/ 1894401 w 4249900"/>
              <a:gd name="connsiteY55" fmla="*/ 40449 h 213186"/>
              <a:gd name="connsiteX56" fmla="*/ 1899734 w 4249900"/>
              <a:gd name="connsiteY56" fmla="*/ 44044 h 213186"/>
              <a:gd name="connsiteX57" fmla="*/ 1907571 w 4249900"/>
              <a:gd name="connsiteY57" fmla="*/ 32421 h 213186"/>
              <a:gd name="connsiteX58" fmla="*/ 1985842 w 4249900"/>
              <a:gd name="connsiteY58" fmla="*/ 0 h 213186"/>
              <a:gd name="connsiteX59" fmla="*/ 2064117 w 4249900"/>
              <a:gd name="connsiteY59" fmla="*/ 32421 h 213186"/>
              <a:gd name="connsiteX60" fmla="*/ 2071584 w 4249900"/>
              <a:gd name="connsiteY60" fmla="*/ 43496 h 213186"/>
              <a:gd name="connsiteX61" fmla="*/ 2076103 w 4249900"/>
              <a:gd name="connsiteY61" fmla="*/ 40449 h 213186"/>
              <a:gd name="connsiteX62" fmla="*/ 2119192 w 4249900"/>
              <a:gd name="connsiteY62" fmla="*/ 31750 h 213186"/>
              <a:gd name="connsiteX63" fmla="*/ 2162278 w 4249900"/>
              <a:gd name="connsiteY63" fmla="*/ 40449 h 213186"/>
              <a:gd name="connsiteX64" fmla="*/ 2167613 w 4249900"/>
              <a:gd name="connsiteY64" fmla="*/ 44045 h 213186"/>
              <a:gd name="connsiteX65" fmla="*/ 2175449 w 4249900"/>
              <a:gd name="connsiteY65" fmla="*/ 32421 h 213186"/>
              <a:gd name="connsiteX66" fmla="*/ 2253722 w 4249900"/>
              <a:gd name="connsiteY66" fmla="*/ 0 h 213186"/>
              <a:gd name="connsiteX67" fmla="*/ 2331995 w 4249900"/>
              <a:gd name="connsiteY67" fmla="*/ 32421 h 213186"/>
              <a:gd name="connsiteX68" fmla="*/ 2339461 w 4249900"/>
              <a:gd name="connsiteY68" fmla="*/ 43496 h 213186"/>
              <a:gd name="connsiteX69" fmla="*/ 2343982 w 4249900"/>
              <a:gd name="connsiteY69" fmla="*/ 40449 h 213186"/>
              <a:gd name="connsiteX70" fmla="*/ 2387070 w 4249900"/>
              <a:gd name="connsiteY70" fmla="*/ 31750 h 213186"/>
              <a:gd name="connsiteX71" fmla="*/ 2430156 w 4249900"/>
              <a:gd name="connsiteY71" fmla="*/ 40449 h 213186"/>
              <a:gd name="connsiteX72" fmla="*/ 2435491 w 4249900"/>
              <a:gd name="connsiteY72" fmla="*/ 44045 h 213186"/>
              <a:gd name="connsiteX73" fmla="*/ 2443327 w 4249900"/>
              <a:gd name="connsiteY73" fmla="*/ 32421 h 213186"/>
              <a:gd name="connsiteX74" fmla="*/ 2521601 w 4249900"/>
              <a:gd name="connsiteY74" fmla="*/ 0 h 213186"/>
              <a:gd name="connsiteX75" fmla="*/ 2599874 w 4249900"/>
              <a:gd name="connsiteY75" fmla="*/ 32421 h 213186"/>
              <a:gd name="connsiteX76" fmla="*/ 2607340 w 4249900"/>
              <a:gd name="connsiteY76" fmla="*/ 43496 h 213186"/>
              <a:gd name="connsiteX77" fmla="*/ 2611860 w 4249900"/>
              <a:gd name="connsiteY77" fmla="*/ 40449 h 213186"/>
              <a:gd name="connsiteX78" fmla="*/ 2654946 w 4249900"/>
              <a:gd name="connsiteY78" fmla="*/ 31750 h 213186"/>
              <a:gd name="connsiteX79" fmla="*/ 2698035 w 4249900"/>
              <a:gd name="connsiteY79" fmla="*/ 40449 h 213186"/>
              <a:gd name="connsiteX80" fmla="*/ 2703368 w 4249900"/>
              <a:gd name="connsiteY80" fmla="*/ 44045 h 213186"/>
              <a:gd name="connsiteX81" fmla="*/ 2711205 w 4249900"/>
              <a:gd name="connsiteY81" fmla="*/ 32421 h 213186"/>
              <a:gd name="connsiteX82" fmla="*/ 2789478 w 4249900"/>
              <a:gd name="connsiteY82" fmla="*/ 0 h 213186"/>
              <a:gd name="connsiteX83" fmla="*/ 2867751 w 4249900"/>
              <a:gd name="connsiteY83" fmla="*/ 32421 h 213186"/>
              <a:gd name="connsiteX84" fmla="*/ 2875218 w 4249900"/>
              <a:gd name="connsiteY84" fmla="*/ 43496 h 213186"/>
              <a:gd name="connsiteX85" fmla="*/ 2879738 w 4249900"/>
              <a:gd name="connsiteY85" fmla="*/ 40449 h 213186"/>
              <a:gd name="connsiteX86" fmla="*/ 2922826 w 4249900"/>
              <a:gd name="connsiteY86" fmla="*/ 31750 h 213186"/>
              <a:gd name="connsiteX87" fmla="*/ 2965913 w 4249900"/>
              <a:gd name="connsiteY87" fmla="*/ 40449 h 213186"/>
              <a:gd name="connsiteX88" fmla="*/ 2971248 w 4249900"/>
              <a:gd name="connsiteY88" fmla="*/ 44045 h 213186"/>
              <a:gd name="connsiteX89" fmla="*/ 2979084 w 4249900"/>
              <a:gd name="connsiteY89" fmla="*/ 32421 h 213186"/>
              <a:gd name="connsiteX90" fmla="*/ 3057357 w 4249900"/>
              <a:gd name="connsiteY90" fmla="*/ 0 h 213186"/>
              <a:gd name="connsiteX91" fmla="*/ 3135630 w 4249900"/>
              <a:gd name="connsiteY91" fmla="*/ 32421 h 213186"/>
              <a:gd name="connsiteX92" fmla="*/ 3143096 w 4249900"/>
              <a:gd name="connsiteY92" fmla="*/ 43496 h 213186"/>
              <a:gd name="connsiteX93" fmla="*/ 3147617 w 4249900"/>
              <a:gd name="connsiteY93" fmla="*/ 40449 h 213186"/>
              <a:gd name="connsiteX94" fmla="*/ 3190704 w 4249900"/>
              <a:gd name="connsiteY94" fmla="*/ 31750 h 213186"/>
              <a:gd name="connsiteX95" fmla="*/ 3233791 w 4249900"/>
              <a:gd name="connsiteY95" fmla="*/ 40449 h 213186"/>
              <a:gd name="connsiteX96" fmla="*/ 3239125 w 4249900"/>
              <a:gd name="connsiteY96" fmla="*/ 44045 h 213186"/>
              <a:gd name="connsiteX97" fmla="*/ 3246962 w 4249900"/>
              <a:gd name="connsiteY97" fmla="*/ 32421 h 213186"/>
              <a:gd name="connsiteX98" fmla="*/ 3325235 w 4249900"/>
              <a:gd name="connsiteY98" fmla="*/ 0 h 213186"/>
              <a:gd name="connsiteX99" fmla="*/ 3403507 w 4249900"/>
              <a:gd name="connsiteY99" fmla="*/ 32421 h 213186"/>
              <a:gd name="connsiteX100" fmla="*/ 3410974 w 4249900"/>
              <a:gd name="connsiteY100" fmla="*/ 43496 h 213186"/>
              <a:gd name="connsiteX101" fmla="*/ 3415494 w 4249900"/>
              <a:gd name="connsiteY101" fmla="*/ 40449 h 213186"/>
              <a:gd name="connsiteX102" fmla="*/ 3458582 w 4249900"/>
              <a:gd name="connsiteY102" fmla="*/ 31750 h 213186"/>
              <a:gd name="connsiteX103" fmla="*/ 3501666 w 4249900"/>
              <a:gd name="connsiteY103" fmla="*/ 40449 h 213186"/>
              <a:gd name="connsiteX104" fmla="*/ 3506998 w 4249900"/>
              <a:gd name="connsiteY104" fmla="*/ 44044 h 213186"/>
              <a:gd name="connsiteX105" fmla="*/ 3514835 w 4249900"/>
              <a:gd name="connsiteY105" fmla="*/ 32421 h 213186"/>
              <a:gd name="connsiteX106" fmla="*/ 3593106 w 4249900"/>
              <a:gd name="connsiteY106" fmla="*/ 0 h 213186"/>
              <a:gd name="connsiteX107" fmla="*/ 3671379 w 4249900"/>
              <a:gd name="connsiteY107" fmla="*/ 32421 h 213186"/>
              <a:gd name="connsiteX108" fmla="*/ 3678847 w 4249900"/>
              <a:gd name="connsiteY108" fmla="*/ 43497 h 213186"/>
              <a:gd name="connsiteX109" fmla="*/ 3683369 w 4249900"/>
              <a:gd name="connsiteY109" fmla="*/ 40449 h 213186"/>
              <a:gd name="connsiteX110" fmla="*/ 3726456 w 4249900"/>
              <a:gd name="connsiteY110" fmla="*/ 31750 h 213186"/>
              <a:gd name="connsiteX111" fmla="*/ 3769544 w 4249900"/>
              <a:gd name="connsiteY111" fmla="*/ 40449 h 213186"/>
              <a:gd name="connsiteX112" fmla="*/ 3774875 w 4249900"/>
              <a:gd name="connsiteY112" fmla="*/ 44043 h 213186"/>
              <a:gd name="connsiteX113" fmla="*/ 3782711 w 4249900"/>
              <a:gd name="connsiteY113" fmla="*/ 32421 h 213186"/>
              <a:gd name="connsiteX114" fmla="*/ 3860984 w 4249900"/>
              <a:gd name="connsiteY114" fmla="*/ 0 h 213186"/>
              <a:gd name="connsiteX115" fmla="*/ 3939257 w 4249900"/>
              <a:gd name="connsiteY115" fmla="*/ 32421 h 213186"/>
              <a:gd name="connsiteX116" fmla="*/ 3946725 w 4249900"/>
              <a:gd name="connsiteY116" fmla="*/ 43497 h 213186"/>
              <a:gd name="connsiteX117" fmla="*/ 3951247 w 4249900"/>
              <a:gd name="connsiteY117" fmla="*/ 40449 h 213186"/>
              <a:gd name="connsiteX118" fmla="*/ 3994334 w 4249900"/>
              <a:gd name="connsiteY118" fmla="*/ 31750 h 213186"/>
              <a:gd name="connsiteX119" fmla="*/ 4037422 w 4249900"/>
              <a:gd name="connsiteY119" fmla="*/ 40449 h 213186"/>
              <a:gd name="connsiteX120" fmla="*/ 4042754 w 4249900"/>
              <a:gd name="connsiteY120" fmla="*/ 44044 h 213186"/>
              <a:gd name="connsiteX121" fmla="*/ 4050590 w 4249900"/>
              <a:gd name="connsiteY121" fmla="*/ 32421 h 213186"/>
              <a:gd name="connsiteX122" fmla="*/ 4128863 w 4249900"/>
              <a:gd name="connsiteY122" fmla="*/ 0 h 213186"/>
              <a:gd name="connsiteX123" fmla="*/ 4207136 w 4249900"/>
              <a:gd name="connsiteY123" fmla="*/ 32421 h 213186"/>
              <a:gd name="connsiteX124" fmla="*/ 4214604 w 4249900"/>
              <a:gd name="connsiteY124" fmla="*/ 43497 h 213186"/>
              <a:gd name="connsiteX125" fmla="*/ 4219126 w 4249900"/>
              <a:gd name="connsiteY125" fmla="*/ 40449 h 213186"/>
              <a:gd name="connsiteX126" fmla="*/ 4249900 w 4249900"/>
              <a:gd name="connsiteY126" fmla="*/ 34236 h 213186"/>
              <a:gd name="connsiteX127" fmla="*/ 4249900 w 4249900"/>
              <a:gd name="connsiteY127" fmla="*/ 121746 h 213186"/>
              <a:gd name="connsiteX128" fmla="*/ 93671 w 4249900"/>
              <a:gd name="connsiteY128" fmla="*/ 213186 h 213186"/>
              <a:gd name="connsiteX0" fmla="*/ 0 w 4249900"/>
              <a:gd name="connsiteY0" fmla="*/ 110694 h 213186"/>
              <a:gd name="connsiteX1" fmla="*/ 110695 w 4249900"/>
              <a:gd name="connsiteY1" fmla="*/ 0 h 213186"/>
              <a:gd name="connsiteX2" fmla="*/ 188968 w 4249900"/>
              <a:gd name="connsiteY2" fmla="*/ 32421 h 213186"/>
              <a:gd name="connsiteX3" fmla="*/ 196435 w 4249900"/>
              <a:gd name="connsiteY3" fmla="*/ 43496 h 213186"/>
              <a:gd name="connsiteX4" fmla="*/ 200955 w 4249900"/>
              <a:gd name="connsiteY4" fmla="*/ 40449 h 213186"/>
              <a:gd name="connsiteX5" fmla="*/ 244042 w 4249900"/>
              <a:gd name="connsiteY5" fmla="*/ 31750 h 213186"/>
              <a:gd name="connsiteX6" fmla="*/ 287129 w 4249900"/>
              <a:gd name="connsiteY6" fmla="*/ 40449 h 213186"/>
              <a:gd name="connsiteX7" fmla="*/ 292463 w 4249900"/>
              <a:gd name="connsiteY7" fmla="*/ 44044 h 213186"/>
              <a:gd name="connsiteX8" fmla="*/ 300300 w 4249900"/>
              <a:gd name="connsiteY8" fmla="*/ 32421 h 213186"/>
              <a:gd name="connsiteX9" fmla="*/ 378573 w 4249900"/>
              <a:gd name="connsiteY9" fmla="*/ 0 h 213186"/>
              <a:gd name="connsiteX10" fmla="*/ 456846 w 4249900"/>
              <a:gd name="connsiteY10" fmla="*/ 32421 h 213186"/>
              <a:gd name="connsiteX11" fmla="*/ 464313 w 4249900"/>
              <a:gd name="connsiteY11" fmla="*/ 43496 h 213186"/>
              <a:gd name="connsiteX12" fmla="*/ 468833 w 4249900"/>
              <a:gd name="connsiteY12" fmla="*/ 40449 h 213186"/>
              <a:gd name="connsiteX13" fmla="*/ 511920 w 4249900"/>
              <a:gd name="connsiteY13" fmla="*/ 31750 h 213186"/>
              <a:gd name="connsiteX14" fmla="*/ 555008 w 4249900"/>
              <a:gd name="connsiteY14" fmla="*/ 40449 h 213186"/>
              <a:gd name="connsiteX15" fmla="*/ 560341 w 4249900"/>
              <a:gd name="connsiteY15" fmla="*/ 44045 h 213186"/>
              <a:gd name="connsiteX16" fmla="*/ 568179 w 4249900"/>
              <a:gd name="connsiteY16" fmla="*/ 32421 h 213186"/>
              <a:gd name="connsiteX17" fmla="*/ 646452 w 4249900"/>
              <a:gd name="connsiteY17" fmla="*/ 0 h 213186"/>
              <a:gd name="connsiteX18" fmla="*/ 724725 w 4249900"/>
              <a:gd name="connsiteY18" fmla="*/ 32421 h 213186"/>
              <a:gd name="connsiteX19" fmla="*/ 732192 w 4249900"/>
              <a:gd name="connsiteY19" fmla="*/ 43496 h 213186"/>
              <a:gd name="connsiteX20" fmla="*/ 736712 w 4249900"/>
              <a:gd name="connsiteY20" fmla="*/ 40449 h 213186"/>
              <a:gd name="connsiteX21" fmla="*/ 779800 w 4249900"/>
              <a:gd name="connsiteY21" fmla="*/ 31750 h 213186"/>
              <a:gd name="connsiteX22" fmla="*/ 822887 w 4249900"/>
              <a:gd name="connsiteY22" fmla="*/ 40449 h 213186"/>
              <a:gd name="connsiteX23" fmla="*/ 828221 w 4249900"/>
              <a:gd name="connsiteY23" fmla="*/ 44045 h 213186"/>
              <a:gd name="connsiteX24" fmla="*/ 836058 w 4249900"/>
              <a:gd name="connsiteY24" fmla="*/ 32421 h 213186"/>
              <a:gd name="connsiteX25" fmla="*/ 914331 w 4249900"/>
              <a:gd name="connsiteY25" fmla="*/ 0 h 213186"/>
              <a:gd name="connsiteX26" fmla="*/ 992604 w 4249900"/>
              <a:gd name="connsiteY26" fmla="*/ 32421 h 213186"/>
              <a:gd name="connsiteX27" fmla="*/ 1000072 w 4249900"/>
              <a:gd name="connsiteY27" fmla="*/ 43496 h 213186"/>
              <a:gd name="connsiteX28" fmla="*/ 1004591 w 4249900"/>
              <a:gd name="connsiteY28" fmla="*/ 40449 h 213186"/>
              <a:gd name="connsiteX29" fmla="*/ 1047679 w 4249900"/>
              <a:gd name="connsiteY29" fmla="*/ 31750 h 213186"/>
              <a:gd name="connsiteX30" fmla="*/ 1090766 w 4249900"/>
              <a:gd name="connsiteY30" fmla="*/ 40449 h 213186"/>
              <a:gd name="connsiteX31" fmla="*/ 1096099 w 4249900"/>
              <a:gd name="connsiteY31" fmla="*/ 44045 h 213186"/>
              <a:gd name="connsiteX32" fmla="*/ 1103937 w 4249900"/>
              <a:gd name="connsiteY32" fmla="*/ 32421 h 213186"/>
              <a:gd name="connsiteX33" fmla="*/ 1182210 w 4249900"/>
              <a:gd name="connsiteY33" fmla="*/ 0 h 213186"/>
              <a:gd name="connsiteX34" fmla="*/ 1260483 w 4249900"/>
              <a:gd name="connsiteY34" fmla="*/ 32421 h 213186"/>
              <a:gd name="connsiteX35" fmla="*/ 1267950 w 4249900"/>
              <a:gd name="connsiteY35" fmla="*/ 43496 h 213186"/>
              <a:gd name="connsiteX36" fmla="*/ 1272470 w 4249900"/>
              <a:gd name="connsiteY36" fmla="*/ 40449 h 213186"/>
              <a:gd name="connsiteX37" fmla="*/ 1315557 w 4249900"/>
              <a:gd name="connsiteY37" fmla="*/ 31750 h 213186"/>
              <a:gd name="connsiteX38" fmla="*/ 1358645 w 4249900"/>
              <a:gd name="connsiteY38" fmla="*/ 40449 h 213186"/>
              <a:gd name="connsiteX39" fmla="*/ 1363978 w 4249900"/>
              <a:gd name="connsiteY39" fmla="*/ 44045 h 213186"/>
              <a:gd name="connsiteX40" fmla="*/ 1371815 w 4249900"/>
              <a:gd name="connsiteY40" fmla="*/ 32421 h 213186"/>
              <a:gd name="connsiteX41" fmla="*/ 1450090 w 4249900"/>
              <a:gd name="connsiteY41" fmla="*/ 0 h 213186"/>
              <a:gd name="connsiteX42" fmla="*/ 1528362 w 4249900"/>
              <a:gd name="connsiteY42" fmla="*/ 32421 h 213186"/>
              <a:gd name="connsiteX43" fmla="*/ 1535829 w 4249900"/>
              <a:gd name="connsiteY43" fmla="*/ 43496 h 213186"/>
              <a:gd name="connsiteX44" fmla="*/ 1540349 w 4249900"/>
              <a:gd name="connsiteY44" fmla="*/ 40449 h 213186"/>
              <a:gd name="connsiteX45" fmla="*/ 1583436 w 4249900"/>
              <a:gd name="connsiteY45" fmla="*/ 31750 h 213186"/>
              <a:gd name="connsiteX46" fmla="*/ 1626523 w 4249900"/>
              <a:gd name="connsiteY46" fmla="*/ 40449 h 213186"/>
              <a:gd name="connsiteX47" fmla="*/ 1631857 w 4249900"/>
              <a:gd name="connsiteY47" fmla="*/ 44044 h 213186"/>
              <a:gd name="connsiteX48" fmla="*/ 1639693 w 4249900"/>
              <a:gd name="connsiteY48" fmla="*/ 32421 h 213186"/>
              <a:gd name="connsiteX49" fmla="*/ 1717967 w 4249900"/>
              <a:gd name="connsiteY49" fmla="*/ 0 h 213186"/>
              <a:gd name="connsiteX50" fmla="*/ 1796240 w 4249900"/>
              <a:gd name="connsiteY50" fmla="*/ 32421 h 213186"/>
              <a:gd name="connsiteX51" fmla="*/ 1803707 w 4249900"/>
              <a:gd name="connsiteY51" fmla="*/ 43496 h 213186"/>
              <a:gd name="connsiteX52" fmla="*/ 1808226 w 4249900"/>
              <a:gd name="connsiteY52" fmla="*/ 40449 h 213186"/>
              <a:gd name="connsiteX53" fmla="*/ 1851313 w 4249900"/>
              <a:gd name="connsiteY53" fmla="*/ 31750 h 213186"/>
              <a:gd name="connsiteX54" fmla="*/ 1894401 w 4249900"/>
              <a:gd name="connsiteY54" fmla="*/ 40449 h 213186"/>
              <a:gd name="connsiteX55" fmla="*/ 1899734 w 4249900"/>
              <a:gd name="connsiteY55" fmla="*/ 44044 h 213186"/>
              <a:gd name="connsiteX56" fmla="*/ 1907571 w 4249900"/>
              <a:gd name="connsiteY56" fmla="*/ 32421 h 213186"/>
              <a:gd name="connsiteX57" fmla="*/ 1985842 w 4249900"/>
              <a:gd name="connsiteY57" fmla="*/ 0 h 213186"/>
              <a:gd name="connsiteX58" fmla="*/ 2064117 w 4249900"/>
              <a:gd name="connsiteY58" fmla="*/ 32421 h 213186"/>
              <a:gd name="connsiteX59" fmla="*/ 2071584 w 4249900"/>
              <a:gd name="connsiteY59" fmla="*/ 43496 h 213186"/>
              <a:gd name="connsiteX60" fmla="*/ 2076103 w 4249900"/>
              <a:gd name="connsiteY60" fmla="*/ 40449 h 213186"/>
              <a:gd name="connsiteX61" fmla="*/ 2119192 w 4249900"/>
              <a:gd name="connsiteY61" fmla="*/ 31750 h 213186"/>
              <a:gd name="connsiteX62" fmla="*/ 2162278 w 4249900"/>
              <a:gd name="connsiteY62" fmla="*/ 40449 h 213186"/>
              <a:gd name="connsiteX63" fmla="*/ 2167613 w 4249900"/>
              <a:gd name="connsiteY63" fmla="*/ 44045 h 213186"/>
              <a:gd name="connsiteX64" fmla="*/ 2175449 w 4249900"/>
              <a:gd name="connsiteY64" fmla="*/ 32421 h 213186"/>
              <a:gd name="connsiteX65" fmla="*/ 2253722 w 4249900"/>
              <a:gd name="connsiteY65" fmla="*/ 0 h 213186"/>
              <a:gd name="connsiteX66" fmla="*/ 2331995 w 4249900"/>
              <a:gd name="connsiteY66" fmla="*/ 32421 h 213186"/>
              <a:gd name="connsiteX67" fmla="*/ 2339461 w 4249900"/>
              <a:gd name="connsiteY67" fmla="*/ 43496 h 213186"/>
              <a:gd name="connsiteX68" fmla="*/ 2343982 w 4249900"/>
              <a:gd name="connsiteY68" fmla="*/ 40449 h 213186"/>
              <a:gd name="connsiteX69" fmla="*/ 2387070 w 4249900"/>
              <a:gd name="connsiteY69" fmla="*/ 31750 h 213186"/>
              <a:gd name="connsiteX70" fmla="*/ 2430156 w 4249900"/>
              <a:gd name="connsiteY70" fmla="*/ 40449 h 213186"/>
              <a:gd name="connsiteX71" fmla="*/ 2435491 w 4249900"/>
              <a:gd name="connsiteY71" fmla="*/ 44045 h 213186"/>
              <a:gd name="connsiteX72" fmla="*/ 2443327 w 4249900"/>
              <a:gd name="connsiteY72" fmla="*/ 32421 h 213186"/>
              <a:gd name="connsiteX73" fmla="*/ 2521601 w 4249900"/>
              <a:gd name="connsiteY73" fmla="*/ 0 h 213186"/>
              <a:gd name="connsiteX74" fmla="*/ 2599874 w 4249900"/>
              <a:gd name="connsiteY74" fmla="*/ 32421 h 213186"/>
              <a:gd name="connsiteX75" fmla="*/ 2607340 w 4249900"/>
              <a:gd name="connsiteY75" fmla="*/ 43496 h 213186"/>
              <a:gd name="connsiteX76" fmla="*/ 2611860 w 4249900"/>
              <a:gd name="connsiteY76" fmla="*/ 40449 h 213186"/>
              <a:gd name="connsiteX77" fmla="*/ 2654946 w 4249900"/>
              <a:gd name="connsiteY77" fmla="*/ 31750 h 213186"/>
              <a:gd name="connsiteX78" fmla="*/ 2698035 w 4249900"/>
              <a:gd name="connsiteY78" fmla="*/ 40449 h 213186"/>
              <a:gd name="connsiteX79" fmla="*/ 2703368 w 4249900"/>
              <a:gd name="connsiteY79" fmla="*/ 44045 h 213186"/>
              <a:gd name="connsiteX80" fmla="*/ 2711205 w 4249900"/>
              <a:gd name="connsiteY80" fmla="*/ 32421 h 213186"/>
              <a:gd name="connsiteX81" fmla="*/ 2789478 w 4249900"/>
              <a:gd name="connsiteY81" fmla="*/ 0 h 213186"/>
              <a:gd name="connsiteX82" fmla="*/ 2867751 w 4249900"/>
              <a:gd name="connsiteY82" fmla="*/ 32421 h 213186"/>
              <a:gd name="connsiteX83" fmla="*/ 2875218 w 4249900"/>
              <a:gd name="connsiteY83" fmla="*/ 43496 h 213186"/>
              <a:gd name="connsiteX84" fmla="*/ 2879738 w 4249900"/>
              <a:gd name="connsiteY84" fmla="*/ 40449 h 213186"/>
              <a:gd name="connsiteX85" fmla="*/ 2922826 w 4249900"/>
              <a:gd name="connsiteY85" fmla="*/ 31750 h 213186"/>
              <a:gd name="connsiteX86" fmla="*/ 2965913 w 4249900"/>
              <a:gd name="connsiteY86" fmla="*/ 40449 h 213186"/>
              <a:gd name="connsiteX87" fmla="*/ 2971248 w 4249900"/>
              <a:gd name="connsiteY87" fmla="*/ 44045 h 213186"/>
              <a:gd name="connsiteX88" fmla="*/ 2979084 w 4249900"/>
              <a:gd name="connsiteY88" fmla="*/ 32421 h 213186"/>
              <a:gd name="connsiteX89" fmla="*/ 3057357 w 4249900"/>
              <a:gd name="connsiteY89" fmla="*/ 0 h 213186"/>
              <a:gd name="connsiteX90" fmla="*/ 3135630 w 4249900"/>
              <a:gd name="connsiteY90" fmla="*/ 32421 h 213186"/>
              <a:gd name="connsiteX91" fmla="*/ 3143096 w 4249900"/>
              <a:gd name="connsiteY91" fmla="*/ 43496 h 213186"/>
              <a:gd name="connsiteX92" fmla="*/ 3147617 w 4249900"/>
              <a:gd name="connsiteY92" fmla="*/ 40449 h 213186"/>
              <a:gd name="connsiteX93" fmla="*/ 3190704 w 4249900"/>
              <a:gd name="connsiteY93" fmla="*/ 31750 h 213186"/>
              <a:gd name="connsiteX94" fmla="*/ 3233791 w 4249900"/>
              <a:gd name="connsiteY94" fmla="*/ 40449 h 213186"/>
              <a:gd name="connsiteX95" fmla="*/ 3239125 w 4249900"/>
              <a:gd name="connsiteY95" fmla="*/ 44045 h 213186"/>
              <a:gd name="connsiteX96" fmla="*/ 3246962 w 4249900"/>
              <a:gd name="connsiteY96" fmla="*/ 32421 h 213186"/>
              <a:gd name="connsiteX97" fmla="*/ 3325235 w 4249900"/>
              <a:gd name="connsiteY97" fmla="*/ 0 h 213186"/>
              <a:gd name="connsiteX98" fmla="*/ 3403507 w 4249900"/>
              <a:gd name="connsiteY98" fmla="*/ 32421 h 213186"/>
              <a:gd name="connsiteX99" fmla="*/ 3410974 w 4249900"/>
              <a:gd name="connsiteY99" fmla="*/ 43496 h 213186"/>
              <a:gd name="connsiteX100" fmla="*/ 3415494 w 4249900"/>
              <a:gd name="connsiteY100" fmla="*/ 40449 h 213186"/>
              <a:gd name="connsiteX101" fmla="*/ 3458582 w 4249900"/>
              <a:gd name="connsiteY101" fmla="*/ 31750 h 213186"/>
              <a:gd name="connsiteX102" fmla="*/ 3501666 w 4249900"/>
              <a:gd name="connsiteY102" fmla="*/ 40449 h 213186"/>
              <a:gd name="connsiteX103" fmla="*/ 3506998 w 4249900"/>
              <a:gd name="connsiteY103" fmla="*/ 44044 h 213186"/>
              <a:gd name="connsiteX104" fmla="*/ 3514835 w 4249900"/>
              <a:gd name="connsiteY104" fmla="*/ 32421 h 213186"/>
              <a:gd name="connsiteX105" fmla="*/ 3593106 w 4249900"/>
              <a:gd name="connsiteY105" fmla="*/ 0 h 213186"/>
              <a:gd name="connsiteX106" fmla="*/ 3671379 w 4249900"/>
              <a:gd name="connsiteY106" fmla="*/ 32421 h 213186"/>
              <a:gd name="connsiteX107" fmla="*/ 3678847 w 4249900"/>
              <a:gd name="connsiteY107" fmla="*/ 43497 h 213186"/>
              <a:gd name="connsiteX108" fmla="*/ 3683369 w 4249900"/>
              <a:gd name="connsiteY108" fmla="*/ 40449 h 213186"/>
              <a:gd name="connsiteX109" fmla="*/ 3726456 w 4249900"/>
              <a:gd name="connsiteY109" fmla="*/ 31750 h 213186"/>
              <a:gd name="connsiteX110" fmla="*/ 3769544 w 4249900"/>
              <a:gd name="connsiteY110" fmla="*/ 40449 h 213186"/>
              <a:gd name="connsiteX111" fmla="*/ 3774875 w 4249900"/>
              <a:gd name="connsiteY111" fmla="*/ 44043 h 213186"/>
              <a:gd name="connsiteX112" fmla="*/ 3782711 w 4249900"/>
              <a:gd name="connsiteY112" fmla="*/ 32421 h 213186"/>
              <a:gd name="connsiteX113" fmla="*/ 3860984 w 4249900"/>
              <a:gd name="connsiteY113" fmla="*/ 0 h 213186"/>
              <a:gd name="connsiteX114" fmla="*/ 3939257 w 4249900"/>
              <a:gd name="connsiteY114" fmla="*/ 32421 h 213186"/>
              <a:gd name="connsiteX115" fmla="*/ 3946725 w 4249900"/>
              <a:gd name="connsiteY115" fmla="*/ 43497 h 213186"/>
              <a:gd name="connsiteX116" fmla="*/ 3951247 w 4249900"/>
              <a:gd name="connsiteY116" fmla="*/ 40449 h 213186"/>
              <a:gd name="connsiteX117" fmla="*/ 3994334 w 4249900"/>
              <a:gd name="connsiteY117" fmla="*/ 31750 h 213186"/>
              <a:gd name="connsiteX118" fmla="*/ 4037422 w 4249900"/>
              <a:gd name="connsiteY118" fmla="*/ 40449 h 213186"/>
              <a:gd name="connsiteX119" fmla="*/ 4042754 w 4249900"/>
              <a:gd name="connsiteY119" fmla="*/ 44044 h 213186"/>
              <a:gd name="connsiteX120" fmla="*/ 4050590 w 4249900"/>
              <a:gd name="connsiteY120" fmla="*/ 32421 h 213186"/>
              <a:gd name="connsiteX121" fmla="*/ 4128863 w 4249900"/>
              <a:gd name="connsiteY121" fmla="*/ 0 h 213186"/>
              <a:gd name="connsiteX122" fmla="*/ 4207136 w 4249900"/>
              <a:gd name="connsiteY122" fmla="*/ 32421 h 213186"/>
              <a:gd name="connsiteX123" fmla="*/ 4214604 w 4249900"/>
              <a:gd name="connsiteY123" fmla="*/ 43497 h 213186"/>
              <a:gd name="connsiteX124" fmla="*/ 4219126 w 4249900"/>
              <a:gd name="connsiteY124" fmla="*/ 40449 h 213186"/>
              <a:gd name="connsiteX125" fmla="*/ 4249900 w 4249900"/>
              <a:gd name="connsiteY125" fmla="*/ 34236 h 213186"/>
              <a:gd name="connsiteX126" fmla="*/ 4249900 w 4249900"/>
              <a:gd name="connsiteY126" fmla="*/ 121746 h 213186"/>
              <a:gd name="connsiteX127" fmla="*/ 93671 w 4249900"/>
              <a:gd name="connsiteY127" fmla="*/ 213186 h 213186"/>
              <a:gd name="connsiteX0" fmla="*/ 17024 w 4156229"/>
              <a:gd name="connsiteY0" fmla="*/ 0 h 213186"/>
              <a:gd name="connsiteX1" fmla="*/ 95297 w 4156229"/>
              <a:gd name="connsiteY1" fmla="*/ 32421 h 213186"/>
              <a:gd name="connsiteX2" fmla="*/ 102764 w 4156229"/>
              <a:gd name="connsiteY2" fmla="*/ 43496 h 213186"/>
              <a:gd name="connsiteX3" fmla="*/ 107284 w 4156229"/>
              <a:gd name="connsiteY3" fmla="*/ 40449 h 213186"/>
              <a:gd name="connsiteX4" fmla="*/ 150371 w 4156229"/>
              <a:gd name="connsiteY4" fmla="*/ 31750 h 213186"/>
              <a:gd name="connsiteX5" fmla="*/ 193458 w 4156229"/>
              <a:gd name="connsiteY5" fmla="*/ 40449 h 213186"/>
              <a:gd name="connsiteX6" fmla="*/ 198792 w 4156229"/>
              <a:gd name="connsiteY6" fmla="*/ 44044 h 213186"/>
              <a:gd name="connsiteX7" fmla="*/ 206629 w 4156229"/>
              <a:gd name="connsiteY7" fmla="*/ 32421 h 213186"/>
              <a:gd name="connsiteX8" fmla="*/ 284902 w 4156229"/>
              <a:gd name="connsiteY8" fmla="*/ 0 h 213186"/>
              <a:gd name="connsiteX9" fmla="*/ 363175 w 4156229"/>
              <a:gd name="connsiteY9" fmla="*/ 32421 h 213186"/>
              <a:gd name="connsiteX10" fmla="*/ 370642 w 4156229"/>
              <a:gd name="connsiteY10" fmla="*/ 43496 h 213186"/>
              <a:gd name="connsiteX11" fmla="*/ 375162 w 4156229"/>
              <a:gd name="connsiteY11" fmla="*/ 40449 h 213186"/>
              <a:gd name="connsiteX12" fmla="*/ 418249 w 4156229"/>
              <a:gd name="connsiteY12" fmla="*/ 31750 h 213186"/>
              <a:gd name="connsiteX13" fmla="*/ 461337 w 4156229"/>
              <a:gd name="connsiteY13" fmla="*/ 40449 h 213186"/>
              <a:gd name="connsiteX14" fmla="*/ 466670 w 4156229"/>
              <a:gd name="connsiteY14" fmla="*/ 44045 h 213186"/>
              <a:gd name="connsiteX15" fmla="*/ 474508 w 4156229"/>
              <a:gd name="connsiteY15" fmla="*/ 32421 h 213186"/>
              <a:gd name="connsiteX16" fmla="*/ 552781 w 4156229"/>
              <a:gd name="connsiteY16" fmla="*/ 0 h 213186"/>
              <a:gd name="connsiteX17" fmla="*/ 631054 w 4156229"/>
              <a:gd name="connsiteY17" fmla="*/ 32421 h 213186"/>
              <a:gd name="connsiteX18" fmla="*/ 638521 w 4156229"/>
              <a:gd name="connsiteY18" fmla="*/ 43496 h 213186"/>
              <a:gd name="connsiteX19" fmla="*/ 643041 w 4156229"/>
              <a:gd name="connsiteY19" fmla="*/ 40449 h 213186"/>
              <a:gd name="connsiteX20" fmla="*/ 686129 w 4156229"/>
              <a:gd name="connsiteY20" fmla="*/ 31750 h 213186"/>
              <a:gd name="connsiteX21" fmla="*/ 729216 w 4156229"/>
              <a:gd name="connsiteY21" fmla="*/ 40449 h 213186"/>
              <a:gd name="connsiteX22" fmla="*/ 734550 w 4156229"/>
              <a:gd name="connsiteY22" fmla="*/ 44045 h 213186"/>
              <a:gd name="connsiteX23" fmla="*/ 742387 w 4156229"/>
              <a:gd name="connsiteY23" fmla="*/ 32421 h 213186"/>
              <a:gd name="connsiteX24" fmla="*/ 820660 w 4156229"/>
              <a:gd name="connsiteY24" fmla="*/ 0 h 213186"/>
              <a:gd name="connsiteX25" fmla="*/ 898933 w 4156229"/>
              <a:gd name="connsiteY25" fmla="*/ 32421 h 213186"/>
              <a:gd name="connsiteX26" fmla="*/ 906401 w 4156229"/>
              <a:gd name="connsiteY26" fmla="*/ 43496 h 213186"/>
              <a:gd name="connsiteX27" fmla="*/ 910920 w 4156229"/>
              <a:gd name="connsiteY27" fmla="*/ 40449 h 213186"/>
              <a:gd name="connsiteX28" fmla="*/ 954008 w 4156229"/>
              <a:gd name="connsiteY28" fmla="*/ 31750 h 213186"/>
              <a:gd name="connsiteX29" fmla="*/ 997095 w 4156229"/>
              <a:gd name="connsiteY29" fmla="*/ 40449 h 213186"/>
              <a:gd name="connsiteX30" fmla="*/ 1002428 w 4156229"/>
              <a:gd name="connsiteY30" fmla="*/ 44045 h 213186"/>
              <a:gd name="connsiteX31" fmla="*/ 1010266 w 4156229"/>
              <a:gd name="connsiteY31" fmla="*/ 32421 h 213186"/>
              <a:gd name="connsiteX32" fmla="*/ 1088539 w 4156229"/>
              <a:gd name="connsiteY32" fmla="*/ 0 h 213186"/>
              <a:gd name="connsiteX33" fmla="*/ 1166812 w 4156229"/>
              <a:gd name="connsiteY33" fmla="*/ 32421 h 213186"/>
              <a:gd name="connsiteX34" fmla="*/ 1174279 w 4156229"/>
              <a:gd name="connsiteY34" fmla="*/ 43496 h 213186"/>
              <a:gd name="connsiteX35" fmla="*/ 1178799 w 4156229"/>
              <a:gd name="connsiteY35" fmla="*/ 40449 h 213186"/>
              <a:gd name="connsiteX36" fmla="*/ 1221886 w 4156229"/>
              <a:gd name="connsiteY36" fmla="*/ 31750 h 213186"/>
              <a:gd name="connsiteX37" fmla="*/ 1264974 w 4156229"/>
              <a:gd name="connsiteY37" fmla="*/ 40449 h 213186"/>
              <a:gd name="connsiteX38" fmla="*/ 1270307 w 4156229"/>
              <a:gd name="connsiteY38" fmla="*/ 44045 h 213186"/>
              <a:gd name="connsiteX39" fmla="*/ 1278144 w 4156229"/>
              <a:gd name="connsiteY39" fmla="*/ 32421 h 213186"/>
              <a:gd name="connsiteX40" fmla="*/ 1356419 w 4156229"/>
              <a:gd name="connsiteY40" fmla="*/ 0 h 213186"/>
              <a:gd name="connsiteX41" fmla="*/ 1434691 w 4156229"/>
              <a:gd name="connsiteY41" fmla="*/ 32421 h 213186"/>
              <a:gd name="connsiteX42" fmla="*/ 1442158 w 4156229"/>
              <a:gd name="connsiteY42" fmla="*/ 43496 h 213186"/>
              <a:gd name="connsiteX43" fmla="*/ 1446678 w 4156229"/>
              <a:gd name="connsiteY43" fmla="*/ 40449 h 213186"/>
              <a:gd name="connsiteX44" fmla="*/ 1489765 w 4156229"/>
              <a:gd name="connsiteY44" fmla="*/ 31750 h 213186"/>
              <a:gd name="connsiteX45" fmla="*/ 1532852 w 4156229"/>
              <a:gd name="connsiteY45" fmla="*/ 40449 h 213186"/>
              <a:gd name="connsiteX46" fmla="*/ 1538186 w 4156229"/>
              <a:gd name="connsiteY46" fmla="*/ 44044 h 213186"/>
              <a:gd name="connsiteX47" fmla="*/ 1546022 w 4156229"/>
              <a:gd name="connsiteY47" fmla="*/ 32421 h 213186"/>
              <a:gd name="connsiteX48" fmla="*/ 1624296 w 4156229"/>
              <a:gd name="connsiteY48" fmla="*/ 0 h 213186"/>
              <a:gd name="connsiteX49" fmla="*/ 1702569 w 4156229"/>
              <a:gd name="connsiteY49" fmla="*/ 32421 h 213186"/>
              <a:gd name="connsiteX50" fmla="*/ 1710036 w 4156229"/>
              <a:gd name="connsiteY50" fmla="*/ 43496 h 213186"/>
              <a:gd name="connsiteX51" fmla="*/ 1714555 w 4156229"/>
              <a:gd name="connsiteY51" fmla="*/ 40449 h 213186"/>
              <a:gd name="connsiteX52" fmla="*/ 1757642 w 4156229"/>
              <a:gd name="connsiteY52" fmla="*/ 31750 h 213186"/>
              <a:gd name="connsiteX53" fmla="*/ 1800730 w 4156229"/>
              <a:gd name="connsiteY53" fmla="*/ 40449 h 213186"/>
              <a:gd name="connsiteX54" fmla="*/ 1806063 w 4156229"/>
              <a:gd name="connsiteY54" fmla="*/ 44044 h 213186"/>
              <a:gd name="connsiteX55" fmla="*/ 1813900 w 4156229"/>
              <a:gd name="connsiteY55" fmla="*/ 32421 h 213186"/>
              <a:gd name="connsiteX56" fmla="*/ 1892171 w 4156229"/>
              <a:gd name="connsiteY56" fmla="*/ 0 h 213186"/>
              <a:gd name="connsiteX57" fmla="*/ 1970446 w 4156229"/>
              <a:gd name="connsiteY57" fmla="*/ 32421 h 213186"/>
              <a:gd name="connsiteX58" fmla="*/ 1977913 w 4156229"/>
              <a:gd name="connsiteY58" fmla="*/ 43496 h 213186"/>
              <a:gd name="connsiteX59" fmla="*/ 1982432 w 4156229"/>
              <a:gd name="connsiteY59" fmla="*/ 40449 h 213186"/>
              <a:gd name="connsiteX60" fmla="*/ 2025521 w 4156229"/>
              <a:gd name="connsiteY60" fmla="*/ 31750 h 213186"/>
              <a:gd name="connsiteX61" fmla="*/ 2068607 w 4156229"/>
              <a:gd name="connsiteY61" fmla="*/ 40449 h 213186"/>
              <a:gd name="connsiteX62" fmla="*/ 2073942 w 4156229"/>
              <a:gd name="connsiteY62" fmla="*/ 44045 h 213186"/>
              <a:gd name="connsiteX63" fmla="*/ 2081778 w 4156229"/>
              <a:gd name="connsiteY63" fmla="*/ 32421 h 213186"/>
              <a:gd name="connsiteX64" fmla="*/ 2160051 w 4156229"/>
              <a:gd name="connsiteY64" fmla="*/ 0 h 213186"/>
              <a:gd name="connsiteX65" fmla="*/ 2238324 w 4156229"/>
              <a:gd name="connsiteY65" fmla="*/ 32421 h 213186"/>
              <a:gd name="connsiteX66" fmla="*/ 2245790 w 4156229"/>
              <a:gd name="connsiteY66" fmla="*/ 43496 h 213186"/>
              <a:gd name="connsiteX67" fmla="*/ 2250311 w 4156229"/>
              <a:gd name="connsiteY67" fmla="*/ 40449 h 213186"/>
              <a:gd name="connsiteX68" fmla="*/ 2293399 w 4156229"/>
              <a:gd name="connsiteY68" fmla="*/ 31750 h 213186"/>
              <a:gd name="connsiteX69" fmla="*/ 2336485 w 4156229"/>
              <a:gd name="connsiteY69" fmla="*/ 40449 h 213186"/>
              <a:gd name="connsiteX70" fmla="*/ 2341820 w 4156229"/>
              <a:gd name="connsiteY70" fmla="*/ 44045 h 213186"/>
              <a:gd name="connsiteX71" fmla="*/ 2349656 w 4156229"/>
              <a:gd name="connsiteY71" fmla="*/ 32421 h 213186"/>
              <a:gd name="connsiteX72" fmla="*/ 2427930 w 4156229"/>
              <a:gd name="connsiteY72" fmla="*/ 0 h 213186"/>
              <a:gd name="connsiteX73" fmla="*/ 2506203 w 4156229"/>
              <a:gd name="connsiteY73" fmla="*/ 32421 h 213186"/>
              <a:gd name="connsiteX74" fmla="*/ 2513669 w 4156229"/>
              <a:gd name="connsiteY74" fmla="*/ 43496 h 213186"/>
              <a:gd name="connsiteX75" fmla="*/ 2518189 w 4156229"/>
              <a:gd name="connsiteY75" fmla="*/ 40449 h 213186"/>
              <a:gd name="connsiteX76" fmla="*/ 2561275 w 4156229"/>
              <a:gd name="connsiteY76" fmla="*/ 31750 h 213186"/>
              <a:gd name="connsiteX77" fmla="*/ 2604364 w 4156229"/>
              <a:gd name="connsiteY77" fmla="*/ 40449 h 213186"/>
              <a:gd name="connsiteX78" fmla="*/ 2609697 w 4156229"/>
              <a:gd name="connsiteY78" fmla="*/ 44045 h 213186"/>
              <a:gd name="connsiteX79" fmla="*/ 2617534 w 4156229"/>
              <a:gd name="connsiteY79" fmla="*/ 32421 h 213186"/>
              <a:gd name="connsiteX80" fmla="*/ 2695807 w 4156229"/>
              <a:gd name="connsiteY80" fmla="*/ 0 h 213186"/>
              <a:gd name="connsiteX81" fmla="*/ 2774080 w 4156229"/>
              <a:gd name="connsiteY81" fmla="*/ 32421 h 213186"/>
              <a:gd name="connsiteX82" fmla="*/ 2781547 w 4156229"/>
              <a:gd name="connsiteY82" fmla="*/ 43496 h 213186"/>
              <a:gd name="connsiteX83" fmla="*/ 2786067 w 4156229"/>
              <a:gd name="connsiteY83" fmla="*/ 40449 h 213186"/>
              <a:gd name="connsiteX84" fmla="*/ 2829155 w 4156229"/>
              <a:gd name="connsiteY84" fmla="*/ 31750 h 213186"/>
              <a:gd name="connsiteX85" fmla="*/ 2872242 w 4156229"/>
              <a:gd name="connsiteY85" fmla="*/ 40449 h 213186"/>
              <a:gd name="connsiteX86" fmla="*/ 2877577 w 4156229"/>
              <a:gd name="connsiteY86" fmla="*/ 44045 h 213186"/>
              <a:gd name="connsiteX87" fmla="*/ 2885413 w 4156229"/>
              <a:gd name="connsiteY87" fmla="*/ 32421 h 213186"/>
              <a:gd name="connsiteX88" fmla="*/ 2963686 w 4156229"/>
              <a:gd name="connsiteY88" fmla="*/ 0 h 213186"/>
              <a:gd name="connsiteX89" fmla="*/ 3041959 w 4156229"/>
              <a:gd name="connsiteY89" fmla="*/ 32421 h 213186"/>
              <a:gd name="connsiteX90" fmla="*/ 3049425 w 4156229"/>
              <a:gd name="connsiteY90" fmla="*/ 43496 h 213186"/>
              <a:gd name="connsiteX91" fmla="*/ 3053946 w 4156229"/>
              <a:gd name="connsiteY91" fmla="*/ 40449 h 213186"/>
              <a:gd name="connsiteX92" fmla="*/ 3097033 w 4156229"/>
              <a:gd name="connsiteY92" fmla="*/ 31750 h 213186"/>
              <a:gd name="connsiteX93" fmla="*/ 3140120 w 4156229"/>
              <a:gd name="connsiteY93" fmla="*/ 40449 h 213186"/>
              <a:gd name="connsiteX94" fmla="*/ 3145454 w 4156229"/>
              <a:gd name="connsiteY94" fmla="*/ 44045 h 213186"/>
              <a:gd name="connsiteX95" fmla="*/ 3153291 w 4156229"/>
              <a:gd name="connsiteY95" fmla="*/ 32421 h 213186"/>
              <a:gd name="connsiteX96" fmla="*/ 3231564 w 4156229"/>
              <a:gd name="connsiteY96" fmla="*/ 0 h 213186"/>
              <a:gd name="connsiteX97" fmla="*/ 3309836 w 4156229"/>
              <a:gd name="connsiteY97" fmla="*/ 32421 h 213186"/>
              <a:gd name="connsiteX98" fmla="*/ 3317303 w 4156229"/>
              <a:gd name="connsiteY98" fmla="*/ 43496 h 213186"/>
              <a:gd name="connsiteX99" fmla="*/ 3321823 w 4156229"/>
              <a:gd name="connsiteY99" fmla="*/ 40449 h 213186"/>
              <a:gd name="connsiteX100" fmla="*/ 3364911 w 4156229"/>
              <a:gd name="connsiteY100" fmla="*/ 31750 h 213186"/>
              <a:gd name="connsiteX101" fmla="*/ 3407995 w 4156229"/>
              <a:gd name="connsiteY101" fmla="*/ 40449 h 213186"/>
              <a:gd name="connsiteX102" fmla="*/ 3413327 w 4156229"/>
              <a:gd name="connsiteY102" fmla="*/ 44044 h 213186"/>
              <a:gd name="connsiteX103" fmla="*/ 3421164 w 4156229"/>
              <a:gd name="connsiteY103" fmla="*/ 32421 h 213186"/>
              <a:gd name="connsiteX104" fmla="*/ 3499435 w 4156229"/>
              <a:gd name="connsiteY104" fmla="*/ 0 h 213186"/>
              <a:gd name="connsiteX105" fmla="*/ 3577708 w 4156229"/>
              <a:gd name="connsiteY105" fmla="*/ 32421 h 213186"/>
              <a:gd name="connsiteX106" fmla="*/ 3585176 w 4156229"/>
              <a:gd name="connsiteY106" fmla="*/ 43497 h 213186"/>
              <a:gd name="connsiteX107" fmla="*/ 3589698 w 4156229"/>
              <a:gd name="connsiteY107" fmla="*/ 40449 h 213186"/>
              <a:gd name="connsiteX108" fmla="*/ 3632785 w 4156229"/>
              <a:gd name="connsiteY108" fmla="*/ 31750 h 213186"/>
              <a:gd name="connsiteX109" fmla="*/ 3675873 w 4156229"/>
              <a:gd name="connsiteY109" fmla="*/ 40449 h 213186"/>
              <a:gd name="connsiteX110" fmla="*/ 3681204 w 4156229"/>
              <a:gd name="connsiteY110" fmla="*/ 44043 h 213186"/>
              <a:gd name="connsiteX111" fmla="*/ 3689040 w 4156229"/>
              <a:gd name="connsiteY111" fmla="*/ 32421 h 213186"/>
              <a:gd name="connsiteX112" fmla="*/ 3767313 w 4156229"/>
              <a:gd name="connsiteY112" fmla="*/ 0 h 213186"/>
              <a:gd name="connsiteX113" fmla="*/ 3845586 w 4156229"/>
              <a:gd name="connsiteY113" fmla="*/ 32421 h 213186"/>
              <a:gd name="connsiteX114" fmla="*/ 3853054 w 4156229"/>
              <a:gd name="connsiteY114" fmla="*/ 43497 h 213186"/>
              <a:gd name="connsiteX115" fmla="*/ 3857576 w 4156229"/>
              <a:gd name="connsiteY115" fmla="*/ 40449 h 213186"/>
              <a:gd name="connsiteX116" fmla="*/ 3900663 w 4156229"/>
              <a:gd name="connsiteY116" fmla="*/ 31750 h 213186"/>
              <a:gd name="connsiteX117" fmla="*/ 3943751 w 4156229"/>
              <a:gd name="connsiteY117" fmla="*/ 40449 h 213186"/>
              <a:gd name="connsiteX118" fmla="*/ 3949083 w 4156229"/>
              <a:gd name="connsiteY118" fmla="*/ 44044 h 213186"/>
              <a:gd name="connsiteX119" fmla="*/ 3956919 w 4156229"/>
              <a:gd name="connsiteY119" fmla="*/ 32421 h 213186"/>
              <a:gd name="connsiteX120" fmla="*/ 4035192 w 4156229"/>
              <a:gd name="connsiteY120" fmla="*/ 0 h 213186"/>
              <a:gd name="connsiteX121" fmla="*/ 4113465 w 4156229"/>
              <a:gd name="connsiteY121" fmla="*/ 32421 h 213186"/>
              <a:gd name="connsiteX122" fmla="*/ 4120933 w 4156229"/>
              <a:gd name="connsiteY122" fmla="*/ 43497 h 213186"/>
              <a:gd name="connsiteX123" fmla="*/ 4125455 w 4156229"/>
              <a:gd name="connsiteY123" fmla="*/ 40449 h 213186"/>
              <a:gd name="connsiteX124" fmla="*/ 4156229 w 4156229"/>
              <a:gd name="connsiteY124" fmla="*/ 34236 h 213186"/>
              <a:gd name="connsiteX125" fmla="*/ 4156229 w 4156229"/>
              <a:gd name="connsiteY125" fmla="*/ 121746 h 213186"/>
              <a:gd name="connsiteX126" fmla="*/ 0 w 4156229"/>
              <a:gd name="connsiteY126" fmla="*/ 213186 h 213186"/>
              <a:gd name="connsiteX0" fmla="*/ 17024 w 4156229"/>
              <a:gd name="connsiteY0" fmla="*/ 0 h 213186"/>
              <a:gd name="connsiteX1" fmla="*/ 102764 w 4156229"/>
              <a:gd name="connsiteY1" fmla="*/ 43496 h 213186"/>
              <a:gd name="connsiteX2" fmla="*/ 107284 w 4156229"/>
              <a:gd name="connsiteY2" fmla="*/ 40449 h 213186"/>
              <a:gd name="connsiteX3" fmla="*/ 150371 w 4156229"/>
              <a:gd name="connsiteY3" fmla="*/ 31750 h 213186"/>
              <a:gd name="connsiteX4" fmla="*/ 193458 w 4156229"/>
              <a:gd name="connsiteY4" fmla="*/ 40449 h 213186"/>
              <a:gd name="connsiteX5" fmla="*/ 198792 w 4156229"/>
              <a:gd name="connsiteY5" fmla="*/ 44044 h 213186"/>
              <a:gd name="connsiteX6" fmla="*/ 206629 w 4156229"/>
              <a:gd name="connsiteY6" fmla="*/ 32421 h 213186"/>
              <a:gd name="connsiteX7" fmla="*/ 284902 w 4156229"/>
              <a:gd name="connsiteY7" fmla="*/ 0 h 213186"/>
              <a:gd name="connsiteX8" fmla="*/ 363175 w 4156229"/>
              <a:gd name="connsiteY8" fmla="*/ 32421 h 213186"/>
              <a:gd name="connsiteX9" fmla="*/ 370642 w 4156229"/>
              <a:gd name="connsiteY9" fmla="*/ 43496 h 213186"/>
              <a:gd name="connsiteX10" fmla="*/ 375162 w 4156229"/>
              <a:gd name="connsiteY10" fmla="*/ 40449 h 213186"/>
              <a:gd name="connsiteX11" fmla="*/ 418249 w 4156229"/>
              <a:gd name="connsiteY11" fmla="*/ 31750 h 213186"/>
              <a:gd name="connsiteX12" fmla="*/ 461337 w 4156229"/>
              <a:gd name="connsiteY12" fmla="*/ 40449 h 213186"/>
              <a:gd name="connsiteX13" fmla="*/ 466670 w 4156229"/>
              <a:gd name="connsiteY13" fmla="*/ 44045 h 213186"/>
              <a:gd name="connsiteX14" fmla="*/ 474508 w 4156229"/>
              <a:gd name="connsiteY14" fmla="*/ 32421 h 213186"/>
              <a:gd name="connsiteX15" fmla="*/ 552781 w 4156229"/>
              <a:gd name="connsiteY15" fmla="*/ 0 h 213186"/>
              <a:gd name="connsiteX16" fmla="*/ 631054 w 4156229"/>
              <a:gd name="connsiteY16" fmla="*/ 32421 h 213186"/>
              <a:gd name="connsiteX17" fmla="*/ 638521 w 4156229"/>
              <a:gd name="connsiteY17" fmla="*/ 43496 h 213186"/>
              <a:gd name="connsiteX18" fmla="*/ 643041 w 4156229"/>
              <a:gd name="connsiteY18" fmla="*/ 40449 h 213186"/>
              <a:gd name="connsiteX19" fmla="*/ 686129 w 4156229"/>
              <a:gd name="connsiteY19" fmla="*/ 31750 h 213186"/>
              <a:gd name="connsiteX20" fmla="*/ 729216 w 4156229"/>
              <a:gd name="connsiteY20" fmla="*/ 40449 h 213186"/>
              <a:gd name="connsiteX21" fmla="*/ 734550 w 4156229"/>
              <a:gd name="connsiteY21" fmla="*/ 44045 h 213186"/>
              <a:gd name="connsiteX22" fmla="*/ 742387 w 4156229"/>
              <a:gd name="connsiteY22" fmla="*/ 32421 h 213186"/>
              <a:gd name="connsiteX23" fmla="*/ 820660 w 4156229"/>
              <a:gd name="connsiteY23" fmla="*/ 0 h 213186"/>
              <a:gd name="connsiteX24" fmla="*/ 898933 w 4156229"/>
              <a:gd name="connsiteY24" fmla="*/ 32421 h 213186"/>
              <a:gd name="connsiteX25" fmla="*/ 906401 w 4156229"/>
              <a:gd name="connsiteY25" fmla="*/ 43496 h 213186"/>
              <a:gd name="connsiteX26" fmla="*/ 910920 w 4156229"/>
              <a:gd name="connsiteY26" fmla="*/ 40449 h 213186"/>
              <a:gd name="connsiteX27" fmla="*/ 954008 w 4156229"/>
              <a:gd name="connsiteY27" fmla="*/ 31750 h 213186"/>
              <a:gd name="connsiteX28" fmla="*/ 997095 w 4156229"/>
              <a:gd name="connsiteY28" fmla="*/ 40449 h 213186"/>
              <a:gd name="connsiteX29" fmla="*/ 1002428 w 4156229"/>
              <a:gd name="connsiteY29" fmla="*/ 44045 h 213186"/>
              <a:gd name="connsiteX30" fmla="*/ 1010266 w 4156229"/>
              <a:gd name="connsiteY30" fmla="*/ 32421 h 213186"/>
              <a:gd name="connsiteX31" fmla="*/ 1088539 w 4156229"/>
              <a:gd name="connsiteY31" fmla="*/ 0 h 213186"/>
              <a:gd name="connsiteX32" fmla="*/ 1166812 w 4156229"/>
              <a:gd name="connsiteY32" fmla="*/ 32421 h 213186"/>
              <a:gd name="connsiteX33" fmla="*/ 1174279 w 4156229"/>
              <a:gd name="connsiteY33" fmla="*/ 43496 h 213186"/>
              <a:gd name="connsiteX34" fmla="*/ 1178799 w 4156229"/>
              <a:gd name="connsiteY34" fmla="*/ 40449 h 213186"/>
              <a:gd name="connsiteX35" fmla="*/ 1221886 w 4156229"/>
              <a:gd name="connsiteY35" fmla="*/ 31750 h 213186"/>
              <a:gd name="connsiteX36" fmla="*/ 1264974 w 4156229"/>
              <a:gd name="connsiteY36" fmla="*/ 40449 h 213186"/>
              <a:gd name="connsiteX37" fmla="*/ 1270307 w 4156229"/>
              <a:gd name="connsiteY37" fmla="*/ 44045 h 213186"/>
              <a:gd name="connsiteX38" fmla="*/ 1278144 w 4156229"/>
              <a:gd name="connsiteY38" fmla="*/ 32421 h 213186"/>
              <a:gd name="connsiteX39" fmla="*/ 1356419 w 4156229"/>
              <a:gd name="connsiteY39" fmla="*/ 0 h 213186"/>
              <a:gd name="connsiteX40" fmla="*/ 1434691 w 4156229"/>
              <a:gd name="connsiteY40" fmla="*/ 32421 h 213186"/>
              <a:gd name="connsiteX41" fmla="*/ 1442158 w 4156229"/>
              <a:gd name="connsiteY41" fmla="*/ 43496 h 213186"/>
              <a:gd name="connsiteX42" fmla="*/ 1446678 w 4156229"/>
              <a:gd name="connsiteY42" fmla="*/ 40449 h 213186"/>
              <a:gd name="connsiteX43" fmla="*/ 1489765 w 4156229"/>
              <a:gd name="connsiteY43" fmla="*/ 31750 h 213186"/>
              <a:gd name="connsiteX44" fmla="*/ 1532852 w 4156229"/>
              <a:gd name="connsiteY44" fmla="*/ 40449 h 213186"/>
              <a:gd name="connsiteX45" fmla="*/ 1538186 w 4156229"/>
              <a:gd name="connsiteY45" fmla="*/ 44044 h 213186"/>
              <a:gd name="connsiteX46" fmla="*/ 1546022 w 4156229"/>
              <a:gd name="connsiteY46" fmla="*/ 32421 h 213186"/>
              <a:gd name="connsiteX47" fmla="*/ 1624296 w 4156229"/>
              <a:gd name="connsiteY47" fmla="*/ 0 h 213186"/>
              <a:gd name="connsiteX48" fmla="*/ 1702569 w 4156229"/>
              <a:gd name="connsiteY48" fmla="*/ 32421 h 213186"/>
              <a:gd name="connsiteX49" fmla="*/ 1710036 w 4156229"/>
              <a:gd name="connsiteY49" fmla="*/ 43496 h 213186"/>
              <a:gd name="connsiteX50" fmla="*/ 1714555 w 4156229"/>
              <a:gd name="connsiteY50" fmla="*/ 40449 h 213186"/>
              <a:gd name="connsiteX51" fmla="*/ 1757642 w 4156229"/>
              <a:gd name="connsiteY51" fmla="*/ 31750 h 213186"/>
              <a:gd name="connsiteX52" fmla="*/ 1800730 w 4156229"/>
              <a:gd name="connsiteY52" fmla="*/ 40449 h 213186"/>
              <a:gd name="connsiteX53" fmla="*/ 1806063 w 4156229"/>
              <a:gd name="connsiteY53" fmla="*/ 44044 h 213186"/>
              <a:gd name="connsiteX54" fmla="*/ 1813900 w 4156229"/>
              <a:gd name="connsiteY54" fmla="*/ 32421 h 213186"/>
              <a:gd name="connsiteX55" fmla="*/ 1892171 w 4156229"/>
              <a:gd name="connsiteY55" fmla="*/ 0 h 213186"/>
              <a:gd name="connsiteX56" fmla="*/ 1970446 w 4156229"/>
              <a:gd name="connsiteY56" fmla="*/ 32421 h 213186"/>
              <a:gd name="connsiteX57" fmla="*/ 1977913 w 4156229"/>
              <a:gd name="connsiteY57" fmla="*/ 43496 h 213186"/>
              <a:gd name="connsiteX58" fmla="*/ 1982432 w 4156229"/>
              <a:gd name="connsiteY58" fmla="*/ 40449 h 213186"/>
              <a:gd name="connsiteX59" fmla="*/ 2025521 w 4156229"/>
              <a:gd name="connsiteY59" fmla="*/ 31750 h 213186"/>
              <a:gd name="connsiteX60" fmla="*/ 2068607 w 4156229"/>
              <a:gd name="connsiteY60" fmla="*/ 40449 h 213186"/>
              <a:gd name="connsiteX61" fmla="*/ 2073942 w 4156229"/>
              <a:gd name="connsiteY61" fmla="*/ 44045 h 213186"/>
              <a:gd name="connsiteX62" fmla="*/ 2081778 w 4156229"/>
              <a:gd name="connsiteY62" fmla="*/ 32421 h 213186"/>
              <a:gd name="connsiteX63" fmla="*/ 2160051 w 4156229"/>
              <a:gd name="connsiteY63" fmla="*/ 0 h 213186"/>
              <a:gd name="connsiteX64" fmla="*/ 2238324 w 4156229"/>
              <a:gd name="connsiteY64" fmla="*/ 32421 h 213186"/>
              <a:gd name="connsiteX65" fmla="*/ 2245790 w 4156229"/>
              <a:gd name="connsiteY65" fmla="*/ 43496 h 213186"/>
              <a:gd name="connsiteX66" fmla="*/ 2250311 w 4156229"/>
              <a:gd name="connsiteY66" fmla="*/ 40449 h 213186"/>
              <a:gd name="connsiteX67" fmla="*/ 2293399 w 4156229"/>
              <a:gd name="connsiteY67" fmla="*/ 31750 h 213186"/>
              <a:gd name="connsiteX68" fmla="*/ 2336485 w 4156229"/>
              <a:gd name="connsiteY68" fmla="*/ 40449 h 213186"/>
              <a:gd name="connsiteX69" fmla="*/ 2341820 w 4156229"/>
              <a:gd name="connsiteY69" fmla="*/ 44045 h 213186"/>
              <a:gd name="connsiteX70" fmla="*/ 2349656 w 4156229"/>
              <a:gd name="connsiteY70" fmla="*/ 32421 h 213186"/>
              <a:gd name="connsiteX71" fmla="*/ 2427930 w 4156229"/>
              <a:gd name="connsiteY71" fmla="*/ 0 h 213186"/>
              <a:gd name="connsiteX72" fmla="*/ 2506203 w 4156229"/>
              <a:gd name="connsiteY72" fmla="*/ 32421 h 213186"/>
              <a:gd name="connsiteX73" fmla="*/ 2513669 w 4156229"/>
              <a:gd name="connsiteY73" fmla="*/ 43496 h 213186"/>
              <a:gd name="connsiteX74" fmla="*/ 2518189 w 4156229"/>
              <a:gd name="connsiteY74" fmla="*/ 40449 h 213186"/>
              <a:gd name="connsiteX75" fmla="*/ 2561275 w 4156229"/>
              <a:gd name="connsiteY75" fmla="*/ 31750 h 213186"/>
              <a:gd name="connsiteX76" fmla="*/ 2604364 w 4156229"/>
              <a:gd name="connsiteY76" fmla="*/ 40449 h 213186"/>
              <a:gd name="connsiteX77" fmla="*/ 2609697 w 4156229"/>
              <a:gd name="connsiteY77" fmla="*/ 44045 h 213186"/>
              <a:gd name="connsiteX78" fmla="*/ 2617534 w 4156229"/>
              <a:gd name="connsiteY78" fmla="*/ 32421 h 213186"/>
              <a:gd name="connsiteX79" fmla="*/ 2695807 w 4156229"/>
              <a:gd name="connsiteY79" fmla="*/ 0 h 213186"/>
              <a:gd name="connsiteX80" fmla="*/ 2774080 w 4156229"/>
              <a:gd name="connsiteY80" fmla="*/ 32421 h 213186"/>
              <a:gd name="connsiteX81" fmla="*/ 2781547 w 4156229"/>
              <a:gd name="connsiteY81" fmla="*/ 43496 h 213186"/>
              <a:gd name="connsiteX82" fmla="*/ 2786067 w 4156229"/>
              <a:gd name="connsiteY82" fmla="*/ 40449 h 213186"/>
              <a:gd name="connsiteX83" fmla="*/ 2829155 w 4156229"/>
              <a:gd name="connsiteY83" fmla="*/ 31750 h 213186"/>
              <a:gd name="connsiteX84" fmla="*/ 2872242 w 4156229"/>
              <a:gd name="connsiteY84" fmla="*/ 40449 h 213186"/>
              <a:gd name="connsiteX85" fmla="*/ 2877577 w 4156229"/>
              <a:gd name="connsiteY85" fmla="*/ 44045 h 213186"/>
              <a:gd name="connsiteX86" fmla="*/ 2885413 w 4156229"/>
              <a:gd name="connsiteY86" fmla="*/ 32421 h 213186"/>
              <a:gd name="connsiteX87" fmla="*/ 2963686 w 4156229"/>
              <a:gd name="connsiteY87" fmla="*/ 0 h 213186"/>
              <a:gd name="connsiteX88" fmla="*/ 3041959 w 4156229"/>
              <a:gd name="connsiteY88" fmla="*/ 32421 h 213186"/>
              <a:gd name="connsiteX89" fmla="*/ 3049425 w 4156229"/>
              <a:gd name="connsiteY89" fmla="*/ 43496 h 213186"/>
              <a:gd name="connsiteX90" fmla="*/ 3053946 w 4156229"/>
              <a:gd name="connsiteY90" fmla="*/ 40449 h 213186"/>
              <a:gd name="connsiteX91" fmla="*/ 3097033 w 4156229"/>
              <a:gd name="connsiteY91" fmla="*/ 31750 h 213186"/>
              <a:gd name="connsiteX92" fmla="*/ 3140120 w 4156229"/>
              <a:gd name="connsiteY92" fmla="*/ 40449 h 213186"/>
              <a:gd name="connsiteX93" fmla="*/ 3145454 w 4156229"/>
              <a:gd name="connsiteY93" fmla="*/ 44045 h 213186"/>
              <a:gd name="connsiteX94" fmla="*/ 3153291 w 4156229"/>
              <a:gd name="connsiteY94" fmla="*/ 32421 h 213186"/>
              <a:gd name="connsiteX95" fmla="*/ 3231564 w 4156229"/>
              <a:gd name="connsiteY95" fmla="*/ 0 h 213186"/>
              <a:gd name="connsiteX96" fmla="*/ 3309836 w 4156229"/>
              <a:gd name="connsiteY96" fmla="*/ 32421 h 213186"/>
              <a:gd name="connsiteX97" fmla="*/ 3317303 w 4156229"/>
              <a:gd name="connsiteY97" fmla="*/ 43496 h 213186"/>
              <a:gd name="connsiteX98" fmla="*/ 3321823 w 4156229"/>
              <a:gd name="connsiteY98" fmla="*/ 40449 h 213186"/>
              <a:gd name="connsiteX99" fmla="*/ 3364911 w 4156229"/>
              <a:gd name="connsiteY99" fmla="*/ 31750 h 213186"/>
              <a:gd name="connsiteX100" fmla="*/ 3407995 w 4156229"/>
              <a:gd name="connsiteY100" fmla="*/ 40449 h 213186"/>
              <a:gd name="connsiteX101" fmla="*/ 3413327 w 4156229"/>
              <a:gd name="connsiteY101" fmla="*/ 44044 h 213186"/>
              <a:gd name="connsiteX102" fmla="*/ 3421164 w 4156229"/>
              <a:gd name="connsiteY102" fmla="*/ 32421 h 213186"/>
              <a:gd name="connsiteX103" fmla="*/ 3499435 w 4156229"/>
              <a:gd name="connsiteY103" fmla="*/ 0 h 213186"/>
              <a:gd name="connsiteX104" fmla="*/ 3577708 w 4156229"/>
              <a:gd name="connsiteY104" fmla="*/ 32421 h 213186"/>
              <a:gd name="connsiteX105" fmla="*/ 3585176 w 4156229"/>
              <a:gd name="connsiteY105" fmla="*/ 43497 h 213186"/>
              <a:gd name="connsiteX106" fmla="*/ 3589698 w 4156229"/>
              <a:gd name="connsiteY106" fmla="*/ 40449 h 213186"/>
              <a:gd name="connsiteX107" fmla="*/ 3632785 w 4156229"/>
              <a:gd name="connsiteY107" fmla="*/ 31750 h 213186"/>
              <a:gd name="connsiteX108" fmla="*/ 3675873 w 4156229"/>
              <a:gd name="connsiteY108" fmla="*/ 40449 h 213186"/>
              <a:gd name="connsiteX109" fmla="*/ 3681204 w 4156229"/>
              <a:gd name="connsiteY109" fmla="*/ 44043 h 213186"/>
              <a:gd name="connsiteX110" fmla="*/ 3689040 w 4156229"/>
              <a:gd name="connsiteY110" fmla="*/ 32421 h 213186"/>
              <a:gd name="connsiteX111" fmla="*/ 3767313 w 4156229"/>
              <a:gd name="connsiteY111" fmla="*/ 0 h 213186"/>
              <a:gd name="connsiteX112" fmla="*/ 3845586 w 4156229"/>
              <a:gd name="connsiteY112" fmla="*/ 32421 h 213186"/>
              <a:gd name="connsiteX113" fmla="*/ 3853054 w 4156229"/>
              <a:gd name="connsiteY113" fmla="*/ 43497 h 213186"/>
              <a:gd name="connsiteX114" fmla="*/ 3857576 w 4156229"/>
              <a:gd name="connsiteY114" fmla="*/ 40449 h 213186"/>
              <a:gd name="connsiteX115" fmla="*/ 3900663 w 4156229"/>
              <a:gd name="connsiteY115" fmla="*/ 31750 h 213186"/>
              <a:gd name="connsiteX116" fmla="*/ 3943751 w 4156229"/>
              <a:gd name="connsiteY116" fmla="*/ 40449 h 213186"/>
              <a:gd name="connsiteX117" fmla="*/ 3949083 w 4156229"/>
              <a:gd name="connsiteY117" fmla="*/ 44044 h 213186"/>
              <a:gd name="connsiteX118" fmla="*/ 3956919 w 4156229"/>
              <a:gd name="connsiteY118" fmla="*/ 32421 h 213186"/>
              <a:gd name="connsiteX119" fmla="*/ 4035192 w 4156229"/>
              <a:gd name="connsiteY119" fmla="*/ 0 h 213186"/>
              <a:gd name="connsiteX120" fmla="*/ 4113465 w 4156229"/>
              <a:gd name="connsiteY120" fmla="*/ 32421 h 213186"/>
              <a:gd name="connsiteX121" fmla="*/ 4120933 w 4156229"/>
              <a:gd name="connsiteY121" fmla="*/ 43497 h 213186"/>
              <a:gd name="connsiteX122" fmla="*/ 4125455 w 4156229"/>
              <a:gd name="connsiteY122" fmla="*/ 40449 h 213186"/>
              <a:gd name="connsiteX123" fmla="*/ 4156229 w 4156229"/>
              <a:gd name="connsiteY123" fmla="*/ 34236 h 213186"/>
              <a:gd name="connsiteX124" fmla="*/ 4156229 w 4156229"/>
              <a:gd name="connsiteY124" fmla="*/ 121746 h 213186"/>
              <a:gd name="connsiteX125" fmla="*/ 0 w 4156229"/>
              <a:gd name="connsiteY125" fmla="*/ 213186 h 213186"/>
              <a:gd name="connsiteX0" fmla="*/ 102764 w 4156229"/>
              <a:gd name="connsiteY0" fmla="*/ 43496 h 213186"/>
              <a:gd name="connsiteX1" fmla="*/ 107284 w 4156229"/>
              <a:gd name="connsiteY1" fmla="*/ 40449 h 213186"/>
              <a:gd name="connsiteX2" fmla="*/ 150371 w 4156229"/>
              <a:gd name="connsiteY2" fmla="*/ 31750 h 213186"/>
              <a:gd name="connsiteX3" fmla="*/ 193458 w 4156229"/>
              <a:gd name="connsiteY3" fmla="*/ 40449 h 213186"/>
              <a:gd name="connsiteX4" fmla="*/ 198792 w 4156229"/>
              <a:gd name="connsiteY4" fmla="*/ 44044 h 213186"/>
              <a:gd name="connsiteX5" fmla="*/ 206629 w 4156229"/>
              <a:gd name="connsiteY5" fmla="*/ 32421 h 213186"/>
              <a:gd name="connsiteX6" fmla="*/ 284902 w 4156229"/>
              <a:gd name="connsiteY6" fmla="*/ 0 h 213186"/>
              <a:gd name="connsiteX7" fmla="*/ 363175 w 4156229"/>
              <a:gd name="connsiteY7" fmla="*/ 32421 h 213186"/>
              <a:gd name="connsiteX8" fmla="*/ 370642 w 4156229"/>
              <a:gd name="connsiteY8" fmla="*/ 43496 h 213186"/>
              <a:gd name="connsiteX9" fmla="*/ 375162 w 4156229"/>
              <a:gd name="connsiteY9" fmla="*/ 40449 h 213186"/>
              <a:gd name="connsiteX10" fmla="*/ 418249 w 4156229"/>
              <a:gd name="connsiteY10" fmla="*/ 31750 h 213186"/>
              <a:gd name="connsiteX11" fmla="*/ 461337 w 4156229"/>
              <a:gd name="connsiteY11" fmla="*/ 40449 h 213186"/>
              <a:gd name="connsiteX12" fmla="*/ 466670 w 4156229"/>
              <a:gd name="connsiteY12" fmla="*/ 44045 h 213186"/>
              <a:gd name="connsiteX13" fmla="*/ 474508 w 4156229"/>
              <a:gd name="connsiteY13" fmla="*/ 32421 h 213186"/>
              <a:gd name="connsiteX14" fmla="*/ 552781 w 4156229"/>
              <a:gd name="connsiteY14" fmla="*/ 0 h 213186"/>
              <a:gd name="connsiteX15" fmla="*/ 631054 w 4156229"/>
              <a:gd name="connsiteY15" fmla="*/ 32421 h 213186"/>
              <a:gd name="connsiteX16" fmla="*/ 638521 w 4156229"/>
              <a:gd name="connsiteY16" fmla="*/ 43496 h 213186"/>
              <a:gd name="connsiteX17" fmla="*/ 643041 w 4156229"/>
              <a:gd name="connsiteY17" fmla="*/ 40449 h 213186"/>
              <a:gd name="connsiteX18" fmla="*/ 686129 w 4156229"/>
              <a:gd name="connsiteY18" fmla="*/ 31750 h 213186"/>
              <a:gd name="connsiteX19" fmla="*/ 729216 w 4156229"/>
              <a:gd name="connsiteY19" fmla="*/ 40449 h 213186"/>
              <a:gd name="connsiteX20" fmla="*/ 734550 w 4156229"/>
              <a:gd name="connsiteY20" fmla="*/ 44045 h 213186"/>
              <a:gd name="connsiteX21" fmla="*/ 742387 w 4156229"/>
              <a:gd name="connsiteY21" fmla="*/ 32421 h 213186"/>
              <a:gd name="connsiteX22" fmla="*/ 820660 w 4156229"/>
              <a:gd name="connsiteY22" fmla="*/ 0 h 213186"/>
              <a:gd name="connsiteX23" fmla="*/ 898933 w 4156229"/>
              <a:gd name="connsiteY23" fmla="*/ 32421 h 213186"/>
              <a:gd name="connsiteX24" fmla="*/ 906401 w 4156229"/>
              <a:gd name="connsiteY24" fmla="*/ 43496 h 213186"/>
              <a:gd name="connsiteX25" fmla="*/ 910920 w 4156229"/>
              <a:gd name="connsiteY25" fmla="*/ 40449 h 213186"/>
              <a:gd name="connsiteX26" fmla="*/ 954008 w 4156229"/>
              <a:gd name="connsiteY26" fmla="*/ 31750 h 213186"/>
              <a:gd name="connsiteX27" fmla="*/ 997095 w 4156229"/>
              <a:gd name="connsiteY27" fmla="*/ 40449 h 213186"/>
              <a:gd name="connsiteX28" fmla="*/ 1002428 w 4156229"/>
              <a:gd name="connsiteY28" fmla="*/ 44045 h 213186"/>
              <a:gd name="connsiteX29" fmla="*/ 1010266 w 4156229"/>
              <a:gd name="connsiteY29" fmla="*/ 32421 h 213186"/>
              <a:gd name="connsiteX30" fmla="*/ 1088539 w 4156229"/>
              <a:gd name="connsiteY30" fmla="*/ 0 h 213186"/>
              <a:gd name="connsiteX31" fmla="*/ 1166812 w 4156229"/>
              <a:gd name="connsiteY31" fmla="*/ 32421 h 213186"/>
              <a:gd name="connsiteX32" fmla="*/ 1174279 w 4156229"/>
              <a:gd name="connsiteY32" fmla="*/ 43496 h 213186"/>
              <a:gd name="connsiteX33" fmla="*/ 1178799 w 4156229"/>
              <a:gd name="connsiteY33" fmla="*/ 40449 h 213186"/>
              <a:gd name="connsiteX34" fmla="*/ 1221886 w 4156229"/>
              <a:gd name="connsiteY34" fmla="*/ 31750 h 213186"/>
              <a:gd name="connsiteX35" fmla="*/ 1264974 w 4156229"/>
              <a:gd name="connsiteY35" fmla="*/ 40449 h 213186"/>
              <a:gd name="connsiteX36" fmla="*/ 1270307 w 4156229"/>
              <a:gd name="connsiteY36" fmla="*/ 44045 h 213186"/>
              <a:gd name="connsiteX37" fmla="*/ 1278144 w 4156229"/>
              <a:gd name="connsiteY37" fmla="*/ 32421 h 213186"/>
              <a:gd name="connsiteX38" fmla="*/ 1356419 w 4156229"/>
              <a:gd name="connsiteY38" fmla="*/ 0 h 213186"/>
              <a:gd name="connsiteX39" fmla="*/ 1434691 w 4156229"/>
              <a:gd name="connsiteY39" fmla="*/ 32421 h 213186"/>
              <a:gd name="connsiteX40" fmla="*/ 1442158 w 4156229"/>
              <a:gd name="connsiteY40" fmla="*/ 43496 h 213186"/>
              <a:gd name="connsiteX41" fmla="*/ 1446678 w 4156229"/>
              <a:gd name="connsiteY41" fmla="*/ 40449 h 213186"/>
              <a:gd name="connsiteX42" fmla="*/ 1489765 w 4156229"/>
              <a:gd name="connsiteY42" fmla="*/ 31750 h 213186"/>
              <a:gd name="connsiteX43" fmla="*/ 1532852 w 4156229"/>
              <a:gd name="connsiteY43" fmla="*/ 40449 h 213186"/>
              <a:gd name="connsiteX44" fmla="*/ 1538186 w 4156229"/>
              <a:gd name="connsiteY44" fmla="*/ 44044 h 213186"/>
              <a:gd name="connsiteX45" fmla="*/ 1546022 w 4156229"/>
              <a:gd name="connsiteY45" fmla="*/ 32421 h 213186"/>
              <a:gd name="connsiteX46" fmla="*/ 1624296 w 4156229"/>
              <a:gd name="connsiteY46" fmla="*/ 0 h 213186"/>
              <a:gd name="connsiteX47" fmla="*/ 1702569 w 4156229"/>
              <a:gd name="connsiteY47" fmla="*/ 32421 h 213186"/>
              <a:gd name="connsiteX48" fmla="*/ 1710036 w 4156229"/>
              <a:gd name="connsiteY48" fmla="*/ 43496 h 213186"/>
              <a:gd name="connsiteX49" fmla="*/ 1714555 w 4156229"/>
              <a:gd name="connsiteY49" fmla="*/ 40449 h 213186"/>
              <a:gd name="connsiteX50" fmla="*/ 1757642 w 4156229"/>
              <a:gd name="connsiteY50" fmla="*/ 31750 h 213186"/>
              <a:gd name="connsiteX51" fmla="*/ 1800730 w 4156229"/>
              <a:gd name="connsiteY51" fmla="*/ 40449 h 213186"/>
              <a:gd name="connsiteX52" fmla="*/ 1806063 w 4156229"/>
              <a:gd name="connsiteY52" fmla="*/ 44044 h 213186"/>
              <a:gd name="connsiteX53" fmla="*/ 1813900 w 4156229"/>
              <a:gd name="connsiteY53" fmla="*/ 32421 h 213186"/>
              <a:gd name="connsiteX54" fmla="*/ 1892171 w 4156229"/>
              <a:gd name="connsiteY54" fmla="*/ 0 h 213186"/>
              <a:gd name="connsiteX55" fmla="*/ 1970446 w 4156229"/>
              <a:gd name="connsiteY55" fmla="*/ 32421 h 213186"/>
              <a:gd name="connsiteX56" fmla="*/ 1977913 w 4156229"/>
              <a:gd name="connsiteY56" fmla="*/ 43496 h 213186"/>
              <a:gd name="connsiteX57" fmla="*/ 1982432 w 4156229"/>
              <a:gd name="connsiteY57" fmla="*/ 40449 h 213186"/>
              <a:gd name="connsiteX58" fmla="*/ 2025521 w 4156229"/>
              <a:gd name="connsiteY58" fmla="*/ 31750 h 213186"/>
              <a:gd name="connsiteX59" fmla="*/ 2068607 w 4156229"/>
              <a:gd name="connsiteY59" fmla="*/ 40449 h 213186"/>
              <a:gd name="connsiteX60" fmla="*/ 2073942 w 4156229"/>
              <a:gd name="connsiteY60" fmla="*/ 44045 h 213186"/>
              <a:gd name="connsiteX61" fmla="*/ 2081778 w 4156229"/>
              <a:gd name="connsiteY61" fmla="*/ 32421 h 213186"/>
              <a:gd name="connsiteX62" fmla="*/ 2160051 w 4156229"/>
              <a:gd name="connsiteY62" fmla="*/ 0 h 213186"/>
              <a:gd name="connsiteX63" fmla="*/ 2238324 w 4156229"/>
              <a:gd name="connsiteY63" fmla="*/ 32421 h 213186"/>
              <a:gd name="connsiteX64" fmla="*/ 2245790 w 4156229"/>
              <a:gd name="connsiteY64" fmla="*/ 43496 h 213186"/>
              <a:gd name="connsiteX65" fmla="*/ 2250311 w 4156229"/>
              <a:gd name="connsiteY65" fmla="*/ 40449 h 213186"/>
              <a:gd name="connsiteX66" fmla="*/ 2293399 w 4156229"/>
              <a:gd name="connsiteY66" fmla="*/ 31750 h 213186"/>
              <a:gd name="connsiteX67" fmla="*/ 2336485 w 4156229"/>
              <a:gd name="connsiteY67" fmla="*/ 40449 h 213186"/>
              <a:gd name="connsiteX68" fmla="*/ 2341820 w 4156229"/>
              <a:gd name="connsiteY68" fmla="*/ 44045 h 213186"/>
              <a:gd name="connsiteX69" fmla="*/ 2349656 w 4156229"/>
              <a:gd name="connsiteY69" fmla="*/ 32421 h 213186"/>
              <a:gd name="connsiteX70" fmla="*/ 2427930 w 4156229"/>
              <a:gd name="connsiteY70" fmla="*/ 0 h 213186"/>
              <a:gd name="connsiteX71" fmla="*/ 2506203 w 4156229"/>
              <a:gd name="connsiteY71" fmla="*/ 32421 h 213186"/>
              <a:gd name="connsiteX72" fmla="*/ 2513669 w 4156229"/>
              <a:gd name="connsiteY72" fmla="*/ 43496 h 213186"/>
              <a:gd name="connsiteX73" fmla="*/ 2518189 w 4156229"/>
              <a:gd name="connsiteY73" fmla="*/ 40449 h 213186"/>
              <a:gd name="connsiteX74" fmla="*/ 2561275 w 4156229"/>
              <a:gd name="connsiteY74" fmla="*/ 31750 h 213186"/>
              <a:gd name="connsiteX75" fmla="*/ 2604364 w 4156229"/>
              <a:gd name="connsiteY75" fmla="*/ 40449 h 213186"/>
              <a:gd name="connsiteX76" fmla="*/ 2609697 w 4156229"/>
              <a:gd name="connsiteY76" fmla="*/ 44045 h 213186"/>
              <a:gd name="connsiteX77" fmla="*/ 2617534 w 4156229"/>
              <a:gd name="connsiteY77" fmla="*/ 32421 h 213186"/>
              <a:gd name="connsiteX78" fmla="*/ 2695807 w 4156229"/>
              <a:gd name="connsiteY78" fmla="*/ 0 h 213186"/>
              <a:gd name="connsiteX79" fmla="*/ 2774080 w 4156229"/>
              <a:gd name="connsiteY79" fmla="*/ 32421 h 213186"/>
              <a:gd name="connsiteX80" fmla="*/ 2781547 w 4156229"/>
              <a:gd name="connsiteY80" fmla="*/ 43496 h 213186"/>
              <a:gd name="connsiteX81" fmla="*/ 2786067 w 4156229"/>
              <a:gd name="connsiteY81" fmla="*/ 40449 h 213186"/>
              <a:gd name="connsiteX82" fmla="*/ 2829155 w 4156229"/>
              <a:gd name="connsiteY82" fmla="*/ 31750 h 213186"/>
              <a:gd name="connsiteX83" fmla="*/ 2872242 w 4156229"/>
              <a:gd name="connsiteY83" fmla="*/ 40449 h 213186"/>
              <a:gd name="connsiteX84" fmla="*/ 2877577 w 4156229"/>
              <a:gd name="connsiteY84" fmla="*/ 44045 h 213186"/>
              <a:gd name="connsiteX85" fmla="*/ 2885413 w 4156229"/>
              <a:gd name="connsiteY85" fmla="*/ 32421 h 213186"/>
              <a:gd name="connsiteX86" fmla="*/ 2963686 w 4156229"/>
              <a:gd name="connsiteY86" fmla="*/ 0 h 213186"/>
              <a:gd name="connsiteX87" fmla="*/ 3041959 w 4156229"/>
              <a:gd name="connsiteY87" fmla="*/ 32421 h 213186"/>
              <a:gd name="connsiteX88" fmla="*/ 3049425 w 4156229"/>
              <a:gd name="connsiteY88" fmla="*/ 43496 h 213186"/>
              <a:gd name="connsiteX89" fmla="*/ 3053946 w 4156229"/>
              <a:gd name="connsiteY89" fmla="*/ 40449 h 213186"/>
              <a:gd name="connsiteX90" fmla="*/ 3097033 w 4156229"/>
              <a:gd name="connsiteY90" fmla="*/ 31750 h 213186"/>
              <a:gd name="connsiteX91" fmla="*/ 3140120 w 4156229"/>
              <a:gd name="connsiteY91" fmla="*/ 40449 h 213186"/>
              <a:gd name="connsiteX92" fmla="*/ 3145454 w 4156229"/>
              <a:gd name="connsiteY92" fmla="*/ 44045 h 213186"/>
              <a:gd name="connsiteX93" fmla="*/ 3153291 w 4156229"/>
              <a:gd name="connsiteY93" fmla="*/ 32421 h 213186"/>
              <a:gd name="connsiteX94" fmla="*/ 3231564 w 4156229"/>
              <a:gd name="connsiteY94" fmla="*/ 0 h 213186"/>
              <a:gd name="connsiteX95" fmla="*/ 3309836 w 4156229"/>
              <a:gd name="connsiteY95" fmla="*/ 32421 h 213186"/>
              <a:gd name="connsiteX96" fmla="*/ 3317303 w 4156229"/>
              <a:gd name="connsiteY96" fmla="*/ 43496 h 213186"/>
              <a:gd name="connsiteX97" fmla="*/ 3321823 w 4156229"/>
              <a:gd name="connsiteY97" fmla="*/ 40449 h 213186"/>
              <a:gd name="connsiteX98" fmla="*/ 3364911 w 4156229"/>
              <a:gd name="connsiteY98" fmla="*/ 31750 h 213186"/>
              <a:gd name="connsiteX99" fmla="*/ 3407995 w 4156229"/>
              <a:gd name="connsiteY99" fmla="*/ 40449 h 213186"/>
              <a:gd name="connsiteX100" fmla="*/ 3413327 w 4156229"/>
              <a:gd name="connsiteY100" fmla="*/ 44044 h 213186"/>
              <a:gd name="connsiteX101" fmla="*/ 3421164 w 4156229"/>
              <a:gd name="connsiteY101" fmla="*/ 32421 h 213186"/>
              <a:gd name="connsiteX102" fmla="*/ 3499435 w 4156229"/>
              <a:gd name="connsiteY102" fmla="*/ 0 h 213186"/>
              <a:gd name="connsiteX103" fmla="*/ 3577708 w 4156229"/>
              <a:gd name="connsiteY103" fmla="*/ 32421 h 213186"/>
              <a:gd name="connsiteX104" fmla="*/ 3585176 w 4156229"/>
              <a:gd name="connsiteY104" fmla="*/ 43497 h 213186"/>
              <a:gd name="connsiteX105" fmla="*/ 3589698 w 4156229"/>
              <a:gd name="connsiteY105" fmla="*/ 40449 h 213186"/>
              <a:gd name="connsiteX106" fmla="*/ 3632785 w 4156229"/>
              <a:gd name="connsiteY106" fmla="*/ 31750 h 213186"/>
              <a:gd name="connsiteX107" fmla="*/ 3675873 w 4156229"/>
              <a:gd name="connsiteY107" fmla="*/ 40449 h 213186"/>
              <a:gd name="connsiteX108" fmla="*/ 3681204 w 4156229"/>
              <a:gd name="connsiteY108" fmla="*/ 44043 h 213186"/>
              <a:gd name="connsiteX109" fmla="*/ 3689040 w 4156229"/>
              <a:gd name="connsiteY109" fmla="*/ 32421 h 213186"/>
              <a:gd name="connsiteX110" fmla="*/ 3767313 w 4156229"/>
              <a:gd name="connsiteY110" fmla="*/ 0 h 213186"/>
              <a:gd name="connsiteX111" fmla="*/ 3845586 w 4156229"/>
              <a:gd name="connsiteY111" fmla="*/ 32421 h 213186"/>
              <a:gd name="connsiteX112" fmla="*/ 3853054 w 4156229"/>
              <a:gd name="connsiteY112" fmla="*/ 43497 h 213186"/>
              <a:gd name="connsiteX113" fmla="*/ 3857576 w 4156229"/>
              <a:gd name="connsiteY113" fmla="*/ 40449 h 213186"/>
              <a:gd name="connsiteX114" fmla="*/ 3900663 w 4156229"/>
              <a:gd name="connsiteY114" fmla="*/ 31750 h 213186"/>
              <a:gd name="connsiteX115" fmla="*/ 3943751 w 4156229"/>
              <a:gd name="connsiteY115" fmla="*/ 40449 h 213186"/>
              <a:gd name="connsiteX116" fmla="*/ 3949083 w 4156229"/>
              <a:gd name="connsiteY116" fmla="*/ 44044 h 213186"/>
              <a:gd name="connsiteX117" fmla="*/ 3956919 w 4156229"/>
              <a:gd name="connsiteY117" fmla="*/ 32421 h 213186"/>
              <a:gd name="connsiteX118" fmla="*/ 4035192 w 4156229"/>
              <a:gd name="connsiteY118" fmla="*/ 0 h 213186"/>
              <a:gd name="connsiteX119" fmla="*/ 4113465 w 4156229"/>
              <a:gd name="connsiteY119" fmla="*/ 32421 h 213186"/>
              <a:gd name="connsiteX120" fmla="*/ 4120933 w 4156229"/>
              <a:gd name="connsiteY120" fmla="*/ 43497 h 213186"/>
              <a:gd name="connsiteX121" fmla="*/ 4125455 w 4156229"/>
              <a:gd name="connsiteY121" fmla="*/ 40449 h 213186"/>
              <a:gd name="connsiteX122" fmla="*/ 4156229 w 4156229"/>
              <a:gd name="connsiteY122" fmla="*/ 34236 h 213186"/>
              <a:gd name="connsiteX123" fmla="*/ 4156229 w 4156229"/>
              <a:gd name="connsiteY123" fmla="*/ 121746 h 213186"/>
              <a:gd name="connsiteX124" fmla="*/ 0 w 4156229"/>
              <a:gd name="connsiteY124" fmla="*/ 213186 h 213186"/>
              <a:gd name="connsiteX0" fmla="*/ 0 w 4053465"/>
              <a:gd name="connsiteY0" fmla="*/ 43496 h 121746"/>
              <a:gd name="connsiteX1" fmla="*/ 4520 w 4053465"/>
              <a:gd name="connsiteY1" fmla="*/ 40449 h 121746"/>
              <a:gd name="connsiteX2" fmla="*/ 47607 w 4053465"/>
              <a:gd name="connsiteY2" fmla="*/ 31750 h 121746"/>
              <a:gd name="connsiteX3" fmla="*/ 90694 w 4053465"/>
              <a:gd name="connsiteY3" fmla="*/ 40449 h 121746"/>
              <a:gd name="connsiteX4" fmla="*/ 96028 w 4053465"/>
              <a:gd name="connsiteY4" fmla="*/ 44044 h 121746"/>
              <a:gd name="connsiteX5" fmla="*/ 103865 w 4053465"/>
              <a:gd name="connsiteY5" fmla="*/ 32421 h 121746"/>
              <a:gd name="connsiteX6" fmla="*/ 182138 w 4053465"/>
              <a:gd name="connsiteY6" fmla="*/ 0 h 121746"/>
              <a:gd name="connsiteX7" fmla="*/ 260411 w 4053465"/>
              <a:gd name="connsiteY7" fmla="*/ 32421 h 121746"/>
              <a:gd name="connsiteX8" fmla="*/ 267878 w 4053465"/>
              <a:gd name="connsiteY8" fmla="*/ 43496 h 121746"/>
              <a:gd name="connsiteX9" fmla="*/ 272398 w 4053465"/>
              <a:gd name="connsiteY9" fmla="*/ 40449 h 121746"/>
              <a:gd name="connsiteX10" fmla="*/ 315485 w 4053465"/>
              <a:gd name="connsiteY10" fmla="*/ 31750 h 121746"/>
              <a:gd name="connsiteX11" fmla="*/ 358573 w 4053465"/>
              <a:gd name="connsiteY11" fmla="*/ 40449 h 121746"/>
              <a:gd name="connsiteX12" fmla="*/ 363906 w 4053465"/>
              <a:gd name="connsiteY12" fmla="*/ 44045 h 121746"/>
              <a:gd name="connsiteX13" fmla="*/ 371744 w 4053465"/>
              <a:gd name="connsiteY13" fmla="*/ 32421 h 121746"/>
              <a:gd name="connsiteX14" fmla="*/ 450017 w 4053465"/>
              <a:gd name="connsiteY14" fmla="*/ 0 h 121746"/>
              <a:gd name="connsiteX15" fmla="*/ 528290 w 4053465"/>
              <a:gd name="connsiteY15" fmla="*/ 32421 h 121746"/>
              <a:gd name="connsiteX16" fmla="*/ 535757 w 4053465"/>
              <a:gd name="connsiteY16" fmla="*/ 43496 h 121746"/>
              <a:gd name="connsiteX17" fmla="*/ 540277 w 4053465"/>
              <a:gd name="connsiteY17" fmla="*/ 40449 h 121746"/>
              <a:gd name="connsiteX18" fmla="*/ 583365 w 4053465"/>
              <a:gd name="connsiteY18" fmla="*/ 31750 h 121746"/>
              <a:gd name="connsiteX19" fmla="*/ 626452 w 4053465"/>
              <a:gd name="connsiteY19" fmla="*/ 40449 h 121746"/>
              <a:gd name="connsiteX20" fmla="*/ 631786 w 4053465"/>
              <a:gd name="connsiteY20" fmla="*/ 44045 h 121746"/>
              <a:gd name="connsiteX21" fmla="*/ 639623 w 4053465"/>
              <a:gd name="connsiteY21" fmla="*/ 32421 h 121746"/>
              <a:gd name="connsiteX22" fmla="*/ 717896 w 4053465"/>
              <a:gd name="connsiteY22" fmla="*/ 0 h 121746"/>
              <a:gd name="connsiteX23" fmla="*/ 796169 w 4053465"/>
              <a:gd name="connsiteY23" fmla="*/ 32421 h 121746"/>
              <a:gd name="connsiteX24" fmla="*/ 803637 w 4053465"/>
              <a:gd name="connsiteY24" fmla="*/ 43496 h 121746"/>
              <a:gd name="connsiteX25" fmla="*/ 808156 w 4053465"/>
              <a:gd name="connsiteY25" fmla="*/ 40449 h 121746"/>
              <a:gd name="connsiteX26" fmla="*/ 851244 w 4053465"/>
              <a:gd name="connsiteY26" fmla="*/ 31750 h 121746"/>
              <a:gd name="connsiteX27" fmla="*/ 894331 w 4053465"/>
              <a:gd name="connsiteY27" fmla="*/ 40449 h 121746"/>
              <a:gd name="connsiteX28" fmla="*/ 899664 w 4053465"/>
              <a:gd name="connsiteY28" fmla="*/ 44045 h 121746"/>
              <a:gd name="connsiteX29" fmla="*/ 907502 w 4053465"/>
              <a:gd name="connsiteY29" fmla="*/ 32421 h 121746"/>
              <a:gd name="connsiteX30" fmla="*/ 985775 w 4053465"/>
              <a:gd name="connsiteY30" fmla="*/ 0 h 121746"/>
              <a:gd name="connsiteX31" fmla="*/ 1064048 w 4053465"/>
              <a:gd name="connsiteY31" fmla="*/ 32421 h 121746"/>
              <a:gd name="connsiteX32" fmla="*/ 1071515 w 4053465"/>
              <a:gd name="connsiteY32" fmla="*/ 43496 h 121746"/>
              <a:gd name="connsiteX33" fmla="*/ 1076035 w 4053465"/>
              <a:gd name="connsiteY33" fmla="*/ 40449 h 121746"/>
              <a:gd name="connsiteX34" fmla="*/ 1119122 w 4053465"/>
              <a:gd name="connsiteY34" fmla="*/ 31750 h 121746"/>
              <a:gd name="connsiteX35" fmla="*/ 1162210 w 4053465"/>
              <a:gd name="connsiteY35" fmla="*/ 40449 h 121746"/>
              <a:gd name="connsiteX36" fmla="*/ 1167543 w 4053465"/>
              <a:gd name="connsiteY36" fmla="*/ 44045 h 121746"/>
              <a:gd name="connsiteX37" fmla="*/ 1175380 w 4053465"/>
              <a:gd name="connsiteY37" fmla="*/ 32421 h 121746"/>
              <a:gd name="connsiteX38" fmla="*/ 1253655 w 4053465"/>
              <a:gd name="connsiteY38" fmla="*/ 0 h 121746"/>
              <a:gd name="connsiteX39" fmla="*/ 1331927 w 4053465"/>
              <a:gd name="connsiteY39" fmla="*/ 32421 h 121746"/>
              <a:gd name="connsiteX40" fmla="*/ 1339394 w 4053465"/>
              <a:gd name="connsiteY40" fmla="*/ 43496 h 121746"/>
              <a:gd name="connsiteX41" fmla="*/ 1343914 w 4053465"/>
              <a:gd name="connsiteY41" fmla="*/ 40449 h 121746"/>
              <a:gd name="connsiteX42" fmla="*/ 1387001 w 4053465"/>
              <a:gd name="connsiteY42" fmla="*/ 31750 h 121746"/>
              <a:gd name="connsiteX43" fmla="*/ 1430088 w 4053465"/>
              <a:gd name="connsiteY43" fmla="*/ 40449 h 121746"/>
              <a:gd name="connsiteX44" fmla="*/ 1435422 w 4053465"/>
              <a:gd name="connsiteY44" fmla="*/ 44044 h 121746"/>
              <a:gd name="connsiteX45" fmla="*/ 1443258 w 4053465"/>
              <a:gd name="connsiteY45" fmla="*/ 32421 h 121746"/>
              <a:gd name="connsiteX46" fmla="*/ 1521532 w 4053465"/>
              <a:gd name="connsiteY46" fmla="*/ 0 h 121746"/>
              <a:gd name="connsiteX47" fmla="*/ 1599805 w 4053465"/>
              <a:gd name="connsiteY47" fmla="*/ 32421 h 121746"/>
              <a:gd name="connsiteX48" fmla="*/ 1607272 w 4053465"/>
              <a:gd name="connsiteY48" fmla="*/ 43496 h 121746"/>
              <a:gd name="connsiteX49" fmla="*/ 1611791 w 4053465"/>
              <a:gd name="connsiteY49" fmla="*/ 40449 h 121746"/>
              <a:gd name="connsiteX50" fmla="*/ 1654878 w 4053465"/>
              <a:gd name="connsiteY50" fmla="*/ 31750 h 121746"/>
              <a:gd name="connsiteX51" fmla="*/ 1697966 w 4053465"/>
              <a:gd name="connsiteY51" fmla="*/ 40449 h 121746"/>
              <a:gd name="connsiteX52" fmla="*/ 1703299 w 4053465"/>
              <a:gd name="connsiteY52" fmla="*/ 44044 h 121746"/>
              <a:gd name="connsiteX53" fmla="*/ 1711136 w 4053465"/>
              <a:gd name="connsiteY53" fmla="*/ 32421 h 121746"/>
              <a:gd name="connsiteX54" fmla="*/ 1789407 w 4053465"/>
              <a:gd name="connsiteY54" fmla="*/ 0 h 121746"/>
              <a:gd name="connsiteX55" fmla="*/ 1867682 w 4053465"/>
              <a:gd name="connsiteY55" fmla="*/ 32421 h 121746"/>
              <a:gd name="connsiteX56" fmla="*/ 1875149 w 4053465"/>
              <a:gd name="connsiteY56" fmla="*/ 43496 h 121746"/>
              <a:gd name="connsiteX57" fmla="*/ 1879668 w 4053465"/>
              <a:gd name="connsiteY57" fmla="*/ 40449 h 121746"/>
              <a:gd name="connsiteX58" fmla="*/ 1922757 w 4053465"/>
              <a:gd name="connsiteY58" fmla="*/ 31750 h 121746"/>
              <a:gd name="connsiteX59" fmla="*/ 1965843 w 4053465"/>
              <a:gd name="connsiteY59" fmla="*/ 40449 h 121746"/>
              <a:gd name="connsiteX60" fmla="*/ 1971178 w 4053465"/>
              <a:gd name="connsiteY60" fmla="*/ 44045 h 121746"/>
              <a:gd name="connsiteX61" fmla="*/ 1979014 w 4053465"/>
              <a:gd name="connsiteY61" fmla="*/ 32421 h 121746"/>
              <a:gd name="connsiteX62" fmla="*/ 2057287 w 4053465"/>
              <a:gd name="connsiteY62" fmla="*/ 0 h 121746"/>
              <a:gd name="connsiteX63" fmla="*/ 2135560 w 4053465"/>
              <a:gd name="connsiteY63" fmla="*/ 32421 h 121746"/>
              <a:gd name="connsiteX64" fmla="*/ 2143026 w 4053465"/>
              <a:gd name="connsiteY64" fmla="*/ 43496 h 121746"/>
              <a:gd name="connsiteX65" fmla="*/ 2147547 w 4053465"/>
              <a:gd name="connsiteY65" fmla="*/ 40449 h 121746"/>
              <a:gd name="connsiteX66" fmla="*/ 2190635 w 4053465"/>
              <a:gd name="connsiteY66" fmla="*/ 31750 h 121746"/>
              <a:gd name="connsiteX67" fmla="*/ 2233721 w 4053465"/>
              <a:gd name="connsiteY67" fmla="*/ 40449 h 121746"/>
              <a:gd name="connsiteX68" fmla="*/ 2239056 w 4053465"/>
              <a:gd name="connsiteY68" fmla="*/ 44045 h 121746"/>
              <a:gd name="connsiteX69" fmla="*/ 2246892 w 4053465"/>
              <a:gd name="connsiteY69" fmla="*/ 32421 h 121746"/>
              <a:gd name="connsiteX70" fmla="*/ 2325166 w 4053465"/>
              <a:gd name="connsiteY70" fmla="*/ 0 h 121746"/>
              <a:gd name="connsiteX71" fmla="*/ 2403439 w 4053465"/>
              <a:gd name="connsiteY71" fmla="*/ 32421 h 121746"/>
              <a:gd name="connsiteX72" fmla="*/ 2410905 w 4053465"/>
              <a:gd name="connsiteY72" fmla="*/ 43496 h 121746"/>
              <a:gd name="connsiteX73" fmla="*/ 2415425 w 4053465"/>
              <a:gd name="connsiteY73" fmla="*/ 40449 h 121746"/>
              <a:gd name="connsiteX74" fmla="*/ 2458511 w 4053465"/>
              <a:gd name="connsiteY74" fmla="*/ 31750 h 121746"/>
              <a:gd name="connsiteX75" fmla="*/ 2501600 w 4053465"/>
              <a:gd name="connsiteY75" fmla="*/ 40449 h 121746"/>
              <a:gd name="connsiteX76" fmla="*/ 2506933 w 4053465"/>
              <a:gd name="connsiteY76" fmla="*/ 44045 h 121746"/>
              <a:gd name="connsiteX77" fmla="*/ 2514770 w 4053465"/>
              <a:gd name="connsiteY77" fmla="*/ 32421 h 121746"/>
              <a:gd name="connsiteX78" fmla="*/ 2593043 w 4053465"/>
              <a:gd name="connsiteY78" fmla="*/ 0 h 121746"/>
              <a:gd name="connsiteX79" fmla="*/ 2671316 w 4053465"/>
              <a:gd name="connsiteY79" fmla="*/ 32421 h 121746"/>
              <a:gd name="connsiteX80" fmla="*/ 2678783 w 4053465"/>
              <a:gd name="connsiteY80" fmla="*/ 43496 h 121746"/>
              <a:gd name="connsiteX81" fmla="*/ 2683303 w 4053465"/>
              <a:gd name="connsiteY81" fmla="*/ 40449 h 121746"/>
              <a:gd name="connsiteX82" fmla="*/ 2726391 w 4053465"/>
              <a:gd name="connsiteY82" fmla="*/ 31750 h 121746"/>
              <a:gd name="connsiteX83" fmla="*/ 2769478 w 4053465"/>
              <a:gd name="connsiteY83" fmla="*/ 40449 h 121746"/>
              <a:gd name="connsiteX84" fmla="*/ 2774813 w 4053465"/>
              <a:gd name="connsiteY84" fmla="*/ 44045 h 121746"/>
              <a:gd name="connsiteX85" fmla="*/ 2782649 w 4053465"/>
              <a:gd name="connsiteY85" fmla="*/ 32421 h 121746"/>
              <a:gd name="connsiteX86" fmla="*/ 2860922 w 4053465"/>
              <a:gd name="connsiteY86" fmla="*/ 0 h 121746"/>
              <a:gd name="connsiteX87" fmla="*/ 2939195 w 4053465"/>
              <a:gd name="connsiteY87" fmla="*/ 32421 h 121746"/>
              <a:gd name="connsiteX88" fmla="*/ 2946661 w 4053465"/>
              <a:gd name="connsiteY88" fmla="*/ 43496 h 121746"/>
              <a:gd name="connsiteX89" fmla="*/ 2951182 w 4053465"/>
              <a:gd name="connsiteY89" fmla="*/ 40449 h 121746"/>
              <a:gd name="connsiteX90" fmla="*/ 2994269 w 4053465"/>
              <a:gd name="connsiteY90" fmla="*/ 31750 h 121746"/>
              <a:gd name="connsiteX91" fmla="*/ 3037356 w 4053465"/>
              <a:gd name="connsiteY91" fmla="*/ 40449 h 121746"/>
              <a:gd name="connsiteX92" fmla="*/ 3042690 w 4053465"/>
              <a:gd name="connsiteY92" fmla="*/ 44045 h 121746"/>
              <a:gd name="connsiteX93" fmla="*/ 3050527 w 4053465"/>
              <a:gd name="connsiteY93" fmla="*/ 32421 h 121746"/>
              <a:gd name="connsiteX94" fmla="*/ 3128800 w 4053465"/>
              <a:gd name="connsiteY94" fmla="*/ 0 h 121746"/>
              <a:gd name="connsiteX95" fmla="*/ 3207072 w 4053465"/>
              <a:gd name="connsiteY95" fmla="*/ 32421 h 121746"/>
              <a:gd name="connsiteX96" fmla="*/ 3214539 w 4053465"/>
              <a:gd name="connsiteY96" fmla="*/ 43496 h 121746"/>
              <a:gd name="connsiteX97" fmla="*/ 3219059 w 4053465"/>
              <a:gd name="connsiteY97" fmla="*/ 40449 h 121746"/>
              <a:gd name="connsiteX98" fmla="*/ 3262147 w 4053465"/>
              <a:gd name="connsiteY98" fmla="*/ 31750 h 121746"/>
              <a:gd name="connsiteX99" fmla="*/ 3305231 w 4053465"/>
              <a:gd name="connsiteY99" fmla="*/ 40449 h 121746"/>
              <a:gd name="connsiteX100" fmla="*/ 3310563 w 4053465"/>
              <a:gd name="connsiteY100" fmla="*/ 44044 h 121746"/>
              <a:gd name="connsiteX101" fmla="*/ 3318400 w 4053465"/>
              <a:gd name="connsiteY101" fmla="*/ 32421 h 121746"/>
              <a:gd name="connsiteX102" fmla="*/ 3396671 w 4053465"/>
              <a:gd name="connsiteY102" fmla="*/ 0 h 121746"/>
              <a:gd name="connsiteX103" fmla="*/ 3474944 w 4053465"/>
              <a:gd name="connsiteY103" fmla="*/ 32421 h 121746"/>
              <a:gd name="connsiteX104" fmla="*/ 3482412 w 4053465"/>
              <a:gd name="connsiteY104" fmla="*/ 43497 h 121746"/>
              <a:gd name="connsiteX105" fmla="*/ 3486934 w 4053465"/>
              <a:gd name="connsiteY105" fmla="*/ 40449 h 121746"/>
              <a:gd name="connsiteX106" fmla="*/ 3530021 w 4053465"/>
              <a:gd name="connsiteY106" fmla="*/ 31750 h 121746"/>
              <a:gd name="connsiteX107" fmla="*/ 3573109 w 4053465"/>
              <a:gd name="connsiteY107" fmla="*/ 40449 h 121746"/>
              <a:gd name="connsiteX108" fmla="*/ 3578440 w 4053465"/>
              <a:gd name="connsiteY108" fmla="*/ 44043 h 121746"/>
              <a:gd name="connsiteX109" fmla="*/ 3586276 w 4053465"/>
              <a:gd name="connsiteY109" fmla="*/ 32421 h 121746"/>
              <a:gd name="connsiteX110" fmla="*/ 3664549 w 4053465"/>
              <a:gd name="connsiteY110" fmla="*/ 0 h 121746"/>
              <a:gd name="connsiteX111" fmla="*/ 3742822 w 4053465"/>
              <a:gd name="connsiteY111" fmla="*/ 32421 h 121746"/>
              <a:gd name="connsiteX112" fmla="*/ 3750290 w 4053465"/>
              <a:gd name="connsiteY112" fmla="*/ 43497 h 121746"/>
              <a:gd name="connsiteX113" fmla="*/ 3754812 w 4053465"/>
              <a:gd name="connsiteY113" fmla="*/ 40449 h 121746"/>
              <a:gd name="connsiteX114" fmla="*/ 3797899 w 4053465"/>
              <a:gd name="connsiteY114" fmla="*/ 31750 h 121746"/>
              <a:gd name="connsiteX115" fmla="*/ 3840987 w 4053465"/>
              <a:gd name="connsiteY115" fmla="*/ 40449 h 121746"/>
              <a:gd name="connsiteX116" fmla="*/ 3846319 w 4053465"/>
              <a:gd name="connsiteY116" fmla="*/ 44044 h 121746"/>
              <a:gd name="connsiteX117" fmla="*/ 3854155 w 4053465"/>
              <a:gd name="connsiteY117" fmla="*/ 32421 h 121746"/>
              <a:gd name="connsiteX118" fmla="*/ 3932428 w 4053465"/>
              <a:gd name="connsiteY118" fmla="*/ 0 h 121746"/>
              <a:gd name="connsiteX119" fmla="*/ 4010701 w 4053465"/>
              <a:gd name="connsiteY119" fmla="*/ 32421 h 121746"/>
              <a:gd name="connsiteX120" fmla="*/ 4018169 w 4053465"/>
              <a:gd name="connsiteY120" fmla="*/ 43497 h 121746"/>
              <a:gd name="connsiteX121" fmla="*/ 4022691 w 4053465"/>
              <a:gd name="connsiteY121" fmla="*/ 40449 h 121746"/>
              <a:gd name="connsiteX122" fmla="*/ 4053465 w 4053465"/>
              <a:gd name="connsiteY122" fmla="*/ 34236 h 121746"/>
              <a:gd name="connsiteX123" fmla="*/ 4053465 w 4053465"/>
              <a:gd name="connsiteY123" fmla="*/ 121746 h 121746"/>
              <a:gd name="connsiteX0" fmla="*/ 0 w 4053465"/>
              <a:gd name="connsiteY0" fmla="*/ 43496 h 44045"/>
              <a:gd name="connsiteX1" fmla="*/ 4520 w 4053465"/>
              <a:gd name="connsiteY1" fmla="*/ 40449 h 44045"/>
              <a:gd name="connsiteX2" fmla="*/ 47607 w 4053465"/>
              <a:gd name="connsiteY2" fmla="*/ 31750 h 44045"/>
              <a:gd name="connsiteX3" fmla="*/ 90694 w 4053465"/>
              <a:gd name="connsiteY3" fmla="*/ 40449 h 44045"/>
              <a:gd name="connsiteX4" fmla="*/ 96028 w 4053465"/>
              <a:gd name="connsiteY4" fmla="*/ 44044 h 44045"/>
              <a:gd name="connsiteX5" fmla="*/ 103865 w 4053465"/>
              <a:gd name="connsiteY5" fmla="*/ 32421 h 44045"/>
              <a:gd name="connsiteX6" fmla="*/ 182138 w 4053465"/>
              <a:gd name="connsiteY6" fmla="*/ 0 h 44045"/>
              <a:gd name="connsiteX7" fmla="*/ 260411 w 4053465"/>
              <a:gd name="connsiteY7" fmla="*/ 32421 h 44045"/>
              <a:gd name="connsiteX8" fmla="*/ 267878 w 4053465"/>
              <a:gd name="connsiteY8" fmla="*/ 43496 h 44045"/>
              <a:gd name="connsiteX9" fmla="*/ 272398 w 4053465"/>
              <a:gd name="connsiteY9" fmla="*/ 40449 h 44045"/>
              <a:gd name="connsiteX10" fmla="*/ 315485 w 4053465"/>
              <a:gd name="connsiteY10" fmla="*/ 31750 h 44045"/>
              <a:gd name="connsiteX11" fmla="*/ 358573 w 4053465"/>
              <a:gd name="connsiteY11" fmla="*/ 40449 h 44045"/>
              <a:gd name="connsiteX12" fmla="*/ 363906 w 4053465"/>
              <a:gd name="connsiteY12" fmla="*/ 44045 h 44045"/>
              <a:gd name="connsiteX13" fmla="*/ 371744 w 4053465"/>
              <a:gd name="connsiteY13" fmla="*/ 32421 h 44045"/>
              <a:gd name="connsiteX14" fmla="*/ 450017 w 4053465"/>
              <a:gd name="connsiteY14" fmla="*/ 0 h 44045"/>
              <a:gd name="connsiteX15" fmla="*/ 528290 w 4053465"/>
              <a:gd name="connsiteY15" fmla="*/ 32421 h 44045"/>
              <a:gd name="connsiteX16" fmla="*/ 535757 w 4053465"/>
              <a:gd name="connsiteY16" fmla="*/ 43496 h 44045"/>
              <a:gd name="connsiteX17" fmla="*/ 540277 w 4053465"/>
              <a:gd name="connsiteY17" fmla="*/ 40449 h 44045"/>
              <a:gd name="connsiteX18" fmla="*/ 583365 w 4053465"/>
              <a:gd name="connsiteY18" fmla="*/ 31750 h 44045"/>
              <a:gd name="connsiteX19" fmla="*/ 626452 w 4053465"/>
              <a:gd name="connsiteY19" fmla="*/ 40449 h 44045"/>
              <a:gd name="connsiteX20" fmla="*/ 631786 w 4053465"/>
              <a:gd name="connsiteY20" fmla="*/ 44045 h 44045"/>
              <a:gd name="connsiteX21" fmla="*/ 639623 w 4053465"/>
              <a:gd name="connsiteY21" fmla="*/ 32421 h 44045"/>
              <a:gd name="connsiteX22" fmla="*/ 717896 w 4053465"/>
              <a:gd name="connsiteY22" fmla="*/ 0 h 44045"/>
              <a:gd name="connsiteX23" fmla="*/ 796169 w 4053465"/>
              <a:gd name="connsiteY23" fmla="*/ 32421 h 44045"/>
              <a:gd name="connsiteX24" fmla="*/ 803637 w 4053465"/>
              <a:gd name="connsiteY24" fmla="*/ 43496 h 44045"/>
              <a:gd name="connsiteX25" fmla="*/ 808156 w 4053465"/>
              <a:gd name="connsiteY25" fmla="*/ 40449 h 44045"/>
              <a:gd name="connsiteX26" fmla="*/ 851244 w 4053465"/>
              <a:gd name="connsiteY26" fmla="*/ 31750 h 44045"/>
              <a:gd name="connsiteX27" fmla="*/ 894331 w 4053465"/>
              <a:gd name="connsiteY27" fmla="*/ 40449 h 44045"/>
              <a:gd name="connsiteX28" fmla="*/ 899664 w 4053465"/>
              <a:gd name="connsiteY28" fmla="*/ 44045 h 44045"/>
              <a:gd name="connsiteX29" fmla="*/ 907502 w 4053465"/>
              <a:gd name="connsiteY29" fmla="*/ 32421 h 44045"/>
              <a:gd name="connsiteX30" fmla="*/ 985775 w 4053465"/>
              <a:gd name="connsiteY30" fmla="*/ 0 h 44045"/>
              <a:gd name="connsiteX31" fmla="*/ 1064048 w 4053465"/>
              <a:gd name="connsiteY31" fmla="*/ 32421 h 44045"/>
              <a:gd name="connsiteX32" fmla="*/ 1071515 w 4053465"/>
              <a:gd name="connsiteY32" fmla="*/ 43496 h 44045"/>
              <a:gd name="connsiteX33" fmla="*/ 1076035 w 4053465"/>
              <a:gd name="connsiteY33" fmla="*/ 40449 h 44045"/>
              <a:gd name="connsiteX34" fmla="*/ 1119122 w 4053465"/>
              <a:gd name="connsiteY34" fmla="*/ 31750 h 44045"/>
              <a:gd name="connsiteX35" fmla="*/ 1162210 w 4053465"/>
              <a:gd name="connsiteY35" fmla="*/ 40449 h 44045"/>
              <a:gd name="connsiteX36" fmla="*/ 1167543 w 4053465"/>
              <a:gd name="connsiteY36" fmla="*/ 44045 h 44045"/>
              <a:gd name="connsiteX37" fmla="*/ 1175380 w 4053465"/>
              <a:gd name="connsiteY37" fmla="*/ 32421 h 44045"/>
              <a:gd name="connsiteX38" fmla="*/ 1253655 w 4053465"/>
              <a:gd name="connsiteY38" fmla="*/ 0 h 44045"/>
              <a:gd name="connsiteX39" fmla="*/ 1331927 w 4053465"/>
              <a:gd name="connsiteY39" fmla="*/ 32421 h 44045"/>
              <a:gd name="connsiteX40" fmla="*/ 1339394 w 4053465"/>
              <a:gd name="connsiteY40" fmla="*/ 43496 h 44045"/>
              <a:gd name="connsiteX41" fmla="*/ 1343914 w 4053465"/>
              <a:gd name="connsiteY41" fmla="*/ 40449 h 44045"/>
              <a:gd name="connsiteX42" fmla="*/ 1387001 w 4053465"/>
              <a:gd name="connsiteY42" fmla="*/ 31750 h 44045"/>
              <a:gd name="connsiteX43" fmla="*/ 1430088 w 4053465"/>
              <a:gd name="connsiteY43" fmla="*/ 40449 h 44045"/>
              <a:gd name="connsiteX44" fmla="*/ 1435422 w 4053465"/>
              <a:gd name="connsiteY44" fmla="*/ 44044 h 44045"/>
              <a:gd name="connsiteX45" fmla="*/ 1443258 w 4053465"/>
              <a:gd name="connsiteY45" fmla="*/ 32421 h 44045"/>
              <a:gd name="connsiteX46" fmla="*/ 1521532 w 4053465"/>
              <a:gd name="connsiteY46" fmla="*/ 0 h 44045"/>
              <a:gd name="connsiteX47" fmla="*/ 1599805 w 4053465"/>
              <a:gd name="connsiteY47" fmla="*/ 32421 h 44045"/>
              <a:gd name="connsiteX48" fmla="*/ 1607272 w 4053465"/>
              <a:gd name="connsiteY48" fmla="*/ 43496 h 44045"/>
              <a:gd name="connsiteX49" fmla="*/ 1611791 w 4053465"/>
              <a:gd name="connsiteY49" fmla="*/ 40449 h 44045"/>
              <a:gd name="connsiteX50" fmla="*/ 1654878 w 4053465"/>
              <a:gd name="connsiteY50" fmla="*/ 31750 h 44045"/>
              <a:gd name="connsiteX51" fmla="*/ 1697966 w 4053465"/>
              <a:gd name="connsiteY51" fmla="*/ 40449 h 44045"/>
              <a:gd name="connsiteX52" fmla="*/ 1703299 w 4053465"/>
              <a:gd name="connsiteY52" fmla="*/ 44044 h 44045"/>
              <a:gd name="connsiteX53" fmla="*/ 1711136 w 4053465"/>
              <a:gd name="connsiteY53" fmla="*/ 32421 h 44045"/>
              <a:gd name="connsiteX54" fmla="*/ 1789407 w 4053465"/>
              <a:gd name="connsiteY54" fmla="*/ 0 h 44045"/>
              <a:gd name="connsiteX55" fmla="*/ 1867682 w 4053465"/>
              <a:gd name="connsiteY55" fmla="*/ 32421 h 44045"/>
              <a:gd name="connsiteX56" fmla="*/ 1875149 w 4053465"/>
              <a:gd name="connsiteY56" fmla="*/ 43496 h 44045"/>
              <a:gd name="connsiteX57" fmla="*/ 1879668 w 4053465"/>
              <a:gd name="connsiteY57" fmla="*/ 40449 h 44045"/>
              <a:gd name="connsiteX58" fmla="*/ 1922757 w 4053465"/>
              <a:gd name="connsiteY58" fmla="*/ 31750 h 44045"/>
              <a:gd name="connsiteX59" fmla="*/ 1965843 w 4053465"/>
              <a:gd name="connsiteY59" fmla="*/ 40449 h 44045"/>
              <a:gd name="connsiteX60" fmla="*/ 1971178 w 4053465"/>
              <a:gd name="connsiteY60" fmla="*/ 44045 h 44045"/>
              <a:gd name="connsiteX61" fmla="*/ 1979014 w 4053465"/>
              <a:gd name="connsiteY61" fmla="*/ 32421 h 44045"/>
              <a:gd name="connsiteX62" fmla="*/ 2057287 w 4053465"/>
              <a:gd name="connsiteY62" fmla="*/ 0 h 44045"/>
              <a:gd name="connsiteX63" fmla="*/ 2135560 w 4053465"/>
              <a:gd name="connsiteY63" fmla="*/ 32421 h 44045"/>
              <a:gd name="connsiteX64" fmla="*/ 2143026 w 4053465"/>
              <a:gd name="connsiteY64" fmla="*/ 43496 h 44045"/>
              <a:gd name="connsiteX65" fmla="*/ 2147547 w 4053465"/>
              <a:gd name="connsiteY65" fmla="*/ 40449 h 44045"/>
              <a:gd name="connsiteX66" fmla="*/ 2190635 w 4053465"/>
              <a:gd name="connsiteY66" fmla="*/ 31750 h 44045"/>
              <a:gd name="connsiteX67" fmla="*/ 2233721 w 4053465"/>
              <a:gd name="connsiteY67" fmla="*/ 40449 h 44045"/>
              <a:gd name="connsiteX68" fmla="*/ 2239056 w 4053465"/>
              <a:gd name="connsiteY68" fmla="*/ 44045 h 44045"/>
              <a:gd name="connsiteX69" fmla="*/ 2246892 w 4053465"/>
              <a:gd name="connsiteY69" fmla="*/ 32421 h 44045"/>
              <a:gd name="connsiteX70" fmla="*/ 2325166 w 4053465"/>
              <a:gd name="connsiteY70" fmla="*/ 0 h 44045"/>
              <a:gd name="connsiteX71" fmla="*/ 2403439 w 4053465"/>
              <a:gd name="connsiteY71" fmla="*/ 32421 h 44045"/>
              <a:gd name="connsiteX72" fmla="*/ 2410905 w 4053465"/>
              <a:gd name="connsiteY72" fmla="*/ 43496 h 44045"/>
              <a:gd name="connsiteX73" fmla="*/ 2415425 w 4053465"/>
              <a:gd name="connsiteY73" fmla="*/ 40449 h 44045"/>
              <a:gd name="connsiteX74" fmla="*/ 2458511 w 4053465"/>
              <a:gd name="connsiteY74" fmla="*/ 31750 h 44045"/>
              <a:gd name="connsiteX75" fmla="*/ 2501600 w 4053465"/>
              <a:gd name="connsiteY75" fmla="*/ 40449 h 44045"/>
              <a:gd name="connsiteX76" fmla="*/ 2506933 w 4053465"/>
              <a:gd name="connsiteY76" fmla="*/ 44045 h 44045"/>
              <a:gd name="connsiteX77" fmla="*/ 2514770 w 4053465"/>
              <a:gd name="connsiteY77" fmla="*/ 32421 h 44045"/>
              <a:gd name="connsiteX78" fmla="*/ 2593043 w 4053465"/>
              <a:gd name="connsiteY78" fmla="*/ 0 h 44045"/>
              <a:gd name="connsiteX79" fmla="*/ 2671316 w 4053465"/>
              <a:gd name="connsiteY79" fmla="*/ 32421 h 44045"/>
              <a:gd name="connsiteX80" fmla="*/ 2678783 w 4053465"/>
              <a:gd name="connsiteY80" fmla="*/ 43496 h 44045"/>
              <a:gd name="connsiteX81" fmla="*/ 2683303 w 4053465"/>
              <a:gd name="connsiteY81" fmla="*/ 40449 h 44045"/>
              <a:gd name="connsiteX82" fmla="*/ 2726391 w 4053465"/>
              <a:gd name="connsiteY82" fmla="*/ 31750 h 44045"/>
              <a:gd name="connsiteX83" fmla="*/ 2769478 w 4053465"/>
              <a:gd name="connsiteY83" fmla="*/ 40449 h 44045"/>
              <a:gd name="connsiteX84" fmla="*/ 2774813 w 4053465"/>
              <a:gd name="connsiteY84" fmla="*/ 44045 h 44045"/>
              <a:gd name="connsiteX85" fmla="*/ 2782649 w 4053465"/>
              <a:gd name="connsiteY85" fmla="*/ 32421 h 44045"/>
              <a:gd name="connsiteX86" fmla="*/ 2860922 w 4053465"/>
              <a:gd name="connsiteY86" fmla="*/ 0 h 44045"/>
              <a:gd name="connsiteX87" fmla="*/ 2939195 w 4053465"/>
              <a:gd name="connsiteY87" fmla="*/ 32421 h 44045"/>
              <a:gd name="connsiteX88" fmla="*/ 2946661 w 4053465"/>
              <a:gd name="connsiteY88" fmla="*/ 43496 h 44045"/>
              <a:gd name="connsiteX89" fmla="*/ 2951182 w 4053465"/>
              <a:gd name="connsiteY89" fmla="*/ 40449 h 44045"/>
              <a:gd name="connsiteX90" fmla="*/ 2994269 w 4053465"/>
              <a:gd name="connsiteY90" fmla="*/ 31750 h 44045"/>
              <a:gd name="connsiteX91" fmla="*/ 3037356 w 4053465"/>
              <a:gd name="connsiteY91" fmla="*/ 40449 h 44045"/>
              <a:gd name="connsiteX92" fmla="*/ 3042690 w 4053465"/>
              <a:gd name="connsiteY92" fmla="*/ 44045 h 44045"/>
              <a:gd name="connsiteX93" fmla="*/ 3050527 w 4053465"/>
              <a:gd name="connsiteY93" fmla="*/ 32421 h 44045"/>
              <a:gd name="connsiteX94" fmla="*/ 3128800 w 4053465"/>
              <a:gd name="connsiteY94" fmla="*/ 0 h 44045"/>
              <a:gd name="connsiteX95" fmla="*/ 3207072 w 4053465"/>
              <a:gd name="connsiteY95" fmla="*/ 32421 h 44045"/>
              <a:gd name="connsiteX96" fmla="*/ 3214539 w 4053465"/>
              <a:gd name="connsiteY96" fmla="*/ 43496 h 44045"/>
              <a:gd name="connsiteX97" fmla="*/ 3219059 w 4053465"/>
              <a:gd name="connsiteY97" fmla="*/ 40449 h 44045"/>
              <a:gd name="connsiteX98" fmla="*/ 3262147 w 4053465"/>
              <a:gd name="connsiteY98" fmla="*/ 31750 h 44045"/>
              <a:gd name="connsiteX99" fmla="*/ 3305231 w 4053465"/>
              <a:gd name="connsiteY99" fmla="*/ 40449 h 44045"/>
              <a:gd name="connsiteX100" fmla="*/ 3310563 w 4053465"/>
              <a:gd name="connsiteY100" fmla="*/ 44044 h 44045"/>
              <a:gd name="connsiteX101" fmla="*/ 3318400 w 4053465"/>
              <a:gd name="connsiteY101" fmla="*/ 32421 h 44045"/>
              <a:gd name="connsiteX102" fmla="*/ 3396671 w 4053465"/>
              <a:gd name="connsiteY102" fmla="*/ 0 h 44045"/>
              <a:gd name="connsiteX103" fmla="*/ 3474944 w 4053465"/>
              <a:gd name="connsiteY103" fmla="*/ 32421 h 44045"/>
              <a:gd name="connsiteX104" fmla="*/ 3482412 w 4053465"/>
              <a:gd name="connsiteY104" fmla="*/ 43497 h 44045"/>
              <a:gd name="connsiteX105" fmla="*/ 3486934 w 4053465"/>
              <a:gd name="connsiteY105" fmla="*/ 40449 h 44045"/>
              <a:gd name="connsiteX106" fmla="*/ 3530021 w 4053465"/>
              <a:gd name="connsiteY106" fmla="*/ 31750 h 44045"/>
              <a:gd name="connsiteX107" fmla="*/ 3573109 w 4053465"/>
              <a:gd name="connsiteY107" fmla="*/ 40449 h 44045"/>
              <a:gd name="connsiteX108" fmla="*/ 3578440 w 4053465"/>
              <a:gd name="connsiteY108" fmla="*/ 44043 h 44045"/>
              <a:gd name="connsiteX109" fmla="*/ 3586276 w 4053465"/>
              <a:gd name="connsiteY109" fmla="*/ 32421 h 44045"/>
              <a:gd name="connsiteX110" fmla="*/ 3664549 w 4053465"/>
              <a:gd name="connsiteY110" fmla="*/ 0 h 44045"/>
              <a:gd name="connsiteX111" fmla="*/ 3742822 w 4053465"/>
              <a:gd name="connsiteY111" fmla="*/ 32421 h 44045"/>
              <a:gd name="connsiteX112" fmla="*/ 3750290 w 4053465"/>
              <a:gd name="connsiteY112" fmla="*/ 43497 h 44045"/>
              <a:gd name="connsiteX113" fmla="*/ 3754812 w 4053465"/>
              <a:gd name="connsiteY113" fmla="*/ 40449 h 44045"/>
              <a:gd name="connsiteX114" fmla="*/ 3797899 w 4053465"/>
              <a:gd name="connsiteY114" fmla="*/ 31750 h 44045"/>
              <a:gd name="connsiteX115" fmla="*/ 3840987 w 4053465"/>
              <a:gd name="connsiteY115" fmla="*/ 40449 h 44045"/>
              <a:gd name="connsiteX116" fmla="*/ 3846319 w 4053465"/>
              <a:gd name="connsiteY116" fmla="*/ 44044 h 44045"/>
              <a:gd name="connsiteX117" fmla="*/ 3854155 w 4053465"/>
              <a:gd name="connsiteY117" fmla="*/ 32421 h 44045"/>
              <a:gd name="connsiteX118" fmla="*/ 3932428 w 4053465"/>
              <a:gd name="connsiteY118" fmla="*/ 0 h 44045"/>
              <a:gd name="connsiteX119" fmla="*/ 4010701 w 4053465"/>
              <a:gd name="connsiteY119" fmla="*/ 32421 h 44045"/>
              <a:gd name="connsiteX120" fmla="*/ 4018169 w 4053465"/>
              <a:gd name="connsiteY120" fmla="*/ 43497 h 44045"/>
              <a:gd name="connsiteX121" fmla="*/ 4022691 w 4053465"/>
              <a:gd name="connsiteY121" fmla="*/ 40449 h 44045"/>
              <a:gd name="connsiteX122" fmla="*/ 4053465 w 4053465"/>
              <a:gd name="connsiteY122" fmla="*/ 34236 h 44045"/>
              <a:gd name="connsiteX0" fmla="*/ 0 w 4022691"/>
              <a:gd name="connsiteY0" fmla="*/ 43496 h 44045"/>
              <a:gd name="connsiteX1" fmla="*/ 4520 w 4022691"/>
              <a:gd name="connsiteY1" fmla="*/ 40449 h 44045"/>
              <a:gd name="connsiteX2" fmla="*/ 47607 w 4022691"/>
              <a:gd name="connsiteY2" fmla="*/ 31750 h 44045"/>
              <a:gd name="connsiteX3" fmla="*/ 90694 w 4022691"/>
              <a:gd name="connsiteY3" fmla="*/ 40449 h 44045"/>
              <a:gd name="connsiteX4" fmla="*/ 96028 w 4022691"/>
              <a:gd name="connsiteY4" fmla="*/ 44044 h 44045"/>
              <a:gd name="connsiteX5" fmla="*/ 103865 w 4022691"/>
              <a:gd name="connsiteY5" fmla="*/ 32421 h 44045"/>
              <a:gd name="connsiteX6" fmla="*/ 182138 w 4022691"/>
              <a:gd name="connsiteY6" fmla="*/ 0 h 44045"/>
              <a:gd name="connsiteX7" fmla="*/ 260411 w 4022691"/>
              <a:gd name="connsiteY7" fmla="*/ 32421 h 44045"/>
              <a:gd name="connsiteX8" fmla="*/ 267878 w 4022691"/>
              <a:gd name="connsiteY8" fmla="*/ 43496 h 44045"/>
              <a:gd name="connsiteX9" fmla="*/ 272398 w 4022691"/>
              <a:gd name="connsiteY9" fmla="*/ 40449 h 44045"/>
              <a:gd name="connsiteX10" fmla="*/ 315485 w 4022691"/>
              <a:gd name="connsiteY10" fmla="*/ 31750 h 44045"/>
              <a:gd name="connsiteX11" fmla="*/ 358573 w 4022691"/>
              <a:gd name="connsiteY11" fmla="*/ 40449 h 44045"/>
              <a:gd name="connsiteX12" fmla="*/ 363906 w 4022691"/>
              <a:gd name="connsiteY12" fmla="*/ 44045 h 44045"/>
              <a:gd name="connsiteX13" fmla="*/ 371744 w 4022691"/>
              <a:gd name="connsiteY13" fmla="*/ 32421 h 44045"/>
              <a:gd name="connsiteX14" fmla="*/ 450017 w 4022691"/>
              <a:gd name="connsiteY14" fmla="*/ 0 h 44045"/>
              <a:gd name="connsiteX15" fmla="*/ 528290 w 4022691"/>
              <a:gd name="connsiteY15" fmla="*/ 32421 h 44045"/>
              <a:gd name="connsiteX16" fmla="*/ 535757 w 4022691"/>
              <a:gd name="connsiteY16" fmla="*/ 43496 h 44045"/>
              <a:gd name="connsiteX17" fmla="*/ 540277 w 4022691"/>
              <a:gd name="connsiteY17" fmla="*/ 40449 h 44045"/>
              <a:gd name="connsiteX18" fmla="*/ 583365 w 4022691"/>
              <a:gd name="connsiteY18" fmla="*/ 31750 h 44045"/>
              <a:gd name="connsiteX19" fmla="*/ 626452 w 4022691"/>
              <a:gd name="connsiteY19" fmla="*/ 40449 h 44045"/>
              <a:gd name="connsiteX20" fmla="*/ 631786 w 4022691"/>
              <a:gd name="connsiteY20" fmla="*/ 44045 h 44045"/>
              <a:gd name="connsiteX21" fmla="*/ 639623 w 4022691"/>
              <a:gd name="connsiteY21" fmla="*/ 32421 h 44045"/>
              <a:gd name="connsiteX22" fmla="*/ 717896 w 4022691"/>
              <a:gd name="connsiteY22" fmla="*/ 0 h 44045"/>
              <a:gd name="connsiteX23" fmla="*/ 796169 w 4022691"/>
              <a:gd name="connsiteY23" fmla="*/ 32421 h 44045"/>
              <a:gd name="connsiteX24" fmla="*/ 803637 w 4022691"/>
              <a:gd name="connsiteY24" fmla="*/ 43496 h 44045"/>
              <a:gd name="connsiteX25" fmla="*/ 808156 w 4022691"/>
              <a:gd name="connsiteY25" fmla="*/ 40449 h 44045"/>
              <a:gd name="connsiteX26" fmla="*/ 851244 w 4022691"/>
              <a:gd name="connsiteY26" fmla="*/ 31750 h 44045"/>
              <a:gd name="connsiteX27" fmla="*/ 894331 w 4022691"/>
              <a:gd name="connsiteY27" fmla="*/ 40449 h 44045"/>
              <a:gd name="connsiteX28" fmla="*/ 899664 w 4022691"/>
              <a:gd name="connsiteY28" fmla="*/ 44045 h 44045"/>
              <a:gd name="connsiteX29" fmla="*/ 907502 w 4022691"/>
              <a:gd name="connsiteY29" fmla="*/ 32421 h 44045"/>
              <a:gd name="connsiteX30" fmla="*/ 985775 w 4022691"/>
              <a:gd name="connsiteY30" fmla="*/ 0 h 44045"/>
              <a:gd name="connsiteX31" fmla="*/ 1064048 w 4022691"/>
              <a:gd name="connsiteY31" fmla="*/ 32421 h 44045"/>
              <a:gd name="connsiteX32" fmla="*/ 1071515 w 4022691"/>
              <a:gd name="connsiteY32" fmla="*/ 43496 h 44045"/>
              <a:gd name="connsiteX33" fmla="*/ 1076035 w 4022691"/>
              <a:gd name="connsiteY33" fmla="*/ 40449 h 44045"/>
              <a:gd name="connsiteX34" fmla="*/ 1119122 w 4022691"/>
              <a:gd name="connsiteY34" fmla="*/ 31750 h 44045"/>
              <a:gd name="connsiteX35" fmla="*/ 1162210 w 4022691"/>
              <a:gd name="connsiteY35" fmla="*/ 40449 h 44045"/>
              <a:gd name="connsiteX36" fmla="*/ 1167543 w 4022691"/>
              <a:gd name="connsiteY36" fmla="*/ 44045 h 44045"/>
              <a:gd name="connsiteX37" fmla="*/ 1175380 w 4022691"/>
              <a:gd name="connsiteY37" fmla="*/ 32421 h 44045"/>
              <a:gd name="connsiteX38" fmla="*/ 1253655 w 4022691"/>
              <a:gd name="connsiteY38" fmla="*/ 0 h 44045"/>
              <a:gd name="connsiteX39" fmla="*/ 1331927 w 4022691"/>
              <a:gd name="connsiteY39" fmla="*/ 32421 h 44045"/>
              <a:gd name="connsiteX40" fmla="*/ 1339394 w 4022691"/>
              <a:gd name="connsiteY40" fmla="*/ 43496 h 44045"/>
              <a:gd name="connsiteX41" fmla="*/ 1343914 w 4022691"/>
              <a:gd name="connsiteY41" fmla="*/ 40449 h 44045"/>
              <a:gd name="connsiteX42" fmla="*/ 1387001 w 4022691"/>
              <a:gd name="connsiteY42" fmla="*/ 31750 h 44045"/>
              <a:gd name="connsiteX43" fmla="*/ 1430088 w 4022691"/>
              <a:gd name="connsiteY43" fmla="*/ 40449 h 44045"/>
              <a:gd name="connsiteX44" fmla="*/ 1435422 w 4022691"/>
              <a:gd name="connsiteY44" fmla="*/ 44044 h 44045"/>
              <a:gd name="connsiteX45" fmla="*/ 1443258 w 4022691"/>
              <a:gd name="connsiteY45" fmla="*/ 32421 h 44045"/>
              <a:gd name="connsiteX46" fmla="*/ 1521532 w 4022691"/>
              <a:gd name="connsiteY46" fmla="*/ 0 h 44045"/>
              <a:gd name="connsiteX47" fmla="*/ 1599805 w 4022691"/>
              <a:gd name="connsiteY47" fmla="*/ 32421 h 44045"/>
              <a:gd name="connsiteX48" fmla="*/ 1607272 w 4022691"/>
              <a:gd name="connsiteY48" fmla="*/ 43496 h 44045"/>
              <a:gd name="connsiteX49" fmla="*/ 1611791 w 4022691"/>
              <a:gd name="connsiteY49" fmla="*/ 40449 h 44045"/>
              <a:gd name="connsiteX50" fmla="*/ 1654878 w 4022691"/>
              <a:gd name="connsiteY50" fmla="*/ 31750 h 44045"/>
              <a:gd name="connsiteX51" fmla="*/ 1697966 w 4022691"/>
              <a:gd name="connsiteY51" fmla="*/ 40449 h 44045"/>
              <a:gd name="connsiteX52" fmla="*/ 1703299 w 4022691"/>
              <a:gd name="connsiteY52" fmla="*/ 44044 h 44045"/>
              <a:gd name="connsiteX53" fmla="*/ 1711136 w 4022691"/>
              <a:gd name="connsiteY53" fmla="*/ 32421 h 44045"/>
              <a:gd name="connsiteX54" fmla="*/ 1789407 w 4022691"/>
              <a:gd name="connsiteY54" fmla="*/ 0 h 44045"/>
              <a:gd name="connsiteX55" fmla="*/ 1867682 w 4022691"/>
              <a:gd name="connsiteY55" fmla="*/ 32421 h 44045"/>
              <a:gd name="connsiteX56" fmla="*/ 1875149 w 4022691"/>
              <a:gd name="connsiteY56" fmla="*/ 43496 h 44045"/>
              <a:gd name="connsiteX57" fmla="*/ 1879668 w 4022691"/>
              <a:gd name="connsiteY57" fmla="*/ 40449 h 44045"/>
              <a:gd name="connsiteX58" fmla="*/ 1922757 w 4022691"/>
              <a:gd name="connsiteY58" fmla="*/ 31750 h 44045"/>
              <a:gd name="connsiteX59" fmla="*/ 1965843 w 4022691"/>
              <a:gd name="connsiteY59" fmla="*/ 40449 h 44045"/>
              <a:gd name="connsiteX60" fmla="*/ 1971178 w 4022691"/>
              <a:gd name="connsiteY60" fmla="*/ 44045 h 44045"/>
              <a:gd name="connsiteX61" fmla="*/ 1979014 w 4022691"/>
              <a:gd name="connsiteY61" fmla="*/ 32421 h 44045"/>
              <a:gd name="connsiteX62" fmla="*/ 2057287 w 4022691"/>
              <a:gd name="connsiteY62" fmla="*/ 0 h 44045"/>
              <a:gd name="connsiteX63" fmla="*/ 2135560 w 4022691"/>
              <a:gd name="connsiteY63" fmla="*/ 32421 h 44045"/>
              <a:gd name="connsiteX64" fmla="*/ 2143026 w 4022691"/>
              <a:gd name="connsiteY64" fmla="*/ 43496 h 44045"/>
              <a:gd name="connsiteX65" fmla="*/ 2147547 w 4022691"/>
              <a:gd name="connsiteY65" fmla="*/ 40449 h 44045"/>
              <a:gd name="connsiteX66" fmla="*/ 2190635 w 4022691"/>
              <a:gd name="connsiteY66" fmla="*/ 31750 h 44045"/>
              <a:gd name="connsiteX67" fmla="*/ 2233721 w 4022691"/>
              <a:gd name="connsiteY67" fmla="*/ 40449 h 44045"/>
              <a:gd name="connsiteX68" fmla="*/ 2239056 w 4022691"/>
              <a:gd name="connsiteY68" fmla="*/ 44045 h 44045"/>
              <a:gd name="connsiteX69" fmla="*/ 2246892 w 4022691"/>
              <a:gd name="connsiteY69" fmla="*/ 32421 h 44045"/>
              <a:gd name="connsiteX70" fmla="*/ 2325166 w 4022691"/>
              <a:gd name="connsiteY70" fmla="*/ 0 h 44045"/>
              <a:gd name="connsiteX71" fmla="*/ 2403439 w 4022691"/>
              <a:gd name="connsiteY71" fmla="*/ 32421 h 44045"/>
              <a:gd name="connsiteX72" fmla="*/ 2410905 w 4022691"/>
              <a:gd name="connsiteY72" fmla="*/ 43496 h 44045"/>
              <a:gd name="connsiteX73" fmla="*/ 2415425 w 4022691"/>
              <a:gd name="connsiteY73" fmla="*/ 40449 h 44045"/>
              <a:gd name="connsiteX74" fmla="*/ 2458511 w 4022691"/>
              <a:gd name="connsiteY74" fmla="*/ 31750 h 44045"/>
              <a:gd name="connsiteX75" fmla="*/ 2501600 w 4022691"/>
              <a:gd name="connsiteY75" fmla="*/ 40449 h 44045"/>
              <a:gd name="connsiteX76" fmla="*/ 2506933 w 4022691"/>
              <a:gd name="connsiteY76" fmla="*/ 44045 h 44045"/>
              <a:gd name="connsiteX77" fmla="*/ 2514770 w 4022691"/>
              <a:gd name="connsiteY77" fmla="*/ 32421 h 44045"/>
              <a:gd name="connsiteX78" fmla="*/ 2593043 w 4022691"/>
              <a:gd name="connsiteY78" fmla="*/ 0 h 44045"/>
              <a:gd name="connsiteX79" fmla="*/ 2671316 w 4022691"/>
              <a:gd name="connsiteY79" fmla="*/ 32421 h 44045"/>
              <a:gd name="connsiteX80" fmla="*/ 2678783 w 4022691"/>
              <a:gd name="connsiteY80" fmla="*/ 43496 h 44045"/>
              <a:gd name="connsiteX81" fmla="*/ 2683303 w 4022691"/>
              <a:gd name="connsiteY81" fmla="*/ 40449 h 44045"/>
              <a:gd name="connsiteX82" fmla="*/ 2726391 w 4022691"/>
              <a:gd name="connsiteY82" fmla="*/ 31750 h 44045"/>
              <a:gd name="connsiteX83" fmla="*/ 2769478 w 4022691"/>
              <a:gd name="connsiteY83" fmla="*/ 40449 h 44045"/>
              <a:gd name="connsiteX84" fmla="*/ 2774813 w 4022691"/>
              <a:gd name="connsiteY84" fmla="*/ 44045 h 44045"/>
              <a:gd name="connsiteX85" fmla="*/ 2782649 w 4022691"/>
              <a:gd name="connsiteY85" fmla="*/ 32421 h 44045"/>
              <a:gd name="connsiteX86" fmla="*/ 2860922 w 4022691"/>
              <a:gd name="connsiteY86" fmla="*/ 0 h 44045"/>
              <a:gd name="connsiteX87" fmla="*/ 2939195 w 4022691"/>
              <a:gd name="connsiteY87" fmla="*/ 32421 h 44045"/>
              <a:gd name="connsiteX88" fmla="*/ 2946661 w 4022691"/>
              <a:gd name="connsiteY88" fmla="*/ 43496 h 44045"/>
              <a:gd name="connsiteX89" fmla="*/ 2951182 w 4022691"/>
              <a:gd name="connsiteY89" fmla="*/ 40449 h 44045"/>
              <a:gd name="connsiteX90" fmla="*/ 2994269 w 4022691"/>
              <a:gd name="connsiteY90" fmla="*/ 31750 h 44045"/>
              <a:gd name="connsiteX91" fmla="*/ 3037356 w 4022691"/>
              <a:gd name="connsiteY91" fmla="*/ 40449 h 44045"/>
              <a:gd name="connsiteX92" fmla="*/ 3042690 w 4022691"/>
              <a:gd name="connsiteY92" fmla="*/ 44045 h 44045"/>
              <a:gd name="connsiteX93" fmla="*/ 3050527 w 4022691"/>
              <a:gd name="connsiteY93" fmla="*/ 32421 h 44045"/>
              <a:gd name="connsiteX94" fmla="*/ 3128800 w 4022691"/>
              <a:gd name="connsiteY94" fmla="*/ 0 h 44045"/>
              <a:gd name="connsiteX95" fmla="*/ 3207072 w 4022691"/>
              <a:gd name="connsiteY95" fmla="*/ 32421 h 44045"/>
              <a:gd name="connsiteX96" fmla="*/ 3214539 w 4022691"/>
              <a:gd name="connsiteY96" fmla="*/ 43496 h 44045"/>
              <a:gd name="connsiteX97" fmla="*/ 3219059 w 4022691"/>
              <a:gd name="connsiteY97" fmla="*/ 40449 h 44045"/>
              <a:gd name="connsiteX98" fmla="*/ 3262147 w 4022691"/>
              <a:gd name="connsiteY98" fmla="*/ 31750 h 44045"/>
              <a:gd name="connsiteX99" fmla="*/ 3305231 w 4022691"/>
              <a:gd name="connsiteY99" fmla="*/ 40449 h 44045"/>
              <a:gd name="connsiteX100" fmla="*/ 3310563 w 4022691"/>
              <a:gd name="connsiteY100" fmla="*/ 44044 h 44045"/>
              <a:gd name="connsiteX101" fmla="*/ 3318400 w 4022691"/>
              <a:gd name="connsiteY101" fmla="*/ 32421 h 44045"/>
              <a:gd name="connsiteX102" fmla="*/ 3396671 w 4022691"/>
              <a:gd name="connsiteY102" fmla="*/ 0 h 44045"/>
              <a:gd name="connsiteX103" fmla="*/ 3474944 w 4022691"/>
              <a:gd name="connsiteY103" fmla="*/ 32421 h 44045"/>
              <a:gd name="connsiteX104" fmla="*/ 3482412 w 4022691"/>
              <a:gd name="connsiteY104" fmla="*/ 43497 h 44045"/>
              <a:gd name="connsiteX105" fmla="*/ 3486934 w 4022691"/>
              <a:gd name="connsiteY105" fmla="*/ 40449 h 44045"/>
              <a:gd name="connsiteX106" fmla="*/ 3530021 w 4022691"/>
              <a:gd name="connsiteY106" fmla="*/ 31750 h 44045"/>
              <a:gd name="connsiteX107" fmla="*/ 3573109 w 4022691"/>
              <a:gd name="connsiteY107" fmla="*/ 40449 h 44045"/>
              <a:gd name="connsiteX108" fmla="*/ 3578440 w 4022691"/>
              <a:gd name="connsiteY108" fmla="*/ 44043 h 44045"/>
              <a:gd name="connsiteX109" fmla="*/ 3586276 w 4022691"/>
              <a:gd name="connsiteY109" fmla="*/ 32421 h 44045"/>
              <a:gd name="connsiteX110" fmla="*/ 3664549 w 4022691"/>
              <a:gd name="connsiteY110" fmla="*/ 0 h 44045"/>
              <a:gd name="connsiteX111" fmla="*/ 3742822 w 4022691"/>
              <a:gd name="connsiteY111" fmla="*/ 32421 h 44045"/>
              <a:gd name="connsiteX112" fmla="*/ 3750290 w 4022691"/>
              <a:gd name="connsiteY112" fmla="*/ 43497 h 44045"/>
              <a:gd name="connsiteX113" fmla="*/ 3754812 w 4022691"/>
              <a:gd name="connsiteY113" fmla="*/ 40449 h 44045"/>
              <a:gd name="connsiteX114" fmla="*/ 3797899 w 4022691"/>
              <a:gd name="connsiteY114" fmla="*/ 31750 h 44045"/>
              <a:gd name="connsiteX115" fmla="*/ 3840987 w 4022691"/>
              <a:gd name="connsiteY115" fmla="*/ 40449 h 44045"/>
              <a:gd name="connsiteX116" fmla="*/ 3846319 w 4022691"/>
              <a:gd name="connsiteY116" fmla="*/ 44044 h 44045"/>
              <a:gd name="connsiteX117" fmla="*/ 3854155 w 4022691"/>
              <a:gd name="connsiteY117" fmla="*/ 32421 h 44045"/>
              <a:gd name="connsiteX118" fmla="*/ 3932428 w 4022691"/>
              <a:gd name="connsiteY118" fmla="*/ 0 h 44045"/>
              <a:gd name="connsiteX119" fmla="*/ 4010701 w 4022691"/>
              <a:gd name="connsiteY119" fmla="*/ 32421 h 44045"/>
              <a:gd name="connsiteX120" fmla="*/ 4018169 w 4022691"/>
              <a:gd name="connsiteY120" fmla="*/ 43497 h 44045"/>
              <a:gd name="connsiteX121" fmla="*/ 4022691 w 4022691"/>
              <a:gd name="connsiteY121" fmla="*/ 40449 h 44045"/>
              <a:gd name="connsiteX0" fmla="*/ 0 w 4018169"/>
              <a:gd name="connsiteY0" fmla="*/ 43496 h 44045"/>
              <a:gd name="connsiteX1" fmla="*/ 4520 w 4018169"/>
              <a:gd name="connsiteY1" fmla="*/ 40449 h 44045"/>
              <a:gd name="connsiteX2" fmla="*/ 47607 w 4018169"/>
              <a:gd name="connsiteY2" fmla="*/ 31750 h 44045"/>
              <a:gd name="connsiteX3" fmla="*/ 90694 w 4018169"/>
              <a:gd name="connsiteY3" fmla="*/ 40449 h 44045"/>
              <a:gd name="connsiteX4" fmla="*/ 96028 w 4018169"/>
              <a:gd name="connsiteY4" fmla="*/ 44044 h 44045"/>
              <a:gd name="connsiteX5" fmla="*/ 103865 w 4018169"/>
              <a:gd name="connsiteY5" fmla="*/ 32421 h 44045"/>
              <a:gd name="connsiteX6" fmla="*/ 182138 w 4018169"/>
              <a:gd name="connsiteY6" fmla="*/ 0 h 44045"/>
              <a:gd name="connsiteX7" fmla="*/ 260411 w 4018169"/>
              <a:gd name="connsiteY7" fmla="*/ 32421 h 44045"/>
              <a:gd name="connsiteX8" fmla="*/ 267878 w 4018169"/>
              <a:gd name="connsiteY8" fmla="*/ 43496 h 44045"/>
              <a:gd name="connsiteX9" fmla="*/ 272398 w 4018169"/>
              <a:gd name="connsiteY9" fmla="*/ 40449 h 44045"/>
              <a:gd name="connsiteX10" fmla="*/ 315485 w 4018169"/>
              <a:gd name="connsiteY10" fmla="*/ 31750 h 44045"/>
              <a:gd name="connsiteX11" fmla="*/ 358573 w 4018169"/>
              <a:gd name="connsiteY11" fmla="*/ 40449 h 44045"/>
              <a:gd name="connsiteX12" fmla="*/ 363906 w 4018169"/>
              <a:gd name="connsiteY12" fmla="*/ 44045 h 44045"/>
              <a:gd name="connsiteX13" fmla="*/ 371744 w 4018169"/>
              <a:gd name="connsiteY13" fmla="*/ 32421 h 44045"/>
              <a:gd name="connsiteX14" fmla="*/ 450017 w 4018169"/>
              <a:gd name="connsiteY14" fmla="*/ 0 h 44045"/>
              <a:gd name="connsiteX15" fmla="*/ 528290 w 4018169"/>
              <a:gd name="connsiteY15" fmla="*/ 32421 h 44045"/>
              <a:gd name="connsiteX16" fmla="*/ 535757 w 4018169"/>
              <a:gd name="connsiteY16" fmla="*/ 43496 h 44045"/>
              <a:gd name="connsiteX17" fmla="*/ 540277 w 4018169"/>
              <a:gd name="connsiteY17" fmla="*/ 40449 h 44045"/>
              <a:gd name="connsiteX18" fmla="*/ 583365 w 4018169"/>
              <a:gd name="connsiteY18" fmla="*/ 31750 h 44045"/>
              <a:gd name="connsiteX19" fmla="*/ 626452 w 4018169"/>
              <a:gd name="connsiteY19" fmla="*/ 40449 h 44045"/>
              <a:gd name="connsiteX20" fmla="*/ 631786 w 4018169"/>
              <a:gd name="connsiteY20" fmla="*/ 44045 h 44045"/>
              <a:gd name="connsiteX21" fmla="*/ 639623 w 4018169"/>
              <a:gd name="connsiteY21" fmla="*/ 32421 h 44045"/>
              <a:gd name="connsiteX22" fmla="*/ 717896 w 4018169"/>
              <a:gd name="connsiteY22" fmla="*/ 0 h 44045"/>
              <a:gd name="connsiteX23" fmla="*/ 796169 w 4018169"/>
              <a:gd name="connsiteY23" fmla="*/ 32421 h 44045"/>
              <a:gd name="connsiteX24" fmla="*/ 803637 w 4018169"/>
              <a:gd name="connsiteY24" fmla="*/ 43496 h 44045"/>
              <a:gd name="connsiteX25" fmla="*/ 808156 w 4018169"/>
              <a:gd name="connsiteY25" fmla="*/ 40449 h 44045"/>
              <a:gd name="connsiteX26" fmla="*/ 851244 w 4018169"/>
              <a:gd name="connsiteY26" fmla="*/ 31750 h 44045"/>
              <a:gd name="connsiteX27" fmla="*/ 894331 w 4018169"/>
              <a:gd name="connsiteY27" fmla="*/ 40449 h 44045"/>
              <a:gd name="connsiteX28" fmla="*/ 899664 w 4018169"/>
              <a:gd name="connsiteY28" fmla="*/ 44045 h 44045"/>
              <a:gd name="connsiteX29" fmla="*/ 907502 w 4018169"/>
              <a:gd name="connsiteY29" fmla="*/ 32421 h 44045"/>
              <a:gd name="connsiteX30" fmla="*/ 985775 w 4018169"/>
              <a:gd name="connsiteY30" fmla="*/ 0 h 44045"/>
              <a:gd name="connsiteX31" fmla="*/ 1064048 w 4018169"/>
              <a:gd name="connsiteY31" fmla="*/ 32421 h 44045"/>
              <a:gd name="connsiteX32" fmla="*/ 1071515 w 4018169"/>
              <a:gd name="connsiteY32" fmla="*/ 43496 h 44045"/>
              <a:gd name="connsiteX33" fmla="*/ 1076035 w 4018169"/>
              <a:gd name="connsiteY33" fmla="*/ 40449 h 44045"/>
              <a:gd name="connsiteX34" fmla="*/ 1119122 w 4018169"/>
              <a:gd name="connsiteY34" fmla="*/ 31750 h 44045"/>
              <a:gd name="connsiteX35" fmla="*/ 1162210 w 4018169"/>
              <a:gd name="connsiteY35" fmla="*/ 40449 h 44045"/>
              <a:gd name="connsiteX36" fmla="*/ 1167543 w 4018169"/>
              <a:gd name="connsiteY36" fmla="*/ 44045 h 44045"/>
              <a:gd name="connsiteX37" fmla="*/ 1175380 w 4018169"/>
              <a:gd name="connsiteY37" fmla="*/ 32421 h 44045"/>
              <a:gd name="connsiteX38" fmla="*/ 1253655 w 4018169"/>
              <a:gd name="connsiteY38" fmla="*/ 0 h 44045"/>
              <a:gd name="connsiteX39" fmla="*/ 1331927 w 4018169"/>
              <a:gd name="connsiteY39" fmla="*/ 32421 h 44045"/>
              <a:gd name="connsiteX40" fmla="*/ 1339394 w 4018169"/>
              <a:gd name="connsiteY40" fmla="*/ 43496 h 44045"/>
              <a:gd name="connsiteX41" fmla="*/ 1343914 w 4018169"/>
              <a:gd name="connsiteY41" fmla="*/ 40449 h 44045"/>
              <a:gd name="connsiteX42" fmla="*/ 1387001 w 4018169"/>
              <a:gd name="connsiteY42" fmla="*/ 31750 h 44045"/>
              <a:gd name="connsiteX43" fmla="*/ 1430088 w 4018169"/>
              <a:gd name="connsiteY43" fmla="*/ 40449 h 44045"/>
              <a:gd name="connsiteX44" fmla="*/ 1435422 w 4018169"/>
              <a:gd name="connsiteY44" fmla="*/ 44044 h 44045"/>
              <a:gd name="connsiteX45" fmla="*/ 1443258 w 4018169"/>
              <a:gd name="connsiteY45" fmla="*/ 32421 h 44045"/>
              <a:gd name="connsiteX46" fmla="*/ 1521532 w 4018169"/>
              <a:gd name="connsiteY46" fmla="*/ 0 h 44045"/>
              <a:gd name="connsiteX47" fmla="*/ 1599805 w 4018169"/>
              <a:gd name="connsiteY47" fmla="*/ 32421 h 44045"/>
              <a:gd name="connsiteX48" fmla="*/ 1607272 w 4018169"/>
              <a:gd name="connsiteY48" fmla="*/ 43496 h 44045"/>
              <a:gd name="connsiteX49" fmla="*/ 1611791 w 4018169"/>
              <a:gd name="connsiteY49" fmla="*/ 40449 h 44045"/>
              <a:gd name="connsiteX50" fmla="*/ 1654878 w 4018169"/>
              <a:gd name="connsiteY50" fmla="*/ 31750 h 44045"/>
              <a:gd name="connsiteX51" fmla="*/ 1697966 w 4018169"/>
              <a:gd name="connsiteY51" fmla="*/ 40449 h 44045"/>
              <a:gd name="connsiteX52" fmla="*/ 1703299 w 4018169"/>
              <a:gd name="connsiteY52" fmla="*/ 44044 h 44045"/>
              <a:gd name="connsiteX53" fmla="*/ 1711136 w 4018169"/>
              <a:gd name="connsiteY53" fmla="*/ 32421 h 44045"/>
              <a:gd name="connsiteX54" fmla="*/ 1789407 w 4018169"/>
              <a:gd name="connsiteY54" fmla="*/ 0 h 44045"/>
              <a:gd name="connsiteX55" fmla="*/ 1867682 w 4018169"/>
              <a:gd name="connsiteY55" fmla="*/ 32421 h 44045"/>
              <a:gd name="connsiteX56" fmla="*/ 1875149 w 4018169"/>
              <a:gd name="connsiteY56" fmla="*/ 43496 h 44045"/>
              <a:gd name="connsiteX57" fmla="*/ 1879668 w 4018169"/>
              <a:gd name="connsiteY57" fmla="*/ 40449 h 44045"/>
              <a:gd name="connsiteX58" fmla="*/ 1922757 w 4018169"/>
              <a:gd name="connsiteY58" fmla="*/ 31750 h 44045"/>
              <a:gd name="connsiteX59" fmla="*/ 1965843 w 4018169"/>
              <a:gd name="connsiteY59" fmla="*/ 40449 h 44045"/>
              <a:gd name="connsiteX60" fmla="*/ 1971178 w 4018169"/>
              <a:gd name="connsiteY60" fmla="*/ 44045 h 44045"/>
              <a:gd name="connsiteX61" fmla="*/ 1979014 w 4018169"/>
              <a:gd name="connsiteY61" fmla="*/ 32421 h 44045"/>
              <a:gd name="connsiteX62" fmla="*/ 2057287 w 4018169"/>
              <a:gd name="connsiteY62" fmla="*/ 0 h 44045"/>
              <a:gd name="connsiteX63" fmla="*/ 2135560 w 4018169"/>
              <a:gd name="connsiteY63" fmla="*/ 32421 h 44045"/>
              <a:gd name="connsiteX64" fmla="*/ 2143026 w 4018169"/>
              <a:gd name="connsiteY64" fmla="*/ 43496 h 44045"/>
              <a:gd name="connsiteX65" fmla="*/ 2147547 w 4018169"/>
              <a:gd name="connsiteY65" fmla="*/ 40449 h 44045"/>
              <a:gd name="connsiteX66" fmla="*/ 2190635 w 4018169"/>
              <a:gd name="connsiteY66" fmla="*/ 31750 h 44045"/>
              <a:gd name="connsiteX67" fmla="*/ 2233721 w 4018169"/>
              <a:gd name="connsiteY67" fmla="*/ 40449 h 44045"/>
              <a:gd name="connsiteX68" fmla="*/ 2239056 w 4018169"/>
              <a:gd name="connsiteY68" fmla="*/ 44045 h 44045"/>
              <a:gd name="connsiteX69" fmla="*/ 2246892 w 4018169"/>
              <a:gd name="connsiteY69" fmla="*/ 32421 h 44045"/>
              <a:gd name="connsiteX70" fmla="*/ 2325166 w 4018169"/>
              <a:gd name="connsiteY70" fmla="*/ 0 h 44045"/>
              <a:gd name="connsiteX71" fmla="*/ 2403439 w 4018169"/>
              <a:gd name="connsiteY71" fmla="*/ 32421 h 44045"/>
              <a:gd name="connsiteX72" fmla="*/ 2410905 w 4018169"/>
              <a:gd name="connsiteY72" fmla="*/ 43496 h 44045"/>
              <a:gd name="connsiteX73" fmla="*/ 2415425 w 4018169"/>
              <a:gd name="connsiteY73" fmla="*/ 40449 h 44045"/>
              <a:gd name="connsiteX74" fmla="*/ 2458511 w 4018169"/>
              <a:gd name="connsiteY74" fmla="*/ 31750 h 44045"/>
              <a:gd name="connsiteX75" fmla="*/ 2501600 w 4018169"/>
              <a:gd name="connsiteY75" fmla="*/ 40449 h 44045"/>
              <a:gd name="connsiteX76" fmla="*/ 2506933 w 4018169"/>
              <a:gd name="connsiteY76" fmla="*/ 44045 h 44045"/>
              <a:gd name="connsiteX77" fmla="*/ 2514770 w 4018169"/>
              <a:gd name="connsiteY77" fmla="*/ 32421 h 44045"/>
              <a:gd name="connsiteX78" fmla="*/ 2593043 w 4018169"/>
              <a:gd name="connsiteY78" fmla="*/ 0 h 44045"/>
              <a:gd name="connsiteX79" fmla="*/ 2671316 w 4018169"/>
              <a:gd name="connsiteY79" fmla="*/ 32421 h 44045"/>
              <a:gd name="connsiteX80" fmla="*/ 2678783 w 4018169"/>
              <a:gd name="connsiteY80" fmla="*/ 43496 h 44045"/>
              <a:gd name="connsiteX81" fmla="*/ 2683303 w 4018169"/>
              <a:gd name="connsiteY81" fmla="*/ 40449 h 44045"/>
              <a:gd name="connsiteX82" fmla="*/ 2726391 w 4018169"/>
              <a:gd name="connsiteY82" fmla="*/ 31750 h 44045"/>
              <a:gd name="connsiteX83" fmla="*/ 2769478 w 4018169"/>
              <a:gd name="connsiteY83" fmla="*/ 40449 h 44045"/>
              <a:gd name="connsiteX84" fmla="*/ 2774813 w 4018169"/>
              <a:gd name="connsiteY84" fmla="*/ 44045 h 44045"/>
              <a:gd name="connsiteX85" fmla="*/ 2782649 w 4018169"/>
              <a:gd name="connsiteY85" fmla="*/ 32421 h 44045"/>
              <a:gd name="connsiteX86" fmla="*/ 2860922 w 4018169"/>
              <a:gd name="connsiteY86" fmla="*/ 0 h 44045"/>
              <a:gd name="connsiteX87" fmla="*/ 2939195 w 4018169"/>
              <a:gd name="connsiteY87" fmla="*/ 32421 h 44045"/>
              <a:gd name="connsiteX88" fmla="*/ 2946661 w 4018169"/>
              <a:gd name="connsiteY88" fmla="*/ 43496 h 44045"/>
              <a:gd name="connsiteX89" fmla="*/ 2951182 w 4018169"/>
              <a:gd name="connsiteY89" fmla="*/ 40449 h 44045"/>
              <a:gd name="connsiteX90" fmla="*/ 2994269 w 4018169"/>
              <a:gd name="connsiteY90" fmla="*/ 31750 h 44045"/>
              <a:gd name="connsiteX91" fmla="*/ 3037356 w 4018169"/>
              <a:gd name="connsiteY91" fmla="*/ 40449 h 44045"/>
              <a:gd name="connsiteX92" fmla="*/ 3042690 w 4018169"/>
              <a:gd name="connsiteY92" fmla="*/ 44045 h 44045"/>
              <a:gd name="connsiteX93" fmla="*/ 3050527 w 4018169"/>
              <a:gd name="connsiteY93" fmla="*/ 32421 h 44045"/>
              <a:gd name="connsiteX94" fmla="*/ 3128800 w 4018169"/>
              <a:gd name="connsiteY94" fmla="*/ 0 h 44045"/>
              <a:gd name="connsiteX95" fmla="*/ 3207072 w 4018169"/>
              <a:gd name="connsiteY95" fmla="*/ 32421 h 44045"/>
              <a:gd name="connsiteX96" fmla="*/ 3214539 w 4018169"/>
              <a:gd name="connsiteY96" fmla="*/ 43496 h 44045"/>
              <a:gd name="connsiteX97" fmla="*/ 3219059 w 4018169"/>
              <a:gd name="connsiteY97" fmla="*/ 40449 h 44045"/>
              <a:gd name="connsiteX98" fmla="*/ 3262147 w 4018169"/>
              <a:gd name="connsiteY98" fmla="*/ 31750 h 44045"/>
              <a:gd name="connsiteX99" fmla="*/ 3305231 w 4018169"/>
              <a:gd name="connsiteY99" fmla="*/ 40449 h 44045"/>
              <a:gd name="connsiteX100" fmla="*/ 3310563 w 4018169"/>
              <a:gd name="connsiteY100" fmla="*/ 44044 h 44045"/>
              <a:gd name="connsiteX101" fmla="*/ 3318400 w 4018169"/>
              <a:gd name="connsiteY101" fmla="*/ 32421 h 44045"/>
              <a:gd name="connsiteX102" fmla="*/ 3396671 w 4018169"/>
              <a:gd name="connsiteY102" fmla="*/ 0 h 44045"/>
              <a:gd name="connsiteX103" fmla="*/ 3474944 w 4018169"/>
              <a:gd name="connsiteY103" fmla="*/ 32421 h 44045"/>
              <a:gd name="connsiteX104" fmla="*/ 3482412 w 4018169"/>
              <a:gd name="connsiteY104" fmla="*/ 43497 h 44045"/>
              <a:gd name="connsiteX105" fmla="*/ 3486934 w 4018169"/>
              <a:gd name="connsiteY105" fmla="*/ 40449 h 44045"/>
              <a:gd name="connsiteX106" fmla="*/ 3530021 w 4018169"/>
              <a:gd name="connsiteY106" fmla="*/ 31750 h 44045"/>
              <a:gd name="connsiteX107" fmla="*/ 3573109 w 4018169"/>
              <a:gd name="connsiteY107" fmla="*/ 40449 h 44045"/>
              <a:gd name="connsiteX108" fmla="*/ 3578440 w 4018169"/>
              <a:gd name="connsiteY108" fmla="*/ 44043 h 44045"/>
              <a:gd name="connsiteX109" fmla="*/ 3586276 w 4018169"/>
              <a:gd name="connsiteY109" fmla="*/ 32421 h 44045"/>
              <a:gd name="connsiteX110" fmla="*/ 3664549 w 4018169"/>
              <a:gd name="connsiteY110" fmla="*/ 0 h 44045"/>
              <a:gd name="connsiteX111" fmla="*/ 3742822 w 4018169"/>
              <a:gd name="connsiteY111" fmla="*/ 32421 h 44045"/>
              <a:gd name="connsiteX112" fmla="*/ 3750290 w 4018169"/>
              <a:gd name="connsiteY112" fmla="*/ 43497 h 44045"/>
              <a:gd name="connsiteX113" fmla="*/ 3754812 w 4018169"/>
              <a:gd name="connsiteY113" fmla="*/ 40449 h 44045"/>
              <a:gd name="connsiteX114" fmla="*/ 3797899 w 4018169"/>
              <a:gd name="connsiteY114" fmla="*/ 31750 h 44045"/>
              <a:gd name="connsiteX115" fmla="*/ 3840987 w 4018169"/>
              <a:gd name="connsiteY115" fmla="*/ 40449 h 44045"/>
              <a:gd name="connsiteX116" fmla="*/ 3846319 w 4018169"/>
              <a:gd name="connsiteY116" fmla="*/ 44044 h 44045"/>
              <a:gd name="connsiteX117" fmla="*/ 3854155 w 4018169"/>
              <a:gd name="connsiteY117" fmla="*/ 32421 h 44045"/>
              <a:gd name="connsiteX118" fmla="*/ 3932428 w 4018169"/>
              <a:gd name="connsiteY118" fmla="*/ 0 h 44045"/>
              <a:gd name="connsiteX119" fmla="*/ 4010701 w 4018169"/>
              <a:gd name="connsiteY119" fmla="*/ 32421 h 44045"/>
              <a:gd name="connsiteX120" fmla="*/ 4018169 w 4018169"/>
              <a:gd name="connsiteY120" fmla="*/ 43497 h 44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4018169" h="44045">
                <a:moveTo>
                  <a:pt x="0" y="43496"/>
                </a:moveTo>
                <a:lnTo>
                  <a:pt x="4520" y="40449"/>
                </a:lnTo>
                <a:cubicBezTo>
                  <a:pt x="17763" y="34847"/>
                  <a:pt x="32323" y="31750"/>
                  <a:pt x="47607" y="31750"/>
                </a:cubicBezTo>
                <a:cubicBezTo>
                  <a:pt x="62891" y="31750"/>
                  <a:pt x="77451" y="34847"/>
                  <a:pt x="90694" y="40449"/>
                </a:cubicBezTo>
                <a:lnTo>
                  <a:pt x="96028" y="44044"/>
                </a:lnTo>
                <a:lnTo>
                  <a:pt x="103865" y="32421"/>
                </a:lnTo>
                <a:cubicBezTo>
                  <a:pt x="123896" y="12390"/>
                  <a:pt x="151570" y="0"/>
                  <a:pt x="182138" y="0"/>
                </a:cubicBezTo>
                <a:cubicBezTo>
                  <a:pt x="212705" y="0"/>
                  <a:pt x="240379" y="12390"/>
                  <a:pt x="260411" y="32421"/>
                </a:cubicBezTo>
                <a:lnTo>
                  <a:pt x="267878" y="43496"/>
                </a:lnTo>
                <a:lnTo>
                  <a:pt x="272398" y="40449"/>
                </a:lnTo>
                <a:cubicBezTo>
                  <a:pt x="285641" y="34847"/>
                  <a:pt x="300201" y="31750"/>
                  <a:pt x="315485" y="31750"/>
                </a:cubicBezTo>
                <a:cubicBezTo>
                  <a:pt x="330769" y="31750"/>
                  <a:pt x="345330" y="34847"/>
                  <a:pt x="358573" y="40449"/>
                </a:cubicBezTo>
                <a:lnTo>
                  <a:pt x="363906" y="44045"/>
                </a:lnTo>
                <a:lnTo>
                  <a:pt x="371744" y="32421"/>
                </a:lnTo>
                <a:cubicBezTo>
                  <a:pt x="391776" y="12390"/>
                  <a:pt x="419450" y="0"/>
                  <a:pt x="450017" y="0"/>
                </a:cubicBezTo>
                <a:cubicBezTo>
                  <a:pt x="480585" y="0"/>
                  <a:pt x="508258" y="12390"/>
                  <a:pt x="528290" y="32421"/>
                </a:cubicBezTo>
                <a:lnTo>
                  <a:pt x="535757" y="43496"/>
                </a:lnTo>
                <a:lnTo>
                  <a:pt x="540277" y="40449"/>
                </a:lnTo>
                <a:cubicBezTo>
                  <a:pt x="553521" y="34847"/>
                  <a:pt x="568082" y="31750"/>
                  <a:pt x="583365" y="31750"/>
                </a:cubicBezTo>
                <a:cubicBezTo>
                  <a:pt x="598649" y="31750"/>
                  <a:pt x="613209" y="34847"/>
                  <a:pt x="626452" y="40449"/>
                </a:cubicBezTo>
                <a:lnTo>
                  <a:pt x="631786" y="44045"/>
                </a:lnTo>
                <a:lnTo>
                  <a:pt x="639623" y="32421"/>
                </a:lnTo>
                <a:cubicBezTo>
                  <a:pt x="659654" y="12390"/>
                  <a:pt x="687328" y="0"/>
                  <a:pt x="717896" y="0"/>
                </a:cubicBezTo>
                <a:cubicBezTo>
                  <a:pt x="748463" y="0"/>
                  <a:pt x="776137" y="12390"/>
                  <a:pt x="796169" y="32421"/>
                </a:cubicBezTo>
                <a:lnTo>
                  <a:pt x="803637" y="43496"/>
                </a:lnTo>
                <a:lnTo>
                  <a:pt x="808156" y="40449"/>
                </a:lnTo>
                <a:cubicBezTo>
                  <a:pt x="821399" y="34847"/>
                  <a:pt x="835960" y="31750"/>
                  <a:pt x="851244" y="31750"/>
                </a:cubicBezTo>
                <a:cubicBezTo>
                  <a:pt x="866527" y="31750"/>
                  <a:pt x="881087" y="34847"/>
                  <a:pt x="894331" y="40449"/>
                </a:cubicBezTo>
                <a:lnTo>
                  <a:pt x="899664" y="44045"/>
                </a:lnTo>
                <a:lnTo>
                  <a:pt x="907502" y="32421"/>
                </a:lnTo>
                <a:cubicBezTo>
                  <a:pt x="927533" y="12390"/>
                  <a:pt x="955207" y="0"/>
                  <a:pt x="985775" y="0"/>
                </a:cubicBezTo>
                <a:cubicBezTo>
                  <a:pt x="1016342" y="0"/>
                  <a:pt x="1044016" y="12390"/>
                  <a:pt x="1064048" y="32421"/>
                </a:cubicBezTo>
                <a:lnTo>
                  <a:pt x="1071515" y="43496"/>
                </a:lnTo>
                <a:lnTo>
                  <a:pt x="1076035" y="40449"/>
                </a:lnTo>
                <a:cubicBezTo>
                  <a:pt x="1089278" y="34847"/>
                  <a:pt x="1103838" y="31750"/>
                  <a:pt x="1119122" y="31750"/>
                </a:cubicBezTo>
                <a:cubicBezTo>
                  <a:pt x="1134406" y="31750"/>
                  <a:pt x="1148967" y="34847"/>
                  <a:pt x="1162210" y="40449"/>
                </a:cubicBezTo>
                <a:lnTo>
                  <a:pt x="1167543" y="44045"/>
                </a:lnTo>
                <a:lnTo>
                  <a:pt x="1175380" y="32421"/>
                </a:lnTo>
                <a:cubicBezTo>
                  <a:pt x="1195413" y="12390"/>
                  <a:pt x="1223086" y="0"/>
                  <a:pt x="1253655" y="0"/>
                </a:cubicBezTo>
                <a:cubicBezTo>
                  <a:pt x="1284222" y="0"/>
                  <a:pt x="1311895" y="12390"/>
                  <a:pt x="1331927" y="32421"/>
                </a:cubicBezTo>
                <a:lnTo>
                  <a:pt x="1339394" y="43496"/>
                </a:lnTo>
                <a:lnTo>
                  <a:pt x="1343914" y="40449"/>
                </a:lnTo>
                <a:cubicBezTo>
                  <a:pt x="1357157" y="34847"/>
                  <a:pt x="1371718" y="31750"/>
                  <a:pt x="1387001" y="31750"/>
                </a:cubicBezTo>
                <a:cubicBezTo>
                  <a:pt x="1402285" y="31750"/>
                  <a:pt x="1416845" y="34847"/>
                  <a:pt x="1430088" y="40449"/>
                </a:cubicBezTo>
                <a:lnTo>
                  <a:pt x="1435422" y="44044"/>
                </a:lnTo>
                <a:lnTo>
                  <a:pt x="1443258" y="32421"/>
                </a:lnTo>
                <a:cubicBezTo>
                  <a:pt x="1463290" y="12390"/>
                  <a:pt x="1490964" y="0"/>
                  <a:pt x="1521532" y="0"/>
                </a:cubicBezTo>
                <a:cubicBezTo>
                  <a:pt x="1552098" y="0"/>
                  <a:pt x="1579772" y="12390"/>
                  <a:pt x="1599805" y="32421"/>
                </a:cubicBezTo>
                <a:lnTo>
                  <a:pt x="1607272" y="43496"/>
                </a:lnTo>
                <a:lnTo>
                  <a:pt x="1611791" y="40449"/>
                </a:lnTo>
                <a:cubicBezTo>
                  <a:pt x="1625034" y="34847"/>
                  <a:pt x="1639595" y="31750"/>
                  <a:pt x="1654878" y="31750"/>
                </a:cubicBezTo>
                <a:cubicBezTo>
                  <a:pt x="1670162" y="31750"/>
                  <a:pt x="1684723" y="34847"/>
                  <a:pt x="1697966" y="40449"/>
                </a:cubicBezTo>
                <a:lnTo>
                  <a:pt x="1703299" y="44044"/>
                </a:lnTo>
                <a:lnTo>
                  <a:pt x="1711136" y="32421"/>
                </a:lnTo>
                <a:cubicBezTo>
                  <a:pt x="1731167" y="12390"/>
                  <a:pt x="1758840" y="0"/>
                  <a:pt x="1789407" y="0"/>
                </a:cubicBezTo>
                <a:cubicBezTo>
                  <a:pt x="1819976" y="0"/>
                  <a:pt x="1847650" y="12390"/>
                  <a:pt x="1867682" y="32421"/>
                </a:cubicBezTo>
                <a:lnTo>
                  <a:pt x="1875149" y="43496"/>
                </a:lnTo>
                <a:lnTo>
                  <a:pt x="1879668" y="40449"/>
                </a:lnTo>
                <a:cubicBezTo>
                  <a:pt x="1892912" y="34847"/>
                  <a:pt x="1907472" y="31750"/>
                  <a:pt x="1922757" y="31750"/>
                </a:cubicBezTo>
                <a:cubicBezTo>
                  <a:pt x="1938039" y="31750"/>
                  <a:pt x="1952599" y="34847"/>
                  <a:pt x="1965843" y="40449"/>
                </a:cubicBezTo>
                <a:lnTo>
                  <a:pt x="1971178" y="44045"/>
                </a:lnTo>
                <a:lnTo>
                  <a:pt x="1979014" y="32421"/>
                </a:lnTo>
                <a:cubicBezTo>
                  <a:pt x="1999045" y="12390"/>
                  <a:pt x="2026719" y="0"/>
                  <a:pt x="2057287" y="0"/>
                </a:cubicBezTo>
                <a:cubicBezTo>
                  <a:pt x="2087855" y="0"/>
                  <a:pt x="2115528" y="12390"/>
                  <a:pt x="2135560" y="32421"/>
                </a:cubicBezTo>
                <a:lnTo>
                  <a:pt x="2143026" y="43496"/>
                </a:lnTo>
                <a:lnTo>
                  <a:pt x="2147547" y="40449"/>
                </a:lnTo>
                <a:cubicBezTo>
                  <a:pt x="2160790" y="34847"/>
                  <a:pt x="2175351" y="31750"/>
                  <a:pt x="2190635" y="31750"/>
                </a:cubicBezTo>
                <a:cubicBezTo>
                  <a:pt x="2205919" y="31750"/>
                  <a:pt x="2220479" y="34847"/>
                  <a:pt x="2233721" y="40449"/>
                </a:cubicBezTo>
                <a:lnTo>
                  <a:pt x="2239056" y="44045"/>
                </a:lnTo>
                <a:lnTo>
                  <a:pt x="2246892" y="32421"/>
                </a:lnTo>
                <a:cubicBezTo>
                  <a:pt x="2266924" y="12390"/>
                  <a:pt x="2294598" y="0"/>
                  <a:pt x="2325166" y="0"/>
                </a:cubicBezTo>
                <a:cubicBezTo>
                  <a:pt x="2355734" y="0"/>
                  <a:pt x="2383407" y="12390"/>
                  <a:pt x="2403439" y="32421"/>
                </a:cubicBezTo>
                <a:lnTo>
                  <a:pt x="2410905" y="43496"/>
                </a:lnTo>
                <a:lnTo>
                  <a:pt x="2415425" y="40449"/>
                </a:lnTo>
                <a:cubicBezTo>
                  <a:pt x="2428669" y="34847"/>
                  <a:pt x="2443229" y="31750"/>
                  <a:pt x="2458511" y="31750"/>
                </a:cubicBezTo>
                <a:cubicBezTo>
                  <a:pt x="2473797" y="31750"/>
                  <a:pt x="2488357" y="34847"/>
                  <a:pt x="2501600" y="40449"/>
                </a:cubicBezTo>
                <a:lnTo>
                  <a:pt x="2506933" y="44045"/>
                </a:lnTo>
                <a:lnTo>
                  <a:pt x="2514770" y="32421"/>
                </a:lnTo>
                <a:cubicBezTo>
                  <a:pt x="2534802" y="12390"/>
                  <a:pt x="2562475" y="0"/>
                  <a:pt x="2593043" y="0"/>
                </a:cubicBezTo>
                <a:cubicBezTo>
                  <a:pt x="2623611" y="0"/>
                  <a:pt x="2651285" y="12390"/>
                  <a:pt x="2671316" y="32421"/>
                </a:cubicBezTo>
                <a:lnTo>
                  <a:pt x="2678783" y="43496"/>
                </a:lnTo>
                <a:lnTo>
                  <a:pt x="2683303" y="40449"/>
                </a:lnTo>
                <a:cubicBezTo>
                  <a:pt x="2696546" y="34847"/>
                  <a:pt x="2711107" y="31750"/>
                  <a:pt x="2726391" y="31750"/>
                </a:cubicBezTo>
                <a:cubicBezTo>
                  <a:pt x="2741674" y="31750"/>
                  <a:pt x="2756234" y="34847"/>
                  <a:pt x="2769478" y="40449"/>
                </a:cubicBezTo>
                <a:lnTo>
                  <a:pt x="2774813" y="44045"/>
                </a:lnTo>
                <a:lnTo>
                  <a:pt x="2782649" y="32421"/>
                </a:lnTo>
                <a:cubicBezTo>
                  <a:pt x="2802681" y="12390"/>
                  <a:pt x="2830355" y="0"/>
                  <a:pt x="2860922" y="0"/>
                </a:cubicBezTo>
                <a:cubicBezTo>
                  <a:pt x="2891489" y="0"/>
                  <a:pt x="2919163" y="12390"/>
                  <a:pt x="2939195" y="32421"/>
                </a:cubicBezTo>
                <a:lnTo>
                  <a:pt x="2946661" y="43496"/>
                </a:lnTo>
                <a:lnTo>
                  <a:pt x="2951182" y="40449"/>
                </a:lnTo>
                <a:cubicBezTo>
                  <a:pt x="2964425" y="34847"/>
                  <a:pt x="2978986" y="31750"/>
                  <a:pt x="2994269" y="31750"/>
                </a:cubicBezTo>
                <a:cubicBezTo>
                  <a:pt x="3009553" y="31750"/>
                  <a:pt x="3024113" y="34847"/>
                  <a:pt x="3037356" y="40449"/>
                </a:cubicBezTo>
                <a:lnTo>
                  <a:pt x="3042690" y="44045"/>
                </a:lnTo>
                <a:lnTo>
                  <a:pt x="3050527" y="32421"/>
                </a:lnTo>
                <a:cubicBezTo>
                  <a:pt x="3070559" y="12390"/>
                  <a:pt x="3098232" y="0"/>
                  <a:pt x="3128800" y="0"/>
                </a:cubicBezTo>
                <a:cubicBezTo>
                  <a:pt x="3159367" y="0"/>
                  <a:pt x="3187041" y="12390"/>
                  <a:pt x="3207072" y="32421"/>
                </a:cubicBezTo>
                <a:lnTo>
                  <a:pt x="3214539" y="43496"/>
                </a:lnTo>
                <a:lnTo>
                  <a:pt x="3219059" y="40449"/>
                </a:lnTo>
                <a:cubicBezTo>
                  <a:pt x="3232303" y="34847"/>
                  <a:pt x="3246863" y="31750"/>
                  <a:pt x="3262147" y="31750"/>
                </a:cubicBezTo>
                <a:cubicBezTo>
                  <a:pt x="3277430" y="31750"/>
                  <a:pt x="3291991" y="34847"/>
                  <a:pt x="3305231" y="40449"/>
                </a:cubicBezTo>
                <a:lnTo>
                  <a:pt x="3310563" y="44044"/>
                </a:lnTo>
                <a:lnTo>
                  <a:pt x="3318400" y="32421"/>
                </a:lnTo>
                <a:cubicBezTo>
                  <a:pt x="3338431" y="12390"/>
                  <a:pt x="3366104" y="0"/>
                  <a:pt x="3396671" y="0"/>
                </a:cubicBezTo>
                <a:cubicBezTo>
                  <a:pt x="3427239" y="0"/>
                  <a:pt x="3454913" y="12390"/>
                  <a:pt x="3474944" y="32421"/>
                </a:cubicBezTo>
                <a:lnTo>
                  <a:pt x="3482412" y="43497"/>
                </a:lnTo>
                <a:lnTo>
                  <a:pt x="3486934" y="40449"/>
                </a:lnTo>
                <a:cubicBezTo>
                  <a:pt x="3500177" y="34847"/>
                  <a:pt x="3514738" y="31750"/>
                  <a:pt x="3530021" y="31750"/>
                </a:cubicBezTo>
                <a:cubicBezTo>
                  <a:pt x="3545305" y="31750"/>
                  <a:pt x="3559865" y="34847"/>
                  <a:pt x="3573109" y="40449"/>
                </a:cubicBezTo>
                <a:lnTo>
                  <a:pt x="3578440" y="44043"/>
                </a:lnTo>
                <a:lnTo>
                  <a:pt x="3586276" y="32421"/>
                </a:lnTo>
                <a:cubicBezTo>
                  <a:pt x="3606308" y="12390"/>
                  <a:pt x="3633982" y="0"/>
                  <a:pt x="3664549" y="0"/>
                </a:cubicBezTo>
                <a:cubicBezTo>
                  <a:pt x="3695117" y="0"/>
                  <a:pt x="3722791" y="12390"/>
                  <a:pt x="3742822" y="32421"/>
                </a:cubicBezTo>
                <a:lnTo>
                  <a:pt x="3750290" y="43497"/>
                </a:lnTo>
                <a:lnTo>
                  <a:pt x="3754812" y="40449"/>
                </a:lnTo>
                <a:cubicBezTo>
                  <a:pt x="3768055" y="34847"/>
                  <a:pt x="3782615" y="31750"/>
                  <a:pt x="3797899" y="31750"/>
                </a:cubicBezTo>
                <a:cubicBezTo>
                  <a:pt x="3813183" y="31750"/>
                  <a:pt x="3827743" y="34847"/>
                  <a:pt x="3840987" y="40449"/>
                </a:cubicBezTo>
                <a:lnTo>
                  <a:pt x="3846319" y="44044"/>
                </a:lnTo>
                <a:lnTo>
                  <a:pt x="3854155" y="32421"/>
                </a:lnTo>
                <a:cubicBezTo>
                  <a:pt x="3874187" y="12390"/>
                  <a:pt x="3901861" y="0"/>
                  <a:pt x="3932428" y="0"/>
                </a:cubicBezTo>
                <a:cubicBezTo>
                  <a:pt x="3962996" y="0"/>
                  <a:pt x="3990669" y="12390"/>
                  <a:pt x="4010701" y="32421"/>
                </a:cubicBezTo>
                <a:lnTo>
                  <a:pt x="4018169" y="43497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06" name="フリーフォーム: 図形 705">
            <a:extLst>
              <a:ext uri="{FF2B5EF4-FFF2-40B4-BE49-F238E27FC236}">
                <a16:creationId xmlns:a16="http://schemas.microsoft.com/office/drawing/2014/main" id="{BE170232-E9FC-9630-35FE-CD79B811B18B}"/>
              </a:ext>
            </a:extLst>
          </p:cNvPr>
          <p:cNvSpPr/>
          <p:nvPr/>
        </p:nvSpPr>
        <p:spPr bwMode="auto">
          <a:xfrm>
            <a:off x="648197" y="2626921"/>
            <a:ext cx="8595955" cy="122863"/>
          </a:xfrm>
          <a:custGeom>
            <a:avLst/>
            <a:gdLst>
              <a:gd name="connsiteX0" fmla="*/ 155388 w 4159583"/>
              <a:gd name="connsiteY0" fmla="*/ 0 h 160894"/>
              <a:gd name="connsiteX1" fmla="*/ 265265 w 4159583"/>
              <a:gd name="connsiteY1" fmla="*/ 45512 h 160894"/>
              <a:gd name="connsiteX2" fmla="*/ 289327 w 4159583"/>
              <a:gd name="connsiteY2" fmla="*/ 81202 h 160894"/>
              <a:gd name="connsiteX3" fmla="*/ 313390 w 4159583"/>
              <a:gd name="connsiteY3" fmla="*/ 45512 h 160894"/>
              <a:gd name="connsiteX4" fmla="*/ 423266 w 4159583"/>
              <a:gd name="connsiteY4" fmla="*/ 0 h 160894"/>
              <a:gd name="connsiteX5" fmla="*/ 533143 w 4159583"/>
              <a:gd name="connsiteY5" fmla="*/ 45512 h 160894"/>
              <a:gd name="connsiteX6" fmla="*/ 557206 w 4159583"/>
              <a:gd name="connsiteY6" fmla="*/ 81202 h 160894"/>
              <a:gd name="connsiteX7" fmla="*/ 581269 w 4159583"/>
              <a:gd name="connsiteY7" fmla="*/ 45512 h 160894"/>
              <a:gd name="connsiteX8" fmla="*/ 691146 w 4159583"/>
              <a:gd name="connsiteY8" fmla="*/ 0 h 160894"/>
              <a:gd name="connsiteX9" fmla="*/ 801022 w 4159583"/>
              <a:gd name="connsiteY9" fmla="*/ 45512 h 160894"/>
              <a:gd name="connsiteX10" fmla="*/ 825085 w 4159583"/>
              <a:gd name="connsiteY10" fmla="*/ 81202 h 160894"/>
              <a:gd name="connsiteX11" fmla="*/ 849147 w 4159583"/>
              <a:gd name="connsiteY11" fmla="*/ 45512 h 160894"/>
              <a:gd name="connsiteX12" fmla="*/ 959023 w 4159583"/>
              <a:gd name="connsiteY12" fmla="*/ 0 h 160894"/>
              <a:gd name="connsiteX13" fmla="*/ 1068900 w 4159583"/>
              <a:gd name="connsiteY13" fmla="*/ 45512 h 160894"/>
              <a:gd name="connsiteX14" fmla="*/ 1092962 w 4159583"/>
              <a:gd name="connsiteY14" fmla="*/ 81202 h 160894"/>
              <a:gd name="connsiteX15" fmla="*/ 1117025 w 4159583"/>
              <a:gd name="connsiteY15" fmla="*/ 45512 h 160894"/>
              <a:gd name="connsiteX16" fmla="*/ 1226901 w 4159583"/>
              <a:gd name="connsiteY16" fmla="*/ 0 h 160894"/>
              <a:gd name="connsiteX17" fmla="*/ 1336777 w 4159583"/>
              <a:gd name="connsiteY17" fmla="*/ 45512 h 160894"/>
              <a:gd name="connsiteX18" fmla="*/ 1360841 w 4159583"/>
              <a:gd name="connsiteY18" fmla="*/ 81202 h 160894"/>
              <a:gd name="connsiteX19" fmla="*/ 1384904 w 4159583"/>
              <a:gd name="connsiteY19" fmla="*/ 45512 h 160894"/>
              <a:gd name="connsiteX20" fmla="*/ 1494780 w 4159583"/>
              <a:gd name="connsiteY20" fmla="*/ 0 h 160894"/>
              <a:gd name="connsiteX21" fmla="*/ 1604657 w 4159583"/>
              <a:gd name="connsiteY21" fmla="*/ 45512 h 160894"/>
              <a:gd name="connsiteX22" fmla="*/ 1628718 w 4159583"/>
              <a:gd name="connsiteY22" fmla="*/ 81202 h 160894"/>
              <a:gd name="connsiteX23" fmla="*/ 1652781 w 4159583"/>
              <a:gd name="connsiteY23" fmla="*/ 45512 h 160894"/>
              <a:gd name="connsiteX24" fmla="*/ 1762657 w 4159583"/>
              <a:gd name="connsiteY24" fmla="*/ 0 h 160894"/>
              <a:gd name="connsiteX25" fmla="*/ 1872534 w 4159583"/>
              <a:gd name="connsiteY25" fmla="*/ 45512 h 160894"/>
              <a:gd name="connsiteX26" fmla="*/ 1896596 w 4159583"/>
              <a:gd name="connsiteY26" fmla="*/ 81202 h 160894"/>
              <a:gd name="connsiteX27" fmla="*/ 1920659 w 4159583"/>
              <a:gd name="connsiteY27" fmla="*/ 45512 h 160894"/>
              <a:gd name="connsiteX28" fmla="*/ 2030535 w 4159583"/>
              <a:gd name="connsiteY28" fmla="*/ 0 h 160894"/>
              <a:gd name="connsiteX29" fmla="*/ 2140413 w 4159583"/>
              <a:gd name="connsiteY29" fmla="*/ 45512 h 160894"/>
              <a:gd name="connsiteX30" fmla="*/ 2164475 w 4159583"/>
              <a:gd name="connsiteY30" fmla="*/ 81202 h 160894"/>
              <a:gd name="connsiteX31" fmla="*/ 2188539 w 4159583"/>
              <a:gd name="connsiteY31" fmla="*/ 45512 h 160894"/>
              <a:gd name="connsiteX32" fmla="*/ 2298414 w 4159583"/>
              <a:gd name="connsiteY32" fmla="*/ 0 h 160894"/>
              <a:gd name="connsiteX33" fmla="*/ 2408291 w 4159583"/>
              <a:gd name="connsiteY33" fmla="*/ 45512 h 160894"/>
              <a:gd name="connsiteX34" fmla="*/ 2432353 w 4159583"/>
              <a:gd name="connsiteY34" fmla="*/ 81202 h 160894"/>
              <a:gd name="connsiteX35" fmla="*/ 2456415 w 4159583"/>
              <a:gd name="connsiteY35" fmla="*/ 45512 h 160894"/>
              <a:gd name="connsiteX36" fmla="*/ 2566292 w 4159583"/>
              <a:gd name="connsiteY36" fmla="*/ 0 h 160894"/>
              <a:gd name="connsiteX37" fmla="*/ 2676169 w 4159583"/>
              <a:gd name="connsiteY37" fmla="*/ 45512 h 160894"/>
              <a:gd name="connsiteX38" fmla="*/ 2700231 w 4159583"/>
              <a:gd name="connsiteY38" fmla="*/ 81202 h 160894"/>
              <a:gd name="connsiteX39" fmla="*/ 2724293 w 4159583"/>
              <a:gd name="connsiteY39" fmla="*/ 45512 h 160894"/>
              <a:gd name="connsiteX40" fmla="*/ 2834170 w 4159583"/>
              <a:gd name="connsiteY40" fmla="*/ 0 h 160894"/>
              <a:gd name="connsiteX41" fmla="*/ 2944046 w 4159583"/>
              <a:gd name="connsiteY41" fmla="*/ 45512 h 160894"/>
              <a:gd name="connsiteX42" fmla="*/ 2968110 w 4159583"/>
              <a:gd name="connsiteY42" fmla="*/ 81202 h 160894"/>
              <a:gd name="connsiteX43" fmla="*/ 2992173 w 4159583"/>
              <a:gd name="connsiteY43" fmla="*/ 45512 h 160894"/>
              <a:gd name="connsiteX44" fmla="*/ 3102049 w 4159583"/>
              <a:gd name="connsiteY44" fmla="*/ 0 h 160894"/>
              <a:gd name="connsiteX45" fmla="*/ 3211925 w 4159583"/>
              <a:gd name="connsiteY45" fmla="*/ 45512 h 160894"/>
              <a:gd name="connsiteX46" fmla="*/ 3235988 w 4159583"/>
              <a:gd name="connsiteY46" fmla="*/ 81202 h 160894"/>
              <a:gd name="connsiteX47" fmla="*/ 3260050 w 4159583"/>
              <a:gd name="connsiteY47" fmla="*/ 45512 h 160894"/>
              <a:gd name="connsiteX48" fmla="*/ 3369927 w 4159583"/>
              <a:gd name="connsiteY48" fmla="*/ 0 h 160894"/>
              <a:gd name="connsiteX49" fmla="*/ 3479803 w 4159583"/>
              <a:gd name="connsiteY49" fmla="*/ 45512 h 160894"/>
              <a:gd name="connsiteX50" fmla="*/ 3503866 w 4159583"/>
              <a:gd name="connsiteY50" fmla="*/ 81202 h 160894"/>
              <a:gd name="connsiteX51" fmla="*/ 3527928 w 4159583"/>
              <a:gd name="connsiteY51" fmla="*/ 45512 h 160894"/>
              <a:gd name="connsiteX52" fmla="*/ 3637804 w 4159583"/>
              <a:gd name="connsiteY52" fmla="*/ 0 h 160894"/>
              <a:gd name="connsiteX53" fmla="*/ 3747681 w 4159583"/>
              <a:gd name="connsiteY53" fmla="*/ 45512 h 160894"/>
              <a:gd name="connsiteX54" fmla="*/ 3771743 w 4159583"/>
              <a:gd name="connsiteY54" fmla="*/ 81202 h 160894"/>
              <a:gd name="connsiteX55" fmla="*/ 3795806 w 4159583"/>
              <a:gd name="connsiteY55" fmla="*/ 45512 h 160894"/>
              <a:gd name="connsiteX56" fmla="*/ 3905682 w 4159583"/>
              <a:gd name="connsiteY56" fmla="*/ 0 h 160894"/>
              <a:gd name="connsiteX57" fmla="*/ 4015559 w 4159583"/>
              <a:gd name="connsiteY57" fmla="*/ 45512 h 160894"/>
              <a:gd name="connsiteX58" fmla="*/ 4039622 w 4159583"/>
              <a:gd name="connsiteY58" fmla="*/ 81202 h 160894"/>
              <a:gd name="connsiteX59" fmla="*/ 4063685 w 4159583"/>
              <a:gd name="connsiteY59" fmla="*/ 45512 h 160894"/>
              <a:gd name="connsiteX60" fmla="*/ 4113078 w 4159583"/>
              <a:gd name="connsiteY60" fmla="*/ 12211 h 160894"/>
              <a:gd name="connsiteX61" fmla="*/ 4159583 w 4159583"/>
              <a:gd name="connsiteY61" fmla="*/ 2822 h 160894"/>
              <a:gd name="connsiteX62" fmla="*/ 4159583 w 4159583"/>
              <a:gd name="connsiteY62" fmla="*/ 160894 h 160894"/>
              <a:gd name="connsiteX63" fmla="*/ 1112 w 4159583"/>
              <a:gd name="connsiteY63" fmla="*/ 160894 h 160894"/>
              <a:gd name="connsiteX64" fmla="*/ 0 w 4159583"/>
              <a:gd name="connsiteY64" fmla="*/ 155389 h 160894"/>
              <a:gd name="connsiteX65" fmla="*/ 155388 w 4159583"/>
              <a:gd name="connsiteY65" fmla="*/ 0 h 160894"/>
              <a:gd name="connsiteX0" fmla="*/ 0 w 4159583"/>
              <a:gd name="connsiteY0" fmla="*/ 155389 h 246829"/>
              <a:gd name="connsiteX1" fmla="*/ 155388 w 4159583"/>
              <a:gd name="connsiteY1" fmla="*/ 0 h 246829"/>
              <a:gd name="connsiteX2" fmla="*/ 265265 w 4159583"/>
              <a:gd name="connsiteY2" fmla="*/ 45512 h 246829"/>
              <a:gd name="connsiteX3" fmla="*/ 289327 w 4159583"/>
              <a:gd name="connsiteY3" fmla="*/ 81202 h 246829"/>
              <a:gd name="connsiteX4" fmla="*/ 313390 w 4159583"/>
              <a:gd name="connsiteY4" fmla="*/ 45512 h 246829"/>
              <a:gd name="connsiteX5" fmla="*/ 423266 w 4159583"/>
              <a:gd name="connsiteY5" fmla="*/ 0 h 246829"/>
              <a:gd name="connsiteX6" fmla="*/ 533143 w 4159583"/>
              <a:gd name="connsiteY6" fmla="*/ 45512 h 246829"/>
              <a:gd name="connsiteX7" fmla="*/ 557206 w 4159583"/>
              <a:gd name="connsiteY7" fmla="*/ 81202 h 246829"/>
              <a:gd name="connsiteX8" fmla="*/ 581269 w 4159583"/>
              <a:gd name="connsiteY8" fmla="*/ 45512 h 246829"/>
              <a:gd name="connsiteX9" fmla="*/ 691146 w 4159583"/>
              <a:gd name="connsiteY9" fmla="*/ 0 h 246829"/>
              <a:gd name="connsiteX10" fmla="*/ 801022 w 4159583"/>
              <a:gd name="connsiteY10" fmla="*/ 45512 h 246829"/>
              <a:gd name="connsiteX11" fmla="*/ 825085 w 4159583"/>
              <a:gd name="connsiteY11" fmla="*/ 81202 h 246829"/>
              <a:gd name="connsiteX12" fmla="*/ 849147 w 4159583"/>
              <a:gd name="connsiteY12" fmla="*/ 45512 h 246829"/>
              <a:gd name="connsiteX13" fmla="*/ 959023 w 4159583"/>
              <a:gd name="connsiteY13" fmla="*/ 0 h 246829"/>
              <a:gd name="connsiteX14" fmla="*/ 1068900 w 4159583"/>
              <a:gd name="connsiteY14" fmla="*/ 45512 h 246829"/>
              <a:gd name="connsiteX15" fmla="*/ 1092962 w 4159583"/>
              <a:gd name="connsiteY15" fmla="*/ 81202 h 246829"/>
              <a:gd name="connsiteX16" fmla="*/ 1117025 w 4159583"/>
              <a:gd name="connsiteY16" fmla="*/ 45512 h 246829"/>
              <a:gd name="connsiteX17" fmla="*/ 1226901 w 4159583"/>
              <a:gd name="connsiteY17" fmla="*/ 0 h 246829"/>
              <a:gd name="connsiteX18" fmla="*/ 1336777 w 4159583"/>
              <a:gd name="connsiteY18" fmla="*/ 45512 h 246829"/>
              <a:gd name="connsiteX19" fmla="*/ 1360841 w 4159583"/>
              <a:gd name="connsiteY19" fmla="*/ 81202 h 246829"/>
              <a:gd name="connsiteX20" fmla="*/ 1384904 w 4159583"/>
              <a:gd name="connsiteY20" fmla="*/ 45512 h 246829"/>
              <a:gd name="connsiteX21" fmla="*/ 1494780 w 4159583"/>
              <a:gd name="connsiteY21" fmla="*/ 0 h 246829"/>
              <a:gd name="connsiteX22" fmla="*/ 1604657 w 4159583"/>
              <a:gd name="connsiteY22" fmla="*/ 45512 h 246829"/>
              <a:gd name="connsiteX23" fmla="*/ 1628718 w 4159583"/>
              <a:gd name="connsiteY23" fmla="*/ 81202 h 246829"/>
              <a:gd name="connsiteX24" fmla="*/ 1652781 w 4159583"/>
              <a:gd name="connsiteY24" fmla="*/ 45512 h 246829"/>
              <a:gd name="connsiteX25" fmla="*/ 1762657 w 4159583"/>
              <a:gd name="connsiteY25" fmla="*/ 0 h 246829"/>
              <a:gd name="connsiteX26" fmla="*/ 1872534 w 4159583"/>
              <a:gd name="connsiteY26" fmla="*/ 45512 h 246829"/>
              <a:gd name="connsiteX27" fmla="*/ 1896596 w 4159583"/>
              <a:gd name="connsiteY27" fmla="*/ 81202 h 246829"/>
              <a:gd name="connsiteX28" fmla="*/ 1920659 w 4159583"/>
              <a:gd name="connsiteY28" fmla="*/ 45512 h 246829"/>
              <a:gd name="connsiteX29" fmla="*/ 2030535 w 4159583"/>
              <a:gd name="connsiteY29" fmla="*/ 0 h 246829"/>
              <a:gd name="connsiteX30" fmla="*/ 2140413 w 4159583"/>
              <a:gd name="connsiteY30" fmla="*/ 45512 h 246829"/>
              <a:gd name="connsiteX31" fmla="*/ 2164475 w 4159583"/>
              <a:gd name="connsiteY31" fmla="*/ 81202 h 246829"/>
              <a:gd name="connsiteX32" fmla="*/ 2188539 w 4159583"/>
              <a:gd name="connsiteY32" fmla="*/ 45512 h 246829"/>
              <a:gd name="connsiteX33" fmla="*/ 2298414 w 4159583"/>
              <a:gd name="connsiteY33" fmla="*/ 0 h 246829"/>
              <a:gd name="connsiteX34" fmla="*/ 2408291 w 4159583"/>
              <a:gd name="connsiteY34" fmla="*/ 45512 h 246829"/>
              <a:gd name="connsiteX35" fmla="*/ 2432353 w 4159583"/>
              <a:gd name="connsiteY35" fmla="*/ 81202 h 246829"/>
              <a:gd name="connsiteX36" fmla="*/ 2456415 w 4159583"/>
              <a:gd name="connsiteY36" fmla="*/ 45512 h 246829"/>
              <a:gd name="connsiteX37" fmla="*/ 2566292 w 4159583"/>
              <a:gd name="connsiteY37" fmla="*/ 0 h 246829"/>
              <a:gd name="connsiteX38" fmla="*/ 2676169 w 4159583"/>
              <a:gd name="connsiteY38" fmla="*/ 45512 h 246829"/>
              <a:gd name="connsiteX39" fmla="*/ 2700231 w 4159583"/>
              <a:gd name="connsiteY39" fmla="*/ 81202 h 246829"/>
              <a:gd name="connsiteX40" fmla="*/ 2724293 w 4159583"/>
              <a:gd name="connsiteY40" fmla="*/ 45512 h 246829"/>
              <a:gd name="connsiteX41" fmla="*/ 2834170 w 4159583"/>
              <a:gd name="connsiteY41" fmla="*/ 0 h 246829"/>
              <a:gd name="connsiteX42" fmla="*/ 2944046 w 4159583"/>
              <a:gd name="connsiteY42" fmla="*/ 45512 h 246829"/>
              <a:gd name="connsiteX43" fmla="*/ 2968110 w 4159583"/>
              <a:gd name="connsiteY43" fmla="*/ 81202 h 246829"/>
              <a:gd name="connsiteX44" fmla="*/ 2992173 w 4159583"/>
              <a:gd name="connsiteY44" fmla="*/ 45512 h 246829"/>
              <a:gd name="connsiteX45" fmla="*/ 3102049 w 4159583"/>
              <a:gd name="connsiteY45" fmla="*/ 0 h 246829"/>
              <a:gd name="connsiteX46" fmla="*/ 3211925 w 4159583"/>
              <a:gd name="connsiteY46" fmla="*/ 45512 h 246829"/>
              <a:gd name="connsiteX47" fmla="*/ 3235988 w 4159583"/>
              <a:gd name="connsiteY47" fmla="*/ 81202 h 246829"/>
              <a:gd name="connsiteX48" fmla="*/ 3260050 w 4159583"/>
              <a:gd name="connsiteY48" fmla="*/ 45512 h 246829"/>
              <a:gd name="connsiteX49" fmla="*/ 3369927 w 4159583"/>
              <a:gd name="connsiteY49" fmla="*/ 0 h 246829"/>
              <a:gd name="connsiteX50" fmla="*/ 3479803 w 4159583"/>
              <a:gd name="connsiteY50" fmla="*/ 45512 h 246829"/>
              <a:gd name="connsiteX51" fmla="*/ 3503866 w 4159583"/>
              <a:gd name="connsiteY51" fmla="*/ 81202 h 246829"/>
              <a:gd name="connsiteX52" fmla="*/ 3527928 w 4159583"/>
              <a:gd name="connsiteY52" fmla="*/ 45512 h 246829"/>
              <a:gd name="connsiteX53" fmla="*/ 3637804 w 4159583"/>
              <a:gd name="connsiteY53" fmla="*/ 0 h 246829"/>
              <a:gd name="connsiteX54" fmla="*/ 3747681 w 4159583"/>
              <a:gd name="connsiteY54" fmla="*/ 45512 h 246829"/>
              <a:gd name="connsiteX55" fmla="*/ 3771743 w 4159583"/>
              <a:gd name="connsiteY55" fmla="*/ 81202 h 246829"/>
              <a:gd name="connsiteX56" fmla="*/ 3795806 w 4159583"/>
              <a:gd name="connsiteY56" fmla="*/ 45512 h 246829"/>
              <a:gd name="connsiteX57" fmla="*/ 3905682 w 4159583"/>
              <a:gd name="connsiteY57" fmla="*/ 0 h 246829"/>
              <a:gd name="connsiteX58" fmla="*/ 4015559 w 4159583"/>
              <a:gd name="connsiteY58" fmla="*/ 45512 h 246829"/>
              <a:gd name="connsiteX59" fmla="*/ 4039622 w 4159583"/>
              <a:gd name="connsiteY59" fmla="*/ 81202 h 246829"/>
              <a:gd name="connsiteX60" fmla="*/ 4063685 w 4159583"/>
              <a:gd name="connsiteY60" fmla="*/ 45512 h 246829"/>
              <a:gd name="connsiteX61" fmla="*/ 4113078 w 4159583"/>
              <a:gd name="connsiteY61" fmla="*/ 12211 h 246829"/>
              <a:gd name="connsiteX62" fmla="*/ 4159583 w 4159583"/>
              <a:gd name="connsiteY62" fmla="*/ 2822 h 246829"/>
              <a:gd name="connsiteX63" fmla="*/ 4159583 w 4159583"/>
              <a:gd name="connsiteY63" fmla="*/ 160894 h 246829"/>
              <a:gd name="connsiteX64" fmla="*/ 1112 w 4159583"/>
              <a:gd name="connsiteY64" fmla="*/ 160894 h 246829"/>
              <a:gd name="connsiteX65" fmla="*/ 91440 w 4159583"/>
              <a:gd name="connsiteY65" fmla="*/ 246829 h 246829"/>
              <a:gd name="connsiteX0" fmla="*/ 0 w 4159583"/>
              <a:gd name="connsiteY0" fmla="*/ 155389 h 246829"/>
              <a:gd name="connsiteX1" fmla="*/ 155388 w 4159583"/>
              <a:gd name="connsiteY1" fmla="*/ 0 h 246829"/>
              <a:gd name="connsiteX2" fmla="*/ 265265 w 4159583"/>
              <a:gd name="connsiteY2" fmla="*/ 45512 h 246829"/>
              <a:gd name="connsiteX3" fmla="*/ 289327 w 4159583"/>
              <a:gd name="connsiteY3" fmla="*/ 81202 h 246829"/>
              <a:gd name="connsiteX4" fmla="*/ 313390 w 4159583"/>
              <a:gd name="connsiteY4" fmla="*/ 45512 h 246829"/>
              <a:gd name="connsiteX5" fmla="*/ 423266 w 4159583"/>
              <a:gd name="connsiteY5" fmla="*/ 0 h 246829"/>
              <a:gd name="connsiteX6" fmla="*/ 533143 w 4159583"/>
              <a:gd name="connsiteY6" fmla="*/ 45512 h 246829"/>
              <a:gd name="connsiteX7" fmla="*/ 557206 w 4159583"/>
              <a:gd name="connsiteY7" fmla="*/ 81202 h 246829"/>
              <a:gd name="connsiteX8" fmla="*/ 581269 w 4159583"/>
              <a:gd name="connsiteY8" fmla="*/ 45512 h 246829"/>
              <a:gd name="connsiteX9" fmla="*/ 691146 w 4159583"/>
              <a:gd name="connsiteY9" fmla="*/ 0 h 246829"/>
              <a:gd name="connsiteX10" fmla="*/ 801022 w 4159583"/>
              <a:gd name="connsiteY10" fmla="*/ 45512 h 246829"/>
              <a:gd name="connsiteX11" fmla="*/ 825085 w 4159583"/>
              <a:gd name="connsiteY11" fmla="*/ 81202 h 246829"/>
              <a:gd name="connsiteX12" fmla="*/ 849147 w 4159583"/>
              <a:gd name="connsiteY12" fmla="*/ 45512 h 246829"/>
              <a:gd name="connsiteX13" fmla="*/ 959023 w 4159583"/>
              <a:gd name="connsiteY13" fmla="*/ 0 h 246829"/>
              <a:gd name="connsiteX14" fmla="*/ 1068900 w 4159583"/>
              <a:gd name="connsiteY14" fmla="*/ 45512 h 246829"/>
              <a:gd name="connsiteX15" fmla="*/ 1092962 w 4159583"/>
              <a:gd name="connsiteY15" fmla="*/ 81202 h 246829"/>
              <a:gd name="connsiteX16" fmla="*/ 1117025 w 4159583"/>
              <a:gd name="connsiteY16" fmla="*/ 45512 h 246829"/>
              <a:gd name="connsiteX17" fmla="*/ 1226901 w 4159583"/>
              <a:gd name="connsiteY17" fmla="*/ 0 h 246829"/>
              <a:gd name="connsiteX18" fmla="*/ 1336777 w 4159583"/>
              <a:gd name="connsiteY18" fmla="*/ 45512 h 246829"/>
              <a:gd name="connsiteX19" fmla="*/ 1360841 w 4159583"/>
              <a:gd name="connsiteY19" fmla="*/ 81202 h 246829"/>
              <a:gd name="connsiteX20" fmla="*/ 1384904 w 4159583"/>
              <a:gd name="connsiteY20" fmla="*/ 45512 h 246829"/>
              <a:gd name="connsiteX21" fmla="*/ 1494780 w 4159583"/>
              <a:gd name="connsiteY21" fmla="*/ 0 h 246829"/>
              <a:gd name="connsiteX22" fmla="*/ 1604657 w 4159583"/>
              <a:gd name="connsiteY22" fmla="*/ 45512 h 246829"/>
              <a:gd name="connsiteX23" fmla="*/ 1628718 w 4159583"/>
              <a:gd name="connsiteY23" fmla="*/ 81202 h 246829"/>
              <a:gd name="connsiteX24" fmla="*/ 1652781 w 4159583"/>
              <a:gd name="connsiteY24" fmla="*/ 45512 h 246829"/>
              <a:gd name="connsiteX25" fmla="*/ 1762657 w 4159583"/>
              <a:gd name="connsiteY25" fmla="*/ 0 h 246829"/>
              <a:gd name="connsiteX26" fmla="*/ 1872534 w 4159583"/>
              <a:gd name="connsiteY26" fmla="*/ 45512 h 246829"/>
              <a:gd name="connsiteX27" fmla="*/ 1896596 w 4159583"/>
              <a:gd name="connsiteY27" fmla="*/ 81202 h 246829"/>
              <a:gd name="connsiteX28" fmla="*/ 1920659 w 4159583"/>
              <a:gd name="connsiteY28" fmla="*/ 45512 h 246829"/>
              <a:gd name="connsiteX29" fmla="*/ 2030535 w 4159583"/>
              <a:gd name="connsiteY29" fmla="*/ 0 h 246829"/>
              <a:gd name="connsiteX30" fmla="*/ 2140413 w 4159583"/>
              <a:gd name="connsiteY30" fmla="*/ 45512 h 246829"/>
              <a:gd name="connsiteX31" fmla="*/ 2164475 w 4159583"/>
              <a:gd name="connsiteY31" fmla="*/ 81202 h 246829"/>
              <a:gd name="connsiteX32" fmla="*/ 2188539 w 4159583"/>
              <a:gd name="connsiteY32" fmla="*/ 45512 h 246829"/>
              <a:gd name="connsiteX33" fmla="*/ 2298414 w 4159583"/>
              <a:gd name="connsiteY33" fmla="*/ 0 h 246829"/>
              <a:gd name="connsiteX34" fmla="*/ 2408291 w 4159583"/>
              <a:gd name="connsiteY34" fmla="*/ 45512 h 246829"/>
              <a:gd name="connsiteX35" fmla="*/ 2432353 w 4159583"/>
              <a:gd name="connsiteY35" fmla="*/ 81202 h 246829"/>
              <a:gd name="connsiteX36" fmla="*/ 2456415 w 4159583"/>
              <a:gd name="connsiteY36" fmla="*/ 45512 h 246829"/>
              <a:gd name="connsiteX37" fmla="*/ 2566292 w 4159583"/>
              <a:gd name="connsiteY37" fmla="*/ 0 h 246829"/>
              <a:gd name="connsiteX38" fmla="*/ 2676169 w 4159583"/>
              <a:gd name="connsiteY38" fmla="*/ 45512 h 246829"/>
              <a:gd name="connsiteX39" fmla="*/ 2700231 w 4159583"/>
              <a:gd name="connsiteY39" fmla="*/ 81202 h 246829"/>
              <a:gd name="connsiteX40" fmla="*/ 2724293 w 4159583"/>
              <a:gd name="connsiteY40" fmla="*/ 45512 h 246829"/>
              <a:gd name="connsiteX41" fmla="*/ 2834170 w 4159583"/>
              <a:gd name="connsiteY41" fmla="*/ 0 h 246829"/>
              <a:gd name="connsiteX42" fmla="*/ 2944046 w 4159583"/>
              <a:gd name="connsiteY42" fmla="*/ 45512 h 246829"/>
              <a:gd name="connsiteX43" fmla="*/ 2968110 w 4159583"/>
              <a:gd name="connsiteY43" fmla="*/ 81202 h 246829"/>
              <a:gd name="connsiteX44" fmla="*/ 2992173 w 4159583"/>
              <a:gd name="connsiteY44" fmla="*/ 45512 h 246829"/>
              <a:gd name="connsiteX45" fmla="*/ 3102049 w 4159583"/>
              <a:gd name="connsiteY45" fmla="*/ 0 h 246829"/>
              <a:gd name="connsiteX46" fmla="*/ 3211925 w 4159583"/>
              <a:gd name="connsiteY46" fmla="*/ 45512 h 246829"/>
              <a:gd name="connsiteX47" fmla="*/ 3235988 w 4159583"/>
              <a:gd name="connsiteY47" fmla="*/ 81202 h 246829"/>
              <a:gd name="connsiteX48" fmla="*/ 3260050 w 4159583"/>
              <a:gd name="connsiteY48" fmla="*/ 45512 h 246829"/>
              <a:gd name="connsiteX49" fmla="*/ 3369927 w 4159583"/>
              <a:gd name="connsiteY49" fmla="*/ 0 h 246829"/>
              <a:gd name="connsiteX50" fmla="*/ 3479803 w 4159583"/>
              <a:gd name="connsiteY50" fmla="*/ 45512 h 246829"/>
              <a:gd name="connsiteX51" fmla="*/ 3503866 w 4159583"/>
              <a:gd name="connsiteY51" fmla="*/ 81202 h 246829"/>
              <a:gd name="connsiteX52" fmla="*/ 3527928 w 4159583"/>
              <a:gd name="connsiteY52" fmla="*/ 45512 h 246829"/>
              <a:gd name="connsiteX53" fmla="*/ 3637804 w 4159583"/>
              <a:gd name="connsiteY53" fmla="*/ 0 h 246829"/>
              <a:gd name="connsiteX54" fmla="*/ 3747681 w 4159583"/>
              <a:gd name="connsiteY54" fmla="*/ 45512 h 246829"/>
              <a:gd name="connsiteX55" fmla="*/ 3771743 w 4159583"/>
              <a:gd name="connsiteY55" fmla="*/ 81202 h 246829"/>
              <a:gd name="connsiteX56" fmla="*/ 3795806 w 4159583"/>
              <a:gd name="connsiteY56" fmla="*/ 45512 h 246829"/>
              <a:gd name="connsiteX57" fmla="*/ 3905682 w 4159583"/>
              <a:gd name="connsiteY57" fmla="*/ 0 h 246829"/>
              <a:gd name="connsiteX58" fmla="*/ 4015559 w 4159583"/>
              <a:gd name="connsiteY58" fmla="*/ 45512 h 246829"/>
              <a:gd name="connsiteX59" fmla="*/ 4039622 w 4159583"/>
              <a:gd name="connsiteY59" fmla="*/ 81202 h 246829"/>
              <a:gd name="connsiteX60" fmla="*/ 4063685 w 4159583"/>
              <a:gd name="connsiteY60" fmla="*/ 45512 h 246829"/>
              <a:gd name="connsiteX61" fmla="*/ 4113078 w 4159583"/>
              <a:gd name="connsiteY61" fmla="*/ 12211 h 246829"/>
              <a:gd name="connsiteX62" fmla="*/ 4159583 w 4159583"/>
              <a:gd name="connsiteY62" fmla="*/ 2822 h 246829"/>
              <a:gd name="connsiteX63" fmla="*/ 4159583 w 4159583"/>
              <a:gd name="connsiteY63" fmla="*/ 160894 h 246829"/>
              <a:gd name="connsiteX64" fmla="*/ 91440 w 4159583"/>
              <a:gd name="connsiteY64" fmla="*/ 246829 h 246829"/>
              <a:gd name="connsiteX0" fmla="*/ 63948 w 4068143"/>
              <a:gd name="connsiteY0" fmla="*/ 0 h 246829"/>
              <a:gd name="connsiteX1" fmla="*/ 173825 w 4068143"/>
              <a:gd name="connsiteY1" fmla="*/ 45512 h 246829"/>
              <a:gd name="connsiteX2" fmla="*/ 197887 w 4068143"/>
              <a:gd name="connsiteY2" fmla="*/ 81202 h 246829"/>
              <a:gd name="connsiteX3" fmla="*/ 221950 w 4068143"/>
              <a:gd name="connsiteY3" fmla="*/ 45512 h 246829"/>
              <a:gd name="connsiteX4" fmla="*/ 331826 w 4068143"/>
              <a:gd name="connsiteY4" fmla="*/ 0 h 246829"/>
              <a:gd name="connsiteX5" fmla="*/ 441703 w 4068143"/>
              <a:gd name="connsiteY5" fmla="*/ 45512 h 246829"/>
              <a:gd name="connsiteX6" fmla="*/ 465766 w 4068143"/>
              <a:gd name="connsiteY6" fmla="*/ 81202 h 246829"/>
              <a:gd name="connsiteX7" fmla="*/ 489829 w 4068143"/>
              <a:gd name="connsiteY7" fmla="*/ 45512 h 246829"/>
              <a:gd name="connsiteX8" fmla="*/ 599706 w 4068143"/>
              <a:gd name="connsiteY8" fmla="*/ 0 h 246829"/>
              <a:gd name="connsiteX9" fmla="*/ 709582 w 4068143"/>
              <a:gd name="connsiteY9" fmla="*/ 45512 h 246829"/>
              <a:gd name="connsiteX10" fmla="*/ 733645 w 4068143"/>
              <a:gd name="connsiteY10" fmla="*/ 81202 h 246829"/>
              <a:gd name="connsiteX11" fmla="*/ 757707 w 4068143"/>
              <a:gd name="connsiteY11" fmla="*/ 45512 h 246829"/>
              <a:gd name="connsiteX12" fmla="*/ 867583 w 4068143"/>
              <a:gd name="connsiteY12" fmla="*/ 0 h 246829"/>
              <a:gd name="connsiteX13" fmla="*/ 977460 w 4068143"/>
              <a:gd name="connsiteY13" fmla="*/ 45512 h 246829"/>
              <a:gd name="connsiteX14" fmla="*/ 1001522 w 4068143"/>
              <a:gd name="connsiteY14" fmla="*/ 81202 h 246829"/>
              <a:gd name="connsiteX15" fmla="*/ 1025585 w 4068143"/>
              <a:gd name="connsiteY15" fmla="*/ 45512 h 246829"/>
              <a:gd name="connsiteX16" fmla="*/ 1135461 w 4068143"/>
              <a:gd name="connsiteY16" fmla="*/ 0 h 246829"/>
              <a:gd name="connsiteX17" fmla="*/ 1245337 w 4068143"/>
              <a:gd name="connsiteY17" fmla="*/ 45512 h 246829"/>
              <a:gd name="connsiteX18" fmla="*/ 1269401 w 4068143"/>
              <a:gd name="connsiteY18" fmla="*/ 81202 h 246829"/>
              <a:gd name="connsiteX19" fmla="*/ 1293464 w 4068143"/>
              <a:gd name="connsiteY19" fmla="*/ 45512 h 246829"/>
              <a:gd name="connsiteX20" fmla="*/ 1403340 w 4068143"/>
              <a:gd name="connsiteY20" fmla="*/ 0 h 246829"/>
              <a:gd name="connsiteX21" fmla="*/ 1513217 w 4068143"/>
              <a:gd name="connsiteY21" fmla="*/ 45512 h 246829"/>
              <a:gd name="connsiteX22" fmla="*/ 1537278 w 4068143"/>
              <a:gd name="connsiteY22" fmla="*/ 81202 h 246829"/>
              <a:gd name="connsiteX23" fmla="*/ 1561341 w 4068143"/>
              <a:gd name="connsiteY23" fmla="*/ 45512 h 246829"/>
              <a:gd name="connsiteX24" fmla="*/ 1671217 w 4068143"/>
              <a:gd name="connsiteY24" fmla="*/ 0 h 246829"/>
              <a:gd name="connsiteX25" fmla="*/ 1781094 w 4068143"/>
              <a:gd name="connsiteY25" fmla="*/ 45512 h 246829"/>
              <a:gd name="connsiteX26" fmla="*/ 1805156 w 4068143"/>
              <a:gd name="connsiteY26" fmla="*/ 81202 h 246829"/>
              <a:gd name="connsiteX27" fmla="*/ 1829219 w 4068143"/>
              <a:gd name="connsiteY27" fmla="*/ 45512 h 246829"/>
              <a:gd name="connsiteX28" fmla="*/ 1939095 w 4068143"/>
              <a:gd name="connsiteY28" fmla="*/ 0 h 246829"/>
              <a:gd name="connsiteX29" fmla="*/ 2048973 w 4068143"/>
              <a:gd name="connsiteY29" fmla="*/ 45512 h 246829"/>
              <a:gd name="connsiteX30" fmla="*/ 2073035 w 4068143"/>
              <a:gd name="connsiteY30" fmla="*/ 81202 h 246829"/>
              <a:gd name="connsiteX31" fmla="*/ 2097099 w 4068143"/>
              <a:gd name="connsiteY31" fmla="*/ 45512 h 246829"/>
              <a:gd name="connsiteX32" fmla="*/ 2206974 w 4068143"/>
              <a:gd name="connsiteY32" fmla="*/ 0 h 246829"/>
              <a:gd name="connsiteX33" fmla="*/ 2316851 w 4068143"/>
              <a:gd name="connsiteY33" fmla="*/ 45512 h 246829"/>
              <a:gd name="connsiteX34" fmla="*/ 2340913 w 4068143"/>
              <a:gd name="connsiteY34" fmla="*/ 81202 h 246829"/>
              <a:gd name="connsiteX35" fmla="*/ 2364975 w 4068143"/>
              <a:gd name="connsiteY35" fmla="*/ 45512 h 246829"/>
              <a:gd name="connsiteX36" fmla="*/ 2474852 w 4068143"/>
              <a:gd name="connsiteY36" fmla="*/ 0 h 246829"/>
              <a:gd name="connsiteX37" fmla="*/ 2584729 w 4068143"/>
              <a:gd name="connsiteY37" fmla="*/ 45512 h 246829"/>
              <a:gd name="connsiteX38" fmla="*/ 2608791 w 4068143"/>
              <a:gd name="connsiteY38" fmla="*/ 81202 h 246829"/>
              <a:gd name="connsiteX39" fmla="*/ 2632853 w 4068143"/>
              <a:gd name="connsiteY39" fmla="*/ 45512 h 246829"/>
              <a:gd name="connsiteX40" fmla="*/ 2742730 w 4068143"/>
              <a:gd name="connsiteY40" fmla="*/ 0 h 246829"/>
              <a:gd name="connsiteX41" fmla="*/ 2852606 w 4068143"/>
              <a:gd name="connsiteY41" fmla="*/ 45512 h 246829"/>
              <a:gd name="connsiteX42" fmla="*/ 2876670 w 4068143"/>
              <a:gd name="connsiteY42" fmla="*/ 81202 h 246829"/>
              <a:gd name="connsiteX43" fmla="*/ 2900733 w 4068143"/>
              <a:gd name="connsiteY43" fmla="*/ 45512 h 246829"/>
              <a:gd name="connsiteX44" fmla="*/ 3010609 w 4068143"/>
              <a:gd name="connsiteY44" fmla="*/ 0 h 246829"/>
              <a:gd name="connsiteX45" fmla="*/ 3120485 w 4068143"/>
              <a:gd name="connsiteY45" fmla="*/ 45512 h 246829"/>
              <a:gd name="connsiteX46" fmla="*/ 3144548 w 4068143"/>
              <a:gd name="connsiteY46" fmla="*/ 81202 h 246829"/>
              <a:gd name="connsiteX47" fmla="*/ 3168610 w 4068143"/>
              <a:gd name="connsiteY47" fmla="*/ 45512 h 246829"/>
              <a:gd name="connsiteX48" fmla="*/ 3278487 w 4068143"/>
              <a:gd name="connsiteY48" fmla="*/ 0 h 246829"/>
              <a:gd name="connsiteX49" fmla="*/ 3388363 w 4068143"/>
              <a:gd name="connsiteY49" fmla="*/ 45512 h 246829"/>
              <a:gd name="connsiteX50" fmla="*/ 3412426 w 4068143"/>
              <a:gd name="connsiteY50" fmla="*/ 81202 h 246829"/>
              <a:gd name="connsiteX51" fmla="*/ 3436488 w 4068143"/>
              <a:gd name="connsiteY51" fmla="*/ 45512 h 246829"/>
              <a:gd name="connsiteX52" fmla="*/ 3546364 w 4068143"/>
              <a:gd name="connsiteY52" fmla="*/ 0 h 246829"/>
              <a:gd name="connsiteX53" fmla="*/ 3656241 w 4068143"/>
              <a:gd name="connsiteY53" fmla="*/ 45512 h 246829"/>
              <a:gd name="connsiteX54" fmla="*/ 3680303 w 4068143"/>
              <a:gd name="connsiteY54" fmla="*/ 81202 h 246829"/>
              <a:gd name="connsiteX55" fmla="*/ 3704366 w 4068143"/>
              <a:gd name="connsiteY55" fmla="*/ 45512 h 246829"/>
              <a:gd name="connsiteX56" fmla="*/ 3814242 w 4068143"/>
              <a:gd name="connsiteY56" fmla="*/ 0 h 246829"/>
              <a:gd name="connsiteX57" fmla="*/ 3924119 w 4068143"/>
              <a:gd name="connsiteY57" fmla="*/ 45512 h 246829"/>
              <a:gd name="connsiteX58" fmla="*/ 3948182 w 4068143"/>
              <a:gd name="connsiteY58" fmla="*/ 81202 h 246829"/>
              <a:gd name="connsiteX59" fmla="*/ 3972245 w 4068143"/>
              <a:gd name="connsiteY59" fmla="*/ 45512 h 246829"/>
              <a:gd name="connsiteX60" fmla="*/ 4021638 w 4068143"/>
              <a:gd name="connsiteY60" fmla="*/ 12211 h 246829"/>
              <a:gd name="connsiteX61" fmla="*/ 4068143 w 4068143"/>
              <a:gd name="connsiteY61" fmla="*/ 2822 h 246829"/>
              <a:gd name="connsiteX62" fmla="*/ 4068143 w 4068143"/>
              <a:gd name="connsiteY62" fmla="*/ 160894 h 246829"/>
              <a:gd name="connsiteX63" fmla="*/ 0 w 4068143"/>
              <a:gd name="connsiteY63" fmla="*/ 246829 h 246829"/>
              <a:gd name="connsiteX0" fmla="*/ 173825 w 4068143"/>
              <a:gd name="connsiteY0" fmla="*/ 45512 h 246829"/>
              <a:gd name="connsiteX1" fmla="*/ 197887 w 4068143"/>
              <a:gd name="connsiteY1" fmla="*/ 81202 h 246829"/>
              <a:gd name="connsiteX2" fmla="*/ 221950 w 4068143"/>
              <a:gd name="connsiteY2" fmla="*/ 45512 h 246829"/>
              <a:gd name="connsiteX3" fmla="*/ 331826 w 4068143"/>
              <a:gd name="connsiteY3" fmla="*/ 0 h 246829"/>
              <a:gd name="connsiteX4" fmla="*/ 441703 w 4068143"/>
              <a:gd name="connsiteY4" fmla="*/ 45512 h 246829"/>
              <a:gd name="connsiteX5" fmla="*/ 465766 w 4068143"/>
              <a:gd name="connsiteY5" fmla="*/ 81202 h 246829"/>
              <a:gd name="connsiteX6" fmla="*/ 489829 w 4068143"/>
              <a:gd name="connsiteY6" fmla="*/ 45512 h 246829"/>
              <a:gd name="connsiteX7" fmla="*/ 599706 w 4068143"/>
              <a:gd name="connsiteY7" fmla="*/ 0 h 246829"/>
              <a:gd name="connsiteX8" fmla="*/ 709582 w 4068143"/>
              <a:gd name="connsiteY8" fmla="*/ 45512 h 246829"/>
              <a:gd name="connsiteX9" fmla="*/ 733645 w 4068143"/>
              <a:gd name="connsiteY9" fmla="*/ 81202 h 246829"/>
              <a:gd name="connsiteX10" fmla="*/ 757707 w 4068143"/>
              <a:gd name="connsiteY10" fmla="*/ 45512 h 246829"/>
              <a:gd name="connsiteX11" fmla="*/ 867583 w 4068143"/>
              <a:gd name="connsiteY11" fmla="*/ 0 h 246829"/>
              <a:gd name="connsiteX12" fmla="*/ 977460 w 4068143"/>
              <a:gd name="connsiteY12" fmla="*/ 45512 h 246829"/>
              <a:gd name="connsiteX13" fmla="*/ 1001522 w 4068143"/>
              <a:gd name="connsiteY13" fmla="*/ 81202 h 246829"/>
              <a:gd name="connsiteX14" fmla="*/ 1025585 w 4068143"/>
              <a:gd name="connsiteY14" fmla="*/ 45512 h 246829"/>
              <a:gd name="connsiteX15" fmla="*/ 1135461 w 4068143"/>
              <a:gd name="connsiteY15" fmla="*/ 0 h 246829"/>
              <a:gd name="connsiteX16" fmla="*/ 1245337 w 4068143"/>
              <a:gd name="connsiteY16" fmla="*/ 45512 h 246829"/>
              <a:gd name="connsiteX17" fmla="*/ 1269401 w 4068143"/>
              <a:gd name="connsiteY17" fmla="*/ 81202 h 246829"/>
              <a:gd name="connsiteX18" fmla="*/ 1293464 w 4068143"/>
              <a:gd name="connsiteY18" fmla="*/ 45512 h 246829"/>
              <a:gd name="connsiteX19" fmla="*/ 1403340 w 4068143"/>
              <a:gd name="connsiteY19" fmla="*/ 0 h 246829"/>
              <a:gd name="connsiteX20" fmla="*/ 1513217 w 4068143"/>
              <a:gd name="connsiteY20" fmla="*/ 45512 h 246829"/>
              <a:gd name="connsiteX21" fmla="*/ 1537278 w 4068143"/>
              <a:gd name="connsiteY21" fmla="*/ 81202 h 246829"/>
              <a:gd name="connsiteX22" fmla="*/ 1561341 w 4068143"/>
              <a:gd name="connsiteY22" fmla="*/ 45512 h 246829"/>
              <a:gd name="connsiteX23" fmla="*/ 1671217 w 4068143"/>
              <a:gd name="connsiteY23" fmla="*/ 0 h 246829"/>
              <a:gd name="connsiteX24" fmla="*/ 1781094 w 4068143"/>
              <a:gd name="connsiteY24" fmla="*/ 45512 h 246829"/>
              <a:gd name="connsiteX25" fmla="*/ 1805156 w 4068143"/>
              <a:gd name="connsiteY25" fmla="*/ 81202 h 246829"/>
              <a:gd name="connsiteX26" fmla="*/ 1829219 w 4068143"/>
              <a:gd name="connsiteY26" fmla="*/ 45512 h 246829"/>
              <a:gd name="connsiteX27" fmla="*/ 1939095 w 4068143"/>
              <a:gd name="connsiteY27" fmla="*/ 0 h 246829"/>
              <a:gd name="connsiteX28" fmla="*/ 2048973 w 4068143"/>
              <a:gd name="connsiteY28" fmla="*/ 45512 h 246829"/>
              <a:gd name="connsiteX29" fmla="*/ 2073035 w 4068143"/>
              <a:gd name="connsiteY29" fmla="*/ 81202 h 246829"/>
              <a:gd name="connsiteX30" fmla="*/ 2097099 w 4068143"/>
              <a:gd name="connsiteY30" fmla="*/ 45512 h 246829"/>
              <a:gd name="connsiteX31" fmla="*/ 2206974 w 4068143"/>
              <a:gd name="connsiteY31" fmla="*/ 0 h 246829"/>
              <a:gd name="connsiteX32" fmla="*/ 2316851 w 4068143"/>
              <a:gd name="connsiteY32" fmla="*/ 45512 h 246829"/>
              <a:gd name="connsiteX33" fmla="*/ 2340913 w 4068143"/>
              <a:gd name="connsiteY33" fmla="*/ 81202 h 246829"/>
              <a:gd name="connsiteX34" fmla="*/ 2364975 w 4068143"/>
              <a:gd name="connsiteY34" fmla="*/ 45512 h 246829"/>
              <a:gd name="connsiteX35" fmla="*/ 2474852 w 4068143"/>
              <a:gd name="connsiteY35" fmla="*/ 0 h 246829"/>
              <a:gd name="connsiteX36" fmla="*/ 2584729 w 4068143"/>
              <a:gd name="connsiteY36" fmla="*/ 45512 h 246829"/>
              <a:gd name="connsiteX37" fmla="*/ 2608791 w 4068143"/>
              <a:gd name="connsiteY37" fmla="*/ 81202 h 246829"/>
              <a:gd name="connsiteX38" fmla="*/ 2632853 w 4068143"/>
              <a:gd name="connsiteY38" fmla="*/ 45512 h 246829"/>
              <a:gd name="connsiteX39" fmla="*/ 2742730 w 4068143"/>
              <a:gd name="connsiteY39" fmla="*/ 0 h 246829"/>
              <a:gd name="connsiteX40" fmla="*/ 2852606 w 4068143"/>
              <a:gd name="connsiteY40" fmla="*/ 45512 h 246829"/>
              <a:gd name="connsiteX41" fmla="*/ 2876670 w 4068143"/>
              <a:gd name="connsiteY41" fmla="*/ 81202 h 246829"/>
              <a:gd name="connsiteX42" fmla="*/ 2900733 w 4068143"/>
              <a:gd name="connsiteY42" fmla="*/ 45512 h 246829"/>
              <a:gd name="connsiteX43" fmla="*/ 3010609 w 4068143"/>
              <a:gd name="connsiteY43" fmla="*/ 0 h 246829"/>
              <a:gd name="connsiteX44" fmla="*/ 3120485 w 4068143"/>
              <a:gd name="connsiteY44" fmla="*/ 45512 h 246829"/>
              <a:gd name="connsiteX45" fmla="*/ 3144548 w 4068143"/>
              <a:gd name="connsiteY45" fmla="*/ 81202 h 246829"/>
              <a:gd name="connsiteX46" fmla="*/ 3168610 w 4068143"/>
              <a:gd name="connsiteY46" fmla="*/ 45512 h 246829"/>
              <a:gd name="connsiteX47" fmla="*/ 3278487 w 4068143"/>
              <a:gd name="connsiteY47" fmla="*/ 0 h 246829"/>
              <a:gd name="connsiteX48" fmla="*/ 3388363 w 4068143"/>
              <a:gd name="connsiteY48" fmla="*/ 45512 h 246829"/>
              <a:gd name="connsiteX49" fmla="*/ 3412426 w 4068143"/>
              <a:gd name="connsiteY49" fmla="*/ 81202 h 246829"/>
              <a:gd name="connsiteX50" fmla="*/ 3436488 w 4068143"/>
              <a:gd name="connsiteY50" fmla="*/ 45512 h 246829"/>
              <a:gd name="connsiteX51" fmla="*/ 3546364 w 4068143"/>
              <a:gd name="connsiteY51" fmla="*/ 0 h 246829"/>
              <a:gd name="connsiteX52" fmla="*/ 3656241 w 4068143"/>
              <a:gd name="connsiteY52" fmla="*/ 45512 h 246829"/>
              <a:gd name="connsiteX53" fmla="*/ 3680303 w 4068143"/>
              <a:gd name="connsiteY53" fmla="*/ 81202 h 246829"/>
              <a:gd name="connsiteX54" fmla="*/ 3704366 w 4068143"/>
              <a:gd name="connsiteY54" fmla="*/ 45512 h 246829"/>
              <a:gd name="connsiteX55" fmla="*/ 3814242 w 4068143"/>
              <a:gd name="connsiteY55" fmla="*/ 0 h 246829"/>
              <a:gd name="connsiteX56" fmla="*/ 3924119 w 4068143"/>
              <a:gd name="connsiteY56" fmla="*/ 45512 h 246829"/>
              <a:gd name="connsiteX57" fmla="*/ 3948182 w 4068143"/>
              <a:gd name="connsiteY57" fmla="*/ 81202 h 246829"/>
              <a:gd name="connsiteX58" fmla="*/ 3972245 w 4068143"/>
              <a:gd name="connsiteY58" fmla="*/ 45512 h 246829"/>
              <a:gd name="connsiteX59" fmla="*/ 4021638 w 4068143"/>
              <a:gd name="connsiteY59" fmla="*/ 12211 h 246829"/>
              <a:gd name="connsiteX60" fmla="*/ 4068143 w 4068143"/>
              <a:gd name="connsiteY60" fmla="*/ 2822 h 246829"/>
              <a:gd name="connsiteX61" fmla="*/ 4068143 w 4068143"/>
              <a:gd name="connsiteY61" fmla="*/ 160894 h 246829"/>
              <a:gd name="connsiteX62" fmla="*/ 0 w 4068143"/>
              <a:gd name="connsiteY62" fmla="*/ 246829 h 246829"/>
              <a:gd name="connsiteX0" fmla="*/ 197887 w 4068143"/>
              <a:gd name="connsiteY0" fmla="*/ 81202 h 246829"/>
              <a:gd name="connsiteX1" fmla="*/ 221950 w 4068143"/>
              <a:gd name="connsiteY1" fmla="*/ 45512 h 246829"/>
              <a:gd name="connsiteX2" fmla="*/ 331826 w 4068143"/>
              <a:gd name="connsiteY2" fmla="*/ 0 h 246829"/>
              <a:gd name="connsiteX3" fmla="*/ 441703 w 4068143"/>
              <a:gd name="connsiteY3" fmla="*/ 45512 h 246829"/>
              <a:gd name="connsiteX4" fmla="*/ 465766 w 4068143"/>
              <a:gd name="connsiteY4" fmla="*/ 81202 h 246829"/>
              <a:gd name="connsiteX5" fmla="*/ 489829 w 4068143"/>
              <a:gd name="connsiteY5" fmla="*/ 45512 h 246829"/>
              <a:gd name="connsiteX6" fmla="*/ 599706 w 4068143"/>
              <a:gd name="connsiteY6" fmla="*/ 0 h 246829"/>
              <a:gd name="connsiteX7" fmla="*/ 709582 w 4068143"/>
              <a:gd name="connsiteY7" fmla="*/ 45512 h 246829"/>
              <a:gd name="connsiteX8" fmla="*/ 733645 w 4068143"/>
              <a:gd name="connsiteY8" fmla="*/ 81202 h 246829"/>
              <a:gd name="connsiteX9" fmla="*/ 757707 w 4068143"/>
              <a:gd name="connsiteY9" fmla="*/ 45512 h 246829"/>
              <a:gd name="connsiteX10" fmla="*/ 867583 w 4068143"/>
              <a:gd name="connsiteY10" fmla="*/ 0 h 246829"/>
              <a:gd name="connsiteX11" fmla="*/ 977460 w 4068143"/>
              <a:gd name="connsiteY11" fmla="*/ 45512 h 246829"/>
              <a:gd name="connsiteX12" fmla="*/ 1001522 w 4068143"/>
              <a:gd name="connsiteY12" fmla="*/ 81202 h 246829"/>
              <a:gd name="connsiteX13" fmla="*/ 1025585 w 4068143"/>
              <a:gd name="connsiteY13" fmla="*/ 45512 h 246829"/>
              <a:gd name="connsiteX14" fmla="*/ 1135461 w 4068143"/>
              <a:gd name="connsiteY14" fmla="*/ 0 h 246829"/>
              <a:gd name="connsiteX15" fmla="*/ 1245337 w 4068143"/>
              <a:gd name="connsiteY15" fmla="*/ 45512 h 246829"/>
              <a:gd name="connsiteX16" fmla="*/ 1269401 w 4068143"/>
              <a:gd name="connsiteY16" fmla="*/ 81202 h 246829"/>
              <a:gd name="connsiteX17" fmla="*/ 1293464 w 4068143"/>
              <a:gd name="connsiteY17" fmla="*/ 45512 h 246829"/>
              <a:gd name="connsiteX18" fmla="*/ 1403340 w 4068143"/>
              <a:gd name="connsiteY18" fmla="*/ 0 h 246829"/>
              <a:gd name="connsiteX19" fmla="*/ 1513217 w 4068143"/>
              <a:gd name="connsiteY19" fmla="*/ 45512 h 246829"/>
              <a:gd name="connsiteX20" fmla="*/ 1537278 w 4068143"/>
              <a:gd name="connsiteY20" fmla="*/ 81202 h 246829"/>
              <a:gd name="connsiteX21" fmla="*/ 1561341 w 4068143"/>
              <a:gd name="connsiteY21" fmla="*/ 45512 h 246829"/>
              <a:gd name="connsiteX22" fmla="*/ 1671217 w 4068143"/>
              <a:gd name="connsiteY22" fmla="*/ 0 h 246829"/>
              <a:gd name="connsiteX23" fmla="*/ 1781094 w 4068143"/>
              <a:gd name="connsiteY23" fmla="*/ 45512 h 246829"/>
              <a:gd name="connsiteX24" fmla="*/ 1805156 w 4068143"/>
              <a:gd name="connsiteY24" fmla="*/ 81202 h 246829"/>
              <a:gd name="connsiteX25" fmla="*/ 1829219 w 4068143"/>
              <a:gd name="connsiteY25" fmla="*/ 45512 h 246829"/>
              <a:gd name="connsiteX26" fmla="*/ 1939095 w 4068143"/>
              <a:gd name="connsiteY26" fmla="*/ 0 h 246829"/>
              <a:gd name="connsiteX27" fmla="*/ 2048973 w 4068143"/>
              <a:gd name="connsiteY27" fmla="*/ 45512 h 246829"/>
              <a:gd name="connsiteX28" fmla="*/ 2073035 w 4068143"/>
              <a:gd name="connsiteY28" fmla="*/ 81202 h 246829"/>
              <a:gd name="connsiteX29" fmla="*/ 2097099 w 4068143"/>
              <a:gd name="connsiteY29" fmla="*/ 45512 h 246829"/>
              <a:gd name="connsiteX30" fmla="*/ 2206974 w 4068143"/>
              <a:gd name="connsiteY30" fmla="*/ 0 h 246829"/>
              <a:gd name="connsiteX31" fmla="*/ 2316851 w 4068143"/>
              <a:gd name="connsiteY31" fmla="*/ 45512 h 246829"/>
              <a:gd name="connsiteX32" fmla="*/ 2340913 w 4068143"/>
              <a:gd name="connsiteY32" fmla="*/ 81202 h 246829"/>
              <a:gd name="connsiteX33" fmla="*/ 2364975 w 4068143"/>
              <a:gd name="connsiteY33" fmla="*/ 45512 h 246829"/>
              <a:gd name="connsiteX34" fmla="*/ 2474852 w 4068143"/>
              <a:gd name="connsiteY34" fmla="*/ 0 h 246829"/>
              <a:gd name="connsiteX35" fmla="*/ 2584729 w 4068143"/>
              <a:gd name="connsiteY35" fmla="*/ 45512 h 246829"/>
              <a:gd name="connsiteX36" fmla="*/ 2608791 w 4068143"/>
              <a:gd name="connsiteY36" fmla="*/ 81202 h 246829"/>
              <a:gd name="connsiteX37" fmla="*/ 2632853 w 4068143"/>
              <a:gd name="connsiteY37" fmla="*/ 45512 h 246829"/>
              <a:gd name="connsiteX38" fmla="*/ 2742730 w 4068143"/>
              <a:gd name="connsiteY38" fmla="*/ 0 h 246829"/>
              <a:gd name="connsiteX39" fmla="*/ 2852606 w 4068143"/>
              <a:gd name="connsiteY39" fmla="*/ 45512 h 246829"/>
              <a:gd name="connsiteX40" fmla="*/ 2876670 w 4068143"/>
              <a:gd name="connsiteY40" fmla="*/ 81202 h 246829"/>
              <a:gd name="connsiteX41" fmla="*/ 2900733 w 4068143"/>
              <a:gd name="connsiteY41" fmla="*/ 45512 h 246829"/>
              <a:gd name="connsiteX42" fmla="*/ 3010609 w 4068143"/>
              <a:gd name="connsiteY42" fmla="*/ 0 h 246829"/>
              <a:gd name="connsiteX43" fmla="*/ 3120485 w 4068143"/>
              <a:gd name="connsiteY43" fmla="*/ 45512 h 246829"/>
              <a:gd name="connsiteX44" fmla="*/ 3144548 w 4068143"/>
              <a:gd name="connsiteY44" fmla="*/ 81202 h 246829"/>
              <a:gd name="connsiteX45" fmla="*/ 3168610 w 4068143"/>
              <a:gd name="connsiteY45" fmla="*/ 45512 h 246829"/>
              <a:gd name="connsiteX46" fmla="*/ 3278487 w 4068143"/>
              <a:gd name="connsiteY46" fmla="*/ 0 h 246829"/>
              <a:gd name="connsiteX47" fmla="*/ 3388363 w 4068143"/>
              <a:gd name="connsiteY47" fmla="*/ 45512 h 246829"/>
              <a:gd name="connsiteX48" fmla="*/ 3412426 w 4068143"/>
              <a:gd name="connsiteY48" fmla="*/ 81202 h 246829"/>
              <a:gd name="connsiteX49" fmla="*/ 3436488 w 4068143"/>
              <a:gd name="connsiteY49" fmla="*/ 45512 h 246829"/>
              <a:gd name="connsiteX50" fmla="*/ 3546364 w 4068143"/>
              <a:gd name="connsiteY50" fmla="*/ 0 h 246829"/>
              <a:gd name="connsiteX51" fmla="*/ 3656241 w 4068143"/>
              <a:gd name="connsiteY51" fmla="*/ 45512 h 246829"/>
              <a:gd name="connsiteX52" fmla="*/ 3680303 w 4068143"/>
              <a:gd name="connsiteY52" fmla="*/ 81202 h 246829"/>
              <a:gd name="connsiteX53" fmla="*/ 3704366 w 4068143"/>
              <a:gd name="connsiteY53" fmla="*/ 45512 h 246829"/>
              <a:gd name="connsiteX54" fmla="*/ 3814242 w 4068143"/>
              <a:gd name="connsiteY54" fmla="*/ 0 h 246829"/>
              <a:gd name="connsiteX55" fmla="*/ 3924119 w 4068143"/>
              <a:gd name="connsiteY55" fmla="*/ 45512 h 246829"/>
              <a:gd name="connsiteX56" fmla="*/ 3948182 w 4068143"/>
              <a:gd name="connsiteY56" fmla="*/ 81202 h 246829"/>
              <a:gd name="connsiteX57" fmla="*/ 3972245 w 4068143"/>
              <a:gd name="connsiteY57" fmla="*/ 45512 h 246829"/>
              <a:gd name="connsiteX58" fmla="*/ 4021638 w 4068143"/>
              <a:gd name="connsiteY58" fmla="*/ 12211 h 246829"/>
              <a:gd name="connsiteX59" fmla="*/ 4068143 w 4068143"/>
              <a:gd name="connsiteY59" fmla="*/ 2822 h 246829"/>
              <a:gd name="connsiteX60" fmla="*/ 4068143 w 4068143"/>
              <a:gd name="connsiteY60" fmla="*/ 160894 h 246829"/>
              <a:gd name="connsiteX61" fmla="*/ 0 w 4068143"/>
              <a:gd name="connsiteY61" fmla="*/ 246829 h 246829"/>
              <a:gd name="connsiteX0" fmla="*/ 0 w 3870256"/>
              <a:gd name="connsiteY0" fmla="*/ 81202 h 160894"/>
              <a:gd name="connsiteX1" fmla="*/ 24063 w 3870256"/>
              <a:gd name="connsiteY1" fmla="*/ 45512 h 160894"/>
              <a:gd name="connsiteX2" fmla="*/ 133939 w 3870256"/>
              <a:gd name="connsiteY2" fmla="*/ 0 h 160894"/>
              <a:gd name="connsiteX3" fmla="*/ 243816 w 3870256"/>
              <a:gd name="connsiteY3" fmla="*/ 45512 h 160894"/>
              <a:gd name="connsiteX4" fmla="*/ 267879 w 3870256"/>
              <a:gd name="connsiteY4" fmla="*/ 81202 h 160894"/>
              <a:gd name="connsiteX5" fmla="*/ 291942 w 3870256"/>
              <a:gd name="connsiteY5" fmla="*/ 45512 h 160894"/>
              <a:gd name="connsiteX6" fmla="*/ 401819 w 3870256"/>
              <a:gd name="connsiteY6" fmla="*/ 0 h 160894"/>
              <a:gd name="connsiteX7" fmla="*/ 511695 w 3870256"/>
              <a:gd name="connsiteY7" fmla="*/ 45512 h 160894"/>
              <a:gd name="connsiteX8" fmla="*/ 535758 w 3870256"/>
              <a:gd name="connsiteY8" fmla="*/ 81202 h 160894"/>
              <a:gd name="connsiteX9" fmla="*/ 559820 w 3870256"/>
              <a:gd name="connsiteY9" fmla="*/ 45512 h 160894"/>
              <a:gd name="connsiteX10" fmla="*/ 669696 w 3870256"/>
              <a:gd name="connsiteY10" fmla="*/ 0 h 160894"/>
              <a:gd name="connsiteX11" fmla="*/ 779573 w 3870256"/>
              <a:gd name="connsiteY11" fmla="*/ 45512 h 160894"/>
              <a:gd name="connsiteX12" fmla="*/ 803635 w 3870256"/>
              <a:gd name="connsiteY12" fmla="*/ 81202 h 160894"/>
              <a:gd name="connsiteX13" fmla="*/ 827698 w 3870256"/>
              <a:gd name="connsiteY13" fmla="*/ 45512 h 160894"/>
              <a:gd name="connsiteX14" fmla="*/ 937574 w 3870256"/>
              <a:gd name="connsiteY14" fmla="*/ 0 h 160894"/>
              <a:gd name="connsiteX15" fmla="*/ 1047450 w 3870256"/>
              <a:gd name="connsiteY15" fmla="*/ 45512 h 160894"/>
              <a:gd name="connsiteX16" fmla="*/ 1071514 w 3870256"/>
              <a:gd name="connsiteY16" fmla="*/ 81202 h 160894"/>
              <a:gd name="connsiteX17" fmla="*/ 1095577 w 3870256"/>
              <a:gd name="connsiteY17" fmla="*/ 45512 h 160894"/>
              <a:gd name="connsiteX18" fmla="*/ 1205453 w 3870256"/>
              <a:gd name="connsiteY18" fmla="*/ 0 h 160894"/>
              <a:gd name="connsiteX19" fmla="*/ 1315330 w 3870256"/>
              <a:gd name="connsiteY19" fmla="*/ 45512 h 160894"/>
              <a:gd name="connsiteX20" fmla="*/ 1339391 w 3870256"/>
              <a:gd name="connsiteY20" fmla="*/ 81202 h 160894"/>
              <a:gd name="connsiteX21" fmla="*/ 1363454 w 3870256"/>
              <a:gd name="connsiteY21" fmla="*/ 45512 h 160894"/>
              <a:gd name="connsiteX22" fmla="*/ 1473330 w 3870256"/>
              <a:gd name="connsiteY22" fmla="*/ 0 h 160894"/>
              <a:gd name="connsiteX23" fmla="*/ 1583207 w 3870256"/>
              <a:gd name="connsiteY23" fmla="*/ 45512 h 160894"/>
              <a:gd name="connsiteX24" fmla="*/ 1607269 w 3870256"/>
              <a:gd name="connsiteY24" fmla="*/ 81202 h 160894"/>
              <a:gd name="connsiteX25" fmla="*/ 1631332 w 3870256"/>
              <a:gd name="connsiteY25" fmla="*/ 45512 h 160894"/>
              <a:gd name="connsiteX26" fmla="*/ 1741208 w 3870256"/>
              <a:gd name="connsiteY26" fmla="*/ 0 h 160894"/>
              <a:gd name="connsiteX27" fmla="*/ 1851086 w 3870256"/>
              <a:gd name="connsiteY27" fmla="*/ 45512 h 160894"/>
              <a:gd name="connsiteX28" fmla="*/ 1875148 w 3870256"/>
              <a:gd name="connsiteY28" fmla="*/ 81202 h 160894"/>
              <a:gd name="connsiteX29" fmla="*/ 1899212 w 3870256"/>
              <a:gd name="connsiteY29" fmla="*/ 45512 h 160894"/>
              <a:gd name="connsiteX30" fmla="*/ 2009087 w 3870256"/>
              <a:gd name="connsiteY30" fmla="*/ 0 h 160894"/>
              <a:gd name="connsiteX31" fmla="*/ 2118964 w 3870256"/>
              <a:gd name="connsiteY31" fmla="*/ 45512 h 160894"/>
              <a:gd name="connsiteX32" fmla="*/ 2143026 w 3870256"/>
              <a:gd name="connsiteY32" fmla="*/ 81202 h 160894"/>
              <a:gd name="connsiteX33" fmla="*/ 2167088 w 3870256"/>
              <a:gd name="connsiteY33" fmla="*/ 45512 h 160894"/>
              <a:gd name="connsiteX34" fmla="*/ 2276965 w 3870256"/>
              <a:gd name="connsiteY34" fmla="*/ 0 h 160894"/>
              <a:gd name="connsiteX35" fmla="*/ 2386842 w 3870256"/>
              <a:gd name="connsiteY35" fmla="*/ 45512 h 160894"/>
              <a:gd name="connsiteX36" fmla="*/ 2410904 w 3870256"/>
              <a:gd name="connsiteY36" fmla="*/ 81202 h 160894"/>
              <a:gd name="connsiteX37" fmla="*/ 2434966 w 3870256"/>
              <a:gd name="connsiteY37" fmla="*/ 45512 h 160894"/>
              <a:gd name="connsiteX38" fmla="*/ 2544843 w 3870256"/>
              <a:gd name="connsiteY38" fmla="*/ 0 h 160894"/>
              <a:gd name="connsiteX39" fmla="*/ 2654719 w 3870256"/>
              <a:gd name="connsiteY39" fmla="*/ 45512 h 160894"/>
              <a:gd name="connsiteX40" fmla="*/ 2678783 w 3870256"/>
              <a:gd name="connsiteY40" fmla="*/ 81202 h 160894"/>
              <a:gd name="connsiteX41" fmla="*/ 2702846 w 3870256"/>
              <a:gd name="connsiteY41" fmla="*/ 45512 h 160894"/>
              <a:gd name="connsiteX42" fmla="*/ 2812722 w 3870256"/>
              <a:gd name="connsiteY42" fmla="*/ 0 h 160894"/>
              <a:gd name="connsiteX43" fmla="*/ 2922598 w 3870256"/>
              <a:gd name="connsiteY43" fmla="*/ 45512 h 160894"/>
              <a:gd name="connsiteX44" fmla="*/ 2946661 w 3870256"/>
              <a:gd name="connsiteY44" fmla="*/ 81202 h 160894"/>
              <a:gd name="connsiteX45" fmla="*/ 2970723 w 3870256"/>
              <a:gd name="connsiteY45" fmla="*/ 45512 h 160894"/>
              <a:gd name="connsiteX46" fmla="*/ 3080600 w 3870256"/>
              <a:gd name="connsiteY46" fmla="*/ 0 h 160894"/>
              <a:gd name="connsiteX47" fmla="*/ 3190476 w 3870256"/>
              <a:gd name="connsiteY47" fmla="*/ 45512 h 160894"/>
              <a:gd name="connsiteX48" fmla="*/ 3214539 w 3870256"/>
              <a:gd name="connsiteY48" fmla="*/ 81202 h 160894"/>
              <a:gd name="connsiteX49" fmla="*/ 3238601 w 3870256"/>
              <a:gd name="connsiteY49" fmla="*/ 45512 h 160894"/>
              <a:gd name="connsiteX50" fmla="*/ 3348477 w 3870256"/>
              <a:gd name="connsiteY50" fmla="*/ 0 h 160894"/>
              <a:gd name="connsiteX51" fmla="*/ 3458354 w 3870256"/>
              <a:gd name="connsiteY51" fmla="*/ 45512 h 160894"/>
              <a:gd name="connsiteX52" fmla="*/ 3482416 w 3870256"/>
              <a:gd name="connsiteY52" fmla="*/ 81202 h 160894"/>
              <a:gd name="connsiteX53" fmla="*/ 3506479 w 3870256"/>
              <a:gd name="connsiteY53" fmla="*/ 45512 h 160894"/>
              <a:gd name="connsiteX54" fmla="*/ 3616355 w 3870256"/>
              <a:gd name="connsiteY54" fmla="*/ 0 h 160894"/>
              <a:gd name="connsiteX55" fmla="*/ 3726232 w 3870256"/>
              <a:gd name="connsiteY55" fmla="*/ 45512 h 160894"/>
              <a:gd name="connsiteX56" fmla="*/ 3750295 w 3870256"/>
              <a:gd name="connsiteY56" fmla="*/ 81202 h 160894"/>
              <a:gd name="connsiteX57" fmla="*/ 3774358 w 3870256"/>
              <a:gd name="connsiteY57" fmla="*/ 45512 h 160894"/>
              <a:gd name="connsiteX58" fmla="*/ 3823751 w 3870256"/>
              <a:gd name="connsiteY58" fmla="*/ 12211 h 160894"/>
              <a:gd name="connsiteX59" fmla="*/ 3870256 w 3870256"/>
              <a:gd name="connsiteY59" fmla="*/ 2822 h 160894"/>
              <a:gd name="connsiteX60" fmla="*/ 3870256 w 3870256"/>
              <a:gd name="connsiteY60" fmla="*/ 160894 h 160894"/>
              <a:gd name="connsiteX0" fmla="*/ 0 w 3870256"/>
              <a:gd name="connsiteY0" fmla="*/ 81202 h 160894"/>
              <a:gd name="connsiteX1" fmla="*/ 24063 w 3870256"/>
              <a:gd name="connsiteY1" fmla="*/ 45512 h 160894"/>
              <a:gd name="connsiteX2" fmla="*/ 133939 w 3870256"/>
              <a:gd name="connsiteY2" fmla="*/ 0 h 160894"/>
              <a:gd name="connsiteX3" fmla="*/ 243816 w 3870256"/>
              <a:gd name="connsiteY3" fmla="*/ 45512 h 160894"/>
              <a:gd name="connsiteX4" fmla="*/ 267879 w 3870256"/>
              <a:gd name="connsiteY4" fmla="*/ 81202 h 160894"/>
              <a:gd name="connsiteX5" fmla="*/ 291942 w 3870256"/>
              <a:gd name="connsiteY5" fmla="*/ 45512 h 160894"/>
              <a:gd name="connsiteX6" fmla="*/ 401819 w 3870256"/>
              <a:gd name="connsiteY6" fmla="*/ 0 h 160894"/>
              <a:gd name="connsiteX7" fmla="*/ 511695 w 3870256"/>
              <a:gd name="connsiteY7" fmla="*/ 45512 h 160894"/>
              <a:gd name="connsiteX8" fmla="*/ 535758 w 3870256"/>
              <a:gd name="connsiteY8" fmla="*/ 81202 h 160894"/>
              <a:gd name="connsiteX9" fmla="*/ 559820 w 3870256"/>
              <a:gd name="connsiteY9" fmla="*/ 45512 h 160894"/>
              <a:gd name="connsiteX10" fmla="*/ 669696 w 3870256"/>
              <a:gd name="connsiteY10" fmla="*/ 0 h 160894"/>
              <a:gd name="connsiteX11" fmla="*/ 779573 w 3870256"/>
              <a:gd name="connsiteY11" fmla="*/ 45512 h 160894"/>
              <a:gd name="connsiteX12" fmla="*/ 803635 w 3870256"/>
              <a:gd name="connsiteY12" fmla="*/ 81202 h 160894"/>
              <a:gd name="connsiteX13" fmla="*/ 827698 w 3870256"/>
              <a:gd name="connsiteY13" fmla="*/ 45512 h 160894"/>
              <a:gd name="connsiteX14" fmla="*/ 937574 w 3870256"/>
              <a:gd name="connsiteY14" fmla="*/ 0 h 160894"/>
              <a:gd name="connsiteX15" fmla="*/ 1047450 w 3870256"/>
              <a:gd name="connsiteY15" fmla="*/ 45512 h 160894"/>
              <a:gd name="connsiteX16" fmla="*/ 1071514 w 3870256"/>
              <a:gd name="connsiteY16" fmla="*/ 81202 h 160894"/>
              <a:gd name="connsiteX17" fmla="*/ 1095577 w 3870256"/>
              <a:gd name="connsiteY17" fmla="*/ 45512 h 160894"/>
              <a:gd name="connsiteX18" fmla="*/ 1205453 w 3870256"/>
              <a:gd name="connsiteY18" fmla="*/ 0 h 160894"/>
              <a:gd name="connsiteX19" fmla="*/ 1315330 w 3870256"/>
              <a:gd name="connsiteY19" fmla="*/ 45512 h 160894"/>
              <a:gd name="connsiteX20" fmla="*/ 1339391 w 3870256"/>
              <a:gd name="connsiteY20" fmla="*/ 81202 h 160894"/>
              <a:gd name="connsiteX21" fmla="*/ 1363454 w 3870256"/>
              <a:gd name="connsiteY21" fmla="*/ 45512 h 160894"/>
              <a:gd name="connsiteX22" fmla="*/ 1473330 w 3870256"/>
              <a:gd name="connsiteY22" fmla="*/ 0 h 160894"/>
              <a:gd name="connsiteX23" fmla="*/ 1583207 w 3870256"/>
              <a:gd name="connsiteY23" fmla="*/ 45512 h 160894"/>
              <a:gd name="connsiteX24" fmla="*/ 1607269 w 3870256"/>
              <a:gd name="connsiteY24" fmla="*/ 81202 h 160894"/>
              <a:gd name="connsiteX25" fmla="*/ 1631332 w 3870256"/>
              <a:gd name="connsiteY25" fmla="*/ 45512 h 160894"/>
              <a:gd name="connsiteX26" fmla="*/ 1741208 w 3870256"/>
              <a:gd name="connsiteY26" fmla="*/ 0 h 160894"/>
              <a:gd name="connsiteX27" fmla="*/ 1851086 w 3870256"/>
              <a:gd name="connsiteY27" fmla="*/ 45512 h 160894"/>
              <a:gd name="connsiteX28" fmla="*/ 1875148 w 3870256"/>
              <a:gd name="connsiteY28" fmla="*/ 81202 h 160894"/>
              <a:gd name="connsiteX29" fmla="*/ 1899212 w 3870256"/>
              <a:gd name="connsiteY29" fmla="*/ 45512 h 160894"/>
              <a:gd name="connsiteX30" fmla="*/ 2009087 w 3870256"/>
              <a:gd name="connsiteY30" fmla="*/ 0 h 160894"/>
              <a:gd name="connsiteX31" fmla="*/ 2118964 w 3870256"/>
              <a:gd name="connsiteY31" fmla="*/ 45512 h 160894"/>
              <a:gd name="connsiteX32" fmla="*/ 2143026 w 3870256"/>
              <a:gd name="connsiteY32" fmla="*/ 81202 h 160894"/>
              <a:gd name="connsiteX33" fmla="*/ 2167088 w 3870256"/>
              <a:gd name="connsiteY33" fmla="*/ 45512 h 160894"/>
              <a:gd name="connsiteX34" fmla="*/ 2276965 w 3870256"/>
              <a:gd name="connsiteY34" fmla="*/ 0 h 160894"/>
              <a:gd name="connsiteX35" fmla="*/ 2386842 w 3870256"/>
              <a:gd name="connsiteY35" fmla="*/ 45512 h 160894"/>
              <a:gd name="connsiteX36" fmla="*/ 2410904 w 3870256"/>
              <a:gd name="connsiteY36" fmla="*/ 81202 h 160894"/>
              <a:gd name="connsiteX37" fmla="*/ 2434966 w 3870256"/>
              <a:gd name="connsiteY37" fmla="*/ 45512 h 160894"/>
              <a:gd name="connsiteX38" fmla="*/ 2544843 w 3870256"/>
              <a:gd name="connsiteY38" fmla="*/ 0 h 160894"/>
              <a:gd name="connsiteX39" fmla="*/ 2654719 w 3870256"/>
              <a:gd name="connsiteY39" fmla="*/ 45512 h 160894"/>
              <a:gd name="connsiteX40" fmla="*/ 2678783 w 3870256"/>
              <a:gd name="connsiteY40" fmla="*/ 81202 h 160894"/>
              <a:gd name="connsiteX41" fmla="*/ 2702846 w 3870256"/>
              <a:gd name="connsiteY41" fmla="*/ 45512 h 160894"/>
              <a:gd name="connsiteX42" fmla="*/ 2812722 w 3870256"/>
              <a:gd name="connsiteY42" fmla="*/ 0 h 160894"/>
              <a:gd name="connsiteX43" fmla="*/ 2922598 w 3870256"/>
              <a:gd name="connsiteY43" fmla="*/ 45512 h 160894"/>
              <a:gd name="connsiteX44" fmla="*/ 2946661 w 3870256"/>
              <a:gd name="connsiteY44" fmla="*/ 81202 h 160894"/>
              <a:gd name="connsiteX45" fmla="*/ 2970723 w 3870256"/>
              <a:gd name="connsiteY45" fmla="*/ 45512 h 160894"/>
              <a:gd name="connsiteX46" fmla="*/ 3080600 w 3870256"/>
              <a:gd name="connsiteY46" fmla="*/ 0 h 160894"/>
              <a:gd name="connsiteX47" fmla="*/ 3190476 w 3870256"/>
              <a:gd name="connsiteY47" fmla="*/ 45512 h 160894"/>
              <a:gd name="connsiteX48" fmla="*/ 3214539 w 3870256"/>
              <a:gd name="connsiteY48" fmla="*/ 81202 h 160894"/>
              <a:gd name="connsiteX49" fmla="*/ 3238601 w 3870256"/>
              <a:gd name="connsiteY49" fmla="*/ 45512 h 160894"/>
              <a:gd name="connsiteX50" fmla="*/ 3348477 w 3870256"/>
              <a:gd name="connsiteY50" fmla="*/ 0 h 160894"/>
              <a:gd name="connsiteX51" fmla="*/ 3458354 w 3870256"/>
              <a:gd name="connsiteY51" fmla="*/ 45512 h 160894"/>
              <a:gd name="connsiteX52" fmla="*/ 3482416 w 3870256"/>
              <a:gd name="connsiteY52" fmla="*/ 81202 h 160894"/>
              <a:gd name="connsiteX53" fmla="*/ 3506479 w 3870256"/>
              <a:gd name="connsiteY53" fmla="*/ 45512 h 160894"/>
              <a:gd name="connsiteX54" fmla="*/ 3616355 w 3870256"/>
              <a:gd name="connsiteY54" fmla="*/ 0 h 160894"/>
              <a:gd name="connsiteX55" fmla="*/ 3726232 w 3870256"/>
              <a:gd name="connsiteY55" fmla="*/ 45512 h 160894"/>
              <a:gd name="connsiteX56" fmla="*/ 3750295 w 3870256"/>
              <a:gd name="connsiteY56" fmla="*/ 81202 h 160894"/>
              <a:gd name="connsiteX57" fmla="*/ 3823751 w 3870256"/>
              <a:gd name="connsiteY57" fmla="*/ 12211 h 160894"/>
              <a:gd name="connsiteX58" fmla="*/ 3870256 w 3870256"/>
              <a:gd name="connsiteY58" fmla="*/ 2822 h 160894"/>
              <a:gd name="connsiteX59" fmla="*/ 3870256 w 3870256"/>
              <a:gd name="connsiteY59" fmla="*/ 160894 h 160894"/>
              <a:gd name="connsiteX0" fmla="*/ 0 w 3870256"/>
              <a:gd name="connsiteY0" fmla="*/ 81202 h 160894"/>
              <a:gd name="connsiteX1" fmla="*/ 24063 w 3870256"/>
              <a:gd name="connsiteY1" fmla="*/ 45512 h 160894"/>
              <a:gd name="connsiteX2" fmla="*/ 133939 w 3870256"/>
              <a:gd name="connsiteY2" fmla="*/ 0 h 160894"/>
              <a:gd name="connsiteX3" fmla="*/ 243816 w 3870256"/>
              <a:gd name="connsiteY3" fmla="*/ 45512 h 160894"/>
              <a:gd name="connsiteX4" fmla="*/ 267879 w 3870256"/>
              <a:gd name="connsiteY4" fmla="*/ 81202 h 160894"/>
              <a:gd name="connsiteX5" fmla="*/ 291942 w 3870256"/>
              <a:gd name="connsiteY5" fmla="*/ 45512 h 160894"/>
              <a:gd name="connsiteX6" fmla="*/ 401819 w 3870256"/>
              <a:gd name="connsiteY6" fmla="*/ 0 h 160894"/>
              <a:gd name="connsiteX7" fmla="*/ 511695 w 3870256"/>
              <a:gd name="connsiteY7" fmla="*/ 45512 h 160894"/>
              <a:gd name="connsiteX8" fmla="*/ 535758 w 3870256"/>
              <a:gd name="connsiteY8" fmla="*/ 81202 h 160894"/>
              <a:gd name="connsiteX9" fmla="*/ 559820 w 3870256"/>
              <a:gd name="connsiteY9" fmla="*/ 45512 h 160894"/>
              <a:gd name="connsiteX10" fmla="*/ 669696 w 3870256"/>
              <a:gd name="connsiteY10" fmla="*/ 0 h 160894"/>
              <a:gd name="connsiteX11" fmla="*/ 779573 w 3870256"/>
              <a:gd name="connsiteY11" fmla="*/ 45512 h 160894"/>
              <a:gd name="connsiteX12" fmla="*/ 803635 w 3870256"/>
              <a:gd name="connsiteY12" fmla="*/ 81202 h 160894"/>
              <a:gd name="connsiteX13" fmla="*/ 827698 w 3870256"/>
              <a:gd name="connsiteY13" fmla="*/ 45512 h 160894"/>
              <a:gd name="connsiteX14" fmla="*/ 937574 w 3870256"/>
              <a:gd name="connsiteY14" fmla="*/ 0 h 160894"/>
              <a:gd name="connsiteX15" fmla="*/ 1047450 w 3870256"/>
              <a:gd name="connsiteY15" fmla="*/ 45512 h 160894"/>
              <a:gd name="connsiteX16" fmla="*/ 1071514 w 3870256"/>
              <a:gd name="connsiteY16" fmla="*/ 81202 h 160894"/>
              <a:gd name="connsiteX17" fmla="*/ 1095577 w 3870256"/>
              <a:gd name="connsiteY17" fmla="*/ 45512 h 160894"/>
              <a:gd name="connsiteX18" fmla="*/ 1205453 w 3870256"/>
              <a:gd name="connsiteY18" fmla="*/ 0 h 160894"/>
              <a:gd name="connsiteX19" fmla="*/ 1315330 w 3870256"/>
              <a:gd name="connsiteY19" fmla="*/ 45512 h 160894"/>
              <a:gd name="connsiteX20" fmla="*/ 1339391 w 3870256"/>
              <a:gd name="connsiteY20" fmla="*/ 81202 h 160894"/>
              <a:gd name="connsiteX21" fmla="*/ 1363454 w 3870256"/>
              <a:gd name="connsiteY21" fmla="*/ 45512 h 160894"/>
              <a:gd name="connsiteX22" fmla="*/ 1473330 w 3870256"/>
              <a:gd name="connsiteY22" fmla="*/ 0 h 160894"/>
              <a:gd name="connsiteX23" fmla="*/ 1583207 w 3870256"/>
              <a:gd name="connsiteY23" fmla="*/ 45512 h 160894"/>
              <a:gd name="connsiteX24" fmla="*/ 1607269 w 3870256"/>
              <a:gd name="connsiteY24" fmla="*/ 81202 h 160894"/>
              <a:gd name="connsiteX25" fmla="*/ 1631332 w 3870256"/>
              <a:gd name="connsiteY25" fmla="*/ 45512 h 160894"/>
              <a:gd name="connsiteX26" fmla="*/ 1741208 w 3870256"/>
              <a:gd name="connsiteY26" fmla="*/ 0 h 160894"/>
              <a:gd name="connsiteX27" fmla="*/ 1851086 w 3870256"/>
              <a:gd name="connsiteY27" fmla="*/ 45512 h 160894"/>
              <a:gd name="connsiteX28" fmla="*/ 1875148 w 3870256"/>
              <a:gd name="connsiteY28" fmla="*/ 81202 h 160894"/>
              <a:gd name="connsiteX29" fmla="*/ 1899212 w 3870256"/>
              <a:gd name="connsiteY29" fmla="*/ 45512 h 160894"/>
              <a:gd name="connsiteX30" fmla="*/ 2009087 w 3870256"/>
              <a:gd name="connsiteY30" fmla="*/ 0 h 160894"/>
              <a:gd name="connsiteX31" fmla="*/ 2118964 w 3870256"/>
              <a:gd name="connsiteY31" fmla="*/ 45512 h 160894"/>
              <a:gd name="connsiteX32" fmla="*/ 2143026 w 3870256"/>
              <a:gd name="connsiteY32" fmla="*/ 81202 h 160894"/>
              <a:gd name="connsiteX33" fmla="*/ 2167088 w 3870256"/>
              <a:gd name="connsiteY33" fmla="*/ 45512 h 160894"/>
              <a:gd name="connsiteX34" fmla="*/ 2276965 w 3870256"/>
              <a:gd name="connsiteY34" fmla="*/ 0 h 160894"/>
              <a:gd name="connsiteX35" fmla="*/ 2386842 w 3870256"/>
              <a:gd name="connsiteY35" fmla="*/ 45512 h 160894"/>
              <a:gd name="connsiteX36" fmla="*/ 2410904 w 3870256"/>
              <a:gd name="connsiteY36" fmla="*/ 81202 h 160894"/>
              <a:gd name="connsiteX37" fmla="*/ 2434966 w 3870256"/>
              <a:gd name="connsiteY37" fmla="*/ 45512 h 160894"/>
              <a:gd name="connsiteX38" fmla="*/ 2544843 w 3870256"/>
              <a:gd name="connsiteY38" fmla="*/ 0 h 160894"/>
              <a:gd name="connsiteX39" fmla="*/ 2654719 w 3870256"/>
              <a:gd name="connsiteY39" fmla="*/ 45512 h 160894"/>
              <a:gd name="connsiteX40" fmla="*/ 2678783 w 3870256"/>
              <a:gd name="connsiteY40" fmla="*/ 81202 h 160894"/>
              <a:gd name="connsiteX41" fmla="*/ 2702846 w 3870256"/>
              <a:gd name="connsiteY41" fmla="*/ 45512 h 160894"/>
              <a:gd name="connsiteX42" fmla="*/ 2812722 w 3870256"/>
              <a:gd name="connsiteY42" fmla="*/ 0 h 160894"/>
              <a:gd name="connsiteX43" fmla="*/ 2922598 w 3870256"/>
              <a:gd name="connsiteY43" fmla="*/ 45512 h 160894"/>
              <a:gd name="connsiteX44" fmla="*/ 2946661 w 3870256"/>
              <a:gd name="connsiteY44" fmla="*/ 81202 h 160894"/>
              <a:gd name="connsiteX45" fmla="*/ 2970723 w 3870256"/>
              <a:gd name="connsiteY45" fmla="*/ 45512 h 160894"/>
              <a:gd name="connsiteX46" fmla="*/ 3080600 w 3870256"/>
              <a:gd name="connsiteY46" fmla="*/ 0 h 160894"/>
              <a:gd name="connsiteX47" fmla="*/ 3190476 w 3870256"/>
              <a:gd name="connsiteY47" fmla="*/ 45512 h 160894"/>
              <a:gd name="connsiteX48" fmla="*/ 3214539 w 3870256"/>
              <a:gd name="connsiteY48" fmla="*/ 81202 h 160894"/>
              <a:gd name="connsiteX49" fmla="*/ 3238601 w 3870256"/>
              <a:gd name="connsiteY49" fmla="*/ 45512 h 160894"/>
              <a:gd name="connsiteX50" fmla="*/ 3348477 w 3870256"/>
              <a:gd name="connsiteY50" fmla="*/ 0 h 160894"/>
              <a:gd name="connsiteX51" fmla="*/ 3458354 w 3870256"/>
              <a:gd name="connsiteY51" fmla="*/ 45512 h 160894"/>
              <a:gd name="connsiteX52" fmla="*/ 3482416 w 3870256"/>
              <a:gd name="connsiteY52" fmla="*/ 81202 h 160894"/>
              <a:gd name="connsiteX53" fmla="*/ 3506479 w 3870256"/>
              <a:gd name="connsiteY53" fmla="*/ 45512 h 160894"/>
              <a:gd name="connsiteX54" fmla="*/ 3616355 w 3870256"/>
              <a:gd name="connsiteY54" fmla="*/ 0 h 160894"/>
              <a:gd name="connsiteX55" fmla="*/ 3726232 w 3870256"/>
              <a:gd name="connsiteY55" fmla="*/ 45512 h 160894"/>
              <a:gd name="connsiteX56" fmla="*/ 3750295 w 3870256"/>
              <a:gd name="connsiteY56" fmla="*/ 81202 h 160894"/>
              <a:gd name="connsiteX57" fmla="*/ 3870256 w 3870256"/>
              <a:gd name="connsiteY57" fmla="*/ 2822 h 160894"/>
              <a:gd name="connsiteX58" fmla="*/ 3870256 w 3870256"/>
              <a:gd name="connsiteY58" fmla="*/ 160894 h 160894"/>
              <a:gd name="connsiteX0" fmla="*/ 0 w 3870256"/>
              <a:gd name="connsiteY0" fmla="*/ 81202 h 160894"/>
              <a:gd name="connsiteX1" fmla="*/ 24063 w 3870256"/>
              <a:gd name="connsiteY1" fmla="*/ 45512 h 160894"/>
              <a:gd name="connsiteX2" fmla="*/ 133939 w 3870256"/>
              <a:gd name="connsiteY2" fmla="*/ 0 h 160894"/>
              <a:gd name="connsiteX3" fmla="*/ 243816 w 3870256"/>
              <a:gd name="connsiteY3" fmla="*/ 45512 h 160894"/>
              <a:gd name="connsiteX4" fmla="*/ 267879 w 3870256"/>
              <a:gd name="connsiteY4" fmla="*/ 81202 h 160894"/>
              <a:gd name="connsiteX5" fmla="*/ 291942 w 3870256"/>
              <a:gd name="connsiteY5" fmla="*/ 45512 h 160894"/>
              <a:gd name="connsiteX6" fmla="*/ 401819 w 3870256"/>
              <a:gd name="connsiteY6" fmla="*/ 0 h 160894"/>
              <a:gd name="connsiteX7" fmla="*/ 511695 w 3870256"/>
              <a:gd name="connsiteY7" fmla="*/ 45512 h 160894"/>
              <a:gd name="connsiteX8" fmla="*/ 535758 w 3870256"/>
              <a:gd name="connsiteY8" fmla="*/ 81202 h 160894"/>
              <a:gd name="connsiteX9" fmla="*/ 559820 w 3870256"/>
              <a:gd name="connsiteY9" fmla="*/ 45512 h 160894"/>
              <a:gd name="connsiteX10" fmla="*/ 669696 w 3870256"/>
              <a:gd name="connsiteY10" fmla="*/ 0 h 160894"/>
              <a:gd name="connsiteX11" fmla="*/ 779573 w 3870256"/>
              <a:gd name="connsiteY11" fmla="*/ 45512 h 160894"/>
              <a:gd name="connsiteX12" fmla="*/ 803635 w 3870256"/>
              <a:gd name="connsiteY12" fmla="*/ 81202 h 160894"/>
              <a:gd name="connsiteX13" fmla="*/ 827698 w 3870256"/>
              <a:gd name="connsiteY13" fmla="*/ 45512 h 160894"/>
              <a:gd name="connsiteX14" fmla="*/ 937574 w 3870256"/>
              <a:gd name="connsiteY14" fmla="*/ 0 h 160894"/>
              <a:gd name="connsiteX15" fmla="*/ 1047450 w 3870256"/>
              <a:gd name="connsiteY15" fmla="*/ 45512 h 160894"/>
              <a:gd name="connsiteX16" fmla="*/ 1071514 w 3870256"/>
              <a:gd name="connsiteY16" fmla="*/ 81202 h 160894"/>
              <a:gd name="connsiteX17" fmla="*/ 1095577 w 3870256"/>
              <a:gd name="connsiteY17" fmla="*/ 45512 h 160894"/>
              <a:gd name="connsiteX18" fmla="*/ 1205453 w 3870256"/>
              <a:gd name="connsiteY18" fmla="*/ 0 h 160894"/>
              <a:gd name="connsiteX19" fmla="*/ 1315330 w 3870256"/>
              <a:gd name="connsiteY19" fmla="*/ 45512 h 160894"/>
              <a:gd name="connsiteX20" fmla="*/ 1339391 w 3870256"/>
              <a:gd name="connsiteY20" fmla="*/ 81202 h 160894"/>
              <a:gd name="connsiteX21" fmla="*/ 1363454 w 3870256"/>
              <a:gd name="connsiteY21" fmla="*/ 45512 h 160894"/>
              <a:gd name="connsiteX22" fmla="*/ 1473330 w 3870256"/>
              <a:gd name="connsiteY22" fmla="*/ 0 h 160894"/>
              <a:gd name="connsiteX23" fmla="*/ 1583207 w 3870256"/>
              <a:gd name="connsiteY23" fmla="*/ 45512 h 160894"/>
              <a:gd name="connsiteX24" fmla="*/ 1607269 w 3870256"/>
              <a:gd name="connsiteY24" fmla="*/ 81202 h 160894"/>
              <a:gd name="connsiteX25" fmla="*/ 1631332 w 3870256"/>
              <a:gd name="connsiteY25" fmla="*/ 45512 h 160894"/>
              <a:gd name="connsiteX26" fmla="*/ 1741208 w 3870256"/>
              <a:gd name="connsiteY26" fmla="*/ 0 h 160894"/>
              <a:gd name="connsiteX27" fmla="*/ 1851086 w 3870256"/>
              <a:gd name="connsiteY27" fmla="*/ 45512 h 160894"/>
              <a:gd name="connsiteX28" fmla="*/ 1875148 w 3870256"/>
              <a:gd name="connsiteY28" fmla="*/ 81202 h 160894"/>
              <a:gd name="connsiteX29" fmla="*/ 1899212 w 3870256"/>
              <a:gd name="connsiteY29" fmla="*/ 45512 h 160894"/>
              <a:gd name="connsiteX30" fmla="*/ 2009087 w 3870256"/>
              <a:gd name="connsiteY30" fmla="*/ 0 h 160894"/>
              <a:gd name="connsiteX31" fmla="*/ 2118964 w 3870256"/>
              <a:gd name="connsiteY31" fmla="*/ 45512 h 160894"/>
              <a:gd name="connsiteX32" fmla="*/ 2143026 w 3870256"/>
              <a:gd name="connsiteY32" fmla="*/ 81202 h 160894"/>
              <a:gd name="connsiteX33" fmla="*/ 2167088 w 3870256"/>
              <a:gd name="connsiteY33" fmla="*/ 45512 h 160894"/>
              <a:gd name="connsiteX34" fmla="*/ 2276965 w 3870256"/>
              <a:gd name="connsiteY34" fmla="*/ 0 h 160894"/>
              <a:gd name="connsiteX35" fmla="*/ 2386842 w 3870256"/>
              <a:gd name="connsiteY35" fmla="*/ 45512 h 160894"/>
              <a:gd name="connsiteX36" fmla="*/ 2410904 w 3870256"/>
              <a:gd name="connsiteY36" fmla="*/ 81202 h 160894"/>
              <a:gd name="connsiteX37" fmla="*/ 2434966 w 3870256"/>
              <a:gd name="connsiteY37" fmla="*/ 45512 h 160894"/>
              <a:gd name="connsiteX38" fmla="*/ 2544843 w 3870256"/>
              <a:gd name="connsiteY38" fmla="*/ 0 h 160894"/>
              <a:gd name="connsiteX39" fmla="*/ 2654719 w 3870256"/>
              <a:gd name="connsiteY39" fmla="*/ 45512 h 160894"/>
              <a:gd name="connsiteX40" fmla="*/ 2678783 w 3870256"/>
              <a:gd name="connsiteY40" fmla="*/ 81202 h 160894"/>
              <a:gd name="connsiteX41" fmla="*/ 2702846 w 3870256"/>
              <a:gd name="connsiteY41" fmla="*/ 45512 h 160894"/>
              <a:gd name="connsiteX42" fmla="*/ 2812722 w 3870256"/>
              <a:gd name="connsiteY42" fmla="*/ 0 h 160894"/>
              <a:gd name="connsiteX43" fmla="*/ 2922598 w 3870256"/>
              <a:gd name="connsiteY43" fmla="*/ 45512 h 160894"/>
              <a:gd name="connsiteX44" fmla="*/ 2946661 w 3870256"/>
              <a:gd name="connsiteY44" fmla="*/ 81202 h 160894"/>
              <a:gd name="connsiteX45" fmla="*/ 2970723 w 3870256"/>
              <a:gd name="connsiteY45" fmla="*/ 45512 h 160894"/>
              <a:gd name="connsiteX46" fmla="*/ 3080600 w 3870256"/>
              <a:gd name="connsiteY46" fmla="*/ 0 h 160894"/>
              <a:gd name="connsiteX47" fmla="*/ 3190476 w 3870256"/>
              <a:gd name="connsiteY47" fmla="*/ 45512 h 160894"/>
              <a:gd name="connsiteX48" fmla="*/ 3214539 w 3870256"/>
              <a:gd name="connsiteY48" fmla="*/ 81202 h 160894"/>
              <a:gd name="connsiteX49" fmla="*/ 3238601 w 3870256"/>
              <a:gd name="connsiteY49" fmla="*/ 45512 h 160894"/>
              <a:gd name="connsiteX50" fmla="*/ 3348477 w 3870256"/>
              <a:gd name="connsiteY50" fmla="*/ 0 h 160894"/>
              <a:gd name="connsiteX51" fmla="*/ 3458354 w 3870256"/>
              <a:gd name="connsiteY51" fmla="*/ 45512 h 160894"/>
              <a:gd name="connsiteX52" fmla="*/ 3482416 w 3870256"/>
              <a:gd name="connsiteY52" fmla="*/ 81202 h 160894"/>
              <a:gd name="connsiteX53" fmla="*/ 3506479 w 3870256"/>
              <a:gd name="connsiteY53" fmla="*/ 45512 h 160894"/>
              <a:gd name="connsiteX54" fmla="*/ 3616355 w 3870256"/>
              <a:gd name="connsiteY54" fmla="*/ 0 h 160894"/>
              <a:gd name="connsiteX55" fmla="*/ 3726232 w 3870256"/>
              <a:gd name="connsiteY55" fmla="*/ 45512 h 160894"/>
              <a:gd name="connsiteX56" fmla="*/ 3750295 w 3870256"/>
              <a:gd name="connsiteY56" fmla="*/ 81202 h 160894"/>
              <a:gd name="connsiteX57" fmla="*/ 3870256 w 3870256"/>
              <a:gd name="connsiteY57" fmla="*/ 160894 h 160894"/>
              <a:gd name="connsiteX0" fmla="*/ 0 w 3750295"/>
              <a:gd name="connsiteY0" fmla="*/ 81202 h 81202"/>
              <a:gd name="connsiteX1" fmla="*/ 24063 w 3750295"/>
              <a:gd name="connsiteY1" fmla="*/ 45512 h 81202"/>
              <a:gd name="connsiteX2" fmla="*/ 133939 w 3750295"/>
              <a:gd name="connsiteY2" fmla="*/ 0 h 81202"/>
              <a:gd name="connsiteX3" fmla="*/ 243816 w 3750295"/>
              <a:gd name="connsiteY3" fmla="*/ 45512 h 81202"/>
              <a:gd name="connsiteX4" fmla="*/ 267879 w 3750295"/>
              <a:gd name="connsiteY4" fmla="*/ 81202 h 81202"/>
              <a:gd name="connsiteX5" fmla="*/ 291942 w 3750295"/>
              <a:gd name="connsiteY5" fmla="*/ 45512 h 81202"/>
              <a:gd name="connsiteX6" fmla="*/ 401819 w 3750295"/>
              <a:gd name="connsiteY6" fmla="*/ 0 h 81202"/>
              <a:gd name="connsiteX7" fmla="*/ 511695 w 3750295"/>
              <a:gd name="connsiteY7" fmla="*/ 45512 h 81202"/>
              <a:gd name="connsiteX8" fmla="*/ 535758 w 3750295"/>
              <a:gd name="connsiteY8" fmla="*/ 81202 h 81202"/>
              <a:gd name="connsiteX9" fmla="*/ 559820 w 3750295"/>
              <a:gd name="connsiteY9" fmla="*/ 45512 h 81202"/>
              <a:gd name="connsiteX10" fmla="*/ 669696 w 3750295"/>
              <a:gd name="connsiteY10" fmla="*/ 0 h 81202"/>
              <a:gd name="connsiteX11" fmla="*/ 779573 w 3750295"/>
              <a:gd name="connsiteY11" fmla="*/ 45512 h 81202"/>
              <a:gd name="connsiteX12" fmla="*/ 803635 w 3750295"/>
              <a:gd name="connsiteY12" fmla="*/ 81202 h 81202"/>
              <a:gd name="connsiteX13" fmla="*/ 827698 w 3750295"/>
              <a:gd name="connsiteY13" fmla="*/ 45512 h 81202"/>
              <a:gd name="connsiteX14" fmla="*/ 937574 w 3750295"/>
              <a:gd name="connsiteY14" fmla="*/ 0 h 81202"/>
              <a:gd name="connsiteX15" fmla="*/ 1047450 w 3750295"/>
              <a:gd name="connsiteY15" fmla="*/ 45512 h 81202"/>
              <a:gd name="connsiteX16" fmla="*/ 1071514 w 3750295"/>
              <a:gd name="connsiteY16" fmla="*/ 81202 h 81202"/>
              <a:gd name="connsiteX17" fmla="*/ 1095577 w 3750295"/>
              <a:gd name="connsiteY17" fmla="*/ 45512 h 81202"/>
              <a:gd name="connsiteX18" fmla="*/ 1205453 w 3750295"/>
              <a:gd name="connsiteY18" fmla="*/ 0 h 81202"/>
              <a:gd name="connsiteX19" fmla="*/ 1315330 w 3750295"/>
              <a:gd name="connsiteY19" fmla="*/ 45512 h 81202"/>
              <a:gd name="connsiteX20" fmla="*/ 1339391 w 3750295"/>
              <a:gd name="connsiteY20" fmla="*/ 81202 h 81202"/>
              <a:gd name="connsiteX21" fmla="*/ 1363454 w 3750295"/>
              <a:gd name="connsiteY21" fmla="*/ 45512 h 81202"/>
              <a:gd name="connsiteX22" fmla="*/ 1473330 w 3750295"/>
              <a:gd name="connsiteY22" fmla="*/ 0 h 81202"/>
              <a:gd name="connsiteX23" fmla="*/ 1583207 w 3750295"/>
              <a:gd name="connsiteY23" fmla="*/ 45512 h 81202"/>
              <a:gd name="connsiteX24" fmla="*/ 1607269 w 3750295"/>
              <a:gd name="connsiteY24" fmla="*/ 81202 h 81202"/>
              <a:gd name="connsiteX25" fmla="*/ 1631332 w 3750295"/>
              <a:gd name="connsiteY25" fmla="*/ 45512 h 81202"/>
              <a:gd name="connsiteX26" fmla="*/ 1741208 w 3750295"/>
              <a:gd name="connsiteY26" fmla="*/ 0 h 81202"/>
              <a:gd name="connsiteX27" fmla="*/ 1851086 w 3750295"/>
              <a:gd name="connsiteY27" fmla="*/ 45512 h 81202"/>
              <a:gd name="connsiteX28" fmla="*/ 1875148 w 3750295"/>
              <a:gd name="connsiteY28" fmla="*/ 81202 h 81202"/>
              <a:gd name="connsiteX29" fmla="*/ 1899212 w 3750295"/>
              <a:gd name="connsiteY29" fmla="*/ 45512 h 81202"/>
              <a:gd name="connsiteX30" fmla="*/ 2009087 w 3750295"/>
              <a:gd name="connsiteY30" fmla="*/ 0 h 81202"/>
              <a:gd name="connsiteX31" fmla="*/ 2118964 w 3750295"/>
              <a:gd name="connsiteY31" fmla="*/ 45512 h 81202"/>
              <a:gd name="connsiteX32" fmla="*/ 2143026 w 3750295"/>
              <a:gd name="connsiteY32" fmla="*/ 81202 h 81202"/>
              <a:gd name="connsiteX33" fmla="*/ 2167088 w 3750295"/>
              <a:gd name="connsiteY33" fmla="*/ 45512 h 81202"/>
              <a:gd name="connsiteX34" fmla="*/ 2276965 w 3750295"/>
              <a:gd name="connsiteY34" fmla="*/ 0 h 81202"/>
              <a:gd name="connsiteX35" fmla="*/ 2386842 w 3750295"/>
              <a:gd name="connsiteY35" fmla="*/ 45512 h 81202"/>
              <a:gd name="connsiteX36" fmla="*/ 2410904 w 3750295"/>
              <a:gd name="connsiteY36" fmla="*/ 81202 h 81202"/>
              <a:gd name="connsiteX37" fmla="*/ 2434966 w 3750295"/>
              <a:gd name="connsiteY37" fmla="*/ 45512 h 81202"/>
              <a:gd name="connsiteX38" fmla="*/ 2544843 w 3750295"/>
              <a:gd name="connsiteY38" fmla="*/ 0 h 81202"/>
              <a:gd name="connsiteX39" fmla="*/ 2654719 w 3750295"/>
              <a:gd name="connsiteY39" fmla="*/ 45512 h 81202"/>
              <a:gd name="connsiteX40" fmla="*/ 2678783 w 3750295"/>
              <a:gd name="connsiteY40" fmla="*/ 81202 h 81202"/>
              <a:gd name="connsiteX41" fmla="*/ 2702846 w 3750295"/>
              <a:gd name="connsiteY41" fmla="*/ 45512 h 81202"/>
              <a:gd name="connsiteX42" fmla="*/ 2812722 w 3750295"/>
              <a:gd name="connsiteY42" fmla="*/ 0 h 81202"/>
              <a:gd name="connsiteX43" fmla="*/ 2922598 w 3750295"/>
              <a:gd name="connsiteY43" fmla="*/ 45512 h 81202"/>
              <a:gd name="connsiteX44" fmla="*/ 2946661 w 3750295"/>
              <a:gd name="connsiteY44" fmla="*/ 81202 h 81202"/>
              <a:gd name="connsiteX45" fmla="*/ 2970723 w 3750295"/>
              <a:gd name="connsiteY45" fmla="*/ 45512 h 81202"/>
              <a:gd name="connsiteX46" fmla="*/ 3080600 w 3750295"/>
              <a:gd name="connsiteY46" fmla="*/ 0 h 81202"/>
              <a:gd name="connsiteX47" fmla="*/ 3190476 w 3750295"/>
              <a:gd name="connsiteY47" fmla="*/ 45512 h 81202"/>
              <a:gd name="connsiteX48" fmla="*/ 3214539 w 3750295"/>
              <a:gd name="connsiteY48" fmla="*/ 81202 h 81202"/>
              <a:gd name="connsiteX49" fmla="*/ 3238601 w 3750295"/>
              <a:gd name="connsiteY49" fmla="*/ 45512 h 81202"/>
              <a:gd name="connsiteX50" fmla="*/ 3348477 w 3750295"/>
              <a:gd name="connsiteY50" fmla="*/ 0 h 81202"/>
              <a:gd name="connsiteX51" fmla="*/ 3458354 w 3750295"/>
              <a:gd name="connsiteY51" fmla="*/ 45512 h 81202"/>
              <a:gd name="connsiteX52" fmla="*/ 3482416 w 3750295"/>
              <a:gd name="connsiteY52" fmla="*/ 81202 h 81202"/>
              <a:gd name="connsiteX53" fmla="*/ 3506479 w 3750295"/>
              <a:gd name="connsiteY53" fmla="*/ 45512 h 81202"/>
              <a:gd name="connsiteX54" fmla="*/ 3616355 w 3750295"/>
              <a:gd name="connsiteY54" fmla="*/ 0 h 81202"/>
              <a:gd name="connsiteX55" fmla="*/ 3726232 w 3750295"/>
              <a:gd name="connsiteY55" fmla="*/ 45512 h 81202"/>
              <a:gd name="connsiteX56" fmla="*/ 3750295 w 3750295"/>
              <a:gd name="connsiteY56" fmla="*/ 81202 h 81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750295" h="81202">
                <a:moveTo>
                  <a:pt x="0" y="81202"/>
                </a:moveTo>
                <a:lnTo>
                  <a:pt x="24063" y="45512"/>
                </a:lnTo>
                <a:cubicBezTo>
                  <a:pt x="52183" y="17392"/>
                  <a:pt x="91030" y="0"/>
                  <a:pt x="133939" y="0"/>
                </a:cubicBezTo>
                <a:cubicBezTo>
                  <a:pt x="176849" y="0"/>
                  <a:pt x="215696" y="17392"/>
                  <a:pt x="243816" y="45512"/>
                </a:cubicBezTo>
                <a:lnTo>
                  <a:pt x="267879" y="81202"/>
                </a:lnTo>
                <a:lnTo>
                  <a:pt x="291942" y="45512"/>
                </a:lnTo>
                <a:cubicBezTo>
                  <a:pt x="320062" y="17392"/>
                  <a:pt x="358909" y="0"/>
                  <a:pt x="401819" y="0"/>
                </a:cubicBezTo>
                <a:cubicBezTo>
                  <a:pt x="444728" y="0"/>
                  <a:pt x="483576" y="17392"/>
                  <a:pt x="511695" y="45512"/>
                </a:cubicBezTo>
                <a:lnTo>
                  <a:pt x="535758" y="81202"/>
                </a:lnTo>
                <a:lnTo>
                  <a:pt x="559820" y="45512"/>
                </a:lnTo>
                <a:cubicBezTo>
                  <a:pt x="587939" y="17392"/>
                  <a:pt x="626787" y="0"/>
                  <a:pt x="669696" y="0"/>
                </a:cubicBezTo>
                <a:cubicBezTo>
                  <a:pt x="712606" y="0"/>
                  <a:pt x="751453" y="17392"/>
                  <a:pt x="779573" y="45512"/>
                </a:cubicBezTo>
                <a:lnTo>
                  <a:pt x="803635" y="81202"/>
                </a:lnTo>
                <a:lnTo>
                  <a:pt x="827698" y="45512"/>
                </a:lnTo>
                <a:cubicBezTo>
                  <a:pt x="855818" y="17392"/>
                  <a:pt x="894665" y="0"/>
                  <a:pt x="937574" y="0"/>
                </a:cubicBezTo>
                <a:cubicBezTo>
                  <a:pt x="980484" y="0"/>
                  <a:pt x="1019331" y="17392"/>
                  <a:pt x="1047450" y="45512"/>
                </a:cubicBezTo>
                <a:lnTo>
                  <a:pt x="1071514" y="81202"/>
                </a:lnTo>
                <a:lnTo>
                  <a:pt x="1095577" y="45512"/>
                </a:lnTo>
                <a:cubicBezTo>
                  <a:pt x="1123696" y="17392"/>
                  <a:pt x="1162543" y="0"/>
                  <a:pt x="1205453" y="0"/>
                </a:cubicBezTo>
                <a:cubicBezTo>
                  <a:pt x="1248362" y="0"/>
                  <a:pt x="1287210" y="17392"/>
                  <a:pt x="1315330" y="45512"/>
                </a:cubicBezTo>
                <a:lnTo>
                  <a:pt x="1339391" y="81202"/>
                </a:lnTo>
                <a:lnTo>
                  <a:pt x="1363454" y="45512"/>
                </a:lnTo>
                <a:cubicBezTo>
                  <a:pt x="1391573" y="17392"/>
                  <a:pt x="1430421" y="0"/>
                  <a:pt x="1473330" y="0"/>
                </a:cubicBezTo>
                <a:cubicBezTo>
                  <a:pt x="1516241" y="0"/>
                  <a:pt x="1555088" y="17392"/>
                  <a:pt x="1583207" y="45512"/>
                </a:cubicBezTo>
                <a:lnTo>
                  <a:pt x="1607269" y="81202"/>
                </a:lnTo>
                <a:lnTo>
                  <a:pt x="1631332" y="45512"/>
                </a:lnTo>
                <a:cubicBezTo>
                  <a:pt x="1659451" y="17392"/>
                  <a:pt x="1698298" y="0"/>
                  <a:pt x="1741208" y="0"/>
                </a:cubicBezTo>
                <a:cubicBezTo>
                  <a:pt x="1784117" y="0"/>
                  <a:pt x="1822966" y="17392"/>
                  <a:pt x="1851086" y="45512"/>
                </a:cubicBezTo>
                <a:lnTo>
                  <a:pt x="1875148" y="81202"/>
                </a:lnTo>
                <a:lnTo>
                  <a:pt x="1899212" y="45512"/>
                </a:lnTo>
                <a:cubicBezTo>
                  <a:pt x="1927331" y="17392"/>
                  <a:pt x="1966178" y="0"/>
                  <a:pt x="2009087" y="0"/>
                </a:cubicBezTo>
                <a:cubicBezTo>
                  <a:pt x="2051996" y="0"/>
                  <a:pt x="2090845" y="17392"/>
                  <a:pt x="2118964" y="45512"/>
                </a:cubicBezTo>
                <a:lnTo>
                  <a:pt x="2143026" y="81202"/>
                </a:lnTo>
                <a:lnTo>
                  <a:pt x="2167088" y="45512"/>
                </a:lnTo>
                <a:cubicBezTo>
                  <a:pt x="2195208" y="17392"/>
                  <a:pt x="2234056" y="0"/>
                  <a:pt x="2276965" y="0"/>
                </a:cubicBezTo>
                <a:cubicBezTo>
                  <a:pt x="2319875" y="0"/>
                  <a:pt x="2358722" y="17392"/>
                  <a:pt x="2386842" y="45512"/>
                </a:cubicBezTo>
                <a:lnTo>
                  <a:pt x="2410904" y="81202"/>
                </a:lnTo>
                <a:lnTo>
                  <a:pt x="2434966" y="45512"/>
                </a:lnTo>
                <a:cubicBezTo>
                  <a:pt x="2463087" y="17392"/>
                  <a:pt x="2501933" y="0"/>
                  <a:pt x="2544843" y="0"/>
                </a:cubicBezTo>
                <a:cubicBezTo>
                  <a:pt x="2587753" y="0"/>
                  <a:pt x="2626599" y="17392"/>
                  <a:pt x="2654719" y="45512"/>
                </a:cubicBezTo>
                <a:lnTo>
                  <a:pt x="2678783" y="81202"/>
                </a:lnTo>
                <a:lnTo>
                  <a:pt x="2702846" y="45512"/>
                </a:lnTo>
                <a:cubicBezTo>
                  <a:pt x="2730965" y="17392"/>
                  <a:pt x="2769813" y="0"/>
                  <a:pt x="2812722" y="0"/>
                </a:cubicBezTo>
                <a:cubicBezTo>
                  <a:pt x="2855632" y="0"/>
                  <a:pt x="2894479" y="17392"/>
                  <a:pt x="2922598" y="45512"/>
                </a:cubicBezTo>
                <a:lnTo>
                  <a:pt x="2946661" y="81202"/>
                </a:lnTo>
                <a:lnTo>
                  <a:pt x="2970723" y="45512"/>
                </a:lnTo>
                <a:cubicBezTo>
                  <a:pt x="2998843" y="17392"/>
                  <a:pt x="3037690" y="0"/>
                  <a:pt x="3080600" y="0"/>
                </a:cubicBezTo>
                <a:cubicBezTo>
                  <a:pt x="3123509" y="0"/>
                  <a:pt x="3162356" y="17392"/>
                  <a:pt x="3190476" y="45512"/>
                </a:cubicBezTo>
                <a:lnTo>
                  <a:pt x="3214539" y="81202"/>
                </a:lnTo>
                <a:lnTo>
                  <a:pt x="3238601" y="45512"/>
                </a:lnTo>
                <a:cubicBezTo>
                  <a:pt x="3266721" y="17392"/>
                  <a:pt x="3305568" y="0"/>
                  <a:pt x="3348477" y="0"/>
                </a:cubicBezTo>
                <a:cubicBezTo>
                  <a:pt x="3391387" y="0"/>
                  <a:pt x="3430234" y="17392"/>
                  <a:pt x="3458354" y="45512"/>
                </a:cubicBezTo>
                <a:lnTo>
                  <a:pt x="3482416" y="81202"/>
                </a:lnTo>
                <a:lnTo>
                  <a:pt x="3506479" y="45512"/>
                </a:lnTo>
                <a:cubicBezTo>
                  <a:pt x="3534598" y="17392"/>
                  <a:pt x="3573446" y="0"/>
                  <a:pt x="3616355" y="0"/>
                </a:cubicBezTo>
                <a:cubicBezTo>
                  <a:pt x="3659265" y="0"/>
                  <a:pt x="3698112" y="17392"/>
                  <a:pt x="3726232" y="45512"/>
                </a:cubicBezTo>
                <a:lnTo>
                  <a:pt x="3750295" y="81202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09" name="フリーフォーム: 図形 708">
            <a:extLst>
              <a:ext uri="{FF2B5EF4-FFF2-40B4-BE49-F238E27FC236}">
                <a16:creationId xmlns:a16="http://schemas.microsoft.com/office/drawing/2014/main" id="{EA1E4913-5831-0C63-3951-93F0021378C5}"/>
              </a:ext>
            </a:extLst>
          </p:cNvPr>
          <p:cNvSpPr/>
          <p:nvPr/>
        </p:nvSpPr>
        <p:spPr bwMode="auto">
          <a:xfrm>
            <a:off x="642610" y="3759315"/>
            <a:ext cx="5193153" cy="39431"/>
          </a:xfrm>
          <a:custGeom>
            <a:avLst/>
            <a:gdLst>
              <a:gd name="connsiteX0" fmla="*/ 155388 w 17187495"/>
              <a:gd name="connsiteY0" fmla="*/ 0 h 160894"/>
              <a:gd name="connsiteX1" fmla="*/ 265265 w 17187495"/>
              <a:gd name="connsiteY1" fmla="*/ 45512 h 160894"/>
              <a:gd name="connsiteX2" fmla="*/ 289327 w 17187495"/>
              <a:gd name="connsiteY2" fmla="*/ 81202 h 160894"/>
              <a:gd name="connsiteX3" fmla="*/ 313390 w 17187495"/>
              <a:gd name="connsiteY3" fmla="*/ 45512 h 160894"/>
              <a:gd name="connsiteX4" fmla="*/ 423266 w 17187495"/>
              <a:gd name="connsiteY4" fmla="*/ 0 h 160894"/>
              <a:gd name="connsiteX5" fmla="*/ 533143 w 17187495"/>
              <a:gd name="connsiteY5" fmla="*/ 45512 h 160894"/>
              <a:gd name="connsiteX6" fmla="*/ 557206 w 17187495"/>
              <a:gd name="connsiteY6" fmla="*/ 81202 h 160894"/>
              <a:gd name="connsiteX7" fmla="*/ 581269 w 17187495"/>
              <a:gd name="connsiteY7" fmla="*/ 45512 h 160894"/>
              <a:gd name="connsiteX8" fmla="*/ 691146 w 17187495"/>
              <a:gd name="connsiteY8" fmla="*/ 0 h 160894"/>
              <a:gd name="connsiteX9" fmla="*/ 801022 w 17187495"/>
              <a:gd name="connsiteY9" fmla="*/ 45512 h 160894"/>
              <a:gd name="connsiteX10" fmla="*/ 825085 w 17187495"/>
              <a:gd name="connsiteY10" fmla="*/ 81202 h 160894"/>
              <a:gd name="connsiteX11" fmla="*/ 849147 w 17187495"/>
              <a:gd name="connsiteY11" fmla="*/ 45512 h 160894"/>
              <a:gd name="connsiteX12" fmla="*/ 959023 w 17187495"/>
              <a:gd name="connsiteY12" fmla="*/ 0 h 160894"/>
              <a:gd name="connsiteX13" fmla="*/ 1068900 w 17187495"/>
              <a:gd name="connsiteY13" fmla="*/ 45512 h 160894"/>
              <a:gd name="connsiteX14" fmla="*/ 1092962 w 17187495"/>
              <a:gd name="connsiteY14" fmla="*/ 81202 h 160894"/>
              <a:gd name="connsiteX15" fmla="*/ 1117025 w 17187495"/>
              <a:gd name="connsiteY15" fmla="*/ 45512 h 160894"/>
              <a:gd name="connsiteX16" fmla="*/ 1226901 w 17187495"/>
              <a:gd name="connsiteY16" fmla="*/ 0 h 160894"/>
              <a:gd name="connsiteX17" fmla="*/ 1336777 w 17187495"/>
              <a:gd name="connsiteY17" fmla="*/ 45512 h 160894"/>
              <a:gd name="connsiteX18" fmla="*/ 1360841 w 17187495"/>
              <a:gd name="connsiteY18" fmla="*/ 81202 h 160894"/>
              <a:gd name="connsiteX19" fmla="*/ 1384904 w 17187495"/>
              <a:gd name="connsiteY19" fmla="*/ 45512 h 160894"/>
              <a:gd name="connsiteX20" fmla="*/ 1494780 w 17187495"/>
              <a:gd name="connsiteY20" fmla="*/ 0 h 160894"/>
              <a:gd name="connsiteX21" fmla="*/ 1604658 w 17187495"/>
              <a:gd name="connsiteY21" fmla="*/ 45512 h 160894"/>
              <a:gd name="connsiteX22" fmla="*/ 1628718 w 17187495"/>
              <a:gd name="connsiteY22" fmla="*/ 81202 h 160894"/>
              <a:gd name="connsiteX23" fmla="*/ 1652782 w 17187495"/>
              <a:gd name="connsiteY23" fmla="*/ 45512 h 160894"/>
              <a:gd name="connsiteX24" fmla="*/ 1762657 w 17187495"/>
              <a:gd name="connsiteY24" fmla="*/ 0 h 160894"/>
              <a:gd name="connsiteX25" fmla="*/ 1872534 w 17187495"/>
              <a:gd name="connsiteY25" fmla="*/ 45512 h 160894"/>
              <a:gd name="connsiteX26" fmla="*/ 1896596 w 17187495"/>
              <a:gd name="connsiteY26" fmla="*/ 81202 h 160894"/>
              <a:gd name="connsiteX27" fmla="*/ 1920659 w 17187495"/>
              <a:gd name="connsiteY27" fmla="*/ 45512 h 160894"/>
              <a:gd name="connsiteX28" fmla="*/ 2030535 w 17187495"/>
              <a:gd name="connsiteY28" fmla="*/ 0 h 160894"/>
              <a:gd name="connsiteX29" fmla="*/ 2140413 w 17187495"/>
              <a:gd name="connsiteY29" fmla="*/ 45512 h 160894"/>
              <a:gd name="connsiteX30" fmla="*/ 2164475 w 17187495"/>
              <a:gd name="connsiteY30" fmla="*/ 81202 h 160894"/>
              <a:gd name="connsiteX31" fmla="*/ 2188539 w 17187495"/>
              <a:gd name="connsiteY31" fmla="*/ 45512 h 160894"/>
              <a:gd name="connsiteX32" fmla="*/ 2298414 w 17187495"/>
              <a:gd name="connsiteY32" fmla="*/ 0 h 160894"/>
              <a:gd name="connsiteX33" fmla="*/ 2408291 w 17187495"/>
              <a:gd name="connsiteY33" fmla="*/ 45512 h 160894"/>
              <a:gd name="connsiteX34" fmla="*/ 2432353 w 17187495"/>
              <a:gd name="connsiteY34" fmla="*/ 81202 h 160894"/>
              <a:gd name="connsiteX35" fmla="*/ 2456415 w 17187495"/>
              <a:gd name="connsiteY35" fmla="*/ 45512 h 160894"/>
              <a:gd name="connsiteX36" fmla="*/ 2566292 w 17187495"/>
              <a:gd name="connsiteY36" fmla="*/ 0 h 160894"/>
              <a:gd name="connsiteX37" fmla="*/ 2676169 w 17187495"/>
              <a:gd name="connsiteY37" fmla="*/ 45512 h 160894"/>
              <a:gd name="connsiteX38" fmla="*/ 2700231 w 17187495"/>
              <a:gd name="connsiteY38" fmla="*/ 81202 h 160894"/>
              <a:gd name="connsiteX39" fmla="*/ 2724293 w 17187495"/>
              <a:gd name="connsiteY39" fmla="*/ 45512 h 160894"/>
              <a:gd name="connsiteX40" fmla="*/ 2834170 w 17187495"/>
              <a:gd name="connsiteY40" fmla="*/ 0 h 160894"/>
              <a:gd name="connsiteX41" fmla="*/ 2944046 w 17187495"/>
              <a:gd name="connsiteY41" fmla="*/ 45512 h 160894"/>
              <a:gd name="connsiteX42" fmla="*/ 2968110 w 17187495"/>
              <a:gd name="connsiteY42" fmla="*/ 81202 h 160894"/>
              <a:gd name="connsiteX43" fmla="*/ 2992173 w 17187495"/>
              <a:gd name="connsiteY43" fmla="*/ 45512 h 160894"/>
              <a:gd name="connsiteX44" fmla="*/ 3102049 w 17187495"/>
              <a:gd name="connsiteY44" fmla="*/ 0 h 160894"/>
              <a:gd name="connsiteX45" fmla="*/ 3211925 w 17187495"/>
              <a:gd name="connsiteY45" fmla="*/ 45512 h 160894"/>
              <a:gd name="connsiteX46" fmla="*/ 3235988 w 17187495"/>
              <a:gd name="connsiteY46" fmla="*/ 81202 h 160894"/>
              <a:gd name="connsiteX47" fmla="*/ 3260050 w 17187495"/>
              <a:gd name="connsiteY47" fmla="*/ 45512 h 160894"/>
              <a:gd name="connsiteX48" fmla="*/ 3369927 w 17187495"/>
              <a:gd name="connsiteY48" fmla="*/ 0 h 160894"/>
              <a:gd name="connsiteX49" fmla="*/ 3479803 w 17187495"/>
              <a:gd name="connsiteY49" fmla="*/ 45512 h 160894"/>
              <a:gd name="connsiteX50" fmla="*/ 3503867 w 17187495"/>
              <a:gd name="connsiteY50" fmla="*/ 81202 h 160894"/>
              <a:gd name="connsiteX51" fmla="*/ 3527928 w 17187495"/>
              <a:gd name="connsiteY51" fmla="*/ 45512 h 160894"/>
              <a:gd name="connsiteX52" fmla="*/ 3637805 w 17187495"/>
              <a:gd name="connsiteY52" fmla="*/ 0 h 160894"/>
              <a:gd name="connsiteX53" fmla="*/ 3747681 w 17187495"/>
              <a:gd name="connsiteY53" fmla="*/ 45512 h 160894"/>
              <a:gd name="connsiteX54" fmla="*/ 3771744 w 17187495"/>
              <a:gd name="connsiteY54" fmla="*/ 81202 h 160894"/>
              <a:gd name="connsiteX55" fmla="*/ 3795806 w 17187495"/>
              <a:gd name="connsiteY55" fmla="*/ 45512 h 160894"/>
              <a:gd name="connsiteX56" fmla="*/ 3905683 w 17187495"/>
              <a:gd name="connsiteY56" fmla="*/ 0 h 160894"/>
              <a:gd name="connsiteX57" fmla="*/ 4015560 w 17187495"/>
              <a:gd name="connsiteY57" fmla="*/ 45512 h 160894"/>
              <a:gd name="connsiteX58" fmla="*/ 4039623 w 17187495"/>
              <a:gd name="connsiteY58" fmla="*/ 81202 h 160894"/>
              <a:gd name="connsiteX59" fmla="*/ 4063685 w 17187495"/>
              <a:gd name="connsiteY59" fmla="*/ 45512 h 160894"/>
              <a:gd name="connsiteX60" fmla="*/ 4173561 w 17187495"/>
              <a:gd name="connsiteY60" fmla="*/ 0 h 160894"/>
              <a:gd name="connsiteX61" fmla="*/ 4283439 w 17187495"/>
              <a:gd name="connsiteY61" fmla="*/ 45512 h 160894"/>
              <a:gd name="connsiteX62" fmla="*/ 4307500 w 17187495"/>
              <a:gd name="connsiteY62" fmla="*/ 81202 h 160894"/>
              <a:gd name="connsiteX63" fmla="*/ 4331564 w 17187495"/>
              <a:gd name="connsiteY63" fmla="*/ 45512 h 160894"/>
              <a:gd name="connsiteX64" fmla="*/ 4441439 w 17187495"/>
              <a:gd name="connsiteY64" fmla="*/ 0 h 160894"/>
              <a:gd name="connsiteX65" fmla="*/ 4551317 w 17187495"/>
              <a:gd name="connsiteY65" fmla="*/ 45512 h 160894"/>
              <a:gd name="connsiteX66" fmla="*/ 4575378 w 17187495"/>
              <a:gd name="connsiteY66" fmla="*/ 81202 h 160894"/>
              <a:gd name="connsiteX67" fmla="*/ 4599442 w 17187495"/>
              <a:gd name="connsiteY67" fmla="*/ 45512 h 160894"/>
              <a:gd name="connsiteX68" fmla="*/ 4709318 w 17187495"/>
              <a:gd name="connsiteY68" fmla="*/ 0 h 160894"/>
              <a:gd name="connsiteX69" fmla="*/ 4819194 w 17187495"/>
              <a:gd name="connsiteY69" fmla="*/ 45512 h 160894"/>
              <a:gd name="connsiteX70" fmla="*/ 4843258 w 17187495"/>
              <a:gd name="connsiteY70" fmla="*/ 81202 h 160894"/>
              <a:gd name="connsiteX71" fmla="*/ 4867321 w 17187495"/>
              <a:gd name="connsiteY71" fmla="*/ 45512 h 160894"/>
              <a:gd name="connsiteX72" fmla="*/ 4977197 w 17187495"/>
              <a:gd name="connsiteY72" fmla="*/ 0 h 160894"/>
              <a:gd name="connsiteX73" fmla="*/ 5087073 w 17187495"/>
              <a:gd name="connsiteY73" fmla="*/ 45512 h 160894"/>
              <a:gd name="connsiteX74" fmla="*/ 5111136 w 17187495"/>
              <a:gd name="connsiteY74" fmla="*/ 81202 h 160894"/>
              <a:gd name="connsiteX75" fmla="*/ 5135198 w 17187495"/>
              <a:gd name="connsiteY75" fmla="*/ 45512 h 160894"/>
              <a:gd name="connsiteX76" fmla="*/ 5245075 w 17187495"/>
              <a:gd name="connsiteY76" fmla="*/ 0 h 160894"/>
              <a:gd name="connsiteX77" fmla="*/ 5354952 w 17187495"/>
              <a:gd name="connsiteY77" fmla="*/ 45512 h 160894"/>
              <a:gd name="connsiteX78" fmla="*/ 5379013 w 17187495"/>
              <a:gd name="connsiteY78" fmla="*/ 81202 h 160894"/>
              <a:gd name="connsiteX79" fmla="*/ 5403076 w 17187495"/>
              <a:gd name="connsiteY79" fmla="*/ 45512 h 160894"/>
              <a:gd name="connsiteX80" fmla="*/ 5512952 w 17187495"/>
              <a:gd name="connsiteY80" fmla="*/ 0 h 160894"/>
              <a:gd name="connsiteX81" fmla="*/ 5622830 w 17187495"/>
              <a:gd name="connsiteY81" fmla="*/ 45512 h 160894"/>
              <a:gd name="connsiteX82" fmla="*/ 5646892 w 17187495"/>
              <a:gd name="connsiteY82" fmla="*/ 81202 h 160894"/>
              <a:gd name="connsiteX83" fmla="*/ 5670956 w 17187495"/>
              <a:gd name="connsiteY83" fmla="*/ 45512 h 160894"/>
              <a:gd name="connsiteX84" fmla="*/ 5780831 w 17187495"/>
              <a:gd name="connsiteY84" fmla="*/ 0 h 160894"/>
              <a:gd name="connsiteX85" fmla="*/ 5890709 w 17187495"/>
              <a:gd name="connsiteY85" fmla="*/ 45512 h 160894"/>
              <a:gd name="connsiteX86" fmla="*/ 5914770 w 17187495"/>
              <a:gd name="connsiteY86" fmla="*/ 81202 h 160894"/>
              <a:gd name="connsiteX87" fmla="*/ 5938834 w 17187495"/>
              <a:gd name="connsiteY87" fmla="*/ 45512 h 160894"/>
              <a:gd name="connsiteX88" fmla="*/ 6048710 w 17187495"/>
              <a:gd name="connsiteY88" fmla="*/ 0 h 160894"/>
              <a:gd name="connsiteX89" fmla="*/ 6158586 w 17187495"/>
              <a:gd name="connsiteY89" fmla="*/ 45512 h 160894"/>
              <a:gd name="connsiteX90" fmla="*/ 6182649 w 17187495"/>
              <a:gd name="connsiteY90" fmla="*/ 81202 h 160894"/>
              <a:gd name="connsiteX91" fmla="*/ 6206712 w 17187495"/>
              <a:gd name="connsiteY91" fmla="*/ 45512 h 160894"/>
              <a:gd name="connsiteX92" fmla="*/ 6316588 w 17187495"/>
              <a:gd name="connsiteY92" fmla="*/ 0 h 160894"/>
              <a:gd name="connsiteX93" fmla="*/ 6426464 w 17187495"/>
              <a:gd name="connsiteY93" fmla="*/ 45512 h 160894"/>
              <a:gd name="connsiteX94" fmla="*/ 6450528 w 17187495"/>
              <a:gd name="connsiteY94" fmla="*/ 81202 h 160894"/>
              <a:gd name="connsiteX95" fmla="*/ 6474590 w 17187495"/>
              <a:gd name="connsiteY95" fmla="*/ 45512 h 160894"/>
              <a:gd name="connsiteX96" fmla="*/ 6584467 w 17187495"/>
              <a:gd name="connsiteY96" fmla="*/ 0 h 160894"/>
              <a:gd name="connsiteX97" fmla="*/ 6694343 w 17187495"/>
              <a:gd name="connsiteY97" fmla="*/ 45512 h 160894"/>
              <a:gd name="connsiteX98" fmla="*/ 6718406 w 17187495"/>
              <a:gd name="connsiteY98" fmla="*/ 81202 h 160894"/>
              <a:gd name="connsiteX99" fmla="*/ 6742468 w 17187495"/>
              <a:gd name="connsiteY99" fmla="*/ 45512 h 160894"/>
              <a:gd name="connsiteX100" fmla="*/ 6852344 w 17187495"/>
              <a:gd name="connsiteY100" fmla="*/ 0 h 160894"/>
              <a:gd name="connsiteX101" fmla="*/ 6962222 w 17187495"/>
              <a:gd name="connsiteY101" fmla="*/ 45512 h 160894"/>
              <a:gd name="connsiteX102" fmla="*/ 6986283 w 17187495"/>
              <a:gd name="connsiteY102" fmla="*/ 81202 h 160894"/>
              <a:gd name="connsiteX103" fmla="*/ 7010347 w 17187495"/>
              <a:gd name="connsiteY103" fmla="*/ 45512 h 160894"/>
              <a:gd name="connsiteX104" fmla="*/ 7120222 w 17187495"/>
              <a:gd name="connsiteY104" fmla="*/ 0 h 160894"/>
              <a:gd name="connsiteX105" fmla="*/ 7230100 w 17187495"/>
              <a:gd name="connsiteY105" fmla="*/ 45512 h 160894"/>
              <a:gd name="connsiteX106" fmla="*/ 7254162 w 17187495"/>
              <a:gd name="connsiteY106" fmla="*/ 81202 h 160894"/>
              <a:gd name="connsiteX107" fmla="*/ 7278226 w 17187495"/>
              <a:gd name="connsiteY107" fmla="*/ 45512 h 160894"/>
              <a:gd name="connsiteX108" fmla="*/ 7388101 w 17187495"/>
              <a:gd name="connsiteY108" fmla="*/ 0 h 160894"/>
              <a:gd name="connsiteX109" fmla="*/ 7497978 w 17187495"/>
              <a:gd name="connsiteY109" fmla="*/ 45512 h 160894"/>
              <a:gd name="connsiteX110" fmla="*/ 7522041 w 17187495"/>
              <a:gd name="connsiteY110" fmla="*/ 81202 h 160894"/>
              <a:gd name="connsiteX111" fmla="*/ 7546104 w 17187495"/>
              <a:gd name="connsiteY111" fmla="*/ 45512 h 160894"/>
              <a:gd name="connsiteX112" fmla="*/ 7655980 w 17187495"/>
              <a:gd name="connsiteY112" fmla="*/ 0 h 160894"/>
              <a:gd name="connsiteX113" fmla="*/ 7765856 w 17187495"/>
              <a:gd name="connsiteY113" fmla="*/ 45512 h 160894"/>
              <a:gd name="connsiteX114" fmla="*/ 7789918 w 17187495"/>
              <a:gd name="connsiteY114" fmla="*/ 81202 h 160894"/>
              <a:gd name="connsiteX115" fmla="*/ 7813980 w 17187495"/>
              <a:gd name="connsiteY115" fmla="*/ 45512 h 160894"/>
              <a:gd name="connsiteX116" fmla="*/ 7923857 w 17187495"/>
              <a:gd name="connsiteY116" fmla="*/ 0 h 160894"/>
              <a:gd name="connsiteX117" fmla="*/ 8033734 w 17187495"/>
              <a:gd name="connsiteY117" fmla="*/ 45512 h 160894"/>
              <a:gd name="connsiteX118" fmla="*/ 8057796 w 17187495"/>
              <a:gd name="connsiteY118" fmla="*/ 81202 h 160894"/>
              <a:gd name="connsiteX119" fmla="*/ 8081859 w 17187495"/>
              <a:gd name="connsiteY119" fmla="*/ 45512 h 160894"/>
              <a:gd name="connsiteX120" fmla="*/ 8191736 w 17187495"/>
              <a:gd name="connsiteY120" fmla="*/ 0 h 160894"/>
              <a:gd name="connsiteX121" fmla="*/ 8301613 w 17187495"/>
              <a:gd name="connsiteY121" fmla="*/ 45512 h 160894"/>
              <a:gd name="connsiteX122" fmla="*/ 8325671 w 17187495"/>
              <a:gd name="connsiteY122" fmla="*/ 81196 h 160894"/>
              <a:gd name="connsiteX123" fmla="*/ 8349729 w 17187495"/>
              <a:gd name="connsiteY123" fmla="*/ 45512 h 160894"/>
              <a:gd name="connsiteX124" fmla="*/ 8459606 w 17187495"/>
              <a:gd name="connsiteY124" fmla="*/ 0 h 160894"/>
              <a:gd name="connsiteX125" fmla="*/ 8569483 w 17187495"/>
              <a:gd name="connsiteY125" fmla="*/ 45512 h 160894"/>
              <a:gd name="connsiteX126" fmla="*/ 8593748 w 17187495"/>
              <a:gd name="connsiteY126" fmla="*/ 81502 h 160894"/>
              <a:gd name="connsiteX127" fmla="*/ 8618013 w 17187495"/>
              <a:gd name="connsiteY127" fmla="*/ 45512 h 160894"/>
              <a:gd name="connsiteX128" fmla="*/ 8727888 w 17187495"/>
              <a:gd name="connsiteY128" fmla="*/ 0 h 160894"/>
              <a:gd name="connsiteX129" fmla="*/ 8837765 w 17187495"/>
              <a:gd name="connsiteY129" fmla="*/ 45512 h 160894"/>
              <a:gd name="connsiteX130" fmla="*/ 8861827 w 17187495"/>
              <a:gd name="connsiteY130" fmla="*/ 81202 h 160894"/>
              <a:gd name="connsiteX131" fmla="*/ 8885890 w 17187495"/>
              <a:gd name="connsiteY131" fmla="*/ 45512 h 160894"/>
              <a:gd name="connsiteX132" fmla="*/ 8995766 w 17187495"/>
              <a:gd name="connsiteY132" fmla="*/ 0 h 160894"/>
              <a:gd name="connsiteX133" fmla="*/ 9105643 w 17187495"/>
              <a:gd name="connsiteY133" fmla="*/ 45512 h 160894"/>
              <a:gd name="connsiteX134" fmla="*/ 9129706 w 17187495"/>
              <a:gd name="connsiteY134" fmla="*/ 81202 h 160894"/>
              <a:gd name="connsiteX135" fmla="*/ 9153769 w 17187495"/>
              <a:gd name="connsiteY135" fmla="*/ 45512 h 160894"/>
              <a:gd name="connsiteX136" fmla="*/ 9263646 w 17187495"/>
              <a:gd name="connsiteY136" fmla="*/ 0 h 160894"/>
              <a:gd name="connsiteX137" fmla="*/ 9373522 w 17187495"/>
              <a:gd name="connsiteY137" fmla="*/ 45512 h 160894"/>
              <a:gd name="connsiteX138" fmla="*/ 9397585 w 17187495"/>
              <a:gd name="connsiteY138" fmla="*/ 81202 h 160894"/>
              <a:gd name="connsiteX139" fmla="*/ 9421647 w 17187495"/>
              <a:gd name="connsiteY139" fmla="*/ 45512 h 160894"/>
              <a:gd name="connsiteX140" fmla="*/ 9531523 w 17187495"/>
              <a:gd name="connsiteY140" fmla="*/ 0 h 160894"/>
              <a:gd name="connsiteX141" fmla="*/ 9641400 w 17187495"/>
              <a:gd name="connsiteY141" fmla="*/ 45512 h 160894"/>
              <a:gd name="connsiteX142" fmla="*/ 9665462 w 17187495"/>
              <a:gd name="connsiteY142" fmla="*/ 81202 h 160894"/>
              <a:gd name="connsiteX143" fmla="*/ 9689525 w 17187495"/>
              <a:gd name="connsiteY143" fmla="*/ 45512 h 160894"/>
              <a:gd name="connsiteX144" fmla="*/ 9799401 w 17187495"/>
              <a:gd name="connsiteY144" fmla="*/ 0 h 160894"/>
              <a:gd name="connsiteX145" fmla="*/ 9909277 w 17187495"/>
              <a:gd name="connsiteY145" fmla="*/ 45512 h 160894"/>
              <a:gd name="connsiteX146" fmla="*/ 9933341 w 17187495"/>
              <a:gd name="connsiteY146" fmla="*/ 81202 h 160894"/>
              <a:gd name="connsiteX147" fmla="*/ 9957404 w 17187495"/>
              <a:gd name="connsiteY147" fmla="*/ 45512 h 160894"/>
              <a:gd name="connsiteX148" fmla="*/ 10067280 w 17187495"/>
              <a:gd name="connsiteY148" fmla="*/ 0 h 160894"/>
              <a:gd name="connsiteX149" fmla="*/ 10177157 w 17187495"/>
              <a:gd name="connsiteY149" fmla="*/ 45512 h 160894"/>
              <a:gd name="connsiteX150" fmla="*/ 10201218 w 17187495"/>
              <a:gd name="connsiteY150" fmla="*/ 81202 h 160894"/>
              <a:gd name="connsiteX151" fmla="*/ 10225281 w 17187495"/>
              <a:gd name="connsiteY151" fmla="*/ 45512 h 160894"/>
              <a:gd name="connsiteX152" fmla="*/ 10335157 w 17187495"/>
              <a:gd name="connsiteY152" fmla="*/ 0 h 160894"/>
              <a:gd name="connsiteX153" fmla="*/ 10445034 w 17187495"/>
              <a:gd name="connsiteY153" fmla="*/ 45512 h 160894"/>
              <a:gd name="connsiteX154" fmla="*/ 10469096 w 17187495"/>
              <a:gd name="connsiteY154" fmla="*/ 81202 h 160894"/>
              <a:gd name="connsiteX155" fmla="*/ 10493159 w 17187495"/>
              <a:gd name="connsiteY155" fmla="*/ 45512 h 160894"/>
              <a:gd name="connsiteX156" fmla="*/ 10603035 w 17187495"/>
              <a:gd name="connsiteY156" fmla="*/ 0 h 160894"/>
              <a:gd name="connsiteX157" fmla="*/ 10712913 w 17187495"/>
              <a:gd name="connsiteY157" fmla="*/ 45512 h 160894"/>
              <a:gd name="connsiteX158" fmla="*/ 10736975 w 17187495"/>
              <a:gd name="connsiteY158" fmla="*/ 81202 h 160894"/>
              <a:gd name="connsiteX159" fmla="*/ 10761039 w 17187495"/>
              <a:gd name="connsiteY159" fmla="*/ 45512 h 160894"/>
              <a:gd name="connsiteX160" fmla="*/ 10870914 w 17187495"/>
              <a:gd name="connsiteY160" fmla="*/ 0 h 160894"/>
              <a:gd name="connsiteX161" fmla="*/ 10980791 w 17187495"/>
              <a:gd name="connsiteY161" fmla="*/ 45512 h 160894"/>
              <a:gd name="connsiteX162" fmla="*/ 11004853 w 17187495"/>
              <a:gd name="connsiteY162" fmla="*/ 81202 h 160894"/>
              <a:gd name="connsiteX163" fmla="*/ 11028915 w 17187495"/>
              <a:gd name="connsiteY163" fmla="*/ 45512 h 160894"/>
              <a:gd name="connsiteX164" fmla="*/ 11138792 w 17187495"/>
              <a:gd name="connsiteY164" fmla="*/ 0 h 160894"/>
              <a:gd name="connsiteX165" fmla="*/ 11248669 w 17187495"/>
              <a:gd name="connsiteY165" fmla="*/ 45512 h 160894"/>
              <a:gd name="connsiteX166" fmla="*/ 11272731 w 17187495"/>
              <a:gd name="connsiteY166" fmla="*/ 81202 h 160894"/>
              <a:gd name="connsiteX167" fmla="*/ 11296793 w 17187495"/>
              <a:gd name="connsiteY167" fmla="*/ 45512 h 160894"/>
              <a:gd name="connsiteX168" fmla="*/ 11406670 w 17187495"/>
              <a:gd name="connsiteY168" fmla="*/ 0 h 160894"/>
              <a:gd name="connsiteX169" fmla="*/ 11516546 w 17187495"/>
              <a:gd name="connsiteY169" fmla="*/ 45512 h 160894"/>
              <a:gd name="connsiteX170" fmla="*/ 11540610 w 17187495"/>
              <a:gd name="connsiteY170" fmla="*/ 81202 h 160894"/>
              <a:gd name="connsiteX171" fmla="*/ 11564673 w 17187495"/>
              <a:gd name="connsiteY171" fmla="*/ 45512 h 160894"/>
              <a:gd name="connsiteX172" fmla="*/ 11674549 w 17187495"/>
              <a:gd name="connsiteY172" fmla="*/ 0 h 160894"/>
              <a:gd name="connsiteX173" fmla="*/ 11784425 w 17187495"/>
              <a:gd name="connsiteY173" fmla="*/ 45512 h 160894"/>
              <a:gd name="connsiteX174" fmla="*/ 11808488 w 17187495"/>
              <a:gd name="connsiteY174" fmla="*/ 81202 h 160894"/>
              <a:gd name="connsiteX175" fmla="*/ 11832550 w 17187495"/>
              <a:gd name="connsiteY175" fmla="*/ 45512 h 160894"/>
              <a:gd name="connsiteX176" fmla="*/ 11942427 w 17187495"/>
              <a:gd name="connsiteY176" fmla="*/ 0 h 160894"/>
              <a:gd name="connsiteX177" fmla="*/ 12052303 w 17187495"/>
              <a:gd name="connsiteY177" fmla="*/ 45512 h 160894"/>
              <a:gd name="connsiteX178" fmla="*/ 12076366 w 17187495"/>
              <a:gd name="connsiteY178" fmla="*/ 81202 h 160894"/>
              <a:gd name="connsiteX179" fmla="*/ 12100428 w 17187495"/>
              <a:gd name="connsiteY179" fmla="*/ 45512 h 160894"/>
              <a:gd name="connsiteX180" fmla="*/ 12210304 w 17187495"/>
              <a:gd name="connsiteY180" fmla="*/ 0 h 160894"/>
              <a:gd name="connsiteX181" fmla="*/ 12320181 w 17187495"/>
              <a:gd name="connsiteY181" fmla="*/ 45512 h 160894"/>
              <a:gd name="connsiteX182" fmla="*/ 12344243 w 17187495"/>
              <a:gd name="connsiteY182" fmla="*/ 81202 h 160894"/>
              <a:gd name="connsiteX183" fmla="*/ 12368306 w 17187495"/>
              <a:gd name="connsiteY183" fmla="*/ 45512 h 160894"/>
              <a:gd name="connsiteX184" fmla="*/ 12478182 w 17187495"/>
              <a:gd name="connsiteY184" fmla="*/ 0 h 160894"/>
              <a:gd name="connsiteX185" fmla="*/ 12588059 w 17187495"/>
              <a:gd name="connsiteY185" fmla="*/ 45512 h 160894"/>
              <a:gd name="connsiteX186" fmla="*/ 12612122 w 17187495"/>
              <a:gd name="connsiteY186" fmla="*/ 81202 h 160894"/>
              <a:gd name="connsiteX187" fmla="*/ 12636185 w 17187495"/>
              <a:gd name="connsiteY187" fmla="*/ 45512 h 160894"/>
              <a:gd name="connsiteX188" fmla="*/ 12746061 w 17187495"/>
              <a:gd name="connsiteY188" fmla="*/ 0 h 160894"/>
              <a:gd name="connsiteX189" fmla="*/ 12855938 w 17187495"/>
              <a:gd name="connsiteY189" fmla="*/ 45512 h 160894"/>
              <a:gd name="connsiteX190" fmla="*/ 12880000 w 17187495"/>
              <a:gd name="connsiteY190" fmla="*/ 81202 h 160894"/>
              <a:gd name="connsiteX191" fmla="*/ 12904063 w 17187495"/>
              <a:gd name="connsiteY191" fmla="*/ 45512 h 160894"/>
              <a:gd name="connsiteX192" fmla="*/ 13013939 w 17187495"/>
              <a:gd name="connsiteY192" fmla="*/ 0 h 160894"/>
              <a:gd name="connsiteX193" fmla="*/ 13123816 w 17187495"/>
              <a:gd name="connsiteY193" fmla="*/ 45512 h 160894"/>
              <a:gd name="connsiteX194" fmla="*/ 13147878 w 17187495"/>
              <a:gd name="connsiteY194" fmla="*/ 81202 h 160894"/>
              <a:gd name="connsiteX195" fmla="*/ 13171941 w 17187495"/>
              <a:gd name="connsiteY195" fmla="*/ 45512 h 160894"/>
              <a:gd name="connsiteX196" fmla="*/ 13281817 w 17187495"/>
              <a:gd name="connsiteY196" fmla="*/ 0 h 160894"/>
              <a:gd name="connsiteX197" fmla="*/ 13391694 w 17187495"/>
              <a:gd name="connsiteY197" fmla="*/ 45512 h 160894"/>
              <a:gd name="connsiteX198" fmla="*/ 13415757 w 17187495"/>
              <a:gd name="connsiteY198" fmla="*/ 81202 h 160894"/>
              <a:gd name="connsiteX199" fmla="*/ 13439820 w 17187495"/>
              <a:gd name="connsiteY199" fmla="*/ 45512 h 160894"/>
              <a:gd name="connsiteX200" fmla="*/ 13549696 w 17187495"/>
              <a:gd name="connsiteY200" fmla="*/ 0 h 160894"/>
              <a:gd name="connsiteX201" fmla="*/ 13659573 w 17187495"/>
              <a:gd name="connsiteY201" fmla="*/ 45512 h 160894"/>
              <a:gd name="connsiteX202" fmla="*/ 13683635 w 17187495"/>
              <a:gd name="connsiteY202" fmla="*/ 81202 h 160894"/>
              <a:gd name="connsiteX203" fmla="*/ 13707698 w 17187495"/>
              <a:gd name="connsiteY203" fmla="*/ 45512 h 160894"/>
              <a:gd name="connsiteX204" fmla="*/ 13817574 w 17187495"/>
              <a:gd name="connsiteY204" fmla="*/ 0 h 160894"/>
              <a:gd name="connsiteX205" fmla="*/ 13927451 w 17187495"/>
              <a:gd name="connsiteY205" fmla="*/ 45512 h 160894"/>
              <a:gd name="connsiteX206" fmla="*/ 13951513 w 17187495"/>
              <a:gd name="connsiteY206" fmla="*/ 81202 h 160894"/>
              <a:gd name="connsiteX207" fmla="*/ 13975576 w 17187495"/>
              <a:gd name="connsiteY207" fmla="*/ 45512 h 160894"/>
              <a:gd name="connsiteX208" fmla="*/ 14085452 w 17187495"/>
              <a:gd name="connsiteY208" fmla="*/ 0 h 160894"/>
              <a:gd name="connsiteX209" fmla="*/ 14195329 w 17187495"/>
              <a:gd name="connsiteY209" fmla="*/ 45512 h 160894"/>
              <a:gd name="connsiteX210" fmla="*/ 14219392 w 17187495"/>
              <a:gd name="connsiteY210" fmla="*/ 81202 h 160894"/>
              <a:gd name="connsiteX211" fmla="*/ 14243455 w 17187495"/>
              <a:gd name="connsiteY211" fmla="*/ 45512 h 160894"/>
              <a:gd name="connsiteX212" fmla="*/ 14353331 w 17187495"/>
              <a:gd name="connsiteY212" fmla="*/ 0 h 160894"/>
              <a:gd name="connsiteX213" fmla="*/ 14463208 w 17187495"/>
              <a:gd name="connsiteY213" fmla="*/ 45512 h 160894"/>
              <a:gd name="connsiteX214" fmla="*/ 14487270 w 17187495"/>
              <a:gd name="connsiteY214" fmla="*/ 81202 h 160894"/>
              <a:gd name="connsiteX215" fmla="*/ 14511333 w 17187495"/>
              <a:gd name="connsiteY215" fmla="*/ 45512 h 160894"/>
              <a:gd name="connsiteX216" fmla="*/ 14621209 w 17187495"/>
              <a:gd name="connsiteY216" fmla="*/ 0 h 160894"/>
              <a:gd name="connsiteX217" fmla="*/ 14731086 w 17187495"/>
              <a:gd name="connsiteY217" fmla="*/ 45512 h 160894"/>
              <a:gd name="connsiteX218" fmla="*/ 14755148 w 17187495"/>
              <a:gd name="connsiteY218" fmla="*/ 81202 h 160894"/>
              <a:gd name="connsiteX219" fmla="*/ 14779211 w 17187495"/>
              <a:gd name="connsiteY219" fmla="*/ 45512 h 160894"/>
              <a:gd name="connsiteX220" fmla="*/ 14889087 w 17187495"/>
              <a:gd name="connsiteY220" fmla="*/ 0 h 160894"/>
              <a:gd name="connsiteX221" fmla="*/ 14998964 w 17187495"/>
              <a:gd name="connsiteY221" fmla="*/ 45512 h 160894"/>
              <a:gd name="connsiteX222" fmla="*/ 15023027 w 17187495"/>
              <a:gd name="connsiteY222" fmla="*/ 81202 h 160894"/>
              <a:gd name="connsiteX223" fmla="*/ 15047090 w 17187495"/>
              <a:gd name="connsiteY223" fmla="*/ 45512 h 160894"/>
              <a:gd name="connsiteX224" fmla="*/ 15156966 w 17187495"/>
              <a:gd name="connsiteY224" fmla="*/ 0 h 160894"/>
              <a:gd name="connsiteX225" fmla="*/ 15266843 w 17187495"/>
              <a:gd name="connsiteY225" fmla="*/ 45512 h 160894"/>
              <a:gd name="connsiteX226" fmla="*/ 15290905 w 17187495"/>
              <a:gd name="connsiteY226" fmla="*/ 81202 h 160894"/>
              <a:gd name="connsiteX227" fmla="*/ 15314968 w 17187495"/>
              <a:gd name="connsiteY227" fmla="*/ 45512 h 160894"/>
              <a:gd name="connsiteX228" fmla="*/ 15424844 w 17187495"/>
              <a:gd name="connsiteY228" fmla="*/ 0 h 160894"/>
              <a:gd name="connsiteX229" fmla="*/ 15534721 w 17187495"/>
              <a:gd name="connsiteY229" fmla="*/ 45512 h 160894"/>
              <a:gd name="connsiteX230" fmla="*/ 15558783 w 17187495"/>
              <a:gd name="connsiteY230" fmla="*/ 81202 h 160894"/>
              <a:gd name="connsiteX231" fmla="*/ 15582846 w 17187495"/>
              <a:gd name="connsiteY231" fmla="*/ 45512 h 160894"/>
              <a:gd name="connsiteX232" fmla="*/ 15692722 w 17187495"/>
              <a:gd name="connsiteY232" fmla="*/ 0 h 160894"/>
              <a:gd name="connsiteX233" fmla="*/ 15802599 w 17187495"/>
              <a:gd name="connsiteY233" fmla="*/ 45512 h 160894"/>
              <a:gd name="connsiteX234" fmla="*/ 15826662 w 17187495"/>
              <a:gd name="connsiteY234" fmla="*/ 81202 h 160894"/>
              <a:gd name="connsiteX235" fmla="*/ 15850725 w 17187495"/>
              <a:gd name="connsiteY235" fmla="*/ 45512 h 160894"/>
              <a:gd name="connsiteX236" fmla="*/ 15960601 w 17187495"/>
              <a:gd name="connsiteY236" fmla="*/ 0 h 160894"/>
              <a:gd name="connsiteX237" fmla="*/ 16070478 w 17187495"/>
              <a:gd name="connsiteY237" fmla="*/ 45512 h 160894"/>
              <a:gd name="connsiteX238" fmla="*/ 16094540 w 17187495"/>
              <a:gd name="connsiteY238" fmla="*/ 81202 h 160894"/>
              <a:gd name="connsiteX239" fmla="*/ 16118603 w 17187495"/>
              <a:gd name="connsiteY239" fmla="*/ 45512 h 160894"/>
              <a:gd name="connsiteX240" fmla="*/ 16228479 w 17187495"/>
              <a:gd name="connsiteY240" fmla="*/ 0 h 160894"/>
              <a:gd name="connsiteX241" fmla="*/ 16338355 w 17187495"/>
              <a:gd name="connsiteY241" fmla="*/ 45512 h 160894"/>
              <a:gd name="connsiteX242" fmla="*/ 16362419 w 17187495"/>
              <a:gd name="connsiteY242" fmla="*/ 81202 h 160894"/>
              <a:gd name="connsiteX243" fmla="*/ 16386479 w 17187495"/>
              <a:gd name="connsiteY243" fmla="*/ 45512 h 160894"/>
              <a:gd name="connsiteX244" fmla="*/ 16496359 w 17187495"/>
              <a:gd name="connsiteY244" fmla="*/ 0 h 160894"/>
              <a:gd name="connsiteX245" fmla="*/ 16606235 w 17187495"/>
              <a:gd name="connsiteY245" fmla="*/ 45512 h 160894"/>
              <a:gd name="connsiteX246" fmla="*/ 16630295 w 17187495"/>
              <a:gd name="connsiteY246" fmla="*/ 81202 h 160894"/>
              <a:gd name="connsiteX247" fmla="*/ 16654359 w 17187495"/>
              <a:gd name="connsiteY247" fmla="*/ 45512 h 160894"/>
              <a:gd name="connsiteX248" fmla="*/ 16764235 w 17187495"/>
              <a:gd name="connsiteY248" fmla="*/ 0 h 160894"/>
              <a:gd name="connsiteX249" fmla="*/ 16874115 w 17187495"/>
              <a:gd name="connsiteY249" fmla="*/ 45512 h 160894"/>
              <a:gd name="connsiteX250" fmla="*/ 16898171 w 17187495"/>
              <a:gd name="connsiteY250" fmla="*/ 81196 h 160894"/>
              <a:gd name="connsiteX251" fmla="*/ 16922231 w 17187495"/>
              <a:gd name="connsiteY251" fmla="*/ 45512 h 160894"/>
              <a:gd name="connsiteX252" fmla="*/ 17032107 w 17187495"/>
              <a:gd name="connsiteY252" fmla="*/ 0 h 160894"/>
              <a:gd name="connsiteX253" fmla="*/ 17187495 w 17187495"/>
              <a:gd name="connsiteY253" fmla="*/ 155389 h 160894"/>
              <a:gd name="connsiteX254" fmla="*/ 17186383 w 17187495"/>
              <a:gd name="connsiteY254" fmla="*/ 160894 h 160894"/>
              <a:gd name="connsiteX255" fmla="*/ 1111 w 17187495"/>
              <a:gd name="connsiteY255" fmla="*/ 160894 h 160894"/>
              <a:gd name="connsiteX256" fmla="*/ 0 w 17187495"/>
              <a:gd name="connsiteY256" fmla="*/ 155389 h 160894"/>
              <a:gd name="connsiteX257" fmla="*/ 155388 w 17187495"/>
              <a:gd name="connsiteY257" fmla="*/ 0 h 160894"/>
              <a:gd name="connsiteX0" fmla="*/ 0 w 17187495"/>
              <a:gd name="connsiteY0" fmla="*/ 155389 h 246829"/>
              <a:gd name="connsiteX1" fmla="*/ 155388 w 17187495"/>
              <a:gd name="connsiteY1" fmla="*/ 0 h 246829"/>
              <a:gd name="connsiteX2" fmla="*/ 265265 w 17187495"/>
              <a:gd name="connsiteY2" fmla="*/ 45512 h 246829"/>
              <a:gd name="connsiteX3" fmla="*/ 289327 w 17187495"/>
              <a:gd name="connsiteY3" fmla="*/ 81202 h 246829"/>
              <a:gd name="connsiteX4" fmla="*/ 313390 w 17187495"/>
              <a:gd name="connsiteY4" fmla="*/ 45512 h 246829"/>
              <a:gd name="connsiteX5" fmla="*/ 423266 w 17187495"/>
              <a:gd name="connsiteY5" fmla="*/ 0 h 246829"/>
              <a:gd name="connsiteX6" fmla="*/ 533143 w 17187495"/>
              <a:gd name="connsiteY6" fmla="*/ 45512 h 246829"/>
              <a:gd name="connsiteX7" fmla="*/ 557206 w 17187495"/>
              <a:gd name="connsiteY7" fmla="*/ 81202 h 246829"/>
              <a:gd name="connsiteX8" fmla="*/ 581269 w 17187495"/>
              <a:gd name="connsiteY8" fmla="*/ 45512 h 246829"/>
              <a:gd name="connsiteX9" fmla="*/ 691146 w 17187495"/>
              <a:gd name="connsiteY9" fmla="*/ 0 h 246829"/>
              <a:gd name="connsiteX10" fmla="*/ 801022 w 17187495"/>
              <a:gd name="connsiteY10" fmla="*/ 45512 h 246829"/>
              <a:gd name="connsiteX11" fmla="*/ 825085 w 17187495"/>
              <a:gd name="connsiteY11" fmla="*/ 81202 h 246829"/>
              <a:gd name="connsiteX12" fmla="*/ 849147 w 17187495"/>
              <a:gd name="connsiteY12" fmla="*/ 45512 h 246829"/>
              <a:gd name="connsiteX13" fmla="*/ 959023 w 17187495"/>
              <a:gd name="connsiteY13" fmla="*/ 0 h 246829"/>
              <a:gd name="connsiteX14" fmla="*/ 1068900 w 17187495"/>
              <a:gd name="connsiteY14" fmla="*/ 45512 h 246829"/>
              <a:gd name="connsiteX15" fmla="*/ 1092962 w 17187495"/>
              <a:gd name="connsiteY15" fmla="*/ 81202 h 246829"/>
              <a:gd name="connsiteX16" fmla="*/ 1117025 w 17187495"/>
              <a:gd name="connsiteY16" fmla="*/ 45512 h 246829"/>
              <a:gd name="connsiteX17" fmla="*/ 1226901 w 17187495"/>
              <a:gd name="connsiteY17" fmla="*/ 0 h 246829"/>
              <a:gd name="connsiteX18" fmla="*/ 1336777 w 17187495"/>
              <a:gd name="connsiteY18" fmla="*/ 45512 h 246829"/>
              <a:gd name="connsiteX19" fmla="*/ 1360841 w 17187495"/>
              <a:gd name="connsiteY19" fmla="*/ 81202 h 246829"/>
              <a:gd name="connsiteX20" fmla="*/ 1384904 w 17187495"/>
              <a:gd name="connsiteY20" fmla="*/ 45512 h 246829"/>
              <a:gd name="connsiteX21" fmla="*/ 1494780 w 17187495"/>
              <a:gd name="connsiteY21" fmla="*/ 0 h 246829"/>
              <a:gd name="connsiteX22" fmla="*/ 1604658 w 17187495"/>
              <a:gd name="connsiteY22" fmla="*/ 45512 h 246829"/>
              <a:gd name="connsiteX23" fmla="*/ 1628718 w 17187495"/>
              <a:gd name="connsiteY23" fmla="*/ 81202 h 246829"/>
              <a:gd name="connsiteX24" fmla="*/ 1652782 w 17187495"/>
              <a:gd name="connsiteY24" fmla="*/ 45512 h 246829"/>
              <a:gd name="connsiteX25" fmla="*/ 1762657 w 17187495"/>
              <a:gd name="connsiteY25" fmla="*/ 0 h 246829"/>
              <a:gd name="connsiteX26" fmla="*/ 1872534 w 17187495"/>
              <a:gd name="connsiteY26" fmla="*/ 45512 h 246829"/>
              <a:gd name="connsiteX27" fmla="*/ 1896596 w 17187495"/>
              <a:gd name="connsiteY27" fmla="*/ 81202 h 246829"/>
              <a:gd name="connsiteX28" fmla="*/ 1920659 w 17187495"/>
              <a:gd name="connsiteY28" fmla="*/ 45512 h 246829"/>
              <a:gd name="connsiteX29" fmla="*/ 2030535 w 17187495"/>
              <a:gd name="connsiteY29" fmla="*/ 0 h 246829"/>
              <a:gd name="connsiteX30" fmla="*/ 2140413 w 17187495"/>
              <a:gd name="connsiteY30" fmla="*/ 45512 h 246829"/>
              <a:gd name="connsiteX31" fmla="*/ 2164475 w 17187495"/>
              <a:gd name="connsiteY31" fmla="*/ 81202 h 246829"/>
              <a:gd name="connsiteX32" fmla="*/ 2188539 w 17187495"/>
              <a:gd name="connsiteY32" fmla="*/ 45512 h 246829"/>
              <a:gd name="connsiteX33" fmla="*/ 2298414 w 17187495"/>
              <a:gd name="connsiteY33" fmla="*/ 0 h 246829"/>
              <a:gd name="connsiteX34" fmla="*/ 2408291 w 17187495"/>
              <a:gd name="connsiteY34" fmla="*/ 45512 h 246829"/>
              <a:gd name="connsiteX35" fmla="*/ 2432353 w 17187495"/>
              <a:gd name="connsiteY35" fmla="*/ 81202 h 246829"/>
              <a:gd name="connsiteX36" fmla="*/ 2456415 w 17187495"/>
              <a:gd name="connsiteY36" fmla="*/ 45512 h 246829"/>
              <a:gd name="connsiteX37" fmla="*/ 2566292 w 17187495"/>
              <a:gd name="connsiteY37" fmla="*/ 0 h 246829"/>
              <a:gd name="connsiteX38" fmla="*/ 2676169 w 17187495"/>
              <a:gd name="connsiteY38" fmla="*/ 45512 h 246829"/>
              <a:gd name="connsiteX39" fmla="*/ 2700231 w 17187495"/>
              <a:gd name="connsiteY39" fmla="*/ 81202 h 246829"/>
              <a:gd name="connsiteX40" fmla="*/ 2724293 w 17187495"/>
              <a:gd name="connsiteY40" fmla="*/ 45512 h 246829"/>
              <a:gd name="connsiteX41" fmla="*/ 2834170 w 17187495"/>
              <a:gd name="connsiteY41" fmla="*/ 0 h 246829"/>
              <a:gd name="connsiteX42" fmla="*/ 2944046 w 17187495"/>
              <a:gd name="connsiteY42" fmla="*/ 45512 h 246829"/>
              <a:gd name="connsiteX43" fmla="*/ 2968110 w 17187495"/>
              <a:gd name="connsiteY43" fmla="*/ 81202 h 246829"/>
              <a:gd name="connsiteX44" fmla="*/ 2992173 w 17187495"/>
              <a:gd name="connsiteY44" fmla="*/ 45512 h 246829"/>
              <a:gd name="connsiteX45" fmla="*/ 3102049 w 17187495"/>
              <a:gd name="connsiteY45" fmla="*/ 0 h 246829"/>
              <a:gd name="connsiteX46" fmla="*/ 3211925 w 17187495"/>
              <a:gd name="connsiteY46" fmla="*/ 45512 h 246829"/>
              <a:gd name="connsiteX47" fmla="*/ 3235988 w 17187495"/>
              <a:gd name="connsiteY47" fmla="*/ 81202 h 246829"/>
              <a:gd name="connsiteX48" fmla="*/ 3260050 w 17187495"/>
              <a:gd name="connsiteY48" fmla="*/ 45512 h 246829"/>
              <a:gd name="connsiteX49" fmla="*/ 3369927 w 17187495"/>
              <a:gd name="connsiteY49" fmla="*/ 0 h 246829"/>
              <a:gd name="connsiteX50" fmla="*/ 3479803 w 17187495"/>
              <a:gd name="connsiteY50" fmla="*/ 45512 h 246829"/>
              <a:gd name="connsiteX51" fmla="*/ 3503867 w 17187495"/>
              <a:gd name="connsiteY51" fmla="*/ 81202 h 246829"/>
              <a:gd name="connsiteX52" fmla="*/ 3527928 w 17187495"/>
              <a:gd name="connsiteY52" fmla="*/ 45512 h 246829"/>
              <a:gd name="connsiteX53" fmla="*/ 3637805 w 17187495"/>
              <a:gd name="connsiteY53" fmla="*/ 0 h 246829"/>
              <a:gd name="connsiteX54" fmla="*/ 3747681 w 17187495"/>
              <a:gd name="connsiteY54" fmla="*/ 45512 h 246829"/>
              <a:gd name="connsiteX55" fmla="*/ 3771744 w 17187495"/>
              <a:gd name="connsiteY55" fmla="*/ 81202 h 246829"/>
              <a:gd name="connsiteX56" fmla="*/ 3795806 w 17187495"/>
              <a:gd name="connsiteY56" fmla="*/ 45512 h 246829"/>
              <a:gd name="connsiteX57" fmla="*/ 3905683 w 17187495"/>
              <a:gd name="connsiteY57" fmla="*/ 0 h 246829"/>
              <a:gd name="connsiteX58" fmla="*/ 4015560 w 17187495"/>
              <a:gd name="connsiteY58" fmla="*/ 45512 h 246829"/>
              <a:gd name="connsiteX59" fmla="*/ 4039623 w 17187495"/>
              <a:gd name="connsiteY59" fmla="*/ 81202 h 246829"/>
              <a:gd name="connsiteX60" fmla="*/ 4063685 w 17187495"/>
              <a:gd name="connsiteY60" fmla="*/ 45512 h 246829"/>
              <a:gd name="connsiteX61" fmla="*/ 4173561 w 17187495"/>
              <a:gd name="connsiteY61" fmla="*/ 0 h 246829"/>
              <a:gd name="connsiteX62" fmla="*/ 4283439 w 17187495"/>
              <a:gd name="connsiteY62" fmla="*/ 45512 h 246829"/>
              <a:gd name="connsiteX63" fmla="*/ 4307500 w 17187495"/>
              <a:gd name="connsiteY63" fmla="*/ 81202 h 246829"/>
              <a:gd name="connsiteX64" fmla="*/ 4331564 w 17187495"/>
              <a:gd name="connsiteY64" fmla="*/ 45512 h 246829"/>
              <a:gd name="connsiteX65" fmla="*/ 4441439 w 17187495"/>
              <a:gd name="connsiteY65" fmla="*/ 0 h 246829"/>
              <a:gd name="connsiteX66" fmla="*/ 4551317 w 17187495"/>
              <a:gd name="connsiteY66" fmla="*/ 45512 h 246829"/>
              <a:gd name="connsiteX67" fmla="*/ 4575378 w 17187495"/>
              <a:gd name="connsiteY67" fmla="*/ 81202 h 246829"/>
              <a:gd name="connsiteX68" fmla="*/ 4599442 w 17187495"/>
              <a:gd name="connsiteY68" fmla="*/ 45512 h 246829"/>
              <a:gd name="connsiteX69" fmla="*/ 4709318 w 17187495"/>
              <a:gd name="connsiteY69" fmla="*/ 0 h 246829"/>
              <a:gd name="connsiteX70" fmla="*/ 4819194 w 17187495"/>
              <a:gd name="connsiteY70" fmla="*/ 45512 h 246829"/>
              <a:gd name="connsiteX71" fmla="*/ 4843258 w 17187495"/>
              <a:gd name="connsiteY71" fmla="*/ 81202 h 246829"/>
              <a:gd name="connsiteX72" fmla="*/ 4867321 w 17187495"/>
              <a:gd name="connsiteY72" fmla="*/ 45512 h 246829"/>
              <a:gd name="connsiteX73" fmla="*/ 4977197 w 17187495"/>
              <a:gd name="connsiteY73" fmla="*/ 0 h 246829"/>
              <a:gd name="connsiteX74" fmla="*/ 5087073 w 17187495"/>
              <a:gd name="connsiteY74" fmla="*/ 45512 h 246829"/>
              <a:gd name="connsiteX75" fmla="*/ 5111136 w 17187495"/>
              <a:gd name="connsiteY75" fmla="*/ 81202 h 246829"/>
              <a:gd name="connsiteX76" fmla="*/ 5135198 w 17187495"/>
              <a:gd name="connsiteY76" fmla="*/ 45512 h 246829"/>
              <a:gd name="connsiteX77" fmla="*/ 5245075 w 17187495"/>
              <a:gd name="connsiteY77" fmla="*/ 0 h 246829"/>
              <a:gd name="connsiteX78" fmla="*/ 5354952 w 17187495"/>
              <a:gd name="connsiteY78" fmla="*/ 45512 h 246829"/>
              <a:gd name="connsiteX79" fmla="*/ 5379013 w 17187495"/>
              <a:gd name="connsiteY79" fmla="*/ 81202 h 246829"/>
              <a:gd name="connsiteX80" fmla="*/ 5403076 w 17187495"/>
              <a:gd name="connsiteY80" fmla="*/ 45512 h 246829"/>
              <a:gd name="connsiteX81" fmla="*/ 5512952 w 17187495"/>
              <a:gd name="connsiteY81" fmla="*/ 0 h 246829"/>
              <a:gd name="connsiteX82" fmla="*/ 5622830 w 17187495"/>
              <a:gd name="connsiteY82" fmla="*/ 45512 h 246829"/>
              <a:gd name="connsiteX83" fmla="*/ 5646892 w 17187495"/>
              <a:gd name="connsiteY83" fmla="*/ 81202 h 246829"/>
              <a:gd name="connsiteX84" fmla="*/ 5670956 w 17187495"/>
              <a:gd name="connsiteY84" fmla="*/ 45512 h 246829"/>
              <a:gd name="connsiteX85" fmla="*/ 5780831 w 17187495"/>
              <a:gd name="connsiteY85" fmla="*/ 0 h 246829"/>
              <a:gd name="connsiteX86" fmla="*/ 5890709 w 17187495"/>
              <a:gd name="connsiteY86" fmla="*/ 45512 h 246829"/>
              <a:gd name="connsiteX87" fmla="*/ 5914770 w 17187495"/>
              <a:gd name="connsiteY87" fmla="*/ 81202 h 246829"/>
              <a:gd name="connsiteX88" fmla="*/ 5938834 w 17187495"/>
              <a:gd name="connsiteY88" fmla="*/ 45512 h 246829"/>
              <a:gd name="connsiteX89" fmla="*/ 6048710 w 17187495"/>
              <a:gd name="connsiteY89" fmla="*/ 0 h 246829"/>
              <a:gd name="connsiteX90" fmla="*/ 6158586 w 17187495"/>
              <a:gd name="connsiteY90" fmla="*/ 45512 h 246829"/>
              <a:gd name="connsiteX91" fmla="*/ 6182649 w 17187495"/>
              <a:gd name="connsiteY91" fmla="*/ 81202 h 246829"/>
              <a:gd name="connsiteX92" fmla="*/ 6206712 w 17187495"/>
              <a:gd name="connsiteY92" fmla="*/ 45512 h 246829"/>
              <a:gd name="connsiteX93" fmla="*/ 6316588 w 17187495"/>
              <a:gd name="connsiteY93" fmla="*/ 0 h 246829"/>
              <a:gd name="connsiteX94" fmla="*/ 6426464 w 17187495"/>
              <a:gd name="connsiteY94" fmla="*/ 45512 h 246829"/>
              <a:gd name="connsiteX95" fmla="*/ 6450528 w 17187495"/>
              <a:gd name="connsiteY95" fmla="*/ 81202 h 246829"/>
              <a:gd name="connsiteX96" fmla="*/ 6474590 w 17187495"/>
              <a:gd name="connsiteY96" fmla="*/ 45512 h 246829"/>
              <a:gd name="connsiteX97" fmla="*/ 6584467 w 17187495"/>
              <a:gd name="connsiteY97" fmla="*/ 0 h 246829"/>
              <a:gd name="connsiteX98" fmla="*/ 6694343 w 17187495"/>
              <a:gd name="connsiteY98" fmla="*/ 45512 h 246829"/>
              <a:gd name="connsiteX99" fmla="*/ 6718406 w 17187495"/>
              <a:gd name="connsiteY99" fmla="*/ 81202 h 246829"/>
              <a:gd name="connsiteX100" fmla="*/ 6742468 w 17187495"/>
              <a:gd name="connsiteY100" fmla="*/ 45512 h 246829"/>
              <a:gd name="connsiteX101" fmla="*/ 6852344 w 17187495"/>
              <a:gd name="connsiteY101" fmla="*/ 0 h 246829"/>
              <a:gd name="connsiteX102" fmla="*/ 6962222 w 17187495"/>
              <a:gd name="connsiteY102" fmla="*/ 45512 h 246829"/>
              <a:gd name="connsiteX103" fmla="*/ 6986283 w 17187495"/>
              <a:gd name="connsiteY103" fmla="*/ 81202 h 246829"/>
              <a:gd name="connsiteX104" fmla="*/ 7010347 w 17187495"/>
              <a:gd name="connsiteY104" fmla="*/ 45512 h 246829"/>
              <a:gd name="connsiteX105" fmla="*/ 7120222 w 17187495"/>
              <a:gd name="connsiteY105" fmla="*/ 0 h 246829"/>
              <a:gd name="connsiteX106" fmla="*/ 7230100 w 17187495"/>
              <a:gd name="connsiteY106" fmla="*/ 45512 h 246829"/>
              <a:gd name="connsiteX107" fmla="*/ 7254162 w 17187495"/>
              <a:gd name="connsiteY107" fmla="*/ 81202 h 246829"/>
              <a:gd name="connsiteX108" fmla="*/ 7278226 w 17187495"/>
              <a:gd name="connsiteY108" fmla="*/ 45512 h 246829"/>
              <a:gd name="connsiteX109" fmla="*/ 7388101 w 17187495"/>
              <a:gd name="connsiteY109" fmla="*/ 0 h 246829"/>
              <a:gd name="connsiteX110" fmla="*/ 7497978 w 17187495"/>
              <a:gd name="connsiteY110" fmla="*/ 45512 h 246829"/>
              <a:gd name="connsiteX111" fmla="*/ 7522041 w 17187495"/>
              <a:gd name="connsiteY111" fmla="*/ 81202 h 246829"/>
              <a:gd name="connsiteX112" fmla="*/ 7546104 w 17187495"/>
              <a:gd name="connsiteY112" fmla="*/ 45512 h 246829"/>
              <a:gd name="connsiteX113" fmla="*/ 7655980 w 17187495"/>
              <a:gd name="connsiteY113" fmla="*/ 0 h 246829"/>
              <a:gd name="connsiteX114" fmla="*/ 7765856 w 17187495"/>
              <a:gd name="connsiteY114" fmla="*/ 45512 h 246829"/>
              <a:gd name="connsiteX115" fmla="*/ 7789918 w 17187495"/>
              <a:gd name="connsiteY115" fmla="*/ 81202 h 246829"/>
              <a:gd name="connsiteX116" fmla="*/ 7813980 w 17187495"/>
              <a:gd name="connsiteY116" fmla="*/ 45512 h 246829"/>
              <a:gd name="connsiteX117" fmla="*/ 7923857 w 17187495"/>
              <a:gd name="connsiteY117" fmla="*/ 0 h 246829"/>
              <a:gd name="connsiteX118" fmla="*/ 8033734 w 17187495"/>
              <a:gd name="connsiteY118" fmla="*/ 45512 h 246829"/>
              <a:gd name="connsiteX119" fmla="*/ 8057796 w 17187495"/>
              <a:gd name="connsiteY119" fmla="*/ 81202 h 246829"/>
              <a:gd name="connsiteX120" fmla="*/ 8081859 w 17187495"/>
              <a:gd name="connsiteY120" fmla="*/ 45512 h 246829"/>
              <a:gd name="connsiteX121" fmla="*/ 8191736 w 17187495"/>
              <a:gd name="connsiteY121" fmla="*/ 0 h 246829"/>
              <a:gd name="connsiteX122" fmla="*/ 8301613 w 17187495"/>
              <a:gd name="connsiteY122" fmla="*/ 45512 h 246829"/>
              <a:gd name="connsiteX123" fmla="*/ 8325671 w 17187495"/>
              <a:gd name="connsiteY123" fmla="*/ 81196 h 246829"/>
              <a:gd name="connsiteX124" fmla="*/ 8349729 w 17187495"/>
              <a:gd name="connsiteY124" fmla="*/ 45512 h 246829"/>
              <a:gd name="connsiteX125" fmla="*/ 8459606 w 17187495"/>
              <a:gd name="connsiteY125" fmla="*/ 0 h 246829"/>
              <a:gd name="connsiteX126" fmla="*/ 8569483 w 17187495"/>
              <a:gd name="connsiteY126" fmla="*/ 45512 h 246829"/>
              <a:gd name="connsiteX127" fmla="*/ 8593748 w 17187495"/>
              <a:gd name="connsiteY127" fmla="*/ 81502 h 246829"/>
              <a:gd name="connsiteX128" fmla="*/ 8618013 w 17187495"/>
              <a:gd name="connsiteY128" fmla="*/ 45512 h 246829"/>
              <a:gd name="connsiteX129" fmla="*/ 8727888 w 17187495"/>
              <a:gd name="connsiteY129" fmla="*/ 0 h 246829"/>
              <a:gd name="connsiteX130" fmla="*/ 8837765 w 17187495"/>
              <a:gd name="connsiteY130" fmla="*/ 45512 h 246829"/>
              <a:gd name="connsiteX131" fmla="*/ 8861827 w 17187495"/>
              <a:gd name="connsiteY131" fmla="*/ 81202 h 246829"/>
              <a:gd name="connsiteX132" fmla="*/ 8885890 w 17187495"/>
              <a:gd name="connsiteY132" fmla="*/ 45512 h 246829"/>
              <a:gd name="connsiteX133" fmla="*/ 8995766 w 17187495"/>
              <a:gd name="connsiteY133" fmla="*/ 0 h 246829"/>
              <a:gd name="connsiteX134" fmla="*/ 9105643 w 17187495"/>
              <a:gd name="connsiteY134" fmla="*/ 45512 h 246829"/>
              <a:gd name="connsiteX135" fmla="*/ 9129706 w 17187495"/>
              <a:gd name="connsiteY135" fmla="*/ 81202 h 246829"/>
              <a:gd name="connsiteX136" fmla="*/ 9153769 w 17187495"/>
              <a:gd name="connsiteY136" fmla="*/ 45512 h 246829"/>
              <a:gd name="connsiteX137" fmla="*/ 9263646 w 17187495"/>
              <a:gd name="connsiteY137" fmla="*/ 0 h 246829"/>
              <a:gd name="connsiteX138" fmla="*/ 9373522 w 17187495"/>
              <a:gd name="connsiteY138" fmla="*/ 45512 h 246829"/>
              <a:gd name="connsiteX139" fmla="*/ 9397585 w 17187495"/>
              <a:gd name="connsiteY139" fmla="*/ 81202 h 246829"/>
              <a:gd name="connsiteX140" fmla="*/ 9421647 w 17187495"/>
              <a:gd name="connsiteY140" fmla="*/ 45512 h 246829"/>
              <a:gd name="connsiteX141" fmla="*/ 9531523 w 17187495"/>
              <a:gd name="connsiteY141" fmla="*/ 0 h 246829"/>
              <a:gd name="connsiteX142" fmla="*/ 9641400 w 17187495"/>
              <a:gd name="connsiteY142" fmla="*/ 45512 h 246829"/>
              <a:gd name="connsiteX143" fmla="*/ 9665462 w 17187495"/>
              <a:gd name="connsiteY143" fmla="*/ 81202 h 246829"/>
              <a:gd name="connsiteX144" fmla="*/ 9689525 w 17187495"/>
              <a:gd name="connsiteY144" fmla="*/ 45512 h 246829"/>
              <a:gd name="connsiteX145" fmla="*/ 9799401 w 17187495"/>
              <a:gd name="connsiteY145" fmla="*/ 0 h 246829"/>
              <a:gd name="connsiteX146" fmla="*/ 9909277 w 17187495"/>
              <a:gd name="connsiteY146" fmla="*/ 45512 h 246829"/>
              <a:gd name="connsiteX147" fmla="*/ 9933341 w 17187495"/>
              <a:gd name="connsiteY147" fmla="*/ 81202 h 246829"/>
              <a:gd name="connsiteX148" fmla="*/ 9957404 w 17187495"/>
              <a:gd name="connsiteY148" fmla="*/ 45512 h 246829"/>
              <a:gd name="connsiteX149" fmla="*/ 10067280 w 17187495"/>
              <a:gd name="connsiteY149" fmla="*/ 0 h 246829"/>
              <a:gd name="connsiteX150" fmla="*/ 10177157 w 17187495"/>
              <a:gd name="connsiteY150" fmla="*/ 45512 h 246829"/>
              <a:gd name="connsiteX151" fmla="*/ 10201218 w 17187495"/>
              <a:gd name="connsiteY151" fmla="*/ 81202 h 246829"/>
              <a:gd name="connsiteX152" fmla="*/ 10225281 w 17187495"/>
              <a:gd name="connsiteY152" fmla="*/ 45512 h 246829"/>
              <a:gd name="connsiteX153" fmla="*/ 10335157 w 17187495"/>
              <a:gd name="connsiteY153" fmla="*/ 0 h 246829"/>
              <a:gd name="connsiteX154" fmla="*/ 10445034 w 17187495"/>
              <a:gd name="connsiteY154" fmla="*/ 45512 h 246829"/>
              <a:gd name="connsiteX155" fmla="*/ 10469096 w 17187495"/>
              <a:gd name="connsiteY155" fmla="*/ 81202 h 246829"/>
              <a:gd name="connsiteX156" fmla="*/ 10493159 w 17187495"/>
              <a:gd name="connsiteY156" fmla="*/ 45512 h 246829"/>
              <a:gd name="connsiteX157" fmla="*/ 10603035 w 17187495"/>
              <a:gd name="connsiteY157" fmla="*/ 0 h 246829"/>
              <a:gd name="connsiteX158" fmla="*/ 10712913 w 17187495"/>
              <a:gd name="connsiteY158" fmla="*/ 45512 h 246829"/>
              <a:gd name="connsiteX159" fmla="*/ 10736975 w 17187495"/>
              <a:gd name="connsiteY159" fmla="*/ 81202 h 246829"/>
              <a:gd name="connsiteX160" fmla="*/ 10761039 w 17187495"/>
              <a:gd name="connsiteY160" fmla="*/ 45512 h 246829"/>
              <a:gd name="connsiteX161" fmla="*/ 10870914 w 17187495"/>
              <a:gd name="connsiteY161" fmla="*/ 0 h 246829"/>
              <a:gd name="connsiteX162" fmla="*/ 10980791 w 17187495"/>
              <a:gd name="connsiteY162" fmla="*/ 45512 h 246829"/>
              <a:gd name="connsiteX163" fmla="*/ 11004853 w 17187495"/>
              <a:gd name="connsiteY163" fmla="*/ 81202 h 246829"/>
              <a:gd name="connsiteX164" fmla="*/ 11028915 w 17187495"/>
              <a:gd name="connsiteY164" fmla="*/ 45512 h 246829"/>
              <a:gd name="connsiteX165" fmla="*/ 11138792 w 17187495"/>
              <a:gd name="connsiteY165" fmla="*/ 0 h 246829"/>
              <a:gd name="connsiteX166" fmla="*/ 11248669 w 17187495"/>
              <a:gd name="connsiteY166" fmla="*/ 45512 h 246829"/>
              <a:gd name="connsiteX167" fmla="*/ 11272731 w 17187495"/>
              <a:gd name="connsiteY167" fmla="*/ 81202 h 246829"/>
              <a:gd name="connsiteX168" fmla="*/ 11296793 w 17187495"/>
              <a:gd name="connsiteY168" fmla="*/ 45512 h 246829"/>
              <a:gd name="connsiteX169" fmla="*/ 11406670 w 17187495"/>
              <a:gd name="connsiteY169" fmla="*/ 0 h 246829"/>
              <a:gd name="connsiteX170" fmla="*/ 11516546 w 17187495"/>
              <a:gd name="connsiteY170" fmla="*/ 45512 h 246829"/>
              <a:gd name="connsiteX171" fmla="*/ 11540610 w 17187495"/>
              <a:gd name="connsiteY171" fmla="*/ 81202 h 246829"/>
              <a:gd name="connsiteX172" fmla="*/ 11564673 w 17187495"/>
              <a:gd name="connsiteY172" fmla="*/ 45512 h 246829"/>
              <a:gd name="connsiteX173" fmla="*/ 11674549 w 17187495"/>
              <a:gd name="connsiteY173" fmla="*/ 0 h 246829"/>
              <a:gd name="connsiteX174" fmla="*/ 11784425 w 17187495"/>
              <a:gd name="connsiteY174" fmla="*/ 45512 h 246829"/>
              <a:gd name="connsiteX175" fmla="*/ 11808488 w 17187495"/>
              <a:gd name="connsiteY175" fmla="*/ 81202 h 246829"/>
              <a:gd name="connsiteX176" fmla="*/ 11832550 w 17187495"/>
              <a:gd name="connsiteY176" fmla="*/ 45512 h 246829"/>
              <a:gd name="connsiteX177" fmla="*/ 11942427 w 17187495"/>
              <a:gd name="connsiteY177" fmla="*/ 0 h 246829"/>
              <a:gd name="connsiteX178" fmla="*/ 12052303 w 17187495"/>
              <a:gd name="connsiteY178" fmla="*/ 45512 h 246829"/>
              <a:gd name="connsiteX179" fmla="*/ 12076366 w 17187495"/>
              <a:gd name="connsiteY179" fmla="*/ 81202 h 246829"/>
              <a:gd name="connsiteX180" fmla="*/ 12100428 w 17187495"/>
              <a:gd name="connsiteY180" fmla="*/ 45512 h 246829"/>
              <a:gd name="connsiteX181" fmla="*/ 12210304 w 17187495"/>
              <a:gd name="connsiteY181" fmla="*/ 0 h 246829"/>
              <a:gd name="connsiteX182" fmla="*/ 12320181 w 17187495"/>
              <a:gd name="connsiteY182" fmla="*/ 45512 h 246829"/>
              <a:gd name="connsiteX183" fmla="*/ 12344243 w 17187495"/>
              <a:gd name="connsiteY183" fmla="*/ 81202 h 246829"/>
              <a:gd name="connsiteX184" fmla="*/ 12368306 w 17187495"/>
              <a:gd name="connsiteY184" fmla="*/ 45512 h 246829"/>
              <a:gd name="connsiteX185" fmla="*/ 12478182 w 17187495"/>
              <a:gd name="connsiteY185" fmla="*/ 0 h 246829"/>
              <a:gd name="connsiteX186" fmla="*/ 12588059 w 17187495"/>
              <a:gd name="connsiteY186" fmla="*/ 45512 h 246829"/>
              <a:gd name="connsiteX187" fmla="*/ 12612122 w 17187495"/>
              <a:gd name="connsiteY187" fmla="*/ 81202 h 246829"/>
              <a:gd name="connsiteX188" fmla="*/ 12636185 w 17187495"/>
              <a:gd name="connsiteY188" fmla="*/ 45512 h 246829"/>
              <a:gd name="connsiteX189" fmla="*/ 12746061 w 17187495"/>
              <a:gd name="connsiteY189" fmla="*/ 0 h 246829"/>
              <a:gd name="connsiteX190" fmla="*/ 12855938 w 17187495"/>
              <a:gd name="connsiteY190" fmla="*/ 45512 h 246829"/>
              <a:gd name="connsiteX191" fmla="*/ 12880000 w 17187495"/>
              <a:gd name="connsiteY191" fmla="*/ 81202 h 246829"/>
              <a:gd name="connsiteX192" fmla="*/ 12904063 w 17187495"/>
              <a:gd name="connsiteY192" fmla="*/ 45512 h 246829"/>
              <a:gd name="connsiteX193" fmla="*/ 13013939 w 17187495"/>
              <a:gd name="connsiteY193" fmla="*/ 0 h 246829"/>
              <a:gd name="connsiteX194" fmla="*/ 13123816 w 17187495"/>
              <a:gd name="connsiteY194" fmla="*/ 45512 h 246829"/>
              <a:gd name="connsiteX195" fmla="*/ 13147878 w 17187495"/>
              <a:gd name="connsiteY195" fmla="*/ 81202 h 246829"/>
              <a:gd name="connsiteX196" fmla="*/ 13171941 w 17187495"/>
              <a:gd name="connsiteY196" fmla="*/ 45512 h 246829"/>
              <a:gd name="connsiteX197" fmla="*/ 13281817 w 17187495"/>
              <a:gd name="connsiteY197" fmla="*/ 0 h 246829"/>
              <a:gd name="connsiteX198" fmla="*/ 13391694 w 17187495"/>
              <a:gd name="connsiteY198" fmla="*/ 45512 h 246829"/>
              <a:gd name="connsiteX199" fmla="*/ 13415757 w 17187495"/>
              <a:gd name="connsiteY199" fmla="*/ 81202 h 246829"/>
              <a:gd name="connsiteX200" fmla="*/ 13439820 w 17187495"/>
              <a:gd name="connsiteY200" fmla="*/ 45512 h 246829"/>
              <a:gd name="connsiteX201" fmla="*/ 13549696 w 17187495"/>
              <a:gd name="connsiteY201" fmla="*/ 0 h 246829"/>
              <a:gd name="connsiteX202" fmla="*/ 13659573 w 17187495"/>
              <a:gd name="connsiteY202" fmla="*/ 45512 h 246829"/>
              <a:gd name="connsiteX203" fmla="*/ 13683635 w 17187495"/>
              <a:gd name="connsiteY203" fmla="*/ 81202 h 246829"/>
              <a:gd name="connsiteX204" fmla="*/ 13707698 w 17187495"/>
              <a:gd name="connsiteY204" fmla="*/ 45512 h 246829"/>
              <a:gd name="connsiteX205" fmla="*/ 13817574 w 17187495"/>
              <a:gd name="connsiteY205" fmla="*/ 0 h 246829"/>
              <a:gd name="connsiteX206" fmla="*/ 13927451 w 17187495"/>
              <a:gd name="connsiteY206" fmla="*/ 45512 h 246829"/>
              <a:gd name="connsiteX207" fmla="*/ 13951513 w 17187495"/>
              <a:gd name="connsiteY207" fmla="*/ 81202 h 246829"/>
              <a:gd name="connsiteX208" fmla="*/ 13975576 w 17187495"/>
              <a:gd name="connsiteY208" fmla="*/ 45512 h 246829"/>
              <a:gd name="connsiteX209" fmla="*/ 14085452 w 17187495"/>
              <a:gd name="connsiteY209" fmla="*/ 0 h 246829"/>
              <a:gd name="connsiteX210" fmla="*/ 14195329 w 17187495"/>
              <a:gd name="connsiteY210" fmla="*/ 45512 h 246829"/>
              <a:gd name="connsiteX211" fmla="*/ 14219392 w 17187495"/>
              <a:gd name="connsiteY211" fmla="*/ 81202 h 246829"/>
              <a:gd name="connsiteX212" fmla="*/ 14243455 w 17187495"/>
              <a:gd name="connsiteY212" fmla="*/ 45512 h 246829"/>
              <a:gd name="connsiteX213" fmla="*/ 14353331 w 17187495"/>
              <a:gd name="connsiteY213" fmla="*/ 0 h 246829"/>
              <a:gd name="connsiteX214" fmla="*/ 14463208 w 17187495"/>
              <a:gd name="connsiteY214" fmla="*/ 45512 h 246829"/>
              <a:gd name="connsiteX215" fmla="*/ 14487270 w 17187495"/>
              <a:gd name="connsiteY215" fmla="*/ 81202 h 246829"/>
              <a:gd name="connsiteX216" fmla="*/ 14511333 w 17187495"/>
              <a:gd name="connsiteY216" fmla="*/ 45512 h 246829"/>
              <a:gd name="connsiteX217" fmla="*/ 14621209 w 17187495"/>
              <a:gd name="connsiteY217" fmla="*/ 0 h 246829"/>
              <a:gd name="connsiteX218" fmla="*/ 14731086 w 17187495"/>
              <a:gd name="connsiteY218" fmla="*/ 45512 h 246829"/>
              <a:gd name="connsiteX219" fmla="*/ 14755148 w 17187495"/>
              <a:gd name="connsiteY219" fmla="*/ 81202 h 246829"/>
              <a:gd name="connsiteX220" fmla="*/ 14779211 w 17187495"/>
              <a:gd name="connsiteY220" fmla="*/ 45512 h 246829"/>
              <a:gd name="connsiteX221" fmla="*/ 14889087 w 17187495"/>
              <a:gd name="connsiteY221" fmla="*/ 0 h 246829"/>
              <a:gd name="connsiteX222" fmla="*/ 14998964 w 17187495"/>
              <a:gd name="connsiteY222" fmla="*/ 45512 h 246829"/>
              <a:gd name="connsiteX223" fmla="*/ 15023027 w 17187495"/>
              <a:gd name="connsiteY223" fmla="*/ 81202 h 246829"/>
              <a:gd name="connsiteX224" fmla="*/ 15047090 w 17187495"/>
              <a:gd name="connsiteY224" fmla="*/ 45512 h 246829"/>
              <a:gd name="connsiteX225" fmla="*/ 15156966 w 17187495"/>
              <a:gd name="connsiteY225" fmla="*/ 0 h 246829"/>
              <a:gd name="connsiteX226" fmla="*/ 15266843 w 17187495"/>
              <a:gd name="connsiteY226" fmla="*/ 45512 h 246829"/>
              <a:gd name="connsiteX227" fmla="*/ 15290905 w 17187495"/>
              <a:gd name="connsiteY227" fmla="*/ 81202 h 246829"/>
              <a:gd name="connsiteX228" fmla="*/ 15314968 w 17187495"/>
              <a:gd name="connsiteY228" fmla="*/ 45512 h 246829"/>
              <a:gd name="connsiteX229" fmla="*/ 15424844 w 17187495"/>
              <a:gd name="connsiteY229" fmla="*/ 0 h 246829"/>
              <a:gd name="connsiteX230" fmla="*/ 15534721 w 17187495"/>
              <a:gd name="connsiteY230" fmla="*/ 45512 h 246829"/>
              <a:gd name="connsiteX231" fmla="*/ 15558783 w 17187495"/>
              <a:gd name="connsiteY231" fmla="*/ 81202 h 246829"/>
              <a:gd name="connsiteX232" fmla="*/ 15582846 w 17187495"/>
              <a:gd name="connsiteY232" fmla="*/ 45512 h 246829"/>
              <a:gd name="connsiteX233" fmla="*/ 15692722 w 17187495"/>
              <a:gd name="connsiteY233" fmla="*/ 0 h 246829"/>
              <a:gd name="connsiteX234" fmla="*/ 15802599 w 17187495"/>
              <a:gd name="connsiteY234" fmla="*/ 45512 h 246829"/>
              <a:gd name="connsiteX235" fmla="*/ 15826662 w 17187495"/>
              <a:gd name="connsiteY235" fmla="*/ 81202 h 246829"/>
              <a:gd name="connsiteX236" fmla="*/ 15850725 w 17187495"/>
              <a:gd name="connsiteY236" fmla="*/ 45512 h 246829"/>
              <a:gd name="connsiteX237" fmla="*/ 15960601 w 17187495"/>
              <a:gd name="connsiteY237" fmla="*/ 0 h 246829"/>
              <a:gd name="connsiteX238" fmla="*/ 16070478 w 17187495"/>
              <a:gd name="connsiteY238" fmla="*/ 45512 h 246829"/>
              <a:gd name="connsiteX239" fmla="*/ 16094540 w 17187495"/>
              <a:gd name="connsiteY239" fmla="*/ 81202 h 246829"/>
              <a:gd name="connsiteX240" fmla="*/ 16118603 w 17187495"/>
              <a:gd name="connsiteY240" fmla="*/ 45512 h 246829"/>
              <a:gd name="connsiteX241" fmla="*/ 16228479 w 17187495"/>
              <a:gd name="connsiteY241" fmla="*/ 0 h 246829"/>
              <a:gd name="connsiteX242" fmla="*/ 16338355 w 17187495"/>
              <a:gd name="connsiteY242" fmla="*/ 45512 h 246829"/>
              <a:gd name="connsiteX243" fmla="*/ 16362419 w 17187495"/>
              <a:gd name="connsiteY243" fmla="*/ 81202 h 246829"/>
              <a:gd name="connsiteX244" fmla="*/ 16386479 w 17187495"/>
              <a:gd name="connsiteY244" fmla="*/ 45512 h 246829"/>
              <a:gd name="connsiteX245" fmla="*/ 16496359 w 17187495"/>
              <a:gd name="connsiteY245" fmla="*/ 0 h 246829"/>
              <a:gd name="connsiteX246" fmla="*/ 16606235 w 17187495"/>
              <a:gd name="connsiteY246" fmla="*/ 45512 h 246829"/>
              <a:gd name="connsiteX247" fmla="*/ 16630295 w 17187495"/>
              <a:gd name="connsiteY247" fmla="*/ 81202 h 246829"/>
              <a:gd name="connsiteX248" fmla="*/ 16654359 w 17187495"/>
              <a:gd name="connsiteY248" fmla="*/ 45512 h 246829"/>
              <a:gd name="connsiteX249" fmla="*/ 16764235 w 17187495"/>
              <a:gd name="connsiteY249" fmla="*/ 0 h 246829"/>
              <a:gd name="connsiteX250" fmla="*/ 16874115 w 17187495"/>
              <a:gd name="connsiteY250" fmla="*/ 45512 h 246829"/>
              <a:gd name="connsiteX251" fmla="*/ 16898171 w 17187495"/>
              <a:gd name="connsiteY251" fmla="*/ 81196 h 246829"/>
              <a:gd name="connsiteX252" fmla="*/ 16922231 w 17187495"/>
              <a:gd name="connsiteY252" fmla="*/ 45512 h 246829"/>
              <a:gd name="connsiteX253" fmla="*/ 17032107 w 17187495"/>
              <a:gd name="connsiteY253" fmla="*/ 0 h 246829"/>
              <a:gd name="connsiteX254" fmla="*/ 17187495 w 17187495"/>
              <a:gd name="connsiteY254" fmla="*/ 155389 h 246829"/>
              <a:gd name="connsiteX255" fmla="*/ 17186383 w 17187495"/>
              <a:gd name="connsiteY255" fmla="*/ 160894 h 246829"/>
              <a:gd name="connsiteX256" fmla="*/ 1111 w 17187495"/>
              <a:gd name="connsiteY256" fmla="*/ 160894 h 246829"/>
              <a:gd name="connsiteX257" fmla="*/ 91440 w 17187495"/>
              <a:gd name="connsiteY257" fmla="*/ 246829 h 246829"/>
              <a:gd name="connsiteX0" fmla="*/ 0 w 17187495"/>
              <a:gd name="connsiteY0" fmla="*/ 155389 h 246829"/>
              <a:gd name="connsiteX1" fmla="*/ 155388 w 17187495"/>
              <a:gd name="connsiteY1" fmla="*/ 0 h 246829"/>
              <a:gd name="connsiteX2" fmla="*/ 265265 w 17187495"/>
              <a:gd name="connsiteY2" fmla="*/ 45512 h 246829"/>
              <a:gd name="connsiteX3" fmla="*/ 289327 w 17187495"/>
              <a:gd name="connsiteY3" fmla="*/ 81202 h 246829"/>
              <a:gd name="connsiteX4" fmla="*/ 313390 w 17187495"/>
              <a:gd name="connsiteY4" fmla="*/ 45512 h 246829"/>
              <a:gd name="connsiteX5" fmla="*/ 423266 w 17187495"/>
              <a:gd name="connsiteY5" fmla="*/ 0 h 246829"/>
              <a:gd name="connsiteX6" fmla="*/ 533143 w 17187495"/>
              <a:gd name="connsiteY6" fmla="*/ 45512 h 246829"/>
              <a:gd name="connsiteX7" fmla="*/ 557206 w 17187495"/>
              <a:gd name="connsiteY7" fmla="*/ 81202 h 246829"/>
              <a:gd name="connsiteX8" fmla="*/ 581269 w 17187495"/>
              <a:gd name="connsiteY8" fmla="*/ 45512 h 246829"/>
              <a:gd name="connsiteX9" fmla="*/ 691146 w 17187495"/>
              <a:gd name="connsiteY9" fmla="*/ 0 h 246829"/>
              <a:gd name="connsiteX10" fmla="*/ 801022 w 17187495"/>
              <a:gd name="connsiteY10" fmla="*/ 45512 h 246829"/>
              <a:gd name="connsiteX11" fmla="*/ 825085 w 17187495"/>
              <a:gd name="connsiteY11" fmla="*/ 81202 h 246829"/>
              <a:gd name="connsiteX12" fmla="*/ 849147 w 17187495"/>
              <a:gd name="connsiteY12" fmla="*/ 45512 h 246829"/>
              <a:gd name="connsiteX13" fmla="*/ 959023 w 17187495"/>
              <a:gd name="connsiteY13" fmla="*/ 0 h 246829"/>
              <a:gd name="connsiteX14" fmla="*/ 1068900 w 17187495"/>
              <a:gd name="connsiteY14" fmla="*/ 45512 h 246829"/>
              <a:gd name="connsiteX15" fmla="*/ 1092962 w 17187495"/>
              <a:gd name="connsiteY15" fmla="*/ 81202 h 246829"/>
              <a:gd name="connsiteX16" fmla="*/ 1117025 w 17187495"/>
              <a:gd name="connsiteY16" fmla="*/ 45512 h 246829"/>
              <a:gd name="connsiteX17" fmla="*/ 1226901 w 17187495"/>
              <a:gd name="connsiteY17" fmla="*/ 0 h 246829"/>
              <a:gd name="connsiteX18" fmla="*/ 1336777 w 17187495"/>
              <a:gd name="connsiteY18" fmla="*/ 45512 h 246829"/>
              <a:gd name="connsiteX19" fmla="*/ 1360841 w 17187495"/>
              <a:gd name="connsiteY19" fmla="*/ 81202 h 246829"/>
              <a:gd name="connsiteX20" fmla="*/ 1384904 w 17187495"/>
              <a:gd name="connsiteY20" fmla="*/ 45512 h 246829"/>
              <a:gd name="connsiteX21" fmla="*/ 1494780 w 17187495"/>
              <a:gd name="connsiteY21" fmla="*/ 0 h 246829"/>
              <a:gd name="connsiteX22" fmla="*/ 1604658 w 17187495"/>
              <a:gd name="connsiteY22" fmla="*/ 45512 h 246829"/>
              <a:gd name="connsiteX23" fmla="*/ 1628718 w 17187495"/>
              <a:gd name="connsiteY23" fmla="*/ 81202 h 246829"/>
              <a:gd name="connsiteX24" fmla="*/ 1652782 w 17187495"/>
              <a:gd name="connsiteY24" fmla="*/ 45512 h 246829"/>
              <a:gd name="connsiteX25" fmla="*/ 1762657 w 17187495"/>
              <a:gd name="connsiteY25" fmla="*/ 0 h 246829"/>
              <a:gd name="connsiteX26" fmla="*/ 1872534 w 17187495"/>
              <a:gd name="connsiteY26" fmla="*/ 45512 h 246829"/>
              <a:gd name="connsiteX27" fmla="*/ 1896596 w 17187495"/>
              <a:gd name="connsiteY27" fmla="*/ 81202 h 246829"/>
              <a:gd name="connsiteX28" fmla="*/ 1920659 w 17187495"/>
              <a:gd name="connsiteY28" fmla="*/ 45512 h 246829"/>
              <a:gd name="connsiteX29" fmla="*/ 2030535 w 17187495"/>
              <a:gd name="connsiteY29" fmla="*/ 0 h 246829"/>
              <a:gd name="connsiteX30" fmla="*/ 2140413 w 17187495"/>
              <a:gd name="connsiteY30" fmla="*/ 45512 h 246829"/>
              <a:gd name="connsiteX31" fmla="*/ 2164475 w 17187495"/>
              <a:gd name="connsiteY31" fmla="*/ 81202 h 246829"/>
              <a:gd name="connsiteX32" fmla="*/ 2188539 w 17187495"/>
              <a:gd name="connsiteY32" fmla="*/ 45512 h 246829"/>
              <a:gd name="connsiteX33" fmla="*/ 2298414 w 17187495"/>
              <a:gd name="connsiteY33" fmla="*/ 0 h 246829"/>
              <a:gd name="connsiteX34" fmla="*/ 2408291 w 17187495"/>
              <a:gd name="connsiteY34" fmla="*/ 45512 h 246829"/>
              <a:gd name="connsiteX35" fmla="*/ 2432353 w 17187495"/>
              <a:gd name="connsiteY35" fmla="*/ 81202 h 246829"/>
              <a:gd name="connsiteX36" fmla="*/ 2456415 w 17187495"/>
              <a:gd name="connsiteY36" fmla="*/ 45512 h 246829"/>
              <a:gd name="connsiteX37" fmla="*/ 2566292 w 17187495"/>
              <a:gd name="connsiteY37" fmla="*/ 0 h 246829"/>
              <a:gd name="connsiteX38" fmla="*/ 2676169 w 17187495"/>
              <a:gd name="connsiteY38" fmla="*/ 45512 h 246829"/>
              <a:gd name="connsiteX39" fmla="*/ 2700231 w 17187495"/>
              <a:gd name="connsiteY39" fmla="*/ 81202 h 246829"/>
              <a:gd name="connsiteX40" fmla="*/ 2724293 w 17187495"/>
              <a:gd name="connsiteY40" fmla="*/ 45512 h 246829"/>
              <a:gd name="connsiteX41" fmla="*/ 2834170 w 17187495"/>
              <a:gd name="connsiteY41" fmla="*/ 0 h 246829"/>
              <a:gd name="connsiteX42" fmla="*/ 2944046 w 17187495"/>
              <a:gd name="connsiteY42" fmla="*/ 45512 h 246829"/>
              <a:gd name="connsiteX43" fmla="*/ 2968110 w 17187495"/>
              <a:gd name="connsiteY43" fmla="*/ 81202 h 246829"/>
              <a:gd name="connsiteX44" fmla="*/ 2992173 w 17187495"/>
              <a:gd name="connsiteY44" fmla="*/ 45512 h 246829"/>
              <a:gd name="connsiteX45" fmla="*/ 3102049 w 17187495"/>
              <a:gd name="connsiteY45" fmla="*/ 0 h 246829"/>
              <a:gd name="connsiteX46" fmla="*/ 3211925 w 17187495"/>
              <a:gd name="connsiteY46" fmla="*/ 45512 h 246829"/>
              <a:gd name="connsiteX47" fmla="*/ 3235988 w 17187495"/>
              <a:gd name="connsiteY47" fmla="*/ 81202 h 246829"/>
              <a:gd name="connsiteX48" fmla="*/ 3260050 w 17187495"/>
              <a:gd name="connsiteY48" fmla="*/ 45512 h 246829"/>
              <a:gd name="connsiteX49" fmla="*/ 3369927 w 17187495"/>
              <a:gd name="connsiteY49" fmla="*/ 0 h 246829"/>
              <a:gd name="connsiteX50" fmla="*/ 3479803 w 17187495"/>
              <a:gd name="connsiteY50" fmla="*/ 45512 h 246829"/>
              <a:gd name="connsiteX51" fmla="*/ 3503867 w 17187495"/>
              <a:gd name="connsiteY51" fmla="*/ 81202 h 246829"/>
              <a:gd name="connsiteX52" fmla="*/ 3527928 w 17187495"/>
              <a:gd name="connsiteY52" fmla="*/ 45512 h 246829"/>
              <a:gd name="connsiteX53" fmla="*/ 3637805 w 17187495"/>
              <a:gd name="connsiteY53" fmla="*/ 0 h 246829"/>
              <a:gd name="connsiteX54" fmla="*/ 3747681 w 17187495"/>
              <a:gd name="connsiteY54" fmla="*/ 45512 h 246829"/>
              <a:gd name="connsiteX55" fmla="*/ 3771744 w 17187495"/>
              <a:gd name="connsiteY55" fmla="*/ 81202 h 246829"/>
              <a:gd name="connsiteX56" fmla="*/ 3795806 w 17187495"/>
              <a:gd name="connsiteY56" fmla="*/ 45512 h 246829"/>
              <a:gd name="connsiteX57" fmla="*/ 3905683 w 17187495"/>
              <a:gd name="connsiteY57" fmla="*/ 0 h 246829"/>
              <a:gd name="connsiteX58" fmla="*/ 4015560 w 17187495"/>
              <a:gd name="connsiteY58" fmla="*/ 45512 h 246829"/>
              <a:gd name="connsiteX59" fmla="*/ 4039623 w 17187495"/>
              <a:gd name="connsiteY59" fmla="*/ 81202 h 246829"/>
              <a:gd name="connsiteX60" fmla="*/ 4063685 w 17187495"/>
              <a:gd name="connsiteY60" fmla="*/ 45512 h 246829"/>
              <a:gd name="connsiteX61" fmla="*/ 4173561 w 17187495"/>
              <a:gd name="connsiteY61" fmla="*/ 0 h 246829"/>
              <a:gd name="connsiteX62" fmla="*/ 4283439 w 17187495"/>
              <a:gd name="connsiteY62" fmla="*/ 45512 h 246829"/>
              <a:gd name="connsiteX63" fmla="*/ 4307500 w 17187495"/>
              <a:gd name="connsiteY63" fmla="*/ 81202 h 246829"/>
              <a:gd name="connsiteX64" fmla="*/ 4331564 w 17187495"/>
              <a:gd name="connsiteY64" fmla="*/ 45512 h 246829"/>
              <a:gd name="connsiteX65" fmla="*/ 4441439 w 17187495"/>
              <a:gd name="connsiteY65" fmla="*/ 0 h 246829"/>
              <a:gd name="connsiteX66" fmla="*/ 4551317 w 17187495"/>
              <a:gd name="connsiteY66" fmla="*/ 45512 h 246829"/>
              <a:gd name="connsiteX67" fmla="*/ 4575378 w 17187495"/>
              <a:gd name="connsiteY67" fmla="*/ 81202 h 246829"/>
              <a:gd name="connsiteX68" fmla="*/ 4599442 w 17187495"/>
              <a:gd name="connsiteY68" fmla="*/ 45512 h 246829"/>
              <a:gd name="connsiteX69" fmla="*/ 4709318 w 17187495"/>
              <a:gd name="connsiteY69" fmla="*/ 0 h 246829"/>
              <a:gd name="connsiteX70" fmla="*/ 4819194 w 17187495"/>
              <a:gd name="connsiteY70" fmla="*/ 45512 h 246829"/>
              <a:gd name="connsiteX71" fmla="*/ 4843258 w 17187495"/>
              <a:gd name="connsiteY71" fmla="*/ 81202 h 246829"/>
              <a:gd name="connsiteX72" fmla="*/ 4867321 w 17187495"/>
              <a:gd name="connsiteY72" fmla="*/ 45512 h 246829"/>
              <a:gd name="connsiteX73" fmla="*/ 4977197 w 17187495"/>
              <a:gd name="connsiteY73" fmla="*/ 0 h 246829"/>
              <a:gd name="connsiteX74" fmla="*/ 5087073 w 17187495"/>
              <a:gd name="connsiteY74" fmla="*/ 45512 h 246829"/>
              <a:gd name="connsiteX75" fmla="*/ 5111136 w 17187495"/>
              <a:gd name="connsiteY75" fmla="*/ 81202 h 246829"/>
              <a:gd name="connsiteX76" fmla="*/ 5135198 w 17187495"/>
              <a:gd name="connsiteY76" fmla="*/ 45512 h 246829"/>
              <a:gd name="connsiteX77" fmla="*/ 5245075 w 17187495"/>
              <a:gd name="connsiteY77" fmla="*/ 0 h 246829"/>
              <a:gd name="connsiteX78" fmla="*/ 5354952 w 17187495"/>
              <a:gd name="connsiteY78" fmla="*/ 45512 h 246829"/>
              <a:gd name="connsiteX79" fmla="*/ 5379013 w 17187495"/>
              <a:gd name="connsiteY79" fmla="*/ 81202 h 246829"/>
              <a:gd name="connsiteX80" fmla="*/ 5403076 w 17187495"/>
              <a:gd name="connsiteY80" fmla="*/ 45512 h 246829"/>
              <a:gd name="connsiteX81" fmla="*/ 5512952 w 17187495"/>
              <a:gd name="connsiteY81" fmla="*/ 0 h 246829"/>
              <a:gd name="connsiteX82" fmla="*/ 5622830 w 17187495"/>
              <a:gd name="connsiteY82" fmla="*/ 45512 h 246829"/>
              <a:gd name="connsiteX83" fmla="*/ 5646892 w 17187495"/>
              <a:gd name="connsiteY83" fmla="*/ 81202 h 246829"/>
              <a:gd name="connsiteX84" fmla="*/ 5670956 w 17187495"/>
              <a:gd name="connsiteY84" fmla="*/ 45512 h 246829"/>
              <a:gd name="connsiteX85" fmla="*/ 5780831 w 17187495"/>
              <a:gd name="connsiteY85" fmla="*/ 0 h 246829"/>
              <a:gd name="connsiteX86" fmla="*/ 5890709 w 17187495"/>
              <a:gd name="connsiteY86" fmla="*/ 45512 h 246829"/>
              <a:gd name="connsiteX87" fmla="*/ 5914770 w 17187495"/>
              <a:gd name="connsiteY87" fmla="*/ 81202 h 246829"/>
              <a:gd name="connsiteX88" fmla="*/ 5938834 w 17187495"/>
              <a:gd name="connsiteY88" fmla="*/ 45512 h 246829"/>
              <a:gd name="connsiteX89" fmla="*/ 6048710 w 17187495"/>
              <a:gd name="connsiteY89" fmla="*/ 0 h 246829"/>
              <a:gd name="connsiteX90" fmla="*/ 6158586 w 17187495"/>
              <a:gd name="connsiteY90" fmla="*/ 45512 h 246829"/>
              <a:gd name="connsiteX91" fmla="*/ 6182649 w 17187495"/>
              <a:gd name="connsiteY91" fmla="*/ 81202 h 246829"/>
              <a:gd name="connsiteX92" fmla="*/ 6206712 w 17187495"/>
              <a:gd name="connsiteY92" fmla="*/ 45512 h 246829"/>
              <a:gd name="connsiteX93" fmla="*/ 6316588 w 17187495"/>
              <a:gd name="connsiteY93" fmla="*/ 0 h 246829"/>
              <a:gd name="connsiteX94" fmla="*/ 6426464 w 17187495"/>
              <a:gd name="connsiteY94" fmla="*/ 45512 h 246829"/>
              <a:gd name="connsiteX95" fmla="*/ 6450528 w 17187495"/>
              <a:gd name="connsiteY95" fmla="*/ 81202 h 246829"/>
              <a:gd name="connsiteX96" fmla="*/ 6474590 w 17187495"/>
              <a:gd name="connsiteY96" fmla="*/ 45512 h 246829"/>
              <a:gd name="connsiteX97" fmla="*/ 6584467 w 17187495"/>
              <a:gd name="connsiteY97" fmla="*/ 0 h 246829"/>
              <a:gd name="connsiteX98" fmla="*/ 6694343 w 17187495"/>
              <a:gd name="connsiteY98" fmla="*/ 45512 h 246829"/>
              <a:gd name="connsiteX99" fmla="*/ 6718406 w 17187495"/>
              <a:gd name="connsiteY99" fmla="*/ 81202 h 246829"/>
              <a:gd name="connsiteX100" fmla="*/ 6742468 w 17187495"/>
              <a:gd name="connsiteY100" fmla="*/ 45512 h 246829"/>
              <a:gd name="connsiteX101" fmla="*/ 6852344 w 17187495"/>
              <a:gd name="connsiteY101" fmla="*/ 0 h 246829"/>
              <a:gd name="connsiteX102" fmla="*/ 6962222 w 17187495"/>
              <a:gd name="connsiteY102" fmla="*/ 45512 h 246829"/>
              <a:gd name="connsiteX103" fmla="*/ 6986283 w 17187495"/>
              <a:gd name="connsiteY103" fmla="*/ 81202 h 246829"/>
              <a:gd name="connsiteX104" fmla="*/ 7010347 w 17187495"/>
              <a:gd name="connsiteY104" fmla="*/ 45512 h 246829"/>
              <a:gd name="connsiteX105" fmla="*/ 7120222 w 17187495"/>
              <a:gd name="connsiteY105" fmla="*/ 0 h 246829"/>
              <a:gd name="connsiteX106" fmla="*/ 7230100 w 17187495"/>
              <a:gd name="connsiteY106" fmla="*/ 45512 h 246829"/>
              <a:gd name="connsiteX107" fmla="*/ 7254162 w 17187495"/>
              <a:gd name="connsiteY107" fmla="*/ 81202 h 246829"/>
              <a:gd name="connsiteX108" fmla="*/ 7278226 w 17187495"/>
              <a:gd name="connsiteY108" fmla="*/ 45512 h 246829"/>
              <a:gd name="connsiteX109" fmla="*/ 7388101 w 17187495"/>
              <a:gd name="connsiteY109" fmla="*/ 0 h 246829"/>
              <a:gd name="connsiteX110" fmla="*/ 7497978 w 17187495"/>
              <a:gd name="connsiteY110" fmla="*/ 45512 h 246829"/>
              <a:gd name="connsiteX111" fmla="*/ 7522041 w 17187495"/>
              <a:gd name="connsiteY111" fmla="*/ 81202 h 246829"/>
              <a:gd name="connsiteX112" fmla="*/ 7546104 w 17187495"/>
              <a:gd name="connsiteY112" fmla="*/ 45512 h 246829"/>
              <a:gd name="connsiteX113" fmla="*/ 7655980 w 17187495"/>
              <a:gd name="connsiteY113" fmla="*/ 0 h 246829"/>
              <a:gd name="connsiteX114" fmla="*/ 7765856 w 17187495"/>
              <a:gd name="connsiteY114" fmla="*/ 45512 h 246829"/>
              <a:gd name="connsiteX115" fmla="*/ 7789918 w 17187495"/>
              <a:gd name="connsiteY115" fmla="*/ 81202 h 246829"/>
              <a:gd name="connsiteX116" fmla="*/ 7813980 w 17187495"/>
              <a:gd name="connsiteY116" fmla="*/ 45512 h 246829"/>
              <a:gd name="connsiteX117" fmla="*/ 7923857 w 17187495"/>
              <a:gd name="connsiteY117" fmla="*/ 0 h 246829"/>
              <a:gd name="connsiteX118" fmla="*/ 8033734 w 17187495"/>
              <a:gd name="connsiteY118" fmla="*/ 45512 h 246829"/>
              <a:gd name="connsiteX119" fmla="*/ 8057796 w 17187495"/>
              <a:gd name="connsiteY119" fmla="*/ 81202 h 246829"/>
              <a:gd name="connsiteX120" fmla="*/ 8081859 w 17187495"/>
              <a:gd name="connsiteY120" fmla="*/ 45512 h 246829"/>
              <a:gd name="connsiteX121" fmla="*/ 8191736 w 17187495"/>
              <a:gd name="connsiteY121" fmla="*/ 0 h 246829"/>
              <a:gd name="connsiteX122" fmla="*/ 8301613 w 17187495"/>
              <a:gd name="connsiteY122" fmla="*/ 45512 h 246829"/>
              <a:gd name="connsiteX123" fmla="*/ 8325671 w 17187495"/>
              <a:gd name="connsiteY123" fmla="*/ 81196 h 246829"/>
              <a:gd name="connsiteX124" fmla="*/ 8349729 w 17187495"/>
              <a:gd name="connsiteY124" fmla="*/ 45512 h 246829"/>
              <a:gd name="connsiteX125" fmla="*/ 8459606 w 17187495"/>
              <a:gd name="connsiteY125" fmla="*/ 0 h 246829"/>
              <a:gd name="connsiteX126" fmla="*/ 8569483 w 17187495"/>
              <a:gd name="connsiteY126" fmla="*/ 45512 h 246829"/>
              <a:gd name="connsiteX127" fmla="*/ 8593748 w 17187495"/>
              <a:gd name="connsiteY127" fmla="*/ 81502 h 246829"/>
              <a:gd name="connsiteX128" fmla="*/ 8618013 w 17187495"/>
              <a:gd name="connsiteY128" fmla="*/ 45512 h 246829"/>
              <a:gd name="connsiteX129" fmla="*/ 8727888 w 17187495"/>
              <a:gd name="connsiteY129" fmla="*/ 0 h 246829"/>
              <a:gd name="connsiteX130" fmla="*/ 8837765 w 17187495"/>
              <a:gd name="connsiteY130" fmla="*/ 45512 h 246829"/>
              <a:gd name="connsiteX131" fmla="*/ 8861827 w 17187495"/>
              <a:gd name="connsiteY131" fmla="*/ 81202 h 246829"/>
              <a:gd name="connsiteX132" fmla="*/ 8885890 w 17187495"/>
              <a:gd name="connsiteY132" fmla="*/ 45512 h 246829"/>
              <a:gd name="connsiteX133" fmla="*/ 8995766 w 17187495"/>
              <a:gd name="connsiteY133" fmla="*/ 0 h 246829"/>
              <a:gd name="connsiteX134" fmla="*/ 9105643 w 17187495"/>
              <a:gd name="connsiteY134" fmla="*/ 45512 h 246829"/>
              <a:gd name="connsiteX135" fmla="*/ 9129706 w 17187495"/>
              <a:gd name="connsiteY135" fmla="*/ 81202 h 246829"/>
              <a:gd name="connsiteX136" fmla="*/ 9153769 w 17187495"/>
              <a:gd name="connsiteY136" fmla="*/ 45512 h 246829"/>
              <a:gd name="connsiteX137" fmla="*/ 9263646 w 17187495"/>
              <a:gd name="connsiteY137" fmla="*/ 0 h 246829"/>
              <a:gd name="connsiteX138" fmla="*/ 9373522 w 17187495"/>
              <a:gd name="connsiteY138" fmla="*/ 45512 h 246829"/>
              <a:gd name="connsiteX139" fmla="*/ 9397585 w 17187495"/>
              <a:gd name="connsiteY139" fmla="*/ 81202 h 246829"/>
              <a:gd name="connsiteX140" fmla="*/ 9421647 w 17187495"/>
              <a:gd name="connsiteY140" fmla="*/ 45512 h 246829"/>
              <a:gd name="connsiteX141" fmla="*/ 9531523 w 17187495"/>
              <a:gd name="connsiteY141" fmla="*/ 0 h 246829"/>
              <a:gd name="connsiteX142" fmla="*/ 9641400 w 17187495"/>
              <a:gd name="connsiteY142" fmla="*/ 45512 h 246829"/>
              <a:gd name="connsiteX143" fmla="*/ 9665462 w 17187495"/>
              <a:gd name="connsiteY143" fmla="*/ 81202 h 246829"/>
              <a:gd name="connsiteX144" fmla="*/ 9689525 w 17187495"/>
              <a:gd name="connsiteY144" fmla="*/ 45512 h 246829"/>
              <a:gd name="connsiteX145" fmla="*/ 9799401 w 17187495"/>
              <a:gd name="connsiteY145" fmla="*/ 0 h 246829"/>
              <a:gd name="connsiteX146" fmla="*/ 9909277 w 17187495"/>
              <a:gd name="connsiteY146" fmla="*/ 45512 h 246829"/>
              <a:gd name="connsiteX147" fmla="*/ 9933341 w 17187495"/>
              <a:gd name="connsiteY147" fmla="*/ 81202 h 246829"/>
              <a:gd name="connsiteX148" fmla="*/ 9957404 w 17187495"/>
              <a:gd name="connsiteY148" fmla="*/ 45512 h 246829"/>
              <a:gd name="connsiteX149" fmla="*/ 10067280 w 17187495"/>
              <a:gd name="connsiteY149" fmla="*/ 0 h 246829"/>
              <a:gd name="connsiteX150" fmla="*/ 10177157 w 17187495"/>
              <a:gd name="connsiteY150" fmla="*/ 45512 h 246829"/>
              <a:gd name="connsiteX151" fmla="*/ 10201218 w 17187495"/>
              <a:gd name="connsiteY151" fmla="*/ 81202 h 246829"/>
              <a:gd name="connsiteX152" fmla="*/ 10225281 w 17187495"/>
              <a:gd name="connsiteY152" fmla="*/ 45512 h 246829"/>
              <a:gd name="connsiteX153" fmla="*/ 10335157 w 17187495"/>
              <a:gd name="connsiteY153" fmla="*/ 0 h 246829"/>
              <a:gd name="connsiteX154" fmla="*/ 10445034 w 17187495"/>
              <a:gd name="connsiteY154" fmla="*/ 45512 h 246829"/>
              <a:gd name="connsiteX155" fmla="*/ 10469096 w 17187495"/>
              <a:gd name="connsiteY155" fmla="*/ 81202 h 246829"/>
              <a:gd name="connsiteX156" fmla="*/ 10493159 w 17187495"/>
              <a:gd name="connsiteY156" fmla="*/ 45512 h 246829"/>
              <a:gd name="connsiteX157" fmla="*/ 10603035 w 17187495"/>
              <a:gd name="connsiteY157" fmla="*/ 0 h 246829"/>
              <a:gd name="connsiteX158" fmla="*/ 10712913 w 17187495"/>
              <a:gd name="connsiteY158" fmla="*/ 45512 h 246829"/>
              <a:gd name="connsiteX159" fmla="*/ 10736975 w 17187495"/>
              <a:gd name="connsiteY159" fmla="*/ 81202 h 246829"/>
              <a:gd name="connsiteX160" fmla="*/ 10761039 w 17187495"/>
              <a:gd name="connsiteY160" fmla="*/ 45512 h 246829"/>
              <a:gd name="connsiteX161" fmla="*/ 10870914 w 17187495"/>
              <a:gd name="connsiteY161" fmla="*/ 0 h 246829"/>
              <a:gd name="connsiteX162" fmla="*/ 10980791 w 17187495"/>
              <a:gd name="connsiteY162" fmla="*/ 45512 h 246829"/>
              <a:gd name="connsiteX163" fmla="*/ 11004853 w 17187495"/>
              <a:gd name="connsiteY163" fmla="*/ 81202 h 246829"/>
              <a:gd name="connsiteX164" fmla="*/ 11028915 w 17187495"/>
              <a:gd name="connsiteY164" fmla="*/ 45512 h 246829"/>
              <a:gd name="connsiteX165" fmla="*/ 11138792 w 17187495"/>
              <a:gd name="connsiteY165" fmla="*/ 0 h 246829"/>
              <a:gd name="connsiteX166" fmla="*/ 11248669 w 17187495"/>
              <a:gd name="connsiteY166" fmla="*/ 45512 h 246829"/>
              <a:gd name="connsiteX167" fmla="*/ 11272731 w 17187495"/>
              <a:gd name="connsiteY167" fmla="*/ 81202 h 246829"/>
              <a:gd name="connsiteX168" fmla="*/ 11296793 w 17187495"/>
              <a:gd name="connsiteY168" fmla="*/ 45512 h 246829"/>
              <a:gd name="connsiteX169" fmla="*/ 11406670 w 17187495"/>
              <a:gd name="connsiteY169" fmla="*/ 0 h 246829"/>
              <a:gd name="connsiteX170" fmla="*/ 11516546 w 17187495"/>
              <a:gd name="connsiteY170" fmla="*/ 45512 h 246829"/>
              <a:gd name="connsiteX171" fmla="*/ 11540610 w 17187495"/>
              <a:gd name="connsiteY171" fmla="*/ 81202 h 246829"/>
              <a:gd name="connsiteX172" fmla="*/ 11564673 w 17187495"/>
              <a:gd name="connsiteY172" fmla="*/ 45512 h 246829"/>
              <a:gd name="connsiteX173" fmla="*/ 11674549 w 17187495"/>
              <a:gd name="connsiteY173" fmla="*/ 0 h 246829"/>
              <a:gd name="connsiteX174" fmla="*/ 11784425 w 17187495"/>
              <a:gd name="connsiteY174" fmla="*/ 45512 h 246829"/>
              <a:gd name="connsiteX175" fmla="*/ 11808488 w 17187495"/>
              <a:gd name="connsiteY175" fmla="*/ 81202 h 246829"/>
              <a:gd name="connsiteX176" fmla="*/ 11832550 w 17187495"/>
              <a:gd name="connsiteY176" fmla="*/ 45512 h 246829"/>
              <a:gd name="connsiteX177" fmla="*/ 11942427 w 17187495"/>
              <a:gd name="connsiteY177" fmla="*/ 0 h 246829"/>
              <a:gd name="connsiteX178" fmla="*/ 12052303 w 17187495"/>
              <a:gd name="connsiteY178" fmla="*/ 45512 h 246829"/>
              <a:gd name="connsiteX179" fmla="*/ 12076366 w 17187495"/>
              <a:gd name="connsiteY179" fmla="*/ 81202 h 246829"/>
              <a:gd name="connsiteX180" fmla="*/ 12100428 w 17187495"/>
              <a:gd name="connsiteY180" fmla="*/ 45512 h 246829"/>
              <a:gd name="connsiteX181" fmla="*/ 12210304 w 17187495"/>
              <a:gd name="connsiteY181" fmla="*/ 0 h 246829"/>
              <a:gd name="connsiteX182" fmla="*/ 12320181 w 17187495"/>
              <a:gd name="connsiteY182" fmla="*/ 45512 h 246829"/>
              <a:gd name="connsiteX183" fmla="*/ 12344243 w 17187495"/>
              <a:gd name="connsiteY183" fmla="*/ 81202 h 246829"/>
              <a:gd name="connsiteX184" fmla="*/ 12368306 w 17187495"/>
              <a:gd name="connsiteY184" fmla="*/ 45512 h 246829"/>
              <a:gd name="connsiteX185" fmla="*/ 12478182 w 17187495"/>
              <a:gd name="connsiteY185" fmla="*/ 0 h 246829"/>
              <a:gd name="connsiteX186" fmla="*/ 12588059 w 17187495"/>
              <a:gd name="connsiteY186" fmla="*/ 45512 h 246829"/>
              <a:gd name="connsiteX187" fmla="*/ 12612122 w 17187495"/>
              <a:gd name="connsiteY187" fmla="*/ 81202 h 246829"/>
              <a:gd name="connsiteX188" fmla="*/ 12636185 w 17187495"/>
              <a:gd name="connsiteY188" fmla="*/ 45512 h 246829"/>
              <a:gd name="connsiteX189" fmla="*/ 12746061 w 17187495"/>
              <a:gd name="connsiteY189" fmla="*/ 0 h 246829"/>
              <a:gd name="connsiteX190" fmla="*/ 12855938 w 17187495"/>
              <a:gd name="connsiteY190" fmla="*/ 45512 h 246829"/>
              <a:gd name="connsiteX191" fmla="*/ 12880000 w 17187495"/>
              <a:gd name="connsiteY191" fmla="*/ 81202 h 246829"/>
              <a:gd name="connsiteX192" fmla="*/ 12904063 w 17187495"/>
              <a:gd name="connsiteY192" fmla="*/ 45512 h 246829"/>
              <a:gd name="connsiteX193" fmla="*/ 13013939 w 17187495"/>
              <a:gd name="connsiteY193" fmla="*/ 0 h 246829"/>
              <a:gd name="connsiteX194" fmla="*/ 13123816 w 17187495"/>
              <a:gd name="connsiteY194" fmla="*/ 45512 h 246829"/>
              <a:gd name="connsiteX195" fmla="*/ 13147878 w 17187495"/>
              <a:gd name="connsiteY195" fmla="*/ 81202 h 246829"/>
              <a:gd name="connsiteX196" fmla="*/ 13171941 w 17187495"/>
              <a:gd name="connsiteY196" fmla="*/ 45512 h 246829"/>
              <a:gd name="connsiteX197" fmla="*/ 13281817 w 17187495"/>
              <a:gd name="connsiteY197" fmla="*/ 0 h 246829"/>
              <a:gd name="connsiteX198" fmla="*/ 13391694 w 17187495"/>
              <a:gd name="connsiteY198" fmla="*/ 45512 h 246829"/>
              <a:gd name="connsiteX199" fmla="*/ 13415757 w 17187495"/>
              <a:gd name="connsiteY199" fmla="*/ 81202 h 246829"/>
              <a:gd name="connsiteX200" fmla="*/ 13439820 w 17187495"/>
              <a:gd name="connsiteY200" fmla="*/ 45512 h 246829"/>
              <a:gd name="connsiteX201" fmla="*/ 13549696 w 17187495"/>
              <a:gd name="connsiteY201" fmla="*/ 0 h 246829"/>
              <a:gd name="connsiteX202" fmla="*/ 13659573 w 17187495"/>
              <a:gd name="connsiteY202" fmla="*/ 45512 h 246829"/>
              <a:gd name="connsiteX203" fmla="*/ 13683635 w 17187495"/>
              <a:gd name="connsiteY203" fmla="*/ 81202 h 246829"/>
              <a:gd name="connsiteX204" fmla="*/ 13707698 w 17187495"/>
              <a:gd name="connsiteY204" fmla="*/ 45512 h 246829"/>
              <a:gd name="connsiteX205" fmla="*/ 13817574 w 17187495"/>
              <a:gd name="connsiteY205" fmla="*/ 0 h 246829"/>
              <a:gd name="connsiteX206" fmla="*/ 13927451 w 17187495"/>
              <a:gd name="connsiteY206" fmla="*/ 45512 h 246829"/>
              <a:gd name="connsiteX207" fmla="*/ 13951513 w 17187495"/>
              <a:gd name="connsiteY207" fmla="*/ 81202 h 246829"/>
              <a:gd name="connsiteX208" fmla="*/ 13975576 w 17187495"/>
              <a:gd name="connsiteY208" fmla="*/ 45512 h 246829"/>
              <a:gd name="connsiteX209" fmla="*/ 14085452 w 17187495"/>
              <a:gd name="connsiteY209" fmla="*/ 0 h 246829"/>
              <a:gd name="connsiteX210" fmla="*/ 14195329 w 17187495"/>
              <a:gd name="connsiteY210" fmla="*/ 45512 h 246829"/>
              <a:gd name="connsiteX211" fmla="*/ 14219392 w 17187495"/>
              <a:gd name="connsiteY211" fmla="*/ 81202 h 246829"/>
              <a:gd name="connsiteX212" fmla="*/ 14243455 w 17187495"/>
              <a:gd name="connsiteY212" fmla="*/ 45512 h 246829"/>
              <a:gd name="connsiteX213" fmla="*/ 14353331 w 17187495"/>
              <a:gd name="connsiteY213" fmla="*/ 0 h 246829"/>
              <a:gd name="connsiteX214" fmla="*/ 14463208 w 17187495"/>
              <a:gd name="connsiteY214" fmla="*/ 45512 h 246829"/>
              <a:gd name="connsiteX215" fmla="*/ 14487270 w 17187495"/>
              <a:gd name="connsiteY215" fmla="*/ 81202 h 246829"/>
              <a:gd name="connsiteX216" fmla="*/ 14511333 w 17187495"/>
              <a:gd name="connsiteY216" fmla="*/ 45512 h 246829"/>
              <a:gd name="connsiteX217" fmla="*/ 14621209 w 17187495"/>
              <a:gd name="connsiteY217" fmla="*/ 0 h 246829"/>
              <a:gd name="connsiteX218" fmla="*/ 14731086 w 17187495"/>
              <a:gd name="connsiteY218" fmla="*/ 45512 h 246829"/>
              <a:gd name="connsiteX219" fmla="*/ 14755148 w 17187495"/>
              <a:gd name="connsiteY219" fmla="*/ 81202 h 246829"/>
              <a:gd name="connsiteX220" fmla="*/ 14779211 w 17187495"/>
              <a:gd name="connsiteY220" fmla="*/ 45512 h 246829"/>
              <a:gd name="connsiteX221" fmla="*/ 14889087 w 17187495"/>
              <a:gd name="connsiteY221" fmla="*/ 0 h 246829"/>
              <a:gd name="connsiteX222" fmla="*/ 14998964 w 17187495"/>
              <a:gd name="connsiteY222" fmla="*/ 45512 h 246829"/>
              <a:gd name="connsiteX223" fmla="*/ 15023027 w 17187495"/>
              <a:gd name="connsiteY223" fmla="*/ 81202 h 246829"/>
              <a:gd name="connsiteX224" fmla="*/ 15047090 w 17187495"/>
              <a:gd name="connsiteY224" fmla="*/ 45512 h 246829"/>
              <a:gd name="connsiteX225" fmla="*/ 15156966 w 17187495"/>
              <a:gd name="connsiteY225" fmla="*/ 0 h 246829"/>
              <a:gd name="connsiteX226" fmla="*/ 15266843 w 17187495"/>
              <a:gd name="connsiteY226" fmla="*/ 45512 h 246829"/>
              <a:gd name="connsiteX227" fmla="*/ 15290905 w 17187495"/>
              <a:gd name="connsiteY227" fmla="*/ 81202 h 246829"/>
              <a:gd name="connsiteX228" fmla="*/ 15314968 w 17187495"/>
              <a:gd name="connsiteY228" fmla="*/ 45512 h 246829"/>
              <a:gd name="connsiteX229" fmla="*/ 15424844 w 17187495"/>
              <a:gd name="connsiteY229" fmla="*/ 0 h 246829"/>
              <a:gd name="connsiteX230" fmla="*/ 15534721 w 17187495"/>
              <a:gd name="connsiteY230" fmla="*/ 45512 h 246829"/>
              <a:gd name="connsiteX231" fmla="*/ 15558783 w 17187495"/>
              <a:gd name="connsiteY231" fmla="*/ 81202 h 246829"/>
              <a:gd name="connsiteX232" fmla="*/ 15582846 w 17187495"/>
              <a:gd name="connsiteY232" fmla="*/ 45512 h 246829"/>
              <a:gd name="connsiteX233" fmla="*/ 15692722 w 17187495"/>
              <a:gd name="connsiteY233" fmla="*/ 0 h 246829"/>
              <a:gd name="connsiteX234" fmla="*/ 15802599 w 17187495"/>
              <a:gd name="connsiteY234" fmla="*/ 45512 h 246829"/>
              <a:gd name="connsiteX235" fmla="*/ 15826662 w 17187495"/>
              <a:gd name="connsiteY235" fmla="*/ 81202 h 246829"/>
              <a:gd name="connsiteX236" fmla="*/ 15850725 w 17187495"/>
              <a:gd name="connsiteY236" fmla="*/ 45512 h 246829"/>
              <a:gd name="connsiteX237" fmla="*/ 15960601 w 17187495"/>
              <a:gd name="connsiteY237" fmla="*/ 0 h 246829"/>
              <a:gd name="connsiteX238" fmla="*/ 16070478 w 17187495"/>
              <a:gd name="connsiteY238" fmla="*/ 45512 h 246829"/>
              <a:gd name="connsiteX239" fmla="*/ 16094540 w 17187495"/>
              <a:gd name="connsiteY239" fmla="*/ 81202 h 246829"/>
              <a:gd name="connsiteX240" fmla="*/ 16118603 w 17187495"/>
              <a:gd name="connsiteY240" fmla="*/ 45512 h 246829"/>
              <a:gd name="connsiteX241" fmla="*/ 16228479 w 17187495"/>
              <a:gd name="connsiteY241" fmla="*/ 0 h 246829"/>
              <a:gd name="connsiteX242" fmla="*/ 16338355 w 17187495"/>
              <a:gd name="connsiteY242" fmla="*/ 45512 h 246829"/>
              <a:gd name="connsiteX243" fmla="*/ 16362419 w 17187495"/>
              <a:gd name="connsiteY243" fmla="*/ 81202 h 246829"/>
              <a:gd name="connsiteX244" fmla="*/ 16386479 w 17187495"/>
              <a:gd name="connsiteY244" fmla="*/ 45512 h 246829"/>
              <a:gd name="connsiteX245" fmla="*/ 16496359 w 17187495"/>
              <a:gd name="connsiteY245" fmla="*/ 0 h 246829"/>
              <a:gd name="connsiteX246" fmla="*/ 16606235 w 17187495"/>
              <a:gd name="connsiteY246" fmla="*/ 45512 h 246829"/>
              <a:gd name="connsiteX247" fmla="*/ 16630295 w 17187495"/>
              <a:gd name="connsiteY247" fmla="*/ 81202 h 246829"/>
              <a:gd name="connsiteX248" fmla="*/ 16654359 w 17187495"/>
              <a:gd name="connsiteY248" fmla="*/ 45512 h 246829"/>
              <a:gd name="connsiteX249" fmla="*/ 16764235 w 17187495"/>
              <a:gd name="connsiteY249" fmla="*/ 0 h 246829"/>
              <a:gd name="connsiteX250" fmla="*/ 16874115 w 17187495"/>
              <a:gd name="connsiteY250" fmla="*/ 45512 h 246829"/>
              <a:gd name="connsiteX251" fmla="*/ 16898171 w 17187495"/>
              <a:gd name="connsiteY251" fmla="*/ 81196 h 246829"/>
              <a:gd name="connsiteX252" fmla="*/ 16922231 w 17187495"/>
              <a:gd name="connsiteY252" fmla="*/ 45512 h 246829"/>
              <a:gd name="connsiteX253" fmla="*/ 17032107 w 17187495"/>
              <a:gd name="connsiteY253" fmla="*/ 0 h 246829"/>
              <a:gd name="connsiteX254" fmla="*/ 17187495 w 17187495"/>
              <a:gd name="connsiteY254" fmla="*/ 155389 h 246829"/>
              <a:gd name="connsiteX255" fmla="*/ 17186383 w 17187495"/>
              <a:gd name="connsiteY255" fmla="*/ 160894 h 246829"/>
              <a:gd name="connsiteX256" fmla="*/ 91440 w 17187495"/>
              <a:gd name="connsiteY256" fmla="*/ 246829 h 246829"/>
              <a:gd name="connsiteX0" fmla="*/ 63948 w 17096055"/>
              <a:gd name="connsiteY0" fmla="*/ 0 h 246829"/>
              <a:gd name="connsiteX1" fmla="*/ 173825 w 17096055"/>
              <a:gd name="connsiteY1" fmla="*/ 45512 h 246829"/>
              <a:gd name="connsiteX2" fmla="*/ 197887 w 17096055"/>
              <a:gd name="connsiteY2" fmla="*/ 81202 h 246829"/>
              <a:gd name="connsiteX3" fmla="*/ 221950 w 17096055"/>
              <a:gd name="connsiteY3" fmla="*/ 45512 h 246829"/>
              <a:gd name="connsiteX4" fmla="*/ 331826 w 17096055"/>
              <a:gd name="connsiteY4" fmla="*/ 0 h 246829"/>
              <a:gd name="connsiteX5" fmla="*/ 441703 w 17096055"/>
              <a:gd name="connsiteY5" fmla="*/ 45512 h 246829"/>
              <a:gd name="connsiteX6" fmla="*/ 465766 w 17096055"/>
              <a:gd name="connsiteY6" fmla="*/ 81202 h 246829"/>
              <a:gd name="connsiteX7" fmla="*/ 489829 w 17096055"/>
              <a:gd name="connsiteY7" fmla="*/ 45512 h 246829"/>
              <a:gd name="connsiteX8" fmla="*/ 599706 w 17096055"/>
              <a:gd name="connsiteY8" fmla="*/ 0 h 246829"/>
              <a:gd name="connsiteX9" fmla="*/ 709582 w 17096055"/>
              <a:gd name="connsiteY9" fmla="*/ 45512 h 246829"/>
              <a:gd name="connsiteX10" fmla="*/ 733645 w 17096055"/>
              <a:gd name="connsiteY10" fmla="*/ 81202 h 246829"/>
              <a:gd name="connsiteX11" fmla="*/ 757707 w 17096055"/>
              <a:gd name="connsiteY11" fmla="*/ 45512 h 246829"/>
              <a:gd name="connsiteX12" fmla="*/ 867583 w 17096055"/>
              <a:gd name="connsiteY12" fmla="*/ 0 h 246829"/>
              <a:gd name="connsiteX13" fmla="*/ 977460 w 17096055"/>
              <a:gd name="connsiteY13" fmla="*/ 45512 h 246829"/>
              <a:gd name="connsiteX14" fmla="*/ 1001522 w 17096055"/>
              <a:gd name="connsiteY14" fmla="*/ 81202 h 246829"/>
              <a:gd name="connsiteX15" fmla="*/ 1025585 w 17096055"/>
              <a:gd name="connsiteY15" fmla="*/ 45512 h 246829"/>
              <a:gd name="connsiteX16" fmla="*/ 1135461 w 17096055"/>
              <a:gd name="connsiteY16" fmla="*/ 0 h 246829"/>
              <a:gd name="connsiteX17" fmla="*/ 1245337 w 17096055"/>
              <a:gd name="connsiteY17" fmla="*/ 45512 h 246829"/>
              <a:gd name="connsiteX18" fmla="*/ 1269401 w 17096055"/>
              <a:gd name="connsiteY18" fmla="*/ 81202 h 246829"/>
              <a:gd name="connsiteX19" fmla="*/ 1293464 w 17096055"/>
              <a:gd name="connsiteY19" fmla="*/ 45512 h 246829"/>
              <a:gd name="connsiteX20" fmla="*/ 1403340 w 17096055"/>
              <a:gd name="connsiteY20" fmla="*/ 0 h 246829"/>
              <a:gd name="connsiteX21" fmla="*/ 1513218 w 17096055"/>
              <a:gd name="connsiteY21" fmla="*/ 45512 h 246829"/>
              <a:gd name="connsiteX22" fmla="*/ 1537278 w 17096055"/>
              <a:gd name="connsiteY22" fmla="*/ 81202 h 246829"/>
              <a:gd name="connsiteX23" fmla="*/ 1561342 w 17096055"/>
              <a:gd name="connsiteY23" fmla="*/ 45512 h 246829"/>
              <a:gd name="connsiteX24" fmla="*/ 1671217 w 17096055"/>
              <a:gd name="connsiteY24" fmla="*/ 0 h 246829"/>
              <a:gd name="connsiteX25" fmla="*/ 1781094 w 17096055"/>
              <a:gd name="connsiteY25" fmla="*/ 45512 h 246829"/>
              <a:gd name="connsiteX26" fmla="*/ 1805156 w 17096055"/>
              <a:gd name="connsiteY26" fmla="*/ 81202 h 246829"/>
              <a:gd name="connsiteX27" fmla="*/ 1829219 w 17096055"/>
              <a:gd name="connsiteY27" fmla="*/ 45512 h 246829"/>
              <a:gd name="connsiteX28" fmla="*/ 1939095 w 17096055"/>
              <a:gd name="connsiteY28" fmla="*/ 0 h 246829"/>
              <a:gd name="connsiteX29" fmla="*/ 2048973 w 17096055"/>
              <a:gd name="connsiteY29" fmla="*/ 45512 h 246829"/>
              <a:gd name="connsiteX30" fmla="*/ 2073035 w 17096055"/>
              <a:gd name="connsiteY30" fmla="*/ 81202 h 246829"/>
              <a:gd name="connsiteX31" fmla="*/ 2097099 w 17096055"/>
              <a:gd name="connsiteY31" fmla="*/ 45512 h 246829"/>
              <a:gd name="connsiteX32" fmla="*/ 2206974 w 17096055"/>
              <a:gd name="connsiteY32" fmla="*/ 0 h 246829"/>
              <a:gd name="connsiteX33" fmla="*/ 2316851 w 17096055"/>
              <a:gd name="connsiteY33" fmla="*/ 45512 h 246829"/>
              <a:gd name="connsiteX34" fmla="*/ 2340913 w 17096055"/>
              <a:gd name="connsiteY34" fmla="*/ 81202 h 246829"/>
              <a:gd name="connsiteX35" fmla="*/ 2364975 w 17096055"/>
              <a:gd name="connsiteY35" fmla="*/ 45512 h 246829"/>
              <a:gd name="connsiteX36" fmla="*/ 2474852 w 17096055"/>
              <a:gd name="connsiteY36" fmla="*/ 0 h 246829"/>
              <a:gd name="connsiteX37" fmla="*/ 2584729 w 17096055"/>
              <a:gd name="connsiteY37" fmla="*/ 45512 h 246829"/>
              <a:gd name="connsiteX38" fmla="*/ 2608791 w 17096055"/>
              <a:gd name="connsiteY38" fmla="*/ 81202 h 246829"/>
              <a:gd name="connsiteX39" fmla="*/ 2632853 w 17096055"/>
              <a:gd name="connsiteY39" fmla="*/ 45512 h 246829"/>
              <a:gd name="connsiteX40" fmla="*/ 2742730 w 17096055"/>
              <a:gd name="connsiteY40" fmla="*/ 0 h 246829"/>
              <a:gd name="connsiteX41" fmla="*/ 2852606 w 17096055"/>
              <a:gd name="connsiteY41" fmla="*/ 45512 h 246829"/>
              <a:gd name="connsiteX42" fmla="*/ 2876670 w 17096055"/>
              <a:gd name="connsiteY42" fmla="*/ 81202 h 246829"/>
              <a:gd name="connsiteX43" fmla="*/ 2900733 w 17096055"/>
              <a:gd name="connsiteY43" fmla="*/ 45512 h 246829"/>
              <a:gd name="connsiteX44" fmla="*/ 3010609 w 17096055"/>
              <a:gd name="connsiteY44" fmla="*/ 0 h 246829"/>
              <a:gd name="connsiteX45" fmla="*/ 3120485 w 17096055"/>
              <a:gd name="connsiteY45" fmla="*/ 45512 h 246829"/>
              <a:gd name="connsiteX46" fmla="*/ 3144548 w 17096055"/>
              <a:gd name="connsiteY46" fmla="*/ 81202 h 246829"/>
              <a:gd name="connsiteX47" fmla="*/ 3168610 w 17096055"/>
              <a:gd name="connsiteY47" fmla="*/ 45512 h 246829"/>
              <a:gd name="connsiteX48" fmla="*/ 3278487 w 17096055"/>
              <a:gd name="connsiteY48" fmla="*/ 0 h 246829"/>
              <a:gd name="connsiteX49" fmla="*/ 3388363 w 17096055"/>
              <a:gd name="connsiteY49" fmla="*/ 45512 h 246829"/>
              <a:gd name="connsiteX50" fmla="*/ 3412427 w 17096055"/>
              <a:gd name="connsiteY50" fmla="*/ 81202 h 246829"/>
              <a:gd name="connsiteX51" fmla="*/ 3436488 w 17096055"/>
              <a:gd name="connsiteY51" fmla="*/ 45512 h 246829"/>
              <a:gd name="connsiteX52" fmla="*/ 3546365 w 17096055"/>
              <a:gd name="connsiteY52" fmla="*/ 0 h 246829"/>
              <a:gd name="connsiteX53" fmla="*/ 3656241 w 17096055"/>
              <a:gd name="connsiteY53" fmla="*/ 45512 h 246829"/>
              <a:gd name="connsiteX54" fmla="*/ 3680304 w 17096055"/>
              <a:gd name="connsiteY54" fmla="*/ 81202 h 246829"/>
              <a:gd name="connsiteX55" fmla="*/ 3704366 w 17096055"/>
              <a:gd name="connsiteY55" fmla="*/ 45512 h 246829"/>
              <a:gd name="connsiteX56" fmla="*/ 3814243 w 17096055"/>
              <a:gd name="connsiteY56" fmla="*/ 0 h 246829"/>
              <a:gd name="connsiteX57" fmla="*/ 3924120 w 17096055"/>
              <a:gd name="connsiteY57" fmla="*/ 45512 h 246829"/>
              <a:gd name="connsiteX58" fmla="*/ 3948183 w 17096055"/>
              <a:gd name="connsiteY58" fmla="*/ 81202 h 246829"/>
              <a:gd name="connsiteX59" fmla="*/ 3972245 w 17096055"/>
              <a:gd name="connsiteY59" fmla="*/ 45512 h 246829"/>
              <a:gd name="connsiteX60" fmla="*/ 4082121 w 17096055"/>
              <a:gd name="connsiteY60" fmla="*/ 0 h 246829"/>
              <a:gd name="connsiteX61" fmla="*/ 4191999 w 17096055"/>
              <a:gd name="connsiteY61" fmla="*/ 45512 h 246829"/>
              <a:gd name="connsiteX62" fmla="*/ 4216060 w 17096055"/>
              <a:gd name="connsiteY62" fmla="*/ 81202 h 246829"/>
              <a:gd name="connsiteX63" fmla="*/ 4240124 w 17096055"/>
              <a:gd name="connsiteY63" fmla="*/ 45512 h 246829"/>
              <a:gd name="connsiteX64" fmla="*/ 4349999 w 17096055"/>
              <a:gd name="connsiteY64" fmla="*/ 0 h 246829"/>
              <a:gd name="connsiteX65" fmla="*/ 4459877 w 17096055"/>
              <a:gd name="connsiteY65" fmla="*/ 45512 h 246829"/>
              <a:gd name="connsiteX66" fmla="*/ 4483938 w 17096055"/>
              <a:gd name="connsiteY66" fmla="*/ 81202 h 246829"/>
              <a:gd name="connsiteX67" fmla="*/ 4508002 w 17096055"/>
              <a:gd name="connsiteY67" fmla="*/ 45512 h 246829"/>
              <a:gd name="connsiteX68" fmla="*/ 4617878 w 17096055"/>
              <a:gd name="connsiteY68" fmla="*/ 0 h 246829"/>
              <a:gd name="connsiteX69" fmla="*/ 4727754 w 17096055"/>
              <a:gd name="connsiteY69" fmla="*/ 45512 h 246829"/>
              <a:gd name="connsiteX70" fmla="*/ 4751818 w 17096055"/>
              <a:gd name="connsiteY70" fmla="*/ 81202 h 246829"/>
              <a:gd name="connsiteX71" fmla="*/ 4775881 w 17096055"/>
              <a:gd name="connsiteY71" fmla="*/ 45512 h 246829"/>
              <a:gd name="connsiteX72" fmla="*/ 4885757 w 17096055"/>
              <a:gd name="connsiteY72" fmla="*/ 0 h 246829"/>
              <a:gd name="connsiteX73" fmla="*/ 4995633 w 17096055"/>
              <a:gd name="connsiteY73" fmla="*/ 45512 h 246829"/>
              <a:gd name="connsiteX74" fmla="*/ 5019696 w 17096055"/>
              <a:gd name="connsiteY74" fmla="*/ 81202 h 246829"/>
              <a:gd name="connsiteX75" fmla="*/ 5043758 w 17096055"/>
              <a:gd name="connsiteY75" fmla="*/ 45512 h 246829"/>
              <a:gd name="connsiteX76" fmla="*/ 5153635 w 17096055"/>
              <a:gd name="connsiteY76" fmla="*/ 0 h 246829"/>
              <a:gd name="connsiteX77" fmla="*/ 5263512 w 17096055"/>
              <a:gd name="connsiteY77" fmla="*/ 45512 h 246829"/>
              <a:gd name="connsiteX78" fmla="*/ 5287573 w 17096055"/>
              <a:gd name="connsiteY78" fmla="*/ 81202 h 246829"/>
              <a:gd name="connsiteX79" fmla="*/ 5311636 w 17096055"/>
              <a:gd name="connsiteY79" fmla="*/ 45512 h 246829"/>
              <a:gd name="connsiteX80" fmla="*/ 5421512 w 17096055"/>
              <a:gd name="connsiteY80" fmla="*/ 0 h 246829"/>
              <a:gd name="connsiteX81" fmla="*/ 5531390 w 17096055"/>
              <a:gd name="connsiteY81" fmla="*/ 45512 h 246829"/>
              <a:gd name="connsiteX82" fmla="*/ 5555452 w 17096055"/>
              <a:gd name="connsiteY82" fmla="*/ 81202 h 246829"/>
              <a:gd name="connsiteX83" fmla="*/ 5579516 w 17096055"/>
              <a:gd name="connsiteY83" fmla="*/ 45512 h 246829"/>
              <a:gd name="connsiteX84" fmla="*/ 5689391 w 17096055"/>
              <a:gd name="connsiteY84" fmla="*/ 0 h 246829"/>
              <a:gd name="connsiteX85" fmla="*/ 5799269 w 17096055"/>
              <a:gd name="connsiteY85" fmla="*/ 45512 h 246829"/>
              <a:gd name="connsiteX86" fmla="*/ 5823330 w 17096055"/>
              <a:gd name="connsiteY86" fmla="*/ 81202 h 246829"/>
              <a:gd name="connsiteX87" fmla="*/ 5847394 w 17096055"/>
              <a:gd name="connsiteY87" fmla="*/ 45512 h 246829"/>
              <a:gd name="connsiteX88" fmla="*/ 5957270 w 17096055"/>
              <a:gd name="connsiteY88" fmla="*/ 0 h 246829"/>
              <a:gd name="connsiteX89" fmla="*/ 6067146 w 17096055"/>
              <a:gd name="connsiteY89" fmla="*/ 45512 h 246829"/>
              <a:gd name="connsiteX90" fmla="*/ 6091209 w 17096055"/>
              <a:gd name="connsiteY90" fmla="*/ 81202 h 246829"/>
              <a:gd name="connsiteX91" fmla="*/ 6115272 w 17096055"/>
              <a:gd name="connsiteY91" fmla="*/ 45512 h 246829"/>
              <a:gd name="connsiteX92" fmla="*/ 6225148 w 17096055"/>
              <a:gd name="connsiteY92" fmla="*/ 0 h 246829"/>
              <a:gd name="connsiteX93" fmla="*/ 6335024 w 17096055"/>
              <a:gd name="connsiteY93" fmla="*/ 45512 h 246829"/>
              <a:gd name="connsiteX94" fmla="*/ 6359088 w 17096055"/>
              <a:gd name="connsiteY94" fmla="*/ 81202 h 246829"/>
              <a:gd name="connsiteX95" fmla="*/ 6383150 w 17096055"/>
              <a:gd name="connsiteY95" fmla="*/ 45512 h 246829"/>
              <a:gd name="connsiteX96" fmla="*/ 6493027 w 17096055"/>
              <a:gd name="connsiteY96" fmla="*/ 0 h 246829"/>
              <a:gd name="connsiteX97" fmla="*/ 6602903 w 17096055"/>
              <a:gd name="connsiteY97" fmla="*/ 45512 h 246829"/>
              <a:gd name="connsiteX98" fmla="*/ 6626966 w 17096055"/>
              <a:gd name="connsiteY98" fmla="*/ 81202 h 246829"/>
              <a:gd name="connsiteX99" fmla="*/ 6651028 w 17096055"/>
              <a:gd name="connsiteY99" fmla="*/ 45512 h 246829"/>
              <a:gd name="connsiteX100" fmla="*/ 6760904 w 17096055"/>
              <a:gd name="connsiteY100" fmla="*/ 0 h 246829"/>
              <a:gd name="connsiteX101" fmla="*/ 6870782 w 17096055"/>
              <a:gd name="connsiteY101" fmla="*/ 45512 h 246829"/>
              <a:gd name="connsiteX102" fmla="*/ 6894843 w 17096055"/>
              <a:gd name="connsiteY102" fmla="*/ 81202 h 246829"/>
              <a:gd name="connsiteX103" fmla="*/ 6918907 w 17096055"/>
              <a:gd name="connsiteY103" fmla="*/ 45512 h 246829"/>
              <a:gd name="connsiteX104" fmla="*/ 7028782 w 17096055"/>
              <a:gd name="connsiteY104" fmla="*/ 0 h 246829"/>
              <a:gd name="connsiteX105" fmla="*/ 7138660 w 17096055"/>
              <a:gd name="connsiteY105" fmla="*/ 45512 h 246829"/>
              <a:gd name="connsiteX106" fmla="*/ 7162722 w 17096055"/>
              <a:gd name="connsiteY106" fmla="*/ 81202 h 246829"/>
              <a:gd name="connsiteX107" fmla="*/ 7186786 w 17096055"/>
              <a:gd name="connsiteY107" fmla="*/ 45512 h 246829"/>
              <a:gd name="connsiteX108" fmla="*/ 7296661 w 17096055"/>
              <a:gd name="connsiteY108" fmla="*/ 0 h 246829"/>
              <a:gd name="connsiteX109" fmla="*/ 7406538 w 17096055"/>
              <a:gd name="connsiteY109" fmla="*/ 45512 h 246829"/>
              <a:gd name="connsiteX110" fmla="*/ 7430601 w 17096055"/>
              <a:gd name="connsiteY110" fmla="*/ 81202 h 246829"/>
              <a:gd name="connsiteX111" fmla="*/ 7454664 w 17096055"/>
              <a:gd name="connsiteY111" fmla="*/ 45512 h 246829"/>
              <a:gd name="connsiteX112" fmla="*/ 7564540 w 17096055"/>
              <a:gd name="connsiteY112" fmla="*/ 0 h 246829"/>
              <a:gd name="connsiteX113" fmla="*/ 7674416 w 17096055"/>
              <a:gd name="connsiteY113" fmla="*/ 45512 h 246829"/>
              <a:gd name="connsiteX114" fmla="*/ 7698478 w 17096055"/>
              <a:gd name="connsiteY114" fmla="*/ 81202 h 246829"/>
              <a:gd name="connsiteX115" fmla="*/ 7722540 w 17096055"/>
              <a:gd name="connsiteY115" fmla="*/ 45512 h 246829"/>
              <a:gd name="connsiteX116" fmla="*/ 7832417 w 17096055"/>
              <a:gd name="connsiteY116" fmla="*/ 0 h 246829"/>
              <a:gd name="connsiteX117" fmla="*/ 7942294 w 17096055"/>
              <a:gd name="connsiteY117" fmla="*/ 45512 h 246829"/>
              <a:gd name="connsiteX118" fmla="*/ 7966356 w 17096055"/>
              <a:gd name="connsiteY118" fmla="*/ 81202 h 246829"/>
              <a:gd name="connsiteX119" fmla="*/ 7990419 w 17096055"/>
              <a:gd name="connsiteY119" fmla="*/ 45512 h 246829"/>
              <a:gd name="connsiteX120" fmla="*/ 8100296 w 17096055"/>
              <a:gd name="connsiteY120" fmla="*/ 0 h 246829"/>
              <a:gd name="connsiteX121" fmla="*/ 8210173 w 17096055"/>
              <a:gd name="connsiteY121" fmla="*/ 45512 h 246829"/>
              <a:gd name="connsiteX122" fmla="*/ 8234231 w 17096055"/>
              <a:gd name="connsiteY122" fmla="*/ 81196 h 246829"/>
              <a:gd name="connsiteX123" fmla="*/ 8258289 w 17096055"/>
              <a:gd name="connsiteY123" fmla="*/ 45512 h 246829"/>
              <a:gd name="connsiteX124" fmla="*/ 8368166 w 17096055"/>
              <a:gd name="connsiteY124" fmla="*/ 0 h 246829"/>
              <a:gd name="connsiteX125" fmla="*/ 8478043 w 17096055"/>
              <a:gd name="connsiteY125" fmla="*/ 45512 h 246829"/>
              <a:gd name="connsiteX126" fmla="*/ 8502308 w 17096055"/>
              <a:gd name="connsiteY126" fmla="*/ 81502 h 246829"/>
              <a:gd name="connsiteX127" fmla="*/ 8526573 w 17096055"/>
              <a:gd name="connsiteY127" fmla="*/ 45512 h 246829"/>
              <a:gd name="connsiteX128" fmla="*/ 8636448 w 17096055"/>
              <a:gd name="connsiteY128" fmla="*/ 0 h 246829"/>
              <a:gd name="connsiteX129" fmla="*/ 8746325 w 17096055"/>
              <a:gd name="connsiteY129" fmla="*/ 45512 h 246829"/>
              <a:gd name="connsiteX130" fmla="*/ 8770387 w 17096055"/>
              <a:gd name="connsiteY130" fmla="*/ 81202 h 246829"/>
              <a:gd name="connsiteX131" fmla="*/ 8794450 w 17096055"/>
              <a:gd name="connsiteY131" fmla="*/ 45512 h 246829"/>
              <a:gd name="connsiteX132" fmla="*/ 8904326 w 17096055"/>
              <a:gd name="connsiteY132" fmla="*/ 0 h 246829"/>
              <a:gd name="connsiteX133" fmla="*/ 9014203 w 17096055"/>
              <a:gd name="connsiteY133" fmla="*/ 45512 h 246829"/>
              <a:gd name="connsiteX134" fmla="*/ 9038266 w 17096055"/>
              <a:gd name="connsiteY134" fmla="*/ 81202 h 246829"/>
              <a:gd name="connsiteX135" fmla="*/ 9062329 w 17096055"/>
              <a:gd name="connsiteY135" fmla="*/ 45512 h 246829"/>
              <a:gd name="connsiteX136" fmla="*/ 9172206 w 17096055"/>
              <a:gd name="connsiteY136" fmla="*/ 0 h 246829"/>
              <a:gd name="connsiteX137" fmla="*/ 9282082 w 17096055"/>
              <a:gd name="connsiteY137" fmla="*/ 45512 h 246829"/>
              <a:gd name="connsiteX138" fmla="*/ 9306145 w 17096055"/>
              <a:gd name="connsiteY138" fmla="*/ 81202 h 246829"/>
              <a:gd name="connsiteX139" fmla="*/ 9330207 w 17096055"/>
              <a:gd name="connsiteY139" fmla="*/ 45512 h 246829"/>
              <a:gd name="connsiteX140" fmla="*/ 9440083 w 17096055"/>
              <a:gd name="connsiteY140" fmla="*/ 0 h 246829"/>
              <a:gd name="connsiteX141" fmla="*/ 9549960 w 17096055"/>
              <a:gd name="connsiteY141" fmla="*/ 45512 h 246829"/>
              <a:gd name="connsiteX142" fmla="*/ 9574022 w 17096055"/>
              <a:gd name="connsiteY142" fmla="*/ 81202 h 246829"/>
              <a:gd name="connsiteX143" fmla="*/ 9598085 w 17096055"/>
              <a:gd name="connsiteY143" fmla="*/ 45512 h 246829"/>
              <a:gd name="connsiteX144" fmla="*/ 9707961 w 17096055"/>
              <a:gd name="connsiteY144" fmla="*/ 0 h 246829"/>
              <a:gd name="connsiteX145" fmla="*/ 9817837 w 17096055"/>
              <a:gd name="connsiteY145" fmla="*/ 45512 h 246829"/>
              <a:gd name="connsiteX146" fmla="*/ 9841901 w 17096055"/>
              <a:gd name="connsiteY146" fmla="*/ 81202 h 246829"/>
              <a:gd name="connsiteX147" fmla="*/ 9865964 w 17096055"/>
              <a:gd name="connsiteY147" fmla="*/ 45512 h 246829"/>
              <a:gd name="connsiteX148" fmla="*/ 9975840 w 17096055"/>
              <a:gd name="connsiteY148" fmla="*/ 0 h 246829"/>
              <a:gd name="connsiteX149" fmla="*/ 10085717 w 17096055"/>
              <a:gd name="connsiteY149" fmla="*/ 45512 h 246829"/>
              <a:gd name="connsiteX150" fmla="*/ 10109778 w 17096055"/>
              <a:gd name="connsiteY150" fmla="*/ 81202 h 246829"/>
              <a:gd name="connsiteX151" fmla="*/ 10133841 w 17096055"/>
              <a:gd name="connsiteY151" fmla="*/ 45512 h 246829"/>
              <a:gd name="connsiteX152" fmla="*/ 10243717 w 17096055"/>
              <a:gd name="connsiteY152" fmla="*/ 0 h 246829"/>
              <a:gd name="connsiteX153" fmla="*/ 10353594 w 17096055"/>
              <a:gd name="connsiteY153" fmla="*/ 45512 h 246829"/>
              <a:gd name="connsiteX154" fmla="*/ 10377656 w 17096055"/>
              <a:gd name="connsiteY154" fmla="*/ 81202 h 246829"/>
              <a:gd name="connsiteX155" fmla="*/ 10401719 w 17096055"/>
              <a:gd name="connsiteY155" fmla="*/ 45512 h 246829"/>
              <a:gd name="connsiteX156" fmla="*/ 10511595 w 17096055"/>
              <a:gd name="connsiteY156" fmla="*/ 0 h 246829"/>
              <a:gd name="connsiteX157" fmla="*/ 10621473 w 17096055"/>
              <a:gd name="connsiteY157" fmla="*/ 45512 h 246829"/>
              <a:gd name="connsiteX158" fmla="*/ 10645535 w 17096055"/>
              <a:gd name="connsiteY158" fmla="*/ 81202 h 246829"/>
              <a:gd name="connsiteX159" fmla="*/ 10669599 w 17096055"/>
              <a:gd name="connsiteY159" fmla="*/ 45512 h 246829"/>
              <a:gd name="connsiteX160" fmla="*/ 10779474 w 17096055"/>
              <a:gd name="connsiteY160" fmla="*/ 0 h 246829"/>
              <a:gd name="connsiteX161" fmla="*/ 10889351 w 17096055"/>
              <a:gd name="connsiteY161" fmla="*/ 45512 h 246829"/>
              <a:gd name="connsiteX162" fmla="*/ 10913413 w 17096055"/>
              <a:gd name="connsiteY162" fmla="*/ 81202 h 246829"/>
              <a:gd name="connsiteX163" fmla="*/ 10937475 w 17096055"/>
              <a:gd name="connsiteY163" fmla="*/ 45512 h 246829"/>
              <a:gd name="connsiteX164" fmla="*/ 11047352 w 17096055"/>
              <a:gd name="connsiteY164" fmla="*/ 0 h 246829"/>
              <a:gd name="connsiteX165" fmla="*/ 11157229 w 17096055"/>
              <a:gd name="connsiteY165" fmla="*/ 45512 h 246829"/>
              <a:gd name="connsiteX166" fmla="*/ 11181291 w 17096055"/>
              <a:gd name="connsiteY166" fmla="*/ 81202 h 246829"/>
              <a:gd name="connsiteX167" fmla="*/ 11205353 w 17096055"/>
              <a:gd name="connsiteY167" fmla="*/ 45512 h 246829"/>
              <a:gd name="connsiteX168" fmla="*/ 11315230 w 17096055"/>
              <a:gd name="connsiteY168" fmla="*/ 0 h 246829"/>
              <a:gd name="connsiteX169" fmla="*/ 11425106 w 17096055"/>
              <a:gd name="connsiteY169" fmla="*/ 45512 h 246829"/>
              <a:gd name="connsiteX170" fmla="*/ 11449170 w 17096055"/>
              <a:gd name="connsiteY170" fmla="*/ 81202 h 246829"/>
              <a:gd name="connsiteX171" fmla="*/ 11473233 w 17096055"/>
              <a:gd name="connsiteY171" fmla="*/ 45512 h 246829"/>
              <a:gd name="connsiteX172" fmla="*/ 11583109 w 17096055"/>
              <a:gd name="connsiteY172" fmla="*/ 0 h 246829"/>
              <a:gd name="connsiteX173" fmla="*/ 11692985 w 17096055"/>
              <a:gd name="connsiteY173" fmla="*/ 45512 h 246829"/>
              <a:gd name="connsiteX174" fmla="*/ 11717048 w 17096055"/>
              <a:gd name="connsiteY174" fmla="*/ 81202 h 246829"/>
              <a:gd name="connsiteX175" fmla="*/ 11741110 w 17096055"/>
              <a:gd name="connsiteY175" fmla="*/ 45512 h 246829"/>
              <a:gd name="connsiteX176" fmla="*/ 11850987 w 17096055"/>
              <a:gd name="connsiteY176" fmla="*/ 0 h 246829"/>
              <a:gd name="connsiteX177" fmla="*/ 11960863 w 17096055"/>
              <a:gd name="connsiteY177" fmla="*/ 45512 h 246829"/>
              <a:gd name="connsiteX178" fmla="*/ 11984926 w 17096055"/>
              <a:gd name="connsiteY178" fmla="*/ 81202 h 246829"/>
              <a:gd name="connsiteX179" fmla="*/ 12008988 w 17096055"/>
              <a:gd name="connsiteY179" fmla="*/ 45512 h 246829"/>
              <a:gd name="connsiteX180" fmla="*/ 12118864 w 17096055"/>
              <a:gd name="connsiteY180" fmla="*/ 0 h 246829"/>
              <a:gd name="connsiteX181" fmla="*/ 12228741 w 17096055"/>
              <a:gd name="connsiteY181" fmla="*/ 45512 h 246829"/>
              <a:gd name="connsiteX182" fmla="*/ 12252803 w 17096055"/>
              <a:gd name="connsiteY182" fmla="*/ 81202 h 246829"/>
              <a:gd name="connsiteX183" fmla="*/ 12276866 w 17096055"/>
              <a:gd name="connsiteY183" fmla="*/ 45512 h 246829"/>
              <a:gd name="connsiteX184" fmla="*/ 12386742 w 17096055"/>
              <a:gd name="connsiteY184" fmla="*/ 0 h 246829"/>
              <a:gd name="connsiteX185" fmla="*/ 12496619 w 17096055"/>
              <a:gd name="connsiteY185" fmla="*/ 45512 h 246829"/>
              <a:gd name="connsiteX186" fmla="*/ 12520682 w 17096055"/>
              <a:gd name="connsiteY186" fmla="*/ 81202 h 246829"/>
              <a:gd name="connsiteX187" fmla="*/ 12544745 w 17096055"/>
              <a:gd name="connsiteY187" fmla="*/ 45512 h 246829"/>
              <a:gd name="connsiteX188" fmla="*/ 12654621 w 17096055"/>
              <a:gd name="connsiteY188" fmla="*/ 0 h 246829"/>
              <a:gd name="connsiteX189" fmla="*/ 12764498 w 17096055"/>
              <a:gd name="connsiteY189" fmla="*/ 45512 h 246829"/>
              <a:gd name="connsiteX190" fmla="*/ 12788560 w 17096055"/>
              <a:gd name="connsiteY190" fmla="*/ 81202 h 246829"/>
              <a:gd name="connsiteX191" fmla="*/ 12812623 w 17096055"/>
              <a:gd name="connsiteY191" fmla="*/ 45512 h 246829"/>
              <a:gd name="connsiteX192" fmla="*/ 12922499 w 17096055"/>
              <a:gd name="connsiteY192" fmla="*/ 0 h 246829"/>
              <a:gd name="connsiteX193" fmla="*/ 13032376 w 17096055"/>
              <a:gd name="connsiteY193" fmla="*/ 45512 h 246829"/>
              <a:gd name="connsiteX194" fmla="*/ 13056438 w 17096055"/>
              <a:gd name="connsiteY194" fmla="*/ 81202 h 246829"/>
              <a:gd name="connsiteX195" fmla="*/ 13080501 w 17096055"/>
              <a:gd name="connsiteY195" fmla="*/ 45512 h 246829"/>
              <a:gd name="connsiteX196" fmla="*/ 13190377 w 17096055"/>
              <a:gd name="connsiteY196" fmla="*/ 0 h 246829"/>
              <a:gd name="connsiteX197" fmla="*/ 13300254 w 17096055"/>
              <a:gd name="connsiteY197" fmla="*/ 45512 h 246829"/>
              <a:gd name="connsiteX198" fmla="*/ 13324317 w 17096055"/>
              <a:gd name="connsiteY198" fmla="*/ 81202 h 246829"/>
              <a:gd name="connsiteX199" fmla="*/ 13348380 w 17096055"/>
              <a:gd name="connsiteY199" fmla="*/ 45512 h 246829"/>
              <a:gd name="connsiteX200" fmla="*/ 13458256 w 17096055"/>
              <a:gd name="connsiteY200" fmla="*/ 0 h 246829"/>
              <a:gd name="connsiteX201" fmla="*/ 13568133 w 17096055"/>
              <a:gd name="connsiteY201" fmla="*/ 45512 h 246829"/>
              <a:gd name="connsiteX202" fmla="*/ 13592195 w 17096055"/>
              <a:gd name="connsiteY202" fmla="*/ 81202 h 246829"/>
              <a:gd name="connsiteX203" fmla="*/ 13616258 w 17096055"/>
              <a:gd name="connsiteY203" fmla="*/ 45512 h 246829"/>
              <a:gd name="connsiteX204" fmla="*/ 13726134 w 17096055"/>
              <a:gd name="connsiteY204" fmla="*/ 0 h 246829"/>
              <a:gd name="connsiteX205" fmla="*/ 13836011 w 17096055"/>
              <a:gd name="connsiteY205" fmla="*/ 45512 h 246829"/>
              <a:gd name="connsiteX206" fmla="*/ 13860073 w 17096055"/>
              <a:gd name="connsiteY206" fmla="*/ 81202 h 246829"/>
              <a:gd name="connsiteX207" fmla="*/ 13884136 w 17096055"/>
              <a:gd name="connsiteY207" fmla="*/ 45512 h 246829"/>
              <a:gd name="connsiteX208" fmla="*/ 13994012 w 17096055"/>
              <a:gd name="connsiteY208" fmla="*/ 0 h 246829"/>
              <a:gd name="connsiteX209" fmla="*/ 14103889 w 17096055"/>
              <a:gd name="connsiteY209" fmla="*/ 45512 h 246829"/>
              <a:gd name="connsiteX210" fmla="*/ 14127952 w 17096055"/>
              <a:gd name="connsiteY210" fmla="*/ 81202 h 246829"/>
              <a:gd name="connsiteX211" fmla="*/ 14152015 w 17096055"/>
              <a:gd name="connsiteY211" fmla="*/ 45512 h 246829"/>
              <a:gd name="connsiteX212" fmla="*/ 14261891 w 17096055"/>
              <a:gd name="connsiteY212" fmla="*/ 0 h 246829"/>
              <a:gd name="connsiteX213" fmla="*/ 14371768 w 17096055"/>
              <a:gd name="connsiteY213" fmla="*/ 45512 h 246829"/>
              <a:gd name="connsiteX214" fmla="*/ 14395830 w 17096055"/>
              <a:gd name="connsiteY214" fmla="*/ 81202 h 246829"/>
              <a:gd name="connsiteX215" fmla="*/ 14419893 w 17096055"/>
              <a:gd name="connsiteY215" fmla="*/ 45512 h 246829"/>
              <a:gd name="connsiteX216" fmla="*/ 14529769 w 17096055"/>
              <a:gd name="connsiteY216" fmla="*/ 0 h 246829"/>
              <a:gd name="connsiteX217" fmla="*/ 14639646 w 17096055"/>
              <a:gd name="connsiteY217" fmla="*/ 45512 h 246829"/>
              <a:gd name="connsiteX218" fmla="*/ 14663708 w 17096055"/>
              <a:gd name="connsiteY218" fmla="*/ 81202 h 246829"/>
              <a:gd name="connsiteX219" fmla="*/ 14687771 w 17096055"/>
              <a:gd name="connsiteY219" fmla="*/ 45512 h 246829"/>
              <a:gd name="connsiteX220" fmla="*/ 14797647 w 17096055"/>
              <a:gd name="connsiteY220" fmla="*/ 0 h 246829"/>
              <a:gd name="connsiteX221" fmla="*/ 14907524 w 17096055"/>
              <a:gd name="connsiteY221" fmla="*/ 45512 h 246829"/>
              <a:gd name="connsiteX222" fmla="*/ 14931587 w 17096055"/>
              <a:gd name="connsiteY222" fmla="*/ 81202 h 246829"/>
              <a:gd name="connsiteX223" fmla="*/ 14955650 w 17096055"/>
              <a:gd name="connsiteY223" fmla="*/ 45512 h 246829"/>
              <a:gd name="connsiteX224" fmla="*/ 15065526 w 17096055"/>
              <a:gd name="connsiteY224" fmla="*/ 0 h 246829"/>
              <a:gd name="connsiteX225" fmla="*/ 15175403 w 17096055"/>
              <a:gd name="connsiteY225" fmla="*/ 45512 h 246829"/>
              <a:gd name="connsiteX226" fmla="*/ 15199465 w 17096055"/>
              <a:gd name="connsiteY226" fmla="*/ 81202 h 246829"/>
              <a:gd name="connsiteX227" fmla="*/ 15223528 w 17096055"/>
              <a:gd name="connsiteY227" fmla="*/ 45512 h 246829"/>
              <a:gd name="connsiteX228" fmla="*/ 15333404 w 17096055"/>
              <a:gd name="connsiteY228" fmla="*/ 0 h 246829"/>
              <a:gd name="connsiteX229" fmla="*/ 15443281 w 17096055"/>
              <a:gd name="connsiteY229" fmla="*/ 45512 h 246829"/>
              <a:gd name="connsiteX230" fmla="*/ 15467343 w 17096055"/>
              <a:gd name="connsiteY230" fmla="*/ 81202 h 246829"/>
              <a:gd name="connsiteX231" fmla="*/ 15491406 w 17096055"/>
              <a:gd name="connsiteY231" fmla="*/ 45512 h 246829"/>
              <a:gd name="connsiteX232" fmla="*/ 15601282 w 17096055"/>
              <a:gd name="connsiteY232" fmla="*/ 0 h 246829"/>
              <a:gd name="connsiteX233" fmla="*/ 15711159 w 17096055"/>
              <a:gd name="connsiteY233" fmla="*/ 45512 h 246829"/>
              <a:gd name="connsiteX234" fmla="*/ 15735222 w 17096055"/>
              <a:gd name="connsiteY234" fmla="*/ 81202 h 246829"/>
              <a:gd name="connsiteX235" fmla="*/ 15759285 w 17096055"/>
              <a:gd name="connsiteY235" fmla="*/ 45512 h 246829"/>
              <a:gd name="connsiteX236" fmla="*/ 15869161 w 17096055"/>
              <a:gd name="connsiteY236" fmla="*/ 0 h 246829"/>
              <a:gd name="connsiteX237" fmla="*/ 15979038 w 17096055"/>
              <a:gd name="connsiteY237" fmla="*/ 45512 h 246829"/>
              <a:gd name="connsiteX238" fmla="*/ 16003100 w 17096055"/>
              <a:gd name="connsiteY238" fmla="*/ 81202 h 246829"/>
              <a:gd name="connsiteX239" fmla="*/ 16027163 w 17096055"/>
              <a:gd name="connsiteY239" fmla="*/ 45512 h 246829"/>
              <a:gd name="connsiteX240" fmla="*/ 16137039 w 17096055"/>
              <a:gd name="connsiteY240" fmla="*/ 0 h 246829"/>
              <a:gd name="connsiteX241" fmla="*/ 16246915 w 17096055"/>
              <a:gd name="connsiteY241" fmla="*/ 45512 h 246829"/>
              <a:gd name="connsiteX242" fmla="*/ 16270979 w 17096055"/>
              <a:gd name="connsiteY242" fmla="*/ 81202 h 246829"/>
              <a:gd name="connsiteX243" fmla="*/ 16295039 w 17096055"/>
              <a:gd name="connsiteY243" fmla="*/ 45512 h 246829"/>
              <a:gd name="connsiteX244" fmla="*/ 16404919 w 17096055"/>
              <a:gd name="connsiteY244" fmla="*/ 0 h 246829"/>
              <a:gd name="connsiteX245" fmla="*/ 16514795 w 17096055"/>
              <a:gd name="connsiteY245" fmla="*/ 45512 h 246829"/>
              <a:gd name="connsiteX246" fmla="*/ 16538855 w 17096055"/>
              <a:gd name="connsiteY246" fmla="*/ 81202 h 246829"/>
              <a:gd name="connsiteX247" fmla="*/ 16562919 w 17096055"/>
              <a:gd name="connsiteY247" fmla="*/ 45512 h 246829"/>
              <a:gd name="connsiteX248" fmla="*/ 16672795 w 17096055"/>
              <a:gd name="connsiteY248" fmla="*/ 0 h 246829"/>
              <a:gd name="connsiteX249" fmla="*/ 16782675 w 17096055"/>
              <a:gd name="connsiteY249" fmla="*/ 45512 h 246829"/>
              <a:gd name="connsiteX250" fmla="*/ 16806731 w 17096055"/>
              <a:gd name="connsiteY250" fmla="*/ 81196 h 246829"/>
              <a:gd name="connsiteX251" fmla="*/ 16830791 w 17096055"/>
              <a:gd name="connsiteY251" fmla="*/ 45512 h 246829"/>
              <a:gd name="connsiteX252" fmla="*/ 16940667 w 17096055"/>
              <a:gd name="connsiteY252" fmla="*/ 0 h 246829"/>
              <a:gd name="connsiteX253" fmla="*/ 17096055 w 17096055"/>
              <a:gd name="connsiteY253" fmla="*/ 155389 h 246829"/>
              <a:gd name="connsiteX254" fmla="*/ 17094943 w 17096055"/>
              <a:gd name="connsiteY254" fmla="*/ 160894 h 246829"/>
              <a:gd name="connsiteX255" fmla="*/ 0 w 17096055"/>
              <a:gd name="connsiteY255" fmla="*/ 246829 h 246829"/>
              <a:gd name="connsiteX0" fmla="*/ 0 w 17032107"/>
              <a:gd name="connsiteY0" fmla="*/ 0 h 160894"/>
              <a:gd name="connsiteX1" fmla="*/ 109877 w 17032107"/>
              <a:gd name="connsiteY1" fmla="*/ 45512 h 160894"/>
              <a:gd name="connsiteX2" fmla="*/ 133939 w 17032107"/>
              <a:gd name="connsiteY2" fmla="*/ 81202 h 160894"/>
              <a:gd name="connsiteX3" fmla="*/ 158002 w 17032107"/>
              <a:gd name="connsiteY3" fmla="*/ 45512 h 160894"/>
              <a:gd name="connsiteX4" fmla="*/ 267878 w 17032107"/>
              <a:gd name="connsiteY4" fmla="*/ 0 h 160894"/>
              <a:gd name="connsiteX5" fmla="*/ 377755 w 17032107"/>
              <a:gd name="connsiteY5" fmla="*/ 45512 h 160894"/>
              <a:gd name="connsiteX6" fmla="*/ 401818 w 17032107"/>
              <a:gd name="connsiteY6" fmla="*/ 81202 h 160894"/>
              <a:gd name="connsiteX7" fmla="*/ 425881 w 17032107"/>
              <a:gd name="connsiteY7" fmla="*/ 45512 h 160894"/>
              <a:gd name="connsiteX8" fmla="*/ 535758 w 17032107"/>
              <a:gd name="connsiteY8" fmla="*/ 0 h 160894"/>
              <a:gd name="connsiteX9" fmla="*/ 645634 w 17032107"/>
              <a:gd name="connsiteY9" fmla="*/ 45512 h 160894"/>
              <a:gd name="connsiteX10" fmla="*/ 669697 w 17032107"/>
              <a:gd name="connsiteY10" fmla="*/ 81202 h 160894"/>
              <a:gd name="connsiteX11" fmla="*/ 693759 w 17032107"/>
              <a:gd name="connsiteY11" fmla="*/ 45512 h 160894"/>
              <a:gd name="connsiteX12" fmla="*/ 803635 w 17032107"/>
              <a:gd name="connsiteY12" fmla="*/ 0 h 160894"/>
              <a:gd name="connsiteX13" fmla="*/ 913512 w 17032107"/>
              <a:gd name="connsiteY13" fmla="*/ 45512 h 160894"/>
              <a:gd name="connsiteX14" fmla="*/ 937574 w 17032107"/>
              <a:gd name="connsiteY14" fmla="*/ 81202 h 160894"/>
              <a:gd name="connsiteX15" fmla="*/ 961637 w 17032107"/>
              <a:gd name="connsiteY15" fmla="*/ 45512 h 160894"/>
              <a:gd name="connsiteX16" fmla="*/ 1071513 w 17032107"/>
              <a:gd name="connsiteY16" fmla="*/ 0 h 160894"/>
              <a:gd name="connsiteX17" fmla="*/ 1181389 w 17032107"/>
              <a:gd name="connsiteY17" fmla="*/ 45512 h 160894"/>
              <a:gd name="connsiteX18" fmla="*/ 1205453 w 17032107"/>
              <a:gd name="connsiteY18" fmla="*/ 81202 h 160894"/>
              <a:gd name="connsiteX19" fmla="*/ 1229516 w 17032107"/>
              <a:gd name="connsiteY19" fmla="*/ 45512 h 160894"/>
              <a:gd name="connsiteX20" fmla="*/ 1339392 w 17032107"/>
              <a:gd name="connsiteY20" fmla="*/ 0 h 160894"/>
              <a:gd name="connsiteX21" fmla="*/ 1449270 w 17032107"/>
              <a:gd name="connsiteY21" fmla="*/ 45512 h 160894"/>
              <a:gd name="connsiteX22" fmla="*/ 1473330 w 17032107"/>
              <a:gd name="connsiteY22" fmla="*/ 81202 h 160894"/>
              <a:gd name="connsiteX23" fmla="*/ 1497394 w 17032107"/>
              <a:gd name="connsiteY23" fmla="*/ 45512 h 160894"/>
              <a:gd name="connsiteX24" fmla="*/ 1607269 w 17032107"/>
              <a:gd name="connsiteY24" fmla="*/ 0 h 160894"/>
              <a:gd name="connsiteX25" fmla="*/ 1717146 w 17032107"/>
              <a:gd name="connsiteY25" fmla="*/ 45512 h 160894"/>
              <a:gd name="connsiteX26" fmla="*/ 1741208 w 17032107"/>
              <a:gd name="connsiteY26" fmla="*/ 81202 h 160894"/>
              <a:gd name="connsiteX27" fmla="*/ 1765271 w 17032107"/>
              <a:gd name="connsiteY27" fmla="*/ 45512 h 160894"/>
              <a:gd name="connsiteX28" fmla="*/ 1875147 w 17032107"/>
              <a:gd name="connsiteY28" fmla="*/ 0 h 160894"/>
              <a:gd name="connsiteX29" fmla="*/ 1985025 w 17032107"/>
              <a:gd name="connsiteY29" fmla="*/ 45512 h 160894"/>
              <a:gd name="connsiteX30" fmla="*/ 2009087 w 17032107"/>
              <a:gd name="connsiteY30" fmla="*/ 81202 h 160894"/>
              <a:gd name="connsiteX31" fmla="*/ 2033151 w 17032107"/>
              <a:gd name="connsiteY31" fmla="*/ 45512 h 160894"/>
              <a:gd name="connsiteX32" fmla="*/ 2143026 w 17032107"/>
              <a:gd name="connsiteY32" fmla="*/ 0 h 160894"/>
              <a:gd name="connsiteX33" fmla="*/ 2252903 w 17032107"/>
              <a:gd name="connsiteY33" fmla="*/ 45512 h 160894"/>
              <a:gd name="connsiteX34" fmla="*/ 2276965 w 17032107"/>
              <a:gd name="connsiteY34" fmla="*/ 81202 h 160894"/>
              <a:gd name="connsiteX35" fmla="*/ 2301027 w 17032107"/>
              <a:gd name="connsiteY35" fmla="*/ 45512 h 160894"/>
              <a:gd name="connsiteX36" fmla="*/ 2410904 w 17032107"/>
              <a:gd name="connsiteY36" fmla="*/ 0 h 160894"/>
              <a:gd name="connsiteX37" fmla="*/ 2520781 w 17032107"/>
              <a:gd name="connsiteY37" fmla="*/ 45512 h 160894"/>
              <a:gd name="connsiteX38" fmla="*/ 2544843 w 17032107"/>
              <a:gd name="connsiteY38" fmla="*/ 81202 h 160894"/>
              <a:gd name="connsiteX39" fmla="*/ 2568905 w 17032107"/>
              <a:gd name="connsiteY39" fmla="*/ 45512 h 160894"/>
              <a:gd name="connsiteX40" fmla="*/ 2678782 w 17032107"/>
              <a:gd name="connsiteY40" fmla="*/ 0 h 160894"/>
              <a:gd name="connsiteX41" fmla="*/ 2788658 w 17032107"/>
              <a:gd name="connsiteY41" fmla="*/ 45512 h 160894"/>
              <a:gd name="connsiteX42" fmla="*/ 2812722 w 17032107"/>
              <a:gd name="connsiteY42" fmla="*/ 81202 h 160894"/>
              <a:gd name="connsiteX43" fmla="*/ 2836785 w 17032107"/>
              <a:gd name="connsiteY43" fmla="*/ 45512 h 160894"/>
              <a:gd name="connsiteX44" fmla="*/ 2946661 w 17032107"/>
              <a:gd name="connsiteY44" fmla="*/ 0 h 160894"/>
              <a:gd name="connsiteX45" fmla="*/ 3056537 w 17032107"/>
              <a:gd name="connsiteY45" fmla="*/ 45512 h 160894"/>
              <a:gd name="connsiteX46" fmla="*/ 3080600 w 17032107"/>
              <a:gd name="connsiteY46" fmla="*/ 81202 h 160894"/>
              <a:gd name="connsiteX47" fmla="*/ 3104662 w 17032107"/>
              <a:gd name="connsiteY47" fmla="*/ 45512 h 160894"/>
              <a:gd name="connsiteX48" fmla="*/ 3214539 w 17032107"/>
              <a:gd name="connsiteY48" fmla="*/ 0 h 160894"/>
              <a:gd name="connsiteX49" fmla="*/ 3324415 w 17032107"/>
              <a:gd name="connsiteY49" fmla="*/ 45512 h 160894"/>
              <a:gd name="connsiteX50" fmla="*/ 3348479 w 17032107"/>
              <a:gd name="connsiteY50" fmla="*/ 81202 h 160894"/>
              <a:gd name="connsiteX51" fmla="*/ 3372540 w 17032107"/>
              <a:gd name="connsiteY51" fmla="*/ 45512 h 160894"/>
              <a:gd name="connsiteX52" fmla="*/ 3482417 w 17032107"/>
              <a:gd name="connsiteY52" fmla="*/ 0 h 160894"/>
              <a:gd name="connsiteX53" fmla="*/ 3592293 w 17032107"/>
              <a:gd name="connsiteY53" fmla="*/ 45512 h 160894"/>
              <a:gd name="connsiteX54" fmla="*/ 3616356 w 17032107"/>
              <a:gd name="connsiteY54" fmla="*/ 81202 h 160894"/>
              <a:gd name="connsiteX55" fmla="*/ 3640418 w 17032107"/>
              <a:gd name="connsiteY55" fmla="*/ 45512 h 160894"/>
              <a:gd name="connsiteX56" fmla="*/ 3750295 w 17032107"/>
              <a:gd name="connsiteY56" fmla="*/ 0 h 160894"/>
              <a:gd name="connsiteX57" fmla="*/ 3860172 w 17032107"/>
              <a:gd name="connsiteY57" fmla="*/ 45512 h 160894"/>
              <a:gd name="connsiteX58" fmla="*/ 3884235 w 17032107"/>
              <a:gd name="connsiteY58" fmla="*/ 81202 h 160894"/>
              <a:gd name="connsiteX59" fmla="*/ 3908297 w 17032107"/>
              <a:gd name="connsiteY59" fmla="*/ 45512 h 160894"/>
              <a:gd name="connsiteX60" fmla="*/ 4018173 w 17032107"/>
              <a:gd name="connsiteY60" fmla="*/ 0 h 160894"/>
              <a:gd name="connsiteX61" fmla="*/ 4128051 w 17032107"/>
              <a:gd name="connsiteY61" fmla="*/ 45512 h 160894"/>
              <a:gd name="connsiteX62" fmla="*/ 4152112 w 17032107"/>
              <a:gd name="connsiteY62" fmla="*/ 81202 h 160894"/>
              <a:gd name="connsiteX63" fmla="*/ 4176176 w 17032107"/>
              <a:gd name="connsiteY63" fmla="*/ 45512 h 160894"/>
              <a:gd name="connsiteX64" fmla="*/ 4286051 w 17032107"/>
              <a:gd name="connsiteY64" fmla="*/ 0 h 160894"/>
              <a:gd name="connsiteX65" fmla="*/ 4395929 w 17032107"/>
              <a:gd name="connsiteY65" fmla="*/ 45512 h 160894"/>
              <a:gd name="connsiteX66" fmla="*/ 4419990 w 17032107"/>
              <a:gd name="connsiteY66" fmla="*/ 81202 h 160894"/>
              <a:gd name="connsiteX67" fmla="*/ 4444054 w 17032107"/>
              <a:gd name="connsiteY67" fmla="*/ 45512 h 160894"/>
              <a:gd name="connsiteX68" fmla="*/ 4553930 w 17032107"/>
              <a:gd name="connsiteY68" fmla="*/ 0 h 160894"/>
              <a:gd name="connsiteX69" fmla="*/ 4663806 w 17032107"/>
              <a:gd name="connsiteY69" fmla="*/ 45512 h 160894"/>
              <a:gd name="connsiteX70" fmla="*/ 4687870 w 17032107"/>
              <a:gd name="connsiteY70" fmla="*/ 81202 h 160894"/>
              <a:gd name="connsiteX71" fmla="*/ 4711933 w 17032107"/>
              <a:gd name="connsiteY71" fmla="*/ 45512 h 160894"/>
              <a:gd name="connsiteX72" fmla="*/ 4821809 w 17032107"/>
              <a:gd name="connsiteY72" fmla="*/ 0 h 160894"/>
              <a:gd name="connsiteX73" fmla="*/ 4931685 w 17032107"/>
              <a:gd name="connsiteY73" fmla="*/ 45512 h 160894"/>
              <a:gd name="connsiteX74" fmla="*/ 4955748 w 17032107"/>
              <a:gd name="connsiteY74" fmla="*/ 81202 h 160894"/>
              <a:gd name="connsiteX75" fmla="*/ 4979810 w 17032107"/>
              <a:gd name="connsiteY75" fmla="*/ 45512 h 160894"/>
              <a:gd name="connsiteX76" fmla="*/ 5089687 w 17032107"/>
              <a:gd name="connsiteY76" fmla="*/ 0 h 160894"/>
              <a:gd name="connsiteX77" fmla="*/ 5199564 w 17032107"/>
              <a:gd name="connsiteY77" fmla="*/ 45512 h 160894"/>
              <a:gd name="connsiteX78" fmla="*/ 5223625 w 17032107"/>
              <a:gd name="connsiteY78" fmla="*/ 81202 h 160894"/>
              <a:gd name="connsiteX79" fmla="*/ 5247688 w 17032107"/>
              <a:gd name="connsiteY79" fmla="*/ 45512 h 160894"/>
              <a:gd name="connsiteX80" fmla="*/ 5357564 w 17032107"/>
              <a:gd name="connsiteY80" fmla="*/ 0 h 160894"/>
              <a:gd name="connsiteX81" fmla="*/ 5467442 w 17032107"/>
              <a:gd name="connsiteY81" fmla="*/ 45512 h 160894"/>
              <a:gd name="connsiteX82" fmla="*/ 5491504 w 17032107"/>
              <a:gd name="connsiteY82" fmla="*/ 81202 h 160894"/>
              <a:gd name="connsiteX83" fmla="*/ 5515568 w 17032107"/>
              <a:gd name="connsiteY83" fmla="*/ 45512 h 160894"/>
              <a:gd name="connsiteX84" fmla="*/ 5625443 w 17032107"/>
              <a:gd name="connsiteY84" fmla="*/ 0 h 160894"/>
              <a:gd name="connsiteX85" fmla="*/ 5735321 w 17032107"/>
              <a:gd name="connsiteY85" fmla="*/ 45512 h 160894"/>
              <a:gd name="connsiteX86" fmla="*/ 5759382 w 17032107"/>
              <a:gd name="connsiteY86" fmla="*/ 81202 h 160894"/>
              <a:gd name="connsiteX87" fmla="*/ 5783446 w 17032107"/>
              <a:gd name="connsiteY87" fmla="*/ 45512 h 160894"/>
              <a:gd name="connsiteX88" fmla="*/ 5893322 w 17032107"/>
              <a:gd name="connsiteY88" fmla="*/ 0 h 160894"/>
              <a:gd name="connsiteX89" fmla="*/ 6003198 w 17032107"/>
              <a:gd name="connsiteY89" fmla="*/ 45512 h 160894"/>
              <a:gd name="connsiteX90" fmla="*/ 6027261 w 17032107"/>
              <a:gd name="connsiteY90" fmla="*/ 81202 h 160894"/>
              <a:gd name="connsiteX91" fmla="*/ 6051324 w 17032107"/>
              <a:gd name="connsiteY91" fmla="*/ 45512 h 160894"/>
              <a:gd name="connsiteX92" fmla="*/ 6161200 w 17032107"/>
              <a:gd name="connsiteY92" fmla="*/ 0 h 160894"/>
              <a:gd name="connsiteX93" fmla="*/ 6271076 w 17032107"/>
              <a:gd name="connsiteY93" fmla="*/ 45512 h 160894"/>
              <a:gd name="connsiteX94" fmla="*/ 6295140 w 17032107"/>
              <a:gd name="connsiteY94" fmla="*/ 81202 h 160894"/>
              <a:gd name="connsiteX95" fmla="*/ 6319202 w 17032107"/>
              <a:gd name="connsiteY95" fmla="*/ 45512 h 160894"/>
              <a:gd name="connsiteX96" fmla="*/ 6429079 w 17032107"/>
              <a:gd name="connsiteY96" fmla="*/ 0 h 160894"/>
              <a:gd name="connsiteX97" fmla="*/ 6538955 w 17032107"/>
              <a:gd name="connsiteY97" fmla="*/ 45512 h 160894"/>
              <a:gd name="connsiteX98" fmla="*/ 6563018 w 17032107"/>
              <a:gd name="connsiteY98" fmla="*/ 81202 h 160894"/>
              <a:gd name="connsiteX99" fmla="*/ 6587080 w 17032107"/>
              <a:gd name="connsiteY99" fmla="*/ 45512 h 160894"/>
              <a:gd name="connsiteX100" fmla="*/ 6696956 w 17032107"/>
              <a:gd name="connsiteY100" fmla="*/ 0 h 160894"/>
              <a:gd name="connsiteX101" fmla="*/ 6806834 w 17032107"/>
              <a:gd name="connsiteY101" fmla="*/ 45512 h 160894"/>
              <a:gd name="connsiteX102" fmla="*/ 6830895 w 17032107"/>
              <a:gd name="connsiteY102" fmla="*/ 81202 h 160894"/>
              <a:gd name="connsiteX103" fmla="*/ 6854959 w 17032107"/>
              <a:gd name="connsiteY103" fmla="*/ 45512 h 160894"/>
              <a:gd name="connsiteX104" fmla="*/ 6964834 w 17032107"/>
              <a:gd name="connsiteY104" fmla="*/ 0 h 160894"/>
              <a:gd name="connsiteX105" fmla="*/ 7074712 w 17032107"/>
              <a:gd name="connsiteY105" fmla="*/ 45512 h 160894"/>
              <a:gd name="connsiteX106" fmla="*/ 7098774 w 17032107"/>
              <a:gd name="connsiteY106" fmla="*/ 81202 h 160894"/>
              <a:gd name="connsiteX107" fmla="*/ 7122838 w 17032107"/>
              <a:gd name="connsiteY107" fmla="*/ 45512 h 160894"/>
              <a:gd name="connsiteX108" fmla="*/ 7232713 w 17032107"/>
              <a:gd name="connsiteY108" fmla="*/ 0 h 160894"/>
              <a:gd name="connsiteX109" fmla="*/ 7342590 w 17032107"/>
              <a:gd name="connsiteY109" fmla="*/ 45512 h 160894"/>
              <a:gd name="connsiteX110" fmla="*/ 7366653 w 17032107"/>
              <a:gd name="connsiteY110" fmla="*/ 81202 h 160894"/>
              <a:gd name="connsiteX111" fmla="*/ 7390716 w 17032107"/>
              <a:gd name="connsiteY111" fmla="*/ 45512 h 160894"/>
              <a:gd name="connsiteX112" fmla="*/ 7500592 w 17032107"/>
              <a:gd name="connsiteY112" fmla="*/ 0 h 160894"/>
              <a:gd name="connsiteX113" fmla="*/ 7610468 w 17032107"/>
              <a:gd name="connsiteY113" fmla="*/ 45512 h 160894"/>
              <a:gd name="connsiteX114" fmla="*/ 7634530 w 17032107"/>
              <a:gd name="connsiteY114" fmla="*/ 81202 h 160894"/>
              <a:gd name="connsiteX115" fmla="*/ 7658592 w 17032107"/>
              <a:gd name="connsiteY115" fmla="*/ 45512 h 160894"/>
              <a:gd name="connsiteX116" fmla="*/ 7768469 w 17032107"/>
              <a:gd name="connsiteY116" fmla="*/ 0 h 160894"/>
              <a:gd name="connsiteX117" fmla="*/ 7878346 w 17032107"/>
              <a:gd name="connsiteY117" fmla="*/ 45512 h 160894"/>
              <a:gd name="connsiteX118" fmla="*/ 7902408 w 17032107"/>
              <a:gd name="connsiteY118" fmla="*/ 81202 h 160894"/>
              <a:gd name="connsiteX119" fmla="*/ 7926471 w 17032107"/>
              <a:gd name="connsiteY119" fmla="*/ 45512 h 160894"/>
              <a:gd name="connsiteX120" fmla="*/ 8036348 w 17032107"/>
              <a:gd name="connsiteY120" fmla="*/ 0 h 160894"/>
              <a:gd name="connsiteX121" fmla="*/ 8146225 w 17032107"/>
              <a:gd name="connsiteY121" fmla="*/ 45512 h 160894"/>
              <a:gd name="connsiteX122" fmla="*/ 8170283 w 17032107"/>
              <a:gd name="connsiteY122" fmla="*/ 81196 h 160894"/>
              <a:gd name="connsiteX123" fmla="*/ 8194341 w 17032107"/>
              <a:gd name="connsiteY123" fmla="*/ 45512 h 160894"/>
              <a:gd name="connsiteX124" fmla="*/ 8304218 w 17032107"/>
              <a:gd name="connsiteY124" fmla="*/ 0 h 160894"/>
              <a:gd name="connsiteX125" fmla="*/ 8414095 w 17032107"/>
              <a:gd name="connsiteY125" fmla="*/ 45512 h 160894"/>
              <a:gd name="connsiteX126" fmla="*/ 8438360 w 17032107"/>
              <a:gd name="connsiteY126" fmla="*/ 81502 h 160894"/>
              <a:gd name="connsiteX127" fmla="*/ 8462625 w 17032107"/>
              <a:gd name="connsiteY127" fmla="*/ 45512 h 160894"/>
              <a:gd name="connsiteX128" fmla="*/ 8572500 w 17032107"/>
              <a:gd name="connsiteY128" fmla="*/ 0 h 160894"/>
              <a:gd name="connsiteX129" fmla="*/ 8682377 w 17032107"/>
              <a:gd name="connsiteY129" fmla="*/ 45512 h 160894"/>
              <a:gd name="connsiteX130" fmla="*/ 8706439 w 17032107"/>
              <a:gd name="connsiteY130" fmla="*/ 81202 h 160894"/>
              <a:gd name="connsiteX131" fmla="*/ 8730502 w 17032107"/>
              <a:gd name="connsiteY131" fmla="*/ 45512 h 160894"/>
              <a:gd name="connsiteX132" fmla="*/ 8840378 w 17032107"/>
              <a:gd name="connsiteY132" fmla="*/ 0 h 160894"/>
              <a:gd name="connsiteX133" fmla="*/ 8950255 w 17032107"/>
              <a:gd name="connsiteY133" fmla="*/ 45512 h 160894"/>
              <a:gd name="connsiteX134" fmla="*/ 8974318 w 17032107"/>
              <a:gd name="connsiteY134" fmla="*/ 81202 h 160894"/>
              <a:gd name="connsiteX135" fmla="*/ 8998381 w 17032107"/>
              <a:gd name="connsiteY135" fmla="*/ 45512 h 160894"/>
              <a:gd name="connsiteX136" fmla="*/ 9108258 w 17032107"/>
              <a:gd name="connsiteY136" fmla="*/ 0 h 160894"/>
              <a:gd name="connsiteX137" fmla="*/ 9218134 w 17032107"/>
              <a:gd name="connsiteY137" fmla="*/ 45512 h 160894"/>
              <a:gd name="connsiteX138" fmla="*/ 9242197 w 17032107"/>
              <a:gd name="connsiteY138" fmla="*/ 81202 h 160894"/>
              <a:gd name="connsiteX139" fmla="*/ 9266259 w 17032107"/>
              <a:gd name="connsiteY139" fmla="*/ 45512 h 160894"/>
              <a:gd name="connsiteX140" fmla="*/ 9376135 w 17032107"/>
              <a:gd name="connsiteY140" fmla="*/ 0 h 160894"/>
              <a:gd name="connsiteX141" fmla="*/ 9486012 w 17032107"/>
              <a:gd name="connsiteY141" fmla="*/ 45512 h 160894"/>
              <a:gd name="connsiteX142" fmla="*/ 9510074 w 17032107"/>
              <a:gd name="connsiteY142" fmla="*/ 81202 h 160894"/>
              <a:gd name="connsiteX143" fmla="*/ 9534137 w 17032107"/>
              <a:gd name="connsiteY143" fmla="*/ 45512 h 160894"/>
              <a:gd name="connsiteX144" fmla="*/ 9644013 w 17032107"/>
              <a:gd name="connsiteY144" fmla="*/ 0 h 160894"/>
              <a:gd name="connsiteX145" fmla="*/ 9753889 w 17032107"/>
              <a:gd name="connsiteY145" fmla="*/ 45512 h 160894"/>
              <a:gd name="connsiteX146" fmla="*/ 9777953 w 17032107"/>
              <a:gd name="connsiteY146" fmla="*/ 81202 h 160894"/>
              <a:gd name="connsiteX147" fmla="*/ 9802016 w 17032107"/>
              <a:gd name="connsiteY147" fmla="*/ 45512 h 160894"/>
              <a:gd name="connsiteX148" fmla="*/ 9911892 w 17032107"/>
              <a:gd name="connsiteY148" fmla="*/ 0 h 160894"/>
              <a:gd name="connsiteX149" fmla="*/ 10021769 w 17032107"/>
              <a:gd name="connsiteY149" fmla="*/ 45512 h 160894"/>
              <a:gd name="connsiteX150" fmla="*/ 10045830 w 17032107"/>
              <a:gd name="connsiteY150" fmla="*/ 81202 h 160894"/>
              <a:gd name="connsiteX151" fmla="*/ 10069893 w 17032107"/>
              <a:gd name="connsiteY151" fmla="*/ 45512 h 160894"/>
              <a:gd name="connsiteX152" fmla="*/ 10179769 w 17032107"/>
              <a:gd name="connsiteY152" fmla="*/ 0 h 160894"/>
              <a:gd name="connsiteX153" fmla="*/ 10289646 w 17032107"/>
              <a:gd name="connsiteY153" fmla="*/ 45512 h 160894"/>
              <a:gd name="connsiteX154" fmla="*/ 10313708 w 17032107"/>
              <a:gd name="connsiteY154" fmla="*/ 81202 h 160894"/>
              <a:gd name="connsiteX155" fmla="*/ 10337771 w 17032107"/>
              <a:gd name="connsiteY155" fmla="*/ 45512 h 160894"/>
              <a:gd name="connsiteX156" fmla="*/ 10447647 w 17032107"/>
              <a:gd name="connsiteY156" fmla="*/ 0 h 160894"/>
              <a:gd name="connsiteX157" fmla="*/ 10557525 w 17032107"/>
              <a:gd name="connsiteY157" fmla="*/ 45512 h 160894"/>
              <a:gd name="connsiteX158" fmla="*/ 10581587 w 17032107"/>
              <a:gd name="connsiteY158" fmla="*/ 81202 h 160894"/>
              <a:gd name="connsiteX159" fmla="*/ 10605651 w 17032107"/>
              <a:gd name="connsiteY159" fmla="*/ 45512 h 160894"/>
              <a:gd name="connsiteX160" fmla="*/ 10715526 w 17032107"/>
              <a:gd name="connsiteY160" fmla="*/ 0 h 160894"/>
              <a:gd name="connsiteX161" fmla="*/ 10825403 w 17032107"/>
              <a:gd name="connsiteY161" fmla="*/ 45512 h 160894"/>
              <a:gd name="connsiteX162" fmla="*/ 10849465 w 17032107"/>
              <a:gd name="connsiteY162" fmla="*/ 81202 h 160894"/>
              <a:gd name="connsiteX163" fmla="*/ 10873527 w 17032107"/>
              <a:gd name="connsiteY163" fmla="*/ 45512 h 160894"/>
              <a:gd name="connsiteX164" fmla="*/ 10983404 w 17032107"/>
              <a:gd name="connsiteY164" fmla="*/ 0 h 160894"/>
              <a:gd name="connsiteX165" fmla="*/ 11093281 w 17032107"/>
              <a:gd name="connsiteY165" fmla="*/ 45512 h 160894"/>
              <a:gd name="connsiteX166" fmla="*/ 11117343 w 17032107"/>
              <a:gd name="connsiteY166" fmla="*/ 81202 h 160894"/>
              <a:gd name="connsiteX167" fmla="*/ 11141405 w 17032107"/>
              <a:gd name="connsiteY167" fmla="*/ 45512 h 160894"/>
              <a:gd name="connsiteX168" fmla="*/ 11251282 w 17032107"/>
              <a:gd name="connsiteY168" fmla="*/ 0 h 160894"/>
              <a:gd name="connsiteX169" fmla="*/ 11361158 w 17032107"/>
              <a:gd name="connsiteY169" fmla="*/ 45512 h 160894"/>
              <a:gd name="connsiteX170" fmla="*/ 11385222 w 17032107"/>
              <a:gd name="connsiteY170" fmla="*/ 81202 h 160894"/>
              <a:gd name="connsiteX171" fmla="*/ 11409285 w 17032107"/>
              <a:gd name="connsiteY171" fmla="*/ 45512 h 160894"/>
              <a:gd name="connsiteX172" fmla="*/ 11519161 w 17032107"/>
              <a:gd name="connsiteY172" fmla="*/ 0 h 160894"/>
              <a:gd name="connsiteX173" fmla="*/ 11629037 w 17032107"/>
              <a:gd name="connsiteY173" fmla="*/ 45512 h 160894"/>
              <a:gd name="connsiteX174" fmla="*/ 11653100 w 17032107"/>
              <a:gd name="connsiteY174" fmla="*/ 81202 h 160894"/>
              <a:gd name="connsiteX175" fmla="*/ 11677162 w 17032107"/>
              <a:gd name="connsiteY175" fmla="*/ 45512 h 160894"/>
              <a:gd name="connsiteX176" fmla="*/ 11787039 w 17032107"/>
              <a:gd name="connsiteY176" fmla="*/ 0 h 160894"/>
              <a:gd name="connsiteX177" fmla="*/ 11896915 w 17032107"/>
              <a:gd name="connsiteY177" fmla="*/ 45512 h 160894"/>
              <a:gd name="connsiteX178" fmla="*/ 11920978 w 17032107"/>
              <a:gd name="connsiteY178" fmla="*/ 81202 h 160894"/>
              <a:gd name="connsiteX179" fmla="*/ 11945040 w 17032107"/>
              <a:gd name="connsiteY179" fmla="*/ 45512 h 160894"/>
              <a:gd name="connsiteX180" fmla="*/ 12054916 w 17032107"/>
              <a:gd name="connsiteY180" fmla="*/ 0 h 160894"/>
              <a:gd name="connsiteX181" fmla="*/ 12164793 w 17032107"/>
              <a:gd name="connsiteY181" fmla="*/ 45512 h 160894"/>
              <a:gd name="connsiteX182" fmla="*/ 12188855 w 17032107"/>
              <a:gd name="connsiteY182" fmla="*/ 81202 h 160894"/>
              <a:gd name="connsiteX183" fmla="*/ 12212918 w 17032107"/>
              <a:gd name="connsiteY183" fmla="*/ 45512 h 160894"/>
              <a:gd name="connsiteX184" fmla="*/ 12322794 w 17032107"/>
              <a:gd name="connsiteY184" fmla="*/ 0 h 160894"/>
              <a:gd name="connsiteX185" fmla="*/ 12432671 w 17032107"/>
              <a:gd name="connsiteY185" fmla="*/ 45512 h 160894"/>
              <a:gd name="connsiteX186" fmla="*/ 12456734 w 17032107"/>
              <a:gd name="connsiteY186" fmla="*/ 81202 h 160894"/>
              <a:gd name="connsiteX187" fmla="*/ 12480797 w 17032107"/>
              <a:gd name="connsiteY187" fmla="*/ 45512 h 160894"/>
              <a:gd name="connsiteX188" fmla="*/ 12590673 w 17032107"/>
              <a:gd name="connsiteY188" fmla="*/ 0 h 160894"/>
              <a:gd name="connsiteX189" fmla="*/ 12700550 w 17032107"/>
              <a:gd name="connsiteY189" fmla="*/ 45512 h 160894"/>
              <a:gd name="connsiteX190" fmla="*/ 12724612 w 17032107"/>
              <a:gd name="connsiteY190" fmla="*/ 81202 h 160894"/>
              <a:gd name="connsiteX191" fmla="*/ 12748675 w 17032107"/>
              <a:gd name="connsiteY191" fmla="*/ 45512 h 160894"/>
              <a:gd name="connsiteX192" fmla="*/ 12858551 w 17032107"/>
              <a:gd name="connsiteY192" fmla="*/ 0 h 160894"/>
              <a:gd name="connsiteX193" fmla="*/ 12968428 w 17032107"/>
              <a:gd name="connsiteY193" fmla="*/ 45512 h 160894"/>
              <a:gd name="connsiteX194" fmla="*/ 12992490 w 17032107"/>
              <a:gd name="connsiteY194" fmla="*/ 81202 h 160894"/>
              <a:gd name="connsiteX195" fmla="*/ 13016553 w 17032107"/>
              <a:gd name="connsiteY195" fmla="*/ 45512 h 160894"/>
              <a:gd name="connsiteX196" fmla="*/ 13126429 w 17032107"/>
              <a:gd name="connsiteY196" fmla="*/ 0 h 160894"/>
              <a:gd name="connsiteX197" fmla="*/ 13236306 w 17032107"/>
              <a:gd name="connsiteY197" fmla="*/ 45512 h 160894"/>
              <a:gd name="connsiteX198" fmla="*/ 13260369 w 17032107"/>
              <a:gd name="connsiteY198" fmla="*/ 81202 h 160894"/>
              <a:gd name="connsiteX199" fmla="*/ 13284432 w 17032107"/>
              <a:gd name="connsiteY199" fmla="*/ 45512 h 160894"/>
              <a:gd name="connsiteX200" fmla="*/ 13394308 w 17032107"/>
              <a:gd name="connsiteY200" fmla="*/ 0 h 160894"/>
              <a:gd name="connsiteX201" fmla="*/ 13504185 w 17032107"/>
              <a:gd name="connsiteY201" fmla="*/ 45512 h 160894"/>
              <a:gd name="connsiteX202" fmla="*/ 13528247 w 17032107"/>
              <a:gd name="connsiteY202" fmla="*/ 81202 h 160894"/>
              <a:gd name="connsiteX203" fmla="*/ 13552310 w 17032107"/>
              <a:gd name="connsiteY203" fmla="*/ 45512 h 160894"/>
              <a:gd name="connsiteX204" fmla="*/ 13662186 w 17032107"/>
              <a:gd name="connsiteY204" fmla="*/ 0 h 160894"/>
              <a:gd name="connsiteX205" fmla="*/ 13772063 w 17032107"/>
              <a:gd name="connsiteY205" fmla="*/ 45512 h 160894"/>
              <a:gd name="connsiteX206" fmla="*/ 13796125 w 17032107"/>
              <a:gd name="connsiteY206" fmla="*/ 81202 h 160894"/>
              <a:gd name="connsiteX207" fmla="*/ 13820188 w 17032107"/>
              <a:gd name="connsiteY207" fmla="*/ 45512 h 160894"/>
              <a:gd name="connsiteX208" fmla="*/ 13930064 w 17032107"/>
              <a:gd name="connsiteY208" fmla="*/ 0 h 160894"/>
              <a:gd name="connsiteX209" fmla="*/ 14039941 w 17032107"/>
              <a:gd name="connsiteY209" fmla="*/ 45512 h 160894"/>
              <a:gd name="connsiteX210" fmla="*/ 14064004 w 17032107"/>
              <a:gd name="connsiteY210" fmla="*/ 81202 h 160894"/>
              <a:gd name="connsiteX211" fmla="*/ 14088067 w 17032107"/>
              <a:gd name="connsiteY211" fmla="*/ 45512 h 160894"/>
              <a:gd name="connsiteX212" fmla="*/ 14197943 w 17032107"/>
              <a:gd name="connsiteY212" fmla="*/ 0 h 160894"/>
              <a:gd name="connsiteX213" fmla="*/ 14307820 w 17032107"/>
              <a:gd name="connsiteY213" fmla="*/ 45512 h 160894"/>
              <a:gd name="connsiteX214" fmla="*/ 14331882 w 17032107"/>
              <a:gd name="connsiteY214" fmla="*/ 81202 h 160894"/>
              <a:gd name="connsiteX215" fmla="*/ 14355945 w 17032107"/>
              <a:gd name="connsiteY215" fmla="*/ 45512 h 160894"/>
              <a:gd name="connsiteX216" fmla="*/ 14465821 w 17032107"/>
              <a:gd name="connsiteY216" fmla="*/ 0 h 160894"/>
              <a:gd name="connsiteX217" fmla="*/ 14575698 w 17032107"/>
              <a:gd name="connsiteY217" fmla="*/ 45512 h 160894"/>
              <a:gd name="connsiteX218" fmla="*/ 14599760 w 17032107"/>
              <a:gd name="connsiteY218" fmla="*/ 81202 h 160894"/>
              <a:gd name="connsiteX219" fmla="*/ 14623823 w 17032107"/>
              <a:gd name="connsiteY219" fmla="*/ 45512 h 160894"/>
              <a:gd name="connsiteX220" fmla="*/ 14733699 w 17032107"/>
              <a:gd name="connsiteY220" fmla="*/ 0 h 160894"/>
              <a:gd name="connsiteX221" fmla="*/ 14843576 w 17032107"/>
              <a:gd name="connsiteY221" fmla="*/ 45512 h 160894"/>
              <a:gd name="connsiteX222" fmla="*/ 14867639 w 17032107"/>
              <a:gd name="connsiteY222" fmla="*/ 81202 h 160894"/>
              <a:gd name="connsiteX223" fmla="*/ 14891702 w 17032107"/>
              <a:gd name="connsiteY223" fmla="*/ 45512 h 160894"/>
              <a:gd name="connsiteX224" fmla="*/ 15001578 w 17032107"/>
              <a:gd name="connsiteY224" fmla="*/ 0 h 160894"/>
              <a:gd name="connsiteX225" fmla="*/ 15111455 w 17032107"/>
              <a:gd name="connsiteY225" fmla="*/ 45512 h 160894"/>
              <a:gd name="connsiteX226" fmla="*/ 15135517 w 17032107"/>
              <a:gd name="connsiteY226" fmla="*/ 81202 h 160894"/>
              <a:gd name="connsiteX227" fmla="*/ 15159580 w 17032107"/>
              <a:gd name="connsiteY227" fmla="*/ 45512 h 160894"/>
              <a:gd name="connsiteX228" fmla="*/ 15269456 w 17032107"/>
              <a:gd name="connsiteY228" fmla="*/ 0 h 160894"/>
              <a:gd name="connsiteX229" fmla="*/ 15379333 w 17032107"/>
              <a:gd name="connsiteY229" fmla="*/ 45512 h 160894"/>
              <a:gd name="connsiteX230" fmla="*/ 15403395 w 17032107"/>
              <a:gd name="connsiteY230" fmla="*/ 81202 h 160894"/>
              <a:gd name="connsiteX231" fmla="*/ 15427458 w 17032107"/>
              <a:gd name="connsiteY231" fmla="*/ 45512 h 160894"/>
              <a:gd name="connsiteX232" fmla="*/ 15537334 w 17032107"/>
              <a:gd name="connsiteY232" fmla="*/ 0 h 160894"/>
              <a:gd name="connsiteX233" fmla="*/ 15647211 w 17032107"/>
              <a:gd name="connsiteY233" fmla="*/ 45512 h 160894"/>
              <a:gd name="connsiteX234" fmla="*/ 15671274 w 17032107"/>
              <a:gd name="connsiteY234" fmla="*/ 81202 h 160894"/>
              <a:gd name="connsiteX235" fmla="*/ 15695337 w 17032107"/>
              <a:gd name="connsiteY235" fmla="*/ 45512 h 160894"/>
              <a:gd name="connsiteX236" fmla="*/ 15805213 w 17032107"/>
              <a:gd name="connsiteY236" fmla="*/ 0 h 160894"/>
              <a:gd name="connsiteX237" fmla="*/ 15915090 w 17032107"/>
              <a:gd name="connsiteY237" fmla="*/ 45512 h 160894"/>
              <a:gd name="connsiteX238" fmla="*/ 15939152 w 17032107"/>
              <a:gd name="connsiteY238" fmla="*/ 81202 h 160894"/>
              <a:gd name="connsiteX239" fmla="*/ 15963215 w 17032107"/>
              <a:gd name="connsiteY239" fmla="*/ 45512 h 160894"/>
              <a:gd name="connsiteX240" fmla="*/ 16073091 w 17032107"/>
              <a:gd name="connsiteY240" fmla="*/ 0 h 160894"/>
              <a:gd name="connsiteX241" fmla="*/ 16182967 w 17032107"/>
              <a:gd name="connsiteY241" fmla="*/ 45512 h 160894"/>
              <a:gd name="connsiteX242" fmla="*/ 16207031 w 17032107"/>
              <a:gd name="connsiteY242" fmla="*/ 81202 h 160894"/>
              <a:gd name="connsiteX243" fmla="*/ 16231091 w 17032107"/>
              <a:gd name="connsiteY243" fmla="*/ 45512 h 160894"/>
              <a:gd name="connsiteX244" fmla="*/ 16340971 w 17032107"/>
              <a:gd name="connsiteY244" fmla="*/ 0 h 160894"/>
              <a:gd name="connsiteX245" fmla="*/ 16450847 w 17032107"/>
              <a:gd name="connsiteY245" fmla="*/ 45512 h 160894"/>
              <a:gd name="connsiteX246" fmla="*/ 16474907 w 17032107"/>
              <a:gd name="connsiteY246" fmla="*/ 81202 h 160894"/>
              <a:gd name="connsiteX247" fmla="*/ 16498971 w 17032107"/>
              <a:gd name="connsiteY247" fmla="*/ 45512 h 160894"/>
              <a:gd name="connsiteX248" fmla="*/ 16608847 w 17032107"/>
              <a:gd name="connsiteY248" fmla="*/ 0 h 160894"/>
              <a:gd name="connsiteX249" fmla="*/ 16718727 w 17032107"/>
              <a:gd name="connsiteY249" fmla="*/ 45512 h 160894"/>
              <a:gd name="connsiteX250" fmla="*/ 16742783 w 17032107"/>
              <a:gd name="connsiteY250" fmla="*/ 81196 h 160894"/>
              <a:gd name="connsiteX251" fmla="*/ 16766843 w 17032107"/>
              <a:gd name="connsiteY251" fmla="*/ 45512 h 160894"/>
              <a:gd name="connsiteX252" fmla="*/ 16876719 w 17032107"/>
              <a:gd name="connsiteY252" fmla="*/ 0 h 160894"/>
              <a:gd name="connsiteX253" fmla="*/ 17032107 w 17032107"/>
              <a:gd name="connsiteY253" fmla="*/ 155389 h 160894"/>
              <a:gd name="connsiteX254" fmla="*/ 17030995 w 17032107"/>
              <a:gd name="connsiteY254" fmla="*/ 160894 h 160894"/>
              <a:gd name="connsiteX0" fmla="*/ 0 w 16922230"/>
              <a:gd name="connsiteY0" fmla="*/ 45512 h 160894"/>
              <a:gd name="connsiteX1" fmla="*/ 24062 w 16922230"/>
              <a:gd name="connsiteY1" fmla="*/ 81202 h 160894"/>
              <a:gd name="connsiteX2" fmla="*/ 48125 w 16922230"/>
              <a:gd name="connsiteY2" fmla="*/ 45512 h 160894"/>
              <a:gd name="connsiteX3" fmla="*/ 158001 w 16922230"/>
              <a:gd name="connsiteY3" fmla="*/ 0 h 160894"/>
              <a:gd name="connsiteX4" fmla="*/ 267878 w 16922230"/>
              <a:gd name="connsiteY4" fmla="*/ 45512 h 160894"/>
              <a:gd name="connsiteX5" fmla="*/ 291941 w 16922230"/>
              <a:gd name="connsiteY5" fmla="*/ 81202 h 160894"/>
              <a:gd name="connsiteX6" fmla="*/ 316004 w 16922230"/>
              <a:gd name="connsiteY6" fmla="*/ 45512 h 160894"/>
              <a:gd name="connsiteX7" fmla="*/ 425881 w 16922230"/>
              <a:gd name="connsiteY7" fmla="*/ 0 h 160894"/>
              <a:gd name="connsiteX8" fmla="*/ 535757 w 16922230"/>
              <a:gd name="connsiteY8" fmla="*/ 45512 h 160894"/>
              <a:gd name="connsiteX9" fmla="*/ 559820 w 16922230"/>
              <a:gd name="connsiteY9" fmla="*/ 81202 h 160894"/>
              <a:gd name="connsiteX10" fmla="*/ 583882 w 16922230"/>
              <a:gd name="connsiteY10" fmla="*/ 45512 h 160894"/>
              <a:gd name="connsiteX11" fmla="*/ 693758 w 16922230"/>
              <a:gd name="connsiteY11" fmla="*/ 0 h 160894"/>
              <a:gd name="connsiteX12" fmla="*/ 803635 w 16922230"/>
              <a:gd name="connsiteY12" fmla="*/ 45512 h 160894"/>
              <a:gd name="connsiteX13" fmla="*/ 827697 w 16922230"/>
              <a:gd name="connsiteY13" fmla="*/ 81202 h 160894"/>
              <a:gd name="connsiteX14" fmla="*/ 851760 w 16922230"/>
              <a:gd name="connsiteY14" fmla="*/ 45512 h 160894"/>
              <a:gd name="connsiteX15" fmla="*/ 961636 w 16922230"/>
              <a:gd name="connsiteY15" fmla="*/ 0 h 160894"/>
              <a:gd name="connsiteX16" fmla="*/ 1071512 w 16922230"/>
              <a:gd name="connsiteY16" fmla="*/ 45512 h 160894"/>
              <a:gd name="connsiteX17" fmla="*/ 1095576 w 16922230"/>
              <a:gd name="connsiteY17" fmla="*/ 81202 h 160894"/>
              <a:gd name="connsiteX18" fmla="*/ 1119639 w 16922230"/>
              <a:gd name="connsiteY18" fmla="*/ 45512 h 160894"/>
              <a:gd name="connsiteX19" fmla="*/ 1229515 w 16922230"/>
              <a:gd name="connsiteY19" fmla="*/ 0 h 160894"/>
              <a:gd name="connsiteX20" fmla="*/ 1339393 w 16922230"/>
              <a:gd name="connsiteY20" fmla="*/ 45512 h 160894"/>
              <a:gd name="connsiteX21" fmla="*/ 1363453 w 16922230"/>
              <a:gd name="connsiteY21" fmla="*/ 81202 h 160894"/>
              <a:gd name="connsiteX22" fmla="*/ 1387517 w 16922230"/>
              <a:gd name="connsiteY22" fmla="*/ 45512 h 160894"/>
              <a:gd name="connsiteX23" fmla="*/ 1497392 w 16922230"/>
              <a:gd name="connsiteY23" fmla="*/ 0 h 160894"/>
              <a:gd name="connsiteX24" fmla="*/ 1607269 w 16922230"/>
              <a:gd name="connsiteY24" fmla="*/ 45512 h 160894"/>
              <a:gd name="connsiteX25" fmla="*/ 1631331 w 16922230"/>
              <a:gd name="connsiteY25" fmla="*/ 81202 h 160894"/>
              <a:gd name="connsiteX26" fmla="*/ 1655394 w 16922230"/>
              <a:gd name="connsiteY26" fmla="*/ 45512 h 160894"/>
              <a:gd name="connsiteX27" fmla="*/ 1765270 w 16922230"/>
              <a:gd name="connsiteY27" fmla="*/ 0 h 160894"/>
              <a:gd name="connsiteX28" fmla="*/ 1875148 w 16922230"/>
              <a:gd name="connsiteY28" fmla="*/ 45512 h 160894"/>
              <a:gd name="connsiteX29" fmla="*/ 1899210 w 16922230"/>
              <a:gd name="connsiteY29" fmla="*/ 81202 h 160894"/>
              <a:gd name="connsiteX30" fmla="*/ 1923274 w 16922230"/>
              <a:gd name="connsiteY30" fmla="*/ 45512 h 160894"/>
              <a:gd name="connsiteX31" fmla="*/ 2033149 w 16922230"/>
              <a:gd name="connsiteY31" fmla="*/ 0 h 160894"/>
              <a:gd name="connsiteX32" fmla="*/ 2143026 w 16922230"/>
              <a:gd name="connsiteY32" fmla="*/ 45512 h 160894"/>
              <a:gd name="connsiteX33" fmla="*/ 2167088 w 16922230"/>
              <a:gd name="connsiteY33" fmla="*/ 81202 h 160894"/>
              <a:gd name="connsiteX34" fmla="*/ 2191150 w 16922230"/>
              <a:gd name="connsiteY34" fmla="*/ 45512 h 160894"/>
              <a:gd name="connsiteX35" fmla="*/ 2301027 w 16922230"/>
              <a:gd name="connsiteY35" fmla="*/ 0 h 160894"/>
              <a:gd name="connsiteX36" fmla="*/ 2410904 w 16922230"/>
              <a:gd name="connsiteY36" fmla="*/ 45512 h 160894"/>
              <a:gd name="connsiteX37" fmla="*/ 2434966 w 16922230"/>
              <a:gd name="connsiteY37" fmla="*/ 81202 h 160894"/>
              <a:gd name="connsiteX38" fmla="*/ 2459028 w 16922230"/>
              <a:gd name="connsiteY38" fmla="*/ 45512 h 160894"/>
              <a:gd name="connsiteX39" fmla="*/ 2568905 w 16922230"/>
              <a:gd name="connsiteY39" fmla="*/ 0 h 160894"/>
              <a:gd name="connsiteX40" fmla="*/ 2678781 w 16922230"/>
              <a:gd name="connsiteY40" fmla="*/ 45512 h 160894"/>
              <a:gd name="connsiteX41" fmla="*/ 2702845 w 16922230"/>
              <a:gd name="connsiteY41" fmla="*/ 81202 h 160894"/>
              <a:gd name="connsiteX42" fmla="*/ 2726908 w 16922230"/>
              <a:gd name="connsiteY42" fmla="*/ 45512 h 160894"/>
              <a:gd name="connsiteX43" fmla="*/ 2836784 w 16922230"/>
              <a:gd name="connsiteY43" fmla="*/ 0 h 160894"/>
              <a:gd name="connsiteX44" fmla="*/ 2946660 w 16922230"/>
              <a:gd name="connsiteY44" fmla="*/ 45512 h 160894"/>
              <a:gd name="connsiteX45" fmla="*/ 2970723 w 16922230"/>
              <a:gd name="connsiteY45" fmla="*/ 81202 h 160894"/>
              <a:gd name="connsiteX46" fmla="*/ 2994785 w 16922230"/>
              <a:gd name="connsiteY46" fmla="*/ 45512 h 160894"/>
              <a:gd name="connsiteX47" fmla="*/ 3104662 w 16922230"/>
              <a:gd name="connsiteY47" fmla="*/ 0 h 160894"/>
              <a:gd name="connsiteX48" fmla="*/ 3214538 w 16922230"/>
              <a:gd name="connsiteY48" fmla="*/ 45512 h 160894"/>
              <a:gd name="connsiteX49" fmla="*/ 3238602 w 16922230"/>
              <a:gd name="connsiteY49" fmla="*/ 81202 h 160894"/>
              <a:gd name="connsiteX50" fmla="*/ 3262663 w 16922230"/>
              <a:gd name="connsiteY50" fmla="*/ 45512 h 160894"/>
              <a:gd name="connsiteX51" fmla="*/ 3372540 w 16922230"/>
              <a:gd name="connsiteY51" fmla="*/ 0 h 160894"/>
              <a:gd name="connsiteX52" fmla="*/ 3482416 w 16922230"/>
              <a:gd name="connsiteY52" fmla="*/ 45512 h 160894"/>
              <a:gd name="connsiteX53" fmla="*/ 3506479 w 16922230"/>
              <a:gd name="connsiteY53" fmla="*/ 81202 h 160894"/>
              <a:gd name="connsiteX54" fmla="*/ 3530541 w 16922230"/>
              <a:gd name="connsiteY54" fmla="*/ 45512 h 160894"/>
              <a:gd name="connsiteX55" fmla="*/ 3640418 w 16922230"/>
              <a:gd name="connsiteY55" fmla="*/ 0 h 160894"/>
              <a:gd name="connsiteX56" fmla="*/ 3750295 w 16922230"/>
              <a:gd name="connsiteY56" fmla="*/ 45512 h 160894"/>
              <a:gd name="connsiteX57" fmla="*/ 3774358 w 16922230"/>
              <a:gd name="connsiteY57" fmla="*/ 81202 h 160894"/>
              <a:gd name="connsiteX58" fmla="*/ 3798420 w 16922230"/>
              <a:gd name="connsiteY58" fmla="*/ 45512 h 160894"/>
              <a:gd name="connsiteX59" fmla="*/ 3908296 w 16922230"/>
              <a:gd name="connsiteY59" fmla="*/ 0 h 160894"/>
              <a:gd name="connsiteX60" fmla="*/ 4018174 w 16922230"/>
              <a:gd name="connsiteY60" fmla="*/ 45512 h 160894"/>
              <a:gd name="connsiteX61" fmla="*/ 4042235 w 16922230"/>
              <a:gd name="connsiteY61" fmla="*/ 81202 h 160894"/>
              <a:gd name="connsiteX62" fmla="*/ 4066299 w 16922230"/>
              <a:gd name="connsiteY62" fmla="*/ 45512 h 160894"/>
              <a:gd name="connsiteX63" fmla="*/ 4176174 w 16922230"/>
              <a:gd name="connsiteY63" fmla="*/ 0 h 160894"/>
              <a:gd name="connsiteX64" fmla="*/ 4286052 w 16922230"/>
              <a:gd name="connsiteY64" fmla="*/ 45512 h 160894"/>
              <a:gd name="connsiteX65" fmla="*/ 4310113 w 16922230"/>
              <a:gd name="connsiteY65" fmla="*/ 81202 h 160894"/>
              <a:gd name="connsiteX66" fmla="*/ 4334177 w 16922230"/>
              <a:gd name="connsiteY66" fmla="*/ 45512 h 160894"/>
              <a:gd name="connsiteX67" fmla="*/ 4444053 w 16922230"/>
              <a:gd name="connsiteY67" fmla="*/ 0 h 160894"/>
              <a:gd name="connsiteX68" fmla="*/ 4553929 w 16922230"/>
              <a:gd name="connsiteY68" fmla="*/ 45512 h 160894"/>
              <a:gd name="connsiteX69" fmla="*/ 4577993 w 16922230"/>
              <a:gd name="connsiteY69" fmla="*/ 81202 h 160894"/>
              <a:gd name="connsiteX70" fmla="*/ 4602056 w 16922230"/>
              <a:gd name="connsiteY70" fmla="*/ 45512 h 160894"/>
              <a:gd name="connsiteX71" fmla="*/ 4711932 w 16922230"/>
              <a:gd name="connsiteY71" fmla="*/ 0 h 160894"/>
              <a:gd name="connsiteX72" fmla="*/ 4821808 w 16922230"/>
              <a:gd name="connsiteY72" fmla="*/ 45512 h 160894"/>
              <a:gd name="connsiteX73" fmla="*/ 4845871 w 16922230"/>
              <a:gd name="connsiteY73" fmla="*/ 81202 h 160894"/>
              <a:gd name="connsiteX74" fmla="*/ 4869933 w 16922230"/>
              <a:gd name="connsiteY74" fmla="*/ 45512 h 160894"/>
              <a:gd name="connsiteX75" fmla="*/ 4979810 w 16922230"/>
              <a:gd name="connsiteY75" fmla="*/ 0 h 160894"/>
              <a:gd name="connsiteX76" fmla="*/ 5089687 w 16922230"/>
              <a:gd name="connsiteY76" fmla="*/ 45512 h 160894"/>
              <a:gd name="connsiteX77" fmla="*/ 5113748 w 16922230"/>
              <a:gd name="connsiteY77" fmla="*/ 81202 h 160894"/>
              <a:gd name="connsiteX78" fmla="*/ 5137811 w 16922230"/>
              <a:gd name="connsiteY78" fmla="*/ 45512 h 160894"/>
              <a:gd name="connsiteX79" fmla="*/ 5247687 w 16922230"/>
              <a:gd name="connsiteY79" fmla="*/ 0 h 160894"/>
              <a:gd name="connsiteX80" fmla="*/ 5357565 w 16922230"/>
              <a:gd name="connsiteY80" fmla="*/ 45512 h 160894"/>
              <a:gd name="connsiteX81" fmla="*/ 5381627 w 16922230"/>
              <a:gd name="connsiteY81" fmla="*/ 81202 h 160894"/>
              <a:gd name="connsiteX82" fmla="*/ 5405691 w 16922230"/>
              <a:gd name="connsiteY82" fmla="*/ 45512 h 160894"/>
              <a:gd name="connsiteX83" fmla="*/ 5515566 w 16922230"/>
              <a:gd name="connsiteY83" fmla="*/ 0 h 160894"/>
              <a:gd name="connsiteX84" fmla="*/ 5625444 w 16922230"/>
              <a:gd name="connsiteY84" fmla="*/ 45512 h 160894"/>
              <a:gd name="connsiteX85" fmla="*/ 5649505 w 16922230"/>
              <a:gd name="connsiteY85" fmla="*/ 81202 h 160894"/>
              <a:gd name="connsiteX86" fmla="*/ 5673569 w 16922230"/>
              <a:gd name="connsiteY86" fmla="*/ 45512 h 160894"/>
              <a:gd name="connsiteX87" fmla="*/ 5783445 w 16922230"/>
              <a:gd name="connsiteY87" fmla="*/ 0 h 160894"/>
              <a:gd name="connsiteX88" fmla="*/ 5893321 w 16922230"/>
              <a:gd name="connsiteY88" fmla="*/ 45512 h 160894"/>
              <a:gd name="connsiteX89" fmla="*/ 5917384 w 16922230"/>
              <a:gd name="connsiteY89" fmla="*/ 81202 h 160894"/>
              <a:gd name="connsiteX90" fmla="*/ 5941447 w 16922230"/>
              <a:gd name="connsiteY90" fmla="*/ 45512 h 160894"/>
              <a:gd name="connsiteX91" fmla="*/ 6051323 w 16922230"/>
              <a:gd name="connsiteY91" fmla="*/ 0 h 160894"/>
              <a:gd name="connsiteX92" fmla="*/ 6161199 w 16922230"/>
              <a:gd name="connsiteY92" fmla="*/ 45512 h 160894"/>
              <a:gd name="connsiteX93" fmla="*/ 6185263 w 16922230"/>
              <a:gd name="connsiteY93" fmla="*/ 81202 h 160894"/>
              <a:gd name="connsiteX94" fmla="*/ 6209325 w 16922230"/>
              <a:gd name="connsiteY94" fmla="*/ 45512 h 160894"/>
              <a:gd name="connsiteX95" fmla="*/ 6319202 w 16922230"/>
              <a:gd name="connsiteY95" fmla="*/ 0 h 160894"/>
              <a:gd name="connsiteX96" fmla="*/ 6429078 w 16922230"/>
              <a:gd name="connsiteY96" fmla="*/ 45512 h 160894"/>
              <a:gd name="connsiteX97" fmla="*/ 6453141 w 16922230"/>
              <a:gd name="connsiteY97" fmla="*/ 81202 h 160894"/>
              <a:gd name="connsiteX98" fmla="*/ 6477203 w 16922230"/>
              <a:gd name="connsiteY98" fmla="*/ 45512 h 160894"/>
              <a:gd name="connsiteX99" fmla="*/ 6587079 w 16922230"/>
              <a:gd name="connsiteY99" fmla="*/ 0 h 160894"/>
              <a:gd name="connsiteX100" fmla="*/ 6696957 w 16922230"/>
              <a:gd name="connsiteY100" fmla="*/ 45512 h 160894"/>
              <a:gd name="connsiteX101" fmla="*/ 6721018 w 16922230"/>
              <a:gd name="connsiteY101" fmla="*/ 81202 h 160894"/>
              <a:gd name="connsiteX102" fmla="*/ 6745082 w 16922230"/>
              <a:gd name="connsiteY102" fmla="*/ 45512 h 160894"/>
              <a:gd name="connsiteX103" fmla="*/ 6854957 w 16922230"/>
              <a:gd name="connsiteY103" fmla="*/ 0 h 160894"/>
              <a:gd name="connsiteX104" fmla="*/ 6964835 w 16922230"/>
              <a:gd name="connsiteY104" fmla="*/ 45512 h 160894"/>
              <a:gd name="connsiteX105" fmla="*/ 6988897 w 16922230"/>
              <a:gd name="connsiteY105" fmla="*/ 81202 h 160894"/>
              <a:gd name="connsiteX106" fmla="*/ 7012961 w 16922230"/>
              <a:gd name="connsiteY106" fmla="*/ 45512 h 160894"/>
              <a:gd name="connsiteX107" fmla="*/ 7122836 w 16922230"/>
              <a:gd name="connsiteY107" fmla="*/ 0 h 160894"/>
              <a:gd name="connsiteX108" fmla="*/ 7232713 w 16922230"/>
              <a:gd name="connsiteY108" fmla="*/ 45512 h 160894"/>
              <a:gd name="connsiteX109" fmla="*/ 7256776 w 16922230"/>
              <a:gd name="connsiteY109" fmla="*/ 81202 h 160894"/>
              <a:gd name="connsiteX110" fmla="*/ 7280839 w 16922230"/>
              <a:gd name="connsiteY110" fmla="*/ 45512 h 160894"/>
              <a:gd name="connsiteX111" fmla="*/ 7390715 w 16922230"/>
              <a:gd name="connsiteY111" fmla="*/ 0 h 160894"/>
              <a:gd name="connsiteX112" fmla="*/ 7500591 w 16922230"/>
              <a:gd name="connsiteY112" fmla="*/ 45512 h 160894"/>
              <a:gd name="connsiteX113" fmla="*/ 7524653 w 16922230"/>
              <a:gd name="connsiteY113" fmla="*/ 81202 h 160894"/>
              <a:gd name="connsiteX114" fmla="*/ 7548715 w 16922230"/>
              <a:gd name="connsiteY114" fmla="*/ 45512 h 160894"/>
              <a:gd name="connsiteX115" fmla="*/ 7658592 w 16922230"/>
              <a:gd name="connsiteY115" fmla="*/ 0 h 160894"/>
              <a:gd name="connsiteX116" fmla="*/ 7768469 w 16922230"/>
              <a:gd name="connsiteY116" fmla="*/ 45512 h 160894"/>
              <a:gd name="connsiteX117" fmla="*/ 7792531 w 16922230"/>
              <a:gd name="connsiteY117" fmla="*/ 81202 h 160894"/>
              <a:gd name="connsiteX118" fmla="*/ 7816594 w 16922230"/>
              <a:gd name="connsiteY118" fmla="*/ 45512 h 160894"/>
              <a:gd name="connsiteX119" fmla="*/ 7926471 w 16922230"/>
              <a:gd name="connsiteY119" fmla="*/ 0 h 160894"/>
              <a:gd name="connsiteX120" fmla="*/ 8036348 w 16922230"/>
              <a:gd name="connsiteY120" fmla="*/ 45512 h 160894"/>
              <a:gd name="connsiteX121" fmla="*/ 8060406 w 16922230"/>
              <a:gd name="connsiteY121" fmla="*/ 81196 h 160894"/>
              <a:gd name="connsiteX122" fmla="*/ 8084464 w 16922230"/>
              <a:gd name="connsiteY122" fmla="*/ 45512 h 160894"/>
              <a:gd name="connsiteX123" fmla="*/ 8194341 w 16922230"/>
              <a:gd name="connsiteY123" fmla="*/ 0 h 160894"/>
              <a:gd name="connsiteX124" fmla="*/ 8304218 w 16922230"/>
              <a:gd name="connsiteY124" fmla="*/ 45512 h 160894"/>
              <a:gd name="connsiteX125" fmla="*/ 8328483 w 16922230"/>
              <a:gd name="connsiteY125" fmla="*/ 81502 h 160894"/>
              <a:gd name="connsiteX126" fmla="*/ 8352748 w 16922230"/>
              <a:gd name="connsiteY126" fmla="*/ 45512 h 160894"/>
              <a:gd name="connsiteX127" fmla="*/ 8462623 w 16922230"/>
              <a:gd name="connsiteY127" fmla="*/ 0 h 160894"/>
              <a:gd name="connsiteX128" fmla="*/ 8572500 w 16922230"/>
              <a:gd name="connsiteY128" fmla="*/ 45512 h 160894"/>
              <a:gd name="connsiteX129" fmla="*/ 8596562 w 16922230"/>
              <a:gd name="connsiteY129" fmla="*/ 81202 h 160894"/>
              <a:gd name="connsiteX130" fmla="*/ 8620625 w 16922230"/>
              <a:gd name="connsiteY130" fmla="*/ 45512 h 160894"/>
              <a:gd name="connsiteX131" fmla="*/ 8730501 w 16922230"/>
              <a:gd name="connsiteY131" fmla="*/ 0 h 160894"/>
              <a:gd name="connsiteX132" fmla="*/ 8840378 w 16922230"/>
              <a:gd name="connsiteY132" fmla="*/ 45512 h 160894"/>
              <a:gd name="connsiteX133" fmla="*/ 8864441 w 16922230"/>
              <a:gd name="connsiteY133" fmla="*/ 81202 h 160894"/>
              <a:gd name="connsiteX134" fmla="*/ 8888504 w 16922230"/>
              <a:gd name="connsiteY134" fmla="*/ 45512 h 160894"/>
              <a:gd name="connsiteX135" fmla="*/ 8998381 w 16922230"/>
              <a:gd name="connsiteY135" fmla="*/ 0 h 160894"/>
              <a:gd name="connsiteX136" fmla="*/ 9108257 w 16922230"/>
              <a:gd name="connsiteY136" fmla="*/ 45512 h 160894"/>
              <a:gd name="connsiteX137" fmla="*/ 9132320 w 16922230"/>
              <a:gd name="connsiteY137" fmla="*/ 81202 h 160894"/>
              <a:gd name="connsiteX138" fmla="*/ 9156382 w 16922230"/>
              <a:gd name="connsiteY138" fmla="*/ 45512 h 160894"/>
              <a:gd name="connsiteX139" fmla="*/ 9266258 w 16922230"/>
              <a:gd name="connsiteY139" fmla="*/ 0 h 160894"/>
              <a:gd name="connsiteX140" fmla="*/ 9376135 w 16922230"/>
              <a:gd name="connsiteY140" fmla="*/ 45512 h 160894"/>
              <a:gd name="connsiteX141" fmla="*/ 9400197 w 16922230"/>
              <a:gd name="connsiteY141" fmla="*/ 81202 h 160894"/>
              <a:gd name="connsiteX142" fmla="*/ 9424260 w 16922230"/>
              <a:gd name="connsiteY142" fmla="*/ 45512 h 160894"/>
              <a:gd name="connsiteX143" fmla="*/ 9534136 w 16922230"/>
              <a:gd name="connsiteY143" fmla="*/ 0 h 160894"/>
              <a:gd name="connsiteX144" fmla="*/ 9644012 w 16922230"/>
              <a:gd name="connsiteY144" fmla="*/ 45512 h 160894"/>
              <a:gd name="connsiteX145" fmla="*/ 9668076 w 16922230"/>
              <a:gd name="connsiteY145" fmla="*/ 81202 h 160894"/>
              <a:gd name="connsiteX146" fmla="*/ 9692139 w 16922230"/>
              <a:gd name="connsiteY146" fmla="*/ 45512 h 160894"/>
              <a:gd name="connsiteX147" fmla="*/ 9802015 w 16922230"/>
              <a:gd name="connsiteY147" fmla="*/ 0 h 160894"/>
              <a:gd name="connsiteX148" fmla="*/ 9911892 w 16922230"/>
              <a:gd name="connsiteY148" fmla="*/ 45512 h 160894"/>
              <a:gd name="connsiteX149" fmla="*/ 9935953 w 16922230"/>
              <a:gd name="connsiteY149" fmla="*/ 81202 h 160894"/>
              <a:gd name="connsiteX150" fmla="*/ 9960016 w 16922230"/>
              <a:gd name="connsiteY150" fmla="*/ 45512 h 160894"/>
              <a:gd name="connsiteX151" fmla="*/ 10069892 w 16922230"/>
              <a:gd name="connsiteY151" fmla="*/ 0 h 160894"/>
              <a:gd name="connsiteX152" fmla="*/ 10179769 w 16922230"/>
              <a:gd name="connsiteY152" fmla="*/ 45512 h 160894"/>
              <a:gd name="connsiteX153" fmla="*/ 10203831 w 16922230"/>
              <a:gd name="connsiteY153" fmla="*/ 81202 h 160894"/>
              <a:gd name="connsiteX154" fmla="*/ 10227894 w 16922230"/>
              <a:gd name="connsiteY154" fmla="*/ 45512 h 160894"/>
              <a:gd name="connsiteX155" fmla="*/ 10337770 w 16922230"/>
              <a:gd name="connsiteY155" fmla="*/ 0 h 160894"/>
              <a:gd name="connsiteX156" fmla="*/ 10447648 w 16922230"/>
              <a:gd name="connsiteY156" fmla="*/ 45512 h 160894"/>
              <a:gd name="connsiteX157" fmla="*/ 10471710 w 16922230"/>
              <a:gd name="connsiteY157" fmla="*/ 81202 h 160894"/>
              <a:gd name="connsiteX158" fmla="*/ 10495774 w 16922230"/>
              <a:gd name="connsiteY158" fmla="*/ 45512 h 160894"/>
              <a:gd name="connsiteX159" fmla="*/ 10605649 w 16922230"/>
              <a:gd name="connsiteY159" fmla="*/ 0 h 160894"/>
              <a:gd name="connsiteX160" fmla="*/ 10715526 w 16922230"/>
              <a:gd name="connsiteY160" fmla="*/ 45512 h 160894"/>
              <a:gd name="connsiteX161" fmla="*/ 10739588 w 16922230"/>
              <a:gd name="connsiteY161" fmla="*/ 81202 h 160894"/>
              <a:gd name="connsiteX162" fmla="*/ 10763650 w 16922230"/>
              <a:gd name="connsiteY162" fmla="*/ 45512 h 160894"/>
              <a:gd name="connsiteX163" fmla="*/ 10873527 w 16922230"/>
              <a:gd name="connsiteY163" fmla="*/ 0 h 160894"/>
              <a:gd name="connsiteX164" fmla="*/ 10983404 w 16922230"/>
              <a:gd name="connsiteY164" fmla="*/ 45512 h 160894"/>
              <a:gd name="connsiteX165" fmla="*/ 11007466 w 16922230"/>
              <a:gd name="connsiteY165" fmla="*/ 81202 h 160894"/>
              <a:gd name="connsiteX166" fmla="*/ 11031528 w 16922230"/>
              <a:gd name="connsiteY166" fmla="*/ 45512 h 160894"/>
              <a:gd name="connsiteX167" fmla="*/ 11141405 w 16922230"/>
              <a:gd name="connsiteY167" fmla="*/ 0 h 160894"/>
              <a:gd name="connsiteX168" fmla="*/ 11251281 w 16922230"/>
              <a:gd name="connsiteY168" fmla="*/ 45512 h 160894"/>
              <a:gd name="connsiteX169" fmla="*/ 11275345 w 16922230"/>
              <a:gd name="connsiteY169" fmla="*/ 81202 h 160894"/>
              <a:gd name="connsiteX170" fmla="*/ 11299408 w 16922230"/>
              <a:gd name="connsiteY170" fmla="*/ 45512 h 160894"/>
              <a:gd name="connsiteX171" fmla="*/ 11409284 w 16922230"/>
              <a:gd name="connsiteY171" fmla="*/ 0 h 160894"/>
              <a:gd name="connsiteX172" fmla="*/ 11519160 w 16922230"/>
              <a:gd name="connsiteY172" fmla="*/ 45512 h 160894"/>
              <a:gd name="connsiteX173" fmla="*/ 11543223 w 16922230"/>
              <a:gd name="connsiteY173" fmla="*/ 81202 h 160894"/>
              <a:gd name="connsiteX174" fmla="*/ 11567285 w 16922230"/>
              <a:gd name="connsiteY174" fmla="*/ 45512 h 160894"/>
              <a:gd name="connsiteX175" fmla="*/ 11677162 w 16922230"/>
              <a:gd name="connsiteY175" fmla="*/ 0 h 160894"/>
              <a:gd name="connsiteX176" fmla="*/ 11787038 w 16922230"/>
              <a:gd name="connsiteY176" fmla="*/ 45512 h 160894"/>
              <a:gd name="connsiteX177" fmla="*/ 11811101 w 16922230"/>
              <a:gd name="connsiteY177" fmla="*/ 81202 h 160894"/>
              <a:gd name="connsiteX178" fmla="*/ 11835163 w 16922230"/>
              <a:gd name="connsiteY178" fmla="*/ 45512 h 160894"/>
              <a:gd name="connsiteX179" fmla="*/ 11945039 w 16922230"/>
              <a:gd name="connsiteY179" fmla="*/ 0 h 160894"/>
              <a:gd name="connsiteX180" fmla="*/ 12054916 w 16922230"/>
              <a:gd name="connsiteY180" fmla="*/ 45512 h 160894"/>
              <a:gd name="connsiteX181" fmla="*/ 12078978 w 16922230"/>
              <a:gd name="connsiteY181" fmla="*/ 81202 h 160894"/>
              <a:gd name="connsiteX182" fmla="*/ 12103041 w 16922230"/>
              <a:gd name="connsiteY182" fmla="*/ 45512 h 160894"/>
              <a:gd name="connsiteX183" fmla="*/ 12212917 w 16922230"/>
              <a:gd name="connsiteY183" fmla="*/ 0 h 160894"/>
              <a:gd name="connsiteX184" fmla="*/ 12322794 w 16922230"/>
              <a:gd name="connsiteY184" fmla="*/ 45512 h 160894"/>
              <a:gd name="connsiteX185" fmla="*/ 12346857 w 16922230"/>
              <a:gd name="connsiteY185" fmla="*/ 81202 h 160894"/>
              <a:gd name="connsiteX186" fmla="*/ 12370920 w 16922230"/>
              <a:gd name="connsiteY186" fmla="*/ 45512 h 160894"/>
              <a:gd name="connsiteX187" fmla="*/ 12480796 w 16922230"/>
              <a:gd name="connsiteY187" fmla="*/ 0 h 160894"/>
              <a:gd name="connsiteX188" fmla="*/ 12590673 w 16922230"/>
              <a:gd name="connsiteY188" fmla="*/ 45512 h 160894"/>
              <a:gd name="connsiteX189" fmla="*/ 12614735 w 16922230"/>
              <a:gd name="connsiteY189" fmla="*/ 81202 h 160894"/>
              <a:gd name="connsiteX190" fmla="*/ 12638798 w 16922230"/>
              <a:gd name="connsiteY190" fmla="*/ 45512 h 160894"/>
              <a:gd name="connsiteX191" fmla="*/ 12748674 w 16922230"/>
              <a:gd name="connsiteY191" fmla="*/ 0 h 160894"/>
              <a:gd name="connsiteX192" fmla="*/ 12858551 w 16922230"/>
              <a:gd name="connsiteY192" fmla="*/ 45512 h 160894"/>
              <a:gd name="connsiteX193" fmla="*/ 12882613 w 16922230"/>
              <a:gd name="connsiteY193" fmla="*/ 81202 h 160894"/>
              <a:gd name="connsiteX194" fmla="*/ 12906676 w 16922230"/>
              <a:gd name="connsiteY194" fmla="*/ 45512 h 160894"/>
              <a:gd name="connsiteX195" fmla="*/ 13016552 w 16922230"/>
              <a:gd name="connsiteY195" fmla="*/ 0 h 160894"/>
              <a:gd name="connsiteX196" fmla="*/ 13126429 w 16922230"/>
              <a:gd name="connsiteY196" fmla="*/ 45512 h 160894"/>
              <a:gd name="connsiteX197" fmla="*/ 13150492 w 16922230"/>
              <a:gd name="connsiteY197" fmla="*/ 81202 h 160894"/>
              <a:gd name="connsiteX198" fmla="*/ 13174555 w 16922230"/>
              <a:gd name="connsiteY198" fmla="*/ 45512 h 160894"/>
              <a:gd name="connsiteX199" fmla="*/ 13284431 w 16922230"/>
              <a:gd name="connsiteY199" fmla="*/ 0 h 160894"/>
              <a:gd name="connsiteX200" fmla="*/ 13394308 w 16922230"/>
              <a:gd name="connsiteY200" fmla="*/ 45512 h 160894"/>
              <a:gd name="connsiteX201" fmla="*/ 13418370 w 16922230"/>
              <a:gd name="connsiteY201" fmla="*/ 81202 h 160894"/>
              <a:gd name="connsiteX202" fmla="*/ 13442433 w 16922230"/>
              <a:gd name="connsiteY202" fmla="*/ 45512 h 160894"/>
              <a:gd name="connsiteX203" fmla="*/ 13552309 w 16922230"/>
              <a:gd name="connsiteY203" fmla="*/ 0 h 160894"/>
              <a:gd name="connsiteX204" fmla="*/ 13662186 w 16922230"/>
              <a:gd name="connsiteY204" fmla="*/ 45512 h 160894"/>
              <a:gd name="connsiteX205" fmla="*/ 13686248 w 16922230"/>
              <a:gd name="connsiteY205" fmla="*/ 81202 h 160894"/>
              <a:gd name="connsiteX206" fmla="*/ 13710311 w 16922230"/>
              <a:gd name="connsiteY206" fmla="*/ 45512 h 160894"/>
              <a:gd name="connsiteX207" fmla="*/ 13820187 w 16922230"/>
              <a:gd name="connsiteY207" fmla="*/ 0 h 160894"/>
              <a:gd name="connsiteX208" fmla="*/ 13930064 w 16922230"/>
              <a:gd name="connsiteY208" fmla="*/ 45512 h 160894"/>
              <a:gd name="connsiteX209" fmla="*/ 13954127 w 16922230"/>
              <a:gd name="connsiteY209" fmla="*/ 81202 h 160894"/>
              <a:gd name="connsiteX210" fmla="*/ 13978190 w 16922230"/>
              <a:gd name="connsiteY210" fmla="*/ 45512 h 160894"/>
              <a:gd name="connsiteX211" fmla="*/ 14088066 w 16922230"/>
              <a:gd name="connsiteY211" fmla="*/ 0 h 160894"/>
              <a:gd name="connsiteX212" fmla="*/ 14197943 w 16922230"/>
              <a:gd name="connsiteY212" fmla="*/ 45512 h 160894"/>
              <a:gd name="connsiteX213" fmla="*/ 14222005 w 16922230"/>
              <a:gd name="connsiteY213" fmla="*/ 81202 h 160894"/>
              <a:gd name="connsiteX214" fmla="*/ 14246068 w 16922230"/>
              <a:gd name="connsiteY214" fmla="*/ 45512 h 160894"/>
              <a:gd name="connsiteX215" fmla="*/ 14355944 w 16922230"/>
              <a:gd name="connsiteY215" fmla="*/ 0 h 160894"/>
              <a:gd name="connsiteX216" fmla="*/ 14465821 w 16922230"/>
              <a:gd name="connsiteY216" fmla="*/ 45512 h 160894"/>
              <a:gd name="connsiteX217" fmla="*/ 14489883 w 16922230"/>
              <a:gd name="connsiteY217" fmla="*/ 81202 h 160894"/>
              <a:gd name="connsiteX218" fmla="*/ 14513946 w 16922230"/>
              <a:gd name="connsiteY218" fmla="*/ 45512 h 160894"/>
              <a:gd name="connsiteX219" fmla="*/ 14623822 w 16922230"/>
              <a:gd name="connsiteY219" fmla="*/ 0 h 160894"/>
              <a:gd name="connsiteX220" fmla="*/ 14733699 w 16922230"/>
              <a:gd name="connsiteY220" fmla="*/ 45512 h 160894"/>
              <a:gd name="connsiteX221" fmla="*/ 14757762 w 16922230"/>
              <a:gd name="connsiteY221" fmla="*/ 81202 h 160894"/>
              <a:gd name="connsiteX222" fmla="*/ 14781825 w 16922230"/>
              <a:gd name="connsiteY222" fmla="*/ 45512 h 160894"/>
              <a:gd name="connsiteX223" fmla="*/ 14891701 w 16922230"/>
              <a:gd name="connsiteY223" fmla="*/ 0 h 160894"/>
              <a:gd name="connsiteX224" fmla="*/ 15001578 w 16922230"/>
              <a:gd name="connsiteY224" fmla="*/ 45512 h 160894"/>
              <a:gd name="connsiteX225" fmla="*/ 15025640 w 16922230"/>
              <a:gd name="connsiteY225" fmla="*/ 81202 h 160894"/>
              <a:gd name="connsiteX226" fmla="*/ 15049703 w 16922230"/>
              <a:gd name="connsiteY226" fmla="*/ 45512 h 160894"/>
              <a:gd name="connsiteX227" fmla="*/ 15159579 w 16922230"/>
              <a:gd name="connsiteY227" fmla="*/ 0 h 160894"/>
              <a:gd name="connsiteX228" fmla="*/ 15269456 w 16922230"/>
              <a:gd name="connsiteY228" fmla="*/ 45512 h 160894"/>
              <a:gd name="connsiteX229" fmla="*/ 15293518 w 16922230"/>
              <a:gd name="connsiteY229" fmla="*/ 81202 h 160894"/>
              <a:gd name="connsiteX230" fmla="*/ 15317581 w 16922230"/>
              <a:gd name="connsiteY230" fmla="*/ 45512 h 160894"/>
              <a:gd name="connsiteX231" fmla="*/ 15427457 w 16922230"/>
              <a:gd name="connsiteY231" fmla="*/ 0 h 160894"/>
              <a:gd name="connsiteX232" fmla="*/ 15537334 w 16922230"/>
              <a:gd name="connsiteY232" fmla="*/ 45512 h 160894"/>
              <a:gd name="connsiteX233" fmla="*/ 15561397 w 16922230"/>
              <a:gd name="connsiteY233" fmla="*/ 81202 h 160894"/>
              <a:gd name="connsiteX234" fmla="*/ 15585460 w 16922230"/>
              <a:gd name="connsiteY234" fmla="*/ 45512 h 160894"/>
              <a:gd name="connsiteX235" fmla="*/ 15695336 w 16922230"/>
              <a:gd name="connsiteY235" fmla="*/ 0 h 160894"/>
              <a:gd name="connsiteX236" fmla="*/ 15805213 w 16922230"/>
              <a:gd name="connsiteY236" fmla="*/ 45512 h 160894"/>
              <a:gd name="connsiteX237" fmla="*/ 15829275 w 16922230"/>
              <a:gd name="connsiteY237" fmla="*/ 81202 h 160894"/>
              <a:gd name="connsiteX238" fmla="*/ 15853338 w 16922230"/>
              <a:gd name="connsiteY238" fmla="*/ 45512 h 160894"/>
              <a:gd name="connsiteX239" fmla="*/ 15963214 w 16922230"/>
              <a:gd name="connsiteY239" fmla="*/ 0 h 160894"/>
              <a:gd name="connsiteX240" fmla="*/ 16073090 w 16922230"/>
              <a:gd name="connsiteY240" fmla="*/ 45512 h 160894"/>
              <a:gd name="connsiteX241" fmla="*/ 16097154 w 16922230"/>
              <a:gd name="connsiteY241" fmla="*/ 81202 h 160894"/>
              <a:gd name="connsiteX242" fmla="*/ 16121214 w 16922230"/>
              <a:gd name="connsiteY242" fmla="*/ 45512 h 160894"/>
              <a:gd name="connsiteX243" fmla="*/ 16231094 w 16922230"/>
              <a:gd name="connsiteY243" fmla="*/ 0 h 160894"/>
              <a:gd name="connsiteX244" fmla="*/ 16340970 w 16922230"/>
              <a:gd name="connsiteY244" fmla="*/ 45512 h 160894"/>
              <a:gd name="connsiteX245" fmla="*/ 16365030 w 16922230"/>
              <a:gd name="connsiteY245" fmla="*/ 81202 h 160894"/>
              <a:gd name="connsiteX246" fmla="*/ 16389094 w 16922230"/>
              <a:gd name="connsiteY246" fmla="*/ 45512 h 160894"/>
              <a:gd name="connsiteX247" fmla="*/ 16498970 w 16922230"/>
              <a:gd name="connsiteY247" fmla="*/ 0 h 160894"/>
              <a:gd name="connsiteX248" fmla="*/ 16608850 w 16922230"/>
              <a:gd name="connsiteY248" fmla="*/ 45512 h 160894"/>
              <a:gd name="connsiteX249" fmla="*/ 16632906 w 16922230"/>
              <a:gd name="connsiteY249" fmla="*/ 81196 h 160894"/>
              <a:gd name="connsiteX250" fmla="*/ 16656966 w 16922230"/>
              <a:gd name="connsiteY250" fmla="*/ 45512 h 160894"/>
              <a:gd name="connsiteX251" fmla="*/ 16766842 w 16922230"/>
              <a:gd name="connsiteY251" fmla="*/ 0 h 160894"/>
              <a:gd name="connsiteX252" fmla="*/ 16922230 w 16922230"/>
              <a:gd name="connsiteY252" fmla="*/ 155389 h 160894"/>
              <a:gd name="connsiteX253" fmla="*/ 16921118 w 16922230"/>
              <a:gd name="connsiteY253" fmla="*/ 160894 h 160894"/>
              <a:gd name="connsiteX0" fmla="*/ 0 w 16898168"/>
              <a:gd name="connsiteY0" fmla="*/ 81202 h 160894"/>
              <a:gd name="connsiteX1" fmla="*/ 24063 w 16898168"/>
              <a:gd name="connsiteY1" fmla="*/ 45512 h 160894"/>
              <a:gd name="connsiteX2" fmla="*/ 133939 w 16898168"/>
              <a:gd name="connsiteY2" fmla="*/ 0 h 160894"/>
              <a:gd name="connsiteX3" fmla="*/ 243816 w 16898168"/>
              <a:gd name="connsiteY3" fmla="*/ 45512 h 160894"/>
              <a:gd name="connsiteX4" fmla="*/ 267879 w 16898168"/>
              <a:gd name="connsiteY4" fmla="*/ 81202 h 160894"/>
              <a:gd name="connsiteX5" fmla="*/ 291942 w 16898168"/>
              <a:gd name="connsiteY5" fmla="*/ 45512 h 160894"/>
              <a:gd name="connsiteX6" fmla="*/ 401819 w 16898168"/>
              <a:gd name="connsiteY6" fmla="*/ 0 h 160894"/>
              <a:gd name="connsiteX7" fmla="*/ 511695 w 16898168"/>
              <a:gd name="connsiteY7" fmla="*/ 45512 h 160894"/>
              <a:gd name="connsiteX8" fmla="*/ 535758 w 16898168"/>
              <a:gd name="connsiteY8" fmla="*/ 81202 h 160894"/>
              <a:gd name="connsiteX9" fmla="*/ 559820 w 16898168"/>
              <a:gd name="connsiteY9" fmla="*/ 45512 h 160894"/>
              <a:gd name="connsiteX10" fmla="*/ 669696 w 16898168"/>
              <a:gd name="connsiteY10" fmla="*/ 0 h 160894"/>
              <a:gd name="connsiteX11" fmla="*/ 779573 w 16898168"/>
              <a:gd name="connsiteY11" fmla="*/ 45512 h 160894"/>
              <a:gd name="connsiteX12" fmla="*/ 803635 w 16898168"/>
              <a:gd name="connsiteY12" fmla="*/ 81202 h 160894"/>
              <a:gd name="connsiteX13" fmla="*/ 827698 w 16898168"/>
              <a:gd name="connsiteY13" fmla="*/ 45512 h 160894"/>
              <a:gd name="connsiteX14" fmla="*/ 937574 w 16898168"/>
              <a:gd name="connsiteY14" fmla="*/ 0 h 160894"/>
              <a:gd name="connsiteX15" fmla="*/ 1047450 w 16898168"/>
              <a:gd name="connsiteY15" fmla="*/ 45512 h 160894"/>
              <a:gd name="connsiteX16" fmla="*/ 1071514 w 16898168"/>
              <a:gd name="connsiteY16" fmla="*/ 81202 h 160894"/>
              <a:gd name="connsiteX17" fmla="*/ 1095577 w 16898168"/>
              <a:gd name="connsiteY17" fmla="*/ 45512 h 160894"/>
              <a:gd name="connsiteX18" fmla="*/ 1205453 w 16898168"/>
              <a:gd name="connsiteY18" fmla="*/ 0 h 160894"/>
              <a:gd name="connsiteX19" fmla="*/ 1315331 w 16898168"/>
              <a:gd name="connsiteY19" fmla="*/ 45512 h 160894"/>
              <a:gd name="connsiteX20" fmla="*/ 1339391 w 16898168"/>
              <a:gd name="connsiteY20" fmla="*/ 81202 h 160894"/>
              <a:gd name="connsiteX21" fmla="*/ 1363455 w 16898168"/>
              <a:gd name="connsiteY21" fmla="*/ 45512 h 160894"/>
              <a:gd name="connsiteX22" fmla="*/ 1473330 w 16898168"/>
              <a:gd name="connsiteY22" fmla="*/ 0 h 160894"/>
              <a:gd name="connsiteX23" fmla="*/ 1583207 w 16898168"/>
              <a:gd name="connsiteY23" fmla="*/ 45512 h 160894"/>
              <a:gd name="connsiteX24" fmla="*/ 1607269 w 16898168"/>
              <a:gd name="connsiteY24" fmla="*/ 81202 h 160894"/>
              <a:gd name="connsiteX25" fmla="*/ 1631332 w 16898168"/>
              <a:gd name="connsiteY25" fmla="*/ 45512 h 160894"/>
              <a:gd name="connsiteX26" fmla="*/ 1741208 w 16898168"/>
              <a:gd name="connsiteY26" fmla="*/ 0 h 160894"/>
              <a:gd name="connsiteX27" fmla="*/ 1851086 w 16898168"/>
              <a:gd name="connsiteY27" fmla="*/ 45512 h 160894"/>
              <a:gd name="connsiteX28" fmla="*/ 1875148 w 16898168"/>
              <a:gd name="connsiteY28" fmla="*/ 81202 h 160894"/>
              <a:gd name="connsiteX29" fmla="*/ 1899212 w 16898168"/>
              <a:gd name="connsiteY29" fmla="*/ 45512 h 160894"/>
              <a:gd name="connsiteX30" fmla="*/ 2009087 w 16898168"/>
              <a:gd name="connsiteY30" fmla="*/ 0 h 160894"/>
              <a:gd name="connsiteX31" fmla="*/ 2118964 w 16898168"/>
              <a:gd name="connsiteY31" fmla="*/ 45512 h 160894"/>
              <a:gd name="connsiteX32" fmla="*/ 2143026 w 16898168"/>
              <a:gd name="connsiteY32" fmla="*/ 81202 h 160894"/>
              <a:gd name="connsiteX33" fmla="*/ 2167088 w 16898168"/>
              <a:gd name="connsiteY33" fmla="*/ 45512 h 160894"/>
              <a:gd name="connsiteX34" fmla="*/ 2276965 w 16898168"/>
              <a:gd name="connsiteY34" fmla="*/ 0 h 160894"/>
              <a:gd name="connsiteX35" fmla="*/ 2386842 w 16898168"/>
              <a:gd name="connsiteY35" fmla="*/ 45512 h 160894"/>
              <a:gd name="connsiteX36" fmla="*/ 2410904 w 16898168"/>
              <a:gd name="connsiteY36" fmla="*/ 81202 h 160894"/>
              <a:gd name="connsiteX37" fmla="*/ 2434966 w 16898168"/>
              <a:gd name="connsiteY37" fmla="*/ 45512 h 160894"/>
              <a:gd name="connsiteX38" fmla="*/ 2544843 w 16898168"/>
              <a:gd name="connsiteY38" fmla="*/ 0 h 160894"/>
              <a:gd name="connsiteX39" fmla="*/ 2654719 w 16898168"/>
              <a:gd name="connsiteY39" fmla="*/ 45512 h 160894"/>
              <a:gd name="connsiteX40" fmla="*/ 2678783 w 16898168"/>
              <a:gd name="connsiteY40" fmla="*/ 81202 h 160894"/>
              <a:gd name="connsiteX41" fmla="*/ 2702846 w 16898168"/>
              <a:gd name="connsiteY41" fmla="*/ 45512 h 160894"/>
              <a:gd name="connsiteX42" fmla="*/ 2812722 w 16898168"/>
              <a:gd name="connsiteY42" fmla="*/ 0 h 160894"/>
              <a:gd name="connsiteX43" fmla="*/ 2922598 w 16898168"/>
              <a:gd name="connsiteY43" fmla="*/ 45512 h 160894"/>
              <a:gd name="connsiteX44" fmla="*/ 2946661 w 16898168"/>
              <a:gd name="connsiteY44" fmla="*/ 81202 h 160894"/>
              <a:gd name="connsiteX45" fmla="*/ 2970723 w 16898168"/>
              <a:gd name="connsiteY45" fmla="*/ 45512 h 160894"/>
              <a:gd name="connsiteX46" fmla="*/ 3080600 w 16898168"/>
              <a:gd name="connsiteY46" fmla="*/ 0 h 160894"/>
              <a:gd name="connsiteX47" fmla="*/ 3190476 w 16898168"/>
              <a:gd name="connsiteY47" fmla="*/ 45512 h 160894"/>
              <a:gd name="connsiteX48" fmla="*/ 3214540 w 16898168"/>
              <a:gd name="connsiteY48" fmla="*/ 81202 h 160894"/>
              <a:gd name="connsiteX49" fmla="*/ 3238601 w 16898168"/>
              <a:gd name="connsiteY49" fmla="*/ 45512 h 160894"/>
              <a:gd name="connsiteX50" fmla="*/ 3348478 w 16898168"/>
              <a:gd name="connsiteY50" fmla="*/ 0 h 160894"/>
              <a:gd name="connsiteX51" fmla="*/ 3458354 w 16898168"/>
              <a:gd name="connsiteY51" fmla="*/ 45512 h 160894"/>
              <a:gd name="connsiteX52" fmla="*/ 3482417 w 16898168"/>
              <a:gd name="connsiteY52" fmla="*/ 81202 h 160894"/>
              <a:gd name="connsiteX53" fmla="*/ 3506479 w 16898168"/>
              <a:gd name="connsiteY53" fmla="*/ 45512 h 160894"/>
              <a:gd name="connsiteX54" fmla="*/ 3616356 w 16898168"/>
              <a:gd name="connsiteY54" fmla="*/ 0 h 160894"/>
              <a:gd name="connsiteX55" fmla="*/ 3726233 w 16898168"/>
              <a:gd name="connsiteY55" fmla="*/ 45512 h 160894"/>
              <a:gd name="connsiteX56" fmla="*/ 3750296 w 16898168"/>
              <a:gd name="connsiteY56" fmla="*/ 81202 h 160894"/>
              <a:gd name="connsiteX57" fmla="*/ 3774358 w 16898168"/>
              <a:gd name="connsiteY57" fmla="*/ 45512 h 160894"/>
              <a:gd name="connsiteX58" fmla="*/ 3884234 w 16898168"/>
              <a:gd name="connsiteY58" fmla="*/ 0 h 160894"/>
              <a:gd name="connsiteX59" fmla="*/ 3994112 w 16898168"/>
              <a:gd name="connsiteY59" fmla="*/ 45512 h 160894"/>
              <a:gd name="connsiteX60" fmla="*/ 4018173 w 16898168"/>
              <a:gd name="connsiteY60" fmla="*/ 81202 h 160894"/>
              <a:gd name="connsiteX61" fmla="*/ 4042237 w 16898168"/>
              <a:gd name="connsiteY61" fmla="*/ 45512 h 160894"/>
              <a:gd name="connsiteX62" fmla="*/ 4152112 w 16898168"/>
              <a:gd name="connsiteY62" fmla="*/ 0 h 160894"/>
              <a:gd name="connsiteX63" fmla="*/ 4261990 w 16898168"/>
              <a:gd name="connsiteY63" fmla="*/ 45512 h 160894"/>
              <a:gd name="connsiteX64" fmla="*/ 4286051 w 16898168"/>
              <a:gd name="connsiteY64" fmla="*/ 81202 h 160894"/>
              <a:gd name="connsiteX65" fmla="*/ 4310115 w 16898168"/>
              <a:gd name="connsiteY65" fmla="*/ 45512 h 160894"/>
              <a:gd name="connsiteX66" fmla="*/ 4419991 w 16898168"/>
              <a:gd name="connsiteY66" fmla="*/ 0 h 160894"/>
              <a:gd name="connsiteX67" fmla="*/ 4529867 w 16898168"/>
              <a:gd name="connsiteY67" fmla="*/ 45512 h 160894"/>
              <a:gd name="connsiteX68" fmla="*/ 4553931 w 16898168"/>
              <a:gd name="connsiteY68" fmla="*/ 81202 h 160894"/>
              <a:gd name="connsiteX69" fmla="*/ 4577994 w 16898168"/>
              <a:gd name="connsiteY69" fmla="*/ 45512 h 160894"/>
              <a:gd name="connsiteX70" fmla="*/ 4687870 w 16898168"/>
              <a:gd name="connsiteY70" fmla="*/ 0 h 160894"/>
              <a:gd name="connsiteX71" fmla="*/ 4797746 w 16898168"/>
              <a:gd name="connsiteY71" fmla="*/ 45512 h 160894"/>
              <a:gd name="connsiteX72" fmla="*/ 4821809 w 16898168"/>
              <a:gd name="connsiteY72" fmla="*/ 81202 h 160894"/>
              <a:gd name="connsiteX73" fmla="*/ 4845871 w 16898168"/>
              <a:gd name="connsiteY73" fmla="*/ 45512 h 160894"/>
              <a:gd name="connsiteX74" fmla="*/ 4955748 w 16898168"/>
              <a:gd name="connsiteY74" fmla="*/ 0 h 160894"/>
              <a:gd name="connsiteX75" fmla="*/ 5065625 w 16898168"/>
              <a:gd name="connsiteY75" fmla="*/ 45512 h 160894"/>
              <a:gd name="connsiteX76" fmla="*/ 5089686 w 16898168"/>
              <a:gd name="connsiteY76" fmla="*/ 81202 h 160894"/>
              <a:gd name="connsiteX77" fmla="*/ 5113749 w 16898168"/>
              <a:gd name="connsiteY77" fmla="*/ 45512 h 160894"/>
              <a:gd name="connsiteX78" fmla="*/ 5223625 w 16898168"/>
              <a:gd name="connsiteY78" fmla="*/ 0 h 160894"/>
              <a:gd name="connsiteX79" fmla="*/ 5333503 w 16898168"/>
              <a:gd name="connsiteY79" fmla="*/ 45512 h 160894"/>
              <a:gd name="connsiteX80" fmla="*/ 5357565 w 16898168"/>
              <a:gd name="connsiteY80" fmla="*/ 81202 h 160894"/>
              <a:gd name="connsiteX81" fmla="*/ 5381629 w 16898168"/>
              <a:gd name="connsiteY81" fmla="*/ 45512 h 160894"/>
              <a:gd name="connsiteX82" fmla="*/ 5491504 w 16898168"/>
              <a:gd name="connsiteY82" fmla="*/ 0 h 160894"/>
              <a:gd name="connsiteX83" fmla="*/ 5601382 w 16898168"/>
              <a:gd name="connsiteY83" fmla="*/ 45512 h 160894"/>
              <a:gd name="connsiteX84" fmla="*/ 5625443 w 16898168"/>
              <a:gd name="connsiteY84" fmla="*/ 81202 h 160894"/>
              <a:gd name="connsiteX85" fmla="*/ 5649507 w 16898168"/>
              <a:gd name="connsiteY85" fmla="*/ 45512 h 160894"/>
              <a:gd name="connsiteX86" fmla="*/ 5759383 w 16898168"/>
              <a:gd name="connsiteY86" fmla="*/ 0 h 160894"/>
              <a:gd name="connsiteX87" fmla="*/ 5869259 w 16898168"/>
              <a:gd name="connsiteY87" fmla="*/ 45512 h 160894"/>
              <a:gd name="connsiteX88" fmla="*/ 5893322 w 16898168"/>
              <a:gd name="connsiteY88" fmla="*/ 81202 h 160894"/>
              <a:gd name="connsiteX89" fmla="*/ 5917385 w 16898168"/>
              <a:gd name="connsiteY89" fmla="*/ 45512 h 160894"/>
              <a:gd name="connsiteX90" fmla="*/ 6027261 w 16898168"/>
              <a:gd name="connsiteY90" fmla="*/ 0 h 160894"/>
              <a:gd name="connsiteX91" fmla="*/ 6137137 w 16898168"/>
              <a:gd name="connsiteY91" fmla="*/ 45512 h 160894"/>
              <a:gd name="connsiteX92" fmla="*/ 6161201 w 16898168"/>
              <a:gd name="connsiteY92" fmla="*/ 81202 h 160894"/>
              <a:gd name="connsiteX93" fmla="*/ 6185263 w 16898168"/>
              <a:gd name="connsiteY93" fmla="*/ 45512 h 160894"/>
              <a:gd name="connsiteX94" fmla="*/ 6295140 w 16898168"/>
              <a:gd name="connsiteY94" fmla="*/ 0 h 160894"/>
              <a:gd name="connsiteX95" fmla="*/ 6405016 w 16898168"/>
              <a:gd name="connsiteY95" fmla="*/ 45512 h 160894"/>
              <a:gd name="connsiteX96" fmla="*/ 6429079 w 16898168"/>
              <a:gd name="connsiteY96" fmla="*/ 81202 h 160894"/>
              <a:gd name="connsiteX97" fmla="*/ 6453141 w 16898168"/>
              <a:gd name="connsiteY97" fmla="*/ 45512 h 160894"/>
              <a:gd name="connsiteX98" fmla="*/ 6563017 w 16898168"/>
              <a:gd name="connsiteY98" fmla="*/ 0 h 160894"/>
              <a:gd name="connsiteX99" fmla="*/ 6672895 w 16898168"/>
              <a:gd name="connsiteY99" fmla="*/ 45512 h 160894"/>
              <a:gd name="connsiteX100" fmla="*/ 6696956 w 16898168"/>
              <a:gd name="connsiteY100" fmla="*/ 81202 h 160894"/>
              <a:gd name="connsiteX101" fmla="*/ 6721020 w 16898168"/>
              <a:gd name="connsiteY101" fmla="*/ 45512 h 160894"/>
              <a:gd name="connsiteX102" fmla="*/ 6830895 w 16898168"/>
              <a:gd name="connsiteY102" fmla="*/ 0 h 160894"/>
              <a:gd name="connsiteX103" fmla="*/ 6940773 w 16898168"/>
              <a:gd name="connsiteY103" fmla="*/ 45512 h 160894"/>
              <a:gd name="connsiteX104" fmla="*/ 6964835 w 16898168"/>
              <a:gd name="connsiteY104" fmla="*/ 81202 h 160894"/>
              <a:gd name="connsiteX105" fmla="*/ 6988899 w 16898168"/>
              <a:gd name="connsiteY105" fmla="*/ 45512 h 160894"/>
              <a:gd name="connsiteX106" fmla="*/ 7098774 w 16898168"/>
              <a:gd name="connsiteY106" fmla="*/ 0 h 160894"/>
              <a:gd name="connsiteX107" fmla="*/ 7208651 w 16898168"/>
              <a:gd name="connsiteY107" fmla="*/ 45512 h 160894"/>
              <a:gd name="connsiteX108" fmla="*/ 7232714 w 16898168"/>
              <a:gd name="connsiteY108" fmla="*/ 81202 h 160894"/>
              <a:gd name="connsiteX109" fmla="*/ 7256777 w 16898168"/>
              <a:gd name="connsiteY109" fmla="*/ 45512 h 160894"/>
              <a:gd name="connsiteX110" fmla="*/ 7366653 w 16898168"/>
              <a:gd name="connsiteY110" fmla="*/ 0 h 160894"/>
              <a:gd name="connsiteX111" fmla="*/ 7476529 w 16898168"/>
              <a:gd name="connsiteY111" fmla="*/ 45512 h 160894"/>
              <a:gd name="connsiteX112" fmla="*/ 7500591 w 16898168"/>
              <a:gd name="connsiteY112" fmla="*/ 81202 h 160894"/>
              <a:gd name="connsiteX113" fmla="*/ 7524653 w 16898168"/>
              <a:gd name="connsiteY113" fmla="*/ 45512 h 160894"/>
              <a:gd name="connsiteX114" fmla="*/ 7634530 w 16898168"/>
              <a:gd name="connsiteY114" fmla="*/ 0 h 160894"/>
              <a:gd name="connsiteX115" fmla="*/ 7744407 w 16898168"/>
              <a:gd name="connsiteY115" fmla="*/ 45512 h 160894"/>
              <a:gd name="connsiteX116" fmla="*/ 7768469 w 16898168"/>
              <a:gd name="connsiteY116" fmla="*/ 81202 h 160894"/>
              <a:gd name="connsiteX117" fmla="*/ 7792532 w 16898168"/>
              <a:gd name="connsiteY117" fmla="*/ 45512 h 160894"/>
              <a:gd name="connsiteX118" fmla="*/ 7902409 w 16898168"/>
              <a:gd name="connsiteY118" fmla="*/ 0 h 160894"/>
              <a:gd name="connsiteX119" fmla="*/ 8012286 w 16898168"/>
              <a:gd name="connsiteY119" fmla="*/ 45512 h 160894"/>
              <a:gd name="connsiteX120" fmla="*/ 8036344 w 16898168"/>
              <a:gd name="connsiteY120" fmla="*/ 81196 h 160894"/>
              <a:gd name="connsiteX121" fmla="*/ 8060402 w 16898168"/>
              <a:gd name="connsiteY121" fmla="*/ 45512 h 160894"/>
              <a:gd name="connsiteX122" fmla="*/ 8170279 w 16898168"/>
              <a:gd name="connsiteY122" fmla="*/ 0 h 160894"/>
              <a:gd name="connsiteX123" fmla="*/ 8280156 w 16898168"/>
              <a:gd name="connsiteY123" fmla="*/ 45512 h 160894"/>
              <a:gd name="connsiteX124" fmla="*/ 8304421 w 16898168"/>
              <a:gd name="connsiteY124" fmla="*/ 81502 h 160894"/>
              <a:gd name="connsiteX125" fmla="*/ 8328686 w 16898168"/>
              <a:gd name="connsiteY125" fmla="*/ 45512 h 160894"/>
              <a:gd name="connsiteX126" fmla="*/ 8438561 w 16898168"/>
              <a:gd name="connsiteY126" fmla="*/ 0 h 160894"/>
              <a:gd name="connsiteX127" fmla="*/ 8548438 w 16898168"/>
              <a:gd name="connsiteY127" fmla="*/ 45512 h 160894"/>
              <a:gd name="connsiteX128" fmla="*/ 8572500 w 16898168"/>
              <a:gd name="connsiteY128" fmla="*/ 81202 h 160894"/>
              <a:gd name="connsiteX129" fmla="*/ 8596563 w 16898168"/>
              <a:gd name="connsiteY129" fmla="*/ 45512 h 160894"/>
              <a:gd name="connsiteX130" fmla="*/ 8706439 w 16898168"/>
              <a:gd name="connsiteY130" fmla="*/ 0 h 160894"/>
              <a:gd name="connsiteX131" fmla="*/ 8816316 w 16898168"/>
              <a:gd name="connsiteY131" fmla="*/ 45512 h 160894"/>
              <a:gd name="connsiteX132" fmla="*/ 8840379 w 16898168"/>
              <a:gd name="connsiteY132" fmla="*/ 81202 h 160894"/>
              <a:gd name="connsiteX133" fmla="*/ 8864442 w 16898168"/>
              <a:gd name="connsiteY133" fmla="*/ 45512 h 160894"/>
              <a:gd name="connsiteX134" fmla="*/ 8974319 w 16898168"/>
              <a:gd name="connsiteY134" fmla="*/ 0 h 160894"/>
              <a:gd name="connsiteX135" fmla="*/ 9084195 w 16898168"/>
              <a:gd name="connsiteY135" fmla="*/ 45512 h 160894"/>
              <a:gd name="connsiteX136" fmla="*/ 9108258 w 16898168"/>
              <a:gd name="connsiteY136" fmla="*/ 81202 h 160894"/>
              <a:gd name="connsiteX137" fmla="*/ 9132320 w 16898168"/>
              <a:gd name="connsiteY137" fmla="*/ 45512 h 160894"/>
              <a:gd name="connsiteX138" fmla="*/ 9242196 w 16898168"/>
              <a:gd name="connsiteY138" fmla="*/ 0 h 160894"/>
              <a:gd name="connsiteX139" fmla="*/ 9352073 w 16898168"/>
              <a:gd name="connsiteY139" fmla="*/ 45512 h 160894"/>
              <a:gd name="connsiteX140" fmla="*/ 9376135 w 16898168"/>
              <a:gd name="connsiteY140" fmla="*/ 81202 h 160894"/>
              <a:gd name="connsiteX141" fmla="*/ 9400198 w 16898168"/>
              <a:gd name="connsiteY141" fmla="*/ 45512 h 160894"/>
              <a:gd name="connsiteX142" fmla="*/ 9510074 w 16898168"/>
              <a:gd name="connsiteY142" fmla="*/ 0 h 160894"/>
              <a:gd name="connsiteX143" fmla="*/ 9619950 w 16898168"/>
              <a:gd name="connsiteY143" fmla="*/ 45512 h 160894"/>
              <a:gd name="connsiteX144" fmla="*/ 9644014 w 16898168"/>
              <a:gd name="connsiteY144" fmla="*/ 81202 h 160894"/>
              <a:gd name="connsiteX145" fmla="*/ 9668077 w 16898168"/>
              <a:gd name="connsiteY145" fmla="*/ 45512 h 160894"/>
              <a:gd name="connsiteX146" fmla="*/ 9777953 w 16898168"/>
              <a:gd name="connsiteY146" fmla="*/ 0 h 160894"/>
              <a:gd name="connsiteX147" fmla="*/ 9887830 w 16898168"/>
              <a:gd name="connsiteY147" fmla="*/ 45512 h 160894"/>
              <a:gd name="connsiteX148" fmla="*/ 9911891 w 16898168"/>
              <a:gd name="connsiteY148" fmla="*/ 81202 h 160894"/>
              <a:gd name="connsiteX149" fmla="*/ 9935954 w 16898168"/>
              <a:gd name="connsiteY149" fmla="*/ 45512 h 160894"/>
              <a:gd name="connsiteX150" fmla="*/ 10045830 w 16898168"/>
              <a:gd name="connsiteY150" fmla="*/ 0 h 160894"/>
              <a:gd name="connsiteX151" fmla="*/ 10155707 w 16898168"/>
              <a:gd name="connsiteY151" fmla="*/ 45512 h 160894"/>
              <a:gd name="connsiteX152" fmla="*/ 10179769 w 16898168"/>
              <a:gd name="connsiteY152" fmla="*/ 81202 h 160894"/>
              <a:gd name="connsiteX153" fmla="*/ 10203832 w 16898168"/>
              <a:gd name="connsiteY153" fmla="*/ 45512 h 160894"/>
              <a:gd name="connsiteX154" fmla="*/ 10313708 w 16898168"/>
              <a:gd name="connsiteY154" fmla="*/ 0 h 160894"/>
              <a:gd name="connsiteX155" fmla="*/ 10423586 w 16898168"/>
              <a:gd name="connsiteY155" fmla="*/ 45512 h 160894"/>
              <a:gd name="connsiteX156" fmla="*/ 10447648 w 16898168"/>
              <a:gd name="connsiteY156" fmla="*/ 81202 h 160894"/>
              <a:gd name="connsiteX157" fmla="*/ 10471712 w 16898168"/>
              <a:gd name="connsiteY157" fmla="*/ 45512 h 160894"/>
              <a:gd name="connsiteX158" fmla="*/ 10581587 w 16898168"/>
              <a:gd name="connsiteY158" fmla="*/ 0 h 160894"/>
              <a:gd name="connsiteX159" fmla="*/ 10691464 w 16898168"/>
              <a:gd name="connsiteY159" fmla="*/ 45512 h 160894"/>
              <a:gd name="connsiteX160" fmla="*/ 10715526 w 16898168"/>
              <a:gd name="connsiteY160" fmla="*/ 81202 h 160894"/>
              <a:gd name="connsiteX161" fmla="*/ 10739588 w 16898168"/>
              <a:gd name="connsiteY161" fmla="*/ 45512 h 160894"/>
              <a:gd name="connsiteX162" fmla="*/ 10849465 w 16898168"/>
              <a:gd name="connsiteY162" fmla="*/ 0 h 160894"/>
              <a:gd name="connsiteX163" fmla="*/ 10959342 w 16898168"/>
              <a:gd name="connsiteY163" fmla="*/ 45512 h 160894"/>
              <a:gd name="connsiteX164" fmla="*/ 10983404 w 16898168"/>
              <a:gd name="connsiteY164" fmla="*/ 81202 h 160894"/>
              <a:gd name="connsiteX165" fmla="*/ 11007466 w 16898168"/>
              <a:gd name="connsiteY165" fmla="*/ 45512 h 160894"/>
              <a:gd name="connsiteX166" fmla="*/ 11117343 w 16898168"/>
              <a:gd name="connsiteY166" fmla="*/ 0 h 160894"/>
              <a:gd name="connsiteX167" fmla="*/ 11227219 w 16898168"/>
              <a:gd name="connsiteY167" fmla="*/ 45512 h 160894"/>
              <a:gd name="connsiteX168" fmla="*/ 11251283 w 16898168"/>
              <a:gd name="connsiteY168" fmla="*/ 81202 h 160894"/>
              <a:gd name="connsiteX169" fmla="*/ 11275346 w 16898168"/>
              <a:gd name="connsiteY169" fmla="*/ 45512 h 160894"/>
              <a:gd name="connsiteX170" fmla="*/ 11385222 w 16898168"/>
              <a:gd name="connsiteY170" fmla="*/ 0 h 160894"/>
              <a:gd name="connsiteX171" fmla="*/ 11495098 w 16898168"/>
              <a:gd name="connsiteY171" fmla="*/ 45512 h 160894"/>
              <a:gd name="connsiteX172" fmla="*/ 11519161 w 16898168"/>
              <a:gd name="connsiteY172" fmla="*/ 81202 h 160894"/>
              <a:gd name="connsiteX173" fmla="*/ 11543223 w 16898168"/>
              <a:gd name="connsiteY173" fmla="*/ 45512 h 160894"/>
              <a:gd name="connsiteX174" fmla="*/ 11653100 w 16898168"/>
              <a:gd name="connsiteY174" fmla="*/ 0 h 160894"/>
              <a:gd name="connsiteX175" fmla="*/ 11762976 w 16898168"/>
              <a:gd name="connsiteY175" fmla="*/ 45512 h 160894"/>
              <a:gd name="connsiteX176" fmla="*/ 11787039 w 16898168"/>
              <a:gd name="connsiteY176" fmla="*/ 81202 h 160894"/>
              <a:gd name="connsiteX177" fmla="*/ 11811101 w 16898168"/>
              <a:gd name="connsiteY177" fmla="*/ 45512 h 160894"/>
              <a:gd name="connsiteX178" fmla="*/ 11920977 w 16898168"/>
              <a:gd name="connsiteY178" fmla="*/ 0 h 160894"/>
              <a:gd name="connsiteX179" fmla="*/ 12030854 w 16898168"/>
              <a:gd name="connsiteY179" fmla="*/ 45512 h 160894"/>
              <a:gd name="connsiteX180" fmla="*/ 12054916 w 16898168"/>
              <a:gd name="connsiteY180" fmla="*/ 81202 h 160894"/>
              <a:gd name="connsiteX181" fmla="*/ 12078979 w 16898168"/>
              <a:gd name="connsiteY181" fmla="*/ 45512 h 160894"/>
              <a:gd name="connsiteX182" fmla="*/ 12188855 w 16898168"/>
              <a:gd name="connsiteY182" fmla="*/ 0 h 160894"/>
              <a:gd name="connsiteX183" fmla="*/ 12298732 w 16898168"/>
              <a:gd name="connsiteY183" fmla="*/ 45512 h 160894"/>
              <a:gd name="connsiteX184" fmla="*/ 12322795 w 16898168"/>
              <a:gd name="connsiteY184" fmla="*/ 81202 h 160894"/>
              <a:gd name="connsiteX185" fmla="*/ 12346858 w 16898168"/>
              <a:gd name="connsiteY185" fmla="*/ 45512 h 160894"/>
              <a:gd name="connsiteX186" fmla="*/ 12456734 w 16898168"/>
              <a:gd name="connsiteY186" fmla="*/ 0 h 160894"/>
              <a:gd name="connsiteX187" fmla="*/ 12566611 w 16898168"/>
              <a:gd name="connsiteY187" fmla="*/ 45512 h 160894"/>
              <a:gd name="connsiteX188" fmla="*/ 12590673 w 16898168"/>
              <a:gd name="connsiteY188" fmla="*/ 81202 h 160894"/>
              <a:gd name="connsiteX189" fmla="*/ 12614736 w 16898168"/>
              <a:gd name="connsiteY189" fmla="*/ 45512 h 160894"/>
              <a:gd name="connsiteX190" fmla="*/ 12724612 w 16898168"/>
              <a:gd name="connsiteY190" fmla="*/ 0 h 160894"/>
              <a:gd name="connsiteX191" fmla="*/ 12834489 w 16898168"/>
              <a:gd name="connsiteY191" fmla="*/ 45512 h 160894"/>
              <a:gd name="connsiteX192" fmla="*/ 12858551 w 16898168"/>
              <a:gd name="connsiteY192" fmla="*/ 81202 h 160894"/>
              <a:gd name="connsiteX193" fmla="*/ 12882614 w 16898168"/>
              <a:gd name="connsiteY193" fmla="*/ 45512 h 160894"/>
              <a:gd name="connsiteX194" fmla="*/ 12992490 w 16898168"/>
              <a:gd name="connsiteY194" fmla="*/ 0 h 160894"/>
              <a:gd name="connsiteX195" fmla="*/ 13102367 w 16898168"/>
              <a:gd name="connsiteY195" fmla="*/ 45512 h 160894"/>
              <a:gd name="connsiteX196" fmla="*/ 13126430 w 16898168"/>
              <a:gd name="connsiteY196" fmla="*/ 81202 h 160894"/>
              <a:gd name="connsiteX197" fmla="*/ 13150493 w 16898168"/>
              <a:gd name="connsiteY197" fmla="*/ 45512 h 160894"/>
              <a:gd name="connsiteX198" fmla="*/ 13260369 w 16898168"/>
              <a:gd name="connsiteY198" fmla="*/ 0 h 160894"/>
              <a:gd name="connsiteX199" fmla="*/ 13370246 w 16898168"/>
              <a:gd name="connsiteY199" fmla="*/ 45512 h 160894"/>
              <a:gd name="connsiteX200" fmla="*/ 13394308 w 16898168"/>
              <a:gd name="connsiteY200" fmla="*/ 81202 h 160894"/>
              <a:gd name="connsiteX201" fmla="*/ 13418371 w 16898168"/>
              <a:gd name="connsiteY201" fmla="*/ 45512 h 160894"/>
              <a:gd name="connsiteX202" fmla="*/ 13528247 w 16898168"/>
              <a:gd name="connsiteY202" fmla="*/ 0 h 160894"/>
              <a:gd name="connsiteX203" fmla="*/ 13638124 w 16898168"/>
              <a:gd name="connsiteY203" fmla="*/ 45512 h 160894"/>
              <a:gd name="connsiteX204" fmla="*/ 13662186 w 16898168"/>
              <a:gd name="connsiteY204" fmla="*/ 81202 h 160894"/>
              <a:gd name="connsiteX205" fmla="*/ 13686249 w 16898168"/>
              <a:gd name="connsiteY205" fmla="*/ 45512 h 160894"/>
              <a:gd name="connsiteX206" fmla="*/ 13796125 w 16898168"/>
              <a:gd name="connsiteY206" fmla="*/ 0 h 160894"/>
              <a:gd name="connsiteX207" fmla="*/ 13906002 w 16898168"/>
              <a:gd name="connsiteY207" fmla="*/ 45512 h 160894"/>
              <a:gd name="connsiteX208" fmla="*/ 13930065 w 16898168"/>
              <a:gd name="connsiteY208" fmla="*/ 81202 h 160894"/>
              <a:gd name="connsiteX209" fmla="*/ 13954128 w 16898168"/>
              <a:gd name="connsiteY209" fmla="*/ 45512 h 160894"/>
              <a:gd name="connsiteX210" fmla="*/ 14064004 w 16898168"/>
              <a:gd name="connsiteY210" fmla="*/ 0 h 160894"/>
              <a:gd name="connsiteX211" fmla="*/ 14173881 w 16898168"/>
              <a:gd name="connsiteY211" fmla="*/ 45512 h 160894"/>
              <a:gd name="connsiteX212" fmla="*/ 14197943 w 16898168"/>
              <a:gd name="connsiteY212" fmla="*/ 81202 h 160894"/>
              <a:gd name="connsiteX213" fmla="*/ 14222006 w 16898168"/>
              <a:gd name="connsiteY213" fmla="*/ 45512 h 160894"/>
              <a:gd name="connsiteX214" fmla="*/ 14331882 w 16898168"/>
              <a:gd name="connsiteY214" fmla="*/ 0 h 160894"/>
              <a:gd name="connsiteX215" fmla="*/ 14441759 w 16898168"/>
              <a:gd name="connsiteY215" fmla="*/ 45512 h 160894"/>
              <a:gd name="connsiteX216" fmla="*/ 14465821 w 16898168"/>
              <a:gd name="connsiteY216" fmla="*/ 81202 h 160894"/>
              <a:gd name="connsiteX217" fmla="*/ 14489884 w 16898168"/>
              <a:gd name="connsiteY217" fmla="*/ 45512 h 160894"/>
              <a:gd name="connsiteX218" fmla="*/ 14599760 w 16898168"/>
              <a:gd name="connsiteY218" fmla="*/ 0 h 160894"/>
              <a:gd name="connsiteX219" fmla="*/ 14709637 w 16898168"/>
              <a:gd name="connsiteY219" fmla="*/ 45512 h 160894"/>
              <a:gd name="connsiteX220" fmla="*/ 14733700 w 16898168"/>
              <a:gd name="connsiteY220" fmla="*/ 81202 h 160894"/>
              <a:gd name="connsiteX221" fmla="*/ 14757763 w 16898168"/>
              <a:gd name="connsiteY221" fmla="*/ 45512 h 160894"/>
              <a:gd name="connsiteX222" fmla="*/ 14867639 w 16898168"/>
              <a:gd name="connsiteY222" fmla="*/ 0 h 160894"/>
              <a:gd name="connsiteX223" fmla="*/ 14977516 w 16898168"/>
              <a:gd name="connsiteY223" fmla="*/ 45512 h 160894"/>
              <a:gd name="connsiteX224" fmla="*/ 15001578 w 16898168"/>
              <a:gd name="connsiteY224" fmla="*/ 81202 h 160894"/>
              <a:gd name="connsiteX225" fmla="*/ 15025641 w 16898168"/>
              <a:gd name="connsiteY225" fmla="*/ 45512 h 160894"/>
              <a:gd name="connsiteX226" fmla="*/ 15135517 w 16898168"/>
              <a:gd name="connsiteY226" fmla="*/ 0 h 160894"/>
              <a:gd name="connsiteX227" fmla="*/ 15245394 w 16898168"/>
              <a:gd name="connsiteY227" fmla="*/ 45512 h 160894"/>
              <a:gd name="connsiteX228" fmla="*/ 15269456 w 16898168"/>
              <a:gd name="connsiteY228" fmla="*/ 81202 h 160894"/>
              <a:gd name="connsiteX229" fmla="*/ 15293519 w 16898168"/>
              <a:gd name="connsiteY229" fmla="*/ 45512 h 160894"/>
              <a:gd name="connsiteX230" fmla="*/ 15403395 w 16898168"/>
              <a:gd name="connsiteY230" fmla="*/ 0 h 160894"/>
              <a:gd name="connsiteX231" fmla="*/ 15513272 w 16898168"/>
              <a:gd name="connsiteY231" fmla="*/ 45512 h 160894"/>
              <a:gd name="connsiteX232" fmla="*/ 15537335 w 16898168"/>
              <a:gd name="connsiteY232" fmla="*/ 81202 h 160894"/>
              <a:gd name="connsiteX233" fmla="*/ 15561398 w 16898168"/>
              <a:gd name="connsiteY233" fmla="*/ 45512 h 160894"/>
              <a:gd name="connsiteX234" fmla="*/ 15671274 w 16898168"/>
              <a:gd name="connsiteY234" fmla="*/ 0 h 160894"/>
              <a:gd name="connsiteX235" fmla="*/ 15781151 w 16898168"/>
              <a:gd name="connsiteY235" fmla="*/ 45512 h 160894"/>
              <a:gd name="connsiteX236" fmla="*/ 15805213 w 16898168"/>
              <a:gd name="connsiteY236" fmla="*/ 81202 h 160894"/>
              <a:gd name="connsiteX237" fmla="*/ 15829276 w 16898168"/>
              <a:gd name="connsiteY237" fmla="*/ 45512 h 160894"/>
              <a:gd name="connsiteX238" fmla="*/ 15939152 w 16898168"/>
              <a:gd name="connsiteY238" fmla="*/ 0 h 160894"/>
              <a:gd name="connsiteX239" fmla="*/ 16049028 w 16898168"/>
              <a:gd name="connsiteY239" fmla="*/ 45512 h 160894"/>
              <a:gd name="connsiteX240" fmla="*/ 16073092 w 16898168"/>
              <a:gd name="connsiteY240" fmla="*/ 81202 h 160894"/>
              <a:gd name="connsiteX241" fmla="*/ 16097152 w 16898168"/>
              <a:gd name="connsiteY241" fmla="*/ 45512 h 160894"/>
              <a:gd name="connsiteX242" fmla="*/ 16207032 w 16898168"/>
              <a:gd name="connsiteY242" fmla="*/ 0 h 160894"/>
              <a:gd name="connsiteX243" fmla="*/ 16316908 w 16898168"/>
              <a:gd name="connsiteY243" fmla="*/ 45512 h 160894"/>
              <a:gd name="connsiteX244" fmla="*/ 16340968 w 16898168"/>
              <a:gd name="connsiteY244" fmla="*/ 81202 h 160894"/>
              <a:gd name="connsiteX245" fmla="*/ 16365032 w 16898168"/>
              <a:gd name="connsiteY245" fmla="*/ 45512 h 160894"/>
              <a:gd name="connsiteX246" fmla="*/ 16474908 w 16898168"/>
              <a:gd name="connsiteY246" fmla="*/ 0 h 160894"/>
              <a:gd name="connsiteX247" fmla="*/ 16584788 w 16898168"/>
              <a:gd name="connsiteY247" fmla="*/ 45512 h 160894"/>
              <a:gd name="connsiteX248" fmla="*/ 16608844 w 16898168"/>
              <a:gd name="connsiteY248" fmla="*/ 81196 h 160894"/>
              <a:gd name="connsiteX249" fmla="*/ 16632904 w 16898168"/>
              <a:gd name="connsiteY249" fmla="*/ 45512 h 160894"/>
              <a:gd name="connsiteX250" fmla="*/ 16742780 w 16898168"/>
              <a:gd name="connsiteY250" fmla="*/ 0 h 160894"/>
              <a:gd name="connsiteX251" fmla="*/ 16898168 w 16898168"/>
              <a:gd name="connsiteY251" fmla="*/ 155389 h 160894"/>
              <a:gd name="connsiteX252" fmla="*/ 16897056 w 16898168"/>
              <a:gd name="connsiteY252" fmla="*/ 160894 h 160894"/>
              <a:gd name="connsiteX0" fmla="*/ 0 w 16898168"/>
              <a:gd name="connsiteY0" fmla="*/ 81202 h 160894"/>
              <a:gd name="connsiteX1" fmla="*/ 24063 w 16898168"/>
              <a:gd name="connsiteY1" fmla="*/ 45512 h 160894"/>
              <a:gd name="connsiteX2" fmla="*/ 133939 w 16898168"/>
              <a:gd name="connsiteY2" fmla="*/ 0 h 160894"/>
              <a:gd name="connsiteX3" fmla="*/ 243816 w 16898168"/>
              <a:gd name="connsiteY3" fmla="*/ 45512 h 160894"/>
              <a:gd name="connsiteX4" fmla="*/ 267879 w 16898168"/>
              <a:gd name="connsiteY4" fmla="*/ 81202 h 160894"/>
              <a:gd name="connsiteX5" fmla="*/ 291942 w 16898168"/>
              <a:gd name="connsiteY5" fmla="*/ 45512 h 160894"/>
              <a:gd name="connsiteX6" fmla="*/ 401819 w 16898168"/>
              <a:gd name="connsiteY6" fmla="*/ 0 h 160894"/>
              <a:gd name="connsiteX7" fmla="*/ 511695 w 16898168"/>
              <a:gd name="connsiteY7" fmla="*/ 45512 h 160894"/>
              <a:gd name="connsiteX8" fmla="*/ 535758 w 16898168"/>
              <a:gd name="connsiteY8" fmla="*/ 81202 h 160894"/>
              <a:gd name="connsiteX9" fmla="*/ 559820 w 16898168"/>
              <a:gd name="connsiteY9" fmla="*/ 45512 h 160894"/>
              <a:gd name="connsiteX10" fmla="*/ 669696 w 16898168"/>
              <a:gd name="connsiteY10" fmla="*/ 0 h 160894"/>
              <a:gd name="connsiteX11" fmla="*/ 779573 w 16898168"/>
              <a:gd name="connsiteY11" fmla="*/ 45512 h 160894"/>
              <a:gd name="connsiteX12" fmla="*/ 803635 w 16898168"/>
              <a:gd name="connsiteY12" fmla="*/ 81202 h 160894"/>
              <a:gd name="connsiteX13" fmla="*/ 827698 w 16898168"/>
              <a:gd name="connsiteY13" fmla="*/ 45512 h 160894"/>
              <a:gd name="connsiteX14" fmla="*/ 937574 w 16898168"/>
              <a:gd name="connsiteY14" fmla="*/ 0 h 160894"/>
              <a:gd name="connsiteX15" fmla="*/ 1047450 w 16898168"/>
              <a:gd name="connsiteY15" fmla="*/ 45512 h 160894"/>
              <a:gd name="connsiteX16" fmla="*/ 1071514 w 16898168"/>
              <a:gd name="connsiteY16" fmla="*/ 81202 h 160894"/>
              <a:gd name="connsiteX17" fmla="*/ 1095577 w 16898168"/>
              <a:gd name="connsiteY17" fmla="*/ 45512 h 160894"/>
              <a:gd name="connsiteX18" fmla="*/ 1205453 w 16898168"/>
              <a:gd name="connsiteY18" fmla="*/ 0 h 160894"/>
              <a:gd name="connsiteX19" fmla="*/ 1315331 w 16898168"/>
              <a:gd name="connsiteY19" fmla="*/ 45512 h 160894"/>
              <a:gd name="connsiteX20" fmla="*/ 1339391 w 16898168"/>
              <a:gd name="connsiteY20" fmla="*/ 81202 h 160894"/>
              <a:gd name="connsiteX21" fmla="*/ 1363455 w 16898168"/>
              <a:gd name="connsiteY21" fmla="*/ 45512 h 160894"/>
              <a:gd name="connsiteX22" fmla="*/ 1473330 w 16898168"/>
              <a:gd name="connsiteY22" fmla="*/ 0 h 160894"/>
              <a:gd name="connsiteX23" fmla="*/ 1583207 w 16898168"/>
              <a:gd name="connsiteY23" fmla="*/ 45512 h 160894"/>
              <a:gd name="connsiteX24" fmla="*/ 1607269 w 16898168"/>
              <a:gd name="connsiteY24" fmla="*/ 81202 h 160894"/>
              <a:gd name="connsiteX25" fmla="*/ 1631332 w 16898168"/>
              <a:gd name="connsiteY25" fmla="*/ 45512 h 160894"/>
              <a:gd name="connsiteX26" fmla="*/ 1741208 w 16898168"/>
              <a:gd name="connsiteY26" fmla="*/ 0 h 160894"/>
              <a:gd name="connsiteX27" fmla="*/ 1851086 w 16898168"/>
              <a:gd name="connsiteY27" fmla="*/ 45512 h 160894"/>
              <a:gd name="connsiteX28" fmla="*/ 1875148 w 16898168"/>
              <a:gd name="connsiteY28" fmla="*/ 81202 h 160894"/>
              <a:gd name="connsiteX29" fmla="*/ 1899212 w 16898168"/>
              <a:gd name="connsiteY29" fmla="*/ 45512 h 160894"/>
              <a:gd name="connsiteX30" fmla="*/ 2009087 w 16898168"/>
              <a:gd name="connsiteY30" fmla="*/ 0 h 160894"/>
              <a:gd name="connsiteX31" fmla="*/ 2118964 w 16898168"/>
              <a:gd name="connsiteY31" fmla="*/ 45512 h 160894"/>
              <a:gd name="connsiteX32" fmla="*/ 2143026 w 16898168"/>
              <a:gd name="connsiteY32" fmla="*/ 81202 h 160894"/>
              <a:gd name="connsiteX33" fmla="*/ 2167088 w 16898168"/>
              <a:gd name="connsiteY33" fmla="*/ 45512 h 160894"/>
              <a:gd name="connsiteX34" fmla="*/ 2276965 w 16898168"/>
              <a:gd name="connsiteY34" fmla="*/ 0 h 160894"/>
              <a:gd name="connsiteX35" fmla="*/ 2386842 w 16898168"/>
              <a:gd name="connsiteY35" fmla="*/ 45512 h 160894"/>
              <a:gd name="connsiteX36" fmla="*/ 2410904 w 16898168"/>
              <a:gd name="connsiteY36" fmla="*/ 81202 h 160894"/>
              <a:gd name="connsiteX37" fmla="*/ 2434966 w 16898168"/>
              <a:gd name="connsiteY37" fmla="*/ 45512 h 160894"/>
              <a:gd name="connsiteX38" fmla="*/ 2544843 w 16898168"/>
              <a:gd name="connsiteY38" fmla="*/ 0 h 160894"/>
              <a:gd name="connsiteX39" fmla="*/ 2654719 w 16898168"/>
              <a:gd name="connsiteY39" fmla="*/ 45512 h 160894"/>
              <a:gd name="connsiteX40" fmla="*/ 2678783 w 16898168"/>
              <a:gd name="connsiteY40" fmla="*/ 81202 h 160894"/>
              <a:gd name="connsiteX41" fmla="*/ 2702846 w 16898168"/>
              <a:gd name="connsiteY41" fmla="*/ 45512 h 160894"/>
              <a:gd name="connsiteX42" fmla="*/ 2812722 w 16898168"/>
              <a:gd name="connsiteY42" fmla="*/ 0 h 160894"/>
              <a:gd name="connsiteX43" fmla="*/ 2922598 w 16898168"/>
              <a:gd name="connsiteY43" fmla="*/ 45512 h 160894"/>
              <a:gd name="connsiteX44" fmla="*/ 2946661 w 16898168"/>
              <a:gd name="connsiteY44" fmla="*/ 81202 h 160894"/>
              <a:gd name="connsiteX45" fmla="*/ 2970723 w 16898168"/>
              <a:gd name="connsiteY45" fmla="*/ 45512 h 160894"/>
              <a:gd name="connsiteX46" fmla="*/ 3080600 w 16898168"/>
              <a:gd name="connsiteY46" fmla="*/ 0 h 160894"/>
              <a:gd name="connsiteX47" fmla="*/ 3190476 w 16898168"/>
              <a:gd name="connsiteY47" fmla="*/ 45512 h 160894"/>
              <a:gd name="connsiteX48" fmla="*/ 3214540 w 16898168"/>
              <a:gd name="connsiteY48" fmla="*/ 81202 h 160894"/>
              <a:gd name="connsiteX49" fmla="*/ 3238601 w 16898168"/>
              <a:gd name="connsiteY49" fmla="*/ 45512 h 160894"/>
              <a:gd name="connsiteX50" fmla="*/ 3348478 w 16898168"/>
              <a:gd name="connsiteY50" fmla="*/ 0 h 160894"/>
              <a:gd name="connsiteX51" fmla="*/ 3458354 w 16898168"/>
              <a:gd name="connsiteY51" fmla="*/ 45512 h 160894"/>
              <a:gd name="connsiteX52" fmla="*/ 3482417 w 16898168"/>
              <a:gd name="connsiteY52" fmla="*/ 81202 h 160894"/>
              <a:gd name="connsiteX53" fmla="*/ 3506479 w 16898168"/>
              <a:gd name="connsiteY53" fmla="*/ 45512 h 160894"/>
              <a:gd name="connsiteX54" fmla="*/ 3616356 w 16898168"/>
              <a:gd name="connsiteY54" fmla="*/ 0 h 160894"/>
              <a:gd name="connsiteX55" fmla="*/ 3726233 w 16898168"/>
              <a:gd name="connsiteY55" fmla="*/ 45512 h 160894"/>
              <a:gd name="connsiteX56" fmla="*/ 3750296 w 16898168"/>
              <a:gd name="connsiteY56" fmla="*/ 81202 h 160894"/>
              <a:gd name="connsiteX57" fmla="*/ 3774358 w 16898168"/>
              <a:gd name="connsiteY57" fmla="*/ 45512 h 160894"/>
              <a:gd name="connsiteX58" fmla="*/ 3884234 w 16898168"/>
              <a:gd name="connsiteY58" fmla="*/ 0 h 160894"/>
              <a:gd name="connsiteX59" fmla="*/ 3994112 w 16898168"/>
              <a:gd name="connsiteY59" fmla="*/ 45512 h 160894"/>
              <a:gd name="connsiteX60" fmla="*/ 4018173 w 16898168"/>
              <a:gd name="connsiteY60" fmla="*/ 81202 h 160894"/>
              <a:gd name="connsiteX61" fmla="*/ 4042237 w 16898168"/>
              <a:gd name="connsiteY61" fmla="*/ 45512 h 160894"/>
              <a:gd name="connsiteX62" fmla="*/ 4152112 w 16898168"/>
              <a:gd name="connsiteY62" fmla="*/ 0 h 160894"/>
              <a:gd name="connsiteX63" fmla="*/ 4261990 w 16898168"/>
              <a:gd name="connsiteY63" fmla="*/ 45512 h 160894"/>
              <a:gd name="connsiteX64" fmla="*/ 4286051 w 16898168"/>
              <a:gd name="connsiteY64" fmla="*/ 81202 h 160894"/>
              <a:gd name="connsiteX65" fmla="*/ 4310115 w 16898168"/>
              <a:gd name="connsiteY65" fmla="*/ 45512 h 160894"/>
              <a:gd name="connsiteX66" fmla="*/ 4419991 w 16898168"/>
              <a:gd name="connsiteY66" fmla="*/ 0 h 160894"/>
              <a:gd name="connsiteX67" fmla="*/ 4529867 w 16898168"/>
              <a:gd name="connsiteY67" fmla="*/ 45512 h 160894"/>
              <a:gd name="connsiteX68" fmla="*/ 4553931 w 16898168"/>
              <a:gd name="connsiteY68" fmla="*/ 81202 h 160894"/>
              <a:gd name="connsiteX69" fmla="*/ 4577994 w 16898168"/>
              <a:gd name="connsiteY69" fmla="*/ 45512 h 160894"/>
              <a:gd name="connsiteX70" fmla="*/ 4687870 w 16898168"/>
              <a:gd name="connsiteY70" fmla="*/ 0 h 160894"/>
              <a:gd name="connsiteX71" fmla="*/ 4797746 w 16898168"/>
              <a:gd name="connsiteY71" fmla="*/ 45512 h 160894"/>
              <a:gd name="connsiteX72" fmla="*/ 4821809 w 16898168"/>
              <a:gd name="connsiteY72" fmla="*/ 81202 h 160894"/>
              <a:gd name="connsiteX73" fmla="*/ 4845871 w 16898168"/>
              <a:gd name="connsiteY73" fmla="*/ 45512 h 160894"/>
              <a:gd name="connsiteX74" fmla="*/ 4955748 w 16898168"/>
              <a:gd name="connsiteY74" fmla="*/ 0 h 160894"/>
              <a:gd name="connsiteX75" fmla="*/ 5065625 w 16898168"/>
              <a:gd name="connsiteY75" fmla="*/ 45512 h 160894"/>
              <a:gd name="connsiteX76" fmla="*/ 5089686 w 16898168"/>
              <a:gd name="connsiteY76" fmla="*/ 81202 h 160894"/>
              <a:gd name="connsiteX77" fmla="*/ 5113749 w 16898168"/>
              <a:gd name="connsiteY77" fmla="*/ 45512 h 160894"/>
              <a:gd name="connsiteX78" fmla="*/ 5223625 w 16898168"/>
              <a:gd name="connsiteY78" fmla="*/ 0 h 160894"/>
              <a:gd name="connsiteX79" fmla="*/ 5333503 w 16898168"/>
              <a:gd name="connsiteY79" fmla="*/ 45512 h 160894"/>
              <a:gd name="connsiteX80" fmla="*/ 5357565 w 16898168"/>
              <a:gd name="connsiteY80" fmla="*/ 81202 h 160894"/>
              <a:gd name="connsiteX81" fmla="*/ 5381629 w 16898168"/>
              <a:gd name="connsiteY81" fmla="*/ 45512 h 160894"/>
              <a:gd name="connsiteX82" fmla="*/ 5491504 w 16898168"/>
              <a:gd name="connsiteY82" fmla="*/ 0 h 160894"/>
              <a:gd name="connsiteX83" fmla="*/ 5601382 w 16898168"/>
              <a:gd name="connsiteY83" fmla="*/ 45512 h 160894"/>
              <a:gd name="connsiteX84" fmla="*/ 5625443 w 16898168"/>
              <a:gd name="connsiteY84" fmla="*/ 81202 h 160894"/>
              <a:gd name="connsiteX85" fmla="*/ 5649507 w 16898168"/>
              <a:gd name="connsiteY85" fmla="*/ 45512 h 160894"/>
              <a:gd name="connsiteX86" fmla="*/ 5759383 w 16898168"/>
              <a:gd name="connsiteY86" fmla="*/ 0 h 160894"/>
              <a:gd name="connsiteX87" fmla="*/ 5869259 w 16898168"/>
              <a:gd name="connsiteY87" fmla="*/ 45512 h 160894"/>
              <a:gd name="connsiteX88" fmla="*/ 5893322 w 16898168"/>
              <a:gd name="connsiteY88" fmla="*/ 81202 h 160894"/>
              <a:gd name="connsiteX89" fmla="*/ 5917385 w 16898168"/>
              <a:gd name="connsiteY89" fmla="*/ 45512 h 160894"/>
              <a:gd name="connsiteX90" fmla="*/ 6027261 w 16898168"/>
              <a:gd name="connsiteY90" fmla="*/ 0 h 160894"/>
              <a:gd name="connsiteX91" fmla="*/ 6137137 w 16898168"/>
              <a:gd name="connsiteY91" fmla="*/ 45512 h 160894"/>
              <a:gd name="connsiteX92" fmla="*/ 6161201 w 16898168"/>
              <a:gd name="connsiteY92" fmla="*/ 81202 h 160894"/>
              <a:gd name="connsiteX93" fmla="*/ 6185263 w 16898168"/>
              <a:gd name="connsiteY93" fmla="*/ 45512 h 160894"/>
              <a:gd name="connsiteX94" fmla="*/ 6295140 w 16898168"/>
              <a:gd name="connsiteY94" fmla="*/ 0 h 160894"/>
              <a:gd name="connsiteX95" fmla="*/ 6405016 w 16898168"/>
              <a:gd name="connsiteY95" fmla="*/ 45512 h 160894"/>
              <a:gd name="connsiteX96" fmla="*/ 6429079 w 16898168"/>
              <a:gd name="connsiteY96" fmla="*/ 81202 h 160894"/>
              <a:gd name="connsiteX97" fmla="*/ 6453141 w 16898168"/>
              <a:gd name="connsiteY97" fmla="*/ 45512 h 160894"/>
              <a:gd name="connsiteX98" fmla="*/ 6563017 w 16898168"/>
              <a:gd name="connsiteY98" fmla="*/ 0 h 160894"/>
              <a:gd name="connsiteX99" fmla="*/ 6672895 w 16898168"/>
              <a:gd name="connsiteY99" fmla="*/ 45512 h 160894"/>
              <a:gd name="connsiteX100" fmla="*/ 6696956 w 16898168"/>
              <a:gd name="connsiteY100" fmla="*/ 81202 h 160894"/>
              <a:gd name="connsiteX101" fmla="*/ 6721020 w 16898168"/>
              <a:gd name="connsiteY101" fmla="*/ 45512 h 160894"/>
              <a:gd name="connsiteX102" fmla="*/ 6830895 w 16898168"/>
              <a:gd name="connsiteY102" fmla="*/ 0 h 160894"/>
              <a:gd name="connsiteX103" fmla="*/ 6940773 w 16898168"/>
              <a:gd name="connsiteY103" fmla="*/ 45512 h 160894"/>
              <a:gd name="connsiteX104" fmla="*/ 6964835 w 16898168"/>
              <a:gd name="connsiteY104" fmla="*/ 81202 h 160894"/>
              <a:gd name="connsiteX105" fmla="*/ 6988899 w 16898168"/>
              <a:gd name="connsiteY105" fmla="*/ 45512 h 160894"/>
              <a:gd name="connsiteX106" fmla="*/ 7098774 w 16898168"/>
              <a:gd name="connsiteY106" fmla="*/ 0 h 160894"/>
              <a:gd name="connsiteX107" fmla="*/ 7208651 w 16898168"/>
              <a:gd name="connsiteY107" fmla="*/ 45512 h 160894"/>
              <a:gd name="connsiteX108" fmla="*/ 7232714 w 16898168"/>
              <a:gd name="connsiteY108" fmla="*/ 81202 h 160894"/>
              <a:gd name="connsiteX109" fmla="*/ 7256777 w 16898168"/>
              <a:gd name="connsiteY109" fmla="*/ 45512 h 160894"/>
              <a:gd name="connsiteX110" fmla="*/ 7366653 w 16898168"/>
              <a:gd name="connsiteY110" fmla="*/ 0 h 160894"/>
              <a:gd name="connsiteX111" fmla="*/ 7476529 w 16898168"/>
              <a:gd name="connsiteY111" fmla="*/ 45512 h 160894"/>
              <a:gd name="connsiteX112" fmla="*/ 7500591 w 16898168"/>
              <a:gd name="connsiteY112" fmla="*/ 81202 h 160894"/>
              <a:gd name="connsiteX113" fmla="*/ 7524653 w 16898168"/>
              <a:gd name="connsiteY113" fmla="*/ 45512 h 160894"/>
              <a:gd name="connsiteX114" fmla="*/ 7634530 w 16898168"/>
              <a:gd name="connsiteY114" fmla="*/ 0 h 160894"/>
              <a:gd name="connsiteX115" fmla="*/ 7744407 w 16898168"/>
              <a:gd name="connsiteY115" fmla="*/ 45512 h 160894"/>
              <a:gd name="connsiteX116" fmla="*/ 7768469 w 16898168"/>
              <a:gd name="connsiteY116" fmla="*/ 81202 h 160894"/>
              <a:gd name="connsiteX117" fmla="*/ 7792532 w 16898168"/>
              <a:gd name="connsiteY117" fmla="*/ 45512 h 160894"/>
              <a:gd name="connsiteX118" fmla="*/ 7902409 w 16898168"/>
              <a:gd name="connsiteY118" fmla="*/ 0 h 160894"/>
              <a:gd name="connsiteX119" fmla="*/ 8012286 w 16898168"/>
              <a:gd name="connsiteY119" fmla="*/ 45512 h 160894"/>
              <a:gd name="connsiteX120" fmla="*/ 8036344 w 16898168"/>
              <a:gd name="connsiteY120" fmla="*/ 81196 h 160894"/>
              <a:gd name="connsiteX121" fmla="*/ 8060402 w 16898168"/>
              <a:gd name="connsiteY121" fmla="*/ 45512 h 160894"/>
              <a:gd name="connsiteX122" fmla="*/ 8170279 w 16898168"/>
              <a:gd name="connsiteY122" fmla="*/ 0 h 160894"/>
              <a:gd name="connsiteX123" fmla="*/ 8280156 w 16898168"/>
              <a:gd name="connsiteY123" fmla="*/ 45512 h 160894"/>
              <a:gd name="connsiteX124" fmla="*/ 8304421 w 16898168"/>
              <a:gd name="connsiteY124" fmla="*/ 81502 h 160894"/>
              <a:gd name="connsiteX125" fmla="*/ 8328686 w 16898168"/>
              <a:gd name="connsiteY125" fmla="*/ 45512 h 160894"/>
              <a:gd name="connsiteX126" fmla="*/ 8438561 w 16898168"/>
              <a:gd name="connsiteY126" fmla="*/ 0 h 160894"/>
              <a:gd name="connsiteX127" fmla="*/ 8548438 w 16898168"/>
              <a:gd name="connsiteY127" fmla="*/ 45512 h 160894"/>
              <a:gd name="connsiteX128" fmla="*/ 8572500 w 16898168"/>
              <a:gd name="connsiteY128" fmla="*/ 81202 h 160894"/>
              <a:gd name="connsiteX129" fmla="*/ 8596563 w 16898168"/>
              <a:gd name="connsiteY129" fmla="*/ 45512 h 160894"/>
              <a:gd name="connsiteX130" fmla="*/ 8706439 w 16898168"/>
              <a:gd name="connsiteY130" fmla="*/ 0 h 160894"/>
              <a:gd name="connsiteX131" fmla="*/ 8816316 w 16898168"/>
              <a:gd name="connsiteY131" fmla="*/ 45512 h 160894"/>
              <a:gd name="connsiteX132" fmla="*/ 8840379 w 16898168"/>
              <a:gd name="connsiteY132" fmla="*/ 81202 h 160894"/>
              <a:gd name="connsiteX133" fmla="*/ 8864442 w 16898168"/>
              <a:gd name="connsiteY133" fmla="*/ 45512 h 160894"/>
              <a:gd name="connsiteX134" fmla="*/ 8974319 w 16898168"/>
              <a:gd name="connsiteY134" fmla="*/ 0 h 160894"/>
              <a:gd name="connsiteX135" fmla="*/ 9084195 w 16898168"/>
              <a:gd name="connsiteY135" fmla="*/ 45512 h 160894"/>
              <a:gd name="connsiteX136" fmla="*/ 9108258 w 16898168"/>
              <a:gd name="connsiteY136" fmla="*/ 81202 h 160894"/>
              <a:gd name="connsiteX137" fmla="*/ 9132320 w 16898168"/>
              <a:gd name="connsiteY137" fmla="*/ 45512 h 160894"/>
              <a:gd name="connsiteX138" fmla="*/ 9242196 w 16898168"/>
              <a:gd name="connsiteY138" fmla="*/ 0 h 160894"/>
              <a:gd name="connsiteX139" fmla="*/ 9352073 w 16898168"/>
              <a:gd name="connsiteY139" fmla="*/ 45512 h 160894"/>
              <a:gd name="connsiteX140" fmla="*/ 9376135 w 16898168"/>
              <a:gd name="connsiteY140" fmla="*/ 81202 h 160894"/>
              <a:gd name="connsiteX141" fmla="*/ 9400198 w 16898168"/>
              <a:gd name="connsiteY141" fmla="*/ 45512 h 160894"/>
              <a:gd name="connsiteX142" fmla="*/ 9510074 w 16898168"/>
              <a:gd name="connsiteY142" fmla="*/ 0 h 160894"/>
              <a:gd name="connsiteX143" fmla="*/ 9619950 w 16898168"/>
              <a:gd name="connsiteY143" fmla="*/ 45512 h 160894"/>
              <a:gd name="connsiteX144" fmla="*/ 9644014 w 16898168"/>
              <a:gd name="connsiteY144" fmla="*/ 81202 h 160894"/>
              <a:gd name="connsiteX145" fmla="*/ 9668077 w 16898168"/>
              <a:gd name="connsiteY145" fmla="*/ 45512 h 160894"/>
              <a:gd name="connsiteX146" fmla="*/ 9777953 w 16898168"/>
              <a:gd name="connsiteY146" fmla="*/ 0 h 160894"/>
              <a:gd name="connsiteX147" fmla="*/ 9887830 w 16898168"/>
              <a:gd name="connsiteY147" fmla="*/ 45512 h 160894"/>
              <a:gd name="connsiteX148" fmla="*/ 9911891 w 16898168"/>
              <a:gd name="connsiteY148" fmla="*/ 81202 h 160894"/>
              <a:gd name="connsiteX149" fmla="*/ 9935954 w 16898168"/>
              <a:gd name="connsiteY149" fmla="*/ 45512 h 160894"/>
              <a:gd name="connsiteX150" fmla="*/ 10045830 w 16898168"/>
              <a:gd name="connsiteY150" fmla="*/ 0 h 160894"/>
              <a:gd name="connsiteX151" fmla="*/ 10155707 w 16898168"/>
              <a:gd name="connsiteY151" fmla="*/ 45512 h 160894"/>
              <a:gd name="connsiteX152" fmla="*/ 10179769 w 16898168"/>
              <a:gd name="connsiteY152" fmla="*/ 81202 h 160894"/>
              <a:gd name="connsiteX153" fmla="*/ 10203832 w 16898168"/>
              <a:gd name="connsiteY153" fmla="*/ 45512 h 160894"/>
              <a:gd name="connsiteX154" fmla="*/ 10313708 w 16898168"/>
              <a:gd name="connsiteY154" fmla="*/ 0 h 160894"/>
              <a:gd name="connsiteX155" fmla="*/ 10423586 w 16898168"/>
              <a:gd name="connsiteY155" fmla="*/ 45512 h 160894"/>
              <a:gd name="connsiteX156" fmla="*/ 10447648 w 16898168"/>
              <a:gd name="connsiteY156" fmla="*/ 81202 h 160894"/>
              <a:gd name="connsiteX157" fmla="*/ 10471712 w 16898168"/>
              <a:gd name="connsiteY157" fmla="*/ 45512 h 160894"/>
              <a:gd name="connsiteX158" fmla="*/ 10581587 w 16898168"/>
              <a:gd name="connsiteY158" fmla="*/ 0 h 160894"/>
              <a:gd name="connsiteX159" fmla="*/ 10691464 w 16898168"/>
              <a:gd name="connsiteY159" fmla="*/ 45512 h 160894"/>
              <a:gd name="connsiteX160" fmla="*/ 10715526 w 16898168"/>
              <a:gd name="connsiteY160" fmla="*/ 81202 h 160894"/>
              <a:gd name="connsiteX161" fmla="*/ 10739588 w 16898168"/>
              <a:gd name="connsiteY161" fmla="*/ 45512 h 160894"/>
              <a:gd name="connsiteX162" fmla="*/ 10849465 w 16898168"/>
              <a:gd name="connsiteY162" fmla="*/ 0 h 160894"/>
              <a:gd name="connsiteX163" fmla="*/ 10959342 w 16898168"/>
              <a:gd name="connsiteY163" fmla="*/ 45512 h 160894"/>
              <a:gd name="connsiteX164" fmla="*/ 10983404 w 16898168"/>
              <a:gd name="connsiteY164" fmla="*/ 81202 h 160894"/>
              <a:gd name="connsiteX165" fmla="*/ 11007466 w 16898168"/>
              <a:gd name="connsiteY165" fmla="*/ 45512 h 160894"/>
              <a:gd name="connsiteX166" fmla="*/ 11117343 w 16898168"/>
              <a:gd name="connsiteY166" fmla="*/ 0 h 160894"/>
              <a:gd name="connsiteX167" fmla="*/ 11227219 w 16898168"/>
              <a:gd name="connsiteY167" fmla="*/ 45512 h 160894"/>
              <a:gd name="connsiteX168" fmla="*/ 11251283 w 16898168"/>
              <a:gd name="connsiteY168" fmla="*/ 81202 h 160894"/>
              <a:gd name="connsiteX169" fmla="*/ 11275346 w 16898168"/>
              <a:gd name="connsiteY169" fmla="*/ 45512 h 160894"/>
              <a:gd name="connsiteX170" fmla="*/ 11385222 w 16898168"/>
              <a:gd name="connsiteY170" fmla="*/ 0 h 160894"/>
              <a:gd name="connsiteX171" fmla="*/ 11495098 w 16898168"/>
              <a:gd name="connsiteY171" fmla="*/ 45512 h 160894"/>
              <a:gd name="connsiteX172" fmla="*/ 11519161 w 16898168"/>
              <a:gd name="connsiteY172" fmla="*/ 81202 h 160894"/>
              <a:gd name="connsiteX173" fmla="*/ 11543223 w 16898168"/>
              <a:gd name="connsiteY173" fmla="*/ 45512 h 160894"/>
              <a:gd name="connsiteX174" fmla="*/ 11653100 w 16898168"/>
              <a:gd name="connsiteY174" fmla="*/ 0 h 160894"/>
              <a:gd name="connsiteX175" fmla="*/ 11762976 w 16898168"/>
              <a:gd name="connsiteY175" fmla="*/ 45512 h 160894"/>
              <a:gd name="connsiteX176" fmla="*/ 11787039 w 16898168"/>
              <a:gd name="connsiteY176" fmla="*/ 81202 h 160894"/>
              <a:gd name="connsiteX177" fmla="*/ 11811101 w 16898168"/>
              <a:gd name="connsiteY177" fmla="*/ 45512 h 160894"/>
              <a:gd name="connsiteX178" fmla="*/ 11920977 w 16898168"/>
              <a:gd name="connsiteY178" fmla="*/ 0 h 160894"/>
              <a:gd name="connsiteX179" fmla="*/ 12030854 w 16898168"/>
              <a:gd name="connsiteY179" fmla="*/ 45512 h 160894"/>
              <a:gd name="connsiteX180" fmla="*/ 12054916 w 16898168"/>
              <a:gd name="connsiteY180" fmla="*/ 81202 h 160894"/>
              <a:gd name="connsiteX181" fmla="*/ 12078979 w 16898168"/>
              <a:gd name="connsiteY181" fmla="*/ 45512 h 160894"/>
              <a:gd name="connsiteX182" fmla="*/ 12188855 w 16898168"/>
              <a:gd name="connsiteY182" fmla="*/ 0 h 160894"/>
              <a:gd name="connsiteX183" fmla="*/ 12298732 w 16898168"/>
              <a:gd name="connsiteY183" fmla="*/ 45512 h 160894"/>
              <a:gd name="connsiteX184" fmla="*/ 12322795 w 16898168"/>
              <a:gd name="connsiteY184" fmla="*/ 81202 h 160894"/>
              <a:gd name="connsiteX185" fmla="*/ 12346858 w 16898168"/>
              <a:gd name="connsiteY185" fmla="*/ 45512 h 160894"/>
              <a:gd name="connsiteX186" fmla="*/ 12456734 w 16898168"/>
              <a:gd name="connsiteY186" fmla="*/ 0 h 160894"/>
              <a:gd name="connsiteX187" fmla="*/ 12566611 w 16898168"/>
              <a:gd name="connsiteY187" fmla="*/ 45512 h 160894"/>
              <a:gd name="connsiteX188" fmla="*/ 12590673 w 16898168"/>
              <a:gd name="connsiteY188" fmla="*/ 81202 h 160894"/>
              <a:gd name="connsiteX189" fmla="*/ 12614736 w 16898168"/>
              <a:gd name="connsiteY189" fmla="*/ 45512 h 160894"/>
              <a:gd name="connsiteX190" fmla="*/ 12724612 w 16898168"/>
              <a:gd name="connsiteY190" fmla="*/ 0 h 160894"/>
              <a:gd name="connsiteX191" fmla="*/ 12834489 w 16898168"/>
              <a:gd name="connsiteY191" fmla="*/ 45512 h 160894"/>
              <a:gd name="connsiteX192" fmla="*/ 12858551 w 16898168"/>
              <a:gd name="connsiteY192" fmla="*/ 81202 h 160894"/>
              <a:gd name="connsiteX193" fmla="*/ 12882614 w 16898168"/>
              <a:gd name="connsiteY193" fmla="*/ 45512 h 160894"/>
              <a:gd name="connsiteX194" fmla="*/ 12992490 w 16898168"/>
              <a:gd name="connsiteY194" fmla="*/ 0 h 160894"/>
              <a:gd name="connsiteX195" fmla="*/ 13102367 w 16898168"/>
              <a:gd name="connsiteY195" fmla="*/ 45512 h 160894"/>
              <a:gd name="connsiteX196" fmla="*/ 13126430 w 16898168"/>
              <a:gd name="connsiteY196" fmla="*/ 81202 h 160894"/>
              <a:gd name="connsiteX197" fmla="*/ 13150493 w 16898168"/>
              <a:gd name="connsiteY197" fmla="*/ 45512 h 160894"/>
              <a:gd name="connsiteX198" fmla="*/ 13260369 w 16898168"/>
              <a:gd name="connsiteY198" fmla="*/ 0 h 160894"/>
              <a:gd name="connsiteX199" fmla="*/ 13370246 w 16898168"/>
              <a:gd name="connsiteY199" fmla="*/ 45512 h 160894"/>
              <a:gd name="connsiteX200" fmla="*/ 13394308 w 16898168"/>
              <a:gd name="connsiteY200" fmla="*/ 81202 h 160894"/>
              <a:gd name="connsiteX201" fmla="*/ 13418371 w 16898168"/>
              <a:gd name="connsiteY201" fmla="*/ 45512 h 160894"/>
              <a:gd name="connsiteX202" fmla="*/ 13528247 w 16898168"/>
              <a:gd name="connsiteY202" fmla="*/ 0 h 160894"/>
              <a:gd name="connsiteX203" fmla="*/ 13638124 w 16898168"/>
              <a:gd name="connsiteY203" fmla="*/ 45512 h 160894"/>
              <a:gd name="connsiteX204" fmla="*/ 13662186 w 16898168"/>
              <a:gd name="connsiteY204" fmla="*/ 81202 h 160894"/>
              <a:gd name="connsiteX205" fmla="*/ 13686249 w 16898168"/>
              <a:gd name="connsiteY205" fmla="*/ 45512 h 160894"/>
              <a:gd name="connsiteX206" fmla="*/ 13796125 w 16898168"/>
              <a:gd name="connsiteY206" fmla="*/ 0 h 160894"/>
              <a:gd name="connsiteX207" fmla="*/ 13906002 w 16898168"/>
              <a:gd name="connsiteY207" fmla="*/ 45512 h 160894"/>
              <a:gd name="connsiteX208" fmla="*/ 13930065 w 16898168"/>
              <a:gd name="connsiteY208" fmla="*/ 81202 h 160894"/>
              <a:gd name="connsiteX209" fmla="*/ 13954128 w 16898168"/>
              <a:gd name="connsiteY209" fmla="*/ 45512 h 160894"/>
              <a:gd name="connsiteX210" fmla="*/ 14064004 w 16898168"/>
              <a:gd name="connsiteY210" fmla="*/ 0 h 160894"/>
              <a:gd name="connsiteX211" fmla="*/ 14173881 w 16898168"/>
              <a:gd name="connsiteY211" fmla="*/ 45512 h 160894"/>
              <a:gd name="connsiteX212" fmla="*/ 14197943 w 16898168"/>
              <a:gd name="connsiteY212" fmla="*/ 81202 h 160894"/>
              <a:gd name="connsiteX213" fmla="*/ 14222006 w 16898168"/>
              <a:gd name="connsiteY213" fmla="*/ 45512 h 160894"/>
              <a:gd name="connsiteX214" fmla="*/ 14331882 w 16898168"/>
              <a:gd name="connsiteY214" fmla="*/ 0 h 160894"/>
              <a:gd name="connsiteX215" fmla="*/ 14441759 w 16898168"/>
              <a:gd name="connsiteY215" fmla="*/ 45512 h 160894"/>
              <a:gd name="connsiteX216" fmla="*/ 14465821 w 16898168"/>
              <a:gd name="connsiteY216" fmla="*/ 81202 h 160894"/>
              <a:gd name="connsiteX217" fmla="*/ 14489884 w 16898168"/>
              <a:gd name="connsiteY217" fmla="*/ 45512 h 160894"/>
              <a:gd name="connsiteX218" fmla="*/ 14599760 w 16898168"/>
              <a:gd name="connsiteY218" fmla="*/ 0 h 160894"/>
              <a:gd name="connsiteX219" fmla="*/ 14709637 w 16898168"/>
              <a:gd name="connsiteY219" fmla="*/ 45512 h 160894"/>
              <a:gd name="connsiteX220" fmla="*/ 14733700 w 16898168"/>
              <a:gd name="connsiteY220" fmla="*/ 81202 h 160894"/>
              <a:gd name="connsiteX221" fmla="*/ 14757763 w 16898168"/>
              <a:gd name="connsiteY221" fmla="*/ 45512 h 160894"/>
              <a:gd name="connsiteX222" fmla="*/ 14867639 w 16898168"/>
              <a:gd name="connsiteY222" fmla="*/ 0 h 160894"/>
              <a:gd name="connsiteX223" fmla="*/ 14977516 w 16898168"/>
              <a:gd name="connsiteY223" fmla="*/ 45512 h 160894"/>
              <a:gd name="connsiteX224" fmla="*/ 15001578 w 16898168"/>
              <a:gd name="connsiteY224" fmla="*/ 81202 h 160894"/>
              <a:gd name="connsiteX225" fmla="*/ 15025641 w 16898168"/>
              <a:gd name="connsiteY225" fmla="*/ 45512 h 160894"/>
              <a:gd name="connsiteX226" fmla="*/ 15135517 w 16898168"/>
              <a:gd name="connsiteY226" fmla="*/ 0 h 160894"/>
              <a:gd name="connsiteX227" fmla="*/ 15245394 w 16898168"/>
              <a:gd name="connsiteY227" fmla="*/ 45512 h 160894"/>
              <a:gd name="connsiteX228" fmla="*/ 15269456 w 16898168"/>
              <a:gd name="connsiteY228" fmla="*/ 81202 h 160894"/>
              <a:gd name="connsiteX229" fmla="*/ 15293519 w 16898168"/>
              <a:gd name="connsiteY229" fmla="*/ 45512 h 160894"/>
              <a:gd name="connsiteX230" fmla="*/ 15403395 w 16898168"/>
              <a:gd name="connsiteY230" fmla="*/ 0 h 160894"/>
              <a:gd name="connsiteX231" fmla="*/ 15513272 w 16898168"/>
              <a:gd name="connsiteY231" fmla="*/ 45512 h 160894"/>
              <a:gd name="connsiteX232" fmla="*/ 15537335 w 16898168"/>
              <a:gd name="connsiteY232" fmla="*/ 81202 h 160894"/>
              <a:gd name="connsiteX233" fmla="*/ 15561398 w 16898168"/>
              <a:gd name="connsiteY233" fmla="*/ 45512 h 160894"/>
              <a:gd name="connsiteX234" fmla="*/ 15671274 w 16898168"/>
              <a:gd name="connsiteY234" fmla="*/ 0 h 160894"/>
              <a:gd name="connsiteX235" fmla="*/ 15781151 w 16898168"/>
              <a:gd name="connsiteY235" fmla="*/ 45512 h 160894"/>
              <a:gd name="connsiteX236" fmla="*/ 15805213 w 16898168"/>
              <a:gd name="connsiteY236" fmla="*/ 81202 h 160894"/>
              <a:gd name="connsiteX237" fmla="*/ 15829276 w 16898168"/>
              <a:gd name="connsiteY237" fmla="*/ 45512 h 160894"/>
              <a:gd name="connsiteX238" fmla="*/ 15939152 w 16898168"/>
              <a:gd name="connsiteY238" fmla="*/ 0 h 160894"/>
              <a:gd name="connsiteX239" fmla="*/ 16049028 w 16898168"/>
              <a:gd name="connsiteY239" fmla="*/ 45512 h 160894"/>
              <a:gd name="connsiteX240" fmla="*/ 16073092 w 16898168"/>
              <a:gd name="connsiteY240" fmla="*/ 81202 h 160894"/>
              <a:gd name="connsiteX241" fmla="*/ 16097152 w 16898168"/>
              <a:gd name="connsiteY241" fmla="*/ 45512 h 160894"/>
              <a:gd name="connsiteX242" fmla="*/ 16207032 w 16898168"/>
              <a:gd name="connsiteY242" fmla="*/ 0 h 160894"/>
              <a:gd name="connsiteX243" fmla="*/ 16316908 w 16898168"/>
              <a:gd name="connsiteY243" fmla="*/ 45512 h 160894"/>
              <a:gd name="connsiteX244" fmla="*/ 16340968 w 16898168"/>
              <a:gd name="connsiteY244" fmla="*/ 81202 h 160894"/>
              <a:gd name="connsiteX245" fmla="*/ 16365032 w 16898168"/>
              <a:gd name="connsiteY245" fmla="*/ 45512 h 160894"/>
              <a:gd name="connsiteX246" fmla="*/ 16474908 w 16898168"/>
              <a:gd name="connsiteY246" fmla="*/ 0 h 160894"/>
              <a:gd name="connsiteX247" fmla="*/ 16584788 w 16898168"/>
              <a:gd name="connsiteY247" fmla="*/ 45512 h 160894"/>
              <a:gd name="connsiteX248" fmla="*/ 16608844 w 16898168"/>
              <a:gd name="connsiteY248" fmla="*/ 81196 h 160894"/>
              <a:gd name="connsiteX249" fmla="*/ 16742780 w 16898168"/>
              <a:gd name="connsiteY249" fmla="*/ 0 h 160894"/>
              <a:gd name="connsiteX250" fmla="*/ 16898168 w 16898168"/>
              <a:gd name="connsiteY250" fmla="*/ 155389 h 160894"/>
              <a:gd name="connsiteX251" fmla="*/ 16897056 w 16898168"/>
              <a:gd name="connsiteY251" fmla="*/ 160894 h 160894"/>
              <a:gd name="connsiteX0" fmla="*/ 0 w 16898168"/>
              <a:gd name="connsiteY0" fmla="*/ 81202 h 160894"/>
              <a:gd name="connsiteX1" fmla="*/ 24063 w 16898168"/>
              <a:gd name="connsiteY1" fmla="*/ 45512 h 160894"/>
              <a:gd name="connsiteX2" fmla="*/ 133939 w 16898168"/>
              <a:gd name="connsiteY2" fmla="*/ 0 h 160894"/>
              <a:gd name="connsiteX3" fmla="*/ 243816 w 16898168"/>
              <a:gd name="connsiteY3" fmla="*/ 45512 h 160894"/>
              <a:gd name="connsiteX4" fmla="*/ 267879 w 16898168"/>
              <a:gd name="connsiteY4" fmla="*/ 81202 h 160894"/>
              <a:gd name="connsiteX5" fmla="*/ 291942 w 16898168"/>
              <a:gd name="connsiteY5" fmla="*/ 45512 h 160894"/>
              <a:gd name="connsiteX6" fmla="*/ 401819 w 16898168"/>
              <a:gd name="connsiteY6" fmla="*/ 0 h 160894"/>
              <a:gd name="connsiteX7" fmla="*/ 511695 w 16898168"/>
              <a:gd name="connsiteY7" fmla="*/ 45512 h 160894"/>
              <a:gd name="connsiteX8" fmla="*/ 535758 w 16898168"/>
              <a:gd name="connsiteY8" fmla="*/ 81202 h 160894"/>
              <a:gd name="connsiteX9" fmla="*/ 559820 w 16898168"/>
              <a:gd name="connsiteY9" fmla="*/ 45512 h 160894"/>
              <a:gd name="connsiteX10" fmla="*/ 669696 w 16898168"/>
              <a:gd name="connsiteY10" fmla="*/ 0 h 160894"/>
              <a:gd name="connsiteX11" fmla="*/ 779573 w 16898168"/>
              <a:gd name="connsiteY11" fmla="*/ 45512 h 160894"/>
              <a:gd name="connsiteX12" fmla="*/ 803635 w 16898168"/>
              <a:gd name="connsiteY12" fmla="*/ 81202 h 160894"/>
              <a:gd name="connsiteX13" fmla="*/ 827698 w 16898168"/>
              <a:gd name="connsiteY13" fmla="*/ 45512 h 160894"/>
              <a:gd name="connsiteX14" fmla="*/ 937574 w 16898168"/>
              <a:gd name="connsiteY14" fmla="*/ 0 h 160894"/>
              <a:gd name="connsiteX15" fmla="*/ 1047450 w 16898168"/>
              <a:gd name="connsiteY15" fmla="*/ 45512 h 160894"/>
              <a:gd name="connsiteX16" fmla="*/ 1071514 w 16898168"/>
              <a:gd name="connsiteY16" fmla="*/ 81202 h 160894"/>
              <a:gd name="connsiteX17" fmla="*/ 1095577 w 16898168"/>
              <a:gd name="connsiteY17" fmla="*/ 45512 h 160894"/>
              <a:gd name="connsiteX18" fmla="*/ 1205453 w 16898168"/>
              <a:gd name="connsiteY18" fmla="*/ 0 h 160894"/>
              <a:gd name="connsiteX19" fmla="*/ 1315331 w 16898168"/>
              <a:gd name="connsiteY19" fmla="*/ 45512 h 160894"/>
              <a:gd name="connsiteX20" fmla="*/ 1339391 w 16898168"/>
              <a:gd name="connsiteY20" fmla="*/ 81202 h 160894"/>
              <a:gd name="connsiteX21" fmla="*/ 1363455 w 16898168"/>
              <a:gd name="connsiteY21" fmla="*/ 45512 h 160894"/>
              <a:gd name="connsiteX22" fmla="*/ 1473330 w 16898168"/>
              <a:gd name="connsiteY22" fmla="*/ 0 h 160894"/>
              <a:gd name="connsiteX23" fmla="*/ 1583207 w 16898168"/>
              <a:gd name="connsiteY23" fmla="*/ 45512 h 160894"/>
              <a:gd name="connsiteX24" fmla="*/ 1607269 w 16898168"/>
              <a:gd name="connsiteY24" fmla="*/ 81202 h 160894"/>
              <a:gd name="connsiteX25" fmla="*/ 1631332 w 16898168"/>
              <a:gd name="connsiteY25" fmla="*/ 45512 h 160894"/>
              <a:gd name="connsiteX26" fmla="*/ 1741208 w 16898168"/>
              <a:gd name="connsiteY26" fmla="*/ 0 h 160894"/>
              <a:gd name="connsiteX27" fmla="*/ 1851086 w 16898168"/>
              <a:gd name="connsiteY27" fmla="*/ 45512 h 160894"/>
              <a:gd name="connsiteX28" fmla="*/ 1875148 w 16898168"/>
              <a:gd name="connsiteY28" fmla="*/ 81202 h 160894"/>
              <a:gd name="connsiteX29" fmla="*/ 1899212 w 16898168"/>
              <a:gd name="connsiteY29" fmla="*/ 45512 h 160894"/>
              <a:gd name="connsiteX30" fmla="*/ 2009087 w 16898168"/>
              <a:gd name="connsiteY30" fmla="*/ 0 h 160894"/>
              <a:gd name="connsiteX31" fmla="*/ 2118964 w 16898168"/>
              <a:gd name="connsiteY31" fmla="*/ 45512 h 160894"/>
              <a:gd name="connsiteX32" fmla="*/ 2143026 w 16898168"/>
              <a:gd name="connsiteY32" fmla="*/ 81202 h 160894"/>
              <a:gd name="connsiteX33" fmla="*/ 2167088 w 16898168"/>
              <a:gd name="connsiteY33" fmla="*/ 45512 h 160894"/>
              <a:gd name="connsiteX34" fmla="*/ 2276965 w 16898168"/>
              <a:gd name="connsiteY34" fmla="*/ 0 h 160894"/>
              <a:gd name="connsiteX35" fmla="*/ 2386842 w 16898168"/>
              <a:gd name="connsiteY35" fmla="*/ 45512 h 160894"/>
              <a:gd name="connsiteX36" fmla="*/ 2410904 w 16898168"/>
              <a:gd name="connsiteY36" fmla="*/ 81202 h 160894"/>
              <a:gd name="connsiteX37" fmla="*/ 2434966 w 16898168"/>
              <a:gd name="connsiteY37" fmla="*/ 45512 h 160894"/>
              <a:gd name="connsiteX38" fmla="*/ 2544843 w 16898168"/>
              <a:gd name="connsiteY38" fmla="*/ 0 h 160894"/>
              <a:gd name="connsiteX39" fmla="*/ 2654719 w 16898168"/>
              <a:gd name="connsiteY39" fmla="*/ 45512 h 160894"/>
              <a:gd name="connsiteX40" fmla="*/ 2678783 w 16898168"/>
              <a:gd name="connsiteY40" fmla="*/ 81202 h 160894"/>
              <a:gd name="connsiteX41" fmla="*/ 2702846 w 16898168"/>
              <a:gd name="connsiteY41" fmla="*/ 45512 h 160894"/>
              <a:gd name="connsiteX42" fmla="*/ 2812722 w 16898168"/>
              <a:gd name="connsiteY42" fmla="*/ 0 h 160894"/>
              <a:gd name="connsiteX43" fmla="*/ 2922598 w 16898168"/>
              <a:gd name="connsiteY43" fmla="*/ 45512 h 160894"/>
              <a:gd name="connsiteX44" fmla="*/ 2946661 w 16898168"/>
              <a:gd name="connsiteY44" fmla="*/ 81202 h 160894"/>
              <a:gd name="connsiteX45" fmla="*/ 2970723 w 16898168"/>
              <a:gd name="connsiteY45" fmla="*/ 45512 h 160894"/>
              <a:gd name="connsiteX46" fmla="*/ 3080600 w 16898168"/>
              <a:gd name="connsiteY46" fmla="*/ 0 h 160894"/>
              <a:gd name="connsiteX47" fmla="*/ 3190476 w 16898168"/>
              <a:gd name="connsiteY47" fmla="*/ 45512 h 160894"/>
              <a:gd name="connsiteX48" fmla="*/ 3214540 w 16898168"/>
              <a:gd name="connsiteY48" fmla="*/ 81202 h 160894"/>
              <a:gd name="connsiteX49" fmla="*/ 3238601 w 16898168"/>
              <a:gd name="connsiteY49" fmla="*/ 45512 h 160894"/>
              <a:gd name="connsiteX50" fmla="*/ 3348478 w 16898168"/>
              <a:gd name="connsiteY50" fmla="*/ 0 h 160894"/>
              <a:gd name="connsiteX51" fmla="*/ 3458354 w 16898168"/>
              <a:gd name="connsiteY51" fmla="*/ 45512 h 160894"/>
              <a:gd name="connsiteX52" fmla="*/ 3482417 w 16898168"/>
              <a:gd name="connsiteY52" fmla="*/ 81202 h 160894"/>
              <a:gd name="connsiteX53" fmla="*/ 3506479 w 16898168"/>
              <a:gd name="connsiteY53" fmla="*/ 45512 h 160894"/>
              <a:gd name="connsiteX54" fmla="*/ 3616356 w 16898168"/>
              <a:gd name="connsiteY54" fmla="*/ 0 h 160894"/>
              <a:gd name="connsiteX55" fmla="*/ 3726233 w 16898168"/>
              <a:gd name="connsiteY55" fmla="*/ 45512 h 160894"/>
              <a:gd name="connsiteX56" fmla="*/ 3750296 w 16898168"/>
              <a:gd name="connsiteY56" fmla="*/ 81202 h 160894"/>
              <a:gd name="connsiteX57" fmla="*/ 3774358 w 16898168"/>
              <a:gd name="connsiteY57" fmla="*/ 45512 h 160894"/>
              <a:gd name="connsiteX58" fmla="*/ 3884234 w 16898168"/>
              <a:gd name="connsiteY58" fmla="*/ 0 h 160894"/>
              <a:gd name="connsiteX59" fmla="*/ 3994112 w 16898168"/>
              <a:gd name="connsiteY59" fmla="*/ 45512 h 160894"/>
              <a:gd name="connsiteX60" fmla="*/ 4018173 w 16898168"/>
              <a:gd name="connsiteY60" fmla="*/ 81202 h 160894"/>
              <a:gd name="connsiteX61" fmla="*/ 4042237 w 16898168"/>
              <a:gd name="connsiteY61" fmla="*/ 45512 h 160894"/>
              <a:gd name="connsiteX62" fmla="*/ 4152112 w 16898168"/>
              <a:gd name="connsiteY62" fmla="*/ 0 h 160894"/>
              <a:gd name="connsiteX63" fmla="*/ 4261990 w 16898168"/>
              <a:gd name="connsiteY63" fmla="*/ 45512 h 160894"/>
              <a:gd name="connsiteX64" fmla="*/ 4286051 w 16898168"/>
              <a:gd name="connsiteY64" fmla="*/ 81202 h 160894"/>
              <a:gd name="connsiteX65" fmla="*/ 4310115 w 16898168"/>
              <a:gd name="connsiteY65" fmla="*/ 45512 h 160894"/>
              <a:gd name="connsiteX66" fmla="*/ 4419991 w 16898168"/>
              <a:gd name="connsiteY66" fmla="*/ 0 h 160894"/>
              <a:gd name="connsiteX67" fmla="*/ 4529867 w 16898168"/>
              <a:gd name="connsiteY67" fmla="*/ 45512 h 160894"/>
              <a:gd name="connsiteX68" fmla="*/ 4553931 w 16898168"/>
              <a:gd name="connsiteY68" fmla="*/ 81202 h 160894"/>
              <a:gd name="connsiteX69" fmla="*/ 4577994 w 16898168"/>
              <a:gd name="connsiteY69" fmla="*/ 45512 h 160894"/>
              <a:gd name="connsiteX70" fmla="*/ 4687870 w 16898168"/>
              <a:gd name="connsiteY70" fmla="*/ 0 h 160894"/>
              <a:gd name="connsiteX71" fmla="*/ 4797746 w 16898168"/>
              <a:gd name="connsiteY71" fmla="*/ 45512 h 160894"/>
              <a:gd name="connsiteX72" fmla="*/ 4821809 w 16898168"/>
              <a:gd name="connsiteY72" fmla="*/ 81202 h 160894"/>
              <a:gd name="connsiteX73" fmla="*/ 4845871 w 16898168"/>
              <a:gd name="connsiteY73" fmla="*/ 45512 h 160894"/>
              <a:gd name="connsiteX74" fmla="*/ 4955748 w 16898168"/>
              <a:gd name="connsiteY74" fmla="*/ 0 h 160894"/>
              <a:gd name="connsiteX75" fmla="*/ 5065625 w 16898168"/>
              <a:gd name="connsiteY75" fmla="*/ 45512 h 160894"/>
              <a:gd name="connsiteX76" fmla="*/ 5089686 w 16898168"/>
              <a:gd name="connsiteY76" fmla="*/ 81202 h 160894"/>
              <a:gd name="connsiteX77" fmla="*/ 5113749 w 16898168"/>
              <a:gd name="connsiteY77" fmla="*/ 45512 h 160894"/>
              <a:gd name="connsiteX78" fmla="*/ 5223625 w 16898168"/>
              <a:gd name="connsiteY78" fmla="*/ 0 h 160894"/>
              <a:gd name="connsiteX79" fmla="*/ 5333503 w 16898168"/>
              <a:gd name="connsiteY79" fmla="*/ 45512 h 160894"/>
              <a:gd name="connsiteX80" fmla="*/ 5357565 w 16898168"/>
              <a:gd name="connsiteY80" fmla="*/ 81202 h 160894"/>
              <a:gd name="connsiteX81" fmla="*/ 5381629 w 16898168"/>
              <a:gd name="connsiteY81" fmla="*/ 45512 h 160894"/>
              <a:gd name="connsiteX82" fmla="*/ 5491504 w 16898168"/>
              <a:gd name="connsiteY82" fmla="*/ 0 h 160894"/>
              <a:gd name="connsiteX83" fmla="*/ 5601382 w 16898168"/>
              <a:gd name="connsiteY83" fmla="*/ 45512 h 160894"/>
              <a:gd name="connsiteX84" fmla="*/ 5625443 w 16898168"/>
              <a:gd name="connsiteY84" fmla="*/ 81202 h 160894"/>
              <a:gd name="connsiteX85" fmla="*/ 5649507 w 16898168"/>
              <a:gd name="connsiteY85" fmla="*/ 45512 h 160894"/>
              <a:gd name="connsiteX86" fmla="*/ 5759383 w 16898168"/>
              <a:gd name="connsiteY86" fmla="*/ 0 h 160894"/>
              <a:gd name="connsiteX87" fmla="*/ 5869259 w 16898168"/>
              <a:gd name="connsiteY87" fmla="*/ 45512 h 160894"/>
              <a:gd name="connsiteX88" fmla="*/ 5893322 w 16898168"/>
              <a:gd name="connsiteY88" fmla="*/ 81202 h 160894"/>
              <a:gd name="connsiteX89" fmla="*/ 5917385 w 16898168"/>
              <a:gd name="connsiteY89" fmla="*/ 45512 h 160894"/>
              <a:gd name="connsiteX90" fmla="*/ 6027261 w 16898168"/>
              <a:gd name="connsiteY90" fmla="*/ 0 h 160894"/>
              <a:gd name="connsiteX91" fmla="*/ 6137137 w 16898168"/>
              <a:gd name="connsiteY91" fmla="*/ 45512 h 160894"/>
              <a:gd name="connsiteX92" fmla="*/ 6161201 w 16898168"/>
              <a:gd name="connsiteY92" fmla="*/ 81202 h 160894"/>
              <a:gd name="connsiteX93" fmla="*/ 6185263 w 16898168"/>
              <a:gd name="connsiteY93" fmla="*/ 45512 h 160894"/>
              <a:gd name="connsiteX94" fmla="*/ 6295140 w 16898168"/>
              <a:gd name="connsiteY94" fmla="*/ 0 h 160894"/>
              <a:gd name="connsiteX95" fmla="*/ 6405016 w 16898168"/>
              <a:gd name="connsiteY95" fmla="*/ 45512 h 160894"/>
              <a:gd name="connsiteX96" fmla="*/ 6429079 w 16898168"/>
              <a:gd name="connsiteY96" fmla="*/ 81202 h 160894"/>
              <a:gd name="connsiteX97" fmla="*/ 6453141 w 16898168"/>
              <a:gd name="connsiteY97" fmla="*/ 45512 h 160894"/>
              <a:gd name="connsiteX98" fmla="*/ 6563017 w 16898168"/>
              <a:gd name="connsiteY98" fmla="*/ 0 h 160894"/>
              <a:gd name="connsiteX99" fmla="*/ 6672895 w 16898168"/>
              <a:gd name="connsiteY99" fmla="*/ 45512 h 160894"/>
              <a:gd name="connsiteX100" fmla="*/ 6696956 w 16898168"/>
              <a:gd name="connsiteY100" fmla="*/ 81202 h 160894"/>
              <a:gd name="connsiteX101" fmla="*/ 6721020 w 16898168"/>
              <a:gd name="connsiteY101" fmla="*/ 45512 h 160894"/>
              <a:gd name="connsiteX102" fmla="*/ 6830895 w 16898168"/>
              <a:gd name="connsiteY102" fmla="*/ 0 h 160894"/>
              <a:gd name="connsiteX103" fmla="*/ 6940773 w 16898168"/>
              <a:gd name="connsiteY103" fmla="*/ 45512 h 160894"/>
              <a:gd name="connsiteX104" fmla="*/ 6964835 w 16898168"/>
              <a:gd name="connsiteY104" fmla="*/ 81202 h 160894"/>
              <a:gd name="connsiteX105" fmla="*/ 6988899 w 16898168"/>
              <a:gd name="connsiteY105" fmla="*/ 45512 h 160894"/>
              <a:gd name="connsiteX106" fmla="*/ 7098774 w 16898168"/>
              <a:gd name="connsiteY106" fmla="*/ 0 h 160894"/>
              <a:gd name="connsiteX107" fmla="*/ 7208651 w 16898168"/>
              <a:gd name="connsiteY107" fmla="*/ 45512 h 160894"/>
              <a:gd name="connsiteX108" fmla="*/ 7232714 w 16898168"/>
              <a:gd name="connsiteY108" fmla="*/ 81202 h 160894"/>
              <a:gd name="connsiteX109" fmla="*/ 7256777 w 16898168"/>
              <a:gd name="connsiteY109" fmla="*/ 45512 h 160894"/>
              <a:gd name="connsiteX110" fmla="*/ 7366653 w 16898168"/>
              <a:gd name="connsiteY110" fmla="*/ 0 h 160894"/>
              <a:gd name="connsiteX111" fmla="*/ 7476529 w 16898168"/>
              <a:gd name="connsiteY111" fmla="*/ 45512 h 160894"/>
              <a:gd name="connsiteX112" fmla="*/ 7500591 w 16898168"/>
              <a:gd name="connsiteY112" fmla="*/ 81202 h 160894"/>
              <a:gd name="connsiteX113" fmla="*/ 7524653 w 16898168"/>
              <a:gd name="connsiteY113" fmla="*/ 45512 h 160894"/>
              <a:gd name="connsiteX114" fmla="*/ 7634530 w 16898168"/>
              <a:gd name="connsiteY114" fmla="*/ 0 h 160894"/>
              <a:gd name="connsiteX115" fmla="*/ 7744407 w 16898168"/>
              <a:gd name="connsiteY115" fmla="*/ 45512 h 160894"/>
              <a:gd name="connsiteX116" fmla="*/ 7768469 w 16898168"/>
              <a:gd name="connsiteY116" fmla="*/ 81202 h 160894"/>
              <a:gd name="connsiteX117" fmla="*/ 7792532 w 16898168"/>
              <a:gd name="connsiteY117" fmla="*/ 45512 h 160894"/>
              <a:gd name="connsiteX118" fmla="*/ 7902409 w 16898168"/>
              <a:gd name="connsiteY118" fmla="*/ 0 h 160894"/>
              <a:gd name="connsiteX119" fmla="*/ 8012286 w 16898168"/>
              <a:gd name="connsiteY119" fmla="*/ 45512 h 160894"/>
              <a:gd name="connsiteX120" fmla="*/ 8036344 w 16898168"/>
              <a:gd name="connsiteY120" fmla="*/ 81196 h 160894"/>
              <a:gd name="connsiteX121" fmla="*/ 8060402 w 16898168"/>
              <a:gd name="connsiteY121" fmla="*/ 45512 h 160894"/>
              <a:gd name="connsiteX122" fmla="*/ 8170279 w 16898168"/>
              <a:gd name="connsiteY122" fmla="*/ 0 h 160894"/>
              <a:gd name="connsiteX123" fmla="*/ 8280156 w 16898168"/>
              <a:gd name="connsiteY123" fmla="*/ 45512 h 160894"/>
              <a:gd name="connsiteX124" fmla="*/ 8304421 w 16898168"/>
              <a:gd name="connsiteY124" fmla="*/ 81502 h 160894"/>
              <a:gd name="connsiteX125" fmla="*/ 8328686 w 16898168"/>
              <a:gd name="connsiteY125" fmla="*/ 45512 h 160894"/>
              <a:gd name="connsiteX126" fmla="*/ 8438561 w 16898168"/>
              <a:gd name="connsiteY126" fmla="*/ 0 h 160894"/>
              <a:gd name="connsiteX127" fmla="*/ 8548438 w 16898168"/>
              <a:gd name="connsiteY127" fmla="*/ 45512 h 160894"/>
              <a:gd name="connsiteX128" fmla="*/ 8572500 w 16898168"/>
              <a:gd name="connsiteY128" fmla="*/ 81202 h 160894"/>
              <a:gd name="connsiteX129" fmla="*/ 8596563 w 16898168"/>
              <a:gd name="connsiteY129" fmla="*/ 45512 h 160894"/>
              <a:gd name="connsiteX130" fmla="*/ 8706439 w 16898168"/>
              <a:gd name="connsiteY130" fmla="*/ 0 h 160894"/>
              <a:gd name="connsiteX131" fmla="*/ 8816316 w 16898168"/>
              <a:gd name="connsiteY131" fmla="*/ 45512 h 160894"/>
              <a:gd name="connsiteX132" fmla="*/ 8840379 w 16898168"/>
              <a:gd name="connsiteY132" fmla="*/ 81202 h 160894"/>
              <a:gd name="connsiteX133" fmla="*/ 8864442 w 16898168"/>
              <a:gd name="connsiteY133" fmla="*/ 45512 h 160894"/>
              <a:gd name="connsiteX134" fmla="*/ 8974319 w 16898168"/>
              <a:gd name="connsiteY134" fmla="*/ 0 h 160894"/>
              <a:gd name="connsiteX135" fmla="*/ 9084195 w 16898168"/>
              <a:gd name="connsiteY135" fmla="*/ 45512 h 160894"/>
              <a:gd name="connsiteX136" fmla="*/ 9108258 w 16898168"/>
              <a:gd name="connsiteY136" fmla="*/ 81202 h 160894"/>
              <a:gd name="connsiteX137" fmla="*/ 9132320 w 16898168"/>
              <a:gd name="connsiteY137" fmla="*/ 45512 h 160894"/>
              <a:gd name="connsiteX138" fmla="*/ 9242196 w 16898168"/>
              <a:gd name="connsiteY138" fmla="*/ 0 h 160894"/>
              <a:gd name="connsiteX139" fmla="*/ 9352073 w 16898168"/>
              <a:gd name="connsiteY139" fmla="*/ 45512 h 160894"/>
              <a:gd name="connsiteX140" fmla="*/ 9376135 w 16898168"/>
              <a:gd name="connsiteY140" fmla="*/ 81202 h 160894"/>
              <a:gd name="connsiteX141" fmla="*/ 9400198 w 16898168"/>
              <a:gd name="connsiteY141" fmla="*/ 45512 h 160894"/>
              <a:gd name="connsiteX142" fmla="*/ 9510074 w 16898168"/>
              <a:gd name="connsiteY142" fmla="*/ 0 h 160894"/>
              <a:gd name="connsiteX143" fmla="*/ 9619950 w 16898168"/>
              <a:gd name="connsiteY143" fmla="*/ 45512 h 160894"/>
              <a:gd name="connsiteX144" fmla="*/ 9644014 w 16898168"/>
              <a:gd name="connsiteY144" fmla="*/ 81202 h 160894"/>
              <a:gd name="connsiteX145" fmla="*/ 9668077 w 16898168"/>
              <a:gd name="connsiteY145" fmla="*/ 45512 h 160894"/>
              <a:gd name="connsiteX146" fmla="*/ 9777953 w 16898168"/>
              <a:gd name="connsiteY146" fmla="*/ 0 h 160894"/>
              <a:gd name="connsiteX147" fmla="*/ 9887830 w 16898168"/>
              <a:gd name="connsiteY147" fmla="*/ 45512 h 160894"/>
              <a:gd name="connsiteX148" fmla="*/ 9911891 w 16898168"/>
              <a:gd name="connsiteY148" fmla="*/ 81202 h 160894"/>
              <a:gd name="connsiteX149" fmla="*/ 9935954 w 16898168"/>
              <a:gd name="connsiteY149" fmla="*/ 45512 h 160894"/>
              <a:gd name="connsiteX150" fmla="*/ 10045830 w 16898168"/>
              <a:gd name="connsiteY150" fmla="*/ 0 h 160894"/>
              <a:gd name="connsiteX151" fmla="*/ 10155707 w 16898168"/>
              <a:gd name="connsiteY151" fmla="*/ 45512 h 160894"/>
              <a:gd name="connsiteX152" fmla="*/ 10179769 w 16898168"/>
              <a:gd name="connsiteY152" fmla="*/ 81202 h 160894"/>
              <a:gd name="connsiteX153" fmla="*/ 10203832 w 16898168"/>
              <a:gd name="connsiteY153" fmla="*/ 45512 h 160894"/>
              <a:gd name="connsiteX154" fmla="*/ 10313708 w 16898168"/>
              <a:gd name="connsiteY154" fmla="*/ 0 h 160894"/>
              <a:gd name="connsiteX155" fmla="*/ 10423586 w 16898168"/>
              <a:gd name="connsiteY155" fmla="*/ 45512 h 160894"/>
              <a:gd name="connsiteX156" fmla="*/ 10447648 w 16898168"/>
              <a:gd name="connsiteY156" fmla="*/ 81202 h 160894"/>
              <a:gd name="connsiteX157" fmla="*/ 10471712 w 16898168"/>
              <a:gd name="connsiteY157" fmla="*/ 45512 h 160894"/>
              <a:gd name="connsiteX158" fmla="*/ 10581587 w 16898168"/>
              <a:gd name="connsiteY158" fmla="*/ 0 h 160894"/>
              <a:gd name="connsiteX159" fmla="*/ 10691464 w 16898168"/>
              <a:gd name="connsiteY159" fmla="*/ 45512 h 160894"/>
              <a:gd name="connsiteX160" fmla="*/ 10715526 w 16898168"/>
              <a:gd name="connsiteY160" fmla="*/ 81202 h 160894"/>
              <a:gd name="connsiteX161" fmla="*/ 10739588 w 16898168"/>
              <a:gd name="connsiteY161" fmla="*/ 45512 h 160894"/>
              <a:gd name="connsiteX162" fmla="*/ 10849465 w 16898168"/>
              <a:gd name="connsiteY162" fmla="*/ 0 h 160894"/>
              <a:gd name="connsiteX163" fmla="*/ 10959342 w 16898168"/>
              <a:gd name="connsiteY163" fmla="*/ 45512 h 160894"/>
              <a:gd name="connsiteX164" fmla="*/ 10983404 w 16898168"/>
              <a:gd name="connsiteY164" fmla="*/ 81202 h 160894"/>
              <a:gd name="connsiteX165" fmla="*/ 11007466 w 16898168"/>
              <a:gd name="connsiteY165" fmla="*/ 45512 h 160894"/>
              <a:gd name="connsiteX166" fmla="*/ 11117343 w 16898168"/>
              <a:gd name="connsiteY166" fmla="*/ 0 h 160894"/>
              <a:gd name="connsiteX167" fmla="*/ 11227219 w 16898168"/>
              <a:gd name="connsiteY167" fmla="*/ 45512 h 160894"/>
              <a:gd name="connsiteX168" fmla="*/ 11251283 w 16898168"/>
              <a:gd name="connsiteY168" fmla="*/ 81202 h 160894"/>
              <a:gd name="connsiteX169" fmla="*/ 11275346 w 16898168"/>
              <a:gd name="connsiteY169" fmla="*/ 45512 h 160894"/>
              <a:gd name="connsiteX170" fmla="*/ 11385222 w 16898168"/>
              <a:gd name="connsiteY170" fmla="*/ 0 h 160894"/>
              <a:gd name="connsiteX171" fmla="*/ 11495098 w 16898168"/>
              <a:gd name="connsiteY171" fmla="*/ 45512 h 160894"/>
              <a:gd name="connsiteX172" fmla="*/ 11519161 w 16898168"/>
              <a:gd name="connsiteY172" fmla="*/ 81202 h 160894"/>
              <a:gd name="connsiteX173" fmla="*/ 11543223 w 16898168"/>
              <a:gd name="connsiteY173" fmla="*/ 45512 h 160894"/>
              <a:gd name="connsiteX174" fmla="*/ 11653100 w 16898168"/>
              <a:gd name="connsiteY174" fmla="*/ 0 h 160894"/>
              <a:gd name="connsiteX175" fmla="*/ 11762976 w 16898168"/>
              <a:gd name="connsiteY175" fmla="*/ 45512 h 160894"/>
              <a:gd name="connsiteX176" fmla="*/ 11787039 w 16898168"/>
              <a:gd name="connsiteY176" fmla="*/ 81202 h 160894"/>
              <a:gd name="connsiteX177" fmla="*/ 11811101 w 16898168"/>
              <a:gd name="connsiteY177" fmla="*/ 45512 h 160894"/>
              <a:gd name="connsiteX178" fmla="*/ 11920977 w 16898168"/>
              <a:gd name="connsiteY178" fmla="*/ 0 h 160894"/>
              <a:gd name="connsiteX179" fmla="*/ 12030854 w 16898168"/>
              <a:gd name="connsiteY179" fmla="*/ 45512 h 160894"/>
              <a:gd name="connsiteX180" fmla="*/ 12054916 w 16898168"/>
              <a:gd name="connsiteY180" fmla="*/ 81202 h 160894"/>
              <a:gd name="connsiteX181" fmla="*/ 12078979 w 16898168"/>
              <a:gd name="connsiteY181" fmla="*/ 45512 h 160894"/>
              <a:gd name="connsiteX182" fmla="*/ 12188855 w 16898168"/>
              <a:gd name="connsiteY182" fmla="*/ 0 h 160894"/>
              <a:gd name="connsiteX183" fmla="*/ 12298732 w 16898168"/>
              <a:gd name="connsiteY183" fmla="*/ 45512 h 160894"/>
              <a:gd name="connsiteX184" fmla="*/ 12322795 w 16898168"/>
              <a:gd name="connsiteY184" fmla="*/ 81202 h 160894"/>
              <a:gd name="connsiteX185" fmla="*/ 12346858 w 16898168"/>
              <a:gd name="connsiteY185" fmla="*/ 45512 h 160894"/>
              <a:gd name="connsiteX186" fmla="*/ 12456734 w 16898168"/>
              <a:gd name="connsiteY186" fmla="*/ 0 h 160894"/>
              <a:gd name="connsiteX187" fmla="*/ 12566611 w 16898168"/>
              <a:gd name="connsiteY187" fmla="*/ 45512 h 160894"/>
              <a:gd name="connsiteX188" fmla="*/ 12590673 w 16898168"/>
              <a:gd name="connsiteY188" fmla="*/ 81202 h 160894"/>
              <a:gd name="connsiteX189" fmla="*/ 12614736 w 16898168"/>
              <a:gd name="connsiteY189" fmla="*/ 45512 h 160894"/>
              <a:gd name="connsiteX190" fmla="*/ 12724612 w 16898168"/>
              <a:gd name="connsiteY190" fmla="*/ 0 h 160894"/>
              <a:gd name="connsiteX191" fmla="*/ 12834489 w 16898168"/>
              <a:gd name="connsiteY191" fmla="*/ 45512 h 160894"/>
              <a:gd name="connsiteX192" fmla="*/ 12858551 w 16898168"/>
              <a:gd name="connsiteY192" fmla="*/ 81202 h 160894"/>
              <a:gd name="connsiteX193" fmla="*/ 12882614 w 16898168"/>
              <a:gd name="connsiteY193" fmla="*/ 45512 h 160894"/>
              <a:gd name="connsiteX194" fmla="*/ 12992490 w 16898168"/>
              <a:gd name="connsiteY194" fmla="*/ 0 h 160894"/>
              <a:gd name="connsiteX195" fmla="*/ 13102367 w 16898168"/>
              <a:gd name="connsiteY195" fmla="*/ 45512 h 160894"/>
              <a:gd name="connsiteX196" fmla="*/ 13126430 w 16898168"/>
              <a:gd name="connsiteY196" fmla="*/ 81202 h 160894"/>
              <a:gd name="connsiteX197" fmla="*/ 13150493 w 16898168"/>
              <a:gd name="connsiteY197" fmla="*/ 45512 h 160894"/>
              <a:gd name="connsiteX198" fmla="*/ 13260369 w 16898168"/>
              <a:gd name="connsiteY198" fmla="*/ 0 h 160894"/>
              <a:gd name="connsiteX199" fmla="*/ 13370246 w 16898168"/>
              <a:gd name="connsiteY199" fmla="*/ 45512 h 160894"/>
              <a:gd name="connsiteX200" fmla="*/ 13394308 w 16898168"/>
              <a:gd name="connsiteY200" fmla="*/ 81202 h 160894"/>
              <a:gd name="connsiteX201" fmla="*/ 13418371 w 16898168"/>
              <a:gd name="connsiteY201" fmla="*/ 45512 h 160894"/>
              <a:gd name="connsiteX202" fmla="*/ 13528247 w 16898168"/>
              <a:gd name="connsiteY202" fmla="*/ 0 h 160894"/>
              <a:gd name="connsiteX203" fmla="*/ 13638124 w 16898168"/>
              <a:gd name="connsiteY203" fmla="*/ 45512 h 160894"/>
              <a:gd name="connsiteX204" fmla="*/ 13662186 w 16898168"/>
              <a:gd name="connsiteY204" fmla="*/ 81202 h 160894"/>
              <a:gd name="connsiteX205" fmla="*/ 13686249 w 16898168"/>
              <a:gd name="connsiteY205" fmla="*/ 45512 h 160894"/>
              <a:gd name="connsiteX206" fmla="*/ 13796125 w 16898168"/>
              <a:gd name="connsiteY206" fmla="*/ 0 h 160894"/>
              <a:gd name="connsiteX207" fmla="*/ 13906002 w 16898168"/>
              <a:gd name="connsiteY207" fmla="*/ 45512 h 160894"/>
              <a:gd name="connsiteX208" fmla="*/ 13930065 w 16898168"/>
              <a:gd name="connsiteY208" fmla="*/ 81202 h 160894"/>
              <a:gd name="connsiteX209" fmla="*/ 13954128 w 16898168"/>
              <a:gd name="connsiteY209" fmla="*/ 45512 h 160894"/>
              <a:gd name="connsiteX210" fmla="*/ 14064004 w 16898168"/>
              <a:gd name="connsiteY210" fmla="*/ 0 h 160894"/>
              <a:gd name="connsiteX211" fmla="*/ 14173881 w 16898168"/>
              <a:gd name="connsiteY211" fmla="*/ 45512 h 160894"/>
              <a:gd name="connsiteX212" fmla="*/ 14197943 w 16898168"/>
              <a:gd name="connsiteY212" fmla="*/ 81202 h 160894"/>
              <a:gd name="connsiteX213" fmla="*/ 14222006 w 16898168"/>
              <a:gd name="connsiteY213" fmla="*/ 45512 h 160894"/>
              <a:gd name="connsiteX214" fmla="*/ 14331882 w 16898168"/>
              <a:gd name="connsiteY214" fmla="*/ 0 h 160894"/>
              <a:gd name="connsiteX215" fmla="*/ 14441759 w 16898168"/>
              <a:gd name="connsiteY215" fmla="*/ 45512 h 160894"/>
              <a:gd name="connsiteX216" fmla="*/ 14465821 w 16898168"/>
              <a:gd name="connsiteY216" fmla="*/ 81202 h 160894"/>
              <a:gd name="connsiteX217" fmla="*/ 14489884 w 16898168"/>
              <a:gd name="connsiteY217" fmla="*/ 45512 h 160894"/>
              <a:gd name="connsiteX218" fmla="*/ 14599760 w 16898168"/>
              <a:gd name="connsiteY218" fmla="*/ 0 h 160894"/>
              <a:gd name="connsiteX219" fmla="*/ 14709637 w 16898168"/>
              <a:gd name="connsiteY219" fmla="*/ 45512 h 160894"/>
              <a:gd name="connsiteX220" fmla="*/ 14733700 w 16898168"/>
              <a:gd name="connsiteY220" fmla="*/ 81202 h 160894"/>
              <a:gd name="connsiteX221" fmla="*/ 14757763 w 16898168"/>
              <a:gd name="connsiteY221" fmla="*/ 45512 h 160894"/>
              <a:gd name="connsiteX222" fmla="*/ 14867639 w 16898168"/>
              <a:gd name="connsiteY222" fmla="*/ 0 h 160894"/>
              <a:gd name="connsiteX223" fmla="*/ 14977516 w 16898168"/>
              <a:gd name="connsiteY223" fmla="*/ 45512 h 160894"/>
              <a:gd name="connsiteX224" fmla="*/ 15001578 w 16898168"/>
              <a:gd name="connsiteY224" fmla="*/ 81202 h 160894"/>
              <a:gd name="connsiteX225" fmla="*/ 15025641 w 16898168"/>
              <a:gd name="connsiteY225" fmla="*/ 45512 h 160894"/>
              <a:gd name="connsiteX226" fmla="*/ 15135517 w 16898168"/>
              <a:gd name="connsiteY226" fmla="*/ 0 h 160894"/>
              <a:gd name="connsiteX227" fmla="*/ 15245394 w 16898168"/>
              <a:gd name="connsiteY227" fmla="*/ 45512 h 160894"/>
              <a:gd name="connsiteX228" fmla="*/ 15269456 w 16898168"/>
              <a:gd name="connsiteY228" fmla="*/ 81202 h 160894"/>
              <a:gd name="connsiteX229" fmla="*/ 15293519 w 16898168"/>
              <a:gd name="connsiteY229" fmla="*/ 45512 h 160894"/>
              <a:gd name="connsiteX230" fmla="*/ 15403395 w 16898168"/>
              <a:gd name="connsiteY230" fmla="*/ 0 h 160894"/>
              <a:gd name="connsiteX231" fmla="*/ 15513272 w 16898168"/>
              <a:gd name="connsiteY231" fmla="*/ 45512 h 160894"/>
              <a:gd name="connsiteX232" fmla="*/ 15537335 w 16898168"/>
              <a:gd name="connsiteY232" fmla="*/ 81202 h 160894"/>
              <a:gd name="connsiteX233" fmla="*/ 15561398 w 16898168"/>
              <a:gd name="connsiteY233" fmla="*/ 45512 h 160894"/>
              <a:gd name="connsiteX234" fmla="*/ 15671274 w 16898168"/>
              <a:gd name="connsiteY234" fmla="*/ 0 h 160894"/>
              <a:gd name="connsiteX235" fmla="*/ 15781151 w 16898168"/>
              <a:gd name="connsiteY235" fmla="*/ 45512 h 160894"/>
              <a:gd name="connsiteX236" fmla="*/ 15805213 w 16898168"/>
              <a:gd name="connsiteY236" fmla="*/ 81202 h 160894"/>
              <a:gd name="connsiteX237" fmla="*/ 15829276 w 16898168"/>
              <a:gd name="connsiteY237" fmla="*/ 45512 h 160894"/>
              <a:gd name="connsiteX238" fmla="*/ 15939152 w 16898168"/>
              <a:gd name="connsiteY238" fmla="*/ 0 h 160894"/>
              <a:gd name="connsiteX239" fmla="*/ 16049028 w 16898168"/>
              <a:gd name="connsiteY239" fmla="*/ 45512 h 160894"/>
              <a:gd name="connsiteX240" fmla="*/ 16073092 w 16898168"/>
              <a:gd name="connsiteY240" fmla="*/ 81202 h 160894"/>
              <a:gd name="connsiteX241" fmla="*/ 16097152 w 16898168"/>
              <a:gd name="connsiteY241" fmla="*/ 45512 h 160894"/>
              <a:gd name="connsiteX242" fmla="*/ 16207032 w 16898168"/>
              <a:gd name="connsiteY242" fmla="*/ 0 h 160894"/>
              <a:gd name="connsiteX243" fmla="*/ 16316908 w 16898168"/>
              <a:gd name="connsiteY243" fmla="*/ 45512 h 160894"/>
              <a:gd name="connsiteX244" fmla="*/ 16340968 w 16898168"/>
              <a:gd name="connsiteY244" fmla="*/ 81202 h 160894"/>
              <a:gd name="connsiteX245" fmla="*/ 16365032 w 16898168"/>
              <a:gd name="connsiteY245" fmla="*/ 45512 h 160894"/>
              <a:gd name="connsiteX246" fmla="*/ 16474908 w 16898168"/>
              <a:gd name="connsiteY246" fmla="*/ 0 h 160894"/>
              <a:gd name="connsiteX247" fmla="*/ 16584788 w 16898168"/>
              <a:gd name="connsiteY247" fmla="*/ 45512 h 160894"/>
              <a:gd name="connsiteX248" fmla="*/ 16608844 w 16898168"/>
              <a:gd name="connsiteY248" fmla="*/ 81196 h 160894"/>
              <a:gd name="connsiteX249" fmla="*/ 16898168 w 16898168"/>
              <a:gd name="connsiteY249" fmla="*/ 155389 h 160894"/>
              <a:gd name="connsiteX250" fmla="*/ 16897056 w 16898168"/>
              <a:gd name="connsiteY250" fmla="*/ 160894 h 160894"/>
              <a:gd name="connsiteX0" fmla="*/ 0 w 16898168"/>
              <a:gd name="connsiteY0" fmla="*/ 81202 h 155389"/>
              <a:gd name="connsiteX1" fmla="*/ 24063 w 16898168"/>
              <a:gd name="connsiteY1" fmla="*/ 45512 h 155389"/>
              <a:gd name="connsiteX2" fmla="*/ 133939 w 16898168"/>
              <a:gd name="connsiteY2" fmla="*/ 0 h 155389"/>
              <a:gd name="connsiteX3" fmla="*/ 243816 w 16898168"/>
              <a:gd name="connsiteY3" fmla="*/ 45512 h 155389"/>
              <a:gd name="connsiteX4" fmla="*/ 267879 w 16898168"/>
              <a:gd name="connsiteY4" fmla="*/ 81202 h 155389"/>
              <a:gd name="connsiteX5" fmla="*/ 291942 w 16898168"/>
              <a:gd name="connsiteY5" fmla="*/ 45512 h 155389"/>
              <a:gd name="connsiteX6" fmla="*/ 401819 w 16898168"/>
              <a:gd name="connsiteY6" fmla="*/ 0 h 155389"/>
              <a:gd name="connsiteX7" fmla="*/ 511695 w 16898168"/>
              <a:gd name="connsiteY7" fmla="*/ 45512 h 155389"/>
              <a:gd name="connsiteX8" fmla="*/ 535758 w 16898168"/>
              <a:gd name="connsiteY8" fmla="*/ 81202 h 155389"/>
              <a:gd name="connsiteX9" fmla="*/ 559820 w 16898168"/>
              <a:gd name="connsiteY9" fmla="*/ 45512 h 155389"/>
              <a:gd name="connsiteX10" fmla="*/ 669696 w 16898168"/>
              <a:gd name="connsiteY10" fmla="*/ 0 h 155389"/>
              <a:gd name="connsiteX11" fmla="*/ 779573 w 16898168"/>
              <a:gd name="connsiteY11" fmla="*/ 45512 h 155389"/>
              <a:gd name="connsiteX12" fmla="*/ 803635 w 16898168"/>
              <a:gd name="connsiteY12" fmla="*/ 81202 h 155389"/>
              <a:gd name="connsiteX13" fmla="*/ 827698 w 16898168"/>
              <a:gd name="connsiteY13" fmla="*/ 45512 h 155389"/>
              <a:gd name="connsiteX14" fmla="*/ 937574 w 16898168"/>
              <a:gd name="connsiteY14" fmla="*/ 0 h 155389"/>
              <a:gd name="connsiteX15" fmla="*/ 1047450 w 16898168"/>
              <a:gd name="connsiteY15" fmla="*/ 45512 h 155389"/>
              <a:gd name="connsiteX16" fmla="*/ 1071514 w 16898168"/>
              <a:gd name="connsiteY16" fmla="*/ 81202 h 155389"/>
              <a:gd name="connsiteX17" fmla="*/ 1095577 w 16898168"/>
              <a:gd name="connsiteY17" fmla="*/ 45512 h 155389"/>
              <a:gd name="connsiteX18" fmla="*/ 1205453 w 16898168"/>
              <a:gd name="connsiteY18" fmla="*/ 0 h 155389"/>
              <a:gd name="connsiteX19" fmla="*/ 1315331 w 16898168"/>
              <a:gd name="connsiteY19" fmla="*/ 45512 h 155389"/>
              <a:gd name="connsiteX20" fmla="*/ 1339391 w 16898168"/>
              <a:gd name="connsiteY20" fmla="*/ 81202 h 155389"/>
              <a:gd name="connsiteX21" fmla="*/ 1363455 w 16898168"/>
              <a:gd name="connsiteY21" fmla="*/ 45512 h 155389"/>
              <a:gd name="connsiteX22" fmla="*/ 1473330 w 16898168"/>
              <a:gd name="connsiteY22" fmla="*/ 0 h 155389"/>
              <a:gd name="connsiteX23" fmla="*/ 1583207 w 16898168"/>
              <a:gd name="connsiteY23" fmla="*/ 45512 h 155389"/>
              <a:gd name="connsiteX24" fmla="*/ 1607269 w 16898168"/>
              <a:gd name="connsiteY24" fmla="*/ 81202 h 155389"/>
              <a:gd name="connsiteX25" fmla="*/ 1631332 w 16898168"/>
              <a:gd name="connsiteY25" fmla="*/ 45512 h 155389"/>
              <a:gd name="connsiteX26" fmla="*/ 1741208 w 16898168"/>
              <a:gd name="connsiteY26" fmla="*/ 0 h 155389"/>
              <a:gd name="connsiteX27" fmla="*/ 1851086 w 16898168"/>
              <a:gd name="connsiteY27" fmla="*/ 45512 h 155389"/>
              <a:gd name="connsiteX28" fmla="*/ 1875148 w 16898168"/>
              <a:gd name="connsiteY28" fmla="*/ 81202 h 155389"/>
              <a:gd name="connsiteX29" fmla="*/ 1899212 w 16898168"/>
              <a:gd name="connsiteY29" fmla="*/ 45512 h 155389"/>
              <a:gd name="connsiteX30" fmla="*/ 2009087 w 16898168"/>
              <a:gd name="connsiteY30" fmla="*/ 0 h 155389"/>
              <a:gd name="connsiteX31" fmla="*/ 2118964 w 16898168"/>
              <a:gd name="connsiteY31" fmla="*/ 45512 h 155389"/>
              <a:gd name="connsiteX32" fmla="*/ 2143026 w 16898168"/>
              <a:gd name="connsiteY32" fmla="*/ 81202 h 155389"/>
              <a:gd name="connsiteX33" fmla="*/ 2167088 w 16898168"/>
              <a:gd name="connsiteY33" fmla="*/ 45512 h 155389"/>
              <a:gd name="connsiteX34" fmla="*/ 2276965 w 16898168"/>
              <a:gd name="connsiteY34" fmla="*/ 0 h 155389"/>
              <a:gd name="connsiteX35" fmla="*/ 2386842 w 16898168"/>
              <a:gd name="connsiteY35" fmla="*/ 45512 h 155389"/>
              <a:gd name="connsiteX36" fmla="*/ 2410904 w 16898168"/>
              <a:gd name="connsiteY36" fmla="*/ 81202 h 155389"/>
              <a:gd name="connsiteX37" fmla="*/ 2434966 w 16898168"/>
              <a:gd name="connsiteY37" fmla="*/ 45512 h 155389"/>
              <a:gd name="connsiteX38" fmla="*/ 2544843 w 16898168"/>
              <a:gd name="connsiteY38" fmla="*/ 0 h 155389"/>
              <a:gd name="connsiteX39" fmla="*/ 2654719 w 16898168"/>
              <a:gd name="connsiteY39" fmla="*/ 45512 h 155389"/>
              <a:gd name="connsiteX40" fmla="*/ 2678783 w 16898168"/>
              <a:gd name="connsiteY40" fmla="*/ 81202 h 155389"/>
              <a:gd name="connsiteX41" fmla="*/ 2702846 w 16898168"/>
              <a:gd name="connsiteY41" fmla="*/ 45512 h 155389"/>
              <a:gd name="connsiteX42" fmla="*/ 2812722 w 16898168"/>
              <a:gd name="connsiteY42" fmla="*/ 0 h 155389"/>
              <a:gd name="connsiteX43" fmla="*/ 2922598 w 16898168"/>
              <a:gd name="connsiteY43" fmla="*/ 45512 h 155389"/>
              <a:gd name="connsiteX44" fmla="*/ 2946661 w 16898168"/>
              <a:gd name="connsiteY44" fmla="*/ 81202 h 155389"/>
              <a:gd name="connsiteX45" fmla="*/ 2970723 w 16898168"/>
              <a:gd name="connsiteY45" fmla="*/ 45512 h 155389"/>
              <a:gd name="connsiteX46" fmla="*/ 3080600 w 16898168"/>
              <a:gd name="connsiteY46" fmla="*/ 0 h 155389"/>
              <a:gd name="connsiteX47" fmla="*/ 3190476 w 16898168"/>
              <a:gd name="connsiteY47" fmla="*/ 45512 h 155389"/>
              <a:gd name="connsiteX48" fmla="*/ 3214540 w 16898168"/>
              <a:gd name="connsiteY48" fmla="*/ 81202 h 155389"/>
              <a:gd name="connsiteX49" fmla="*/ 3238601 w 16898168"/>
              <a:gd name="connsiteY49" fmla="*/ 45512 h 155389"/>
              <a:gd name="connsiteX50" fmla="*/ 3348478 w 16898168"/>
              <a:gd name="connsiteY50" fmla="*/ 0 h 155389"/>
              <a:gd name="connsiteX51" fmla="*/ 3458354 w 16898168"/>
              <a:gd name="connsiteY51" fmla="*/ 45512 h 155389"/>
              <a:gd name="connsiteX52" fmla="*/ 3482417 w 16898168"/>
              <a:gd name="connsiteY52" fmla="*/ 81202 h 155389"/>
              <a:gd name="connsiteX53" fmla="*/ 3506479 w 16898168"/>
              <a:gd name="connsiteY53" fmla="*/ 45512 h 155389"/>
              <a:gd name="connsiteX54" fmla="*/ 3616356 w 16898168"/>
              <a:gd name="connsiteY54" fmla="*/ 0 h 155389"/>
              <a:gd name="connsiteX55" fmla="*/ 3726233 w 16898168"/>
              <a:gd name="connsiteY55" fmla="*/ 45512 h 155389"/>
              <a:gd name="connsiteX56" fmla="*/ 3750296 w 16898168"/>
              <a:gd name="connsiteY56" fmla="*/ 81202 h 155389"/>
              <a:gd name="connsiteX57" fmla="*/ 3774358 w 16898168"/>
              <a:gd name="connsiteY57" fmla="*/ 45512 h 155389"/>
              <a:gd name="connsiteX58" fmla="*/ 3884234 w 16898168"/>
              <a:gd name="connsiteY58" fmla="*/ 0 h 155389"/>
              <a:gd name="connsiteX59" fmla="*/ 3994112 w 16898168"/>
              <a:gd name="connsiteY59" fmla="*/ 45512 h 155389"/>
              <a:gd name="connsiteX60" fmla="*/ 4018173 w 16898168"/>
              <a:gd name="connsiteY60" fmla="*/ 81202 h 155389"/>
              <a:gd name="connsiteX61" fmla="*/ 4042237 w 16898168"/>
              <a:gd name="connsiteY61" fmla="*/ 45512 h 155389"/>
              <a:gd name="connsiteX62" fmla="*/ 4152112 w 16898168"/>
              <a:gd name="connsiteY62" fmla="*/ 0 h 155389"/>
              <a:gd name="connsiteX63" fmla="*/ 4261990 w 16898168"/>
              <a:gd name="connsiteY63" fmla="*/ 45512 h 155389"/>
              <a:gd name="connsiteX64" fmla="*/ 4286051 w 16898168"/>
              <a:gd name="connsiteY64" fmla="*/ 81202 h 155389"/>
              <a:gd name="connsiteX65" fmla="*/ 4310115 w 16898168"/>
              <a:gd name="connsiteY65" fmla="*/ 45512 h 155389"/>
              <a:gd name="connsiteX66" fmla="*/ 4419991 w 16898168"/>
              <a:gd name="connsiteY66" fmla="*/ 0 h 155389"/>
              <a:gd name="connsiteX67" fmla="*/ 4529867 w 16898168"/>
              <a:gd name="connsiteY67" fmla="*/ 45512 h 155389"/>
              <a:gd name="connsiteX68" fmla="*/ 4553931 w 16898168"/>
              <a:gd name="connsiteY68" fmla="*/ 81202 h 155389"/>
              <a:gd name="connsiteX69" fmla="*/ 4577994 w 16898168"/>
              <a:gd name="connsiteY69" fmla="*/ 45512 h 155389"/>
              <a:gd name="connsiteX70" fmla="*/ 4687870 w 16898168"/>
              <a:gd name="connsiteY70" fmla="*/ 0 h 155389"/>
              <a:gd name="connsiteX71" fmla="*/ 4797746 w 16898168"/>
              <a:gd name="connsiteY71" fmla="*/ 45512 h 155389"/>
              <a:gd name="connsiteX72" fmla="*/ 4821809 w 16898168"/>
              <a:gd name="connsiteY72" fmla="*/ 81202 h 155389"/>
              <a:gd name="connsiteX73" fmla="*/ 4845871 w 16898168"/>
              <a:gd name="connsiteY73" fmla="*/ 45512 h 155389"/>
              <a:gd name="connsiteX74" fmla="*/ 4955748 w 16898168"/>
              <a:gd name="connsiteY74" fmla="*/ 0 h 155389"/>
              <a:gd name="connsiteX75" fmla="*/ 5065625 w 16898168"/>
              <a:gd name="connsiteY75" fmla="*/ 45512 h 155389"/>
              <a:gd name="connsiteX76" fmla="*/ 5089686 w 16898168"/>
              <a:gd name="connsiteY76" fmla="*/ 81202 h 155389"/>
              <a:gd name="connsiteX77" fmla="*/ 5113749 w 16898168"/>
              <a:gd name="connsiteY77" fmla="*/ 45512 h 155389"/>
              <a:gd name="connsiteX78" fmla="*/ 5223625 w 16898168"/>
              <a:gd name="connsiteY78" fmla="*/ 0 h 155389"/>
              <a:gd name="connsiteX79" fmla="*/ 5333503 w 16898168"/>
              <a:gd name="connsiteY79" fmla="*/ 45512 h 155389"/>
              <a:gd name="connsiteX80" fmla="*/ 5357565 w 16898168"/>
              <a:gd name="connsiteY80" fmla="*/ 81202 h 155389"/>
              <a:gd name="connsiteX81" fmla="*/ 5381629 w 16898168"/>
              <a:gd name="connsiteY81" fmla="*/ 45512 h 155389"/>
              <a:gd name="connsiteX82" fmla="*/ 5491504 w 16898168"/>
              <a:gd name="connsiteY82" fmla="*/ 0 h 155389"/>
              <a:gd name="connsiteX83" fmla="*/ 5601382 w 16898168"/>
              <a:gd name="connsiteY83" fmla="*/ 45512 h 155389"/>
              <a:gd name="connsiteX84" fmla="*/ 5625443 w 16898168"/>
              <a:gd name="connsiteY84" fmla="*/ 81202 h 155389"/>
              <a:gd name="connsiteX85" fmla="*/ 5649507 w 16898168"/>
              <a:gd name="connsiteY85" fmla="*/ 45512 h 155389"/>
              <a:gd name="connsiteX86" fmla="*/ 5759383 w 16898168"/>
              <a:gd name="connsiteY86" fmla="*/ 0 h 155389"/>
              <a:gd name="connsiteX87" fmla="*/ 5869259 w 16898168"/>
              <a:gd name="connsiteY87" fmla="*/ 45512 h 155389"/>
              <a:gd name="connsiteX88" fmla="*/ 5893322 w 16898168"/>
              <a:gd name="connsiteY88" fmla="*/ 81202 h 155389"/>
              <a:gd name="connsiteX89" fmla="*/ 5917385 w 16898168"/>
              <a:gd name="connsiteY89" fmla="*/ 45512 h 155389"/>
              <a:gd name="connsiteX90" fmla="*/ 6027261 w 16898168"/>
              <a:gd name="connsiteY90" fmla="*/ 0 h 155389"/>
              <a:gd name="connsiteX91" fmla="*/ 6137137 w 16898168"/>
              <a:gd name="connsiteY91" fmla="*/ 45512 h 155389"/>
              <a:gd name="connsiteX92" fmla="*/ 6161201 w 16898168"/>
              <a:gd name="connsiteY92" fmla="*/ 81202 h 155389"/>
              <a:gd name="connsiteX93" fmla="*/ 6185263 w 16898168"/>
              <a:gd name="connsiteY93" fmla="*/ 45512 h 155389"/>
              <a:gd name="connsiteX94" fmla="*/ 6295140 w 16898168"/>
              <a:gd name="connsiteY94" fmla="*/ 0 h 155389"/>
              <a:gd name="connsiteX95" fmla="*/ 6405016 w 16898168"/>
              <a:gd name="connsiteY95" fmla="*/ 45512 h 155389"/>
              <a:gd name="connsiteX96" fmla="*/ 6429079 w 16898168"/>
              <a:gd name="connsiteY96" fmla="*/ 81202 h 155389"/>
              <a:gd name="connsiteX97" fmla="*/ 6453141 w 16898168"/>
              <a:gd name="connsiteY97" fmla="*/ 45512 h 155389"/>
              <a:gd name="connsiteX98" fmla="*/ 6563017 w 16898168"/>
              <a:gd name="connsiteY98" fmla="*/ 0 h 155389"/>
              <a:gd name="connsiteX99" fmla="*/ 6672895 w 16898168"/>
              <a:gd name="connsiteY99" fmla="*/ 45512 h 155389"/>
              <a:gd name="connsiteX100" fmla="*/ 6696956 w 16898168"/>
              <a:gd name="connsiteY100" fmla="*/ 81202 h 155389"/>
              <a:gd name="connsiteX101" fmla="*/ 6721020 w 16898168"/>
              <a:gd name="connsiteY101" fmla="*/ 45512 h 155389"/>
              <a:gd name="connsiteX102" fmla="*/ 6830895 w 16898168"/>
              <a:gd name="connsiteY102" fmla="*/ 0 h 155389"/>
              <a:gd name="connsiteX103" fmla="*/ 6940773 w 16898168"/>
              <a:gd name="connsiteY103" fmla="*/ 45512 h 155389"/>
              <a:gd name="connsiteX104" fmla="*/ 6964835 w 16898168"/>
              <a:gd name="connsiteY104" fmla="*/ 81202 h 155389"/>
              <a:gd name="connsiteX105" fmla="*/ 6988899 w 16898168"/>
              <a:gd name="connsiteY105" fmla="*/ 45512 h 155389"/>
              <a:gd name="connsiteX106" fmla="*/ 7098774 w 16898168"/>
              <a:gd name="connsiteY106" fmla="*/ 0 h 155389"/>
              <a:gd name="connsiteX107" fmla="*/ 7208651 w 16898168"/>
              <a:gd name="connsiteY107" fmla="*/ 45512 h 155389"/>
              <a:gd name="connsiteX108" fmla="*/ 7232714 w 16898168"/>
              <a:gd name="connsiteY108" fmla="*/ 81202 h 155389"/>
              <a:gd name="connsiteX109" fmla="*/ 7256777 w 16898168"/>
              <a:gd name="connsiteY109" fmla="*/ 45512 h 155389"/>
              <a:gd name="connsiteX110" fmla="*/ 7366653 w 16898168"/>
              <a:gd name="connsiteY110" fmla="*/ 0 h 155389"/>
              <a:gd name="connsiteX111" fmla="*/ 7476529 w 16898168"/>
              <a:gd name="connsiteY111" fmla="*/ 45512 h 155389"/>
              <a:gd name="connsiteX112" fmla="*/ 7500591 w 16898168"/>
              <a:gd name="connsiteY112" fmla="*/ 81202 h 155389"/>
              <a:gd name="connsiteX113" fmla="*/ 7524653 w 16898168"/>
              <a:gd name="connsiteY113" fmla="*/ 45512 h 155389"/>
              <a:gd name="connsiteX114" fmla="*/ 7634530 w 16898168"/>
              <a:gd name="connsiteY114" fmla="*/ 0 h 155389"/>
              <a:gd name="connsiteX115" fmla="*/ 7744407 w 16898168"/>
              <a:gd name="connsiteY115" fmla="*/ 45512 h 155389"/>
              <a:gd name="connsiteX116" fmla="*/ 7768469 w 16898168"/>
              <a:gd name="connsiteY116" fmla="*/ 81202 h 155389"/>
              <a:gd name="connsiteX117" fmla="*/ 7792532 w 16898168"/>
              <a:gd name="connsiteY117" fmla="*/ 45512 h 155389"/>
              <a:gd name="connsiteX118" fmla="*/ 7902409 w 16898168"/>
              <a:gd name="connsiteY118" fmla="*/ 0 h 155389"/>
              <a:gd name="connsiteX119" fmla="*/ 8012286 w 16898168"/>
              <a:gd name="connsiteY119" fmla="*/ 45512 h 155389"/>
              <a:gd name="connsiteX120" fmla="*/ 8036344 w 16898168"/>
              <a:gd name="connsiteY120" fmla="*/ 81196 h 155389"/>
              <a:gd name="connsiteX121" fmla="*/ 8060402 w 16898168"/>
              <a:gd name="connsiteY121" fmla="*/ 45512 h 155389"/>
              <a:gd name="connsiteX122" fmla="*/ 8170279 w 16898168"/>
              <a:gd name="connsiteY122" fmla="*/ 0 h 155389"/>
              <a:gd name="connsiteX123" fmla="*/ 8280156 w 16898168"/>
              <a:gd name="connsiteY123" fmla="*/ 45512 h 155389"/>
              <a:gd name="connsiteX124" fmla="*/ 8304421 w 16898168"/>
              <a:gd name="connsiteY124" fmla="*/ 81502 h 155389"/>
              <a:gd name="connsiteX125" fmla="*/ 8328686 w 16898168"/>
              <a:gd name="connsiteY125" fmla="*/ 45512 h 155389"/>
              <a:gd name="connsiteX126" fmla="*/ 8438561 w 16898168"/>
              <a:gd name="connsiteY126" fmla="*/ 0 h 155389"/>
              <a:gd name="connsiteX127" fmla="*/ 8548438 w 16898168"/>
              <a:gd name="connsiteY127" fmla="*/ 45512 h 155389"/>
              <a:gd name="connsiteX128" fmla="*/ 8572500 w 16898168"/>
              <a:gd name="connsiteY128" fmla="*/ 81202 h 155389"/>
              <a:gd name="connsiteX129" fmla="*/ 8596563 w 16898168"/>
              <a:gd name="connsiteY129" fmla="*/ 45512 h 155389"/>
              <a:gd name="connsiteX130" fmla="*/ 8706439 w 16898168"/>
              <a:gd name="connsiteY130" fmla="*/ 0 h 155389"/>
              <a:gd name="connsiteX131" fmla="*/ 8816316 w 16898168"/>
              <a:gd name="connsiteY131" fmla="*/ 45512 h 155389"/>
              <a:gd name="connsiteX132" fmla="*/ 8840379 w 16898168"/>
              <a:gd name="connsiteY132" fmla="*/ 81202 h 155389"/>
              <a:gd name="connsiteX133" fmla="*/ 8864442 w 16898168"/>
              <a:gd name="connsiteY133" fmla="*/ 45512 h 155389"/>
              <a:gd name="connsiteX134" fmla="*/ 8974319 w 16898168"/>
              <a:gd name="connsiteY134" fmla="*/ 0 h 155389"/>
              <a:gd name="connsiteX135" fmla="*/ 9084195 w 16898168"/>
              <a:gd name="connsiteY135" fmla="*/ 45512 h 155389"/>
              <a:gd name="connsiteX136" fmla="*/ 9108258 w 16898168"/>
              <a:gd name="connsiteY136" fmla="*/ 81202 h 155389"/>
              <a:gd name="connsiteX137" fmla="*/ 9132320 w 16898168"/>
              <a:gd name="connsiteY137" fmla="*/ 45512 h 155389"/>
              <a:gd name="connsiteX138" fmla="*/ 9242196 w 16898168"/>
              <a:gd name="connsiteY138" fmla="*/ 0 h 155389"/>
              <a:gd name="connsiteX139" fmla="*/ 9352073 w 16898168"/>
              <a:gd name="connsiteY139" fmla="*/ 45512 h 155389"/>
              <a:gd name="connsiteX140" fmla="*/ 9376135 w 16898168"/>
              <a:gd name="connsiteY140" fmla="*/ 81202 h 155389"/>
              <a:gd name="connsiteX141" fmla="*/ 9400198 w 16898168"/>
              <a:gd name="connsiteY141" fmla="*/ 45512 h 155389"/>
              <a:gd name="connsiteX142" fmla="*/ 9510074 w 16898168"/>
              <a:gd name="connsiteY142" fmla="*/ 0 h 155389"/>
              <a:gd name="connsiteX143" fmla="*/ 9619950 w 16898168"/>
              <a:gd name="connsiteY143" fmla="*/ 45512 h 155389"/>
              <a:gd name="connsiteX144" fmla="*/ 9644014 w 16898168"/>
              <a:gd name="connsiteY144" fmla="*/ 81202 h 155389"/>
              <a:gd name="connsiteX145" fmla="*/ 9668077 w 16898168"/>
              <a:gd name="connsiteY145" fmla="*/ 45512 h 155389"/>
              <a:gd name="connsiteX146" fmla="*/ 9777953 w 16898168"/>
              <a:gd name="connsiteY146" fmla="*/ 0 h 155389"/>
              <a:gd name="connsiteX147" fmla="*/ 9887830 w 16898168"/>
              <a:gd name="connsiteY147" fmla="*/ 45512 h 155389"/>
              <a:gd name="connsiteX148" fmla="*/ 9911891 w 16898168"/>
              <a:gd name="connsiteY148" fmla="*/ 81202 h 155389"/>
              <a:gd name="connsiteX149" fmla="*/ 9935954 w 16898168"/>
              <a:gd name="connsiteY149" fmla="*/ 45512 h 155389"/>
              <a:gd name="connsiteX150" fmla="*/ 10045830 w 16898168"/>
              <a:gd name="connsiteY150" fmla="*/ 0 h 155389"/>
              <a:gd name="connsiteX151" fmla="*/ 10155707 w 16898168"/>
              <a:gd name="connsiteY151" fmla="*/ 45512 h 155389"/>
              <a:gd name="connsiteX152" fmla="*/ 10179769 w 16898168"/>
              <a:gd name="connsiteY152" fmla="*/ 81202 h 155389"/>
              <a:gd name="connsiteX153" fmla="*/ 10203832 w 16898168"/>
              <a:gd name="connsiteY153" fmla="*/ 45512 h 155389"/>
              <a:gd name="connsiteX154" fmla="*/ 10313708 w 16898168"/>
              <a:gd name="connsiteY154" fmla="*/ 0 h 155389"/>
              <a:gd name="connsiteX155" fmla="*/ 10423586 w 16898168"/>
              <a:gd name="connsiteY155" fmla="*/ 45512 h 155389"/>
              <a:gd name="connsiteX156" fmla="*/ 10447648 w 16898168"/>
              <a:gd name="connsiteY156" fmla="*/ 81202 h 155389"/>
              <a:gd name="connsiteX157" fmla="*/ 10471712 w 16898168"/>
              <a:gd name="connsiteY157" fmla="*/ 45512 h 155389"/>
              <a:gd name="connsiteX158" fmla="*/ 10581587 w 16898168"/>
              <a:gd name="connsiteY158" fmla="*/ 0 h 155389"/>
              <a:gd name="connsiteX159" fmla="*/ 10691464 w 16898168"/>
              <a:gd name="connsiteY159" fmla="*/ 45512 h 155389"/>
              <a:gd name="connsiteX160" fmla="*/ 10715526 w 16898168"/>
              <a:gd name="connsiteY160" fmla="*/ 81202 h 155389"/>
              <a:gd name="connsiteX161" fmla="*/ 10739588 w 16898168"/>
              <a:gd name="connsiteY161" fmla="*/ 45512 h 155389"/>
              <a:gd name="connsiteX162" fmla="*/ 10849465 w 16898168"/>
              <a:gd name="connsiteY162" fmla="*/ 0 h 155389"/>
              <a:gd name="connsiteX163" fmla="*/ 10959342 w 16898168"/>
              <a:gd name="connsiteY163" fmla="*/ 45512 h 155389"/>
              <a:gd name="connsiteX164" fmla="*/ 10983404 w 16898168"/>
              <a:gd name="connsiteY164" fmla="*/ 81202 h 155389"/>
              <a:gd name="connsiteX165" fmla="*/ 11007466 w 16898168"/>
              <a:gd name="connsiteY165" fmla="*/ 45512 h 155389"/>
              <a:gd name="connsiteX166" fmla="*/ 11117343 w 16898168"/>
              <a:gd name="connsiteY166" fmla="*/ 0 h 155389"/>
              <a:gd name="connsiteX167" fmla="*/ 11227219 w 16898168"/>
              <a:gd name="connsiteY167" fmla="*/ 45512 h 155389"/>
              <a:gd name="connsiteX168" fmla="*/ 11251283 w 16898168"/>
              <a:gd name="connsiteY168" fmla="*/ 81202 h 155389"/>
              <a:gd name="connsiteX169" fmla="*/ 11275346 w 16898168"/>
              <a:gd name="connsiteY169" fmla="*/ 45512 h 155389"/>
              <a:gd name="connsiteX170" fmla="*/ 11385222 w 16898168"/>
              <a:gd name="connsiteY170" fmla="*/ 0 h 155389"/>
              <a:gd name="connsiteX171" fmla="*/ 11495098 w 16898168"/>
              <a:gd name="connsiteY171" fmla="*/ 45512 h 155389"/>
              <a:gd name="connsiteX172" fmla="*/ 11519161 w 16898168"/>
              <a:gd name="connsiteY172" fmla="*/ 81202 h 155389"/>
              <a:gd name="connsiteX173" fmla="*/ 11543223 w 16898168"/>
              <a:gd name="connsiteY173" fmla="*/ 45512 h 155389"/>
              <a:gd name="connsiteX174" fmla="*/ 11653100 w 16898168"/>
              <a:gd name="connsiteY174" fmla="*/ 0 h 155389"/>
              <a:gd name="connsiteX175" fmla="*/ 11762976 w 16898168"/>
              <a:gd name="connsiteY175" fmla="*/ 45512 h 155389"/>
              <a:gd name="connsiteX176" fmla="*/ 11787039 w 16898168"/>
              <a:gd name="connsiteY176" fmla="*/ 81202 h 155389"/>
              <a:gd name="connsiteX177" fmla="*/ 11811101 w 16898168"/>
              <a:gd name="connsiteY177" fmla="*/ 45512 h 155389"/>
              <a:gd name="connsiteX178" fmla="*/ 11920977 w 16898168"/>
              <a:gd name="connsiteY178" fmla="*/ 0 h 155389"/>
              <a:gd name="connsiteX179" fmla="*/ 12030854 w 16898168"/>
              <a:gd name="connsiteY179" fmla="*/ 45512 h 155389"/>
              <a:gd name="connsiteX180" fmla="*/ 12054916 w 16898168"/>
              <a:gd name="connsiteY180" fmla="*/ 81202 h 155389"/>
              <a:gd name="connsiteX181" fmla="*/ 12078979 w 16898168"/>
              <a:gd name="connsiteY181" fmla="*/ 45512 h 155389"/>
              <a:gd name="connsiteX182" fmla="*/ 12188855 w 16898168"/>
              <a:gd name="connsiteY182" fmla="*/ 0 h 155389"/>
              <a:gd name="connsiteX183" fmla="*/ 12298732 w 16898168"/>
              <a:gd name="connsiteY183" fmla="*/ 45512 h 155389"/>
              <a:gd name="connsiteX184" fmla="*/ 12322795 w 16898168"/>
              <a:gd name="connsiteY184" fmla="*/ 81202 h 155389"/>
              <a:gd name="connsiteX185" fmla="*/ 12346858 w 16898168"/>
              <a:gd name="connsiteY185" fmla="*/ 45512 h 155389"/>
              <a:gd name="connsiteX186" fmla="*/ 12456734 w 16898168"/>
              <a:gd name="connsiteY186" fmla="*/ 0 h 155389"/>
              <a:gd name="connsiteX187" fmla="*/ 12566611 w 16898168"/>
              <a:gd name="connsiteY187" fmla="*/ 45512 h 155389"/>
              <a:gd name="connsiteX188" fmla="*/ 12590673 w 16898168"/>
              <a:gd name="connsiteY188" fmla="*/ 81202 h 155389"/>
              <a:gd name="connsiteX189" fmla="*/ 12614736 w 16898168"/>
              <a:gd name="connsiteY189" fmla="*/ 45512 h 155389"/>
              <a:gd name="connsiteX190" fmla="*/ 12724612 w 16898168"/>
              <a:gd name="connsiteY190" fmla="*/ 0 h 155389"/>
              <a:gd name="connsiteX191" fmla="*/ 12834489 w 16898168"/>
              <a:gd name="connsiteY191" fmla="*/ 45512 h 155389"/>
              <a:gd name="connsiteX192" fmla="*/ 12858551 w 16898168"/>
              <a:gd name="connsiteY192" fmla="*/ 81202 h 155389"/>
              <a:gd name="connsiteX193" fmla="*/ 12882614 w 16898168"/>
              <a:gd name="connsiteY193" fmla="*/ 45512 h 155389"/>
              <a:gd name="connsiteX194" fmla="*/ 12992490 w 16898168"/>
              <a:gd name="connsiteY194" fmla="*/ 0 h 155389"/>
              <a:gd name="connsiteX195" fmla="*/ 13102367 w 16898168"/>
              <a:gd name="connsiteY195" fmla="*/ 45512 h 155389"/>
              <a:gd name="connsiteX196" fmla="*/ 13126430 w 16898168"/>
              <a:gd name="connsiteY196" fmla="*/ 81202 h 155389"/>
              <a:gd name="connsiteX197" fmla="*/ 13150493 w 16898168"/>
              <a:gd name="connsiteY197" fmla="*/ 45512 h 155389"/>
              <a:gd name="connsiteX198" fmla="*/ 13260369 w 16898168"/>
              <a:gd name="connsiteY198" fmla="*/ 0 h 155389"/>
              <a:gd name="connsiteX199" fmla="*/ 13370246 w 16898168"/>
              <a:gd name="connsiteY199" fmla="*/ 45512 h 155389"/>
              <a:gd name="connsiteX200" fmla="*/ 13394308 w 16898168"/>
              <a:gd name="connsiteY200" fmla="*/ 81202 h 155389"/>
              <a:gd name="connsiteX201" fmla="*/ 13418371 w 16898168"/>
              <a:gd name="connsiteY201" fmla="*/ 45512 h 155389"/>
              <a:gd name="connsiteX202" fmla="*/ 13528247 w 16898168"/>
              <a:gd name="connsiteY202" fmla="*/ 0 h 155389"/>
              <a:gd name="connsiteX203" fmla="*/ 13638124 w 16898168"/>
              <a:gd name="connsiteY203" fmla="*/ 45512 h 155389"/>
              <a:gd name="connsiteX204" fmla="*/ 13662186 w 16898168"/>
              <a:gd name="connsiteY204" fmla="*/ 81202 h 155389"/>
              <a:gd name="connsiteX205" fmla="*/ 13686249 w 16898168"/>
              <a:gd name="connsiteY205" fmla="*/ 45512 h 155389"/>
              <a:gd name="connsiteX206" fmla="*/ 13796125 w 16898168"/>
              <a:gd name="connsiteY206" fmla="*/ 0 h 155389"/>
              <a:gd name="connsiteX207" fmla="*/ 13906002 w 16898168"/>
              <a:gd name="connsiteY207" fmla="*/ 45512 h 155389"/>
              <a:gd name="connsiteX208" fmla="*/ 13930065 w 16898168"/>
              <a:gd name="connsiteY208" fmla="*/ 81202 h 155389"/>
              <a:gd name="connsiteX209" fmla="*/ 13954128 w 16898168"/>
              <a:gd name="connsiteY209" fmla="*/ 45512 h 155389"/>
              <a:gd name="connsiteX210" fmla="*/ 14064004 w 16898168"/>
              <a:gd name="connsiteY210" fmla="*/ 0 h 155389"/>
              <a:gd name="connsiteX211" fmla="*/ 14173881 w 16898168"/>
              <a:gd name="connsiteY211" fmla="*/ 45512 h 155389"/>
              <a:gd name="connsiteX212" fmla="*/ 14197943 w 16898168"/>
              <a:gd name="connsiteY212" fmla="*/ 81202 h 155389"/>
              <a:gd name="connsiteX213" fmla="*/ 14222006 w 16898168"/>
              <a:gd name="connsiteY213" fmla="*/ 45512 h 155389"/>
              <a:gd name="connsiteX214" fmla="*/ 14331882 w 16898168"/>
              <a:gd name="connsiteY214" fmla="*/ 0 h 155389"/>
              <a:gd name="connsiteX215" fmla="*/ 14441759 w 16898168"/>
              <a:gd name="connsiteY215" fmla="*/ 45512 h 155389"/>
              <a:gd name="connsiteX216" fmla="*/ 14465821 w 16898168"/>
              <a:gd name="connsiteY216" fmla="*/ 81202 h 155389"/>
              <a:gd name="connsiteX217" fmla="*/ 14489884 w 16898168"/>
              <a:gd name="connsiteY217" fmla="*/ 45512 h 155389"/>
              <a:gd name="connsiteX218" fmla="*/ 14599760 w 16898168"/>
              <a:gd name="connsiteY218" fmla="*/ 0 h 155389"/>
              <a:gd name="connsiteX219" fmla="*/ 14709637 w 16898168"/>
              <a:gd name="connsiteY219" fmla="*/ 45512 h 155389"/>
              <a:gd name="connsiteX220" fmla="*/ 14733700 w 16898168"/>
              <a:gd name="connsiteY220" fmla="*/ 81202 h 155389"/>
              <a:gd name="connsiteX221" fmla="*/ 14757763 w 16898168"/>
              <a:gd name="connsiteY221" fmla="*/ 45512 h 155389"/>
              <a:gd name="connsiteX222" fmla="*/ 14867639 w 16898168"/>
              <a:gd name="connsiteY222" fmla="*/ 0 h 155389"/>
              <a:gd name="connsiteX223" fmla="*/ 14977516 w 16898168"/>
              <a:gd name="connsiteY223" fmla="*/ 45512 h 155389"/>
              <a:gd name="connsiteX224" fmla="*/ 15001578 w 16898168"/>
              <a:gd name="connsiteY224" fmla="*/ 81202 h 155389"/>
              <a:gd name="connsiteX225" fmla="*/ 15025641 w 16898168"/>
              <a:gd name="connsiteY225" fmla="*/ 45512 h 155389"/>
              <a:gd name="connsiteX226" fmla="*/ 15135517 w 16898168"/>
              <a:gd name="connsiteY226" fmla="*/ 0 h 155389"/>
              <a:gd name="connsiteX227" fmla="*/ 15245394 w 16898168"/>
              <a:gd name="connsiteY227" fmla="*/ 45512 h 155389"/>
              <a:gd name="connsiteX228" fmla="*/ 15269456 w 16898168"/>
              <a:gd name="connsiteY228" fmla="*/ 81202 h 155389"/>
              <a:gd name="connsiteX229" fmla="*/ 15293519 w 16898168"/>
              <a:gd name="connsiteY229" fmla="*/ 45512 h 155389"/>
              <a:gd name="connsiteX230" fmla="*/ 15403395 w 16898168"/>
              <a:gd name="connsiteY230" fmla="*/ 0 h 155389"/>
              <a:gd name="connsiteX231" fmla="*/ 15513272 w 16898168"/>
              <a:gd name="connsiteY231" fmla="*/ 45512 h 155389"/>
              <a:gd name="connsiteX232" fmla="*/ 15537335 w 16898168"/>
              <a:gd name="connsiteY232" fmla="*/ 81202 h 155389"/>
              <a:gd name="connsiteX233" fmla="*/ 15561398 w 16898168"/>
              <a:gd name="connsiteY233" fmla="*/ 45512 h 155389"/>
              <a:gd name="connsiteX234" fmla="*/ 15671274 w 16898168"/>
              <a:gd name="connsiteY234" fmla="*/ 0 h 155389"/>
              <a:gd name="connsiteX235" fmla="*/ 15781151 w 16898168"/>
              <a:gd name="connsiteY235" fmla="*/ 45512 h 155389"/>
              <a:gd name="connsiteX236" fmla="*/ 15805213 w 16898168"/>
              <a:gd name="connsiteY236" fmla="*/ 81202 h 155389"/>
              <a:gd name="connsiteX237" fmla="*/ 15829276 w 16898168"/>
              <a:gd name="connsiteY237" fmla="*/ 45512 h 155389"/>
              <a:gd name="connsiteX238" fmla="*/ 15939152 w 16898168"/>
              <a:gd name="connsiteY238" fmla="*/ 0 h 155389"/>
              <a:gd name="connsiteX239" fmla="*/ 16049028 w 16898168"/>
              <a:gd name="connsiteY239" fmla="*/ 45512 h 155389"/>
              <a:gd name="connsiteX240" fmla="*/ 16073092 w 16898168"/>
              <a:gd name="connsiteY240" fmla="*/ 81202 h 155389"/>
              <a:gd name="connsiteX241" fmla="*/ 16097152 w 16898168"/>
              <a:gd name="connsiteY241" fmla="*/ 45512 h 155389"/>
              <a:gd name="connsiteX242" fmla="*/ 16207032 w 16898168"/>
              <a:gd name="connsiteY242" fmla="*/ 0 h 155389"/>
              <a:gd name="connsiteX243" fmla="*/ 16316908 w 16898168"/>
              <a:gd name="connsiteY243" fmla="*/ 45512 h 155389"/>
              <a:gd name="connsiteX244" fmla="*/ 16340968 w 16898168"/>
              <a:gd name="connsiteY244" fmla="*/ 81202 h 155389"/>
              <a:gd name="connsiteX245" fmla="*/ 16365032 w 16898168"/>
              <a:gd name="connsiteY245" fmla="*/ 45512 h 155389"/>
              <a:gd name="connsiteX246" fmla="*/ 16474908 w 16898168"/>
              <a:gd name="connsiteY246" fmla="*/ 0 h 155389"/>
              <a:gd name="connsiteX247" fmla="*/ 16584788 w 16898168"/>
              <a:gd name="connsiteY247" fmla="*/ 45512 h 155389"/>
              <a:gd name="connsiteX248" fmla="*/ 16608844 w 16898168"/>
              <a:gd name="connsiteY248" fmla="*/ 81196 h 155389"/>
              <a:gd name="connsiteX249" fmla="*/ 16898168 w 16898168"/>
              <a:gd name="connsiteY249" fmla="*/ 155389 h 155389"/>
              <a:gd name="connsiteX0" fmla="*/ 0 w 16608844"/>
              <a:gd name="connsiteY0" fmla="*/ 81202 h 81502"/>
              <a:gd name="connsiteX1" fmla="*/ 24063 w 16608844"/>
              <a:gd name="connsiteY1" fmla="*/ 45512 h 81502"/>
              <a:gd name="connsiteX2" fmla="*/ 133939 w 16608844"/>
              <a:gd name="connsiteY2" fmla="*/ 0 h 81502"/>
              <a:gd name="connsiteX3" fmla="*/ 243816 w 16608844"/>
              <a:gd name="connsiteY3" fmla="*/ 45512 h 81502"/>
              <a:gd name="connsiteX4" fmla="*/ 267879 w 16608844"/>
              <a:gd name="connsiteY4" fmla="*/ 81202 h 81502"/>
              <a:gd name="connsiteX5" fmla="*/ 291942 w 16608844"/>
              <a:gd name="connsiteY5" fmla="*/ 45512 h 81502"/>
              <a:gd name="connsiteX6" fmla="*/ 401819 w 16608844"/>
              <a:gd name="connsiteY6" fmla="*/ 0 h 81502"/>
              <a:gd name="connsiteX7" fmla="*/ 511695 w 16608844"/>
              <a:gd name="connsiteY7" fmla="*/ 45512 h 81502"/>
              <a:gd name="connsiteX8" fmla="*/ 535758 w 16608844"/>
              <a:gd name="connsiteY8" fmla="*/ 81202 h 81502"/>
              <a:gd name="connsiteX9" fmla="*/ 559820 w 16608844"/>
              <a:gd name="connsiteY9" fmla="*/ 45512 h 81502"/>
              <a:gd name="connsiteX10" fmla="*/ 669696 w 16608844"/>
              <a:gd name="connsiteY10" fmla="*/ 0 h 81502"/>
              <a:gd name="connsiteX11" fmla="*/ 779573 w 16608844"/>
              <a:gd name="connsiteY11" fmla="*/ 45512 h 81502"/>
              <a:gd name="connsiteX12" fmla="*/ 803635 w 16608844"/>
              <a:gd name="connsiteY12" fmla="*/ 81202 h 81502"/>
              <a:gd name="connsiteX13" fmla="*/ 827698 w 16608844"/>
              <a:gd name="connsiteY13" fmla="*/ 45512 h 81502"/>
              <a:gd name="connsiteX14" fmla="*/ 937574 w 16608844"/>
              <a:gd name="connsiteY14" fmla="*/ 0 h 81502"/>
              <a:gd name="connsiteX15" fmla="*/ 1047450 w 16608844"/>
              <a:gd name="connsiteY15" fmla="*/ 45512 h 81502"/>
              <a:gd name="connsiteX16" fmla="*/ 1071514 w 16608844"/>
              <a:gd name="connsiteY16" fmla="*/ 81202 h 81502"/>
              <a:gd name="connsiteX17" fmla="*/ 1095577 w 16608844"/>
              <a:gd name="connsiteY17" fmla="*/ 45512 h 81502"/>
              <a:gd name="connsiteX18" fmla="*/ 1205453 w 16608844"/>
              <a:gd name="connsiteY18" fmla="*/ 0 h 81502"/>
              <a:gd name="connsiteX19" fmla="*/ 1315331 w 16608844"/>
              <a:gd name="connsiteY19" fmla="*/ 45512 h 81502"/>
              <a:gd name="connsiteX20" fmla="*/ 1339391 w 16608844"/>
              <a:gd name="connsiteY20" fmla="*/ 81202 h 81502"/>
              <a:gd name="connsiteX21" fmla="*/ 1363455 w 16608844"/>
              <a:gd name="connsiteY21" fmla="*/ 45512 h 81502"/>
              <a:gd name="connsiteX22" fmla="*/ 1473330 w 16608844"/>
              <a:gd name="connsiteY22" fmla="*/ 0 h 81502"/>
              <a:gd name="connsiteX23" fmla="*/ 1583207 w 16608844"/>
              <a:gd name="connsiteY23" fmla="*/ 45512 h 81502"/>
              <a:gd name="connsiteX24" fmla="*/ 1607269 w 16608844"/>
              <a:gd name="connsiteY24" fmla="*/ 81202 h 81502"/>
              <a:gd name="connsiteX25" fmla="*/ 1631332 w 16608844"/>
              <a:gd name="connsiteY25" fmla="*/ 45512 h 81502"/>
              <a:gd name="connsiteX26" fmla="*/ 1741208 w 16608844"/>
              <a:gd name="connsiteY26" fmla="*/ 0 h 81502"/>
              <a:gd name="connsiteX27" fmla="*/ 1851086 w 16608844"/>
              <a:gd name="connsiteY27" fmla="*/ 45512 h 81502"/>
              <a:gd name="connsiteX28" fmla="*/ 1875148 w 16608844"/>
              <a:gd name="connsiteY28" fmla="*/ 81202 h 81502"/>
              <a:gd name="connsiteX29" fmla="*/ 1899212 w 16608844"/>
              <a:gd name="connsiteY29" fmla="*/ 45512 h 81502"/>
              <a:gd name="connsiteX30" fmla="*/ 2009087 w 16608844"/>
              <a:gd name="connsiteY30" fmla="*/ 0 h 81502"/>
              <a:gd name="connsiteX31" fmla="*/ 2118964 w 16608844"/>
              <a:gd name="connsiteY31" fmla="*/ 45512 h 81502"/>
              <a:gd name="connsiteX32" fmla="*/ 2143026 w 16608844"/>
              <a:gd name="connsiteY32" fmla="*/ 81202 h 81502"/>
              <a:gd name="connsiteX33" fmla="*/ 2167088 w 16608844"/>
              <a:gd name="connsiteY33" fmla="*/ 45512 h 81502"/>
              <a:gd name="connsiteX34" fmla="*/ 2276965 w 16608844"/>
              <a:gd name="connsiteY34" fmla="*/ 0 h 81502"/>
              <a:gd name="connsiteX35" fmla="*/ 2386842 w 16608844"/>
              <a:gd name="connsiteY35" fmla="*/ 45512 h 81502"/>
              <a:gd name="connsiteX36" fmla="*/ 2410904 w 16608844"/>
              <a:gd name="connsiteY36" fmla="*/ 81202 h 81502"/>
              <a:gd name="connsiteX37" fmla="*/ 2434966 w 16608844"/>
              <a:gd name="connsiteY37" fmla="*/ 45512 h 81502"/>
              <a:gd name="connsiteX38" fmla="*/ 2544843 w 16608844"/>
              <a:gd name="connsiteY38" fmla="*/ 0 h 81502"/>
              <a:gd name="connsiteX39" fmla="*/ 2654719 w 16608844"/>
              <a:gd name="connsiteY39" fmla="*/ 45512 h 81502"/>
              <a:gd name="connsiteX40" fmla="*/ 2678783 w 16608844"/>
              <a:gd name="connsiteY40" fmla="*/ 81202 h 81502"/>
              <a:gd name="connsiteX41" fmla="*/ 2702846 w 16608844"/>
              <a:gd name="connsiteY41" fmla="*/ 45512 h 81502"/>
              <a:gd name="connsiteX42" fmla="*/ 2812722 w 16608844"/>
              <a:gd name="connsiteY42" fmla="*/ 0 h 81502"/>
              <a:gd name="connsiteX43" fmla="*/ 2922598 w 16608844"/>
              <a:gd name="connsiteY43" fmla="*/ 45512 h 81502"/>
              <a:gd name="connsiteX44" fmla="*/ 2946661 w 16608844"/>
              <a:gd name="connsiteY44" fmla="*/ 81202 h 81502"/>
              <a:gd name="connsiteX45" fmla="*/ 2970723 w 16608844"/>
              <a:gd name="connsiteY45" fmla="*/ 45512 h 81502"/>
              <a:gd name="connsiteX46" fmla="*/ 3080600 w 16608844"/>
              <a:gd name="connsiteY46" fmla="*/ 0 h 81502"/>
              <a:gd name="connsiteX47" fmla="*/ 3190476 w 16608844"/>
              <a:gd name="connsiteY47" fmla="*/ 45512 h 81502"/>
              <a:gd name="connsiteX48" fmla="*/ 3214540 w 16608844"/>
              <a:gd name="connsiteY48" fmla="*/ 81202 h 81502"/>
              <a:gd name="connsiteX49" fmla="*/ 3238601 w 16608844"/>
              <a:gd name="connsiteY49" fmla="*/ 45512 h 81502"/>
              <a:gd name="connsiteX50" fmla="*/ 3348478 w 16608844"/>
              <a:gd name="connsiteY50" fmla="*/ 0 h 81502"/>
              <a:gd name="connsiteX51" fmla="*/ 3458354 w 16608844"/>
              <a:gd name="connsiteY51" fmla="*/ 45512 h 81502"/>
              <a:gd name="connsiteX52" fmla="*/ 3482417 w 16608844"/>
              <a:gd name="connsiteY52" fmla="*/ 81202 h 81502"/>
              <a:gd name="connsiteX53" fmla="*/ 3506479 w 16608844"/>
              <a:gd name="connsiteY53" fmla="*/ 45512 h 81502"/>
              <a:gd name="connsiteX54" fmla="*/ 3616356 w 16608844"/>
              <a:gd name="connsiteY54" fmla="*/ 0 h 81502"/>
              <a:gd name="connsiteX55" fmla="*/ 3726233 w 16608844"/>
              <a:gd name="connsiteY55" fmla="*/ 45512 h 81502"/>
              <a:gd name="connsiteX56" fmla="*/ 3750296 w 16608844"/>
              <a:gd name="connsiteY56" fmla="*/ 81202 h 81502"/>
              <a:gd name="connsiteX57" fmla="*/ 3774358 w 16608844"/>
              <a:gd name="connsiteY57" fmla="*/ 45512 h 81502"/>
              <a:gd name="connsiteX58" fmla="*/ 3884234 w 16608844"/>
              <a:gd name="connsiteY58" fmla="*/ 0 h 81502"/>
              <a:gd name="connsiteX59" fmla="*/ 3994112 w 16608844"/>
              <a:gd name="connsiteY59" fmla="*/ 45512 h 81502"/>
              <a:gd name="connsiteX60" fmla="*/ 4018173 w 16608844"/>
              <a:gd name="connsiteY60" fmla="*/ 81202 h 81502"/>
              <a:gd name="connsiteX61" fmla="*/ 4042237 w 16608844"/>
              <a:gd name="connsiteY61" fmla="*/ 45512 h 81502"/>
              <a:gd name="connsiteX62" fmla="*/ 4152112 w 16608844"/>
              <a:gd name="connsiteY62" fmla="*/ 0 h 81502"/>
              <a:gd name="connsiteX63" fmla="*/ 4261990 w 16608844"/>
              <a:gd name="connsiteY63" fmla="*/ 45512 h 81502"/>
              <a:gd name="connsiteX64" fmla="*/ 4286051 w 16608844"/>
              <a:gd name="connsiteY64" fmla="*/ 81202 h 81502"/>
              <a:gd name="connsiteX65" fmla="*/ 4310115 w 16608844"/>
              <a:gd name="connsiteY65" fmla="*/ 45512 h 81502"/>
              <a:gd name="connsiteX66" fmla="*/ 4419991 w 16608844"/>
              <a:gd name="connsiteY66" fmla="*/ 0 h 81502"/>
              <a:gd name="connsiteX67" fmla="*/ 4529867 w 16608844"/>
              <a:gd name="connsiteY67" fmla="*/ 45512 h 81502"/>
              <a:gd name="connsiteX68" fmla="*/ 4553931 w 16608844"/>
              <a:gd name="connsiteY68" fmla="*/ 81202 h 81502"/>
              <a:gd name="connsiteX69" fmla="*/ 4577994 w 16608844"/>
              <a:gd name="connsiteY69" fmla="*/ 45512 h 81502"/>
              <a:gd name="connsiteX70" fmla="*/ 4687870 w 16608844"/>
              <a:gd name="connsiteY70" fmla="*/ 0 h 81502"/>
              <a:gd name="connsiteX71" fmla="*/ 4797746 w 16608844"/>
              <a:gd name="connsiteY71" fmla="*/ 45512 h 81502"/>
              <a:gd name="connsiteX72" fmla="*/ 4821809 w 16608844"/>
              <a:gd name="connsiteY72" fmla="*/ 81202 h 81502"/>
              <a:gd name="connsiteX73" fmla="*/ 4845871 w 16608844"/>
              <a:gd name="connsiteY73" fmla="*/ 45512 h 81502"/>
              <a:gd name="connsiteX74" fmla="*/ 4955748 w 16608844"/>
              <a:gd name="connsiteY74" fmla="*/ 0 h 81502"/>
              <a:gd name="connsiteX75" fmla="*/ 5065625 w 16608844"/>
              <a:gd name="connsiteY75" fmla="*/ 45512 h 81502"/>
              <a:gd name="connsiteX76" fmla="*/ 5089686 w 16608844"/>
              <a:gd name="connsiteY76" fmla="*/ 81202 h 81502"/>
              <a:gd name="connsiteX77" fmla="*/ 5113749 w 16608844"/>
              <a:gd name="connsiteY77" fmla="*/ 45512 h 81502"/>
              <a:gd name="connsiteX78" fmla="*/ 5223625 w 16608844"/>
              <a:gd name="connsiteY78" fmla="*/ 0 h 81502"/>
              <a:gd name="connsiteX79" fmla="*/ 5333503 w 16608844"/>
              <a:gd name="connsiteY79" fmla="*/ 45512 h 81502"/>
              <a:gd name="connsiteX80" fmla="*/ 5357565 w 16608844"/>
              <a:gd name="connsiteY80" fmla="*/ 81202 h 81502"/>
              <a:gd name="connsiteX81" fmla="*/ 5381629 w 16608844"/>
              <a:gd name="connsiteY81" fmla="*/ 45512 h 81502"/>
              <a:gd name="connsiteX82" fmla="*/ 5491504 w 16608844"/>
              <a:gd name="connsiteY82" fmla="*/ 0 h 81502"/>
              <a:gd name="connsiteX83" fmla="*/ 5601382 w 16608844"/>
              <a:gd name="connsiteY83" fmla="*/ 45512 h 81502"/>
              <a:gd name="connsiteX84" fmla="*/ 5625443 w 16608844"/>
              <a:gd name="connsiteY84" fmla="*/ 81202 h 81502"/>
              <a:gd name="connsiteX85" fmla="*/ 5649507 w 16608844"/>
              <a:gd name="connsiteY85" fmla="*/ 45512 h 81502"/>
              <a:gd name="connsiteX86" fmla="*/ 5759383 w 16608844"/>
              <a:gd name="connsiteY86" fmla="*/ 0 h 81502"/>
              <a:gd name="connsiteX87" fmla="*/ 5869259 w 16608844"/>
              <a:gd name="connsiteY87" fmla="*/ 45512 h 81502"/>
              <a:gd name="connsiteX88" fmla="*/ 5893322 w 16608844"/>
              <a:gd name="connsiteY88" fmla="*/ 81202 h 81502"/>
              <a:gd name="connsiteX89" fmla="*/ 5917385 w 16608844"/>
              <a:gd name="connsiteY89" fmla="*/ 45512 h 81502"/>
              <a:gd name="connsiteX90" fmla="*/ 6027261 w 16608844"/>
              <a:gd name="connsiteY90" fmla="*/ 0 h 81502"/>
              <a:gd name="connsiteX91" fmla="*/ 6137137 w 16608844"/>
              <a:gd name="connsiteY91" fmla="*/ 45512 h 81502"/>
              <a:gd name="connsiteX92" fmla="*/ 6161201 w 16608844"/>
              <a:gd name="connsiteY92" fmla="*/ 81202 h 81502"/>
              <a:gd name="connsiteX93" fmla="*/ 6185263 w 16608844"/>
              <a:gd name="connsiteY93" fmla="*/ 45512 h 81502"/>
              <a:gd name="connsiteX94" fmla="*/ 6295140 w 16608844"/>
              <a:gd name="connsiteY94" fmla="*/ 0 h 81502"/>
              <a:gd name="connsiteX95" fmla="*/ 6405016 w 16608844"/>
              <a:gd name="connsiteY95" fmla="*/ 45512 h 81502"/>
              <a:gd name="connsiteX96" fmla="*/ 6429079 w 16608844"/>
              <a:gd name="connsiteY96" fmla="*/ 81202 h 81502"/>
              <a:gd name="connsiteX97" fmla="*/ 6453141 w 16608844"/>
              <a:gd name="connsiteY97" fmla="*/ 45512 h 81502"/>
              <a:gd name="connsiteX98" fmla="*/ 6563017 w 16608844"/>
              <a:gd name="connsiteY98" fmla="*/ 0 h 81502"/>
              <a:gd name="connsiteX99" fmla="*/ 6672895 w 16608844"/>
              <a:gd name="connsiteY99" fmla="*/ 45512 h 81502"/>
              <a:gd name="connsiteX100" fmla="*/ 6696956 w 16608844"/>
              <a:gd name="connsiteY100" fmla="*/ 81202 h 81502"/>
              <a:gd name="connsiteX101" fmla="*/ 6721020 w 16608844"/>
              <a:gd name="connsiteY101" fmla="*/ 45512 h 81502"/>
              <a:gd name="connsiteX102" fmla="*/ 6830895 w 16608844"/>
              <a:gd name="connsiteY102" fmla="*/ 0 h 81502"/>
              <a:gd name="connsiteX103" fmla="*/ 6940773 w 16608844"/>
              <a:gd name="connsiteY103" fmla="*/ 45512 h 81502"/>
              <a:gd name="connsiteX104" fmla="*/ 6964835 w 16608844"/>
              <a:gd name="connsiteY104" fmla="*/ 81202 h 81502"/>
              <a:gd name="connsiteX105" fmla="*/ 6988899 w 16608844"/>
              <a:gd name="connsiteY105" fmla="*/ 45512 h 81502"/>
              <a:gd name="connsiteX106" fmla="*/ 7098774 w 16608844"/>
              <a:gd name="connsiteY106" fmla="*/ 0 h 81502"/>
              <a:gd name="connsiteX107" fmla="*/ 7208651 w 16608844"/>
              <a:gd name="connsiteY107" fmla="*/ 45512 h 81502"/>
              <a:gd name="connsiteX108" fmla="*/ 7232714 w 16608844"/>
              <a:gd name="connsiteY108" fmla="*/ 81202 h 81502"/>
              <a:gd name="connsiteX109" fmla="*/ 7256777 w 16608844"/>
              <a:gd name="connsiteY109" fmla="*/ 45512 h 81502"/>
              <a:gd name="connsiteX110" fmla="*/ 7366653 w 16608844"/>
              <a:gd name="connsiteY110" fmla="*/ 0 h 81502"/>
              <a:gd name="connsiteX111" fmla="*/ 7476529 w 16608844"/>
              <a:gd name="connsiteY111" fmla="*/ 45512 h 81502"/>
              <a:gd name="connsiteX112" fmla="*/ 7500591 w 16608844"/>
              <a:gd name="connsiteY112" fmla="*/ 81202 h 81502"/>
              <a:gd name="connsiteX113" fmla="*/ 7524653 w 16608844"/>
              <a:gd name="connsiteY113" fmla="*/ 45512 h 81502"/>
              <a:gd name="connsiteX114" fmla="*/ 7634530 w 16608844"/>
              <a:gd name="connsiteY114" fmla="*/ 0 h 81502"/>
              <a:gd name="connsiteX115" fmla="*/ 7744407 w 16608844"/>
              <a:gd name="connsiteY115" fmla="*/ 45512 h 81502"/>
              <a:gd name="connsiteX116" fmla="*/ 7768469 w 16608844"/>
              <a:gd name="connsiteY116" fmla="*/ 81202 h 81502"/>
              <a:gd name="connsiteX117" fmla="*/ 7792532 w 16608844"/>
              <a:gd name="connsiteY117" fmla="*/ 45512 h 81502"/>
              <a:gd name="connsiteX118" fmla="*/ 7902409 w 16608844"/>
              <a:gd name="connsiteY118" fmla="*/ 0 h 81502"/>
              <a:gd name="connsiteX119" fmla="*/ 8012286 w 16608844"/>
              <a:gd name="connsiteY119" fmla="*/ 45512 h 81502"/>
              <a:gd name="connsiteX120" fmla="*/ 8036344 w 16608844"/>
              <a:gd name="connsiteY120" fmla="*/ 81196 h 81502"/>
              <a:gd name="connsiteX121" fmla="*/ 8060402 w 16608844"/>
              <a:gd name="connsiteY121" fmla="*/ 45512 h 81502"/>
              <a:gd name="connsiteX122" fmla="*/ 8170279 w 16608844"/>
              <a:gd name="connsiteY122" fmla="*/ 0 h 81502"/>
              <a:gd name="connsiteX123" fmla="*/ 8280156 w 16608844"/>
              <a:gd name="connsiteY123" fmla="*/ 45512 h 81502"/>
              <a:gd name="connsiteX124" fmla="*/ 8304421 w 16608844"/>
              <a:gd name="connsiteY124" fmla="*/ 81502 h 81502"/>
              <a:gd name="connsiteX125" fmla="*/ 8328686 w 16608844"/>
              <a:gd name="connsiteY125" fmla="*/ 45512 h 81502"/>
              <a:gd name="connsiteX126" fmla="*/ 8438561 w 16608844"/>
              <a:gd name="connsiteY126" fmla="*/ 0 h 81502"/>
              <a:gd name="connsiteX127" fmla="*/ 8548438 w 16608844"/>
              <a:gd name="connsiteY127" fmla="*/ 45512 h 81502"/>
              <a:gd name="connsiteX128" fmla="*/ 8572500 w 16608844"/>
              <a:gd name="connsiteY128" fmla="*/ 81202 h 81502"/>
              <a:gd name="connsiteX129" fmla="*/ 8596563 w 16608844"/>
              <a:gd name="connsiteY129" fmla="*/ 45512 h 81502"/>
              <a:gd name="connsiteX130" fmla="*/ 8706439 w 16608844"/>
              <a:gd name="connsiteY130" fmla="*/ 0 h 81502"/>
              <a:gd name="connsiteX131" fmla="*/ 8816316 w 16608844"/>
              <a:gd name="connsiteY131" fmla="*/ 45512 h 81502"/>
              <a:gd name="connsiteX132" fmla="*/ 8840379 w 16608844"/>
              <a:gd name="connsiteY132" fmla="*/ 81202 h 81502"/>
              <a:gd name="connsiteX133" fmla="*/ 8864442 w 16608844"/>
              <a:gd name="connsiteY133" fmla="*/ 45512 h 81502"/>
              <a:gd name="connsiteX134" fmla="*/ 8974319 w 16608844"/>
              <a:gd name="connsiteY134" fmla="*/ 0 h 81502"/>
              <a:gd name="connsiteX135" fmla="*/ 9084195 w 16608844"/>
              <a:gd name="connsiteY135" fmla="*/ 45512 h 81502"/>
              <a:gd name="connsiteX136" fmla="*/ 9108258 w 16608844"/>
              <a:gd name="connsiteY136" fmla="*/ 81202 h 81502"/>
              <a:gd name="connsiteX137" fmla="*/ 9132320 w 16608844"/>
              <a:gd name="connsiteY137" fmla="*/ 45512 h 81502"/>
              <a:gd name="connsiteX138" fmla="*/ 9242196 w 16608844"/>
              <a:gd name="connsiteY138" fmla="*/ 0 h 81502"/>
              <a:gd name="connsiteX139" fmla="*/ 9352073 w 16608844"/>
              <a:gd name="connsiteY139" fmla="*/ 45512 h 81502"/>
              <a:gd name="connsiteX140" fmla="*/ 9376135 w 16608844"/>
              <a:gd name="connsiteY140" fmla="*/ 81202 h 81502"/>
              <a:gd name="connsiteX141" fmla="*/ 9400198 w 16608844"/>
              <a:gd name="connsiteY141" fmla="*/ 45512 h 81502"/>
              <a:gd name="connsiteX142" fmla="*/ 9510074 w 16608844"/>
              <a:gd name="connsiteY142" fmla="*/ 0 h 81502"/>
              <a:gd name="connsiteX143" fmla="*/ 9619950 w 16608844"/>
              <a:gd name="connsiteY143" fmla="*/ 45512 h 81502"/>
              <a:gd name="connsiteX144" fmla="*/ 9644014 w 16608844"/>
              <a:gd name="connsiteY144" fmla="*/ 81202 h 81502"/>
              <a:gd name="connsiteX145" fmla="*/ 9668077 w 16608844"/>
              <a:gd name="connsiteY145" fmla="*/ 45512 h 81502"/>
              <a:gd name="connsiteX146" fmla="*/ 9777953 w 16608844"/>
              <a:gd name="connsiteY146" fmla="*/ 0 h 81502"/>
              <a:gd name="connsiteX147" fmla="*/ 9887830 w 16608844"/>
              <a:gd name="connsiteY147" fmla="*/ 45512 h 81502"/>
              <a:gd name="connsiteX148" fmla="*/ 9911891 w 16608844"/>
              <a:gd name="connsiteY148" fmla="*/ 81202 h 81502"/>
              <a:gd name="connsiteX149" fmla="*/ 9935954 w 16608844"/>
              <a:gd name="connsiteY149" fmla="*/ 45512 h 81502"/>
              <a:gd name="connsiteX150" fmla="*/ 10045830 w 16608844"/>
              <a:gd name="connsiteY150" fmla="*/ 0 h 81502"/>
              <a:gd name="connsiteX151" fmla="*/ 10155707 w 16608844"/>
              <a:gd name="connsiteY151" fmla="*/ 45512 h 81502"/>
              <a:gd name="connsiteX152" fmla="*/ 10179769 w 16608844"/>
              <a:gd name="connsiteY152" fmla="*/ 81202 h 81502"/>
              <a:gd name="connsiteX153" fmla="*/ 10203832 w 16608844"/>
              <a:gd name="connsiteY153" fmla="*/ 45512 h 81502"/>
              <a:gd name="connsiteX154" fmla="*/ 10313708 w 16608844"/>
              <a:gd name="connsiteY154" fmla="*/ 0 h 81502"/>
              <a:gd name="connsiteX155" fmla="*/ 10423586 w 16608844"/>
              <a:gd name="connsiteY155" fmla="*/ 45512 h 81502"/>
              <a:gd name="connsiteX156" fmla="*/ 10447648 w 16608844"/>
              <a:gd name="connsiteY156" fmla="*/ 81202 h 81502"/>
              <a:gd name="connsiteX157" fmla="*/ 10471712 w 16608844"/>
              <a:gd name="connsiteY157" fmla="*/ 45512 h 81502"/>
              <a:gd name="connsiteX158" fmla="*/ 10581587 w 16608844"/>
              <a:gd name="connsiteY158" fmla="*/ 0 h 81502"/>
              <a:gd name="connsiteX159" fmla="*/ 10691464 w 16608844"/>
              <a:gd name="connsiteY159" fmla="*/ 45512 h 81502"/>
              <a:gd name="connsiteX160" fmla="*/ 10715526 w 16608844"/>
              <a:gd name="connsiteY160" fmla="*/ 81202 h 81502"/>
              <a:gd name="connsiteX161" fmla="*/ 10739588 w 16608844"/>
              <a:gd name="connsiteY161" fmla="*/ 45512 h 81502"/>
              <a:gd name="connsiteX162" fmla="*/ 10849465 w 16608844"/>
              <a:gd name="connsiteY162" fmla="*/ 0 h 81502"/>
              <a:gd name="connsiteX163" fmla="*/ 10959342 w 16608844"/>
              <a:gd name="connsiteY163" fmla="*/ 45512 h 81502"/>
              <a:gd name="connsiteX164" fmla="*/ 10983404 w 16608844"/>
              <a:gd name="connsiteY164" fmla="*/ 81202 h 81502"/>
              <a:gd name="connsiteX165" fmla="*/ 11007466 w 16608844"/>
              <a:gd name="connsiteY165" fmla="*/ 45512 h 81502"/>
              <a:gd name="connsiteX166" fmla="*/ 11117343 w 16608844"/>
              <a:gd name="connsiteY166" fmla="*/ 0 h 81502"/>
              <a:gd name="connsiteX167" fmla="*/ 11227219 w 16608844"/>
              <a:gd name="connsiteY167" fmla="*/ 45512 h 81502"/>
              <a:gd name="connsiteX168" fmla="*/ 11251283 w 16608844"/>
              <a:gd name="connsiteY168" fmla="*/ 81202 h 81502"/>
              <a:gd name="connsiteX169" fmla="*/ 11275346 w 16608844"/>
              <a:gd name="connsiteY169" fmla="*/ 45512 h 81502"/>
              <a:gd name="connsiteX170" fmla="*/ 11385222 w 16608844"/>
              <a:gd name="connsiteY170" fmla="*/ 0 h 81502"/>
              <a:gd name="connsiteX171" fmla="*/ 11495098 w 16608844"/>
              <a:gd name="connsiteY171" fmla="*/ 45512 h 81502"/>
              <a:gd name="connsiteX172" fmla="*/ 11519161 w 16608844"/>
              <a:gd name="connsiteY172" fmla="*/ 81202 h 81502"/>
              <a:gd name="connsiteX173" fmla="*/ 11543223 w 16608844"/>
              <a:gd name="connsiteY173" fmla="*/ 45512 h 81502"/>
              <a:gd name="connsiteX174" fmla="*/ 11653100 w 16608844"/>
              <a:gd name="connsiteY174" fmla="*/ 0 h 81502"/>
              <a:gd name="connsiteX175" fmla="*/ 11762976 w 16608844"/>
              <a:gd name="connsiteY175" fmla="*/ 45512 h 81502"/>
              <a:gd name="connsiteX176" fmla="*/ 11787039 w 16608844"/>
              <a:gd name="connsiteY176" fmla="*/ 81202 h 81502"/>
              <a:gd name="connsiteX177" fmla="*/ 11811101 w 16608844"/>
              <a:gd name="connsiteY177" fmla="*/ 45512 h 81502"/>
              <a:gd name="connsiteX178" fmla="*/ 11920977 w 16608844"/>
              <a:gd name="connsiteY178" fmla="*/ 0 h 81502"/>
              <a:gd name="connsiteX179" fmla="*/ 12030854 w 16608844"/>
              <a:gd name="connsiteY179" fmla="*/ 45512 h 81502"/>
              <a:gd name="connsiteX180" fmla="*/ 12054916 w 16608844"/>
              <a:gd name="connsiteY180" fmla="*/ 81202 h 81502"/>
              <a:gd name="connsiteX181" fmla="*/ 12078979 w 16608844"/>
              <a:gd name="connsiteY181" fmla="*/ 45512 h 81502"/>
              <a:gd name="connsiteX182" fmla="*/ 12188855 w 16608844"/>
              <a:gd name="connsiteY182" fmla="*/ 0 h 81502"/>
              <a:gd name="connsiteX183" fmla="*/ 12298732 w 16608844"/>
              <a:gd name="connsiteY183" fmla="*/ 45512 h 81502"/>
              <a:gd name="connsiteX184" fmla="*/ 12322795 w 16608844"/>
              <a:gd name="connsiteY184" fmla="*/ 81202 h 81502"/>
              <a:gd name="connsiteX185" fmla="*/ 12346858 w 16608844"/>
              <a:gd name="connsiteY185" fmla="*/ 45512 h 81502"/>
              <a:gd name="connsiteX186" fmla="*/ 12456734 w 16608844"/>
              <a:gd name="connsiteY186" fmla="*/ 0 h 81502"/>
              <a:gd name="connsiteX187" fmla="*/ 12566611 w 16608844"/>
              <a:gd name="connsiteY187" fmla="*/ 45512 h 81502"/>
              <a:gd name="connsiteX188" fmla="*/ 12590673 w 16608844"/>
              <a:gd name="connsiteY188" fmla="*/ 81202 h 81502"/>
              <a:gd name="connsiteX189" fmla="*/ 12614736 w 16608844"/>
              <a:gd name="connsiteY189" fmla="*/ 45512 h 81502"/>
              <a:gd name="connsiteX190" fmla="*/ 12724612 w 16608844"/>
              <a:gd name="connsiteY190" fmla="*/ 0 h 81502"/>
              <a:gd name="connsiteX191" fmla="*/ 12834489 w 16608844"/>
              <a:gd name="connsiteY191" fmla="*/ 45512 h 81502"/>
              <a:gd name="connsiteX192" fmla="*/ 12858551 w 16608844"/>
              <a:gd name="connsiteY192" fmla="*/ 81202 h 81502"/>
              <a:gd name="connsiteX193" fmla="*/ 12882614 w 16608844"/>
              <a:gd name="connsiteY193" fmla="*/ 45512 h 81502"/>
              <a:gd name="connsiteX194" fmla="*/ 12992490 w 16608844"/>
              <a:gd name="connsiteY194" fmla="*/ 0 h 81502"/>
              <a:gd name="connsiteX195" fmla="*/ 13102367 w 16608844"/>
              <a:gd name="connsiteY195" fmla="*/ 45512 h 81502"/>
              <a:gd name="connsiteX196" fmla="*/ 13126430 w 16608844"/>
              <a:gd name="connsiteY196" fmla="*/ 81202 h 81502"/>
              <a:gd name="connsiteX197" fmla="*/ 13150493 w 16608844"/>
              <a:gd name="connsiteY197" fmla="*/ 45512 h 81502"/>
              <a:gd name="connsiteX198" fmla="*/ 13260369 w 16608844"/>
              <a:gd name="connsiteY198" fmla="*/ 0 h 81502"/>
              <a:gd name="connsiteX199" fmla="*/ 13370246 w 16608844"/>
              <a:gd name="connsiteY199" fmla="*/ 45512 h 81502"/>
              <a:gd name="connsiteX200" fmla="*/ 13394308 w 16608844"/>
              <a:gd name="connsiteY200" fmla="*/ 81202 h 81502"/>
              <a:gd name="connsiteX201" fmla="*/ 13418371 w 16608844"/>
              <a:gd name="connsiteY201" fmla="*/ 45512 h 81502"/>
              <a:gd name="connsiteX202" fmla="*/ 13528247 w 16608844"/>
              <a:gd name="connsiteY202" fmla="*/ 0 h 81502"/>
              <a:gd name="connsiteX203" fmla="*/ 13638124 w 16608844"/>
              <a:gd name="connsiteY203" fmla="*/ 45512 h 81502"/>
              <a:gd name="connsiteX204" fmla="*/ 13662186 w 16608844"/>
              <a:gd name="connsiteY204" fmla="*/ 81202 h 81502"/>
              <a:gd name="connsiteX205" fmla="*/ 13686249 w 16608844"/>
              <a:gd name="connsiteY205" fmla="*/ 45512 h 81502"/>
              <a:gd name="connsiteX206" fmla="*/ 13796125 w 16608844"/>
              <a:gd name="connsiteY206" fmla="*/ 0 h 81502"/>
              <a:gd name="connsiteX207" fmla="*/ 13906002 w 16608844"/>
              <a:gd name="connsiteY207" fmla="*/ 45512 h 81502"/>
              <a:gd name="connsiteX208" fmla="*/ 13930065 w 16608844"/>
              <a:gd name="connsiteY208" fmla="*/ 81202 h 81502"/>
              <a:gd name="connsiteX209" fmla="*/ 13954128 w 16608844"/>
              <a:gd name="connsiteY209" fmla="*/ 45512 h 81502"/>
              <a:gd name="connsiteX210" fmla="*/ 14064004 w 16608844"/>
              <a:gd name="connsiteY210" fmla="*/ 0 h 81502"/>
              <a:gd name="connsiteX211" fmla="*/ 14173881 w 16608844"/>
              <a:gd name="connsiteY211" fmla="*/ 45512 h 81502"/>
              <a:gd name="connsiteX212" fmla="*/ 14197943 w 16608844"/>
              <a:gd name="connsiteY212" fmla="*/ 81202 h 81502"/>
              <a:gd name="connsiteX213" fmla="*/ 14222006 w 16608844"/>
              <a:gd name="connsiteY213" fmla="*/ 45512 h 81502"/>
              <a:gd name="connsiteX214" fmla="*/ 14331882 w 16608844"/>
              <a:gd name="connsiteY214" fmla="*/ 0 h 81502"/>
              <a:gd name="connsiteX215" fmla="*/ 14441759 w 16608844"/>
              <a:gd name="connsiteY215" fmla="*/ 45512 h 81502"/>
              <a:gd name="connsiteX216" fmla="*/ 14465821 w 16608844"/>
              <a:gd name="connsiteY216" fmla="*/ 81202 h 81502"/>
              <a:gd name="connsiteX217" fmla="*/ 14489884 w 16608844"/>
              <a:gd name="connsiteY217" fmla="*/ 45512 h 81502"/>
              <a:gd name="connsiteX218" fmla="*/ 14599760 w 16608844"/>
              <a:gd name="connsiteY218" fmla="*/ 0 h 81502"/>
              <a:gd name="connsiteX219" fmla="*/ 14709637 w 16608844"/>
              <a:gd name="connsiteY219" fmla="*/ 45512 h 81502"/>
              <a:gd name="connsiteX220" fmla="*/ 14733700 w 16608844"/>
              <a:gd name="connsiteY220" fmla="*/ 81202 h 81502"/>
              <a:gd name="connsiteX221" fmla="*/ 14757763 w 16608844"/>
              <a:gd name="connsiteY221" fmla="*/ 45512 h 81502"/>
              <a:gd name="connsiteX222" fmla="*/ 14867639 w 16608844"/>
              <a:gd name="connsiteY222" fmla="*/ 0 h 81502"/>
              <a:gd name="connsiteX223" fmla="*/ 14977516 w 16608844"/>
              <a:gd name="connsiteY223" fmla="*/ 45512 h 81502"/>
              <a:gd name="connsiteX224" fmla="*/ 15001578 w 16608844"/>
              <a:gd name="connsiteY224" fmla="*/ 81202 h 81502"/>
              <a:gd name="connsiteX225" fmla="*/ 15025641 w 16608844"/>
              <a:gd name="connsiteY225" fmla="*/ 45512 h 81502"/>
              <a:gd name="connsiteX226" fmla="*/ 15135517 w 16608844"/>
              <a:gd name="connsiteY226" fmla="*/ 0 h 81502"/>
              <a:gd name="connsiteX227" fmla="*/ 15245394 w 16608844"/>
              <a:gd name="connsiteY227" fmla="*/ 45512 h 81502"/>
              <a:gd name="connsiteX228" fmla="*/ 15269456 w 16608844"/>
              <a:gd name="connsiteY228" fmla="*/ 81202 h 81502"/>
              <a:gd name="connsiteX229" fmla="*/ 15293519 w 16608844"/>
              <a:gd name="connsiteY229" fmla="*/ 45512 h 81502"/>
              <a:gd name="connsiteX230" fmla="*/ 15403395 w 16608844"/>
              <a:gd name="connsiteY230" fmla="*/ 0 h 81502"/>
              <a:gd name="connsiteX231" fmla="*/ 15513272 w 16608844"/>
              <a:gd name="connsiteY231" fmla="*/ 45512 h 81502"/>
              <a:gd name="connsiteX232" fmla="*/ 15537335 w 16608844"/>
              <a:gd name="connsiteY232" fmla="*/ 81202 h 81502"/>
              <a:gd name="connsiteX233" fmla="*/ 15561398 w 16608844"/>
              <a:gd name="connsiteY233" fmla="*/ 45512 h 81502"/>
              <a:gd name="connsiteX234" fmla="*/ 15671274 w 16608844"/>
              <a:gd name="connsiteY234" fmla="*/ 0 h 81502"/>
              <a:gd name="connsiteX235" fmla="*/ 15781151 w 16608844"/>
              <a:gd name="connsiteY235" fmla="*/ 45512 h 81502"/>
              <a:gd name="connsiteX236" fmla="*/ 15805213 w 16608844"/>
              <a:gd name="connsiteY236" fmla="*/ 81202 h 81502"/>
              <a:gd name="connsiteX237" fmla="*/ 15829276 w 16608844"/>
              <a:gd name="connsiteY237" fmla="*/ 45512 h 81502"/>
              <a:gd name="connsiteX238" fmla="*/ 15939152 w 16608844"/>
              <a:gd name="connsiteY238" fmla="*/ 0 h 81502"/>
              <a:gd name="connsiteX239" fmla="*/ 16049028 w 16608844"/>
              <a:gd name="connsiteY239" fmla="*/ 45512 h 81502"/>
              <a:gd name="connsiteX240" fmla="*/ 16073092 w 16608844"/>
              <a:gd name="connsiteY240" fmla="*/ 81202 h 81502"/>
              <a:gd name="connsiteX241" fmla="*/ 16097152 w 16608844"/>
              <a:gd name="connsiteY241" fmla="*/ 45512 h 81502"/>
              <a:gd name="connsiteX242" fmla="*/ 16207032 w 16608844"/>
              <a:gd name="connsiteY242" fmla="*/ 0 h 81502"/>
              <a:gd name="connsiteX243" fmla="*/ 16316908 w 16608844"/>
              <a:gd name="connsiteY243" fmla="*/ 45512 h 81502"/>
              <a:gd name="connsiteX244" fmla="*/ 16340968 w 16608844"/>
              <a:gd name="connsiteY244" fmla="*/ 81202 h 81502"/>
              <a:gd name="connsiteX245" fmla="*/ 16365032 w 16608844"/>
              <a:gd name="connsiteY245" fmla="*/ 45512 h 81502"/>
              <a:gd name="connsiteX246" fmla="*/ 16474908 w 16608844"/>
              <a:gd name="connsiteY246" fmla="*/ 0 h 81502"/>
              <a:gd name="connsiteX247" fmla="*/ 16584788 w 16608844"/>
              <a:gd name="connsiteY247" fmla="*/ 45512 h 81502"/>
              <a:gd name="connsiteX248" fmla="*/ 16608844 w 16608844"/>
              <a:gd name="connsiteY248" fmla="*/ 81196 h 81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</a:cxnLst>
            <a:rect l="l" t="t" r="r" b="b"/>
            <a:pathLst>
              <a:path w="16608844" h="81502">
                <a:moveTo>
                  <a:pt x="0" y="81202"/>
                </a:moveTo>
                <a:lnTo>
                  <a:pt x="24063" y="45512"/>
                </a:lnTo>
                <a:cubicBezTo>
                  <a:pt x="52183" y="17392"/>
                  <a:pt x="91030" y="0"/>
                  <a:pt x="133939" y="0"/>
                </a:cubicBezTo>
                <a:cubicBezTo>
                  <a:pt x="176849" y="0"/>
                  <a:pt x="215696" y="17392"/>
                  <a:pt x="243816" y="45512"/>
                </a:cubicBezTo>
                <a:lnTo>
                  <a:pt x="267879" y="81202"/>
                </a:lnTo>
                <a:lnTo>
                  <a:pt x="291942" y="45512"/>
                </a:lnTo>
                <a:cubicBezTo>
                  <a:pt x="320062" y="17392"/>
                  <a:pt x="358909" y="0"/>
                  <a:pt x="401819" y="0"/>
                </a:cubicBezTo>
                <a:cubicBezTo>
                  <a:pt x="444728" y="0"/>
                  <a:pt x="483576" y="17392"/>
                  <a:pt x="511695" y="45512"/>
                </a:cubicBezTo>
                <a:lnTo>
                  <a:pt x="535758" y="81202"/>
                </a:lnTo>
                <a:lnTo>
                  <a:pt x="559820" y="45512"/>
                </a:lnTo>
                <a:cubicBezTo>
                  <a:pt x="587939" y="17392"/>
                  <a:pt x="626787" y="0"/>
                  <a:pt x="669696" y="0"/>
                </a:cubicBezTo>
                <a:cubicBezTo>
                  <a:pt x="712606" y="0"/>
                  <a:pt x="751453" y="17392"/>
                  <a:pt x="779573" y="45512"/>
                </a:cubicBezTo>
                <a:lnTo>
                  <a:pt x="803635" y="81202"/>
                </a:lnTo>
                <a:lnTo>
                  <a:pt x="827698" y="45512"/>
                </a:lnTo>
                <a:cubicBezTo>
                  <a:pt x="855818" y="17392"/>
                  <a:pt x="894665" y="0"/>
                  <a:pt x="937574" y="0"/>
                </a:cubicBezTo>
                <a:cubicBezTo>
                  <a:pt x="980484" y="0"/>
                  <a:pt x="1019331" y="17392"/>
                  <a:pt x="1047450" y="45512"/>
                </a:cubicBezTo>
                <a:lnTo>
                  <a:pt x="1071514" y="81202"/>
                </a:lnTo>
                <a:lnTo>
                  <a:pt x="1095577" y="45512"/>
                </a:lnTo>
                <a:cubicBezTo>
                  <a:pt x="1123696" y="17392"/>
                  <a:pt x="1162543" y="0"/>
                  <a:pt x="1205453" y="0"/>
                </a:cubicBezTo>
                <a:cubicBezTo>
                  <a:pt x="1248362" y="0"/>
                  <a:pt x="1287211" y="17392"/>
                  <a:pt x="1315331" y="45512"/>
                </a:cubicBezTo>
                <a:lnTo>
                  <a:pt x="1339391" y="81202"/>
                </a:lnTo>
                <a:lnTo>
                  <a:pt x="1363455" y="45512"/>
                </a:lnTo>
                <a:cubicBezTo>
                  <a:pt x="1391573" y="17392"/>
                  <a:pt x="1430421" y="0"/>
                  <a:pt x="1473330" y="0"/>
                </a:cubicBezTo>
                <a:cubicBezTo>
                  <a:pt x="1516241" y="0"/>
                  <a:pt x="1555088" y="17392"/>
                  <a:pt x="1583207" y="45512"/>
                </a:cubicBezTo>
                <a:lnTo>
                  <a:pt x="1607269" y="81202"/>
                </a:lnTo>
                <a:lnTo>
                  <a:pt x="1631332" y="45512"/>
                </a:lnTo>
                <a:cubicBezTo>
                  <a:pt x="1659451" y="17392"/>
                  <a:pt x="1698298" y="0"/>
                  <a:pt x="1741208" y="0"/>
                </a:cubicBezTo>
                <a:cubicBezTo>
                  <a:pt x="1784117" y="0"/>
                  <a:pt x="1822966" y="17392"/>
                  <a:pt x="1851086" y="45512"/>
                </a:cubicBezTo>
                <a:lnTo>
                  <a:pt x="1875148" y="81202"/>
                </a:lnTo>
                <a:lnTo>
                  <a:pt x="1899212" y="45512"/>
                </a:lnTo>
                <a:cubicBezTo>
                  <a:pt x="1927331" y="17392"/>
                  <a:pt x="1966178" y="0"/>
                  <a:pt x="2009087" y="0"/>
                </a:cubicBezTo>
                <a:cubicBezTo>
                  <a:pt x="2051997" y="0"/>
                  <a:pt x="2090845" y="17392"/>
                  <a:pt x="2118964" y="45512"/>
                </a:cubicBezTo>
                <a:lnTo>
                  <a:pt x="2143026" y="81202"/>
                </a:lnTo>
                <a:lnTo>
                  <a:pt x="2167088" y="45512"/>
                </a:lnTo>
                <a:cubicBezTo>
                  <a:pt x="2195208" y="17392"/>
                  <a:pt x="2234056" y="0"/>
                  <a:pt x="2276965" y="0"/>
                </a:cubicBezTo>
                <a:cubicBezTo>
                  <a:pt x="2319875" y="0"/>
                  <a:pt x="2358722" y="17392"/>
                  <a:pt x="2386842" y="45512"/>
                </a:cubicBezTo>
                <a:lnTo>
                  <a:pt x="2410904" y="81202"/>
                </a:lnTo>
                <a:lnTo>
                  <a:pt x="2434966" y="45512"/>
                </a:lnTo>
                <a:cubicBezTo>
                  <a:pt x="2463087" y="17392"/>
                  <a:pt x="2501933" y="0"/>
                  <a:pt x="2544843" y="0"/>
                </a:cubicBezTo>
                <a:cubicBezTo>
                  <a:pt x="2587753" y="0"/>
                  <a:pt x="2626599" y="17392"/>
                  <a:pt x="2654719" y="45512"/>
                </a:cubicBezTo>
                <a:lnTo>
                  <a:pt x="2678783" y="81202"/>
                </a:lnTo>
                <a:lnTo>
                  <a:pt x="2702846" y="45512"/>
                </a:lnTo>
                <a:cubicBezTo>
                  <a:pt x="2730965" y="17392"/>
                  <a:pt x="2769813" y="0"/>
                  <a:pt x="2812722" y="0"/>
                </a:cubicBezTo>
                <a:cubicBezTo>
                  <a:pt x="2855632" y="0"/>
                  <a:pt x="2894479" y="17392"/>
                  <a:pt x="2922598" y="45512"/>
                </a:cubicBezTo>
                <a:lnTo>
                  <a:pt x="2946661" y="81202"/>
                </a:lnTo>
                <a:lnTo>
                  <a:pt x="2970723" y="45512"/>
                </a:lnTo>
                <a:cubicBezTo>
                  <a:pt x="2998843" y="17392"/>
                  <a:pt x="3037690" y="0"/>
                  <a:pt x="3080600" y="0"/>
                </a:cubicBezTo>
                <a:cubicBezTo>
                  <a:pt x="3123509" y="0"/>
                  <a:pt x="3162356" y="17392"/>
                  <a:pt x="3190476" y="45512"/>
                </a:cubicBezTo>
                <a:lnTo>
                  <a:pt x="3214540" y="81202"/>
                </a:lnTo>
                <a:lnTo>
                  <a:pt x="3238601" y="45512"/>
                </a:lnTo>
                <a:cubicBezTo>
                  <a:pt x="3266721" y="17392"/>
                  <a:pt x="3305569" y="0"/>
                  <a:pt x="3348478" y="0"/>
                </a:cubicBezTo>
                <a:cubicBezTo>
                  <a:pt x="3391388" y="0"/>
                  <a:pt x="3430234" y="17392"/>
                  <a:pt x="3458354" y="45512"/>
                </a:cubicBezTo>
                <a:lnTo>
                  <a:pt x="3482417" y="81202"/>
                </a:lnTo>
                <a:lnTo>
                  <a:pt x="3506479" y="45512"/>
                </a:lnTo>
                <a:cubicBezTo>
                  <a:pt x="3534598" y="17392"/>
                  <a:pt x="3573446" y="0"/>
                  <a:pt x="3616356" y="0"/>
                </a:cubicBezTo>
                <a:cubicBezTo>
                  <a:pt x="3659266" y="0"/>
                  <a:pt x="3698113" y="17392"/>
                  <a:pt x="3726233" y="45512"/>
                </a:cubicBezTo>
                <a:lnTo>
                  <a:pt x="3750296" y="81202"/>
                </a:lnTo>
                <a:lnTo>
                  <a:pt x="3774358" y="45512"/>
                </a:lnTo>
                <a:cubicBezTo>
                  <a:pt x="3802478" y="17392"/>
                  <a:pt x="3841325" y="0"/>
                  <a:pt x="3884234" y="0"/>
                </a:cubicBezTo>
                <a:cubicBezTo>
                  <a:pt x="3927145" y="0"/>
                  <a:pt x="3965992" y="17392"/>
                  <a:pt x="3994112" y="45512"/>
                </a:cubicBezTo>
                <a:lnTo>
                  <a:pt x="4018173" y="81202"/>
                </a:lnTo>
                <a:lnTo>
                  <a:pt x="4042237" y="45512"/>
                </a:lnTo>
                <a:cubicBezTo>
                  <a:pt x="4070357" y="17392"/>
                  <a:pt x="4109203" y="0"/>
                  <a:pt x="4152112" y="0"/>
                </a:cubicBezTo>
                <a:cubicBezTo>
                  <a:pt x="4195022" y="0"/>
                  <a:pt x="4233870" y="17392"/>
                  <a:pt x="4261990" y="45512"/>
                </a:cubicBezTo>
                <a:lnTo>
                  <a:pt x="4286051" y="81202"/>
                </a:lnTo>
                <a:lnTo>
                  <a:pt x="4310115" y="45512"/>
                </a:lnTo>
                <a:cubicBezTo>
                  <a:pt x="4338235" y="17392"/>
                  <a:pt x="4377082" y="0"/>
                  <a:pt x="4419991" y="0"/>
                </a:cubicBezTo>
                <a:cubicBezTo>
                  <a:pt x="4462900" y="0"/>
                  <a:pt x="4501747" y="17392"/>
                  <a:pt x="4529867" y="45512"/>
                </a:cubicBezTo>
                <a:lnTo>
                  <a:pt x="4553931" y="81202"/>
                </a:lnTo>
                <a:lnTo>
                  <a:pt x="4577994" y="45512"/>
                </a:lnTo>
                <a:cubicBezTo>
                  <a:pt x="4606112" y="17392"/>
                  <a:pt x="4644961" y="0"/>
                  <a:pt x="4687870" y="0"/>
                </a:cubicBezTo>
                <a:cubicBezTo>
                  <a:pt x="4730780" y="0"/>
                  <a:pt x="4769626" y="17392"/>
                  <a:pt x="4797746" y="45512"/>
                </a:cubicBezTo>
                <a:lnTo>
                  <a:pt x="4821809" y="81202"/>
                </a:lnTo>
                <a:lnTo>
                  <a:pt x="4845871" y="45512"/>
                </a:lnTo>
                <a:cubicBezTo>
                  <a:pt x="4873991" y="17392"/>
                  <a:pt x="4912839" y="0"/>
                  <a:pt x="4955748" y="0"/>
                </a:cubicBezTo>
                <a:cubicBezTo>
                  <a:pt x="4998658" y="0"/>
                  <a:pt x="5037505" y="17392"/>
                  <a:pt x="5065625" y="45512"/>
                </a:cubicBezTo>
                <a:lnTo>
                  <a:pt x="5089686" y="81202"/>
                </a:lnTo>
                <a:lnTo>
                  <a:pt x="5113749" y="45512"/>
                </a:lnTo>
                <a:cubicBezTo>
                  <a:pt x="5141869" y="17392"/>
                  <a:pt x="5180716" y="0"/>
                  <a:pt x="5223625" y="0"/>
                </a:cubicBezTo>
                <a:cubicBezTo>
                  <a:pt x="5266536" y="0"/>
                  <a:pt x="5305383" y="17392"/>
                  <a:pt x="5333503" y="45512"/>
                </a:cubicBezTo>
                <a:lnTo>
                  <a:pt x="5357565" y="81202"/>
                </a:lnTo>
                <a:lnTo>
                  <a:pt x="5381629" y="45512"/>
                </a:lnTo>
                <a:cubicBezTo>
                  <a:pt x="5409749" y="17392"/>
                  <a:pt x="5448595" y="0"/>
                  <a:pt x="5491504" y="0"/>
                </a:cubicBezTo>
                <a:cubicBezTo>
                  <a:pt x="5534414" y="0"/>
                  <a:pt x="5573262" y="17392"/>
                  <a:pt x="5601382" y="45512"/>
                </a:cubicBezTo>
                <a:lnTo>
                  <a:pt x="5625443" y="81202"/>
                </a:lnTo>
                <a:lnTo>
                  <a:pt x="5649507" y="45512"/>
                </a:lnTo>
                <a:cubicBezTo>
                  <a:pt x="5677626" y="17392"/>
                  <a:pt x="5716474" y="0"/>
                  <a:pt x="5759383" y="0"/>
                </a:cubicBezTo>
                <a:cubicBezTo>
                  <a:pt x="5802292" y="0"/>
                  <a:pt x="5841139" y="17392"/>
                  <a:pt x="5869259" y="45512"/>
                </a:cubicBezTo>
                <a:lnTo>
                  <a:pt x="5893322" y="81202"/>
                </a:lnTo>
                <a:lnTo>
                  <a:pt x="5917385" y="45512"/>
                </a:lnTo>
                <a:cubicBezTo>
                  <a:pt x="5945503" y="17392"/>
                  <a:pt x="5984352" y="0"/>
                  <a:pt x="6027261" y="0"/>
                </a:cubicBezTo>
                <a:cubicBezTo>
                  <a:pt x="6070171" y="0"/>
                  <a:pt x="6109017" y="17392"/>
                  <a:pt x="6137137" y="45512"/>
                </a:cubicBezTo>
                <a:lnTo>
                  <a:pt x="6161201" y="81202"/>
                </a:lnTo>
                <a:lnTo>
                  <a:pt x="6185263" y="45512"/>
                </a:lnTo>
                <a:cubicBezTo>
                  <a:pt x="6213382" y="17392"/>
                  <a:pt x="6252231" y="0"/>
                  <a:pt x="6295140" y="0"/>
                </a:cubicBezTo>
                <a:cubicBezTo>
                  <a:pt x="6338050" y="0"/>
                  <a:pt x="6376896" y="17392"/>
                  <a:pt x="6405016" y="45512"/>
                </a:cubicBezTo>
                <a:lnTo>
                  <a:pt x="6429079" y="81202"/>
                </a:lnTo>
                <a:lnTo>
                  <a:pt x="6453141" y="45512"/>
                </a:lnTo>
                <a:cubicBezTo>
                  <a:pt x="6481261" y="17392"/>
                  <a:pt x="6520108" y="0"/>
                  <a:pt x="6563017" y="0"/>
                </a:cubicBezTo>
                <a:cubicBezTo>
                  <a:pt x="6605928" y="0"/>
                  <a:pt x="6644775" y="17392"/>
                  <a:pt x="6672895" y="45512"/>
                </a:cubicBezTo>
                <a:lnTo>
                  <a:pt x="6696956" y="81202"/>
                </a:lnTo>
                <a:lnTo>
                  <a:pt x="6721020" y="45512"/>
                </a:lnTo>
                <a:cubicBezTo>
                  <a:pt x="6749140" y="17392"/>
                  <a:pt x="6787986" y="0"/>
                  <a:pt x="6830895" y="0"/>
                </a:cubicBezTo>
                <a:cubicBezTo>
                  <a:pt x="6873805" y="0"/>
                  <a:pt x="6912653" y="17392"/>
                  <a:pt x="6940773" y="45512"/>
                </a:cubicBezTo>
                <a:lnTo>
                  <a:pt x="6964835" y="81202"/>
                </a:lnTo>
                <a:lnTo>
                  <a:pt x="6988899" y="45512"/>
                </a:lnTo>
                <a:cubicBezTo>
                  <a:pt x="7017019" y="17392"/>
                  <a:pt x="7055866" y="0"/>
                  <a:pt x="7098774" y="0"/>
                </a:cubicBezTo>
                <a:cubicBezTo>
                  <a:pt x="7141684" y="0"/>
                  <a:pt x="7180531" y="17392"/>
                  <a:pt x="7208651" y="45512"/>
                </a:cubicBezTo>
                <a:lnTo>
                  <a:pt x="7232714" y="81202"/>
                </a:lnTo>
                <a:lnTo>
                  <a:pt x="7256777" y="45512"/>
                </a:lnTo>
                <a:cubicBezTo>
                  <a:pt x="7284897" y="17392"/>
                  <a:pt x="7323744" y="0"/>
                  <a:pt x="7366653" y="0"/>
                </a:cubicBezTo>
                <a:cubicBezTo>
                  <a:pt x="7409563" y="0"/>
                  <a:pt x="7448409" y="17392"/>
                  <a:pt x="7476529" y="45512"/>
                </a:cubicBezTo>
                <a:lnTo>
                  <a:pt x="7500591" y="81202"/>
                </a:lnTo>
                <a:lnTo>
                  <a:pt x="7524653" y="45512"/>
                </a:lnTo>
                <a:cubicBezTo>
                  <a:pt x="7552773" y="17392"/>
                  <a:pt x="7591621" y="0"/>
                  <a:pt x="7634530" y="0"/>
                </a:cubicBezTo>
                <a:cubicBezTo>
                  <a:pt x="7677439" y="0"/>
                  <a:pt x="7716287" y="17392"/>
                  <a:pt x="7744407" y="45512"/>
                </a:cubicBezTo>
                <a:lnTo>
                  <a:pt x="7768469" y="81202"/>
                </a:lnTo>
                <a:lnTo>
                  <a:pt x="7792532" y="45512"/>
                </a:lnTo>
                <a:cubicBezTo>
                  <a:pt x="7820652" y="17392"/>
                  <a:pt x="7859499" y="0"/>
                  <a:pt x="7902409" y="0"/>
                </a:cubicBezTo>
                <a:cubicBezTo>
                  <a:pt x="7945318" y="0"/>
                  <a:pt x="7984166" y="17392"/>
                  <a:pt x="8012286" y="45512"/>
                </a:cubicBezTo>
                <a:lnTo>
                  <a:pt x="8036344" y="81196"/>
                </a:lnTo>
                <a:lnTo>
                  <a:pt x="8060402" y="45512"/>
                </a:lnTo>
                <a:cubicBezTo>
                  <a:pt x="8088522" y="17392"/>
                  <a:pt x="8127369" y="0"/>
                  <a:pt x="8170279" y="0"/>
                </a:cubicBezTo>
                <a:cubicBezTo>
                  <a:pt x="8213189" y="0"/>
                  <a:pt x="8252036" y="17393"/>
                  <a:pt x="8280156" y="45512"/>
                </a:cubicBezTo>
                <a:lnTo>
                  <a:pt x="8304421" y="81502"/>
                </a:lnTo>
                <a:lnTo>
                  <a:pt x="8328686" y="45512"/>
                </a:lnTo>
                <a:cubicBezTo>
                  <a:pt x="8356805" y="17393"/>
                  <a:pt x="8395652" y="0"/>
                  <a:pt x="8438561" y="0"/>
                </a:cubicBezTo>
                <a:cubicBezTo>
                  <a:pt x="8481471" y="0"/>
                  <a:pt x="8520318" y="17392"/>
                  <a:pt x="8548438" y="45512"/>
                </a:cubicBezTo>
                <a:lnTo>
                  <a:pt x="8572500" y="81202"/>
                </a:lnTo>
                <a:lnTo>
                  <a:pt x="8596563" y="45512"/>
                </a:lnTo>
                <a:cubicBezTo>
                  <a:pt x="8624683" y="17392"/>
                  <a:pt x="8663530" y="0"/>
                  <a:pt x="8706439" y="0"/>
                </a:cubicBezTo>
                <a:cubicBezTo>
                  <a:pt x="8749349" y="0"/>
                  <a:pt x="8788196" y="17392"/>
                  <a:pt x="8816316" y="45512"/>
                </a:cubicBezTo>
                <a:lnTo>
                  <a:pt x="8840379" y="81202"/>
                </a:lnTo>
                <a:lnTo>
                  <a:pt x="8864442" y="45512"/>
                </a:lnTo>
                <a:cubicBezTo>
                  <a:pt x="8892562" y="17392"/>
                  <a:pt x="8931409" y="0"/>
                  <a:pt x="8974319" y="0"/>
                </a:cubicBezTo>
                <a:cubicBezTo>
                  <a:pt x="9017228" y="0"/>
                  <a:pt x="9056076" y="17392"/>
                  <a:pt x="9084195" y="45512"/>
                </a:cubicBezTo>
                <a:lnTo>
                  <a:pt x="9108258" y="81202"/>
                </a:lnTo>
                <a:lnTo>
                  <a:pt x="9132320" y="45512"/>
                </a:lnTo>
                <a:cubicBezTo>
                  <a:pt x="9160439" y="17392"/>
                  <a:pt x="9199287" y="0"/>
                  <a:pt x="9242196" y="0"/>
                </a:cubicBezTo>
                <a:cubicBezTo>
                  <a:pt x="9285106" y="0"/>
                  <a:pt x="9323953" y="17392"/>
                  <a:pt x="9352073" y="45512"/>
                </a:cubicBezTo>
                <a:lnTo>
                  <a:pt x="9376135" y="81202"/>
                </a:lnTo>
                <a:lnTo>
                  <a:pt x="9400198" y="45512"/>
                </a:lnTo>
                <a:cubicBezTo>
                  <a:pt x="9428318" y="17392"/>
                  <a:pt x="9467165" y="0"/>
                  <a:pt x="9510074" y="0"/>
                </a:cubicBezTo>
                <a:cubicBezTo>
                  <a:pt x="9552984" y="0"/>
                  <a:pt x="9591831" y="17392"/>
                  <a:pt x="9619950" y="45512"/>
                </a:cubicBezTo>
                <a:lnTo>
                  <a:pt x="9644014" y="81202"/>
                </a:lnTo>
                <a:lnTo>
                  <a:pt x="9668077" y="45512"/>
                </a:lnTo>
                <a:cubicBezTo>
                  <a:pt x="9696196" y="17392"/>
                  <a:pt x="9735043" y="0"/>
                  <a:pt x="9777953" y="0"/>
                </a:cubicBezTo>
                <a:cubicBezTo>
                  <a:pt x="9820862" y="0"/>
                  <a:pt x="9859710" y="17392"/>
                  <a:pt x="9887830" y="45512"/>
                </a:cubicBezTo>
                <a:lnTo>
                  <a:pt x="9911891" y="81202"/>
                </a:lnTo>
                <a:lnTo>
                  <a:pt x="9935954" y="45512"/>
                </a:lnTo>
                <a:cubicBezTo>
                  <a:pt x="9964073" y="17392"/>
                  <a:pt x="10002921" y="0"/>
                  <a:pt x="10045830" y="0"/>
                </a:cubicBezTo>
                <a:cubicBezTo>
                  <a:pt x="10088741" y="0"/>
                  <a:pt x="10127588" y="17392"/>
                  <a:pt x="10155707" y="45512"/>
                </a:cubicBezTo>
                <a:lnTo>
                  <a:pt x="10179769" y="81202"/>
                </a:lnTo>
                <a:lnTo>
                  <a:pt x="10203832" y="45512"/>
                </a:lnTo>
                <a:cubicBezTo>
                  <a:pt x="10231951" y="17392"/>
                  <a:pt x="10270798" y="0"/>
                  <a:pt x="10313708" y="0"/>
                </a:cubicBezTo>
                <a:cubicBezTo>
                  <a:pt x="10356617" y="0"/>
                  <a:pt x="10395466" y="17392"/>
                  <a:pt x="10423586" y="45512"/>
                </a:cubicBezTo>
                <a:lnTo>
                  <a:pt x="10447648" y="81202"/>
                </a:lnTo>
                <a:lnTo>
                  <a:pt x="10471712" y="45512"/>
                </a:lnTo>
                <a:cubicBezTo>
                  <a:pt x="10499831" y="17392"/>
                  <a:pt x="10538678" y="0"/>
                  <a:pt x="10581587" y="0"/>
                </a:cubicBezTo>
                <a:cubicBezTo>
                  <a:pt x="10624496" y="0"/>
                  <a:pt x="10663345" y="17392"/>
                  <a:pt x="10691464" y="45512"/>
                </a:cubicBezTo>
                <a:lnTo>
                  <a:pt x="10715526" y="81202"/>
                </a:lnTo>
                <a:lnTo>
                  <a:pt x="10739588" y="45512"/>
                </a:lnTo>
                <a:cubicBezTo>
                  <a:pt x="10767708" y="17392"/>
                  <a:pt x="10806556" y="0"/>
                  <a:pt x="10849465" y="0"/>
                </a:cubicBezTo>
                <a:cubicBezTo>
                  <a:pt x="10892375" y="0"/>
                  <a:pt x="10931222" y="17392"/>
                  <a:pt x="10959342" y="45512"/>
                </a:cubicBezTo>
                <a:lnTo>
                  <a:pt x="10983404" y="81202"/>
                </a:lnTo>
                <a:lnTo>
                  <a:pt x="11007466" y="45512"/>
                </a:lnTo>
                <a:cubicBezTo>
                  <a:pt x="11035587" y="17392"/>
                  <a:pt x="11074433" y="0"/>
                  <a:pt x="11117343" y="0"/>
                </a:cubicBezTo>
                <a:cubicBezTo>
                  <a:pt x="11160253" y="0"/>
                  <a:pt x="11199099" y="17392"/>
                  <a:pt x="11227219" y="45512"/>
                </a:cubicBezTo>
                <a:lnTo>
                  <a:pt x="11251283" y="81202"/>
                </a:lnTo>
                <a:lnTo>
                  <a:pt x="11275346" y="45512"/>
                </a:lnTo>
                <a:cubicBezTo>
                  <a:pt x="11303465" y="17392"/>
                  <a:pt x="11342313" y="0"/>
                  <a:pt x="11385222" y="0"/>
                </a:cubicBezTo>
                <a:cubicBezTo>
                  <a:pt x="11428132" y="0"/>
                  <a:pt x="11466979" y="17392"/>
                  <a:pt x="11495098" y="45512"/>
                </a:cubicBezTo>
                <a:lnTo>
                  <a:pt x="11519161" y="81202"/>
                </a:lnTo>
                <a:lnTo>
                  <a:pt x="11543223" y="45512"/>
                </a:lnTo>
                <a:cubicBezTo>
                  <a:pt x="11571343" y="17392"/>
                  <a:pt x="11610190" y="0"/>
                  <a:pt x="11653100" y="0"/>
                </a:cubicBezTo>
                <a:cubicBezTo>
                  <a:pt x="11696009" y="0"/>
                  <a:pt x="11734856" y="17392"/>
                  <a:pt x="11762976" y="45512"/>
                </a:cubicBezTo>
                <a:lnTo>
                  <a:pt x="11787039" y="81202"/>
                </a:lnTo>
                <a:lnTo>
                  <a:pt x="11811101" y="45512"/>
                </a:lnTo>
                <a:cubicBezTo>
                  <a:pt x="11839221" y="17392"/>
                  <a:pt x="11878068" y="0"/>
                  <a:pt x="11920977" y="0"/>
                </a:cubicBezTo>
                <a:cubicBezTo>
                  <a:pt x="11963887" y="0"/>
                  <a:pt x="12002734" y="17392"/>
                  <a:pt x="12030854" y="45512"/>
                </a:cubicBezTo>
                <a:lnTo>
                  <a:pt x="12054916" y="81202"/>
                </a:lnTo>
                <a:lnTo>
                  <a:pt x="12078979" y="45512"/>
                </a:lnTo>
                <a:cubicBezTo>
                  <a:pt x="12107098" y="17392"/>
                  <a:pt x="12145946" y="0"/>
                  <a:pt x="12188855" y="0"/>
                </a:cubicBezTo>
                <a:cubicBezTo>
                  <a:pt x="12231765" y="0"/>
                  <a:pt x="12270612" y="17392"/>
                  <a:pt x="12298732" y="45512"/>
                </a:cubicBezTo>
                <a:lnTo>
                  <a:pt x="12322795" y="81202"/>
                </a:lnTo>
                <a:lnTo>
                  <a:pt x="12346858" y="45512"/>
                </a:lnTo>
                <a:cubicBezTo>
                  <a:pt x="12374978" y="17392"/>
                  <a:pt x="12413825" y="0"/>
                  <a:pt x="12456734" y="0"/>
                </a:cubicBezTo>
                <a:cubicBezTo>
                  <a:pt x="12499644" y="0"/>
                  <a:pt x="12538491" y="17392"/>
                  <a:pt x="12566611" y="45512"/>
                </a:cubicBezTo>
                <a:lnTo>
                  <a:pt x="12590673" y="81202"/>
                </a:lnTo>
                <a:lnTo>
                  <a:pt x="12614736" y="45512"/>
                </a:lnTo>
                <a:cubicBezTo>
                  <a:pt x="12642856" y="17392"/>
                  <a:pt x="12681703" y="0"/>
                  <a:pt x="12724612" y="0"/>
                </a:cubicBezTo>
                <a:cubicBezTo>
                  <a:pt x="12767522" y="0"/>
                  <a:pt x="12806369" y="17392"/>
                  <a:pt x="12834489" y="45512"/>
                </a:cubicBezTo>
                <a:lnTo>
                  <a:pt x="12858551" y="81202"/>
                </a:lnTo>
                <a:lnTo>
                  <a:pt x="12882614" y="45512"/>
                </a:lnTo>
                <a:cubicBezTo>
                  <a:pt x="12910734" y="17392"/>
                  <a:pt x="12949581" y="0"/>
                  <a:pt x="12992490" y="0"/>
                </a:cubicBezTo>
                <a:cubicBezTo>
                  <a:pt x="13035400" y="0"/>
                  <a:pt x="13074247" y="17392"/>
                  <a:pt x="13102367" y="45512"/>
                </a:cubicBezTo>
                <a:lnTo>
                  <a:pt x="13126430" y="81202"/>
                </a:lnTo>
                <a:lnTo>
                  <a:pt x="13150493" y="45512"/>
                </a:lnTo>
                <a:cubicBezTo>
                  <a:pt x="13178612" y="17392"/>
                  <a:pt x="13217460" y="0"/>
                  <a:pt x="13260369" y="0"/>
                </a:cubicBezTo>
                <a:cubicBezTo>
                  <a:pt x="13303279" y="0"/>
                  <a:pt x="13342126" y="17392"/>
                  <a:pt x="13370246" y="45512"/>
                </a:cubicBezTo>
                <a:lnTo>
                  <a:pt x="13394308" y="81202"/>
                </a:lnTo>
                <a:lnTo>
                  <a:pt x="13418371" y="45512"/>
                </a:lnTo>
                <a:cubicBezTo>
                  <a:pt x="13446491" y="17392"/>
                  <a:pt x="13485338" y="0"/>
                  <a:pt x="13528247" y="0"/>
                </a:cubicBezTo>
                <a:cubicBezTo>
                  <a:pt x="13571157" y="0"/>
                  <a:pt x="13610004" y="17392"/>
                  <a:pt x="13638124" y="45512"/>
                </a:cubicBezTo>
                <a:lnTo>
                  <a:pt x="13662186" y="81202"/>
                </a:lnTo>
                <a:lnTo>
                  <a:pt x="13686249" y="45512"/>
                </a:lnTo>
                <a:cubicBezTo>
                  <a:pt x="13714368" y="17392"/>
                  <a:pt x="13753216" y="0"/>
                  <a:pt x="13796125" y="0"/>
                </a:cubicBezTo>
                <a:cubicBezTo>
                  <a:pt x="13839035" y="0"/>
                  <a:pt x="13877882" y="17392"/>
                  <a:pt x="13906002" y="45512"/>
                </a:cubicBezTo>
                <a:lnTo>
                  <a:pt x="13930065" y="81202"/>
                </a:lnTo>
                <a:lnTo>
                  <a:pt x="13954128" y="45512"/>
                </a:lnTo>
                <a:cubicBezTo>
                  <a:pt x="13982248" y="17392"/>
                  <a:pt x="14021095" y="0"/>
                  <a:pt x="14064004" y="0"/>
                </a:cubicBezTo>
                <a:cubicBezTo>
                  <a:pt x="14106914" y="0"/>
                  <a:pt x="14145761" y="17392"/>
                  <a:pt x="14173881" y="45512"/>
                </a:cubicBezTo>
                <a:lnTo>
                  <a:pt x="14197943" y="81202"/>
                </a:lnTo>
                <a:lnTo>
                  <a:pt x="14222006" y="45512"/>
                </a:lnTo>
                <a:cubicBezTo>
                  <a:pt x="14250125" y="17392"/>
                  <a:pt x="14288973" y="0"/>
                  <a:pt x="14331882" y="0"/>
                </a:cubicBezTo>
                <a:cubicBezTo>
                  <a:pt x="14374792" y="0"/>
                  <a:pt x="14413639" y="17392"/>
                  <a:pt x="14441759" y="45512"/>
                </a:cubicBezTo>
                <a:lnTo>
                  <a:pt x="14465821" y="81202"/>
                </a:lnTo>
                <a:lnTo>
                  <a:pt x="14489884" y="45512"/>
                </a:lnTo>
                <a:cubicBezTo>
                  <a:pt x="14518003" y="17392"/>
                  <a:pt x="14556851" y="0"/>
                  <a:pt x="14599760" y="0"/>
                </a:cubicBezTo>
                <a:cubicBezTo>
                  <a:pt x="14642670" y="0"/>
                  <a:pt x="14681517" y="17392"/>
                  <a:pt x="14709637" y="45512"/>
                </a:cubicBezTo>
                <a:lnTo>
                  <a:pt x="14733700" y="81202"/>
                </a:lnTo>
                <a:lnTo>
                  <a:pt x="14757763" y="45512"/>
                </a:lnTo>
                <a:cubicBezTo>
                  <a:pt x="14785882" y="17392"/>
                  <a:pt x="14824730" y="0"/>
                  <a:pt x="14867639" y="0"/>
                </a:cubicBezTo>
                <a:cubicBezTo>
                  <a:pt x="14910549" y="0"/>
                  <a:pt x="14949396" y="17392"/>
                  <a:pt x="14977516" y="45512"/>
                </a:cubicBezTo>
                <a:lnTo>
                  <a:pt x="15001578" y="81202"/>
                </a:lnTo>
                <a:lnTo>
                  <a:pt x="15025641" y="45512"/>
                </a:lnTo>
                <a:cubicBezTo>
                  <a:pt x="15053761" y="17392"/>
                  <a:pt x="15092608" y="0"/>
                  <a:pt x="15135517" y="0"/>
                </a:cubicBezTo>
                <a:cubicBezTo>
                  <a:pt x="15178427" y="0"/>
                  <a:pt x="15217274" y="17392"/>
                  <a:pt x="15245394" y="45512"/>
                </a:cubicBezTo>
                <a:lnTo>
                  <a:pt x="15269456" y="81202"/>
                </a:lnTo>
                <a:lnTo>
                  <a:pt x="15293519" y="45512"/>
                </a:lnTo>
                <a:cubicBezTo>
                  <a:pt x="15321639" y="17392"/>
                  <a:pt x="15360486" y="0"/>
                  <a:pt x="15403395" y="0"/>
                </a:cubicBezTo>
                <a:cubicBezTo>
                  <a:pt x="15446305" y="0"/>
                  <a:pt x="15485152" y="17392"/>
                  <a:pt x="15513272" y="45512"/>
                </a:cubicBezTo>
                <a:lnTo>
                  <a:pt x="15537335" y="81202"/>
                </a:lnTo>
                <a:lnTo>
                  <a:pt x="15561398" y="45512"/>
                </a:lnTo>
                <a:cubicBezTo>
                  <a:pt x="15589518" y="17392"/>
                  <a:pt x="15628365" y="0"/>
                  <a:pt x="15671274" y="0"/>
                </a:cubicBezTo>
                <a:cubicBezTo>
                  <a:pt x="15714184" y="0"/>
                  <a:pt x="15753031" y="17392"/>
                  <a:pt x="15781151" y="45512"/>
                </a:cubicBezTo>
                <a:lnTo>
                  <a:pt x="15805213" y="81202"/>
                </a:lnTo>
                <a:lnTo>
                  <a:pt x="15829276" y="45512"/>
                </a:lnTo>
                <a:cubicBezTo>
                  <a:pt x="15857396" y="17392"/>
                  <a:pt x="15896244" y="0"/>
                  <a:pt x="15939152" y="0"/>
                </a:cubicBezTo>
                <a:cubicBezTo>
                  <a:pt x="15982064" y="0"/>
                  <a:pt x="16020908" y="17392"/>
                  <a:pt x="16049028" y="45512"/>
                </a:cubicBezTo>
                <a:lnTo>
                  <a:pt x="16073092" y="81202"/>
                </a:lnTo>
                <a:lnTo>
                  <a:pt x="16097152" y="45512"/>
                </a:lnTo>
                <a:cubicBezTo>
                  <a:pt x="16125272" y="17392"/>
                  <a:pt x="16164120" y="0"/>
                  <a:pt x="16207032" y="0"/>
                </a:cubicBezTo>
                <a:cubicBezTo>
                  <a:pt x="16249940" y="0"/>
                  <a:pt x="16288788" y="17392"/>
                  <a:pt x="16316908" y="45512"/>
                </a:cubicBezTo>
                <a:lnTo>
                  <a:pt x="16340968" y="81202"/>
                </a:lnTo>
                <a:lnTo>
                  <a:pt x="16365032" y="45512"/>
                </a:lnTo>
                <a:cubicBezTo>
                  <a:pt x="16393152" y="17392"/>
                  <a:pt x="16432000" y="0"/>
                  <a:pt x="16474908" y="0"/>
                </a:cubicBezTo>
                <a:cubicBezTo>
                  <a:pt x="16517820" y="0"/>
                  <a:pt x="16556668" y="17392"/>
                  <a:pt x="16584788" y="45512"/>
                </a:cubicBezTo>
                <a:lnTo>
                  <a:pt x="16608844" y="8119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10" name="フリーフォーム: 図形 709">
            <a:extLst>
              <a:ext uri="{FF2B5EF4-FFF2-40B4-BE49-F238E27FC236}">
                <a16:creationId xmlns:a16="http://schemas.microsoft.com/office/drawing/2014/main" id="{D39051F3-F47E-DACD-CE4B-08F861A0703E}"/>
              </a:ext>
            </a:extLst>
          </p:cNvPr>
          <p:cNvSpPr/>
          <p:nvPr/>
        </p:nvSpPr>
        <p:spPr bwMode="auto">
          <a:xfrm>
            <a:off x="639547" y="3931169"/>
            <a:ext cx="5195076" cy="39432"/>
          </a:xfrm>
          <a:custGeom>
            <a:avLst/>
            <a:gdLst>
              <a:gd name="connsiteX0" fmla="*/ 291753 w 17232739"/>
              <a:gd name="connsiteY0" fmla="*/ 16 h 282293"/>
              <a:gd name="connsiteX1" fmla="*/ 320135 w 17232739"/>
              <a:gd name="connsiteY1" fmla="*/ 7540 h 282293"/>
              <a:gd name="connsiteX2" fmla="*/ 350932 w 17232739"/>
              <a:gd name="connsiteY2" fmla="*/ 153078 h 282293"/>
              <a:gd name="connsiteX3" fmla="*/ 349876 w 17232739"/>
              <a:gd name="connsiteY3" fmla="*/ 156783 h 282293"/>
              <a:gd name="connsiteX4" fmla="*/ 360438 w 17232739"/>
              <a:gd name="connsiteY4" fmla="*/ 142556 h 282293"/>
              <a:gd name="connsiteX5" fmla="*/ 559631 w 17232739"/>
              <a:gd name="connsiteY5" fmla="*/ 16 h 282293"/>
              <a:gd name="connsiteX6" fmla="*/ 588013 w 17232739"/>
              <a:gd name="connsiteY6" fmla="*/ 7540 h 282293"/>
              <a:gd name="connsiteX7" fmla="*/ 618810 w 17232739"/>
              <a:gd name="connsiteY7" fmla="*/ 153078 h 282293"/>
              <a:gd name="connsiteX8" fmla="*/ 617753 w 17232739"/>
              <a:gd name="connsiteY8" fmla="*/ 156785 h 282293"/>
              <a:gd name="connsiteX9" fmla="*/ 628317 w 17232739"/>
              <a:gd name="connsiteY9" fmla="*/ 142556 h 282293"/>
              <a:gd name="connsiteX10" fmla="*/ 827510 w 17232739"/>
              <a:gd name="connsiteY10" fmla="*/ 16 h 282293"/>
              <a:gd name="connsiteX11" fmla="*/ 855892 w 17232739"/>
              <a:gd name="connsiteY11" fmla="*/ 7540 h 282293"/>
              <a:gd name="connsiteX12" fmla="*/ 886688 w 17232739"/>
              <a:gd name="connsiteY12" fmla="*/ 153078 h 282293"/>
              <a:gd name="connsiteX13" fmla="*/ 885633 w 17232739"/>
              <a:gd name="connsiteY13" fmla="*/ 156783 h 282293"/>
              <a:gd name="connsiteX14" fmla="*/ 896195 w 17232739"/>
              <a:gd name="connsiteY14" fmla="*/ 142556 h 282293"/>
              <a:gd name="connsiteX15" fmla="*/ 1095388 w 17232739"/>
              <a:gd name="connsiteY15" fmla="*/ 16 h 282293"/>
              <a:gd name="connsiteX16" fmla="*/ 1123770 w 17232739"/>
              <a:gd name="connsiteY16" fmla="*/ 7540 h 282293"/>
              <a:gd name="connsiteX17" fmla="*/ 1154566 w 17232739"/>
              <a:gd name="connsiteY17" fmla="*/ 153078 h 282293"/>
              <a:gd name="connsiteX18" fmla="*/ 1153510 w 17232739"/>
              <a:gd name="connsiteY18" fmla="*/ 156783 h 282293"/>
              <a:gd name="connsiteX19" fmla="*/ 1164073 w 17232739"/>
              <a:gd name="connsiteY19" fmla="*/ 142556 h 282293"/>
              <a:gd name="connsiteX20" fmla="*/ 1363266 w 17232739"/>
              <a:gd name="connsiteY20" fmla="*/ 16 h 282293"/>
              <a:gd name="connsiteX21" fmla="*/ 1391648 w 17232739"/>
              <a:gd name="connsiteY21" fmla="*/ 7540 h 282293"/>
              <a:gd name="connsiteX22" fmla="*/ 1422444 w 17232739"/>
              <a:gd name="connsiteY22" fmla="*/ 153078 h 282293"/>
              <a:gd name="connsiteX23" fmla="*/ 1421386 w 17232739"/>
              <a:gd name="connsiteY23" fmla="*/ 156785 h 282293"/>
              <a:gd name="connsiteX24" fmla="*/ 1431952 w 17232739"/>
              <a:gd name="connsiteY24" fmla="*/ 142556 h 282293"/>
              <a:gd name="connsiteX25" fmla="*/ 1631144 w 17232739"/>
              <a:gd name="connsiteY25" fmla="*/ 16 h 282293"/>
              <a:gd name="connsiteX26" fmla="*/ 1659525 w 17232739"/>
              <a:gd name="connsiteY26" fmla="*/ 7540 h 282293"/>
              <a:gd name="connsiteX27" fmla="*/ 1690323 w 17232739"/>
              <a:gd name="connsiteY27" fmla="*/ 153078 h 282293"/>
              <a:gd name="connsiteX28" fmla="*/ 1689268 w 17232739"/>
              <a:gd name="connsiteY28" fmla="*/ 156783 h 282293"/>
              <a:gd name="connsiteX29" fmla="*/ 1699829 w 17232739"/>
              <a:gd name="connsiteY29" fmla="*/ 142556 h 282293"/>
              <a:gd name="connsiteX30" fmla="*/ 1899022 w 17232739"/>
              <a:gd name="connsiteY30" fmla="*/ 16 h 282293"/>
              <a:gd name="connsiteX31" fmla="*/ 1927404 w 17232739"/>
              <a:gd name="connsiteY31" fmla="*/ 7540 h 282293"/>
              <a:gd name="connsiteX32" fmla="*/ 1958201 w 17232739"/>
              <a:gd name="connsiteY32" fmla="*/ 153078 h 282293"/>
              <a:gd name="connsiteX33" fmla="*/ 1957145 w 17232739"/>
              <a:gd name="connsiteY33" fmla="*/ 156783 h 282293"/>
              <a:gd name="connsiteX34" fmla="*/ 1967707 w 17232739"/>
              <a:gd name="connsiteY34" fmla="*/ 142556 h 282293"/>
              <a:gd name="connsiteX35" fmla="*/ 2166900 w 17232739"/>
              <a:gd name="connsiteY35" fmla="*/ 16 h 282293"/>
              <a:gd name="connsiteX36" fmla="*/ 2195282 w 17232739"/>
              <a:gd name="connsiteY36" fmla="*/ 7540 h 282293"/>
              <a:gd name="connsiteX37" fmla="*/ 2226079 w 17232739"/>
              <a:gd name="connsiteY37" fmla="*/ 153078 h 282293"/>
              <a:gd name="connsiteX38" fmla="*/ 2225021 w 17232739"/>
              <a:gd name="connsiteY38" fmla="*/ 156785 h 282293"/>
              <a:gd name="connsiteX39" fmla="*/ 2235587 w 17232739"/>
              <a:gd name="connsiteY39" fmla="*/ 142556 h 282293"/>
              <a:gd name="connsiteX40" fmla="*/ 2434779 w 17232739"/>
              <a:gd name="connsiteY40" fmla="*/ 16 h 282293"/>
              <a:gd name="connsiteX41" fmla="*/ 2463160 w 17232739"/>
              <a:gd name="connsiteY41" fmla="*/ 7540 h 282293"/>
              <a:gd name="connsiteX42" fmla="*/ 2493957 w 17232739"/>
              <a:gd name="connsiteY42" fmla="*/ 153078 h 282293"/>
              <a:gd name="connsiteX43" fmla="*/ 2492901 w 17232739"/>
              <a:gd name="connsiteY43" fmla="*/ 156783 h 282293"/>
              <a:gd name="connsiteX44" fmla="*/ 2503465 w 17232739"/>
              <a:gd name="connsiteY44" fmla="*/ 142556 h 282293"/>
              <a:gd name="connsiteX45" fmla="*/ 2702658 w 17232739"/>
              <a:gd name="connsiteY45" fmla="*/ 16 h 282293"/>
              <a:gd name="connsiteX46" fmla="*/ 2731039 w 17232739"/>
              <a:gd name="connsiteY46" fmla="*/ 7540 h 282293"/>
              <a:gd name="connsiteX47" fmla="*/ 2761837 w 17232739"/>
              <a:gd name="connsiteY47" fmla="*/ 153078 h 282293"/>
              <a:gd name="connsiteX48" fmla="*/ 2760779 w 17232739"/>
              <a:gd name="connsiteY48" fmla="*/ 156783 h 282293"/>
              <a:gd name="connsiteX49" fmla="*/ 2771341 w 17232739"/>
              <a:gd name="connsiteY49" fmla="*/ 142556 h 282293"/>
              <a:gd name="connsiteX50" fmla="*/ 2970535 w 17232739"/>
              <a:gd name="connsiteY50" fmla="*/ 16 h 282293"/>
              <a:gd name="connsiteX51" fmla="*/ 2998917 w 17232739"/>
              <a:gd name="connsiteY51" fmla="*/ 7540 h 282293"/>
              <a:gd name="connsiteX52" fmla="*/ 3029712 w 17232739"/>
              <a:gd name="connsiteY52" fmla="*/ 153078 h 282293"/>
              <a:gd name="connsiteX53" fmla="*/ 3028656 w 17232739"/>
              <a:gd name="connsiteY53" fmla="*/ 156785 h 282293"/>
              <a:gd name="connsiteX54" fmla="*/ 3039221 w 17232739"/>
              <a:gd name="connsiteY54" fmla="*/ 142556 h 282293"/>
              <a:gd name="connsiteX55" fmla="*/ 3238414 w 17232739"/>
              <a:gd name="connsiteY55" fmla="*/ 16 h 282293"/>
              <a:gd name="connsiteX56" fmla="*/ 3266796 w 17232739"/>
              <a:gd name="connsiteY56" fmla="*/ 7540 h 282293"/>
              <a:gd name="connsiteX57" fmla="*/ 3297592 w 17232739"/>
              <a:gd name="connsiteY57" fmla="*/ 153078 h 282293"/>
              <a:gd name="connsiteX58" fmla="*/ 3296536 w 17232739"/>
              <a:gd name="connsiteY58" fmla="*/ 156783 h 282293"/>
              <a:gd name="connsiteX59" fmla="*/ 3307098 w 17232739"/>
              <a:gd name="connsiteY59" fmla="*/ 142556 h 282293"/>
              <a:gd name="connsiteX60" fmla="*/ 3506292 w 17232739"/>
              <a:gd name="connsiteY60" fmla="*/ 16 h 282293"/>
              <a:gd name="connsiteX61" fmla="*/ 3534674 w 17232739"/>
              <a:gd name="connsiteY61" fmla="*/ 7540 h 282293"/>
              <a:gd name="connsiteX62" fmla="*/ 3565469 w 17232739"/>
              <a:gd name="connsiteY62" fmla="*/ 153078 h 282293"/>
              <a:gd name="connsiteX63" fmla="*/ 3564413 w 17232739"/>
              <a:gd name="connsiteY63" fmla="*/ 156783 h 282293"/>
              <a:gd name="connsiteX64" fmla="*/ 3574976 w 17232739"/>
              <a:gd name="connsiteY64" fmla="*/ 142556 h 282293"/>
              <a:gd name="connsiteX65" fmla="*/ 3774169 w 17232739"/>
              <a:gd name="connsiteY65" fmla="*/ 16 h 282293"/>
              <a:gd name="connsiteX66" fmla="*/ 3802552 w 17232739"/>
              <a:gd name="connsiteY66" fmla="*/ 7540 h 282293"/>
              <a:gd name="connsiteX67" fmla="*/ 3833348 w 17232739"/>
              <a:gd name="connsiteY67" fmla="*/ 153078 h 282293"/>
              <a:gd name="connsiteX68" fmla="*/ 3832292 w 17232739"/>
              <a:gd name="connsiteY68" fmla="*/ 156782 h 282293"/>
              <a:gd name="connsiteX69" fmla="*/ 3842855 w 17232739"/>
              <a:gd name="connsiteY69" fmla="*/ 142556 h 282293"/>
              <a:gd name="connsiteX70" fmla="*/ 4042048 w 17232739"/>
              <a:gd name="connsiteY70" fmla="*/ 16 h 282293"/>
              <a:gd name="connsiteX71" fmla="*/ 4070429 w 17232739"/>
              <a:gd name="connsiteY71" fmla="*/ 7540 h 282293"/>
              <a:gd name="connsiteX72" fmla="*/ 4101226 w 17232739"/>
              <a:gd name="connsiteY72" fmla="*/ 153078 h 282293"/>
              <a:gd name="connsiteX73" fmla="*/ 4100170 w 17232739"/>
              <a:gd name="connsiteY73" fmla="*/ 156785 h 282293"/>
              <a:gd name="connsiteX74" fmla="*/ 4110734 w 17232739"/>
              <a:gd name="connsiteY74" fmla="*/ 142556 h 282293"/>
              <a:gd name="connsiteX75" fmla="*/ 4309927 w 17232739"/>
              <a:gd name="connsiteY75" fmla="*/ 16 h 282293"/>
              <a:gd name="connsiteX76" fmla="*/ 4338308 w 17232739"/>
              <a:gd name="connsiteY76" fmla="*/ 7540 h 282293"/>
              <a:gd name="connsiteX77" fmla="*/ 4369105 w 17232739"/>
              <a:gd name="connsiteY77" fmla="*/ 153078 h 282293"/>
              <a:gd name="connsiteX78" fmla="*/ 4368050 w 17232739"/>
              <a:gd name="connsiteY78" fmla="*/ 156782 h 282293"/>
              <a:gd name="connsiteX79" fmla="*/ 4378612 w 17232739"/>
              <a:gd name="connsiteY79" fmla="*/ 142556 h 282293"/>
              <a:gd name="connsiteX80" fmla="*/ 4577804 w 17232739"/>
              <a:gd name="connsiteY80" fmla="*/ 16 h 282293"/>
              <a:gd name="connsiteX81" fmla="*/ 4606187 w 17232739"/>
              <a:gd name="connsiteY81" fmla="*/ 7540 h 282293"/>
              <a:gd name="connsiteX82" fmla="*/ 4636982 w 17232739"/>
              <a:gd name="connsiteY82" fmla="*/ 153078 h 282293"/>
              <a:gd name="connsiteX83" fmla="*/ 4635928 w 17232739"/>
              <a:gd name="connsiteY83" fmla="*/ 156782 h 282293"/>
              <a:gd name="connsiteX84" fmla="*/ 4646489 w 17232739"/>
              <a:gd name="connsiteY84" fmla="*/ 142556 h 282293"/>
              <a:gd name="connsiteX85" fmla="*/ 4845682 w 17232739"/>
              <a:gd name="connsiteY85" fmla="*/ 16 h 282293"/>
              <a:gd name="connsiteX86" fmla="*/ 4874065 w 17232739"/>
              <a:gd name="connsiteY86" fmla="*/ 7540 h 282293"/>
              <a:gd name="connsiteX87" fmla="*/ 4904860 w 17232739"/>
              <a:gd name="connsiteY87" fmla="*/ 153078 h 282293"/>
              <a:gd name="connsiteX88" fmla="*/ 4903804 w 17232739"/>
              <a:gd name="connsiteY88" fmla="*/ 156785 h 282293"/>
              <a:gd name="connsiteX89" fmla="*/ 4914368 w 17232739"/>
              <a:gd name="connsiteY89" fmla="*/ 142556 h 282293"/>
              <a:gd name="connsiteX90" fmla="*/ 5113561 w 17232739"/>
              <a:gd name="connsiteY90" fmla="*/ 16 h 282293"/>
              <a:gd name="connsiteX91" fmla="*/ 5141944 w 17232739"/>
              <a:gd name="connsiteY91" fmla="*/ 7540 h 282293"/>
              <a:gd name="connsiteX92" fmla="*/ 5172740 w 17232739"/>
              <a:gd name="connsiteY92" fmla="*/ 153078 h 282293"/>
              <a:gd name="connsiteX93" fmla="*/ 5171683 w 17232739"/>
              <a:gd name="connsiteY93" fmla="*/ 156783 h 282293"/>
              <a:gd name="connsiteX94" fmla="*/ 5182247 w 17232739"/>
              <a:gd name="connsiteY94" fmla="*/ 142556 h 282293"/>
              <a:gd name="connsiteX95" fmla="*/ 5381440 w 17232739"/>
              <a:gd name="connsiteY95" fmla="*/ 16 h 282293"/>
              <a:gd name="connsiteX96" fmla="*/ 5409821 w 17232739"/>
              <a:gd name="connsiteY96" fmla="*/ 7540 h 282293"/>
              <a:gd name="connsiteX97" fmla="*/ 5440618 w 17232739"/>
              <a:gd name="connsiteY97" fmla="*/ 153078 h 282293"/>
              <a:gd name="connsiteX98" fmla="*/ 5439563 w 17232739"/>
              <a:gd name="connsiteY98" fmla="*/ 156782 h 282293"/>
              <a:gd name="connsiteX99" fmla="*/ 5450125 w 17232739"/>
              <a:gd name="connsiteY99" fmla="*/ 142556 h 282293"/>
              <a:gd name="connsiteX100" fmla="*/ 5649318 w 17232739"/>
              <a:gd name="connsiteY100" fmla="*/ 16 h 282293"/>
              <a:gd name="connsiteX101" fmla="*/ 5677699 w 17232739"/>
              <a:gd name="connsiteY101" fmla="*/ 7540 h 282293"/>
              <a:gd name="connsiteX102" fmla="*/ 5708495 w 17232739"/>
              <a:gd name="connsiteY102" fmla="*/ 153078 h 282293"/>
              <a:gd name="connsiteX103" fmla="*/ 5707440 w 17232739"/>
              <a:gd name="connsiteY103" fmla="*/ 156785 h 282293"/>
              <a:gd name="connsiteX104" fmla="*/ 5718004 w 17232739"/>
              <a:gd name="connsiteY104" fmla="*/ 142556 h 282293"/>
              <a:gd name="connsiteX105" fmla="*/ 5917196 w 17232739"/>
              <a:gd name="connsiteY105" fmla="*/ 16 h 282293"/>
              <a:gd name="connsiteX106" fmla="*/ 5945579 w 17232739"/>
              <a:gd name="connsiteY106" fmla="*/ 7540 h 282293"/>
              <a:gd name="connsiteX107" fmla="*/ 5976374 w 17232739"/>
              <a:gd name="connsiteY107" fmla="*/ 153078 h 282293"/>
              <a:gd name="connsiteX108" fmla="*/ 5975320 w 17232739"/>
              <a:gd name="connsiteY108" fmla="*/ 156782 h 282293"/>
              <a:gd name="connsiteX109" fmla="*/ 5985881 w 17232739"/>
              <a:gd name="connsiteY109" fmla="*/ 142556 h 282293"/>
              <a:gd name="connsiteX110" fmla="*/ 6185074 w 17232739"/>
              <a:gd name="connsiteY110" fmla="*/ 16 h 282293"/>
              <a:gd name="connsiteX111" fmla="*/ 6213457 w 17232739"/>
              <a:gd name="connsiteY111" fmla="*/ 7540 h 282293"/>
              <a:gd name="connsiteX112" fmla="*/ 6244252 w 17232739"/>
              <a:gd name="connsiteY112" fmla="*/ 153078 h 282293"/>
              <a:gd name="connsiteX113" fmla="*/ 6243197 w 17232739"/>
              <a:gd name="connsiteY113" fmla="*/ 156782 h 282293"/>
              <a:gd name="connsiteX114" fmla="*/ 6253759 w 17232739"/>
              <a:gd name="connsiteY114" fmla="*/ 142556 h 282293"/>
              <a:gd name="connsiteX115" fmla="*/ 6452953 w 17232739"/>
              <a:gd name="connsiteY115" fmla="*/ 16 h 282293"/>
              <a:gd name="connsiteX116" fmla="*/ 6481334 w 17232739"/>
              <a:gd name="connsiteY116" fmla="*/ 7540 h 282293"/>
              <a:gd name="connsiteX117" fmla="*/ 6512131 w 17232739"/>
              <a:gd name="connsiteY117" fmla="*/ 153078 h 282293"/>
              <a:gd name="connsiteX118" fmla="*/ 6511075 w 17232739"/>
              <a:gd name="connsiteY118" fmla="*/ 156785 h 282293"/>
              <a:gd name="connsiteX119" fmla="*/ 6521639 w 17232739"/>
              <a:gd name="connsiteY119" fmla="*/ 142556 h 282293"/>
              <a:gd name="connsiteX120" fmla="*/ 6720832 w 17232739"/>
              <a:gd name="connsiteY120" fmla="*/ 16 h 282293"/>
              <a:gd name="connsiteX121" fmla="*/ 6749213 w 17232739"/>
              <a:gd name="connsiteY121" fmla="*/ 7540 h 282293"/>
              <a:gd name="connsiteX122" fmla="*/ 6780010 w 17232739"/>
              <a:gd name="connsiteY122" fmla="*/ 153078 h 282293"/>
              <a:gd name="connsiteX123" fmla="*/ 6778954 w 17232739"/>
              <a:gd name="connsiteY123" fmla="*/ 156783 h 282293"/>
              <a:gd name="connsiteX124" fmla="*/ 6789517 w 17232739"/>
              <a:gd name="connsiteY124" fmla="*/ 142556 h 282293"/>
              <a:gd name="connsiteX125" fmla="*/ 6988710 w 17232739"/>
              <a:gd name="connsiteY125" fmla="*/ 16 h 282293"/>
              <a:gd name="connsiteX126" fmla="*/ 7017091 w 17232739"/>
              <a:gd name="connsiteY126" fmla="*/ 7540 h 282293"/>
              <a:gd name="connsiteX127" fmla="*/ 7047888 w 17232739"/>
              <a:gd name="connsiteY127" fmla="*/ 153078 h 282293"/>
              <a:gd name="connsiteX128" fmla="*/ 7046832 w 17232739"/>
              <a:gd name="connsiteY128" fmla="*/ 156783 h 282293"/>
              <a:gd name="connsiteX129" fmla="*/ 7057395 w 17232739"/>
              <a:gd name="connsiteY129" fmla="*/ 142556 h 282293"/>
              <a:gd name="connsiteX130" fmla="*/ 7256587 w 17232739"/>
              <a:gd name="connsiteY130" fmla="*/ 16 h 282293"/>
              <a:gd name="connsiteX131" fmla="*/ 7284970 w 17232739"/>
              <a:gd name="connsiteY131" fmla="*/ 7540 h 282293"/>
              <a:gd name="connsiteX132" fmla="*/ 7315765 w 17232739"/>
              <a:gd name="connsiteY132" fmla="*/ 153078 h 282293"/>
              <a:gd name="connsiteX133" fmla="*/ 7314709 w 17232739"/>
              <a:gd name="connsiteY133" fmla="*/ 156784 h 282293"/>
              <a:gd name="connsiteX134" fmla="*/ 7325273 w 17232739"/>
              <a:gd name="connsiteY134" fmla="*/ 142556 h 282293"/>
              <a:gd name="connsiteX135" fmla="*/ 7524466 w 17232739"/>
              <a:gd name="connsiteY135" fmla="*/ 16 h 282293"/>
              <a:gd name="connsiteX136" fmla="*/ 7552849 w 17232739"/>
              <a:gd name="connsiteY136" fmla="*/ 7540 h 282293"/>
              <a:gd name="connsiteX137" fmla="*/ 7583644 w 17232739"/>
              <a:gd name="connsiteY137" fmla="*/ 153078 h 282293"/>
              <a:gd name="connsiteX138" fmla="*/ 7582589 w 17232739"/>
              <a:gd name="connsiteY138" fmla="*/ 156783 h 282293"/>
              <a:gd name="connsiteX139" fmla="*/ 7593151 w 17232739"/>
              <a:gd name="connsiteY139" fmla="*/ 142556 h 282293"/>
              <a:gd name="connsiteX140" fmla="*/ 7792344 w 17232739"/>
              <a:gd name="connsiteY140" fmla="*/ 16 h 282293"/>
              <a:gd name="connsiteX141" fmla="*/ 7820726 w 17232739"/>
              <a:gd name="connsiteY141" fmla="*/ 7540 h 282293"/>
              <a:gd name="connsiteX142" fmla="*/ 7851522 w 17232739"/>
              <a:gd name="connsiteY142" fmla="*/ 153078 h 282293"/>
              <a:gd name="connsiteX143" fmla="*/ 7850466 w 17232739"/>
              <a:gd name="connsiteY143" fmla="*/ 156783 h 282293"/>
              <a:gd name="connsiteX144" fmla="*/ 7861029 w 17232739"/>
              <a:gd name="connsiteY144" fmla="*/ 142556 h 282293"/>
              <a:gd name="connsiteX145" fmla="*/ 8060222 w 17232739"/>
              <a:gd name="connsiteY145" fmla="*/ 16 h 282293"/>
              <a:gd name="connsiteX146" fmla="*/ 8088604 w 17232739"/>
              <a:gd name="connsiteY146" fmla="*/ 7540 h 282293"/>
              <a:gd name="connsiteX147" fmla="*/ 8119400 w 17232739"/>
              <a:gd name="connsiteY147" fmla="*/ 153078 h 282293"/>
              <a:gd name="connsiteX148" fmla="*/ 8118344 w 17232739"/>
              <a:gd name="connsiteY148" fmla="*/ 156785 h 282293"/>
              <a:gd name="connsiteX149" fmla="*/ 8128908 w 17232739"/>
              <a:gd name="connsiteY149" fmla="*/ 142556 h 282293"/>
              <a:gd name="connsiteX150" fmla="*/ 8328100 w 17232739"/>
              <a:gd name="connsiteY150" fmla="*/ 16 h 282293"/>
              <a:gd name="connsiteX151" fmla="*/ 8356482 w 17232739"/>
              <a:gd name="connsiteY151" fmla="*/ 7540 h 282293"/>
              <a:gd name="connsiteX152" fmla="*/ 8387279 w 17232739"/>
              <a:gd name="connsiteY152" fmla="*/ 153078 h 282293"/>
              <a:gd name="connsiteX153" fmla="*/ 8386228 w 17232739"/>
              <a:gd name="connsiteY153" fmla="*/ 156766 h 282293"/>
              <a:gd name="connsiteX154" fmla="*/ 8396778 w 17232739"/>
              <a:gd name="connsiteY154" fmla="*/ 142556 h 282293"/>
              <a:gd name="connsiteX155" fmla="*/ 8595970 w 17232739"/>
              <a:gd name="connsiteY155" fmla="*/ 16 h 282293"/>
              <a:gd name="connsiteX156" fmla="*/ 8624352 w 17232739"/>
              <a:gd name="connsiteY156" fmla="*/ 7540 h 282293"/>
              <a:gd name="connsiteX157" fmla="*/ 8655149 w 17232739"/>
              <a:gd name="connsiteY157" fmla="*/ 153078 h 282293"/>
              <a:gd name="connsiteX158" fmla="*/ 8654250 w 17232739"/>
              <a:gd name="connsiteY158" fmla="*/ 156232 h 282293"/>
              <a:gd name="connsiteX159" fmla="*/ 8654302 w 17232739"/>
              <a:gd name="connsiteY159" fmla="*/ 156154 h 282293"/>
              <a:gd name="connsiteX160" fmla="*/ 8864253 w 17232739"/>
              <a:gd name="connsiteY160" fmla="*/ 16 h 282293"/>
              <a:gd name="connsiteX161" fmla="*/ 8892635 w 17232739"/>
              <a:gd name="connsiteY161" fmla="*/ 7540 h 282293"/>
              <a:gd name="connsiteX162" fmla="*/ 8923432 w 17232739"/>
              <a:gd name="connsiteY162" fmla="*/ 153078 h 282293"/>
              <a:gd name="connsiteX163" fmla="*/ 8922376 w 17232739"/>
              <a:gd name="connsiteY163" fmla="*/ 156783 h 282293"/>
              <a:gd name="connsiteX164" fmla="*/ 8932938 w 17232739"/>
              <a:gd name="connsiteY164" fmla="*/ 142556 h 282293"/>
              <a:gd name="connsiteX165" fmla="*/ 9132131 w 17232739"/>
              <a:gd name="connsiteY165" fmla="*/ 16 h 282293"/>
              <a:gd name="connsiteX166" fmla="*/ 9160513 w 17232739"/>
              <a:gd name="connsiteY166" fmla="*/ 7540 h 282293"/>
              <a:gd name="connsiteX167" fmla="*/ 9191310 w 17232739"/>
              <a:gd name="connsiteY167" fmla="*/ 153078 h 282293"/>
              <a:gd name="connsiteX168" fmla="*/ 9190253 w 17232739"/>
              <a:gd name="connsiteY168" fmla="*/ 156785 h 282293"/>
              <a:gd name="connsiteX169" fmla="*/ 9200817 w 17232739"/>
              <a:gd name="connsiteY169" fmla="*/ 142556 h 282293"/>
              <a:gd name="connsiteX170" fmla="*/ 9400010 w 17232739"/>
              <a:gd name="connsiteY170" fmla="*/ 16 h 282293"/>
              <a:gd name="connsiteX171" fmla="*/ 9428392 w 17232739"/>
              <a:gd name="connsiteY171" fmla="*/ 7540 h 282293"/>
              <a:gd name="connsiteX172" fmla="*/ 9459188 w 17232739"/>
              <a:gd name="connsiteY172" fmla="*/ 153078 h 282293"/>
              <a:gd name="connsiteX173" fmla="*/ 9458133 w 17232739"/>
              <a:gd name="connsiteY173" fmla="*/ 156783 h 282293"/>
              <a:gd name="connsiteX174" fmla="*/ 9468695 w 17232739"/>
              <a:gd name="connsiteY174" fmla="*/ 142556 h 282293"/>
              <a:gd name="connsiteX175" fmla="*/ 9667888 w 17232739"/>
              <a:gd name="connsiteY175" fmla="*/ 16 h 282293"/>
              <a:gd name="connsiteX176" fmla="*/ 9696270 w 17232739"/>
              <a:gd name="connsiteY176" fmla="*/ 7540 h 282293"/>
              <a:gd name="connsiteX177" fmla="*/ 9727066 w 17232739"/>
              <a:gd name="connsiteY177" fmla="*/ 153078 h 282293"/>
              <a:gd name="connsiteX178" fmla="*/ 9726010 w 17232739"/>
              <a:gd name="connsiteY178" fmla="*/ 156783 h 282293"/>
              <a:gd name="connsiteX179" fmla="*/ 9736573 w 17232739"/>
              <a:gd name="connsiteY179" fmla="*/ 142556 h 282293"/>
              <a:gd name="connsiteX180" fmla="*/ 9935766 w 17232739"/>
              <a:gd name="connsiteY180" fmla="*/ 16 h 282293"/>
              <a:gd name="connsiteX181" fmla="*/ 9964148 w 17232739"/>
              <a:gd name="connsiteY181" fmla="*/ 7540 h 282293"/>
              <a:gd name="connsiteX182" fmla="*/ 9994944 w 17232739"/>
              <a:gd name="connsiteY182" fmla="*/ 153078 h 282293"/>
              <a:gd name="connsiteX183" fmla="*/ 9993886 w 17232739"/>
              <a:gd name="connsiteY183" fmla="*/ 156785 h 282293"/>
              <a:gd name="connsiteX184" fmla="*/ 10004451 w 17232739"/>
              <a:gd name="connsiteY184" fmla="*/ 142556 h 282293"/>
              <a:gd name="connsiteX185" fmla="*/ 10203644 w 17232739"/>
              <a:gd name="connsiteY185" fmla="*/ 16 h 282293"/>
              <a:gd name="connsiteX186" fmla="*/ 10232025 w 17232739"/>
              <a:gd name="connsiteY186" fmla="*/ 7540 h 282293"/>
              <a:gd name="connsiteX187" fmla="*/ 10262823 w 17232739"/>
              <a:gd name="connsiteY187" fmla="*/ 153078 h 282293"/>
              <a:gd name="connsiteX188" fmla="*/ 10261767 w 17232739"/>
              <a:gd name="connsiteY188" fmla="*/ 156783 h 282293"/>
              <a:gd name="connsiteX189" fmla="*/ 10272329 w 17232739"/>
              <a:gd name="connsiteY189" fmla="*/ 142556 h 282293"/>
              <a:gd name="connsiteX190" fmla="*/ 10471522 w 17232739"/>
              <a:gd name="connsiteY190" fmla="*/ 16 h 282293"/>
              <a:gd name="connsiteX191" fmla="*/ 10499904 w 17232739"/>
              <a:gd name="connsiteY191" fmla="*/ 7540 h 282293"/>
              <a:gd name="connsiteX192" fmla="*/ 10530701 w 17232739"/>
              <a:gd name="connsiteY192" fmla="*/ 153078 h 282293"/>
              <a:gd name="connsiteX193" fmla="*/ 10529645 w 17232739"/>
              <a:gd name="connsiteY193" fmla="*/ 156783 h 282293"/>
              <a:gd name="connsiteX194" fmla="*/ 10540207 w 17232739"/>
              <a:gd name="connsiteY194" fmla="*/ 142556 h 282293"/>
              <a:gd name="connsiteX195" fmla="*/ 10739400 w 17232739"/>
              <a:gd name="connsiteY195" fmla="*/ 16 h 282293"/>
              <a:gd name="connsiteX196" fmla="*/ 10767782 w 17232739"/>
              <a:gd name="connsiteY196" fmla="*/ 7540 h 282293"/>
              <a:gd name="connsiteX197" fmla="*/ 10798579 w 17232739"/>
              <a:gd name="connsiteY197" fmla="*/ 153078 h 282293"/>
              <a:gd name="connsiteX198" fmla="*/ 10797521 w 17232739"/>
              <a:gd name="connsiteY198" fmla="*/ 156785 h 282293"/>
              <a:gd name="connsiteX199" fmla="*/ 10808087 w 17232739"/>
              <a:gd name="connsiteY199" fmla="*/ 142556 h 282293"/>
              <a:gd name="connsiteX200" fmla="*/ 11007279 w 17232739"/>
              <a:gd name="connsiteY200" fmla="*/ 16 h 282293"/>
              <a:gd name="connsiteX201" fmla="*/ 11035660 w 17232739"/>
              <a:gd name="connsiteY201" fmla="*/ 7540 h 282293"/>
              <a:gd name="connsiteX202" fmla="*/ 11066457 w 17232739"/>
              <a:gd name="connsiteY202" fmla="*/ 153078 h 282293"/>
              <a:gd name="connsiteX203" fmla="*/ 11065401 w 17232739"/>
              <a:gd name="connsiteY203" fmla="*/ 156783 h 282293"/>
              <a:gd name="connsiteX204" fmla="*/ 11075965 w 17232739"/>
              <a:gd name="connsiteY204" fmla="*/ 142556 h 282293"/>
              <a:gd name="connsiteX205" fmla="*/ 11275157 w 17232739"/>
              <a:gd name="connsiteY205" fmla="*/ 16 h 282293"/>
              <a:gd name="connsiteX206" fmla="*/ 11303539 w 17232739"/>
              <a:gd name="connsiteY206" fmla="*/ 7540 h 282293"/>
              <a:gd name="connsiteX207" fmla="*/ 11334336 w 17232739"/>
              <a:gd name="connsiteY207" fmla="*/ 153078 h 282293"/>
              <a:gd name="connsiteX208" fmla="*/ 11333279 w 17232739"/>
              <a:gd name="connsiteY208" fmla="*/ 156783 h 282293"/>
              <a:gd name="connsiteX209" fmla="*/ 11343841 w 17232739"/>
              <a:gd name="connsiteY209" fmla="*/ 142556 h 282293"/>
              <a:gd name="connsiteX210" fmla="*/ 11543035 w 17232739"/>
              <a:gd name="connsiteY210" fmla="*/ 16 h 282293"/>
              <a:gd name="connsiteX211" fmla="*/ 11571417 w 17232739"/>
              <a:gd name="connsiteY211" fmla="*/ 7540 h 282293"/>
              <a:gd name="connsiteX212" fmla="*/ 11602212 w 17232739"/>
              <a:gd name="connsiteY212" fmla="*/ 153078 h 282293"/>
              <a:gd name="connsiteX213" fmla="*/ 11601156 w 17232739"/>
              <a:gd name="connsiteY213" fmla="*/ 156785 h 282293"/>
              <a:gd name="connsiteX214" fmla="*/ 11611721 w 17232739"/>
              <a:gd name="connsiteY214" fmla="*/ 142556 h 282293"/>
              <a:gd name="connsiteX215" fmla="*/ 11810914 w 17232739"/>
              <a:gd name="connsiteY215" fmla="*/ 16 h 282293"/>
              <a:gd name="connsiteX216" fmla="*/ 11839295 w 17232739"/>
              <a:gd name="connsiteY216" fmla="*/ 7540 h 282293"/>
              <a:gd name="connsiteX217" fmla="*/ 11870092 w 17232739"/>
              <a:gd name="connsiteY217" fmla="*/ 153078 h 282293"/>
              <a:gd name="connsiteX218" fmla="*/ 11869036 w 17232739"/>
              <a:gd name="connsiteY218" fmla="*/ 156783 h 282293"/>
              <a:gd name="connsiteX219" fmla="*/ 11879598 w 17232739"/>
              <a:gd name="connsiteY219" fmla="*/ 142556 h 282293"/>
              <a:gd name="connsiteX220" fmla="*/ 12078792 w 17232739"/>
              <a:gd name="connsiteY220" fmla="*/ 16 h 282293"/>
              <a:gd name="connsiteX221" fmla="*/ 12107173 w 17232739"/>
              <a:gd name="connsiteY221" fmla="*/ 7540 h 282293"/>
              <a:gd name="connsiteX222" fmla="*/ 12137969 w 17232739"/>
              <a:gd name="connsiteY222" fmla="*/ 153078 h 282293"/>
              <a:gd name="connsiteX223" fmla="*/ 12136913 w 17232739"/>
              <a:gd name="connsiteY223" fmla="*/ 156783 h 282293"/>
              <a:gd name="connsiteX224" fmla="*/ 12147476 w 17232739"/>
              <a:gd name="connsiteY224" fmla="*/ 142556 h 282293"/>
              <a:gd name="connsiteX225" fmla="*/ 12346669 w 17232739"/>
              <a:gd name="connsiteY225" fmla="*/ 16 h 282293"/>
              <a:gd name="connsiteX226" fmla="*/ 12375051 w 17232739"/>
              <a:gd name="connsiteY226" fmla="*/ 7540 h 282293"/>
              <a:gd name="connsiteX227" fmla="*/ 12405847 w 17232739"/>
              <a:gd name="connsiteY227" fmla="*/ 153078 h 282293"/>
              <a:gd name="connsiteX228" fmla="*/ 12404792 w 17232739"/>
              <a:gd name="connsiteY228" fmla="*/ 156782 h 282293"/>
              <a:gd name="connsiteX229" fmla="*/ 12415354 w 17232739"/>
              <a:gd name="connsiteY229" fmla="*/ 142556 h 282293"/>
              <a:gd name="connsiteX230" fmla="*/ 12614547 w 17232739"/>
              <a:gd name="connsiteY230" fmla="*/ 16 h 282293"/>
              <a:gd name="connsiteX231" fmla="*/ 12642929 w 17232739"/>
              <a:gd name="connsiteY231" fmla="*/ 7540 h 282293"/>
              <a:gd name="connsiteX232" fmla="*/ 12673725 w 17232739"/>
              <a:gd name="connsiteY232" fmla="*/ 153078 h 282293"/>
              <a:gd name="connsiteX233" fmla="*/ 12672669 w 17232739"/>
              <a:gd name="connsiteY233" fmla="*/ 156785 h 282293"/>
              <a:gd name="connsiteX234" fmla="*/ 12683233 w 17232739"/>
              <a:gd name="connsiteY234" fmla="*/ 142556 h 282293"/>
              <a:gd name="connsiteX235" fmla="*/ 12882426 w 17232739"/>
              <a:gd name="connsiteY235" fmla="*/ 16 h 282293"/>
              <a:gd name="connsiteX236" fmla="*/ 12910808 w 17232739"/>
              <a:gd name="connsiteY236" fmla="*/ 7540 h 282293"/>
              <a:gd name="connsiteX237" fmla="*/ 12941604 w 17232739"/>
              <a:gd name="connsiteY237" fmla="*/ 153078 h 282293"/>
              <a:gd name="connsiteX238" fmla="*/ 12940549 w 17232739"/>
              <a:gd name="connsiteY238" fmla="*/ 156782 h 282293"/>
              <a:gd name="connsiteX239" fmla="*/ 12951111 w 17232739"/>
              <a:gd name="connsiteY239" fmla="*/ 142556 h 282293"/>
              <a:gd name="connsiteX240" fmla="*/ 13150304 w 17232739"/>
              <a:gd name="connsiteY240" fmla="*/ 16 h 282293"/>
              <a:gd name="connsiteX241" fmla="*/ 13178686 w 17232739"/>
              <a:gd name="connsiteY241" fmla="*/ 7540 h 282293"/>
              <a:gd name="connsiteX242" fmla="*/ 13209482 w 17232739"/>
              <a:gd name="connsiteY242" fmla="*/ 153078 h 282293"/>
              <a:gd name="connsiteX243" fmla="*/ 13208427 w 17232739"/>
              <a:gd name="connsiteY243" fmla="*/ 156782 h 282293"/>
              <a:gd name="connsiteX244" fmla="*/ 13218989 w 17232739"/>
              <a:gd name="connsiteY244" fmla="*/ 142556 h 282293"/>
              <a:gd name="connsiteX245" fmla="*/ 13418182 w 17232739"/>
              <a:gd name="connsiteY245" fmla="*/ 16 h 282293"/>
              <a:gd name="connsiteX246" fmla="*/ 13446564 w 17232739"/>
              <a:gd name="connsiteY246" fmla="*/ 7540 h 282293"/>
              <a:gd name="connsiteX247" fmla="*/ 13477360 w 17232739"/>
              <a:gd name="connsiteY247" fmla="*/ 153078 h 282293"/>
              <a:gd name="connsiteX248" fmla="*/ 13476304 w 17232739"/>
              <a:gd name="connsiteY248" fmla="*/ 156785 h 282293"/>
              <a:gd name="connsiteX249" fmla="*/ 13486868 w 17232739"/>
              <a:gd name="connsiteY249" fmla="*/ 142556 h 282293"/>
              <a:gd name="connsiteX250" fmla="*/ 13686061 w 17232739"/>
              <a:gd name="connsiteY250" fmla="*/ 16 h 282293"/>
              <a:gd name="connsiteX251" fmla="*/ 13714443 w 17232739"/>
              <a:gd name="connsiteY251" fmla="*/ 7540 h 282293"/>
              <a:gd name="connsiteX252" fmla="*/ 13745239 w 17232739"/>
              <a:gd name="connsiteY252" fmla="*/ 153078 h 282293"/>
              <a:gd name="connsiteX253" fmla="*/ 13744183 w 17232739"/>
              <a:gd name="connsiteY253" fmla="*/ 156783 h 282293"/>
              <a:gd name="connsiteX254" fmla="*/ 13754746 w 17232739"/>
              <a:gd name="connsiteY254" fmla="*/ 142556 h 282293"/>
              <a:gd name="connsiteX255" fmla="*/ 13953939 w 17232739"/>
              <a:gd name="connsiteY255" fmla="*/ 16 h 282293"/>
              <a:gd name="connsiteX256" fmla="*/ 13982321 w 17232739"/>
              <a:gd name="connsiteY256" fmla="*/ 7540 h 282293"/>
              <a:gd name="connsiteX257" fmla="*/ 14013117 w 17232739"/>
              <a:gd name="connsiteY257" fmla="*/ 153078 h 282293"/>
              <a:gd name="connsiteX258" fmla="*/ 14012062 w 17232739"/>
              <a:gd name="connsiteY258" fmla="*/ 156782 h 282293"/>
              <a:gd name="connsiteX259" fmla="*/ 14022624 w 17232739"/>
              <a:gd name="connsiteY259" fmla="*/ 142556 h 282293"/>
              <a:gd name="connsiteX260" fmla="*/ 14221817 w 17232739"/>
              <a:gd name="connsiteY260" fmla="*/ 16 h 282293"/>
              <a:gd name="connsiteX261" fmla="*/ 14250199 w 17232739"/>
              <a:gd name="connsiteY261" fmla="*/ 7540 h 282293"/>
              <a:gd name="connsiteX262" fmla="*/ 14280995 w 17232739"/>
              <a:gd name="connsiteY262" fmla="*/ 153078 h 282293"/>
              <a:gd name="connsiteX263" fmla="*/ 14279939 w 17232739"/>
              <a:gd name="connsiteY263" fmla="*/ 156785 h 282293"/>
              <a:gd name="connsiteX264" fmla="*/ 14290503 w 17232739"/>
              <a:gd name="connsiteY264" fmla="*/ 142556 h 282293"/>
              <a:gd name="connsiteX265" fmla="*/ 14489696 w 17232739"/>
              <a:gd name="connsiteY265" fmla="*/ 16 h 282293"/>
              <a:gd name="connsiteX266" fmla="*/ 14518078 w 17232739"/>
              <a:gd name="connsiteY266" fmla="*/ 7540 h 282293"/>
              <a:gd name="connsiteX267" fmla="*/ 14548874 w 17232739"/>
              <a:gd name="connsiteY267" fmla="*/ 153078 h 282293"/>
              <a:gd name="connsiteX268" fmla="*/ 14547819 w 17232739"/>
              <a:gd name="connsiteY268" fmla="*/ 156782 h 282293"/>
              <a:gd name="connsiteX269" fmla="*/ 14558381 w 17232739"/>
              <a:gd name="connsiteY269" fmla="*/ 142556 h 282293"/>
              <a:gd name="connsiteX270" fmla="*/ 14757574 w 17232739"/>
              <a:gd name="connsiteY270" fmla="*/ 16 h 282293"/>
              <a:gd name="connsiteX271" fmla="*/ 14785956 w 17232739"/>
              <a:gd name="connsiteY271" fmla="*/ 7540 h 282293"/>
              <a:gd name="connsiteX272" fmla="*/ 14816752 w 17232739"/>
              <a:gd name="connsiteY272" fmla="*/ 153078 h 282293"/>
              <a:gd name="connsiteX273" fmla="*/ 14815697 w 17232739"/>
              <a:gd name="connsiteY273" fmla="*/ 156782 h 282293"/>
              <a:gd name="connsiteX274" fmla="*/ 14826259 w 17232739"/>
              <a:gd name="connsiteY274" fmla="*/ 142556 h 282293"/>
              <a:gd name="connsiteX275" fmla="*/ 15025452 w 17232739"/>
              <a:gd name="connsiteY275" fmla="*/ 16 h 282293"/>
              <a:gd name="connsiteX276" fmla="*/ 15053834 w 17232739"/>
              <a:gd name="connsiteY276" fmla="*/ 7540 h 282293"/>
              <a:gd name="connsiteX277" fmla="*/ 15084630 w 17232739"/>
              <a:gd name="connsiteY277" fmla="*/ 153078 h 282293"/>
              <a:gd name="connsiteX278" fmla="*/ 15083574 w 17232739"/>
              <a:gd name="connsiteY278" fmla="*/ 156785 h 282293"/>
              <a:gd name="connsiteX279" fmla="*/ 15094138 w 17232739"/>
              <a:gd name="connsiteY279" fmla="*/ 142556 h 282293"/>
              <a:gd name="connsiteX280" fmla="*/ 15293331 w 17232739"/>
              <a:gd name="connsiteY280" fmla="*/ 16 h 282293"/>
              <a:gd name="connsiteX281" fmla="*/ 15321713 w 17232739"/>
              <a:gd name="connsiteY281" fmla="*/ 7540 h 282293"/>
              <a:gd name="connsiteX282" fmla="*/ 15352509 w 17232739"/>
              <a:gd name="connsiteY282" fmla="*/ 153078 h 282293"/>
              <a:gd name="connsiteX283" fmla="*/ 15351453 w 17232739"/>
              <a:gd name="connsiteY283" fmla="*/ 156783 h 282293"/>
              <a:gd name="connsiteX284" fmla="*/ 15362016 w 17232739"/>
              <a:gd name="connsiteY284" fmla="*/ 142556 h 282293"/>
              <a:gd name="connsiteX285" fmla="*/ 15561209 w 17232739"/>
              <a:gd name="connsiteY285" fmla="*/ 16 h 282293"/>
              <a:gd name="connsiteX286" fmla="*/ 15589591 w 17232739"/>
              <a:gd name="connsiteY286" fmla="*/ 7540 h 282293"/>
              <a:gd name="connsiteX287" fmla="*/ 15620387 w 17232739"/>
              <a:gd name="connsiteY287" fmla="*/ 153078 h 282293"/>
              <a:gd name="connsiteX288" fmla="*/ 15619331 w 17232739"/>
              <a:gd name="connsiteY288" fmla="*/ 156783 h 282293"/>
              <a:gd name="connsiteX289" fmla="*/ 15629894 w 17232739"/>
              <a:gd name="connsiteY289" fmla="*/ 142556 h 282293"/>
              <a:gd name="connsiteX290" fmla="*/ 15829087 w 17232739"/>
              <a:gd name="connsiteY290" fmla="*/ 16 h 282293"/>
              <a:gd name="connsiteX291" fmla="*/ 15857469 w 17232739"/>
              <a:gd name="connsiteY291" fmla="*/ 7540 h 282293"/>
              <a:gd name="connsiteX292" fmla="*/ 15888265 w 17232739"/>
              <a:gd name="connsiteY292" fmla="*/ 153078 h 282293"/>
              <a:gd name="connsiteX293" fmla="*/ 15887209 w 17232739"/>
              <a:gd name="connsiteY293" fmla="*/ 156784 h 282293"/>
              <a:gd name="connsiteX294" fmla="*/ 15897773 w 17232739"/>
              <a:gd name="connsiteY294" fmla="*/ 142556 h 282293"/>
              <a:gd name="connsiteX295" fmla="*/ 16096966 w 17232739"/>
              <a:gd name="connsiteY295" fmla="*/ 16 h 282293"/>
              <a:gd name="connsiteX296" fmla="*/ 16125348 w 17232739"/>
              <a:gd name="connsiteY296" fmla="*/ 7540 h 282293"/>
              <a:gd name="connsiteX297" fmla="*/ 16156144 w 17232739"/>
              <a:gd name="connsiteY297" fmla="*/ 153078 h 282293"/>
              <a:gd name="connsiteX298" fmla="*/ 16155088 w 17232739"/>
              <a:gd name="connsiteY298" fmla="*/ 156783 h 282293"/>
              <a:gd name="connsiteX299" fmla="*/ 16165652 w 17232739"/>
              <a:gd name="connsiteY299" fmla="*/ 142556 h 282293"/>
              <a:gd name="connsiteX300" fmla="*/ 16364844 w 17232739"/>
              <a:gd name="connsiteY300" fmla="*/ 16 h 282293"/>
              <a:gd name="connsiteX301" fmla="*/ 16393226 w 17232739"/>
              <a:gd name="connsiteY301" fmla="*/ 7540 h 282293"/>
              <a:gd name="connsiteX302" fmla="*/ 16424022 w 17232739"/>
              <a:gd name="connsiteY302" fmla="*/ 153078 h 282293"/>
              <a:gd name="connsiteX303" fmla="*/ 16422966 w 17232739"/>
              <a:gd name="connsiteY303" fmla="*/ 156783 h 282293"/>
              <a:gd name="connsiteX304" fmla="*/ 16433528 w 17232739"/>
              <a:gd name="connsiteY304" fmla="*/ 142556 h 282293"/>
              <a:gd name="connsiteX305" fmla="*/ 16632722 w 17232739"/>
              <a:gd name="connsiteY305" fmla="*/ 16 h 282293"/>
              <a:gd name="connsiteX306" fmla="*/ 16661104 w 17232739"/>
              <a:gd name="connsiteY306" fmla="*/ 7540 h 282293"/>
              <a:gd name="connsiteX307" fmla="*/ 16691900 w 17232739"/>
              <a:gd name="connsiteY307" fmla="*/ 153078 h 282293"/>
              <a:gd name="connsiteX308" fmla="*/ 16690844 w 17232739"/>
              <a:gd name="connsiteY308" fmla="*/ 156785 h 282293"/>
              <a:gd name="connsiteX309" fmla="*/ 16701408 w 17232739"/>
              <a:gd name="connsiteY309" fmla="*/ 142556 h 282293"/>
              <a:gd name="connsiteX310" fmla="*/ 16900600 w 17232739"/>
              <a:gd name="connsiteY310" fmla="*/ 16 h 282293"/>
              <a:gd name="connsiteX311" fmla="*/ 16928982 w 17232739"/>
              <a:gd name="connsiteY311" fmla="*/ 7540 h 282293"/>
              <a:gd name="connsiteX312" fmla="*/ 16959780 w 17232739"/>
              <a:gd name="connsiteY312" fmla="*/ 153078 h 282293"/>
              <a:gd name="connsiteX313" fmla="*/ 16958728 w 17232739"/>
              <a:gd name="connsiteY313" fmla="*/ 156766 h 282293"/>
              <a:gd name="connsiteX314" fmla="*/ 16969278 w 17232739"/>
              <a:gd name="connsiteY314" fmla="*/ 142556 h 282293"/>
              <a:gd name="connsiteX315" fmla="*/ 17168470 w 17232739"/>
              <a:gd name="connsiteY315" fmla="*/ 16 h 282293"/>
              <a:gd name="connsiteX316" fmla="*/ 17196852 w 17232739"/>
              <a:gd name="connsiteY316" fmla="*/ 7540 h 282293"/>
              <a:gd name="connsiteX317" fmla="*/ 17193712 w 17232739"/>
              <a:gd name="connsiteY317" fmla="*/ 272134 h 282293"/>
              <a:gd name="connsiteX318" fmla="*/ 17189316 w 17232739"/>
              <a:gd name="connsiteY318" fmla="*/ 282293 h 282293"/>
              <a:gd name="connsiteX319" fmla="*/ 0 w 17232739"/>
              <a:gd name="connsiteY319" fmla="*/ 282293 h 282293"/>
              <a:gd name="connsiteX320" fmla="*/ 9470 w 17232739"/>
              <a:gd name="connsiteY320" fmla="*/ 264370 h 282293"/>
              <a:gd name="connsiteX321" fmla="*/ 291753 w 17232739"/>
              <a:gd name="connsiteY321" fmla="*/ 16 h 282293"/>
              <a:gd name="connsiteX0" fmla="*/ 291753 w 17232739"/>
              <a:gd name="connsiteY0" fmla="*/ 16 h 282293"/>
              <a:gd name="connsiteX1" fmla="*/ 320135 w 17232739"/>
              <a:gd name="connsiteY1" fmla="*/ 7540 h 282293"/>
              <a:gd name="connsiteX2" fmla="*/ 350932 w 17232739"/>
              <a:gd name="connsiteY2" fmla="*/ 153078 h 282293"/>
              <a:gd name="connsiteX3" fmla="*/ 349876 w 17232739"/>
              <a:gd name="connsiteY3" fmla="*/ 156783 h 282293"/>
              <a:gd name="connsiteX4" fmla="*/ 360438 w 17232739"/>
              <a:gd name="connsiteY4" fmla="*/ 142556 h 282293"/>
              <a:gd name="connsiteX5" fmla="*/ 559631 w 17232739"/>
              <a:gd name="connsiteY5" fmla="*/ 16 h 282293"/>
              <a:gd name="connsiteX6" fmla="*/ 588013 w 17232739"/>
              <a:gd name="connsiteY6" fmla="*/ 7540 h 282293"/>
              <a:gd name="connsiteX7" fmla="*/ 618810 w 17232739"/>
              <a:gd name="connsiteY7" fmla="*/ 153078 h 282293"/>
              <a:gd name="connsiteX8" fmla="*/ 617753 w 17232739"/>
              <a:gd name="connsiteY8" fmla="*/ 156785 h 282293"/>
              <a:gd name="connsiteX9" fmla="*/ 628317 w 17232739"/>
              <a:gd name="connsiteY9" fmla="*/ 142556 h 282293"/>
              <a:gd name="connsiteX10" fmla="*/ 827510 w 17232739"/>
              <a:gd name="connsiteY10" fmla="*/ 16 h 282293"/>
              <a:gd name="connsiteX11" fmla="*/ 855892 w 17232739"/>
              <a:gd name="connsiteY11" fmla="*/ 7540 h 282293"/>
              <a:gd name="connsiteX12" fmla="*/ 886688 w 17232739"/>
              <a:gd name="connsiteY12" fmla="*/ 153078 h 282293"/>
              <a:gd name="connsiteX13" fmla="*/ 885633 w 17232739"/>
              <a:gd name="connsiteY13" fmla="*/ 156783 h 282293"/>
              <a:gd name="connsiteX14" fmla="*/ 896195 w 17232739"/>
              <a:gd name="connsiteY14" fmla="*/ 142556 h 282293"/>
              <a:gd name="connsiteX15" fmla="*/ 1095388 w 17232739"/>
              <a:gd name="connsiteY15" fmla="*/ 16 h 282293"/>
              <a:gd name="connsiteX16" fmla="*/ 1123770 w 17232739"/>
              <a:gd name="connsiteY16" fmla="*/ 7540 h 282293"/>
              <a:gd name="connsiteX17" fmla="*/ 1154566 w 17232739"/>
              <a:gd name="connsiteY17" fmla="*/ 153078 h 282293"/>
              <a:gd name="connsiteX18" fmla="*/ 1153510 w 17232739"/>
              <a:gd name="connsiteY18" fmla="*/ 156783 h 282293"/>
              <a:gd name="connsiteX19" fmla="*/ 1164073 w 17232739"/>
              <a:gd name="connsiteY19" fmla="*/ 142556 h 282293"/>
              <a:gd name="connsiteX20" fmla="*/ 1363266 w 17232739"/>
              <a:gd name="connsiteY20" fmla="*/ 16 h 282293"/>
              <a:gd name="connsiteX21" fmla="*/ 1391648 w 17232739"/>
              <a:gd name="connsiteY21" fmla="*/ 7540 h 282293"/>
              <a:gd name="connsiteX22" fmla="*/ 1422444 w 17232739"/>
              <a:gd name="connsiteY22" fmla="*/ 153078 h 282293"/>
              <a:gd name="connsiteX23" fmla="*/ 1421386 w 17232739"/>
              <a:gd name="connsiteY23" fmla="*/ 156785 h 282293"/>
              <a:gd name="connsiteX24" fmla="*/ 1431952 w 17232739"/>
              <a:gd name="connsiteY24" fmla="*/ 142556 h 282293"/>
              <a:gd name="connsiteX25" fmla="*/ 1631144 w 17232739"/>
              <a:gd name="connsiteY25" fmla="*/ 16 h 282293"/>
              <a:gd name="connsiteX26" fmla="*/ 1659525 w 17232739"/>
              <a:gd name="connsiteY26" fmla="*/ 7540 h 282293"/>
              <a:gd name="connsiteX27" fmla="*/ 1690323 w 17232739"/>
              <a:gd name="connsiteY27" fmla="*/ 153078 h 282293"/>
              <a:gd name="connsiteX28" fmla="*/ 1689268 w 17232739"/>
              <a:gd name="connsiteY28" fmla="*/ 156783 h 282293"/>
              <a:gd name="connsiteX29" fmla="*/ 1699829 w 17232739"/>
              <a:gd name="connsiteY29" fmla="*/ 142556 h 282293"/>
              <a:gd name="connsiteX30" fmla="*/ 1899022 w 17232739"/>
              <a:gd name="connsiteY30" fmla="*/ 16 h 282293"/>
              <a:gd name="connsiteX31" fmla="*/ 1927404 w 17232739"/>
              <a:gd name="connsiteY31" fmla="*/ 7540 h 282293"/>
              <a:gd name="connsiteX32" fmla="*/ 1958201 w 17232739"/>
              <a:gd name="connsiteY32" fmla="*/ 153078 h 282293"/>
              <a:gd name="connsiteX33" fmla="*/ 1957145 w 17232739"/>
              <a:gd name="connsiteY33" fmla="*/ 156783 h 282293"/>
              <a:gd name="connsiteX34" fmla="*/ 1967707 w 17232739"/>
              <a:gd name="connsiteY34" fmla="*/ 142556 h 282293"/>
              <a:gd name="connsiteX35" fmla="*/ 2166900 w 17232739"/>
              <a:gd name="connsiteY35" fmla="*/ 16 h 282293"/>
              <a:gd name="connsiteX36" fmla="*/ 2195282 w 17232739"/>
              <a:gd name="connsiteY36" fmla="*/ 7540 h 282293"/>
              <a:gd name="connsiteX37" fmla="*/ 2226079 w 17232739"/>
              <a:gd name="connsiteY37" fmla="*/ 153078 h 282293"/>
              <a:gd name="connsiteX38" fmla="*/ 2225021 w 17232739"/>
              <a:gd name="connsiteY38" fmla="*/ 156785 h 282293"/>
              <a:gd name="connsiteX39" fmla="*/ 2235587 w 17232739"/>
              <a:gd name="connsiteY39" fmla="*/ 142556 h 282293"/>
              <a:gd name="connsiteX40" fmla="*/ 2434779 w 17232739"/>
              <a:gd name="connsiteY40" fmla="*/ 16 h 282293"/>
              <a:gd name="connsiteX41" fmla="*/ 2463160 w 17232739"/>
              <a:gd name="connsiteY41" fmla="*/ 7540 h 282293"/>
              <a:gd name="connsiteX42" fmla="*/ 2493957 w 17232739"/>
              <a:gd name="connsiteY42" fmla="*/ 153078 h 282293"/>
              <a:gd name="connsiteX43" fmla="*/ 2492901 w 17232739"/>
              <a:gd name="connsiteY43" fmla="*/ 156783 h 282293"/>
              <a:gd name="connsiteX44" fmla="*/ 2503465 w 17232739"/>
              <a:gd name="connsiteY44" fmla="*/ 142556 h 282293"/>
              <a:gd name="connsiteX45" fmla="*/ 2702658 w 17232739"/>
              <a:gd name="connsiteY45" fmla="*/ 16 h 282293"/>
              <a:gd name="connsiteX46" fmla="*/ 2731039 w 17232739"/>
              <a:gd name="connsiteY46" fmla="*/ 7540 h 282293"/>
              <a:gd name="connsiteX47" fmla="*/ 2761837 w 17232739"/>
              <a:gd name="connsiteY47" fmla="*/ 153078 h 282293"/>
              <a:gd name="connsiteX48" fmla="*/ 2760779 w 17232739"/>
              <a:gd name="connsiteY48" fmla="*/ 156783 h 282293"/>
              <a:gd name="connsiteX49" fmla="*/ 2771341 w 17232739"/>
              <a:gd name="connsiteY49" fmla="*/ 142556 h 282293"/>
              <a:gd name="connsiteX50" fmla="*/ 2970535 w 17232739"/>
              <a:gd name="connsiteY50" fmla="*/ 16 h 282293"/>
              <a:gd name="connsiteX51" fmla="*/ 2998917 w 17232739"/>
              <a:gd name="connsiteY51" fmla="*/ 7540 h 282293"/>
              <a:gd name="connsiteX52" fmla="*/ 3029712 w 17232739"/>
              <a:gd name="connsiteY52" fmla="*/ 153078 h 282293"/>
              <a:gd name="connsiteX53" fmla="*/ 3028656 w 17232739"/>
              <a:gd name="connsiteY53" fmla="*/ 156785 h 282293"/>
              <a:gd name="connsiteX54" fmla="*/ 3039221 w 17232739"/>
              <a:gd name="connsiteY54" fmla="*/ 142556 h 282293"/>
              <a:gd name="connsiteX55" fmla="*/ 3238414 w 17232739"/>
              <a:gd name="connsiteY55" fmla="*/ 16 h 282293"/>
              <a:gd name="connsiteX56" fmla="*/ 3266796 w 17232739"/>
              <a:gd name="connsiteY56" fmla="*/ 7540 h 282293"/>
              <a:gd name="connsiteX57" fmla="*/ 3297592 w 17232739"/>
              <a:gd name="connsiteY57" fmla="*/ 153078 h 282293"/>
              <a:gd name="connsiteX58" fmla="*/ 3296536 w 17232739"/>
              <a:gd name="connsiteY58" fmla="*/ 156783 h 282293"/>
              <a:gd name="connsiteX59" fmla="*/ 3307098 w 17232739"/>
              <a:gd name="connsiteY59" fmla="*/ 142556 h 282293"/>
              <a:gd name="connsiteX60" fmla="*/ 3506292 w 17232739"/>
              <a:gd name="connsiteY60" fmla="*/ 16 h 282293"/>
              <a:gd name="connsiteX61" fmla="*/ 3534674 w 17232739"/>
              <a:gd name="connsiteY61" fmla="*/ 7540 h 282293"/>
              <a:gd name="connsiteX62" fmla="*/ 3565469 w 17232739"/>
              <a:gd name="connsiteY62" fmla="*/ 153078 h 282293"/>
              <a:gd name="connsiteX63" fmla="*/ 3564413 w 17232739"/>
              <a:gd name="connsiteY63" fmla="*/ 156783 h 282293"/>
              <a:gd name="connsiteX64" fmla="*/ 3574976 w 17232739"/>
              <a:gd name="connsiteY64" fmla="*/ 142556 h 282293"/>
              <a:gd name="connsiteX65" fmla="*/ 3774169 w 17232739"/>
              <a:gd name="connsiteY65" fmla="*/ 16 h 282293"/>
              <a:gd name="connsiteX66" fmla="*/ 3802552 w 17232739"/>
              <a:gd name="connsiteY66" fmla="*/ 7540 h 282293"/>
              <a:gd name="connsiteX67" fmla="*/ 3833348 w 17232739"/>
              <a:gd name="connsiteY67" fmla="*/ 153078 h 282293"/>
              <a:gd name="connsiteX68" fmla="*/ 3832292 w 17232739"/>
              <a:gd name="connsiteY68" fmla="*/ 156782 h 282293"/>
              <a:gd name="connsiteX69" fmla="*/ 3842855 w 17232739"/>
              <a:gd name="connsiteY69" fmla="*/ 142556 h 282293"/>
              <a:gd name="connsiteX70" fmla="*/ 4042048 w 17232739"/>
              <a:gd name="connsiteY70" fmla="*/ 16 h 282293"/>
              <a:gd name="connsiteX71" fmla="*/ 4070429 w 17232739"/>
              <a:gd name="connsiteY71" fmla="*/ 7540 h 282293"/>
              <a:gd name="connsiteX72" fmla="*/ 4101226 w 17232739"/>
              <a:gd name="connsiteY72" fmla="*/ 153078 h 282293"/>
              <a:gd name="connsiteX73" fmla="*/ 4100170 w 17232739"/>
              <a:gd name="connsiteY73" fmla="*/ 156785 h 282293"/>
              <a:gd name="connsiteX74" fmla="*/ 4110734 w 17232739"/>
              <a:gd name="connsiteY74" fmla="*/ 142556 h 282293"/>
              <a:gd name="connsiteX75" fmla="*/ 4309927 w 17232739"/>
              <a:gd name="connsiteY75" fmla="*/ 16 h 282293"/>
              <a:gd name="connsiteX76" fmla="*/ 4338308 w 17232739"/>
              <a:gd name="connsiteY76" fmla="*/ 7540 h 282293"/>
              <a:gd name="connsiteX77" fmla="*/ 4369105 w 17232739"/>
              <a:gd name="connsiteY77" fmla="*/ 153078 h 282293"/>
              <a:gd name="connsiteX78" fmla="*/ 4368050 w 17232739"/>
              <a:gd name="connsiteY78" fmla="*/ 156782 h 282293"/>
              <a:gd name="connsiteX79" fmla="*/ 4378612 w 17232739"/>
              <a:gd name="connsiteY79" fmla="*/ 142556 h 282293"/>
              <a:gd name="connsiteX80" fmla="*/ 4577804 w 17232739"/>
              <a:gd name="connsiteY80" fmla="*/ 16 h 282293"/>
              <a:gd name="connsiteX81" fmla="*/ 4606187 w 17232739"/>
              <a:gd name="connsiteY81" fmla="*/ 7540 h 282293"/>
              <a:gd name="connsiteX82" fmla="*/ 4636982 w 17232739"/>
              <a:gd name="connsiteY82" fmla="*/ 153078 h 282293"/>
              <a:gd name="connsiteX83" fmla="*/ 4635928 w 17232739"/>
              <a:gd name="connsiteY83" fmla="*/ 156782 h 282293"/>
              <a:gd name="connsiteX84" fmla="*/ 4646489 w 17232739"/>
              <a:gd name="connsiteY84" fmla="*/ 142556 h 282293"/>
              <a:gd name="connsiteX85" fmla="*/ 4845682 w 17232739"/>
              <a:gd name="connsiteY85" fmla="*/ 16 h 282293"/>
              <a:gd name="connsiteX86" fmla="*/ 4874065 w 17232739"/>
              <a:gd name="connsiteY86" fmla="*/ 7540 h 282293"/>
              <a:gd name="connsiteX87" fmla="*/ 4904860 w 17232739"/>
              <a:gd name="connsiteY87" fmla="*/ 153078 h 282293"/>
              <a:gd name="connsiteX88" fmla="*/ 4903804 w 17232739"/>
              <a:gd name="connsiteY88" fmla="*/ 156785 h 282293"/>
              <a:gd name="connsiteX89" fmla="*/ 4914368 w 17232739"/>
              <a:gd name="connsiteY89" fmla="*/ 142556 h 282293"/>
              <a:gd name="connsiteX90" fmla="*/ 5113561 w 17232739"/>
              <a:gd name="connsiteY90" fmla="*/ 16 h 282293"/>
              <a:gd name="connsiteX91" fmla="*/ 5141944 w 17232739"/>
              <a:gd name="connsiteY91" fmla="*/ 7540 h 282293"/>
              <a:gd name="connsiteX92" fmla="*/ 5172740 w 17232739"/>
              <a:gd name="connsiteY92" fmla="*/ 153078 h 282293"/>
              <a:gd name="connsiteX93" fmla="*/ 5171683 w 17232739"/>
              <a:gd name="connsiteY93" fmla="*/ 156783 h 282293"/>
              <a:gd name="connsiteX94" fmla="*/ 5182247 w 17232739"/>
              <a:gd name="connsiteY94" fmla="*/ 142556 h 282293"/>
              <a:gd name="connsiteX95" fmla="*/ 5381440 w 17232739"/>
              <a:gd name="connsiteY95" fmla="*/ 16 h 282293"/>
              <a:gd name="connsiteX96" fmla="*/ 5409821 w 17232739"/>
              <a:gd name="connsiteY96" fmla="*/ 7540 h 282293"/>
              <a:gd name="connsiteX97" fmla="*/ 5440618 w 17232739"/>
              <a:gd name="connsiteY97" fmla="*/ 153078 h 282293"/>
              <a:gd name="connsiteX98" fmla="*/ 5439563 w 17232739"/>
              <a:gd name="connsiteY98" fmla="*/ 156782 h 282293"/>
              <a:gd name="connsiteX99" fmla="*/ 5450125 w 17232739"/>
              <a:gd name="connsiteY99" fmla="*/ 142556 h 282293"/>
              <a:gd name="connsiteX100" fmla="*/ 5649318 w 17232739"/>
              <a:gd name="connsiteY100" fmla="*/ 16 h 282293"/>
              <a:gd name="connsiteX101" fmla="*/ 5677699 w 17232739"/>
              <a:gd name="connsiteY101" fmla="*/ 7540 h 282293"/>
              <a:gd name="connsiteX102" fmla="*/ 5708495 w 17232739"/>
              <a:gd name="connsiteY102" fmla="*/ 153078 h 282293"/>
              <a:gd name="connsiteX103" fmla="*/ 5707440 w 17232739"/>
              <a:gd name="connsiteY103" fmla="*/ 156785 h 282293"/>
              <a:gd name="connsiteX104" fmla="*/ 5718004 w 17232739"/>
              <a:gd name="connsiteY104" fmla="*/ 142556 h 282293"/>
              <a:gd name="connsiteX105" fmla="*/ 5917196 w 17232739"/>
              <a:gd name="connsiteY105" fmla="*/ 16 h 282293"/>
              <a:gd name="connsiteX106" fmla="*/ 5945579 w 17232739"/>
              <a:gd name="connsiteY106" fmla="*/ 7540 h 282293"/>
              <a:gd name="connsiteX107" fmla="*/ 5976374 w 17232739"/>
              <a:gd name="connsiteY107" fmla="*/ 153078 h 282293"/>
              <a:gd name="connsiteX108" fmla="*/ 5975320 w 17232739"/>
              <a:gd name="connsiteY108" fmla="*/ 156782 h 282293"/>
              <a:gd name="connsiteX109" fmla="*/ 5985881 w 17232739"/>
              <a:gd name="connsiteY109" fmla="*/ 142556 h 282293"/>
              <a:gd name="connsiteX110" fmla="*/ 6185074 w 17232739"/>
              <a:gd name="connsiteY110" fmla="*/ 16 h 282293"/>
              <a:gd name="connsiteX111" fmla="*/ 6213457 w 17232739"/>
              <a:gd name="connsiteY111" fmla="*/ 7540 h 282293"/>
              <a:gd name="connsiteX112" fmla="*/ 6244252 w 17232739"/>
              <a:gd name="connsiteY112" fmla="*/ 153078 h 282293"/>
              <a:gd name="connsiteX113" fmla="*/ 6243197 w 17232739"/>
              <a:gd name="connsiteY113" fmla="*/ 156782 h 282293"/>
              <a:gd name="connsiteX114" fmla="*/ 6253759 w 17232739"/>
              <a:gd name="connsiteY114" fmla="*/ 142556 h 282293"/>
              <a:gd name="connsiteX115" fmla="*/ 6452953 w 17232739"/>
              <a:gd name="connsiteY115" fmla="*/ 16 h 282293"/>
              <a:gd name="connsiteX116" fmla="*/ 6481334 w 17232739"/>
              <a:gd name="connsiteY116" fmla="*/ 7540 h 282293"/>
              <a:gd name="connsiteX117" fmla="*/ 6512131 w 17232739"/>
              <a:gd name="connsiteY117" fmla="*/ 153078 h 282293"/>
              <a:gd name="connsiteX118" fmla="*/ 6511075 w 17232739"/>
              <a:gd name="connsiteY118" fmla="*/ 156785 h 282293"/>
              <a:gd name="connsiteX119" fmla="*/ 6521639 w 17232739"/>
              <a:gd name="connsiteY119" fmla="*/ 142556 h 282293"/>
              <a:gd name="connsiteX120" fmla="*/ 6720832 w 17232739"/>
              <a:gd name="connsiteY120" fmla="*/ 16 h 282293"/>
              <a:gd name="connsiteX121" fmla="*/ 6749213 w 17232739"/>
              <a:gd name="connsiteY121" fmla="*/ 7540 h 282293"/>
              <a:gd name="connsiteX122" fmla="*/ 6780010 w 17232739"/>
              <a:gd name="connsiteY122" fmla="*/ 153078 h 282293"/>
              <a:gd name="connsiteX123" fmla="*/ 6778954 w 17232739"/>
              <a:gd name="connsiteY123" fmla="*/ 156783 h 282293"/>
              <a:gd name="connsiteX124" fmla="*/ 6789517 w 17232739"/>
              <a:gd name="connsiteY124" fmla="*/ 142556 h 282293"/>
              <a:gd name="connsiteX125" fmla="*/ 6988710 w 17232739"/>
              <a:gd name="connsiteY125" fmla="*/ 16 h 282293"/>
              <a:gd name="connsiteX126" fmla="*/ 7017091 w 17232739"/>
              <a:gd name="connsiteY126" fmla="*/ 7540 h 282293"/>
              <a:gd name="connsiteX127" fmla="*/ 7047888 w 17232739"/>
              <a:gd name="connsiteY127" fmla="*/ 153078 h 282293"/>
              <a:gd name="connsiteX128" fmla="*/ 7046832 w 17232739"/>
              <a:gd name="connsiteY128" fmla="*/ 156783 h 282293"/>
              <a:gd name="connsiteX129" fmla="*/ 7057395 w 17232739"/>
              <a:gd name="connsiteY129" fmla="*/ 142556 h 282293"/>
              <a:gd name="connsiteX130" fmla="*/ 7256587 w 17232739"/>
              <a:gd name="connsiteY130" fmla="*/ 16 h 282293"/>
              <a:gd name="connsiteX131" fmla="*/ 7284970 w 17232739"/>
              <a:gd name="connsiteY131" fmla="*/ 7540 h 282293"/>
              <a:gd name="connsiteX132" fmla="*/ 7315765 w 17232739"/>
              <a:gd name="connsiteY132" fmla="*/ 153078 h 282293"/>
              <a:gd name="connsiteX133" fmla="*/ 7314709 w 17232739"/>
              <a:gd name="connsiteY133" fmla="*/ 156784 h 282293"/>
              <a:gd name="connsiteX134" fmla="*/ 7325273 w 17232739"/>
              <a:gd name="connsiteY134" fmla="*/ 142556 h 282293"/>
              <a:gd name="connsiteX135" fmla="*/ 7524466 w 17232739"/>
              <a:gd name="connsiteY135" fmla="*/ 16 h 282293"/>
              <a:gd name="connsiteX136" fmla="*/ 7552849 w 17232739"/>
              <a:gd name="connsiteY136" fmla="*/ 7540 h 282293"/>
              <a:gd name="connsiteX137" fmla="*/ 7583644 w 17232739"/>
              <a:gd name="connsiteY137" fmla="*/ 153078 h 282293"/>
              <a:gd name="connsiteX138" fmla="*/ 7582589 w 17232739"/>
              <a:gd name="connsiteY138" fmla="*/ 156783 h 282293"/>
              <a:gd name="connsiteX139" fmla="*/ 7593151 w 17232739"/>
              <a:gd name="connsiteY139" fmla="*/ 142556 h 282293"/>
              <a:gd name="connsiteX140" fmla="*/ 7792344 w 17232739"/>
              <a:gd name="connsiteY140" fmla="*/ 16 h 282293"/>
              <a:gd name="connsiteX141" fmla="*/ 7820726 w 17232739"/>
              <a:gd name="connsiteY141" fmla="*/ 7540 h 282293"/>
              <a:gd name="connsiteX142" fmla="*/ 7851522 w 17232739"/>
              <a:gd name="connsiteY142" fmla="*/ 153078 h 282293"/>
              <a:gd name="connsiteX143" fmla="*/ 7850466 w 17232739"/>
              <a:gd name="connsiteY143" fmla="*/ 156783 h 282293"/>
              <a:gd name="connsiteX144" fmla="*/ 7861029 w 17232739"/>
              <a:gd name="connsiteY144" fmla="*/ 142556 h 282293"/>
              <a:gd name="connsiteX145" fmla="*/ 8060222 w 17232739"/>
              <a:gd name="connsiteY145" fmla="*/ 16 h 282293"/>
              <a:gd name="connsiteX146" fmla="*/ 8088604 w 17232739"/>
              <a:gd name="connsiteY146" fmla="*/ 7540 h 282293"/>
              <a:gd name="connsiteX147" fmla="*/ 8119400 w 17232739"/>
              <a:gd name="connsiteY147" fmla="*/ 153078 h 282293"/>
              <a:gd name="connsiteX148" fmla="*/ 8118344 w 17232739"/>
              <a:gd name="connsiteY148" fmla="*/ 156785 h 282293"/>
              <a:gd name="connsiteX149" fmla="*/ 8128908 w 17232739"/>
              <a:gd name="connsiteY149" fmla="*/ 142556 h 282293"/>
              <a:gd name="connsiteX150" fmla="*/ 8328100 w 17232739"/>
              <a:gd name="connsiteY150" fmla="*/ 16 h 282293"/>
              <a:gd name="connsiteX151" fmla="*/ 8356482 w 17232739"/>
              <a:gd name="connsiteY151" fmla="*/ 7540 h 282293"/>
              <a:gd name="connsiteX152" fmla="*/ 8387279 w 17232739"/>
              <a:gd name="connsiteY152" fmla="*/ 153078 h 282293"/>
              <a:gd name="connsiteX153" fmla="*/ 8386228 w 17232739"/>
              <a:gd name="connsiteY153" fmla="*/ 156766 h 282293"/>
              <a:gd name="connsiteX154" fmla="*/ 8396778 w 17232739"/>
              <a:gd name="connsiteY154" fmla="*/ 142556 h 282293"/>
              <a:gd name="connsiteX155" fmla="*/ 8595970 w 17232739"/>
              <a:gd name="connsiteY155" fmla="*/ 16 h 282293"/>
              <a:gd name="connsiteX156" fmla="*/ 8624352 w 17232739"/>
              <a:gd name="connsiteY156" fmla="*/ 7540 h 282293"/>
              <a:gd name="connsiteX157" fmla="*/ 8655149 w 17232739"/>
              <a:gd name="connsiteY157" fmla="*/ 153078 h 282293"/>
              <a:gd name="connsiteX158" fmla="*/ 8654250 w 17232739"/>
              <a:gd name="connsiteY158" fmla="*/ 156232 h 282293"/>
              <a:gd name="connsiteX159" fmla="*/ 8654302 w 17232739"/>
              <a:gd name="connsiteY159" fmla="*/ 156154 h 282293"/>
              <a:gd name="connsiteX160" fmla="*/ 8864253 w 17232739"/>
              <a:gd name="connsiteY160" fmla="*/ 16 h 282293"/>
              <a:gd name="connsiteX161" fmla="*/ 8892635 w 17232739"/>
              <a:gd name="connsiteY161" fmla="*/ 7540 h 282293"/>
              <a:gd name="connsiteX162" fmla="*/ 8923432 w 17232739"/>
              <a:gd name="connsiteY162" fmla="*/ 153078 h 282293"/>
              <a:gd name="connsiteX163" fmla="*/ 8922376 w 17232739"/>
              <a:gd name="connsiteY163" fmla="*/ 156783 h 282293"/>
              <a:gd name="connsiteX164" fmla="*/ 8932938 w 17232739"/>
              <a:gd name="connsiteY164" fmla="*/ 142556 h 282293"/>
              <a:gd name="connsiteX165" fmla="*/ 9132131 w 17232739"/>
              <a:gd name="connsiteY165" fmla="*/ 16 h 282293"/>
              <a:gd name="connsiteX166" fmla="*/ 9160513 w 17232739"/>
              <a:gd name="connsiteY166" fmla="*/ 7540 h 282293"/>
              <a:gd name="connsiteX167" fmla="*/ 9191310 w 17232739"/>
              <a:gd name="connsiteY167" fmla="*/ 153078 h 282293"/>
              <a:gd name="connsiteX168" fmla="*/ 9190253 w 17232739"/>
              <a:gd name="connsiteY168" fmla="*/ 156785 h 282293"/>
              <a:gd name="connsiteX169" fmla="*/ 9200817 w 17232739"/>
              <a:gd name="connsiteY169" fmla="*/ 142556 h 282293"/>
              <a:gd name="connsiteX170" fmla="*/ 9400010 w 17232739"/>
              <a:gd name="connsiteY170" fmla="*/ 16 h 282293"/>
              <a:gd name="connsiteX171" fmla="*/ 9428392 w 17232739"/>
              <a:gd name="connsiteY171" fmla="*/ 7540 h 282293"/>
              <a:gd name="connsiteX172" fmla="*/ 9459188 w 17232739"/>
              <a:gd name="connsiteY172" fmla="*/ 153078 h 282293"/>
              <a:gd name="connsiteX173" fmla="*/ 9458133 w 17232739"/>
              <a:gd name="connsiteY173" fmla="*/ 156783 h 282293"/>
              <a:gd name="connsiteX174" fmla="*/ 9468695 w 17232739"/>
              <a:gd name="connsiteY174" fmla="*/ 142556 h 282293"/>
              <a:gd name="connsiteX175" fmla="*/ 9667888 w 17232739"/>
              <a:gd name="connsiteY175" fmla="*/ 16 h 282293"/>
              <a:gd name="connsiteX176" fmla="*/ 9696270 w 17232739"/>
              <a:gd name="connsiteY176" fmla="*/ 7540 h 282293"/>
              <a:gd name="connsiteX177" fmla="*/ 9727066 w 17232739"/>
              <a:gd name="connsiteY177" fmla="*/ 153078 h 282293"/>
              <a:gd name="connsiteX178" fmla="*/ 9726010 w 17232739"/>
              <a:gd name="connsiteY178" fmla="*/ 156783 h 282293"/>
              <a:gd name="connsiteX179" fmla="*/ 9736573 w 17232739"/>
              <a:gd name="connsiteY179" fmla="*/ 142556 h 282293"/>
              <a:gd name="connsiteX180" fmla="*/ 9935766 w 17232739"/>
              <a:gd name="connsiteY180" fmla="*/ 16 h 282293"/>
              <a:gd name="connsiteX181" fmla="*/ 9964148 w 17232739"/>
              <a:gd name="connsiteY181" fmla="*/ 7540 h 282293"/>
              <a:gd name="connsiteX182" fmla="*/ 9994944 w 17232739"/>
              <a:gd name="connsiteY182" fmla="*/ 153078 h 282293"/>
              <a:gd name="connsiteX183" fmla="*/ 9993886 w 17232739"/>
              <a:gd name="connsiteY183" fmla="*/ 156785 h 282293"/>
              <a:gd name="connsiteX184" fmla="*/ 10004451 w 17232739"/>
              <a:gd name="connsiteY184" fmla="*/ 142556 h 282293"/>
              <a:gd name="connsiteX185" fmla="*/ 10203644 w 17232739"/>
              <a:gd name="connsiteY185" fmla="*/ 16 h 282293"/>
              <a:gd name="connsiteX186" fmla="*/ 10232025 w 17232739"/>
              <a:gd name="connsiteY186" fmla="*/ 7540 h 282293"/>
              <a:gd name="connsiteX187" fmla="*/ 10262823 w 17232739"/>
              <a:gd name="connsiteY187" fmla="*/ 153078 h 282293"/>
              <a:gd name="connsiteX188" fmla="*/ 10261767 w 17232739"/>
              <a:gd name="connsiteY188" fmla="*/ 156783 h 282293"/>
              <a:gd name="connsiteX189" fmla="*/ 10272329 w 17232739"/>
              <a:gd name="connsiteY189" fmla="*/ 142556 h 282293"/>
              <a:gd name="connsiteX190" fmla="*/ 10471522 w 17232739"/>
              <a:gd name="connsiteY190" fmla="*/ 16 h 282293"/>
              <a:gd name="connsiteX191" fmla="*/ 10499904 w 17232739"/>
              <a:gd name="connsiteY191" fmla="*/ 7540 h 282293"/>
              <a:gd name="connsiteX192" fmla="*/ 10530701 w 17232739"/>
              <a:gd name="connsiteY192" fmla="*/ 153078 h 282293"/>
              <a:gd name="connsiteX193" fmla="*/ 10529645 w 17232739"/>
              <a:gd name="connsiteY193" fmla="*/ 156783 h 282293"/>
              <a:gd name="connsiteX194" fmla="*/ 10540207 w 17232739"/>
              <a:gd name="connsiteY194" fmla="*/ 142556 h 282293"/>
              <a:gd name="connsiteX195" fmla="*/ 10739400 w 17232739"/>
              <a:gd name="connsiteY195" fmla="*/ 16 h 282293"/>
              <a:gd name="connsiteX196" fmla="*/ 10767782 w 17232739"/>
              <a:gd name="connsiteY196" fmla="*/ 7540 h 282293"/>
              <a:gd name="connsiteX197" fmla="*/ 10798579 w 17232739"/>
              <a:gd name="connsiteY197" fmla="*/ 153078 h 282293"/>
              <a:gd name="connsiteX198" fmla="*/ 10797521 w 17232739"/>
              <a:gd name="connsiteY198" fmla="*/ 156785 h 282293"/>
              <a:gd name="connsiteX199" fmla="*/ 10808087 w 17232739"/>
              <a:gd name="connsiteY199" fmla="*/ 142556 h 282293"/>
              <a:gd name="connsiteX200" fmla="*/ 11007279 w 17232739"/>
              <a:gd name="connsiteY200" fmla="*/ 16 h 282293"/>
              <a:gd name="connsiteX201" fmla="*/ 11035660 w 17232739"/>
              <a:gd name="connsiteY201" fmla="*/ 7540 h 282293"/>
              <a:gd name="connsiteX202" fmla="*/ 11066457 w 17232739"/>
              <a:gd name="connsiteY202" fmla="*/ 153078 h 282293"/>
              <a:gd name="connsiteX203" fmla="*/ 11065401 w 17232739"/>
              <a:gd name="connsiteY203" fmla="*/ 156783 h 282293"/>
              <a:gd name="connsiteX204" fmla="*/ 11075965 w 17232739"/>
              <a:gd name="connsiteY204" fmla="*/ 142556 h 282293"/>
              <a:gd name="connsiteX205" fmla="*/ 11275157 w 17232739"/>
              <a:gd name="connsiteY205" fmla="*/ 16 h 282293"/>
              <a:gd name="connsiteX206" fmla="*/ 11303539 w 17232739"/>
              <a:gd name="connsiteY206" fmla="*/ 7540 h 282293"/>
              <a:gd name="connsiteX207" fmla="*/ 11334336 w 17232739"/>
              <a:gd name="connsiteY207" fmla="*/ 153078 h 282293"/>
              <a:gd name="connsiteX208" fmla="*/ 11333279 w 17232739"/>
              <a:gd name="connsiteY208" fmla="*/ 156783 h 282293"/>
              <a:gd name="connsiteX209" fmla="*/ 11343841 w 17232739"/>
              <a:gd name="connsiteY209" fmla="*/ 142556 h 282293"/>
              <a:gd name="connsiteX210" fmla="*/ 11543035 w 17232739"/>
              <a:gd name="connsiteY210" fmla="*/ 16 h 282293"/>
              <a:gd name="connsiteX211" fmla="*/ 11571417 w 17232739"/>
              <a:gd name="connsiteY211" fmla="*/ 7540 h 282293"/>
              <a:gd name="connsiteX212" fmla="*/ 11602212 w 17232739"/>
              <a:gd name="connsiteY212" fmla="*/ 153078 h 282293"/>
              <a:gd name="connsiteX213" fmla="*/ 11601156 w 17232739"/>
              <a:gd name="connsiteY213" fmla="*/ 156785 h 282293"/>
              <a:gd name="connsiteX214" fmla="*/ 11611721 w 17232739"/>
              <a:gd name="connsiteY214" fmla="*/ 142556 h 282293"/>
              <a:gd name="connsiteX215" fmla="*/ 11810914 w 17232739"/>
              <a:gd name="connsiteY215" fmla="*/ 16 h 282293"/>
              <a:gd name="connsiteX216" fmla="*/ 11839295 w 17232739"/>
              <a:gd name="connsiteY216" fmla="*/ 7540 h 282293"/>
              <a:gd name="connsiteX217" fmla="*/ 11870092 w 17232739"/>
              <a:gd name="connsiteY217" fmla="*/ 153078 h 282293"/>
              <a:gd name="connsiteX218" fmla="*/ 11869036 w 17232739"/>
              <a:gd name="connsiteY218" fmla="*/ 156783 h 282293"/>
              <a:gd name="connsiteX219" fmla="*/ 11879598 w 17232739"/>
              <a:gd name="connsiteY219" fmla="*/ 142556 h 282293"/>
              <a:gd name="connsiteX220" fmla="*/ 12078792 w 17232739"/>
              <a:gd name="connsiteY220" fmla="*/ 16 h 282293"/>
              <a:gd name="connsiteX221" fmla="*/ 12107173 w 17232739"/>
              <a:gd name="connsiteY221" fmla="*/ 7540 h 282293"/>
              <a:gd name="connsiteX222" fmla="*/ 12137969 w 17232739"/>
              <a:gd name="connsiteY222" fmla="*/ 153078 h 282293"/>
              <a:gd name="connsiteX223" fmla="*/ 12136913 w 17232739"/>
              <a:gd name="connsiteY223" fmla="*/ 156783 h 282293"/>
              <a:gd name="connsiteX224" fmla="*/ 12147476 w 17232739"/>
              <a:gd name="connsiteY224" fmla="*/ 142556 h 282293"/>
              <a:gd name="connsiteX225" fmla="*/ 12346669 w 17232739"/>
              <a:gd name="connsiteY225" fmla="*/ 16 h 282293"/>
              <a:gd name="connsiteX226" fmla="*/ 12375051 w 17232739"/>
              <a:gd name="connsiteY226" fmla="*/ 7540 h 282293"/>
              <a:gd name="connsiteX227" fmla="*/ 12405847 w 17232739"/>
              <a:gd name="connsiteY227" fmla="*/ 153078 h 282293"/>
              <a:gd name="connsiteX228" fmla="*/ 12404792 w 17232739"/>
              <a:gd name="connsiteY228" fmla="*/ 156782 h 282293"/>
              <a:gd name="connsiteX229" fmla="*/ 12415354 w 17232739"/>
              <a:gd name="connsiteY229" fmla="*/ 142556 h 282293"/>
              <a:gd name="connsiteX230" fmla="*/ 12614547 w 17232739"/>
              <a:gd name="connsiteY230" fmla="*/ 16 h 282293"/>
              <a:gd name="connsiteX231" fmla="*/ 12642929 w 17232739"/>
              <a:gd name="connsiteY231" fmla="*/ 7540 h 282293"/>
              <a:gd name="connsiteX232" fmla="*/ 12673725 w 17232739"/>
              <a:gd name="connsiteY232" fmla="*/ 153078 h 282293"/>
              <a:gd name="connsiteX233" fmla="*/ 12672669 w 17232739"/>
              <a:gd name="connsiteY233" fmla="*/ 156785 h 282293"/>
              <a:gd name="connsiteX234" fmla="*/ 12683233 w 17232739"/>
              <a:gd name="connsiteY234" fmla="*/ 142556 h 282293"/>
              <a:gd name="connsiteX235" fmla="*/ 12882426 w 17232739"/>
              <a:gd name="connsiteY235" fmla="*/ 16 h 282293"/>
              <a:gd name="connsiteX236" fmla="*/ 12910808 w 17232739"/>
              <a:gd name="connsiteY236" fmla="*/ 7540 h 282293"/>
              <a:gd name="connsiteX237" fmla="*/ 12941604 w 17232739"/>
              <a:gd name="connsiteY237" fmla="*/ 153078 h 282293"/>
              <a:gd name="connsiteX238" fmla="*/ 12940549 w 17232739"/>
              <a:gd name="connsiteY238" fmla="*/ 156782 h 282293"/>
              <a:gd name="connsiteX239" fmla="*/ 12951111 w 17232739"/>
              <a:gd name="connsiteY239" fmla="*/ 142556 h 282293"/>
              <a:gd name="connsiteX240" fmla="*/ 13150304 w 17232739"/>
              <a:gd name="connsiteY240" fmla="*/ 16 h 282293"/>
              <a:gd name="connsiteX241" fmla="*/ 13178686 w 17232739"/>
              <a:gd name="connsiteY241" fmla="*/ 7540 h 282293"/>
              <a:gd name="connsiteX242" fmla="*/ 13209482 w 17232739"/>
              <a:gd name="connsiteY242" fmla="*/ 153078 h 282293"/>
              <a:gd name="connsiteX243" fmla="*/ 13208427 w 17232739"/>
              <a:gd name="connsiteY243" fmla="*/ 156782 h 282293"/>
              <a:gd name="connsiteX244" fmla="*/ 13218989 w 17232739"/>
              <a:gd name="connsiteY244" fmla="*/ 142556 h 282293"/>
              <a:gd name="connsiteX245" fmla="*/ 13418182 w 17232739"/>
              <a:gd name="connsiteY245" fmla="*/ 16 h 282293"/>
              <a:gd name="connsiteX246" fmla="*/ 13446564 w 17232739"/>
              <a:gd name="connsiteY246" fmla="*/ 7540 h 282293"/>
              <a:gd name="connsiteX247" fmla="*/ 13477360 w 17232739"/>
              <a:gd name="connsiteY247" fmla="*/ 153078 h 282293"/>
              <a:gd name="connsiteX248" fmla="*/ 13476304 w 17232739"/>
              <a:gd name="connsiteY248" fmla="*/ 156785 h 282293"/>
              <a:gd name="connsiteX249" fmla="*/ 13486868 w 17232739"/>
              <a:gd name="connsiteY249" fmla="*/ 142556 h 282293"/>
              <a:gd name="connsiteX250" fmla="*/ 13686061 w 17232739"/>
              <a:gd name="connsiteY250" fmla="*/ 16 h 282293"/>
              <a:gd name="connsiteX251" fmla="*/ 13714443 w 17232739"/>
              <a:gd name="connsiteY251" fmla="*/ 7540 h 282293"/>
              <a:gd name="connsiteX252" fmla="*/ 13745239 w 17232739"/>
              <a:gd name="connsiteY252" fmla="*/ 153078 h 282293"/>
              <a:gd name="connsiteX253" fmla="*/ 13744183 w 17232739"/>
              <a:gd name="connsiteY253" fmla="*/ 156783 h 282293"/>
              <a:gd name="connsiteX254" fmla="*/ 13754746 w 17232739"/>
              <a:gd name="connsiteY254" fmla="*/ 142556 h 282293"/>
              <a:gd name="connsiteX255" fmla="*/ 13953939 w 17232739"/>
              <a:gd name="connsiteY255" fmla="*/ 16 h 282293"/>
              <a:gd name="connsiteX256" fmla="*/ 13982321 w 17232739"/>
              <a:gd name="connsiteY256" fmla="*/ 7540 h 282293"/>
              <a:gd name="connsiteX257" fmla="*/ 14013117 w 17232739"/>
              <a:gd name="connsiteY257" fmla="*/ 153078 h 282293"/>
              <a:gd name="connsiteX258" fmla="*/ 14012062 w 17232739"/>
              <a:gd name="connsiteY258" fmla="*/ 156782 h 282293"/>
              <a:gd name="connsiteX259" fmla="*/ 14022624 w 17232739"/>
              <a:gd name="connsiteY259" fmla="*/ 142556 h 282293"/>
              <a:gd name="connsiteX260" fmla="*/ 14221817 w 17232739"/>
              <a:gd name="connsiteY260" fmla="*/ 16 h 282293"/>
              <a:gd name="connsiteX261" fmla="*/ 14250199 w 17232739"/>
              <a:gd name="connsiteY261" fmla="*/ 7540 h 282293"/>
              <a:gd name="connsiteX262" fmla="*/ 14280995 w 17232739"/>
              <a:gd name="connsiteY262" fmla="*/ 153078 h 282293"/>
              <a:gd name="connsiteX263" fmla="*/ 14279939 w 17232739"/>
              <a:gd name="connsiteY263" fmla="*/ 156785 h 282293"/>
              <a:gd name="connsiteX264" fmla="*/ 14290503 w 17232739"/>
              <a:gd name="connsiteY264" fmla="*/ 142556 h 282293"/>
              <a:gd name="connsiteX265" fmla="*/ 14489696 w 17232739"/>
              <a:gd name="connsiteY265" fmla="*/ 16 h 282293"/>
              <a:gd name="connsiteX266" fmla="*/ 14518078 w 17232739"/>
              <a:gd name="connsiteY266" fmla="*/ 7540 h 282293"/>
              <a:gd name="connsiteX267" fmla="*/ 14548874 w 17232739"/>
              <a:gd name="connsiteY267" fmla="*/ 153078 h 282293"/>
              <a:gd name="connsiteX268" fmla="*/ 14547819 w 17232739"/>
              <a:gd name="connsiteY268" fmla="*/ 156782 h 282293"/>
              <a:gd name="connsiteX269" fmla="*/ 14558381 w 17232739"/>
              <a:gd name="connsiteY269" fmla="*/ 142556 h 282293"/>
              <a:gd name="connsiteX270" fmla="*/ 14757574 w 17232739"/>
              <a:gd name="connsiteY270" fmla="*/ 16 h 282293"/>
              <a:gd name="connsiteX271" fmla="*/ 14785956 w 17232739"/>
              <a:gd name="connsiteY271" fmla="*/ 7540 h 282293"/>
              <a:gd name="connsiteX272" fmla="*/ 14816752 w 17232739"/>
              <a:gd name="connsiteY272" fmla="*/ 153078 h 282293"/>
              <a:gd name="connsiteX273" fmla="*/ 14815697 w 17232739"/>
              <a:gd name="connsiteY273" fmla="*/ 156782 h 282293"/>
              <a:gd name="connsiteX274" fmla="*/ 14826259 w 17232739"/>
              <a:gd name="connsiteY274" fmla="*/ 142556 h 282293"/>
              <a:gd name="connsiteX275" fmla="*/ 15025452 w 17232739"/>
              <a:gd name="connsiteY275" fmla="*/ 16 h 282293"/>
              <a:gd name="connsiteX276" fmla="*/ 15053834 w 17232739"/>
              <a:gd name="connsiteY276" fmla="*/ 7540 h 282293"/>
              <a:gd name="connsiteX277" fmla="*/ 15084630 w 17232739"/>
              <a:gd name="connsiteY277" fmla="*/ 153078 h 282293"/>
              <a:gd name="connsiteX278" fmla="*/ 15083574 w 17232739"/>
              <a:gd name="connsiteY278" fmla="*/ 156785 h 282293"/>
              <a:gd name="connsiteX279" fmla="*/ 15094138 w 17232739"/>
              <a:gd name="connsiteY279" fmla="*/ 142556 h 282293"/>
              <a:gd name="connsiteX280" fmla="*/ 15293331 w 17232739"/>
              <a:gd name="connsiteY280" fmla="*/ 16 h 282293"/>
              <a:gd name="connsiteX281" fmla="*/ 15321713 w 17232739"/>
              <a:gd name="connsiteY281" fmla="*/ 7540 h 282293"/>
              <a:gd name="connsiteX282" fmla="*/ 15352509 w 17232739"/>
              <a:gd name="connsiteY282" fmla="*/ 153078 h 282293"/>
              <a:gd name="connsiteX283" fmla="*/ 15351453 w 17232739"/>
              <a:gd name="connsiteY283" fmla="*/ 156783 h 282293"/>
              <a:gd name="connsiteX284" fmla="*/ 15362016 w 17232739"/>
              <a:gd name="connsiteY284" fmla="*/ 142556 h 282293"/>
              <a:gd name="connsiteX285" fmla="*/ 15561209 w 17232739"/>
              <a:gd name="connsiteY285" fmla="*/ 16 h 282293"/>
              <a:gd name="connsiteX286" fmla="*/ 15589591 w 17232739"/>
              <a:gd name="connsiteY286" fmla="*/ 7540 h 282293"/>
              <a:gd name="connsiteX287" fmla="*/ 15620387 w 17232739"/>
              <a:gd name="connsiteY287" fmla="*/ 153078 h 282293"/>
              <a:gd name="connsiteX288" fmla="*/ 15619331 w 17232739"/>
              <a:gd name="connsiteY288" fmla="*/ 156783 h 282293"/>
              <a:gd name="connsiteX289" fmla="*/ 15629894 w 17232739"/>
              <a:gd name="connsiteY289" fmla="*/ 142556 h 282293"/>
              <a:gd name="connsiteX290" fmla="*/ 15829087 w 17232739"/>
              <a:gd name="connsiteY290" fmla="*/ 16 h 282293"/>
              <a:gd name="connsiteX291" fmla="*/ 15857469 w 17232739"/>
              <a:gd name="connsiteY291" fmla="*/ 7540 h 282293"/>
              <a:gd name="connsiteX292" fmla="*/ 15888265 w 17232739"/>
              <a:gd name="connsiteY292" fmla="*/ 153078 h 282293"/>
              <a:gd name="connsiteX293" fmla="*/ 15887209 w 17232739"/>
              <a:gd name="connsiteY293" fmla="*/ 156784 h 282293"/>
              <a:gd name="connsiteX294" fmla="*/ 15897773 w 17232739"/>
              <a:gd name="connsiteY294" fmla="*/ 142556 h 282293"/>
              <a:gd name="connsiteX295" fmla="*/ 16096966 w 17232739"/>
              <a:gd name="connsiteY295" fmla="*/ 16 h 282293"/>
              <a:gd name="connsiteX296" fmla="*/ 16125348 w 17232739"/>
              <a:gd name="connsiteY296" fmla="*/ 7540 h 282293"/>
              <a:gd name="connsiteX297" fmla="*/ 16156144 w 17232739"/>
              <a:gd name="connsiteY297" fmla="*/ 153078 h 282293"/>
              <a:gd name="connsiteX298" fmla="*/ 16155088 w 17232739"/>
              <a:gd name="connsiteY298" fmla="*/ 156783 h 282293"/>
              <a:gd name="connsiteX299" fmla="*/ 16165652 w 17232739"/>
              <a:gd name="connsiteY299" fmla="*/ 142556 h 282293"/>
              <a:gd name="connsiteX300" fmla="*/ 16364844 w 17232739"/>
              <a:gd name="connsiteY300" fmla="*/ 16 h 282293"/>
              <a:gd name="connsiteX301" fmla="*/ 16393226 w 17232739"/>
              <a:gd name="connsiteY301" fmla="*/ 7540 h 282293"/>
              <a:gd name="connsiteX302" fmla="*/ 16424022 w 17232739"/>
              <a:gd name="connsiteY302" fmla="*/ 153078 h 282293"/>
              <a:gd name="connsiteX303" fmla="*/ 16422966 w 17232739"/>
              <a:gd name="connsiteY303" fmla="*/ 156783 h 282293"/>
              <a:gd name="connsiteX304" fmla="*/ 16433528 w 17232739"/>
              <a:gd name="connsiteY304" fmla="*/ 142556 h 282293"/>
              <a:gd name="connsiteX305" fmla="*/ 16632722 w 17232739"/>
              <a:gd name="connsiteY305" fmla="*/ 16 h 282293"/>
              <a:gd name="connsiteX306" fmla="*/ 16661104 w 17232739"/>
              <a:gd name="connsiteY306" fmla="*/ 7540 h 282293"/>
              <a:gd name="connsiteX307" fmla="*/ 16691900 w 17232739"/>
              <a:gd name="connsiteY307" fmla="*/ 153078 h 282293"/>
              <a:gd name="connsiteX308" fmla="*/ 16690844 w 17232739"/>
              <a:gd name="connsiteY308" fmla="*/ 156785 h 282293"/>
              <a:gd name="connsiteX309" fmla="*/ 16701408 w 17232739"/>
              <a:gd name="connsiteY309" fmla="*/ 142556 h 282293"/>
              <a:gd name="connsiteX310" fmla="*/ 16900600 w 17232739"/>
              <a:gd name="connsiteY310" fmla="*/ 16 h 282293"/>
              <a:gd name="connsiteX311" fmla="*/ 16928982 w 17232739"/>
              <a:gd name="connsiteY311" fmla="*/ 7540 h 282293"/>
              <a:gd name="connsiteX312" fmla="*/ 16959780 w 17232739"/>
              <a:gd name="connsiteY312" fmla="*/ 153078 h 282293"/>
              <a:gd name="connsiteX313" fmla="*/ 16958728 w 17232739"/>
              <a:gd name="connsiteY313" fmla="*/ 156766 h 282293"/>
              <a:gd name="connsiteX314" fmla="*/ 16969278 w 17232739"/>
              <a:gd name="connsiteY314" fmla="*/ 142556 h 282293"/>
              <a:gd name="connsiteX315" fmla="*/ 17168470 w 17232739"/>
              <a:gd name="connsiteY315" fmla="*/ 16 h 282293"/>
              <a:gd name="connsiteX316" fmla="*/ 17196852 w 17232739"/>
              <a:gd name="connsiteY316" fmla="*/ 7540 h 282293"/>
              <a:gd name="connsiteX317" fmla="*/ 17193712 w 17232739"/>
              <a:gd name="connsiteY317" fmla="*/ 272134 h 282293"/>
              <a:gd name="connsiteX318" fmla="*/ 17189316 w 17232739"/>
              <a:gd name="connsiteY318" fmla="*/ 282293 h 282293"/>
              <a:gd name="connsiteX319" fmla="*/ 0 w 17232739"/>
              <a:gd name="connsiteY319" fmla="*/ 282293 h 282293"/>
              <a:gd name="connsiteX320" fmla="*/ 291753 w 17232739"/>
              <a:gd name="connsiteY320" fmla="*/ 16 h 282293"/>
              <a:gd name="connsiteX0" fmla="*/ 0 w 17232739"/>
              <a:gd name="connsiteY0" fmla="*/ 282293 h 373733"/>
              <a:gd name="connsiteX1" fmla="*/ 291753 w 17232739"/>
              <a:gd name="connsiteY1" fmla="*/ 16 h 373733"/>
              <a:gd name="connsiteX2" fmla="*/ 320135 w 17232739"/>
              <a:gd name="connsiteY2" fmla="*/ 7540 h 373733"/>
              <a:gd name="connsiteX3" fmla="*/ 350932 w 17232739"/>
              <a:gd name="connsiteY3" fmla="*/ 153078 h 373733"/>
              <a:gd name="connsiteX4" fmla="*/ 349876 w 17232739"/>
              <a:gd name="connsiteY4" fmla="*/ 156783 h 373733"/>
              <a:gd name="connsiteX5" fmla="*/ 360438 w 17232739"/>
              <a:gd name="connsiteY5" fmla="*/ 142556 h 373733"/>
              <a:gd name="connsiteX6" fmla="*/ 559631 w 17232739"/>
              <a:gd name="connsiteY6" fmla="*/ 16 h 373733"/>
              <a:gd name="connsiteX7" fmla="*/ 588013 w 17232739"/>
              <a:gd name="connsiteY7" fmla="*/ 7540 h 373733"/>
              <a:gd name="connsiteX8" fmla="*/ 618810 w 17232739"/>
              <a:gd name="connsiteY8" fmla="*/ 153078 h 373733"/>
              <a:gd name="connsiteX9" fmla="*/ 617753 w 17232739"/>
              <a:gd name="connsiteY9" fmla="*/ 156785 h 373733"/>
              <a:gd name="connsiteX10" fmla="*/ 628317 w 17232739"/>
              <a:gd name="connsiteY10" fmla="*/ 142556 h 373733"/>
              <a:gd name="connsiteX11" fmla="*/ 827510 w 17232739"/>
              <a:gd name="connsiteY11" fmla="*/ 16 h 373733"/>
              <a:gd name="connsiteX12" fmla="*/ 855892 w 17232739"/>
              <a:gd name="connsiteY12" fmla="*/ 7540 h 373733"/>
              <a:gd name="connsiteX13" fmla="*/ 886688 w 17232739"/>
              <a:gd name="connsiteY13" fmla="*/ 153078 h 373733"/>
              <a:gd name="connsiteX14" fmla="*/ 885633 w 17232739"/>
              <a:gd name="connsiteY14" fmla="*/ 156783 h 373733"/>
              <a:gd name="connsiteX15" fmla="*/ 896195 w 17232739"/>
              <a:gd name="connsiteY15" fmla="*/ 142556 h 373733"/>
              <a:gd name="connsiteX16" fmla="*/ 1095388 w 17232739"/>
              <a:gd name="connsiteY16" fmla="*/ 16 h 373733"/>
              <a:gd name="connsiteX17" fmla="*/ 1123770 w 17232739"/>
              <a:gd name="connsiteY17" fmla="*/ 7540 h 373733"/>
              <a:gd name="connsiteX18" fmla="*/ 1154566 w 17232739"/>
              <a:gd name="connsiteY18" fmla="*/ 153078 h 373733"/>
              <a:gd name="connsiteX19" fmla="*/ 1153510 w 17232739"/>
              <a:gd name="connsiteY19" fmla="*/ 156783 h 373733"/>
              <a:gd name="connsiteX20" fmla="*/ 1164073 w 17232739"/>
              <a:gd name="connsiteY20" fmla="*/ 142556 h 373733"/>
              <a:gd name="connsiteX21" fmla="*/ 1363266 w 17232739"/>
              <a:gd name="connsiteY21" fmla="*/ 16 h 373733"/>
              <a:gd name="connsiteX22" fmla="*/ 1391648 w 17232739"/>
              <a:gd name="connsiteY22" fmla="*/ 7540 h 373733"/>
              <a:gd name="connsiteX23" fmla="*/ 1422444 w 17232739"/>
              <a:gd name="connsiteY23" fmla="*/ 153078 h 373733"/>
              <a:gd name="connsiteX24" fmla="*/ 1421386 w 17232739"/>
              <a:gd name="connsiteY24" fmla="*/ 156785 h 373733"/>
              <a:gd name="connsiteX25" fmla="*/ 1431952 w 17232739"/>
              <a:gd name="connsiteY25" fmla="*/ 142556 h 373733"/>
              <a:gd name="connsiteX26" fmla="*/ 1631144 w 17232739"/>
              <a:gd name="connsiteY26" fmla="*/ 16 h 373733"/>
              <a:gd name="connsiteX27" fmla="*/ 1659525 w 17232739"/>
              <a:gd name="connsiteY27" fmla="*/ 7540 h 373733"/>
              <a:gd name="connsiteX28" fmla="*/ 1690323 w 17232739"/>
              <a:gd name="connsiteY28" fmla="*/ 153078 h 373733"/>
              <a:gd name="connsiteX29" fmla="*/ 1689268 w 17232739"/>
              <a:gd name="connsiteY29" fmla="*/ 156783 h 373733"/>
              <a:gd name="connsiteX30" fmla="*/ 1699829 w 17232739"/>
              <a:gd name="connsiteY30" fmla="*/ 142556 h 373733"/>
              <a:gd name="connsiteX31" fmla="*/ 1899022 w 17232739"/>
              <a:gd name="connsiteY31" fmla="*/ 16 h 373733"/>
              <a:gd name="connsiteX32" fmla="*/ 1927404 w 17232739"/>
              <a:gd name="connsiteY32" fmla="*/ 7540 h 373733"/>
              <a:gd name="connsiteX33" fmla="*/ 1958201 w 17232739"/>
              <a:gd name="connsiteY33" fmla="*/ 153078 h 373733"/>
              <a:gd name="connsiteX34" fmla="*/ 1957145 w 17232739"/>
              <a:gd name="connsiteY34" fmla="*/ 156783 h 373733"/>
              <a:gd name="connsiteX35" fmla="*/ 1967707 w 17232739"/>
              <a:gd name="connsiteY35" fmla="*/ 142556 h 373733"/>
              <a:gd name="connsiteX36" fmla="*/ 2166900 w 17232739"/>
              <a:gd name="connsiteY36" fmla="*/ 16 h 373733"/>
              <a:gd name="connsiteX37" fmla="*/ 2195282 w 17232739"/>
              <a:gd name="connsiteY37" fmla="*/ 7540 h 373733"/>
              <a:gd name="connsiteX38" fmla="*/ 2226079 w 17232739"/>
              <a:gd name="connsiteY38" fmla="*/ 153078 h 373733"/>
              <a:gd name="connsiteX39" fmla="*/ 2225021 w 17232739"/>
              <a:gd name="connsiteY39" fmla="*/ 156785 h 373733"/>
              <a:gd name="connsiteX40" fmla="*/ 2235587 w 17232739"/>
              <a:gd name="connsiteY40" fmla="*/ 142556 h 373733"/>
              <a:gd name="connsiteX41" fmla="*/ 2434779 w 17232739"/>
              <a:gd name="connsiteY41" fmla="*/ 16 h 373733"/>
              <a:gd name="connsiteX42" fmla="*/ 2463160 w 17232739"/>
              <a:gd name="connsiteY42" fmla="*/ 7540 h 373733"/>
              <a:gd name="connsiteX43" fmla="*/ 2493957 w 17232739"/>
              <a:gd name="connsiteY43" fmla="*/ 153078 h 373733"/>
              <a:gd name="connsiteX44" fmla="*/ 2492901 w 17232739"/>
              <a:gd name="connsiteY44" fmla="*/ 156783 h 373733"/>
              <a:gd name="connsiteX45" fmla="*/ 2503465 w 17232739"/>
              <a:gd name="connsiteY45" fmla="*/ 142556 h 373733"/>
              <a:gd name="connsiteX46" fmla="*/ 2702658 w 17232739"/>
              <a:gd name="connsiteY46" fmla="*/ 16 h 373733"/>
              <a:gd name="connsiteX47" fmla="*/ 2731039 w 17232739"/>
              <a:gd name="connsiteY47" fmla="*/ 7540 h 373733"/>
              <a:gd name="connsiteX48" fmla="*/ 2761837 w 17232739"/>
              <a:gd name="connsiteY48" fmla="*/ 153078 h 373733"/>
              <a:gd name="connsiteX49" fmla="*/ 2760779 w 17232739"/>
              <a:gd name="connsiteY49" fmla="*/ 156783 h 373733"/>
              <a:gd name="connsiteX50" fmla="*/ 2771341 w 17232739"/>
              <a:gd name="connsiteY50" fmla="*/ 142556 h 373733"/>
              <a:gd name="connsiteX51" fmla="*/ 2970535 w 17232739"/>
              <a:gd name="connsiteY51" fmla="*/ 16 h 373733"/>
              <a:gd name="connsiteX52" fmla="*/ 2998917 w 17232739"/>
              <a:gd name="connsiteY52" fmla="*/ 7540 h 373733"/>
              <a:gd name="connsiteX53" fmla="*/ 3029712 w 17232739"/>
              <a:gd name="connsiteY53" fmla="*/ 153078 h 373733"/>
              <a:gd name="connsiteX54" fmla="*/ 3028656 w 17232739"/>
              <a:gd name="connsiteY54" fmla="*/ 156785 h 373733"/>
              <a:gd name="connsiteX55" fmla="*/ 3039221 w 17232739"/>
              <a:gd name="connsiteY55" fmla="*/ 142556 h 373733"/>
              <a:gd name="connsiteX56" fmla="*/ 3238414 w 17232739"/>
              <a:gd name="connsiteY56" fmla="*/ 16 h 373733"/>
              <a:gd name="connsiteX57" fmla="*/ 3266796 w 17232739"/>
              <a:gd name="connsiteY57" fmla="*/ 7540 h 373733"/>
              <a:gd name="connsiteX58" fmla="*/ 3297592 w 17232739"/>
              <a:gd name="connsiteY58" fmla="*/ 153078 h 373733"/>
              <a:gd name="connsiteX59" fmla="*/ 3296536 w 17232739"/>
              <a:gd name="connsiteY59" fmla="*/ 156783 h 373733"/>
              <a:gd name="connsiteX60" fmla="*/ 3307098 w 17232739"/>
              <a:gd name="connsiteY60" fmla="*/ 142556 h 373733"/>
              <a:gd name="connsiteX61" fmla="*/ 3506292 w 17232739"/>
              <a:gd name="connsiteY61" fmla="*/ 16 h 373733"/>
              <a:gd name="connsiteX62" fmla="*/ 3534674 w 17232739"/>
              <a:gd name="connsiteY62" fmla="*/ 7540 h 373733"/>
              <a:gd name="connsiteX63" fmla="*/ 3565469 w 17232739"/>
              <a:gd name="connsiteY63" fmla="*/ 153078 h 373733"/>
              <a:gd name="connsiteX64" fmla="*/ 3564413 w 17232739"/>
              <a:gd name="connsiteY64" fmla="*/ 156783 h 373733"/>
              <a:gd name="connsiteX65" fmla="*/ 3574976 w 17232739"/>
              <a:gd name="connsiteY65" fmla="*/ 142556 h 373733"/>
              <a:gd name="connsiteX66" fmla="*/ 3774169 w 17232739"/>
              <a:gd name="connsiteY66" fmla="*/ 16 h 373733"/>
              <a:gd name="connsiteX67" fmla="*/ 3802552 w 17232739"/>
              <a:gd name="connsiteY67" fmla="*/ 7540 h 373733"/>
              <a:gd name="connsiteX68" fmla="*/ 3833348 w 17232739"/>
              <a:gd name="connsiteY68" fmla="*/ 153078 h 373733"/>
              <a:gd name="connsiteX69" fmla="*/ 3832292 w 17232739"/>
              <a:gd name="connsiteY69" fmla="*/ 156782 h 373733"/>
              <a:gd name="connsiteX70" fmla="*/ 3842855 w 17232739"/>
              <a:gd name="connsiteY70" fmla="*/ 142556 h 373733"/>
              <a:gd name="connsiteX71" fmla="*/ 4042048 w 17232739"/>
              <a:gd name="connsiteY71" fmla="*/ 16 h 373733"/>
              <a:gd name="connsiteX72" fmla="*/ 4070429 w 17232739"/>
              <a:gd name="connsiteY72" fmla="*/ 7540 h 373733"/>
              <a:gd name="connsiteX73" fmla="*/ 4101226 w 17232739"/>
              <a:gd name="connsiteY73" fmla="*/ 153078 h 373733"/>
              <a:gd name="connsiteX74" fmla="*/ 4100170 w 17232739"/>
              <a:gd name="connsiteY74" fmla="*/ 156785 h 373733"/>
              <a:gd name="connsiteX75" fmla="*/ 4110734 w 17232739"/>
              <a:gd name="connsiteY75" fmla="*/ 142556 h 373733"/>
              <a:gd name="connsiteX76" fmla="*/ 4309927 w 17232739"/>
              <a:gd name="connsiteY76" fmla="*/ 16 h 373733"/>
              <a:gd name="connsiteX77" fmla="*/ 4338308 w 17232739"/>
              <a:gd name="connsiteY77" fmla="*/ 7540 h 373733"/>
              <a:gd name="connsiteX78" fmla="*/ 4369105 w 17232739"/>
              <a:gd name="connsiteY78" fmla="*/ 153078 h 373733"/>
              <a:gd name="connsiteX79" fmla="*/ 4368050 w 17232739"/>
              <a:gd name="connsiteY79" fmla="*/ 156782 h 373733"/>
              <a:gd name="connsiteX80" fmla="*/ 4378612 w 17232739"/>
              <a:gd name="connsiteY80" fmla="*/ 142556 h 373733"/>
              <a:gd name="connsiteX81" fmla="*/ 4577804 w 17232739"/>
              <a:gd name="connsiteY81" fmla="*/ 16 h 373733"/>
              <a:gd name="connsiteX82" fmla="*/ 4606187 w 17232739"/>
              <a:gd name="connsiteY82" fmla="*/ 7540 h 373733"/>
              <a:gd name="connsiteX83" fmla="*/ 4636982 w 17232739"/>
              <a:gd name="connsiteY83" fmla="*/ 153078 h 373733"/>
              <a:gd name="connsiteX84" fmla="*/ 4635928 w 17232739"/>
              <a:gd name="connsiteY84" fmla="*/ 156782 h 373733"/>
              <a:gd name="connsiteX85" fmla="*/ 4646489 w 17232739"/>
              <a:gd name="connsiteY85" fmla="*/ 142556 h 373733"/>
              <a:gd name="connsiteX86" fmla="*/ 4845682 w 17232739"/>
              <a:gd name="connsiteY86" fmla="*/ 16 h 373733"/>
              <a:gd name="connsiteX87" fmla="*/ 4874065 w 17232739"/>
              <a:gd name="connsiteY87" fmla="*/ 7540 h 373733"/>
              <a:gd name="connsiteX88" fmla="*/ 4904860 w 17232739"/>
              <a:gd name="connsiteY88" fmla="*/ 153078 h 373733"/>
              <a:gd name="connsiteX89" fmla="*/ 4903804 w 17232739"/>
              <a:gd name="connsiteY89" fmla="*/ 156785 h 373733"/>
              <a:gd name="connsiteX90" fmla="*/ 4914368 w 17232739"/>
              <a:gd name="connsiteY90" fmla="*/ 142556 h 373733"/>
              <a:gd name="connsiteX91" fmla="*/ 5113561 w 17232739"/>
              <a:gd name="connsiteY91" fmla="*/ 16 h 373733"/>
              <a:gd name="connsiteX92" fmla="*/ 5141944 w 17232739"/>
              <a:gd name="connsiteY92" fmla="*/ 7540 h 373733"/>
              <a:gd name="connsiteX93" fmla="*/ 5172740 w 17232739"/>
              <a:gd name="connsiteY93" fmla="*/ 153078 h 373733"/>
              <a:gd name="connsiteX94" fmla="*/ 5171683 w 17232739"/>
              <a:gd name="connsiteY94" fmla="*/ 156783 h 373733"/>
              <a:gd name="connsiteX95" fmla="*/ 5182247 w 17232739"/>
              <a:gd name="connsiteY95" fmla="*/ 142556 h 373733"/>
              <a:gd name="connsiteX96" fmla="*/ 5381440 w 17232739"/>
              <a:gd name="connsiteY96" fmla="*/ 16 h 373733"/>
              <a:gd name="connsiteX97" fmla="*/ 5409821 w 17232739"/>
              <a:gd name="connsiteY97" fmla="*/ 7540 h 373733"/>
              <a:gd name="connsiteX98" fmla="*/ 5440618 w 17232739"/>
              <a:gd name="connsiteY98" fmla="*/ 153078 h 373733"/>
              <a:gd name="connsiteX99" fmla="*/ 5439563 w 17232739"/>
              <a:gd name="connsiteY99" fmla="*/ 156782 h 373733"/>
              <a:gd name="connsiteX100" fmla="*/ 5450125 w 17232739"/>
              <a:gd name="connsiteY100" fmla="*/ 142556 h 373733"/>
              <a:gd name="connsiteX101" fmla="*/ 5649318 w 17232739"/>
              <a:gd name="connsiteY101" fmla="*/ 16 h 373733"/>
              <a:gd name="connsiteX102" fmla="*/ 5677699 w 17232739"/>
              <a:gd name="connsiteY102" fmla="*/ 7540 h 373733"/>
              <a:gd name="connsiteX103" fmla="*/ 5708495 w 17232739"/>
              <a:gd name="connsiteY103" fmla="*/ 153078 h 373733"/>
              <a:gd name="connsiteX104" fmla="*/ 5707440 w 17232739"/>
              <a:gd name="connsiteY104" fmla="*/ 156785 h 373733"/>
              <a:gd name="connsiteX105" fmla="*/ 5718004 w 17232739"/>
              <a:gd name="connsiteY105" fmla="*/ 142556 h 373733"/>
              <a:gd name="connsiteX106" fmla="*/ 5917196 w 17232739"/>
              <a:gd name="connsiteY106" fmla="*/ 16 h 373733"/>
              <a:gd name="connsiteX107" fmla="*/ 5945579 w 17232739"/>
              <a:gd name="connsiteY107" fmla="*/ 7540 h 373733"/>
              <a:gd name="connsiteX108" fmla="*/ 5976374 w 17232739"/>
              <a:gd name="connsiteY108" fmla="*/ 153078 h 373733"/>
              <a:gd name="connsiteX109" fmla="*/ 5975320 w 17232739"/>
              <a:gd name="connsiteY109" fmla="*/ 156782 h 373733"/>
              <a:gd name="connsiteX110" fmla="*/ 5985881 w 17232739"/>
              <a:gd name="connsiteY110" fmla="*/ 142556 h 373733"/>
              <a:gd name="connsiteX111" fmla="*/ 6185074 w 17232739"/>
              <a:gd name="connsiteY111" fmla="*/ 16 h 373733"/>
              <a:gd name="connsiteX112" fmla="*/ 6213457 w 17232739"/>
              <a:gd name="connsiteY112" fmla="*/ 7540 h 373733"/>
              <a:gd name="connsiteX113" fmla="*/ 6244252 w 17232739"/>
              <a:gd name="connsiteY113" fmla="*/ 153078 h 373733"/>
              <a:gd name="connsiteX114" fmla="*/ 6243197 w 17232739"/>
              <a:gd name="connsiteY114" fmla="*/ 156782 h 373733"/>
              <a:gd name="connsiteX115" fmla="*/ 6253759 w 17232739"/>
              <a:gd name="connsiteY115" fmla="*/ 142556 h 373733"/>
              <a:gd name="connsiteX116" fmla="*/ 6452953 w 17232739"/>
              <a:gd name="connsiteY116" fmla="*/ 16 h 373733"/>
              <a:gd name="connsiteX117" fmla="*/ 6481334 w 17232739"/>
              <a:gd name="connsiteY117" fmla="*/ 7540 h 373733"/>
              <a:gd name="connsiteX118" fmla="*/ 6512131 w 17232739"/>
              <a:gd name="connsiteY118" fmla="*/ 153078 h 373733"/>
              <a:gd name="connsiteX119" fmla="*/ 6511075 w 17232739"/>
              <a:gd name="connsiteY119" fmla="*/ 156785 h 373733"/>
              <a:gd name="connsiteX120" fmla="*/ 6521639 w 17232739"/>
              <a:gd name="connsiteY120" fmla="*/ 142556 h 373733"/>
              <a:gd name="connsiteX121" fmla="*/ 6720832 w 17232739"/>
              <a:gd name="connsiteY121" fmla="*/ 16 h 373733"/>
              <a:gd name="connsiteX122" fmla="*/ 6749213 w 17232739"/>
              <a:gd name="connsiteY122" fmla="*/ 7540 h 373733"/>
              <a:gd name="connsiteX123" fmla="*/ 6780010 w 17232739"/>
              <a:gd name="connsiteY123" fmla="*/ 153078 h 373733"/>
              <a:gd name="connsiteX124" fmla="*/ 6778954 w 17232739"/>
              <a:gd name="connsiteY124" fmla="*/ 156783 h 373733"/>
              <a:gd name="connsiteX125" fmla="*/ 6789517 w 17232739"/>
              <a:gd name="connsiteY125" fmla="*/ 142556 h 373733"/>
              <a:gd name="connsiteX126" fmla="*/ 6988710 w 17232739"/>
              <a:gd name="connsiteY126" fmla="*/ 16 h 373733"/>
              <a:gd name="connsiteX127" fmla="*/ 7017091 w 17232739"/>
              <a:gd name="connsiteY127" fmla="*/ 7540 h 373733"/>
              <a:gd name="connsiteX128" fmla="*/ 7047888 w 17232739"/>
              <a:gd name="connsiteY128" fmla="*/ 153078 h 373733"/>
              <a:gd name="connsiteX129" fmla="*/ 7046832 w 17232739"/>
              <a:gd name="connsiteY129" fmla="*/ 156783 h 373733"/>
              <a:gd name="connsiteX130" fmla="*/ 7057395 w 17232739"/>
              <a:gd name="connsiteY130" fmla="*/ 142556 h 373733"/>
              <a:gd name="connsiteX131" fmla="*/ 7256587 w 17232739"/>
              <a:gd name="connsiteY131" fmla="*/ 16 h 373733"/>
              <a:gd name="connsiteX132" fmla="*/ 7284970 w 17232739"/>
              <a:gd name="connsiteY132" fmla="*/ 7540 h 373733"/>
              <a:gd name="connsiteX133" fmla="*/ 7315765 w 17232739"/>
              <a:gd name="connsiteY133" fmla="*/ 153078 h 373733"/>
              <a:gd name="connsiteX134" fmla="*/ 7314709 w 17232739"/>
              <a:gd name="connsiteY134" fmla="*/ 156784 h 373733"/>
              <a:gd name="connsiteX135" fmla="*/ 7325273 w 17232739"/>
              <a:gd name="connsiteY135" fmla="*/ 142556 h 373733"/>
              <a:gd name="connsiteX136" fmla="*/ 7524466 w 17232739"/>
              <a:gd name="connsiteY136" fmla="*/ 16 h 373733"/>
              <a:gd name="connsiteX137" fmla="*/ 7552849 w 17232739"/>
              <a:gd name="connsiteY137" fmla="*/ 7540 h 373733"/>
              <a:gd name="connsiteX138" fmla="*/ 7583644 w 17232739"/>
              <a:gd name="connsiteY138" fmla="*/ 153078 h 373733"/>
              <a:gd name="connsiteX139" fmla="*/ 7582589 w 17232739"/>
              <a:gd name="connsiteY139" fmla="*/ 156783 h 373733"/>
              <a:gd name="connsiteX140" fmla="*/ 7593151 w 17232739"/>
              <a:gd name="connsiteY140" fmla="*/ 142556 h 373733"/>
              <a:gd name="connsiteX141" fmla="*/ 7792344 w 17232739"/>
              <a:gd name="connsiteY141" fmla="*/ 16 h 373733"/>
              <a:gd name="connsiteX142" fmla="*/ 7820726 w 17232739"/>
              <a:gd name="connsiteY142" fmla="*/ 7540 h 373733"/>
              <a:gd name="connsiteX143" fmla="*/ 7851522 w 17232739"/>
              <a:gd name="connsiteY143" fmla="*/ 153078 h 373733"/>
              <a:gd name="connsiteX144" fmla="*/ 7850466 w 17232739"/>
              <a:gd name="connsiteY144" fmla="*/ 156783 h 373733"/>
              <a:gd name="connsiteX145" fmla="*/ 7861029 w 17232739"/>
              <a:gd name="connsiteY145" fmla="*/ 142556 h 373733"/>
              <a:gd name="connsiteX146" fmla="*/ 8060222 w 17232739"/>
              <a:gd name="connsiteY146" fmla="*/ 16 h 373733"/>
              <a:gd name="connsiteX147" fmla="*/ 8088604 w 17232739"/>
              <a:gd name="connsiteY147" fmla="*/ 7540 h 373733"/>
              <a:gd name="connsiteX148" fmla="*/ 8119400 w 17232739"/>
              <a:gd name="connsiteY148" fmla="*/ 153078 h 373733"/>
              <a:gd name="connsiteX149" fmla="*/ 8118344 w 17232739"/>
              <a:gd name="connsiteY149" fmla="*/ 156785 h 373733"/>
              <a:gd name="connsiteX150" fmla="*/ 8128908 w 17232739"/>
              <a:gd name="connsiteY150" fmla="*/ 142556 h 373733"/>
              <a:gd name="connsiteX151" fmla="*/ 8328100 w 17232739"/>
              <a:gd name="connsiteY151" fmla="*/ 16 h 373733"/>
              <a:gd name="connsiteX152" fmla="*/ 8356482 w 17232739"/>
              <a:gd name="connsiteY152" fmla="*/ 7540 h 373733"/>
              <a:gd name="connsiteX153" fmla="*/ 8387279 w 17232739"/>
              <a:gd name="connsiteY153" fmla="*/ 153078 h 373733"/>
              <a:gd name="connsiteX154" fmla="*/ 8386228 w 17232739"/>
              <a:gd name="connsiteY154" fmla="*/ 156766 h 373733"/>
              <a:gd name="connsiteX155" fmla="*/ 8396778 w 17232739"/>
              <a:gd name="connsiteY155" fmla="*/ 142556 h 373733"/>
              <a:gd name="connsiteX156" fmla="*/ 8595970 w 17232739"/>
              <a:gd name="connsiteY156" fmla="*/ 16 h 373733"/>
              <a:gd name="connsiteX157" fmla="*/ 8624352 w 17232739"/>
              <a:gd name="connsiteY157" fmla="*/ 7540 h 373733"/>
              <a:gd name="connsiteX158" fmla="*/ 8655149 w 17232739"/>
              <a:gd name="connsiteY158" fmla="*/ 153078 h 373733"/>
              <a:gd name="connsiteX159" fmla="*/ 8654250 w 17232739"/>
              <a:gd name="connsiteY159" fmla="*/ 156232 h 373733"/>
              <a:gd name="connsiteX160" fmla="*/ 8654302 w 17232739"/>
              <a:gd name="connsiteY160" fmla="*/ 156154 h 373733"/>
              <a:gd name="connsiteX161" fmla="*/ 8864253 w 17232739"/>
              <a:gd name="connsiteY161" fmla="*/ 16 h 373733"/>
              <a:gd name="connsiteX162" fmla="*/ 8892635 w 17232739"/>
              <a:gd name="connsiteY162" fmla="*/ 7540 h 373733"/>
              <a:gd name="connsiteX163" fmla="*/ 8923432 w 17232739"/>
              <a:gd name="connsiteY163" fmla="*/ 153078 h 373733"/>
              <a:gd name="connsiteX164" fmla="*/ 8922376 w 17232739"/>
              <a:gd name="connsiteY164" fmla="*/ 156783 h 373733"/>
              <a:gd name="connsiteX165" fmla="*/ 8932938 w 17232739"/>
              <a:gd name="connsiteY165" fmla="*/ 142556 h 373733"/>
              <a:gd name="connsiteX166" fmla="*/ 9132131 w 17232739"/>
              <a:gd name="connsiteY166" fmla="*/ 16 h 373733"/>
              <a:gd name="connsiteX167" fmla="*/ 9160513 w 17232739"/>
              <a:gd name="connsiteY167" fmla="*/ 7540 h 373733"/>
              <a:gd name="connsiteX168" fmla="*/ 9191310 w 17232739"/>
              <a:gd name="connsiteY168" fmla="*/ 153078 h 373733"/>
              <a:gd name="connsiteX169" fmla="*/ 9190253 w 17232739"/>
              <a:gd name="connsiteY169" fmla="*/ 156785 h 373733"/>
              <a:gd name="connsiteX170" fmla="*/ 9200817 w 17232739"/>
              <a:gd name="connsiteY170" fmla="*/ 142556 h 373733"/>
              <a:gd name="connsiteX171" fmla="*/ 9400010 w 17232739"/>
              <a:gd name="connsiteY171" fmla="*/ 16 h 373733"/>
              <a:gd name="connsiteX172" fmla="*/ 9428392 w 17232739"/>
              <a:gd name="connsiteY172" fmla="*/ 7540 h 373733"/>
              <a:gd name="connsiteX173" fmla="*/ 9459188 w 17232739"/>
              <a:gd name="connsiteY173" fmla="*/ 153078 h 373733"/>
              <a:gd name="connsiteX174" fmla="*/ 9458133 w 17232739"/>
              <a:gd name="connsiteY174" fmla="*/ 156783 h 373733"/>
              <a:gd name="connsiteX175" fmla="*/ 9468695 w 17232739"/>
              <a:gd name="connsiteY175" fmla="*/ 142556 h 373733"/>
              <a:gd name="connsiteX176" fmla="*/ 9667888 w 17232739"/>
              <a:gd name="connsiteY176" fmla="*/ 16 h 373733"/>
              <a:gd name="connsiteX177" fmla="*/ 9696270 w 17232739"/>
              <a:gd name="connsiteY177" fmla="*/ 7540 h 373733"/>
              <a:gd name="connsiteX178" fmla="*/ 9727066 w 17232739"/>
              <a:gd name="connsiteY178" fmla="*/ 153078 h 373733"/>
              <a:gd name="connsiteX179" fmla="*/ 9726010 w 17232739"/>
              <a:gd name="connsiteY179" fmla="*/ 156783 h 373733"/>
              <a:gd name="connsiteX180" fmla="*/ 9736573 w 17232739"/>
              <a:gd name="connsiteY180" fmla="*/ 142556 h 373733"/>
              <a:gd name="connsiteX181" fmla="*/ 9935766 w 17232739"/>
              <a:gd name="connsiteY181" fmla="*/ 16 h 373733"/>
              <a:gd name="connsiteX182" fmla="*/ 9964148 w 17232739"/>
              <a:gd name="connsiteY182" fmla="*/ 7540 h 373733"/>
              <a:gd name="connsiteX183" fmla="*/ 9994944 w 17232739"/>
              <a:gd name="connsiteY183" fmla="*/ 153078 h 373733"/>
              <a:gd name="connsiteX184" fmla="*/ 9993886 w 17232739"/>
              <a:gd name="connsiteY184" fmla="*/ 156785 h 373733"/>
              <a:gd name="connsiteX185" fmla="*/ 10004451 w 17232739"/>
              <a:gd name="connsiteY185" fmla="*/ 142556 h 373733"/>
              <a:gd name="connsiteX186" fmla="*/ 10203644 w 17232739"/>
              <a:gd name="connsiteY186" fmla="*/ 16 h 373733"/>
              <a:gd name="connsiteX187" fmla="*/ 10232025 w 17232739"/>
              <a:gd name="connsiteY187" fmla="*/ 7540 h 373733"/>
              <a:gd name="connsiteX188" fmla="*/ 10262823 w 17232739"/>
              <a:gd name="connsiteY188" fmla="*/ 153078 h 373733"/>
              <a:gd name="connsiteX189" fmla="*/ 10261767 w 17232739"/>
              <a:gd name="connsiteY189" fmla="*/ 156783 h 373733"/>
              <a:gd name="connsiteX190" fmla="*/ 10272329 w 17232739"/>
              <a:gd name="connsiteY190" fmla="*/ 142556 h 373733"/>
              <a:gd name="connsiteX191" fmla="*/ 10471522 w 17232739"/>
              <a:gd name="connsiteY191" fmla="*/ 16 h 373733"/>
              <a:gd name="connsiteX192" fmla="*/ 10499904 w 17232739"/>
              <a:gd name="connsiteY192" fmla="*/ 7540 h 373733"/>
              <a:gd name="connsiteX193" fmla="*/ 10530701 w 17232739"/>
              <a:gd name="connsiteY193" fmla="*/ 153078 h 373733"/>
              <a:gd name="connsiteX194" fmla="*/ 10529645 w 17232739"/>
              <a:gd name="connsiteY194" fmla="*/ 156783 h 373733"/>
              <a:gd name="connsiteX195" fmla="*/ 10540207 w 17232739"/>
              <a:gd name="connsiteY195" fmla="*/ 142556 h 373733"/>
              <a:gd name="connsiteX196" fmla="*/ 10739400 w 17232739"/>
              <a:gd name="connsiteY196" fmla="*/ 16 h 373733"/>
              <a:gd name="connsiteX197" fmla="*/ 10767782 w 17232739"/>
              <a:gd name="connsiteY197" fmla="*/ 7540 h 373733"/>
              <a:gd name="connsiteX198" fmla="*/ 10798579 w 17232739"/>
              <a:gd name="connsiteY198" fmla="*/ 153078 h 373733"/>
              <a:gd name="connsiteX199" fmla="*/ 10797521 w 17232739"/>
              <a:gd name="connsiteY199" fmla="*/ 156785 h 373733"/>
              <a:gd name="connsiteX200" fmla="*/ 10808087 w 17232739"/>
              <a:gd name="connsiteY200" fmla="*/ 142556 h 373733"/>
              <a:gd name="connsiteX201" fmla="*/ 11007279 w 17232739"/>
              <a:gd name="connsiteY201" fmla="*/ 16 h 373733"/>
              <a:gd name="connsiteX202" fmla="*/ 11035660 w 17232739"/>
              <a:gd name="connsiteY202" fmla="*/ 7540 h 373733"/>
              <a:gd name="connsiteX203" fmla="*/ 11066457 w 17232739"/>
              <a:gd name="connsiteY203" fmla="*/ 153078 h 373733"/>
              <a:gd name="connsiteX204" fmla="*/ 11065401 w 17232739"/>
              <a:gd name="connsiteY204" fmla="*/ 156783 h 373733"/>
              <a:gd name="connsiteX205" fmla="*/ 11075965 w 17232739"/>
              <a:gd name="connsiteY205" fmla="*/ 142556 h 373733"/>
              <a:gd name="connsiteX206" fmla="*/ 11275157 w 17232739"/>
              <a:gd name="connsiteY206" fmla="*/ 16 h 373733"/>
              <a:gd name="connsiteX207" fmla="*/ 11303539 w 17232739"/>
              <a:gd name="connsiteY207" fmla="*/ 7540 h 373733"/>
              <a:gd name="connsiteX208" fmla="*/ 11334336 w 17232739"/>
              <a:gd name="connsiteY208" fmla="*/ 153078 h 373733"/>
              <a:gd name="connsiteX209" fmla="*/ 11333279 w 17232739"/>
              <a:gd name="connsiteY209" fmla="*/ 156783 h 373733"/>
              <a:gd name="connsiteX210" fmla="*/ 11343841 w 17232739"/>
              <a:gd name="connsiteY210" fmla="*/ 142556 h 373733"/>
              <a:gd name="connsiteX211" fmla="*/ 11543035 w 17232739"/>
              <a:gd name="connsiteY211" fmla="*/ 16 h 373733"/>
              <a:gd name="connsiteX212" fmla="*/ 11571417 w 17232739"/>
              <a:gd name="connsiteY212" fmla="*/ 7540 h 373733"/>
              <a:gd name="connsiteX213" fmla="*/ 11602212 w 17232739"/>
              <a:gd name="connsiteY213" fmla="*/ 153078 h 373733"/>
              <a:gd name="connsiteX214" fmla="*/ 11601156 w 17232739"/>
              <a:gd name="connsiteY214" fmla="*/ 156785 h 373733"/>
              <a:gd name="connsiteX215" fmla="*/ 11611721 w 17232739"/>
              <a:gd name="connsiteY215" fmla="*/ 142556 h 373733"/>
              <a:gd name="connsiteX216" fmla="*/ 11810914 w 17232739"/>
              <a:gd name="connsiteY216" fmla="*/ 16 h 373733"/>
              <a:gd name="connsiteX217" fmla="*/ 11839295 w 17232739"/>
              <a:gd name="connsiteY217" fmla="*/ 7540 h 373733"/>
              <a:gd name="connsiteX218" fmla="*/ 11870092 w 17232739"/>
              <a:gd name="connsiteY218" fmla="*/ 153078 h 373733"/>
              <a:gd name="connsiteX219" fmla="*/ 11869036 w 17232739"/>
              <a:gd name="connsiteY219" fmla="*/ 156783 h 373733"/>
              <a:gd name="connsiteX220" fmla="*/ 11879598 w 17232739"/>
              <a:gd name="connsiteY220" fmla="*/ 142556 h 373733"/>
              <a:gd name="connsiteX221" fmla="*/ 12078792 w 17232739"/>
              <a:gd name="connsiteY221" fmla="*/ 16 h 373733"/>
              <a:gd name="connsiteX222" fmla="*/ 12107173 w 17232739"/>
              <a:gd name="connsiteY222" fmla="*/ 7540 h 373733"/>
              <a:gd name="connsiteX223" fmla="*/ 12137969 w 17232739"/>
              <a:gd name="connsiteY223" fmla="*/ 153078 h 373733"/>
              <a:gd name="connsiteX224" fmla="*/ 12136913 w 17232739"/>
              <a:gd name="connsiteY224" fmla="*/ 156783 h 373733"/>
              <a:gd name="connsiteX225" fmla="*/ 12147476 w 17232739"/>
              <a:gd name="connsiteY225" fmla="*/ 142556 h 373733"/>
              <a:gd name="connsiteX226" fmla="*/ 12346669 w 17232739"/>
              <a:gd name="connsiteY226" fmla="*/ 16 h 373733"/>
              <a:gd name="connsiteX227" fmla="*/ 12375051 w 17232739"/>
              <a:gd name="connsiteY227" fmla="*/ 7540 h 373733"/>
              <a:gd name="connsiteX228" fmla="*/ 12405847 w 17232739"/>
              <a:gd name="connsiteY228" fmla="*/ 153078 h 373733"/>
              <a:gd name="connsiteX229" fmla="*/ 12404792 w 17232739"/>
              <a:gd name="connsiteY229" fmla="*/ 156782 h 373733"/>
              <a:gd name="connsiteX230" fmla="*/ 12415354 w 17232739"/>
              <a:gd name="connsiteY230" fmla="*/ 142556 h 373733"/>
              <a:gd name="connsiteX231" fmla="*/ 12614547 w 17232739"/>
              <a:gd name="connsiteY231" fmla="*/ 16 h 373733"/>
              <a:gd name="connsiteX232" fmla="*/ 12642929 w 17232739"/>
              <a:gd name="connsiteY232" fmla="*/ 7540 h 373733"/>
              <a:gd name="connsiteX233" fmla="*/ 12673725 w 17232739"/>
              <a:gd name="connsiteY233" fmla="*/ 153078 h 373733"/>
              <a:gd name="connsiteX234" fmla="*/ 12672669 w 17232739"/>
              <a:gd name="connsiteY234" fmla="*/ 156785 h 373733"/>
              <a:gd name="connsiteX235" fmla="*/ 12683233 w 17232739"/>
              <a:gd name="connsiteY235" fmla="*/ 142556 h 373733"/>
              <a:gd name="connsiteX236" fmla="*/ 12882426 w 17232739"/>
              <a:gd name="connsiteY236" fmla="*/ 16 h 373733"/>
              <a:gd name="connsiteX237" fmla="*/ 12910808 w 17232739"/>
              <a:gd name="connsiteY237" fmla="*/ 7540 h 373733"/>
              <a:gd name="connsiteX238" fmla="*/ 12941604 w 17232739"/>
              <a:gd name="connsiteY238" fmla="*/ 153078 h 373733"/>
              <a:gd name="connsiteX239" fmla="*/ 12940549 w 17232739"/>
              <a:gd name="connsiteY239" fmla="*/ 156782 h 373733"/>
              <a:gd name="connsiteX240" fmla="*/ 12951111 w 17232739"/>
              <a:gd name="connsiteY240" fmla="*/ 142556 h 373733"/>
              <a:gd name="connsiteX241" fmla="*/ 13150304 w 17232739"/>
              <a:gd name="connsiteY241" fmla="*/ 16 h 373733"/>
              <a:gd name="connsiteX242" fmla="*/ 13178686 w 17232739"/>
              <a:gd name="connsiteY242" fmla="*/ 7540 h 373733"/>
              <a:gd name="connsiteX243" fmla="*/ 13209482 w 17232739"/>
              <a:gd name="connsiteY243" fmla="*/ 153078 h 373733"/>
              <a:gd name="connsiteX244" fmla="*/ 13208427 w 17232739"/>
              <a:gd name="connsiteY244" fmla="*/ 156782 h 373733"/>
              <a:gd name="connsiteX245" fmla="*/ 13218989 w 17232739"/>
              <a:gd name="connsiteY245" fmla="*/ 142556 h 373733"/>
              <a:gd name="connsiteX246" fmla="*/ 13418182 w 17232739"/>
              <a:gd name="connsiteY246" fmla="*/ 16 h 373733"/>
              <a:gd name="connsiteX247" fmla="*/ 13446564 w 17232739"/>
              <a:gd name="connsiteY247" fmla="*/ 7540 h 373733"/>
              <a:gd name="connsiteX248" fmla="*/ 13477360 w 17232739"/>
              <a:gd name="connsiteY248" fmla="*/ 153078 h 373733"/>
              <a:gd name="connsiteX249" fmla="*/ 13476304 w 17232739"/>
              <a:gd name="connsiteY249" fmla="*/ 156785 h 373733"/>
              <a:gd name="connsiteX250" fmla="*/ 13486868 w 17232739"/>
              <a:gd name="connsiteY250" fmla="*/ 142556 h 373733"/>
              <a:gd name="connsiteX251" fmla="*/ 13686061 w 17232739"/>
              <a:gd name="connsiteY251" fmla="*/ 16 h 373733"/>
              <a:gd name="connsiteX252" fmla="*/ 13714443 w 17232739"/>
              <a:gd name="connsiteY252" fmla="*/ 7540 h 373733"/>
              <a:gd name="connsiteX253" fmla="*/ 13745239 w 17232739"/>
              <a:gd name="connsiteY253" fmla="*/ 153078 h 373733"/>
              <a:gd name="connsiteX254" fmla="*/ 13744183 w 17232739"/>
              <a:gd name="connsiteY254" fmla="*/ 156783 h 373733"/>
              <a:gd name="connsiteX255" fmla="*/ 13754746 w 17232739"/>
              <a:gd name="connsiteY255" fmla="*/ 142556 h 373733"/>
              <a:gd name="connsiteX256" fmla="*/ 13953939 w 17232739"/>
              <a:gd name="connsiteY256" fmla="*/ 16 h 373733"/>
              <a:gd name="connsiteX257" fmla="*/ 13982321 w 17232739"/>
              <a:gd name="connsiteY257" fmla="*/ 7540 h 373733"/>
              <a:gd name="connsiteX258" fmla="*/ 14013117 w 17232739"/>
              <a:gd name="connsiteY258" fmla="*/ 153078 h 373733"/>
              <a:gd name="connsiteX259" fmla="*/ 14012062 w 17232739"/>
              <a:gd name="connsiteY259" fmla="*/ 156782 h 373733"/>
              <a:gd name="connsiteX260" fmla="*/ 14022624 w 17232739"/>
              <a:gd name="connsiteY260" fmla="*/ 142556 h 373733"/>
              <a:gd name="connsiteX261" fmla="*/ 14221817 w 17232739"/>
              <a:gd name="connsiteY261" fmla="*/ 16 h 373733"/>
              <a:gd name="connsiteX262" fmla="*/ 14250199 w 17232739"/>
              <a:gd name="connsiteY262" fmla="*/ 7540 h 373733"/>
              <a:gd name="connsiteX263" fmla="*/ 14280995 w 17232739"/>
              <a:gd name="connsiteY263" fmla="*/ 153078 h 373733"/>
              <a:gd name="connsiteX264" fmla="*/ 14279939 w 17232739"/>
              <a:gd name="connsiteY264" fmla="*/ 156785 h 373733"/>
              <a:gd name="connsiteX265" fmla="*/ 14290503 w 17232739"/>
              <a:gd name="connsiteY265" fmla="*/ 142556 h 373733"/>
              <a:gd name="connsiteX266" fmla="*/ 14489696 w 17232739"/>
              <a:gd name="connsiteY266" fmla="*/ 16 h 373733"/>
              <a:gd name="connsiteX267" fmla="*/ 14518078 w 17232739"/>
              <a:gd name="connsiteY267" fmla="*/ 7540 h 373733"/>
              <a:gd name="connsiteX268" fmla="*/ 14548874 w 17232739"/>
              <a:gd name="connsiteY268" fmla="*/ 153078 h 373733"/>
              <a:gd name="connsiteX269" fmla="*/ 14547819 w 17232739"/>
              <a:gd name="connsiteY269" fmla="*/ 156782 h 373733"/>
              <a:gd name="connsiteX270" fmla="*/ 14558381 w 17232739"/>
              <a:gd name="connsiteY270" fmla="*/ 142556 h 373733"/>
              <a:gd name="connsiteX271" fmla="*/ 14757574 w 17232739"/>
              <a:gd name="connsiteY271" fmla="*/ 16 h 373733"/>
              <a:gd name="connsiteX272" fmla="*/ 14785956 w 17232739"/>
              <a:gd name="connsiteY272" fmla="*/ 7540 h 373733"/>
              <a:gd name="connsiteX273" fmla="*/ 14816752 w 17232739"/>
              <a:gd name="connsiteY273" fmla="*/ 153078 h 373733"/>
              <a:gd name="connsiteX274" fmla="*/ 14815697 w 17232739"/>
              <a:gd name="connsiteY274" fmla="*/ 156782 h 373733"/>
              <a:gd name="connsiteX275" fmla="*/ 14826259 w 17232739"/>
              <a:gd name="connsiteY275" fmla="*/ 142556 h 373733"/>
              <a:gd name="connsiteX276" fmla="*/ 15025452 w 17232739"/>
              <a:gd name="connsiteY276" fmla="*/ 16 h 373733"/>
              <a:gd name="connsiteX277" fmla="*/ 15053834 w 17232739"/>
              <a:gd name="connsiteY277" fmla="*/ 7540 h 373733"/>
              <a:gd name="connsiteX278" fmla="*/ 15084630 w 17232739"/>
              <a:gd name="connsiteY278" fmla="*/ 153078 h 373733"/>
              <a:gd name="connsiteX279" fmla="*/ 15083574 w 17232739"/>
              <a:gd name="connsiteY279" fmla="*/ 156785 h 373733"/>
              <a:gd name="connsiteX280" fmla="*/ 15094138 w 17232739"/>
              <a:gd name="connsiteY280" fmla="*/ 142556 h 373733"/>
              <a:gd name="connsiteX281" fmla="*/ 15293331 w 17232739"/>
              <a:gd name="connsiteY281" fmla="*/ 16 h 373733"/>
              <a:gd name="connsiteX282" fmla="*/ 15321713 w 17232739"/>
              <a:gd name="connsiteY282" fmla="*/ 7540 h 373733"/>
              <a:gd name="connsiteX283" fmla="*/ 15352509 w 17232739"/>
              <a:gd name="connsiteY283" fmla="*/ 153078 h 373733"/>
              <a:gd name="connsiteX284" fmla="*/ 15351453 w 17232739"/>
              <a:gd name="connsiteY284" fmla="*/ 156783 h 373733"/>
              <a:gd name="connsiteX285" fmla="*/ 15362016 w 17232739"/>
              <a:gd name="connsiteY285" fmla="*/ 142556 h 373733"/>
              <a:gd name="connsiteX286" fmla="*/ 15561209 w 17232739"/>
              <a:gd name="connsiteY286" fmla="*/ 16 h 373733"/>
              <a:gd name="connsiteX287" fmla="*/ 15589591 w 17232739"/>
              <a:gd name="connsiteY287" fmla="*/ 7540 h 373733"/>
              <a:gd name="connsiteX288" fmla="*/ 15620387 w 17232739"/>
              <a:gd name="connsiteY288" fmla="*/ 153078 h 373733"/>
              <a:gd name="connsiteX289" fmla="*/ 15619331 w 17232739"/>
              <a:gd name="connsiteY289" fmla="*/ 156783 h 373733"/>
              <a:gd name="connsiteX290" fmla="*/ 15629894 w 17232739"/>
              <a:gd name="connsiteY290" fmla="*/ 142556 h 373733"/>
              <a:gd name="connsiteX291" fmla="*/ 15829087 w 17232739"/>
              <a:gd name="connsiteY291" fmla="*/ 16 h 373733"/>
              <a:gd name="connsiteX292" fmla="*/ 15857469 w 17232739"/>
              <a:gd name="connsiteY292" fmla="*/ 7540 h 373733"/>
              <a:gd name="connsiteX293" fmla="*/ 15888265 w 17232739"/>
              <a:gd name="connsiteY293" fmla="*/ 153078 h 373733"/>
              <a:gd name="connsiteX294" fmla="*/ 15887209 w 17232739"/>
              <a:gd name="connsiteY294" fmla="*/ 156784 h 373733"/>
              <a:gd name="connsiteX295" fmla="*/ 15897773 w 17232739"/>
              <a:gd name="connsiteY295" fmla="*/ 142556 h 373733"/>
              <a:gd name="connsiteX296" fmla="*/ 16096966 w 17232739"/>
              <a:gd name="connsiteY296" fmla="*/ 16 h 373733"/>
              <a:gd name="connsiteX297" fmla="*/ 16125348 w 17232739"/>
              <a:gd name="connsiteY297" fmla="*/ 7540 h 373733"/>
              <a:gd name="connsiteX298" fmla="*/ 16156144 w 17232739"/>
              <a:gd name="connsiteY298" fmla="*/ 153078 h 373733"/>
              <a:gd name="connsiteX299" fmla="*/ 16155088 w 17232739"/>
              <a:gd name="connsiteY299" fmla="*/ 156783 h 373733"/>
              <a:gd name="connsiteX300" fmla="*/ 16165652 w 17232739"/>
              <a:gd name="connsiteY300" fmla="*/ 142556 h 373733"/>
              <a:gd name="connsiteX301" fmla="*/ 16364844 w 17232739"/>
              <a:gd name="connsiteY301" fmla="*/ 16 h 373733"/>
              <a:gd name="connsiteX302" fmla="*/ 16393226 w 17232739"/>
              <a:gd name="connsiteY302" fmla="*/ 7540 h 373733"/>
              <a:gd name="connsiteX303" fmla="*/ 16424022 w 17232739"/>
              <a:gd name="connsiteY303" fmla="*/ 153078 h 373733"/>
              <a:gd name="connsiteX304" fmla="*/ 16422966 w 17232739"/>
              <a:gd name="connsiteY304" fmla="*/ 156783 h 373733"/>
              <a:gd name="connsiteX305" fmla="*/ 16433528 w 17232739"/>
              <a:gd name="connsiteY305" fmla="*/ 142556 h 373733"/>
              <a:gd name="connsiteX306" fmla="*/ 16632722 w 17232739"/>
              <a:gd name="connsiteY306" fmla="*/ 16 h 373733"/>
              <a:gd name="connsiteX307" fmla="*/ 16661104 w 17232739"/>
              <a:gd name="connsiteY307" fmla="*/ 7540 h 373733"/>
              <a:gd name="connsiteX308" fmla="*/ 16691900 w 17232739"/>
              <a:gd name="connsiteY308" fmla="*/ 153078 h 373733"/>
              <a:gd name="connsiteX309" fmla="*/ 16690844 w 17232739"/>
              <a:gd name="connsiteY309" fmla="*/ 156785 h 373733"/>
              <a:gd name="connsiteX310" fmla="*/ 16701408 w 17232739"/>
              <a:gd name="connsiteY310" fmla="*/ 142556 h 373733"/>
              <a:gd name="connsiteX311" fmla="*/ 16900600 w 17232739"/>
              <a:gd name="connsiteY311" fmla="*/ 16 h 373733"/>
              <a:gd name="connsiteX312" fmla="*/ 16928982 w 17232739"/>
              <a:gd name="connsiteY312" fmla="*/ 7540 h 373733"/>
              <a:gd name="connsiteX313" fmla="*/ 16959780 w 17232739"/>
              <a:gd name="connsiteY313" fmla="*/ 153078 h 373733"/>
              <a:gd name="connsiteX314" fmla="*/ 16958728 w 17232739"/>
              <a:gd name="connsiteY314" fmla="*/ 156766 h 373733"/>
              <a:gd name="connsiteX315" fmla="*/ 16969278 w 17232739"/>
              <a:gd name="connsiteY315" fmla="*/ 142556 h 373733"/>
              <a:gd name="connsiteX316" fmla="*/ 17168470 w 17232739"/>
              <a:gd name="connsiteY316" fmla="*/ 16 h 373733"/>
              <a:gd name="connsiteX317" fmla="*/ 17196852 w 17232739"/>
              <a:gd name="connsiteY317" fmla="*/ 7540 h 373733"/>
              <a:gd name="connsiteX318" fmla="*/ 17193712 w 17232739"/>
              <a:gd name="connsiteY318" fmla="*/ 272134 h 373733"/>
              <a:gd name="connsiteX319" fmla="*/ 17189316 w 17232739"/>
              <a:gd name="connsiteY319" fmla="*/ 282293 h 373733"/>
              <a:gd name="connsiteX320" fmla="*/ 91440 w 17232739"/>
              <a:gd name="connsiteY320" fmla="*/ 373733 h 373733"/>
              <a:gd name="connsiteX0" fmla="*/ 200313 w 17141299"/>
              <a:gd name="connsiteY0" fmla="*/ 16 h 373733"/>
              <a:gd name="connsiteX1" fmla="*/ 228695 w 17141299"/>
              <a:gd name="connsiteY1" fmla="*/ 7540 h 373733"/>
              <a:gd name="connsiteX2" fmla="*/ 259492 w 17141299"/>
              <a:gd name="connsiteY2" fmla="*/ 153078 h 373733"/>
              <a:gd name="connsiteX3" fmla="*/ 258436 w 17141299"/>
              <a:gd name="connsiteY3" fmla="*/ 156783 h 373733"/>
              <a:gd name="connsiteX4" fmla="*/ 268998 w 17141299"/>
              <a:gd name="connsiteY4" fmla="*/ 142556 h 373733"/>
              <a:gd name="connsiteX5" fmla="*/ 468191 w 17141299"/>
              <a:gd name="connsiteY5" fmla="*/ 16 h 373733"/>
              <a:gd name="connsiteX6" fmla="*/ 496573 w 17141299"/>
              <a:gd name="connsiteY6" fmla="*/ 7540 h 373733"/>
              <a:gd name="connsiteX7" fmla="*/ 527370 w 17141299"/>
              <a:gd name="connsiteY7" fmla="*/ 153078 h 373733"/>
              <a:gd name="connsiteX8" fmla="*/ 526313 w 17141299"/>
              <a:gd name="connsiteY8" fmla="*/ 156785 h 373733"/>
              <a:gd name="connsiteX9" fmla="*/ 536877 w 17141299"/>
              <a:gd name="connsiteY9" fmla="*/ 142556 h 373733"/>
              <a:gd name="connsiteX10" fmla="*/ 736070 w 17141299"/>
              <a:gd name="connsiteY10" fmla="*/ 16 h 373733"/>
              <a:gd name="connsiteX11" fmla="*/ 764452 w 17141299"/>
              <a:gd name="connsiteY11" fmla="*/ 7540 h 373733"/>
              <a:gd name="connsiteX12" fmla="*/ 795248 w 17141299"/>
              <a:gd name="connsiteY12" fmla="*/ 153078 h 373733"/>
              <a:gd name="connsiteX13" fmla="*/ 794193 w 17141299"/>
              <a:gd name="connsiteY13" fmla="*/ 156783 h 373733"/>
              <a:gd name="connsiteX14" fmla="*/ 804755 w 17141299"/>
              <a:gd name="connsiteY14" fmla="*/ 142556 h 373733"/>
              <a:gd name="connsiteX15" fmla="*/ 1003948 w 17141299"/>
              <a:gd name="connsiteY15" fmla="*/ 16 h 373733"/>
              <a:gd name="connsiteX16" fmla="*/ 1032330 w 17141299"/>
              <a:gd name="connsiteY16" fmla="*/ 7540 h 373733"/>
              <a:gd name="connsiteX17" fmla="*/ 1063126 w 17141299"/>
              <a:gd name="connsiteY17" fmla="*/ 153078 h 373733"/>
              <a:gd name="connsiteX18" fmla="*/ 1062070 w 17141299"/>
              <a:gd name="connsiteY18" fmla="*/ 156783 h 373733"/>
              <a:gd name="connsiteX19" fmla="*/ 1072633 w 17141299"/>
              <a:gd name="connsiteY19" fmla="*/ 142556 h 373733"/>
              <a:gd name="connsiteX20" fmla="*/ 1271826 w 17141299"/>
              <a:gd name="connsiteY20" fmla="*/ 16 h 373733"/>
              <a:gd name="connsiteX21" fmla="*/ 1300208 w 17141299"/>
              <a:gd name="connsiteY21" fmla="*/ 7540 h 373733"/>
              <a:gd name="connsiteX22" fmla="*/ 1331004 w 17141299"/>
              <a:gd name="connsiteY22" fmla="*/ 153078 h 373733"/>
              <a:gd name="connsiteX23" fmla="*/ 1329946 w 17141299"/>
              <a:gd name="connsiteY23" fmla="*/ 156785 h 373733"/>
              <a:gd name="connsiteX24" fmla="*/ 1340512 w 17141299"/>
              <a:gd name="connsiteY24" fmla="*/ 142556 h 373733"/>
              <a:gd name="connsiteX25" fmla="*/ 1539704 w 17141299"/>
              <a:gd name="connsiteY25" fmla="*/ 16 h 373733"/>
              <a:gd name="connsiteX26" fmla="*/ 1568085 w 17141299"/>
              <a:gd name="connsiteY26" fmla="*/ 7540 h 373733"/>
              <a:gd name="connsiteX27" fmla="*/ 1598883 w 17141299"/>
              <a:gd name="connsiteY27" fmla="*/ 153078 h 373733"/>
              <a:gd name="connsiteX28" fmla="*/ 1597828 w 17141299"/>
              <a:gd name="connsiteY28" fmla="*/ 156783 h 373733"/>
              <a:gd name="connsiteX29" fmla="*/ 1608389 w 17141299"/>
              <a:gd name="connsiteY29" fmla="*/ 142556 h 373733"/>
              <a:gd name="connsiteX30" fmla="*/ 1807582 w 17141299"/>
              <a:gd name="connsiteY30" fmla="*/ 16 h 373733"/>
              <a:gd name="connsiteX31" fmla="*/ 1835964 w 17141299"/>
              <a:gd name="connsiteY31" fmla="*/ 7540 h 373733"/>
              <a:gd name="connsiteX32" fmla="*/ 1866761 w 17141299"/>
              <a:gd name="connsiteY32" fmla="*/ 153078 h 373733"/>
              <a:gd name="connsiteX33" fmla="*/ 1865705 w 17141299"/>
              <a:gd name="connsiteY33" fmla="*/ 156783 h 373733"/>
              <a:gd name="connsiteX34" fmla="*/ 1876267 w 17141299"/>
              <a:gd name="connsiteY34" fmla="*/ 142556 h 373733"/>
              <a:gd name="connsiteX35" fmla="*/ 2075460 w 17141299"/>
              <a:gd name="connsiteY35" fmla="*/ 16 h 373733"/>
              <a:gd name="connsiteX36" fmla="*/ 2103842 w 17141299"/>
              <a:gd name="connsiteY36" fmla="*/ 7540 h 373733"/>
              <a:gd name="connsiteX37" fmla="*/ 2134639 w 17141299"/>
              <a:gd name="connsiteY37" fmla="*/ 153078 h 373733"/>
              <a:gd name="connsiteX38" fmla="*/ 2133581 w 17141299"/>
              <a:gd name="connsiteY38" fmla="*/ 156785 h 373733"/>
              <a:gd name="connsiteX39" fmla="*/ 2144147 w 17141299"/>
              <a:gd name="connsiteY39" fmla="*/ 142556 h 373733"/>
              <a:gd name="connsiteX40" fmla="*/ 2343339 w 17141299"/>
              <a:gd name="connsiteY40" fmla="*/ 16 h 373733"/>
              <a:gd name="connsiteX41" fmla="*/ 2371720 w 17141299"/>
              <a:gd name="connsiteY41" fmla="*/ 7540 h 373733"/>
              <a:gd name="connsiteX42" fmla="*/ 2402517 w 17141299"/>
              <a:gd name="connsiteY42" fmla="*/ 153078 h 373733"/>
              <a:gd name="connsiteX43" fmla="*/ 2401461 w 17141299"/>
              <a:gd name="connsiteY43" fmla="*/ 156783 h 373733"/>
              <a:gd name="connsiteX44" fmla="*/ 2412025 w 17141299"/>
              <a:gd name="connsiteY44" fmla="*/ 142556 h 373733"/>
              <a:gd name="connsiteX45" fmla="*/ 2611218 w 17141299"/>
              <a:gd name="connsiteY45" fmla="*/ 16 h 373733"/>
              <a:gd name="connsiteX46" fmla="*/ 2639599 w 17141299"/>
              <a:gd name="connsiteY46" fmla="*/ 7540 h 373733"/>
              <a:gd name="connsiteX47" fmla="*/ 2670397 w 17141299"/>
              <a:gd name="connsiteY47" fmla="*/ 153078 h 373733"/>
              <a:gd name="connsiteX48" fmla="*/ 2669339 w 17141299"/>
              <a:gd name="connsiteY48" fmla="*/ 156783 h 373733"/>
              <a:gd name="connsiteX49" fmla="*/ 2679901 w 17141299"/>
              <a:gd name="connsiteY49" fmla="*/ 142556 h 373733"/>
              <a:gd name="connsiteX50" fmla="*/ 2879095 w 17141299"/>
              <a:gd name="connsiteY50" fmla="*/ 16 h 373733"/>
              <a:gd name="connsiteX51" fmla="*/ 2907477 w 17141299"/>
              <a:gd name="connsiteY51" fmla="*/ 7540 h 373733"/>
              <a:gd name="connsiteX52" fmla="*/ 2938272 w 17141299"/>
              <a:gd name="connsiteY52" fmla="*/ 153078 h 373733"/>
              <a:gd name="connsiteX53" fmla="*/ 2937216 w 17141299"/>
              <a:gd name="connsiteY53" fmla="*/ 156785 h 373733"/>
              <a:gd name="connsiteX54" fmla="*/ 2947781 w 17141299"/>
              <a:gd name="connsiteY54" fmla="*/ 142556 h 373733"/>
              <a:gd name="connsiteX55" fmla="*/ 3146974 w 17141299"/>
              <a:gd name="connsiteY55" fmla="*/ 16 h 373733"/>
              <a:gd name="connsiteX56" fmla="*/ 3175356 w 17141299"/>
              <a:gd name="connsiteY56" fmla="*/ 7540 h 373733"/>
              <a:gd name="connsiteX57" fmla="*/ 3206152 w 17141299"/>
              <a:gd name="connsiteY57" fmla="*/ 153078 h 373733"/>
              <a:gd name="connsiteX58" fmla="*/ 3205096 w 17141299"/>
              <a:gd name="connsiteY58" fmla="*/ 156783 h 373733"/>
              <a:gd name="connsiteX59" fmla="*/ 3215658 w 17141299"/>
              <a:gd name="connsiteY59" fmla="*/ 142556 h 373733"/>
              <a:gd name="connsiteX60" fmla="*/ 3414852 w 17141299"/>
              <a:gd name="connsiteY60" fmla="*/ 16 h 373733"/>
              <a:gd name="connsiteX61" fmla="*/ 3443234 w 17141299"/>
              <a:gd name="connsiteY61" fmla="*/ 7540 h 373733"/>
              <a:gd name="connsiteX62" fmla="*/ 3474029 w 17141299"/>
              <a:gd name="connsiteY62" fmla="*/ 153078 h 373733"/>
              <a:gd name="connsiteX63" fmla="*/ 3472973 w 17141299"/>
              <a:gd name="connsiteY63" fmla="*/ 156783 h 373733"/>
              <a:gd name="connsiteX64" fmla="*/ 3483536 w 17141299"/>
              <a:gd name="connsiteY64" fmla="*/ 142556 h 373733"/>
              <a:gd name="connsiteX65" fmla="*/ 3682729 w 17141299"/>
              <a:gd name="connsiteY65" fmla="*/ 16 h 373733"/>
              <a:gd name="connsiteX66" fmla="*/ 3711112 w 17141299"/>
              <a:gd name="connsiteY66" fmla="*/ 7540 h 373733"/>
              <a:gd name="connsiteX67" fmla="*/ 3741908 w 17141299"/>
              <a:gd name="connsiteY67" fmla="*/ 153078 h 373733"/>
              <a:gd name="connsiteX68" fmla="*/ 3740852 w 17141299"/>
              <a:gd name="connsiteY68" fmla="*/ 156782 h 373733"/>
              <a:gd name="connsiteX69" fmla="*/ 3751415 w 17141299"/>
              <a:gd name="connsiteY69" fmla="*/ 142556 h 373733"/>
              <a:gd name="connsiteX70" fmla="*/ 3950608 w 17141299"/>
              <a:gd name="connsiteY70" fmla="*/ 16 h 373733"/>
              <a:gd name="connsiteX71" fmla="*/ 3978989 w 17141299"/>
              <a:gd name="connsiteY71" fmla="*/ 7540 h 373733"/>
              <a:gd name="connsiteX72" fmla="*/ 4009786 w 17141299"/>
              <a:gd name="connsiteY72" fmla="*/ 153078 h 373733"/>
              <a:gd name="connsiteX73" fmla="*/ 4008730 w 17141299"/>
              <a:gd name="connsiteY73" fmla="*/ 156785 h 373733"/>
              <a:gd name="connsiteX74" fmla="*/ 4019294 w 17141299"/>
              <a:gd name="connsiteY74" fmla="*/ 142556 h 373733"/>
              <a:gd name="connsiteX75" fmla="*/ 4218487 w 17141299"/>
              <a:gd name="connsiteY75" fmla="*/ 16 h 373733"/>
              <a:gd name="connsiteX76" fmla="*/ 4246868 w 17141299"/>
              <a:gd name="connsiteY76" fmla="*/ 7540 h 373733"/>
              <a:gd name="connsiteX77" fmla="*/ 4277665 w 17141299"/>
              <a:gd name="connsiteY77" fmla="*/ 153078 h 373733"/>
              <a:gd name="connsiteX78" fmla="*/ 4276610 w 17141299"/>
              <a:gd name="connsiteY78" fmla="*/ 156782 h 373733"/>
              <a:gd name="connsiteX79" fmla="*/ 4287172 w 17141299"/>
              <a:gd name="connsiteY79" fmla="*/ 142556 h 373733"/>
              <a:gd name="connsiteX80" fmla="*/ 4486364 w 17141299"/>
              <a:gd name="connsiteY80" fmla="*/ 16 h 373733"/>
              <a:gd name="connsiteX81" fmla="*/ 4514747 w 17141299"/>
              <a:gd name="connsiteY81" fmla="*/ 7540 h 373733"/>
              <a:gd name="connsiteX82" fmla="*/ 4545542 w 17141299"/>
              <a:gd name="connsiteY82" fmla="*/ 153078 h 373733"/>
              <a:gd name="connsiteX83" fmla="*/ 4544488 w 17141299"/>
              <a:gd name="connsiteY83" fmla="*/ 156782 h 373733"/>
              <a:gd name="connsiteX84" fmla="*/ 4555049 w 17141299"/>
              <a:gd name="connsiteY84" fmla="*/ 142556 h 373733"/>
              <a:gd name="connsiteX85" fmla="*/ 4754242 w 17141299"/>
              <a:gd name="connsiteY85" fmla="*/ 16 h 373733"/>
              <a:gd name="connsiteX86" fmla="*/ 4782625 w 17141299"/>
              <a:gd name="connsiteY86" fmla="*/ 7540 h 373733"/>
              <a:gd name="connsiteX87" fmla="*/ 4813420 w 17141299"/>
              <a:gd name="connsiteY87" fmla="*/ 153078 h 373733"/>
              <a:gd name="connsiteX88" fmla="*/ 4812364 w 17141299"/>
              <a:gd name="connsiteY88" fmla="*/ 156785 h 373733"/>
              <a:gd name="connsiteX89" fmla="*/ 4822928 w 17141299"/>
              <a:gd name="connsiteY89" fmla="*/ 142556 h 373733"/>
              <a:gd name="connsiteX90" fmla="*/ 5022121 w 17141299"/>
              <a:gd name="connsiteY90" fmla="*/ 16 h 373733"/>
              <a:gd name="connsiteX91" fmla="*/ 5050504 w 17141299"/>
              <a:gd name="connsiteY91" fmla="*/ 7540 h 373733"/>
              <a:gd name="connsiteX92" fmla="*/ 5081300 w 17141299"/>
              <a:gd name="connsiteY92" fmla="*/ 153078 h 373733"/>
              <a:gd name="connsiteX93" fmla="*/ 5080243 w 17141299"/>
              <a:gd name="connsiteY93" fmla="*/ 156783 h 373733"/>
              <a:gd name="connsiteX94" fmla="*/ 5090807 w 17141299"/>
              <a:gd name="connsiteY94" fmla="*/ 142556 h 373733"/>
              <a:gd name="connsiteX95" fmla="*/ 5290000 w 17141299"/>
              <a:gd name="connsiteY95" fmla="*/ 16 h 373733"/>
              <a:gd name="connsiteX96" fmla="*/ 5318381 w 17141299"/>
              <a:gd name="connsiteY96" fmla="*/ 7540 h 373733"/>
              <a:gd name="connsiteX97" fmla="*/ 5349178 w 17141299"/>
              <a:gd name="connsiteY97" fmla="*/ 153078 h 373733"/>
              <a:gd name="connsiteX98" fmla="*/ 5348123 w 17141299"/>
              <a:gd name="connsiteY98" fmla="*/ 156782 h 373733"/>
              <a:gd name="connsiteX99" fmla="*/ 5358685 w 17141299"/>
              <a:gd name="connsiteY99" fmla="*/ 142556 h 373733"/>
              <a:gd name="connsiteX100" fmla="*/ 5557878 w 17141299"/>
              <a:gd name="connsiteY100" fmla="*/ 16 h 373733"/>
              <a:gd name="connsiteX101" fmla="*/ 5586259 w 17141299"/>
              <a:gd name="connsiteY101" fmla="*/ 7540 h 373733"/>
              <a:gd name="connsiteX102" fmla="*/ 5617055 w 17141299"/>
              <a:gd name="connsiteY102" fmla="*/ 153078 h 373733"/>
              <a:gd name="connsiteX103" fmla="*/ 5616000 w 17141299"/>
              <a:gd name="connsiteY103" fmla="*/ 156785 h 373733"/>
              <a:gd name="connsiteX104" fmla="*/ 5626564 w 17141299"/>
              <a:gd name="connsiteY104" fmla="*/ 142556 h 373733"/>
              <a:gd name="connsiteX105" fmla="*/ 5825756 w 17141299"/>
              <a:gd name="connsiteY105" fmla="*/ 16 h 373733"/>
              <a:gd name="connsiteX106" fmla="*/ 5854139 w 17141299"/>
              <a:gd name="connsiteY106" fmla="*/ 7540 h 373733"/>
              <a:gd name="connsiteX107" fmla="*/ 5884934 w 17141299"/>
              <a:gd name="connsiteY107" fmla="*/ 153078 h 373733"/>
              <a:gd name="connsiteX108" fmla="*/ 5883880 w 17141299"/>
              <a:gd name="connsiteY108" fmla="*/ 156782 h 373733"/>
              <a:gd name="connsiteX109" fmla="*/ 5894441 w 17141299"/>
              <a:gd name="connsiteY109" fmla="*/ 142556 h 373733"/>
              <a:gd name="connsiteX110" fmla="*/ 6093634 w 17141299"/>
              <a:gd name="connsiteY110" fmla="*/ 16 h 373733"/>
              <a:gd name="connsiteX111" fmla="*/ 6122017 w 17141299"/>
              <a:gd name="connsiteY111" fmla="*/ 7540 h 373733"/>
              <a:gd name="connsiteX112" fmla="*/ 6152812 w 17141299"/>
              <a:gd name="connsiteY112" fmla="*/ 153078 h 373733"/>
              <a:gd name="connsiteX113" fmla="*/ 6151757 w 17141299"/>
              <a:gd name="connsiteY113" fmla="*/ 156782 h 373733"/>
              <a:gd name="connsiteX114" fmla="*/ 6162319 w 17141299"/>
              <a:gd name="connsiteY114" fmla="*/ 142556 h 373733"/>
              <a:gd name="connsiteX115" fmla="*/ 6361513 w 17141299"/>
              <a:gd name="connsiteY115" fmla="*/ 16 h 373733"/>
              <a:gd name="connsiteX116" fmla="*/ 6389894 w 17141299"/>
              <a:gd name="connsiteY116" fmla="*/ 7540 h 373733"/>
              <a:gd name="connsiteX117" fmla="*/ 6420691 w 17141299"/>
              <a:gd name="connsiteY117" fmla="*/ 153078 h 373733"/>
              <a:gd name="connsiteX118" fmla="*/ 6419635 w 17141299"/>
              <a:gd name="connsiteY118" fmla="*/ 156785 h 373733"/>
              <a:gd name="connsiteX119" fmla="*/ 6430199 w 17141299"/>
              <a:gd name="connsiteY119" fmla="*/ 142556 h 373733"/>
              <a:gd name="connsiteX120" fmla="*/ 6629392 w 17141299"/>
              <a:gd name="connsiteY120" fmla="*/ 16 h 373733"/>
              <a:gd name="connsiteX121" fmla="*/ 6657773 w 17141299"/>
              <a:gd name="connsiteY121" fmla="*/ 7540 h 373733"/>
              <a:gd name="connsiteX122" fmla="*/ 6688570 w 17141299"/>
              <a:gd name="connsiteY122" fmla="*/ 153078 h 373733"/>
              <a:gd name="connsiteX123" fmla="*/ 6687514 w 17141299"/>
              <a:gd name="connsiteY123" fmla="*/ 156783 h 373733"/>
              <a:gd name="connsiteX124" fmla="*/ 6698077 w 17141299"/>
              <a:gd name="connsiteY124" fmla="*/ 142556 h 373733"/>
              <a:gd name="connsiteX125" fmla="*/ 6897270 w 17141299"/>
              <a:gd name="connsiteY125" fmla="*/ 16 h 373733"/>
              <a:gd name="connsiteX126" fmla="*/ 6925651 w 17141299"/>
              <a:gd name="connsiteY126" fmla="*/ 7540 h 373733"/>
              <a:gd name="connsiteX127" fmla="*/ 6956448 w 17141299"/>
              <a:gd name="connsiteY127" fmla="*/ 153078 h 373733"/>
              <a:gd name="connsiteX128" fmla="*/ 6955392 w 17141299"/>
              <a:gd name="connsiteY128" fmla="*/ 156783 h 373733"/>
              <a:gd name="connsiteX129" fmla="*/ 6965955 w 17141299"/>
              <a:gd name="connsiteY129" fmla="*/ 142556 h 373733"/>
              <a:gd name="connsiteX130" fmla="*/ 7165147 w 17141299"/>
              <a:gd name="connsiteY130" fmla="*/ 16 h 373733"/>
              <a:gd name="connsiteX131" fmla="*/ 7193530 w 17141299"/>
              <a:gd name="connsiteY131" fmla="*/ 7540 h 373733"/>
              <a:gd name="connsiteX132" fmla="*/ 7224325 w 17141299"/>
              <a:gd name="connsiteY132" fmla="*/ 153078 h 373733"/>
              <a:gd name="connsiteX133" fmla="*/ 7223269 w 17141299"/>
              <a:gd name="connsiteY133" fmla="*/ 156784 h 373733"/>
              <a:gd name="connsiteX134" fmla="*/ 7233833 w 17141299"/>
              <a:gd name="connsiteY134" fmla="*/ 142556 h 373733"/>
              <a:gd name="connsiteX135" fmla="*/ 7433026 w 17141299"/>
              <a:gd name="connsiteY135" fmla="*/ 16 h 373733"/>
              <a:gd name="connsiteX136" fmla="*/ 7461409 w 17141299"/>
              <a:gd name="connsiteY136" fmla="*/ 7540 h 373733"/>
              <a:gd name="connsiteX137" fmla="*/ 7492204 w 17141299"/>
              <a:gd name="connsiteY137" fmla="*/ 153078 h 373733"/>
              <a:gd name="connsiteX138" fmla="*/ 7491149 w 17141299"/>
              <a:gd name="connsiteY138" fmla="*/ 156783 h 373733"/>
              <a:gd name="connsiteX139" fmla="*/ 7501711 w 17141299"/>
              <a:gd name="connsiteY139" fmla="*/ 142556 h 373733"/>
              <a:gd name="connsiteX140" fmla="*/ 7700904 w 17141299"/>
              <a:gd name="connsiteY140" fmla="*/ 16 h 373733"/>
              <a:gd name="connsiteX141" fmla="*/ 7729286 w 17141299"/>
              <a:gd name="connsiteY141" fmla="*/ 7540 h 373733"/>
              <a:gd name="connsiteX142" fmla="*/ 7760082 w 17141299"/>
              <a:gd name="connsiteY142" fmla="*/ 153078 h 373733"/>
              <a:gd name="connsiteX143" fmla="*/ 7759026 w 17141299"/>
              <a:gd name="connsiteY143" fmla="*/ 156783 h 373733"/>
              <a:gd name="connsiteX144" fmla="*/ 7769589 w 17141299"/>
              <a:gd name="connsiteY144" fmla="*/ 142556 h 373733"/>
              <a:gd name="connsiteX145" fmla="*/ 7968782 w 17141299"/>
              <a:gd name="connsiteY145" fmla="*/ 16 h 373733"/>
              <a:gd name="connsiteX146" fmla="*/ 7997164 w 17141299"/>
              <a:gd name="connsiteY146" fmla="*/ 7540 h 373733"/>
              <a:gd name="connsiteX147" fmla="*/ 8027960 w 17141299"/>
              <a:gd name="connsiteY147" fmla="*/ 153078 h 373733"/>
              <a:gd name="connsiteX148" fmla="*/ 8026904 w 17141299"/>
              <a:gd name="connsiteY148" fmla="*/ 156785 h 373733"/>
              <a:gd name="connsiteX149" fmla="*/ 8037468 w 17141299"/>
              <a:gd name="connsiteY149" fmla="*/ 142556 h 373733"/>
              <a:gd name="connsiteX150" fmla="*/ 8236660 w 17141299"/>
              <a:gd name="connsiteY150" fmla="*/ 16 h 373733"/>
              <a:gd name="connsiteX151" fmla="*/ 8265042 w 17141299"/>
              <a:gd name="connsiteY151" fmla="*/ 7540 h 373733"/>
              <a:gd name="connsiteX152" fmla="*/ 8295839 w 17141299"/>
              <a:gd name="connsiteY152" fmla="*/ 153078 h 373733"/>
              <a:gd name="connsiteX153" fmla="*/ 8294788 w 17141299"/>
              <a:gd name="connsiteY153" fmla="*/ 156766 h 373733"/>
              <a:gd name="connsiteX154" fmla="*/ 8305338 w 17141299"/>
              <a:gd name="connsiteY154" fmla="*/ 142556 h 373733"/>
              <a:gd name="connsiteX155" fmla="*/ 8504530 w 17141299"/>
              <a:gd name="connsiteY155" fmla="*/ 16 h 373733"/>
              <a:gd name="connsiteX156" fmla="*/ 8532912 w 17141299"/>
              <a:gd name="connsiteY156" fmla="*/ 7540 h 373733"/>
              <a:gd name="connsiteX157" fmla="*/ 8563709 w 17141299"/>
              <a:gd name="connsiteY157" fmla="*/ 153078 h 373733"/>
              <a:gd name="connsiteX158" fmla="*/ 8562810 w 17141299"/>
              <a:gd name="connsiteY158" fmla="*/ 156232 h 373733"/>
              <a:gd name="connsiteX159" fmla="*/ 8562862 w 17141299"/>
              <a:gd name="connsiteY159" fmla="*/ 156154 h 373733"/>
              <a:gd name="connsiteX160" fmla="*/ 8772813 w 17141299"/>
              <a:gd name="connsiteY160" fmla="*/ 16 h 373733"/>
              <a:gd name="connsiteX161" fmla="*/ 8801195 w 17141299"/>
              <a:gd name="connsiteY161" fmla="*/ 7540 h 373733"/>
              <a:gd name="connsiteX162" fmla="*/ 8831992 w 17141299"/>
              <a:gd name="connsiteY162" fmla="*/ 153078 h 373733"/>
              <a:gd name="connsiteX163" fmla="*/ 8830936 w 17141299"/>
              <a:gd name="connsiteY163" fmla="*/ 156783 h 373733"/>
              <a:gd name="connsiteX164" fmla="*/ 8841498 w 17141299"/>
              <a:gd name="connsiteY164" fmla="*/ 142556 h 373733"/>
              <a:gd name="connsiteX165" fmla="*/ 9040691 w 17141299"/>
              <a:gd name="connsiteY165" fmla="*/ 16 h 373733"/>
              <a:gd name="connsiteX166" fmla="*/ 9069073 w 17141299"/>
              <a:gd name="connsiteY166" fmla="*/ 7540 h 373733"/>
              <a:gd name="connsiteX167" fmla="*/ 9099870 w 17141299"/>
              <a:gd name="connsiteY167" fmla="*/ 153078 h 373733"/>
              <a:gd name="connsiteX168" fmla="*/ 9098813 w 17141299"/>
              <a:gd name="connsiteY168" fmla="*/ 156785 h 373733"/>
              <a:gd name="connsiteX169" fmla="*/ 9109377 w 17141299"/>
              <a:gd name="connsiteY169" fmla="*/ 142556 h 373733"/>
              <a:gd name="connsiteX170" fmla="*/ 9308570 w 17141299"/>
              <a:gd name="connsiteY170" fmla="*/ 16 h 373733"/>
              <a:gd name="connsiteX171" fmla="*/ 9336952 w 17141299"/>
              <a:gd name="connsiteY171" fmla="*/ 7540 h 373733"/>
              <a:gd name="connsiteX172" fmla="*/ 9367748 w 17141299"/>
              <a:gd name="connsiteY172" fmla="*/ 153078 h 373733"/>
              <a:gd name="connsiteX173" fmla="*/ 9366693 w 17141299"/>
              <a:gd name="connsiteY173" fmla="*/ 156783 h 373733"/>
              <a:gd name="connsiteX174" fmla="*/ 9377255 w 17141299"/>
              <a:gd name="connsiteY174" fmla="*/ 142556 h 373733"/>
              <a:gd name="connsiteX175" fmla="*/ 9576448 w 17141299"/>
              <a:gd name="connsiteY175" fmla="*/ 16 h 373733"/>
              <a:gd name="connsiteX176" fmla="*/ 9604830 w 17141299"/>
              <a:gd name="connsiteY176" fmla="*/ 7540 h 373733"/>
              <a:gd name="connsiteX177" fmla="*/ 9635626 w 17141299"/>
              <a:gd name="connsiteY177" fmla="*/ 153078 h 373733"/>
              <a:gd name="connsiteX178" fmla="*/ 9634570 w 17141299"/>
              <a:gd name="connsiteY178" fmla="*/ 156783 h 373733"/>
              <a:gd name="connsiteX179" fmla="*/ 9645133 w 17141299"/>
              <a:gd name="connsiteY179" fmla="*/ 142556 h 373733"/>
              <a:gd name="connsiteX180" fmla="*/ 9844326 w 17141299"/>
              <a:gd name="connsiteY180" fmla="*/ 16 h 373733"/>
              <a:gd name="connsiteX181" fmla="*/ 9872708 w 17141299"/>
              <a:gd name="connsiteY181" fmla="*/ 7540 h 373733"/>
              <a:gd name="connsiteX182" fmla="*/ 9903504 w 17141299"/>
              <a:gd name="connsiteY182" fmla="*/ 153078 h 373733"/>
              <a:gd name="connsiteX183" fmla="*/ 9902446 w 17141299"/>
              <a:gd name="connsiteY183" fmla="*/ 156785 h 373733"/>
              <a:gd name="connsiteX184" fmla="*/ 9913011 w 17141299"/>
              <a:gd name="connsiteY184" fmla="*/ 142556 h 373733"/>
              <a:gd name="connsiteX185" fmla="*/ 10112204 w 17141299"/>
              <a:gd name="connsiteY185" fmla="*/ 16 h 373733"/>
              <a:gd name="connsiteX186" fmla="*/ 10140585 w 17141299"/>
              <a:gd name="connsiteY186" fmla="*/ 7540 h 373733"/>
              <a:gd name="connsiteX187" fmla="*/ 10171383 w 17141299"/>
              <a:gd name="connsiteY187" fmla="*/ 153078 h 373733"/>
              <a:gd name="connsiteX188" fmla="*/ 10170327 w 17141299"/>
              <a:gd name="connsiteY188" fmla="*/ 156783 h 373733"/>
              <a:gd name="connsiteX189" fmla="*/ 10180889 w 17141299"/>
              <a:gd name="connsiteY189" fmla="*/ 142556 h 373733"/>
              <a:gd name="connsiteX190" fmla="*/ 10380082 w 17141299"/>
              <a:gd name="connsiteY190" fmla="*/ 16 h 373733"/>
              <a:gd name="connsiteX191" fmla="*/ 10408464 w 17141299"/>
              <a:gd name="connsiteY191" fmla="*/ 7540 h 373733"/>
              <a:gd name="connsiteX192" fmla="*/ 10439261 w 17141299"/>
              <a:gd name="connsiteY192" fmla="*/ 153078 h 373733"/>
              <a:gd name="connsiteX193" fmla="*/ 10438205 w 17141299"/>
              <a:gd name="connsiteY193" fmla="*/ 156783 h 373733"/>
              <a:gd name="connsiteX194" fmla="*/ 10448767 w 17141299"/>
              <a:gd name="connsiteY194" fmla="*/ 142556 h 373733"/>
              <a:gd name="connsiteX195" fmla="*/ 10647960 w 17141299"/>
              <a:gd name="connsiteY195" fmla="*/ 16 h 373733"/>
              <a:gd name="connsiteX196" fmla="*/ 10676342 w 17141299"/>
              <a:gd name="connsiteY196" fmla="*/ 7540 h 373733"/>
              <a:gd name="connsiteX197" fmla="*/ 10707139 w 17141299"/>
              <a:gd name="connsiteY197" fmla="*/ 153078 h 373733"/>
              <a:gd name="connsiteX198" fmla="*/ 10706081 w 17141299"/>
              <a:gd name="connsiteY198" fmla="*/ 156785 h 373733"/>
              <a:gd name="connsiteX199" fmla="*/ 10716647 w 17141299"/>
              <a:gd name="connsiteY199" fmla="*/ 142556 h 373733"/>
              <a:gd name="connsiteX200" fmla="*/ 10915839 w 17141299"/>
              <a:gd name="connsiteY200" fmla="*/ 16 h 373733"/>
              <a:gd name="connsiteX201" fmla="*/ 10944220 w 17141299"/>
              <a:gd name="connsiteY201" fmla="*/ 7540 h 373733"/>
              <a:gd name="connsiteX202" fmla="*/ 10975017 w 17141299"/>
              <a:gd name="connsiteY202" fmla="*/ 153078 h 373733"/>
              <a:gd name="connsiteX203" fmla="*/ 10973961 w 17141299"/>
              <a:gd name="connsiteY203" fmla="*/ 156783 h 373733"/>
              <a:gd name="connsiteX204" fmla="*/ 10984525 w 17141299"/>
              <a:gd name="connsiteY204" fmla="*/ 142556 h 373733"/>
              <a:gd name="connsiteX205" fmla="*/ 11183717 w 17141299"/>
              <a:gd name="connsiteY205" fmla="*/ 16 h 373733"/>
              <a:gd name="connsiteX206" fmla="*/ 11212099 w 17141299"/>
              <a:gd name="connsiteY206" fmla="*/ 7540 h 373733"/>
              <a:gd name="connsiteX207" fmla="*/ 11242896 w 17141299"/>
              <a:gd name="connsiteY207" fmla="*/ 153078 h 373733"/>
              <a:gd name="connsiteX208" fmla="*/ 11241839 w 17141299"/>
              <a:gd name="connsiteY208" fmla="*/ 156783 h 373733"/>
              <a:gd name="connsiteX209" fmla="*/ 11252401 w 17141299"/>
              <a:gd name="connsiteY209" fmla="*/ 142556 h 373733"/>
              <a:gd name="connsiteX210" fmla="*/ 11451595 w 17141299"/>
              <a:gd name="connsiteY210" fmla="*/ 16 h 373733"/>
              <a:gd name="connsiteX211" fmla="*/ 11479977 w 17141299"/>
              <a:gd name="connsiteY211" fmla="*/ 7540 h 373733"/>
              <a:gd name="connsiteX212" fmla="*/ 11510772 w 17141299"/>
              <a:gd name="connsiteY212" fmla="*/ 153078 h 373733"/>
              <a:gd name="connsiteX213" fmla="*/ 11509716 w 17141299"/>
              <a:gd name="connsiteY213" fmla="*/ 156785 h 373733"/>
              <a:gd name="connsiteX214" fmla="*/ 11520281 w 17141299"/>
              <a:gd name="connsiteY214" fmla="*/ 142556 h 373733"/>
              <a:gd name="connsiteX215" fmla="*/ 11719474 w 17141299"/>
              <a:gd name="connsiteY215" fmla="*/ 16 h 373733"/>
              <a:gd name="connsiteX216" fmla="*/ 11747855 w 17141299"/>
              <a:gd name="connsiteY216" fmla="*/ 7540 h 373733"/>
              <a:gd name="connsiteX217" fmla="*/ 11778652 w 17141299"/>
              <a:gd name="connsiteY217" fmla="*/ 153078 h 373733"/>
              <a:gd name="connsiteX218" fmla="*/ 11777596 w 17141299"/>
              <a:gd name="connsiteY218" fmla="*/ 156783 h 373733"/>
              <a:gd name="connsiteX219" fmla="*/ 11788158 w 17141299"/>
              <a:gd name="connsiteY219" fmla="*/ 142556 h 373733"/>
              <a:gd name="connsiteX220" fmla="*/ 11987352 w 17141299"/>
              <a:gd name="connsiteY220" fmla="*/ 16 h 373733"/>
              <a:gd name="connsiteX221" fmla="*/ 12015733 w 17141299"/>
              <a:gd name="connsiteY221" fmla="*/ 7540 h 373733"/>
              <a:gd name="connsiteX222" fmla="*/ 12046529 w 17141299"/>
              <a:gd name="connsiteY222" fmla="*/ 153078 h 373733"/>
              <a:gd name="connsiteX223" fmla="*/ 12045473 w 17141299"/>
              <a:gd name="connsiteY223" fmla="*/ 156783 h 373733"/>
              <a:gd name="connsiteX224" fmla="*/ 12056036 w 17141299"/>
              <a:gd name="connsiteY224" fmla="*/ 142556 h 373733"/>
              <a:gd name="connsiteX225" fmla="*/ 12255229 w 17141299"/>
              <a:gd name="connsiteY225" fmla="*/ 16 h 373733"/>
              <a:gd name="connsiteX226" fmla="*/ 12283611 w 17141299"/>
              <a:gd name="connsiteY226" fmla="*/ 7540 h 373733"/>
              <a:gd name="connsiteX227" fmla="*/ 12314407 w 17141299"/>
              <a:gd name="connsiteY227" fmla="*/ 153078 h 373733"/>
              <a:gd name="connsiteX228" fmla="*/ 12313352 w 17141299"/>
              <a:gd name="connsiteY228" fmla="*/ 156782 h 373733"/>
              <a:gd name="connsiteX229" fmla="*/ 12323914 w 17141299"/>
              <a:gd name="connsiteY229" fmla="*/ 142556 h 373733"/>
              <a:gd name="connsiteX230" fmla="*/ 12523107 w 17141299"/>
              <a:gd name="connsiteY230" fmla="*/ 16 h 373733"/>
              <a:gd name="connsiteX231" fmla="*/ 12551489 w 17141299"/>
              <a:gd name="connsiteY231" fmla="*/ 7540 h 373733"/>
              <a:gd name="connsiteX232" fmla="*/ 12582285 w 17141299"/>
              <a:gd name="connsiteY232" fmla="*/ 153078 h 373733"/>
              <a:gd name="connsiteX233" fmla="*/ 12581229 w 17141299"/>
              <a:gd name="connsiteY233" fmla="*/ 156785 h 373733"/>
              <a:gd name="connsiteX234" fmla="*/ 12591793 w 17141299"/>
              <a:gd name="connsiteY234" fmla="*/ 142556 h 373733"/>
              <a:gd name="connsiteX235" fmla="*/ 12790986 w 17141299"/>
              <a:gd name="connsiteY235" fmla="*/ 16 h 373733"/>
              <a:gd name="connsiteX236" fmla="*/ 12819368 w 17141299"/>
              <a:gd name="connsiteY236" fmla="*/ 7540 h 373733"/>
              <a:gd name="connsiteX237" fmla="*/ 12850164 w 17141299"/>
              <a:gd name="connsiteY237" fmla="*/ 153078 h 373733"/>
              <a:gd name="connsiteX238" fmla="*/ 12849109 w 17141299"/>
              <a:gd name="connsiteY238" fmla="*/ 156782 h 373733"/>
              <a:gd name="connsiteX239" fmla="*/ 12859671 w 17141299"/>
              <a:gd name="connsiteY239" fmla="*/ 142556 h 373733"/>
              <a:gd name="connsiteX240" fmla="*/ 13058864 w 17141299"/>
              <a:gd name="connsiteY240" fmla="*/ 16 h 373733"/>
              <a:gd name="connsiteX241" fmla="*/ 13087246 w 17141299"/>
              <a:gd name="connsiteY241" fmla="*/ 7540 h 373733"/>
              <a:gd name="connsiteX242" fmla="*/ 13118042 w 17141299"/>
              <a:gd name="connsiteY242" fmla="*/ 153078 h 373733"/>
              <a:gd name="connsiteX243" fmla="*/ 13116987 w 17141299"/>
              <a:gd name="connsiteY243" fmla="*/ 156782 h 373733"/>
              <a:gd name="connsiteX244" fmla="*/ 13127549 w 17141299"/>
              <a:gd name="connsiteY244" fmla="*/ 142556 h 373733"/>
              <a:gd name="connsiteX245" fmla="*/ 13326742 w 17141299"/>
              <a:gd name="connsiteY245" fmla="*/ 16 h 373733"/>
              <a:gd name="connsiteX246" fmla="*/ 13355124 w 17141299"/>
              <a:gd name="connsiteY246" fmla="*/ 7540 h 373733"/>
              <a:gd name="connsiteX247" fmla="*/ 13385920 w 17141299"/>
              <a:gd name="connsiteY247" fmla="*/ 153078 h 373733"/>
              <a:gd name="connsiteX248" fmla="*/ 13384864 w 17141299"/>
              <a:gd name="connsiteY248" fmla="*/ 156785 h 373733"/>
              <a:gd name="connsiteX249" fmla="*/ 13395428 w 17141299"/>
              <a:gd name="connsiteY249" fmla="*/ 142556 h 373733"/>
              <a:gd name="connsiteX250" fmla="*/ 13594621 w 17141299"/>
              <a:gd name="connsiteY250" fmla="*/ 16 h 373733"/>
              <a:gd name="connsiteX251" fmla="*/ 13623003 w 17141299"/>
              <a:gd name="connsiteY251" fmla="*/ 7540 h 373733"/>
              <a:gd name="connsiteX252" fmla="*/ 13653799 w 17141299"/>
              <a:gd name="connsiteY252" fmla="*/ 153078 h 373733"/>
              <a:gd name="connsiteX253" fmla="*/ 13652743 w 17141299"/>
              <a:gd name="connsiteY253" fmla="*/ 156783 h 373733"/>
              <a:gd name="connsiteX254" fmla="*/ 13663306 w 17141299"/>
              <a:gd name="connsiteY254" fmla="*/ 142556 h 373733"/>
              <a:gd name="connsiteX255" fmla="*/ 13862499 w 17141299"/>
              <a:gd name="connsiteY255" fmla="*/ 16 h 373733"/>
              <a:gd name="connsiteX256" fmla="*/ 13890881 w 17141299"/>
              <a:gd name="connsiteY256" fmla="*/ 7540 h 373733"/>
              <a:gd name="connsiteX257" fmla="*/ 13921677 w 17141299"/>
              <a:gd name="connsiteY257" fmla="*/ 153078 h 373733"/>
              <a:gd name="connsiteX258" fmla="*/ 13920622 w 17141299"/>
              <a:gd name="connsiteY258" fmla="*/ 156782 h 373733"/>
              <a:gd name="connsiteX259" fmla="*/ 13931184 w 17141299"/>
              <a:gd name="connsiteY259" fmla="*/ 142556 h 373733"/>
              <a:gd name="connsiteX260" fmla="*/ 14130377 w 17141299"/>
              <a:gd name="connsiteY260" fmla="*/ 16 h 373733"/>
              <a:gd name="connsiteX261" fmla="*/ 14158759 w 17141299"/>
              <a:gd name="connsiteY261" fmla="*/ 7540 h 373733"/>
              <a:gd name="connsiteX262" fmla="*/ 14189555 w 17141299"/>
              <a:gd name="connsiteY262" fmla="*/ 153078 h 373733"/>
              <a:gd name="connsiteX263" fmla="*/ 14188499 w 17141299"/>
              <a:gd name="connsiteY263" fmla="*/ 156785 h 373733"/>
              <a:gd name="connsiteX264" fmla="*/ 14199063 w 17141299"/>
              <a:gd name="connsiteY264" fmla="*/ 142556 h 373733"/>
              <a:gd name="connsiteX265" fmla="*/ 14398256 w 17141299"/>
              <a:gd name="connsiteY265" fmla="*/ 16 h 373733"/>
              <a:gd name="connsiteX266" fmla="*/ 14426638 w 17141299"/>
              <a:gd name="connsiteY266" fmla="*/ 7540 h 373733"/>
              <a:gd name="connsiteX267" fmla="*/ 14457434 w 17141299"/>
              <a:gd name="connsiteY267" fmla="*/ 153078 h 373733"/>
              <a:gd name="connsiteX268" fmla="*/ 14456379 w 17141299"/>
              <a:gd name="connsiteY268" fmla="*/ 156782 h 373733"/>
              <a:gd name="connsiteX269" fmla="*/ 14466941 w 17141299"/>
              <a:gd name="connsiteY269" fmla="*/ 142556 h 373733"/>
              <a:gd name="connsiteX270" fmla="*/ 14666134 w 17141299"/>
              <a:gd name="connsiteY270" fmla="*/ 16 h 373733"/>
              <a:gd name="connsiteX271" fmla="*/ 14694516 w 17141299"/>
              <a:gd name="connsiteY271" fmla="*/ 7540 h 373733"/>
              <a:gd name="connsiteX272" fmla="*/ 14725312 w 17141299"/>
              <a:gd name="connsiteY272" fmla="*/ 153078 h 373733"/>
              <a:gd name="connsiteX273" fmla="*/ 14724257 w 17141299"/>
              <a:gd name="connsiteY273" fmla="*/ 156782 h 373733"/>
              <a:gd name="connsiteX274" fmla="*/ 14734819 w 17141299"/>
              <a:gd name="connsiteY274" fmla="*/ 142556 h 373733"/>
              <a:gd name="connsiteX275" fmla="*/ 14934012 w 17141299"/>
              <a:gd name="connsiteY275" fmla="*/ 16 h 373733"/>
              <a:gd name="connsiteX276" fmla="*/ 14962394 w 17141299"/>
              <a:gd name="connsiteY276" fmla="*/ 7540 h 373733"/>
              <a:gd name="connsiteX277" fmla="*/ 14993190 w 17141299"/>
              <a:gd name="connsiteY277" fmla="*/ 153078 h 373733"/>
              <a:gd name="connsiteX278" fmla="*/ 14992134 w 17141299"/>
              <a:gd name="connsiteY278" fmla="*/ 156785 h 373733"/>
              <a:gd name="connsiteX279" fmla="*/ 15002698 w 17141299"/>
              <a:gd name="connsiteY279" fmla="*/ 142556 h 373733"/>
              <a:gd name="connsiteX280" fmla="*/ 15201891 w 17141299"/>
              <a:gd name="connsiteY280" fmla="*/ 16 h 373733"/>
              <a:gd name="connsiteX281" fmla="*/ 15230273 w 17141299"/>
              <a:gd name="connsiteY281" fmla="*/ 7540 h 373733"/>
              <a:gd name="connsiteX282" fmla="*/ 15261069 w 17141299"/>
              <a:gd name="connsiteY282" fmla="*/ 153078 h 373733"/>
              <a:gd name="connsiteX283" fmla="*/ 15260013 w 17141299"/>
              <a:gd name="connsiteY283" fmla="*/ 156783 h 373733"/>
              <a:gd name="connsiteX284" fmla="*/ 15270576 w 17141299"/>
              <a:gd name="connsiteY284" fmla="*/ 142556 h 373733"/>
              <a:gd name="connsiteX285" fmla="*/ 15469769 w 17141299"/>
              <a:gd name="connsiteY285" fmla="*/ 16 h 373733"/>
              <a:gd name="connsiteX286" fmla="*/ 15498151 w 17141299"/>
              <a:gd name="connsiteY286" fmla="*/ 7540 h 373733"/>
              <a:gd name="connsiteX287" fmla="*/ 15528947 w 17141299"/>
              <a:gd name="connsiteY287" fmla="*/ 153078 h 373733"/>
              <a:gd name="connsiteX288" fmla="*/ 15527891 w 17141299"/>
              <a:gd name="connsiteY288" fmla="*/ 156783 h 373733"/>
              <a:gd name="connsiteX289" fmla="*/ 15538454 w 17141299"/>
              <a:gd name="connsiteY289" fmla="*/ 142556 h 373733"/>
              <a:gd name="connsiteX290" fmla="*/ 15737647 w 17141299"/>
              <a:gd name="connsiteY290" fmla="*/ 16 h 373733"/>
              <a:gd name="connsiteX291" fmla="*/ 15766029 w 17141299"/>
              <a:gd name="connsiteY291" fmla="*/ 7540 h 373733"/>
              <a:gd name="connsiteX292" fmla="*/ 15796825 w 17141299"/>
              <a:gd name="connsiteY292" fmla="*/ 153078 h 373733"/>
              <a:gd name="connsiteX293" fmla="*/ 15795769 w 17141299"/>
              <a:gd name="connsiteY293" fmla="*/ 156784 h 373733"/>
              <a:gd name="connsiteX294" fmla="*/ 15806333 w 17141299"/>
              <a:gd name="connsiteY294" fmla="*/ 142556 h 373733"/>
              <a:gd name="connsiteX295" fmla="*/ 16005526 w 17141299"/>
              <a:gd name="connsiteY295" fmla="*/ 16 h 373733"/>
              <a:gd name="connsiteX296" fmla="*/ 16033908 w 17141299"/>
              <a:gd name="connsiteY296" fmla="*/ 7540 h 373733"/>
              <a:gd name="connsiteX297" fmla="*/ 16064704 w 17141299"/>
              <a:gd name="connsiteY297" fmla="*/ 153078 h 373733"/>
              <a:gd name="connsiteX298" fmla="*/ 16063648 w 17141299"/>
              <a:gd name="connsiteY298" fmla="*/ 156783 h 373733"/>
              <a:gd name="connsiteX299" fmla="*/ 16074212 w 17141299"/>
              <a:gd name="connsiteY299" fmla="*/ 142556 h 373733"/>
              <a:gd name="connsiteX300" fmla="*/ 16273404 w 17141299"/>
              <a:gd name="connsiteY300" fmla="*/ 16 h 373733"/>
              <a:gd name="connsiteX301" fmla="*/ 16301786 w 17141299"/>
              <a:gd name="connsiteY301" fmla="*/ 7540 h 373733"/>
              <a:gd name="connsiteX302" fmla="*/ 16332582 w 17141299"/>
              <a:gd name="connsiteY302" fmla="*/ 153078 h 373733"/>
              <a:gd name="connsiteX303" fmla="*/ 16331526 w 17141299"/>
              <a:gd name="connsiteY303" fmla="*/ 156783 h 373733"/>
              <a:gd name="connsiteX304" fmla="*/ 16342088 w 17141299"/>
              <a:gd name="connsiteY304" fmla="*/ 142556 h 373733"/>
              <a:gd name="connsiteX305" fmla="*/ 16541282 w 17141299"/>
              <a:gd name="connsiteY305" fmla="*/ 16 h 373733"/>
              <a:gd name="connsiteX306" fmla="*/ 16569664 w 17141299"/>
              <a:gd name="connsiteY306" fmla="*/ 7540 h 373733"/>
              <a:gd name="connsiteX307" fmla="*/ 16600460 w 17141299"/>
              <a:gd name="connsiteY307" fmla="*/ 153078 h 373733"/>
              <a:gd name="connsiteX308" fmla="*/ 16599404 w 17141299"/>
              <a:gd name="connsiteY308" fmla="*/ 156785 h 373733"/>
              <a:gd name="connsiteX309" fmla="*/ 16609968 w 17141299"/>
              <a:gd name="connsiteY309" fmla="*/ 142556 h 373733"/>
              <a:gd name="connsiteX310" fmla="*/ 16809160 w 17141299"/>
              <a:gd name="connsiteY310" fmla="*/ 16 h 373733"/>
              <a:gd name="connsiteX311" fmla="*/ 16837542 w 17141299"/>
              <a:gd name="connsiteY311" fmla="*/ 7540 h 373733"/>
              <a:gd name="connsiteX312" fmla="*/ 16868340 w 17141299"/>
              <a:gd name="connsiteY312" fmla="*/ 153078 h 373733"/>
              <a:gd name="connsiteX313" fmla="*/ 16867288 w 17141299"/>
              <a:gd name="connsiteY313" fmla="*/ 156766 h 373733"/>
              <a:gd name="connsiteX314" fmla="*/ 16877838 w 17141299"/>
              <a:gd name="connsiteY314" fmla="*/ 142556 h 373733"/>
              <a:gd name="connsiteX315" fmla="*/ 17077030 w 17141299"/>
              <a:gd name="connsiteY315" fmla="*/ 16 h 373733"/>
              <a:gd name="connsiteX316" fmla="*/ 17105412 w 17141299"/>
              <a:gd name="connsiteY316" fmla="*/ 7540 h 373733"/>
              <a:gd name="connsiteX317" fmla="*/ 17102272 w 17141299"/>
              <a:gd name="connsiteY317" fmla="*/ 272134 h 373733"/>
              <a:gd name="connsiteX318" fmla="*/ 17097876 w 17141299"/>
              <a:gd name="connsiteY318" fmla="*/ 282293 h 373733"/>
              <a:gd name="connsiteX319" fmla="*/ 0 w 17141299"/>
              <a:gd name="connsiteY319" fmla="*/ 373733 h 373733"/>
              <a:gd name="connsiteX0" fmla="*/ 0 w 16940986"/>
              <a:gd name="connsiteY0" fmla="*/ 16 h 282293"/>
              <a:gd name="connsiteX1" fmla="*/ 28382 w 16940986"/>
              <a:gd name="connsiteY1" fmla="*/ 7540 h 282293"/>
              <a:gd name="connsiteX2" fmla="*/ 59179 w 16940986"/>
              <a:gd name="connsiteY2" fmla="*/ 153078 h 282293"/>
              <a:gd name="connsiteX3" fmla="*/ 58123 w 16940986"/>
              <a:gd name="connsiteY3" fmla="*/ 156783 h 282293"/>
              <a:gd name="connsiteX4" fmla="*/ 68685 w 16940986"/>
              <a:gd name="connsiteY4" fmla="*/ 142556 h 282293"/>
              <a:gd name="connsiteX5" fmla="*/ 267878 w 16940986"/>
              <a:gd name="connsiteY5" fmla="*/ 16 h 282293"/>
              <a:gd name="connsiteX6" fmla="*/ 296260 w 16940986"/>
              <a:gd name="connsiteY6" fmla="*/ 7540 h 282293"/>
              <a:gd name="connsiteX7" fmla="*/ 327057 w 16940986"/>
              <a:gd name="connsiteY7" fmla="*/ 153078 h 282293"/>
              <a:gd name="connsiteX8" fmla="*/ 326000 w 16940986"/>
              <a:gd name="connsiteY8" fmla="*/ 156785 h 282293"/>
              <a:gd name="connsiteX9" fmla="*/ 336564 w 16940986"/>
              <a:gd name="connsiteY9" fmla="*/ 142556 h 282293"/>
              <a:gd name="connsiteX10" fmla="*/ 535757 w 16940986"/>
              <a:gd name="connsiteY10" fmla="*/ 16 h 282293"/>
              <a:gd name="connsiteX11" fmla="*/ 564139 w 16940986"/>
              <a:gd name="connsiteY11" fmla="*/ 7540 h 282293"/>
              <a:gd name="connsiteX12" fmla="*/ 594935 w 16940986"/>
              <a:gd name="connsiteY12" fmla="*/ 153078 h 282293"/>
              <a:gd name="connsiteX13" fmla="*/ 593880 w 16940986"/>
              <a:gd name="connsiteY13" fmla="*/ 156783 h 282293"/>
              <a:gd name="connsiteX14" fmla="*/ 604442 w 16940986"/>
              <a:gd name="connsiteY14" fmla="*/ 142556 h 282293"/>
              <a:gd name="connsiteX15" fmla="*/ 803635 w 16940986"/>
              <a:gd name="connsiteY15" fmla="*/ 16 h 282293"/>
              <a:gd name="connsiteX16" fmla="*/ 832017 w 16940986"/>
              <a:gd name="connsiteY16" fmla="*/ 7540 h 282293"/>
              <a:gd name="connsiteX17" fmla="*/ 862813 w 16940986"/>
              <a:gd name="connsiteY17" fmla="*/ 153078 h 282293"/>
              <a:gd name="connsiteX18" fmla="*/ 861757 w 16940986"/>
              <a:gd name="connsiteY18" fmla="*/ 156783 h 282293"/>
              <a:gd name="connsiteX19" fmla="*/ 872320 w 16940986"/>
              <a:gd name="connsiteY19" fmla="*/ 142556 h 282293"/>
              <a:gd name="connsiteX20" fmla="*/ 1071513 w 16940986"/>
              <a:gd name="connsiteY20" fmla="*/ 16 h 282293"/>
              <a:gd name="connsiteX21" fmla="*/ 1099895 w 16940986"/>
              <a:gd name="connsiteY21" fmla="*/ 7540 h 282293"/>
              <a:gd name="connsiteX22" fmla="*/ 1130691 w 16940986"/>
              <a:gd name="connsiteY22" fmla="*/ 153078 h 282293"/>
              <a:gd name="connsiteX23" fmla="*/ 1129633 w 16940986"/>
              <a:gd name="connsiteY23" fmla="*/ 156785 h 282293"/>
              <a:gd name="connsiteX24" fmla="*/ 1140199 w 16940986"/>
              <a:gd name="connsiteY24" fmla="*/ 142556 h 282293"/>
              <a:gd name="connsiteX25" fmla="*/ 1339391 w 16940986"/>
              <a:gd name="connsiteY25" fmla="*/ 16 h 282293"/>
              <a:gd name="connsiteX26" fmla="*/ 1367772 w 16940986"/>
              <a:gd name="connsiteY26" fmla="*/ 7540 h 282293"/>
              <a:gd name="connsiteX27" fmla="*/ 1398570 w 16940986"/>
              <a:gd name="connsiteY27" fmla="*/ 153078 h 282293"/>
              <a:gd name="connsiteX28" fmla="*/ 1397515 w 16940986"/>
              <a:gd name="connsiteY28" fmla="*/ 156783 h 282293"/>
              <a:gd name="connsiteX29" fmla="*/ 1408076 w 16940986"/>
              <a:gd name="connsiteY29" fmla="*/ 142556 h 282293"/>
              <a:gd name="connsiteX30" fmla="*/ 1607269 w 16940986"/>
              <a:gd name="connsiteY30" fmla="*/ 16 h 282293"/>
              <a:gd name="connsiteX31" fmla="*/ 1635651 w 16940986"/>
              <a:gd name="connsiteY31" fmla="*/ 7540 h 282293"/>
              <a:gd name="connsiteX32" fmla="*/ 1666448 w 16940986"/>
              <a:gd name="connsiteY32" fmla="*/ 153078 h 282293"/>
              <a:gd name="connsiteX33" fmla="*/ 1665392 w 16940986"/>
              <a:gd name="connsiteY33" fmla="*/ 156783 h 282293"/>
              <a:gd name="connsiteX34" fmla="*/ 1675954 w 16940986"/>
              <a:gd name="connsiteY34" fmla="*/ 142556 h 282293"/>
              <a:gd name="connsiteX35" fmla="*/ 1875147 w 16940986"/>
              <a:gd name="connsiteY35" fmla="*/ 16 h 282293"/>
              <a:gd name="connsiteX36" fmla="*/ 1903529 w 16940986"/>
              <a:gd name="connsiteY36" fmla="*/ 7540 h 282293"/>
              <a:gd name="connsiteX37" fmla="*/ 1934326 w 16940986"/>
              <a:gd name="connsiteY37" fmla="*/ 153078 h 282293"/>
              <a:gd name="connsiteX38" fmla="*/ 1933268 w 16940986"/>
              <a:gd name="connsiteY38" fmla="*/ 156785 h 282293"/>
              <a:gd name="connsiteX39" fmla="*/ 1943834 w 16940986"/>
              <a:gd name="connsiteY39" fmla="*/ 142556 h 282293"/>
              <a:gd name="connsiteX40" fmla="*/ 2143026 w 16940986"/>
              <a:gd name="connsiteY40" fmla="*/ 16 h 282293"/>
              <a:gd name="connsiteX41" fmla="*/ 2171407 w 16940986"/>
              <a:gd name="connsiteY41" fmla="*/ 7540 h 282293"/>
              <a:gd name="connsiteX42" fmla="*/ 2202204 w 16940986"/>
              <a:gd name="connsiteY42" fmla="*/ 153078 h 282293"/>
              <a:gd name="connsiteX43" fmla="*/ 2201148 w 16940986"/>
              <a:gd name="connsiteY43" fmla="*/ 156783 h 282293"/>
              <a:gd name="connsiteX44" fmla="*/ 2211712 w 16940986"/>
              <a:gd name="connsiteY44" fmla="*/ 142556 h 282293"/>
              <a:gd name="connsiteX45" fmla="*/ 2410905 w 16940986"/>
              <a:gd name="connsiteY45" fmla="*/ 16 h 282293"/>
              <a:gd name="connsiteX46" fmla="*/ 2439286 w 16940986"/>
              <a:gd name="connsiteY46" fmla="*/ 7540 h 282293"/>
              <a:gd name="connsiteX47" fmla="*/ 2470084 w 16940986"/>
              <a:gd name="connsiteY47" fmla="*/ 153078 h 282293"/>
              <a:gd name="connsiteX48" fmla="*/ 2469026 w 16940986"/>
              <a:gd name="connsiteY48" fmla="*/ 156783 h 282293"/>
              <a:gd name="connsiteX49" fmla="*/ 2479588 w 16940986"/>
              <a:gd name="connsiteY49" fmla="*/ 142556 h 282293"/>
              <a:gd name="connsiteX50" fmla="*/ 2678782 w 16940986"/>
              <a:gd name="connsiteY50" fmla="*/ 16 h 282293"/>
              <a:gd name="connsiteX51" fmla="*/ 2707164 w 16940986"/>
              <a:gd name="connsiteY51" fmla="*/ 7540 h 282293"/>
              <a:gd name="connsiteX52" fmla="*/ 2737959 w 16940986"/>
              <a:gd name="connsiteY52" fmla="*/ 153078 h 282293"/>
              <a:gd name="connsiteX53" fmla="*/ 2736903 w 16940986"/>
              <a:gd name="connsiteY53" fmla="*/ 156785 h 282293"/>
              <a:gd name="connsiteX54" fmla="*/ 2747468 w 16940986"/>
              <a:gd name="connsiteY54" fmla="*/ 142556 h 282293"/>
              <a:gd name="connsiteX55" fmla="*/ 2946661 w 16940986"/>
              <a:gd name="connsiteY55" fmla="*/ 16 h 282293"/>
              <a:gd name="connsiteX56" fmla="*/ 2975043 w 16940986"/>
              <a:gd name="connsiteY56" fmla="*/ 7540 h 282293"/>
              <a:gd name="connsiteX57" fmla="*/ 3005839 w 16940986"/>
              <a:gd name="connsiteY57" fmla="*/ 153078 h 282293"/>
              <a:gd name="connsiteX58" fmla="*/ 3004783 w 16940986"/>
              <a:gd name="connsiteY58" fmla="*/ 156783 h 282293"/>
              <a:gd name="connsiteX59" fmla="*/ 3015345 w 16940986"/>
              <a:gd name="connsiteY59" fmla="*/ 142556 h 282293"/>
              <a:gd name="connsiteX60" fmla="*/ 3214539 w 16940986"/>
              <a:gd name="connsiteY60" fmla="*/ 16 h 282293"/>
              <a:gd name="connsiteX61" fmla="*/ 3242921 w 16940986"/>
              <a:gd name="connsiteY61" fmla="*/ 7540 h 282293"/>
              <a:gd name="connsiteX62" fmla="*/ 3273716 w 16940986"/>
              <a:gd name="connsiteY62" fmla="*/ 153078 h 282293"/>
              <a:gd name="connsiteX63" fmla="*/ 3272660 w 16940986"/>
              <a:gd name="connsiteY63" fmla="*/ 156783 h 282293"/>
              <a:gd name="connsiteX64" fmla="*/ 3283223 w 16940986"/>
              <a:gd name="connsiteY64" fmla="*/ 142556 h 282293"/>
              <a:gd name="connsiteX65" fmla="*/ 3482416 w 16940986"/>
              <a:gd name="connsiteY65" fmla="*/ 16 h 282293"/>
              <a:gd name="connsiteX66" fmla="*/ 3510799 w 16940986"/>
              <a:gd name="connsiteY66" fmla="*/ 7540 h 282293"/>
              <a:gd name="connsiteX67" fmla="*/ 3541595 w 16940986"/>
              <a:gd name="connsiteY67" fmla="*/ 153078 h 282293"/>
              <a:gd name="connsiteX68" fmla="*/ 3540539 w 16940986"/>
              <a:gd name="connsiteY68" fmla="*/ 156782 h 282293"/>
              <a:gd name="connsiteX69" fmla="*/ 3551102 w 16940986"/>
              <a:gd name="connsiteY69" fmla="*/ 142556 h 282293"/>
              <a:gd name="connsiteX70" fmla="*/ 3750295 w 16940986"/>
              <a:gd name="connsiteY70" fmla="*/ 16 h 282293"/>
              <a:gd name="connsiteX71" fmla="*/ 3778676 w 16940986"/>
              <a:gd name="connsiteY71" fmla="*/ 7540 h 282293"/>
              <a:gd name="connsiteX72" fmla="*/ 3809473 w 16940986"/>
              <a:gd name="connsiteY72" fmla="*/ 153078 h 282293"/>
              <a:gd name="connsiteX73" fmla="*/ 3808417 w 16940986"/>
              <a:gd name="connsiteY73" fmla="*/ 156785 h 282293"/>
              <a:gd name="connsiteX74" fmla="*/ 3818981 w 16940986"/>
              <a:gd name="connsiteY74" fmla="*/ 142556 h 282293"/>
              <a:gd name="connsiteX75" fmla="*/ 4018174 w 16940986"/>
              <a:gd name="connsiteY75" fmla="*/ 16 h 282293"/>
              <a:gd name="connsiteX76" fmla="*/ 4046555 w 16940986"/>
              <a:gd name="connsiteY76" fmla="*/ 7540 h 282293"/>
              <a:gd name="connsiteX77" fmla="*/ 4077352 w 16940986"/>
              <a:gd name="connsiteY77" fmla="*/ 153078 h 282293"/>
              <a:gd name="connsiteX78" fmla="*/ 4076297 w 16940986"/>
              <a:gd name="connsiteY78" fmla="*/ 156782 h 282293"/>
              <a:gd name="connsiteX79" fmla="*/ 4086859 w 16940986"/>
              <a:gd name="connsiteY79" fmla="*/ 142556 h 282293"/>
              <a:gd name="connsiteX80" fmla="*/ 4286051 w 16940986"/>
              <a:gd name="connsiteY80" fmla="*/ 16 h 282293"/>
              <a:gd name="connsiteX81" fmla="*/ 4314434 w 16940986"/>
              <a:gd name="connsiteY81" fmla="*/ 7540 h 282293"/>
              <a:gd name="connsiteX82" fmla="*/ 4345229 w 16940986"/>
              <a:gd name="connsiteY82" fmla="*/ 153078 h 282293"/>
              <a:gd name="connsiteX83" fmla="*/ 4344175 w 16940986"/>
              <a:gd name="connsiteY83" fmla="*/ 156782 h 282293"/>
              <a:gd name="connsiteX84" fmla="*/ 4354736 w 16940986"/>
              <a:gd name="connsiteY84" fmla="*/ 142556 h 282293"/>
              <a:gd name="connsiteX85" fmla="*/ 4553929 w 16940986"/>
              <a:gd name="connsiteY85" fmla="*/ 16 h 282293"/>
              <a:gd name="connsiteX86" fmla="*/ 4582312 w 16940986"/>
              <a:gd name="connsiteY86" fmla="*/ 7540 h 282293"/>
              <a:gd name="connsiteX87" fmla="*/ 4613107 w 16940986"/>
              <a:gd name="connsiteY87" fmla="*/ 153078 h 282293"/>
              <a:gd name="connsiteX88" fmla="*/ 4612051 w 16940986"/>
              <a:gd name="connsiteY88" fmla="*/ 156785 h 282293"/>
              <a:gd name="connsiteX89" fmla="*/ 4622615 w 16940986"/>
              <a:gd name="connsiteY89" fmla="*/ 142556 h 282293"/>
              <a:gd name="connsiteX90" fmla="*/ 4821808 w 16940986"/>
              <a:gd name="connsiteY90" fmla="*/ 16 h 282293"/>
              <a:gd name="connsiteX91" fmla="*/ 4850191 w 16940986"/>
              <a:gd name="connsiteY91" fmla="*/ 7540 h 282293"/>
              <a:gd name="connsiteX92" fmla="*/ 4880987 w 16940986"/>
              <a:gd name="connsiteY92" fmla="*/ 153078 h 282293"/>
              <a:gd name="connsiteX93" fmla="*/ 4879930 w 16940986"/>
              <a:gd name="connsiteY93" fmla="*/ 156783 h 282293"/>
              <a:gd name="connsiteX94" fmla="*/ 4890494 w 16940986"/>
              <a:gd name="connsiteY94" fmla="*/ 142556 h 282293"/>
              <a:gd name="connsiteX95" fmla="*/ 5089687 w 16940986"/>
              <a:gd name="connsiteY95" fmla="*/ 16 h 282293"/>
              <a:gd name="connsiteX96" fmla="*/ 5118068 w 16940986"/>
              <a:gd name="connsiteY96" fmla="*/ 7540 h 282293"/>
              <a:gd name="connsiteX97" fmla="*/ 5148865 w 16940986"/>
              <a:gd name="connsiteY97" fmla="*/ 153078 h 282293"/>
              <a:gd name="connsiteX98" fmla="*/ 5147810 w 16940986"/>
              <a:gd name="connsiteY98" fmla="*/ 156782 h 282293"/>
              <a:gd name="connsiteX99" fmla="*/ 5158372 w 16940986"/>
              <a:gd name="connsiteY99" fmla="*/ 142556 h 282293"/>
              <a:gd name="connsiteX100" fmla="*/ 5357565 w 16940986"/>
              <a:gd name="connsiteY100" fmla="*/ 16 h 282293"/>
              <a:gd name="connsiteX101" fmla="*/ 5385946 w 16940986"/>
              <a:gd name="connsiteY101" fmla="*/ 7540 h 282293"/>
              <a:gd name="connsiteX102" fmla="*/ 5416742 w 16940986"/>
              <a:gd name="connsiteY102" fmla="*/ 153078 h 282293"/>
              <a:gd name="connsiteX103" fmla="*/ 5415687 w 16940986"/>
              <a:gd name="connsiteY103" fmla="*/ 156785 h 282293"/>
              <a:gd name="connsiteX104" fmla="*/ 5426251 w 16940986"/>
              <a:gd name="connsiteY104" fmla="*/ 142556 h 282293"/>
              <a:gd name="connsiteX105" fmla="*/ 5625443 w 16940986"/>
              <a:gd name="connsiteY105" fmla="*/ 16 h 282293"/>
              <a:gd name="connsiteX106" fmla="*/ 5653826 w 16940986"/>
              <a:gd name="connsiteY106" fmla="*/ 7540 h 282293"/>
              <a:gd name="connsiteX107" fmla="*/ 5684621 w 16940986"/>
              <a:gd name="connsiteY107" fmla="*/ 153078 h 282293"/>
              <a:gd name="connsiteX108" fmla="*/ 5683567 w 16940986"/>
              <a:gd name="connsiteY108" fmla="*/ 156782 h 282293"/>
              <a:gd name="connsiteX109" fmla="*/ 5694128 w 16940986"/>
              <a:gd name="connsiteY109" fmla="*/ 142556 h 282293"/>
              <a:gd name="connsiteX110" fmla="*/ 5893321 w 16940986"/>
              <a:gd name="connsiteY110" fmla="*/ 16 h 282293"/>
              <a:gd name="connsiteX111" fmla="*/ 5921704 w 16940986"/>
              <a:gd name="connsiteY111" fmla="*/ 7540 h 282293"/>
              <a:gd name="connsiteX112" fmla="*/ 5952499 w 16940986"/>
              <a:gd name="connsiteY112" fmla="*/ 153078 h 282293"/>
              <a:gd name="connsiteX113" fmla="*/ 5951444 w 16940986"/>
              <a:gd name="connsiteY113" fmla="*/ 156782 h 282293"/>
              <a:gd name="connsiteX114" fmla="*/ 5962006 w 16940986"/>
              <a:gd name="connsiteY114" fmla="*/ 142556 h 282293"/>
              <a:gd name="connsiteX115" fmla="*/ 6161200 w 16940986"/>
              <a:gd name="connsiteY115" fmla="*/ 16 h 282293"/>
              <a:gd name="connsiteX116" fmla="*/ 6189581 w 16940986"/>
              <a:gd name="connsiteY116" fmla="*/ 7540 h 282293"/>
              <a:gd name="connsiteX117" fmla="*/ 6220378 w 16940986"/>
              <a:gd name="connsiteY117" fmla="*/ 153078 h 282293"/>
              <a:gd name="connsiteX118" fmla="*/ 6219322 w 16940986"/>
              <a:gd name="connsiteY118" fmla="*/ 156785 h 282293"/>
              <a:gd name="connsiteX119" fmla="*/ 6229886 w 16940986"/>
              <a:gd name="connsiteY119" fmla="*/ 142556 h 282293"/>
              <a:gd name="connsiteX120" fmla="*/ 6429079 w 16940986"/>
              <a:gd name="connsiteY120" fmla="*/ 16 h 282293"/>
              <a:gd name="connsiteX121" fmla="*/ 6457460 w 16940986"/>
              <a:gd name="connsiteY121" fmla="*/ 7540 h 282293"/>
              <a:gd name="connsiteX122" fmla="*/ 6488257 w 16940986"/>
              <a:gd name="connsiteY122" fmla="*/ 153078 h 282293"/>
              <a:gd name="connsiteX123" fmla="*/ 6487201 w 16940986"/>
              <a:gd name="connsiteY123" fmla="*/ 156783 h 282293"/>
              <a:gd name="connsiteX124" fmla="*/ 6497764 w 16940986"/>
              <a:gd name="connsiteY124" fmla="*/ 142556 h 282293"/>
              <a:gd name="connsiteX125" fmla="*/ 6696957 w 16940986"/>
              <a:gd name="connsiteY125" fmla="*/ 16 h 282293"/>
              <a:gd name="connsiteX126" fmla="*/ 6725338 w 16940986"/>
              <a:gd name="connsiteY126" fmla="*/ 7540 h 282293"/>
              <a:gd name="connsiteX127" fmla="*/ 6756135 w 16940986"/>
              <a:gd name="connsiteY127" fmla="*/ 153078 h 282293"/>
              <a:gd name="connsiteX128" fmla="*/ 6755079 w 16940986"/>
              <a:gd name="connsiteY128" fmla="*/ 156783 h 282293"/>
              <a:gd name="connsiteX129" fmla="*/ 6765642 w 16940986"/>
              <a:gd name="connsiteY129" fmla="*/ 142556 h 282293"/>
              <a:gd name="connsiteX130" fmla="*/ 6964834 w 16940986"/>
              <a:gd name="connsiteY130" fmla="*/ 16 h 282293"/>
              <a:gd name="connsiteX131" fmla="*/ 6993217 w 16940986"/>
              <a:gd name="connsiteY131" fmla="*/ 7540 h 282293"/>
              <a:gd name="connsiteX132" fmla="*/ 7024012 w 16940986"/>
              <a:gd name="connsiteY132" fmla="*/ 153078 h 282293"/>
              <a:gd name="connsiteX133" fmla="*/ 7022956 w 16940986"/>
              <a:gd name="connsiteY133" fmla="*/ 156784 h 282293"/>
              <a:gd name="connsiteX134" fmla="*/ 7033520 w 16940986"/>
              <a:gd name="connsiteY134" fmla="*/ 142556 h 282293"/>
              <a:gd name="connsiteX135" fmla="*/ 7232713 w 16940986"/>
              <a:gd name="connsiteY135" fmla="*/ 16 h 282293"/>
              <a:gd name="connsiteX136" fmla="*/ 7261096 w 16940986"/>
              <a:gd name="connsiteY136" fmla="*/ 7540 h 282293"/>
              <a:gd name="connsiteX137" fmla="*/ 7291891 w 16940986"/>
              <a:gd name="connsiteY137" fmla="*/ 153078 h 282293"/>
              <a:gd name="connsiteX138" fmla="*/ 7290836 w 16940986"/>
              <a:gd name="connsiteY138" fmla="*/ 156783 h 282293"/>
              <a:gd name="connsiteX139" fmla="*/ 7301398 w 16940986"/>
              <a:gd name="connsiteY139" fmla="*/ 142556 h 282293"/>
              <a:gd name="connsiteX140" fmla="*/ 7500591 w 16940986"/>
              <a:gd name="connsiteY140" fmla="*/ 16 h 282293"/>
              <a:gd name="connsiteX141" fmla="*/ 7528973 w 16940986"/>
              <a:gd name="connsiteY141" fmla="*/ 7540 h 282293"/>
              <a:gd name="connsiteX142" fmla="*/ 7559769 w 16940986"/>
              <a:gd name="connsiteY142" fmla="*/ 153078 h 282293"/>
              <a:gd name="connsiteX143" fmla="*/ 7558713 w 16940986"/>
              <a:gd name="connsiteY143" fmla="*/ 156783 h 282293"/>
              <a:gd name="connsiteX144" fmla="*/ 7569276 w 16940986"/>
              <a:gd name="connsiteY144" fmla="*/ 142556 h 282293"/>
              <a:gd name="connsiteX145" fmla="*/ 7768469 w 16940986"/>
              <a:gd name="connsiteY145" fmla="*/ 16 h 282293"/>
              <a:gd name="connsiteX146" fmla="*/ 7796851 w 16940986"/>
              <a:gd name="connsiteY146" fmla="*/ 7540 h 282293"/>
              <a:gd name="connsiteX147" fmla="*/ 7827647 w 16940986"/>
              <a:gd name="connsiteY147" fmla="*/ 153078 h 282293"/>
              <a:gd name="connsiteX148" fmla="*/ 7826591 w 16940986"/>
              <a:gd name="connsiteY148" fmla="*/ 156785 h 282293"/>
              <a:gd name="connsiteX149" fmla="*/ 7837155 w 16940986"/>
              <a:gd name="connsiteY149" fmla="*/ 142556 h 282293"/>
              <a:gd name="connsiteX150" fmla="*/ 8036347 w 16940986"/>
              <a:gd name="connsiteY150" fmla="*/ 16 h 282293"/>
              <a:gd name="connsiteX151" fmla="*/ 8064729 w 16940986"/>
              <a:gd name="connsiteY151" fmla="*/ 7540 h 282293"/>
              <a:gd name="connsiteX152" fmla="*/ 8095526 w 16940986"/>
              <a:gd name="connsiteY152" fmla="*/ 153078 h 282293"/>
              <a:gd name="connsiteX153" fmla="*/ 8094475 w 16940986"/>
              <a:gd name="connsiteY153" fmla="*/ 156766 h 282293"/>
              <a:gd name="connsiteX154" fmla="*/ 8105025 w 16940986"/>
              <a:gd name="connsiteY154" fmla="*/ 142556 h 282293"/>
              <a:gd name="connsiteX155" fmla="*/ 8304217 w 16940986"/>
              <a:gd name="connsiteY155" fmla="*/ 16 h 282293"/>
              <a:gd name="connsiteX156" fmla="*/ 8332599 w 16940986"/>
              <a:gd name="connsiteY156" fmla="*/ 7540 h 282293"/>
              <a:gd name="connsiteX157" fmla="*/ 8363396 w 16940986"/>
              <a:gd name="connsiteY157" fmla="*/ 153078 h 282293"/>
              <a:gd name="connsiteX158" fmla="*/ 8362497 w 16940986"/>
              <a:gd name="connsiteY158" fmla="*/ 156232 h 282293"/>
              <a:gd name="connsiteX159" fmla="*/ 8362549 w 16940986"/>
              <a:gd name="connsiteY159" fmla="*/ 156154 h 282293"/>
              <a:gd name="connsiteX160" fmla="*/ 8572500 w 16940986"/>
              <a:gd name="connsiteY160" fmla="*/ 16 h 282293"/>
              <a:gd name="connsiteX161" fmla="*/ 8600882 w 16940986"/>
              <a:gd name="connsiteY161" fmla="*/ 7540 h 282293"/>
              <a:gd name="connsiteX162" fmla="*/ 8631679 w 16940986"/>
              <a:gd name="connsiteY162" fmla="*/ 153078 h 282293"/>
              <a:gd name="connsiteX163" fmla="*/ 8630623 w 16940986"/>
              <a:gd name="connsiteY163" fmla="*/ 156783 h 282293"/>
              <a:gd name="connsiteX164" fmla="*/ 8641185 w 16940986"/>
              <a:gd name="connsiteY164" fmla="*/ 142556 h 282293"/>
              <a:gd name="connsiteX165" fmla="*/ 8840378 w 16940986"/>
              <a:gd name="connsiteY165" fmla="*/ 16 h 282293"/>
              <a:gd name="connsiteX166" fmla="*/ 8868760 w 16940986"/>
              <a:gd name="connsiteY166" fmla="*/ 7540 h 282293"/>
              <a:gd name="connsiteX167" fmla="*/ 8899557 w 16940986"/>
              <a:gd name="connsiteY167" fmla="*/ 153078 h 282293"/>
              <a:gd name="connsiteX168" fmla="*/ 8898500 w 16940986"/>
              <a:gd name="connsiteY168" fmla="*/ 156785 h 282293"/>
              <a:gd name="connsiteX169" fmla="*/ 8909064 w 16940986"/>
              <a:gd name="connsiteY169" fmla="*/ 142556 h 282293"/>
              <a:gd name="connsiteX170" fmla="*/ 9108257 w 16940986"/>
              <a:gd name="connsiteY170" fmla="*/ 16 h 282293"/>
              <a:gd name="connsiteX171" fmla="*/ 9136639 w 16940986"/>
              <a:gd name="connsiteY171" fmla="*/ 7540 h 282293"/>
              <a:gd name="connsiteX172" fmla="*/ 9167435 w 16940986"/>
              <a:gd name="connsiteY172" fmla="*/ 153078 h 282293"/>
              <a:gd name="connsiteX173" fmla="*/ 9166380 w 16940986"/>
              <a:gd name="connsiteY173" fmla="*/ 156783 h 282293"/>
              <a:gd name="connsiteX174" fmla="*/ 9176942 w 16940986"/>
              <a:gd name="connsiteY174" fmla="*/ 142556 h 282293"/>
              <a:gd name="connsiteX175" fmla="*/ 9376135 w 16940986"/>
              <a:gd name="connsiteY175" fmla="*/ 16 h 282293"/>
              <a:gd name="connsiteX176" fmla="*/ 9404517 w 16940986"/>
              <a:gd name="connsiteY176" fmla="*/ 7540 h 282293"/>
              <a:gd name="connsiteX177" fmla="*/ 9435313 w 16940986"/>
              <a:gd name="connsiteY177" fmla="*/ 153078 h 282293"/>
              <a:gd name="connsiteX178" fmla="*/ 9434257 w 16940986"/>
              <a:gd name="connsiteY178" fmla="*/ 156783 h 282293"/>
              <a:gd name="connsiteX179" fmla="*/ 9444820 w 16940986"/>
              <a:gd name="connsiteY179" fmla="*/ 142556 h 282293"/>
              <a:gd name="connsiteX180" fmla="*/ 9644013 w 16940986"/>
              <a:gd name="connsiteY180" fmla="*/ 16 h 282293"/>
              <a:gd name="connsiteX181" fmla="*/ 9672395 w 16940986"/>
              <a:gd name="connsiteY181" fmla="*/ 7540 h 282293"/>
              <a:gd name="connsiteX182" fmla="*/ 9703191 w 16940986"/>
              <a:gd name="connsiteY182" fmla="*/ 153078 h 282293"/>
              <a:gd name="connsiteX183" fmla="*/ 9702133 w 16940986"/>
              <a:gd name="connsiteY183" fmla="*/ 156785 h 282293"/>
              <a:gd name="connsiteX184" fmla="*/ 9712698 w 16940986"/>
              <a:gd name="connsiteY184" fmla="*/ 142556 h 282293"/>
              <a:gd name="connsiteX185" fmla="*/ 9911891 w 16940986"/>
              <a:gd name="connsiteY185" fmla="*/ 16 h 282293"/>
              <a:gd name="connsiteX186" fmla="*/ 9940272 w 16940986"/>
              <a:gd name="connsiteY186" fmla="*/ 7540 h 282293"/>
              <a:gd name="connsiteX187" fmla="*/ 9971070 w 16940986"/>
              <a:gd name="connsiteY187" fmla="*/ 153078 h 282293"/>
              <a:gd name="connsiteX188" fmla="*/ 9970014 w 16940986"/>
              <a:gd name="connsiteY188" fmla="*/ 156783 h 282293"/>
              <a:gd name="connsiteX189" fmla="*/ 9980576 w 16940986"/>
              <a:gd name="connsiteY189" fmla="*/ 142556 h 282293"/>
              <a:gd name="connsiteX190" fmla="*/ 10179769 w 16940986"/>
              <a:gd name="connsiteY190" fmla="*/ 16 h 282293"/>
              <a:gd name="connsiteX191" fmla="*/ 10208151 w 16940986"/>
              <a:gd name="connsiteY191" fmla="*/ 7540 h 282293"/>
              <a:gd name="connsiteX192" fmla="*/ 10238948 w 16940986"/>
              <a:gd name="connsiteY192" fmla="*/ 153078 h 282293"/>
              <a:gd name="connsiteX193" fmla="*/ 10237892 w 16940986"/>
              <a:gd name="connsiteY193" fmla="*/ 156783 h 282293"/>
              <a:gd name="connsiteX194" fmla="*/ 10248454 w 16940986"/>
              <a:gd name="connsiteY194" fmla="*/ 142556 h 282293"/>
              <a:gd name="connsiteX195" fmla="*/ 10447647 w 16940986"/>
              <a:gd name="connsiteY195" fmla="*/ 16 h 282293"/>
              <a:gd name="connsiteX196" fmla="*/ 10476029 w 16940986"/>
              <a:gd name="connsiteY196" fmla="*/ 7540 h 282293"/>
              <a:gd name="connsiteX197" fmla="*/ 10506826 w 16940986"/>
              <a:gd name="connsiteY197" fmla="*/ 153078 h 282293"/>
              <a:gd name="connsiteX198" fmla="*/ 10505768 w 16940986"/>
              <a:gd name="connsiteY198" fmla="*/ 156785 h 282293"/>
              <a:gd name="connsiteX199" fmla="*/ 10516334 w 16940986"/>
              <a:gd name="connsiteY199" fmla="*/ 142556 h 282293"/>
              <a:gd name="connsiteX200" fmla="*/ 10715526 w 16940986"/>
              <a:gd name="connsiteY200" fmla="*/ 16 h 282293"/>
              <a:gd name="connsiteX201" fmla="*/ 10743907 w 16940986"/>
              <a:gd name="connsiteY201" fmla="*/ 7540 h 282293"/>
              <a:gd name="connsiteX202" fmla="*/ 10774704 w 16940986"/>
              <a:gd name="connsiteY202" fmla="*/ 153078 h 282293"/>
              <a:gd name="connsiteX203" fmla="*/ 10773648 w 16940986"/>
              <a:gd name="connsiteY203" fmla="*/ 156783 h 282293"/>
              <a:gd name="connsiteX204" fmla="*/ 10784212 w 16940986"/>
              <a:gd name="connsiteY204" fmla="*/ 142556 h 282293"/>
              <a:gd name="connsiteX205" fmla="*/ 10983404 w 16940986"/>
              <a:gd name="connsiteY205" fmla="*/ 16 h 282293"/>
              <a:gd name="connsiteX206" fmla="*/ 11011786 w 16940986"/>
              <a:gd name="connsiteY206" fmla="*/ 7540 h 282293"/>
              <a:gd name="connsiteX207" fmla="*/ 11042583 w 16940986"/>
              <a:gd name="connsiteY207" fmla="*/ 153078 h 282293"/>
              <a:gd name="connsiteX208" fmla="*/ 11041526 w 16940986"/>
              <a:gd name="connsiteY208" fmla="*/ 156783 h 282293"/>
              <a:gd name="connsiteX209" fmla="*/ 11052088 w 16940986"/>
              <a:gd name="connsiteY209" fmla="*/ 142556 h 282293"/>
              <a:gd name="connsiteX210" fmla="*/ 11251282 w 16940986"/>
              <a:gd name="connsiteY210" fmla="*/ 16 h 282293"/>
              <a:gd name="connsiteX211" fmla="*/ 11279664 w 16940986"/>
              <a:gd name="connsiteY211" fmla="*/ 7540 h 282293"/>
              <a:gd name="connsiteX212" fmla="*/ 11310459 w 16940986"/>
              <a:gd name="connsiteY212" fmla="*/ 153078 h 282293"/>
              <a:gd name="connsiteX213" fmla="*/ 11309403 w 16940986"/>
              <a:gd name="connsiteY213" fmla="*/ 156785 h 282293"/>
              <a:gd name="connsiteX214" fmla="*/ 11319968 w 16940986"/>
              <a:gd name="connsiteY214" fmla="*/ 142556 h 282293"/>
              <a:gd name="connsiteX215" fmla="*/ 11519161 w 16940986"/>
              <a:gd name="connsiteY215" fmla="*/ 16 h 282293"/>
              <a:gd name="connsiteX216" fmla="*/ 11547542 w 16940986"/>
              <a:gd name="connsiteY216" fmla="*/ 7540 h 282293"/>
              <a:gd name="connsiteX217" fmla="*/ 11578339 w 16940986"/>
              <a:gd name="connsiteY217" fmla="*/ 153078 h 282293"/>
              <a:gd name="connsiteX218" fmla="*/ 11577283 w 16940986"/>
              <a:gd name="connsiteY218" fmla="*/ 156783 h 282293"/>
              <a:gd name="connsiteX219" fmla="*/ 11587845 w 16940986"/>
              <a:gd name="connsiteY219" fmla="*/ 142556 h 282293"/>
              <a:gd name="connsiteX220" fmla="*/ 11787039 w 16940986"/>
              <a:gd name="connsiteY220" fmla="*/ 16 h 282293"/>
              <a:gd name="connsiteX221" fmla="*/ 11815420 w 16940986"/>
              <a:gd name="connsiteY221" fmla="*/ 7540 h 282293"/>
              <a:gd name="connsiteX222" fmla="*/ 11846216 w 16940986"/>
              <a:gd name="connsiteY222" fmla="*/ 153078 h 282293"/>
              <a:gd name="connsiteX223" fmla="*/ 11845160 w 16940986"/>
              <a:gd name="connsiteY223" fmla="*/ 156783 h 282293"/>
              <a:gd name="connsiteX224" fmla="*/ 11855723 w 16940986"/>
              <a:gd name="connsiteY224" fmla="*/ 142556 h 282293"/>
              <a:gd name="connsiteX225" fmla="*/ 12054916 w 16940986"/>
              <a:gd name="connsiteY225" fmla="*/ 16 h 282293"/>
              <a:gd name="connsiteX226" fmla="*/ 12083298 w 16940986"/>
              <a:gd name="connsiteY226" fmla="*/ 7540 h 282293"/>
              <a:gd name="connsiteX227" fmla="*/ 12114094 w 16940986"/>
              <a:gd name="connsiteY227" fmla="*/ 153078 h 282293"/>
              <a:gd name="connsiteX228" fmla="*/ 12113039 w 16940986"/>
              <a:gd name="connsiteY228" fmla="*/ 156782 h 282293"/>
              <a:gd name="connsiteX229" fmla="*/ 12123601 w 16940986"/>
              <a:gd name="connsiteY229" fmla="*/ 142556 h 282293"/>
              <a:gd name="connsiteX230" fmla="*/ 12322794 w 16940986"/>
              <a:gd name="connsiteY230" fmla="*/ 16 h 282293"/>
              <a:gd name="connsiteX231" fmla="*/ 12351176 w 16940986"/>
              <a:gd name="connsiteY231" fmla="*/ 7540 h 282293"/>
              <a:gd name="connsiteX232" fmla="*/ 12381972 w 16940986"/>
              <a:gd name="connsiteY232" fmla="*/ 153078 h 282293"/>
              <a:gd name="connsiteX233" fmla="*/ 12380916 w 16940986"/>
              <a:gd name="connsiteY233" fmla="*/ 156785 h 282293"/>
              <a:gd name="connsiteX234" fmla="*/ 12391480 w 16940986"/>
              <a:gd name="connsiteY234" fmla="*/ 142556 h 282293"/>
              <a:gd name="connsiteX235" fmla="*/ 12590673 w 16940986"/>
              <a:gd name="connsiteY235" fmla="*/ 16 h 282293"/>
              <a:gd name="connsiteX236" fmla="*/ 12619055 w 16940986"/>
              <a:gd name="connsiteY236" fmla="*/ 7540 h 282293"/>
              <a:gd name="connsiteX237" fmla="*/ 12649851 w 16940986"/>
              <a:gd name="connsiteY237" fmla="*/ 153078 h 282293"/>
              <a:gd name="connsiteX238" fmla="*/ 12648796 w 16940986"/>
              <a:gd name="connsiteY238" fmla="*/ 156782 h 282293"/>
              <a:gd name="connsiteX239" fmla="*/ 12659358 w 16940986"/>
              <a:gd name="connsiteY239" fmla="*/ 142556 h 282293"/>
              <a:gd name="connsiteX240" fmla="*/ 12858551 w 16940986"/>
              <a:gd name="connsiteY240" fmla="*/ 16 h 282293"/>
              <a:gd name="connsiteX241" fmla="*/ 12886933 w 16940986"/>
              <a:gd name="connsiteY241" fmla="*/ 7540 h 282293"/>
              <a:gd name="connsiteX242" fmla="*/ 12917729 w 16940986"/>
              <a:gd name="connsiteY242" fmla="*/ 153078 h 282293"/>
              <a:gd name="connsiteX243" fmla="*/ 12916674 w 16940986"/>
              <a:gd name="connsiteY243" fmla="*/ 156782 h 282293"/>
              <a:gd name="connsiteX244" fmla="*/ 12927236 w 16940986"/>
              <a:gd name="connsiteY244" fmla="*/ 142556 h 282293"/>
              <a:gd name="connsiteX245" fmla="*/ 13126429 w 16940986"/>
              <a:gd name="connsiteY245" fmla="*/ 16 h 282293"/>
              <a:gd name="connsiteX246" fmla="*/ 13154811 w 16940986"/>
              <a:gd name="connsiteY246" fmla="*/ 7540 h 282293"/>
              <a:gd name="connsiteX247" fmla="*/ 13185607 w 16940986"/>
              <a:gd name="connsiteY247" fmla="*/ 153078 h 282293"/>
              <a:gd name="connsiteX248" fmla="*/ 13184551 w 16940986"/>
              <a:gd name="connsiteY248" fmla="*/ 156785 h 282293"/>
              <a:gd name="connsiteX249" fmla="*/ 13195115 w 16940986"/>
              <a:gd name="connsiteY249" fmla="*/ 142556 h 282293"/>
              <a:gd name="connsiteX250" fmla="*/ 13394308 w 16940986"/>
              <a:gd name="connsiteY250" fmla="*/ 16 h 282293"/>
              <a:gd name="connsiteX251" fmla="*/ 13422690 w 16940986"/>
              <a:gd name="connsiteY251" fmla="*/ 7540 h 282293"/>
              <a:gd name="connsiteX252" fmla="*/ 13453486 w 16940986"/>
              <a:gd name="connsiteY252" fmla="*/ 153078 h 282293"/>
              <a:gd name="connsiteX253" fmla="*/ 13452430 w 16940986"/>
              <a:gd name="connsiteY253" fmla="*/ 156783 h 282293"/>
              <a:gd name="connsiteX254" fmla="*/ 13462993 w 16940986"/>
              <a:gd name="connsiteY254" fmla="*/ 142556 h 282293"/>
              <a:gd name="connsiteX255" fmla="*/ 13662186 w 16940986"/>
              <a:gd name="connsiteY255" fmla="*/ 16 h 282293"/>
              <a:gd name="connsiteX256" fmla="*/ 13690568 w 16940986"/>
              <a:gd name="connsiteY256" fmla="*/ 7540 h 282293"/>
              <a:gd name="connsiteX257" fmla="*/ 13721364 w 16940986"/>
              <a:gd name="connsiteY257" fmla="*/ 153078 h 282293"/>
              <a:gd name="connsiteX258" fmla="*/ 13720309 w 16940986"/>
              <a:gd name="connsiteY258" fmla="*/ 156782 h 282293"/>
              <a:gd name="connsiteX259" fmla="*/ 13730871 w 16940986"/>
              <a:gd name="connsiteY259" fmla="*/ 142556 h 282293"/>
              <a:gd name="connsiteX260" fmla="*/ 13930064 w 16940986"/>
              <a:gd name="connsiteY260" fmla="*/ 16 h 282293"/>
              <a:gd name="connsiteX261" fmla="*/ 13958446 w 16940986"/>
              <a:gd name="connsiteY261" fmla="*/ 7540 h 282293"/>
              <a:gd name="connsiteX262" fmla="*/ 13989242 w 16940986"/>
              <a:gd name="connsiteY262" fmla="*/ 153078 h 282293"/>
              <a:gd name="connsiteX263" fmla="*/ 13988186 w 16940986"/>
              <a:gd name="connsiteY263" fmla="*/ 156785 h 282293"/>
              <a:gd name="connsiteX264" fmla="*/ 13998750 w 16940986"/>
              <a:gd name="connsiteY264" fmla="*/ 142556 h 282293"/>
              <a:gd name="connsiteX265" fmla="*/ 14197943 w 16940986"/>
              <a:gd name="connsiteY265" fmla="*/ 16 h 282293"/>
              <a:gd name="connsiteX266" fmla="*/ 14226325 w 16940986"/>
              <a:gd name="connsiteY266" fmla="*/ 7540 h 282293"/>
              <a:gd name="connsiteX267" fmla="*/ 14257121 w 16940986"/>
              <a:gd name="connsiteY267" fmla="*/ 153078 h 282293"/>
              <a:gd name="connsiteX268" fmla="*/ 14256066 w 16940986"/>
              <a:gd name="connsiteY268" fmla="*/ 156782 h 282293"/>
              <a:gd name="connsiteX269" fmla="*/ 14266628 w 16940986"/>
              <a:gd name="connsiteY269" fmla="*/ 142556 h 282293"/>
              <a:gd name="connsiteX270" fmla="*/ 14465821 w 16940986"/>
              <a:gd name="connsiteY270" fmla="*/ 16 h 282293"/>
              <a:gd name="connsiteX271" fmla="*/ 14494203 w 16940986"/>
              <a:gd name="connsiteY271" fmla="*/ 7540 h 282293"/>
              <a:gd name="connsiteX272" fmla="*/ 14524999 w 16940986"/>
              <a:gd name="connsiteY272" fmla="*/ 153078 h 282293"/>
              <a:gd name="connsiteX273" fmla="*/ 14523944 w 16940986"/>
              <a:gd name="connsiteY273" fmla="*/ 156782 h 282293"/>
              <a:gd name="connsiteX274" fmla="*/ 14534506 w 16940986"/>
              <a:gd name="connsiteY274" fmla="*/ 142556 h 282293"/>
              <a:gd name="connsiteX275" fmla="*/ 14733699 w 16940986"/>
              <a:gd name="connsiteY275" fmla="*/ 16 h 282293"/>
              <a:gd name="connsiteX276" fmla="*/ 14762081 w 16940986"/>
              <a:gd name="connsiteY276" fmla="*/ 7540 h 282293"/>
              <a:gd name="connsiteX277" fmla="*/ 14792877 w 16940986"/>
              <a:gd name="connsiteY277" fmla="*/ 153078 h 282293"/>
              <a:gd name="connsiteX278" fmla="*/ 14791821 w 16940986"/>
              <a:gd name="connsiteY278" fmla="*/ 156785 h 282293"/>
              <a:gd name="connsiteX279" fmla="*/ 14802385 w 16940986"/>
              <a:gd name="connsiteY279" fmla="*/ 142556 h 282293"/>
              <a:gd name="connsiteX280" fmla="*/ 15001578 w 16940986"/>
              <a:gd name="connsiteY280" fmla="*/ 16 h 282293"/>
              <a:gd name="connsiteX281" fmla="*/ 15029960 w 16940986"/>
              <a:gd name="connsiteY281" fmla="*/ 7540 h 282293"/>
              <a:gd name="connsiteX282" fmla="*/ 15060756 w 16940986"/>
              <a:gd name="connsiteY282" fmla="*/ 153078 h 282293"/>
              <a:gd name="connsiteX283" fmla="*/ 15059700 w 16940986"/>
              <a:gd name="connsiteY283" fmla="*/ 156783 h 282293"/>
              <a:gd name="connsiteX284" fmla="*/ 15070263 w 16940986"/>
              <a:gd name="connsiteY284" fmla="*/ 142556 h 282293"/>
              <a:gd name="connsiteX285" fmla="*/ 15269456 w 16940986"/>
              <a:gd name="connsiteY285" fmla="*/ 16 h 282293"/>
              <a:gd name="connsiteX286" fmla="*/ 15297838 w 16940986"/>
              <a:gd name="connsiteY286" fmla="*/ 7540 h 282293"/>
              <a:gd name="connsiteX287" fmla="*/ 15328634 w 16940986"/>
              <a:gd name="connsiteY287" fmla="*/ 153078 h 282293"/>
              <a:gd name="connsiteX288" fmla="*/ 15327578 w 16940986"/>
              <a:gd name="connsiteY288" fmla="*/ 156783 h 282293"/>
              <a:gd name="connsiteX289" fmla="*/ 15338141 w 16940986"/>
              <a:gd name="connsiteY289" fmla="*/ 142556 h 282293"/>
              <a:gd name="connsiteX290" fmla="*/ 15537334 w 16940986"/>
              <a:gd name="connsiteY290" fmla="*/ 16 h 282293"/>
              <a:gd name="connsiteX291" fmla="*/ 15565716 w 16940986"/>
              <a:gd name="connsiteY291" fmla="*/ 7540 h 282293"/>
              <a:gd name="connsiteX292" fmla="*/ 15596512 w 16940986"/>
              <a:gd name="connsiteY292" fmla="*/ 153078 h 282293"/>
              <a:gd name="connsiteX293" fmla="*/ 15595456 w 16940986"/>
              <a:gd name="connsiteY293" fmla="*/ 156784 h 282293"/>
              <a:gd name="connsiteX294" fmla="*/ 15606020 w 16940986"/>
              <a:gd name="connsiteY294" fmla="*/ 142556 h 282293"/>
              <a:gd name="connsiteX295" fmla="*/ 15805213 w 16940986"/>
              <a:gd name="connsiteY295" fmla="*/ 16 h 282293"/>
              <a:gd name="connsiteX296" fmla="*/ 15833595 w 16940986"/>
              <a:gd name="connsiteY296" fmla="*/ 7540 h 282293"/>
              <a:gd name="connsiteX297" fmla="*/ 15864391 w 16940986"/>
              <a:gd name="connsiteY297" fmla="*/ 153078 h 282293"/>
              <a:gd name="connsiteX298" fmla="*/ 15863335 w 16940986"/>
              <a:gd name="connsiteY298" fmla="*/ 156783 h 282293"/>
              <a:gd name="connsiteX299" fmla="*/ 15873899 w 16940986"/>
              <a:gd name="connsiteY299" fmla="*/ 142556 h 282293"/>
              <a:gd name="connsiteX300" fmla="*/ 16073091 w 16940986"/>
              <a:gd name="connsiteY300" fmla="*/ 16 h 282293"/>
              <a:gd name="connsiteX301" fmla="*/ 16101473 w 16940986"/>
              <a:gd name="connsiteY301" fmla="*/ 7540 h 282293"/>
              <a:gd name="connsiteX302" fmla="*/ 16132269 w 16940986"/>
              <a:gd name="connsiteY302" fmla="*/ 153078 h 282293"/>
              <a:gd name="connsiteX303" fmla="*/ 16131213 w 16940986"/>
              <a:gd name="connsiteY303" fmla="*/ 156783 h 282293"/>
              <a:gd name="connsiteX304" fmla="*/ 16141775 w 16940986"/>
              <a:gd name="connsiteY304" fmla="*/ 142556 h 282293"/>
              <a:gd name="connsiteX305" fmla="*/ 16340969 w 16940986"/>
              <a:gd name="connsiteY305" fmla="*/ 16 h 282293"/>
              <a:gd name="connsiteX306" fmla="*/ 16369351 w 16940986"/>
              <a:gd name="connsiteY306" fmla="*/ 7540 h 282293"/>
              <a:gd name="connsiteX307" fmla="*/ 16400147 w 16940986"/>
              <a:gd name="connsiteY307" fmla="*/ 153078 h 282293"/>
              <a:gd name="connsiteX308" fmla="*/ 16399091 w 16940986"/>
              <a:gd name="connsiteY308" fmla="*/ 156785 h 282293"/>
              <a:gd name="connsiteX309" fmla="*/ 16409655 w 16940986"/>
              <a:gd name="connsiteY309" fmla="*/ 142556 h 282293"/>
              <a:gd name="connsiteX310" fmla="*/ 16608847 w 16940986"/>
              <a:gd name="connsiteY310" fmla="*/ 16 h 282293"/>
              <a:gd name="connsiteX311" fmla="*/ 16637229 w 16940986"/>
              <a:gd name="connsiteY311" fmla="*/ 7540 h 282293"/>
              <a:gd name="connsiteX312" fmla="*/ 16668027 w 16940986"/>
              <a:gd name="connsiteY312" fmla="*/ 153078 h 282293"/>
              <a:gd name="connsiteX313" fmla="*/ 16666975 w 16940986"/>
              <a:gd name="connsiteY313" fmla="*/ 156766 h 282293"/>
              <a:gd name="connsiteX314" fmla="*/ 16677525 w 16940986"/>
              <a:gd name="connsiteY314" fmla="*/ 142556 h 282293"/>
              <a:gd name="connsiteX315" fmla="*/ 16876717 w 16940986"/>
              <a:gd name="connsiteY315" fmla="*/ 16 h 282293"/>
              <a:gd name="connsiteX316" fmla="*/ 16905099 w 16940986"/>
              <a:gd name="connsiteY316" fmla="*/ 7540 h 282293"/>
              <a:gd name="connsiteX317" fmla="*/ 16901959 w 16940986"/>
              <a:gd name="connsiteY317" fmla="*/ 272134 h 282293"/>
              <a:gd name="connsiteX318" fmla="*/ 16897563 w 16940986"/>
              <a:gd name="connsiteY318" fmla="*/ 282293 h 282293"/>
              <a:gd name="connsiteX0" fmla="*/ 0 w 16940986"/>
              <a:gd name="connsiteY0" fmla="*/ 16 h 282293"/>
              <a:gd name="connsiteX1" fmla="*/ 59179 w 16940986"/>
              <a:gd name="connsiteY1" fmla="*/ 153078 h 282293"/>
              <a:gd name="connsiteX2" fmla="*/ 58123 w 16940986"/>
              <a:gd name="connsiteY2" fmla="*/ 156783 h 282293"/>
              <a:gd name="connsiteX3" fmla="*/ 68685 w 16940986"/>
              <a:gd name="connsiteY3" fmla="*/ 142556 h 282293"/>
              <a:gd name="connsiteX4" fmla="*/ 267878 w 16940986"/>
              <a:gd name="connsiteY4" fmla="*/ 16 h 282293"/>
              <a:gd name="connsiteX5" fmla="*/ 296260 w 16940986"/>
              <a:gd name="connsiteY5" fmla="*/ 7540 h 282293"/>
              <a:gd name="connsiteX6" fmla="*/ 327057 w 16940986"/>
              <a:gd name="connsiteY6" fmla="*/ 153078 h 282293"/>
              <a:gd name="connsiteX7" fmla="*/ 326000 w 16940986"/>
              <a:gd name="connsiteY7" fmla="*/ 156785 h 282293"/>
              <a:gd name="connsiteX8" fmla="*/ 336564 w 16940986"/>
              <a:gd name="connsiteY8" fmla="*/ 142556 h 282293"/>
              <a:gd name="connsiteX9" fmla="*/ 535757 w 16940986"/>
              <a:gd name="connsiteY9" fmla="*/ 16 h 282293"/>
              <a:gd name="connsiteX10" fmla="*/ 564139 w 16940986"/>
              <a:gd name="connsiteY10" fmla="*/ 7540 h 282293"/>
              <a:gd name="connsiteX11" fmla="*/ 594935 w 16940986"/>
              <a:gd name="connsiteY11" fmla="*/ 153078 h 282293"/>
              <a:gd name="connsiteX12" fmla="*/ 593880 w 16940986"/>
              <a:gd name="connsiteY12" fmla="*/ 156783 h 282293"/>
              <a:gd name="connsiteX13" fmla="*/ 604442 w 16940986"/>
              <a:gd name="connsiteY13" fmla="*/ 142556 h 282293"/>
              <a:gd name="connsiteX14" fmla="*/ 803635 w 16940986"/>
              <a:gd name="connsiteY14" fmla="*/ 16 h 282293"/>
              <a:gd name="connsiteX15" fmla="*/ 832017 w 16940986"/>
              <a:gd name="connsiteY15" fmla="*/ 7540 h 282293"/>
              <a:gd name="connsiteX16" fmla="*/ 862813 w 16940986"/>
              <a:gd name="connsiteY16" fmla="*/ 153078 h 282293"/>
              <a:gd name="connsiteX17" fmla="*/ 861757 w 16940986"/>
              <a:gd name="connsiteY17" fmla="*/ 156783 h 282293"/>
              <a:gd name="connsiteX18" fmla="*/ 872320 w 16940986"/>
              <a:gd name="connsiteY18" fmla="*/ 142556 h 282293"/>
              <a:gd name="connsiteX19" fmla="*/ 1071513 w 16940986"/>
              <a:gd name="connsiteY19" fmla="*/ 16 h 282293"/>
              <a:gd name="connsiteX20" fmla="*/ 1099895 w 16940986"/>
              <a:gd name="connsiteY20" fmla="*/ 7540 h 282293"/>
              <a:gd name="connsiteX21" fmla="*/ 1130691 w 16940986"/>
              <a:gd name="connsiteY21" fmla="*/ 153078 h 282293"/>
              <a:gd name="connsiteX22" fmla="*/ 1129633 w 16940986"/>
              <a:gd name="connsiteY22" fmla="*/ 156785 h 282293"/>
              <a:gd name="connsiteX23" fmla="*/ 1140199 w 16940986"/>
              <a:gd name="connsiteY23" fmla="*/ 142556 h 282293"/>
              <a:gd name="connsiteX24" fmla="*/ 1339391 w 16940986"/>
              <a:gd name="connsiteY24" fmla="*/ 16 h 282293"/>
              <a:gd name="connsiteX25" fmla="*/ 1367772 w 16940986"/>
              <a:gd name="connsiteY25" fmla="*/ 7540 h 282293"/>
              <a:gd name="connsiteX26" fmla="*/ 1398570 w 16940986"/>
              <a:gd name="connsiteY26" fmla="*/ 153078 h 282293"/>
              <a:gd name="connsiteX27" fmla="*/ 1397515 w 16940986"/>
              <a:gd name="connsiteY27" fmla="*/ 156783 h 282293"/>
              <a:gd name="connsiteX28" fmla="*/ 1408076 w 16940986"/>
              <a:gd name="connsiteY28" fmla="*/ 142556 h 282293"/>
              <a:gd name="connsiteX29" fmla="*/ 1607269 w 16940986"/>
              <a:gd name="connsiteY29" fmla="*/ 16 h 282293"/>
              <a:gd name="connsiteX30" fmla="*/ 1635651 w 16940986"/>
              <a:gd name="connsiteY30" fmla="*/ 7540 h 282293"/>
              <a:gd name="connsiteX31" fmla="*/ 1666448 w 16940986"/>
              <a:gd name="connsiteY31" fmla="*/ 153078 h 282293"/>
              <a:gd name="connsiteX32" fmla="*/ 1665392 w 16940986"/>
              <a:gd name="connsiteY32" fmla="*/ 156783 h 282293"/>
              <a:gd name="connsiteX33" fmla="*/ 1675954 w 16940986"/>
              <a:gd name="connsiteY33" fmla="*/ 142556 h 282293"/>
              <a:gd name="connsiteX34" fmla="*/ 1875147 w 16940986"/>
              <a:gd name="connsiteY34" fmla="*/ 16 h 282293"/>
              <a:gd name="connsiteX35" fmla="*/ 1903529 w 16940986"/>
              <a:gd name="connsiteY35" fmla="*/ 7540 h 282293"/>
              <a:gd name="connsiteX36" fmla="*/ 1934326 w 16940986"/>
              <a:gd name="connsiteY36" fmla="*/ 153078 h 282293"/>
              <a:gd name="connsiteX37" fmla="*/ 1933268 w 16940986"/>
              <a:gd name="connsiteY37" fmla="*/ 156785 h 282293"/>
              <a:gd name="connsiteX38" fmla="*/ 1943834 w 16940986"/>
              <a:gd name="connsiteY38" fmla="*/ 142556 h 282293"/>
              <a:gd name="connsiteX39" fmla="*/ 2143026 w 16940986"/>
              <a:gd name="connsiteY39" fmla="*/ 16 h 282293"/>
              <a:gd name="connsiteX40" fmla="*/ 2171407 w 16940986"/>
              <a:gd name="connsiteY40" fmla="*/ 7540 h 282293"/>
              <a:gd name="connsiteX41" fmla="*/ 2202204 w 16940986"/>
              <a:gd name="connsiteY41" fmla="*/ 153078 h 282293"/>
              <a:gd name="connsiteX42" fmla="*/ 2201148 w 16940986"/>
              <a:gd name="connsiteY42" fmla="*/ 156783 h 282293"/>
              <a:gd name="connsiteX43" fmla="*/ 2211712 w 16940986"/>
              <a:gd name="connsiteY43" fmla="*/ 142556 h 282293"/>
              <a:gd name="connsiteX44" fmla="*/ 2410905 w 16940986"/>
              <a:gd name="connsiteY44" fmla="*/ 16 h 282293"/>
              <a:gd name="connsiteX45" fmla="*/ 2439286 w 16940986"/>
              <a:gd name="connsiteY45" fmla="*/ 7540 h 282293"/>
              <a:gd name="connsiteX46" fmla="*/ 2470084 w 16940986"/>
              <a:gd name="connsiteY46" fmla="*/ 153078 h 282293"/>
              <a:gd name="connsiteX47" fmla="*/ 2469026 w 16940986"/>
              <a:gd name="connsiteY47" fmla="*/ 156783 h 282293"/>
              <a:gd name="connsiteX48" fmla="*/ 2479588 w 16940986"/>
              <a:gd name="connsiteY48" fmla="*/ 142556 h 282293"/>
              <a:gd name="connsiteX49" fmla="*/ 2678782 w 16940986"/>
              <a:gd name="connsiteY49" fmla="*/ 16 h 282293"/>
              <a:gd name="connsiteX50" fmla="*/ 2707164 w 16940986"/>
              <a:gd name="connsiteY50" fmla="*/ 7540 h 282293"/>
              <a:gd name="connsiteX51" fmla="*/ 2737959 w 16940986"/>
              <a:gd name="connsiteY51" fmla="*/ 153078 h 282293"/>
              <a:gd name="connsiteX52" fmla="*/ 2736903 w 16940986"/>
              <a:gd name="connsiteY52" fmla="*/ 156785 h 282293"/>
              <a:gd name="connsiteX53" fmla="*/ 2747468 w 16940986"/>
              <a:gd name="connsiteY53" fmla="*/ 142556 h 282293"/>
              <a:gd name="connsiteX54" fmla="*/ 2946661 w 16940986"/>
              <a:gd name="connsiteY54" fmla="*/ 16 h 282293"/>
              <a:gd name="connsiteX55" fmla="*/ 2975043 w 16940986"/>
              <a:gd name="connsiteY55" fmla="*/ 7540 h 282293"/>
              <a:gd name="connsiteX56" fmla="*/ 3005839 w 16940986"/>
              <a:gd name="connsiteY56" fmla="*/ 153078 h 282293"/>
              <a:gd name="connsiteX57" fmla="*/ 3004783 w 16940986"/>
              <a:gd name="connsiteY57" fmla="*/ 156783 h 282293"/>
              <a:gd name="connsiteX58" fmla="*/ 3015345 w 16940986"/>
              <a:gd name="connsiteY58" fmla="*/ 142556 h 282293"/>
              <a:gd name="connsiteX59" fmla="*/ 3214539 w 16940986"/>
              <a:gd name="connsiteY59" fmla="*/ 16 h 282293"/>
              <a:gd name="connsiteX60" fmla="*/ 3242921 w 16940986"/>
              <a:gd name="connsiteY60" fmla="*/ 7540 h 282293"/>
              <a:gd name="connsiteX61" fmla="*/ 3273716 w 16940986"/>
              <a:gd name="connsiteY61" fmla="*/ 153078 h 282293"/>
              <a:gd name="connsiteX62" fmla="*/ 3272660 w 16940986"/>
              <a:gd name="connsiteY62" fmla="*/ 156783 h 282293"/>
              <a:gd name="connsiteX63" fmla="*/ 3283223 w 16940986"/>
              <a:gd name="connsiteY63" fmla="*/ 142556 h 282293"/>
              <a:gd name="connsiteX64" fmla="*/ 3482416 w 16940986"/>
              <a:gd name="connsiteY64" fmla="*/ 16 h 282293"/>
              <a:gd name="connsiteX65" fmla="*/ 3510799 w 16940986"/>
              <a:gd name="connsiteY65" fmla="*/ 7540 h 282293"/>
              <a:gd name="connsiteX66" fmla="*/ 3541595 w 16940986"/>
              <a:gd name="connsiteY66" fmla="*/ 153078 h 282293"/>
              <a:gd name="connsiteX67" fmla="*/ 3540539 w 16940986"/>
              <a:gd name="connsiteY67" fmla="*/ 156782 h 282293"/>
              <a:gd name="connsiteX68" fmla="*/ 3551102 w 16940986"/>
              <a:gd name="connsiteY68" fmla="*/ 142556 h 282293"/>
              <a:gd name="connsiteX69" fmla="*/ 3750295 w 16940986"/>
              <a:gd name="connsiteY69" fmla="*/ 16 h 282293"/>
              <a:gd name="connsiteX70" fmla="*/ 3778676 w 16940986"/>
              <a:gd name="connsiteY70" fmla="*/ 7540 h 282293"/>
              <a:gd name="connsiteX71" fmla="*/ 3809473 w 16940986"/>
              <a:gd name="connsiteY71" fmla="*/ 153078 h 282293"/>
              <a:gd name="connsiteX72" fmla="*/ 3808417 w 16940986"/>
              <a:gd name="connsiteY72" fmla="*/ 156785 h 282293"/>
              <a:gd name="connsiteX73" fmla="*/ 3818981 w 16940986"/>
              <a:gd name="connsiteY73" fmla="*/ 142556 h 282293"/>
              <a:gd name="connsiteX74" fmla="*/ 4018174 w 16940986"/>
              <a:gd name="connsiteY74" fmla="*/ 16 h 282293"/>
              <a:gd name="connsiteX75" fmla="*/ 4046555 w 16940986"/>
              <a:gd name="connsiteY75" fmla="*/ 7540 h 282293"/>
              <a:gd name="connsiteX76" fmla="*/ 4077352 w 16940986"/>
              <a:gd name="connsiteY76" fmla="*/ 153078 h 282293"/>
              <a:gd name="connsiteX77" fmla="*/ 4076297 w 16940986"/>
              <a:gd name="connsiteY77" fmla="*/ 156782 h 282293"/>
              <a:gd name="connsiteX78" fmla="*/ 4086859 w 16940986"/>
              <a:gd name="connsiteY78" fmla="*/ 142556 h 282293"/>
              <a:gd name="connsiteX79" fmla="*/ 4286051 w 16940986"/>
              <a:gd name="connsiteY79" fmla="*/ 16 h 282293"/>
              <a:gd name="connsiteX80" fmla="*/ 4314434 w 16940986"/>
              <a:gd name="connsiteY80" fmla="*/ 7540 h 282293"/>
              <a:gd name="connsiteX81" fmla="*/ 4345229 w 16940986"/>
              <a:gd name="connsiteY81" fmla="*/ 153078 h 282293"/>
              <a:gd name="connsiteX82" fmla="*/ 4344175 w 16940986"/>
              <a:gd name="connsiteY82" fmla="*/ 156782 h 282293"/>
              <a:gd name="connsiteX83" fmla="*/ 4354736 w 16940986"/>
              <a:gd name="connsiteY83" fmla="*/ 142556 h 282293"/>
              <a:gd name="connsiteX84" fmla="*/ 4553929 w 16940986"/>
              <a:gd name="connsiteY84" fmla="*/ 16 h 282293"/>
              <a:gd name="connsiteX85" fmla="*/ 4582312 w 16940986"/>
              <a:gd name="connsiteY85" fmla="*/ 7540 h 282293"/>
              <a:gd name="connsiteX86" fmla="*/ 4613107 w 16940986"/>
              <a:gd name="connsiteY86" fmla="*/ 153078 h 282293"/>
              <a:gd name="connsiteX87" fmla="*/ 4612051 w 16940986"/>
              <a:gd name="connsiteY87" fmla="*/ 156785 h 282293"/>
              <a:gd name="connsiteX88" fmla="*/ 4622615 w 16940986"/>
              <a:gd name="connsiteY88" fmla="*/ 142556 h 282293"/>
              <a:gd name="connsiteX89" fmla="*/ 4821808 w 16940986"/>
              <a:gd name="connsiteY89" fmla="*/ 16 h 282293"/>
              <a:gd name="connsiteX90" fmla="*/ 4850191 w 16940986"/>
              <a:gd name="connsiteY90" fmla="*/ 7540 h 282293"/>
              <a:gd name="connsiteX91" fmla="*/ 4880987 w 16940986"/>
              <a:gd name="connsiteY91" fmla="*/ 153078 h 282293"/>
              <a:gd name="connsiteX92" fmla="*/ 4879930 w 16940986"/>
              <a:gd name="connsiteY92" fmla="*/ 156783 h 282293"/>
              <a:gd name="connsiteX93" fmla="*/ 4890494 w 16940986"/>
              <a:gd name="connsiteY93" fmla="*/ 142556 h 282293"/>
              <a:gd name="connsiteX94" fmla="*/ 5089687 w 16940986"/>
              <a:gd name="connsiteY94" fmla="*/ 16 h 282293"/>
              <a:gd name="connsiteX95" fmla="*/ 5118068 w 16940986"/>
              <a:gd name="connsiteY95" fmla="*/ 7540 h 282293"/>
              <a:gd name="connsiteX96" fmla="*/ 5148865 w 16940986"/>
              <a:gd name="connsiteY96" fmla="*/ 153078 h 282293"/>
              <a:gd name="connsiteX97" fmla="*/ 5147810 w 16940986"/>
              <a:gd name="connsiteY97" fmla="*/ 156782 h 282293"/>
              <a:gd name="connsiteX98" fmla="*/ 5158372 w 16940986"/>
              <a:gd name="connsiteY98" fmla="*/ 142556 h 282293"/>
              <a:gd name="connsiteX99" fmla="*/ 5357565 w 16940986"/>
              <a:gd name="connsiteY99" fmla="*/ 16 h 282293"/>
              <a:gd name="connsiteX100" fmla="*/ 5385946 w 16940986"/>
              <a:gd name="connsiteY100" fmla="*/ 7540 h 282293"/>
              <a:gd name="connsiteX101" fmla="*/ 5416742 w 16940986"/>
              <a:gd name="connsiteY101" fmla="*/ 153078 h 282293"/>
              <a:gd name="connsiteX102" fmla="*/ 5415687 w 16940986"/>
              <a:gd name="connsiteY102" fmla="*/ 156785 h 282293"/>
              <a:gd name="connsiteX103" fmla="*/ 5426251 w 16940986"/>
              <a:gd name="connsiteY103" fmla="*/ 142556 h 282293"/>
              <a:gd name="connsiteX104" fmla="*/ 5625443 w 16940986"/>
              <a:gd name="connsiteY104" fmla="*/ 16 h 282293"/>
              <a:gd name="connsiteX105" fmla="*/ 5653826 w 16940986"/>
              <a:gd name="connsiteY105" fmla="*/ 7540 h 282293"/>
              <a:gd name="connsiteX106" fmla="*/ 5684621 w 16940986"/>
              <a:gd name="connsiteY106" fmla="*/ 153078 h 282293"/>
              <a:gd name="connsiteX107" fmla="*/ 5683567 w 16940986"/>
              <a:gd name="connsiteY107" fmla="*/ 156782 h 282293"/>
              <a:gd name="connsiteX108" fmla="*/ 5694128 w 16940986"/>
              <a:gd name="connsiteY108" fmla="*/ 142556 h 282293"/>
              <a:gd name="connsiteX109" fmla="*/ 5893321 w 16940986"/>
              <a:gd name="connsiteY109" fmla="*/ 16 h 282293"/>
              <a:gd name="connsiteX110" fmla="*/ 5921704 w 16940986"/>
              <a:gd name="connsiteY110" fmla="*/ 7540 h 282293"/>
              <a:gd name="connsiteX111" fmla="*/ 5952499 w 16940986"/>
              <a:gd name="connsiteY111" fmla="*/ 153078 h 282293"/>
              <a:gd name="connsiteX112" fmla="*/ 5951444 w 16940986"/>
              <a:gd name="connsiteY112" fmla="*/ 156782 h 282293"/>
              <a:gd name="connsiteX113" fmla="*/ 5962006 w 16940986"/>
              <a:gd name="connsiteY113" fmla="*/ 142556 h 282293"/>
              <a:gd name="connsiteX114" fmla="*/ 6161200 w 16940986"/>
              <a:gd name="connsiteY114" fmla="*/ 16 h 282293"/>
              <a:gd name="connsiteX115" fmla="*/ 6189581 w 16940986"/>
              <a:gd name="connsiteY115" fmla="*/ 7540 h 282293"/>
              <a:gd name="connsiteX116" fmla="*/ 6220378 w 16940986"/>
              <a:gd name="connsiteY116" fmla="*/ 153078 h 282293"/>
              <a:gd name="connsiteX117" fmla="*/ 6219322 w 16940986"/>
              <a:gd name="connsiteY117" fmla="*/ 156785 h 282293"/>
              <a:gd name="connsiteX118" fmla="*/ 6229886 w 16940986"/>
              <a:gd name="connsiteY118" fmla="*/ 142556 h 282293"/>
              <a:gd name="connsiteX119" fmla="*/ 6429079 w 16940986"/>
              <a:gd name="connsiteY119" fmla="*/ 16 h 282293"/>
              <a:gd name="connsiteX120" fmla="*/ 6457460 w 16940986"/>
              <a:gd name="connsiteY120" fmla="*/ 7540 h 282293"/>
              <a:gd name="connsiteX121" fmla="*/ 6488257 w 16940986"/>
              <a:gd name="connsiteY121" fmla="*/ 153078 h 282293"/>
              <a:gd name="connsiteX122" fmla="*/ 6487201 w 16940986"/>
              <a:gd name="connsiteY122" fmla="*/ 156783 h 282293"/>
              <a:gd name="connsiteX123" fmla="*/ 6497764 w 16940986"/>
              <a:gd name="connsiteY123" fmla="*/ 142556 h 282293"/>
              <a:gd name="connsiteX124" fmla="*/ 6696957 w 16940986"/>
              <a:gd name="connsiteY124" fmla="*/ 16 h 282293"/>
              <a:gd name="connsiteX125" fmla="*/ 6725338 w 16940986"/>
              <a:gd name="connsiteY125" fmla="*/ 7540 h 282293"/>
              <a:gd name="connsiteX126" fmla="*/ 6756135 w 16940986"/>
              <a:gd name="connsiteY126" fmla="*/ 153078 h 282293"/>
              <a:gd name="connsiteX127" fmla="*/ 6755079 w 16940986"/>
              <a:gd name="connsiteY127" fmla="*/ 156783 h 282293"/>
              <a:gd name="connsiteX128" fmla="*/ 6765642 w 16940986"/>
              <a:gd name="connsiteY128" fmla="*/ 142556 h 282293"/>
              <a:gd name="connsiteX129" fmla="*/ 6964834 w 16940986"/>
              <a:gd name="connsiteY129" fmla="*/ 16 h 282293"/>
              <a:gd name="connsiteX130" fmla="*/ 6993217 w 16940986"/>
              <a:gd name="connsiteY130" fmla="*/ 7540 h 282293"/>
              <a:gd name="connsiteX131" fmla="*/ 7024012 w 16940986"/>
              <a:gd name="connsiteY131" fmla="*/ 153078 h 282293"/>
              <a:gd name="connsiteX132" fmla="*/ 7022956 w 16940986"/>
              <a:gd name="connsiteY132" fmla="*/ 156784 h 282293"/>
              <a:gd name="connsiteX133" fmla="*/ 7033520 w 16940986"/>
              <a:gd name="connsiteY133" fmla="*/ 142556 h 282293"/>
              <a:gd name="connsiteX134" fmla="*/ 7232713 w 16940986"/>
              <a:gd name="connsiteY134" fmla="*/ 16 h 282293"/>
              <a:gd name="connsiteX135" fmla="*/ 7261096 w 16940986"/>
              <a:gd name="connsiteY135" fmla="*/ 7540 h 282293"/>
              <a:gd name="connsiteX136" fmla="*/ 7291891 w 16940986"/>
              <a:gd name="connsiteY136" fmla="*/ 153078 h 282293"/>
              <a:gd name="connsiteX137" fmla="*/ 7290836 w 16940986"/>
              <a:gd name="connsiteY137" fmla="*/ 156783 h 282293"/>
              <a:gd name="connsiteX138" fmla="*/ 7301398 w 16940986"/>
              <a:gd name="connsiteY138" fmla="*/ 142556 h 282293"/>
              <a:gd name="connsiteX139" fmla="*/ 7500591 w 16940986"/>
              <a:gd name="connsiteY139" fmla="*/ 16 h 282293"/>
              <a:gd name="connsiteX140" fmla="*/ 7528973 w 16940986"/>
              <a:gd name="connsiteY140" fmla="*/ 7540 h 282293"/>
              <a:gd name="connsiteX141" fmla="*/ 7559769 w 16940986"/>
              <a:gd name="connsiteY141" fmla="*/ 153078 h 282293"/>
              <a:gd name="connsiteX142" fmla="*/ 7558713 w 16940986"/>
              <a:gd name="connsiteY142" fmla="*/ 156783 h 282293"/>
              <a:gd name="connsiteX143" fmla="*/ 7569276 w 16940986"/>
              <a:gd name="connsiteY143" fmla="*/ 142556 h 282293"/>
              <a:gd name="connsiteX144" fmla="*/ 7768469 w 16940986"/>
              <a:gd name="connsiteY144" fmla="*/ 16 h 282293"/>
              <a:gd name="connsiteX145" fmla="*/ 7796851 w 16940986"/>
              <a:gd name="connsiteY145" fmla="*/ 7540 h 282293"/>
              <a:gd name="connsiteX146" fmla="*/ 7827647 w 16940986"/>
              <a:gd name="connsiteY146" fmla="*/ 153078 h 282293"/>
              <a:gd name="connsiteX147" fmla="*/ 7826591 w 16940986"/>
              <a:gd name="connsiteY147" fmla="*/ 156785 h 282293"/>
              <a:gd name="connsiteX148" fmla="*/ 7837155 w 16940986"/>
              <a:gd name="connsiteY148" fmla="*/ 142556 h 282293"/>
              <a:gd name="connsiteX149" fmla="*/ 8036347 w 16940986"/>
              <a:gd name="connsiteY149" fmla="*/ 16 h 282293"/>
              <a:gd name="connsiteX150" fmla="*/ 8064729 w 16940986"/>
              <a:gd name="connsiteY150" fmla="*/ 7540 h 282293"/>
              <a:gd name="connsiteX151" fmla="*/ 8095526 w 16940986"/>
              <a:gd name="connsiteY151" fmla="*/ 153078 h 282293"/>
              <a:gd name="connsiteX152" fmla="*/ 8094475 w 16940986"/>
              <a:gd name="connsiteY152" fmla="*/ 156766 h 282293"/>
              <a:gd name="connsiteX153" fmla="*/ 8105025 w 16940986"/>
              <a:gd name="connsiteY153" fmla="*/ 142556 h 282293"/>
              <a:gd name="connsiteX154" fmla="*/ 8304217 w 16940986"/>
              <a:gd name="connsiteY154" fmla="*/ 16 h 282293"/>
              <a:gd name="connsiteX155" fmla="*/ 8332599 w 16940986"/>
              <a:gd name="connsiteY155" fmla="*/ 7540 h 282293"/>
              <a:gd name="connsiteX156" fmla="*/ 8363396 w 16940986"/>
              <a:gd name="connsiteY156" fmla="*/ 153078 h 282293"/>
              <a:gd name="connsiteX157" fmla="*/ 8362497 w 16940986"/>
              <a:gd name="connsiteY157" fmla="*/ 156232 h 282293"/>
              <a:gd name="connsiteX158" fmla="*/ 8362549 w 16940986"/>
              <a:gd name="connsiteY158" fmla="*/ 156154 h 282293"/>
              <a:gd name="connsiteX159" fmla="*/ 8572500 w 16940986"/>
              <a:gd name="connsiteY159" fmla="*/ 16 h 282293"/>
              <a:gd name="connsiteX160" fmla="*/ 8600882 w 16940986"/>
              <a:gd name="connsiteY160" fmla="*/ 7540 h 282293"/>
              <a:gd name="connsiteX161" fmla="*/ 8631679 w 16940986"/>
              <a:gd name="connsiteY161" fmla="*/ 153078 h 282293"/>
              <a:gd name="connsiteX162" fmla="*/ 8630623 w 16940986"/>
              <a:gd name="connsiteY162" fmla="*/ 156783 h 282293"/>
              <a:gd name="connsiteX163" fmla="*/ 8641185 w 16940986"/>
              <a:gd name="connsiteY163" fmla="*/ 142556 h 282293"/>
              <a:gd name="connsiteX164" fmla="*/ 8840378 w 16940986"/>
              <a:gd name="connsiteY164" fmla="*/ 16 h 282293"/>
              <a:gd name="connsiteX165" fmla="*/ 8868760 w 16940986"/>
              <a:gd name="connsiteY165" fmla="*/ 7540 h 282293"/>
              <a:gd name="connsiteX166" fmla="*/ 8899557 w 16940986"/>
              <a:gd name="connsiteY166" fmla="*/ 153078 h 282293"/>
              <a:gd name="connsiteX167" fmla="*/ 8898500 w 16940986"/>
              <a:gd name="connsiteY167" fmla="*/ 156785 h 282293"/>
              <a:gd name="connsiteX168" fmla="*/ 8909064 w 16940986"/>
              <a:gd name="connsiteY168" fmla="*/ 142556 h 282293"/>
              <a:gd name="connsiteX169" fmla="*/ 9108257 w 16940986"/>
              <a:gd name="connsiteY169" fmla="*/ 16 h 282293"/>
              <a:gd name="connsiteX170" fmla="*/ 9136639 w 16940986"/>
              <a:gd name="connsiteY170" fmla="*/ 7540 h 282293"/>
              <a:gd name="connsiteX171" fmla="*/ 9167435 w 16940986"/>
              <a:gd name="connsiteY171" fmla="*/ 153078 h 282293"/>
              <a:gd name="connsiteX172" fmla="*/ 9166380 w 16940986"/>
              <a:gd name="connsiteY172" fmla="*/ 156783 h 282293"/>
              <a:gd name="connsiteX173" fmla="*/ 9176942 w 16940986"/>
              <a:gd name="connsiteY173" fmla="*/ 142556 h 282293"/>
              <a:gd name="connsiteX174" fmla="*/ 9376135 w 16940986"/>
              <a:gd name="connsiteY174" fmla="*/ 16 h 282293"/>
              <a:gd name="connsiteX175" fmla="*/ 9404517 w 16940986"/>
              <a:gd name="connsiteY175" fmla="*/ 7540 h 282293"/>
              <a:gd name="connsiteX176" fmla="*/ 9435313 w 16940986"/>
              <a:gd name="connsiteY176" fmla="*/ 153078 h 282293"/>
              <a:gd name="connsiteX177" fmla="*/ 9434257 w 16940986"/>
              <a:gd name="connsiteY177" fmla="*/ 156783 h 282293"/>
              <a:gd name="connsiteX178" fmla="*/ 9444820 w 16940986"/>
              <a:gd name="connsiteY178" fmla="*/ 142556 h 282293"/>
              <a:gd name="connsiteX179" fmla="*/ 9644013 w 16940986"/>
              <a:gd name="connsiteY179" fmla="*/ 16 h 282293"/>
              <a:gd name="connsiteX180" fmla="*/ 9672395 w 16940986"/>
              <a:gd name="connsiteY180" fmla="*/ 7540 h 282293"/>
              <a:gd name="connsiteX181" fmla="*/ 9703191 w 16940986"/>
              <a:gd name="connsiteY181" fmla="*/ 153078 h 282293"/>
              <a:gd name="connsiteX182" fmla="*/ 9702133 w 16940986"/>
              <a:gd name="connsiteY182" fmla="*/ 156785 h 282293"/>
              <a:gd name="connsiteX183" fmla="*/ 9712698 w 16940986"/>
              <a:gd name="connsiteY183" fmla="*/ 142556 h 282293"/>
              <a:gd name="connsiteX184" fmla="*/ 9911891 w 16940986"/>
              <a:gd name="connsiteY184" fmla="*/ 16 h 282293"/>
              <a:gd name="connsiteX185" fmla="*/ 9940272 w 16940986"/>
              <a:gd name="connsiteY185" fmla="*/ 7540 h 282293"/>
              <a:gd name="connsiteX186" fmla="*/ 9971070 w 16940986"/>
              <a:gd name="connsiteY186" fmla="*/ 153078 h 282293"/>
              <a:gd name="connsiteX187" fmla="*/ 9970014 w 16940986"/>
              <a:gd name="connsiteY187" fmla="*/ 156783 h 282293"/>
              <a:gd name="connsiteX188" fmla="*/ 9980576 w 16940986"/>
              <a:gd name="connsiteY188" fmla="*/ 142556 h 282293"/>
              <a:gd name="connsiteX189" fmla="*/ 10179769 w 16940986"/>
              <a:gd name="connsiteY189" fmla="*/ 16 h 282293"/>
              <a:gd name="connsiteX190" fmla="*/ 10208151 w 16940986"/>
              <a:gd name="connsiteY190" fmla="*/ 7540 h 282293"/>
              <a:gd name="connsiteX191" fmla="*/ 10238948 w 16940986"/>
              <a:gd name="connsiteY191" fmla="*/ 153078 h 282293"/>
              <a:gd name="connsiteX192" fmla="*/ 10237892 w 16940986"/>
              <a:gd name="connsiteY192" fmla="*/ 156783 h 282293"/>
              <a:gd name="connsiteX193" fmla="*/ 10248454 w 16940986"/>
              <a:gd name="connsiteY193" fmla="*/ 142556 h 282293"/>
              <a:gd name="connsiteX194" fmla="*/ 10447647 w 16940986"/>
              <a:gd name="connsiteY194" fmla="*/ 16 h 282293"/>
              <a:gd name="connsiteX195" fmla="*/ 10476029 w 16940986"/>
              <a:gd name="connsiteY195" fmla="*/ 7540 h 282293"/>
              <a:gd name="connsiteX196" fmla="*/ 10506826 w 16940986"/>
              <a:gd name="connsiteY196" fmla="*/ 153078 h 282293"/>
              <a:gd name="connsiteX197" fmla="*/ 10505768 w 16940986"/>
              <a:gd name="connsiteY197" fmla="*/ 156785 h 282293"/>
              <a:gd name="connsiteX198" fmla="*/ 10516334 w 16940986"/>
              <a:gd name="connsiteY198" fmla="*/ 142556 h 282293"/>
              <a:gd name="connsiteX199" fmla="*/ 10715526 w 16940986"/>
              <a:gd name="connsiteY199" fmla="*/ 16 h 282293"/>
              <a:gd name="connsiteX200" fmla="*/ 10743907 w 16940986"/>
              <a:gd name="connsiteY200" fmla="*/ 7540 h 282293"/>
              <a:gd name="connsiteX201" fmla="*/ 10774704 w 16940986"/>
              <a:gd name="connsiteY201" fmla="*/ 153078 h 282293"/>
              <a:gd name="connsiteX202" fmla="*/ 10773648 w 16940986"/>
              <a:gd name="connsiteY202" fmla="*/ 156783 h 282293"/>
              <a:gd name="connsiteX203" fmla="*/ 10784212 w 16940986"/>
              <a:gd name="connsiteY203" fmla="*/ 142556 h 282293"/>
              <a:gd name="connsiteX204" fmla="*/ 10983404 w 16940986"/>
              <a:gd name="connsiteY204" fmla="*/ 16 h 282293"/>
              <a:gd name="connsiteX205" fmla="*/ 11011786 w 16940986"/>
              <a:gd name="connsiteY205" fmla="*/ 7540 h 282293"/>
              <a:gd name="connsiteX206" fmla="*/ 11042583 w 16940986"/>
              <a:gd name="connsiteY206" fmla="*/ 153078 h 282293"/>
              <a:gd name="connsiteX207" fmla="*/ 11041526 w 16940986"/>
              <a:gd name="connsiteY207" fmla="*/ 156783 h 282293"/>
              <a:gd name="connsiteX208" fmla="*/ 11052088 w 16940986"/>
              <a:gd name="connsiteY208" fmla="*/ 142556 h 282293"/>
              <a:gd name="connsiteX209" fmla="*/ 11251282 w 16940986"/>
              <a:gd name="connsiteY209" fmla="*/ 16 h 282293"/>
              <a:gd name="connsiteX210" fmla="*/ 11279664 w 16940986"/>
              <a:gd name="connsiteY210" fmla="*/ 7540 h 282293"/>
              <a:gd name="connsiteX211" fmla="*/ 11310459 w 16940986"/>
              <a:gd name="connsiteY211" fmla="*/ 153078 h 282293"/>
              <a:gd name="connsiteX212" fmla="*/ 11309403 w 16940986"/>
              <a:gd name="connsiteY212" fmla="*/ 156785 h 282293"/>
              <a:gd name="connsiteX213" fmla="*/ 11319968 w 16940986"/>
              <a:gd name="connsiteY213" fmla="*/ 142556 h 282293"/>
              <a:gd name="connsiteX214" fmla="*/ 11519161 w 16940986"/>
              <a:gd name="connsiteY214" fmla="*/ 16 h 282293"/>
              <a:gd name="connsiteX215" fmla="*/ 11547542 w 16940986"/>
              <a:gd name="connsiteY215" fmla="*/ 7540 h 282293"/>
              <a:gd name="connsiteX216" fmla="*/ 11578339 w 16940986"/>
              <a:gd name="connsiteY216" fmla="*/ 153078 h 282293"/>
              <a:gd name="connsiteX217" fmla="*/ 11577283 w 16940986"/>
              <a:gd name="connsiteY217" fmla="*/ 156783 h 282293"/>
              <a:gd name="connsiteX218" fmla="*/ 11587845 w 16940986"/>
              <a:gd name="connsiteY218" fmla="*/ 142556 h 282293"/>
              <a:gd name="connsiteX219" fmla="*/ 11787039 w 16940986"/>
              <a:gd name="connsiteY219" fmla="*/ 16 h 282293"/>
              <a:gd name="connsiteX220" fmla="*/ 11815420 w 16940986"/>
              <a:gd name="connsiteY220" fmla="*/ 7540 h 282293"/>
              <a:gd name="connsiteX221" fmla="*/ 11846216 w 16940986"/>
              <a:gd name="connsiteY221" fmla="*/ 153078 h 282293"/>
              <a:gd name="connsiteX222" fmla="*/ 11845160 w 16940986"/>
              <a:gd name="connsiteY222" fmla="*/ 156783 h 282293"/>
              <a:gd name="connsiteX223" fmla="*/ 11855723 w 16940986"/>
              <a:gd name="connsiteY223" fmla="*/ 142556 h 282293"/>
              <a:gd name="connsiteX224" fmla="*/ 12054916 w 16940986"/>
              <a:gd name="connsiteY224" fmla="*/ 16 h 282293"/>
              <a:gd name="connsiteX225" fmla="*/ 12083298 w 16940986"/>
              <a:gd name="connsiteY225" fmla="*/ 7540 h 282293"/>
              <a:gd name="connsiteX226" fmla="*/ 12114094 w 16940986"/>
              <a:gd name="connsiteY226" fmla="*/ 153078 h 282293"/>
              <a:gd name="connsiteX227" fmla="*/ 12113039 w 16940986"/>
              <a:gd name="connsiteY227" fmla="*/ 156782 h 282293"/>
              <a:gd name="connsiteX228" fmla="*/ 12123601 w 16940986"/>
              <a:gd name="connsiteY228" fmla="*/ 142556 h 282293"/>
              <a:gd name="connsiteX229" fmla="*/ 12322794 w 16940986"/>
              <a:gd name="connsiteY229" fmla="*/ 16 h 282293"/>
              <a:gd name="connsiteX230" fmla="*/ 12351176 w 16940986"/>
              <a:gd name="connsiteY230" fmla="*/ 7540 h 282293"/>
              <a:gd name="connsiteX231" fmla="*/ 12381972 w 16940986"/>
              <a:gd name="connsiteY231" fmla="*/ 153078 h 282293"/>
              <a:gd name="connsiteX232" fmla="*/ 12380916 w 16940986"/>
              <a:gd name="connsiteY232" fmla="*/ 156785 h 282293"/>
              <a:gd name="connsiteX233" fmla="*/ 12391480 w 16940986"/>
              <a:gd name="connsiteY233" fmla="*/ 142556 h 282293"/>
              <a:gd name="connsiteX234" fmla="*/ 12590673 w 16940986"/>
              <a:gd name="connsiteY234" fmla="*/ 16 h 282293"/>
              <a:gd name="connsiteX235" fmla="*/ 12619055 w 16940986"/>
              <a:gd name="connsiteY235" fmla="*/ 7540 h 282293"/>
              <a:gd name="connsiteX236" fmla="*/ 12649851 w 16940986"/>
              <a:gd name="connsiteY236" fmla="*/ 153078 h 282293"/>
              <a:gd name="connsiteX237" fmla="*/ 12648796 w 16940986"/>
              <a:gd name="connsiteY237" fmla="*/ 156782 h 282293"/>
              <a:gd name="connsiteX238" fmla="*/ 12659358 w 16940986"/>
              <a:gd name="connsiteY238" fmla="*/ 142556 h 282293"/>
              <a:gd name="connsiteX239" fmla="*/ 12858551 w 16940986"/>
              <a:gd name="connsiteY239" fmla="*/ 16 h 282293"/>
              <a:gd name="connsiteX240" fmla="*/ 12886933 w 16940986"/>
              <a:gd name="connsiteY240" fmla="*/ 7540 h 282293"/>
              <a:gd name="connsiteX241" fmla="*/ 12917729 w 16940986"/>
              <a:gd name="connsiteY241" fmla="*/ 153078 h 282293"/>
              <a:gd name="connsiteX242" fmla="*/ 12916674 w 16940986"/>
              <a:gd name="connsiteY242" fmla="*/ 156782 h 282293"/>
              <a:gd name="connsiteX243" fmla="*/ 12927236 w 16940986"/>
              <a:gd name="connsiteY243" fmla="*/ 142556 h 282293"/>
              <a:gd name="connsiteX244" fmla="*/ 13126429 w 16940986"/>
              <a:gd name="connsiteY244" fmla="*/ 16 h 282293"/>
              <a:gd name="connsiteX245" fmla="*/ 13154811 w 16940986"/>
              <a:gd name="connsiteY245" fmla="*/ 7540 h 282293"/>
              <a:gd name="connsiteX246" fmla="*/ 13185607 w 16940986"/>
              <a:gd name="connsiteY246" fmla="*/ 153078 h 282293"/>
              <a:gd name="connsiteX247" fmla="*/ 13184551 w 16940986"/>
              <a:gd name="connsiteY247" fmla="*/ 156785 h 282293"/>
              <a:gd name="connsiteX248" fmla="*/ 13195115 w 16940986"/>
              <a:gd name="connsiteY248" fmla="*/ 142556 h 282293"/>
              <a:gd name="connsiteX249" fmla="*/ 13394308 w 16940986"/>
              <a:gd name="connsiteY249" fmla="*/ 16 h 282293"/>
              <a:gd name="connsiteX250" fmla="*/ 13422690 w 16940986"/>
              <a:gd name="connsiteY250" fmla="*/ 7540 h 282293"/>
              <a:gd name="connsiteX251" fmla="*/ 13453486 w 16940986"/>
              <a:gd name="connsiteY251" fmla="*/ 153078 h 282293"/>
              <a:gd name="connsiteX252" fmla="*/ 13452430 w 16940986"/>
              <a:gd name="connsiteY252" fmla="*/ 156783 h 282293"/>
              <a:gd name="connsiteX253" fmla="*/ 13462993 w 16940986"/>
              <a:gd name="connsiteY253" fmla="*/ 142556 h 282293"/>
              <a:gd name="connsiteX254" fmla="*/ 13662186 w 16940986"/>
              <a:gd name="connsiteY254" fmla="*/ 16 h 282293"/>
              <a:gd name="connsiteX255" fmla="*/ 13690568 w 16940986"/>
              <a:gd name="connsiteY255" fmla="*/ 7540 h 282293"/>
              <a:gd name="connsiteX256" fmla="*/ 13721364 w 16940986"/>
              <a:gd name="connsiteY256" fmla="*/ 153078 h 282293"/>
              <a:gd name="connsiteX257" fmla="*/ 13720309 w 16940986"/>
              <a:gd name="connsiteY257" fmla="*/ 156782 h 282293"/>
              <a:gd name="connsiteX258" fmla="*/ 13730871 w 16940986"/>
              <a:gd name="connsiteY258" fmla="*/ 142556 h 282293"/>
              <a:gd name="connsiteX259" fmla="*/ 13930064 w 16940986"/>
              <a:gd name="connsiteY259" fmla="*/ 16 h 282293"/>
              <a:gd name="connsiteX260" fmla="*/ 13958446 w 16940986"/>
              <a:gd name="connsiteY260" fmla="*/ 7540 h 282293"/>
              <a:gd name="connsiteX261" fmla="*/ 13989242 w 16940986"/>
              <a:gd name="connsiteY261" fmla="*/ 153078 h 282293"/>
              <a:gd name="connsiteX262" fmla="*/ 13988186 w 16940986"/>
              <a:gd name="connsiteY262" fmla="*/ 156785 h 282293"/>
              <a:gd name="connsiteX263" fmla="*/ 13998750 w 16940986"/>
              <a:gd name="connsiteY263" fmla="*/ 142556 h 282293"/>
              <a:gd name="connsiteX264" fmla="*/ 14197943 w 16940986"/>
              <a:gd name="connsiteY264" fmla="*/ 16 h 282293"/>
              <a:gd name="connsiteX265" fmla="*/ 14226325 w 16940986"/>
              <a:gd name="connsiteY265" fmla="*/ 7540 h 282293"/>
              <a:gd name="connsiteX266" fmla="*/ 14257121 w 16940986"/>
              <a:gd name="connsiteY266" fmla="*/ 153078 h 282293"/>
              <a:gd name="connsiteX267" fmla="*/ 14256066 w 16940986"/>
              <a:gd name="connsiteY267" fmla="*/ 156782 h 282293"/>
              <a:gd name="connsiteX268" fmla="*/ 14266628 w 16940986"/>
              <a:gd name="connsiteY268" fmla="*/ 142556 h 282293"/>
              <a:gd name="connsiteX269" fmla="*/ 14465821 w 16940986"/>
              <a:gd name="connsiteY269" fmla="*/ 16 h 282293"/>
              <a:gd name="connsiteX270" fmla="*/ 14494203 w 16940986"/>
              <a:gd name="connsiteY270" fmla="*/ 7540 h 282293"/>
              <a:gd name="connsiteX271" fmla="*/ 14524999 w 16940986"/>
              <a:gd name="connsiteY271" fmla="*/ 153078 h 282293"/>
              <a:gd name="connsiteX272" fmla="*/ 14523944 w 16940986"/>
              <a:gd name="connsiteY272" fmla="*/ 156782 h 282293"/>
              <a:gd name="connsiteX273" fmla="*/ 14534506 w 16940986"/>
              <a:gd name="connsiteY273" fmla="*/ 142556 h 282293"/>
              <a:gd name="connsiteX274" fmla="*/ 14733699 w 16940986"/>
              <a:gd name="connsiteY274" fmla="*/ 16 h 282293"/>
              <a:gd name="connsiteX275" fmla="*/ 14762081 w 16940986"/>
              <a:gd name="connsiteY275" fmla="*/ 7540 h 282293"/>
              <a:gd name="connsiteX276" fmla="*/ 14792877 w 16940986"/>
              <a:gd name="connsiteY276" fmla="*/ 153078 h 282293"/>
              <a:gd name="connsiteX277" fmla="*/ 14791821 w 16940986"/>
              <a:gd name="connsiteY277" fmla="*/ 156785 h 282293"/>
              <a:gd name="connsiteX278" fmla="*/ 14802385 w 16940986"/>
              <a:gd name="connsiteY278" fmla="*/ 142556 h 282293"/>
              <a:gd name="connsiteX279" fmla="*/ 15001578 w 16940986"/>
              <a:gd name="connsiteY279" fmla="*/ 16 h 282293"/>
              <a:gd name="connsiteX280" fmla="*/ 15029960 w 16940986"/>
              <a:gd name="connsiteY280" fmla="*/ 7540 h 282293"/>
              <a:gd name="connsiteX281" fmla="*/ 15060756 w 16940986"/>
              <a:gd name="connsiteY281" fmla="*/ 153078 h 282293"/>
              <a:gd name="connsiteX282" fmla="*/ 15059700 w 16940986"/>
              <a:gd name="connsiteY282" fmla="*/ 156783 h 282293"/>
              <a:gd name="connsiteX283" fmla="*/ 15070263 w 16940986"/>
              <a:gd name="connsiteY283" fmla="*/ 142556 h 282293"/>
              <a:gd name="connsiteX284" fmla="*/ 15269456 w 16940986"/>
              <a:gd name="connsiteY284" fmla="*/ 16 h 282293"/>
              <a:gd name="connsiteX285" fmla="*/ 15297838 w 16940986"/>
              <a:gd name="connsiteY285" fmla="*/ 7540 h 282293"/>
              <a:gd name="connsiteX286" fmla="*/ 15328634 w 16940986"/>
              <a:gd name="connsiteY286" fmla="*/ 153078 h 282293"/>
              <a:gd name="connsiteX287" fmla="*/ 15327578 w 16940986"/>
              <a:gd name="connsiteY287" fmla="*/ 156783 h 282293"/>
              <a:gd name="connsiteX288" fmla="*/ 15338141 w 16940986"/>
              <a:gd name="connsiteY288" fmla="*/ 142556 h 282293"/>
              <a:gd name="connsiteX289" fmla="*/ 15537334 w 16940986"/>
              <a:gd name="connsiteY289" fmla="*/ 16 h 282293"/>
              <a:gd name="connsiteX290" fmla="*/ 15565716 w 16940986"/>
              <a:gd name="connsiteY290" fmla="*/ 7540 h 282293"/>
              <a:gd name="connsiteX291" fmla="*/ 15596512 w 16940986"/>
              <a:gd name="connsiteY291" fmla="*/ 153078 h 282293"/>
              <a:gd name="connsiteX292" fmla="*/ 15595456 w 16940986"/>
              <a:gd name="connsiteY292" fmla="*/ 156784 h 282293"/>
              <a:gd name="connsiteX293" fmla="*/ 15606020 w 16940986"/>
              <a:gd name="connsiteY293" fmla="*/ 142556 h 282293"/>
              <a:gd name="connsiteX294" fmla="*/ 15805213 w 16940986"/>
              <a:gd name="connsiteY294" fmla="*/ 16 h 282293"/>
              <a:gd name="connsiteX295" fmla="*/ 15833595 w 16940986"/>
              <a:gd name="connsiteY295" fmla="*/ 7540 h 282293"/>
              <a:gd name="connsiteX296" fmla="*/ 15864391 w 16940986"/>
              <a:gd name="connsiteY296" fmla="*/ 153078 h 282293"/>
              <a:gd name="connsiteX297" fmla="*/ 15863335 w 16940986"/>
              <a:gd name="connsiteY297" fmla="*/ 156783 h 282293"/>
              <a:gd name="connsiteX298" fmla="*/ 15873899 w 16940986"/>
              <a:gd name="connsiteY298" fmla="*/ 142556 h 282293"/>
              <a:gd name="connsiteX299" fmla="*/ 16073091 w 16940986"/>
              <a:gd name="connsiteY299" fmla="*/ 16 h 282293"/>
              <a:gd name="connsiteX300" fmla="*/ 16101473 w 16940986"/>
              <a:gd name="connsiteY300" fmla="*/ 7540 h 282293"/>
              <a:gd name="connsiteX301" fmla="*/ 16132269 w 16940986"/>
              <a:gd name="connsiteY301" fmla="*/ 153078 h 282293"/>
              <a:gd name="connsiteX302" fmla="*/ 16131213 w 16940986"/>
              <a:gd name="connsiteY302" fmla="*/ 156783 h 282293"/>
              <a:gd name="connsiteX303" fmla="*/ 16141775 w 16940986"/>
              <a:gd name="connsiteY303" fmla="*/ 142556 h 282293"/>
              <a:gd name="connsiteX304" fmla="*/ 16340969 w 16940986"/>
              <a:gd name="connsiteY304" fmla="*/ 16 h 282293"/>
              <a:gd name="connsiteX305" fmla="*/ 16369351 w 16940986"/>
              <a:gd name="connsiteY305" fmla="*/ 7540 h 282293"/>
              <a:gd name="connsiteX306" fmla="*/ 16400147 w 16940986"/>
              <a:gd name="connsiteY306" fmla="*/ 153078 h 282293"/>
              <a:gd name="connsiteX307" fmla="*/ 16399091 w 16940986"/>
              <a:gd name="connsiteY307" fmla="*/ 156785 h 282293"/>
              <a:gd name="connsiteX308" fmla="*/ 16409655 w 16940986"/>
              <a:gd name="connsiteY308" fmla="*/ 142556 h 282293"/>
              <a:gd name="connsiteX309" fmla="*/ 16608847 w 16940986"/>
              <a:gd name="connsiteY309" fmla="*/ 16 h 282293"/>
              <a:gd name="connsiteX310" fmla="*/ 16637229 w 16940986"/>
              <a:gd name="connsiteY310" fmla="*/ 7540 h 282293"/>
              <a:gd name="connsiteX311" fmla="*/ 16668027 w 16940986"/>
              <a:gd name="connsiteY311" fmla="*/ 153078 h 282293"/>
              <a:gd name="connsiteX312" fmla="*/ 16666975 w 16940986"/>
              <a:gd name="connsiteY312" fmla="*/ 156766 h 282293"/>
              <a:gd name="connsiteX313" fmla="*/ 16677525 w 16940986"/>
              <a:gd name="connsiteY313" fmla="*/ 142556 h 282293"/>
              <a:gd name="connsiteX314" fmla="*/ 16876717 w 16940986"/>
              <a:gd name="connsiteY314" fmla="*/ 16 h 282293"/>
              <a:gd name="connsiteX315" fmla="*/ 16905099 w 16940986"/>
              <a:gd name="connsiteY315" fmla="*/ 7540 h 282293"/>
              <a:gd name="connsiteX316" fmla="*/ 16901959 w 16940986"/>
              <a:gd name="connsiteY316" fmla="*/ 272134 h 282293"/>
              <a:gd name="connsiteX317" fmla="*/ 16897563 w 16940986"/>
              <a:gd name="connsiteY317" fmla="*/ 282293 h 282293"/>
              <a:gd name="connsiteX0" fmla="*/ 1056 w 16882863"/>
              <a:gd name="connsiteY0" fmla="*/ 153078 h 282293"/>
              <a:gd name="connsiteX1" fmla="*/ 0 w 16882863"/>
              <a:gd name="connsiteY1" fmla="*/ 156783 h 282293"/>
              <a:gd name="connsiteX2" fmla="*/ 10562 w 16882863"/>
              <a:gd name="connsiteY2" fmla="*/ 142556 h 282293"/>
              <a:gd name="connsiteX3" fmla="*/ 209755 w 16882863"/>
              <a:gd name="connsiteY3" fmla="*/ 16 h 282293"/>
              <a:gd name="connsiteX4" fmla="*/ 238137 w 16882863"/>
              <a:gd name="connsiteY4" fmla="*/ 7540 h 282293"/>
              <a:gd name="connsiteX5" fmla="*/ 268934 w 16882863"/>
              <a:gd name="connsiteY5" fmla="*/ 153078 h 282293"/>
              <a:gd name="connsiteX6" fmla="*/ 267877 w 16882863"/>
              <a:gd name="connsiteY6" fmla="*/ 156785 h 282293"/>
              <a:gd name="connsiteX7" fmla="*/ 278441 w 16882863"/>
              <a:gd name="connsiteY7" fmla="*/ 142556 h 282293"/>
              <a:gd name="connsiteX8" fmla="*/ 477634 w 16882863"/>
              <a:gd name="connsiteY8" fmla="*/ 16 h 282293"/>
              <a:gd name="connsiteX9" fmla="*/ 506016 w 16882863"/>
              <a:gd name="connsiteY9" fmla="*/ 7540 h 282293"/>
              <a:gd name="connsiteX10" fmla="*/ 536812 w 16882863"/>
              <a:gd name="connsiteY10" fmla="*/ 153078 h 282293"/>
              <a:gd name="connsiteX11" fmla="*/ 535757 w 16882863"/>
              <a:gd name="connsiteY11" fmla="*/ 156783 h 282293"/>
              <a:gd name="connsiteX12" fmla="*/ 546319 w 16882863"/>
              <a:gd name="connsiteY12" fmla="*/ 142556 h 282293"/>
              <a:gd name="connsiteX13" fmla="*/ 745512 w 16882863"/>
              <a:gd name="connsiteY13" fmla="*/ 16 h 282293"/>
              <a:gd name="connsiteX14" fmla="*/ 773894 w 16882863"/>
              <a:gd name="connsiteY14" fmla="*/ 7540 h 282293"/>
              <a:gd name="connsiteX15" fmla="*/ 804690 w 16882863"/>
              <a:gd name="connsiteY15" fmla="*/ 153078 h 282293"/>
              <a:gd name="connsiteX16" fmla="*/ 803634 w 16882863"/>
              <a:gd name="connsiteY16" fmla="*/ 156783 h 282293"/>
              <a:gd name="connsiteX17" fmla="*/ 814197 w 16882863"/>
              <a:gd name="connsiteY17" fmla="*/ 142556 h 282293"/>
              <a:gd name="connsiteX18" fmla="*/ 1013390 w 16882863"/>
              <a:gd name="connsiteY18" fmla="*/ 16 h 282293"/>
              <a:gd name="connsiteX19" fmla="*/ 1041772 w 16882863"/>
              <a:gd name="connsiteY19" fmla="*/ 7540 h 282293"/>
              <a:gd name="connsiteX20" fmla="*/ 1072568 w 16882863"/>
              <a:gd name="connsiteY20" fmla="*/ 153078 h 282293"/>
              <a:gd name="connsiteX21" fmla="*/ 1071510 w 16882863"/>
              <a:gd name="connsiteY21" fmla="*/ 156785 h 282293"/>
              <a:gd name="connsiteX22" fmla="*/ 1082076 w 16882863"/>
              <a:gd name="connsiteY22" fmla="*/ 142556 h 282293"/>
              <a:gd name="connsiteX23" fmla="*/ 1281268 w 16882863"/>
              <a:gd name="connsiteY23" fmla="*/ 16 h 282293"/>
              <a:gd name="connsiteX24" fmla="*/ 1309649 w 16882863"/>
              <a:gd name="connsiteY24" fmla="*/ 7540 h 282293"/>
              <a:gd name="connsiteX25" fmla="*/ 1340447 w 16882863"/>
              <a:gd name="connsiteY25" fmla="*/ 153078 h 282293"/>
              <a:gd name="connsiteX26" fmla="*/ 1339392 w 16882863"/>
              <a:gd name="connsiteY26" fmla="*/ 156783 h 282293"/>
              <a:gd name="connsiteX27" fmla="*/ 1349953 w 16882863"/>
              <a:gd name="connsiteY27" fmla="*/ 142556 h 282293"/>
              <a:gd name="connsiteX28" fmla="*/ 1549146 w 16882863"/>
              <a:gd name="connsiteY28" fmla="*/ 16 h 282293"/>
              <a:gd name="connsiteX29" fmla="*/ 1577528 w 16882863"/>
              <a:gd name="connsiteY29" fmla="*/ 7540 h 282293"/>
              <a:gd name="connsiteX30" fmla="*/ 1608325 w 16882863"/>
              <a:gd name="connsiteY30" fmla="*/ 153078 h 282293"/>
              <a:gd name="connsiteX31" fmla="*/ 1607269 w 16882863"/>
              <a:gd name="connsiteY31" fmla="*/ 156783 h 282293"/>
              <a:gd name="connsiteX32" fmla="*/ 1617831 w 16882863"/>
              <a:gd name="connsiteY32" fmla="*/ 142556 h 282293"/>
              <a:gd name="connsiteX33" fmla="*/ 1817024 w 16882863"/>
              <a:gd name="connsiteY33" fmla="*/ 16 h 282293"/>
              <a:gd name="connsiteX34" fmla="*/ 1845406 w 16882863"/>
              <a:gd name="connsiteY34" fmla="*/ 7540 h 282293"/>
              <a:gd name="connsiteX35" fmla="*/ 1876203 w 16882863"/>
              <a:gd name="connsiteY35" fmla="*/ 153078 h 282293"/>
              <a:gd name="connsiteX36" fmla="*/ 1875145 w 16882863"/>
              <a:gd name="connsiteY36" fmla="*/ 156785 h 282293"/>
              <a:gd name="connsiteX37" fmla="*/ 1885711 w 16882863"/>
              <a:gd name="connsiteY37" fmla="*/ 142556 h 282293"/>
              <a:gd name="connsiteX38" fmla="*/ 2084903 w 16882863"/>
              <a:gd name="connsiteY38" fmla="*/ 16 h 282293"/>
              <a:gd name="connsiteX39" fmla="*/ 2113284 w 16882863"/>
              <a:gd name="connsiteY39" fmla="*/ 7540 h 282293"/>
              <a:gd name="connsiteX40" fmla="*/ 2144081 w 16882863"/>
              <a:gd name="connsiteY40" fmla="*/ 153078 h 282293"/>
              <a:gd name="connsiteX41" fmla="*/ 2143025 w 16882863"/>
              <a:gd name="connsiteY41" fmla="*/ 156783 h 282293"/>
              <a:gd name="connsiteX42" fmla="*/ 2153589 w 16882863"/>
              <a:gd name="connsiteY42" fmla="*/ 142556 h 282293"/>
              <a:gd name="connsiteX43" fmla="*/ 2352782 w 16882863"/>
              <a:gd name="connsiteY43" fmla="*/ 16 h 282293"/>
              <a:gd name="connsiteX44" fmla="*/ 2381163 w 16882863"/>
              <a:gd name="connsiteY44" fmla="*/ 7540 h 282293"/>
              <a:gd name="connsiteX45" fmla="*/ 2411961 w 16882863"/>
              <a:gd name="connsiteY45" fmla="*/ 153078 h 282293"/>
              <a:gd name="connsiteX46" fmla="*/ 2410903 w 16882863"/>
              <a:gd name="connsiteY46" fmla="*/ 156783 h 282293"/>
              <a:gd name="connsiteX47" fmla="*/ 2421465 w 16882863"/>
              <a:gd name="connsiteY47" fmla="*/ 142556 h 282293"/>
              <a:gd name="connsiteX48" fmla="*/ 2620659 w 16882863"/>
              <a:gd name="connsiteY48" fmla="*/ 16 h 282293"/>
              <a:gd name="connsiteX49" fmla="*/ 2649041 w 16882863"/>
              <a:gd name="connsiteY49" fmla="*/ 7540 h 282293"/>
              <a:gd name="connsiteX50" fmla="*/ 2679836 w 16882863"/>
              <a:gd name="connsiteY50" fmla="*/ 153078 h 282293"/>
              <a:gd name="connsiteX51" fmla="*/ 2678780 w 16882863"/>
              <a:gd name="connsiteY51" fmla="*/ 156785 h 282293"/>
              <a:gd name="connsiteX52" fmla="*/ 2689345 w 16882863"/>
              <a:gd name="connsiteY52" fmla="*/ 142556 h 282293"/>
              <a:gd name="connsiteX53" fmla="*/ 2888538 w 16882863"/>
              <a:gd name="connsiteY53" fmla="*/ 16 h 282293"/>
              <a:gd name="connsiteX54" fmla="*/ 2916920 w 16882863"/>
              <a:gd name="connsiteY54" fmla="*/ 7540 h 282293"/>
              <a:gd name="connsiteX55" fmla="*/ 2947716 w 16882863"/>
              <a:gd name="connsiteY55" fmla="*/ 153078 h 282293"/>
              <a:gd name="connsiteX56" fmla="*/ 2946660 w 16882863"/>
              <a:gd name="connsiteY56" fmla="*/ 156783 h 282293"/>
              <a:gd name="connsiteX57" fmla="*/ 2957222 w 16882863"/>
              <a:gd name="connsiteY57" fmla="*/ 142556 h 282293"/>
              <a:gd name="connsiteX58" fmla="*/ 3156416 w 16882863"/>
              <a:gd name="connsiteY58" fmla="*/ 16 h 282293"/>
              <a:gd name="connsiteX59" fmla="*/ 3184798 w 16882863"/>
              <a:gd name="connsiteY59" fmla="*/ 7540 h 282293"/>
              <a:gd name="connsiteX60" fmla="*/ 3215593 w 16882863"/>
              <a:gd name="connsiteY60" fmla="*/ 153078 h 282293"/>
              <a:gd name="connsiteX61" fmla="*/ 3214537 w 16882863"/>
              <a:gd name="connsiteY61" fmla="*/ 156783 h 282293"/>
              <a:gd name="connsiteX62" fmla="*/ 3225100 w 16882863"/>
              <a:gd name="connsiteY62" fmla="*/ 142556 h 282293"/>
              <a:gd name="connsiteX63" fmla="*/ 3424293 w 16882863"/>
              <a:gd name="connsiteY63" fmla="*/ 16 h 282293"/>
              <a:gd name="connsiteX64" fmla="*/ 3452676 w 16882863"/>
              <a:gd name="connsiteY64" fmla="*/ 7540 h 282293"/>
              <a:gd name="connsiteX65" fmla="*/ 3483472 w 16882863"/>
              <a:gd name="connsiteY65" fmla="*/ 153078 h 282293"/>
              <a:gd name="connsiteX66" fmla="*/ 3482416 w 16882863"/>
              <a:gd name="connsiteY66" fmla="*/ 156782 h 282293"/>
              <a:gd name="connsiteX67" fmla="*/ 3492979 w 16882863"/>
              <a:gd name="connsiteY67" fmla="*/ 142556 h 282293"/>
              <a:gd name="connsiteX68" fmla="*/ 3692172 w 16882863"/>
              <a:gd name="connsiteY68" fmla="*/ 16 h 282293"/>
              <a:gd name="connsiteX69" fmla="*/ 3720553 w 16882863"/>
              <a:gd name="connsiteY69" fmla="*/ 7540 h 282293"/>
              <a:gd name="connsiteX70" fmla="*/ 3751350 w 16882863"/>
              <a:gd name="connsiteY70" fmla="*/ 153078 h 282293"/>
              <a:gd name="connsiteX71" fmla="*/ 3750294 w 16882863"/>
              <a:gd name="connsiteY71" fmla="*/ 156785 h 282293"/>
              <a:gd name="connsiteX72" fmla="*/ 3760858 w 16882863"/>
              <a:gd name="connsiteY72" fmla="*/ 142556 h 282293"/>
              <a:gd name="connsiteX73" fmla="*/ 3960051 w 16882863"/>
              <a:gd name="connsiteY73" fmla="*/ 16 h 282293"/>
              <a:gd name="connsiteX74" fmla="*/ 3988432 w 16882863"/>
              <a:gd name="connsiteY74" fmla="*/ 7540 h 282293"/>
              <a:gd name="connsiteX75" fmla="*/ 4019229 w 16882863"/>
              <a:gd name="connsiteY75" fmla="*/ 153078 h 282293"/>
              <a:gd name="connsiteX76" fmla="*/ 4018174 w 16882863"/>
              <a:gd name="connsiteY76" fmla="*/ 156782 h 282293"/>
              <a:gd name="connsiteX77" fmla="*/ 4028736 w 16882863"/>
              <a:gd name="connsiteY77" fmla="*/ 142556 h 282293"/>
              <a:gd name="connsiteX78" fmla="*/ 4227928 w 16882863"/>
              <a:gd name="connsiteY78" fmla="*/ 16 h 282293"/>
              <a:gd name="connsiteX79" fmla="*/ 4256311 w 16882863"/>
              <a:gd name="connsiteY79" fmla="*/ 7540 h 282293"/>
              <a:gd name="connsiteX80" fmla="*/ 4287106 w 16882863"/>
              <a:gd name="connsiteY80" fmla="*/ 153078 h 282293"/>
              <a:gd name="connsiteX81" fmla="*/ 4286052 w 16882863"/>
              <a:gd name="connsiteY81" fmla="*/ 156782 h 282293"/>
              <a:gd name="connsiteX82" fmla="*/ 4296613 w 16882863"/>
              <a:gd name="connsiteY82" fmla="*/ 142556 h 282293"/>
              <a:gd name="connsiteX83" fmla="*/ 4495806 w 16882863"/>
              <a:gd name="connsiteY83" fmla="*/ 16 h 282293"/>
              <a:gd name="connsiteX84" fmla="*/ 4524189 w 16882863"/>
              <a:gd name="connsiteY84" fmla="*/ 7540 h 282293"/>
              <a:gd name="connsiteX85" fmla="*/ 4554984 w 16882863"/>
              <a:gd name="connsiteY85" fmla="*/ 153078 h 282293"/>
              <a:gd name="connsiteX86" fmla="*/ 4553928 w 16882863"/>
              <a:gd name="connsiteY86" fmla="*/ 156785 h 282293"/>
              <a:gd name="connsiteX87" fmla="*/ 4564492 w 16882863"/>
              <a:gd name="connsiteY87" fmla="*/ 142556 h 282293"/>
              <a:gd name="connsiteX88" fmla="*/ 4763685 w 16882863"/>
              <a:gd name="connsiteY88" fmla="*/ 16 h 282293"/>
              <a:gd name="connsiteX89" fmla="*/ 4792068 w 16882863"/>
              <a:gd name="connsiteY89" fmla="*/ 7540 h 282293"/>
              <a:gd name="connsiteX90" fmla="*/ 4822864 w 16882863"/>
              <a:gd name="connsiteY90" fmla="*/ 153078 h 282293"/>
              <a:gd name="connsiteX91" fmla="*/ 4821807 w 16882863"/>
              <a:gd name="connsiteY91" fmla="*/ 156783 h 282293"/>
              <a:gd name="connsiteX92" fmla="*/ 4832371 w 16882863"/>
              <a:gd name="connsiteY92" fmla="*/ 142556 h 282293"/>
              <a:gd name="connsiteX93" fmla="*/ 5031564 w 16882863"/>
              <a:gd name="connsiteY93" fmla="*/ 16 h 282293"/>
              <a:gd name="connsiteX94" fmla="*/ 5059945 w 16882863"/>
              <a:gd name="connsiteY94" fmla="*/ 7540 h 282293"/>
              <a:gd name="connsiteX95" fmla="*/ 5090742 w 16882863"/>
              <a:gd name="connsiteY95" fmla="*/ 153078 h 282293"/>
              <a:gd name="connsiteX96" fmla="*/ 5089687 w 16882863"/>
              <a:gd name="connsiteY96" fmla="*/ 156782 h 282293"/>
              <a:gd name="connsiteX97" fmla="*/ 5100249 w 16882863"/>
              <a:gd name="connsiteY97" fmla="*/ 142556 h 282293"/>
              <a:gd name="connsiteX98" fmla="*/ 5299442 w 16882863"/>
              <a:gd name="connsiteY98" fmla="*/ 16 h 282293"/>
              <a:gd name="connsiteX99" fmla="*/ 5327823 w 16882863"/>
              <a:gd name="connsiteY99" fmla="*/ 7540 h 282293"/>
              <a:gd name="connsiteX100" fmla="*/ 5358619 w 16882863"/>
              <a:gd name="connsiteY100" fmla="*/ 153078 h 282293"/>
              <a:gd name="connsiteX101" fmla="*/ 5357564 w 16882863"/>
              <a:gd name="connsiteY101" fmla="*/ 156785 h 282293"/>
              <a:gd name="connsiteX102" fmla="*/ 5368128 w 16882863"/>
              <a:gd name="connsiteY102" fmla="*/ 142556 h 282293"/>
              <a:gd name="connsiteX103" fmla="*/ 5567320 w 16882863"/>
              <a:gd name="connsiteY103" fmla="*/ 16 h 282293"/>
              <a:gd name="connsiteX104" fmla="*/ 5595703 w 16882863"/>
              <a:gd name="connsiteY104" fmla="*/ 7540 h 282293"/>
              <a:gd name="connsiteX105" fmla="*/ 5626498 w 16882863"/>
              <a:gd name="connsiteY105" fmla="*/ 153078 h 282293"/>
              <a:gd name="connsiteX106" fmla="*/ 5625444 w 16882863"/>
              <a:gd name="connsiteY106" fmla="*/ 156782 h 282293"/>
              <a:gd name="connsiteX107" fmla="*/ 5636005 w 16882863"/>
              <a:gd name="connsiteY107" fmla="*/ 142556 h 282293"/>
              <a:gd name="connsiteX108" fmla="*/ 5835198 w 16882863"/>
              <a:gd name="connsiteY108" fmla="*/ 16 h 282293"/>
              <a:gd name="connsiteX109" fmla="*/ 5863581 w 16882863"/>
              <a:gd name="connsiteY109" fmla="*/ 7540 h 282293"/>
              <a:gd name="connsiteX110" fmla="*/ 5894376 w 16882863"/>
              <a:gd name="connsiteY110" fmla="*/ 153078 h 282293"/>
              <a:gd name="connsiteX111" fmla="*/ 5893321 w 16882863"/>
              <a:gd name="connsiteY111" fmla="*/ 156782 h 282293"/>
              <a:gd name="connsiteX112" fmla="*/ 5903883 w 16882863"/>
              <a:gd name="connsiteY112" fmla="*/ 142556 h 282293"/>
              <a:gd name="connsiteX113" fmla="*/ 6103077 w 16882863"/>
              <a:gd name="connsiteY113" fmla="*/ 16 h 282293"/>
              <a:gd name="connsiteX114" fmla="*/ 6131458 w 16882863"/>
              <a:gd name="connsiteY114" fmla="*/ 7540 h 282293"/>
              <a:gd name="connsiteX115" fmla="*/ 6162255 w 16882863"/>
              <a:gd name="connsiteY115" fmla="*/ 153078 h 282293"/>
              <a:gd name="connsiteX116" fmla="*/ 6161199 w 16882863"/>
              <a:gd name="connsiteY116" fmla="*/ 156785 h 282293"/>
              <a:gd name="connsiteX117" fmla="*/ 6171763 w 16882863"/>
              <a:gd name="connsiteY117" fmla="*/ 142556 h 282293"/>
              <a:gd name="connsiteX118" fmla="*/ 6370956 w 16882863"/>
              <a:gd name="connsiteY118" fmla="*/ 16 h 282293"/>
              <a:gd name="connsiteX119" fmla="*/ 6399337 w 16882863"/>
              <a:gd name="connsiteY119" fmla="*/ 7540 h 282293"/>
              <a:gd name="connsiteX120" fmla="*/ 6430134 w 16882863"/>
              <a:gd name="connsiteY120" fmla="*/ 153078 h 282293"/>
              <a:gd name="connsiteX121" fmla="*/ 6429078 w 16882863"/>
              <a:gd name="connsiteY121" fmla="*/ 156783 h 282293"/>
              <a:gd name="connsiteX122" fmla="*/ 6439641 w 16882863"/>
              <a:gd name="connsiteY122" fmla="*/ 142556 h 282293"/>
              <a:gd name="connsiteX123" fmla="*/ 6638834 w 16882863"/>
              <a:gd name="connsiteY123" fmla="*/ 16 h 282293"/>
              <a:gd name="connsiteX124" fmla="*/ 6667215 w 16882863"/>
              <a:gd name="connsiteY124" fmla="*/ 7540 h 282293"/>
              <a:gd name="connsiteX125" fmla="*/ 6698012 w 16882863"/>
              <a:gd name="connsiteY125" fmla="*/ 153078 h 282293"/>
              <a:gd name="connsiteX126" fmla="*/ 6696956 w 16882863"/>
              <a:gd name="connsiteY126" fmla="*/ 156783 h 282293"/>
              <a:gd name="connsiteX127" fmla="*/ 6707519 w 16882863"/>
              <a:gd name="connsiteY127" fmla="*/ 142556 h 282293"/>
              <a:gd name="connsiteX128" fmla="*/ 6906711 w 16882863"/>
              <a:gd name="connsiteY128" fmla="*/ 16 h 282293"/>
              <a:gd name="connsiteX129" fmla="*/ 6935094 w 16882863"/>
              <a:gd name="connsiteY129" fmla="*/ 7540 h 282293"/>
              <a:gd name="connsiteX130" fmla="*/ 6965889 w 16882863"/>
              <a:gd name="connsiteY130" fmla="*/ 153078 h 282293"/>
              <a:gd name="connsiteX131" fmla="*/ 6964833 w 16882863"/>
              <a:gd name="connsiteY131" fmla="*/ 156784 h 282293"/>
              <a:gd name="connsiteX132" fmla="*/ 6975397 w 16882863"/>
              <a:gd name="connsiteY132" fmla="*/ 142556 h 282293"/>
              <a:gd name="connsiteX133" fmla="*/ 7174590 w 16882863"/>
              <a:gd name="connsiteY133" fmla="*/ 16 h 282293"/>
              <a:gd name="connsiteX134" fmla="*/ 7202973 w 16882863"/>
              <a:gd name="connsiteY134" fmla="*/ 7540 h 282293"/>
              <a:gd name="connsiteX135" fmla="*/ 7233768 w 16882863"/>
              <a:gd name="connsiteY135" fmla="*/ 153078 h 282293"/>
              <a:gd name="connsiteX136" fmla="*/ 7232713 w 16882863"/>
              <a:gd name="connsiteY136" fmla="*/ 156783 h 282293"/>
              <a:gd name="connsiteX137" fmla="*/ 7243275 w 16882863"/>
              <a:gd name="connsiteY137" fmla="*/ 142556 h 282293"/>
              <a:gd name="connsiteX138" fmla="*/ 7442468 w 16882863"/>
              <a:gd name="connsiteY138" fmla="*/ 16 h 282293"/>
              <a:gd name="connsiteX139" fmla="*/ 7470850 w 16882863"/>
              <a:gd name="connsiteY139" fmla="*/ 7540 h 282293"/>
              <a:gd name="connsiteX140" fmla="*/ 7501646 w 16882863"/>
              <a:gd name="connsiteY140" fmla="*/ 153078 h 282293"/>
              <a:gd name="connsiteX141" fmla="*/ 7500590 w 16882863"/>
              <a:gd name="connsiteY141" fmla="*/ 156783 h 282293"/>
              <a:gd name="connsiteX142" fmla="*/ 7511153 w 16882863"/>
              <a:gd name="connsiteY142" fmla="*/ 142556 h 282293"/>
              <a:gd name="connsiteX143" fmla="*/ 7710346 w 16882863"/>
              <a:gd name="connsiteY143" fmla="*/ 16 h 282293"/>
              <a:gd name="connsiteX144" fmla="*/ 7738728 w 16882863"/>
              <a:gd name="connsiteY144" fmla="*/ 7540 h 282293"/>
              <a:gd name="connsiteX145" fmla="*/ 7769524 w 16882863"/>
              <a:gd name="connsiteY145" fmla="*/ 153078 h 282293"/>
              <a:gd name="connsiteX146" fmla="*/ 7768468 w 16882863"/>
              <a:gd name="connsiteY146" fmla="*/ 156785 h 282293"/>
              <a:gd name="connsiteX147" fmla="*/ 7779032 w 16882863"/>
              <a:gd name="connsiteY147" fmla="*/ 142556 h 282293"/>
              <a:gd name="connsiteX148" fmla="*/ 7978224 w 16882863"/>
              <a:gd name="connsiteY148" fmla="*/ 16 h 282293"/>
              <a:gd name="connsiteX149" fmla="*/ 8006606 w 16882863"/>
              <a:gd name="connsiteY149" fmla="*/ 7540 h 282293"/>
              <a:gd name="connsiteX150" fmla="*/ 8037403 w 16882863"/>
              <a:gd name="connsiteY150" fmla="*/ 153078 h 282293"/>
              <a:gd name="connsiteX151" fmla="*/ 8036352 w 16882863"/>
              <a:gd name="connsiteY151" fmla="*/ 156766 h 282293"/>
              <a:gd name="connsiteX152" fmla="*/ 8046902 w 16882863"/>
              <a:gd name="connsiteY152" fmla="*/ 142556 h 282293"/>
              <a:gd name="connsiteX153" fmla="*/ 8246094 w 16882863"/>
              <a:gd name="connsiteY153" fmla="*/ 16 h 282293"/>
              <a:gd name="connsiteX154" fmla="*/ 8274476 w 16882863"/>
              <a:gd name="connsiteY154" fmla="*/ 7540 h 282293"/>
              <a:gd name="connsiteX155" fmla="*/ 8305273 w 16882863"/>
              <a:gd name="connsiteY155" fmla="*/ 153078 h 282293"/>
              <a:gd name="connsiteX156" fmla="*/ 8304374 w 16882863"/>
              <a:gd name="connsiteY156" fmla="*/ 156232 h 282293"/>
              <a:gd name="connsiteX157" fmla="*/ 8304426 w 16882863"/>
              <a:gd name="connsiteY157" fmla="*/ 156154 h 282293"/>
              <a:gd name="connsiteX158" fmla="*/ 8514377 w 16882863"/>
              <a:gd name="connsiteY158" fmla="*/ 16 h 282293"/>
              <a:gd name="connsiteX159" fmla="*/ 8542759 w 16882863"/>
              <a:gd name="connsiteY159" fmla="*/ 7540 h 282293"/>
              <a:gd name="connsiteX160" fmla="*/ 8573556 w 16882863"/>
              <a:gd name="connsiteY160" fmla="*/ 153078 h 282293"/>
              <a:gd name="connsiteX161" fmla="*/ 8572500 w 16882863"/>
              <a:gd name="connsiteY161" fmla="*/ 156783 h 282293"/>
              <a:gd name="connsiteX162" fmla="*/ 8583062 w 16882863"/>
              <a:gd name="connsiteY162" fmla="*/ 142556 h 282293"/>
              <a:gd name="connsiteX163" fmla="*/ 8782255 w 16882863"/>
              <a:gd name="connsiteY163" fmla="*/ 16 h 282293"/>
              <a:gd name="connsiteX164" fmla="*/ 8810637 w 16882863"/>
              <a:gd name="connsiteY164" fmla="*/ 7540 h 282293"/>
              <a:gd name="connsiteX165" fmla="*/ 8841434 w 16882863"/>
              <a:gd name="connsiteY165" fmla="*/ 153078 h 282293"/>
              <a:gd name="connsiteX166" fmla="*/ 8840377 w 16882863"/>
              <a:gd name="connsiteY166" fmla="*/ 156785 h 282293"/>
              <a:gd name="connsiteX167" fmla="*/ 8850941 w 16882863"/>
              <a:gd name="connsiteY167" fmla="*/ 142556 h 282293"/>
              <a:gd name="connsiteX168" fmla="*/ 9050134 w 16882863"/>
              <a:gd name="connsiteY168" fmla="*/ 16 h 282293"/>
              <a:gd name="connsiteX169" fmla="*/ 9078516 w 16882863"/>
              <a:gd name="connsiteY169" fmla="*/ 7540 h 282293"/>
              <a:gd name="connsiteX170" fmla="*/ 9109312 w 16882863"/>
              <a:gd name="connsiteY170" fmla="*/ 153078 h 282293"/>
              <a:gd name="connsiteX171" fmla="*/ 9108257 w 16882863"/>
              <a:gd name="connsiteY171" fmla="*/ 156783 h 282293"/>
              <a:gd name="connsiteX172" fmla="*/ 9118819 w 16882863"/>
              <a:gd name="connsiteY172" fmla="*/ 142556 h 282293"/>
              <a:gd name="connsiteX173" fmla="*/ 9318012 w 16882863"/>
              <a:gd name="connsiteY173" fmla="*/ 16 h 282293"/>
              <a:gd name="connsiteX174" fmla="*/ 9346394 w 16882863"/>
              <a:gd name="connsiteY174" fmla="*/ 7540 h 282293"/>
              <a:gd name="connsiteX175" fmla="*/ 9377190 w 16882863"/>
              <a:gd name="connsiteY175" fmla="*/ 153078 h 282293"/>
              <a:gd name="connsiteX176" fmla="*/ 9376134 w 16882863"/>
              <a:gd name="connsiteY176" fmla="*/ 156783 h 282293"/>
              <a:gd name="connsiteX177" fmla="*/ 9386697 w 16882863"/>
              <a:gd name="connsiteY177" fmla="*/ 142556 h 282293"/>
              <a:gd name="connsiteX178" fmla="*/ 9585890 w 16882863"/>
              <a:gd name="connsiteY178" fmla="*/ 16 h 282293"/>
              <a:gd name="connsiteX179" fmla="*/ 9614272 w 16882863"/>
              <a:gd name="connsiteY179" fmla="*/ 7540 h 282293"/>
              <a:gd name="connsiteX180" fmla="*/ 9645068 w 16882863"/>
              <a:gd name="connsiteY180" fmla="*/ 153078 h 282293"/>
              <a:gd name="connsiteX181" fmla="*/ 9644010 w 16882863"/>
              <a:gd name="connsiteY181" fmla="*/ 156785 h 282293"/>
              <a:gd name="connsiteX182" fmla="*/ 9654575 w 16882863"/>
              <a:gd name="connsiteY182" fmla="*/ 142556 h 282293"/>
              <a:gd name="connsiteX183" fmla="*/ 9853768 w 16882863"/>
              <a:gd name="connsiteY183" fmla="*/ 16 h 282293"/>
              <a:gd name="connsiteX184" fmla="*/ 9882149 w 16882863"/>
              <a:gd name="connsiteY184" fmla="*/ 7540 h 282293"/>
              <a:gd name="connsiteX185" fmla="*/ 9912947 w 16882863"/>
              <a:gd name="connsiteY185" fmla="*/ 153078 h 282293"/>
              <a:gd name="connsiteX186" fmla="*/ 9911891 w 16882863"/>
              <a:gd name="connsiteY186" fmla="*/ 156783 h 282293"/>
              <a:gd name="connsiteX187" fmla="*/ 9922453 w 16882863"/>
              <a:gd name="connsiteY187" fmla="*/ 142556 h 282293"/>
              <a:gd name="connsiteX188" fmla="*/ 10121646 w 16882863"/>
              <a:gd name="connsiteY188" fmla="*/ 16 h 282293"/>
              <a:gd name="connsiteX189" fmla="*/ 10150028 w 16882863"/>
              <a:gd name="connsiteY189" fmla="*/ 7540 h 282293"/>
              <a:gd name="connsiteX190" fmla="*/ 10180825 w 16882863"/>
              <a:gd name="connsiteY190" fmla="*/ 153078 h 282293"/>
              <a:gd name="connsiteX191" fmla="*/ 10179769 w 16882863"/>
              <a:gd name="connsiteY191" fmla="*/ 156783 h 282293"/>
              <a:gd name="connsiteX192" fmla="*/ 10190331 w 16882863"/>
              <a:gd name="connsiteY192" fmla="*/ 142556 h 282293"/>
              <a:gd name="connsiteX193" fmla="*/ 10389524 w 16882863"/>
              <a:gd name="connsiteY193" fmla="*/ 16 h 282293"/>
              <a:gd name="connsiteX194" fmla="*/ 10417906 w 16882863"/>
              <a:gd name="connsiteY194" fmla="*/ 7540 h 282293"/>
              <a:gd name="connsiteX195" fmla="*/ 10448703 w 16882863"/>
              <a:gd name="connsiteY195" fmla="*/ 153078 h 282293"/>
              <a:gd name="connsiteX196" fmla="*/ 10447645 w 16882863"/>
              <a:gd name="connsiteY196" fmla="*/ 156785 h 282293"/>
              <a:gd name="connsiteX197" fmla="*/ 10458211 w 16882863"/>
              <a:gd name="connsiteY197" fmla="*/ 142556 h 282293"/>
              <a:gd name="connsiteX198" fmla="*/ 10657403 w 16882863"/>
              <a:gd name="connsiteY198" fmla="*/ 16 h 282293"/>
              <a:gd name="connsiteX199" fmla="*/ 10685784 w 16882863"/>
              <a:gd name="connsiteY199" fmla="*/ 7540 h 282293"/>
              <a:gd name="connsiteX200" fmla="*/ 10716581 w 16882863"/>
              <a:gd name="connsiteY200" fmla="*/ 153078 h 282293"/>
              <a:gd name="connsiteX201" fmla="*/ 10715525 w 16882863"/>
              <a:gd name="connsiteY201" fmla="*/ 156783 h 282293"/>
              <a:gd name="connsiteX202" fmla="*/ 10726089 w 16882863"/>
              <a:gd name="connsiteY202" fmla="*/ 142556 h 282293"/>
              <a:gd name="connsiteX203" fmla="*/ 10925281 w 16882863"/>
              <a:gd name="connsiteY203" fmla="*/ 16 h 282293"/>
              <a:gd name="connsiteX204" fmla="*/ 10953663 w 16882863"/>
              <a:gd name="connsiteY204" fmla="*/ 7540 h 282293"/>
              <a:gd name="connsiteX205" fmla="*/ 10984460 w 16882863"/>
              <a:gd name="connsiteY205" fmla="*/ 153078 h 282293"/>
              <a:gd name="connsiteX206" fmla="*/ 10983403 w 16882863"/>
              <a:gd name="connsiteY206" fmla="*/ 156783 h 282293"/>
              <a:gd name="connsiteX207" fmla="*/ 10993965 w 16882863"/>
              <a:gd name="connsiteY207" fmla="*/ 142556 h 282293"/>
              <a:gd name="connsiteX208" fmla="*/ 11193159 w 16882863"/>
              <a:gd name="connsiteY208" fmla="*/ 16 h 282293"/>
              <a:gd name="connsiteX209" fmla="*/ 11221541 w 16882863"/>
              <a:gd name="connsiteY209" fmla="*/ 7540 h 282293"/>
              <a:gd name="connsiteX210" fmla="*/ 11252336 w 16882863"/>
              <a:gd name="connsiteY210" fmla="*/ 153078 h 282293"/>
              <a:gd name="connsiteX211" fmla="*/ 11251280 w 16882863"/>
              <a:gd name="connsiteY211" fmla="*/ 156785 h 282293"/>
              <a:gd name="connsiteX212" fmla="*/ 11261845 w 16882863"/>
              <a:gd name="connsiteY212" fmla="*/ 142556 h 282293"/>
              <a:gd name="connsiteX213" fmla="*/ 11461038 w 16882863"/>
              <a:gd name="connsiteY213" fmla="*/ 16 h 282293"/>
              <a:gd name="connsiteX214" fmla="*/ 11489419 w 16882863"/>
              <a:gd name="connsiteY214" fmla="*/ 7540 h 282293"/>
              <a:gd name="connsiteX215" fmla="*/ 11520216 w 16882863"/>
              <a:gd name="connsiteY215" fmla="*/ 153078 h 282293"/>
              <a:gd name="connsiteX216" fmla="*/ 11519160 w 16882863"/>
              <a:gd name="connsiteY216" fmla="*/ 156783 h 282293"/>
              <a:gd name="connsiteX217" fmla="*/ 11529722 w 16882863"/>
              <a:gd name="connsiteY217" fmla="*/ 142556 h 282293"/>
              <a:gd name="connsiteX218" fmla="*/ 11728916 w 16882863"/>
              <a:gd name="connsiteY218" fmla="*/ 16 h 282293"/>
              <a:gd name="connsiteX219" fmla="*/ 11757297 w 16882863"/>
              <a:gd name="connsiteY219" fmla="*/ 7540 h 282293"/>
              <a:gd name="connsiteX220" fmla="*/ 11788093 w 16882863"/>
              <a:gd name="connsiteY220" fmla="*/ 153078 h 282293"/>
              <a:gd name="connsiteX221" fmla="*/ 11787037 w 16882863"/>
              <a:gd name="connsiteY221" fmla="*/ 156783 h 282293"/>
              <a:gd name="connsiteX222" fmla="*/ 11797600 w 16882863"/>
              <a:gd name="connsiteY222" fmla="*/ 142556 h 282293"/>
              <a:gd name="connsiteX223" fmla="*/ 11996793 w 16882863"/>
              <a:gd name="connsiteY223" fmla="*/ 16 h 282293"/>
              <a:gd name="connsiteX224" fmla="*/ 12025175 w 16882863"/>
              <a:gd name="connsiteY224" fmla="*/ 7540 h 282293"/>
              <a:gd name="connsiteX225" fmla="*/ 12055971 w 16882863"/>
              <a:gd name="connsiteY225" fmla="*/ 153078 h 282293"/>
              <a:gd name="connsiteX226" fmla="*/ 12054916 w 16882863"/>
              <a:gd name="connsiteY226" fmla="*/ 156782 h 282293"/>
              <a:gd name="connsiteX227" fmla="*/ 12065478 w 16882863"/>
              <a:gd name="connsiteY227" fmla="*/ 142556 h 282293"/>
              <a:gd name="connsiteX228" fmla="*/ 12264671 w 16882863"/>
              <a:gd name="connsiteY228" fmla="*/ 16 h 282293"/>
              <a:gd name="connsiteX229" fmla="*/ 12293053 w 16882863"/>
              <a:gd name="connsiteY229" fmla="*/ 7540 h 282293"/>
              <a:gd name="connsiteX230" fmla="*/ 12323849 w 16882863"/>
              <a:gd name="connsiteY230" fmla="*/ 153078 h 282293"/>
              <a:gd name="connsiteX231" fmla="*/ 12322793 w 16882863"/>
              <a:gd name="connsiteY231" fmla="*/ 156785 h 282293"/>
              <a:gd name="connsiteX232" fmla="*/ 12333357 w 16882863"/>
              <a:gd name="connsiteY232" fmla="*/ 142556 h 282293"/>
              <a:gd name="connsiteX233" fmla="*/ 12532550 w 16882863"/>
              <a:gd name="connsiteY233" fmla="*/ 16 h 282293"/>
              <a:gd name="connsiteX234" fmla="*/ 12560932 w 16882863"/>
              <a:gd name="connsiteY234" fmla="*/ 7540 h 282293"/>
              <a:gd name="connsiteX235" fmla="*/ 12591728 w 16882863"/>
              <a:gd name="connsiteY235" fmla="*/ 153078 h 282293"/>
              <a:gd name="connsiteX236" fmla="*/ 12590673 w 16882863"/>
              <a:gd name="connsiteY236" fmla="*/ 156782 h 282293"/>
              <a:gd name="connsiteX237" fmla="*/ 12601235 w 16882863"/>
              <a:gd name="connsiteY237" fmla="*/ 142556 h 282293"/>
              <a:gd name="connsiteX238" fmla="*/ 12800428 w 16882863"/>
              <a:gd name="connsiteY238" fmla="*/ 16 h 282293"/>
              <a:gd name="connsiteX239" fmla="*/ 12828810 w 16882863"/>
              <a:gd name="connsiteY239" fmla="*/ 7540 h 282293"/>
              <a:gd name="connsiteX240" fmla="*/ 12859606 w 16882863"/>
              <a:gd name="connsiteY240" fmla="*/ 153078 h 282293"/>
              <a:gd name="connsiteX241" fmla="*/ 12858551 w 16882863"/>
              <a:gd name="connsiteY241" fmla="*/ 156782 h 282293"/>
              <a:gd name="connsiteX242" fmla="*/ 12869113 w 16882863"/>
              <a:gd name="connsiteY242" fmla="*/ 142556 h 282293"/>
              <a:gd name="connsiteX243" fmla="*/ 13068306 w 16882863"/>
              <a:gd name="connsiteY243" fmla="*/ 16 h 282293"/>
              <a:gd name="connsiteX244" fmla="*/ 13096688 w 16882863"/>
              <a:gd name="connsiteY244" fmla="*/ 7540 h 282293"/>
              <a:gd name="connsiteX245" fmla="*/ 13127484 w 16882863"/>
              <a:gd name="connsiteY245" fmla="*/ 153078 h 282293"/>
              <a:gd name="connsiteX246" fmla="*/ 13126428 w 16882863"/>
              <a:gd name="connsiteY246" fmla="*/ 156785 h 282293"/>
              <a:gd name="connsiteX247" fmla="*/ 13136992 w 16882863"/>
              <a:gd name="connsiteY247" fmla="*/ 142556 h 282293"/>
              <a:gd name="connsiteX248" fmla="*/ 13336185 w 16882863"/>
              <a:gd name="connsiteY248" fmla="*/ 16 h 282293"/>
              <a:gd name="connsiteX249" fmla="*/ 13364567 w 16882863"/>
              <a:gd name="connsiteY249" fmla="*/ 7540 h 282293"/>
              <a:gd name="connsiteX250" fmla="*/ 13395363 w 16882863"/>
              <a:gd name="connsiteY250" fmla="*/ 153078 h 282293"/>
              <a:gd name="connsiteX251" fmla="*/ 13394307 w 16882863"/>
              <a:gd name="connsiteY251" fmla="*/ 156783 h 282293"/>
              <a:gd name="connsiteX252" fmla="*/ 13404870 w 16882863"/>
              <a:gd name="connsiteY252" fmla="*/ 142556 h 282293"/>
              <a:gd name="connsiteX253" fmla="*/ 13604063 w 16882863"/>
              <a:gd name="connsiteY253" fmla="*/ 16 h 282293"/>
              <a:gd name="connsiteX254" fmla="*/ 13632445 w 16882863"/>
              <a:gd name="connsiteY254" fmla="*/ 7540 h 282293"/>
              <a:gd name="connsiteX255" fmla="*/ 13663241 w 16882863"/>
              <a:gd name="connsiteY255" fmla="*/ 153078 h 282293"/>
              <a:gd name="connsiteX256" fmla="*/ 13662186 w 16882863"/>
              <a:gd name="connsiteY256" fmla="*/ 156782 h 282293"/>
              <a:gd name="connsiteX257" fmla="*/ 13672748 w 16882863"/>
              <a:gd name="connsiteY257" fmla="*/ 142556 h 282293"/>
              <a:gd name="connsiteX258" fmla="*/ 13871941 w 16882863"/>
              <a:gd name="connsiteY258" fmla="*/ 16 h 282293"/>
              <a:gd name="connsiteX259" fmla="*/ 13900323 w 16882863"/>
              <a:gd name="connsiteY259" fmla="*/ 7540 h 282293"/>
              <a:gd name="connsiteX260" fmla="*/ 13931119 w 16882863"/>
              <a:gd name="connsiteY260" fmla="*/ 153078 h 282293"/>
              <a:gd name="connsiteX261" fmla="*/ 13930063 w 16882863"/>
              <a:gd name="connsiteY261" fmla="*/ 156785 h 282293"/>
              <a:gd name="connsiteX262" fmla="*/ 13940627 w 16882863"/>
              <a:gd name="connsiteY262" fmla="*/ 142556 h 282293"/>
              <a:gd name="connsiteX263" fmla="*/ 14139820 w 16882863"/>
              <a:gd name="connsiteY263" fmla="*/ 16 h 282293"/>
              <a:gd name="connsiteX264" fmla="*/ 14168202 w 16882863"/>
              <a:gd name="connsiteY264" fmla="*/ 7540 h 282293"/>
              <a:gd name="connsiteX265" fmla="*/ 14198998 w 16882863"/>
              <a:gd name="connsiteY265" fmla="*/ 153078 h 282293"/>
              <a:gd name="connsiteX266" fmla="*/ 14197943 w 16882863"/>
              <a:gd name="connsiteY266" fmla="*/ 156782 h 282293"/>
              <a:gd name="connsiteX267" fmla="*/ 14208505 w 16882863"/>
              <a:gd name="connsiteY267" fmla="*/ 142556 h 282293"/>
              <a:gd name="connsiteX268" fmla="*/ 14407698 w 16882863"/>
              <a:gd name="connsiteY268" fmla="*/ 16 h 282293"/>
              <a:gd name="connsiteX269" fmla="*/ 14436080 w 16882863"/>
              <a:gd name="connsiteY269" fmla="*/ 7540 h 282293"/>
              <a:gd name="connsiteX270" fmla="*/ 14466876 w 16882863"/>
              <a:gd name="connsiteY270" fmla="*/ 153078 h 282293"/>
              <a:gd name="connsiteX271" fmla="*/ 14465821 w 16882863"/>
              <a:gd name="connsiteY271" fmla="*/ 156782 h 282293"/>
              <a:gd name="connsiteX272" fmla="*/ 14476383 w 16882863"/>
              <a:gd name="connsiteY272" fmla="*/ 142556 h 282293"/>
              <a:gd name="connsiteX273" fmla="*/ 14675576 w 16882863"/>
              <a:gd name="connsiteY273" fmla="*/ 16 h 282293"/>
              <a:gd name="connsiteX274" fmla="*/ 14703958 w 16882863"/>
              <a:gd name="connsiteY274" fmla="*/ 7540 h 282293"/>
              <a:gd name="connsiteX275" fmla="*/ 14734754 w 16882863"/>
              <a:gd name="connsiteY275" fmla="*/ 153078 h 282293"/>
              <a:gd name="connsiteX276" fmla="*/ 14733698 w 16882863"/>
              <a:gd name="connsiteY276" fmla="*/ 156785 h 282293"/>
              <a:gd name="connsiteX277" fmla="*/ 14744262 w 16882863"/>
              <a:gd name="connsiteY277" fmla="*/ 142556 h 282293"/>
              <a:gd name="connsiteX278" fmla="*/ 14943455 w 16882863"/>
              <a:gd name="connsiteY278" fmla="*/ 16 h 282293"/>
              <a:gd name="connsiteX279" fmla="*/ 14971837 w 16882863"/>
              <a:gd name="connsiteY279" fmla="*/ 7540 h 282293"/>
              <a:gd name="connsiteX280" fmla="*/ 15002633 w 16882863"/>
              <a:gd name="connsiteY280" fmla="*/ 153078 h 282293"/>
              <a:gd name="connsiteX281" fmla="*/ 15001577 w 16882863"/>
              <a:gd name="connsiteY281" fmla="*/ 156783 h 282293"/>
              <a:gd name="connsiteX282" fmla="*/ 15012140 w 16882863"/>
              <a:gd name="connsiteY282" fmla="*/ 142556 h 282293"/>
              <a:gd name="connsiteX283" fmla="*/ 15211333 w 16882863"/>
              <a:gd name="connsiteY283" fmla="*/ 16 h 282293"/>
              <a:gd name="connsiteX284" fmla="*/ 15239715 w 16882863"/>
              <a:gd name="connsiteY284" fmla="*/ 7540 h 282293"/>
              <a:gd name="connsiteX285" fmla="*/ 15270511 w 16882863"/>
              <a:gd name="connsiteY285" fmla="*/ 153078 h 282293"/>
              <a:gd name="connsiteX286" fmla="*/ 15269455 w 16882863"/>
              <a:gd name="connsiteY286" fmla="*/ 156783 h 282293"/>
              <a:gd name="connsiteX287" fmla="*/ 15280018 w 16882863"/>
              <a:gd name="connsiteY287" fmla="*/ 142556 h 282293"/>
              <a:gd name="connsiteX288" fmla="*/ 15479211 w 16882863"/>
              <a:gd name="connsiteY288" fmla="*/ 16 h 282293"/>
              <a:gd name="connsiteX289" fmla="*/ 15507593 w 16882863"/>
              <a:gd name="connsiteY289" fmla="*/ 7540 h 282293"/>
              <a:gd name="connsiteX290" fmla="*/ 15538389 w 16882863"/>
              <a:gd name="connsiteY290" fmla="*/ 153078 h 282293"/>
              <a:gd name="connsiteX291" fmla="*/ 15537333 w 16882863"/>
              <a:gd name="connsiteY291" fmla="*/ 156784 h 282293"/>
              <a:gd name="connsiteX292" fmla="*/ 15547897 w 16882863"/>
              <a:gd name="connsiteY292" fmla="*/ 142556 h 282293"/>
              <a:gd name="connsiteX293" fmla="*/ 15747090 w 16882863"/>
              <a:gd name="connsiteY293" fmla="*/ 16 h 282293"/>
              <a:gd name="connsiteX294" fmla="*/ 15775472 w 16882863"/>
              <a:gd name="connsiteY294" fmla="*/ 7540 h 282293"/>
              <a:gd name="connsiteX295" fmla="*/ 15806268 w 16882863"/>
              <a:gd name="connsiteY295" fmla="*/ 153078 h 282293"/>
              <a:gd name="connsiteX296" fmla="*/ 15805212 w 16882863"/>
              <a:gd name="connsiteY296" fmla="*/ 156783 h 282293"/>
              <a:gd name="connsiteX297" fmla="*/ 15815776 w 16882863"/>
              <a:gd name="connsiteY297" fmla="*/ 142556 h 282293"/>
              <a:gd name="connsiteX298" fmla="*/ 16014968 w 16882863"/>
              <a:gd name="connsiteY298" fmla="*/ 16 h 282293"/>
              <a:gd name="connsiteX299" fmla="*/ 16043350 w 16882863"/>
              <a:gd name="connsiteY299" fmla="*/ 7540 h 282293"/>
              <a:gd name="connsiteX300" fmla="*/ 16074146 w 16882863"/>
              <a:gd name="connsiteY300" fmla="*/ 153078 h 282293"/>
              <a:gd name="connsiteX301" fmla="*/ 16073090 w 16882863"/>
              <a:gd name="connsiteY301" fmla="*/ 156783 h 282293"/>
              <a:gd name="connsiteX302" fmla="*/ 16083652 w 16882863"/>
              <a:gd name="connsiteY302" fmla="*/ 142556 h 282293"/>
              <a:gd name="connsiteX303" fmla="*/ 16282846 w 16882863"/>
              <a:gd name="connsiteY303" fmla="*/ 16 h 282293"/>
              <a:gd name="connsiteX304" fmla="*/ 16311228 w 16882863"/>
              <a:gd name="connsiteY304" fmla="*/ 7540 h 282293"/>
              <a:gd name="connsiteX305" fmla="*/ 16342024 w 16882863"/>
              <a:gd name="connsiteY305" fmla="*/ 153078 h 282293"/>
              <a:gd name="connsiteX306" fmla="*/ 16340968 w 16882863"/>
              <a:gd name="connsiteY306" fmla="*/ 156785 h 282293"/>
              <a:gd name="connsiteX307" fmla="*/ 16351532 w 16882863"/>
              <a:gd name="connsiteY307" fmla="*/ 142556 h 282293"/>
              <a:gd name="connsiteX308" fmla="*/ 16550724 w 16882863"/>
              <a:gd name="connsiteY308" fmla="*/ 16 h 282293"/>
              <a:gd name="connsiteX309" fmla="*/ 16579106 w 16882863"/>
              <a:gd name="connsiteY309" fmla="*/ 7540 h 282293"/>
              <a:gd name="connsiteX310" fmla="*/ 16609904 w 16882863"/>
              <a:gd name="connsiteY310" fmla="*/ 153078 h 282293"/>
              <a:gd name="connsiteX311" fmla="*/ 16608852 w 16882863"/>
              <a:gd name="connsiteY311" fmla="*/ 156766 h 282293"/>
              <a:gd name="connsiteX312" fmla="*/ 16619402 w 16882863"/>
              <a:gd name="connsiteY312" fmla="*/ 142556 h 282293"/>
              <a:gd name="connsiteX313" fmla="*/ 16818594 w 16882863"/>
              <a:gd name="connsiteY313" fmla="*/ 16 h 282293"/>
              <a:gd name="connsiteX314" fmla="*/ 16846976 w 16882863"/>
              <a:gd name="connsiteY314" fmla="*/ 7540 h 282293"/>
              <a:gd name="connsiteX315" fmla="*/ 16843836 w 16882863"/>
              <a:gd name="connsiteY315" fmla="*/ 272134 h 282293"/>
              <a:gd name="connsiteX316" fmla="*/ 16839440 w 16882863"/>
              <a:gd name="connsiteY316" fmla="*/ 282293 h 282293"/>
              <a:gd name="connsiteX0" fmla="*/ 1056 w 16882863"/>
              <a:gd name="connsiteY0" fmla="*/ 153078 h 282293"/>
              <a:gd name="connsiteX1" fmla="*/ 0 w 16882863"/>
              <a:gd name="connsiteY1" fmla="*/ 156783 h 282293"/>
              <a:gd name="connsiteX2" fmla="*/ 10562 w 16882863"/>
              <a:gd name="connsiteY2" fmla="*/ 142556 h 282293"/>
              <a:gd name="connsiteX3" fmla="*/ 209755 w 16882863"/>
              <a:gd name="connsiteY3" fmla="*/ 16 h 282293"/>
              <a:gd name="connsiteX4" fmla="*/ 238137 w 16882863"/>
              <a:gd name="connsiteY4" fmla="*/ 7540 h 282293"/>
              <a:gd name="connsiteX5" fmla="*/ 268934 w 16882863"/>
              <a:gd name="connsiteY5" fmla="*/ 153078 h 282293"/>
              <a:gd name="connsiteX6" fmla="*/ 267877 w 16882863"/>
              <a:gd name="connsiteY6" fmla="*/ 156785 h 282293"/>
              <a:gd name="connsiteX7" fmla="*/ 278441 w 16882863"/>
              <a:gd name="connsiteY7" fmla="*/ 142556 h 282293"/>
              <a:gd name="connsiteX8" fmla="*/ 477634 w 16882863"/>
              <a:gd name="connsiteY8" fmla="*/ 16 h 282293"/>
              <a:gd name="connsiteX9" fmla="*/ 506016 w 16882863"/>
              <a:gd name="connsiteY9" fmla="*/ 7540 h 282293"/>
              <a:gd name="connsiteX10" fmla="*/ 536812 w 16882863"/>
              <a:gd name="connsiteY10" fmla="*/ 153078 h 282293"/>
              <a:gd name="connsiteX11" fmla="*/ 535757 w 16882863"/>
              <a:gd name="connsiteY11" fmla="*/ 156783 h 282293"/>
              <a:gd name="connsiteX12" fmla="*/ 546319 w 16882863"/>
              <a:gd name="connsiteY12" fmla="*/ 142556 h 282293"/>
              <a:gd name="connsiteX13" fmla="*/ 745512 w 16882863"/>
              <a:gd name="connsiteY13" fmla="*/ 16 h 282293"/>
              <a:gd name="connsiteX14" fmla="*/ 773894 w 16882863"/>
              <a:gd name="connsiteY14" fmla="*/ 7540 h 282293"/>
              <a:gd name="connsiteX15" fmla="*/ 804690 w 16882863"/>
              <a:gd name="connsiteY15" fmla="*/ 153078 h 282293"/>
              <a:gd name="connsiteX16" fmla="*/ 803634 w 16882863"/>
              <a:gd name="connsiteY16" fmla="*/ 156783 h 282293"/>
              <a:gd name="connsiteX17" fmla="*/ 814197 w 16882863"/>
              <a:gd name="connsiteY17" fmla="*/ 142556 h 282293"/>
              <a:gd name="connsiteX18" fmla="*/ 1013390 w 16882863"/>
              <a:gd name="connsiteY18" fmla="*/ 16 h 282293"/>
              <a:gd name="connsiteX19" fmla="*/ 1041772 w 16882863"/>
              <a:gd name="connsiteY19" fmla="*/ 7540 h 282293"/>
              <a:gd name="connsiteX20" fmla="*/ 1072568 w 16882863"/>
              <a:gd name="connsiteY20" fmla="*/ 153078 h 282293"/>
              <a:gd name="connsiteX21" fmla="*/ 1071510 w 16882863"/>
              <a:gd name="connsiteY21" fmla="*/ 156785 h 282293"/>
              <a:gd name="connsiteX22" fmla="*/ 1082076 w 16882863"/>
              <a:gd name="connsiteY22" fmla="*/ 142556 h 282293"/>
              <a:gd name="connsiteX23" fmla="*/ 1281268 w 16882863"/>
              <a:gd name="connsiteY23" fmla="*/ 16 h 282293"/>
              <a:gd name="connsiteX24" fmla="*/ 1309649 w 16882863"/>
              <a:gd name="connsiteY24" fmla="*/ 7540 h 282293"/>
              <a:gd name="connsiteX25" fmla="*/ 1340447 w 16882863"/>
              <a:gd name="connsiteY25" fmla="*/ 153078 h 282293"/>
              <a:gd name="connsiteX26" fmla="*/ 1339392 w 16882863"/>
              <a:gd name="connsiteY26" fmla="*/ 156783 h 282293"/>
              <a:gd name="connsiteX27" fmla="*/ 1349953 w 16882863"/>
              <a:gd name="connsiteY27" fmla="*/ 142556 h 282293"/>
              <a:gd name="connsiteX28" fmla="*/ 1549146 w 16882863"/>
              <a:gd name="connsiteY28" fmla="*/ 16 h 282293"/>
              <a:gd name="connsiteX29" fmla="*/ 1577528 w 16882863"/>
              <a:gd name="connsiteY29" fmla="*/ 7540 h 282293"/>
              <a:gd name="connsiteX30" fmla="*/ 1608325 w 16882863"/>
              <a:gd name="connsiteY30" fmla="*/ 153078 h 282293"/>
              <a:gd name="connsiteX31" fmla="*/ 1607269 w 16882863"/>
              <a:gd name="connsiteY31" fmla="*/ 156783 h 282293"/>
              <a:gd name="connsiteX32" fmla="*/ 1617831 w 16882863"/>
              <a:gd name="connsiteY32" fmla="*/ 142556 h 282293"/>
              <a:gd name="connsiteX33" fmla="*/ 1817024 w 16882863"/>
              <a:gd name="connsiteY33" fmla="*/ 16 h 282293"/>
              <a:gd name="connsiteX34" fmla="*/ 1845406 w 16882863"/>
              <a:gd name="connsiteY34" fmla="*/ 7540 h 282293"/>
              <a:gd name="connsiteX35" fmla="*/ 1876203 w 16882863"/>
              <a:gd name="connsiteY35" fmla="*/ 153078 h 282293"/>
              <a:gd name="connsiteX36" fmla="*/ 1875145 w 16882863"/>
              <a:gd name="connsiteY36" fmla="*/ 156785 h 282293"/>
              <a:gd name="connsiteX37" fmla="*/ 1885711 w 16882863"/>
              <a:gd name="connsiteY37" fmla="*/ 142556 h 282293"/>
              <a:gd name="connsiteX38" fmla="*/ 2084903 w 16882863"/>
              <a:gd name="connsiteY38" fmla="*/ 16 h 282293"/>
              <a:gd name="connsiteX39" fmla="*/ 2113284 w 16882863"/>
              <a:gd name="connsiteY39" fmla="*/ 7540 h 282293"/>
              <a:gd name="connsiteX40" fmla="*/ 2144081 w 16882863"/>
              <a:gd name="connsiteY40" fmla="*/ 153078 h 282293"/>
              <a:gd name="connsiteX41" fmla="*/ 2143025 w 16882863"/>
              <a:gd name="connsiteY41" fmla="*/ 156783 h 282293"/>
              <a:gd name="connsiteX42" fmla="*/ 2153589 w 16882863"/>
              <a:gd name="connsiteY42" fmla="*/ 142556 h 282293"/>
              <a:gd name="connsiteX43" fmla="*/ 2352782 w 16882863"/>
              <a:gd name="connsiteY43" fmla="*/ 16 h 282293"/>
              <a:gd name="connsiteX44" fmla="*/ 2381163 w 16882863"/>
              <a:gd name="connsiteY44" fmla="*/ 7540 h 282293"/>
              <a:gd name="connsiteX45" fmla="*/ 2411961 w 16882863"/>
              <a:gd name="connsiteY45" fmla="*/ 153078 h 282293"/>
              <a:gd name="connsiteX46" fmla="*/ 2410903 w 16882863"/>
              <a:gd name="connsiteY46" fmla="*/ 156783 h 282293"/>
              <a:gd name="connsiteX47" fmla="*/ 2421465 w 16882863"/>
              <a:gd name="connsiteY47" fmla="*/ 142556 h 282293"/>
              <a:gd name="connsiteX48" fmla="*/ 2620659 w 16882863"/>
              <a:gd name="connsiteY48" fmla="*/ 16 h 282293"/>
              <a:gd name="connsiteX49" fmla="*/ 2649041 w 16882863"/>
              <a:gd name="connsiteY49" fmla="*/ 7540 h 282293"/>
              <a:gd name="connsiteX50" fmla="*/ 2679836 w 16882863"/>
              <a:gd name="connsiteY50" fmla="*/ 153078 h 282293"/>
              <a:gd name="connsiteX51" fmla="*/ 2678780 w 16882863"/>
              <a:gd name="connsiteY51" fmla="*/ 156785 h 282293"/>
              <a:gd name="connsiteX52" fmla="*/ 2689345 w 16882863"/>
              <a:gd name="connsiteY52" fmla="*/ 142556 h 282293"/>
              <a:gd name="connsiteX53" fmla="*/ 2888538 w 16882863"/>
              <a:gd name="connsiteY53" fmla="*/ 16 h 282293"/>
              <a:gd name="connsiteX54" fmla="*/ 2916920 w 16882863"/>
              <a:gd name="connsiteY54" fmla="*/ 7540 h 282293"/>
              <a:gd name="connsiteX55" fmla="*/ 2947716 w 16882863"/>
              <a:gd name="connsiteY55" fmla="*/ 153078 h 282293"/>
              <a:gd name="connsiteX56" fmla="*/ 2946660 w 16882863"/>
              <a:gd name="connsiteY56" fmla="*/ 156783 h 282293"/>
              <a:gd name="connsiteX57" fmla="*/ 2957222 w 16882863"/>
              <a:gd name="connsiteY57" fmla="*/ 142556 h 282293"/>
              <a:gd name="connsiteX58" fmla="*/ 3156416 w 16882863"/>
              <a:gd name="connsiteY58" fmla="*/ 16 h 282293"/>
              <a:gd name="connsiteX59" fmla="*/ 3184798 w 16882863"/>
              <a:gd name="connsiteY59" fmla="*/ 7540 h 282293"/>
              <a:gd name="connsiteX60" fmla="*/ 3215593 w 16882863"/>
              <a:gd name="connsiteY60" fmla="*/ 153078 h 282293"/>
              <a:gd name="connsiteX61" fmla="*/ 3214537 w 16882863"/>
              <a:gd name="connsiteY61" fmla="*/ 156783 h 282293"/>
              <a:gd name="connsiteX62" fmla="*/ 3225100 w 16882863"/>
              <a:gd name="connsiteY62" fmla="*/ 142556 h 282293"/>
              <a:gd name="connsiteX63" fmla="*/ 3424293 w 16882863"/>
              <a:gd name="connsiteY63" fmla="*/ 16 h 282293"/>
              <a:gd name="connsiteX64" fmla="*/ 3452676 w 16882863"/>
              <a:gd name="connsiteY64" fmla="*/ 7540 h 282293"/>
              <a:gd name="connsiteX65" fmla="*/ 3483472 w 16882863"/>
              <a:gd name="connsiteY65" fmla="*/ 153078 h 282293"/>
              <a:gd name="connsiteX66" fmla="*/ 3482416 w 16882863"/>
              <a:gd name="connsiteY66" fmla="*/ 156782 h 282293"/>
              <a:gd name="connsiteX67" fmla="*/ 3492979 w 16882863"/>
              <a:gd name="connsiteY67" fmla="*/ 142556 h 282293"/>
              <a:gd name="connsiteX68" fmla="*/ 3692172 w 16882863"/>
              <a:gd name="connsiteY68" fmla="*/ 16 h 282293"/>
              <a:gd name="connsiteX69" fmla="*/ 3720553 w 16882863"/>
              <a:gd name="connsiteY69" fmla="*/ 7540 h 282293"/>
              <a:gd name="connsiteX70" fmla="*/ 3751350 w 16882863"/>
              <a:gd name="connsiteY70" fmla="*/ 153078 h 282293"/>
              <a:gd name="connsiteX71" fmla="*/ 3750294 w 16882863"/>
              <a:gd name="connsiteY71" fmla="*/ 156785 h 282293"/>
              <a:gd name="connsiteX72" fmla="*/ 3760858 w 16882863"/>
              <a:gd name="connsiteY72" fmla="*/ 142556 h 282293"/>
              <a:gd name="connsiteX73" fmla="*/ 3960051 w 16882863"/>
              <a:gd name="connsiteY73" fmla="*/ 16 h 282293"/>
              <a:gd name="connsiteX74" fmla="*/ 3988432 w 16882863"/>
              <a:gd name="connsiteY74" fmla="*/ 7540 h 282293"/>
              <a:gd name="connsiteX75" fmla="*/ 4019229 w 16882863"/>
              <a:gd name="connsiteY75" fmla="*/ 153078 h 282293"/>
              <a:gd name="connsiteX76" fmla="*/ 4018174 w 16882863"/>
              <a:gd name="connsiteY76" fmla="*/ 156782 h 282293"/>
              <a:gd name="connsiteX77" fmla="*/ 4028736 w 16882863"/>
              <a:gd name="connsiteY77" fmla="*/ 142556 h 282293"/>
              <a:gd name="connsiteX78" fmla="*/ 4227928 w 16882863"/>
              <a:gd name="connsiteY78" fmla="*/ 16 h 282293"/>
              <a:gd name="connsiteX79" fmla="*/ 4256311 w 16882863"/>
              <a:gd name="connsiteY79" fmla="*/ 7540 h 282293"/>
              <a:gd name="connsiteX80" fmla="*/ 4287106 w 16882863"/>
              <a:gd name="connsiteY80" fmla="*/ 153078 h 282293"/>
              <a:gd name="connsiteX81" fmla="*/ 4286052 w 16882863"/>
              <a:gd name="connsiteY81" fmla="*/ 156782 h 282293"/>
              <a:gd name="connsiteX82" fmla="*/ 4296613 w 16882863"/>
              <a:gd name="connsiteY82" fmla="*/ 142556 h 282293"/>
              <a:gd name="connsiteX83" fmla="*/ 4495806 w 16882863"/>
              <a:gd name="connsiteY83" fmla="*/ 16 h 282293"/>
              <a:gd name="connsiteX84" fmla="*/ 4524189 w 16882863"/>
              <a:gd name="connsiteY84" fmla="*/ 7540 h 282293"/>
              <a:gd name="connsiteX85" fmla="*/ 4554984 w 16882863"/>
              <a:gd name="connsiteY85" fmla="*/ 153078 h 282293"/>
              <a:gd name="connsiteX86" fmla="*/ 4553928 w 16882863"/>
              <a:gd name="connsiteY86" fmla="*/ 156785 h 282293"/>
              <a:gd name="connsiteX87" fmla="*/ 4564492 w 16882863"/>
              <a:gd name="connsiteY87" fmla="*/ 142556 h 282293"/>
              <a:gd name="connsiteX88" fmla="*/ 4763685 w 16882863"/>
              <a:gd name="connsiteY88" fmla="*/ 16 h 282293"/>
              <a:gd name="connsiteX89" fmla="*/ 4792068 w 16882863"/>
              <a:gd name="connsiteY89" fmla="*/ 7540 h 282293"/>
              <a:gd name="connsiteX90" fmla="*/ 4822864 w 16882863"/>
              <a:gd name="connsiteY90" fmla="*/ 153078 h 282293"/>
              <a:gd name="connsiteX91" fmla="*/ 4821807 w 16882863"/>
              <a:gd name="connsiteY91" fmla="*/ 156783 h 282293"/>
              <a:gd name="connsiteX92" fmla="*/ 4832371 w 16882863"/>
              <a:gd name="connsiteY92" fmla="*/ 142556 h 282293"/>
              <a:gd name="connsiteX93" fmla="*/ 5031564 w 16882863"/>
              <a:gd name="connsiteY93" fmla="*/ 16 h 282293"/>
              <a:gd name="connsiteX94" fmla="*/ 5059945 w 16882863"/>
              <a:gd name="connsiteY94" fmla="*/ 7540 h 282293"/>
              <a:gd name="connsiteX95" fmla="*/ 5090742 w 16882863"/>
              <a:gd name="connsiteY95" fmla="*/ 153078 h 282293"/>
              <a:gd name="connsiteX96" fmla="*/ 5089687 w 16882863"/>
              <a:gd name="connsiteY96" fmla="*/ 156782 h 282293"/>
              <a:gd name="connsiteX97" fmla="*/ 5100249 w 16882863"/>
              <a:gd name="connsiteY97" fmla="*/ 142556 h 282293"/>
              <a:gd name="connsiteX98" fmla="*/ 5299442 w 16882863"/>
              <a:gd name="connsiteY98" fmla="*/ 16 h 282293"/>
              <a:gd name="connsiteX99" fmla="*/ 5327823 w 16882863"/>
              <a:gd name="connsiteY99" fmla="*/ 7540 h 282293"/>
              <a:gd name="connsiteX100" fmla="*/ 5358619 w 16882863"/>
              <a:gd name="connsiteY100" fmla="*/ 153078 h 282293"/>
              <a:gd name="connsiteX101" fmla="*/ 5357564 w 16882863"/>
              <a:gd name="connsiteY101" fmla="*/ 156785 h 282293"/>
              <a:gd name="connsiteX102" fmla="*/ 5368128 w 16882863"/>
              <a:gd name="connsiteY102" fmla="*/ 142556 h 282293"/>
              <a:gd name="connsiteX103" fmla="*/ 5567320 w 16882863"/>
              <a:gd name="connsiteY103" fmla="*/ 16 h 282293"/>
              <a:gd name="connsiteX104" fmla="*/ 5595703 w 16882863"/>
              <a:gd name="connsiteY104" fmla="*/ 7540 h 282293"/>
              <a:gd name="connsiteX105" fmla="*/ 5626498 w 16882863"/>
              <a:gd name="connsiteY105" fmla="*/ 153078 h 282293"/>
              <a:gd name="connsiteX106" fmla="*/ 5625444 w 16882863"/>
              <a:gd name="connsiteY106" fmla="*/ 156782 h 282293"/>
              <a:gd name="connsiteX107" fmla="*/ 5636005 w 16882863"/>
              <a:gd name="connsiteY107" fmla="*/ 142556 h 282293"/>
              <a:gd name="connsiteX108" fmla="*/ 5835198 w 16882863"/>
              <a:gd name="connsiteY108" fmla="*/ 16 h 282293"/>
              <a:gd name="connsiteX109" fmla="*/ 5863581 w 16882863"/>
              <a:gd name="connsiteY109" fmla="*/ 7540 h 282293"/>
              <a:gd name="connsiteX110" fmla="*/ 5894376 w 16882863"/>
              <a:gd name="connsiteY110" fmla="*/ 153078 h 282293"/>
              <a:gd name="connsiteX111" fmla="*/ 5893321 w 16882863"/>
              <a:gd name="connsiteY111" fmla="*/ 156782 h 282293"/>
              <a:gd name="connsiteX112" fmla="*/ 5903883 w 16882863"/>
              <a:gd name="connsiteY112" fmla="*/ 142556 h 282293"/>
              <a:gd name="connsiteX113" fmla="*/ 6103077 w 16882863"/>
              <a:gd name="connsiteY113" fmla="*/ 16 h 282293"/>
              <a:gd name="connsiteX114" fmla="*/ 6131458 w 16882863"/>
              <a:gd name="connsiteY114" fmla="*/ 7540 h 282293"/>
              <a:gd name="connsiteX115" fmla="*/ 6162255 w 16882863"/>
              <a:gd name="connsiteY115" fmla="*/ 153078 h 282293"/>
              <a:gd name="connsiteX116" fmla="*/ 6161199 w 16882863"/>
              <a:gd name="connsiteY116" fmla="*/ 156785 h 282293"/>
              <a:gd name="connsiteX117" fmla="*/ 6171763 w 16882863"/>
              <a:gd name="connsiteY117" fmla="*/ 142556 h 282293"/>
              <a:gd name="connsiteX118" fmla="*/ 6370956 w 16882863"/>
              <a:gd name="connsiteY118" fmla="*/ 16 h 282293"/>
              <a:gd name="connsiteX119" fmla="*/ 6399337 w 16882863"/>
              <a:gd name="connsiteY119" fmla="*/ 7540 h 282293"/>
              <a:gd name="connsiteX120" fmla="*/ 6430134 w 16882863"/>
              <a:gd name="connsiteY120" fmla="*/ 153078 h 282293"/>
              <a:gd name="connsiteX121" fmla="*/ 6429078 w 16882863"/>
              <a:gd name="connsiteY121" fmla="*/ 156783 h 282293"/>
              <a:gd name="connsiteX122" fmla="*/ 6439641 w 16882863"/>
              <a:gd name="connsiteY122" fmla="*/ 142556 h 282293"/>
              <a:gd name="connsiteX123" fmla="*/ 6638834 w 16882863"/>
              <a:gd name="connsiteY123" fmla="*/ 16 h 282293"/>
              <a:gd name="connsiteX124" fmla="*/ 6667215 w 16882863"/>
              <a:gd name="connsiteY124" fmla="*/ 7540 h 282293"/>
              <a:gd name="connsiteX125" fmla="*/ 6698012 w 16882863"/>
              <a:gd name="connsiteY125" fmla="*/ 153078 h 282293"/>
              <a:gd name="connsiteX126" fmla="*/ 6696956 w 16882863"/>
              <a:gd name="connsiteY126" fmla="*/ 156783 h 282293"/>
              <a:gd name="connsiteX127" fmla="*/ 6707519 w 16882863"/>
              <a:gd name="connsiteY127" fmla="*/ 142556 h 282293"/>
              <a:gd name="connsiteX128" fmla="*/ 6906711 w 16882863"/>
              <a:gd name="connsiteY128" fmla="*/ 16 h 282293"/>
              <a:gd name="connsiteX129" fmla="*/ 6935094 w 16882863"/>
              <a:gd name="connsiteY129" fmla="*/ 7540 h 282293"/>
              <a:gd name="connsiteX130" fmla="*/ 6965889 w 16882863"/>
              <a:gd name="connsiteY130" fmla="*/ 153078 h 282293"/>
              <a:gd name="connsiteX131" fmla="*/ 6964833 w 16882863"/>
              <a:gd name="connsiteY131" fmla="*/ 156784 h 282293"/>
              <a:gd name="connsiteX132" fmla="*/ 6975397 w 16882863"/>
              <a:gd name="connsiteY132" fmla="*/ 142556 h 282293"/>
              <a:gd name="connsiteX133" fmla="*/ 7174590 w 16882863"/>
              <a:gd name="connsiteY133" fmla="*/ 16 h 282293"/>
              <a:gd name="connsiteX134" fmla="*/ 7202973 w 16882863"/>
              <a:gd name="connsiteY134" fmla="*/ 7540 h 282293"/>
              <a:gd name="connsiteX135" fmla="*/ 7233768 w 16882863"/>
              <a:gd name="connsiteY135" fmla="*/ 153078 h 282293"/>
              <a:gd name="connsiteX136" fmla="*/ 7232713 w 16882863"/>
              <a:gd name="connsiteY136" fmla="*/ 156783 h 282293"/>
              <a:gd name="connsiteX137" fmla="*/ 7243275 w 16882863"/>
              <a:gd name="connsiteY137" fmla="*/ 142556 h 282293"/>
              <a:gd name="connsiteX138" fmla="*/ 7442468 w 16882863"/>
              <a:gd name="connsiteY138" fmla="*/ 16 h 282293"/>
              <a:gd name="connsiteX139" fmla="*/ 7470850 w 16882863"/>
              <a:gd name="connsiteY139" fmla="*/ 7540 h 282293"/>
              <a:gd name="connsiteX140" fmla="*/ 7501646 w 16882863"/>
              <a:gd name="connsiteY140" fmla="*/ 153078 h 282293"/>
              <a:gd name="connsiteX141" fmla="*/ 7500590 w 16882863"/>
              <a:gd name="connsiteY141" fmla="*/ 156783 h 282293"/>
              <a:gd name="connsiteX142" fmla="*/ 7511153 w 16882863"/>
              <a:gd name="connsiteY142" fmla="*/ 142556 h 282293"/>
              <a:gd name="connsiteX143" fmla="*/ 7710346 w 16882863"/>
              <a:gd name="connsiteY143" fmla="*/ 16 h 282293"/>
              <a:gd name="connsiteX144" fmla="*/ 7738728 w 16882863"/>
              <a:gd name="connsiteY144" fmla="*/ 7540 h 282293"/>
              <a:gd name="connsiteX145" fmla="*/ 7769524 w 16882863"/>
              <a:gd name="connsiteY145" fmla="*/ 153078 h 282293"/>
              <a:gd name="connsiteX146" fmla="*/ 7768468 w 16882863"/>
              <a:gd name="connsiteY146" fmla="*/ 156785 h 282293"/>
              <a:gd name="connsiteX147" fmla="*/ 7779032 w 16882863"/>
              <a:gd name="connsiteY147" fmla="*/ 142556 h 282293"/>
              <a:gd name="connsiteX148" fmla="*/ 7978224 w 16882863"/>
              <a:gd name="connsiteY148" fmla="*/ 16 h 282293"/>
              <a:gd name="connsiteX149" fmla="*/ 8006606 w 16882863"/>
              <a:gd name="connsiteY149" fmla="*/ 7540 h 282293"/>
              <a:gd name="connsiteX150" fmla="*/ 8037403 w 16882863"/>
              <a:gd name="connsiteY150" fmla="*/ 153078 h 282293"/>
              <a:gd name="connsiteX151" fmla="*/ 8036352 w 16882863"/>
              <a:gd name="connsiteY151" fmla="*/ 156766 h 282293"/>
              <a:gd name="connsiteX152" fmla="*/ 8046902 w 16882863"/>
              <a:gd name="connsiteY152" fmla="*/ 142556 h 282293"/>
              <a:gd name="connsiteX153" fmla="*/ 8246094 w 16882863"/>
              <a:gd name="connsiteY153" fmla="*/ 16 h 282293"/>
              <a:gd name="connsiteX154" fmla="*/ 8274476 w 16882863"/>
              <a:gd name="connsiteY154" fmla="*/ 7540 h 282293"/>
              <a:gd name="connsiteX155" fmla="*/ 8305273 w 16882863"/>
              <a:gd name="connsiteY155" fmla="*/ 153078 h 282293"/>
              <a:gd name="connsiteX156" fmla="*/ 8304374 w 16882863"/>
              <a:gd name="connsiteY156" fmla="*/ 156232 h 282293"/>
              <a:gd name="connsiteX157" fmla="*/ 8304426 w 16882863"/>
              <a:gd name="connsiteY157" fmla="*/ 156154 h 282293"/>
              <a:gd name="connsiteX158" fmla="*/ 8514377 w 16882863"/>
              <a:gd name="connsiteY158" fmla="*/ 16 h 282293"/>
              <a:gd name="connsiteX159" fmla="*/ 8542759 w 16882863"/>
              <a:gd name="connsiteY159" fmla="*/ 7540 h 282293"/>
              <a:gd name="connsiteX160" fmla="*/ 8573556 w 16882863"/>
              <a:gd name="connsiteY160" fmla="*/ 153078 h 282293"/>
              <a:gd name="connsiteX161" fmla="*/ 8572500 w 16882863"/>
              <a:gd name="connsiteY161" fmla="*/ 156783 h 282293"/>
              <a:gd name="connsiteX162" fmla="*/ 8583062 w 16882863"/>
              <a:gd name="connsiteY162" fmla="*/ 142556 h 282293"/>
              <a:gd name="connsiteX163" fmla="*/ 8782255 w 16882863"/>
              <a:gd name="connsiteY163" fmla="*/ 16 h 282293"/>
              <a:gd name="connsiteX164" fmla="*/ 8810637 w 16882863"/>
              <a:gd name="connsiteY164" fmla="*/ 7540 h 282293"/>
              <a:gd name="connsiteX165" fmla="*/ 8841434 w 16882863"/>
              <a:gd name="connsiteY165" fmla="*/ 153078 h 282293"/>
              <a:gd name="connsiteX166" fmla="*/ 8840377 w 16882863"/>
              <a:gd name="connsiteY166" fmla="*/ 156785 h 282293"/>
              <a:gd name="connsiteX167" fmla="*/ 8850941 w 16882863"/>
              <a:gd name="connsiteY167" fmla="*/ 142556 h 282293"/>
              <a:gd name="connsiteX168" fmla="*/ 9050134 w 16882863"/>
              <a:gd name="connsiteY168" fmla="*/ 16 h 282293"/>
              <a:gd name="connsiteX169" fmla="*/ 9078516 w 16882863"/>
              <a:gd name="connsiteY169" fmla="*/ 7540 h 282293"/>
              <a:gd name="connsiteX170" fmla="*/ 9109312 w 16882863"/>
              <a:gd name="connsiteY170" fmla="*/ 153078 h 282293"/>
              <a:gd name="connsiteX171" fmla="*/ 9108257 w 16882863"/>
              <a:gd name="connsiteY171" fmla="*/ 156783 h 282293"/>
              <a:gd name="connsiteX172" fmla="*/ 9118819 w 16882863"/>
              <a:gd name="connsiteY172" fmla="*/ 142556 h 282293"/>
              <a:gd name="connsiteX173" fmla="*/ 9318012 w 16882863"/>
              <a:gd name="connsiteY173" fmla="*/ 16 h 282293"/>
              <a:gd name="connsiteX174" fmla="*/ 9346394 w 16882863"/>
              <a:gd name="connsiteY174" fmla="*/ 7540 h 282293"/>
              <a:gd name="connsiteX175" fmla="*/ 9377190 w 16882863"/>
              <a:gd name="connsiteY175" fmla="*/ 153078 h 282293"/>
              <a:gd name="connsiteX176" fmla="*/ 9376134 w 16882863"/>
              <a:gd name="connsiteY176" fmla="*/ 156783 h 282293"/>
              <a:gd name="connsiteX177" fmla="*/ 9386697 w 16882863"/>
              <a:gd name="connsiteY177" fmla="*/ 142556 h 282293"/>
              <a:gd name="connsiteX178" fmla="*/ 9585890 w 16882863"/>
              <a:gd name="connsiteY178" fmla="*/ 16 h 282293"/>
              <a:gd name="connsiteX179" fmla="*/ 9614272 w 16882863"/>
              <a:gd name="connsiteY179" fmla="*/ 7540 h 282293"/>
              <a:gd name="connsiteX180" fmla="*/ 9645068 w 16882863"/>
              <a:gd name="connsiteY180" fmla="*/ 153078 h 282293"/>
              <a:gd name="connsiteX181" fmla="*/ 9644010 w 16882863"/>
              <a:gd name="connsiteY181" fmla="*/ 156785 h 282293"/>
              <a:gd name="connsiteX182" fmla="*/ 9654575 w 16882863"/>
              <a:gd name="connsiteY182" fmla="*/ 142556 h 282293"/>
              <a:gd name="connsiteX183" fmla="*/ 9853768 w 16882863"/>
              <a:gd name="connsiteY183" fmla="*/ 16 h 282293"/>
              <a:gd name="connsiteX184" fmla="*/ 9882149 w 16882863"/>
              <a:gd name="connsiteY184" fmla="*/ 7540 h 282293"/>
              <a:gd name="connsiteX185" fmla="*/ 9912947 w 16882863"/>
              <a:gd name="connsiteY185" fmla="*/ 153078 h 282293"/>
              <a:gd name="connsiteX186" fmla="*/ 9911891 w 16882863"/>
              <a:gd name="connsiteY186" fmla="*/ 156783 h 282293"/>
              <a:gd name="connsiteX187" fmla="*/ 9922453 w 16882863"/>
              <a:gd name="connsiteY187" fmla="*/ 142556 h 282293"/>
              <a:gd name="connsiteX188" fmla="*/ 10121646 w 16882863"/>
              <a:gd name="connsiteY188" fmla="*/ 16 h 282293"/>
              <a:gd name="connsiteX189" fmla="*/ 10150028 w 16882863"/>
              <a:gd name="connsiteY189" fmla="*/ 7540 h 282293"/>
              <a:gd name="connsiteX190" fmla="*/ 10180825 w 16882863"/>
              <a:gd name="connsiteY190" fmla="*/ 153078 h 282293"/>
              <a:gd name="connsiteX191" fmla="*/ 10179769 w 16882863"/>
              <a:gd name="connsiteY191" fmla="*/ 156783 h 282293"/>
              <a:gd name="connsiteX192" fmla="*/ 10190331 w 16882863"/>
              <a:gd name="connsiteY192" fmla="*/ 142556 h 282293"/>
              <a:gd name="connsiteX193" fmla="*/ 10389524 w 16882863"/>
              <a:gd name="connsiteY193" fmla="*/ 16 h 282293"/>
              <a:gd name="connsiteX194" fmla="*/ 10417906 w 16882863"/>
              <a:gd name="connsiteY194" fmla="*/ 7540 h 282293"/>
              <a:gd name="connsiteX195" fmla="*/ 10448703 w 16882863"/>
              <a:gd name="connsiteY195" fmla="*/ 153078 h 282293"/>
              <a:gd name="connsiteX196" fmla="*/ 10447645 w 16882863"/>
              <a:gd name="connsiteY196" fmla="*/ 156785 h 282293"/>
              <a:gd name="connsiteX197" fmla="*/ 10458211 w 16882863"/>
              <a:gd name="connsiteY197" fmla="*/ 142556 h 282293"/>
              <a:gd name="connsiteX198" fmla="*/ 10657403 w 16882863"/>
              <a:gd name="connsiteY198" fmla="*/ 16 h 282293"/>
              <a:gd name="connsiteX199" fmla="*/ 10685784 w 16882863"/>
              <a:gd name="connsiteY199" fmla="*/ 7540 h 282293"/>
              <a:gd name="connsiteX200" fmla="*/ 10716581 w 16882863"/>
              <a:gd name="connsiteY200" fmla="*/ 153078 h 282293"/>
              <a:gd name="connsiteX201" fmla="*/ 10715525 w 16882863"/>
              <a:gd name="connsiteY201" fmla="*/ 156783 h 282293"/>
              <a:gd name="connsiteX202" fmla="*/ 10726089 w 16882863"/>
              <a:gd name="connsiteY202" fmla="*/ 142556 h 282293"/>
              <a:gd name="connsiteX203" fmla="*/ 10925281 w 16882863"/>
              <a:gd name="connsiteY203" fmla="*/ 16 h 282293"/>
              <a:gd name="connsiteX204" fmla="*/ 10953663 w 16882863"/>
              <a:gd name="connsiteY204" fmla="*/ 7540 h 282293"/>
              <a:gd name="connsiteX205" fmla="*/ 10984460 w 16882863"/>
              <a:gd name="connsiteY205" fmla="*/ 153078 h 282293"/>
              <a:gd name="connsiteX206" fmla="*/ 10983403 w 16882863"/>
              <a:gd name="connsiteY206" fmla="*/ 156783 h 282293"/>
              <a:gd name="connsiteX207" fmla="*/ 10993965 w 16882863"/>
              <a:gd name="connsiteY207" fmla="*/ 142556 h 282293"/>
              <a:gd name="connsiteX208" fmla="*/ 11193159 w 16882863"/>
              <a:gd name="connsiteY208" fmla="*/ 16 h 282293"/>
              <a:gd name="connsiteX209" fmla="*/ 11221541 w 16882863"/>
              <a:gd name="connsiteY209" fmla="*/ 7540 h 282293"/>
              <a:gd name="connsiteX210" fmla="*/ 11252336 w 16882863"/>
              <a:gd name="connsiteY210" fmla="*/ 153078 h 282293"/>
              <a:gd name="connsiteX211" fmla="*/ 11251280 w 16882863"/>
              <a:gd name="connsiteY211" fmla="*/ 156785 h 282293"/>
              <a:gd name="connsiteX212" fmla="*/ 11261845 w 16882863"/>
              <a:gd name="connsiteY212" fmla="*/ 142556 h 282293"/>
              <a:gd name="connsiteX213" fmla="*/ 11461038 w 16882863"/>
              <a:gd name="connsiteY213" fmla="*/ 16 h 282293"/>
              <a:gd name="connsiteX214" fmla="*/ 11489419 w 16882863"/>
              <a:gd name="connsiteY214" fmla="*/ 7540 h 282293"/>
              <a:gd name="connsiteX215" fmla="*/ 11520216 w 16882863"/>
              <a:gd name="connsiteY215" fmla="*/ 153078 h 282293"/>
              <a:gd name="connsiteX216" fmla="*/ 11519160 w 16882863"/>
              <a:gd name="connsiteY216" fmla="*/ 156783 h 282293"/>
              <a:gd name="connsiteX217" fmla="*/ 11529722 w 16882863"/>
              <a:gd name="connsiteY217" fmla="*/ 142556 h 282293"/>
              <a:gd name="connsiteX218" fmla="*/ 11728916 w 16882863"/>
              <a:gd name="connsiteY218" fmla="*/ 16 h 282293"/>
              <a:gd name="connsiteX219" fmla="*/ 11757297 w 16882863"/>
              <a:gd name="connsiteY219" fmla="*/ 7540 h 282293"/>
              <a:gd name="connsiteX220" fmla="*/ 11788093 w 16882863"/>
              <a:gd name="connsiteY220" fmla="*/ 153078 h 282293"/>
              <a:gd name="connsiteX221" fmla="*/ 11787037 w 16882863"/>
              <a:gd name="connsiteY221" fmla="*/ 156783 h 282293"/>
              <a:gd name="connsiteX222" fmla="*/ 11797600 w 16882863"/>
              <a:gd name="connsiteY222" fmla="*/ 142556 h 282293"/>
              <a:gd name="connsiteX223" fmla="*/ 11996793 w 16882863"/>
              <a:gd name="connsiteY223" fmla="*/ 16 h 282293"/>
              <a:gd name="connsiteX224" fmla="*/ 12025175 w 16882863"/>
              <a:gd name="connsiteY224" fmla="*/ 7540 h 282293"/>
              <a:gd name="connsiteX225" fmla="*/ 12055971 w 16882863"/>
              <a:gd name="connsiteY225" fmla="*/ 153078 h 282293"/>
              <a:gd name="connsiteX226" fmla="*/ 12054916 w 16882863"/>
              <a:gd name="connsiteY226" fmla="*/ 156782 h 282293"/>
              <a:gd name="connsiteX227" fmla="*/ 12065478 w 16882863"/>
              <a:gd name="connsiteY227" fmla="*/ 142556 h 282293"/>
              <a:gd name="connsiteX228" fmla="*/ 12264671 w 16882863"/>
              <a:gd name="connsiteY228" fmla="*/ 16 h 282293"/>
              <a:gd name="connsiteX229" fmla="*/ 12293053 w 16882863"/>
              <a:gd name="connsiteY229" fmla="*/ 7540 h 282293"/>
              <a:gd name="connsiteX230" fmla="*/ 12323849 w 16882863"/>
              <a:gd name="connsiteY230" fmla="*/ 153078 h 282293"/>
              <a:gd name="connsiteX231" fmla="*/ 12322793 w 16882863"/>
              <a:gd name="connsiteY231" fmla="*/ 156785 h 282293"/>
              <a:gd name="connsiteX232" fmla="*/ 12333357 w 16882863"/>
              <a:gd name="connsiteY232" fmla="*/ 142556 h 282293"/>
              <a:gd name="connsiteX233" fmla="*/ 12532550 w 16882863"/>
              <a:gd name="connsiteY233" fmla="*/ 16 h 282293"/>
              <a:gd name="connsiteX234" fmla="*/ 12560932 w 16882863"/>
              <a:gd name="connsiteY234" fmla="*/ 7540 h 282293"/>
              <a:gd name="connsiteX235" fmla="*/ 12591728 w 16882863"/>
              <a:gd name="connsiteY235" fmla="*/ 153078 h 282293"/>
              <a:gd name="connsiteX236" fmla="*/ 12590673 w 16882863"/>
              <a:gd name="connsiteY236" fmla="*/ 156782 h 282293"/>
              <a:gd name="connsiteX237" fmla="*/ 12601235 w 16882863"/>
              <a:gd name="connsiteY237" fmla="*/ 142556 h 282293"/>
              <a:gd name="connsiteX238" fmla="*/ 12800428 w 16882863"/>
              <a:gd name="connsiteY238" fmla="*/ 16 h 282293"/>
              <a:gd name="connsiteX239" fmla="*/ 12828810 w 16882863"/>
              <a:gd name="connsiteY239" fmla="*/ 7540 h 282293"/>
              <a:gd name="connsiteX240" fmla="*/ 12859606 w 16882863"/>
              <a:gd name="connsiteY240" fmla="*/ 153078 h 282293"/>
              <a:gd name="connsiteX241" fmla="*/ 12858551 w 16882863"/>
              <a:gd name="connsiteY241" fmla="*/ 156782 h 282293"/>
              <a:gd name="connsiteX242" fmla="*/ 12869113 w 16882863"/>
              <a:gd name="connsiteY242" fmla="*/ 142556 h 282293"/>
              <a:gd name="connsiteX243" fmla="*/ 13068306 w 16882863"/>
              <a:gd name="connsiteY243" fmla="*/ 16 h 282293"/>
              <a:gd name="connsiteX244" fmla="*/ 13096688 w 16882863"/>
              <a:gd name="connsiteY244" fmla="*/ 7540 h 282293"/>
              <a:gd name="connsiteX245" fmla="*/ 13127484 w 16882863"/>
              <a:gd name="connsiteY245" fmla="*/ 153078 h 282293"/>
              <a:gd name="connsiteX246" fmla="*/ 13126428 w 16882863"/>
              <a:gd name="connsiteY246" fmla="*/ 156785 h 282293"/>
              <a:gd name="connsiteX247" fmla="*/ 13136992 w 16882863"/>
              <a:gd name="connsiteY247" fmla="*/ 142556 h 282293"/>
              <a:gd name="connsiteX248" fmla="*/ 13336185 w 16882863"/>
              <a:gd name="connsiteY248" fmla="*/ 16 h 282293"/>
              <a:gd name="connsiteX249" fmla="*/ 13364567 w 16882863"/>
              <a:gd name="connsiteY249" fmla="*/ 7540 h 282293"/>
              <a:gd name="connsiteX250" fmla="*/ 13395363 w 16882863"/>
              <a:gd name="connsiteY250" fmla="*/ 153078 h 282293"/>
              <a:gd name="connsiteX251" fmla="*/ 13394307 w 16882863"/>
              <a:gd name="connsiteY251" fmla="*/ 156783 h 282293"/>
              <a:gd name="connsiteX252" fmla="*/ 13404870 w 16882863"/>
              <a:gd name="connsiteY252" fmla="*/ 142556 h 282293"/>
              <a:gd name="connsiteX253" fmla="*/ 13604063 w 16882863"/>
              <a:gd name="connsiteY253" fmla="*/ 16 h 282293"/>
              <a:gd name="connsiteX254" fmla="*/ 13632445 w 16882863"/>
              <a:gd name="connsiteY254" fmla="*/ 7540 h 282293"/>
              <a:gd name="connsiteX255" fmla="*/ 13663241 w 16882863"/>
              <a:gd name="connsiteY255" fmla="*/ 153078 h 282293"/>
              <a:gd name="connsiteX256" fmla="*/ 13662186 w 16882863"/>
              <a:gd name="connsiteY256" fmla="*/ 156782 h 282293"/>
              <a:gd name="connsiteX257" fmla="*/ 13672748 w 16882863"/>
              <a:gd name="connsiteY257" fmla="*/ 142556 h 282293"/>
              <a:gd name="connsiteX258" fmla="*/ 13871941 w 16882863"/>
              <a:gd name="connsiteY258" fmla="*/ 16 h 282293"/>
              <a:gd name="connsiteX259" fmla="*/ 13900323 w 16882863"/>
              <a:gd name="connsiteY259" fmla="*/ 7540 h 282293"/>
              <a:gd name="connsiteX260" fmla="*/ 13931119 w 16882863"/>
              <a:gd name="connsiteY260" fmla="*/ 153078 h 282293"/>
              <a:gd name="connsiteX261" fmla="*/ 13930063 w 16882863"/>
              <a:gd name="connsiteY261" fmla="*/ 156785 h 282293"/>
              <a:gd name="connsiteX262" fmla="*/ 13940627 w 16882863"/>
              <a:gd name="connsiteY262" fmla="*/ 142556 h 282293"/>
              <a:gd name="connsiteX263" fmla="*/ 14139820 w 16882863"/>
              <a:gd name="connsiteY263" fmla="*/ 16 h 282293"/>
              <a:gd name="connsiteX264" fmla="*/ 14168202 w 16882863"/>
              <a:gd name="connsiteY264" fmla="*/ 7540 h 282293"/>
              <a:gd name="connsiteX265" fmla="*/ 14198998 w 16882863"/>
              <a:gd name="connsiteY265" fmla="*/ 153078 h 282293"/>
              <a:gd name="connsiteX266" fmla="*/ 14197943 w 16882863"/>
              <a:gd name="connsiteY266" fmla="*/ 156782 h 282293"/>
              <a:gd name="connsiteX267" fmla="*/ 14208505 w 16882863"/>
              <a:gd name="connsiteY267" fmla="*/ 142556 h 282293"/>
              <a:gd name="connsiteX268" fmla="*/ 14407698 w 16882863"/>
              <a:gd name="connsiteY268" fmla="*/ 16 h 282293"/>
              <a:gd name="connsiteX269" fmla="*/ 14436080 w 16882863"/>
              <a:gd name="connsiteY269" fmla="*/ 7540 h 282293"/>
              <a:gd name="connsiteX270" fmla="*/ 14466876 w 16882863"/>
              <a:gd name="connsiteY270" fmla="*/ 153078 h 282293"/>
              <a:gd name="connsiteX271" fmla="*/ 14465821 w 16882863"/>
              <a:gd name="connsiteY271" fmla="*/ 156782 h 282293"/>
              <a:gd name="connsiteX272" fmla="*/ 14476383 w 16882863"/>
              <a:gd name="connsiteY272" fmla="*/ 142556 h 282293"/>
              <a:gd name="connsiteX273" fmla="*/ 14675576 w 16882863"/>
              <a:gd name="connsiteY273" fmla="*/ 16 h 282293"/>
              <a:gd name="connsiteX274" fmla="*/ 14703958 w 16882863"/>
              <a:gd name="connsiteY274" fmla="*/ 7540 h 282293"/>
              <a:gd name="connsiteX275" fmla="*/ 14734754 w 16882863"/>
              <a:gd name="connsiteY275" fmla="*/ 153078 h 282293"/>
              <a:gd name="connsiteX276" fmla="*/ 14733698 w 16882863"/>
              <a:gd name="connsiteY276" fmla="*/ 156785 h 282293"/>
              <a:gd name="connsiteX277" fmla="*/ 14744262 w 16882863"/>
              <a:gd name="connsiteY277" fmla="*/ 142556 h 282293"/>
              <a:gd name="connsiteX278" fmla="*/ 14943455 w 16882863"/>
              <a:gd name="connsiteY278" fmla="*/ 16 h 282293"/>
              <a:gd name="connsiteX279" fmla="*/ 14971837 w 16882863"/>
              <a:gd name="connsiteY279" fmla="*/ 7540 h 282293"/>
              <a:gd name="connsiteX280" fmla="*/ 15002633 w 16882863"/>
              <a:gd name="connsiteY280" fmla="*/ 153078 h 282293"/>
              <a:gd name="connsiteX281" fmla="*/ 15001577 w 16882863"/>
              <a:gd name="connsiteY281" fmla="*/ 156783 h 282293"/>
              <a:gd name="connsiteX282" fmla="*/ 15012140 w 16882863"/>
              <a:gd name="connsiteY282" fmla="*/ 142556 h 282293"/>
              <a:gd name="connsiteX283" fmla="*/ 15211333 w 16882863"/>
              <a:gd name="connsiteY283" fmla="*/ 16 h 282293"/>
              <a:gd name="connsiteX284" fmla="*/ 15239715 w 16882863"/>
              <a:gd name="connsiteY284" fmla="*/ 7540 h 282293"/>
              <a:gd name="connsiteX285" fmla="*/ 15270511 w 16882863"/>
              <a:gd name="connsiteY285" fmla="*/ 153078 h 282293"/>
              <a:gd name="connsiteX286" fmla="*/ 15269455 w 16882863"/>
              <a:gd name="connsiteY286" fmla="*/ 156783 h 282293"/>
              <a:gd name="connsiteX287" fmla="*/ 15280018 w 16882863"/>
              <a:gd name="connsiteY287" fmla="*/ 142556 h 282293"/>
              <a:gd name="connsiteX288" fmla="*/ 15479211 w 16882863"/>
              <a:gd name="connsiteY288" fmla="*/ 16 h 282293"/>
              <a:gd name="connsiteX289" fmla="*/ 15507593 w 16882863"/>
              <a:gd name="connsiteY289" fmla="*/ 7540 h 282293"/>
              <a:gd name="connsiteX290" fmla="*/ 15538389 w 16882863"/>
              <a:gd name="connsiteY290" fmla="*/ 153078 h 282293"/>
              <a:gd name="connsiteX291" fmla="*/ 15537333 w 16882863"/>
              <a:gd name="connsiteY291" fmla="*/ 156784 h 282293"/>
              <a:gd name="connsiteX292" fmla="*/ 15547897 w 16882863"/>
              <a:gd name="connsiteY292" fmla="*/ 142556 h 282293"/>
              <a:gd name="connsiteX293" fmla="*/ 15747090 w 16882863"/>
              <a:gd name="connsiteY293" fmla="*/ 16 h 282293"/>
              <a:gd name="connsiteX294" fmla="*/ 15775472 w 16882863"/>
              <a:gd name="connsiteY294" fmla="*/ 7540 h 282293"/>
              <a:gd name="connsiteX295" fmla="*/ 15806268 w 16882863"/>
              <a:gd name="connsiteY295" fmla="*/ 153078 h 282293"/>
              <a:gd name="connsiteX296" fmla="*/ 15805212 w 16882863"/>
              <a:gd name="connsiteY296" fmla="*/ 156783 h 282293"/>
              <a:gd name="connsiteX297" fmla="*/ 15815776 w 16882863"/>
              <a:gd name="connsiteY297" fmla="*/ 142556 h 282293"/>
              <a:gd name="connsiteX298" fmla="*/ 16014968 w 16882863"/>
              <a:gd name="connsiteY298" fmla="*/ 16 h 282293"/>
              <a:gd name="connsiteX299" fmla="*/ 16043350 w 16882863"/>
              <a:gd name="connsiteY299" fmla="*/ 7540 h 282293"/>
              <a:gd name="connsiteX300" fmla="*/ 16074146 w 16882863"/>
              <a:gd name="connsiteY300" fmla="*/ 153078 h 282293"/>
              <a:gd name="connsiteX301" fmla="*/ 16073090 w 16882863"/>
              <a:gd name="connsiteY301" fmla="*/ 156783 h 282293"/>
              <a:gd name="connsiteX302" fmla="*/ 16083652 w 16882863"/>
              <a:gd name="connsiteY302" fmla="*/ 142556 h 282293"/>
              <a:gd name="connsiteX303" fmla="*/ 16282846 w 16882863"/>
              <a:gd name="connsiteY303" fmla="*/ 16 h 282293"/>
              <a:gd name="connsiteX304" fmla="*/ 16311228 w 16882863"/>
              <a:gd name="connsiteY304" fmla="*/ 7540 h 282293"/>
              <a:gd name="connsiteX305" fmla="*/ 16342024 w 16882863"/>
              <a:gd name="connsiteY305" fmla="*/ 153078 h 282293"/>
              <a:gd name="connsiteX306" fmla="*/ 16340968 w 16882863"/>
              <a:gd name="connsiteY306" fmla="*/ 156785 h 282293"/>
              <a:gd name="connsiteX307" fmla="*/ 16351532 w 16882863"/>
              <a:gd name="connsiteY307" fmla="*/ 142556 h 282293"/>
              <a:gd name="connsiteX308" fmla="*/ 16550724 w 16882863"/>
              <a:gd name="connsiteY308" fmla="*/ 16 h 282293"/>
              <a:gd name="connsiteX309" fmla="*/ 16579106 w 16882863"/>
              <a:gd name="connsiteY309" fmla="*/ 7540 h 282293"/>
              <a:gd name="connsiteX310" fmla="*/ 16609904 w 16882863"/>
              <a:gd name="connsiteY310" fmla="*/ 153078 h 282293"/>
              <a:gd name="connsiteX311" fmla="*/ 16608852 w 16882863"/>
              <a:gd name="connsiteY311" fmla="*/ 156766 h 282293"/>
              <a:gd name="connsiteX312" fmla="*/ 16818594 w 16882863"/>
              <a:gd name="connsiteY312" fmla="*/ 16 h 282293"/>
              <a:gd name="connsiteX313" fmla="*/ 16846976 w 16882863"/>
              <a:gd name="connsiteY313" fmla="*/ 7540 h 282293"/>
              <a:gd name="connsiteX314" fmla="*/ 16843836 w 16882863"/>
              <a:gd name="connsiteY314" fmla="*/ 272134 h 282293"/>
              <a:gd name="connsiteX315" fmla="*/ 16839440 w 16882863"/>
              <a:gd name="connsiteY315" fmla="*/ 282293 h 282293"/>
              <a:gd name="connsiteX0" fmla="*/ 1056 w 16882863"/>
              <a:gd name="connsiteY0" fmla="*/ 153078 h 282293"/>
              <a:gd name="connsiteX1" fmla="*/ 0 w 16882863"/>
              <a:gd name="connsiteY1" fmla="*/ 156783 h 282293"/>
              <a:gd name="connsiteX2" fmla="*/ 10562 w 16882863"/>
              <a:gd name="connsiteY2" fmla="*/ 142556 h 282293"/>
              <a:gd name="connsiteX3" fmla="*/ 209755 w 16882863"/>
              <a:gd name="connsiteY3" fmla="*/ 16 h 282293"/>
              <a:gd name="connsiteX4" fmla="*/ 238137 w 16882863"/>
              <a:gd name="connsiteY4" fmla="*/ 7540 h 282293"/>
              <a:gd name="connsiteX5" fmla="*/ 268934 w 16882863"/>
              <a:gd name="connsiteY5" fmla="*/ 153078 h 282293"/>
              <a:gd name="connsiteX6" fmla="*/ 267877 w 16882863"/>
              <a:gd name="connsiteY6" fmla="*/ 156785 h 282293"/>
              <a:gd name="connsiteX7" fmla="*/ 278441 w 16882863"/>
              <a:gd name="connsiteY7" fmla="*/ 142556 h 282293"/>
              <a:gd name="connsiteX8" fmla="*/ 477634 w 16882863"/>
              <a:gd name="connsiteY8" fmla="*/ 16 h 282293"/>
              <a:gd name="connsiteX9" fmla="*/ 506016 w 16882863"/>
              <a:gd name="connsiteY9" fmla="*/ 7540 h 282293"/>
              <a:gd name="connsiteX10" fmla="*/ 536812 w 16882863"/>
              <a:gd name="connsiteY10" fmla="*/ 153078 h 282293"/>
              <a:gd name="connsiteX11" fmla="*/ 535757 w 16882863"/>
              <a:gd name="connsiteY11" fmla="*/ 156783 h 282293"/>
              <a:gd name="connsiteX12" fmla="*/ 546319 w 16882863"/>
              <a:gd name="connsiteY12" fmla="*/ 142556 h 282293"/>
              <a:gd name="connsiteX13" fmla="*/ 745512 w 16882863"/>
              <a:gd name="connsiteY13" fmla="*/ 16 h 282293"/>
              <a:gd name="connsiteX14" fmla="*/ 773894 w 16882863"/>
              <a:gd name="connsiteY14" fmla="*/ 7540 h 282293"/>
              <a:gd name="connsiteX15" fmla="*/ 804690 w 16882863"/>
              <a:gd name="connsiteY15" fmla="*/ 153078 h 282293"/>
              <a:gd name="connsiteX16" fmla="*/ 803634 w 16882863"/>
              <a:gd name="connsiteY16" fmla="*/ 156783 h 282293"/>
              <a:gd name="connsiteX17" fmla="*/ 814197 w 16882863"/>
              <a:gd name="connsiteY17" fmla="*/ 142556 h 282293"/>
              <a:gd name="connsiteX18" fmla="*/ 1013390 w 16882863"/>
              <a:gd name="connsiteY18" fmla="*/ 16 h 282293"/>
              <a:gd name="connsiteX19" fmla="*/ 1041772 w 16882863"/>
              <a:gd name="connsiteY19" fmla="*/ 7540 h 282293"/>
              <a:gd name="connsiteX20" fmla="*/ 1072568 w 16882863"/>
              <a:gd name="connsiteY20" fmla="*/ 153078 h 282293"/>
              <a:gd name="connsiteX21" fmla="*/ 1071510 w 16882863"/>
              <a:gd name="connsiteY21" fmla="*/ 156785 h 282293"/>
              <a:gd name="connsiteX22" fmla="*/ 1082076 w 16882863"/>
              <a:gd name="connsiteY22" fmla="*/ 142556 h 282293"/>
              <a:gd name="connsiteX23" fmla="*/ 1281268 w 16882863"/>
              <a:gd name="connsiteY23" fmla="*/ 16 h 282293"/>
              <a:gd name="connsiteX24" fmla="*/ 1309649 w 16882863"/>
              <a:gd name="connsiteY24" fmla="*/ 7540 h 282293"/>
              <a:gd name="connsiteX25" fmla="*/ 1340447 w 16882863"/>
              <a:gd name="connsiteY25" fmla="*/ 153078 h 282293"/>
              <a:gd name="connsiteX26" fmla="*/ 1339392 w 16882863"/>
              <a:gd name="connsiteY26" fmla="*/ 156783 h 282293"/>
              <a:gd name="connsiteX27" fmla="*/ 1349953 w 16882863"/>
              <a:gd name="connsiteY27" fmla="*/ 142556 h 282293"/>
              <a:gd name="connsiteX28" fmla="*/ 1549146 w 16882863"/>
              <a:gd name="connsiteY28" fmla="*/ 16 h 282293"/>
              <a:gd name="connsiteX29" fmla="*/ 1577528 w 16882863"/>
              <a:gd name="connsiteY29" fmla="*/ 7540 h 282293"/>
              <a:gd name="connsiteX30" fmla="*/ 1608325 w 16882863"/>
              <a:gd name="connsiteY30" fmla="*/ 153078 h 282293"/>
              <a:gd name="connsiteX31" fmla="*/ 1607269 w 16882863"/>
              <a:gd name="connsiteY31" fmla="*/ 156783 h 282293"/>
              <a:gd name="connsiteX32" fmla="*/ 1617831 w 16882863"/>
              <a:gd name="connsiteY32" fmla="*/ 142556 h 282293"/>
              <a:gd name="connsiteX33" fmla="*/ 1817024 w 16882863"/>
              <a:gd name="connsiteY33" fmla="*/ 16 h 282293"/>
              <a:gd name="connsiteX34" fmla="*/ 1845406 w 16882863"/>
              <a:gd name="connsiteY34" fmla="*/ 7540 h 282293"/>
              <a:gd name="connsiteX35" fmla="*/ 1876203 w 16882863"/>
              <a:gd name="connsiteY35" fmla="*/ 153078 h 282293"/>
              <a:gd name="connsiteX36" fmla="*/ 1875145 w 16882863"/>
              <a:gd name="connsiteY36" fmla="*/ 156785 h 282293"/>
              <a:gd name="connsiteX37" fmla="*/ 1885711 w 16882863"/>
              <a:gd name="connsiteY37" fmla="*/ 142556 h 282293"/>
              <a:gd name="connsiteX38" fmla="*/ 2084903 w 16882863"/>
              <a:gd name="connsiteY38" fmla="*/ 16 h 282293"/>
              <a:gd name="connsiteX39" fmla="*/ 2113284 w 16882863"/>
              <a:gd name="connsiteY39" fmla="*/ 7540 h 282293"/>
              <a:gd name="connsiteX40" fmla="*/ 2144081 w 16882863"/>
              <a:gd name="connsiteY40" fmla="*/ 153078 h 282293"/>
              <a:gd name="connsiteX41" fmla="*/ 2143025 w 16882863"/>
              <a:gd name="connsiteY41" fmla="*/ 156783 h 282293"/>
              <a:gd name="connsiteX42" fmla="*/ 2153589 w 16882863"/>
              <a:gd name="connsiteY42" fmla="*/ 142556 h 282293"/>
              <a:gd name="connsiteX43" fmla="*/ 2352782 w 16882863"/>
              <a:gd name="connsiteY43" fmla="*/ 16 h 282293"/>
              <a:gd name="connsiteX44" fmla="*/ 2381163 w 16882863"/>
              <a:gd name="connsiteY44" fmla="*/ 7540 h 282293"/>
              <a:gd name="connsiteX45" fmla="*/ 2411961 w 16882863"/>
              <a:gd name="connsiteY45" fmla="*/ 153078 h 282293"/>
              <a:gd name="connsiteX46" fmla="*/ 2410903 w 16882863"/>
              <a:gd name="connsiteY46" fmla="*/ 156783 h 282293"/>
              <a:gd name="connsiteX47" fmla="*/ 2421465 w 16882863"/>
              <a:gd name="connsiteY47" fmla="*/ 142556 h 282293"/>
              <a:gd name="connsiteX48" fmla="*/ 2620659 w 16882863"/>
              <a:gd name="connsiteY48" fmla="*/ 16 h 282293"/>
              <a:gd name="connsiteX49" fmla="*/ 2649041 w 16882863"/>
              <a:gd name="connsiteY49" fmla="*/ 7540 h 282293"/>
              <a:gd name="connsiteX50" fmla="*/ 2679836 w 16882863"/>
              <a:gd name="connsiteY50" fmla="*/ 153078 h 282293"/>
              <a:gd name="connsiteX51" fmla="*/ 2678780 w 16882863"/>
              <a:gd name="connsiteY51" fmla="*/ 156785 h 282293"/>
              <a:gd name="connsiteX52" fmla="*/ 2689345 w 16882863"/>
              <a:gd name="connsiteY52" fmla="*/ 142556 h 282293"/>
              <a:gd name="connsiteX53" fmla="*/ 2888538 w 16882863"/>
              <a:gd name="connsiteY53" fmla="*/ 16 h 282293"/>
              <a:gd name="connsiteX54" fmla="*/ 2916920 w 16882863"/>
              <a:gd name="connsiteY54" fmla="*/ 7540 h 282293"/>
              <a:gd name="connsiteX55" fmla="*/ 2947716 w 16882863"/>
              <a:gd name="connsiteY55" fmla="*/ 153078 h 282293"/>
              <a:gd name="connsiteX56" fmla="*/ 2946660 w 16882863"/>
              <a:gd name="connsiteY56" fmla="*/ 156783 h 282293"/>
              <a:gd name="connsiteX57" fmla="*/ 2957222 w 16882863"/>
              <a:gd name="connsiteY57" fmla="*/ 142556 h 282293"/>
              <a:gd name="connsiteX58" fmla="*/ 3156416 w 16882863"/>
              <a:gd name="connsiteY58" fmla="*/ 16 h 282293"/>
              <a:gd name="connsiteX59" fmla="*/ 3184798 w 16882863"/>
              <a:gd name="connsiteY59" fmla="*/ 7540 h 282293"/>
              <a:gd name="connsiteX60" fmla="*/ 3215593 w 16882863"/>
              <a:gd name="connsiteY60" fmla="*/ 153078 h 282293"/>
              <a:gd name="connsiteX61" fmla="*/ 3214537 w 16882863"/>
              <a:gd name="connsiteY61" fmla="*/ 156783 h 282293"/>
              <a:gd name="connsiteX62" fmla="*/ 3225100 w 16882863"/>
              <a:gd name="connsiteY62" fmla="*/ 142556 h 282293"/>
              <a:gd name="connsiteX63" fmla="*/ 3424293 w 16882863"/>
              <a:gd name="connsiteY63" fmla="*/ 16 h 282293"/>
              <a:gd name="connsiteX64" fmla="*/ 3452676 w 16882863"/>
              <a:gd name="connsiteY64" fmla="*/ 7540 h 282293"/>
              <a:gd name="connsiteX65" fmla="*/ 3483472 w 16882863"/>
              <a:gd name="connsiteY65" fmla="*/ 153078 h 282293"/>
              <a:gd name="connsiteX66" fmla="*/ 3482416 w 16882863"/>
              <a:gd name="connsiteY66" fmla="*/ 156782 h 282293"/>
              <a:gd name="connsiteX67" fmla="*/ 3492979 w 16882863"/>
              <a:gd name="connsiteY67" fmla="*/ 142556 h 282293"/>
              <a:gd name="connsiteX68" fmla="*/ 3692172 w 16882863"/>
              <a:gd name="connsiteY68" fmla="*/ 16 h 282293"/>
              <a:gd name="connsiteX69" fmla="*/ 3720553 w 16882863"/>
              <a:gd name="connsiteY69" fmla="*/ 7540 h 282293"/>
              <a:gd name="connsiteX70" fmla="*/ 3751350 w 16882863"/>
              <a:gd name="connsiteY70" fmla="*/ 153078 h 282293"/>
              <a:gd name="connsiteX71" fmla="*/ 3750294 w 16882863"/>
              <a:gd name="connsiteY71" fmla="*/ 156785 h 282293"/>
              <a:gd name="connsiteX72" fmla="*/ 3760858 w 16882863"/>
              <a:gd name="connsiteY72" fmla="*/ 142556 h 282293"/>
              <a:gd name="connsiteX73" fmla="*/ 3960051 w 16882863"/>
              <a:gd name="connsiteY73" fmla="*/ 16 h 282293"/>
              <a:gd name="connsiteX74" fmla="*/ 3988432 w 16882863"/>
              <a:gd name="connsiteY74" fmla="*/ 7540 h 282293"/>
              <a:gd name="connsiteX75" fmla="*/ 4019229 w 16882863"/>
              <a:gd name="connsiteY75" fmla="*/ 153078 h 282293"/>
              <a:gd name="connsiteX76" fmla="*/ 4018174 w 16882863"/>
              <a:gd name="connsiteY76" fmla="*/ 156782 h 282293"/>
              <a:gd name="connsiteX77" fmla="*/ 4028736 w 16882863"/>
              <a:gd name="connsiteY77" fmla="*/ 142556 h 282293"/>
              <a:gd name="connsiteX78" fmla="*/ 4227928 w 16882863"/>
              <a:gd name="connsiteY78" fmla="*/ 16 h 282293"/>
              <a:gd name="connsiteX79" fmla="*/ 4256311 w 16882863"/>
              <a:gd name="connsiteY79" fmla="*/ 7540 h 282293"/>
              <a:gd name="connsiteX80" fmla="*/ 4287106 w 16882863"/>
              <a:gd name="connsiteY80" fmla="*/ 153078 h 282293"/>
              <a:gd name="connsiteX81" fmla="*/ 4286052 w 16882863"/>
              <a:gd name="connsiteY81" fmla="*/ 156782 h 282293"/>
              <a:gd name="connsiteX82" fmla="*/ 4296613 w 16882863"/>
              <a:gd name="connsiteY82" fmla="*/ 142556 h 282293"/>
              <a:gd name="connsiteX83" fmla="*/ 4495806 w 16882863"/>
              <a:gd name="connsiteY83" fmla="*/ 16 h 282293"/>
              <a:gd name="connsiteX84" fmla="*/ 4524189 w 16882863"/>
              <a:gd name="connsiteY84" fmla="*/ 7540 h 282293"/>
              <a:gd name="connsiteX85" fmla="*/ 4554984 w 16882863"/>
              <a:gd name="connsiteY85" fmla="*/ 153078 h 282293"/>
              <a:gd name="connsiteX86" fmla="*/ 4553928 w 16882863"/>
              <a:gd name="connsiteY86" fmla="*/ 156785 h 282293"/>
              <a:gd name="connsiteX87" fmla="*/ 4564492 w 16882863"/>
              <a:gd name="connsiteY87" fmla="*/ 142556 h 282293"/>
              <a:gd name="connsiteX88" fmla="*/ 4763685 w 16882863"/>
              <a:gd name="connsiteY88" fmla="*/ 16 h 282293"/>
              <a:gd name="connsiteX89" fmla="*/ 4792068 w 16882863"/>
              <a:gd name="connsiteY89" fmla="*/ 7540 h 282293"/>
              <a:gd name="connsiteX90" fmla="*/ 4822864 w 16882863"/>
              <a:gd name="connsiteY90" fmla="*/ 153078 h 282293"/>
              <a:gd name="connsiteX91" fmla="*/ 4821807 w 16882863"/>
              <a:gd name="connsiteY91" fmla="*/ 156783 h 282293"/>
              <a:gd name="connsiteX92" fmla="*/ 4832371 w 16882863"/>
              <a:gd name="connsiteY92" fmla="*/ 142556 h 282293"/>
              <a:gd name="connsiteX93" fmla="*/ 5031564 w 16882863"/>
              <a:gd name="connsiteY93" fmla="*/ 16 h 282293"/>
              <a:gd name="connsiteX94" fmla="*/ 5059945 w 16882863"/>
              <a:gd name="connsiteY94" fmla="*/ 7540 h 282293"/>
              <a:gd name="connsiteX95" fmla="*/ 5090742 w 16882863"/>
              <a:gd name="connsiteY95" fmla="*/ 153078 h 282293"/>
              <a:gd name="connsiteX96" fmla="*/ 5089687 w 16882863"/>
              <a:gd name="connsiteY96" fmla="*/ 156782 h 282293"/>
              <a:gd name="connsiteX97" fmla="*/ 5100249 w 16882863"/>
              <a:gd name="connsiteY97" fmla="*/ 142556 h 282293"/>
              <a:gd name="connsiteX98" fmla="*/ 5299442 w 16882863"/>
              <a:gd name="connsiteY98" fmla="*/ 16 h 282293"/>
              <a:gd name="connsiteX99" fmla="*/ 5327823 w 16882863"/>
              <a:gd name="connsiteY99" fmla="*/ 7540 h 282293"/>
              <a:gd name="connsiteX100" fmla="*/ 5358619 w 16882863"/>
              <a:gd name="connsiteY100" fmla="*/ 153078 h 282293"/>
              <a:gd name="connsiteX101" fmla="*/ 5357564 w 16882863"/>
              <a:gd name="connsiteY101" fmla="*/ 156785 h 282293"/>
              <a:gd name="connsiteX102" fmla="*/ 5368128 w 16882863"/>
              <a:gd name="connsiteY102" fmla="*/ 142556 h 282293"/>
              <a:gd name="connsiteX103" fmla="*/ 5567320 w 16882863"/>
              <a:gd name="connsiteY103" fmla="*/ 16 h 282293"/>
              <a:gd name="connsiteX104" fmla="*/ 5595703 w 16882863"/>
              <a:gd name="connsiteY104" fmla="*/ 7540 h 282293"/>
              <a:gd name="connsiteX105" fmla="*/ 5626498 w 16882863"/>
              <a:gd name="connsiteY105" fmla="*/ 153078 h 282293"/>
              <a:gd name="connsiteX106" fmla="*/ 5625444 w 16882863"/>
              <a:gd name="connsiteY106" fmla="*/ 156782 h 282293"/>
              <a:gd name="connsiteX107" fmla="*/ 5636005 w 16882863"/>
              <a:gd name="connsiteY107" fmla="*/ 142556 h 282293"/>
              <a:gd name="connsiteX108" fmla="*/ 5835198 w 16882863"/>
              <a:gd name="connsiteY108" fmla="*/ 16 h 282293"/>
              <a:gd name="connsiteX109" fmla="*/ 5863581 w 16882863"/>
              <a:gd name="connsiteY109" fmla="*/ 7540 h 282293"/>
              <a:gd name="connsiteX110" fmla="*/ 5894376 w 16882863"/>
              <a:gd name="connsiteY110" fmla="*/ 153078 h 282293"/>
              <a:gd name="connsiteX111" fmla="*/ 5893321 w 16882863"/>
              <a:gd name="connsiteY111" fmla="*/ 156782 h 282293"/>
              <a:gd name="connsiteX112" fmla="*/ 5903883 w 16882863"/>
              <a:gd name="connsiteY112" fmla="*/ 142556 h 282293"/>
              <a:gd name="connsiteX113" fmla="*/ 6103077 w 16882863"/>
              <a:gd name="connsiteY113" fmla="*/ 16 h 282293"/>
              <a:gd name="connsiteX114" fmla="*/ 6131458 w 16882863"/>
              <a:gd name="connsiteY114" fmla="*/ 7540 h 282293"/>
              <a:gd name="connsiteX115" fmla="*/ 6162255 w 16882863"/>
              <a:gd name="connsiteY115" fmla="*/ 153078 h 282293"/>
              <a:gd name="connsiteX116" fmla="*/ 6161199 w 16882863"/>
              <a:gd name="connsiteY116" fmla="*/ 156785 h 282293"/>
              <a:gd name="connsiteX117" fmla="*/ 6171763 w 16882863"/>
              <a:gd name="connsiteY117" fmla="*/ 142556 h 282293"/>
              <a:gd name="connsiteX118" fmla="*/ 6370956 w 16882863"/>
              <a:gd name="connsiteY118" fmla="*/ 16 h 282293"/>
              <a:gd name="connsiteX119" fmla="*/ 6399337 w 16882863"/>
              <a:gd name="connsiteY119" fmla="*/ 7540 h 282293"/>
              <a:gd name="connsiteX120" fmla="*/ 6430134 w 16882863"/>
              <a:gd name="connsiteY120" fmla="*/ 153078 h 282293"/>
              <a:gd name="connsiteX121" fmla="*/ 6429078 w 16882863"/>
              <a:gd name="connsiteY121" fmla="*/ 156783 h 282293"/>
              <a:gd name="connsiteX122" fmla="*/ 6439641 w 16882863"/>
              <a:gd name="connsiteY122" fmla="*/ 142556 h 282293"/>
              <a:gd name="connsiteX123" fmla="*/ 6638834 w 16882863"/>
              <a:gd name="connsiteY123" fmla="*/ 16 h 282293"/>
              <a:gd name="connsiteX124" fmla="*/ 6667215 w 16882863"/>
              <a:gd name="connsiteY124" fmla="*/ 7540 h 282293"/>
              <a:gd name="connsiteX125" fmla="*/ 6698012 w 16882863"/>
              <a:gd name="connsiteY125" fmla="*/ 153078 h 282293"/>
              <a:gd name="connsiteX126" fmla="*/ 6696956 w 16882863"/>
              <a:gd name="connsiteY126" fmla="*/ 156783 h 282293"/>
              <a:gd name="connsiteX127" fmla="*/ 6707519 w 16882863"/>
              <a:gd name="connsiteY127" fmla="*/ 142556 h 282293"/>
              <a:gd name="connsiteX128" fmla="*/ 6906711 w 16882863"/>
              <a:gd name="connsiteY128" fmla="*/ 16 h 282293"/>
              <a:gd name="connsiteX129" fmla="*/ 6935094 w 16882863"/>
              <a:gd name="connsiteY129" fmla="*/ 7540 h 282293"/>
              <a:gd name="connsiteX130" fmla="*/ 6965889 w 16882863"/>
              <a:gd name="connsiteY130" fmla="*/ 153078 h 282293"/>
              <a:gd name="connsiteX131" fmla="*/ 6964833 w 16882863"/>
              <a:gd name="connsiteY131" fmla="*/ 156784 h 282293"/>
              <a:gd name="connsiteX132" fmla="*/ 6975397 w 16882863"/>
              <a:gd name="connsiteY132" fmla="*/ 142556 h 282293"/>
              <a:gd name="connsiteX133" fmla="*/ 7174590 w 16882863"/>
              <a:gd name="connsiteY133" fmla="*/ 16 h 282293"/>
              <a:gd name="connsiteX134" fmla="*/ 7202973 w 16882863"/>
              <a:gd name="connsiteY134" fmla="*/ 7540 h 282293"/>
              <a:gd name="connsiteX135" fmla="*/ 7233768 w 16882863"/>
              <a:gd name="connsiteY135" fmla="*/ 153078 h 282293"/>
              <a:gd name="connsiteX136" fmla="*/ 7232713 w 16882863"/>
              <a:gd name="connsiteY136" fmla="*/ 156783 h 282293"/>
              <a:gd name="connsiteX137" fmla="*/ 7243275 w 16882863"/>
              <a:gd name="connsiteY137" fmla="*/ 142556 h 282293"/>
              <a:gd name="connsiteX138" fmla="*/ 7442468 w 16882863"/>
              <a:gd name="connsiteY138" fmla="*/ 16 h 282293"/>
              <a:gd name="connsiteX139" fmla="*/ 7470850 w 16882863"/>
              <a:gd name="connsiteY139" fmla="*/ 7540 h 282293"/>
              <a:gd name="connsiteX140" fmla="*/ 7501646 w 16882863"/>
              <a:gd name="connsiteY140" fmla="*/ 153078 h 282293"/>
              <a:gd name="connsiteX141" fmla="*/ 7500590 w 16882863"/>
              <a:gd name="connsiteY141" fmla="*/ 156783 h 282293"/>
              <a:gd name="connsiteX142" fmla="*/ 7511153 w 16882863"/>
              <a:gd name="connsiteY142" fmla="*/ 142556 h 282293"/>
              <a:gd name="connsiteX143" fmla="*/ 7710346 w 16882863"/>
              <a:gd name="connsiteY143" fmla="*/ 16 h 282293"/>
              <a:gd name="connsiteX144" fmla="*/ 7738728 w 16882863"/>
              <a:gd name="connsiteY144" fmla="*/ 7540 h 282293"/>
              <a:gd name="connsiteX145" fmla="*/ 7769524 w 16882863"/>
              <a:gd name="connsiteY145" fmla="*/ 153078 h 282293"/>
              <a:gd name="connsiteX146" fmla="*/ 7768468 w 16882863"/>
              <a:gd name="connsiteY146" fmla="*/ 156785 h 282293"/>
              <a:gd name="connsiteX147" fmla="*/ 7779032 w 16882863"/>
              <a:gd name="connsiteY147" fmla="*/ 142556 h 282293"/>
              <a:gd name="connsiteX148" fmla="*/ 7978224 w 16882863"/>
              <a:gd name="connsiteY148" fmla="*/ 16 h 282293"/>
              <a:gd name="connsiteX149" fmla="*/ 8006606 w 16882863"/>
              <a:gd name="connsiteY149" fmla="*/ 7540 h 282293"/>
              <a:gd name="connsiteX150" fmla="*/ 8037403 w 16882863"/>
              <a:gd name="connsiteY150" fmla="*/ 153078 h 282293"/>
              <a:gd name="connsiteX151" fmla="*/ 8036352 w 16882863"/>
              <a:gd name="connsiteY151" fmla="*/ 156766 h 282293"/>
              <a:gd name="connsiteX152" fmla="*/ 8046902 w 16882863"/>
              <a:gd name="connsiteY152" fmla="*/ 142556 h 282293"/>
              <a:gd name="connsiteX153" fmla="*/ 8246094 w 16882863"/>
              <a:gd name="connsiteY153" fmla="*/ 16 h 282293"/>
              <a:gd name="connsiteX154" fmla="*/ 8274476 w 16882863"/>
              <a:gd name="connsiteY154" fmla="*/ 7540 h 282293"/>
              <a:gd name="connsiteX155" fmla="*/ 8305273 w 16882863"/>
              <a:gd name="connsiteY155" fmla="*/ 153078 h 282293"/>
              <a:gd name="connsiteX156" fmla="*/ 8304374 w 16882863"/>
              <a:gd name="connsiteY156" fmla="*/ 156232 h 282293"/>
              <a:gd name="connsiteX157" fmla="*/ 8304426 w 16882863"/>
              <a:gd name="connsiteY157" fmla="*/ 156154 h 282293"/>
              <a:gd name="connsiteX158" fmla="*/ 8514377 w 16882863"/>
              <a:gd name="connsiteY158" fmla="*/ 16 h 282293"/>
              <a:gd name="connsiteX159" fmla="*/ 8542759 w 16882863"/>
              <a:gd name="connsiteY159" fmla="*/ 7540 h 282293"/>
              <a:gd name="connsiteX160" fmla="*/ 8573556 w 16882863"/>
              <a:gd name="connsiteY160" fmla="*/ 153078 h 282293"/>
              <a:gd name="connsiteX161" fmla="*/ 8572500 w 16882863"/>
              <a:gd name="connsiteY161" fmla="*/ 156783 h 282293"/>
              <a:gd name="connsiteX162" fmla="*/ 8583062 w 16882863"/>
              <a:gd name="connsiteY162" fmla="*/ 142556 h 282293"/>
              <a:gd name="connsiteX163" fmla="*/ 8782255 w 16882863"/>
              <a:gd name="connsiteY163" fmla="*/ 16 h 282293"/>
              <a:gd name="connsiteX164" fmla="*/ 8810637 w 16882863"/>
              <a:gd name="connsiteY164" fmla="*/ 7540 h 282293"/>
              <a:gd name="connsiteX165" fmla="*/ 8841434 w 16882863"/>
              <a:gd name="connsiteY165" fmla="*/ 153078 h 282293"/>
              <a:gd name="connsiteX166" fmla="*/ 8840377 w 16882863"/>
              <a:gd name="connsiteY166" fmla="*/ 156785 h 282293"/>
              <a:gd name="connsiteX167" fmla="*/ 8850941 w 16882863"/>
              <a:gd name="connsiteY167" fmla="*/ 142556 h 282293"/>
              <a:gd name="connsiteX168" fmla="*/ 9050134 w 16882863"/>
              <a:gd name="connsiteY168" fmla="*/ 16 h 282293"/>
              <a:gd name="connsiteX169" fmla="*/ 9078516 w 16882863"/>
              <a:gd name="connsiteY169" fmla="*/ 7540 h 282293"/>
              <a:gd name="connsiteX170" fmla="*/ 9109312 w 16882863"/>
              <a:gd name="connsiteY170" fmla="*/ 153078 h 282293"/>
              <a:gd name="connsiteX171" fmla="*/ 9108257 w 16882863"/>
              <a:gd name="connsiteY171" fmla="*/ 156783 h 282293"/>
              <a:gd name="connsiteX172" fmla="*/ 9118819 w 16882863"/>
              <a:gd name="connsiteY172" fmla="*/ 142556 h 282293"/>
              <a:gd name="connsiteX173" fmla="*/ 9318012 w 16882863"/>
              <a:gd name="connsiteY173" fmla="*/ 16 h 282293"/>
              <a:gd name="connsiteX174" fmla="*/ 9346394 w 16882863"/>
              <a:gd name="connsiteY174" fmla="*/ 7540 h 282293"/>
              <a:gd name="connsiteX175" fmla="*/ 9377190 w 16882863"/>
              <a:gd name="connsiteY175" fmla="*/ 153078 h 282293"/>
              <a:gd name="connsiteX176" fmla="*/ 9376134 w 16882863"/>
              <a:gd name="connsiteY176" fmla="*/ 156783 h 282293"/>
              <a:gd name="connsiteX177" fmla="*/ 9386697 w 16882863"/>
              <a:gd name="connsiteY177" fmla="*/ 142556 h 282293"/>
              <a:gd name="connsiteX178" fmla="*/ 9585890 w 16882863"/>
              <a:gd name="connsiteY178" fmla="*/ 16 h 282293"/>
              <a:gd name="connsiteX179" fmla="*/ 9614272 w 16882863"/>
              <a:gd name="connsiteY179" fmla="*/ 7540 h 282293"/>
              <a:gd name="connsiteX180" fmla="*/ 9645068 w 16882863"/>
              <a:gd name="connsiteY180" fmla="*/ 153078 h 282293"/>
              <a:gd name="connsiteX181" fmla="*/ 9644010 w 16882863"/>
              <a:gd name="connsiteY181" fmla="*/ 156785 h 282293"/>
              <a:gd name="connsiteX182" fmla="*/ 9654575 w 16882863"/>
              <a:gd name="connsiteY182" fmla="*/ 142556 h 282293"/>
              <a:gd name="connsiteX183" fmla="*/ 9853768 w 16882863"/>
              <a:gd name="connsiteY183" fmla="*/ 16 h 282293"/>
              <a:gd name="connsiteX184" fmla="*/ 9882149 w 16882863"/>
              <a:gd name="connsiteY184" fmla="*/ 7540 h 282293"/>
              <a:gd name="connsiteX185" fmla="*/ 9912947 w 16882863"/>
              <a:gd name="connsiteY185" fmla="*/ 153078 h 282293"/>
              <a:gd name="connsiteX186" fmla="*/ 9911891 w 16882863"/>
              <a:gd name="connsiteY186" fmla="*/ 156783 h 282293"/>
              <a:gd name="connsiteX187" fmla="*/ 9922453 w 16882863"/>
              <a:gd name="connsiteY187" fmla="*/ 142556 h 282293"/>
              <a:gd name="connsiteX188" fmla="*/ 10121646 w 16882863"/>
              <a:gd name="connsiteY188" fmla="*/ 16 h 282293"/>
              <a:gd name="connsiteX189" fmla="*/ 10150028 w 16882863"/>
              <a:gd name="connsiteY189" fmla="*/ 7540 h 282293"/>
              <a:gd name="connsiteX190" fmla="*/ 10180825 w 16882863"/>
              <a:gd name="connsiteY190" fmla="*/ 153078 h 282293"/>
              <a:gd name="connsiteX191" fmla="*/ 10179769 w 16882863"/>
              <a:gd name="connsiteY191" fmla="*/ 156783 h 282293"/>
              <a:gd name="connsiteX192" fmla="*/ 10190331 w 16882863"/>
              <a:gd name="connsiteY192" fmla="*/ 142556 h 282293"/>
              <a:gd name="connsiteX193" fmla="*/ 10389524 w 16882863"/>
              <a:gd name="connsiteY193" fmla="*/ 16 h 282293"/>
              <a:gd name="connsiteX194" fmla="*/ 10417906 w 16882863"/>
              <a:gd name="connsiteY194" fmla="*/ 7540 h 282293"/>
              <a:gd name="connsiteX195" fmla="*/ 10448703 w 16882863"/>
              <a:gd name="connsiteY195" fmla="*/ 153078 h 282293"/>
              <a:gd name="connsiteX196" fmla="*/ 10447645 w 16882863"/>
              <a:gd name="connsiteY196" fmla="*/ 156785 h 282293"/>
              <a:gd name="connsiteX197" fmla="*/ 10458211 w 16882863"/>
              <a:gd name="connsiteY197" fmla="*/ 142556 h 282293"/>
              <a:gd name="connsiteX198" fmla="*/ 10657403 w 16882863"/>
              <a:gd name="connsiteY198" fmla="*/ 16 h 282293"/>
              <a:gd name="connsiteX199" fmla="*/ 10685784 w 16882863"/>
              <a:gd name="connsiteY199" fmla="*/ 7540 h 282293"/>
              <a:gd name="connsiteX200" fmla="*/ 10716581 w 16882863"/>
              <a:gd name="connsiteY200" fmla="*/ 153078 h 282293"/>
              <a:gd name="connsiteX201" fmla="*/ 10715525 w 16882863"/>
              <a:gd name="connsiteY201" fmla="*/ 156783 h 282293"/>
              <a:gd name="connsiteX202" fmla="*/ 10726089 w 16882863"/>
              <a:gd name="connsiteY202" fmla="*/ 142556 h 282293"/>
              <a:gd name="connsiteX203" fmla="*/ 10925281 w 16882863"/>
              <a:gd name="connsiteY203" fmla="*/ 16 h 282293"/>
              <a:gd name="connsiteX204" fmla="*/ 10953663 w 16882863"/>
              <a:gd name="connsiteY204" fmla="*/ 7540 h 282293"/>
              <a:gd name="connsiteX205" fmla="*/ 10984460 w 16882863"/>
              <a:gd name="connsiteY205" fmla="*/ 153078 h 282293"/>
              <a:gd name="connsiteX206" fmla="*/ 10983403 w 16882863"/>
              <a:gd name="connsiteY206" fmla="*/ 156783 h 282293"/>
              <a:gd name="connsiteX207" fmla="*/ 10993965 w 16882863"/>
              <a:gd name="connsiteY207" fmla="*/ 142556 h 282293"/>
              <a:gd name="connsiteX208" fmla="*/ 11193159 w 16882863"/>
              <a:gd name="connsiteY208" fmla="*/ 16 h 282293"/>
              <a:gd name="connsiteX209" fmla="*/ 11221541 w 16882863"/>
              <a:gd name="connsiteY209" fmla="*/ 7540 h 282293"/>
              <a:gd name="connsiteX210" fmla="*/ 11252336 w 16882863"/>
              <a:gd name="connsiteY210" fmla="*/ 153078 h 282293"/>
              <a:gd name="connsiteX211" fmla="*/ 11251280 w 16882863"/>
              <a:gd name="connsiteY211" fmla="*/ 156785 h 282293"/>
              <a:gd name="connsiteX212" fmla="*/ 11261845 w 16882863"/>
              <a:gd name="connsiteY212" fmla="*/ 142556 h 282293"/>
              <a:gd name="connsiteX213" fmla="*/ 11461038 w 16882863"/>
              <a:gd name="connsiteY213" fmla="*/ 16 h 282293"/>
              <a:gd name="connsiteX214" fmla="*/ 11489419 w 16882863"/>
              <a:gd name="connsiteY214" fmla="*/ 7540 h 282293"/>
              <a:gd name="connsiteX215" fmla="*/ 11520216 w 16882863"/>
              <a:gd name="connsiteY215" fmla="*/ 153078 h 282293"/>
              <a:gd name="connsiteX216" fmla="*/ 11519160 w 16882863"/>
              <a:gd name="connsiteY216" fmla="*/ 156783 h 282293"/>
              <a:gd name="connsiteX217" fmla="*/ 11529722 w 16882863"/>
              <a:gd name="connsiteY217" fmla="*/ 142556 h 282293"/>
              <a:gd name="connsiteX218" fmla="*/ 11728916 w 16882863"/>
              <a:gd name="connsiteY218" fmla="*/ 16 h 282293"/>
              <a:gd name="connsiteX219" fmla="*/ 11757297 w 16882863"/>
              <a:gd name="connsiteY219" fmla="*/ 7540 h 282293"/>
              <a:gd name="connsiteX220" fmla="*/ 11788093 w 16882863"/>
              <a:gd name="connsiteY220" fmla="*/ 153078 h 282293"/>
              <a:gd name="connsiteX221" fmla="*/ 11787037 w 16882863"/>
              <a:gd name="connsiteY221" fmla="*/ 156783 h 282293"/>
              <a:gd name="connsiteX222" fmla="*/ 11797600 w 16882863"/>
              <a:gd name="connsiteY222" fmla="*/ 142556 h 282293"/>
              <a:gd name="connsiteX223" fmla="*/ 11996793 w 16882863"/>
              <a:gd name="connsiteY223" fmla="*/ 16 h 282293"/>
              <a:gd name="connsiteX224" fmla="*/ 12025175 w 16882863"/>
              <a:gd name="connsiteY224" fmla="*/ 7540 h 282293"/>
              <a:gd name="connsiteX225" fmla="*/ 12055971 w 16882863"/>
              <a:gd name="connsiteY225" fmla="*/ 153078 h 282293"/>
              <a:gd name="connsiteX226" fmla="*/ 12054916 w 16882863"/>
              <a:gd name="connsiteY226" fmla="*/ 156782 h 282293"/>
              <a:gd name="connsiteX227" fmla="*/ 12065478 w 16882863"/>
              <a:gd name="connsiteY227" fmla="*/ 142556 h 282293"/>
              <a:gd name="connsiteX228" fmla="*/ 12264671 w 16882863"/>
              <a:gd name="connsiteY228" fmla="*/ 16 h 282293"/>
              <a:gd name="connsiteX229" fmla="*/ 12293053 w 16882863"/>
              <a:gd name="connsiteY229" fmla="*/ 7540 h 282293"/>
              <a:gd name="connsiteX230" fmla="*/ 12323849 w 16882863"/>
              <a:gd name="connsiteY230" fmla="*/ 153078 h 282293"/>
              <a:gd name="connsiteX231" fmla="*/ 12322793 w 16882863"/>
              <a:gd name="connsiteY231" fmla="*/ 156785 h 282293"/>
              <a:gd name="connsiteX232" fmla="*/ 12333357 w 16882863"/>
              <a:gd name="connsiteY232" fmla="*/ 142556 h 282293"/>
              <a:gd name="connsiteX233" fmla="*/ 12532550 w 16882863"/>
              <a:gd name="connsiteY233" fmla="*/ 16 h 282293"/>
              <a:gd name="connsiteX234" fmla="*/ 12560932 w 16882863"/>
              <a:gd name="connsiteY234" fmla="*/ 7540 h 282293"/>
              <a:gd name="connsiteX235" fmla="*/ 12591728 w 16882863"/>
              <a:gd name="connsiteY235" fmla="*/ 153078 h 282293"/>
              <a:gd name="connsiteX236" fmla="*/ 12590673 w 16882863"/>
              <a:gd name="connsiteY236" fmla="*/ 156782 h 282293"/>
              <a:gd name="connsiteX237" fmla="*/ 12601235 w 16882863"/>
              <a:gd name="connsiteY237" fmla="*/ 142556 h 282293"/>
              <a:gd name="connsiteX238" fmla="*/ 12800428 w 16882863"/>
              <a:gd name="connsiteY238" fmla="*/ 16 h 282293"/>
              <a:gd name="connsiteX239" fmla="*/ 12828810 w 16882863"/>
              <a:gd name="connsiteY239" fmla="*/ 7540 h 282293"/>
              <a:gd name="connsiteX240" fmla="*/ 12859606 w 16882863"/>
              <a:gd name="connsiteY240" fmla="*/ 153078 h 282293"/>
              <a:gd name="connsiteX241" fmla="*/ 12858551 w 16882863"/>
              <a:gd name="connsiteY241" fmla="*/ 156782 h 282293"/>
              <a:gd name="connsiteX242" fmla="*/ 12869113 w 16882863"/>
              <a:gd name="connsiteY242" fmla="*/ 142556 h 282293"/>
              <a:gd name="connsiteX243" fmla="*/ 13068306 w 16882863"/>
              <a:gd name="connsiteY243" fmla="*/ 16 h 282293"/>
              <a:gd name="connsiteX244" fmla="*/ 13096688 w 16882863"/>
              <a:gd name="connsiteY244" fmla="*/ 7540 h 282293"/>
              <a:gd name="connsiteX245" fmla="*/ 13127484 w 16882863"/>
              <a:gd name="connsiteY245" fmla="*/ 153078 h 282293"/>
              <a:gd name="connsiteX246" fmla="*/ 13126428 w 16882863"/>
              <a:gd name="connsiteY246" fmla="*/ 156785 h 282293"/>
              <a:gd name="connsiteX247" fmla="*/ 13136992 w 16882863"/>
              <a:gd name="connsiteY247" fmla="*/ 142556 h 282293"/>
              <a:gd name="connsiteX248" fmla="*/ 13336185 w 16882863"/>
              <a:gd name="connsiteY248" fmla="*/ 16 h 282293"/>
              <a:gd name="connsiteX249" fmla="*/ 13364567 w 16882863"/>
              <a:gd name="connsiteY249" fmla="*/ 7540 h 282293"/>
              <a:gd name="connsiteX250" fmla="*/ 13395363 w 16882863"/>
              <a:gd name="connsiteY250" fmla="*/ 153078 h 282293"/>
              <a:gd name="connsiteX251" fmla="*/ 13394307 w 16882863"/>
              <a:gd name="connsiteY251" fmla="*/ 156783 h 282293"/>
              <a:gd name="connsiteX252" fmla="*/ 13404870 w 16882863"/>
              <a:gd name="connsiteY252" fmla="*/ 142556 h 282293"/>
              <a:gd name="connsiteX253" fmla="*/ 13604063 w 16882863"/>
              <a:gd name="connsiteY253" fmla="*/ 16 h 282293"/>
              <a:gd name="connsiteX254" fmla="*/ 13632445 w 16882863"/>
              <a:gd name="connsiteY254" fmla="*/ 7540 h 282293"/>
              <a:gd name="connsiteX255" fmla="*/ 13663241 w 16882863"/>
              <a:gd name="connsiteY255" fmla="*/ 153078 h 282293"/>
              <a:gd name="connsiteX256" fmla="*/ 13662186 w 16882863"/>
              <a:gd name="connsiteY256" fmla="*/ 156782 h 282293"/>
              <a:gd name="connsiteX257" fmla="*/ 13672748 w 16882863"/>
              <a:gd name="connsiteY257" fmla="*/ 142556 h 282293"/>
              <a:gd name="connsiteX258" fmla="*/ 13871941 w 16882863"/>
              <a:gd name="connsiteY258" fmla="*/ 16 h 282293"/>
              <a:gd name="connsiteX259" fmla="*/ 13900323 w 16882863"/>
              <a:gd name="connsiteY259" fmla="*/ 7540 h 282293"/>
              <a:gd name="connsiteX260" fmla="*/ 13931119 w 16882863"/>
              <a:gd name="connsiteY260" fmla="*/ 153078 h 282293"/>
              <a:gd name="connsiteX261" fmla="*/ 13930063 w 16882863"/>
              <a:gd name="connsiteY261" fmla="*/ 156785 h 282293"/>
              <a:gd name="connsiteX262" fmla="*/ 13940627 w 16882863"/>
              <a:gd name="connsiteY262" fmla="*/ 142556 h 282293"/>
              <a:gd name="connsiteX263" fmla="*/ 14139820 w 16882863"/>
              <a:gd name="connsiteY263" fmla="*/ 16 h 282293"/>
              <a:gd name="connsiteX264" fmla="*/ 14168202 w 16882863"/>
              <a:gd name="connsiteY264" fmla="*/ 7540 h 282293"/>
              <a:gd name="connsiteX265" fmla="*/ 14198998 w 16882863"/>
              <a:gd name="connsiteY265" fmla="*/ 153078 h 282293"/>
              <a:gd name="connsiteX266" fmla="*/ 14197943 w 16882863"/>
              <a:gd name="connsiteY266" fmla="*/ 156782 h 282293"/>
              <a:gd name="connsiteX267" fmla="*/ 14208505 w 16882863"/>
              <a:gd name="connsiteY267" fmla="*/ 142556 h 282293"/>
              <a:gd name="connsiteX268" fmla="*/ 14407698 w 16882863"/>
              <a:gd name="connsiteY268" fmla="*/ 16 h 282293"/>
              <a:gd name="connsiteX269" fmla="*/ 14436080 w 16882863"/>
              <a:gd name="connsiteY269" fmla="*/ 7540 h 282293"/>
              <a:gd name="connsiteX270" fmla="*/ 14466876 w 16882863"/>
              <a:gd name="connsiteY270" fmla="*/ 153078 h 282293"/>
              <a:gd name="connsiteX271" fmla="*/ 14465821 w 16882863"/>
              <a:gd name="connsiteY271" fmla="*/ 156782 h 282293"/>
              <a:gd name="connsiteX272" fmla="*/ 14476383 w 16882863"/>
              <a:gd name="connsiteY272" fmla="*/ 142556 h 282293"/>
              <a:gd name="connsiteX273" fmla="*/ 14675576 w 16882863"/>
              <a:gd name="connsiteY273" fmla="*/ 16 h 282293"/>
              <a:gd name="connsiteX274" fmla="*/ 14703958 w 16882863"/>
              <a:gd name="connsiteY274" fmla="*/ 7540 h 282293"/>
              <a:gd name="connsiteX275" fmla="*/ 14734754 w 16882863"/>
              <a:gd name="connsiteY275" fmla="*/ 153078 h 282293"/>
              <a:gd name="connsiteX276" fmla="*/ 14733698 w 16882863"/>
              <a:gd name="connsiteY276" fmla="*/ 156785 h 282293"/>
              <a:gd name="connsiteX277" fmla="*/ 14744262 w 16882863"/>
              <a:gd name="connsiteY277" fmla="*/ 142556 h 282293"/>
              <a:gd name="connsiteX278" fmla="*/ 14943455 w 16882863"/>
              <a:gd name="connsiteY278" fmla="*/ 16 h 282293"/>
              <a:gd name="connsiteX279" fmla="*/ 14971837 w 16882863"/>
              <a:gd name="connsiteY279" fmla="*/ 7540 h 282293"/>
              <a:gd name="connsiteX280" fmla="*/ 15002633 w 16882863"/>
              <a:gd name="connsiteY280" fmla="*/ 153078 h 282293"/>
              <a:gd name="connsiteX281" fmla="*/ 15001577 w 16882863"/>
              <a:gd name="connsiteY281" fmla="*/ 156783 h 282293"/>
              <a:gd name="connsiteX282" fmla="*/ 15012140 w 16882863"/>
              <a:gd name="connsiteY282" fmla="*/ 142556 h 282293"/>
              <a:gd name="connsiteX283" fmla="*/ 15211333 w 16882863"/>
              <a:gd name="connsiteY283" fmla="*/ 16 h 282293"/>
              <a:gd name="connsiteX284" fmla="*/ 15239715 w 16882863"/>
              <a:gd name="connsiteY284" fmla="*/ 7540 h 282293"/>
              <a:gd name="connsiteX285" fmla="*/ 15270511 w 16882863"/>
              <a:gd name="connsiteY285" fmla="*/ 153078 h 282293"/>
              <a:gd name="connsiteX286" fmla="*/ 15269455 w 16882863"/>
              <a:gd name="connsiteY286" fmla="*/ 156783 h 282293"/>
              <a:gd name="connsiteX287" fmla="*/ 15280018 w 16882863"/>
              <a:gd name="connsiteY287" fmla="*/ 142556 h 282293"/>
              <a:gd name="connsiteX288" fmla="*/ 15479211 w 16882863"/>
              <a:gd name="connsiteY288" fmla="*/ 16 h 282293"/>
              <a:gd name="connsiteX289" fmla="*/ 15507593 w 16882863"/>
              <a:gd name="connsiteY289" fmla="*/ 7540 h 282293"/>
              <a:gd name="connsiteX290" fmla="*/ 15538389 w 16882863"/>
              <a:gd name="connsiteY290" fmla="*/ 153078 h 282293"/>
              <a:gd name="connsiteX291" fmla="*/ 15537333 w 16882863"/>
              <a:gd name="connsiteY291" fmla="*/ 156784 h 282293"/>
              <a:gd name="connsiteX292" fmla="*/ 15547897 w 16882863"/>
              <a:gd name="connsiteY292" fmla="*/ 142556 h 282293"/>
              <a:gd name="connsiteX293" fmla="*/ 15747090 w 16882863"/>
              <a:gd name="connsiteY293" fmla="*/ 16 h 282293"/>
              <a:gd name="connsiteX294" fmla="*/ 15775472 w 16882863"/>
              <a:gd name="connsiteY294" fmla="*/ 7540 h 282293"/>
              <a:gd name="connsiteX295" fmla="*/ 15806268 w 16882863"/>
              <a:gd name="connsiteY295" fmla="*/ 153078 h 282293"/>
              <a:gd name="connsiteX296" fmla="*/ 15805212 w 16882863"/>
              <a:gd name="connsiteY296" fmla="*/ 156783 h 282293"/>
              <a:gd name="connsiteX297" fmla="*/ 15815776 w 16882863"/>
              <a:gd name="connsiteY297" fmla="*/ 142556 h 282293"/>
              <a:gd name="connsiteX298" fmla="*/ 16014968 w 16882863"/>
              <a:gd name="connsiteY298" fmla="*/ 16 h 282293"/>
              <a:gd name="connsiteX299" fmla="*/ 16043350 w 16882863"/>
              <a:gd name="connsiteY299" fmla="*/ 7540 h 282293"/>
              <a:gd name="connsiteX300" fmla="*/ 16074146 w 16882863"/>
              <a:gd name="connsiteY300" fmla="*/ 153078 h 282293"/>
              <a:gd name="connsiteX301" fmla="*/ 16073090 w 16882863"/>
              <a:gd name="connsiteY301" fmla="*/ 156783 h 282293"/>
              <a:gd name="connsiteX302" fmla="*/ 16083652 w 16882863"/>
              <a:gd name="connsiteY302" fmla="*/ 142556 h 282293"/>
              <a:gd name="connsiteX303" fmla="*/ 16282846 w 16882863"/>
              <a:gd name="connsiteY303" fmla="*/ 16 h 282293"/>
              <a:gd name="connsiteX304" fmla="*/ 16311228 w 16882863"/>
              <a:gd name="connsiteY304" fmla="*/ 7540 h 282293"/>
              <a:gd name="connsiteX305" fmla="*/ 16342024 w 16882863"/>
              <a:gd name="connsiteY305" fmla="*/ 153078 h 282293"/>
              <a:gd name="connsiteX306" fmla="*/ 16340968 w 16882863"/>
              <a:gd name="connsiteY306" fmla="*/ 156785 h 282293"/>
              <a:gd name="connsiteX307" fmla="*/ 16351532 w 16882863"/>
              <a:gd name="connsiteY307" fmla="*/ 142556 h 282293"/>
              <a:gd name="connsiteX308" fmla="*/ 16550724 w 16882863"/>
              <a:gd name="connsiteY308" fmla="*/ 16 h 282293"/>
              <a:gd name="connsiteX309" fmla="*/ 16579106 w 16882863"/>
              <a:gd name="connsiteY309" fmla="*/ 7540 h 282293"/>
              <a:gd name="connsiteX310" fmla="*/ 16609904 w 16882863"/>
              <a:gd name="connsiteY310" fmla="*/ 153078 h 282293"/>
              <a:gd name="connsiteX311" fmla="*/ 16608852 w 16882863"/>
              <a:gd name="connsiteY311" fmla="*/ 156766 h 282293"/>
              <a:gd name="connsiteX312" fmla="*/ 16846976 w 16882863"/>
              <a:gd name="connsiteY312" fmla="*/ 7540 h 282293"/>
              <a:gd name="connsiteX313" fmla="*/ 16843836 w 16882863"/>
              <a:gd name="connsiteY313" fmla="*/ 272134 h 282293"/>
              <a:gd name="connsiteX314" fmla="*/ 16839440 w 16882863"/>
              <a:gd name="connsiteY314" fmla="*/ 282293 h 282293"/>
              <a:gd name="connsiteX0" fmla="*/ 1056 w 16843836"/>
              <a:gd name="connsiteY0" fmla="*/ 153078 h 282293"/>
              <a:gd name="connsiteX1" fmla="*/ 0 w 16843836"/>
              <a:gd name="connsiteY1" fmla="*/ 156783 h 282293"/>
              <a:gd name="connsiteX2" fmla="*/ 10562 w 16843836"/>
              <a:gd name="connsiteY2" fmla="*/ 142556 h 282293"/>
              <a:gd name="connsiteX3" fmla="*/ 209755 w 16843836"/>
              <a:gd name="connsiteY3" fmla="*/ 16 h 282293"/>
              <a:gd name="connsiteX4" fmla="*/ 238137 w 16843836"/>
              <a:gd name="connsiteY4" fmla="*/ 7540 h 282293"/>
              <a:gd name="connsiteX5" fmla="*/ 268934 w 16843836"/>
              <a:gd name="connsiteY5" fmla="*/ 153078 h 282293"/>
              <a:gd name="connsiteX6" fmla="*/ 267877 w 16843836"/>
              <a:gd name="connsiteY6" fmla="*/ 156785 h 282293"/>
              <a:gd name="connsiteX7" fmla="*/ 278441 w 16843836"/>
              <a:gd name="connsiteY7" fmla="*/ 142556 h 282293"/>
              <a:gd name="connsiteX8" fmla="*/ 477634 w 16843836"/>
              <a:gd name="connsiteY8" fmla="*/ 16 h 282293"/>
              <a:gd name="connsiteX9" fmla="*/ 506016 w 16843836"/>
              <a:gd name="connsiteY9" fmla="*/ 7540 h 282293"/>
              <a:gd name="connsiteX10" fmla="*/ 536812 w 16843836"/>
              <a:gd name="connsiteY10" fmla="*/ 153078 h 282293"/>
              <a:gd name="connsiteX11" fmla="*/ 535757 w 16843836"/>
              <a:gd name="connsiteY11" fmla="*/ 156783 h 282293"/>
              <a:gd name="connsiteX12" fmla="*/ 546319 w 16843836"/>
              <a:gd name="connsiteY12" fmla="*/ 142556 h 282293"/>
              <a:gd name="connsiteX13" fmla="*/ 745512 w 16843836"/>
              <a:gd name="connsiteY13" fmla="*/ 16 h 282293"/>
              <a:gd name="connsiteX14" fmla="*/ 773894 w 16843836"/>
              <a:gd name="connsiteY14" fmla="*/ 7540 h 282293"/>
              <a:gd name="connsiteX15" fmla="*/ 804690 w 16843836"/>
              <a:gd name="connsiteY15" fmla="*/ 153078 h 282293"/>
              <a:gd name="connsiteX16" fmla="*/ 803634 w 16843836"/>
              <a:gd name="connsiteY16" fmla="*/ 156783 h 282293"/>
              <a:gd name="connsiteX17" fmla="*/ 814197 w 16843836"/>
              <a:gd name="connsiteY17" fmla="*/ 142556 h 282293"/>
              <a:gd name="connsiteX18" fmla="*/ 1013390 w 16843836"/>
              <a:gd name="connsiteY18" fmla="*/ 16 h 282293"/>
              <a:gd name="connsiteX19" fmla="*/ 1041772 w 16843836"/>
              <a:gd name="connsiteY19" fmla="*/ 7540 h 282293"/>
              <a:gd name="connsiteX20" fmla="*/ 1072568 w 16843836"/>
              <a:gd name="connsiteY20" fmla="*/ 153078 h 282293"/>
              <a:gd name="connsiteX21" fmla="*/ 1071510 w 16843836"/>
              <a:gd name="connsiteY21" fmla="*/ 156785 h 282293"/>
              <a:gd name="connsiteX22" fmla="*/ 1082076 w 16843836"/>
              <a:gd name="connsiteY22" fmla="*/ 142556 h 282293"/>
              <a:gd name="connsiteX23" fmla="*/ 1281268 w 16843836"/>
              <a:gd name="connsiteY23" fmla="*/ 16 h 282293"/>
              <a:gd name="connsiteX24" fmla="*/ 1309649 w 16843836"/>
              <a:gd name="connsiteY24" fmla="*/ 7540 h 282293"/>
              <a:gd name="connsiteX25" fmla="*/ 1340447 w 16843836"/>
              <a:gd name="connsiteY25" fmla="*/ 153078 h 282293"/>
              <a:gd name="connsiteX26" fmla="*/ 1339392 w 16843836"/>
              <a:gd name="connsiteY26" fmla="*/ 156783 h 282293"/>
              <a:gd name="connsiteX27" fmla="*/ 1349953 w 16843836"/>
              <a:gd name="connsiteY27" fmla="*/ 142556 h 282293"/>
              <a:gd name="connsiteX28" fmla="*/ 1549146 w 16843836"/>
              <a:gd name="connsiteY28" fmla="*/ 16 h 282293"/>
              <a:gd name="connsiteX29" fmla="*/ 1577528 w 16843836"/>
              <a:gd name="connsiteY29" fmla="*/ 7540 h 282293"/>
              <a:gd name="connsiteX30" fmla="*/ 1608325 w 16843836"/>
              <a:gd name="connsiteY30" fmla="*/ 153078 h 282293"/>
              <a:gd name="connsiteX31" fmla="*/ 1607269 w 16843836"/>
              <a:gd name="connsiteY31" fmla="*/ 156783 h 282293"/>
              <a:gd name="connsiteX32" fmla="*/ 1617831 w 16843836"/>
              <a:gd name="connsiteY32" fmla="*/ 142556 h 282293"/>
              <a:gd name="connsiteX33" fmla="*/ 1817024 w 16843836"/>
              <a:gd name="connsiteY33" fmla="*/ 16 h 282293"/>
              <a:gd name="connsiteX34" fmla="*/ 1845406 w 16843836"/>
              <a:gd name="connsiteY34" fmla="*/ 7540 h 282293"/>
              <a:gd name="connsiteX35" fmla="*/ 1876203 w 16843836"/>
              <a:gd name="connsiteY35" fmla="*/ 153078 h 282293"/>
              <a:gd name="connsiteX36" fmla="*/ 1875145 w 16843836"/>
              <a:gd name="connsiteY36" fmla="*/ 156785 h 282293"/>
              <a:gd name="connsiteX37" fmla="*/ 1885711 w 16843836"/>
              <a:gd name="connsiteY37" fmla="*/ 142556 h 282293"/>
              <a:gd name="connsiteX38" fmla="*/ 2084903 w 16843836"/>
              <a:gd name="connsiteY38" fmla="*/ 16 h 282293"/>
              <a:gd name="connsiteX39" fmla="*/ 2113284 w 16843836"/>
              <a:gd name="connsiteY39" fmla="*/ 7540 h 282293"/>
              <a:gd name="connsiteX40" fmla="*/ 2144081 w 16843836"/>
              <a:gd name="connsiteY40" fmla="*/ 153078 h 282293"/>
              <a:gd name="connsiteX41" fmla="*/ 2143025 w 16843836"/>
              <a:gd name="connsiteY41" fmla="*/ 156783 h 282293"/>
              <a:gd name="connsiteX42" fmla="*/ 2153589 w 16843836"/>
              <a:gd name="connsiteY42" fmla="*/ 142556 h 282293"/>
              <a:gd name="connsiteX43" fmla="*/ 2352782 w 16843836"/>
              <a:gd name="connsiteY43" fmla="*/ 16 h 282293"/>
              <a:gd name="connsiteX44" fmla="*/ 2381163 w 16843836"/>
              <a:gd name="connsiteY44" fmla="*/ 7540 h 282293"/>
              <a:gd name="connsiteX45" fmla="*/ 2411961 w 16843836"/>
              <a:gd name="connsiteY45" fmla="*/ 153078 h 282293"/>
              <a:gd name="connsiteX46" fmla="*/ 2410903 w 16843836"/>
              <a:gd name="connsiteY46" fmla="*/ 156783 h 282293"/>
              <a:gd name="connsiteX47" fmla="*/ 2421465 w 16843836"/>
              <a:gd name="connsiteY47" fmla="*/ 142556 h 282293"/>
              <a:gd name="connsiteX48" fmla="*/ 2620659 w 16843836"/>
              <a:gd name="connsiteY48" fmla="*/ 16 h 282293"/>
              <a:gd name="connsiteX49" fmla="*/ 2649041 w 16843836"/>
              <a:gd name="connsiteY49" fmla="*/ 7540 h 282293"/>
              <a:gd name="connsiteX50" fmla="*/ 2679836 w 16843836"/>
              <a:gd name="connsiteY50" fmla="*/ 153078 h 282293"/>
              <a:gd name="connsiteX51" fmla="*/ 2678780 w 16843836"/>
              <a:gd name="connsiteY51" fmla="*/ 156785 h 282293"/>
              <a:gd name="connsiteX52" fmla="*/ 2689345 w 16843836"/>
              <a:gd name="connsiteY52" fmla="*/ 142556 h 282293"/>
              <a:gd name="connsiteX53" fmla="*/ 2888538 w 16843836"/>
              <a:gd name="connsiteY53" fmla="*/ 16 h 282293"/>
              <a:gd name="connsiteX54" fmla="*/ 2916920 w 16843836"/>
              <a:gd name="connsiteY54" fmla="*/ 7540 h 282293"/>
              <a:gd name="connsiteX55" fmla="*/ 2947716 w 16843836"/>
              <a:gd name="connsiteY55" fmla="*/ 153078 h 282293"/>
              <a:gd name="connsiteX56" fmla="*/ 2946660 w 16843836"/>
              <a:gd name="connsiteY56" fmla="*/ 156783 h 282293"/>
              <a:gd name="connsiteX57" fmla="*/ 2957222 w 16843836"/>
              <a:gd name="connsiteY57" fmla="*/ 142556 h 282293"/>
              <a:gd name="connsiteX58" fmla="*/ 3156416 w 16843836"/>
              <a:gd name="connsiteY58" fmla="*/ 16 h 282293"/>
              <a:gd name="connsiteX59" fmla="*/ 3184798 w 16843836"/>
              <a:gd name="connsiteY59" fmla="*/ 7540 h 282293"/>
              <a:gd name="connsiteX60" fmla="*/ 3215593 w 16843836"/>
              <a:gd name="connsiteY60" fmla="*/ 153078 h 282293"/>
              <a:gd name="connsiteX61" fmla="*/ 3214537 w 16843836"/>
              <a:gd name="connsiteY61" fmla="*/ 156783 h 282293"/>
              <a:gd name="connsiteX62" fmla="*/ 3225100 w 16843836"/>
              <a:gd name="connsiteY62" fmla="*/ 142556 h 282293"/>
              <a:gd name="connsiteX63" fmla="*/ 3424293 w 16843836"/>
              <a:gd name="connsiteY63" fmla="*/ 16 h 282293"/>
              <a:gd name="connsiteX64" fmla="*/ 3452676 w 16843836"/>
              <a:gd name="connsiteY64" fmla="*/ 7540 h 282293"/>
              <a:gd name="connsiteX65" fmla="*/ 3483472 w 16843836"/>
              <a:gd name="connsiteY65" fmla="*/ 153078 h 282293"/>
              <a:gd name="connsiteX66" fmla="*/ 3482416 w 16843836"/>
              <a:gd name="connsiteY66" fmla="*/ 156782 h 282293"/>
              <a:gd name="connsiteX67" fmla="*/ 3492979 w 16843836"/>
              <a:gd name="connsiteY67" fmla="*/ 142556 h 282293"/>
              <a:gd name="connsiteX68" fmla="*/ 3692172 w 16843836"/>
              <a:gd name="connsiteY68" fmla="*/ 16 h 282293"/>
              <a:gd name="connsiteX69" fmla="*/ 3720553 w 16843836"/>
              <a:gd name="connsiteY69" fmla="*/ 7540 h 282293"/>
              <a:gd name="connsiteX70" fmla="*/ 3751350 w 16843836"/>
              <a:gd name="connsiteY70" fmla="*/ 153078 h 282293"/>
              <a:gd name="connsiteX71" fmla="*/ 3750294 w 16843836"/>
              <a:gd name="connsiteY71" fmla="*/ 156785 h 282293"/>
              <a:gd name="connsiteX72" fmla="*/ 3760858 w 16843836"/>
              <a:gd name="connsiteY72" fmla="*/ 142556 h 282293"/>
              <a:gd name="connsiteX73" fmla="*/ 3960051 w 16843836"/>
              <a:gd name="connsiteY73" fmla="*/ 16 h 282293"/>
              <a:gd name="connsiteX74" fmla="*/ 3988432 w 16843836"/>
              <a:gd name="connsiteY74" fmla="*/ 7540 h 282293"/>
              <a:gd name="connsiteX75" fmla="*/ 4019229 w 16843836"/>
              <a:gd name="connsiteY75" fmla="*/ 153078 h 282293"/>
              <a:gd name="connsiteX76" fmla="*/ 4018174 w 16843836"/>
              <a:gd name="connsiteY76" fmla="*/ 156782 h 282293"/>
              <a:gd name="connsiteX77" fmla="*/ 4028736 w 16843836"/>
              <a:gd name="connsiteY77" fmla="*/ 142556 h 282293"/>
              <a:gd name="connsiteX78" fmla="*/ 4227928 w 16843836"/>
              <a:gd name="connsiteY78" fmla="*/ 16 h 282293"/>
              <a:gd name="connsiteX79" fmla="*/ 4256311 w 16843836"/>
              <a:gd name="connsiteY79" fmla="*/ 7540 h 282293"/>
              <a:gd name="connsiteX80" fmla="*/ 4287106 w 16843836"/>
              <a:gd name="connsiteY80" fmla="*/ 153078 h 282293"/>
              <a:gd name="connsiteX81" fmla="*/ 4286052 w 16843836"/>
              <a:gd name="connsiteY81" fmla="*/ 156782 h 282293"/>
              <a:gd name="connsiteX82" fmla="*/ 4296613 w 16843836"/>
              <a:gd name="connsiteY82" fmla="*/ 142556 h 282293"/>
              <a:gd name="connsiteX83" fmla="*/ 4495806 w 16843836"/>
              <a:gd name="connsiteY83" fmla="*/ 16 h 282293"/>
              <a:gd name="connsiteX84" fmla="*/ 4524189 w 16843836"/>
              <a:gd name="connsiteY84" fmla="*/ 7540 h 282293"/>
              <a:gd name="connsiteX85" fmla="*/ 4554984 w 16843836"/>
              <a:gd name="connsiteY85" fmla="*/ 153078 h 282293"/>
              <a:gd name="connsiteX86" fmla="*/ 4553928 w 16843836"/>
              <a:gd name="connsiteY86" fmla="*/ 156785 h 282293"/>
              <a:gd name="connsiteX87" fmla="*/ 4564492 w 16843836"/>
              <a:gd name="connsiteY87" fmla="*/ 142556 h 282293"/>
              <a:gd name="connsiteX88" fmla="*/ 4763685 w 16843836"/>
              <a:gd name="connsiteY88" fmla="*/ 16 h 282293"/>
              <a:gd name="connsiteX89" fmla="*/ 4792068 w 16843836"/>
              <a:gd name="connsiteY89" fmla="*/ 7540 h 282293"/>
              <a:gd name="connsiteX90" fmla="*/ 4822864 w 16843836"/>
              <a:gd name="connsiteY90" fmla="*/ 153078 h 282293"/>
              <a:gd name="connsiteX91" fmla="*/ 4821807 w 16843836"/>
              <a:gd name="connsiteY91" fmla="*/ 156783 h 282293"/>
              <a:gd name="connsiteX92" fmla="*/ 4832371 w 16843836"/>
              <a:gd name="connsiteY92" fmla="*/ 142556 h 282293"/>
              <a:gd name="connsiteX93" fmla="*/ 5031564 w 16843836"/>
              <a:gd name="connsiteY93" fmla="*/ 16 h 282293"/>
              <a:gd name="connsiteX94" fmla="*/ 5059945 w 16843836"/>
              <a:gd name="connsiteY94" fmla="*/ 7540 h 282293"/>
              <a:gd name="connsiteX95" fmla="*/ 5090742 w 16843836"/>
              <a:gd name="connsiteY95" fmla="*/ 153078 h 282293"/>
              <a:gd name="connsiteX96" fmla="*/ 5089687 w 16843836"/>
              <a:gd name="connsiteY96" fmla="*/ 156782 h 282293"/>
              <a:gd name="connsiteX97" fmla="*/ 5100249 w 16843836"/>
              <a:gd name="connsiteY97" fmla="*/ 142556 h 282293"/>
              <a:gd name="connsiteX98" fmla="*/ 5299442 w 16843836"/>
              <a:gd name="connsiteY98" fmla="*/ 16 h 282293"/>
              <a:gd name="connsiteX99" fmla="*/ 5327823 w 16843836"/>
              <a:gd name="connsiteY99" fmla="*/ 7540 h 282293"/>
              <a:gd name="connsiteX100" fmla="*/ 5358619 w 16843836"/>
              <a:gd name="connsiteY100" fmla="*/ 153078 h 282293"/>
              <a:gd name="connsiteX101" fmla="*/ 5357564 w 16843836"/>
              <a:gd name="connsiteY101" fmla="*/ 156785 h 282293"/>
              <a:gd name="connsiteX102" fmla="*/ 5368128 w 16843836"/>
              <a:gd name="connsiteY102" fmla="*/ 142556 h 282293"/>
              <a:gd name="connsiteX103" fmla="*/ 5567320 w 16843836"/>
              <a:gd name="connsiteY103" fmla="*/ 16 h 282293"/>
              <a:gd name="connsiteX104" fmla="*/ 5595703 w 16843836"/>
              <a:gd name="connsiteY104" fmla="*/ 7540 h 282293"/>
              <a:gd name="connsiteX105" fmla="*/ 5626498 w 16843836"/>
              <a:gd name="connsiteY105" fmla="*/ 153078 h 282293"/>
              <a:gd name="connsiteX106" fmla="*/ 5625444 w 16843836"/>
              <a:gd name="connsiteY106" fmla="*/ 156782 h 282293"/>
              <a:gd name="connsiteX107" fmla="*/ 5636005 w 16843836"/>
              <a:gd name="connsiteY107" fmla="*/ 142556 h 282293"/>
              <a:gd name="connsiteX108" fmla="*/ 5835198 w 16843836"/>
              <a:gd name="connsiteY108" fmla="*/ 16 h 282293"/>
              <a:gd name="connsiteX109" fmla="*/ 5863581 w 16843836"/>
              <a:gd name="connsiteY109" fmla="*/ 7540 h 282293"/>
              <a:gd name="connsiteX110" fmla="*/ 5894376 w 16843836"/>
              <a:gd name="connsiteY110" fmla="*/ 153078 h 282293"/>
              <a:gd name="connsiteX111" fmla="*/ 5893321 w 16843836"/>
              <a:gd name="connsiteY111" fmla="*/ 156782 h 282293"/>
              <a:gd name="connsiteX112" fmla="*/ 5903883 w 16843836"/>
              <a:gd name="connsiteY112" fmla="*/ 142556 h 282293"/>
              <a:gd name="connsiteX113" fmla="*/ 6103077 w 16843836"/>
              <a:gd name="connsiteY113" fmla="*/ 16 h 282293"/>
              <a:gd name="connsiteX114" fmla="*/ 6131458 w 16843836"/>
              <a:gd name="connsiteY114" fmla="*/ 7540 h 282293"/>
              <a:gd name="connsiteX115" fmla="*/ 6162255 w 16843836"/>
              <a:gd name="connsiteY115" fmla="*/ 153078 h 282293"/>
              <a:gd name="connsiteX116" fmla="*/ 6161199 w 16843836"/>
              <a:gd name="connsiteY116" fmla="*/ 156785 h 282293"/>
              <a:gd name="connsiteX117" fmla="*/ 6171763 w 16843836"/>
              <a:gd name="connsiteY117" fmla="*/ 142556 h 282293"/>
              <a:gd name="connsiteX118" fmla="*/ 6370956 w 16843836"/>
              <a:gd name="connsiteY118" fmla="*/ 16 h 282293"/>
              <a:gd name="connsiteX119" fmla="*/ 6399337 w 16843836"/>
              <a:gd name="connsiteY119" fmla="*/ 7540 h 282293"/>
              <a:gd name="connsiteX120" fmla="*/ 6430134 w 16843836"/>
              <a:gd name="connsiteY120" fmla="*/ 153078 h 282293"/>
              <a:gd name="connsiteX121" fmla="*/ 6429078 w 16843836"/>
              <a:gd name="connsiteY121" fmla="*/ 156783 h 282293"/>
              <a:gd name="connsiteX122" fmla="*/ 6439641 w 16843836"/>
              <a:gd name="connsiteY122" fmla="*/ 142556 h 282293"/>
              <a:gd name="connsiteX123" fmla="*/ 6638834 w 16843836"/>
              <a:gd name="connsiteY123" fmla="*/ 16 h 282293"/>
              <a:gd name="connsiteX124" fmla="*/ 6667215 w 16843836"/>
              <a:gd name="connsiteY124" fmla="*/ 7540 h 282293"/>
              <a:gd name="connsiteX125" fmla="*/ 6698012 w 16843836"/>
              <a:gd name="connsiteY125" fmla="*/ 153078 h 282293"/>
              <a:gd name="connsiteX126" fmla="*/ 6696956 w 16843836"/>
              <a:gd name="connsiteY126" fmla="*/ 156783 h 282293"/>
              <a:gd name="connsiteX127" fmla="*/ 6707519 w 16843836"/>
              <a:gd name="connsiteY127" fmla="*/ 142556 h 282293"/>
              <a:gd name="connsiteX128" fmla="*/ 6906711 w 16843836"/>
              <a:gd name="connsiteY128" fmla="*/ 16 h 282293"/>
              <a:gd name="connsiteX129" fmla="*/ 6935094 w 16843836"/>
              <a:gd name="connsiteY129" fmla="*/ 7540 h 282293"/>
              <a:gd name="connsiteX130" fmla="*/ 6965889 w 16843836"/>
              <a:gd name="connsiteY130" fmla="*/ 153078 h 282293"/>
              <a:gd name="connsiteX131" fmla="*/ 6964833 w 16843836"/>
              <a:gd name="connsiteY131" fmla="*/ 156784 h 282293"/>
              <a:gd name="connsiteX132" fmla="*/ 6975397 w 16843836"/>
              <a:gd name="connsiteY132" fmla="*/ 142556 h 282293"/>
              <a:gd name="connsiteX133" fmla="*/ 7174590 w 16843836"/>
              <a:gd name="connsiteY133" fmla="*/ 16 h 282293"/>
              <a:gd name="connsiteX134" fmla="*/ 7202973 w 16843836"/>
              <a:gd name="connsiteY134" fmla="*/ 7540 h 282293"/>
              <a:gd name="connsiteX135" fmla="*/ 7233768 w 16843836"/>
              <a:gd name="connsiteY135" fmla="*/ 153078 h 282293"/>
              <a:gd name="connsiteX136" fmla="*/ 7232713 w 16843836"/>
              <a:gd name="connsiteY136" fmla="*/ 156783 h 282293"/>
              <a:gd name="connsiteX137" fmla="*/ 7243275 w 16843836"/>
              <a:gd name="connsiteY137" fmla="*/ 142556 h 282293"/>
              <a:gd name="connsiteX138" fmla="*/ 7442468 w 16843836"/>
              <a:gd name="connsiteY138" fmla="*/ 16 h 282293"/>
              <a:gd name="connsiteX139" fmla="*/ 7470850 w 16843836"/>
              <a:gd name="connsiteY139" fmla="*/ 7540 h 282293"/>
              <a:gd name="connsiteX140" fmla="*/ 7501646 w 16843836"/>
              <a:gd name="connsiteY140" fmla="*/ 153078 h 282293"/>
              <a:gd name="connsiteX141" fmla="*/ 7500590 w 16843836"/>
              <a:gd name="connsiteY141" fmla="*/ 156783 h 282293"/>
              <a:gd name="connsiteX142" fmla="*/ 7511153 w 16843836"/>
              <a:gd name="connsiteY142" fmla="*/ 142556 h 282293"/>
              <a:gd name="connsiteX143" fmla="*/ 7710346 w 16843836"/>
              <a:gd name="connsiteY143" fmla="*/ 16 h 282293"/>
              <a:gd name="connsiteX144" fmla="*/ 7738728 w 16843836"/>
              <a:gd name="connsiteY144" fmla="*/ 7540 h 282293"/>
              <a:gd name="connsiteX145" fmla="*/ 7769524 w 16843836"/>
              <a:gd name="connsiteY145" fmla="*/ 153078 h 282293"/>
              <a:gd name="connsiteX146" fmla="*/ 7768468 w 16843836"/>
              <a:gd name="connsiteY146" fmla="*/ 156785 h 282293"/>
              <a:gd name="connsiteX147" fmla="*/ 7779032 w 16843836"/>
              <a:gd name="connsiteY147" fmla="*/ 142556 h 282293"/>
              <a:gd name="connsiteX148" fmla="*/ 7978224 w 16843836"/>
              <a:gd name="connsiteY148" fmla="*/ 16 h 282293"/>
              <a:gd name="connsiteX149" fmla="*/ 8006606 w 16843836"/>
              <a:gd name="connsiteY149" fmla="*/ 7540 h 282293"/>
              <a:gd name="connsiteX150" fmla="*/ 8037403 w 16843836"/>
              <a:gd name="connsiteY150" fmla="*/ 153078 h 282293"/>
              <a:gd name="connsiteX151" fmla="*/ 8036352 w 16843836"/>
              <a:gd name="connsiteY151" fmla="*/ 156766 h 282293"/>
              <a:gd name="connsiteX152" fmla="*/ 8046902 w 16843836"/>
              <a:gd name="connsiteY152" fmla="*/ 142556 h 282293"/>
              <a:gd name="connsiteX153" fmla="*/ 8246094 w 16843836"/>
              <a:gd name="connsiteY153" fmla="*/ 16 h 282293"/>
              <a:gd name="connsiteX154" fmla="*/ 8274476 w 16843836"/>
              <a:gd name="connsiteY154" fmla="*/ 7540 h 282293"/>
              <a:gd name="connsiteX155" fmla="*/ 8305273 w 16843836"/>
              <a:gd name="connsiteY155" fmla="*/ 153078 h 282293"/>
              <a:gd name="connsiteX156" fmla="*/ 8304374 w 16843836"/>
              <a:gd name="connsiteY156" fmla="*/ 156232 h 282293"/>
              <a:gd name="connsiteX157" fmla="*/ 8304426 w 16843836"/>
              <a:gd name="connsiteY157" fmla="*/ 156154 h 282293"/>
              <a:gd name="connsiteX158" fmla="*/ 8514377 w 16843836"/>
              <a:gd name="connsiteY158" fmla="*/ 16 h 282293"/>
              <a:gd name="connsiteX159" fmla="*/ 8542759 w 16843836"/>
              <a:gd name="connsiteY159" fmla="*/ 7540 h 282293"/>
              <a:gd name="connsiteX160" fmla="*/ 8573556 w 16843836"/>
              <a:gd name="connsiteY160" fmla="*/ 153078 h 282293"/>
              <a:gd name="connsiteX161" fmla="*/ 8572500 w 16843836"/>
              <a:gd name="connsiteY161" fmla="*/ 156783 h 282293"/>
              <a:gd name="connsiteX162" fmla="*/ 8583062 w 16843836"/>
              <a:gd name="connsiteY162" fmla="*/ 142556 h 282293"/>
              <a:gd name="connsiteX163" fmla="*/ 8782255 w 16843836"/>
              <a:gd name="connsiteY163" fmla="*/ 16 h 282293"/>
              <a:gd name="connsiteX164" fmla="*/ 8810637 w 16843836"/>
              <a:gd name="connsiteY164" fmla="*/ 7540 h 282293"/>
              <a:gd name="connsiteX165" fmla="*/ 8841434 w 16843836"/>
              <a:gd name="connsiteY165" fmla="*/ 153078 h 282293"/>
              <a:gd name="connsiteX166" fmla="*/ 8840377 w 16843836"/>
              <a:gd name="connsiteY166" fmla="*/ 156785 h 282293"/>
              <a:gd name="connsiteX167" fmla="*/ 8850941 w 16843836"/>
              <a:gd name="connsiteY167" fmla="*/ 142556 h 282293"/>
              <a:gd name="connsiteX168" fmla="*/ 9050134 w 16843836"/>
              <a:gd name="connsiteY168" fmla="*/ 16 h 282293"/>
              <a:gd name="connsiteX169" fmla="*/ 9078516 w 16843836"/>
              <a:gd name="connsiteY169" fmla="*/ 7540 h 282293"/>
              <a:gd name="connsiteX170" fmla="*/ 9109312 w 16843836"/>
              <a:gd name="connsiteY170" fmla="*/ 153078 h 282293"/>
              <a:gd name="connsiteX171" fmla="*/ 9108257 w 16843836"/>
              <a:gd name="connsiteY171" fmla="*/ 156783 h 282293"/>
              <a:gd name="connsiteX172" fmla="*/ 9118819 w 16843836"/>
              <a:gd name="connsiteY172" fmla="*/ 142556 h 282293"/>
              <a:gd name="connsiteX173" fmla="*/ 9318012 w 16843836"/>
              <a:gd name="connsiteY173" fmla="*/ 16 h 282293"/>
              <a:gd name="connsiteX174" fmla="*/ 9346394 w 16843836"/>
              <a:gd name="connsiteY174" fmla="*/ 7540 h 282293"/>
              <a:gd name="connsiteX175" fmla="*/ 9377190 w 16843836"/>
              <a:gd name="connsiteY175" fmla="*/ 153078 h 282293"/>
              <a:gd name="connsiteX176" fmla="*/ 9376134 w 16843836"/>
              <a:gd name="connsiteY176" fmla="*/ 156783 h 282293"/>
              <a:gd name="connsiteX177" fmla="*/ 9386697 w 16843836"/>
              <a:gd name="connsiteY177" fmla="*/ 142556 h 282293"/>
              <a:gd name="connsiteX178" fmla="*/ 9585890 w 16843836"/>
              <a:gd name="connsiteY178" fmla="*/ 16 h 282293"/>
              <a:gd name="connsiteX179" fmla="*/ 9614272 w 16843836"/>
              <a:gd name="connsiteY179" fmla="*/ 7540 h 282293"/>
              <a:gd name="connsiteX180" fmla="*/ 9645068 w 16843836"/>
              <a:gd name="connsiteY180" fmla="*/ 153078 h 282293"/>
              <a:gd name="connsiteX181" fmla="*/ 9644010 w 16843836"/>
              <a:gd name="connsiteY181" fmla="*/ 156785 h 282293"/>
              <a:gd name="connsiteX182" fmla="*/ 9654575 w 16843836"/>
              <a:gd name="connsiteY182" fmla="*/ 142556 h 282293"/>
              <a:gd name="connsiteX183" fmla="*/ 9853768 w 16843836"/>
              <a:gd name="connsiteY183" fmla="*/ 16 h 282293"/>
              <a:gd name="connsiteX184" fmla="*/ 9882149 w 16843836"/>
              <a:gd name="connsiteY184" fmla="*/ 7540 h 282293"/>
              <a:gd name="connsiteX185" fmla="*/ 9912947 w 16843836"/>
              <a:gd name="connsiteY185" fmla="*/ 153078 h 282293"/>
              <a:gd name="connsiteX186" fmla="*/ 9911891 w 16843836"/>
              <a:gd name="connsiteY186" fmla="*/ 156783 h 282293"/>
              <a:gd name="connsiteX187" fmla="*/ 9922453 w 16843836"/>
              <a:gd name="connsiteY187" fmla="*/ 142556 h 282293"/>
              <a:gd name="connsiteX188" fmla="*/ 10121646 w 16843836"/>
              <a:gd name="connsiteY188" fmla="*/ 16 h 282293"/>
              <a:gd name="connsiteX189" fmla="*/ 10150028 w 16843836"/>
              <a:gd name="connsiteY189" fmla="*/ 7540 h 282293"/>
              <a:gd name="connsiteX190" fmla="*/ 10180825 w 16843836"/>
              <a:gd name="connsiteY190" fmla="*/ 153078 h 282293"/>
              <a:gd name="connsiteX191" fmla="*/ 10179769 w 16843836"/>
              <a:gd name="connsiteY191" fmla="*/ 156783 h 282293"/>
              <a:gd name="connsiteX192" fmla="*/ 10190331 w 16843836"/>
              <a:gd name="connsiteY192" fmla="*/ 142556 h 282293"/>
              <a:gd name="connsiteX193" fmla="*/ 10389524 w 16843836"/>
              <a:gd name="connsiteY193" fmla="*/ 16 h 282293"/>
              <a:gd name="connsiteX194" fmla="*/ 10417906 w 16843836"/>
              <a:gd name="connsiteY194" fmla="*/ 7540 h 282293"/>
              <a:gd name="connsiteX195" fmla="*/ 10448703 w 16843836"/>
              <a:gd name="connsiteY195" fmla="*/ 153078 h 282293"/>
              <a:gd name="connsiteX196" fmla="*/ 10447645 w 16843836"/>
              <a:gd name="connsiteY196" fmla="*/ 156785 h 282293"/>
              <a:gd name="connsiteX197" fmla="*/ 10458211 w 16843836"/>
              <a:gd name="connsiteY197" fmla="*/ 142556 h 282293"/>
              <a:gd name="connsiteX198" fmla="*/ 10657403 w 16843836"/>
              <a:gd name="connsiteY198" fmla="*/ 16 h 282293"/>
              <a:gd name="connsiteX199" fmla="*/ 10685784 w 16843836"/>
              <a:gd name="connsiteY199" fmla="*/ 7540 h 282293"/>
              <a:gd name="connsiteX200" fmla="*/ 10716581 w 16843836"/>
              <a:gd name="connsiteY200" fmla="*/ 153078 h 282293"/>
              <a:gd name="connsiteX201" fmla="*/ 10715525 w 16843836"/>
              <a:gd name="connsiteY201" fmla="*/ 156783 h 282293"/>
              <a:gd name="connsiteX202" fmla="*/ 10726089 w 16843836"/>
              <a:gd name="connsiteY202" fmla="*/ 142556 h 282293"/>
              <a:gd name="connsiteX203" fmla="*/ 10925281 w 16843836"/>
              <a:gd name="connsiteY203" fmla="*/ 16 h 282293"/>
              <a:gd name="connsiteX204" fmla="*/ 10953663 w 16843836"/>
              <a:gd name="connsiteY204" fmla="*/ 7540 h 282293"/>
              <a:gd name="connsiteX205" fmla="*/ 10984460 w 16843836"/>
              <a:gd name="connsiteY205" fmla="*/ 153078 h 282293"/>
              <a:gd name="connsiteX206" fmla="*/ 10983403 w 16843836"/>
              <a:gd name="connsiteY206" fmla="*/ 156783 h 282293"/>
              <a:gd name="connsiteX207" fmla="*/ 10993965 w 16843836"/>
              <a:gd name="connsiteY207" fmla="*/ 142556 h 282293"/>
              <a:gd name="connsiteX208" fmla="*/ 11193159 w 16843836"/>
              <a:gd name="connsiteY208" fmla="*/ 16 h 282293"/>
              <a:gd name="connsiteX209" fmla="*/ 11221541 w 16843836"/>
              <a:gd name="connsiteY209" fmla="*/ 7540 h 282293"/>
              <a:gd name="connsiteX210" fmla="*/ 11252336 w 16843836"/>
              <a:gd name="connsiteY210" fmla="*/ 153078 h 282293"/>
              <a:gd name="connsiteX211" fmla="*/ 11251280 w 16843836"/>
              <a:gd name="connsiteY211" fmla="*/ 156785 h 282293"/>
              <a:gd name="connsiteX212" fmla="*/ 11261845 w 16843836"/>
              <a:gd name="connsiteY212" fmla="*/ 142556 h 282293"/>
              <a:gd name="connsiteX213" fmla="*/ 11461038 w 16843836"/>
              <a:gd name="connsiteY213" fmla="*/ 16 h 282293"/>
              <a:gd name="connsiteX214" fmla="*/ 11489419 w 16843836"/>
              <a:gd name="connsiteY214" fmla="*/ 7540 h 282293"/>
              <a:gd name="connsiteX215" fmla="*/ 11520216 w 16843836"/>
              <a:gd name="connsiteY215" fmla="*/ 153078 h 282293"/>
              <a:gd name="connsiteX216" fmla="*/ 11519160 w 16843836"/>
              <a:gd name="connsiteY216" fmla="*/ 156783 h 282293"/>
              <a:gd name="connsiteX217" fmla="*/ 11529722 w 16843836"/>
              <a:gd name="connsiteY217" fmla="*/ 142556 h 282293"/>
              <a:gd name="connsiteX218" fmla="*/ 11728916 w 16843836"/>
              <a:gd name="connsiteY218" fmla="*/ 16 h 282293"/>
              <a:gd name="connsiteX219" fmla="*/ 11757297 w 16843836"/>
              <a:gd name="connsiteY219" fmla="*/ 7540 h 282293"/>
              <a:gd name="connsiteX220" fmla="*/ 11788093 w 16843836"/>
              <a:gd name="connsiteY220" fmla="*/ 153078 h 282293"/>
              <a:gd name="connsiteX221" fmla="*/ 11787037 w 16843836"/>
              <a:gd name="connsiteY221" fmla="*/ 156783 h 282293"/>
              <a:gd name="connsiteX222" fmla="*/ 11797600 w 16843836"/>
              <a:gd name="connsiteY222" fmla="*/ 142556 h 282293"/>
              <a:gd name="connsiteX223" fmla="*/ 11996793 w 16843836"/>
              <a:gd name="connsiteY223" fmla="*/ 16 h 282293"/>
              <a:gd name="connsiteX224" fmla="*/ 12025175 w 16843836"/>
              <a:gd name="connsiteY224" fmla="*/ 7540 h 282293"/>
              <a:gd name="connsiteX225" fmla="*/ 12055971 w 16843836"/>
              <a:gd name="connsiteY225" fmla="*/ 153078 h 282293"/>
              <a:gd name="connsiteX226" fmla="*/ 12054916 w 16843836"/>
              <a:gd name="connsiteY226" fmla="*/ 156782 h 282293"/>
              <a:gd name="connsiteX227" fmla="*/ 12065478 w 16843836"/>
              <a:gd name="connsiteY227" fmla="*/ 142556 h 282293"/>
              <a:gd name="connsiteX228" fmla="*/ 12264671 w 16843836"/>
              <a:gd name="connsiteY228" fmla="*/ 16 h 282293"/>
              <a:gd name="connsiteX229" fmla="*/ 12293053 w 16843836"/>
              <a:gd name="connsiteY229" fmla="*/ 7540 h 282293"/>
              <a:gd name="connsiteX230" fmla="*/ 12323849 w 16843836"/>
              <a:gd name="connsiteY230" fmla="*/ 153078 h 282293"/>
              <a:gd name="connsiteX231" fmla="*/ 12322793 w 16843836"/>
              <a:gd name="connsiteY231" fmla="*/ 156785 h 282293"/>
              <a:gd name="connsiteX232" fmla="*/ 12333357 w 16843836"/>
              <a:gd name="connsiteY232" fmla="*/ 142556 h 282293"/>
              <a:gd name="connsiteX233" fmla="*/ 12532550 w 16843836"/>
              <a:gd name="connsiteY233" fmla="*/ 16 h 282293"/>
              <a:gd name="connsiteX234" fmla="*/ 12560932 w 16843836"/>
              <a:gd name="connsiteY234" fmla="*/ 7540 h 282293"/>
              <a:gd name="connsiteX235" fmla="*/ 12591728 w 16843836"/>
              <a:gd name="connsiteY235" fmla="*/ 153078 h 282293"/>
              <a:gd name="connsiteX236" fmla="*/ 12590673 w 16843836"/>
              <a:gd name="connsiteY236" fmla="*/ 156782 h 282293"/>
              <a:gd name="connsiteX237" fmla="*/ 12601235 w 16843836"/>
              <a:gd name="connsiteY237" fmla="*/ 142556 h 282293"/>
              <a:gd name="connsiteX238" fmla="*/ 12800428 w 16843836"/>
              <a:gd name="connsiteY238" fmla="*/ 16 h 282293"/>
              <a:gd name="connsiteX239" fmla="*/ 12828810 w 16843836"/>
              <a:gd name="connsiteY239" fmla="*/ 7540 h 282293"/>
              <a:gd name="connsiteX240" fmla="*/ 12859606 w 16843836"/>
              <a:gd name="connsiteY240" fmla="*/ 153078 h 282293"/>
              <a:gd name="connsiteX241" fmla="*/ 12858551 w 16843836"/>
              <a:gd name="connsiteY241" fmla="*/ 156782 h 282293"/>
              <a:gd name="connsiteX242" fmla="*/ 12869113 w 16843836"/>
              <a:gd name="connsiteY242" fmla="*/ 142556 h 282293"/>
              <a:gd name="connsiteX243" fmla="*/ 13068306 w 16843836"/>
              <a:gd name="connsiteY243" fmla="*/ 16 h 282293"/>
              <a:gd name="connsiteX244" fmla="*/ 13096688 w 16843836"/>
              <a:gd name="connsiteY244" fmla="*/ 7540 h 282293"/>
              <a:gd name="connsiteX245" fmla="*/ 13127484 w 16843836"/>
              <a:gd name="connsiteY245" fmla="*/ 153078 h 282293"/>
              <a:gd name="connsiteX246" fmla="*/ 13126428 w 16843836"/>
              <a:gd name="connsiteY246" fmla="*/ 156785 h 282293"/>
              <a:gd name="connsiteX247" fmla="*/ 13136992 w 16843836"/>
              <a:gd name="connsiteY247" fmla="*/ 142556 h 282293"/>
              <a:gd name="connsiteX248" fmla="*/ 13336185 w 16843836"/>
              <a:gd name="connsiteY248" fmla="*/ 16 h 282293"/>
              <a:gd name="connsiteX249" fmla="*/ 13364567 w 16843836"/>
              <a:gd name="connsiteY249" fmla="*/ 7540 h 282293"/>
              <a:gd name="connsiteX250" fmla="*/ 13395363 w 16843836"/>
              <a:gd name="connsiteY250" fmla="*/ 153078 h 282293"/>
              <a:gd name="connsiteX251" fmla="*/ 13394307 w 16843836"/>
              <a:gd name="connsiteY251" fmla="*/ 156783 h 282293"/>
              <a:gd name="connsiteX252" fmla="*/ 13404870 w 16843836"/>
              <a:gd name="connsiteY252" fmla="*/ 142556 h 282293"/>
              <a:gd name="connsiteX253" fmla="*/ 13604063 w 16843836"/>
              <a:gd name="connsiteY253" fmla="*/ 16 h 282293"/>
              <a:gd name="connsiteX254" fmla="*/ 13632445 w 16843836"/>
              <a:gd name="connsiteY254" fmla="*/ 7540 h 282293"/>
              <a:gd name="connsiteX255" fmla="*/ 13663241 w 16843836"/>
              <a:gd name="connsiteY255" fmla="*/ 153078 h 282293"/>
              <a:gd name="connsiteX256" fmla="*/ 13662186 w 16843836"/>
              <a:gd name="connsiteY256" fmla="*/ 156782 h 282293"/>
              <a:gd name="connsiteX257" fmla="*/ 13672748 w 16843836"/>
              <a:gd name="connsiteY257" fmla="*/ 142556 h 282293"/>
              <a:gd name="connsiteX258" fmla="*/ 13871941 w 16843836"/>
              <a:gd name="connsiteY258" fmla="*/ 16 h 282293"/>
              <a:gd name="connsiteX259" fmla="*/ 13900323 w 16843836"/>
              <a:gd name="connsiteY259" fmla="*/ 7540 h 282293"/>
              <a:gd name="connsiteX260" fmla="*/ 13931119 w 16843836"/>
              <a:gd name="connsiteY260" fmla="*/ 153078 h 282293"/>
              <a:gd name="connsiteX261" fmla="*/ 13930063 w 16843836"/>
              <a:gd name="connsiteY261" fmla="*/ 156785 h 282293"/>
              <a:gd name="connsiteX262" fmla="*/ 13940627 w 16843836"/>
              <a:gd name="connsiteY262" fmla="*/ 142556 h 282293"/>
              <a:gd name="connsiteX263" fmla="*/ 14139820 w 16843836"/>
              <a:gd name="connsiteY263" fmla="*/ 16 h 282293"/>
              <a:gd name="connsiteX264" fmla="*/ 14168202 w 16843836"/>
              <a:gd name="connsiteY264" fmla="*/ 7540 h 282293"/>
              <a:gd name="connsiteX265" fmla="*/ 14198998 w 16843836"/>
              <a:gd name="connsiteY265" fmla="*/ 153078 h 282293"/>
              <a:gd name="connsiteX266" fmla="*/ 14197943 w 16843836"/>
              <a:gd name="connsiteY266" fmla="*/ 156782 h 282293"/>
              <a:gd name="connsiteX267" fmla="*/ 14208505 w 16843836"/>
              <a:gd name="connsiteY267" fmla="*/ 142556 h 282293"/>
              <a:gd name="connsiteX268" fmla="*/ 14407698 w 16843836"/>
              <a:gd name="connsiteY268" fmla="*/ 16 h 282293"/>
              <a:gd name="connsiteX269" fmla="*/ 14436080 w 16843836"/>
              <a:gd name="connsiteY269" fmla="*/ 7540 h 282293"/>
              <a:gd name="connsiteX270" fmla="*/ 14466876 w 16843836"/>
              <a:gd name="connsiteY270" fmla="*/ 153078 h 282293"/>
              <a:gd name="connsiteX271" fmla="*/ 14465821 w 16843836"/>
              <a:gd name="connsiteY271" fmla="*/ 156782 h 282293"/>
              <a:gd name="connsiteX272" fmla="*/ 14476383 w 16843836"/>
              <a:gd name="connsiteY272" fmla="*/ 142556 h 282293"/>
              <a:gd name="connsiteX273" fmla="*/ 14675576 w 16843836"/>
              <a:gd name="connsiteY273" fmla="*/ 16 h 282293"/>
              <a:gd name="connsiteX274" fmla="*/ 14703958 w 16843836"/>
              <a:gd name="connsiteY274" fmla="*/ 7540 h 282293"/>
              <a:gd name="connsiteX275" fmla="*/ 14734754 w 16843836"/>
              <a:gd name="connsiteY275" fmla="*/ 153078 h 282293"/>
              <a:gd name="connsiteX276" fmla="*/ 14733698 w 16843836"/>
              <a:gd name="connsiteY276" fmla="*/ 156785 h 282293"/>
              <a:gd name="connsiteX277" fmla="*/ 14744262 w 16843836"/>
              <a:gd name="connsiteY277" fmla="*/ 142556 h 282293"/>
              <a:gd name="connsiteX278" fmla="*/ 14943455 w 16843836"/>
              <a:gd name="connsiteY278" fmla="*/ 16 h 282293"/>
              <a:gd name="connsiteX279" fmla="*/ 14971837 w 16843836"/>
              <a:gd name="connsiteY279" fmla="*/ 7540 h 282293"/>
              <a:gd name="connsiteX280" fmla="*/ 15002633 w 16843836"/>
              <a:gd name="connsiteY280" fmla="*/ 153078 h 282293"/>
              <a:gd name="connsiteX281" fmla="*/ 15001577 w 16843836"/>
              <a:gd name="connsiteY281" fmla="*/ 156783 h 282293"/>
              <a:gd name="connsiteX282" fmla="*/ 15012140 w 16843836"/>
              <a:gd name="connsiteY282" fmla="*/ 142556 h 282293"/>
              <a:gd name="connsiteX283" fmla="*/ 15211333 w 16843836"/>
              <a:gd name="connsiteY283" fmla="*/ 16 h 282293"/>
              <a:gd name="connsiteX284" fmla="*/ 15239715 w 16843836"/>
              <a:gd name="connsiteY284" fmla="*/ 7540 h 282293"/>
              <a:gd name="connsiteX285" fmla="*/ 15270511 w 16843836"/>
              <a:gd name="connsiteY285" fmla="*/ 153078 h 282293"/>
              <a:gd name="connsiteX286" fmla="*/ 15269455 w 16843836"/>
              <a:gd name="connsiteY286" fmla="*/ 156783 h 282293"/>
              <a:gd name="connsiteX287" fmla="*/ 15280018 w 16843836"/>
              <a:gd name="connsiteY287" fmla="*/ 142556 h 282293"/>
              <a:gd name="connsiteX288" fmla="*/ 15479211 w 16843836"/>
              <a:gd name="connsiteY288" fmla="*/ 16 h 282293"/>
              <a:gd name="connsiteX289" fmla="*/ 15507593 w 16843836"/>
              <a:gd name="connsiteY289" fmla="*/ 7540 h 282293"/>
              <a:gd name="connsiteX290" fmla="*/ 15538389 w 16843836"/>
              <a:gd name="connsiteY290" fmla="*/ 153078 h 282293"/>
              <a:gd name="connsiteX291" fmla="*/ 15537333 w 16843836"/>
              <a:gd name="connsiteY291" fmla="*/ 156784 h 282293"/>
              <a:gd name="connsiteX292" fmla="*/ 15547897 w 16843836"/>
              <a:gd name="connsiteY292" fmla="*/ 142556 h 282293"/>
              <a:gd name="connsiteX293" fmla="*/ 15747090 w 16843836"/>
              <a:gd name="connsiteY293" fmla="*/ 16 h 282293"/>
              <a:gd name="connsiteX294" fmla="*/ 15775472 w 16843836"/>
              <a:gd name="connsiteY294" fmla="*/ 7540 h 282293"/>
              <a:gd name="connsiteX295" fmla="*/ 15806268 w 16843836"/>
              <a:gd name="connsiteY295" fmla="*/ 153078 h 282293"/>
              <a:gd name="connsiteX296" fmla="*/ 15805212 w 16843836"/>
              <a:gd name="connsiteY296" fmla="*/ 156783 h 282293"/>
              <a:gd name="connsiteX297" fmla="*/ 15815776 w 16843836"/>
              <a:gd name="connsiteY297" fmla="*/ 142556 h 282293"/>
              <a:gd name="connsiteX298" fmla="*/ 16014968 w 16843836"/>
              <a:gd name="connsiteY298" fmla="*/ 16 h 282293"/>
              <a:gd name="connsiteX299" fmla="*/ 16043350 w 16843836"/>
              <a:gd name="connsiteY299" fmla="*/ 7540 h 282293"/>
              <a:gd name="connsiteX300" fmla="*/ 16074146 w 16843836"/>
              <a:gd name="connsiteY300" fmla="*/ 153078 h 282293"/>
              <a:gd name="connsiteX301" fmla="*/ 16073090 w 16843836"/>
              <a:gd name="connsiteY301" fmla="*/ 156783 h 282293"/>
              <a:gd name="connsiteX302" fmla="*/ 16083652 w 16843836"/>
              <a:gd name="connsiteY302" fmla="*/ 142556 h 282293"/>
              <a:gd name="connsiteX303" fmla="*/ 16282846 w 16843836"/>
              <a:gd name="connsiteY303" fmla="*/ 16 h 282293"/>
              <a:gd name="connsiteX304" fmla="*/ 16311228 w 16843836"/>
              <a:gd name="connsiteY304" fmla="*/ 7540 h 282293"/>
              <a:gd name="connsiteX305" fmla="*/ 16342024 w 16843836"/>
              <a:gd name="connsiteY305" fmla="*/ 153078 h 282293"/>
              <a:gd name="connsiteX306" fmla="*/ 16340968 w 16843836"/>
              <a:gd name="connsiteY306" fmla="*/ 156785 h 282293"/>
              <a:gd name="connsiteX307" fmla="*/ 16351532 w 16843836"/>
              <a:gd name="connsiteY307" fmla="*/ 142556 h 282293"/>
              <a:gd name="connsiteX308" fmla="*/ 16550724 w 16843836"/>
              <a:gd name="connsiteY308" fmla="*/ 16 h 282293"/>
              <a:gd name="connsiteX309" fmla="*/ 16579106 w 16843836"/>
              <a:gd name="connsiteY309" fmla="*/ 7540 h 282293"/>
              <a:gd name="connsiteX310" fmla="*/ 16609904 w 16843836"/>
              <a:gd name="connsiteY310" fmla="*/ 153078 h 282293"/>
              <a:gd name="connsiteX311" fmla="*/ 16608852 w 16843836"/>
              <a:gd name="connsiteY311" fmla="*/ 156766 h 282293"/>
              <a:gd name="connsiteX312" fmla="*/ 16843836 w 16843836"/>
              <a:gd name="connsiteY312" fmla="*/ 272134 h 282293"/>
              <a:gd name="connsiteX313" fmla="*/ 16839440 w 16843836"/>
              <a:gd name="connsiteY313" fmla="*/ 282293 h 282293"/>
              <a:gd name="connsiteX0" fmla="*/ 1056 w 16843836"/>
              <a:gd name="connsiteY0" fmla="*/ 153078 h 272134"/>
              <a:gd name="connsiteX1" fmla="*/ 0 w 16843836"/>
              <a:gd name="connsiteY1" fmla="*/ 156783 h 272134"/>
              <a:gd name="connsiteX2" fmla="*/ 10562 w 16843836"/>
              <a:gd name="connsiteY2" fmla="*/ 142556 h 272134"/>
              <a:gd name="connsiteX3" fmla="*/ 209755 w 16843836"/>
              <a:gd name="connsiteY3" fmla="*/ 16 h 272134"/>
              <a:gd name="connsiteX4" fmla="*/ 238137 w 16843836"/>
              <a:gd name="connsiteY4" fmla="*/ 7540 h 272134"/>
              <a:gd name="connsiteX5" fmla="*/ 268934 w 16843836"/>
              <a:gd name="connsiteY5" fmla="*/ 153078 h 272134"/>
              <a:gd name="connsiteX6" fmla="*/ 267877 w 16843836"/>
              <a:gd name="connsiteY6" fmla="*/ 156785 h 272134"/>
              <a:gd name="connsiteX7" fmla="*/ 278441 w 16843836"/>
              <a:gd name="connsiteY7" fmla="*/ 142556 h 272134"/>
              <a:gd name="connsiteX8" fmla="*/ 477634 w 16843836"/>
              <a:gd name="connsiteY8" fmla="*/ 16 h 272134"/>
              <a:gd name="connsiteX9" fmla="*/ 506016 w 16843836"/>
              <a:gd name="connsiteY9" fmla="*/ 7540 h 272134"/>
              <a:gd name="connsiteX10" fmla="*/ 536812 w 16843836"/>
              <a:gd name="connsiteY10" fmla="*/ 153078 h 272134"/>
              <a:gd name="connsiteX11" fmla="*/ 535757 w 16843836"/>
              <a:gd name="connsiteY11" fmla="*/ 156783 h 272134"/>
              <a:gd name="connsiteX12" fmla="*/ 546319 w 16843836"/>
              <a:gd name="connsiteY12" fmla="*/ 142556 h 272134"/>
              <a:gd name="connsiteX13" fmla="*/ 745512 w 16843836"/>
              <a:gd name="connsiteY13" fmla="*/ 16 h 272134"/>
              <a:gd name="connsiteX14" fmla="*/ 773894 w 16843836"/>
              <a:gd name="connsiteY14" fmla="*/ 7540 h 272134"/>
              <a:gd name="connsiteX15" fmla="*/ 804690 w 16843836"/>
              <a:gd name="connsiteY15" fmla="*/ 153078 h 272134"/>
              <a:gd name="connsiteX16" fmla="*/ 803634 w 16843836"/>
              <a:gd name="connsiteY16" fmla="*/ 156783 h 272134"/>
              <a:gd name="connsiteX17" fmla="*/ 814197 w 16843836"/>
              <a:gd name="connsiteY17" fmla="*/ 142556 h 272134"/>
              <a:gd name="connsiteX18" fmla="*/ 1013390 w 16843836"/>
              <a:gd name="connsiteY18" fmla="*/ 16 h 272134"/>
              <a:gd name="connsiteX19" fmla="*/ 1041772 w 16843836"/>
              <a:gd name="connsiteY19" fmla="*/ 7540 h 272134"/>
              <a:gd name="connsiteX20" fmla="*/ 1072568 w 16843836"/>
              <a:gd name="connsiteY20" fmla="*/ 153078 h 272134"/>
              <a:gd name="connsiteX21" fmla="*/ 1071510 w 16843836"/>
              <a:gd name="connsiteY21" fmla="*/ 156785 h 272134"/>
              <a:gd name="connsiteX22" fmla="*/ 1082076 w 16843836"/>
              <a:gd name="connsiteY22" fmla="*/ 142556 h 272134"/>
              <a:gd name="connsiteX23" fmla="*/ 1281268 w 16843836"/>
              <a:gd name="connsiteY23" fmla="*/ 16 h 272134"/>
              <a:gd name="connsiteX24" fmla="*/ 1309649 w 16843836"/>
              <a:gd name="connsiteY24" fmla="*/ 7540 h 272134"/>
              <a:gd name="connsiteX25" fmla="*/ 1340447 w 16843836"/>
              <a:gd name="connsiteY25" fmla="*/ 153078 h 272134"/>
              <a:gd name="connsiteX26" fmla="*/ 1339392 w 16843836"/>
              <a:gd name="connsiteY26" fmla="*/ 156783 h 272134"/>
              <a:gd name="connsiteX27" fmla="*/ 1349953 w 16843836"/>
              <a:gd name="connsiteY27" fmla="*/ 142556 h 272134"/>
              <a:gd name="connsiteX28" fmla="*/ 1549146 w 16843836"/>
              <a:gd name="connsiteY28" fmla="*/ 16 h 272134"/>
              <a:gd name="connsiteX29" fmla="*/ 1577528 w 16843836"/>
              <a:gd name="connsiteY29" fmla="*/ 7540 h 272134"/>
              <a:gd name="connsiteX30" fmla="*/ 1608325 w 16843836"/>
              <a:gd name="connsiteY30" fmla="*/ 153078 h 272134"/>
              <a:gd name="connsiteX31" fmla="*/ 1607269 w 16843836"/>
              <a:gd name="connsiteY31" fmla="*/ 156783 h 272134"/>
              <a:gd name="connsiteX32" fmla="*/ 1617831 w 16843836"/>
              <a:gd name="connsiteY32" fmla="*/ 142556 h 272134"/>
              <a:gd name="connsiteX33" fmla="*/ 1817024 w 16843836"/>
              <a:gd name="connsiteY33" fmla="*/ 16 h 272134"/>
              <a:gd name="connsiteX34" fmla="*/ 1845406 w 16843836"/>
              <a:gd name="connsiteY34" fmla="*/ 7540 h 272134"/>
              <a:gd name="connsiteX35" fmla="*/ 1876203 w 16843836"/>
              <a:gd name="connsiteY35" fmla="*/ 153078 h 272134"/>
              <a:gd name="connsiteX36" fmla="*/ 1875145 w 16843836"/>
              <a:gd name="connsiteY36" fmla="*/ 156785 h 272134"/>
              <a:gd name="connsiteX37" fmla="*/ 1885711 w 16843836"/>
              <a:gd name="connsiteY37" fmla="*/ 142556 h 272134"/>
              <a:gd name="connsiteX38" fmla="*/ 2084903 w 16843836"/>
              <a:gd name="connsiteY38" fmla="*/ 16 h 272134"/>
              <a:gd name="connsiteX39" fmla="*/ 2113284 w 16843836"/>
              <a:gd name="connsiteY39" fmla="*/ 7540 h 272134"/>
              <a:gd name="connsiteX40" fmla="*/ 2144081 w 16843836"/>
              <a:gd name="connsiteY40" fmla="*/ 153078 h 272134"/>
              <a:gd name="connsiteX41" fmla="*/ 2143025 w 16843836"/>
              <a:gd name="connsiteY41" fmla="*/ 156783 h 272134"/>
              <a:gd name="connsiteX42" fmla="*/ 2153589 w 16843836"/>
              <a:gd name="connsiteY42" fmla="*/ 142556 h 272134"/>
              <a:gd name="connsiteX43" fmla="*/ 2352782 w 16843836"/>
              <a:gd name="connsiteY43" fmla="*/ 16 h 272134"/>
              <a:gd name="connsiteX44" fmla="*/ 2381163 w 16843836"/>
              <a:gd name="connsiteY44" fmla="*/ 7540 h 272134"/>
              <a:gd name="connsiteX45" fmla="*/ 2411961 w 16843836"/>
              <a:gd name="connsiteY45" fmla="*/ 153078 h 272134"/>
              <a:gd name="connsiteX46" fmla="*/ 2410903 w 16843836"/>
              <a:gd name="connsiteY46" fmla="*/ 156783 h 272134"/>
              <a:gd name="connsiteX47" fmla="*/ 2421465 w 16843836"/>
              <a:gd name="connsiteY47" fmla="*/ 142556 h 272134"/>
              <a:gd name="connsiteX48" fmla="*/ 2620659 w 16843836"/>
              <a:gd name="connsiteY48" fmla="*/ 16 h 272134"/>
              <a:gd name="connsiteX49" fmla="*/ 2649041 w 16843836"/>
              <a:gd name="connsiteY49" fmla="*/ 7540 h 272134"/>
              <a:gd name="connsiteX50" fmla="*/ 2679836 w 16843836"/>
              <a:gd name="connsiteY50" fmla="*/ 153078 h 272134"/>
              <a:gd name="connsiteX51" fmla="*/ 2678780 w 16843836"/>
              <a:gd name="connsiteY51" fmla="*/ 156785 h 272134"/>
              <a:gd name="connsiteX52" fmla="*/ 2689345 w 16843836"/>
              <a:gd name="connsiteY52" fmla="*/ 142556 h 272134"/>
              <a:gd name="connsiteX53" fmla="*/ 2888538 w 16843836"/>
              <a:gd name="connsiteY53" fmla="*/ 16 h 272134"/>
              <a:gd name="connsiteX54" fmla="*/ 2916920 w 16843836"/>
              <a:gd name="connsiteY54" fmla="*/ 7540 h 272134"/>
              <a:gd name="connsiteX55" fmla="*/ 2947716 w 16843836"/>
              <a:gd name="connsiteY55" fmla="*/ 153078 h 272134"/>
              <a:gd name="connsiteX56" fmla="*/ 2946660 w 16843836"/>
              <a:gd name="connsiteY56" fmla="*/ 156783 h 272134"/>
              <a:gd name="connsiteX57" fmla="*/ 2957222 w 16843836"/>
              <a:gd name="connsiteY57" fmla="*/ 142556 h 272134"/>
              <a:gd name="connsiteX58" fmla="*/ 3156416 w 16843836"/>
              <a:gd name="connsiteY58" fmla="*/ 16 h 272134"/>
              <a:gd name="connsiteX59" fmla="*/ 3184798 w 16843836"/>
              <a:gd name="connsiteY59" fmla="*/ 7540 h 272134"/>
              <a:gd name="connsiteX60" fmla="*/ 3215593 w 16843836"/>
              <a:gd name="connsiteY60" fmla="*/ 153078 h 272134"/>
              <a:gd name="connsiteX61" fmla="*/ 3214537 w 16843836"/>
              <a:gd name="connsiteY61" fmla="*/ 156783 h 272134"/>
              <a:gd name="connsiteX62" fmla="*/ 3225100 w 16843836"/>
              <a:gd name="connsiteY62" fmla="*/ 142556 h 272134"/>
              <a:gd name="connsiteX63" fmla="*/ 3424293 w 16843836"/>
              <a:gd name="connsiteY63" fmla="*/ 16 h 272134"/>
              <a:gd name="connsiteX64" fmla="*/ 3452676 w 16843836"/>
              <a:gd name="connsiteY64" fmla="*/ 7540 h 272134"/>
              <a:gd name="connsiteX65" fmla="*/ 3483472 w 16843836"/>
              <a:gd name="connsiteY65" fmla="*/ 153078 h 272134"/>
              <a:gd name="connsiteX66" fmla="*/ 3482416 w 16843836"/>
              <a:gd name="connsiteY66" fmla="*/ 156782 h 272134"/>
              <a:gd name="connsiteX67" fmla="*/ 3492979 w 16843836"/>
              <a:gd name="connsiteY67" fmla="*/ 142556 h 272134"/>
              <a:gd name="connsiteX68" fmla="*/ 3692172 w 16843836"/>
              <a:gd name="connsiteY68" fmla="*/ 16 h 272134"/>
              <a:gd name="connsiteX69" fmla="*/ 3720553 w 16843836"/>
              <a:gd name="connsiteY69" fmla="*/ 7540 h 272134"/>
              <a:gd name="connsiteX70" fmla="*/ 3751350 w 16843836"/>
              <a:gd name="connsiteY70" fmla="*/ 153078 h 272134"/>
              <a:gd name="connsiteX71" fmla="*/ 3750294 w 16843836"/>
              <a:gd name="connsiteY71" fmla="*/ 156785 h 272134"/>
              <a:gd name="connsiteX72" fmla="*/ 3760858 w 16843836"/>
              <a:gd name="connsiteY72" fmla="*/ 142556 h 272134"/>
              <a:gd name="connsiteX73" fmla="*/ 3960051 w 16843836"/>
              <a:gd name="connsiteY73" fmla="*/ 16 h 272134"/>
              <a:gd name="connsiteX74" fmla="*/ 3988432 w 16843836"/>
              <a:gd name="connsiteY74" fmla="*/ 7540 h 272134"/>
              <a:gd name="connsiteX75" fmla="*/ 4019229 w 16843836"/>
              <a:gd name="connsiteY75" fmla="*/ 153078 h 272134"/>
              <a:gd name="connsiteX76" fmla="*/ 4018174 w 16843836"/>
              <a:gd name="connsiteY76" fmla="*/ 156782 h 272134"/>
              <a:gd name="connsiteX77" fmla="*/ 4028736 w 16843836"/>
              <a:gd name="connsiteY77" fmla="*/ 142556 h 272134"/>
              <a:gd name="connsiteX78" fmla="*/ 4227928 w 16843836"/>
              <a:gd name="connsiteY78" fmla="*/ 16 h 272134"/>
              <a:gd name="connsiteX79" fmla="*/ 4256311 w 16843836"/>
              <a:gd name="connsiteY79" fmla="*/ 7540 h 272134"/>
              <a:gd name="connsiteX80" fmla="*/ 4287106 w 16843836"/>
              <a:gd name="connsiteY80" fmla="*/ 153078 h 272134"/>
              <a:gd name="connsiteX81" fmla="*/ 4286052 w 16843836"/>
              <a:gd name="connsiteY81" fmla="*/ 156782 h 272134"/>
              <a:gd name="connsiteX82" fmla="*/ 4296613 w 16843836"/>
              <a:gd name="connsiteY82" fmla="*/ 142556 h 272134"/>
              <a:gd name="connsiteX83" fmla="*/ 4495806 w 16843836"/>
              <a:gd name="connsiteY83" fmla="*/ 16 h 272134"/>
              <a:gd name="connsiteX84" fmla="*/ 4524189 w 16843836"/>
              <a:gd name="connsiteY84" fmla="*/ 7540 h 272134"/>
              <a:gd name="connsiteX85" fmla="*/ 4554984 w 16843836"/>
              <a:gd name="connsiteY85" fmla="*/ 153078 h 272134"/>
              <a:gd name="connsiteX86" fmla="*/ 4553928 w 16843836"/>
              <a:gd name="connsiteY86" fmla="*/ 156785 h 272134"/>
              <a:gd name="connsiteX87" fmla="*/ 4564492 w 16843836"/>
              <a:gd name="connsiteY87" fmla="*/ 142556 h 272134"/>
              <a:gd name="connsiteX88" fmla="*/ 4763685 w 16843836"/>
              <a:gd name="connsiteY88" fmla="*/ 16 h 272134"/>
              <a:gd name="connsiteX89" fmla="*/ 4792068 w 16843836"/>
              <a:gd name="connsiteY89" fmla="*/ 7540 h 272134"/>
              <a:gd name="connsiteX90" fmla="*/ 4822864 w 16843836"/>
              <a:gd name="connsiteY90" fmla="*/ 153078 h 272134"/>
              <a:gd name="connsiteX91" fmla="*/ 4821807 w 16843836"/>
              <a:gd name="connsiteY91" fmla="*/ 156783 h 272134"/>
              <a:gd name="connsiteX92" fmla="*/ 4832371 w 16843836"/>
              <a:gd name="connsiteY92" fmla="*/ 142556 h 272134"/>
              <a:gd name="connsiteX93" fmla="*/ 5031564 w 16843836"/>
              <a:gd name="connsiteY93" fmla="*/ 16 h 272134"/>
              <a:gd name="connsiteX94" fmla="*/ 5059945 w 16843836"/>
              <a:gd name="connsiteY94" fmla="*/ 7540 h 272134"/>
              <a:gd name="connsiteX95" fmla="*/ 5090742 w 16843836"/>
              <a:gd name="connsiteY95" fmla="*/ 153078 h 272134"/>
              <a:gd name="connsiteX96" fmla="*/ 5089687 w 16843836"/>
              <a:gd name="connsiteY96" fmla="*/ 156782 h 272134"/>
              <a:gd name="connsiteX97" fmla="*/ 5100249 w 16843836"/>
              <a:gd name="connsiteY97" fmla="*/ 142556 h 272134"/>
              <a:gd name="connsiteX98" fmla="*/ 5299442 w 16843836"/>
              <a:gd name="connsiteY98" fmla="*/ 16 h 272134"/>
              <a:gd name="connsiteX99" fmla="*/ 5327823 w 16843836"/>
              <a:gd name="connsiteY99" fmla="*/ 7540 h 272134"/>
              <a:gd name="connsiteX100" fmla="*/ 5358619 w 16843836"/>
              <a:gd name="connsiteY100" fmla="*/ 153078 h 272134"/>
              <a:gd name="connsiteX101" fmla="*/ 5357564 w 16843836"/>
              <a:gd name="connsiteY101" fmla="*/ 156785 h 272134"/>
              <a:gd name="connsiteX102" fmla="*/ 5368128 w 16843836"/>
              <a:gd name="connsiteY102" fmla="*/ 142556 h 272134"/>
              <a:gd name="connsiteX103" fmla="*/ 5567320 w 16843836"/>
              <a:gd name="connsiteY103" fmla="*/ 16 h 272134"/>
              <a:gd name="connsiteX104" fmla="*/ 5595703 w 16843836"/>
              <a:gd name="connsiteY104" fmla="*/ 7540 h 272134"/>
              <a:gd name="connsiteX105" fmla="*/ 5626498 w 16843836"/>
              <a:gd name="connsiteY105" fmla="*/ 153078 h 272134"/>
              <a:gd name="connsiteX106" fmla="*/ 5625444 w 16843836"/>
              <a:gd name="connsiteY106" fmla="*/ 156782 h 272134"/>
              <a:gd name="connsiteX107" fmla="*/ 5636005 w 16843836"/>
              <a:gd name="connsiteY107" fmla="*/ 142556 h 272134"/>
              <a:gd name="connsiteX108" fmla="*/ 5835198 w 16843836"/>
              <a:gd name="connsiteY108" fmla="*/ 16 h 272134"/>
              <a:gd name="connsiteX109" fmla="*/ 5863581 w 16843836"/>
              <a:gd name="connsiteY109" fmla="*/ 7540 h 272134"/>
              <a:gd name="connsiteX110" fmla="*/ 5894376 w 16843836"/>
              <a:gd name="connsiteY110" fmla="*/ 153078 h 272134"/>
              <a:gd name="connsiteX111" fmla="*/ 5893321 w 16843836"/>
              <a:gd name="connsiteY111" fmla="*/ 156782 h 272134"/>
              <a:gd name="connsiteX112" fmla="*/ 5903883 w 16843836"/>
              <a:gd name="connsiteY112" fmla="*/ 142556 h 272134"/>
              <a:gd name="connsiteX113" fmla="*/ 6103077 w 16843836"/>
              <a:gd name="connsiteY113" fmla="*/ 16 h 272134"/>
              <a:gd name="connsiteX114" fmla="*/ 6131458 w 16843836"/>
              <a:gd name="connsiteY114" fmla="*/ 7540 h 272134"/>
              <a:gd name="connsiteX115" fmla="*/ 6162255 w 16843836"/>
              <a:gd name="connsiteY115" fmla="*/ 153078 h 272134"/>
              <a:gd name="connsiteX116" fmla="*/ 6161199 w 16843836"/>
              <a:gd name="connsiteY116" fmla="*/ 156785 h 272134"/>
              <a:gd name="connsiteX117" fmla="*/ 6171763 w 16843836"/>
              <a:gd name="connsiteY117" fmla="*/ 142556 h 272134"/>
              <a:gd name="connsiteX118" fmla="*/ 6370956 w 16843836"/>
              <a:gd name="connsiteY118" fmla="*/ 16 h 272134"/>
              <a:gd name="connsiteX119" fmla="*/ 6399337 w 16843836"/>
              <a:gd name="connsiteY119" fmla="*/ 7540 h 272134"/>
              <a:gd name="connsiteX120" fmla="*/ 6430134 w 16843836"/>
              <a:gd name="connsiteY120" fmla="*/ 153078 h 272134"/>
              <a:gd name="connsiteX121" fmla="*/ 6429078 w 16843836"/>
              <a:gd name="connsiteY121" fmla="*/ 156783 h 272134"/>
              <a:gd name="connsiteX122" fmla="*/ 6439641 w 16843836"/>
              <a:gd name="connsiteY122" fmla="*/ 142556 h 272134"/>
              <a:gd name="connsiteX123" fmla="*/ 6638834 w 16843836"/>
              <a:gd name="connsiteY123" fmla="*/ 16 h 272134"/>
              <a:gd name="connsiteX124" fmla="*/ 6667215 w 16843836"/>
              <a:gd name="connsiteY124" fmla="*/ 7540 h 272134"/>
              <a:gd name="connsiteX125" fmla="*/ 6698012 w 16843836"/>
              <a:gd name="connsiteY125" fmla="*/ 153078 h 272134"/>
              <a:gd name="connsiteX126" fmla="*/ 6696956 w 16843836"/>
              <a:gd name="connsiteY126" fmla="*/ 156783 h 272134"/>
              <a:gd name="connsiteX127" fmla="*/ 6707519 w 16843836"/>
              <a:gd name="connsiteY127" fmla="*/ 142556 h 272134"/>
              <a:gd name="connsiteX128" fmla="*/ 6906711 w 16843836"/>
              <a:gd name="connsiteY128" fmla="*/ 16 h 272134"/>
              <a:gd name="connsiteX129" fmla="*/ 6935094 w 16843836"/>
              <a:gd name="connsiteY129" fmla="*/ 7540 h 272134"/>
              <a:gd name="connsiteX130" fmla="*/ 6965889 w 16843836"/>
              <a:gd name="connsiteY130" fmla="*/ 153078 h 272134"/>
              <a:gd name="connsiteX131" fmla="*/ 6964833 w 16843836"/>
              <a:gd name="connsiteY131" fmla="*/ 156784 h 272134"/>
              <a:gd name="connsiteX132" fmla="*/ 6975397 w 16843836"/>
              <a:gd name="connsiteY132" fmla="*/ 142556 h 272134"/>
              <a:gd name="connsiteX133" fmla="*/ 7174590 w 16843836"/>
              <a:gd name="connsiteY133" fmla="*/ 16 h 272134"/>
              <a:gd name="connsiteX134" fmla="*/ 7202973 w 16843836"/>
              <a:gd name="connsiteY134" fmla="*/ 7540 h 272134"/>
              <a:gd name="connsiteX135" fmla="*/ 7233768 w 16843836"/>
              <a:gd name="connsiteY135" fmla="*/ 153078 h 272134"/>
              <a:gd name="connsiteX136" fmla="*/ 7232713 w 16843836"/>
              <a:gd name="connsiteY136" fmla="*/ 156783 h 272134"/>
              <a:gd name="connsiteX137" fmla="*/ 7243275 w 16843836"/>
              <a:gd name="connsiteY137" fmla="*/ 142556 h 272134"/>
              <a:gd name="connsiteX138" fmla="*/ 7442468 w 16843836"/>
              <a:gd name="connsiteY138" fmla="*/ 16 h 272134"/>
              <a:gd name="connsiteX139" fmla="*/ 7470850 w 16843836"/>
              <a:gd name="connsiteY139" fmla="*/ 7540 h 272134"/>
              <a:gd name="connsiteX140" fmla="*/ 7501646 w 16843836"/>
              <a:gd name="connsiteY140" fmla="*/ 153078 h 272134"/>
              <a:gd name="connsiteX141" fmla="*/ 7500590 w 16843836"/>
              <a:gd name="connsiteY141" fmla="*/ 156783 h 272134"/>
              <a:gd name="connsiteX142" fmla="*/ 7511153 w 16843836"/>
              <a:gd name="connsiteY142" fmla="*/ 142556 h 272134"/>
              <a:gd name="connsiteX143" fmla="*/ 7710346 w 16843836"/>
              <a:gd name="connsiteY143" fmla="*/ 16 h 272134"/>
              <a:gd name="connsiteX144" fmla="*/ 7738728 w 16843836"/>
              <a:gd name="connsiteY144" fmla="*/ 7540 h 272134"/>
              <a:gd name="connsiteX145" fmla="*/ 7769524 w 16843836"/>
              <a:gd name="connsiteY145" fmla="*/ 153078 h 272134"/>
              <a:gd name="connsiteX146" fmla="*/ 7768468 w 16843836"/>
              <a:gd name="connsiteY146" fmla="*/ 156785 h 272134"/>
              <a:gd name="connsiteX147" fmla="*/ 7779032 w 16843836"/>
              <a:gd name="connsiteY147" fmla="*/ 142556 h 272134"/>
              <a:gd name="connsiteX148" fmla="*/ 7978224 w 16843836"/>
              <a:gd name="connsiteY148" fmla="*/ 16 h 272134"/>
              <a:gd name="connsiteX149" fmla="*/ 8006606 w 16843836"/>
              <a:gd name="connsiteY149" fmla="*/ 7540 h 272134"/>
              <a:gd name="connsiteX150" fmla="*/ 8037403 w 16843836"/>
              <a:gd name="connsiteY150" fmla="*/ 153078 h 272134"/>
              <a:gd name="connsiteX151" fmla="*/ 8036352 w 16843836"/>
              <a:gd name="connsiteY151" fmla="*/ 156766 h 272134"/>
              <a:gd name="connsiteX152" fmla="*/ 8046902 w 16843836"/>
              <a:gd name="connsiteY152" fmla="*/ 142556 h 272134"/>
              <a:gd name="connsiteX153" fmla="*/ 8246094 w 16843836"/>
              <a:gd name="connsiteY153" fmla="*/ 16 h 272134"/>
              <a:gd name="connsiteX154" fmla="*/ 8274476 w 16843836"/>
              <a:gd name="connsiteY154" fmla="*/ 7540 h 272134"/>
              <a:gd name="connsiteX155" fmla="*/ 8305273 w 16843836"/>
              <a:gd name="connsiteY155" fmla="*/ 153078 h 272134"/>
              <a:gd name="connsiteX156" fmla="*/ 8304374 w 16843836"/>
              <a:gd name="connsiteY156" fmla="*/ 156232 h 272134"/>
              <a:gd name="connsiteX157" fmla="*/ 8304426 w 16843836"/>
              <a:gd name="connsiteY157" fmla="*/ 156154 h 272134"/>
              <a:gd name="connsiteX158" fmla="*/ 8514377 w 16843836"/>
              <a:gd name="connsiteY158" fmla="*/ 16 h 272134"/>
              <a:gd name="connsiteX159" fmla="*/ 8542759 w 16843836"/>
              <a:gd name="connsiteY159" fmla="*/ 7540 h 272134"/>
              <a:gd name="connsiteX160" fmla="*/ 8573556 w 16843836"/>
              <a:gd name="connsiteY160" fmla="*/ 153078 h 272134"/>
              <a:gd name="connsiteX161" fmla="*/ 8572500 w 16843836"/>
              <a:gd name="connsiteY161" fmla="*/ 156783 h 272134"/>
              <a:gd name="connsiteX162" fmla="*/ 8583062 w 16843836"/>
              <a:gd name="connsiteY162" fmla="*/ 142556 h 272134"/>
              <a:gd name="connsiteX163" fmla="*/ 8782255 w 16843836"/>
              <a:gd name="connsiteY163" fmla="*/ 16 h 272134"/>
              <a:gd name="connsiteX164" fmla="*/ 8810637 w 16843836"/>
              <a:gd name="connsiteY164" fmla="*/ 7540 h 272134"/>
              <a:gd name="connsiteX165" fmla="*/ 8841434 w 16843836"/>
              <a:gd name="connsiteY165" fmla="*/ 153078 h 272134"/>
              <a:gd name="connsiteX166" fmla="*/ 8840377 w 16843836"/>
              <a:gd name="connsiteY166" fmla="*/ 156785 h 272134"/>
              <a:gd name="connsiteX167" fmla="*/ 8850941 w 16843836"/>
              <a:gd name="connsiteY167" fmla="*/ 142556 h 272134"/>
              <a:gd name="connsiteX168" fmla="*/ 9050134 w 16843836"/>
              <a:gd name="connsiteY168" fmla="*/ 16 h 272134"/>
              <a:gd name="connsiteX169" fmla="*/ 9078516 w 16843836"/>
              <a:gd name="connsiteY169" fmla="*/ 7540 h 272134"/>
              <a:gd name="connsiteX170" fmla="*/ 9109312 w 16843836"/>
              <a:gd name="connsiteY170" fmla="*/ 153078 h 272134"/>
              <a:gd name="connsiteX171" fmla="*/ 9108257 w 16843836"/>
              <a:gd name="connsiteY171" fmla="*/ 156783 h 272134"/>
              <a:gd name="connsiteX172" fmla="*/ 9118819 w 16843836"/>
              <a:gd name="connsiteY172" fmla="*/ 142556 h 272134"/>
              <a:gd name="connsiteX173" fmla="*/ 9318012 w 16843836"/>
              <a:gd name="connsiteY173" fmla="*/ 16 h 272134"/>
              <a:gd name="connsiteX174" fmla="*/ 9346394 w 16843836"/>
              <a:gd name="connsiteY174" fmla="*/ 7540 h 272134"/>
              <a:gd name="connsiteX175" fmla="*/ 9377190 w 16843836"/>
              <a:gd name="connsiteY175" fmla="*/ 153078 h 272134"/>
              <a:gd name="connsiteX176" fmla="*/ 9376134 w 16843836"/>
              <a:gd name="connsiteY176" fmla="*/ 156783 h 272134"/>
              <a:gd name="connsiteX177" fmla="*/ 9386697 w 16843836"/>
              <a:gd name="connsiteY177" fmla="*/ 142556 h 272134"/>
              <a:gd name="connsiteX178" fmla="*/ 9585890 w 16843836"/>
              <a:gd name="connsiteY178" fmla="*/ 16 h 272134"/>
              <a:gd name="connsiteX179" fmla="*/ 9614272 w 16843836"/>
              <a:gd name="connsiteY179" fmla="*/ 7540 h 272134"/>
              <a:gd name="connsiteX180" fmla="*/ 9645068 w 16843836"/>
              <a:gd name="connsiteY180" fmla="*/ 153078 h 272134"/>
              <a:gd name="connsiteX181" fmla="*/ 9644010 w 16843836"/>
              <a:gd name="connsiteY181" fmla="*/ 156785 h 272134"/>
              <a:gd name="connsiteX182" fmla="*/ 9654575 w 16843836"/>
              <a:gd name="connsiteY182" fmla="*/ 142556 h 272134"/>
              <a:gd name="connsiteX183" fmla="*/ 9853768 w 16843836"/>
              <a:gd name="connsiteY183" fmla="*/ 16 h 272134"/>
              <a:gd name="connsiteX184" fmla="*/ 9882149 w 16843836"/>
              <a:gd name="connsiteY184" fmla="*/ 7540 h 272134"/>
              <a:gd name="connsiteX185" fmla="*/ 9912947 w 16843836"/>
              <a:gd name="connsiteY185" fmla="*/ 153078 h 272134"/>
              <a:gd name="connsiteX186" fmla="*/ 9911891 w 16843836"/>
              <a:gd name="connsiteY186" fmla="*/ 156783 h 272134"/>
              <a:gd name="connsiteX187" fmla="*/ 9922453 w 16843836"/>
              <a:gd name="connsiteY187" fmla="*/ 142556 h 272134"/>
              <a:gd name="connsiteX188" fmla="*/ 10121646 w 16843836"/>
              <a:gd name="connsiteY188" fmla="*/ 16 h 272134"/>
              <a:gd name="connsiteX189" fmla="*/ 10150028 w 16843836"/>
              <a:gd name="connsiteY189" fmla="*/ 7540 h 272134"/>
              <a:gd name="connsiteX190" fmla="*/ 10180825 w 16843836"/>
              <a:gd name="connsiteY190" fmla="*/ 153078 h 272134"/>
              <a:gd name="connsiteX191" fmla="*/ 10179769 w 16843836"/>
              <a:gd name="connsiteY191" fmla="*/ 156783 h 272134"/>
              <a:gd name="connsiteX192" fmla="*/ 10190331 w 16843836"/>
              <a:gd name="connsiteY192" fmla="*/ 142556 h 272134"/>
              <a:gd name="connsiteX193" fmla="*/ 10389524 w 16843836"/>
              <a:gd name="connsiteY193" fmla="*/ 16 h 272134"/>
              <a:gd name="connsiteX194" fmla="*/ 10417906 w 16843836"/>
              <a:gd name="connsiteY194" fmla="*/ 7540 h 272134"/>
              <a:gd name="connsiteX195" fmla="*/ 10448703 w 16843836"/>
              <a:gd name="connsiteY195" fmla="*/ 153078 h 272134"/>
              <a:gd name="connsiteX196" fmla="*/ 10447645 w 16843836"/>
              <a:gd name="connsiteY196" fmla="*/ 156785 h 272134"/>
              <a:gd name="connsiteX197" fmla="*/ 10458211 w 16843836"/>
              <a:gd name="connsiteY197" fmla="*/ 142556 h 272134"/>
              <a:gd name="connsiteX198" fmla="*/ 10657403 w 16843836"/>
              <a:gd name="connsiteY198" fmla="*/ 16 h 272134"/>
              <a:gd name="connsiteX199" fmla="*/ 10685784 w 16843836"/>
              <a:gd name="connsiteY199" fmla="*/ 7540 h 272134"/>
              <a:gd name="connsiteX200" fmla="*/ 10716581 w 16843836"/>
              <a:gd name="connsiteY200" fmla="*/ 153078 h 272134"/>
              <a:gd name="connsiteX201" fmla="*/ 10715525 w 16843836"/>
              <a:gd name="connsiteY201" fmla="*/ 156783 h 272134"/>
              <a:gd name="connsiteX202" fmla="*/ 10726089 w 16843836"/>
              <a:gd name="connsiteY202" fmla="*/ 142556 h 272134"/>
              <a:gd name="connsiteX203" fmla="*/ 10925281 w 16843836"/>
              <a:gd name="connsiteY203" fmla="*/ 16 h 272134"/>
              <a:gd name="connsiteX204" fmla="*/ 10953663 w 16843836"/>
              <a:gd name="connsiteY204" fmla="*/ 7540 h 272134"/>
              <a:gd name="connsiteX205" fmla="*/ 10984460 w 16843836"/>
              <a:gd name="connsiteY205" fmla="*/ 153078 h 272134"/>
              <a:gd name="connsiteX206" fmla="*/ 10983403 w 16843836"/>
              <a:gd name="connsiteY206" fmla="*/ 156783 h 272134"/>
              <a:gd name="connsiteX207" fmla="*/ 10993965 w 16843836"/>
              <a:gd name="connsiteY207" fmla="*/ 142556 h 272134"/>
              <a:gd name="connsiteX208" fmla="*/ 11193159 w 16843836"/>
              <a:gd name="connsiteY208" fmla="*/ 16 h 272134"/>
              <a:gd name="connsiteX209" fmla="*/ 11221541 w 16843836"/>
              <a:gd name="connsiteY209" fmla="*/ 7540 h 272134"/>
              <a:gd name="connsiteX210" fmla="*/ 11252336 w 16843836"/>
              <a:gd name="connsiteY210" fmla="*/ 153078 h 272134"/>
              <a:gd name="connsiteX211" fmla="*/ 11251280 w 16843836"/>
              <a:gd name="connsiteY211" fmla="*/ 156785 h 272134"/>
              <a:gd name="connsiteX212" fmla="*/ 11261845 w 16843836"/>
              <a:gd name="connsiteY212" fmla="*/ 142556 h 272134"/>
              <a:gd name="connsiteX213" fmla="*/ 11461038 w 16843836"/>
              <a:gd name="connsiteY213" fmla="*/ 16 h 272134"/>
              <a:gd name="connsiteX214" fmla="*/ 11489419 w 16843836"/>
              <a:gd name="connsiteY214" fmla="*/ 7540 h 272134"/>
              <a:gd name="connsiteX215" fmla="*/ 11520216 w 16843836"/>
              <a:gd name="connsiteY215" fmla="*/ 153078 h 272134"/>
              <a:gd name="connsiteX216" fmla="*/ 11519160 w 16843836"/>
              <a:gd name="connsiteY216" fmla="*/ 156783 h 272134"/>
              <a:gd name="connsiteX217" fmla="*/ 11529722 w 16843836"/>
              <a:gd name="connsiteY217" fmla="*/ 142556 h 272134"/>
              <a:gd name="connsiteX218" fmla="*/ 11728916 w 16843836"/>
              <a:gd name="connsiteY218" fmla="*/ 16 h 272134"/>
              <a:gd name="connsiteX219" fmla="*/ 11757297 w 16843836"/>
              <a:gd name="connsiteY219" fmla="*/ 7540 h 272134"/>
              <a:gd name="connsiteX220" fmla="*/ 11788093 w 16843836"/>
              <a:gd name="connsiteY220" fmla="*/ 153078 h 272134"/>
              <a:gd name="connsiteX221" fmla="*/ 11787037 w 16843836"/>
              <a:gd name="connsiteY221" fmla="*/ 156783 h 272134"/>
              <a:gd name="connsiteX222" fmla="*/ 11797600 w 16843836"/>
              <a:gd name="connsiteY222" fmla="*/ 142556 h 272134"/>
              <a:gd name="connsiteX223" fmla="*/ 11996793 w 16843836"/>
              <a:gd name="connsiteY223" fmla="*/ 16 h 272134"/>
              <a:gd name="connsiteX224" fmla="*/ 12025175 w 16843836"/>
              <a:gd name="connsiteY224" fmla="*/ 7540 h 272134"/>
              <a:gd name="connsiteX225" fmla="*/ 12055971 w 16843836"/>
              <a:gd name="connsiteY225" fmla="*/ 153078 h 272134"/>
              <a:gd name="connsiteX226" fmla="*/ 12054916 w 16843836"/>
              <a:gd name="connsiteY226" fmla="*/ 156782 h 272134"/>
              <a:gd name="connsiteX227" fmla="*/ 12065478 w 16843836"/>
              <a:gd name="connsiteY227" fmla="*/ 142556 h 272134"/>
              <a:gd name="connsiteX228" fmla="*/ 12264671 w 16843836"/>
              <a:gd name="connsiteY228" fmla="*/ 16 h 272134"/>
              <a:gd name="connsiteX229" fmla="*/ 12293053 w 16843836"/>
              <a:gd name="connsiteY229" fmla="*/ 7540 h 272134"/>
              <a:gd name="connsiteX230" fmla="*/ 12323849 w 16843836"/>
              <a:gd name="connsiteY230" fmla="*/ 153078 h 272134"/>
              <a:gd name="connsiteX231" fmla="*/ 12322793 w 16843836"/>
              <a:gd name="connsiteY231" fmla="*/ 156785 h 272134"/>
              <a:gd name="connsiteX232" fmla="*/ 12333357 w 16843836"/>
              <a:gd name="connsiteY232" fmla="*/ 142556 h 272134"/>
              <a:gd name="connsiteX233" fmla="*/ 12532550 w 16843836"/>
              <a:gd name="connsiteY233" fmla="*/ 16 h 272134"/>
              <a:gd name="connsiteX234" fmla="*/ 12560932 w 16843836"/>
              <a:gd name="connsiteY234" fmla="*/ 7540 h 272134"/>
              <a:gd name="connsiteX235" fmla="*/ 12591728 w 16843836"/>
              <a:gd name="connsiteY235" fmla="*/ 153078 h 272134"/>
              <a:gd name="connsiteX236" fmla="*/ 12590673 w 16843836"/>
              <a:gd name="connsiteY236" fmla="*/ 156782 h 272134"/>
              <a:gd name="connsiteX237" fmla="*/ 12601235 w 16843836"/>
              <a:gd name="connsiteY237" fmla="*/ 142556 h 272134"/>
              <a:gd name="connsiteX238" fmla="*/ 12800428 w 16843836"/>
              <a:gd name="connsiteY238" fmla="*/ 16 h 272134"/>
              <a:gd name="connsiteX239" fmla="*/ 12828810 w 16843836"/>
              <a:gd name="connsiteY239" fmla="*/ 7540 h 272134"/>
              <a:gd name="connsiteX240" fmla="*/ 12859606 w 16843836"/>
              <a:gd name="connsiteY240" fmla="*/ 153078 h 272134"/>
              <a:gd name="connsiteX241" fmla="*/ 12858551 w 16843836"/>
              <a:gd name="connsiteY241" fmla="*/ 156782 h 272134"/>
              <a:gd name="connsiteX242" fmla="*/ 12869113 w 16843836"/>
              <a:gd name="connsiteY242" fmla="*/ 142556 h 272134"/>
              <a:gd name="connsiteX243" fmla="*/ 13068306 w 16843836"/>
              <a:gd name="connsiteY243" fmla="*/ 16 h 272134"/>
              <a:gd name="connsiteX244" fmla="*/ 13096688 w 16843836"/>
              <a:gd name="connsiteY244" fmla="*/ 7540 h 272134"/>
              <a:gd name="connsiteX245" fmla="*/ 13127484 w 16843836"/>
              <a:gd name="connsiteY245" fmla="*/ 153078 h 272134"/>
              <a:gd name="connsiteX246" fmla="*/ 13126428 w 16843836"/>
              <a:gd name="connsiteY246" fmla="*/ 156785 h 272134"/>
              <a:gd name="connsiteX247" fmla="*/ 13136992 w 16843836"/>
              <a:gd name="connsiteY247" fmla="*/ 142556 h 272134"/>
              <a:gd name="connsiteX248" fmla="*/ 13336185 w 16843836"/>
              <a:gd name="connsiteY248" fmla="*/ 16 h 272134"/>
              <a:gd name="connsiteX249" fmla="*/ 13364567 w 16843836"/>
              <a:gd name="connsiteY249" fmla="*/ 7540 h 272134"/>
              <a:gd name="connsiteX250" fmla="*/ 13395363 w 16843836"/>
              <a:gd name="connsiteY250" fmla="*/ 153078 h 272134"/>
              <a:gd name="connsiteX251" fmla="*/ 13394307 w 16843836"/>
              <a:gd name="connsiteY251" fmla="*/ 156783 h 272134"/>
              <a:gd name="connsiteX252" fmla="*/ 13404870 w 16843836"/>
              <a:gd name="connsiteY252" fmla="*/ 142556 h 272134"/>
              <a:gd name="connsiteX253" fmla="*/ 13604063 w 16843836"/>
              <a:gd name="connsiteY253" fmla="*/ 16 h 272134"/>
              <a:gd name="connsiteX254" fmla="*/ 13632445 w 16843836"/>
              <a:gd name="connsiteY254" fmla="*/ 7540 h 272134"/>
              <a:gd name="connsiteX255" fmla="*/ 13663241 w 16843836"/>
              <a:gd name="connsiteY255" fmla="*/ 153078 h 272134"/>
              <a:gd name="connsiteX256" fmla="*/ 13662186 w 16843836"/>
              <a:gd name="connsiteY256" fmla="*/ 156782 h 272134"/>
              <a:gd name="connsiteX257" fmla="*/ 13672748 w 16843836"/>
              <a:gd name="connsiteY257" fmla="*/ 142556 h 272134"/>
              <a:gd name="connsiteX258" fmla="*/ 13871941 w 16843836"/>
              <a:gd name="connsiteY258" fmla="*/ 16 h 272134"/>
              <a:gd name="connsiteX259" fmla="*/ 13900323 w 16843836"/>
              <a:gd name="connsiteY259" fmla="*/ 7540 h 272134"/>
              <a:gd name="connsiteX260" fmla="*/ 13931119 w 16843836"/>
              <a:gd name="connsiteY260" fmla="*/ 153078 h 272134"/>
              <a:gd name="connsiteX261" fmla="*/ 13930063 w 16843836"/>
              <a:gd name="connsiteY261" fmla="*/ 156785 h 272134"/>
              <a:gd name="connsiteX262" fmla="*/ 13940627 w 16843836"/>
              <a:gd name="connsiteY262" fmla="*/ 142556 h 272134"/>
              <a:gd name="connsiteX263" fmla="*/ 14139820 w 16843836"/>
              <a:gd name="connsiteY263" fmla="*/ 16 h 272134"/>
              <a:gd name="connsiteX264" fmla="*/ 14168202 w 16843836"/>
              <a:gd name="connsiteY264" fmla="*/ 7540 h 272134"/>
              <a:gd name="connsiteX265" fmla="*/ 14198998 w 16843836"/>
              <a:gd name="connsiteY265" fmla="*/ 153078 h 272134"/>
              <a:gd name="connsiteX266" fmla="*/ 14197943 w 16843836"/>
              <a:gd name="connsiteY266" fmla="*/ 156782 h 272134"/>
              <a:gd name="connsiteX267" fmla="*/ 14208505 w 16843836"/>
              <a:gd name="connsiteY267" fmla="*/ 142556 h 272134"/>
              <a:gd name="connsiteX268" fmla="*/ 14407698 w 16843836"/>
              <a:gd name="connsiteY268" fmla="*/ 16 h 272134"/>
              <a:gd name="connsiteX269" fmla="*/ 14436080 w 16843836"/>
              <a:gd name="connsiteY269" fmla="*/ 7540 h 272134"/>
              <a:gd name="connsiteX270" fmla="*/ 14466876 w 16843836"/>
              <a:gd name="connsiteY270" fmla="*/ 153078 h 272134"/>
              <a:gd name="connsiteX271" fmla="*/ 14465821 w 16843836"/>
              <a:gd name="connsiteY271" fmla="*/ 156782 h 272134"/>
              <a:gd name="connsiteX272" fmla="*/ 14476383 w 16843836"/>
              <a:gd name="connsiteY272" fmla="*/ 142556 h 272134"/>
              <a:gd name="connsiteX273" fmla="*/ 14675576 w 16843836"/>
              <a:gd name="connsiteY273" fmla="*/ 16 h 272134"/>
              <a:gd name="connsiteX274" fmla="*/ 14703958 w 16843836"/>
              <a:gd name="connsiteY274" fmla="*/ 7540 h 272134"/>
              <a:gd name="connsiteX275" fmla="*/ 14734754 w 16843836"/>
              <a:gd name="connsiteY275" fmla="*/ 153078 h 272134"/>
              <a:gd name="connsiteX276" fmla="*/ 14733698 w 16843836"/>
              <a:gd name="connsiteY276" fmla="*/ 156785 h 272134"/>
              <a:gd name="connsiteX277" fmla="*/ 14744262 w 16843836"/>
              <a:gd name="connsiteY277" fmla="*/ 142556 h 272134"/>
              <a:gd name="connsiteX278" fmla="*/ 14943455 w 16843836"/>
              <a:gd name="connsiteY278" fmla="*/ 16 h 272134"/>
              <a:gd name="connsiteX279" fmla="*/ 14971837 w 16843836"/>
              <a:gd name="connsiteY279" fmla="*/ 7540 h 272134"/>
              <a:gd name="connsiteX280" fmla="*/ 15002633 w 16843836"/>
              <a:gd name="connsiteY280" fmla="*/ 153078 h 272134"/>
              <a:gd name="connsiteX281" fmla="*/ 15001577 w 16843836"/>
              <a:gd name="connsiteY281" fmla="*/ 156783 h 272134"/>
              <a:gd name="connsiteX282" fmla="*/ 15012140 w 16843836"/>
              <a:gd name="connsiteY282" fmla="*/ 142556 h 272134"/>
              <a:gd name="connsiteX283" fmla="*/ 15211333 w 16843836"/>
              <a:gd name="connsiteY283" fmla="*/ 16 h 272134"/>
              <a:gd name="connsiteX284" fmla="*/ 15239715 w 16843836"/>
              <a:gd name="connsiteY284" fmla="*/ 7540 h 272134"/>
              <a:gd name="connsiteX285" fmla="*/ 15270511 w 16843836"/>
              <a:gd name="connsiteY285" fmla="*/ 153078 h 272134"/>
              <a:gd name="connsiteX286" fmla="*/ 15269455 w 16843836"/>
              <a:gd name="connsiteY286" fmla="*/ 156783 h 272134"/>
              <a:gd name="connsiteX287" fmla="*/ 15280018 w 16843836"/>
              <a:gd name="connsiteY287" fmla="*/ 142556 h 272134"/>
              <a:gd name="connsiteX288" fmla="*/ 15479211 w 16843836"/>
              <a:gd name="connsiteY288" fmla="*/ 16 h 272134"/>
              <a:gd name="connsiteX289" fmla="*/ 15507593 w 16843836"/>
              <a:gd name="connsiteY289" fmla="*/ 7540 h 272134"/>
              <a:gd name="connsiteX290" fmla="*/ 15538389 w 16843836"/>
              <a:gd name="connsiteY290" fmla="*/ 153078 h 272134"/>
              <a:gd name="connsiteX291" fmla="*/ 15537333 w 16843836"/>
              <a:gd name="connsiteY291" fmla="*/ 156784 h 272134"/>
              <a:gd name="connsiteX292" fmla="*/ 15547897 w 16843836"/>
              <a:gd name="connsiteY292" fmla="*/ 142556 h 272134"/>
              <a:gd name="connsiteX293" fmla="*/ 15747090 w 16843836"/>
              <a:gd name="connsiteY293" fmla="*/ 16 h 272134"/>
              <a:gd name="connsiteX294" fmla="*/ 15775472 w 16843836"/>
              <a:gd name="connsiteY294" fmla="*/ 7540 h 272134"/>
              <a:gd name="connsiteX295" fmla="*/ 15806268 w 16843836"/>
              <a:gd name="connsiteY295" fmla="*/ 153078 h 272134"/>
              <a:gd name="connsiteX296" fmla="*/ 15805212 w 16843836"/>
              <a:gd name="connsiteY296" fmla="*/ 156783 h 272134"/>
              <a:gd name="connsiteX297" fmla="*/ 15815776 w 16843836"/>
              <a:gd name="connsiteY297" fmla="*/ 142556 h 272134"/>
              <a:gd name="connsiteX298" fmla="*/ 16014968 w 16843836"/>
              <a:gd name="connsiteY298" fmla="*/ 16 h 272134"/>
              <a:gd name="connsiteX299" fmla="*/ 16043350 w 16843836"/>
              <a:gd name="connsiteY299" fmla="*/ 7540 h 272134"/>
              <a:gd name="connsiteX300" fmla="*/ 16074146 w 16843836"/>
              <a:gd name="connsiteY300" fmla="*/ 153078 h 272134"/>
              <a:gd name="connsiteX301" fmla="*/ 16073090 w 16843836"/>
              <a:gd name="connsiteY301" fmla="*/ 156783 h 272134"/>
              <a:gd name="connsiteX302" fmla="*/ 16083652 w 16843836"/>
              <a:gd name="connsiteY302" fmla="*/ 142556 h 272134"/>
              <a:gd name="connsiteX303" fmla="*/ 16282846 w 16843836"/>
              <a:gd name="connsiteY303" fmla="*/ 16 h 272134"/>
              <a:gd name="connsiteX304" fmla="*/ 16311228 w 16843836"/>
              <a:gd name="connsiteY304" fmla="*/ 7540 h 272134"/>
              <a:gd name="connsiteX305" fmla="*/ 16342024 w 16843836"/>
              <a:gd name="connsiteY305" fmla="*/ 153078 h 272134"/>
              <a:gd name="connsiteX306" fmla="*/ 16340968 w 16843836"/>
              <a:gd name="connsiteY306" fmla="*/ 156785 h 272134"/>
              <a:gd name="connsiteX307" fmla="*/ 16351532 w 16843836"/>
              <a:gd name="connsiteY307" fmla="*/ 142556 h 272134"/>
              <a:gd name="connsiteX308" fmla="*/ 16550724 w 16843836"/>
              <a:gd name="connsiteY308" fmla="*/ 16 h 272134"/>
              <a:gd name="connsiteX309" fmla="*/ 16579106 w 16843836"/>
              <a:gd name="connsiteY309" fmla="*/ 7540 h 272134"/>
              <a:gd name="connsiteX310" fmla="*/ 16609904 w 16843836"/>
              <a:gd name="connsiteY310" fmla="*/ 153078 h 272134"/>
              <a:gd name="connsiteX311" fmla="*/ 16608852 w 16843836"/>
              <a:gd name="connsiteY311" fmla="*/ 156766 h 272134"/>
              <a:gd name="connsiteX312" fmla="*/ 16843836 w 16843836"/>
              <a:gd name="connsiteY312" fmla="*/ 272134 h 272134"/>
              <a:gd name="connsiteX0" fmla="*/ 1056 w 16614994"/>
              <a:gd name="connsiteY0" fmla="*/ 153078 h 156785"/>
              <a:gd name="connsiteX1" fmla="*/ 0 w 16614994"/>
              <a:gd name="connsiteY1" fmla="*/ 156783 h 156785"/>
              <a:gd name="connsiteX2" fmla="*/ 10562 w 16614994"/>
              <a:gd name="connsiteY2" fmla="*/ 142556 h 156785"/>
              <a:gd name="connsiteX3" fmla="*/ 209755 w 16614994"/>
              <a:gd name="connsiteY3" fmla="*/ 16 h 156785"/>
              <a:gd name="connsiteX4" fmla="*/ 238137 w 16614994"/>
              <a:gd name="connsiteY4" fmla="*/ 7540 h 156785"/>
              <a:gd name="connsiteX5" fmla="*/ 268934 w 16614994"/>
              <a:gd name="connsiteY5" fmla="*/ 153078 h 156785"/>
              <a:gd name="connsiteX6" fmla="*/ 267877 w 16614994"/>
              <a:gd name="connsiteY6" fmla="*/ 156785 h 156785"/>
              <a:gd name="connsiteX7" fmla="*/ 278441 w 16614994"/>
              <a:gd name="connsiteY7" fmla="*/ 142556 h 156785"/>
              <a:gd name="connsiteX8" fmla="*/ 477634 w 16614994"/>
              <a:gd name="connsiteY8" fmla="*/ 16 h 156785"/>
              <a:gd name="connsiteX9" fmla="*/ 506016 w 16614994"/>
              <a:gd name="connsiteY9" fmla="*/ 7540 h 156785"/>
              <a:gd name="connsiteX10" fmla="*/ 536812 w 16614994"/>
              <a:gd name="connsiteY10" fmla="*/ 153078 h 156785"/>
              <a:gd name="connsiteX11" fmla="*/ 535757 w 16614994"/>
              <a:gd name="connsiteY11" fmla="*/ 156783 h 156785"/>
              <a:gd name="connsiteX12" fmla="*/ 546319 w 16614994"/>
              <a:gd name="connsiteY12" fmla="*/ 142556 h 156785"/>
              <a:gd name="connsiteX13" fmla="*/ 745512 w 16614994"/>
              <a:gd name="connsiteY13" fmla="*/ 16 h 156785"/>
              <a:gd name="connsiteX14" fmla="*/ 773894 w 16614994"/>
              <a:gd name="connsiteY14" fmla="*/ 7540 h 156785"/>
              <a:gd name="connsiteX15" fmla="*/ 804690 w 16614994"/>
              <a:gd name="connsiteY15" fmla="*/ 153078 h 156785"/>
              <a:gd name="connsiteX16" fmla="*/ 803634 w 16614994"/>
              <a:gd name="connsiteY16" fmla="*/ 156783 h 156785"/>
              <a:gd name="connsiteX17" fmla="*/ 814197 w 16614994"/>
              <a:gd name="connsiteY17" fmla="*/ 142556 h 156785"/>
              <a:gd name="connsiteX18" fmla="*/ 1013390 w 16614994"/>
              <a:gd name="connsiteY18" fmla="*/ 16 h 156785"/>
              <a:gd name="connsiteX19" fmla="*/ 1041772 w 16614994"/>
              <a:gd name="connsiteY19" fmla="*/ 7540 h 156785"/>
              <a:gd name="connsiteX20" fmla="*/ 1072568 w 16614994"/>
              <a:gd name="connsiteY20" fmla="*/ 153078 h 156785"/>
              <a:gd name="connsiteX21" fmla="*/ 1071510 w 16614994"/>
              <a:gd name="connsiteY21" fmla="*/ 156785 h 156785"/>
              <a:gd name="connsiteX22" fmla="*/ 1082076 w 16614994"/>
              <a:gd name="connsiteY22" fmla="*/ 142556 h 156785"/>
              <a:gd name="connsiteX23" fmla="*/ 1281268 w 16614994"/>
              <a:gd name="connsiteY23" fmla="*/ 16 h 156785"/>
              <a:gd name="connsiteX24" fmla="*/ 1309649 w 16614994"/>
              <a:gd name="connsiteY24" fmla="*/ 7540 h 156785"/>
              <a:gd name="connsiteX25" fmla="*/ 1340447 w 16614994"/>
              <a:gd name="connsiteY25" fmla="*/ 153078 h 156785"/>
              <a:gd name="connsiteX26" fmla="*/ 1339392 w 16614994"/>
              <a:gd name="connsiteY26" fmla="*/ 156783 h 156785"/>
              <a:gd name="connsiteX27" fmla="*/ 1349953 w 16614994"/>
              <a:gd name="connsiteY27" fmla="*/ 142556 h 156785"/>
              <a:gd name="connsiteX28" fmla="*/ 1549146 w 16614994"/>
              <a:gd name="connsiteY28" fmla="*/ 16 h 156785"/>
              <a:gd name="connsiteX29" fmla="*/ 1577528 w 16614994"/>
              <a:gd name="connsiteY29" fmla="*/ 7540 h 156785"/>
              <a:gd name="connsiteX30" fmla="*/ 1608325 w 16614994"/>
              <a:gd name="connsiteY30" fmla="*/ 153078 h 156785"/>
              <a:gd name="connsiteX31" fmla="*/ 1607269 w 16614994"/>
              <a:gd name="connsiteY31" fmla="*/ 156783 h 156785"/>
              <a:gd name="connsiteX32" fmla="*/ 1617831 w 16614994"/>
              <a:gd name="connsiteY32" fmla="*/ 142556 h 156785"/>
              <a:gd name="connsiteX33" fmla="*/ 1817024 w 16614994"/>
              <a:gd name="connsiteY33" fmla="*/ 16 h 156785"/>
              <a:gd name="connsiteX34" fmla="*/ 1845406 w 16614994"/>
              <a:gd name="connsiteY34" fmla="*/ 7540 h 156785"/>
              <a:gd name="connsiteX35" fmla="*/ 1876203 w 16614994"/>
              <a:gd name="connsiteY35" fmla="*/ 153078 h 156785"/>
              <a:gd name="connsiteX36" fmla="*/ 1875145 w 16614994"/>
              <a:gd name="connsiteY36" fmla="*/ 156785 h 156785"/>
              <a:gd name="connsiteX37" fmla="*/ 1885711 w 16614994"/>
              <a:gd name="connsiteY37" fmla="*/ 142556 h 156785"/>
              <a:gd name="connsiteX38" fmla="*/ 2084903 w 16614994"/>
              <a:gd name="connsiteY38" fmla="*/ 16 h 156785"/>
              <a:gd name="connsiteX39" fmla="*/ 2113284 w 16614994"/>
              <a:gd name="connsiteY39" fmla="*/ 7540 h 156785"/>
              <a:gd name="connsiteX40" fmla="*/ 2144081 w 16614994"/>
              <a:gd name="connsiteY40" fmla="*/ 153078 h 156785"/>
              <a:gd name="connsiteX41" fmla="*/ 2143025 w 16614994"/>
              <a:gd name="connsiteY41" fmla="*/ 156783 h 156785"/>
              <a:gd name="connsiteX42" fmla="*/ 2153589 w 16614994"/>
              <a:gd name="connsiteY42" fmla="*/ 142556 h 156785"/>
              <a:gd name="connsiteX43" fmla="*/ 2352782 w 16614994"/>
              <a:gd name="connsiteY43" fmla="*/ 16 h 156785"/>
              <a:gd name="connsiteX44" fmla="*/ 2381163 w 16614994"/>
              <a:gd name="connsiteY44" fmla="*/ 7540 h 156785"/>
              <a:gd name="connsiteX45" fmla="*/ 2411961 w 16614994"/>
              <a:gd name="connsiteY45" fmla="*/ 153078 h 156785"/>
              <a:gd name="connsiteX46" fmla="*/ 2410903 w 16614994"/>
              <a:gd name="connsiteY46" fmla="*/ 156783 h 156785"/>
              <a:gd name="connsiteX47" fmla="*/ 2421465 w 16614994"/>
              <a:gd name="connsiteY47" fmla="*/ 142556 h 156785"/>
              <a:gd name="connsiteX48" fmla="*/ 2620659 w 16614994"/>
              <a:gd name="connsiteY48" fmla="*/ 16 h 156785"/>
              <a:gd name="connsiteX49" fmla="*/ 2649041 w 16614994"/>
              <a:gd name="connsiteY49" fmla="*/ 7540 h 156785"/>
              <a:gd name="connsiteX50" fmla="*/ 2679836 w 16614994"/>
              <a:gd name="connsiteY50" fmla="*/ 153078 h 156785"/>
              <a:gd name="connsiteX51" fmla="*/ 2678780 w 16614994"/>
              <a:gd name="connsiteY51" fmla="*/ 156785 h 156785"/>
              <a:gd name="connsiteX52" fmla="*/ 2689345 w 16614994"/>
              <a:gd name="connsiteY52" fmla="*/ 142556 h 156785"/>
              <a:gd name="connsiteX53" fmla="*/ 2888538 w 16614994"/>
              <a:gd name="connsiteY53" fmla="*/ 16 h 156785"/>
              <a:gd name="connsiteX54" fmla="*/ 2916920 w 16614994"/>
              <a:gd name="connsiteY54" fmla="*/ 7540 h 156785"/>
              <a:gd name="connsiteX55" fmla="*/ 2947716 w 16614994"/>
              <a:gd name="connsiteY55" fmla="*/ 153078 h 156785"/>
              <a:gd name="connsiteX56" fmla="*/ 2946660 w 16614994"/>
              <a:gd name="connsiteY56" fmla="*/ 156783 h 156785"/>
              <a:gd name="connsiteX57" fmla="*/ 2957222 w 16614994"/>
              <a:gd name="connsiteY57" fmla="*/ 142556 h 156785"/>
              <a:gd name="connsiteX58" fmla="*/ 3156416 w 16614994"/>
              <a:gd name="connsiteY58" fmla="*/ 16 h 156785"/>
              <a:gd name="connsiteX59" fmla="*/ 3184798 w 16614994"/>
              <a:gd name="connsiteY59" fmla="*/ 7540 h 156785"/>
              <a:gd name="connsiteX60" fmla="*/ 3215593 w 16614994"/>
              <a:gd name="connsiteY60" fmla="*/ 153078 h 156785"/>
              <a:gd name="connsiteX61" fmla="*/ 3214537 w 16614994"/>
              <a:gd name="connsiteY61" fmla="*/ 156783 h 156785"/>
              <a:gd name="connsiteX62" fmla="*/ 3225100 w 16614994"/>
              <a:gd name="connsiteY62" fmla="*/ 142556 h 156785"/>
              <a:gd name="connsiteX63" fmla="*/ 3424293 w 16614994"/>
              <a:gd name="connsiteY63" fmla="*/ 16 h 156785"/>
              <a:gd name="connsiteX64" fmla="*/ 3452676 w 16614994"/>
              <a:gd name="connsiteY64" fmla="*/ 7540 h 156785"/>
              <a:gd name="connsiteX65" fmla="*/ 3483472 w 16614994"/>
              <a:gd name="connsiteY65" fmla="*/ 153078 h 156785"/>
              <a:gd name="connsiteX66" fmla="*/ 3482416 w 16614994"/>
              <a:gd name="connsiteY66" fmla="*/ 156782 h 156785"/>
              <a:gd name="connsiteX67" fmla="*/ 3492979 w 16614994"/>
              <a:gd name="connsiteY67" fmla="*/ 142556 h 156785"/>
              <a:gd name="connsiteX68" fmla="*/ 3692172 w 16614994"/>
              <a:gd name="connsiteY68" fmla="*/ 16 h 156785"/>
              <a:gd name="connsiteX69" fmla="*/ 3720553 w 16614994"/>
              <a:gd name="connsiteY69" fmla="*/ 7540 h 156785"/>
              <a:gd name="connsiteX70" fmla="*/ 3751350 w 16614994"/>
              <a:gd name="connsiteY70" fmla="*/ 153078 h 156785"/>
              <a:gd name="connsiteX71" fmla="*/ 3750294 w 16614994"/>
              <a:gd name="connsiteY71" fmla="*/ 156785 h 156785"/>
              <a:gd name="connsiteX72" fmla="*/ 3760858 w 16614994"/>
              <a:gd name="connsiteY72" fmla="*/ 142556 h 156785"/>
              <a:gd name="connsiteX73" fmla="*/ 3960051 w 16614994"/>
              <a:gd name="connsiteY73" fmla="*/ 16 h 156785"/>
              <a:gd name="connsiteX74" fmla="*/ 3988432 w 16614994"/>
              <a:gd name="connsiteY74" fmla="*/ 7540 h 156785"/>
              <a:gd name="connsiteX75" fmla="*/ 4019229 w 16614994"/>
              <a:gd name="connsiteY75" fmla="*/ 153078 h 156785"/>
              <a:gd name="connsiteX76" fmla="*/ 4018174 w 16614994"/>
              <a:gd name="connsiteY76" fmla="*/ 156782 h 156785"/>
              <a:gd name="connsiteX77" fmla="*/ 4028736 w 16614994"/>
              <a:gd name="connsiteY77" fmla="*/ 142556 h 156785"/>
              <a:gd name="connsiteX78" fmla="*/ 4227928 w 16614994"/>
              <a:gd name="connsiteY78" fmla="*/ 16 h 156785"/>
              <a:gd name="connsiteX79" fmla="*/ 4256311 w 16614994"/>
              <a:gd name="connsiteY79" fmla="*/ 7540 h 156785"/>
              <a:gd name="connsiteX80" fmla="*/ 4287106 w 16614994"/>
              <a:gd name="connsiteY80" fmla="*/ 153078 h 156785"/>
              <a:gd name="connsiteX81" fmla="*/ 4286052 w 16614994"/>
              <a:gd name="connsiteY81" fmla="*/ 156782 h 156785"/>
              <a:gd name="connsiteX82" fmla="*/ 4296613 w 16614994"/>
              <a:gd name="connsiteY82" fmla="*/ 142556 h 156785"/>
              <a:gd name="connsiteX83" fmla="*/ 4495806 w 16614994"/>
              <a:gd name="connsiteY83" fmla="*/ 16 h 156785"/>
              <a:gd name="connsiteX84" fmla="*/ 4524189 w 16614994"/>
              <a:gd name="connsiteY84" fmla="*/ 7540 h 156785"/>
              <a:gd name="connsiteX85" fmla="*/ 4554984 w 16614994"/>
              <a:gd name="connsiteY85" fmla="*/ 153078 h 156785"/>
              <a:gd name="connsiteX86" fmla="*/ 4553928 w 16614994"/>
              <a:gd name="connsiteY86" fmla="*/ 156785 h 156785"/>
              <a:gd name="connsiteX87" fmla="*/ 4564492 w 16614994"/>
              <a:gd name="connsiteY87" fmla="*/ 142556 h 156785"/>
              <a:gd name="connsiteX88" fmla="*/ 4763685 w 16614994"/>
              <a:gd name="connsiteY88" fmla="*/ 16 h 156785"/>
              <a:gd name="connsiteX89" fmla="*/ 4792068 w 16614994"/>
              <a:gd name="connsiteY89" fmla="*/ 7540 h 156785"/>
              <a:gd name="connsiteX90" fmla="*/ 4822864 w 16614994"/>
              <a:gd name="connsiteY90" fmla="*/ 153078 h 156785"/>
              <a:gd name="connsiteX91" fmla="*/ 4821807 w 16614994"/>
              <a:gd name="connsiteY91" fmla="*/ 156783 h 156785"/>
              <a:gd name="connsiteX92" fmla="*/ 4832371 w 16614994"/>
              <a:gd name="connsiteY92" fmla="*/ 142556 h 156785"/>
              <a:gd name="connsiteX93" fmla="*/ 5031564 w 16614994"/>
              <a:gd name="connsiteY93" fmla="*/ 16 h 156785"/>
              <a:gd name="connsiteX94" fmla="*/ 5059945 w 16614994"/>
              <a:gd name="connsiteY94" fmla="*/ 7540 h 156785"/>
              <a:gd name="connsiteX95" fmla="*/ 5090742 w 16614994"/>
              <a:gd name="connsiteY95" fmla="*/ 153078 h 156785"/>
              <a:gd name="connsiteX96" fmla="*/ 5089687 w 16614994"/>
              <a:gd name="connsiteY96" fmla="*/ 156782 h 156785"/>
              <a:gd name="connsiteX97" fmla="*/ 5100249 w 16614994"/>
              <a:gd name="connsiteY97" fmla="*/ 142556 h 156785"/>
              <a:gd name="connsiteX98" fmla="*/ 5299442 w 16614994"/>
              <a:gd name="connsiteY98" fmla="*/ 16 h 156785"/>
              <a:gd name="connsiteX99" fmla="*/ 5327823 w 16614994"/>
              <a:gd name="connsiteY99" fmla="*/ 7540 h 156785"/>
              <a:gd name="connsiteX100" fmla="*/ 5358619 w 16614994"/>
              <a:gd name="connsiteY100" fmla="*/ 153078 h 156785"/>
              <a:gd name="connsiteX101" fmla="*/ 5357564 w 16614994"/>
              <a:gd name="connsiteY101" fmla="*/ 156785 h 156785"/>
              <a:gd name="connsiteX102" fmla="*/ 5368128 w 16614994"/>
              <a:gd name="connsiteY102" fmla="*/ 142556 h 156785"/>
              <a:gd name="connsiteX103" fmla="*/ 5567320 w 16614994"/>
              <a:gd name="connsiteY103" fmla="*/ 16 h 156785"/>
              <a:gd name="connsiteX104" fmla="*/ 5595703 w 16614994"/>
              <a:gd name="connsiteY104" fmla="*/ 7540 h 156785"/>
              <a:gd name="connsiteX105" fmla="*/ 5626498 w 16614994"/>
              <a:gd name="connsiteY105" fmla="*/ 153078 h 156785"/>
              <a:gd name="connsiteX106" fmla="*/ 5625444 w 16614994"/>
              <a:gd name="connsiteY106" fmla="*/ 156782 h 156785"/>
              <a:gd name="connsiteX107" fmla="*/ 5636005 w 16614994"/>
              <a:gd name="connsiteY107" fmla="*/ 142556 h 156785"/>
              <a:gd name="connsiteX108" fmla="*/ 5835198 w 16614994"/>
              <a:gd name="connsiteY108" fmla="*/ 16 h 156785"/>
              <a:gd name="connsiteX109" fmla="*/ 5863581 w 16614994"/>
              <a:gd name="connsiteY109" fmla="*/ 7540 h 156785"/>
              <a:gd name="connsiteX110" fmla="*/ 5894376 w 16614994"/>
              <a:gd name="connsiteY110" fmla="*/ 153078 h 156785"/>
              <a:gd name="connsiteX111" fmla="*/ 5893321 w 16614994"/>
              <a:gd name="connsiteY111" fmla="*/ 156782 h 156785"/>
              <a:gd name="connsiteX112" fmla="*/ 5903883 w 16614994"/>
              <a:gd name="connsiteY112" fmla="*/ 142556 h 156785"/>
              <a:gd name="connsiteX113" fmla="*/ 6103077 w 16614994"/>
              <a:gd name="connsiteY113" fmla="*/ 16 h 156785"/>
              <a:gd name="connsiteX114" fmla="*/ 6131458 w 16614994"/>
              <a:gd name="connsiteY114" fmla="*/ 7540 h 156785"/>
              <a:gd name="connsiteX115" fmla="*/ 6162255 w 16614994"/>
              <a:gd name="connsiteY115" fmla="*/ 153078 h 156785"/>
              <a:gd name="connsiteX116" fmla="*/ 6161199 w 16614994"/>
              <a:gd name="connsiteY116" fmla="*/ 156785 h 156785"/>
              <a:gd name="connsiteX117" fmla="*/ 6171763 w 16614994"/>
              <a:gd name="connsiteY117" fmla="*/ 142556 h 156785"/>
              <a:gd name="connsiteX118" fmla="*/ 6370956 w 16614994"/>
              <a:gd name="connsiteY118" fmla="*/ 16 h 156785"/>
              <a:gd name="connsiteX119" fmla="*/ 6399337 w 16614994"/>
              <a:gd name="connsiteY119" fmla="*/ 7540 h 156785"/>
              <a:gd name="connsiteX120" fmla="*/ 6430134 w 16614994"/>
              <a:gd name="connsiteY120" fmla="*/ 153078 h 156785"/>
              <a:gd name="connsiteX121" fmla="*/ 6429078 w 16614994"/>
              <a:gd name="connsiteY121" fmla="*/ 156783 h 156785"/>
              <a:gd name="connsiteX122" fmla="*/ 6439641 w 16614994"/>
              <a:gd name="connsiteY122" fmla="*/ 142556 h 156785"/>
              <a:gd name="connsiteX123" fmla="*/ 6638834 w 16614994"/>
              <a:gd name="connsiteY123" fmla="*/ 16 h 156785"/>
              <a:gd name="connsiteX124" fmla="*/ 6667215 w 16614994"/>
              <a:gd name="connsiteY124" fmla="*/ 7540 h 156785"/>
              <a:gd name="connsiteX125" fmla="*/ 6698012 w 16614994"/>
              <a:gd name="connsiteY125" fmla="*/ 153078 h 156785"/>
              <a:gd name="connsiteX126" fmla="*/ 6696956 w 16614994"/>
              <a:gd name="connsiteY126" fmla="*/ 156783 h 156785"/>
              <a:gd name="connsiteX127" fmla="*/ 6707519 w 16614994"/>
              <a:gd name="connsiteY127" fmla="*/ 142556 h 156785"/>
              <a:gd name="connsiteX128" fmla="*/ 6906711 w 16614994"/>
              <a:gd name="connsiteY128" fmla="*/ 16 h 156785"/>
              <a:gd name="connsiteX129" fmla="*/ 6935094 w 16614994"/>
              <a:gd name="connsiteY129" fmla="*/ 7540 h 156785"/>
              <a:gd name="connsiteX130" fmla="*/ 6965889 w 16614994"/>
              <a:gd name="connsiteY130" fmla="*/ 153078 h 156785"/>
              <a:gd name="connsiteX131" fmla="*/ 6964833 w 16614994"/>
              <a:gd name="connsiteY131" fmla="*/ 156784 h 156785"/>
              <a:gd name="connsiteX132" fmla="*/ 6975397 w 16614994"/>
              <a:gd name="connsiteY132" fmla="*/ 142556 h 156785"/>
              <a:gd name="connsiteX133" fmla="*/ 7174590 w 16614994"/>
              <a:gd name="connsiteY133" fmla="*/ 16 h 156785"/>
              <a:gd name="connsiteX134" fmla="*/ 7202973 w 16614994"/>
              <a:gd name="connsiteY134" fmla="*/ 7540 h 156785"/>
              <a:gd name="connsiteX135" fmla="*/ 7233768 w 16614994"/>
              <a:gd name="connsiteY135" fmla="*/ 153078 h 156785"/>
              <a:gd name="connsiteX136" fmla="*/ 7232713 w 16614994"/>
              <a:gd name="connsiteY136" fmla="*/ 156783 h 156785"/>
              <a:gd name="connsiteX137" fmla="*/ 7243275 w 16614994"/>
              <a:gd name="connsiteY137" fmla="*/ 142556 h 156785"/>
              <a:gd name="connsiteX138" fmla="*/ 7442468 w 16614994"/>
              <a:gd name="connsiteY138" fmla="*/ 16 h 156785"/>
              <a:gd name="connsiteX139" fmla="*/ 7470850 w 16614994"/>
              <a:gd name="connsiteY139" fmla="*/ 7540 h 156785"/>
              <a:gd name="connsiteX140" fmla="*/ 7501646 w 16614994"/>
              <a:gd name="connsiteY140" fmla="*/ 153078 h 156785"/>
              <a:gd name="connsiteX141" fmla="*/ 7500590 w 16614994"/>
              <a:gd name="connsiteY141" fmla="*/ 156783 h 156785"/>
              <a:gd name="connsiteX142" fmla="*/ 7511153 w 16614994"/>
              <a:gd name="connsiteY142" fmla="*/ 142556 h 156785"/>
              <a:gd name="connsiteX143" fmla="*/ 7710346 w 16614994"/>
              <a:gd name="connsiteY143" fmla="*/ 16 h 156785"/>
              <a:gd name="connsiteX144" fmla="*/ 7738728 w 16614994"/>
              <a:gd name="connsiteY144" fmla="*/ 7540 h 156785"/>
              <a:gd name="connsiteX145" fmla="*/ 7769524 w 16614994"/>
              <a:gd name="connsiteY145" fmla="*/ 153078 h 156785"/>
              <a:gd name="connsiteX146" fmla="*/ 7768468 w 16614994"/>
              <a:gd name="connsiteY146" fmla="*/ 156785 h 156785"/>
              <a:gd name="connsiteX147" fmla="*/ 7779032 w 16614994"/>
              <a:gd name="connsiteY147" fmla="*/ 142556 h 156785"/>
              <a:gd name="connsiteX148" fmla="*/ 7978224 w 16614994"/>
              <a:gd name="connsiteY148" fmla="*/ 16 h 156785"/>
              <a:gd name="connsiteX149" fmla="*/ 8006606 w 16614994"/>
              <a:gd name="connsiteY149" fmla="*/ 7540 h 156785"/>
              <a:gd name="connsiteX150" fmla="*/ 8037403 w 16614994"/>
              <a:gd name="connsiteY150" fmla="*/ 153078 h 156785"/>
              <a:gd name="connsiteX151" fmla="*/ 8036352 w 16614994"/>
              <a:gd name="connsiteY151" fmla="*/ 156766 h 156785"/>
              <a:gd name="connsiteX152" fmla="*/ 8046902 w 16614994"/>
              <a:gd name="connsiteY152" fmla="*/ 142556 h 156785"/>
              <a:gd name="connsiteX153" fmla="*/ 8246094 w 16614994"/>
              <a:gd name="connsiteY153" fmla="*/ 16 h 156785"/>
              <a:gd name="connsiteX154" fmla="*/ 8274476 w 16614994"/>
              <a:gd name="connsiteY154" fmla="*/ 7540 h 156785"/>
              <a:gd name="connsiteX155" fmla="*/ 8305273 w 16614994"/>
              <a:gd name="connsiteY155" fmla="*/ 153078 h 156785"/>
              <a:gd name="connsiteX156" fmla="*/ 8304374 w 16614994"/>
              <a:gd name="connsiteY156" fmla="*/ 156232 h 156785"/>
              <a:gd name="connsiteX157" fmla="*/ 8304426 w 16614994"/>
              <a:gd name="connsiteY157" fmla="*/ 156154 h 156785"/>
              <a:gd name="connsiteX158" fmla="*/ 8514377 w 16614994"/>
              <a:gd name="connsiteY158" fmla="*/ 16 h 156785"/>
              <a:gd name="connsiteX159" fmla="*/ 8542759 w 16614994"/>
              <a:gd name="connsiteY159" fmla="*/ 7540 h 156785"/>
              <a:gd name="connsiteX160" fmla="*/ 8573556 w 16614994"/>
              <a:gd name="connsiteY160" fmla="*/ 153078 h 156785"/>
              <a:gd name="connsiteX161" fmla="*/ 8572500 w 16614994"/>
              <a:gd name="connsiteY161" fmla="*/ 156783 h 156785"/>
              <a:gd name="connsiteX162" fmla="*/ 8583062 w 16614994"/>
              <a:gd name="connsiteY162" fmla="*/ 142556 h 156785"/>
              <a:gd name="connsiteX163" fmla="*/ 8782255 w 16614994"/>
              <a:gd name="connsiteY163" fmla="*/ 16 h 156785"/>
              <a:gd name="connsiteX164" fmla="*/ 8810637 w 16614994"/>
              <a:gd name="connsiteY164" fmla="*/ 7540 h 156785"/>
              <a:gd name="connsiteX165" fmla="*/ 8841434 w 16614994"/>
              <a:gd name="connsiteY165" fmla="*/ 153078 h 156785"/>
              <a:gd name="connsiteX166" fmla="*/ 8840377 w 16614994"/>
              <a:gd name="connsiteY166" fmla="*/ 156785 h 156785"/>
              <a:gd name="connsiteX167" fmla="*/ 8850941 w 16614994"/>
              <a:gd name="connsiteY167" fmla="*/ 142556 h 156785"/>
              <a:gd name="connsiteX168" fmla="*/ 9050134 w 16614994"/>
              <a:gd name="connsiteY168" fmla="*/ 16 h 156785"/>
              <a:gd name="connsiteX169" fmla="*/ 9078516 w 16614994"/>
              <a:gd name="connsiteY169" fmla="*/ 7540 h 156785"/>
              <a:gd name="connsiteX170" fmla="*/ 9109312 w 16614994"/>
              <a:gd name="connsiteY170" fmla="*/ 153078 h 156785"/>
              <a:gd name="connsiteX171" fmla="*/ 9108257 w 16614994"/>
              <a:gd name="connsiteY171" fmla="*/ 156783 h 156785"/>
              <a:gd name="connsiteX172" fmla="*/ 9118819 w 16614994"/>
              <a:gd name="connsiteY172" fmla="*/ 142556 h 156785"/>
              <a:gd name="connsiteX173" fmla="*/ 9318012 w 16614994"/>
              <a:gd name="connsiteY173" fmla="*/ 16 h 156785"/>
              <a:gd name="connsiteX174" fmla="*/ 9346394 w 16614994"/>
              <a:gd name="connsiteY174" fmla="*/ 7540 h 156785"/>
              <a:gd name="connsiteX175" fmla="*/ 9377190 w 16614994"/>
              <a:gd name="connsiteY175" fmla="*/ 153078 h 156785"/>
              <a:gd name="connsiteX176" fmla="*/ 9376134 w 16614994"/>
              <a:gd name="connsiteY176" fmla="*/ 156783 h 156785"/>
              <a:gd name="connsiteX177" fmla="*/ 9386697 w 16614994"/>
              <a:gd name="connsiteY177" fmla="*/ 142556 h 156785"/>
              <a:gd name="connsiteX178" fmla="*/ 9585890 w 16614994"/>
              <a:gd name="connsiteY178" fmla="*/ 16 h 156785"/>
              <a:gd name="connsiteX179" fmla="*/ 9614272 w 16614994"/>
              <a:gd name="connsiteY179" fmla="*/ 7540 h 156785"/>
              <a:gd name="connsiteX180" fmla="*/ 9645068 w 16614994"/>
              <a:gd name="connsiteY180" fmla="*/ 153078 h 156785"/>
              <a:gd name="connsiteX181" fmla="*/ 9644010 w 16614994"/>
              <a:gd name="connsiteY181" fmla="*/ 156785 h 156785"/>
              <a:gd name="connsiteX182" fmla="*/ 9654575 w 16614994"/>
              <a:gd name="connsiteY182" fmla="*/ 142556 h 156785"/>
              <a:gd name="connsiteX183" fmla="*/ 9853768 w 16614994"/>
              <a:gd name="connsiteY183" fmla="*/ 16 h 156785"/>
              <a:gd name="connsiteX184" fmla="*/ 9882149 w 16614994"/>
              <a:gd name="connsiteY184" fmla="*/ 7540 h 156785"/>
              <a:gd name="connsiteX185" fmla="*/ 9912947 w 16614994"/>
              <a:gd name="connsiteY185" fmla="*/ 153078 h 156785"/>
              <a:gd name="connsiteX186" fmla="*/ 9911891 w 16614994"/>
              <a:gd name="connsiteY186" fmla="*/ 156783 h 156785"/>
              <a:gd name="connsiteX187" fmla="*/ 9922453 w 16614994"/>
              <a:gd name="connsiteY187" fmla="*/ 142556 h 156785"/>
              <a:gd name="connsiteX188" fmla="*/ 10121646 w 16614994"/>
              <a:gd name="connsiteY188" fmla="*/ 16 h 156785"/>
              <a:gd name="connsiteX189" fmla="*/ 10150028 w 16614994"/>
              <a:gd name="connsiteY189" fmla="*/ 7540 h 156785"/>
              <a:gd name="connsiteX190" fmla="*/ 10180825 w 16614994"/>
              <a:gd name="connsiteY190" fmla="*/ 153078 h 156785"/>
              <a:gd name="connsiteX191" fmla="*/ 10179769 w 16614994"/>
              <a:gd name="connsiteY191" fmla="*/ 156783 h 156785"/>
              <a:gd name="connsiteX192" fmla="*/ 10190331 w 16614994"/>
              <a:gd name="connsiteY192" fmla="*/ 142556 h 156785"/>
              <a:gd name="connsiteX193" fmla="*/ 10389524 w 16614994"/>
              <a:gd name="connsiteY193" fmla="*/ 16 h 156785"/>
              <a:gd name="connsiteX194" fmla="*/ 10417906 w 16614994"/>
              <a:gd name="connsiteY194" fmla="*/ 7540 h 156785"/>
              <a:gd name="connsiteX195" fmla="*/ 10448703 w 16614994"/>
              <a:gd name="connsiteY195" fmla="*/ 153078 h 156785"/>
              <a:gd name="connsiteX196" fmla="*/ 10447645 w 16614994"/>
              <a:gd name="connsiteY196" fmla="*/ 156785 h 156785"/>
              <a:gd name="connsiteX197" fmla="*/ 10458211 w 16614994"/>
              <a:gd name="connsiteY197" fmla="*/ 142556 h 156785"/>
              <a:gd name="connsiteX198" fmla="*/ 10657403 w 16614994"/>
              <a:gd name="connsiteY198" fmla="*/ 16 h 156785"/>
              <a:gd name="connsiteX199" fmla="*/ 10685784 w 16614994"/>
              <a:gd name="connsiteY199" fmla="*/ 7540 h 156785"/>
              <a:gd name="connsiteX200" fmla="*/ 10716581 w 16614994"/>
              <a:gd name="connsiteY200" fmla="*/ 153078 h 156785"/>
              <a:gd name="connsiteX201" fmla="*/ 10715525 w 16614994"/>
              <a:gd name="connsiteY201" fmla="*/ 156783 h 156785"/>
              <a:gd name="connsiteX202" fmla="*/ 10726089 w 16614994"/>
              <a:gd name="connsiteY202" fmla="*/ 142556 h 156785"/>
              <a:gd name="connsiteX203" fmla="*/ 10925281 w 16614994"/>
              <a:gd name="connsiteY203" fmla="*/ 16 h 156785"/>
              <a:gd name="connsiteX204" fmla="*/ 10953663 w 16614994"/>
              <a:gd name="connsiteY204" fmla="*/ 7540 h 156785"/>
              <a:gd name="connsiteX205" fmla="*/ 10984460 w 16614994"/>
              <a:gd name="connsiteY205" fmla="*/ 153078 h 156785"/>
              <a:gd name="connsiteX206" fmla="*/ 10983403 w 16614994"/>
              <a:gd name="connsiteY206" fmla="*/ 156783 h 156785"/>
              <a:gd name="connsiteX207" fmla="*/ 10993965 w 16614994"/>
              <a:gd name="connsiteY207" fmla="*/ 142556 h 156785"/>
              <a:gd name="connsiteX208" fmla="*/ 11193159 w 16614994"/>
              <a:gd name="connsiteY208" fmla="*/ 16 h 156785"/>
              <a:gd name="connsiteX209" fmla="*/ 11221541 w 16614994"/>
              <a:gd name="connsiteY209" fmla="*/ 7540 h 156785"/>
              <a:gd name="connsiteX210" fmla="*/ 11252336 w 16614994"/>
              <a:gd name="connsiteY210" fmla="*/ 153078 h 156785"/>
              <a:gd name="connsiteX211" fmla="*/ 11251280 w 16614994"/>
              <a:gd name="connsiteY211" fmla="*/ 156785 h 156785"/>
              <a:gd name="connsiteX212" fmla="*/ 11261845 w 16614994"/>
              <a:gd name="connsiteY212" fmla="*/ 142556 h 156785"/>
              <a:gd name="connsiteX213" fmla="*/ 11461038 w 16614994"/>
              <a:gd name="connsiteY213" fmla="*/ 16 h 156785"/>
              <a:gd name="connsiteX214" fmla="*/ 11489419 w 16614994"/>
              <a:gd name="connsiteY214" fmla="*/ 7540 h 156785"/>
              <a:gd name="connsiteX215" fmla="*/ 11520216 w 16614994"/>
              <a:gd name="connsiteY215" fmla="*/ 153078 h 156785"/>
              <a:gd name="connsiteX216" fmla="*/ 11519160 w 16614994"/>
              <a:gd name="connsiteY216" fmla="*/ 156783 h 156785"/>
              <a:gd name="connsiteX217" fmla="*/ 11529722 w 16614994"/>
              <a:gd name="connsiteY217" fmla="*/ 142556 h 156785"/>
              <a:gd name="connsiteX218" fmla="*/ 11728916 w 16614994"/>
              <a:gd name="connsiteY218" fmla="*/ 16 h 156785"/>
              <a:gd name="connsiteX219" fmla="*/ 11757297 w 16614994"/>
              <a:gd name="connsiteY219" fmla="*/ 7540 h 156785"/>
              <a:gd name="connsiteX220" fmla="*/ 11788093 w 16614994"/>
              <a:gd name="connsiteY220" fmla="*/ 153078 h 156785"/>
              <a:gd name="connsiteX221" fmla="*/ 11787037 w 16614994"/>
              <a:gd name="connsiteY221" fmla="*/ 156783 h 156785"/>
              <a:gd name="connsiteX222" fmla="*/ 11797600 w 16614994"/>
              <a:gd name="connsiteY222" fmla="*/ 142556 h 156785"/>
              <a:gd name="connsiteX223" fmla="*/ 11996793 w 16614994"/>
              <a:gd name="connsiteY223" fmla="*/ 16 h 156785"/>
              <a:gd name="connsiteX224" fmla="*/ 12025175 w 16614994"/>
              <a:gd name="connsiteY224" fmla="*/ 7540 h 156785"/>
              <a:gd name="connsiteX225" fmla="*/ 12055971 w 16614994"/>
              <a:gd name="connsiteY225" fmla="*/ 153078 h 156785"/>
              <a:gd name="connsiteX226" fmla="*/ 12054916 w 16614994"/>
              <a:gd name="connsiteY226" fmla="*/ 156782 h 156785"/>
              <a:gd name="connsiteX227" fmla="*/ 12065478 w 16614994"/>
              <a:gd name="connsiteY227" fmla="*/ 142556 h 156785"/>
              <a:gd name="connsiteX228" fmla="*/ 12264671 w 16614994"/>
              <a:gd name="connsiteY228" fmla="*/ 16 h 156785"/>
              <a:gd name="connsiteX229" fmla="*/ 12293053 w 16614994"/>
              <a:gd name="connsiteY229" fmla="*/ 7540 h 156785"/>
              <a:gd name="connsiteX230" fmla="*/ 12323849 w 16614994"/>
              <a:gd name="connsiteY230" fmla="*/ 153078 h 156785"/>
              <a:gd name="connsiteX231" fmla="*/ 12322793 w 16614994"/>
              <a:gd name="connsiteY231" fmla="*/ 156785 h 156785"/>
              <a:gd name="connsiteX232" fmla="*/ 12333357 w 16614994"/>
              <a:gd name="connsiteY232" fmla="*/ 142556 h 156785"/>
              <a:gd name="connsiteX233" fmla="*/ 12532550 w 16614994"/>
              <a:gd name="connsiteY233" fmla="*/ 16 h 156785"/>
              <a:gd name="connsiteX234" fmla="*/ 12560932 w 16614994"/>
              <a:gd name="connsiteY234" fmla="*/ 7540 h 156785"/>
              <a:gd name="connsiteX235" fmla="*/ 12591728 w 16614994"/>
              <a:gd name="connsiteY235" fmla="*/ 153078 h 156785"/>
              <a:gd name="connsiteX236" fmla="*/ 12590673 w 16614994"/>
              <a:gd name="connsiteY236" fmla="*/ 156782 h 156785"/>
              <a:gd name="connsiteX237" fmla="*/ 12601235 w 16614994"/>
              <a:gd name="connsiteY237" fmla="*/ 142556 h 156785"/>
              <a:gd name="connsiteX238" fmla="*/ 12800428 w 16614994"/>
              <a:gd name="connsiteY238" fmla="*/ 16 h 156785"/>
              <a:gd name="connsiteX239" fmla="*/ 12828810 w 16614994"/>
              <a:gd name="connsiteY239" fmla="*/ 7540 h 156785"/>
              <a:gd name="connsiteX240" fmla="*/ 12859606 w 16614994"/>
              <a:gd name="connsiteY240" fmla="*/ 153078 h 156785"/>
              <a:gd name="connsiteX241" fmla="*/ 12858551 w 16614994"/>
              <a:gd name="connsiteY241" fmla="*/ 156782 h 156785"/>
              <a:gd name="connsiteX242" fmla="*/ 12869113 w 16614994"/>
              <a:gd name="connsiteY242" fmla="*/ 142556 h 156785"/>
              <a:gd name="connsiteX243" fmla="*/ 13068306 w 16614994"/>
              <a:gd name="connsiteY243" fmla="*/ 16 h 156785"/>
              <a:gd name="connsiteX244" fmla="*/ 13096688 w 16614994"/>
              <a:gd name="connsiteY244" fmla="*/ 7540 h 156785"/>
              <a:gd name="connsiteX245" fmla="*/ 13127484 w 16614994"/>
              <a:gd name="connsiteY245" fmla="*/ 153078 h 156785"/>
              <a:gd name="connsiteX246" fmla="*/ 13126428 w 16614994"/>
              <a:gd name="connsiteY246" fmla="*/ 156785 h 156785"/>
              <a:gd name="connsiteX247" fmla="*/ 13136992 w 16614994"/>
              <a:gd name="connsiteY247" fmla="*/ 142556 h 156785"/>
              <a:gd name="connsiteX248" fmla="*/ 13336185 w 16614994"/>
              <a:gd name="connsiteY248" fmla="*/ 16 h 156785"/>
              <a:gd name="connsiteX249" fmla="*/ 13364567 w 16614994"/>
              <a:gd name="connsiteY249" fmla="*/ 7540 h 156785"/>
              <a:gd name="connsiteX250" fmla="*/ 13395363 w 16614994"/>
              <a:gd name="connsiteY250" fmla="*/ 153078 h 156785"/>
              <a:gd name="connsiteX251" fmla="*/ 13394307 w 16614994"/>
              <a:gd name="connsiteY251" fmla="*/ 156783 h 156785"/>
              <a:gd name="connsiteX252" fmla="*/ 13404870 w 16614994"/>
              <a:gd name="connsiteY252" fmla="*/ 142556 h 156785"/>
              <a:gd name="connsiteX253" fmla="*/ 13604063 w 16614994"/>
              <a:gd name="connsiteY253" fmla="*/ 16 h 156785"/>
              <a:gd name="connsiteX254" fmla="*/ 13632445 w 16614994"/>
              <a:gd name="connsiteY254" fmla="*/ 7540 h 156785"/>
              <a:gd name="connsiteX255" fmla="*/ 13663241 w 16614994"/>
              <a:gd name="connsiteY255" fmla="*/ 153078 h 156785"/>
              <a:gd name="connsiteX256" fmla="*/ 13662186 w 16614994"/>
              <a:gd name="connsiteY256" fmla="*/ 156782 h 156785"/>
              <a:gd name="connsiteX257" fmla="*/ 13672748 w 16614994"/>
              <a:gd name="connsiteY257" fmla="*/ 142556 h 156785"/>
              <a:gd name="connsiteX258" fmla="*/ 13871941 w 16614994"/>
              <a:gd name="connsiteY258" fmla="*/ 16 h 156785"/>
              <a:gd name="connsiteX259" fmla="*/ 13900323 w 16614994"/>
              <a:gd name="connsiteY259" fmla="*/ 7540 h 156785"/>
              <a:gd name="connsiteX260" fmla="*/ 13931119 w 16614994"/>
              <a:gd name="connsiteY260" fmla="*/ 153078 h 156785"/>
              <a:gd name="connsiteX261" fmla="*/ 13930063 w 16614994"/>
              <a:gd name="connsiteY261" fmla="*/ 156785 h 156785"/>
              <a:gd name="connsiteX262" fmla="*/ 13940627 w 16614994"/>
              <a:gd name="connsiteY262" fmla="*/ 142556 h 156785"/>
              <a:gd name="connsiteX263" fmla="*/ 14139820 w 16614994"/>
              <a:gd name="connsiteY263" fmla="*/ 16 h 156785"/>
              <a:gd name="connsiteX264" fmla="*/ 14168202 w 16614994"/>
              <a:gd name="connsiteY264" fmla="*/ 7540 h 156785"/>
              <a:gd name="connsiteX265" fmla="*/ 14198998 w 16614994"/>
              <a:gd name="connsiteY265" fmla="*/ 153078 h 156785"/>
              <a:gd name="connsiteX266" fmla="*/ 14197943 w 16614994"/>
              <a:gd name="connsiteY266" fmla="*/ 156782 h 156785"/>
              <a:gd name="connsiteX267" fmla="*/ 14208505 w 16614994"/>
              <a:gd name="connsiteY267" fmla="*/ 142556 h 156785"/>
              <a:gd name="connsiteX268" fmla="*/ 14407698 w 16614994"/>
              <a:gd name="connsiteY268" fmla="*/ 16 h 156785"/>
              <a:gd name="connsiteX269" fmla="*/ 14436080 w 16614994"/>
              <a:gd name="connsiteY269" fmla="*/ 7540 h 156785"/>
              <a:gd name="connsiteX270" fmla="*/ 14466876 w 16614994"/>
              <a:gd name="connsiteY270" fmla="*/ 153078 h 156785"/>
              <a:gd name="connsiteX271" fmla="*/ 14465821 w 16614994"/>
              <a:gd name="connsiteY271" fmla="*/ 156782 h 156785"/>
              <a:gd name="connsiteX272" fmla="*/ 14476383 w 16614994"/>
              <a:gd name="connsiteY272" fmla="*/ 142556 h 156785"/>
              <a:gd name="connsiteX273" fmla="*/ 14675576 w 16614994"/>
              <a:gd name="connsiteY273" fmla="*/ 16 h 156785"/>
              <a:gd name="connsiteX274" fmla="*/ 14703958 w 16614994"/>
              <a:gd name="connsiteY274" fmla="*/ 7540 h 156785"/>
              <a:gd name="connsiteX275" fmla="*/ 14734754 w 16614994"/>
              <a:gd name="connsiteY275" fmla="*/ 153078 h 156785"/>
              <a:gd name="connsiteX276" fmla="*/ 14733698 w 16614994"/>
              <a:gd name="connsiteY276" fmla="*/ 156785 h 156785"/>
              <a:gd name="connsiteX277" fmla="*/ 14744262 w 16614994"/>
              <a:gd name="connsiteY277" fmla="*/ 142556 h 156785"/>
              <a:gd name="connsiteX278" fmla="*/ 14943455 w 16614994"/>
              <a:gd name="connsiteY278" fmla="*/ 16 h 156785"/>
              <a:gd name="connsiteX279" fmla="*/ 14971837 w 16614994"/>
              <a:gd name="connsiteY279" fmla="*/ 7540 h 156785"/>
              <a:gd name="connsiteX280" fmla="*/ 15002633 w 16614994"/>
              <a:gd name="connsiteY280" fmla="*/ 153078 h 156785"/>
              <a:gd name="connsiteX281" fmla="*/ 15001577 w 16614994"/>
              <a:gd name="connsiteY281" fmla="*/ 156783 h 156785"/>
              <a:gd name="connsiteX282" fmla="*/ 15012140 w 16614994"/>
              <a:gd name="connsiteY282" fmla="*/ 142556 h 156785"/>
              <a:gd name="connsiteX283" fmla="*/ 15211333 w 16614994"/>
              <a:gd name="connsiteY283" fmla="*/ 16 h 156785"/>
              <a:gd name="connsiteX284" fmla="*/ 15239715 w 16614994"/>
              <a:gd name="connsiteY284" fmla="*/ 7540 h 156785"/>
              <a:gd name="connsiteX285" fmla="*/ 15270511 w 16614994"/>
              <a:gd name="connsiteY285" fmla="*/ 153078 h 156785"/>
              <a:gd name="connsiteX286" fmla="*/ 15269455 w 16614994"/>
              <a:gd name="connsiteY286" fmla="*/ 156783 h 156785"/>
              <a:gd name="connsiteX287" fmla="*/ 15280018 w 16614994"/>
              <a:gd name="connsiteY287" fmla="*/ 142556 h 156785"/>
              <a:gd name="connsiteX288" fmla="*/ 15479211 w 16614994"/>
              <a:gd name="connsiteY288" fmla="*/ 16 h 156785"/>
              <a:gd name="connsiteX289" fmla="*/ 15507593 w 16614994"/>
              <a:gd name="connsiteY289" fmla="*/ 7540 h 156785"/>
              <a:gd name="connsiteX290" fmla="*/ 15538389 w 16614994"/>
              <a:gd name="connsiteY290" fmla="*/ 153078 h 156785"/>
              <a:gd name="connsiteX291" fmla="*/ 15537333 w 16614994"/>
              <a:gd name="connsiteY291" fmla="*/ 156784 h 156785"/>
              <a:gd name="connsiteX292" fmla="*/ 15547897 w 16614994"/>
              <a:gd name="connsiteY292" fmla="*/ 142556 h 156785"/>
              <a:gd name="connsiteX293" fmla="*/ 15747090 w 16614994"/>
              <a:gd name="connsiteY293" fmla="*/ 16 h 156785"/>
              <a:gd name="connsiteX294" fmla="*/ 15775472 w 16614994"/>
              <a:gd name="connsiteY294" fmla="*/ 7540 h 156785"/>
              <a:gd name="connsiteX295" fmla="*/ 15806268 w 16614994"/>
              <a:gd name="connsiteY295" fmla="*/ 153078 h 156785"/>
              <a:gd name="connsiteX296" fmla="*/ 15805212 w 16614994"/>
              <a:gd name="connsiteY296" fmla="*/ 156783 h 156785"/>
              <a:gd name="connsiteX297" fmla="*/ 15815776 w 16614994"/>
              <a:gd name="connsiteY297" fmla="*/ 142556 h 156785"/>
              <a:gd name="connsiteX298" fmla="*/ 16014968 w 16614994"/>
              <a:gd name="connsiteY298" fmla="*/ 16 h 156785"/>
              <a:gd name="connsiteX299" fmla="*/ 16043350 w 16614994"/>
              <a:gd name="connsiteY299" fmla="*/ 7540 h 156785"/>
              <a:gd name="connsiteX300" fmla="*/ 16074146 w 16614994"/>
              <a:gd name="connsiteY300" fmla="*/ 153078 h 156785"/>
              <a:gd name="connsiteX301" fmla="*/ 16073090 w 16614994"/>
              <a:gd name="connsiteY301" fmla="*/ 156783 h 156785"/>
              <a:gd name="connsiteX302" fmla="*/ 16083652 w 16614994"/>
              <a:gd name="connsiteY302" fmla="*/ 142556 h 156785"/>
              <a:gd name="connsiteX303" fmla="*/ 16282846 w 16614994"/>
              <a:gd name="connsiteY303" fmla="*/ 16 h 156785"/>
              <a:gd name="connsiteX304" fmla="*/ 16311228 w 16614994"/>
              <a:gd name="connsiteY304" fmla="*/ 7540 h 156785"/>
              <a:gd name="connsiteX305" fmla="*/ 16342024 w 16614994"/>
              <a:gd name="connsiteY305" fmla="*/ 153078 h 156785"/>
              <a:gd name="connsiteX306" fmla="*/ 16340968 w 16614994"/>
              <a:gd name="connsiteY306" fmla="*/ 156785 h 156785"/>
              <a:gd name="connsiteX307" fmla="*/ 16351532 w 16614994"/>
              <a:gd name="connsiteY307" fmla="*/ 142556 h 156785"/>
              <a:gd name="connsiteX308" fmla="*/ 16550724 w 16614994"/>
              <a:gd name="connsiteY308" fmla="*/ 16 h 156785"/>
              <a:gd name="connsiteX309" fmla="*/ 16579106 w 16614994"/>
              <a:gd name="connsiteY309" fmla="*/ 7540 h 156785"/>
              <a:gd name="connsiteX310" fmla="*/ 16609904 w 16614994"/>
              <a:gd name="connsiteY310" fmla="*/ 153078 h 156785"/>
              <a:gd name="connsiteX311" fmla="*/ 16608852 w 16614994"/>
              <a:gd name="connsiteY311" fmla="*/ 156766 h 156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6614994" h="156785">
                <a:moveTo>
                  <a:pt x="1056" y="153078"/>
                </a:moveTo>
                <a:lnTo>
                  <a:pt x="0" y="156783"/>
                </a:lnTo>
                <a:lnTo>
                  <a:pt x="10562" y="142556"/>
                </a:lnTo>
                <a:cubicBezTo>
                  <a:pt x="82461" y="53604"/>
                  <a:pt x="157535" y="-1081"/>
                  <a:pt x="209755" y="16"/>
                </a:cubicBezTo>
                <a:cubicBezTo>
                  <a:pt x="220199" y="235"/>
                  <a:pt x="229729" y="2686"/>
                  <a:pt x="238137" y="7540"/>
                </a:cubicBezTo>
                <a:cubicBezTo>
                  <a:pt x="271768" y="26957"/>
                  <a:pt x="281074" y="81152"/>
                  <a:pt x="268934" y="153078"/>
                </a:cubicBezTo>
                <a:lnTo>
                  <a:pt x="267877" y="156785"/>
                </a:lnTo>
                <a:lnTo>
                  <a:pt x="278441" y="142556"/>
                </a:lnTo>
                <a:cubicBezTo>
                  <a:pt x="350340" y="53604"/>
                  <a:pt x="425414" y="-1081"/>
                  <a:pt x="477634" y="16"/>
                </a:cubicBezTo>
                <a:cubicBezTo>
                  <a:pt x="488078" y="235"/>
                  <a:pt x="497608" y="2686"/>
                  <a:pt x="506016" y="7540"/>
                </a:cubicBezTo>
                <a:cubicBezTo>
                  <a:pt x="539647" y="26957"/>
                  <a:pt x="548953" y="81152"/>
                  <a:pt x="536812" y="153078"/>
                </a:cubicBezTo>
                <a:lnTo>
                  <a:pt x="535757" y="156783"/>
                </a:lnTo>
                <a:lnTo>
                  <a:pt x="546319" y="142556"/>
                </a:lnTo>
                <a:cubicBezTo>
                  <a:pt x="618218" y="53604"/>
                  <a:pt x="693291" y="-1081"/>
                  <a:pt x="745512" y="16"/>
                </a:cubicBezTo>
                <a:cubicBezTo>
                  <a:pt x="755956" y="235"/>
                  <a:pt x="765486" y="2686"/>
                  <a:pt x="773894" y="7540"/>
                </a:cubicBezTo>
                <a:cubicBezTo>
                  <a:pt x="807525" y="26957"/>
                  <a:pt x="816831" y="81152"/>
                  <a:pt x="804690" y="153078"/>
                </a:cubicBezTo>
                <a:lnTo>
                  <a:pt x="803634" y="156783"/>
                </a:lnTo>
                <a:lnTo>
                  <a:pt x="814197" y="142556"/>
                </a:lnTo>
                <a:cubicBezTo>
                  <a:pt x="886096" y="53604"/>
                  <a:pt x="961169" y="-1081"/>
                  <a:pt x="1013390" y="16"/>
                </a:cubicBezTo>
                <a:cubicBezTo>
                  <a:pt x="1023834" y="235"/>
                  <a:pt x="1033364" y="2686"/>
                  <a:pt x="1041772" y="7540"/>
                </a:cubicBezTo>
                <a:cubicBezTo>
                  <a:pt x="1075402" y="26957"/>
                  <a:pt x="1084708" y="81152"/>
                  <a:pt x="1072568" y="153078"/>
                </a:cubicBezTo>
                <a:lnTo>
                  <a:pt x="1071510" y="156785"/>
                </a:lnTo>
                <a:lnTo>
                  <a:pt x="1082076" y="142556"/>
                </a:lnTo>
                <a:cubicBezTo>
                  <a:pt x="1153975" y="53604"/>
                  <a:pt x="1229048" y="-1081"/>
                  <a:pt x="1281268" y="16"/>
                </a:cubicBezTo>
                <a:cubicBezTo>
                  <a:pt x="1291713" y="235"/>
                  <a:pt x="1301243" y="2686"/>
                  <a:pt x="1309649" y="7540"/>
                </a:cubicBezTo>
                <a:cubicBezTo>
                  <a:pt x="1343280" y="26957"/>
                  <a:pt x="1352587" y="81152"/>
                  <a:pt x="1340447" y="153078"/>
                </a:cubicBezTo>
                <a:lnTo>
                  <a:pt x="1339392" y="156783"/>
                </a:lnTo>
                <a:lnTo>
                  <a:pt x="1349953" y="142556"/>
                </a:lnTo>
                <a:cubicBezTo>
                  <a:pt x="1421853" y="53604"/>
                  <a:pt x="1496926" y="-1081"/>
                  <a:pt x="1549146" y="16"/>
                </a:cubicBezTo>
                <a:cubicBezTo>
                  <a:pt x="1559589" y="235"/>
                  <a:pt x="1569120" y="2686"/>
                  <a:pt x="1577528" y="7540"/>
                </a:cubicBezTo>
                <a:cubicBezTo>
                  <a:pt x="1611159" y="26957"/>
                  <a:pt x="1620465" y="81152"/>
                  <a:pt x="1608325" y="153078"/>
                </a:cubicBezTo>
                <a:lnTo>
                  <a:pt x="1607269" y="156783"/>
                </a:lnTo>
                <a:lnTo>
                  <a:pt x="1617831" y="142556"/>
                </a:lnTo>
                <a:cubicBezTo>
                  <a:pt x="1689730" y="53604"/>
                  <a:pt x="1764805" y="-1081"/>
                  <a:pt x="1817024" y="16"/>
                </a:cubicBezTo>
                <a:cubicBezTo>
                  <a:pt x="1827468" y="235"/>
                  <a:pt x="1836999" y="2686"/>
                  <a:pt x="1845406" y="7540"/>
                </a:cubicBezTo>
                <a:cubicBezTo>
                  <a:pt x="1879037" y="26957"/>
                  <a:pt x="1888343" y="81152"/>
                  <a:pt x="1876203" y="153078"/>
                </a:cubicBezTo>
                <a:lnTo>
                  <a:pt x="1875145" y="156785"/>
                </a:lnTo>
                <a:lnTo>
                  <a:pt x="1885711" y="142556"/>
                </a:lnTo>
                <a:cubicBezTo>
                  <a:pt x="1957610" y="53604"/>
                  <a:pt x="2032682" y="-1081"/>
                  <a:pt x="2084903" y="16"/>
                </a:cubicBezTo>
                <a:cubicBezTo>
                  <a:pt x="2095346" y="235"/>
                  <a:pt x="2104878" y="2686"/>
                  <a:pt x="2113284" y="7540"/>
                </a:cubicBezTo>
                <a:cubicBezTo>
                  <a:pt x="2146916" y="26957"/>
                  <a:pt x="2156223" y="81152"/>
                  <a:pt x="2144081" y="153078"/>
                </a:cubicBezTo>
                <a:lnTo>
                  <a:pt x="2143025" y="156783"/>
                </a:lnTo>
                <a:lnTo>
                  <a:pt x="2153589" y="142556"/>
                </a:lnTo>
                <a:cubicBezTo>
                  <a:pt x="2225488" y="53604"/>
                  <a:pt x="2300561" y="-1081"/>
                  <a:pt x="2352782" y="16"/>
                </a:cubicBezTo>
                <a:cubicBezTo>
                  <a:pt x="2363225" y="235"/>
                  <a:pt x="2372755" y="2686"/>
                  <a:pt x="2381163" y="7540"/>
                </a:cubicBezTo>
                <a:cubicBezTo>
                  <a:pt x="2414794" y="26957"/>
                  <a:pt x="2424100" y="81152"/>
                  <a:pt x="2411961" y="153078"/>
                </a:cubicBezTo>
                <a:lnTo>
                  <a:pt x="2410903" y="156783"/>
                </a:lnTo>
                <a:lnTo>
                  <a:pt x="2421465" y="142556"/>
                </a:lnTo>
                <a:cubicBezTo>
                  <a:pt x="2493366" y="53604"/>
                  <a:pt x="2568438" y="-1081"/>
                  <a:pt x="2620659" y="16"/>
                </a:cubicBezTo>
                <a:cubicBezTo>
                  <a:pt x="2631103" y="235"/>
                  <a:pt x="2640633" y="2686"/>
                  <a:pt x="2649041" y="7540"/>
                </a:cubicBezTo>
                <a:cubicBezTo>
                  <a:pt x="2682671" y="26957"/>
                  <a:pt x="2691978" y="81152"/>
                  <a:pt x="2679836" y="153078"/>
                </a:cubicBezTo>
                <a:lnTo>
                  <a:pt x="2678780" y="156785"/>
                </a:lnTo>
                <a:lnTo>
                  <a:pt x="2689345" y="142556"/>
                </a:lnTo>
                <a:cubicBezTo>
                  <a:pt x="2761244" y="53604"/>
                  <a:pt x="2836317" y="-1081"/>
                  <a:pt x="2888538" y="16"/>
                </a:cubicBezTo>
                <a:cubicBezTo>
                  <a:pt x="2898981" y="235"/>
                  <a:pt x="2908512" y="2686"/>
                  <a:pt x="2916920" y="7540"/>
                </a:cubicBezTo>
                <a:cubicBezTo>
                  <a:pt x="2950550" y="26957"/>
                  <a:pt x="2959856" y="81152"/>
                  <a:pt x="2947716" y="153078"/>
                </a:cubicBezTo>
                <a:lnTo>
                  <a:pt x="2946660" y="156783"/>
                </a:lnTo>
                <a:lnTo>
                  <a:pt x="2957222" y="142556"/>
                </a:lnTo>
                <a:cubicBezTo>
                  <a:pt x="3029122" y="53604"/>
                  <a:pt x="3104195" y="-1081"/>
                  <a:pt x="3156416" y="16"/>
                </a:cubicBezTo>
                <a:cubicBezTo>
                  <a:pt x="3166859" y="235"/>
                  <a:pt x="3176390" y="2686"/>
                  <a:pt x="3184798" y="7540"/>
                </a:cubicBezTo>
                <a:cubicBezTo>
                  <a:pt x="3218429" y="26957"/>
                  <a:pt x="3227734" y="81152"/>
                  <a:pt x="3215593" y="153078"/>
                </a:cubicBezTo>
                <a:lnTo>
                  <a:pt x="3214537" y="156783"/>
                </a:lnTo>
                <a:lnTo>
                  <a:pt x="3225100" y="142556"/>
                </a:lnTo>
                <a:cubicBezTo>
                  <a:pt x="3296999" y="53604"/>
                  <a:pt x="3372073" y="-1081"/>
                  <a:pt x="3424293" y="16"/>
                </a:cubicBezTo>
                <a:cubicBezTo>
                  <a:pt x="3434738" y="235"/>
                  <a:pt x="3444268" y="2686"/>
                  <a:pt x="3452676" y="7540"/>
                </a:cubicBezTo>
                <a:cubicBezTo>
                  <a:pt x="3486306" y="26957"/>
                  <a:pt x="3495613" y="81152"/>
                  <a:pt x="3483472" y="153078"/>
                </a:cubicBezTo>
                <a:lnTo>
                  <a:pt x="3482416" y="156782"/>
                </a:lnTo>
                <a:lnTo>
                  <a:pt x="3492979" y="142556"/>
                </a:lnTo>
                <a:cubicBezTo>
                  <a:pt x="3564877" y="53604"/>
                  <a:pt x="3639951" y="-1081"/>
                  <a:pt x="3692172" y="16"/>
                </a:cubicBezTo>
                <a:cubicBezTo>
                  <a:pt x="3702616" y="235"/>
                  <a:pt x="3712146" y="2686"/>
                  <a:pt x="3720553" y="7540"/>
                </a:cubicBezTo>
                <a:cubicBezTo>
                  <a:pt x="3754184" y="26957"/>
                  <a:pt x="3763491" y="81152"/>
                  <a:pt x="3751350" y="153078"/>
                </a:cubicBezTo>
                <a:lnTo>
                  <a:pt x="3750294" y="156785"/>
                </a:lnTo>
                <a:lnTo>
                  <a:pt x="3760858" y="142556"/>
                </a:lnTo>
                <a:cubicBezTo>
                  <a:pt x="3832756" y="53604"/>
                  <a:pt x="3907830" y="-1081"/>
                  <a:pt x="3960051" y="16"/>
                </a:cubicBezTo>
                <a:cubicBezTo>
                  <a:pt x="3970494" y="235"/>
                  <a:pt x="3980024" y="2686"/>
                  <a:pt x="3988432" y="7540"/>
                </a:cubicBezTo>
                <a:cubicBezTo>
                  <a:pt x="4022063" y="26957"/>
                  <a:pt x="4031369" y="81152"/>
                  <a:pt x="4019229" y="153078"/>
                </a:cubicBezTo>
                <a:lnTo>
                  <a:pt x="4018174" y="156782"/>
                </a:lnTo>
                <a:lnTo>
                  <a:pt x="4028736" y="142556"/>
                </a:lnTo>
                <a:cubicBezTo>
                  <a:pt x="4100635" y="53604"/>
                  <a:pt x="4175707" y="-1081"/>
                  <a:pt x="4227928" y="16"/>
                </a:cubicBezTo>
                <a:cubicBezTo>
                  <a:pt x="4238372" y="235"/>
                  <a:pt x="4247902" y="2686"/>
                  <a:pt x="4256311" y="7540"/>
                </a:cubicBezTo>
                <a:cubicBezTo>
                  <a:pt x="4289942" y="26957"/>
                  <a:pt x="4299247" y="81152"/>
                  <a:pt x="4287106" y="153078"/>
                </a:cubicBezTo>
                <a:lnTo>
                  <a:pt x="4286052" y="156782"/>
                </a:lnTo>
                <a:lnTo>
                  <a:pt x="4296613" y="142556"/>
                </a:lnTo>
                <a:cubicBezTo>
                  <a:pt x="4368513" y="53604"/>
                  <a:pt x="4443585" y="-1081"/>
                  <a:pt x="4495806" y="16"/>
                </a:cubicBezTo>
                <a:cubicBezTo>
                  <a:pt x="4506251" y="235"/>
                  <a:pt x="4515781" y="2686"/>
                  <a:pt x="4524189" y="7540"/>
                </a:cubicBezTo>
                <a:cubicBezTo>
                  <a:pt x="4557819" y="26957"/>
                  <a:pt x="4567126" y="81152"/>
                  <a:pt x="4554984" y="153078"/>
                </a:cubicBezTo>
                <a:lnTo>
                  <a:pt x="4553928" y="156785"/>
                </a:lnTo>
                <a:lnTo>
                  <a:pt x="4564492" y="142556"/>
                </a:lnTo>
                <a:cubicBezTo>
                  <a:pt x="4636391" y="53604"/>
                  <a:pt x="4711464" y="-1081"/>
                  <a:pt x="4763685" y="16"/>
                </a:cubicBezTo>
                <a:cubicBezTo>
                  <a:pt x="4774130" y="235"/>
                  <a:pt x="4783660" y="2686"/>
                  <a:pt x="4792068" y="7540"/>
                </a:cubicBezTo>
                <a:cubicBezTo>
                  <a:pt x="4825697" y="26957"/>
                  <a:pt x="4835005" y="81152"/>
                  <a:pt x="4822864" y="153078"/>
                </a:cubicBezTo>
                <a:lnTo>
                  <a:pt x="4821807" y="156783"/>
                </a:lnTo>
                <a:lnTo>
                  <a:pt x="4832371" y="142556"/>
                </a:lnTo>
                <a:cubicBezTo>
                  <a:pt x="4904269" y="53604"/>
                  <a:pt x="4979343" y="-1081"/>
                  <a:pt x="5031564" y="16"/>
                </a:cubicBezTo>
                <a:cubicBezTo>
                  <a:pt x="5042008" y="235"/>
                  <a:pt x="5051538" y="2686"/>
                  <a:pt x="5059945" y="7540"/>
                </a:cubicBezTo>
                <a:cubicBezTo>
                  <a:pt x="5093576" y="26957"/>
                  <a:pt x="5102883" y="81152"/>
                  <a:pt x="5090742" y="153078"/>
                </a:cubicBezTo>
                <a:lnTo>
                  <a:pt x="5089687" y="156782"/>
                </a:lnTo>
                <a:lnTo>
                  <a:pt x="5100249" y="142556"/>
                </a:lnTo>
                <a:cubicBezTo>
                  <a:pt x="5172148" y="53604"/>
                  <a:pt x="5247221" y="-1081"/>
                  <a:pt x="5299442" y="16"/>
                </a:cubicBezTo>
                <a:cubicBezTo>
                  <a:pt x="5309885" y="235"/>
                  <a:pt x="5319415" y="2686"/>
                  <a:pt x="5327823" y="7540"/>
                </a:cubicBezTo>
                <a:cubicBezTo>
                  <a:pt x="5361454" y="26957"/>
                  <a:pt x="5370760" y="81152"/>
                  <a:pt x="5358619" y="153078"/>
                </a:cubicBezTo>
                <a:lnTo>
                  <a:pt x="5357564" y="156785"/>
                </a:lnTo>
                <a:lnTo>
                  <a:pt x="5368128" y="142556"/>
                </a:lnTo>
                <a:cubicBezTo>
                  <a:pt x="5440027" y="53604"/>
                  <a:pt x="5515099" y="-1081"/>
                  <a:pt x="5567320" y="16"/>
                </a:cubicBezTo>
                <a:cubicBezTo>
                  <a:pt x="5577764" y="235"/>
                  <a:pt x="5587294" y="2686"/>
                  <a:pt x="5595703" y="7540"/>
                </a:cubicBezTo>
                <a:cubicBezTo>
                  <a:pt x="5629334" y="26957"/>
                  <a:pt x="5638639" y="81152"/>
                  <a:pt x="5626498" y="153078"/>
                </a:cubicBezTo>
                <a:lnTo>
                  <a:pt x="5625444" y="156782"/>
                </a:lnTo>
                <a:lnTo>
                  <a:pt x="5636005" y="142556"/>
                </a:lnTo>
                <a:cubicBezTo>
                  <a:pt x="5707905" y="53604"/>
                  <a:pt x="5782977" y="-1081"/>
                  <a:pt x="5835198" y="16"/>
                </a:cubicBezTo>
                <a:cubicBezTo>
                  <a:pt x="5845642" y="235"/>
                  <a:pt x="5855173" y="2686"/>
                  <a:pt x="5863581" y="7540"/>
                </a:cubicBezTo>
                <a:cubicBezTo>
                  <a:pt x="5897211" y="26957"/>
                  <a:pt x="5906518" y="81152"/>
                  <a:pt x="5894376" y="153078"/>
                </a:cubicBezTo>
                <a:lnTo>
                  <a:pt x="5893321" y="156782"/>
                </a:lnTo>
                <a:lnTo>
                  <a:pt x="5903883" y="142556"/>
                </a:lnTo>
                <a:cubicBezTo>
                  <a:pt x="5975782" y="53604"/>
                  <a:pt x="6050856" y="-1081"/>
                  <a:pt x="6103077" y="16"/>
                </a:cubicBezTo>
                <a:cubicBezTo>
                  <a:pt x="6113521" y="235"/>
                  <a:pt x="6123051" y="2686"/>
                  <a:pt x="6131458" y="7540"/>
                </a:cubicBezTo>
                <a:cubicBezTo>
                  <a:pt x="6165089" y="26957"/>
                  <a:pt x="6174396" y="81152"/>
                  <a:pt x="6162255" y="153078"/>
                </a:cubicBezTo>
                <a:lnTo>
                  <a:pt x="6161199" y="156785"/>
                </a:lnTo>
                <a:lnTo>
                  <a:pt x="6171763" y="142556"/>
                </a:lnTo>
                <a:cubicBezTo>
                  <a:pt x="6243661" y="53604"/>
                  <a:pt x="6318735" y="-1081"/>
                  <a:pt x="6370956" y="16"/>
                </a:cubicBezTo>
                <a:cubicBezTo>
                  <a:pt x="6381400" y="235"/>
                  <a:pt x="6390930" y="2686"/>
                  <a:pt x="6399337" y="7540"/>
                </a:cubicBezTo>
                <a:cubicBezTo>
                  <a:pt x="6432968" y="26957"/>
                  <a:pt x="6442275" y="81152"/>
                  <a:pt x="6430134" y="153078"/>
                </a:cubicBezTo>
                <a:lnTo>
                  <a:pt x="6429078" y="156783"/>
                </a:lnTo>
                <a:lnTo>
                  <a:pt x="6439641" y="142556"/>
                </a:lnTo>
                <a:cubicBezTo>
                  <a:pt x="6511539" y="53604"/>
                  <a:pt x="6586613" y="-1081"/>
                  <a:pt x="6638834" y="16"/>
                </a:cubicBezTo>
                <a:cubicBezTo>
                  <a:pt x="6649277" y="235"/>
                  <a:pt x="6658807" y="2686"/>
                  <a:pt x="6667215" y="7540"/>
                </a:cubicBezTo>
                <a:cubicBezTo>
                  <a:pt x="6700846" y="26957"/>
                  <a:pt x="6710152" y="81152"/>
                  <a:pt x="6698012" y="153078"/>
                </a:cubicBezTo>
                <a:lnTo>
                  <a:pt x="6696956" y="156783"/>
                </a:lnTo>
                <a:lnTo>
                  <a:pt x="6707519" y="142556"/>
                </a:lnTo>
                <a:cubicBezTo>
                  <a:pt x="6779418" y="53604"/>
                  <a:pt x="6854490" y="-1081"/>
                  <a:pt x="6906711" y="16"/>
                </a:cubicBezTo>
                <a:cubicBezTo>
                  <a:pt x="6917155" y="235"/>
                  <a:pt x="6926685" y="2686"/>
                  <a:pt x="6935094" y="7540"/>
                </a:cubicBezTo>
                <a:cubicBezTo>
                  <a:pt x="6968723" y="26957"/>
                  <a:pt x="6978030" y="81152"/>
                  <a:pt x="6965889" y="153078"/>
                </a:cubicBezTo>
                <a:lnTo>
                  <a:pt x="6964833" y="156784"/>
                </a:lnTo>
                <a:lnTo>
                  <a:pt x="6975397" y="142556"/>
                </a:lnTo>
                <a:cubicBezTo>
                  <a:pt x="7047297" y="53604"/>
                  <a:pt x="7122369" y="-1081"/>
                  <a:pt x="7174590" y="16"/>
                </a:cubicBezTo>
                <a:cubicBezTo>
                  <a:pt x="7185034" y="235"/>
                  <a:pt x="7194565" y="2686"/>
                  <a:pt x="7202973" y="7540"/>
                </a:cubicBezTo>
                <a:cubicBezTo>
                  <a:pt x="7236602" y="26957"/>
                  <a:pt x="7245909" y="81152"/>
                  <a:pt x="7233768" y="153078"/>
                </a:cubicBezTo>
                <a:lnTo>
                  <a:pt x="7232713" y="156783"/>
                </a:lnTo>
                <a:lnTo>
                  <a:pt x="7243275" y="142556"/>
                </a:lnTo>
                <a:cubicBezTo>
                  <a:pt x="7315174" y="53604"/>
                  <a:pt x="7390247" y="-1081"/>
                  <a:pt x="7442468" y="16"/>
                </a:cubicBezTo>
                <a:cubicBezTo>
                  <a:pt x="7452912" y="235"/>
                  <a:pt x="7462442" y="2686"/>
                  <a:pt x="7470850" y="7540"/>
                </a:cubicBezTo>
                <a:cubicBezTo>
                  <a:pt x="7504480" y="26957"/>
                  <a:pt x="7513787" y="81152"/>
                  <a:pt x="7501646" y="153078"/>
                </a:cubicBezTo>
                <a:lnTo>
                  <a:pt x="7500590" y="156783"/>
                </a:lnTo>
                <a:lnTo>
                  <a:pt x="7511153" y="142556"/>
                </a:lnTo>
                <a:cubicBezTo>
                  <a:pt x="7583052" y="53604"/>
                  <a:pt x="7658125" y="-1081"/>
                  <a:pt x="7710346" y="16"/>
                </a:cubicBezTo>
                <a:cubicBezTo>
                  <a:pt x="7720790" y="235"/>
                  <a:pt x="7730320" y="2686"/>
                  <a:pt x="7738728" y="7540"/>
                </a:cubicBezTo>
                <a:cubicBezTo>
                  <a:pt x="7772359" y="26957"/>
                  <a:pt x="7781665" y="81152"/>
                  <a:pt x="7769524" y="153078"/>
                </a:cubicBezTo>
                <a:lnTo>
                  <a:pt x="7768468" y="156785"/>
                </a:lnTo>
                <a:lnTo>
                  <a:pt x="7779032" y="142556"/>
                </a:lnTo>
                <a:cubicBezTo>
                  <a:pt x="7850931" y="53604"/>
                  <a:pt x="7926004" y="-1081"/>
                  <a:pt x="7978224" y="16"/>
                </a:cubicBezTo>
                <a:cubicBezTo>
                  <a:pt x="7988668" y="235"/>
                  <a:pt x="7998198" y="2686"/>
                  <a:pt x="8006606" y="7540"/>
                </a:cubicBezTo>
                <a:cubicBezTo>
                  <a:pt x="8040237" y="26957"/>
                  <a:pt x="8049544" y="81152"/>
                  <a:pt x="8037403" y="153078"/>
                </a:cubicBezTo>
                <a:lnTo>
                  <a:pt x="8036352" y="156766"/>
                </a:lnTo>
                <a:lnTo>
                  <a:pt x="8046902" y="142556"/>
                </a:lnTo>
                <a:cubicBezTo>
                  <a:pt x="8118801" y="53604"/>
                  <a:pt x="8193874" y="-1081"/>
                  <a:pt x="8246094" y="16"/>
                </a:cubicBezTo>
                <a:cubicBezTo>
                  <a:pt x="8256538" y="235"/>
                  <a:pt x="8266068" y="2686"/>
                  <a:pt x="8274476" y="7540"/>
                </a:cubicBezTo>
                <a:cubicBezTo>
                  <a:pt x="8308107" y="26957"/>
                  <a:pt x="8317413" y="81153"/>
                  <a:pt x="8305273" y="153078"/>
                </a:cubicBezTo>
                <a:lnTo>
                  <a:pt x="8304374" y="156232"/>
                </a:lnTo>
                <a:cubicBezTo>
                  <a:pt x="8304391" y="156206"/>
                  <a:pt x="8304409" y="156180"/>
                  <a:pt x="8304426" y="156154"/>
                </a:cubicBezTo>
                <a:cubicBezTo>
                  <a:pt x="8379519" y="59212"/>
                  <a:pt x="8459545" y="-1136"/>
                  <a:pt x="8514377" y="16"/>
                </a:cubicBezTo>
                <a:cubicBezTo>
                  <a:pt x="8524821" y="235"/>
                  <a:pt x="8534351" y="2686"/>
                  <a:pt x="8542759" y="7540"/>
                </a:cubicBezTo>
                <a:cubicBezTo>
                  <a:pt x="8576390" y="26957"/>
                  <a:pt x="8585696" y="81152"/>
                  <a:pt x="8573556" y="153078"/>
                </a:cubicBezTo>
                <a:lnTo>
                  <a:pt x="8572500" y="156783"/>
                </a:lnTo>
                <a:lnTo>
                  <a:pt x="8583062" y="142556"/>
                </a:lnTo>
                <a:cubicBezTo>
                  <a:pt x="8654961" y="53604"/>
                  <a:pt x="8730035" y="-1081"/>
                  <a:pt x="8782255" y="16"/>
                </a:cubicBezTo>
                <a:cubicBezTo>
                  <a:pt x="8792699" y="235"/>
                  <a:pt x="8802229" y="2686"/>
                  <a:pt x="8810637" y="7540"/>
                </a:cubicBezTo>
                <a:cubicBezTo>
                  <a:pt x="8844268" y="26957"/>
                  <a:pt x="8853574" y="81152"/>
                  <a:pt x="8841434" y="153078"/>
                </a:cubicBezTo>
                <a:lnTo>
                  <a:pt x="8840377" y="156785"/>
                </a:lnTo>
                <a:lnTo>
                  <a:pt x="8850941" y="142556"/>
                </a:lnTo>
                <a:cubicBezTo>
                  <a:pt x="8922840" y="53604"/>
                  <a:pt x="8997914" y="-1081"/>
                  <a:pt x="9050134" y="16"/>
                </a:cubicBezTo>
                <a:cubicBezTo>
                  <a:pt x="9060578" y="235"/>
                  <a:pt x="9070108" y="2686"/>
                  <a:pt x="9078516" y="7540"/>
                </a:cubicBezTo>
                <a:cubicBezTo>
                  <a:pt x="9112147" y="26957"/>
                  <a:pt x="9121453" y="81152"/>
                  <a:pt x="9109312" y="153078"/>
                </a:cubicBezTo>
                <a:lnTo>
                  <a:pt x="9108257" y="156783"/>
                </a:lnTo>
                <a:lnTo>
                  <a:pt x="9118819" y="142556"/>
                </a:lnTo>
                <a:cubicBezTo>
                  <a:pt x="9190718" y="53604"/>
                  <a:pt x="9265791" y="-1081"/>
                  <a:pt x="9318012" y="16"/>
                </a:cubicBezTo>
                <a:cubicBezTo>
                  <a:pt x="9328456" y="235"/>
                  <a:pt x="9337986" y="2686"/>
                  <a:pt x="9346394" y="7540"/>
                </a:cubicBezTo>
                <a:cubicBezTo>
                  <a:pt x="9380025" y="26957"/>
                  <a:pt x="9389331" y="81152"/>
                  <a:pt x="9377190" y="153078"/>
                </a:cubicBezTo>
                <a:lnTo>
                  <a:pt x="9376134" y="156783"/>
                </a:lnTo>
                <a:lnTo>
                  <a:pt x="9386697" y="142556"/>
                </a:lnTo>
                <a:cubicBezTo>
                  <a:pt x="9458596" y="53604"/>
                  <a:pt x="9533669" y="-1081"/>
                  <a:pt x="9585890" y="16"/>
                </a:cubicBezTo>
                <a:cubicBezTo>
                  <a:pt x="9596334" y="235"/>
                  <a:pt x="9605864" y="2686"/>
                  <a:pt x="9614272" y="7540"/>
                </a:cubicBezTo>
                <a:cubicBezTo>
                  <a:pt x="9647902" y="26957"/>
                  <a:pt x="9657208" y="81152"/>
                  <a:pt x="9645068" y="153078"/>
                </a:cubicBezTo>
                <a:lnTo>
                  <a:pt x="9644010" y="156785"/>
                </a:lnTo>
                <a:lnTo>
                  <a:pt x="9654575" y="142556"/>
                </a:lnTo>
                <a:cubicBezTo>
                  <a:pt x="9726475" y="53604"/>
                  <a:pt x="9801548" y="-1081"/>
                  <a:pt x="9853768" y="16"/>
                </a:cubicBezTo>
                <a:cubicBezTo>
                  <a:pt x="9864213" y="235"/>
                  <a:pt x="9873743" y="2686"/>
                  <a:pt x="9882149" y="7540"/>
                </a:cubicBezTo>
                <a:cubicBezTo>
                  <a:pt x="9915780" y="26957"/>
                  <a:pt x="9925087" y="81152"/>
                  <a:pt x="9912947" y="153078"/>
                </a:cubicBezTo>
                <a:lnTo>
                  <a:pt x="9911891" y="156783"/>
                </a:lnTo>
                <a:lnTo>
                  <a:pt x="9922453" y="142556"/>
                </a:lnTo>
                <a:cubicBezTo>
                  <a:pt x="9994353" y="53604"/>
                  <a:pt x="10069426" y="-1081"/>
                  <a:pt x="10121646" y="16"/>
                </a:cubicBezTo>
                <a:cubicBezTo>
                  <a:pt x="10132089" y="235"/>
                  <a:pt x="10141620" y="2686"/>
                  <a:pt x="10150028" y="7540"/>
                </a:cubicBezTo>
                <a:cubicBezTo>
                  <a:pt x="10183659" y="26957"/>
                  <a:pt x="10192965" y="81152"/>
                  <a:pt x="10180825" y="153078"/>
                </a:cubicBezTo>
                <a:lnTo>
                  <a:pt x="10179769" y="156783"/>
                </a:lnTo>
                <a:lnTo>
                  <a:pt x="10190331" y="142556"/>
                </a:lnTo>
                <a:cubicBezTo>
                  <a:pt x="10262230" y="53604"/>
                  <a:pt x="10337305" y="-1081"/>
                  <a:pt x="10389524" y="16"/>
                </a:cubicBezTo>
                <a:cubicBezTo>
                  <a:pt x="10399968" y="235"/>
                  <a:pt x="10409499" y="2686"/>
                  <a:pt x="10417906" y="7540"/>
                </a:cubicBezTo>
                <a:cubicBezTo>
                  <a:pt x="10451537" y="26957"/>
                  <a:pt x="10460843" y="81152"/>
                  <a:pt x="10448703" y="153078"/>
                </a:cubicBezTo>
                <a:lnTo>
                  <a:pt x="10447645" y="156785"/>
                </a:lnTo>
                <a:lnTo>
                  <a:pt x="10458211" y="142556"/>
                </a:lnTo>
                <a:cubicBezTo>
                  <a:pt x="10530110" y="53604"/>
                  <a:pt x="10605182" y="-1081"/>
                  <a:pt x="10657403" y="16"/>
                </a:cubicBezTo>
                <a:cubicBezTo>
                  <a:pt x="10667846" y="235"/>
                  <a:pt x="10677377" y="2686"/>
                  <a:pt x="10685784" y="7540"/>
                </a:cubicBezTo>
                <a:cubicBezTo>
                  <a:pt x="10719416" y="26957"/>
                  <a:pt x="10728722" y="81152"/>
                  <a:pt x="10716581" y="153078"/>
                </a:cubicBezTo>
                <a:lnTo>
                  <a:pt x="10715525" y="156783"/>
                </a:lnTo>
                <a:lnTo>
                  <a:pt x="10726089" y="142556"/>
                </a:lnTo>
                <a:cubicBezTo>
                  <a:pt x="10797988" y="53604"/>
                  <a:pt x="10873061" y="-1081"/>
                  <a:pt x="10925281" y="16"/>
                </a:cubicBezTo>
                <a:cubicBezTo>
                  <a:pt x="10935725" y="235"/>
                  <a:pt x="10945255" y="2686"/>
                  <a:pt x="10953663" y="7540"/>
                </a:cubicBezTo>
                <a:cubicBezTo>
                  <a:pt x="10987294" y="26957"/>
                  <a:pt x="10996600" y="81152"/>
                  <a:pt x="10984460" y="153078"/>
                </a:cubicBezTo>
                <a:lnTo>
                  <a:pt x="10983403" y="156783"/>
                </a:lnTo>
                <a:lnTo>
                  <a:pt x="10993965" y="142556"/>
                </a:lnTo>
                <a:cubicBezTo>
                  <a:pt x="11065866" y="53604"/>
                  <a:pt x="11140938" y="-1081"/>
                  <a:pt x="11193159" y="16"/>
                </a:cubicBezTo>
                <a:cubicBezTo>
                  <a:pt x="11203603" y="235"/>
                  <a:pt x="11213133" y="2686"/>
                  <a:pt x="11221541" y="7540"/>
                </a:cubicBezTo>
                <a:cubicBezTo>
                  <a:pt x="11255171" y="26957"/>
                  <a:pt x="11264478" y="81152"/>
                  <a:pt x="11252336" y="153078"/>
                </a:cubicBezTo>
                <a:lnTo>
                  <a:pt x="11251280" y="156785"/>
                </a:lnTo>
                <a:lnTo>
                  <a:pt x="11261845" y="142556"/>
                </a:lnTo>
                <a:cubicBezTo>
                  <a:pt x="11333744" y="53604"/>
                  <a:pt x="11408817" y="-1081"/>
                  <a:pt x="11461038" y="16"/>
                </a:cubicBezTo>
                <a:cubicBezTo>
                  <a:pt x="11471481" y="235"/>
                  <a:pt x="11481012" y="2686"/>
                  <a:pt x="11489419" y="7540"/>
                </a:cubicBezTo>
                <a:cubicBezTo>
                  <a:pt x="11523050" y="26957"/>
                  <a:pt x="11532356" y="81152"/>
                  <a:pt x="11520216" y="153078"/>
                </a:cubicBezTo>
                <a:lnTo>
                  <a:pt x="11519160" y="156783"/>
                </a:lnTo>
                <a:lnTo>
                  <a:pt x="11529722" y="142556"/>
                </a:lnTo>
                <a:cubicBezTo>
                  <a:pt x="11601622" y="53604"/>
                  <a:pt x="11676695" y="-1081"/>
                  <a:pt x="11728916" y="16"/>
                </a:cubicBezTo>
                <a:cubicBezTo>
                  <a:pt x="11739359" y="235"/>
                  <a:pt x="11748889" y="2686"/>
                  <a:pt x="11757297" y="7540"/>
                </a:cubicBezTo>
                <a:cubicBezTo>
                  <a:pt x="11790928" y="26957"/>
                  <a:pt x="11800234" y="81152"/>
                  <a:pt x="11788093" y="153078"/>
                </a:cubicBezTo>
                <a:lnTo>
                  <a:pt x="11787037" y="156783"/>
                </a:lnTo>
                <a:lnTo>
                  <a:pt x="11797600" y="142556"/>
                </a:lnTo>
                <a:cubicBezTo>
                  <a:pt x="11869499" y="53604"/>
                  <a:pt x="11944572" y="-1081"/>
                  <a:pt x="11996793" y="16"/>
                </a:cubicBezTo>
                <a:cubicBezTo>
                  <a:pt x="12007237" y="235"/>
                  <a:pt x="12016767" y="2686"/>
                  <a:pt x="12025175" y="7540"/>
                </a:cubicBezTo>
                <a:cubicBezTo>
                  <a:pt x="12058806" y="26957"/>
                  <a:pt x="12068112" y="81152"/>
                  <a:pt x="12055971" y="153078"/>
                </a:cubicBezTo>
                <a:lnTo>
                  <a:pt x="12054916" y="156782"/>
                </a:lnTo>
                <a:lnTo>
                  <a:pt x="12065478" y="142556"/>
                </a:lnTo>
                <a:cubicBezTo>
                  <a:pt x="12137377" y="53604"/>
                  <a:pt x="12212450" y="-1081"/>
                  <a:pt x="12264671" y="16"/>
                </a:cubicBezTo>
                <a:cubicBezTo>
                  <a:pt x="12275115" y="235"/>
                  <a:pt x="12284645" y="2686"/>
                  <a:pt x="12293053" y="7540"/>
                </a:cubicBezTo>
                <a:cubicBezTo>
                  <a:pt x="12326683" y="26957"/>
                  <a:pt x="12335990" y="81152"/>
                  <a:pt x="12323849" y="153078"/>
                </a:cubicBezTo>
                <a:lnTo>
                  <a:pt x="12322793" y="156785"/>
                </a:lnTo>
                <a:lnTo>
                  <a:pt x="12333357" y="142556"/>
                </a:lnTo>
                <a:cubicBezTo>
                  <a:pt x="12405256" y="53604"/>
                  <a:pt x="12480329" y="-1081"/>
                  <a:pt x="12532550" y="16"/>
                </a:cubicBezTo>
                <a:cubicBezTo>
                  <a:pt x="12542994" y="235"/>
                  <a:pt x="12552524" y="2686"/>
                  <a:pt x="12560932" y="7540"/>
                </a:cubicBezTo>
                <a:cubicBezTo>
                  <a:pt x="12594562" y="26957"/>
                  <a:pt x="12603869" y="81152"/>
                  <a:pt x="12591728" y="153078"/>
                </a:cubicBezTo>
                <a:lnTo>
                  <a:pt x="12590673" y="156782"/>
                </a:lnTo>
                <a:lnTo>
                  <a:pt x="12601235" y="142556"/>
                </a:lnTo>
                <a:cubicBezTo>
                  <a:pt x="12673134" y="53604"/>
                  <a:pt x="12748207" y="-1081"/>
                  <a:pt x="12800428" y="16"/>
                </a:cubicBezTo>
                <a:cubicBezTo>
                  <a:pt x="12810872" y="235"/>
                  <a:pt x="12820402" y="2686"/>
                  <a:pt x="12828810" y="7540"/>
                </a:cubicBezTo>
                <a:cubicBezTo>
                  <a:pt x="12862441" y="26957"/>
                  <a:pt x="12871747" y="81152"/>
                  <a:pt x="12859606" y="153078"/>
                </a:cubicBezTo>
                <a:lnTo>
                  <a:pt x="12858551" y="156782"/>
                </a:lnTo>
                <a:lnTo>
                  <a:pt x="12869113" y="142556"/>
                </a:lnTo>
                <a:cubicBezTo>
                  <a:pt x="12941012" y="53604"/>
                  <a:pt x="13016085" y="-1081"/>
                  <a:pt x="13068306" y="16"/>
                </a:cubicBezTo>
                <a:cubicBezTo>
                  <a:pt x="13078750" y="235"/>
                  <a:pt x="13088280" y="2686"/>
                  <a:pt x="13096688" y="7540"/>
                </a:cubicBezTo>
                <a:cubicBezTo>
                  <a:pt x="13130319" y="26957"/>
                  <a:pt x="13139625" y="81152"/>
                  <a:pt x="13127484" y="153078"/>
                </a:cubicBezTo>
                <a:lnTo>
                  <a:pt x="13126428" y="156785"/>
                </a:lnTo>
                <a:lnTo>
                  <a:pt x="13136992" y="142556"/>
                </a:lnTo>
                <a:cubicBezTo>
                  <a:pt x="13208891" y="53604"/>
                  <a:pt x="13283964" y="-1081"/>
                  <a:pt x="13336185" y="16"/>
                </a:cubicBezTo>
                <a:cubicBezTo>
                  <a:pt x="13346629" y="235"/>
                  <a:pt x="13356159" y="2686"/>
                  <a:pt x="13364567" y="7540"/>
                </a:cubicBezTo>
                <a:cubicBezTo>
                  <a:pt x="13398197" y="26957"/>
                  <a:pt x="13407504" y="81152"/>
                  <a:pt x="13395363" y="153078"/>
                </a:cubicBezTo>
                <a:lnTo>
                  <a:pt x="13394307" y="156783"/>
                </a:lnTo>
                <a:lnTo>
                  <a:pt x="13404870" y="142556"/>
                </a:lnTo>
                <a:cubicBezTo>
                  <a:pt x="13476769" y="53604"/>
                  <a:pt x="13551842" y="-1081"/>
                  <a:pt x="13604063" y="16"/>
                </a:cubicBezTo>
                <a:cubicBezTo>
                  <a:pt x="13614507" y="235"/>
                  <a:pt x="13624037" y="2686"/>
                  <a:pt x="13632445" y="7540"/>
                </a:cubicBezTo>
                <a:cubicBezTo>
                  <a:pt x="13666075" y="26957"/>
                  <a:pt x="13675382" y="81152"/>
                  <a:pt x="13663241" y="153078"/>
                </a:cubicBezTo>
                <a:lnTo>
                  <a:pt x="13662186" y="156782"/>
                </a:lnTo>
                <a:lnTo>
                  <a:pt x="13672748" y="142556"/>
                </a:lnTo>
                <a:cubicBezTo>
                  <a:pt x="13744647" y="53604"/>
                  <a:pt x="13819720" y="-1081"/>
                  <a:pt x="13871941" y="16"/>
                </a:cubicBezTo>
                <a:cubicBezTo>
                  <a:pt x="13882385" y="235"/>
                  <a:pt x="13891915" y="2686"/>
                  <a:pt x="13900323" y="7540"/>
                </a:cubicBezTo>
                <a:cubicBezTo>
                  <a:pt x="13933953" y="26957"/>
                  <a:pt x="13943260" y="81152"/>
                  <a:pt x="13931119" y="153078"/>
                </a:cubicBezTo>
                <a:lnTo>
                  <a:pt x="13930063" y="156785"/>
                </a:lnTo>
                <a:lnTo>
                  <a:pt x="13940627" y="142556"/>
                </a:lnTo>
                <a:cubicBezTo>
                  <a:pt x="14012526" y="53604"/>
                  <a:pt x="14087599" y="-1081"/>
                  <a:pt x="14139820" y="16"/>
                </a:cubicBezTo>
                <a:cubicBezTo>
                  <a:pt x="14150264" y="235"/>
                  <a:pt x="14159794" y="2686"/>
                  <a:pt x="14168202" y="7540"/>
                </a:cubicBezTo>
                <a:cubicBezTo>
                  <a:pt x="14201833" y="26957"/>
                  <a:pt x="14211139" y="81152"/>
                  <a:pt x="14198998" y="153078"/>
                </a:cubicBezTo>
                <a:lnTo>
                  <a:pt x="14197943" y="156782"/>
                </a:lnTo>
                <a:lnTo>
                  <a:pt x="14208505" y="142556"/>
                </a:lnTo>
                <a:cubicBezTo>
                  <a:pt x="14280404" y="53604"/>
                  <a:pt x="14355477" y="-1081"/>
                  <a:pt x="14407698" y="16"/>
                </a:cubicBezTo>
                <a:cubicBezTo>
                  <a:pt x="14418142" y="235"/>
                  <a:pt x="14427672" y="2686"/>
                  <a:pt x="14436080" y="7540"/>
                </a:cubicBezTo>
                <a:cubicBezTo>
                  <a:pt x="14469711" y="26957"/>
                  <a:pt x="14479017" y="81152"/>
                  <a:pt x="14466876" y="153078"/>
                </a:cubicBezTo>
                <a:lnTo>
                  <a:pt x="14465821" y="156782"/>
                </a:lnTo>
                <a:lnTo>
                  <a:pt x="14476383" y="142556"/>
                </a:lnTo>
                <a:cubicBezTo>
                  <a:pt x="14548282" y="53604"/>
                  <a:pt x="14623355" y="-1081"/>
                  <a:pt x="14675576" y="16"/>
                </a:cubicBezTo>
                <a:cubicBezTo>
                  <a:pt x="14686020" y="235"/>
                  <a:pt x="14695550" y="2686"/>
                  <a:pt x="14703958" y="7540"/>
                </a:cubicBezTo>
                <a:cubicBezTo>
                  <a:pt x="14737589" y="26957"/>
                  <a:pt x="14746895" y="81152"/>
                  <a:pt x="14734754" y="153078"/>
                </a:cubicBezTo>
                <a:lnTo>
                  <a:pt x="14733698" y="156785"/>
                </a:lnTo>
                <a:lnTo>
                  <a:pt x="14744262" y="142556"/>
                </a:lnTo>
                <a:cubicBezTo>
                  <a:pt x="14816161" y="53604"/>
                  <a:pt x="14891234" y="-1081"/>
                  <a:pt x="14943455" y="16"/>
                </a:cubicBezTo>
                <a:cubicBezTo>
                  <a:pt x="14953899" y="235"/>
                  <a:pt x="14963429" y="2686"/>
                  <a:pt x="14971837" y="7540"/>
                </a:cubicBezTo>
                <a:cubicBezTo>
                  <a:pt x="15005467" y="26957"/>
                  <a:pt x="15014774" y="81152"/>
                  <a:pt x="15002633" y="153078"/>
                </a:cubicBezTo>
                <a:lnTo>
                  <a:pt x="15001577" y="156783"/>
                </a:lnTo>
                <a:lnTo>
                  <a:pt x="15012140" y="142556"/>
                </a:lnTo>
                <a:cubicBezTo>
                  <a:pt x="15084039" y="53604"/>
                  <a:pt x="15159112" y="-1081"/>
                  <a:pt x="15211333" y="16"/>
                </a:cubicBezTo>
                <a:cubicBezTo>
                  <a:pt x="15221777" y="235"/>
                  <a:pt x="15231307" y="2686"/>
                  <a:pt x="15239715" y="7540"/>
                </a:cubicBezTo>
                <a:cubicBezTo>
                  <a:pt x="15273345" y="26957"/>
                  <a:pt x="15282652" y="81152"/>
                  <a:pt x="15270511" y="153078"/>
                </a:cubicBezTo>
                <a:lnTo>
                  <a:pt x="15269455" y="156783"/>
                </a:lnTo>
                <a:lnTo>
                  <a:pt x="15280018" y="142556"/>
                </a:lnTo>
                <a:cubicBezTo>
                  <a:pt x="15351917" y="53604"/>
                  <a:pt x="15426990" y="-1081"/>
                  <a:pt x="15479211" y="16"/>
                </a:cubicBezTo>
                <a:cubicBezTo>
                  <a:pt x="15489655" y="235"/>
                  <a:pt x="15499185" y="2686"/>
                  <a:pt x="15507593" y="7540"/>
                </a:cubicBezTo>
                <a:cubicBezTo>
                  <a:pt x="15541223" y="26957"/>
                  <a:pt x="15550530" y="81152"/>
                  <a:pt x="15538389" y="153078"/>
                </a:cubicBezTo>
                <a:lnTo>
                  <a:pt x="15537333" y="156784"/>
                </a:lnTo>
                <a:lnTo>
                  <a:pt x="15547897" y="142556"/>
                </a:lnTo>
                <a:cubicBezTo>
                  <a:pt x="15619796" y="53604"/>
                  <a:pt x="15694869" y="-1081"/>
                  <a:pt x="15747090" y="16"/>
                </a:cubicBezTo>
                <a:cubicBezTo>
                  <a:pt x="15757534" y="235"/>
                  <a:pt x="15767064" y="2686"/>
                  <a:pt x="15775472" y="7540"/>
                </a:cubicBezTo>
                <a:cubicBezTo>
                  <a:pt x="15809102" y="26957"/>
                  <a:pt x="15818408" y="81152"/>
                  <a:pt x="15806268" y="153078"/>
                </a:cubicBezTo>
                <a:lnTo>
                  <a:pt x="15805212" y="156783"/>
                </a:lnTo>
                <a:lnTo>
                  <a:pt x="15815776" y="142556"/>
                </a:lnTo>
                <a:cubicBezTo>
                  <a:pt x="15887674" y="53604"/>
                  <a:pt x="15962748" y="-1081"/>
                  <a:pt x="16014968" y="16"/>
                </a:cubicBezTo>
                <a:cubicBezTo>
                  <a:pt x="16025412" y="235"/>
                  <a:pt x="16034942" y="2686"/>
                  <a:pt x="16043350" y="7540"/>
                </a:cubicBezTo>
                <a:cubicBezTo>
                  <a:pt x="16076980" y="26957"/>
                  <a:pt x="16086288" y="81152"/>
                  <a:pt x="16074146" y="153078"/>
                </a:cubicBezTo>
                <a:lnTo>
                  <a:pt x="16073090" y="156783"/>
                </a:lnTo>
                <a:lnTo>
                  <a:pt x="16083652" y="142556"/>
                </a:lnTo>
                <a:cubicBezTo>
                  <a:pt x="16155552" y="53604"/>
                  <a:pt x="16230624" y="-1081"/>
                  <a:pt x="16282846" y="16"/>
                </a:cubicBezTo>
                <a:cubicBezTo>
                  <a:pt x="16293290" y="235"/>
                  <a:pt x="16302820" y="2686"/>
                  <a:pt x="16311228" y="7540"/>
                </a:cubicBezTo>
                <a:cubicBezTo>
                  <a:pt x="16344860" y="26957"/>
                  <a:pt x="16354164" y="81152"/>
                  <a:pt x="16342024" y="153078"/>
                </a:cubicBezTo>
                <a:lnTo>
                  <a:pt x="16340968" y="156785"/>
                </a:lnTo>
                <a:lnTo>
                  <a:pt x="16351532" y="142556"/>
                </a:lnTo>
                <a:cubicBezTo>
                  <a:pt x="16423432" y="53604"/>
                  <a:pt x="16498504" y="-1081"/>
                  <a:pt x="16550724" y="16"/>
                </a:cubicBezTo>
                <a:cubicBezTo>
                  <a:pt x="16561168" y="235"/>
                  <a:pt x="16570698" y="2686"/>
                  <a:pt x="16579106" y="7540"/>
                </a:cubicBezTo>
                <a:cubicBezTo>
                  <a:pt x="16612736" y="26957"/>
                  <a:pt x="16622044" y="81152"/>
                  <a:pt x="16609904" y="153078"/>
                </a:cubicBezTo>
                <a:lnTo>
                  <a:pt x="16608852" y="15676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11" name="フリーフォーム: 図形 710">
            <a:extLst>
              <a:ext uri="{FF2B5EF4-FFF2-40B4-BE49-F238E27FC236}">
                <a16:creationId xmlns:a16="http://schemas.microsoft.com/office/drawing/2014/main" id="{72132B0D-E9DD-65E0-3619-FD21455F18D3}"/>
              </a:ext>
            </a:extLst>
          </p:cNvPr>
          <p:cNvSpPr/>
          <p:nvPr/>
        </p:nvSpPr>
        <p:spPr bwMode="auto">
          <a:xfrm>
            <a:off x="641873" y="4103023"/>
            <a:ext cx="5198523" cy="36199"/>
          </a:xfrm>
          <a:custGeom>
            <a:avLst/>
            <a:gdLst>
              <a:gd name="connsiteX0" fmla="*/ 840636 w 17484608"/>
              <a:gd name="connsiteY0" fmla="*/ 531 h 253112"/>
              <a:gd name="connsiteX1" fmla="*/ 871943 w 17484608"/>
              <a:gd name="connsiteY1" fmla="*/ 15615 h 253112"/>
              <a:gd name="connsiteX2" fmla="*/ 874161 w 17484608"/>
              <a:gd name="connsiteY2" fmla="*/ 42053 h 253112"/>
              <a:gd name="connsiteX3" fmla="*/ 858598 w 17484608"/>
              <a:gd name="connsiteY3" fmla="*/ 74402 h 253112"/>
              <a:gd name="connsiteX4" fmla="*/ 866439 w 17484608"/>
              <a:gd name="connsiteY4" fmla="*/ 70635 h 253112"/>
              <a:gd name="connsiteX5" fmla="*/ 1108515 w 17484608"/>
              <a:gd name="connsiteY5" fmla="*/ 531 h 253112"/>
              <a:gd name="connsiteX6" fmla="*/ 1139821 w 17484608"/>
              <a:gd name="connsiteY6" fmla="*/ 15615 h 253112"/>
              <a:gd name="connsiteX7" fmla="*/ 1142040 w 17484608"/>
              <a:gd name="connsiteY7" fmla="*/ 42053 h 253112"/>
              <a:gd name="connsiteX8" fmla="*/ 1126477 w 17484608"/>
              <a:gd name="connsiteY8" fmla="*/ 74402 h 253112"/>
              <a:gd name="connsiteX9" fmla="*/ 1134316 w 17484608"/>
              <a:gd name="connsiteY9" fmla="*/ 70635 h 253112"/>
              <a:gd name="connsiteX10" fmla="*/ 1376393 w 17484608"/>
              <a:gd name="connsiteY10" fmla="*/ 531 h 253112"/>
              <a:gd name="connsiteX11" fmla="*/ 1407699 w 17484608"/>
              <a:gd name="connsiteY11" fmla="*/ 15615 h 253112"/>
              <a:gd name="connsiteX12" fmla="*/ 1409918 w 17484608"/>
              <a:gd name="connsiteY12" fmla="*/ 42053 h 253112"/>
              <a:gd name="connsiteX13" fmla="*/ 1394355 w 17484608"/>
              <a:gd name="connsiteY13" fmla="*/ 74402 h 253112"/>
              <a:gd name="connsiteX14" fmla="*/ 1402194 w 17484608"/>
              <a:gd name="connsiteY14" fmla="*/ 70635 h 253112"/>
              <a:gd name="connsiteX15" fmla="*/ 1675577 w 17484608"/>
              <a:gd name="connsiteY15" fmla="*/ 15615 h 253112"/>
              <a:gd name="connsiteX16" fmla="*/ 1677795 w 17484608"/>
              <a:gd name="connsiteY16" fmla="*/ 42053 h 253112"/>
              <a:gd name="connsiteX17" fmla="*/ 1662232 w 17484608"/>
              <a:gd name="connsiteY17" fmla="*/ 74403 h 253112"/>
              <a:gd name="connsiteX18" fmla="*/ 1670073 w 17484608"/>
              <a:gd name="connsiteY18" fmla="*/ 70635 h 253112"/>
              <a:gd name="connsiteX19" fmla="*/ 1943456 w 17484608"/>
              <a:gd name="connsiteY19" fmla="*/ 15615 h 253112"/>
              <a:gd name="connsiteX20" fmla="*/ 1945674 w 17484608"/>
              <a:gd name="connsiteY20" fmla="*/ 42053 h 253112"/>
              <a:gd name="connsiteX21" fmla="*/ 1930112 w 17484608"/>
              <a:gd name="connsiteY21" fmla="*/ 74402 h 253112"/>
              <a:gd name="connsiteX22" fmla="*/ 1937950 w 17484608"/>
              <a:gd name="connsiteY22" fmla="*/ 70635 h 253112"/>
              <a:gd name="connsiteX23" fmla="*/ 2211334 w 17484608"/>
              <a:gd name="connsiteY23" fmla="*/ 15615 h 253112"/>
              <a:gd name="connsiteX24" fmla="*/ 2213552 w 17484608"/>
              <a:gd name="connsiteY24" fmla="*/ 42053 h 253112"/>
              <a:gd name="connsiteX25" fmla="*/ 2197989 w 17484608"/>
              <a:gd name="connsiteY25" fmla="*/ 74402 h 253112"/>
              <a:gd name="connsiteX26" fmla="*/ 2205829 w 17484608"/>
              <a:gd name="connsiteY26" fmla="*/ 70635 h 253112"/>
              <a:gd name="connsiteX27" fmla="*/ 2479212 w 17484608"/>
              <a:gd name="connsiteY27" fmla="*/ 15615 h 253112"/>
              <a:gd name="connsiteX28" fmla="*/ 2481430 w 17484608"/>
              <a:gd name="connsiteY28" fmla="*/ 42053 h 253112"/>
              <a:gd name="connsiteX29" fmla="*/ 2465867 w 17484608"/>
              <a:gd name="connsiteY29" fmla="*/ 74403 h 253112"/>
              <a:gd name="connsiteX30" fmla="*/ 2473707 w 17484608"/>
              <a:gd name="connsiteY30" fmla="*/ 70635 h 253112"/>
              <a:gd name="connsiteX31" fmla="*/ 2747092 w 17484608"/>
              <a:gd name="connsiteY31" fmla="*/ 15615 h 253112"/>
              <a:gd name="connsiteX32" fmla="*/ 2749309 w 17484608"/>
              <a:gd name="connsiteY32" fmla="*/ 42053 h 253112"/>
              <a:gd name="connsiteX33" fmla="*/ 2733745 w 17484608"/>
              <a:gd name="connsiteY33" fmla="*/ 74402 h 253112"/>
              <a:gd name="connsiteX34" fmla="*/ 2741587 w 17484608"/>
              <a:gd name="connsiteY34" fmla="*/ 70635 h 253112"/>
              <a:gd name="connsiteX35" fmla="*/ 3014968 w 17484608"/>
              <a:gd name="connsiteY35" fmla="*/ 15615 h 253112"/>
              <a:gd name="connsiteX36" fmla="*/ 3017187 w 17484608"/>
              <a:gd name="connsiteY36" fmla="*/ 42053 h 253112"/>
              <a:gd name="connsiteX37" fmla="*/ 3001625 w 17484608"/>
              <a:gd name="connsiteY37" fmla="*/ 74402 h 253112"/>
              <a:gd name="connsiteX38" fmla="*/ 3009463 w 17484608"/>
              <a:gd name="connsiteY38" fmla="*/ 70635 h 253112"/>
              <a:gd name="connsiteX39" fmla="*/ 3282847 w 17484608"/>
              <a:gd name="connsiteY39" fmla="*/ 15615 h 253112"/>
              <a:gd name="connsiteX40" fmla="*/ 3285064 w 17484608"/>
              <a:gd name="connsiteY40" fmla="*/ 42053 h 253112"/>
              <a:gd name="connsiteX41" fmla="*/ 3269501 w 17484608"/>
              <a:gd name="connsiteY41" fmla="*/ 74403 h 253112"/>
              <a:gd name="connsiteX42" fmla="*/ 3277342 w 17484608"/>
              <a:gd name="connsiteY42" fmla="*/ 70635 h 253112"/>
              <a:gd name="connsiteX43" fmla="*/ 3550725 w 17484608"/>
              <a:gd name="connsiteY43" fmla="*/ 15615 h 253112"/>
              <a:gd name="connsiteX44" fmla="*/ 3552944 w 17484608"/>
              <a:gd name="connsiteY44" fmla="*/ 42053 h 253112"/>
              <a:gd name="connsiteX45" fmla="*/ 3537380 w 17484608"/>
              <a:gd name="connsiteY45" fmla="*/ 74402 h 253112"/>
              <a:gd name="connsiteX46" fmla="*/ 3545220 w 17484608"/>
              <a:gd name="connsiteY46" fmla="*/ 70635 h 253112"/>
              <a:gd name="connsiteX47" fmla="*/ 3818603 w 17484608"/>
              <a:gd name="connsiteY47" fmla="*/ 15615 h 253112"/>
              <a:gd name="connsiteX48" fmla="*/ 3820821 w 17484608"/>
              <a:gd name="connsiteY48" fmla="*/ 42053 h 253112"/>
              <a:gd name="connsiteX49" fmla="*/ 3805258 w 17484608"/>
              <a:gd name="connsiteY49" fmla="*/ 74402 h 253112"/>
              <a:gd name="connsiteX50" fmla="*/ 3813098 w 17484608"/>
              <a:gd name="connsiteY50" fmla="*/ 70635 h 253112"/>
              <a:gd name="connsiteX51" fmla="*/ 4086481 w 17484608"/>
              <a:gd name="connsiteY51" fmla="*/ 15615 h 253112"/>
              <a:gd name="connsiteX52" fmla="*/ 4088699 w 17484608"/>
              <a:gd name="connsiteY52" fmla="*/ 42053 h 253112"/>
              <a:gd name="connsiteX53" fmla="*/ 4073136 w 17484608"/>
              <a:gd name="connsiteY53" fmla="*/ 74402 h 253112"/>
              <a:gd name="connsiteX54" fmla="*/ 4080976 w 17484608"/>
              <a:gd name="connsiteY54" fmla="*/ 70635 h 253112"/>
              <a:gd name="connsiteX55" fmla="*/ 4354359 w 17484608"/>
              <a:gd name="connsiteY55" fmla="*/ 15615 h 253112"/>
              <a:gd name="connsiteX56" fmla="*/ 4356577 w 17484608"/>
              <a:gd name="connsiteY56" fmla="*/ 42053 h 253112"/>
              <a:gd name="connsiteX57" fmla="*/ 4341014 w 17484608"/>
              <a:gd name="connsiteY57" fmla="*/ 74403 h 253112"/>
              <a:gd name="connsiteX58" fmla="*/ 4348856 w 17484608"/>
              <a:gd name="connsiteY58" fmla="*/ 70635 h 253112"/>
              <a:gd name="connsiteX59" fmla="*/ 4622239 w 17484608"/>
              <a:gd name="connsiteY59" fmla="*/ 15615 h 253112"/>
              <a:gd name="connsiteX60" fmla="*/ 4624456 w 17484608"/>
              <a:gd name="connsiteY60" fmla="*/ 42053 h 253112"/>
              <a:gd name="connsiteX61" fmla="*/ 4608894 w 17484608"/>
              <a:gd name="connsiteY61" fmla="*/ 74402 h 253112"/>
              <a:gd name="connsiteX62" fmla="*/ 4616734 w 17484608"/>
              <a:gd name="connsiteY62" fmla="*/ 70635 h 253112"/>
              <a:gd name="connsiteX63" fmla="*/ 4890117 w 17484608"/>
              <a:gd name="connsiteY63" fmla="*/ 15615 h 253112"/>
              <a:gd name="connsiteX64" fmla="*/ 4892335 w 17484608"/>
              <a:gd name="connsiteY64" fmla="*/ 42053 h 253112"/>
              <a:gd name="connsiteX65" fmla="*/ 4876772 w 17484608"/>
              <a:gd name="connsiteY65" fmla="*/ 74402 h 253112"/>
              <a:gd name="connsiteX66" fmla="*/ 4884612 w 17484608"/>
              <a:gd name="connsiteY66" fmla="*/ 70635 h 253112"/>
              <a:gd name="connsiteX67" fmla="*/ 5157995 w 17484608"/>
              <a:gd name="connsiteY67" fmla="*/ 15615 h 253112"/>
              <a:gd name="connsiteX68" fmla="*/ 5160213 w 17484608"/>
              <a:gd name="connsiteY68" fmla="*/ 42053 h 253112"/>
              <a:gd name="connsiteX69" fmla="*/ 5144650 w 17484608"/>
              <a:gd name="connsiteY69" fmla="*/ 74403 h 253112"/>
              <a:gd name="connsiteX70" fmla="*/ 5152491 w 17484608"/>
              <a:gd name="connsiteY70" fmla="*/ 70635 h 253112"/>
              <a:gd name="connsiteX71" fmla="*/ 5425873 w 17484608"/>
              <a:gd name="connsiteY71" fmla="*/ 15615 h 253112"/>
              <a:gd name="connsiteX72" fmla="*/ 5428092 w 17484608"/>
              <a:gd name="connsiteY72" fmla="*/ 42053 h 253112"/>
              <a:gd name="connsiteX73" fmla="*/ 5412529 w 17484608"/>
              <a:gd name="connsiteY73" fmla="*/ 74402 h 253112"/>
              <a:gd name="connsiteX74" fmla="*/ 5420368 w 17484608"/>
              <a:gd name="connsiteY74" fmla="*/ 70635 h 253112"/>
              <a:gd name="connsiteX75" fmla="*/ 5693751 w 17484608"/>
              <a:gd name="connsiteY75" fmla="*/ 15615 h 253112"/>
              <a:gd name="connsiteX76" fmla="*/ 5695970 w 17484608"/>
              <a:gd name="connsiteY76" fmla="*/ 42053 h 253112"/>
              <a:gd name="connsiteX77" fmla="*/ 5680406 w 17484608"/>
              <a:gd name="connsiteY77" fmla="*/ 74402 h 253112"/>
              <a:gd name="connsiteX78" fmla="*/ 5688246 w 17484608"/>
              <a:gd name="connsiteY78" fmla="*/ 70635 h 253112"/>
              <a:gd name="connsiteX79" fmla="*/ 5961629 w 17484608"/>
              <a:gd name="connsiteY79" fmla="*/ 15615 h 253112"/>
              <a:gd name="connsiteX80" fmla="*/ 5963848 w 17484608"/>
              <a:gd name="connsiteY80" fmla="*/ 42053 h 253112"/>
              <a:gd name="connsiteX81" fmla="*/ 5948284 w 17484608"/>
              <a:gd name="connsiteY81" fmla="*/ 74403 h 253112"/>
              <a:gd name="connsiteX82" fmla="*/ 5956125 w 17484608"/>
              <a:gd name="connsiteY82" fmla="*/ 70635 h 253112"/>
              <a:gd name="connsiteX83" fmla="*/ 6229509 w 17484608"/>
              <a:gd name="connsiteY83" fmla="*/ 15615 h 253112"/>
              <a:gd name="connsiteX84" fmla="*/ 6231726 w 17484608"/>
              <a:gd name="connsiteY84" fmla="*/ 42053 h 253112"/>
              <a:gd name="connsiteX85" fmla="*/ 6216163 w 17484608"/>
              <a:gd name="connsiteY85" fmla="*/ 74402 h 253112"/>
              <a:gd name="connsiteX86" fmla="*/ 6224003 w 17484608"/>
              <a:gd name="connsiteY86" fmla="*/ 70635 h 253112"/>
              <a:gd name="connsiteX87" fmla="*/ 6497387 w 17484608"/>
              <a:gd name="connsiteY87" fmla="*/ 15615 h 253112"/>
              <a:gd name="connsiteX88" fmla="*/ 6499604 w 17484608"/>
              <a:gd name="connsiteY88" fmla="*/ 42053 h 253112"/>
              <a:gd name="connsiteX89" fmla="*/ 6484042 w 17484608"/>
              <a:gd name="connsiteY89" fmla="*/ 74402 h 253112"/>
              <a:gd name="connsiteX90" fmla="*/ 6491882 w 17484608"/>
              <a:gd name="connsiteY90" fmla="*/ 70635 h 253112"/>
              <a:gd name="connsiteX91" fmla="*/ 6765265 w 17484608"/>
              <a:gd name="connsiteY91" fmla="*/ 15615 h 253112"/>
              <a:gd name="connsiteX92" fmla="*/ 6767482 w 17484608"/>
              <a:gd name="connsiteY92" fmla="*/ 42053 h 253112"/>
              <a:gd name="connsiteX93" fmla="*/ 6751920 w 17484608"/>
              <a:gd name="connsiteY93" fmla="*/ 74402 h 253112"/>
              <a:gd name="connsiteX94" fmla="*/ 6759761 w 17484608"/>
              <a:gd name="connsiteY94" fmla="*/ 70635 h 253112"/>
              <a:gd name="connsiteX95" fmla="*/ 7033144 w 17484608"/>
              <a:gd name="connsiteY95" fmla="*/ 15615 h 253112"/>
              <a:gd name="connsiteX96" fmla="*/ 7035362 w 17484608"/>
              <a:gd name="connsiteY96" fmla="*/ 42053 h 253112"/>
              <a:gd name="connsiteX97" fmla="*/ 7019799 w 17484608"/>
              <a:gd name="connsiteY97" fmla="*/ 74402 h 253112"/>
              <a:gd name="connsiteX98" fmla="*/ 7027639 w 17484608"/>
              <a:gd name="connsiteY98" fmla="*/ 70635 h 253112"/>
              <a:gd name="connsiteX99" fmla="*/ 7301022 w 17484608"/>
              <a:gd name="connsiteY99" fmla="*/ 15615 h 253112"/>
              <a:gd name="connsiteX100" fmla="*/ 7303240 w 17484608"/>
              <a:gd name="connsiteY100" fmla="*/ 42053 h 253112"/>
              <a:gd name="connsiteX101" fmla="*/ 7287677 w 17484608"/>
              <a:gd name="connsiteY101" fmla="*/ 74402 h 253112"/>
              <a:gd name="connsiteX102" fmla="*/ 7295517 w 17484608"/>
              <a:gd name="connsiteY102" fmla="*/ 70635 h 253112"/>
              <a:gd name="connsiteX103" fmla="*/ 7568899 w 17484608"/>
              <a:gd name="connsiteY103" fmla="*/ 15615 h 253112"/>
              <a:gd name="connsiteX104" fmla="*/ 7571118 w 17484608"/>
              <a:gd name="connsiteY104" fmla="*/ 42053 h 253112"/>
              <a:gd name="connsiteX105" fmla="*/ 7555555 w 17484608"/>
              <a:gd name="connsiteY105" fmla="*/ 74402 h 253112"/>
              <a:gd name="connsiteX106" fmla="*/ 7563395 w 17484608"/>
              <a:gd name="connsiteY106" fmla="*/ 70635 h 253112"/>
              <a:gd name="connsiteX107" fmla="*/ 7836777 w 17484608"/>
              <a:gd name="connsiteY107" fmla="*/ 15615 h 253112"/>
              <a:gd name="connsiteX108" fmla="*/ 7838995 w 17484608"/>
              <a:gd name="connsiteY108" fmla="*/ 42053 h 253112"/>
              <a:gd name="connsiteX109" fmla="*/ 7823432 w 17484608"/>
              <a:gd name="connsiteY109" fmla="*/ 74402 h 253112"/>
              <a:gd name="connsiteX110" fmla="*/ 7831272 w 17484608"/>
              <a:gd name="connsiteY110" fmla="*/ 70635 h 253112"/>
              <a:gd name="connsiteX111" fmla="*/ 8104655 w 17484608"/>
              <a:gd name="connsiteY111" fmla="*/ 15615 h 253112"/>
              <a:gd name="connsiteX112" fmla="*/ 8106873 w 17484608"/>
              <a:gd name="connsiteY112" fmla="*/ 42053 h 253112"/>
              <a:gd name="connsiteX113" fmla="*/ 8091310 w 17484608"/>
              <a:gd name="connsiteY113" fmla="*/ 74402 h 253112"/>
              <a:gd name="connsiteX114" fmla="*/ 8099150 w 17484608"/>
              <a:gd name="connsiteY114" fmla="*/ 70635 h 253112"/>
              <a:gd name="connsiteX115" fmla="*/ 8372533 w 17484608"/>
              <a:gd name="connsiteY115" fmla="*/ 15615 h 253112"/>
              <a:gd name="connsiteX116" fmla="*/ 8374751 w 17484608"/>
              <a:gd name="connsiteY116" fmla="*/ 42053 h 253112"/>
              <a:gd name="connsiteX117" fmla="*/ 8359188 w 17484608"/>
              <a:gd name="connsiteY117" fmla="*/ 74403 h 253112"/>
              <a:gd name="connsiteX118" fmla="*/ 8367029 w 17484608"/>
              <a:gd name="connsiteY118" fmla="*/ 70635 h 253112"/>
              <a:gd name="connsiteX119" fmla="*/ 8640412 w 17484608"/>
              <a:gd name="connsiteY119" fmla="*/ 15615 h 253112"/>
              <a:gd name="connsiteX120" fmla="*/ 8642630 w 17484608"/>
              <a:gd name="connsiteY120" fmla="*/ 42053 h 253112"/>
              <a:gd name="connsiteX121" fmla="*/ 8627070 w 17484608"/>
              <a:gd name="connsiteY121" fmla="*/ 74397 h 253112"/>
              <a:gd name="connsiteX122" fmla="*/ 8634899 w 17484608"/>
              <a:gd name="connsiteY122" fmla="*/ 70635 h 253112"/>
              <a:gd name="connsiteX123" fmla="*/ 8908282 w 17484608"/>
              <a:gd name="connsiteY123" fmla="*/ 15615 h 253112"/>
              <a:gd name="connsiteX124" fmla="*/ 8910500 w 17484608"/>
              <a:gd name="connsiteY124" fmla="*/ 42053 h 253112"/>
              <a:gd name="connsiteX125" fmla="*/ 8894736 w 17484608"/>
              <a:gd name="connsiteY125" fmla="*/ 74821 h 253112"/>
              <a:gd name="connsiteX126" fmla="*/ 8903182 w 17484608"/>
              <a:gd name="connsiteY126" fmla="*/ 70635 h 253112"/>
              <a:gd name="connsiteX127" fmla="*/ 9112916 w 17484608"/>
              <a:gd name="connsiteY127" fmla="*/ 1350 h 253112"/>
              <a:gd name="connsiteX128" fmla="*/ 9176565 w 17484608"/>
              <a:gd name="connsiteY128" fmla="*/ 15615 h 253112"/>
              <a:gd name="connsiteX129" fmla="*/ 9178783 w 17484608"/>
              <a:gd name="connsiteY129" fmla="*/ 42053 h 253112"/>
              <a:gd name="connsiteX130" fmla="*/ 9163220 w 17484608"/>
              <a:gd name="connsiteY130" fmla="*/ 74402 h 253112"/>
              <a:gd name="connsiteX131" fmla="*/ 9171060 w 17484608"/>
              <a:gd name="connsiteY131" fmla="*/ 70635 h 253112"/>
              <a:gd name="connsiteX132" fmla="*/ 9413136 w 17484608"/>
              <a:gd name="connsiteY132" fmla="*/ 531 h 253112"/>
              <a:gd name="connsiteX133" fmla="*/ 9444443 w 17484608"/>
              <a:gd name="connsiteY133" fmla="*/ 15615 h 253112"/>
              <a:gd name="connsiteX134" fmla="*/ 9446661 w 17484608"/>
              <a:gd name="connsiteY134" fmla="*/ 42053 h 253112"/>
              <a:gd name="connsiteX135" fmla="*/ 9431098 w 17484608"/>
              <a:gd name="connsiteY135" fmla="*/ 74402 h 253112"/>
              <a:gd name="connsiteX136" fmla="*/ 9438939 w 17484608"/>
              <a:gd name="connsiteY136" fmla="*/ 70635 h 253112"/>
              <a:gd name="connsiteX137" fmla="*/ 9681015 w 17484608"/>
              <a:gd name="connsiteY137" fmla="*/ 531 h 253112"/>
              <a:gd name="connsiteX138" fmla="*/ 9712321 w 17484608"/>
              <a:gd name="connsiteY138" fmla="*/ 15615 h 253112"/>
              <a:gd name="connsiteX139" fmla="*/ 9714540 w 17484608"/>
              <a:gd name="connsiteY139" fmla="*/ 42053 h 253112"/>
              <a:gd name="connsiteX140" fmla="*/ 9698977 w 17484608"/>
              <a:gd name="connsiteY140" fmla="*/ 74402 h 253112"/>
              <a:gd name="connsiteX141" fmla="*/ 9706816 w 17484608"/>
              <a:gd name="connsiteY141" fmla="*/ 70635 h 253112"/>
              <a:gd name="connsiteX142" fmla="*/ 9980198 w 17484608"/>
              <a:gd name="connsiteY142" fmla="*/ 15615 h 253112"/>
              <a:gd name="connsiteX143" fmla="*/ 9982417 w 17484608"/>
              <a:gd name="connsiteY143" fmla="*/ 42053 h 253112"/>
              <a:gd name="connsiteX144" fmla="*/ 9966855 w 17484608"/>
              <a:gd name="connsiteY144" fmla="*/ 74402 h 253112"/>
              <a:gd name="connsiteX145" fmla="*/ 9974694 w 17484608"/>
              <a:gd name="connsiteY145" fmla="*/ 70635 h 253112"/>
              <a:gd name="connsiteX146" fmla="*/ 10248077 w 17484608"/>
              <a:gd name="connsiteY146" fmla="*/ 15615 h 253112"/>
              <a:gd name="connsiteX147" fmla="*/ 10250295 w 17484608"/>
              <a:gd name="connsiteY147" fmla="*/ 42053 h 253112"/>
              <a:gd name="connsiteX148" fmla="*/ 10234732 w 17484608"/>
              <a:gd name="connsiteY148" fmla="*/ 74403 h 253112"/>
              <a:gd name="connsiteX149" fmla="*/ 10242573 w 17484608"/>
              <a:gd name="connsiteY149" fmla="*/ 70635 h 253112"/>
              <a:gd name="connsiteX150" fmla="*/ 10515956 w 17484608"/>
              <a:gd name="connsiteY150" fmla="*/ 15615 h 253112"/>
              <a:gd name="connsiteX151" fmla="*/ 10518174 w 17484608"/>
              <a:gd name="connsiteY151" fmla="*/ 42053 h 253112"/>
              <a:gd name="connsiteX152" fmla="*/ 10502612 w 17484608"/>
              <a:gd name="connsiteY152" fmla="*/ 74402 h 253112"/>
              <a:gd name="connsiteX153" fmla="*/ 10510450 w 17484608"/>
              <a:gd name="connsiteY153" fmla="*/ 70635 h 253112"/>
              <a:gd name="connsiteX154" fmla="*/ 10783834 w 17484608"/>
              <a:gd name="connsiteY154" fmla="*/ 15615 h 253112"/>
              <a:gd name="connsiteX155" fmla="*/ 10786052 w 17484608"/>
              <a:gd name="connsiteY155" fmla="*/ 42053 h 253112"/>
              <a:gd name="connsiteX156" fmla="*/ 10770489 w 17484608"/>
              <a:gd name="connsiteY156" fmla="*/ 74402 h 253112"/>
              <a:gd name="connsiteX157" fmla="*/ 10778329 w 17484608"/>
              <a:gd name="connsiteY157" fmla="*/ 70635 h 253112"/>
              <a:gd name="connsiteX158" fmla="*/ 11051712 w 17484608"/>
              <a:gd name="connsiteY158" fmla="*/ 15615 h 253112"/>
              <a:gd name="connsiteX159" fmla="*/ 11053930 w 17484608"/>
              <a:gd name="connsiteY159" fmla="*/ 42053 h 253112"/>
              <a:gd name="connsiteX160" fmla="*/ 11038367 w 17484608"/>
              <a:gd name="connsiteY160" fmla="*/ 74403 h 253112"/>
              <a:gd name="connsiteX161" fmla="*/ 11046207 w 17484608"/>
              <a:gd name="connsiteY161" fmla="*/ 70635 h 253112"/>
              <a:gd name="connsiteX162" fmla="*/ 11319591 w 17484608"/>
              <a:gd name="connsiteY162" fmla="*/ 15615 h 253112"/>
              <a:gd name="connsiteX163" fmla="*/ 11321809 w 17484608"/>
              <a:gd name="connsiteY163" fmla="*/ 42053 h 253112"/>
              <a:gd name="connsiteX164" fmla="*/ 11306245 w 17484608"/>
              <a:gd name="connsiteY164" fmla="*/ 74402 h 253112"/>
              <a:gd name="connsiteX165" fmla="*/ 11314086 w 17484608"/>
              <a:gd name="connsiteY165" fmla="*/ 70635 h 253112"/>
              <a:gd name="connsiteX166" fmla="*/ 11587468 w 17484608"/>
              <a:gd name="connsiteY166" fmla="*/ 15615 h 253112"/>
              <a:gd name="connsiteX167" fmla="*/ 11589687 w 17484608"/>
              <a:gd name="connsiteY167" fmla="*/ 42053 h 253112"/>
              <a:gd name="connsiteX168" fmla="*/ 11574124 w 17484608"/>
              <a:gd name="connsiteY168" fmla="*/ 74402 h 253112"/>
              <a:gd name="connsiteX169" fmla="*/ 11581963 w 17484608"/>
              <a:gd name="connsiteY169" fmla="*/ 70635 h 253112"/>
              <a:gd name="connsiteX170" fmla="*/ 11855347 w 17484608"/>
              <a:gd name="connsiteY170" fmla="*/ 15615 h 253112"/>
              <a:gd name="connsiteX171" fmla="*/ 11857564 w 17484608"/>
              <a:gd name="connsiteY171" fmla="*/ 42053 h 253112"/>
              <a:gd name="connsiteX172" fmla="*/ 11842001 w 17484608"/>
              <a:gd name="connsiteY172" fmla="*/ 74403 h 253112"/>
              <a:gd name="connsiteX173" fmla="*/ 11849842 w 17484608"/>
              <a:gd name="connsiteY173" fmla="*/ 70635 h 253112"/>
              <a:gd name="connsiteX174" fmla="*/ 12123225 w 17484608"/>
              <a:gd name="connsiteY174" fmla="*/ 15615 h 253112"/>
              <a:gd name="connsiteX175" fmla="*/ 12125443 w 17484608"/>
              <a:gd name="connsiteY175" fmla="*/ 42053 h 253112"/>
              <a:gd name="connsiteX176" fmla="*/ 12109880 w 17484608"/>
              <a:gd name="connsiteY176" fmla="*/ 74402 h 253112"/>
              <a:gd name="connsiteX177" fmla="*/ 12117720 w 17484608"/>
              <a:gd name="connsiteY177" fmla="*/ 70635 h 253112"/>
              <a:gd name="connsiteX178" fmla="*/ 12391103 w 17484608"/>
              <a:gd name="connsiteY178" fmla="*/ 15615 h 253112"/>
              <a:gd name="connsiteX179" fmla="*/ 12393321 w 17484608"/>
              <a:gd name="connsiteY179" fmla="*/ 42053 h 253112"/>
              <a:gd name="connsiteX180" fmla="*/ 12377758 w 17484608"/>
              <a:gd name="connsiteY180" fmla="*/ 74402 h 253112"/>
              <a:gd name="connsiteX181" fmla="*/ 12385598 w 17484608"/>
              <a:gd name="connsiteY181" fmla="*/ 70635 h 253112"/>
              <a:gd name="connsiteX182" fmla="*/ 12658981 w 17484608"/>
              <a:gd name="connsiteY182" fmla="*/ 15615 h 253112"/>
              <a:gd name="connsiteX183" fmla="*/ 12661199 w 17484608"/>
              <a:gd name="connsiteY183" fmla="*/ 42053 h 253112"/>
              <a:gd name="connsiteX184" fmla="*/ 12645636 w 17484608"/>
              <a:gd name="connsiteY184" fmla="*/ 74402 h 253112"/>
              <a:gd name="connsiteX185" fmla="*/ 12653476 w 17484608"/>
              <a:gd name="connsiteY185" fmla="*/ 70635 h 253112"/>
              <a:gd name="connsiteX186" fmla="*/ 12926859 w 17484608"/>
              <a:gd name="connsiteY186" fmla="*/ 15615 h 253112"/>
              <a:gd name="connsiteX187" fmla="*/ 12929077 w 17484608"/>
              <a:gd name="connsiteY187" fmla="*/ 42053 h 253112"/>
              <a:gd name="connsiteX188" fmla="*/ 12913514 w 17484608"/>
              <a:gd name="connsiteY188" fmla="*/ 74403 h 253112"/>
              <a:gd name="connsiteX189" fmla="*/ 12921355 w 17484608"/>
              <a:gd name="connsiteY189" fmla="*/ 70635 h 253112"/>
              <a:gd name="connsiteX190" fmla="*/ 13194738 w 17484608"/>
              <a:gd name="connsiteY190" fmla="*/ 15615 h 253112"/>
              <a:gd name="connsiteX191" fmla="*/ 13196956 w 17484608"/>
              <a:gd name="connsiteY191" fmla="*/ 42053 h 253112"/>
              <a:gd name="connsiteX192" fmla="*/ 13181393 w 17484608"/>
              <a:gd name="connsiteY192" fmla="*/ 74402 h 253112"/>
              <a:gd name="connsiteX193" fmla="*/ 13189233 w 17484608"/>
              <a:gd name="connsiteY193" fmla="*/ 70635 h 253112"/>
              <a:gd name="connsiteX194" fmla="*/ 13462616 w 17484608"/>
              <a:gd name="connsiteY194" fmla="*/ 15615 h 253112"/>
              <a:gd name="connsiteX195" fmla="*/ 13464834 w 17484608"/>
              <a:gd name="connsiteY195" fmla="*/ 42053 h 253112"/>
              <a:gd name="connsiteX196" fmla="*/ 13449271 w 17484608"/>
              <a:gd name="connsiteY196" fmla="*/ 74402 h 253112"/>
              <a:gd name="connsiteX197" fmla="*/ 13457111 w 17484608"/>
              <a:gd name="connsiteY197" fmla="*/ 70635 h 253112"/>
              <a:gd name="connsiteX198" fmla="*/ 13730494 w 17484608"/>
              <a:gd name="connsiteY198" fmla="*/ 15615 h 253112"/>
              <a:gd name="connsiteX199" fmla="*/ 13732712 w 17484608"/>
              <a:gd name="connsiteY199" fmla="*/ 42053 h 253112"/>
              <a:gd name="connsiteX200" fmla="*/ 13717149 w 17484608"/>
              <a:gd name="connsiteY200" fmla="*/ 74403 h 253112"/>
              <a:gd name="connsiteX201" fmla="*/ 13724990 w 17484608"/>
              <a:gd name="connsiteY201" fmla="*/ 70635 h 253112"/>
              <a:gd name="connsiteX202" fmla="*/ 13998373 w 17484608"/>
              <a:gd name="connsiteY202" fmla="*/ 15615 h 253112"/>
              <a:gd name="connsiteX203" fmla="*/ 14000591 w 17484608"/>
              <a:gd name="connsiteY203" fmla="*/ 42053 h 253112"/>
              <a:gd name="connsiteX204" fmla="*/ 13985028 w 17484608"/>
              <a:gd name="connsiteY204" fmla="*/ 74402 h 253112"/>
              <a:gd name="connsiteX205" fmla="*/ 13992868 w 17484608"/>
              <a:gd name="connsiteY205" fmla="*/ 70635 h 253112"/>
              <a:gd name="connsiteX206" fmla="*/ 14266251 w 17484608"/>
              <a:gd name="connsiteY206" fmla="*/ 15615 h 253112"/>
              <a:gd name="connsiteX207" fmla="*/ 14268469 w 17484608"/>
              <a:gd name="connsiteY207" fmla="*/ 42053 h 253112"/>
              <a:gd name="connsiteX208" fmla="*/ 14252906 w 17484608"/>
              <a:gd name="connsiteY208" fmla="*/ 74402 h 253112"/>
              <a:gd name="connsiteX209" fmla="*/ 14260746 w 17484608"/>
              <a:gd name="connsiteY209" fmla="*/ 70635 h 253112"/>
              <a:gd name="connsiteX210" fmla="*/ 14534129 w 17484608"/>
              <a:gd name="connsiteY210" fmla="*/ 15615 h 253112"/>
              <a:gd name="connsiteX211" fmla="*/ 14536347 w 17484608"/>
              <a:gd name="connsiteY211" fmla="*/ 42053 h 253112"/>
              <a:gd name="connsiteX212" fmla="*/ 14520784 w 17484608"/>
              <a:gd name="connsiteY212" fmla="*/ 74403 h 253112"/>
              <a:gd name="connsiteX213" fmla="*/ 14528625 w 17484608"/>
              <a:gd name="connsiteY213" fmla="*/ 70635 h 253112"/>
              <a:gd name="connsiteX214" fmla="*/ 14802008 w 17484608"/>
              <a:gd name="connsiteY214" fmla="*/ 15615 h 253112"/>
              <a:gd name="connsiteX215" fmla="*/ 14804226 w 17484608"/>
              <a:gd name="connsiteY215" fmla="*/ 42053 h 253112"/>
              <a:gd name="connsiteX216" fmla="*/ 14788663 w 17484608"/>
              <a:gd name="connsiteY216" fmla="*/ 74402 h 253112"/>
              <a:gd name="connsiteX217" fmla="*/ 14796503 w 17484608"/>
              <a:gd name="connsiteY217" fmla="*/ 70635 h 253112"/>
              <a:gd name="connsiteX218" fmla="*/ 15069886 w 17484608"/>
              <a:gd name="connsiteY218" fmla="*/ 15615 h 253112"/>
              <a:gd name="connsiteX219" fmla="*/ 15072104 w 17484608"/>
              <a:gd name="connsiteY219" fmla="*/ 42053 h 253112"/>
              <a:gd name="connsiteX220" fmla="*/ 15056541 w 17484608"/>
              <a:gd name="connsiteY220" fmla="*/ 74402 h 253112"/>
              <a:gd name="connsiteX221" fmla="*/ 15064381 w 17484608"/>
              <a:gd name="connsiteY221" fmla="*/ 70635 h 253112"/>
              <a:gd name="connsiteX222" fmla="*/ 15337764 w 17484608"/>
              <a:gd name="connsiteY222" fmla="*/ 15615 h 253112"/>
              <a:gd name="connsiteX223" fmla="*/ 15339982 w 17484608"/>
              <a:gd name="connsiteY223" fmla="*/ 42053 h 253112"/>
              <a:gd name="connsiteX224" fmla="*/ 15324419 w 17484608"/>
              <a:gd name="connsiteY224" fmla="*/ 74402 h 253112"/>
              <a:gd name="connsiteX225" fmla="*/ 15332260 w 17484608"/>
              <a:gd name="connsiteY225" fmla="*/ 70635 h 253112"/>
              <a:gd name="connsiteX226" fmla="*/ 15605643 w 17484608"/>
              <a:gd name="connsiteY226" fmla="*/ 15615 h 253112"/>
              <a:gd name="connsiteX227" fmla="*/ 15607861 w 17484608"/>
              <a:gd name="connsiteY227" fmla="*/ 42053 h 253112"/>
              <a:gd name="connsiteX228" fmla="*/ 15592298 w 17484608"/>
              <a:gd name="connsiteY228" fmla="*/ 74402 h 253112"/>
              <a:gd name="connsiteX229" fmla="*/ 15600138 w 17484608"/>
              <a:gd name="connsiteY229" fmla="*/ 70635 h 253112"/>
              <a:gd name="connsiteX230" fmla="*/ 15873521 w 17484608"/>
              <a:gd name="connsiteY230" fmla="*/ 15615 h 253112"/>
              <a:gd name="connsiteX231" fmla="*/ 15875739 w 17484608"/>
              <a:gd name="connsiteY231" fmla="*/ 42053 h 253112"/>
              <a:gd name="connsiteX232" fmla="*/ 15860176 w 17484608"/>
              <a:gd name="connsiteY232" fmla="*/ 74402 h 253112"/>
              <a:gd name="connsiteX233" fmla="*/ 15868016 w 17484608"/>
              <a:gd name="connsiteY233" fmla="*/ 70635 h 253112"/>
              <a:gd name="connsiteX234" fmla="*/ 16141399 w 17484608"/>
              <a:gd name="connsiteY234" fmla="*/ 15615 h 253112"/>
              <a:gd name="connsiteX235" fmla="*/ 16143617 w 17484608"/>
              <a:gd name="connsiteY235" fmla="*/ 42053 h 253112"/>
              <a:gd name="connsiteX236" fmla="*/ 16128053 w 17484608"/>
              <a:gd name="connsiteY236" fmla="*/ 74402 h 253112"/>
              <a:gd name="connsiteX237" fmla="*/ 16135893 w 17484608"/>
              <a:gd name="connsiteY237" fmla="*/ 70635 h 253112"/>
              <a:gd name="connsiteX238" fmla="*/ 16409277 w 17484608"/>
              <a:gd name="connsiteY238" fmla="*/ 15615 h 253112"/>
              <a:gd name="connsiteX239" fmla="*/ 16411495 w 17484608"/>
              <a:gd name="connsiteY239" fmla="*/ 42053 h 253112"/>
              <a:gd name="connsiteX240" fmla="*/ 16395933 w 17484608"/>
              <a:gd name="connsiteY240" fmla="*/ 74402 h 253112"/>
              <a:gd name="connsiteX241" fmla="*/ 16403773 w 17484608"/>
              <a:gd name="connsiteY241" fmla="*/ 70635 h 253112"/>
              <a:gd name="connsiteX242" fmla="*/ 16677155 w 17484608"/>
              <a:gd name="connsiteY242" fmla="*/ 15615 h 253112"/>
              <a:gd name="connsiteX243" fmla="*/ 16679373 w 17484608"/>
              <a:gd name="connsiteY243" fmla="*/ 42053 h 253112"/>
              <a:gd name="connsiteX244" fmla="*/ 16663809 w 17484608"/>
              <a:gd name="connsiteY244" fmla="*/ 74402 h 253112"/>
              <a:gd name="connsiteX245" fmla="*/ 16671649 w 17484608"/>
              <a:gd name="connsiteY245" fmla="*/ 70635 h 253112"/>
              <a:gd name="connsiteX246" fmla="*/ 16945033 w 17484608"/>
              <a:gd name="connsiteY246" fmla="*/ 15615 h 253112"/>
              <a:gd name="connsiteX247" fmla="*/ 16947251 w 17484608"/>
              <a:gd name="connsiteY247" fmla="*/ 42053 h 253112"/>
              <a:gd name="connsiteX248" fmla="*/ 16931689 w 17484608"/>
              <a:gd name="connsiteY248" fmla="*/ 74403 h 253112"/>
              <a:gd name="connsiteX249" fmla="*/ 16939529 w 17484608"/>
              <a:gd name="connsiteY249" fmla="*/ 70635 h 253112"/>
              <a:gd name="connsiteX250" fmla="*/ 17212913 w 17484608"/>
              <a:gd name="connsiteY250" fmla="*/ 15615 h 253112"/>
              <a:gd name="connsiteX251" fmla="*/ 17215129 w 17484608"/>
              <a:gd name="connsiteY251" fmla="*/ 42053 h 253112"/>
              <a:gd name="connsiteX252" fmla="*/ 17199569 w 17484608"/>
              <a:gd name="connsiteY252" fmla="*/ 74397 h 253112"/>
              <a:gd name="connsiteX253" fmla="*/ 17207399 w 17484608"/>
              <a:gd name="connsiteY253" fmla="*/ 70635 h 253112"/>
              <a:gd name="connsiteX254" fmla="*/ 17480781 w 17484608"/>
              <a:gd name="connsiteY254" fmla="*/ 15615 h 253112"/>
              <a:gd name="connsiteX255" fmla="*/ 17309885 w 17484608"/>
              <a:gd name="connsiteY255" fmla="*/ 235979 h 253112"/>
              <a:gd name="connsiteX256" fmla="*/ 17287895 w 17484608"/>
              <a:gd name="connsiteY256" fmla="*/ 253112 h 253112"/>
              <a:gd name="connsiteX257" fmla="*/ 0 w 17484608"/>
              <a:gd name="connsiteY257" fmla="*/ 253112 h 253112"/>
              <a:gd name="connsiteX258" fmla="*/ 38425 w 17484608"/>
              <a:gd name="connsiteY258" fmla="*/ 228220 h 253112"/>
              <a:gd name="connsiteX259" fmla="*/ 540416 w 17484608"/>
              <a:gd name="connsiteY259" fmla="*/ 1350 h 253112"/>
              <a:gd name="connsiteX260" fmla="*/ 604065 w 17484608"/>
              <a:gd name="connsiteY260" fmla="*/ 15615 h 253112"/>
              <a:gd name="connsiteX261" fmla="*/ 606283 w 17484608"/>
              <a:gd name="connsiteY261" fmla="*/ 42053 h 253112"/>
              <a:gd name="connsiteX262" fmla="*/ 590720 w 17484608"/>
              <a:gd name="connsiteY262" fmla="*/ 74402 h 253112"/>
              <a:gd name="connsiteX263" fmla="*/ 598560 w 17484608"/>
              <a:gd name="connsiteY263" fmla="*/ 70635 h 253112"/>
              <a:gd name="connsiteX264" fmla="*/ 840636 w 17484608"/>
              <a:gd name="connsiteY264" fmla="*/ 531 h 253112"/>
              <a:gd name="connsiteX0" fmla="*/ 840636 w 17484608"/>
              <a:gd name="connsiteY0" fmla="*/ 531 h 253112"/>
              <a:gd name="connsiteX1" fmla="*/ 871943 w 17484608"/>
              <a:gd name="connsiteY1" fmla="*/ 15615 h 253112"/>
              <a:gd name="connsiteX2" fmla="*/ 874161 w 17484608"/>
              <a:gd name="connsiteY2" fmla="*/ 42053 h 253112"/>
              <a:gd name="connsiteX3" fmla="*/ 858598 w 17484608"/>
              <a:gd name="connsiteY3" fmla="*/ 74402 h 253112"/>
              <a:gd name="connsiteX4" fmla="*/ 866439 w 17484608"/>
              <a:gd name="connsiteY4" fmla="*/ 70635 h 253112"/>
              <a:gd name="connsiteX5" fmla="*/ 1108515 w 17484608"/>
              <a:gd name="connsiteY5" fmla="*/ 531 h 253112"/>
              <a:gd name="connsiteX6" fmla="*/ 1139821 w 17484608"/>
              <a:gd name="connsiteY6" fmla="*/ 15615 h 253112"/>
              <a:gd name="connsiteX7" fmla="*/ 1142040 w 17484608"/>
              <a:gd name="connsiteY7" fmla="*/ 42053 h 253112"/>
              <a:gd name="connsiteX8" fmla="*/ 1126477 w 17484608"/>
              <a:gd name="connsiteY8" fmla="*/ 74402 h 253112"/>
              <a:gd name="connsiteX9" fmla="*/ 1134316 w 17484608"/>
              <a:gd name="connsiteY9" fmla="*/ 70635 h 253112"/>
              <a:gd name="connsiteX10" fmla="*/ 1376393 w 17484608"/>
              <a:gd name="connsiteY10" fmla="*/ 531 h 253112"/>
              <a:gd name="connsiteX11" fmla="*/ 1407699 w 17484608"/>
              <a:gd name="connsiteY11" fmla="*/ 15615 h 253112"/>
              <a:gd name="connsiteX12" fmla="*/ 1409918 w 17484608"/>
              <a:gd name="connsiteY12" fmla="*/ 42053 h 253112"/>
              <a:gd name="connsiteX13" fmla="*/ 1394355 w 17484608"/>
              <a:gd name="connsiteY13" fmla="*/ 74402 h 253112"/>
              <a:gd name="connsiteX14" fmla="*/ 1402194 w 17484608"/>
              <a:gd name="connsiteY14" fmla="*/ 70635 h 253112"/>
              <a:gd name="connsiteX15" fmla="*/ 1675577 w 17484608"/>
              <a:gd name="connsiteY15" fmla="*/ 15615 h 253112"/>
              <a:gd name="connsiteX16" fmla="*/ 1677795 w 17484608"/>
              <a:gd name="connsiteY16" fmla="*/ 42053 h 253112"/>
              <a:gd name="connsiteX17" fmla="*/ 1662232 w 17484608"/>
              <a:gd name="connsiteY17" fmla="*/ 74403 h 253112"/>
              <a:gd name="connsiteX18" fmla="*/ 1670073 w 17484608"/>
              <a:gd name="connsiteY18" fmla="*/ 70635 h 253112"/>
              <a:gd name="connsiteX19" fmla="*/ 1943456 w 17484608"/>
              <a:gd name="connsiteY19" fmla="*/ 15615 h 253112"/>
              <a:gd name="connsiteX20" fmla="*/ 1945674 w 17484608"/>
              <a:gd name="connsiteY20" fmla="*/ 42053 h 253112"/>
              <a:gd name="connsiteX21" fmla="*/ 1930112 w 17484608"/>
              <a:gd name="connsiteY21" fmla="*/ 74402 h 253112"/>
              <a:gd name="connsiteX22" fmla="*/ 1937950 w 17484608"/>
              <a:gd name="connsiteY22" fmla="*/ 70635 h 253112"/>
              <a:gd name="connsiteX23" fmla="*/ 2211334 w 17484608"/>
              <a:gd name="connsiteY23" fmla="*/ 15615 h 253112"/>
              <a:gd name="connsiteX24" fmla="*/ 2213552 w 17484608"/>
              <a:gd name="connsiteY24" fmla="*/ 42053 h 253112"/>
              <a:gd name="connsiteX25" fmla="*/ 2197989 w 17484608"/>
              <a:gd name="connsiteY25" fmla="*/ 74402 h 253112"/>
              <a:gd name="connsiteX26" fmla="*/ 2205829 w 17484608"/>
              <a:gd name="connsiteY26" fmla="*/ 70635 h 253112"/>
              <a:gd name="connsiteX27" fmla="*/ 2479212 w 17484608"/>
              <a:gd name="connsiteY27" fmla="*/ 15615 h 253112"/>
              <a:gd name="connsiteX28" fmla="*/ 2481430 w 17484608"/>
              <a:gd name="connsiteY28" fmla="*/ 42053 h 253112"/>
              <a:gd name="connsiteX29" fmla="*/ 2465867 w 17484608"/>
              <a:gd name="connsiteY29" fmla="*/ 74403 h 253112"/>
              <a:gd name="connsiteX30" fmla="*/ 2473707 w 17484608"/>
              <a:gd name="connsiteY30" fmla="*/ 70635 h 253112"/>
              <a:gd name="connsiteX31" fmla="*/ 2747092 w 17484608"/>
              <a:gd name="connsiteY31" fmla="*/ 15615 h 253112"/>
              <a:gd name="connsiteX32" fmla="*/ 2749309 w 17484608"/>
              <a:gd name="connsiteY32" fmla="*/ 42053 h 253112"/>
              <a:gd name="connsiteX33" fmla="*/ 2733745 w 17484608"/>
              <a:gd name="connsiteY33" fmla="*/ 74402 h 253112"/>
              <a:gd name="connsiteX34" fmla="*/ 2741587 w 17484608"/>
              <a:gd name="connsiteY34" fmla="*/ 70635 h 253112"/>
              <a:gd name="connsiteX35" fmla="*/ 3014968 w 17484608"/>
              <a:gd name="connsiteY35" fmla="*/ 15615 h 253112"/>
              <a:gd name="connsiteX36" fmla="*/ 3017187 w 17484608"/>
              <a:gd name="connsiteY36" fmla="*/ 42053 h 253112"/>
              <a:gd name="connsiteX37" fmla="*/ 3001625 w 17484608"/>
              <a:gd name="connsiteY37" fmla="*/ 74402 h 253112"/>
              <a:gd name="connsiteX38" fmla="*/ 3009463 w 17484608"/>
              <a:gd name="connsiteY38" fmla="*/ 70635 h 253112"/>
              <a:gd name="connsiteX39" fmla="*/ 3282847 w 17484608"/>
              <a:gd name="connsiteY39" fmla="*/ 15615 h 253112"/>
              <a:gd name="connsiteX40" fmla="*/ 3285064 w 17484608"/>
              <a:gd name="connsiteY40" fmla="*/ 42053 h 253112"/>
              <a:gd name="connsiteX41" fmla="*/ 3269501 w 17484608"/>
              <a:gd name="connsiteY41" fmla="*/ 74403 h 253112"/>
              <a:gd name="connsiteX42" fmla="*/ 3277342 w 17484608"/>
              <a:gd name="connsiteY42" fmla="*/ 70635 h 253112"/>
              <a:gd name="connsiteX43" fmla="*/ 3550725 w 17484608"/>
              <a:gd name="connsiteY43" fmla="*/ 15615 h 253112"/>
              <a:gd name="connsiteX44" fmla="*/ 3552944 w 17484608"/>
              <a:gd name="connsiteY44" fmla="*/ 42053 h 253112"/>
              <a:gd name="connsiteX45" fmla="*/ 3537380 w 17484608"/>
              <a:gd name="connsiteY45" fmla="*/ 74402 h 253112"/>
              <a:gd name="connsiteX46" fmla="*/ 3545220 w 17484608"/>
              <a:gd name="connsiteY46" fmla="*/ 70635 h 253112"/>
              <a:gd name="connsiteX47" fmla="*/ 3818603 w 17484608"/>
              <a:gd name="connsiteY47" fmla="*/ 15615 h 253112"/>
              <a:gd name="connsiteX48" fmla="*/ 3820821 w 17484608"/>
              <a:gd name="connsiteY48" fmla="*/ 42053 h 253112"/>
              <a:gd name="connsiteX49" fmla="*/ 3805258 w 17484608"/>
              <a:gd name="connsiteY49" fmla="*/ 74402 h 253112"/>
              <a:gd name="connsiteX50" fmla="*/ 3813098 w 17484608"/>
              <a:gd name="connsiteY50" fmla="*/ 70635 h 253112"/>
              <a:gd name="connsiteX51" fmla="*/ 4086481 w 17484608"/>
              <a:gd name="connsiteY51" fmla="*/ 15615 h 253112"/>
              <a:gd name="connsiteX52" fmla="*/ 4088699 w 17484608"/>
              <a:gd name="connsiteY52" fmla="*/ 42053 h 253112"/>
              <a:gd name="connsiteX53" fmla="*/ 4073136 w 17484608"/>
              <a:gd name="connsiteY53" fmla="*/ 74402 h 253112"/>
              <a:gd name="connsiteX54" fmla="*/ 4080976 w 17484608"/>
              <a:gd name="connsiteY54" fmla="*/ 70635 h 253112"/>
              <a:gd name="connsiteX55" fmla="*/ 4354359 w 17484608"/>
              <a:gd name="connsiteY55" fmla="*/ 15615 h 253112"/>
              <a:gd name="connsiteX56" fmla="*/ 4356577 w 17484608"/>
              <a:gd name="connsiteY56" fmla="*/ 42053 h 253112"/>
              <a:gd name="connsiteX57" fmla="*/ 4341014 w 17484608"/>
              <a:gd name="connsiteY57" fmla="*/ 74403 h 253112"/>
              <a:gd name="connsiteX58" fmla="*/ 4348856 w 17484608"/>
              <a:gd name="connsiteY58" fmla="*/ 70635 h 253112"/>
              <a:gd name="connsiteX59" fmla="*/ 4622239 w 17484608"/>
              <a:gd name="connsiteY59" fmla="*/ 15615 h 253112"/>
              <a:gd name="connsiteX60" fmla="*/ 4624456 w 17484608"/>
              <a:gd name="connsiteY60" fmla="*/ 42053 h 253112"/>
              <a:gd name="connsiteX61" fmla="*/ 4608894 w 17484608"/>
              <a:gd name="connsiteY61" fmla="*/ 74402 h 253112"/>
              <a:gd name="connsiteX62" fmla="*/ 4616734 w 17484608"/>
              <a:gd name="connsiteY62" fmla="*/ 70635 h 253112"/>
              <a:gd name="connsiteX63" fmla="*/ 4890117 w 17484608"/>
              <a:gd name="connsiteY63" fmla="*/ 15615 h 253112"/>
              <a:gd name="connsiteX64" fmla="*/ 4892335 w 17484608"/>
              <a:gd name="connsiteY64" fmla="*/ 42053 h 253112"/>
              <a:gd name="connsiteX65" fmla="*/ 4876772 w 17484608"/>
              <a:gd name="connsiteY65" fmla="*/ 74402 h 253112"/>
              <a:gd name="connsiteX66" fmla="*/ 4884612 w 17484608"/>
              <a:gd name="connsiteY66" fmla="*/ 70635 h 253112"/>
              <a:gd name="connsiteX67" fmla="*/ 5157995 w 17484608"/>
              <a:gd name="connsiteY67" fmla="*/ 15615 h 253112"/>
              <a:gd name="connsiteX68" fmla="*/ 5160213 w 17484608"/>
              <a:gd name="connsiteY68" fmla="*/ 42053 h 253112"/>
              <a:gd name="connsiteX69" fmla="*/ 5144650 w 17484608"/>
              <a:gd name="connsiteY69" fmla="*/ 74403 h 253112"/>
              <a:gd name="connsiteX70" fmla="*/ 5152491 w 17484608"/>
              <a:gd name="connsiteY70" fmla="*/ 70635 h 253112"/>
              <a:gd name="connsiteX71" fmla="*/ 5425873 w 17484608"/>
              <a:gd name="connsiteY71" fmla="*/ 15615 h 253112"/>
              <a:gd name="connsiteX72" fmla="*/ 5428092 w 17484608"/>
              <a:gd name="connsiteY72" fmla="*/ 42053 h 253112"/>
              <a:gd name="connsiteX73" fmla="*/ 5412529 w 17484608"/>
              <a:gd name="connsiteY73" fmla="*/ 74402 h 253112"/>
              <a:gd name="connsiteX74" fmla="*/ 5420368 w 17484608"/>
              <a:gd name="connsiteY74" fmla="*/ 70635 h 253112"/>
              <a:gd name="connsiteX75" fmla="*/ 5693751 w 17484608"/>
              <a:gd name="connsiteY75" fmla="*/ 15615 h 253112"/>
              <a:gd name="connsiteX76" fmla="*/ 5695970 w 17484608"/>
              <a:gd name="connsiteY76" fmla="*/ 42053 h 253112"/>
              <a:gd name="connsiteX77" fmla="*/ 5680406 w 17484608"/>
              <a:gd name="connsiteY77" fmla="*/ 74402 h 253112"/>
              <a:gd name="connsiteX78" fmla="*/ 5688246 w 17484608"/>
              <a:gd name="connsiteY78" fmla="*/ 70635 h 253112"/>
              <a:gd name="connsiteX79" fmla="*/ 5961629 w 17484608"/>
              <a:gd name="connsiteY79" fmla="*/ 15615 h 253112"/>
              <a:gd name="connsiteX80" fmla="*/ 5963848 w 17484608"/>
              <a:gd name="connsiteY80" fmla="*/ 42053 h 253112"/>
              <a:gd name="connsiteX81" fmla="*/ 5948284 w 17484608"/>
              <a:gd name="connsiteY81" fmla="*/ 74403 h 253112"/>
              <a:gd name="connsiteX82" fmla="*/ 5956125 w 17484608"/>
              <a:gd name="connsiteY82" fmla="*/ 70635 h 253112"/>
              <a:gd name="connsiteX83" fmla="*/ 6229509 w 17484608"/>
              <a:gd name="connsiteY83" fmla="*/ 15615 h 253112"/>
              <a:gd name="connsiteX84" fmla="*/ 6231726 w 17484608"/>
              <a:gd name="connsiteY84" fmla="*/ 42053 h 253112"/>
              <a:gd name="connsiteX85" fmla="*/ 6216163 w 17484608"/>
              <a:gd name="connsiteY85" fmla="*/ 74402 h 253112"/>
              <a:gd name="connsiteX86" fmla="*/ 6224003 w 17484608"/>
              <a:gd name="connsiteY86" fmla="*/ 70635 h 253112"/>
              <a:gd name="connsiteX87" fmla="*/ 6497387 w 17484608"/>
              <a:gd name="connsiteY87" fmla="*/ 15615 h 253112"/>
              <a:gd name="connsiteX88" fmla="*/ 6499604 w 17484608"/>
              <a:gd name="connsiteY88" fmla="*/ 42053 h 253112"/>
              <a:gd name="connsiteX89" fmla="*/ 6484042 w 17484608"/>
              <a:gd name="connsiteY89" fmla="*/ 74402 h 253112"/>
              <a:gd name="connsiteX90" fmla="*/ 6491882 w 17484608"/>
              <a:gd name="connsiteY90" fmla="*/ 70635 h 253112"/>
              <a:gd name="connsiteX91" fmla="*/ 6765265 w 17484608"/>
              <a:gd name="connsiteY91" fmla="*/ 15615 h 253112"/>
              <a:gd name="connsiteX92" fmla="*/ 6767482 w 17484608"/>
              <a:gd name="connsiteY92" fmla="*/ 42053 h 253112"/>
              <a:gd name="connsiteX93" fmla="*/ 6751920 w 17484608"/>
              <a:gd name="connsiteY93" fmla="*/ 74402 h 253112"/>
              <a:gd name="connsiteX94" fmla="*/ 6759761 w 17484608"/>
              <a:gd name="connsiteY94" fmla="*/ 70635 h 253112"/>
              <a:gd name="connsiteX95" fmla="*/ 7033144 w 17484608"/>
              <a:gd name="connsiteY95" fmla="*/ 15615 h 253112"/>
              <a:gd name="connsiteX96" fmla="*/ 7035362 w 17484608"/>
              <a:gd name="connsiteY96" fmla="*/ 42053 h 253112"/>
              <a:gd name="connsiteX97" fmla="*/ 7019799 w 17484608"/>
              <a:gd name="connsiteY97" fmla="*/ 74402 h 253112"/>
              <a:gd name="connsiteX98" fmla="*/ 7027639 w 17484608"/>
              <a:gd name="connsiteY98" fmla="*/ 70635 h 253112"/>
              <a:gd name="connsiteX99" fmla="*/ 7301022 w 17484608"/>
              <a:gd name="connsiteY99" fmla="*/ 15615 h 253112"/>
              <a:gd name="connsiteX100" fmla="*/ 7303240 w 17484608"/>
              <a:gd name="connsiteY100" fmla="*/ 42053 h 253112"/>
              <a:gd name="connsiteX101" fmla="*/ 7287677 w 17484608"/>
              <a:gd name="connsiteY101" fmla="*/ 74402 h 253112"/>
              <a:gd name="connsiteX102" fmla="*/ 7295517 w 17484608"/>
              <a:gd name="connsiteY102" fmla="*/ 70635 h 253112"/>
              <a:gd name="connsiteX103" fmla="*/ 7568899 w 17484608"/>
              <a:gd name="connsiteY103" fmla="*/ 15615 h 253112"/>
              <a:gd name="connsiteX104" fmla="*/ 7571118 w 17484608"/>
              <a:gd name="connsiteY104" fmla="*/ 42053 h 253112"/>
              <a:gd name="connsiteX105" fmla="*/ 7555555 w 17484608"/>
              <a:gd name="connsiteY105" fmla="*/ 74402 h 253112"/>
              <a:gd name="connsiteX106" fmla="*/ 7563395 w 17484608"/>
              <a:gd name="connsiteY106" fmla="*/ 70635 h 253112"/>
              <a:gd name="connsiteX107" fmla="*/ 7836777 w 17484608"/>
              <a:gd name="connsiteY107" fmla="*/ 15615 h 253112"/>
              <a:gd name="connsiteX108" fmla="*/ 7838995 w 17484608"/>
              <a:gd name="connsiteY108" fmla="*/ 42053 h 253112"/>
              <a:gd name="connsiteX109" fmla="*/ 7823432 w 17484608"/>
              <a:gd name="connsiteY109" fmla="*/ 74402 h 253112"/>
              <a:gd name="connsiteX110" fmla="*/ 7831272 w 17484608"/>
              <a:gd name="connsiteY110" fmla="*/ 70635 h 253112"/>
              <a:gd name="connsiteX111" fmla="*/ 8104655 w 17484608"/>
              <a:gd name="connsiteY111" fmla="*/ 15615 h 253112"/>
              <a:gd name="connsiteX112" fmla="*/ 8106873 w 17484608"/>
              <a:gd name="connsiteY112" fmla="*/ 42053 h 253112"/>
              <a:gd name="connsiteX113" fmla="*/ 8091310 w 17484608"/>
              <a:gd name="connsiteY113" fmla="*/ 74402 h 253112"/>
              <a:gd name="connsiteX114" fmla="*/ 8099150 w 17484608"/>
              <a:gd name="connsiteY114" fmla="*/ 70635 h 253112"/>
              <a:gd name="connsiteX115" fmla="*/ 8372533 w 17484608"/>
              <a:gd name="connsiteY115" fmla="*/ 15615 h 253112"/>
              <a:gd name="connsiteX116" fmla="*/ 8374751 w 17484608"/>
              <a:gd name="connsiteY116" fmla="*/ 42053 h 253112"/>
              <a:gd name="connsiteX117" fmla="*/ 8359188 w 17484608"/>
              <a:gd name="connsiteY117" fmla="*/ 74403 h 253112"/>
              <a:gd name="connsiteX118" fmla="*/ 8367029 w 17484608"/>
              <a:gd name="connsiteY118" fmla="*/ 70635 h 253112"/>
              <a:gd name="connsiteX119" fmla="*/ 8640412 w 17484608"/>
              <a:gd name="connsiteY119" fmla="*/ 15615 h 253112"/>
              <a:gd name="connsiteX120" fmla="*/ 8642630 w 17484608"/>
              <a:gd name="connsiteY120" fmla="*/ 42053 h 253112"/>
              <a:gd name="connsiteX121" fmla="*/ 8627070 w 17484608"/>
              <a:gd name="connsiteY121" fmla="*/ 74397 h 253112"/>
              <a:gd name="connsiteX122" fmla="*/ 8634899 w 17484608"/>
              <a:gd name="connsiteY122" fmla="*/ 70635 h 253112"/>
              <a:gd name="connsiteX123" fmla="*/ 8908282 w 17484608"/>
              <a:gd name="connsiteY123" fmla="*/ 15615 h 253112"/>
              <a:gd name="connsiteX124" fmla="*/ 8910500 w 17484608"/>
              <a:gd name="connsiteY124" fmla="*/ 42053 h 253112"/>
              <a:gd name="connsiteX125" fmla="*/ 8894736 w 17484608"/>
              <a:gd name="connsiteY125" fmla="*/ 74821 h 253112"/>
              <a:gd name="connsiteX126" fmla="*/ 8903182 w 17484608"/>
              <a:gd name="connsiteY126" fmla="*/ 70635 h 253112"/>
              <a:gd name="connsiteX127" fmla="*/ 9112916 w 17484608"/>
              <a:gd name="connsiteY127" fmla="*/ 1350 h 253112"/>
              <a:gd name="connsiteX128" fmla="*/ 9176565 w 17484608"/>
              <a:gd name="connsiteY128" fmla="*/ 15615 h 253112"/>
              <a:gd name="connsiteX129" fmla="*/ 9178783 w 17484608"/>
              <a:gd name="connsiteY129" fmla="*/ 42053 h 253112"/>
              <a:gd name="connsiteX130" fmla="*/ 9163220 w 17484608"/>
              <a:gd name="connsiteY130" fmla="*/ 74402 h 253112"/>
              <a:gd name="connsiteX131" fmla="*/ 9171060 w 17484608"/>
              <a:gd name="connsiteY131" fmla="*/ 70635 h 253112"/>
              <a:gd name="connsiteX132" fmla="*/ 9413136 w 17484608"/>
              <a:gd name="connsiteY132" fmla="*/ 531 h 253112"/>
              <a:gd name="connsiteX133" fmla="*/ 9444443 w 17484608"/>
              <a:gd name="connsiteY133" fmla="*/ 15615 h 253112"/>
              <a:gd name="connsiteX134" fmla="*/ 9446661 w 17484608"/>
              <a:gd name="connsiteY134" fmla="*/ 42053 h 253112"/>
              <a:gd name="connsiteX135" fmla="*/ 9431098 w 17484608"/>
              <a:gd name="connsiteY135" fmla="*/ 74402 h 253112"/>
              <a:gd name="connsiteX136" fmla="*/ 9438939 w 17484608"/>
              <a:gd name="connsiteY136" fmla="*/ 70635 h 253112"/>
              <a:gd name="connsiteX137" fmla="*/ 9681015 w 17484608"/>
              <a:gd name="connsiteY137" fmla="*/ 531 h 253112"/>
              <a:gd name="connsiteX138" fmla="*/ 9712321 w 17484608"/>
              <a:gd name="connsiteY138" fmla="*/ 15615 h 253112"/>
              <a:gd name="connsiteX139" fmla="*/ 9714540 w 17484608"/>
              <a:gd name="connsiteY139" fmla="*/ 42053 h 253112"/>
              <a:gd name="connsiteX140" fmla="*/ 9698977 w 17484608"/>
              <a:gd name="connsiteY140" fmla="*/ 74402 h 253112"/>
              <a:gd name="connsiteX141" fmla="*/ 9706816 w 17484608"/>
              <a:gd name="connsiteY141" fmla="*/ 70635 h 253112"/>
              <a:gd name="connsiteX142" fmla="*/ 9980198 w 17484608"/>
              <a:gd name="connsiteY142" fmla="*/ 15615 h 253112"/>
              <a:gd name="connsiteX143" fmla="*/ 9982417 w 17484608"/>
              <a:gd name="connsiteY143" fmla="*/ 42053 h 253112"/>
              <a:gd name="connsiteX144" fmla="*/ 9966855 w 17484608"/>
              <a:gd name="connsiteY144" fmla="*/ 74402 h 253112"/>
              <a:gd name="connsiteX145" fmla="*/ 9974694 w 17484608"/>
              <a:gd name="connsiteY145" fmla="*/ 70635 h 253112"/>
              <a:gd name="connsiteX146" fmla="*/ 10248077 w 17484608"/>
              <a:gd name="connsiteY146" fmla="*/ 15615 h 253112"/>
              <a:gd name="connsiteX147" fmla="*/ 10250295 w 17484608"/>
              <a:gd name="connsiteY147" fmla="*/ 42053 h 253112"/>
              <a:gd name="connsiteX148" fmla="*/ 10234732 w 17484608"/>
              <a:gd name="connsiteY148" fmla="*/ 74403 h 253112"/>
              <a:gd name="connsiteX149" fmla="*/ 10242573 w 17484608"/>
              <a:gd name="connsiteY149" fmla="*/ 70635 h 253112"/>
              <a:gd name="connsiteX150" fmla="*/ 10515956 w 17484608"/>
              <a:gd name="connsiteY150" fmla="*/ 15615 h 253112"/>
              <a:gd name="connsiteX151" fmla="*/ 10518174 w 17484608"/>
              <a:gd name="connsiteY151" fmla="*/ 42053 h 253112"/>
              <a:gd name="connsiteX152" fmla="*/ 10502612 w 17484608"/>
              <a:gd name="connsiteY152" fmla="*/ 74402 h 253112"/>
              <a:gd name="connsiteX153" fmla="*/ 10510450 w 17484608"/>
              <a:gd name="connsiteY153" fmla="*/ 70635 h 253112"/>
              <a:gd name="connsiteX154" fmla="*/ 10783834 w 17484608"/>
              <a:gd name="connsiteY154" fmla="*/ 15615 h 253112"/>
              <a:gd name="connsiteX155" fmla="*/ 10786052 w 17484608"/>
              <a:gd name="connsiteY155" fmla="*/ 42053 h 253112"/>
              <a:gd name="connsiteX156" fmla="*/ 10770489 w 17484608"/>
              <a:gd name="connsiteY156" fmla="*/ 74402 h 253112"/>
              <a:gd name="connsiteX157" fmla="*/ 10778329 w 17484608"/>
              <a:gd name="connsiteY157" fmla="*/ 70635 h 253112"/>
              <a:gd name="connsiteX158" fmla="*/ 11051712 w 17484608"/>
              <a:gd name="connsiteY158" fmla="*/ 15615 h 253112"/>
              <a:gd name="connsiteX159" fmla="*/ 11053930 w 17484608"/>
              <a:gd name="connsiteY159" fmla="*/ 42053 h 253112"/>
              <a:gd name="connsiteX160" fmla="*/ 11038367 w 17484608"/>
              <a:gd name="connsiteY160" fmla="*/ 74403 h 253112"/>
              <a:gd name="connsiteX161" fmla="*/ 11046207 w 17484608"/>
              <a:gd name="connsiteY161" fmla="*/ 70635 h 253112"/>
              <a:gd name="connsiteX162" fmla="*/ 11319591 w 17484608"/>
              <a:gd name="connsiteY162" fmla="*/ 15615 h 253112"/>
              <a:gd name="connsiteX163" fmla="*/ 11321809 w 17484608"/>
              <a:gd name="connsiteY163" fmla="*/ 42053 h 253112"/>
              <a:gd name="connsiteX164" fmla="*/ 11306245 w 17484608"/>
              <a:gd name="connsiteY164" fmla="*/ 74402 h 253112"/>
              <a:gd name="connsiteX165" fmla="*/ 11314086 w 17484608"/>
              <a:gd name="connsiteY165" fmla="*/ 70635 h 253112"/>
              <a:gd name="connsiteX166" fmla="*/ 11587468 w 17484608"/>
              <a:gd name="connsiteY166" fmla="*/ 15615 h 253112"/>
              <a:gd name="connsiteX167" fmla="*/ 11589687 w 17484608"/>
              <a:gd name="connsiteY167" fmla="*/ 42053 h 253112"/>
              <a:gd name="connsiteX168" fmla="*/ 11574124 w 17484608"/>
              <a:gd name="connsiteY168" fmla="*/ 74402 h 253112"/>
              <a:gd name="connsiteX169" fmla="*/ 11581963 w 17484608"/>
              <a:gd name="connsiteY169" fmla="*/ 70635 h 253112"/>
              <a:gd name="connsiteX170" fmla="*/ 11855347 w 17484608"/>
              <a:gd name="connsiteY170" fmla="*/ 15615 h 253112"/>
              <a:gd name="connsiteX171" fmla="*/ 11857564 w 17484608"/>
              <a:gd name="connsiteY171" fmla="*/ 42053 h 253112"/>
              <a:gd name="connsiteX172" fmla="*/ 11842001 w 17484608"/>
              <a:gd name="connsiteY172" fmla="*/ 74403 h 253112"/>
              <a:gd name="connsiteX173" fmla="*/ 11849842 w 17484608"/>
              <a:gd name="connsiteY173" fmla="*/ 70635 h 253112"/>
              <a:gd name="connsiteX174" fmla="*/ 12123225 w 17484608"/>
              <a:gd name="connsiteY174" fmla="*/ 15615 h 253112"/>
              <a:gd name="connsiteX175" fmla="*/ 12125443 w 17484608"/>
              <a:gd name="connsiteY175" fmla="*/ 42053 h 253112"/>
              <a:gd name="connsiteX176" fmla="*/ 12109880 w 17484608"/>
              <a:gd name="connsiteY176" fmla="*/ 74402 h 253112"/>
              <a:gd name="connsiteX177" fmla="*/ 12117720 w 17484608"/>
              <a:gd name="connsiteY177" fmla="*/ 70635 h 253112"/>
              <a:gd name="connsiteX178" fmla="*/ 12391103 w 17484608"/>
              <a:gd name="connsiteY178" fmla="*/ 15615 h 253112"/>
              <a:gd name="connsiteX179" fmla="*/ 12393321 w 17484608"/>
              <a:gd name="connsiteY179" fmla="*/ 42053 h 253112"/>
              <a:gd name="connsiteX180" fmla="*/ 12377758 w 17484608"/>
              <a:gd name="connsiteY180" fmla="*/ 74402 h 253112"/>
              <a:gd name="connsiteX181" fmla="*/ 12385598 w 17484608"/>
              <a:gd name="connsiteY181" fmla="*/ 70635 h 253112"/>
              <a:gd name="connsiteX182" fmla="*/ 12658981 w 17484608"/>
              <a:gd name="connsiteY182" fmla="*/ 15615 h 253112"/>
              <a:gd name="connsiteX183" fmla="*/ 12661199 w 17484608"/>
              <a:gd name="connsiteY183" fmla="*/ 42053 h 253112"/>
              <a:gd name="connsiteX184" fmla="*/ 12645636 w 17484608"/>
              <a:gd name="connsiteY184" fmla="*/ 74402 h 253112"/>
              <a:gd name="connsiteX185" fmla="*/ 12653476 w 17484608"/>
              <a:gd name="connsiteY185" fmla="*/ 70635 h 253112"/>
              <a:gd name="connsiteX186" fmla="*/ 12926859 w 17484608"/>
              <a:gd name="connsiteY186" fmla="*/ 15615 h 253112"/>
              <a:gd name="connsiteX187" fmla="*/ 12929077 w 17484608"/>
              <a:gd name="connsiteY187" fmla="*/ 42053 h 253112"/>
              <a:gd name="connsiteX188" fmla="*/ 12913514 w 17484608"/>
              <a:gd name="connsiteY188" fmla="*/ 74403 h 253112"/>
              <a:gd name="connsiteX189" fmla="*/ 12921355 w 17484608"/>
              <a:gd name="connsiteY189" fmla="*/ 70635 h 253112"/>
              <a:gd name="connsiteX190" fmla="*/ 13194738 w 17484608"/>
              <a:gd name="connsiteY190" fmla="*/ 15615 h 253112"/>
              <a:gd name="connsiteX191" fmla="*/ 13196956 w 17484608"/>
              <a:gd name="connsiteY191" fmla="*/ 42053 h 253112"/>
              <a:gd name="connsiteX192" fmla="*/ 13181393 w 17484608"/>
              <a:gd name="connsiteY192" fmla="*/ 74402 h 253112"/>
              <a:gd name="connsiteX193" fmla="*/ 13189233 w 17484608"/>
              <a:gd name="connsiteY193" fmla="*/ 70635 h 253112"/>
              <a:gd name="connsiteX194" fmla="*/ 13462616 w 17484608"/>
              <a:gd name="connsiteY194" fmla="*/ 15615 h 253112"/>
              <a:gd name="connsiteX195" fmla="*/ 13464834 w 17484608"/>
              <a:gd name="connsiteY195" fmla="*/ 42053 h 253112"/>
              <a:gd name="connsiteX196" fmla="*/ 13449271 w 17484608"/>
              <a:gd name="connsiteY196" fmla="*/ 74402 h 253112"/>
              <a:gd name="connsiteX197" fmla="*/ 13457111 w 17484608"/>
              <a:gd name="connsiteY197" fmla="*/ 70635 h 253112"/>
              <a:gd name="connsiteX198" fmla="*/ 13730494 w 17484608"/>
              <a:gd name="connsiteY198" fmla="*/ 15615 h 253112"/>
              <a:gd name="connsiteX199" fmla="*/ 13732712 w 17484608"/>
              <a:gd name="connsiteY199" fmla="*/ 42053 h 253112"/>
              <a:gd name="connsiteX200" fmla="*/ 13717149 w 17484608"/>
              <a:gd name="connsiteY200" fmla="*/ 74403 h 253112"/>
              <a:gd name="connsiteX201" fmla="*/ 13724990 w 17484608"/>
              <a:gd name="connsiteY201" fmla="*/ 70635 h 253112"/>
              <a:gd name="connsiteX202" fmla="*/ 13998373 w 17484608"/>
              <a:gd name="connsiteY202" fmla="*/ 15615 h 253112"/>
              <a:gd name="connsiteX203" fmla="*/ 14000591 w 17484608"/>
              <a:gd name="connsiteY203" fmla="*/ 42053 h 253112"/>
              <a:gd name="connsiteX204" fmla="*/ 13985028 w 17484608"/>
              <a:gd name="connsiteY204" fmla="*/ 74402 h 253112"/>
              <a:gd name="connsiteX205" fmla="*/ 13992868 w 17484608"/>
              <a:gd name="connsiteY205" fmla="*/ 70635 h 253112"/>
              <a:gd name="connsiteX206" fmla="*/ 14266251 w 17484608"/>
              <a:gd name="connsiteY206" fmla="*/ 15615 h 253112"/>
              <a:gd name="connsiteX207" fmla="*/ 14268469 w 17484608"/>
              <a:gd name="connsiteY207" fmla="*/ 42053 h 253112"/>
              <a:gd name="connsiteX208" fmla="*/ 14252906 w 17484608"/>
              <a:gd name="connsiteY208" fmla="*/ 74402 h 253112"/>
              <a:gd name="connsiteX209" fmla="*/ 14260746 w 17484608"/>
              <a:gd name="connsiteY209" fmla="*/ 70635 h 253112"/>
              <a:gd name="connsiteX210" fmla="*/ 14534129 w 17484608"/>
              <a:gd name="connsiteY210" fmla="*/ 15615 h 253112"/>
              <a:gd name="connsiteX211" fmla="*/ 14536347 w 17484608"/>
              <a:gd name="connsiteY211" fmla="*/ 42053 h 253112"/>
              <a:gd name="connsiteX212" fmla="*/ 14520784 w 17484608"/>
              <a:gd name="connsiteY212" fmla="*/ 74403 h 253112"/>
              <a:gd name="connsiteX213" fmla="*/ 14528625 w 17484608"/>
              <a:gd name="connsiteY213" fmla="*/ 70635 h 253112"/>
              <a:gd name="connsiteX214" fmla="*/ 14802008 w 17484608"/>
              <a:gd name="connsiteY214" fmla="*/ 15615 h 253112"/>
              <a:gd name="connsiteX215" fmla="*/ 14804226 w 17484608"/>
              <a:gd name="connsiteY215" fmla="*/ 42053 h 253112"/>
              <a:gd name="connsiteX216" fmla="*/ 14788663 w 17484608"/>
              <a:gd name="connsiteY216" fmla="*/ 74402 h 253112"/>
              <a:gd name="connsiteX217" fmla="*/ 14796503 w 17484608"/>
              <a:gd name="connsiteY217" fmla="*/ 70635 h 253112"/>
              <a:gd name="connsiteX218" fmla="*/ 15069886 w 17484608"/>
              <a:gd name="connsiteY218" fmla="*/ 15615 h 253112"/>
              <a:gd name="connsiteX219" fmla="*/ 15072104 w 17484608"/>
              <a:gd name="connsiteY219" fmla="*/ 42053 h 253112"/>
              <a:gd name="connsiteX220" fmla="*/ 15056541 w 17484608"/>
              <a:gd name="connsiteY220" fmla="*/ 74402 h 253112"/>
              <a:gd name="connsiteX221" fmla="*/ 15064381 w 17484608"/>
              <a:gd name="connsiteY221" fmla="*/ 70635 h 253112"/>
              <a:gd name="connsiteX222" fmla="*/ 15337764 w 17484608"/>
              <a:gd name="connsiteY222" fmla="*/ 15615 h 253112"/>
              <a:gd name="connsiteX223" fmla="*/ 15339982 w 17484608"/>
              <a:gd name="connsiteY223" fmla="*/ 42053 h 253112"/>
              <a:gd name="connsiteX224" fmla="*/ 15324419 w 17484608"/>
              <a:gd name="connsiteY224" fmla="*/ 74402 h 253112"/>
              <a:gd name="connsiteX225" fmla="*/ 15332260 w 17484608"/>
              <a:gd name="connsiteY225" fmla="*/ 70635 h 253112"/>
              <a:gd name="connsiteX226" fmla="*/ 15605643 w 17484608"/>
              <a:gd name="connsiteY226" fmla="*/ 15615 h 253112"/>
              <a:gd name="connsiteX227" fmla="*/ 15607861 w 17484608"/>
              <a:gd name="connsiteY227" fmla="*/ 42053 h 253112"/>
              <a:gd name="connsiteX228" fmla="*/ 15592298 w 17484608"/>
              <a:gd name="connsiteY228" fmla="*/ 74402 h 253112"/>
              <a:gd name="connsiteX229" fmla="*/ 15600138 w 17484608"/>
              <a:gd name="connsiteY229" fmla="*/ 70635 h 253112"/>
              <a:gd name="connsiteX230" fmla="*/ 15873521 w 17484608"/>
              <a:gd name="connsiteY230" fmla="*/ 15615 h 253112"/>
              <a:gd name="connsiteX231" fmla="*/ 15875739 w 17484608"/>
              <a:gd name="connsiteY231" fmla="*/ 42053 h 253112"/>
              <a:gd name="connsiteX232" fmla="*/ 15860176 w 17484608"/>
              <a:gd name="connsiteY232" fmla="*/ 74402 h 253112"/>
              <a:gd name="connsiteX233" fmla="*/ 15868016 w 17484608"/>
              <a:gd name="connsiteY233" fmla="*/ 70635 h 253112"/>
              <a:gd name="connsiteX234" fmla="*/ 16141399 w 17484608"/>
              <a:gd name="connsiteY234" fmla="*/ 15615 h 253112"/>
              <a:gd name="connsiteX235" fmla="*/ 16143617 w 17484608"/>
              <a:gd name="connsiteY235" fmla="*/ 42053 h 253112"/>
              <a:gd name="connsiteX236" fmla="*/ 16128053 w 17484608"/>
              <a:gd name="connsiteY236" fmla="*/ 74402 h 253112"/>
              <a:gd name="connsiteX237" fmla="*/ 16135893 w 17484608"/>
              <a:gd name="connsiteY237" fmla="*/ 70635 h 253112"/>
              <a:gd name="connsiteX238" fmla="*/ 16409277 w 17484608"/>
              <a:gd name="connsiteY238" fmla="*/ 15615 h 253112"/>
              <a:gd name="connsiteX239" fmla="*/ 16411495 w 17484608"/>
              <a:gd name="connsiteY239" fmla="*/ 42053 h 253112"/>
              <a:gd name="connsiteX240" fmla="*/ 16395933 w 17484608"/>
              <a:gd name="connsiteY240" fmla="*/ 74402 h 253112"/>
              <a:gd name="connsiteX241" fmla="*/ 16403773 w 17484608"/>
              <a:gd name="connsiteY241" fmla="*/ 70635 h 253112"/>
              <a:gd name="connsiteX242" fmla="*/ 16677155 w 17484608"/>
              <a:gd name="connsiteY242" fmla="*/ 15615 h 253112"/>
              <a:gd name="connsiteX243" fmla="*/ 16679373 w 17484608"/>
              <a:gd name="connsiteY243" fmla="*/ 42053 h 253112"/>
              <a:gd name="connsiteX244" fmla="*/ 16663809 w 17484608"/>
              <a:gd name="connsiteY244" fmla="*/ 74402 h 253112"/>
              <a:gd name="connsiteX245" fmla="*/ 16671649 w 17484608"/>
              <a:gd name="connsiteY245" fmla="*/ 70635 h 253112"/>
              <a:gd name="connsiteX246" fmla="*/ 16945033 w 17484608"/>
              <a:gd name="connsiteY246" fmla="*/ 15615 h 253112"/>
              <a:gd name="connsiteX247" fmla="*/ 16947251 w 17484608"/>
              <a:gd name="connsiteY247" fmla="*/ 42053 h 253112"/>
              <a:gd name="connsiteX248" fmla="*/ 16931689 w 17484608"/>
              <a:gd name="connsiteY248" fmla="*/ 74403 h 253112"/>
              <a:gd name="connsiteX249" fmla="*/ 16939529 w 17484608"/>
              <a:gd name="connsiteY249" fmla="*/ 70635 h 253112"/>
              <a:gd name="connsiteX250" fmla="*/ 17212913 w 17484608"/>
              <a:gd name="connsiteY250" fmla="*/ 15615 h 253112"/>
              <a:gd name="connsiteX251" fmla="*/ 17215129 w 17484608"/>
              <a:gd name="connsiteY251" fmla="*/ 42053 h 253112"/>
              <a:gd name="connsiteX252" fmla="*/ 17199569 w 17484608"/>
              <a:gd name="connsiteY252" fmla="*/ 74397 h 253112"/>
              <a:gd name="connsiteX253" fmla="*/ 17207399 w 17484608"/>
              <a:gd name="connsiteY253" fmla="*/ 70635 h 253112"/>
              <a:gd name="connsiteX254" fmla="*/ 17480781 w 17484608"/>
              <a:gd name="connsiteY254" fmla="*/ 15615 h 253112"/>
              <a:gd name="connsiteX255" fmla="*/ 17309885 w 17484608"/>
              <a:gd name="connsiteY255" fmla="*/ 235979 h 253112"/>
              <a:gd name="connsiteX256" fmla="*/ 17287895 w 17484608"/>
              <a:gd name="connsiteY256" fmla="*/ 253112 h 253112"/>
              <a:gd name="connsiteX257" fmla="*/ 0 w 17484608"/>
              <a:gd name="connsiteY257" fmla="*/ 253112 h 253112"/>
              <a:gd name="connsiteX258" fmla="*/ 540416 w 17484608"/>
              <a:gd name="connsiteY258" fmla="*/ 1350 h 253112"/>
              <a:gd name="connsiteX259" fmla="*/ 604065 w 17484608"/>
              <a:gd name="connsiteY259" fmla="*/ 15615 h 253112"/>
              <a:gd name="connsiteX260" fmla="*/ 606283 w 17484608"/>
              <a:gd name="connsiteY260" fmla="*/ 42053 h 253112"/>
              <a:gd name="connsiteX261" fmla="*/ 590720 w 17484608"/>
              <a:gd name="connsiteY261" fmla="*/ 74402 h 253112"/>
              <a:gd name="connsiteX262" fmla="*/ 598560 w 17484608"/>
              <a:gd name="connsiteY262" fmla="*/ 70635 h 253112"/>
              <a:gd name="connsiteX263" fmla="*/ 840636 w 17484608"/>
              <a:gd name="connsiteY263" fmla="*/ 531 h 253112"/>
              <a:gd name="connsiteX0" fmla="*/ 840636 w 17484608"/>
              <a:gd name="connsiteY0" fmla="*/ 531 h 253112"/>
              <a:gd name="connsiteX1" fmla="*/ 871943 w 17484608"/>
              <a:gd name="connsiteY1" fmla="*/ 15615 h 253112"/>
              <a:gd name="connsiteX2" fmla="*/ 874161 w 17484608"/>
              <a:gd name="connsiteY2" fmla="*/ 42053 h 253112"/>
              <a:gd name="connsiteX3" fmla="*/ 858598 w 17484608"/>
              <a:gd name="connsiteY3" fmla="*/ 74402 h 253112"/>
              <a:gd name="connsiteX4" fmla="*/ 866439 w 17484608"/>
              <a:gd name="connsiteY4" fmla="*/ 70635 h 253112"/>
              <a:gd name="connsiteX5" fmla="*/ 1108515 w 17484608"/>
              <a:gd name="connsiteY5" fmla="*/ 531 h 253112"/>
              <a:gd name="connsiteX6" fmla="*/ 1139821 w 17484608"/>
              <a:gd name="connsiteY6" fmla="*/ 15615 h 253112"/>
              <a:gd name="connsiteX7" fmla="*/ 1142040 w 17484608"/>
              <a:gd name="connsiteY7" fmla="*/ 42053 h 253112"/>
              <a:gd name="connsiteX8" fmla="*/ 1126477 w 17484608"/>
              <a:gd name="connsiteY8" fmla="*/ 74402 h 253112"/>
              <a:gd name="connsiteX9" fmla="*/ 1134316 w 17484608"/>
              <a:gd name="connsiteY9" fmla="*/ 70635 h 253112"/>
              <a:gd name="connsiteX10" fmla="*/ 1376393 w 17484608"/>
              <a:gd name="connsiteY10" fmla="*/ 531 h 253112"/>
              <a:gd name="connsiteX11" fmla="*/ 1407699 w 17484608"/>
              <a:gd name="connsiteY11" fmla="*/ 15615 h 253112"/>
              <a:gd name="connsiteX12" fmla="*/ 1409918 w 17484608"/>
              <a:gd name="connsiteY12" fmla="*/ 42053 h 253112"/>
              <a:gd name="connsiteX13" fmla="*/ 1394355 w 17484608"/>
              <a:gd name="connsiteY13" fmla="*/ 74402 h 253112"/>
              <a:gd name="connsiteX14" fmla="*/ 1402194 w 17484608"/>
              <a:gd name="connsiteY14" fmla="*/ 70635 h 253112"/>
              <a:gd name="connsiteX15" fmla="*/ 1675577 w 17484608"/>
              <a:gd name="connsiteY15" fmla="*/ 15615 h 253112"/>
              <a:gd name="connsiteX16" fmla="*/ 1677795 w 17484608"/>
              <a:gd name="connsiteY16" fmla="*/ 42053 h 253112"/>
              <a:gd name="connsiteX17" fmla="*/ 1662232 w 17484608"/>
              <a:gd name="connsiteY17" fmla="*/ 74403 h 253112"/>
              <a:gd name="connsiteX18" fmla="*/ 1670073 w 17484608"/>
              <a:gd name="connsiteY18" fmla="*/ 70635 h 253112"/>
              <a:gd name="connsiteX19" fmla="*/ 1943456 w 17484608"/>
              <a:gd name="connsiteY19" fmla="*/ 15615 h 253112"/>
              <a:gd name="connsiteX20" fmla="*/ 1945674 w 17484608"/>
              <a:gd name="connsiteY20" fmla="*/ 42053 h 253112"/>
              <a:gd name="connsiteX21" fmla="*/ 1930112 w 17484608"/>
              <a:gd name="connsiteY21" fmla="*/ 74402 h 253112"/>
              <a:gd name="connsiteX22" fmla="*/ 1937950 w 17484608"/>
              <a:gd name="connsiteY22" fmla="*/ 70635 h 253112"/>
              <a:gd name="connsiteX23" fmla="*/ 2211334 w 17484608"/>
              <a:gd name="connsiteY23" fmla="*/ 15615 h 253112"/>
              <a:gd name="connsiteX24" fmla="*/ 2213552 w 17484608"/>
              <a:gd name="connsiteY24" fmla="*/ 42053 h 253112"/>
              <a:gd name="connsiteX25" fmla="*/ 2197989 w 17484608"/>
              <a:gd name="connsiteY25" fmla="*/ 74402 h 253112"/>
              <a:gd name="connsiteX26" fmla="*/ 2205829 w 17484608"/>
              <a:gd name="connsiteY26" fmla="*/ 70635 h 253112"/>
              <a:gd name="connsiteX27" fmla="*/ 2479212 w 17484608"/>
              <a:gd name="connsiteY27" fmla="*/ 15615 h 253112"/>
              <a:gd name="connsiteX28" fmla="*/ 2481430 w 17484608"/>
              <a:gd name="connsiteY28" fmla="*/ 42053 h 253112"/>
              <a:gd name="connsiteX29" fmla="*/ 2465867 w 17484608"/>
              <a:gd name="connsiteY29" fmla="*/ 74403 h 253112"/>
              <a:gd name="connsiteX30" fmla="*/ 2473707 w 17484608"/>
              <a:gd name="connsiteY30" fmla="*/ 70635 h 253112"/>
              <a:gd name="connsiteX31" fmla="*/ 2747092 w 17484608"/>
              <a:gd name="connsiteY31" fmla="*/ 15615 h 253112"/>
              <a:gd name="connsiteX32" fmla="*/ 2749309 w 17484608"/>
              <a:gd name="connsiteY32" fmla="*/ 42053 h 253112"/>
              <a:gd name="connsiteX33" fmla="*/ 2733745 w 17484608"/>
              <a:gd name="connsiteY33" fmla="*/ 74402 h 253112"/>
              <a:gd name="connsiteX34" fmla="*/ 2741587 w 17484608"/>
              <a:gd name="connsiteY34" fmla="*/ 70635 h 253112"/>
              <a:gd name="connsiteX35" fmla="*/ 3014968 w 17484608"/>
              <a:gd name="connsiteY35" fmla="*/ 15615 h 253112"/>
              <a:gd name="connsiteX36" fmla="*/ 3017187 w 17484608"/>
              <a:gd name="connsiteY36" fmla="*/ 42053 h 253112"/>
              <a:gd name="connsiteX37" fmla="*/ 3001625 w 17484608"/>
              <a:gd name="connsiteY37" fmla="*/ 74402 h 253112"/>
              <a:gd name="connsiteX38" fmla="*/ 3009463 w 17484608"/>
              <a:gd name="connsiteY38" fmla="*/ 70635 h 253112"/>
              <a:gd name="connsiteX39" fmla="*/ 3282847 w 17484608"/>
              <a:gd name="connsiteY39" fmla="*/ 15615 h 253112"/>
              <a:gd name="connsiteX40" fmla="*/ 3285064 w 17484608"/>
              <a:gd name="connsiteY40" fmla="*/ 42053 h 253112"/>
              <a:gd name="connsiteX41" fmla="*/ 3269501 w 17484608"/>
              <a:gd name="connsiteY41" fmla="*/ 74403 h 253112"/>
              <a:gd name="connsiteX42" fmla="*/ 3277342 w 17484608"/>
              <a:gd name="connsiteY42" fmla="*/ 70635 h 253112"/>
              <a:gd name="connsiteX43" fmla="*/ 3550725 w 17484608"/>
              <a:gd name="connsiteY43" fmla="*/ 15615 h 253112"/>
              <a:gd name="connsiteX44" fmla="*/ 3552944 w 17484608"/>
              <a:gd name="connsiteY44" fmla="*/ 42053 h 253112"/>
              <a:gd name="connsiteX45" fmla="*/ 3537380 w 17484608"/>
              <a:gd name="connsiteY45" fmla="*/ 74402 h 253112"/>
              <a:gd name="connsiteX46" fmla="*/ 3545220 w 17484608"/>
              <a:gd name="connsiteY46" fmla="*/ 70635 h 253112"/>
              <a:gd name="connsiteX47" fmla="*/ 3818603 w 17484608"/>
              <a:gd name="connsiteY47" fmla="*/ 15615 h 253112"/>
              <a:gd name="connsiteX48" fmla="*/ 3820821 w 17484608"/>
              <a:gd name="connsiteY48" fmla="*/ 42053 h 253112"/>
              <a:gd name="connsiteX49" fmla="*/ 3805258 w 17484608"/>
              <a:gd name="connsiteY49" fmla="*/ 74402 h 253112"/>
              <a:gd name="connsiteX50" fmla="*/ 3813098 w 17484608"/>
              <a:gd name="connsiteY50" fmla="*/ 70635 h 253112"/>
              <a:gd name="connsiteX51" fmla="*/ 4086481 w 17484608"/>
              <a:gd name="connsiteY51" fmla="*/ 15615 h 253112"/>
              <a:gd name="connsiteX52" fmla="*/ 4088699 w 17484608"/>
              <a:gd name="connsiteY52" fmla="*/ 42053 h 253112"/>
              <a:gd name="connsiteX53" fmla="*/ 4073136 w 17484608"/>
              <a:gd name="connsiteY53" fmla="*/ 74402 h 253112"/>
              <a:gd name="connsiteX54" fmla="*/ 4080976 w 17484608"/>
              <a:gd name="connsiteY54" fmla="*/ 70635 h 253112"/>
              <a:gd name="connsiteX55" fmla="*/ 4354359 w 17484608"/>
              <a:gd name="connsiteY55" fmla="*/ 15615 h 253112"/>
              <a:gd name="connsiteX56" fmla="*/ 4356577 w 17484608"/>
              <a:gd name="connsiteY56" fmla="*/ 42053 h 253112"/>
              <a:gd name="connsiteX57" fmla="*/ 4341014 w 17484608"/>
              <a:gd name="connsiteY57" fmla="*/ 74403 h 253112"/>
              <a:gd name="connsiteX58" fmla="*/ 4348856 w 17484608"/>
              <a:gd name="connsiteY58" fmla="*/ 70635 h 253112"/>
              <a:gd name="connsiteX59" fmla="*/ 4622239 w 17484608"/>
              <a:gd name="connsiteY59" fmla="*/ 15615 h 253112"/>
              <a:gd name="connsiteX60" fmla="*/ 4624456 w 17484608"/>
              <a:gd name="connsiteY60" fmla="*/ 42053 h 253112"/>
              <a:gd name="connsiteX61" fmla="*/ 4608894 w 17484608"/>
              <a:gd name="connsiteY61" fmla="*/ 74402 h 253112"/>
              <a:gd name="connsiteX62" fmla="*/ 4616734 w 17484608"/>
              <a:gd name="connsiteY62" fmla="*/ 70635 h 253112"/>
              <a:gd name="connsiteX63" fmla="*/ 4890117 w 17484608"/>
              <a:gd name="connsiteY63" fmla="*/ 15615 h 253112"/>
              <a:gd name="connsiteX64" fmla="*/ 4892335 w 17484608"/>
              <a:gd name="connsiteY64" fmla="*/ 42053 h 253112"/>
              <a:gd name="connsiteX65" fmla="*/ 4876772 w 17484608"/>
              <a:gd name="connsiteY65" fmla="*/ 74402 h 253112"/>
              <a:gd name="connsiteX66" fmla="*/ 4884612 w 17484608"/>
              <a:gd name="connsiteY66" fmla="*/ 70635 h 253112"/>
              <a:gd name="connsiteX67" fmla="*/ 5157995 w 17484608"/>
              <a:gd name="connsiteY67" fmla="*/ 15615 h 253112"/>
              <a:gd name="connsiteX68" fmla="*/ 5160213 w 17484608"/>
              <a:gd name="connsiteY68" fmla="*/ 42053 h 253112"/>
              <a:gd name="connsiteX69" fmla="*/ 5144650 w 17484608"/>
              <a:gd name="connsiteY69" fmla="*/ 74403 h 253112"/>
              <a:gd name="connsiteX70" fmla="*/ 5152491 w 17484608"/>
              <a:gd name="connsiteY70" fmla="*/ 70635 h 253112"/>
              <a:gd name="connsiteX71" fmla="*/ 5425873 w 17484608"/>
              <a:gd name="connsiteY71" fmla="*/ 15615 h 253112"/>
              <a:gd name="connsiteX72" fmla="*/ 5428092 w 17484608"/>
              <a:gd name="connsiteY72" fmla="*/ 42053 h 253112"/>
              <a:gd name="connsiteX73" fmla="*/ 5412529 w 17484608"/>
              <a:gd name="connsiteY73" fmla="*/ 74402 h 253112"/>
              <a:gd name="connsiteX74" fmla="*/ 5420368 w 17484608"/>
              <a:gd name="connsiteY74" fmla="*/ 70635 h 253112"/>
              <a:gd name="connsiteX75" fmla="*/ 5693751 w 17484608"/>
              <a:gd name="connsiteY75" fmla="*/ 15615 h 253112"/>
              <a:gd name="connsiteX76" fmla="*/ 5695970 w 17484608"/>
              <a:gd name="connsiteY76" fmla="*/ 42053 h 253112"/>
              <a:gd name="connsiteX77" fmla="*/ 5680406 w 17484608"/>
              <a:gd name="connsiteY77" fmla="*/ 74402 h 253112"/>
              <a:gd name="connsiteX78" fmla="*/ 5688246 w 17484608"/>
              <a:gd name="connsiteY78" fmla="*/ 70635 h 253112"/>
              <a:gd name="connsiteX79" fmla="*/ 5961629 w 17484608"/>
              <a:gd name="connsiteY79" fmla="*/ 15615 h 253112"/>
              <a:gd name="connsiteX80" fmla="*/ 5963848 w 17484608"/>
              <a:gd name="connsiteY80" fmla="*/ 42053 h 253112"/>
              <a:gd name="connsiteX81" fmla="*/ 5948284 w 17484608"/>
              <a:gd name="connsiteY81" fmla="*/ 74403 h 253112"/>
              <a:gd name="connsiteX82" fmla="*/ 5956125 w 17484608"/>
              <a:gd name="connsiteY82" fmla="*/ 70635 h 253112"/>
              <a:gd name="connsiteX83" fmla="*/ 6229509 w 17484608"/>
              <a:gd name="connsiteY83" fmla="*/ 15615 h 253112"/>
              <a:gd name="connsiteX84" fmla="*/ 6231726 w 17484608"/>
              <a:gd name="connsiteY84" fmla="*/ 42053 h 253112"/>
              <a:gd name="connsiteX85" fmla="*/ 6216163 w 17484608"/>
              <a:gd name="connsiteY85" fmla="*/ 74402 h 253112"/>
              <a:gd name="connsiteX86" fmla="*/ 6224003 w 17484608"/>
              <a:gd name="connsiteY86" fmla="*/ 70635 h 253112"/>
              <a:gd name="connsiteX87" fmla="*/ 6497387 w 17484608"/>
              <a:gd name="connsiteY87" fmla="*/ 15615 h 253112"/>
              <a:gd name="connsiteX88" fmla="*/ 6499604 w 17484608"/>
              <a:gd name="connsiteY88" fmla="*/ 42053 h 253112"/>
              <a:gd name="connsiteX89" fmla="*/ 6484042 w 17484608"/>
              <a:gd name="connsiteY89" fmla="*/ 74402 h 253112"/>
              <a:gd name="connsiteX90" fmla="*/ 6491882 w 17484608"/>
              <a:gd name="connsiteY90" fmla="*/ 70635 h 253112"/>
              <a:gd name="connsiteX91" fmla="*/ 6765265 w 17484608"/>
              <a:gd name="connsiteY91" fmla="*/ 15615 h 253112"/>
              <a:gd name="connsiteX92" fmla="*/ 6767482 w 17484608"/>
              <a:gd name="connsiteY92" fmla="*/ 42053 h 253112"/>
              <a:gd name="connsiteX93" fmla="*/ 6751920 w 17484608"/>
              <a:gd name="connsiteY93" fmla="*/ 74402 h 253112"/>
              <a:gd name="connsiteX94" fmla="*/ 6759761 w 17484608"/>
              <a:gd name="connsiteY94" fmla="*/ 70635 h 253112"/>
              <a:gd name="connsiteX95" fmla="*/ 7033144 w 17484608"/>
              <a:gd name="connsiteY95" fmla="*/ 15615 h 253112"/>
              <a:gd name="connsiteX96" fmla="*/ 7035362 w 17484608"/>
              <a:gd name="connsiteY96" fmla="*/ 42053 h 253112"/>
              <a:gd name="connsiteX97" fmla="*/ 7019799 w 17484608"/>
              <a:gd name="connsiteY97" fmla="*/ 74402 h 253112"/>
              <a:gd name="connsiteX98" fmla="*/ 7027639 w 17484608"/>
              <a:gd name="connsiteY98" fmla="*/ 70635 h 253112"/>
              <a:gd name="connsiteX99" fmla="*/ 7301022 w 17484608"/>
              <a:gd name="connsiteY99" fmla="*/ 15615 h 253112"/>
              <a:gd name="connsiteX100" fmla="*/ 7303240 w 17484608"/>
              <a:gd name="connsiteY100" fmla="*/ 42053 h 253112"/>
              <a:gd name="connsiteX101" fmla="*/ 7287677 w 17484608"/>
              <a:gd name="connsiteY101" fmla="*/ 74402 h 253112"/>
              <a:gd name="connsiteX102" fmla="*/ 7295517 w 17484608"/>
              <a:gd name="connsiteY102" fmla="*/ 70635 h 253112"/>
              <a:gd name="connsiteX103" fmla="*/ 7568899 w 17484608"/>
              <a:gd name="connsiteY103" fmla="*/ 15615 h 253112"/>
              <a:gd name="connsiteX104" fmla="*/ 7571118 w 17484608"/>
              <a:gd name="connsiteY104" fmla="*/ 42053 h 253112"/>
              <a:gd name="connsiteX105" fmla="*/ 7555555 w 17484608"/>
              <a:gd name="connsiteY105" fmla="*/ 74402 h 253112"/>
              <a:gd name="connsiteX106" fmla="*/ 7563395 w 17484608"/>
              <a:gd name="connsiteY106" fmla="*/ 70635 h 253112"/>
              <a:gd name="connsiteX107" fmla="*/ 7836777 w 17484608"/>
              <a:gd name="connsiteY107" fmla="*/ 15615 h 253112"/>
              <a:gd name="connsiteX108" fmla="*/ 7838995 w 17484608"/>
              <a:gd name="connsiteY108" fmla="*/ 42053 h 253112"/>
              <a:gd name="connsiteX109" fmla="*/ 7823432 w 17484608"/>
              <a:gd name="connsiteY109" fmla="*/ 74402 h 253112"/>
              <a:gd name="connsiteX110" fmla="*/ 7831272 w 17484608"/>
              <a:gd name="connsiteY110" fmla="*/ 70635 h 253112"/>
              <a:gd name="connsiteX111" fmla="*/ 8104655 w 17484608"/>
              <a:gd name="connsiteY111" fmla="*/ 15615 h 253112"/>
              <a:gd name="connsiteX112" fmla="*/ 8106873 w 17484608"/>
              <a:gd name="connsiteY112" fmla="*/ 42053 h 253112"/>
              <a:gd name="connsiteX113" fmla="*/ 8091310 w 17484608"/>
              <a:gd name="connsiteY113" fmla="*/ 74402 h 253112"/>
              <a:gd name="connsiteX114" fmla="*/ 8099150 w 17484608"/>
              <a:gd name="connsiteY114" fmla="*/ 70635 h 253112"/>
              <a:gd name="connsiteX115" fmla="*/ 8372533 w 17484608"/>
              <a:gd name="connsiteY115" fmla="*/ 15615 h 253112"/>
              <a:gd name="connsiteX116" fmla="*/ 8374751 w 17484608"/>
              <a:gd name="connsiteY116" fmla="*/ 42053 h 253112"/>
              <a:gd name="connsiteX117" fmla="*/ 8359188 w 17484608"/>
              <a:gd name="connsiteY117" fmla="*/ 74403 h 253112"/>
              <a:gd name="connsiteX118" fmla="*/ 8367029 w 17484608"/>
              <a:gd name="connsiteY118" fmla="*/ 70635 h 253112"/>
              <a:gd name="connsiteX119" fmla="*/ 8640412 w 17484608"/>
              <a:gd name="connsiteY119" fmla="*/ 15615 h 253112"/>
              <a:gd name="connsiteX120" fmla="*/ 8642630 w 17484608"/>
              <a:gd name="connsiteY120" fmla="*/ 42053 h 253112"/>
              <a:gd name="connsiteX121" fmla="*/ 8627070 w 17484608"/>
              <a:gd name="connsiteY121" fmla="*/ 74397 h 253112"/>
              <a:gd name="connsiteX122" fmla="*/ 8634899 w 17484608"/>
              <a:gd name="connsiteY122" fmla="*/ 70635 h 253112"/>
              <a:gd name="connsiteX123" fmla="*/ 8908282 w 17484608"/>
              <a:gd name="connsiteY123" fmla="*/ 15615 h 253112"/>
              <a:gd name="connsiteX124" fmla="*/ 8910500 w 17484608"/>
              <a:gd name="connsiteY124" fmla="*/ 42053 h 253112"/>
              <a:gd name="connsiteX125" fmla="*/ 8894736 w 17484608"/>
              <a:gd name="connsiteY125" fmla="*/ 74821 h 253112"/>
              <a:gd name="connsiteX126" fmla="*/ 8903182 w 17484608"/>
              <a:gd name="connsiteY126" fmla="*/ 70635 h 253112"/>
              <a:gd name="connsiteX127" fmla="*/ 9112916 w 17484608"/>
              <a:gd name="connsiteY127" fmla="*/ 1350 h 253112"/>
              <a:gd name="connsiteX128" fmla="*/ 9176565 w 17484608"/>
              <a:gd name="connsiteY128" fmla="*/ 15615 h 253112"/>
              <a:gd name="connsiteX129" fmla="*/ 9178783 w 17484608"/>
              <a:gd name="connsiteY129" fmla="*/ 42053 h 253112"/>
              <a:gd name="connsiteX130" fmla="*/ 9163220 w 17484608"/>
              <a:gd name="connsiteY130" fmla="*/ 74402 h 253112"/>
              <a:gd name="connsiteX131" fmla="*/ 9171060 w 17484608"/>
              <a:gd name="connsiteY131" fmla="*/ 70635 h 253112"/>
              <a:gd name="connsiteX132" fmla="*/ 9413136 w 17484608"/>
              <a:gd name="connsiteY132" fmla="*/ 531 h 253112"/>
              <a:gd name="connsiteX133" fmla="*/ 9444443 w 17484608"/>
              <a:gd name="connsiteY133" fmla="*/ 15615 h 253112"/>
              <a:gd name="connsiteX134" fmla="*/ 9446661 w 17484608"/>
              <a:gd name="connsiteY134" fmla="*/ 42053 h 253112"/>
              <a:gd name="connsiteX135" fmla="*/ 9431098 w 17484608"/>
              <a:gd name="connsiteY135" fmla="*/ 74402 h 253112"/>
              <a:gd name="connsiteX136" fmla="*/ 9438939 w 17484608"/>
              <a:gd name="connsiteY136" fmla="*/ 70635 h 253112"/>
              <a:gd name="connsiteX137" fmla="*/ 9681015 w 17484608"/>
              <a:gd name="connsiteY137" fmla="*/ 531 h 253112"/>
              <a:gd name="connsiteX138" fmla="*/ 9712321 w 17484608"/>
              <a:gd name="connsiteY138" fmla="*/ 15615 h 253112"/>
              <a:gd name="connsiteX139" fmla="*/ 9714540 w 17484608"/>
              <a:gd name="connsiteY139" fmla="*/ 42053 h 253112"/>
              <a:gd name="connsiteX140" fmla="*/ 9698977 w 17484608"/>
              <a:gd name="connsiteY140" fmla="*/ 74402 h 253112"/>
              <a:gd name="connsiteX141" fmla="*/ 9706816 w 17484608"/>
              <a:gd name="connsiteY141" fmla="*/ 70635 h 253112"/>
              <a:gd name="connsiteX142" fmla="*/ 9980198 w 17484608"/>
              <a:gd name="connsiteY142" fmla="*/ 15615 h 253112"/>
              <a:gd name="connsiteX143" fmla="*/ 9982417 w 17484608"/>
              <a:gd name="connsiteY143" fmla="*/ 42053 h 253112"/>
              <a:gd name="connsiteX144" fmla="*/ 9966855 w 17484608"/>
              <a:gd name="connsiteY144" fmla="*/ 74402 h 253112"/>
              <a:gd name="connsiteX145" fmla="*/ 9974694 w 17484608"/>
              <a:gd name="connsiteY145" fmla="*/ 70635 h 253112"/>
              <a:gd name="connsiteX146" fmla="*/ 10248077 w 17484608"/>
              <a:gd name="connsiteY146" fmla="*/ 15615 h 253112"/>
              <a:gd name="connsiteX147" fmla="*/ 10250295 w 17484608"/>
              <a:gd name="connsiteY147" fmla="*/ 42053 h 253112"/>
              <a:gd name="connsiteX148" fmla="*/ 10234732 w 17484608"/>
              <a:gd name="connsiteY148" fmla="*/ 74403 h 253112"/>
              <a:gd name="connsiteX149" fmla="*/ 10242573 w 17484608"/>
              <a:gd name="connsiteY149" fmla="*/ 70635 h 253112"/>
              <a:gd name="connsiteX150" fmla="*/ 10515956 w 17484608"/>
              <a:gd name="connsiteY150" fmla="*/ 15615 h 253112"/>
              <a:gd name="connsiteX151" fmla="*/ 10518174 w 17484608"/>
              <a:gd name="connsiteY151" fmla="*/ 42053 h 253112"/>
              <a:gd name="connsiteX152" fmla="*/ 10502612 w 17484608"/>
              <a:gd name="connsiteY152" fmla="*/ 74402 h 253112"/>
              <a:gd name="connsiteX153" fmla="*/ 10510450 w 17484608"/>
              <a:gd name="connsiteY153" fmla="*/ 70635 h 253112"/>
              <a:gd name="connsiteX154" fmla="*/ 10783834 w 17484608"/>
              <a:gd name="connsiteY154" fmla="*/ 15615 h 253112"/>
              <a:gd name="connsiteX155" fmla="*/ 10786052 w 17484608"/>
              <a:gd name="connsiteY155" fmla="*/ 42053 h 253112"/>
              <a:gd name="connsiteX156" fmla="*/ 10770489 w 17484608"/>
              <a:gd name="connsiteY156" fmla="*/ 74402 h 253112"/>
              <a:gd name="connsiteX157" fmla="*/ 10778329 w 17484608"/>
              <a:gd name="connsiteY157" fmla="*/ 70635 h 253112"/>
              <a:gd name="connsiteX158" fmla="*/ 11051712 w 17484608"/>
              <a:gd name="connsiteY158" fmla="*/ 15615 h 253112"/>
              <a:gd name="connsiteX159" fmla="*/ 11053930 w 17484608"/>
              <a:gd name="connsiteY159" fmla="*/ 42053 h 253112"/>
              <a:gd name="connsiteX160" fmla="*/ 11038367 w 17484608"/>
              <a:gd name="connsiteY160" fmla="*/ 74403 h 253112"/>
              <a:gd name="connsiteX161" fmla="*/ 11046207 w 17484608"/>
              <a:gd name="connsiteY161" fmla="*/ 70635 h 253112"/>
              <a:gd name="connsiteX162" fmla="*/ 11319591 w 17484608"/>
              <a:gd name="connsiteY162" fmla="*/ 15615 h 253112"/>
              <a:gd name="connsiteX163" fmla="*/ 11321809 w 17484608"/>
              <a:gd name="connsiteY163" fmla="*/ 42053 h 253112"/>
              <a:gd name="connsiteX164" fmla="*/ 11306245 w 17484608"/>
              <a:gd name="connsiteY164" fmla="*/ 74402 h 253112"/>
              <a:gd name="connsiteX165" fmla="*/ 11314086 w 17484608"/>
              <a:gd name="connsiteY165" fmla="*/ 70635 h 253112"/>
              <a:gd name="connsiteX166" fmla="*/ 11587468 w 17484608"/>
              <a:gd name="connsiteY166" fmla="*/ 15615 h 253112"/>
              <a:gd name="connsiteX167" fmla="*/ 11589687 w 17484608"/>
              <a:gd name="connsiteY167" fmla="*/ 42053 h 253112"/>
              <a:gd name="connsiteX168" fmla="*/ 11574124 w 17484608"/>
              <a:gd name="connsiteY168" fmla="*/ 74402 h 253112"/>
              <a:gd name="connsiteX169" fmla="*/ 11581963 w 17484608"/>
              <a:gd name="connsiteY169" fmla="*/ 70635 h 253112"/>
              <a:gd name="connsiteX170" fmla="*/ 11855347 w 17484608"/>
              <a:gd name="connsiteY170" fmla="*/ 15615 h 253112"/>
              <a:gd name="connsiteX171" fmla="*/ 11857564 w 17484608"/>
              <a:gd name="connsiteY171" fmla="*/ 42053 h 253112"/>
              <a:gd name="connsiteX172" fmla="*/ 11842001 w 17484608"/>
              <a:gd name="connsiteY172" fmla="*/ 74403 h 253112"/>
              <a:gd name="connsiteX173" fmla="*/ 11849842 w 17484608"/>
              <a:gd name="connsiteY173" fmla="*/ 70635 h 253112"/>
              <a:gd name="connsiteX174" fmla="*/ 12123225 w 17484608"/>
              <a:gd name="connsiteY174" fmla="*/ 15615 h 253112"/>
              <a:gd name="connsiteX175" fmla="*/ 12125443 w 17484608"/>
              <a:gd name="connsiteY175" fmla="*/ 42053 h 253112"/>
              <a:gd name="connsiteX176" fmla="*/ 12109880 w 17484608"/>
              <a:gd name="connsiteY176" fmla="*/ 74402 h 253112"/>
              <a:gd name="connsiteX177" fmla="*/ 12117720 w 17484608"/>
              <a:gd name="connsiteY177" fmla="*/ 70635 h 253112"/>
              <a:gd name="connsiteX178" fmla="*/ 12391103 w 17484608"/>
              <a:gd name="connsiteY178" fmla="*/ 15615 h 253112"/>
              <a:gd name="connsiteX179" fmla="*/ 12393321 w 17484608"/>
              <a:gd name="connsiteY179" fmla="*/ 42053 h 253112"/>
              <a:gd name="connsiteX180" fmla="*/ 12377758 w 17484608"/>
              <a:gd name="connsiteY180" fmla="*/ 74402 h 253112"/>
              <a:gd name="connsiteX181" fmla="*/ 12385598 w 17484608"/>
              <a:gd name="connsiteY181" fmla="*/ 70635 h 253112"/>
              <a:gd name="connsiteX182" fmla="*/ 12658981 w 17484608"/>
              <a:gd name="connsiteY182" fmla="*/ 15615 h 253112"/>
              <a:gd name="connsiteX183" fmla="*/ 12661199 w 17484608"/>
              <a:gd name="connsiteY183" fmla="*/ 42053 h 253112"/>
              <a:gd name="connsiteX184" fmla="*/ 12645636 w 17484608"/>
              <a:gd name="connsiteY184" fmla="*/ 74402 h 253112"/>
              <a:gd name="connsiteX185" fmla="*/ 12653476 w 17484608"/>
              <a:gd name="connsiteY185" fmla="*/ 70635 h 253112"/>
              <a:gd name="connsiteX186" fmla="*/ 12926859 w 17484608"/>
              <a:gd name="connsiteY186" fmla="*/ 15615 h 253112"/>
              <a:gd name="connsiteX187" fmla="*/ 12929077 w 17484608"/>
              <a:gd name="connsiteY187" fmla="*/ 42053 h 253112"/>
              <a:gd name="connsiteX188" fmla="*/ 12913514 w 17484608"/>
              <a:gd name="connsiteY188" fmla="*/ 74403 h 253112"/>
              <a:gd name="connsiteX189" fmla="*/ 12921355 w 17484608"/>
              <a:gd name="connsiteY189" fmla="*/ 70635 h 253112"/>
              <a:gd name="connsiteX190" fmla="*/ 13194738 w 17484608"/>
              <a:gd name="connsiteY190" fmla="*/ 15615 h 253112"/>
              <a:gd name="connsiteX191" fmla="*/ 13196956 w 17484608"/>
              <a:gd name="connsiteY191" fmla="*/ 42053 h 253112"/>
              <a:gd name="connsiteX192" fmla="*/ 13181393 w 17484608"/>
              <a:gd name="connsiteY192" fmla="*/ 74402 h 253112"/>
              <a:gd name="connsiteX193" fmla="*/ 13189233 w 17484608"/>
              <a:gd name="connsiteY193" fmla="*/ 70635 h 253112"/>
              <a:gd name="connsiteX194" fmla="*/ 13462616 w 17484608"/>
              <a:gd name="connsiteY194" fmla="*/ 15615 h 253112"/>
              <a:gd name="connsiteX195" fmla="*/ 13464834 w 17484608"/>
              <a:gd name="connsiteY195" fmla="*/ 42053 h 253112"/>
              <a:gd name="connsiteX196" fmla="*/ 13449271 w 17484608"/>
              <a:gd name="connsiteY196" fmla="*/ 74402 h 253112"/>
              <a:gd name="connsiteX197" fmla="*/ 13457111 w 17484608"/>
              <a:gd name="connsiteY197" fmla="*/ 70635 h 253112"/>
              <a:gd name="connsiteX198" fmla="*/ 13730494 w 17484608"/>
              <a:gd name="connsiteY198" fmla="*/ 15615 h 253112"/>
              <a:gd name="connsiteX199" fmla="*/ 13732712 w 17484608"/>
              <a:gd name="connsiteY199" fmla="*/ 42053 h 253112"/>
              <a:gd name="connsiteX200" fmla="*/ 13717149 w 17484608"/>
              <a:gd name="connsiteY200" fmla="*/ 74403 h 253112"/>
              <a:gd name="connsiteX201" fmla="*/ 13724990 w 17484608"/>
              <a:gd name="connsiteY201" fmla="*/ 70635 h 253112"/>
              <a:gd name="connsiteX202" fmla="*/ 13998373 w 17484608"/>
              <a:gd name="connsiteY202" fmla="*/ 15615 h 253112"/>
              <a:gd name="connsiteX203" fmla="*/ 14000591 w 17484608"/>
              <a:gd name="connsiteY203" fmla="*/ 42053 h 253112"/>
              <a:gd name="connsiteX204" fmla="*/ 13985028 w 17484608"/>
              <a:gd name="connsiteY204" fmla="*/ 74402 h 253112"/>
              <a:gd name="connsiteX205" fmla="*/ 13992868 w 17484608"/>
              <a:gd name="connsiteY205" fmla="*/ 70635 h 253112"/>
              <a:gd name="connsiteX206" fmla="*/ 14266251 w 17484608"/>
              <a:gd name="connsiteY206" fmla="*/ 15615 h 253112"/>
              <a:gd name="connsiteX207" fmla="*/ 14268469 w 17484608"/>
              <a:gd name="connsiteY207" fmla="*/ 42053 h 253112"/>
              <a:gd name="connsiteX208" fmla="*/ 14252906 w 17484608"/>
              <a:gd name="connsiteY208" fmla="*/ 74402 h 253112"/>
              <a:gd name="connsiteX209" fmla="*/ 14260746 w 17484608"/>
              <a:gd name="connsiteY209" fmla="*/ 70635 h 253112"/>
              <a:gd name="connsiteX210" fmla="*/ 14534129 w 17484608"/>
              <a:gd name="connsiteY210" fmla="*/ 15615 h 253112"/>
              <a:gd name="connsiteX211" fmla="*/ 14536347 w 17484608"/>
              <a:gd name="connsiteY211" fmla="*/ 42053 h 253112"/>
              <a:gd name="connsiteX212" fmla="*/ 14520784 w 17484608"/>
              <a:gd name="connsiteY212" fmla="*/ 74403 h 253112"/>
              <a:gd name="connsiteX213" fmla="*/ 14528625 w 17484608"/>
              <a:gd name="connsiteY213" fmla="*/ 70635 h 253112"/>
              <a:gd name="connsiteX214" fmla="*/ 14802008 w 17484608"/>
              <a:gd name="connsiteY214" fmla="*/ 15615 h 253112"/>
              <a:gd name="connsiteX215" fmla="*/ 14804226 w 17484608"/>
              <a:gd name="connsiteY215" fmla="*/ 42053 h 253112"/>
              <a:gd name="connsiteX216" fmla="*/ 14788663 w 17484608"/>
              <a:gd name="connsiteY216" fmla="*/ 74402 h 253112"/>
              <a:gd name="connsiteX217" fmla="*/ 14796503 w 17484608"/>
              <a:gd name="connsiteY217" fmla="*/ 70635 h 253112"/>
              <a:gd name="connsiteX218" fmla="*/ 15069886 w 17484608"/>
              <a:gd name="connsiteY218" fmla="*/ 15615 h 253112"/>
              <a:gd name="connsiteX219" fmla="*/ 15072104 w 17484608"/>
              <a:gd name="connsiteY219" fmla="*/ 42053 h 253112"/>
              <a:gd name="connsiteX220" fmla="*/ 15056541 w 17484608"/>
              <a:gd name="connsiteY220" fmla="*/ 74402 h 253112"/>
              <a:gd name="connsiteX221" fmla="*/ 15064381 w 17484608"/>
              <a:gd name="connsiteY221" fmla="*/ 70635 h 253112"/>
              <a:gd name="connsiteX222" fmla="*/ 15337764 w 17484608"/>
              <a:gd name="connsiteY222" fmla="*/ 15615 h 253112"/>
              <a:gd name="connsiteX223" fmla="*/ 15339982 w 17484608"/>
              <a:gd name="connsiteY223" fmla="*/ 42053 h 253112"/>
              <a:gd name="connsiteX224" fmla="*/ 15324419 w 17484608"/>
              <a:gd name="connsiteY224" fmla="*/ 74402 h 253112"/>
              <a:gd name="connsiteX225" fmla="*/ 15332260 w 17484608"/>
              <a:gd name="connsiteY225" fmla="*/ 70635 h 253112"/>
              <a:gd name="connsiteX226" fmla="*/ 15605643 w 17484608"/>
              <a:gd name="connsiteY226" fmla="*/ 15615 h 253112"/>
              <a:gd name="connsiteX227" fmla="*/ 15607861 w 17484608"/>
              <a:gd name="connsiteY227" fmla="*/ 42053 h 253112"/>
              <a:gd name="connsiteX228" fmla="*/ 15592298 w 17484608"/>
              <a:gd name="connsiteY228" fmla="*/ 74402 h 253112"/>
              <a:gd name="connsiteX229" fmla="*/ 15600138 w 17484608"/>
              <a:gd name="connsiteY229" fmla="*/ 70635 h 253112"/>
              <a:gd name="connsiteX230" fmla="*/ 15873521 w 17484608"/>
              <a:gd name="connsiteY230" fmla="*/ 15615 h 253112"/>
              <a:gd name="connsiteX231" fmla="*/ 15875739 w 17484608"/>
              <a:gd name="connsiteY231" fmla="*/ 42053 h 253112"/>
              <a:gd name="connsiteX232" fmla="*/ 15860176 w 17484608"/>
              <a:gd name="connsiteY232" fmla="*/ 74402 h 253112"/>
              <a:gd name="connsiteX233" fmla="*/ 15868016 w 17484608"/>
              <a:gd name="connsiteY233" fmla="*/ 70635 h 253112"/>
              <a:gd name="connsiteX234" fmla="*/ 16141399 w 17484608"/>
              <a:gd name="connsiteY234" fmla="*/ 15615 h 253112"/>
              <a:gd name="connsiteX235" fmla="*/ 16143617 w 17484608"/>
              <a:gd name="connsiteY235" fmla="*/ 42053 h 253112"/>
              <a:gd name="connsiteX236" fmla="*/ 16128053 w 17484608"/>
              <a:gd name="connsiteY236" fmla="*/ 74402 h 253112"/>
              <a:gd name="connsiteX237" fmla="*/ 16135893 w 17484608"/>
              <a:gd name="connsiteY237" fmla="*/ 70635 h 253112"/>
              <a:gd name="connsiteX238" fmla="*/ 16409277 w 17484608"/>
              <a:gd name="connsiteY238" fmla="*/ 15615 h 253112"/>
              <a:gd name="connsiteX239" fmla="*/ 16411495 w 17484608"/>
              <a:gd name="connsiteY239" fmla="*/ 42053 h 253112"/>
              <a:gd name="connsiteX240" fmla="*/ 16395933 w 17484608"/>
              <a:gd name="connsiteY240" fmla="*/ 74402 h 253112"/>
              <a:gd name="connsiteX241" fmla="*/ 16403773 w 17484608"/>
              <a:gd name="connsiteY241" fmla="*/ 70635 h 253112"/>
              <a:gd name="connsiteX242" fmla="*/ 16677155 w 17484608"/>
              <a:gd name="connsiteY242" fmla="*/ 15615 h 253112"/>
              <a:gd name="connsiteX243" fmla="*/ 16679373 w 17484608"/>
              <a:gd name="connsiteY243" fmla="*/ 42053 h 253112"/>
              <a:gd name="connsiteX244" fmla="*/ 16663809 w 17484608"/>
              <a:gd name="connsiteY244" fmla="*/ 74402 h 253112"/>
              <a:gd name="connsiteX245" fmla="*/ 16671649 w 17484608"/>
              <a:gd name="connsiteY245" fmla="*/ 70635 h 253112"/>
              <a:gd name="connsiteX246" fmla="*/ 16945033 w 17484608"/>
              <a:gd name="connsiteY246" fmla="*/ 15615 h 253112"/>
              <a:gd name="connsiteX247" fmla="*/ 16947251 w 17484608"/>
              <a:gd name="connsiteY247" fmla="*/ 42053 h 253112"/>
              <a:gd name="connsiteX248" fmla="*/ 16931689 w 17484608"/>
              <a:gd name="connsiteY248" fmla="*/ 74403 h 253112"/>
              <a:gd name="connsiteX249" fmla="*/ 16939529 w 17484608"/>
              <a:gd name="connsiteY249" fmla="*/ 70635 h 253112"/>
              <a:gd name="connsiteX250" fmla="*/ 17212913 w 17484608"/>
              <a:gd name="connsiteY250" fmla="*/ 15615 h 253112"/>
              <a:gd name="connsiteX251" fmla="*/ 17215129 w 17484608"/>
              <a:gd name="connsiteY251" fmla="*/ 42053 h 253112"/>
              <a:gd name="connsiteX252" fmla="*/ 17199569 w 17484608"/>
              <a:gd name="connsiteY252" fmla="*/ 74397 h 253112"/>
              <a:gd name="connsiteX253" fmla="*/ 17207399 w 17484608"/>
              <a:gd name="connsiteY253" fmla="*/ 70635 h 253112"/>
              <a:gd name="connsiteX254" fmla="*/ 17480781 w 17484608"/>
              <a:gd name="connsiteY254" fmla="*/ 15615 h 253112"/>
              <a:gd name="connsiteX255" fmla="*/ 17309885 w 17484608"/>
              <a:gd name="connsiteY255" fmla="*/ 235979 h 253112"/>
              <a:gd name="connsiteX256" fmla="*/ 17287895 w 17484608"/>
              <a:gd name="connsiteY256" fmla="*/ 253112 h 253112"/>
              <a:gd name="connsiteX257" fmla="*/ 0 w 17484608"/>
              <a:gd name="connsiteY257" fmla="*/ 253112 h 253112"/>
              <a:gd name="connsiteX258" fmla="*/ 604065 w 17484608"/>
              <a:gd name="connsiteY258" fmla="*/ 15615 h 253112"/>
              <a:gd name="connsiteX259" fmla="*/ 606283 w 17484608"/>
              <a:gd name="connsiteY259" fmla="*/ 42053 h 253112"/>
              <a:gd name="connsiteX260" fmla="*/ 590720 w 17484608"/>
              <a:gd name="connsiteY260" fmla="*/ 74402 h 253112"/>
              <a:gd name="connsiteX261" fmla="*/ 598560 w 17484608"/>
              <a:gd name="connsiteY261" fmla="*/ 70635 h 253112"/>
              <a:gd name="connsiteX262" fmla="*/ 840636 w 17484608"/>
              <a:gd name="connsiteY262" fmla="*/ 531 h 253112"/>
              <a:gd name="connsiteX0" fmla="*/ 840636 w 17484608"/>
              <a:gd name="connsiteY0" fmla="*/ 531 h 253112"/>
              <a:gd name="connsiteX1" fmla="*/ 871943 w 17484608"/>
              <a:gd name="connsiteY1" fmla="*/ 15615 h 253112"/>
              <a:gd name="connsiteX2" fmla="*/ 874161 w 17484608"/>
              <a:gd name="connsiteY2" fmla="*/ 42053 h 253112"/>
              <a:gd name="connsiteX3" fmla="*/ 858598 w 17484608"/>
              <a:gd name="connsiteY3" fmla="*/ 74402 h 253112"/>
              <a:gd name="connsiteX4" fmla="*/ 866439 w 17484608"/>
              <a:gd name="connsiteY4" fmla="*/ 70635 h 253112"/>
              <a:gd name="connsiteX5" fmla="*/ 1108515 w 17484608"/>
              <a:gd name="connsiteY5" fmla="*/ 531 h 253112"/>
              <a:gd name="connsiteX6" fmla="*/ 1139821 w 17484608"/>
              <a:gd name="connsiteY6" fmla="*/ 15615 h 253112"/>
              <a:gd name="connsiteX7" fmla="*/ 1142040 w 17484608"/>
              <a:gd name="connsiteY7" fmla="*/ 42053 h 253112"/>
              <a:gd name="connsiteX8" fmla="*/ 1126477 w 17484608"/>
              <a:gd name="connsiteY8" fmla="*/ 74402 h 253112"/>
              <a:gd name="connsiteX9" fmla="*/ 1134316 w 17484608"/>
              <a:gd name="connsiteY9" fmla="*/ 70635 h 253112"/>
              <a:gd name="connsiteX10" fmla="*/ 1376393 w 17484608"/>
              <a:gd name="connsiteY10" fmla="*/ 531 h 253112"/>
              <a:gd name="connsiteX11" fmla="*/ 1407699 w 17484608"/>
              <a:gd name="connsiteY11" fmla="*/ 15615 h 253112"/>
              <a:gd name="connsiteX12" fmla="*/ 1409918 w 17484608"/>
              <a:gd name="connsiteY12" fmla="*/ 42053 h 253112"/>
              <a:gd name="connsiteX13" fmla="*/ 1394355 w 17484608"/>
              <a:gd name="connsiteY13" fmla="*/ 74402 h 253112"/>
              <a:gd name="connsiteX14" fmla="*/ 1402194 w 17484608"/>
              <a:gd name="connsiteY14" fmla="*/ 70635 h 253112"/>
              <a:gd name="connsiteX15" fmla="*/ 1675577 w 17484608"/>
              <a:gd name="connsiteY15" fmla="*/ 15615 h 253112"/>
              <a:gd name="connsiteX16" fmla="*/ 1677795 w 17484608"/>
              <a:gd name="connsiteY16" fmla="*/ 42053 h 253112"/>
              <a:gd name="connsiteX17" fmla="*/ 1662232 w 17484608"/>
              <a:gd name="connsiteY17" fmla="*/ 74403 h 253112"/>
              <a:gd name="connsiteX18" fmla="*/ 1670073 w 17484608"/>
              <a:gd name="connsiteY18" fmla="*/ 70635 h 253112"/>
              <a:gd name="connsiteX19" fmla="*/ 1943456 w 17484608"/>
              <a:gd name="connsiteY19" fmla="*/ 15615 h 253112"/>
              <a:gd name="connsiteX20" fmla="*/ 1945674 w 17484608"/>
              <a:gd name="connsiteY20" fmla="*/ 42053 h 253112"/>
              <a:gd name="connsiteX21" fmla="*/ 1930112 w 17484608"/>
              <a:gd name="connsiteY21" fmla="*/ 74402 h 253112"/>
              <a:gd name="connsiteX22" fmla="*/ 1937950 w 17484608"/>
              <a:gd name="connsiteY22" fmla="*/ 70635 h 253112"/>
              <a:gd name="connsiteX23" fmla="*/ 2211334 w 17484608"/>
              <a:gd name="connsiteY23" fmla="*/ 15615 h 253112"/>
              <a:gd name="connsiteX24" fmla="*/ 2213552 w 17484608"/>
              <a:gd name="connsiteY24" fmla="*/ 42053 h 253112"/>
              <a:gd name="connsiteX25" fmla="*/ 2197989 w 17484608"/>
              <a:gd name="connsiteY25" fmla="*/ 74402 h 253112"/>
              <a:gd name="connsiteX26" fmla="*/ 2205829 w 17484608"/>
              <a:gd name="connsiteY26" fmla="*/ 70635 h 253112"/>
              <a:gd name="connsiteX27" fmla="*/ 2479212 w 17484608"/>
              <a:gd name="connsiteY27" fmla="*/ 15615 h 253112"/>
              <a:gd name="connsiteX28" fmla="*/ 2481430 w 17484608"/>
              <a:gd name="connsiteY28" fmla="*/ 42053 h 253112"/>
              <a:gd name="connsiteX29" fmla="*/ 2465867 w 17484608"/>
              <a:gd name="connsiteY29" fmla="*/ 74403 h 253112"/>
              <a:gd name="connsiteX30" fmla="*/ 2473707 w 17484608"/>
              <a:gd name="connsiteY30" fmla="*/ 70635 h 253112"/>
              <a:gd name="connsiteX31" fmla="*/ 2747092 w 17484608"/>
              <a:gd name="connsiteY31" fmla="*/ 15615 h 253112"/>
              <a:gd name="connsiteX32" fmla="*/ 2749309 w 17484608"/>
              <a:gd name="connsiteY32" fmla="*/ 42053 h 253112"/>
              <a:gd name="connsiteX33" fmla="*/ 2733745 w 17484608"/>
              <a:gd name="connsiteY33" fmla="*/ 74402 h 253112"/>
              <a:gd name="connsiteX34" fmla="*/ 2741587 w 17484608"/>
              <a:gd name="connsiteY34" fmla="*/ 70635 h 253112"/>
              <a:gd name="connsiteX35" fmla="*/ 3014968 w 17484608"/>
              <a:gd name="connsiteY35" fmla="*/ 15615 h 253112"/>
              <a:gd name="connsiteX36" fmla="*/ 3017187 w 17484608"/>
              <a:gd name="connsiteY36" fmla="*/ 42053 h 253112"/>
              <a:gd name="connsiteX37" fmla="*/ 3001625 w 17484608"/>
              <a:gd name="connsiteY37" fmla="*/ 74402 h 253112"/>
              <a:gd name="connsiteX38" fmla="*/ 3009463 w 17484608"/>
              <a:gd name="connsiteY38" fmla="*/ 70635 h 253112"/>
              <a:gd name="connsiteX39" fmla="*/ 3282847 w 17484608"/>
              <a:gd name="connsiteY39" fmla="*/ 15615 h 253112"/>
              <a:gd name="connsiteX40" fmla="*/ 3285064 w 17484608"/>
              <a:gd name="connsiteY40" fmla="*/ 42053 h 253112"/>
              <a:gd name="connsiteX41" fmla="*/ 3269501 w 17484608"/>
              <a:gd name="connsiteY41" fmla="*/ 74403 h 253112"/>
              <a:gd name="connsiteX42" fmla="*/ 3277342 w 17484608"/>
              <a:gd name="connsiteY42" fmla="*/ 70635 h 253112"/>
              <a:gd name="connsiteX43" fmla="*/ 3550725 w 17484608"/>
              <a:gd name="connsiteY43" fmla="*/ 15615 h 253112"/>
              <a:gd name="connsiteX44" fmla="*/ 3552944 w 17484608"/>
              <a:gd name="connsiteY44" fmla="*/ 42053 h 253112"/>
              <a:gd name="connsiteX45" fmla="*/ 3537380 w 17484608"/>
              <a:gd name="connsiteY45" fmla="*/ 74402 h 253112"/>
              <a:gd name="connsiteX46" fmla="*/ 3545220 w 17484608"/>
              <a:gd name="connsiteY46" fmla="*/ 70635 h 253112"/>
              <a:gd name="connsiteX47" fmla="*/ 3818603 w 17484608"/>
              <a:gd name="connsiteY47" fmla="*/ 15615 h 253112"/>
              <a:gd name="connsiteX48" fmla="*/ 3820821 w 17484608"/>
              <a:gd name="connsiteY48" fmla="*/ 42053 h 253112"/>
              <a:gd name="connsiteX49" fmla="*/ 3805258 w 17484608"/>
              <a:gd name="connsiteY49" fmla="*/ 74402 h 253112"/>
              <a:gd name="connsiteX50" fmla="*/ 3813098 w 17484608"/>
              <a:gd name="connsiteY50" fmla="*/ 70635 h 253112"/>
              <a:gd name="connsiteX51" fmla="*/ 4086481 w 17484608"/>
              <a:gd name="connsiteY51" fmla="*/ 15615 h 253112"/>
              <a:gd name="connsiteX52" fmla="*/ 4088699 w 17484608"/>
              <a:gd name="connsiteY52" fmla="*/ 42053 h 253112"/>
              <a:gd name="connsiteX53" fmla="*/ 4073136 w 17484608"/>
              <a:gd name="connsiteY53" fmla="*/ 74402 h 253112"/>
              <a:gd name="connsiteX54" fmla="*/ 4080976 w 17484608"/>
              <a:gd name="connsiteY54" fmla="*/ 70635 h 253112"/>
              <a:gd name="connsiteX55" fmla="*/ 4354359 w 17484608"/>
              <a:gd name="connsiteY55" fmla="*/ 15615 h 253112"/>
              <a:gd name="connsiteX56" fmla="*/ 4356577 w 17484608"/>
              <a:gd name="connsiteY56" fmla="*/ 42053 h 253112"/>
              <a:gd name="connsiteX57" fmla="*/ 4341014 w 17484608"/>
              <a:gd name="connsiteY57" fmla="*/ 74403 h 253112"/>
              <a:gd name="connsiteX58" fmla="*/ 4348856 w 17484608"/>
              <a:gd name="connsiteY58" fmla="*/ 70635 h 253112"/>
              <a:gd name="connsiteX59" fmla="*/ 4622239 w 17484608"/>
              <a:gd name="connsiteY59" fmla="*/ 15615 h 253112"/>
              <a:gd name="connsiteX60" fmla="*/ 4624456 w 17484608"/>
              <a:gd name="connsiteY60" fmla="*/ 42053 h 253112"/>
              <a:gd name="connsiteX61" fmla="*/ 4608894 w 17484608"/>
              <a:gd name="connsiteY61" fmla="*/ 74402 h 253112"/>
              <a:gd name="connsiteX62" fmla="*/ 4616734 w 17484608"/>
              <a:gd name="connsiteY62" fmla="*/ 70635 h 253112"/>
              <a:gd name="connsiteX63" fmla="*/ 4890117 w 17484608"/>
              <a:gd name="connsiteY63" fmla="*/ 15615 h 253112"/>
              <a:gd name="connsiteX64" fmla="*/ 4892335 w 17484608"/>
              <a:gd name="connsiteY64" fmla="*/ 42053 h 253112"/>
              <a:gd name="connsiteX65" fmla="*/ 4876772 w 17484608"/>
              <a:gd name="connsiteY65" fmla="*/ 74402 h 253112"/>
              <a:gd name="connsiteX66" fmla="*/ 4884612 w 17484608"/>
              <a:gd name="connsiteY66" fmla="*/ 70635 h 253112"/>
              <a:gd name="connsiteX67" fmla="*/ 5157995 w 17484608"/>
              <a:gd name="connsiteY67" fmla="*/ 15615 h 253112"/>
              <a:gd name="connsiteX68" fmla="*/ 5160213 w 17484608"/>
              <a:gd name="connsiteY68" fmla="*/ 42053 h 253112"/>
              <a:gd name="connsiteX69" fmla="*/ 5144650 w 17484608"/>
              <a:gd name="connsiteY69" fmla="*/ 74403 h 253112"/>
              <a:gd name="connsiteX70" fmla="*/ 5152491 w 17484608"/>
              <a:gd name="connsiteY70" fmla="*/ 70635 h 253112"/>
              <a:gd name="connsiteX71" fmla="*/ 5425873 w 17484608"/>
              <a:gd name="connsiteY71" fmla="*/ 15615 h 253112"/>
              <a:gd name="connsiteX72" fmla="*/ 5428092 w 17484608"/>
              <a:gd name="connsiteY72" fmla="*/ 42053 h 253112"/>
              <a:gd name="connsiteX73" fmla="*/ 5412529 w 17484608"/>
              <a:gd name="connsiteY73" fmla="*/ 74402 h 253112"/>
              <a:gd name="connsiteX74" fmla="*/ 5420368 w 17484608"/>
              <a:gd name="connsiteY74" fmla="*/ 70635 h 253112"/>
              <a:gd name="connsiteX75" fmla="*/ 5693751 w 17484608"/>
              <a:gd name="connsiteY75" fmla="*/ 15615 h 253112"/>
              <a:gd name="connsiteX76" fmla="*/ 5695970 w 17484608"/>
              <a:gd name="connsiteY76" fmla="*/ 42053 h 253112"/>
              <a:gd name="connsiteX77" fmla="*/ 5680406 w 17484608"/>
              <a:gd name="connsiteY77" fmla="*/ 74402 h 253112"/>
              <a:gd name="connsiteX78" fmla="*/ 5688246 w 17484608"/>
              <a:gd name="connsiteY78" fmla="*/ 70635 h 253112"/>
              <a:gd name="connsiteX79" fmla="*/ 5961629 w 17484608"/>
              <a:gd name="connsiteY79" fmla="*/ 15615 h 253112"/>
              <a:gd name="connsiteX80" fmla="*/ 5963848 w 17484608"/>
              <a:gd name="connsiteY80" fmla="*/ 42053 h 253112"/>
              <a:gd name="connsiteX81" fmla="*/ 5948284 w 17484608"/>
              <a:gd name="connsiteY81" fmla="*/ 74403 h 253112"/>
              <a:gd name="connsiteX82" fmla="*/ 5956125 w 17484608"/>
              <a:gd name="connsiteY82" fmla="*/ 70635 h 253112"/>
              <a:gd name="connsiteX83" fmla="*/ 6229509 w 17484608"/>
              <a:gd name="connsiteY83" fmla="*/ 15615 h 253112"/>
              <a:gd name="connsiteX84" fmla="*/ 6231726 w 17484608"/>
              <a:gd name="connsiteY84" fmla="*/ 42053 h 253112"/>
              <a:gd name="connsiteX85" fmla="*/ 6216163 w 17484608"/>
              <a:gd name="connsiteY85" fmla="*/ 74402 h 253112"/>
              <a:gd name="connsiteX86" fmla="*/ 6224003 w 17484608"/>
              <a:gd name="connsiteY86" fmla="*/ 70635 h 253112"/>
              <a:gd name="connsiteX87" fmla="*/ 6497387 w 17484608"/>
              <a:gd name="connsiteY87" fmla="*/ 15615 h 253112"/>
              <a:gd name="connsiteX88" fmla="*/ 6499604 w 17484608"/>
              <a:gd name="connsiteY88" fmla="*/ 42053 h 253112"/>
              <a:gd name="connsiteX89" fmla="*/ 6484042 w 17484608"/>
              <a:gd name="connsiteY89" fmla="*/ 74402 h 253112"/>
              <a:gd name="connsiteX90" fmla="*/ 6491882 w 17484608"/>
              <a:gd name="connsiteY90" fmla="*/ 70635 h 253112"/>
              <a:gd name="connsiteX91" fmla="*/ 6765265 w 17484608"/>
              <a:gd name="connsiteY91" fmla="*/ 15615 h 253112"/>
              <a:gd name="connsiteX92" fmla="*/ 6767482 w 17484608"/>
              <a:gd name="connsiteY92" fmla="*/ 42053 h 253112"/>
              <a:gd name="connsiteX93" fmla="*/ 6751920 w 17484608"/>
              <a:gd name="connsiteY93" fmla="*/ 74402 h 253112"/>
              <a:gd name="connsiteX94" fmla="*/ 6759761 w 17484608"/>
              <a:gd name="connsiteY94" fmla="*/ 70635 h 253112"/>
              <a:gd name="connsiteX95" fmla="*/ 7033144 w 17484608"/>
              <a:gd name="connsiteY95" fmla="*/ 15615 h 253112"/>
              <a:gd name="connsiteX96" fmla="*/ 7035362 w 17484608"/>
              <a:gd name="connsiteY96" fmla="*/ 42053 h 253112"/>
              <a:gd name="connsiteX97" fmla="*/ 7019799 w 17484608"/>
              <a:gd name="connsiteY97" fmla="*/ 74402 h 253112"/>
              <a:gd name="connsiteX98" fmla="*/ 7027639 w 17484608"/>
              <a:gd name="connsiteY98" fmla="*/ 70635 h 253112"/>
              <a:gd name="connsiteX99" fmla="*/ 7301022 w 17484608"/>
              <a:gd name="connsiteY99" fmla="*/ 15615 h 253112"/>
              <a:gd name="connsiteX100" fmla="*/ 7303240 w 17484608"/>
              <a:gd name="connsiteY100" fmla="*/ 42053 h 253112"/>
              <a:gd name="connsiteX101" fmla="*/ 7287677 w 17484608"/>
              <a:gd name="connsiteY101" fmla="*/ 74402 h 253112"/>
              <a:gd name="connsiteX102" fmla="*/ 7295517 w 17484608"/>
              <a:gd name="connsiteY102" fmla="*/ 70635 h 253112"/>
              <a:gd name="connsiteX103" fmla="*/ 7568899 w 17484608"/>
              <a:gd name="connsiteY103" fmla="*/ 15615 h 253112"/>
              <a:gd name="connsiteX104" fmla="*/ 7571118 w 17484608"/>
              <a:gd name="connsiteY104" fmla="*/ 42053 h 253112"/>
              <a:gd name="connsiteX105" fmla="*/ 7555555 w 17484608"/>
              <a:gd name="connsiteY105" fmla="*/ 74402 h 253112"/>
              <a:gd name="connsiteX106" fmla="*/ 7563395 w 17484608"/>
              <a:gd name="connsiteY106" fmla="*/ 70635 h 253112"/>
              <a:gd name="connsiteX107" fmla="*/ 7836777 w 17484608"/>
              <a:gd name="connsiteY107" fmla="*/ 15615 h 253112"/>
              <a:gd name="connsiteX108" fmla="*/ 7838995 w 17484608"/>
              <a:gd name="connsiteY108" fmla="*/ 42053 h 253112"/>
              <a:gd name="connsiteX109" fmla="*/ 7823432 w 17484608"/>
              <a:gd name="connsiteY109" fmla="*/ 74402 h 253112"/>
              <a:gd name="connsiteX110" fmla="*/ 7831272 w 17484608"/>
              <a:gd name="connsiteY110" fmla="*/ 70635 h 253112"/>
              <a:gd name="connsiteX111" fmla="*/ 8104655 w 17484608"/>
              <a:gd name="connsiteY111" fmla="*/ 15615 h 253112"/>
              <a:gd name="connsiteX112" fmla="*/ 8106873 w 17484608"/>
              <a:gd name="connsiteY112" fmla="*/ 42053 h 253112"/>
              <a:gd name="connsiteX113" fmla="*/ 8091310 w 17484608"/>
              <a:gd name="connsiteY113" fmla="*/ 74402 h 253112"/>
              <a:gd name="connsiteX114" fmla="*/ 8099150 w 17484608"/>
              <a:gd name="connsiteY114" fmla="*/ 70635 h 253112"/>
              <a:gd name="connsiteX115" fmla="*/ 8372533 w 17484608"/>
              <a:gd name="connsiteY115" fmla="*/ 15615 h 253112"/>
              <a:gd name="connsiteX116" fmla="*/ 8374751 w 17484608"/>
              <a:gd name="connsiteY116" fmla="*/ 42053 h 253112"/>
              <a:gd name="connsiteX117" fmla="*/ 8359188 w 17484608"/>
              <a:gd name="connsiteY117" fmla="*/ 74403 h 253112"/>
              <a:gd name="connsiteX118" fmla="*/ 8367029 w 17484608"/>
              <a:gd name="connsiteY118" fmla="*/ 70635 h 253112"/>
              <a:gd name="connsiteX119" fmla="*/ 8640412 w 17484608"/>
              <a:gd name="connsiteY119" fmla="*/ 15615 h 253112"/>
              <a:gd name="connsiteX120" fmla="*/ 8642630 w 17484608"/>
              <a:gd name="connsiteY120" fmla="*/ 42053 h 253112"/>
              <a:gd name="connsiteX121" fmla="*/ 8627070 w 17484608"/>
              <a:gd name="connsiteY121" fmla="*/ 74397 h 253112"/>
              <a:gd name="connsiteX122" fmla="*/ 8634899 w 17484608"/>
              <a:gd name="connsiteY122" fmla="*/ 70635 h 253112"/>
              <a:gd name="connsiteX123" fmla="*/ 8908282 w 17484608"/>
              <a:gd name="connsiteY123" fmla="*/ 15615 h 253112"/>
              <a:gd name="connsiteX124" fmla="*/ 8910500 w 17484608"/>
              <a:gd name="connsiteY124" fmla="*/ 42053 h 253112"/>
              <a:gd name="connsiteX125" fmla="*/ 8894736 w 17484608"/>
              <a:gd name="connsiteY125" fmla="*/ 74821 h 253112"/>
              <a:gd name="connsiteX126" fmla="*/ 8903182 w 17484608"/>
              <a:gd name="connsiteY126" fmla="*/ 70635 h 253112"/>
              <a:gd name="connsiteX127" fmla="*/ 9112916 w 17484608"/>
              <a:gd name="connsiteY127" fmla="*/ 1350 h 253112"/>
              <a:gd name="connsiteX128" fmla="*/ 9176565 w 17484608"/>
              <a:gd name="connsiteY128" fmla="*/ 15615 h 253112"/>
              <a:gd name="connsiteX129" fmla="*/ 9178783 w 17484608"/>
              <a:gd name="connsiteY129" fmla="*/ 42053 h 253112"/>
              <a:gd name="connsiteX130" fmla="*/ 9163220 w 17484608"/>
              <a:gd name="connsiteY130" fmla="*/ 74402 h 253112"/>
              <a:gd name="connsiteX131" fmla="*/ 9171060 w 17484608"/>
              <a:gd name="connsiteY131" fmla="*/ 70635 h 253112"/>
              <a:gd name="connsiteX132" fmla="*/ 9413136 w 17484608"/>
              <a:gd name="connsiteY132" fmla="*/ 531 h 253112"/>
              <a:gd name="connsiteX133" fmla="*/ 9444443 w 17484608"/>
              <a:gd name="connsiteY133" fmla="*/ 15615 h 253112"/>
              <a:gd name="connsiteX134" fmla="*/ 9446661 w 17484608"/>
              <a:gd name="connsiteY134" fmla="*/ 42053 h 253112"/>
              <a:gd name="connsiteX135" fmla="*/ 9431098 w 17484608"/>
              <a:gd name="connsiteY135" fmla="*/ 74402 h 253112"/>
              <a:gd name="connsiteX136" fmla="*/ 9438939 w 17484608"/>
              <a:gd name="connsiteY136" fmla="*/ 70635 h 253112"/>
              <a:gd name="connsiteX137" fmla="*/ 9681015 w 17484608"/>
              <a:gd name="connsiteY137" fmla="*/ 531 h 253112"/>
              <a:gd name="connsiteX138" fmla="*/ 9712321 w 17484608"/>
              <a:gd name="connsiteY138" fmla="*/ 15615 h 253112"/>
              <a:gd name="connsiteX139" fmla="*/ 9714540 w 17484608"/>
              <a:gd name="connsiteY139" fmla="*/ 42053 h 253112"/>
              <a:gd name="connsiteX140" fmla="*/ 9698977 w 17484608"/>
              <a:gd name="connsiteY140" fmla="*/ 74402 h 253112"/>
              <a:gd name="connsiteX141" fmla="*/ 9706816 w 17484608"/>
              <a:gd name="connsiteY141" fmla="*/ 70635 h 253112"/>
              <a:gd name="connsiteX142" fmla="*/ 9980198 w 17484608"/>
              <a:gd name="connsiteY142" fmla="*/ 15615 h 253112"/>
              <a:gd name="connsiteX143" fmla="*/ 9982417 w 17484608"/>
              <a:gd name="connsiteY143" fmla="*/ 42053 h 253112"/>
              <a:gd name="connsiteX144" fmla="*/ 9966855 w 17484608"/>
              <a:gd name="connsiteY144" fmla="*/ 74402 h 253112"/>
              <a:gd name="connsiteX145" fmla="*/ 9974694 w 17484608"/>
              <a:gd name="connsiteY145" fmla="*/ 70635 h 253112"/>
              <a:gd name="connsiteX146" fmla="*/ 10248077 w 17484608"/>
              <a:gd name="connsiteY146" fmla="*/ 15615 h 253112"/>
              <a:gd name="connsiteX147" fmla="*/ 10250295 w 17484608"/>
              <a:gd name="connsiteY147" fmla="*/ 42053 h 253112"/>
              <a:gd name="connsiteX148" fmla="*/ 10234732 w 17484608"/>
              <a:gd name="connsiteY148" fmla="*/ 74403 h 253112"/>
              <a:gd name="connsiteX149" fmla="*/ 10242573 w 17484608"/>
              <a:gd name="connsiteY149" fmla="*/ 70635 h 253112"/>
              <a:gd name="connsiteX150" fmla="*/ 10515956 w 17484608"/>
              <a:gd name="connsiteY150" fmla="*/ 15615 h 253112"/>
              <a:gd name="connsiteX151" fmla="*/ 10518174 w 17484608"/>
              <a:gd name="connsiteY151" fmla="*/ 42053 h 253112"/>
              <a:gd name="connsiteX152" fmla="*/ 10502612 w 17484608"/>
              <a:gd name="connsiteY152" fmla="*/ 74402 h 253112"/>
              <a:gd name="connsiteX153" fmla="*/ 10510450 w 17484608"/>
              <a:gd name="connsiteY153" fmla="*/ 70635 h 253112"/>
              <a:gd name="connsiteX154" fmla="*/ 10783834 w 17484608"/>
              <a:gd name="connsiteY154" fmla="*/ 15615 h 253112"/>
              <a:gd name="connsiteX155" fmla="*/ 10786052 w 17484608"/>
              <a:gd name="connsiteY155" fmla="*/ 42053 h 253112"/>
              <a:gd name="connsiteX156" fmla="*/ 10770489 w 17484608"/>
              <a:gd name="connsiteY156" fmla="*/ 74402 h 253112"/>
              <a:gd name="connsiteX157" fmla="*/ 10778329 w 17484608"/>
              <a:gd name="connsiteY157" fmla="*/ 70635 h 253112"/>
              <a:gd name="connsiteX158" fmla="*/ 11051712 w 17484608"/>
              <a:gd name="connsiteY158" fmla="*/ 15615 h 253112"/>
              <a:gd name="connsiteX159" fmla="*/ 11053930 w 17484608"/>
              <a:gd name="connsiteY159" fmla="*/ 42053 h 253112"/>
              <a:gd name="connsiteX160" fmla="*/ 11038367 w 17484608"/>
              <a:gd name="connsiteY160" fmla="*/ 74403 h 253112"/>
              <a:gd name="connsiteX161" fmla="*/ 11046207 w 17484608"/>
              <a:gd name="connsiteY161" fmla="*/ 70635 h 253112"/>
              <a:gd name="connsiteX162" fmla="*/ 11319591 w 17484608"/>
              <a:gd name="connsiteY162" fmla="*/ 15615 h 253112"/>
              <a:gd name="connsiteX163" fmla="*/ 11321809 w 17484608"/>
              <a:gd name="connsiteY163" fmla="*/ 42053 h 253112"/>
              <a:gd name="connsiteX164" fmla="*/ 11306245 w 17484608"/>
              <a:gd name="connsiteY164" fmla="*/ 74402 h 253112"/>
              <a:gd name="connsiteX165" fmla="*/ 11314086 w 17484608"/>
              <a:gd name="connsiteY165" fmla="*/ 70635 h 253112"/>
              <a:gd name="connsiteX166" fmla="*/ 11587468 w 17484608"/>
              <a:gd name="connsiteY166" fmla="*/ 15615 h 253112"/>
              <a:gd name="connsiteX167" fmla="*/ 11589687 w 17484608"/>
              <a:gd name="connsiteY167" fmla="*/ 42053 h 253112"/>
              <a:gd name="connsiteX168" fmla="*/ 11574124 w 17484608"/>
              <a:gd name="connsiteY168" fmla="*/ 74402 h 253112"/>
              <a:gd name="connsiteX169" fmla="*/ 11581963 w 17484608"/>
              <a:gd name="connsiteY169" fmla="*/ 70635 h 253112"/>
              <a:gd name="connsiteX170" fmla="*/ 11855347 w 17484608"/>
              <a:gd name="connsiteY170" fmla="*/ 15615 h 253112"/>
              <a:gd name="connsiteX171" fmla="*/ 11857564 w 17484608"/>
              <a:gd name="connsiteY171" fmla="*/ 42053 h 253112"/>
              <a:gd name="connsiteX172" fmla="*/ 11842001 w 17484608"/>
              <a:gd name="connsiteY172" fmla="*/ 74403 h 253112"/>
              <a:gd name="connsiteX173" fmla="*/ 11849842 w 17484608"/>
              <a:gd name="connsiteY173" fmla="*/ 70635 h 253112"/>
              <a:gd name="connsiteX174" fmla="*/ 12123225 w 17484608"/>
              <a:gd name="connsiteY174" fmla="*/ 15615 h 253112"/>
              <a:gd name="connsiteX175" fmla="*/ 12125443 w 17484608"/>
              <a:gd name="connsiteY175" fmla="*/ 42053 h 253112"/>
              <a:gd name="connsiteX176" fmla="*/ 12109880 w 17484608"/>
              <a:gd name="connsiteY176" fmla="*/ 74402 h 253112"/>
              <a:gd name="connsiteX177" fmla="*/ 12117720 w 17484608"/>
              <a:gd name="connsiteY177" fmla="*/ 70635 h 253112"/>
              <a:gd name="connsiteX178" fmla="*/ 12391103 w 17484608"/>
              <a:gd name="connsiteY178" fmla="*/ 15615 h 253112"/>
              <a:gd name="connsiteX179" fmla="*/ 12393321 w 17484608"/>
              <a:gd name="connsiteY179" fmla="*/ 42053 h 253112"/>
              <a:gd name="connsiteX180" fmla="*/ 12377758 w 17484608"/>
              <a:gd name="connsiteY180" fmla="*/ 74402 h 253112"/>
              <a:gd name="connsiteX181" fmla="*/ 12385598 w 17484608"/>
              <a:gd name="connsiteY181" fmla="*/ 70635 h 253112"/>
              <a:gd name="connsiteX182" fmla="*/ 12658981 w 17484608"/>
              <a:gd name="connsiteY182" fmla="*/ 15615 h 253112"/>
              <a:gd name="connsiteX183" fmla="*/ 12661199 w 17484608"/>
              <a:gd name="connsiteY183" fmla="*/ 42053 h 253112"/>
              <a:gd name="connsiteX184" fmla="*/ 12645636 w 17484608"/>
              <a:gd name="connsiteY184" fmla="*/ 74402 h 253112"/>
              <a:gd name="connsiteX185" fmla="*/ 12653476 w 17484608"/>
              <a:gd name="connsiteY185" fmla="*/ 70635 h 253112"/>
              <a:gd name="connsiteX186" fmla="*/ 12926859 w 17484608"/>
              <a:gd name="connsiteY186" fmla="*/ 15615 h 253112"/>
              <a:gd name="connsiteX187" fmla="*/ 12929077 w 17484608"/>
              <a:gd name="connsiteY187" fmla="*/ 42053 h 253112"/>
              <a:gd name="connsiteX188" fmla="*/ 12913514 w 17484608"/>
              <a:gd name="connsiteY188" fmla="*/ 74403 h 253112"/>
              <a:gd name="connsiteX189" fmla="*/ 12921355 w 17484608"/>
              <a:gd name="connsiteY189" fmla="*/ 70635 h 253112"/>
              <a:gd name="connsiteX190" fmla="*/ 13194738 w 17484608"/>
              <a:gd name="connsiteY190" fmla="*/ 15615 h 253112"/>
              <a:gd name="connsiteX191" fmla="*/ 13196956 w 17484608"/>
              <a:gd name="connsiteY191" fmla="*/ 42053 h 253112"/>
              <a:gd name="connsiteX192" fmla="*/ 13181393 w 17484608"/>
              <a:gd name="connsiteY192" fmla="*/ 74402 h 253112"/>
              <a:gd name="connsiteX193" fmla="*/ 13189233 w 17484608"/>
              <a:gd name="connsiteY193" fmla="*/ 70635 h 253112"/>
              <a:gd name="connsiteX194" fmla="*/ 13462616 w 17484608"/>
              <a:gd name="connsiteY194" fmla="*/ 15615 h 253112"/>
              <a:gd name="connsiteX195" fmla="*/ 13464834 w 17484608"/>
              <a:gd name="connsiteY195" fmla="*/ 42053 h 253112"/>
              <a:gd name="connsiteX196" fmla="*/ 13449271 w 17484608"/>
              <a:gd name="connsiteY196" fmla="*/ 74402 h 253112"/>
              <a:gd name="connsiteX197" fmla="*/ 13457111 w 17484608"/>
              <a:gd name="connsiteY197" fmla="*/ 70635 h 253112"/>
              <a:gd name="connsiteX198" fmla="*/ 13730494 w 17484608"/>
              <a:gd name="connsiteY198" fmla="*/ 15615 h 253112"/>
              <a:gd name="connsiteX199" fmla="*/ 13732712 w 17484608"/>
              <a:gd name="connsiteY199" fmla="*/ 42053 h 253112"/>
              <a:gd name="connsiteX200" fmla="*/ 13717149 w 17484608"/>
              <a:gd name="connsiteY200" fmla="*/ 74403 h 253112"/>
              <a:gd name="connsiteX201" fmla="*/ 13724990 w 17484608"/>
              <a:gd name="connsiteY201" fmla="*/ 70635 h 253112"/>
              <a:gd name="connsiteX202" fmla="*/ 13998373 w 17484608"/>
              <a:gd name="connsiteY202" fmla="*/ 15615 h 253112"/>
              <a:gd name="connsiteX203" fmla="*/ 14000591 w 17484608"/>
              <a:gd name="connsiteY203" fmla="*/ 42053 h 253112"/>
              <a:gd name="connsiteX204" fmla="*/ 13985028 w 17484608"/>
              <a:gd name="connsiteY204" fmla="*/ 74402 h 253112"/>
              <a:gd name="connsiteX205" fmla="*/ 13992868 w 17484608"/>
              <a:gd name="connsiteY205" fmla="*/ 70635 h 253112"/>
              <a:gd name="connsiteX206" fmla="*/ 14266251 w 17484608"/>
              <a:gd name="connsiteY206" fmla="*/ 15615 h 253112"/>
              <a:gd name="connsiteX207" fmla="*/ 14268469 w 17484608"/>
              <a:gd name="connsiteY207" fmla="*/ 42053 h 253112"/>
              <a:gd name="connsiteX208" fmla="*/ 14252906 w 17484608"/>
              <a:gd name="connsiteY208" fmla="*/ 74402 h 253112"/>
              <a:gd name="connsiteX209" fmla="*/ 14260746 w 17484608"/>
              <a:gd name="connsiteY209" fmla="*/ 70635 h 253112"/>
              <a:gd name="connsiteX210" fmla="*/ 14534129 w 17484608"/>
              <a:gd name="connsiteY210" fmla="*/ 15615 h 253112"/>
              <a:gd name="connsiteX211" fmla="*/ 14536347 w 17484608"/>
              <a:gd name="connsiteY211" fmla="*/ 42053 h 253112"/>
              <a:gd name="connsiteX212" fmla="*/ 14520784 w 17484608"/>
              <a:gd name="connsiteY212" fmla="*/ 74403 h 253112"/>
              <a:gd name="connsiteX213" fmla="*/ 14528625 w 17484608"/>
              <a:gd name="connsiteY213" fmla="*/ 70635 h 253112"/>
              <a:gd name="connsiteX214" fmla="*/ 14802008 w 17484608"/>
              <a:gd name="connsiteY214" fmla="*/ 15615 h 253112"/>
              <a:gd name="connsiteX215" fmla="*/ 14804226 w 17484608"/>
              <a:gd name="connsiteY215" fmla="*/ 42053 h 253112"/>
              <a:gd name="connsiteX216" fmla="*/ 14788663 w 17484608"/>
              <a:gd name="connsiteY216" fmla="*/ 74402 h 253112"/>
              <a:gd name="connsiteX217" fmla="*/ 14796503 w 17484608"/>
              <a:gd name="connsiteY217" fmla="*/ 70635 h 253112"/>
              <a:gd name="connsiteX218" fmla="*/ 15069886 w 17484608"/>
              <a:gd name="connsiteY218" fmla="*/ 15615 h 253112"/>
              <a:gd name="connsiteX219" fmla="*/ 15072104 w 17484608"/>
              <a:gd name="connsiteY219" fmla="*/ 42053 h 253112"/>
              <a:gd name="connsiteX220" fmla="*/ 15056541 w 17484608"/>
              <a:gd name="connsiteY220" fmla="*/ 74402 h 253112"/>
              <a:gd name="connsiteX221" fmla="*/ 15064381 w 17484608"/>
              <a:gd name="connsiteY221" fmla="*/ 70635 h 253112"/>
              <a:gd name="connsiteX222" fmla="*/ 15337764 w 17484608"/>
              <a:gd name="connsiteY222" fmla="*/ 15615 h 253112"/>
              <a:gd name="connsiteX223" fmla="*/ 15339982 w 17484608"/>
              <a:gd name="connsiteY223" fmla="*/ 42053 h 253112"/>
              <a:gd name="connsiteX224" fmla="*/ 15324419 w 17484608"/>
              <a:gd name="connsiteY224" fmla="*/ 74402 h 253112"/>
              <a:gd name="connsiteX225" fmla="*/ 15332260 w 17484608"/>
              <a:gd name="connsiteY225" fmla="*/ 70635 h 253112"/>
              <a:gd name="connsiteX226" fmla="*/ 15605643 w 17484608"/>
              <a:gd name="connsiteY226" fmla="*/ 15615 h 253112"/>
              <a:gd name="connsiteX227" fmla="*/ 15607861 w 17484608"/>
              <a:gd name="connsiteY227" fmla="*/ 42053 h 253112"/>
              <a:gd name="connsiteX228" fmla="*/ 15592298 w 17484608"/>
              <a:gd name="connsiteY228" fmla="*/ 74402 h 253112"/>
              <a:gd name="connsiteX229" fmla="*/ 15600138 w 17484608"/>
              <a:gd name="connsiteY229" fmla="*/ 70635 h 253112"/>
              <a:gd name="connsiteX230" fmla="*/ 15873521 w 17484608"/>
              <a:gd name="connsiteY230" fmla="*/ 15615 h 253112"/>
              <a:gd name="connsiteX231" fmla="*/ 15875739 w 17484608"/>
              <a:gd name="connsiteY231" fmla="*/ 42053 h 253112"/>
              <a:gd name="connsiteX232" fmla="*/ 15860176 w 17484608"/>
              <a:gd name="connsiteY232" fmla="*/ 74402 h 253112"/>
              <a:gd name="connsiteX233" fmla="*/ 15868016 w 17484608"/>
              <a:gd name="connsiteY233" fmla="*/ 70635 h 253112"/>
              <a:gd name="connsiteX234" fmla="*/ 16141399 w 17484608"/>
              <a:gd name="connsiteY234" fmla="*/ 15615 h 253112"/>
              <a:gd name="connsiteX235" fmla="*/ 16143617 w 17484608"/>
              <a:gd name="connsiteY235" fmla="*/ 42053 h 253112"/>
              <a:gd name="connsiteX236" fmla="*/ 16128053 w 17484608"/>
              <a:gd name="connsiteY236" fmla="*/ 74402 h 253112"/>
              <a:gd name="connsiteX237" fmla="*/ 16135893 w 17484608"/>
              <a:gd name="connsiteY237" fmla="*/ 70635 h 253112"/>
              <a:gd name="connsiteX238" fmla="*/ 16409277 w 17484608"/>
              <a:gd name="connsiteY238" fmla="*/ 15615 h 253112"/>
              <a:gd name="connsiteX239" fmla="*/ 16411495 w 17484608"/>
              <a:gd name="connsiteY239" fmla="*/ 42053 h 253112"/>
              <a:gd name="connsiteX240" fmla="*/ 16395933 w 17484608"/>
              <a:gd name="connsiteY240" fmla="*/ 74402 h 253112"/>
              <a:gd name="connsiteX241" fmla="*/ 16403773 w 17484608"/>
              <a:gd name="connsiteY241" fmla="*/ 70635 h 253112"/>
              <a:gd name="connsiteX242" fmla="*/ 16677155 w 17484608"/>
              <a:gd name="connsiteY242" fmla="*/ 15615 h 253112"/>
              <a:gd name="connsiteX243" fmla="*/ 16679373 w 17484608"/>
              <a:gd name="connsiteY243" fmla="*/ 42053 h 253112"/>
              <a:gd name="connsiteX244" fmla="*/ 16663809 w 17484608"/>
              <a:gd name="connsiteY244" fmla="*/ 74402 h 253112"/>
              <a:gd name="connsiteX245" fmla="*/ 16671649 w 17484608"/>
              <a:gd name="connsiteY245" fmla="*/ 70635 h 253112"/>
              <a:gd name="connsiteX246" fmla="*/ 16945033 w 17484608"/>
              <a:gd name="connsiteY246" fmla="*/ 15615 h 253112"/>
              <a:gd name="connsiteX247" fmla="*/ 16947251 w 17484608"/>
              <a:gd name="connsiteY247" fmla="*/ 42053 h 253112"/>
              <a:gd name="connsiteX248" fmla="*/ 16931689 w 17484608"/>
              <a:gd name="connsiteY248" fmla="*/ 74403 h 253112"/>
              <a:gd name="connsiteX249" fmla="*/ 16939529 w 17484608"/>
              <a:gd name="connsiteY249" fmla="*/ 70635 h 253112"/>
              <a:gd name="connsiteX250" fmla="*/ 17212913 w 17484608"/>
              <a:gd name="connsiteY250" fmla="*/ 15615 h 253112"/>
              <a:gd name="connsiteX251" fmla="*/ 17215129 w 17484608"/>
              <a:gd name="connsiteY251" fmla="*/ 42053 h 253112"/>
              <a:gd name="connsiteX252" fmla="*/ 17199569 w 17484608"/>
              <a:gd name="connsiteY252" fmla="*/ 74397 h 253112"/>
              <a:gd name="connsiteX253" fmla="*/ 17207399 w 17484608"/>
              <a:gd name="connsiteY253" fmla="*/ 70635 h 253112"/>
              <a:gd name="connsiteX254" fmla="*/ 17480781 w 17484608"/>
              <a:gd name="connsiteY254" fmla="*/ 15615 h 253112"/>
              <a:gd name="connsiteX255" fmla="*/ 17309885 w 17484608"/>
              <a:gd name="connsiteY255" fmla="*/ 235979 h 253112"/>
              <a:gd name="connsiteX256" fmla="*/ 17287895 w 17484608"/>
              <a:gd name="connsiteY256" fmla="*/ 253112 h 253112"/>
              <a:gd name="connsiteX257" fmla="*/ 0 w 17484608"/>
              <a:gd name="connsiteY257" fmla="*/ 253112 h 253112"/>
              <a:gd name="connsiteX258" fmla="*/ 604065 w 17484608"/>
              <a:gd name="connsiteY258" fmla="*/ 15615 h 253112"/>
              <a:gd name="connsiteX259" fmla="*/ 590720 w 17484608"/>
              <a:gd name="connsiteY259" fmla="*/ 74402 h 253112"/>
              <a:gd name="connsiteX260" fmla="*/ 598560 w 17484608"/>
              <a:gd name="connsiteY260" fmla="*/ 70635 h 253112"/>
              <a:gd name="connsiteX261" fmla="*/ 840636 w 17484608"/>
              <a:gd name="connsiteY261" fmla="*/ 531 h 253112"/>
              <a:gd name="connsiteX0" fmla="*/ 1959231 w 18603203"/>
              <a:gd name="connsiteY0" fmla="*/ 531 h 253112"/>
              <a:gd name="connsiteX1" fmla="*/ 1990538 w 18603203"/>
              <a:gd name="connsiteY1" fmla="*/ 15615 h 253112"/>
              <a:gd name="connsiteX2" fmla="*/ 1992756 w 18603203"/>
              <a:gd name="connsiteY2" fmla="*/ 42053 h 253112"/>
              <a:gd name="connsiteX3" fmla="*/ 1977193 w 18603203"/>
              <a:gd name="connsiteY3" fmla="*/ 74402 h 253112"/>
              <a:gd name="connsiteX4" fmla="*/ 1985034 w 18603203"/>
              <a:gd name="connsiteY4" fmla="*/ 70635 h 253112"/>
              <a:gd name="connsiteX5" fmla="*/ 2227110 w 18603203"/>
              <a:gd name="connsiteY5" fmla="*/ 531 h 253112"/>
              <a:gd name="connsiteX6" fmla="*/ 2258416 w 18603203"/>
              <a:gd name="connsiteY6" fmla="*/ 15615 h 253112"/>
              <a:gd name="connsiteX7" fmla="*/ 2260635 w 18603203"/>
              <a:gd name="connsiteY7" fmla="*/ 42053 h 253112"/>
              <a:gd name="connsiteX8" fmla="*/ 2245072 w 18603203"/>
              <a:gd name="connsiteY8" fmla="*/ 74402 h 253112"/>
              <a:gd name="connsiteX9" fmla="*/ 2252911 w 18603203"/>
              <a:gd name="connsiteY9" fmla="*/ 70635 h 253112"/>
              <a:gd name="connsiteX10" fmla="*/ 2494988 w 18603203"/>
              <a:gd name="connsiteY10" fmla="*/ 531 h 253112"/>
              <a:gd name="connsiteX11" fmla="*/ 2526294 w 18603203"/>
              <a:gd name="connsiteY11" fmla="*/ 15615 h 253112"/>
              <a:gd name="connsiteX12" fmla="*/ 2528513 w 18603203"/>
              <a:gd name="connsiteY12" fmla="*/ 42053 h 253112"/>
              <a:gd name="connsiteX13" fmla="*/ 2512950 w 18603203"/>
              <a:gd name="connsiteY13" fmla="*/ 74402 h 253112"/>
              <a:gd name="connsiteX14" fmla="*/ 2520789 w 18603203"/>
              <a:gd name="connsiteY14" fmla="*/ 70635 h 253112"/>
              <a:gd name="connsiteX15" fmla="*/ 2794172 w 18603203"/>
              <a:gd name="connsiteY15" fmla="*/ 15615 h 253112"/>
              <a:gd name="connsiteX16" fmla="*/ 2796390 w 18603203"/>
              <a:gd name="connsiteY16" fmla="*/ 42053 h 253112"/>
              <a:gd name="connsiteX17" fmla="*/ 2780827 w 18603203"/>
              <a:gd name="connsiteY17" fmla="*/ 74403 h 253112"/>
              <a:gd name="connsiteX18" fmla="*/ 2788668 w 18603203"/>
              <a:gd name="connsiteY18" fmla="*/ 70635 h 253112"/>
              <a:gd name="connsiteX19" fmla="*/ 3062051 w 18603203"/>
              <a:gd name="connsiteY19" fmla="*/ 15615 h 253112"/>
              <a:gd name="connsiteX20" fmla="*/ 3064269 w 18603203"/>
              <a:gd name="connsiteY20" fmla="*/ 42053 h 253112"/>
              <a:gd name="connsiteX21" fmla="*/ 3048707 w 18603203"/>
              <a:gd name="connsiteY21" fmla="*/ 74402 h 253112"/>
              <a:gd name="connsiteX22" fmla="*/ 3056545 w 18603203"/>
              <a:gd name="connsiteY22" fmla="*/ 70635 h 253112"/>
              <a:gd name="connsiteX23" fmla="*/ 3329929 w 18603203"/>
              <a:gd name="connsiteY23" fmla="*/ 15615 h 253112"/>
              <a:gd name="connsiteX24" fmla="*/ 3332147 w 18603203"/>
              <a:gd name="connsiteY24" fmla="*/ 42053 h 253112"/>
              <a:gd name="connsiteX25" fmla="*/ 3316584 w 18603203"/>
              <a:gd name="connsiteY25" fmla="*/ 74402 h 253112"/>
              <a:gd name="connsiteX26" fmla="*/ 3324424 w 18603203"/>
              <a:gd name="connsiteY26" fmla="*/ 70635 h 253112"/>
              <a:gd name="connsiteX27" fmla="*/ 3597807 w 18603203"/>
              <a:gd name="connsiteY27" fmla="*/ 15615 h 253112"/>
              <a:gd name="connsiteX28" fmla="*/ 3600025 w 18603203"/>
              <a:gd name="connsiteY28" fmla="*/ 42053 h 253112"/>
              <a:gd name="connsiteX29" fmla="*/ 3584462 w 18603203"/>
              <a:gd name="connsiteY29" fmla="*/ 74403 h 253112"/>
              <a:gd name="connsiteX30" fmla="*/ 3592302 w 18603203"/>
              <a:gd name="connsiteY30" fmla="*/ 70635 h 253112"/>
              <a:gd name="connsiteX31" fmla="*/ 3865687 w 18603203"/>
              <a:gd name="connsiteY31" fmla="*/ 15615 h 253112"/>
              <a:gd name="connsiteX32" fmla="*/ 3867904 w 18603203"/>
              <a:gd name="connsiteY32" fmla="*/ 42053 h 253112"/>
              <a:gd name="connsiteX33" fmla="*/ 3852340 w 18603203"/>
              <a:gd name="connsiteY33" fmla="*/ 74402 h 253112"/>
              <a:gd name="connsiteX34" fmla="*/ 3860182 w 18603203"/>
              <a:gd name="connsiteY34" fmla="*/ 70635 h 253112"/>
              <a:gd name="connsiteX35" fmla="*/ 4133563 w 18603203"/>
              <a:gd name="connsiteY35" fmla="*/ 15615 h 253112"/>
              <a:gd name="connsiteX36" fmla="*/ 4135782 w 18603203"/>
              <a:gd name="connsiteY36" fmla="*/ 42053 h 253112"/>
              <a:gd name="connsiteX37" fmla="*/ 4120220 w 18603203"/>
              <a:gd name="connsiteY37" fmla="*/ 74402 h 253112"/>
              <a:gd name="connsiteX38" fmla="*/ 4128058 w 18603203"/>
              <a:gd name="connsiteY38" fmla="*/ 70635 h 253112"/>
              <a:gd name="connsiteX39" fmla="*/ 4401442 w 18603203"/>
              <a:gd name="connsiteY39" fmla="*/ 15615 h 253112"/>
              <a:gd name="connsiteX40" fmla="*/ 4403659 w 18603203"/>
              <a:gd name="connsiteY40" fmla="*/ 42053 h 253112"/>
              <a:gd name="connsiteX41" fmla="*/ 4388096 w 18603203"/>
              <a:gd name="connsiteY41" fmla="*/ 74403 h 253112"/>
              <a:gd name="connsiteX42" fmla="*/ 4395937 w 18603203"/>
              <a:gd name="connsiteY42" fmla="*/ 70635 h 253112"/>
              <a:gd name="connsiteX43" fmla="*/ 4669320 w 18603203"/>
              <a:gd name="connsiteY43" fmla="*/ 15615 h 253112"/>
              <a:gd name="connsiteX44" fmla="*/ 4671539 w 18603203"/>
              <a:gd name="connsiteY44" fmla="*/ 42053 h 253112"/>
              <a:gd name="connsiteX45" fmla="*/ 4655975 w 18603203"/>
              <a:gd name="connsiteY45" fmla="*/ 74402 h 253112"/>
              <a:gd name="connsiteX46" fmla="*/ 4663815 w 18603203"/>
              <a:gd name="connsiteY46" fmla="*/ 70635 h 253112"/>
              <a:gd name="connsiteX47" fmla="*/ 4937198 w 18603203"/>
              <a:gd name="connsiteY47" fmla="*/ 15615 h 253112"/>
              <a:gd name="connsiteX48" fmla="*/ 4939416 w 18603203"/>
              <a:gd name="connsiteY48" fmla="*/ 42053 h 253112"/>
              <a:gd name="connsiteX49" fmla="*/ 4923853 w 18603203"/>
              <a:gd name="connsiteY49" fmla="*/ 74402 h 253112"/>
              <a:gd name="connsiteX50" fmla="*/ 4931693 w 18603203"/>
              <a:gd name="connsiteY50" fmla="*/ 70635 h 253112"/>
              <a:gd name="connsiteX51" fmla="*/ 5205076 w 18603203"/>
              <a:gd name="connsiteY51" fmla="*/ 15615 h 253112"/>
              <a:gd name="connsiteX52" fmla="*/ 5207294 w 18603203"/>
              <a:gd name="connsiteY52" fmla="*/ 42053 h 253112"/>
              <a:gd name="connsiteX53" fmla="*/ 5191731 w 18603203"/>
              <a:gd name="connsiteY53" fmla="*/ 74402 h 253112"/>
              <a:gd name="connsiteX54" fmla="*/ 5199571 w 18603203"/>
              <a:gd name="connsiteY54" fmla="*/ 70635 h 253112"/>
              <a:gd name="connsiteX55" fmla="*/ 5472954 w 18603203"/>
              <a:gd name="connsiteY55" fmla="*/ 15615 h 253112"/>
              <a:gd name="connsiteX56" fmla="*/ 5475172 w 18603203"/>
              <a:gd name="connsiteY56" fmla="*/ 42053 h 253112"/>
              <a:gd name="connsiteX57" fmla="*/ 5459609 w 18603203"/>
              <a:gd name="connsiteY57" fmla="*/ 74403 h 253112"/>
              <a:gd name="connsiteX58" fmla="*/ 5467451 w 18603203"/>
              <a:gd name="connsiteY58" fmla="*/ 70635 h 253112"/>
              <a:gd name="connsiteX59" fmla="*/ 5740834 w 18603203"/>
              <a:gd name="connsiteY59" fmla="*/ 15615 h 253112"/>
              <a:gd name="connsiteX60" fmla="*/ 5743051 w 18603203"/>
              <a:gd name="connsiteY60" fmla="*/ 42053 h 253112"/>
              <a:gd name="connsiteX61" fmla="*/ 5727489 w 18603203"/>
              <a:gd name="connsiteY61" fmla="*/ 74402 h 253112"/>
              <a:gd name="connsiteX62" fmla="*/ 5735329 w 18603203"/>
              <a:gd name="connsiteY62" fmla="*/ 70635 h 253112"/>
              <a:gd name="connsiteX63" fmla="*/ 6008712 w 18603203"/>
              <a:gd name="connsiteY63" fmla="*/ 15615 h 253112"/>
              <a:gd name="connsiteX64" fmla="*/ 6010930 w 18603203"/>
              <a:gd name="connsiteY64" fmla="*/ 42053 h 253112"/>
              <a:gd name="connsiteX65" fmla="*/ 5995367 w 18603203"/>
              <a:gd name="connsiteY65" fmla="*/ 74402 h 253112"/>
              <a:gd name="connsiteX66" fmla="*/ 6003207 w 18603203"/>
              <a:gd name="connsiteY66" fmla="*/ 70635 h 253112"/>
              <a:gd name="connsiteX67" fmla="*/ 6276590 w 18603203"/>
              <a:gd name="connsiteY67" fmla="*/ 15615 h 253112"/>
              <a:gd name="connsiteX68" fmla="*/ 6278808 w 18603203"/>
              <a:gd name="connsiteY68" fmla="*/ 42053 h 253112"/>
              <a:gd name="connsiteX69" fmla="*/ 6263245 w 18603203"/>
              <a:gd name="connsiteY69" fmla="*/ 74403 h 253112"/>
              <a:gd name="connsiteX70" fmla="*/ 6271086 w 18603203"/>
              <a:gd name="connsiteY70" fmla="*/ 70635 h 253112"/>
              <a:gd name="connsiteX71" fmla="*/ 6544468 w 18603203"/>
              <a:gd name="connsiteY71" fmla="*/ 15615 h 253112"/>
              <a:gd name="connsiteX72" fmla="*/ 6546687 w 18603203"/>
              <a:gd name="connsiteY72" fmla="*/ 42053 h 253112"/>
              <a:gd name="connsiteX73" fmla="*/ 6531124 w 18603203"/>
              <a:gd name="connsiteY73" fmla="*/ 74402 h 253112"/>
              <a:gd name="connsiteX74" fmla="*/ 6538963 w 18603203"/>
              <a:gd name="connsiteY74" fmla="*/ 70635 h 253112"/>
              <a:gd name="connsiteX75" fmla="*/ 6812346 w 18603203"/>
              <a:gd name="connsiteY75" fmla="*/ 15615 h 253112"/>
              <a:gd name="connsiteX76" fmla="*/ 6814565 w 18603203"/>
              <a:gd name="connsiteY76" fmla="*/ 42053 h 253112"/>
              <a:gd name="connsiteX77" fmla="*/ 6799001 w 18603203"/>
              <a:gd name="connsiteY77" fmla="*/ 74402 h 253112"/>
              <a:gd name="connsiteX78" fmla="*/ 6806841 w 18603203"/>
              <a:gd name="connsiteY78" fmla="*/ 70635 h 253112"/>
              <a:gd name="connsiteX79" fmla="*/ 7080224 w 18603203"/>
              <a:gd name="connsiteY79" fmla="*/ 15615 h 253112"/>
              <a:gd name="connsiteX80" fmla="*/ 7082443 w 18603203"/>
              <a:gd name="connsiteY80" fmla="*/ 42053 h 253112"/>
              <a:gd name="connsiteX81" fmla="*/ 7066879 w 18603203"/>
              <a:gd name="connsiteY81" fmla="*/ 74403 h 253112"/>
              <a:gd name="connsiteX82" fmla="*/ 7074720 w 18603203"/>
              <a:gd name="connsiteY82" fmla="*/ 70635 h 253112"/>
              <a:gd name="connsiteX83" fmla="*/ 7348104 w 18603203"/>
              <a:gd name="connsiteY83" fmla="*/ 15615 h 253112"/>
              <a:gd name="connsiteX84" fmla="*/ 7350321 w 18603203"/>
              <a:gd name="connsiteY84" fmla="*/ 42053 h 253112"/>
              <a:gd name="connsiteX85" fmla="*/ 7334758 w 18603203"/>
              <a:gd name="connsiteY85" fmla="*/ 74402 h 253112"/>
              <a:gd name="connsiteX86" fmla="*/ 7342598 w 18603203"/>
              <a:gd name="connsiteY86" fmla="*/ 70635 h 253112"/>
              <a:gd name="connsiteX87" fmla="*/ 7615982 w 18603203"/>
              <a:gd name="connsiteY87" fmla="*/ 15615 h 253112"/>
              <a:gd name="connsiteX88" fmla="*/ 7618199 w 18603203"/>
              <a:gd name="connsiteY88" fmla="*/ 42053 h 253112"/>
              <a:gd name="connsiteX89" fmla="*/ 7602637 w 18603203"/>
              <a:gd name="connsiteY89" fmla="*/ 74402 h 253112"/>
              <a:gd name="connsiteX90" fmla="*/ 7610477 w 18603203"/>
              <a:gd name="connsiteY90" fmla="*/ 70635 h 253112"/>
              <a:gd name="connsiteX91" fmla="*/ 7883860 w 18603203"/>
              <a:gd name="connsiteY91" fmla="*/ 15615 h 253112"/>
              <a:gd name="connsiteX92" fmla="*/ 7886077 w 18603203"/>
              <a:gd name="connsiteY92" fmla="*/ 42053 h 253112"/>
              <a:gd name="connsiteX93" fmla="*/ 7870515 w 18603203"/>
              <a:gd name="connsiteY93" fmla="*/ 74402 h 253112"/>
              <a:gd name="connsiteX94" fmla="*/ 7878356 w 18603203"/>
              <a:gd name="connsiteY94" fmla="*/ 70635 h 253112"/>
              <a:gd name="connsiteX95" fmla="*/ 8151739 w 18603203"/>
              <a:gd name="connsiteY95" fmla="*/ 15615 h 253112"/>
              <a:gd name="connsiteX96" fmla="*/ 8153957 w 18603203"/>
              <a:gd name="connsiteY96" fmla="*/ 42053 h 253112"/>
              <a:gd name="connsiteX97" fmla="*/ 8138394 w 18603203"/>
              <a:gd name="connsiteY97" fmla="*/ 74402 h 253112"/>
              <a:gd name="connsiteX98" fmla="*/ 8146234 w 18603203"/>
              <a:gd name="connsiteY98" fmla="*/ 70635 h 253112"/>
              <a:gd name="connsiteX99" fmla="*/ 8419617 w 18603203"/>
              <a:gd name="connsiteY99" fmla="*/ 15615 h 253112"/>
              <a:gd name="connsiteX100" fmla="*/ 8421835 w 18603203"/>
              <a:gd name="connsiteY100" fmla="*/ 42053 h 253112"/>
              <a:gd name="connsiteX101" fmla="*/ 8406272 w 18603203"/>
              <a:gd name="connsiteY101" fmla="*/ 74402 h 253112"/>
              <a:gd name="connsiteX102" fmla="*/ 8414112 w 18603203"/>
              <a:gd name="connsiteY102" fmla="*/ 70635 h 253112"/>
              <a:gd name="connsiteX103" fmla="*/ 8687494 w 18603203"/>
              <a:gd name="connsiteY103" fmla="*/ 15615 h 253112"/>
              <a:gd name="connsiteX104" fmla="*/ 8689713 w 18603203"/>
              <a:gd name="connsiteY104" fmla="*/ 42053 h 253112"/>
              <a:gd name="connsiteX105" fmla="*/ 8674150 w 18603203"/>
              <a:gd name="connsiteY105" fmla="*/ 74402 h 253112"/>
              <a:gd name="connsiteX106" fmla="*/ 8681990 w 18603203"/>
              <a:gd name="connsiteY106" fmla="*/ 70635 h 253112"/>
              <a:gd name="connsiteX107" fmla="*/ 8955372 w 18603203"/>
              <a:gd name="connsiteY107" fmla="*/ 15615 h 253112"/>
              <a:gd name="connsiteX108" fmla="*/ 8957590 w 18603203"/>
              <a:gd name="connsiteY108" fmla="*/ 42053 h 253112"/>
              <a:gd name="connsiteX109" fmla="*/ 8942027 w 18603203"/>
              <a:gd name="connsiteY109" fmla="*/ 74402 h 253112"/>
              <a:gd name="connsiteX110" fmla="*/ 8949867 w 18603203"/>
              <a:gd name="connsiteY110" fmla="*/ 70635 h 253112"/>
              <a:gd name="connsiteX111" fmla="*/ 9223250 w 18603203"/>
              <a:gd name="connsiteY111" fmla="*/ 15615 h 253112"/>
              <a:gd name="connsiteX112" fmla="*/ 9225468 w 18603203"/>
              <a:gd name="connsiteY112" fmla="*/ 42053 h 253112"/>
              <a:gd name="connsiteX113" fmla="*/ 9209905 w 18603203"/>
              <a:gd name="connsiteY113" fmla="*/ 74402 h 253112"/>
              <a:gd name="connsiteX114" fmla="*/ 9217745 w 18603203"/>
              <a:gd name="connsiteY114" fmla="*/ 70635 h 253112"/>
              <a:gd name="connsiteX115" fmla="*/ 9491128 w 18603203"/>
              <a:gd name="connsiteY115" fmla="*/ 15615 h 253112"/>
              <a:gd name="connsiteX116" fmla="*/ 9493346 w 18603203"/>
              <a:gd name="connsiteY116" fmla="*/ 42053 h 253112"/>
              <a:gd name="connsiteX117" fmla="*/ 9477783 w 18603203"/>
              <a:gd name="connsiteY117" fmla="*/ 74403 h 253112"/>
              <a:gd name="connsiteX118" fmla="*/ 9485624 w 18603203"/>
              <a:gd name="connsiteY118" fmla="*/ 70635 h 253112"/>
              <a:gd name="connsiteX119" fmla="*/ 9759007 w 18603203"/>
              <a:gd name="connsiteY119" fmla="*/ 15615 h 253112"/>
              <a:gd name="connsiteX120" fmla="*/ 9761225 w 18603203"/>
              <a:gd name="connsiteY120" fmla="*/ 42053 h 253112"/>
              <a:gd name="connsiteX121" fmla="*/ 9745665 w 18603203"/>
              <a:gd name="connsiteY121" fmla="*/ 74397 h 253112"/>
              <a:gd name="connsiteX122" fmla="*/ 9753494 w 18603203"/>
              <a:gd name="connsiteY122" fmla="*/ 70635 h 253112"/>
              <a:gd name="connsiteX123" fmla="*/ 10026877 w 18603203"/>
              <a:gd name="connsiteY123" fmla="*/ 15615 h 253112"/>
              <a:gd name="connsiteX124" fmla="*/ 10029095 w 18603203"/>
              <a:gd name="connsiteY124" fmla="*/ 42053 h 253112"/>
              <a:gd name="connsiteX125" fmla="*/ 10013331 w 18603203"/>
              <a:gd name="connsiteY125" fmla="*/ 74821 h 253112"/>
              <a:gd name="connsiteX126" fmla="*/ 10021777 w 18603203"/>
              <a:gd name="connsiteY126" fmla="*/ 70635 h 253112"/>
              <a:gd name="connsiteX127" fmla="*/ 10231511 w 18603203"/>
              <a:gd name="connsiteY127" fmla="*/ 1350 h 253112"/>
              <a:gd name="connsiteX128" fmla="*/ 10295160 w 18603203"/>
              <a:gd name="connsiteY128" fmla="*/ 15615 h 253112"/>
              <a:gd name="connsiteX129" fmla="*/ 10297378 w 18603203"/>
              <a:gd name="connsiteY129" fmla="*/ 42053 h 253112"/>
              <a:gd name="connsiteX130" fmla="*/ 10281815 w 18603203"/>
              <a:gd name="connsiteY130" fmla="*/ 74402 h 253112"/>
              <a:gd name="connsiteX131" fmla="*/ 10289655 w 18603203"/>
              <a:gd name="connsiteY131" fmla="*/ 70635 h 253112"/>
              <a:gd name="connsiteX132" fmla="*/ 10531731 w 18603203"/>
              <a:gd name="connsiteY132" fmla="*/ 531 h 253112"/>
              <a:gd name="connsiteX133" fmla="*/ 10563038 w 18603203"/>
              <a:gd name="connsiteY133" fmla="*/ 15615 h 253112"/>
              <a:gd name="connsiteX134" fmla="*/ 10565256 w 18603203"/>
              <a:gd name="connsiteY134" fmla="*/ 42053 h 253112"/>
              <a:gd name="connsiteX135" fmla="*/ 10549693 w 18603203"/>
              <a:gd name="connsiteY135" fmla="*/ 74402 h 253112"/>
              <a:gd name="connsiteX136" fmla="*/ 10557534 w 18603203"/>
              <a:gd name="connsiteY136" fmla="*/ 70635 h 253112"/>
              <a:gd name="connsiteX137" fmla="*/ 10799610 w 18603203"/>
              <a:gd name="connsiteY137" fmla="*/ 531 h 253112"/>
              <a:gd name="connsiteX138" fmla="*/ 10830916 w 18603203"/>
              <a:gd name="connsiteY138" fmla="*/ 15615 h 253112"/>
              <a:gd name="connsiteX139" fmla="*/ 10833135 w 18603203"/>
              <a:gd name="connsiteY139" fmla="*/ 42053 h 253112"/>
              <a:gd name="connsiteX140" fmla="*/ 10817572 w 18603203"/>
              <a:gd name="connsiteY140" fmla="*/ 74402 h 253112"/>
              <a:gd name="connsiteX141" fmla="*/ 10825411 w 18603203"/>
              <a:gd name="connsiteY141" fmla="*/ 70635 h 253112"/>
              <a:gd name="connsiteX142" fmla="*/ 11098793 w 18603203"/>
              <a:gd name="connsiteY142" fmla="*/ 15615 h 253112"/>
              <a:gd name="connsiteX143" fmla="*/ 11101012 w 18603203"/>
              <a:gd name="connsiteY143" fmla="*/ 42053 h 253112"/>
              <a:gd name="connsiteX144" fmla="*/ 11085450 w 18603203"/>
              <a:gd name="connsiteY144" fmla="*/ 74402 h 253112"/>
              <a:gd name="connsiteX145" fmla="*/ 11093289 w 18603203"/>
              <a:gd name="connsiteY145" fmla="*/ 70635 h 253112"/>
              <a:gd name="connsiteX146" fmla="*/ 11366672 w 18603203"/>
              <a:gd name="connsiteY146" fmla="*/ 15615 h 253112"/>
              <a:gd name="connsiteX147" fmla="*/ 11368890 w 18603203"/>
              <a:gd name="connsiteY147" fmla="*/ 42053 h 253112"/>
              <a:gd name="connsiteX148" fmla="*/ 11353327 w 18603203"/>
              <a:gd name="connsiteY148" fmla="*/ 74403 h 253112"/>
              <a:gd name="connsiteX149" fmla="*/ 11361168 w 18603203"/>
              <a:gd name="connsiteY149" fmla="*/ 70635 h 253112"/>
              <a:gd name="connsiteX150" fmla="*/ 11634551 w 18603203"/>
              <a:gd name="connsiteY150" fmla="*/ 15615 h 253112"/>
              <a:gd name="connsiteX151" fmla="*/ 11636769 w 18603203"/>
              <a:gd name="connsiteY151" fmla="*/ 42053 h 253112"/>
              <a:gd name="connsiteX152" fmla="*/ 11621207 w 18603203"/>
              <a:gd name="connsiteY152" fmla="*/ 74402 h 253112"/>
              <a:gd name="connsiteX153" fmla="*/ 11629045 w 18603203"/>
              <a:gd name="connsiteY153" fmla="*/ 70635 h 253112"/>
              <a:gd name="connsiteX154" fmla="*/ 11902429 w 18603203"/>
              <a:gd name="connsiteY154" fmla="*/ 15615 h 253112"/>
              <a:gd name="connsiteX155" fmla="*/ 11904647 w 18603203"/>
              <a:gd name="connsiteY155" fmla="*/ 42053 h 253112"/>
              <a:gd name="connsiteX156" fmla="*/ 11889084 w 18603203"/>
              <a:gd name="connsiteY156" fmla="*/ 74402 h 253112"/>
              <a:gd name="connsiteX157" fmla="*/ 11896924 w 18603203"/>
              <a:gd name="connsiteY157" fmla="*/ 70635 h 253112"/>
              <a:gd name="connsiteX158" fmla="*/ 12170307 w 18603203"/>
              <a:gd name="connsiteY158" fmla="*/ 15615 h 253112"/>
              <a:gd name="connsiteX159" fmla="*/ 12172525 w 18603203"/>
              <a:gd name="connsiteY159" fmla="*/ 42053 h 253112"/>
              <a:gd name="connsiteX160" fmla="*/ 12156962 w 18603203"/>
              <a:gd name="connsiteY160" fmla="*/ 74403 h 253112"/>
              <a:gd name="connsiteX161" fmla="*/ 12164802 w 18603203"/>
              <a:gd name="connsiteY161" fmla="*/ 70635 h 253112"/>
              <a:gd name="connsiteX162" fmla="*/ 12438186 w 18603203"/>
              <a:gd name="connsiteY162" fmla="*/ 15615 h 253112"/>
              <a:gd name="connsiteX163" fmla="*/ 12440404 w 18603203"/>
              <a:gd name="connsiteY163" fmla="*/ 42053 h 253112"/>
              <a:gd name="connsiteX164" fmla="*/ 12424840 w 18603203"/>
              <a:gd name="connsiteY164" fmla="*/ 74402 h 253112"/>
              <a:gd name="connsiteX165" fmla="*/ 12432681 w 18603203"/>
              <a:gd name="connsiteY165" fmla="*/ 70635 h 253112"/>
              <a:gd name="connsiteX166" fmla="*/ 12706063 w 18603203"/>
              <a:gd name="connsiteY166" fmla="*/ 15615 h 253112"/>
              <a:gd name="connsiteX167" fmla="*/ 12708282 w 18603203"/>
              <a:gd name="connsiteY167" fmla="*/ 42053 h 253112"/>
              <a:gd name="connsiteX168" fmla="*/ 12692719 w 18603203"/>
              <a:gd name="connsiteY168" fmla="*/ 74402 h 253112"/>
              <a:gd name="connsiteX169" fmla="*/ 12700558 w 18603203"/>
              <a:gd name="connsiteY169" fmla="*/ 70635 h 253112"/>
              <a:gd name="connsiteX170" fmla="*/ 12973942 w 18603203"/>
              <a:gd name="connsiteY170" fmla="*/ 15615 h 253112"/>
              <a:gd name="connsiteX171" fmla="*/ 12976159 w 18603203"/>
              <a:gd name="connsiteY171" fmla="*/ 42053 h 253112"/>
              <a:gd name="connsiteX172" fmla="*/ 12960596 w 18603203"/>
              <a:gd name="connsiteY172" fmla="*/ 74403 h 253112"/>
              <a:gd name="connsiteX173" fmla="*/ 12968437 w 18603203"/>
              <a:gd name="connsiteY173" fmla="*/ 70635 h 253112"/>
              <a:gd name="connsiteX174" fmla="*/ 13241820 w 18603203"/>
              <a:gd name="connsiteY174" fmla="*/ 15615 h 253112"/>
              <a:gd name="connsiteX175" fmla="*/ 13244038 w 18603203"/>
              <a:gd name="connsiteY175" fmla="*/ 42053 h 253112"/>
              <a:gd name="connsiteX176" fmla="*/ 13228475 w 18603203"/>
              <a:gd name="connsiteY176" fmla="*/ 74402 h 253112"/>
              <a:gd name="connsiteX177" fmla="*/ 13236315 w 18603203"/>
              <a:gd name="connsiteY177" fmla="*/ 70635 h 253112"/>
              <a:gd name="connsiteX178" fmla="*/ 13509698 w 18603203"/>
              <a:gd name="connsiteY178" fmla="*/ 15615 h 253112"/>
              <a:gd name="connsiteX179" fmla="*/ 13511916 w 18603203"/>
              <a:gd name="connsiteY179" fmla="*/ 42053 h 253112"/>
              <a:gd name="connsiteX180" fmla="*/ 13496353 w 18603203"/>
              <a:gd name="connsiteY180" fmla="*/ 74402 h 253112"/>
              <a:gd name="connsiteX181" fmla="*/ 13504193 w 18603203"/>
              <a:gd name="connsiteY181" fmla="*/ 70635 h 253112"/>
              <a:gd name="connsiteX182" fmla="*/ 13777576 w 18603203"/>
              <a:gd name="connsiteY182" fmla="*/ 15615 h 253112"/>
              <a:gd name="connsiteX183" fmla="*/ 13779794 w 18603203"/>
              <a:gd name="connsiteY183" fmla="*/ 42053 h 253112"/>
              <a:gd name="connsiteX184" fmla="*/ 13764231 w 18603203"/>
              <a:gd name="connsiteY184" fmla="*/ 74402 h 253112"/>
              <a:gd name="connsiteX185" fmla="*/ 13772071 w 18603203"/>
              <a:gd name="connsiteY185" fmla="*/ 70635 h 253112"/>
              <a:gd name="connsiteX186" fmla="*/ 14045454 w 18603203"/>
              <a:gd name="connsiteY186" fmla="*/ 15615 h 253112"/>
              <a:gd name="connsiteX187" fmla="*/ 14047672 w 18603203"/>
              <a:gd name="connsiteY187" fmla="*/ 42053 h 253112"/>
              <a:gd name="connsiteX188" fmla="*/ 14032109 w 18603203"/>
              <a:gd name="connsiteY188" fmla="*/ 74403 h 253112"/>
              <a:gd name="connsiteX189" fmla="*/ 14039950 w 18603203"/>
              <a:gd name="connsiteY189" fmla="*/ 70635 h 253112"/>
              <a:gd name="connsiteX190" fmla="*/ 14313333 w 18603203"/>
              <a:gd name="connsiteY190" fmla="*/ 15615 h 253112"/>
              <a:gd name="connsiteX191" fmla="*/ 14315551 w 18603203"/>
              <a:gd name="connsiteY191" fmla="*/ 42053 h 253112"/>
              <a:gd name="connsiteX192" fmla="*/ 14299988 w 18603203"/>
              <a:gd name="connsiteY192" fmla="*/ 74402 h 253112"/>
              <a:gd name="connsiteX193" fmla="*/ 14307828 w 18603203"/>
              <a:gd name="connsiteY193" fmla="*/ 70635 h 253112"/>
              <a:gd name="connsiteX194" fmla="*/ 14581211 w 18603203"/>
              <a:gd name="connsiteY194" fmla="*/ 15615 h 253112"/>
              <a:gd name="connsiteX195" fmla="*/ 14583429 w 18603203"/>
              <a:gd name="connsiteY195" fmla="*/ 42053 h 253112"/>
              <a:gd name="connsiteX196" fmla="*/ 14567866 w 18603203"/>
              <a:gd name="connsiteY196" fmla="*/ 74402 h 253112"/>
              <a:gd name="connsiteX197" fmla="*/ 14575706 w 18603203"/>
              <a:gd name="connsiteY197" fmla="*/ 70635 h 253112"/>
              <a:gd name="connsiteX198" fmla="*/ 14849089 w 18603203"/>
              <a:gd name="connsiteY198" fmla="*/ 15615 h 253112"/>
              <a:gd name="connsiteX199" fmla="*/ 14851307 w 18603203"/>
              <a:gd name="connsiteY199" fmla="*/ 42053 h 253112"/>
              <a:gd name="connsiteX200" fmla="*/ 14835744 w 18603203"/>
              <a:gd name="connsiteY200" fmla="*/ 74403 h 253112"/>
              <a:gd name="connsiteX201" fmla="*/ 14843585 w 18603203"/>
              <a:gd name="connsiteY201" fmla="*/ 70635 h 253112"/>
              <a:gd name="connsiteX202" fmla="*/ 15116968 w 18603203"/>
              <a:gd name="connsiteY202" fmla="*/ 15615 h 253112"/>
              <a:gd name="connsiteX203" fmla="*/ 15119186 w 18603203"/>
              <a:gd name="connsiteY203" fmla="*/ 42053 h 253112"/>
              <a:gd name="connsiteX204" fmla="*/ 15103623 w 18603203"/>
              <a:gd name="connsiteY204" fmla="*/ 74402 h 253112"/>
              <a:gd name="connsiteX205" fmla="*/ 15111463 w 18603203"/>
              <a:gd name="connsiteY205" fmla="*/ 70635 h 253112"/>
              <a:gd name="connsiteX206" fmla="*/ 15384846 w 18603203"/>
              <a:gd name="connsiteY206" fmla="*/ 15615 h 253112"/>
              <a:gd name="connsiteX207" fmla="*/ 15387064 w 18603203"/>
              <a:gd name="connsiteY207" fmla="*/ 42053 h 253112"/>
              <a:gd name="connsiteX208" fmla="*/ 15371501 w 18603203"/>
              <a:gd name="connsiteY208" fmla="*/ 74402 h 253112"/>
              <a:gd name="connsiteX209" fmla="*/ 15379341 w 18603203"/>
              <a:gd name="connsiteY209" fmla="*/ 70635 h 253112"/>
              <a:gd name="connsiteX210" fmla="*/ 15652724 w 18603203"/>
              <a:gd name="connsiteY210" fmla="*/ 15615 h 253112"/>
              <a:gd name="connsiteX211" fmla="*/ 15654942 w 18603203"/>
              <a:gd name="connsiteY211" fmla="*/ 42053 h 253112"/>
              <a:gd name="connsiteX212" fmla="*/ 15639379 w 18603203"/>
              <a:gd name="connsiteY212" fmla="*/ 74403 h 253112"/>
              <a:gd name="connsiteX213" fmla="*/ 15647220 w 18603203"/>
              <a:gd name="connsiteY213" fmla="*/ 70635 h 253112"/>
              <a:gd name="connsiteX214" fmla="*/ 15920603 w 18603203"/>
              <a:gd name="connsiteY214" fmla="*/ 15615 h 253112"/>
              <a:gd name="connsiteX215" fmla="*/ 15922821 w 18603203"/>
              <a:gd name="connsiteY215" fmla="*/ 42053 h 253112"/>
              <a:gd name="connsiteX216" fmla="*/ 15907258 w 18603203"/>
              <a:gd name="connsiteY216" fmla="*/ 74402 h 253112"/>
              <a:gd name="connsiteX217" fmla="*/ 15915098 w 18603203"/>
              <a:gd name="connsiteY217" fmla="*/ 70635 h 253112"/>
              <a:gd name="connsiteX218" fmla="*/ 16188481 w 18603203"/>
              <a:gd name="connsiteY218" fmla="*/ 15615 h 253112"/>
              <a:gd name="connsiteX219" fmla="*/ 16190699 w 18603203"/>
              <a:gd name="connsiteY219" fmla="*/ 42053 h 253112"/>
              <a:gd name="connsiteX220" fmla="*/ 16175136 w 18603203"/>
              <a:gd name="connsiteY220" fmla="*/ 74402 h 253112"/>
              <a:gd name="connsiteX221" fmla="*/ 16182976 w 18603203"/>
              <a:gd name="connsiteY221" fmla="*/ 70635 h 253112"/>
              <a:gd name="connsiteX222" fmla="*/ 16456359 w 18603203"/>
              <a:gd name="connsiteY222" fmla="*/ 15615 h 253112"/>
              <a:gd name="connsiteX223" fmla="*/ 16458577 w 18603203"/>
              <a:gd name="connsiteY223" fmla="*/ 42053 h 253112"/>
              <a:gd name="connsiteX224" fmla="*/ 16443014 w 18603203"/>
              <a:gd name="connsiteY224" fmla="*/ 74402 h 253112"/>
              <a:gd name="connsiteX225" fmla="*/ 16450855 w 18603203"/>
              <a:gd name="connsiteY225" fmla="*/ 70635 h 253112"/>
              <a:gd name="connsiteX226" fmla="*/ 16724238 w 18603203"/>
              <a:gd name="connsiteY226" fmla="*/ 15615 h 253112"/>
              <a:gd name="connsiteX227" fmla="*/ 16726456 w 18603203"/>
              <a:gd name="connsiteY227" fmla="*/ 42053 h 253112"/>
              <a:gd name="connsiteX228" fmla="*/ 16710893 w 18603203"/>
              <a:gd name="connsiteY228" fmla="*/ 74402 h 253112"/>
              <a:gd name="connsiteX229" fmla="*/ 16718733 w 18603203"/>
              <a:gd name="connsiteY229" fmla="*/ 70635 h 253112"/>
              <a:gd name="connsiteX230" fmla="*/ 16992116 w 18603203"/>
              <a:gd name="connsiteY230" fmla="*/ 15615 h 253112"/>
              <a:gd name="connsiteX231" fmla="*/ 16994334 w 18603203"/>
              <a:gd name="connsiteY231" fmla="*/ 42053 h 253112"/>
              <a:gd name="connsiteX232" fmla="*/ 16978771 w 18603203"/>
              <a:gd name="connsiteY232" fmla="*/ 74402 h 253112"/>
              <a:gd name="connsiteX233" fmla="*/ 16986611 w 18603203"/>
              <a:gd name="connsiteY233" fmla="*/ 70635 h 253112"/>
              <a:gd name="connsiteX234" fmla="*/ 17259994 w 18603203"/>
              <a:gd name="connsiteY234" fmla="*/ 15615 h 253112"/>
              <a:gd name="connsiteX235" fmla="*/ 17262212 w 18603203"/>
              <a:gd name="connsiteY235" fmla="*/ 42053 h 253112"/>
              <a:gd name="connsiteX236" fmla="*/ 17246648 w 18603203"/>
              <a:gd name="connsiteY236" fmla="*/ 74402 h 253112"/>
              <a:gd name="connsiteX237" fmla="*/ 17254488 w 18603203"/>
              <a:gd name="connsiteY237" fmla="*/ 70635 h 253112"/>
              <a:gd name="connsiteX238" fmla="*/ 17527872 w 18603203"/>
              <a:gd name="connsiteY238" fmla="*/ 15615 h 253112"/>
              <a:gd name="connsiteX239" fmla="*/ 17530090 w 18603203"/>
              <a:gd name="connsiteY239" fmla="*/ 42053 h 253112"/>
              <a:gd name="connsiteX240" fmla="*/ 17514528 w 18603203"/>
              <a:gd name="connsiteY240" fmla="*/ 74402 h 253112"/>
              <a:gd name="connsiteX241" fmla="*/ 17522368 w 18603203"/>
              <a:gd name="connsiteY241" fmla="*/ 70635 h 253112"/>
              <a:gd name="connsiteX242" fmla="*/ 17795750 w 18603203"/>
              <a:gd name="connsiteY242" fmla="*/ 15615 h 253112"/>
              <a:gd name="connsiteX243" fmla="*/ 17797968 w 18603203"/>
              <a:gd name="connsiteY243" fmla="*/ 42053 h 253112"/>
              <a:gd name="connsiteX244" fmla="*/ 17782404 w 18603203"/>
              <a:gd name="connsiteY244" fmla="*/ 74402 h 253112"/>
              <a:gd name="connsiteX245" fmla="*/ 17790244 w 18603203"/>
              <a:gd name="connsiteY245" fmla="*/ 70635 h 253112"/>
              <a:gd name="connsiteX246" fmla="*/ 18063628 w 18603203"/>
              <a:gd name="connsiteY246" fmla="*/ 15615 h 253112"/>
              <a:gd name="connsiteX247" fmla="*/ 18065846 w 18603203"/>
              <a:gd name="connsiteY247" fmla="*/ 42053 h 253112"/>
              <a:gd name="connsiteX248" fmla="*/ 18050284 w 18603203"/>
              <a:gd name="connsiteY248" fmla="*/ 74403 h 253112"/>
              <a:gd name="connsiteX249" fmla="*/ 18058124 w 18603203"/>
              <a:gd name="connsiteY249" fmla="*/ 70635 h 253112"/>
              <a:gd name="connsiteX250" fmla="*/ 18331508 w 18603203"/>
              <a:gd name="connsiteY250" fmla="*/ 15615 h 253112"/>
              <a:gd name="connsiteX251" fmla="*/ 18333724 w 18603203"/>
              <a:gd name="connsiteY251" fmla="*/ 42053 h 253112"/>
              <a:gd name="connsiteX252" fmla="*/ 18318164 w 18603203"/>
              <a:gd name="connsiteY252" fmla="*/ 74397 h 253112"/>
              <a:gd name="connsiteX253" fmla="*/ 18325994 w 18603203"/>
              <a:gd name="connsiteY253" fmla="*/ 70635 h 253112"/>
              <a:gd name="connsiteX254" fmla="*/ 18599376 w 18603203"/>
              <a:gd name="connsiteY254" fmla="*/ 15615 h 253112"/>
              <a:gd name="connsiteX255" fmla="*/ 18428480 w 18603203"/>
              <a:gd name="connsiteY255" fmla="*/ 235979 h 253112"/>
              <a:gd name="connsiteX256" fmla="*/ 18406490 w 18603203"/>
              <a:gd name="connsiteY256" fmla="*/ 253112 h 253112"/>
              <a:gd name="connsiteX257" fmla="*/ 1118595 w 18603203"/>
              <a:gd name="connsiteY257" fmla="*/ 253112 h 253112"/>
              <a:gd name="connsiteX258" fmla="*/ 1709315 w 18603203"/>
              <a:gd name="connsiteY258" fmla="*/ 74402 h 253112"/>
              <a:gd name="connsiteX259" fmla="*/ 1717155 w 18603203"/>
              <a:gd name="connsiteY259" fmla="*/ 70635 h 253112"/>
              <a:gd name="connsiteX260" fmla="*/ 1959231 w 18603203"/>
              <a:gd name="connsiteY260" fmla="*/ 531 h 253112"/>
              <a:gd name="connsiteX0" fmla="*/ 1118595 w 18603203"/>
              <a:gd name="connsiteY0" fmla="*/ 253112 h 344552"/>
              <a:gd name="connsiteX1" fmla="*/ 1709315 w 18603203"/>
              <a:gd name="connsiteY1" fmla="*/ 74402 h 344552"/>
              <a:gd name="connsiteX2" fmla="*/ 1717155 w 18603203"/>
              <a:gd name="connsiteY2" fmla="*/ 70635 h 344552"/>
              <a:gd name="connsiteX3" fmla="*/ 1959231 w 18603203"/>
              <a:gd name="connsiteY3" fmla="*/ 531 h 344552"/>
              <a:gd name="connsiteX4" fmla="*/ 1990538 w 18603203"/>
              <a:gd name="connsiteY4" fmla="*/ 15615 h 344552"/>
              <a:gd name="connsiteX5" fmla="*/ 1992756 w 18603203"/>
              <a:gd name="connsiteY5" fmla="*/ 42053 h 344552"/>
              <a:gd name="connsiteX6" fmla="*/ 1977193 w 18603203"/>
              <a:gd name="connsiteY6" fmla="*/ 74402 h 344552"/>
              <a:gd name="connsiteX7" fmla="*/ 1985034 w 18603203"/>
              <a:gd name="connsiteY7" fmla="*/ 70635 h 344552"/>
              <a:gd name="connsiteX8" fmla="*/ 2227110 w 18603203"/>
              <a:gd name="connsiteY8" fmla="*/ 531 h 344552"/>
              <a:gd name="connsiteX9" fmla="*/ 2258416 w 18603203"/>
              <a:gd name="connsiteY9" fmla="*/ 15615 h 344552"/>
              <a:gd name="connsiteX10" fmla="*/ 2260635 w 18603203"/>
              <a:gd name="connsiteY10" fmla="*/ 42053 h 344552"/>
              <a:gd name="connsiteX11" fmla="*/ 2245072 w 18603203"/>
              <a:gd name="connsiteY11" fmla="*/ 74402 h 344552"/>
              <a:gd name="connsiteX12" fmla="*/ 2252911 w 18603203"/>
              <a:gd name="connsiteY12" fmla="*/ 70635 h 344552"/>
              <a:gd name="connsiteX13" fmla="*/ 2494988 w 18603203"/>
              <a:gd name="connsiteY13" fmla="*/ 531 h 344552"/>
              <a:gd name="connsiteX14" fmla="*/ 2526294 w 18603203"/>
              <a:gd name="connsiteY14" fmla="*/ 15615 h 344552"/>
              <a:gd name="connsiteX15" fmla="*/ 2528513 w 18603203"/>
              <a:gd name="connsiteY15" fmla="*/ 42053 h 344552"/>
              <a:gd name="connsiteX16" fmla="*/ 2512950 w 18603203"/>
              <a:gd name="connsiteY16" fmla="*/ 74402 h 344552"/>
              <a:gd name="connsiteX17" fmla="*/ 2520789 w 18603203"/>
              <a:gd name="connsiteY17" fmla="*/ 70635 h 344552"/>
              <a:gd name="connsiteX18" fmla="*/ 2794172 w 18603203"/>
              <a:gd name="connsiteY18" fmla="*/ 15615 h 344552"/>
              <a:gd name="connsiteX19" fmla="*/ 2796390 w 18603203"/>
              <a:gd name="connsiteY19" fmla="*/ 42053 h 344552"/>
              <a:gd name="connsiteX20" fmla="*/ 2780827 w 18603203"/>
              <a:gd name="connsiteY20" fmla="*/ 74403 h 344552"/>
              <a:gd name="connsiteX21" fmla="*/ 2788668 w 18603203"/>
              <a:gd name="connsiteY21" fmla="*/ 70635 h 344552"/>
              <a:gd name="connsiteX22" fmla="*/ 3062051 w 18603203"/>
              <a:gd name="connsiteY22" fmla="*/ 15615 h 344552"/>
              <a:gd name="connsiteX23" fmla="*/ 3064269 w 18603203"/>
              <a:gd name="connsiteY23" fmla="*/ 42053 h 344552"/>
              <a:gd name="connsiteX24" fmla="*/ 3048707 w 18603203"/>
              <a:gd name="connsiteY24" fmla="*/ 74402 h 344552"/>
              <a:gd name="connsiteX25" fmla="*/ 3056545 w 18603203"/>
              <a:gd name="connsiteY25" fmla="*/ 70635 h 344552"/>
              <a:gd name="connsiteX26" fmla="*/ 3329929 w 18603203"/>
              <a:gd name="connsiteY26" fmla="*/ 15615 h 344552"/>
              <a:gd name="connsiteX27" fmla="*/ 3332147 w 18603203"/>
              <a:gd name="connsiteY27" fmla="*/ 42053 h 344552"/>
              <a:gd name="connsiteX28" fmla="*/ 3316584 w 18603203"/>
              <a:gd name="connsiteY28" fmla="*/ 74402 h 344552"/>
              <a:gd name="connsiteX29" fmla="*/ 3324424 w 18603203"/>
              <a:gd name="connsiteY29" fmla="*/ 70635 h 344552"/>
              <a:gd name="connsiteX30" fmla="*/ 3597807 w 18603203"/>
              <a:gd name="connsiteY30" fmla="*/ 15615 h 344552"/>
              <a:gd name="connsiteX31" fmla="*/ 3600025 w 18603203"/>
              <a:gd name="connsiteY31" fmla="*/ 42053 h 344552"/>
              <a:gd name="connsiteX32" fmla="*/ 3584462 w 18603203"/>
              <a:gd name="connsiteY32" fmla="*/ 74403 h 344552"/>
              <a:gd name="connsiteX33" fmla="*/ 3592302 w 18603203"/>
              <a:gd name="connsiteY33" fmla="*/ 70635 h 344552"/>
              <a:gd name="connsiteX34" fmla="*/ 3865687 w 18603203"/>
              <a:gd name="connsiteY34" fmla="*/ 15615 h 344552"/>
              <a:gd name="connsiteX35" fmla="*/ 3867904 w 18603203"/>
              <a:gd name="connsiteY35" fmla="*/ 42053 h 344552"/>
              <a:gd name="connsiteX36" fmla="*/ 3852340 w 18603203"/>
              <a:gd name="connsiteY36" fmla="*/ 74402 h 344552"/>
              <a:gd name="connsiteX37" fmla="*/ 3860182 w 18603203"/>
              <a:gd name="connsiteY37" fmla="*/ 70635 h 344552"/>
              <a:gd name="connsiteX38" fmla="*/ 4133563 w 18603203"/>
              <a:gd name="connsiteY38" fmla="*/ 15615 h 344552"/>
              <a:gd name="connsiteX39" fmla="*/ 4135782 w 18603203"/>
              <a:gd name="connsiteY39" fmla="*/ 42053 h 344552"/>
              <a:gd name="connsiteX40" fmla="*/ 4120220 w 18603203"/>
              <a:gd name="connsiteY40" fmla="*/ 74402 h 344552"/>
              <a:gd name="connsiteX41" fmla="*/ 4128058 w 18603203"/>
              <a:gd name="connsiteY41" fmla="*/ 70635 h 344552"/>
              <a:gd name="connsiteX42" fmla="*/ 4401442 w 18603203"/>
              <a:gd name="connsiteY42" fmla="*/ 15615 h 344552"/>
              <a:gd name="connsiteX43" fmla="*/ 4403659 w 18603203"/>
              <a:gd name="connsiteY43" fmla="*/ 42053 h 344552"/>
              <a:gd name="connsiteX44" fmla="*/ 4388096 w 18603203"/>
              <a:gd name="connsiteY44" fmla="*/ 74403 h 344552"/>
              <a:gd name="connsiteX45" fmla="*/ 4395937 w 18603203"/>
              <a:gd name="connsiteY45" fmla="*/ 70635 h 344552"/>
              <a:gd name="connsiteX46" fmla="*/ 4669320 w 18603203"/>
              <a:gd name="connsiteY46" fmla="*/ 15615 h 344552"/>
              <a:gd name="connsiteX47" fmla="*/ 4671539 w 18603203"/>
              <a:gd name="connsiteY47" fmla="*/ 42053 h 344552"/>
              <a:gd name="connsiteX48" fmla="*/ 4655975 w 18603203"/>
              <a:gd name="connsiteY48" fmla="*/ 74402 h 344552"/>
              <a:gd name="connsiteX49" fmla="*/ 4663815 w 18603203"/>
              <a:gd name="connsiteY49" fmla="*/ 70635 h 344552"/>
              <a:gd name="connsiteX50" fmla="*/ 4937198 w 18603203"/>
              <a:gd name="connsiteY50" fmla="*/ 15615 h 344552"/>
              <a:gd name="connsiteX51" fmla="*/ 4939416 w 18603203"/>
              <a:gd name="connsiteY51" fmla="*/ 42053 h 344552"/>
              <a:gd name="connsiteX52" fmla="*/ 4923853 w 18603203"/>
              <a:gd name="connsiteY52" fmla="*/ 74402 h 344552"/>
              <a:gd name="connsiteX53" fmla="*/ 4931693 w 18603203"/>
              <a:gd name="connsiteY53" fmla="*/ 70635 h 344552"/>
              <a:gd name="connsiteX54" fmla="*/ 5205076 w 18603203"/>
              <a:gd name="connsiteY54" fmla="*/ 15615 h 344552"/>
              <a:gd name="connsiteX55" fmla="*/ 5207294 w 18603203"/>
              <a:gd name="connsiteY55" fmla="*/ 42053 h 344552"/>
              <a:gd name="connsiteX56" fmla="*/ 5191731 w 18603203"/>
              <a:gd name="connsiteY56" fmla="*/ 74402 h 344552"/>
              <a:gd name="connsiteX57" fmla="*/ 5199571 w 18603203"/>
              <a:gd name="connsiteY57" fmla="*/ 70635 h 344552"/>
              <a:gd name="connsiteX58" fmla="*/ 5472954 w 18603203"/>
              <a:gd name="connsiteY58" fmla="*/ 15615 h 344552"/>
              <a:gd name="connsiteX59" fmla="*/ 5475172 w 18603203"/>
              <a:gd name="connsiteY59" fmla="*/ 42053 h 344552"/>
              <a:gd name="connsiteX60" fmla="*/ 5459609 w 18603203"/>
              <a:gd name="connsiteY60" fmla="*/ 74403 h 344552"/>
              <a:gd name="connsiteX61" fmla="*/ 5467451 w 18603203"/>
              <a:gd name="connsiteY61" fmla="*/ 70635 h 344552"/>
              <a:gd name="connsiteX62" fmla="*/ 5740834 w 18603203"/>
              <a:gd name="connsiteY62" fmla="*/ 15615 h 344552"/>
              <a:gd name="connsiteX63" fmla="*/ 5743051 w 18603203"/>
              <a:gd name="connsiteY63" fmla="*/ 42053 h 344552"/>
              <a:gd name="connsiteX64" fmla="*/ 5727489 w 18603203"/>
              <a:gd name="connsiteY64" fmla="*/ 74402 h 344552"/>
              <a:gd name="connsiteX65" fmla="*/ 5735329 w 18603203"/>
              <a:gd name="connsiteY65" fmla="*/ 70635 h 344552"/>
              <a:gd name="connsiteX66" fmla="*/ 6008712 w 18603203"/>
              <a:gd name="connsiteY66" fmla="*/ 15615 h 344552"/>
              <a:gd name="connsiteX67" fmla="*/ 6010930 w 18603203"/>
              <a:gd name="connsiteY67" fmla="*/ 42053 h 344552"/>
              <a:gd name="connsiteX68" fmla="*/ 5995367 w 18603203"/>
              <a:gd name="connsiteY68" fmla="*/ 74402 h 344552"/>
              <a:gd name="connsiteX69" fmla="*/ 6003207 w 18603203"/>
              <a:gd name="connsiteY69" fmla="*/ 70635 h 344552"/>
              <a:gd name="connsiteX70" fmla="*/ 6276590 w 18603203"/>
              <a:gd name="connsiteY70" fmla="*/ 15615 h 344552"/>
              <a:gd name="connsiteX71" fmla="*/ 6278808 w 18603203"/>
              <a:gd name="connsiteY71" fmla="*/ 42053 h 344552"/>
              <a:gd name="connsiteX72" fmla="*/ 6263245 w 18603203"/>
              <a:gd name="connsiteY72" fmla="*/ 74403 h 344552"/>
              <a:gd name="connsiteX73" fmla="*/ 6271086 w 18603203"/>
              <a:gd name="connsiteY73" fmla="*/ 70635 h 344552"/>
              <a:gd name="connsiteX74" fmla="*/ 6544468 w 18603203"/>
              <a:gd name="connsiteY74" fmla="*/ 15615 h 344552"/>
              <a:gd name="connsiteX75" fmla="*/ 6546687 w 18603203"/>
              <a:gd name="connsiteY75" fmla="*/ 42053 h 344552"/>
              <a:gd name="connsiteX76" fmla="*/ 6531124 w 18603203"/>
              <a:gd name="connsiteY76" fmla="*/ 74402 h 344552"/>
              <a:gd name="connsiteX77" fmla="*/ 6538963 w 18603203"/>
              <a:gd name="connsiteY77" fmla="*/ 70635 h 344552"/>
              <a:gd name="connsiteX78" fmla="*/ 6812346 w 18603203"/>
              <a:gd name="connsiteY78" fmla="*/ 15615 h 344552"/>
              <a:gd name="connsiteX79" fmla="*/ 6814565 w 18603203"/>
              <a:gd name="connsiteY79" fmla="*/ 42053 h 344552"/>
              <a:gd name="connsiteX80" fmla="*/ 6799001 w 18603203"/>
              <a:gd name="connsiteY80" fmla="*/ 74402 h 344552"/>
              <a:gd name="connsiteX81" fmla="*/ 6806841 w 18603203"/>
              <a:gd name="connsiteY81" fmla="*/ 70635 h 344552"/>
              <a:gd name="connsiteX82" fmla="*/ 7080224 w 18603203"/>
              <a:gd name="connsiteY82" fmla="*/ 15615 h 344552"/>
              <a:gd name="connsiteX83" fmla="*/ 7082443 w 18603203"/>
              <a:gd name="connsiteY83" fmla="*/ 42053 h 344552"/>
              <a:gd name="connsiteX84" fmla="*/ 7066879 w 18603203"/>
              <a:gd name="connsiteY84" fmla="*/ 74403 h 344552"/>
              <a:gd name="connsiteX85" fmla="*/ 7074720 w 18603203"/>
              <a:gd name="connsiteY85" fmla="*/ 70635 h 344552"/>
              <a:gd name="connsiteX86" fmla="*/ 7348104 w 18603203"/>
              <a:gd name="connsiteY86" fmla="*/ 15615 h 344552"/>
              <a:gd name="connsiteX87" fmla="*/ 7350321 w 18603203"/>
              <a:gd name="connsiteY87" fmla="*/ 42053 h 344552"/>
              <a:gd name="connsiteX88" fmla="*/ 7334758 w 18603203"/>
              <a:gd name="connsiteY88" fmla="*/ 74402 h 344552"/>
              <a:gd name="connsiteX89" fmla="*/ 7342598 w 18603203"/>
              <a:gd name="connsiteY89" fmla="*/ 70635 h 344552"/>
              <a:gd name="connsiteX90" fmla="*/ 7615982 w 18603203"/>
              <a:gd name="connsiteY90" fmla="*/ 15615 h 344552"/>
              <a:gd name="connsiteX91" fmla="*/ 7618199 w 18603203"/>
              <a:gd name="connsiteY91" fmla="*/ 42053 h 344552"/>
              <a:gd name="connsiteX92" fmla="*/ 7602637 w 18603203"/>
              <a:gd name="connsiteY92" fmla="*/ 74402 h 344552"/>
              <a:gd name="connsiteX93" fmla="*/ 7610477 w 18603203"/>
              <a:gd name="connsiteY93" fmla="*/ 70635 h 344552"/>
              <a:gd name="connsiteX94" fmla="*/ 7883860 w 18603203"/>
              <a:gd name="connsiteY94" fmla="*/ 15615 h 344552"/>
              <a:gd name="connsiteX95" fmla="*/ 7886077 w 18603203"/>
              <a:gd name="connsiteY95" fmla="*/ 42053 h 344552"/>
              <a:gd name="connsiteX96" fmla="*/ 7870515 w 18603203"/>
              <a:gd name="connsiteY96" fmla="*/ 74402 h 344552"/>
              <a:gd name="connsiteX97" fmla="*/ 7878356 w 18603203"/>
              <a:gd name="connsiteY97" fmla="*/ 70635 h 344552"/>
              <a:gd name="connsiteX98" fmla="*/ 8151739 w 18603203"/>
              <a:gd name="connsiteY98" fmla="*/ 15615 h 344552"/>
              <a:gd name="connsiteX99" fmla="*/ 8153957 w 18603203"/>
              <a:gd name="connsiteY99" fmla="*/ 42053 h 344552"/>
              <a:gd name="connsiteX100" fmla="*/ 8138394 w 18603203"/>
              <a:gd name="connsiteY100" fmla="*/ 74402 h 344552"/>
              <a:gd name="connsiteX101" fmla="*/ 8146234 w 18603203"/>
              <a:gd name="connsiteY101" fmla="*/ 70635 h 344552"/>
              <a:gd name="connsiteX102" fmla="*/ 8419617 w 18603203"/>
              <a:gd name="connsiteY102" fmla="*/ 15615 h 344552"/>
              <a:gd name="connsiteX103" fmla="*/ 8421835 w 18603203"/>
              <a:gd name="connsiteY103" fmla="*/ 42053 h 344552"/>
              <a:gd name="connsiteX104" fmla="*/ 8406272 w 18603203"/>
              <a:gd name="connsiteY104" fmla="*/ 74402 h 344552"/>
              <a:gd name="connsiteX105" fmla="*/ 8414112 w 18603203"/>
              <a:gd name="connsiteY105" fmla="*/ 70635 h 344552"/>
              <a:gd name="connsiteX106" fmla="*/ 8687494 w 18603203"/>
              <a:gd name="connsiteY106" fmla="*/ 15615 h 344552"/>
              <a:gd name="connsiteX107" fmla="*/ 8689713 w 18603203"/>
              <a:gd name="connsiteY107" fmla="*/ 42053 h 344552"/>
              <a:gd name="connsiteX108" fmla="*/ 8674150 w 18603203"/>
              <a:gd name="connsiteY108" fmla="*/ 74402 h 344552"/>
              <a:gd name="connsiteX109" fmla="*/ 8681990 w 18603203"/>
              <a:gd name="connsiteY109" fmla="*/ 70635 h 344552"/>
              <a:gd name="connsiteX110" fmla="*/ 8955372 w 18603203"/>
              <a:gd name="connsiteY110" fmla="*/ 15615 h 344552"/>
              <a:gd name="connsiteX111" fmla="*/ 8957590 w 18603203"/>
              <a:gd name="connsiteY111" fmla="*/ 42053 h 344552"/>
              <a:gd name="connsiteX112" fmla="*/ 8942027 w 18603203"/>
              <a:gd name="connsiteY112" fmla="*/ 74402 h 344552"/>
              <a:gd name="connsiteX113" fmla="*/ 8949867 w 18603203"/>
              <a:gd name="connsiteY113" fmla="*/ 70635 h 344552"/>
              <a:gd name="connsiteX114" fmla="*/ 9223250 w 18603203"/>
              <a:gd name="connsiteY114" fmla="*/ 15615 h 344552"/>
              <a:gd name="connsiteX115" fmla="*/ 9225468 w 18603203"/>
              <a:gd name="connsiteY115" fmla="*/ 42053 h 344552"/>
              <a:gd name="connsiteX116" fmla="*/ 9209905 w 18603203"/>
              <a:gd name="connsiteY116" fmla="*/ 74402 h 344552"/>
              <a:gd name="connsiteX117" fmla="*/ 9217745 w 18603203"/>
              <a:gd name="connsiteY117" fmla="*/ 70635 h 344552"/>
              <a:gd name="connsiteX118" fmla="*/ 9491128 w 18603203"/>
              <a:gd name="connsiteY118" fmla="*/ 15615 h 344552"/>
              <a:gd name="connsiteX119" fmla="*/ 9493346 w 18603203"/>
              <a:gd name="connsiteY119" fmla="*/ 42053 h 344552"/>
              <a:gd name="connsiteX120" fmla="*/ 9477783 w 18603203"/>
              <a:gd name="connsiteY120" fmla="*/ 74403 h 344552"/>
              <a:gd name="connsiteX121" fmla="*/ 9485624 w 18603203"/>
              <a:gd name="connsiteY121" fmla="*/ 70635 h 344552"/>
              <a:gd name="connsiteX122" fmla="*/ 9759007 w 18603203"/>
              <a:gd name="connsiteY122" fmla="*/ 15615 h 344552"/>
              <a:gd name="connsiteX123" fmla="*/ 9761225 w 18603203"/>
              <a:gd name="connsiteY123" fmla="*/ 42053 h 344552"/>
              <a:gd name="connsiteX124" fmla="*/ 9745665 w 18603203"/>
              <a:gd name="connsiteY124" fmla="*/ 74397 h 344552"/>
              <a:gd name="connsiteX125" fmla="*/ 9753494 w 18603203"/>
              <a:gd name="connsiteY125" fmla="*/ 70635 h 344552"/>
              <a:gd name="connsiteX126" fmla="*/ 10026877 w 18603203"/>
              <a:gd name="connsiteY126" fmla="*/ 15615 h 344552"/>
              <a:gd name="connsiteX127" fmla="*/ 10029095 w 18603203"/>
              <a:gd name="connsiteY127" fmla="*/ 42053 h 344552"/>
              <a:gd name="connsiteX128" fmla="*/ 10013331 w 18603203"/>
              <a:gd name="connsiteY128" fmla="*/ 74821 h 344552"/>
              <a:gd name="connsiteX129" fmla="*/ 10021777 w 18603203"/>
              <a:gd name="connsiteY129" fmla="*/ 70635 h 344552"/>
              <a:gd name="connsiteX130" fmla="*/ 10231511 w 18603203"/>
              <a:gd name="connsiteY130" fmla="*/ 1350 h 344552"/>
              <a:gd name="connsiteX131" fmla="*/ 10295160 w 18603203"/>
              <a:gd name="connsiteY131" fmla="*/ 15615 h 344552"/>
              <a:gd name="connsiteX132" fmla="*/ 10297378 w 18603203"/>
              <a:gd name="connsiteY132" fmla="*/ 42053 h 344552"/>
              <a:gd name="connsiteX133" fmla="*/ 10281815 w 18603203"/>
              <a:gd name="connsiteY133" fmla="*/ 74402 h 344552"/>
              <a:gd name="connsiteX134" fmla="*/ 10289655 w 18603203"/>
              <a:gd name="connsiteY134" fmla="*/ 70635 h 344552"/>
              <a:gd name="connsiteX135" fmla="*/ 10531731 w 18603203"/>
              <a:gd name="connsiteY135" fmla="*/ 531 h 344552"/>
              <a:gd name="connsiteX136" fmla="*/ 10563038 w 18603203"/>
              <a:gd name="connsiteY136" fmla="*/ 15615 h 344552"/>
              <a:gd name="connsiteX137" fmla="*/ 10565256 w 18603203"/>
              <a:gd name="connsiteY137" fmla="*/ 42053 h 344552"/>
              <a:gd name="connsiteX138" fmla="*/ 10549693 w 18603203"/>
              <a:gd name="connsiteY138" fmla="*/ 74402 h 344552"/>
              <a:gd name="connsiteX139" fmla="*/ 10557534 w 18603203"/>
              <a:gd name="connsiteY139" fmla="*/ 70635 h 344552"/>
              <a:gd name="connsiteX140" fmla="*/ 10799610 w 18603203"/>
              <a:gd name="connsiteY140" fmla="*/ 531 h 344552"/>
              <a:gd name="connsiteX141" fmla="*/ 10830916 w 18603203"/>
              <a:gd name="connsiteY141" fmla="*/ 15615 h 344552"/>
              <a:gd name="connsiteX142" fmla="*/ 10833135 w 18603203"/>
              <a:gd name="connsiteY142" fmla="*/ 42053 h 344552"/>
              <a:gd name="connsiteX143" fmla="*/ 10817572 w 18603203"/>
              <a:gd name="connsiteY143" fmla="*/ 74402 h 344552"/>
              <a:gd name="connsiteX144" fmla="*/ 10825411 w 18603203"/>
              <a:gd name="connsiteY144" fmla="*/ 70635 h 344552"/>
              <a:gd name="connsiteX145" fmla="*/ 11098793 w 18603203"/>
              <a:gd name="connsiteY145" fmla="*/ 15615 h 344552"/>
              <a:gd name="connsiteX146" fmla="*/ 11101012 w 18603203"/>
              <a:gd name="connsiteY146" fmla="*/ 42053 h 344552"/>
              <a:gd name="connsiteX147" fmla="*/ 11085450 w 18603203"/>
              <a:gd name="connsiteY147" fmla="*/ 74402 h 344552"/>
              <a:gd name="connsiteX148" fmla="*/ 11093289 w 18603203"/>
              <a:gd name="connsiteY148" fmla="*/ 70635 h 344552"/>
              <a:gd name="connsiteX149" fmla="*/ 11366672 w 18603203"/>
              <a:gd name="connsiteY149" fmla="*/ 15615 h 344552"/>
              <a:gd name="connsiteX150" fmla="*/ 11368890 w 18603203"/>
              <a:gd name="connsiteY150" fmla="*/ 42053 h 344552"/>
              <a:gd name="connsiteX151" fmla="*/ 11353327 w 18603203"/>
              <a:gd name="connsiteY151" fmla="*/ 74403 h 344552"/>
              <a:gd name="connsiteX152" fmla="*/ 11361168 w 18603203"/>
              <a:gd name="connsiteY152" fmla="*/ 70635 h 344552"/>
              <a:gd name="connsiteX153" fmla="*/ 11634551 w 18603203"/>
              <a:gd name="connsiteY153" fmla="*/ 15615 h 344552"/>
              <a:gd name="connsiteX154" fmla="*/ 11636769 w 18603203"/>
              <a:gd name="connsiteY154" fmla="*/ 42053 h 344552"/>
              <a:gd name="connsiteX155" fmla="*/ 11621207 w 18603203"/>
              <a:gd name="connsiteY155" fmla="*/ 74402 h 344552"/>
              <a:gd name="connsiteX156" fmla="*/ 11629045 w 18603203"/>
              <a:gd name="connsiteY156" fmla="*/ 70635 h 344552"/>
              <a:gd name="connsiteX157" fmla="*/ 11902429 w 18603203"/>
              <a:gd name="connsiteY157" fmla="*/ 15615 h 344552"/>
              <a:gd name="connsiteX158" fmla="*/ 11904647 w 18603203"/>
              <a:gd name="connsiteY158" fmla="*/ 42053 h 344552"/>
              <a:gd name="connsiteX159" fmla="*/ 11889084 w 18603203"/>
              <a:gd name="connsiteY159" fmla="*/ 74402 h 344552"/>
              <a:gd name="connsiteX160" fmla="*/ 11896924 w 18603203"/>
              <a:gd name="connsiteY160" fmla="*/ 70635 h 344552"/>
              <a:gd name="connsiteX161" fmla="*/ 12170307 w 18603203"/>
              <a:gd name="connsiteY161" fmla="*/ 15615 h 344552"/>
              <a:gd name="connsiteX162" fmla="*/ 12172525 w 18603203"/>
              <a:gd name="connsiteY162" fmla="*/ 42053 h 344552"/>
              <a:gd name="connsiteX163" fmla="*/ 12156962 w 18603203"/>
              <a:gd name="connsiteY163" fmla="*/ 74403 h 344552"/>
              <a:gd name="connsiteX164" fmla="*/ 12164802 w 18603203"/>
              <a:gd name="connsiteY164" fmla="*/ 70635 h 344552"/>
              <a:gd name="connsiteX165" fmla="*/ 12438186 w 18603203"/>
              <a:gd name="connsiteY165" fmla="*/ 15615 h 344552"/>
              <a:gd name="connsiteX166" fmla="*/ 12440404 w 18603203"/>
              <a:gd name="connsiteY166" fmla="*/ 42053 h 344552"/>
              <a:gd name="connsiteX167" fmla="*/ 12424840 w 18603203"/>
              <a:gd name="connsiteY167" fmla="*/ 74402 h 344552"/>
              <a:gd name="connsiteX168" fmla="*/ 12432681 w 18603203"/>
              <a:gd name="connsiteY168" fmla="*/ 70635 h 344552"/>
              <a:gd name="connsiteX169" fmla="*/ 12706063 w 18603203"/>
              <a:gd name="connsiteY169" fmla="*/ 15615 h 344552"/>
              <a:gd name="connsiteX170" fmla="*/ 12708282 w 18603203"/>
              <a:gd name="connsiteY170" fmla="*/ 42053 h 344552"/>
              <a:gd name="connsiteX171" fmla="*/ 12692719 w 18603203"/>
              <a:gd name="connsiteY171" fmla="*/ 74402 h 344552"/>
              <a:gd name="connsiteX172" fmla="*/ 12700558 w 18603203"/>
              <a:gd name="connsiteY172" fmla="*/ 70635 h 344552"/>
              <a:gd name="connsiteX173" fmla="*/ 12973942 w 18603203"/>
              <a:gd name="connsiteY173" fmla="*/ 15615 h 344552"/>
              <a:gd name="connsiteX174" fmla="*/ 12976159 w 18603203"/>
              <a:gd name="connsiteY174" fmla="*/ 42053 h 344552"/>
              <a:gd name="connsiteX175" fmla="*/ 12960596 w 18603203"/>
              <a:gd name="connsiteY175" fmla="*/ 74403 h 344552"/>
              <a:gd name="connsiteX176" fmla="*/ 12968437 w 18603203"/>
              <a:gd name="connsiteY176" fmla="*/ 70635 h 344552"/>
              <a:gd name="connsiteX177" fmla="*/ 13241820 w 18603203"/>
              <a:gd name="connsiteY177" fmla="*/ 15615 h 344552"/>
              <a:gd name="connsiteX178" fmla="*/ 13244038 w 18603203"/>
              <a:gd name="connsiteY178" fmla="*/ 42053 h 344552"/>
              <a:gd name="connsiteX179" fmla="*/ 13228475 w 18603203"/>
              <a:gd name="connsiteY179" fmla="*/ 74402 h 344552"/>
              <a:gd name="connsiteX180" fmla="*/ 13236315 w 18603203"/>
              <a:gd name="connsiteY180" fmla="*/ 70635 h 344552"/>
              <a:gd name="connsiteX181" fmla="*/ 13509698 w 18603203"/>
              <a:gd name="connsiteY181" fmla="*/ 15615 h 344552"/>
              <a:gd name="connsiteX182" fmla="*/ 13511916 w 18603203"/>
              <a:gd name="connsiteY182" fmla="*/ 42053 h 344552"/>
              <a:gd name="connsiteX183" fmla="*/ 13496353 w 18603203"/>
              <a:gd name="connsiteY183" fmla="*/ 74402 h 344552"/>
              <a:gd name="connsiteX184" fmla="*/ 13504193 w 18603203"/>
              <a:gd name="connsiteY184" fmla="*/ 70635 h 344552"/>
              <a:gd name="connsiteX185" fmla="*/ 13777576 w 18603203"/>
              <a:gd name="connsiteY185" fmla="*/ 15615 h 344552"/>
              <a:gd name="connsiteX186" fmla="*/ 13779794 w 18603203"/>
              <a:gd name="connsiteY186" fmla="*/ 42053 h 344552"/>
              <a:gd name="connsiteX187" fmla="*/ 13764231 w 18603203"/>
              <a:gd name="connsiteY187" fmla="*/ 74402 h 344552"/>
              <a:gd name="connsiteX188" fmla="*/ 13772071 w 18603203"/>
              <a:gd name="connsiteY188" fmla="*/ 70635 h 344552"/>
              <a:gd name="connsiteX189" fmla="*/ 14045454 w 18603203"/>
              <a:gd name="connsiteY189" fmla="*/ 15615 h 344552"/>
              <a:gd name="connsiteX190" fmla="*/ 14047672 w 18603203"/>
              <a:gd name="connsiteY190" fmla="*/ 42053 h 344552"/>
              <a:gd name="connsiteX191" fmla="*/ 14032109 w 18603203"/>
              <a:gd name="connsiteY191" fmla="*/ 74403 h 344552"/>
              <a:gd name="connsiteX192" fmla="*/ 14039950 w 18603203"/>
              <a:gd name="connsiteY192" fmla="*/ 70635 h 344552"/>
              <a:gd name="connsiteX193" fmla="*/ 14313333 w 18603203"/>
              <a:gd name="connsiteY193" fmla="*/ 15615 h 344552"/>
              <a:gd name="connsiteX194" fmla="*/ 14315551 w 18603203"/>
              <a:gd name="connsiteY194" fmla="*/ 42053 h 344552"/>
              <a:gd name="connsiteX195" fmla="*/ 14299988 w 18603203"/>
              <a:gd name="connsiteY195" fmla="*/ 74402 h 344552"/>
              <a:gd name="connsiteX196" fmla="*/ 14307828 w 18603203"/>
              <a:gd name="connsiteY196" fmla="*/ 70635 h 344552"/>
              <a:gd name="connsiteX197" fmla="*/ 14581211 w 18603203"/>
              <a:gd name="connsiteY197" fmla="*/ 15615 h 344552"/>
              <a:gd name="connsiteX198" fmla="*/ 14583429 w 18603203"/>
              <a:gd name="connsiteY198" fmla="*/ 42053 h 344552"/>
              <a:gd name="connsiteX199" fmla="*/ 14567866 w 18603203"/>
              <a:gd name="connsiteY199" fmla="*/ 74402 h 344552"/>
              <a:gd name="connsiteX200" fmla="*/ 14575706 w 18603203"/>
              <a:gd name="connsiteY200" fmla="*/ 70635 h 344552"/>
              <a:gd name="connsiteX201" fmla="*/ 14849089 w 18603203"/>
              <a:gd name="connsiteY201" fmla="*/ 15615 h 344552"/>
              <a:gd name="connsiteX202" fmla="*/ 14851307 w 18603203"/>
              <a:gd name="connsiteY202" fmla="*/ 42053 h 344552"/>
              <a:gd name="connsiteX203" fmla="*/ 14835744 w 18603203"/>
              <a:gd name="connsiteY203" fmla="*/ 74403 h 344552"/>
              <a:gd name="connsiteX204" fmla="*/ 14843585 w 18603203"/>
              <a:gd name="connsiteY204" fmla="*/ 70635 h 344552"/>
              <a:gd name="connsiteX205" fmla="*/ 15116968 w 18603203"/>
              <a:gd name="connsiteY205" fmla="*/ 15615 h 344552"/>
              <a:gd name="connsiteX206" fmla="*/ 15119186 w 18603203"/>
              <a:gd name="connsiteY206" fmla="*/ 42053 h 344552"/>
              <a:gd name="connsiteX207" fmla="*/ 15103623 w 18603203"/>
              <a:gd name="connsiteY207" fmla="*/ 74402 h 344552"/>
              <a:gd name="connsiteX208" fmla="*/ 15111463 w 18603203"/>
              <a:gd name="connsiteY208" fmla="*/ 70635 h 344552"/>
              <a:gd name="connsiteX209" fmla="*/ 15384846 w 18603203"/>
              <a:gd name="connsiteY209" fmla="*/ 15615 h 344552"/>
              <a:gd name="connsiteX210" fmla="*/ 15387064 w 18603203"/>
              <a:gd name="connsiteY210" fmla="*/ 42053 h 344552"/>
              <a:gd name="connsiteX211" fmla="*/ 15371501 w 18603203"/>
              <a:gd name="connsiteY211" fmla="*/ 74402 h 344552"/>
              <a:gd name="connsiteX212" fmla="*/ 15379341 w 18603203"/>
              <a:gd name="connsiteY212" fmla="*/ 70635 h 344552"/>
              <a:gd name="connsiteX213" fmla="*/ 15652724 w 18603203"/>
              <a:gd name="connsiteY213" fmla="*/ 15615 h 344552"/>
              <a:gd name="connsiteX214" fmla="*/ 15654942 w 18603203"/>
              <a:gd name="connsiteY214" fmla="*/ 42053 h 344552"/>
              <a:gd name="connsiteX215" fmla="*/ 15639379 w 18603203"/>
              <a:gd name="connsiteY215" fmla="*/ 74403 h 344552"/>
              <a:gd name="connsiteX216" fmla="*/ 15647220 w 18603203"/>
              <a:gd name="connsiteY216" fmla="*/ 70635 h 344552"/>
              <a:gd name="connsiteX217" fmla="*/ 15920603 w 18603203"/>
              <a:gd name="connsiteY217" fmla="*/ 15615 h 344552"/>
              <a:gd name="connsiteX218" fmla="*/ 15922821 w 18603203"/>
              <a:gd name="connsiteY218" fmla="*/ 42053 h 344552"/>
              <a:gd name="connsiteX219" fmla="*/ 15907258 w 18603203"/>
              <a:gd name="connsiteY219" fmla="*/ 74402 h 344552"/>
              <a:gd name="connsiteX220" fmla="*/ 15915098 w 18603203"/>
              <a:gd name="connsiteY220" fmla="*/ 70635 h 344552"/>
              <a:gd name="connsiteX221" fmla="*/ 16188481 w 18603203"/>
              <a:gd name="connsiteY221" fmla="*/ 15615 h 344552"/>
              <a:gd name="connsiteX222" fmla="*/ 16190699 w 18603203"/>
              <a:gd name="connsiteY222" fmla="*/ 42053 h 344552"/>
              <a:gd name="connsiteX223" fmla="*/ 16175136 w 18603203"/>
              <a:gd name="connsiteY223" fmla="*/ 74402 h 344552"/>
              <a:gd name="connsiteX224" fmla="*/ 16182976 w 18603203"/>
              <a:gd name="connsiteY224" fmla="*/ 70635 h 344552"/>
              <a:gd name="connsiteX225" fmla="*/ 16456359 w 18603203"/>
              <a:gd name="connsiteY225" fmla="*/ 15615 h 344552"/>
              <a:gd name="connsiteX226" fmla="*/ 16458577 w 18603203"/>
              <a:gd name="connsiteY226" fmla="*/ 42053 h 344552"/>
              <a:gd name="connsiteX227" fmla="*/ 16443014 w 18603203"/>
              <a:gd name="connsiteY227" fmla="*/ 74402 h 344552"/>
              <a:gd name="connsiteX228" fmla="*/ 16450855 w 18603203"/>
              <a:gd name="connsiteY228" fmla="*/ 70635 h 344552"/>
              <a:gd name="connsiteX229" fmla="*/ 16724238 w 18603203"/>
              <a:gd name="connsiteY229" fmla="*/ 15615 h 344552"/>
              <a:gd name="connsiteX230" fmla="*/ 16726456 w 18603203"/>
              <a:gd name="connsiteY230" fmla="*/ 42053 h 344552"/>
              <a:gd name="connsiteX231" fmla="*/ 16710893 w 18603203"/>
              <a:gd name="connsiteY231" fmla="*/ 74402 h 344552"/>
              <a:gd name="connsiteX232" fmla="*/ 16718733 w 18603203"/>
              <a:gd name="connsiteY232" fmla="*/ 70635 h 344552"/>
              <a:gd name="connsiteX233" fmla="*/ 16992116 w 18603203"/>
              <a:gd name="connsiteY233" fmla="*/ 15615 h 344552"/>
              <a:gd name="connsiteX234" fmla="*/ 16994334 w 18603203"/>
              <a:gd name="connsiteY234" fmla="*/ 42053 h 344552"/>
              <a:gd name="connsiteX235" fmla="*/ 16978771 w 18603203"/>
              <a:gd name="connsiteY235" fmla="*/ 74402 h 344552"/>
              <a:gd name="connsiteX236" fmla="*/ 16986611 w 18603203"/>
              <a:gd name="connsiteY236" fmla="*/ 70635 h 344552"/>
              <a:gd name="connsiteX237" fmla="*/ 17259994 w 18603203"/>
              <a:gd name="connsiteY237" fmla="*/ 15615 h 344552"/>
              <a:gd name="connsiteX238" fmla="*/ 17262212 w 18603203"/>
              <a:gd name="connsiteY238" fmla="*/ 42053 h 344552"/>
              <a:gd name="connsiteX239" fmla="*/ 17246648 w 18603203"/>
              <a:gd name="connsiteY239" fmla="*/ 74402 h 344552"/>
              <a:gd name="connsiteX240" fmla="*/ 17254488 w 18603203"/>
              <a:gd name="connsiteY240" fmla="*/ 70635 h 344552"/>
              <a:gd name="connsiteX241" fmla="*/ 17527872 w 18603203"/>
              <a:gd name="connsiteY241" fmla="*/ 15615 h 344552"/>
              <a:gd name="connsiteX242" fmla="*/ 17530090 w 18603203"/>
              <a:gd name="connsiteY242" fmla="*/ 42053 h 344552"/>
              <a:gd name="connsiteX243" fmla="*/ 17514528 w 18603203"/>
              <a:gd name="connsiteY243" fmla="*/ 74402 h 344552"/>
              <a:gd name="connsiteX244" fmla="*/ 17522368 w 18603203"/>
              <a:gd name="connsiteY244" fmla="*/ 70635 h 344552"/>
              <a:gd name="connsiteX245" fmla="*/ 17795750 w 18603203"/>
              <a:gd name="connsiteY245" fmla="*/ 15615 h 344552"/>
              <a:gd name="connsiteX246" fmla="*/ 17797968 w 18603203"/>
              <a:gd name="connsiteY246" fmla="*/ 42053 h 344552"/>
              <a:gd name="connsiteX247" fmla="*/ 17782404 w 18603203"/>
              <a:gd name="connsiteY247" fmla="*/ 74402 h 344552"/>
              <a:gd name="connsiteX248" fmla="*/ 17790244 w 18603203"/>
              <a:gd name="connsiteY248" fmla="*/ 70635 h 344552"/>
              <a:gd name="connsiteX249" fmla="*/ 18063628 w 18603203"/>
              <a:gd name="connsiteY249" fmla="*/ 15615 h 344552"/>
              <a:gd name="connsiteX250" fmla="*/ 18065846 w 18603203"/>
              <a:gd name="connsiteY250" fmla="*/ 42053 h 344552"/>
              <a:gd name="connsiteX251" fmla="*/ 18050284 w 18603203"/>
              <a:gd name="connsiteY251" fmla="*/ 74403 h 344552"/>
              <a:gd name="connsiteX252" fmla="*/ 18058124 w 18603203"/>
              <a:gd name="connsiteY252" fmla="*/ 70635 h 344552"/>
              <a:gd name="connsiteX253" fmla="*/ 18331508 w 18603203"/>
              <a:gd name="connsiteY253" fmla="*/ 15615 h 344552"/>
              <a:gd name="connsiteX254" fmla="*/ 18333724 w 18603203"/>
              <a:gd name="connsiteY254" fmla="*/ 42053 h 344552"/>
              <a:gd name="connsiteX255" fmla="*/ 18318164 w 18603203"/>
              <a:gd name="connsiteY255" fmla="*/ 74397 h 344552"/>
              <a:gd name="connsiteX256" fmla="*/ 18325994 w 18603203"/>
              <a:gd name="connsiteY256" fmla="*/ 70635 h 344552"/>
              <a:gd name="connsiteX257" fmla="*/ 18599376 w 18603203"/>
              <a:gd name="connsiteY257" fmla="*/ 15615 h 344552"/>
              <a:gd name="connsiteX258" fmla="*/ 18428480 w 18603203"/>
              <a:gd name="connsiteY258" fmla="*/ 235979 h 344552"/>
              <a:gd name="connsiteX259" fmla="*/ 18406490 w 18603203"/>
              <a:gd name="connsiteY259" fmla="*/ 253112 h 344552"/>
              <a:gd name="connsiteX260" fmla="*/ 1210035 w 18603203"/>
              <a:gd name="connsiteY260" fmla="*/ 344552 h 344552"/>
              <a:gd name="connsiteX0" fmla="*/ 499280 w 17393168"/>
              <a:gd name="connsiteY0" fmla="*/ 74402 h 344552"/>
              <a:gd name="connsiteX1" fmla="*/ 507120 w 17393168"/>
              <a:gd name="connsiteY1" fmla="*/ 70635 h 344552"/>
              <a:gd name="connsiteX2" fmla="*/ 749196 w 17393168"/>
              <a:gd name="connsiteY2" fmla="*/ 531 h 344552"/>
              <a:gd name="connsiteX3" fmla="*/ 780503 w 17393168"/>
              <a:gd name="connsiteY3" fmla="*/ 15615 h 344552"/>
              <a:gd name="connsiteX4" fmla="*/ 782721 w 17393168"/>
              <a:gd name="connsiteY4" fmla="*/ 42053 h 344552"/>
              <a:gd name="connsiteX5" fmla="*/ 767158 w 17393168"/>
              <a:gd name="connsiteY5" fmla="*/ 74402 h 344552"/>
              <a:gd name="connsiteX6" fmla="*/ 774999 w 17393168"/>
              <a:gd name="connsiteY6" fmla="*/ 70635 h 344552"/>
              <a:gd name="connsiteX7" fmla="*/ 1017075 w 17393168"/>
              <a:gd name="connsiteY7" fmla="*/ 531 h 344552"/>
              <a:gd name="connsiteX8" fmla="*/ 1048381 w 17393168"/>
              <a:gd name="connsiteY8" fmla="*/ 15615 h 344552"/>
              <a:gd name="connsiteX9" fmla="*/ 1050600 w 17393168"/>
              <a:gd name="connsiteY9" fmla="*/ 42053 h 344552"/>
              <a:gd name="connsiteX10" fmla="*/ 1035037 w 17393168"/>
              <a:gd name="connsiteY10" fmla="*/ 74402 h 344552"/>
              <a:gd name="connsiteX11" fmla="*/ 1042876 w 17393168"/>
              <a:gd name="connsiteY11" fmla="*/ 70635 h 344552"/>
              <a:gd name="connsiteX12" fmla="*/ 1284953 w 17393168"/>
              <a:gd name="connsiteY12" fmla="*/ 531 h 344552"/>
              <a:gd name="connsiteX13" fmla="*/ 1316259 w 17393168"/>
              <a:gd name="connsiteY13" fmla="*/ 15615 h 344552"/>
              <a:gd name="connsiteX14" fmla="*/ 1318478 w 17393168"/>
              <a:gd name="connsiteY14" fmla="*/ 42053 h 344552"/>
              <a:gd name="connsiteX15" fmla="*/ 1302915 w 17393168"/>
              <a:gd name="connsiteY15" fmla="*/ 74402 h 344552"/>
              <a:gd name="connsiteX16" fmla="*/ 1310754 w 17393168"/>
              <a:gd name="connsiteY16" fmla="*/ 70635 h 344552"/>
              <a:gd name="connsiteX17" fmla="*/ 1584137 w 17393168"/>
              <a:gd name="connsiteY17" fmla="*/ 15615 h 344552"/>
              <a:gd name="connsiteX18" fmla="*/ 1586355 w 17393168"/>
              <a:gd name="connsiteY18" fmla="*/ 42053 h 344552"/>
              <a:gd name="connsiteX19" fmla="*/ 1570792 w 17393168"/>
              <a:gd name="connsiteY19" fmla="*/ 74403 h 344552"/>
              <a:gd name="connsiteX20" fmla="*/ 1578633 w 17393168"/>
              <a:gd name="connsiteY20" fmla="*/ 70635 h 344552"/>
              <a:gd name="connsiteX21" fmla="*/ 1852016 w 17393168"/>
              <a:gd name="connsiteY21" fmla="*/ 15615 h 344552"/>
              <a:gd name="connsiteX22" fmla="*/ 1854234 w 17393168"/>
              <a:gd name="connsiteY22" fmla="*/ 42053 h 344552"/>
              <a:gd name="connsiteX23" fmla="*/ 1838672 w 17393168"/>
              <a:gd name="connsiteY23" fmla="*/ 74402 h 344552"/>
              <a:gd name="connsiteX24" fmla="*/ 1846510 w 17393168"/>
              <a:gd name="connsiteY24" fmla="*/ 70635 h 344552"/>
              <a:gd name="connsiteX25" fmla="*/ 2119894 w 17393168"/>
              <a:gd name="connsiteY25" fmla="*/ 15615 h 344552"/>
              <a:gd name="connsiteX26" fmla="*/ 2122112 w 17393168"/>
              <a:gd name="connsiteY26" fmla="*/ 42053 h 344552"/>
              <a:gd name="connsiteX27" fmla="*/ 2106549 w 17393168"/>
              <a:gd name="connsiteY27" fmla="*/ 74402 h 344552"/>
              <a:gd name="connsiteX28" fmla="*/ 2114389 w 17393168"/>
              <a:gd name="connsiteY28" fmla="*/ 70635 h 344552"/>
              <a:gd name="connsiteX29" fmla="*/ 2387772 w 17393168"/>
              <a:gd name="connsiteY29" fmla="*/ 15615 h 344552"/>
              <a:gd name="connsiteX30" fmla="*/ 2389990 w 17393168"/>
              <a:gd name="connsiteY30" fmla="*/ 42053 h 344552"/>
              <a:gd name="connsiteX31" fmla="*/ 2374427 w 17393168"/>
              <a:gd name="connsiteY31" fmla="*/ 74403 h 344552"/>
              <a:gd name="connsiteX32" fmla="*/ 2382267 w 17393168"/>
              <a:gd name="connsiteY32" fmla="*/ 70635 h 344552"/>
              <a:gd name="connsiteX33" fmla="*/ 2655652 w 17393168"/>
              <a:gd name="connsiteY33" fmla="*/ 15615 h 344552"/>
              <a:gd name="connsiteX34" fmla="*/ 2657869 w 17393168"/>
              <a:gd name="connsiteY34" fmla="*/ 42053 h 344552"/>
              <a:gd name="connsiteX35" fmla="*/ 2642305 w 17393168"/>
              <a:gd name="connsiteY35" fmla="*/ 74402 h 344552"/>
              <a:gd name="connsiteX36" fmla="*/ 2650147 w 17393168"/>
              <a:gd name="connsiteY36" fmla="*/ 70635 h 344552"/>
              <a:gd name="connsiteX37" fmla="*/ 2923528 w 17393168"/>
              <a:gd name="connsiteY37" fmla="*/ 15615 h 344552"/>
              <a:gd name="connsiteX38" fmla="*/ 2925747 w 17393168"/>
              <a:gd name="connsiteY38" fmla="*/ 42053 h 344552"/>
              <a:gd name="connsiteX39" fmla="*/ 2910185 w 17393168"/>
              <a:gd name="connsiteY39" fmla="*/ 74402 h 344552"/>
              <a:gd name="connsiteX40" fmla="*/ 2918023 w 17393168"/>
              <a:gd name="connsiteY40" fmla="*/ 70635 h 344552"/>
              <a:gd name="connsiteX41" fmla="*/ 3191407 w 17393168"/>
              <a:gd name="connsiteY41" fmla="*/ 15615 h 344552"/>
              <a:gd name="connsiteX42" fmla="*/ 3193624 w 17393168"/>
              <a:gd name="connsiteY42" fmla="*/ 42053 h 344552"/>
              <a:gd name="connsiteX43" fmla="*/ 3178061 w 17393168"/>
              <a:gd name="connsiteY43" fmla="*/ 74403 h 344552"/>
              <a:gd name="connsiteX44" fmla="*/ 3185902 w 17393168"/>
              <a:gd name="connsiteY44" fmla="*/ 70635 h 344552"/>
              <a:gd name="connsiteX45" fmla="*/ 3459285 w 17393168"/>
              <a:gd name="connsiteY45" fmla="*/ 15615 h 344552"/>
              <a:gd name="connsiteX46" fmla="*/ 3461504 w 17393168"/>
              <a:gd name="connsiteY46" fmla="*/ 42053 h 344552"/>
              <a:gd name="connsiteX47" fmla="*/ 3445940 w 17393168"/>
              <a:gd name="connsiteY47" fmla="*/ 74402 h 344552"/>
              <a:gd name="connsiteX48" fmla="*/ 3453780 w 17393168"/>
              <a:gd name="connsiteY48" fmla="*/ 70635 h 344552"/>
              <a:gd name="connsiteX49" fmla="*/ 3727163 w 17393168"/>
              <a:gd name="connsiteY49" fmla="*/ 15615 h 344552"/>
              <a:gd name="connsiteX50" fmla="*/ 3729381 w 17393168"/>
              <a:gd name="connsiteY50" fmla="*/ 42053 h 344552"/>
              <a:gd name="connsiteX51" fmla="*/ 3713818 w 17393168"/>
              <a:gd name="connsiteY51" fmla="*/ 74402 h 344552"/>
              <a:gd name="connsiteX52" fmla="*/ 3721658 w 17393168"/>
              <a:gd name="connsiteY52" fmla="*/ 70635 h 344552"/>
              <a:gd name="connsiteX53" fmla="*/ 3995041 w 17393168"/>
              <a:gd name="connsiteY53" fmla="*/ 15615 h 344552"/>
              <a:gd name="connsiteX54" fmla="*/ 3997259 w 17393168"/>
              <a:gd name="connsiteY54" fmla="*/ 42053 h 344552"/>
              <a:gd name="connsiteX55" fmla="*/ 3981696 w 17393168"/>
              <a:gd name="connsiteY55" fmla="*/ 74402 h 344552"/>
              <a:gd name="connsiteX56" fmla="*/ 3989536 w 17393168"/>
              <a:gd name="connsiteY56" fmla="*/ 70635 h 344552"/>
              <a:gd name="connsiteX57" fmla="*/ 4262919 w 17393168"/>
              <a:gd name="connsiteY57" fmla="*/ 15615 h 344552"/>
              <a:gd name="connsiteX58" fmla="*/ 4265137 w 17393168"/>
              <a:gd name="connsiteY58" fmla="*/ 42053 h 344552"/>
              <a:gd name="connsiteX59" fmla="*/ 4249574 w 17393168"/>
              <a:gd name="connsiteY59" fmla="*/ 74403 h 344552"/>
              <a:gd name="connsiteX60" fmla="*/ 4257416 w 17393168"/>
              <a:gd name="connsiteY60" fmla="*/ 70635 h 344552"/>
              <a:gd name="connsiteX61" fmla="*/ 4530799 w 17393168"/>
              <a:gd name="connsiteY61" fmla="*/ 15615 h 344552"/>
              <a:gd name="connsiteX62" fmla="*/ 4533016 w 17393168"/>
              <a:gd name="connsiteY62" fmla="*/ 42053 h 344552"/>
              <a:gd name="connsiteX63" fmla="*/ 4517454 w 17393168"/>
              <a:gd name="connsiteY63" fmla="*/ 74402 h 344552"/>
              <a:gd name="connsiteX64" fmla="*/ 4525294 w 17393168"/>
              <a:gd name="connsiteY64" fmla="*/ 70635 h 344552"/>
              <a:gd name="connsiteX65" fmla="*/ 4798677 w 17393168"/>
              <a:gd name="connsiteY65" fmla="*/ 15615 h 344552"/>
              <a:gd name="connsiteX66" fmla="*/ 4800895 w 17393168"/>
              <a:gd name="connsiteY66" fmla="*/ 42053 h 344552"/>
              <a:gd name="connsiteX67" fmla="*/ 4785332 w 17393168"/>
              <a:gd name="connsiteY67" fmla="*/ 74402 h 344552"/>
              <a:gd name="connsiteX68" fmla="*/ 4793172 w 17393168"/>
              <a:gd name="connsiteY68" fmla="*/ 70635 h 344552"/>
              <a:gd name="connsiteX69" fmla="*/ 5066555 w 17393168"/>
              <a:gd name="connsiteY69" fmla="*/ 15615 h 344552"/>
              <a:gd name="connsiteX70" fmla="*/ 5068773 w 17393168"/>
              <a:gd name="connsiteY70" fmla="*/ 42053 h 344552"/>
              <a:gd name="connsiteX71" fmla="*/ 5053210 w 17393168"/>
              <a:gd name="connsiteY71" fmla="*/ 74403 h 344552"/>
              <a:gd name="connsiteX72" fmla="*/ 5061051 w 17393168"/>
              <a:gd name="connsiteY72" fmla="*/ 70635 h 344552"/>
              <a:gd name="connsiteX73" fmla="*/ 5334433 w 17393168"/>
              <a:gd name="connsiteY73" fmla="*/ 15615 h 344552"/>
              <a:gd name="connsiteX74" fmla="*/ 5336652 w 17393168"/>
              <a:gd name="connsiteY74" fmla="*/ 42053 h 344552"/>
              <a:gd name="connsiteX75" fmla="*/ 5321089 w 17393168"/>
              <a:gd name="connsiteY75" fmla="*/ 74402 h 344552"/>
              <a:gd name="connsiteX76" fmla="*/ 5328928 w 17393168"/>
              <a:gd name="connsiteY76" fmla="*/ 70635 h 344552"/>
              <a:gd name="connsiteX77" fmla="*/ 5602311 w 17393168"/>
              <a:gd name="connsiteY77" fmla="*/ 15615 h 344552"/>
              <a:gd name="connsiteX78" fmla="*/ 5604530 w 17393168"/>
              <a:gd name="connsiteY78" fmla="*/ 42053 h 344552"/>
              <a:gd name="connsiteX79" fmla="*/ 5588966 w 17393168"/>
              <a:gd name="connsiteY79" fmla="*/ 74402 h 344552"/>
              <a:gd name="connsiteX80" fmla="*/ 5596806 w 17393168"/>
              <a:gd name="connsiteY80" fmla="*/ 70635 h 344552"/>
              <a:gd name="connsiteX81" fmla="*/ 5870189 w 17393168"/>
              <a:gd name="connsiteY81" fmla="*/ 15615 h 344552"/>
              <a:gd name="connsiteX82" fmla="*/ 5872408 w 17393168"/>
              <a:gd name="connsiteY82" fmla="*/ 42053 h 344552"/>
              <a:gd name="connsiteX83" fmla="*/ 5856844 w 17393168"/>
              <a:gd name="connsiteY83" fmla="*/ 74403 h 344552"/>
              <a:gd name="connsiteX84" fmla="*/ 5864685 w 17393168"/>
              <a:gd name="connsiteY84" fmla="*/ 70635 h 344552"/>
              <a:gd name="connsiteX85" fmla="*/ 6138069 w 17393168"/>
              <a:gd name="connsiteY85" fmla="*/ 15615 h 344552"/>
              <a:gd name="connsiteX86" fmla="*/ 6140286 w 17393168"/>
              <a:gd name="connsiteY86" fmla="*/ 42053 h 344552"/>
              <a:gd name="connsiteX87" fmla="*/ 6124723 w 17393168"/>
              <a:gd name="connsiteY87" fmla="*/ 74402 h 344552"/>
              <a:gd name="connsiteX88" fmla="*/ 6132563 w 17393168"/>
              <a:gd name="connsiteY88" fmla="*/ 70635 h 344552"/>
              <a:gd name="connsiteX89" fmla="*/ 6405947 w 17393168"/>
              <a:gd name="connsiteY89" fmla="*/ 15615 h 344552"/>
              <a:gd name="connsiteX90" fmla="*/ 6408164 w 17393168"/>
              <a:gd name="connsiteY90" fmla="*/ 42053 h 344552"/>
              <a:gd name="connsiteX91" fmla="*/ 6392602 w 17393168"/>
              <a:gd name="connsiteY91" fmla="*/ 74402 h 344552"/>
              <a:gd name="connsiteX92" fmla="*/ 6400442 w 17393168"/>
              <a:gd name="connsiteY92" fmla="*/ 70635 h 344552"/>
              <a:gd name="connsiteX93" fmla="*/ 6673825 w 17393168"/>
              <a:gd name="connsiteY93" fmla="*/ 15615 h 344552"/>
              <a:gd name="connsiteX94" fmla="*/ 6676042 w 17393168"/>
              <a:gd name="connsiteY94" fmla="*/ 42053 h 344552"/>
              <a:gd name="connsiteX95" fmla="*/ 6660480 w 17393168"/>
              <a:gd name="connsiteY95" fmla="*/ 74402 h 344552"/>
              <a:gd name="connsiteX96" fmla="*/ 6668321 w 17393168"/>
              <a:gd name="connsiteY96" fmla="*/ 70635 h 344552"/>
              <a:gd name="connsiteX97" fmla="*/ 6941704 w 17393168"/>
              <a:gd name="connsiteY97" fmla="*/ 15615 h 344552"/>
              <a:gd name="connsiteX98" fmla="*/ 6943922 w 17393168"/>
              <a:gd name="connsiteY98" fmla="*/ 42053 h 344552"/>
              <a:gd name="connsiteX99" fmla="*/ 6928359 w 17393168"/>
              <a:gd name="connsiteY99" fmla="*/ 74402 h 344552"/>
              <a:gd name="connsiteX100" fmla="*/ 6936199 w 17393168"/>
              <a:gd name="connsiteY100" fmla="*/ 70635 h 344552"/>
              <a:gd name="connsiteX101" fmla="*/ 7209582 w 17393168"/>
              <a:gd name="connsiteY101" fmla="*/ 15615 h 344552"/>
              <a:gd name="connsiteX102" fmla="*/ 7211800 w 17393168"/>
              <a:gd name="connsiteY102" fmla="*/ 42053 h 344552"/>
              <a:gd name="connsiteX103" fmla="*/ 7196237 w 17393168"/>
              <a:gd name="connsiteY103" fmla="*/ 74402 h 344552"/>
              <a:gd name="connsiteX104" fmla="*/ 7204077 w 17393168"/>
              <a:gd name="connsiteY104" fmla="*/ 70635 h 344552"/>
              <a:gd name="connsiteX105" fmla="*/ 7477459 w 17393168"/>
              <a:gd name="connsiteY105" fmla="*/ 15615 h 344552"/>
              <a:gd name="connsiteX106" fmla="*/ 7479678 w 17393168"/>
              <a:gd name="connsiteY106" fmla="*/ 42053 h 344552"/>
              <a:gd name="connsiteX107" fmla="*/ 7464115 w 17393168"/>
              <a:gd name="connsiteY107" fmla="*/ 74402 h 344552"/>
              <a:gd name="connsiteX108" fmla="*/ 7471955 w 17393168"/>
              <a:gd name="connsiteY108" fmla="*/ 70635 h 344552"/>
              <a:gd name="connsiteX109" fmla="*/ 7745337 w 17393168"/>
              <a:gd name="connsiteY109" fmla="*/ 15615 h 344552"/>
              <a:gd name="connsiteX110" fmla="*/ 7747555 w 17393168"/>
              <a:gd name="connsiteY110" fmla="*/ 42053 h 344552"/>
              <a:gd name="connsiteX111" fmla="*/ 7731992 w 17393168"/>
              <a:gd name="connsiteY111" fmla="*/ 74402 h 344552"/>
              <a:gd name="connsiteX112" fmla="*/ 7739832 w 17393168"/>
              <a:gd name="connsiteY112" fmla="*/ 70635 h 344552"/>
              <a:gd name="connsiteX113" fmla="*/ 8013215 w 17393168"/>
              <a:gd name="connsiteY113" fmla="*/ 15615 h 344552"/>
              <a:gd name="connsiteX114" fmla="*/ 8015433 w 17393168"/>
              <a:gd name="connsiteY114" fmla="*/ 42053 h 344552"/>
              <a:gd name="connsiteX115" fmla="*/ 7999870 w 17393168"/>
              <a:gd name="connsiteY115" fmla="*/ 74402 h 344552"/>
              <a:gd name="connsiteX116" fmla="*/ 8007710 w 17393168"/>
              <a:gd name="connsiteY116" fmla="*/ 70635 h 344552"/>
              <a:gd name="connsiteX117" fmla="*/ 8281093 w 17393168"/>
              <a:gd name="connsiteY117" fmla="*/ 15615 h 344552"/>
              <a:gd name="connsiteX118" fmla="*/ 8283311 w 17393168"/>
              <a:gd name="connsiteY118" fmla="*/ 42053 h 344552"/>
              <a:gd name="connsiteX119" fmla="*/ 8267748 w 17393168"/>
              <a:gd name="connsiteY119" fmla="*/ 74403 h 344552"/>
              <a:gd name="connsiteX120" fmla="*/ 8275589 w 17393168"/>
              <a:gd name="connsiteY120" fmla="*/ 70635 h 344552"/>
              <a:gd name="connsiteX121" fmla="*/ 8548972 w 17393168"/>
              <a:gd name="connsiteY121" fmla="*/ 15615 h 344552"/>
              <a:gd name="connsiteX122" fmla="*/ 8551190 w 17393168"/>
              <a:gd name="connsiteY122" fmla="*/ 42053 h 344552"/>
              <a:gd name="connsiteX123" fmla="*/ 8535630 w 17393168"/>
              <a:gd name="connsiteY123" fmla="*/ 74397 h 344552"/>
              <a:gd name="connsiteX124" fmla="*/ 8543459 w 17393168"/>
              <a:gd name="connsiteY124" fmla="*/ 70635 h 344552"/>
              <a:gd name="connsiteX125" fmla="*/ 8816842 w 17393168"/>
              <a:gd name="connsiteY125" fmla="*/ 15615 h 344552"/>
              <a:gd name="connsiteX126" fmla="*/ 8819060 w 17393168"/>
              <a:gd name="connsiteY126" fmla="*/ 42053 h 344552"/>
              <a:gd name="connsiteX127" fmla="*/ 8803296 w 17393168"/>
              <a:gd name="connsiteY127" fmla="*/ 74821 h 344552"/>
              <a:gd name="connsiteX128" fmla="*/ 8811742 w 17393168"/>
              <a:gd name="connsiteY128" fmla="*/ 70635 h 344552"/>
              <a:gd name="connsiteX129" fmla="*/ 9021476 w 17393168"/>
              <a:gd name="connsiteY129" fmla="*/ 1350 h 344552"/>
              <a:gd name="connsiteX130" fmla="*/ 9085125 w 17393168"/>
              <a:gd name="connsiteY130" fmla="*/ 15615 h 344552"/>
              <a:gd name="connsiteX131" fmla="*/ 9087343 w 17393168"/>
              <a:gd name="connsiteY131" fmla="*/ 42053 h 344552"/>
              <a:gd name="connsiteX132" fmla="*/ 9071780 w 17393168"/>
              <a:gd name="connsiteY132" fmla="*/ 74402 h 344552"/>
              <a:gd name="connsiteX133" fmla="*/ 9079620 w 17393168"/>
              <a:gd name="connsiteY133" fmla="*/ 70635 h 344552"/>
              <a:gd name="connsiteX134" fmla="*/ 9321696 w 17393168"/>
              <a:gd name="connsiteY134" fmla="*/ 531 h 344552"/>
              <a:gd name="connsiteX135" fmla="*/ 9353003 w 17393168"/>
              <a:gd name="connsiteY135" fmla="*/ 15615 h 344552"/>
              <a:gd name="connsiteX136" fmla="*/ 9355221 w 17393168"/>
              <a:gd name="connsiteY136" fmla="*/ 42053 h 344552"/>
              <a:gd name="connsiteX137" fmla="*/ 9339658 w 17393168"/>
              <a:gd name="connsiteY137" fmla="*/ 74402 h 344552"/>
              <a:gd name="connsiteX138" fmla="*/ 9347499 w 17393168"/>
              <a:gd name="connsiteY138" fmla="*/ 70635 h 344552"/>
              <a:gd name="connsiteX139" fmla="*/ 9589575 w 17393168"/>
              <a:gd name="connsiteY139" fmla="*/ 531 h 344552"/>
              <a:gd name="connsiteX140" fmla="*/ 9620881 w 17393168"/>
              <a:gd name="connsiteY140" fmla="*/ 15615 h 344552"/>
              <a:gd name="connsiteX141" fmla="*/ 9623100 w 17393168"/>
              <a:gd name="connsiteY141" fmla="*/ 42053 h 344552"/>
              <a:gd name="connsiteX142" fmla="*/ 9607537 w 17393168"/>
              <a:gd name="connsiteY142" fmla="*/ 74402 h 344552"/>
              <a:gd name="connsiteX143" fmla="*/ 9615376 w 17393168"/>
              <a:gd name="connsiteY143" fmla="*/ 70635 h 344552"/>
              <a:gd name="connsiteX144" fmla="*/ 9888758 w 17393168"/>
              <a:gd name="connsiteY144" fmla="*/ 15615 h 344552"/>
              <a:gd name="connsiteX145" fmla="*/ 9890977 w 17393168"/>
              <a:gd name="connsiteY145" fmla="*/ 42053 h 344552"/>
              <a:gd name="connsiteX146" fmla="*/ 9875415 w 17393168"/>
              <a:gd name="connsiteY146" fmla="*/ 74402 h 344552"/>
              <a:gd name="connsiteX147" fmla="*/ 9883254 w 17393168"/>
              <a:gd name="connsiteY147" fmla="*/ 70635 h 344552"/>
              <a:gd name="connsiteX148" fmla="*/ 10156637 w 17393168"/>
              <a:gd name="connsiteY148" fmla="*/ 15615 h 344552"/>
              <a:gd name="connsiteX149" fmla="*/ 10158855 w 17393168"/>
              <a:gd name="connsiteY149" fmla="*/ 42053 h 344552"/>
              <a:gd name="connsiteX150" fmla="*/ 10143292 w 17393168"/>
              <a:gd name="connsiteY150" fmla="*/ 74403 h 344552"/>
              <a:gd name="connsiteX151" fmla="*/ 10151133 w 17393168"/>
              <a:gd name="connsiteY151" fmla="*/ 70635 h 344552"/>
              <a:gd name="connsiteX152" fmla="*/ 10424516 w 17393168"/>
              <a:gd name="connsiteY152" fmla="*/ 15615 h 344552"/>
              <a:gd name="connsiteX153" fmla="*/ 10426734 w 17393168"/>
              <a:gd name="connsiteY153" fmla="*/ 42053 h 344552"/>
              <a:gd name="connsiteX154" fmla="*/ 10411172 w 17393168"/>
              <a:gd name="connsiteY154" fmla="*/ 74402 h 344552"/>
              <a:gd name="connsiteX155" fmla="*/ 10419010 w 17393168"/>
              <a:gd name="connsiteY155" fmla="*/ 70635 h 344552"/>
              <a:gd name="connsiteX156" fmla="*/ 10692394 w 17393168"/>
              <a:gd name="connsiteY156" fmla="*/ 15615 h 344552"/>
              <a:gd name="connsiteX157" fmla="*/ 10694612 w 17393168"/>
              <a:gd name="connsiteY157" fmla="*/ 42053 h 344552"/>
              <a:gd name="connsiteX158" fmla="*/ 10679049 w 17393168"/>
              <a:gd name="connsiteY158" fmla="*/ 74402 h 344552"/>
              <a:gd name="connsiteX159" fmla="*/ 10686889 w 17393168"/>
              <a:gd name="connsiteY159" fmla="*/ 70635 h 344552"/>
              <a:gd name="connsiteX160" fmla="*/ 10960272 w 17393168"/>
              <a:gd name="connsiteY160" fmla="*/ 15615 h 344552"/>
              <a:gd name="connsiteX161" fmla="*/ 10962490 w 17393168"/>
              <a:gd name="connsiteY161" fmla="*/ 42053 h 344552"/>
              <a:gd name="connsiteX162" fmla="*/ 10946927 w 17393168"/>
              <a:gd name="connsiteY162" fmla="*/ 74403 h 344552"/>
              <a:gd name="connsiteX163" fmla="*/ 10954767 w 17393168"/>
              <a:gd name="connsiteY163" fmla="*/ 70635 h 344552"/>
              <a:gd name="connsiteX164" fmla="*/ 11228151 w 17393168"/>
              <a:gd name="connsiteY164" fmla="*/ 15615 h 344552"/>
              <a:gd name="connsiteX165" fmla="*/ 11230369 w 17393168"/>
              <a:gd name="connsiteY165" fmla="*/ 42053 h 344552"/>
              <a:gd name="connsiteX166" fmla="*/ 11214805 w 17393168"/>
              <a:gd name="connsiteY166" fmla="*/ 74402 h 344552"/>
              <a:gd name="connsiteX167" fmla="*/ 11222646 w 17393168"/>
              <a:gd name="connsiteY167" fmla="*/ 70635 h 344552"/>
              <a:gd name="connsiteX168" fmla="*/ 11496028 w 17393168"/>
              <a:gd name="connsiteY168" fmla="*/ 15615 h 344552"/>
              <a:gd name="connsiteX169" fmla="*/ 11498247 w 17393168"/>
              <a:gd name="connsiteY169" fmla="*/ 42053 h 344552"/>
              <a:gd name="connsiteX170" fmla="*/ 11482684 w 17393168"/>
              <a:gd name="connsiteY170" fmla="*/ 74402 h 344552"/>
              <a:gd name="connsiteX171" fmla="*/ 11490523 w 17393168"/>
              <a:gd name="connsiteY171" fmla="*/ 70635 h 344552"/>
              <a:gd name="connsiteX172" fmla="*/ 11763907 w 17393168"/>
              <a:gd name="connsiteY172" fmla="*/ 15615 h 344552"/>
              <a:gd name="connsiteX173" fmla="*/ 11766124 w 17393168"/>
              <a:gd name="connsiteY173" fmla="*/ 42053 h 344552"/>
              <a:gd name="connsiteX174" fmla="*/ 11750561 w 17393168"/>
              <a:gd name="connsiteY174" fmla="*/ 74403 h 344552"/>
              <a:gd name="connsiteX175" fmla="*/ 11758402 w 17393168"/>
              <a:gd name="connsiteY175" fmla="*/ 70635 h 344552"/>
              <a:gd name="connsiteX176" fmla="*/ 12031785 w 17393168"/>
              <a:gd name="connsiteY176" fmla="*/ 15615 h 344552"/>
              <a:gd name="connsiteX177" fmla="*/ 12034003 w 17393168"/>
              <a:gd name="connsiteY177" fmla="*/ 42053 h 344552"/>
              <a:gd name="connsiteX178" fmla="*/ 12018440 w 17393168"/>
              <a:gd name="connsiteY178" fmla="*/ 74402 h 344552"/>
              <a:gd name="connsiteX179" fmla="*/ 12026280 w 17393168"/>
              <a:gd name="connsiteY179" fmla="*/ 70635 h 344552"/>
              <a:gd name="connsiteX180" fmla="*/ 12299663 w 17393168"/>
              <a:gd name="connsiteY180" fmla="*/ 15615 h 344552"/>
              <a:gd name="connsiteX181" fmla="*/ 12301881 w 17393168"/>
              <a:gd name="connsiteY181" fmla="*/ 42053 h 344552"/>
              <a:gd name="connsiteX182" fmla="*/ 12286318 w 17393168"/>
              <a:gd name="connsiteY182" fmla="*/ 74402 h 344552"/>
              <a:gd name="connsiteX183" fmla="*/ 12294158 w 17393168"/>
              <a:gd name="connsiteY183" fmla="*/ 70635 h 344552"/>
              <a:gd name="connsiteX184" fmla="*/ 12567541 w 17393168"/>
              <a:gd name="connsiteY184" fmla="*/ 15615 h 344552"/>
              <a:gd name="connsiteX185" fmla="*/ 12569759 w 17393168"/>
              <a:gd name="connsiteY185" fmla="*/ 42053 h 344552"/>
              <a:gd name="connsiteX186" fmla="*/ 12554196 w 17393168"/>
              <a:gd name="connsiteY186" fmla="*/ 74402 h 344552"/>
              <a:gd name="connsiteX187" fmla="*/ 12562036 w 17393168"/>
              <a:gd name="connsiteY187" fmla="*/ 70635 h 344552"/>
              <a:gd name="connsiteX188" fmla="*/ 12835419 w 17393168"/>
              <a:gd name="connsiteY188" fmla="*/ 15615 h 344552"/>
              <a:gd name="connsiteX189" fmla="*/ 12837637 w 17393168"/>
              <a:gd name="connsiteY189" fmla="*/ 42053 h 344552"/>
              <a:gd name="connsiteX190" fmla="*/ 12822074 w 17393168"/>
              <a:gd name="connsiteY190" fmla="*/ 74403 h 344552"/>
              <a:gd name="connsiteX191" fmla="*/ 12829915 w 17393168"/>
              <a:gd name="connsiteY191" fmla="*/ 70635 h 344552"/>
              <a:gd name="connsiteX192" fmla="*/ 13103298 w 17393168"/>
              <a:gd name="connsiteY192" fmla="*/ 15615 h 344552"/>
              <a:gd name="connsiteX193" fmla="*/ 13105516 w 17393168"/>
              <a:gd name="connsiteY193" fmla="*/ 42053 h 344552"/>
              <a:gd name="connsiteX194" fmla="*/ 13089953 w 17393168"/>
              <a:gd name="connsiteY194" fmla="*/ 74402 h 344552"/>
              <a:gd name="connsiteX195" fmla="*/ 13097793 w 17393168"/>
              <a:gd name="connsiteY195" fmla="*/ 70635 h 344552"/>
              <a:gd name="connsiteX196" fmla="*/ 13371176 w 17393168"/>
              <a:gd name="connsiteY196" fmla="*/ 15615 h 344552"/>
              <a:gd name="connsiteX197" fmla="*/ 13373394 w 17393168"/>
              <a:gd name="connsiteY197" fmla="*/ 42053 h 344552"/>
              <a:gd name="connsiteX198" fmla="*/ 13357831 w 17393168"/>
              <a:gd name="connsiteY198" fmla="*/ 74402 h 344552"/>
              <a:gd name="connsiteX199" fmla="*/ 13365671 w 17393168"/>
              <a:gd name="connsiteY199" fmla="*/ 70635 h 344552"/>
              <a:gd name="connsiteX200" fmla="*/ 13639054 w 17393168"/>
              <a:gd name="connsiteY200" fmla="*/ 15615 h 344552"/>
              <a:gd name="connsiteX201" fmla="*/ 13641272 w 17393168"/>
              <a:gd name="connsiteY201" fmla="*/ 42053 h 344552"/>
              <a:gd name="connsiteX202" fmla="*/ 13625709 w 17393168"/>
              <a:gd name="connsiteY202" fmla="*/ 74403 h 344552"/>
              <a:gd name="connsiteX203" fmla="*/ 13633550 w 17393168"/>
              <a:gd name="connsiteY203" fmla="*/ 70635 h 344552"/>
              <a:gd name="connsiteX204" fmla="*/ 13906933 w 17393168"/>
              <a:gd name="connsiteY204" fmla="*/ 15615 h 344552"/>
              <a:gd name="connsiteX205" fmla="*/ 13909151 w 17393168"/>
              <a:gd name="connsiteY205" fmla="*/ 42053 h 344552"/>
              <a:gd name="connsiteX206" fmla="*/ 13893588 w 17393168"/>
              <a:gd name="connsiteY206" fmla="*/ 74402 h 344552"/>
              <a:gd name="connsiteX207" fmla="*/ 13901428 w 17393168"/>
              <a:gd name="connsiteY207" fmla="*/ 70635 h 344552"/>
              <a:gd name="connsiteX208" fmla="*/ 14174811 w 17393168"/>
              <a:gd name="connsiteY208" fmla="*/ 15615 h 344552"/>
              <a:gd name="connsiteX209" fmla="*/ 14177029 w 17393168"/>
              <a:gd name="connsiteY209" fmla="*/ 42053 h 344552"/>
              <a:gd name="connsiteX210" fmla="*/ 14161466 w 17393168"/>
              <a:gd name="connsiteY210" fmla="*/ 74402 h 344552"/>
              <a:gd name="connsiteX211" fmla="*/ 14169306 w 17393168"/>
              <a:gd name="connsiteY211" fmla="*/ 70635 h 344552"/>
              <a:gd name="connsiteX212" fmla="*/ 14442689 w 17393168"/>
              <a:gd name="connsiteY212" fmla="*/ 15615 h 344552"/>
              <a:gd name="connsiteX213" fmla="*/ 14444907 w 17393168"/>
              <a:gd name="connsiteY213" fmla="*/ 42053 h 344552"/>
              <a:gd name="connsiteX214" fmla="*/ 14429344 w 17393168"/>
              <a:gd name="connsiteY214" fmla="*/ 74403 h 344552"/>
              <a:gd name="connsiteX215" fmla="*/ 14437185 w 17393168"/>
              <a:gd name="connsiteY215" fmla="*/ 70635 h 344552"/>
              <a:gd name="connsiteX216" fmla="*/ 14710568 w 17393168"/>
              <a:gd name="connsiteY216" fmla="*/ 15615 h 344552"/>
              <a:gd name="connsiteX217" fmla="*/ 14712786 w 17393168"/>
              <a:gd name="connsiteY217" fmla="*/ 42053 h 344552"/>
              <a:gd name="connsiteX218" fmla="*/ 14697223 w 17393168"/>
              <a:gd name="connsiteY218" fmla="*/ 74402 h 344552"/>
              <a:gd name="connsiteX219" fmla="*/ 14705063 w 17393168"/>
              <a:gd name="connsiteY219" fmla="*/ 70635 h 344552"/>
              <a:gd name="connsiteX220" fmla="*/ 14978446 w 17393168"/>
              <a:gd name="connsiteY220" fmla="*/ 15615 h 344552"/>
              <a:gd name="connsiteX221" fmla="*/ 14980664 w 17393168"/>
              <a:gd name="connsiteY221" fmla="*/ 42053 h 344552"/>
              <a:gd name="connsiteX222" fmla="*/ 14965101 w 17393168"/>
              <a:gd name="connsiteY222" fmla="*/ 74402 h 344552"/>
              <a:gd name="connsiteX223" fmla="*/ 14972941 w 17393168"/>
              <a:gd name="connsiteY223" fmla="*/ 70635 h 344552"/>
              <a:gd name="connsiteX224" fmla="*/ 15246324 w 17393168"/>
              <a:gd name="connsiteY224" fmla="*/ 15615 h 344552"/>
              <a:gd name="connsiteX225" fmla="*/ 15248542 w 17393168"/>
              <a:gd name="connsiteY225" fmla="*/ 42053 h 344552"/>
              <a:gd name="connsiteX226" fmla="*/ 15232979 w 17393168"/>
              <a:gd name="connsiteY226" fmla="*/ 74402 h 344552"/>
              <a:gd name="connsiteX227" fmla="*/ 15240820 w 17393168"/>
              <a:gd name="connsiteY227" fmla="*/ 70635 h 344552"/>
              <a:gd name="connsiteX228" fmla="*/ 15514203 w 17393168"/>
              <a:gd name="connsiteY228" fmla="*/ 15615 h 344552"/>
              <a:gd name="connsiteX229" fmla="*/ 15516421 w 17393168"/>
              <a:gd name="connsiteY229" fmla="*/ 42053 h 344552"/>
              <a:gd name="connsiteX230" fmla="*/ 15500858 w 17393168"/>
              <a:gd name="connsiteY230" fmla="*/ 74402 h 344552"/>
              <a:gd name="connsiteX231" fmla="*/ 15508698 w 17393168"/>
              <a:gd name="connsiteY231" fmla="*/ 70635 h 344552"/>
              <a:gd name="connsiteX232" fmla="*/ 15782081 w 17393168"/>
              <a:gd name="connsiteY232" fmla="*/ 15615 h 344552"/>
              <a:gd name="connsiteX233" fmla="*/ 15784299 w 17393168"/>
              <a:gd name="connsiteY233" fmla="*/ 42053 h 344552"/>
              <a:gd name="connsiteX234" fmla="*/ 15768736 w 17393168"/>
              <a:gd name="connsiteY234" fmla="*/ 74402 h 344552"/>
              <a:gd name="connsiteX235" fmla="*/ 15776576 w 17393168"/>
              <a:gd name="connsiteY235" fmla="*/ 70635 h 344552"/>
              <a:gd name="connsiteX236" fmla="*/ 16049959 w 17393168"/>
              <a:gd name="connsiteY236" fmla="*/ 15615 h 344552"/>
              <a:gd name="connsiteX237" fmla="*/ 16052177 w 17393168"/>
              <a:gd name="connsiteY237" fmla="*/ 42053 h 344552"/>
              <a:gd name="connsiteX238" fmla="*/ 16036613 w 17393168"/>
              <a:gd name="connsiteY238" fmla="*/ 74402 h 344552"/>
              <a:gd name="connsiteX239" fmla="*/ 16044453 w 17393168"/>
              <a:gd name="connsiteY239" fmla="*/ 70635 h 344552"/>
              <a:gd name="connsiteX240" fmla="*/ 16317837 w 17393168"/>
              <a:gd name="connsiteY240" fmla="*/ 15615 h 344552"/>
              <a:gd name="connsiteX241" fmla="*/ 16320055 w 17393168"/>
              <a:gd name="connsiteY241" fmla="*/ 42053 h 344552"/>
              <a:gd name="connsiteX242" fmla="*/ 16304493 w 17393168"/>
              <a:gd name="connsiteY242" fmla="*/ 74402 h 344552"/>
              <a:gd name="connsiteX243" fmla="*/ 16312333 w 17393168"/>
              <a:gd name="connsiteY243" fmla="*/ 70635 h 344552"/>
              <a:gd name="connsiteX244" fmla="*/ 16585715 w 17393168"/>
              <a:gd name="connsiteY244" fmla="*/ 15615 h 344552"/>
              <a:gd name="connsiteX245" fmla="*/ 16587933 w 17393168"/>
              <a:gd name="connsiteY245" fmla="*/ 42053 h 344552"/>
              <a:gd name="connsiteX246" fmla="*/ 16572369 w 17393168"/>
              <a:gd name="connsiteY246" fmla="*/ 74402 h 344552"/>
              <a:gd name="connsiteX247" fmla="*/ 16580209 w 17393168"/>
              <a:gd name="connsiteY247" fmla="*/ 70635 h 344552"/>
              <a:gd name="connsiteX248" fmla="*/ 16853593 w 17393168"/>
              <a:gd name="connsiteY248" fmla="*/ 15615 h 344552"/>
              <a:gd name="connsiteX249" fmla="*/ 16855811 w 17393168"/>
              <a:gd name="connsiteY249" fmla="*/ 42053 h 344552"/>
              <a:gd name="connsiteX250" fmla="*/ 16840249 w 17393168"/>
              <a:gd name="connsiteY250" fmla="*/ 74403 h 344552"/>
              <a:gd name="connsiteX251" fmla="*/ 16848089 w 17393168"/>
              <a:gd name="connsiteY251" fmla="*/ 70635 h 344552"/>
              <a:gd name="connsiteX252" fmla="*/ 17121473 w 17393168"/>
              <a:gd name="connsiteY252" fmla="*/ 15615 h 344552"/>
              <a:gd name="connsiteX253" fmla="*/ 17123689 w 17393168"/>
              <a:gd name="connsiteY253" fmla="*/ 42053 h 344552"/>
              <a:gd name="connsiteX254" fmla="*/ 17108129 w 17393168"/>
              <a:gd name="connsiteY254" fmla="*/ 74397 h 344552"/>
              <a:gd name="connsiteX255" fmla="*/ 17115959 w 17393168"/>
              <a:gd name="connsiteY255" fmla="*/ 70635 h 344552"/>
              <a:gd name="connsiteX256" fmla="*/ 17389341 w 17393168"/>
              <a:gd name="connsiteY256" fmla="*/ 15615 h 344552"/>
              <a:gd name="connsiteX257" fmla="*/ 17218445 w 17393168"/>
              <a:gd name="connsiteY257" fmla="*/ 235979 h 344552"/>
              <a:gd name="connsiteX258" fmla="*/ 17196455 w 17393168"/>
              <a:gd name="connsiteY258" fmla="*/ 253112 h 344552"/>
              <a:gd name="connsiteX259" fmla="*/ 0 w 17393168"/>
              <a:gd name="connsiteY259" fmla="*/ 344552 h 344552"/>
              <a:gd name="connsiteX0" fmla="*/ 0 w 16893888"/>
              <a:gd name="connsiteY0" fmla="*/ 74402 h 253112"/>
              <a:gd name="connsiteX1" fmla="*/ 7840 w 16893888"/>
              <a:gd name="connsiteY1" fmla="*/ 70635 h 253112"/>
              <a:gd name="connsiteX2" fmla="*/ 249916 w 16893888"/>
              <a:gd name="connsiteY2" fmla="*/ 531 h 253112"/>
              <a:gd name="connsiteX3" fmla="*/ 281223 w 16893888"/>
              <a:gd name="connsiteY3" fmla="*/ 15615 h 253112"/>
              <a:gd name="connsiteX4" fmla="*/ 283441 w 16893888"/>
              <a:gd name="connsiteY4" fmla="*/ 42053 h 253112"/>
              <a:gd name="connsiteX5" fmla="*/ 267878 w 16893888"/>
              <a:gd name="connsiteY5" fmla="*/ 74402 h 253112"/>
              <a:gd name="connsiteX6" fmla="*/ 275719 w 16893888"/>
              <a:gd name="connsiteY6" fmla="*/ 70635 h 253112"/>
              <a:gd name="connsiteX7" fmla="*/ 517795 w 16893888"/>
              <a:gd name="connsiteY7" fmla="*/ 531 h 253112"/>
              <a:gd name="connsiteX8" fmla="*/ 549101 w 16893888"/>
              <a:gd name="connsiteY8" fmla="*/ 15615 h 253112"/>
              <a:gd name="connsiteX9" fmla="*/ 551320 w 16893888"/>
              <a:gd name="connsiteY9" fmla="*/ 42053 h 253112"/>
              <a:gd name="connsiteX10" fmla="*/ 535757 w 16893888"/>
              <a:gd name="connsiteY10" fmla="*/ 74402 h 253112"/>
              <a:gd name="connsiteX11" fmla="*/ 543596 w 16893888"/>
              <a:gd name="connsiteY11" fmla="*/ 70635 h 253112"/>
              <a:gd name="connsiteX12" fmla="*/ 785673 w 16893888"/>
              <a:gd name="connsiteY12" fmla="*/ 531 h 253112"/>
              <a:gd name="connsiteX13" fmla="*/ 816979 w 16893888"/>
              <a:gd name="connsiteY13" fmla="*/ 15615 h 253112"/>
              <a:gd name="connsiteX14" fmla="*/ 819198 w 16893888"/>
              <a:gd name="connsiteY14" fmla="*/ 42053 h 253112"/>
              <a:gd name="connsiteX15" fmla="*/ 803635 w 16893888"/>
              <a:gd name="connsiteY15" fmla="*/ 74402 h 253112"/>
              <a:gd name="connsiteX16" fmla="*/ 811474 w 16893888"/>
              <a:gd name="connsiteY16" fmla="*/ 70635 h 253112"/>
              <a:gd name="connsiteX17" fmla="*/ 1084857 w 16893888"/>
              <a:gd name="connsiteY17" fmla="*/ 15615 h 253112"/>
              <a:gd name="connsiteX18" fmla="*/ 1087075 w 16893888"/>
              <a:gd name="connsiteY18" fmla="*/ 42053 h 253112"/>
              <a:gd name="connsiteX19" fmla="*/ 1071512 w 16893888"/>
              <a:gd name="connsiteY19" fmla="*/ 74403 h 253112"/>
              <a:gd name="connsiteX20" fmla="*/ 1079353 w 16893888"/>
              <a:gd name="connsiteY20" fmla="*/ 70635 h 253112"/>
              <a:gd name="connsiteX21" fmla="*/ 1352736 w 16893888"/>
              <a:gd name="connsiteY21" fmla="*/ 15615 h 253112"/>
              <a:gd name="connsiteX22" fmla="*/ 1354954 w 16893888"/>
              <a:gd name="connsiteY22" fmla="*/ 42053 h 253112"/>
              <a:gd name="connsiteX23" fmla="*/ 1339392 w 16893888"/>
              <a:gd name="connsiteY23" fmla="*/ 74402 h 253112"/>
              <a:gd name="connsiteX24" fmla="*/ 1347230 w 16893888"/>
              <a:gd name="connsiteY24" fmla="*/ 70635 h 253112"/>
              <a:gd name="connsiteX25" fmla="*/ 1620614 w 16893888"/>
              <a:gd name="connsiteY25" fmla="*/ 15615 h 253112"/>
              <a:gd name="connsiteX26" fmla="*/ 1622832 w 16893888"/>
              <a:gd name="connsiteY26" fmla="*/ 42053 h 253112"/>
              <a:gd name="connsiteX27" fmla="*/ 1607269 w 16893888"/>
              <a:gd name="connsiteY27" fmla="*/ 74402 h 253112"/>
              <a:gd name="connsiteX28" fmla="*/ 1615109 w 16893888"/>
              <a:gd name="connsiteY28" fmla="*/ 70635 h 253112"/>
              <a:gd name="connsiteX29" fmla="*/ 1888492 w 16893888"/>
              <a:gd name="connsiteY29" fmla="*/ 15615 h 253112"/>
              <a:gd name="connsiteX30" fmla="*/ 1890710 w 16893888"/>
              <a:gd name="connsiteY30" fmla="*/ 42053 h 253112"/>
              <a:gd name="connsiteX31" fmla="*/ 1875147 w 16893888"/>
              <a:gd name="connsiteY31" fmla="*/ 74403 h 253112"/>
              <a:gd name="connsiteX32" fmla="*/ 1882987 w 16893888"/>
              <a:gd name="connsiteY32" fmla="*/ 70635 h 253112"/>
              <a:gd name="connsiteX33" fmla="*/ 2156372 w 16893888"/>
              <a:gd name="connsiteY33" fmla="*/ 15615 h 253112"/>
              <a:gd name="connsiteX34" fmla="*/ 2158589 w 16893888"/>
              <a:gd name="connsiteY34" fmla="*/ 42053 h 253112"/>
              <a:gd name="connsiteX35" fmla="*/ 2143025 w 16893888"/>
              <a:gd name="connsiteY35" fmla="*/ 74402 h 253112"/>
              <a:gd name="connsiteX36" fmla="*/ 2150867 w 16893888"/>
              <a:gd name="connsiteY36" fmla="*/ 70635 h 253112"/>
              <a:gd name="connsiteX37" fmla="*/ 2424248 w 16893888"/>
              <a:gd name="connsiteY37" fmla="*/ 15615 h 253112"/>
              <a:gd name="connsiteX38" fmla="*/ 2426467 w 16893888"/>
              <a:gd name="connsiteY38" fmla="*/ 42053 h 253112"/>
              <a:gd name="connsiteX39" fmla="*/ 2410905 w 16893888"/>
              <a:gd name="connsiteY39" fmla="*/ 74402 h 253112"/>
              <a:gd name="connsiteX40" fmla="*/ 2418743 w 16893888"/>
              <a:gd name="connsiteY40" fmla="*/ 70635 h 253112"/>
              <a:gd name="connsiteX41" fmla="*/ 2692127 w 16893888"/>
              <a:gd name="connsiteY41" fmla="*/ 15615 h 253112"/>
              <a:gd name="connsiteX42" fmla="*/ 2694344 w 16893888"/>
              <a:gd name="connsiteY42" fmla="*/ 42053 h 253112"/>
              <a:gd name="connsiteX43" fmla="*/ 2678781 w 16893888"/>
              <a:gd name="connsiteY43" fmla="*/ 74403 h 253112"/>
              <a:gd name="connsiteX44" fmla="*/ 2686622 w 16893888"/>
              <a:gd name="connsiteY44" fmla="*/ 70635 h 253112"/>
              <a:gd name="connsiteX45" fmla="*/ 2960005 w 16893888"/>
              <a:gd name="connsiteY45" fmla="*/ 15615 h 253112"/>
              <a:gd name="connsiteX46" fmla="*/ 2962224 w 16893888"/>
              <a:gd name="connsiteY46" fmla="*/ 42053 h 253112"/>
              <a:gd name="connsiteX47" fmla="*/ 2946660 w 16893888"/>
              <a:gd name="connsiteY47" fmla="*/ 74402 h 253112"/>
              <a:gd name="connsiteX48" fmla="*/ 2954500 w 16893888"/>
              <a:gd name="connsiteY48" fmla="*/ 70635 h 253112"/>
              <a:gd name="connsiteX49" fmla="*/ 3227883 w 16893888"/>
              <a:gd name="connsiteY49" fmla="*/ 15615 h 253112"/>
              <a:gd name="connsiteX50" fmla="*/ 3230101 w 16893888"/>
              <a:gd name="connsiteY50" fmla="*/ 42053 h 253112"/>
              <a:gd name="connsiteX51" fmla="*/ 3214538 w 16893888"/>
              <a:gd name="connsiteY51" fmla="*/ 74402 h 253112"/>
              <a:gd name="connsiteX52" fmla="*/ 3222378 w 16893888"/>
              <a:gd name="connsiteY52" fmla="*/ 70635 h 253112"/>
              <a:gd name="connsiteX53" fmla="*/ 3495761 w 16893888"/>
              <a:gd name="connsiteY53" fmla="*/ 15615 h 253112"/>
              <a:gd name="connsiteX54" fmla="*/ 3497979 w 16893888"/>
              <a:gd name="connsiteY54" fmla="*/ 42053 h 253112"/>
              <a:gd name="connsiteX55" fmla="*/ 3482416 w 16893888"/>
              <a:gd name="connsiteY55" fmla="*/ 74402 h 253112"/>
              <a:gd name="connsiteX56" fmla="*/ 3490256 w 16893888"/>
              <a:gd name="connsiteY56" fmla="*/ 70635 h 253112"/>
              <a:gd name="connsiteX57" fmla="*/ 3763639 w 16893888"/>
              <a:gd name="connsiteY57" fmla="*/ 15615 h 253112"/>
              <a:gd name="connsiteX58" fmla="*/ 3765857 w 16893888"/>
              <a:gd name="connsiteY58" fmla="*/ 42053 h 253112"/>
              <a:gd name="connsiteX59" fmla="*/ 3750294 w 16893888"/>
              <a:gd name="connsiteY59" fmla="*/ 74403 h 253112"/>
              <a:gd name="connsiteX60" fmla="*/ 3758136 w 16893888"/>
              <a:gd name="connsiteY60" fmla="*/ 70635 h 253112"/>
              <a:gd name="connsiteX61" fmla="*/ 4031519 w 16893888"/>
              <a:gd name="connsiteY61" fmla="*/ 15615 h 253112"/>
              <a:gd name="connsiteX62" fmla="*/ 4033736 w 16893888"/>
              <a:gd name="connsiteY62" fmla="*/ 42053 h 253112"/>
              <a:gd name="connsiteX63" fmla="*/ 4018174 w 16893888"/>
              <a:gd name="connsiteY63" fmla="*/ 74402 h 253112"/>
              <a:gd name="connsiteX64" fmla="*/ 4026014 w 16893888"/>
              <a:gd name="connsiteY64" fmla="*/ 70635 h 253112"/>
              <a:gd name="connsiteX65" fmla="*/ 4299397 w 16893888"/>
              <a:gd name="connsiteY65" fmla="*/ 15615 h 253112"/>
              <a:gd name="connsiteX66" fmla="*/ 4301615 w 16893888"/>
              <a:gd name="connsiteY66" fmla="*/ 42053 h 253112"/>
              <a:gd name="connsiteX67" fmla="*/ 4286052 w 16893888"/>
              <a:gd name="connsiteY67" fmla="*/ 74402 h 253112"/>
              <a:gd name="connsiteX68" fmla="*/ 4293892 w 16893888"/>
              <a:gd name="connsiteY68" fmla="*/ 70635 h 253112"/>
              <a:gd name="connsiteX69" fmla="*/ 4567275 w 16893888"/>
              <a:gd name="connsiteY69" fmla="*/ 15615 h 253112"/>
              <a:gd name="connsiteX70" fmla="*/ 4569493 w 16893888"/>
              <a:gd name="connsiteY70" fmla="*/ 42053 h 253112"/>
              <a:gd name="connsiteX71" fmla="*/ 4553930 w 16893888"/>
              <a:gd name="connsiteY71" fmla="*/ 74403 h 253112"/>
              <a:gd name="connsiteX72" fmla="*/ 4561771 w 16893888"/>
              <a:gd name="connsiteY72" fmla="*/ 70635 h 253112"/>
              <a:gd name="connsiteX73" fmla="*/ 4835153 w 16893888"/>
              <a:gd name="connsiteY73" fmla="*/ 15615 h 253112"/>
              <a:gd name="connsiteX74" fmla="*/ 4837372 w 16893888"/>
              <a:gd name="connsiteY74" fmla="*/ 42053 h 253112"/>
              <a:gd name="connsiteX75" fmla="*/ 4821809 w 16893888"/>
              <a:gd name="connsiteY75" fmla="*/ 74402 h 253112"/>
              <a:gd name="connsiteX76" fmla="*/ 4829648 w 16893888"/>
              <a:gd name="connsiteY76" fmla="*/ 70635 h 253112"/>
              <a:gd name="connsiteX77" fmla="*/ 5103031 w 16893888"/>
              <a:gd name="connsiteY77" fmla="*/ 15615 h 253112"/>
              <a:gd name="connsiteX78" fmla="*/ 5105250 w 16893888"/>
              <a:gd name="connsiteY78" fmla="*/ 42053 h 253112"/>
              <a:gd name="connsiteX79" fmla="*/ 5089686 w 16893888"/>
              <a:gd name="connsiteY79" fmla="*/ 74402 h 253112"/>
              <a:gd name="connsiteX80" fmla="*/ 5097526 w 16893888"/>
              <a:gd name="connsiteY80" fmla="*/ 70635 h 253112"/>
              <a:gd name="connsiteX81" fmla="*/ 5370909 w 16893888"/>
              <a:gd name="connsiteY81" fmla="*/ 15615 h 253112"/>
              <a:gd name="connsiteX82" fmla="*/ 5373128 w 16893888"/>
              <a:gd name="connsiteY82" fmla="*/ 42053 h 253112"/>
              <a:gd name="connsiteX83" fmla="*/ 5357564 w 16893888"/>
              <a:gd name="connsiteY83" fmla="*/ 74403 h 253112"/>
              <a:gd name="connsiteX84" fmla="*/ 5365405 w 16893888"/>
              <a:gd name="connsiteY84" fmla="*/ 70635 h 253112"/>
              <a:gd name="connsiteX85" fmla="*/ 5638789 w 16893888"/>
              <a:gd name="connsiteY85" fmla="*/ 15615 h 253112"/>
              <a:gd name="connsiteX86" fmla="*/ 5641006 w 16893888"/>
              <a:gd name="connsiteY86" fmla="*/ 42053 h 253112"/>
              <a:gd name="connsiteX87" fmla="*/ 5625443 w 16893888"/>
              <a:gd name="connsiteY87" fmla="*/ 74402 h 253112"/>
              <a:gd name="connsiteX88" fmla="*/ 5633283 w 16893888"/>
              <a:gd name="connsiteY88" fmla="*/ 70635 h 253112"/>
              <a:gd name="connsiteX89" fmla="*/ 5906667 w 16893888"/>
              <a:gd name="connsiteY89" fmla="*/ 15615 h 253112"/>
              <a:gd name="connsiteX90" fmla="*/ 5908884 w 16893888"/>
              <a:gd name="connsiteY90" fmla="*/ 42053 h 253112"/>
              <a:gd name="connsiteX91" fmla="*/ 5893322 w 16893888"/>
              <a:gd name="connsiteY91" fmla="*/ 74402 h 253112"/>
              <a:gd name="connsiteX92" fmla="*/ 5901162 w 16893888"/>
              <a:gd name="connsiteY92" fmla="*/ 70635 h 253112"/>
              <a:gd name="connsiteX93" fmla="*/ 6174545 w 16893888"/>
              <a:gd name="connsiteY93" fmla="*/ 15615 h 253112"/>
              <a:gd name="connsiteX94" fmla="*/ 6176762 w 16893888"/>
              <a:gd name="connsiteY94" fmla="*/ 42053 h 253112"/>
              <a:gd name="connsiteX95" fmla="*/ 6161200 w 16893888"/>
              <a:gd name="connsiteY95" fmla="*/ 74402 h 253112"/>
              <a:gd name="connsiteX96" fmla="*/ 6169041 w 16893888"/>
              <a:gd name="connsiteY96" fmla="*/ 70635 h 253112"/>
              <a:gd name="connsiteX97" fmla="*/ 6442424 w 16893888"/>
              <a:gd name="connsiteY97" fmla="*/ 15615 h 253112"/>
              <a:gd name="connsiteX98" fmla="*/ 6444642 w 16893888"/>
              <a:gd name="connsiteY98" fmla="*/ 42053 h 253112"/>
              <a:gd name="connsiteX99" fmla="*/ 6429079 w 16893888"/>
              <a:gd name="connsiteY99" fmla="*/ 74402 h 253112"/>
              <a:gd name="connsiteX100" fmla="*/ 6436919 w 16893888"/>
              <a:gd name="connsiteY100" fmla="*/ 70635 h 253112"/>
              <a:gd name="connsiteX101" fmla="*/ 6710302 w 16893888"/>
              <a:gd name="connsiteY101" fmla="*/ 15615 h 253112"/>
              <a:gd name="connsiteX102" fmla="*/ 6712520 w 16893888"/>
              <a:gd name="connsiteY102" fmla="*/ 42053 h 253112"/>
              <a:gd name="connsiteX103" fmla="*/ 6696957 w 16893888"/>
              <a:gd name="connsiteY103" fmla="*/ 74402 h 253112"/>
              <a:gd name="connsiteX104" fmla="*/ 6704797 w 16893888"/>
              <a:gd name="connsiteY104" fmla="*/ 70635 h 253112"/>
              <a:gd name="connsiteX105" fmla="*/ 6978179 w 16893888"/>
              <a:gd name="connsiteY105" fmla="*/ 15615 h 253112"/>
              <a:gd name="connsiteX106" fmla="*/ 6980398 w 16893888"/>
              <a:gd name="connsiteY106" fmla="*/ 42053 h 253112"/>
              <a:gd name="connsiteX107" fmla="*/ 6964835 w 16893888"/>
              <a:gd name="connsiteY107" fmla="*/ 74402 h 253112"/>
              <a:gd name="connsiteX108" fmla="*/ 6972675 w 16893888"/>
              <a:gd name="connsiteY108" fmla="*/ 70635 h 253112"/>
              <a:gd name="connsiteX109" fmla="*/ 7246057 w 16893888"/>
              <a:gd name="connsiteY109" fmla="*/ 15615 h 253112"/>
              <a:gd name="connsiteX110" fmla="*/ 7248275 w 16893888"/>
              <a:gd name="connsiteY110" fmla="*/ 42053 h 253112"/>
              <a:gd name="connsiteX111" fmla="*/ 7232712 w 16893888"/>
              <a:gd name="connsiteY111" fmla="*/ 74402 h 253112"/>
              <a:gd name="connsiteX112" fmla="*/ 7240552 w 16893888"/>
              <a:gd name="connsiteY112" fmla="*/ 70635 h 253112"/>
              <a:gd name="connsiteX113" fmla="*/ 7513935 w 16893888"/>
              <a:gd name="connsiteY113" fmla="*/ 15615 h 253112"/>
              <a:gd name="connsiteX114" fmla="*/ 7516153 w 16893888"/>
              <a:gd name="connsiteY114" fmla="*/ 42053 h 253112"/>
              <a:gd name="connsiteX115" fmla="*/ 7500590 w 16893888"/>
              <a:gd name="connsiteY115" fmla="*/ 74402 h 253112"/>
              <a:gd name="connsiteX116" fmla="*/ 7508430 w 16893888"/>
              <a:gd name="connsiteY116" fmla="*/ 70635 h 253112"/>
              <a:gd name="connsiteX117" fmla="*/ 7781813 w 16893888"/>
              <a:gd name="connsiteY117" fmla="*/ 15615 h 253112"/>
              <a:gd name="connsiteX118" fmla="*/ 7784031 w 16893888"/>
              <a:gd name="connsiteY118" fmla="*/ 42053 h 253112"/>
              <a:gd name="connsiteX119" fmla="*/ 7768468 w 16893888"/>
              <a:gd name="connsiteY119" fmla="*/ 74403 h 253112"/>
              <a:gd name="connsiteX120" fmla="*/ 7776309 w 16893888"/>
              <a:gd name="connsiteY120" fmla="*/ 70635 h 253112"/>
              <a:gd name="connsiteX121" fmla="*/ 8049692 w 16893888"/>
              <a:gd name="connsiteY121" fmla="*/ 15615 h 253112"/>
              <a:gd name="connsiteX122" fmla="*/ 8051910 w 16893888"/>
              <a:gd name="connsiteY122" fmla="*/ 42053 h 253112"/>
              <a:gd name="connsiteX123" fmla="*/ 8036350 w 16893888"/>
              <a:gd name="connsiteY123" fmla="*/ 74397 h 253112"/>
              <a:gd name="connsiteX124" fmla="*/ 8044179 w 16893888"/>
              <a:gd name="connsiteY124" fmla="*/ 70635 h 253112"/>
              <a:gd name="connsiteX125" fmla="*/ 8317562 w 16893888"/>
              <a:gd name="connsiteY125" fmla="*/ 15615 h 253112"/>
              <a:gd name="connsiteX126" fmla="*/ 8319780 w 16893888"/>
              <a:gd name="connsiteY126" fmla="*/ 42053 h 253112"/>
              <a:gd name="connsiteX127" fmla="*/ 8304016 w 16893888"/>
              <a:gd name="connsiteY127" fmla="*/ 74821 h 253112"/>
              <a:gd name="connsiteX128" fmla="*/ 8312462 w 16893888"/>
              <a:gd name="connsiteY128" fmla="*/ 70635 h 253112"/>
              <a:gd name="connsiteX129" fmla="*/ 8522196 w 16893888"/>
              <a:gd name="connsiteY129" fmla="*/ 1350 h 253112"/>
              <a:gd name="connsiteX130" fmla="*/ 8585845 w 16893888"/>
              <a:gd name="connsiteY130" fmla="*/ 15615 h 253112"/>
              <a:gd name="connsiteX131" fmla="*/ 8588063 w 16893888"/>
              <a:gd name="connsiteY131" fmla="*/ 42053 h 253112"/>
              <a:gd name="connsiteX132" fmla="*/ 8572500 w 16893888"/>
              <a:gd name="connsiteY132" fmla="*/ 74402 h 253112"/>
              <a:gd name="connsiteX133" fmla="*/ 8580340 w 16893888"/>
              <a:gd name="connsiteY133" fmla="*/ 70635 h 253112"/>
              <a:gd name="connsiteX134" fmla="*/ 8822416 w 16893888"/>
              <a:gd name="connsiteY134" fmla="*/ 531 h 253112"/>
              <a:gd name="connsiteX135" fmla="*/ 8853723 w 16893888"/>
              <a:gd name="connsiteY135" fmla="*/ 15615 h 253112"/>
              <a:gd name="connsiteX136" fmla="*/ 8855941 w 16893888"/>
              <a:gd name="connsiteY136" fmla="*/ 42053 h 253112"/>
              <a:gd name="connsiteX137" fmla="*/ 8840378 w 16893888"/>
              <a:gd name="connsiteY137" fmla="*/ 74402 h 253112"/>
              <a:gd name="connsiteX138" fmla="*/ 8848219 w 16893888"/>
              <a:gd name="connsiteY138" fmla="*/ 70635 h 253112"/>
              <a:gd name="connsiteX139" fmla="*/ 9090295 w 16893888"/>
              <a:gd name="connsiteY139" fmla="*/ 531 h 253112"/>
              <a:gd name="connsiteX140" fmla="*/ 9121601 w 16893888"/>
              <a:gd name="connsiteY140" fmla="*/ 15615 h 253112"/>
              <a:gd name="connsiteX141" fmla="*/ 9123820 w 16893888"/>
              <a:gd name="connsiteY141" fmla="*/ 42053 h 253112"/>
              <a:gd name="connsiteX142" fmla="*/ 9108257 w 16893888"/>
              <a:gd name="connsiteY142" fmla="*/ 74402 h 253112"/>
              <a:gd name="connsiteX143" fmla="*/ 9116096 w 16893888"/>
              <a:gd name="connsiteY143" fmla="*/ 70635 h 253112"/>
              <a:gd name="connsiteX144" fmla="*/ 9389478 w 16893888"/>
              <a:gd name="connsiteY144" fmla="*/ 15615 h 253112"/>
              <a:gd name="connsiteX145" fmla="*/ 9391697 w 16893888"/>
              <a:gd name="connsiteY145" fmla="*/ 42053 h 253112"/>
              <a:gd name="connsiteX146" fmla="*/ 9376135 w 16893888"/>
              <a:gd name="connsiteY146" fmla="*/ 74402 h 253112"/>
              <a:gd name="connsiteX147" fmla="*/ 9383974 w 16893888"/>
              <a:gd name="connsiteY147" fmla="*/ 70635 h 253112"/>
              <a:gd name="connsiteX148" fmla="*/ 9657357 w 16893888"/>
              <a:gd name="connsiteY148" fmla="*/ 15615 h 253112"/>
              <a:gd name="connsiteX149" fmla="*/ 9659575 w 16893888"/>
              <a:gd name="connsiteY149" fmla="*/ 42053 h 253112"/>
              <a:gd name="connsiteX150" fmla="*/ 9644012 w 16893888"/>
              <a:gd name="connsiteY150" fmla="*/ 74403 h 253112"/>
              <a:gd name="connsiteX151" fmla="*/ 9651853 w 16893888"/>
              <a:gd name="connsiteY151" fmla="*/ 70635 h 253112"/>
              <a:gd name="connsiteX152" fmla="*/ 9925236 w 16893888"/>
              <a:gd name="connsiteY152" fmla="*/ 15615 h 253112"/>
              <a:gd name="connsiteX153" fmla="*/ 9927454 w 16893888"/>
              <a:gd name="connsiteY153" fmla="*/ 42053 h 253112"/>
              <a:gd name="connsiteX154" fmla="*/ 9911892 w 16893888"/>
              <a:gd name="connsiteY154" fmla="*/ 74402 h 253112"/>
              <a:gd name="connsiteX155" fmla="*/ 9919730 w 16893888"/>
              <a:gd name="connsiteY155" fmla="*/ 70635 h 253112"/>
              <a:gd name="connsiteX156" fmla="*/ 10193114 w 16893888"/>
              <a:gd name="connsiteY156" fmla="*/ 15615 h 253112"/>
              <a:gd name="connsiteX157" fmla="*/ 10195332 w 16893888"/>
              <a:gd name="connsiteY157" fmla="*/ 42053 h 253112"/>
              <a:gd name="connsiteX158" fmla="*/ 10179769 w 16893888"/>
              <a:gd name="connsiteY158" fmla="*/ 74402 h 253112"/>
              <a:gd name="connsiteX159" fmla="*/ 10187609 w 16893888"/>
              <a:gd name="connsiteY159" fmla="*/ 70635 h 253112"/>
              <a:gd name="connsiteX160" fmla="*/ 10460992 w 16893888"/>
              <a:gd name="connsiteY160" fmla="*/ 15615 h 253112"/>
              <a:gd name="connsiteX161" fmla="*/ 10463210 w 16893888"/>
              <a:gd name="connsiteY161" fmla="*/ 42053 h 253112"/>
              <a:gd name="connsiteX162" fmla="*/ 10447647 w 16893888"/>
              <a:gd name="connsiteY162" fmla="*/ 74403 h 253112"/>
              <a:gd name="connsiteX163" fmla="*/ 10455487 w 16893888"/>
              <a:gd name="connsiteY163" fmla="*/ 70635 h 253112"/>
              <a:gd name="connsiteX164" fmla="*/ 10728871 w 16893888"/>
              <a:gd name="connsiteY164" fmla="*/ 15615 h 253112"/>
              <a:gd name="connsiteX165" fmla="*/ 10731089 w 16893888"/>
              <a:gd name="connsiteY165" fmla="*/ 42053 h 253112"/>
              <a:gd name="connsiteX166" fmla="*/ 10715525 w 16893888"/>
              <a:gd name="connsiteY166" fmla="*/ 74402 h 253112"/>
              <a:gd name="connsiteX167" fmla="*/ 10723366 w 16893888"/>
              <a:gd name="connsiteY167" fmla="*/ 70635 h 253112"/>
              <a:gd name="connsiteX168" fmla="*/ 10996748 w 16893888"/>
              <a:gd name="connsiteY168" fmla="*/ 15615 h 253112"/>
              <a:gd name="connsiteX169" fmla="*/ 10998967 w 16893888"/>
              <a:gd name="connsiteY169" fmla="*/ 42053 h 253112"/>
              <a:gd name="connsiteX170" fmla="*/ 10983404 w 16893888"/>
              <a:gd name="connsiteY170" fmla="*/ 74402 h 253112"/>
              <a:gd name="connsiteX171" fmla="*/ 10991243 w 16893888"/>
              <a:gd name="connsiteY171" fmla="*/ 70635 h 253112"/>
              <a:gd name="connsiteX172" fmla="*/ 11264627 w 16893888"/>
              <a:gd name="connsiteY172" fmla="*/ 15615 h 253112"/>
              <a:gd name="connsiteX173" fmla="*/ 11266844 w 16893888"/>
              <a:gd name="connsiteY173" fmla="*/ 42053 h 253112"/>
              <a:gd name="connsiteX174" fmla="*/ 11251281 w 16893888"/>
              <a:gd name="connsiteY174" fmla="*/ 74403 h 253112"/>
              <a:gd name="connsiteX175" fmla="*/ 11259122 w 16893888"/>
              <a:gd name="connsiteY175" fmla="*/ 70635 h 253112"/>
              <a:gd name="connsiteX176" fmla="*/ 11532505 w 16893888"/>
              <a:gd name="connsiteY176" fmla="*/ 15615 h 253112"/>
              <a:gd name="connsiteX177" fmla="*/ 11534723 w 16893888"/>
              <a:gd name="connsiteY177" fmla="*/ 42053 h 253112"/>
              <a:gd name="connsiteX178" fmla="*/ 11519160 w 16893888"/>
              <a:gd name="connsiteY178" fmla="*/ 74402 h 253112"/>
              <a:gd name="connsiteX179" fmla="*/ 11527000 w 16893888"/>
              <a:gd name="connsiteY179" fmla="*/ 70635 h 253112"/>
              <a:gd name="connsiteX180" fmla="*/ 11800383 w 16893888"/>
              <a:gd name="connsiteY180" fmla="*/ 15615 h 253112"/>
              <a:gd name="connsiteX181" fmla="*/ 11802601 w 16893888"/>
              <a:gd name="connsiteY181" fmla="*/ 42053 h 253112"/>
              <a:gd name="connsiteX182" fmla="*/ 11787038 w 16893888"/>
              <a:gd name="connsiteY182" fmla="*/ 74402 h 253112"/>
              <a:gd name="connsiteX183" fmla="*/ 11794878 w 16893888"/>
              <a:gd name="connsiteY183" fmla="*/ 70635 h 253112"/>
              <a:gd name="connsiteX184" fmla="*/ 12068261 w 16893888"/>
              <a:gd name="connsiteY184" fmla="*/ 15615 h 253112"/>
              <a:gd name="connsiteX185" fmla="*/ 12070479 w 16893888"/>
              <a:gd name="connsiteY185" fmla="*/ 42053 h 253112"/>
              <a:gd name="connsiteX186" fmla="*/ 12054916 w 16893888"/>
              <a:gd name="connsiteY186" fmla="*/ 74402 h 253112"/>
              <a:gd name="connsiteX187" fmla="*/ 12062756 w 16893888"/>
              <a:gd name="connsiteY187" fmla="*/ 70635 h 253112"/>
              <a:gd name="connsiteX188" fmla="*/ 12336139 w 16893888"/>
              <a:gd name="connsiteY188" fmla="*/ 15615 h 253112"/>
              <a:gd name="connsiteX189" fmla="*/ 12338357 w 16893888"/>
              <a:gd name="connsiteY189" fmla="*/ 42053 h 253112"/>
              <a:gd name="connsiteX190" fmla="*/ 12322794 w 16893888"/>
              <a:gd name="connsiteY190" fmla="*/ 74403 h 253112"/>
              <a:gd name="connsiteX191" fmla="*/ 12330635 w 16893888"/>
              <a:gd name="connsiteY191" fmla="*/ 70635 h 253112"/>
              <a:gd name="connsiteX192" fmla="*/ 12604018 w 16893888"/>
              <a:gd name="connsiteY192" fmla="*/ 15615 h 253112"/>
              <a:gd name="connsiteX193" fmla="*/ 12606236 w 16893888"/>
              <a:gd name="connsiteY193" fmla="*/ 42053 h 253112"/>
              <a:gd name="connsiteX194" fmla="*/ 12590673 w 16893888"/>
              <a:gd name="connsiteY194" fmla="*/ 74402 h 253112"/>
              <a:gd name="connsiteX195" fmla="*/ 12598513 w 16893888"/>
              <a:gd name="connsiteY195" fmla="*/ 70635 h 253112"/>
              <a:gd name="connsiteX196" fmla="*/ 12871896 w 16893888"/>
              <a:gd name="connsiteY196" fmla="*/ 15615 h 253112"/>
              <a:gd name="connsiteX197" fmla="*/ 12874114 w 16893888"/>
              <a:gd name="connsiteY197" fmla="*/ 42053 h 253112"/>
              <a:gd name="connsiteX198" fmla="*/ 12858551 w 16893888"/>
              <a:gd name="connsiteY198" fmla="*/ 74402 h 253112"/>
              <a:gd name="connsiteX199" fmla="*/ 12866391 w 16893888"/>
              <a:gd name="connsiteY199" fmla="*/ 70635 h 253112"/>
              <a:gd name="connsiteX200" fmla="*/ 13139774 w 16893888"/>
              <a:gd name="connsiteY200" fmla="*/ 15615 h 253112"/>
              <a:gd name="connsiteX201" fmla="*/ 13141992 w 16893888"/>
              <a:gd name="connsiteY201" fmla="*/ 42053 h 253112"/>
              <a:gd name="connsiteX202" fmla="*/ 13126429 w 16893888"/>
              <a:gd name="connsiteY202" fmla="*/ 74403 h 253112"/>
              <a:gd name="connsiteX203" fmla="*/ 13134270 w 16893888"/>
              <a:gd name="connsiteY203" fmla="*/ 70635 h 253112"/>
              <a:gd name="connsiteX204" fmla="*/ 13407653 w 16893888"/>
              <a:gd name="connsiteY204" fmla="*/ 15615 h 253112"/>
              <a:gd name="connsiteX205" fmla="*/ 13409871 w 16893888"/>
              <a:gd name="connsiteY205" fmla="*/ 42053 h 253112"/>
              <a:gd name="connsiteX206" fmla="*/ 13394308 w 16893888"/>
              <a:gd name="connsiteY206" fmla="*/ 74402 h 253112"/>
              <a:gd name="connsiteX207" fmla="*/ 13402148 w 16893888"/>
              <a:gd name="connsiteY207" fmla="*/ 70635 h 253112"/>
              <a:gd name="connsiteX208" fmla="*/ 13675531 w 16893888"/>
              <a:gd name="connsiteY208" fmla="*/ 15615 h 253112"/>
              <a:gd name="connsiteX209" fmla="*/ 13677749 w 16893888"/>
              <a:gd name="connsiteY209" fmla="*/ 42053 h 253112"/>
              <a:gd name="connsiteX210" fmla="*/ 13662186 w 16893888"/>
              <a:gd name="connsiteY210" fmla="*/ 74402 h 253112"/>
              <a:gd name="connsiteX211" fmla="*/ 13670026 w 16893888"/>
              <a:gd name="connsiteY211" fmla="*/ 70635 h 253112"/>
              <a:gd name="connsiteX212" fmla="*/ 13943409 w 16893888"/>
              <a:gd name="connsiteY212" fmla="*/ 15615 h 253112"/>
              <a:gd name="connsiteX213" fmla="*/ 13945627 w 16893888"/>
              <a:gd name="connsiteY213" fmla="*/ 42053 h 253112"/>
              <a:gd name="connsiteX214" fmla="*/ 13930064 w 16893888"/>
              <a:gd name="connsiteY214" fmla="*/ 74403 h 253112"/>
              <a:gd name="connsiteX215" fmla="*/ 13937905 w 16893888"/>
              <a:gd name="connsiteY215" fmla="*/ 70635 h 253112"/>
              <a:gd name="connsiteX216" fmla="*/ 14211288 w 16893888"/>
              <a:gd name="connsiteY216" fmla="*/ 15615 h 253112"/>
              <a:gd name="connsiteX217" fmla="*/ 14213506 w 16893888"/>
              <a:gd name="connsiteY217" fmla="*/ 42053 h 253112"/>
              <a:gd name="connsiteX218" fmla="*/ 14197943 w 16893888"/>
              <a:gd name="connsiteY218" fmla="*/ 74402 h 253112"/>
              <a:gd name="connsiteX219" fmla="*/ 14205783 w 16893888"/>
              <a:gd name="connsiteY219" fmla="*/ 70635 h 253112"/>
              <a:gd name="connsiteX220" fmla="*/ 14479166 w 16893888"/>
              <a:gd name="connsiteY220" fmla="*/ 15615 h 253112"/>
              <a:gd name="connsiteX221" fmla="*/ 14481384 w 16893888"/>
              <a:gd name="connsiteY221" fmla="*/ 42053 h 253112"/>
              <a:gd name="connsiteX222" fmla="*/ 14465821 w 16893888"/>
              <a:gd name="connsiteY222" fmla="*/ 74402 h 253112"/>
              <a:gd name="connsiteX223" fmla="*/ 14473661 w 16893888"/>
              <a:gd name="connsiteY223" fmla="*/ 70635 h 253112"/>
              <a:gd name="connsiteX224" fmla="*/ 14747044 w 16893888"/>
              <a:gd name="connsiteY224" fmla="*/ 15615 h 253112"/>
              <a:gd name="connsiteX225" fmla="*/ 14749262 w 16893888"/>
              <a:gd name="connsiteY225" fmla="*/ 42053 h 253112"/>
              <a:gd name="connsiteX226" fmla="*/ 14733699 w 16893888"/>
              <a:gd name="connsiteY226" fmla="*/ 74402 h 253112"/>
              <a:gd name="connsiteX227" fmla="*/ 14741540 w 16893888"/>
              <a:gd name="connsiteY227" fmla="*/ 70635 h 253112"/>
              <a:gd name="connsiteX228" fmla="*/ 15014923 w 16893888"/>
              <a:gd name="connsiteY228" fmla="*/ 15615 h 253112"/>
              <a:gd name="connsiteX229" fmla="*/ 15017141 w 16893888"/>
              <a:gd name="connsiteY229" fmla="*/ 42053 h 253112"/>
              <a:gd name="connsiteX230" fmla="*/ 15001578 w 16893888"/>
              <a:gd name="connsiteY230" fmla="*/ 74402 h 253112"/>
              <a:gd name="connsiteX231" fmla="*/ 15009418 w 16893888"/>
              <a:gd name="connsiteY231" fmla="*/ 70635 h 253112"/>
              <a:gd name="connsiteX232" fmla="*/ 15282801 w 16893888"/>
              <a:gd name="connsiteY232" fmla="*/ 15615 h 253112"/>
              <a:gd name="connsiteX233" fmla="*/ 15285019 w 16893888"/>
              <a:gd name="connsiteY233" fmla="*/ 42053 h 253112"/>
              <a:gd name="connsiteX234" fmla="*/ 15269456 w 16893888"/>
              <a:gd name="connsiteY234" fmla="*/ 74402 h 253112"/>
              <a:gd name="connsiteX235" fmla="*/ 15277296 w 16893888"/>
              <a:gd name="connsiteY235" fmla="*/ 70635 h 253112"/>
              <a:gd name="connsiteX236" fmla="*/ 15550679 w 16893888"/>
              <a:gd name="connsiteY236" fmla="*/ 15615 h 253112"/>
              <a:gd name="connsiteX237" fmla="*/ 15552897 w 16893888"/>
              <a:gd name="connsiteY237" fmla="*/ 42053 h 253112"/>
              <a:gd name="connsiteX238" fmla="*/ 15537333 w 16893888"/>
              <a:gd name="connsiteY238" fmla="*/ 74402 h 253112"/>
              <a:gd name="connsiteX239" fmla="*/ 15545173 w 16893888"/>
              <a:gd name="connsiteY239" fmla="*/ 70635 h 253112"/>
              <a:gd name="connsiteX240" fmla="*/ 15818557 w 16893888"/>
              <a:gd name="connsiteY240" fmla="*/ 15615 h 253112"/>
              <a:gd name="connsiteX241" fmla="*/ 15820775 w 16893888"/>
              <a:gd name="connsiteY241" fmla="*/ 42053 h 253112"/>
              <a:gd name="connsiteX242" fmla="*/ 15805213 w 16893888"/>
              <a:gd name="connsiteY242" fmla="*/ 74402 h 253112"/>
              <a:gd name="connsiteX243" fmla="*/ 15813053 w 16893888"/>
              <a:gd name="connsiteY243" fmla="*/ 70635 h 253112"/>
              <a:gd name="connsiteX244" fmla="*/ 16086435 w 16893888"/>
              <a:gd name="connsiteY244" fmla="*/ 15615 h 253112"/>
              <a:gd name="connsiteX245" fmla="*/ 16088653 w 16893888"/>
              <a:gd name="connsiteY245" fmla="*/ 42053 h 253112"/>
              <a:gd name="connsiteX246" fmla="*/ 16073089 w 16893888"/>
              <a:gd name="connsiteY246" fmla="*/ 74402 h 253112"/>
              <a:gd name="connsiteX247" fmla="*/ 16080929 w 16893888"/>
              <a:gd name="connsiteY247" fmla="*/ 70635 h 253112"/>
              <a:gd name="connsiteX248" fmla="*/ 16354313 w 16893888"/>
              <a:gd name="connsiteY248" fmla="*/ 15615 h 253112"/>
              <a:gd name="connsiteX249" fmla="*/ 16356531 w 16893888"/>
              <a:gd name="connsiteY249" fmla="*/ 42053 h 253112"/>
              <a:gd name="connsiteX250" fmla="*/ 16340969 w 16893888"/>
              <a:gd name="connsiteY250" fmla="*/ 74403 h 253112"/>
              <a:gd name="connsiteX251" fmla="*/ 16348809 w 16893888"/>
              <a:gd name="connsiteY251" fmla="*/ 70635 h 253112"/>
              <a:gd name="connsiteX252" fmla="*/ 16622193 w 16893888"/>
              <a:gd name="connsiteY252" fmla="*/ 15615 h 253112"/>
              <a:gd name="connsiteX253" fmla="*/ 16624409 w 16893888"/>
              <a:gd name="connsiteY253" fmla="*/ 42053 h 253112"/>
              <a:gd name="connsiteX254" fmla="*/ 16608849 w 16893888"/>
              <a:gd name="connsiteY254" fmla="*/ 74397 h 253112"/>
              <a:gd name="connsiteX255" fmla="*/ 16616679 w 16893888"/>
              <a:gd name="connsiteY255" fmla="*/ 70635 h 253112"/>
              <a:gd name="connsiteX256" fmla="*/ 16890061 w 16893888"/>
              <a:gd name="connsiteY256" fmla="*/ 15615 h 253112"/>
              <a:gd name="connsiteX257" fmla="*/ 16719165 w 16893888"/>
              <a:gd name="connsiteY257" fmla="*/ 235979 h 253112"/>
              <a:gd name="connsiteX258" fmla="*/ 16697175 w 16893888"/>
              <a:gd name="connsiteY258" fmla="*/ 253112 h 253112"/>
              <a:gd name="connsiteX0" fmla="*/ 0 w 16893888"/>
              <a:gd name="connsiteY0" fmla="*/ 74402 h 253112"/>
              <a:gd name="connsiteX1" fmla="*/ 7840 w 16893888"/>
              <a:gd name="connsiteY1" fmla="*/ 70635 h 253112"/>
              <a:gd name="connsiteX2" fmla="*/ 249916 w 16893888"/>
              <a:gd name="connsiteY2" fmla="*/ 531 h 253112"/>
              <a:gd name="connsiteX3" fmla="*/ 281223 w 16893888"/>
              <a:gd name="connsiteY3" fmla="*/ 15615 h 253112"/>
              <a:gd name="connsiteX4" fmla="*/ 283441 w 16893888"/>
              <a:gd name="connsiteY4" fmla="*/ 42053 h 253112"/>
              <a:gd name="connsiteX5" fmla="*/ 267878 w 16893888"/>
              <a:gd name="connsiteY5" fmla="*/ 74402 h 253112"/>
              <a:gd name="connsiteX6" fmla="*/ 275719 w 16893888"/>
              <a:gd name="connsiteY6" fmla="*/ 70635 h 253112"/>
              <a:gd name="connsiteX7" fmla="*/ 517795 w 16893888"/>
              <a:gd name="connsiteY7" fmla="*/ 531 h 253112"/>
              <a:gd name="connsiteX8" fmla="*/ 549101 w 16893888"/>
              <a:gd name="connsiteY8" fmla="*/ 15615 h 253112"/>
              <a:gd name="connsiteX9" fmla="*/ 551320 w 16893888"/>
              <a:gd name="connsiteY9" fmla="*/ 42053 h 253112"/>
              <a:gd name="connsiteX10" fmla="*/ 535757 w 16893888"/>
              <a:gd name="connsiteY10" fmla="*/ 74402 h 253112"/>
              <a:gd name="connsiteX11" fmla="*/ 543596 w 16893888"/>
              <a:gd name="connsiteY11" fmla="*/ 70635 h 253112"/>
              <a:gd name="connsiteX12" fmla="*/ 785673 w 16893888"/>
              <a:gd name="connsiteY12" fmla="*/ 531 h 253112"/>
              <a:gd name="connsiteX13" fmla="*/ 816979 w 16893888"/>
              <a:gd name="connsiteY13" fmla="*/ 15615 h 253112"/>
              <a:gd name="connsiteX14" fmla="*/ 819198 w 16893888"/>
              <a:gd name="connsiteY14" fmla="*/ 42053 h 253112"/>
              <a:gd name="connsiteX15" fmla="*/ 803635 w 16893888"/>
              <a:gd name="connsiteY15" fmla="*/ 74402 h 253112"/>
              <a:gd name="connsiteX16" fmla="*/ 811474 w 16893888"/>
              <a:gd name="connsiteY16" fmla="*/ 70635 h 253112"/>
              <a:gd name="connsiteX17" fmla="*/ 1084857 w 16893888"/>
              <a:gd name="connsiteY17" fmla="*/ 15615 h 253112"/>
              <a:gd name="connsiteX18" fmla="*/ 1087075 w 16893888"/>
              <a:gd name="connsiteY18" fmla="*/ 42053 h 253112"/>
              <a:gd name="connsiteX19" fmla="*/ 1071512 w 16893888"/>
              <a:gd name="connsiteY19" fmla="*/ 74403 h 253112"/>
              <a:gd name="connsiteX20" fmla="*/ 1079353 w 16893888"/>
              <a:gd name="connsiteY20" fmla="*/ 70635 h 253112"/>
              <a:gd name="connsiteX21" fmla="*/ 1352736 w 16893888"/>
              <a:gd name="connsiteY21" fmla="*/ 15615 h 253112"/>
              <a:gd name="connsiteX22" fmla="*/ 1354954 w 16893888"/>
              <a:gd name="connsiteY22" fmla="*/ 42053 h 253112"/>
              <a:gd name="connsiteX23" fmla="*/ 1339392 w 16893888"/>
              <a:gd name="connsiteY23" fmla="*/ 74402 h 253112"/>
              <a:gd name="connsiteX24" fmla="*/ 1347230 w 16893888"/>
              <a:gd name="connsiteY24" fmla="*/ 70635 h 253112"/>
              <a:gd name="connsiteX25" fmla="*/ 1620614 w 16893888"/>
              <a:gd name="connsiteY25" fmla="*/ 15615 h 253112"/>
              <a:gd name="connsiteX26" fmla="*/ 1622832 w 16893888"/>
              <a:gd name="connsiteY26" fmla="*/ 42053 h 253112"/>
              <a:gd name="connsiteX27" fmla="*/ 1607269 w 16893888"/>
              <a:gd name="connsiteY27" fmla="*/ 74402 h 253112"/>
              <a:gd name="connsiteX28" fmla="*/ 1615109 w 16893888"/>
              <a:gd name="connsiteY28" fmla="*/ 70635 h 253112"/>
              <a:gd name="connsiteX29" fmla="*/ 1888492 w 16893888"/>
              <a:gd name="connsiteY29" fmla="*/ 15615 h 253112"/>
              <a:gd name="connsiteX30" fmla="*/ 1890710 w 16893888"/>
              <a:gd name="connsiteY30" fmla="*/ 42053 h 253112"/>
              <a:gd name="connsiteX31" fmla="*/ 1875147 w 16893888"/>
              <a:gd name="connsiteY31" fmla="*/ 74403 h 253112"/>
              <a:gd name="connsiteX32" fmla="*/ 1882987 w 16893888"/>
              <a:gd name="connsiteY32" fmla="*/ 70635 h 253112"/>
              <a:gd name="connsiteX33" fmla="*/ 2156372 w 16893888"/>
              <a:gd name="connsiteY33" fmla="*/ 15615 h 253112"/>
              <a:gd name="connsiteX34" fmla="*/ 2158589 w 16893888"/>
              <a:gd name="connsiteY34" fmla="*/ 42053 h 253112"/>
              <a:gd name="connsiteX35" fmla="*/ 2143025 w 16893888"/>
              <a:gd name="connsiteY35" fmla="*/ 74402 h 253112"/>
              <a:gd name="connsiteX36" fmla="*/ 2150867 w 16893888"/>
              <a:gd name="connsiteY36" fmla="*/ 70635 h 253112"/>
              <a:gd name="connsiteX37" fmla="*/ 2424248 w 16893888"/>
              <a:gd name="connsiteY37" fmla="*/ 15615 h 253112"/>
              <a:gd name="connsiteX38" fmla="*/ 2426467 w 16893888"/>
              <a:gd name="connsiteY38" fmla="*/ 42053 h 253112"/>
              <a:gd name="connsiteX39" fmla="*/ 2410905 w 16893888"/>
              <a:gd name="connsiteY39" fmla="*/ 74402 h 253112"/>
              <a:gd name="connsiteX40" fmla="*/ 2418743 w 16893888"/>
              <a:gd name="connsiteY40" fmla="*/ 70635 h 253112"/>
              <a:gd name="connsiteX41" fmla="*/ 2692127 w 16893888"/>
              <a:gd name="connsiteY41" fmla="*/ 15615 h 253112"/>
              <a:gd name="connsiteX42" fmla="*/ 2694344 w 16893888"/>
              <a:gd name="connsiteY42" fmla="*/ 42053 h 253112"/>
              <a:gd name="connsiteX43" fmla="*/ 2678781 w 16893888"/>
              <a:gd name="connsiteY43" fmla="*/ 74403 h 253112"/>
              <a:gd name="connsiteX44" fmla="*/ 2686622 w 16893888"/>
              <a:gd name="connsiteY44" fmla="*/ 70635 h 253112"/>
              <a:gd name="connsiteX45" fmla="*/ 2960005 w 16893888"/>
              <a:gd name="connsiteY45" fmla="*/ 15615 h 253112"/>
              <a:gd name="connsiteX46" fmla="*/ 2962224 w 16893888"/>
              <a:gd name="connsiteY46" fmla="*/ 42053 h 253112"/>
              <a:gd name="connsiteX47" fmla="*/ 2946660 w 16893888"/>
              <a:gd name="connsiteY47" fmla="*/ 74402 h 253112"/>
              <a:gd name="connsiteX48" fmla="*/ 2954500 w 16893888"/>
              <a:gd name="connsiteY48" fmla="*/ 70635 h 253112"/>
              <a:gd name="connsiteX49" fmla="*/ 3227883 w 16893888"/>
              <a:gd name="connsiteY49" fmla="*/ 15615 h 253112"/>
              <a:gd name="connsiteX50" fmla="*/ 3230101 w 16893888"/>
              <a:gd name="connsiteY50" fmla="*/ 42053 h 253112"/>
              <a:gd name="connsiteX51" fmla="*/ 3214538 w 16893888"/>
              <a:gd name="connsiteY51" fmla="*/ 74402 h 253112"/>
              <a:gd name="connsiteX52" fmla="*/ 3222378 w 16893888"/>
              <a:gd name="connsiteY52" fmla="*/ 70635 h 253112"/>
              <a:gd name="connsiteX53" fmla="*/ 3495761 w 16893888"/>
              <a:gd name="connsiteY53" fmla="*/ 15615 h 253112"/>
              <a:gd name="connsiteX54" fmla="*/ 3497979 w 16893888"/>
              <a:gd name="connsiteY54" fmla="*/ 42053 h 253112"/>
              <a:gd name="connsiteX55" fmla="*/ 3482416 w 16893888"/>
              <a:gd name="connsiteY55" fmla="*/ 74402 h 253112"/>
              <a:gd name="connsiteX56" fmla="*/ 3490256 w 16893888"/>
              <a:gd name="connsiteY56" fmla="*/ 70635 h 253112"/>
              <a:gd name="connsiteX57" fmla="*/ 3763639 w 16893888"/>
              <a:gd name="connsiteY57" fmla="*/ 15615 h 253112"/>
              <a:gd name="connsiteX58" fmla="*/ 3765857 w 16893888"/>
              <a:gd name="connsiteY58" fmla="*/ 42053 h 253112"/>
              <a:gd name="connsiteX59" fmla="*/ 3750294 w 16893888"/>
              <a:gd name="connsiteY59" fmla="*/ 74403 h 253112"/>
              <a:gd name="connsiteX60" fmla="*/ 3758136 w 16893888"/>
              <a:gd name="connsiteY60" fmla="*/ 70635 h 253112"/>
              <a:gd name="connsiteX61" fmla="*/ 4031519 w 16893888"/>
              <a:gd name="connsiteY61" fmla="*/ 15615 h 253112"/>
              <a:gd name="connsiteX62" fmla="*/ 4033736 w 16893888"/>
              <a:gd name="connsiteY62" fmla="*/ 42053 h 253112"/>
              <a:gd name="connsiteX63" fmla="*/ 4018174 w 16893888"/>
              <a:gd name="connsiteY63" fmla="*/ 74402 h 253112"/>
              <a:gd name="connsiteX64" fmla="*/ 4026014 w 16893888"/>
              <a:gd name="connsiteY64" fmla="*/ 70635 h 253112"/>
              <a:gd name="connsiteX65" fmla="*/ 4299397 w 16893888"/>
              <a:gd name="connsiteY65" fmla="*/ 15615 h 253112"/>
              <a:gd name="connsiteX66" fmla="*/ 4301615 w 16893888"/>
              <a:gd name="connsiteY66" fmla="*/ 42053 h 253112"/>
              <a:gd name="connsiteX67" fmla="*/ 4286052 w 16893888"/>
              <a:gd name="connsiteY67" fmla="*/ 74402 h 253112"/>
              <a:gd name="connsiteX68" fmla="*/ 4293892 w 16893888"/>
              <a:gd name="connsiteY68" fmla="*/ 70635 h 253112"/>
              <a:gd name="connsiteX69" fmla="*/ 4567275 w 16893888"/>
              <a:gd name="connsiteY69" fmla="*/ 15615 h 253112"/>
              <a:gd name="connsiteX70" fmla="*/ 4569493 w 16893888"/>
              <a:gd name="connsiteY70" fmla="*/ 42053 h 253112"/>
              <a:gd name="connsiteX71" fmla="*/ 4553930 w 16893888"/>
              <a:gd name="connsiteY71" fmla="*/ 74403 h 253112"/>
              <a:gd name="connsiteX72" fmla="*/ 4561771 w 16893888"/>
              <a:gd name="connsiteY72" fmla="*/ 70635 h 253112"/>
              <a:gd name="connsiteX73" fmla="*/ 4835153 w 16893888"/>
              <a:gd name="connsiteY73" fmla="*/ 15615 h 253112"/>
              <a:gd name="connsiteX74" fmla="*/ 4837372 w 16893888"/>
              <a:gd name="connsiteY74" fmla="*/ 42053 h 253112"/>
              <a:gd name="connsiteX75" fmla="*/ 4821809 w 16893888"/>
              <a:gd name="connsiteY75" fmla="*/ 74402 h 253112"/>
              <a:gd name="connsiteX76" fmla="*/ 4829648 w 16893888"/>
              <a:gd name="connsiteY76" fmla="*/ 70635 h 253112"/>
              <a:gd name="connsiteX77" fmla="*/ 5103031 w 16893888"/>
              <a:gd name="connsiteY77" fmla="*/ 15615 h 253112"/>
              <a:gd name="connsiteX78" fmla="*/ 5105250 w 16893888"/>
              <a:gd name="connsiteY78" fmla="*/ 42053 h 253112"/>
              <a:gd name="connsiteX79" fmla="*/ 5089686 w 16893888"/>
              <a:gd name="connsiteY79" fmla="*/ 74402 h 253112"/>
              <a:gd name="connsiteX80" fmla="*/ 5097526 w 16893888"/>
              <a:gd name="connsiteY80" fmla="*/ 70635 h 253112"/>
              <a:gd name="connsiteX81" fmla="*/ 5370909 w 16893888"/>
              <a:gd name="connsiteY81" fmla="*/ 15615 h 253112"/>
              <a:gd name="connsiteX82" fmla="*/ 5373128 w 16893888"/>
              <a:gd name="connsiteY82" fmla="*/ 42053 h 253112"/>
              <a:gd name="connsiteX83" fmla="*/ 5357564 w 16893888"/>
              <a:gd name="connsiteY83" fmla="*/ 74403 h 253112"/>
              <a:gd name="connsiteX84" fmla="*/ 5365405 w 16893888"/>
              <a:gd name="connsiteY84" fmla="*/ 70635 h 253112"/>
              <a:gd name="connsiteX85" fmla="*/ 5638789 w 16893888"/>
              <a:gd name="connsiteY85" fmla="*/ 15615 h 253112"/>
              <a:gd name="connsiteX86" fmla="*/ 5641006 w 16893888"/>
              <a:gd name="connsiteY86" fmla="*/ 42053 h 253112"/>
              <a:gd name="connsiteX87" fmla="*/ 5625443 w 16893888"/>
              <a:gd name="connsiteY87" fmla="*/ 74402 h 253112"/>
              <a:gd name="connsiteX88" fmla="*/ 5633283 w 16893888"/>
              <a:gd name="connsiteY88" fmla="*/ 70635 h 253112"/>
              <a:gd name="connsiteX89" fmla="*/ 5906667 w 16893888"/>
              <a:gd name="connsiteY89" fmla="*/ 15615 h 253112"/>
              <a:gd name="connsiteX90" fmla="*/ 5908884 w 16893888"/>
              <a:gd name="connsiteY90" fmla="*/ 42053 h 253112"/>
              <a:gd name="connsiteX91" fmla="*/ 5893322 w 16893888"/>
              <a:gd name="connsiteY91" fmla="*/ 74402 h 253112"/>
              <a:gd name="connsiteX92" fmla="*/ 5901162 w 16893888"/>
              <a:gd name="connsiteY92" fmla="*/ 70635 h 253112"/>
              <a:gd name="connsiteX93" fmla="*/ 6174545 w 16893888"/>
              <a:gd name="connsiteY93" fmla="*/ 15615 h 253112"/>
              <a:gd name="connsiteX94" fmla="*/ 6176762 w 16893888"/>
              <a:gd name="connsiteY94" fmla="*/ 42053 h 253112"/>
              <a:gd name="connsiteX95" fmla="*/ 6161200 w 16893888"/>
              <a:gd name="connsiteY95" fmla="*/ 74402 h 253112"/>
              <a:gd name="connsiteX96" fmla="*/ 6169041 w 16893888"/>
              <a:gd name="connsiteY96" fmla="*/ 70635 h 253112"/>
              <a:gd name="connsiteX97" fmla="*/ 6442424 w 16893888"/>
              <a:gd name="connsiteY97" fmla="*/ 15615 h 253112"/>
              <a:gd name="connsiteX98" fmla="*/ 6444642 w 16893888"/>
              <a:gd name="connsiteY98" fmla="*/ 42053 h 253112"/>
              <a:gd name="connsiteX99" fmla="*/ 6429079 w 16893888"/>
              <a:gd name="connsiteY99" fmla="*/ 74402 h 253112"/>
              <a:gd name="connsiteX100" fmla="*/ 6436919 w 16893888"/>
              <a:gd name="connsiteY100" fmla="*/ 70635 h 253112"/>
              <a:gd name="connsiteX101" fmla="*/ 6710302 w 16893888"/>
              <a:gd name="connsiteY101" fmla="*/ 15615 h 253112"/>
              <a:gd name="connsiteX102" fmla="*/ 6712520 w 16893888"/>
              <a:gd name="connsiteY102" fmla="*/ 42053 h 253112"/>
              <a:gd name="connsiteX103" fmla="*/ 6696957 w 16893888"/>
              <a:gd name="connsiteY103" fmla="*/ 74402 h 253112"/>
              <a:gd name="connsiteX104" fmla="*/ 6704797 w 16893888"/>
              <a:gd name="connsiteY104" fmla="*/ 70635 h 253112"/>
              <a:gd name="connsiteX105" fmla="*/ 6978179 w 16893888"/>
              <a:gd name="connsiteY105" fmla="*/ 15615 h 253112"/>
              <a:gd name="connsiteX106" fmla="*/ 6980398 w 16893888"/>
              <a:gd name="connsiteY106" fmla="*/ 42053 h 253112"/>
              <a:gd name="connsiteX107" fmla="*/ 6964835 w 16893888"/>
              <a:gd name="connsiteY107" fmla="*/ 74402 h 253112"/>
              <a:gd name="connsiteX108" fmla="*/ 6972675 w 16893888"/>
              <a:gd name="connsiteY108" fmla="*/ 70635 h 253112"/>
              <a:gd name="connsiteX109" fmla="*/ 7246057 w 16893888"/>
              <a:gd name="connsiteY109" fmla="*/ 15615 h 253112"/>
              <a:gd name="connsiteX110" fmla="*/ 7248275 w 16893888"/>
              <a:gd name="connsiteY110" fmla="*/ 42053 h 253112"/>
              <a:gd name="connsiteX111" fmla="*/ 7232712 w 16893888"/>
              <a:gd name="connsiteY111" fmla="*/ 74402 h 253112"/>
              <a:gd name="connsiteX112" fmla="*/ 7240552 w 16893888"/>
              <a:gd name="connsiteY112" fmla="*/ 70635 h 253112"/>
              <a:gd name="connsiteX113" fmla="*/ 7513935 w 16893888"/>
              <a:gd name="connsiteY113" fmla="*/ 15615 h 253112"/>
              <a:gd name="connsiteX114" fmla="*/ 7516153 w 16893888"/>
              <a:gd name="connsiteY114" fmla="*/ 42053 h 253112"/>
              <a:gd name="connsiteX115" fmla="*/ 7500590 w 16893888"/>
              <a:gd name="connsiteY115" fmla="*/ 74402 h 253112"/>
              <a:gd name="connsiteX116" fmla="*/ 7508430 w 16893888"/>
              <a:gd name="connsiteY116" fmla="*/ 70635 h 253112"/>
              <a:gd name="connsiteX117" fmla="*/ 7781813 w 16893888"/>
              <a:gd name="connsiteY117" fmla="*/ 15615 h 253112"/>
              <a:gd name="connsiteX118" fmla="*/ 7784031 w 16893888"/>
              <a:gd name="connsiteY118" fmla="*/ 42053 h 253112"/>
              <a:gd name="connsiteX119" fmla="*/ 7768468 w 16893888"/>
              <a:gd name="connsiteY119" fmla="*/ 74403 h 253112"/>
              <a:gd name="connsiteX120" fmla="*/ 7776309 w 16893888"/>
              <a:gd name="connsiteY120" fmla="*/ 70635 h 253112"/>
              <a:gd name="connsiteX121" fmla="*/ 8049692 w 16893888"/>
              <a:gd name="connsiteY121" fmla="*/ 15615 h 253112"/>
              <a:gd name="connsiteX122" fmla="*/ 8051910 w 16893888"/>
              <a:gd name="connsiteY122" fmla="*/ 42053 h 253112"/>
              <a:gd name="connsiteX123" fmla="*/ 8036350 w 16893888"/>
              <a:gd name="connsiteY123" fmla="*/ 74397 h 253112"/>
              <a:gd name="connsiteX124" fmla="*/ 8044179 w 16893888"/>
              <a:gd name="connsiteY124" fmla="*/ 70635 h 253112"/>
              <a:gd name="connsiteX125" fmla="*/ 8317562 w 16893888"/>
              <a:gd name="connsiteY125" fmla="*/ 15615 h 253112"/>
              <a:gd name="connsiteX126" fmla="*/ 8319780 w 16893888"/>
              <a:gd name="connsiteY126" fmla="*/ 42053 h 253112"/>
              <a:gd name="connsiteX127" fmla="*/ 8304016 w 16893888"/>
              <a:gd name="connsiteY127" fmla="*/ 74821 h 253112"/>
              <a:gd name="connsiteX128" fmla="*/ 8312462 w 16893888"/>
              <a:gd name="connsiteY128" fmla="*/ 70635 h 253112"/>
              <a:gd name="connsiteX129" fmla="*/ 8522196 w 16893888"/>
              <a:gd name="connsiteY129" fmla="*/ 1350 h 253112"/>
              <a:gd name="connsiteX130" fmla="*/ 8585845 w 16893888"/>
              <a:gd name="connsiteY130" fmla="*/ 15615 h 253112"/>
              <a:gd name="connsiteX131" fmla="*/ 8588063 w 16893888"/>
              <a:gd name="connsiteY131" fmla="*/ 42053 h 253112"/>
              <a:gd name="connsiteX132" fmla="*/ 8572500 w 16893888"/>
              <a:gd name="connsiteY132" fmla="*/ 74402 h 253112"/>
              <a:gd name="connsiteX133" fmla="*/ 8580340 w 16893888"/>
              <a:gd name="connsiteY133" fmla="*/ 70635 h 253112"/>
              <a:gd name="connsiteX134" fmla="*/ 8822416 w 16893888"/>
              <a:gd name="connsiteY134" fmla="*/ 531 h 253112"/>
              <a:gd name="connsiteX135" fmla="*/ 8853723 w 16893888"/>
              <a:gd name="connsiteY135" fmla="*/ 15615 h 253112"/>
              <a:gd name="connsiteX136" fmla="*/ 8855941 w 16893888"/>
              <a:gd name="connsiteY136" fmla="*/ 42053 h 253112"/>
              <a:gd name="connsiteX137" fmla="*/ 8840378 w 16893888"/>
              <a:gd name="connsiteY137" fmla="*/ 74402 h 253112"/>
              <a:gd name="connsiteX138" fmla="*/ 8848219 w 16893888"/>
              <a:gd name="connsiteY138" fmla="*/ 70635 h 253112"/>
              <a:gd name="connsiteX139" fmla="*/ 9090295 w 16893888"/>
              <a:gd name="connsiteY139" fmla="*/ 531 h 253112"/>
              <a:gd name="connsiteX140" fmla="*/ 9121601 w 16893888"/>
              <a:gd name="connsiteY140" fmla="*/ 15615 h 253112"/>
              <a:gd name="connsiteX141" fmla="*/ 9123820 w 16893888"/>
              <a:gd name="connsiteY141" fmla="*/ 42053 h 253112"/>
              <a:gd name="connsiteX142" fmla="*/ 9108257 w 16893888"/>
              <a:gd name="connsiteY142" fmla="*/ 74402 h 253112"/>
              <a:gd name="connsiteX143" fmla="*/ 9116096 w 16893888"/>
              <a:gd name="connsiteY143" fmla="*/ 70635 h 253112"/>
              <a:gd name="connsiteX144" fmla="*/ 9389478 w 16893888"/>
              <a:gd name="connsiteY144" fmla="*/ 15615 h 253112"/>
              <a:gd name="connsiteX145" fmla="*/ 9391697 w 16893888"/>
              <a:gd name="connsiteY145" fmla="*/ 42053 h 253112"/>
              <a:gd name="connsiteX146" fmla="*/ 9376135 w 16893888"/>
              <a:gd name="connsiteY146" fmla="*/ 74402 h 253112"/>
              <a:gd name="connsiteX147" fmla="*/ 9383974 w 16893888"/>
              <a:gd name="connsiteY147" fmla="*/ 70635 h 253112"/>
              <a:gd name="connsiteX148" fmla="*/ 9657357 w 16893888"/>
              <a:gd name="connsiteY148" fmla="*/ 15615 h 253112"/>
              <a:gd name="connsiteX149" fmla="*/ 9659575 w 16893888"/>
              <a:gd name="connsiteY149" fmla="*/ 42053 h 253112"/>
              <a:gd name="connsiteX150" fmla="*/ 9644012 w 16893888"/>
              <a:gd name="connsiteY150" fmla="*/ 74403 h 253112"/>
              <a:gd name="connsiteX151" fmla="*/ 9651853 w 16893888"/>
              <a:gd name="connsiteY151" fmla="*/ 70635 h 253112"/>
              <a:gd name="connsiteX152" fmla="*/ 9925236 w 16893888"/>
              <a:gd name="connsiteY152" fmla="*/ 15615 h 253112"/>
              <a:gd name="connsiteX153" fmla="*/ 9927454 w 16893888"/>
              <a:gd name="connsiteY153" fmla="*/ 42053 h 253112"/>
              <a:gd name="connsiteX154" fmla="*/ 9911892 w 16893888"/>
              <a:gd name="connsiteY154" fmla="*/ 74402 h 253112"/>
              <a:gd name="connsiteX155" fmla="*/ 9919730 w 16893888"/>
              <a:gd name="connsiteY155" fmla="*/ 70635 h 253112"/>
              <a:gd name="connsiteX156" fmla="*/ 10193114 w 16893888"/>
              <a:gd name="connsiteY156" fmla="*/ 15615 h 253112"/>
              <a:gd name="connsiteX157" fmla="*/ 10195332 w 16893888"/>
              <a:gd name="connsiteY157" fmla="*/ 42053 h 253112"/>
              <a:gd name="connsiteX158" fmla="*/ 10179769 w 16893888"/>
              <a:gd name="connsiteY158" fmla="*/ 74402 h 253112"/>
              <a:gd name="connsiteX159" fmla="*/ 10187609 w 16893888"/>
              <a:gd name="connsiteY159" fmla="*/ 70635 h 253112"/>
              <a:gd name="connsiteX160" fmla="*/ 10460992 w 16893888"/>
              <a:gd name="connsiteY160" fmla="*/ 15615 h 253112"/>
              <a:gd name="connsiteX161" fmla="*/ 10463210 w 16893888"/>
              <a:gd name="connsiteY161" fmla="*/ 42053 h 253112"/>
              <a:gd name="connsiteX162" fmla="*/ 10447647 w 16893888"/>
              <a:gd name="connsiteY162" fmla="*/ 74403 h 253112"/>
              <a:gd name="connsiteX163" fmla="*/ 10455487 w 16893888"/>
              <a:gd name="connsiteY163" fmla="*/ 70635 h 253112"/>
              <a:gd name="connsiteX164" fmla="*/ 10728871 w 16893888"/>
              <a:gd name="connsiteY164" fmla="*/ 15615 h 253112"/>
              <a:gd name="connsiteX165" fmla="*/ 10731089 w 16893888"/>
              <a:gd name="connsiteY165" fmla="*/ 42053 h 253112"/>
              <a:gd name="connsiteX166" fmla="*/ 10715525 w 16893888"/>
              <a:gd name="connsiteY166" fmla="*/ 74402 h 253112"/>
              <a:gd name="connsiteX167" fmla="*/ 10723366 w 16893888"/>
              <a:gd name="connsiteY167" fmla="*/ 70635 h 253112"/>
              <a:gd name="connsiteX168" fmla="*/ 10996748 w 16893888"/>
              <a:gd name="connsiteY168" fmla="*/ 15615 h 253112"/>
              <a:gd name="connsiteX169" fmla="*/ 10998967 w 16893888"/>
              <a:gd name="connsiteY169" fmla="*/ 42053 h 253112"/>
              <a:gd name="connsiteX170" fmla="*/ 10983404 w 16893888"/>
              <a:gd name="connsiteY170" fmla="*/ 74402 h 253112"/>
              <a:gd name="connsiteX171" fmla="*/ 10991243 w 16893888"/>
              <a:gd name="connsiteY171" fmla="*/ 70635 h 253112"/>
              <a:gd name="connsiteX172" fmla="*/ 11264627 w 16893888"/>
              <a:gd name="connsiteY172" fmla="*/ 15615 h 253112"/>
              <a:gd name="connsiteX173" fmla="*/ 11266844 w 16893888"/>
              <a:gd name="connsiteY173" fmla="*/ 42053 h 253112"/>
              <a:gd name="connsiteX174" fmla="*/ 11251281 w 16893888"/>
              <a:gd name="connsiteY174" fmla="*/ 74403 h 253112"/>
              <a:gd name="connsiteX175" fmla="*/ 11259122 w 16893888"/>
              <a:gd name="connsiteY175" fmla="*/ 70635 h 253112"/>
              <a:gd name="connsiteX176" fmla="*/ 11532505 w 16893888"/>
              <a:gd name="connsiteY176" fmla="*/ 15615 h 253112"/>
              <a:gd name="connsiteX177" fmla="*/ 11534723 w 16893888"/>
              <a:gd name="connsiteY177" fmla="*/ 42053 h 253112"/>
              <a:gd name="connsiteX178" fmla="*/ 11519160 w 16893888"/>
              <a:gd name="connsiteY178" fmla="*/ 74402 h 253112"/>
              <a:gd name="connsiteX179" fmla="*/ 11527000 w 16893888"/>
              <a:gd name="connsiteY179" fmla="*/ 70635 h 253112"/>
              <a:gd name="connsiteX180" fmla="*/ 11800383 w 16893888"/>
              <a:gd name="connsiteY180" fmla="*/ 15615 h 253112"/>
              <a:gd name="connsiteX181" fmla="*/ 11802601 w 16893888"/>
              <a:gd name="connsiteY181" fmla="*/ 42053 h 253112"/>
              <a:gd name="connsiteX182" fmla="*/ 11787038 w 16893888"/>
              <a:gd name="connsiteY182" fmla="*/ 74402 h 253112"/>
              <a:gd name="connsiteX183" fmla="*/ 11794878 w 16893888"/>
              <a:gd name="connsiteY183" fmla="*/ 70635 h 253112"/>
              <a:gd name="connsiteX184" fmla="*/ 12068261 w 16893888"/>
              <a:gd name="connsiteY184" fmla="*/ 15615 h 253112"/>
              <a:gd name="connsiteX185" fmla="*/ 12070479 w 16893888"/>
              <a:gd name="connsiteY185" fmla="*/ 42053 h 253112"/>
              <a:gd name="connsiteX186" fmla="*/ 12054916 w 16893888"/>
              <a:gd name="connsiteY186" fmla="*/ 74402 h 253112"/>
              <a:gd name="connsiteX187" fmla="*/ 12062756 w 16893888"/>
              <a:gd name="connsiteY187" fmla="*/ 70635 h 253112"/>
              <a:gd name="connsiteX188" fmla="*/ 12336139 w 16893888"/>
              <a:gd name="connsiteY188" fmla="*/ 15615 h 253112"/>
              <a:gd name="connsiteX189" fmla="*/ 12338357 w 16893888"/>
              <a:gd name="connsiteY189" fmla="*/ 42053 h 253112"/>
              <a:gd name="connsiteX190" fmla="*/ 12322794 w 16893888"/>
              <a:gd name="connsiteY190" fmla="*/ 74403 h 253112"/>
              <a:gd name="connsiteX191" fmla="*/ 12330635 w 16893888"/>
              <a:gd name="connsiteY191" fmla="*/ 70635 h 253112"/>
              <a:gd name="connsiteX192" fmla="*/ 12604018 w 16893888"/>
              <a:gd name="connsiteY192" fmla="*/ 15615 h 253112"/>
              <a:gd name="connsiteX193" fmla="*/ 12606236 w 16893888"/>
              <a:gd name="connsiteY193" fmla="*/ 42053 h 253112"/>
              <a:gd name="connsiteX194" fmla="*/ 12590673 w 16893888"/>
              <a:gd name="connsiteY194" fmla="*/ 74402 h 253112"/>
              <a:gd name="connsiteX195" fmla="*/ 12598513 w 16893888"/>
              <a:gd name="connsiteY195" fmla="*/ 70635 h 253112"/>
              <a:gd name="connsiteX196" fmla="*/ 12871896 w 16893888"/>
              <a:gd name="connsiteY196" fmla="*/ 15615 h 253112"/>
              <a:gd name="connsiteX197" fmla="*/ 12874114 w 16893888"/>
              <a:gd name="connsiteY197" fmla="*/ 42053 h 253112"/>
              <a:gd name="connsiteX198" fmla="*/ 12858551 w 16893888"/>
              <a:gd name="connsiteY198" fmla="*/ 74402 h 253112"/>
              <a:gd name="connsiteX199" fmla="*/ 12866391 w 16893888"/>
              <a:gd name="connsiteY199" fmla="*/ 70635 h 253112"/>
              <a:gd name="connsiteX200" fmla="*/ 13139774 w 16893888"/>
              <a:gd name="connsiteY200" fmla="*/ 15615 h 253112"/>
              <a:gd name="connsiteX201" fmla="*/ 13141992 w 16893888"/>
              <a:gd name="connsiteY201" fmla="*/ 42053 h 253112"/>
              <a:gd name="connsiteX202" fmla="*/ 13126429 w 16893888"/>
              <a:gd name="connsiteY202" fmla="*/ 74403 h 253112"/>
              <a:gd name="connsiteX203" fmla="*/ 13134270 w 16893888"/>
              <a:gd name="connsiteY203" fmla="*/ 70635 h 253112"/>
              <a:gd name="connsiteX204" fmla="*/ 13407653 w 16893888"/>
              <a:gd name="connsiteY204" fmla="*/ 15615 h 253112"/>
              <a:gd name="connsiteX205" fmla="*/ 13409871 w 16893888"/>
              <a:gd name="connsiteY205" fmla="*/ 42053 h 253112"/>
              <a:gd name="connsiteX206" fmla="*/ 13394308 w 16893888"/>
              <a:gd name="connsiteY206" fmla="*/ 74402 h 253112"/>
              <a:gd name="connsiteX207" fmla="*/ 13402148 w 16893888"/>
              <a:gd name="connsiteY207" fmla="*/ 70635 h 253112"/>
              <a:gd name="connsiteX208" fmla="*/ 13675531 w 16893888"/>
              <a:gd name="connsiteY208" fmla="*/ 15615 h 253112"/>
              <a:gd name="connsiteX209" fmla="*/ 13677749 w 16893888"/>
              <a:gd name="connsiteY209" fmla="*/ 42053 h 253112"/>
              <a:gd name="connsiteX210" fmla="*/ 13662186 w 16893888"/>
              <a:gd name="connsiteY210" fmla="*/ 74402 h 253112"/>
              <a:gd name="connsiteX211" fmla="*/ 13670026 w 16893888"/>
              <a:gd name="connsiteY211" fmla="*/ 70635 h 253112"/>
              <a:gd name="connsiteX212" fmla="*/ 13943409 w 16893888"/>
              <a:gd name="connsiteY212" fmla="*/ 15615 h 253112"/>
              <a:gd name="connsiteX213" fmla="*/ 13945627 w 16893888"/>
              <a:gd name="connsiteY213" fmla="*/ 42053 h 253112"/>
              <a:gd name="connsiteX214" fmla="*/ 13930064 w 16893888"/>
              <a:gd name="connsiteY214" fmla="*/ 74403 h 253112"/>
              <a:gd name="connsiteX215" fmla="*/ 13937905 w 16893888"/>
              <a:gd name="connsiteY215" fmla="*/ 70635 h 253112"/>
              <a:gd name="connsiteX216" fmla="*/ 14211288 w 16893888"/>
              <a:gd name="connsiteY216" fmla="*/ 15615 h 253112"/>
              <a:gd name="connsiteX217" fmla="*/ 14213506 w 16893888"/>
              <a:gd name="connsiteY217" fmla="*/ 42053 h 253112"/>
              <a:gd name="connsiteX218" fmla="*/ 14197943 w 16893888"/>
              <a:gd name="connsiteY218" fmla="*/ 74402 h 253112"/>
              <a:gd name="connsiteX219" fmla="*/ 14205783 w 16893888"/>
              <a:gd name="connsiteY219" fmla="*/ 70635 h 253112"/>
              <a:gd name="connsiteX220" fmla="*/ 14479166 w 16893888"/>
              <a:gd name="connsiteY220" fmla="*/ 15615 h 253112"/>
              <a:gd name="connsiteX221" fmla="*/ 14481384 w 16893888"/>
              <a:gd name="connsiteY221" fmla="*/ 42053 h 253112"/>
              <a:gd name="connsiteX222" fmla="*/ 14465821 w 16893888"/>
              <a:gd name="connsiteY222" fmla="*/ 74402 h 253112"/>
              <a:gd name="connsiteX223" fmla="*/ 14473661 w 16893888"/>
              <a:gd name="connsiteY223" fmla="*/ 70635 h 253112"/>
              <a:gd name="connsiteX224" fmla="*/ 14747044 w 16893888"/>
              <a:gd name="connsiteY224" fmla="*/ 15615 h 253112"/>
              <a:gd name="connsiteX225" fmla="*/ 14749262 w 16893888"/>
              <a:gd name="connsiteY225" fmla="*/ 42053 h 253112"/>
              <a:gd name="connsiteX226" fmla="*/ 14733699 w 16893888"/>
              <a:gd name="connsiteY226" fmla="*/ 74402 h 253112"/>
              <a:gd name="connsiteX227" fmla="*/ 14741540 w 16893888"/>
              <a:gd name="connsiteY227" fmla="*/ 70635 h 253112"/>
              <a:gd name="connsiteX228" fmla="*/ 15014923 w 16893888"/>
              <a:gd name="connsiteY228" fmla="*/ 15615 h 253112"/>
              <a:gd name="connsiteX229" fmla="*/ 15017141 w 16893888"/>
              <a:gd name="connsiteY229" fmla="*/ 42053 h 253112"/>
              <a:gd name="connsiteX230" fmla="*/ 15001578 w 16893888"/>
              <a:gd name="connsiteY230" fmla="*/ 74402 h 253112"/>
              <a:gd name="connsiteX231" fmla="*/ 15009418 w 16893888"/>
              <a:gd name="connsiteY231" fmla="*/ 70635 h 253112"/>
              <a:gd name="connsiteX232" fmla="*/ 15282801 w 16893888"/>
              <a:gd name="connsiteY232" fmla="*/ 15615 h 253112"/>
              <a:gd name="connsiteX233" fmla="*/ 15285019 w 16893888"/>
              <a:gd name="connsiteY233" fmla="*/ 42053 h 253112"/>
              <a:gd name="connsiteX234" fmla="*/ 15269456 w 16893888"/>
              <a:gd name="connsiteY234" fmla="*/ 74402 h 253112"/>
              <a:gd name="connsiteX235" fmla="*/ 15277296 w 16893888"/>
              <a:gd name="connsiteY235" fmla="*/ 70635 h 253112"/>
              <a:gd name="connsiteX236" fmla="*/ 15550679 w 16893888"/>
              <a:gd name="connsiteY236" fmla="*/ 15615 h 253112"/>
              <a:gd name="connsiteX237" fmla="*/ 15552897 w 16893888"/>
              <a:gd name="connsiteY237" fmla="*/ 42053 h 253112"/>
              <a:gd name="connsiteX238" fmla="*/ 15537333 w 16893888"/>
              <a:gd name="connsiteY238" fmla="*/ 74402 h 253112"/>
              <a:gd name="connsiteX239" fmla="*/ 15545173 w 16893888"/>
              <a:gd name="connsiteY239" fmla="*/ 70635 h 253112"/>
              <a:gd name="connsiteX240" fmla="*/ 15818557 w 16893888"/>
              <a:gd name="connsiteY240" fmla="*/ 15615 h 253112"/>
              <a:gd name="connsiteX241" fmla="*/ 15820775 w 16893888"/>
              <a:gd name="connsiteY241" fmla="*/ 42053 h 253112"/>
              <a:gd name="connsiteX242" fmla="*/ 15805213 w 16893888"/>
              <a:gd name="connsiteY242" fmla="*/ 74402 h 253112"/>
              <a:gd name="connsiteX243" fmla="*/ 15813053 w 16893888"/>
              <a:gd name="connsiteY243" fmla="*/ 70635 h 253112"/>
              <a:gd name="connsiteX244" fmla="*/ 16086435 w 16893888"/>
              <a:gd name="connsiteY244" fmla="*/ 15615 h 253112"/>
              <a:gd name="connsiteX245" fmla="*/ 16088653 w 16893888"/>
              <a:gd name="connsiteY245" fmla="*/ 42053 h 253112"/>
              <a:gd name="connsiteX246" fmla="*/ 16073089 w 16893888"/>
              <a:gd name="connsiteY246" fmla="*/ 74402 h 253112"/>
              <a:gd name="connsiteX247" fmla="*/ 16080929 w 16893888"/>
              <a:gd name="connsiteY247" fmla="*/ 70635 h 253112"/>
              <a:gd name="connsiteX248" fmla="*/ 16354313 w 16893888"/>
              <a:gd name="connsiteY248" fmla="*/ 15615 h 253112"/>
              <a:gd name="connsiteX249" fmla="*/ 16356531 w 16893888"/>
              <a:gd name="connsiteY249" fmla="*/ 42053 h 253112"/>
              <a:gd name="connsiteX250" fmla="*/ 16340969 w 16893888"/>
              <a:gd name="connsiteY250" fmla="*/ 74403 h 253112"/>
              <a:gd name="connsiteX251" fmla="*/ 16348809 w 16893888"/>
              <a:gd name="connsiteY251" fmla="*/ 70635 h 253112"/>
              <a:gd name="connsiteX252" fmla="*/ 16622193 w 16893888"/>
              <a:gd name="connsiteY252" fmla="*/ 15615 h 253112"/>
              <a:gd name="connsiteX253" fmla="*/ 16624409 w 16893888"/>
              <a:gd name="connsiteY253" fmla="*/ 42053 h 253112"/>
              <a:gd name="connsiteX254" fmla="*/ 16608849 w 16893888"/>
              <a:gd name="connsiteY254" fmla="*/ 74397 h 253112"/>
              <a:gd name="connsiteX255" fmla="*/ 16890061 w 16893888"/>
              <a:gd name="connsiteY255" fmla="*/ 15615 h 253112"/>
              <a:gd name="connsiteX256" fmla="*/ 16719165 w 16893888"/>
              <a:gd name="connsiteY256" fmla="*/ 235979 h 253112"/>
              <a:gd name="connsiteX257" fmla="*/ 16697175 w 16893888"/>
              <a:gd name="connsiteY257" fmla="*/ 253112 h 253112"/>
              <a:gd name="connsiteX0" fmla="*/ 0 w 16719165"/>
              <a:gd name="connsiteY0" fmla="*/ 74402 h 253112"/>
              <a:gd name="connsiteX1" fmla="*/ 7840 w 16719165"/>
              <a:gd name="connsiteY1" fmla="*/ 70635 h 253112"/>
              <a:gd name="connsiteX2" fmla="*/ 249916 w 16719165"/>
              <a:gd name="connsiteY2" fmla="*/ 531 h 253112"/>
              <a:gd name="connsiteX3" fmla="*/ 281223 w 16719165"/>
              <a:gd name="connsiteY3" fmla="*/ 15615 h 253112"/>
              <a:gd name="connsiteX4" fmla="*/ 283441 w 16719165"/>
              <a:gd name="connsiteY4" fmla="*/ 42053 h 253112"/>
              <a:gd name="connsiteX5" fmla="*/ 267878 w 16719165"/>
              <a:gd name="connsiteY5" fmla="*/ 74402 h 253112"/>
              <a:gd name="connsiteX6" fmla="*/ 275719 w 16719165"/>
              <a:gd name="connsiteY6" fmla="*/ 70635 h 253112"/>
              <a:gd name="connsiteX7" fmla="*/ 517795 w 16719165"/>
              <a:gd name="connsiteY7" fmla="*/ 531 h 253112"/>
              <a:gd name="connsiteX8" fmla="*/ 549101 w 16719165"/>
              <a:gd name="connsiteY8" fmla="*/ 15615 h 253112"/>
              <a:gd name="connsiteX9" fmla="*/ 551320 w 16719165"/>
              <a:gd name="connsiteY9" fmla="*/ 42053 h 253112"/>
              <a:gd name="connsiteX10" fmla="*/ 535757 w 16719165"/>
              <a:gd name="connsiteY10" fmla="*/ 74402 h 253112"/>
              <a:gd name="connsiteX11" fmla="*/ 543596 w 16719165"/>
              <a:gd name="connsiteY11" fmla="*/ 70635 h 253112"/>
              <a:gd name="connsiteX12" fmla="*/ 785673 w 16719165"/>
              <a:gd name="connsiteY12" fmla="*/ 531 h 253112"/>
              <a:gd name="connsiteX13" fmla="*/ 816979 w 16719165"/>
              <a:gd name="connsiteY13" fmla="*/ 15615 h 253112"/>
              <a:gd name="connsiteX14" fmla="*/ 819198 w 16719165"/>
              <a:gd name="connsiteY14" fmla="*/ 42053 h 253112"/>
              <a:gd name="connsiteX15" fmla="*/ 803635 w 16719165"/>
              <a:gd name="connsiteY15" fmla="*/ 74402 h 253112"/>
              <a:gd name="connsiteX16" fmla="*/ 811474 w 16719165"/>
              <a:gd name="connsiteY16" fmla="*/ 70635 h 253112"/>
              <a:gd name="connsiteX17" fmla="*/ 1084857 w 16719165"/>
              <a:gd name="connsiteY17" fmla="*/ 15615 h 253112"/>
              <a:gd name="connsiteX18" fmla="*/ 1087075 w 16719165"/>
              <a:gd name="connsiteY18" fmla="*/ 42053 h 253112"/>
              <a:gd name="connsiteX19" fmla="*/ 1071512 w 16719165"/>
              <a:gd name="connsiteY19" fmla="*/ 74403 h 253112"/>
              <a:gd name="connsiteX20" fmla="*/ 1079353 w 16719165"/>
              <a:gd name="connsiteY20" fmla="*/ 70635 h 253112"/>
              <a:gd name="connsiteX21" fmla="*/ 1352736 w 16719165"/>
              <a:gd name="connsiteY21" fmla="*/ 15615 h 253112"/>
              <a:gd name="connsiteX22" fmla="*/ 1354954 w 16719165"/>
              <a:gd name="connsiteY22" fmla="*/ 42053 h 253112"/>
              <a:gd name="connsiteX23" fmla="*/ 1339392 w 16719165"/>
              <a:gd name="connsiteY23" fmla="*/ 74402 h 253112"/>
              <a:gd name="connsiteX24" fmla="*/ 1347230 w 16719165"/>
              <a:gd name="connsiteY24" fmla="*/ 70635 h 253112"/>
              <a:gd name="connsiteX25" fmla="*/ 1620614 w 16719165"/>
              <a:gd name="connsiteY25" fmla="*/ 15615 h 253112"/>
              <a:gd name="connsiteX26" fmla="*/ 1622832 w 16719165"/>
              <a:gd name="connsiteY26" fmla="*/ 42053 h 253112"/>
              <a:gd name="connsiteX27" fmla="*/ 1607269 w 16719165"/>
              <a:gd name="connsiteY27" fmla="*/ 74402 h 253112"/>
              <a:gd name="connsiteX28" fmla="*/ 1615109 w 16719165"/>
              <a:gd name="connsiteY28" fmla="*/ 70635 h 253112"/>
              <a:gd name="connsiteX29" fmla="*/ 1888492 w 16719165"/>
              <a:gd name="connsiteY29" fmla="*/ 15615 h 253112"/>
              <a:gd name="connsiteX30" fmla="*/ 1890710 w 16719165"/>
              <a:gd name="connsiteY30" fmla="*/ 42053 h 253112"/>
              <a:gd name="connsiteX31" fmla="*/ 1875147 w 16719165"/>
              <a:gd name="connsiteY31" fmla="*/ 74403 h 253112"/>
              <a:gd name="connsiteX32" fmla="*/ 1882987 w 16719165"/>
              <a:gd name="connsiteY32" fmla="*/ 70635 h 253112"/>
              <a:gd name="connsiteX33" fmla="*/ 2156372 w 16719165"/>
              <a:gd name="connsiteY33" fmla="*/ 15615 h 253112"/>
              <a:gd name="connsiteX34" fmla="*/ 2158589 w 16719165"/>
              <a:gd name="connsiteY34" fmla="*/ 42053 h 253112"/>
              <a:gd name="connsiteX35" fmla="*/ 2143025 w 16719165"/>
              <a:gd name="connsiteY35" fmla="*/ 74402 h 253112"/>
              <a:gd name="connsiteX36" fmla="*/ 2150867 w 16719165"/>
              <a:gd name="connsiteY36" fmla="*/ 70635 h 253112"/>
              <a:gd name="connsiteX37" fmla="*/ 2424248 w 16719165"/>
              <a:gd name="connsiteY37" fmla="*/ 15615 h 253112"/>
              <a:gd name="connsiteX38" fmla="*/ 2426467 w 16719165"/>
              <a:gd name="connsiteY38" fmla="*/ 42053 h 253112"/>
              <a:gd name="connsiteX39" fmla="*/ 2410905 w 16719165"/>
              <a:gd name="connsiteY39" fmla="*/ 74402 h 253112"/>
              <a:gd name="connsiteX40" fmla="*/ 2418743 w 16719165"/>
              <a:gd name="connsiteY40" fmla="*/ 70635 h 253112"/>
              <a:gd name="connsiteX41" fmla="*/ 2692127 w 16719165"/>
              <a:gd name="connsiteY41" fmla="*/ 15615 h 253112"/>
              <a:gd name="connsiteX42" fmla="*/ 2694344 w 16719165"/>
              <a:gd name="connsiteY42" fmla="*/ 42053 h 253112"/>
              <a:gd name="connsiteX43" fmla="*/ 2678781 w 16719165"/>
              <a:gd name="connsiteY43" fmla="*/ 74403 h 253112"/>
              <a:gd name="connsiteX44" fmla="*/ 2686622 w 16719165"/>
              <a:gd name="connsiteY44" fmla="*/ 70635 h 253112"/>
              <a:gd name="connsiteX45" fmla="*/ 2960005 w 16719165"/>
              <a:gd name="connsiteY45" fmla="*/ 15615 h 253112"/>
              <a:gd name="connsiteX46" fmla="*/ 2962224 w 16719165"/>
              <a:gd name="connsiteY46" fmla="*/ 42053 h 253112"/>
              <a:gd name="connsiteX47" fmla="*/ 2946660 w 16719165"/>
              <a:gd name="connsiteY47" fmla="*/ 74402 h 253112"/>
              <a:gd name="connsiteX48" fmla="*/ 2954500 w 16719165"/>
              <a:gd name="connsiteY48" fmla="*/ 70635 h 253112"/>
              <a:gd name="connsiteX49" fmla="*/ 3227883 w 16719165"/>
              <a:gd name="connsiteY49" fmla="*/ 15615 h 253112"/>
              <a:gd name="connsiteX50" fmla="*/ 3230101 w 16719165"/>
              <a:gd name="connsiteY50" fmla="*/ 42053 h 253112"/>
              <a:gd name="connsiteX51" fmla="*/ 3214538 w 16719165"/>
              <a:gd name="connsiteY51" fmla="*/ 74402 h 253112"/>
              <a:gd name="connsiteX52" fmla="*/ 3222378 w 16719165"/>
              <a:gd name="connsiteY52" fmla="*/ 70635 h 253112"/>
              <a:gd name="connsiteX53" fmla="*/ 3495761 w 16719165"/>
              <a:gd name="connsiteY53" fmla="*/ 15615 h 253112"/>
              <a:gd name="connsiteX54" fmla="*/ 3497979 w 16719165"/>
              <a:gd name="connsiteY54" fmla="*/ 42053 h 253112"/>
              <a:gd name="connsiteX55" fmla="*/ 3482416 w 16719165"/>
              <a:gd name="connsiteY55" fmla="*/ 74402 h 253112"/>
              <a:gd name="connsiteX56" fmla="*/ 3490256 w 16719165"/>
              <a:gd name="connsiteY56" fmla="*/ 70635 h 253112"/>
              <a:gd name="connsiteX57" fmla="*/ 3763639 w 16719165"/>
              <a:gd name="connsiteY57" fmla="*/ 15615 h 253112"/>
              <a:gd name="connsiteX58" fmla="*/ 3765857 w 16719165"/>
              <a:gd name="connsiteY58" fmla="*/ 42053 h 253112"/>
              <a:gd name="connsiteX59" fmla="*/ 3750294 w 16719165"/>
              <a:gd name="connsiteY59" fmla="*/ 74403 h 253112"/>
              <a:gd name="connsiteX60" fmla="*/ 3758136 w 16719165"/>
              <a:gd name="connsiteY60" fmla="*/ 70635 h 253112"/>
              <a:gd name="connsiteX61" fmla="*/ 4031519 w 16719165"/>
              <a:gd name="connsiteY61" fmla="*/ 15615 h 253112"/>
              <a:gd name="connsiteX62" fmla="*/ 4033736 w 16719165"/>
              <a:gd name="connsiteY62" fmla="*/ 42053 h 253112"/>
              <a:gd name="connsiteX63" fmla="*/ 4018174 w 16719165"/>
              <a:gd name="connsiteY63" fmla="*/ 74402 h 253112"/>
              <a:gd name="connsiteX64" fmla="*/ 4026014 w 16719165"/>
              <a:gd name="connsiteY64" fmla="*/ 70635 h 253112"/>
              <a:gd name="connsiteX65" fmla="*/ 4299397 w 16719165"/>
              <a:gd name="connsiteY65" fmla="*/ 15615 h 253112"/>
              <a:gd name="connsiteX66" fmla="*/ 4301615 w 16719165"/>
              <a:gd name="connsiteY66" fmla="*/ 42053 h 253112"/>
              <a:gd name="connsiteX67" fmla="*/ 4286052 w 16719165"/>
              <a:gd name="connsiteY67" fmla="*/ 74402 h 253112"/>
              <a:gd name="connsiteX68" fmla="*/ 4293892 w 16719165"/>
              <a:gd name="connsiteY68" fmla="*/ 70635 h 253112"/>
              <a:gd name="connsiteX69" fmla="*/ 4567275 w 16719165"/>
              <a:gd name="connsiteY69" fmla="*/ 15615 h 253112"/>
              <a:gd name="connsiteX70" fmla="*/ 4569493 w 16719165"/>
              <a:gd name="connsiteY70" fmla="*/ 42053 h 253112"/>
              <a:gd name="connsiteX71" fmla="*/ 4553930 w 16719165"/>
              <a:gd name="connsiteY71" fmla="*/ 74403 h 253112"/>
              <a:gd name="connsiteX72" fmla="*/ 4561771 w 16719165"/>
              <a:gd name="connsiteY72" fmla="*/ 70635 h 253112"/>
              <a:gd name="connsiteX73" fmla="*/ 4835153 w 16719165"/>
              <a:gd name="connsiteY73" fmla="*/ 15615 h 253112"/>
              <a:gd name="connsiteX74" fmla="*/ 4837372 w 16719165"/>
              <a:gd name="connsiteY74" fmla="*/ 42053 h 253112"/>
              <a:gd name="connsiteX75" fmla="*/ 4821809 w 16719165"/>
              <a:gd name="connsiteY75" fmla="*/ 74402 h 253112"/>
              <a:gd name="connsiteX76" fmla="*/ 4829648 w 16719165"/>
              <a:gd name="connsiteY76" fmla="*/ 70635 h 253112"/>
              <a:gd name="connsiteX77" fmla="*/ 5103031 w 16719165"/>
              <a:gd name="connsiteY77" fmla="*/ 15615 h 253112"/>
              <a:gd name="connsiteX78" fmla="*/ 5105250 w 16719165"/>
              <a:gd name="connsiteY78" fmla="*/ 42053 h 253112"/>
              <a:gd name="connsiteX79" fmla="*/ 5089686 w 16719165"/>
              <a:gd name="connsiteY79" fmla="*/ 74402 h 253112"/>
              <a:gd name="connsiteX80" fmla="*/ 5097526 w 16719165"/>
              <a:gd name="connsiteY80" fmla="*/ 70635 h 253112"/>
              <a:gd name="connsiteX81" fmla="*/ 5370909 w 16719165"/>
              <a:gd name="connsiteY81" fmla="*/ 15615 h 253112"/>
              <a:gd name="connsiteX82" fmla="*/ 5373128 w 16719165"/>
              <a:gd name="connsiteY82" fmla="*/ 42053 h 253112"/>
              <a:gd name="connsiteX83" fmla="*/ 5357564 w 16719165"/>
              <a:gd name="connsiteY83" fmla="*/ 74403 h 253112"/>
              <a:gd name="connsiteX84" fmla="*/ 5365405 w 16719165"/>
              <a:gd name="connsiteY84" fmla="*/ 70635 h 253112"/>
              <a:gd name="connsiteX85" fmla="*/ 5638789 w 16719165"/>
              <a:gd name="connsiteY85" fmla="*/ 15615 h 253112"/>
              <a:gd name="connsiteX86" fmla="*/ 5641006 w 16719165"/>
              <a:gd name="connsiteY86" fmla="*/ 42053 h 253112"/>
              <a:gd name="connsiteX87" fmla="*/ 5625443 w 16719165"/>
              <a:gd name="connsiteY87" fmla="*/ 74402 h 253112"/>
              <a:gd name="connsiteX88" fmla="*/ 5633283 w 16719165"/>
              <a:gd name="connsiteY88" fmla="*/ 70635 h 253112"/>
              <a:gd name="connsiteX89" fmla="*/ 5906667 w 16719165"/>
              <a:gd name="connsiteY89" fmla="*/ 15615 h 253112"/>
              <a:gd name="connsiteX90" fmla="*/ 5908884 w 16719165"/>
              <a:gd name="connsiteY90" fmla="*/ 42053 h 253112"/>
              <a:gd name="connsiteX91" fmla="*/ 5893322 w 16719165"/>
              <a:gd name="connsiteY91" fmla="*/ 74402 h 253112"/>
              <a:gd name="connsiteX92" fmla="*/ 5901162 w 16719165"/>
              <a:gd name="connsiteY92" fmla="*/ 70635 h 253112"/>
              <a:gd name="connsiteX93" fmla="*/ 6174545 w 16719165"/>
              <a:gd name="connsiteY93" fmla="*/ 15615 h 253112"/>
              <a:gd name="connsiteX94" fmla="*/ 6176762 w 16719165"/>
              <a:gd name="connsiteY94" fmla="*/ 42053 h 253112"/>
              <a:gd name="connsiteX95" fmla="*/ 6161200 w 16719165"/>
              <a:gd name="connsiteY95" fmla="*/ 74402 h 253112"/>
              <a:gd name="connsiteX96" fmla="*/ 6169041 w 16719165"/>
              <a:gd name="connsiteY96" fmla="*/ 70635 h 253112"/>
              <a:gd name="connsiteX97" fmla="*/ 6442424 w 16719165"/>
              <a:gd name="connsiteY97" fmla="*/ 15615 h 253112"/>
              <a:gd name="connsiteX98" fmla="*/ 6444642 w 16719165"/>
              <a:gd name="connsiteY98" fmla="*/ 42053 h 253112"/>
              <a:gd name="connsiteX99" fmla="*/ 6429079 w 16719165"/>
              <a:gd name="connsiteY99" fmla="*/ 74402 h 253112"/>
              <a:gd name="connsiteX100" fmla="*/ 6436919 w 16719165"/>
              <a:gd name="connsiteY100" fmla="*/ 70635 h 253112"/>
              <a:gd name="connsiteX101" fmla="*/ 6710302 w 16719165"/>
              <a:gd name="connsiteY101" fmla="*/ 15615 h 253112"/>
              <a:gd name="connsiteX102" fmla="*/ 6712520 w 16719165"/>
              <a:gd name="connsiteY102" fmla="*/ 42053 h 253112"/>
              <a:gd name="connsiteX103" fmla="*/ 6696957 w 16719165"/>
              <a:gd name="connsiteY103" fmla="*/ 74402 h 253112"/>
              <a:gd name="connsiteX104" fmla="*/ 6704797 w 16719165"/>
              <a:gd name="connsiteY104" fmla="*/ 70635 h 253112"/>
              <a:gd name="connsiteX105" fmla="*/ 6978179 w 16719165"/>
              <a:gd name="connsiteY105" fmla="*/ 15615 h 253112"/>
              <a:gd name="connsiteX106" fmla="*/ 6980398 w 16719165"/>
              <a:gd name="connsiteY106" fmla="*/ 42053 h 253112"/>
              <a:gd name="connsiteX107" fmla="*/ 6964835 w 16719165"/>
              <a:gd name="connsiteY107" fmla="*/ 74402 h 253112"/>
              <a:gd name="connsiteX108" fmla="*/ 6972675 w 16719165"/>
              <a:gd name="connsiteY108" fmla="*/ 70635 h 253112"/>
              <a:gd name="connsiteX109" fmla="*/ 7246057 w 16719165"/>
              <a:gd name="connsiteY109" fmla="*/ 15615 h 253112"/>
              <a:gd name="connsiteX110" fmla="*/ 7248275 w 16719165"/>
              <a:gd name="connsiteY110" fmla="*/ 42053 h 253112"/>
              <a:gd name="connsiteX111" fmla="*/ 7232712 w 16719165"/>
              <a:gd name="connsiteY111" fmla="*/ 74402 h 253112"/>
              <a:gd name="connsiteX112" fmla="*/ 7240552 w 16719165"/>
              <a:gd name="connsiteY112" fmla="*/ 70635 h 253112"/>
              <a:gd name="connsiteX113" fmla="*/ 7513935 w 16719165"/>
              <a:gd name="connsiteY113" fmla="*/ 15615 h 253112"/>
              <a:gd name="connsiteX114" fmla="*/ 7516153 w 16719165"/>
              <a:gd name="connsiteY114" fmla="*/ 42053 h 253112"/>
              <a:gd name="connsiteX115" fmla="*/ 7500590 w 16719165"/>
              <a:gd name="connsiteY115" fmla="*/ 74402 h 253112"/>
              <a:gd name="connsiteX116" fmla="*/ 7508430 w 16719165"/>
              <a:gd name="connsiteY116" fmla="*/ 70635 h 253112"/>
              <a:gd name="connsiteX117" fmla="*/ 7781813 w 16719165"/>
              <a:gd name="connsiteY117" fmla="*/ 15615 h 253112"/>
              <a:gd name="connsiteX118" fmla="*/ 7784031 w 16719165"/>
              <a:gd name="connsiteY118" fmla="*/ 42053 h 253112"/>
              <a:gd name="connsiteX119" fmla="*/ 7768468 w 16719165"/>
              <a:gd name="connsiteY119" fmla="*/ 74403 h 253112"/>
              <a:gd name="connsiteX120" fmla="*/ 7776309 w 16719165"/>
              <a:gd name="connsiteY120" fmla="*/ 70635 h 253112"/>
              <a:gd name="connsiteX121" fmla="*/ 8049692 w 16719165"/>
              <a:gd name="connsiteY121" fmla="*/ 15615 h 253112"/>
              <a:gd name="connsiteX122" fmla="*/ 8051910 w 16719165"/>
              <a:gd name="connsiteY122" fmla="*/ 42053 h 253112"/>
              <a:gd name="connsiteX123" fmla="*/ 8036350 w 16719165"/>
              <a:gd name="connsiteY123" fmla="*/ 74397 h 253112"/>
              <a:gd name="connsiteX124" fmla="*/ 8044179 w 16719165"/>
              <a:gd name="connsiteY124" fmla="*/ 70635 h 253112"/>
              <a:gd name="connsiteX125" fmla="*/ 8317562 w 16719165"/>
              <a:gd name="connsiteY125" fmla="*/ 15615 h 253112"/>
              <a:gd name="connsiteX126" fmla="*/ 8319780 w 16719165"/>
              <a:gd name="connsiteY126" fmla="*/ 42053 h 253112"/>
              <a:gd name="connsiteX127" fmla="*/ 8304016 w 16719165"/>
              <a:gd name="connsiteY127" fmla="*/ 74821 h 253112"/>
              <a:gd name="connsiteX128" fmla="*/ 8312462 w 16719165"/>
              <a:gd name="connsiteY128" fmla="*/ 70635 h 253112"/>
              <a:gd name="connsiteX129" fmla="*/ 8522196 w 16719165"/>
              <a:gd name="connsiteY129" fmla="*/ 1350 h 253112"/>
              <a:gd name="connsiteX130" fmla="*/ 8585845 w 16719165"/>
              <a:gd name="connsiteY130" fmla="*/ 15615 h 253112"/>
              <a:gd name="connsiteX131" fmla="*/ 8588063 w 16719165"/>
              <a:gd name="connsiteY131" fmla="*/ 42053 h 253112"/>
              <a:gd name="connsiteX132" fmla="*/ 8572500 w 16719165"/>
              <a:gd name="connsiteY132" fmla="*/ 74402 h 253112"/>
              <a:gd name="connsiteX133" fmla="*/ 8580340 w 16719165"/>
              <a:gd name="connsiteY133" fmla="*/ 70635 h 253112"/>
              <a:gd name="connsiteX134" fmla="*/ 8822416 w 16719165"/>
              <a:gd name="connsiteY134" fmla="*/ 531 h 253112"/>
              <a:gd name="connsiteX135" fmla="*/ 8853723 w 16719165"/>
              <a:gd name="connsiteY135" fmla="*/ 15615 h 253112"/>
              <a:gd name="connsiteX136" fmla="*/ 8855941 w 16719165"/>
              <a:gd name="connsiteY136" fmla="*/ 42053 h 253112"/>
              <a:gd name="connsiteX137" fmla="*/ 8840378 w 16719165"/>
              <a:gd name="connsiteY137" fmla="*/ 74402 h 253112"/>
              <a:gd name="connsiteX138" fmla="*/ 8848219 w 16719165"/>
              <a:gd name="connsiteY138" fmla="*/ 70635 h 253112"/>
              <a:gd name="connsiteX139" fmla="*/ 9090295 w 16719165"/>
              <a:gd name="connsiteY139" fmla="*/ 531 h 253112"/>
              <a:gd name="connsiteX140" fmla="*/ 9121601 w 16719165"/>
              <a:gd name="connsiteY140" fmla="*/ 15615 h 253112"/>
              <a:gd name="connsiteX141" fmla="*/ 9123820 w 16719165"/>
              <a:gd name="connsiteY141" fmla="*/ 42053 h 253112"/>
              <a:gd name="connsiteX142" fmla="*/ 9108257 w 16719165"/>
              <a:gd name="connsiteY142" fmla="*/ 74402 h 253112"/>
              <a:gd name="connsiteX143" fmla="*/ 9116096 w 16719165"/>
              <a:gd name="connsiteY143" fmla="*/ 70635 h 253112"/>
              <a:gd name="connsiteX144" fmla="*/ 9389478 w 16719165"/>
              <a:gd name="connsiteY144" fmla="*/ 15615 h 253112"/>
              <a:gd name="connsiteX145" fmla="*/ 9391697 w 16719165"/>
              <a:gd name="connsiteY145" fmla="*/ 42053 h 253112"/>
              <a:gd name="connsiteX146" fmla="*/ 9376135 w 16719165"/>
              <a:gd name="connsiteY146" fmla="*/ 74402 h 253112"/>
              <a:gd name="connsiteX147" fmla="*/ 9383974 w 16719165"/>
              <a:gd name="connsiteY147" fmla="*/ 70635 h 253112"/>
              <a:gd name="connsiteX148" fmla="*/ 9657357 w 16719165"/>
              <a:gd name="connsiteY148" fmla="*/ 15615 h 253112"/>
              <a:gd name="connsiteX149" fmla="*/ 9659575 w 16719165"/>
              <a:gd name="connsiteY149" fmla="*/ 42053 h 253112"/>
              <a:gd name="connsiteX150" fmla="*/ 9644012 w 16719165"/>
              <a:gd name="connsiteY150" fmla="*/ 74403 h 253112"/>
              <a:gd name="connsiteX151" fmla="*/ 9651853 w 16719165"/>
              <a:gd name="connsiteY151" fmla="*/ 70635 h 253112"/>
              <a:gd name="connsiteX152" fmla="*/ 9925236 w 16719165"/>
              <a:gd name="connsiteY152" fmla="*/ 15615 h 253112"/>
              <a:gd name="connsiteX153" fmla="*/ 9927454 w 16719165"/>
              <a:gd name="connsiteY153" fmla="*/ 42053 h 253112"/>
              <a:gd name="connsiteX154" fmla="*/ 9911892 w 16719165"/>
              <a:gd name="connsiteY154" fmla="*/ 74402 h 253112"/>
              <a:gd name="connsiteX155" fmla="*/ 9919730 w 16719165"/>
              <a:gd name="connsiteY155" fmla="*/ 70635 h 253112"/>
              <a:gd name="connsiteX156" fmla="*/ 10193114 w 16719165"/>
              <a:gd name="connsiteY156" fmla="*/ 15615 h 253112"/>
              <a:gd name="connsiteX157" fmla="*/ 10195332 w 16719165"/>
              <a:gd name="connsiteY157" fmla="*/ 42053 h 253112"/>
              <a:gd name="connsiteX158" fmla="*/ 10179769 w 16719165"/>
              <a:gd name="connsiteY158" fmla="*/ 74402 h 253112"/>
              <a:gd name="connsiteX159" fmla="*/ 10187609 w 16719165"/>
              <a:gd name="connsiteY159" fmla="*/ 70635 h 253112"/>
              <a:gd name="connsiteX160" fmla="*/ 10460992 w 16719165"/>
              <a:gd name="connsiteY160" fmla="*/ 15615 h 253112"/>
              <a:gd name="connsiteX161" fmla="*/ 10463210 w 16719165"/>
              <a:gd name="connsiteY161" fmla="*/ 42053 h 253112"/>
              <a:gd name="connsiteX162" fmla="*/ 10447647 w 16719165"/>
              <a:gd name="connsiteY162" fmla="*/ 74403 h 253112"/>
              <a:gd name="connsiteX163" fmla="*/ 10455487 w 16719165"/>
              <a:gd name="connsiteY163" fmla="*/ 70635 h 253112"/>
              <a:gd name="connsiteX164" fmla="*/ 10728871 w 16719165"/>
              <a:gd name="connsiteY164" fmla="*/ 15615 h 253112"/>
              <a:gd name="connsiteX165" fmla="*/ 10731089 w 16719165"/>
              <a:gd name="connsiteY165" fmla="*/ 42053 h 253112"/>
              <a:gd name="connsiteX166" fmla="*/ 10715525 w 16719165"/>
              <a:gd name="connsiteY166" fmla="*/ 74402 h 253112"/>
              <a:gd name="connsiteX167" fmla="*/ 10723366 w 16719165"/>
              <a:gd name="connsiteY167" fmla="*/ 70635 h 253112"/>
              <a:gd name="connsiteX168" fmla="*/ 10996748 w 16719165"/>
              <a:gd name="connsiteY168" fmla="*/ 15615 h 253112"/>
              <a:gd name="connsiteX169" fmla="*/ 10998967 w 16719165"/>
              <a:gd name="connsiteY169" fmla="*/ 42053 h 253112"/>
              <a:gd name="connsiteX170" fmla="*/ 10983404 w 16719165"/>
              <a:gd name="connsiteY170" fmla="*/ 74402 h 253112"/>
              <a:gd name="connsiteX171" fmla="*/ 10991243 w 16719165"/>
              <a:gd name="connsiteY171" fmla="*/ 70635 h 253112"/>
              <a:gd name="connsiteX172" fmla="*/ 11264627 w 16719165"/>
              <a:gd name="connsiteY172" fmla="*/ 15615 h 253112"/>
              <a:gd name="connsiteX173" fmla="*/ 11266844 w 16719165"/>
              <a:gd name="connsiteY173" fmla="*/ 42053 h 253112"/>
              <a:gd name="connsiteX174" fmla="*/ 11251281 w 16719165"/>
              <a:gd name="connsiteY174" fmla="*/ 74403 h 253112"/>
              <a:gd name="connsiteX175" fmla="*/ 11259122 w 16719165"/>
              <a:gd name="connsiteY175" fmla="*/ 70635 h 253112"/>
              <a:gd name="connsiteX176" fmla="*/ 11532505 w 16719165"/>
              <a:gd name="connsiteY176" fmla="*/ 15615 h 253112"/>
              <a:gd name="connsiteX177" fmla="*/ 11534723 w 16719165"/>
              <a:gd name="connsiteY177" fmla="*/ 42053 h 253112"/>
              <a:gd name="connsiteX178" fmla="*/ 11519160 w 16719165"/>
              <a:gd name="connsiteY178" fmla="*/ 74402 h 253112"/>
              <a:gd name="connsiteX179" fmla="*/ 11527000 w 16719165"/>
              <a:gd name="connsiteY179" fmla="*/ 70635 h 253112"/>
              <a:gd name="connsiteX180" fmla="*/ 11800383 w 16719165"/>
              <a:gd name="connsiteY180" fmla="*/ 15615 h 253112"/>
              <a:gd name="connsiteX181" fmla="*/ 11802601 w 16719165"/>
              <a:gd name="connsiteY181" fmla="*/ 42053 h 253112"/>
              <a:gd name="connsiteX182" fmla="*/ 11787038 w 16719165"/>
              <a:gd name="connsiteY182" fmla="*/ 74402 h 253112"/>
              <a:gd name="connsiteX183" fmla="*/ 11794878 w 16719165"/>
              <a:gd name="connsiteY183" fmla="*/ 70635 h 253112"/>
              <a:gd name="connsiteX184" fmla="*/ 12068261 w 16719165"/>
              <a:gd name="connsiteY184" fmla="*/ 15615 h 253112"/>
              <a:gd name="connsiteX185" fmla="*/ 12070479 w 16719165"/>
              <a:gd name="connsiteY185" fmla="*/ 42053 h 253112"/>
              <a:gd name="connsiteX186" fmla="*/ 12054916 w 16719165"/>
              <a:gd name="connsiteY186" fmla="*/ 74402 h 253112"/>
              <a:gd name="connsiteX187" fmla="*/ 12062756 w 16719165"/>
              <a:gd name="connsiteY187" fmla="*/ 70635 h 253112"/>
              <a:gd name="connsiteX188" fmla="*/ 12336139 w 16719165"/>
              <a:gd name="connsiteY188" fmla="*/ 15615 h 253112"/>
              <a:gd name="connsiteX189" fmla="*/ 12338357 w 16719165"/>
              <a:gd name="connsiteY189" fmla="*/ 42053 h 253112"/>
              <a:gd name="connsiteX190" fmla="*/ 12322794 w 16719165"/>
              <a:gd name="connsiteY190" fmla="*/ 74403 h 253112"/>
              <a:gd name="connsiteX191" fmla="*/ 12330635 w 16719165"/>
              <a:gd name="connsiteY191" fmla="*/ 70635 h 253112"/>
              <a:gd name="connsiteX192" fmla="*/ 12604018 w 16719165"/>
              <a:gd name="connsiteY192" fmla="*/ 15615 h 253112"/>
              <a:gd name="connsiteX193" fmla="*/ 12606236 w 16719165"/>
              <a:gd name="connsiteY193" fmla="*/ 42053 h 253112"/>
              <a:gd name="connsiteX194" fmla="*/ 12590673 w 16719165"/>
              <a:gd name="connsiteY194" fmla="*/ 74402 h 253112"/>
              <a:gd name="connsiteX195" fmla="*/ 12598513 w 16719165"/>
              <a:gd name="connsiteY195" fmla="*/ 70635 h 253112"/>
              <a:gd name="connsiteX196" fmla="*/ 12871896 w 16719165"/>
              <a:gd name="connsiteY196" fmla="*/ 15615 h 253112"/>
              <a:gd name="connsiteX197" fmla="*/ 12874114 w 16719165"/>
              <a:gd name="connsiteY197" fmla="*/ 42053 h 253112"/>
              <a:gd name="connsiteX198" fmla="*/ 12858551 w 16719165"/>
              <a:gd name="connsiteY198" fmla="*/ 74402 h 253112"/>
              <a:gd name="connsiteX199" fmla="*/ 12866391 w 16719165"/>
              <a:gd name="connsiteY199" fmla="*/ 70635 h 253112"/>
              <a:gd name="connsiteX200" fmla="*/ 13139774 w 16719165"/>
              <a:gd name="connsiteY200" fmla="*/ 15615 h 253112"/>
              <a:gd name="connsiteX201" fmla="*/ 13141992 w 16719165"/>
              <a:gd name="connsiteY201" fmla="*/ 42053 h 253112"/>
              <a:gd name="connsiteX202" fmla="*/ 13126429 w 16719165"/>
              <a:gd name="connsiteY202" fmla="*/ 74403 h 253112"/>
              <a:gd name="connsiteX203" fmla="*/ 13134270 w 16719165"/>
              <a:gd name="connsiteY203" fmla="*/ 70635 h 253112"/>
              <a:gd name="connsiteX204" fmla="*/ 13407653 w 16719165"/>
              <a:gd name="connsiteY204" fmla="*/ 15615 h 253112"/>
              <a:gd name="connsiteX205" fmla="*/ 13409871 w 16719165"/>
              <a:gd name="connsiteY205" fmla="*/ 42053 h 253112"/>
              <a:gd name="connsiteX206" fmla="*/ 13394308 w 16719165"/>
              <a:gd name="connsiteY206" fmla="*/ 74402 h 253112"/>
              <a:gd name="connsiteX207" fmla="*/ 13402148 w 16719165"/>
              <a:gd name="connsiteY207" fmla="*/ 70635 h 253112"/>
              <a:gd name="connsiteX208" fmla="*/ 13675531 w 16719165"/>
              <a:gd name="connsiteY208" fmla="*/ 15615 h 253112"/>
              <a:gd name="connsiteX209" fmla="*/ 13677749 w 16719165"/>
              <a:gd name="connsiteY209" fmla="*/ 42053 h 253112"/>
              <a:gd name="connsiteX210" fmla="*/ 13662186 w 16719165"/>
              <a:gd name="connsiteY210" fmla="*/ 74402 h 253112"/>
              <a:gd name="connsiteX211" fmla="*/ 13670026 w 16719165"/>
              <a:gd name="connsiteY211" fmla="*/ 70635 h 253112"/>
              <a:gd name="connsiteX212" fmla="*/ 13943409 w 16719165"/>
              <a:gd name="connsiteY212" fmla="*/ 15615 h 253112"/>
              <a:gd name="connsiteX213" fmla="*/ 13945627 w 16719165"/>
              <a:gd name="connsiteY213" fmla="*/ 42053 h 253112"/>
              <a:gd name="connsiteX214" fmla="*/ 13930064 w 16719165"/>
              <a:gd name="connsiteY214" fmla="*/ 74403 h 253112"/>
              <a:gd name="connsiteX215" fmla="*/ 13937905 w 16719165"/>
              <a:gd name="connsiteY215" fmla="*/ 70635 h 253112"/>
              <a:gd name="connsiteX216" fmla="*/ 14211288 w 16719165"/>
              <a:gd name="connsiteY216" fmla="*/ 15615 h 253112"/>
              <a:gd name="connsiteX217" fmla="*/ 14213506 w 16719165"/>
              <a:gd name="connsiteY217" fmla="*/ 42053 h 253112"/>
              <a:gd name="connsiteX218" fmla="*/ 14197943 w 16719165"/>
              <a:gd name="connsiteY218" fmla="*/ 74402 h 253112"/>
              <a:gd name="connsiteX219" fmla="*/ 14205783 w 16719165"/>
              <a:gd name="connsiteY219" fmla="*/ 70635 h 253112"/>
              <a:gd name="connsiteX220" fmla="*/ 14479166 w 16719165"/>
              <a:gd name="connsiteY220" fmla="*/ 15615 h 253112"/>
              <a:gd name="connsiteX221" fmla="*/ 14481384 w 16719165"/>
              <a:gd name="connsiteY221" fmla="*/ 42053 h 253112"/>
              <a:gd name="connsiteX222" fmla="*/ 14465821 w 16719165"/>
              <a:gd name="connsiteY222" fmla="*/ 74402 h 253112"/>
              <a:gd name="connsiteX223" fmla="*/ 14473661 w 16719165"/>
              <a:gd name="connsiteY223" fmla="*/ 70635 h 253112"/>
              <a:gd name="connsiteX224" fmla="*/ 14747044 w 16719165"/>
              <a:gd name="connsiteY224" fmla="*/ 15615 h 253112"/>
              <a:gd name="connsiteX225" fmla="*/ 14749262 w 16719165"/>
              <a:gd name="connsiteY225" fmla="*/ 42053 h 253112"/>
              <a:gd name="connsiteX226" fmla="*/ 14733699 w 16719165"/>
              <a:gd name="connsiteY226" fmla="*/ 74402 h 253112"/>
              <a:gd name="connsiteX227" fmla="*/ 14741540 w 16719165"/>
              <a:gd name="connsiteY227" fmla="*/ 70635 h 253112"/>
              <a:gd name="connsiteX228" fmla="*/ 15014923 w 16719165"/>
              <a:gd name="connsiteY228" fmla="*/ 15615 h 253112"/>
              <a:gd name="connsiteX229" fmla="*/ 15017141 w 16719165"/>
              <a:gd name="connsiteY229" fmla="*/ 42053 h 253112"/>
              <a:gd name="connsiteX230" fmla="*/ 15001578 w 16719165"/>
              <a:gd name="connsiteY230" fmla="*/ 74402 h 253112"/>
              <a:gd name="connsiteX231" fmla="*/ 15009418 w 16719165"/>
              <a:gd name="connsiteY231" fmla="*/ 70635 h 253112"/>
              <a:gd name="connsiteX232" fmla="*/ 15282801 w 16719165"/>
              <a:gd name="connsiteY232" fmla="*/ 15615 h 253112"/>
              <a:gd name="connsiteX233" fmla="*/ 15285019 w 16719165"/>
              <a:gd name="connsiteY233" fmla="*/ 42053 h 253112"/>
              <a:gd name="connsiteX234" fmla="*/ 15269456 w 16719165"/>
              <a:gd name="connsiteY234" fmla="*/ 74402 h 253112"/>
              <a:gd name="connsiteX235" fmla="*/ 15277296 w 16719165"/>
              <a:gd name="connsiteY235" fmla="*/ 70635 h 253112"/>
              <a:gd name="connsiteX236" fmla="*/ 15550679 w 16719165"/>
              <a:gd name="connsiteY236" fmla="*/ 15615 h 253112"/>
              <a:gd name="connsiteX237" fmla="*/ 15552897 w 16719165"/>
              <a:gd name="connsiteY237" fmla="*/ 42053 h 253112"/>
              <a:gd name="connsiteX238" fmla="*/ 15537333 w 16719165"/>
              <a:gd name="connsiteY238" fmla="*/ 74402 h 253112"/>
              <a:gd name="connsiteX239" fmla="*/ 15545173 w 16719165"/>
              <a:gd name="connsiteY239" fmla="*/ 70635 h 253112"/>
              <a:gd name="connsiteX240" fmla="*/ 15818557 w 16719165"/>
              <a:gd name="connsiteY240" fmla="*/ 15615 h 253112"/>
              <a:gd name="connsiteX241" fmla="*/ 15820775 w 16719165"/>
              <a:gd name="connsiteY241" fmla="*/ 42053 h 253112"/>
              <a:gd name="connsiteX242" fmla="*/ 15805213 w 16719165"/>
              <a:gd name="connsiteY242" fmla="*/ 74402 h 253112"/>
              <a:gd name="connsiteX243" fmla="*/ 15813053 w 16719165"/>
              <a:gd name="connsiteY243" fmla="*/ 70635 h 253112"/>
              <a:gd name="connsiteX244" fmla="*/ 16086435 w 16719165"/>
              <a:gd name="connsiteY244" fmla="*/ 15615 h 253112"/>
              <a:gd name="connsiteX245" fmla="*/ 16088653 w 16719165"/>
              <a:gd name="connsiteY245" fmla="*/ 42053 h 253112"/>
              <a:gd name="connsiteX246" fmla="*/ 16073089 w 16719165"/>
              <a:gd name="connsiteY246" fmla="*/ 74402 h 253112"/>
              <a:gd name="connsiteX247" fmla="*/ 16080929 w 16719165"/>
              <a:gd name="connsiteY247" fmla="*/ 70635 h 253112"/>
              <a:gd name="connsiteX248" fmla="*/ 16354313 w 16719165"/>
              <a:gd name="connsiteY248" fmla="*/ 15615 h 253112"/>
              <a:gd name="connsiteX249" fmla="*/ 16356531 w 16719165"/>
              <a:gd name="connsiteY249" fmla="*/ 42053 h 253112"/>
              <a:gd name="connsiteX250" fmla="*/ 16340969 w 16719165"/>
              <a:gd name="connsiteY250" fmla="*/ 74403 h 253112"/>
              <a:gd name="connsiteX251" fmla="*/ 16348809 w 16719165"/>
              <a:gd name="connsiteY251" fmla="*/ 70635 h 253112"/>
              <a:gd name="connsiteX252" fmla="*/ 16622193 w 16719165"/>
              <a:gd name="connsiteY252" fmla="*/ 15615 h 253112"/>
              <a:gd name="connsiteX253" fmla="*/ 16624409 w 16719165"/>
              <a:gd name="connsiteY253" fmla="*/ 42053 h 253112"/>
              <a:gd name="connsiteX254" fmla="*/ 16608849 w 16719165"/>
              <a:gd name="connsiteY254" fmla="*/ 74397 h 253112"/>
              <a:gd name="connsiteX255" fmla="*/ 16719165 w 16719165"/>
              <a:gd name="connsiteY255" fmla="*/ 235979 h 253112"/>
              <a:gd name="connsiteX256" fmla="*/ 16697175 w 16719165"/>
              <a:gd name="connsiteY256" fmla="*/ 253112 h 253112"/>
              <a:gd name="connsiteX0" fmla="*/ 0 w 16697175"/>
              <a:gd name="connsiteY0" fmla="*/ 74402 h 253112"/>
              <a:gd name="connsiteX1" fmla="*/ 7840 w 16697175"/>
              <a:gd name="connsiteY1" fmla="*/ 70635 h 253112"/>
              <a:gd name="connsiteX2" fmla="*/ 249916 w 16697175"/>
              <a:gd name="connsiteY2" fmla="*/ 531 h 253112"/>
              <a:gd name="connsiteX3" fmla="*/ 281223 w 16697175"/>
              <a:gd name="connsiteY3" fmla="*/ 15615 h 253112"/>
              <a:gd name="connsiteX4" fmla="*/ 283441 w 16697175"/>
              <a:gd name="connsiteY4" fmla="*/ 42053 h 253112"/>
              <a:gd name="connsiteX5" fmla="*/ 267878 w 16697175"/>
              <a:gd name="connsiteY5" fmla="*/ 74402 h 253112"/>
              <a:gd name="connsiteX6" fmla="*/ 275719 w 16697175"/>
              <a:gd name="connsiteY6" fmla="*/ 70635 h 253112"/>
              <a:gd name="connsiteX7" fmla="*/ 517795 w 16697175"/>
              <a:gd name="connsiteY7" fmla="*/ 531 h 253112"/>
              <a:gd name="connsiteX8" fmla="*/ 549101 w 16697175"/>
              <a:gd name="connsiteY8" fmla="*/ 15615 h 253112"/>
              <a:gd name="connsiteX9" fmla="*/ 551320 w 16697175"/>
              <a:gd name="connsiteY9" fmla="*/ 42053 h 253112"/>
              <a:gd name="connsiteX10" fmla="*/ 535757 w 16697175"/>
              <a:gd name="connsiteY10" fmla="*/ 74402 h 253112"/>
              <a:gd name="connsiteX11" fmla="*/ 543596 w 16697175"/>
              <a:gd name="connsiteY11" fmla="*/ 70635 h 253112"/>
              <a:gd name="connsiteX12" fmla="*/ 785673 w 16697175"/>
              <a:gd name="connsiteY12" fmla="*/ 531 h 253112"/>
              <a:gd name="connsiteX13" fmla="*/ 816979 w 16697175"/>
              <a:gd name="connsiteY13" fmla="*/ 15615 h 253112"/>
              <a:gd name="connsiteX14" fmla="*/ 819198 w 16697175"/>
              <a:gd name="connsiteY14" fmla="*/ 42053 h 253112"/>
              <a:gd name="connsiteX15" fmla="*/ 803635 w 16697175"/>
              <a:gd name="connsiteY15" fmla="*/ 74402 h 253112"/>
              <a:gd name="connsiteX16" fmla="*/ 811474 w 16697175"/>
              <a:gd name="connsiteY16" fmla="*/ 70635 h 253112"/>
              <a:gd name="connsiteX17" fmla="*/ 1084857 w 16697175"/>
              <a:gd name="connsiteY17" fmla="*/ 15615 h 253112"/>
              <a:gd name="connsiteX18" fmla="*/ 1087075 w 16697175"/>
              <a:gd name="connsiteY18" fmla="*/ 42053 h 253112"/>
              <a:gd name="connsiteX19" fmla="*/ 1071512 w 16697175"/>
              <a:gd name="connsiteY19" fmla="*/ 74403 h 253112"/>
              <a:gd name="connsiteX20" fmla="*/ 1079353 w 16697175"/>
              <a:gd name="connsiteY20" fmla="*/ 70635 h 253112"/>
              <a:gd name="connsiteX21" fmla="*/ 1352736 w 16697175"/>
              <a:gd name="connsiteY21" fmla="*/ 15615 h 253112"/>
              <a:gd name="connsiteX22" fmla="*/ 1354954 w 16697175"/>
              <a:gd name="connsiteY22" fmla="*/ 42053 h 253112"/>
              <a:gd name="connsiteX23" fmla="*/ 1339392 w 16697175"/>
              <a:gd name="connsiteY23" fmla="*/ 74402 h 253112"/>
              <a:gd name="connsiteX24" fmla="*/ 1347230 w 16697175"/>
              <a:gd name="connsiteY24" fmla="*/ 70635 h 253112"/>
              <a:gd name="connsiteX25" fmla="*/ 1620614 w 16697175"/>
              <a:gd name="connsiteY25" fmla="*/ 15615 h 253112"/>
              <a:gd name="connsiteX26" fmla="*/ 1622832 w 16697175"/>
              <a:gd name="connsiteY26" fmla="*/ 42053 h 253112"/>
              <a:gd name="connsiteX27" fmla="*/ 1607269 w 16697175"/>
              <a:gd name="connsiteY27" fmla="*/ 74402 h 253112"/>
              <a:gd name="connsiteX28" fmla="*/ 1615109 w 16697175"/>
              <a:gd name="connsiteY28" fmla="*/ 70635 h 253112"/>
              <a:gd name="connsiteX29" fmla="*/ 1888492 w 16697175"/>
              <a:gd name="connsiteY29" fmla="*/ 15615 h 253112"/>
              <a:gd name="connsiteX30" fmla="*/ 1890710 w 16697175"/>
              <a:gd name="connsiteY30" fmla="*/ 42053 h 253112"/>
              <a:gd name="connsiteX31" fmla="*/ 1875147 w 16697175"/>
              <a:gd name="connsiteY31" fmla="*/ 74403 h 253112"/>
              <a:gd name="connsiteX32" fmla="*/ 1882987 w 16697175"/>
              <a:gd name="connsiteY32" fmla="*/ 70635 h 253112"/>
              <a:gd name="connsiteX33" fmla="*/ 2156372 w 16697175"/>
              <a:gd name="connsiteY33" fmla="*/ 15615 h 253112"/>
              <a:gd name="connsiteX34" fmla="*/ 2158589 w 16697175"/>
              <a:gd name="connsiteY34" fmla="*/ 42053 h 253112"/>
              <a:gd name="connsiteX35" fmla="*/ 2143025 w 16697175"/>
              <a:gd name="connsiteY35" fmla="*/ 74402 h 253112"/>
              <a:gd name="connsiteX36" fmla="*/ 2150867 w 16697175"/>
              <a:gd name="connsiteY36" fmla="*/ 70635 h 253112"/>
              <a:gd name="connsiteX37" fmla="*/ 2424248 w 16697175"/>
              <a:gd name="connsiteY37" fmla="*/ 15615 h 253112"/>
              <a:gd name="connsiteX38" fmla="*/ 2426467 w 16697175"/>
              <a:gd name="connsiteY38" fmla="*/ 42053 h 253112"/>
              <a:gd name="connsiteX39" fmla="*/ 2410905 w 16697175"/>
              <a:gd name="connsiteY39" fmla="*/ 74402 h 253112"/>
              <a:gd name="connsiteX40" fmla="*/ 2418743 w 16697175"/>
              <a:gd name="connsiteY40" fmla="*/ 70635 h 253112"/>
              <a:gd name="connsiteX41" fmla="*/ 2692127 w 16697175"/>
              <a:gd name="connsiteY41" fmla="*/ 15615 h 253112"/>
              <a:gd name="connsiteX42" fmla="*/ 2694344 w 16697175"/>
              <a:gd name="connsiteY42" fmla="*/ 42053 h 253112"/>
              <a:gd name="connsiteX43" fmla="*/ 2678781 w 16697175"/>
              <a:gd name="connsiteY43" fmla="*/ 74403 h 253112"/>
              <a:gd name="connsiteX44" fmla="*/ 2686622 w 16697175"/>
              <a:gd name="connsiteY44" fmla="*/ 70635 h 253112"/>
              <a:gd name="connsiteX45" fmla="*/ 2960005 w 16697175"/>
              <a:gd name="connsiteY45" fmla="*/ 15615 h 253112"/>
              <a:gd name="connsiteX46" fmla="*/ 2962224 w 16697175"/>
              <a:gd name="connsiteY46" fmla="*/ 42053 h 253112"/>
              <a:gd name="connsiteX47" fmla="*/ 2946660 w 16697175"/>
              <a:gd name="connsiteY47" fmla="*/ 74402 h 253112"/>
              <a:gd name="connsiteX48" fmla="*/ 2954500 w 16697175"/>
              <a:gd name="connsiteY48" fmla="*/ 70635 h 253112"/>
              <a:gd name="connsiteX49" fmla="*/ 3227883 w 16697175"/>
              <a:gd name="connsiteY49" fmla="*/ 15615 h 253112"/>
              <a:gd name="connsiteX50" fmla="*/ 3230101 w 16697175"/>
              <a:gd name="connsiteY50" fmla="*/ 42053 h 253112"/>
              <a:gd name="connsiteX51" fmla="*/ 3214538 w 16697175"/>
              <a:gd name="connsiteY51" fmla="*/ 74402 h 253112"/>
              <a:gd name="connsiteX52" fmla="*/ 3222378 w 16697175"/>
              <a:gd name="connsiteY52" fmla="*/ 70635 h 253112"/>
              <a:gd name="connsiteX53" fmla="*/ 3495761 w 16697175"/>
              <a:gd name="connsiteY53" fmla="*/ 15615 h 253112"/>
              <a:gd name="connsiteX54" fmla="*/ 3497979 w 16697175"/>
              <a:gd name="connsiteY54" fmla="*/ 42053 h 253112"/>
              <a:gd name="connsiteX55" fmla="*/ 3482416 w 16697175"/>
              <a:gd name="connsiteY55" fmla="*/ 74402 h 253112"/>
              <a:gd name="connsiteX56" fmla="*/ 3490256 w 16697175"/>
              <a:gd name="connsiteY56" fmla="*/ 70635 h 253112"/>
              <a:gd name="connsiteX57" fmla="*/ 3763639 w 16697175"/>
              <a:gd name="connsiteY57" fmla="*/ 15615 h 253112"/>
              <a:gd name="connsiteX58" fmla="*/ 3765857 w 16697175"/>
              <a:gd name="connsiteY58" fmla="*/ 42053 h 253112"/>
              <a:gd name="connsiteX59" fmla="*/ 3750294 w 16697175"/>
              <a:gd name="connsiteY59" fmla="*/ 74403 h 253112"/>
              <a:gd name="connsiteX60" fmla="*/ 3758136 w 16697175"/>
              <a:gd name="connsiteY60" fmla="*/ 70635 h 253112"/>
              <a:gd name="connsiteX61" fmla="*/ 4031519 w 16697175"/>
              <a:gd name="connsiteY61" fmla="*/ 15615 h 253112"/>
              <a:gd name="connsiteX62" fmla="*/ 4033736 w 16697175"/>
              <a:gd name="connsiteY62" fmla="*/ 42053 h 253112"/>
              <a:gd name="connsiteX63" fmla="*/ 4018174 w 16697175"/>
              <a:gd name="connsiteY63" fmla="*/ 74402 h 253112"/>
              <a:gd name="connsiteX64" fmla="*/ 4026014 w 16697175"/>
              <a:gd name="connsiteY64" fmla="*/ 70635 h 253112"/>
              <a:gd name="connsiteX65" fmla="*/ 4299397 w 16697175"/>
              <a:gd name="connsiteY65" fmla="*/ 15615 h 253112"/>
              <a:gd name="connsiteX66" fmla="*/ 4301615 w 16697175"/>
              <a:gd name="connsiteY66" fmla="*/ 42053 h 253112"/>
              <a:gd name="connsiteX67" fmla="*/ 4286052 w 16697175"/>
              <a:gd name="connsiteY67" fmla="*/ 74402 h 253112"/>
              <a:gd name="connsiteX68" fmla="*/ 4293892 w 16697175"/>
              <a:gd name="connsiteY68" fmla="*/ 70635 h 253112"/>
              <a:gd name="connsiteX69" fmla="*/ 4567275 w 16697175"/>
              <a:gd name="connsiteY69" fmla="*/ 15615 h 253112"/>
              <a:gd name="connsiteX70" fmla="*/ 4569493 w 16697175"/>
              <a:gd name="connsiteY70" fmla="*/ 42053 h 253112"/>
              <a:gd name="connsiteX71" fmla="*/ 4553930 w 16697175"/>
              <a:gd name="connsiteY71" fmla="*/ 74403 h 253112"/>
              <a:gd name="connsiteX72" fmla="*/ 4561771 w 16697175"/>
              <a:gd name="connsiteY72" fmla="*/ 70635 h 253112"/>
              <a:gd name="connsiteX73" fmla="*/ 4835153 w 16697175"/>
              <a:gd name="connsiteY73" fmla="*/ 15615 h 253112"/>
              <a:gd name="connsiteX74" fmla="*/ 4837372 w 16697175"/>
              <a:gd name="connsiteY74" fmla="*/ 42053 h 253112"/>
              <a:gd name="connsiteX75" fmla="*/ 4821809 w 16697175"/>
              <a:gd name="connsiteY75" fmla="*/ 74402 h 253112"/>
              <a:gd name="connsiteX76" fmla="*/ 4829648 w 16697175"/>
              <a:gd name="connsiteY76" fmla="*/ 70635 h 253112"/>
              <a:gd name="connsiteX77" fmla="*/ 5103031 w 16697175"/>
              <a:gd name="connsiteY77" fmla="*/ 15615 h 253112"/>
              <a:gd name="connsiteX78" fmla="*/ 5105250 w 16697175"/>
              <a:gd name="connsiteY78" fmla="*/ 42053 h 253112"/>
              <a:gd name="connsiteX79" fmla="*/ 5089686 w 16697175"/>
              <a:gd name="connsiteY79" fmla="*/ 74402 h 253112"/>
              <a:gd name="connsiteX80" fmla="*/ 5097526 w 16697175"/>
              <a:gd name="connsiteY80" fmla="*/ 70635 h 253112"/>
              <a:gd name="connsiteX81" fmla="*/ 5370909 w 16697175"/>
              <a:gd name="connsiteY81" fmla="*/ 15615 h 253112"/>
              <a:gd name="connsiteX82" fmla="*/ 5373128 w 16697175"/>
              <a:gd name="connsiteY82" fmla="*/ 42053 h 253112"/>
              <a:gd name="connsiteX83" fmla="*/ 5357564 w 16697175"/>
              <a:gd name="connsiteY83" fmla="*/ 74403 h 253112"/>
              <a:gd name="connsiteX84" fmla="*/ 5365405 w 16697175"/>
              <a:gd name="connsiteY84" fmla="*/ 70635 h 253112"/>
              <a:gd name="connsiteX85" fmla="*/ 5638789 w 16697175"/>
              <a:gd name="connsiteY85" fmla="*/ 15615 h 253112"/>
              <a:gd name="connsiteX86" fmla="*/ 5641006 w 16697175"/>
              <a:gd name="connsiteY86" fmla="*/ 42053 h 253112"/>
              <a:gd name="connsiteX87" fmla="*/ 5625443 w 16697175"/>
              <a:gd name="connsiteY87" fmla="*/ 74402 h 253112"/>
              <a:gd name="connsiteX88" fmla="*/ 5633283 w 16697175"/>
              <a:gd name="connsiteY88" fmla="*/ 70635 h 253112"/>
              <a:gd name="connsiteX89" fmla="*/ 5906667 w 16697175"/>
              <a:gd name="connsiteY89" fmla="*/ 15615 h 253112"/>
              <a:gd name="connsiteX90" fmla="*/ 5908884 w 16697175"/>
              <a:gd name="connsiteY90" fmla="*/ 42053 h 253112"/>
              <a:gd name="connsiteX91" fmla="*/ 5893322 w 16697175"/>
              <a:gd name="connsiteY91" fmla="*/ 74402 h 253112"/>
              <a:gd name="connsiteX92" fmla="*/ 5901162 w 16697175"/>
              <a:gd name="connsiteY92" fmla="*/ 70635 h 253112"/>
              <a:gd name="connsiteX93" fmla="*/ 6174545 w 16697175"/>
              <a:gd name="connsiteY93" fmla="*/ 15615 h 253112"/>
              <a:gd name="connsiteX94" fmla="*/ 6176762 w 16697175"/>
              <a:gd name="connsiteY94" fmla="*/ 42053 h 253112"/>
              <a:gd name="connsiteX95" fmla="*/ 6161200 w 16697175"/>
              <a:gd name="connsiteY95" fmla="*/ 74402 h 253112"/>
              <a:gd name="connsiteX96" fmla="*/ 6169041 w 16697175"/>
              <a:gd name="connsiteY96" fmla="*/ 70635 h 253112"/>
              <a:gd name="connsiteX97" fmla="*/ 6442424 w 16697175"/>
              <a:gd name="connsiteY97" fmla="*/ 15615 h 253112"/>
              <a:gd name="connsiteX98" fmla="*/ 6444642 w 16697175"/>
              <a:gd name="connsiteY98" fmla="*/ 42053 h 253112"/>
              <a:gd name="connsiteX99" fmla="*/ 6429079 w 16697175"/>
              <a:gd name="connsiteY99" fmla="*/ 74402 h 253112"/>
              <a:gd name="connsiteX100" fmla="*/ 6436919 w 16697175"/>
              <a:gd name="connsiteY100" fmla="*/ 70635 h 253112"/>
              <a:gd name="connsiteX101" fmla="*/ 6710302 w 16697175"/>
              <a:gd name="connsiteY101" fmla="*/ 15615 h 253112"/>
              <a:gd name="connsiteX102" fmla="*/ 6712520 w 16697175"/>
              <a:gd name="connsiteY102" fmla="*/ 42053 h 253112"/>
              <a:gd name="connsiteX103" fmla="*/ 6696957 w 16697175"/>
              <a:gd name="connsiteY103" fmla="*/ 74402 h 253112"/>
              <a:gd name="connsiteX104" fmla="*/ 6704797 w 16697175"/>
              <a:gd name="connsiteY104" fmla="*/ 70635 h 253112"/>
              <a:gd name="connsiteX105" fmla="*/ 6978179 w 16697175"/>
              <a:gd name="connsiteY105" fmla="*/ 15615 h 253112"/>
              <a:gd name="connsiteX106" fmla="*/ 6980398 w 16697175"/>
              <a:gd name="connsiteY106" fmla="*/ 42053 h 253112"/>
              <a:gd name="connsiteX107" fmla="*/ 6964835 w 16697175"/>
              <a:gd name="connsiteY107" fmla="*/ 74402 h 253112"/>
              <a:gd name="connsiteX108" fmla="*/ 6972675 w 16697175"/>
              <a:gd name="connsiteY108" fmla="*/ 70635 h 253112"/>
              <a:gd name="connsiteX109" fmla="*/ 7246057 w 16697175"/>
              <a:gd name="connsiteY109" fmla="*/ 15615 h 253112"/>
              <a:gd name="connsiteX110" fmla="*/ 7248275 w 16697175"/>
              <a:gd name="connsiteY110" fmla="*/ 42053 h 253112"/>
              <a:gd name="connsiteX111" fmla="*/ 7232712 w 16697175"/>
              <a:gd name="connsiteY111" fmla="*/ 74402 h 253112"/>
              <a:gd name="connsiteX112" fmla="*/ 7240552 w 16697175"/>
              <a:gd name="connsiteY112" fmla="*/ 70635 h 253112"/>
              <a:gd name="connsiteX113" fmla="*/ 7513935 w 16697175"/>
              <a:gd name="connsiteY113" fmla="*/ 15615 h 253112"/>
              <a:gd name="connsiteX114" fmla="*/ 7516153 w 16697175"/>
              <a:gd name="connsiteY114" fmla="*/ 42053 h 253112"/>
              <a:gd name="connsiteX115" fmla="*/ 7500590 w 16697175"/>
              <a:gd name="connsiteY115" fmla="*/ 74402 h 253112"/>
              <a:gd name="connsiteX116" fmla="*/ 7508430 w 16697175"/>
              <a:gd name="connsiteY116" fmla="*/ 70635 h 253112"/>
              <a:gd name="connsiteX117" fmla="*/ 7781813 w 16697175"/>
              <a:gd name="connsiteY117" fmla="*/ 15615 h 253112"/>
              <a:gd name="connsiteX118" fmla="*/ 7784031 w 16697175"/>
              <a:gd name="connsiteY118" fmla="*/ 42053 h 253112"/>
              <a:gd name="connsiteX119" fmla="*/ 7768468 w 16697175"/>
              <a:gd name="connsiteY119" fmla="*/ 74403 h 253112"/>
              <a:gd name="connsiteX120" fmla="*/ 7776309 w 16697175"/>
              <a:gd name="connsiteY120" fmla="*/ 70635 h 253112"/>
              <a:gd name="connsiteX121" fmla="*/ 8049692 w 16697175"/>
              <a:gd name="connsiteY121" fmla="*/ 15615 h 253112"/>
              <a:gd name="connsiteX122" fmla="*/ 8051910 w 16697175"/>
              <a:gd name="connsiteY122" fmla="*/ 42053 h 253112"/>
              <a:gd name="connsiteX123" fmla="*/ 8036350 w 16697175"/>
              <a:gd name="connsiteY123" fmla="*/ 74397 h 253112"/>
              <a:gd name="connsiteX124" fmla="*/ 8044179 w 16697175"/>
              <a:gd name="connsiteY124" fmla="*/ 70635 h 253112"/>
              <a:gd name="connsiteX125" fmla="*/ 8317562 w 16697175"/>
              <a:gd name="connsiteY125" fmla="*/ 15615 h 253112"/>
              <a:gd name="connsiteX126" fmla="*/ 8319780 w 16697175"/>
              <a:gd name="connsiteY126" fmla="*/ 42053 h 253112"/>
              <a:gd name="connsiteX127" fmla="*/ 8304016 w 16697175"/>
              <a:gd name="connsiteY127" fmla="*/ 74821 h 253112"/>
              <a:gd name="connsiteX128" fmla="*/ 8312462 w 16697175"/>
              <a:gd name="connsiteY128" fmla="*/ 70635 h 253112"/>
              <a:gd name="connsiteX129" fmla="*/ 8522196 w 16697175"/>
              <a:gd name="connsiteY129" fmla="*/ 1350 h 253112"/>
              <a:gd name="connsiteX130" fmla="*/ 8585845 w 16697175"/>
              <a:gd name="connsiteY130" fmla="*/ 15615 h 253112"/>
              <a:gd name="connsiteX131" fmla="*/ 8588063 w 16697175"/>
              <a:gd name="connsiteY131" fmla="*/ 42053 h 253112"/>
              <a:gd name="connsiteX132" fmla="*/ 8572500 w 16697175"/>
              <a:gd name="connsiteY132" fmla="*/ 74402 h 253112"/>
              <a:gd name="connsiteX133" fmla="*/ 8580340 w 16697175"/>
              <a:gd name="connsiteY133" fmla="*/ 70635 h 253112"/>
              <a:gd name="connsiteX134" fmla="*/ 8822416 w 16697175"/>
              <a:gd name="connsiteY134" fmla="*/ 531 h 253112"/>
              <a:gd name="connsiteX135" fmla="*/ 8853723 w 16697175"/>
              <a:gd name="connsiteY135" fmla="*/ 15615 h 253112"/>
              <a:gd name="connsiteX136" fmla="*/ 8855941 w 16697175"/>
              <a:gd name="connsiteY136" fmla="*/ 42053 h 253112"/>
              <a:gd name="connsiteX137" fmla="*/ 8840378 w 16697175"/>
              <a:gd name="connsiteY137" fmla="*/ 74402 h 253112"/>
              <a:gd name="connsiteX138" fmla="*/ 8848219 w 16697175"/>
              <a:gd name="connsiteY138" fmla="*/ 70635 h 253112"/>
              <a:gd name="connsiteX139" fmla="*/ 9090295 w 16697175"/>
              <a:gd name="connsiteY139" fmla="*/ 531 h 253112"/>
              <a:gd name="connsiteX140" fmla="*/ 9121601 w 16697175"/>
              <a:gd name="connsiteY140" fmla="*/ 15615 h 253112"/>
              <a:gd name="connsiteX141" fmla="*/ 9123820 w 16697175"/>
              <a:gd name="connsiteY141" fmla="*/ 42053 h 253112"/>
              <a:gd name="connsiteX142" fmla="*/ 9108257 w 16697175"/>
              <a:gd name="connsiteY142" fmla="*/ 74402 h 253112"/>
              <a:gd name="connsiteX143" fmla="*/ 9116096 w 16697175"/>
              <a:gd name="connsiteY143" fmla="*/ 70635 h 253112"/>
              <a:gd name="connsiteX144" fmla="*/ 9389478 w 16697175"/>
              <a:gd name="connsiteY144" fmla="*/ 15615 h 253112"/>
              <a:gd name="connsiteX145" fmla="*/ 9391697 w 16697175"/>
              <a:gd name="connsiteY145" fmla="*/ 42053 h 253112"/>
              <a:gd name="connsiteX146" fmla="*/ 9376135 w 16697175"/>
              <a:gd name="connsiteY146" fmla="*/ 74402 h 253112"/>
              <a:gd name="connsiteX147" fmla="*/ 9383974 w 16697175"/>
              <a:gd name="connsiteY147" fmla="*/ 70635 h 253112"/>
              <a:gd name="connsiteX148" fmla="*/ 9657357 w 16697175"/>
              <a:gd name="connsiteY148" fmla="*/ 15615 h 253112"/>
              <a:gd name="connsiteX149" fmla="*/ 9659575 w 16697175"/>
              <a:gd name="connsiteY149" fmla="*/ 42053 h 253112"/>
              <a:gd name="connsiteX150" fmla="*/ 9644012 w 16697175"/>
              <a:gd name="connsiteY150" fmla="*/ 74403 h 253112"/>
              <a:gd name="connsiteX151" fmla="*/ 9651853 w 16697175"/>
              <a:gd name="connsiteY151" fmla="*/ 70635 h 253112"/>
              <a:gd name="connsiteX152" fmla="*/ 9925236 w 16697175"/>
              <a:gd name="connsiteY152" fmla="*/ 15615 h 253112"/>
              <a:gd name="connsiteX153" fmla="*/ 9927454 w 16697175"/>
              <a:gd name="connsiteY153" fmla="*/ 42053 h 253112"/>
              <a:gd name="connsiteX154" fmla="*/ 9911892 w 16697175"/>
              <a:gd name="connsiteY154" fmla="*/ 74402 h 253112"/>
              <a:gd name="connsiteX155" fmla="*/ 9919730 w 16697175"/>
              <a:gd name="connsiteY155" fmla="*/ 70635 h 253112"/>
              <a:gd name="connsiteX156" fmla="*/ 10193114 w 16697175"/>
              <a:gd name="connsiteY156" fmla="*/ 15615 h 253112"/>
              <a:gd name="connsiteX157" fmla="*/ 10195332 w 16697175"/>
              <a:gd name="connsiteY157" fmla="*/ 42053 h 253112"/>
              <a:gd name="connsiteX158" fmla="*/ 10179769 w 16697175"/>
              <a:gd name="connsiteY158" fmla="*/ 74402 h 253112"/>
              <a:gd name="connsiteX159" fmla="*/ 10187609 w 16697175"/>
              <a:gd name="connsiteY159" fmla="*/ 70635 h 253112"/>
              <a:gd name="connsiteX160" fmla="*/ 10460992 w 16697175"/>
              <a:gd name="connsiteY160" fmla="*/ 15615 h 253112"/>
              <a:gd name="connsiteX161" fmla="*/ 10463210 w 16697175"/>
              <a:gd name="connsiteY161" fmla="*/ 42053 h 253112"/>
              <a:gd name="connsiteX162" fmla="*/ 10447647 w 16697175"/>
              <a:gd name="connsiteY162" fmla="*/ 74403 h 253112"/>
              <a:gd name="connsiteX163" fmla="*/ 10455487 w 16697175"/>
              <a:gd name="connsiteY163" fmla="*/ 70635 h 253112"/>
              <a:gd name="connsiteX164" fmla="*/ 10728871 w 16697175"/>
              <a:gd name="connsiteY164" fmla="*/ 15615 h 253112"/>
              <a:gd name="connsiteX165" fmla="*/ 10731089 w 16697175"/>
              <a:gd name="connsiteY165" fmla="*/ 42053 h 253112"/>
              <a:gd name="connsiteX166" fmla="*/ 10715525 w 16697175"/>
              <a:gd name="connsiteY166" fmla="*/ 74402 h 253112"/>
              <a:gd name="connsiteX167" fmla="*/ 10723366 w 16697175"/>
              <a:gd name="connsiteY167" fmla="*/ 70635 h 253112"/>
              <a:gd name="connsiteX168" fmla="*/ 10996748 w 16697175"/>
              <a:gd name="connsiteY168" fmla="*/ 15615 h 253112"/>
              <a:gd name="connsiteX169" fmla="*/ 10998967 w 16697175"/>
              <a:gd name="connsiteY169" fmla="*/ 42053 h 253112"/>
              <a:gd name="connsiteX170" fmla="*/ 10983404 w 16697175"/>
              <a:gd name="connsiteY170" fmla="*/ 74402 h 253112"/>
              <a:gd name="connsiteX171" fmla="*/ 10991243 w 16697175"/>
              <a:gd name="connsiteY171" fmla="*/ 70635 h 253112"/>
              <a:gd name="connsiteX172" fmla="*/ 11264627 w 16697175"/>
              <a:gd name="connsiteY172" fmla="*/ 15615 h 253112"/>
              <a:gd name="connsiteX173" fmla="*/ 11266844 w 16697175"/>
              <a:gd name="connsiteY173" fmla="*/ 42053 h 253112"/>
              <a:gd name="connsiteX174" fmla="*/ 11251281 w 16697175"/>
              <a:gd name="connsiteY174" fmla="*/ 74403 h 253112"/>
              <a:gd name="connsiteX175" fmla="*/ 11259122 w 16697175"/>
              <a:gd name="connsiteY175" fmla="*/ 70635 h 253112"/>
              <a:gd name="connsiteX176" fmla="*/ 11532505 w 16697175"/>
              <a:gd name="connsiteY176" fmla="*/ 15615 h 253112"/>
              <a:gd name="connsiteX177" fmla="*/ 11534723 w 16697175"/>
              <a:gd name="connsiteY177" fmla="*/ 42053 h 253112"/>
              <a:gd name="connsiteX178" fmla="*/ 11519160 w 16697175"/>
              <a:gd name="connsiteY178" fmla="*/ 74402 h 253112"/>
              <a:gd name="connsiteX179" fmla="*/ 11527000 w 16697175"/>
              <a:gd name="connsiteY179" fmla="*/ 70635 h 253112"/>
              <a:gd name="connsiteX180" fmla="*/ 11800383 w 16697175"/>
              <a:gd name="connsiteY180" fmla="*/ 15615 h 253112"/>
              <a:gd name="connsiteX181" fmla="*/ 11802601 w 16697175"/>
              <a:gd name="connsiteY181" fmla="*/ 42053 h 253112"/>
              <a:gd name="connsiteX182" fmla="*/ 11787038 w 16697175"/>
              <a:gd name="connsiteY182" fmla="*/ 74402 h 253112"/>
              <a:gd name="connsiteX183" fmla="*/ 11794878 w 16697175"/>
              <a:gd name="connsiteY183" fmla="*/ 70635 h 253112"/>
              <a:gd name="connsiteX184" fmla="*/ 12068261 w 16697175"/>
              <a:gd name="connsiteY184" fmla="*/ 15615 h 253112"/>
              <a:gd name="connsiteX185" fmla="*/ 12070479 w 16697175"/>
              <a:gd name="connsiteY185" fmla="*/ 42053 h 253112"/>
              <a:gd name="connsiteX186" fmla="*/ 12054916 w 16697175"/>
              <a:gd name="connsiteY186" fmla="*/ 74402 h 253112"/>
              <a:gd name="connsiteX187" fmla="*/ 12062756 w 16697175"/>
              <a:gd name="connsiteY187" fmla="*/ 70635 h 253112"/>
              <a:gd name="connsiteX188" fmla="*/ 12336139 w 16697175"/>
              <a:gd name="connsiteY188" fmla="*/ 15615 h 253112"/>
              <a:gd name="connsiteX189" fmla="*/ 12338357 w 16697175"/>
              <a:gd name="connsiteY189" fmla="*/ 42053 h 253112"/>
              <a:gd name="connsiteX190" fmla="*/ 12322794 w 16697175"/>
              <a:gd name="connsiteY190" fmla="*/ 74403 h 253112"/>
              <a:gd name="connsiteX191" fmla="*/ 12330635 w 16697175"/>
              <a:gd name="connsiteY191" fmla="*/ 70635 h 253112"/>
              <a:gd name="connsiteX192" fmla="*/ 12604018 w 16697175"/>
              <a:gd name="connsiteY192" fmla="*/ 15615 h 253112"/>
              <a:gd name="connsiteX193" fmla="*/ 12606236 w 16697175"/>
              <a:gd name="connsiteY193" fmla="*/ 42053 h 253112"/>
              <a:gd name="connsiteX194" fmla="*/ 12590673 w 16697175"/>
              <a:gd name="connsiteY194" fmla="*/ 74402 h 253112"/>
              <a:gd name="connsiteX195" fmla="*/ 12598513 w 16697175"/>
              <a:gd name="connsiteY195" fmla="*/ 70635 h 253112"/>
              <a:gd name="connsiteX196" fmla="*/ 12871896 w 16697175"/>
              <a:gd name="connsiteY196" fmla="*/ 15615 h 253112"/>
              <a:gd name="connsiteX197" fmla="*/ 12874114 w 16697175"/>
              <a:gd name="connsiteY197" fmla="*/ 42053 h 253112"/>
              <a:gd name="connsiteX198" fmla="*/ 12858551 w 16697175"/>
              <a:gd name="connsiteY198" fmla="*/ 74402 h 253112"/>
              <a:gd name="connsiteX199" fmla="*/ 12866391 w 16697175"/>
              <a:gd name="connsiteY199" fmla="*/ 70635 h 253112"/>
              <a:gd name="connsiteX200" fmla="*/ 13139774 w 16697175"/>
              <a:gd name="connsiteY200" fmla="*/ 15615 h 253112"/>
              <a:gd name="connsiteX201" fmla="*/ 13141992 w 16697175"/>
              <a:gd name="connsiteY201" fmla="*/ 42053 h 253112"/>
              <a:gd name="connsiteX202" fmla="*/ 13126429 w 16697175"/>
              <a:gd name="connsiteY202" fmla="*/ 74403 h 253112"/>
              <a:gd name="connsiteX203" fmla="*/ 13134270 w 16697175"/>
              <a:gd name="connsiteY203" fmla="*/ 70635 h 253112"/>
              <a:gd name="connsiteX204" fmla="*/ 13407653 w 16697175"/>
              <a:gd name="connsiteY204" fmla="*/ 15615 h 253112"/>
              <a:gd name="connsiteX205" fmla="*/ 13409871 w 16697175"/>
              <a:gd name="connsiteY205" fmla="*/ 42053 h 253112"/>
              <a:gd name="connsiteX206" fmla="*/ 13394308 w 16697175"/>
              <a:gd name="connsiteY206" fmla="*/ 74402 h 253112"/>
              <a:gd name="connsiteX207" fmla="*/ 13402148 w 16697175"/>
              <a:gd name="connsiteY207" fmla="*/ 70635 h 253112"/>
              <a:gd name="connsiteX208" fmla="*/ 13675531 w 16697175"/>
              <a:gd name="connsiteY208" fmla="*/ 15615 h 253112"/>
              <a:gd name="connsiteX209" fmla="*/ 13677749 w 16697175"/>
              <a:gd name="connsiteY209" fmla="*/ 42053 h 253112"/>
              <a:gd name="connsiteX210" fmla="*/ 13662186 w 16697175"/>
              <a:gd name="connsiteY210" fmla="*/ 74402 h 253112"/>
              <a:gd name="connsiteX211" fmla="*/ 13670026 w 16697175"/>
              <a:gd name="connsiteY211" fmla="*/ 70635 h 253112"/>
              <a:gd name="connsiteX212" fmla="*/ 13943409 w 16697175"/>
              <a:gd name="connsiteY212" fmla="*/ 15615 h 253112"/>
              <a:gd name="connsiteX213" fmla="*/ 13945627 w 16697175"/>
              <a:gd name="connsiteY213" fmla="*/ 42053 h 253112"/>
              <a:gd name="connsiteX214" fmla="*/ 13930064 w 16697175"/>
              <a:gd name="connsiteY214" fmla="*/ 74403 h 253112"/>
              <a:gd name="connsiteX215" fmla="*/ 13937905 w 16697175"/>
              <a:gd name="connsiteY215" fmla="*/ 70635 h 253112"/>
              <a:gd name="connsiteX216" fmla="*/ 14211288 w 16697175"/>
              <a:gd name="connsiteY216" fmla="*/ 15615 h 253112"/>
              <a:gd name="connsiteX217" fmla="*/ 14213506 w 16697175"/>
              <a:gd name="connsiteY217" fmla="*/ 42053 h 253112"/>
              <a:gd name="connsiteX218" fmla="*/ 14197943 w 16697175"/>
              <a:gd name="connsiteY218" fmla="*/ 74402 h 253112"/>
              <a:gd name="connsiteX219" fmla="*/ 14205783 w 16697175"/>
              <a:gd name="connsiteY219" fmla="*/ 70635 h 253112"/>
              <a:gd name="connsiteX220" fmla="*/ 14479166 w 16697175"/>
              <a:gd name="connsiteY220" fmla="*/ 15615 h 253112"/>
              <a:gd name="connsiteX221" fmla="*/ 14481384 w 16697175"/>
              <a:gd name="connsiteY221" fmla="*/ 42053 h 253112"/>
              <a:gd name="connsiteX222" fmla="*/ 14465821 w 16697175"/>
              <a:gd name="connsiteY222" fmla="*/ 74402 h 253112"/>
              <a:gd name="connsiteX223" fmla="*/ 14473661 w 16697175"/>
              <a:gd name="connsiteY223" fmla="*/ 70635 h 253112"/>
              <a:gd name="connsiteX224" fmla="*/ 14747044 w 16697175"/>
              <a:gd name="connsiteY224" fmla="*/ 15615 h 253112"/>
              <a:gd name="connsiteX225" fmla="*/ 14749262 w 16697175"/>
              <a:gd name="connsiteY225" fmla="*/ 42053 h 253112"/>
              <a:gd name="connsiteX226" fmla="*/ 14733699 w 16697175"/>
              <a:gd name="connsiteY226" fmla="*/ 74402 h 253112"/>
              <a:gd name="connsiteX227" fmla="*/ 14741540 w 16697175"/>
              <a:gd name="connsiteY227" fmla="*/ 70635 h 253112"/>
              <a:gd name="connsiteX228" fmla="*/ 15014923 w 16697175"/>
              <a:gd name="connsiteY228" fmla="*/ 15615 h 253112"/>
              <a:gd name="connsiteX229" fmla="*/ 15017141 w 16697175"/>
              <a:gd name="connsiteY229" fmla="*/ 42053 h 253112"/>
              <a:gd name="connsiteX230" fmla="*/ 15001578 w 16697175"/>
              <a:gd name="connsiteY230" fmla="*/ 74402 h 253112"/>
              <a:gd name="connsiteX231" fmla="*/ 15009418 w 16697175"/>
              <a:gd name="connsiteY231" fmla="*/ 70635 h 253112"/>
              <a:gd name="connsiteX232" fmla="*/ 15282801 w 16697175"/>
              <a:gd name="connsiteY232" fmla="*/ 15615 h 253112"/>
              <a:gd name="connsiteX233" fmla="*/ 15285019 w 16697175"/>
              <a:gd name="connsiteY233" fmla="*/ 42053 h 253112"/>
              <a:gd name="connsiteX234" fmla="*/ 15269456 w 16697175"/>
              <a:gd name="connsiteY234" fmla="*/ 74402 h 253112"/>
              <a:gd name="connsiteX235" fmla="*/ 15277296 w 16697175"/>
              <a:gd name="connsiteY235" fmla="*/ 70635 h 253112"/>
              <a:gd name="connsiteX236" fmla="*/ 15550679 w 16697175"/>
              <a:gd name="connsiteY236" fmla="*/ 15615 h 253112"/>
              <a:gd name="connsiteX237" fmla="*/ 15552897 w 16697175"/>
              <a:gd name="connsiteY237" fmla="*/ 42053 h 253112"/>
              <a:gd name="connsiteX238" fmla="*/ 15537333 w 16697175"/>
              <a:gd name="connsiteY238" fmla="*/ 74402 h 253112"/>
              <a:gd name="connsiteX239" fmla="*/ 15545173 w 16697175"/>
              <a:gd name="connsiteY239" fmla="*/ 70635 h 253112"/>
              <a:gd name="connsiteX240" fmla="*/ 15818557 w 16697175"/>
              <a:gd name="connsiteY240" fmla="*/ 15615 h 253112"/>
              <a:gd name="connsiteX241" fmla="*/ 15820775 w 16697175"/>
              <a:gd name="connsiteY241" fmla="*/ 42053 h 253112"/>
              <a:gd name="connsiteX242" fmla="*/ 15805213 w 16697175"/>
              <a:gd name="connsiteY242" fmla="*/ 74402 h 253112"/>
              <a:gd name="connsiteX243" fmla="*/ 15813053 w 16697175"/>
              <a:gd name="connsiteY243" fmla="*/ 70635 h 253112"/>
              <a:gd name="connsiteX244" fmla="*/ 16086435 w 16697175"/>
              <a:gd name="connsiteY244" fmla="*/ 15615 h 253112"/>
              <a:gd name="connsiteX245" fmla="*/ 16088653 w 16697175"/>
              <a:gd name="connsiteY245" fmla="*/ 42053 h 253112"/>
              <a:gd name="connsiteX246" fmla="*/ 16073089 w 16697175"/>
              <a:gd name="connsiteY246" fmla="*/ 74402 h 253112"/>
              <a:gd name="connsiteX247" fmla="*/ 16080929 w 16697175"/>
              <a:gd name="connsiteY247" fmla="*/ 70635 h 253112"/>
              <a:gd name="connsiteX248" fmla="*/ 16354313 w 16697175"/>
              <a:gd name="connsiteY248" fmla="*/ 15615 h 253112"/>
              <a:gd name="connsiteX249" fmla="*/ 16356531 w 16697175"/>
              <a:gd name="connsiteY249" fmla="*/ 42053 h 253112"/>
              <a:gd name="connsiteX250" fmla="*/ 16340969 w 16697175"/>
              <a:gd name="connsiteY250" fmla="*/ 74403 h 253112"/>
              <a:gd name="connsiteX251" fmla="*/ 16348809 w 16697175"/>
              <a:gd name="connsiteY251" fmla="*/ 70635 h 253112"/>
              <a:gd name="connsiteX252" fmla="*/ 16622193 w 16697175"/>
              <a:gd name="connsiteY252" fmla="*/ 15615 h 253112"/>
              <a:gd name="connsiteX253" fmla="*/ 16624409 w 16697175"/>
              <a:gd name="connsiteY253" fmla="*/ 42053 h 253112"/>
              <a:gd name="connsiteX254" fmla="*/ 16608849 w 16697175"/>
              <a:gd name="connsiteY254" fmla="*/ 74397 h 253112"/>
              <a:gd name="connsiteX255" fmla="*/ 16697175 w 16697175"/>
              <a:gd name="connsiteY255" fmla="*/ 253112 h 253112"/>
              <a:gd name="connsiteX0" fmla="*/ 0 w 16626019"/>
              <a:gd name="connsiteY0" fmla="*/ 74402 h 74821"/>
              <a:gd name="connsiteX1" fmla="*/ 7840 w 16626019"/>
              <a:gd name="connsiteY1" fmla="*/ 70635 h 74821"/>
              <a:gd name="connsiteX2" fmla="*/ 249916 w 16626019"/>
              <a:gd name="connsiteY2" fmla="*/ 531 h 74821"/>
              <a:gd name="connsiteX3" fmla="*/ 281223 w 16626019"/>
              <a:gd name="connsiteY3" fmla="*/ 15615 h 74821"/>
              <a:gd name="connsiteX4" fmla="*/ 283441 w 16626019"/>
              <a:gd name="connsiteY4" fmla="*/ 42053 h 74821"/>
              <a:gd name="connsiteX5" fmla="*/ 267878 w 16626019"/>
              <a:gd name="connsiteY5" fmla="*/ 74402 h 74821"/>
              <a:gd name="connsiteX6" fmla="*/ 275719 w 16626019"/>
              <a:gd name="connsiteY6" fmla="*/ 70635 h 74821"/>
              <a:gd name="connsiteX7" fmla="*/ 517795 w 16626019"/>
              <a:gd name="connsiteY7" fmla="*/ 531 h 74821"/>
              <a:gd name="connsiteX8" fmla="*/ 549101 w 16626019"/>
              <a:gd name="connsiteY8" fmla="*/ 15615 h 74821"/>
              <a:gd name="connsiteX9" fmla="*/ 551320 w 16626019"/>
              <a:gd name="connsiteY9" fmla="*/ 42053 h 74821"/>
              <a:gd name="connsiteX10" fmla="*/ 535757 w 16626019"/>
              <a:gd name="connsiteY10" fmla="*/ 74402 h 74821"/>
              <a:gd name="connsiteX11" fmla="*/ 543596 w 16626019"/>
              <a:gd name="connsiteY11" fmla="*/ 70635 h 74821"/>
              <a:gd name="connsiteX12" fmla="*/ 785673 w 16626019"/>
              <a:gd name="connsiteY12" fmla="*/ 531 h 74821"/>
              <a:gd name="connsiteX13" fmla="*/ 816979 w 16626019"/>
              <a:gd name="connsiteY13" fmla="*/ 15615 h 74821"/>
              <a:gd name="connsiteX14" fmla="*/ 819198 w 16626019"/>
              <a:gd name="connsiteY14" fmla="*/ 42053 h 74821"/>
              <a:gd name="connsiteX15" fmla="*/ 803635 w 16626019"/>
              <a:gd name="connsiteY15" fmla="*/ 74402 h 74821"/>
              <a:gd name="connsiteX16" fmla="*/ 811474 w 16626019"/>
              <a:gd name="connsiteY16" fmla="*/ 70635 h 74821"/>
              <a:gd name="connsiteX17" fmla="*/ 1084857 w 16626019"/>
              <a:gd name="connsiteY17" fmla="*/ 15615 h 74821"/>
              <a:gd name="connsiteX18" fmla="*/ 1087075 w 16626019"/>
              <a:gd name="connsiteY18" fmla="*/ 42053 h 74821"/>
              <a:gd name="connsiteX19" fmla="*/ 1071512 w 16626019"/>
              <a:gd name="connsiteY19" fmla="*/ 74403 h 74821"/>
              <a:gd name="connsiteX20" fmla="*/ 1079353 w 16626019"/>
              <a:gd name="connsiteY20" fmla="*/ 70635 h 74821"/>
              <a:gd name="connsiteX21" fmla="*/ 1352736 w 16626019"/>
              <a:gd name="connsiteY21" fmla="*/ 15615 h 74821"/>
              <a:gd name="connsiteX22" fmla="*/ 1354954 w 16626019"/>
              <a:gd name="connsiteY22" fmla="*/ 42053 h 74821"/>
              <a:gd name="connsiteX23" fmla="*/ 1339392 w 16626019"/>
              <a:gd name="connsiteY23" fmla="*/ 74402 h 74821"/>
              <a:gd name="connsiteX24" fmla="*/ 1347230 w 16626019"/>
              <a:gd name="connsiteY24" fmla="*/ 70635 h 74821"/>
              <a:gd name="connsiteX25" fmla="*/ 1620614 w 16626019"/>
              <a:gd name="connsiteY25" fmla="*/ 15615 h 74821"/>
              <a:gd name="connsiteX26" fmla="*/ 1622832 w 16626019"/>
              <a:gd name="connsiteY26" fmla="*/ 42053 h 74821"/>
              <a:gd name="connsiteX27" fmla="*/ 1607269 w 16626019"/>
              <a:gd name="connsiteY27" fmla="*/ 74402 h 74821"/>
              <a:gd name="connsiteX28" fmla="*/ 1615109 w 16626019"/>
              <a:gd name="connsiteY28" fmla="*/ 70635 h 74821"/>
              <a:gd name="connsiteX29" fmla="*/ 1888492 w 16626019"/>
              <a:gd name="connsiteY29" fmla="*/ 15615 h 74821"/>
              <a:gd name="connsiteX30" fmla="*/ 1890710 w 16626019"/>
              <a:gd name="connsiteY30" fmla="*/ 42053 h 74821"/>
              <a:gd name="connsiteX31" fmla="*/ 1875147 w 16626019"/>
              <a:gd name="connsiteY31" fmla="*/ 74403 h 74821"/>
              <a:gd name="connsiteX32" fmla="*/ 1882987 w 16626019"/>
              <a:gd name="connsiteY32" fmla="*/ 70635 h 74821"/>
              <a:gd name="connsiteX33" fmla="*/ 2156372 w 16626019"/>
              <a:gd name="connsiteY33" fmla="*/ 15615 h 74821"/>
              <a:gd name="connsiteX34" fmla="*/ 2158589 w 16626019"/>
              <a:gd name="connsiteY34" fmla="*/ 42053 h 74821"/>
              <a:gd name="connsiteX35" fmla="*/ 2143025 w 16626019"/>
              <a:gd name="connsiteY35" fmla="*/ 74402 h 74821"/>
              <a:gd name="connsiteX36" fmla="*/ 2150867 w 16626019"/>
              <a:gd name="connsiteY36" fmla="*/ 70635 h 74821"/>
              <a:gd name="connsiteX37" fmla="*/ 2424248 w 16626019"/>
              <a:gd name="connsiteY37" fmla="*/ 15615 h 74821"/>
              <a:gd name="connsiteX38" fmla="*/ 2426467 w 16626019"/>
              <a:gd name="connsiteY38" fmla="*/ 42053 h 74821"/>
              <a:gd name="connsiteX39" fmla="*/ 2410905 w 16626019"/>
              <a:gd name="connsiteY39" fmla="*/ 74402 h 74821"/>
              <a:gd name="connsiteX40" fmla="*/ 2418743 w 16626019"/>
              <a:gd name="connsiteY40" fmla="*/ 70635 h 74821"/>
              <a:gd name="connsiteX41" fmla="*/ 2692127 w 16626019"/>
              <a:gd name="connsiteY41" fmla="*/ 15615 h 74821"/>
              <a:gd name="connsiteX42" fmla="*/ 2694344 w 16626019"/>
              <a:gd name="connsiteY42" fmla="*/ 42053 h 74821"/>
              <a:gd name="connsiteX43" fmla="*/ 2678781 w 16626019"/>
              <a:gd name="connsiteY43" fmla="*/ 74403 h 74821"/>
              <a:gd name="connsiteX44" fmla="*/ 2686622 w 16626019"/>
              <a:gd name="connsiteY44" fmla="*/ 70635 h 74821"/>
              <a:gd name="connsiteX45" fmla="*/ 2960005 w 16626019"/>
              <a:gd name="connsiteY45" fmla="*/ 15615 h 74821"/>
              <a:gd name="connsiteX46" fmla="*/ 2962224 w 16626019"/>
              <a:gd name="connsiteY46" fmla="*/ 42053 h 74821"/>
              <a:gd name="connsiteX47" fmla="*/ 2946660 w 16626019"/>
              <a:gd name="connsiteY47" fmla="*/ 74402 h 74821"/>
              <a:gd name="connsiteX48" fmla="*/ 2954500 w 16626019"/>
              <a:gd name="connsiteY48" fmla="*/ 70635 h 74821"/>
              <a:gd name="connsiteX49" fmla="*/ 3227883 w 16626019"/>
              <a:gd name="connsiteY49" fmla="*/ 15615 h 74821"/>
              <a:gd name="connsiteX50" fmla="*/ 3230101 w 16626019"/>
              <a:gd name="connsiteY50" fmla="*/ 42053 h 74821"/>
              <a:gd name="connsiteX51" fmla="*/ 3214538 w 16626019"/>
              <a:gd name="connsiteY51" fmla="*/ 74402 h 74821"/>
              <a:gd name="connsiteX52" fmla="*/ 3222378 w 16626019"/>
              <a:gd name="connsiteY52" fmla="*/ 70635 h 74821"/>
              <a:gd name="connsiteX53" fmla="*/ 3495761 w 16626019"/>
              <a:gd name="connsiteY53" fmla="*/ 15615 h 74821"/>
              <a:gd name="connsiteX54" fmla="*/ 3497979 w 16626019"/>
              <a:gd name="connsiteY54" fmla="*/ 42053 h 74821"/>
              <a:gd name="connsiteX55" fmla="*/ 3482416 w 16626019"/>
              <a:gd name="connsiteY55" fmla="*/ 74402 h 74821"/>
              <a:gd name="connsiteX56" fmla="*/ 3490256 w 16626019"/>
              <a:gd name="connsiteY56" fmla="*/ 70635 h 74821"/>
              <a:gd name="connsiteX57" fmla="*/ 3763639 w 16626019"/>
              <a:gd name="connsiteY57" fmla="*/ 15615 h 74821"/>
              <a:gd name="connsiteX58" fmla="*/ 3765857 w 16626019"/>
              <a:gd name="connsiteY58" fmla="*/ 42053 h 74821"/>
              <a:gd name="connsiteX59" fmla="*/ 3750294 w 16626019"/>
              <a:gd name="connsiteY59" fmla="*/ 74403 h 74821"/>
              <a:gd name="connsiteX60" fmla="*/ 3758136 w 16626019"/>
              <a:gd name="connsiteY60" fmla="*/ 70635 h 74821"/>
              <a:gd name="connsiteX61" fmla="*/ 4031519 w 16626019"/>
              <a:gd name="connsiteY61" fmla="*/ 15615 h 74821"/>
              <a:gd name="connsiteX62" fmla="*/ 4033736 w 16626019"/>
              <a:gd name="connsiteY62" fmla="*/ 42053 h 74821"/>
              <a:gd name="connsiteX63" fmla="*/ 4018174 w 16626019"/>
              <a:gd name="connsiteY63" fmla="*/ 74402 h 74821"/>
              <a:gd name="connsiteX64" fmla="*/ 4026014 w 16626019"/>
              <a:gd name="connsiteY64" fmla="*/ 70635 h 74821"/>
              <a:gd name="connsiteX65" fmla="*/ 4299397 w 16626019"/>
              <a:gd name="connsiteY65" fmla="*/ 15615 h 74821"/>
              <a:gd name="connsiteX66" fmla="*/ 4301615 w 16626019"/>
              <a:gd name="connsiteY66" fmla="*/ 42053 h 74821"/>
              <a:gd name="connsiteX67" fmla="*/ 4286052 w 16626019"/>
              <a:gd name="connsiteY67" fmla="*/ 74402 h 74821"/>
              <a:gd name="connsiteX68" fmla="*/ 4293892 w 16626019"/>
              <a:gd name="connsiteY68" fmla="*/ 70635 h 74821"/>
              <a:gd name="connsiteX69" fmla="*/ 4567275 w 16626019"/>
              <a:gd name="connsiteY69" fmla="*/ 15615 h 74821"/>
              <a:gd name="connsiteX70" fmla="*/ 4569493 w 16626019"/>
              <a:gd name="connsiteY70" fmla="*/ 42053 h 74821"/>
              <a:gd name="connsiteX71" fmla="*/ 4553930 w 16626019"/>
              <a:gd name="connsiteY71" fmla="*/ 74403 h 74821"/>
              <a:gd name="connsiteX72" fmla="*/ 4561771 w 16626019"/>
              <a:gd name="connsiteY72" fmla="*/ 70635 h 74821"/>
              <a:gd name="connsiteX73" fmla="*/ 4835153 w 16626019"/>
              <a:gd name="connsiteY73" fmla="*/ 15615 h 74821"/>
              <a:gd name="connsiteX74" fmla="*/ 4837372 w 16626019"/>
              <a:gd name="connsiteY74" fmla="*/ 42053 h 74821"/>
              <a:gd name="connsiteX75" fmla="*/ 4821809 w 16626019"/>
              <a:gd name="connsiteY75" fmla="*/ 74402 h 74821"/>
              <a:gd name="connsiteX76" fmla="*/ 4829648 w 16626019"/>
              <a:gd name="connsiteY76" fmla="*/ 70635 h 74821"/>
              <a:gd name="connsiteX77" fmla="*/ 5103031 w 16626019"/>
              <a:gd name="connsiteY77" fmla="*/ 15615 h 74821"/>
              <a:gd name="connsiteX78" fmla="*/ 5105250 w 16626019"/>
              <a:gd name="connsiteY78" fmla="*/ 42053 h 74821"/>
              <a:gd name="connsiteX79" fmla="*/ 5089686 w 16626019"/>
              <a:gd name="connsiteY79" fmla="*/ 74402 h 74821"/>
              <a:gd name="connsiteX80" fmla="*/ 5097526 w 16626019"/>
              <a:gd name="connsiteY80" fmla="*/ 70635 h 74821"/>
              <a:gd name="connsiteX81" fmla="*/ 5370909 w 16626019"/>
              <a:gd name="connsiteY81" fmla="*/ 15615 h 74821"/>
              <a:gd name="connsiteX82" fmla="*/ 5373128 w 16626019"/>
              <a:gd name="connsiteY82" fmla="*/ 42053 h 74821"/>
              <a:gd name="connsiteX83" fmla="*/ 5357564 w 16626019"/>
              <a:gd name="connsiteY83" fmla="*/ 74403 h 74821"/>
              <a:gd name="connsiteX84" fmla="*/ 5365405 w 16626019"/>
              <a:gd name="connsiteY84" fmla="*/ 70635 h 74821"/>
              <a:gd name="connsiteX85" fmla="*/ 5638789 w 16626019"/>
              <a:gd name="connsiteY85" fmla="*/ 15615 h 74821"/>
              <a:gd name="connsiteX86" fmla="*/ 5641006 w 16626019"/>
              <a:gd name="connsiteY86" fmla="*/ 42053 h 74821"/>
              <a:gd name="connsiteX87" fmla="*/ 5625443 w 16626019"/>
              <a:gd name="connsiteY87" fmla="*/ 74402 h 74821"/>
              <a:gd name="connsiteX88" fmla="*/ 5633283 w 16626019"/>
              <a:gd name="connsiteY88" fmla="*/ 70635 h 74821"/>
              <a:gd name="connsiteX89" fmla="*/ 5906667 w 16626019"/>
              <a:gd name="connsiteY89" fmla="*/ 15615 h 74821"/>
              <a:gd name="connsiteX90" fmla="*/ 5908884 w 16626019"/>
              <a:gd name="connsiteY90" fmla="*/ 42053 h 74821"/>
              <a:gd name="connsiteX91" fmla="*/ 5893322 w 16626019"/>
              <a:gd name="connsiteY91" fmla="*/ 74402 h 74821"/>
              <a:gd name="connsiteX92" fmla="*/ 5901162 w 16626019"/>
              <a:gd name="connsiteY92" fmla="*/ 70635 h 74821"/>
              <a:gd name="connsiteX93" fmla="*/ 6174545 w 16626019"/>
              <a:gd name="connsiteY93" fmla="*/ 15615 h 74821"/>
              <a:gd name="connsiteX94" fmla="*/ 6176762 w 16626019"/>
              <a:gd name="connsiteY94" fmla="*/ 42053 h 74821"/>
              <a:gd name="connsiteX95" fmla="*/ 6161200 w 16626019"/>
              <a:gd name="connsiteY95" fmla="*/ 74402 h 74821"/>
              <a:gd name="connsiteX96" fmla="*/ 6169041 w 16626019"/>
              <a:gd name="connsiteY96" fmla="*/ 70635 h 74821"/>
              <a:gd name="connsiteX97" fmla="*/ 6442424 w 16626019"/>
              <a:gd name="connsiteY97" fmla="*/ 15615 h 74821"/>
              <a:gd name="connsiteX98" fmla="*/ 6444642 w 16626019"/>
              <a:gd name="connsiteY98" fmla="*/ 42053 h 74821"/>
              <a:gd name="connsiteX99" fmla="*/ 6429079 w 16626019"/>
              <a:gd name="connsiteY99" fmla="*/ 74402 h 74821"/>
              <a:gd name="connsiteX100" fmla="*/ 6436919 w 16626019"/>
              <a:gd name="connsiteY100" fmla="*/ 70635 h 74821"/>
              <a:gd name="connsiteX101" fmla="*/ 6710302 w 16626019"/>
              <a:gd name="connsiteY101" fmla="*/ 15615 h 74821"/>
              <a:gd name="connsiteX102" fmla="*/ 6712520 w 16626019"/>
              <a:gd name="connsiteY102" fmla="*/ 42053 h 74821"/>
              <a:gd name="connsiteX103" fmla="*/ 6696957 w 16626019"/>
              <a:gd name="connsiteY103" fmla="*/ 74402 h 74821"/>
              <a:gd name="connsiteX104" fmla="*/ 6704797 w 16626019"/>
              <a:gd name="connsiteY104" fmla="*/ 70635 h 74821"/>
              <a:gd name="connsiteX105" fmla="*/ 6978179 w 16626019"/>
              <a:gd name="connsiteY105" fmla="*/ 15615 h 74821"/>
              <a:gd name="connsiteX106" fmla="*/ 6980398 w 16626019"/>
              <a:gd name="connsiteY106" fmla="*/ 42053 h 74821"/>
              <a:gd name="connsiteX107" fmla="*/ 6964835 w 16626019"/>
              <a:gd name="connsiteY107" fmla="*/ 74402 h 74821"/>
              <a:gd name="connsiteX108" fmla="*/ 6972675 w 16626019"/>
              <a:gd name="connsiteY108" fmla="*/ 70635 h 74821"/>
              <a:gd name="connsiteX109" fmla="*/ 7246057 w 16626019"/>
              <a:gd name="connsiteY109" fmla="*/ 15615 h 74821"/>
              <a:gd name="connsiteX110" fmla="*/ 7248275 w 16626019"/>
              <a:gd name="connsiteY110" fmla="*/ 42053 h 74821"/>
              <a:gd name="connsiteX111" fmla="*/ 7232712 w 16626019"/>
              <a:gd name="connsiteY111" fmla="*/ 74402 h 74821"/>
              <a:gd name="connsiteX112" fmla="*/ 7240552 w 16626019"/>
              <a:gd name="connsiteY112" fmla="*/ 70635 h 74821"/>
              <a:gd name="connsiteX113" fmla="*/ 7513935 w 16626019"/>
              <a:gd name="connsiteY113" fmla="*/ 15615 h 74821"/>
              <a:gd name="connsiteX114" fmla="*/ 7516153 w 16626019"/>
              <a:gd name="connsiteY114" fmla="*/ 42053 h 74821"/>
              <a:gd name="connsiteX115" fmla="*/ 7500590 w 16626019"/>
              <a:gd name="connsiteY115" fmla="*/ 74402 h 74821"/>
              <a:gd name="connsiteX116" fmla="*/ 7508430 w 16626019"/>
              <a:gd name="connsiteY116" fmla="*/ 70635 h 74821"/>
              <a:gd name="connsiteX117" fmla="*/ 7781813 w 16626019"/>
              <a:gd name="connsiteY117" fmla="*/ 15615 h 74821"/>
              <a:gd name="connsiteX118" fmla="*/ 7784031 w 16626019"/>
              <a:gd name="connsiteY118" fmla="*/ 42053 h 74821"/>
              <a:gd name="connsiteX119" fmla="*/ 7768468 w 16626019"/>
              <a:gd name="connsiteY119" fmla="*/ 74403 h 74821"/>
              <a:gd name="connsiteX120" fmla="*/ 7776309 w 16626019"/>
              <a:gd name="connsiteY120" fmla="*/ 70635 h 74821"/>
              <a:gd name="connsiteX121" fmla="*/ 8049692 w 16626019"/>
              <a:gd name="connsiteY121" fmla="*/ 15615 h 74821"/>
              <a:gd name="connsiteX122" fmla="*/ 8051910 w 16626019"/>
              <a:gd name="connsiteY122" fmla="*/ 42053 h 74821"/>
              <a:gd name="connsiteX123" fmla="*/ 8036350 w 16626019"/>
              <a:gd name="connsiteY123" fmla="*/ 74397 h 74821"/>
              <a:gd name="connsiteX124" fmla="*/ 8044179 w 16626019"/>
              <a:gd name="connsiteY124" fmla="*/ 70635 h 74821"/>
              <a:gd name="connsiteX125" fmla="*/ 8317562 w 16626019"/>
              <a:gd name="connsiteY125" fmla="*/ 15615 h 74821"/>
              <a:gd name="connsiteX126" fmla="*/ 8319780 w 16626019"/>
              <a:gd name="connsiteY126" fmla="*/ 42053 h 74821"/>
              <a:gd name="connsiteX127" fmla="*/ 8304016 w 16626019"/>
              <a:gd name="connsiteY127" fmla="*/ 74821 h 74821"/>
              <a:gd name="connsiteX128" fmla="*/ 8312462 w 16626019"/>
              <a:gd name="connsiteY128" fmla="*/ 70635 h 74821"/>
              <a:gd name="connsiteX129" fmla="*/ 8522196 w 16626019"/>
              <a:gd name="connsiteY129" fmla="*/ 1350 h 74821"/>
              <a:gd name="connsiteX130" fmla="*/ 8585845 w 16626019"/>
              <a:gd name="connsiteY130" fmla="*/ 15615 h 74821"/>
              <a:gd name="connsiteX131" fmla="*/ 8588063 w 16626019"/>
              <a:gd name="connsiteY131" fmla="*/ 42053 h 74821"/>
              <a:gd name="connsiteX132" fmla="*/ 8572500 w 16626019"/>
              <a:gd name="connsiteY132" fmla="*/ 74402 h 74821"/>
              <a:gd name="connsiteX133" fmla="*/ 8580340 w 16626019"/>
              <a:gd name="connsiteY133" fmla="*/ 70635 h 74821"/>
              <a:gd name="connsiteX134" fmla="*/ 8822416 w 16626019"/>
              <a:gd name="connsiteY134" fmla="*/ 531 h 74821"/>
              <a:gd name="connsiteX135" fmla="*/ 8853723 w 16626019"/>
              <a:gd name="connsiteY135" fmla="*/ 15615 h 74821"/>
              <a:gd name="connsiteX136" fmla="*/ 8855941 w 16626019"/>
              <a:gd name="connsiteY136" fmla="*/ 42053 h 74821"/>
              <a:gd name="connsiteX137" fmla="*/ 8840378 w 16626019"/>
              <a:gd name="connsiteY137" fmla="*/ 74402 h 74821"/>
              <a:gd name="connsiteX138" fmla="*/ 8848219 w 16626019"/>
              <a:gd name="connsiteY138" fmla="*/ 70635 h 74821"/>
              <a:gd name="connsiteX139" fmla="*/ 9090295 w 16626019"/>
              <a:gd name="connsiteY139" fmla="*/ 531 h 74821"/>
              <a:gd name="connsiteX140" fmla="*/ 9121601 w 16626019"/>
              <a:gd name="connsiteY140" fmla="*/ 15615 h 74821"/>
              <a:gd name="connsiteX141" fmla="*/ 9123820 w 16626019"/>
              <a:gd name="connsiteY141" fmla="*/ 42053 h 74821"/>
              <a:gd name="connsiteX142" fmla="*/ 9108257 w 16626019"/>
              <a:gd name="connsiteY142" fmla="*/ 74402 h 74821"/>
              <a:gd name="connsiteX143" fmla="*/ 9116096 w 16626019"/>
              <a:gd name="connsiteY143" fmla="*/ 70635 h 74821"/>
              <a:gd name="connsiteX144" fmla="*/ 9389478 w 16626019"/>
              <a:gd name="connsiteY144" fmla="*/ 15615 h 74821"/>
              <a:gd name="connsiteX145" fmla="*/ 9391697 w 16626019"/>
              <a:gd name="connsiteY145" fmla="*/ 42053 h 74821"/>
              <a:gd name="connsiteX146" fmla="*/ 9376135 w 16626019"/>
              <a:gd name="connsiteY146" fmla="*/ 74402 h 74821"/>
              <a:gd name="connsiteX147" fmla="*/ 9383974 w 16626019"/>
              <a:gd name="connsiteY147" fmla="*/ 70635 h 74821"/>
              <a:gd name="connsiteX148" fmla="*/ 9657357 w 16626019"/>
              <a:gd name="connsiteY148" fmla="*/ 15615 h 74821"/>
              <a:gd name="connsiteX149" fmla="*/ 9659575 w 16626019"/>
              <a:gd name="connsiteY149" fmla="*/ 42053 h 74821"/>
              <a:gd name="connsiteX150" fmla="*/ 9644012 w 16626019"/>
              <a:gd name="connsiteY150" fmla="*/ 74403 h 74821"/>
              <a:gd name="connsiteX151" fmla="*/ 9651853 w 16626019"/>
              <a:gd name="connsiteY151" fmla="*/ 70635 h 74821"/>
              <a:gd name="connsiteX152" fmla="*/ 9925236 w 16626019"/>
              <a:gd name="connsiteY152" fmla="*/ 15615 h 74821"/>
              <a:gd name="connsiteX153" fmla="*/ 9927454 w 16626019"/>
              <a:gd name="connsiteY153" fmla="*/ 42053 h 74821"/>
              <a:gd name="connsiteX154" fmla="*/ 9911892 w 16626019"/>
              <a:gd name="connsiteY154" fmla="*/ 74402 h 74821"/>
              <a:gd name="connsiteX155" fmla="*/ 9919730 w 16626019"/>
              <a:gd name="connsiteY155" fmla="*/ 70635 h 74821"/>
              <a:gd name="connsiteX156" fmla="*/ 10193114 w 16626019"/>
              <a:gd name="connsiteY156" fmla="*/ 15615 h 74821"/>
              <a:gd name="connsiteX157" fmla="*/ 10195332 w 16626019"/>
              <a:gd name="connsiteY157" fmla="*/ 42053 h 74821"/>
              <a:gd name="connsiteX158" fmla="*/ 10179769 w 16626019"/>
              <a:gd name="connsiteY158" fmla="*/ 74402 h 74821"/>
              <a:gd name="connsiteX159" fmla="*/ 10187609 w 16626019"/>
              <a:gd name="connsiteY159" fmla="*/ 70635 h 74821"/>
              <a:gd name="connsiteX160" fmla="*/ 10460992 w 16626019"/>
              <a:gd name="connsiteY160" fmla="*/ 15615 h 74821"/>
              <a:gd name="connsiteX161" fmla="*/ 10463210 w 16626019"/>
              <a:gd name="connsiteY161" fmla="*/ 42053 h 74821"/>
              <a:gd name="connsiteX162" fmla="*/ 10447647 w 16626019"/>
              <a:gd name="connsiteY162" fmla="*/ 74403 h 74821"/>
              <a:gd name="connsiteX163" fmla="*/ 10455487 w 16626019"/>
              <a:gd name="connsiteY163" fmla="*/ 70635 h 74821"/>
              <a:gd name="connsiteX164" fmla="*/ 10728871 w 16626019"/>
              <a:gd name="connsiteY164" fmla="*/ 15615 h 74821"/>
              <a:gd name="connsiteX165" fmla="*/ 10731089 w 16626019"/>
              <a:gd name="connsiteY165" fmla="*/ 42053 h 74821"/>
              <a:gd name="connsiteX166" fmla="*/ 10715525 w 16626019"/>
              <a:gd name="connsiteY166" fmla="*/ 74402 h 74821"/>
              <a:gd name="connsiteX167" fmla="*/ 10723366 w 16626019"/>
              <a:gd name="connsiteY167" fmla="*/ 70635 h 74821"/>
              <a:gd name="connsiteX168" fmla="*/ 10996748 w 16626019"/>
              <a:gd name="connsiteY168" fmla="*/ 15615 h 74821"/>
              <a:gd name="connsiteX169" fmla="*/ 10998967 w 16626019"/>
              <a:gd name="connsiteY169" fmla="*/ 42053 h 74821"/>
              <a:gd name="connsiteX170" fmla="*/ 10983404 w 16626019"/>
              <a:gd name="connsiteY170" fmla="*/ 74402 h 74821"/>
              <a:gd name="connsiteX171" fmla="*/ 10991243 w 16626019"/>
              <a:gd name="connsiteY171" fmla="*/ 70635 h 74821"/>
              <a:gd name="connsiteX172" fmla="*/ 11264627 w 16626019"/>
              <a:gd name="connsiteY172" fmla="*/ 15615 h 74821"/>
              <a:gd name="connsiteX173" fmla="*/ 11266844 w 16626019"/>
              <a:gd name="connsiteY173" fmla="*/ 42053 h 74821"/>
              <a:gd name="connsiteX174" fmla="*/ 11251281 w 16626019"/>
              <a:gd name="connsiteY174" fmla="*/ 74403 h 74821"/>
              <a:gd name="connsiteX175" fmla="*/ 11259122 w 16626019"/>
              <a:gd name="connsiteY175" fmla="*/ 70635 h 74821"/>
              <a:gd name="connsiteX176" fmla="*/ 11532505 w 16626019"/>
              <a:gd name="connsiteY176" fmla="*/ 15615 h 74821"/>
              <a:gd name="connsiteX177" fmla="*/ 11534723 w 16626019"/>
              <a:gd name="connsiteY177" fmla="*/ 42053 h 74821"/>
              <a:gd name="connsiteX178" fmla="*/ 11519160 w 16626019"/>
              <a:gd name="connsiteY178" fmla="*/ 74402 h 74821"/>
              <a:gd name="connsiteX179" fmla="*/ 11527000 w 16626019"/>
              <a:gd name="connsiteY179" fmla="*/ 70635 h 74821"/>
              <a:gd name="connsiteX180" fmla="*/ 11800383 w 16626019"/>
              <a:gd name="connsiteY180" fmla="*/ 15615 h 74821"/>
              <a:gd name="connsiteX181" fmla="*/ 11802601 w 16626019"/>
              <a:gd name="connsiteY181" fmla="*/ 42053 h 74821"/>
              <a:gd name="connsiteX182" fmla="*/ 11787038 w 16626019"/>
              <a:gd name="connsiteY182" fmla="*/ 74402 h 74821"/>
              <a:gd name="connsiteX183" fmla="*/ 11794878 w 16626019"/>
              <a:gd name="connsiteY183" fmla="*/ 70635 h 74821"/>
              <a:gd name="connsiteX184" fmla="*/ 12068261 w 16626019"/>
              <a:gd name="connsiteY184" fmla="*/ 15615 h 74821"/>
              <a:gd name="connsiteX185" fmla="*/ 12070479 w 16626019"/>
              <a:gd name="connsiteY185" fmla="*/ 42053 h 74821"/>
              <a:gd name="connsiteX186" fmla="*/ 12054916 w 16626019"/>
              <a:gd name="connsiteY186" fmla="*/ 74402 h 74821"/>
              <a:gd name="connsiteX187" fmla="*/ 12062756 w 16626019"/>
              <a:gd name="connsiteY187" fmla="*/ 70635 h 74821"/>
              <a:gd name="connsiteX188" fmla="*/ 12336139 w 16626019"/>
              <a:gd name="connsiteY188" fmla="*/ 15615 h 74821"/>
              <a:gd name="connsiteX189" fmla="*/ 12338357 w 16626019"/>
              <a:gd name="connsiteY189" fmla="*/ 42053 h 74821"/>
              <a:gd name="connsiteX190" fmla="*/ 12322794 w 16626019"/>
              <a:gd name="connsiteY190" fmla="*/ 74403 h 74821"/>
              <a:gd name="connsiteX191" fmla="*/ 12330635 w 16626019"/>
              <a:gd name="connsiteY191" fmla="*/ 70635 h 74821"/>
              <a:gd name="connsiteX192" fmla="*/ 12604018 w 16626019"/>
              <a:gd name="connsiteY192" fmla="*/ 15615 h 74821"/>
              <a:gd name="connsiteX193" fmla="*/ 12606236 w 16626019"/>
              <a:gd name="connsiteY193" fmla="*/ 42053 h 74821"/>
              <a:gd name="connsiteX194" fmla="*/ 12590673 w 16626019"/>
              <a:gd name="connsiteY194" fmla="*/ 74402 h 74821"/>
              <a:gd name="connsiteX195" fmla="*/ 12598513 w 16626019"/>
              <a:gd name="connsiteY195" fmla="*/ 70635 h 74821"/>
              <a:gd name="connsiteX196" fmla="*/ 12871896 w 16626019"/>
              <a:gd name="connsiteY196" fmla="*/ 15615 h 74821"/>
              <a:gd name="connsiteX197" fmla="*/ 12874114 w 16626019"/>
              <a:gd name="connsiteY197" fmla="*/ 42053 h 74821"/>
              <a:gd name="connsiteX198" fmla="*/ 12858551 w 16626019"/>
              <a:gd name="connsiteY198" fmla="*/ 74402 h 74821"/>
              <a:gd name="connsiteX199" fmla="*/ 12866391 w 16626019"/>
              <a:gd name="connsiteY199" fmla="*/ 70635 h 74821"/>
              <a:gd name="connsiteX200" fmla="*/ 13139774 w 16626019"/>
              <a:gd name="connsiteY200" fmla="*/ 15615 h 74821"/>
              <a:gd name="connsiteX201" fmla="*/ 13141992 w 16626019"/>
              <a:gd name="connsiteY201" fmla="*/ 42053 h 74821"/>
              <a:gd name="connsiteX202" fmla="*/ 13126429 w 16626019"/>
              <a:gd name="connsiteY202" fmla="*/ 74403 h 74821"/>
              <a:gd name="connsiteX203" fmla="*/ 13134270 w 16626019"/>
              <a:gd name="connsiteY203" fmla="*/ 70635 h 74821"/>
              <a:gd name="connsiteX204" fmla="*/ 13407653 w 16626019"/>
              <a:gd name="connsiteY204" fmla="*/ 15615 h 74821"/>
              <a:gd name="connsiteX205" fmla="*/ 13409871 w 16626019"/>
              <a:gd name="connsiteY205" fmla="*/ 42053 h 74821"/>
              <a:gd name="connsiteX206" fmla="*/ 13394308 w 16626019"/>
              <a:gd name="connsiteY206" fmla="*/ 74402 h 74821"/>
              <a:gd name="connsiteX207" fmla="*/ 13402148 w 16626019"/>
              <a:gd name="connsiteY207" fmla="*/ 70635 h 74821"/>
              <a:gd name="connsiteX208" fmla="*/ 13675531 w 16626019"/>
              <a:gd name="connsiteY208" fmla="*/ 15615 h 74821"/>
              <a:gd name="connsiteX209" fmla="*/ 13677749 w 16626019"/>
              <a:gd name="connsiteY209" fmla="*/ 42053 h 74821"/>
              <a:gd name="connsiteX210" fmla="*/ 13662186 w 16626019"/>
              <a:gd name="connsiteY210" fmla="*/ 74402 h 74821"/>
              <a:gd name="connsiteX211" fmla="*/ 13670026 w 16626019"/>
              <a:gd name="connsiteY211" fmla="*/ 70635 h 74821"/>
              <a:gd name="connsiteX212" fmla="*/ 13943409 w 16626019"/>
              <a:gd name="connsiteY212" fmla="*/ 15615 h 74821"/>
              <a:gd name="connsiteX213" fmla="*/ 13945627 w 16626019"/>
              <a:gd name="connsiteY213" fmla="*/ 42053 h 74821"/>
              <a:gd name="connsiteX214" fmla="*/ 13930064 w 16626019"/>
              <a:gd name="connsiteY214" fmla="*/ 74403 h 74821"/>
              <a:gd name="connsiteX215" fmla="*/ 13937905 w 16626019"/>
              <a:gd name="connsiteY215" fmla="*/ 70635 h 74821"/>
              <a:gd name="connsiteX216" fmla="*/ 14211288 w 16626019"/>
              <a:gd name="connsiteY216" fmla="*/ 15615 h 74821"/>
              <a:gd name="connsiteX217" fmla="*/ 14213506 w 16626019"/>
              <a:gd name="connsiteY217" fmla="*/ 42053 h 74821"/>
              <a:gd name="connsiteX218" fmla="*/ 14197943 w 16626019"/>
              <a:gd name="connsiteY218" fmla="*/ 74402 h 74821"/>
              <a:gd name="connsiteX219" fmla="*/ 14205783 w 16626019"/>
              <a:gd name="connsiteY219" fmla="*/ 70635 h 74821"/>
              <a:gd name="connsiteX220" fmla="*/ 14479166 w 16626019"/>
              <a:gd name="connsiteY220" fmla="*/ 15615 h 74821"/>
              <a:gd name="connsiteX221" fmla="*/ 14481384 w 16626019"/>
              <a:gd name="connsiteY221" fmla="*/ 42053 h 74821"/>
              <a:gd name="connsiteX222" fmla="*/ 14465821 w 16626019"/>
              <a:gd name="connsiteY222" fmla="*/ 74402 h 74821"/>
              <a:gd name="connsiteX223" fmla="*/ 14473661 w 16626019"/>
              <a:gd name="connsiteY223" fmla="*/ 70635 h 74821"/>
              <a:gd name="connsiteX224" fmla="*/ 14747044 w 16626019"/>
              <a:gd name="connsiteY224" fmla="*/ 15615 h 74821"/>
              <a:gd name="connsiteX225" fmla="*/ 14749262 w 16626019"/>
              <a:gd name="connsiteY225" fmla="*/ 42053 h 74821"/>
              <a:gd name="connsiteX226" fmla="*/ 14733699 w 16626019"/>
              <a:gd name="connsiteY226" fmla="*/ 74402 h 74821"/>
              <a:gd name="connsiteX227" fmla="*/ 14741540 w 16626019"/>
              <a:gd name="connsiteY227" fmla="*/ 70635 h 74821"/>
              <a:gd name="connsiteX228" fmla="*/ 15014923 w 16626019"/>
              <a:gd name="connsiteY228" fmla="*/ 15615 h 74821"/>
              <a:gd name="connsiteX229" fmla="*/ 15017141 w 16626019"/>
              <a:gd name="connsiteY229" fmla="*/ 42053 h 74821"/>
              <a:gd name="connsiteX230" fmla="*/ 15001578 w 16626019"/>
              <a:gd name="connsiteY230" fmla="*/ 74402 h 74821"/>
              <a:gd name="connsiteX231" fmla="*/ 15009418 w 16626019"/>
              <a:gd name="connsiteY231" fmla="*/ 70635 h 74821"/>
              <a:gd name="connsiteX232" fmla="*/ 15282801 w 16626019"/>
              <a:gd name="connsiteY232" fmla="*/ 15615 h 74821"/>
              <a:gd name="connsiteX233" fmla="*/ 15285019 w 16626019"/>
              <a:gd name="connsiteY233" fmla="*/ 42053 h 74821"/>
              <a:gd name="connsiteX234" fmla="*/ 15269456 w 16626019"/>
              <a:gd name="connsiteY234" fmla="*/ 74402 h 74821"/>
              <a:gd name="connsiteX235" fmla="*/ 15277296 w 16626019"/>
              <a:gd name="connsiteY235" fmla="*/ 70635 h 74821"/>
              <a:gd name="connsiteX236" fmla="*/ 15550679 w 16626019"/>
              <a:gd name="connsiteY236" fmla="*/ 15615 h 74821"/>
              <a:gd name="connsiteX237" fmla="*/ 15552897 w 16626019"/>
              <a:gd name="connsiteY237" fmla="*/ 42053 h 74821"/>
              <a:gd name="connsiteX238" fmla="*/ 15537333 w 16626019"/>
              <a:gd name="connsiteY238" fmla="*/ 74402 h 74821"/>
              <a:gd name="connsiteX239" fmla="*/ 15545173 w 16626019"/>
              <a:gd name="connsiteY239" fmla="*/ 70635 h 74821"/>
              <a:gd name="connsiteX240" fmla="*/ 15818557 w 16626019"/>
              <a:gd name="connsiteY240" fmla="*/ 15615 h 74821"/>
              <a:gd name="connsiteX241" fmla="*/ 15820775 w 16626019"/>
              <a:gd name="connsiteY241" fmla="*/ 42053 h 74821"/>
              <a:gd name="connsiteX242" fmla="*/ 15805213 w 16626019"/>
              <a:gd name="connsiteY242" fmla="*/ 74402 h 74821"/>
              <a:gd name="connsiteX243" fmla="*/ 15813053 w 16626019"/>
              <a:gd name="connsiteY243" fmla="*/ 70635 h 74821"/>
              <a:gd name="connsiteX244" fmla="*/ 16086435 w 16626019"/>
              <a:gd name="connsiteY244" fmla="*/ 15615 h 74821"/>
              <a:gd name="connsiteX245" fmla="*/ 16088653 w 16626019"/>
              <a:gd name="connsiteY245" fmla="*/ 42053 h 74821"/>
              <a:gd name="connsiteX246" fmla="*/ 16073089 w 16626019"/>
              <a:gd name="connsiteY246" fmla="*/ 74402 h 74821"/>
              <a:gd name="connsiteX247" fmla="*/ 16080929 w 16626019"/>
              <a:gd name="connsiteY247" fmla="*/ 70635 h 74821"/>
              <a:gd name="connsiteX248" fmla="*/ 16354313 w 16626019"/>
              <a:gd name="connsiteY248" fmla="*/ 15615 h 74821"/>
              <a:gd name="connsiteX249" fmla="*/ 16356531 w 16626019"/>
              <a:gd name="connsiteY249" fmla="*/ 42053 h 74821"/>
              <a:gd name="connsiteX250" fmla="*/ 16340969 w 16626019"/>
              <a:gd name="connsiteY250" fmla="*/ 74403 h 74821"/>
              <a:gd name="connsiteX251" fmla="*/ 16348809 w 16626019"/>
              <a:gd name="connsiteY251" fmla="*/ 70635 h 74821"/>
              <a:gd name="connsiteX252" fmla="*/ 16622193 w 16626019"/>
              <a:gd name="connsiteY252" fmla="*/ 15615 h 74821"/>
              <a:gd name="connsiteX253" fmla="*/ 16624409 w 16626019"/>
              <a:gd name="connsiteY253" fmla="*/ 42053 h 74821"/>
              <a:gd name="connsiteX254" fmla="*/ 16608849 w 16626019"/>
              <a:gd name="connsiteY254" fmla="*/ 74397 h 74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</a:cxnLst>
            <a:rect l="l" t="t" r="r" b="b"/>
            <a:pathLst>
              <a:path w="16626019" h="74821">
                <a:moveTo>
                  <a:pt x="0" y="74402"/>
                </a:moveTo>
                <a:lnTo>
                  <a:pt x="7840" y="70635"/>
                </a:lnTo>
                <a:cubicBezTo>
                  <a:pt x="116686" y="21768"/>
                  <a:pt x="204042" y="-4105"/>
                  <a:pt x="249916" y="531"/>
                </a:cubicBezTo>
                <a:cubicBezTo>
                  <a:pt x="265208" y="2076"/>
                  <a:pt x="275890" y="7012"/>
                  <a:pt x="281223" y="15615"/>
                </a:cubicBezTo>
                <a:cubicBezTo>
                  <a:pt x="285490" y="22498"/>
                  <a:pt x="286130" y="31403"/>
                  <a:pt x="283441" y="42053"/>
                </a:cubicBezTo>
                <a:lnTo>
                  <a:pt x="267878" y="74402"/>
                </a:lnTo>
                <a:lnTo>
                  <a:pt x="275719" y="70635"/>
                </a:lnTo>
                <a:cubicBezTo>
                  <a:pt x="384565" y="21767"/>
                  <a:pt x="471921" y="-4106"/>
                  <a:pt x="517795" y="531"/>
                </a:cubicBezTo>
                <a:cubicBezTo>
                  <a:pt x="533087" y="2076"/>
                  <a:pt x="543769" y="7012"/>
                  <a:pt x="549101" y="15615"/>
                </a:cubicBezTo>
                <a:cubicBezTo>
                  <a:pt x="553368" y="22498"/>
                  <a:pt x="554009" y="31403"/>
                  <a:pt x="551320" y="42053"/>
                </a:cubicBezTo>
                <a:lnTo>
                  <a:pt x="535757" y="74402"/>
                </a:lnTo>
                <a:lnTo>
                  <a:pt x="543596" y="70635"/>
                </a:lnTo>
                <a:cubicBezTo>
                  <a:pt x="652443" y="21767"/>
                  <a:pt x="739799" y="-4106"/>
                  <a:pt x="785673" y="531"/>
                </a:cubicBezTo>
                <a:cubicBezTo>
                  <a:pt x="800964" y="2076"/>
                  <a:pt x="811646" y="7012"/>
                  <a:pt x="816979" y="15615"/>
                </a:cubicBezTo>
                <a:cubicBezTo>
                  <a:pt x="821246" y="22498"/>
                  <a:pt x="821886" y="31403"/>
                  <a:pt x="819198" y="42053"/>
                </a:cubicBezTo>
                <a:lnTo>
                  <a:pt x="803635" y="74402"/>
                </a:lnTo>
                <a:lnTo>
                  <a:pt x="811474" y="70635"/>
                </a:lnTo>
                <a:cubicBezTo>
                  <a:pt x="956602" y="5478"/>
                  <a:pt x="1063526" y="-18799"/>
                  <a:pt x="1084857" y="15615"/>
                </a:cubicBezTo>
                <a:cubicBezTo>
                  <a:pt x="1089122" y="22498"/>
                  <a:pt x="1089764" y="31403"/>
                  <a:pt x="1087075" y="42053"/>
                </a:cubicBezTo>
                <a:lnTo>
                  <a:pt x="1071512" y="74403"/>
                </a:lnTo>
                <a:lnTo>
                  <a:pt x="1079353" y="70635"/>
                </a:lnTo>
                <a:cubicBezTo>
                  <a:pt x="1224481" y="5478"/>
                  <a:pt x="1331405" y="-18799"/>
                  <a:pt x="1352736" y="15615"/>
                </a:cubicBezTo>
                <a:cubicBezTo>
                  <a:pt x="1357002" y="22498"/>
                  <a:pt x="1357643" y="31403"/>
                  <a:pt x="1354954" y="42053"/>
                </a:cubicBezTo>
                <a:lnTo>
                  <a:pt x="1339392" y="74402"/>
                </a:lnTo>
                <a:lnTo>
                  <a:pt x="1347230" y="70635"/>
                </a:lnTo>
                <a:cubicBezTo>
                  <a:pt x="1492359" y="5478"/>
                  <a:pt x="1599283" y="-18799"/>
                  <a:pt x="1620614" y="15615"/>
                </a:cubicBezTo>
                <a:cubicBezTo>
                  <a:pt x="1624880" y="22498"/>
                  <a:pt x="1625520" y="31403"/>
                  <a:pt x="1622832" y="42053"/>
                </a:cubicBezTo>
                <a:lnTo>
                  <a:pt x="1607269" y="74402"/>
                </a:lnTo>
                <a:lnTo>
                  <a:pt x="1615109" y="70635"/>
                </a:lnTo>
                <a:cubicBezTo>
                  <a:pt x="1760237" y="5478"/>
                  <a:pt x="1867161" y="-18799"/>
                  <a:pt x="1888492" y="15615"/>
                </a:cubicBezTo>
                <a:cubicBezTo>
                  <a:pt x="1892758" y="22498"/>
                  <a:pt x="1893399" y="31403"/>
                  <a:pt x="1890710" y="42053"/>
                </a:cubicBezTo>
                <a:lnTo>
                  <a:pt x="1875147" y="74403"/>
                </a:lnTo>
                <a:lnTo>
                  <a:pt x="1882987" y="70635"/>
                </a:lnTo>
                <a:cubicBezTo>
                  <a:pt x="2028117" y="5478"/>
                  <a:pt x="2135040" y="-18799"/>
                  <a:pt x="2156372" y="15615"/>
                </a:cubicBezTo>
                <a:cubicBezTo>
                  <a:pt x="2160637" y="22498"/>
                  <a:pt x="2161277" y="31403"/>
                  <a:pt x="2158589" y="42053"/>
                </a:cubicBezTo>
                <a:lnTo>
                  <a:pt x="2143025" y="74402"/>
                </a:lnTo>
                <a:lnTo>
                  <a:pt x="2150867" y="70635"/>
                </a:lnTo>
                <a:cubicBezTo>
                  <a:pt x="2295994" y="5478"/>
                  <a:pt x="2402918" y="-18799"/>
                  <a:pt x="2424248" y="15615"/>
                </a:cubicBezTo>
                <a:cubicBezTo>
                  <a:pt x="2428514" y="22498"/>
                  <a:pt x="2429156" y="31403"/>
                  <a:pt x="2426467" y="42053"/>
                </a:cubicBezTo>
                <a:lnTo>
                  <a:pt x="2410905" y="74402"/>
                </a:lnTo>
                <a:lnTo>
                  <a:pt x="2418743" y="70635"/>
                </a:lnTo>
                <a:cubicBezTo>
                  <a:pt x="2563872" y="5478"/>
                  <a:pt x="2670795" y="-18799"/>
                  <a:pt x="2692127" y="15615"/>
                </a:cubicBezTo>
                <a:cubicBezTo>
                  <a:pt x="2696392" y="22498"/>
                  <a:pt x="2697033" y="31403"/>
                  <a:pt x="2694344" y="42053"/>
                </a:cubicBezTo>
                <a:lnTo>
                  <a:pt x="2678781" y="74403"/>
                </a:lnTo>
                <a:lnTo>
                  <a:pt x="2686622" y="70635"/>
                </a:lnTo>
                <a:cubicBezTo>
                  <a:pt x="2831750" y="5478"/>
                  <a:pt x="2938675" y="-18799"/>
                  <a:pt x="2960005" y="15615"/>
                </a:cubicBezTo>
                <a:cubicBezTo>
                  <a:pt x="2964271" y="22498"/>
                  <a:pt x="2964912" y="31403"/>
                  <a:pt x="2962224" y="42053"/>
                </a:cubicBezTo>
                <a:lnTo>
                  <a:pt x="2946660" y="74402"/>
                </a:lnTo>
                <a:lnTo>
                  <a:pt x="2954500" y="70635"/>
                </a:lnTo>
                <a:cubicBezTo>
                  <a:pt x="3099628" y="5478"/>
                  <a:pt x="3206552" y="-18799"/>
                  <a:pt x="3227883" y="15615"/>
                </a:cubicBezTo>
                <a:cubicBezTo>
                  <a:pt x="3232150" y="22498"/>
                  <a:pt x="3232790" y="31403"/>
                  <a:pt x="3230101" y="42053"/>
                </a:cubicBezTo>
                <a:lnTo>
                  <a:pt x="3214538" y="74402"/>
                </a:lnTo>
                <a:lnTo>
                  <a:pt x="3222378" y="70635"/>
                </a:lnTo>
                <a:cubicBezTo>
                  <a:pt x="3367506" y="5478"/>
                  <a:pt x="3474430" y="-18799"/>
                  <a:pt x="3495761" y="15615"/>
                </a:cubicBezTo>
                <a:cubicBezTo>
                  <a:pt x="3500028" y="22498"/>
                  <a:pt x="3500668" y="31403"/>
                  <a:pt x="3497979" y="42053"/>
                </a:cubicBezTo>
                <a:lnTo>
                  <a:pt x="3482416" y="74402"/>
                </a:lnTo>
                <a:lnTo>
                  <a:pt x="3490256" y="70635"/>
                </a:lnTo>
                <a:cubicBezTo>
                  <a:pt x="3635385" y="5478"/>
                  <a:pt x="3742309" y="-18799"/>
                  <a:pt x="3763639" y="15615"/>
                </a:cubicBezTo>
                <a:cubicBezTo>
                  <a:pt x="3767906" y="22498"/>
                  <a:pt x="3768546" y="31403"/>
                  <a:pt x="3765857" y="42053"/>
                </a:cubicBezTo>
                <a:lnTo>
                  <a:pt x="3750294" y="74403"/>
                </a:lnTo>
                <a:lnTo>
                  <a:pt x="3758136" y="70635"/>
                </a:lnTo>
                <a:cubicBezTo>
                  <a:pt x="3903264" y="5478"/>
                  <a:pt x="4010187" y="-18799"/>
                  <a:pt x="4031519" y="15615"/>
                </a:cubicBezTo>
                <a:cubicBezTo>
                  <a:pt x="4035785" y="22498"/>
                  <a:pt x="4036426" y="31403"/>
                  <a:pt x="4033736" y="42053"/>
                </a:cubicBezTo>
                <a:lnTo>
                  <a:pt x="4018174" y="74402"/>
                </a:lnTo>
                <a:lnTo>
                  <a:pt x="4026014" y="70635"/>
                </a:lnTo>
                <a:cubicBezTo>
                  <a:pt x="4171142" y="5478"/>
                  <a:pt x="4278065" y="-18799"/>
                  <a:pt x="4299397" y="15615"/>
                </a:cubicBezTo>
                <a:cubicBezTo>
                  <a:pt x="4303663" y="22498"/>
                  <a:pt x="4304304" y="31403"/>
                  <a:pt x="4301615" y="42053"/>
                </a:cubicBezTo>
                <a:lnTo>
                  <a:pt x="4286052" y="74402"/>
                </a:lnTo>
                <a:lnTo>
                  <a:pt x="4293892" y="70635"/>
                </a:lnTo>
                <a:cubicBezTo>
                  <a:pt x="4439020" y="5478"/>
                  <a:pt x="4545943" y="-18799"/>
                  <a:pt x="4567275" y="15615"/>
                </a:cubicBezTo>
                <a:cubicBezTo>
                  <a:pt x="4571541" y="22498"/>
                  <a:pt x="4572182" y="31403"/>
                  <a:pt x="4569493" y="42053"/>
                </a:cubicBezTo>
                <a:lnTo>
                  <a:pt x="4553930" y="74403"/>
                </a:lnTo>
                <a:lnTo>
                  <a:pt x="4561771" y="70635"/>
                </a:lnTo>
                <a:cubicBezTo>
                  <a:pt x="4706898" y="5478"/>
                  <a:pt x="4813821" y="-18799"/>
                  <a:pt x="4835153" y="15615"/>
                </a:cubicBezTo>
                <a:cubicBezTo>
                  <a:pt x="4839419" y="22498"/>
                  <a:pt x="4840060" y="31403"/>
                  <a:pt x="4837372" y="42053"/>
                </a:cubicBezTo>
                <a:lnTo>
                  <a:pt x="4821809" y="74402"/>
                </a:lnTo>
                <a:lnTo>
                  <a:pt x="4829648" y="70635"/>
                </a:lnTo>
                <a:cubicBezTo>
                  <a:pt x="4974776" y="5478"/>
                  <a:pt x="5081701" y="-18799"/>
                  <a:pt x="5103031" y="15615"/>
                </a:cubicBezTo>
                <a:cubicBezTo>
                  <a:pt x="5107297" y="22498"/>
                  <a:pt x="5107938" y="31403"/>
                  <a:pt x="5105250" y="42053"/>
                </a:cubicBezTo>
                <a:lnTo>
                  <a:pt x="5089686" y="74402"/>
                </a:lnTo>
                <a:lnTo>
                  <a:pt x="5097526" y="70635"/>
                </a:lnTo>
                <a:cubicBezTo>
                  <a:pt x="5242654" y="5478"/>
                  <a:pt x="5349579" y="-18799"/>
                  <a:pt x="5370909" y="15615"/>
                </a:cubicBezTo>
                <a:cubicBezTo>
                  <a:pt x="5375175" y="22498"/>
                  <a:pt x="5375816" y="31403"/>
                  <a:pt x="5373128" y="42053"/>
                </a:cubicBezTo>
                <a:lnTo>
                  <a:pt x="5357564" y="74403"/>
                </a:lnTo>
                <a:lnTo>
                  <a:pt x="5365405" y="70635"/>
                </a:lnTo>
                <a:cubicBezTo>
                  <a:pt x="5510534" y="5478"/>
                  <a:pt x="5617457" y="-18799"/>
                  <a:pt x="5638789" y="15615"/>
                </a:cubicBezTo>
                <a:cubicBezTo>
                  <a:pt x="5643055" y="22498"/>
                  <a:pt x="5643696" y="31403"/>
                  <a:pt x="5641006" y="42053"/>
                </a:cubicBezTo>
                <a:lnTo>
                  <a:pt x="5625443" y="74402"/>
                </a:lnTo>
                <a:lnTo>
                  <a:pt x="5633283" y="70635"/>
                </a:lnTo>
                <a:cubicBezTo>
                  <a:pt x="5778412" y="5478"/>
                  <a:pt x="5885335" y="-18799"/>
                  <a:pt x="5906667" y="15615"/>
                </a:cubicBezTo>
                <a:cubicBezTo>
                  <a:pt x="5910933" y="22498"/>
                  <a:pt x="5911574" y="31403"/>
                  <a:pt x="5908884" y="42053"/>
                </a:cubicBezTo>
                <a:lnTo>
                  <a:pt x="5893322" y="74402"/>
                </a:lnTo>
                <a:lnTo>
                  <a:pt x="5901162" y="70635"/>
                </a:lnTo>
                <a:cubicBezTo>
                  <a:pt x="6046290" y="5478"/>
                  <a:pt x="6153213" y="-18799"/>
                  <a:pt x="6174545" y="15615"/>
                </a:cubicBezTo>
                <a:cubicBezTo>
                  <a:pt x="6178811" y="22498"/>
                  <a:pt x="6179452" y="31403"/>
                  <a:pt x="6176762" y="42053"/>
                </a:cubicBezTo>
                <a:lnTo>
                  <a:pt x="6161200" y="74402"/>
                </a:lnTo>
                <a:lnTo>
                  <a:pt x="6169041" y="70635"/>
                </a:lnTo>
                <a:cubicBezTo>
                  <a:pt x="6314168" y="5478"/>
                  <a:pt x="6421092" y="-18799"/>
                  <a:pt x="6442424" y="15615"/>
                </a:cubicBezTo>
                <a:cubicBezTo>
                  <a:pt x="6446689" y="22498"/>
                  <a:pt x="6447331" y="31403"/>
                  <a:pt x="6444642" y="42053"/>
                </a:cubicBezTo>
                <a:lnTo>
                  <a:pt x="6429079" y="74402"/>
                </a:lnTo>
                <a:lnTo>
                  <a:pt x="6436919" y="70635"/>
                </a:lnTo>
                <a:cubicBezTo>
                  <a:pt x="6582046" y="5478"/>
                  <a:pt x="6688971" y="-18799"/>
                  <a:pt x="6710302" y="15615"/>
                </a:cubicBezTo>
                <a:cubicBezTo>
                  <a:pt x="6714567" y="22498"/>
                  <a:pt x="6715209" y="31403"/>
                  <a:pt x="6712520" y="42053"/>
                </a:cubicBezTo>
                <a:lnTo>
                  <a:pt x="6696957" y="74402"/>
                </a:lnTo>
                <a:lnTo>
                  <a:pt x="6704797" y="70635"/>
                </a:lnTo>
                <a:cubicBezTo>
                  <a:pt x="6849924" y="5478"/>
                  <a:pt x="6956849" y="-18799"/>
                  <a:pt x="6978179" y="15615"/>
                </a:cubicBezTo>
                <a:cubicBezTo>
                  <a:pt x="6982445" y="22498"/>
                  <a:pt x="6983086" y="31403"/>
                  <a:pt x="6980398" y="42053"/>
                </a:cubicBezTo>
                <a:lnTo>
                  <a:pt x="6964835" y="74402"/>
                </a:lnTo>
                <a:lnTo>
                  <a:pt x="6972675" y="70635"/>
                </a:lnTo>
                <a:cubicBezTo>
                  <a:pt x="7117802" y="5478"/>
                  <a:pt x="7224726" y="-18799"/>
                  <a:pt x="7246057" y="15615"/>
                </a:cubicBezTo>
                <a:cubicBezTo>
                  <a:pt x="7250323" y="22498"/>
                  <a:pt x="7250964" y="31403"/>
                  <a:pt x="7248275" y="42053"/>
                </a:cubicBezTo>
                <a:lnTo>
                  <a:pt x="7232712" y="74402"/>
                </a:lnTo>
                <a:lnTo>
                  <a:pt x="7240552" y="70635"/>
                </a:lnTo>
                <a:cubicBezTo>
                  <a:pt x="7385680" y="5478"/>
                  <a:pt x="7492604" y="-18799"/>
                  <a:pt x="7513935" y="15615"/>
                </a:cubicBezTo>
                <a:cubicBezTo>
                  <a:pt x="7518201" y="22498"/>
                  <a:pt x="7518842" y="31403"/>
                  <a:pt x="7516153" y="42053"/>
                </a:cubicBezTo>
                <a:lnTo>
                  <a:pt x="7500590" y="74402"/>
                </a:lnTo>
                <a:lnTo>
                  <a:pt x="7508430" y="70635"/>
                </a:lnTo>
                <a:cubicBezTo>
                  <a:pt x="7653558" y="5478"/>
                  <a:pt x="7760482" y="-18799"/>
                  <a:pt x="7781813" y="15615"/>
                </a:cubicBezTo>
                <a:cubicBezTo>
                  <a:pt x="7786079" y="22498"/>
                  <a:pt x="7786720" y="31403"/>
                  <a:pt x="7784031" y="42053"/>
                </a:cubicBezTo>
                <a:lnTo>
                  <a:pt x="7768468" y="74403"/>
                </a:lnTo>
                <a:lnTo>
                  <a:pt x="7776309" y="70635"/>
                </a:lnTo>
                <a:cubicBezTo>
                  <a:pt x="7921437" y="5478"/>
                  <a:pt x="8028361" y="-18799"/>
                  <a:pt x="8049692" y="15615"/>
                </a:cubicBezTo>
                <a:cubicBezTo>
                  <a:pt x="8053958" y="22498"/>
                  <a:pt x="8054599" y="31403"/>
                  <a:pt x="8051910" y="42053"/>
                </a:cubicBezTo>
                <a:lnTo>
                  <a:pt x="8036350" y="74397"/>
                </a:lnTo>
                <a:lnTo>
                  <a:pt x="8044179" y="70635"/>
                </a:lnTo>
                <a:cubicBezTo>
                  <a:pt x="8189307" y="5478"/>
                  <a:pt x="8296231" y="-18799"/>
                  <a:pt x="8317562" y="15615"/>
                </a:cubicBezTo>
                <a:cubicBezTo>
                  <a:pt x="8321828" y="22498"/>
                  <a:pt x="8322469" y="31402"/>
                  <a:pt x="8319780" y="42053"/>
                </a:cubicBezTo>
                <a:lnTo>
                  <a:pt x="8304016" y="74821"/>
                </a:lnTo>
                <a:lnTo>
                  <a:pt x="8312462" y="70635"/>
                </a:lnTo>
                <a:cubicBezTo>
                  <a:pt x="8399539" y="31541"/>
                  <a:pt x="8472863" y="7164"/>
                  <a:pt x="8522196" y="1350"/>
                </a:cubicBezTo>
                <a:cubicBezTo>
                  <a:pt x="8555085" y="-2525"/>
                  <a:pt x="8577313" y="1850"/>
                  <a:pt x="8585845" y="15615"/>
                </a:cubicBezTo>
                <a:cubicBezTo>
                  <a:pt x="8590111" y="22498"/>
                  <a:pt x="8590752" y="31403"/>
                  <a:pt x="8588063" y="42053"/>
                </a:cubicBezTo>
                <a:lnTo>
                  <a:pt x="8572500" y="74402"/>
                </a:lnTo>
                <a:lnTo>
                  <a:pt x="8580340" y="70635"/>
                </a:lnTo>
                <a:cubicBezTo>
                  <a:pt x="8689186" y="21768"/>
                  <a:pt x="8776542" y="-4105"/>
                  <a:pt x="8822416" y="531"/>
                </a:cubicBezTo>
                <a:cubicBezTo>
                  <a:pt x="8837708" y="2076"/>
                  <a:pt x="8848390" y="7012"/>
                  <a:pt x="8853723" y="15615"/>
                </a:cubicBezTo>
                <a:cubicBezTo>
                  <a:pt x="8857990" y="22498"/>
                  <a:pt x="8858630" y="31403"/>
                  <a:pt x="8855941" y="42053"/>
                </a:cubicBezTo>
                <a:lnTo>
                  <a:pt x="8840378" y="74402"/>
                </a:lnTo>
                <a:lnTo>
                  <a:pt x="8848219" y="70635"/>
                </a:lnTo>
                <a:cubicBezTo>
                  <a:pt x="8957065" y="21767"/>
                  <a:pt x="9044421" y="-4106"/>
                  <a:pt x="9090295" y="531"/>
                </a:cubicBezTo>
                <a:cubicBezTo>
                  <a:pt x="9105587" y="2076"/>
                  <a:pt x="9116269" y="7012"/>
                  <a:pt x="9121601" y="15615"/>
                </a:cubicBezTo>
                <a:cubicBezTo>
                  <a:pt x="9125868" y="22498"/>
                  <a:pt x="9126509" y="31403"/>
                  <a:pt x="9123820" y="42053"/>
                </a:cubicBezTo>
                <a:lnTo>
                  <a:pt x="9108257" y="74402"/>
                </a:lnTo>
                <a:lnTo>
                  <a:pt x="9116096" y="70635"/>
                </a:lnTo>
                <a:cubicBezTo>
                  <a:pt x="9261225" y="5478"/>
                  <a:pt x="9368148" y="-18799"/>
                  <a:pt x="9389478" y="15615"/>
                </a:cubicBezTo>
                <a:cubicBezTo>
                  <a:pt x="9393746" y="22498"/>
                  <a:pt x="9394386" y="31403"/>
                  <a:pt x="9391697" y="42053"/>
                </a:cubicBezTo>
                <a:lnTo>
                  <a:pt x="9376135" y="74402"/>
                </a:lnTo>
                <a:lnTo>
                  <a:pt x="9383974" y="70635"/>
                </a:lnTo>
                <a:cubicBezTo>
                  <a:pt x="9529102" y="5478"/>
                  <a:pt x="9636026" y="-18799"/>
                  <a:pt x="9657357" y="15615"/>
                </a:cubicBezTo>
                <a:cubicBezTo>
                  <a:pt x="9661622" y="22498"/>
                  <a:pt x="9662263" y="31403"/>
                  <a:pt x="9659575" y="42053"/>
                </a:cubicBezTo>
                <a:lnTo>
                  <a:pt x="9644012" y="74403"/>
                </a:lnTo>
                <a:lnTo>
                  <a:pt x="9651853" y="70635"/>
                </a:lnTo>
                <a:cubicBezTo>
                  <a:pt x="9796981" y="5478"/>
                  <a:pt x="9903905" y="-18799"/>
                  <a:pt x="9925236" y="15615"/>
                </a:cubicBezTo>
                <a:cubicBezTo>
                  <a:pt x="9929502" y="22498"/>
                  <a:pt x="9930143" y="31403"/>
                  <a:pt x="9927454" y="42053"/>
                </a:cubicBezTo>
                <a:lnTo>
                  <a:pt x="9911892" y="74402"/>
                </a:lnTo>
                <a:lnTo>
                  <a:pt x="9919730" y="70635"/>
                </a:lnTo>
                <a:cubicBezTo>
                  <a:pt x="10064859" y="5478"/>
                  <a:pt x="10171783" y="-18799"/>
                  <a:pt x="10193114" y="15615"/>
                </a:cubicBezTo>
                <a:cubicBezTo>
                  <a:pt x="10197380" y="22498"/>
                  <a:pt x="10198020" y="31403"/>
                  <a:pt x="10195332" y="42053"/>
                </a:cubicBezTo>
                <a:lnTo>
                  <a:pt x="10179769" y="74402"/>
                </a:lnTo>
                <a:lnTo>
                  <a:pt x="10187609" y="70635"/>
                </a:lnTo>
                <a:cubicBezTo>
                  <a:pt x="10332737" y="5478"/>
                  <a:pt x="10439661" y="-18799"/>
                  <a:pt x="10460992" y="15615"/>
                </a:cubicBezTo>
                <a:cubicBezTo>
                  <a:pt x="10465258" y="22498"/>
                  <a:pt x="10465899" y="31403"/>
                  <a:pt x="10463210" y="42053"/>
                </a:cubicBezTo>
                <a:lnTo>
                  <a:pt x="10447647" y="74403"/>
                </a:lnTo>
                <a:lnTo>
                  <a:pt x="10455487" y="70635"/>
                </a:lnTo>
                <a:cubicBezTo>
                  <a:pt x="10600617" y="5478"/>
                  <a:pt x="10707540" y="-18799"/>
                  <a:pt x="10728871" y="15615"/>
                </a:cubicBezTo>
                <a:cubicBezTo>
                  <a:pt x="10733137" y="22498"/>
                  <a:pt x="10733777" y="31403"/>
                  <a:pt x="10731089" y="42053"/>
                </a:cubicBezTo>
                <a:lnTo>
                  <a:pt x="10715525" y="74402"/>
                </a:lnTo>
                <a:lnTo>
                  <a:pt x="10723366" y="70635"/>
                </a:lnTo>
                <a:cubicBezTo>
                  <a:pt x="10868494" y="5478"/>
                  <a:pt x="10975418" y="-18799"/>
                  <a:pt x="10996748" y="15615"/>
                </a:cubicBezTo>
                <a:cubicBezTo>
                  <a:pt x="11001014" y="22498"/>
                  <a:pt x="11001656" y="31403"/>
                  <a:pt x="10998967" y="42053"/>
                </a:cubicBezTo>
                <a:lnTo>
                  <a:pt x="10983404" y="74402"/>
                </a:lnTo>
                <a:lnTo>
                  <a:pt x="10991243" y="70635"/>
                </a:lnTo>
                <a:cubicBezTo>
                  <a:pt x="11136372" y="5478"/>
                  <a:pt x="11243295" y="-18799"/>
                  <a:pt x="11264627" y="15615"/>
                </a:cubicBezTo>
                <a:cubicBezTo>
                  <a:pt x="11268892" y="22498"/>
                  <a:pt x="11269533" y="31403"/>
                  <a:pt x="11266844" y="42053"/>
                </a:cubicBezTo>
                <a:lnTo>
                  <a:pt x="11251281" y="74403"/>
                </a:lnTo>
                <a:lnTo>
                  <a:pt x="11259122" y="70635"/>
                </a:lnTo>
                <a:cubicBezTo>
                  <a:pt x="11404250" y="5478"/>
                  <a:pt x="11511174" y="-18799"/>
                  <a:pt x="11532505" y="15615"/>
                </a:cubicBezTo>
                <a:cubicBezTo>
                  <a:pt x="11536771" y="22498"/>
                  <a:pt x="11537412" y="31403"/>
                  <a:pt x="11534723" y="42053"/>
                </a:cubicBezTo>
                <a:lnTo>
                  <a:pt x="11519160" y="74402"/>
                </a:lnTo>
                <a:lnTo>
                  <a:pt x="11527000" y="70635"/>
                </a:lnTo>
                <a:cubicBezTo>
                  <a:pt x="11672128" y="5478"/>
                  <a:pt x="11779051" y="-18799"/>
                  <a:pt x="11800383" y="15615"/>
                </a:cubicBezTo>
                <a:cubicBezTo>
                  <a:pt x="11804649" y="22498"/>
                  <a:pt x="11805290" y="31403"/>
                  <a:pt x="11802601" y="42053"/>
                </a:cubicBezTo>
                <a:lnTo>
                  <a:pt x="11787038" y="74402"/>
                </a:lnTo>
                <a:lnTo>
                  <a:pt x="11794878" y="70635"/>
                </a:lnTo>
                <a:cubicBezTo>
                  <a:pt x="11940006" y="5478"/>
                  <a:pt x="12046929" y="-18799"/>
                  <a:pt x="12068261" y="15615"/>
                </a:cubicBezTo>
                <a:cubicBezTo>
                  <a:pt x="12072527" y="22498"/>
                  <a:pt x="12073168" y="31403"/>
                  <a:pt x="12070479" y="42053"/>
                </a:cubicBezTo>
                <a:lnTo>
                  <a:pt x="12054916" y="74402"/>
                </a:lnTo>
                <a:lnTo>
                  <a:pt x="12062756" y="70635"/>
                </a:lnTo>
                <a:cubicBezTo>
                  <a:pt x="12207884" y="5478"/>
                  <a:pt x="12314808" y="-18799"/>
                  <a:pt x="12336139" y="15615"/>
                </a:cubicBezTo>
                <a:cubicBezTo>
                  <a:pt x="12340405" y="22498"/>
                  <a:pt x="12341046" y="31403"/>
                  <a:pt x="12338357" y="42053"/>
                </a:cubicBezTo>
                <a:lnTo>
                  <a:pt x="12322794" y="74403"/>
                </a:lnTo>
                <a:lnTo>
                  <a:pt x="12330635" y="70635"/>
                </a:lnTo>
                <a:cubicBezTo>
                  <a:pt x="12475763" y="5478"/>
                  <a:pt x="12582686" y="-18799"/>
                  <a:pt x="12604018" y="15615"/>
                </a:cubicBezTo>
                <a:cubicBezTo>
                  <a:pt x="12608284" y="22498"/>
                  <a:pt x="12608925" y="31403"/>
                  <a:pt x="12606236" y="42053"/>
                </a:cubicBezTo>
                <a:lnTo>
                  <a:pt x="12590673" y="74402"/>
                </a:lnTo>
                <a:lnTo>
                  <a:pt x="12598513" y="70635"/>
                </a:lnTo>
                <a:cubicBezTo>
                  <a:pt x="12743641" y="5478"/>
                  <a:pt x="12850564" y="-18799"/>
                  <a:pt x="12871896" y="15615"/>
                </a:cubicBezTo>
                <a:cubicBezTo>
                  <a:pt x="12876162" y="22498"/>
                  <a:pt x="12876803" y="31403"/>
                  <a:pt x="12874114" y="42053"/>
                </a:cubicBezTo>
                <a:lnTo>
                  <a:pt x="12858551" y="74402"/>
                </a:lnTo>
                <a:lnTo>
                  <a:pt x="12866391" y="70635"/>
                </a:lnTo>
                <a:cubicBezTo>
                  <a:pt x="13011519" y="5478"/>
                  <a:pt x="13118443" y="-18799"/>
                  <a:pt x="13139774" y="15615"/>
                </a:cubicBezTo>
                <a:cubicBezTo>
                  <a:pt x="13144040" y="22498"/>
                  <a:pt x="13144681" y="31403"/>
                  <a:pt x="13141992" y="42053"/>
                </a:cubicBezTo>
                <a:lnTo>
                  <a:pt x="13126429" y="74403"/>
                </a:lnTo>
                <a:lnTo>
                  <a:pt x="13134270" y="70635"/>
                </a:lnTo>
                <a:cubicBezTo>
                  <a:pt x="13279398" y="5478"/>
                  <a:pt x="13386321" y="-18799"/>
                  <a:pt x="13407653" y="15615"/>
                </a:cubicBezTo>
                <a:cubicBezTo>
                  <a:pt x="13411919" y="22498"/>
                  <a:pt x="13412560" y="31403"/>
                  <a:pt x="13409871" y="42053"/>
                </a:cubicBezTo>
                <a:lnTo>
                  <a:pt x="13394308" y="74402"/>
                </a:lnTo>
                <a:lnTo>
                  <a:pt x="13402148" y="70635"/>
                </a:lnTo>
                <a:cubicBezTo>
                  <a:pt x="13547276" y="5478"/>
                  <a:pt x="13654200" y="-18799"/>
                  <a:pt x="13675531" y="15615"/>
                </a:cubicBezTo>
                <a:cubicBezTo>
                  <a:pt x="13679797" y="22498"/>
                  <a:pt x="13680438" y="31403"/>
                  <a:pt x="13677749" y="42053"/>
                </a:cubicBezTo>
                <a:lnTo>
                  <a:pt x="13662186" y="74402"/>
                </a:lnTo>
                <a:lnTo>
                  <a:pt x="13670026" y="70635"/>
                </a:lnTo>
                <a:cubicBezTo>
                  <a:pt x="13815154" y="5478"/>
                  <a:pt x="13922078" y="-18799"/>
                  <a:pt x="13943409" y="15615"/>
                </a:cubicBezTo>
                <a:cubicBezTo>
                  <a:pt x="13947675" y="22498"/>
                  <a:pt x="13948316" y="31403"/>
                  <a:pt x="13945627" y="42053"/>
                </a:cubicBezTo>
                <a:lnTo>
                  <a:pt x="13930064" y="74403"/>
                </a:lnTo>
                <a:lnTo>
                  <a:pt x="13937905" y="70635"/>
                </a:lnTo>
                <a:cubicBezTo>
                  <a:pt x="14083033" y="5478"/>
                  <a:pt x="14189957" y="-18799"/>
                  <a:pt x="14211288" y="15615"/>
                </a:cubicBezTo>
                <a:cubicBezTo>
                  <a:pt x="14215554" y="22498"/>
                  <a:pt x="14216195" y="31403"/>
                  <a:pt x="14213506" y="42053"/>
                </a:cubicBezTo>
                <a:lnTo>
                  <a:pt x="14197943" y="74402"/>
                </a:lnTo>
                <a:lnTo>
                  <a:pt x="14205783" y="70635"/>
                </a:lnTo>
                <a:cubicBezTo>
                  <a:pt x="14350911" y="5478"/>
                  <a:pt x="14457834" y="-18799"/>
                  <a:pt x="14479166" y="15615"/>
                </a:cubicBezTo>
                <a:cubicBezTo>
                  <a:pt x="14483432" y="22498"/>
                  <a:pt x="14484073" y="31403"/>
                  <a:pt x="14481384" y="42053"/>
                </a:cubicBezTo>
                <a:lnTo>
                  <a:pt x="14465821" y="74402"/>
                </a:lnTo>
                <a:lnTo>
                  <a:pt x="14473661" y="70635"/>
                </a:lnTo>
                <a:cubicBezTo>
                  <a:pt x="14618789" y="5478"/>
                  <a:pt x="14725712" y="-18799"/>
                  <a:pt x="14747044" y="15615"/>
                </a:cubicBezTo>
                <a:cubicBezTo>
                  <a:pt x="14751310" y="22498"/>
                  <a:pt x="14751951" y="31403"/>
                  <a:pt x="14749262" y="42053"/>
                </a:cubicBezTo>
                <a:lnTo>
                  <a:pt x="14733699" y="74402"/>
                </a:lnTo>
                <a:lnTo>
                  <a:pt x="14741540" y="70635"/>
                </a:lnTo>
                <a:cubicBezTo>
                  <a:pt x="14886668" y="5478"/>
                  <a:pt x="14993592" y="-18799"/>
                  <a:pt x="15014923" y="15615"/>
                </a:cubicBezTo>
                <a:cubicBezTo>
                  <a:pt x="15019189" y="22498"/>
                  <a:pt x="15019830" y="31403"/>
                  <a:pt x="15017141" y="42053"/>
                </a:cubicBezTo>
                <a:lnTo>
                  <a:pt x="15001578" y="74402"/>
                </a:lnTo>
                <a:lnTo>
                  <a:pt x="15009418" y="70635"/>
                </a:lnTo>
                <a:cubicBezTo>
                  <a:pt x="15154546" y="5478"/>
                  <a:pt x="15261470" y="-18799"/>
                  <a:pt x="15282801" y="15615"/>
                </a:cubicBezTo>
                <a:cubicBezTo>
                  <a:pt x="15287067" y="22498"/>
                  <a:pt x="15287708" y="31403"/>
                  <a:pt x="15285019" y="42053"/>
                </a:cubicBezTo>
                <a:lnTo>
                  <a:pt x="15269456" y="74402"/>
                </a:lnTo>
                <a:lnTo>
                  <a:pt x="15277296" y="70635"/>
                </a:lnTo>
                <a:cubicBezTo>
                  <a:pt x="15422424" y="5478"/>
                  <a:pt x="15529349" y="-18799"/>
                  <a:pt x="15550679" y="15615"/>
                </a:cubicBezTo>
                <a:cubicBezTo>
                  <a:pt x="15554945" y="22498"/>
                  <a:pt x="15555585" y="31403"/>
                  <a:pt x="15552897" y="42053"/>
                </a:cubicBezTo>
                <a:lnTo>
                  <a:pt x="15537333" y="74402"/>
                </a:lnTo>
                <a:lnTo>
                  <a:pt x="15545173" y="70635"/>
                </a:lnTo>
                <a:cubicBezTo>
                  <a:pt x="15690301" y="5478"/>
                  <a:pt x="15797225" y="-18799"/>
                  <a:pt x="15818557" y="15615"/>
                </a:cubicBezTo>
                <a:cubicBezTo>
                  <a:pt x="15822823" y="22498"/>
                  <a:pt x="15823465" y="31403"/>
                  <a:pt x="15820775" y="42053"/>
                </a:cubicBezTo>
                <a:lnTo>
                  <a:pt x="15805213" y="74402"/>
                </a:lnTo>
                <a:lnTo>
                  <a:pt x="15813053" y="70635"/>
                </a:lnTo>
                <a:cubicBezTo>
                  <a:pt x="15958181" y="5478"/>
                  <a:pt x="16065105" y="-18799"/>
                  <a:pt x="16086435" y="15615"/>
                </a:cubicBezTo>
                <a:cubicBezTo>
                  <a:pt x="16090701" y="22498"/>
                  <a:pt x="16091341" y="31403"/>
                  <a:pt x="16088653" y="42053"/>
                </a:cubicBezTo>
                <a:lnTo>
                  <a:pt x="16073089" y="74402"/>
                </a:lnTo>
                <a:lnTo>
                  <a:pt x="16080929" y="70635"/>
                </a:lnTo>
                <a:cubicBezTo>
                  <a:pt x="16226057" y="5478"/>
                  <a:pt x="16332981" y="-18799"/>
                  <a:pt x="16354313" y="15615"/>
                </a:cubicBezTo>
                <a:cubicBezTo>
                  <a:pt x="16358579" y="22498"/>
                  <a:pt x="16359221" y="31403"/>
                  <a:pt x="16356531" y="42053"/>
                </a:cubicBezTo>
                <a:lnTo>
                  <a:pt x="16340969" y="74403"/>
                </a:lnTo>
                <a:lnTo>
                  <a:pt x="16348809" y="70635"/>
                </a:lnTo>
                <a:cubicBezTo>
                  <a:pt x="16493937" y="5478"/>
                  <a:pt x="16600861" y="-18799"/>
                  <a:pt x="16622193" y="15615"/>
                </a:cubicBezTo>
                <a:cubicBezTo>
                  <a:pt x="16626457" y="22498"/>
                  <a:pt x="16627099" y="31403"/>
                  <a:pt x="16624409" y="42053"/>
                </a:cubicBezTo>
                <a:lnTo>
                  <a:pt x="16608849" y="74397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12" name="フリーフォーム: 図形 711">
            <a:extLst>
              <a:ext uri="{FF2B5EF4-FFF2-40B4-BE49-F238E27FC236}">
                <a16:creationId xmlns:a16="http://schemas.microsoft.com/office/drawing/2014/main" id="{D81A36A3-DFCA-E90F-B857-D3F7AE949607}"/>
              </a:ext>
            </a:extLst>
          </p:cNvPr>
          <p:cNvSpPr/>
          <p:nvPr/>
        </p:nvSpPr>
        <p:spPr bwMode="auto">
          <a:xfrm>
            <a:off x="644180" y="4271644"/>
            <a:ext cx="5198523" cy="36199"/>
          </a:xfrm>
          <a:custGeom>
            <a:avLst/>
            <a:gdLst>
              <a:gd name="connsiteX0" fmla="*/ 110695 w 17227413"/>
              <a:gd name="connsiteY0" fmla="*/ 0 h 122429"/>
              <a:gd name="connsiteX1" fmla="*/ 188968 w 17227413"/>
              <a:gd name="connsiteY1" fmla="*/ 32421 h 122429"/>
              <a:gd name="connsiteX2" fmla="*/ 196435 w 17227413"/>
              <a:gd name="connsiteY2" fmla="*/ 43496 h 122429"/>
              <a:gd name="connsiteX3" fmla="*/ 200955 w 17227413"/>
              <a:gd name="connsiteY3" fmla="*/ 40449 h 122429"/>
              <a:gd name="connsiteX4" fmla="*/ 244042 w 17227413"/>
              <a:gd name="connsiteY4" fmla="*/ 31750 h 122429"/>
              <a:gd name="connsiteX5" fmla="*/ 287129 w 17227413"/>
              <a:gd name="connsiteY5" fmla="*/ 40449 h 122429"/>
              <a:gd name="connsiteX6" fmla="*/ 292463 w 17227413"/>
              <a:gd name="connsiteY6" fmla="*/ 44044 h 122429"/>
              <a:gd name="connsiteX7" fmla="*/ 300300 w 17227413"/>
              <a:gd name="connsiteY7" fmla="*/ 32421 h 122429"/>
              <a:gd name="connsiteX8" fmla="*/ 378573 w 17227413"/>
              <a:gd name="connsiteY8" fmla="*/ 0 h 122429"/>
              <a:gd name="connsiteX9" fmla="*/ 456846 w 17227413"/>
              <a:gd name="connsiteY9" fmla="*/ 32421 h 122429"/>
              <a:gd name="connsiteX10" fmla="*/ 464313 w 17227413"/>
              <a:gd name="connsiteY10" fmla="*/ 43496 h 122429"/>
              <a:gd name="connsiteX11" fmla="*/ 468833 w 17227413"/>
              <a:gd name="connsiteY11" fmla="*/ 40449 h 122429"/>
              <a:gd name="connsiteX12" fmla="*/ 511920 w 17227413"/>
              <a:gd name="connsiteY12" fmla="*/ 31750 h 122429"/>
              <a:gd name="connsiteX13" fmla="*/ 555008 w 17227413"/>
              <a:gd name="connsiteY13" fmla="*/ 40449 h 122429"/>
              <a:gd name="connsiteX14" fmla="*/ 560341 w 17227413"/>
              <a:gd name="connsiteY14" fmla="*/ 44045 h 122429"/>
              <a:gd name="connsiteX15" fmla="*/ 568179 w 17227413"/>
              <a:gd name="connsiteY15" fmla="*/ 32421 h 122429"/>
              <a:gd name="connsiteX16" fmla="*/ 646452 w 17227413"/>
              <a:gd name="connsiteY16" fmla="*/ 0 h 122429"/>
              <a:gd name="connsiteX17" fmla="*/ 724725 w 17227413"/>
              <a:gd name="connsiteY17" fmla="*/ 32421 h 122429"/>
              <a:gd name="connsiteX18" fmla="*/ 732192 w 17227413"/>
              <a:gd name="connsiteY18" fmla="*/ 43496 h 122429"/>
              <a:gd name="connsiteX19" fmla="*/ 736712 w 17227413"/>
              <a:gd name="connsiteY19" fmla="*/ 40449 h 122429"/>
              <a:gd name="connsiteX20" fmla="*/ 779800 w 17227413"/>
              <a:gd name="connsiteY20" fmla="*/ 31750 h 122429"/>
              <a:gd name="connsiteX21" fmla="*/ 822887 w 17227413"/>
              <a:gd name="connsiteY21" fmla="*/ 40449 h 122429"/>
              <a:gd name="connsiteX22" fmla="*/ 828221 w 17227413"/>
              <a:gd name="connsiteY22" fmla="*/ 44045 h 122429"/>
              <a:gd name="connsiteX23" fmla="*/ 836058 w 17227413"/>
              <a:gd name="connsiteY23" fmla="*/ 32421 h 122429"/>
              <a:gd name="connsiteX24" fmla="*/ 914331 w 17227413"/>
              <a:gd name="connsiteY24" fmla="*/ 0 h 122429"/>
              <a:gd name="connsiteX25" fmla="*/ 992604 w 17227413"/>
              <a:gd name="connsiteY25" fmla="*/ 32421 h 122429"/>
              <a:gd name="connsiteX26" fmla="*/ 1000072 w 17227413"/>
              <a:gd name="connsiteY26" fmla="*/ 43496 h 122429"/>
              <a:gd name="connsiteX27" fmla="*/ 1004591 w 17227413"/>
              <a:gd name="connsiteY27" fmla="*/ 40449 h 122429"/>
              <a:gd name="connsiteX28" fmla="*/ 1047679 w 17227413"/>
              <a:gd name="connsiteY28" fmla="*/ 31750 h 122429"/>
              <a:gd name="connsiteX29" fmla="*/ 1090766 w 17227413"/>
              <a:gd name="connsiteY29" fmla="*/ 40449 h 122429"/>
              <a:gd name="connsiteX30" fmla="*/ 1096099 w 17227413"/>
              <a:gd name="connsiteY30" fmla="*/ 44045 h 122429"/>
              <a:gd name="connsiteX31" fmla="*/ 1103937 w 17227413"/>
              <a:gd name="connsiteY31" fmla="*/ 32421 h 122429"/>
              <a:gd name="connsiteX32" fmla="*/ 1182210 w 17227413"/>
              <a:gd name="connsiteY32" fmla="*/ 0 h 122429"/>
              <a:gd name="connsiteX33" fmla="*/ 1260483 w 17227413"/>
              <a:gd name="connsiteY33" fmla="*/ 32421 h 122429"/>
              <a:gd name="connsiteX34" fmla="*/ 1267950 w 17227413"/>
              <a:gd name="connsiteY34" fmla="*/ 43496 h 122429"/>
              <a:gd name="connsiteX35" fmla="*/ 1272470 w 17227413"/>
              <a:gd name="connsiteY35" fmla="*/ 40449 h 122429"/>
              <a:gd name="connsiteX36" fmla="*/ 1315557 w 17227413"/>
              <a:gd name="connsiteY36" fmla="*/ 31750 h 122429"/>
              <a:gd name="connsiteX37" fmla="*/ 1358645 w 17227413"/>
              <a:gd name="connsiteY37" fmla="*/ 40449 h 122429"/>
              <a:gd name="connsiteX38" fmla="*/ 1363978 w 17227413"/>
              <a:gd name="connsiteY38" fmla="*/ 44045 h 122429"/>
              <a:gd name="connsiteX39" fmla="*/ 1371815 w 17227413"/>
              <a:gd name="connsiteY39" fmla="*/ 32421 h 122429"/>
              <a:gd name="connsiteX40" fmla="*/ 1450090 w 17227413"/>
              <a:gd name="connsiteY40" fmla="*/ 0 h 122429"/>
              <a:gd name="connsiteX41" fmla="*/ 1528362 w 17227413"/>
              <a:gd name="connsiteY41" fmla="*/ 32421 h 122429"/>
              <a:gd name="connsiteX42" fmla="*/ 1535829 w 17227413"/>
              <a:gd name="connsiteY42" fmla="*/ 43496 h 122429"/>
              <a:gd name="connsiteX43" fmla="*/ 1540349 w 17227413"/>
              <a:gd name="connsiteY43" fmla="*/ 40449 h 122429"/>
              <a:gd name="connsiteX44" fmla="*/ 1583436 w 17227413"/>
              <a:gd name="connsiteY44" fmla="*/ 31750 h 122429"/>
              <a:gd name="connsiteX45" fmla="*/ 1626523 w 17227413"/>
              <a:gd name="connsiteY45" fmla="*/ 40449 h 122429"/>
              <a:gd name="connsiteX46" fmla="*/ 1631857 w 17227413"/>
              <a:gd name="connsiteY46" fmla="*/ 44044 h 122429"/>
              <a:gd name="connsiteX47" fmla="*/ 1639693 w 17227413"/>
              <a:gd name="connsiteY47" fmla="*/ 32421 h 122429"/>
              <a:gd name="connsiteX48" fmla="*/ 1717967 w 17227413"/>
              <a:gd name="connsiteY48" fmla="*/ 0 h 122429"/>
              <a:gd name="connsiteX49" fmla="*/ 1796240 w 17227413"/>
              <a:gd name="connsiteY49" fmla="*/ 32421 h 122429"/>
              <a:gd name="connsiteX50" fmla="*/ 1803707 w 17227413"/>
              <a:gd name="connsiteY50" fmla="*/ 43496 h 122429"/>
              <a:gd name="connsiteX51" fmla="*/ 1808226 w 17227413"/>
              <a:gd name="connsiteY51" fmla="*/ 40449 h 122429"/>
              <a:gd name="connsiteX52" fmla="*/ 1851313 w 17227413"/>
              <a:gd name="connsiteY52" fmla="*/ 31750 h 122429"/>
              <a:gd name="connsiteX53" fmla="*/ 1894401 w 17227413"/>
              <a:gd name="connsiteY53" fmla="*/ 40449 h 122429"/>
              <a:gd name="connsiteX54" fmla="*/ 1899734 w 17227413"/>
              <a:gd name="connsiteY54" fmla="*/ 44044 h 122429"/>
              <a:gd name="connsiteX55" fmla="*/ 1907571 w 17227413"/>
              <a:gd name="connsiteY55" fmla="*/ 32421 h 122429"/>
              <a:gd name="connsiteX56" fmla="*/ 1985842 w 17227413"/>
              <a:gd name="connsiteY56" fmla="*/ 0 h 122429"/>
              <a:gd name="connsiteX57" fmla="*/ 2064117 w 17227413"/>
              <a:gd name="connsiteY57" fmla="*/ 32421 h 122429"/>
              <a:gd name="connsiteX58" fmla="*/ 2071584 w 17227413"/>
              <a:gd name="connsiteY58" fmla="*/ 43496 h 122429"/>
              <a:gd name="connsiteX59" fmla="*/ 2076103 w 17227413"/>
              <a:gd name="connsiteY59" fmla="*/ 40449 h 122429"/>
              <a:gd name="connsiteX60" fmla="*/ 2119192 w 17227413"/>
              <a:gd name="connsiteY60" fmla="*/ 31750 h 122429"/>
              <a:gd name="connsiteX61" fmla="*/ 2162278 w 17227413"/>
              <a:gd name="connsiteY61" fmla="*/ 40449 h 122429"/>
              <a:gd name="connsiteX62" fmla="*/ 2167613 w 17227413"/>
              <a:gd name="connsiteY62" fmla="*/ 44045 h 122429"/>
              <a:gd name="connsiteX63" fmla="*/ 2175449 w 17227413"/>
              <a:gd name="connsiteY63" fmla="*/ 32421 h 122429"/>
              <a:gd name="connsiteX64" fmla="*/ 2253722 w 17227413"/>
              <a:gd name="connsiteY64" fmla="*/ 0 h 122429"/>
              <a:gd name="connsiteX65" fmla="*/ 2331995 w 17227413"/>
              <a:gd name="connsiteY65" fmla="*/ 32421 h 122429"/>
              <a:gd name="connsiteX66" fmla="*/ 2339461 w 17227413"/>
              <a:gd name="connsiteY66" fmla="*/ 43496 h 122429"/>
              <a:gd name="connsiteX67" fmla="*/ 2343982 w 17227413"/>
              <a:gd name="connsiteY67" fmla="*/ 40449 h 122429"/>
              <a:gd name="connsiteX68" fmla="*/ 2387070 w 17227413"/>
              <a:gd name="connsiteY68" fmla="*/ 31750 h 122429"/>
              <a:gd name="connsiteX69" fmla="*/ 2430156 w 17227413"/>
              <a:gd name="connsiteY69" fmla="*/ 40449 h 122429"/>
              <a:gd name="connsiteX70" fmla="*/ 2435491 w 17227413"/>
              <a:gd name="connsiteY70" fmla="*/ 44045 h 122429"/>
              <a:gd name="connsiteX71" fmla="*/ 2443327 w 17227413"/>
              <a:gd name="connsiteY71" fmla="*/ 32421 h 122429"/>
              <a:gd name="connsiteX72" fmla="*/ 2521601 w 17227413"/>
              <a:gd name="connsiteY72" fmla="*/ 0 h 122429"/>
              <a:gd name="connsiteX73" fmla="*/ 2599874 w 17227413"/>
              <a:gd name="connsiteY73" fmla="*/ 32421 h 122429"/>
              <a:gd name="connsiteX74" fmla="*/ 2607340 w 17227413"/>
              <a:gd name="connsiteY74" fmla="*/ 43496 h 122429"/>
              <a:gd name="connsiteX75" fmla="*/ 2611860 w 17227413"/>
              <a:gd name="connsiteY75" fmla="*/ 40449 h 122429"/>
              <a:gd name="connsiteX76" fmla="*/ 2654946 w 17227413"/>
              <a:gd name="connsiteY76" fmla="*/ 31750 h 122429"/>
              <a:gd name="connsiteX77" fmla="*/ 2698035 w 17227413"/>
              <a:gd name="connsiteY77" fmla="*/ 40449 h 122429"/>
              <a:gd name="connsiteX78" fmla="*/ 2703368 w 17227413"/>
              <a:gd name="connsiteY78" fmla="*/ 44045 h 122429"/>
              <a:gd name="connsiteX79" fmla="*/ 2711205 w 17227413"/>
              <a:gd name="connsiteY79" fmla="*/ 32421 h 122429"/>
              <a:gd name="connsiteX80" fmla="*/ 2789478 w 17227413"/>
              <a:gd name="connsiteY80" fmla="*/ 0 h 122429"/>
              <a:gd name="connsiteX81" fmla="*/ 2867751 w 17227413"/>
              <a:gd name="connsiteY81" fmla="*/ 32421 h 122429"/>
              <a:gd name="connsiteX82" fmla="*/ 2875218 w 17227413"/>
              <a:gd name="connsiteY82" fmla="*/ 43496 h 122429"/>
              <a:gd name="connsiteX83" fmla="*/ 2879738 w 17227413"/>
              <a:gd name="connsiteY83" fmla="*/ 40449 h 122429"/>
              <a:gd name="connsiteX84" fmla="*/ 2922826 w 17227413"/>
              <a:gd name="connsiteY84" fmla="*/ 31750 h 122429"/>
              <a:gd name="connsiteX85" fmla="*/ 2965913 w 17227413"/>
              <a:gd name="connsiteY85" fmla="*/ 40449 h 122429"/>
              <a:gd name="connsiteX86" fmla="*/ 2971248 w 17227413"/>
              <a:gd name="connsiteY86" fmla="*/ 44045 h 122429"/>
              <a:gd name="connsiteX87" fmla="*/ 2979084 w 17227413"/>
              <a:gd name="connsiteY87" fmla="*/ 32421 h 122429"/>
              <a:gd name="connsiteX88" fmla="*/ 3057357 w 17227413"/>
              <a:gd name="connsiteY88" fmla="*/ 0 h 122429"/>
              <a:gd name="connsiteX89" fmla="*/ 3135630 w 17227413"/>
              <a:gd name="connsiteY89" fmla="*/ 32421 h 122429"/>
              <a:gd name="connsiteX90" fmla="*/ 3143096 w 17227413"/>
              <a:gd name="connsiteY90" fmla="*/ 43496 h 122429"/>
              <a:gd name="connsiteX91" fmla="*/ 3147617 w 17227413"/>
              <a:gd name="connsiteY91" fmla="*/ 40449 h 122429"/>
              <a:gd name="connsiteX92" fmla="*/ 3190704 w 17227413"/>
              <a:gd name="connsiteY92" fmla="*/ 31750 h 122429"/>
              <a:gd name="connsiteX93" fmla="*/ 3233791 w 17227413"/>
              <a:gd name="connsiteY93" fmla="*/ 40449 h 122429"/>
              <a:gd name="connsiteX94" fmla="*/ 3239125 w 17227413"/>
              <a:gd name="connsiteY94" fmla="*/ 44045 h 122429"/>
              <a:gd name="connsiteX95" fmla="*/ 3246962 w 17227413"/>
              <a:gd name="connsiteY95" fmla="*/ 32421 h 122429"/>
              <a:gd name="connsiteX96" fmla="*/ 3325235 w 17227413"/>
              <a:gd name="connsiteY96" fmla="*/ 0 h 122429"/>
              <a:gd name="connsiteX97" fmla="*/ 3403507 w 17227413"/>
              <a:gd name="connsiteY97" fmla="*/ 32421 h 122429"/>
              <a:gd name="connsiteX98" fmla="*/ 3410974 w 17227413"/>
              <a:gd name="connsiteY98" fmla="*/ 43496 h 122429"/>
              <a:gd name="connsiteX99" fmla="*/ 3415494 w 17227413"/>
              <a:gd name="connsiteY99" fmla="*/ 40449 h 122429"/>
              <a:gd name="connsiteX100" fmla="*/ 3458582 w 17227413"/>
              <a:gd name="connsiteY100" fmla="*/ 31750 h 122429"/>
              <a:gd name="connsiteX101" fmla="*/ 3501667 w 17227413"/>
              <a:gd name="connsiteY101" fmla="*/ 40449 h 122429"/>
              <a:gd name="connsiteX102" fmla="*/ 3506999 w 17227413"/>
              <a:gd name="connsiteY102" fmla="*/ 44044 h 122429"/>
              <a:gd name="connsiteX103" fmla="*/ 3514835 w 17227413"/>
              <a:gd name="connsiteY103" fmla="*/ 32421 h 122429"/>
              <a:gd name="connsiteX104" fmla="*/ 3593106 w 17227413"/>
              <a:gd name="connsiteY104" fmla="*/ 0 h 122429"/>
              <a:gd name="connsiteX105" fmla="*/ 3671380 w 17227413"/>
              <a:gd name="connsiteY105" fmla="*/ 32421 h 122429"/>
              <a:gd name="connsiteX106" fmla="*/ 3678847 w 17227413"/>
              <a:gd name="connsiteY106" fmla="*/ 43497 h 122429"/>
              <a:gd name="connsiteX107" fmla="*/ 3683370 w 17227413"/>
              <a:gd name="connsiteY107" fmla="*/ 40449 h 122429"/>
              <a:gd name="connsiteX108" fmla="*/ 3726456 w 17227413"/>
              <a:gd name="connsiteY108" fmla="*/ 31750 h 122429"/>
              <a:gd name="connsiteX109" fmla="*/ 3769545 w 17227413"/>
              <a:gd name="connsiteY109" fmla="*/ 40449 h 122429"/>
              <a:gd name="connsiteX110" fmla="*/ 3774876 w 17227413"/>
              <a:gd name="connsiteY110" fmla="*/ 44043 h 122429"/>
              <a:gd name="connsiteX111" fmla="*/ 3782712 w 17227413"/>
              <a:gd name="connsiteY111" fmla="*/ 32421 h 122429"/>
              <a:gd name="connsiteX112" fmla="*/ 3860984 w 17227413"/>
              <a:gd name="connsiteY112" fmla="*/ 0 h 122429"/>
              <a:gd name="connsiteX113" fmla="*/ 3939258 w 17227413"/>
              <a:gd name="connsiteY113" fmla="*/ 32421 h 122429"/>
              <a:gd name="connsiteX114" fmla="*/ 3946725 w 17227413"/>
              <a:gd name="connsiteY114" fmla="*/ 43497 h 122429"/>
              <a:gd name="connsiteX115" fmla="*/ 3951248 w 17227413"/>
              <a:gd name="connsiteY115" fmla="*/ 40449 h 122429"/>
              <a:gd name="connsiteX116" fmla="*/ 3994334 w 17227413"/>
              <a:gd name="connsiteY116" fmla="*/ 31750 h 122429"/>
              <a:gd name="connsiteX117" fmla="*/ 4037423 w 17227413"/>
              <a:gd name="connsiteY117" fmla="*/ 40449 h 122429"/>
              <a:gd name="connsiteX118" fmla="*/ 4042755 w 17227413"/>
              <a:gd name="connsiteY118" fmla="*/ 44044 h 122429"/>
              <a:gd name="connsiteX119" fmla="*/ 4050590 w 17227413"/>
              <a:gd name="connsiteY119" fmla="*/ 32421 h 122429"/>
              <a:gd name="connsiteX120" fmla="*/ 4128863 w 17227413"/>
              <a:gd name="connsiteY120" fmla="*/ 0 h 122429"/>
              <a:gd name="connsiteX121" fmla="*/ 4207137 w 17227413"/>
              <a:gd name="connsiteY121" fmla="*/ 32421 h 122429"/>
              <a:gd name="connsiteX122" fmla="*/ 4214604 w 17227413"/>
              <a:gd name="connsiteY122" fmla="*/ 43497 h 122429"/>
              <a:gd name="connsiteX123" fmla="*/ 4219126 w 17227413"/>
              <a:gd name="connsiteY123" fmla="*/ 40449 h 122429"/>
              <a:gd name="connsiteX124" fmla="*/ 4262213 w 17227413"/>
              <a:gd name="connsiteY124" fmla="*/ 31750 h 122429"/>
              <a:gd name="connsiteX125" fmla="*/ 4305302 w 17227413"/>
              <a:gd name="connsiteY125" fmla="*/ 40449 h 122429"/>
              <a:gd name="connsiteX126" fmla="*/ 4310633 w 17227413"/>
              <a:gd name="connsiteY126" fmla="*/ 44043 h 122429"/>
              <a:gd name="connsiteX127" fmla="*/ 4318468 w 17227413"/>
              <a:gd name="connsiteY127" fmla="*/ 32421 h 122429"/>
              <a:gd name="connsiteX128" fmla="*/ 4396741 w 17227413"/>
              <a:gd name="connsiteY128" fmla="*/ 0 h 122429"/>
              <a:gd name="connsiteX129" fmla="*/ 4475015 w 17227413"/>
              <a:gd name="connsiteY129" fmla="*/ 32421 h 122429"/>
              <a:gd name="connsiteX130" fmla="*/ 4482482 w 17227413"/>
              <a:gd name="connsiteY130" fmla="*/ 43497 h 122429"/>
              <a:gd name="connsiteX131" fmla="*/ 4487004 w 17227413"/>
              <a:gd name="connsiteY131" fmla="*/ 40449 h 122429"/>
              <a:gd name="connsiteX132" fmla="*/ 4530091 w 17227413"/>
              <a:gd name="connsiteY132" fmla="*/ 31750 h 122429"/>
              <a:gd name="connsiteX133" fmla="*/ 4573180 w 17227413"/>
              <a:gd name="connsiteY133" fmla="*/ 40449 h 122429"/>
              <a:gd name="connsiteX134" fmla="*/ 4578511 w 17227413"/>
              <a:gd name="connsiteY134" fmla="*/ 44043 h 122429"/>
              <a:gd name="connsiteX135" fmla="*/ 4586346 w 17227413"/>
              <a:gd name="connsiteY135" fmla="*/ 32421 h 122429"/>
              <a:gd name="connsiteX136" fmla="*/ 4664619 w 17227413"/>
              <a:gd name="connsiteY136" fmla="*/ 0 h 122429"/>
              <a:gd name="connsiteX137" fmla="*/ 4742893 w 17227413"/>
              <a:gd name="connsiteY137" fmla="*/ 32421 h 122429"/>
              <a:gd name="connsiteX138" fmla="*/ 4750360 w 17227413"/>
              <a:gd name="connsiteY138" fmla="*/ 43497 h 122429"/>
              <a:gd name="connsiteX139" fmla="*/ 4754882 w 17227413"/>
              <a:gd name="connsiteY139" fmla="*/ 40449 h 122429"/>
              <a:gd name="connsiteX140" fmla="*/ 4797969 w 17227413"/>
              <a:gd name="connsiteY140" fmla="*/ 31750 h 122429"/>
              <a:gd name="connsiteX141" fmla="*/ 4841058 w 17227413"/>
              <a:gd name="connsiteY141" fmla="*/ 40449 h 122429"/>
              <a:gd name="connsiteX142" fmla="*/ 4846390 w 17227413"/>
              <a:gd name="connsiteY142" fmla="*/ 44044 h 122429"/>
              <a:gd name="connsiteX143" fmla="*/ 4854225 w 17227413"/>
              <a:gd name="connsiteY143" fmla="*/ 32421 h 122429"/>
              <a:gd name="connsiteX144" fmla="*/ 4932499 w 17227413"/>
              <a:gd name="connsiteY144" fmla="*/ 0 h 122429"/>
              <a:gd name="connsiteX145" fmla="*/ 5010772 w 17227413"/>
              <a:gd name="connsiteY145" fmla="*/ 32421 h 122429"/>
              <a:gd name="connsiteX146" fmla="*/ 5018239 w 17227413"/>
              <a:gd name="connsiteY146" fmla="*/ 43497 h 122429"/>
              <a:gd name="connsiteX147" fmla="*/ 5022761 w 17227413"/>
              <a:gd name="connsiteY147" fmla="*/ 40449 h 122429"/>
              <a:gd name="connsiteX148" fmla="*/ 5065848 w 17227413"/>
              <a:gd name="connsiteY148" fmla="*/ 31750 h 122429"/>
              <a:gd name="connsiteX149" fmla="*/ 5108937 w 17227413"/>
              <a:gd name="connsiteY149" fmla="*/ 40449 h 122429"/>
              <a:gd name="connsiteX150" fmla="*/ 5114268 w 17227413"/>
              <a:gd name="connsiteY150" fmla="*/ 44043 h 122429"/>
              <a:gd name="connsiteX151" fmla="*/ 5122103 w 17227413"/>
              <a:gd name="connsiteY151" fmla="*/ 32421 h 122429"/>
              <a:gd name="connsiteX152" fmla="*/ 5200376 w 17227413"/>
              <a:gd name="connsiteY152" fmla="*/ 0 h 122429"/>
              <a:gd name="connsiteX153" fmla="*/ 5278650 w 17227413"/>
              <a:gd name="connsiteY153" fmla="*/ 32421 h 122429"/>
              <a:gd name="connsiteX154" fmla="*/ 5286117 w 17227413"/>
              <a:gd name="connsiteY154" fmla="*/ 43497 h 122429"/>
              <a:gd name="connsiteX155" fmla="*/ 5290639 w 17227413"/>
              <a:gd name="connsiteY155" fmla="*/ 40449 h 122429"/>
              <a:gd name="connsiteX156" fmla="*/ 5333726 w 17227413"/>
              <a:gd name="connsiteY156" fmla="*/ 31750 h 122429"/>
              <a:gd name="connsiteX157" fmla="*/ 5376815 w 17227413"/>
              <a:gd name="connsiteY157" fmla="*/ 40449 h 122429"/>
              <a:gd name="connsiteX158" fmla="*/ 5382146 w 17227413"/>
              <a:gd name="connsiteY158" fmla="*/ 44043 h 122429"/>
              <a:gd name="connsiteX159" fmla="*/ 5389981 w 17227413"/>
              <a:gd name="connsiteY159" fmla="*/ 32421 h 122429"/>
              <a:gd name="connsiteX160" fmla="*/ 5468254 w 17227413"/>
              <a:gd name="connsiteY160" fmla="*/ 0 h 122429"/>
              <a:gd name="connsiteX161" fmla="*/ 5546528 w 17227413"/>
              <a:gd name="connsiteY161" fmla="*/ 32421 h 122429"/>
              <a:gd name="connsiteX162" fmla="*/ 5553995 w 17227413"/>
              <a:gd name="connsiteY162" fmla="*/ 43497 h 122429"/>
              <a:gd name="connsiteX163" fmla="*/ 5558517 w 17227413"/>
              <a:gd name="connsiteY163" fmla="*/ 40449 h 122429"/>
              <a:gd name="connsiteX164" fmla="*/ 5601604 w 17227413"/>
              <a:gd name="connsiteY164" fmla="*/ 31750 h 122429"/>
              <a:gd name="connsiteX165" fmla="*/ 5644693 w 17227413"/>
              <a:gd name="connsiteY165" fmla="*/ 40449 h 122429"/>
              <a:gd name="connsiteX166" fmla="*/ 5650025 w 17227413"/>
              <a:gd name="connsiteY166" fmla="*/ 44044 h 122429"/>
              <a:gd name="connsiteX167" fmla="*/ 5657860 w 17227413"/>
              <a:gd name="connsiteY167" fmla="*/ 32421 h 122429"/>
              <a:gd name="connsiteX168" fmla="*/ 5736134 w 17227413"/>
              <a:gd name="connsiteY168" fmla="*/ 0 h 122429"/>
              <a:gd name="connsiteX169" fmla="*/ 5814407 w 17227413"/>
              <a:gd name="connsiteY169" fmla="*/ 32421 h 122429"/>
              <a:gd name="connsiteX170" fmla="*/ 5821874 w 17227413"/>
              <a:gd name="connsiteY170" fmla="*/ 43497 h 122429"/>
              <a:gd name="connsiteX171" fmla="*/ 5826396 w 17227413"/>
              <a:gd name="connsiteY171" fmla="*/ 40449 h 122429"/>
              <a:gd name="connsiteX172" fmla="*/ 5869483 w 17227413"/>
              <a:gd name="connsiteY172" fmla="*/ 31750 h 122429"/>
              <a:gd name="connsiteX173" fmla="*/ 5912572 w 17227413"/>
              <a:gd name="connsiteY173" fmla="*/ 40449 h 122429"/>
              <a:gd name="connsiteX174" fmla="*/ 5917903 w 17227413"/>
              <a:gd name="connsiteY174" fmla="*/ 44043 h 122429"/>
              <a:gd name="connsiteX175" fmla="*/ 5925738 w 17227413"/>
              <a:gd name="connsiteY175" fmla="*/ 32421 h 122429"/>
              <a:gd name="connsiteX176" fmla="*/ 6004012 w 17227413"/>
              <a:gd name="connsiteY176" fmla="*/ 0 h 122429"/>
              <a:gd name="connsiteX177" fmla="*/ 6082285 w 17227413"/>
              <a:gd name="connsiteY177" fmla="*/ 32421 h 122429"/>
              <a:gd name="connsiteX178" fmla="*/ 6089752 w 17227413"/>
              <a:gd name="connsiteY178" fmla="*/ 43497 h 122429"/>
              <a:gd name="connsiteX179" fmla="*/ 6094274 w 17227413"/>
              <a:gd name="connsiteY179" fmla="*/ 40449 h 122429"/>
              <a:gd name="connsiteX180" fmla="*/ 6137361 w 17227413"/>
              <a:gd name="connsiteY180" fmla="*/ 31750 h 122429"/>
              <a:gd name="connsiteX181" fmla="*/ 6180450 w 17227413"/>
              <a:gd name="connsiteY181" fmla="*/ 40449 h 122429"/>
              <a:gd name="connsiteX182" fmla="*/ 6185781 w 17227413"/>
              <a:gd name="connsiteY182" fmla="*/ 44043 h 122429"/>
              <a:gd name="connsiteX183" fmla="*/ 6193616 w 17227413"/>
              <a:gd name="connsiteY183" fmla="*/ 32421 h 122429"/>
              <a:gd name="connsiteX184" fmla="*/ 6271890 w 17227413"/>
              <a:gd name="connsiteY184" fmla="*/ 0 h 122429"/>
              <a:gd name="connsiteX185" fmla="*/ 6350163 w 17227413"/>
              <a:gd name="connsiteY185" fmla="*/ 32421 h 122429"/>
              <a:gd name="connsiteX186" fmla="*/ 6357630 w 17227413"/>
              <a:gd name="connsiteY186" fmla="*/ 43497 h 122429"/>
              <a:gd name="connsiteX187" fmla="*/ 6362152 w 17227413"/>
              <a:gd name="connsiteY187" fmla="*/ 40449 h 122429"/>
              <a:gd name="connsiteX188" fmla="*/ 6405239 w 17227413"/>
              <a:gd name="connsiteY188" fmla="*/ 31750 h 122429"/>
              <a:gd name="connsiteX189" fmla="*/ 6448328 w 17227413"/>
              <a:gd name="connsiteY189" fmla="*/ 40449 h 122429"/>
              <a:gd name="connsiteX190" fmla="*/ 6453660 w 17227413"/>
              <a:gd name="connsiteY190" fmla="*/ 44044 h 122429"/>
              <a:gd name="connsiteX191" fmla="*/ 6461495 w 17227413"/>
              <a:gd name="connsiteY191" fmla="*/ 32421 h 122429"/>
              <a:gd name="connsiteX192" fmla="*/ 6539769 w 17227413"/>
              <a:gd name="connsiteY192" fmla="*/ 0 h 122429"/>
              <a:gd name="connsiteX193" fmla="*/ 6618042 w 17227413"/>
              <a:gd name="connsiteY193" fmla="*/ 32421 h 122429"/>
              <a:gd name="connsiteX194" fmla="*/ 6625509 w 17227413"/>
              <a:gd name="connsiteY194" fmla="*/ 43497 h 122429"/>
              <a:gd name="connsiteX195" fmla="*/ 6630031 w 17227413"/>
              <a:gd name="connsiteY195" fmla="*/ 40449 h 122429"/>
              <a:gd name="connsiteX196" fmla="*/ 6673119 w 17227413"/>
              <a:gd name="connsiteY196" fmla="*/ 31750 h 122429"/>
              <a:gd name="connsiteX197" fmla="*/ 6716207 w 17227413"/>
              <a:gd name="connsiteY197" fmla="*/ 40449 h 122429"/>
              <a:gd name="connsiteX198" fmla="*/ 6721538 w 17227413"/>
              <a:gd name="connsiteY198" fmla="*/ 44043 h 122429"/>
              <a:gd name="connsiteX199" fmla="*/ 6729373 w 17227413"/>
              <a:gd name="connsiteY199" fmla="*/ 32421 h 122429"/>
              <a:gd name="connsiteX200" fmla="*/ 6807647 w 17227413"/>
              <a:gd name="connsiteY200" fmla="*/ 0 h 122429"/>
              <a:gd name="connsiteX201" fmla="*/ 6885920 w 17227413"/>
              <a:gd name="connsiteY201" fmla="*/ 32421 h 122429"/>
              <a:gd name="connsiteX202" fmla="*/ 6893387 w 17227413"/>
              <a:gd name="connsiteY202" fmla="*/ 43497 h 122429"/>
              <a:gd name="connsiteX203" fmla="*/ 6897909 w 17227413"/>
              <a:gd name="connsiteY203" fmla="*/ 40449 h 122429"/>
              <a:gd name="connsiteX204" fmla="*/ 6940996 w 17227413"/>
              <a:gd name="connsiteY204" fmla="*/ 31750 h 122429"/>
              <a:gd name="connsiteX205" fmla="*/ 6984085 w 17227413"/>
              <a:gd name="connsiteY205" fmla="*/ 40449 h 122429"/>
              <a:gd name="connsiteX206" fmla="*/ 6989416 w 17227413"/>
              <a:gd name="connsiteY206" fmla="*/ 44043 h 122429"/>
              <a:gd name="connsiteX207" fmla="*/ 6997251 w 17227413"/>
              <a:gd name="connsiteY207" fmla="*/ 32421 h 122429"/>
              <a:gd name="connsiteX208" fmla="*/ 7075525 w 17227413"/>
              <a:gd name="connsiteY208" fmla="*/ 0 h 122429"/>
              <a:gd name="connsiteX209" fmla="*/ 7153798 w 17227413"/>
              <a:gd name="connsiteY209" fmla="*/ 32421 h 122429"/>
              <a:gd name="connsiteX210" fmla="*/ 7161265 w 17227413"/>
              <a:gd name="connsiteY210" fmla="*/ 43497 h 122429"/>
              <a:gd name="connsiteX211" fmla="*/ 7165787 w 17227413"/>
              <a:gd name="connsiteY211" fmla="*/ 40449 h 122429"/>
              <a:gd name="connsiteX212" fmla="*/ 7208874 w 17227413"/>
              <a:gd name="connsiteY212" fmla="*/ 31750 h 122429"/>
              <a:gd name="connsiteX213" fmla="*/ 7251963 w 17227413"/>
              <a:gd name="connsiteY213" fmla="*/ 40449 h 122429"/>
              <a:gd name="connsiteX214" fmla="*/ 7257294 w 17227413"/>
              <a:gd name="connsiteY214" fmla="*/ 44044 h 122429"/>
              <a:gd name="connsiteX215" fmla="*/ 7265130 w 17227413"/>
              <a:gd name="connsiteY215" fmla="*/ 32421 h 122429"/>
              <a:gd name="connsiteX216" fmla="*/ 7343404 w 17227413"/>
              <a:gd name="connsiteY216" fmla="*/ 0 h 122429"/>
              <a:gd name="connsiteX217" fmla="*/ 7421676 w 17227413"/>
              <a:gd name="connsiteY217" fmla="*/ 32421 h 122429"/>
              <a:gd name="connsiteX218" fmla="*/ 7429145 w 17227413"/>
              <a:gd name="connsiteY218" fmla="*/ 43497 h 122429"/>
              <a:gd name="connsiteX219" fmla="*/ 7433666 w 17227413"/>
              <a:gd name="connsiteY219" fmla="*/ 40449 h 122429"/>
              <a:gd name="connsiteX220" fmla="*/ 7476754 w 17227413"/>
              <a:gd name="connsiteY220" fmla="*/ 31750 h 122429"/>
              <a:gd name="connsiteX221" fmla="*/ 7519842 w 17227413"/>
              <a:gd name="connsiteY221" fmla="*/ 40449 h 122429"/>
              <a:gd name="connsiteX222" fmla="*/ 7525172 w 17227413"/>
              <a:gd name="connsiteY222" fmla="*/ 44043 h 122429"/>
              <a:gd name="connsiteX223" fmla="*/ 7533008 w 17227413"/>
              <a:gd name="connsiteY223" fmla="*/ 32421 h 122429"/>
              <a:gd name="connsiteX224" fmla="*/ 7611282 w 17227413"/>
              <a:gd name="connsiteY224" fmla="*/ 0 h 122429"/>
              <a:gd name="connsiteX225" fmla="*/ 7689554 w 17227413"/>
              <a:gd name="connsiteY225" fmla="*/ 32421 h 122429"/>
              <a:gd name="connsiteX226" fmla="*/ 7697022 w 17227413"/>
              <a:gd name="connsiteY226" fmla="*/ 43497 h 122429"/>
              <a:gd name="connsiteX227" fmla="*/ 7701544 w 17227413"/>
              <a:gd name="connsiteY227" fmla="*/ 40449 h 122429"/>
              <a:gd name="connsiteX228" fmla="*/ 7744631 w 17227413"/>
              <a:gd name="connsiteY228" fmla="*/ 31750 h 122429"/>
              <a:gd name="connsiteX229" fmla="*/ 7787718 w 17227413"/>
              <a:gd name="connsiteY229" fmla="*/ 40449 h 122429"/>
              <a:gd name="connsiteX230" fmla="*/ 7793050 w 17227413"/>
              <a:gd name="connsiteY230" fmla="*/ 44043 h 122429"/>
              <a:gd name="connsiteX231" fmla="*/ 7800886 w 17227413"/>
              <a:gd name="connsiteY231" fmla="*/ 32421 h 122429"/>
              <a:gd name="connsiteX232" fmla="*/ 7879159 w 17227413"/>
              <a:gd name="connsiteY232" fmla="*/ 0 h 122429"/>
              <a:gd name="connsiteX233" fmla="*/ 7957432 w 17227413"/>
              <a:gd name="connsiteY233" fmla="*/ 32421 h 122429"/>
              <a:gd name="connsiteX234" fmla="*/ 7964900 w 17227413"/>
              <a:gd name="connsiteY234" fmla="*/ 43497 h 122429"/>
              <a:gd name="connsiteX235" fmla="*/ 7969422 w 17227413"/>
              <a:gd name="connsiteY235" fmla="*/ 40449 h 122429"/>
              <a:gd name="connsiteX236" fmla="*/ 8012509 w 17227413"/>
              <a:gd name="connsiteY236" fmla="*/ 31750 h 122429"/>
              <a:gd name="connsiteX237" fmla="*/ 8055596 w 17227413"/>
              <a:gd name="connsiteY237" fmla="*/ 40449 h 122429"/>
              <a:gd name="connsiteX238" fmla="*/ 8060929 w 17227413"/>
              <a:gd name="connsiteY238" fmla="*/ 44044 h 122429"/>
              <a:gd name="connsiteX239" fmla="*/ 8068765 w 17227413"/>
              <a:gd name="connsiteY239" fmla="*/ 32421 h 122429"/>
              <a:gd name="connsiteX240" fmla="*/ 8147038 w 17227413"/>
              <a:gd name="connsiteY240" fmla="*/ 0 h 122429"/>
              <a:gd name="connsiteX241" fmla="*/ 8225311 w 17227413"/>
              <a:gd name="connsiteY241" fmla="*/ 32421 h 122429"/>
              <a:gd name="connsiteX242" fmla="*/ 8232779 w 17227413"/>
              <a:gd name="connsiteY242" fmla="*/ 43497 h 122429"/>
              <a:gd name="connsiteX243" fmla="*/ 8237301 w 17227413"/>
              <a:gd name="connsiteY243" fmla="*/ 40449 h 122429"/>
              <a:gd name="connsiteX244" fmla="*/ 8280388 w 17227413"/>
              <a:gd name="connsiteY244" fmla="*/ 31750 h 122429"/>
              <a:gd name="connsiteX245" fmla="*/ 8323475 w 17227413"/>
              <a:gd name="connsiteY245" fmla="*/ 40449 h 122429"/>
              <a:gd name="connsiteX246" fmla="*/ 8328801 w 17227413"/>
              <a:gd name="connsiteY246" fmla="*/ 44040 h 122429"/>
              <a:gd name="connsiteX247" fmla="*/ 8336635 w 17227413"/>
              <a:gd name="connsiteY247" fmla="*/ 32421 h 122429"/>
              <a:gd name="connsiteX248" fmla="*/ 8414908 w 17227413"/>
              <a:gd name="connsiteY248" fmla="*/ 0 h 122429"/>
              <a:gd name="connsiteX249" fmla="*/ 8493181 w 17227413"/>
              <a:gd name="connsiteY249" fmla="*/ 32421 h 122429"/>
              <a:gd name="connsiteX250" fmla="*/ 8500649 w 17227413"/>
              <a:gd name="connsiteY250" fmla="*/ 43497 h 122429"/>
              <a:gd name="connsiteX251" fmla="*/ 8505171 w 17227413"/>
              <a:gd name="connsiteY251" fmla="*/ 40449 h 122429"/>
              <a:gd name="connsiteX252" fmla="*/ 8548258 w 17227413"/>
              <a:gd name="connsiteY252" fmla="*/ 31750 h 122429"/>
              <a:gd name="connsiteX253" fmla="*/ 8591346 w 17227413"/>
              <a:gd name="connsiteY253" fmla="*/ 40449 h 122429"/>
              <a:gd name="connsiteX254" fmla="*/ 8596958 w 17227413"/>
              <a:gd name="connsiteY254" fmla="*/ 44233 h 122429"/>
              <a:gd name="connsiteX255" fmla="*/ 8604922 w 17227413"/>
              <a:gd name="connsiteY255" fmla="*/ 32422 h 122429"/>
              <a:gd name="connsiteX256" fmla="*/ 8683195 w 17227413"/>
              <a:gd name="connsiteY256" fmla="*/ 0 h 122429"/>
              <a:gd name="connsiteX257" fmla="*/ 8761468 w 17227413"/>
              <a:gd name="connsiteY257" fmla="*/ 32421 h 122429"/>
              <a:gd name="connsiteX258" fmla="*/ 8768935 w 17227413"/>
              <a:gd name="connsiteY258" fmla="*/ 43496 h 122429"/>
              <a:gd name="connsiteX259" fmla="*/ 8773455 w 17227413"/>
              <a:gd name="connsiteY259" fmla="*/ 40449 h 122429"/>
              <a:gd name="connsiteX260" fmla="*/ 8816542 w 17227413"/>
              <a:gd name="connsiteY260" fmla="*/ 31750 h 122429"/>
              <a:gd name="connsiteX261" fmla="*/ 8859629 w 17227413"/>
              <a:gd name="connsiteY261" fmla="*/ 40449 h 122429"/>
              <a:gd name="connsiteX262" fmla="*/ 8864963 w 17227413"/>
              <a:gd name="connsiteY262" fmla="*/ 44044 h 122429"/>
              <a:gd name="connsiteX263" fmla="*/ 8872800 w 17227413"/>
              <a:gd name="connsiteY263" fmla="*/ 32421 h 122429"/>
              <a:gd name="connsiteX264" fmla="*/ 8951073 w 17227413"/>
              <a:gd name="connsiteY264" fmla="*/ 0 h 122429"/>
              <a:gd name="connsiteX265" fmla="*/ 9029346 w 17227413"/>
              <a:gd name="connsiteY265" fmla="*/ 32421 h 122429"/>
              <a:gd name="connsiteX266" fmla="*/ 9036813 w 17227413"/>
              <a:gd name="connsiteY266" fmla="*/ 43496 h 122429"/>
              <a:gd name="connsiteX267" fmla="*/ 9041333 w 17227413"/>
              <a:gd name="connsiteY267" fmla="*/ 40449 h 122429"/>
              <a:gd name="connsiteX268" fmla="*/ 9084420 w 17227413"/>
              <a:gd name="connsiteY268" fmla="*/ 31750 h 122429"/>
              <a:gd name="connsiteX269" fmla="*/ 9127508 w 17227413"/>
              <a:gd name="connsiteY269" fmla="*/ 40449 h 122429"/>
              <a:gd name="connsiteX270" fmla="*/ 9132841 w 17227413"/>
              <a:gd name="connsiteY270" fmla="*/ 44045 h 122429"/>
              <a:gd name="connsiteX271" fmla="*/ 9140679 w 17227413"/>
              <a:gd name="connsiteY271" fmla="*/ 32421 h 122429"/>
              <a:gd name="connsiteX272" fmla="*/ 9218952 w 17227413"/>
              <a:gd name="connsiteY272" fmla="*/ 0 h 122429"/>
              <a:gd name="connsiteX273" fmla="*/ 9297225 w 17227413"/>
              <a:gd name="connsiteY273" fmla="*/ 32421 h 122429"/>
              <a:gd name="connsiteX274" fmla="*/ 9304692 w 17227413"/>
              <a:gd name="connsiteY274" fmla="*/ 43496 h 122429"/>
              <a:gd name="connsiteX275" fmla="*/ 9309212 w 17227413"/>
              <a:gd name="connsiteY275" fmla="*/ 40449 h 122429"/>
              <a:gd name="connsiteX276" fmla="*/ 9352300 w 17227413"/>
              <a:gd name="connsiteY276" fmla="*/ 31750 h 122429"/>
              <a:gd name="connsiteX277" fmla="*/ 9395387 w 17227413"/>
              <a:gd name="connsiteY277" fmla="*/ 40449 h 122429"/>
              <a:gd name="connsiteX278" fmla="*/ 9400721 w 17227413"/>
              <a:gd name="connsiteY278" fmla="*/ 44045 h 122429"/>
              <a:gd name="connsiteX279" fmla="*/ 9408558 w 17227413"/>
              <a:gd name="connsiteY279" fmla="*/ 32421 h 122429"/>
              <a:gd name="connsiteX280" fmla="*/ 9486831 w 17227413"/>
              <a:gd name="connsiteY280" fmla="*/ 0 h 122429"/>
              <a:gd name="connsiteX281" fmla="*/ 9565104 w 17227413"/>
              <a:gd name="connsiteY281" fmla="*/ 32421 h 122429"/>
              <a:gd name="connsiteX282" fmla="*/ 9572572 w 17227413"/>
              <a:gd name="connsiteY282" fmla="*/ 43496 h 122429"/>
              <a:gd name="connsiteX283" fmla="*/ 9577091 w 17227413"/>
              <a:gd name="connsiteY283" fmla="*/ 40449 h 122429"/>
              <a:gd name="connsiteX284" fmla="*/ 9620179 w 17227413"/>
              <a:gd name="connsiteY284" fmla="*/ 31750 h 122429"/>
              <a:gd name="connsiteX285" fmla="*/ 9663266 w 17227413"/>
              <a:gd name="connsiteY285" fmla="*/ 40449 h 122429"/>
              <a:gd name="connsiteX286" fmla="*/ 9668599 w 17227413"/>
              <a:gd name="connsiteY286" fmla="*/ 44045 h 122429"/>
              <a:gd name="connsiteX287" fmla="*/ 9676437 w 17227413"/>
              <a:gd name="connsiteY287" fmla="*/ 32421 h 122429"/>
              <a:gd name="connsiteX288" fmla="*/ 9754710 w 17227413"/>
              <a:gd name="connsiteY288" fmla="*/ 0 h 122429"/>
              <a:gd name="connsiteX289" fmla="*/ 9832983 w 17227413"/>
              <a:gd name="connsiteY289" fmla="*/ 32421 h 122429"/>
              <a:gd name="connsiteX290" fmla="*/ 9840450 w 17227413"/>
              <a:gd name="connsiteY290" fmla="*/ 43496 h 122429"/>
              <a:gd name="connsiteX291" fmla="*/ 9844970 w 17227413"/>
              <a:gd name="connsiteY291" fmla="*/ 40449 h 122429"/>
              <a:gd name="connsiteX292" fmla="*/ 9888057 w 17227413"/>
              <a:gd name="connsiteY292" fmla="*/ 31750 h 122429"/>
              <a:gd name="connsiteX293" fmla="*/ 9931145 w 17227413"/>
              <a:gd name="connsiteY293" fmla="*/ 40449 h 122429"/>
              <a:gd name="connsiteX294" fmla="*/ 9936478 w 17227413"/>
              <a:gd name="connsiteY294" fmla="*/ 44045 h 122429"/>
              <a:gd name="connsiteX295" fmla="*/ 9944315 w 17227413"/>
              <a:gd name="connsiteY295" fmla="*/ 32421 h 122429"/>
              <a:gd name="connsiteX296" fmla="*/ 10022590 w 17227413"/>
              <a:gd name="connsiteY296" fmla="*/ 0 h 122429"/>
              <a:gd name="connsiteX297" fmla="*/ 10100862 w 17227413"/>
              <a:gd name="connsiteY297" fmla="*/ 32421 h 122429"/>
              <a:gd name="connsiteX298" fmla="*/ 10108329 w 17227413"/>
              <a:gd name="connsiteY298" fmla="*/ 43496 h 122429"/>
              <a:gd name="connsiteX299" fmla="*/ 10112849 w 17227413"/>
              <a:gd name="connsiteY299" fmla="*/ 40449 h 122429"/>
              <a:gd name="connsiteX300" fmla="*/ 10155936 w 17227413"/>
              <a:gd name="connsiteY300" fmla="*/ 31750 h 122429"/>
              <a:gd name="connsiteX301" fmla="*/ 10199023 w 17227413"/>
              <a:gd name="connsiteY301" fmla="*/ 40449 h 122429"/>
              <a:gd name="connsiteX302" fmla="*/ 10204357 w 17227413"/>
              <a:gd name="connsiteY302" fmla="*/ 44044 h 122429"/>
              <a:gd name="connsiteX303" fmla="*/ 10212193 w 17227413"/>
              <a:gd name="connsiteY303" fmla="*/ 32421 h 122429"/>
              <a:gd name="connsiteX304" fmla="*/ 10290467 w 17227413"/>
              <a:gd name="connsiteY304" fmla="*/ 0 h 122429"/>
              <a:gd name="connsiteX305" fmla="*/ 10368740 w 17227413"/>
              <a:gd name="connsiteY305" fmla="*/ 32421 h 122429"/>
              <a:gd name="connsiteX306" fmla="*/ 10376207 w 17227413"/>
              <a:gd name="connsiteY306" fmla="*/ 43496 h 122429"/>
              <a:gd name="connsiteX307" fmla="*/ 10380726 w 17227413"/>
              <a:gd name="connsiteY307" fmla="*/ 40449 h 122429"/>
              <a:gd name="connsiteX308" fmla="*/ 10423813 w 17227413"/>
              <a:gd name="connsiteY308" fmla="*/ 31750 h 122429"/>
              <a:gd name="connsiteX309" fmla="*/ 10466901 w 17227413"/>
              <a:gd name="connsiteY309" fmla="*/ 40449 h 122429"/>
              <a:gd name="connsiteX310" fmla="*/ 10472234 w 17227413"/>
              <a:gd name="connsiteY310" fmla="*/ 44044 h 122429"/>
              <a:gd name="connsiteX311" fmla="*/ 10480071 w 17227413"/>
              <a:gd name="connsiteY311" fmla="*/ 32421 h 122429"/>
              <a:gd name="connsiteX312" fmla="*/ 10558342 w 17227413"/>
              <a:gd name="connsiteY312" fmla="*/ 0 h 122429"/>
              <a:gd name="connsiteX313" fmla="*/ 10636617 w 17227413"/>
              <a:gd name="connsiteY313" fmla="*/ 32421 h 122429"/>
              <a:gd name="connsiteX314" fmla="*/ 10644084 w 17227413"/>
              <a:gd name="connsiteY314" fmla="*/ 43496 h 122429"/>
              <a:gd name="connsiteX315" fmla="*/ 10648603 w 17227413"/>
              <a:gd name="connsiteY315" fmla="*/ 40449 h 122429"/>
              <a:gd name="connsiteX316" fmla="*/ 10691692 w 17227413"/>
              <a:gd name="connsiteY316" fmla="*/ 31750 h 122429"/>
              <a:gd name="connsiteX317" fmla="*/ 10734778 w 17227413"/>
              <a:gd name="connsiteY317" fmla="*/ 40449 h 122429"/>
              <a:gd name="connsiteX318" fmla="*/ 10740113 w 17227413"/>
              <a:gd name="connsiteY318" fmla="*/ 44045 h 122429"/>
              <a:gd name="connsiteX319" fmla="*/ 10747949 w 17227413"/>
              <a:gd name="connsiteY319" fmla="*/ 32421 h 122429"/>
              <a:gd name="connsiteX320" fmla="*/ 10826222 w 17227413"/>
              <a:gd name="connsiteY320" fmla="*/ 0 h 122429"/>
              <a:gd name="connsiteX321" fmla="*/ 10904495 w 17227413"/>
              <a:gd name="connsiteY321" fmla="*/ 32421 h 122429"/>
              <a:gd name="connsiteX322" fmla="*/ 10911961 w 17227413"/>
              <a:gd name="connsiteY322" fmla="*/ 43496 h 122429"/>
              <a:gd name="connsiteX323" fmla="*/ 10916482 w 17227413"/>
              <a:gd name="connsiteY323" fmla="*/ 40449 h 122429"/>
              <a:gd name="connsiteX324" fmla="*/ 10959570 w 17227413"/>
              <a:gd name="connsiteY324" fmla="*/ 31750 h 122429"/>
              <a:gd name="connsiteX325" fmla="*/ 11002656 w 17227413"/>
              <a:gd name="connsiteY325" fmla="*/ 40449 h 122429"/>
              <a:gd name="connsiteX326" fmla="*/ 11007991 w 17227413"/>
              <a:gd name="connsiteY326" fmla="*/ 44045 h 122429"/>
              <a:gd name="connsiteX327" fmla="*/ 11015827 w 17227413"/>
              <a:gd name="connsiteY327" fmla="*/ 32421 h 122429"/>
              <a:gd name="connsiteX328" fmla="*/ 11094101 w 17227413"/>
              <a:gd name="connsiteY328" fmla="*/ 0 h 122429"/>
              <a:gd name="connsiteX329" fmla="*/ 11172374 w 17227413"/>
              <a:gd name="connsiteY329" fmla="*/ 32421 h 122429"/>
              <a:gd name="connsiteX330" fmla="*/ 11179840 w 17227413"/>
              <a:gd name="connsiteY330" fmla="*/ 43496 h 122429"/>
              <a:gd name="connsiteX331" fmla="*/ 11184360 w 17227413"/>
              <a:gd name="connsiteY331" fmla="*/ 40449 h 122429"/>
              <a:gd name="connsiteX332" fmla="*/ 11227446 w 17227413"/>
              <a:gd name="connsiteY332" fmla="*/ 31750 h 122429"/>
              <a:gd name="connsiteX333" fmla="*/ 11270535 w 17227413"/>
              <a:gd name="connsiteY333" fmla="*/ 40449 h 122429"/>
              <a:gd name="connsiteX334" fmla="*/ 11275868 w 17227413"/>
              <a:gd name="connsiteY334" fmla="*/ 44045 h 122429"/>
              <a:gd name="connsiteX335" fmla="*/ 11283705 w 17227413"/>
              <a:gd name="connsiteY335" fmla="*/ 32421 h 122429"/>
              <a:gd name="connsiteX336" fmla="*/ 11361978 w 17227413"/>
              <a:gd name="connsiteY336" fmla="*/ 0 h 122429"/>
              <a:gd name="connsiteX337" fmla="*/ 11440251 w 17227413"/>
              <a:gd name="connsiteY337" fmla="*/ 32421 h 122429"/>
              <a:gd name="connsiteX338" fmla="*/ 11447718 w 17227413"/>
              <a:gd name="connsiteY338" fmla="*/ 43496 h 122429"/>
              <a:gd name="connsiteX339" fmla="*/ 11452238 w 17227413"/>
              <a:gd name="connsiteY339" fmla="*/ 40449 h 122429"/>
              <a:gd name="connsiteX340" fmla="*/ 11495326 w 17227413"/>
              <a:gd name="connsiteY340" fmla="*/ 31750 h 122429"/>
              <a:gd name="connsiteX341" fmla="*/ 11538413 w 17227413"/>
              <a:gd name="connsiteY341" fmla="*/ 40449 h 122429"/>
              <a:gd name="connsiteX342" fmla="*/ 11543748 w 17227413"/>
              <a:gd name="connsiteY342" fmla="*/ 44045 h 122429"/>
              <a:gd name="connsiteX343" fmla="*/ 11551584 w 17227413"/>
              <a:gd name="connsiteY343" fmla="*/ 32421 h 122429"/>
              <a:gd name="connsiteX344" fmla="*/ 11629857 w 17227413"/>
              <a:gd name="connsiteY344" fmla="*/ 0 h 122429"/>
              <a:gd name="connsiteX345" fmla="*/ 11708130 w 17227413"/>
              <a:gd name="connsiteY345" fmla="*/ 32421 h 122429"/>
              <a:gd name="connsiteX346" fmla="*/ 11715596 w 17227413"/>
              <a:gd name="connsiteY346" fmla="*/ 43496 h 122429"/>
              <a:gd name="connsiteX347" fmla="*/ 11720117 w 17227413"/>
              <a:gd name="connsiteY347" fmla="*/ 40449 h 122429"/>
              <a:gd name="connsiteX348" fmla="*/ 11763204 w 17227413"/>
              <a:gd name="connsiteY348" fmla="*/ 31750 h 122429"/>
              <a:gd name="connsiteX349" fmla="*/ 11806291 w 17227413"/>
              <a:gd name="connsiteY349" fmla="*/ 40449 h 122429"/>
              <a:gd name="connsiteX350" fmla="*/ 11811625 w 17227413"/>
              <a:gd name="connsiteY350" fmla="*/ 44045 h 122429"/>
              <a:gd name="connsiteX351" fmla="*/ 11819462 w 17227413"/>
              <a:gd name="connsiteY351" fmla="*/ 32421 h 122429"/>
              <a:gd name="connsiteX352" fmla="*/ 11897735 w 17227413"/>
              <a:gd name="connsiteY352" fmla="*/ 0 h 122429"/>
              <a:gd name="connsiteX353" fmla="*/ 11976007 w 17227413"/>
              <a:gd name="connsiteY353" fmla="*/ 32421 h 122429"/>
              <a:gd name="connsiteX354" fmla="*/ 11983474 w 17227413"/>
              <a:gd name="connsiteY354" fmla="*/ 43496 h 122429"/>
              <a:gd name="connsiteX355" fmla="*/ 11987994 w 17227413"/>
              <a:gd name="connsiteY355" fmla="*/ 40449 h 122429"/>
              <a:gd name="connsiteX356" fmla="*/ 12031082 w 17227413"/>
              <a:gd name="connsiteY356" fmla="*/ 31750 h 122429"/>
              <a:gd name="connsiteX357" fmla="*/ 12074166 w 17227413"/>
              <a:gd name="connsiteY357" fmla="*/ 40449 h 122429"/>
              <a:gd name="connsiteX358" fmla="*/ 12079498 w 17227413"/>
              <a:gd name="connsiteY358" fmla="*/ 44044 h 122429"/>
              <a:gd name="connsiteX359" fmla="*/ 12087335 w 17227413"/>
              <a:gd name="connsiteY359" fmla="*/ 32421 h 122429"/>
              <a:gd name="connsiteX360" fmla="*/ 12165606 w 17227413"/>
              <a:gd name="connsiteY360" fmla="*/ 0 h 122429"/>
              <a:gd name="connsiteX361" fmla="*/ 12243879 w 17227413"/>
              <a:gd name="connsiteY361" fmla="*/ 32421 h 122429"/>
              <a:gd name="connsiteX362" fmla="*/ 12251347 w 17227413"/>
              <a:gd name="connsiteY362" fmla="*/ 43497 h 122429"/>
              <a:gd name="connsiteX363" fmla="*/ 12255869 w 17227413"/>
              <a:gd name="connsiteY363" fmla="*/ 40449 h 122429"/>
              <a:gd name="connsiteX364" fmla="*/ 12298956 w 17227413"/>
              <a:gd name="connsiteY364" fmla="*/ 31750 h 122429"/>
              <a:gd name="connsiteX365" fmla="*/ 12342044 w 17227413"/>
              <a:gd name="connsiteY365" fmla="*/ 40449 h 122429"/>
              <a:gd name="connsiteX366" fmla="*/ 12347375 w 17227413"/>
              <a:gd name="connsiteY366" fmla="*/ 44043 h 122429"/>
              <a:gd name="connsiteX367" fmla="*/ 12355211 w 17227413"/>
              <a:gd name="connsiteY367" fmla="*/ 32421 h 122429"/>
              <a:gd name="connsiteX368" fmla="*/ 12433484 w 17227413"/>
              <a:gd name="connsiteY368" fmla="*/ 0 h 122429"/>
              <a:gd name="connsiteX369" fmla="*/ 12511757 w 17227413"/>
              <a:gd name="connsiteY369" fmla="*/ 32421 h 122429"/>
              <a:gd name="connsiteX370" fmla="*/ 12519225 w 17227413"/>
              <a:gd name="connsiteY370" fmla="*/ 43497 h 122429"/>
              <a:gd name="connsiteX371" fmla="*/ 12523747 w 17227413"/>
              <a:gd name="connsiteY371" fmla="*/ 40449 h 122429"/>
              <a:gd name="connsiteX372" fmla="*/ 12566834 w 17227413"/>
              <a:gd name="connsiteY372" fmla="*/ 31750 h 122429"/>
              <a:gd name="connsiteX373" fmla="*/ 12609922 w 17227413"/>
              <a:gd name="connsiteY373" fmla="*/ 40449 h 122429"/>
              <a:gd name="connsiteX374" fmla="*/ 12615254 w 17227413"/>
              <a:gd name="connsiteY374" fmla="*/ 44044 h 122429"/>
              <a:gd name="connsiteX375" fmla="*/ 12623090 w 17227413"/>
              <a:gd name="connsiteY375" fmla="*/ 32421 h 122429"/>
              <a:gd name="connsiteX376" fmla="*/ 12701363 w 17227413"/>
              <a:gd name="connsiteY376" fmla="*/ 0 h 122429"/>
              <a:gd name="connsiteX377" fmla="*/ 12779636 w 17227413"/>
              <a:gd name="connsiteY377" fmla="*/ 32421 h 122429"/>
              <a:gd name="connsiteX378" fmla="*/ 12787104 w 17227413"/>
              <a:gd name="connsiteY378" fmla="*/ 43497 h 122429"/>
              <a:gd name="connsiteX379" fmla="*/ 12791626 w 17227413"/>
              <a:gd name="connsiteY379" fmla="*/ 40449 h 122429"/>
              <a:gd name="connsiteX380" fmla="*/ 12834713 w 17227413"/>
              <a:gd name="connsiteY380" fmla="*/ 31750 h 122429"/>
              <a:gd name="connsiteX381" fmla="*/ 12877801 w 17227413"/>
              <a:gd name="connsiteY381" fmla="*/ 40449 h 122429"/>
              <a:gd name="connsiteX382" fmla="*/ 12883132 w 17227413"/>
              <a:gd name="connsiteY382" fmla="*/ 44043 h 122429"/>
              <a:gd name="connsiteX383" fmla="*/ 12890968 w 17227413"/>
              <a:gd name="connsiteY383" fmla="*/ 32421 h 122429"/>
              <a:gd name="connsiteX384" fmla="*/ 12969241 w 17227413"/>
              <a:gd name="connsiteY384" fmla="*/ 0 h 122429"/>
              <a:gd name="connsiteX385" fmla="*/ 13047514 w 17227413"/>
              <a:gd name="connsiteY385" fmla="*/ 32421 h 122429"/>
              <a:gd name="connsiteX386" fmla="*/ 13054982 w 17227413"/>
              <a:gd name="connsiteY386" fmla="*/ 43497 h 122429"/>
              <a:gd name="connsiteX387" fmla="*/ 13059504 w 17227413"/>
              <a:gd name="connsiteY387" fmla="*/ 40449 h 122429"/>
              <a:gd name="connsiteX388" fmla="*/ 13102591 w 17227413"/>
              <a:gd name="connsiteY388" fmla="*/ 31750 h 122429"/>
              <a:gd name="connsiteX389" fmla="*/ 13145679 w 17227413"/>
              <a:gd name="connsiteY389" fmla="*/ 40449 h 122429"/>
              <a:gd name="connsiteX390" fmla="*/ 13151010 w 17227413"/>
              <a:gd name="connsiteY390" fmla="*/ 44043 h 122429"/>
              <a:gd name="connsiteX391" fmla="*/ 13158846 w 17227413"/>
              <a:gd name="connsiteY391" fmla="*/ 32421 h 122429"/>
              <a:gd name="connsiteX392" fmla="*/ 13237119 w 17227413"/>
              <a:gd name="connsiteY392" fmla="*/ 0 h 122429"/>
              <a:gd name="connsiteX393" fmla="*/ 13315392 w 17227413"/>
              <a:gd name="connsiteY393" fmla="*/ 32421 h 122429"/>
              <a:gd name="connsiteX394" fmla="*/ 13322860 w 17227413"/>
              <a:gd name="connsiteY394" fmla="*/ 43497 h 122429"/>
              <a:gd name="connsiteX395" fmla="*/ 13327382 w 17227413"/>
              <a:gd name="connsiteY395" fmla="*/ 40449 h 122429"/>
              <a:gd name="connsiteX396" fmla="*/ 13370469 w 17227413"/>
              <a:gd name="connsiteY396" fmla="*/ 31750 h 122429"/>
              <a:gd name="connsiteX397" fmla="*/ 13413557 w 17227413"/>
              <a:gd name="connsiteY397" fmla="*/ 40449 h 122429"/>
              <a:gd name="connsiteX398" fmla="*/ 13418889 w 17227413"/>
              <a:gd name="connsiteY398" fmla="*/ 44044 h 122429"/>
              <a:gd name="connsiteX399" fmla="*/ 13426725 w 17227413"/>
              <a:gd name="connsiteY399" fmla="*/ 32421 h 122429"/>
              <a:gd name="connsiteX400" fmla="*/ 13504998 w 17227413"/>
              <a:gd name="connsiteY400" fmla="*/ 0 h 122429"/>
              <a:gd name="connsiteX401" fmla="*/ 13583271 w 17227413"/>
              <a:gd name="connsiteY401" fmla="*/ 32421 h 122429"/>
              <a:gd name="connsiteX402" fmla="*/ 13590739 w 17227413"/>
              <a:gd name="connsiteY402" fmla="*/ 43497 h 122429"/>
              <a:gd name="connsiteX403" fmla="*/ 13595261 w 17227413"/>
              <a:gd name="connsiteY403" fmla="*/ 40449 h 122429"/>
              <a:gd name="connsiteX404" fmla="*/ 13638348 w 17227413"/>
              <a:gd name="connsiteY404" fmla="*/ 31750 h 122429"/>
              <a:gd name="connsiteX405" fmla="*/ 13681436 w 17227413"/>
              <a:gd name="connsiteY405" fmla="*/ 40449 h 122429"/>
              <a:gd name="connsiteX406" fmla="*/ 13686767 w 17227413"/>
              <a:gd name="connsiteY406" fmla="*/ 44043 h 122429"/>
              <a:gd name="connsiteX407" fmla="*/ 13694603 w 17227413"/>
              <a:gd name="connsiteY407" fmla="*/ 32421 h 122429"/>
              <a:gd name="connsiteX408" fmla="*/ 13772876 w 17227413"/>
              <a:gd name="connsiteY408" fmla="*/ 0 h 122429"/>
              <a:gd name="connsiteX409" fmla="*/ 13851149 w 17227413"/>
              <a:gd name="connsiteY409" fmla="*/ 32421 h 122429"/>
              <a:gd name="connsiteX410" fmla="*/ 13858617 w 17227413"/>
              <a:gd name="connsiteY410" fmla="*/ 43497 h 122429"/>
              <a:gd name="connsiteX411" fmla="*/ 13863139 w 17227413"/>
              <a:gd name="connsiteY411" fmla="*/ 40449 h 122429"/>
              <a:gd name="connsiteX412" fmla="*/ 13906226 w 17227413"/>
              <a:gd name="connsiteY412" fmla="*/ 31750 h 122429"/>
              <a:gd name="connsiteX413" fmla="*/ 13949314 w 17227413"/>
              <a:gd name="connsiteY413" fmla="*/ 40449 h 122429"/>
              <a:gd name="connsiteX414" fmla="*/ 13954645 w 17227413"/>
              <a:gd name="connsiteY414" fmla="*/ 44043 h 122429"/>
              <a:gd name="connsiteX415" fmla="*/ 13962481 w 17227413"/>
              <a:gd name="connsiteY415" fmla="*/ 32421 h 122429"/>
              <a:gd name="connsiteX416" fmla="*/ 14040754 w 17227413"/>
              <a:gd name="connsiteY416" fmla="*/ 0 h 122429"/>
              <a:gd name="connsiteX417" fmla="*/ 14119027 w 17227413"/>
              <a:gd name="connsiteY417" fmla="*/ 32421 h 122429"/>
              <a:gd name="connsiteX418" fmla="*/ 14126495 w 17227413"/>
              <a:gd name="connsiteY418" fmla="*/ 43497 h 122429"/>
              <a:gd name="connsiteX419" fmla="*/ 14131017 w 17227413"/>
              <a:gd name="connsiteY419" fmla="*/ 40449 h 122429"/>
              <a:gd name="connsiteX420" fmla="*/ 14174104 w 17227413"/>
              <a:gd name="connsiteY420" fmla="*/ 31750 h 122429"/>
              <a:gd name="connsiteX421" fmla="*/ 14217192 w 17227413"/>
              <a:gd name="connsiteY421" fmla="*/ 40449 h 122429"/>
              <a:gd name="connsiteX422" fmla="*/ 14222524 w 17227413"/>
              <a:gd name="connsiteY422" fmla="*/ 44044 h 122429"/>
              <a:gd name="connsiteX423" fmla="*/ 14230360 w 17227413"/>
              <a:gd name="connsiteY423" fmla="*/ 32421 h 122429"/>
              <a:gd name="connsiteX424" fmla="*/ 14308633 w 17227413"/>
              <a:gd name="connsiteY424" fmla="*/ 0 h 122429"/>
              <a:gd name="connsiteX425" fmla="*/ 14386906 w 17227413"/>
              <a:gd name="connsiteY425" fmla="*/ 32421 h 122429"/>
              <a:gd name="connsiteX426" fmla="*/ 14394374 w 17227413"/>
              <a:gd name="connsiteY426" fmla="*/ 43497 h 122429"/>
              <a:gd name="connsiteX427" fmla="*/ 14398896 w 17227413"/>
              <a:gd name="connsiteY427" fmla="*/ 40449 h 122429"/>
              <a:gd name="connsiteX428" fmla="*/ 14441983 w 17227413"/>
              <a:gd name="connsiteY428" fmla="*/ 31750 h 122429"/>
              <a:gd name="connsiteX429" fmla="*/ 14485071 w 17227413"/>
              <a:gd name="connsiteY429" fmla="*/ 40449 h 122429"/>
              <a:gd name="connsiteX430" fmla="*/ 14490402 w 17227413"/>
              <a:gd name="connsiteY430" fmla="*/ 44043 h 122429"/>
              <a:gd name="connsiteX431" fmla="*/ 14498238 w 17227413"/>
              <a:gd name="connsiteY431" fmla="*/ 32421 h 122429"/>
              <a:gd name="connsiteX432" fmla="*/ 14576511 w 17227413"/>
              <a:gd name="connsiteY432" fmla="*/ 0 h 122429"/>
              <a:gd name="connsiteX433" fmla="*/ 14654784 w 17227413"/>
              <a:gd name="connsiteY433" fmla="*/ 32421 h 122429"/>
              <a:gd name="connsiteX434" fmla="*/ 14662252 w 17227413"/>
              <a:gd name="connsiteY434" fmla="*/ 43497 h 122429"/>
              <a:gd name="connsiteX435" fmla="*/ 14666774 w 17227413"/>
              <a:gd name="connsiteY435" fmla="*/ 40449 h 122429"/>
              <a:gd name="connsiteX436" fmla="*/ 14709861 w 17227413"/>
              <a:gd name="connsiteY436" fmla="*/ 31750 h 122429"/>
              <a:gd name="connsiteX437" fmla="*/ 14752949 w 17227413"/>
              <a:gd name="connsiteY437" fmla="*/ 40449 h 122429"/>
              <a:gd name="connsiteX438" fmla="*/ 14758280 w 17227413"/>
              <a:gd name="connsiteY438" fmla="*/ 44043 h 122429"/>
              <a:gd name="connsiteX439" fmla="*/ 14766116 w 17227413"/>
              <a:gd name="connsiteY439" fmla="*/ 32421 h 122429"/>
              <a:gd name="connsiteX440" fmla="*/ 14844389 w 17227413"/>
              <a:gd name="connsiteY440" fmla="*/ 0 h 122429"/>
              <a:gd name="connsiteX441" fmla="*/ 14922662 w 17227413"/>
              <a:gd name="connsiteY441" fmla="*/ 32421 h 122429"/>
              <a:gd name="connsiteX442" fmla="*/ 14930130 w 17227413"/>
              <a:gd name="connsiteY442" fmla="*/ 43497 h 122429"/>
              <a:gd name="connsiteX443" fmla="*/ 14934652 w 17227413"/>
              <a:gd name="connsiteY443" fmla="*/ 40449 h 122429"/>
              <a:gd name="connsiteX444" fmla="*/ 14977739 w 17227413"/>
              <a:gd name="connsiteY444" fmla="*/ 31750 h 122429"/>
              <a:gd name="connsiteX445" fmla="*/ 15020827 w 17227413"/>
              <a:gd name="connsiteY445" fmla="*/ 40449 h 122429"/>
              <a:gd name="connsiteX446" fmla="*/ 15026159 w 17227413"/>
              <a:gd name="connsiteY446" fmla="*/ 44044 h 122429"/>
              <a:gd name="connsiteX447" fmla="*/ 15033995 w 17227413"/>
              <a:gd name="connsiteY447" fmla="*/ 32421 h 122429"/>
              <a:gd name="connsiteX448" fmla="*/ 15112268 w 17227413"/>
              <a:gd name="connsiteY448" fmla="*/ 0 h 122429"/>
              <a:gd name="connsiteX449" fmla="*/ 15190541 w 17227413"/>
              <a:gd name="connsiteY449" fmla="*/ 32421 h 122429"/>
              <a:gd name="connsiteX450" fmla="*/ 15198009 w 17227413"/>
              <a:gd name="connsiteY450" fmla="*/ 43497 h 122429"/>
              <a:gd name="connsiteX451" fmla="*/ 15202531 w 17227413"/>
              <a:gd name="connsiteY451" fmla="*/ 40449 h 122429"/>
              <a:gd name="connsiteX452" fmla="*/ 15245618 w 17227413"/>
              <a:gd name="connsiteY452" fmla="*/ 31750 h 122429"/>
              <a:gd name="connsiteX453" fmla="*/ 15288706 w 17227413"/>
              <a:gd name="connsiteY453" fmla="*/ 40449 h 122429"/>
              <a:gd name="connsiteX454" fmla="*/ 15294037 w 17227413"/>
              <a:gd name="connsiteY454" fmla="*/ 44043 h 122429"/>
              <a:gd name="connsiteX455" fmla="*/ 15301873 w 17227413"/>
              <a:gd name="connsiteY455" fmla="*/ 32421 h 122429"/>
              <a:gd name="connsiteX456" fmla="*/ 15380146 w 17227413"/>
              <a:gd name="connsiteY456" fmla="*/ 0 h 122429"/>
              <a:gd name="connsiteX457" fmla="*/ 15458419 w 17227413"/>
              <a:gd name="connsiteY457" fmla="*/ 32421 h 122429"/>
              <a:gd name="connsiteX458" fmla="*/ 15465887 w 17227413"/>
              <a:gd name="connsiteY458" fmla="*/ 43497 h 122429"/>
              <a:gd name="connsiteX459" fmla="*/ 15470409 w 17227413"/>
              <a:gd name="connsiteY459" fmla="*/ 40449 h 122429"/>
              <a:gd name="connsiteX460" fmla="*/ 15513496 w 17227413"/>
              <a:gd name="connsiteY460" fmla="*/ 31750 h 122429"/>
              <a:gd name="connsiteX461" fmla="*/ 15556584 w 17227413"/>
              <a:gd name="connsiteY461" fmla="*/ 40449 h 122429"/>
              <a:gd name="connsiteX462" fmla="*/ 15561915 w 17227413"/>
              <a:gd name="connsiteY462" fmla="*/ 44043 h 122429"/>
              <a:gd name="connsiteX463" fmla="*/ 15569751 w 17227413"/>
              <a:gd name="connsiteY463" fmla="*/ 32421 h 122429"/>
              <a:gd name="connsiteX464" fmla="*/ 15648024 w 17227413"/>
              <a:gd name="connsiteY464" fmla="*/ 0 h 122429"/>
              <a:gd name="connsiteX465" fmla="*/ 15726297 w 17227413"/>
              <a:gd name="connsiteY465" fmla="*/ 32421 h 122429"/>
              <a:gd name="connsiteX466" fmla="*/ 15733765 w 17227413"/>
              <a:gd name="connsiteY466" fmla="*/ 43497 h 122429"/>
              <a:gd name="connsiteX467" fmla="*/ 15738287 w 17227413"/>
              <a:gd name="connsiteY467" fmla="*/ 40449 h 122429"/>
              <a:gd name="connsiteX468" fmla="*/ 15781374 w 17227413"/>
              <a:gd name="connsiteY468" fmla="*/ 31750 h 122429"/>
              <a:gd name="connsiteX469" fmla="*/ 15824462 w 17227413"/>
              <a:gd name="connsiteY469" fmla="*/ 40449 h 122429"/>
              <a:gd name="connsiteX470" fmla="*/ 15829794 w 17227413"/>
              <a:gd name="connsiteY470" fmla="*/ 44044 h 122429"/>
              <a:gd name="connsiteX471" fmla="*/ 15837630 w 17227413"/>
              <a:gd name="connsiteY471" fmla="*/ 32421 h 122429"/>
              <a:gd name="connsiteX472" fmla="*/ 15915903 w 17227413"/>
              <a:gd name="connsiteY472" fmla="*/ 0 h 122429"/>
              <a:gd name="connsiteX473" fmla="*/ 15994176 w 17227413"/>
              <a:gd name="connsiteY473" fmla="*/ 32421 h 122429"/>
              <a:gd name="connsiteX474" fmla="*/ 16001644 w 17227413"/>
              <a:gd name="connsiteY474" fmla="*/ 43497 h 122429"/>
              <a:gd name="connsiteX475" fmla="*/ 16006166 w 17227413"/>
              <a:gd name="connsiteY475" fmla="*/ 40449 h 122429"/>
              <a:gd name="connsiteX476" fmla="*/ 16049253 w 17227413"/>
              <a:gd name="connsiteY476" fmla="*/ 31750 h 122429"/>
              <a:gd name="connsiteX477" fmla="*/ 16092341 w 17227413"/>
              <a:gd name="connsiteY477" fmla="*/ 40449 h 122429"/>
              <a:gd name="connsiteX478" fmla="*/ 16097673 w 17227413"/>
              <a:gd name="connsiteY478" fmla="*/ 44043 h 122429"/>
              <a:gd name="connsiteX479" fmla="*/ 16105509 w 17227413"/>
              <a:gd name="connsiteY479" fmla="*/ 32421 h 122429"/>
              <a:gd name="connsiteX480" fmla="*/ 16183781 w 17227413"/>
              <a:gd name="connsiteY480" fmla="*/ 0 h 122429"/>
              <a:gd name="connsiteX481" fmla="*/ 16262053 w 17227413"/>
              <a:gd name="connsiteY481" fmla="*/ 32421 h 122429"/>
              <a:gd name="connsiteX482" fmla="*/ 16269521 w 17227413"/>
              <a:gd name="connsiteY482" fmla="*/ 43497 h 122429"/>
              <a:gd name="connsiteX483" fmla="*/ 16274045 w 17227413"/>
              <a:gd name="connsiteY483" fmla="*/ 40449 h 122429"/>
              <a:gd name="connsiteX484" fmla="*/ 16317133 w 17227413"/>
              <a:gd name="connsiteY484" fmla="*/ 31750 h 122429"/>
              <a:gd name="connsiteX485" fmla="*/ 16360217 w 17227413"/>
              <a:gd name="connsiteY485" fmla="*/ 40449 h 122429"/>
              <a:gd name="connsiteX486" fmla="*/ 16365549 w 17227413"/>
              <a:gd name="connsiteY486" fmla="*/ 44043 h 122429"/>
              <a:gd name="connsiteX487" fmla="*/ 16373385 w 17227413"/>
              <a:gd name="connsiteY487" fmla="*/ 32421 h 122429"/>
              <a:gd name="connsiteX488" fmla="*/ 16451661 w 17227413"/>
              <a:gd name="connsiteY488" fmla="*/ 0 h 122429"/>
              <a:gd name="connsiteX489" fmla="*/ 16529933 w 17227413"/>
              <a:gd name="connsiteY489" fmla="*/ 32421 h 122429"/>
              <a:gd name="connsiteX490" fmla="*/ 16537401 w 17227413"/>
              <a:gd name="connsiteY490" fmla="*/ 43497 h 122429"/>
              <a:gd name="connsiteX491" fmla="*/ 16541921 w 17227413"/>
              <a:gd name="connsiteY491" fmla="*/ 40449 h 122429"/>
              <a:gd name="connsiteX492" fmla="*/ 16585009 w 17227413"/>
              <a:gd name="connsiteY492" fmla="*/ 31750 h 122429"/>
              <a:gd name="connsiteX493" fmla="*/ 16628097 w 17227413"/>
              <a:gd name="connsiteY493" fmla="*/ 40449 h 122429"/>
              <a:gd name="connsiteX494" fmla="*/ 16633429 w 17227413"/>
              <a:gd name="connsiteY494" fmla="*/ 44044 h 122429"/>
              <a:gd name="connsiteX495" fmla="*/ 16641265 w 17227413"/>
              <a:gd name="connsiteY495" fmla="*/ 32421 h 122429"/>
              <a:gd name="connsiteX496" fmla="*/ 16719537 w 17227413"/>
              <a:gd name="connsiteY496" fmla="*/ 0 h 122429"/>
              <a:gd name="connsiteX497" fmla="*/ 16797813 w 17227413"/>
              <a:gd name="connsiteY497" fmla="*/ 32421 h 122429"/>
              <a:gd name="connsiteX498" fmla="*/ 16805281 w 17227413"/>
              <a:gd name="connsiteY498" fmla="*/ 43497 h 122429"/>
              <a:gd name="connsiteX499" fmla="*/ 16809801 w 17227413"/>
              <a:gd name="connsiteY499" fmla="*/ 40449 h 122429"/>
              <a:gd name="connsiteX500" fmla="*/ 16852889 w 17227413"/>
              <a:gd name="connsiteY500" fmla="*/ 31750 h 122429"/>
              <a:gd name="connsiteX501" fmla="*/ 16895977 w 17227413"/>
              <a:gd name="connsiteY501" fmla="*/ 40449 h 122429"/>
              <a:gd name="connsiteX502" fmla="*/ 16901301 w 17227413"/>
              <a:gd name="connsiteY502" fmla="*/ 44040 h 122429"/>
              <a:gd name="connsiteX503" fmla="*/ 16909137 w 17227413"/>
              <a:gd name="connsiteY503" fmla="*/ 32421 h 122429"/>
              <a:gd name="connsiteX504" fmla="*/ 16987409 w 17227413"/>
              <a:gd name="connsiteY504" fmla="*/ 0 h 122429"/>
              <a:gd name="connsiteX505" fmla="*/ 17065681 w 17227413"/>
              <a:gd name="connsiteY505" fmla="*/ 32421 h 122429"/>
              <a:gd name="connsiteX506" fmla="*/ 17073149 w 17227413"/>
              <a:gd name="connsiteY506" fmla="*/ 43497 h 122429"/>
              <a:gd name="connsiteX507" fmla="*/ 17077673 w 17227413"/>
              <a:gd name="connsiteY507" fmla="*/ 40449 h 122429"/>
              <a:gd name="connsiteX508" fmla="*/ 17120757 w 17227413"/>
              <a:gd name="connsiteY508" fmla="*/ 31750 h 122429"/>
              <a:gd name="connsiteX509" fmla="*/ 17222753 w 17227413"/>
              <a:gd name="connsiteY509" fmla="*/ 99357 h 122429"/>
              <a:gd name="connsiteX510" fmla="*/ 17227413 w 17227413"/>
              <a:gd name="connsiteY510" fmla="*/ 122429 h 122429"/>
              <a:gd name="connsiteX511" fmla="*/ 2369 w 17227413"/>
              <a:gd name="connsiteY511" fmla="*/ 122429 h 122429"/>
              <a:gd name="connsiteX512" fmla="*/ 0 w 17227413"/>
              <a:gd name="connsiteY512" fmla="*/ 110694 h 122429"/>
              <a:gd name="connsiteX513" fmla="*/ 110695 w 17227413"/>
              <a:gd name="connsiteY513" fmla="*/ 0 h 122429"/>
              <a:gd name="connsiteX0" fmla="*/ 0 w 17227413"/>
              <a:gd name="connsiteY0" fmla="*/ 110694 h 202134"/>
              <a:gd name="connsiteX1" fmla="*/ 110695 w 17227413"/>
              <a:gd name="connsiteY1" fmla="*/ 0 h 202134"/>
              <a:gd name="connsiteX2" fmla="*/ 188968 w 17227413"/>
              <a:gd name="connsiteY2" fmla="*/ 32421 h 202134"/>
              <a:gd name="connsiteX3" fmla="*/ 196435 w 17227413"/>
              <a:gd name="connsiteY3" fmla="*/ 43496 h 202134"/>
              <a:gd name="connsiteX4" fmla="*/ 200955 w 17227413"/>
              <a:gd name="connsiteY4" fmla="*/ 40449 h 202134"/>
              <a:gd name="connsiteX5" fmla="*/ 244042 w 17227413"/>
              <a:gd name="connsiteY5" fmla="*/ 31750 h 202134"/>
              <a:gd name="connsiteX6" fmla="*/ 287129 w 17227413"/>
              <a:gd name="connsiteY6" fmla="*/ 40449 h 202134"/>
              <a:gd name="connsiteX7" fmla="*/ 292463 w 17227413"/>
              <a:gd name="connsiteY7" fmla="*/ 44044 h 202134"/>
              <a:gd name="connsiteX8" fmla="*/ 300300 w 17227413"/>
              <a:gd name="connsiteY8" fmla="*/ 32421 h 202134"/>
              <a:gd name="connsiteX9" fmla="*/ 378573 w 17227413"/>
              <a:gd name="connsiteY9" fmla="*/ 0 h 202134"/>
              <a:gd name="connsiteX10" fmla="*/ 456846 w 17227413"/>
              <a:gd name="connsiteY10" fmla="*/ 32421 h 202134"/>
              <a:gd name="connsiteX11" fmla="*/ 464313 w 17227413"/>
              <a:gd name="connsiteY11" fmla="*/ 43496 h 202134"/>
              <a:gd name="connsiteX12" fmla="*/ 468833 w 17227413"/>
              <a:gd name="connsiteY12" fmla="*/ 40449 h 202134"/>
              <a:gd name="connsiteX13" fmla="*/ 511920 w 17227413"/>
              <a:gd name="connsiteY13" fmla="*/ 31750 h 202134"/>
              <a:gd name="connsiteX14" fmla="*/ 555008 w 17227413"/>
              <a:gd name="connsiteY14" fmla="*/ 40449 h 202134"/>
              <a:gd name="connsiteX15" fmla="*/ 560341 w 17227413"/>
              <a:gd name="connsiteY15" fmla="*/ 44045 h 202134"/>
              <a:gd name="connsiteX16" fmla="*/ 568179 w 17227413"/>
              <a:gd name="connsiteY16" fmla="*/ 32421 h 202134"/>
              <a:gd name="connsiteX17" fmla="*/ 646452 w 17227413"/>
              <a:gd name="connsiteY17" fmla="*/ 0 h 202134"/>
              <a:gd name="connsiteX18" fmla="*/ 724725 w 17227413"/>
              <a:gd name="connsiteY18" fmla="*/ 32421 h 202134"/>
              <a:gd name="connsiteX19" fmla="*/ 732192 w 17227413"/>
              <a:gd name="connsiteY19" fmla="*/ 43496 h 202134"/>
              <a:gd name="connsiteX20" fmla="*/ 736712 w 17227413"/>
              <a:gd name="connsiteY20" fmla="*/ 40449 h 202134"/>
              <a:gd name="connsiteX21" fmla="*/ 779800 w 17227413"/>
              <a:gd name="connsiteY21" fmla="*/ 31750 h 202134"/>
              <a:gd name="connsiteX22" fmla="*/ 822887 w 17227413"/>
              <a:gd name="connsiteY22" fmla="*/ 40449 h 202134"/>
              <a:gd name="connsiteX23" fmla="*/ 828221 w 17227413"/>
              <a:gd name="connsiteY23" fmla="*/ 44045 h 202134"/>
              <a:gd name="connsiteX24" fmla="*/ 836058 w 17227413"/>
              <a:gd name="connsiteY24" fmla="*/ 32421 h 202134"/>
              <a:gd name="connsiteX25" fmla="*/ 914331 w 17227413"/>
              <a:gd name="connsiteY25" fmla="*/ 0 h 202134"/>
              <a:gd name="connsiteX26" fmla="*/ 992604 w 17227413"/>
              <a:gd name="connsiteY26" fmla="*/ 32421 h 202134"/>
              <a:gd name="connsiteX27" fmla="*/ 1000072 w 17227413"/>
              <a:gd name="connsiteY27" fmla="*/ 43496 h 202134"/>
              <a:gd name="connsiteX28" fmla="*/ 1004591 w 17227413"/>
              <a:gd name="connsiteY28" fmla="*/ 40449 h 202134"/>
              <a:gd name="connsiteX29" fmla="*/ 1047679 w 17227413"/>
              <a:gd name="connsiteY29" fmla="*/ 31750 h 202134"/>
              <a:gd name="connsiteX30" fmla="*/ 1090766 w 17227413"/>
              <a:gd name="connsiteY30" fmla="*/ 40449 h 202134"/>
              <a:gd name="connsiteX31" fmla="*/ 1096099 w 17227413"/>
              <a:gd name="connsiteY31" fmla="*/ 44045 h 202134"/>
              <a:gd name="connsiteX32" fmla="*/ 1103937 w 17227413"/>
              <a:gd name="connsiteY32" fmla="*/ 32421 h 202134"/>
              <a:gd name="connsiteX33" fmla="*/ 1182210 w 17227413"/>
              <a:gd name="connsiteY33" fmla="*/ 0 h 202134"/>
              <a:gd name="connsiteX34" fmla="*/ 1260483 w 17227413"/>
              <a:gd name="connsiteY34" fmla="*/ 32421 h 202134"/>
              <a:gd name="connsiteX35" fmla="*/ 1267950 w 17227413"/>
              <a:gd name="connsiteY35" fmla="*/ 43496 h 202134"/>
              <a:gd name="connsiteX36" fmla="*/ 1272470 w 17227413"/>
              <a:gd name="connsiteY36" fmla="*/ 40449 h 202134"/>
              <a:gd name="connsiteX37" fmla="*/ 1315557 w 17227413"/>
              <a:gd name="connsiteY37" fmla="*/ 31750 h 202134"/>
              <a:gd name="connsiteX38" fmla="*/ 1358645 w 17227413"/>
              <a:gd name="connsiteY38" fmla="*/ 40449 h 202134"/>
              <a:gd name="connsiteX39" fmla="*/ 1363978 w 17227413"/>
              <a:gd name="connsiteY39" fmla="*/ 44045 h 202134"/>
              <a:gd name="connsiteX40" fmla="*/ 1371815 w 17227413"/>
              <a:gd name="connsiteY40" fmla="*/ 32421 h 202134"/>
              <a:gd name="connsiteX41" fmla="*/ 1450090 w 17227413"/>
              <a:gd name="connsiteY41" fmla="*/ 0 h 202134"/>
              <a:gd name="connsiteX42" fmla="*/ 1528362 w 17227413"/>
              <a:gd name="connsiteY42" fmla="*/ 32421 h 202134"/>
              <a:gd name="connsiteX43" fmla="*/ 1535829 w 17227413"/>
              <a:gd name="connsiteY43" fmla="*/ 43496 h 202134"/>
              <a:gd name="connsiteX44" fmla="*/ 1540349 w 17227413"/>
              <a:gd name="connsiteY44" fmla="*/ 40449 h 202134"/>
              <a:gd name="connsiteX45" fmla="*/ 1583436 w 17227413"/>
              <a:gd name="connsiteY45" fmla="*/ 31750 h 202134"/>
              <a:gd name="connsiteX46" fmla="*/ 1626523 w 17227413"/>
              <a:gd name="connsiteY46" fmla="*/ 40449 h 202134"/>
              <a:gd name="connsiteX47" fmla="*/ 1631857 w 17227413"/>
              <a:gd name="connsiteY47" fmla="*/ 44044 h 202134"/>
              <a:gd name="connsiteX48" fmla="*/ 1639693 w 17227413"/>
              <a:gd name="connsiteY48" fmla="*/ 32421 h 202134"/>
              <a:gd name="connsiteX49" fmla="*/ 1717967 w 17227413"/>
              <a:gd name="connsiteY49" fmla="*/ 0 h 202134"/>
              <a:gd name="connsiteX50" fmla="*/ 1796240 w 17227413"/>
              <a:gd name="connsiteY50" fmla="*/ 32421 h 202134"/>
              <a:gd name="connsiteX51" fmla="*/ 1803707 w 17227413"/>
              <a:gd name="connsiteY51" fmla="*/ 43496 h 202134"/>
              <a:gd name="connsiteX52" fmla="*/ 1808226 w 17227413"/>
              <a:gd name="connsiteY52" fmla="*/ 40449 h 202134"/>
              <a:gd name="connsiteX53" fmla="*/ 1851313 w 17227413"/>
              <a:gd name="connsiteY53" fmla="*/ 31750 h 202134"/>
              <a:gd name="connsiteX54" fmla="*/ 1894401 w 17227413"/>
              <a:gd name="connsiteY54" fmla="*/ 40449 h 202134"/>
              <a:gd name="connsiteX55" fmla="*/ 1899734 w 17227413"/>
              <a:gd name="connsiteY55" fmla="*/ 44044 h 202134"/>
              <a:gd name="connsiteX56" fmla="*/ 1907571 w 17227413"/>
              <a:gd name="connsiteY56" fmla="*/ 32421 h 202134"/>
              <a:gd name="connsiteX57" fmla="*/ 1985842 w 17227413"/>
              <a:gd name="connsiteY57" fmla="*/ 0 h 202134"/>
              <a:gd name="connsiteX58" fmla="*/ 2064117 w 17227413"/>
              <a:gd name="connsiteY58" fmla="*/ 32421 h 202134"/>
              <a:gd name="connsiteX59" fmla="*/ 2071584 w 17227413"/>
              <a:gd name="connsiteY59" fmla="*/ 43496 h 202134"/>
              <a:gd name="connsiteX60" fmla="*/ 2076103 w 17227413"/>
              <a:gd name="connsiteY60" fmla="*/ 40449 h 202134"/>
              <a:gd name="connsiteX61" fmla="*/ 2119192 w 17227413"/>
              <a:gd name="connsiteY61" fmla="*/ 31750 h 202134"/>
              <a:gd name="connsiteX62" fmla="*/ 2162278 w 17227413"/>
              <a:gd name="connsiteY62" fmla="*/ 40449 h 202134"/>
              <a:gd name="connsiteX63" fmla="*/ 2167613 w 17227413"/>
              <a:gd name="connsiteY63" fmla="*/ 44045 h 202134"/>
              <a:gd name="connsiteX64" fmla="*/ 2175449 w 17227413"/>
              <a:gd name="connsiteY64" fmla="*/ 32421 h 202134"/>
              <a:gd name="connsiteX65" fmla="*/ 2253722 w 17227413"/>
              <a:gd name="connsiteY65" fmla="*/ 0 h 202134"/>
              <a:gd name="connsiteX66" fmla="*/ 2331995 w 17227413"/>
              <a:gd name="connsiteY66" fmla="*/ 32421 h 202134"/>
              <a:gd name="connsiteX67" fmla="*/ 2339461 w 17227413"/>
              <a:gd name="connsiteY67" fmla="*/ 43496 h 202134"/>
              <a:gd name="connsiteX68" fmla="*/ 2343982 w 17227413"/>
              <a:gd name="connsiteY68" fmla="*/ 40449 h 202134"/>
              <a:gd name="connsiteX69" fmla="*/ 2387070 w 17227413"/>
              <a:gd name="connsiteY69" fmla="*/ 31750 h 202134"/>
              <a:gd name="connsiteX70" fmla="*/ 2430156 w 17227413"/>
              <a:gd name="connsiteY70" fmla="*/ 40449 h 202134"/>
              <a:gd name="connsiteX71" fmla="*/ 2435491 w 17227413"/>
              <a:gd name="connsiteY71" fmla="*/ 44045 h 202134"/>
              <a:gd name="connsiteX72" fmla="*/ 2443327 w 17227413"/>
              <a:gd name="connsiteY72" fmla="*/ 32421 h 202134"/>
              <a:gd name="connsiteX73" fmla="*/ 2521601 w 17227413"/>
              <a:gd name="connsiteY73" fmla="*/ 0 h 202134"/>
              <a:gd name="connsiteX74" fmla="*/ 2599874 w 17227413"/>
              <a:gd name="connsiteY74" fmla="*/ 32421 h 202134"/>
              <a:gd name="connsiteX75" fmla="*/ 2607340 w 17227413"/>
              <a:gd name="connsiteY75" fmla="*/ 43496 h 202134"/>
              <a:gd name="connsiteX76" fmla="*/ 2611860 w 17227413"/>
              <a:gd name="connsiteY76" fmla="*/ 40449 h 202134"/>
              <a:gd name="connsiteX77" fmla="*/ 2654946 w 17227413"/>
              <a:gd name="connsiteY77" fmla="*/ 31750 h 202134"/>
              <a:gd name="connsiteX78" fmla="*/ 2698035 w 17227413"/>
              <a:gd name="connsiteY78" fmla="*/ 40449 h 202134"/>
              <a:gd name="connsiteX79" fmla="*/ 2703368 w 17227413"/>
              <a:gd name="connsiteY79" fmla="*/ 44045 h 202134"/>
              <a:gd name="connsiteX80" fmla="*/ 2711205 w 17227413"/>
              <a:gd name="connsiteY80" fmla="*/ 32421 h 202134"/>
              <a:gd name="connsiteX81" fmla="*/ 2789478 w 17227413"/>
              <a:gd name="connsiteY81" fmla="*/ 0 h 202134"/>
              <a:gd name="connsiteX82" fmla="*/ 2867751 w 17227413"/>
              <a:gd name="connsiteY82" fmla="*/ 32421 h 202134"/>
              <a:gd name="connsiteX83" fmla="*/ 2875218 w 17227413"/>
              <a:gd name="connsiteY83" fmla="*/ 43496 h 202134"/>
              <a:gd name="connsiteX84" fmla="*/ 2879738 w 17227413"/>
              <a:gd name="connsiteY84" fmla="*/ 40449 h 202134"/>
              <a:gd name="connsiteX85" fmla="*/ 2922826 w 17227413"/>
              <a:gd name="connsiteY85" fmla="*/ 31750 h 202134"/>
              <a:gd name="connsiteX86" fmla="*/ 2965913 w 17227413"/>
              <a:gd name="connsiteY86" fmla="*/ 40449 h 202134"/>
              <a:gd name="connsiteX87" fmla="*/ 2971248 w 17227413"/>
              <a:gd name="connsiteY87" fmla="*/ 44045 h 202134"/>
              <a:gd name="connsiteX88" fmla="*/ 2979084 w 17227413"/>
              <a:gd name="connsiteY88" fmla="*/ 32421 h 202134"/>
              <a:gd name="connsiteX89" fmla="*/ 3057357 w 17227413"/>
              <a:gd name="connsiteY89" fmla="*/ 0 h 202134"/>
              <a:gd name="connsiteX90" fmla="*/ 3135630 w 17227413"/>
              <a:gd name="connsiteY90" fmla="*/ 32421 h 202134"/>
              <a:gd name="connsiteX91" fmla="*/ 3143096 w 17227413"/>
              <a:gd name="connsiteY91" fmla="*/ 43496 h 202134"/>
              <a:gd name="connsiteX92" fmla="*/ 3147617 w 17227413"/>
              <a:gd name="connsiteY92" fmla="*/ 40449 h 202134"/>
              <a:gd name="connsiteX93" fmla="*/ 3190704 w 17227413"/>
              <a:gd name="connsiteY93" fmla="*/ 31750 h 202134"/>
              <a:gd name="connsiteX94" fmla="*/ 3233791 w 17227413"/>
              <a:gd name="connsiteY94" fmla="*/ 40449 h 202134"/>
              <a:gd name="connsiteX95" fmla="*/ 3239125 w 17227413"/>
              <a:gd name="connsiteY95" fmla="*/ 44045 h 202134"/>
              <a:gd name="connsiteX96" fmla="*/ 3246962 w 17227413"/>
              <a:gd name="connsiteY96" fmla="*/ 32421 h 202134"/>
              <a:gd name="connsiteX97" fmla="*/ 3325235 w 17227413"/>
              <a:gd name="connsiteY97" fmla="*/ 0 h 202134"/>
              <a:gd name="connsiteX98" fmla="*/ 3403507 w 17227413"/>
              <a:gd name="connsiteY98" fmla="*/ 32421 h 202134"/>
              <a:gd name="connsiteX99" fmla="*/ 3410974 w 17227413"/>
              <a:gd name="connsiteY99" fmla="*/ 43496 h 202134"/>
              <a:gd name="connsiteX100" fmla="*/ 3415494 w 17227413"/>
              <a:gd name="connsiteY100" fmla="*/ 40449 h 202134"/>
              <a:gd name="connsiteX101" fmla="*/ 3458582 w 17227413"/>
              <a:gd name="connsiteY101" fmla="*/ 31750 h 202134"/>
              <a:gd name="connsiteX102" fmla="*/ 3501667 w 17227413"/>
              <a:gd name="connsiteY102" fmla="*/ 40449 h 202134"/>
              <a:gd name="connsiteX103" fmla="*/ 3506999 w 17227413"/>
              <a:gd name="connsiteY103" fmla="*/ 44044 h 202134"/>
              <a:gd name="connsiteX104" fmla="*/ 3514835 w 17227413"/>
              <a:gd name="connsiteY104" fmla="*/ 32421 h 202134"/>
              <a:gd name="connsiteX105" fmla="*/ 3593106 w 17227413"/>
              <a:gd name="connsiteY105" fmla="*/ 0 h 202134"/>
              <a:gd name="connsiteX106" fmla="*/ 3671380 w 17227413"/>
              <a:gd name="connsiteY106" fmla="*/ 32421 h 202134"/>
              <a:gd name="connsiteX107" fmla="*/ 3678847 w 17227413"/>
              <a:gd name="connsiteY107" fmla="*/ 43497 h 202134"/>
              <a:gd name="connsiteX108" fmla="*/ 3683370 w 17227413"/>
              <a:gd name="connsiteY108" fmla="*/ 40449 h 202134"/>
              <a:gd name="connsiteX109" fmla="*/ 3726456 w 17227413"/>
              <a:gd name="connsiteY109" fmla="*/ 31750 h 202134"/>
              <a:gd name="connsiteX110" fmla="*/ 3769545 w 17227413"/>
              <a:gd name="connsiteY110" fmla="*/ 40449 h 202134"/>
              <a:gd name="connsiteX111" fmla="*/ 3774876 w 17227413"/>
              <a:gd name="connsiteY111" fmla="*/ 44043 h 202134"/>
              <a:gd name="connsiteX112" fmla="*/ 3782712 w 17227413"/>
              <a:gd name="connsiteY112" fmla="*/ 32421 h 202134"/>
              <a:gd name="connsiteX113" fmla="*/ 3860984 w 17227413"/>
              <a:gd name="connsiteY113" fmla="*/ 0 h 202134"/>
              <a:gd name="connsiteX114" fmla="*/ 3939258 w 17227413"/>
              <a:gd name="connsiteY114" fmla="*/ 32421 h 202134"/>
              <a:gd name="connsiteX115" fmla="*/ 3946725 w 17227413"/>
              <a:gd name="connsiteY115" fmla="*/ 43497 h 202134"/>
              <a:gd name="connsiteX116" fmla="*/ 3951248 w 17227413"/>
              <a:gd name="connsiteY116" fmla="*/ 40449 h 202134"/>
              <a:gd name="connsiteX117" fmla="*/ 3994334 w 17227413"/>
              <a:gd name="connsiteY117" fmla="*/ 31750 h 202134"/>
              <a:gd name="connsiteX118" fmla="*/ 4037423 w 17227413"/>
              <a:gd name="connsiteY118" fmla="*/ 40449 h 202134"/>
              <a:gd name="connsiteX119" fmla="*/ 4042755 w 17227413"/>
              <a:gd name="connsiteY119" fmla="*/ 44044 h 202134"/>
              <a:gd name="connsiteX120" fmla="*/ 4050590 w 17227413"/>
              <a:gd name="connsiteY120" fmla="*/ 32421 h 202134"/>
              <a:gd name="connsiteX121" fmla="*/ 4128863 w 17227413"/>
              <a:gd name="connsiteY121" fmla="*/ 0 h 202134"/>
              <a:gd name="connsiteX122" fmla="*/ 4207137 w 17227413"/>
              <a:gd name="connsiteY122" fmla="*/ 32421 h 202134"/>
              <a:gd name="connsiteX123" fmla="*/ 4214604 w 17227413"/>
              <a:gd name="connsiteY123" fmla="*/ 43497 h 202134"/>
              <a:gd name="connsiteX124" fmla="*/ 4219126 w 17227413"/>
              <a:gd name="connsiteY124" fmla="*/ 40449 h 202134"/>
              <a:gd name="connsiteX125" fmla="*/ 4262213 w 17227413"/>
              <a:gd name="connsiteY125" fmla="*/ 31750 h 202134"/>
              <a:gd name="connsiteX126" fmla="*/ 4305302 w 17227413"/>
              <a:gd name="connsiteY126" fmla="*/ 40449 h 202134"/>
              <a:gd name="connsiteX127" fmla="*/ 4310633 w 17227413"/>
              <a:gd name="connsiteY127" fmla="*/ 44043 h 202134"/>
              <a:gd name="connsiteX128" fmla="*/ 4318468 w 17227413"/>
              <a:gd name="connsiteY128" fmla="*/ 32421 h 202134"/>
              <a:gd name="connsiteX129" fmla="*/ 4396741 w 17227413"/>
              <a:gd name="connsiteY129" fmla="*/ 0 h 202134"/>
              <a:gd name="connsiteX130" fmla="*/ 4475015 w 17227413"/>
              <a:gd name="connsiteY130" fmla="*/ 32421 h 202134"/>
              <a:gd name="connsiteX131" fmla="*/ 4482482 w 17227413"/>
              <a:gd name="connsiteY131" fmla="*/ 43497 h 202134"/>
              <a:gd name="connsiteX132" fmla="*/ 4487004 w 17227413"/>
              <a:gd name="connsiteY132" fmla="*/ 40449 h 202134"/>
              <a:gd name="connsiteX133" fmla="*/ 4530091 w 17227413"/>
              <a:gd name="connsiteY133" fmla="*/ 31750 h 202134"/>
              <a:gd name="connsiteX134" fmla="*/ 4573180 w 17227413"/>
              <a:gd name="connsiteY134" fmla="*/ 40449 h 202134"/>
              <a:gd name="connsiteX135" fmla="*/ 4578511 w 17227413"/>
              <a:gd name="connsiteY135" fmla="*/ 44043 h 202134"/>
              <a:gd name="connsiteX136" fmla="*/ 4586346 w 17227413"/>
              <a:gd name="connsiteY136" fmla="*/ 32421 h 202134"/>
              <a:gd name="connsiteX137" fmla="*/ 4664619 w 17227413"/>
              <a:gd name="connsiteY137" fmla="*/ 0 h 202134"/>
              <a:gd name="connsiteX138" fmla="*/ 4742893 w 17227413"/>
              <a:gd name="connsiteY138" fmla="*/ 32421 h 202134"/>
              <a:gd name="connsiteX139" fmla="*/ 4750360 w 17227413"/>
              <a:gd name="connsiteY139" fmla="*/ 43497 h 202134"/>
              <a:gd name="connsiteX140" fmla="*/ 4754882 w 17227413"/>
              <a:gd name="connsiteY140" fmla="*/ 40449 h 202134"/>
              <a:gd name="connsiteX141" fmla="*/ 4797969 w 17227413"/>
              <a:gd name="connsiteY141" fmla="*/ 31750 h 202134"/>
              <a:gd name="connsiteX142" fmla="*/ 4841058 w 17227413"/>
              <a:gd name="connsiteY142" fmla="*/ 40449 h 202134"/>
              <a:gd name="connsiteX143" fmla="*/ 4846390 w 17227413"/>
              <a:gd name="connsiteY143" fmla="*/ 44044 h 202134"/>
              <a:gd name="connsiteX144" fmla="*/ 4854225 w 17227413"/>
              <a:gd name="connsiteY144" fmla="*/ 32421 h 202134"/>
              <a:gd name="connsiteX145" fmla="*/ 4932499 w 17227413"/>
              <a:gd name="connsiteY145" fmla="*/ 0 h 202134"/>
              <a:gd name="connsiteX146" fmla="*/ 5010772 w 17227413"/>
              <a:gd name="connsiteY146" fmla="*/ 32421 h 202134"/>
              <a:gd name="connsiteX147" fmla="*/ 5018239 w 17227413"/>
              <a:gd name="connsiteY147" fmla="*/ 43497 h 202134"/>
              <a:gd name="connsiteX148" fmla="*/ 5022761 w 17227413"/>
              <a:gd name="connsiteY148" fmla="*/ 40449 h 202134"/>
              <a:gd name="connsiteX149" fmla="*/ 5065848 w 17227413"/>
              <a:gd name="connsiteY149" fmla="*/ 31750 h 202134"/>
              <a:gd name="connsiteX150" fmla="*/ 5108937 w 17227413"/>
              <a:gd name="connsiteY150" fmla="*/ 40449 h 202134"/>
              <a:gd name="connsiteX151" fmla="*/ 5114268 w 17227413"/>
              <a:gd name="connsiteY151" fmla="*/ 44043 h 202134"/>
              <a:gd name="connsiteX152" fmla="*/ 5122103 w 17227413"/>
              <a:gd name="connsiteY152" fmla="*/ 32421 h 202134"/>
              <a:gd name="connsiteX153" fmla="*/ 5200376 w 17227413"/>
              <a:gd name="connsiteY153" fmla="*/ 0 h 202134"/>
              <a:gd name="connsiteX154" fmla="*/ 5278650 w 17227413"/>
              <a:gd name="connsiteY154" fmla="*/ 32421 h 202134"/>
              <a:gd name="connsiteX155" fmla="*/ 5286117 w 17227413"/>
              <a:gd name="connsiteY155" fmla="*/ 43497 h 202134"/>
              <a:gd name="connsiteX156" fmla="*/ 5290639 w 17227413"/>
              <a:gd name="connsiteY156" fmla="*/ 40449 h 202134"/>
              <a:gd name="connsiteX157" fmla="*/ 5333726 w 17227413"/>
              <a:gd name="connsiteY157" fmla="*/ 31750 h 202134"/>
              <a:gd name="connsiteX158" fmla="*/ 5376815 w 17227413"/>
              <a:gd name="connsiteY158" fmla="*/ 40449 h 202134"/>
              <a:gd name="connsiteX159" fmla="*/ 5382146 w 17227413"/>
              <a:gd name="connsiteY159" fmla="*/ 44043 h 202134"/>
              <a:gd name="connsiteX160" fmla="*/ 5389981 w 17227413"/>
              <a:gd name="connsiteY160" fmla="*/ 32421 h 202134"/>
              <a:gd name="connsiteX161" fmla="*/ 5468254 w 17227413"/>
              <a:gd name="connsiteY161" fmla="*/ 0 h 202134"/>
              <a:gd name="connsiteX162" fmla="*/ 5546528 w 17227413"/>
              <a:gd name="connsiteY162" fmla="*/ 32421 h 202134"/>
              <a:gd name="connsiteX163" fmla="*/ 5553995 w 17227413"/>
              <a:gd name="connsiteY163" fmla="*/ 43497 h 202134"/>
              <a:gd name="connsiteX164" fmla="*/ 5558517 w 17227413"/>
              <a:gd name="connsiteY164" fmla="*/ 40449 h 202134"/>
              <a:gd name="connsiteX165" fmla="*/ 5601604 w 17227413"/>
              <a:gd name="connsiteY165" fmla="*/ 31750 h 202134"/>
              <a:gd name="connsiteX166" fmla="*/ 5644693 w 17227413"/>
              <a:gd name="connsiteY166" fmla="*/ 40449 h 202134"/>
              <a:gd name="connsiteX167" fmla="*/ 5650025 w 17227413"/>
              <a:gd name="connsiteY167" fmla="*/ 44044 h 202134"/>
              <a:gd name="connsiteX168" fmla="*/ 5657860 w 17227413"/>
              <a:gd name="connsiteY168" fmla="*/ 32421 h 202134"/>
              <a:gd name="connsiteX169" fmla="*/ 5736134 w 17227413"/>
              <a:gd name="connsiteY169" fmla="*/ 0 h 202134"/>
              <a:gd name="connsiteX170" fmla="*/ 5814407 w 17227413"/>
              <a:gd name="connsiteY170" fmla="*/ 32421 h 202134"/>
              <a:gd name="connsiteX171" fmla="*/ 5821874 w 17227413"/>
              <a:gd name="connsiteY171" fmla="*/ 43497 h 202134"/>
              <a:gd name="connsiteX172" fmla="*/ 5826396 w 17227413"/>
              <a:gd name="connsiteY172" fmla="*/ 40449 h 202134"/>
              <a:gd name="connsiteX173" fmla="*/ 5869483 w 17227413"/>
              <a:gd name="connsiteY173" fmla="*/ 31750 h 202134"/>
              <a:gd name="connsiteX174" fmla="*/ 5912572 w 17227413"/>
              <a:gd name="connsiteY174" fmla="*/ 40449 h 202134"/>
              <a:gd name="connsiteX175" fmla="*/ 5917903 w 17227413"/>
              <a:gd name="connsiteY175" fmla="*/ 44043 h 202134"/>
              <a:gd name="connsiteX176" fmla="*/ 5925738 w 17227413"/>
              <a:gd name="connsiteY176" fmla="*/ 32421 h 202134"/>
              <a:gd name="connsiteX177" fmla="*/ 6004012 w 17227413"/>
              <a:gd name="connsiteY177" fmla="*/ 0 h 202134"/>
              <a:gd name="connsiteX178" fmla="*/ 6082285 w 17227413"/>
              <a:gd name="connsiteY178" fmla="*/ 32421 h 202134"/>
              <a:gd name="connsiteX179" fmla="*/ 6089752 w 17227413"/>
              <a:gd name="connsiteY179" fmla="*/ 43497 h 202134"/>
              <a:gd name="connsiteX180" fmla="*/ 6094274 w 17227413"/>
              <a:gd name="connsiteY180" fmla="*/ 40449 h 202134"/>
              <a:gd name="connsiteX181" fmla="*/ 6137361 w 17227413"/>
              <a:gd name="connsiteY181" fmla="*/ 31750 h 202134"/>
              <a:gd name="connsiteX182" fmla="*/ 6180450 w 17227413"/>
              <a:gd name="connsiteY182" fmla="*/ 40449 h 202134"/>
              <a:gd name="connsiteX183" fmla="*/ 6185781 w 17227413"/>
              <a:gd name="connsiteY183" fmla="*/ 44043 h 202134"/>
              <a:gd name="connsiteX184" fmla="*/ 6193616 w 17227413"/>
              <a:gd name="connsiteY184" fmla="*/ 32421 h 202134"/>
              <a:gd name="connsiteX185" fmla="*/ 6271890 w 17227413"/>
              <a:gd name="connsiteY185" fmla="*/ 0 h 202134"/>
              <a:gd name="connsiteX186" fmla="*/ 6350163 w 17227413"/>
              <a:gd name="connsiteY186" fmla="*/ 32421 h 202134"/>
              <a:gd name="connsiteX187" fmla="*/ 6357630 w 17227413"/>
              <a:gd name="connsiteY187" fmla="*/ 43497 h 202134"/>
              <a:gd name="connsiteX188" fmla="*/ 6362152 w 17227413"/>
              <a:gd name="connsiteY188" fmla="*/ 40449 h 202134"/>
              <a:gd name="connsiteX189" fmla="*/ 6405239 w 17227413"/>
              <a:gd name="connsiteY189" fmla="*/ 31750 h 202134"/>
              <a:gd name="connsiteX190" fmla="*/ 6448328 w 17227413"/>
              <a:gd name="connsiteY190" fmla="*/ 40449 h 202134"/>
              <a:gd name="connsiteX191" fmla="*/ 6453660 w 17227413"/>
              <a:gd name="connsiteY191" fmla="*/ 44044 h 202134"/>
              <a:gd name="connsiteX192" fmla="*/ 6461495 w 17227413"/>
              <a:gd name="connsiteY192" fmla="*/ 32421 h 202134"/>
              <a:gd name="connsiteX193" fmla="*/ 6539769 w 17227413"/>
              <a:gd name="connsiteY193" fmla="*/ 0 h 202134"/>
              <a:gd name="connsiteX194" fmla="*/ 6618042 w 17227413"/>
              <a:gd name="connsiteY194" fmla="*/ 32421 h 202134"/>
              <a:gd name="connsiteX195" fmla="*/ 6625509 w 17227413"/>
              <a:gd name="connsiteY195" fmla="*/ 43497 h 202134"/>
              <a:gd name="connsiteX196" fmla="*/ 6630031 w 17227413"/>
              <a:gd name="connsiteY196" fmla="*/ 40449 h 202134"/>
              <a:gd name="connsiteX197" fmla="*/ 6673119 w 17227413"/>
              <a:gd name="connsiteY197" fmla="*/ 31750 h 202134"/>
              <a:gd name="connsiteX198" fmla="*/ 6716207 w 17227413"/>
              <a:gd name="connsiteY198" fmla="*/ 40449 h 202134"/>
              <a:gd name="connsiteX199" fmla="*/ 6721538 w 17227413"/>
              <a:gd name="connsiteY199" fmla="*/ 44043 h 202134"/>
              <a:gd name="connsiteX200" fmla="*/ 6729373 w 17227413"/>
              <a:gd name="connsiteY200" fmla="*/ 32421 h 202134"/>
              <a:gd name="connsiteX201" fmla="*/ 6807647 w 17227413"/>
              <a:gd name="connsiteY201" fmla="*/ 0 h 202134"/>
              <a:gd name="connsiteX202" fmla="*/ 6885920 w 17227413"/>
              <a:gd name="connsiteY202" fmla="*/ 32421 h 202134"/>
              <a:gd name="connsiteX203" fmla="*/ 6893387 w 17227413"/>
              <a:gd name="connsiteY203" fmla="*/ 43497 h 202134"/>
              <a:gd name="connsiteX204" fmla="*/ 6897909 w 17227413"/>
              <a:gd name="connsiteY204" fmla="*/ 40449 h 202134"/>
              <a:gd name="connsiteX205" fmla="*/ 6940996 w 17227413"/>
              <a:gd name="connsiteY205" fmla="*/ 31750 h 202134"/>
              <a:gd name="connsiteX206" fmla="*/ 6984085 w 17227413"/>
              <a:gd name="connsiteY206" fmla="*/ 40449 h 202134"/>
              <a:gd name="connsiteX207" fmla="*/ 6989416 w 17227413"/>
              <a:gd name="connsiteY207" fmla="*/ 44043 h 202134"/>
              <a:gd name="connsiteX208" fmla="*/ 6997251 w 17227413"/>
              <a:gd name="connsiteY208" fmla="*/ 32421 h 202134"/>
              <a:gd name="connsiteX209" fmla="*/ 7075525 w 17227413"/>
              <a:gd name="connsiteY209" fmla="*/ 0 h 202134"/>
              <a:gd name="connsiteX210" fmla="*/ 7153798 w 17227413"/>
              <a:gd name="connsiteY210" fmla="*/ 32421 h 202134"/>
              <a:gd name="connsiteX211" fmla="*/ 7161265 w 17227413"/>
              <a:gd name="connsiteY211" fmla="*/ 43497 h 202134"/>
              <a:gd name="connsiteX212" fmla="*/ 7165787 w 17227413"/>
              <a:gd name="connsiteY212" fmla="*/ 40449 h 202134"/>
              <a:gd name="connsiteX213" fmla="*/ 7208874 w 17227413"/>
              <a:gd name="connsiteY213" fmla="*/ 31750 h 202134"/>
              <a:gd name="connsiteX214" fmla="*/ 7251963 w 17227413"/>
              <a:gd name="connsiteY214" fmla="*/ 40449 h 202134"/>
              <a:gd name="connsiteX215" fmla="*/ 7257294 w 17227413"/>
              <a:gd name="connsiteY215" fmla="*/ 44044 h 202134"/>
              <a:gd name="connsiteX216" fmla="*/ 7265130 w 17227413"/>
              <a:gd name="connsiteY216" fmla="*/ 32421 h 202134"/>
              <a:gd name="connsiteX217" fmla="*/ 7343404 w 17227413"/>
              <a:gd name="connsiteY217" fmla="*/ 0 h 202134"/>
              <a:gd name="connsiteX218" fmla="*/ 7421676 w 17227413"/>
              <a:gd name="connsiteY218" fmla="*/ 32421 h 202134"/>
              <a:gd name="connsiteX219" fmla="*/ 7429145 w 17227413"/>
              <a:gd name="connsiteY219" fmla="*/ 43497 h 202134"/>
              <a:gd name="connsiteX220" fmla="*/ 7433666 w 17227413"/>
              <a:gd name="connsiteY220" fmla="*/ 40449 h 202134"/>
              <a:gd name="connsiteX221" fmla="*/ 7476754 w 17227413"/>
              <a:gd name="connsiteY221" fmla="*/ 31750 h 202134"/>
              <a:gd name="connsiteX222" fmla="*/ 7519842 w 17227413"/>
              <a:gd name="connsiteY222" fmla="*/ 40449 h 202134"/>
              <a:gd name="connsiteX223" fmla="*/ 7525172 w 17227413"/>
              <a:gd name="connsiteY223" fmla="*/ 44043 h 202134"/>
              <a:gd name="connsiteX224" fmla="*/ 7533008 w 17227413"/>
              <a:gd name="connsiteY224" fmla="*/ 32421 h 202134"/>
              <a:gd name="connsiteX225" fmla="*/ 7611282 w 17227413"/>
              <a:gd name="connsiteY225" fmla="*/ 0 h 202134"/>
              <a:gd name="connsiteX226" fmla="*/ 7689554 w 17227413"/>
              <a:gd name="connsiteY226" fmla="*/ 32421 h 202134"/>
              <a:gd name="connsiteX227" fmla="*/ 7697022 w 17227413"/>
              <a:gd name="connsiteY227" fmla="*/ 43497 h 202134"/>
              <a:gd name="connsiteX228" fmla="*/ 7701544 w 17227413"/>
              <a:gd name="connsiteY228" fmla="*/ 40449 h 202134"/>
              <a:gd name="connsiteX229" fmla="*/ 7744631 w 17227413"/>
              <a:gd name="connsiteY229" fmla="*/ 31750 h 202134"/>
              <a:gd name="connsiteX230" fmla="*/ 7787718 w 17227413"/>
              <a:gd name="connsiteY230" fmla="*/ 40449 h 202134"/>
              <a:gd name="connsiteX231" fmla="*/ 7793050 w 17227413"/>
              <a:gd name="connsiteY231" fmla="*/ 44043 h 202134"/>
              <a:gd name="connsiteX232" fmla="*/ 7800886 w 17227413"/>
              <a:gd name="connsiteY232" fmla="*/ 32421 h 202134"/>
              <a:gd name="connsiteX233" fmla="*/ 7879159 w 17227413"/>
              <a:gd name="connsiteY233" fmla="*/ 0 h 202134"/>
              <a:gd name="connsiteX234" fmla="*/ 7957432 w 17227413"/>
              <a:gd name="connsiteY234" fmla="*/ 32421 h 202134"/>
              <a:gd name="connsiteX235" fmla="*/ 7964900 w 17227413"/>
              <a:gd name="connsiteY235" fmla="*/ 43497 h 202134"/>
              <a:gd name="connsiteX236" fmla="*/ 7969422 w 17227413"/>
              <a:gd name="connsiteY236" fmla="*/ 40449 h 202134"/>
              <a:gd name="connsiteX237" fmla="*/ 8012509 w 17227413"/>
              <a:gd name="connsiteY237" fmla="*/ 31750 h 202134"/>
              <a:gd name="connsiteX238" fmla="*/ 8055596 w 17227413"/>
              <a:gd name="connsiteY238" fmla="*/ 40449 h 202134"/>
              <a:gd name="connsiteX239" fmla="*/ 8060929 w 17227413"/>
              <a:gd name="connsiteY239" fmla="*/ 44044 h 202134"/>
              <a:gd name="connsiteX240" fmla="*/ 8068765 w 17227413"/>
              <a:gd name="connsiteY240" fmla="*/ 32421 h 202134"/>
              <a:gd name="connsiteX241" fmla="*/ 8147038 w 17227413"/>
              <a:gd name="connsiteY241" fmla="*/ 0 h 202134"/>
              <a:gd name="connsiteX242" fmla="*/ 8225311 w 17227413"/>
              <a:gd name="connsiteY242" fmla="*/ 32421 h 202134"/>
              <a:gd name="connsiteX243" fmla="*/ 8232779 w 17227413"/>
              <a:gd name="connsiteY243" fmla="*/ 43497 h 202134"/>
              <a:gd name="connsiteX244" fmla="*/ 8237301 w 17227413"/>
              <a:gd name="connsiteY244" fmla="*/ 40449 h 202134"/>
              <a:gd name="connsiteX245" fmla="*/ 8280388 w 17227413"/>
              <a:gd name="connsiteY245" fmla="*/ 31750 h 202134"/>
              <a:gd name="connsiteX246" fmla="*/ 8323475 w 17227413"/>
              <a:gd name="connsiteY246" fmla="*/ 40449 h 202134"/>
              <a:gd name="connsiteX247" fmla="*/ 8328801 w 17227413"/>
              <a:gd name="connsiteY247" fmla="*/ 44040 h 202134"/>
              <a:gd name="connsiteX248" fmla="*/ 8336635 w 17227413"/>
              <a:gd name="connsiteY248" fmla="*/ 32421 h 202134"/>
              <a:gd name="connsiteX249" fmla="*/ 8414908 w 17227413"/>
              <a:gd name="connsiteY249" fmla="*/ 0 h 202134"/>
              <a:gd name="connsiteX250" fmla="*/ 8493181 w 17227413"/>
              <a:gd name="connsiteY250" fmla="*/ 32421 h 202134"/>
              <a:gd name="connsiteX251" fmla="*/ 8500649 w 17227413"/>
              <a:gd name="connsiteY251" fmla="*/ 43497 h 202134"/>
              <a:gd name="connsiteX252" fmla="*/ 8505171 w 17227413"/>
              <a:gd name="connsiteY252" fmla="*/ 40449 h 202134"/>
              <a:gd name="connsiteX253" fmla="*/ 8548258 w 17227413"/>
              <a:gd name="connsiteY253" fmla="*/ 31750 h 202134"/>
              <a:gd name="connsiteX254" fmla="*/ 8591346 w 17227413"/>
              <a:gd name="connsiteY254" fmla="*/ 40449 h 202134"/>
              <a:gd name="connsiteX255" fmla="*/ 8596958 w 17227413"/>
              <a:gd name="connsiteY255" fmla="*/ 44233 h 202134"/>
              <a:gd name="connsiteX256" fmla="*/ 8604922 w 17227413"/>
              <a:gd name="connsiteY256" fmla="*/ 32422 h 202134"/>
              <a:gd name="connsiteX257" fmla="*/ 8683195 w 17227413"/>
              <a:gd name="connsiteY257" fmla="*/ 0 h 202134"/>
              <a:gd name="connsiteX258" fmla="*/ 8761468 w 17227413"/>
              <a:gd name="connsiteY258" fmla="*/ 32421 h 202134"/>
              <a:gd name="connsiteX259" fmla="*/ 8768935 w 17227413"/>
              <a:gd name="connsiteY259" fmla="*/ 43496 h 202134"/>
              <a:gd name="connsiteX260" fmla="*/ 8773455 w 17227413"/>
              <a:gd name="connsiteY260" fmla="*/ 40449 h 202134"/>
              <a:gd name="connsiteX261" fmla="*/ 8816542 w 17227413"/>
              <a:gd name="connsiteY261" fmla="*/ 31750 h 202134"/>
              <a:gd name="connsiteX262" fmla="*/ 8859629 w 17227413"/>
              <a:gd name="connsiteY262" fmla="*/ 40449 h 202134"/>
              <a:gd name="connsiteX263" fmla="*/ 8864963 w 17227413"/>
              <a:gd name="connsiteY263" fmla="*/ 44044 h 202134"/>
              <a:gd name="connsiteX264" fmla="*/ 8872800 w 17227413"/>
              <a:gd name="connsiteY264" fmla="*/ 32421 h 202134"/>
              <a:gd name="connsiteX265" fmla="*/ 8951073 w 17227413"/>
              <a:gd name="connsiteY265" fmla="*/ 0 h 202134"/>
              <a:gd name="connsiteX266" fmla="*/ 9029346 w 17227413"/>
              <a:gd name="connsiteY266" fmla="*/ 32421 h 202134"/>
              <a:gd name="connsiteX267" fmla="*/ 9036813 w 17227413"/>
              <a:gd name="connsiteY267" fmla="*/ 43496 h 202134"/>
              <a:gd name="connsiteX268" fmla="*/ 9041333 w 17227413"/>
              <a:gd name="connsiteY268" fmla="*/ 40449 h 202134"/>
              <a:gd name="connsiteX269" fmla="*/ 9084420 w 17227413"/>
              <a:gd name="connsiteY269" fmla="*/ 31750 h 202134"/>
              <a:gd name="connsiteX270" fmla="*/ 9127508 w 17227413"/>
              <a:gd name="connsiteY270" fmla="*/ 40449 h 202134"/>
              <a:gd name="connsiteX271" fmla="*/ 9132841 w 17227413"/>
              <a:gd name="connsiteY271" fmla="*/ 44045 h 202134"/>
              <a:gd name="connsiteX272" fmla="*/ 9140679 w 17227413"/>
              <a:gd name="connsiteY272" fmla="*/ 32421 h 202134"/>
              <a:gd name="connsiteX273" fmla="*/ 9218952 w 17227413"/>
              <a:gd name="connsiteY273" fmla="*/ 0 h 202134"/>
              <a:gd name="connsiteX274" fmla="*/ 9297225 w 17227413"/>
              <a:gd name="connsiteY274" fmla="*/ 32421 h 202134"/>
              <a:gd name="connsiteX275" fmla="*/ 9304692 w 17227413"/>
              <a:gd name="connsiteY275" fmla="*/ 43496 h 202134"/>
              <a:gd name="connsiteX276" fmla="*/ 9309212 w 17227413"/>
              <a:gd name="connsiteY276" fmla="*/ 40449 h 202134"/>
              <a:gd name="connsiteX277" fmla="*/ 9352300 w 17227413"/>
              <a:gd name="connsiteY277" fmla="*/ 31750 h 202134"/>
              <a:gd name="connsiteX278" fmla="*/ 9395387 w 17227413"/>
              <a:gd name="connsiteY278" fmla="*/ 40449 h 202134"/>
              <a:gd name="connsiteX279" fmla="*/ 9400721 w 17227413"/>
              <a:gd name="connsiteY279" fmla="*/ 44045 h 202134"/>
              <a:gd name="connsiteX280" fmla="*/ 9408558 w 17227413"/>
              <a:gd name="connsiteY280" fmla="*/ 32421 h 202134"/>
              <a:gd name="connsiteX281" fmla="*/ 9486831 w 17227413"/>
              <a:gd name="connsiteY281" fmla="*/ 0 h 202134"/>
              <a:gd name="connsiteX282" fmla="*/ 9565104 w 17227413"/>
              <a:gd name="connsiteY282" fmla="*/ 32421 h 202134"/>
              <a:gd name="connsiteX283" fmla="*/ 9572572 w 17227413"/>
              <a:gd name="connsiteY283" fmla="*/ 43496 h 202134"/>
              <a:gd name="connsiteX284" fmla="*/ 9577091 w 17227413"/>
              <a:gd name="connsiteY284" fmla="*/ 40449 h 202134"/>
              <a:gd name="connsiteX285" fmla="*/ 9620179 w 17227413"/>
              <a:gd name="connsiteY285" fmla="*/ 31750 h 202134"/>
              <a:gd name="connsiteX286" fmla="*/ 9663266 w 17227413"/>
              <a:gd name="connsiteY286" fmla="*/ 40449 h 202134"/>
              <a:gd name="connsiteX287" fmla="*/ 9668599 w 17227413"/>
              <a:gd name="connsiteY287" fmla="*/ 44045 h 202134"/>
              <a:gd name="connsiteX288" fmla="*/ 9676437 w 17227413"/>
              <a:gd name="connsiteY288" fmla="*/ 32421 h 202134"/>
              <a:gd name="connsiteX289" fmla="*/ 9754710 w 17227413"/>
              <a:gd name="connsiteY289" fmla="*/ 0 h 202134"/>
              <a:gd name="connsiteX290" fmla="*/ 9832983 w 17227413"/>
              <a:gd name="connsiteY290" fmla="*/ 32421 h 202134"/>
              <a:gd name="connsiteX291" fmla="*/ 9840450 w 17227413"/>
              <a:gd name="connsiteY291" fmla="*/ 43496 h 202134"/>
              <a:gd name="connsiteX292" fmla="*/ 9844970 w 17227413"/>
              <a:gd name="connsiteY292" fmla="*/ 40449 h 202134"/>
              <a:gd name="connsiteX293" fmla="*/ 9888057 w 17227413"/>
              <a:gd name="connsiteY293" fmla="*/ 31750 h 202134"/>
              <a:gd name="connsiteX294" fmla="*/ 9931145 w 17227413"/>
              <a:gd name="connsiteY294" fmla="*/ 40449 h 202134"/>
              <a:gd name="connsiteX295" fmla="*/ 9936478 w 17227413"/>
              <a:gd name="connsiteY295" fmla="*/ 44045 h 202134"/>
              <a:gd name="connsiteX296" fmla="*/ 9944315 w 17227413"/>
              <a:gd name="connsiteY296" fmla="*/ 32421 h 202134"/>
              <a:gd name="connsiteX297" fmla="*/ 10022590 w 17227413"/>
              <a:gd name="connsiteY297" fmla="*/ 0 h 202134"/>
              <a:gd name="connsiteX298" fmla="*/ 10100862 w 17227413"/>
              <a:gd name="connsiteY298" fmla="*/ 32421 h 202134"/>
              <a:gd name="connsiteX299" fmla="*/ 10108329 w 17227413"/>
              <a:gd name="connsiteY299" fmla="*/ 43496 h 202134"/>
              <a:gd name="connsiteX300" fmla="*/ 10112849 w 17227413"/>
              <a:gd name="connsiteY300" fmla="*/ 40449 h 202134"/>
              <a:gd name="connsiteX301" fmla="*/ 10155936 w 17227413"/>
              <a:gd name="connsiteY301" fmla="*/ 31750 h 202134"/>
              <a:gd name="connsiteX302" fmla="*/ 10199023 w 17227413"/>
              <a:gd name="connsiteY302" fmla="*/ 40449 h 202134"/>
              <a:gd name="connsiteX303" fmla="*/ 10204357 w 17227413"/>
              <a:gd name="connsiteY303" fmla="*/ 44044 h 202134"/>
              <a:gd name="connsiteX304" fmla="*/ 10212193 w 17227413"/>
              <a:gd name="connsiteY304" fmla="*/ 32421 h 202134"/>
              <a:gd name="connsiteX305" fmla="*/ 10290467 w 17227413"/>
              <a:gd name="connsiteY305" fmla="*/ 0 h 202134"/>
              <a:gd name="connsiteX306" fmla="*/ 10368740 w 17227413"/>
              <a:gd name="connsiteY306" fmla="*/ 32421 h 202134"/>
              <a:gd name="connsiteX307" fmla="*/ 10376207 w 17227413"/>
              <a:gd name="connsiteY307" fmla="*/ 43496 h 202134"/>
              <a:gd name="connsiteX308" fmla="*/ 10380726 w 17227413"/>
              <a:gd name="connsiteY308" fmla="*/ 40449 h 202134"/>
              <a:gd name="connsiteX309" fmla="*/ 10423813 w 17227413"/>
              <a:gd name="connsiteY309" fmla="*/ 31750 h 202134"/>
              <a:gd name="connsiteX310" fmla="*/ 10466901 w 17227413"/>
              <a:gd name="connsiteY310" fmla="*/ 40449 h 202134"/>
              <a:gd name="connsiteX311" fmla="*/ 10472234 w 17227413"/>
              <a:gd name="connsiteY311" fmla="*/ 44044 h 202134"/>
              <a:gd name="connsiteX312" fmla="*/ 10480071 w 17227413"/>
              <a:gd name="connsiteY312" fmla="*/ 32421 h 202134"/>
              <a:gd name="connsiteX313" fmla="*/ 10558342 w 17227413"/>
              <a:gd name="connsiteY313" fmla="*/ 0 h 202134"/>
              <a:gd name="connsiteX314" fmla="*/ 10636617 w 17227413"/>
              <a:gd name="connsiteY314" fmla="*/ 32421 h 202134"/>
              <a:gd name="connsiteX315" fmla="*/ 10644084 w 17227413"/>
              <a:gd name="connsiteY315" fmla="*/ 43496 h 202134"/>
              <a:gd name="connsiteX316" fmla="*/ 10648603 w 17227413"/>
              <a:gd name="connsiteY316" fmla="*/ 40449 h 202134"/>
              <a:gd name="connsiteX317" fmla="*/ 10691692 w 17227413"/>
              <a:gd name="connsiteY317" fmla="*/ 31750 h 202134"/>
              <a:gd name="connsiteX318" fmla="*/ 10734778 w 17227413"/>
              <a:gd name="connsiteY318" fmla="*/ 40449 h 202134"/>
              <a:gd name="connsiteX319" fmla="*/ 10740113 w 17227413"/>
              <a:gd name="connsiteY319" fmla="*/ 44045 h 202134"/>
              <a:gd name="connsiteX320" fmla="*/ 10747949 w 17227413"/>
              <a:gd name="connsiteY320" fmla="*/ 32421 h 202134"/>
              <a:gd name="connsiteX321" fmla="*/ 10826222 w 17227413"/>
              <a:gd name="connsiteY321" fmla="*/ 0 h 202134"/>
              <a:gd name="connsiteX322" fmla="*/ 10904495 w 17227413"/>
              <a:gd name="connsiteY322" fmla="*/ 32421 h 202134"/>
              <a:gd name="connsiteX323" fmla="*/ 10911961 w 17227413"/>
              <a:gd name="connsiteY323" fmla="*/ 43496 h 202134"/>
              <a:gd name="connsiteX324" fmla="*/ 10916482 w 17227413"/>
              <a:gd name="connsiteY324" fmla="*/ 40449 h 202134"/>
              <a:gd name="connsiteX325" fmla="*/ 10959570 w 17227413"/>
              <a:gd name="connsiteY325" fmla="*/ 31750 h 202134"/>
              <a:gd name="connsiteX326" fmla="*/ 11002656 w 17227413"/>
              <a:gd name="connsiteY326" fmla="*/ 40449 h 202134"/>
              <a:gd name="connsiteX327" fmla="*/ 11007991 w 17227413"/>
              <a:gd name="connsiteY327" fmla="*/ 44045 h 202134"/>
              <a:gd name="connsiteX328" fmla="*/ 11015827 w 17227413"/>
              <a:gd name="connsiteY328" fmla="*/ 32421 h 202134"/>
              <a:gd name="connsiteX329" fmla="*/ 11094101 w 17227413"/>
              <a:gd name="connsiteY329" fmla="*/ 0 h 202134"/>
              <a:gd name="connsiteX330" fmla="*/ 11172374 w 17227413"/>
              <a:gd name="connsiteY330" fmla="*/ 32421 h 202134"/>
              <a:gd name="connsiteX331" fmla="*/ 11179840 w 17227413"/>
              <a:gd name="connsiteY331" fmla="*/ 43496 h 202134"/>
              <a:gd name="connsiteX332" fmla="*/ 11184360 w 17227413"/>
              <a:gd name="connsiteY332" fmla="*/ 40449 h 202134"/>
              <a:gd name="connsiteX333" fmla="*/ 11227446 w 17227413"/>
              <a:gd name="connsiteY333" fmla="*/ 31750 h 202134"/>
              <a:gd name="connsiteX334" fmla="*/ 11270535 w 17227413"/>
              <a:gd name="connsiteY334" fmla="*/ 40449 h 202134"/>
              <a:gd name="connsiteX335" fmla="*/ 11275868 w 17227413"/>
              <a:gd name="connsiteY335" fmla="*/ 44045 h 202134"/>
              <a:gd name="connsiteX336" fmla="*/ 11283705 w 17227413"/>
              <a:gd name="connsiteY336" fmla="*/ 32421 h 202134"/>
              <a:gd name="connsiteX337" fmla="*/ 11361978 w 17227413"/>
              <a:gd name="connsiteY337" fmla="*/ 0 h 202134"/>
              <a:gd name="connsiteX338" fmla="*/ 11440251 w 17227413"/>
              <a:gd name="connsiteY338" fmla="*/ 32421 h 202134"/>
              <a:gd name="connsiteX339" fmla="*/ 11447718 w 17227413"/>
              <a:gd name="connsiteY339" fmla="*/ 43496 h 202134"/>
              <a:gd name="connsiteX340" fmla="*/ 11452238 w 17227413"/>
              <a:gd name="connsiteY340" fmla="*/ 40449 h 202134"/>
              <a:gd name="connsiteX341" fmla="*/ 11495326 w 17227413"/>
              <a:gd name="connsiteY341" fmla="*/ 31750 h 202134"/>
              <a:gd name="connsiteX342" fmla="*/ 11538413 w 17227413"/>
              <a:gd name="connsiteY342" fmla="*/ 40449 h 202134"/>
              <a:gd name="connsiteX343" fmla="*/ 11543748 w 17227413"/>
              <a:gd name="connsiteY343" fmla="*/ 44045 h 202134"/>
              <a:gd name="connsiteX344" fmla="*/ 11551584 w 17227413"/>
              <a:gd name="connsiteY344" fmla="*/ 32421 h 202134"/>
              <a:gd name="connsiteX345" fmla="*/ 11629857 w 17227413"/>
              <a:gd name="connsiteY345" fmla="*/ 0 h 202134"/>
              <a:gd name="connsiteX346" fmla="*/ 11708130 w 17227413"/>
              <a:gd name="connsiteY346" fmla="*/ 32421 h 202134"/>
              <a:gd name="connsiteX347" fmla="*/ 11715596 w 17227413"/>
              <a:gd name="connsiteY347" fmla="*/ 43496 h 202134"/>
              <a:gd name="connsiteX348" fmla="*/ 11720117 w 17227413"/>
              <a:gd name="connsiteY348" fmla="*/ 40449 h 202134"/>
              <a:gd name="connsiteX349" fmla="*/ 11763204 w 17227413"/>
              <a:gd name="connsiteY349" fmla="*/ 31750 h 202134"/>
              <a:gd name="connsiteX350" fmla="*/ 11806291 w 17227413"/>
              <a:gd name="connsiteY350" fmla="*/ 40449 h 202134"/>
              <a:gd name="connsiteX351" fmla="*/ 11811625 w 17227413"/>
              <a:gd name="connsiteY351" fmla="*/ 44045 h 202134"/>
              <a:gd name="connsiteX352" fmla="*/ 11819462 w 17227413"/>
              <a:gd name="connsiteY352" fmla="*/ 32421 h 202134"/>
              <a:gd name="connsiteX353" fmla="*/ 11897735 w 17227413"/>
              <a:gd name="connsiteY353" fmla="*/ 0 h 202134"/>
              <a:gd name="connsiteX354" fmla="*/ 11976007 w 17227413"/>
              <a:gd name="connsiteY354" fmla="*/ 32421 h 202134"/>
              <a:gd name="connsiteX355" fmla="*/ 11983474 w 17227413"/>
              <a:gd name="connsiteY355" fmla="*/ 43496 h 202134"/>
              <a:gd name="connsiteX356" fmla="*/ 11987994 w 17227413"/>
              <a:gd name="connsiteY356" fmla="*/ 40449 h 202134"/>
              <a:gd name="connsiteX357" fmla="*/ 12031082 w 17227413"/>
              <a:gd name="connsiteY357" fmla="*/ 31750 h 202134"/>
              <a:gd name="connsiteX358" fmla="*/ 12074166 w 17227413"/>
              <a:gd name="connsiteY358" fmla="*/ 40449 h 202134"/>
              <a:gd name="connsiteX359" fmla="*/ 12079498 w 17227413"/>
              <a:gd name="connsiteY359" fmla="*/ 44044 h 202134"/>
              <a:gd name="connsiteX360" fmla="*/ 12087335 w 17227413"/>
              <a:gd name="connsiteY360" fmla="*/ 32421 h 202134"/>
              <a:gd name="connsiteX361" fmla="*/ 12165606 w 17227413"/>
              <a:gd name="connsiteY361" fmla="*/ 0 h 202134"/>
              <a:gd name="connsiteX362" fmla="*/ 12243879 w 17227413"/>
              <a:gd name="connsiteY362" fmla="*/ 32421 h 202134"/>
              <a:gd name="connsiteX363" fmla="*/ 12251347 w 17227413"/>
              <a:gd name="connsiteY363" fmla="*/ 43497 h 202134"/>
              <a:gd name="connsiteX364" fmla="*/ 12255869 w 17227413"/>
              <a:gd name="connsiteY364" fmla="*/ 40449 h 202134"/>
              <a:gd name="connsiteX365" fmla="*/ 12298956 w 17227413"/>
              <a:gd name="connsiteY365" fmla="*/ 31750 h 202134"/>
              <a:gd name="connsiteX366" fmla="*/ 12342044 w 17227413"/>
              <a:gd name="connsiteY366" fmla="*/ 40449 h 202134"/>
              <a:gd name="connsiteX367" fmla="*/ 12347375 w 17227413"/>
              <a:gd name="connsiteY367" fmla="*/ 44043 h 202134"/>
              <a:gd name="connsiteX368" fmla="*/ 12355211 w 17227413"/>
              <a:gd name="connsiteY368" fmla="*/ 32421 h 202134"/>
              <a:gd name="connsiteX369" fmla="*/ 12433484 w 17227413"/>
              <a:gd name="connsiteY369" fmla="*/ 0 h 202134"/>
              <a:gd name="connsiteX370" fmla="*/ 12511757 w 17227413"/>
              <a:gd name="connsiteY370" fmla="*/ 32421 h 202134"/>
              <a:gd name="connsiteX371" fmla="*/ 12519225 w 17227413"/>
              <a:gd name="connsiteY371" fmla="*/ 43497 h 202134"/>
              <a:gd name="connsiteX372" fmla="*/ 12523747 w 17227413"/>
              <a:gd name="connsiteY372" fmla="*/ 40449 h 202134"/>
              <a:gd name="connsiteX373" fmla="*/ 12566834 w 17227413"/>
              <a:gd name="connsiteY373" fmla="*/ 31750 h 202134"/>
              <a:gd name="connsiteX374" fmla="*/ 12609922 w 17227413"/>
              <a:gd name="connsiteY374" fmla="*/ 40449 h 202134"/>
              <a:gd name="connsiteX375" fmla="*/ 12615254 w 17227413"/>
              <a:gd name="connsiteY375" fmla="*/ 44044 h 202134"/>
              <a:gd name="connsiteX376" fmla="*/ 12623090 w 17227413"/>
              <a:gd name="connsiteY376" fmla="*/ 32421 h 202134"/>
              <a:gd name="connsiteX377" fmla="*/ 12701363 w 17227413"/>
              <a:gd name="connsiteY377" fmla="*/ 0 h 202134"/>
              <a:gd name="connsiteX378" fmla="*/ 12779636 w 17227413"/>
              <a:gd name="connsiteY378" fmla="*/ 32421 h 202134"/>
              <a:gd name="connsiteX379" fmla="*/ 12787104 w 17227413"/>
              <a:gd name="connsiteY379" fmla="*/ 43497 h 202134"/>
              <a:gd name="connsiteX380" fmla="*/ 12791626 w 17227413"/>
              <a:gd name="connsiteY380" fmla="*/ 40449 h 202134"/>
              <a:gd name="connsiteX381" fmla="*/ 12834713 w 17227413"/>
              <a:gd name="connsiteY381" fmla="*/ 31750 h 202134"/>
              <a:gd name="connsiteX382" fmla="*/ 12877801 w 17227413"/>
              <a:gd name="connsiteY382" fmla="*/ 40449 h 202134"/>
              <a:gd name="connsiteX383" fmla="*/ 12883132 w 17227413"/>
              <a:gd name="connsiteY383" fmla="*/ 44043 h 202134"/>
              <a:gd name="connsiteX384" fmla="*/ 12890968 w 17227413"/>
              <a:gd name="connsiteY384" fmla="*/ 32421 h 202134"/>
              <a:gd name="connsiteX385" fmla="*/ 12969241 w 17227413"/>
              <a:gd name="connsiteY385" fmla="*/ 0 h 202134"/>
              <a:gd name="connsiteX386" fmla="*/ 13047514 w 17227413"/>
              <a:gd name="connsiteY386" fmla="*/ 32421 h 202134"/>
              <a:gd name="connsiteX387" fmla="*/ 13054982 w 17227413"/>
              <a:gd name="connsiteY387" fmla="*/ 43497 h 202134"/>
              <a:gd name="connsiteX388" fmla="*/ 13059504 w 17227413"/>
              <a:gd name="connsiteY388" fmla="*/ 40449 h 202134"/>
              <a:gd name="connsiteX389" fmla="*/ 13102591 w 17227413"/>
              <a:gd name="connsiteY389" fmla="*/ 31750 h 202134"/>
              <a:gd name="connsiteX390" fmla="*/ 13145679 w 17227413"/>
              <a:gd name="connsiteY390" fmla="*/ 40449 h 202134"/>
              <a:gd name="connsiteX391" fmla="*/ 13151010 w 17227413"/>
              <a:gd name="connsiteY391" fmla="*/ 44043 h 202134"/>
              <a:gd name="connsiteX392" fmla="*/ 13158846 w 17227413"/>
              <a:gd name="connsiteY392" fmla="*/ 32421 h 202134"/>
              <a:gd name="connsiteX393" fmla="*/ 13237119 w 17227413"/>
              <a:gd name="connsiteY393" fmla="*/ 0 h 202134"/>
              <a:gd name="connsiteX394" fmla="*/ 13315392 w 17227413"/>
              <a:gd name="connsiteY394" fmla="*/ 32421 h 202134"/>
              <a:gd name="connsiteX395" fmla="*/ 13322860 w 17227413"/>
              <a:gd name="connsiteY395" fmla="*/ 43497 h 202134"/>
              <a:gd name="connsiteX396" fmla="*/ 13327382 w 17227413"/>
              <a:gd name="connsiteY396" fmla="*/ 40449 h 202134"/>
              <a:gd name="connsiteX397" fmla="*/ 13370469 w 17227413"/>
              <a:gd name="connsiteY397" fmla="*/ 31750 h 202134"/>
              <a:gd name="connsiteX398" fmla="*/ 13413557 w 17227413"/>
              <a:gd name="connsiteY398" fmla="*/ 40449 h 202134"/>
              <a:gd name="connsiteX399" fmla="*/ 13418889 w 17227413"/>
              <a:gd name="connsiteY399" fmla="*/ 44044 h 202134"/>
              <a:gd name="connsiteX400" fmla="*/ 13426725 w 17227413"/>
              <a:gd name="connsiteY400" fmla="*/ 32421 h 202134"/>
              <a:gd name="connsiteX401" fmla="*/ 13504998 w 17227413"/>
              <a:gd name="connsiteY401" fmla="*/ 0 h 202134"/>
              <a:gd name="connsiteX402" fmla="*/ 13583271 w 17227413"/>
              <a:gd name="connsiteY402" fmla="*/ 32421 h 202134"/>
              <a:gd name="connsiteX403" fmla="*/ 13590739 w 17227413"/>
              <a:gd name="connsiteY403" fmla="*/ 43497 h 202134"/>
              <a:gd name="connsiteX404" fmla="*/ 13595261 w 17227413"/>
              <a:gd name="connsiteY404" fmla="*/ 40449 h 202134"/>
              <a:gd name="connsiteX405" fmla="*/ 13638348 w 17227413"/>
              <a:gd name="connsiteY405" fmla="*/ 31750 h 202134"/>
              <a:gd name="connsiteX406" fmla="*/ 13681436 w 17227413"/>
              <a:gd name="connsiteY406" fmla="*/ 40449 h 202134"/>
              <a:gd name="connsiteX407" fmla="*/ 13686767 w 17227413"/>
              <a:gd name="connsiteY407" fmla="*/ 44043 h 202134"/>
              <a:gd name="connsiteX408" fmla="*/ 13694603 w 17227413"/>
              <a:gd name="connsiteY408" fmla="*/ 32421 h 202134"/>
              <a:gd name="connsiteX409" fmla="*/ 13772876 w 17227413"/>
              <a:gd name="connsiteY409" fmla="*/ 0 h 202134"/>
              <a:gd name="connsiteX410" fmla="*/ 13851149 w 17227413"/>
              <a:gd name="connsiteY410" fmla="*/ 32421 h 202134"/>
              <a:gd name="connsiteX411" fmla="*/ 13858617 w 17227413"/>
              <a:gd name="connsiteY411" fmla="*/ 43497 h 202134"/>
              <a:gd name="connsiteX412" fmla="*/ 13863139 w 17227413"/>
              <a:gd name="connsiteY412" fmla="*/ 40449 h 202134"/>
              <a:gd name="connsiteX413" fmla="*/ 13906226 w 17227413"/>
              <a:gd name="connsiteY413" fmla="*/ 31750 h 202134"/>
              <a:gd name="connsiteX414" fmla="*/ 13949314 w 17227413"/>
              <a:gd name="connsiteY414" fmla="*/ 40449 h 202134"/>
              <a:gd name="connsiteX415" fmla="*/ 13954645 w 17227413"/>
              <a:gd name="connsiteY415" fmla="*/ 44043 h 202134"/>
              <a:gd name="connsiteX416" fmla="*/ 13962481 w 17227413"/>
              <a:gd name="connsiteY416" fmla="*/ 32421 h 202134"/>
              <a:gd name="connsiteX417" fmla="*/ 14040754 w 17227413"/>
              <a:gd name="connsiteY417" fmla="*/ 0 h 202134"/>
              <a:gd name="connsiteX418" fmla="*/ 14119027 w 17227413"/>
              <a:gd name="connsiteY418" fmla="*/ 32421 h 202134"/>
              <a:gd name="connsiteX419" fmla="*/ 14126495 w 17227413"/>
              <a:gd name="connsiteY419" fmla="*/ 43497 h 202134"/>
              <a:gd name="connsiteX420" fmla="*/ 14131017 w 17227413"/>
              <a:gd name="connsiteY420" fmla="*/ 40449 h 202134"/>
              <a:gd name="connsiteX421" fmla="*/ 14174104 w 17227413"/>
              <a:gd name="connsiteY421" fmla="*/ 31750 h 202134"/>
              <a:gd name="connsiteX422" fmla="*/ 14217192 w 17227413"/>
              <a:gd name="connsiteY422" fmla="*/ 40449 h 202134"/>
              <a:gd name="connsiteX423" fmla="*/ 14222524 w 17227413"/>
              <a:gd name="connsiteY423" fmla="*/ 44044 h 202134"/>
              <a:gd name="connsiteX424" fmla="*/ 14230360 w 17227413"/>
              <a:gd name="connsiteY424" fmla="*/ 32421 h 202134"/>
              <a:gd name="connsiteX425" fmla="*/ 14308633 w 17227413"/>
              <a:gd name="connsiteY425" fmla="*/ 0 h 202134"/>
              <a:gd name="connsiteX426" fmla="*/ 14386906 w 17227413"/>
              <a:gd name="connsiteY426" fmla="*/ 32421 h 202134"/>
              <a:gd name="connsiteX427" fmla="*/ 14394374 w 17227413"/>
              <a:gd name="connsiteY427" fmla="*/ 43497 h 202134"/>
              <a:gd name="connsiteX428" fmla="*/ 14398896 w 17227413"/>
              <a:gd name="connsiteY428" fmla="*/ 40449 h 202134"/>
              <a:gd name="connsiteX429" fmla="*/ 14441983 w 17227413"/>
              <a:gd name="connsiteY429" fmla="*/ 31750 h 202134"/>
              <a:gd name="connsiteX430" fmla="*/ 14485071 w 17227413"/>
              <a:gd name="connsiteY430" fmla="*/ 40449 h 202134"/>
              <a:gd name="connsiteX431" fmla="*/ 14490402 w 17227413"/>
              <a:gd name="connsiteY431" fmla="*/ 44043 h 202134"/>
              <a:gd name="connsiteX432" fmla="*/ 14498238 w 17227413"/>
              <a:gd name="connsiteY432" fmla="*/ 32421 h 202134"/>
              <a:gd name="connsiteX433" fmla="*/ 14576511 w 17227413"/>
              <a:gd name="connsiteY433" fmla="*/ 0 h 202134"/>
              <a:gd name="connsiteX434" fmla="*/ 14654784 w 17227413"/>
              <a:gd name="connsiteY434" fmla="*/ 32421 h 202134"/>
              <a:gd name="connsiteX435" fmla="*/ 14662252 w 17227413"/>
              <a:gd name="connsiteY435" fmla="*/ 43497 h 202134"/>
              <a:gd name="connsiteX436" fmla="*/ 14666774 w 17227413"/>
              <a:gd name="connsiteY436" fmla="*/ 40449 h 202134"/>
              <a:gd name="connsiteX437" fmla="*/ 14709861 w 17227413"/>
              <a:gd name="connsiteY437" fmla="*/ 31750 h 202134"/>
              <a:gd name="connsiteX438" fmla="*/ 14752949 w 17227413"/>
              <a:gd name="connsiteY438" fmla="*/ 40449 h 202134"/>
              <a:gd name="connsiteX439" fmla="*/ 14758280 w 17227413"/>
              <a:gd name="connsiteY439" fmla="*/ 44043 h 202134"/>
              <a:gd name="connsiteX440" fmla="*/ 14766116 w 17227413"/>
              <a:gd name="connsiteY440" fmla="*/ 32421 h 202134"/>
              <a:gd name="connsiteX441" fmla="*/ 14844389 w 17227413"/>
              <a:gd name="connsiteY441" fmla="*/ 0 h 202134"/>
              <a:gd name="connsiteX442" fmla="*/ 14922662 w 17227413"/>
              <a:gd name="connsiteY442" fmla="*/ 32421 h 202134"/>
              <a:gd name="connsiteX443" fmla="*/ 14930130 w 17227413"/>
              <a:gd name="connsiteY443" fmla="*/ 43497 h 202134"/>
              <a:gd name="connsiteX444" fmla="*/ 14934652 w 17227413"/>
              <a:gd name="connsiteY444" fmla="*/ 40449 h 202134"/>
              <a:gd name="connsiteX445" fmla="*/ 14977739 w 17227413"/>
              <a:gd name="connsiteY445" fmla="*/ 31750 h 202134"/>
              <a:gd name="connsiteX446" fmla="*/ 15020827 w 17227413"/>
              <a:gd name="connsiteY446" fmla="*/ 40449 h 202134"/>
              <a:gd name="connsiteX447" fmla="*/ 15026159 w 17227413"/>
              <a:gd name="connsiteY447" fmla="*/ 44044 h 202134"/>
              <a:gd name="connsiteX448" fmla="*/ 15033995 w 17227413"/>
              <a:gd name="connsiteY448" fmla="*/ 32421 h 202134"/>
              <a:gd name="connsiteX449" fmla="*/ 15112268 w 17227413"/>
              <a:gd name="connsiteY449" fmla="*/ 0 h 202134"/>
              <a:gd name="connsiteX450" fmla="*/ 15190541 w 17227413"/>
              <a:gd name="connsiteY450" fmla="*/ 32421 h 202134"/>
              <a:gd name="connsiteX451" fmla="*/ 15198009 w 17227413"/>
              <a:gd name="connsiteY451" fmla="*/ 43497 h 202134"/>
              <a:gd name="connsiteX452" fmla="*/ 15202531 w 17227413"/>
              <a:gd name="connsiteY452" fmla="*/ 40449 h 202134"/>
              <a:gd name="connsiteX453" fmla="*/ 15245618 w 17227413"/>
              <a:gd name="connsiteY453" fmla="*/ 31750 h 202134"/>
              <a:gd name="connsiteX454" fmla="*/ 15288706 w 17227413"/>
              <a:gd name="connsiteY454" fmla="*/ 40449 h 202134"/>
              <a:gd name="connsiteX455" fmla="*/ 15294037 w 17227413"/>
              <a:gd name="connsiteY455" fmla="*/ 44043 h 202134"/>
              <a:gd name="connsiteX456" fmla="*/ 15301873 w 17227413"/>
              <a:gd name="connsiteY456" fmla="*/ 32421 h 202134"/>
              <a:gd name="connsiteX457" fmla="*/ 15380146 w 17227413"/>
              <a:gd name="connsiteY457" fmla="*/ 0 h 202134"/>
              <a:gd name="connsiteX458" fmla="*/ 15458419 w 17227413"/>
              <a:gd name="connsiteY458" fmla="*/ 32421 h 202134"/>
              <a:gd name="connsiteX459" fmla="*/ 15465887 w 17227413"/>
              <a:gd name="connsiteY459" fmla="*/ 43497 h 202134"/>
              <a:gd name="connsiteX460" fmla="*/ 15470409 w 17227413"/>
              <a:gd name="connsiteY460" fmla="*/ 40449 h 202134"/>
              <a:gd name="connsiteX461" fmla="*/ 15513496 w 17227413"/>
              <a:gd name="connsiteY461" fmla="*/ 31750 h 202134"/>
              <a:gd name="connsiteX462" fmla="*/ 15556584 w 17227413"/>
              <a:gd name="connsiteY462" fmla="*/ 40449 h 202134"/>
              <a:gd name="connsiteX463" fmla="*/ 15561915 w 17227413"/>
              <a:gd name="connsiteY463" fmla="*/ 44043 h 202134"/>
              <a:gd name="connsiteX464" fmla="*/ 15569751 w 17227413"/>
              <a:gd name="connsiteY464" fmla="*/ 32421 h 202134"/>
              <a:gd name="connsiteX465" fmla="*/ 15648024 w 17227413"/>
              <a:gd name="connsiteY465" fmla="*/ 0 h 202134"/>
              <a:gd name="connsiteX466" fmla="*/ 15726297 w 17227413"/>
              <a:gd name="connsiteY466" fmla="*/ 32421 h 202134"/>
              <a:gd name="connsiteX467" fmla="*/ 15733765 w 17227413"/>
              <a:gd name="connsiteY467" fmla="*/ 43497 h 202134"/>
              <a:gd name="connsiteX468" fmla="*/ 15738287 w 17227413"/>
              <a:gd name="connsiteY468" fmla="*/ 40449 h 202134"/>
              <a:gd name="connsiteX469" fmla="*/ 15781374 w 17227413"/>
              <a:gd name="connsiteY469" fmla="*/ 31750 h 202134"/>
              <a:gd name="connsiteX470" fmla="*/ 15824462 w 17227413"/>
              <a:gd name="connsiteY470" fmla="*/ 40449 h 202134"/>
              <a:gd name="connsiteX471" fmla="*/ 15829794 w 17227413"/>
              <a:gd name="connsiteY471" fmla="*/ 44044 h 202134"/>
              <a:gd name="connsiteX472" fmla="*/ 15837630 w 17227413"/>
              <a:gd name="connsiteY472" fmla="*/ 32421 h 202134"/>
              <a:gd name="connsiteX473" fmla="*/ 15915903 w 17227413"/>
              <a:gd name="connsiteY473" fmla="*/ 0 h 202134"/>
              <a:gd name="connsiteX474" fmla="*/ 15994176 w 17227413"/>
              <a:gd name="connsiteY474" fmla="*/ 32421 h 202134"/>
              <a:gd name="connsiteX475" fmla="*/ 16001644 w 17227413"/>
              <a:gd name="connsiteY475" fmla="*/ 43497 h 202134"/>
              <a:gd name="connsiteX476" fmla="*/ 16006166 w 17227413"/>
              <a:gd name="connsiteY476" fmla="*/ 40449 h 202134"/>
              <a:gd name="connsiteX477" fmla="*/ 16049253 w 17227413"/>
              <a:gd name="connsiteY477" fmla="*/ 31750 h 202134"/>
              <a:gd name="connsiteX478" fmla="*/ 16092341 w 17227413"/>
              <a:gd name="connsiteY478" fmla="*/ 40449 h 202134"/>
              <a:gd name="connsiteX479" fmla="*/ 16097673 w 17227413"/>
              <a:gd name="connsiteY479" fmla="*/ 44043 h 202134"/>
              <a:gd name="connsiteX480" fmla="*/ 16105509 w 17227413"/>
              <a:gd name="connsiteY480" fmla="*/ 32421 h 202134"/>
              <a:gd name="connsiteX481" fmla="*/ 16183781 w 17227413"/>
              <a:gd name="connsiteY481" fmla="*/ 0 h 202134"/>
              <a:gd name="connsiteX482" fmla="*/ 16262053 w 17227413"/>
              <a:gd name="connsiteY482" fmla="*/ 32421 h 202134"/>
              <a:gd name="connsiteX483" fmla="*/ 16269521 w 17227413"/>
              <a:gd name="connsiteY483" fmla="*/ 43497 h 202134"/>
              <a:gd name="connsiteX484" fmla="*/ 16274045 w 17227413"/>
              <a:gd name="connsiteY484" fmla="*/ 40449 h 202134"/>
              <a:gd name="connsiteX485" fmla="*/ 16317133 w 17227413"/>
              <a:gd name="connsiteY485" fmla="*/ 31750 h 202134"/>
              <a:gd name="connsiteX486" fmla="*/ 16360217 w 17227413"/>
              <a:gd name="connsiteY486" fmla="*/ 40449 h 202134"/>
              <a:gd name="connsiteX487" fmla="*/ 16365549 w 17227413"/>
              <a:gd name="connsiteY487" fmla="*/ 44043 h 202134"/>
              <a:gd name="connsiteX488" fmla="*/ 16373385 w 17227413"/>
              <a:gd name="connsiteY488" fmla="*/ 32421 h 202134"/>
              <a:gd name="connsiteX489" fmla="*/ 16451661 w 17227413"/>
              <a:gd name="connsiteY489" fmla="*/ 0 h 202134"/>
              <a:gd name="connsiteX490" fmla="*/ 16529933 w 17227413"/>
              <a:gd name="connsiteY490" fmla="*/ 32421 h 202134"/>
              <a:gd name="connsiteX491" fmla="*/ 16537401 w 17227413"/>
              <a:gd name="connsiteY491" fmla="*/ 43497 h 202134"/>
              <a:gd name="connsiteX492" fmla="*/ 16541921 w 17227413"/>
              <a:gd name="connsiteY492" fmla="*/ 40449 h 202134"/>
              <a:gd name="connsiteX493" fmla="*/ 16585009 w 17227413"/>
              <a:gd name="connsiteY493" fmla="*/ 31750 h 202134"/>
              <a:gd name="connsiteX494" fmla="*/ 16628097 w 17227413"/>
              <a:gd name="connsiteY494" fmla="*/ 40449 h 202134"/>
              <a:gd name="connsiteX495" fmla="*/ 16633429 w 17227413"/>
              <a:gd name="connsiteY495" fmla="*/ 44044 h 202134"/>
              <a:gd name="connsiteX496" fmla="*/ 16641265 w 17227413"/>
              <a:gd name="connsiteY496" fmla="*/ 32421 h 202134"/>
              <a:gd name="connsiteX497" fmla="*/ 16719537 w 17227413"/>
              <a:gd name="connsiteY497" fmla="*/ 0 h 202134"/>
              <a:gd name="connsiteX498" fmla="*/ 16797813 w 17227413"/>
              <a:gd name="connsiteY498" fmla="*/ 32421 h 202134"/>
              <a:gd name="connsiteX499" fmla="*/ 16805281 w 17227413"/>
              <a:gd name="connsiteY499" fmla="*/ 43497 h 202134"/>
              <a:gd name="connsiteX500" fmla="*/ 16809801 w 17227413"/>
              <a:gd name="connsiteY500" fmla="*/ 40449 h 202134"/>
              <a:gd name="connsiteX501" fmla="*/ 16852889 w 17227413"/>
              <a:gd name="connsiteY501" fmla="*/ 31750 h 202134"/>
              <a:gd name="connsiteX502" fmla="*/ 16895977 w 17227413"/>
              <a:gd name="connsiteY502" fmla="*/ 40449 h 202134"/>
              <a:gd name="connsiteX503" fmla="*/ 16901301 w 17227413"/>
              <a:gd name="connsiteY503" fmla="*/ 44040 h 202134"/>
              <a:gd name="connsiteX504" fmla="*/ 16909137 w 17227413"/>
              <a:gd name="connsiteY504" fmla="*/ 32421 h 202134"/>
              <a:gd name="connsiteX505" fmla="*/ 16987409 w 17227413"/>
              <a:gd name="connsiteY505" fmla="*/ 0 h 202134"/>
              <a:gd name="connsiteX506" fmla="*/ 17065681 w 17227413"/>
              <a:gd name="connsiteY506" fmla="*/ 32421 h 202134"/>
              <a:gd name="connsiteX507" fmla="*/ 17073149 w 17227413"/>
              <a:gd name="connsiteY507" fmla="*/ 43497 h 202134"/>
              <a:gd name="connsiteX508" fmla="*/ 17077673 w 17227413"/>
              <a:gd name="connsiteY508" fmla="*/ 40449 h 202134"/>
              <a:gd name="connsiteX509" fmla="*/ 17120757 w 17227413"/>
              <a:gd name="connsiteY509" fmla="*/ 31750 h 202134"/>
              <a:gd name="connsiteX510" fmla="*/ 17222753 w 17227413"/>
              <a:gd name="connsiteY510" fmla="*/ 99357 h 202134"/>
              <a:gd name="connsiteX511" fmla="*/ 17227413 w 17227413"/>
              <a:gd name="connsiteY511" fmla="*/ 122429 h 202134"/>
              <a:gd name="connsiteX512" fmla="*/ 2369 w 17227413"/>
              <a:gd name="connsiteY512" fmla="*/ 122429 h 202134"/>
              <a:gd name="connsiteX513" fmla="*/ 91440 w 17227413"/>
              <a:gd name="connsiteY513" fmla="*/ 202134 h 202134"/>
              <a:gd name="connsiteX0" fmla="*/ 0 w 17227413"/>
              <a:gd name="connsiteY0" fmla="*/ 110694 h 202134"/>
              <a:gd name="connsiteX1" fmla="*/ 110695 w 17227413"/>
              <a:gd name="connsiteY1" fmla="*/ 0 h 202134"/>
              <a:gd name="connsiteX2" fmla="*/ 188968 w 17227413"/>
              <a:gd name="connsiteY2" fmla="*/ 32421 h 202134"/>
              <a:gd name="connsiteX3" fmla="*/ 196435 w 17227413"/>
              <a:gd name="connsiteY3" fmla="*/ 43496 h 202134"/>
              <a:gd name="connsiteX4" fmla="*/ 200955 w 17227413"/>
              <a:gd name="connsiteY4" fmla="*/ 40449 h 202134"/>
              <a:gd name="connsiteX5" fmla="*/ 244042 w 17227413"/>
              <a:gd name="connsiteY5" fmla="*/ 31750 h 202134"/>
              <a:gd name="connsiteX6" fmla="*/ 287129 w 17227413"/>
              <a:gd name="connsiteY6" fmla="*/ 40449 h 202134"/>
              <a:gd name="connsiteX7" fmla="*/ 292463 w 17227413"/>
              <a:gd name="connsiteY7" fmla="*/ 44044 h 202134"/>
              <a:gd name="connsiteX8" fmla="*/ 300300 w 17227413"/>
              <a:gd name="connsiteY8" fmla="*/ 32421 h 202134"/>
              <a:gd name="connsiteX9" fmla="*/ 378573 w 17227413"/>
              <a:gd name="connsiteY9" fmla="*/ 0 h 202134"/>
              <a:gd name="connsiteX10" fmla="*/ 456846 w 17227413"/>
              <a:gd name="connsiteY10" fmla="*/ 32421 h 202134"/>
              <a:gd name="connsiteX11" fmla="*/ 464313 w 17227413"/>
              <a:gd name="connsiteY11" fmla="*/ 43496 h 202134"/>
              <a:gd name="connsiteX12" fmla="*/ 468833 w 17227413"/>
              <a:gd name="connsiteY12" fmla="*/ 40449 h 202134"/>
              <a:gd name="connsiteX13" fmla="*/ 511920 w 17227413"/>
              <a:gd name="connsiteY13" fmla="*/ 31750 h 202134"/>
              <a:gd name="connsiteX14" fmla="*/ 555008 w 17227413"/>
              <a:gd name="connsiteY14" fmla="*/ 40449 h 202134"/>
              <a:gd name="connsiteX15" fmla="*/ 560341 w 17227413"/>
              <a:gd name="connsiteY15" fmla="*/ 44045 h 202134"/>
              <a:gd name="connsiteX16" fmla="*/ 568179 w 17227413"/>
              <a:gd name="connsiteY16" fmla="*/ 32421 h 202134"/>
              <a:gd name="connsiteX17" fmla="*/ 646452 w 17227413"/>
              <a:gd name="connsiteY17" fmla="*/ 0 h 202134"/>
              <a:gd name="connsiteX18" fmla="*/ 724725 w 17227413"/>
              <a:gd name="connsiteY18" fmla="*/ 32421 h 202134"/>
              <a:gd name="connsiteX19" fmla="*/ 732192 w 17227413"/>
              <a:gd name="connsiteY19" fmla="*/ 43496 h 202134"/>
              <a:gd name="connsiteX20" fmla="*/ 736712 w 17227413"/>
              <a:gd name="connsiteY20" fmla="*/ 40449 h 202134"/>
              <a:gd name="connsiteX21" fmla="*/ 779800 w 17227413"/>
              <a:gd name="connsiteY21" fmla="*/ 31750 h 202134"/>
              <a:gd name="connsiteX22" fmla="*/ 822887 w 17227413"/>
              <a:gd name="connsiteY22" fmla="*/ 40449 h 202134"/>
              <a:gd name="connsiteX23" fmla="*/ 828221 w 17227413"/>
              <a:gd name="connsiteY23" fmla="*/ 44045 h 202134"/>
              <a:gd name="connsiteX24" fmla="*/ 836058 w 17227413"/>
              <a:gd name="connsiteY24" fmla="*/ 32421 h 202134"/>
              <a:gd name="connsiteX25" fmla="*/ 914331 w 17227413"/>
              <a:gd name="connsiteY25" fmla="*/ 0 h 202134"/>
              <a:gd name="connsiteX26" fmla="*/ 992604 w 17227413"/>
              <a:gd name="connsiteY26" fmla="*/ 32421 h 202134"/>
              <a:gd name="connsiteX27" fmla="*/ 1000072 w 17227413"/>
              <a:gd name="connsiteY27" fmla="*/ 43496 h 202134"/>
              <a:gd name="connsiteX28" fmla="*/ 1004591 w 17227413"/>
              <a:gd name="connsiteY28" fmla="*/ 40449 h 202134"/>
              <a:gd name="connsiteX29" fmla="*/ 1047679 w 17227413"/>
              <a:gd name="connsiteY29" fmla="*/ 31750 h 202134"/>
              <a:gd name="connsiteX30" fmla="*/ 1090766 w 17227413"/>
              <a:gd name="connsiteY30" fmla="*/ 40449 h 202134"/>
              <a:gd name="connsiteX31" fmla="*/ 1096099 w 17227413"/>
              <a:gd name="connsiteY31" fmla="*/ 44045 h 202134"/>
              <a:gd name="connsiteX32" fmla="*/ 1103937 w 17227413"/>
              <a:gd name="connsiteY32" fmla="*/ 32421 h 202134"/>
              <a:gd name="connsiteX33" fmla="*/ 1182210 w 17227413"/>
              <a:gd name="connsiteY33" fmla="*/ 0 h 202134"/>
              <a:gd name="connsiteX34" fmla="*/ 1260483 w 17227413"/>
              <a:gd name="connsiteY34" fmla="*/ 32421 h 202134"/>
              <a:gd name="connsiteX35" fmla="*/ 1267950 w 17227413"/>
              <a:gd name="connsiteY35" fmla="*/ 43496 h 202134"/>
              <a:gd name="connsiteX36" fmla="*/ 1272470 w 17227413"/>
              <a:gd name="connsiteY36" fmla="*/ 40449 h 202134"/>
              <a:gd name="connsiteX37" fmla="*/ 1315557 w 17227413"/>
              <a:gd name="connsiteY37" fmla="*/ 31750 h 202134"/>
              <a:gd name="connsiteX38" fmla="*/ 1358645 w 17227413"/>
              <a:gd name="connsiteY38" fmla="*/ 40449 h 202134"/>
              <a:gd name="connsiteX39" fmla="*/ 1363978 w 17227413"/>
              <a:gd name="connsiteY39" fmla="*/ 44045 h 202134"/>
              <a:gd name="connsiteX40" fmla="*/ 1371815 w 17227413"/>
              <a:gd name="connsiteY40" fmla="*/ 32421 h 202134"/>
              <a:gd name="connsiteX41" fmla="*/ 1450090 w 17227413"/>
              <a:gd name="connsiteY41" fmla="*/ 0 h 202134"/>
              <a:gd name="connsiteX42" fmla="*/ 1528362 w 17227413"/>
              <a:gd name="connsiteY42" fmla="*/ 32421 h 202134"/>
              <a:gd name="connsiteX43" fmla="*/ 1535829 w 17227413"/>
              <a:gd name="connsiteY43" fmla="*/ 43496 h 202134"/>
              <a:gd name="connsiteX44" fmla="*/ 1540349 w 17227413"/>
              <a:gd name="connsiteY44" fmla="*/ 40449 h 202134"/>
              <a:gd name="connsiteX45" fmla="*/ 1583436 w 17227413"/>
              <a:gd name="connsiteY45" fmla="*/ 31750 h 202134"/>
              <a:gd name="connsiteX46" fmla="*/ 1626523 w 17227413"/>
              <a:gd name="connsiteY46" fmla="*/ 40449 h 202134"/>
              <a:gd name="connsiteX47" fmla="*/ 1631857 w 17227413"/>
              <a:gd name="connsiteY47" fmla="*/ 44044 h 202134"/>
              <a:gd name="connsiteX48" fmla="*/ 1639693 w 17227413"/>
              <a:gd name="connsiteY48" fmla="*/ 32421 h 202134"/>
              <a:gd name="connsiteX49" fmla="*/ 1717967 w 17227413"/>
              <a:gd name="connsiteY49" fmla="*/ 0 h 202134"/>
              <a:gd name="connsiteX50" fmla="*/ 1796240 w 17227413"/>
              <a:gd name="connsiteY50" fmla="*/ 32421 h 202134"/>
              <a:gd name="connsiteX51" fmla="*/ 1803707 w 17227413"/>
              <a:gd name="connsiteY51" fmla="*/ 43496 h 202134"/>
              <a:gd name="connsiteX52" fmla="*/ 1808226 w 17227413"/>
              <a:gd name="connsiteY52" fmla="*/ 40449 h 202134"/>
              <a:gd name="connsiteX53" fmla="*/ 1851313 w 17227413"/>
              <a:gd name="connsiteY53" fmla="*/ 31750 h 202134"/>
              <a:gd name="connsiteX54" fmla="*/ 1894401 w 17227413"/>
              <a:gd name="connsiteY54" fmla="*/ 40449 h 202134"/>
              <a:gd name="connsiteX55" fmla="*/ 1899734 w 17227413"/>
              <a:gd name="connsiteY55" fmla="*/ 44044 h 202134"/>
              <a:gd name="connsiteX56" fmla="*/ 1907571 w 17227413"/>
              <a:gd name="connsiteY56" fmla="*/ 32421 h 202134"/>
              <a:gd name="connsiteX57" fmla="*/ 1985842 w 17227413"/>
              <a:gd name="connsiteY57" fmla="*/ 0 h 202134"/>
              <a:gd name="connsiteX58" fmla="*/ 2064117 w 17227413"/>
              <a:gd name="connsiteY58" fmla="*/ 32421 h 202134"/>
              <a:gd name="connsiteX59" fmla="*/ 2071584 w 17227413"/>
              <a:gd name="connsiteY59" fmla="*/ 43496 h 202134"/>
              <a:gd name="connsiteX60" fmla="*/ 2076103 w 17227413"/>
              <a:gd name="connsiteY60" fmla="*/ 40449 h 202134"/>
              <a:gd name="connsiteX61" fmla="*/ 2119192 w 17227413"/>
              <a:gd name="connsiteY61" fmla="*/ 31750 h 202134"/>
              <a:gd name="connsiteX62" fmla="*/ 2162278 w 17227413"/>
              <a:gd name="connsiteY62" fmla="*/ 40449 h 202134"/>
              <a:gd name="connsiteX63" fmla="*/ 2167613 w 17227413"/>
              <a:gd name="connsiteY63" fmla="*/ 44045 h 202134"/>
              <a:gd name="connsiteX64" fmla="*/ 2175449 w 17227413"/>
              <a:gd name="connsiteY64" fmla="*/ 32421 h 202134"/>
              <a:gd name="connsiteX65" fmla="*/ 2253722 w 17227413"/>
              <a:gd name="connsiteY65" fmla="*/ 0 h 202134"/>
              <a:gd name="connsiteX66" fmla="*/ 2331995 w 17227413"/>
              <a:gd name="connsiteY66" fmla="*/ 32421 h 202134"/>
              <a:gd name="connsiteX67" fmla="*/ 2339461 w 17227413"/>
              <a:gd name="connsiteY67" fmla="*/ 43496 h 202134"/>
              <a:gd name="connsiteX68" fmla="*/ 2343982 w 17227413"/>
              <a:gd name="connsiteY68" fmla="*/ 40449 h 202134"/>
              <a:gd name="connsiteX69" fmla="*/ 2387070 w 17227413"/>
              <a:gd name="connsiteY69" fmla="*/ 31750 h 202134"/>
              <a:gd name="connsiteX70" fmla="*/ 2430156 w 17227413"/>
              <a:gd name="connsiteY70" fmla="*/ 40449 h 202134"/>
              <a:gd name="connsiteX71" fmla="*/ 2435491 w 17227413"/>
              <a:gd name="connsiteY71" fmla="*/ 44045 h 202134"/>
              <a:gd name="connsiteX72" fmla="*/ 2443327 w 17227413"/>
              <a:gd name="connsiteY72" fmla="*/ 32421 h 202134"/>
              <a:gd name="connsiteX73" fmla="*/ 2521601 w 17227413"/>
              <a:gd name="connsiteY73" fmla="*/ 0 h 202134"/>
              <a:gd name="connsiteX74" fmla="*/ 2599874 w 17227413"/>
              <a:gd name="connsiteY74" fmla="*/ 32421 h 202134"/>
              <a:gd name="connsiteX75" fmla="*/ 2607340 w 17227413"/>
              <a:gd name="connsiteY75" fmla="*/ 43496 h 202134"/>
              <a:gd name="connsiteX76" fmla="*/ 2611860 w 17227413"/>
              <a:gd name="connsiteY76" fmla="*/ 40449 h 202134"/>
              <a:gd name="connsiteX77" fmla="*/ 2654946 w 17227413"/>
              <a:gd name="connsiteY77" fmla="*/ 31750 h 202134"/>
              <a:gd name="connsiteX78" fmla="*/ 2698035 w 17227413"/>
              <a:gd name="connsiteY78" fmla="*/ 40449 h 202134"/>
              <a:gd name="connsiteX79" fmla="*/ 2703368 w 17227413"/>
              <a:gd name="connsiteY79" fmla="*/ 44045 h 202134"/>
              <a:gd name="connsiteX80" fmla="*/ 2711205 w 17227413"/>
              <a:gd name="connsiteY80" fmla="*/ 32421 h 202134"/>
              <a:gd name="connsiteX81" fmla="*/ 2789478 w 17227413"/>
              <a:gd name="connsiteY81" fmla="*/ 0 h 202134"/>
              <a:gd name="connsiteX82" fmla="*/ 2867751 w 17227413"/>
              <a:gd name="connsiteY82" fmla="*/ 32421 h 202134"/>
              <a:gd name="connsiteX83" fmla="*/ 2875218 w 17227413"/>
              <a:gd name="connsiteY83" fmla="*/ 43496 h 202134"/>
              <a:gd name="connsiteX84" fmla="*/ 2879738 w 17227413"/>
              <a:gd name="connsiteY84" fmla="*/ 40449 h 202134"/>
              <a:gd name="connsiteX85" fmla="*/ 2922826 w 17227413"/>
              <a:gd name="connsiteY85" fmla="*/ 31750 h 202134"/>
              <a:gd name="connsiteX86" fmla="*/ 2965913 w 17227413"/>
              <a:gd name="connsiteY86" fmla="*/ 40449 h 202134"/>
              <a:gd name="connsiteX87" fmla="*/ 2971248 w 17227413"/>
              <a:gd name="connsiteY87" fmla="*/ 44045 h 202134"/>
              <a:gd name="connsiteX88" fmla="*/ 2979084 w 17227413"/>
              <a:gd name="connsiteY88" fmla="*/ 32421 h 202134"/>
              <a:gd name="connsiteX89" fmla="*/ 3057357 w 17227413"/>
              <a:gd name="connsiteY89" fmla="*/ 0 h 202134"/>
              <a:gd name="connsiteX90" fmla="*/ 3135630 w 17227413"/>
              <a:gd name="connsiteY90" fmla="*/ 32421 h 202134"/>
              <a:gd name="connsiteX91" fmla="*/ 3143096 w 17227413"/>
              <a:gd name="connsiteY91" fmla="*/ 43496 h 202134"/>
              <a:gd name="connsiteX92" fmla="*/ 3147617 w 17227413"/>
              <a:gd name="connsiteY92" fmla="*/ 40449 h 202134"/>
              <a:gd name="connsiteX93" fmla="*/ 3190704 w 17227413"/>
              <a:gd name="connsiteY93" fmla="*/ 31750 h 202134"/>
              <a:gd name="connsiteX94" fmla="*/ 3233791 w 17227413"/>
              <a:gd name="connsiteY94" fmla="*/ 40449 h 202134"/>
              <a:gd name="connsiteX95" fmla="*/ 3239125 w 17227413"/>
              <a:gd name="connsiteY95" fmla="*/ 44045 h 202134"/>
              <a:gd name="connsiteX96" fmla="*/ 3246962 w 17227413"/>
              <a:gd name="connsiteY96" fmla="*/ 32421 h 202134"/>
              <a:gd name="connsiteX97" fmla="*/ 3325235 w 17227413"/>
              <a:gd name="connsiteY97" fmla="*/ 0 h 202134"/>
              <a:gd name="connsiteX98" fmla="*/ 3403507 w 17227413"/>
              <a:gd name="connsiteY98" fmla="*/ 32421 h 202134"/>
              <a:gd name="connsiteX99" fmla="*/ 3410974 w 17227413"/>
              <a:gd name="connsiteY99" fmla="*/ 43496 h 202134"/>
              <a:gd name="connsiteX100" fmla="*/ 3415494 w 17227413"/>
              <a:gd name="connsiteY100" fmla="*/ 40449 h 202134"/>
              <a:gd name="connsiteX101" fmla="*/ 3458582 w 17227413"/>
              <a:gd name="connsiteY101" fmla="*/ 31750 h 202134"/>
              <a:gd name="connsiteX102" fmla="*/ 3501667 w 17227413"/>
              <a:gd name="connsiteY102" fmla="*/ 40449 h 202134"/>
              <a:gd name="connsiteX103" fmla="*/ 3506999 w 17227413"/>
              <a:gd name="connsiteY103" fmla="*/ 44044 h 202134"/>
              <a:gd name="connsiteX104" fmla="*/ 3514835 w 17227413"/>
              <a:gd name="connsiteY104" fmla="*/ 32421 h 202134"/>
              <a:gd name="connsiteX105" fmla="*/ 3593106 w 17227413"/>
              <a:gd name="connsiteY105" fmla="*/ 0 h 202134"/>
              <a:gd name="connsiteX106" fmla="*/ 3671380 w 17227413"/>
              <a:gd name="connsiteY106" fmla="*/ 32421 h 202134"/>
              <a:gd name="connsiteX107" fmla="*/ 3678847 w 17227413"/>
              <a:gd name="connsiteY107" fmla="*/ 43497 h 202134"/>
              <a:gd name="connsiteX108" fmla="*/ 3683370 w 17227413"/>
              <a:gd name="connsiteY108" fmla="*/ 40449 h 202134"/>
              <a:gd name="connsiteX109" fmla="*/ 3726456 w 17227413"/>
              <a:gd name="connsiteY109" fmla="*/ 31750 h 202134"/>
              <a:gd name="connsiteX110" fmla="*/ 3769545 w 17227413"/>
              <a:gd name="connsiteY110" fmla="*/ 40449 h 202134"/>
              <a:gd name="connsiteX111" fmla="*/ 3774876 w 17227413"/>
              <a:gd name="connsiteY111" fmla="*/ 44043 h 202134"/>
              <a:gd name="connsiteX112" fmla="*/ 3782712 w 17227413"/>
              <a:gd name="connsiteY112" fmla="*/ 32421 h 202134"/>
              <a:gd name="connsiteX113" fmla="*/ 3860984 w 17227413"/>
              <a:gd name="connsiteY113" fmla="*/ 0 h 202134"/>
              <a:gd name="connsiteX114" fmla="*/ 3939258 w 17227413"/>
              <a:gd name="connsiteY114" fmla="*/ 32421 h 202134"/>
              <a:gd name="connsiteX115" fmla="*/ 3946725 w 17227413"/>
              <a:gd name="connsiteY115" fmla="*/ 43497 h 202134"/>
              <a:gd name="connsiteX116" fmla="*/ 3951248 w 17227413"/>
              <a:gd name="connsiteY116" fmla="*/ 40449 h 202134"/>
              <a:gd name="connsiteX117" fmla="*/ 3994334 w 17227413"/>
              <a:gd name="connsiteY117" fmla="*/ 31750 h 202134"/>
              <a:gd name="connsiteX118" fmla="*/ 4037423 w 17227413"/>
              <a:gd name="connsiteY118" fmla="*/ 40449 h 202134"/>
              <a:gd name="connsiteX119" fmla="*/ 4042755 w 17227413"/>
              <a:gd name="connsiteY119" fmla="*/ 44044 h 202134"/>
              <a:gd name="connsiteX120" fmla="*/ 4050590 w 17227413"/>
              <a:gd name="connsiteY120" fmla="*/ 32421 h 202134"/>
              <a:gd name="connsiteX121" fmla="*/ 4128863 w 17227413"/>
              <a:gd name="connsiteY121" fmla="*/ 0 h 202134"/>
              <a:gd name="connsiteX122" fmla="*/ 4207137 w 17227413"/>
              <a:gd name="connsiteY122" fmla="*/ 32421 h 202134"/>
              <a:gd name="connsiteX123" fmla="*/ 4214604 w 17227413"/>
              <a:gd name="connsiteY123" fmla="*/ 43497 h 202134"/>
              <a:gd name="connsiteX124" fmla="*/ 4219126 w 17227413"/>
              <a:gd name="connsiteY124" fmla="*/ 40449 h 202134"/>
              <a:gd name="connsiteX125" fmla="*/ 4262213 w 17227413"/>
              <a:gd name="connsiteY125" fmla="*/ 31750 h 202134"/>
              <a:gd name="connsiteX126" fmla="*/ 4305302 w 17227413"/>
              <a:gd name="connsiteY126" fmla="*/ 40449 h 202134"/>
              <a:gd name="connsiteX127" fmla="*/ 4310633 w 17227413"/>
              <a:gd name="connsiteY127" fmla="*/ 44043 h 202134"/>
              <a:gd name="connsiteX128" fmla="*/ 4318468 w 17227413"/>
              <a:gd name="connsiteY128" fmla="*/ 32421 h 202134"/>
              <a:gd name="connsiteX129" fmla="*/ 4396741 w 17227413"/>
              <a:gd name="connsiteY129" fmla="*/ 0 h 202134"/>
              <a:gd name="connsiteX130" fmla="*/ 4475015 w 17227413"/>
              <a:gd name="connsiteY130" fmla="*/ 32421 h 202134"/>
              <a:gd name="connsiteX131" fmla="*/ 4482482 w 17227413"/>
              <a:gd name="connsiteY131" fmla="*/ 43497 h 202134"/>
              <a:gd name="connsiteX132" fmla="*/ 4487004 w 17227413"/>
              <a:gd name="connsiteY132" fmla="*/ 40449 h 202134"/>
              <a:gd name="connsiteX133" fmla="*/ 4530091 w 17227413"/>
              <a:gd name="connsiteY133" fmla="*/ 31750 h 202134"/>
              <a:gd name="connsiteX134" fmla="*/ 4573180 w 17227413"/>
              <a:gd name="connsiteY134" fmla="*/ 40449 h 202134"/>
              <a:gd name="connsiteX135" fmla="*/ 4578511 w 17227413"/>
              <a:gd name="connsiteY135" fmla="*/ 44043 h 202134"/>
              <a:gd name="connsiteX136" fmla="*/ 4586346 w 17227413"/>
              <a:gd name="connsiteY136" fmla="*/ 32421 h 202134"/>
              <a:gd name="connsiteX137" fmla="*/ 4664619 w 17227413"/>
              <a:gd name="connsiteY137" fmla="*/ 0 h 202134"/>
              <a:gd name="connsiteX138" fmla="*/ 4742893 w 17227413"/>
              <a:gd name="connsiteY138" fmla="*/ 32421 h 202134"/>
              <a:gd name="connsiteX139" fmla="*/ 4750360 w 17227413"/>
              <a:gd name="connsiteY139" fmla="*/ 43497 h 202134"/>
              <a:gd name="connsiteX140" fmla="*/ 4754882 w 17227413"/>
              <a:gd name="connsiteY140" fmla="*/ 40449 h 202134"/>
              <a:gd name="connsiteX141" fmla="*/ 4797969 w 17227413"/>
              <a:gd name="connsiteY141" fmla="*/ 31750 h 202134"/>
              <a:gd name="connsiteX142" fmla="*/ 4841058 w 17227413"/>
              <a:gd name="connsiteY142" fmla="*/ 40449 h 202134"/>
              <a:gd name="connsiteX143" fmla="*/ 4846390 w 17227413"/>
              <a:gd name="connsiteY143" fmla="*/ 44044 h 202134"/>
              <a:gd name="connsiteX144" fmla="*/ 4854225 w 17227413"/>
              <a:gd name="connsiteY144" fmla="*/ 32421 h 202134"/>
              <a:gd name="connsiteX145" fmla="*/ 4932499 w 17227413"/>
              <a:gd name="connsiteY145" fmla="*/ 0 h 202134"/>
              <a:gd name="connsiteX146" fmla="*/ 5010772 w 17227413"/>
              <a:gd name="connsiteY146" fmla="*/ 32421 h 202134"/>
              <a:gd name="connsiteX147" fmla="*/ 5018239 w 17227413"/>
              <a:gd name="connsiteY147" fmla="*/ 43497 h 202134"/>
              <a:gd name="connsiteX148" fmla="*/ 5022761 w 17227413"/>
              <a:gd name="connsiteY148" fmla="*/ 40449 h 202134"/>
              <a:gd name="connsiteX149" fmla="*/ 5065848 w 17227413"/>
              <a:gd name="connsiteY149" fmla="*/ 31750 h 202134"/>
              <a:gd name="connsiteX150" fmla="*/ 5108937 w 17227413"/>
              <a:gd name="connsiteY150" fmla="*/ 40449 h 202134"/>
              <a:gd name="connsiteX151" fmla="*/ 5114268 w 17227413"/>
              <a:gd name="connsiteY151" fmla="*/ 44043 h 202134"/>
              <a:gd name="connsiteX152" fmla="*/ 5122103 w 17227413"/>
              <a:gd name="connsiteY152" fmla="*/ 32421 h 202134"/>
              <a:gd name="connsiteX153" fmla="*/ 5200376 w 17227413"/>
              <a:gd name="connsiteY153" fmla="*/ 0 h 202134"/>
              <a:gd name="connsiteX154" fmla="*/ 5278650 w 17227413"/>
              <a:gd name="connsiteY154" fmla="*/ 32421 h 202134"/>
              <a:gd name="connsiteX155" fmla="*/ 5286117 w 17227413"/>
              <a:gd name="connsiteY155" fmla="*/ 43497 h 202134"/>
              <a:gd name="connsiteX156" fmla="*/ 5290639 w 17227413"/>
              <a:gd name="connsiteY156" fmla="*/ 40449 h 202134"/>
              <a:gd name="connsiteX157" fmla="*/ 5333726 w 17227413"/>
              <a:gd name="connsiteY157" fmla="*/ 31750 h 202134"/>
              <a:gd name="connsiteX158" fmla="*/ 5376815 w 17227413"/>
              <a:gd name="connsiteY158" fmla="*/ 40449 h 202134"/>
              <a:gd name="connsiteX159" fmla="*/ 5382146 w 17227413"/>
              <a:gd name="connsiteY159" fmla="*/ 44043 h 202134"/>
              <a:gd name="connsiteX160" fmla="*/ 5389981 w 17227413"/>
              <a:gd name="connsiteY160" fmla="*/ 32421 h 202134"/>
              <a:gd name="connsiteX161" fmla="*/ 5468254 w 17227413"/>
              <a:gd name="connsiteY161" fmla="*/ 0 h 202134"/>
              <a:gd name="connsiteX162" fmla="*/ 5546528 w 17227413"/>
              <a:gd name="connsiteY162" fmla="*/ 32421 h 202134"/>
              <a:gd name="connsiteX163" fmla="*/ 5553995 w 17227413"/>
              <a:gd name="connsiteY163" fmla="*/ 43497 h 202134"/>
              <a:gd name="connsiteX164" fmla="*/ 5558517 w 17227413"/>
              <a:gd name="connsiteY164" fmla="*/ 40449 h 202134"/>
              <a:gd name="connsiteX165" fmla="*/ 5601604 w 17227413"/>
              <a:gd name="connsiteY165" fmla="*/ 31750 h 202134"/>
              <a:gd name="connsiteX166" fmla="*/ 5644693 w 17227413"/>
              <a:gd name="connsiteY166" fmla="*/ 40449 h 202134"/>
              <a:gd name="connsiteX167" fmla="*/ 5650025 w 17227413"/>
              <a:gd name="connsiteY167" fmla="*/ 44044 h 202134"/>
              <a:gd name="connsiteX168" fmla="*/ 5657860 w 17227413"/>
              <a:gd name="connsiteY168" fmla="*/ 32421 h 202134"/>
              <a:gd name="connsiteX169" fmla="*/ 5736134 w 17227413"/>
              <a:gd name="connsiteY169" fmla="*/ 0 h 202134"/>
              <a:gd name="connsiteX170" fmla="*/ 5814407 w 17227413"/>
              <a:gd name="connsiteY170" fmla="*/ 32421 h 202134"/>
              <a:gd name="connsiteX171" fmla="*/ 5821874 w 17227413"/>
              <a:gd name="connsiteY171" fmla="*/ 43497 h 202134"/>
              <a:gd name="connsiteX172" fmla="*/ 5826396 w 17227413"/>
              <a:gd name="connsiteY172" fmla="*/ 40449 h 202134"/>
              <a:gd name="connsiteX173" fmla="*/ 5869483 w 17227413"/>
              <a:gd name="connsiteY173" fmla="*/ 31750 h 202134"/>
              <a:gd name="connsiteX174" fmla="*/ 5912572 w 17227413"/>
              <a:gd name="connsiteY174" fmla="*/ 40449 h 202134"/>
              <a:gd name="connsiteX175" fmla="*/ 5917903 w 17227413"/>
              <a:gd name="connsiteY175" fmla="*/ 44043 h 202134"/>
              <a:gd name="connsiteX176" fmla="*/ 5925738 w 17227413"/>
              <a:gd name="connsiteY176" fmla="*/ 32421 h 202134"/>
              <a:gd name="connsiteX177" fmla="*/ 6004012 w 17227413"/>
              <a:gd name="connsiteY177" fmla="*/ 0 h 202134"/>
              <a:gd name="connsiteX178" fmla="*/ 6082285 w 17227413"/>
              <a:gd name="connsiteY178" fmla="*/ 32421 h 202134"/>
              <a:gd name="connsiteX179" fmla="*/ 6089752 w 17227413"/>
              <a:gd name="connsiteY179" fmla="*/ 43497 h 202134"/>
              <a:gd name="connsiteX180" fmla="*/ 6094274 w 17227413"/>
              <a:gd name="connsiteY180" fmla="*/ 40449 h 202134"/>
              <a:gd name="connsiteX181" fmla="*/ 6137361 w 17227413"/>
              <a:gd name="connsiteY181" fmla="*/ 31750 h 202134"/>
              <a:gd name="connsiteX182" fmla="*/ 6180450 w 17227413"/>
              <a:gd name="connsiteY182" fmla="*/ 40449 h 202134"/>
              <a:gd name="connsiteX183" fmla="*/ 6185781 w 17227413"/>
              <a:gd name="connsiteY183" fmla="*/ 44043 h 202134"/>
              <a:gd name="connsiteX184" fmla="*/ 6193616 w 17227413"/>
              <a:gd name="connsiteY184" fmla="*/ 32421 h 202134"/>
              <a:gd name="connsiteX185" fmla="*/ 6271890 w 17227413"/>
              <a:gd name="connsiteY185" fmla="*/ 0 h 202134"/>
              <a:gd name="connsiteX186" fmla="*/ 6350163 w 17227413"/>
              <a:gd name="connsiteY186" fmla="*/ 32421 h 202134"/>
              <a:gd name="connsiteX187" fmla="*/ 6357630 w 17227413"/>
              <a:gd name="connsiteY187" fmla="*/ 43497 h 202134"/>
              <a:gd name="connsiteX188" fmla="*/ 6362152 w 17227413"/>
              <a:gd name="connsiteY188" fmla="*/ 40449 h 202134"/>
              <a:gd name="connsiteX189" fmla="*/ 6405239 w 17227413"/>
              <a:gd name="connsiteY189" fmla="*/ 31750 h 202134"/>
              <a:gd name="connsiteX190" fmla="*/ 6448328 w 17227413"/>
              <a:gd name="connsiteY190" fmla="*/ 40449 h 202134"/>
              <a:gd name="connsiteX191" fmla="*/ 6453660 w 17227413"/>
              <a:gd name="connsiteY191" fmla="*/ 44044 h 202134"/>
              <a:gd name="connsiteX192" fmla="*/ 6461495 w 17227413"/>
              <a:gd name="connsiteY192" fmla="*/ 32421 h 202134"/>
              <a:gd name="connsiteX193" fmla="*/ 6539769 w 17227413"/>
              <a:gd name="connsiteY193" fmla="*/ 0 h 202134"/>
              <a:gd name="connsiteX194" fmla="*/ 6618042 w 17227413"/>
              <a:gd name="connsiteY194" fmla="*/ 32421 h 202134"/>
              <a:gd name="connsiteX195" fmla="*/ 6625509 w 17227413"/>
              <a:gd name="connsiteY195" fmla="*/ 43497 h 202134"/>
              <a:gd name="connsiteX196" fmla="*/ 6630031 w 17227413"/>
              <a:gd name="connsiteY196" fmla="*/ 40449 h 202134"/>
              <a:gd name="connsiteX197" fmla="*/ 6673119 w 17227413"/>
              <a:gd name="connsiteY197" fmla="*/ 31750 h 202134"/>
              <a:gd name="connsiteX198" fmla="*/ 6716207 w 17227413"/>
              <a:gd name="connsiteY198" fmla="*/ 40449 h 202134"/>
              <a:gd name="connsiteX199" fmla="*/ 6721538 w 17227413"/>
              <a:gd name="connsiteY199" fmla="*/ 44043 h 202134"/>
              <a:gd name="connsiteX200" fmla="*/ 6729373 w 17227413"/>
              <a:gd name="connsiteY200" fmla="*/ 32421 h 202134"/>
              <a:gd name="connsiteX201" fmla="*/ 6807647 w 17227413"/>
              <a:gd name="connsiteY201" fmla="*/ 0 h 202134"/>
              <a:gd name="connsiteX202" fmla="*/ 6885920 w 17227413"/>
              <a:gd name="connsiteY202" fmla="*/ 32421 h 202134"/>
              <a:gd name="connsiteX203" fmla="*/ 6893387 w 17227413"/>
              <a:gd name="connsiteY203" fmla="*/ 43497 h 202134"/>
              <a:gd name="connsiteX204" fmla="*/ 6897909 w 17227413"/>
              <a:gd name="connsiteY204" fmla="*/ 40449 h 202134"/>
              <a:gd name="connsiteX205" fmla="*/ 6940996 w 17227413"/>
              <a:gd name="connsiteY205" fmla="*/ 31750 h 202134"/>
              <a:gd name="connsiteX206" fmla="*/ 6984085 w 17227413"/>
              <a:gd name="connsiteY206" fmla="*/ 40449 h 202134"/>
              <a:gd name="connsiteX207" fmla="*/ 6989416 w 17227413"/>
              <a:gd name="connsiteY207" fmla="*/ 44043 h 202134"/>
              <a:gd name="connsiteX208" fmla="*/ 6997251 w 17227413"/>
              <a:gd name="connsiteY208" fmla="*/ 32421 h 202134"/>
              <a:gd name="connsiteX209" fmla="*/ 7075525 w 17227413"/>
              <a:gd name="connsiteY209" fmla="*/ 0 h 202134"/>
              <a:gd name="connsiteX210" fmla="*/ 7153798 w 17227413"/>
              <a:gd name="connsiteY210" fmla="*/ 32421 h 202134"/>
              <a:gd name="connsiteX211" fmla="*/ 7161265 w 17227413"/>
              <a:gd name="connsiteY211" fmla="*/ 43497 h 202134"/>
              <a:gd name="connsiteX212" fmla="*/ 7165787 w 17227413"/>
              <a:gd name="connsiteY212" fmla="*/ 40449 h 202134"/>
              <a:gd name="connsiteX213" fmla="*/ 7208874 w 17227413"/>
              <a:gd name="connsiteY213" fmla="*/ 31750 h 202134"/>
              <a:gd name="connsiteX214" fmla="*/ 7251963 w 17227413"/>
              <a:gd name="connsiteY214" fmla="*/ 40449 h 202134"/>
              <a:gd name="connsiteX215" fmla="*/ 7257294 w 17227413"/>
              <a:gd name="connsiteY215" fmla="*/ 44044 h 202134"/>
              <a:gd name="connsiteX216" fmla="*/ 7265130 w 17227413"/>
              <a:gd name="connsiteY216" fmla="*/ 32421 h 202134"/>
              <a:gd name="connsiteX217" fmla="*/ 7343404 w 17227413"/>
              <a:gd name="connsiteY217" fmla="*/ 0 h 202134"/>
              <a:gd name="connsiteX218" fmla="*/ 7421676 w 17227413"/>
              <a:gd name="connsiteY218" fmla="*/ 32421 h 202134"/>
              <a:gd name="connsiteX219" fmla="*/ 7429145 w 17227413"/>
              <a:gd name="connsiteY219" fmla="*/ 43497 h 202134"/>
              <a:gd name="connsiteX220" fmla="*/ 7433666 w 17227413"/>
              <a:gd name="connsiteY220" fmla="*/ 40449 h 202134"/>
              <a:gd name="connsiteX221" fmla="*/ 7476754 w 17227413"/>
              <a:gd name="connsiteY221" fmla="*/ 31750 h 202134"/>
              <a:gd name="connsiteX222" fmla="*/ 7519842 w 17227413"/>
              <a:gd name="connsiteY222" fmla="*/ 40449 h 202134"/>
              <a:gd name="connsiteX223" fmla="*/ 7525172 w 17227413"/>
              <a:gd name="connsiteY223" fmla="*/ 44043 h 202134"/>
              <a:gd name="connsiteX224" fmla="*/ 7533008 w 17227413"/>
              <a:gd name="connsiteY224" fmla="*/ 32421 h 202134"/>
              <a:gd name="connsiteX225" fmla="*/ 7611282 w 17227413"/>
              <a:gd name="connsiteY225" fmla="*/ 0 h 202134"/>
              <a:gd name="connsiteX226" fmla="*/ 7689554 w 17227413"/>
              <a:gd name="connsiteY226" fmla="*/ 32421 h 202134"/>
              <a:gd name="connsiteX227" fmla="*/ 7697022 w 17227413"/>
              <a:gd name="connsiteY227" fmla="*/ 43497 h 202134"/>
              <a:gd name="connsiteX228" fmla="*/ 7701544 w 17227413"/>
              <a:gd name="connsiteY228" fmla="*/ 40449 h 202134"/>
              <a:gd name="connsiteX229" fmla="*/ 7744631 w 17227413"/>
              <a:gd name="connsiteY229" fmla="*/ 31750 h 202134"/>
              <a:gd name="connsiteX230" fmla="*/ 7787718 w 17227413"/>
              <a:gd name="connsiteY230" fmla="*/ 40449 h 202134"/>
              <a:gd name="connsiteX231" fmla="*/ 7793050 w 17227413"/>
              <a:gd name="connsiteY231" fmla="*/ 44043 h 202134"/>
              <a:gd name="connsiteX232" fmla="*/ 7800886 w 17227413"/>
              <a:gd name="connsiteY232" fmla="*/ 32421 h 202134"/>
              <a:gd name="connsiteX233" fmla="*/ 7879159 w 17227413"/>
              <a:gd name="connsiteY233" fmla="*/ 0 h 202134"/>
              <a:gd name="connsiteX234" fmla="*/ 7957432 w 17227413"/>
              <a:gd name="connsiteY234" fmla="*/ 32421 h 202134"/>
              <a:gd name="connsiteX235" fmla="*/ 7964900 w 17227413"/>
              <a:gd name="connsiteY235" fmla="*/ 43497 h 202134"/>
              <a:gd name="connsiteX236" fmla="*/ 7969422 w 17227413"/>
              <a:gd name="connsiteY236" fmla="*/ 40449 h 202134"/>
              <a:gd name="connsiteX237" fmla="*/ 8012509 w 17227413"/>
              <a:gd name="connsiteY237" fmla="*/ 31750 h 202134"/>
              <a:gd name="connsiteX238" fmla="*/ 8055596 w 17227413"/>
              <a:gd name="connsiteY238" fmla="*/ 40449 h 202134"/>
              <a:gd name="connsiteX239" fmla="*/ 8060929 w 17227413"/>
              <a:gd name="connsiteY239" fmla="*/ 44044 h 202134"/>
              <a:gd name="connsiteX240" fmla="*/ 8068765 w 17227413"/>
              <a:gd name="connsiteY240" fmla="*/ 32421 h 202134"/>
              <a:gd name="connsiteX241" fmla="*/ 8147038 w 17227413"/>
              <a:gd name="connsiteY241" fmla="*/ 0 h 202134"/>
              <a:gd name="connsiteX242" fmla="*/ 8225311 w 17227413"/>
              <a:gd name="connsiteY242" fmla="*/ 32421 h 202134"/>
              <a:gd name="connsiteX243" fmla="*/ 8232779 w 17227413"/>
              <a:gd name="connsiteY243" fmla="*/ 43497 h 202134"/>
              <a:gd name="connsiteX244" fmla="*/ 8237301 w 17227413"/>
              <a:gd name="connsiteY244" fmla="*/ 40449 h 202134"/>
              <a:gd name="connsiteX245" fmla="*/ 8280388 w 17227413"/>
              <a:gd name="connsiteY245" fmla="*/ 31750 h 202134"/>
              <a:gd name="connsiteX246" fmla="*/ 8323475 w 17227413"/>
              <a:gd name="connsiteY246" fmla="*/ 40449 h 202134"/>
              <a:gd name="connsiteX247" fmla="*/ 8328801 w 17227413"/>
              <a:gd name="connsiteY247" fmla="*/ 44040 h 202134"/>
              <a:gd name="connsiteX248" fmla="*/ 8336635 w 17227413"/>
              <a:gd name="connsiteY248" fmla="*/ 32421 h 202134"/>
              <a:gd name="connsiteX249" fmla="*/ 8414908 w 17227413"/>
              <a:gd name="connsiteY249" fmla="*/ 0 h 202134"/>
              <a:gd name="connsiteX250" fmla="*/ 8493181 w 17227413"/>
              <a:gd name="connsiteY250" fmla="*/ 32421 h 202134"/>
              <a:gd name="connsiteX251" fmla="*/ 8500649 w 17227413"/>
              <a:gd name="connsiteY251" fmla="*/ 43497 h 202134"/>
              <a:gd name="connsiteX252" fmla="*/ 8505171 w 17227413"/>
              <a:gd name="connsiteY252" fmla="*/ 40449 h 202134"/>
              <a:gd name="connsiteX253" fmla="*/ 8548258 w 17227413"/>
              <a:gd name="connsiteY253" fmla="*/ 31750 h 202134"/>
              <a:gd name="connsiteX254" fmla="*/ 8591346 w 17227413"/>
              <a:gd name="connsiteY254" fmla="*/ 40449 h 202134"/>
              <a:gd name="connsiteX255" fmla="*/ 8596958 w 17227413"/>
              <a:gd name="connsiteY255" fmla="*/ 44233 h 202134"/>
              <a:gd name="connsiteX256" fmla="*/ 8604922 w 17227413"/>
              <a:gd name="connsiteY256" fmla="*/ 32422 h 202134"/>
              <a:gd name="connsiteX257" fmla="*/ 8683195 w 17227413"/>
              <a:gd name="connsiteY257" fmla="*/ 0 h 202134"/>
              <a:gd name="connsiteX258" fmla="*/ 8761468 w 17227413"/>
              <a:gd name="connsiteY258" fmla="*/ 32421 h 202134"/>
              <a:gd name="connsiteX259" fmla="*/ 8768935 w 17227413"/>
              <a:gd name="connsiteY259" fmla="*/ 43496 h 202134"/>
              <a:gd name="connsiteX260" fmla="*/ 8773455 w 17227413"/>
              <a:gd name="connsiteY260" fmla="*/ 40449 h 202134"/>
              <a:gd name="connsiteX261" fmla="*/ 8816542 w 17227413"/>
              <a:gd name="connsiteY261" fmla="*/ 31750 h 202134"/>
              <a:gd name="connsiteX262" fmla="*/ 8859629 w 17227413"/>
              <a:gd name="connsiteY262" fmla="*/ 40449 h 202134"/>
              <a:gd name="connsiteX263" fmla="*/ 8864963 w 17227413"/>
              <a:gd name="connsiteY263" fmla="*/ 44044 h 202134"/>
              <a:gd name="connsiteX264" fmla="*/ 8872800 w 17227413"/>
              <a:gd name="connsiteY264" fmla="*/ 32421 h 202134"/>
              <a:gd name="connsiteX265" fmla="*/ 8951073 w 17227413"/>
              <a:gd name="connsiteY265" fmla="*/ 0 h 202134"/>
              <a:gd name="connsiteX266" fmla="*/ 9029346 w 17227413"/>
              <a:gd name="connsiteY266" fmla="*/ 32421 h 202134"/>
              <a:gd name="connsiteX267" fmla="*/ 9036813 w 17227413"/>
              <a:gd name="connsiteY267" fmla="*/ 43496 h 202134"/>
              <a:gd name="connsiteX268" fmla="*/ 9041333 w 17227413"/>
              <a:gd name="connsiteY268" fmla="*/ 40449 h 202134"/>
              <a:gd name="connsiteX269" fmla="*/ 9084420 w 17227413"/>
              <a:gd name="connsiteY269" fmla="*/ 31750 h 202134"/>
              <a:gd name="connsiteX270" fmla="*/ 9127508 w 17227413"/>
              <a:gd name="connsiteY270" fmla="*/ 40449 h 202134"/>
              <a:gd name="connsiteX271" fmla="*/ 9132841 w 17227413"/>
              <a:gd name="connsiteY271" fmla="*/ 44045 h 202134"/>
              <a:gd name="connsiteX272" fmla="*/ 9140679 w 17227413"/>
              <a:gd name="connsiteY272" fmla="*/ 32421 h 202134"/>
              <a:gd name="connsiteX273" fmla="*/ 9218952 w 17227413"/>
              <a:gd name="connsiteY273" fmla="*/ 0 h 202134"/>
              <a:gd name="connsiteX274" fmla="*/ 9297225 w 17227413"/>
              <a:gd name="connsiteY274" fmla="*/ 32421 h 202134"/>
              <a:gd name="connsiteX275" fmla="*/ 9304692 w 17227413"/>
              <a:gd name="connsiteY275" fmla="*/ 43496 h 202134"/>
              <a:gd name="connsiteX276" fmla="*/ 9309212 w 17227413"/>
              <a:gd name="connsiteY276" fmla="*/ 40449 h 202134"/>
              <a:gd name="connsiteX277" fmla="*/ 9352300 w 17227413"/>
              <a:gd name="connsiteY277" fmla="*/ 31750 h 202134"/>
              <a:gd name="connsiteX278" fmla="*/ 9395387 w 17227413"/>
              <a:gd name="connsiteY278" fmla="*/ 40449 h 202134"/>
              <a:gd name="connsiteX279" fmla="*/ 9400721 w 17227413"/>
              <a:gd name="connsiteY279" fmla="*/ 44045 h 202134"/>
              <a:gd name="connsiteX280" fmla="*/ 9408558 w 17227413"/>
              <a:gd name="connsiteY280" fmla="*/ 32421 h 202134"/>
              <a:gd name="connsiteX281" fmla="*/ 9486831 w 17227413"/>
              <a:gd name="connsiteY281" fmla="*/ 0 h 202134"/>
              <a:gd name="connsiteX282" fmla="*/ 9565104 w 17227413"/>
              <a:gd name="connsiteY282" fmla="*/ 32421 h 202134"/>
              <a:gd name="connsiteX283" fmla="*/ 9572572 w 17227413"/>
              <a:gd name="connsiteY283" fmla="*/ 43496 h 202134"/>
              <a:gd name="connsiteX284" fmla="*/ 9577091 w 17227413"/>
              <a:gd name="connsiteY284" fmla="*/ 40449 h 202134"/>
              <a:gd name="connsiteX285" fmla="*/ 9620179 w 17227413"/>
              <a:gd name="connsiteY285" fmla="*/ 31750 h 202134"/>
              <a:gd name="connsiteX286" fmla="*/ 9663266 w 17227413"/>
              <a:gd name="connsiteY286" fmla="*/ 40449 h 202134"/>
              <a:gd name="connsiteX287" fmla="*/ 9668599 w 17227413"/>
              <a:gd name="connsiteY287" fmla="*/ 44045 h 202134"/>
              <a:gd name="connsiteX288" fmla="*/ 9676437 w 17227413"/>
              <a:gd name="connsiteY288" fmla="*/ 32421 h 202134"/>
              <a:gd name="connsiteX289" fmla="*/ 9754710 w 17227413"/>
              <a:gd name="connsiteY289" fmla="*/ 0 h 202134"/>
              <a:gd name="connsiteX290" fmla="*/ 9832983 w 17227413"/>
              <a:gd name="connsiteY290" fmla="*/ 32421 h 202134"/>
              <a:gd name="connsiteX291" fmla="*/ 9840450 w 17227413"/>
              <a:gd name="connsiteY291" fmla="*/ 43496 h 202134"/>
              <a:gd name="connsiteX292" fmla="*/ 9844970 w 17227413"/>
              <a:gd name="connsiteY292" fmla="*/ 40449 h 202134"/>
              <a:gd name="connsiteX293" fmla="*/ 9888057 w 17227413"/>
              <a:gd name="connsiteY293" fmla="*/ 31750 h 202134"/>
              <a:gd name="connsiteX294" fmla="*/ 9931145 w 17227413"/>
              <a:gd name="connsiteY294" fmla="*/ 40449 h 202134"/>
              <a:gd name="connsiteX295" fmla="*/ 9936478 w 17227413"/>
              <a:gd name="connsiteY295" fmla="*/ 44045 h 202134"/>
              <a:gd name="connsiteX296" fmla="*/ 9944315 w 17227413"/>
              <a:gd name="connsiteY296" fmla="*/ 32421 h 202134"/>
              <a:gd name="connsiteX297" fmla="*/ 10022590 w 17227413"/>
              <a:gd name="connsiteY297" fmla="*/ 0 h 202134"/>
              <a:gd name="connsiteX298" fmla="*/ 10100862 w 17227413"/>
              <a:gd name="connsiteY298" fmla="*/ 32421 h 202134"/>
              <a:gd name="connsiteX299" fmla="*/ 10108329 w 17227413"/>
              <a:gd name="connsiteY299" fmla="*/ 43496 h 202134"/>
              <a:gd name="connsiteX300" fmla="*/ 10112849 w 17227413"/>
              <a:gd name="connsiteY300" fmla="*/ 40449 h 202134"/>
              <a:gd name="connsiteX301" fmla="*/ 10155936 w 17227413"/>
              <a:gd name="connsiteY301" fmla="*/ 31750 h 202134"/>
              <a:gd name="connsiteX302" fmla="*/ 10199023 w 17227413"/>
              <a:gd name="connsiteY302" fmla="*/ 40449 h 202134"/>
              <a:gd name="connsiteX303" fmla="*/ 10204357 w 17227413"/>
              <a:gd name="connsiteY303" fmla="*/ 44044 h 202134"/>
              <a:gd name="connsiteX304" fmla="*/ 10212193 w 17227413"/>
              <a:gd name="connsiteY304" fmla="*/ 32421 h 202134"/>
              <a:gd name="connsiteX305" fmla="*/ 10290467 w 17227413"/>
              <a:gd name="connsiteY305" fmla="*/ 0 h 202134"/>
              <a:gd name="connsiteX306" fmla="*/ 10368740 w 17227413"/>
              <a:gd name="connsiteY306" fmla="*/ 32421 h 202134"/>
              <a:gd name="connsiteX307" fmla="*/ 10376207 w 17227413"/>
              <a:gd name="connsiteY307" fmla="*/ 43496 h 202134"/>
              <a:gd name="connsiteX308" fmla="*/ 10380726 w 17227413"/>
              <a:gd name="connsiteY308" fmla="*/ 40449 h 202134"/>
              <a:gd name="connsiteX309" fmla="*/ 10423813 w 17227413"/>
              <a:gd name="connsiteY309" fmla="*/ 31750 h 202134"/>
              <a:gd name="connsiteX310" fmla="*/ 10466901 w 17227413"/>
              <a:gd name="connsiteY310" fmla="*/ 40449 h 202134"/>
              <a:gd name="connsiteX311" fmla="*/ 10472234 w 17227413"/>
              <a:gd name="connsiteY311" fmla="*/ 44044 h 202134"/>
              <a:gd name="connsiteX312" fmla="*/ 10480071 w 17227413"/>
              <a:gd name="connsiteY312" fmla="*/ 32421 h 202134"/>
              <a:gd name="connsiteX313" fmla="*/ 10558342 w 17227413"/>
              <a:gd name="connsiteY313" fmla="*/ 0 h 202134"/>
              <a:gd name="connsiteX314" fmla="*/ 10636617 w 17227413"/>
              <a:gd name="connsiteY314" fmla="*/ 32421 h 202134"/>
              <a:gd name="connsiteX315" fmla="*/ 10644084 w 17227413"/>
              <a:gd name="connsiteY315" fmla="*/ 43496 h 202134"/>
              <a:gd name="connsiteX316" fmla="*/ 10648603 w 17227413"/>
              <a:gd name="connsiteY316" fmla="*/ 40449 h 202134"/>
              <a:gd name="connsiteX317" fmla="*/ 10691692 w 17227413"/>
              <a:gd name="connsiteY317" fmla="*/ 31750 h 202134"/>
              <a:gd name="connsiteX318" fmla="*/ 10734778 w 17227413"/>
              <a:gd name="connsiteY318" fmla="*/ 40449 h 202134"/>
              <a:gd name="connsiteX319" fmla="*/ 10740113 w 17227413"/>
              <a:gd name="connsiteY319" fmla="*/ 44045 h 202134"/>
              <a:gd name="connsiteX320" fmla="*/ 10747949 w 17227413"/>
              <a:gd name="connsiteY320" fmla="*/ 32421 h 202134"/>
              <a:gd name="connsiteX321" fmla="*/ 10826222 w 17227413"/>
              <a:gd name="connsiteY321" fmla="*/ 0 h 202134"/>
              <a:gd name="connsiteX322" fmla="*/ 10904495 w 17227413"/>
              <a:gd name="connsiteY322" fmla="*/ 32421 h 202134"/>
              <a:gd name="connsiteX323" fmla="*/ 10911961 w 17227413"/>
              <a:gd name="connsiteY323" fmla="*/ 43496 h 202134"/>
              <a:gd name="connsiteX324" fmla="*/ 10916482 w 17227413"/>
              <a:gd name="connsiteY324" fmla="*/ 40449 h 202134"/>
              <a:gd name="connsiteX325" fmla="*/ 10959570 w 17227413"/>
              <a:gd name="connsiteY325" fmla="*/ 31750 h 202134"/>
              <a:gd name="connsiteX326" fmla="*/ 11002656 w 17227413"/>
              <a:gd name="connsiteY326" fmla="*/ 40449 h 202134"/>
              <a:gd name="connsiteX327" fmla="*/ 11007991 w 17227413"/>
              <a:gd name="connsiteY327" fmla="*/ 44045 h 202134"/>
              <a:gd name="connsiteX328" fmla="*/ 11015827 w 17227413"/>
              <a:gd name="connsiteY328" fmla="*/ 32421 h 202134"/>
              <a:gd name="connsiteX329" fmla="*/ 11094101 w 17227413"/>
              <a:gd name="connsiteY329" fmla="*/ 0 h 202134"/>
              <a:gd name="connsiteX330" fmla="*/ 11172374 w 17227413"/>
              <a:gd name="connsiteY330" fmla="*/ 32421 h 202134"/>
              <a:gd name="connsiteX331" fmla="*/ 11179840 w 17227413"/>
              <a:gd name="connsiteY331" fmla="*/ 43496 h 202134"/>
              <a:gd name="connsiteX332" fmla="*/ 11184360 w 17227413"/>
              <a:gd name="connsiteY332" fmla="*/ 40449 h 202134"/>
              <a:gd name="connsiteX333" fmla="*/ 11227446 w 17227413"/>
              <a:gd name="connsiteY333" fmla="*/ 31750 h 202134"/>
              <a:gd name="connsiteX334" fmla="*/ 11270535 w 17227413"/>
              <a:gd name="connsiteY334" fmla="*/ 40449 h 202134"/>
              <a:gd name="connsiteX335" fmla="*/ 11275868 w 17227413"/>
              <a:gd name="connsiteY335" fmla="*/ 44045 h 202134"/>
              <a:gd name="connsiteX336" fmla="*/ 11283705 w 17227413"/>
              <a:gd name="connsiteY336" fmla="*/ 32421 h 202134"/>
              <a:gd name="connsiteX337" fmla="*/ 11361978 w 17227413"/>
              <a:gd name="connsiteY337" fmla="*/ 0 h 202134"/>
              <a:gd name="connsiteX338" fmla="*/ 11440251 w 17227413"/>
              <a:gd name="connsiteY338" fmla="*/ 32421 h 202134"/>
              <a:gd name="connsiteX339" fmla="*/ 11447718 w 17227413"/>
              <a:gd name="connsiteY339" fmla="*/ 43496 h 202134"/>
              <a:gd name="connsiteX340" fmla="*/ 11452238 w 17227413"/>
              <a:gd name="connsiteY340" fmla="*/ 40449 h 202134"/>
              <a:gd name="connsiteX341" fmla="*/ 11495326 w 17227413"/>
              <a:gd name="connsiteY341" fmla="*/ 31750 h 202134"/>
              <a:gd name="connsiteX342" fmla="*/ 11538413 w 17227413"/>
              <a:gd name="connsiteY342" fmla="*/ 40449 h 202134"/>
              <a:gd name="connsiteX343" fmla="*/ 11543748 w 17227413"/>
              <a:gd name="connsiteY343" fmla="*/ 44045 h 202134"/>
              <a:gd name="connsiteX344" fmla="*/ 11551584 w 17227413"/>
              <a:gd name="connsiteY344" fmla="*/ 32421 h 202134"/>
              <a:gd name="connsiteX345" fmla="*/ 11629857 w 17227413"/>
              <a:gd name="connsiteY345" fmla="*/ 0 h 202134"/>
              <a:gd name="connsiteX346" fmla="*/ 11708130 w 17227413"/>
              <a:gd name="connsiteY346" fmla="*/ 32421 h 202134"/>
              <a:gd name="connsiteX347" fmla="*/ 11715596 w 17227413"/>
              <a:gd name="connsiteY347" fmla="*/ 43496 h 202134"/>
              <a:gd name="connsiteX348" fmla="*/ 11720117 w 17227413"/>
              <a:gd name="connsiteY348" fmla="*/ 40449 h 202134"/>
              <a:gd name="connsiteX349" fmla="*/ 11763204 w 17227413"/>
              <a:gd name="connsiteY349" fmla="*/ 31750 h 202134"/>
              <a:gd name="connsiteX350" fmla="*/ 11806291 w 17227413"/>
              <a:gd name="connsiteY350" fmla="*/ 40449 h 202134"/>
              <a:gd name="connsiteX351" fmla="*/ 11811625 w 17227413"/>
              <a:gd name="connsiteY351" fmla="*/ 44045 h 202134"/>
              <a:gd name="connsiteX352" fmla="*/ 11819462 w 17227413"/>
              <a:gd name="connsiteY352" fmla="*/ 32421 h 202134"/>
              <a:gd name="connsiteX353" fmla="*/ 11897735 w 17227413"/>
              <a:gd name="connsiteY353" fmla="*/ 0 h 202134"/>
              <a:gd name="connsiteX354" fmla="*/ 11976007 w 17227413"/>
              <a:gd name="connsiteY354" fmla="*/ 32421 h 202134"/>
              <a:gd name="connsiteX355" fmla="*/ 11983474 w 17227413"/>
              <a:gd name="connsiteY355" fmla="*/ 43496 h 202134"/>
              <a:gd name="connsiteX356" fmla="*/ 11987994 w 17227413"/>
              <a:gd name="connsiteY356" fmla="*/ 40449 h 202134"/>
              <a:gd name="connsiteX357" fmla="*/ 12031082 w 17227413"/>
              <a:gd name="connsiteY357" fmla="*/ 31750 h 202134"/>
              <a:gd name="connsiteX358" fmla="*/ 12074166 w 17227413"/>
              <a:gd name="connsiteY358" fmla="*/ 40449 h 202134"/>
              <a:gd name="connsiteX359" fmla="*/ 12079498 w 17227413"/>
              <a:gd name="connsiteY359" fmla="*/ 44044 h 202134"/>
              <a:gd name="connsiteX360" fmla="*/ 12087335 w 17227413"/>
              <a:gd name="connsiteY360" fmla="*/ 32421 h 202134"/>
              <a:gd name="connsiteX361" fmla="*/ 12165606 w 17227413"/>
              <a:gd name="connsiteY361" fmla="*/ 0 h 202134"/>
              <a:gd name="connsiteX362" fmla="*/ 12243879 w 17227413"/>
              <a:gd name="connsiteY362" fmla="*/ 32421 h 202134"/>
              <a:gd name="connsiteX363" fmla="*/ 12251347 w 17227413"/>
              <a:gd name="connsiteY363" fmla="*/ 43497 h 202134"/>
              <a:gd name="connsiteX364" fmla="*/ 12255869 w 17227413"/>
              <a:gd name="connsiteY364" fmla="*/ 40449 h 202134"/>
              <a:gd name="connsiteX365" fmla="*/ 12298956 w 17227413"/>
              <a:gd name="connsiteY365" fmla="*/ 31750 h 202134"/>
              <a:gd name="connsiteX366" fmla="*/ 12342044 w 17227413"/>
              <a:gd name="connsiteY366" fmla="*/ 40449 h 202134"/>
              <a:gd name="connsiteX367" fmla="*/ 12347375 w 17227413"/>
              <a:gd name="connsiteY367" fmla="*/ 44043 h 202134"/>
              <a:gd name="connsiteX368" fmla="*/ 12355211 w 17227413"/>
              <a:gd name="connsiteY368" fmla="*/ 32421 h 202134"/>
              <a:gd name="connsiteX369" fmla="*/ 12433484 w 17227413"/>
              <a:gd name="connsiteY369" fmla="*/ 0 h 202134"/>
              <a:gd name="connsiteX370" fmla="*/ 12511757 w 17227413"/>
              <a:gd name="connsiteY370" fmla="*/ 32421 h 202134"/>
              <a:gd name="connsiteX371" fmla="*/ 12519225 w 17227413"/>
              <a:gd name="connsiteY371" fmla="*/ 43497 h 202134"/>
              <a:gd name="connsiteX372" fmla="*/ 12523747 w 17227413"/>
              <a:gd name="connsiteY372" fmla="*/ 40449 h 202134"/>
              <a:gd name="connsiteX373" fmla="*/ 12566834 w 17227413"/>
              <a:gd name="connsiteY373" fmla="*/ 31750 h 202134"/>
              <a:gd name="connsiteX374" fmla="*/ 12609922 w 17227413"/>
              <a:gd name="connsiteY374" fmla="*/ 40449 h 202134"/>
              <a:gd name="connsiteX375" fmla="*/ 12615254 w 17227413"/>
              <a:gd name="connsiteY375" fmla="*/ 44044 h 202134"/>
              <a:gd name="connsiteX376" fmla="*/ 12623090 w 17227413"/>
              <a:gd name="connsiteY376" fmla="*/ 32421 h 202134"/>
              <a:gd name="connsiteX377" fmla="*/ 12701363 w 17227413"/>
              <a:gd name="connsiteY377" fmla="*/ 0 h 202134"/>
              <a:gd name="connsiteX378" fmla="*/ 12779636 w 17227413"/>
              <a:gd name="connsiteY378" fmla="*/ 32421 h 202134"/>
              <a:gd name="connsiteX379" fmla="*/ 12787104 w 17227413"/>
              <a:gd name="connsiteY379" fmla="*/ 43497 h 202134"/>
              <a:gd name="connsiteX380" fmla="*/ 12791626 w 17227413"/>
              <a:gd name="connsiteY380" fmla="*/ 40449 h 202134"/>
              <a:gd name="connsiteX381" fmla="*/ 12834713 w 17227413"/>
              <a:gd name="connsiteY381" fmla="*/ 31750 h 202134"/>
              <a:gd name="connsiteX382" fmla="*/ 12877801 w 17227413"/>
              <a:gd name="connsiteY382" fmla="*/ 40449 h 202134"/>
              <a:gd name="connsiteX383" fmla="*/ 12883132 w 17227413"/>
              <a:gd name="connsiteY383" fmla="*/ 44043 h 202134"/>
              <a:gd name="connsiteX384" fmla="*/ 12890968 w 17227413"/>
              <a:gd name="connsiteY384" fmla="*/ 32421 h 202134"/>
              <a:gd name="connsiteX385" fmla="*/ 12969241 w 17227413"/>
              <a:gd name="connsiteY385" fmla="*/ 0 h 202134"/>
              <a:gd name="connsiteX386" fmla="*/ 13047514 w 17227413"/>
              <a:gd name="connsiteY386" fmla="*/ 32421 h 202134"/>
              <a:gd name="connsiteX387" fmla="*/ 13054982 w 17227413"/>
              <a:gd name="connsiteY387" fmla="*/ 43497 h 202134"/>
              <a:gd name="connsiteX388" fmla="*/ 13059504 w 17227413"/>
              <a:gd name="connsiteY388" fmla="*/ 40449 h 202134"/>
              <a:gd name="connsiteX389" fmla="*/ 13102591 w 17227413"/>
              <a:gd name="connsiteY389" fmla="*/ 31750 h 202134"/>
              <a:gd name="connsiteX390" fmla="*/ 13145679 w 17227413"/>
              <a:gd name="connsiteY390" fmla="*/ 40449 h 202134"/>
              <a:gd name="connsiteX391" fmla="*/ 13151010 w 17227413"/>
              <a:gd name="connsiteY391" fmla="*/ 44043 h 202134"/>
              <a:gd name="connsiteX392" fmla="*/ 13158846 w 17227413"/>
              <a:gd name="connsiteY392" fmla="*/ 32421 h 202134"/>
              <a:gd name="connsiteX393" fmla="*/ 13237119 w 17227413"/>
              <a:gd name="connsiteY393" fmla="*/ 0 h 202134"/>
              <a:gd name="connsiteX394" fmla="*/ 13315392 w 17227413"/>
              <a:gd name="connsiteY394" fmla="*/ 32421 h 202134"/>
              <a:gd name="connsiteX395" fmla="*/ 13322860 w 17227413"/>
              <a:gd name="connsiteY395" fmla="*/ 43497 h 202134"/>
              <a:gd name="connsiteX396" fmla="*/ 13327382 w 17227413"/>
              <a:gd name="connsiteY396" fmla="*/ 40449 h 202134"/>
              <a:gd name="connsiteX397" fmla="*/ 13370469 w 17227413"/>
              <a:gd name="connsiteY397" fmla="*/ 31750 h 202134"/>
              <a:gd name="connsiteX398" fmla="*/ 13413557 w 17227413"/>
              <a:gd name="connsiteY398" fmla="*/ 40449 h 202134"/>
              <a:gd name="connsiteX399" fmla="*/ 13418889 w 17227413"/>
              <a:gd name="connsiteY399" fmla="*/ 44044 h 202134"/>
              <a:gd name="connsiteX400" fmla="*/ 13426725 w 17227413"/>
              <a:gd name="connsiteY400" fmla="*/ 32421 h 202134"/>
              <a:gd name="connsiteX401" fmla="*/ 13504998 w 17227413"/>
              <a:gd name="connsiteY401" fmla="*/ 0 h 202134"/>
              <a:gd name="connsiteX402" fmla="*/ 13583271 w 17227413"/>
              <a:gd name="connsiteY402" fmla="*/ 32421 h 202134"/>
              <a:gd name="connsiteX403" fmla="*/ 13590739 w 17227413"/>
              <a:gd name="connsiteY403" fmla="*/ 43497 h 202134"/>
              <a:gd name="connsiteX404" fmla="*/ 13595261 w 17227413"/>
              <a:gd name="connsiteY404" fmla="*/ 40449 h 202134"/>
              <a:gd name="connsiteX405" fmla="*/ 13638348 w 17227413"/>
              <a:gd name="connsiteY405" fmla="*/ 31750 h 202134"/>
              <a:gd name="connsiteX406" fmla="*/ 13681436 w 17227413"/>
              <a:gd name="connsiteY406" fmla="*/ 40449 h 202134"/>
              <a:gd name="connsiteX407" fmla="*/ 13686767 w 17227413"/>
              <a:gd name="connsiteY407" fmla="*/ 44043 h 202134"/>
              <a:gd name="connsiteX408" fmla="*/ 13694603 w 17227413"/>
              <a:gd name="connsiteY408" fmla="*/ 32421 h 202134"/>
              <a:gd name="connsiteX409" fmla="*/ 13772876 w 17227413"/>
              <a:gd name="connsiteY409" fmla="*/ 0 h 202134"/>
              <a:gd name="connsiteX410" fmla="*/ 13851149 w 17227413"/>
              <a:gd name="connsiteY410" fmla="*/ 32421 h 202134"/>
              <a:gd name="connsiteX411" fmla="*/ 13858617 w 17227413"/>
              <a:gd name="connsiteY411" fmla="*/ 43497 h 202134"/>
              <a:gd name="connsiteX412" fmla="*/ 13863139 w 17227413"/>
              <a:gd name="connsiteY412" fmla="*/ 40449 h 202134"/>
              <a:gd name="connsiteX413" fmla="*/ 13906226 w 17227413"/>
              <a:gd name="connsiteY413" fmla="*/ 31750 h 202134"/>
              <a:gd name="connsiteX414" fmla="*/ 13949314 w 17227413"/>
              <a:gd name="connsiteY414" fmla="*/ 40449 h 202134"/>
              <a:gd name="connsiteX415" fmla="*/ 13954645 w 17227413"/>
              <a:gd name="connsiteY415" fmla="*/ 44043 h 202134"/>
              <a:gd name="connsiteX416" fmla="*/ 13962481 w 17227413"/>
              <a:gd name="connsiteY416" fmla="*/ 32421 h 202134"/>
              <a:gd name="connsiteX417" fmla="*/ 14040754 w 17227413"/>
              <a:gd name="connsiteY417" fmla="*/ 0 h 202134"/>
              <a:gd name="connsiteX418" fmla="*/ 14119027 w 17227413"/>
              <a:gd name="connsiteY418" fmla="*/ 32421 h 202134"/>
              <a:gd name="connsiteX419" fmla="*/ 14126495 w 17227413"/>
              <a:gd name="connsiteY419" fmla="*/ 43497 h 202134"/>
              <a:gd name="connsiteX420" fmla="*/ 14131017 w 17227413"/>
              <a:gd name="connsiteY420" fmla="*/ 40449 h 202134"/>
              <a:gd name="connsiteX421" fmla="*/ 14174104 w 17227413"/>
              <a:gd name="connsiteY421" fmla="*/ 31750 h 202134"/>
              <a:gd name="connsiteX422" fmla="*/ 14217192 w 17227413"/>
              <a:gd name="connsiteY422" fmla="*/ 40449 h 202134"/>
              <a:gd name="connsiteX423" fmla="*/ 14222524 w 17227413"/>
              <a:gd name="connsiteY423" fmla="*/ 44044 h 202134"/>
              <a:gd name="connsiteX424" fmla="*/ 14230360 w 17227413"/>
              <a:gd name="connsiteY424" fmla="*/ 32421 h 202134"/>
              <a:gd name="connsiteX425" fmla="*/ 14308633 w 17227413"/>
              <a:gd name="connsiteY425" fmla="*/ 0 h 202134"/>
              <a:gd name="connsiteX426" fmla="*/ 14386906 w 17227413"/>
              <a:gd name="connsiteY426" fmla="*/ 32421 h 202134"/>
              <a:gd name="connsiteX427" fmla="*/ 14394374 w 17227413"/>
              <a:gd name="connsiteY427" fmla="*/ 43497 h 202134"/>
              <a:gd name="connsiteX428" fmla="*/ 14398896 w 17227413"/>
              <a:gd name="connsiteY428" fmla="*/ 40449 h 202134"/>
              <a:gd name="connsiteX429" fmla="*/ 14441983 w 17227413"/>
              <a:gd name="connsiteY429" fmla="*/ 31750 h 202134"/>
              <a:gd name="connsiteX430" fmla="*/ 14485071 w 17227413"/>
              <a:gd name="connsiteY430" fmla="*/ 40449 h 202134"/>
              <a:gd name="connsiteX431" fmla="*/ 14490402 w 17227413"/>
              <a:gd name="connsiteY431" fmla="*/ 44043 h 202134"/>
              <a:gd name="connsiteX432" fmla="*/ 14498238 w 17227413"/>
              <a:gd name="connsiteY432" fmla="*/ 32421 h 202134"/>
              <a:gd name="connsiteX433" fmla="*/ 14576511 w 17227413"/>
              <a:gd name="connsiteY433" fmla="*/ 0 h 202134"/>
              <a:gd name="connsiteX434" fmla="*/ 14654784 w 17227413"/>
              <a:gd name="connsiteY434" fmla="*/ 32421 h 202134"/>
              <a:gd name="connsiteX435" fmla="*/ 14662252 w 17227413"/>
              <a:gd name="connsiteY435" fmla="*/ 43497 h 202134"/>
              <a:gd name="connsiteX436" fmla="*/ 14666774 w 17227413"/>
              <a:gd name="connsiteY436" fmla="*/ 40449 h 202134"/>
              <a:gd name="connsiteX437" fmla="*/ 14709861 w 17227413"/>
              <a:gd name="connsiteY437" fmla="*/ 31750 h 202134"/>
              <a:gd name="connsiteX438" fmla="*/ 14752949 w 17227413"/>
              <a:gd name="connsiteY438" fmla="*/ 40449 h 202134"/>
              <a:gd name="connsiteX439" fmla="*/ 14758280 w 17227413"/>
              <a:gd name="connsiteY439" fmla="*/ 44043 h 202134"/>
              <a:gd name="connsiteX440" fmla="*/ 14766116 w 17227413"/>
              <a:gd name="connsiteY440" fmla="*/ 32421 h 202134"/>
              <a:gd name="connsiteX441" fmla="*/ 14844389 w 17227413"/>
              <a:gd name="connsiteY441" fmla="*/ 0 h 202134"/>
              <a:gd name="connsiteX442" fmla="*/ 14922662 w 17227413"/>
              <a:gd name="connsiteY442" fmla="*/ 32421 h 202134"/>
              <a:gd name="connsiteX443" fmla="*/ 14930130 w 17227413"/>
              <a:gd name="connsiteY443" fmla="*/ 43497 h 202134"/>
              <a:gd name="connsiteX444" fmla="*/ 14934652 w 17227413"/>
              <a:gd name="connsiteY444" fmla="*/ 40449 h 202134"/>
              <a:gd name="connsiteX445" fmla="*/ 14977739 w 17227413"/>
              <a:gd name="connsiteY445" fmla="*/ 31750 h 202134"/>
              <a:gd name="connsiteX446" fmla="*/ 15020827 w 17227413"/>
              <a:gd name="connsiteY446" fmla="*/ 40449 h 202134"/>
              <a:gd name="connsiteX447" fmla="*/ 15026159 w 17227413"/>
              <a:gd name="connsiteY447" fmla="*/ 44044 h 202134"/>
              <a:gd name="connsiteX448" fmla="*/ 15033995 w 17227413"/>
              <a:gd name="connsiteY448" fmla="*/ 32421 h 202134"/>
              <a:gd name="connsiteX449" fmla="*/ 15112268 w 17227413"/>
              <a:gd name="connsiteY449" fmla="*/ 0 h 202134"/>
              <a:gd name="connsiteX450" fmla="*/ 15190541 w 17227413"/>
              <a:gd name="connsiteY450" fmla="*/ 32421 h 202134"/>
              <a:gd name="connsiteX451" fmla="*/ 15198009 w 17227413"/>
              <a:gd name="connsiteY451" fmla="*/ 43497 h 202134"/>
              <a:gd name="connsiteX452" fmla="*/ 15202531 w 17227413"/>
              <a:gd name="connsiteY452" fmla="*/ 40449 h 202134"/>
              <a:gd name="connsiteX453" fmla="*/ 15245618 w 17227413"/>
              <a:gd name="connsiteY453" fmla="*/ 31750 h 202134"/>
              <a:gd name="connsiteX454" fmla="*/ 15288706 w 17227413"/>
              <a:gd name="connsiteY454" fmla="*/ 40449 h 202134"/>
              <a:gd name="connsiteX455" fmla="*/ 15294037 w 17227413"/>
              <a:gd name="connsiteY455" fmla="*/ 44043 h 202134"/>
              <a:gd name="connsiteX456" fmla="*/ 15301873 w 17227413"/>
              <a:gd name="connsiteY456" fmla="*/ 32421 h 202134"/>
              <a:gd name="connsiteX457" fmla="*/ 15380146 w 17227413"/>
              <a:gd name="connsiteY457" fmla="*/ 0 h 202134"/>
              <a:gd name="connsiteX458" fmla="*/ 15458419 w 17227413"/>
              <a:gd name="connsiteY458" fmla="*/ 32421 h 202134"/>
              <a:gd name="connsiteX459" fmla="*/ 15465887 w 17227413"/>
              <a:gd name="connsiteY459" fmla="*/ 43497 h 202134"/>
              <a:gd name="connsiteX460" fmla="*/ 15470409 w 17227413"/>
              <a:gd name="connsiteY460" fmla="*/ 40449 h 202134"/>
              <a:gd name="connsiteX461" fmla="*/ 15513496 w 17227413"/>
              <a:gd name="connsiteY461" fmla="*/ 31750 h 202134"/>
              <a:gd name="connsiteX462" fmla="*/ 15556584 w 17227413"/>
              <a:gd name="connsiteY462" fmla="*/ 40449 h 202134"/>
              <a:gd name="connsiteX463" fmla="*/ 15561915 w 17227413"/>
              <a:gd name="connsiteY463" fmla="*/ 44043 h 202134"/>
              <a:gd name="connsiteX464" fmla="*/ 15569751 w 17227413"/>
              <a:gd name="connsiteY464" fmla="*/ 32421 h 202134"/>
              <a:gd name="connsiteX465" fmla="*/ 15648024 w 17227413"/>
              <a:gd name="connsiteY465" fmla="*/ 0 h 202134"/>
              <a:gd name="connsiteX466" fmla="*/ 15726297 w 17227413"/>
              <a:gd name="connsiteY466" fmla="*/ 32421 h 202134"/>
              <a:gd name="connsiteX467" fmla="*/ 15733765 w 17227413"/>
              <a:gd name="connsiteY467" fmla="*/ 43497 h 202134"/>
              <a:gd name="connsiteX468" fmla="*/ 15738287 w 17227413"/>
              <a:gd name="connsiteY468" fmla="*/ 40449 h 202134"/>
              <a:gd name="connsiteX469" fmla="*/ 15781374 w 17227413"/>
              <a:gd name="connsiteY469" fmla="*/ 31750 h 202134"/>
              <a:gd name="connsiteX470" fmla="*/ 15824462 w 17227413"/>
              <a:gd name="connsiteY470" fmla="*/ 40449 h 202134"/>
              <a:gd name="connsiteX471" fmla="*/ 15829794 w 17227413"/>
              <a:gd name="connsiteY471" fmla="*/ 44044 h 202134"/>
              <a:gd name="connsiteX472" fmla="*/ 15837630 w 17227413"/>
              <a:gd name="connsiteY472" fmla="*/ 32421 h 202134"/>
              <a:gd name="connsiteX473" fmla="*/ 15915903 w 17227413"/>
              <a:gd name="connsiteY473" fmla="*/ 0 h 202134"/>
              <a:gd name="connsiteX474" fmla="*/ 15994176 w 17227413"/>
              <a:gd name="connsiteY474" fmla="*/ 32421 h 202134"/>
              <a:gd name="connsiteX475" fmla="*/ 16001644 w 17227413"/>
              <a:gd name="connsiteY475" fmla="*/ 43497 h 202134"/>
              <a:gd name="connsiteX476" fmla="*/ 16006166 w 17227413"/>
              <a:gd name="connsiteY476" fmla="*/ 40449 h 202134"/>
              <a:gd name="connsiteX477" fmla="*/ 16049253 w 17227413"/>
              <a:gd name="connsiteY477" fmla="*/ 31750 h 202134"/>
              <a:gd name="connsiteX478" fmla="*/ 16092341 w 17227413"/>
              <a:gd name="connsiteY478" fmla="*/ 40449 h 202134"/>
              <a:gd name="connsiteX479" fmla="*/ 16097673 w 17227413"/>
              <a:gd name="connsiteY479" fmla="*/ 44043 h 202134"/>
              <a:gd name="connsiteX480" fmla="*/ 16105509 w 17227413"/>
              <a:gd name="connsiteY480" fmla="*/ 32421 h 202134"/>
              <a:gd name="connsiteX481" fmla="*/ 16183781 w 17227413"/>
              <a:gd name="connsiteY481" fmla="*/ 0 h 202134"/>
              <a:gd name="connsiteX482" fmla="*/ 16262053 w 17227413"/>
              <a:gd name="connsiteY482" fmla="*/ 32421 h 202134"/>
              <a:gd name="connsiteX483" fmla="*/ 16269521 w 17227413"/>
              <a:gd name="connsiteY483" fmla="*/ 43497 h 202134"/>
              <a:gd name="connsiteX484" fmla="*/ 16274045 w 17227413"/>
              <a:gd name="connsiteY484" fmla="*/ 40449 h 202134"/>
              <a:gd name="connsiteX485" fmla="*/ 16317133 w 17227413"/>
              <a:gd name="connsiteY485" fmla="*/ 31750 h 202134"/>
              <a:gd name="connsiteX486" fmla="*/ 16360217 w 17227413"/>
              <a:gd name="connsiteY486" fmla="*/ 40449 h 202134"/>
              <a:gd name="connsiteX487" fmla="*/ 16365549 w 17227413"/>
              <a:gd name="connsiteY487" fmla="*/ 44043 h 202134"/>
              <a:gd name="connsiteX488" fmla="*/ 16373385 w 17227413"/>
              <a:gd name="connsiteY488" fmla="*/ 32421 h 202134"/>
              <a:gd name="connsiteX489" fmla="*/ 16451661 w 17227413"/>
              <a:gd name="connsiteY489" fmla="*/ 0 h 202134"/>
              <a:gd name="connsiteX490" fmla="*/ 16529933 w 17227413"/>
              <a:gd name="connsiteY490" fmla="*/ 32421 h 202134"/>
              <a:gd name="connsiteX491" fmla="*/ 16537401 w 17227413"/>
              <a:gd name="connsiteY491" fmla="*/ 43497 h 202134"/>
              <a:gd name="connsiteX492" fmla="*/ 16541921 w 17227413"/>
              <a:gd name="connsiteY492" fmla="*/ 40449 h 202134"/>
              <a:gd name="connsiteX493" fmla="*/ 16585009 w 17227413"/>
              <a:gd name="connsiteY493" fmla="*/ 31750 h 202134"/>
              <a:gd name="connsiteX494" fmla="*/ 16628097 w 17227413"/>
              <a:gd name="connsiteY494" fmla="*/ 40449 h 202134"/>
              <a:gd name="connsiteX495" fmla="*/ 16633429 w 17227413"/>
              <a:gd name="connsiteY495" fmla="*/ 44044 h 202134"/>
              <a:gd name="connsiteX496" fmla="*/ 16641265 w 17227413"/>
              <a:gd name="connsiteY496" fmla="*/ 32421 h 202134"/>
              <a:gd name="connsiteX497" fmla="*/ 16719537 w 17227413"/>
              <a:gd name="connsiteY497" fmla="*/ 0 h 202134"/>
              <a:gd name="connsiteX498" fmla="*/ 16797813 w 17227413"/>
              <a:gd name="connsiteY498" fmla="*/ 32421 h 202134"/>
              <a:gd name="connsiteX499" fmla="*/ 16805281 w 17227413"/>
              <a:gd name="connsiteY499" fmla="*/ 43497 h 202134"/>
              <a:gd name="connsiteX500" fmla="*/ 16809801 w 17227413"/>
              <a:gd name="connsiteY500" fmla="*/ 40449 h 202134"/>
              <a:gd name="connsiteX501" fmla="*/ 16852889 w 17227413"/>
              <a:gd name="connsiteY501" fmla="*/ 31750 h 202134"/>
              <a:gd name="connsiteX502" fmla="*/ 16895977 w 17227413"/>
              <a:gd name="connsiteY502" fmla="*/ 40449 h 202134"/>
              <a:gd name="connsiteX503" fmla="*/ 16901301 w 17227413"/>
              <a:gd name="connsiteY503" fmla="*/ 44040 h 202134"/>
              <a:gd name="connsiteX504" fmla="*/ 16909137 w 17227413"/>
              <a:gd name="connsiteY504" fmla="*/ 32421 h 202134"/>
              <a:gd name="connsiteX505" fmla="*/ 16987409 w 17227413"/>
              <a:gd name="connsiteY505" fmla="*/ 0 h 202134"/>
              <a:gd name="connsiteX506" fmla="*/ 17065681 w 17227413"/>
              <a:gd name="connsiteY506" fmla="*/ 32421 h 202134"/>
              <a:gd name="connsiteX507" fmla="*/ 17073149 w 17227413"/>
              <a:gd name="connsiteY507" fmla="*/ 43497 h 202134"/>
              <a:gd name="connsiteX508" fmla="*/ 17077673 w 17227413"/>
              <a:gd name="connsiteY508" fmla="*/ 40449 h 202134"/>
              <a:gd name="connsiteX509" fmla="*/ 17120757 w 17227413"/>
              <a:gd name="connsiteY509" fmla="*/ 31750 h 202134"/>
              <a:gd name="connsiteX510" fmla="*/ 17222753 w 17227413"/>
              <a:gd name="connsiteY510" fmla="*/ 99357 h 202134"/>
              <a:gd name="connsiteX511" fmla="*/ 17227413 w 17227413"/>
              <a:gd name="connsiteY511" fmla="*/ 122429 h 202134"/>
              <a:gd name="connsiteX512" fmla="*/ 91440 w 17227413"/>
              <a:gd name="connsiteY512" fmla="*/ 202134 h 202134"/>
              <a:gd name="connsiteX0" fmla="*/ 19255 w 17135973"/>
              <a:gd name="connsiteY0" fmla="*/ 0 h 202134"/>
              <a:gd name="connsiteX1" fmla="*/ 97528 w 17135973"/>
              <a:gd name="connsiteY1" fmla="*/ 32421 h 202134"/>
              <a:gd name="connsiteX2" fmla="*/ 104995 w 17135973"/>
              <a:gd name="connsiteY2" fmla="*/ 43496 h 202134"/>
              <a:gd name="connsiteX3" fmla="*/ 109515 w 17135973"/>
              <a:gd name="connsiteY3" fmla="*/ 40449 h 202134"/>
              <a:gd name="connsiteX4" fmla="*/ 152602 w 17135973"/>
              <a:gd name="connsiteY4" fmla="*/ 31750 h 202134"/>
              <a:gd name="connsiteX5" fmla="*/ 195689 w 17135973"/>
              <a:gd name="connsiteY5" fmla="*/ 40449 h 202134"/>
              <a:gd name="connsiteX6" fmla="*/ 201023 w 17135973"/>
              <a:gd name="connsiteY6" fmla="*/ 44044 h 202134"/>
              <a:gd name="connsiteX7" fmla="*/ 208860 w 17135973"/>
              <a:gd name="connsiteY7" fmla="*/ 32421 h 202134"/>
              <a:gd name="connsiteX8" fmla="*/ 287133 w 17135973"/>
              <a:gd name="connsiteY8" fmla="*/ 0 h 202134"/>
              <a:gd name="connsiteX9" fmla="*/ 365406 w 17135973"/>
              <a:gd name="connsiteY9" fmla="*/ 32421 h 202134"/>
              <a:gd name="connsiteX10" fmla="*/ 372873 w 17135973"/>
              <a:gd name="connsiteY10" fmla="*/ 43496 h 202134"/>
              <a:gd name="connsiteX11" fmla="*/ 377393 w 17135973"/>
              <a:gd name="connsiteY11" fmla="*/ 40449 h 202134"/>
              <a:gd name="connsiteX12" fmla="*/ 420480 w 17135973"/>
              <a:gd name="connsiteY12" fmla="*/ 31750 h 202134"/>
              <a:gd name="connsiteX13" fmla="*/ 463568 w 17135973"/>
              <a:gd name="connsiteY13" fmla="*/ 40449 h 202134"/>
              <a:gd name="connsiteX14" fmla="*/ 468901 w 17135973"/>
              <a:gd name="connsiteY14" fmla="*/ 44045 h 202134"/>
              <a:gd name="connsiteX15" fmla="*/ 476739 w 17135973"/>
              <a:gd name="connsiteY15" fmla="*/ 32421 h 202134"/>
              <a:gd name="connsiteX16" fmla="*/ 555012 w 17135973"/>
              <a:gd name="connsiteY16" fmla="*/ 0 h 202134"/>
              <a:gd name="connsiteX17" fmla="*/ 633285 w 17135973"/>
              <a:gd name="connsiteY17" fmla="*/ 32421 h 202134"/>
              <a:gd name="connsiteX18" fmla="*/ 640752 w 17135973"/>
              <a:gd name="connsiteY18" fmla="*/ 43496 h 202134"/>
              <a:gd name="connsiteX19" fmla="*/ 645272 w 17135973"/>
              <a:gd name="connsiteY19" fmla="*/ 40449 h 202134"/>
              <a:gd name="connsiteX20" fmla="*/ 688360 w 17135973"/>
              <a:gd name="connsiteY20" fmla="*/ 31750 h 202134"/>
              <a:gd name="connsiteX21" fmla="*/ 731447 w 17135973"/>
              <a:gd name="connsiteY21" fmla="*/ 40449 h 202134"/>
              <a:gd name="connsiteX22" fmla="*/ 736781 w 17135973"/>
              <a:gd name="connsiteY22" fmla="*/ 44045 h 202134"/>
              <a:gd name="connsiteX23" fmla="*/ 744618 w 17135973"/>
              <a:gd name="connsiteY23" fmla="*/ 32421 h 202134"/>
              <a:gd name="connsiteX24" fmla="*/ 822891 w 17135973"/>
              <a:gd name="connsiteY24" fmla="*/ 0 h 202134"/>
              <a:gd name="connsiteX25" fmla="*/ 901164 w 17135973"/>
              <a:gd name="connsiteY25" fmla="*/ 32421 h 202134"/>
              <a:gd name="connsiteX26" fmla="*/ 908632 w 17135973"/>
              <a:gd name="connsiteY26" fmla="*/ 43496 h 202134"/>
              <a:gd name="connsiteX27" fmla="*/ 913151 w 17135973"/>
              <a:gd name="connsiteY27" fmla="*/ 40449 h 202134"/>
              <a:gd name="connsiteX28" fmla="*/ 956239 w 17135973"/>
              <a:gd name="connsiteY28" fmla="*/ 31750 h 202134"/>
              <a:gd name="connsiteX29" fmla="*/ 999326 w 17135973"/>
              <a:gd name="connsiteY29" fmla="*/ 40449 h 202134"/>
              <a:gd name="connsiteX30" fmla="*/ 1004659 w 17135973"/>
              <a:gd name="connsiteY30" fmla="*/ 44045 h 202134"/>
              <a:gd name="connsiteX31" fmla="*/ 1012497 w 17135973"/>
              <a:gd name="connsiteY31" fmla="*/ 32421 h 202134"/>
              <a:gd name="connsiteX32" fmla="*/ 1090770 w 17135973"/>
              <a:gd name="connsiteY32" fmla="*/ 0 h 202134"/>
              <a:gd name="connsiteX33" fmla="*/ 1169043 w 17135973"/>
              <a:gd name="connsiteY33" fmla="*/ 32421 h 202134"/>
              <a:gd name="connsiteX34" fmla="*/ 1176510 w 17135973"/>
              <a:gd name="connsiteY34" fmla="*/ 43496 h 202134"/>
              <a:gd name="connsiteX35" fmla="*/ 1181030 w 17135973"/>
              <a:gd name="connsiteY35" fmla="*/ 40449 h 202134"/>
              <a:gd name="connsiteX36" fmla="*/ 1224117 w 17135973"/>
              <a:gd name="connsiteY36" fmla="*/ 31750 h 202134"/>
              <a:gd name="connsiteX37" fmla="*/ 1267205 w 17135973"/>
              <a:gd name="connsiteY37" fmla="*/ 40449 h 202134"/>
              <a:gd name="connsiteX38" fmla="*/ 1272538 w 17135973"/>
              <a:gd name="connsiteY38" fmla="*/ 44045 h 202134"/>
              <a:gd name="connsiteX39" fmla="*/ 1280375 w 17135973"/>
              <a:gd name="connsiteY39" fmla="*/ 32421 h 202134"/>
              <a:gd name="connsiteX40" fmla="*/ 1358650 w 17135973"/>
              <a:gd name="connsiteY40" fmla="*/ 0 h 202134"/>
              <a:gd name="connsiteX41" fmla="*/ 1436922 w 17135973"/>
              <a:gd name="connsiteY41" fmla="*/ 32421 h 202134"/>
              <a:gd name="connsiteX42" fmla="*/ 1444389 w 17135973"/>
              <a:gd name="connsiteY42" fmla="*/ 43496 h 202134"/>
              <a:gd name="connsiteX43" fmla="*/ 1448909 w 17135973"/>
              <a:gd name="connsiteY43" fmla="*/ 40449 h 202134"/>
              <a:gd name="connsiteX44" fmla="*/ 1491996 w 17135973"/>
              <a:gd name="connsiteY44" fmla="*/ 31750 h 202134"/>
              <a:gd name="connsiteX45" fmla="*/ 1535083 w 17135973"/>
              <a:gd name="connsiteY45" fmla="*/ 40449 h 202134"/>
              <a:gd name="connsiteX46" fmla="*/ 1540417 w 17135973"/>
              <a:gd name="connsiteY46" fmla="*/ 44044 h 202134"/>
              <a:gd name="connsiteX47" fmla="*/ 1548253 w 17135973"/>
              <a:gd name="connsiteY47" fmla="*/ 32421 h 202134"/>
              <a:gd name="connsiteX48" fmla="*/ 1626527 w 17135973"/>
              <a:gd name="connsiteY48" fmla="*/ 0 h 202134"/>
              <a:gd name="connsiteX49" fmla="*/ 1704800 w 17135973"/>
              <a:gd name="connsiteY49" fmla="*/ 32421 h 202134"/>
              <a:gd name="connsiteX50" fmla="*/ 1712267 w 17135973"/>
              <a:gd name="connsiteY50" fmla="*/ 43496 h 202134"/>
              <a:gd name="connsiteX51" fmla="*/ 1716786 w 17135973"/>
              <a:gd name="connsiteY51" fmla="*/ 40449 h 202134"/>
              <a:gd name="connsiteX52" fmla="*/ 1759873 w 17135973"/>
              <a:gd name="connsiteY52" fmla="*/ 31750 h 202134"/>
              <a:gd name="connsiteX53" fmla="*/ 1802961 w 17135973"/>
              <a:gd name="connsiteY53" fmla="*/ 40449 h 202134"/>
              <a:gd name="connsiteX54" fmla="*/ 1808294 w 17135973"/>
              <a:gd name="connsiteY54" fmla="*/ 44044 h 202134"/>
              <a:gd name="connsiteX55" fmla="*/ 1816131 w 17135973"/>
              <a:gd name="connsiteY55" fmla="*/ 32421 h 202134"/>
              <a:gd name="connsiteX56" fmla="*/ 1894402 w 17135973"/>
              <a:gd name="connsiteY56" fmla="*/ 0 h 202134"/>
              <a:gd name="connsiteX57" fmla="*/ 1972677 w 17135973"/>
              <a:gd name="connsiteY57" fmla="*/ 32421 h 202134"/>
              <a:gd name="connsiteX58" fmla="*/ 1980144 w 17135973"/>
              <a:gd name="connsiteY58" fmla="*/ 43496 h 202134"/>
              <a:gd name="connsiteX59" fmla="*/ 1984663 w 17135973"/>
              <a:gd name="connsiteY59" fmla="*/ 40449 h 202134"/>
              <a:gd name="connsiteX60" fmla="*/ 2027752 w 17135973"/>
              <a:gd name="connsiteY60" fmla="*/ 31750 h 202134"/>
              <a:gd name="connsiteX61" fmla="*/ 2070838 w 17135973"/>
              <a:gd name="connsiteY61" fmla="*/ 40449 h 202134"/>
              <a:gd name="connsiteX62" fmla="*/ 2076173 w 17135973"/>
              <a:gd name="connsiteY62" fmla="*/ 44045 h 202134"/>
              <a:gd name="connsiteX63" fmla="*/ 2084009 w 17135973"/>
              <a:gd name="connsiteY63" fmla="*/ 32421 h 202134"/>
              <a:gd name="connsiteX64" fmla="*/ 2162282 w 17135973"/>
              <a:gd name="connsiteY64" fmla="*/ 0 h 202134"/>
              <a:gd name="connsiteX65" fmla="*/ 2240555 w 17135973"/>
              <a:gd name="connsiteY65" fmla="*/ 32421 h 202134"/>
              <a:gd name="connsiteX66" fmla="*/ 2248021 w 17135973"/>
              <a:gd name="connsiteY66" fmla="*/ 43496 h 202134"/>
              <a:gd name="connsiteX67" fmla="*/ 2252542 w 17135973"/>
              <a:gd name="connsiteY67" fmla="*/ 40449 h 202134"/>
              <a:gd name="connsiteX68" fmla="*/ 2295630 w 17135973"/>
              <a:gd name="connsiteY68" fmla="*/ 31750 h 202134"/>
              <a:gd name="connsiteX69" fmla="*/ 2338716 w 17135973"/>
              <a:gd name="connsiteY69" fmla="*/ 40449 h 202134"/>
              <a:gd name="connsiteX70" fmla="*/ 2344051 w 17135973"/>
              <a:gd name="connsiteY70" fmla="*/ 44045 h 202134"/>
              <a:gd name="connsiteX71" fmla="*/ 2351887 w 17135973"/>
              <a:gd name="connsiteY71" fmla="*/ 32421 h 202134"/>
              <a:gd name="connsiteX72" fmla="*/ 2430161 w 17135973"/>
              <a:gd name="connsiteY72" fmla="*/ 0 h 202134"/>
              <a:gd name="connsiteX73" fmla="*/ 2508434 w 17135973"/>
              <a:gd name="connsiteY73" fmla="*/ 32421 h 202134"/>
              <a:gd name="connsiteX74" fmla="*/ 2515900 w 17135973"/>
              <a:gd name="connsiteY74" fmla="*/ 43496 h 202134"/>
              <a:gd name="connsiteX75" fmla="*/ 2520420 w 17135973"/>
              <a:gd name="connsiteY75" fmla="*/ 40449 h 202134"/>
              <a:gd name="connsiteX76" fmla="*/ 2563506 w 17135973"/>
              <a:gd name="connsiteY76" fmla="*/ 31750 h 202134"/>
              <a:gd name="connsiteX77" fmla="*/ 2606595 w 17135973"/>
              <a:gd name="connsiteY77" fmla="*/ 40449 h 202134"/>
              <a:gd name="connsiteX78" fmla="*/ 2611928 w 17135973"/>
              <a:gd name="connsiteY78" fmla="*/ 44045 h 202134"/>
              <a:gd name="connsiteX79" fmla="*/ 2619765 w 17135973"/>
              <a:gd name="connsiteY79" fmla="*/ 32421 h 202134"/>
              <a:gd name="connsiteX80" fmla="*/ 2698038 w 17135973"/>
              <a:gd name="connsiteY80" fmla="*/ 0 h 202134"/>
              <a:gd name="connsiteX81" fmla="*/ 2776311 w 17135973"/>
              <a:gd name="connsiteY81" fmla="*/ 32421 h 202134"/>
              <a:gd name="connsiteX82" fmla="*/ 2783778 w 17135973"/>
              <a:gd name="connsiteY82" fmla="*/ 43496 h 202134"/>
              <a:gd name="connsiteX83" fmla="*/ 2788298 w 17135973"/>
              <a:gd name="connsiteY83" fmla="*/ 40449 h 202134"/>
              <a:gd name="connsiteX84" fmla="*/ 2831386 w 17135973"/>
              <a:gd name="connsiteY84" fmla="*/ 31750 h 202134"/>
              <a:gd name="connsiteX85" fmla="*/ 2874473 w 17135973"/>
              <a:gd name="connsiteY85" fmla="*/ 40449 h 202134"/>
              <a:gd name="connsiteX86" fmla="*/ 2879808 w 17135973"/>
              <a:gd name="connsiteY86" fmla="*/ 44045 h 202134"/>
              <a:gd name="connsiteX87" fmla="*/ 2887644 w 17135973"/>
              <a:gd name="connsiteY87" fmla="*/ 32421 h 202134"/>
              <a:gd name="connsiteX88" fmla="*/ 2965917 w 17135973"/>
              <a:gd name="connsiteY88" fmla="*/ 0 h 202134"/>
              <a:gd name="connsiteX89" fmla="*/ 3044190 w 17135973"/>
              <a:gd name="connsiteY89" fmla="*/ 32421 h 202134"/>
              <a:gd name="connsiteX90" fmla="*/ 3051656 w 17135973"/>
              <a:gd name="connsiteY90" fmla="*/ 43496 h 202134"/>
              <a:gd name="connsiteX91" fmla="*/ 3056177 w 17135973"/>
              <a:gd name="connsiteY91" fmla="*/ 40449 h 202134"/>
              <a:gd name="connsiteX92" fmla="*/ 3099264 w 17135973"/>
              <a:gd name="connsiteY92" fmla="*/ 31750 h 202134"/>
              <a:gd name="connsiteX93" fmla="*/ 3142351 w 17135973"/>
              <a:gd name="connsiteY93" fmla="*/ 40449 h 202134"/>
              <a:gd name="connsiteX94" fmla="*/ 3147685 w 17135973"/>
              <a:gd name="connsiteY94" fmla="*/ 44045 h 202134"/>
              <a:gd name="connsiteX95" fmla="*/ 3155522 w 17135973"/>
              <a:gd name="connsiteY95" fmla="*/ 32421 h 202134"/>
              <a:gd name="connsiteX96" fmla="*/ 3233795 w 17135973"/>
              <a:gd name="connsiteY96" fmla="*/ 0 h 202134"/>
              <a:gd name="connsiteX97" fmla="*/ 3312067 w 17135973"/>
              <a:gd name="connsiteY97" fmla="*/ 32421 h 202134"/>
              <a:gd name="connsiteX98" fmla="*/ 3319534 w 17135973"/>
              <a:gd name="connsiteY98" fmla="*/ 43496 h 202134"/>
              <a:gd name="connsiteX99" fmla="*/ 3324054 w 17135973"/>
              <a:gd name="connsiteY99" fmla="*/ 40449 h 202134"/>
              <a:gd name="connsiteX100" fmla="*/ 3367142 w 17135973"/>
              <a:gd name="connsiteY100" fmla="*/ 31750 h 202134"/>
              <a:gd name="connsiteX101" fmla="*/ 3410227 w 17135973"/>
              <a:gd name="connsiteY101" fmla="*/ 40449 h 202134"/>
              <a:gd name="connsiteX102" fmla="*/ 3415559 w 17135973"/>
              <a:gd name="connsiteY102" fmla="*/ 44044 h 202134"/>
              <a:gd name="connsiteX103" fmla="*/ 3423395 w 17135973"/>
              <a:gd name="connsiteY103" fmla="*/ 32421 h 202134"/>
              <a:gd name="connsiteX104" fmla="*/ 3501666 w 17135973"/>
              <a:gd name="connsiteY104" fmla="*/ 0 h 202134"/>
              <a:gd name="connsiteX105" fmla="*/ 3579940 w 17135973"/>
              <a:gd name="connsiteY105" fmla="*/ 32421 h 202134"/>
              <a:gd name="connsiteX106" fmla="*/ 3587407 w 17135973"/>
              <a:gd name="connsiteY106" fmla="*/ 43497 h 202134"/>
              <a:gd name="connsiteX107" fmla="*/ 3591930 w 17135973"/>
              <a:gd name="connsiteY107" fmla="*/ 40449 h 202134"/>
              <a:gd name="connsiteX108" fmla="*/ 3635016 w 17135973"/>
              <a:gd name="connsiteY108" fmla="*/ 31750 h 202134"/>
              <a:gd name="connsiteX109" fmla="*/ 3678105 w 17135973"/>
              <a:gd name="connsiteY109" fmla="*/ 40449 h 202134"/>
              <a:gd name="connsiteX110" fmla="*/ 3683436 w 17135973"/>
              <a:gd name="connsiteY110" fmla="*/ 44043 h 202134"/>
              <a:gd name="connsiteX111" fmla="*/ 3691272 w 17135973"/>
              <a:gd name="connsiteY111" fmla="*/ 32421 h 202134"/>
              <a:gd name="connsiteX112" fmla="*/ 3769544 w 17135973"/>
              <a:gd name="connsiteY112" fmla="*/ 0 h 202134"/>
              <a:gd name="connsiteX113" fmla="*/ 3847818 w 17135973"/>
              <a:gd name="connsiteY113" fmla="*/ 32421 h 202134"/>
              <a:gd name="connsiteX114" fmla="*/ 3855285 w 17135973"/>
              <a:gd name="connsiteY114" fmla="*/ 43497 h 202134"/>
              <a:gd name="connsiteX115" fmla="*/ 3859808 w 17135973"/>
              <a:gd name="connsiteY115" fmla="*/ 40449 h 202134"/>
              <a:gd name="connsiteX116" fmla="*/ 3902894 w 17135973"/>
              <a:gd name="connsiteY116" fmla="*/ 31750 h 202134"/>
              <a:gd name="connsiteX117" fmla="*/ 3945983 w 17135973"/>
              <a:gd name="connsiteY117" fmla="*/ 40449 h 202134"/>
              <a:gd name="connsiteX118" fmla="*/ 3951315 w 17135973"/>
              <a:gd name="connsiteY118" fmla="*/ 44044 h 202134"/>
              <a:gd name="connsiteX119" fmla="*/ 3959150 w 17135973"/>
              <a:gd name="connsiteY119" fmla="*/ 32421 h 202134"/>
              <a:gd name="connsiteX120" fmla="*/ 4037423 w 17135973"/>
              <a:gd name="connsiteY120" fmla="*/ 0 h 202134"/>
              <a:gd name="connsiteX121" fmla="*/ 4115697 w 17135973"/>
              <a:gd name="connsiteY121" fmla="*/ 32421 h 202134"/>
              <a:gd name="connsiteX122" fmla="*/ 4123164 w 17135973"/>
              <a:gd name="connsiteY122" fmla="*/ 43497 h 202134"/>
              <a:gd name="connsiteX123" fmla="*/ 4127686 w 17135973"/>
              <a:gd name="connsiteY123" fmla="*/ 40449 h 202134"/>
              <a:gd name="connsiteX124" fmla="*/ 4170773 w 17135973"/>
              <a:gd name="connsiteY124" fmla="*/ 31750 h 202134"/>
              <a:gd name="connsiteX125" fmla="*/ 4213862 w 17135973"/>
              <a:gd name="connsiteY125" fmla="*/ 40449 h 202134"/>
              <a:gd name="connsiteX126" fmla="*/ 4219193 w 17135973"/>
              <a:gd name="connsiteY126" fmla="*/ 44043 h 202134"/>
              <a:gd name="connsiteX127" fmla="*/ 4227028 w 17135973"/>
              <a:gd name="connsiteY127" fmla="*/ 32421 h 202134"/>
              <a:gd name="connsiteX128" fmla="*/ 4305301 w 17135973"/>
              <a:gd name="connsiteY128" fmla="*/ 0 h 202134"/>
              <a:gd name="connsiteX129" fmla="*/ 4383575 w 17135973"/>
              <a:gd name="connsiteY129" fmla="*/ 32421 h 202134"/>
              <a:gd name="connsiteX130" fmla="*/ 4391042 w 17135973"/>
              <a:gd name="connsiteY130" fmla="*/ 43497 h 202134"/>
              <a:gd name="connsiteX131" fmla="*/ 4395564 w 17135973"/>
              <a:gd name="connsiteY131" fmla="*/ 40449 h 202134"/>
              <a:gd name="connsiteX132" fmla="*/ 4438651 w 17135973"/>
              <a:gd name="connsiteY132" fmla="*/ 31750 h 202134"/>
              <a:gd name="connsiteX133" fmla="*/ 4481740 w 17135973"/>
              <a:gd name="connsiteY133" fmla="*/ 40449 h 202134"/>
              <a:gd name="connsiteX134" fmla="*/ 4487071 w 17135973"/>
              <a:gd name="connsiteY134" fmla="*/ 44043 h 202134"/>
              <a:gd name="connsiteX135" fmla="*/ 4494906 w 17135973"/>
              <a:gd name="connsiteY135" fmla="*/ 32421 h 202134"/>
              <a:gd name="connsiteX136" fmla="*/ 4573179 w 17135973"/>
              <a:gd name="connsiteY136" fmla="*/ 0 h 202134"/>
              <a:gd name="connsiteX137" fmla="*/ 4651453 w 17135973"/>
              <a:gd name="connsiteY137" fmla="*/ 32421 h 202134"/>
              <a:gd name="connsiteX138" fmla="*/ 4658920 w 17135973"/>
              <a:gd name="connsiteY138" fmla="*/ 43497 h 202134"/>
              <a:gd name="connsiteX139" fmla="*/ 4663442 w 17135973"/>
              <a:gd name="connsiteY139" fmla="*/ 40449 h 202134"/>
              <a:gd name="connsiteX140" fmla="*/ 4706529 w 17135973"/>
              <a:gd name="connsiteY140" fmla="*/ 31750 h 202134"/>
              <a:gd name="connsiteX141" fmla="*/ 4749618 w 17135973"/>
              <a:gd name="connsiteY141" fmla="*/ 40449 h 202134"/>
              <a:gd name="connsiteX142" fmla="*/ 4754950 w 17135973"/>
              <a:gd name="connsiteY142" fmla="*/ 44044 h 202134"/>
              <a:gd name="connsiteX143" fmla="*/ 4762785 w 17135973"/>
              <a:gd name="connsiteY143" fmla="*/ 32421 h 202134"/>
              <a:gd name="connsiteX144" fmla="*/ 4841059 w 17135973"/>
              <a:gd name="connsiteY144" fmla="*/ 0 h 202134"/>
              <a:gd name="connsiteX145" fmla="*/ 4919332 w 17135973"/>
              <a:gd name="connsiteY145" fmla="*/ 32421 h 202134"/>
              <a:gd name="connsiteX146" fmla="*/ 4926799 w 17135973"/>
              <a:gd name="connsiteY146" fmla="*/ 43497 h 202134"/>
              <a:gd name="connsiteX147" fmla="*/ 4931321 w 17135973"/>
              <a:gd name="connsiteY147" fmla="*/ 40449 h 202134"/>
              <a:gd name="connsiteX148" fmla="*/ 4974408 w 17135973"/>
              <a:gd name="connsiteY148" fmla="*/ 31750 h 202134"/>
              <a:gd name="connsiteX149" fmla="*/ 5017497 w 17135973"/>
              <a:gd name="connsiteY149" fmla="*/ 40449 h 202134"/>
              <a:gd name="connsiteX150" fmla="*/ 5022828 w 17135973"/>
              <a:gd name="connsiteY150" fmla="*/ 44043 h 202134"/>
              <a:gd name="connsiteX151" fmla="*/ 5030663 w 17135973"/>
              <a:gd name="connsiteY151" fmla="*/ 32421 h 202134"/>
              <a:gd name="connsiteX152" fmla="*/ 5108936 w 17135973"/>
              <a:gd name="connsiteY152" fmla="*/ 0 h 202134"/>
              <a:gd name="connsiteX153" fmla="*/ 5187210 w 17135973"/>
              <a:gd name="connsiteY153" fmla="*/ 32421 h 202134"/>
              <a:gd name="connsiteX154" fmla="*/ 5194677 w 17135973"/>
              <a:gd name="connsiteY154" fmla="*/ 43497 h 202134"/>
              <a:gd name="connsiteX155" fmla="*/ 5199199 w 17135973"/>
              <a:gd name="connsiteY155" fmla="*/ 40449 h 202134"/>
              <a:gd name="connsiteX156" fmla="*/ 5242286 w 17135973"/>
              <a:gd name="connsiteY156" fmla="*/ 31750 h 202134"/>
              <a:gd name="connsiteX157" fmla="*/ 5285375 w 17135973"/>
              <a:gd name="connsiteY157" fmla="*/ 40449 h 202134"/>
              <a:gd name="connsiteX158" fmla="*/ 5290706 w 17135973"/>
              <a:gd name="connsiteY158" fmla="*/ 44043 h 202134"/>
              <a:gd name="connsiteX159" fmla="*/ 5298541 w 17135973"/>
              <a:gd name="connsiteY159" fmla="*/ 32421 h 202134"/>
              <a:gd name="connsiteX160" fmla="*/ 5376814 w 17135973"/>
              <a:gd name="connsiteY160" fmla="*/ 0 h 202134"/>
              <a:gd name="connsiteX161" fmla="*/ 5455088 w 17135973"/>
              <a:gd name="connsiteY161" fmla="*/ 32421 h 202134"/>
              <a:gd name="connsiteX162" fmla="*/ 5462555 w 17135973"/>
              <a:gd name="connsiteY162" fmla="*/ 43497 h 202134"/>
              <a:gd name="connsiteX163" fmla="*/ 5467077 w 17135973"/>
              <a:gd name="connsiteY163" fmla="*/ 40449 h 202134"/>
              <a:gd name="connsiteX164" fmla="*/ 5510164 w 17135973"/>
              <a:gd name="connsiteY164" fmla="*/ 31750 h 202134"/>
              <a:gd name="connsiteX165" fmla="*/ 5553253 w 17135973"/>
              <a:gd name="connsiteY165" fmla="*/ 40449 h 202134"/>
              <a:gd name="connsiteX166" fmla="*/ 5558585 w 17135973"/>
              <a:gd name="connsiteY166" fmla="*/ 44044 h 202134"/>
              <a:gd name="connsiteX167" fmla="*/ 5566420 w 17135973"/>
              <a:gd name="connsiteY167" fmla="*/ 32421 h 202134"/>
              <a:gd name="connsiteX168" fmla="*/ 5644694 w 17135973"/>
              <a:gd name="connsiteY168" fmla="*/ 0 h 202134"/>
              <a:gd name="connsiteX169" fmla="*/ 5722967 w 17135973"/>
              <a:gd name="connsiteY169" fmla="*/ 32421 h 202134"/>
              <a:gd name="connsiteX170" fmla="*/ 5730434 w 17135973"/>
              <a:gd name="connsiteY170" fmla="*/ 43497 h 202134"/>
              <a:gd name="connsiteX171" fmla="*/ 5734956 w 17135973"/>
              <a:gd name="connsiteY171" fmla="*/ 40449 h 202134"/>
              <a:gd name="connsiteX172" fmla="*/ 5778043 w 17135973"/>
              <a:gd name="connsiteY172" fmla="*/ 31750 h 202134"/>
              <a:gd name="connsiteX173" fmla="*/ 5821132 w 17135973"/>
              <a:gd name="connsiteY173" fmla="*/ 40449 h 202134"/>
              <a:gd name="connsiteX174" fmla="*/ 5826463 w 17135973"/>
              <a:gd name="connsiteY174" fmla="*/ 44043 h 202134"/>
              <a:gd name="connsiteX175" fmla="*/ 5834298 w 17135973"/>
              <a:gd name="connsiteY175" fmla="*/ 32421 h 202134"/>
              <a:gd name="connsiteX176" fmla="*/ 5912572 w 17135973"/>
              <a:gd name="connsiteY176" fmla="*/ 0 h 202134"/>
              <a:gd name="connsiteX177" fmla="*/ 5990845 w 17135973"/>
              <a:gd name="connsiteY177" fmla="*/ 32421 h 202134"/>
              <a:gd name="connsiteX178" fmla="*/ 5998312 w 17135973"/>
              <a:gd name="connsiteY178" fmla="*/ 43497 h 202134"/>
              <a:gd name="connsiteX179" fmla="*/ 6002834 w 17135973"/>
              <a:gd name="connsiteY179" fmla="*/ 40449 h 202134"/>
              <a:gd name="connsiteX180" fmla="*/ 6045921 w 17135973"/>
              <a:gd name="connsiteY180" fmla="*/ 31750 h 202134"/>
              <a:gd name="connsiteX181" fmla="*/ 6089010 w 17135973"/>
              <a:gd name="connsiteY181" fmla="*/ 40449 h 202134"/>
              <a:gd name="connsiteX182" fmla="*/ 6094341 w 17135973"/>
              <a:gd name="connsiteY182" fmla="*/ 44043 h 202134"/>
              <a:gd name="connsiteX183" fmla="*/ 6102176 w 17135973"/>
              <a:gd name="connsiteY183" fmla="*/ 32421 h 202134"/>
              <a:gd name="connsiteX184" fmla="*/ 6180450 w 17135973"/>
              <a:gd name="connsiteY184" fmla="*/ 0 h 202134"/>
              <a:gd name="connsiteX185" fmla="*/ 6258723 w 17135973"/>
              <a:gd name="connsiteY185" fmla="*/ 32421 h 202134"/>
              <a:gd name="connsiteX186" fmla="*/ 6266190 w 17135973"/>
              <a:gd name="connsiteY186" fmla="*/ 43497 h 202134"/>
              <a:gd name="connsiteX187" fmla="*/ 6270712 w 17135973"/>
              <a:gd name="connsiteY187" fmla="*/ 40449 h 202134"/>
              <a:gd name="connsiteX188" fmla="*/ 6313799 w 17135973"/>
              <a:gd name="connsiteY188" fmla="*/ 31750 h 202134"/>
              <a:gd name="connsiteX189" fmla="*/ 6356888 w 17135973"/>
              <a:gd name="connsiteY189" fmla="*/ 40449 h 202134"/>
              <a:gd name="connsiteX190" fmla="*/ 6362220 w 17135973"/>
              <a:gd name="connsiteY190" fmla="*/ 44044 h 202134"/>
              <a:gd name="connsiteX191" fmla="*/ 6370055 w 17135973"/>
              <a:gd name="connsiteY191" fmla="*/ 32421 h 202134"/>
              <a:gd name="connsiteX192" fmla="*/ 6448329 w 17135973"/>
              <a:gd name="connsiteY192" fmla="*/ 0 h 202134"/>
              <a:gd name="connsiteX193" fmla="*/ 6526602 w 17135973"/>
              <a:gd name="connsiteY193" fmla="*/ 32421 h 202134"/>
              <a:gd name="connsiteX194" fmla="*/ 6534069 w 17135973"/>
              <a:gd name="connsiteY194" fmla="*/ 43497 h 202134"/>
              <a:gd name="connsiteX195" fmla="*/ 6538591 w 17135973"/>
              <a:gd name="connsiteY195" fmla="*/ 40449 h 202134"/>
              <a:gd name="connsiteX196" fmla="*/ 6581679 w 17135973"/>
              <a:gd name="connsiteY196" fmla="*/ 31750 h 202134"/>
              <a:gd name="connsiteX197" fmla="*/ 6624767 w 17135973"/>
              <a:gd name="connsiteY197" fmla="*/ 40449 h 202134"/>
              <a:gd name="connsiteX198" fmla="*/ 6630098 w 17135973"/>
              <a:gd name="connsiteY198" fmla="*/ 44043 h 202134"/>
              <a:gd name="connsiteX199" fmla="*/ 6637933 w 17135973"/>
              <a:gd name="connsiteY199" fmla="*/ 32421 h 202134"/>
              <a:gd name="connsiteX200" fmla="*/ 6716207 w 17135973"/>
              <a:gd name="connsiteY200" fmla="*/ 0 h 202134"/>
              <a:gd name="connsiteX201" fmla="*/ 6794480 w 17135973"/>
              <a:gd name="connsiteY201" fmla="*/ 32421 h 202134"/>
              <a:gd name="connsiteX202" fmla="*/ 6801947 w 17135973"/>
              <a:gd name="connsiteY202" fmla="*/ 43497 h 202134"/>
              <a:gd name="connsiteX203" fmla="*/ 6806469 w 17135973"/>
              <a:gd name="connsiteY203" fmla="*/ 40449 h 202134"/>
              <a:gd name="connsiteX204" fmla="*/ 6849556 w 17135973"/>
              <a:gd name="connsiteY204" fmla="*/ 31750 h 202134"/>
              <a:gd name="connsiteX205" fmla="*/ 6892645 w 17135973"/>
              <a:gd name="connsiteY205" fmla="*/ 40449 h 202134"/>
              <a:gd name="connsiteX206" fmla="*/ 6897976 w 17135973"/>
              <a:gd name="connsiteY206" fmla="*/ 44043 h 202134"/>
              <a:gd name="connsiteX207" fmla="*/ 6905811 w 17135973"/>
              <a:gd name="connsiteY207" fmla="*/ 32421 h 202134"/>
              <a:gd name="connsiteX208" fmla="*/ 6984085 w 17135973"/>
              <a:gd name="connsiteY208" fmla="*/ 0 h 202134"/>
              <a:gd name="connsiteX209" fmla="*/ 7062358 w 17135973"/>
              <a:gd name="connsiteY209" fmla="*/ 32421 h 202134"/>
              <a:gd name="connsiteX210" fmla="*/ 7069825 w 17135973"/>
              <a:gd name="connsiteY210" fmla="*/ 43497 h 202134"/>
              <a:gd name="connsiteX211" fmla="*/ 7074347 w 17135973"/>
              <a:gd name="connsiteY211" fmla="*/ 40449 h 202134"/>
              <a:gd name="connsiteX212" fmla="*/ 7117434 w 17135973"/>
              <a:gd name="connsiteY212" fmla="*/ 31750 h 202134"/>
              <a:gd name="connsiteX213" fmla="*/ 7160523 w 17135973"/>
              <a:gd name="connsiteY213" fmla="*/ 40449 h 202134"/>
              <a:gd name="connsiteX214" fmla="*/ 7165854 w 17135973"/>
              <a:gd name="connsiteY214" fmla="*/ 44044 h 202134"/>
              <a:gd name="connsiteX215" fmla="*/ 7173690 w 17135973"/>
              <a:gd name="connsiteY215" fmla="*/ 32421 h 202134"/>
              <a:gd name="connsiteX216" fmla="*/ 7251964 w 17135973"/>
              <a:gd name="connsiteY216" fmla="*/ 0 h 202134"/>
              <a:gd name="connsiteX217" fmla="*/ 7330236 w 17135973"/>
              <a:gd name="connsiteY217" fmla="*/ 32421 h 202134"/>
              <a:gd name="connsiteX218" fmla="*/ 7337705 w 17135973"/>
              <a:gd name="connsiteY218" fmla="*/ 43497 h 202134"/>
              <a:gd name="connsiteX219" fmla="*/ 7342226 w 17135973"/>
              <a:gd name="connsiteY219" fmla="*/ 40449 h 202134"/>
              <a:gd name="connsiteX220" fmla="*/ 7385314 w 17135973"/>
              <a:gd name="connsiteY220" fmla="*/ 31750 h 202134"/>
              <a:gd name="connsiteX221" fmla="*/ 7428402 w 17135973"/>
              <a:gd name="connsiteY221" fmla="*/ 40449 h 202134"/>
              <a:gd name="connsiteX222" fmla="*/ 7433732 w 17135973"/>
              <a:gd name="connsiteY222" fmla="*/ 44043 h 202134"/>
              <a:gd name="connsiteX223" fmla="*/ 7441568 w 17135973"/>
              <a:gd name="connsiteY223" fmla="*/ 32421 h 202134"/>
              <a:gd name="connsiteX224" fmla="*/ 7519842 w 17135973"/>
              <a:gd name="connsiteY224" fmla="*/ 0 h 202134"/>
              <a:gd name="connsiteX225" fmla="*/ 7598114 w 17135973"/>
              <a:gd name="connsiteY225" fmla="*/ 32421 h 202134"/>
              <a:gd name="connsiteX226" fmla="*/ 7605582 w 17135973"/>
              <a:gd name="connsiteY226" fmla="*/ 43497 h 202134"/>
              <a:gd name="connsiteX227" fmla="*/ 7610104 w 17135973"/>
              <a:gd name="connsiteY227" fmla="*/ 40449 h 202134"/>
              <a:gd name="connsiteX228" fmla="*/ 7653191 w 17135973"/>
              <a:gd name="connsiteY228" fmla="*/ 31750 h 202134"/>
              <a:gd name="connsiteX229" fmla="*/ 7696278 w 17135973"/>
              <a:gd name="connsiteY229" fmla="*/ 40449 h 202134"/>
              <a:gd name="connsiteX230" fmla="*/ 7701610 w 17135973"/>
              <a:gd name="connsiteY230" fmla="*/ 44043 h 202134"/>
              <a:gd name="connsiteX231" fmla="*/ 7709446 w 17135973"/>
              <a:gd name="connsiteY231" fmla="*/ 32421 h 202134"/>
              <a:gd name="connsiteX232" fmla="*/ 7787719 w 17135973"/>
              <a:gd name="connsiteY232" fmla="*/ 0 h 202134"/>
              <a:gd name="connsiteX233" fmla="*/ 7865992 w 17135973"/>
              <a:gd name="connsiteY233" fmla="*/ 32421 h 202134"/>
              <a:gd name="connsiteX234" fmla="*/ 7873460 w 17135973"/>
              <a:gd name="connsiteY234" fmla="*/ 43497 h 202134"/>
              <a:gd name="connsiteX235" fmla="*/ 7877982 w 17135973"/>
              <a:gd name="connsiteY235" fmla="*/ 40449 h 202134"/>
              <a:gd name="connsiteX236" fmla="*/ 7921069 w 17135973"/>
              <a:gd name="connsiteY236" fmla="*/ 31750 h 202134"/>
              <a:gd name="connsiteX237" fmla="*/ 7964156 w 17135973"/>
              <a:gd name="connsiteY237" fmla="*/ 40449 h 202134"/>
              <a:gd name="connsiteX238" fmla="*/ 7969489 w 17135973"/>
              <a:gd name="connsiteY238" fmla="*/ 44044 h 202134"/>
              <a:gd name="connsiteX239" fmla="*/ 7977325 w 17135973"/>
              <a:gd name="connsiteY239" fmla="*/ 32421 h 202134"/>
              <a:gd name="connsiteX240" fmla="*/ 8055598 w 17135973"/>
              <a:gd name="connsiteY240" fmla="*/ 0 h 202134"/>
              <a:gd name="connsiteX241" fmla="*/ 8133871 w 17135973"/>
              <a:gd name="connsiteY241" fmla="*/ 32421 h 202134"/>
              <a:gd name="connsiteX242" fmla="*/ 8141339 w 17135973"/>
              <a:gd name="connsiteY242" fmla="*/ 43497 h 202134"/>
              <a:gd name="connsiteX243" fmla="*/ 8145861 w 17135973"/>
              <a:gd name="connsiteY243" fmla="*/ 40449 h 202134"/>
              <a:gd name="connsiteX244" fmla="*/ 8188948 w 17135973"/>
              <a:gd name="connsiteY244" fmla="*/ 31750 h 202134"/>
              <a:gd name="connsiteX245" fmla="*/ 8232035 w 17135973"/>
              <a:gd name="connsiteY245" fmla="*/ 40449 h 202134"/>
              <a:gd name="connsiteX246" fmla="*/ 8237361 w 17135973"/>
              <a:gd name="connsiteY246" fmla="*/ 44040 h 202134"/>
              <a:gd name="connsiteX247" fmla="*/ 8245195 w 17135973"/>
              <a:gd name="connsiteY247" fmla="*/ 32421 h 202134"/>
              <a:gd name="connsiteX248" fmla="*/ 8323468 w 17135973"/>
              <a:gd name="connsiteY248" fmla="*/ 0 h 202134"/>
              <a:gd name="connsiteX249" fmla="*/ 8401741 w 17135973"/>
              <a:gd name="connsiteY249" fmla="*/ 32421 h 202134"/>
              <a:gd name="connsiteX250" fmla="*/ 8409209 w 17135973"/>
              <a:gd name="connsiteY250" fmla="*/ 43497 h 202134"/>
              <a:gd name="connsiteX251" fmla="*/ 8413731 w 17135973"/>
              <a:gd name="connsiteY251" fmla="*/ 40449 h 202134"/>
              <a:gd name="connsiteX252" fmla="*/ 8456818 w 17135973"/>
              <a:gd name="connsiteY252" fmla="*/ 31750 h 202134"/>
              <a:gd name="connsiteX253" fmla="*/ 8499906 w 17135973"/>
              <a:gd name="connsiteY253" fmla="*/ 40449 h 202134"/>
              <a:gd name="connsiteX254" fmla="*/ 8505518 w 17135973"/>
              <a:gd name="connsiteY254" fmla="*/ 44233 h 202134"/>
              <a:gd name="connsiteX255" fmla="*/ 8513482 w 17135973"/>
              <a:gd name="connsiteY255" fmla="*/ 32422 h 202134"/>
              <a:gd name="connsiteX256" fmla="*/ 8591755 w 17135973"/>
              <a:gd name="connsiteY256" fmla="*/ 0 h 202134"/>
              <a:gd name="connsiteX257" fmla="*/ 8670028 w 17135973"/>
              <a:gd name="connsiteY257" fmla="*/ 32421 h 202134"/>
              <a:gd name="connsiteX258" fmla="*/ 8677495 w 17135973"/>
              <a:gd name="connsiteY258" fmla="*/ 43496 h 202134"/>
              <a:gd name="connsiteX259" fmla="*/ 8682015 w 17135973"/>
              <a:gd name="connsiteY259" fmla="*/ 40449 h 202134"/>
              <a:gd name="connsiteX260" fmla="*/ 8725102 w 17135973"/>
              <a:gd name="connsiteY260" fmla="*/ 31750 h 202134"/>
              <a:gd name="connsiteX261" fmla="*/ 8768189 w 17135973"/>
              <a:gd name="connsiteY261" fmla="*/ 40449 h 202134"/>
              <a:gd name="connsiteX262" fmla="*/ 8773523 w 17135973"/>
              <a:gd name="connsiteY262" fmla="*/ 44044 h 202134"/>
              <a:gd name="connsiteX263" fmla="*/ 8781360 w 17135973"/>
              <a:gd name="connsiteY263" fmla="*/ 32421 h 202134"/>
              <a:gd name="connsiteX264" fmla="*/ 8859633 w 17135973"/>
              <a:gd name="connsiteY264" fmla="*/ 0 h 202134"/>
              <a:gd name="connsiteX265" fmla="*/ 8937906 w 17135973"/>
              <a:gd name="connsiteY265" fmla="*/ 32421 h 202134"/>
              <a:gd name="connsiteX266" fmla="*/ 8945373 w 17135973"/>
              <a:gd name="connsiteY266" fmla="*/ 43496 h 202134"/>
              <a:gd name="connsiteX267" fmla="*/ 8949893 w 17135973"/>
              <a:gd name="connsiteY267" fmla="*/ 40449 h 202134"/>
              <a:gd name="connsiteX268" fmla="*/ 8992980 w 17135973"/>
              <a:gd name="connsiteY268" fmla="*/ 31750 h 202134"/>
              <a:gd name="connsiteX269" fmla="*/ 9036068 w 17135973"/>
              <a:gd name="connsiteY269" fmla="*/ 40449 h 202134"/>
              <a:gd name="connsiteX270" fmla="*/ 9041401 w 17135973"/>
              <a:gd name="connsiteY270" fmla="*/ 44045 h 202134"/>
              <a:gd name="connsiteX271" fmla="*/ 9049239 w 17135973"/>
              <a:gd name="connsiteY271" fmla="*/ 32421 h 202134"/>
              <a:gd name="connsiteX272" fmla="*/ 9127512 w 17135973"/>
              <a:gd name="connsiteY272" fmla="*/ 0 h 202134"/>
              <a:gd name="connsiteX273" fmla="*/ 9205785 w 17135973"/>
              <a:gd name="connsiteY273" fmla="*/ 32421 h 202134"/>
              <a:gd name="connsiteX274" fmla="*/ 9213252 w 17135973"/>
              <a:gd name="connsiteY274" fmla="*/ 43496 h 202134"/>
              <a:gd name="connsiteX275" fmla="*/ 9217772 w 17135973"/>
              <a:gd name="connsiteY275" fmla="*/ 40449 h 202134"/>
              <a:gd name="connsiteX276" fmla="*/ 9260860 w 17135973"/>
              <a:gd name="connsiteY276" fmla="*/ 31750 h 202134"/>
              <a:gd name="connsiteX277" fmla="*/ 9303947 w 17135973"/>
              <a:gd name="connsiteY277" fmla="*/ 40449 h 202134"/>
              <a:gd name="connsiteX278" fmla="*/ 9309281 w 17135973"/>
              <a:gd name="connsiteY278" fmla="*/ 44045 h 202134"/>
              <a:gd name="connsiteX279" fmla="*/ 9317118 w 17135973"/>
              <a:gd name="connsiteY279" fmla="*/ 32421 h 202134"/>
              <a:gd name="connsiteX280" fmla="*/ 9395391 w 17135973"/>
              <a:gd name="connsiteY280" fmla="*/ 0 h 202134"/>
              <a:gd name="connsiteX281" fmla="*/ 9473664 w 17135973"/>
              <a:gd name="connsiteY281" fmla="*/ 32421 h 202134"/>
              <a:gd name="connsiteX282" fmla="*/ 9481132 w 17135973"/>
              <a:gd name="connsiteY282" fmla="*/ 43496 h 202134"/>
              <a:gd name="connsiteX283" fmla="*/ 9485651 w 17135973"/>
              <a:gd name="connsiteY283" fmla="*/ 40449 h 202134"/>
              <a:gd name="connsiteX284" fmla="*/ 9528739 w 17135973"/>
              <a:gd name="connsiteY284" fmla="*/ 31750 h 202134"/>
              <a:gd name="connsiteX285" fmla="*/ 9571826 w 17135973"/>
              <a:gd name="connsiteY285" fmla="*/ 40449 h 202134"/>
              <a:gd name="connsiteX286" fmla="*/ 9577159 w 17135973"/>
              <a:gd name="connsiteY286" fmla="*/ 44045 h 202134"/>
              <a:gd name="connsiteX287" fmla="*/ 9584997 w 17135973"/>
              <a:gd name="connsiteY287" fmla="*/ 32421 h 202134"/>
              <a:gd name="connsiteX288" fmla="*/ 9663270 w 17135973"/>
              <a:gd name="connsiteY288" fmla="*/ 0 h 202134"/>
              <a:gd name="connsiteX289" fmla="*/ 9741543 w 17135973"/>
              <a:gd name="connsiteY289" fmla="*/ 32421 h 202134"/>
              <a:gd name="connsiteX290" fmla="*/ 9749010 w 17135973"/>
              <a:gd name="connsiteY290" fmla="*/ 43496 h 202134"/>
              <a:gd name="connsiteX291" fmla="*/ 9753530 w 17135973"/>
              <a:gd name="connsiteY291" fmla="*/ 40449 h 202134"/>
              <a:gd name="connsiteX292" fmla="*/ 9796617 w 17135973"/>
              <a:gd name="connsiteY292" fmla="*/ 31750 h 202134"/>
              <a:gd name="connsiteX293" fmla="*/ 9839705 w 17135973"/>
              <a:gd name="connsiteY293" fmla="*/ 40449 h 202134"/>
              <a:gd name="connsiteX294" fmla="*/ 9845038 w 17135973"/>
              <a:gd name="connsiteY294" fmla="*/ 44045 h 202134"/>
              <a:gd name="connsiteX295" fmla="*/ 9852875 w 17135973"/>
              <a:gd name="connsiteY295" fmla="*/ 32421 h 202134"/>
              <a:gd name="connsiteX296" fmla="*/ 9931150 w 17135973"/>
              <a:gd name="connsiteY296" fmla="*/ 0 h 202134"/>
              <a:gd name="connsiteX297" fmla="*/ 10009422 w 17135973"/>
              <a:gd name="connsiteY297" fmla="*/ 32421 h 202134"/>
              <a:gd name="connsiteX298" fmla="*/ 10016889 w 17135973"/>
              <a:gd name="connsiteY298" fmla="*/ 43496 h 202134"/>
              <a:gd name="connsiteX299" fmla="*/ 10021409 w 17135973"/>
              <a:gd name="connsiteY299" fmla="*/ 40449 h 202134"/>
              <a:gd name="connsiteX300" fmla="*/ 10064496 w 17135973"/>
              <a:gd name="connsiteY300" fmla="*/ 31750 h 202134"/>
              <a:gd name="connsiteX301" fmla="*/ 10107583 w 17135973"/>
              <a:gd name="connsiteY301" fmla="*/ 40449 h 202134"/>
              <a:gd name="connsiteX302" fmla="*/ 10112917 w 17135973"/>
              <a:gd name="connsiteY302" fmla="*/ 44044 h 202134"/>
              <a:gd name="connsiteX303" fmla="*/ 10120753 w 17135973"/>
              <a:gd name="connsiteY303" fmla="*/ 32421 h 202134"/>
              <a:gd name="connsiteX304" fmla="*/ 10199027 w 17135973"/>
              <a:gd name="connsiteY304" fmla="*/ 0 h 202134"/>
              <a:gd name="connsiteX305" fmla="*/ 10277300 w 17135973"/>
              <a:gd name="connsiteY305" fmla="*/ 32421 h 202134"/>
              <a:gd name="connsiteX306" fmla="*/ 10284767 w 17135973"/>
              <a:gd name="connsiteY306" fmla="*/ 43496 h 202134"/>
              <a:gd name="connsiteX307" fmla="*/ 10289286 w 17135973"/>
              <a:gd name="connsiteY307" fmla="*/ 40449 h 202134"/>
              <a:gd name="connsiteX308" fmla="*/ 10332373 w 17135973"/>
              <a:gd name="connsiteY308" fmla="*/ 31750 h 202134"/>
              <a:gd name="connsiteX309" fmla="*/ 10375461 w 17135973"/>
              <a:gd name="connsiteY309" fmla="*/ 40449 h 202134"/>
              <a:gd name="connsiteX310" fmla="*/ 10380794 w 17135973"/>
              <a:gd name="connsiteY310" fmla="*/ 44044 h 202134"/>
              <a:gd name="connsiteX311" fmla="*/ 10388631 w 17135973"/>
              <a:gd name="connsiteY311" fmla="*/ 32421 h 202134"/>
              <a:gd name="connsiteX312" fmla="*/ 10466902 w 17135973"/>
              <a:gd name="connsiteY312" fmla="*/ 0 h 202134"/>
              <a:gd name="connsiteX313" fmla="*/ 10545177 w 17135973"/>
              <a:gd name="connsiteY313" fmla="*/ 32421 h 202134"/>
              <a:gd name="connsiteX314" fmla="*/ 10552644 w 17135973"/>
              <a:gd name="connsiteY314" fmla="*/ 43496 h 202134"/>
              <a:gd name="connsiteX315" fmla="*/ 10557163 w 17135973"/>
              <a:gd name="connsiteY315" fmla="*/ 40449 h 202134"/>
              <a:gd name="connsiteX316" fmla="*/ 10600252 w 17135973"/>
              <a:gd name="connsiteY316" fmla="*/ 31750 h 202134"/>
              <a:gd name="connsiteX317" fmla="*/ 10643338 w 17135973"/>
              <a:gd name="connsiteY317" fmla="*/ 40449 h 202134"/>
              <a:gd name="connsiteX318" fmla="*/ 10648673 w 17135973"/>
              <a:gd name="connsiteY318" fmla="*/ 44045 h 202134"/>
              <a:gd name="connsiteX319" fmla="*/ 10656509 w 17135973"/>
              <a:gd name="connsiteY319" fmla="*/ 32421 h 202134"/>
              <a:gd name="connsiteX320" fmla="*/ 10734782 w 17135973"/>
              <a:gd name="connsiteY320" fmla="*/ 0 h 202134"/>
              <a:gd name="connsiteX321" fmla="*/ 10813055 w 17135973"/>
              <a:gd name="connsiteY321" fmla="*/ 32421 h 202134"/>
              <a:gd name="connsiteX322" fmla="*/ 10820521 w 17135973"/>
              <a:gd name="connsiteY322" fmla="*/ 43496 h 202134"/>
              <a:gd name="connsiteX323" fmla="*/ 10825042 w 17135973"/>
              <a:gd name="connsiteY323" fmla="*/ 40449 h 202134"/>
              <a:gd name="connsiteX324" fmla="*/ 10868130 w 17135973"/>
              <a:gd name="connsiteY324" fmla="*/ 31750 h 202134"/>
              <a:gd name="connsiteX325" fmla="*/ 10911216 w 17135973"/>
              <a:gd name="connsiteY325" fmla="*/ 40449 h 202134"/>
              <a:gd name="connsiteX326" fmla="*/ 10916551 w 17135973"/>
              <a:gd name="connsiteY326" fmla="*/ 44045 h 202134"/>
              <a:gd name="connsiteX327" fmla="*/ 10924387 w 17135973"/>
              <a:gd name="connsiteY327" fmla="*/ 32421 h 202134"/>
              <a:gd name="connsiteX328" fmla="*/ 11002661 w 17135973"/>
              <a:gd name="connsiteY328" fmla="*/ 0 h 202134"/>
              <a:gd name="connsiteX329" fmla="*/ 11080934 w 17135973"/>
              <a:gd name="connsiteY329" fmla="*/ 32421 h 202134"/>
              <a:gd name="connsiteX330" fmla="*/ 11088400 w 17135973"/>
              <a:gd name="connsiteY330" fmla="*/ 43496 h 202134"/>
              <a:gd name="connsiteX331" fmla="*/ 11092920 w 17135973"/>
              <a:gd name="connsiteY331" fmla="*/ 40449 h 202134"/>
              <a:gd name="connsiteX332" fmla="*/ 11136006 w 17135973"/>
              <a:gd name="connsiteY332" fmla="*/ 31750 h 202134"/>
              <a:gd name="connsiteX333" fmla="*/ 11179095 w 17135973"/>
              <a:gd name="connsiteY333" fmla="*/ 40449 h 202134"/>
              <a:gd name="connsiteX334" fmla="*/ 11184428 w 17135973"/>
              <a:gd name="connsiteY334" fmla="*/ 44045 h 202134"/>
              <a:gd name="connsiteX335" fmla="*/ 11192265 w 17135973"/>
              <a:gd name="connsiteY335" fmla="*/ 32421 h 202134"/>
              <a:gd name="connsiteX336" fmla="*/ 11270538 w 17135973"/>
              <a:gd name="connsiteY336" fmla="*/ 0 h 202134"/>
              <a:gd name="connsiteX337" fmla="*/ 11348811 w 17135973"/>
              <a:gd name="connsiteY337" fmla="*/ 32421 h 202134"/>
              <a:gd name="connsiteX338" fmla="*/ 11356278 w 17135973"/>
              <a:gd name="connsiteY338" fmla="*/ 43496 h 202134"/>
              <a:gd name="connsiteX339" fmla="*/ 11360798 w 17135973"/>
              <a:gd name="connsiteY339" fmla="*/ 40449 h 202134"/>
              <a:gd name="connsiteX340" fmla="*/ 11403886 w 17135973"/>
              <a:gd name="connsiteY340" fmla="*/ 31750 h 202134"/>
              <a:gd name="connsiteX341" fmla="*/ 11446973 w 17135973"/>
              <a:gd name="connsiteY341" fmla="*/ 40449 h 202134"/>
              <a:gd name="connsiteX342" fmla="*/ 11452308 w 17135973"/>
              <a:gd name="connsiteY342" fmla="*/ 44045 h 202134"/>
              <a:gd name="connsiteX343" fmla="*/ 11460144 w 17135973"/>
              <a:gd name="connsiteY343" fmla="*/ 32421 h 202134"/>
              <a:gd name="connsiteX344" fmla="*/ 11538417 w 17135973"/>
              <a:gd name="connsiteY344" fmla="*/ 0 h 202134"/>
              <a:gd name="connsiteX345" fmla="*/ 11616690 w 17135973"/>
              <a:gd name="connsiteY345" fmla="*/ 32421 h 202134"/>
              <a:gd name="connsiteX346" fmla="*/ 11624156 w 17135973"/>
              <a:gd name="connsiteY346" fmla="*/ 43496 h 202134"/>
              <a:gd name="connsiteX347" fmla="*/ 11628677 w 17135973"/>
              <a:gd name="connsiteY347" fmla="*/ 40449 h 202134"/>
              <a:gd name="connsiteX348" fmla="*/ 11671764 w 17135973"/>
              <a:gd name="connsiteY348" fmla="*/ 31750 h 202134"/>
              <a:gd name="connsiteX349" fmla="*/ 11714851 w 17135973"/>
              <a:gd name="connsiteY349" fmla="*/ 40449 h 202134"/>
              <a:gd name="connsiteX350" fmla="*/ 11720185 w 17135973"/>
              <a:gd name="connsiteY350" fmla="*/ 44045 h 202134"/>
              <a:gd name="connsiteX351" fmla="*/ 11728022 w 17135973"/>
              <a:gd name="connsiteY351" fmla="*/ 32421 h 202134"/>
              <a:gd name="connsiteX352" fmla="*/ 11806295 w 17135973"/>
              <a:gd name="connsiteY352" fmla="*/ 0 h 202134"/>
              <a:gd name="connsiteX353" fmla="*/ 11884567 w 17135973"/>
              <a:gd name="connsiteY353" fmla="*/ 32421 h 202134"/>
              <a:gd name="connsiteX354" fmla="*/ 11892034 w 17135973"/>
              <a:gd name="connsiteY354" fmla="*/ 43496 h 202134"/>
              <a:gd name="connsiteX355" fmla="*/ 11896554 w 17135973"/>
              <a:gd name="connsiteY355" fmla="*/ 40449 h 202134"/>
              <a:gd name="connsiteX356" fmla="*/ 11939642 w 17135973"/>
              <a:gd name="connsiteY356" fmla="*/ 31750 h 202134"/>
              <a:gd name="connsiteX357" fmla="*/ 11982726 w 17135973"/>
              <a:gd name="connsiteY357" fmla="*/ 40449 h 202134"/>
              <a:gd name="connsiteX358" fmla="*/ 11988058 w 17135973"/>
              <a:gd name="connsiteY358" fmla="*/ 44044 h 202134"/>
              <a:gd name="connsiteX359" fmla="*/ 11995895 w 17135973"/>
              <a:gd name="connsiteY359" fmla="*/ 32421 h 202134"/>
              <a:gd name="connsiteX360" fmla="*/ 12074166 w 17135973"/>
              <a:gd name="connsiteY360" fmla="*/ 0 h 202134"/>
              <a:gd name="connsiteX361" fmla="*/ 12152439 w 17135973"/>
              <a:gd name="connsiteY361" fmla="*/ 32421 h 202134"/>
              <a:gd name="connsiteX362" fmla="*/ 12159907 w 17135973"/>
              <a:gd name="connsiteY362" fmla="*/ 43497 h 202134"/>
              <a:gd name="connsiteX363" fmla="*/ 12164429 w 17135973"/>
              <a:gd name="connsiteY363" fmla="*/ 40449 h 202134"/>
              <a:gd name="connsiteX364" fmla="*/ 12207516 w 17135973"/>
              <a:gd name="connsiteY364" fmla="*/ 31750 h 202134"/>
              <a:gd name="connsiteX365" fmla="*/ 12250604 w 17135973"/>
              <a:gd name="connsiteY365" fmla="*/ 40449 h 202134"/>
              <a:gd name="connsiteX366" fmla="*/ 12255935 w 17135973"/>
              <a:gd name="connsiteY366" fmla="*/ 44043 h 202134"/>
              <a:gd name="connsiteX367" fmla="*/ 12263771 w 17135973"/>
              <a:gd name="connsiteY367" fmla="*/ 32421 h 202134"/>
              <a:gd name="connsiteX368" fmla="*/ 12342044 w 17135973"/>
              <a:gd name="connsiteY368" fmla="*/ 0 h 202134"/>
              <a:gd name="connsiteX369" fmla="*/ 12420317 w 17135973"/>
              <a:gd name="connsiteY369" fmla="*/ 32421 h 202134"/>
              <a:gd name="connsiteX370" fmla="*/ 12427785 w 17135973"/>
              <a:gd name="connsiteY370" fmla="*/ 43497 h 202134"/>
              <a:gd name="connsiteX371" fmla="*/ 12432307 w 17135973"/>
              <a:gd name="connsiteY371" fmla="*/ 40449 h 202134"/>
              <a:gd name="connsiteX372" fmla="*/ 12475394 w 17135973"/>
              <a:gd name="connsiteY372" fmla="*/ 31750 h 202134"/>
              <a:gd name="connsiteX373" fmla="*/ 12518482 w 17135973"/>
              <a:gd name="connsiteY373" fmla="*/ 40449 h 202134"/>
              <a:gd name="connsiteX374" fmla="*/ 12523814 w 17135973"/>
              <a:gd name="connsiteY374" fmla="*/ 44044 h 202134"/>
              <a:gd name="connsiteX375" fmla="*/ 12531650 w 17135973"/>
              <a:gd name="connsiteY375" fmla="*/ 32421 h 202134"/>
              <a:gd name="connsiteX376" fmla="*/ 12609923 w 17135973"/>
              <a:gd name="connsiteY376" fmla="*/ 0 h 202134"/>
              <a:gd name="connsiteX377" fmla="*/ 12688196 w 17135973"/>
              <a:gd name="connsiteY377" fmla="*/ 32421 h 202134"/>
              <a:gd name="connsiteX378" fmla="*/ 12695664 w 17135973"/>
              <a:gd name="connsiteY378" fmla="*/ 43497 h 202134"/>
              <a:gd name="connsiteX379" fmla="*/ 12700186 w 17135973"/>
              <a:gd name="connsiteY379" fmla="*/ 40449 h 202134"/>
              <a:gd name="connsiteX380" fmla="*/ 12743273 w 17135973"/>
              <a:gd name="connsiteY380" fmla="*/ 31750 h 202134"/>
              <a:gd name="connsiteX381" fmla="*/ 12786361 w 17135973"/>
              <a:gd name="connsiteY381" fmla="*/ 40449 h 202134"/>
              <a:gd name="connsiteX382" fmla="*/ 12791692 w 17135973"/>
              <a:gd name="connsiteY382" fmla="*/ 44043 h 202134"/>
              <a:gd name="connsiteX383" fmla="*/ 12799528 w 17135973"/>
              <a:gd name="connsiteY383" fmla="*/ 32421 h 202134"/>
              <a:gd name="connsiteX384" fmla="*/ 12877801 w 17135973"/>
              <a:gd name="connsiteY384" fmla="*/ 0 h 202134"/>
              <a:gd name="connsiteX385" fmla="*/ 12956074 w 17135973"/>
              <a:gd name="connsiteY385" fmla="*/ 32421 h 202134"/>
              <a:gd name="connsiteX386" fmla="*/ 12963542 w 17135973"/>
              <a:gd name="connsiteY386" fmla="*/ 43497 h 202134"/>
              <a:gd name="connsiteX387" fmla="*/ 12968064 w 17135973"/>
              <a:gd name="connsiteY387" fmla="*/ 40449 h 202134"/>
              <a:gd name="connsiteX388" fmla="*/ 13011151 w 17135973"/>
              <a:gd name="connsiteY388" fmla="*/ 31750 h 202134"/>
              <a:gd name="connsiteX389" fmla="*/ 13054239 w 17135973"/>
              <a:gd name="connsiteY389" fmla="*/ 40449 h 202134"/>
              <a:gd name="connsiteX390" fmla="*/ 13059570 w 17135973"/>
              <a:gd name="connsiteY390" fmla="*/ 44043 h 202134"/>
              <a:gd name="connsiteX391" fmla="*/ 13067406 w 17135973"/>
              <a:gd name="connsiteY391" fmla="*/ 32421 h 202134"/>
              <a:gd name="connsiteX392" fmla="*/ 13145679 w 17135973"/>
              <a:gd name="connsiteY392" fmla="*/ 0 h 202134"/>
              <a:gd name="connsiteX393" fmla="*/ 13223952 w 17135973"/>
              <a:gd name="connsiteY393" fmla="*/ 32421 h 202134"/>
              <a:gd name="connsiteX394" fmla="*/ 13231420 w 17135973"/>
              <a:gd name="connsiteY394" fmla="*/ 43497 h 202134"/>
              <a:gd name="connsiteX395" fmla="*/ 13235942 w 17135973"/>
              <a:gd name="connsiteY395" fmla="*/ 40449 h 202134"/>
              <a:gd name="connsiteX396" fmla="*/ 13279029 w 17135973"/>
              <a:gd name="connsiteY396" fmla="*/ 31750 h 202134"/>
              <a:gd name="connsiteX397" fmla="*/ 13322117 w 17135973"/>
              <a:gd name="connsiteY397" fmla="*/ 40449 h 202134"/>
              <a:gd name="connsiteX398" fmla="*/ 13327449 w 17135973"/>
              <a:gd name="connsiteY398" fmla="*/ 44044 h 202134"/>
              <a:gd name="connsiteX399" fmla="*/ 13335285 w 17135973"/>
              <a:gd name="connsiteY399" fmla="*/ 32421 h 202134"/>
              <a:gd name="connsiteX400" fmla="*/ 13413558 w 17135973"/>
              <a:gd name="connsiteY400" fmla="*/ 0 h 202134"/>
              <a:gd name="connsiteX401" fmla="*/ 13491831 w 17135973"/>
              <a:gd name="connsiteY401" fmla="*/ 32421 h 202134"/>
              <a:gd name="connsiteX402" fmla="*/ 13499299 w 17135973"/>
              <a:gd name="connsiteY402" fmla="*/ 43497 h 202134"/>
              <a:gd name="connsiteX403" fmla="*/ 13503821 w 17135973"/>
              <a:gd name="connsiteY403" fmla="*/ 40449 h 202134"/>
              <a:gd name="connsiteX404" fmla="*/ 13546908 w 17135973"/>
              <a:gd name="connsiteY404" fmla="*/ 31750 h 202134"/>
              <a:gd name="connsiteX405" fmla="*/ 13589996 w 17135973"/>
              <a:gd name="connsiteY405" fmla="*/ 40449 h 202134"/>
              <a:gd name="connsiteX406" fmla="*/ 13595327 w 17135973"/>
              <a:gd name="connsiteY406" fmla="*/ 44043 h 202134"/>
              <a:gd name="connsiteX407" fmla="*/ 13603163 w 17135973"/>
              <a:gd name="connsiteY407" fmla="*/ 32421 h 202134"/>
              <a:gd name="connsiteX408" fmla="*/ 13681436 w 17135973"/>
              <a:gd name="connsiteY408" fmla="*/ 0 h 202134"/>
              <a:gd name="connsiteX409" fmla="*/ 13759709 w 17135973"/>
              <a:gd name="connsiteY409" fmla="*/ 32421 h 202134"/>
              <a:gd name="connsiteX410" fmla="*/ 13767177 w 17135973"/>
              <a:gd name="connsiteY410" fmla="*/ 43497 h 202134"/>
              <a:gd name="connsiteX411" fmla="*/ 13771699 w 17135973"/>
              <a:gd name="connsiteY411" fmla="*/ 40449 h 202134"/>
              <a:gd name="connsiteX412" fmla="*/ 13814786 w 17135973"/>
              <a:gd name="connsiteY412" fmla="*/ 31750 h 202134"/>
              <a:gd name="connsiteX413" fmla="*/ 13857874 w 17135973"/>
              <a:gd name="connsiteY413" fmla="*/ 40449 h 202134"/>
              <a:gd name="connsiteX414" fmla="*/ 13863205 w 17135973"/>
              <a:gd name="connsiteY414" fmla="*/ 44043 h 202134"/>
              <a:gd name="connsiteX415" fmla="*/ 13871041 w 17135973"/>
              <a:gd name="connsiteY415" fmla="*/ 32421 h 202134"/>
              <a:gd name="connsiteX416" fmla="*/ 13949314 w 17135973"/>
              <a:gd name="connsiteY416" fmla="*/ 0 h 202134"/>
              <a:gd name="connsiteX417" fmla="*/ 14027587 w 17135973"/>
              <a:gd name="connsiteY417" fmla="*/ 32421 h 202134"/>
              <a:gd name="connsiteX418" fmla="*/ 14035055 w 17135973"/>
              <a:gd name="connsiteY418" fmla="*/ 43497 h 202134"/>
              <a:gd name="connsiteX419" fmla="*/ 14039577 w 17135973"/>
              <a:gd name="connsiteY419" fmla="*/ 40449 h 202134"/>
              <a:gd name="connsiteX420" fmla="*/ 14082664 w 17135973"/>
              <a:gd name="connsiteY420" fmla="*/ 31750 h 202134"/>
              <a:gd name="connsiteX421" fmla="*/ 14125752 w 17135973"/>
              <a:gd name="connsiteY421" fmla="*/ 40449 h 202134"/>
              <a:gd name="connsiteX422" fmla="*/ 14131084 w 17135973"/>
              <a:gd name="connsiteY422" fmla="*/ 44044 h 202134"/>
              <a:gd name="connsiteX423" fmla="*/ 14138920 w 17135973"/>
              <a:gd name="connsiteY423" fmla="*/ 32421 h 202134"/>
              <a:gd name="connsiteX424" fmla="*/ 14217193 w 17135973"/>
              <a:gd name="connsiteY424" fmla="*/ 0 h 202134"/>
              <a:gd name="connsiteX425" fmla="*/ 14295466 w 17135973"/>
              <a:gd name="connsiteY425" fmla="*/ 32421 h 202134"/>
              <a:gd name="connsiteX426" fmla="*/ 14302934 w 17135973"/>
              <a:gd name="connsiteY426" fmla="*/ 43497 h 202134"/>
              <a:gd name="connsiteX427" fmla="*/ 14307456 w 17135973"/>
              <a:gd name="connsiteY427" fmla="*/ 40449 h 202134"/>
              <a:gd name="connsiteX428" fmla="*/ 14350543 w 17135973"/>
              <a:gd name="connsiteY428" fmla="*/ 31750 h 202134"/>
              <a:gd name="connsiteX429" fmla="*/ 14393631 w 17135973"/>
              <a:gd name="connsiteY429" fmla="*/ 40449 h 202134"/>
              <a:gd name="connsiteX430" fmla="*/ 14398962 w 17135973"/>
              <a:gd name="connsiteY430" fmla="*/ 44043 h 202134"/>
              <a:gd name="connsiteX431" fmla="*/ 14406798 w 17135973"/>
              <a:gd name="connsiteY431" fmla="*/ 32421 h 202134"/>
              <a:gd name="connsiteX432" fmla="*/ 14485071 w 17135973"/>
              <a:gd name="connsiteY432" fmla="*/ 0 h 202134"/>
              <a:gd name="connsiteX433" fmla="*/ 14563344 w 17135973"/>
              <a:gd name="connsiteY433" fmla="*/ 32421 h 202134"/>
              <a:gd name="connsiteX434" fmla="*/ 14570812 w 17135973"/>
              <a:gd name="connsiteY434" fmla="*/ 43497 h 202134"/>
              <a:gd name="connsiteX435" fmla="*/ 14575334 w 17135973"/>
              <a:gd name="connsiteY435" fmla="*/ 40449 h 202134"/>
              <a:gd name="connsiteX436" fmla="*/ 14618421 w 17135973"/>
              <a:gd name="connsiteY436" fmla="*/ 31750 h 202134"/>
              <a:gd name="connsiteX437" fmla="*/ 14661509 w 17135973"/>
              <a:gd name="connsiteY437" fmla="*/ 40449 h 202134"/>
              <a:gd name="connsiteX438" fmla="*/ 14666840 w 17135973"/>
              <a:gd name="connsiteY438" fmla="*/ 44043 h 202134"/>
              <a:gd name="connsiteX439" fmla="*/ 14674676 w 17135973"/>
              <a:gd name="connsiteY439" fmla="*/ 32421 h 202134"/>
              <a:gd name="connsiteX440" fmla="*/ 14752949 w 17135973"/>
              <a:gd name="connsiteY440" fmla="*/ 0 h 202134"/>
              <a:gd name="connsiteX441" fmla="*/ 14831222 w 17135973"/>
              <a:gd name="connsiteY441" fmla="*/ 32421 h 202134"/>
              <a:gd name="connsiteX442" fmla="*/ 14838690 w 17135973"/>
              <a:gd name="connsiteY442" fmla="*/ 43497 h 202134"/>
              <a:gd name="connsiteX443" fmla="*/ 14843212 w 17135973"/>
              <a:gd name="connsiteY443" fmla="*/ 40449 h 202134"/>
              <a:gd name="connsiteX444" fmla="*/ 14886299 w 17135973"/>
              <a:gd name="connsiteY444" fmla="*/ 31750 h 202134"/>
              <a:gd name="connsiteX445" fmla="*/ 14929387 w 17135973"/>
              <a:gd name="connsiteY445" fmla="*/ 40449 h 202134"/>
              <a:gd name="connsiteX446" fmla="*/ 14934719 w 17135973"/>
              <a:gd name="connsiteY446" fmla="*/ 44044 h 202134"/>
              <a:gd name="connsiteX447" fmla="*/ 14942555 w 17135973"/>
              <a:gd name="connsiteY447" fmla="*/ 32421 h 202134"/>
              <a:gd name="connsiteX448" fmla="*/ 15020828 w 17135973"/>
              <a:gd name="connsiteY448" fmla="*/ 0 h 202134"/>
              <a:gd name="connsiteX449" fmla="*/ 15099101 w 17135973"/>
              <a:gd name="connsiteY449" fmla="*/ 32421 h 202134"/>
              <a:gd name="connsiteX450" fmla="*/ 15106569 w 17135973"/>
              <a:gd name="connsiteY450" fmla="*/ 43497 h 202134"/>
              <a:gd name="connsiteX451" fmla="*/ 15111091 w 17135973"/>
              <a:gd name="connsiteY451" fmla="*/ 40449 h 202134"/>
              <a:gd name="connsiteX452" fmla="*/ 15154178 w 17135973"/>
              <a:gd name="connsiteY452" fmla="*/ 31750 h 202134"/>
              <a:gd name="connsiteX453" fmla="*/ 15197266 w 17135973"/>
              <a:gd name="connsiteY453" fmla="*/ 40449 h 202134"/>
              <a:gd name="connsiteX454" fmla="*/ 15202597 w 17135973"/>
              <a:gd name="connsiteY454" fmla="*/ 44043 h 202134"/>
              <a:gd name="connsiteX455" fmla="*/ 15210433 w 17135973"/>
              <a:gd name="connsiteY455" fmla="*/ 32421 h 202134"/>
              <a:gd name="connsiteX456" fmla="*/ 15288706 w 17135973"/>
              <a:gd name="connsiteY456" fmla="*/ 0 h 202134"/>
              <a:gd name="connsiteX457" fmla="*/ 15366979 w 17135973"/>
              <a:gd name="connsiteY457" fmla="*/ 32421 h 202134"/>
              <a:gd name="connsiteX458" fmla="*/ 15374447 w 17135973"/>
              <a:gd name="connsiteY458" fmla="*/ 43497 h 202134"/>
              <a:gd name="connsiteX459" fmla="*/ 15378969 w 17135973"/>
              <a:gd name="connsiteY459" fmla="*/ 40449 h 202134"/>
              <a:gd name="connsiteX460" fmla="*/ 15422056 w 17135973"/>
              <a:gd name="connsiteY460" fmla="*/ 31750 h 202134"/>
              <a:gd name="connsiteX461" fmla="*/ 15465144 w 17135973"/>
              <a:gd name="connsiteY461" fmla="*/ 40449 h 202134"/>
              <a:gd name="connsiteX462" fmla="*/ 15470475 w 17135973"/>
              <a:gd name="connsiteY462" fmla="*/ 44043 h 202134"/>
              <a:gd name="connsiteX463" fmla="*/ 15478311 w 17135973"/>
              <a:gd name="connsiteY463" fmla="*/ 32421 h 202134"/>
              <a:gd name="connsiteX464" fmla="*/ 15556584 w 17135973"/>
              <a:gd name="connsiteY464" fmla="*/ 0 h 202134"/>
              <a:gd name="connsiteX465" fmla="*/ 15634857 w 17135973"/>
              <a:gd name="connsiteY465" fmla="*/ 32421 h 202134"/>
              <a:gd name="connsiteX466" fmla="*/ 15642325 w 17135973"/>
              <a:gd name="connsiteY466" fmla="*/ 43497 h 202134"/>
              <a:gd name="connsiteX467" fmla="*/ 15646847 w 17135973"/>
              <a:gd name="connsiteY467" fmla="*/ 40449 h 202134"/>
              <a:gd name="connsiteX468" fmla="*/ 15689934 w 17135973"/>
              <a:gd name="connsiteY468" fmla="*/ 31750 h 202134"/>
              <a:gd name="connsiteX469" fmla="*/ 15733022 w 17135973"/>
              <a:gd name="connsiteY469" fmla="*/ 40449 h 202134"/>
              <a:gd name="connsiteX470" fmla="*/ 15738354 w 17135973"/>
              <a:gd name="connsiteY470" fmla="*/ 44044 h 202134"/>
              <a:gd name="connsiteX471" fmla="*/ 15746190 w 17135973"/>
              <a:gd name="connsiteY471" fmla="*/ 32421 h 202134"/>
              <a:gd name="connsiteX472" fmla="*/ 15824463 w 17135973"/>
              <a:gd name="connsiteY472" fmla="*/ 0 h 202134"/>
              <a:gd name="connsiteX473" fmla="*/ 15902736 w 17135973"/>
              <a:gd name="connsiteY473" fmla="*/ 32421 h 202134"/>
              <a:gd name="connsiteX474" fmla="*/ 15910204 w 17135973"/>
              <a:gd name="connsiteY474" fmla="*/ 43497 h 202134"/>
              <a:gd name="connsiteX475" fmla="*/ 15914726 w 17135973"/>
              <a:gd name="connsiteY475" fmla="*/ 40449 h 202134"/>
              <a:gd name="connsiteX476" fmla="*/ 15957813 w 17135973"/>
              <a:gd name="connsiteY476" fmla="*/ 31750 h 202134"/>
              <a:gd name="connsiteX477" fmla="*/ 16000901 w 17135973"/>
              <a:gd name="connsiteY477" fmla="*/ 40449 h 202134"/>
              <a:gd name="connsiteX478" fmla="*/ 16006233 w 17135973"/>
              <a:gd name="connsiteY478" fmla="*/ 44043 h 202134"/>
              <a:gd name="connsiteX479" fmla="*/ 16014069 w 17135973"/>
              <a:gd name="connsiteY479" fmla="*/ 32421 h 202134"/>
              <a:gd name="connsiteX480" fmla="*/ 16092341 w 17135973"/>
              <a:gd name="connsiteY480" fmla="*/ 0 h 202134"/>
              <a:gd name="connsiteX481" fmla="*/ 16170613 w 17135973"/>
              <a:gd name="connsiteY481" fmla="*/ 32421 h 202134"/>
              <a:gd name="connsiteX482" fmla="*/ 16178081 w 17135973"/>
              <a:gd name="connsiteY482" fmla="*/ 43497 h 202134"/>
              <a:gd name="connsiteX483" fmla="*/ 16182605 w 17135973"/>
              <a:gd name="connsiteY483" fmla="*/ 40449 h 202134"/>
              <a:gd name="connsiteX484" fmla="*/ 16225693 w 17135973"/>
              <a:gd name="connsiteY484" fmla="*/ 31750 h 202134"/>
              <a:gd name="connsiteX485" fmla="*/ 16268777 w 17135973"/>
              <a:gd name="connsiteY485" fmla="*/ 40449 h 202134"/>
              <a:gd name="connsiteX486" fmla="*/ 16274109 w 17135973"/>
              <a:gd name="connsiteY486" fmla="*/ 44043 h 202134"/>
              <a:gd name="connsiteX487" fmla="*/ 16281945 w 17135973"/>
              <a:gd name="connsiteY487" fmla="*/ 32421 h 202134"/>
              <a:gd name="connsiteX488" fmla="*/ 16360221 w 17135973"/>
              <a:gd name="connsiteY488" fmla="*/ 0 h 202134"/>
              <a:gd name="connsiteX489" fmla="*/ 16438493 w 17135973"/>
              <a:gd name="connsiteY489" fmla="*/ 32421 h 202134"/>
              <a:gd name="connsiteX490" fmla="*/ 16445961 w 17135973"/>
              <a:gd name="connsiteY490" fmla="*/ 43497 h 202134"/>
              <a:gd name="connsiteX491" fmla="*/ 16450481 w 17135973"/>
              <a:gd name="connsiteY491" fmla="*/ 40449 h 202134"/>
              <a:gd name="connsiteX492" fmla="*/ 16493569 w 17135973"/>
              <a:gd name="connsiteY492" fmla="*/ 31750 h 202134"/>
              <a:gd name="connsiteX493" fmla="*/ 16536657 w 17135973"/>
              <a:gd name="connsiteY493" fmla="*/ 40449 h 202134"/>
              <a:gd name="connsiteX494" fmla="*/ 16541989 w 17135973"/>
              <a:gd name="connsiteY494" fmla="*/ 44044 h 202134"/>
              <a:gd name="connsiteX495" fmla="*/ 16549825 w 17135973"/>
              <a:gd name="connsiteY495" fmla="*/ 32421 h 202134"/>
              <a:gd name="connsiteX496" fmla="*/ 16628097 w 17135973"/>
              <a:gd name="connsiteY496" fmla="*/ 0 h 202134"/>
              <a:gd name="connsiteX497" fmla="*/ 16706373 w 17135973"/>
              <a:gd name="connsiteY497" fmla="*/ 32421 h 202134"/>
              <a:gd name="connsiteX498" fmla="*/ 16713841 w 17135973"/>
              <a:gd name="connsiteY498" fmla="*/ 43497 h 202134"/>
              <a:gd name="connsiteX499" fmla="*/ 16718361 w 17135973"/>
              <a:gd name="connsiteY499" fmla="*/ 40449 h 202134"/>
              <a:gd name="connsiteX500" fmla="*/ 16761449 w 17135973"/>
              <a:gd name="connsiteY500" fmla="*/ 31750 h 202134"/>
              <a:gd name="connsiteX501" fmla="*/ 16804537 w 17135973"/>
              <a:gd name="connsiteY501" fmla="*/ 40449 h 202134"/>
              <a:gd name="connsiteX502" fmla="*/ 16809861 w 17135973"/>
              <a:gd name="connsiteY502" fmla="*/ 44040 h 202134"/>
              <a:gd name="connsiteX503" fmla="*/ 16817697 w 17135973"/>
              <a:gd name="connsiteY503" fmla="*/ 32421 h 202134"/>
              <a:gd name="connsiteX504" fmla="*/ 16895969 w 17135973"/>
              <a:gd name="connsiteY504" fmla="*/ 0 h 202134"/>
              <a:gd name="connsiteX505" fmla="*/ 16974241 w 17135973"/>
              <a:gd name="connsiteY505" fmla="*/ 32421 h 202134"/>
              <a:gd name="connsiteX506" fmla="*/ 16981709 w 17135973"/>
              <a:gd name="connsiteY506" fmla="*/ 43497 h 202134"/>
              <a:gd name="connsiteX507" fmla="*/ 16986233 w 17135973"/>
              <a:gd name="connsiteY507" fmla="*/ 40449 h 202134"/>
              <a:gd name="connsiteX508" fmla="*/ 17029317 w 17135973"/>
              <a:gd name="connsiteY508" fmla="*/ 31750 h 202134"/>
              <a:gd name="connsiteX509" fmla="*/ 17131313 w 17135973"/>
              <a:gd name="connsiteY509" fmla="*/ 99357 h 202134"/>
              <a:gd name="connsiteX510" fmla="*/ 17135973 w 17135973"/>
              <a:gd name="connsiteY510" fmla="*/ 122429 h 202134"/>
              <a:gd name="connsiteX511" fmla="*/ 0 w 17135973"/>
              <a:gd name="connsiteY511" fmla="*/ 202134 h 202134"/>
              <a:gd name="connsiteX0" fmla="*/ 97528 w 17135973"/>
              <a:gd name="connsiteY0" fmla="*/ 32421 h 202134"/>
              <a:gd name="connsiteX1" fmla="*/ 104995 w 17135973"/>
              <a:gd name="connsiteY1" fmla="*/ 43496 h 202134"/>
              <a:gd name="connsiteX2" fmla="*/ 109515 w 17135973"/>
              <a:gd name="connsiteY2" fmla="*/ 40449 h 202134"/>
              <a:gd name="connsiteX3" fmla="*/ 152602 w 17135973"/>
              <a:gd name="connsiteY3" fmla="*/ 31750 h 202134"/>
              <a:gd name="connsiteX4" fmla="*/ 195689 w 17135973"/>
              <a:gd name="connsiteY4" fmla="*/ 40449 h 202134"/>
              <a:gd name="connsiteX5" fmla="*/ 201023 w 17135973"/>
              <a:gd name="connsiteY5" fmla="*/ 44044 h 202134"/>
              <a:gd name="connsiteX6" fmla="*/ 208860 w 17135973"/>
              <a:gd name="connsiteY6" fmla="*/ 32421 h 202134"/>
              <a:gd name="connsiteX7" fmla="*/ 287133 w 17135973"/>
              <a:gd name="connsiteY7" fmla="*/ 0 h 202134"/>
              <a:gd name="connsiteX8" fmla="*/ 365406 w 17135973"/>
              <a:gd name="connsiteY8" fmla="*/ 32421 h 202134"/>
              <a:gd name="connsiteX9" fmla="*/ 372873 w 17135973"/>
              <a:gd name="connsiteY9" fmla="*/ 43496 h 202134"/>
              <a:gd name="connsiteX10" fmla="*/ 377393 w 17135973"/>
              <a:gd name="connsiteY10" fmla="*/ 40449 h 202134"/>
              <a:gd name="connsiteX11" fmla="*/ 420480 w 17135973"/>
              <a:gd name="connsiteY11" fmla="*/ 31750 h 202134"/>
              <a:gd name="connsiteX12" fmla="*/ 463568 w 17135973"/>
              <a:gd name="connsiteY12" fmla="*/ 40449 h 202134"/>
              <a:gd name="connsiteX13" fmla="*/ 468901 w 17135973"/>
              <a:gd name="connsiteY13" fmla="*/ 44045 h 202134"/>
              <a:gd name="connsiteX14" fmla="*/ 476739 w 17135973"/>
              <a:gd name="connsiteY14" fmla="*/ 32421 h 202134"/>
              <a:gd name="connsiteX15" fmla="*/ 555012 w 17135973"/>
              <a:gd name="connsiteY15" fmla="*/ 0 h 202134"/>
              <a:gd name="connsiteX16" fmla="*/ 633285 w 17135973"/>
              <a:gd name="connsiteY16" fmla="*/ 32421 h 202134"/>
              <a:gd name="connsiteX17" fmla="*/ 640752 w 17135973"/>
              <a:gd name="connsiteY17" fmla="*/ 43496 h 202134"/>
              <a:gd name="connsiteX18" fmla="*/ 645272 w 17135973"/>
              <a:gd name="connsiteY18" fmla="*/ 40449 h 202134"/>
              <a:gd name="connsiteX19" fmla="*/ 688360 w 17135973"/>
              <a:gd name="connsiteY19" fmla="*/ 31750 h 202134"/>
              <a:gd name="connsiteX20" fmla="*/ 731447 w 17135973"/>
              <a:gd name="connsiteY20" fmla="*/ 40449 h 202134"/>
              <a:gd name="connsiteX21" fmla="*/ 736781 w 17135973"/>
              <a:gd name="connsiteY21" fmla="*/ 44045 h 202134"/>
              <a:gd name="connsiteX22" fmla="*/ 744618 w 17135973"/>
              <a:gd name="connsiteY22" fmla="*/ 32421 h 202134"/>
              <a:gd name="connsiteX23" fmla="*/ 822891 w 17135973"/>
              <a:gd name="connsiteY23" fmla="*/ 0 h 202134"/>
              <a:gd name="connsiteX24" fmla="*/ 901164 w 17135973"/>
              <a:gd name="connsiteY24" fmla="*/ 32421 h 202134"/>
              <a:gd name="connsiteX25" fmla="*/ 908632 w 17135973"/>
              <a:gd name="connsiteY25" fmla="*/ 43496 h 202134"/>
              <a:gd name="connsiteX26" fmla="*/ 913151 w 17135973"/>
              <a:gd name="connsiteY26" fmla="*/ 40449 h 202134"/>
              <a:gd name="connsiteX27" fmla="*/ 956239 w 17135973"/>
              <a:gd name="connsiteY27" fmla="*/ 31750 h 202134"/>
              <a:gd name="connsiteX28" fmla="*/ 999326 w 17135973"/>
              <a:gd name="connsiteY28" fmla="*/ 40449 h 202134"/>
              <a:gd name="connsiteX29" fmla="*/ 1004659 w 17135973"/>
              <a:gd name="connsiteY29" fmla="*/ 44045 h 202134"/>
              <a:gd name="connsiteX30" fmla="*/ 1012497 w 17135973"/>
              <a:gd name="connsiteY30" fmla="*/ 32421 h 202134"/>
              <a:gd name="connsiteX31" fmla="*/ 1090770 w 17135973"/>
              <a:gd name="connsiteY31" fmla="*/ 0 h 202134"/>
              <a:gd name="connsiteX32" fmla="*/ 1169043 w 17135973"/>
              <a:gd name="connsiteY32" fmla="*/ 32421 h 202134"/>
              <a:gd name="connsiteX33" fmla="*/ 1176510 w 17135973"/>
              <a:gd name="connsiteY33" fmla="*/ 43496 h 202134"/>
              <a:gd name="connsiteX34" fmla="*/ 1181030 w 17135973"/>
              <a:gd name="connsiteY34" fmla="*/ 40449 h 202134"/>
              <a:gd name="connsiteX35" fmla="*/ 1224117 w 17135973"/>
              <a:gd name="connsiteY35" fmla="*/ 31750 h 202134"/>
              <a:gd name="connsiteX36" fmla="*/ 1267205 w 17135973"/>
              <a:gd name="connsiteY36" fmla="*/ 40449 h 202134"/>
              <a:gd name="connsiteX37" fmla="*/ 1272538 w 17135973"/>
              <a:gd name="connsiteY37" fmla="*/ 44045 h 202134"/>
              <a:gd name="connsiteX38" fmla="*/ 1280375 w 17135973"/>
              <a:gd name="connsiteY38" fmla="*/ 32421 h 202134"/>
              <a:gd name="connsiteX39" fmla="*/ 1358650 w 17135973"/>
              <a:gd name="connsiteY39" fmla="*/ 0 h 202134"/>
              <a:gd name="connsiteX40" fmla="*/ 1436922 w 17135973"/>
              <a:gd name="connsiteY40" fmla="*/ 32421 h 202134"/>
              <a:gd name="connsiteX41" fmla="*/ 1444389 w 17135973"/>
              <a:gd name="connsiteY41" fmla="*/ 43496 h 202134"/>
              <a:gd name="connsiteX42" fmla="*/ 1448909 w 17135973"/>
              <a:gd name="connsiteY42" fmla="*/ 40449 h 202134"/>
              <a:gd name="connsiteX43" fmla="*/ 1491996 w 17135973"/>
              <a:gd name="connsiteY43" fmla="*/ 31750 h 202134"/>
              <a:gd name="connsiteX44" fmla="*/ 1535083 w 17135973"/>
              <a:gd name="connsiteY44" fmla="*/ 40449 h 202134"/>
              <a:gd name="connsiteX45" fmla="*/ 1540417 w 17135973"/>
              <a:gd name="connsiteY45" fmla="*/ 44044 h 202134"/>
              <a:gd name="connsiteX46" fmla="*/ 1548253 w 17135973"/>
              <a:gd name="connsiteY46" fmla="*/ 32421 h 202134"/>
              <a:gd name="connsiteX47" fmla="*/ 1626527 w 17135973"/>
              <a:gd name="connsiteY47" fmla="*/ 0 h 202134"/>
              <a:gd name="connsiteX48" fmla="*/ 1704800 w 17135973"/>
              <a:gd name="connsiteY48" fmla="*/ 32421 h 202134"/>
              <a:gd name="connsiteX49" fmla="*/ 1712267 w 17135973"/>
              <a:gd name="connsiteY49" fmla="*/ 43496 h 202134"/>
              <a:gd name="connsiteX50" fmla="*/ 1716786 w 17135973"/>
              <a:gd name="connsiteY50" fmla="*/ 40449 h 202134"/>
              <a:gd name="connsiteX51" fmla="*/ 1759873 w 17135973"/>
              <a:gd name="connsiteY51" fmla="*/ 31750 h 202134"/>
              <a:gd name="connsiteX52" fmla="*/ 1802961 w 17135973"/>
              <a:gd name="connsiteY52" fmla="*/ 40449 h 202134"/>
              <a:gd name="connsiteX53" fmla="*/ 1808294 w 17135973"/>
              <a:gd name="connsiteY53" fmla="*/ 44044 h 202134"/>
              <a:gd name="connsiteX54" fmla="*/ 1816131 w 17135973"/>
              <a:gd name="connsiteY54" fmla="*/ 32421 h 202134"/>
              <a:gd name="connsiteX55" fmla="*/ 1894402 w 17135973"/>
              <a:gd name="connsiteY55" fmla="*/ 0 h 202134"/>
              <a:gd name="connsiteX56" fmla="*/ 1972677 w 17135973"/>
              <a:gd name="connsiteY56" fmla="*/ 32421 h 202134"/>
              <a:gd name="connsiteX57" fmla="*/ 1980144 w 17135973"/>
              <a:gd name="connsiteY57" fmla="*/ 43496 h 202134"/>
              <a:gd name="connsiteX58" fmla="*/ 1984663 w 17135973"/>
              <a:gd name="connsiteY58" fmla="*/ 40449 h 202134"/>
              <a:gd name="connsiteX59" fmla="*/ 2027752 w 17135973"/>
              <a:gd name="connsiteY59" fmla="*/ 31750 h 202134"/>
              <a:gd name="connsiteX60" fmla="*/ 2070838 w 17135973"/>
              <a:gd name="connsiteY60" fmla="*/ 40449 h 202134"/>
              <a:gd name="connsiteX61" fmla="*/ 2076173 w 17135973"/>
              <a:gd name="connsiteY61" fmla="*/ 44045 h 202134"/>
              <a:gd name="connsiteX62" fmla="*/ 2084009 w 17135973"/>
              <a:gd name="connsiteY62" fmla="*/ 32421 h 202134"/>
              <a:gd name="connsiteX63" fmla="*/ 2162282 w 17135973"/>
              <a:gd name="connsiteY63" fmla="*/ 0 h 202134"/>
              <a:gd name="connsiteX64" fmla="*/ 2240555 w 17135973"/>
              <a:gd name="connsiteY64" fmla="*/ 32421 h 202134"/>
              <a:gd name="connsiteX65" fmla="*/ 2248021 w 17135973"/>
              <a:gd name="connsiteY65" fmla="*/ 43496 h 202134"/>
              <a:gd name="connsiteX66" fmla="*/ 2252542 w 17135973"/>
              <a:gd name="connsiteY66" fmla="*/ 40449 h 202134"/>
              <a:gd name="connsiteX67" fmla="*/ 2295630 w 17135973"/>
              <a:gd name="connsiteY67" fmla="*/ 31750 h 202134"/>
              <a:gd name="connsiteX68" fmla="*/ 2338716 w 17135973"/>
              <a:gd name="connsiteY68" fmla="*/ 40449 h 202134"/>
              <a:gd name="connsiteX69" fmla="*/ 2344051 w 17135973"/>
              <a:gd name="connsiteY69" fmla="*/ 44045 h 202134"/>
              <a:gd name="connsiteX70" fmla="*/ 2351887 w 17135973"/>
              <a:gd name="connsiteY70" fmla="*/ 32421 h 202134"/>
              <a:gd name="connsiteX71" fmla="*/ 2430161 w 17135973"/>
              <a:gd name="connsiteY71" fmla="*/ 0 h 202134"/>
              <a:gd name="connsiteX72" fmla="*/ 2508434 w 17135973"/>
              <a:gd name="connsiteY72" fmla="*/ 32421 h 202134"/>
              <a:gd name="connsiteX73" fmla="*/ 2515900 w 17135973"/>
              <a:gd name="connsiteY73" fmla="*/ 43496 h 202134"/>
              <a:gd name="connsiteX74" fmla="*/ 2520420 w 17135973"/>
              <a:gd name="connsiteY74" fmla="*/ 40449 h 202134"/>
              <a:gd name="connsiteX75" fmla="*/ 2563506 w 17135973"/>
              <a:gd name="connsiteY75" fmla="*/ 31750 h 202134"/>
              <a:gd name="connsiteX76" fmla="*/ 2606595 w 17135973"/>
              <a:gd name="connsiteY76" fmla="*/ 40449 h 202134"/>
              <a:gd name="connsiteX77" fmla="*/ 2611928 w 17135973"/>
              <a:gd name="connsiteY77" fmla="*/ 44045 h 202134"/>
              <a:gd name="connsiteX78" fmla="*/ 2619765 w 17135973"/>
              <a:gd name="connsiteY78" fmla="*/ 32421 h 202134"/>
              <a:gd name="connsiteX79" fmla="*/ 2698038 w 17135973"/>
              <a:gd name="connsiteY79" fmla="*/ 0 h 202134"/>
              <a:gd name="connsiteX80" fmla="*/ 2776311 w 17135973"/>
              <a:gd name="connsiteY80" fmla="*/ 32421 h 202134"/>
              <a:gd name="connsiteX81" fmla="*/ 2783778 w 17135973"/>
              <a:gd name="connsiteY81" fmla="*/ 43496 h 202134"/>
              <a:gd name="connsiteX82" fmla="*/ 2788298 w 17135973"/>
              <a:gd name="connsiteY82" fmla="*/ 40449 h 202134"/>
              <a:gd name="connsiteX83" fmla="*/ 2831386 w 17135973"/>
              <a:gd name="connsiteY83" fmla="*/ 31750 h 202134"/>
              <a:gd name="connsiteX84" fmla="*/ 2874473 w 17135973"/>
              <a:gd name="connsiteY84" fmla="*/ 40449 h 202134"/>
              <a:gd name="connsiteX85" fmla="*/ 2879808 w 17135973"/>
              <a:gd name="connsiteY85" fmla="*/ 44045 h 202134"/>
              <a:gd name="connsiteX86" fmla="*/ 2887644 w 17135973"/>
              <a:gd name="connsiteY86" fmla="*/ 32421 h 202134"/>
              <a:gd name="connsiteX87" fmla="*/ 2965917 w 17135973"/>
              <a:gd name="connsiteY87" fmla="*/ 0 h 202134"/>
              <a:gd name="connsiteX88" fmla="*/ 3044190 w 17135973"/>
              <a:gd name="connsiteY88" fmla="*/ 32421 h 202134"/>
              <a:gd name="connsiteX89" fmla="*/ 3051656 w 17135973"/>
              <a:gd name="connsiteY89" fmla="*/ 43496 h 202134"/>
              <a:gd name="connsiteX90" fmla="*/ 3056177 w 17135973"/>
              <a:gd name="connsiteY90" fmla="*/ 40449 h 202134"/>
              <a:gd name="connsiteX91" fmla="*/ 3099264 w 17135973"/>
              <a:gd name="connsiteY91" fmla="*/ 31750 h 202134"/>
              <a:gd name="connsiteX92" fmla="*/ 3142351 w 17135973"/>
              <a:gd name="connsiteY92" fmla="*/ 40449 h 202134"/>
              <a:gd name="connsiteX93" fmla="*/ 3147685 w 17135973"/>
              <a:gd name="connsiteY93" fmla="*/ 44045 h 202134"/>
              <a:gd name="connsiteX94" fmla="*/ 3155522 w 17135973"/>
              <a:gd name="connsiteY94" fmla="*/ 32421 h 202134"/>
              <a:gd name="connsiteX95" fmla="*/ 3233795 w 17135973"/>
              <a:gd name="connsiteY95" fmla="*/ 0 h 202134"/>
              <a:gd name="connsiteX96" fmla="*/ 3312067 w 17135973"/>
              <a:gd name="connsiteY96" fmla="*/ 32421 h 202134"/>
              <a:gd name="connsiteX97" fmla="*/ 3319534 w 17135973"/>
              <a:gd name="connsiteY97" fmla="*/ 43496 h 202134"/>
              <a:gd name="connsiteX98" fmla="*/ 3324054 w 17135973"/>
              <a:gd name="connsiteY98" fmla="*/ 40449 h 202134"/>
              <a:gd name="connsiteX99" fmla="*/ 3367142 w 17135973"/>
              <a:gd name="connsiteY99" fmla="*/ 31750 h 202134"/>
              <a:gd name="connsiteX100" fmla="*/ 3410227 w 17135973"/>
              <a:gd name="connsiteY100" fmla="*/ 40449 h 202134"/>
              <a:gd name="connsiteX101" fmla="*/ 3415559 w 17135973"/>
              <a:gd name="connsiteY101" fmla="*/ 44044 h 202134"/>
              <a:gd name="connsiteX102" fmla="*/ 3423395 w 17135973"/>
              <a:gd name="connsiteY102" fmla="*/ 32421 h 202134"/>
              <a:gd name="connsiteX103" fmla="*/ 3501666 w 17135973"/>
              <a:gd name="connsiteY103" fmla="*/ 0 h 202134"/>
              <a:gd name="connsiteX104" fmla="*/ 3579940 w 17135973"/>
              <a:gd name="connsiteY104" fmla="*/ 32421 h 202134"/>
              <a:gd name="connsiteX105" fmla="*/ 3587407 w 17135973"/>
              <a:gd name="connsiteY105" fmla="*/ 43497 h 202134"/>
              <a:gd name="connsiteX106" fmla="*/ 3591930 w 17135973"/>
              <a:gd name="connsiteY106" fmla="*/ 40449 h 202134"/>
              <a:gd name="connsiteX107" fmla="*/ 3635016 w 17135973"/>
              <a:gd name="connsiteY107" fmla="*/ 31750 h 202134"/>
              <a:gd name="connsiteX108" fmla="*/ 3678105 w 17135973"/>
              <a:gd name="connsiteY108" fmla="*/ 40449 h 202134"/>
              <a:gd name="connsiteX109" fmla="*/ 3683436 w 17135973"/>
              <a:gd name="connsiteY109" fmla="*/ 44043 h 202134"/>
              <a:gd name="connsiteX110" fmla="*/ 3691272 w 17135973"/>
              <a:gd name="connsiteY110" fmla="*/ 32421 h 202134"/>
              <a:gd name="connsiteX111" fmla="*/ 3769544 w 17135973"/>
              <a:gd name="connsiteY111" fmla="*/ 0 h 202134"/>
              <a:gd name="connsiteX112" fmla="*/ 3847818 w 17135973"/>
              <a:gd name="connsiteY112" fmla="*/ 32421 h 202134"/>
              <a:gd name="connsiteX113" fmla="*/ 3855285 w 17135973"/>
              <a:gd name="connsiteY113" fmla="*/ 43497 h 202134"/>
              <a:gd name="connsiteX114" fmla="*/ 3859808 w 17135973"/>
              <a:gd name="connsiteY114" fmla="*/ 40449 h 202134"/>
              <a:gd name="connsiteX115" fmla="*/ 3902894 w 17135973"/>
              <a:gd name="connsiteY115" fmla="*/ 31750 h 202134"/>
              <a:gd name="connsiteX116" fmla="*/ 3945983 w 17135973"/>
              <a:gd name="connsiteY116" fmla="*/ 40449 h 202134"/>
              <a:gd name="connsiteX117" fmla="*/ 3951315 w 17135973"/>
              <a:gd name="connsiteY117" fmla="*/ 44044 h 202134"/>
              <a:gd name="connsiteX118" fmla="*/ 3959150 w 17135973"/>
              <a:gd name="connsiteY118" fmla="*/ 32421 h 202134"/>
              <a:gd name="connsiteX119" fmla="*/ 4037423 w 17135973"/>
              <a:gd name="connsiteY119" fmla="*/ 0 h 202134"/>
              <a:gd name="connsiteX120" fmla="*/ 4115697 w 17135973"/>
              <a:gd name="connsiteY120" fmla="*/ 32421 h 202134"/>
              <a:gd name="connsiteX121" fmla="*/ 4123164 w 17135973"/>
              <a:gd name="connsiteY121" fmla="*/ 43497 h 202134"/>
              <a:gd name="connsiteX122" fmla="*/ 4127686 w 17135973"/>
              <a:gd name="connsiteY122" fmla="*/ 40449 h 202134"/>
              <a:gd name="connsiteX123" fmla="*/ 4170773 w 17135973"/>
              <a:gd name="connsiteY123" fmla="*/ 31750 h 202134"/>
              <a:gd name="connsiteX124" fmla="*/ 4213862 w 17135973"/>
              <a:gd name="connsiteY124" fmla="*/ 40449 h 202134"/>
              <a:gd name="connsiteX125" fmla="*/ 4219193 w 17135973"/>
              <a:gd name="connsiteY125" fmla="*/ 44043 h 202134"/>
              <a:gd name="connsiteX126" fmla="*/ 4227028 w 17135973"/>
              <a:gd name="connsiteY126" fmla="*/ 32421 h 202134"/>
              <a:gd name="connsiteX127" fmla="*/ 4305301 w 17135973"/>
              <a:gd name="connsiteY127" fmla="*/ 0 h 202134"/>
              <a:gd name="connsiteX128" fmla="*/ 4383575 w 17135973"/>
              <a:gd name="connsiteY128" fmla="*/ 32421 h 202134"/>
              <a:gd name="connsiteX129" fmla="*/ 4391042 w 17135973"/>
              <a:gd name="connsiteY129" fmla="*/ 43497 h 202134"/>
              <a:gd name="connsiteX130" fmla="*/ 4395564 w 17135973"/>
              <a:gd name="connsiteY130" fmla="*/ 40449 h 202134"/>
              <a:gd name="connsiteX131" fmla="*/ 4438651 w 17135973"/>
              <a:gd name="connsiteY131" fmla="*/ 31750 h 202134"/>
              <a:gd name="connsiteX132" fmla="*/ 4481740 w 17135973"/>
              <a:gd name="connsiteY132" fmla="*/ 40449 h 202134"/>
              <a:gd name="connsiteX133" fmla="*/ 4487071 w 17135973"/>
              <a:gd name="connsiteY133" fmla="*/ 44043 h 202134"/>
              <a:gd name="connsiteX134" fmla="*/ 4494906 w 17135973"/>
              <a:gd name="connsiteY134" fmla="*/ 32421 h 202134"/>
              <a:gd name="connsiteX135" fmla="*/ 4573179 w 17135973"/>
              <a:gd name="connsiteY135" fmla="*/ 0 h 202134"/>
              <a:gd name="connsiteX136" fmla="*/ 4651453 w 17135973"/>
              <a:gd name="connsiteY136" fmla="*/ 32421 h 202134"/>
              <a:gd name="connsiteX137" fmla="*/ 4658920 w 17135973"/>
              <a:gd name="connsiteY137" fmla="*/ 43497 h 202134"/>
              <a:gd name="connsiteX138" fmla="*/ 4663442 w 17135973"/>
              <a:gd name="connsiteY138" fmla="*/ 40449 h 202134"/>
              <a:gd name="connsiteX139" fmla="*/ 4706529 w 17135973"/>
              <a:gd name="connsiteY139" fmla="*/ 31750 h 202134"/>
              <a:gd name="connsiteX140" fmla="*/ 4749618 w 17135973"/>
              <a:gd name="connsiteY140" fmla="*/ 40449 h 202134"/>
              <a:gd name="connsiteX141" fmla="*/ 4754950 w 17135973"/>
              <a:gd name="connsiteY141" fmla="*/ 44044 h 202134"/>
              <a:gd name="connsiteX142" fmla="*/ 4762785 w 17135973"/>
              <a:gd name="connsiteY142" fmla="*/ 32421 h 202134"/>
              <a:gd name="connsiteX143" fmla="*/ 4841059 w 17135973"/>
              <a:gd name="connsiteY143" fmla="*/ 0 h 202134"/>
              <a:gd name="connsiteX144" fmla="*/ 4919332 w 17135973"/>
              <a:gd name="connsiteY144" fmla="*/ 32421 h 202134"/>
              <a:gd name="connsiteX145" fmla="*/ 4926799 w 17135973"/>
              <a:gd name="connsiteY145" fmla="*/ 43497 h 202134"/>
              <a:gd name="connsiteX146" fmla="*/ 4931321 w 17135973"/>
              <a:gd name="connsiteY146" fmla="*/ 40449 h 202134"/>
              <a:gd name="connsiteX147" fmla="*/ 4974408 w 17135973"/>
              <a:gd name="connsiteY147" fmla="*/ 31750 h 202134"/>
              <a:gd name="connsiteX148" fmla="*/ 5017497 w 17135973"/>
              <a:gd name="connsiteY148" fmla="*/ 40449 h 202134"/>
              <a:gd name="connsiteX149" fmla="*/ 5022828 w 17135973"/>
              <a:gd name="connsiteY149" fmla="*/ 44043 h 202134"/>
              <a:gd name="connsiteX150" fmla="*/ 5030663 w 17135973"/>
              <a:gd name="connsiteY150" fmla="*/ 32421 h 202134"/>
              <a:gd name="connsiteX151" fmla="*/ 5108936 w 17135973"/>
              <a:gd name="connsiteY151" fmla="*/ 0 h 202134"/>
              <a:gd name="connsiteX152" fmla="*/ 5187210 w 17135973"/>
              <a:gd name="connsiteY152" fmla="*/ 32421 h 202134"/>
              <a:gd name="connsiteX153" fmla="*/ 5194677 w 17135973"/>
              <a:gd name="connsiteY153" fmla="*/ 43497 h 202134"/>
              <a:gd name="connsiteX154" fmla="*/ 5199199 w 17135973"/>
              <a:gd name="connsiteY154" fmla="*/ 40449 h 202134"/>
              <a:gd name="connsiteX155" fmla="*/ 5242286 w 17135973"/>
              <a:gd name="connsiteY155" fmla="*/ 31750 h 202134"/>
              <a:gd name="connsiteX156" fmla="*/ 5285375 w 17135973"/>
              <a:gd name="connsiteY156" fmla="*/ 40449 h 202134"/>
              <a:gd name="connsiteX157" fmla="*/ 5290706 w 17135973"/>
              <a:gd name="connsiteY157" fmla="*/ 44043 h 202134"/>
              <a:gd name="connsiteX158" fmla="*/ 5298541 w 17135973"/>
              <a:gd name="connsiteY158" fmla="*/ 32421 h 202134"/>
              <a:gd name="connsiteX159" fmla="*/ 5376814 w 17135973"/>
              <a:gd name="connsiteY159" fmla="*/ 0 h 202134"/>
              <a:gd name="connsiteX160" fmla="*/ 5455088 w 17135973"/>
              <a:gd name="connsiteY160" fmla="*/ 32421 h 202134"/>
              <a:gd name="connsiteX161" fmla="*/ 5462555 w 17135973"/>
              <a:gd name="connsiteY161" fmla="*/ 43497 h 202134"/>
              <a:gd name="connsiteX162" fmla="*/ 5467077 w 17135973"/>
              <a:gd name="connsiteY162" fmla="*/ 40449 h 202134"/>
              <a:gd name="connsiteX163" fmla="*/ 5510164 w 17135973"/>
              <a:gd name="connsiteY163" fmla="*/ 31750 h 202134"/>
              <a:gd name="connsiteX164" fmla="*/ 5553253 w 17135973"/>
              <a:gd name="connsiteY164" fmla="*/ 40449 h 202134"/>
              <a:gd name="connsiteX165" fmla="*/ 5558585 w 17135973"/>
              <a:gd name="connsiteY165" fmla="*/ 44044 h 202134"/>
              <a:gd name="connsiteX166" fmla="*/ 5566420 w 17135973"/>
              <a:gd name="connsiteY166" fmla="*/ 32421 h 202134"/>
              <a:gd name="connsiteX167" fmla="*/ 5644694 w 17135973"/>
              <a:gd name="connsiteY167" fmla="*/ 0 h 202134"/>
              <a:gd name="connsiteX168" fmla="*/ 5722967 w 17135973"/>
              <a:gd name="connsiteY168" fmla="*/ 32421 h 202134"/>
              <a:gd name="connsiteX169" fmla="*/ 5730434 w 17135973"/>
              <a:gd name="connsiteY169" fmla="*/ 43497 h 202134"/>
              <a:gd name="connsiteX170" fmla="*/ 5734956 w 17135973"/>
              <a:gd name="connsiteY170" fmla="*/ 40449 h 202134"/>
              <a:gd name="connsiteX171" fmla="*/ 5778043 w 17135973"/>
              <a:gd name="connsiteY171" fmla="*/ 31750 h 202134"/>
              <a:gd name="connsiteX172" fmla="*/ 5821132 w 17135973"/>
              <a:gd name="connsiteY172" fmla="*/ 40449 h 202134"/>
              <a:gd name="connsiteX173" fmla="*/ 5826463 w 17135973"/>
              <a:gd name="connsiteY173" fmla="*/ 44043 h 202134"/>
              <a:gd name="connsiteX174" fmla="*/ 5834298 w 17135973"/>
              <a:gd name="connsiteY174" fmla="*/ 32421 h 202134"/>
              <a:gd name="connsiteX175" fmla="*/ 5912572 w 17135973"/>
              <a:gd name="connsiteY175" fmla="*/ 0 h 202134"/>
              <a:gd name="connsiteX176" fmla="*/ 5990845 w 17135973"/>
              <a:gd name="connsiteY176" fmla="*/ 32421 h 202134"/>
              <a:gd name="connsiteX177" fmla="*/ 5998312 w 17135973"/>
              <a:gd name="connsiteY177" fmla="*/ 43497 h 202134"/>
              <a:gd name="connsiteX178" fmla="*/ 6002834 w 17135973"/>
              <a:gd name="connsiteY178" fmla="*/ 40449 h 202134"/>
              <a:gd name="connsiteX179" fmla="*/ 6045921 w 17135973"/>
              <a:gd name="connsiteY179" fmla="*/ 31750 h 202134"/>
              <a:gd name="connsiteX180" fmla="*/ 6089010 w 17135973"/>
              <a:gd name="connsiteY180" fmla="*/ 40449 h 202134"/>
              <a:gd name="connsiteX181" fmla="*/ 6094341 w 17135973"/>
              <a:gd name="connsiteY181" fmla="*/ 44043 h 202134"/>
              <a:gd name="connsiteX182" fmla="*/ 6102176 w 17135973"/>
              <a:gd name="connsiteY182" fmla="*/ 32421 h 202134"/>
              <a:gd name="connsiteX183" fmla="*/ 6180450 w 17135973"/>
              <a:gd name="connsiteY183" fmla="*/ 0 h 202134"/>
              <a:gd name="connsiteX184" fmla="*/ 6258723 w 17135973"/>
              <a:gd name="connsiteY184" fmla="*/ 32421 h 202134"/>
              <a:gd name="connsiteX185" fmla="*/ 6266190 w 17135973"/>
              <a:gd name="connsiteY185" fmla="*/ 43497 h 202134"/>
              <a:gd name="connsiteX186" fmla="*/ 6270712 w 17135973"/>
              <a:gd name="connsiteY186" fmla="*/ 40449 h 202134"/>
              <a:gd name="connsiteX187" fmla="*/ 6313799 w 17135973"/>
              <a:gd name="connsiteY187" fmla="*/ 31750 h 202134"/>
              <a:gd name="connsiteX188" fmla="*/ 6356888 w 17135973"/>
              <a:gd name="connsiteY188" fmla="*/ 40449 h 202134"/>
              <a:gd name="connsiteX189" fmla="*/ 6362220 w 17135973"/>
              <a:gd name="connsiteY189" fmla="*/ 44044 h 202134"/>
              <a:gd name="connsiteX190" fmla="*/ 6370055 w 17135973"/>
              <a:gd name="connsiteY190" fmla="*/ 32421 h 202134"/>
              <a:gd name="connsiteX191" fmla="*/ 6448329 w 17135973"/>
              <a:gd name="connsiteY191" fmla="*/ 0 h 202134"/>
              <a:gd name="connsiteX192" fmla="*/ 6526602 w 17135973"/>
              <a:gd name="connsiteY192" fmla="*/ 32421 h 202134"/>
              <a:gd name="connsiteX193" fmla="*/ 6534069 w 17135973"/>
              <a:gd name="connsiteY193" fmla="*/ 43497 h 202134"/>
              <a:gd name="connsiteX194" fmla="*/ 6538591 w 17135973"/>
              <a:gd name="connsiteY194" fmla="*/ 40449 h 202134"/>
              <a:gd name="connsiteX195" fmla="*/ 6581679 w 17135973"/>
              <a:gd name="connsiteY195" fmla="*/ 31750 h 202134"/>
              <a:gd name="connsiteX196" fmla="*/ 6624767 w 17135973"/>
              <a:gd name="connsiteY196" fmla="*/ 40449 h 202134"/>
              <a:gd name="connsiteX197" fmla="*/ 6630098 w 17135973"/>
              <a:gd name="connsiteY197" fmla="*/ 44043 h 202134"/>
              <a:gd name="connsiteX198" fmla="*/ 6637933 w 17135973"/>
              <a:gd name="connsiteY198" fmla="*/ 32421 h 202134"/>
              <a:gd name="connsiteX199" fmla="*/ 6716207 w 17135973"/>
              <a:gd name="connsiteY199" fmla="*/ 0 h 202134"/>
              <a:gd name="connsiteX200" fmla="*/ 6794480 w 17135973"/>
              <a:gd name="connsiteY200" fmla="*/ 32421 h 202134"/>
              <a:gd name="connsiteX201" fmla="*/ 6801947 w 17135973"/>
              <a:gd name="connsiteY201" fmla="*/ 43497 h 202134"/>
              <a:gd name="connsiteX202" fmla="*/ 6806469 w 17135973"/>
              <a:gd name="connsiteY202" fmla="*/ 40449 h 202134"/>
              <a:gd name="connsiteX203" fmla="*/ 6849556 w 17135973"/>
              <a:gd name="connsiteY203" fmla="*/ 31750 h 202134"/>
              <a:gd name="connsiteX204" fmla="*/ 6892645 w 17135973"/>
              <a:gd name="connsiteY204" fmla="*/ 40449 h 202134"/>
              <a:gd name="connsiteX205" fmla="*/ 6897976 w 17135973"/>
              <a:gd name="connsiteY205" fmla="*/ 44043 h 202134"/>
              <a:gd name="connsiteX206" fmla="*/ 6905811 w 17135973"/>
              <a:gd name="connsiteY206" fmla="*/ 32421 h 202134"/>
              <a:gd name="connsiteX207" fmla="*/ 6984085 w 17135973"/>
              <a:gd name="connsiteY207" fmla="*/ 0 h 202134"/>
              <a:gd name="connsiteX208" fmla="*/ 7062358 w 17135973"/>
              <a:gd name="connsiteY208" fmla="*/ 32421 h 202134"/>
              <a:gd name="connsiteX209" fmla="*/ 7069825 w 17135973"/>
              <a:gd name="connsiteY209" fmla="*/ 43497 h 202134"/>
              <a:gd name="connsiteX210" fmla="*/ 7074347 w 17135973"/>
              <a:gd name="connsiteY210" fmla="*/ 40449 h 202134"/>
              <a:gd name="connsiteX211" fmla="*/ 7117434 w 17135973"/>
              <a:gd name="connsiteY211" fmla="*/ 31750 h 202134"/>
              <a:gd name="connsiteX212" fmla="*/ 7160523 w 17135973"/>
              <a:gd name="connsiteY212" fmla="*/ 40449 h 202134"/>
              <a:gd name="connsiteX213" fmla="*/ 7165854 w 17135973"/>
              <a:gd name="connsiteY213" fmla="*/ 44044 h 202134"/>
              <a:gd name="connsiteX214" fmla="*/ 7173690 w 17135973"/>
              <a:gd name="connsiteY214" fmla="*/ 32421 h 202134"/>
              <a:gd name="connsiteX215" fmla="*/ 7251964 w 17135973"/>
              <a:gd name="connsiteY215" fmla="*/ 0 h 202134"/>
              <a:gd name="connsiteX216" fmla="*/ 7330236 w 17135973"/>
              <a:gd name="connsiteY216" fmla="*/ 32421 h 202134"/>
              <a:gd name="connsiteX217" fmla="*/ 7337705 w 17135973"/>
              <a:gd name="connsiteY217" fmla="*/ 43497 h 202134"/>
              <a:gd name="connsiteX218" fmla="*/ 7342226 w 17135973"/>
              <a:gd name="connsiteY218" fmla="*/ 40449 h 202134"/>
              <a:gd name="connsiteX219" fmla="*/ 7385314 w 17135973"/>
              <a:gd name="connsiteY219" fmla="*/ 31750 h 202134"/>
              <a:gd name="connsiteX220" fmla="*/ 7428402 w 17135973"/>
              <a:gd name="connsiteY220" fmla="*/ 40449 h 202134"/>
              <a:gd name="connsiteX221" fmla="*/ 7433732 w 17135973"/>
              <a:gd name="connsiteY221" fmla="*/ 44043 h 202134"/>
              <a:gd name="connsiteX222" fmla="*/ 7441568 w 17135973"/>
              <a:gd name="connsiteY222" fmla="*/ 32421 h 202134"/>
              <a:gd name="connsiteX223" fmla="*/ 7519842 w 17135973"/>
              <a:gd name="connsiteY223" fmla="*/ 0 h 202134"/>
              <a:gd name="connsiteX224" fmla="*/ 7598114 w 17135973"/>
              <a:gd name="connsiteY224" fmla="*/ 32421 h 202134"/>
              <a:gd name="connsiteX225" fmla="*/ 7605582 w 17135973"/>
              <a:gd name="connsiteY225" fmla="*/ 43497 h 202134"/>
              <a:gd name="connsiteX226" fmla="*/ 7610104 w 17135973"/>
              <a:gd name="connsiteY226" fmla="*/ 40449 h 202134"/>
              <a:gd name="connsiteX227" fmla="*/ 7653191 w 17135973"/>
              <a:gd name="connsiteY227" fmla="*/ 31750 h 202134"/>
              <a:gd name="connsiteX228" fmla="*/ 7696278 w 17135973"/>
              <a:gd name="connsiteY228" fmla="*/ 40449 h 202134"/>
              <a:gd name="connsiteX229" fmla="*/ 7701610 w 17135973"/>
              <a:gd name="connsiteY229" fmla="*/ 44043 h 202134"/>
              <a:gd name="connsiteX230" fmla="*/ 7709446 w 17135973"/>
              <a:gd name="connsiteY230" fmla="*/ 32421 h 202134"/>
              <a:gd name="connsiteX231" fmla="*/ 7787719 w 17135973"/>
              <a:gd name="connsiteY231" fmla="*/ 0 h 202134"/>
              <a:gd name="connsiteX232" fmla="*/ 7865992 w 17135973"/>
              <a:gd name="connsiteY232" fmla="*/ 32421 h 202134"/>
              <a:gd name="connsiteX233" fmla="*/ 7873460 w 17135973"/>
              <a:gd name="connsiteY233" fmla="*/ 43497 h 202134"/>
              <a:gd name="connsiteX234" fmla="*/ 7877982 w 17135973"/>
              <a:gd name="connsiteY234" fmla="*/ 40449 h 202134"/>
              <a:gd name="connsiteX235" fmla="*/ 7921069 w 17135973"/>
              <a:gd name="connsiteY235" fmla="*/ 31750 h 202134"/>
              <a:gd name="connsiteX236" fmla="*/ 7964156 w 17135973"/>
              <a:gd name="connsiteY236" fmla="*/ 40449 h 202134"/>
              <a:gd name="connsiteX237" fmla="*/ 7969489 w 17135973"/>
              <a:gd name="connsiteY237" fmla="*/ 44044 h 202134"/>
              <a:gd name="connsiteX238" fmla="*/ 7977325 w 17135973"/>
              <a:gd name="connsiteY238" fmla="*/ 32421 h 202134"/>
              <a:gd name="connsiteX239" fmla="*/ 8055598 w 17135973"/>
              <a:gd name="connsiteY239" fmla="*/ 0 h 202134"/>
              <a:gd name="connsiteX240" fmla="*/ 8133871 w 17135973"/>
              <a:gd name="connsiteY240" fmla="*/ 32421 h 202134"/>
              <a:gd name="connsiteX241" fmla="*/ 8141339 w 17135973"/>
              <a:gd name="connsiteY241" fmla="*/ 43497 h 202134"/>
              <a:gd name="connsiteX242" fmla="*/ 8145861 w 17135973"/>
              <a:gd name="connsiteY242" fmla="*/ 40449 h 202134"/>
              <a:gd name="connsiteX243" fmla="*/ 8188948 w 17135973"/>
              <a:gd name="connsiteY243" fmla="*/ 31750 h 202134"/>
              <a:gd name="connsiteX244" fmla="*/ 8232035 w 17135973"/>
              <a:gd name="connsiteY244" fmla="*/ 40449 h 202134"/>
              <a:gd name="connsiteX245" fmla="*/ 8237361 w 17135973"/>
              <a:gd name="connsiteY245" fmla="*/ 44040 h 202134"/>
              <a:gd name="connsiteX246" fmla="*/ 8245195 w 17135973"/>
              <a:gd name="connsiteY246" fmla="*/ 32421 h 202134"/>
              <a:gd name="connsiteX247" fmla="*/ 8323468 w 17135973"/>
              <a:gd name="connsiteY247" fmla="*/ 0 h 202134"/>
              <a:gd name="connsiteX248" fmla="*/ 8401741 w 17135973"/>
              <a:gd name="connsiteY248" fmla="*/ 32421 h 202134"/>
              <a:gd name="connsiteX249" fmla="*/ 8409209 w 17135973"/>
              <a:gd name="connsiteY249" fmla="*/ 43497 h 202134"/>
              <a:gd name="connsiteX250" fmla="*/ 8413731 w 17135973"/>
              <a:gd name="connsiteY250" fmla="*/ 40449 h 202134"/>
              <a:gd name="connsiteX251" fmla="*/ 8456818 w 17135973"/>
              <a:gd name="connsiteY251" fmla="*/ 31750 h 202134"/>
              <a:gd name="connsiteX252" fmla="*/ 8499906 w 17135973"/>
              <a:gd name="connsiteY252" fmla="*/ 40449 h 202134"/>
              <a:gd name="connsiteX253" fmla="*/ 8505518 w 17135973"/>
              <a:gd name="connsiteY253" fmla="*/ 44233 h 202134"/>
              <a:gd name="connsiteX254" fmla="*/ 8513482 w 17135973"/>
              <a:gd name="connsiteY254" fmla="*/ 32422 h 202134"/>
              <a:gd name="connsiteX255" fmla="*/ 8591755 w 17135973"/>
              <a:gd name="connsiteY255" fmla="*/ 0 h 202134"/>
              <a:gd name="connsiteX256" fmla="*/ 8670028 w 17135973"/>
              <a:gd name="connsiteY256" fmla="*/ 32421 h 202134"/>
              <a:gd name="connsiteX257" fmla="*/ 8677495 w 17135973"/>
              <a:gd name="connsiteY257" fmla="*/ 43496 h 202134"/>
              <a:gd name="connsiteX258" fmla="*/ 8682015 w 17135973"/>
              <a:gd name="connsiteY258" fmla="*/ 40449 h 202134"/>
              <a:gd name="connsiteX259" fmla="*/ 8725102 w 17135973"/>
              <a:gd name="connsiteY259" fmla="*/ 31750 h 202134"/>
              <a:gd name="connsiteX260" fmla="*/ 8768189 w 17135973"/>
              <a:gd name="connsiteY260" fmla="*/ 40449 h 202134"/>
              <a:gd name="connsiteX261" fmla="*/ 8773523 w 17135973"/>
              <a:gd name="connsiteY261" fmla="*/ 44044 h 202134"/>
              <a:gd name="connsiteX262" fmla="*/ 8781360 w 17135973"/>
              <a:gd name="connsiteY262" fmla="*/ 32421 h 202134"/>
              <a:gd name="connsiteX263" fmla="*/ 8859633 w 17135973"/>
              <a:gd name="connsiteY263" fmla="*/ 0 h 202134"/>
              <a:gd name="connsiteX264" fmla="*/ 8937906 w 17135973"/>
              <a:gd name="connsiteY264" fmla="*/ 32421 h 202134"/>
              <a:gd name="connsiteX265" fmla="*/ 8945373 w 17135973"/>
              <a:gd name="connsiteY265" fmla="*/ 43496 h 202134"/>
              <a:gd name="connsiteX266" fmla="*/ 8949893 w 17135973"/>
              <a:gd name="connsiteY266" fmla="*/ 40449 h 202134"/>
              <a:gd name="connsiteX267" fmla="*/ 8992980 w 17135973"/>
              <a:gd name="connsiteY267" fmla="*/ 31750 h 202134"/>
              <a:gd name="connsiteX268" fmla="*/ 9036068 w 17135973"/>
              <a:gd name="connsiteY268" fmla="*/ 40449 h 202134"/>
              <a:gd name="connsiteX269" fmla="*/ 9041401 w 17135973"/>
              <a:gd name="connsiteY269" fmla="*/ 44045 h 202134"/>
              <a:gd name="connsiteX270" fmla="*/ 9049239 w 17135973"/>
              <a:gd name="connsiteY270" fmla="*/ 32421 h 202134"/>
              <a:gd name="connsiteX271" fmla="*/ 9127512 w 17135973"/>
              <a:gd name="connsiteY271" fmla="*/ 0 h 202134"/>
              <a:gd name="connsiteX272" fmla="*/ 9205785 w 17135973"/>
              <a:gd name="connsiteY272" fmla="*/ 32421 h 202134"/>
              <a:gd name="connsiteX273" fmla="*/ 9213252 w 17135973"/>
              <a:gd name="connsiteY273" fmla="*/ 43496 h 202134"/>
              <a:gd name="connsiteX274" fmla="*/ 9217772 w 17135973"/>
              <a:gd name="connsiteY274" fmla="*/ 40449 h 202134"/>
              <a:gd name="connsiteX275" fmla="*/ 9260860 w 17135973"/>
              <a:gd name="connsiteY275" fmla="*/ 31750 h 202134"/>
              <a:gd name="connsiteX276" fmla="*/ 9303947 w 17135973"/>
              <a:gd name="connsiteY276" fmla="*/ 40449 h 202134"/>
              <a:gd name="connsiteX277" fmla="*/ 9309281 w 17135973"/>
              <a:gd name="connsiteY277" fmla="*/ 44045 h 202134"/>
              <a:gd name="connsiteX278" fmla="*/ 9317118 w 17135973"/>
              <a:gd name="connsiteY278" fmla="*/ 32421 h 202134"/>
              <a:gd name="connsiteX279" fmla="*/ 9395391 w 17135973"/>
              <a:gd name="connsiteY279" fmla="*/ 0 h 202134"/>
              <a:gd name="connsiteX280" fmla="*/ 9473664 w 17135973"/>
              <a:gd name="connsiteY280" fmla="*/ 32421 h 202134"/>
              <a:gd name="connsiteX281" fmla="*/ 9481132 w 17135973"/>
              <a:gd name="connsiteY281" fmla="*/ 43496 h 202134"/>
              <a:gd name="connsiteX282" fmla="*/ 9485651 w 17135973"/>
              <a:gd name="connsiteY282" fmla="*/ 40449 h 202134"/>
              <a:gd name="connsiteX283" fmla="*/ 9528739 w 17135973"/>
              <a:gd name="connsiteY283" fmla="*/ 31750 h 202134"/>
              <a:gd name="connsiteX284" fmla="*/ 9571826 w 17135973"/>
              <a:gd name="connsiteY284" fmla="*/ 40449 h 202134"/>
              <a:gd name="connsiteX285" fmla="*/ 9577159 w 17135973"/>
              <a:gd name="connsiteY285" fmla="*/ 44045 h 202134"/>
              <a:gd name="connsiteX286" fmla="*/ 9584997 w 17135973"/>
              <a:gd name="connsiteY286" fmla="*/ 32421 h 202134"/>
              <a:gd name="connsiteX287" fmla="*/ 9663270 w 17135973"/>
              <a:gd name="connsiteY287" fmla="*/ 0 h 202134"/>
              <a:gd name="connsiteX288" fmla="*/ 9741543 w 17135973"/>
              <a:gd name="connsiteY288" fmla="*/ 32421 h 202134"/>
              <a:gd name="connsiteX289" fmla="*/ 9749010 w 17135973"/>
              <a:gd name="connsiteY289" fmla="*/ 43496 h 202134"/>
              <a:gd name="connsiteX290" fmla="*/ 9753530 w 17135973"/>
              <a:gd name="connsiteY290" fmla="*/ 40449 h 202134"/>
              <a:gd name="connsiteX291" fmla="*/ 9796617 w 17135973"/>
              <a:gd name="connsiteY291" fmla="*/ 31750 h 202134"/>
              <a:gd name="connsiteX292" fmla="*/ 9839705 w 17135973"/>
              <a:gd name="connsiteY292" fmla="*/ 40449 h 202134"/>
              <a:gd name="connsiteX293" fmla="*/ 9845038 w 17135973"/>
              <a:gd name="connsiteY293" fmla="*/ 44045 h 202134"/>
              <a:gd name="connsiteX294" fmla="*/ 9852875 w 17135973"/>
              <a:gd name="connsiteY294" fmla="*/ 32421 h 202134"/>
              <a:gd name="connsiteX295" fmla="*/ 9931150 w 17135973"/>
              <a:gd name="connsiteY295" fmla="*/ 0 h 202134"/>
              <a:gd name="connsiteX296" fmla="*/ 10009422 w 17135973"/>
              <a:gd name="connsiteY296" fmla="*/ 32421 h 202134"/>
              <a:gd name="connsiteX297" fmla="*/ 10016889 w 17135973"/>
              <a:gd name="connsiteY297" fmla="*/ 43496 h 202134"/>
              <a:gd name="connsiteX298" fmla="*/ 10021409 w 17135973"/>
              <a:gd name="connsiteY298" fmla="*/ 40449 h 202134"/>
              <a:gd name="connsiteX299" fmla="*/ 10064496 w 17135973"/>
              <a:gd name="connsiteY299" fmla="*/ 31750 h 202134"/>
              <a:gd name="connsiteX300" fmla="*/ 10107583 w 17135973"/>
              <a:gd name="connsiteY300" fmla="*/ 40449 h 202134"/>
              <a:gd name="connsiteX301" fmla="*/ 10112917 w 17135973"/>
              <a:gd name="connsiteY301" fmla="*/ 44044 h 202134"/>
              <a:gd name="connsiteX302" fmla="*/ 10120753 w 17135973"/>
              <a:gd name="connsiteY302" fmla="*/ 32421 h 202134"/>
              <a:gd name="connsiteX303" fmla="*/ 10199027 w 17135973"/>
              <a:gd name="connsiteY303" fmla="*/ 0 h 202134"/>
              <a:gd name="connsiteX304" fmla="*/ 10277300 w 17135973"/>
              <a:gd name="connsiteY304" fmla="*/ 32421 h 202134"/>
              <a:gd name="connsiteX305" fmla="*/ 10284767 w 17135973"/>
              <a:gd name="connsiteY305" fmla="*/ 43496 h 202134"/>
              <a:gd name="connsiteX306" fmla="*/ 10289286 w 17135973"/>
              <a:gd name="connsiteY306" fmla="*/ 40449 h 202134"/>
              <a:gd name="connsiteX307" fmla="*/ 10332373 w 17135973"/>
              <a:gd name="connsiteY307" fmla="*/ 31750 h 202134"/>
              <a:gd name="connsiteX308" fmla="*/ 10375461 w 17135973"/>
              <a:gd name="connsiteY308" fmla="*/ 40449 h 202134"/>
              <a:gd name="connsiteX309" fmla="*/ 10380794 w 17135973"/>
              <a:gd name="connsiteY309" fmla="*/ 44044 h 202134"/>
              <a:gd name="connsiteX310" fmla="*/ 10388631 w 17135973"/>
              <a:gd name="connsiteY310" fmla="*/ 32421 h 202134"/>
              <a:gd name="connsiteX311" fmla="*/ 10466902 w 17135973"/>
              <a:gd name="connsiteY311" fmla="*/ 0 h 202134"/>
              <a:gd name="connsiteX312" fmla="*/ 10545177 w 17135973"/>
              <a:gd name="connsiteY312" fmla="*/ 32421 h 202134"/>
              <a:gd name="connsiteX313" fmla="*/ 10552644 w 17135973"/>
              <a:gd name="connsiteY313" fmla="*/ 43496 h 202134"/>
              <a:gd name="connsiteX314" fmla="*/ 10557163 w 17135973"/>
              <a:gd name="connsiteY314" fmla="*/ 40449 h 202134"/>
              <a:gd name="connsiteX315" fmla="*/ 10600252 w 17135973"/>
              <a:gd name="connsiteY315" fmla="*/ 31750 h 202134"/>
              <a:gd name="connsiteX316" fmla="*/ 10643338 w 17135973"/>
              <a:gd name="connsiteY316" fmla="*/ 40449 h 202134"/>
              <a:gd name="connsiteX317" fmla="*/ 10648673 w 17135973"/>
              <a:gd name="connsiteY317" fmla="*/ 44045 h 202134"/>
              <a:gd name="connsiteX318" fmla="*/ 10656509 w 17135973"/>
              <a:gd name="connsiteY318" fmla="*/ 32421 h 202134"/>
              <a:gd name="connsiteX319" fmla="*/ 10734782 w 17135973"/>
              <a:gd name="connsiteY319" fmla="*/ 0 h 202134"/>
              <a:gd name="connsiteX320" fmla="*/ 10813055 w 17135973"/>
              <a:gd name="connsiteY320" fmla="*/ 32421 h 202134"/>
              <a:gd name="connsiteX321" fmla="*/ 10820521 w 17135973"/>
              <a:gd name="connsiteY321" fmla="*/ 43496 h 202134"/>
              <a:gd name="connsiteX322" fmla="*/ 10825042 w 17135973"/>
              <a:gd name="connsiteY322" fmla="*/ 40449 h 202134"/>
              <a:gd name="connsiteX323" fmla="*/ 10868130 w 17135973"/>
              <a:gd name="connsiteY323" fmla="*/ 31750 h 202134"/>
              <a:gd name="connsiteX324" fmla="*/ 10911216 w 17135973"/>
              <a:gd name="connsiteY324" fmla="*/ 40449 h 202134"/>
              <a:gd name="connsiteX325" fmla="*/ 10916551 w 17135973"/>
              <a:gd name="connsiteY325" fmla="*/ 44045 h 202134"/>
              <a:gd name="connsiteX326" fmla="*/ 10924387 w 17135973"/>
              <a:gd name="connsiteY326" fmla="*/ 32421 h 202134"/>
              <a:gd name="connsiteX327" fmla="*/ 11002661 w 17135973"/>
              <a:gd name="connsiteY327" fmla="*/ 0 h 202134"/>
              <a:gd name="connsiteX328" fmla="*/ 11080934 w 17135973"/>
              <a:gd name="connsiteY328" fmla="*/ 32421 h 202134"/>
              <a:gd name="connsiteX329" fmla="*/ 11088400 w 17135973"/>
              <a:gd name="connsiteY329" fmla="*/ 43496 h 202134"/>
              <a:gd name="connsiteX330" fmla="*/ 11092920 w 17135973"/>
              <a:gd name="connsiteY330" fmla="*/ 40449 h 202134"/>
              <a:gd name="connsiteX331" fmla="*/ 11136006 w 17135973"/>
              <a:gd name="connsiteY331" fmla="*/ 31750 h 202134"/>
              <a:gd name="connsiteX332" fmla="*/ 11179095 w 17135973"/>
              <a:gd name="connsiteY332" fmla="*/ 40449 h 202134"/>
              <a:gd name="connsiteX333" fmla="*/ 11184428 w 17135973"/>
              <a:gd name="connsiteY333" fmla="*/ 44045 h 202134"/>
              <a:gd name="connsiteX334" fmla="*/ 11192265 w 17135973"/>
              <a:gd name="connsiteY334" fmla="*/ 32421 h 202134"/>
              <a:gd name="connsiteX335" fmla="*/ 11270538 w 17135973"/>
              <a:gd name="connsiteY335" fmla="*/ 0 h 202134"/>
              <a:gd name="connsiteX336" fmla="*/ 11348811 w 17135973"/>
              <a:gd name="connsiteY336" fmla="*/ 32421 h 202134"/>
              <a:gd name="connsiteX337" fmla="*/ 11356278 w 17135973"/>
              <a:gd name="connsiteY337" fmla="*/ 43496 h 202134"/>
              <a:gd name="connsiteX338" fmla="*/ 11360798 w 17135973"/>
              <a:gd name="connsiteY338" fmla="*/ 40449 h 202134"/>
              <a:gd name="connsiteX339" fmla="*/ 11403886 w 17135973"/>
              <a:gd name="connsiteY339" fmla="*/ 31750 h 202134"/>
              <a:gd name="connsiteX340" fmla="*/ 11446973 w 17135973"/>
              <a:gd name="connsiteY340" fmla="*/ 40449 h 202134"/>
              <a:gd name="connsiteX341" fmla="*/ 11452308 w 17135973"/>
              <a:gd name="connsiteY341" fmla="*/ 44045 h 202134"/>
              <a:gd name="connsiteX342" fmla="*/ 11460144 w 17135973"/>
              <a:gd name="connsiteY342" fmla="*/ 32421 h 202134"/>
              <a:gd name="connsiteX343" fmla="*/ 11538417 w 17135973"/>
              <a:gd name="connsiteY343" fmla="*/ 0 h 202134"/>
              <a:gd name="connsiteX344" fmla="*/ 11616690 w 17135973"/>
              <a:gd name="connsiteY344" fmla="*/ 32421 h 202134"/>
              <a:gd name="connsiteX345" fmla="*/ 11624156 w 17135973"/>
              <a:gd name="connsiteY345" fmla="*/ 43496 h 202134"/>
              <a:gd name="connsiteX346" fmla="*/ 11628677 w 17135973"/>
              <a:gd name="connsiteY346" fmla="*/ 40449 h 202134"/>
              <a:gd name="connsiteX347" fmla="*/ 11671764 w 17135973"/>
              <a:gd name="connsiteY347" fmla="*/ 31750 h 202134"/>
              <a:gd name="connsiteX348" fmla="*/ 11714851 w 17135973"/>
              <a:gd name="connsiteY348" fmla="*/ 40449 h 202134"/>
              <a:gd name="connsiteX349" fmla="*/ 11720185 w 17135973"/>
              <a:gd name="connsiteY349" fmla="*/ 44045 h 202134"/>
              <a:gd name="connsiteX350" fmla="*/ 11728022 w 17135973"/>
              <a:gd name="connsiteY350" fmla="*/ 32421 h 202134"/>
              <a:gd name="connsiteX351" fmla="*/ 11806295 w 17135973"/>
              <a:gd name="connsiteY351" fmla="*/ 0 h 202134"/>
              <a:gd name="connsiteX352" fmla="*/ 11884567 w 17135973"/>
              <a:gd name="connsiteY352" fmla="*/ 32421 h 202134"/>
              <a:gd name="connsiteX353" fmla="*/ 11892034 w 17135973"/>
              <a:gd name="connsiteY353" fmla="*/ 43496 h 202134"/>
              <a:gd name="connsiteX354" fmla="*/ 11896554 w 17135973"/>
              <a:gd name="connsiteY354" fmla="*/ 40449 h 202134"/>
              <a:gd name="connsiteX355" fmla="*/ 11939642 w 17135973"/>
              <a:gd name="connsiteY355" fmla="*/ 31750 h 202134"/>
              <a:gd name="connsiteX356" fmla="*/ 11982726 w 17135973"/>
              <a:gd name="connsiteY356" fmla="*/ 40449 h 202134"/>
              <a:gd name="connsiteX357" fmla="*/ 11988058 w 17135973"/>
              <a:gd name="connsiteY357" fmla="*/ 44044 h 202134"/>
              <a:gd name="connsiteX358" fmla="*/ 11995895 w 17135973"/>
              <a:gd name="connsiteY358" fmla="*/ 32421 h 202134"/>
              <a:gd name="connsiteX359" fmla="*/ 12074166 w 17135973"/>
              <a:gd name="connsiteY359" fmla="*/ 0 h 202134"/>
              <a:gd name="connsiteX360" fmla="*/ 12152439 w 17135973"/>
              <a:gd name="connsiteY360" fmla="*/ 32421 h 202134"/>
              <a:gd name="connsiteX361" fmla="*/ 12159907 w 17135973"/>
              <a:gd name="connsiteY361" fmla="*/ 43497 h 202134"/>
              <a:gd name="connsiteX362" fmla="*/ 12164429 w 17135973"/>
              <a:gd name="connsiteY362" fmla="*/ 40449 h 202134"/>
              <a:gd name="connsiteX363" fmla="*/ 12207516 w 17135973"/>
              <a:gd name="connsiteY363" fmla="*/ 31750 h 202134"/>
              <a:gd name="connsiteX364" fmla="*/ 12250604 w 17135973"/>
              <a:gd name="connsiteY364" fmla="*/ 40449 h 202134"/>
              <a:gd name="connsiteX365" fmla="*/ 12255935 w 17135973"/>
              <a:gd name="connsiteY365" fmla="*/ 44043 h 202134"/>
              <a:gd name="connsiteX366" fmla="*/ 12263771 w 17135973"/>
              <a:gd name="connsiteY366" fmla="*/ 32421 h 202134"/>
              <a:gd name="connsiteX367" fmla="*/ 12342044 w 17135973"/>
              <a:gd name="connsiteY367" fmla="*/ 0 h 202134"/>
              <a:gd name="connsiteX368" fmla="*/ 12420317 w 17135973"/>
              <a:gd name="connsiteY368" fmla="*/ 32421 h 202134"/>
              <a:gd name="connsiteX369" fmla="*/ 12427785 w 17135973"/>
              <a:gd name="connsiteY369" fmla="*/ 43497 h 202134"/>
              <a:gd name="connsiteX370" fmla="*/ 12432307 w 17135973"/>
              <a:gd name="connsiteY370" fmla="*/ 40449 h 202134"/>
              <a:gd name="connsiteX371" fmla="*/ 12475394 w 17135973"/>
              <a:gd name="connsiteY371" fmla="*/ 31750 h 202134"/>
              <a:gd name="connsiteX372" fmla="*/ 12518482 w 17135973"/>
              <a:gd name="connsiteY372" fmla="*/ 40449 h 202134"/>
              <a:gd name="connsiteX373" fmla="*/ 12523814 w 17135973"/>
              <a:gd name="connsiteY373" fmla="*/ 44044 h 202134"/>
              <a:gd name="connsiteX374" fmla="*/ 12531650 w 17135973"/>
              <a:gd name="connsiteY374" fmla="*/ 32421 h 202134"/>
              <a:gd name="connsiteX375" fmla="*/ 12609923 w 17135973"/>
              <a:gd name="connsiteY375" fmla="*/ 0 h 202134"/>
              <a:gd name="connsiteX376" fmla="*/ 12688196 w 17135973"/>
              <a:gd name="connsiteY376" fmla="*/ 32421 h 202134"/>
              <a:gd name="connsiteX377" fmla="*/ 12695664 w 17135973"/>
              <a:gd name="connsiteY377" fmla="*/ 43497 h 202134"/>
              <a:gd name="connsiteX378" fmla="*/ 12700186 w 17135973"/>
              <a:gd name="connsiteY378" fmla="*/ 40449 h 202134"/>
              <a:gd name="connsiteX379" fmla="*/ 12743273 w 17135973"/>
              <a:gd name="connsiteY379" fmla="*/ 31750 h 202134"/>
              <a:gd name="connsiteX380" fmla="*/ 12786361 w 17135973"/>
              <a:gd name="connsiteY380" fmla="*/ 40449 h 202134"/>
              <a:gd name="connsiteX381" fmla="*/ 12791692 w 17135973"/>
              <a:gd name="connsiteY381" fmla="*/ 44043 h 202134"/>
              <a:gd name="connsiteX382" fmla="*/ 12799528 w 17135973"/>
              <a:gd name="connsiteY382" fmla="*/ 32421 h 202134"/>
              <a:gd name="connsiteX383" fmla="*/ 12877801 w 17135973"/>
              <a:gd name="connsiteY383" fmla="*/ 0 h 202134"/>
              <a:gd name="connsiteX384" fmla="*/ 12956074 w 17135973"/>
              <a:gd name="connsiteY384" fmla="*/ 32421 h 202134"/>
              <a:gd name="connsiteX385" fmla="*/ 12963542 w 17135973"/>
              <a:gd name="connsiteY385" fmla="*/ 43497 h 202134"/>
              <a:gd name="connsiteX386" fmla="*/ 12968064 w 17135973"/>
              <a:gd name="connsiteY386" fmla="*/ 40449 h 202134"/>
              <a:gd name="connsiteX387" fmla="*/ 13011151 w 17135973"/>
              <a:gd name="connsiteY387" fmla="*/ 31750 h 202134"/>
              <a:gd name="connsiteX388" fmla="*/ 13054239 w 17135973"/>
              <a:gd name="connsiteY388" fmla="*/ 40449 h 202134"/>
              <a:gd name="connsiteX389" fmla="*/ 13059570 w 17135973"/>
              <a:gd name="connsiteY389" fmla="*/ 44043 h 202134"/>
              <a:gd name="connsiteX390" fmla="*/ 13067406 w 17135973"/>
              <a:gd name="connsiteY390" fmla="*/ 32421 h 202134"/>
              <a:gd name="connsiteX391" fmla="*/ 13145679 w 17135973"/>
              <a:gd name="connsiteY391" fmla="*/ 0 h 202134"/>
              <a:gd name="connsiteX392" fmla="*/ 13223952 w 17135973"/>
              <a:gd name="connsiteY392" fmla="*/ 32421 h 202134"/>
              <a:gd name="connsiteX393" fmla="*/ 13231420 w 17135973"/>
              <a:gd name="connsiteY393" fmla="*/ 43497 h 202134"/>
              <a:gd name="connsiteX394" fmla="*/ 13235942 w 17135973"/>
              <a:gd name="connsiteY394" fmla="*/ 40449 h 202134"/>
              <a:gd name="connsiteX395" fmla="*/ 13279029 w 17135973"/>
              <a:gd name="connsiteY395" fmla="*/ 31750 h 202134"/>
              <a:gd name="connsiteX396" fmla="*/ 13322117 w 17135973"/>
              <a:gd name="connsiteY396" fmla="*/ 40449 h 202134"/>
              <a:gd name="connsiteX397" fmla="*/ 13327449 w 17135973"/>
              <a:gd name="connsiteY397" fmla="*/ 44044 h 202134"/>
              <a:gd name="connsiteX398" fmla="*/ 13335285 w 17135973"/>
              <a:gd name="connsiteY398" fmla="*/ 32421 h 202134"/>
              <a:gd name="connsiteX399" fmla="*/ 13413558 w 17135973"/>
              <a:gd name="connsiteY399" fmla="*/ 0 h 202134"/>
              <a:gd name="connsiteX400" fmla="*/ 13491831 w 17135973"/>
              <a:gd name="connsiteY400" fmla="*/ 32421 h 202134"/>
              <a:gd name="connsiteX401" fmla="*/ 13499299 w 17135973"/>
              <a:gd name="connsiteY401" fmla="*/ 43497 h 202134"/>
              <a:gd name="connsiteX402" fmla="*/ 13503821 w 17135973"/>
              <a:gd name="connsiteY402" fmla="*/ 40449 h 202134"/>
              <a:gd name="connsiteX403" fmla="*/ 13546908 w 17135973"/>
              <a:gd name="connsiteY403" fmla="*/ 31750 h 202134"/>
              <a:gd name="connsiteX404" fmla="*/ 13589996 w 17135973"/>
              <a:gd name="connsiteY404" fmla="*/ 40449 h 202134"/>
              <a:gd name="connsiteX405" fmla="*/ 13595327 w 17135973"/>
              <a:gd name="connsiteY405" fmla="*/ 44043 h 202134"/>
              <a:gd name="connsiteX406" fmla="*/ 13603163 w 17135973"/>
              <a:gd name="connsiteY406" fmla="*/ 32421 h 202134"/>
              <a:gd name="connsiteX407" fmla="*/ 13681436 w 17135973"/>
              <a:gd name="connsiteY407" fmla="*/ 0 h 202134"/>
              <a:gd name="connsiteX408" fmla="*/ 13759709 w 17135973"/>
              <a:gd name="connsiteY408" fmla="*/ 32421 h 202134"/>
              <a:gd name="connsiteX409" fmla="*/ 13767177 w 17135973"/>
              <a:gd name="connsiteY409" fmla="*/ 43497 h 202134"/>
              <a:gd name="connsiteX410" fmla="*/ 13771699 w 17135973"/>
              <a:gd name="connsiteY410" fmla="*/ 40449 h 202134"/>
              <a:gd name="connsiteX411" fmla="*/ 13814786 w 17135973"/>
              <a:gd name="connsiteY411" fmla="*/ 31750 h 202134"/>
              <a:gd name="connsiteX412" fmla="*/ 13857874 w 17135973"/>
              <a:gd name="connsiteY412" fmla="*/ 40449 h 202134"/>
              <a:gd name="connsiteX413" fmla="*/ 13863205 w 17135973"/>
              <a:gd name="connsiteY413" fmla="*/ 44043 h 202134"/>
              <a:gd name="connsiteX414" fmla="*/ 13871041 w 17135973"/>
              <a:gd name="connsiteY414" fmla="*/ 32421 h 202134"/>
              <a:gd name="connsiteX415" fmla="*/ 13949314 w 17135973"/>
              <a:gd name="connsiteY415" fmla="*/ 0 h 202134"/>
              <a:gd name="connsiteX416" fmla="*/ 14027587 w 17135973"/>
              <a:gd name="connsiteY416" fmla="*/ 32421 h 202134"/>
              <a:gd name="connsiteX417" fmla="*/ 14035055 w 17135973"/>
              <a:gd name="connsiteY417" fmla="*/ 43497 h 202134"/>
              <a:gd name="connsiteX418" fmla="*/ 14039577 w 17135973"/>
              <a:gd name="connsiteY418" fmla="*/ 40449 h 202134"/>
              <a:gd name="connsiteX419" fmla="*/ 14082664 w 17135973"/>
              <a:gd name="connsiteY419" fmla="*/ 31750 h 202134"/>
              <a:gd name="connsiteX420" fmla="*/ 14125752 w 17135973"/>
              <a:gd name="connsiteY420" fmla="*/ 40449 h 202134"/>
              <a:gd name="connsiteX421" fmla="*/ 14131084 w 17135973"/>
              <a:gd name="connsiteY421" fmla="*/ 44044 h 202134"/>
              <a:gd name="connsiteX422" fmla="*/ 14138920 w 17135973"/>
              <a:gd name="connsiteY422" fmla="*/ 32421 h 202134"/>
              <a:gd name="connsiteX423" fmla="*/ 14217193 w 17135973"/>
              <a:gd name="connsiteY423" fmla="*/ 0 h 202134"/>
              <a:gd name="connsiteX424" fmla="*/ 14295466 w 17135973"/>
              <a:gd name="connsiteY424" fmla="*/ 32421 h 202134"/>
              <a:gd name="connsiteX425" fmla="*/ 14302934 w 17135973"/>
              <a:gd name="connsiteY425" fmla="*/ 43497 h 202134"/>
              <a:gd name="connsiteX426" fmla="*/ 14307456 w 17135973"/>
              <a:gd name="connsiteY426" fmla="*/ 40449 h 202134"/>
              <a:gd name="connsiteX427" fmla="*/ 14350543 w 17135973"/>
              <a:gd name="connsiteY427" fmla="*/ 31750 h 202134"/>
              <a:gd name="connsiteX428" fmla="*/ 14393631 w 17135973"/>
              <a:gd name="connsiteY428" fmla="*/ 40449 h 202134"/>
              <a:gd name="connsiteX429" fmla="*/ 14398962 w 17135973"/>
              <a:gd name="connsiteY429" fmla="*/ 44043 h 202134"/>
              <a:gd name="connsiteX430" fmla="*/ 14406798 w 17135973"/>
              <a:gd name="connsiteY430" fmla="*/ 32421 h 202134"/>
              <a:gd name="connsiteX431" fmla="*/ 14485071 w 17135973"/>
              <a:gd name="connsiteY431" fmla="*/ 0 h 202134"/>
              <a:gd name="connsiteX432" fmla="*/ 14563344 w 17135973"/>
              <a:gd name="connsiteY432" fmla="*/ 32421 h 202134"/>
              <a:gd name="connsiteX433" fmla="*/ 14570812 w 17135973"/>
              <a:gd name="connsiteY433" fmla="*/ 43497 h 202134"/>
              <a:gd name="connsiteX434" fmla="*/ 14575334 w 17135973"/>
              <a:gd name="connsiteY434" fmla="*/ 40449 h 202134"/>
              <a:gd name="connsiteX435" fmla="*/ 14618421 w 17135973"/>
              <a:gd name="connsiteY435" fmla="*/ 31750 h 202134"/>
              <a:gd name="connsiteX436" fmla="*/ 14661509 w 17135973"/>
              <a:gd name="connsiteY436" fmla="*/ 40449 h 202134"/>
              <a:gd name="connsiteX437" fmla="*/ 14666840 w 17135973"/>
              <a:gd name="connsiteY437" fmla="*/ 44043 h 202134"/>
              <a:gd name="connsiteX438" fmla="*/ 14674676 w 17135973"/>
              <a:gd name="connsiteY438" fmla="*/ 32421 h 202134"/>
              <a:gd name="connsiteX439" fmla="*/ 14752949 w 17135973"/>
              <a:gd name="connsiteY439" fmla="*/ 0 h 202134"/>
              <a:gd name="connsiteX440" fmla="*/ 14831222 w 17135973"/>
              <a:gd name="connsiteY440" fmla="*/ 32421 h 202134"/>
              <a:gd name="connsiteX441" fmla="*/ 14838690 w 17135973"/>
              <a:gd name="connsiteY441" fmla="*/ 43497 h 202134"/>
              <a:gd name="connsiteX442" fmla="*/ 14843212 w 17135973"/>
              <a:gd name="connsiteY442" fmla="*/ 40449 h 202134"/>
              <a:gd name="connsiteX443" fmla="*/ 14886299 w 17135973"/>
              <a:gd name="connsiteY443" fmla="*/ 31750 h 202134"/>
              <a:gd name="connsiteX444" fmla="*/ 14929387 w 17135973"/>
              <a:gd name="connsiteY444" fmla="*/ 40449 h 202134"/>
              <a:gd name="connsiteX445" fmla="*/ 14934719 w 17135973"/>
              <a:gd name="connsiteY445" fmla="*/ 44044 h 202134"/>
              <a:gd name="connsiteX446" fmla="*/ 14942555 w 17135973"/>
              <a:gd name="connsiteY446" fmla="*/ 32421 h 202134"/>
              <a:gd name="connsiteX447" fmla="*/ 15020828 w 17135973"/>
              <a:gd name="connsiteY447" fmla="*/ 0 h 202134"/>
              <a:gd name="connsiteX448" fmla="*/ 15099101 w 17135973"/>
              <a:gd name="connsiteY448" fmla="*/ 32421 h 202134"/>
              <a:gd name="connsiteX449" fmla="*/ 15106569 w 17135973"/>
              <a:gd name="connsiteY449" fmla="*/ 43497 h 202134"/>
              <a:gd name="connsiteX450" fmla="*/ 15111091 w 17135973"/>
              <a:gd name="connsiteY450" fmla="*/ 40449 h 202134"/>
              <a:gd name="connsiteX451" fmla="*/ 15154178 w 17135973"/>
              <a:gd name="connsiteY451" fmla="*/ 31750 h 202134"/>
              <a:gd name="connsiteX452" fmla="*/ 15197266 w 17135973"/>
              <a:gd name="connsiteY452" fmla="*/ 40449 h 202134"/>
              <a:gd name="connsiteX453" fmla="*/ 15202597 w 17135973"/>
              <a:gd name="connsiteY453" fmla="*/ 44043 h 202134"/>
              <a:gd name="connsiteX454" fmla="*/ 15210433 w 17135973"/>
              <a:gd name="connsiteY454" fmla="*/ 32421 h 202134"/>
              <a:gd name="connsiteX455" fmla="*/ 15288706 w 17135973"/>
              <a:gd name="connsiteY455" fmla="*/ 0 h 202134"/>
              <a:gd name="connsiteX456" fmla="*/ 15366979 w 17135973"/>
              <a:gd name="connsiteY456" fmla="*/ 32421 h 202134"/>
              <a:gd name="connsiteX457" fmla="*/ 15374447 w 17135973"/>
              <a:gd name="connsiteY457" fmla="*/ 43497 h 202134"/>
              <a:gd name="connsiteX458" fmla="*/ 15378969 w 17135973"/>
              <a:gd name="connsiteY458" fmla="*/ 40449 h 202134"/>
              <a:gd name="connsiteX459" fmla="*/ 15422056 w 17135973"/>
              <a:gd name="connsiteY459" fmla="*/ 31750 h 202134"/>
              <a:gd name="connsiteX460" fmla="*/ 15465144 w 17135973"/>
              <a:gd name="connsiteY460" fmla="*/ 40449 h 202134"/>
              <a:gd name="connsiteX461" fmla="*/ 15470475 w 17135973"/>
              <a:gd name="connsiteY461" fmla="*/ 44043 h 202134"/>
              <a:gd name="connsiteX462" fmla="*/ 15478311 w 17135973"/>
              <a:gd name="connsiteY462" fmla="*/ 32421 h 202134"/>
              <a:gd name="connsiteX463" fmla="*/ 15556584 w 17135973"/>
              <a:gd name="connsiteY463" fmla="*/ 0 h 202134"/>
              <a:gd name="connsiteX464" fmla="*/ 15634857 w 17135973"/>
              <a:gd name="connsiteY464" fmla="*/ 32421 h 202134"/>
              <a:gd name="connsiteX465" fmla="*/ 15642325 w 17135973"/>
              <a:gd name="connsiteY465" fmla="*/ 43497 h 202134"/>
              <a:gd name="connsiteX466" fmla="*/ 15646847 w 17135973"/>
              <a:gd name="connsiteY466" fmla="*/ 40449 h 202134"/>
              <a:gd name="connsiteX467" fmla="*/ 15689934 w 17135973"/>
              <a:gd name="connsiteY467" fmla="*/ 31750 h 202134"/>
              <a:gd name="connsiteX468" fmla="*/ 15733022 w 17135973"/>
              <a:gd name="connsiteY468" fmla="*/ 40449 h 202134"/>
              <a:gd name="connsiteX469" fmla="*/ 15738354 w 17135973"/>
              <a:gd name="connsiteY469" fmla="*/ 44044 h 202134"/>
              <a:gd name="connsiteX470" fmla="*/ 15746190 w 17135973"/>
              <a:gd name="connsiteY470" fmla="*/ 32421 h 202134"/>
              <a:gd name="connsiteX471" fmla="*/ 15824463 w 17135973"/>
              <a:gd name="connsiteY471" fmla="*/ 0 h 202134"/>
              <a:gd name="connsiteX472" fmla="*/ 15902736 w 17135973"/>
              <a:gd name="connsiteY472" fmla="*/ 32421 h 202134"/>
              <a:gd name="connsiteX473" fmla="*/ 15910204 w 17135973"/>
              <a:gd name="connsiteY473" fmla="*/ 43497 h 202134"/>
              <a:gd name="connsiteX474" fmla="*/ 15914726 w 17135973"/>
              <a:gd name="connsiteY474" fmla="*/ 40449 h 202134"/>
              <a:gd name="connsiteX475" fmla="*/ 15957813 w 17135973"/>
              <a:gd name="connsiteY475" fmla="*/ 31750 h 202134"/>
              <a:gd name="connsiteX476" fmla="*/ 16000901 w 17135973"/>
              <a:gd name="connsiteY476" fmla="*/ 40449 h 202134"/>
              <a:gd name="connsiteX477" fmla="*/ 16006233 w 17135973"/>
              <a:gd name="connsiteY477" fmla="*/ 44043 h 202134"/>
              <a:gd name="connsiteX478" fmla="*/ 16014069 w 17135973"/>
              <a:gd name="connsiteY478" fmla="*/ 32421 h 202134"/>
              <a:gd name="connsiteX479" fmla="*/ 16092341 w 17135973"/>
              <a:gd name="connsiteY479" fmla="*/ 0 h 202134"/>
              <a:gd name="connsiteX480" fmla="*/ 16170613 w 17135973"/>
              <a:gd name="connsiteY480" fmla="*/ 32421 h 202134"/>
              <a:gd name="connsiteX481" fmla="*/ 16178081 w 17135973"/>
              <a:gd name="connsiteY481" fmla="*/ 43497 h 202134"/>
              <a:gd name="connsiteX482" fmla="*/ 16182605 w 17135973"/>
              <a:gd name="connsiteY482" fmla="*/ 40449 h 202134"/>
              <a:gd name="connsiteX483" fmla="*/ 16225693 w 17135973"/>
              <a:gd name="connsiteY483" fmla="*/ 31750 h 202134"/>
              <a:gd name="connsiteX484" fmla="*/ 16268777 w 17135973"/>
              <a:gd name="connsiteY484" fmla="*/ 40449 h 202134"/>
              <a:gd name="connsiteX485" fmla="*/ 16274109 w 17135973"/>
              <a:gd name="connsiteY485" fmla="*/ 44043 h 202134"/>
              <a:gd name="connsiteX486" fmla="*/ 16281945 w 17135973"/>
              <a:gd name="connsiteY486" fmla="*/ 32421 h 202134"/>
              <a:gd name="connsiteX487" fmla="*/ 16360221 w 17135973"/>
              <a:gd name="connsiteY487" fmla="*/ 0 h 202134"/>
              <a:gd name="connsiteX488" fmla="*/ 16438493 w 17135973"/>
              <a:gd name="connsiteY488" fmla="*/ 32421 h 202134"/>
              <a:gd name="connsiteX489" fmla="*/ 16445961 w 17135973"/>
              <a:gd name="connsiteY489" fmla="*/ 43497 h 202134"/>
              <a:gd name="connsiteX490" fmla="*/ 16450481 w 17135973"/>
              <a:gd name="connsiteY490" fmla="*/ 40449 h 202134"/>
              <a:gd name="connsiteX491" fmla="*/ 16493569 w 17135973"/>
              <a:gd name="connsiteY491" fmla="*/ 31750 h 202134"/>
              <a:gd name="connsiteX492" fmla="*/ 16536657 w 17135973"/>
              <a:gd name="connsiteY492" fmla="*/ 40449 h 202134"/>
              <a:gd name="connsiteX493" fmla="*/ 16541989 w 17135973"/>
              <a:gd name="connsiteY493" fmla="*/ 44044 h 202134"/>
              <a:gd name="connsiteX494" fmla="*/ 16549825 w 17135973"/>
              <a:gd name="connsiteY494" fmla="*/ 32421 h 202134"/>
              <a:gd name="connsiteX495" fmla="*/ 16628097 w 17135973"/>
              <a:gd name="connsiteY495" fmla="*/ 0 h 202134"/>
              <a:gd name="connsiteX496" fmla="*/ 16706373 w 17135973"/>
              <a:gd name="connsiteY496" fmla="*/ 32421 h 202134"/>
              <a:gd name="connsiteX497" fmla="*/ 16713841 w 17135973"/>
              <a:gd name="connsiteY497" fmla="*/ 43497 h 202134"/>
              <a:gd name="connsiteX498" fmla="*/ 16718361 w 17135973"/>
              <a:gd name="connsiteY498" fmla="*/ 40449 h 202134"/>
              <a:gd name="connsiteX499" fmla="*/ 16761449 w 17135973"/>
              <a:gd name="connsiteY499" fmla="*/ 31750 h 202134"/>
              <a:gd name="connsiteX500" fmla="*/ 16804537 w 17135973"/>
              <a:gd name="connsiteY500" fmla="*/ 40449 h 202134"/>
              <a:gd name="connsiteX501" fmla="*/ 16809861 w 17135973"/>
              <a:gd name="connsiteY501" fmla="*/ 44040 h 202134"/>
              <a:gd name="connsiteX502" fmla="*/ 16817697 w 17135973"/>
              <a:gd name="connsiteY502" fmla="*/ 32421 h 202134"/>
              <a:gd name="connsiteX503" fmla="*/ 16895969 w 17135973"/>
              <a:gd name="connsiteY503" fmla="*/ 0 h 202134"/>
              <a:gd name="connsiteX504" fmla="*/ 16974241 w 17135973"/>
              <a:gd name="connsiteY504" fmla="*/ 32421 h 202134"/>
              <a:gd name="connsiteX505" fmla="*/ 16981709 w 17135973"/>
              <a:gd name="connsiteY505" fmla="*/ 43497 h 202134"/>
              <a:gd name="connsiteX506" fmla="*/ 16986233 w 17135973"/>
              <a:gd name="connsiteY506" fmla="*/ 40449 h 202134"/>
              <a:gd name="connsiteX507" fmla="*/ 17029317 w 17135973"/>
              <a:gd name="connsiteY507" fmla="*/ 31750 h 202134"/>
              <a:gd name="connsiteX508" fmla="*/ 17131313 w 17135973"/>
              <a:gd name="connsiteY508" fmla="*/ 99357 h 202134"/>
              <a:gd name="connsiteX509" fmla="*/ 17135973 w 17135973"/>
              <a:gd name="connsiteY509" fmla="*/ 122429 h 202134"/>
              <a:gd name="connsiteX510" fmla="*/ 0 w 17135973"/>
              <a:gd name="connsiteY510" fmla="*/ 202134 h 202134"/>
              <a:gd name="connsiteX0" fmla="*/ 104995 w 17135973"/>
              <a:gd name="connsiteY0" fmla="*/ 43496 h 202134"/>
              <a:gd name="connsiteX1" fmla="*/ 109515 w 17135973"/>
              <a:gd name="connsiteY1" fmla="*/ 40449 h 202134"/>
              <a:gd name="connsiteX2" fmla="*/ 152602 w 17135973"/>
              <a:gd name="connsiteY2" fmla="*/ 31750 h 202134"/>
              <a:gd name="connsiteX3" fmla="*/ 195689 w 17135973"/>
              <a:gd name="connsiteY3" fmla="*/ 40449 h 202134"/>
              <a:gd name="connsiteX4" fmla="*/ 201023 w 17135973"/>
              <a:gd name="connsiteY4" fmla="*/ 44044 h 202134"/>
              <a:gd name="connsiteX5" fmla="*/ 208860 w 17135973"/>
              <a:gd name="connsiteY5" fmla="*/ 32421 h 202134"/>
              <a:gd name="connsiteX6" fmla="*/ 287133 w 17135973"/>
              <a:gd name="connsiteY6" fmla="*/ 0 h 202134"/>
              <a:gd name="connsiteX7" fmla="*/ 365406 w 17135973"/>
              <a:gd name="connsiteY7" fmla="*/ 32421 h 202134"/>
              <a:gd name="connsiteX8" fmla="*/ 372873 w 17135973"/>
              <a:gd name="connsiteY8" fmla="*/ 43496 h 202134"/>
              <a:gd name="connsiteX9" fmla="*/ 377393 w 17135973"/>
              <a:gd name="connsiteY9" fmla="*/ 40449 h 202134"/>
              <a:gd name="connsiteX10" fmla="*/ 420480 w 17135973"/>
              <a:gd name="connsiteY10" fmla="*/ 31750 h 202134"/>
              <a:gd name="connsiteX11" fmla="*/ 463568 w 17135973"/>
              <a:gd name="connsiteY11" fmla="*/ 40449 h 202134"/>
              <a:gd name="connsiteX12" fmla="*/ 468901 w 17135973"/>
              <a:gd name="connsiteY12" fmla="*/ 44045 h 202134"/>
              <a:gd name="connsiteX13" fmla="*/ 476739 w 17135973"/>
              <a:gd name="connsiteY13" fmla="*/ 32421 h 202134"/>
              <a:gd name="connsiteX14" fmla="*/ 555012 w 17135973"/>
              <a:gd name="connsiteY14" fmla="*/ 0 h 202134"/>
              <a:gd name="connsiteX15" fmla="*/ 633285 w 17135973"/>
              <a:gd name="connsiteY15" fmla="*/ 32421 h 202134"/>
              <a:gd name="connsiteX16" fmla="*/ 640752 w 17135973"/>
              <a:gd name="connsiteY16" fmla="*/ 43496 h 202134"/>
              <a:gd name="connsiteX17" fmla="*/ 645272 w 17135973"/>
              <a:gd name="connsiteY17" fmla="*/ 40449 h 202134"/>
              <a:gd name="connsiteX18" fmla="*/ 688360 w 17135973"/>
              <a:gd name="connsiteY18" fmla="*/ 31750 h 202134"/>
              <a:gd name="connsiteX19" fmla="*/ 731447 w 17135973"/>
              <a:gd name="connsiteY19" fmla="*/ 40449 h 202134"/>
              <a:gd name="connsiteX20" fmla="*/ 736781 w 17135973"/>
              <a:gd name="connsiteY20" fmla="*/ 44045 h 202134"/>
              <a:gd name="connsiteX21" fmla="*/ 744618 w 17135973"/>
              <a:gd name="connsiteY21" fmla="*/ 32421 h 202134"/>
              <a:gd name="connsiteX22" fmla="*/ 822891 w 17135973"/>
              <a:gd name="connsiteY22" fmla="*/ 0 h 202134"/>
              <a:gd name="connsiteX23" fmla="*/ 901164 w 17135973"/>
              <a:gd name="connsiteY23" fmla="*/ 32421 h 202134"/>
              <a:gd name="connsiteX24" fmla="*/ 908632 w 17135973"/>
              <a:gd name="connsiteY24" fmla="*/ 43496 h 202134"/>
              <a:gd name="connsiteX25" fmla="*/ 913151 w 17135973"/>
              <a:gd name="connsiteY25" fmla="*/ 40449 h 202134"/>
              <a:gd name="connsiteX26" fmla="*/ 956239 w 17135973"/>
              <a:gd name="connsiteY26" fmla="*/ 31750 h 202134"/>
              <a:gd name="connsiteX27" fmla="*/ 999326 w 17135973"/>
              <a:gd name="connsiteY27" fmla="*/ 40449 h 202134"/>
              <a:gd name="connsiteX28" fmla="*/ 1004659 w 17135973"/>
              <a:gd name="connsiteY28" fmla="*/ 44045 h 202134"/>
              <a:gd name="connsiteX29" fmla="*/ 1012497 w 17135973"/>
              <a:gd name="connsiteY29" fmla="*/ 32421 h 202134"/>
              <a:gd name="connsiteX30" fmla="*/ 1090770 w 17135973"/>
              <a:gd name="connsiteY30" fmla="*/ 0 h 202134"/>
              <a:gd name="connsiteX31" fmla="*/ 1169043 w 17135973"/>
              <a:gd name="connsiteY31" fmla="*/ 32421 h 202134"/>
              <a:gd name="connsiteX32" fmla="*/ 1176510 w 17135973"/>
              <a:gd name="connsiteY32" fmla="*/ 43496 h 202134"/>
              <a:gd name="connsiteX33" fmla="*/ 1181030 w 17135973"/>
              <a:gd name="connsiteY33" fmla="*/ 40449 h 202134"/>
              <a:gd name="connsiteX34" fmla="*/ 1224117 w 17135973"/>
              <a:gd name="connsiteY34" fmla="*/ 31750 h 202134"/>
              <a:gd name="connsiteX35" fmla="*/ 1267205 w 17135973"/>
              <a:gd name="connsiteY35" fmla="*/ 40449 h 202134"/>
              <a:gd name="connsiteX36" fmla="*/ 1272538 w 17135973"/>
              <a:gd name="connsiteY36" fmla="*/ 44045 h 202134"/>
              <a:gd name="connsiteX37" fmla="*/ 1280375 w 17135973"/>
              <a:gd name="connsiteY37" fmla="*/ 32421 h 202134"/>
              <a:gd name="connsiteX38" fmla="*/ 1358650 w 17135973"/>
              <a:gd name="connsiteY38" fmla="*/ 0 h 202134"/>
              <a:gd name="connsiteX39" fmla="*/ 1436922 w 17135973"/>
              <a:gd name="connsiteY39" fmla="*/ 32421 h 202134"/>
              <a:gd name="connsiteX40" fmla="*/ 1444389 w 17135973"/>
              <a:gd name="connsiteY40" fmla="*/ 43496 h 202134"/>
              <a:gd name="connsiteX41" fmla="*/ 1448909 w 17135973"/>
              <a:gd name="connsiteY41" fmla="*/ 40449 h 202134"/>
              <a:gd name="connsiteX42" fmla="*/ 1491996 w 17135973"/>
              <a:gd name="connsiteY42" fmla="*/ 31750 h 202134"/>
              <a:gd name="connsiteX43" fmla="*/ 1535083 w 17135973"/>
              <a:gd name="connsiteY43" fmla="*/ 40449 h 202134"/>
              <a:gd name="connsiteX44" fmla="*/ 1540417 w 17135973"/>
              <a:gd name="connsiteY44" fmla="*/ 44044 h 202134"/>
              <a:gd name="connsiteX45" fmla="*/ 1548253 w 17135973"/>
              <a:gd name="connsiteY45" fmla="*/ 32421 h 202134"/>
              <a:gd name="connsiteX46" fmla="*/ 1626527 w 17135973"/>
              <a:gd name="connsiteY46" fmla="*/ 0 h 202134"/>
              <a:gd name="connsiteX47" fmla="*/ 1704800 w 17135973"/>
              <a:gd name="connsiteY47" fmla="*/ 32421 h 202134"/>
              <a:gd name="connsiteX48" fmla="*/ 1712267 w 17135973"/>
              <a:gd name="connsiteY48" fmla="*/ 43496 h 202134"/>
              <a:gd name="connsiteX49" fmla="*/ 1716786 w 17135973"/>
              <a:gd name="connsiteY49" fmla="*/ 40449 h 202134"/>
              <a:gd name="connsiteX50" fmla="*/ 1759873 w 17135973"/>
              <a:gd name="connsiteY50" fmla="*/ 31750 h 202134"/>
              <a:gd name="connsiteX51" fmla="*/ 1802961 w 17135973"/>
              <a:gd name="connsiteY51" fmla="*/ 40449 h 202134"/>
              <a:gd name="connsiteX52" fmla="*/ 1808294 w 17135973"/>
              <a:gd name="connsiteY52" fmla="*/ 44044 h 202134"/>
              <a:gd name="connsiteX53" fmla="*/ 1816131 w 17135973"/>
              <a:gd name="connsiteY53" fmla="*/ 32421 h 202134"/>
              <a:gd name="connsiteX54" fmla="*/ 1894402 w 17135973"/>
              <a:gd name="connsiteY54" fmla="*/ 0 h 202134"/>
              <a:gd name="connsiteX55" fmla="*/ 1972677 w 17135973"/>
              <a:gd name="connsiteY55" fmla="*/ 32421 h 202134"/>
              <a:gd name="connsiteX56" fmla="*/ 1980144 w 17135973"/>
              <a:gd name="connsiteY56" fmla="*/ 43496 h 202134"/>
              <a:gd name="connsiteX57" fmla="*/ 1984663 w 17135973"/>
              <a:gd name="connsiteY57" fmla="*/ 40449 h 202134"/>
              <a:gd name="connsiteX58" fmla="*/ 2027752 w 17135973"/>
              <a:gd name="connsiteY58" fmla="*/ 31750 h 202134"/>
              <a:gd name="connsiteX59" fmla="*/ 2070838 w 17135973"/>
              <a:gd name="connsiteY59" fmla="*/ 40449 h 202134"/>
              <a:gd name="connsiteX60" fmla="*/ 2076173 w 17135973"/>
              <a:gd name="connsiteY60" fmla="*/ 44045 h 202134"/>
              <a:gd name="connsiteX61" fmla="*/ 2084009 w 17135973"/>
              <a:gd name="connsiteY61" fmla="*/ 32421 h 202134"/>
              <a:gd name="connsiteX62" fmla="*/ 2162282 w 17135973"/>
              <a:gd name="connsiteY62" fmla="*/ 0 h 202134"/>
              <a:gd name="connsiteX63" fmla="*/ 2240555 w 17135973"/>
              <a:gd name="connsiteY63" fmla="*/ 32421 h 202134"/>
              <a:gd name="connsiteX64" fmla="*/ 2248021 w 17135973"/>
              <a:gd name="connsiteY64" fmla="*/ 43496 h 202134"/>
              <a:gd name="connsiteX65" fmla="*/ 2252542 w 17135973"/>
              <a:gd name="connsiteY65" fmla="*/ 40449 h 202134"/>
              <a:gd name="connsiteX66" fmla="*/ 2295630 w 17135973"/>
              <a:gd name="connsiteY66" fmla="*/ 31750 h 202134"/>
              <a:gd name="connsiteX67" fmla="*/ 2338716 w 17135973"/>
              <a:gd name="connsiteY67" fmla="*/ 40449 h 202134"/>
              <a:gd name="connsiteX68" fmla="*/ 2344051 w 17135973"/>
              <a:gd name="connsiteY68" fmla="*/ 44045 h 202134"/>
              <a:gd name="connsiteX69" fmla="*/ 2351887 w 17135973"/>
              <a:gd name="connsiteY69" fmla="*/ 32421 h 202134"/>
              <a:gd name="connsiteX70" fmla="*/ 2430161 w 17135973"/>
              <a:gd name="connsiteY70" fmla="*/ 0 h 202134"/>
              <a:gd name="connsiteX71" fmla="*/ 2508434 w 17135973"/>
              <a:gd name="connsiteY71" fmla="*/ 32421 h 202134"/>
              <a:gd name="connsiteX72" fmla="*/ 2515900 w 17135973"/>
              <a:gd name="connsiteY72" fmla="*/ 43496 h 202134"/>
              <a:gd name="connsiteX73" fmla="*/ 2520420 w 17135973"/>
              <a:gd name="connsiteY73" fmla="*/ 40449 h 202134"/>
              <a:gd name="connsiteX74" fmla="*/ 2563506 w 17135973"/>
              <a:gd name="connsiteY74" fmla="*/ 31750 h 202134"/>
              <a:gd name="connsiteX75" fmla="*/ 2606595 w 17135973"/>
              <a:gd name="connsiteY75" fmla="*/ 40449 h 202134"/>
              <a:gd name="connsiteX76" fmla="*/ 2611928 w 17135973"/>
              <a:gd name="connsiteY76" fmla="*/ 44045 h 202134"/>
              <a:gd name="connsiteX77" fmla="*/ 2619765 w 17135973"/>
              <a:gd name="connsiteY77" fmla="*/ 32421 h 202134"/>
              <a:gd name="connsiteX78" fmla="*/ 2698038 w 17135973"/>
              <a:gd name="connsiteY78" fmla="*/ 0 h 202134"/>
              <a:gd name="connsiteX79" fmla="*/ 2776311 w 17135973"/>
              <a:gd name="connsiteY79" fmla="*/ 32421 h 202134"/>
              <a:gd name="connsiteX80" fmla="*/ 2783778 w 17135973"/>
              <a:gd name="connsiteY80" fmla="*/ 43496 h 202134"/>
              <a:gd name="connsiteX81" fmla="*/ 2788298 w 17135973"/>
              <a:gd name="connsiteY81" fmla="*/ 40449 h 202134"/>
              <a:gd name="connsiteX82" fmla="*/ 2831386 w 17135973"/>
              <a:gd name="connsiteY82" fmla="*/ 31750 h 202134"/>
              <a:gd name="connsiteX83" fmla="*/ 2874473 w 17135973"/>
              <a:gd name="connsiteY83" fmla="*/ 40449 h 202134"/>
              <a:gd name="connsiteX84" fmla="*/ 2879808 w 17135973"/>
              <a:gd name="connsiteY84" fmla="*/ 44045 h 202134"/>
              <a:gd name="connsiteX85" fmla="*/ 2887644 w 17135973"/>
              <a:gd name="connsiteY85" fmla="*/ 32421 h 202134"/>
              <a:gd name="connsiteX86" fmla="*/ 2965917 w 17135973"/>
              <a:gd name="connsiteY86" fmla="*/ 0 h 202134"/>
              <a:gd name="connsiteX87" fmla="*/ 3044190 w 17135973"/>
              <a:gd name="connsiteY87" fmla="*/ 32421 h 202134"/>
              <a:gd name="connsiteX88" fmla="*/ 3051656 w 17135973"/>
              <a:gd name="connsiteY88" fmla="*/ 43496 h 202134"/>
              <a:gd name="connsiteX89" fmla="*/ 3056177 w 17135973"/>
              <a:gd name="connsiteY89" fmla="*/ 40449 h 202134"/>
              <a:gd name="connsiteX90" fmla="*/ 3099264 w 17135973"/>
              <a:gd name="connsiteY90" fmla="*/ 31750 h 202134"/>
              <a:gd name="connsiteX91" fmla="*/ 3142351 w 17135973"/>
              <a:gd name="connsiteY91" fmla="*/ 40449 h 202134"/>
              <a:gd name="connsiteX92" fmla="*/ 3147685 w 17135973"/>
              <a:gd name="connsiteY92" fmla="*/ 44045 h 202134"/>
              <a:gd name="connsiteX93" fmla="*/ 3155522 w 17135973"/>
              <a:gd name="connsiteY93" fmla="*/ 32421 h 202134"/>
              <a:gd name="connsiteX94" fmla="*/ 3233795 w 17135973"/>
              <a:gd name="connsiteY94" fmla="*/ 0 h 202134"/>
              <a:gd name="connsiteX95" fmla="*/ 3312067 w 17135973"/>
              <a:gd name="connsiteY95" fmla="*/ 32421 h 202134"/>
              <a:gd name="connsiteX96" fmla="*/ 3319534 w 17135973"/>
              <a:gd name="connsiteY96" fmla="*/ 43496 h 202134"/>
              <a:gd name="connsiteX97" fmla="*/ 3324054 w 17135973"/>
              <a:gd name="connsiteY97" fmla="*/ 40449 h 202134"/>
              <a:gd name="connsiteX98" fmla="*/ 3367142 w 17135973"/>
              <a:gd name="connsiteY98" fmla="*/ 31750 h 202134"/>
              <a:gd name="connsiteX99" fmla="*/ 3410227 w 17135973"/>
              <a:gd name="connsiteY99" fmla="*/ 40449 h 202134"/>
              <a:gd name="connsiteX100" fmla="*/ 3415559 w 17135973"/>
              <a:gd name="connsiteY100" fmla="*/ 44044 h 202134"/>
              <a:gd name="connsiteX101" fmla="*/ 3423395 w 17135973"/>
              <a:gd name="connsiteY101" fmla="*/ 32421 h 202134"/>
              <a:gd name="connsiteX102" fmla="*/ 3501666 w 17135973"/>
              <a:gd name="connsiteY102" fmla="*/ 0 h 202134"/>
              <a:gd name="connsiteX103" fmla="*/ 3579940 w 17135973"/>
              <a:gd name="connsiteY103" fmla="*/ 32421 h 202134"/>
              <a:gd name="connsiteX104" fmla="*/ 3587407 w 17135973"/>
              <a:gd name="connsiteY104" fmla="*/ 43497 h 202134"/>
              <a:gd name="connsiteX105" fmla="*/ 3591930 w 17135973"/>
              <a:gd name="connsiteY105" fmla="*/ 40449 h 202134"/>
              <a:gd name="connsiteX106" fmla="*/ 3635016 w 17135973"/>
              <a:gd name="connsiteY106" fmla="*/ 31750 h 202134"/>
              <a:gd name="connsiteX107" fmla="*/ 3678105 w 17135973"/>
              <a:gd name="connsiteY107" fmla="*/ 40449 h 202134"/>
              <a:gd name="connsiteX108" fmla="*/ 3683436 w 17135973"/>
              <a:gd name="connsiteY108" fmla="*/ 44043 h 202134"/>
              <a:gd name="connsiteX109" fmla="*/ 3691272 w 17135973"/>
              <a:gd name="connsiteY109" fmla="*/ 32421 h 202134"/>
              <a:gd name="connsiteX110" fmla="*/ 3769544 w 17135973"/>
              <a:gd name="connsiteY110" fmla="*/ 0 h 202134"/>
              <a:gd name="connsiteX111" fmla="*/ 3847818 w 17135973"/>
              <a:gd name="connsiteY111" fmla="*/ 32421 h 202134"/>
              <a:gd name="connsiteX112" fmla="*/ 3855285 w 17135973"/>
              <a:gd name="connsiteY112" fmla="*/ 43497 h 202134"/>
              <a:gd name="connsiteX113" fmla="*/ 3859808 w 17135973"/>
              <a:gd name="connsiteY113" fmla="*/ 40449 h 202134"/>
              <a:gd name="connsiteX114" fmla="*/ 3902894 w 17135973"/>
              <a:gd name="connsiteY114" fmla="*/ 31750 h 202134"/>
              <a:gd name="connsiteX115" fmla="*/ 3945983 w 17135973"/>
              <a:gd name="connsiteY115" fmla="*/ 40449 h 202134"/>
              <a:gd name="connsiteX116" fmla="*/ 3951315 w 17135973"/>
              <a:gd name="connsiteY116" fmla="*/ 44044 h 202134"/>
              <a:gd name="connsiteX117" fmla="*/ 3959150 w 17135973"/>
              <a:gd name="connsiteY117" fmla="*/ 32421 h 202134"/>
              <a:gd name="connsiteX118" fmla="*/ 4037423 w 17135973"/>
              <a:gd name="connsiteY118" fmla="*/ 0 h 202134"/>
              <a:gd name="connsiteX119" fmla="*/ 4115697 w 17135973"/>
              <a:gd name="connsiteY119" fmla="*/ 32421 h 202134"/>
              <a:gd name="connsiteX120" fmla="*/ 4123164 w 17135973"/>
              <a:gd name="connsiteY120" fmla="*/ 43497 h 202134"/>
              <a:gd name="connsiteX121" fmla="*/ 4127686 w 17135973"/>
              <a:gd name="connsiteY121" fmla="*/ 40449 h 202134"/>
              <a:gd name="connsiteX122" fmla="*/ 4170773 w 17135973"/>
              <a:gd name="connsiteY122" fmla="*/ 31750 h 202134"/>
              <a:gd name="connsiteX123" fmla="*/ 4213862 w 17135973"/>
              <a:gd name="connsiteY123" fmla="*/ 40449 h 202134"/>
              <a:gd name="connsiteX124" fmla="*/ 4219193 w 17135973"/>
              <a:gd name="connsiteY124" fmla="*/ 44043 h 202134"/>
              <a:gd name="connsiteX125" fmla="*/ 4227028 w 17135973"/>
              <a:gd name="connsiteY125" fmla="*/ 32421 h 202134"/>
              <a:gd name="connsiteX126" fmla="*/ 4305301 w 17135973"/>
              <a:gd name="connsiteY126" fmla="*/ 0 h 202134"/>
              <a:gd name="connsiteX127" fmla="*/ 4383575 w 17135973"/>
              <a:gd name="connsiteY127" fmla="*/ 32421 h 202134"/>
              <a:gd name="connsiteX128" fmla="*/ 4391042 w 17135973"/>
              <a:gd name="connsiteY128" fmla="*/ 43497 h 202134"/>
              <a:gd name="connsiteX129" fmla="*/ 4395564 w 17135973"/>
              <a:gd name="connsiteY129" fmla="*/ 40449 h 202134"/>
              <a:gd name="connsiteX130" fmla="*/ 4438651 w 17135973"/>
              <a:gd name="connsiteY130" fmla="*/ 31750 h 202134"/>
              <a:gd name="connsiteX131" fmla="*/ 4481740 w 17135973"/>
              <a:gd name="connsiteY131" fmla="*/ 40449 h 202134"/>
              <a:gd name="connsiteX132" fmla="*/ 4487071 w 17135973"/>
              <a:gd name="connsiteY132" fmla="*/ 44043 h 202134"/>
              <a:gd name="connsiteX133" fmla="*/ 4494906 w 17135973"/>
              <a:gd name="connsiteY133" fmla="*/ 32421 h 202134"/>
              <a:gd name="connsiteX134" fmla="*/ 4573179 w 17135973"/>
              <a:gd name="connsiteY134" fmla="*/ 0 h 202134"/>
              <a:gd name="connsiteX135" fmla="*/ 4651453 w 17135973"/>
              <a:gd name="connsiteY135" fmla="*/ 32421 h 202134"/>
              <a:gd name="connsiteX136" fmla="*/ 4658920 w 17135973"/>
              <a:gd name="connsiteY136" fmla="*/ 43497 h 202134"/>
              <a:gd name="connsiteX137" fmla="*/ 4663442 w 17135973"/>
              <a:gd name="connsiteY137" fmla="*/ 40449 h 202134"/>
              <a:gd name="connsiteX138" fmla="*/ 4706529 w 17135973"/>
              <a:gd name="connsiteY138" fmla="*/ 31750 h 202134"/>
              <a:gd name="connsiteX139" fmla="*/ 4749618 w 17135973"/>
              <a:gd name="connsiteY139" fmla="*/ 40449 h 202134"/>
              <a:gd name="connsiteX140" fmla="*/ 4754950 w 17135973"/>
              <a:gd name="connsiteY140" fmla="*/ 44044 h 202134"/>
              <a:gd name="connsiteX141" fmla="*/ 4762785 w 17135973"/>
              <a:gd name="connsiteY141" fmla="*/ 32421 h 202134"/>
              <a:gd name="connsiteX142" fmla="*/ 4841059 w 17135973"/>
              <a:gd name="connsiteY142" fmla="*/ 0 h 202134"/>
              <a:gd name="connsiteX143" fmla="*/ 4919332 w 17135973"/>
              <a:gd name="connsiteY143" fmla="*/ 32421 h 202134"/>
              <a:gd name="connsiteX144" fmla="*/ 4926799 w 17135973"/>
              <a:gd name="connsiteY144" fmla="*/ 43497 h 202134"/>
              <a:gd name="connsiteX145" fmla="*/ 4931321 w 17135973"/>
              <a:gd name="connsiteY145" fmla="*/ 40449 h 202134"/>
              <a:gd name="connsiteX146" fmla="*/ 4974408 w 17135973"/>
              <a:gd name="connsiteY146" fmla="*/ 31750 h 202134"/>
              <a:gd name="connsiteX147" fmla="*/ 5017497 w 17135973"/>
              <a:gd name="connsiteY147" fmla="*/ 40449 h 202134"/>
              <a:gd name="connsiteX148" fmla="*/ 5022828 w 17135973"/>
              <a:gd name="connsiteY148" fmla="*/ 44043 h 202134"/>
              <a:gd name="connsiteX149" fmla="*/ 5030663 w 17135973"/>
              <a:gd name="connsiteY149" fmla="*/ 32421 h 202134"/>
              <a:gd name="connsiteX150" fmla="*/ 5108936 w 17135973"/>
              <a:gd name="connsiteY150" fmla="*/ 0 h 202134"/>
              <a:gd name="connsiteX151" fmla="*/ 5187210 w 17135973"/>
              <a:gd name="connsiteY151" fmla="*/ 32421 h 202134"/>
              <a:gd name="connsiteX152" fmla="*/ 5194677 w 17135973"/>
              <a:gd name="connsiteY152" fmla="*/ 43497 h 202134"/>
              <a:gd name="connsiteX153" fmla="*/ 5199199 w 17135973"/>
              <a:gd name="connsiteY153" fmla="*/ 40449 h 202134"/>
              <a:gd name="connsiteX154" fmla="*/ 5242286 w 17135973"/>
              <a:gd name="connsiteY154" fmla="*/ 31750 h 202134"/>
              <a:gd name="connsiteX155" fmla="*/ 5285375 w 17135973"/>
              <a:gd name="connsiteY155" fmla="*/ 40449 h 202134"/>
              <a:gd name="connsiteX156" fmla="*/ 5290706 w 17135973"/>
              <a:gd name="connsiteY156" fmla="*/ 44043 h 202134"/>
              <a:gd name="connsiteX157" fmla="*/ 5298541 w 17135973"/>
              <a:gd name="connsiteY157" fmla="*/ 32421 h 202134"/>
              <a:gd name="connsiteX158" fmla="*/ 5376814 w 17135973"/>
              <a:gd name="connsiteY158" fmla="*/ 0 h 202134"/>
              <a:gd name="connsiteX159" fmla="*/ 5455088 w 17135973"/>
              <a:gd name="connsiteY159" fmla="*/ 32421 h 202134"/>
              <a:gd name="connsiteX160" fmla="*/ 5462555 w 17135973"/>
              <a:gd name="connsiteY160" fmla="*/ 43497 h 202134"/>
              <a:gd name="connsiteX161" fmla="*/ 5467077 w 17135973"/>
              <a:gd name="connsiteY161" fmla="*/ 40449 h 202134"/>
              <a:gd name="connsiteX162" fmla="*/ 5510164 w 17135973"/>
              <a:gd name="connsiteY162" fmla="*/ 31750 h 202134"/>
              <a:gd name="connsiteX163" fmla="*/ 5553253 w 17135973"/>
              <a:gd name="connsiteY163" fmla="*/ 40449 h 202134"/>
              <a:gd name="connsiteX164" fmla="*/ 5558585 w 17135973"/>
              <a:gd name="connsiteY164" fmla="*/ 44044 h 202134"/>
              <a:gd name="connsiteX165" fmla="*/ 5566420 w 17135973"/>
              <a:gd name="connsiteY165" fmla="*/ 32421 h 202134"/>
              <a:gd name="connsiteX166" fmla="*/ 5644694 w 17135973"/>
              <a:gd name="connsiteY166" fmla="*/ 0 h 202134"/>
              <a:gd name="connsiteX167" fmla="*/ 5722967 w 17135973"/>
              <a:gd name="connsiteY167" fmla="*/ 32421 h 202134"/>
              <a:gd name="connsiteX168" fmla="*/ 5730434 w 17135973"/>
              <a:gd name="connsiteY168" fmla="*/ 43497 h 202134"/>
              <a:gd name="connsiteX169" fmla="*/ 5734956 w 17135973"/>
              <a:gd name="connsiteY169" fmla="*/ 40449 h 202134"/>
              <a:gd name="connsiteX170" fmla="*/ 5778043 w 17135973"/>
              <a:gd name="connsiteY170" fmla="*/ 31750 h 202134"/>
              <a:gd name="connsiteX171" fmla="*/ 5821132 w 17135973"/>
              <a:gd name="connsiteY171" fmla="*/ 40449 h 202134"/>
              <a:gd name="connsiteX172" fmla="*/ 5826463 w 17135973"/>
              <a:gd name="connsiteY172" fmla="*/ 44043 h 202134"/>
              <a:gd name="connsiteX173" fmla="*/ 5834298 w 17135973"/>
              <a:gd name="connsiteY173" fmla="*/ 32421 h 202134"/>
              <a:gd name="connsiteX174" fmla="*/ 5912572 w 17135973"/>
              <a:gd name="connsiteY174" fmla="*/ 0 h 202134"/>
              <a:gd name="connsiteX175" fmla="*/ 5990845 w 17135973"/>
              <a:gd name="connsiteY175" fmla="*/ 32421 h 202134"/>
              <a:gd name="connsiteX176" fmla="*/ 5998312 w 17135973"/>
              <a:gd name="connsiteY176" fmla="*/ 43497 h 202134"/>
              <a:gd name="connsiteX177" fmla="*/ 6002834 w 17135973"/>
              <a:gd name="connsiteY177" fmla="*/ 40449 h 202134"/>
              <a:gd name="connsiteX178" fmla="*/ 6045921 w 17135973"/>
              <a:gd name="connsiteY178" fmla="*/ 31750 h 202134"/>
              <a:gd name="connsiteX179" fmla="*/ 6089010 w 17135973"/>
              <a:gd name="connsiteY179" fmla="*/ 40449 h 202134"/>
              <a:gd name="connsiteX180" fmla="*/ 6094341 w 17135973"/>
              <a:gd name="connsiteY180" fmla="*/ 44043 h 202134"/>
              <a:gd name="connsiteX181" fmla="*/ 6102176 w 17135973"/>
              <a:gd name="connsiteY181" fmla="*/ 32421 h 202134"/>
              <a:gd name="connsiteX182" fmla="*/ 6180450 w 17135973"/>
              <a:gd name="connsiteY182" fmla="*/ 0 h 202134"/>
              <a:gd name="connsiteX183" fmla="*/ 6258723 w 17135973"/>
              <a:gd name="connsiteY183" fmla="*/ 32421 h 202134"/>
              <a:gd name="connsiteX184" fmla="*/ 6266190 w 17135973"/>
              <a:gd name="connsiteY184" fmla="*/ 43497 h 202134"/>
              <a:gd name="connsiteX185" fmla="*/ 6270712 w 17135973"/>
              <a:gd name="connsiteY185" fmla="*/ 40449 h 202134"/>
              <a:gd name="connsiteX186" fmla="*/ 6313799 w 17135973"/>
              <a:gd name="connsiteY186" fmla="*/ 31750 h 202134"/>
              <a:gd name="connsiteX187" fmla="*/ 6356888 w 17135973"/>
              <a:gd name="connsiteY187" fmla="*/ 40449 h 202134"/>
              <a:gd name="connsiteX188" fmla="*/ 6362220 w 17135973"/>
              <a:gd name="connsiteY188" fmla="*/ 44044 h 202134"/>
              <a:gd name="connsiteX189" fmla="*/ 6370055 w 17135973"/>
              <a:gd name="connsiteY189" fmla="*/ 32421 h 202134"/>
              <a:gd name="connsiteX190" fmla="*/ 6448329 w 17135973"/>
              <a:gd name="connsiteY190" fmla="*/ 0 h 202134"/>
              <a:gd name="connsiteX191" fmla="*/ 6526602 w 17135973"/>
              <a:gd name="connsiteY191" fmla="*/ 32421 h 202134"/>
              <a:gd name="connsiteX192" fmla="*/ 6534069 w 17135973"/>
              <a:gd name="connsiteY192" fmla="*/ 43497 h 202134"/>
              <a:gd name="connsiteX193" fmla="*/ 6538591 w 17135973"/>
              <a:gd name="connsiteY193" fmla="*/ 40449 h 202134"/>
              <a:gd name="connsiteX194" fmla="*/ 6581679 w 17135973"/>
              <a:gd name="connsiteY194" fmla="*/ 31750 h 202134"/>
              <a:gd name="connsiteX195" fmla="*/ 6624767 w 17135973"/>
              <a:gd name="connsiteY195" fmla="*/ 40449 h 202134"/>
              <a:gd name="connsiteX196" fmla="*/ 6630098 w 17135973"/>
              <a:gd name="connsiteY196" fmla="*/ 44043 h 202134"/>
              <a:gd name="connsiteX197" fmla="*/ 6637933 w 17135973"/>
              <a:gd name="connsiteY197" fmla="*/ 32421 h 202134"/>
              <a:gd name="connsiteX198" fmla="*/ 6716207 w 17135973"/>
              <a:gd name="connsiteY198" fmla="*/ 0 h 202134"/>
              <a:gd name="connsiteX199" fmla="*/ 6794480 w 17135973"/>
              <a:gd name="connsiteY199" fmla="*/ 32421 h 202134"/>
              <a:gd name="connsiteX200" fmla="*/ 6801947 w 17135973"/>
              <a:gd name="connsiteY200" fmla="*/ 43497 h 202134"/>
              <a:gd name="connsiteX201" fmla="*/ 6806469 w 17135973"/>
              <a:gd name="connsiteY201" fmla="*/ 40449 h 202134"/>
              <a:gd name="connsiteX202" fmla="*/ 6849556 w 17135973"/>
              <a:gd name="connsiteY202" fmla="*/ 31750 h 202134"/>
              <a:gd name="connsiteX203" fmla="*/ 6892645 w 17135973"/>
              <a:gd name="connsiteY203" fmla="*/ 40449 h 202134"/>
              <a:gd name="connsiteX204" fmla="*/ 6897976 w 17135973"/>
              <a:gd name="connsiteY204" fmla="*/ 44043 h 202134"/>
              <a:gd name="connsiteX205" fmla="*/ 6905811 w 17135973"/>
              <a:gd name="connsiteY205" fmla="*/ 32421 h 202134"/>
              <a:gd name="connsiteX206" fmla="*/ 6984085 w 17135973"/>
              <a:gd name="connsiteY206" fmla="*/ 0 h 202134"/>
              <a:gd name="connsiteX207" fmla="*/ 7062358 w 17135973"/>
              <a:gd name="connsiteY207" fmla="*/ 32421 h 202134"/>
              <a:gd name="connsiteX208" fmla="*/ 7069825 w 17135973"/>
              <a:gd name="connsiteY208" fmla="*/ 43497 h 202134"/>
              <a:gd name="connsiteX209" fmla="*/ 7074347 w 17135973"/>
              <a:gd name="connsiteY209" fmla="*/ 40449 h 202134"/>
              <a:gd name="connsiteX210" fmla="*/ 7117434 w 17135973"/>
              <a:gd name="connsiteY210" fmla="*/ 31750 h 202134"/>
              <a:gd name="connsiteX211" fmla="*/ 7160523 w 17135973"/>
              <a:gd name="connsiteY211" fmla="*/ 40449 h 202134"/>
              <a:gd name="connsiteX212" fmla="*/ 7165854 w 17135973"/>
              <a:gd name="connsiteY212" fmla="*/ 44044 h 202134"/>
              <a:gd name="connsiteX213" fmla="*/ 7173690 w 17135973"/>
              <a:gd name="connsiteY213" fmla="*/ 32421 h 202134"/>
              <a:gd name="connsiteX214" fmla="*/ 7251964 w 17135973"/>
              <a:gd name="connsiteY214" fmla="*/ 0 h 202134"/>
              <a:gd name="connsiteX215" fmla="*/ 7330236 w 17135973"/>
              <a:gd name="connsiteY215" fmla="*/ 32421 h 202134"/>
              <a:gd name="connsiteX216" fmla="*/ 7337705 w 17135973"/>
              <a:gd name="connsiteY216" fmla="*/ 43497 h 202134"/>
              <a:gd name="connsiteX217" fmla="*/ 7342226 w 17135973"/>
              <a:gd name="connsiteY217" fmla="*/ 40449 h 202134"/>
              <a:gd name="connsiteX218" fmla="*/ 7385314 w 17135973"/>
              <a:gd name="connsiteY218" fmla="*/ 31750 h 202134"/>
              <a:gd name="connsiteX219" fmla="*/ 7428402 w 17135973"/>
              <a:gd name="connsiteY219" fmla="*/ 40449 h 202134"/>
              <a:gd name="connsiteX220" fmla="*/ 7433732 w 17135973"/>
              <a:gd name="connsiteY220" fmla="*/ 44043 h 202134"/>
              <a:gd name="connsiteX221" fmla="*/ 7441568 w 17135973"/>
              <a:gd name="connsiteY221" fmla="*/ 32421 h 202134"/>
              <a:gd name="connsiteX222" fmla="*/ 7519842 w 17135973"/>
              <a:gd name="connsiteY222" fmla="*/ 0 h 202134"/>
              <a:gd name="connsiteX223" fmla="*/ 7598114 w 17135973"/>
              <a:gd name="connsiteY223" fmla="*/ 32421 h 202134"/>
              <a:gd name="connsiteX224" fmla="*/ 7605582 w 17135973"/>
              <a:gd name="connsiteY224" fmla="*/ 43497 h 202134"/>
              <a:gd name="connsiteX225" fmla="*/ 7610104 w 17135973"/>
              <a:gd name="connsiteY225" fmla="*/ 40449 h 202134"/>
              <a:gd name="connsiteX226" fmla="*/ 7653191 w 17135973"/>
              <a:gd name="connsiteY226" fmla="*/ 31750 h 202134"/>
              <a:gd name="connsiteX227" fmla="*/ 7696278 w 17135973"/>
              <a:gd name="connsiteY227" fmla="*/ 40449 h 202134"/>
              <a:gd name="connsiteX228" fmla="*/ 7701610 w 17135973"/>
              <a:gd name="connsiteY228" fmla="*/ 44043 h 202134"/>
              <a:gd name="connsiteX229" fmla="*/ 7709446 w 17135973"/>
              <a:gd name="connsiteY229" fmla="*/ 32421 h 202134"/>
              <a:gd name="connsiteX230" fmla="*/ 7787719 w 17135973"/>
              <a:gd name="connsiteY230" fmla="*/ 0 h 202134"/>
              <a:gd name="connsiteX231" fmla="*/ 7865992 w 17135973"/>
              <a:gd name="connsiteY231" fmla="*/ 32421 h 202134"/>
              <a:gd name="connsiteX232" fmla="*/ 7873460 w 17135973"/>
              <a:gd name="connsiteY232" fmla="*/ 43497 h 202134"/>
              <a:gd name="connsiteX233" fmla="*/ 7877982 w 17135973"/>
              <a:gd name="connsiteY233" fmla="*/ 40449 h 202134"/>
              <a:gd name="connsiteX234" fmla="*/ 7921069 w 17135973"/>
              <a:gd name="connsiteY234" fmla="*/ 31750 h 202134"/>
              <a:gd name="connsiteX235" fmla="*/ 7964156 w 17135973"/>
              <a:gd name="connsiteY235" fmla="*/ 40449 h 202134"/>
              <a:gd name="connsiteX236" fmla="*/ 7969489 w 17135973"/>
              <a:gd name="connsiteY236" fmla="*/ 44044 h 202134"/>
              <a:gd name="connsiteX237" fmla="*/ 7977325 w 17135973"/>
              <a:gd name="connsiteY237" fmla="*/ 32421 h 202134"/>
              <a:gd name="connsiteX238" fmla="*/ 8055598 w 17135973"/>
              <a:gd name="connsiteY238" fmla="*/ 0 h 202134"/>
              <a:gd name="connsiteX239" fmla="*/ 8133871 w 17135973"/>
              <a:gd name="connsiteY239" fmla="*/ 32421 h 202134"/>
              <a:gd name="connsiteX240" fmla="*/ 8141339 w 17135973"/>
              <a:gd name="connsiteY240" fmla="*/ 43497 h 202134"/>
              <a:gd name="connsiteX241" fmla="*/ 8145861 w 17135973"/>
              <a:gd name="connsiteY241" fmla="*/ 40449 h 202134"/>
              <a:gd name="connsiteX242" fmla="*/ 8188948 w 17135973"/>
              <a:gd name="connsiteY242" fmla="*/ 31750 h 202134"/>
              <a:gd name="connsiteX243" fmla="*/ 8232035 w 17135973"/>
              <a:gd name="connsiteY243" fmla="*/ 40449 h 202134"/>
              <a:gd name="connsiteX244" fmla="*/ 8237361 w 17135973"/>
              <a:gd name="connsiteY244" fmla="*/ 44040 h 202134"/>
              <a:gd name="connsiteX245" fmla="*/ 8245195 w 17135973"/>
              <a:gd name="connsiteY245" fmla="*/ 32421 h 202134"/>
              <a:gd name="connsiteX246" fmla="*/ 8323468 w 17135973"/>
              <a:gd name="connsiteY246" fmla="*/ 0 h 202134"/>
              <a:gd name="connsiteX247" fmla="*/ 8401741 w 17135973"/>
              <a:gd name="connsiteY247" fmla="*/ 32421 h 202134"/>
              <a:gd name="connsiteX248" fmla="*/ 8409209 w 17135973"/>
              <a:gd name="connsiteY248" fmla="*/ 43497 h 202134"/>
              <a:gd name="connsiteX249" fmla="*/ 8413731 w 17135973"/>
              <a:gd name="connsiteY249" fmla="*/ 40449 h 202134"/>
              <a:gd name="connsiteX250" fmla="*/ 8456818 w 17135973"/>
              <a:gd name="connsiteY250" fmla="*/ 31750 h 202134"/>
              <a:gd name="connsiteX251" fmla="*/ 8499906 w 17135973"/>
              <a:gd name="connsiteY251" fmla="*/ 40449 h 202134"/>
              <a:gd name="connsiteX252" fmla="*/ 8505518 w 17135973"/>
              <a:gd name="connsiteY252" fmla="*/ 44233 h 202134"/>
              <a:gd name="connsiteX253" fmla="*/ 8513482 w 17135973"/>
              <a:gd name="connsiteY253" fmla="*/ 32422 h 202134"/>
              <a:gd name="connsiteX254" fmla="*/ 8591755 w 17135973"/>
              <a:gd name="connsiteY254" fmla="*/ 0 h 202134"/>
              <a:gd name="connsiteX255" fmla="*/ 8670028 w 17135973"/>
              <a:gd name="connsiteY255" fmla="*/ 32421 h 202134"/>
              <a:gd name="connsiteX256" fmla="*/ 8677495 w 17135973"/>
              <a:gd name="connsiteY256" fmla="*/ 43496 h 202134"/>
              <a:gd name="connsiteX257" fmla="*/ 8682015 w 17135973"/>
              <a:gd name="connsiteY257" fmla="*/ 40449 h 202134"/>
              <a:gd name="connsiteX258" fmla="*/ 8725102 w 17135973"/>
              <a:gd name="connsiteY258" fmla="*/ 31750 h 202134"/>
              <a:gd name="connsiteX259" fmla="*/ 8768189 w 17135973"/>
              <a:gd name="connsiteY259" fmla="*/ 40449 h 202134"/>
              <a:gd name="connsiteX260" fmla="*/ 8773523 w 17135973"/>
              <a:gd name="connsiteY260" fmla="*/ 44044 h 202134"/>
              <a:gd name="connsiteX261" fmla="*/ 8781360 w 17135973"/>
              <a:gd name="connsiteY261" fmla="*/ 32421 h 202134"/>
              <a:gd name="connsiteX262" fmla="*/ 8859633 w 17135973"/>
              <a:gd name="connsiteY262" fmla="*/ 0 h 202134"/>
              <a:gd name="connsiteX263" fmla="*/ 8937906 w 17135973"/>
              <a:gd name="connsiteY263" fmla="*/ 32421 h 202134"/>
              <a:gd name="connsiteX264" fmla="*/ 8945373 w 17135973"/>
              <a:gd name="connsiteY264" fmla="*/ 43496 h 202134"/>
              <a:gd name="connsiteX265" fmla="*/ 8949893 w 17135973"/>
              <a:gd name="connsiteY265" fmla="*/ 40449 h 202134"/>
              <a:gd name="connsiteX266" fmla="*/ 8992980 w 17135973"/>
              <a:gd name="connsiteY266" fmla="*/ 31750 h 202134"/>
              <a:gd name="connsiteX267" fmla="*/ 9036068 w 17135973"/>
              <a:gd name="connsiteY267" fmla="*/ 40449 h 202134"/>
              <a:gd name="connsiteX268" fmla="*/ 9041401 w 17135973"/>
              <a:gd name="connsiteY268" fmla="*/ 44045 h 202134"/>
              <a:gd name="connsiteX269" fmla="*/ 9049239 w 17135973"/>
              <a:gd name="connsiteY269" fmla="*/ 32421 h 202134"/>
              <a:gd name="connsiteX270" fmla="*/ 9127512 w 17135973"/>
              <a:gd name="connsiteY270" fmla="*/ 0 h 202134"/>
              <a:gd name="connsiteX271" fmla="*/ 9205785 w 17135973"/>
              <a:gd name="connsiteY271" fmla="*/ 32421 h 202134"/>
              <a:gd name="connsiteX272" fmla="*/ 9213252 w 17135973"/>
              <a:gd name="connsiteY272" fmla="*/ 43496 h 202134"/>
              <a:gd name="connsiteX273" fmla="*/ 9217772 w 17135973"/>
              <a:gd name="connsiteY273" fmla="*/ 40449 h 202134"/>
              <a:gd name="connsiteX274" fmla="*/ 9260860 w 17135973"/>
              <a:gd name="connsiteY274" fmla="*/ 31750 h 202134"/>
              <a:gd name="connsiteX275" fmla="*/ 9303947 w 17135973"/>
              <a:gd name="connsiteY275" fmla="*/ 40449 h 202134"/>
              <a:gd name="connsiteX276" fmla="*/ 9309281 w 17135973"/>
              <a:gd name="connsiteY276" fmla="*/ 44045 h 202134"/>
              <a:gd name="connsiteX277" fmla="*/ 9317118 w 17135973"/>
              <a:gd name="connsiteY277" fmla="*/ 32421 h 202134"/>
              <a:gd name="connsiteX278" fmla="*/ 9395391 w 17135973"/>
              <a:gd name="connsiteY278" fmla="*/ 0 h 202134"/>
              <a:gd name="connsiteX279" fmla="*/ 9473664 w 17135973"/>
              <a:gd name="connsiteY279" fmla="*/ 32421 h 202134"/>
              <a:gd name="connsiteX280" fmla="*/ 9481132 w 17135973"/>
              <a:gd name="connsiteY280" fmla="*/ 43496 h 202134"/>
              <a:gd name="connsiteX281" fmla="*/ 9485651 w 17135973"/>
              <a:gd name="connsiteY281" fmla="*/ 40449 h 202134"/>
              <a:gd name="connsiteX282" fmla="*/ 9528739 w 17135973"/>
              <a:gd name="connsiteY282" fmla="*/ 31750 h 202134"/>
              <a:gd name="connsiteX283" fmla="*/ 9571826 w 17135973"/>
              <a:gd name="connsiteY283" fmla="*/ 40449 h 202134"/>
              <a:gd name="connsiteX284" fmla="*/ 9577159 w 17135973"/>
              <a:gd name="connsiteY284" fmla="*/ 44045 h 202134"/>
              <a:gd name="connsiteX285" fmla="*/ 9584997 w 17135973"/>
              <a:gd name="connsiteY285" fmla="*/ 32421 h 202134"/>
              <a:gd name="connsiteX286" fmla="*/ 9663270 w 17135973"/>
              <a:gd name="connsiteY286" fmla="*/ 0 h 202134"/>
              <a:gd name="connsiteX287" fmla="*/ 9741543 w 17135973"/>
              <a:gd name="connsiteY287" fmla="*/ 32421 h 202134"/>
              <a:gd name="connsiteX288" fmla="*/ 9749010 w 17135973"/>
              <a:gd name="connsiteY288" fmla="*/ 43496 h 202134"/>
              <a:gd name="connsiteX289" fmla="*/ 9753530 w 17135973"/>
              <a:gd name="connsiteY289" fmla="*/ 40449 h 202134"/>
              <a:gd name="connsiteX290" fmla="*/ 9796617 w 17135973"/>
              <a:gd name="connsiteY290" fmla="*/ 31750 h 202134"/>
              <a:gd name="connsiteX291" fmla="*/ 9839705 w 17135973"/>
              <a:gd name="connsiteY291" fmla="*/ 40449 h 202134"/>
              <a:gd name="connsiteX292" fmla="*/ 9845038 w 17135973"/>
              <a:gd name="connsiteY292" fmla="*/ 44045 h 202134"/>
              <a:gd name="connsiteX293" fmla="*/ 9852875 w 17135973"/>
              <a:gd name="connsiteY293" fmla="*/ 32421 h 202134"/>
              <a:gd name="connsiteX294" fmla="*/ 9931150 w 17135973"/>
              <a:gd name="connsiteY294" fmla="*/ 0 h 202134"/>
              <a:gd name="connsiteX295" fmla="*/ 10009422 w 17135973"/>
              <a:gd name="connsiteY295" fmla="*/ 32421 h 202134"/>
              <a:gd name="connsiteX296" fmla="*/ 10016889 w 17135973"/>
              <a:gd name="connsiteY296" fmla="*/ 43496 h 202134"/>
              <a:gd name="connsiteX297" fmla="*/ 10021409 w 17135973"/>
              <a:gd name="connsiteY297" fmla="*/ 40449 h 202134"/>
              <a:gd name="connsiteX298" fmla="*/ 10064496 w 17135973"/>
              <a:gd name="connsiteY298" fmla="*/ 31750 h 202134"/>
              <a:gd name="connsiteX299" fmla="*/ 10107583 w 17135973"/>
              <a:gd name="connsiteY299" fmla="*/ 40449 h 202134"/>
              <a:gd name="connsiteX300" fmla="*/ 10112917 w 17135973"/>
              <a:gd name="connsiteY300" fmla="*/ 44044 h 202134"/>
              <a:gd name="connsiteX301" fmla="*/ 10120753 w 17135973"/>
              <a:gd name="connsiteY301" fmla="*/ 32421 h 202134"/>
              <a:gd name="connsiteX302" fmla="*/ 10199027 w 17135973"/>
              <a:gd name="connsiteY302" fmla="*/ 0 h 202134"/>
              <a:gd name="connsiteX303" fmla="*/ 10277300 w 17135973"/>
              <a:gd name="connsiteY303" fmla="*/ 32421 h 202134"/>
              <a:gd name="connsiteX304" fmla="*/ 10284767 w 17135973"/>
              <a:gd name="connsiteY304" fmla="*/ 43496 h 202134"/>
              <a:gd name="connsiteX305" fmla="*/ 10289286 w 17135973"/>
              <a:gd name="connsiteY305" fmla="*/ 40449 h 202134"/>
              <a:gd name="connsiteX306" fmla="*/ 10332373 w 17135973"/>
              <a:gd name="connsiteY306" fmla="*/ 31750 h 202134"/>
              <a:gd name="connsiteX307" fmla="*/ 10375461 w 17135973"/>
              <a:gd name="connsiteY307" fmla="*/ 40449 h 202134"/>
              <a:gd name="connsiteX308" fmla="*/ 10380794 w 17135973"/>
              <a:gd name="connsiteY308" fmla="*/ 44044 h 202134"/>
              <a:gd name="connsiteX309" fmla="*/ 10388631 w 17135973"/>
              <a:gd name="connsiteY309" fmla="*/ 32421 h 202134"/>
              <a:gd name="connsiteX310" fmla="*/ 10466902 w 17135973"/>
              <a:gd name="connsiteY310" fmla="*/ 0 h 202134"/>
              <a:gd name="connsiteX311" fmla="*/ 10545177 w 17135973"/>
              <a:gd name="connsiteY311" fmla="*/ 32421 h 202134"/>
              <a:gd name="connsiteX312" fmla="*/ 10552644 w 17135973"/>
              <a:gd name="connsiteY312" fmla="*/ 43496 h 202134"/>
              <a:gd name="connsiteX313" fmla="*/ 10557163 w 17135973"/>
              <a:gd name="connsiteY313" fmla="*/ 40449 h 202134"/>
              <a:gd name="connsiteX314" fmla="*/ 10600252 w 17135973"/>
              <a:gd name="connsiteY314" fmla="*/ 31750 h 202134"/>
              <a:gd name="connsiteX315" fmla="*/ 10643338 w 17135973"/>
              <a:gd name="connsiteY315" fmla="*/ 40449 h 202134"/>
              <a:gd name="connsiteX316" fmla="*/ 10648673 w 17135973"/>
              <a:gd name="connsiteY316" fmla="*/ 44045 h 202134"/>
              <a:gd name="connsiteX317" fmla="*/ 10656509 w 17135973"/>
              <a:gd name="connsiteY317" fmla="*/ 32421 h 202134"/>
              <a:gd name="connsiteX318" fmla="*/ 10734782 w 17135973"/>
              <a:gd name="connsiteY318" fmla="*/ 0 h 202134"/>
              <a:gd name="connsiteX319" fmla="*/ 10813055 w 17135973"/>
              <a:gd name="connsiteY319" fmla="*/ 32421 h 202134"/>
              <a:gd name="connsiteX320" fmla="*/ 10820521 w 17135973"/>
              <a:gd name="connsiteY320" fmla="*/ 43496 h 202134"/>
              <a:gd name="connsiteX321" fmla="*/ 10825042 w 17135973"/>
              <a:gd name="connsiteY321" fmla="*/ 40449 h 202134"/>
              <a:gd name="connsiteX322" fmla="*/ 10868130 w 17135973"/>
              <a:gd name="connsiteY322" fmla="*/ 31750 h 202134"/>
              <a:gd name="connsiteX323" fmla="*/ 10911216 w 17135973"/>
              <a:gd name="connsiteY323" fmla="*/ 40449 h 202134"/>
              <a:gd name="connsiteX324" fmla="*/ 10916551 w 17135973"/>
              <a:gd name="connsiteY324" fmla="*/ 44045 h 202134"/>
              <a:gd name="connsiteX325" fmla="*/ 10924387 w 17135973"/>
              <a:gd name="connsiteY325" fmla="*/ 32421 h 202134"/>
              <a:gd name="connsiteX326" fmla="*/ 11002661 w 17135973"/>
              <a:gd name="connsiteY326" fmla="*/ 0 h 202134"/>
              <a:gd name="connsiteX327" fmla="*/ 11080934 w 17135973"/>
              <a:gd name="connsiteY327" fmla="*/ 32421 h 202134"/>
              <a:gd name="connsiteX328" fmla="*/ 11088400 w 17135973"/>
              <a:gd name="connsiteY328" fmla="*/ 43496 h 202134"/>
              <a:gd name="connsiteX329" fmla="*/ 11092920 w 17135973"/>
              <a:gd name="connsiteY329" fmla="*/ 40449 h 202134"/>
              <a:gd name="connsiteX330" fmla="*/ 11136006 w 17135973"/>
              <a:gd name="connsiteY330" fmla="*/ 31750 h 202134"/>
              <a:gd name="connsiteX331" fmla="*/ 11179095 w 17135973"/>
              <a:gd name="connsiteY331" fmla="*/ 40449 h 202134"/>
              <a:gd name="connsiteX332" fmla="*/ 11184428 w 17135973"/>
              <a:gd name="connsiteY332" fmla="*/ 44045 h 202134"/>
              <a:gd name="connsiteX333" fmla="*/ 11192265 w 17135973"/>
              <a:gd name="connsiteY333" fmla="*/ 32421 h 202134"/>
              <a:gd name="connsiteX334" fmla="*/ 11270538 w 17135973"/>
              <a:gd name="connsiteY334" fmla="*/ 0 h 202134"/>
              <a:gd name="connsiteX335" fmla="*/ 11348811 w 17135973"/>
              <a:gd name="connsiteY335" fmla="*/ 32421 h 202134"/>
              <a:gd name="connsiteX336" fmla="*/ 11356278 w 17135973"/>
              <a:gd name="connsiteY336" fmla="*/ 43496 h 202134"/>
              <a:gd name="connsiteX337" fmla="*/ 11360798 w 17135973"/>
              <a:gd name="connsiteY337" fmla="*/ 40449 h 202134"/>
              <a:gd name="connsiteX338" fmla="*/ 11403886 w 17135973"/>
              <a:gd name="connsiteY338" fmla="*/ 31750 h 202134"/>
              <a:gd name="connsiteX339" fmla="*/ 11446973 w 17135973"/>
              <a:gd name="connsiteY339" fmla="*/ 40449 h 202134"/>
              <a:gd name="connsiteX340" fmla="*/ 11452308 w 17135973"/>
              <a:gd name="connsiteY340" fmla="*/ 44045 h 202134"/>
              <a:gd name="connsiteX341" fmla="*/ 11460144 w 17135973"/>
              <a:gd name="connsiteY341" fmla="*/ 32421 h 202134"/>
              <a:gd name="connsiteX342" fmla="*/ 11538417 w 17135973"/>
              <a:gd name="connsiteY342" fmla="*/ 0 h 202134"/>
              <a:gd name="connsiteX343" fmla="*/ 11616690 w 17135973"/>
              <a:gd name="connsiteY343" fmla="*/ 32421 h 202134"/>
              <a:gd name="connsiteX344" fmla="*/ 11624156 w 17135973"/>
              <a:gd name="connsiteY344" fmla="*/ 43496 h 202134"/>
              <a:gd name="connsiteX345" fmla="*/ 11628677 w 17135973"/>
              <a:gd name="connsiteY345" fmla="*/ 40449 h 202134"/>
              <a:gd name="connsiteX346" fmla="*/ 11671764 w 17135973"/>
              <a:gd name="connsiteY346" fmla="*/ 31750 h 202134"/>
              <a:gd name="connsiteX347" fmla="*/ 11714851 w 17135973"/>
              <a:gd name="connsiteY347" fmla="*/ 40449 h 202134"/>
              <a:gd name="connsiteX348" fmla="*/ 11720185 w 17135973"/>
              <a:gd name="connsiteY348" fmla="*/ 44045 h 202134"/>
              <a:gd name="connsiteX349" fmla="*/ 11728022 w 17135973"/>
              <a:gd name="connsiteY349" fmla="*/ 32421 h 202134"/>
              <a:gd name="connsiteX350" fmla="*/ 11806295 w 17135973"/>
              <a:gd name="connsiteY350" fmla="*/ 0 h 202134"/>
              <a:gd name="connsiteX351" fmla="*/ 11884567 w 17135973"/>
              <a:gd name="connsiteY351" fmla="*/ 32421 h 202134"/>
              <a:gd name="connsiteX352" fmla="*/ 11892034 w 17135973"/>
              <a:gd name="connsiteY352" fmla="*/ 43496 h 202134"/>
              <a:gd name="connsiteX353" fmla="*/ 11896554 w 17135973"/>
              <a:gd name="connsiteY353" fmla="*/ 40449 h 202134"/>
              <a:gd name="connsiteX354" fmla="*/ 11939642 w 17135973"/>
              <a:gd name="connsiteY354" fmla="*/ 31750 h 202134"/>
              <a:gd name="connsiteX355" fmla="*/ 11982726 w 17135973"/>
              <a:gd name="connsiteY355" fmla="*/ 40449 h 202134"/>
              <a:gd name="connsiteX356" fmla="*/ 11988058 w 17135973"/>
              <a:gd name="connsiteY356" fmla="*/ 44044 h 202134"/>
              <a:gd name="connsiteX357" fmla="*/ 11995895 w 17135973"/>
              <a:gd name="connsiteY357" fmla="*/ 32421 h 202134"/>
              <a:gd name="connsiteX358" fmla="*/ 12074166 w 17135973"/>
              <a:gd name="connsiteY358" fmla="*/ 0 h 202134"/>
              <a:gd name="connsiteX359" fmla="*/ 12152439 w 17135973"/>
              <a:gd name="connsiteY359" fmla="*/ 32421 h 202134"/>
              <a:gd name="connsiteX360" fmla="*/ 12159907 w 17135973"/>
              <a:gd name="connsiteY360" fmla="*/ 43497 h 202134"/>
              <a:gd name="connsiteX361" fmla="*/ 12164429 w 17135973"/>
              <a:gd name="connsiteY361" fmla="*/ 40449 h 202134"/>
              <a:gd name="connsiteX362" fmla="*/ 12207516 w 17135973"/>
              <a:gd name="connsiteY362" fmla="*/ 31750 h 202134"/>
              <a:gd name="connsiteX363" fmla="*/ 12250604 w 17135973"/>
              <a:gd name="connsiteY363" fmla="*/ 40449 h 202134"/>
              <a:gd name="connsiteX364" fmla="*/ 12255935 w 17135973"/>
              <a:gd name="connsiteY364" fmla="*/ 44043 h 202134"/>
              <a:gd name="connsiteX365" fmla="*/ 12263771 w 17135973"/>
              <a:gd name="connsiteY365" fmla="*/ 32421 h 202134"/>
              <a:gd name="connsiteX366" fmla="*/ 12342044 w 17135973"/>
              <a:gd name="connsiteY366" fmla="*/ 0 h 202134"/>
              <a:gd name="connsiteX367" fmla="*/ 12420317 w 17135973"/>
              <a:gd name="connsiteY367" fmla="*/ 32421 h 202134"/>
              <a:gd name="connsiteX368" fmla="*/ 12427785 w 17135973"/>
              <a:gd name="connsiteY368" fmla="*/ 43497 h 202134"/>
              <a:gd name="connsiteX369" fmla="*/ 12432307 w 17135973"/>
              <a:gd name="connsiteY369" fmla="*/ 40449 h 202134"/>
              <a:gd name="connsiteX370" fmla="*/ 12475394 w 17135973"/>
              <a:gd name="connsiteY370" fmla="*/ 31750 h 202134"/>
              <a:gd name="connsiteX371" fmla="*/ 12518482 w 17135973"/>
              <a:gd name="connsiteY371" fmla="*/ 40449 h 202134"/>
              <a:gd name="connsiteX372" fmla="*/ 12523814 w 17135973"/>
              <a:gd name="connsiteY372" fmla="*/ 44044 h 202134"/>
              <a:gd name="connsiteX373" fmla="*/ 12531650 w 17135973"/>
              <a:gd name="connsiteY373" fmla="*/ 32421 h 202134"/>
              <a:gd name="connsiteX374" fmla="*/ 12609923 w 17135973"/>
              <a:gd name="connsiteY374" fmla="*/ 0 h 202134"/>
              <a:gd name="connsiteX375" fmla="*/ 12688196 w 17135973"/>
              <a:gd name="connsiteY375" fmla="*/ 32421 h 202134"/>
              <a:gd name="connsiteX376" fmla="*/ 12695664 w 17135973"/>
              <a:gd name="connsiteY376" fmla="*/ 43497 h 202134"/>
              <a:gd name="connsiteX377" fmla="*/ 12700186 w 17135973"/>
              <a:gd name="connsiteY377" fmla="*/ 40449 h 202134"/>
              <a:gd name="connsiteX378" fmla="*/ 12743273 w 17135973"/>
              <a:gd name="connsiteY378" fmla="*/ 31750 h 202134"/>
              <a:gd name="connsiteX379" fmla="*/ 12786361 w 17135973"/>
              <a:gd name="connsiteY379" fmla="*/ 40449 h 202134"/>
              <a:gd name="connsiteX380" fmla="*/ 12791692 w 17135973"/>
              <a:gd name="connsiteY380" fmla="*/ 44043 h 202134"/>
              <a:gd name="connsiteX381" fmla="*/ 12799528 w 17135973"/>
              <a:gd name="connsiteY381" fmla="*/ 32421 h 202134"/>
              <a:gd name="connsiteX382" fmla="*/ 12877801 w 17135973"/>
              <a:gd name="connsiteY382" fmla="*/ 0 h 202134"/>
              <a:gd name="connsiteX383" fmla="*/ 12956074 w 17135973"/>
              <a:gd name="connsiteY383" fmla="*/ 32421 h 202134"/>
              <a:gd name="connsiteX384" fmla="*/ 12963542 w 17135973"/>
              <a:gd name="connsiteY384" fmla="*/ 43497 h 202134"/>
              <a:gd name="connsiteX385" fmla="*/ 12968064 w 17135973"/>
              <a:gd name="connsiteY385" fmla="*/ 40449 h 202134"/>
              <a:gd name="connsiteX386" fmla="*/ 13011151 w 17135973"/>
              <a:gd name="connsiteY386" fmla="*/ 31750 h 202134"/>
              <a:gd name="connsiteX387" fmla="*/ 13054239 w 17135973"/>
              <a:gd name="connsiteY387" fmla="*/ 40449 h 202134"/>
              <a:gd name="connsiteX388" fmla="*/ 13059570 w 17135973"/>
              <a:gd name="connsiteY388" fmla="*/ 44043 h 202134"/>
              <a:gd name="connsiteX389" fmla="*/ 13067406 w 17135973"/>
              <a:gd name="connsiteY389" fmla="*/ 32421 h 202134"/>
              <a:gd name="connsiteX390" fmla="*/ 13145679 w 17135973"/>
              <a:gd name="connsiteY390" fmla="*/ 0 h 202134"/>
              <a:gd name="connsiteX391" fmla="*/ 13223952 w 17135973"/>
              <a:gd name="connsiteY391" fmla="*/ 32421 h 202134"/>
              <a:gd name="connsiteX392" fmla="*/ 13231420 w 17135973"/>
              <a:gd name="connsiteY392" fmla="*/ 43497 h 202134"/>
              <a:gd name="connsiteX393" fmla="*/ 13235942 w 17135973"/>
              <a:gd name="connsiteY393" fmla="*/ 40449 h 202134"/>
              <a:gd name="connsiteX394" fmla="*/ 13279029 w 17135973"/>
              <a:gd name="connsiteY394" fmla="*/ 31750 h 202134"/>
              <a:gd name="connsiteX395" fmla="*/ 13322117 w 17135973"/>
              <a:gd name="connsiteY395" fmla="*/ 40449 h 202134"/>
              <a:gd name="connsiteX396" fmla="*/ 13327449 w 17135973"/>
              <a:gd name="connsiteY396" fmla="*/ 44044 h 202134"/>
              <a:gd name="connsiteX397" fmla="*/ 13335285 w 17135973"/>
              <a:gd name="connsiteY397" fmla="*/ 32421 h 202134"/>
              <a:gd name="connsiteX398" fmla="*/ 13413558 w 17135973"/>
              <a:gd name="connsiteY398" fmla="*/ 0 h 202134"/>
              <a:gd name="connsiteX399" fmla="*/ 13491831 w 17135973"/>
              <a:gd name="connsiteY399" fmla="*/ 32421 h 202134"/>
              <a:gd name="connsiteX400" fmla="*/ 13499299 w 17135973"/>
              <a:gd name="connsiteY400" fmla="*/ 43497 h 202134"/>
              <a:gd name="connsiteX401" fmla="*/ 13503821 w 17135973"/>
              <a:gd name="connsiteY401" fmla="*/ 40449 h 202134"/>
              <a:gd name="connsiteX402" fmla="*/ 13546908 w 17135973"/>
              <a:gd name="connsiteY402" fmla="*/ 31750 h 202134"/>
              <a:gd name="connsiteX403" fmla="*/ 13589996 w 17135973"/>
              <a:gd name="connsiteY403" fmla="*/ 40449 h 202134"/>
              <a:gd name="connsiteX404" fmla="*/ 13595327 w 17135973"/>
              <a:gd name="connsiteY404" fmla="*/ 44043 h 202134"/>
              <a:gd name="connsiteX405" fmla="*/ 13603163 w 17135973"/>
              <a:gd name="connsiteY405" fmla="*/ 32421 h 202134"/>
              <a:gd name="connsiteX406" fmla="*/ 13681436 w 17135973"/>
              <a:gd name="connsiteY406" fmla="*/ 0 h 202134"/>
              <a:gd name="connsiteX407" fmla="*/ 13759709 w 17135973"/>
              <a:gd name="connsiteY407" fmla="*/ 32421 h 202134"/>
              <a:gd name="connsiteX408" fmla="*/ 13767177 w 17135973"/>
              <a:gd name="connsiteY408" fmla="*/ 43497 h 202134"/>
              <a:gd name="connsiteX409" fmla="*/ 13771699 w 17135973"/>
              <a:gd name="connsiteY409" fmla="*/ 40449 h 202134"/>
              <a:gd name="connsiteX410" fmla="*/ 13814786 w 17135973"/>
              <a:gd name="connsiteY410" fmla="*/ 31750 h 202134"/>
              <a:gd name="connsiteX411" fmla="*/ 13857874 w 17135973"/>
              <a:gd name="connsiteY411" fmla="*/ 40449 h 202134"/>
              <a:gd name="connsiteX412" fmla="*/ 13863205 w 17135973"/>
              <a:gd name="connsiteY412" fmla="*/ 44043 h 202134"/>
              <a:gd name="connsiteX413" fmla="*/ 13871041 w 17135973"/>
              <a:gd name="connsiteY413" fmla="*/ 32421 h 202134"/>
              <a:gd name="connsiteX414" fmla="*/ 13949314 w 17135973"/>
              <a:gd name="connsiteY414" fmla="*/ 0 h 202134"/>
              <a:gd name="connsiteX415" fmla="*/ 14027587 w 17135973"/>
              <a:gd name="connsiteY415" fmla="*/ 32421 h 202134"/>
              <a:gd name="connsiteX416" fmla="*/ 14035055 w 17135973"/>
              <a:gd name="connsiteY416" fmla="*/ 43497 h 202134"/>
              <a:gd name="connsiteX417" fmla="*/ 14039577 w 17135973"/>
              <a:gd name="connsiteY417" fmla="*/ 40449 h 202134"/>
              <a:gd name="connsiteX418" fmla="*/ 14082664 w 17135973"/>
              <a:gd name="connsiteY418" fmla="*/ 31750 h 202134"/>
              <a:gd name="connsiteX419" fmla="*/ 14125752 w 17135973"/>
              <a:gd name="connsiteY419" fmla="*/ 40449 h 202134"/>
              <a:gd name="connsiteX420" fmla="*/ 14131084 w 17135973"/>
              <a:gd name="connsiteY420" fmla="*/ 44044 h 202134"/>
              <a:gd name="connsiteX421" fmla="*/ 14138920 w 17135973"/>
              <a:gd name="connsiteY421" fmla="*/ 32421 h 202134"/>
              <a:gd name="connsiteX422" fmla="*/ 14217193 w 17135973"/>
              <a:gd name="connsiteY422" fmla="*/ 0 h 202134"/>
              <a:gd name="connsiteX423" fmla="*/ 14295466 w 17135973"/>
              <a:gd name="connsiteY423" fmla="*/ 32421 h 202134"/>
              <a:gd name="connsiteX424" fmla="*/ 14302934 w 17135973"/>
              <a:gd name="connsiteY424" fmla="*/ 43497 h 202134"/>
              <a:gd name="connsiteX425" fmla="*/ 14307456 w 17135973"/>
              <a:gd name="connsiteY425" fmla="*/ 40449 h 202134"/>
              <a:gd name="connsiteX426" fmla="*/ 14350543 w 17135973"/>
              <a:gd name="connsiteY426" fmla="*/ 31750 h 202134"/>
              <a:gd name="connsiteX427" fmla="*/ 14393631 w 17135973"/>
              <a:gd name="connsiteY427" fmla="*/ 40449 h 202134"/>
              <a:gd name="connsiteX428" fmla="*/ 14398962 w 17135973"/>
              <a:gd name="connsiteY428" fmla="*/ 44043 h 202134"/>
              <a:gd name="connsiteX429" fmla="*/ 14406798 w 17135973"/>
              <a:gd name="connsiteY429" fmla="*/ 32421 h 202134"/>
              <a:gd name="connsiteX430" fmla="*/ 14485071 w 17135973"/>
              <a:gd name="connsiteY430" fmla="*/ 0 h 202134"/>
              <a:gd name="connsiteX431" fmla="*/ 14563344 w 17135973"/>
              <a:gd name="connsiteY431" fmla="*/ 32421 h 202134"/>
              <a:gd name="connsiteX432" fmla="*/ 14570812 w 17135973"/>
              <a:gd name="connsiteY432" fmla="*/ 43497 h 202134"/>
              <a:gd name="connsiteX433" fmla="*/ 14575334 w 17135973"/>
              <a:gd name="connsiteY433" fmla="*/ 40449 h 202134"/>
              <a:gd name="connsiteX434" fmla="*/ 14618421 w 17135973"/>
              <a:gd name="connsiteY434" fmla="*/ 31750 h 202134"/>
              <a:gd name="connsiteX435" fmla="*/ 14661509 w 17135973"/>
              <a:gd name="connsiteY435" fmla="*/ 40449 h 202134"/>
              <a:gd name="connsiteX436" fmla="*/ 14666840 w 17135973"/>
              <a:gd name="connsiteY436" fmla="*/ 44043 h 202134"/>
              <a:gd name="connsiteX437" fmla="*/ 14674676 w 17135973"/>
              <a:gd name="connsiteY437" fmla="*/ 32421 h 202134"/>
              <a:gd name="connsiteX438" fmla="*/ 14752949 w 17135973"/>
              <a:gd name="connsiteY438" fmla="*/ 0 h 202134"/>
              <a:gd name="connsiteX439" fmla="*/ 14831222 w 17135973"/>
              <a:gd name="connsiteY439" fmla="*/ 32421 h 202134"/>
              <a:gd name="connsiteX440" fmla="*/ 14838690 w 17135973"/>
              <a:gd name="connsiteY440" fmla="*/ 43497 h 202134"/>
              <a:gd name="connsiteX441" fmla="*/ 14843212 w 17135973"/>
              <a:gd name="connsiteY441" fmla="*/ 40449 h 202134"/>
              <a:gd name="connsiteX442" fmla="*/ 14886299 w 17135973"/>
              <a:gd name="connsiteY442" fmla="*/ 31750 h 202134"/>
              <a:gd name="connsiteX443" fmla="*/ 14929387 w 17135973"/>
              <a:gd name="connsiteY443" fmla="*/ 40449 h 202134"/>
              <a:gd name="connsiteX444" fmla="*/ 14934719 w 17135973"/>
              <a:gd name="connsiteY444" fmla="*/ 44044 h 202134"/>
              <a:gd name="connsiteX445" fmla="*/ 14942555 w 17135973"/>
              <a:gd name="connsiteY445" fmla="*/ 32421 h 202134"/>
              <a:gd name="connsiteX446" fmla="*/ 15020828 w 17135973"/>
              <a:gd name="connsiteY446" fmla="*/ 0 h 202134"/>
              <a:gd name="connsiteX447" fmla="*/ 15099101 w 17135973"/>
              <a:gd name="connsiteY447" fmla="*/ 32421 h 202134"/>
              <a:gd name="connsiteX448" fmla="*/ 15106569 w 17135973"/>
              <a:gd name="connsiteY448" fmla="*/ 43497 h 202134"/>
              <a:gd name="connsiteX449" fmla="*/ 15111091 w 17135973"/>
              <a:gd name="connsiteY449" fmla="*/ 40449 h 202134"/>
              <a:gd name="connsiteX450" fmla="*/ 15154178 w 17135973"/>
              <a:gd name="connsiteY450" fmla="*/ 31750 h 202134"/>
              <a:gd name="connsiteX451" fmla="*/ 15197266 w 17135973"/>
              <a:gd name="connsiteY451" fmla="*/ 40449 h 202134"/>
              <a:gd name="connsiteX452" fmla="*/ 15202597 w 17135973"/>
              <a:gd name="connsiteY452" fmla="*/ 44043 h 202134"/>
              <a:gd name="connsiteX453" fmla="*/ 15210433 w 17135973"/>
              <a:gd name="connsiteY453" fmla="*/ 32421 h 202134"/>
              <a:gd name="connsiteX454" fmla="*/ 15288706 w 17135973"/>
              <a:gd name="connsiteY454" fmla="*/ 0 h 202134"/>
              <a:gd name="connsiteX455" fmla="*/ 15366979 w 17135973"/>
              <a:gd name="connsiteY455" fmla="*/ 32421 h 202134"/>
              <a:gd name="connsiteX456" fmla="*/ 15374447 w 17135973"/>
              <a:gd name="connsiteY456" fmla="*/ 43497 h 202134"/>
              <a:gd name="connsiteX457" fmla="*/ 15378969 w 17135973"/>
              <a:gd name="connsiteY457" fmla="*/ 40449 h 202134"/>
              <a:gd name="connsiteX458" fmla="*/ 15422056 w 17135973"/>
              <a:gd name="connsiteY458" fmla="*/ 31750 h 202134"/>
              <a:gd name="connsiteX459" fmla="*/ 15465144 w 17135973"/>
              <a:gd name="connsiteY459" fmla="*/ 40449 h 202134"/>
              <a:gd name="connsiteX460" fmla="*/ 15470475 w 17135973"/>
              <a:gd name="connsiteY460" fmla="*/ 44043 h 202134"/>
              <a:gd name="connsiteX461" fmla="*/ 15478311 w 17135973"/>
              <a:gd name="connsiteY461" fmla="*/ 32421 h 202134"/>
              <a:gd name="connsiteX462" fmla="*/ 15556584 w 17135973"/>
              <a:gd name="connsiteY462" fmla="*/ 0 h 202134"/>
              <a:gd name="connsiteX463" fmla="*/ 15634857 w 17135973"/>
              <a:gd name="connsiteY463" fmla="*/ 32421 h 202134"/>
              <a:gd name="connsiteX464" fmla="*/ 15642325 w 17135973"/>
              <a:gd name="connsiteY464" fmla="*/ 43497 h 202134"/>
              <a:gd name="connsiteX465" fmla="*/ 15646847 w 17135973"/>
              <a:gd name="connsiteY465" fmla="*/ 40449 h 202134"/>
              <a:gd name="connsiteX466" fmla="*/ 15689934 w 17135973"/>
              <a:gd name="connsiteY466" fmla="*/ 31750 h 202134"/>
              <a:gd name="connsiteX467" fmla="*/ 15733022 w 17135973"/>
              <a:gd name="connsiteY467" fmla="*/ 40449 h 202134"/>
              <a:gd name="connsiteX468" fmla="*/ 15738354 w 17135973"/>
              <a:gd name="connsiteY468" fmla="*/ 44044 h 202134"/>
              <a:gd name="connsiteX469" fmla="*/ 15746190 w 17135973"/>
              <a:gd name="connsiteY469" fmla="*/ 32421 h 202134"/>
              <a:gd name="connsiteX470" fmla="*/ 15824463 w 17135973"/>
              <a:gd name="connsiteY470" fmla="*/ 0 h 202134"/>
              <a:gd name="connsiteX471" fmla="*/ 15902736 w 17135973"/>
              <a:gd name="connsiteY471" fmla="*/ 32421 h 202134"/>
              <a:gd name="connsiteX472" fmla="*/ 15910204 w 17135973"/>
              <a:gd name="connsiteY472" fmla="*/ 43497 h 202134"/>
              <a:gd name="connsiteX473" fmla="*/ 15914726 w 17135973"/>
              <a:gd name="connsiteY473" fmla="*/ 40449 h 202134"/>
              <a:gd name="connsiteX474" fmla="*/ 15957813 w 17135973"/>
              <a:gd name="connsiteY474" fmla="*/ 31750 h 202134"/>
              <a:gd name="connsiteX475" fmla="*/ 16000901 w 17135973"/>
              <a:gd name="connsiteY475" fmla="*/ 40449 h 202134"/>
              <a:gd name="connsiteX476" fmla="*/ 16006233 w 17135973"/>
              <a:gd name="connsiteY476" fmla="*/ 44043 h 202134"/>
              <a:gd name="connsiteX477" fmla="*/ 16014069 w 17135973"/>
              <a:gd name="connsiteY477" fmla="*/ 32421 h 202134"/>
              <a:gd name="connsiteX478" fmla="*/ 16092341 w 17135973"/>
              <a:gd name="connsiteY478" fmla="*/ 0 h 202134"/>
              <a:gd name="connsiteX479" fmla="*/ 16170613 w 17135973"/>
              <a:gd name="connsiteY479" fmla="*/ 32421 h 202134"/>
              <a:gd name="connsiteX480" fmla="*/ 16178081 w 17135973"/>
              <a:gd name="connsiteY480" fmla="*/ 43497 h 202134"/>
              <a:gd name="connsiteX481" fmla="*/ 16182605 w 17135973"/>
              <a:gd name="connsiteY481" fmla="*/ 40449 h 202134"/>
              <a:gd name="connsiteX482" fmla="*/ 16225693 w 17135973"/>
              <a:gd name="connsiteY482" fmla="*/ 31750 h 202134"/>
              <a:gd name="connsiteX483" fmla="*/ 16268777 w 17135973"/>
              <a:gd name="connsiteY483" fmla="*/ 40449 h 202134"/>
              <a:gd name="connsiteX484" fmla="*/ 16274109 w 17135973"/>
              <a:gd name="connsiteY484" fmla="*/ 44043 h 202134"/>
              <a:gd name="connsiteX485" fmla="*/ 16281945 w 17135973"/>
              <a:gd name="connsiteY485" fmla="*/ 32421 h 202134"/>
              <a:gd name="connsiteX486" fmla="*/ 16360221 w 17135973"/>
              <a:gd name="connsiteY486" fmla="*/ 0 h 202134"/>
              <a:gd name="connsiteX487" fmla="*/ 16438493 w 17135973"/>
              <a:gd name="connsiteY487" fmla="*/ 32421 h 202134"/>
              <a:gd name="connsiteX488" fmla="*/ 16445961 w 17135973"/>
              <a:gd name="connsiteY488" fmla="*/ 43497 h 202134"/>
              <a:gd name="connsiteX489" fmla="*/ 16450481 w 17135973"/>
              <a:gd name="connsiteY489" fmla="*/ 40449 h 202134"/>
              <a:gd name="connsiteX490" fmla="*/ 16493569 w 17135973"/>
              <a:gd name="connsiteY490" fmla="*/ 31750 h 202134"/>
              <a:gd name="connsiteX491" fmla="*/ 16536657 w 17135973"/>
              <a:gd name="connsiteY491" fmla="*/ 40449 h 202134"/>
              <a:gd name="connsiteX492" fmla="*/ 16541989 w 17135973"/>
              <a:gd name="connsiteY492" fmla="*/ 44044 h 202134"/>
              <a:gd name="connsiteX493" fmla="*/ 16549825 w 17135973"/>
              <a:gd name="connsiteY493" fmla="*/ 32421 h 202134"/>
              <a:gd name="connsiteX494" fmla="*/ 16628097 w 17135973"/>
              <a:gd name="connsiteY494" fmla="*/ 0 h 202134"/>
              <a:gd name="connsiteX495" fmla="*/ 16706373 w 17135973"/>
              <a:gd name="connsiteY495" fmla="*/ 32421 h 202134"/>
              <a:gd name="connsiteX496" fmla="*/ 16713841 w 17135973"/>
              <a:gd name="connsiteY496" fmla="*/ 43497 h 202134"/>
              <a:gd name="connsiteX497" fmla="*/ 16718361 w 17135973"/>
              <a:gd name="connsiteY497" fmla="*/ 40449 h 202134"/>
              <a:gd name="connsiteX498" fmla="*/ 16761449 w 17135973"/>
              <a:gd name="connsiteY498" fmla="*/ 31750 h 202134"/>
              <a:gd name="connsiteX499" fmla="*/ 16804537 w 17135973"/>
              <a:gd name="connsiteY499" fmla="*/ 40449 h 202134"/>
              <a:gd name="connsiteX500" fmla="*/ 16809861 w 17135973"/>
              <a:gd name="connsiteY500" fmla="*/ 44040 h 202134"/>
              <a:gd name="connsiteX501" fmla="*/ 16817697 w 17135973"/>
              <a:gd name="connsiteY501" fmla="*/ 32421 h 202134"/>
              <a:gd name="connsiteX502" fmla="*/ 16895969 w 17135973"/>
              <a:gd name="connsiteY502" fmla="*/ 0 h 202134"/>
              <a:gd name="connsiteX503" fmla="*/ 16974241 w 17135973"/>
              <a:gd name="connsiteY503" fmla="*/ 32421 h 202134"/>
              <a:gd name="connsiteX504" fmla="*/ 16981709 w 17135973"/>
              <a:gd name="connsiteY504" fmla="*/ 43497 h 202134"/>
              <a:gd name="connsiteX505" fmla="*/ 16986233 w 17135973"/>
              <a:gd name="connsiteY505" fmla="*/ 40449 h 202134"/>
              <a:gd name="connsiteX506" fmla="*/ 17029317 w 17135973"/>
              <a:gd name="connsiteY506" fmla="*/ 31750 h 202134"/>
              <a:gd name="connsiteX507" fmla="*/ 17131313 w 17135973"/>
              <a:gd name="connsiteY507" fmla="*/ 99357 h 202134"/>
              <a:gd name="connsiteX508" fmla="*/ 17135973 w 17135973"/>
              <a:gd name="connsiteY508" fmla="*/ 122429 h 202134"/>
              <a:gd name="connsiteX509" fmla="*/ 0 w 17135973"/>
              <a:gd name="connsiteY509" fmla="*/ 202134 h 202134"/>
              <a:gd name="connsiteX0" fmla="*/ 0 w 17030978"/>
              <a:gd name="connsiteY0" fmla="*/ 43496 h 122429"/>
              <a:gd name="connsiteX1" fmla="*/ 4520 w 17030978"/>
              <a:gd name="connsiteY1" fmla="*/ 40449 h 122429"/>
              <a:gd name="connsiteX2" fmla="*/ 47607 w 17030978"/>
              <a:gd name="connsiteY2" fmla="*/ 31750 h 122429"/>
              <a:gd name="connsiteX3" fmla="*/ 90694 w 17030978"/>
              <a:gd name="connsiteY3" fmla="*/ 40449 h 122429"/>
              <a:gd name="connsiteX4" fmla="*/ 96028 w 17030978"/>
              <a:gd name="connsiteY4" fmla="*/ 44044 h 122429"/>
              <a:gd name="connsiteX5" fmla="*/ 103865 w 17030978"/>
              <a:gd name="connsiteY5" fmla="*/ 32421 h 122429"/>
              <a:gd name="connsiteX6" fmla="*/ 182138 w 17030978"/>
              <a:gd name="connsiteY6" fmla="*/ 0 h 122429"/>
              <a:gd name="connsiteX7" fmla="*/ 260411 w 17030978"/>
              <a:gd name="connsiteY7" fmla="*/ 32421 h 122429"/>
              <a:gd name="connsiteX8" fmla="*/ 267878 w 17030978"/>
              <a:gd name="connsiteY8" fmla="*/ 43496 h 122429"/>
              <a:gd name="connsiteX9" fmla="*/ 272398 w 17030978"/>
              <a:gd name="connsiteY9" fmla="*/ 40449 h 122429"/>
              <a:gd name="connsiteX10" fmla="*/ 315485 w 17030978"/>
              <a:gd name="connsiteY10" fmla="*/ 31750 h 122429"/>
              <a:gd name="connsiteX11" fmla="*/ 358573 w 17030978"/>
              <a:gd name="connsiteY11" fmla="*/ 40449 h 122429"/>
              <a:gd name="connsiteX12" fmla="*/ 363906 w 17030978"/>
              <a:gd name="connsiteY12" fmla="*/ 44045 h 122429"/>
              <a:gd name="connsiteX13" fmla="*/ 371744 w 17030978"/>
              <a:gd name="connsiteY13" fmla="*/ 32421 h 122429"/>
              <a:gd name="connsiteX14" fmla="*/ 450017 w 17030978"/>
              <a:gd name="connsiteY14" fmla="*/ 0 h 122429"/>
              <a:gd name="connsiteX15" fmla="*/ 528290 w 17030978"/>
              <a:gd name="connsiteY15" fmla="*/ 32421 h 122429"/>
              <a:gd name="connsiteX16" fmla="*/ 535757 w 17030978"/>
              <a:gd name="connsiteY16" fmla="*/ 43496 h 122429"/>
              <a:gd name="connsiteX17" fmla="*/ 540277 w 17030978"/>
              <a:gd name="connsiteY17" fmla="*/ 40449 h 122429"/>
              <a:gd name="connsiteX18" fmla="*/ 583365 w 17030978"/>
              <a:gd name="connsiteY18" fmla="*/ 31750 h 122429"/>
              <a:gd name="connsiteX19" fmla="*/ 626452 w 17030978"/>
              <a:gd name="connsiteY19" fmla="*/ 40449 h 122429"/>
              <a:gd name="connsiteX20" fmla="*/ 631786 w 17030978"/>
              <a:gd name="connsiteY20" fmla="*/ 44045 h 122429"/>
              <a:gd name="connsiteX21" fmla="*/ 639623 w 17030978"/>
              <a:gd name="connsiteY21" fmla="*/ 32421 h 122429"/>
              <a:gd name="connsiteX22" fmla="*/ 717896 w 17030978"/>
              <a:gd name="connsiteY22" fmla="*/ 0 h 122429"/>
              <a:gd name="connsiteX23" fmla="*/ 796169 w 17030978"/>
              <a:gd name="connsiteY23" fmla="*/ 32421 h 122429"/>
              <a:gd name="connsiteX24" fmla="*/ 803637 w 17030978"/>
              <a:gd name="connsiteY24" fmla="*/ 43496 h 122429"/>
              <a:gd name="connsiteX25" fmla="*/ 808156 w 17030978"/>
              <a:gd name="connsiteY25" fmla="*/ 40449 h 122429"/>
              <a:gd name="connsiteX26" fmla="*/ 851244 w 17030978"/>
              <a:gd name="connsiteY26" fmla="*/ 31750 h 122429"/>
              <a:gd name="connsiteX27" fmla="*/ 894331 w 17030978"/>
              <a:gd name="connsiteY27" fmla="*/ 40449 h 122429"/>
              <a:gd name="connsiteX28" fmla="*/ 899664 w 17030978"/>
              <a:gd name="connsiteY28" fmla="*/ 44045 h 122429"/>
              <a:gd name="connsiteX29" fmla="*/ 907502 w 17030978"/>
              <a:gd name="connsiteY29" fmla="*/ 32421 h 122429"/>
              <a:gd name="connsiteX30" fmla="*/ 985775 w 17030978"/>
              <a:gd name="connsiteY30" fmla="*/ 0 h 122429"/>
              <a:gd name="connsiteX31" fmla="*/ 1064048 w 17030978"/>
              <a:gd name="connsiteY31" fmla="*/ 32421 h 122429"/>
              <a:gd name="connsiteX32" fmla="*/ 1071515 w 17030978"/>
              <a:gd name="connsiteY32" fmla="*/ 43496 h 122429"/>
              <a:gd name="connsiteX33" fmla="*/ 1076035 w 17030978"/>
              <a:gd name="connsiteY33" fmla="*/ 40449 h 122429"/>
              <a:gd name="connsiteX34" fmla="*/ 1119122 w 17030978"/>
              <a:gd name="connsiteY34" fmla="*/ 31750 h 122429"/>
              <a:gd name="connsiteX35" fmla="*/ 1162210 w 17030978"/>
              <a:gd name="connsiteY35" fmla="*/ 40449 h 122429"/>
              <a:gd name="connsiteX36" fmla="*/ 1167543 w 17030978"/>
              <a:gd name="connsiteY36" fmla="*/ 44045 h 122429"/>
              <a:gd name="connsiteX37" fmla="*/ 1175380 w 17030978"/>
              <a:gd name="connsiteY37" fmla="*/ 32421 h 122429"/>
              <a:gd name="connsiteX38" fmla="*/ 1253655 w 17030978"/>
              <a:gd name="connsiteY38" fmla="*/ 0 h 122429"/>
              <a:gd name="connsiteX39" fmla="*/ 1331927 w 17030978"/>
              <a:gd name="connsiteY39" fmla="*/ 32421 h 122429"/>
              <a:gd name="connsiteX40" fmla="*/ 1339394 w 17030978"/>
              <a:gd name="connsiteY40" fmla="*/ 43496 h 122429"/>
              <a:gd name="connsiteX41" fmla="*/ 1343914 w 17030978"/>
              <a:gd name="connsiteY41" fmla="*/ 40449 h 122429"/>
              <a:gd name="connsiteX42" fmla="*/ 1387001 w 17030978"/>
              <a:gd name="connsiteY42" fmla="*/ 31750 h 122429"/>
              <a:gd name="connsiteX43" fmla="*/ 1430088 w 17030978"/>
              <a:gd name="connsiteY43" fmla="*/ 40449 h 122429"/>
              <a:gd name="connsiteX44" fmla="*/ 1435422 w 17030978"/>
              <a:gd name="connsiteY44" fmla="*/ 44044 h 122429"/>
              <a:gd name="connsiteX45" fmla="*/ 1443258 w 17030978"/>
              <a:gd name="connsiteY45" fmla="*/ 32421 h 122429"/>
              <a:gd name="connsiteX46" fmla="*/ 1521532 w 17030978"/>
              <a:gd name="connsiteY46" fmla="*/ 0 h 122429"/>
              <a:gd name="connsiteX47" fmla="*/ 1599805 w 17030978"/>
              <a:gd name="connsiteY47" fmla="*/ 32421 h 122429"/>
              <a:gd name="connsiteX48" fmla="*/ 1607272 w 17030978"/>
              <a:gd name="connsiteY48" fmla="*/ 43496 h 122429"/>
              <a:gd name="connsiteX49" fmla="*/ 1611791 w 17030978"/>
              <a:gd name="connsiteY49" fmla="*/ 40449 h 122429"/>
              <a:gd name="connsiteX50" fmla="*/ 1654878 w 17030978"/>
              <a:gd name="connsiteY50" fmla="*/ 31750 h 122429"/>
              <a:gd name="connsiteX51" fmla="*/ 1697966 w 17030978"/>
              <a:gd name="connsiteY51" fmla="*/ 40449 h 122429"/>
              <a:gd name="connsiteX52" fmla="*/ 1703299 w 17030978"/>
              <a:gd name="connsiteY52" fmla="*/ 44044 h 122429"/>
              <a:gd name="connsiteX53" fmla="*/ 1711136 w 17030978"/>
              <a:gd name="connsiteY53" fmla="*/ 32421 h 122429"/>
              <a:gd name="connsiteX54" fmla="*/ 1789407 w 17030978"/>
              <a:gd name="connsiteY54" fmla="*/ 0 h 122429"/>
              <a:gd name="connsiteX55" fmla="*/ 1867682 w 17030978"/>
              <a:gd name="connsiteY55" fmla="*/ 32421 h 122429"/>
              <a:gd name="connsiteX56" fmla="*/ 1875149 w 17030978"/>
              <a:gd name="connsiteY56" fmla="*/ 43496 h 122429"/>
              <a:gd name="connsiteX57" fmla="*/ 1879668 w 17030978"/>
              <a:gd name="connsiteY57" fmla="*/ 40449 h 122429"/>
              <a:gd name="connsiteX58" fmla="*/ 1922757 w 17030978"/>
              <a:gd name="connsiteY58" fmla="*/ 31750 h 122429"/>
              <a:gd name="connsiteX59" fmla="*/ 1965843 w 17030978"/>
              <a:gd name="connsiteY59" fmla="*/ 40449 h 122429"/>
              <a:gd name="connsiteX60" fmla="*/ 1971178 w 17030978"/>
              <a:gd name="connsiteY60" fmla="*/ 44045 h 122429"/>
              <a:gd name="connsiteX61" fmla="*/ 1979014 w 17030978"/>
              <a:gd name="connsiteY61" fmla="*/ 32421 h 122429"/>
              <a:gd name="connsiteX62" fmla="*/ 2057287 w 17030978"/>
              <a:gd name="connsiteY62" fmla="*/ 0 h 122429"/>
              <a:gd name="connsiteX63" fmla="*/ 2135560 w 17030978"/>
              <a:gd name="connsiteY63" fmla="*/ 32421 h 122429"/>
              <a:gd name="connsiteX64" fmla="*/ 2143026 w 17030978"/>
              <a:gd name="connsiteY64" fmla="*/ 43496 h 122429"/>
              <a:gd name="connsiteX65" fmla="*/ 2147547 w 17030978"/>
              <a:gd name="connsiteY65" fmla="*/ 40449 h 122429"/>
              <a:gd name="connsiteX66" fmla="*/ 2190635 w 17030978"/>
              <a:gd name="connsiteY66" fmla="*/ 31750 h 122429"/>
              <a:gd name="connsiteX67" fmla="*/ 2233721 w 17030978"/>
              <a:gd name="connsiteY67" fmla="*/ 40449 h 122429"/>
              <a:gd name="connsiteX68" fmla="*/ 2239056 w 17030978"/>
              <a:gd name="connsiteY68" fmla="*/ 44045 h 122429"/>
              <a:gd name="connsiteX69" fmla="*/ 2246892 w 17030978"/>
              <a:gd name="connsiteY69" fmla="*/ 32421 h 122429"/>
              <a:gd name="connsiteX70" fmla="*/ 2325166 w 17030978"/>
              <a:gd name="connsiteY70" fmla="*/ 0 h 122429"/>
              <a:gd name="connsiteX71" fmla="*/ 2403439 w 17030978"/>
              <a:gd name="connsiteY71" fmla="*/ 32421 h 122429"/>
              <a:gd name="connsiteX72" fmla="*/ 2410905 w 17030978"/>
              <a:gd name="connsiteY72" fmla="*/ 43496 h 122429"/>
              <a:gd name="connsiteX73" fmla="*/ 2415425 w 17030978"/>
              <a:gd name="connsiteY73" fmla="*/ 40449 h 122429"/>
              <a:gd name="connsiteX74" fmla="*/ 2458511 w 17030978"/>
              <a:gd name="connsiteY74" fmla="*/ 31750 h 122429"/>
              <a:gd name="connsiteX75" fmla="*/ 2501600 w 17030978"/>
              <a:gd name="connsiteY75" fmla="*/ 40449 h 122429"/>
              <a:gd name="connsiteX76" fmla="*/ 2506933 w 17030978"/>
              <a:gd name="connsiteY76" fmla="*/ 44045 h 122429"/>
              <a:gd name="connsiteX77" fmla="*/ 2514770 w 17030978"/>
              <a:gd name="connsiteY77" fmla="*/ 32421 h 122429"/>
              <a:gd name="connsiteX78" fmla="*/ 2593043 w 17030978"/>
              <a:gd name="connsiteY78" fmla="*/ 0 h 122429"/>
              <a:gd name="connsiteX79" fmla="*/ 2671316 w 17030978"/>
              <a:gd name="connsiteY79" fmla="*/ 32421 h 122429"/>
              <a:gd name="connsiteX80" fmla="*/ 2678783 w 17030978"/>
              <a:gd name="connsiteY80" fmla="*/ 43496 h 122429"/>
              <a:gd name="connsiteX81" fmla="*/ 2683303 w 17030978"/>
              <a:gd name="connsiteY81" fmla="*/ 40449 h 122429"/>
              <a:gd name="connsiteX82" fmla="*/ 2726391 w 17030978"/>
              <a:gd name="connsiteY82" fmla="*/ 31750 h 122429"/>
              <a:gd name="connsiteX83" fmla="*/ 2769478 w 17030978"/>
              <a:gd name="connsiteY83" fmla="*/ 40449 h 122429"/>
              <a:gd name="connsiteX84" fmla="*/ 2774813 w 17030978"/>
              <a:gd name="connsiteY84" fmla="*/ 44045 h 122429"/>
              <a:gd name="connsiteX85" fmla="*/ 2782649 w 17030978"/>
              <a:gd name="connsiteY85" fmla="*/ 32421 h 122429"/>
              <a:gd name="connsiteX86" fmla="*/ 2860922 w 17030978"/>
              <a:gd name="connsiteY86" fmla="*/ 0 h 122429"/>
              <a:gd name="connsiteX87" fmla="*/ 2939195 w 17030978"/>
              <a:gd name="connsiteY87" fmla="*/ 32421 h 122429"/>
              <a:gd name="connsiteX88" fmla="*/ 2946661 w 17030978"/>
              <a:gd name="connsiteY88" fmla="*/ 43496 h 122429"/>
              <a:gd name="connsiteX89" fmla="*/ 2951182 w 17030978"/>
              <a:gd name="connsiteY89" fmla="*/ 40449 h 122429"/>
              <a:gd name="connsiteX90" fmla="*/ 2994269 w 17030978"/>
              <a:gd name="connsiteY90" fmla="*/ 31750 h 122429"/>
              <a:gd name="connsiteX91" fmla="*/ 3037356 w 17030978"/>
              <a:gd name="connsiteY91" fmla="*/ 40449 h 122429"/>
              <a:gd name="connsiteX92" fmla="*/ 3042690 w 17030978"/>
              <a:gd name="connsiteY92" fmla="*/ 44045 h 122429"/>
              <a:gd name="connsiteX93" fmla="*/ 3050527 w 17030978"/>
              <a:gd name="connsiteY93" fmla="*/ 32421 h 122429"/>
              <a:gd name="connsiteX94" fmla="*/ 3128800 w 17030978"/>
              <a:gd name="connsiteY94" fmla="*/ 0 h 122429"/>
              <a:gd name="connsiteX95" fmla="*/ 3207072 w 17030978"/>
              <a:gd name="connsiteY95" fmla="*/ 32421 h 122429"/>
              <a:gd name="connsiteX96" fmla="*/ 3214539 w 17030978"/>
              <a:gd name="connsiteY96" fmla="*/ 43496 h 122429"/>
              <a:gd name="connsiteX97" fmla="*/ 3219059 w 17030978"/>
              <a:gd name="connsiteY97" fmla="*/ 40449 h 122429"/>
              <a:gd name="connsiteX98" fmla="*/ 3262147 w 17030978"/>
              <a:gd name="connsiteY98" fmla="*/ 31750 h 122429"/>
              <a:gd name="connsiteX99" fmla="*/ 3305232 w 17030978"/>
              <a:gd name="connsiteY99" fmla="*/ 40449 h 122429"/>
              <a:gd name="connsiteX100" fmla="*/ 3310564 w 17030978"/>
              <a:gd name="connsiteY100" fmla="*/ 44044 h 122429"/>
              <a:gd name="connsiteX101" fmla="*/ 3318400 w 17030978"/>
              <a:gd name="connsiteY101" fmla="*/ 32421 h 122429"/>
              <a:gd name="connsiteX102" fmla="*/ 3396671 w 17030978"/>
              <a:gd name="connsiteY102" fmla="*/ 0 h 122429"/>
              <a:gd name="connsiteX103" fmla="*/ 3474945 w 17030978"/>
              <a:gd name="connsiteY103" fmla="*/ 32421 h 122429"/>
              <a:gd name="connsiteX104" fmla="*/ 3482412 w 17030978"/>
              <a:gd name="connsiteY104" fmla="*/ 43497 h 122429"/>
              <a:gd name="connsiteX105" fmla="*/ 3486935 w 17030978"/>
              <a:gd name="connsiteY105" fmla="*/ 40449 h 122429"/>
              <a:gd name="connsiteX106" fmla="*/ 3530021 w 17030978"/>
              <a:gd name="connsiteY106" fmla="*/ 31750 h 122429"/>
              <a:gd name="connsiteX107" fmla="*/ 3573110 w 17030978"/>
              <a:gd name="connsiteY107" fmla="*/ 40449 h 122429"/>
              <a:gd name="connsiteX108" fmla="*/ 3578441 w 17030978"/>
              <a:gd name="connsiteY108" fmla="*/ 44043 h 122429"/>
              <a:gd name="connsiteX109" fmla="*/ 3586277 w 17030978"/>
              <a:gd name="connsiteY109" fmla="*/ 32421 h 122429"/>
              <a:gd name="connsiteX110" fmla="*/ 3664549 w 17030978"/>
              <a:gd name="connsiteY110" fmla="*/ 0 h 122429"/>
              <a:gd name="connsiteX111" fmla="*/ 3742823 w 17030978"/>
              <a:gd name="connsiteY111" fmla="*/ 32421 h 122429"/>
              <a:gd name="connsiteX112" fmla="*/ 3750290 w 17030978"/>
              <a:gd name="connsiteY112" fmla="*/ 43497 h 122429"/>
              <a:gd name="connsiteX113" fmla="*/ 3754813 w 17030978"/>
              <a:gd name="connsiteY113" fmla="*/ 40449 h 122429"/>
              <a:gd name="connsiteX114" fmla="*/ 3797899 w 17030978"/>
              <a:gd name="connsiteY114" fmla="*/ 31750 h 122429"/>
              <a:gd name="connsiteX115" fmla="*/ 3840988 w 17030978"/>
              <a:gd name="connsiteY115" fmla="*/ 40449 h 122429"/>
              <a:gd name="connsiteX116" fmla="*/ 3846320 w 17030978"/>
              <a:gd name="connsiteY116" fmla="*/ 44044 h 122429"/>
              <a:gd name="connsiteX117" fmla="*/ 3854155 w 17030978"/>
              <a:gd name="connsiteY117" fmla="*/ 32421 h 122429"/>
              <a:gd name="connsiteX118" fmla="*/ 3932428 w 17030978"/>
              <a:gd name="connsiteY118" fmla="*/ 0 h 122429"/>
              <a:gd name="connsiteX119" fmla="*/ 4010702 w 17030978"/>
              <a:gd name="connsiteY119" fmla="*/ 32421 h 122429"/>
              <a:gd name="connsiteX120" fmla="*/ 4018169 w 17030978"/>
              <a:gd name="connsiteY120" fmla="*/ 43497 h 122429"/>
              <a:gd name="connsiteX121" fmla="*/ 4022691 w 17030978"/>
              <a:gd name="connsiteY121" fmla="*/ 40449 h 122429"/>
              <a:gd name="connsiteX122" fmla="*/ 4065778 w 17030978"/>
              <a:gd name="connsiteY122" fmla="*/ 31750 h 122429"/>
              <a:gd name="connsiteX123" fmla="*/ 4108867 w 17030978"/>
              <a:gd name="connsiteY123" fmla="*/ 40449 h 122429"/>
              <a:gd name="connsiteX124" fmla="*/ 4114198 w 17030978"/>
              <a:gd name="connsiteY124" fmla="*/ 44043 h 122429"/>
              <a:gd name="connsiteX125" fmla="*/ 4122033 w 17030978"/>
              <a:gd name="connsiteY125" fmla="*/ 32421 h 122429"/>
              <a:gd name="connsiteX126" fmla="*/ 4200306 w 17030978"/>
              <a:gd name="connsiteY126" fmla="*/ 0 h 122429"/>
              <a:gd name="connsiteX127" fmla="*/ 4278580 w 17030978"/>
              <a:gd name="connsiteY127" fmla="*/ 32421 h 122429"/>
              <a:gd name="connsiteX128" fmla="*/ 4286047 w 17030978"/>
              <a:gd name="connsiteY128" fmla="*/ 43497 h 122429"/>
              <a:gd name="connsiteX129" fmla="*/ 4290569 w 17030978"/>
              <a:gd name="connsiteY129" fmla="*/ 40449 h 122429"/>
              <a:gd name="connsiteX130" fmla="*/ 4333656 w 17030978"/>
              <a:gd name="connsiteY130" fmla="*/ 31750 h 122429"/>
              <a:gd name="connsiteX131" fmla="*/ 4376745 w 17030978"/>
              <a:gd name="connsiteY131" fmla="*/ 40449 h 122429"/>
              <a:gd name="connsiteX132" fmla="*/ 4382076 w 17030978"/>
              <a:gd name="connsiteY132" fmla="*/ 44043 h 122429"/>
              <a:gd name="connsiteX133" fmla="*/ 4389911 w 17030978"/>
              <a:gd name="connsiteY133" fmla="*/ 32421 h 122429"/>
              <a:gd name="connsiteX134" fmla="*/ 4468184 w 17030978"/>
              <a:gd name="connsiteY134" fmla="*/ 0 h 122429"/>
              <a:gd name="connsiteX135" fmla="*/ 4546458 w 17030978"/>
              <a:gd name="connsiteY135" fmla="*/ 32421 h 122429"/>
              <a:gd name="connsiteX136" fmla="*/ 4553925 w 17030978"/>
              <a:gd name="connsiteY136" fmla="*/ 43497 h 122429"/>
              <a:gd name="connsiteX137" fmla="*/ 4558447 w 17030978"/>
              <a:gd name="connsiteY137" fmla="*/ 40449 h 122429"/>
              <a:gd name="connsiteX138" fmla="*/ 4601534 w 17030978"/>
              <a:gd name="connsiteY138" fmla="*/ 31750 h 122429"/>
              <a:gd name="connsiteX139" fmla="*/ 4644623 w 17030978"/>
              <a:gd name="connsiteY139" fmla="*/ 40449 h 122429"/>
              <a:gd name="connsiteX140" fmla="*/ 4649955 w 17030978"/>
              <a:gd name="connsiteY140" fmla="*/ 44044 h 122429"/>
              <a:gd name="connsiteX141" fmla="*/ 4657790 w 17030978"/>
              <a:gd name="connsiteY141" fmla="*/ 32421 h 122429"/>
              <a:gd name="connsiteX142" fmla="*/ 4736064 w 17030978"/>
              <a:gd name="connsiteY142" fmla="*/ 0 h 122429"/>
              <a:gd name="connsiteX143" fmla="*/ 4814337 w 17030978"/>
              <a:gd name="connsiteY143" fmla="*/ 32421 h 122429"/>
              <a:gd name="connsiteX144" fmla="*/ 4821804 w 17030978"/>
              <a:gd name="connsiteY144" fmla="*/ 43497 h 122429"/>
              <a:gd name="connsiteX145" fmla="*/ 4826326 w 17030978"/>
              <a:gd name="connsiteY145" fmla="*/ 40449 h 122429"/>
              <a:gd name="connsiteX146" fmla="*/ 4869413 w 17030978"/>
              <a:gd name="connsiteY146" fmla="*/ 31750 h 122429"/>
              <a:gd name="connsiteX147" fmla="*/ 4912502 w 17030978"/>
              <a:gd name="connsiteY147" fmla="*/ 40449 h 122429"/>
              <a:gd name="connsiteX148" fmla="*/ 4917833 w 17030978"/>
              <a:gd name="connsiteY148" fmla="*/ 44043 h 122429"/>
              <a:gd name="connsiteX149" fmla="*/ 4925668 w 17030978"/>
              <a:gd name="connsiteY149" fmla="*/ 32421 h 122429"/>
              <a:gd name="connsiteX150" fmla="*/ 5003941 w 17030978"/>
              <a:gd name="connsiteY150" fmla="*/ 0 h 122429"/>
              <a:gd name="connsiteX151" fmla="*/ 5082215 w 17030978"/>
              <a:gd name="connsiteY151" fmla="*/ 32421 h 122429"/>
              <a:gd name="connsiteX152" fmla="*/ 5089682 w 17030978"/>
              <a:gd name="connsiteY152" fmla="*/ 43497 h 122429"/>
              <a:gd name="connsiteX153" fmla="*/ 5094204 w 17030978"/>
              <a:gd name="connsiteY153" fmla="*/ 40449 h 122429"/>
              <a:gd name="connsiteX154" fmla="*/ 5137291 w 17030978"/>
              <a:gd name="connsiteY154" fmla="*/ 31750 h 122429"/>
              <a:gd name="connsiteX155" fmla="*/ 5180380 w 17030978"/>
              <a:gd name="connsiteY155" fmla="*/ 40449 h 122429"/>
              <a:gd name="connsiteX156" fmla="*/ 5185711 w 17030978"/>
              <a:gd name="connsiteY156" fmla="*/ 44043 h 122429"/>
              <a:gd name="connsiteX157" fmla="*/ 5193546 w 17030978"/>
              <a:gd name="connsiteY157" fmla="*/ 32421 h 122429"/>
              <a:gd name="connsiteX158" fmla="*/ 5271819 w 17030978"/>
              <a:gd name="connsiteY158" fmla="*/ 0 h 122429"/>
              <a:gd name="connsiteX159" fmla="*/ 5350093 w 17030978"/>
              <a:gd name="connsiteY159" fmla="*/ 32421 h 122429"/>
              <a:gd name="connsiteX160" fmla="*/ 5357560 w 17030978"/>
              <a:gd name="connsiteY160" fmla="*/ 43497 h 122429"/>
              <a:gd name="connsiteX161" fmla="*/ 5362082 w 17030978"/>
              <a:gd name="connsiteY161" fmla="*/ 40449 h 122429"/>
              <a:gd name="connsiteX162" fmla="*/ 5405169 w 17030978"/>
              <a:gd name="connsiteY162" fmla="*/ 31750 h 122429"/>
              <a:gd name="connsiteX163" fmla="*/ 5448258 w 17030978"/>
              <a:gd name="connsiteY163" fmla="*/ 40449 h 122429"/>
              <a:gd name="connsiteX164" fmla="*/ 5453590 w 17030978"/>
              <a:gd name="connsiteY164" fmla="*/ 44044 h 122429"/>
              <a:gd name="connsiteX165" fmla="*/ 5461425 w 17030978"/>
              <a:gd name="connsiteY165" fmla="*/ 32421 h 122429"/>
              <a:gd name="connsiteX166" fmla="*/ 5539699 w 17030978"/>
              <a:gd name="connsiteY166" fmla="*/ 0 h 122429"/>
              <a:gd name="connsiteX167" fmla="*/ 5617972 w 17030978"/>
              <a:gd name="connsiteY167" fmla="*/ 32421 h 122429"/>
              <a:gd name="connsiteX168" fmla="*/ 5625439 w 17030978"/>
              <a:gd name="connsiteY168" fmla="*/ 43497 h 122429"/>
              <a:gd name="connsiteX169" fmla="*/ 5629961 w 17030978"/>
              <a:gd name="connsiteY169" fmla="*/ 40449 h 122429"/>
              <a:gd name="connsiteX170" fmla="*/ 5673048 w 17030978"/>
              <a:gd name="connsiteY170" fmla="*/ 31750 h 122429"/>
              <a:gd name="connsiteX171" fmla="*/ 5716137 w 17030978"/>
              <a:gd name="connsiteY171" fmla="*/ 40449 h 122429"/>
              <a:gd name="connsiteX172" fmla="*/ 5721468 w 17030978"/>
              <a:gd name="connsiteY172" fmla="*/ 44043 h 122429"/>
              <a:gd name="connsiteX173" fmla="*/ 5729303 w 17030978"/>
              <a:gd name="connsiteY173" fmla="*/ 32421 h 122429"/>
              <a:gd name="connsiteX174" fmla="*/ 5807577 w 17030978"/>
              <a:gd name="connsiteY174" fmla="*/ 0 h 122429"/>
              <a:gd name="connsiteX175" fmla="*/ 5885850 w 17030978"/>
              <a:gd name="connsiteY175" fmla="*/ 32421 h 122429"/>
              <a:gd name="connsiteX176" fmla="*/ 5893317 w 17030978"/>
              <a:gd name="connsiteY176" fmla="*/ 43497 h 122429"/>
              <a:gd name="connsiteX177" fmla="*/ 5897839 w 17030978"/>
              <a:gd name="connsiteY177" fmla="*/ 40449 h 122429"/>
              <a:gd name="connsiteX178" fmla="*/ 5940926 w 17030978"/>
              <a:gd name="connsiteY178" fmla="*/ 31750 h 122429"/>
              <a:gd name="connsiteX179" fmla="*/ 5984015 w 17030978"/>
              <a:gd name="connsiteY179" fmla="*/ 40449 h 122429"/>
              <a:gd name="connsiteX180" fmla="*/ 5989346 w 17030978"/>
              <a:gd name="connsiteY180" fmla="*/ 44043 h 122429"/>
              <a:gd name="connsiteX181" fmla="*/ 5997181 w 17030978"/>
              <a:gd name="connsiteY181" fmla="*/ 32421 h 122429"/>
              <a:gd name="connsiteX182" fmla="*/ 6075455 w 17030978"/>
              <a:gd name="connsiteY182" fmla="*/ 0 h 122429"/>
              <a:gd name="connsiteX183" fmla="*/ 6153728 w 17030978"/>
              <a:gd name="connsiteY183" fmla="*/ 32421 h 122429"/>
              <a:gd name="connsiteX184" fmla="*/ 6161195 w 17030978"/>
              <a:gd name="connsiteY184" fmla="*/ 43497 h 122429"/>
              <a:gd name="connsiteX185" fmla="*/ 6165717 w 17030978"/>
              <a:gd name="connsiteY185" fmla="*/ 40449 h 122429"/>
              <a:gd name="connsiteX186" fmla="*/ 6208804 w 17030978"/>
              <a:gd name="connsiteY186" fmla="*/ 31750 h 122429"/>
              <a:gd name="connsiteX187" fmla="*/ 6251893 w 17030978"/>
              <a:gd name="connsiteY187" fmla="*/ 40449 h 122429"/>
              <a:gd name="connsiteX188" fmla="*/ 6257225 w 17030978"/>
              <a:gd name="connsiteY188" fmla="*/ 44044 h 122429"/>
              <a:gd name="connsiteX189" fmla="*/ 6265060 w 17030978"/>
              <a:gd name="connsiteY189" fmla="*/ 32421 h 122429"/>
              <a:gd name="connsiteX190" fmla="*/ 6343334 w 17030978"/>
              <a:gd name="connsiteY190" fmla="*/ 0 h 122429"/>
              <a:gd name="connsiteX191" fmla="*/ 6421607 w 17030978"/>
              <a:gd name="connsiteY191" fmla="*/ 32421 h 122429"/>
              <a:gd name="connsiteX192" fmla="*/ 6429074 w 17030978"/>
              <a:gd name="connsiteY192" fmla="*/ 43497 h 122429"/>
              <a:gd name="connsiteX193" fmla="*/ 6433596 w 17030978"/>
              <a:gd name="connsiteY193" fmla="*/ 40449 h 122429"/>
              <a:gd name="connsiteX194" fmla="*/ 6476684 w 17030978"/>
              <a:gd name="connsiteY194" fmla="*/ 31750 h 122429"/>
              <a:gd name="connsiteX195" fmla="*/ 6519772 w 17030978"/>
              <a:gd name="connsiteY195" fmla="*/ 40449 h 122429"/>
              <a:gd name="connsiteX196" fmla="*/ 6525103 w 17030978"/>
              <a:gd name="connsiteY196" fmla="*/ 44043 h 122429"/>
              <a:gd name="connsiteX197" fmla="*/ 6532938 w 17030978"/>
              <a:gd name="connsiteY197" fmla="*/ 32421 h 122429"/>
              <a:gd name="connsiteX198" fmla="*/ 6611212 w 17030978"/>
              <a:gd name="connsiteY198" fmla="*/ 0 h 122429"/>
              <a:gd name="connsiteX199" fmla="*/ 6689485 w 17030978"/>
              <a:gd name="connsiteY199" fmla="*/ 32421 h 122429"/>
              <a:gd name="connsiteX200" fmla="*/ 6696952 w 17030978"/>
              <a:gd name="connsiteY200" fmla="*/ 43497 h 122429"/>
              <a:gd name="connsiteX201" fmla="*/ 6701474 w 17030978"/>
              <a:gd name="connsiteY201" fmla="*/ 40449 h 122429"/>
              <a:gd name="connsiteX202" fmla="*/ 6744561 w 17030978"/>
              <a:gd name="connsiteY202" fmla="*/ 31750 h 122429"/>
              <a:gd name="connsiteX203" fmla="*/ 6787650 w 17030978"/>
              <a:gd name="connsiteY203" fmla="*/ 40449 h 122429"/>
              <a:gd name="connsiteX204" fmla="*/ 6792981 w 17030978"/>
              <a:gd name="connsiteY204" fmla="*/ 44043 h 122429"/>
              <a:gd name="connsiteX205" fmla="*/ 6800816 w 17030978"/>
              <a:gd name="connsiteY205" fmla="*/ 32421 h 122429"/>
              <a:gd name="connsiteX206" fmla="*/ 6879090 w 17030978"/>
              <a:gd name="connsiteY206" fmla="*/ 0 h 122429"/>
              <a:gd name="connsiteX207" fmla="*/ 6957363 w 17030978"/>
              <a:gd name="connsiteY207" fmla="*/ 32421 h 122429"/>
              <a:gd name="connsiteX208" fmla="*/ 6964830 w 17030978"/>
              <a:gd name="connsiteY208" fmla="*/ 43497 h 122429"/>
              <a:gd name="connsiteX209" fmla="*/ 6969352 w 17030978"/>
              <a:gd name="connsiteY209" fmla="*/ 40449 h 122429"/>
              <a:gd name="connsiteX210" fmla="*/ 7012439 w 17030978"/>
              <a:gd name="connsiteY210" fmla="*/ 31750 h 122429"/>
              <a:gd name="connsiteX211" fmla="*/ 7055528 w 17030978"/>
              <a:gd name="connsiteY211" fmla="*/ 40449 h 122429"/>
              <a:gd name="connsiteX212" fmla="*/ 7060859 w 17030978"/>
              <a:gd name="connsiteY212" fmla="*/ 44044 h 122429"/>
              <a:gd name="connsiteX213" fmla="*/ 7068695 w 17030978"/>
              <a:gd name="connsiteY213" fmla="*/ 32421 h 122429"/>
              <a:gd name="connsiteX214" fmla="*/ 7146969 w 17030978"/>
              <a:gd name="connsiteY214" fmla="*/ 0 h 122429"/>
              <a:gd name="connsiteX215" fmla="*/ 7225241 w 17030978"/>
              <a:gd name="connsiteY215" fmla="*/ 32421 h 122429"/>
              <a:gd name="connsiteX216" fmla="*/ 7232710 w 17030978"/>
              <a:gd name="connsiteY216" fmla="*/ 43497 h 122429"/>
              <a:gd name="connsiteX217" fmla="*/ 7237231 w 17030978"/>
              <a:gd name="connsiteY217" fmla="*/ 40449 h 122429"/>
              <a:gd name="connsiteX218" fmla="*/ 7280319 w 17030978"/>
              <a:gd name="connsiteY218" fmla="*/ 31750 h 122429"/>
              <a:gd name="connsiteX219" fmla="*/ 7323407 w 17030978"/>
              <a:gd name="connsiteY219" fmla="*/ 40449 h 122429"/>
              <a:gd name="connsiteX220" fmla="*/ 7328737 w 17030978"/>
              <a:gd name="connsiteY220" fmla="*/ 44043 h 122429"/>
              <a:gd name="connsiteX221" fmla="*/ 7336573 w 17030978"/>
              <a:gd name="connsiteY221" fmla="*/ 32421 h 122429"/>
              <a:gd name="connsiteX222" fmla="*/ 7414847 w 17030978"/>
              <a:gd name="connsiteY222" fmla="*/ 0 h 122429"/>
              <a:gd name="connsiteX223" fmla="*/ 7493119 w 17030978"/>
              <a:gd name="connsiteY223" fmla="*/ 32421 h 122429"/>
              <a:gd name="connsiteX224" fmla="*/ 7500587 w 17030978"/>
              <a:gd name="connsiteY224" fmla="*/ 43497 h 122429"/>
              <a:gd name="connsiteX225" fmla="*/ 7505109 w 17030978"/>
              <a:gd name="connsiteY225" fmla="*/ 40449 h 122429"/>
              <a:gd name="connsiteX226" fmla="*/ 7548196 w 17030978"/>
              <a:gd name="connsiteY226" fmla="*/ 31750 h 122429"/>
              <a:gd name="connsiteX227" fmla="*/ 7591283 w 17030978"/>
              <a:gd name="connsiteY227" fmla="*/ 40449 h 122429"/>
              <a:gd name="connsiteX228" fmla="*/ 7596615 w 17030978"/>
              <a:gd name="connsiteY228" fmla="*/ 44043 h 122429"/>
              <a:gd name="connsiteX229" fmla="*/ 7604451 w 17030978"/>
              <a:gd name="connsiteY229" fmla="*/ 32421 h 122429"/>
              <a:gd name="connsiteX230" fmla="*/ 7682724 w 17030978"/>
              <a:gd name="connsiteY230" fmla="*/ 0 h 122429"/>
              <a:gd name="connsiteX231" fmla="*/ 7760997 w 17030978"/>
              <a:gd name="connsiteY231" fmla="*/ 32421 h 122429"/>
              <a:gd name="connsiteX232" fmla="*/ 7768465 w 17030978"/>
              <a:gd name="connsiteY232" fmla="*/ 43497 h 122429"/>
              <a:gd name="connsiteX233" fmla="*/ 7772987 w 17030978"/>
              <a:gd name="connsiteY233" fmla="*/ 40449 h 122429"/>
              <a:gd name="connsiteX234" fmla="*/ 7816074 w 17030978"/>
              <a:gd name="connsiteY234" fmla="*/ 31750 h 122429"/>
              <a:gd name="connsiteX235" fmla="*/ 7859161 w 17030978"/>
              <a:gd name="connsiteY235" fmla="*/ 40449 h 122429"/>
              <a:gd name="connsiteX236" fmla="*/ 7864494 w 17030978"/>
              <a:gd name="connsiteY236" fmla="*/ 44044 h 122429"/>
              <a:gd name="connsiteX237" fmla="*/ 7872330 w 17030978"/>
              <a:gd name="connsiteY237" fmla="*/ 32421 h 122429"/>
              <a:gd name="connsiteX238" fmla="*/ 7950603 w 17030978"/>
              <a:gd name="connsiteY238" fmla="*/ 0 h 122429"/>
              <a:gd name="connsiteX239" fmla="*/ 8028876 w 17030978"/>
              <a:gd name="connsiteY239" fmla="*/ 32421 h 122429"/>
              <a:gd name="connsiteX240" fmla="*/ 8036344 w 17030978"/>
              <a:gd name="connsiteY240" fmla="*/ 43497 h 122429"/>
              <a:gd name="connsiteX241" fmla="*/ 8040866 w 17030978"/>
              <a:gd name="connsiteY241" fmla="*/ 40449 h 122429"/>
              <a:gd name="connsiteX242" fmla="*/ 8083953 w 17030978"/>
              <a:gd name="connsiteY242" fmla="*/ 31750 h 122429"/>
              <a:gd name="connsiteX243" fmla="*/ 8127040 w 17030978"/>
              <a:gd name="connsiteY243" fmla="*/ 40449 h 122429"/>
              <a:gd name="connsiteX244" fmla="*/ 8132366 w 17030978"/>
              <a:gd name="connsiteY244" fmla="*/ 44040 h 122429"/>
              <a:gd name="connsiteX245" fmla="*/ 8140200 w 17030978"/>
              <a:gd name="connsiteY245" fmla="*/ 32421 h 122429"/>
              <a:gd name="connsiteX246" fmla="*/ 8218473 w 17030978"/>
              <a:gd name="connsiteY246" fmla="*/ 0 h 122429"/>
              <a:gd name="connsiteX247" fmla="*/ 8296746 w 17030978"/>
              <a:gd name="connsiteY247" fmla="*/ 32421 h 122429"/>
              <a:gd name="connsiteX248" fmla="*/ 8304214 w 17030978"/>
              <a:gd name="connsiteY248" fmla="*/ 43497 h 122429"/>
              <a:gd name="connsiteX249" fmla="*/ 8308736 w 17030978"/>
              <a:gd name="connsiteY249" fmla="*/ 40449 h 122429"/>
              <a:gd name="connsiteX250" fmla="*/ 8351823 w 17030978"/>
              <a:gd name="connsiteY250" fmla="*/ 31750 h 122429"/>
              <a:gd name="connsiteX251" fmla="*/ 8394911 w 17030978"/>
              <a:gd name="connsiteY251" fmla="*/ 40449 h 122429"/>
              <a:gd name="connsiteX252" fmla="*/ 8400523 w 17030978"/>
              <a:gd name="connsiteY252" fmla="*/ 44233 h 122429"/>
              <a:gd name="connsiteX253" fmla="*/ 8408487 w 17030978"/>
              <a:gd name="connsiteY253" fmla="*/ 32422 h 122429"/>
              <a:gd name="connsiteX254" fmla="*/ 8486760 w 17030978"/>
              <a:gd name="connsiteY254" fmla="*/ 0 h 122429"/>
              <a:gd name="connsiteX255" fmla="*/ 8565033 w 17030978"/>
              <a:gd name="connsiteY255" fmla="*/ 32421 h 122429"/>
              <a:gd name="connsiteX256" fmla="*/ 8572500 w 17030978"/>
              <a:gd name="connsiteY256" fmla="*/ 43496 h 122429"/>
              <a:gd name="connsiteX257" fmla="*/ 8577020 w 17030978"/>
              <a:gd name="connsiteY257" fmla="*/ 40449 h 122429"/>
              <a:gd name="connsiteX258" fmla="*/ 8620107 w 17030978"/>
              <a:gd name="connsiteY258" fmla="*/ 31750 h 122429"/>
              <a:gd name="connsiteX259" fmla="*/ 8663194 w 17030978"/>
              <a:gd name="connsiteY259" fmla="*/ 40449 h 122429"/>
              <a:gd name="connsiteX260" fmla="*/ 8668528 w 17030978"/>
              <a:gd name="connsiteY260" fmla="*/ 44044 h 122429"/>
              <a:gd name="connsiteX261" fmla="*/ 8676365 w 17030978"/>
              <a:gd name="connsiteY261" fmla="*/ 32421 h 122429"/>
              <a:gd name="connsiteX262" fmla="*/ 8754638 w 17030978"/>
              <a:gd name="connsiteY262" fmla="*/ 0 h 122429"/>
              <a:gd name="connsiteX263" fmla="*/ 8832911 w 17030978"/>
              <a:gd name="connsiteY263" fmla="*/ 32421 h 122429"/>
              <a:gd name="connsiteX264" fmla="*/ 8840378 w 17030978"/>
              <a:gd name="connsiteY264" fmla="*/ 43496 h 122429"/>
              <a:gd name="connsiteX265" fmla="*/ 8844898 w 17030978"/>
              <a:gd name="connsiteY265" fmla="*/ 40449 h 122429"/>
              <a:gd name="connsiteX266" fmla="*/ 8887985 w 17030978"/>
              <a:gd name="connsiteY266" fmla="*/ 31750 h 122429"/>
              <a:gd name="connsiteX267" fmla="*/ 8931073 w 17030978"/>
              <a:gd name="connsiteY267" fmla="*/ 40449 h 122429"/>
              <a:gd name="connsiteX268" fmla="*/ 8936406 w 17030978"/>
              <a:gd name="connsiteY268" fmla="*/ 44045 h 122429"/>
              <a:gd name="connsiteX269" fmla="*/ 8944244 w 17030978"/>
              <a:gd name="connsiteY269" fmla="*/ 32421 h 122429"/>
              <a:gd name="connsiteX270" fmla="*/ 9022517 w 17030978"/>
              <a:gd name="connsiteY270" fmla="*/ 0 h 122429"/>
              <a:gd name="connsiteX271" fmla="*/ 9100790 w 17030978"/>
              <a:gd name="connsiteY271" fmla="*/ 32421 h 122429"/>
              <a:gd name="connsiteX272" fmla="*/ 9108257 w 17030978"/>
              <a:gd name="connsiteY272" fmla="*/ 43496 h 122429"/>
              <a:gd name="connsiteX273" fmla="*/ 9112777 w 17030978"/>
              <a:gd name="connsiteY273" fmla="*/ 40449 h 122429"/>
              <a:gd name="connsiteX274" fmla="*/ 9155865 w 17030978"/>
              <a:gd name="connsiteY274" fmla="*/ 31750 h 122429"/>
              <a:gd name="connsiteX275" fmla="*/ 9198952 w 17030978"/>
              <a:gd name="connsiteY275" fmla="*/ 40449 h 122429"/>
              <a:gd name="connsiteX276" fmla="*/ 9204286 w 17030978"/>
              <a:gd name="connsiteY276" fmla="*/ 44045 h 122429"/>
              <a:gd name="connsiteX277" fmla="*/ 9212123 w 17030978"/>
              <a:gd name="connsiteY277" fmla="*/ 32421 h 122429"/>
              <a:gd name="connsiteX278" fmla="*/ 9290396 w 17030978"/>
              <a:gd name="connsiteY278" fmla="*/ 0 h 122429"/>
              <a:gd name="connsiteX279" fmla="*/ 9368669 w 17030978"/>
              <a:gd name="connsiteY279" fmla="*/ 32421 h 122429"/>
              <a:gd name="connsiteX280" fmla="*/ 9376137 w 17030978"/>
              <a:gd name="connsiteY280" fmla="*/ 43496 h 122429"/>
              <a:gd name="connsiteX281" fmla="*/ 9380656 w 17030978"/>
              <a:gd name="connsiteY281" fmla="*/ 40449 h 122429"/>
              <a:gd name="connsiteX282" fmla="*/ 9423744 w 17030978"/>
              <a:gd name="connsiteY282" fmla="*/ 31750 h 122429"/>
              <a:gd name="connsiteX283" fmla="*/ 9466831 w 17030978"/>
              <a:gd name="connsiteY283" fmla="*/ 40449 h 122429"/>
              <a:gd name="connsiteX284" fmla="*/ 9472164 w 17030978"/>
              <a:gd name="connsiteY284" fmla="*/ 44045 h 122429"/>
              <a:gd name="connsiteX285" fmla="*/ 9480002 w 17030978"/>
              <a:gd name="connsiteY285" fmla="*/ 32421 h 122429"/>
              <a:gd name="connsiteX286" fmla="*/ 9558275 w 17030978"/>
              <a:gd name="connsiteY286" fmla="*/ 0 h 122429"/>
              <a:gd name="connsiteX287" fmla="*/ 9636548 w 17030978"/>
              <a:gd name="connsiteY287" fmla="*/ 32421 h 122429"/>
              <a:gd name="connsiteX288" fmla="*/ 9644015 w 17030978"/>
              <a:gd name="connsiteY288" fmla="*/ 43496 h 122429"/>
              <a:gd name="connsiteX289" fmla="*/ 9648535 w 17030978"/>
              <a:gd name="connsiteY289" fmla="*/ 40449 h 122429"/>
              <a:gd name="connsiteX290" fmla="*/ 9691622 w 17030978"/>
              <a:gd name="connsiteY290" fmla="*/ 31750 h 122429"/>
              <a:gd name="connsiteX291" fmla="*/ 9734710 w 17030978"/>
              <a:gd name="connsiteY291" fmla="*/ 40449 h 122429"/>
              <a:gd name="connsiteX292" fmla="*/ 9740043 w 17030978"/>
              <a:gd name="connsiteY292" fmla="*/ 44045 h 122429"/>
              <a:gd name="connsiteX293" fmla="*/ 9747880 w 17030978"/>
              <a:gd name="connsiteY293" fmla="*/ 32421 h 122429"/>
              <a:gd name="connsiteX294" fmla="*/ 9826155 w 17030978"/>
              <a:gd name="connsiteY294" fmla="*/ 0 h 122429"/>
              <a:gd name="connsiteX295" fmla="*/ 9904427 w 17030978"/>
              <a:gd name="connsiteY295" fmla="*/ 32421 h 122429"/>
              <a:gd name="connsiteX296" fmla="*/ 9911894 w 17030978"/>
              <a:gd name="connsiteY296" fmla="*/ 43496 h 122429"/>
              <a:gd name="connsiteX297" fmla="*/ 9916414 w 17030978"/>
              <a:gd name="connsiteY297" fmla="*/ 40449 h 122429"/>
              <a:gd name="connsiteX298" fmla="*/ 9959501 w 17030978"/>
              <a:gd name="connsiteY298" fmla="*/ 31750 h 122429"/>
              <a:gd name="connsiteX299" fmla="*/ 10002588 w 17030978"/>
              <a:gd name="connsiteY299" fmla="*/ 40449 h 122429"/>
              <a:gd name="connsiteX300" fmla="*/ 10007922 w 17030978"/>
              <a:gd name="connsiteY300" fmla="*/ 44044 h 122429"/>
              <a:gd name="connsiteX301" fmla="*/ 10015758 w 17030978"/>
              <a:gd name="connsiteY301" fmla="*/ 32421 h 122429"/>
              <a:gd name="connsiteX302" fmla="*/ 10094032 w 17030978"/>
              <a:gd name="connsiteY302" fmla="*/ 0 h 122429"/>
              <a:gd name="connsiteX303" fmla="*/ 10172305 w 17030978"/>
              <a:gd name="connsiteY303" fmla="*/ 32421 h 122429"/>
              <a:gd name="connsiteX304" fmla="*/ 10179772 w 17030978"/>
              <a:gd name="connsiteY304" fmla="*/ 43496 h 122429"/>
              <a:gd name="connsiteX305" fmla="*/ 10184291 w 17030978"/>
              <a:gd name="connsiteY305" fmla="*/ 40449 h 122429"/>
              <a:gd name="connsiteX306" fmla="*/ 10227378 w 17030978"/>
              <a:gd name="connsiteY306" fmla="*/ 31750 h 122429"/>
              <a:gd name="connsiteX307" fmla="*/ 10270466 w 17030978"/>
              <a:gd name="connsiteY307" fmla="*/ 40449 h 122429"/>
              <a:gd name="connsiteX308" fmla="*/ 10275799 w 17030978"/>
              <a:gd name="connsiteY308" fmla="*/ 44044 h 122429"/>
              <a:gd name="connsiteX309" fmla="*/ 10283636 w 17030978"/>
              <a:gd name="connsiteY309" fmla="*/ 32421 h 122429"/>
              <a:gd name="connsiteX310" fmla="*/ 10361907 w 17030978"/>
              <a:gd name="connsiteY310" fmla="*/ 0 h 122429"/>
              <a:gd name="connsiteX311" fmla="*/ 10440182 w 17030978"/>
              <a:gd name="connsiteY311" fmla="*/ 32421 h 122429"/>
              <a:gd name="connsiteX312" fmla="*/ 10447649 w 17030978"/>
              <a:gd name="connsiteY312" fmla="*/ 43496 h 122429"/>
              <a:gd name="connsiteX313" fmla="*/ 10452168 w 17030978"/>
              <a:gd name="connsiteY313" fmla="*/ 40449 h 122429"/>
              <a:gd name="connsiteX314" fmla="*/ 10495257 w 17030978"/>
              <a:gd name="connsiteY314" fmla="*/ 31750 h 122429"/>
              <a:gd name="connsiteX315" fmla="*/ 10538343 w 17030978"/>
              <a:gd name="connsiteY315" fmla="*/ 40449 h 122429"/>
              <a:gd name="connsiteX316" fmla="*/ 10543678 w 17030978"/>
              <a:gd name="connsiteY316" fmla="*/ 44045 h 122429"/>
              <a:gd name="connsiteX317" fmla="*/ 10551514 w 17030978"/>
              <a:gd name="connsiteY317" fmla="*/ 32421 h 122429"/>
              <a:gd name="connsiteX318" fmla="*/ 10629787 w 17030978"/>
              <a:gd name="connsiteY318" fmla="*/ 0 h 122429"/>
              <a:gd name="connsiteX319" fmla="*/ 10708060 w 17030978"/>
              <a:gd name="connsiteY319" fmla="*/ 32421 h 122429"/>
              <a:gd name="connsiteX320" fmla="*/ 10715526 w 17030978"/>
              <a:gd name="connsiteY320" fmla="*/ 43496 h 122429"/>
              <a:gd name="connsiteX321" fmla="*/ 10720047 w 17030978"/>
              <a:gd name="connsiteY321" fmla="*/ 40449 h 122429"/>
              <a:gd name="connsiteX322" fmla="*/ 10763135 w 17030978"/>
              <a:gd name="connsiteY322" fmla="*/ 31750 h 122429"/>
              <a:gd name="connsiteX323" fmla="*/ 10806221 w 17030978"/>
              <a:gd name="connsiteY323" fmla="*/ 40449 h 122429"/>
              <a:gd name="connsiteX324" fmla="*/ 10811556 w 17030978"/>
              <a:gd name="connsiteY324" fmla="*/ 44045 h 122429"/>
              <a:gd name="connsiteX325" fmla="*/ 10819392 w 17030978"/>
              <a:gd name="connsiteY325" fmla="*/ 32421 h 122429"/>
              <a:gd name="connsiteX326" fmla="*/ 10897666 w 17030978"/>
              <a:gd name="connsiteY326" fmla="*/ 0 h 122429"/>
              <a:gd name="connsiteX327" fmla="*/ 10975939 w 17030978"/>
              <a:gd name="connsiteY327" fmla="*/ 32421 h 122429"/>
              <a:gd name="connsiteX328" fmla="*/ 10983405 w 17030978"/>
              <a:gd name="connsiteY328" fmla="*/ 43496 h 122429"/>
              <a:gd name="connsiteX329" fmla="*/ 10987925 w 17030978"/>
              <a:gd name="connsiteY329" fmla="*/ 40449 h 122429"/>
              <a:gd name="connsiteX330" fmla="*/ 11031011 w 17030978"/>
              <a:gd name="connsiteY330" fmla="*/ 31750 h 122429"/>
              <a:gd name="connsiteX331" fmla="*/ 11074100 w 17030978"/>
              <a:gd name="connsiteY331" fmla="*/ 40449 h 122429"/>
              <a:gd name="connsiteX332" fmla="*/ 11079433 w 17030978"/>
              <a:gd name="connsiteY332" fmla="*/ 44045 h 122429"/>
              <a:gd name="connsiteX333" fmla="*/ 11087270 w 17030978"/>
              <a:gd name="connsiteY333" fmla="*/ 32421 h 122429"/>
              <a:gd name="connsiteX334" fmla="*/ 11165543 w 17030978"/>
              <a:gd name="connsiteY334" fmla="*/ 0 h 122429"/>
              <a:gd name="connsiteX335" fmla="*/ 11243816 w 17030978"/>
              <a:gd name="connsiteY335" fmla="*/ 32421 h 122429"/>
              <a:gd name="connsiteX336" fmla="*/ 11251283 w 17030978"/>
              <a:gd name="connsiteY336" fmla="*/ 43496 h 122429"/>
              <a:gd name="connsiteX337" fmla="*/ 11255803 w 17030978"/>
              <a:gd name="connsiteY337" fmla="*/ 40449 h 122429"/>
              <a:gd name="connsiteX338" fmla="*/ 11298891 w 17030978"/>
              <a:gd name="connsiteY338" fmla="*/ 31750 h 122429"/>
              <a:gd name="connsiteX339" fmla="*/ 11341978 w 17030978"/>
              <a:gd name="connsiteY339" fmla="*/ 40449 h 122429"/>
              <a:gd name="connsiteX340" fmla="*/ 11347313 w 17030978"/>
              <a:gd name="connsiteY340" fmla="*/ 44045 h 122429"/>
              <a:gd name="connsiteX341" fmla="*/ 11355149 w 17030978"/>
              <a:gd name="connsiteY341" fmla="*/ 32421 h 122429"/>
              <a:gd name="connsiteX342" fmla="*/ 11433422 w 17030978"/>
              <a:gd name="connsiteY342" fmla="*/ 0 h 122429"/>
              <a:gd name="connsiteX343" fmla="*/ 11511695 w 17030978"/>
              <a:gd name="connsiteY343" fmla="*/ 32421 h 122429"/>
              <a:gd name="connsiteX344" fmla="*/ 11519161 w 17030978"/>
              <a:gd name="connsiteY344" fmla="*/ 43496 h 122429"/>
              <a:gd name="connsiteX345" fmla="*/ 11523682 w 17030978"/>
              <a:gd name="connsiteY345" fmla="*/ 40449 h 122429"/>
              <a:gd name="connsiteX346" fmla="*/ 11566769 w 17030978"/>
              <a:gd name="connsiteY346" fmla="*/ 31750 h 122429"/>
              <a:gd name="connsiteX347" fmla="*/ 11609856 w 17030978"/>
              <a:gd name="connsiteY347" fmla="*/ 40449 h 122429"/>
              <a:gd name="connsiteX348" fmla="*/ 11615190 w 17030978"/>
              <a:gd name="connsiteY348" fmla="*/ 44045 h 122429"/>
              <a:gd name="connsiteX349" fmla="*/ 11623027 w 17030978"/>
              <a:gd name="connsiteY349" fmla="*/ 32421 h 122429"/>
              <a:gd name="connsiteX350" fmla="*/ 11701300 w 17030978"/>
              <a:gd name="connsiteY350" fmla="*/ 0 h 122429"/>
              <a:gd name="connsiteX351" fmla="*/ 11779572 w 17030978"/>
              <a:gd name="connsiteY351" fmla="*/ 32421 h 122429"/>
              <a:gd name="connsiteX352" fmla="*/ 11787039 w 17030978"/>
              <a:gd name="connsiteY352" fmla="*/ 43496 h 122429"/>
              <a:gd name="connsiteX353" fmla="*/ 11791559 w 17030978"/>
              <a:gd name="connsiteY353" fmla="*/ 40449 h 122429"/>
              <a:gd name="connsiteX354" fmla="*/ 11834647 w 17030978"/>
              <a:gd name="connsiteY354" fmla="*/ 31750 h 122429"/>
              <a:gd name="connsiteX355" fmla="*/ 11877731 w 17030978"/>
              <a:gd name="connsiteY355" fmla="*/ 40449 h 122429"/>
              <a:gd name="connsiteX356" fmla="*/ 11883063 w 17030978"/>
              <a:gd name="connsiteY356" fmla="*/ 44044 h 122429"/>
              <a:gd name="connsiteX357" fmla="*/ 11890900 w 17030978"/>
              <a:gd name="connsiteY357" fmla="*/ 32421 h 122429"/>
              <a:gd name="connsiteX358" fmla="*/ 11969171 w 17030978"/>
              <a:gd name="connsiteY358" fmla="*/ 0 h 122429"/>
              <a:gd name="connsiteX359" fmla="*/ 12047444 w 17030978"/>
              <a:gd name="connsiteY359" fmla="*/ 32421 h 122429"/>
              <a:gd name="connsiteX360" fmla="*/ 12054912 w 17030978"/>
              <a:gd name="connsiteY360" fmla="*/ 43497 h 122429"/>
              <a:gd name="connsiteX361" fmla="*/ 12059434 w 17030978"/>
              <a:gd name="connsiteY361" fmla="*/ 40449 h 122429"/>
              <a:gd name="connsiteX362" fmla="*/ 12102521 w 17030978"/>
              <a:gd name="connsiteY362" fmla="*/ 31750 h 122429"/>
              <a:gd name="connsiteX363" fmla="*/ 12145609 w 17030978"/>
              <a:gd name="connsiteY363" fmla="*/ 40449 h 122429"/>
              <a:gd name="connsiteX364" fmla="*/ 12150940 w 17030978"/>
              <a:gd name="connsiteY364" fmla="*/ 44043 h 122429"/>
              <a:gd name="connsiteX365" fmla="*/ 12158776 w 17030978"/>
              <a:gd name="connsiteY365" fmla="*/ 32421 h 122429"/>
              <a:gd name="connsiteX366" fmla="*/ 12237049 w 17030978"/>
              <a:gd name="connsiteY366" fmla="*/ 0 h 122429"/>
              <a:gd name="connsiteX367" fmla="*/ 12315322 w 17030978"/>
              <a:gd name="connsiteY367" fmla="*/ 32421 h 122429"/>
              <a:gd name="connsiteX368" fmla="*/ 12322790 w 17030978"/>
              <a:gd name="connsiteY368" fmla="*/ 43497 h 122429"/>
              <a:gd name="connsiteX369" fmla="*/ 12327312 w 17030978"/>
              <a:gd name="connsiteY369" fmla="*/ 40449 h 122429"/>
              <a:gd name="connsiteX370" fmla="*/ 12370399 w 17030978"/>
              <a:gd name="connsiteY370" fmla="*/ 31750 h 122429"/>
              <a:gd name="connsiteX371" fmla="*/ 12413487 w 17030978"/>
              <a:gd name="connsiteY371" fmla="*/ 40449 h 122429"/>
              <a:gd name="connsiteX372" fmla="*/ 12418819 w 17030978"/>
              <a:gd name="connsiteY372" fmla="*/ 44044 h 122429"/>
              <a:gd name="connsiteX373" fmla="*/ 12426655 w 17030978"/>
              <a:gd name="connsiteY373" fmla="*/ 32421 h 122429"/>
              <a:gd name="connsiteX374" fmla="*/ 12504928 w 17030978"/>
              <a:gd name="connsiteY374" fmla="*/ 0 h 122429"/>
              <a:gd name="connsiteX375" fmla="*/ 12583201 w 17030978"/>
              <a:gd name="connsiteY375" fmla="*/ 32421 h 122429"/>
              <a:gd name="connsiteX376" fmla="*/ 12590669 w 17030978"/>
              <a:gd name="connsiteY376" fmla="*/ 43497 h 122429"/>
              <a:gd name="connsiteX377" fmla="*/ 12595191 w 17030978"/>
              <a:gd name="connsiteY377" fmla="*/ 40449 h 122429"/>
              <a:gd name="connsiteX378" fmla="*/ 12638278 w 17030978"/>
              <a:gd name="connsiteY378" fmla="*/ 31750 h 122429"/>
              <a:gd name="connsiteX379" fmla="*/ 12681366 w 17030978"/>
              <a:gd name="connsiteY379" fmla="*/ 40449 h 122429"/>
              <a:gd name="connsiteX380" fmla="*/ 12686697 w 17030978"/>
              <a:gd name="connsiteY380" fmla="*/ 44043 h 122429"/>
              <a:gd name="connsiteX381" fmla="*/ 12694533 w 17030978"/>
              <a:gd name="connsiteY381" fmla="*/ 32421 h 122429"/>
              <a:gd name="connsiteX382" fmla="*/ 12772806 w 17030978"/>
              <a:gd name="connsiteY382" fmla="*/ 0 h 122429"/>
              <a:gd name="connsiteX383" fmla="*/ 12851079 w 17030978"/>
              <a:gd name="connsiteY383" fmla="*/ 32421 h 122429"/>
              <a:gd name="connsiteX384" fmla="*/ 12858547 w 17030978"/>
              <a:gd name="connsiteY384" fmla="*/ 43497 h 122429"/>
              <a:gd name="connsiteX385" fmla="*/ 12863069 w 17030978"/>
              <a:gd name="connsiteY385" fmla="*/ 40449 h 122429"/>
              <a:gd name="connsiteX386" fmla="*/ 12906156 w 17030978"/>
              <a:gd name="connsiteY386" fmla="*/ 31750 h 122429"/>
              <a:gd name="connsiteX387" fmla="*/ 12949244 w 17030978"/>
              <a:gd name="connsiteY387" fmla="*/ 40449 h 122429"/>
              <a:gd name="connsiteX388" fmla="*/ 12954575 w 17030978"/>
              <a:gd name="connsiteY388" fmla="*/ 44043 h 122429"/>
              <a:gd name="connsiteX389" fmla="*/ 12962411 w 17030978"/>
              <a:gd name="connsiteY389" fmla="*/ 32421 h 122429"/>
              <a:gd name="connsiteX390" fmla="*/ 13040684 w 17030978"/>
              <a:gd name="connsiteY390" fmla="*/ 0 h 122429"/>
              <a:gd name="connsiteX391" fmla="*/ 13118957 w 17030978"/>
              <a:gd name="connsiteY391" fmla="*/ 32421 h 122429"/>
              <a:gd name="connsiteX392" fmla="*/ 13126425 w 17030978"/>
              <a:gd name="connsiteY392" fmla="*/ 43497 h 122429"/>
              <a:gd name="connsiteX393" fmla="*/ 13130947 w 17030978"/>
              <a:gd name="connsiteY393" fmla="*/ 40449 h 122429"/>
              <a:gd name="connsiteX394" fmla="*/ 13174034 w 17030978"/>
              <a:gd name="connsiteY394" fmla="*/ 31750 h 122429"/>
              <a:gd name="connsiteX395" fmla="*/ 13217122 w 17030978"/>
              <a:gd name="connsiteY395" fmla="*/ 40449 h 122429"/>
              <a:gd name="connsiteX396" fmla="*/ 13222454 w 17030978"/>
              <a:gd name="connsiteY396" fmla="*/ 44044 h 122429"/>
              <a:gd name="connsiteX397" fmla="*/ 13230290 w 17030978"/>
              <a:gd name="connsiteY397" fmla="*/ 32421 h 122429"/>
              <a:gd name="connsiteX398" fmla="*/ 13308563 w 17030978"/>
              <a:gd name="connsiteY398" fmla="*/ 0 h 122429"/>
              <a:gd name="connsiteX399" fmla="*/ 13386836 w 17030978"/>
              <a:gd name="connsiteY399" fmla="*/ 32421 h 122429"/>
              <a:gd name="connsiteX400" fmla="*/ 13394304 w 17030978"/>
              <a:gd name="connsiteY400" fmla="*/ 43497 h 122429"/>
              <a:gd name="connsiteX401" fmla="*/ 13398826 w 17030978"/>
              <a:gd name="connsiteY401" fmla="*/ 40449 h 122429"/>
              <a:gd name="connsiteX402" fmla="*/ 13441913 w 17030978"/>
              <a:gd name="connsiteY402" fmla="*/ 31750 h 122429"/>
              <a:gd name="connsiteX403" fmla="*/ 13485001 w 17030978"/>
              <a:gd name="connsiteY403" fmla="*/ 40449 h 122429"/>
              <a:gd name="connsiteX404" fmla="*/ 13490332 w 17030978"/>
              <a:gd name="connsiteY404" fmla="*/ 44043 h 122429"/>
              <a:gd name="connsiteX405" fmla="*/ 13498168 w 17030978"/>
              <a:gd name="connsiteY405" fmla="*/ 32421 h 122429"/>
              <a:gd name="connsiteX406" fmla="*/ 13576441 w 17030978"/>
              <a:gd name="connsiteY406" fmla="*/ 0 h 122429"/>
              <a:gd name="connsiteX407" fmla="*/ 13654714 w 17030978"/>
              <a:gd name="connsiteY407" fmla="*/ 32421 h 122429"/>
              <a:gd name="connsiteX408" fmla="*/ 13662182 w 17030978"/>
              <a:gd name="connsiteY408" fmla="*/ 43497 h 122429"/>
              <a:gd name="connsiteX409" fmla="*/ 13666704 w 17030978"/>
              <a:gd name="connsiteY409" fmla="*/ 40449 h 122429"/>
              <a:gd name="connsiteX410" fmla="*/ 13709791 w 17030978"/>
              <a:gd name="connsiteY410" fmla="*/ 31750 h 122429"/>
              <a:gd name="connsiteX411" fmla="*/ 13752879 w 17030978"/>
              <a:gd name="connsiteY411" fmla="*/ 40449 h 122429"/>
              <a:gd name="connsiteX412" fmla="*/ 13758210 w 17030978"/>
              <a:gd name="connsiteY412" fmla="*/ 44043 h 122429"/>
              <a:gd name="connsiteX413" fmla="*/ 13766046 w 17030978"/>
              <a:gd name="connsiteY413" fmla="*/ 32421 h 122429"/>
              <a:gd name="connsiteX414" fmla="*/ 13844319 w 17030978"/>
              <a:gd name="connsiteY414" fmla="*/ 0 h 122429"/>
              <a:gd name="connsiteX415" fmla="*/ 13922592 w 17030978"/>
              <a:gd name="connsiteY415" fmla="*/ 32421 h 122429"/>
              <a:gd name="connsiteX416" fmla="*/ 13930060 w 17030978"/>
              <a:gd name="connsiteY416" fmla="*/ 43497 h 122429"/>
              <a:gd name="connsiteX417" fmla="*/ 13934582 w 17030978"/>
              <a:gd name="connsiteY417" fmla="*/ 40449 h 122429"/>
              <a:gd name="connsiteX418" fmla="*/ 13977669 w 17030978"/>
              <a:gd name="connsiteY418" fmla="*/ 31750 h 122429"/>
              <a:gd name="connsiteX419" fmla="*/ 14020757 w 17030978"/>
              <a:gd name="connsiteY419" fmla="*/ 40449 h 122429"/>
              <a:gd name="connsiteX420" fmla="*/ 14026089 w 17030978"/>
              <a:gd name="connsiteY420" fmla="*/ 44044 h 122429"/>
              <a:gd name="connsiteX421" fmla="*/ 14033925 w 17030978"/>
              <a:gd name="connsiteY421" fmla="*/ 32421 h 122429"/>
              <a:gd name="connsiteX422" fmla="*/ 14112198 w 17030978"/>
              <a:gd name="connsiteY422" fmla="*/ 0 h 122429"/>
              <a:gd name="connsiteX423" fmla="*/ 14190471 w 17030978"/>
              <a:gd name="connsiteY423" fmla="*/ 32421 h 122429"/>
              <a:gd name="connsiteX424" fmla="*/ 14197939 w 17030978"/>
              <a:gd name="connsiteY424" fmla="*/ 43497 h 122429"/>
              <a:gd name="connsiteX425" fmla="*/ 14202461 w 17030978"/>
              <a:gd name="connsiteY425" fmla="*/ 40449 h 122429"/>
              <a:gd name="connsiteX426" fmla="*/ 14245548 w 17030978"/>
              <a:gd name="connsiteY426" fmla="*/ 31750 h 122429"/>
              <a:gd name="connsiteX427" fmla="*/ 14288636 w 17030978"/>
              <a:gd name="connsiteY427" fmla="*/ 40449 h 122429"/>
              <a:gd name="connsiteX428" fmla="*/ 14293967 w 17030978"/>
              <a:gd name="connsiteY428" fmla="*/ 44043 h 122429"/>
              <a:gd name="connsiteX429" fmla="*/ 14301803 w 17030978"/>
              <a:gd name="connsiteY429" fmla="*/ 32421 h 122429"/>
              <a:gd name="connsiteX430" fmla="*/ 14380076 w 17030978"/>
              <a:gd name="connsiteY430" fmla="*/ 0 h 122429"/>
              <a:gd name="connsiteX431" fmla="*/ 14458349 w 17030978"/>
              <a:gd name="connsiteY431" fmla="*/ 32421 h 122429"/>
              <a:gd name="connsiteX432" fmla="*/ 14465817 w 17030978"/>
              <a:gd name="connsiteY432" fmla="*/ 43497 h 122429"/>
              <a:gd name="connsiteX433" fmla="*/ 14470339 w 17030978"/>
              <a:gd name="connsiteY433" fmla="*/ 40449 h 122429"/>
              <a:gd name="connsiteX434" fmla="*/ 14513426 w 17030978"/>
              <a:gd name="connsiteY434" fmla="*/ 31750 h 122429"/>
              <a:gd name="connsiteX435" fmla="*/ 14556514 w 17030978"/>
              <a:gd name="connsiteY435" fmla="*/ 40449 h 122429"/>
              <a:gd name="connsiteX436" fmla="*/ 14561845 w 17030978"/>
              <a:gd name="connsiteY436" fmla="*/ 44043 h 122429"/>
              <a:gd name="connsiteX437" fmla="*/ 14569681 w 17030978"/>
              <a:gd name="connsiteY437" fmla="*/ 32421 h 122429"/>
              <a:gd name="connsiteX438" fmla="*/ 14647954 w 17030978"/>
              <a:gd name="connsiteY438" fmla="*/ 0 h 122429"/>
              <a:gd name="connsiteX439" fmla="*/ 14726227 w 17030978"/>
              <a:gd name="connsiteY439" fmla="*/ 32421 h 122429"/>
              <a:gd name="connsiteX440" fmla="*/ 14733695 w 17030978"/>
              <a:gd name="connsiteY440" fmla="*/ 43497 h 122429"/>
              <a:gd name="connsiteX441" fmla="*/ 14738217 w 17030978"/>
              <a:gd name="connsiteY441" fmla="*/ 40449 h 122429"/>
              <a:gd name="connsiteX442" fmla="*/ 14781304 w 17030978"/>
              <a:gd name="connsiteY442" fmla="*/ 31750 h 122429"/>
              <a:gd name="connsiteX443" fmla="*/ 14824392 w 17030978"/>
              <a:gd name="connsiteY443" fmla="*/ 40449 h 122429"/>
              <a:gd name="connsiteX444" fmla="*/ 14829724 w 17030978"/>
              <a:gd name="connsiteY444" fmla="*/ 44044 h 122429"/>
              <a:gd name="connsiteX445" fmla="*/ 14837560 w 17030978"/>
              <a:gd name="connsiteY445" fmla="*/ 32421 h 122429"/>
              <a:gd name="connsiteX446" fmla="*/ 14915833 w 17030978"/>
              <a:gd name="connsiteY446" fmla="*/ 0 h 122429"/>
              <a:gd name="connsiteX447" fmla="*/ 14994106 w 17030978"/>
              <a:gd name="connsiteY447" fmla="*/ 32421 h 122429"/>
              <a:gd name="connsiteX448" fmla="*/ 15001574 w 17030978"/>
              <a:gd name="connsiteY448" fmla="*/ 43497 h 122429"/>
              <a:gd name="connsiteX449" fmla="*/ 15006096 w 17030978"/>
              <a:gd name="connsiteY449" fmla="*/ 40449 h 122429"/>
              <a:gd name="connsiteX450" fmla="*/ 15049183 w 17030978"/>
              <a:gd name="connsiteY450" fmla="*/ 31750 h 122429"/>
              <a:gd name="connsiteX451" fmla="*/ 15092271 w 17030978"/>
              <a:gd name="connsiteY451" fmla="*/ 40449 h 122429"/>
              <a:gd name="connsiteX452" fmla="*/ 15097602 w 17030978"/>
              <a:gd name="connsiteY452" fmla="*/ 44043 h 122429"/>
              <a:gd name="connsiteX453" fmla="*/ 15105438 w 17030978"/>
              <a:gd name="connsiteY453" fmla="*/ 32421 h 122429"/>
              <a:gd name="connsiteX454" fmla="*/ 15183711 w 17030978"/>
              <a:gd name="connsiteY454" fmla="*/ 0 h 122429"/>
              <a:gd name="connsiteX455" fmla="*/ 15261984 w 17030978"/>
              <a:gd name="connsiteY455" fmla="*/ 32421 h 122429"/>
              <a:gd name="connsiteX456" fmla="*/ 15269452 w 17030978"/>
              <a:gd name="connsiteY456" fmla="*/ 43497 h 122429"/>
              <a:gd name="connsiteX457" fmla="*/ 15273974 w 17030978"/>
              <a:gd name="connsiteY457" fmla="*/ 40449 h 122429"/>
              <a:gd name="connsiteX458" fmla="*/ 15317061 w 17030978"/>
              <a:gd name="connsiteY458" fmla="*/ 31750 h 122429"/>
              <a:gd name="connsiteX459" fmla="*/ 15360149 w 17030978"/>
              <a:gd name="connsiteY459" fmla="*/ 40449 h 122429"/>
              <a:gd name="connsiteX460" fmla="*/ 15365480 w 17030978"/>
              <a:gd name="connsiteY460" fmla="*/ 44043 h 122429"/>
              <a:gd name="connsiteX461" fmla="*/ 15373316 w 17030978"/>
              <a:gd name="connsiteY461" fmla="*/ 32421 h 122429"/>
              <a:gd name="connsiteX462" fmla="*/ 15451589 w 17030978"/>
              <a:gd name="connsiteY462" fmla="*/ 0 h 122429"/>
              <a:gd name="connsiteX463" fmla="*/ 15529862 w 17030978"/>
              <a:gd name="connsiteY463" fmla="*/ 32421 h 122429"/>
              <a:gd name="connsiteX464" fmla="*/ 15537330 w 17030978"/>
              <a:gd name="connsiteY464" fmla="*/ 43497 h 122429"/>
              <a:gd name="connsiteX465" fmla="*/ 15541852 w 17030978"/>
              <a:gd name="connsiteY465" fmla="*/ 40449 h 122429"/>
              <a:gd name="connsiteX466" fmla="*/ 15584939 w 17030978"/>
              <a:gd name="connsiteY466" fmla="*/ 31750 h 122429"/>
              <a:gd name="connsiteX467" fmla="*/ 15628027 w 17030978"/>
              <a:gd name="connsiteY467" fmla="*/ 40449 h 122429"/>
              <a:gd name="connsiteX468" fmla="*/ 15633359 w 17030978"/>
              <a:gd name="connsiteY468" fmla="*/ 44044 h 122429"/>
              <a:gd name="connsiteX469" fmla="*/ 15641195 w 17030978"/>
              <a:gd name="connsiteY469" fmla="*/ 32421 h 122429"/>
              <a:gd name="connsiteX470" fmla="*/ 15719468 w 17030978"/>
              <a:gd name="connsiteY470" fmla="*/ 0 h 122429"/>
              <a:gd name="connsiteX471" fmla="*/ 15797741 w 17030978"/>
              <a:gd name="connsiteY471" fmla="*/ 32421 h 122429"/>
              <a:gd name="connsiteX472" fmla="*/ 15805209 w 17030978"/>
              <a:gd name="connsiteY472" fmla="*/ 43497 h 122429"/>
              <a:gd name="connsiteX473" fmla="*/ 15809731 w 17030978"/>
              <a:gd name="connsiteY473" fmla="*/ 40449 h 122429"/>
              <a:gd name="connsiteX474" fmla="*/ 15852818 w 17030978"/>
              <a:gd name="connsiteY474" fmla="*/ 31750 h 122429"/>
              <a:gd name="connsiteX475" fmla="*/ 15895906 w 17030978"/>
              <a:gd name="connsiteY475" fmla="*/ 40449 h 122429"/>
              <a:gd name="connsiteX476" fmla="*/ 15901238 w 17030978"/>
              <a:gd name="connsiteY476" fmla="*/ 44043 h 122429"/>
              <a:gd name="connsiteX477" fmla="*/ 15909074 w 17030978"/>
              <a:gd name="connsiteY477" fmla="*/ 32421 h 122429"/>
              <a:gd name="connsiteX478" fmla="*/ 15987346 w 17030978"/>
              <a:gd name="connsiteY478" fmla="*/ 0 h 122429"/>
              <a:gd name="connsiteX479" fmla="*/ 16065618 w 17030978"/>
              <a:gd name="connsiteY479" fmla="*/ 32421 h 122429"/>
              <a:gd name="connsiteX480" fmla="*/ 16073086 w 17030978"/>
              <a:gd name="connsiteY480" fmla="*/ 43497 h 122429"/>
              <a:gd name="connsiteX481" fmla="*/ 16077610 w 17030978"/>
              <a:gd name="connsiteY481" fmla="*/ 40449 h 122429"/>
              <a:gd name="connsiteX482" fmla="*/ 16120698 w 17030978"/>
              <a:gd name="connsiteY482" fmla="*/ 31750 h 122429"/>
              <a:gd name="connsiteX483" fmla="*/ 16163782 w 17030978"/>
              <a:gd name="connsiteY483" fmla="*/ 40449 h 122429"/>
              <a:gd name="connsiteX484" fmla="*/ 16169114 w 17030978"/>
              <a:gd name="connsiteY484" fmla="*/ 44043 h 122429"/>
              <a:gd name="connsiteX485" fmla="*/ 16176950 w 17030978"/>
              <a:gd name="connsiteY485" fmla="*/ 32421 h 122429"/>
              <a:gd name="connsiteX486" fmla="*/ 16255226 w 17030978"/>
              <a:gd name="connsiteY486" fmla="*/ 0 h 122429"/>
              <a:gd name="connsiteX487" fmla="*/ 16333498 w 17030978"/>
              <a:gd name="connsiteY487" fmla="*/ 32421 h 122429"/>
              <a:gd name="connsiteX488" fmla="*/ 16340966 w 17030978"/>
              <a:gd name="connsiteY488" fmla="*/ 43497 h 122429"/>
              <a:gd name="connsiteX489" fmla="*/ 16345486 w 17030978"/>
              <a:gd name="connsiteY489" fmla="*/ 40449 h 122429"/>
              <a:gd name="connsiteX490" fmla="*/ 16388574 w 17030978"/>
              <a:gd name="connsiteY490" fmla="*/ 31750 h 122429"/>
              <a:gd name="connsiteX491" fmla="*/ 16431662 w 17030978"/>
              <a:gd name="connsiteY491" fmla="*/ 40449 h 122429"/>
              <a:gd name="connsiteX492" fmla="*/ 16436994 w 17030978"/>
              <a:gd name="connsiteY492" fmla="*/ 44044 h 122429"/>
              <a:gd name="connsiteX493" fmla="*/ 16444830 w 17030978"/>
              <a:gd name="connsiteY493" fmla="*/ 32421 h 122429"/>
              <a:gd name="connsiteX494" fmla="*/ 16523102 w 17030978"/>
              <a:gd name="connsiteY494" fmla="*/ 0 h 122429"/>
              <a:gd name="connsiteX495" fmla="*/ 16601378 w 17030978"/>
              <a:gd name="connsiteY495" fmla="*/ 32421 h 122429"/>
              <a:gd name="connsiteX496" fmla="*/ 16608846 w 17030978"/>
              <a:gd name="connsiteY496" fmla="*/ 43497 h 122429"/>
              <a:gd name="connsiteX497" fmla="*/ 16613366 w 17030978"/>
              <a:gd name="connsiteY497" fmla="*/ 40449 h 122429"/>
              <a:gd name="connsiteX498" fmla="*/ 16656454 w 17030978"/>
              <a:gd name="connsiteY498" fmla="*/ 31750 h 122429"/>
              <a:gd name="connsiteX499" fmla="*/ 16699542 w 17030978"/>
              <a:gd name="connsiteY499" fmla="*/ 40449 h 122429"/>
              <a:gd name="connsiteX500" fmla="*/ 16704866 w 17030978"/>
              <a:gd name="connsiteY500" fmla="*/ 44040 h 122429"/>
              <a:gd name="connsiteX501" fmla="*/ 16712702 w 17030978"/>
              <a:gd name="connsiteY501" fmla="*/ 32421 h 122429"/>
              <a:gd name="connsiteX502" fmla="*/ 16790974 w 17030978"/>
              <a:gd name="connsiteY502" fmla="*/ 0 h 122429"/>
              <a:gd name="connsiteX503" fmla="*/ 16869246 w 17030978"/>
              <a:gd name="connsiteY503" fmla="*/ 32421 h 122429"/>
              <a:gd name="connsiteX504" fmla="*/ 16876714 w 17030978"/>
              <a:gd name="connsiteY504" fmla="*/ 43497 h 122429"/>
              <a:gd name="connsiteX505" fmla="*/ 16881238 w 17030978"/>
              <a:gd name="connsiteY505" fmla="*/ 40449 h 122429"/>
              <a:gd name="connsiteX506" fmla="*/ 16924322 w 17030978"/>
              <a:gd name="connsiteY506" fmla="*/ 31750 h 122429"/>
              <a:gd name="connsiteX507" fmla="*/ 17026318 w 17030978"/>
              <a:gd name="connsiteY507" fmla="*/ 99357 h 122429"/>
              <a:gd name="connsiteX508" fmla="*/ 17030978 w 17030978"/>
              <a:gd name="connsiteY508" fmla="*/ 122429 h 122429"/>
              <a:gd name="connsiteX0" fmla="*/ 0 w 17030978"/>
              <a:gd name="connsiteY0" fmla="*/ 43496 h 122429"/>
              <a:gd name="connsiteX1" fmla="*/ 4520 w 17030978"/>
              <a:gd name="connsiteY1" fmla="*/ 40449 h 122429"/>
              <a:gd name="connsiteX2" fmla="*/ 47607 w 17030978"/>
              <a:gd name="connsiteY2" fmla="*/ 31750 h 122429"/>
              <a:gd name="connsiteX3" fmla="*/ 90694 w 17030978"/>
              <a:gd name="connsiteY3" fmla="*/ 40449 h 122429"/>
              <a:gd name="connsiteX4" fmla="*/ 96028 w 17030978"/>
              <a:gd name="connsiteY4" fmla="*/ 44044 h 122429"/>
              <a:gd name="connsiteX5" fmla="*/ 103865 w 17030978"/>
              <a:gd name="connsiteY5" fmla="*/ 32421 h 122429"/>
              <a:gd name="connsiteX6" fmla="*/ 182138 w 17030978"/>
              <a:gd name="connsiteY6" fmla="*/ 0 h 122429"/>
              <a:gd name="connsiteX7" fmla="*/ 260411 w 17030978"/>
              <a:gd name="connsiteY7" fmla="*/ 32421 h 122429"/>
              <a:gd name="connsiteX8" fmla="*/ 267878 w 17030978"/>
              <a:gd name="connsiteY8" fmla="*/ 43496 h 122429"/>
              <a:gd name="connsiteX9" fmla="*/ 272398 w 17030978"/>
              <a:gd name="connsiteY9" fmla="*/ 40449 h 122429"/>
              <a:gd name="connsiteX10" fmla="*/ 315485 w 17030978"/>
              <a:gd name="connsiteY10" fmla="*/ 31750 h 122429"/>
              <a:gd name="connsiteX11" fmla="*/ 358573 w 17030978"/>
              <a:gd name="connsiteY11" fmla="*/ 40449 h 122429"/>
              <a:gd name="connsiteX12" fmla="*/ 363906 w 17030978"/>
              <a:gd name="connsiteY12" fmla="*/ 44045 h 122429"/>
              <a:gd name="connsiteX13" fmla="*/ 371744 w 17030978"/>
              <a:gd name="connsiteY13" fmla="*/ 32421 h 122429"/>
              <a:gd name="connsiteX14" fmla="*/ 450017 w 17030978"/>
              <a:gd name="connsiteY14" fmla="*/ 0 h 122429"/>
              <a:gd name="connsiteX15" fmla="*/ 528290 w 17030978"/>
              <a:gd name="connsiteY15" fmla="*/ 32421 h 122429"/>
              <a:gd name="connsiteX16" fmla="*/ 535757 w 17030978"/>
              <a:gd name="connsiteY16" fmla="*/ 43496 h 122429"/>
              <a:gd name="connsiteX17" fmla="*/ 540277 w 17030978"/>
              <a:gd name="connsiteY17" fmla="*/ 40449 h 122429"/>
              <a:gd name="connsiteX18" fmla="*/ 583365 w 17030978"/>
              <a:gd name="connsiteY18" fmla="*/ 31750 h 122429"/>
              <a:gd name="connsiteX19" fmla="*/ 626452 w 17030978"/>
              <a:gd name="connsiteY19" fmla="*/ 40449 h 122429"/>
              <a:gd name="connsiteX20" fmla="*/ 631786 w 17030978"/>
              <a:gd name="connsiteY20" fmla="*/ 44045 h 122429"/>
              <a:gd name="connsiteX21" fmla="*/ 639623 w 17030978"/>
              <a:gd name="connsiteY21" fmla="*/ 32421 h 122429"/>
              <a:gd name="connsiteX22" fmla="*/ 717896 w 17030978"/>
              <a:gd name="connsiteY22" fmla="*/ 0 h 122429"/>
              <a:gd name="connsiteX23" fmla="*/ 796169 w 17030978"/>
              <a:gd name="connsiteY23" fmla="*/ 32421 h 122429"/>
              <a:gd name="connsiteX24" fmla="*/ 803637 w 17030978"/>
              <a:gd name="connsiteY24" fmla="*/ 43496 h 122429"/>
              <a:gd name="connsiteX25" fmla="*/ 808156 w 17030978"/>
              <a:gd name="connsiteY25" fmla="*/ 40449 h 122429"/>
              <a:gd name="connsiteX26" fmla="*/ 851244 w 17030978"/>
              <a:gd name="connsiteY26" fmla="*/ 31750 h 122429"/>
              <a:gd name="connsiteX27" fmla="*/ 894331 w 17030978"/>
              <a:gd name="connsiteY27" fmla="*/ 40449 h 122429"/>
              <a:gd name="connsiteX28" fmla="*/ 899664 w 17030978"/>
              <a:gd name="connsiteY28" fmla="*/ 44045 h 122429"/>
              <a:gd name="connsiteX29" fmla="*/ 907502 w 17030978"/>
              <a:gd name="connsiteY29" fmla="*/ 32421 h 122429"/>
              <a:gd name="connsiteX30" fmla="*/ 985775 w 17030978"/>
              <a:gd name="connsiteY30" fmla="*/ 0 h 122429"/>
              <a:gd name="connsiteX31" fmla="*/ 1064048 w 17030978"/>
              <a:gd name="connsiteY31" fmla="*/ 32421 h 122429"/>
              <a:gd name="connsiteX32" fmla="*/ 1071515 w 17030978"/>
              <a:gd name="connsiteY32" fmla="*/ 43496 h 122429"/>
              <a:gd name="connsiteX33" fmla="*/ 1076035 w 17030978"/>
              <a:gd name="connsiteY33" fmla="*/ 40449 h 122429"/>
              <a:gd name="connsiteX34" fmla="*/ 1119122 w 17030978"/>
              <a:gd name="connsiteY34" fmla="*/ 31750 h 122429"/>
              <a:gd name="connsiteX35" fmla="*/ 1162210 w 17030978"/>
              <a:gd name="connsiteY35" fmla="*/ 40449 h 122429"/>
              <a:gd name="connsiteX36" fmla="*/ 1167543 w 17030978"/>
              <a:gd name="connsiteY36" fmla="*/ 44045 h 122429"/>
              <a:gd name="connsiteX37" fmla="*/ 1175380 w 17030978"/>
              <a:gd name="connsiteY37" fmla="*/ 32421 h 122429"/>
              <a:gd name="connsiteX38" fmla="*/ 1253655 w 17030978"/>
              <a:gd name="connsiteY38" fmla="*/ 0 h 122429"/>
              <a:gd name="connsiteX39" fmla="*/ 1331927 w 17030978"/>
              <a:gd name="connsiteY39" fmla="*/ 32421 h 122429"/>
              <a:gd name="connsiteX40" fmla="*/ 1339394 w 17030978"/>
              <a:gd name="connsiteY40" fmla="*/ 43496 h 122429"/>
              <a:gd name="connsiteX41" fmla="*/ 1343914 w 17030978"/>
              <a:gd name="connsiteY41" fmla="*/ 40449 h 122429"/>
              <a:gd name="connsiteX42" fmla="*/ 1387001 w 17030978"/>
              <a:gd name="connsiteY42" fmla="*/ 31750 h 122429"/>
              <a:gd name="connsiteX43" fmla="*/ 1430088 w 17030978"/>
              <a:gd name="connsiteY43" fmla="*/ 40449 h 122429"/>
              <a:gd name="connsiteX44" fmla="*/ 1435422 w 17030978"/>
              <a:gd name="connsiteY44" fmla="*/ 44044 h 122429"/>
              <a:gd name="connsiteX45" fmla="*/ 1443258 w 17030978"/>
              <a:gd name="connsiteY45" fmla="*/ 32421 h 122429"/>
              <a:gd name="connsiteX46" fmla="*/ 1521532 w 17030978"/>
              <a:gd name="connsiteY46" fmla="*/ 0 h 122429"/>
              <a:gd name="connsiteX47" fmla="*/ 1599805 w 17030978"/>
              <a:gd name="connsiteY47" fmla="*/ 32421 h 122429"/>
              <a:gd name="connsiteX48" fmla="*/ 1607272 w 17030978"/>
              <a:gd name="connsiteY48" fmla="*/ 43496 h 122429"/>
              <a:gd name="connsiteX49" fmla="*/ 1611791 w 17030978"/>
              <a:gd name="connsiteY49" fmla="*/ 40449 h 122429"/>
              <a:gd name="connsiteX50" fmla="*/ 1654878 w 17030978"/>
              <a:gd name="connsiteY50" fmla="*/ 31750 h 122429"/>
              <a:gd name="connsiteX51" fmla="*/ 1697966 w 17030978"/>
              <a:gd name="connsiteY51" fmla="*/ 40449 h 122429"/>
              <a:gd name="connsiteX52" fmla="*/ 1703299 w 17030978"/>
              <a:gd name="connsiteY52" fmla="*/ 44044 h 122429"/>
              <a:gd name="connsiteX53" fmla="*/ 1711136 w 17030978"/>
              <a:gd name="connsiteY53" fmla="*/ 32421 h 122429"/>
              <a:gd name="connsiteX54" fmla="*/ 1789407 w 17030978"/>
              <a:gd name="connsiteY54" fmla="*/ 0 h 122429"/>
              <a:gd name="connsiteX55" fmla="*/ 1867682 w 17030978"/>
              <a:gd name="connsiteY55" fmla="*/ 32421 h 122429"/>
              <a:gd name="connsiteX56" fmla="*/ 1875149 w 17030978"/>
              <a:gd name="connsiteY56" fmla="*/ 43496 h 122429"/>
              <a:gd name="connsiteX57" fmla="*/ 1879668 w 17030978"/>
              <a:gd name="connsiteY57" fmla="*/ 40449 h 122429"/>
              <a:gd name="connsiteX58" fmla="*/ 1922757 w 17030978"/>
              <a:gd name="connsiteY58" fmla="*/ 31750 h 122429"/>
              <a:gd name="connsiteX59" fmla="*/ 1965843 w 17030978"/>
              <a:gd name="connsiteY59" fmla="*/ 40449 h 122429"/>
              <a:gd name="connsiteX60" fmla="*/ 1971178 w 17030978"/>
              <a:gd name="connsiteY60" fmla="*/ 44045 h 122429"/>
              <a:gd name="connsiteX61" fmla="*/ 1979014 w 17030978"/>
              <a:gd name="connsiteY61" fmla="*/ 32421 h 122429"/>
              <a:gd name="connsiteX62" fmla="*/ 2057287 w 17030978"/>
              <a:gd name="connsiteY62" fmla="*/ 0 h 122429"/>
              <a:gd name="connsiteX63" fmla="*/ 2135560 w 17030978"/>
              <a:gd name="connsiteY63" fmla="*/ 32421 h 122429"/>
              <a:gd name="connsiteX64" fmla="*/ 2143026 w 17030978"/>
              <a:gd name="connsiteY64" fmla="*/ 43496 h 122429"/>
              <a:gd name="connsiteX65" fmla="*/ 2147547 w 17030978"/>
              <a:gd name="connsiteY65" fmla="*/ 40449 h 122429"/>
              <a:gd name="connsiteX66" fmla="*/ 2190635 w 17030978"/>
              <a:gd name="connsiteY66" fmla="*/ 31750 h 122429"/>
              <a:gd name="connsiteX67" fmla="*/ 2233721 w 17030978"/>
              <a:gd name="connsiteY67" fmla="*/ 40449 h 122429"/>
              <a:gd name="connsiteX68" fmla="*/ 2239056 w 17030978"/>
              <a:gd name="connsiteY68" fmla="*/ 44045 h 122429"/>
              <a:gd name="connsiteX69" fmla="*/ 2246892 w 17030978"/>
              <a:gd name="connsiteY69" fmla="*/ 32421 h 122429"/>
              <a:gd name="connsiteX70" fmla="*/ 2325166 w 17030978"/>
              <a:gd name="connsiteY70" fmla="*/ 0 h 122429"/>
              <a:gd name="connsiteX71" fmla="*/ 2403439 w 17030978"/>
              <a:gd name="connsiteY71" fmla="*/ 32421 h 122429"/>
              <a:gd name="connsiteX72" fmla="*/ 2410905 w 17030978"/>
              <a:gd name="connsiteY72" fmla="*/ 43496 h 122429"/>
              <a:gd name="connsiteX73" fmla="*/ 2415425 w 17030978"/>
              <a:gd name="connsiteY73" fmla="*/ 40449 h 122429"/>
              <a:gd name="connsiteX74" fmla="*/ 2458511 w 17030978"/>
              <a:gd name="connsiteY74" fmla="*/ 31750 h 122429"/>
              <a:gd name="connsiteX75" fmla="*/ 2501600 w 17030978"/>
              <a:gd name="connsiteY75" fmla="*/ 40449 h 122429"/>
              <a:gd name="connsiteX76" fmla="*/ 2506933 w 17030978"/>
              <a:gd name="connsiteY76" fmla="*/ 44045 h 122429"/>
              <a:gd name="connsiteX77" fmla="*/ 2514770 w 17030978"/>
              <a:gd name="connsiteY77" fmla="*/ 32421 h 122429"/>
              <a:gd name="connsiteX78" fmla="*/ 2593043 w 17030978"/>
              <a:gd name="connsiteY78" fmla="*/ 0 h 122429"/>
              <a:gd name="connsiteX79" fmla="*/ 2671316 w 17030978"/>
              <a:gd name="connsiteY79" fmla="*/ 32421 h 122429"/>
              <a:gd name="connsiteX80" fmla="*/ 2678783 w 17030978"/>
              <a:gd name="connsiteY80" fmla="*/ 43496 h 122429"/>
              <a:gd name="connsiteX81" fmla="*/ 2683303 w 17030978"/>
              <a:gd name="connsiteY81" fmla="*/ 40449 h 122429"/>
              <a:gd name="connsiteX82" fmla="*/ 2726391 w 17030978"/>
              <a:gd name="connsiteY82" fmla="*/ 31750 h 122429"/>
              <a:gd name="connsiteX83" fmla="*/ 2769478 w 17030978"/>
              <a:gd name="connsiteY83" fmla="*/ 40449 h 122429"/>
              <a:gd name="connsiteX84" fmla="*/ 2774813 w 17030978"/>
              <a:gd name="connsiteY84" fmla="*/ 44045 h 122429"/>
              <a:gd name="connsiteX85" fmla="*/ 2782649 w 17030978"/>
              <a:gd name="connsiteY85" fmla="*/ 32421 h 122429"/>
              <a:gd name="connsiteX86" fmla="*/ 2860922 w 17030978"/>
              <a:gd name="connsiteY86" fmla="*/ 0 h 122429"/>
              <a:gd name="connsiteX87" fmla="*/ 2939195 w 17030978"/>
              <a:gd name="connsiteY87" fmla="*/ 32421 h 122429"/>
              <a:gd name="connsiteX88" fmla="*/ 2946661 w 17030978"/>
              <a:gd name="connsiteY88" fmla="*/ 43496 h 122429"/>
              <a:gd name="connsiteX89" fmla="*/ 2951182 w 17030978"/>
              <a:gd name="connsiteY89" fmla="*/ 40449 h 122429"/>
              <a:gd name="connsiteX90" fmla="*/ 2994269 w 17030978"/>
              <a:gd name="connsiteY90" fmla="*/ 31750 h 122429"/>
              <a:gd name="connsiteX91" fmla="*/ 3037356 w 17030978"/>
              <a:gd name="connsiteY91" fmla="*/ 40449 h 122429"/>
              <a:gd name="connsiteX92" fmla="*/ 3042690 w 17030978"/>
              <a:gd name="connsiteY92" fmla="*/ 44045 h 122429"/>
              <a:gd name="connsiteX93" fmla="*/ 3050527 w 17030978"/>
              <a:gd name="connsiteY93" fmla="*/ 32421 h 122429"/>
              <a:gd name="connsiteX94" fmla="*/ 3128800 w 17030978"/>
              <a:gd name="connsiteY94" fmla="*/ 0 h 122429"/>
              <a:gd name="connsiteX95" fmla="*/ 3207072 w 17030978"/>
              <a:gd name="connsiteY95" fmla="*/ 32421 h 122429"/>
              <a:gd name="connsiteX96" fmla="*/ 3214539 w 17030978"/>
              <a:gd name="connsiteY96" fmla="*/ 43496 h 122429"/>
              <a:gd name="connsiteX97" fmla="*/ 3219059 w 17030978"/>
              <a:gd name="connsiteY97" fmla="*/ 40449 h 122429"/>
              <a:gd name="connsiteX98" fmla="*/ 3262147 w 17030978"/>
              <a:gd name="connsiteY98" fmla="*/ 31750 h 122429"/>
              <a:gd name="connsiteX99" fmla="*/ 3305232 w 17030978"/>
              <a:gd name="connsiteY99" fmla="*/ 40449 h 122429"/>
              <a:gd name="connsiteX100" fmla="*/ 3310564 w 17030978"/>
              <a:gd name="connsiteY100" fmla="*/ 44044 h 122429"/>
              <a:gd name="connsiteX101" fmla="*/ 3318400 w 17030978"/>
              <a:gd name="connsiteY101" fmla="*/ 32421 h 122429"/>
              <a:gd name="connsiteX102" fmla="*/ 3396671 w 17030978"/>
              <a:gd name="connsiteY102" fmla="*/ 0 h 122429"/>
              <a:gd name="connsiteX103" fmla="*/ 3474945 w 17030978"/>
              <a:gd name="connsiteY103" fmla="*/ 32421 h 122429"/>
              <a:gd name="connsiteX104" fmla="*/ 3482412 w 17030978"/>
              <a:gd name="connsiteY104" fmla="*/ 43497 h 122429"/>
              <a:gd name="connsiteX105" fmla="*/ 3486935 w 17030978"/>
              <a:gd name="connsiteY105" fmla="*/ 40449 h 122429"/>
              <a:gd name="connsiteX106" fmla="*/ 3530021 w 17030978"/>
              <a:gd name="connsiteY106" fmla="*/ 31750 h 122429"/>
              <a:gd name="connsiteX107" fmla="*/ 3573110 w 17030978"/>
              <a:gd name="connsiteY107" fmla="*/ 40449 h 122429"/>
              <a:gd name="connsiteX108" fmla="*/ 3578441 w 17030978"/>
              <a:gd name="connsiteY108" fmla="*/ 44043 h 122429"/>
              <a:gd name="connsiteX109" fmla="*/ 3586277 w 17030978"/>
              <a:gd name="connsiteY109" fmla="*/ 32421 h 122429"/>
              <a:gd name="connsiteX110" fmla="*/ 3664549 w 17030978"/>
              <a:gd name="connsiteY110" fmla="*/ 0 h 122429"/>
              <a:gd name="connsiteX111" fmla="*/ 3742823 w 17030978"/>
              <a:gd name="connsiteY111" fmla="*/ 32421 h 122429"/>
              <a:gd name="connsiteX112" fmla="*/ 3750290 w 17030978"/>
              <a:gd name="connsiteY112" fmla="*/ 43497 h 122429"/>
              <a:gd name="connsiteX113" fmla="*/ 3754813 w 17030978"/>
              <a:gd name="connsiteY113" fmla="*/ 40449 h 122429"/>
              <a:gd name="connsiteX114" fmla="*/ 3797899 w 17030978"/>
              <a:gd name="connsiteY114" fmla="*/ 31750 h 122429"/>
              <a:gd name="connsiteX115" fmla="*/ 3840988 w 17030978"/>
              <a:gd name="connsiteY115" fmla="*/ 40449 h 122429"/>
              <a:gd name="connsiteX116" fmla="*/ 3846320 w 17030978"/>
              <a:gd name="connsiteY116" fmla="*/ 44044 h 122429"/>
              <a:gd name="connsiteX117" fmla="*/ 3854155 w 17030978"/>
              <a:gd name="connsiteY117" fmla="*/ 32421 h 122429"/>
              <a:gd name="connsiteX118" fmla="*/ 3932428 w 17030978"/>
              <a:gd name="connsiteY118" fmla="*/ 0 h 122429"/>
              <a:gd name="connsiteX119" fmla="*/ 4010702 w 17030978"/>
              <a:gd name="connsiteY119" fmla="*/ 32421 h 122429"/>
              <a:gd name="connsiteX120" fmla="*/ 4018169 w 17030978"/>
              <a:gd name="connsiteY120" fmla="*/ 43497 h 122429"/>
              <a:gd name="connsiteX121" fmla="*/ 4022691 w 17030978"/>
              <a:gd name="connsiteY121" fmla="*/ 40449 h 122429"/>
              <a:gd name="connsiteX122" fmla="*/ 4065778 w 17030978"/>
              <a:gd name="connsiteY122" fmla="*/ 31750 h 122429"/>
              <a:gd name="connsiteX123" fmla="*/ 4108867 w 17030978"/>
              <a:gd name="connsiteY123" fmla="*/ 40449 h 122429"/>
              <a:gd name="connsiteX124" fmla="*/ 4114198 w 17030978"/>
              <a:gd name="connsiteY124" fmla="*/ 44043 h 122429"/>
              <a:gd name="connsiteX125" fmla="*/ 4122033 w 17030978"/>
              <a:gd name="connsiteY125" fmla="*/ 32421 h 122429"/>
              <a:gd name="connsiteX126" fmla="*/ 4200306 w 17030978"/>
              <a:gd name="connsiteY126" fmla="*/ 0 h 122429"/>
              <a:gd name="connsiteX127" fmla="*/ 4278580 w 17030978"/>
              <a:gd name="connsiteY127" fmla="*/ 32421 h 122429"/>
              <a:gd name="connsiteX128" fmla="*/ 4286047 w 17030978"/>
              <a:gd name="connsiteY128" fmla="*/ 43497 h 122429"/>
              <a:gd name="connsiteX129" fmla="*/ 4290569 w 17030978"/>
              <a:gd name="connsiteY129" fmla="*/ 40449 h 122429"/>
              <a:gd name="connsiteX130" fmla="*/ 4333656 w 17030978"/>
              <a:gd name="connsiteY130" fmla="*/ 31750 h 122429"/>
              <a:gd name="connsiteX131" fmla="*/ 4376745 w 17030978"/>
              <a:gd name="connsiteY131" fmla="*/ 40449 h 122429"/>
              <a:gd name="connsiteX132" fmla="*/ 4382076 w 17030978"/>
              <a:gd name="connsiteY132" fmla="*/ 44043 h 122429"/>
              <a:gd name="connsiteX133" fmla="*/ 4389911 w 17030978"/>
              <a:gd name="connsiteY133" fmla="*/ 32421 h 122429"/>
              <a:gd name="connsiteX134" fmla="*/ 4468184 w 17030978"/>
              <a:gd name="connsiteY134" fmla="*/ 0 h 122429"/>
              <a:gd name="connsiteX135" fmla="*/ 4546458 w 17030978"/>
              <a:gd name="connsiteY135" fmla="*/ 32421 h 122429"/>
              <a:gd name="connsiteX136" fmla="*/ 4553925 w 17030978"/>
              <a:gd name="connsiteY136" fmla="*/ 43497 h 122429"/>
              <a:gd name="connsiteX137" fmla="*/ 4558447 w 17030978"/>
              <a:gd name="connsiteY137" fmla="*/ 40449 h 122429"/>
              <a:gd name="connsiteX138" fmla="*/ 4601534 w 17030978"/>
              <a:gd name="connsiteY138" fmla="*/ 31750 h 122429"/>
              <a:gd name="connsiteX139" fmla="*/ 4644623 w 17030978"/>
              <a:gd name="connsiteY139" fmla="*/ 40449 h 122429"/>
              <a:gd name="connsiteX140" fmla="*/ 4649955 w 17030978"/>
              <a:gd name="connsiteY140" fmla="*/ 44044 h 122429"/>
              <a:gd name="connsiteX141" fmla="*/ 4657790 w 17030978"/>
              <a:gd name="connsiteY141" fmla="*/ 32421 h 122429"/>
              <a:gd name="connsiteX142" fmla="*/ 4736064 w 17030978"/>
              <a:gd name="connsiteY142" fmla="*/ 0 h 122429"/>
              <a:gd name="connsiteX143" fmla="*/ 4814337 w 17030978"/>
              <a:gd name="connsiteY143" fmla="*/ 32421 h 122429"/>
              <a:gd name="connsiteX144" fmla="*/ 4821804 w 17030978"/>
              <a:gd name="connsiteY144" fmla="*/ 43497 h 122429"/>
              <a:gd name="connsiteX145" fmla="*/ 4826326 w 17030978"/>
              <a:gd name="connsiteY145" fmla="*/ 40449 h 122429"/>
              <a:gd name="connsiteX146" fmla="*/ 4869413 w 17030978"/>
              <a:gd name="connsiteY146" fmla="*/ 31750 h 122429"/>
              <a:gd name="connsiteX147" fmla="*/ 4912502 w 17030978"/>
              <a:gd name="connsiteY147" fmla="*/ 40449 h 122429"/>
              <a:gd name="connsiteX148" fmla="*/ 4917833 w 17030978"/>
              <a:gd name="connsiteY148" fmla="*/ 44043 h 122429"/>
              <a:gd name="connsiteX149" fmla="*/ 4925668 w 17030978"/>
              <a:gd name="connsiteY149" fmla="*/ 32421 h 122429"/>
              <a:gd name="connsiteX150" fmla="*/ 5003941 w 17030978"/>
              <a:gd name="connsiteY150" fmla="*/ 0 h 122429"/>
              <a:gd name="connsiteX151" fmla="*/ 5082215 w 17030978"/>
              <a:gd name="connsiteY151" fmla="*/ 32421 h 122429"/>
              <a:gd name="connsiteX152" fmla="*/ 5089682 w 17030978"/>
              <a:gd name="connsiteY152" fmla="*/ 43497 h 122429"/>
              <a:gd name="connsiteX153" fmla="*/ 5094204 w 17030978"/>
              <a:gd name="connsiteY153" fmla="*/ 40449 h 122429"/>
              <a:gd name="connsiteX154" fmla="*/ 5137291 w 17030978"/>
              <a:gd name="connsiteY154" fmla="*/ 31750 h 122429"/>
              <a:gd name="connsiteX155" fmla="*/ 5180380 w 17030978"/>
              <a:gd name="connsiteY155" fmla="*/ 40449 h 122429"/>
              <a:gd name="connsiteX156" fmla="*/ 5185711 w 17030978"/>
              <a:gd name="connsiteY156" fmla="*/ 44043 h 122429"/>
              <a:gd name="connsiteX157" fmla="*/ 5193546 w 17030978"/>
              <a:gd name="connsiteY157" fmla="*/ 32421 h 122429"/>
              <a:gd name="connsiteX158" fmla="*/ 5271819 w 17030978"/>
              <a:gd name="connsiteY158" fmla="*/ 0 h 122429"/>
              <a:gd name="connsiteX159" fmla="*/ 5350093 w 17030978"/>
              <a:gd name="connsiteY159" fmla="*/ 32421 h 122429"/>
              <a:gd name="connsiteX160" fmla="*/ 5357560 w 17030978"/>
              <a:gd name="connsiteY160" fmla="*/ 43497 h 122429"/>
              <a:gd name="connsiteX161" fmla="*/ 5362082 w 17030978"/>
              <a:gd name="connsiteY161" fmla="*/ 40449 h 122429"/>
              <a:gd name="connsiteX162" fmla="*/ 5405169 w 17030978"/>
              <a:gd name="connsiteY162" fmla="*/ 31750 h 122429"/>
              <a:gd name="connsiteX163" fmla="*/ 5448258 w 17030978"/>
              <a:gd name="connsiteY163" fmla="*/ 40449 h 122429"/>
              <a:gd name="connsiteX164" fmla="*/ 5453590 w 17030978"/>
              <a:gd name="connsiteY164" fmla="*/ 44044 h 122429"/>
              <a:gd name="connsiteX165" fmla="*/ 5461425 w 17030978"/>
              <a:gd name="connsiteY165" fmla="*/ 32421 h 122429"/>
              <a:gd name="connsiteX166" fmla="*/ 5539699 w 17030978"/>
              <a:gd name="connsiteY166" fmla="*/ 0 h 122429"/>
              <a:gd name="connsiteX167" fmla="*/ 5617972 w 17030978"/>
              <a:gd name="connsiteY167" fmla="*/ 32421 h 122429"/>
              <a:gd name="connsiteX168" fmla="*/ 5625439 w 17030978"/>
              <a:gd name="connsiteY168" fmla="*/ 43497 h 122429"/>
              <a:gd name="connsiteX169" fmla="*/ 5629961 w 17030978"/>
              <a:gd name="connsiteY169" fmla="*/ 40449 h 122429"/>
              <a:gd name="connsiteX170" fmla="*/ 5673048 w 17030978"/>
              <a:gd name="connsiteY170" fmla="*/ 31750 h 122429"/>
              <a:gd name="connsiteX171" fmla="*/ 5716137 w 17030978"/>
              <a:gd name="connsiteY171" fmla="*/ 40449 h 122429"/>
              <a:gd name="connsiteX172" fmla="*/ 5721468 w 17030978"/>
              <a:gd name="connsiteY172" fmla="*/ 44043 h 122429"/>
              <a:gd name="connsiteX173" fmla="*/ 5729303 w 17030978"/>
              <a:gd name="connsiteY173" fmla="*/ 32421 h 122429"/>
              <a:gd name="connsiteX174" fmla="*/ 5807577 w 17030978"/>
              <a:gd name="connsiteY174" fmla="*/ 0 h 122429"/>
              <a:gd name="connsiteX175" fmla="*/ 5885850 w 17030978"/>
              <a:gd name="connsiteY175" fmla="*/ 32421 h 122429"/>
              <a:gd name="connsiteX176" fmla="*/ 5893317 w 17030978"/>
              <a:gd name="connsiteY176" fmla="*/ 43497 h 122429"/>
              <a:gd name="connsiteX177" fmla="*/ 5897839 w 17030978"/>
              <a:gd name="connsiteY177" fmla="*/ 40449 h 122429"/>
              <a:gd name="connsiteX178" fmla="*/ 5940926 w 17030978"/>
              <a:gd name="connsiteY178" fmla="*/ 31750 h 122429"/>
              <a:gd name="connsiteX179" fmla="*/ 5984015 w 17030978"/>
              <a:gd name="connsiteY179" fmla="*/ 40449 h 122429"/>
              <a:gd name="connsiteX180" fmla="*/ 5989346 w 17030978"/>
              <a:gd name="connsiteY180" fmla="*/ 44043 h 122429"/>
              <a:gd name="connsiteX181" fmla="*/ 5997181 w 17030978"/>
              <a:gd name="connsiteY181" fmla="*/ 32421 h 122429"/>
              <a:gd name="connsiteX182" fmla="*/ 6075455 w 17030978"/>
              <a:gd name="connsiteY182" fmla="*/ 0 h 122429"/>
              <a:gd name="connsiteX183" fmla="*/ 6153728 w 17030978"/>
              <a:gd name="connsiteY183" fmla="*/ 32421 h 122429"/>
              <a:gd name="connsiteX184" fmla="*/ 6161195 w 17030978"/>
              <a:gd name="connsiteY184" fmla="*/ 43497 h 122429"/>
              <a:gd name="connsiteX185" fmla="*/ 6165717 w 17030978"/>
              <a:gd name="connsiteY185" fmla="*/ 40449 h 122429"/>
              <a:gd name="connsiteX186" fmla="*/ 6208804 w 17030978"/>
              <a:gd name="connsiteY186" fmla="*/ 31750 h 122429"/>
              <a:gd name="connsiteX187" fmla="*/ 6251893 w 17030978"/>
              <a:gd name="connsiteY187" fmla="*/ 40449 h 122429"/>
              <a:gd name="connsiteX188" fmla="*/ 6257225 w 17030978"/>
              <a:gd name="connsiteY188" fmla="*/ 44044 h 122429"/>
              <a:gd name="connsiteX189" fmla="*/ 6265060 w 17030978"/>
              <a:gd name="connsiteY189" fmla="*/ 32421 h 122429"/>
              <a:gd name="connsiteX190" fmla="*/ 6343334 w 17030978"/>
              <a:gd name="connsiteY190" fmla="*/ 0 h 122429"/>
              <a:gd name="connsiteX191" fmla="*/ 6421607 w 17030978"/>
              <a:gd name="connsiteY191" fmla="*/ 32421 h 122429"/>
              <a:gd name="connsiteX192" fmla="*/ 6429074 w 17030978"/>
              <a:gd name="connsiteY192" fmla="*/ 43497 h 122429"/>
              <a:gd name="connsiteX193" fmla="*/ 6433596 w 17030978"/>
              <a:gd name="connsiteY193" fmla="*/ 40449 h 122429"/>
              <a:gd name="connsiteX194" fmla="*/ 6476684 w 17030978"/>
              <a:gd name="connsiteY194" fmla="*/ 31750 h 122429"/>
              <a:gd name="connsiteX195" fmla="*/ 6519772 w 17030978"/>
              <a:gd name="connsiteY195" fmla="*/ 40449 h 122429"/>
              <a:gd name="connsiteX196" fmla="*/ 6525103 w 17030978"/>
              <a:gd name="connsiteY196" fmla="*/ 44043 h 122429"/>
              <a:gd name="connsiteX197" fmla="*/ 6532938 w 17030978"/>
              <a:gd name="connsiteY197" fmla="*/ 32421 h 122429"/>
              <a:gd name="connsiteX198" fmla="*/ 6611212 w 17030978"/>
              <a:gd name="connsiteY198" fmla="*/ 0 h 122429"/>
              <a:gd name="connsiteX199" fmla="*/ 6689485 w 17030978"/>
              <a:gd name="connsiteY199" fmla="*/ 32421 h 122429"/>
              <a:gd name="connsiteX200" fmla="*/ 6696952 w 17030978"/>
              <a:gd name="connsiteY200" fmla="*/ 43497 h 122429"/>
              <a:gd name="connsiteX201" fmla="*/ 6701474 w 17030978"/>
              <a:gd name="connsiteY201" fmla="*/ 40449 h 122429"/>
              <a:gd name="connsiteX202" fmla="*/ 6744561 w 17030978"/>
              <a:gd name="connsiteY202" fmla="*/ 31750 h 122429"/>
              <a:gd name="connsiteX203" fmla="*/ 6787650 w 17030978"/>
              <a:gd name="connsiteY203" fmla="*/ 40449 h 122429"/>
              <a:gd name="connsiteX204" fmla="*/ 6792981 w 17030978"/>
              <a:gd name="connsiteY204" fmla="*/ 44043 h 122429"/>
              <a:gd name="connsiteX205" fmla="*/ 6800816 w 17030978"/>
              <a:gd name="connsiteY205" fmla="*/ 32421 h 122429"/>
              <a:gd name="connsiteX206" fmla="*/ 6879090 w 17030978"/>
              <a:gd name="connsiteY206" fmla="*/ 0 h 122429"/>
              <a:gd name="connsiteX207" fmla="*/ 6957363 w 17030978"/>
              <a:gd name="connsiteY207" fmla="*/ 32421 h 122429"/>
              <a:gd name="connsiteX208" fmla="*/ 6964830 w 17030978"/>
              <a:gd name="connsiteY208" fmla="*/ 43497 h 122429"/>
              <a:gd name="connsiteX209" fmla="*/ 6969352 w 17030978"/>
              <a:gd name="connsiteY209" fmla="*/ 40449 h 122429"/>
              <a:gd name="connsiteX210" fmla="*/ 7012439 w 17030978"/>
              <a:gd name="connsiteY210" fmla="*/ 31750 h 122429"/>
              <a:gd name="connsiteX211" fmla="*/ 7055528 w 17030978"/>
              <a:gd name="connsiteY211" fmla="*/ 40449 h 122429"/>
              <a:gd name="connsiteX212" fmla="*/ 7060859 w 17030978"/>
              <a:gd name="connsiteY212" fmla="*/ 44044 h 122429"/>
              <a:gd name="connsiteX213" fmla="*/ 7068695 w 17030978"/>
              <a:gd name="connsiteY213" fmla="*/ 32421 h 122429"/>
              <a:gd name="connsiteX214" fmla="*/ 7146969 w 17030978"/>
              <a:gd name="connsiteY214" fmla="*/ 0 h 122429"/>
              <a:gd name="connsiteX215" fmla="*/ 7225241 w 17030978"/>
              <a:gd name="connsiteY215" fmla="*/ 32421 h 122429"/>
              <a:gd name="connsiteX216" fmla="*/ 7232710 w 17030978"/>
              <a:gd name="connsiteY216" fmla="*/ 43497 h 122429"/>
              <a:gd name="connsiteX217" fmla="*/ 7237231 w 17030978"/>
              <a:gd name="connsiteY217" fmla="*/ 40449 h 122429"/>
              <a:gd name="connsiteX218" fmla="*/ 7280319 w 17030978"/>
              <a:gd name="connsiteY218" fmla="*/ 31750 h 122429"/>
              <a:gd name="connsiteX219" fmla="*/ 7323407 w 17030978"/>
              <a:gd name="connsiteY219" fmla="*/ 40449 h 122429"/>
              <a:gd name="connsiteX220" fmla="*/ 7328737 w 17030978"/>
              <a:gd name="connsiteY220" fmla="*/ 44043 h 122429"/>
              <a:gd name="connsiteX221" fmla="*/ 7336573 w 17030978"/>
              <a:gd name="connsiteY221" fmla="*/ 32421 h 122429"/>
              <a:gd name="connsiteX222" fmla="*/ 7414847 w 17030978"/>
              <a:gd name="connsiteY222" fmla="*/ 0 h 122429"/>
              <a:gd name="connsiteX223" fmla="*/ 7493119 w 17030978"/>
              <a:gd name="connsiteY223" fmla="*/ 32421 h 122429"/>
              <a:gd name="connsiteX224" fmla="*/ 7500587 w 17030978"/>
              <a:gd name="connsiteY224" fmla="*/ 43497 h 122429"/>
              <a:gd name="connsiteX225" fmla="*/ 7505109 w 17030978"/>
              <a:gd name="connsiteY225" fmla="*/ 40449 h 122429"/>
              <a:gd name="connsiteX226" fmla="*/ 7548196 w 17030978"/>
              <a:gd name="connsiteY226" fmla="*/ 31750 h 122429"/>
              <a:gd name="connsiteX227" fmla="*/ 7591283 w 17030978"/>
              <a:gd name="connsiteY227" fmla="*/ 40449 h 122429"/>
              <a:gd name="connsiteX228" fmla="*/ 7596615 w 17030978"/>
              <a:gd name="connsiteY228" fmla="*/ 44043 h 122429"/>
              <a:gd name="connsiteX229" fmla="*/ 7604451 w 17030978"/>
              <a:gd name="connsiteY229" fmla="*/ 32421 h 122429"/>
              <a:gd name="connsiteX230" fmla="*/ 7682724 w 17030978"/>
              <a:gd name="connsiteY230" fmla="*/ 0 h 122429"/>
              <a:gd name="connsiteX231" fmla="*/ 7760997 w 17030978"/>
              <a:gd name="connsiteY231" fmla="*/ 32421 h 122429"/>
              <a:gd name="connsiteX232" fmla="*/ 7768465 w 17030978"/>
              <a:gd name="connsiteY232" fmla="*/ 43497 h 122429"/>
              <a:gd name="connsiteX233" fmla="*/ 7772987 w 17030978"/>
              <a:gd name="connsiteY233" fmla="*/ 40449 h 122429"/>
              <a:gd name="connsiteX234" fmla="*/ 7816074 w 17030978"/>
              <a:gd name="connsiteY234" fmla="*/ 31750 h 122429"/>
              <a:gd name="connsiteX235" fmla="*/ 7859161 w 17030978"/>
              <a:gd name="connsiteY235" fmla="*/ 40449 h 122429"/>
              <a:gd name="connsiteX236" fmla="*/ 7864494 w 17030978"/>
              <a:gd name="connsiteY236" fmla="*/ 44044 h 122429"/>
              <a:gd name="connsiteX237" fmla="*/ 7872330 w 17030978"/>
              <a:gd name="connsiteY237" fmla="*/ 32421 h 122429"/>
              <a:gd name="connsiteX238" fmla="*/ 7950603 w 17030978"/>
              <a:gd name="connsiteY238" fmla="*/ 0 h 122429"/>
              <a:gd name="connsiteX239" fmla="*/ 8028876 w 17030978"/>
              <a:gd name="connsiteY239" fmla="*/ 32421 h 122429"/>
              <a:gd name="connsiteX240" fmla="*/ 8036344 w 17030978"/>
              <a:gd name="connsiteY240" fmla="*/ 43497 h 122429"/>
              <a:gd name="connsiteX241" fmla="*/ 8040866 w 17030978"/>
              <a:gd name="connsiteY241" fmla="*/ 40449 h 122429"/>
              <a:gd name="connsiteX242" fmla="*/ 8083953 w 17030978"/>
              <a:gd name="connsiteY242" fmla="*/ 31750 h 122429"/>
              <a:gd name="connsiteX243" fmla="*/ 8127040 w 17030978"/>
              <a:gd name="connsiteY243" fmla="*/ 40449 h 122429"/>
              <a:gd name="connsiteX244" fmla="*/ 8132366 w 17030978"/>
              <a:gd name="connsiteY244" fmla="*/ 44040 h 122429"/>
              <a:gd name="connsiteX245" fmla="*/ 8140200 w 17030978"/>
              <a:gd name="connsiteY245" fmla="*/ 32421 h 122429"/>
              <a:gd name="connsiteX246" fmla="*/ 8218473 w 17030978"/>
              <a:gd name="connsiteY246" fmla="*/ 0 h 122429"/>
              <a:gd name="connsiteX247" fmla="*/ 8296746 w 17030978"/>
              <a:gd name="connsiteY247" fmla="*/ 32421 h 122429"/>
              <a:gd name="connsiteX248" fmla="*/ 8304214 w 17030978"/>
              <a:gd name="connsiteY248" fmla="*/ 43497 h 122429"/>
              <a:gd name="connsiteX249" fmla="*/ 8308736 w 17030978"/>
              <a:gd name="connsiteY249" fmla="*/ 40449 h 122429"/>
              <a:gd name="connsiteX250" fmla="*/ 8351823 w 17030978"/>
              <a:gd name="connsiteY250" fmla="*/ 31750 h 122429"/>
              <a:gd name="connsiteX251" fmla="*/ 8394911 w 17030978"/>
              <a:gd name="connsiteY251" fmla="*/ 40449 h 122429"/>
              <a:gd name="connsiteX252" fmla="*/ 8400523 w 17030978"/>
              <a:gd name="connsiteY252" fmla="*/ 44233 h 122429"/>
              <a:gd name="connsiteX253" fmla="*/ 8408487 w 17030978"/>
              <a:gd name="connsiteY253" fmla="*/ 32422 h 122429"/>
              <a:gd name="connsiteX254" fmla="*/ 8486760 w 17030978"/>
              <a:gd name="connsiteY254" fmla="*/ 0 h 122429"/>
              <a:gd name="connsiteX255" fmla="*/ 8565033 w 17030978"/>
              <a:gd name="connsiteY255" fmla="*/ 32421 h 122429"/>
              <a:gd name="connsiteX256" fmla="*/ 8572500 w 17030978"/>
              <a:gd name="connsiteY256" fmla="*/ 43496 h 122429"/>
              <a:gd name="connsiteX257" fmla="*/ 8577020 w 17030978"/>
              <a:gd name="connsiteY257" fmla="*/ 40449 h 122429"/>
              <a:gd name="connsiteX258" fmla="*/ 8620107 w 17030978"/>
              <a:gd name="connsiteY258" fmla="*/ 31750 h 122429"/>
              <a:gd name="connsiteX259" fmla="*/ 8663194 w 17030978"/>
              <a:gd name="connsiteY259" fmla="*/ 40449 h 122429"/>
              <a:gd name="connsiteX260" fmla="*/ 8668528 w 17030978"/>
              <a:gd name="connsiteY260" fmla="*/ 44044 h 122429"/>
              <a:gd name="connsiteX261" fmla="*/ 8676365 w 17030978"/>
              <a:gd name="connsiteY261" fmla="*/ 32421 h 122429"/>
              <a:gd name="connsiteX262" fmla="*/ 8754638 w 17030978"/>
              <a:gd name="connsiteY262" fmla="*/ 0 h 122429"/>
              <a:gd name="connsiteX263" fmla="*/ 8832911 w 17030978"/>
              <a:gd name="connsiteY263" fmla="*/ 32421 h 122429"/>
              <a:gd name="connsiteX264" fmla="*/ 8840378 w 17030978"/>
              <a:gd name="connsiteY264" fmla="*/ 43496 h 122429"/>
              <a:gd name="connsiteX265" fmla="*/ 8844898 w 17030978"/>
              <a:gd name="connsiteY265" fmla="*/ 40449 h 122429"/>
              <a:gd name="connsiteX266" fmla="*/ 8887985 w 17030978"/>
              <a:gd name="connsiteY266" fmla="*/ 31750 h 122429"/>
              <a:gd name="connsiteX267" fmla="*/ 8931073 w 17030978"/>
              <a:gd name="connsiteY267" fmla="*/ 40449 h 122429"/>
              <a:gd name="connsiteX268" fmla="*/ 8936406 w 17030978"/>
              <a:gd name="connsiteY268" fmla="*/ 44045 h 122429"/>
              <a:gd name="connsiteX269" fmla="*/ 8944244 w 17030978"/>
              <a:gd name="connsiteY269" fmla="*/ 32421 h 122429"/>
              <a:gd name="connsiteX270" fmla="*/ 9022517 w 17030978"/>
              <a:gd name="connsiteY270" fmla="*/ 0 h 122429"/>
              <a:gd name="connsiteX271" fmla="*/ 9100790 w 17030978"/>
              <a:gd name="connsiteY271" fmla="*/ 32421 h 122429"/>
              <a:gd name="connsiteX272" fmla="*/ 9108257 w 17030978"/>
              <a:gd name="connsiteY272" fmla="*/ 43496 h 122429"/>
              <a:gd name="connsiteX273" fmla="*/ 9112777 w 17030978"/>
              <a:gd name="connsiteY273" fmla="*/ 40449 h 122429"/>
              <a:gd name="connsiteX274" fmla="*/ 9155865 w 17030978"/>
              <a:gd name="connsiteY274" fmla="*/ 31750 h 122429"/>
              <a:gd name="connsiteX275" fmla="*/ 9198952 w 17030978"/>
              <a:gd name="connsiteY275" fmla="*/ 40449 h 122429"/>
              <a:gd name="connsiteX276" fmla="*/ 9204286 w 17030978"/>
              <a:gd name="connsiteY276" fmla="*/ 44045 h 122429"/>
              <a:gd name="connsiteX277" fmla="*/ 9212123 w 17030978"/>
              <a:gd name="connsiteY277" fmla="*/ 32421 h 122429"/>
              <a:gd name="connsiteX278" fmla="*/ 9290396 w 17030978"/>
              <a:gd name="connsiteY278" fmla="*/ 0 h 122429"/>
              <a:gd name="connsiteX279" fmla="*/ 9368669 w 17030978"/>
              <a:gd name="connsiteY279" fmla="*/ 32421 h 122429"/>
              <a:gd name="connsiteX280" fmla="*/ 9376137 w 17030978"/>
              <a:gd name="connsiteY280" fmla="*/ 43496 h 122429"/>
              <a:gd name="connsiteX281" fmla="*/ 9380656 w 17030978"/>
              <a:gd name="connsiteY281" fmla="*/ 40449 h 122429"/>
              <a:gd name="connsiteX282" fmla="*/ 9423744 w 17030978"/>
              <a:gd name="connsiteY282" fmla="*/ 31750 h 122429"/>
              <a:gd name="connsiteX283" fmla="*/ 9466831 w 17030978"/>
              <a:gd name="connsiteY283" fmla="*/ 40449 h 122429"/>
              <a:gd name="connsiteX284" fmla="*/ 9472164 w 17030978"/>
              <a:gd name="connsiteY284" fmla="*/ 44045 h 122429"/>
              <a:gd name="connsiteX285" fmla="*/ 9480002 w 17030978"/>
              <a:gd name="connsiteY285" fmla="*/ 32421 h 122429"/>
              <a:gd name="connsiteX286" fmla="*/ 9558275 w 17030978"/>
              <a:gd name="connsiteY286" fmla="*/ 0 h 122429"/>
              <a:gd name="connsiteX287" fmla="*/ 9636548 w 17030978"/>
              <a:gd name="connsiteY287" fmla="*/ 32421 h 122429"/>
              <a:gd name="connsiteX288" fmla="*/ 9644015 w 17030978"/>
              <a:gd name="connsiteY288" fmla="*/ 43496 h 122429"/>
              <a:gd name="connsiteX289" fmla="*/ 9648535 w 17030978"/>
              <a:gd name="connsiteY289" fmla="*/ 40449 h 122429"/>
              <a:gd name="connsiteX290" fmla="*/ 9691622 w 17030978"/>
              <a:gd name="connsiteY290" fmla="*/ 31750 h 122429"/>
              <a:gd name="connsiteX291" fmla="*/ 9734710 w 17030978"/>
              <a:gd name="connsiteY291" fmla="*/ 40449 h 122429"/>
              <a:gd name="connsiteX292" fmla="*/ 9740043 w 17030978"/>
              <a:gd name="connsiteY292" fmla="*/ 44045 h 122429"/>
              <a:gd name="connsiteX293" fmla="*/ 9747880 w 17030978"/>
              <a:gd name="connsiteY293" fmla="*/ 32421 h 122429"/>
              <a:gd name="connsiteX294" fmla="*/ 9826155 w 17030978"/>
              <a:gd name="connsiteY294" fmla="*/ 0 h 122429"/>
              <a:gd name="connsiteX295" fmla="*/ 9904427 w 17030978"/>
              <a:gd name="connsiteY295" fmla="*/ 32421 h 122429"/>
              <a:gd name="connsiteX296" fmla="*/ 9911894 w 17030978"/>
              <a:gd name="connsiteY296" fmla="*/ 43496 h 122429"/>
              <a:gd name="connsiteX297" fmla="*/ 9916414 w 17030978"/>
              <a:gd name="connsiteY297" fmla="*/ 40449 h 122429"/>
              <a:gd name="connsiteX298" fmla="*/ 9959501 w 17030978"/>
              <a:gd name="connsiteY298" fmla="*/ 31750 h 122429"/>
              <a:gd name="connsiteX299" fmla="*/ 10002588 w 17030978"/>
              <a:gd name="connsiteY299" fmla="*/ 40449 h 122429"/>
              <a:gd name="connsiteX300" fmla="*/ 10007922 w 17030978"/>
              <a:gd name="connsiteY300" fmla="*/ 44044 h 122429"/>
              <a:gd name="connsiteX301" fmla="*/ 10015758 w 17030978"/>
              <a:gd name="connsiteY301" fmla="*/ 32421 h 122429"/>
              <a:gd name="connsiteX302" fmla="*/ 10094032 w 17030978"/>
              <a:gd name="connsiteY302" fmla="*/ 0 h 122429"/>
              <a:gd name="connsiteX303" fmla="*/ 10172305 w 17030978"/>
              <a:gd name="connsiteY303" fmla="*/ 32421 h 122429"/>
              <a:gd name="connsiteX304" fmla="*/ 10179772 w 17030978"/>
              <a:gd name="connsiteY304" fmla="*/ 43496 h 122429"/>
              <a:gd name="connsiteX305" fmla="*/ 10184291 w 17030978"/>
              <a:gd name="connsiteY305" fmla="*/ 40449 h 122429"/>
              <a:gd name="connsiteX306" fmla="*/ 10227378 w 17030978"/>
              <a:gd name="connsiteY306" fmla="*/ 31750 h 122429"/>
              <a:gd name="connsiteX307" fmla="*/ 10270466 w 17030978"/>
              <a:gd name="connsiteY307" fmla="*/ 40449 h 122429"/>
              <a:gd name="connsiteX308" fmla="*/ 10275799 w 17030978"/>
              <a:gd name="connsiteY308" fmla="*/ 44044 h 122429"/>
              <a:gd name="connsiteX309" fmla="*/ 10283636 w 17030978"/>
              <a:gd name="connsiteY309" fmla="*/ 32421 h 122429"/>
              <a:gd name="connsiteX310" fmla="*/ 10361907 w 17030978"/>
              <a:gd name="connsiteY310" fmla="*/ 0 h 122429"/>
              <a:gd name="connsiteX311" fmla="*/ 10440182 w 17030978"/>
              <a:gd name="connsiteY311" fmla="*/ 32421 h 122429"/>
              <a:gd name="connsiteX312" fmla="*/ 10447649 w 17030978"/>
              <a:gd name="connsiteY312" fmla="*/ 43496 h 122429"/>
              <a:gd name="connsiteX313" fmla="*/ 10452168 w 17030978"/>
              <a:gd name="connsiteY313" fmla="*/ 40449 h 122429"/>
              <a:gd name="connsiteX314" fmla="*/ 10495257 w 17030978"/>
              <a:gd name="connsiteY314" fmla="*/ 31750 h 122429"/>
              <a:gd name="connsiteX315" fmla="*/ 10538343 w 17030978"/>
              <a:gd name="connsiteY315" fmla="*/ 40449 h 122429"/>
              <a:gd name="connsiteX316" fmla="*/ 10543678 w 17030978"/>
              <a:gd name="connsiteY316" fmla="*/ 44045 h 122429"/>
              <a:gd name="connsiteX317" fmla="*/ 10551514 w 17030978"/>
              <a:gd name="connsiteY317" fmla="*/ 32421 h 122429"/>
              <a:gd name="connsiteX318" fmla="*/ 10629787 w 17030978"/>
              <a:gd name="connsiteY318" fmla="*/ 0 h 122429"/>
              <a:gd name="connsiteX319" fmla="*/ 10708060 w 17030978"/>
              <a:gd name="connsiteY319" fmla="*/ 32421 h 122429"/>
              <a:gd name="connsiteX320" fmla="*/ 10715526 w 17030978"/>
              <a:gd name="connsiteY320" fmla="*/ 43496 h 122429"/>
              <a:gd name="connsiteX321" fmla="*/ 10720047 w 17030978"/>
              <a:gd name="connsiteY321" fmla="*/ 40449 h 122429"/>
              <a:gd name="connsiteX322" fmla="*/ 10763135 w 17030978"/>
              <a:gd name="connsiteY322" fmla="*/ 31750 h 122429"/>
              <a:gd name="connsiteX323" fmla="*/ 10806221 w 17030978"/>
              <a:gd name="connsiteY323" fmla="*/ 40449 h 122429"/>
              <a:gd name="connsiteX324" fmla="*/ 10811556 w 17030978"/>
              <a:gd name="connsiteY324" fmla="*/ 44045 h 122429"/>
              <a:gd name="connsiteX325" fmla="*/ 10819392 w 17030978"/>
              <a:gd name="connsiteY325" fmla="*/ 32421 h 122429"/>
              <a:gd name="connsiteX326" fmla="*/ 10897666 w 17030978"/>
              <a:gd name="connsiteY326" fmla="*/ 0 h 122429"/>
              <a:gd name="connsiteX327" fmla="*/ 10975939 w 17030978"/>
              <a:gd name="connsiteY327" fmla="*/ 32421 h 122429"/>
              <a:gd name="connsiteX328" fmla="*/ 10983405 w 17030978"/>
              <a:gd name="connsiteY328" fmla="*/ 43496 h 122429"/>
              <a:gd name="connsiteX329" fmla="*/ 10987925 w 17030978"/>
              <a:gd name="connsiteY329" fmla="*/ 40449 h 122429"/>
              <a:gd name="connsiteX330" fmla="*/ 11031011 w 17030978"/>
              <a:gd name="connsiteY330" fmla="*/ 31750 h 122429"/>
              <a:gd name="connsiteX331" fmla="*/ 11074100 w 17030978"/>
              <a:gd name="connsiteY331" fmla="*/ 40449 h 122429"/>
              <a:gd name="connsiteX332" fmla="*/ 11079433 w 17030978"/>
              <a:gd name="connsiteY332" fmla="*/ 44045 h 122429"/>
              <a:gd name="connsiteX333" fmla="*/ 11087270 w 17030978"/>
              <a:gd name="connsiteY333" fmla="*/ 32421 h 122429"/>
              <a:gd name="connsiteX334" fmla="*/ 11165543 w 17030978"/>
              <a:gd name="connsiteY334" fmla="*/ 0 h 122429"/>
              <a:gd name="connsiteX335" fmla="*/ 11243816 w 17030978"/>
              <a:gd name="connsiteY335" fmla="*/ 32421 h 122429"/>
              <a:gd name="connsiteX336" fmla="*/ 11251283 w 17030978"/>
              <a:gd name="connsiteY336" fmla="*/ 43496 h 122429"/>
              <a:gd name="connsiteX337" fmla="*/ 11255803 w 17030978"/>
              <a:gd name="connsiteY337" fmla="*/ 40449 h 122429"/>
              <a:gd name="connsiteX338" fmla="*/ 11298891 w 17030978"/>
              <a:gd name="connsiteY338" fmla="*/ 31750 h 122429"/>
              <a:gd name="connsiteX339" fmla="*/ 11341978 w 17030978"/>
              <a:gd name="connsiteY339" fmla="*/ 40449 h 122429"/>
              <a:gd name="connsiteX340" fmla="*/ 11347313 w 17030978"/>
              <a:gd name="connsiteY340" fmla="*/ 44045 h 122429"/>
              <a:gd name="connsiteX341" fmla="*/ 11355149 w 17030978"/>
              <a:gd name="connsiteY341" fmla="*/ 32421 h 122429"/>
              <a:gd name="connsiteX342" fmla="*/ 11433422 w 17030978"/>
              <a:gd name="connsiteY342" fmla="*/ 0 h 122429"/>
              <a:gd name="connsiteX343" fmla="*/ 11511695 w 17030978"/>
              <a:gd name="connsiteY343" fmla="*/ 32421 h 122429"/>
              <a:gd name="connsiteX344" fmla="*/ 11519161 w 17030978"/>
              <a:gd name="connsiteY344" fmla="*/ 43496 h 122429"/>
              <a:gd name="connsiteX345" fmla="*/ 11523682 w 17030978"/>
              <a:gd name="connsiteY345" fmla="*/ 40449 h 122429"/>
              <a:gd name="connsiteX346" fmla="*/ 11566769 w 17030978"/>
              <a:gd name="connsiteY346" fmla="*/ 31750 h 122429"/>
              <a:gd name="connsiteX347" fmla="*/ 11609856 w 17030978"/>
              <a:gd name="connsiteY347" fmla="*/ 40449 h 122429"/>
              <a:gd name="connsiteX348" fmla="*/ 11615190 w 17030978"/>
              <a:gd name="connsiteY348" fmla="*/ 44045 h 122429"/>
              <a:gd name="connsiteX349" fmla="*/ 11623027 w 17030978"/>
              <a:gd name="connsiteY349" fmla="*/ 32421 h 122429"/>
              <a:gd name="connsiteX350" fmla="*/ 11701300 w 17030978"/>
              <a:gd name="connsiteY350" fmla="*/ 0 h 122429"/>
              <a:gd name="connsiteX351" fmla="*/ 11779572 w 17030978"/>
              <a:gd name="connsiteY351" fmla="*/ 32421 h 122429"/>
              <a:gd name="connsiteX352" fmla="*/ 11787039 w 17030978"/>
              <a:gd name="connsiteY352" fmla="*/ 43496 h 122429"/>
              <a:gd name="connsiteX353" fmla="*/ 11791559 w 17030978"/>
              <a:gd name="connsiteY353" fmla="*/ 40449 h 122429"/>
              <a:gd name="connsiteX354" fmla="*/ 11834647 w 17030978"/>
              <a:gd name="connsiteY354" fmla="*/ 31750 h 122429"/>
              <a:gd name="connsiteX355" fmla="*/ 11877731 w 17030978"/>
              <a:gd name="connsiteY355" fmla="*/ 40449 h 122429"/>
              <a:gd name="connsiteX356" fmla="*/ 11883063 w 17030978"/>
              <a:gd name="connsiteY356" fmla="*/ 44044 h 122429"/>
              <a:gd name="connsiteX357" fmla="*/ 11890900 w 17030978"/>
              <a:gd name="connsiteY357" fmla="*/ 32421 h 122429"/>
              <a:gd name="connsiteX358" fmla="*/ 11969171 w 17030978"/>
              <a:gd name="connsiteY358" fmla="*/ 0 h 122429"/>
              <a:gd name="connsiteX359" fmla="*/ 12047444 w 17030978"/>
              <a:gd name="connsiteY359" fmla="*/ 32421 h 122429"/>
              <a:gd name="connsiteX360" fmla="*/ 12054912 w 17030978"/>
              <a:gd name="connsiteY360" fmla="*/ 43497 h 122429"/>
              <a:gd name="connsiteX361" fmla="*/ 12059434 w 17030978"/>
              <a:gd name="connsiteY361" fmla="*/ 40449 h 122429"/>
              <a:gd name="connsiteX362" fmla="*/ 12102521 w 17030978"/>
              <a:gd name="connsiteY362" fmla="*/ 31750 h 122429"/>
              <a:gd name="connsiteX363" fmla="*/ 12145609 w 17030978"/>
              <a:gd name="connsiteY363" fmla="*/ 40449 h 122429"/>
              <a:gd name="connsiteX364" fmla="*/ 12150940 w 17030978"/>
              <a:gd name="connsiteY364" fmla="*/ 44043 h 122429"/>
              <a:gd name="connsiteX365" fmla="*/ 12158776 w 17030978"/>
              <a:gd name="connsiteY365" fmla="*/ 32421 h 122429"/>
              <a:gd name="connsiteX366" fmla="*/ 12237049 w 17030978"/>
              <a:gd name="connsiteY366" fmla="*/ 0 h 122429"/>
              <a:gd name="connsiteX367" fmla="*/ 12315322 w 17030978"/>
              <a:gd name="connsiteY367" fmla="*/ 32421 h 122429"/>
              <a:gd name="connsiteX368" fmla="*/ 12322790 w 17030978"/>
              <a:gd name="connsiteY368" fmla="*/ 43497 h 122429"/>
              <a:gd name="connsiteX369" fmla="*/ 12327312 w 17030978"/>
              <a:gd name="connsiteY369" fmla="*/ 40449 h 122429"/>
              <a:gd name="connsiteX370" fmla="*/ 12370399 w 17030978"/>
              <a:gd name="connsiteY370" fmla="*/ 31750 h 122429"/>
              <a:gd name="connsiteX371" fmla="*/ 12413487 w 17030978"/>
              <a:gd name="connsiteY371" fmla="*/ 40449 h 122429"/>
              <a:gd name="connsiteX372" fmla="*/ 12418819 w 17030978"/>
              <a:gd name="connsiteY372" fmla="*/ 44044 h 122429"/>
              <a:gd name="connsiteX373" fmla="*/ 12426655 w 17030978"/>
              <a:gd name="connsiteY373" fmla="*/ 32421 h 122429"/>
              <a:gd name="connsiteX374" fmla="*/ 12504928 w 17030978"/>
              <a:gd name="connsiteY374" fmla="*/ 0 h 122429"/>
              <a:gd name="connsiteX375" fmla="*/ 12583201 w 17030978"/>
              <a:gd name="connsiteY375" fmla="*/ 32421 h 122429"/>
              <a:gd name="connsiteX376" fmla="*/ 12590669 w 17030978"/>
              <a:gd name="connsiteY376" fmla="*/ 43497 h 122429"/>
              <a:gd name="connsiteX377" fmla="*/ 12595191 w 17030978"/>
              <a:gd name="connsiteY377" fmla="*/ 40449 h 122429"/>
              <a:gd name="connsiteX378" fmla="*/ 12638278 w 17030978"/>
              <a:gd name="connsiteY378" fmla="*/ 31750 h 122429"/>
              <a:gd name="connsiteX379" fmla="*/ 12681366 w 17030978"/>
              <a:gd name="connsiteY379" fmla="*/ 40449 h 122429"/>
              <a:gd name="connsiteX380" fmla="*/ 12686697 w 17030978"/>
              <a:gd name="connsiteY380" fmla="*/ 44043 h 122429"/>
              <a:gd name="connsiteX381" fmla="*/ 12694533 w 17030978"/>
              <a:gd name="connsiteY381" fmla="*/ 32421 h 122429"/>
              <a:gd name="connsiteX382" fmla="*/ 12772806 w 17030978"/>
              <a:gd name="connsiteY382" fmla="*/ 0 h 122429"/>
              <a:gd name="connsiteX383" fmla="*/ 12851079 w 17030978"/>
              <a:gd name="connsiteY383" fmla="*/ 32421 h 122429"/>
              <a:gd name="connsiteX384" fmla="*/ 12858547 w 17030978"/>
              <a:gd name="connsiteY384" fmla="*/ 43497 h 122429"/>
              <a:gd name="connsiteX385" fmla="*/ 12863069 w 17030978"/>
              <a:gd name="connsiteY385" fmla="*/ 40449 h 122429"/>
              <a:gd name="connsiteX386" fmla="*/ 12906156 w 17030978"/>
              <a:gd name="connsiteY386" fmla="*/ 31750 h 122429"/>
              <a:gd name="connsiteX387" fmla="*/ 12949244 w 17030978"/>
              <a:gd name="connsiteY387" fmla="*/ 40449 h 122429"/>
              <a:gd name="connsiteX388" fmla="*/ 12954575 w 17030978"/>
              <a:gd name="connsiteY388" fmla="*/ 44043 h 122429"/>
              <a:gd name="connsiteX389" fmla="*/ 12962411 w 17030978"/>
              <a:gd name="connsiteY389" fmla="*/ 32421 h 122429"/>
              <a:gd name="connsiteX390" fmla="*/ 13040684 w 17030978"/>
              <a:gd name="connsiteY390" fmla="*/ 0 h 122429"/>
              <a:gd name="connsiteX391" fmla="*/ 13118957 w 17030978"/>
              <a:gd name="connsiteY391" fmla="*/ 32421 h 122429"/>
              <a:gd name="connsiteX392" fmla="*/ 13126425 w 17030978"/>
              <a:gd name="connsiteY392" fmla="*/ 43497 h 122429"/>
              <a:gd name="connsiteX393" fmla="*/ 13130947 w 17030978"/>
              <a:gd name="connsiteY393" fmla="*/ 40449 h 122429"/>
              <a:gd name="connsiteX394" fmla="*/ 13174034 w 17030978"/>
              <a:gd name="connsiteY394" fmla="*/ 31750 h 122429"/>
              <a:gd name="connsiteX395" fmla="*/ 13217122 w 17030978"/>
              <a:gd name="connsiteY395" fmla="*/ 40449 h 122429"/>
              <a:gd name="connsiteX396" fmla="*/ 13222454 w 17030978"/>
              <a:gd name="connsiteY396" fmla="*/ 44044 h 122429"/>
              <a:gd name="connsiteX397" fmla="*/ 13230290 w 17030978"/>
              <a:gd name="connsiteY397" fmla="*/ 32421 h 122429"/>
              <a:gd name="connsiteX398" fmla="*/ 13308563 w 17030978"/>
              <a:gd name="connsiteY398" fmla="*/ 0 h 122429"/>
              <a:gd name="connsiteX399" fmla="*/ 13386836 w 17030978"/>
              <a:gd name="connsiteY399" fmla="*/ 32421 h 122429"/>
              <a:gd name="connsiteX400" fmla="*/ 13394304 w 17030978"/>
              <a:gd name="connsiteY400" fmla="*/ 43497 h 122429"/>
              <a:gd name="connsiteX401" fmla="*/ 13398826 w 17030978"/>
              <a:gd name="connsiteY401" fmla="*/ 40449 h 122429"/>
              <a:gd name="connsiteX402" fmla="*/ 13441913 w 17030978"/>
              <a:gd name="connsiteY402" fmla="*/ 31750 h 122429"/>
              <a:gd name="connsiteX403" fmla="*/ 13485001 w 17030978"/>
              <a:gd name="connsiteY403" fmla="*/ 40449 h 122429"/>
              <a:gd name="connsiteX404" fmla="*/ 13490332 w 17030978"/>
              <a:gd name="connsiteY404" fmla="*/ 44043 h 122429"/>
              <a:gd name="connsiteX405" fmla="*/ 13498168 w 17030978"/>
              <a:gd name="connsiteY405" fmla="*/ 32421 h 122429"/>
              <a:gd name="connsiteX406" fmla="*/ 13576441 w 17030978"/>
              <a:gd name="connsiteY406" fmla="*/ 0 h 122429"/>
              <a:gd name="connsiteX407" fmla="*/ 13654714 w 17030978"/>
              <a:gd name="connsiteY407" fmla="*/ 32421 h 122429"/>
              <a:gd name="connsiteX408" fmla="*/ 13662182 w 17030978"/>
              <a:gd name="connsiteY408" fmla="*/ 43497 h 122429"/>
              <a:gd name="connsiteX409" fmla="*/ 13666704 w 17030978"/>
              <a:gd name="connsiteY409" fmla="*/ 40449 h 122429"/>
              <a:gd name="connsiteX410" fmla="*/ 13709791 w 17030978"/>
              <a:gd name="connsiteY410" fmla="*/ 31750 h 122429"/>
              <a:gd name="connsiteX411" fmla="*/ 13752879 w 17030978"/>
              <a:gd name="connsiteY411" fmla="*/ 40449 h 122429"/>
              <a:gd name="connsiteX412" fmla="*/ 13758210 w 17030978"/>
              <a:gd name="connsiteY412" fmla="*/ 44043 h 122429"/>
              <a:gd name="connsiteX413" fmla="*/ 13766046 w 17030978"/>
              <a:gd name="connsiteY413" fmla="*/ 32421 h 122429"/>
              <a:gd name="connsiteX414" fmla="*/ 13844319 w 17030978"/>
              <a:gd name="connsiteY414" fmla="*/ 0 h 122429"/>
              <a:gd name="connsiteX415" fmla="*/ 13922592 w 17030978"/>
              <a:gd name="connsiteY415" fmla="*/ 32421 h 122429"/>
              <a:gd name="connsiteX416" fmla="*/ 13930060 w 17030978"/>
              <a:gd name="connsiteY416" fmla="*/ 43497 h 122429"/>
              <a:gd name="connsiteX417" fmla="*/ 13934582 w 17030978"/>
              <a:gd name="connsiteY417" fmla="*/ 40449 h 122429"/>
              <a:gd name="connsiteX418" fmla="*/ 13977669 w 17030978"/>
              <a:gd name="connsiteY418" fmla="*/ 31750 h 122429"/>
              <a:gd name="connsiteX419" fmla="*/ 14020757 w 17030978"/>
              <a:gd name="connsiteY419" fmla="*/ 40449 h 122429"/>
              <a:gd name="connsiteX420" fmla="*/ 14026089 w 17030978"/>
              <a:gd name="connsiteY420" fmla="*/ 44044 h 122429"/>
              <a:gd name="connsiteX421" fmla="*/ 14033925 w 17030978"/>
              <a:gd name="connsiteY421" fmla="*/ 32421 h 122429"/>
              <a:gd name="connsiteX422" fmla="*/ 14112198 w 17030978"/>
              <a:gd name="connsiteY422" fmla="*/ 0 h 122429"/>
              <a:gd name="connsiteX423" fmla="*/ 14190471 w 17030978"/>
              <a:gd name="connsiteY423" fmla="*/ 32421 h 122429"/>
              <a:gd name="connsiteX424" fmla="*/ 14197939 w 17030978"/>
              <a:gd name="connsiteY424" fmla="*/ 43497 h 122429"/>
              <a:gd name="connsiteX425" fmla="*/ 14202461 w 17030978"/>
              <a:gd name="connsiteY425" fmla="*/ 40449 h 122429"/>
              <a:gd name="connsiteX426" fmla="*/ 14245548 w 17030978"/>
              <a:gd name="connsiteY426" fmla="*/ 31750 h 122429"/>
              <a:gd name="connsiteX427" fmla="*/ 14288636 w 17030978"/>
              <a:gd name="connsiteY427" fmla="*/ 40449 h 122429"/>
              <a:gd name="connsiteX428" fmla="*/ 14293967 w 17030978"/>
              <a:gd name="connsiteY428" fmla="*/ 44043 h 122429"/>
              <a:gd name="connsiteX429" fmla="*/ 14301803 w 17030978"/>
              <a:gd name="connsiteY429" fmla="*/ 32421 h 122429"/>
              <a:gd name="connsiteX430" fmla="*/ 14380076 w 17030978"/>
              <a:gd name="connsiteY430" fmla="*/ 0 h 122429"/>
              <a:gd name="connsiteX431" fmla="*/ 14458349 w 17030978"/>
              <a:gd name="connsiteY431" fmla="*/ 32421 h 122429"/>
              <a:gd name="connsiteX432" fmla="*/ 14465817 w 17030978"/>
              <a:gd name="connsiteY432" fmla="*/ 43497 h 122429"/>
              <a:gd name="connsiteX433" fmla="*/ 14470339 w 17030978"/>
              <a:gd name="connsiteY433" fmla="*/ 40449 h 122429"/>
              <a:gd name="connsiteX434" fmla="*/ 14513426 w 17030978"/>
              <a:gd name="connsiteY434" fmla="*/ 31750 h 122429"/>
              <a:gd name="connsiteX435" fmla="*/ 14556514 w 17030978"/>
              <a:gd name="connsiteY435" fmla="*/ 40449 h 122429"/>
              <a:gd name="connsiteX436" fmla="*/ 14561845 w 17030978"/>
              <a:gd name="connsiteY436" fmla="*/ 44043 h 122429"/>
              <a:gd name="connsiteX437" fmla="*/ 14569681 w 17030978"/>
              <a:gd name="connsiteY437" fmla="*/ 32421 h 122429"/>
              <a:gd name="connsiteX438" fmla="*/ 14647954 w 17030978"/>
              <a:gd name="connsiteY438" fmla="*/ 0 h 122429"/>
              <a:gd name="connsiteX439" fmla="*/ 14726227 w 17030978"/>
              <a:gd name="connsiteY439" fmla="*/ 32421 h 122429"/>
              <a:gd name="connsiteX440" fmla="*/ 14733695 w 17030978"/>
              <a:gd name="connsiteY440" fmla="*/ 43497 h 122429"/>
              <a:gd name="connsiteX441" fmla="*/ 14738217 w 17030978"/>
              <a:gd name="connsiteY441" fmla="*/ 40449 h 122429"/>
              <a:gd name="connsiteX442" fmla="*/ 14781304 w 17030978"/>
              <a:gd name="connsiteY442" fmla="*/ 31750 h 122429"/>
              <a:gd name="connsiteX443" fmla="*/ 14824392 w 17030978"/>
              <a:gd name="connsiteY443" fmla="*/ 40449 h 122429"/>
              <a:gd name="connsiteX444" fmla="*/ 14829724 w 17030978"/>
              <a:gd name="connsiteY444" fmla="*/ 44044 h 122429"/>
              <a:gd name="connsiteX445" fmla="*/ 14837560 w 17030978"/>
              <a:gd name="connsiteY445" fmla="*/ 32421 h 122429"/>
              <a:gd name="connsiteX446" fmla="*/ 14915833 w 17030978"/>
              <a:gd name="connsiteY446" fmla="*/ 0 h 122429"/>
              <a:gd name="connsiteX447" fmla="*/ 14994106 w 17030978"/>
              <a:gd name="connsiteY447" fmla="*/ 32421 h 122429"/>
              <a:gd name="connsiteX448" fmla="*/ 15001574 w 17030978"/>
              <a:gd name="connsiteY448" fmla="*/ 43497 h 122429"/>
              <a:gd name="connsiteX449" fmla="*/ 15006096 w 17030978"/>
              <a:gd name="connsiteY449" fmla="*/ 40449 h 122429"/>
              <a:gd name="connsiteX450" fmla="*/ 15049183 w 17030978"/>
              <a:gd name="connsiteY450" fmla="*/ 31750 h 122429"/>
              <a:gd name="connsiteX451" fmla="*/ 15092271 w 17030978"/>
              <a:gd name="connsiteY451" fmla="*/ 40449 h 122429"/>
              <a:gd name="connsiteX452" fmla="*/ 15097602 w 17030978"/>
              <a:gd name="connsiteY452" fmla="*/ 44043 h 122429"/>
              <a:gd name="connsiteX453" fmla="*/ 15105438 w 17030978"/>
              <a:gd name="connsiteY453" fmla="*/ 32421 h 122429"/>
              <a:gd name="connsiteX454" fmla="*/ 15183711 w 17030978"/>
              <a:gd name="connsiteY454" fmla="*/ 0 h 122429"/>
              <a:gd name="connsiteX455" fmla="*/ 15261984 w 17030978"/>
              <a:gd name="connsiteY455" fmla="*/ 32421 h 122429"/>
              <a:gd name="connsiteX456" fmla="*/ 15269452 w 17030978"/>
              <a:gd name="connsiteY456" fmla="*/ 43497 h 122429"/>
              <a:gd name="connsiteX457" fmla="*/ 15273974 w 17030978"/>
              <a:gd name="connsiteY457" fmla="*/ 40449 h 122429"/>
              <a:gd name="connsiteX458" fmla="*/ 15317061 w 17030978"/>
              <a:gd name="connsiteY458" fmla="*/ 31750 h 122429"/>
              <a:gd name="connsiteX459" fmla="*/ 15360149 w 17030978"/>
              <a:gd name="connsiteY459" fmla="*/ 40449 h 122429"/>
              <a:gd name="connsiteX460" fmla="*/ 15365480 w 17030978"/>
              <a:gd name="connsiteY460" fmla="*/ 44043 h 122429"/>
              <a:gd name="connsiteX461" fmla="*/ 15373316 w 17030978"/>
              <a:gd name="connsiteY461" fmla="*/ 32421 h 122429"/>
              <a:gd name="connsiteX462" fmla="*/ 15451589 w 17030978"/>
              <a:gd name="connsiteY462" fmla="*/ 0 h 122429"/>
              <a:gd name="connsiteX463" fmla="*/ 15529862 w 17030978"/>
              <a:gd name="connsiteY463" fmla="*/ 32421 h 122429"/>
              <a:gd name="connsiteX464" fmla="*/ 15537330 w 17030978"/>
              <a:gd name="connsiteY464" fmla="*/ 43497 h 122429"/>
              <a:gd name="connsiteX465" fmla="*/ 15541852 w 17030978"/>
              <a:gd name="connsiteY465" fmla="*/ 40449 h 122429"/>
              <a:gd name="connsiteX466" fmla="*/ 15584939 w 17030978"/>
              <a:gd name="connsiteY466" fmla="*/ 31750 h 122429"/>
              <a:gd name="connsiteX467" fmla="*/ 15628027 w 17030978"/>
              <a:gd name="connsiteY467" fmla="*/ 40449 h 122429"/>
              <a:gd name="connsiteX468" fmla="*/ 15633359 w 17030978"/>
              <a:gd name="connsiteY468" fmla="*/ 44044 h 122429"/>
              <a:gd name="connsiteX469" fmla="*/ 15641195 w 17030978"/>
              <a:gd name="connsiteY469" fmla="*/ 32421 h 122429"/>
              <a:gd name="connsiteX470" fmla="*/ 15719468 w 17030978"/>
              <a:gd name="connsiteY470" fmla="*/ 0 h 122429"/>
              <a:gd name="connsiteX471" fmla="*/ 15797741 w 17030978"/>
              <a:gd name="connsiteY471" fmla="*/ 32421 h 122429"/>
              <a:gd name="connsiteX472" fmla="*/ 15805209 w 17030978"/>
              <a:gd name="connsiteY472" fmla="*/ 43497 h 122429"/>
              <a:gd name="connsiteX473" fmla="*/ 15809731 w 17030978"/>
              <a:gd name="connsiteY473" fmla="*/ 40449 h 122429"/>
              <a:gd name="connsiteX474" fmla="*/ 15852818 w 17030978"/>
              <a:gd name="connsiteY474" fmla="*/ 31750 h 122429"/>
              <a:gd name="connsiteX475" fmla="*/ 15895906 w 17030978"/>
              <a:gd name="connsiteY475" fmla="*/ 40449 h 122429"/>
              <a:gd name="connsiteX476" fmla="*/ 15901238 w 17030978"/>
              <a:gd name="connsiteY476" fmla="*/ 44043 h 122429"/>
              <a:gd name="connsiteX477" fmla="*/ 15909074 w 17030978"/>
              <a:gd name="connsiteY477" fmla="*/ 32421 h 122429"/>
              <a:gd name="connsiteX478" fmla="*/ 15987346 w 17030978"/>
              <a:gd name="connsiteY478" fmla="*/ 0 h 122429"/>
              <a:gd name="connsiteX479" fmla="*/ 16065618 w 17030978"/>
              <a:gd name="connsiteY479" fmla="*/ 32421 h 122429"/>
              <a:gd name="connsiteX480" fmla="*/ 16073086 w 17030978"/>
              <a:gd name="connsiteY480" fmla="*/ 43497 h 122429"/>
              <a:gd name="connsiteX481" fmla="*/ 16077610 w 17030978"/>
              <a:gd name="connsiteY481" fmla="*/ 40449 h 122429"/>
              <a:gd name="connsiteX482" fmla="*/ 16120698 w 17030978"/>
              <a:gd name="connsiteY482" fmla="*/ 31750 h 122429"/>
              <a:gd name="connsiteX483" fmla="*/ 16163782 w 17030978"/>
              <a:gd name="connsiteY483" fmla="*/ 40449 h 122429"/>
              <a:gd name="connsiteX484" fmla="*/ 16169114 w 17030978"/>
              <a:gd name="connsiteY484" fmla="*/ 44043 h 122429"/>
              <a:gd name="connsiteX485" fmla="*/ 16176950 w 17030978"/>
              <a:gd name="connsiteY485" fmla="*/ 32421 h 122429"/>
              <a:gd name="connsiteX486" fmla="*/ 16255226 w 17030978"/>
              <a:gd name="connsiteY486" fmla="*/ 0 h 122429"/>
              <a:gd name="connsiteX487" fmla="*/ 16333498 w 17030978"/>
              <a:gd name="connsiteY487" fmla="*/ 32421 h 122429"/>
              <a:gd name="connsiteX488" fmla="*/ 16340966 w 17030978"/>
              <a:gd name="connsiteY488" fmla="*/ 43497 h 122429"/>
              <a:gd name="connsiteX489" fmla="*/ 16345486 w 17030978"/>
              <a:gd name="connsiteY489" fmla="*/ 40449 h 122429"/>
              <a:gd name="connsiteX490" fmla="*/ 16388574 w 17030978"/>
              <a:gd name="connsiteY490" fmla="*/ 31750 h 122429"/>
              <a:gd name="connsiteX491" fmla="*/ 16431662 w 17030978"/>
              <a:gd name="connsiteY491" fmla="*/ 40449 h 122429"/>
              <a:gd name="connsiteX492" fmla="*/ 16436994 w 17030978"/>
              <a:gd name="connsiteY492" fmla="*/ 44044 h 122429"/>
              <a:gd name="connsiteX493" fmla="*/ 16444830 w 17030978"/>
              <a:gd name="connsiteY493" fmla="*/ 32421 h 122429"/>
              <a:gd name="connsiteX494" fmla="*/ 16523102 w 17030978"/>
              <a:gd name="connsiteY494" fmla="*/ 0 h 122429"/>
              <a:gd name="connsiteX495" fmla="*/ 16601378 w 17030978"/>
              <a:gd name="connsiteY495" fmla="*/ 32421 h 122429"/>
              <a:gd name="connsiteX496" fmla="*/ 16608846 w 17030978"/>
              <a:gd name="connsiteY496" fmla="*/ 43497 h 122429"/>
              <a:gd name="connsiteX497" fmla="*/ 16613366 w 17030978"/>
              <a:gd name="connsiteY497" fmla="*/ 40449 h 122429"/>
              <a:gd name="connsiteX498" fmla="*/ 16656454 w 17030978"/>
              <a:gd name="connsiteY498" fmla="*/ 31750 h 122429"/>
              <a:gd name="connsiteX499" fmla="*/ 16699542 w 17030978"/>
              <a:gd name="connsiteY499" fmla="*/ 40449 h 122429"/>
              <a:gd name="connsiteX500" fmla="*/ 16704866 w 17030978"/>
              <a:gd name="connsiteY500" fmla="*/ 44040 h 122429"/>
              <a:gd name="connsiteX501" fmla="*/ 16712702 w 17030978"/>
              <a:gd name="connsiteY501" fmla="*/ 32421 h 122429"/>
              <a:gd name="connsiteX502" fmla="*/ 16790974 w 17030978"/>
              <a:gd name="connsiteY502" fmla="*/ 0 h 122429"/>
              <a:gd name="connsiteX503" fmla="*/ 16869246 w 17030978"/>
              <a:gd name="connsiteY503" fmla="*/ 32421 h 122429"/>
              <a:gd name="connsiteX504" fmla="*/ 16876714 w 17030978"/>
              <a:gd name="connsiteY504" fmla="*/ 43497 h 122429"/>
              <a:gd name="connsiteX505" fmla="*/ 16881238 w 17030978"/>
              <a:gd name="connsiteY505" fmla="*/ 40449 h 122429"/>
              <a:gd name="connsiteX506" fmla="*/ 17026318 w 17030978"/>
              <a:gd name="connsiteY506" fmla="*/ 99357 h 122429"/>
              <a:gd name="connsiteX507" fmla="*/ 17030978 w 17030978"/>
              <a:gd name="connsiteY507" fmla="*/ 122429 h 122429"/>
              <a:gd name="connsiteX0" fmla="*/ 0 w 17030978"/>
              <a:gd name="connsiteY0" fmla="*/ 43496 h 122429"/>
              <a:gd name="connsiteX1" fmla="*/ 4520 w 17030978"/>
              <a:gd name="connsiteY1" fmla="*/ 40449 h 122429"/>
              <a:gd name="connsiteX2" fmla="*/ 47607 w 17030978"/>
              <a:gd name="connsiteY2" fmla="*/ 31750 h 122429"/>
              <a:gd name="connsiteX3" fmla="*/ 90694 w 17030978"/>
              <a:gd name="connsiteY3" fmla="*/ 40449 h 122429"/>
              <a:gd name="connsiteX4" fmla="*/ 96028 w 17030978"/>
              <a:gd name="connsiteY4" fmla="*/ 44044 h 122429"/>
              <a:gd name="connsiteX5" fmla="*/ 103865 w 17030978"/>
              <a:gd name="connsiteY5" fmla="*/ 32421 h 122429"/>
              <a:gd name="connsiteX6" fmla="*/ 182138 w 17030978"/>
              <a:gd name="connsiteY6" fmla="*/ 0 h 122429"/>
              <a:gd name="connsiteX7" fmla="*/ 260411 w 17030978"/>
              <a:gd name="connsiteY7" fmla="*/ 32421 h 122429"/>
              <a:gd name="connsiteX8" fmla="*/ 267878 w 17030978"/>
              <a:gd name="connsiteY8" fmla="*/ 43496 h 122429"/>
              <a:gd name="connsiteX9" fmla="*/ 272398 w 17030978"/>
              <a:gd name="connsiteY9" fmla="*/ 40449 h 122429"/>
              <a:gd name="connsiteX10" fmla="*/ 315485 w 17030978"/>
              <a:gd name="connsiteY10" fmla="*/ 31750 h 122429"/>
              <a:gd name="connsiteX11" fmla="*/ 358573 w 17030978"/>
              <a:gd name="connsiteY11" fmla="*/ 40449 h 122429"/>
              <a:gd name="connsiteX12" fmla="*/ 363906 w 17030978"/>
              <a:gd name="connsiteY12" fmla="*/ 44045 h 122429"/>
              <a:gd name="connsiteX13" fmla="*/ 371744 w 17030978"/>
              <a:gd name="connsiteY13" fmla="*/ 32421 h 122429"/>
              <a:gd name="connsiteX14" fmla="*/ 450017 w 17030978"/>
              <a:gd name="connsiteY14" fmla="*/ 0 h 122429"/>
              <a:gd name="connsiteX15" fmla="*/ 528290 w 17030978"/>
              <a:gd name="connsiteY15" fmla="*/ 32421 h 122429"/>
              <a:gd name="connsiteX16" fmla="*/ 535757 w 17030978"/>
              <a:gd name="connsiteY16" fmla="*/ 43496 h 122429"/>
              <a:gd name="connsiteX17" fmla="*/ 540277 w 17030978"/>
              <a:gd name="connsiteY17" fmla="*/ 40449 h 122429"/>
              <a:gd name="connsiteX18" fmla="*/ 583365 w 17030978"/>
              <a:gd name="connsiteY18" fmla="*/ 31750 h 122429"/>
              <a:gd name="connsiteX19" fmla="*/ 626452 w 17030978"/>
              <a:gd name="connsiteY19" fmla="*/ 40449 h 122429"/>
              <a:gd name="connsiteX20" fmla="*/ 631786 w 17030978"/>
              <a:gd name="connsiteY20" fmla="*/ 44045 h 122429"/>
              <a:gd name="connsiteX21" fmla="*/ 639623 w 17030978"/>
              <a:gd name="connsiteY21" fmla="*/ 32421 h 122429"/>
              <a:gd name="connsiteX22" fmla="*/ 717896 w 17030978"/>
              <a:gd name="connsiteY22" fmla="*/ 0 h 122429"/>
              <a:gd name="connsiteX23" fmla="*/ 796169 w 17030978"/>
              <a:gd name="connsiteY23" fmla="*/ 32421 h 122429"/>
              <a:gd name="connsiteX24" fmla="*/ 803637 w 17030978"/>
              <a:gd name="connsiteY24" fmla="*/ 43496 h 122429"/>
              <a:gd name="connsiteX25" fmla="*/ 808156 w 17030978"/>
              <a:gd name="connsiteY25" fmla="*/ 40449 h 122429"/>
              <a:gd name="connsiteX26" fmla="*/ 851244 w 17030978"/>
              <a:gd name="connsiteY26" fmla="*/ 31750 h 122429"/>
              <a:gd name="connsiteX27" fmla="*/ 894331 w 17030978"/>
              <a:gd name="connsiteY27" fmla="*/ 40449 h 122429"/>
              <a:gd name="connsiteX28" fmla="*/ 899664 w 17030978"/>
              <a:gd name="connsiteY28" fmla="*/ 44045 h 122429"/>
              <a:gd name="connsiteX29" fmla="*/ 907502 w 17030978"/>
              <a:gd name="connsiteY29" fmla="*/ 32421 h 122429"/>
              <a:gd name="connsiteX30" fmla="*/ 985775 w 17030978"/>
              <a:gd name="connsiteY30" fmla="*/ 0 h 122429"/>
              <a:gd name="connsiteX31" fmla="*/ 1064048 w 17030978"/>
              <a:gd name="connsiteY31" fmla="*/ 32421 h 122429"/>
              <a:gd name="connsiteX32" fmla="*/ 1071515 w 17030978"/>
              <a:gd name="connsiteY32" fmla="*/ 43496 h 122429"/>
              <a:gd name="connsiteX33" fmla="*/ 1076035 w 17030978"/>
              <a:gd name="connsiteY33" fmla="*/ 40449 h 122429"/>
              <a:gd name="connsiteX34" fmla="*/ 1119122 w 17030978"/>
              <a:gd name="connsiteY34" fmla="*/ 31750 h 122429"/>
              <a:gd name="connsiteX35" fmla="*/ 1162210 w 17030978"/>
              <a:gd name="connsiteY35" fmla="*/ 40449 h 122429"/>
              <a:gd name="connsiteX36" fmla="*/ 1167543 w 17030978"/>
              <a:gd name="connsiteY36" fmla="*/ 44045 h 122429"/>
              <a:gd name="connsiteX37" fmla="*/ 1175380 w 17030978"/>
              <a:gd name="connsiteY37" fmla="*/ 32421 h 122429"/>
              <a:gd name="connsiteX38" fmla="*/ 1253655 w 17030978"/>
              <a:gd name="connsiteY38" fmla="*/ 0 h 122429"/>
              <a:gd name="connsiteX39" fmla="*/ 1331927 w 17030978"/>
              <a:gd name="connsiteY39" fmla="*/ 32421 h 122429"/>
              <a:gd name="connsiteX40" fmla="*/ 1339394 w 17030978"/>
              <a:gd name="connsiteY40" fmla="*/ 43496 h 122429"/>
              <a:gd name="connsiteX41" fmla="*/ 1343914 w 17030978"/>
              <a:gd name="connsiteY41" fmla="*/ 40449 h 122429"/>
              <a:gd name="connsiteX42" fmla="*/ 1387001 w 17030978"/>
              <a:gd name="connsiteY42" fmla="*/ 31750 h 122429"/>
              <a:gd name="connsiteX43" fmla="*/ 1430088 w 17030978"/>
              <a:gd name="connsiteY43" fmla="*/ 40449 h 122429"/>
              <a:gd name="connsiteX44" fmla="*/ 1435422 w 17030978"/>
              <a:gd name="connsiteY44" fmla="*/ 44044 h 122429"/>
              <a:gd name="connsiteX45" fmla="*/ 1443258 w 17030978"/>
              <a:gd name="connsiteY45" fmla="*/ 32421 h 122429"/>
              <a:gd name="connsiteX46" fmla="*/ 1521532 w 17030978"/>
              <a:gd name="connsiteY46" fmla="*/ 0 h 122429"/>
              <a:gd name="connsiteX47" fmla="*/ 1599805 w 17030978"/>
              <a:gd name="connsiteY47" fmla="*/ 32421 h 122429"/>
              <a:gd name="connsiteX48" fmla="*/ 1607272 w 17030978"/>
              <a:gd name="connsiteY48" fmla="*/ 43496 h 122429"/>
              <a:gd name="connsiteX49" fmla="*/ 1611791 w 17030978"/>
              <a:gd name="connsiteY49" fmla="*/ 40449 h 122429"/>
              <a:gd name="connsiteX50" fmla="*/ 1654878 w 17030978"/>
              <a:gd name="connsiteY50" fmla="*/ 31750 h 122429"/>
              <a:gd name="connsiteX51" fmla="*/ 1697966 w 17030978"/>
              <a:gd name="connsiteY51" fmla="*/ 40449 h 122429"/>
              <a:gd name="connsiteX52" fmla="*/ 1703299 w 17030978"/>
              <a:gd name="connsiteY52" fmla="*/ 44044 h 122429"/>
              <a:gd name="connsiteX53" fmla="*/ 1711136 w 17030978"/>
              <a:gd name="connsiteY53" fmla="*/ 32421 h 122429"/>
              <a:gd name="connsiteX54" fmla="*/ 1789407 w 17030978"/>
              <a:gd name="connsiteY54" fmla="*/ 0 h 122429"/>
              <a:gd name="connsiteX55" fmla="*/ 1867682 w 17030978"/>
              <a:gd name="connsiteY55" fmla="*/ 32421 h 122429"/>
              <a:gd name="connsiteX56" fmla="*/ 1875149 w 17030978"/>
              <a:gd name="connsiteY56" fmla="*/ 43496 h 122429"/>
              <a:gd name="connsiteX57" fmla="*/ 1879668 w 17030978"/>
              <a:gd name="connsiteY57" fmla="*/ 40449 h 122429"/>
              <a:gd name="connsiteX58" fmla="*/ 1922757 w 17030978"/>
              <a:gd name="connsiteY58" fmla="*/ 31750 h 122429"/>
              <a:gd name="connsiteX59" fmla="*/ 1965843 w 17030978"/>
              <a:gd name="connsiteY59" fmla="*/ 40449 h 122429"/>
              <a:gd name="connsiteX60" fmla="*/ 1971178 w 17030978"/>
              <a:gd name="connsiteY60" fmla="*/ 44045 h 122429"/>
              <a:gd name="connsiteX61" fmla="*/ 1979014 w 17030978"/>
              <a:gd name="connsiteY61" fmla="*/ 32421 h 122429"/>
              <a:gd name="connsiteX62" fmla="*/ 2057287 w 17030978"/>
              <a:gd name="connsiteY62" fmla="*/ 0 h 122429"/>
              <a:gd name="connsiteX63" fmla="*/ 2135560 w 17030978"/>
              <a:gd name="connsiteY63" fmla="*/ 32421 h 122429"/>
              <a:gd name="connsiteX64" fmla="*/ 2143026 w 17030978"/>
              <a:gd name="connsiteY64" fmla="*/ 43496 h 122429"/>
              <a:gd name="connsiteX65" fmla="*/ 2147547 w 17030978"/>
              <a:gd name="connsiteY65" fmla="*/ 40449 h 122429"/>
              <a:gd name="connsiteX66" fmla="*/ 2190635 w 17030978"/>
              <a:gd name="connsiteY66" fmla="*/ 31750 h 122429"/>
              <a:gd name="connsiteX67" fmla="*/ 2233721 w 17030978"/>
              <a:gd name="connsiteY67" fmla="*/ 40449 h 122429"/>
              <a:gd name="connsiteX68" fmla="*/ 2239056 w 17030978"/>
              <a:gd name="connsiteY68" fmla="*/ 44045 h 122429"/>
              <a:gd name="connsiteX69" fmla="*/ 2246892 w 17030978"/>
              <a:gd name="connsiteY69" fmla="*/ 32421 h 122429"/>
              <a:gd name="connsiteX70" fmla="*/ 2325166 w 17030978"/>
              <a:gd name="connsiteY70" fmla="*/ 0 h 122429"/>
              <a:gd name="connsiteX71" fmla="*/ 2403439 w 17030978"/>
              <a:gd name="connsiteY71" fmla="*/ 32421 h 122429"/>
              <a:gd name="connsiteX72" fmla="*/ 2410905 w 17030978"/>
              <a:gd name="connsiteY72" fmla="*/ 43496 h 122429"/>
              <a:gd name="connsiteX73" fmla="*/ 2415425 w 17030978"/>
              <a:gd name="connsiteY73" fmla="*/ 40449 h 122429"/>
              <a:gd name="connsiteX74" fmla="*/ 2458511 w 17030978"/>
              <a:gd name="connsiteY74" fmla="*/ 31750 h 122429"/>
              <a:gd name="connsiteX75" fmla="*/ 2501600 w 17030978"/>
              <a:gd name="connsiteY75" fmla="*/ 40449 h 122429"/>
              <a:gd name="connsiteX76" fmla="*/ 2506933 w 17030978"/>
              <a:gd name="connsiteY76" fmla="*/ 44045 h 122429"/>
              <a:gd name="connsiteX77" fmla="*/ 2514770 w 17030978"/>
              <a:gd name="connsiteY77" fmla="*/ 32421 h 122429"/>
              <a:gd name="connsiteX78" fmla="*/ 2593043 w 17030978"/>
              <a:gd name="connsiteY78" fmla="*/ 0 h 122429"/>
              <a:gd name="connsiteX79" fmla="*/ 2671316 w 17030978"/>
              <a:gd name="connsiteY79" fmla="*/ 32421 h 122429"/>
              <a:gd name="connsiteX80" fmla="*/ 2678783 w 17030978"/>
              <a:gd name="connsiteY80" fmla="*/ 43496 h 122429"/>
              <a:gd name="connsiteX81" fmla="*/ 2683303 w 17030978"/>
              <a:gd name="connsiteY81" fmla="*/ 40449 h 122429"/>
              <a:gd name="connsiteX82" fmla="*/ 2726391 w 17030978"/>
              <a:gd name="connsiteY82" fmla="*/ 31750 h 122429"/>
              <a:gd name="connsiteX83" fmla="*/ 2769478 w 17030978"/>
              <a:gd name="connsiteY83" fmla="*/ 40449 h 122429"/>
              <a:gd name="connsiteX84" fmla="*/ 2774813 w 17030978"/>
              <a:gd name="connsiteY84" fmla="*/ 44045 h 122429"/>
              <a:gd name="connsiteX85" fmla="*/ 2782649 w 17030978"/>
              <a:gd name="connsiteY85" fmla="*/ 32421 h 122429"/>
              <a:gd name="connsiteX86" fmla="*/ 2860922 w 17030978"/>
              <a:gd name="connsiteY86" fmla="*/ 0 h 122429"/>
              <a:gd name="connsiteX87" fmla="*/ 2939195 w 17030978"/>
              <a:gd name="connsiteY87" fmla="*/ 32421 h 122429"/>
              <a:gd name="connsiteX88" fmla="*/ 2946661 w 17030978"/>
              <a:gd name="connsiteY88" fmla="*/ 43496 h 122429"/>
              <a:gd name="connsiteX89" fmla="*/ 2951182 w 17030978"/>
              <a:gd name="connsiteY89" fmla="*/ 40449 h 122429"/>
              <a:gd name="connsiteX90" fmla="*/ 2994269 w 17030978"/>
              <a:gd name="connsiteY90" fmla="*/ 31750 h 122429"/>
              <a:gd name="connsiteX91" fmla="*/ 3037356 w 17030978"/>
              <a:gd name="connsiteY91" fmla="*/ 40449 h 122429"/>
              <a:gd name="connsiteX92" fmla="*/ 3042690 w 17030978"/>
              <a:gd name="connsiteY92" fmla="*/ 44045 h 122429"/>
              <a:gd name="connsiteX93" fmla="*/ 3050527 w 17030978"/>
              <a:gd name="connsiteY93" fmla="*/ 32421 h 122429"/>
              <a:gd name="connsiteX94" fmla="*/ 3128800 w 17030978"/>
              <a:gd name="connsiteY94" fmla="*/ 0 h 122429"/>
              <a:gd name="connsiteX95" fmla="*/ 3207072 w 17030978"/>
              <a:gd name="connsiteY95" fmla="*/ 32421 h 122429"/>
              <a:gd name="connsiteX96" fmla="*/ 3214539 w 17030978"/>
              <a:gd name="connsiteY96" fmla="*/ 43496 h 122429"/>
              <a:gd name="connsiteX97" fmla="*/ 3219059 w 17030978"/>
              <a:gd name="connsiteY97" fmla="*/ 40449 h 122429"/>
              <a:gd name="connsiteX98" fmla="*/ 3262147 w 17030978"/>
              <a:gd name="connsiteY98" fmla="*/ 31750 h 122429"/>
              <a:gd name="connsiteX99" fmla="*/ 3305232 w 17030978"/>
              <a:gd name="connsiteY99" fmla="*/ 40449 h 122429"/>
              <a:gd name="connsiteX100" fmla="*/ 3310564 w 17030978"/>
              <a:gd name="connsiteY100" fmla="*/ 44044 h 122429"/>
              <a:gd name="connsiteX101" fmla="*/ 3318400 w 17030978"/>
              <a:gd name="connsiteY101" fmla="*/ 32421 h 122429"/>
              <a:gd name="connsiteX102" fmla="*/ 3396671 w 17030978"/>
              <a:gd name="connsiteY102" fmla="*/ 0 h 122429"/>
              <a:gd name="connsiteX103" fmla="*/ 3474945 w 17030978"/>
              <a:gd name="connsiteY103" fmla="*/ 32421 h 122429"/>
              <a:gd name="connsiteX104" fmla="*/ 3482412 w 17030978"/>
              <a:gd name="connsiteY104" fmla="*/ 43497 h 122429"/>
              <a:gd name="connsiteX105" fmla="*/ 3486935 w 17030978"/>
              <a:gd name="connsiteY105" fmla="*/ 40449 h 122429"/>
              <a:gd name="connsiteX106" fmla="*/ 3530021 w 17030978"/>
              <a:gd name="connsiteY106" fmla="*/ 31750 h 122429"/>
              <a:gd name="connsiteX107" fmla="*/ 3573110 w 17030978"/>
              <a:gd name="connsiteY107" fmla="*/ 40449 h 122429"/>
              <a:gd name="connsiteX108" fmla="*/ 3578441 w 17030978"/>
              <a:gd name="connsiteY108" fmla="*/ 44043 h 122429"/>
              <a:gd name="connsiteX109" fmla="*/ 3586277 w 17030978"/>
              <a:gd name="connsiteY109" fmla="*/ 32421 h 122429"/>
              <a:gd name="connsiteX110" fmla="*/ 3664549 w 17030978"/>
              <a:gd name="connsiteY110" fmla="*/ 0 h 122429"/>
              <a:gd name="connsiteX111" fmla="*/ 3742823 w 17030978"/>
              <a:gd name="connsiteY111" fmla="*/ 32421 h 122429"/>
              <a:gd name="connsiteX112" fmla="*/ 3750290 w 17030978"/>
              <a:gd name="connsiteY112" fmla="*/ 43497 h 122429"/>
              <a:gd name="connsiteX113" fmla="*/ 3754813 w 17030978"/>
              <a:gd name="connsiteY113" fmla="*/ 40449 h 122429"/>
              <a:gd name="connsiteX114" fmla="*/ 3797899 w 17030978"/>
              <a:gd name="connsiteY114" fmla="*/ 31750 h 122429"/>
              <a:gd name="connsiteX115" fmla="*/ 3840988 w 17030978"/>
              <a:gd name="connsiteY115" fmla="*/ 40449 h 122429"/>
              <a:gd name="connsiteX116" fmla="*/ 3846320 w 17030978"/>
              <a:gd name="connsiteY116" fmla="*/ 44044 h 122429"/>
              <a:gd name="connsiteX117" fmla="*/ 3854155 w 17030978"/>
              <a:gd name="connsiteY117" fmla="*/ 32421 h 122429"/>
              <a:gd name="connsiteX118" fmla="*/ 3932428 w 17030978"/>
              <a:gd name="connsiteY118" fmla="*/ 0 h 122429"/>
              <a:gd name="connsiteX119" fmla="*/ 4010702 w 17030978"/>
              <a:gd name="connsiteY119" fmla="*/ 32421 h 122429"/>
              <a:gd name="connsiteX120" fmla="*/ 4018169 w 17030978"/>
              <a:gd name="connsiteY120" fmla="*/ 43497 h 122429"/>
              <a:gd name="connsiteX121" fmla="*/ 4022691 w 17030978"/>
              <a:gd name="connsiteY121" fmla="*/ 40449 h 122429"/>
              <a:gd name="connsiteX122" fmla="*/ 4065778 w 17030978"/>
              <a:gd name="connsiteY122" fmla="*/ 31750 h 122429"/>
              <a:gd name="connsiteX123" fmla="*/ 4108867 w 17030978"/>
              <a:gd name="connsiteY123" fmla="*/ 40449 h 122429"/>
              <a:gd name="connsiteX124" fmla="*/ 4114198 w 17030978"/>
              <a:gd name="connsiteY124" fmla="*/ 44043 h 122429"/>
              <a:gd name="connsiteX125" fmla="*/ 4122033 w 17030978"/>
              <a:gd name="connsiteY125" fmla="*/ 32421 h 122429"/>
              <a:gd name="connsiteX126" fmla="*/ 4200306 w 17030978"/>
              <a:gd name="connsiteY126" fmla="*/ 0 h 122429"/>
              <a:gd name="connsiteX127" fmla="*/ 4278580 w 17030978"/>
              <a:gd name="connsiteY127" fmla="*/ 32421 h 122429"/>
              <a:gd name="connsiteX128" fmla="*/ 4286047 w 17030978"/>
              <a:gd name="connsiteY128" fmla="*/ 43497 h 122429"/>
              <a:gd name="connsiteX129" fmla="*/ 4290569 w 17030978"/>
              <a:gd name="connsiteY129" fmla="*/ 40449 h 122429"/>
              <a:gd name="connsiteX130" fmla="*/ 4333656 w 17030978"/>
              <a:gd name="connsiteY130" fmla="*/ 31750 h 122429"/>
              <a:gd name="connsiteX131" fmla="*/ 4376745 w 17030978"/>
              <a:gd name="connsiteY131" fmla="*/ 40449 h 122429"/>
              <a:gd name="connsiteX132" fmla="*/ 4382076 w 17030978"/>
              <a:gd name="connsiteY132" fmla="*/ 44043 h 122429"/>
              <a:gd name="connsiteX133" fmla="*/ 4389911 w 17030978"/>
              <a:gd name="connsiteY133" fmla="*/ 32421 h 122429"/>
              <a:gd name="connsiteX134" fmla="*/ 4468184 w 17030978"/>
              <a:gd name="connsiteY134" fmla="*/ 0 h 122429"/>
              <a:gd name="connsiteX135" fmla="*/ 4546458 w 17030978"/>
              <a:gd name="connsiteY135" fmla="*/ 32421 h 122429"/>
              <a:gd name="connsiteX136" fmla="*/ 4553925 w 17030978"/>
              <a:gd name="connsiteY136" fmla="*/ 43497 h 122429"/>
              <a:gd name="connsiteX137" fmla="*/ 4558447 w 17030978"/>
              <a:gd name="connsiteY137" fmla="*/ 40449 h 122429"/>
              <a:gd name="connsiteX138" fmla="*/ 4601534 w 17030978"/>
              <a:gd name="connsiteY138" fmla="*/ 31750 h 122429"/>
              <a:gd name="connsiteX139" fmla="*/ 4644623 w 17030978"/>
              <a:gd name="connsiteY139" fmla="*/ 40449 h 122429"/>
              <a:gd name="connsiteX140" fmla="*/ 4649955 w 17030978"/>
              <a:gd name="connsiteY140" fmla="*/ 44044 h 122429"/>
              <a:gd name="connsiteX141" fmla="*/ 4657790 w 17030978"/>
              <a:gd name="connsiteY141" fmla="*/ 32421 h 122429"/>
              <a:gd name="connsiteX142" fmla="*/ 4736064 w 17030978"/>
              <a:gd name="connsiteY142" fmla="*/ 0 h 122429"/>
              <a:gd name="connsiteX143" fmla="*/ 4814337 w 17030978"/>
              <a:gd name="connsiteY143" fmla="*/ 32421 h 122429"/>
              <a:gd name="connsiteX144" fmla="*/ 4821804 w 17030978"/>
              <a:gd name="connsiteY144" fmla="*/ 43497 h 122429"/>
              <a:gd name="connsiteX145" fmla="*/ 4826326 w 17030978"/>
              <a:gd name="connsiteY145" fmla="*/ 40449 h 122429"/>
              <a:gd name="connsiteX146" fmla="*/ 4869413 w 17030978"/>
              <a:gd name="connsiteY146" fmla="*/ 31750 h 122429"/>
              <a:gd name="connsiteX147" fmla="*/ 4912502 w 17030978"/>
              <a:gd name="connsiteY147" fmla="*/ 40449 h 122429"/>
              <a:gd name="connsiteX148" fmla="*/ 4917833 w 17030978"/>
              <a:gd name="connsiteY148" fmla="*/ 44043 h 122429"/>
              <a:gd name="connsiteX149" fmla="*/ 4925668 w 17030978"/>
              <a:gd name="connsiteY149" fmla="*/ 32421 h 122429"/>
              <a:gd name="connsiteX150" fmla="*/ 5003941 w 17030978"/>
              <a:gd name="connsiteY150" fmla="*/ 0 h 122429"/>
              <a:gd name="connsiteX151" fmla="*/ 5082215 w 17030978"/>
              <a:gd name="connsiteY151" fmla="*/ 32421 h 122429"/>
              <a:gd name="connsiteX152" fmla="*/ 5089682 w 17030978"/>
              <a:gd name="connsiteY152" fmla="*/ 43497 h 122429"/>
              <a:gd name="connsiteX153" fmla="*/ 5094204 w 17030978"/>
              <a:gd name="connsiteY153" fmla="*/ 40449 h 122429"/>
              <a:gd name="connsiteX154" fmla="*/ 5137291 w 17030978"/>
              <a:gd name="connsiteY154" fmla="*/ 31750 h 122429"/>
              <a:gd name="connsiteX155" fmla="*/ 5180380 w 17030978"/>
              <a:gd name="connsiteY155" fmla="*/ 40449 h 122429"/>
              <a:gd name="connsiteX156" fmla="*/ 5185711 w 17030978"/>
              <a:gd name="connsiteY156" fmla="*/ 44043 h 122429"/>
              <a:gd name="connsiteX157" fmla="*/ 5193546 w 17030978"/>
              <a:gd name="connsiteY157" fmla="*/ 32421 h 122429"/>
              <a:gd name="connsiteX158" fmla="*/ 5271819 w 17030978"/>
              <a:gd name="connsiteY158" fmla="*/ 0 h 122429"/>
              <a:gd name="connsiteX159" fmla="*/ 5350093 w 17030978"/>
              <a:gd name="connsiteY159" fmla="*/ 32421 h 122429"/>
              <a:gd name="connsiteX160" fmla="*/ 5357560 w 17030978"/>
              <a:gd name="connsiteY160" fmla="*/ 43497 h 122429"/>
              <a:gd name="connsiteX161" fmla="*/ 5362082 w 17030978"/>
              <a:gd name="connsiteY161" fmla="*/ 40449 h 122429"/>
              <a:gd name="connsiteX162" fmla="*/ 5405169 w 17030978"/>
              <a:gd name="connsiteY162" fmla="*/ 31750 h 122429"/>
              <a:gd name="connsiteX163" fmla="*/ 5448258 w 17030978"/>
              <a:gd name="connsiteY163" fmla="*/ 40449 h 122429"/>
              <a:gd name="connsiteX164" fmla="*/ 5453590 w 17030978"/>
              <a:gd name="connsiteY164" fmla="*/ 44044 h 122429"/>
              <a:gd name="connsiteX165" fmla="*/ 5461425 w 17030978"/>
              <a:gd name="connsiteY165" fmla="*/ 32421 h 122429"/>
              <a:gd name="connsiteX166" fmla="*/ 5539699 w 17030978"/>
              <a:gd name="connsiteY166" fmla="*/ 0 h 122429"/>
              <a:gd name="connsiteX167" fmla="*/ 5617972 w 17030978"/>
              <a:gd name="connsiteY167" fmla="*/ 32421 h 122429"/>
              <a:gd name="connsiteX168" fmla="*/ 5625439 w 17030978"/>
              <a:gd name="connsiteY168" fmla="*/ 43497 h 122429"/>
              <a:gd name="connsiteX169" fmla="*/ 5629961 w 17030978"/>
              <a:gd name="connsiteY169" fmla="*/ 40449 h 122429"/>
              <a:gd name="connsiteX170" fmla="*/ 5673048 w 17030978"/>
              <a:gd name="connsiteY170" fmla="*/ 31750 h 122429"/>
              <a:gd name="connsiteX171" fmla="*/ 5716137 w 17030978"/>
              <a:gd name="connsiteY171" fmla="*/ 40449 h 122429"/>
              <a:gd name="connsiteX172" fmla="*/ 5721468 w 17030978"/>
              <a:gd name="connsiteY172" fmla="*/ 44043 h 122429"/>
              <a:gd name="connsiteX173" fmla="*/ 5729303 w 17030978"/>
              <a:gd name="connsiteY173" fmla="*/ 32421 h 122429"/>
              <a:gd name="connsiteX174" fmla="*/ 5807577 w 17030978"/>
              <a:gd name="connsiteY174" fmla="*/ 0 h 122429"/>
              <a:gd name="connsiteX175" fmla="*/ 5885850 w 17030978"/>
              <a:gd name="connsiteY175" fmla="*/ 32421 h 122429"/>
              <a:gd name="connsiteX176" fmla="*/ 5893317 w 17030978"/>
              <a:gd name="connsiteY176" fmla="*/ 43497 h 122429"/>
              <a:gd name="connsiteX177" fmla="*/ 5897839 w 17030978"/>
              <a:gd name="connsiteY177" fmla="*/ 40449 h 122429"/>
              <a:gd name="connsiteX178" fmla="*/ 5940926 w 17030978"/>
              <a:gd name="connsiteY178" fmla="*/ 31750 h 122429"/>
              <a:gd name="connsiteX179" fmla="*/ 5984015 w 17030978"/>
              <a:gd name="connsiteY179" fmla="*/ 40449 h 122429"/>
              <a:gd name="connsiteX180" fmla="*/ 5989346 w 17030978"/>
              <a:gd name="connsiteY180" fmla="*/ 44043 h 122429"/>
              <a:gd name="connsiteX181" fmla="*/ 5997181 w 17030978"/>
              <a:gd name="connsiteY181" fmla="*/ 32421 h 122429"/>
              <a:gd name="connsiteX182" fmla="*/ 6075455 w 17030978"/>
              <a:gd name="connsiteY182" fmla="*/ 0 h 122429"/>
              <a:gd name="connsiteX183" fmla="*/ 6153728 w 17030978"/>
              <a:gd name="connsiteY183" fmla="*/ 32421 h 122429"/>
              <a:gd name="connsiteX184" fmla="*/ 6161195 w 17030978"/>
              <a:gd name="connsiteY184" fmla="*/ 43497 h 122429"/>
              <a:gd name="connsiteX185" fmla="*/ 6165717 w 17030978"/>
              <a:gd name="connsiteY185" fmla="*/ 40449 h 122429"/>
              <a:gd name="connsiteX186" fmla="*/ 6208804 w 17030978"/>
              <a:gd name="connsiteY186" fmla="*/ 31750 h 122429"/>
              <a:gd name="connsiteX187" fmla="*/ 6251893 w 17030978"/>
              <a:gd name="connsiteY187" fmla="*/ 40449 h 122429"/>
              <a:gd name="connsiteX188" fmla="*/ 6257225 w 17030978"/>
              <a:gd name="connsiteY188" fmla="*/ 44044 h 122429"/>
              <a:gd name="connsiteX189" fmla="*/ 6265060 w 17030978"/>
              <a:gd name="connsiteY189" fmla="*/ 32421 h 122429"/>
              <a:gd name="connsiteX190" fmla="*/ 6343334 w 17030978"/>
              <a:gd name="connsiteY190" fmla="*/ 0 h 122429"/>
              <a:gd name="connsiteX191" fmla="*/ 6421607 w 17030978"/>
              <a:gd name="connsiteY191" fmla="*/ 32421 h 122429"/>
              <a:gd name="connsiteX192" fmla="*/ 6429074 w 17030978"/>
              <a:gd name="connsiteY192" fmla="*/ 43497 h 122429"/>
              <a:gd name="connsiteX193" fmla="*/ 6433596 w 17030978"/>
              <a:gd name="connsiteY193" fmla="*/ 40449 h 122429"/>
              <a:gd name="connsiteX194" fmla="*/ 6476684 w 17030978"/>
              <a:gd name="connsiteY194" fmla="*/ 31750 h 122429"/>
              <a:gd name="connsiteX195" fmla="*/ 6519772 w 17030978"/>
              <a:gd name="connsiteY195" fmla="*/ 40449 h 122429"/>
              <a:gd name="connsiteX196" fmla="*/ 6525103 w 17030978"/>
              <a:gd name="connsiteY196" fmla="*/ 44043 h 122429"/>
              <a:gd name="connsiteX197" fmla="*/ 6532938 w 17030978"/>
              <a:gd name="connsiteY197" fmla="*/ 32421 h 122429"/>
              <a:gd name="connsiteX198" fmla="*/ 6611212 w 17030978"/>
              <a:gd name="connsiteY198" fmla="*/ 0 h 122429"/>
              <a:gd name="connsiteX199" fmla="*/ 6689485 w 17030978"/>
              <a:gd name="connsiteY199" fmla="*/ 32421 h 122429"/>
              <a:gd name="connsiteX200" fmla="*/ 6696952 w 17030978"/>
              <a:gd name="connsiteY200" fmla="*/ 43497 h 122429"/>
              <a:gd name="connsiteX201" fmla="*/ 6701474 w 17030978"/>
              <a:gd name="connsiteY201" fmla="*/ 40449 h 122429"/>
              <a:gd name="connsiteX202" fmla="*/ 6744561 w 17030978"/>
              <a:gd name="connsiteY202" fmla="*/ 31750 h 122429"/>
              <a:gd name="connsiteX203" fmla="*/ 6787650 w 17030978"/>
              <a:gd name="connsiteY203" fmla="*/ 40449 h 122429"/>
              <a:gd name="connsiteX204" fmla="*/ 6792981 w 17030978"/>
              <a:gd name="connsiteY204" fmla="*/ 44043 h 122429"/>
              <a:gd name="connsiteX205" fmla="*/ 6800816 w 17030978"/>
              <a:gd name="connsiteY205" fmla="*/ 32421 h 122429"/>
              <a:gd name="connsiteX206" fmla="*/ 6879090 w 17030978"/>
              <a:gd name="connsiteY206" fmla="*/ 0 h 122429"/>
              <a:gd name="connsiteX207" fmla="*/ 6957363 w 17030978"/>
              <a:gd name="connsiteY207" fmla="*/ 32421 h 122429"/>
              <a:gd name="connsiteX208" fmla="*/ 6964830 w 17030978"/>
              <a:gd name="connsiteY208" fmla="*/ 43497 h 122429"/>
              <a:gd name="connsiteX209" fmla="*/ 6969352 w 17030978"/>
              <a:gd name="connsiteY209" fmla="*/ 40449 h 122429"/>
              <a:gd name="connsiteX210" fmla="*/ 7012439 w 17030978"/>
              <a:gd name="connsiteY210" fmla="*/ 31750 h 122429"/>
              <a:gd name="connsiteX211" fmla="*/ 7055528 w 17030978"/>
              <a:gd name="connsiteY211" fmla="*/ 40449 h 122429"/>
              <a:gd name="connsiteX212" fmla="*/ 7060859 w 17030978"/>
              <a:gd name="connsiteY212" fmla="*/ 44044 h 122429"/>
              <a:gd name="connsiteX213" fmla="*/ 7068695 w 17030978"/>
              <a:gd name="connsiteY213" fmla="*/ 32421 h 122429"/>
              <a:gd name="connsiteX214" fmla="*/ 7146969 w 17030978"/>
              <a:gd name="connsiteY214" fmla="*/ 0 h 122429"/>
              <a:gd name="connsiteX215" fmla="*/ 7225241 w 17030978"/>
              <a:gd name="connsiteY215" fmla="*/ 32421 h 122429"/>
              <a:gd name="connsiteX216" fmla="*/ 7232710 w 17030978"/>
              <a:gd name="connsiteY216" fmla="*/ 43497 h 122429"/>
              <a:gd name="connsiteX217" fmla="*/ 7237231 w 17030978"/>
              <a:gd name="connsiteY217" fmla="*/ 40449 h 122429"/>
              <a:gd name="connsiteX218" fmla="*/ 7280319 w 17030978"/>
              <a:gd name="connsiteY218" fmla="*/ 31750 h 122429"/>
              <a:gd name="connsiteX219" fmla="*/ 7323407 w 17030978"/>
              <a:gd name="connsiteY219" fmla="*/ 40449 h 122429"/>
              <a:gd name="connsiteX220" fmla="*/ 7328737 w 17030978"/>
              <a:gd name="connsiteY220" fmla="*/ 44043 h 122429"/>
              <a:gd name="connsiteX221" fmla="*/ 7336573 w 17030978"/>
              <a:gd name="connsiteY221" fmla="*/ 32421 h 122429"/>
              <a:gd name="connsiteX222" fmla="*/ 7414847 w 17030978"/>
              <a:gd name="connsiteY222" fmla="*/ 0 h 122429"/>
              <a:gd name="connsiteX223" fmla="*/ 7493119 w 17030978"/>
              <a:gd name="connsiteY223" fmla="*/ 32421 h 122429"/>
              <a:gd name="connsiteX224" fmla="*/ 7500587 w 17030978"/>
              <a:gd name="connsiteY224" fmla="*/ 43497 h 122429"/>
              <a:gd name="connsiteX225" fmla="*/ 7505109 w 17030978"/>
              <a:gd name="connsiteY225" fmla="*/ 40449 h 122429"/>
              <a:gd name="connsiteX226" fmla="*/ 7548196 w 17030978"/>
              <a:gd name="connsiteY226" fmla="*/ 31750 h 122429"/>
              <a:gd name="connsiteX227" fmla="*/ 7591283 w 17030978"/>
              <a:gd name="connsiteY227" fmla="*/ 40449 h 122429"/>
              <a:gd name="connsiteX228" fmla="*/ 7596615 w 17030978"/>
              <a:gd name="connsiteY228" fmla="*/ 44043 h 122429"/>
              <a:gd name="connsiteX229" fmla="*/ 7604451 w 17030978"/>
              <a:gd name="connsiteY229" fmla="*/ 32421 h 122429"/>
              <a:gd name="connsiteX230" fmla="*/ 7682724 w 17030978"/>
              <a:gd name="connsiteY230" fmla="*/ 0 h 122429"/>
              <a:gd name="connsiteX231" fmla="*/ 7760997 w 17030978"/>
              <a:gd name="connsiteY231" fmla="*/ 32421 h 122429"/>
              <a:gd name="connsiteX232" fmla="*/ 7768465 w 17030978"/>
              <a:gd name="connsiteY232" fmla="*/ 43497 h 122429"/>
              <a:gd name="connsiteX233" fmla="*/ 7772987 w 17030978"/>
              <a:gd name="connsiteY233" fmla="*/ 40449 h 122429"/>
              <a:gd name="connsiteX234" fmla="*/ 7816074 w 17030978"/>
              <a:gd name="connsiteY234" fmla="*/ 31750 h 122429"/>
              <a:gd name="connsiteX235" fmla="*/ 7859161 w 17030978"/>
              <a:gd name="connsiteY235" fmla="*/ 40449 h 122429"/>
              <a:gd name="connsiteX236" fmla="*/ 7864494 w 17030978"/>
              <a:gd name="connsiteY236" fmla="*/ 44044 h 122429"/>
              <a:gd name="connsiteX237" fmla="*/ 7872330 w 17030978"/>
              <a:gd name="connsiteY237" fmla="*/ 32421 h 122429"/>
              <a:gd name="connsiteX238" fmla="*/ 7950603 w 17030978"/>
              <a:gd name="connsiteY238" fmla="*/ 0 h 122429"/>
              <a:gd name="connsiteX239" fmla="*/ 8028876 w 17030978"/>
              <a:gd name="connsiteY239" fmla="*/ 32421 h 122429"/>
              <a:gd name="connsiteX240" fmla="*/ 8036344 w 17030978"/>
              <a:gd name="connsiteY240" fmla="*/ 43497 h 122429"/>
              <a:gd name="connsiteX241" fmla="*/ 8040866 w 17030978"/>
              <a:gd name="connsiteY241" fmla="*/ 40449 h 122429"/>
              <a:gd name="connsiteX242" fmla="*/ 8083953 w 17030978"/>
              <a:gd name="connsiteY242" fmla="*/ 31750 h 122429"/>
              <a:gd name="connsiteX243" fmla="*/ 8127040 w 17030978"/>
              <a:gd name="connsiteY243" fmla="*/ 40449 h 122429"/>
              <a:gd name="connsiteX244" fmla="*/ 8132366 w 17030978"/>
              <a:gd name="connsiteY244" fmla="*/ 44040 h 122429"/>
              <a:gd name="connsiteX245" fmla="*/ 8140200 w 17030978"/>
              <a:gd name="connsiteY245" fmla="*/ 32421 h 122429"/>
              <a:gd name="connsiteX246" fmla="*/ 8218473 w 17030978"/>
              <a:gd name="connsiteY246" fmla="*/ 0 h 122429"/>
              <a:gd name="connsiteX247" fmla="*/ 8296746 w 17030978"/>
              <a:gd name="connsiteY247" fmla="*/ 32421 h 122429"/>
              <a:gd name="connsiteX248" fmla="*/ 8304214 w 17030978"/>
              <a:gd name="connsiteY248" fmla="*/ 43497 h 122429"/>
              <a:gd name="connsiteX249" fmla="*/ 8308736 w 17030978"/>
              <a:gd name="connsiteY249" fmla="*/ 40449 h 122429"/>
              <a:gd name="connsiteX250" fmla="*/ 8351823 w 17030978"/>
              <a:gd name="connsiteY250" fmla="*/ 31750 h 122429"/>
              <a:gd name="connsiteX251" fmla="*/ 8394911 w 17030978"/>
              <a:gd name="connsiteY251" fmla="*/ 40449 h 122429"/>
              <a:gd name="connsiteX252" fmla="*/ 8400523 w 17030978"/>
              <a:gd name="connsiteY252" fmla="*/ 44233 h 122429"/>
              <a:gd name="connsiteX253" fmla="*/ 8408487 w 17030978"/>
              <a:gd name="connsiteY253" fmla="*/ 32422 h 122429"/>
              <a:gd name="connsiteX254" fmla="*/ 8486760 w 17030978"/>
              <a:gd name="connsiteY254" fmla="*/ 0 h 122429"/>
              <a:gd name="connsiteX255" fmla="*/ 8565033 w 17030978"/>
              <a:gd name="connsiteY255" fmla="*/ 32421 h 122429"/>
              <a:gd name="connsiteX256" fmla="*/ 8572500 w 17030978"/>
              <a:gd name="connsiteY256" fmla="*/ 43496 h 122429"/>
              <a:gd name="connsiteX257" fmla="*/ 8577020 w 17030978"/>
              <a:gd name="connsiteY257" fmla="*/ 40449 h 122429"/>
              <a:gd name="connsiteX258" fmla="*/ 8620107 w 17030978"/>
              <a:gd name="connsiteY258" fmla="*/ 31750 h 122429"/>
              <a:gd name="connsiteX259" fmla="*/ 8663194 w 17030978"/>
              <a:gd name="connsiteY259" fmla="*/ 40449 h 122429"/>
              <a:gd name="connsiteX260" fmla="*/ 8668528 w 17030978"/>
              <a:gd name="connsiteY260" fmla="*/ 44044 h 122429"/>
              <a:gd name="connsiteX261" fmla="*/ 8676365 w 17030978"/>
              <a:gd name="connsiteY261" fmla="*/ 32421 h 122429"/>
              <a:gd name="connsiteX262" fmla="*/ 8754638 w 17030978"/>
              <a:gd name="connsiteY262" fmla="*/ 0 h 122429"/>
              <a:gd name="connsiteX263" fmla="*/ 8832911 w 17030978"/>
              <a:gd name="connsiteY263" fmla="*/ 32421 h 122429"/>
              <a:gd name="connsiteX264" fmla="*/ 8840378 w 17030978"/>
              <a:gd name="connsiteY264" fmla="*/ 43496 h 122429"/>
              <a:gd name="connsiteX265" fmla="*/ 8844898 w 17030978"/>
              <a:gd name="connsiteY265" fmla="*/ 40449 h 122429"/>
              <a:gd name="connsiteX266" fmla="*/ 8887985 w 17030978"/>
              <a:gd name="connsiteY266" fmla="*/ 31750 h 122429"/>
              <a:gd name="connsiteX267" fmla="*/ 8931073 w 17030978"/>
              <a:gd name="connsiteY267" fmla="*/ 40449 h 122429"/>
              <a:gd name="connsiteX268" fmla="*/ 8936406 w 17030978"/>
              <a:gd name="connsiteY268" fmla="*/ 44045 h 122429"/>
              <a:gd name="connsiteX269" fmla="*/ 8944244 w 17030978"/>
              <a:gd name="connsiteY269" fmla="*/ 32421 h 122429"/>
              <a:gd name="connsiteX270" fmla="*/ 9022517 w 17030978"/>
              <a:gd name="connsiteY270" fmla="*/ 0 h 122429"/>
              <a:gd name="connsiteX271" fmla="*/ 9100790 w 17030978"/>
              <a:gd name="connsiteY271" fmla="*/ 32421 h 122429"/>
              <a:gd name="connsiteX272" fmla="*/ 9108257 w 17030978"/>
              <a:gd name="connsiteY272" fmla="*/ 43496 h 122429"/>
              <a:gd name="connsiteX273" fmla="*/ 9112777 w 17030978"/>
              <a:gd name="connsiteY273" fmla="*/ 40449 h 122429"/>
              <a:gd name="connsiteX274" fmla="*/ 9155865 w 17030978"/>
              <a:gd name="connsiteY274" fmla="*/ 31750 h 122429"/>
              <a:gd name="connsiteX275" fmla="*/ 9198952 w 17030978"/>
              <a:gd name="connsiteY275" fmla="*/ 40449 h 122429"/>
              <a:gd name="connsiteX276" fmla="*/ 9204286 w 17030978"/>
              <a:gd name="connsiteY276" fmla="*/ 44045 h 122429"/>
              <a:gd name="connsiteX277" fmla="*/ 9212123 w 17030978"/>
              <a:gd name="connsiteY277" fmla="*/ 32421 h 122429"/>
              <a:gd name="connsiteX278" fmla="*/ 9290396 w 17030978"/>
              <a:gd name="connsiteY278" fmla="*/ 0 h 122429"/>
              <a:gd name="connsiteX279" fmla="*/ 9368669 w 17030978"/>
              <a:gd name="connsiteY279" fmla="*/ 32421 h 122429"/>
              <a:gd name="connsiteX280" fmla="*/ 9376137 w 17030978"/>
              <a:gd name="connsiteY280" fmla="*/ 43496 h 122429"/>
              <a:gd name="connsiteX281" fmla="*/ 9380656 w 17030978"/>
              <a:gd name="connsiteY281" fmla="*/ 40449 h 122429"/>
              <a:gd name="connsiteX282" fmla="*/ 9423744 w 17030978"/>
              <a:gd name="connsiteY282" fmla="*/ 31750 h 122429"/>
              <a:gd name="connsiteX283" fmla="*/ 9466831 w 17030978"/>
              <a:gd name="connsiteY283" fmla="*/ 40449 h 122429"/>
              <a:gd name="connsiteX284" fmla="*/ 9472164 w 17030978"/>
              <a:gd name="connsiteY284" fmla="*/ 44045 h 122429"/>
              <a:gd name="connsiteX285" fmla="*/ 9480002 w 17030978"/>
              <a:gd name="connsiteY285" fmla="*/ 32421 h 122429"/>
              <a:gd name="connsiteX286" fmla="*/ 9558275 w 17030978"/>
              <a:gd name="connsiteY286" fmla="*/ 0 h 122429"/>
              <a:gd name="connsiteX287" fmla="*/ 9636548 w 17030978"/>
              <a:gd name="connsiteY287" fmla="*/ 32421 h 122429"/>
              <a:gd name="connsiteX288" fmla="*/ 9644015 w 17030978"/>
              <a:gd name="connsiteY288" fmla="*/ 43496 h 122429"/>
              <a:gd name="connsiteX289" fmla="*/ 9648535 w 17030978"/>
              <a:gd name="connsiteY289" fmla="*/ 40449 h 122429"/>
              <a:gd name="connsiteX290" fmla="*/ 9691622 w 17030978"/>
              <a:gd name="connsiteY290" fmla="*/ 31750 h 122429"/>
              <a:gd name="connsiteX291" fmla="*/ 9734710 w 17030978"/>
              <a:gd name="connsiteY291" fmla="*/ 40449 h 122429"/>
              <a:gd name="connsiteX292" fmla="*/ 9740043 w 17030978"/>
              <a:gd name="connsiteY292" fmla="*/ 44045 h 122429"/>
              <a:gd name="connsiteX293" fmla="*/ 9747880 w 17030978"/>
              <a:gd name="connsiteY293" fmla="*/ 32421 h 122429"/>
              <a:gd name="connsiteX294" fmla="*/ 9826155 w 17030978"/>
              <a:gd name="connsiteY294" fmla="*/ 0 h 122429"/>
              <a:gd name="connsiteX295" fmla="*/ 9904427 w 17030978"/>
              <a:gd name="connsiteY295" fmla="*/ 32421 h 122429"/>
              <a:gd name="connsiteX296" fmla="*/ 9911894 w 17030978"/>
              <a:gd name="connsiteY296" fmla="*/ 43496 h 122429"/>
              <a:gd name="connsiteX297" fmla="*/ 9916414 w 17030978"/>
              <a:gd name="connsiteY297" fmla="*/ 40449 h 122429"/>
              <a:gd name="connsiteX298" fmla="*/ 9959501 w 17030978"/>
              <a:gd name="connsiteY298" fmla="*/ 31750 h 122429"/>
              <a:gd name="connsiteX299" fmla="*/ 10002588 w 17030978"/>
              <a:gd name="connsiteY299" fmla="*/ 40449 h 122429"/>
              <a:gd name="connsiteX300" fmla="*/ 10007922 w 17030978"/>
              <a:gd name="connsiteY300" fmla="*/ 44044 h 122429"/>
              <a:gd name="connsiteX301" fmla="*/ 10015758 w 17030978"/>
              <a:gd name="connsiteY301" fmla="*/ 32421 h 122429"/>
              <a:gd name="connsiteX302" fmla="*/ 10094032 w 17030978"/>
              <a:gd name="connsiteY302" fmla="*/ 0 h 122429"/>
              <a:gd name="connsiteX303" fmla="*/ 10172305 w 17030978"/>
              <a:gd name="connsiteY303" fmla="*/ 32421 h 122429"/>
              <a:gd name="connsiteX304" fmla="*/ 10179772 w 17030978"/>
              <a:gd name="connsiteY304" fmla="*/ 43496 h 122429"/>
              <a:gd name="connsiteX305" fmla="*/ 10184291 w 17030978"/>
              <a:gd name="connsiteY305" fmla="*/ 40449 h 122429"/>
              <a:gd name="connsiteX306" fmla="*/ 10227378 w 17030978"/>
              <a:gd name="connsiteY306" fmla="*/ 31750 h 122429"/>
              <a:gd name="connsiteX307" fmla="*/ 10270466 w 17030978"/>
              <a:gd name="connsiteY307" fmla="*/ 40449 h 122429"/>
              <a:gd name="connsiteX308" fmla="*/ 10275799 w 17030978"/>
              <a:gd name="connsiteY308" fmla="*/ 44044 h 122429"/>
              <a:gd name="connsiteX309" fmla="*/ 10283636 w 17030978"/>
              <a:gd name="connsiteY309" fmla="*/ 32421 h 122429"/>
              <a:gd name="connsiteX310" fmla="*/ 10361907 w 17030978"/>
              <a:gd name="connsiteY310" fmla="*/ 0 h 122429"/>
              <a:gd name="connsiteX311" fmla="*/ 10440182 w 17030978"/>
              <a:gd name="connsiteY311" fmla="*/ 32421 h 122429"/>
              <a:gd name="connsiteX312" fmla="*/ 10447649 w 17030978"/>
              <a:gd name="connsiteY312" fmla="*/ 43496 h 122429"/>
              <a:gd name="connsiteX313" fmla="*/ 10452168 w 17030978"/>
              <a:gd name="connsiteY313" fmla="*/ 40449 h 122429"/>
              <a:gd name="connsiteX314" fmla="*/ 10495257 w 17030978"/>
              <a:gd name="connsiteY314" fmla="*/ 31750 h 122429"/>
              <a:gd name="connsiteX315" fmla="*/ 10538343 w 17030978"/>
              <a:gd name="connsiteY315" fmla="*/ 40449 h 122429"/>
              <a:gd name="connsiteX316" fmla="*/ 10543678 w 17030978"/>
              <a:gd name="connsiteY316" fmla="*/ 44045 h 122429"/>
              <a:gd name="connsiteX317" fmla="*/ 10551514 w 17030978"/>
              <a:gd name="connsiteY317" fmla="*/ 32421 h 122429"/>
              <a:gd name="connsiteX318" fmla="*/ 10629787 w 17030978"/>
              <a:gd name="connsiteY318" fmla="*/ 0 h 122429"/>
              <a:gd name="connsiteX319" fmla="*/ 10708060 w 17030978"/>
              <a:gd name="connsiteY319" fmla="*/ 32421 h 122429"/>
              <a:gd name="connsiteX320" fmla="*/ 10715526 w 17030978"/>
              <a:gd name="connsiteY320" fmla="*/ 43496 h 122429"/>
              <a:gd name="connsiteX321" fmla="*/ 10720047 w 17030978"/>
              <a:gd name="connsiteY321" fmla="*/ 40449 h 122429"/>
              <a:gd name="connsiteX322" fmla="*/ 10763135 w 17030978"/>
              <a:gd name="connsiteY322" fmla="*/ 31750 h 122429"/>
              <a:gd name="connsiteX323" fmla="*/ 10806221 w 17030978"/>
              <a:gd name="connsiteY323" fmla="*/ 40449 h 122429"/>
              <a:gd name="connsiteX324" fmla="*/ 10811556 w 17030978"/>
              <a:gd name="connsiteY324" fmla="*/ 44045 h 122429"/>
              <a:gd name="connsiteX325" fmla="*/ 10819392 w 17030978"/>
              <a:gd name="connsiteY325" fmla="*/ 32421 h 122429"/>
              <a:gd name="connsiteX326" fmla="*/ 10897666 w 17030978"/>
              <a:gd name="connsiteY326" fmla="*/ 0 h 122429"/>
              <a:gd name="connsiteX327" fmla="*/ 10975939 w 17030978"/>
              <a:gd name="connsiteY327" fmla="*/ 32421 h 122429"/>
              <a:gd name="connsiteX328" fmla="*/ 10983405 w 17030978"/>
              <a:gd name="connsiteY328" fmla="*/ 43496 h 122429"/>
              <a:gd name="connsiteX329" fmla="*/ 10987925 w 17030978"/>
              <a:gd name="connsiteY329" fmla="*/ 40449 h 122429"/>
              <a:gd name="connsiteX330" fmla="*/ 11031011 w 17030978"/>
              <a:gd name="connsiteY330" fmla="*/ 31750 h 122429"/>
              <a:gd name="connsiteX331" fmla="*/ 11074100 w 17030978"/>
              <a:gd name="connsiteY331" fmla="*/ 40449 h 122429"/>
              <a:gd name="connsiteX332" fmla="*/ 11079433 w 17030978"/>
              <a:gd name="connsiteY332" fmla="*/ 44045 h 122429"/>
              <a:gd name="connsiteX333" fmla="*/ 11087270 w 17030978"/>
              <a:gd name="connsiteY333" fmla="*/ 32421 h 122429"/>
              <a:gd name="connsiteX334" fmla="*/ 11165543 w 17030978"/>
              <a:gd name="connsiteY334" fmla="*/ 0 h 122429"/>
              <a:gd name="connsiteX335" fmla="*/ 11243816 w 17030978"/>
              <a:gd name="connsiteY335" fmla="*/ 32421 h 122429"/>
              <a:gd name="connsiteX336" fmla="*/ 11251283 w 17030978"/>
              <a:gd name="connsiteY336" fmla="*/ 43496 h 122429"/>
              <a:gd name="connsiteX337" fmla="*/ 11255803 w 17030978"/>
              <a:gd name="connsiteY337" fmla="*/ 40449 h 122429"/>
              <a:gd name="connsiteX338" fmla="*/ 11298891 w 17030978"/>
              <a:gd name="connsiteY338" fmla="*/ 31750 h 122429"/>
              <a:gd name="connsiteX339" fmla="*/ 11341978 w 17030978"/>
              <a:gd name="connsiteY339" fmla="*/ 40449 h 122429"/>
              <a:gd name="connsiteX340" fmla="*/ 11347313 w 17030978"/>
              <a:gd name="connsiteY340" fmla="*/ 44045 h 122429"/>
              <a:gd name="connsiteX341" fmla="*/ 11355149 w 17030978"/>
              <a:gd name="connsiteY341" fmla="*/ 32421 h 122429"/>
              <a:gd name="connsiteX342" fmla="*/ 11433422 w 17030978"/>
              <a:gd name="connsiteY342" fmla="*/ 0 h 122429"/>
              <a:gd name="connsiteX343" fmla="*/ 11511695 w 17030978"/>
              <a:gd name="connsiteY343" fmla="*/ 32421 h 122429"/>
              <a:gd name="connsiteX344" fmla="*/ 11519161 w 17030978"/>
              <a:gd name="connsiteY344" fmla="*/ 43496 h 122429"/>
              <a:gd name="connsiteX345" fmla="*/ 11523682 w 17030978"/>
              <a:gd name="connsiteY345" fmla="*/ 40449 h 122429"/>
              <a:gd name="connsiteX346" fmla="*/ 11566769 w 17030978"/>
              <a:gd name="connsiteY346" fmla="*/ 31750 h 122429"/>
              <a:gd name="connsiteX347" fmla="*/ 11609856 w 17030978"/>
              <a:gd name="connsiteY347" fmla="*/ 40449 h 122429"/>
              <a:gd name="connsiteX348" fmla="*/ 11615190 w 17030978"/>
              <a:gd name="connsiteY348" fmla="*/ 44045 h 122429"/>
              <a:gd name="connsiteX349" fmla="*/ 11623027 w 17030978"/>
              <a:gd name="connsiteY349" fmla="*/ 32421 h 122429"/>
              <a:gd name="connsiteX350" fmla="*/ 11701300 w 17030978"/>
              <a:gd name="connsiteY350" fmla="*/ 0 h 122429"/>
              <a:gd name="connsiteX351" fmla="*/ 11779572 w 17030978"/>
              <a:gd name="connsiteY351" fmla="*/ 32421 h 122429"/>
              <a:gd name="connsiteX352" fmla="*/ 11787039 w 17030978"/>
              <a:gd name="connsiteY352" fmla="*/ 43496 h 122429"/>
              <a:gd name="connsiteX353" fmla="*/ 11791559 w 17030978"/>
              <a:gd name="connsiteY353" fmla="*/ 40449 h 122429"/>
              <a:gd name="connsiteX354" fmla="*/ 11834647 w 17030978"/>
              <a:gd name="connsiteY354" fmla="*/ 31750 h 122429"/>
              <a:gd name="connsiteX355" fmla="*/ 11877731 w 17030978"/>
              <a:gd name="connsiteY355" fmla="*/ 40449 h 122429"/>
              <a:gd name="connsiteX356" fmla="*/ 11883063 w 17030978"/>
              <a:gd name="connsiteY356" fmla="*/ 44044 h 122429"/>
              <a:gd name="connsiteX357" fmla="*/ 11890900 w 17030978"/>
              <a:gd name="connsiteY357" fmla="*/ 32421 h 122429"/>
              <a:gd name="connsiteX358" fmla="*/ 11969171 w 17030978"/>
              <a:gd name="connsiteY358" fmla="*/ 0 h 122429"/>
              <a:gd name="connsiteX359" fmla="*/ 12047444 w 17030978"/>
              <a:gd name="connsiteY359" fmla="*/ 32421 h 122429"/>
              <a:gd name="connsiteX360" fmla="*/ 12054912 w 17030978"/>
              <a:gd name="connsiteY360" fmla="*/ 43497 h 122429"/>
              <a:gd name="connsiteX361" fmla="*/ 12059434 w 17030978"/>
              <a:gd name="connsiteY361" fmla="*/ 40449 h 122429"/>
              <a:gd name="connsiteX362" fmla="*/ 12102521 w 17030978"/>
              <a:gd name="connsiteY362" fmla="*/ 31750 h 122429"/>
              <a:gd name="connsiteX363" fmla="*/ 12145609 w 17030978"/>
              <a:gd name="connsiteY363" fmla="*/ 40449 h 122429"/>
              <a:gd name="connsiteX364" fmla="*/ 12150940 w 17030978"/>
              <a:gd name="connsiteY364" fmla="*/ 44043 h 122429"/>
              <a:gd name="connsiteX365" fmla="*/ 12158776 w 17030978"/>
              <a:gd name="connsiteY365" fmla="*/ 32421 h 122429"/>
              <a:gd name="connsiteX366" fmla="*/ 12237049 w 17030978"/>
              <a:gd name="connsiteY366" fmla="*/ 0 h 122429"/>
              <a:gd name="connsiteX367" fmla="*/ 12315322 w 17030978"/>
              <a:gd name="connsiteY367" fmla="*/ 32421 h 122429"/>
              <a:gd name="connsiteX368" fmla="*/ 12322790 w 17030978"/>
              <a:gd name="connsiteY368" fmla="*/ 43497 h 122429"/>
              <a:gd name="connsiteX369" fmla="*/ 12327312 w 17030978"/>
              <a:gd name="connsiteY369" fmla="*/ 40449 h 122429"/>
              <a:gd name="connsiteX370" fmla="*/ 12370399 w 17030978"/>
              <a:gd name="connsiteY370" fmla="*/ 31750 h 122429"/>
              <a:gd name="connsiteX371" fmla="*/ 12413487 w 17030978"/>
              <a:gd name="connsiteY371" fmla="*/ 40449 h 122429"/>
              <a:gd name="connsiteX372" fmla="*/ 12418819 w 17030978"/>
              <a:gd name="connsiteY372" fmla="*/ 44044 h 122429"/>
              <a:gd name="connsiteX373" fmla="*/ 12426655 w 17030978"/>
              <a:gd name="connsiteY373" fmla="*/ 32421 h 122429"/>
              <a:gd name="connsiteX374" fmla="*/ 12504928 w 17030978"/>
              <a:gd name="connsiteY374" fmla="*/ 0 h 122429"/>
              <a:gd name="connsiteX375" fmla="*/ 12583201 w 17030978"/>
              <a:gd name="connsiteY375" fmla="*/ 32421 h 122429"/>
              <a:gd name="connsiteX376" fmla="*/ 12590669 w 17030978"/>
              <a:gd name="connsiteY376" fmla="*/ 43497 h 122429"/>
              <a:gd name="connsiteX377" fmla="*/ 12595191 w 17030978"/>
              <a:gd name="connsiteY377" fmla="*/ 40449 h 122429"/>
              <a:gd name="connsiteX378" fmla="*/ 12638278 w 17030978"/>
              <a:gd name="connsiteY378" fmla="*/ 31750 h 122429"/>
              <a:gd name="connsiteX379" fmla="*/ 12681366 w 17030978"/>
              <a:gd name="connsiteY379" fmla="*/ 40449 h 122429"/>
              <a:gd name="connsiteX380" fmla="*/ 12686697 w 17030978"/>
              <a:gd name="connsiteY380" fmla="*/ 44043 h 122429"/>
              <a:gd name="connsiteX381" fmla="*/ 12694533 w 17030978"/>
              <a:gd name="connsiteY381" fmla="*/ 32421 h 122429"/>
              <a:gd name="connsiteX382" fmla="*/ 12772806 w 17030978"/>
              <a:gd name="connsiteY382" fmla="*/ 0 h 122429"/>
              <a:gd name="connsiteX383" fmla="*/ 12851079 w 17030978"/>
              <a:gd name="connsiteY383" fmla="*/ 32421 h 122429"/>
              <a:gd name="connsiteX384" fmla="*/ 12858547 w 17030978"/>
              <a:gd name="connsiteY384" fmla="*/ 43497 h 122429"/>
              <a:gd name="connsiteX385" fmla="*/ 12863069 w 17030978"/>
              <a:gd name="connsiteY385" fmla="*/ 40449 h 122429"/>
              <a:gd name="connsiteX386" fmla="*/ 12906156 w 17030978"/>
              <a:gd name="connsiteY386" fmla="*/ 31750 h 122429"/>
              <a:gd name="connsiteX387" fmla="*/ 12949244 w 17030978"/>
              <a:gd name="connsiteY387" fmla="*/ 40449 h 122429"/>
              <a:gd name="connsiteX388" fmla="*/ 12954575 w 17030978"/>
              <a:gd name="connsiteY388" fmla="*/ 44043 h 122429"/>
              <a:gd name="connsiteX389" fmla="*/ 12962411 w 17030978"/>
              <a:gd name="connsiteY389" fmla="*/ 32421 h 122429"/>
              <a:gd name="connsiteX390" fmla="*/ 13040684 w 17030978"/>
              <a:gd name="connsiteY390" fmla="*/ 0 h 122429"/>
              <a:gd name="connsiteX391" fmla="*/ 13118957 w 17030978"/>
              <a:gd name="connsiteY391" fmla="*/ 32421 h 122429"/>
              <a:gd name="connsiteX392" fmla="*/ 13126425 w 17030978"/>
              <a:gd name="connsiteY392" fmla="*/ 43497 h 122429"/>
              <a:gd name="connsiteX393" fmla="*/ 13130947 w 17030978"/>
              <a:gd name="connsiteY393" fmla="*/ 40449 h 122429"/>
              <a:gd name="connsiteX394" fmla="*/ 13174034 w 17030978"/>
              <a:gd name="connsiteY394" fmla="*/ 31750 h 122429"/>
              <a:gd name="connsiteX395" fmla="*/ 13217122 w 17030978"/>
              <a:gd name="connsiteY395" fmla="*/ 40449 h 122429"/>
              <a:gd name="connsiteX396" fmla="*/ 13222454 w 17030978"/>
              <a:gd name="connsiteY396" fmla="*/ 44044 h 122429"/>
              <a:gd name="connsiteX397" fmla="*/ 13230290 w 17030978"/>
              <a:gd name="connsiteY397" fmla="*/ 32421 h 122429"/>
              <a:gd name="connsiteX398" fmla="*/ 13308563 w 17030978"/>
              <a:gd name="connsiteY398" fmla="*/ 0 h 122429"/>
              <a:gd name="connsiteX399" fmla="*/ 13386836 w 17030978"/>
              <a:gd name="connsiteY399" fmla="*/ 32421 h 122429"/>
              <a:gd name="connsiteX400" fmla="*/ 13394304 w 17030978"/>
              <a:gd name="connsiteY400" fmla="*/ 43497 h 122429"/>
              <a:gd name="connsiteX401" fmla="*/ 13398826 w 17030978"/>
              <a:gd name="connsiteY401" fmla="*/ 40449 h 122429"/>
              <a:gd name="connsiteX402" fmla="*/ 13441913 w 17030978"/>
              <a:gd name="connsiteY402" fmla="*/ 31750 h 122429"/>
              <a:gd name="connsiteX403" fmla="*/ 13485001 w 17030978"/>
              <a:gd name="connsiteY403" fmla="*/ 40449 h 122429"/>
              <a:gd name="connsiteX404" fmla="*/ 13490332 w 17030978"/>
              <a:gd name="connsiteY404" fmla="*/ 44043 h 122429"/>
              <a:gd name="connsiteX405" fmla="*/ 13498168 w 17030978"/>
              <a:gd name="connsiteY405" fmla="*/ 32421 h 122429"/>
              <a:gd name="connsiteX406" fmla="*/ 13576441 w 17030978"/>
              <a:gd name="connsiteY406" fmla="*/ 0 h 122429"/>
              <a:gd name="connsiteX407" fmla="*/ 13654714 w 17030978"/>
              <a:gd name="connsiteY407" fmla="*/ 32421 h 122429"/>
              <a:gd name="connsiteX408" fmla="*/ 13662182 w 17030978"/>
              <a:gd name="connsiteY408" fmla="*/ 43497 h 122429"/>
              <a:gd name="connsiteX409" fmla="*/ 13666704 w 17030978"/>
              <a:gd name="connsiteY409" fmla="*/ 40449 h 122429"/>
              <a:gd name="connsiteX410" fmla="*/ 13709791 w 17030978"/>
              <a:gd name="connsiteY410" fmla="*/ 31750 h 122429"/>
              <a:gd name="connsiteX411" fmla="*/ 13752879 w 17030978"/>
              <a:gd name="connsiteY411" fmla="*/ 40449 h 122429"/>
              <a:gd name="connsiteX412" fmla="*/ 13758210 w 17030978"/>
              <a:gd name="connsiteY412" fmla="*/ 44043 h 122429"/>
              <a:gd name="connsiteX413" fmla="*/ 13766046 w 17030978"/>
              <a:gd name="connsiteY413" fmla="*/ 32421 h 122429"/>
              <a:gd name="connsiteX414" fmla="*/ 13844319 w 17030978"/>
              <a:gd name="connsiteY414" fmla="*/ 0 h 122429"/>
              <a:gd name="connsiteX415" fmla="*/ 13922592 w 17030978"/>
              <a:gd name="connsiteY415" fmla="*/ 32421 h 122429"/>
              <a:gd name="connsiteX416" fmla="*/ 13930060 w 17030978"/>
              <a:gd name="connsiteY416" fmla="*/ 43497 h 122429"/>
              <a:gd name="connsiteX417" fmla="*/ 13934582 w 17030978"/>
              <a:gd name="connsiteY417" fmla="*/ 40449 h 122429"/>
              <a:gd name="connsiteX418" fmla="*/ 13977669 w 17030978"/>
              <a:gd name="connsiteY418" fmla="*/ 31750 h 122429"/>
              <a:gd name="connsiteX419" fmla="*/ 14020757 w 17030978"/>
              <a:gd name="connsiteY419" fmla="*/ 40449 h 122429"/>
              <a:gd name="connsiteX420" fmla="*/ 14026089 w 17030978"/>
              <a:gd name="connsiteY420" fmla="*/ 44044 h 122429"/>
              <a:gd name="connsiteX421" fmla="*/ 14033925 w 17030978"/>
              <a:gd name="connsiteY421" fmla="*/ 32421 h 122429"/>
              <a:gd name="connsiteX422" fmla="*/ 14112198 w 17030978"/>
              <a:gd name="connsiteY422" fmla="*/ 0 h 122429"/>
              <a:gd name="connsiteX423" fmla="*/ 14190471 w 17030978"/>
              <a:gd name="connsiteY423" fmla="*/ 32421 h 122429"/>
              <a:gd name="connsiteX424" fmla="*/ 14197939 w 17030978"/>
              <a:gd name="connsiteY424" fmla="*/ 43497 h 122429"/>
              <a:gd name="connsiteX425" fmla="*/ 14202461 w 17030978"/>
              <a:gd name="connsiteY425" fmla="*/ 40449 h 122429"/>
              <a:gd name="connsiteX426" fmla="*/ 14245548 w 17030978"/>
              <a:gd name="connsiteY426" fmla="*/ 31750 h 122429"/>
              <a:gd name="connsiteX427" fmla="*/ 14288636 w 17030978"/>
              <a:gd name="connsiteY427" fmla="*/ 40449 h 122429"/>
              <a:gd name="connsiteX428" fmla="*/ 14293967 w 17030978"/>
              <a:gd name="connsiteY428" fmla="*/ 44043 h 122429"/>
              <a:gd name="connsiteX429" fmla="*/ 14301803 w 17030978"/>
              <a:gd name="connsiteY429" fmla="*/ 32421 h 122429"/>
              <a:gd name="connsiteX430" fmla="*/ 14380076 w 17030978"/>
              <a:gd name="connsiteY430" fmla="*/ 0 h 122429"/>
              <a:gd name="connsiteX431" fmla="*/ 14458349 w 17030978"/>
              <a:gd name="connsiteY431" fmla="*/ 32421 h 122429"/>
              <a:gd name="connsiteX432" fmla="*/ 14465817 w 17030978"/>
              <a:gd name="connsiteY432" fmla="*/ 43497 h 122429"/>
              <a:gd name="connsiteX433" fmla="*/ 14470339 w 17030978"/>
              <a:gd name="connsiteY433" fmla="*/ 40449 h 122429"/>
              <a:gd name="connsiteX434" fmla="*/ 14513426 w 17030978"/>
              <a:gd name="connsiteY434" fmla="*/ 31750 h 122429"/>
              <a:gd name="connsiteX435" fmla="*/ 14556514 w 17030978"/>
              <a:gd name="connsiteY435" fmla="*/ 40449 h 122429"/>
              <a:gd name="connsiteX436" fmla="*/ 14561845 w 17030978"/>
              <a:gd name="connsiteY436" fmla="*/ 44043 h 122429"/>
              <a:gd name="connsiteX437" fmla="*/ 14569681 w 17030978"/>
              <a:gd name="connsiteY437" fmla="*/ 32421 h 122429"/>
              <a:gd name="connsiteX438" fmla="*/ 14647954 w 17030978"/>
              <a:gd name="connsiteY438" fmla="*/ 0 h 122429"/>
              <a:gd name="connsiteX439" fmla="*/ 14726227 w 17030978"/>
              <a:gd name="connsiteY439" fmla="*/ 32421 h 122429"/>
              <a:gd name="connsiteX440" fmla="*/ 14733695 w 17030978"/>
              <a:gd name="connsiteY440" fmla="*/ 43497 h 122429"/>
              <a:gd name="connsiteX441" fmla="*/ 14738217 w 17030978"/>
              <a:gd name="connsiteY441" fmla="*/ 40449 h 122429"/>
              <a:gd name="connsiteX442" fmla="*/ 14781304 w 17030978"/>
              <a:gd name="connsiteY442" fmla="*/ 31750 h 122429"/>
              <a:gd name="connsiteX443" fmla="*/ 14824392 w 17030978"/>
              <a:gd name="connsiteY443" fmla="*/ 40449 h 122429"/>
              <a:gd name="connsiteX444" fmla="*/ 14829724 w 17030978"/>
              <a:gd name="connsiteY444" fmla="*/ 44044 h 122429"/>
              <a:gd name="connsiteX445" fmla="*/ 14837560 w 17030978"/>
              <a:gd name="connsiteY445" fmla="*/ 32421 h 122429"/>
              <a:gd name="connsiteX446" fmla="*/ 14915833 w 17030978"/>
              <a:gd name="connsiteY446" fmla="*/ 0 h 122429"/>
              <a:gd name="connsiteX447" fmla="*/ 14994106 w 17030978"/>
              <a:gd name="connsiteY447" fmla="*/ 32421 h 122429"/>
              <a:gd name="connsiteX448" fmla="*/ 15001574 w 17030978"/>
              <a:gd name="connsiteY448" fmla="*/ 43497 h 122429"/>
              <a:gd name="connsiteX449" fmla="*/ 15006096 w 17030978"/>
              <a:gd name="connsiteY449" fmla="*/ 40449 h 122429"/>
              <a:gd name="connsiteX450" fmla="*/ 15049183 w 17030978"/>
              <a:gd name="connsiteY450" fmla="*/ 31750 h 122429"/>
              <a:gd name="connsiteX451" fmla="*/ 15092271 w 17030978"/>
              <a:gd name="connsiteY451" fmla="*/ 40449 h 122429"/>
              <a:gd name="connsiteX452" fmla="*/ 15097602 w 17030978"/>
              <a:gd name="connsiteY452" fmla="*/ 44043 h 122429"/>
              <a:gd name="connsiteX453" fmla="*/ 15105438 w 17030978"/>
              <a:gd name="connsiteY453" fmla="*/ 32421 h 122429"/>
              <a:gd name="connsiteX454" fmla="*/ 15183711 w 17030978"/>
              <a:gd name="connsiteY454" fmla="*/ 0 h 122429"/>
              <a:gd name="connsiteX455" fmla="*/ 15261984 w 17030978"/>
              <a:gd name="connsiteY455" fmla="*/ 32421 h 122429"/>
              <a:gd name="connsiteX456" fmla="*/ 15269452 w 17030978"/>
              <a:gd name="connsiteY456" fmla="*/ 43497 h 122429"/>
              <a:gd name="connsiteX457" fmla="*/ 15273974 w 17030978"/>
              <a:gd name="connsiteY457" fmla="*/ 40449 h 122429"/>
              <a:gd name="connsiteX458" fmla="*/ 15317061 w 17030978"/>
              <a:gd name="connsiteY458" fmla="*/ 31750 h 122429"/>
              <a:gd name="connsiteX459" fmla="*/ 15360149 w 17030978"/>
              <a:gd name="connsiteY459" fmla="*/ 40449 h 122429"/>
              <a:gd name="connsiteX460" fmla="*/ 15365480 w 17030978"/>
              <a:gd name="connsiteY460" fmla="*/ 44043 h 122429"/>
              <a:gd name="connsiteX461" fmla="*/ 15373316 w 17030978"/>
              <a:gd name="connsiteY461" fmla="*/ 32421 h 122429"/>
              <a:gd name="connsiteX462" fmla="*/ 15451589 w 17030978"/>
              <a:gd name="connsiteY462" fmla="*/ 0 h 122429"/>
              <a:gd name="connsiteX463" fmla="*/ 15529862 w 17030978"/>
              <a:gd name="connsiteY463" fmla="*/ 32421 h 122429"/>
              <a:gd name="connsiteX464" fmla="*/ 15537330 w 17030978"/>
              <a:gd name="connsiteY464" fmla="*/ 43497 h 122429"/>
              <a:gd name="connsiteX465" fmla="*/ 15541852 w 17030978"/>
              <a:gd name="connsiteY465" fmla="*/ 40449 h 122429"/>
              <a:gd name="connsiteX466" fmla="*/ 15584939 w 17030978"/>
              <a:gd name="connsiteY466" fmla="*/ 31750 h 122429"/>
              <a:gd name="connsiteX467" fmla="*/ 15628027 w 17030978"/>
              <a:gd name="connsiteY467" fmla="*/ 40449 h 122429"/>
              <a:gd name="connsiteX468" fmla="*/ 15633359 w 17030978"/>
              <a:gd name="connsiteY468" fmla="*/ 44044 h 122429"/>
              <a:gd name="connsiteX469" fmla="*/ 15641195 w 17030978"/>
              <a:gd name="connsiteY469" fmla="*/ 32421 h 122429"/>
              <a:gd name="connsiteX470" fmla="*/ 15719468 w 17030978"/>
              <a:gd name="connsiteY470" fmla="*/ 0 h 122429"/>
              <a:gd name="connsiteX471" fmla="*/ 15797741 w 17030978"/>
              <a:gd name="connsiteY471" fmla="*/ 32421 h 122429"/>
              <a:gd name="connsiteX472" fmla="*/ 15805209 w 17030978"/>
              <a:gd name="connsiteY472" fmla="*/ 43497 h 122429"/>
              <a:gd name="connsiteX473" fmla="*/ 15809731 w 17030978"/>
              <a:gd name="connsiteY473" fmla="*/ 40449 h 122429"/>
              <a:gd name="connsiteX474" fmla="*/ 15852818 w 17030978"/>
              <a:gd name="connsiteY474" fmla="*/ 31750 h 122429"/>
              <a:gd name="connsiteX475" fmla="*/ 15895906 w 17030978"/>
              <a:gd name="connsiteY475" fmla="*/ 40449 h 122429"/>
              <a:gd name="connsiteX476" fmla="*/ 15901238 w 17030978"/>
              <a:gd name="connsiteY476" fmla="*/ 44043 h 122429"/>
              <a:gd name="connsiteX477" fmla="*/ 15909074 w 17030978"/>
              <a:gd name="connsiteY477" fmla="*/ 32421 h 122429"/>
              <a:gd name="connsiteX478" fmla="*/ 15987346 w 17030978"/>
              <a:gd name="connsiteY478" fmla="*/ 0 h 122429"/>
              <a:gd name="connsiteX479" fmla="*/ 16065618 w 17030978"/>
              <a:gd name="connsiteY479" fmla="*/ 32421 h 122429"/>
              <a:gd name="connsiteX480" fmla="*/ 16073086 w 17030978"/>
              <a:gd name="connsiteY480" fmla="*/ 43497 h 122429"/>
              <a:gd name="connsiteX481" fmla="*/ 16077610 w 17030978"/>
              <a:gd name="connsiteY481" fmla="*/ 40449 h 122429"/>
              <a:gd name="connsiteX482" fmla="*/ 16120698 w 17030978"/>
              <a:gd name="connsiteY482" fmla="*/ 31750 h 122429"/>
              <a:gd name="connsiteX483" fmla="*/ 16163782 w 17030978"/>
              <a:gd name="connsiteY483" fmla="*/ 40449 h 122429"/>
              <a:gd name="connsiteX484" fmla="*/ 16169114 w 17030978"/>
              <a:gd name="connsiteY484" fmla="*/ 44043 h 122429"/>
              <a:gd name="connsiteX485" fmla="*/ 16176950 w 17030978"/>
              <a:gd name="connsiteY485" fmla="*/ 32421 h 122429"/>
              <a:gd name="connsiteX486" fmla="*/ 16255226 w 17030978"/>
              <a:gd name="connsiteY486" fmla="*/ 0 h 122429"/>
              <a:gd name="connsiteX487" fmla="*/ 16333498 w 17030978"/>
              <a:gd name="connsiteY487" fmla="*/ 32421 h 122429"/>
              <a:gd name="connsiteX488" fmla="*/ 16340966 w 17030978"/>
              <a:gd name="connsiteY488" fmla="*/ 43497 h 122429"/>
              <a:gd name="connsiteX489" fmla="*/ 16345486 w 17030978"/>
              <a:gd name="connsiteY489" fmla="*/ 40449 h 122429"/>
              <a:gd name="connsiteX490" fmla="*/ 16388574 w 17030978"/>
              <a:gd name="connsiteY490" fmla="*/ 31750 h 122429"/>
              <a:gd name="connsiteX491" fmla="*/ 16431662 w 17030978"/>
              <a:gd name="connsiteY491" fmla="*/ 40449 h 122429"/>
              <a:gd name="connsiteX492" fmla="*/ 16436994 w 17030978"/>
              <a:gd name="connsiteY492" fmla="*/ 44044 h 122429"/>
              <a:gd name="connsiteX493" fmla="*/ 16444830 w 17030978"/>
              <a:gd name="connsiteY493" fmla="*/ 32421 h 122429"/>
              <a:gd name="connsiteX494" fmla="*/ 16523102 w 17030978"/>
              <a:gd name="connsiteY494" fmla="*/ 0 h 122429"/>
              <a:gd name="connsiteX495" fmla="*/ 16601378 w 17030978"/>
              <a:gd name="connsiteY495" fmla="*/ 32421 h 122429"/>
              <a:gd name="connsiteX496" fmla="*/ 16608846 w 17030978"/>
              <a:gd name="connsiteY496" fmla="*/ 43497 h 122429"/>
              <a:gd name="connsiteX497" fmla="*/ 16613366 w 17030978"/>
              <a:gd name="connsiteY497" fmla="*/ 40449 h 122429"/>
              <a:gd name="connsiteX498" fmla="*/ 16656454 w 17030978"/>
              <a:gd name="connsiteY498" fmla="*/ 31750 h 122429"/>
              <a:gd name="connsiteX499" fmla="*/ 16699542 w 17030978"/>
              <a:gd name="connsiteY499" fmla="*/ 40449 h 122429"/>
              <a:gd name="connsiteX500" fmla="*/ 16704866 w 17030978"/>
              <a:gd name="connsiteY500" fmla="*/ 44040 h 122429"/>
              <a:gd name="connsiteX501" fmla="*/ 16712702 w 17030978"/>
              <a:gd name="connsiteY501" fmla="*/ 32421 h 122429"/>
              <a:gd name="connsiteX502" fmla="*/ 16790974 w 17030978"/>
              <a:gd name="connsiteY502" fmla="*/ 0 h 122429"/>
              <a:gd name="connsiteX503" fmla="*/ 16869246 w 17030978"/>
              <a:gd name="connsiteY503" fmla="*/ 32421 h 122429"/>
              <a:gd name="connsiteX504" fmla="*/ 16876714 w 17030978"/>
              <a:gd name="connsiteY504" fmla="*/ 43497 h 122429"/>
              <a:gd name="connsiteX505" fmla="*/ 17026318 w 17030978"/>
              <a:gd name="connsiteY505" fmla="*/ 99357 h 122429"/>
              <a:gd name="connsiteX506" fmla="*/ 17030978 w 17030978"/>
              <a:gd name="connsiteY506" fmla="*/ 122429 h 122429"/>
              <a:gd name="connsiteX0" fmla="*/ 0 w 17026318"/>
              <a:gd name="connsiteY0" fmla="*/ 43496 h 99357"/>
              <a:gd name="connsiteX1" fmla="*/ 4520 w 17026318"/>
              <a:gd name="connsiteY1" fmla="*/ 40449 h 99357"/>
              <a:gd name="connsiteX2" fmla="*/ 47607 w 17026318"/>
              <a:gd name="connsiteY2" fmla="*/ 31750 h 99357"/>
              <a:gd name="connsiteX3" fmla="*/ 90694 w 17026318"/>
              <a:gd name="connsiteY3" fmla="*/ 40449 h 99357"/>
              <a:gd name="connsiteX4" fmla="*/ 96028 w 17026318"/>
              <a:gd name="connsiteY4" fmla="*/ 44044 h 99357"/>
              <a:gd name="connsiteX5" fmla="*/ 103865 w 17026318"/>
              <a:gd name="connsiteY5" fmla="*/ 32421 h 99357"/>
              <a:gd name="connsiteX6" fmla="*/ 182138 w 17026318"/>
              <a:gd name="connsiteY6" fmla="*/ 0 h 99357"/>
              <a:gd name="connsiteX7" fmla="*/ 260411 w 17026318"/>
              <a:gd name="connsiteY7" fmla="*/ 32421 h 99357"/>
              <a:gd name="connsiteX8" fmla="*/ 267878 w 17026318"/>
              <a:gd name="connsiteY8" fmla="*/ 43496 h 99357"/>
              <a:gd name="connsiteX9" fmla="*/ 272398 w 17026318"/>
              <a:gd name="connsiteY9" fmla="*/ 40449 h 99357"/>
              <a:gd name="connsiteX10" fmla="*/ 315485 w 17026318"/>
              <a:gd name="connsiteY10" fmla="*/ 31750 h 99357"/>
              <a:gd name="connsiteX11" fmla="*/ 358573 w 17026318"/>
              <a:gd name="connsiteY11" fmla="*/ 40449 h 99357"/>
              <a:gd name="connsiteX12" fmla="*/ 363906 w 17026318"/>
              <a:gd name="connsiteY12" fmla="*/ 44045 h 99357"/>
              <a:gd name="connsiteX13" fmla="*/ 371744 w 17026318"/>
              <a:gd name="connsiteY13" fmla="*/ 32421 h 99357"/>
              <a:gd name="connsiteX14" fmla="*/ 450017 w 17026318"/>
              <a:gd name="connsiteY14" fmla="*/ 0 h 99357"/>
              <a:gd name="connsiteX15" fmla="*/ 528290 w 17026318"/>
              <a:gd name="connsiteY15" fmla="*/ 32421 h 99357"/>
              <a:gd name="connsiteX16" fmla="*/ 535757 w 17026318"/>
              <a:gd name="connsiteY16" fmla="*/ 43496 h 99357"/>
              <a:gd name="connsiteX17" fmla="*/ 540277 w 17026318"/>
              <a:gd name="connsiteY17" fmla="*/ 40449 h 99357"/>
              <a:gd name="connsiteX18" fmla="*/ 583365 w 17026318"/>
              <a:gd name="connsiteY18" fmla="*/ 31750 h 99357"/>
              <a:gd name="connsiteX19" fmla="*/ 626452 w 17026318"/>
              <a:gd name="connsiteY19" fmla="*/ 40449 h 99357"/>
              <a:gd name="connsiteX20" fmla="*/ 631786 w 17026318"/>
              <a:gd name="connsiteY20" fmla="*/ 44045 h 99357"/>
              <a:gd name="connsiteX21" fmla="*/ 639623 w 17026318"/>
              <a:gd name="connsiteY21" fmla="*/ 32421 h 99357"/>
              <a:gd name="connsiteX22" fmla="*/ 717896 w 17026318"/>
              <a:gd name="connsiteY22" fmla="*/ 0 h 99357"/>
              <a:gd name="connsiteX23" fmla="*/ 796169 w 17026318"/>
              <a:gd name="connsiteY23" fmla="*/ 32421 h 99357"/>
              <a:gd name="connsiteX24" fmla="*/ 803637 w 17026318"/>
              <a:gd name="connsiteY24" fmla="*/ 43496 h 99357"/>
              <a:gd name="connsiteX25" fmla="*/ 808156 w 17026318"/>
              <a:gd name="connsiteY25" fmla="*/ 40449 h 99357"/>
              <a:gd name="connsiteX26" fmla="*/ 851244 w 17026318"/>
              <a:gd name="connsiteY26" fmla="*/ 31750 h 99357"/>
              <a:gd name="connsiteX27" fmla="*/ 894331 w 17026318"/>
              <a:gd name="connsiteY27" fmla="*/ 40449 h 99357"/>
              <a:gd name="connsiteX28" fmla="*/ 899664 w 17026318"/>
              <a:gd name="connsiteY28" fmla="*/ 44045 h 99357"/>
              <a:gd name="connsiteX29" fmla="*/ 907502 w 17026318"/>
              <a:gd name="connsiteY29" fmla="*/ 32421 h 99357"/>
              <a:gd name="connsiteX30" fmla="*/ 985775 w 17026318"/>
              <a:gd name="connsiteY30" fmla="*/ 0 h 99357"/>
              <a:gd name="connsiteX31" fmla="*/ 1064048 w 17026318"/>
              <a:gd name="connsiteY31" fmla="*/ 32421 h 99357"/>
              <a:gd name="connsiteX32" fmla="*/ 1071515 w 17026318"/>
              <a:gd name="connsiteY32" fmla="*/ 43496 h 99357"/>
              <a:gd name="connsiteX33" fmla="*/ 1076035 w 17026318"/>
              <a:gd name="connsiteY33" fmla="*/ 40449 h 99357"/>
              <a:gd name="connsiteX34" fmla="*/ 1119122 w 17026318"/>
              <a:gd name="connsiteY34" fmla="*/ 31750 h 99357"/>
              <a:gd name="connsiteX35" fmla="*/ 1162210 w 17026318"/>
              <a:gd name="connsiteY35" fmla="*/ 40449 h 99357"/>
              <a:gd name="connsiteX36" fmla="*/ 1167543 w 17026318"/>
              <a:gd name="connsiteY36" fmla="*/ 44045 h 99357"/>
              <a:gd name="connsiteX37" fmla="*/ 1175380 w 17026318"/>
              <a:gd name="connsiteY37" fmla="*/ 32421 h 99357"/>
              <a:gd name="connsiteX38" fmla="*/ 1253655 w 17026318"/>
              <a:gd name="connsiteY38" fmla="*/ 0 h 99357"/>
              <a:gd name="connsiteX39" fmla="*/ 1331927 w 17026318"/>
              <a:gd name="connsiteY39" fmla="*/ 32421 h 99357"/>
              <a:gd name="connsiteX40" fmla="*/ 1339394 w 17026318"/>
              <a:gd name="connsiteY40" fmla="*/ 43496 h 99357"/>
              <a:gd name="connsiteX41" fmla="*/ 1343914 w 17026318"/>
              <a:gd name="connsiteY41" fmla="*/ 40449 h 99357"/>
              <a:gd name="connsiteX42" fmla="*/ 1387001 w 17026318"/>
              <a:gd name="connsiteY42" fmla="*/ 31750 h 99357"/>
              <a:gd name="connsiteX43" fmla="*/ 1430088 w 17026318"/>
              <a:gd name="connsiteY43" fmla="*/ 40449 h 99357"/>
              <a:gd name="connsiteX44" fmla="*/ 1435422 w 17026318"/>
              <a:gd name="connsiteY44" fmla="*/ 44044 h 99357"/>
              <a:gd name="connsiteX45" fmla="*/ 1443258 w 17026318"/>
              <a:gd name="connsiteY45" fmla="*/ 32421 h 99357"/>
              <a:gd name="connsiteX46" fmla="*/ 1521532 w 17026318"/>
              <a:gd name="connsiteY46" fmla="*/ 0 h 99357"/>
              <a:gd name="connsiteX47" fmla="*/ 1599805 w 17026318"/>
              <a:gd name="connsiteY47" fmla="*/ 32421 h 99357"/>
              <a:gd name="connsiteX48" fmla="*/ 1607272 w 17026318"/>
              <a:gd name="connsiteY48" fmla="*/ 43496 h 99357"/>
              <a:gd name="connsiteX49" fmla="*/ 1611791 w 17026318"/>
              <a:gd name="connsiteY49" fmla="*/ 40449 h 99357"/>
              <a:gd name="connsiteX50" fmla="*/ 1654878 w 17026318"/>
              <a:gd name="connsiteY50" fmla="*/ 31750 h 99357"/>
              <a:gd name="connsiteX51" fmla="*/ 1697966 w 17026318"/>
              <a:gd name="connsiteY51" fmla="*/ 40449 h 99357"/>
              <a:gd name="connsiteX52" fmla="*/ 1703299 w 17026318"/>
              <a:gd name="connsiteY52" fmla="*/ 44044 h 99357"/>
              <a:gd name="connsiteX53" fmla="*/ 1711136 w 17026318"/>
              <a:gd name="connsiteY53" fmla="*/ 32421 h 99357"/>
              <a:gd name="connsiteX54" fmla="*/ 1789407 w 17026318"/>
              <a:gd name="connsiteY54" fmla="*/ 0 h 99357"/>
              <a:gd name="connsiteX55" fmla="*/ 1867682 w 17026318"/>
              <a:gd name="connsiteY55" fmla="*/ 32421 h 99357"/>
              <a:gd name="connsiteX56" fmla="*/ 1875149 w 17026318"/>
              <a:gd name="connsiteY56" fmla="*/ 43496 h 99357"/>
              <a:gd name="connsiteX57" fmla="*/ 1879668 w 17026318"/>
              <a:gd name="connsiteY57" fmla="*/ 40449 h 99357"/>
              <a:gd name="connsiteX58" fmla="*/ 1922757 w 17026318"/>
              <a:gd name="connsiteY58" fmla="*/ 31750 h 99357"/>
              <a:gd name="connsiteX59" fmla="*/ 1965843 w 17026318"/>
              <a:gd name="connsiteY59" fmla="*/ 40449 h 99357"/>
              <a:gd name="connsiteX60" fmla="*/ 1971178 w 17026318"/>
              <a:gd name="connsiteY60" fmla="*/ 44045 h 99357"/>
              <a:gd name="connsiteX61" fmla="*/ 1979014 w 17026318"/>
              <a:gd name="connsiteY61" fmla="*/ 32421 h 99357"/>
              <a:gd name="connsiteX62" fmla="*/ 2057287 w 17026318"/>
              <a:gd name="connsiteY62" fmla="*/ 0 h 99357"/>
              <a:gd name="connsiteX63" fmla="*/ 2135560 w 17026318"/>
              <a:gd name="connsiteY63" fmla="*/ 32421 h 99357"/>
              <a:gd name="connsiteX64" fmla="*/ 2143026 w 17026318"/>
              <a:gd name="connsiteY64" fmla="*/ 43496 h 99357"/>
              <a:gd name="connsiteX65" fmla="*/ 2147547 w 17026318"/>
              <a:gd name="connsiteY65" fmla="*/ 40449 h 99357"/>
              <a:gd name="connsiteX66" fmla="*/ 2190635 w 17026318"/>
              <a:gd name="connsiteY66" fmla="*/ 31750 h 99357"/>
              <a:gd name="connsiteX67" fmla="*/ 2233721 w 17026318"/>
              <a:gd name="connsiteY67" fmla="*/ 40449 h 99357"/>
              <a:gd name="connsiteX68" fmla="*/ 2239056 w 17026318"/>
              <a:gd name="connsiteY68" fmla="*/ 44045 h 99357"/>
              <a:gd name="connsiteX69" fmla="*/ 2246892 w 17026318"/>
              <a:gd name="connsiteY69" fmla="*/ 32421 h 99357"/>
              <a:gd name="connsiteX70" fmla="*/ 2325166 w 17026318"/>
              <a:gd name="connsiteY70" fmla="*/ 0 h 99357"/>
              <a:gd name="connsiteX71" fmla="*/ 2403439 w 17026318"/>
              <a:gd name="connsiteY71" fmla="*/ 32421 h 99357"/>
              <a:gd name="connsiteX72" fmla="*/ 2410905 w 17026318"/>
              <a:gd name="connsiteY72" fmla="*/ 43496 h 99357"/>
              <a:gd name="connsiteX73" fmla="*/ 2415425 w 17026318"/>
              <a:gd name="connsiteY73" fmla="*/ 40449 h 99357"/>
              <a:gd name="connsiteX74" fmla="*/ 2458511 w 17026318"/>
              <a:gd name="connsiteY74" fmla="*/ 31750 h 99357"/>
              <a:gd name="connsiteX75" fmla="*/ 2501600 w 17026318"/>
              <a:gd name="connsiteY75" fmla="*/ 40449 h 99357"/>
              <a:gd name="connsiteX76" fmla="*/ 2506933 w 17026318"/>
              <a:gd name="connsiteY76" fmla="*/ 44045 h 99357"/>
              <a:gd name="connsiteX77" fmla="*/ 2514770 w 17026318"/>
              <a:gd name="connsiteY77" fmla="*/ 32421 h 99357"/>
              <a:gd name="connsiteX78" fmla="*/ 2593043 w 17026318"/>
              <a:gd name="connsiteY78" fmla="*/ 0 h 99357"/>
              <a:gd name="connsiteX79" fmla="*/ 2671316 w 17026318"/>
              <a:gd name="connsiteY79" fmla="*/ 32421 h 99357"/>
              <a:gd name="connsiteX80" fmla="*/ 2678783 w 17026318"/>
              <a:gd name="connsiteY80" fmla="*/ 43496 h 99357"/>
              <a:gd name="connsiteX81" fmla="*/ 2683303 w 17026318"/>
              <a:gd name="connsiteY81" fmla="*/ 40449 h 99357"/>
              <a:gd name="connsiteX82" fmla="*/ 2726391 w 17026318"/>
              <a:gd name="connsiteY82" fmla="*/ 31750 h 99357"/>
              <a:gd name="connsiteX83" fmla="*/ 2769478 w 17026318"/>
              <a:gd name="connsiteY83" fmla="*/ 40449 h 99357"/>
              <a:gd name="connsiteX84" fmla="*/ 2774813 w 17026318"/>
              <a:gd name="connsiteY84" fmla="*/ 44045 h 99357"/>
              <a:gd name="connsiteX85" fmla="*/ 2782649 w 17026318"/>
              <a:gd name="connsiteY85" fmla="*/ 32421 h 99357"/>
              <a:gd name="connsiteX86" fmla="*/ 2860922 w 17026318"/>
              <a:gd name="connsiteY86" fmla="*/ 0 h 99357"/>
              <a:gd name="connsiteX87" fmla="*/ 2939195 w 17026318"/>
              <a:gd name="connsiteY87" fmla="*/ 32421 h 99357"/>
              <a:gd name="connsiteX88" fmla="*/ 2946661 w 17026318"/>
              <a:gd name="connsiteY88" fmla="*/ 43496 h 99357"/>
              <a:gd name="connsiteX89" fmla="*/ 2951182 w 17026318"/>
              <a:gd name="connsiteY89" fmla="*/ 40449 h 99357"/>
              <a:gd name="connsiteX90" fmla="*/ 2994269 w 17026318"/>
              <a:gd name="connsiteY90" fmla="*/ 31750 h 99357"/>
              <a:gd name="connsiteX91" fmla="*/ 3037356 w 17026318"/>
              <a:gd name="connsiteY91" fmla="*/ 40449 h 99357"/>
              <a:gd name="connsiteX92" fmla="*/ 3042690 w 17026318"/>
              <a:gd name="connsiteY92" fmla="*/ 44045 h 99357"/>
              <a:gd name="connsiteX93" fmla="*/ 3050527 w 17026318"/>
              <a:gd name="connsiteY93" fmla="*/ 32421 h 99357"/>
              <a:gd name="connsiteX94" fmla="*/ 3128800 w 17026318"/>
              <a:gd name="connsiteY94" fmla="*/ 0 h 99357"/>
              <a:gd name="connsiteX95" fmla="*/ 3207072 w 17026318"/>
              <a:gd name="connsiteY95" fmla="*/ 32421 h 99357"/>
              <a:gd name="connsiteX96" fmla="*/ 3214539 w 17026318"/>
              <a:gd name="connsiteY96" fmla="*/ 43496 h 99357"/>
              <a:gd name="connsiteX97" fmla="*/ 3219059 w 17026318"/>
              <a:gd name="connsiteY97" fmla="*/ 40449 h 99357"/>
              <a:gd name="connsiteX98" fmla="*/ 3262147 w 17026318"/>
              <a:gd name="connsiteY98" fmla="*/ 31750 h 99357"/>
              <a:gd name="connsiteX99" fmla="*/ 3305232 w 17026318"/>
              <a:gd name="connsiteY99" fmla="*/ 40449 h 99357"/>
              <a:gd name="connsiteX100" fmla="*/ 3310564 w 17026318"/>
              <a:gd name="connsiteY100" fmla="*/ 44044 h 99357"/>
              <a:gd name="connsiteX101" fmla="*/ 3318400 w 17026318"/>
              <a:gd name="connsiteY101" fmla="*/ 32421 h 99357"/>
              <a:gd name="connsiteX102" fmla="*/ 3396671 w 17026318"/>
              <a:gd name="connsiteY102" fmla="*/ 0 h 99357"/>
              <a:gd name="connsiteX103" fmla="*/ 3474945 w 17026318"/>
              <a:gd name="connsiteY103" fmla="*/ 32421 h 99357"/>
              <a:gd name="connsiteX104" fmla="*/ 3482412 w 17026318"/>
              <a:gd name="connsiteY104" fmla="*/ 43497 h 99357"/>
              <a:gd name="connsiteX105" fmla="*/ 3486935 w 17026318"/>
              <a:gd name="connsiteY105" fmla="*/ 40449 h 99357"/>
              <a:gd name="connsiteX106" fmla="*/ 3530021 w 17026318"/>
              <a:gd name="connsiteY106" fmla="*/ 31750 h 99357"/>
              <a:gd name="connsiteX107" fmla="*/ 3573110 w 17026318"/>
              <a:gd name="connsiteY107" fmla="*/ 40449 h 99357"/>
              <a:gd name="connsiteX108" fmla="*/ 3578441 w 17026318"/>
              <a:gd name="connsiteY108" fmla="*/ 44043 h 99357"/>
              <a:gd name="connsiteX109" fmla="*/ 3586277 w 17026318"/>
              <a:gd name="connsiteY109" fmla="*/ 32421 h 99357"/>
              <a:gd name="connsiteX110" fmla="*/ 3664549 w 17026318"/>
              <a:gd name="connsiteY110" fmla="*/ 0 h 99357"/>
              <a:gd name="connsiteX111" fmla="*/ 3742823 w 17026318"/>
              <a:gd name="connsiteY111" fmla="*/ 32421 h 99357"/>
              <a:gd name="connsiteX112" fmla="*/ 3750290 w 17026318"/>
              <a:gd name="connsiteY112" fmla="*/ 43497 h 99357"/>
              <a:gd name="connsiteX113" fmla="*/ 3754813 w 17026318"/>
              <a:gd name="connsiteY113" fmla="*/ 40449 h 99357"/>
              <a:gd name="connsiteX114" fmla="*/ 3797899 w 17026318"/>
              <a:gd name="connsiteY114" fmla="*/ 31750 h 99357"/>
              <a:gd name="connsiteX115" fmla="*/ 3840988 w 17026318"/>
              <a:gd name="connsiteY115" fmla="*/ 40449 h 99357"/>
              <a:gd name="connsiteX116" fmla="*/ 3846320 w 17026318"/>
              <a:gd name="connsiteY116" fmla="*/ 44044 h 99357"/>
              <a:gd name="connsiteX117" fmla="*/ 3854155 w 17026318"/>
              <a:gd name="connsiteY117" fmla="*/ 32421 h 99357"/>
              <a:gd name="connsiteX118" fmla="*/ 3932428 w 17026318"/>
              <a:gd name="connsiteY118" fmla="*/ 0 h 99357"/>
              <a:gd name="connsiteX119" fmla="*/ 4010702 w 17026318"/>
              <a:gd name="connsiteY119" fmla="*/ 32421 h 99357"/>
              <a:gd name="connsiteX120" fmla="*/ 4018169 w 17026318"/>
              <a:gd name="connsiteY120" fmla="*/ 43497 h 99357"/>
              <a:gd name="connsiteX121" fmla="*/ 4022691 w 17026318"/>
              <a:gd name="connsiteY121" fmla="*/ 40449 h 99357"/>
              <a:gd name="connsiteX122" fmla="*/ 4065778 w 17026318"/>
              <a:gd name="connsiteY122" fmla="*/ 31750 h 99357"/>
              <a:gd name="connsiteX123" fmla="*/ 4108867 w 17026318"/>
              <a:gd name="connsiteY123" fmla="*/ 40449 h 99357"/>
              <a:gd name="connsiteX124" fmla="*/ 4114198 w 17026318"/>
              <a:gd name="connsiteY124" fmla="*/ 44043 h 99357"/>
              <a:gd name="connsiteX125" fmla="*/ 4122033 w 17026318"/>
              <a:gd name="connsiteY125" fmla="*/ 32421 h 99357"/>
              <a:gd name="connsiteX126" fmla="*/ 4200306 w 17026318"/>
              <a:gd name="connsiteY126" fmla="*/ 0 h 99357"/>
              <a:gd name="connsiteX127" fmla="*/ 4278580 w 17026318"/>
              <a:gd name="connsiteY127" fmla="*/ 32421 h 99357"/>
              <a:gd name="connsiteX128" fmla="*/ 4286047 w 17026318"/>
              <a:gd name="connsiteY128" fmla="*/ 43497 h 99357"/>
              <a:gd name="connsiteX129" fmla="*/ 4290569 w 17026318"/>
              <a:gd name="connsiteY129" fmla="*/ 40449 h 99357"/>
              <a:gd name="connsiteX130" fmla="*/ 4333656 w 17026318"/>
              <a:gd name="connsiteY130" fmla="*/ 31750 h 99357"/>
              <a:gd name="connsiteX131" fmla="*/ 4376745 w 17026318"/>
              <a:gd name="connsiteY131" fmla="*/ 40449 h 99357"/>
              <a:gd name="connsiteX132" fmla="*/ 4382076 w 17026318"/>
              <a:gd name="connsiteY132" fmla="*/ 44043 h 99357"/>
              <a:gd name="connsiteX133" fmla="*/ 4389911 w 17026318"/>
              <a:gd name="connsiteY133" fmla="*/ 32421 h 99357"/>
              <a:gd name="connsiteX134" fmla="*/ 4468184 w 17026318"/>
              <a:gd name="connsiteY134" fmla="*/ 0 h 99357"/>
              <a:gd name="connsiteX135" fmla="*/ 4546458 w 17026318"/>
              <a:gd name="connsiteY135" fmla="*/ 32421 h 99357"/>
              <a:gd name="connsiteX136" fmla="*/ 4553925 w 17026318"/>
              <a:gd name="connsiteY136" fmla="*/ 43497 h 99357"/>
              <a:gd name="connsiteX137" fmla="*/ 4558447 w 17026318"/>
              <a:gd name="connsiteY137" fmla="*/ 40449 h 99357"/>
              <a:gd name="connsiteX138" fmla="*/ 4601534 w 17026318"/>
              <a:gd name="connsiteY138" fmla="*/ 31750 h 99357"/>
              <a:gd name="connsiteX139" fmla="*/ 4644623 w 17026318"/>
              <a:gd name="connsiteY139" fmla="*/ 40449 h 99357"/>
              <a:gd name="connsiteX140" fmla="*/ 4649955 w 17026318"/>
              <a:gd name="connsiteY140" fmla="*/ 44044 h 99357"/>
              <a:gd name="connsiteX141" fmla="*/ 4657790 w 17026318"/>
              <a:gd name="connsiteY141" fmla="*/ 32421 h 99357"/>
              <a:gd name="connsiteX142" fmla="*/ 4736064 w 17026318"/>
              <a:gd name="connsiteY142" fmla="*/ 0 h 99357"/>
              <a:gd name="connsiteX143" fmla="*/ 4814337 w 17026318"/>
              <a:gd name="connsiteY143" fmla="*/ 32421 h 99357"/>
              <a:gd name="connsiteX144" fmla="*/ 4821804 w 17026318"/>
              <a:gd name="connsiteY144" fmla="*/ 43497 h 99357"/>
              <a:gd name="connsiteX145" fmla="*/ 4826326 w 17026318"/>
              <a:gd name="connsiteY145" fmla="*/ 40449 h 99357"/>
              <a:gd name="connsiteX146" fmla="*/ 4869413 w 17026318"/>
              <a:gd name="connsiteY146" fmla="*/ 31750 h 99357"/>
              <a:gd name="connsiteX147" fmla="*/ 4912502 w 17026318"/>
              <a:gd name="connsiteY147" fmla="*/ 40449 h 99357"/>
              <a:gd name="connsiteX148" fmla="*/ 4917833 w 17026318"/>
              <a:gd name="connsiteY148" fmla="*/ 44043 h 99357"/>
              <a:gd name="connsiteX149" fmla="*/ 4925668 w 17026318"/>
              <a:gd name="connsiteY149" fmla="*/ 32421 h 99357"/>
              <a:gd name="connsiteX150" fmla="*/ 5003941 w 17026318"/>
              <a:gd name="connsiteY150" fmla="*/ 0 h 99357"/>
              <a:gd name="connsiteX151" fmla="*/ 5082215 w 17026318"/>
              <a:gd name="connsiteY151" fmla="*/ 32421 h 99357"/>
              <a:gd name="connsiteX152" fmla="*/ 5089682 w 17026318"/>
              <a:gd name="connsiteY152" fmla="*/ 43497 h 99357"/>
              <a:gd name="connsiteX153" fmla="*/ 5094204 w 17026318"/>
              <a:gd name="connsiteY153" fmla="*/ 40449 h 99357"/>
              <a:gd name="connsiteX154" fmla="*/ 5137291 w 17026318"/>
              <a:gd name="connsiteY154" fmla="*/ 31750 h 99357"/>
              <a:gd name="connsiteX155" fmla="*/ 5180380 w 17026318"/>
              <a:gd name="connsiteY155" fmla="*/ 40449 h 99357"/>
              <a:gd name="connsiteX156" fmla="*/ 5185711 w 17026318"/>
              <a:gd name="connsiteY156" fmla="*/ 44043 h 99357"/>
              <a:gd name="connsiteX157" fmla="*/ 5193546 w 17026318"/>
              <a:gd name="connsiteY157" fmla="*/ 32421 h 99357"/>
              <a:gd name="connsiteX158" fmla="*/ 5271819 w 17026318"/>
              <a:gd name="connsiteY158" fmla="*/ 0 h 99357"/>
              <a:gd name="connsiteX159" fmla="*/ 5350093 w 17026318"/>
              <a:gd name="connsiteY159" fmla="*/ 32421 h 99357"/>
              <a:gd name="connsiteX160" fmla="*/ 5357560 w 17026318"/>
              <a:gd name="connsiteY160" fmla="*/ 43497 h 99357"/>
              <a:gd name="connsiteX161" fmla="*/ 5362082 w 17026318"/>
              <a:gd name="connsiteY161" fmla="*/ 40449 h 99357"/>
              <a:gd name="connsiteX162" fmla="*/ 5405169 w 17026318"/>
              <a:gd name="connsiteY162" fmla="*/ 31750 h 99357"/>
              <a:gd name="connsiteX163" fmla="*/ 5448258 w 17026318"/>
              <a:gd name="connsiteY163" fmla="*/ 40449 h 99357"/>
              <a:gd name="connsiteX164" fmla="*/ 5453590 w 17026318"/>
              <a:gd name="connsiteY164" fmla="*/ 44044 h 99357"/>
              <a:gd name="connsiteX165" fmla="*/ 5461425 w 17026318"/>
              <a:gd name="connsiteY165" fmla="*/ 32421 h 99357"/>
              <a:gd name="connsiteX166" fmla="*/ 5539699 w 17026318"/>
              <a:gd name="connsiteY166" fmla="*/ 0 h 99357"/>
              <a:gd name="connsiteX167" fmla="*/ 5617972 w 17026318"/>
              <a:gd name="connsiteY167" fmla="*/ 32421 h 99357"/>
              <a:gd name="connsiteX168" fmla="*/ 5625439 w 17026318"/>
              <a:gd name="connsiteY168" fmla="*/ 43497 h 99357"/>
              <a:gd name="connsiteX169" fmla="*/ 5629961 w 17026318"/>
              <a:gd name="connsiteY169" fmla="*/ 40449 h 99357"/>
              <a:gd name="connsiteX170" fmla="*/ 5673048 w 17026318"/>
              <a:gd name="connsiteY170" fmla="*/ 31750 h 99357"/>
              <a:gd name="connsiteX171" fmla="*/ 5716137 w 17026318"/>
              <a:gd name="connsiteY171" fmla="*/ 40449 h 99357"/>
              <a:gd name="connsiteX172" fmla="*/ 5721468 w 17026318"/>
              <a:gd name="connsiteY172" fmla="*/ 44043 h 99357"/>
              <a:gd name="connsiteX173" fmla="*/ 5729303 w 17026318"/>
              <a:gd name="connsiteY173" fmla="*/ 32421 h 99357"/>
              <a:gd name="connsiteX174" fmla="*/ 5807577 w 17026318"/>
              <a:gd name="connsiteY174" fmla="*/ 0 h 99357"/>
              <a:gd name="connsiteX175" fmla="*/ 5885850 w 17026318"/>
              <a:gd name="connsiteY175" fmla="*/ 32421 h 99357"/>
              <a:gd name="connsiteX176" fmla="*/ 5893317 w 17026318"/>
              <a:gd name="connsiteY176" fmla="*/ 43497 h 99357"/>
              <a:gd name="connsiteX177" fmla="*/ 5897839 w 17026318"/>
              <a:gd name="connsiteY177" fmla="*/ 40449 h 99357"/>
              <a:gd name="connsiteX178" fmla="*/ 5940926 w 17026318"/>
              <a:gd name="connsiteY178" fmla="*/ 31750 h 99357"/>
              <a:gd name="connsiteX179" fmla="*/ 5984015 w 17026318"/>
              <a:gd name="connsiteY179" fmla="*/ 40449 h 99357"/>
              <a:gd name="connsiteX180" fmla="*/ 5989346 w 17026318"/>
              <a:gd name="connsiteY180" fmla="*/ 44043 h 99357"/>
              <a:gd name="connsiteX181" fmla="*/ 5997181 w 17026318"/>
              <a:gd name="connsiteY181" fmla="*/ 32421 h 99357"/>
              <a:gd name="connsiteX182" fmla="*/ 6075455 w 17026318"/>
              <a:gd name="connsiteY182" fmla="*/ 0 h 99357"/>
              <a:gd name="connsiteX183" fmla="*/ 6153728 w 17026318"/>
              <a:gd name="connsiteY183" fmla="*/ 32421 h 99357"/>
              <a:gd name="connsiteX184" fmla="*/ 6161195 w 17026318"/>
              <a:gd name="connsiteY184" fmla="*/ 43497 h 99357"/>
              <a:gd name="connsiteX185" fmla="*/ 6165717 w 17026318"/>
              <a:gd name="connsiteY185" fmla="*/ 40449 h 99357"/>
              <a:gd name="connsiteX186" fmla="*/ 6208804 w 17026318"/>
              <a:gd name="connsiteY186" fmla="*/ 31750 h 99357"/>
              <a:gd name="connsiteX187" fmla="*/ 6251893 w 17026318"/>
              <a:gd name="connsiteY187" fmla="*/ 40449 h 99357"/>
              <a:gd name="connsiteX188" fmla="*/ 6257225 w 17026318"/>
              <a:gd name="connsiteY188" fmla="*/ 44044 h 99357"/>
              <a:gd name="connsiteX189" fmla="*/ 6265060 w 17026318"/>
              <a:gd name="connsiteY189" fmla="*/ 32421 h 99357"/>
              <a:gd name="connsiteX190" fmla="*/ 6343334 w 17026318"/>
              <a:gd name="connsiteY190" fmla="*/ 0 h 99357"/>
              <a:gd name="connsiteX191" fmla="*/ 6421607 w 17026318"/>
              <a:gd name="connsiteY191" fmla="*/ 32421 h 99357"/>
              <a:gd name="connsiteX192" fmla="*/ 6429074 w 17026318"/>
              <a:gd name="connsiteY192" fmla="*/ 43497 h 99357"/>
              <a:gd name="connsiteX193" fmla="*/ 6433596 w 17026318"/>
              <a:gd name="connsiteY193" fmla="*/ 40449 h 99357"/>
              <a:gd name="connsiteX194" fmla="*/ 6476684 w 17026318"/>
              <a:gd name="connsiteY194" fmla="*/ 31750 h 99357"/>
              <a:gd name="connsiteX195" fmla="*/ 6519772 w 17026318"/>
              <a:gd name="connsiteY195" fmla="*/ 40449 h 99357"/>
              <a:gd name="connsiteX196" fmla="*/ 6525103 w 17026318"/>
              <a:gd name="connsiteY196" fmla="*/ 44043 h 99357"/>
              <a:gd name="connsiteX197" fmla="*/ 6532938 w 17026318"/>
              <a:gd name="connsiteY197" fmla="*/ 32421 h 99357"/>
              <a:gd name="connsiteX198" fmla="*/ 6611212 w 17026318"/>
              <a:gd name="connsiteY198" fmla="*/ 0 h 99357"/>
              <a:gd name="connsiteX199" fmla="*/ 6689485 w 17026318"/>
              <a:gd name="connsiteY199" fmla="*/ 32421 h 99357"/>
              <a:gd name="connsiteX200" fmla="*/ 6696952 w 17026318"/>
              <a:gd name="connsiteY200" fmla="*/ 43497 h 99357"/>
              <a:gd name="connsiteX201" fmla="*/ 6701474 w 17026318"/>
              <a:gd name="connsiteY201" fmla="*/ 40449 h 99357"/>
              <a:gd name="connsiteX202" fmla="*/ 6744561 w 17026318"/>
              <a:gd name="connsiteY202" fmla="*/ 31750 h 99357"/>
              <a:gd name="connsiteX203" fmla="*/ 6787650 w 17026318"/>
              <a:gd name="connsiteY203" fmla="*/ 40449 h 99357"/>
              <a:gd name="connsiteX204" fmla="*/ 6792981 w 17026318"/>
              <a:gd name="connsiteY204" fmla="*/ 44043 h 99357"/>
              <a:gd name="connsiteX205" fmla="*/ 6800816 w 17026318"/>
              <a:gd name="connsiteY205" fmla="*/ 32421 h 99357"/>
              <a:gd name="connsiteX206" fmla="*/ 6879090 w 17026318"/>
              <a:gd name="connsiteY206" fmla="*/ 0 h 99357"/>
              <a:gd name="connsiteX207" fmla="*/ 6957363 w 17026318"/>
              <a:gd name="connsiteY207" fmla="*/ 32421 h 99357"/>
              <a:gd name="connsiteX208" fmla="*/ 6964830 w 17026318"/>
              <a:gd name="connsiteY208" fmla="*/ 43497 h 99357"/>
              <a:gd name="connsiteX209" fmla="*/ 6969352 w 17026318"/>
              <a:gd name="connsiteY209" fmla="*/ 40449 h 99357"/>
              <a:gd name="connsiteX210" fmla="*/ 7012439 w 17026318"/>
              <a:gd name="connsiteY210" fmla="*/ 31750 h 99357"/>
              <a:gd name="connsiteX211" fmla="*/ 7055528 w 17026318"/>
              <a:gd name="connsiteY211" fmla="*/ 40449 h 99357"/>
              <a:gd name="connsiteX212" fmla="*/ 7060859 w 17026318"/>
              <a:gd name="connsiteY212" fmla="*/ 44044 h 99357"/>
              <a:gd name="connsiteX213" fmla="*/ 7068695 w 17026318"/>
              <a:gd name="connsiteY213" fmla="*/ 32421 h 99357"/>
              <a:gd name="connsiteX214" fmla="*/ 7146969 w 17026318"/>
              <a:gd name="connsiteY214" fmla="*/ 0 h 99357"/>
              <a:gd name="connsiteX215" fmla="*/ 7225241 w 17026318"/>
              <a:gd name="connsiteY215" fmla="*/ 32421 h 99357"/>
              <a:gd name="connsiteX216" fmla="*/ 7232710 w 17026318"/>
              <a:gd name="connsiteY216" fmla="*/ 43497 h 99357"/>
              <a:gd name="connsiteX217" fmla="*/ 7237231 w 17026318"/>
              <a:gd name="connsiteY217" fmla="*/ 40449 h 99357"/>
              <a:gd name="connsiteX218" fmla="*/ 7280319 w 17026318"/>
              <a:gd name="connsiteY218" fmla="*/ 31750 h 99357"/>
              <a:gd name="connsiteX219" fmla="*/ 7323407 w 17026318"/>
              <a:gd name="connsiteY219" fmla="*/ 40449 h 99357"/>
              <a:gd name="connsiteX220" fmla="*/ 7328737 w 17026318"/>
              <a:gd name="connsiteY220" fmla="*/ 44043 h 99357"/>
              <a:gd name="connsiteX221" fmla="*/ 7336573 w 17026318"/>
              <a:gd name="connsiteY221" fmla="*/ 32421 h 99357"/>
              <a:gd name="connsiteX222" fmla="*/ 7414847 w 17026318"/>
              <a:gd name="connsiteY222" fmla="*/ 0 h 99357"/>
              <a:gd name="connsiteX223" fmla="*/ 7493119 w 17026318"/>
              <a:gd name="connsiteY223" fmla="*/ 32421 h 99357"/>
              <a:gd name="connsiteX224" fmla="*/ 7500587 w 17026318"/>
              <a:gd name="connsiteY224" fmla="*/ 43497 h 99357"/>
              <a:gd name="connsiteX225" fmla="*/ 7505109 w 17026318"/>
              <a:gd name="connsiteY225" fmla="*/ 40449 h 99357"/>
              <a:gd name="connsiteX226" fmla="*/ 7548196 w 17026318"/>
              <a:gd name="connsiteY226" fmla="*/ 31750 h 99357"/>
              <a:gd name="connsiteX227" fmla="*/ 7591283 w 17026318"/>
              <a:gd name="connsiteY227" fmla="*/ 40449 h 99357"/>
              <a:gd name="connsiteX228" fmla="*/ 7596615 w 17026318"/>
              <a:gd name="connsiteY228" fmla="*/ 44043 h 99357"/>
              <a:gd name="connsiteX229" fmla="*/ 7604451 w 17026318"/>
              <a:gd name="connsiteY229" fmla="*/ 32421 h 99357"/>
              <a:gd name="connsiteX230" fmla="*/ 7682724 w 17026318"/>
              <a:gd name="connsiteY230" fmla="*/ 0 h 99357"/>
              <a:gd name="connsiteX231" fmla="*/ 7760997 w 17026318"/>
              <a:gd name="connsiteY231" fmla="*/ 32421 h 99357"/>
              <a:gd name="connsiteX232" fmla="*/ 7768465 w 17026318"/>
              <a:gd name="connsiteY232" fmla="*/ 43497 h 99357"/>
              <a:gd name="connsiteX233" fmla="*/ 7772987 w 17026318"/>
              <a:gd name="connsiteY233" fmla="*/ 40449 h 99357"/>
              <a:gd name="connsiteX234" fmla="*/ 7816074 w 17026318"/>
              <a:gd name="connsiteY234" fmla="*/ 31750 h 99357"/>
              <a:gd name="connsiteX235" fmla="*/ 7859161 w 17026318"/>
              <a:gd name="connsiteY235" fmla="*/ 40449 h 99357"/>
              <a:gd name="connsiteX236" fmla="*/ 7864494 w 17026318"/>
              <a:gd name="connsiteY236" fmla="*/ 44044 h 99357"/>
              <a:gd name="connsiteX237" fmla="*/ 7872330 w 17026318"/>
              <a:gd name="connsiteY237" fmla="*/ 32421 h 99357"/>
              <a:gd name="connsiteX238" fmla="*/ 7950603 w 17026318"/>
              <a:gd name="connsiteY238" fmla="*/ 0 h 99357"/>
              <a:gd name="connsiteX239" fmla="*/ 8028876 w 17026318"/>
              <a:gd name="connsiteY239" fmla="*/ 32421 h 99357"/>
              <a:gd name="connsiteX240" fmla="*/ 8036344 w 17026318"/>
              <a:gd name="connsiteY240" fmla="*/ 43497 h 99357"/>
              <a:gd name="connsiteX241" fmla="*/ 8040866 w 17026318"/>
              <a:gd name="connsiteY241" fmla="*/ 40449 h 99357"/>
              <a:gd name="connsiteX242" fmla="*/ 8083953 w 17026318"/>
              <a:gd name="connsiteY242" fmla="*/ 31750 h 99357"/>
              <a:gd name="connsiteX243" fmla="*/ 8127040 w 17026318"/>
              <a:gd name="connsiteY243" fmla="*/ 40449 h 99357"/>
              <a:gd name="connsiteX244" fmla="*/ 8132366 w 17026318"/>
              <a:gd name="connsiteY244" fmla="*/ 44040 h 99357"/>
              <a:gd name="connsiteX245" fmla="*/ 8140200 w 17026318"/>
              <a:gd name="connsiteY245" fmla="*/ 32421 h 99357"/>
              <a:gd name="connsiteX246" fmla="*/ 8218473 w 17026318"/>
              <a:gd name="connsiteY246" fmla="*/ 0 h 99357"/>
              <a:gd name="connsiteX247" fmla="*/ 8296746 w 17026318"/>
              <a:gd name="connsiteY247" fmla="*/ 32421 h 99357"/>
              <a:gd name="connsiteX248" fmla="*/ 8304214 w 17026318"/>
              <a:gd name="connsiteY248" fmla="*/ 43497 h 99357"/>
              <a:gd name="connsiteX249" fmla="*/ 8308736 w 17026318"/>
              <a:gd name="connsiteY249" fmla="*/ 40449 h 99357"/>
              <a:gd name="connsiteX250" fmla="*/ 8351823 w 17026318"/>
              <a:gd name="connsiteY250" fmla="*/ 31750 h 99357"/>
              <a:gd name="connsiteX251" fmla="*/ 8394911 w 17026318"/>
              <a:gd name="connsiteY251" fmla="*/ 40449 h 99357"/>
              <a:gd name="connsiteX252" fmla="*/ 8400523 w 17026318"/>
              <a:gd name="connsiteY252" fmla="*/ 44233 h 99357"/>
              <a:gd name="connsiteX253" fmla="*/ 8408487 w 17026318"/>
              <a:gd name="connsiteY253" fmla="*/ 32422 h 99357"/>
              <a:gd name="connsiteX254" fmla="*/ 8486760 w 17026318"/>
              <a:gd name="connsiteY254" fmla="*/ 0 h 99357"/>
              <a:gd name="connsiteX255" fmla="*/ 8565033 w 17026318"/>
              <a:gd name="connsiteY255" fmla="*/ 32421 h 99357"/>
              <a:gd name="connsiteX256" fmla="*/ 8572500 w 17026318"/>
              <a:gd name="connsiteY256" fmla="*/ 43496 h 99357"/>
              <a:gd name="connsiteX257" fmla="*/ 8577020 w 17026318"/>
              <a:gd name="connsiteY257" fmla="*/ 40449 h 99357"/>
              <a:gd name="connsiteX258" fmla="*/ 8620107 w 17026318"/>
              <a:gd name="connsiteY258" fmla="*/ 31750 h 99357"/>
              <a:gd name="connsiteX259" fmla="*/ 8663194 w 17026318"/>
              <a:gd name="connsiteY259" fmla="*/ 40449 h 99357"/>
              <a:gd name="connsiteX260" fmla="*/ 8668528 w 17026318"/>
              <a:gd name="connsiteY260" fmla="*/ 44044 h 99357"/>
              <a:gd name="connsiteX261" fmla="*/ 8676365 w 17026318"/>
              <a:gd name="connsiteY261" fmla="*/ 32421 h 99357"/>
              <a:gd name="connsiteX262" fmla="*/ 8754638 w 17026318"/>
              <a:gd name="connsiteY262" fmla="*/ 0 h 99357"/>
              <a:gd name="connsiteX263" fmla="*/ 8832911 w 17026318"/>
              <a:gd name="connsiteY263" fmla="*/ 32421 h 99357"/>
              <a:gd name="connsiteX264" fmla="*/ 8840378 w 17026318"/>
              <a:gd name="connsiteY264" fmla="*/ 43496 h 99357"/>
              <a:gd name="connsiteX265" fmla="*/ 8844898 w 17026318"/>
              <a:gd name="connsiteY265" fmla="*/ 40449 h 99357"/>
              <a:gd name="connsiteX266" fmla="*/ 8887985 w 17026318"/>
              <a:gd name="connsiteY266" fmla="*/ 31750 h 99357"/>
              <a:gd name="connsiteX267" fmla="*/ 8931073 w 17026318"/>
              <a:gd name="connsiteY267" fmla="*/ 40449 h 99357"/>
              <a:gd name="connsiteX268" fmla="*/ 8936406 w 17026318"/>
              <a:gd name="connsiteY268" fmla="*/ 44045 h 99357"/>
              <a:gd name="connsiteX269" fmla="*/ 8944244 w 17026318"/>
              <a:gd name="connsiteY269" fmla="*/ 32421 h 99357"/>
              <a:gd name="connsiteX270" fmla="*/ 9022517 w 17026318"/>
              <a:gd name="connsiteY270" fmla="*/ 0 h 99357"/>
              <a:gd name="connsiteX271" fmla="*/ 9100790 w 17026318"/>
              <a:gd name="connsiteY271" fmla="*/ 32421 h 99357"/>
              <a:gd name="connsiteX272" fmla="*/ 9108257 w 17026318"/>
              <a:gd name="connsiteY272" fmla="*/ 43496 h 99357"/>
              <a:gd name="connsiteX273" fmla="*/ 9112777 w 17026318"/>
              <a:gd name="connsiteY273" fmla="*/ 40449 h 99357"/>
              <a:gd name="connsiteX274" fmla="*/ 9155865 w 17026318"/>
              <a:gd name="connsiteY274" fmla="*/ 31750 h 99357"/>
              <a:gd name="connsiteX275" fmla="*/ 9198952 w 17026318"/>
              <a:gd name="connsiteY275" fmla="*/ 40449 h 99357"/>
              <a:gd name="connsiteX276" fmla="*/ 9204286 w 17026318"/>
              <a:gd name="connsiteY276" fmla="*/ 44045 h 99357"/>
              <a:gd name="connsiteX277" fmla="*/ 9212123 w 17026318"/>
              <a:gd name="connsiteY277" fmla="*/ 32421 h 99357"/>
              <a:gd name="connsiteX278" fmla="*/ 9290396 w 17026318"/>
              <a:gd name="connsiteY278" fmla="*/ 0 h 99357"/>
              <a:gd name="connsiteX279" fmla="*/ 9368669 w 17026318"/>
              <a:gd name="connsiteY279" fmla="*/ 32421 h 99357"/>
              <a:gd name="connsiteX280" fmla="*/ 9376137 w 17026318"/>
              <a:gd name="connsiteY280" fmla="*/ 43496 h 99357"/>
              <a:gd name="connsiteX281" fmla="*/ 9380656 w 17026318"/>
              <a:gd name="connsiteY281" fmla="*/ 40449 h 99357"/>
              <a:gd name="connsiteX282" fmla="*/ 9423744 w 17026318"/>
              <a:gd name="connsiteY282" fmla="*/ 31750 h 99357"/>
              <a:gd name="connsiteX283" fmla="*/ 9466831 w 17026318"/>
              <a:gd name="connsiteY283" fmla="*/ 40449 h 99357"/>
              <a:gd name="connsiteX284" fmla="*/ 9472164 w 17026318"/>
              <a:gd name="connsiteY284" fmla="*/ 44045 h 99357"/>
              <a:gd name="connsiteX285" fmla="*/ 9480002 w 17026318"/>
              <a:gd name="connsiteY285" fmla="*/ 32421 h 99357"/>
              <a:gd name="connsiteX286" fmla="*/ 9558275 w 17026318"/>
              <a:gd name="connsiteY286" fmla="*/ 0 h 99357"/>
              <a:gd name="connsiteX287" fmla="*/ 9636548 w 17026318"/>
              <a:gd name="connsiteY287" fmla="*/ 32421 h 99357"/>
              <a:gd name="connsiteX288" fmla="*/ 9644015 w 17026318"/>
              <a:gd name="connsiteY288" fmla="*/ 43496 h 99357"/>
              <a:gd name="connsiteX289" fmla="*/ 9648535 w 17026318"/>
              <a:gd name="connsiteY289" fmla="*/ 40449 h 99357"/>
              <a:gd name="connsiteX290" fmla="*/ 9691622 w 17026318"/>
              <a:gd name="connsiteY290" fmla="*/ 31750 h 99357"/>
              <a:gd name="connsiteX291" fmla="*/ 9734710 w 17026318"/>
              <a:gd name="connsiteY291" fmla="*/ 40449 h 99357"/>
              <a:gd name="connsiteX292" fmla="*/ 9740043 w 17026318"/>
              <a:gd name="connsiteY292" fmla="*/ 44045 h 99357"/>
              <a:gd name="connsiteX293" fmla="*/ 9747880 w 17026318"/>
              <a:gd name="connsiteY293" fmla="*/ 32421 h 99357"/>
              <a:gd name="connsiteX294" fmla="*/ 9826155 w 17026318"/>
              <a:gd name="connsiteY294" fmla="*/ 0 h 99357"/>
              <a:gd name="connsiteX295" fmla="*/ 9904427 w 17026318"/>
              <a:gd name="connsiteY295" fmla="*/ 32421 h 99357"/>
              <a:gd name="connsiteX296" fmla="*/ 9911894 w 17026318"/>
              <a:gd name="connsiteY296" fmla="*/ 43496 h 99357"/>
              <a:gd name="connsiteX297" fmla="*/ 9916414 w 17026318"/>
              <a:gd name="connsiteY297" fmla="*/ 40449 h 99357"/>
              <a:gd name="connsiteX298" fmla="*/ 9959501 w 17026318"/>
              <a:gd name="connsiteY298" fmla="*/ 31750 h 99357"/>
              <a:gd name="connsiteX299" fmla="*/ 10002588 w 17026318"/>
              <a:gd name="connsiteY299" fmla="*/ 40449 h 99357"/>
              <a:gd name="connsiteX300" fmla="*/ 10007922 w 17026318"/>
              <a:gd name="connsiteY300" fmla="*/ 44044 h 99357"/>
              <a:gd name="connsiteX301" fmla="*/ 10015758 w 17026318"/>
              <a:gd name="connsiteY301" fmla="*/ 32421 h 99357"/>
              <a:gd name="connsiteX302" fmla="*/ 10094032 w 17026318"/>
              <a:gd name="connsiteY302" fmla="*/ 0 h 99357"/>
              <a:gd name="connsiteX303" fmla="*/ 10172305 w 17026318"/>
              <a:gd name="connsiteY303" fmla="*/ 32421 h 99357"/>
              <a:gd name="connsiteX304" fmla="*/ 10179772 w 17026318"/>
              <a:gd name="connsiteY304" fmla="*/ 43496 h 99357"/>
              <a:gd name="connsiteX305" fmla="*/ 10184291 w 17026318"/>
              <a:gd name="connsiteY305" fmla="*/ 40449 h 99357"/>
              <a:gd name="connsiteX306" fmla="*/ 10227378 w 17026318"/>
              <a:gd name="connsiteY306" fmla="*/ 31750 h 99357"/>
              <a:gd name="connsiteX307" fmla="*/ 10270466 w 17026318"/>
              <a:gd name="connsiteY307" fmla="*/ 40449 h 99357"/>
              <a:gd name="connsiteX308" fmla="*/ 10275799 w 17026318"/>
              <a:gd name="connsiteY308" fmla="*/ 44044 h 99357"/>
              <a:gd name="connsiteX309" fmla="*/ 10283636 w 17026318"/>
              <a:gd name="connsiteY309" fmla="*/ 32421 h 99357"/>
              <a:gd name="connsiteX310" fmla="*/ 10361907 w 17026318"/>
              <a:gd name="connsiteY310" fmla="*/ 0 h 99357"/>
              <a:gd name="connsiteX311" fmla="*/ 10440182 w 17026318"/>
              <a:gd name="connsiteY311" fmla="*/ 32421 h 99357"/>
              <a:gd name="connsiteX312" fmla="*/ 10447649 w 17026318"/>
              <a:gd name="connsiteY312" fmla="*/ 43496 h 99357"/>
              <a:gd name="connsiteX313" fmla="*/ 10452168 w 17026318"/>
              <a:gd name="connsiteY313" fmla="*/ 40449 h 99357"/>
              <a:gd name="connsiteX314" fmla="*/ 10495257 w 17026318"/>
              <a:gd name="connsiteY314" fmla="*/ 31750 h 99357"/>
              <a:gd name="connsiteX315" fmla="*/ 10538343 w 17026318"/>
              <a:gd name="connsiteY315" fmla="*/ 40449 h 99357"/>
              <a:gd name="connsiteX316" fmla="*/ 10543678 w 17026318"/>
              <a:gd name="connsiteY316" fmla="*/ 44045 h 99357"/>
              <a:gd name="connsiteX317" fmla="*/ 10551514 w 17026318"/>
              <a:gd name="connsiteY317" fmla="*/ 32421 h 99357"/>
              <a:gd name="connsiteX318" fmla="*/ 10629787 w 17026318"/>
              <a:gd name="connsiteY318" fmla="*/ 0 h 99357"/>
              <a:gd name="connsiteX319" fmla="*/ 10708060 w 17026318"/>
              <a:gd name="connsiteY319" fmla="*/ 32421 h 99357"/>
              <a:gd name="connsiteX320" fmla="*/ 10715526 w 17026318"/>
              <a:gd name="connsiteY320" fmla="*/ 43496 h 99357"/>
              <a:gd name="connsiteX321" fmla="*/ 10720047 w 17026318"/>
              <a:gd name="connsiteY321" fmla="*/ 40449 h 99357"/>
              <a:gd name="connsiteX322" fmla="*/ 10763135 w 17026318"/>
              <a:gd name="connsiteY322" fmla="*/ 31750 h 99357"/>
              <a:gd name="connsiteX323" fmla="*/ 10806221 w 17026318"/>
              <a:gd name="connsiteY323" fmla="*/ 40449 h 99357"/>
              <a:gd name="connsiteX324" fmla="*/ 10811556 w 17026318"/>
              <a:gd name="connsiteY324" fmla="*/ 44045 h 99357"/>
              <a:gd name="connsiteX325" fmla="*/ 10819392 w 17026318"/>
              <a:gd name="connsiteY325" fmla="*/ 32421 h 99357"/>
              <a:gd name="connsiteX326" fmla="*/ 10897666 w 17026318"/>
              <a:gd name="connsiteY326" fmla="*/ 0 h 99357"/>
              <a:gd name="connsiteX327" fmla="*/ 10975939 w 17026318"/>
              <a:gd name="connsiteY327" fmla="*/ 32421 h 99357"/>
              <a:gd name="connsiteX328" fmla="*/ 10983405 w 17026318"/>
              <a:gd name="connsiteY328" fmla="*/ 43496 h 99357"/>
              <a:gd name="connsiteX329" fmla="*/ 10987925 w 17026318"/>
              <a:gd name="connsiteY329" fmla="*/ 40449 h 99357"/>
              <a:gd name="connsiteX330" fmla="*/ 11031011 w 17026318"/>
              <a:gd name="connsiteY330" fmla="*/ 31750 h 99357"/>
              <a:gd name="connsiteX331" fmla="*/ 11074100 w 17026318"/>
              <a:gd name="connsiteY331" fmla="*/ 40449 h 99357"/>
              <a:gd name="connsiteX332" fmla="*/ 11079433 w 17026318"/>
              <a:gd name="connsiteY332" fmla="*/ 44045 h 99357"/>
              <a:gd name="connsiteX333" fmla="*/ 11087270 w 17026318"/>
              <a:gd name="connsiteY333" fmla="*/ 32421 h 99357"/>
              <a:gd name="connsiteX334" fmla="*/ 11165543 w 17026318"/>
              <a:gd name="connsiteY334" fmla="*/ 0 h 99357"/>
              <a:gd name="connsiteX335" fmla="*/ 11243816 w 17026318"/>
              <a:gd name="connsiteY335" fmla="*/ 32421 h 99357"/>
              <a:gd name="connsiteX336" fmla="*/ 11251283 w 17026318"/>
              <a:gd name="connsiteY336" fmla="*/ 43496 h 99357"/>
              <a:gd name="connsiteX337" fmla="*/ 11255803 w 17026318"/>
              <a:gd name="connsiteY337" fmla="*/ 40449 h 99357"/>
              <a:gd name="connsiteX338" fmla="*/ 11298891 w 17026318"/>
              <a:gd name="connsiteY338" fmla="*/ 31750 h 99357"/>
              <a:gd name="connsiteX339" fmla="*/ 11341978 w 17026318"/>
              <a:gd name="connsiteY339" fmla="*/ 40449 h 99357"/>
              <a:gd name="connsiteX340" fmla="*/ 11347313 w 17026318"/>
              <a:gd name="connsiteY340" fmla="*/ 44045 h 99357"/>
              <a:gd name="connsiteX341" fmla="*/ 11355149 w 17026318"/>
              <a:gd name="connsiteY341" fmla="*/ 32421 h 99357"/>
              <a:gd name="connsiteX342" fmla="*/ 11433422 w 17026318"/>
              <a:gd name="connsiteY342" fmla="*/ 0 h 99357"/>
              <a:gd name="connsiteX343" fmla="*/ 11511695 w 17026318"/>
              <a:gd name="connsiteY343" fmla="*/ 32421 h 99357"/>
              <a:gd name="connsiteX344" fmla="*/ 11519161 w 17026318"/>
              <a:gd name="connsiteY344" fmla="*/ 43496 h 99357"/>
              <a:gd name="connsiteX345" fmla="*/ 11523682 w 17026318"/>
              <a:gd name="connsiteY345" fmla="*/ 40449 h 99357"/>
              <a:gd name="connsiteX346" fmla="*/ 11566769 w 17026318"/>
              <a:gd name="connsiteY346" fmla="*/ 31750 h 99357"/>
              <a:gd name="connsiteX347" fmla="*/ 11609856 w 17026318"/>
              <a:gd name="connsiteY347" fmla="*/ 40449 h 99357"/>
              <a:gd name="connsiteX348" fmla="*/ 11615190 w 17026318"/>
              <a:gd name="connsiteY348" fmla="*/ 44045 h 99357"/>
              <a:gd name="connsiteX349" fmla="*/ 11623027 w 17026318"/>
              <a:gd name="connsiteY349" fmla="*/ 32421 h 99357"/>
              <a:gd name="connsiteX350" fmla="*/ 11701300 w 17026318"/>
              <a:gd name="connsiteY350" fmla="*/ 0 h 99357"/>
              <a:gd name="connsiteX351" fmla="*/ 11779572 w 17026318"/>
              <a:gd name="connsiteY351" fmla="*/ 32421 h 99357"/>
              <a:gd name="connsiteX352" fmla="*/ 11787039 w 17026318"/>
              <a:gd name="connsiteY352" fmla="*/ 43496 h 99357"/>
              <a:gd name="connsiteX353" fmla="*/ 11791559 w 17026318"/>
              <a:gd name="connsiteY353" fmla="*/ 40449 h 99357"/>
              <a:gd name="connsiteX354" fmla="*/ 11834647 w 17026318"/>
              <a:gd name="connsiteY354" fmla="*/ 31750 h 99357"/>
              <a:gd name="connsiteX355" fmla="*/ 11877731 w 17026318"/>
              <a:gd name="connsiteY355" fmla="*/ 40449 h 99357"/>
              <a:gd name="connsiteX356" fmla="*/ 11883063 w 17026318"/>
              <a:gd name="connsiteY356" fmla="*/ 44044 h 99357"/>
              <a:gd name="connsiteX357" fmla="*/ 11890900 w 17026318"/>
              <a:gd name="connsiteY357" fmla="*/ 32421 h 99357"/>
              <a:gd name="connsiteX358" fmla="*/ 11969171 w 17026318"/>
              <a:gd name="connsiteY358" fmla="*/ 0 h 99357"/>
              <a:gd name="connsiteX359" fmla="*/ 12047444 w 17026318"/>
              <a:gd name="connsiteY359" fmla="*/ 32421 h 99357"/>
              <a:gd name="connsiteX360" fmla="*/ 12054912 w 17026318"/>
              <a:gd name="connsiteY360" fmla="*/ 43497 h 99357"/>
              <a:gd name="connsiteX361" fmla="*/ 12059434 w 17026318"/>
              <a:gd name="connsiteY361" fmla="*/ 40449 h 99357"/>
              <a:gd name="connsiteX362" fmla="*/ 12102521 w 17026318"/>
              <a:gd name="connsiteY362" fmla="*/ 31750 h 99357"/>
              <a:gd name="connsiteX363" fmla="*/ 12145609 w 17026318"/>
              <a:gd name="connsiteY363" fmla="*/ 40449 h 99357"/>
              <a:gd name="connsiteX364" fmla="*/ 12150940 w 17026318"/>
              <a:gd name="connsiteY364" fmla="*/ 44043 h 99357"/>
              <a:gd name="connsiteX365" fmla="*/ 12158776 w 17026318"/>
              <a:gd name="connsiteY365" fmla="*/ 32421 h 99357"/>
              <a:gd name="connsiteX366" fmla="*/ 12237049 w 17026318"/>
              <a:gd name="connsiteY366" fmla="*/ 0 h 99357"/>
              <a:gd name="connsiteX367" fmla="*/ 12315322 w 17026318"/>
              <a:gd name="connsiteY367" fmla="*/ 32421 h 99357"/>
              <a:gd name="connsiteX368" fmla="*/ 12322790 w 17026318"/>
              <a:gd name="connsiteY368" fmla="*/ 43497 h 99357"/>
              <a:gd name="connsiteX369" fmla="*/ 12327312 w 17026318"/>
              <a:gd name="connsiteY369" fmla="*/ 40449 h 99357"/>
              <a:gd name="connsiteX370" fmla="*/ 12370399 w 17026318"/>
              <a:gd name="connsiteY370" fmla="*/ 31750 h 99357"/>
              <a:gd name="connsiteX371" fmla="*/ 12413487 w 17026318"/>
              <a:gd name="connsiteY371" fmla="*/ 40449 h 99357"/>
              <a:gd name="connsiteX372" fmla="*/ 12418819 w 17026318"/>
              <a:gd name="connsiteY372" fmla="*/ 44044 h 99357"/>
              <a:gd name="connsiteX373" fmla="*/ 12426655 w 17026318"/>
              <a:gd name="connsiteY373" fmla="*/ 32421 h 99357"/>
              <a:gd name="connsiteX374" fmla="*/ 12504928 w 17026318"/>
              <a:gd name="connsiteY374" fmla="*/ 0 h 99357"/>
              <a:gd name="connsiteX375" fmla="*/ 12583201 w 17026318"/>
              <a:gd name="connsiteY375" fmla="*/ 32421 h 99357"/>
              <a:gd name="connsiteX376" fmla="*/ 12590669 w 17026318"/>
              <a:gd name="connsiteY376" fmla="*/ 43497 h 99357"/>
              <a:gd name="connsiteX377" fmla="*/ 12595191 w 17026318"/>
              <a:gd name="connsiteY377" fmla="*/ 40449 h 99357"/>
              <a:gd name="connsiteX378" fmla="*/ 12638278 w 17026318"/>
              <a:gd name="connsiteY378" fmla="*/ 31750 h 99357"/>
              <a:gd name="connsiteX379" fmla="*/ 12681366 w 17026318"/>
              <a:gd name="connsiteY379" fmla="*/ 40449 h 99357"/>
              <a:gd name="connsiteX380" fmla="*/ 12686697 w 17026318"/>
              <a:gd name="connsiteY380" fmla="*/ 44043 h 99357"/>
              <a:gd name="connsiteX381" fmla="*/ 12694533 w 17026318"/>
              <a:gd name="connsiteY381" fmla="*/ 32421 h 99357"/>
              <a:gd name="connsiteX382" fmla="*/ 12772806 w 17026318"/>
              <a:gd name="connsiteY382" fmla="*/ 0 h 99357"/>
              <a:gd name="connsiteX383" fmla="*/ 12851079 w 17026318"/>
              <a:gd name="connsiteY383" fmla="*/ 32421 h 99357"/>
              <a:gd name="connsiteX384" fmla="*/ 12858547 w 17026318"/>
              <a:gd name="connsiteY384" fmla="*/ 43497 h 99357"/>
              <a:gd name="connsiteX385" fmla="*/ 12863069 w 17026318"/>
              <a:gd name="connsiteY385" fmla="*/ 40449 h 99357"/>
              <a:gd name="connsiteX386" fmla="*/ 12906156 w 17026318"/>
              <a:gd name="connsiteY386" fmla="*/ 31750 h 99357"/>
              <a:gd name="connsiteX387" fmla="*/ 12949244 w 17026318"/>
              <a:gd name="connsiteY387" fmla="*/ 40449 h 99357"/>
              <a:gd name="connsiteX388" fmla="*/ 12954575 w 17026318"/>
              <a:gd name="connsiteY388" fmla="*/ 44043 h 99357"/>
              <a:gd name="connsiteX389" fmla="*/ 12962411 w 17026318"/>
              <a:gd name="connsiteY389" fmla="*/ 32421 h 99357"/>
              <a:gd name="connsiteX390" fmla="*/ 13040684 w 17026318"/>
              <a:gd name="connsiteY390" fmla="*/ 0 h 99357"/>
              <a:gd name="connsiteX391" fmla="*/ 13118957 w 17026318"/>
              <a:gd name="connsiteY391" fmla="*/ 32421 h 99357"/>
              <a:gd name="connsiteX392" fmla="*/ 13126425 w 17026318"/>
              <a:gd name="connsiteY392" fmla="*/ 43497 h 99357"/>
              <a:gd name="connsiteX393" fmla="*/ 13130947 w 17026318"/>
              <a:gd name="connsiteY393" fmla="*/ 40449 h 99357"/>
              <a:gd name="connsiteX394" fmla="*/ 13174034 w 17026318"/>
              <a:gd name="connsiteY394" fmla="*/ 31750 h 99357"/>
              <a:gd name="connsiteX395" fmla="*/ 13217122 w 17026318"/>
              <a:gd name="connsiteY395" fmla="*/ 40449 h 99357"/>
              <a:gd name="connsiteX396" fmla="*/ 13222454 w 17026318"/>
              <a:gd name="connsiteY396" fmla="*/ 44044 h 99357"/>
              <a:gd name="connsiteX397" fmla="*/ 13230290 w 17026318"/>
              <a:gd name="connsiteY397" fmla="*/ 32421 h 99357"/>
              <a:gd name="connsiteX398" fmla="*/ 13308563 w 17026318"/>
              <a:gd name="connsiteY398" fmla="*/ 0 h 99357"/>
              <a:gd name="connsiteX399" fmla="*/ 13386836 w 17026318"/>
              <a:gd name="connsiteY399" fmla="*/ 32421 h 99357"/>
              <a:gd name="connsiteX400" fmla="*/ 13394304 w 17026318"/>
              <a:gd name="connsiteY400" fmla="*/ 43497 h 99357"/>
              <a:gd name="connsiteX401" fmla="*/ 13398826 w 17026318"/>
              <a:gd name="connsiteY401" fmla="*/ 40449 h 99357"/>
              <a:gd name="connsiteX402" fmla="*/ 13441913 w 17026318"/>
              <a:gd name="connsiteY402" fmla="*/ 31750 h 99357"/>
              <a:gd name="connsiteX403" fmla="*/ 13485001 w 17026318"/>
              <a:gd name="connsiteY403" fmla="*/ 40449 h 99357"/>
              <a:gd name="connsiteX404" fmla="*/ 13490332 w 17026318"/>
              <a:gd name="connsiteY404" fmla="*/ 44043 h 99357"/>
              <a:gd name="connsiteX405" fmla="*/ 13498168 w 17026318"/>
              <a:gd name="connsiteY405" fmla="*/ 32421 h 99357"/>
              <a:gd name="connsiteX406" fmla="*/ 13576441 w 17026318"/>
              <a:gd name="connsiteY406" fmla="*/ 0 h 99357"/>
              <a:gd name="connsiteX407" fmla="*/ 13654714 w 17026318"/>
              <a:gd name="connsiteY407" fmla="*/ 32421 h 99357"/>
              <a:gd name="connsiteX408" fmla="*/ 13662182 w 17026318"/>
              <a:gd name="connsiteY408" fmla="*/ 43497 h 99357"/>
              <a:gd name="connsiteX409" fmla="*/ 13666704 w 17026318"/>
              <a:gd name="connsiteY409" fmla="*/ 40449 h 99357"/>
              <a:gd name="connsiteX410" fmla="*/ 13709791 w 17026318"/>
              <a:gd name="connsiteY410" fmla="*/ 31750 h 99357"/>
              <a:gd name="connsiteX411" fmla="*/ 13752879 w 17026318"/>
              <a:gd name="connsiteY411" fmla="*/ 40449 h 99357"/>
              <a:gd name="connsiteX412" fmla="*/ 13758210 w 17026318"/>
              <a:gd name="connsiteY412" fmla="*/ 44043 h 99357"/>
              <a:gd name="connsiteX413" fmla="*/ 13766046 w 17026318"/>
              <a:gd name="connsiteY413" fmla="*/ 32421 h 99357"/>
              <a:gd name="connsiteX414" fmla="*/ 13844319 w 17026318"/>
              <a:gd name="connsiteY414" fmla="*/ 0 h 99357"/>
              <a:gd name="connsiteX415" fmla="*/ 13922592 w 17026318"/>
              <a:gd name="connsiteY415" fmla="*/ 32421 h 99357"/>
              <a:gd name="connsiteX416" fmla="*/ 13930060 w 17026318"/>
              <a:gd name="connsiteY416" fmla="*/ 43497 h 99357"/>
              <a:gd name="connsiteX417" fmla="*/ 13934582 w 17026318"/>
              <a:gd name="connsiteY417" fmla="*/ 40449 h 99357"/>
              <a:gd name="connsiteX418" fmla="*/ 13977669 w 17026318"/>
              <a:gd name="connsiteY418" fmla="*/ 31750 h 99357"/>
              <a:gd name="connsiteX419" fmla="*/ 14020757 w 17026318"/>
              <a:gd name="connsiteY419" fmla="*/ 40449 h 99357"/>
              <a:gd name="connsiteX420" fmla="*/ 14026089 w 17026318"/>
              <a:gd name="connsiteY420" fmla="*/ 44044 h 99357"/>
              <a:gd name="connsiteX421" fmla="*/ 14033925 w 17026318"/>
              <a:gd name="connsiteY421" fmla="*/ 32421 h 99357"/>
              <a:gd name="connsiteX422" fmla="*/ 14112198 w 17026318"/>
              <a:gd name="connsiteY422" fmla="*/ 0 h 99357"/>
              <a:gd name="connsiteX423" fmla="*/ 14190471 w 17026318"/>
              <a:gd name="connsiteY423" fmla="*/ 32421 h 99357"/>
              <a:gd name="connsiteX424" fmla="*/ 14197939 w 17026318"/>
              <a:gd name="connsiteY424" fmla="*/ 43497 h 99357"/>
              <a:gd name="connsiteX425" fmla="*/ 14202461 w 17026318"/>
              <a:gd name="connsiteY425" fmla="*/ 40449 h 99357"/>
              <a:gd name="connsiteX426" fmla="*/ 14245548 w 17026318"/>
              <a:gd name="connsiteY426" fmla="*/ 31750 h 99357"/>
              <a:gd name="connsiteX427" fmla="*/ 14288636 w 17026318"/>
              <a:gd name="connsiteY427" fmla="*/ 40449 h 99357"/>
              <a:gd name="connsiteX428" fmla="*/ 14293967 w 17026318"/>
              <a:gd name="connsiteY428" fmla="*/ 44043 h 99357"/>
              <a:gd name="connsiteX429" fmla="*/ 14301803 w 17026318"/>
              <a:gd name="connsiteY429" fmla="*/ 32421 h 99357"/>
              <a:gd name="connsiteX430" fmla="*/ 14380076 w 17026318"/>
              <a:gd name="connsiteY430" fmla="*/ 0 h 99357"/>
              <a:gd name="connsiteX431" fmla="*/ 14458349 w 17026318"/>
              <a:gd name="connsiteY431" fmla="*/ 32421 h 99357"/>
              <a:gd name="connsiteX432" fmla="*/ 14465817 w 17026318"/>
              <a:gd name="connsiteY432" fmla="*/ 43497 h 99357"/>
              <a:gd name="connsiteX433" fmla="*/ 14470339 w 17026318"/>
              <a:gd name="connsiteY433" fmla="*/ 40449 h 99357"/>
              <a:gd name="connsiteX434" fmla="*/ 14513426 w 17026318"/>
              <a:gd name="connsiteY434" fmla="*/ 31750 h 99357"/>
              <a:gd name="connsiteX435" fmla="*/ 14556514 w 17026318"/>
              <a:gd name="connsiteY435" fmla="*/ 40449 h 99357"/>
              <a:gd name="connsiteX436" fmla="*/ 14561845 w 17026318"/>
              <a:gd name="connsiteY436" fmla="*/ 44043 h 99357"/>
              <a:gd name="connsiteX437" fmla="*/ 14569681 w 17026318"/>
              <a:gd name="connsiteY437" fmla="*/ 32421 h 99357"/>
              <a:gd name="connsiteX438" fmla="*/ 14647954 w 17026318"/>
              <a:gd name="connsiteY438" fmla="*/ 0 h 99357"/>
              <a:gd name="connsiteX439" fmla="*/ 14726227 w 17026318"/>
              <a:gd name="connsiteY439" fmla="*/ 32421 h 99357"/>
              <a:gd name="connsiteX440" fmla="*/ 14733695 w 17026318"/>
              <a:gd name="connsiteY440" fmla="*/ 43497 h 99357"/>
              <a:gd name="connsiteX441" fmla="*/ 14738217 w 17026318"/>
              <a:gd name="connsiteY441" fmla="*/ 40449 h 99357"/>
              <a:gd name="connsiteX442" fmla="*/ 14781304 w 17026318"/>
              <a:gd name="connsiteY442" fmla="*/ 31750 h 99357"/>
              <a:gd name="connsiteX443" fmla="*/ 14824392 w 17026318"/>
              <a:gd name="connsiteY443" fmla="*/ 40449 h 99357"/>
              <a:gd name="connsiteX444" fmla="*/ 14829724 w 17026318"/>
              <a:gd name="connsiteY444" fmla="*/ 44044 h 99357"/>
              <a:gd name="connsiteX445" fmla="*/ 14837560 w 17026318"/>
              <a:gd name="connsiteY445" fmla="*/ 32421 h 99357"/>
              <a:gd name="connsiteX446" fmla="*/ 14915833 w 17026318"/>
              <a:gd name="connsiteY446" fmla="*/ 0 h 99357"/>
              <a:gd name="connsiteX447" fmla="*/ 14994106 w 17026318"/>
              <a:gd name="connsiteY447" fmla="*/ 32421 h 99357"/>
              <a:gd name="connsiteX448" fmla="*/ 15001574 w 17026318"/>
              <a:gd name="connsiteY448" fmla="*/ 43497 h 99357"/>
              <a:gd name="connsiteX449" fmla="*/ 15006096 w 17026318"/>
              <a:gd name="connsiteY449" fmla="*/ 40449 h 99357"/>
              <a:gd name="connsiteX450" fmla="*/ 15049183 w 17026318"/>
              <a:gd name="connsiteY450" fmla="*/ 31750 h 99357"/>
              <a:gd name="connsiteX451" fmla="*/ 15092271 w 17026318"/>
              <a:gd name="connsiteY451" fmla="*/ 40449 h 99357"/>
              <a:gd name="connsiteX452" fmla="*/ 15097602 w 17026318"/>
              <a:gd name="connsiteY452" fmla="*/ 44043 h 99357"/>
              <a:gd name="connsiteX453" fmla="*/ 15105438 w 17026318"/>
              <a:gd name="connsiteY453" fmla="*/ 32421 h 99357"/>
              <a:gd name="connsiteX454" fmla="*/ 15183711 w 17026318"/>
              <a:gd name="connsiteY454" fmla="*/ 0 h 99357"/>
              <a:gd name="connsiteX455" fmla="*/ 15261984 w 17026318"/>
              <a:gd name="connsiteY455" fmla="*/ 32421 h 99357"/>
              <a:gd name="connsiteX456" fmla="*/ 15269452 w 17026318"/>
              <a:gd name="connsiteY456" fmla="*/ 43497 h 99357"/>
              <a:gd name="connsiteX457" fmla="*/ 15273974 w 17026318"/>
              <a:gd name="connsiteY457" fmla="*/ 40449 h 99357"/>
              <a:gd name="connsiteX458" fmla="*/ 15317061 w 17026318"/>
              <a:gd name="connsiteY458" fmla="*/ 31750 h 99357"/>
              <a:gd name="connsiteX459" fmla="*/ 15360149 w 17026318"/>
              <a:gd name="connsiteY459" fmla="*/ 40449 h 99357"/>
              <a:gd name="connsiteX460" fmla="*/ 15365480 w 17026318"/>
              <a:gd name="connsiteY460" fmla="*/ 44043 h 99357"/>
              <a:gd name="connsiteX461" fmla="*/ 15373316 w 17026318"/>
              <a:gd name="connsiteY461" fmla="*/ 32421 h 99357"/>
              <a:gd name="connsiteX462" fmla="*/ 15451589 w 17026318"/>
              <a:gd name="connsiteY462" fmla="*/ 0 h 99357"/>
              <a:gd name="connsiteX463" fmla="*/ 15529862 w 17026318"/>
              <a:gd name="connsiteY463" fmla="*/ 32421 h 99357"/>
              <a:gd name="connsiteX464" fmla="*/ 15537330 w 17026318"/>
              <a:gd name="connsiteY464" fmla="*/ 43497 h 99357"/>
              <a:gd name="connsiteX465" fmla="*/ 15541852 w 17026318"/>
              <a:gd name="connsiteY465" fmla="*/ 40449 h 99357"/>
              <a:gd name="connsiteX466" fmla="*/ 15584939 w 17026318"/>
              <a:gd name="connsiteY466" fmla="*/ 31750 h 99357"/>
              <a:gd name="connsiteX467" fmla="*/ 15628027 w 17026318"/>
              <a:gd name="connsiteY467" fmla="*/ 40449 h 99357"/>
              <a:gd name="connsiteX468" fmla="*/ 15633359 w 17026318"/>
              <a:gd name="connsiteY468" fmla="*/ 44044 h 99357"/>
              <a:gd name="connsiteX469" fmla="*/ 15641195 w 17026318"/>
              <a:gd name="connsiteY469" fmla="*/ 32421 h 99357"/>
              <a:gd name="connsiteX470" fmla="*/ 15719468 w 17026318"/>
              <a:gd name="connsiteY470" fmla="*/ 0 h 99357"/>
              <a:gd name="connsiteX471" fmla="*/ 15797741 w 17026318"/>
              <a:gd name="connsiteY471" fmla="*/ 32421 h 99357"/>
              <a:gd name="connsiteX472" fmla="*/ 15805209 w 17026318"/>
              <a:gd name="connsiteY472" fmla="*/ 43497 h 99357"/>
              <a:gd name="connsiteX473" fmla="*/ 15809731 w 17026318"/>
              <a:gd name="connsiteY473" fmla="*/ 40449 h 99357"/>
              <a:gd name="connsiteX474" fmla="*/ 15852818 w 17026318"/>
              <a:gd name="connsiteY474" fmla="*/ 31750 h 99357"/>
              <a:gd name="connsiteX475" fmla="*/ 15895906 w 17026318"/>
              <a:gd name="connsiteY475" fmla="*/ 40449 h 99357"/>
              <a:gd name="connsiteX476" fmla="*/ 15901238 w 17026318"/>
              <a:gd name="connsiteY476" fmla="*/ 44043 h 99357"/>
              <a:gd name="connsiteX477" fmla="*/ 15909074 w 17026318"/>
              <a:gd name="connsiteY477" fmla="*/ 32421 h 99357"/>
              <a:gd name="connsiteX478" fmla="*/ 15987346 w 17026318"/>
              <a:gd name="connsiteY478" fmla="*/ 0 h 99357"/>
              <a:gd name="connsiteX479" fmla="*/ 16065618 w 17026318"/>
              <a:gd name="connsiteY479" fmla="*/ 32421 h 99357"/>
              <a:gd name="connsiteX480" fmla="*/ 16073086 w 17026318"/>
              <a:gd name="connsiteY480" fmla="*/ 43497 h 99357"/>
              <a:gd name="connsiteX481" fmla="*/ 16077610 w 17026318"/>
              <a:gd name="connsiteY481" fmla="*/ 40449 h 99357"/>
              <a:gd name="connsiteX482" fmla="*/ 16120698 w 17026318"/>
              <a:gd name="connsiteY482" fmla="*/ 31750 h 99357"/>
              <a:gd name="connsiteX483" fmla="*/ 16163782 w 17026318"/>
              <a:gd name="connsiteY483" fmla="*/ 40449 h 99357"/>
              <a:gd name="connsiteX484" fmla="*/ 16169114 w 17026318"/>
              <a:gd name="connsiteY484" fmla="*/ 44043 h 99357"/>
              <a:gd name="connsiteX485" fmla="*/ 16176950 w 17026318"/>
              <a:gd name="connsiteY485" fmla="*/ 32421 h 99357"/>
              <a:gd name="connsiteX486" fmla="*/ 16255226 w 17026318"/>
              <a:gd name="connsiteY486" fmla="*/ 0 h 99357"/>
              <a:gd name="connsiteX487" fmla="*/ 16333498 w 17026318"/>
              <a:gd name="connsiteY487" fmla="*/ 32421 h 99357"/>
              <a:gd name="connsiteX488" fmla="*/ 16340966 w 17026318"/>
              <a:gd name="connsiteY488" fmla="*/ 43497 h 99357"/>
              <a:gd name="connsiteX489" fmla="*/ 16345486 w 17026318"/>
              <a:gd name="connsiteY489" fmla="*/ 40449 h 99357"/>
              <a:gd name="connsiteX490" fmla="*/ 16388574 w 17026318"/>
              <a:gd name="connsiteY490" fmla="*/ 31750 h 99357"/>
              <a:gd name="connsiteX491" fmla="*/ 16431662 w 17026318"/>
              <a:gd name="connsiteY491" fmla="*/ 40449 h 99357"/>
              <a:gd name="connsiteX492" fmla="*/ 16436994 w 17026318"/>
              <a:gd name="connsiteY492" fmla="*/ 44044 h 99357"/>
              <a:gd name="connsiteX493" fmla="*/ 16444830 w 17026318"/>
              <a:gd name="connsiteY493" fmla="*/ 32421 h 99357"/>
              <a:gd name="connsiteX494" fmla="*/ 16523102 w 17026318"/>
              <a:gd name="connsiteY494" fmla="*/ 0 h 99357"/>
              <a:gd name="connsiteX495" fmla="*/ 16601378 w 17026318"/>
              <a:gd name="connsiteY495" fmla="*/ 32421 h 99357"/>
              <a:gd name="connsiteX496" fmla="*/ 16608846 w 17026318"/>
              <a:gd name="connsiteY496" fmla="*/ 43497 h 99357"/>
              <a:gd name="connsiteX497" fmla="*/ 16613366 w 17026318"/>
              <a:gd name="connsiteY497" fmla="*/ 40449 h 99357"/>
              <a:gd name="connsiteX498" fmla="*/ 16656454 w 17026318"/>
              <a:gd name="connsiteY498" fmla="*/ 31750 h 99357"/>
              <a:gd name="connsiteX499" fmla="*/ 16699542 w 17026318"/>
              <a:gd name="connsiteY499" fmla="*/ 40449 h 99357"/>
              <a:gd name="connsiteX500" fmla="*/ 16704866 w 17026318"/>
              <a:gd name="connsiteY500" fmla="*/ 44040 h 99357"/>
              <a:gd name="connsiteX501" fmla="*/ 16712702 w 17026318"/>
              <a:gd name="connsiteY501" fmla="*/ 32421 h 99357"/>
              <a:gd name="connsiteX502" fmla="*/ 16790974 w 17026318"/>
              <a:gd name="connsiteY502" fmla="*/ 0 h 99357"/>
              <a:gd name="connsiteX503" fmla="*/ 16869246 w 17026318"/>
              <a:gd name="connsiteY503" fmla="*/ 32421 h 99357"/>
              <a:gd name="connsiteX504" fmla="*/ 16876714 w 17026318"/>
              <a:gd name="connsiteY504" fmla="*/ 43497 h 99357"/>
              <a:gd name="connsiteX505" fmla="*/ 17026318 w 17026318"/>
              <a:gd name="connsiteY505" fmla="*/ 99357 h 99357"/>
              <a:gd name="connsiteX0" fmla="*/ 0 w 16876714"/>
              <a:gd name="connsiteY0" fmla="*/ 43496 h 44233"/>
              <a:gd name="connsiteX1" fmla="*/ 4520 w 16876714"/>
              <a:gd name="connsiteY1" fmla="*/ 40449 h 44233"/>
              <a:gd name="connsiteX2" fmla="*/ 47607 w 16876714"/>
              <a:gd name="connsiteY2" fmla="*/ 31750 h 44233"/>
              <a:gd name="connsiteX3" fmla="*/ 90694 w 16876714"/>
              <a:gd name="connsiteY3" fmla="*/ 40449 h 44233"/>
              <a:gd name="connsiteX4" fmla="*/ 96028 w 16876714"/>
              <a:gd name="connsiteY4" fmla="*/ 44044 h 44233"/>
              <a:gd name="connsiteX5" fmla="*/ 103865 w 16876714"/>
              <a:gd name="connsiteY5" fmla="*/ 32421 h 44233"/>
              <a:gd name="connsiteX6" fmla="*/ 182138 w 16876714"/>
              <a:gd name="connsiteY6" fmla="*/ 0 h 44233"/>
              <a:gd name="connsiteX7" fmla="*/ 260411 w 16876714"/>
              <a:gd name="connsiteY7" fmla="*/ 32421 h 44233"/>
              <a:gd name="connsiteX8" fmla="*/ 267878 w 16876714"/>
              <a:gd name="connsiteY8" fmla="*/ 43496 h 44233"/>
              <a:gd name="connsiteX9" fmla="*/ 272398 w 16876714"/>
              <a:gd name="connsiteY9" fmla="*/ 40449 h 44233"/>
              <a:gd name="connsiteX10" fmla="*/ 315485 w 16876714"/>
              <a:gd name="connsiteY10" fmla="*/ 31750 h 44233"/>
              <a:gd name="connsiteX11" fmla="*/ 358573 w 16876714"/>
              <a:gd name="connsiteY11" fmla="*/ 40449 h 44233"/>
              <a:gd name="connsiteX12" fmla="*/ 363906 w 16876714"/>
              <a:gd name="connsiteY12" fmla="*/ 44045 h 44233"/>
              <a:gd name="connsiteX13" fmla="*/ 371744 w 16876714"/>
              <a:gd name="connsiteY13" fmla="*/ 32421 h 44233"/>
              <a:gd name="connsiteX14" fmla="*/ 450017 w 16876714"/>
              <a:gd name="connsiteY14" fmla="*/ 0 h 44233"/>
              <a:gd name="connsiteX15" fmla="*/ 528290 w 16876714"/>
              <a:gd name="connsiteY15" fmla="*/ 32421 h 44233"/>
              <a:gd name="connsiteX16" fmla="*/ 535757 w 16876714"/>
              <a:gd name="connsiteY16" fmla="*/ 43496 h 44233"/>
              <a:gd name="connsiteX17" fmla="*/ 540277 w 16876714"/>
              <a:gd name="connsiteY17" fmla="*/ 40449 h 44233"/>
              <a:gd name="connsiteX18" fmla="*/ 583365 w 16876714"/>
              <a:gd name="connsiteY18" fmla="*/ 31750 h 44233"/>
              <a:gd name="connsiteX19" fmla="*/ 626452 w 16876714"/>
              <a:gd name="connsiteY19" fmla="*/ 40449 h 44233"/>
              <a:gd name="connsiteX20" fmla="*/ 631786 w 16876714"/>
              <a:gd name="connsiteY20" fmla="*/ 44045 h 44233"/>
              <a:gd name="connsiteX21" fmla="*/ 639623 w 16876714"/>
              <a:gd name="connsiteY21" fmla="*/ 32421 h 44233"/>
              <a:gd name="connsiteX22" fmla="*/ 717896 w 16876714"/>
              <a:gd name="connsiteY22" fmla="*/ 0 h 44233"/>
              <a:gd name="connsiteX23" fmla="*/ 796169 w 16876714"/>
              <a:gd name="connsiteY23" fmla="*/ 32421 h 44233"/>
              <a:gd name="connsiteX24" fmla="*/ 803637 w 16876714"/>
              <a:gd name="connsiteY24" fmla="*/ 43496 h 44233"/>
              <a:gd name="connsiteX25" fmla="*/ 808156 w 16876714"/>
              <a:gd name="connsiteY25" fmla="*/ 40449 h 44233"/>
              <a:gd name="connsiteX26" fmla="*/ 851244 w 16876714"/>
              <a:gd name="connsiteY26" fmla="*/ 31750 h 44233"/>
              <a:gd name="connsiteX27" fmla="*/ 894331 w 16876714"/>
              <a:gd name="connsiteY27" fmla="*/ 40449 h 44233"/>
              <a:gd name="connsiteX28" fmla="*/ 899664 w 16876714"/>
              <a:gd name="connsiteY28" fmla="*/ 44045 h 44233"/>
              <a:gd name="connsiteX29" fmla="*/ 907502 w 16876714"/>
              <a:gd name="connsiteY29" fmla="*/ 32421 h 44233"/>
              <a:gd name="connsiteX30" fmla="*/ 985775 w 16876714"/>
              <a:gd name="connsiteY30" fmla="*/ 0 h 44233"/>
              <a:gd name="connsiteX31" fmla="*/ 1064048 w 16876714"/>
              <a:gd name="connsiteY31" fmla="*/ 32421 h 44233"/>
              <a:gd name="connsiteX32" fmla="*/ 1071515 w 16876714"/>
              <a:gd name="connsiteY32" fmla="*/ 43496 h 44233"/>
              <a:gd name="connsiteX33" fmla="*/ 1076035 w 16876714"/>
              <a:gd name="connsiteY33" fmla="*/ 40449 h 44233"/>
              <a:gd name="connsiteX34" fmla="*/ 1119122 w 16876714"/>
              <a:gd name="connsiteY34" fmla="*/ 31750 h 44233"/>
              <a:gd name="connsiteX35" fmla="*/ 1162210 w 16876714"/>
              <a:gd name="connsiteY35" fmla="*/ 40449 h 44233"/>
              <a:gd name="connsiteX36" fmla="*/ 1167543 w 16876714"/>
              <a:gd name="connsiteY36" fmla="*/ 44045 h 44233"/>
              <a:gd name="connsiteX37" fmla="*/ 1175380 w 16876714"/>
              <a:gd name="connsiteY37" fmla="*/ 32421 h 44233"/>
              <a:gd name="connsiteX38" fmla="*/ 1253655 w 16876714"/>
              <a:gd name="connsiteY38" fmla="*/ 0 h 44233"/>
              <a:gd name="connsiteX39" fmla="*/ 1331927 w 16876714"/>
              <a:gd name="connsiteY39" fmla="*/ 32421 h 44233"/>
              <a:gd name="connsiteX40" fmla="*/ 1339394 w 16876714"/>
              <a:gd name="connsiteY40" fmla="*/ 43496 h 44233"/>
              <a:gd name="connsiteX41" fmla="*/ 1343914 w 16876714"/>
              <a:gd name="connsiteY41" fmla="*/ 40449 h 44233"/>
              <a:gd name="connsiteX42" fmla="*/ 1387001 w 16876714"/>
              <a:gd name="connsiteY42" fmla="*/ 31750 h 44233"/>
              <a:gd name="connsiteX43" fmla="*/ 1430088 w 16876714"/>
              <a:gd name="connsiteY43" fmla="*/ 40449 h 44233"/>
              <a:gd name="connsiteX44" fmla="*/ 1435422 w 16876714"/>
              <a:gd name="connsiteY44" fmla="*/ 44044 h 44233"/>
              <a:gd name="connsiteX45" fmla="*/ 1443258 w 16876714"/>
              <a:gd name="connsiteY45" fmla="*/ 32421 h 44233"/>
              <a:gd name="connsiteX46" fmla="*/ 1521532 w 16876714"/>
              <a:gd name="connsiteY46" fmla="*/ 0 h 44233"/>
              <a:gd name="connsiteX47" fmla="*/ 1599805 w 16876714"/>
              <a:gd name="connsiteY47" fmla="*/ 32421 h 44233"/>
              <a:gd name="connsiteX48" fmla="*/ 1607272 w 16876714"/>
              <a:gd name="connsiteY48" fmla="*/ 43496 h 44233"/>
              <a:gd name="connsiteX49" fmla="*/ 1611791 w 16876714"/>
              <a:gd name="connsiteY49" fmla="*/ 40449 h 44233"/>
              <a:gd name="connsiteX50" fmla="*/ 1654878 w 16876714"/>
              <a:gd name="connsiteY50" fmla="*/ 31750 h 44233"/>
              <a:gd name="connsiteX51" fmla="*/ 1697966 w 16876714"/>
              <a:gd name="connsiteY51" fmla="*/ 40449 h 44233"/>
              <a:gd name="connsiteX52" fmla="*/ 1703299 w 16876714"/>
              <a:gd name="connsiteY52" fmla="*/ 44044 h 44233"/>
              <a:gd name="connsiteX53" fmla="*/ 1711136 w 16876714"/>
              <a:gd name="connsiteY53" fmla="*/ 32421 h 44233"/>
              <a:gd name="connsiteX54" fmla="*/ 1789407 w 16876714"/>
              <a:gd name="connsiteY54" fmla="*/ 0 h 44233"/>
              <a:gd name="connsiteX55" fmla="*/ 1867682 w 16876714"/>
              <a:gd name="connsiteY55" fmla="*/ 32421 h 44233"/>
              <a:gd name="connsiteX56" fmla="*/ 1875149 w 16876714"/>
              <a:gd name="connsiteY56" fmla="*/ 43496 h 44233"/>
              <a:gd name="connsiteX57" fmla="*/ 1879668 w 16876714"/>
              <a:gd name="connsiteY57" fmla="*/ 40449 h 44233"/>
              <a:gd name="connsiteX58" fmla="*/ 1922757 w 16876714"/>
              <a:gd name="connsiteY58" fmla="*/ 31750 h 44233"/>
              <a:gd name="connsiteX59" fmla="*/ 1965843 w 16876714"/>
              <a:gd name="connsiteY59" fmla="*/ 40449 h 44233"/>
              <a:gd name="connsiteX60" fmla="*/ 1971178 w 16876714"/>
              <a:gd name="connsiteY60" fmla="*/ 44045 h 44233"/>
              <a:gd name="connsiteX61" fmla="*/ 1979014 w 16876714"/>
              <a:gd name="connsiteY61" fmla="*/ 32421 h 44233"/>
              <a:gd name="connsiteX62" fmla="*/ 2057287 w 16876714"/>
              <a:gd name="connsiteY62" fmla="*/ 0 h 44233"/>
              <a:gd name="connsiteX63" fmla="*/ 2135560 w 16876714"/>
              <a:gd name="connsiteY63" fmla="*/ 32421 h 44233"/>
              <a:gd name="connsiteX64" fmla="*/ 2143026 w 16876714"/>
              <a:gd name="connsiteY64" fmla="*/ 43496 h 44233"/>
              <a:gd name="connsiteX65" fmla="*/ 2147547 w 16876714"/>
              <a:gd name="connsiteY65" fmla="*/ 40449 h 44233"/>
              <a:gd name="connsiteX66" fmla="*/ 2190635 w 16876714"/>
              <a:gd name="connsiteY66" fmla="*/ 31750 h 44233"/>
              <a:gd name="connsiteX67" fmla="*/ 2233721 w 16876714"/>
              <a:gd name="connsiteY67" fmla="*/ 40449 h 44233"/>
              <a:gd name="connsiteX68" fmla="*/ 2239056 w 16876714"/>
              <a:gd name="connsiteY68" fmla="*/ 44045 h 44233"/>
              <a:gd name="connsiteX69" fmla="*/ 2246892 w 16876714"/>
              <a:gd name="connsiteY69" fmla="*/ 32421 h 44233"/>
              <a:gd name="connsiteX70" fmla="*/ 2325166 w 16876714"/>
              <a:gd name="connsiteY70" fmla="*/ 0 h 44233"/>
              <a:gd name="connsiteX71" fmla="*/ 2403439 w 16876714"/>
              <a:gd name="connsiteY71" fmla="*/ 32421 h 44233"/>
              <a:gd name="connsiteX72" fmla="*/ 2410905 w 16876714"/>
              <a:gd name="connsiteY72" fmla="*/ 43496 h 44233"/>
              <a:gd name="connsiteX73" fmla="*/ 2415425 w 16876714"/>
              <a:gd name="connsiteY73" fmla="*/ 40449 h 44233"/>
              <a:gd name="connsiteX74" fmla="*/ 2458511 w 16876714"/>
              <a:gd name="connsiteY74" fmla="*/ 31750 h 44233"/>
              <a:gd name="connsiteX75" fmla="*/ 2501600 w 16876714"/>
              <a:gd name="connsiteY75" fmla="*/ 40449 h 44233"/>
              <a:gd name="connsiteX76" fmla="*/ 2506933 w 16876714"/>
              <a:gd name="connsiteY76" fmla="*/ 44045 h 44233"/>
              <a:gd name="connsiteX77" fmla="*/ 2514770 w 16876714"/>
              <a:gd name="connsiteY77" fmla="*/ 32421 h 44233"/>
              <a:gd name="connsiteX78" fmla="*/ 2593043 w 16876714"/>
              <a:gd name="connsiteY78" fmla="*/ 0 h 44233"/>
              <a:gd name="connsiteX79" fmla="*/ 2671316 w 16876714"/>
              <a:gd name="connsiteY79" fmla="*/ 32421 h 44233"/>
              <a:gd name="connsiteX80" fmla="*/ 2678783 w 16876714"/>
              <a:gd name="connsiteY80" fmla="*/ 43496 h 44233"/>
              <a:gd name="connsiteX81" fmla="*/ 2683303 w 16876714"/>
              <a:gd name="connsiteY81" fmla="*/ 40449 h 44233"/>
              <a:gd name="connsiteX82" fmla="*/ 2726391 w 16876714"/>
              <a:gd name="connsiteY82" fmla="*/ 31750 h 44233"/>
              <a:gd name="connsiteX83" fmla="*/ 2769478 w 16876714"/>
              <a:gd name="connsiteY83" fmla="*/ 40449 h 44233"/>
              <a:gd name="connsiteX84" fmla="*/ 2774813 w 16876714"/>
              <a:gd name="connsiteY84" fmla="*/ 44045 h 44233"/>
              <a:gd name="connsiteX85" fmla="*/ 2782649 w 16876714"/>
              <a:gd name="connsiteY85" fmla="*/ 32421 h 44233"/>
              <a:gd name="connsiteX86" fmla="*/ 2860922 w 16876714"/>
              <a:gd name="connsiteY86" fmla="*/ 0 h 44233"/>
              <a:gd name="connsiteX87" fmla="*/ 2939195 w 16876714"/>
              <a:gd name="connsiteY87" fmla="*/ 32421 h 44233"/>
              <a:gd name="connsiteX88" fmla="*/ 2946661 w 16876714"/>
              <a:gd name="connsiteY88" fmla="*/ 43496 h 44233"/>
              <a:gd name="connsiteX89" fmla="*/ 2951182 w 16876714"/>
              <a:gd name="connsiteY89" fmla="*/ 40449 h 44233"/>
              <a:gd name="connsiteX90" fmla="*/ 2994269 w 16876714"/>
              <a:gd name="connsiteY90" fmla="*/ 31750 h 44233"/>
              <a:gd name="connsiteX91" fmla="*/ 3037356 w 16876714"/>
              <a:gd name="connsiteY91" fmla="*/ 40449 h 44233"/>
              <a:gd name="connsiteX92" fmla="*/ 3042690 w 16876714"/>
              <a:gd name="connsiteY92" fmla="*/ 44045 h 44233"/>
              <a:gd name="connsiteX93" fmla="*/ 3050527 w 16876714"/>
              <a:gd name="connsiteY93" fmla="*/ 32421 h 44233"/>
              <a:gd name="connsiteX94" fmla="*/ 3128800 w 16876714"/>
              <a:gd name="connsiteY94" fmla="*/ 0 h 44233"/>
              <a:gd name="connsiteX95" fmla="*/ 3207072 w 16876714"/>
              <a:gd name="connsiteY95" fmla="*/ 32421 h 44233"/>
              <a:gd name="connsiteX96" fmla="*/ 3214539 w 16876714"/>
              <a:gd name="connsiteY96" fmla="*/ 43496 h 44233"/>
              <a:gd name="connsiteX97" fmla="*/ 3219059 w 16876714"/>
              <a:gd name="connsiteY97" fmla="*/ 40449 h 44233"/>
              <a:gd name="connsiteX98" fmla="*/ 3262147 w 16876714"/>
              <a:gd name="connsiteY98" fmla="*/ 31750 h 44233"/>
              <a:gd name="connsiteX99" fmla="*/ 3305232 w 16876714"/>
              <a:gd name="connsiteY99" fmla="*/ 40449 h 44233"/>
              <a:gd name="connsiteX100" fmla="*/ 3310564 w 16876714"/>
              <a:gd name="connsiteY100" fmla="*/ 44044 h 44233"/>
              <a:gd name="connsiteX101" fmla="*/ 3318400 w 16876714"/>
              <a:gd name="connsiteY101" fmla="*/ 32421 h 44233"/>
              <a:gd name="connsiteX102" fmla="*/ 3396671 w 16876714"/>
              <a:gd name="connsiteY102" fmla="*/ 0 h 44233"/>
              <a:gd name="connsiteX103" fmla="*/ 3474945 w 16876714"/>
              <a:gd name="connsiteY103" fmla="*/ 32421 h 44233"/>
              <a:gd name="connsiteX104" fmla="*/ 3482412 w 16876714"/>
              <a:gd name="connsiteY104" fmla="*/ 43497 h 44233"/>
              <a:gd name="connsiteX105" fmla="*/ 3486935 w 16876714"/>
              <a:gd name="connsiteY105" fmla="*/ 40449 h 44233"/>
              <a:gd name="connsiteX106" fmla="*/ 3530021 w 16876714"/>
              <a:gd name="connsiteY106" fmla="*/ 31750 h 44233"/>
              <a:gd name="connsiteX107" fmla="*/ 3573110 w 16876714"/>
              <a:gd name="connsiteY107" fmla="*/ 40449 h 44233"/>
              <a:gd name="connsiteX108" fmla="*/ 3578441 w 16876714"/>
              <a:gd name="connsiteY108" fmla="*/ 44043 h 44233"/>
              <a:gd name="connsiteX109" fmla="*/ 3586277 w 16876714"/>
              <a:gd name="connsiteY109" fmla="*/ 32421 h 44233"/>
              <a:gd name="connsiteX110" fmla="*/ 3664549 w 16876714"/>
              <a:gd name="connsiteY110" fmla="*/ 0 h 44233"/>
              <a:gd name="connsiteX111" fmla="*/ 3742823 w 16876714"/>
              <a:gd name="connsiteY111" fmla="*/ 32421 h 44233"/>
              <a:gd name="connsiteX112" fmla="*/ 3750290 w 16876714"/>
              <a:gd name="connsiteY112" fmla="*/ 43497 h 44233"/>
              <a:gd name="connsiteX113" fmla="*/ 3754813 w 16876714"/>
              <a:gd name="connsiteY113" fmla="*/ 40449 h 44233"/>
              <a:gd name="connsiteX114" fmla="*/ 3797899 w 16876714"/>
              <a:gd name="connsiteY114" fmla="*/ 31750 h 44233"/>
              <a:gd name="connsiteX115" fmla="*/ 3840988 w 16876714"/>
              <a:gd name="connsiteY115" fmla="*/ 40449 h 44233"/>
              <a:gd name="connsiteX116" fmla="*/ 3846320 w 16876714"/>
              <a:gd name="connsiteY116" fmla="*/ 44044 h 44233"/>
              <a:gd name="connsiteX117" fmla="*/ 3854155 w 16876714"/>
              <a:gd name="connsiteY117" fmla="*/ 32421 h 44233"/>
              <a:gd name="connsiteX118" fmla="*/ 3932428 w 16876714"/>
              <a:gd name="connsiteY118" fmla="*/ 0 h 44233"/>
              <a:gd name="connsiteX119" fmla="*/ 4010702 w 16876714"/>
              <a:gd name="connsiteY119" fmla="*/ 32421 h 44233"/>
              <a:gd name="connsiteX120" fmla="*/ 4018169 w 16876714"/>
              <a:gd name="connsiteY120" fmla="*/ 43497 h 44233"/>
              <a:gd name="connsiteX121" fmla="*/ 4022691 w 16876714"/>
              <a:gd name="connsiteY121" fmla="*/ 40449 h 44233"/>
              <a:gd name="connsiteX122" fmla="*/ 4065778 w 16876714"/>
              <a:gd name="connsiteY122" fmla="*/ 31750 h 44233"/>
              <a:gd name="connsiteX123" fmla="*/ 4108867 w 16876714"/>
              <a:gd name="connsiteY123" fmla="*/ 40449 h 44233"/>
              <a:gd name="connsiteX124" fmla="*/ 4114198 w 16876714"/>
              <a:gd name="connsiteY124" fmla="*/ 44043 h 44233"/>
              <a:gd name="connsiteX125" fmla="*/ 4122033 w 16876714"/>
              <a:gd name="connsiteY125" fmla="*/ 32421 h 44233"/>
              <a:gd name="connsiteX126" fmla="*/ 4200306 w 16876714"/>
              <a:gd name="connsiteY126" fmla="*/ 0 h 44233"/>
              <a:gd name="connsiteX127" fmla="*/ 4278580 w 16876714"/>
              <a:gd name="connsiteY127" fmla="*/ 32421 h 44233"/>
              <a:gd name="connsiteX128" fmla="*/ 4286047 w 16876714"/>
              <a:gd name="connsiteY128" fmla="*/ 43497 h 44233"/>
              <a:gd name="connsiteX129" fmla="*/ 4290569 w 16876714"/>
              <a:gd name="connsiteY129" fmla="*/ 40449 h 44233"/>
              <a:gd name="connsiteX130" fmla="*/ 4333656 w 16876714"/>
              <a:gd name="connsiteY130" fmla="*/ 31750 h 44233"/>
              <a:gd name="connsiteX131" fmla="*/ 4376745 w 16876714"/>
              <a:gd name="connsiteY131" fmla="*/ 40449 h 44233"/>
              <a:gd name="connsiteX132" fmla="*/ 4382076 w 16876714"/>
              <a:gd name="connsiteY132" fmla="*/ 44043 h 44233"/>
              <a:gd name="connsiteX133" fmla="*/ 4389911 w 16876714"/>
              <a:gd name="connsiteY133" fmla="*/ 32421 h 44233"/>
              <a:gd name="connsiteX134" fmla="*/ 4468184 w 16876714"/>
              <a:gd name="connsiteY134" fmla="*/ 0 h 44233"/>
              <a:gd name="connsiteX135" fmla="*/ 4546458 w 16876714"/>
              <a:gd name="connsiteY135" fmla="*/ 32421 h 44233"/>
              <a:gd name="connsiteX136" fmla="*/ 4553925 w 16876714"/>
              <a:gd name="connsiteY136" fmla="*/ 43497 h 44233"/>
              <a:gd name="connsiteX137" fmla="*/ 4558447 w 16876714"/>
              <a:gd name="connsiteY137" fmla="*/ 40449 h 44233"/>
              <a:gd name="connsiteX138" fmla="*/ 4601534 w 16876714"/>
              <a:gd name="connsiteY138" fmla="*/ 31750 h 44233"/>
              <a:gd name="connsiteX139" fmla="*/ 4644623 w 16876714"/>
              <a:gd name="connsiteY139" fmla="*/ 40449 h 44233"/>
              <a:gd name="connsiteX140" fmla="*/ 4649955 w 16876714"/>
              <a:gd name="connsiteY140" fmla="*/ 44044 h 44233"/>
              <a:gd name="connsiteX141" fmla="*/ 4657790 w 16876714"/>
              <a:gd name="connsiteY141" fmla="*/ 32421 h 44233"/>
              <a:gd name="connsiteX142" fmla="*/ 4736064 w 16876714"/>
              <a:gd name="connsiteY142" fmla="*/ 0 h 44233"/>
              <a:gd name="connsiteX143" fmla="*/ 4814337 w 16876714"/>
              <a:gd name="connsiteY143" fmla="*/ 32421 h 44233"/>
              <a:gd name="connsiteX144" fmla="*/ 4821804 w 16876714"/>
              <a:gd name="connsiteY144" fmla="*/ 43497 h 44233"/>
              <a:gd name="connsiteX145" fmla="*/ 4826326 w 16876714"/>
              <a:gd name="connsiteY145" fmla="*/ 40449 h 44233"/>
              <a:gd name="connsiteX146" fmla="*/ 4869413 w 16876714"/>
              <a:gd name="connsiteY146" fmla="*/ 31750 h 44233"/>
              <a:gd name="connsiteX147" fmla="*/ 4912502 w 16876714"/>
              <a:gd name="connsiteY147" fmla="*/ 40449 h 44233"/>
              <a:gd name="connsiteX148" fmla="*/ 4917833 w 16876714"/>
              <a:gd name="connsiteY148" fmla="*/ 44043 h 44233"/>
              <a:gd name="connsiteX149" fmla="*/ 4925668 w 16876714"/>
              <a:gd name="connsiteY149" fmla="*/ 32421 h 44233"/>
              <a:gd name="connsiteX150" fmla="*/ 5003941 w 16876714"/>
              <a:gd name="connsiteY150" fmla="*/ 0 h 44233"/>
              <a:gd name="connsiteX151" fmla="*/ 5082215 w 16876714"/>
              <a:gd name="connsiteY151" fmla="*/ 32421 h 44233"/>
              <a:gd name="connsiteX152" fmla="*/ 5089682 w 16876714"/>
              <a:gd name="connsiteY152" fmla="*/ 43497 h 44233"/>
              <a:gd name="connsiteX153" fmla="*/ 5094204 w 16876714"/>
              <a:gd name="connsiteY153" fmla="*/ 40449 h 44233"/>
              <a:gd name="connsiteX154" fmla="*/ 5137291 w 16876714"/>
              <a:gd name="connsiteY154" fmla="*/ 31750 h 44233"/>
              <a:gd name="connsiteX155" fmla="*/ 5180380 w 16876714"/>
              <a:gd name="connsiteY155" fmla="*/ 40449 h 44233"/>
              <a:gd name="connsiteX156" fmla="*/ 5185711 w 16876714"/>
              <a:gd name="connsiteY156" fmla="*/ 44043 h 44233"/>
              <a:gd name="connsiteX157" fmla="*/ 5193546 w 16876714"/>
              <a:gd name="connsiteY157" fmla="*/ 32421 h 44233"/>
              <a:gd name="connsiteX158" fmla="*/ 5271819 w 16876714"/>
              <a:gd name="connsiteY158" fmla="*/ 0 h 44233"/>
              <a:gd name="connsiteX159" fmla="*/ 5350093 w 16876714"/>
              <a:gd name="connsiteY159" fmla="*/ 32421 h 44233"/>
              <a:gd name="connsiteX160" fmla="*/ 5357560 w 16876714"/>
              <a:gd name="connsiteY160" fmla="*/ 43497 h 44233"/>
              <a:gd name="connsiteX161" fmla="*/ 5362082 w 16876714"/>
              <a:gd name="connsiteY161" fmla="*/ 40449 h 44233"/>
              <a:gd name="connsiteX162" fmla="*/ 5405169 w 16876714"/>
              <a:gd name="connsiteY162" fmla="*/ 31750 h 44233"/>
              <a:gd name="connsiteX163" fmla="*/ 5448258 w 16876714"/>
              <a:gd name="connsiteY163" fmla="*/ 40449 h 44233"/>
              <a:gd name="connsiteX164" fmla="*/ 5453590 w 16876714"/>
              <a:gd name="connsiteY164" fmla="*/ 44044 h 44233"/>
              <a:gd name="connsiteX165" fmla="*/ 5461425 w 16876714"/>
              <a:gd name="connsiteY165" fmla="*/ 32421 h 44233"/>
              <a:gd name="connsiteX166" fmla="*/ 5539699 w 16876714"/>
              <a:gd name="connsiteY166" fmla="*/ 0 h 44233"/>
              <a:gd name="connsiteX167" fmla="*/ 5617972 w 16876714"/>
              <a:gd name="connsiteY167" fmla="*/ 32421 h 44233"/>
              <a:gd name="connsiteX168" fmla="*/ 5625439 w 16876714"/>
              <a:gd name="connsiteY168" fmla="*/ 43497 h 44233"/>
              <a:gd name="connsiteX169" fmla="*/ 5629961 w 16876714"/>
              <a:gd name="connsiteY169" fmla="*/ 40449 h 44233"/>
              <a:gd name="connsiteX170" fmla="*/ 5673048 w 16876714"/>
              <a:gd name="connsiteY170" fmla="*/ 31750 h 44233"/>
              <a:gd name="connsiteX171" fmla="*/ 5716137 w 16876714"/>
              <a:gd name="connsiteY171" fmla="*/ 40449 h 44233"/>
              <a:gd name="connsiteX172" fmla="*/ 5721468 w 16876714"/>
              <a:gd name="connsiteY172" fmla="*/ 44043 h 44233"/>
              <a:gd name="connsiteX173" fmla="*/ 5729303 w 16876714"/>
              <a:gd name="connsiteY173" fmla="*/ 32421 h 44233"/>
              <a:gd name="connsiteX174" fmla="*/ 5807577 w 16876714"/>
              <a:gd name="connsiteY174" fmla="*/ 0 h 44233"/>
              <a:gd name="connsiteX175" fmla="*/ 5885850 w 16876714"/>
              <a:gd name="connsiteY175" fmla="*/ 32421 h 44233"/>
              <a:gd name="connsiteX176" fmla="*/ 5893317 w 16876714"/>
              <a:gd name="connsiteY176" fmla="*/ 43497 h 44233"/>
              <a:gd name="connsiteX177" fmla="*/ 5897839 w 16876714"/>
              <a:gd name="connsiteY177" fmla="*/ 40449 h 44233"/>
              <a:gd name="connsiteX178" fmla="*/ 5940926 w 16876714"/>
              <a:gd name="connsiteY178" fmla="*/ 31750 h 44233"/>
              <a:gd name="connsiteX179" fmla="*/ 5984015 w 16876714"/>
              <a:gd name="connsiteY179" fmla="*/ 40449 h 44233"/>
              <a:gd name="connsiteX180" fmla="*/ 5989346 w 16876714"/>
              <a:gd name="connsiteY180" fmla="*/ 44043 h 44233"/>
              <a:gd name="connsiteX181" fmla="*/ 5997181 w 16876714"/>
              <a:gd name="connsiteY181" fmla="*/ 32421 h 44233"/>
              <a:gd name="connsiteX182" fmla="*/ 6075455 w 16876714"/>
              <a:gd name="connsiteY182" fmla="*/ 0 h 44233"/>
              <a:gd name="connsiteX183" fmla="*/ 6153728 w 16876714"/>
              <a:gd name="connsiteY183" fmla="*/ 32421 h 44233"/>
              <a:gd name="connsiteX184" fmla="*/ 6161195 w 16876714"/>
              <a:gd name="connsiteY184" fmla="*/ 43497 h 44233"/>
              <a:gd name="connsiteX185" fmla="*/ 6165717 w 16876714"/>
              <a:gd name="connsiteY185" fmla="*/ 40449 h 44233"/>
              <a:gd name="connsiteX186" fmla="*/ 6208804 w 16876714"/>
              <a:gd name="connsiteY186" fmla="*/ 31750 h 44233"/>
              <a:gd name="connsiteX187" fmla="*/ 6251893 w 16876714"/>
              <a:gd name="connsiteY187" fmla="*/ 40449 h 44233"/>
              <a:gd name="connsiteX188" fmla="*/ 6257225 w 16876714"/>
              <a:gd name="connsiteY188" fmla="*/ 44044 h 44233"/>
              <a:gd name="connsiteX189" fmla="*/ 6265060 w 16876714"/>
              <a:gd name="connsiteY189" fmla="*/ 32421 h 44233"/>
              <a:gd name="connsiteX190" fmla="*/ 6343334 w 16876714"/>
              <a:gd name="connsiteY190" fmla="*/ 0 h 44233"/>
              <a:gd name="connsiteX191" fmla="*/ 6421607 w 16876714"/>
              <a:gd name="connsiteY191" fmla="*/ 32421 h 44233"/>
              <a:gd name="connsiteX192" fmla="*/ 6429074 w 16876714"/>
              <a:gd name="connsiteY192" fmla="*/ 43497 h 44233"/>
              <a:gd name="connsiteX193" fmla="*/ 6433596 w 16876714"/>
              <a:gd name="connsiteY193" fmla="*/ 40449 h 44233"/>
              <a:gd name="connsiteX194" fmla="*/ 6476684 w 16876714"/>
              <a:gd name="connsiteY194" fmla="*/ 31750 h 44233"/>
              <a:gd name="connsiteX195" fmla="*/ 6519772 w 16876714"/>
              <a:gd name="connsiteY195" fmla="*/ 40449 h 44233"/>
              <a:gd name="connsiteX196" fmla="*/ 6525103 w 16876714"/>
              <a:gd name="connsiteY196" fmla="*/ 44043 h 44233"/>
              <a:gd name="connsiteX197" fmla="*/ 6532938 w 16876714"/>
              <a:gd name="connsiteY197" fmla="*/ 32421 h 44233"/>
              <a:gd name="connsiteX198" fmla="*/ 6611212 w 16876714"/>
              <a:gd name="connsiteY198" fmla="*/ 0 h 44233"/>
              <a:gd name="connsiteX199" fmla="*/ 6689485 w 16876714"/>
              <a:gd name="connsiteY199" fmla="*/ 32421 h 44233"/>
              <a:gd name="connsiteX200" fmla="*/ 6696952 w 16876714"/>
              <a:gd name="connsiteY200" fmla="*/ 43497 h 44233"/>
              <a:gd name="connsiteX201" fmla="*/ 6701474 w 16876714"/>
              <a:gd name="connsiteY201" fmla="*/ 40449 h 44233"/>
              <a:gd name="connsiteX202" fmla="*/ 6744561 w 16876714"/>
              <a:gd name="connsiteY202" fmla="*/ 31750 h 44233"/>
              <a:gd name="connsiteX203" fmla="*/ 6787650 w 16876714"/>
              <a:gd name="connsiteY203" fmla="*/ 40449 h 44233"/>
              <a:gd name="connsiteX204" fmla="*/ 6792981 w 16876714"/>
              <a:gd name="connsiteY204" fmla="*/ 44043 h 44233"/>
              <a:gd name="connsiteX205" fmla="*/ 6800816 w 16876714"/>
              <a:gd name="connsiteY205" fmla="*/ 32421 h 44233"/>
              <a:gd name="connsiteX206" fmla="*/ 6879090 w 16876714"/>
              <a:gd name="connsiteY206" fmla="*/ 0 h 44233"/>
              <a:gd name="connsiteX207" fmla="*/ 6957363 w 16876714"/>
              <a:gd name="connsiteY207" fmla="*/ 32421 h 44233"/>
              <a:gd name="connsiteX208" fmla="*/ 6964830 w 16876714"/>
              <a:gd name="connsiteY208" fmla="*/ 43497 h 44233"/>
              <a:gd name="connsiteX209" fmla="*/ 6969352 w 16876714"/>
              <a:gd name="connsiteY209" fmla="*/ 40449 h 44233"/>
              <a:gd name="connsiteX210" fmla="*/ 7012439 w 16876714"/>
              <a:gd name="connsiteY210" fmla="*/ 31750 h 44233"/>
              <a:gd name="connsiteX211" fmla="*/ 7055528 w 16876714"/>
              <a:gd name="connsiteY211" fmla="*/ 40449 h 44233"/>
              <a:gd name="connsiteX212" fmla="*/ 7060859 w 16876714"/>
              <a:gd name="connsiteY212" fmla="*/ 44044 h 44233"/>
              <a:gd name="connsiteX213" fmla="*/ 7068695 w 16876714"/>
              <a:gd name="connsiteY213" fmla="*/ 32421 h 44233"/>
              <a:gd name="connsiteX214" fmla="*/ 7146969 w 16876714"/>
              <a:gd name="connsiteY214" fmla="*/ 0 h 44233"/>
              <a:gd name="connsiteX215" fmla="*/ 7225241 w 16876714"/>
              <a:gd name="connsiteY215" fmla="*/ 32421 h 44233"/>
              <a:gd name="connsiteX216" fmla="*/ 7232710 w 16876714"/>
              <a:gd name="connsiteY216" fmla="*/ 43497 h 44233"/>
              <a:gd name="connsiteX217" fmla="*/ 7237231 w 16876714"/>
              <a:gd name="connsiteY217" fmla="*/ 40449 h 44233"/>
              <a:gd name="connsiteX218" fmla="*/ 7280319 w 16876714"/>
              <a:gd name="connsiteY218" fmla="*/ 31750 h 44233"/>
              <a:gd name="connsiteX219" fmla="*/ 7323407 w 16876714"/>
              <a:gd name="connsiteY219" fmla="*/ 40449 h 44233"/>
              <a:gd name="connsiteX220" fmla="*/ 7328737 w 16876714"/>
              <a:gd name="connsiteY220" fmla="*/ 44043 h 44233"/>
              <a:gd name="connsiteX221" fmla="*/ 7336573 w 16876714"/>
              <a:gd name="connsiteY221" fmla="*/ 32421 h 44233"/>
              <a:gd name="connsiteX222" fmla="*/ 7414847 w 16876714"/>
              <a:gd name="connsiteY222" fmla="*/ 0 h 44233"/>
              <a:gd name="connsiteX223" fmla="*/ 7493119 w 16876714"/>
              <a:gd name="connsiteY223" fmla="*/ 32421 h 44233"/>
              <a:gd name="connsiteX224" fmla="*/ 7500587 w 16876714"/>
              <a:gd name="connsiteY224" fmla="*/ 43497 h 44233"/>
              <a:gd name="connsiteX225" fmla="*/ 7505109 w 16876714"/>
              <a:gd name="connsiteY225" fmla="*/ 40449 h 44233"/>
              <a:gd name="connsiteX226" fmla="*/ 7548196 w 16876714"/>
              <a:gd name="connsiteY226" fmla="*/ 31750 h 44233"/>
              <a:gd name="connsiteX227" fmla="*/ 7591283 w 16876714"/>
              <a:gd name="connsiteY227" fmla="*/ 40449 h 44233"/>
              <a:gd name="connsiteX228" fmla="*/ 7596615 w 16876714"/>
              <a:gd name="connsiteY228" fmla="*/ 44043 h 44233"/>
              <a:gd name="connsiteX229" fmla="*/ 7604451 w 16876714"/>
              <a:gd name="connsiteY229" fmla="*/ 32421 h 44233"/>
              <a:gd name="connsiteX230" fmla="*/ 7682724 w 16876714"/>
              <a:gd name="connsiteY230" fmla="*/ 0 h 44233"/>
              <a:gd name="connsiteX231" fmla="*/ 7760997 w 16876714"/>
              <a:gd name="connsiteY231" fmla="*/ 32421 h 44233"/>
              <a:gd name="connsiteX232" fmla="*/ 7768465 w 16876714"/>
              <a:gd name="connsiteY232" fmla="*/ 43497 h 44233"/>
              <a:gd name="connsiteX233" fmla="*/ 7772987 w 16876714"/>
              <a:gd name="connsiteY233" fmla="*/ 40449 h 44233"/>
              <a:gd name="connsiteX234" fmla="*/ 7816074 w 16876714"/>
              <a:gd name="connsiteY234" fmla="*/ 31750 h 44233"/>
              <a:gd name="connsiteX235" fmla="*/ 7859161 w 16876714"/>
              <a:gd name="connsiteY235" fmla="*/ 40449 h 44233"/>
              <a:gd name="connsiteX236" fmla="*/ 7864494 w 16876714"/>
              <a:gd name="connsiteY236" fmla="*/ 44044 h 44233"/>
              <a:gd name="connsiteX237" fmla="*/ 7872330 w 16876714"/>
              <a:gd name="connsiteY237" fmla="*/ 32421 h 44233"/>
              <a:gd name="connsiteX238" fmla="*/ 7950603 w 16876714"/>
              <a:gd name="connsiteY238" fmla="*/ 0 h 44233"/>
              <a:gd name="connsiteX239" fmla="*/ 8028876 w 16876714"/>
              <a:gd name="connsiteY239" fmla="*/ 32421 h 44233"/>
              <a:gd name="connsiteX240" fmla="*/ 8036344 w 16876714"/>
              <a:gd name="connsiteY240" fmla="*/ 43497 h 44233"/>
              <a:gd name="connsiteX241" fmla="*/ 8040866 w 16876714"/>
              <a:gd name="connsiteY241" fmla="*/ 40449 h 44233"/>
              <a:gd name="connsiteX242" fmla="*/ 8083953 w 16876714"/>
              <a:gd name="connsiteY242" fmla="*/ 31750 h 44233"/>
              <a:gd name="connsiteX243" fmla="*/ 8127040 w 16876714"/>
              <a:gd name="connsiteY243" fmla="*/ 40449 h 44233"/>
              <a:gd name="connsiteX244" fmla="*/ 8132366 w 16876714"/>
              <a:gd name="connsiteY244" fmla="*/ 44040 h 44233"/>
              <a:gd name="connsiteX245" fmla="*/ 8140200 w 16876714"/>
              <a:gd name="connsiteY245" fmla="*/ 32421 h 44233"/>
              <a:gd name="connsiteX246" fmla="*/ 8218473 w 16876714"/>
              <a:gd name="connsiteY246" fmla="*/ 0 h 44233"/>
              <a:gd name="connsiteX247" fmla="*/ 8296746 w 16876714"/>
              <a:gd name="connsiteY247" fmla="*/ 32421 h 44233"/>
              <a:gd name="connsiteX248" fmla="*/ 8304214 w 16876714"/>
              <a:gd name="connsiteY248" fmla="*/ 43497 h 44233"/>
              <a:gd name="connsiteX249" fmla="*/ 8308736 w 16876714"/>
              <a:gd name="connsiteY249" fmla="*/ 40449 h 44233"/>
              <a:gd name="connsiteX250" fmla="*/ 8351823 w 16876714"/>
              <a:gd name="connsiteY250" fmla="*/ 31750 h 44233"/>
              <a:gd name="connsiteX251" fmla="*/ 8394911 w 16876714"/>
              <a:gd name="connsiteY251" fmla="*/ 40449 h 44233"/>
              <a:gd name="connsiteX252" fmla="*/ 8400523 w 16876714"/>
              <a:gd name="connsiteY252" fmla="*/ 44233 h 44233"/>
              <a:gd name="connsiteX253" fmla="*/ 8408487 w 16876714"/>
              <a:gd name="connsiteY253" fmla="*/ 32422 h 44233"/>
              <a:gd name="connsiteX254" fmla="*/ 8486760 w 16876714"/>
              <a:gd name="connsiteY254" fmla="*/ 0 h 44233"/>
              <a:gd name="connsiteX255" fmla="*/ 8565033 w 16876714"/>
              <a:gd name="connsiteY255" fmla="*/ 32421 h 44233"/>
              <a:gd name="connsiteX256" fmla="*/ 8572500 w 16876714"/>
              <a:gd name="connsiteY256" fmla="*/ 43496 h 44233"/>
              <a:gd name="connsiteX257" fmla="*/ 8577020 w 16876714"/>
              <a:gd name="connsiteY257" fmla="*/ 40449 h 44233"/>
              <a:gd name="connsiteX258" fmla="*/ 8620107 w 16876714"/>
              <a:gd name="connsiteY258" fmla="*/ 31750 h 44233"/>
              <a:gd name="connsiteX259" fmla="*/ 8663194 w 16876714"/>
              <a:gd name="connsiteY259" fmla="*/ 40449 h 44233"/>
              <a:gd name="connsiteX260" fmla="*/ 8668528 w 16876714"/>
              <a:gd name="connsiteY260" fmla="*/ 44044 h 44233"/>
              <a:gd name="connsiteX261" fmla="*/ 8676365 w 16876714"/>
              <a:gd name="connsiteY261" fmla="*/ 32421 h 44233"/>
              <a:gd name="connsiteX262" fmla="*/ 8754638 w 16876714"/>
              <a:gd name="connsiteY262" fmla="*/ 0 h 44233"/>
              <a:gd name="connsiteX263" fmla="*/ 8832911 w 16876714"/>
              <a:gd name="connsiteY263" fmla="*/ 32421 h 44233"/>
              <a:gd name="connsiteX264" fmla="*/ 8840378 w 16876714"/>
              <a:gd name="connsiteY264" fmla="*/ 43496 h 44233"/>
              <a:gd name="connsiteX265" fmla="*/ 8844898 w 16876714"/>
              <a:gd name="connsiteY265" fmla="*/ 40449 h 44233"/>
              <a:gd name="connsiteX266" fmla="*/ 8887985 w 16876714"/>
              <a:gd name="connsiteY266" fmla="*/ 31750 h 44233"/>
              <a:gd name="connsiteX267" fmla="*/ 8931073 w 16876714"/>
              <a:gd name="connsiteY267" fmla="*/ 40449 h 44233"/>
              <a:gd name="connsiteX268" fmla="*/ 8936406 w 16876714"/>
              <a:gd name="connsiteY268" fmla="*/ 44045 h 44233"/>
              <a:gd name="connsiteX269" fmla="*/ 8944244 w 16876714"/>
              <a:gd name="connsiteY269" fmla="*/ 32421 h 44233"/>
              <a:gd name="connsiteX270" fmla="*/ 9022517 w 16876714"/>
              <a:gd name="connsiteY270" fmla="*/ 0 h 44233"/>
              <a:gd name="connsiteX271" fmla="*/ 9100790 w 16876714"/>
              <a:gd name="connsiteY271" fmla="*/ 32421 h 44233"/>
              <a:gd name="connsiteX272" fmla="*/ 9108257 w 16876714"/>
              <a:gd name="connsiteY272" fmla="*/ 43496 h 44233"/>
              <a:gd name="connsiteX273" fmla="*/ 9112777 w 16876714"/>
              <a:gd name="connsiteY273" fmla="*/ 40449 h 44233"/>
              <a:gd name="connsiteX274" fmla="*/ 9155865 w 16876714"/>
              <a:gd name="connsiteY274" fmla="*/ 31750 h 44233"/>
              <a:gd name="connsiteX275" fmla="*/ 9198952 w 16876714"/>
              <a:gd name="connsiteY275" fmla="*/ 40449 h 44233"/>
              <a:gd name="connsiteX276" fmla="*/ 9204286 w 16876714"/>
              <a:gd name="connsiteY276" fmla="*/ 44045 h 44233"/>
              <a:gd name="connsiteX277" fmla="*/ 9212123 w 16876714"/>
              <a:gd name="connsiteY277" fmla="*/ 32421 h 44233"/>
              <a:gd name="connsiteX278" fmla="*/ 9290396 w 16876714"/>
              <a:gd name="connsiteY278" fmla="*/ 0 h 44233"/>
              <a:gd name="connsiteX279" fmla="*/ 9368669 w 16876714"/>
              <a:gd name="connsiteY279" fmla="*/ 32421 h 44233"/>
              <a:gd name="connsiteX280" fmla="*/ 9376137 w 16876714"/>
              <a:gd name="connsiteY280" fmla="*/ 43496 h 44233"/>
              <a:gd name="connsiteX281" fmla="*/ 9380656 w 16876714"/>
              <a:gd name="connsiteY281" fmla="*/ 40449 h 44233"/>
              <a:gd name="connsiteX282" fmla="*/ 9423744 w 16876714"/>
              <a:gd name="connsiteY282" fmla="*/ 31750 h 44233"/>
              <a:gd name="connsiteX283" fmla="*/ 9466831 w 16876714"/>
              <a:gd name="connsiteY283" fmla="*/ 40449 h 44233"/>
              <a:gd name="connsiteX284" fmla="*/ 9472164 w 16876714"/>
              <a:gd name="connsiteY284" fmla="*/ 44045 h 44233"/>
              <a:gd name="connsiteX285" fmla="*/ 9480002 w 16876714"/>
              <a:gd name="connsiteY285" fmla="*/ 32421 h 44233"/>
              <a:gd name="connsiteX286" fmla="*/ 9558275 w 16876714"/>
              <a:gd name="connsiteY286" fmla="*/ 0 h 44233"/>
              <a:gd name="connsiteX287" fmla="*/ 9636548 w 16876714"/>
              <a:gd name="connsiteY287" fmla="*/ 32421 h 44233"/>
              <a:gd name="connsiteX288" fmla="*/ 9644015 w 16876714"/>
              <a:gd name="connsiteY288" fmla="*/ 43496 h 44233"/>
              <a:gd name="connsiteX289" fmla="*/ 9648535 w 16876714"/>
              <a:gd name="connsiteY289" fmla="*/ 40449 h 44233"/>
              <a:gd name="connsiteX290" fmla="*/ 9691622 w 16876714"/>
              <a:gd name="connsiteY290" fmla="*/ 31750 h 44233"/>
              <a:gd name="connsiteX291" fmla="*/ 9734710 w 16876714"/>
              <a:gd name="connsiteY291" fmla="*/ 40449 h 44233"/>
              <a:gd name="connsiteX292" fmla="*/ 9740043 w 16876714"/>
              <a:gd name="connsiteY292" fmla="*/ 44045 h 44233"/>
              <a:gd name="connsiteX293" fmla="*/ 9747880 w 16876714"/>
              <a:gd name="connsiteY293" fmla="*/ 32421 h 44233"/>
              <a:gd name="connsiteX294" fmla="*/ 9826155 w 16876714"/>
              <a:gd name="connsiteY294" fmla="*/ 0 h 44233"/>
              <a:gd name="connsiteX295" fmla="*/ 9904427 w 16876714"/>
              <a:gd name="connsiteY295" fmla="*/ 32421 h 44233"/>
              <a:gd name="connsiteX296" fmla="*/ 9911894 w 16876714"/>
              <a:gd name="connsiteY296" fmla="*/ 43496 h 44233"/>
              <a:gd name="connsiteX297" fmla="*/ 9916414 w 16876714"/>
              <a:gd name="connsiteY297" fmla="*/ 40449 h 44233"/>
              <a:gd name="connsiteX298" fmla="*/ 9959501 w 16876714"/>
              <a:gd name="connsiteY298" fmla="*/ 31750 h 44233"/>
              <a:gd name="connsiteX299" fmla="*/ 10002588 w 16876714"/>
              <a:gd name="connsiteY299" fmla="*/ 40449 h 44233"/>
              <a:gd name="connsiteX300" fmla="*/ 10007922 w 16876714"/>
              <a:gd name="connsiteY300" fmla="*/ 44044 h 44233"/>
              <a:gd name="connsiteX301" fmla="*/ 10015758 w 16876714"/>
              <a:gd name="connsiteY301" fmla="*/ 32421 h 44233"/>
              <a:gd name="connsiteX302" fmla="*/ 10094032 w 16876714"/>
              <a:gd name="connsiteY302" fmla="*/ 0 h 44233"/>
              <a:gd name="connsiteX303" fmla="*/ 10172305 w 16876714"/>
              <a:gd name="connsiteY303" fmla="*/ 32421 h 44233"/>
              <a:gd name="connsiteX304" fmla="*/ 10179772 w 16876714"/>
              <a:gd name="connsiteY304" fmla="*/ 43496 h 44233"/>
              <a:gd name="connsiteX305" fmla="*/ 10184291 w 16876714"/>
              <a:gd name="connsiteY305" fmla="*/ 40449 h 44233"/>
              <a:gd name="connsiteX306" fmla="*/ 10227378 w 16876714"/>
              <a:gd name="connsiteY306" fmla="*/ 31750 h 44233"/>
              <a:gd name="connsiteX307" fmla="*/ 10270466 w 16876714"/>
              <a:gd name="connsiteY307" fmla="*/ 40449 h 44233"/>
              <a:gd name="connsiteX308" fmla="*/ 10275799 w 16876714"/>
              <a:gd name="connsiteY308" fmla="*/ 44044 h 44233"/>
              <a:gd name="connsiteX309" fmla="*/ 10283636 w 16876714"/>
              <a:gd name="connsiteY309" fmla="*/ 32421 h 44233"/>
              <a:gd name="connsiteX310" fmla="*/ 10361907 w 16876714"/>
              <a:gd name="connsiteY310" fmla="*/ 0 h 44233"/>
              <a:gd name="connsiteX311" fmla="*/ 10440182 w 16876714"/>
              <a:gd name="connsiteY311" fmla="*/ 32421 h 44233"/>
              <a:gd name="connsiteX312" fmla="*/ 10447649 w 16876714"/>
              <a:gd name="connsiteY312" fmla="*/ 43496 h 44233"/>
              <a:gd name="connsiteX313" fmla="*/ 10452168 w 16876714"/>
              <a:gd name="connsiteY313" fmla="*/ 40449 h 44233"/>
              <a:gd name="connsiteX314" fmla="*/ 10495257 w 16876714"/>
              <a:gd name="connsiteY314" fmla="*/ 31750 h 44233"/>
              <a:gd name="connsiteX315" fmla="*/ 10538343 w 16876714"/>
              <a:gd name="connsiteY315" fmla="*/ 40449 h 44233"/>
              <a:gd name="connsiteX316" fmla="*/ 10543678 w 16876714"/>
              <a:gd name="connsiteY316" fmla="*/ 44045 h 44233"/>
              <a:gd name="connsiteX317" fmla="*/ 10551514 w 16876714"/>
              <a:gd name="connsiteY317" fmla="*/ 32421 h 44233"/>
              <a:gd name="connsiteX318" fmla="*/ 10629787 w 16876714"/>
              <a:gd name="connsiteY318" fmla="*/ 0 h 44233"/>
              <a:gd name="connsiteX319" fmla="*/ 10708060 w 16876714"/>
              <a:gd name="connsiteY319" fmla="*/ 32421 h 44233"/>
              <a:gd name="connsiteX320" fmla="*/ 10715526 w 16876714"/>
              <a:gd name="connsiteY320" fmla="*/ 43496 h 44233"/>
              <a:gd name="connsiteX321" fmla="*/ 10720047 w 16876714"/>
              <a:gd name="connsiteY321" fmla="*/ 40449 h 44233"/>
              <a:gd name="connsiteX322" fmla="*/ 10763135 w 16876714"/>
              <a:gd name="connsiteY322" fmla="*/ 31750 h 44233"/>
              <a:gd name="connsiteX323" fmla="*/ 10806221 w 16876714"/>
              <a:gd name="connsiteY323" fmla="*/ 40449 h 44233"/>
              <a:gd name="connsiteX324" fmla="*/ 10811556 w 16876714"/>
              <a:gd name="connsiteY324" fmla="*/ 44045 h 44233"/>
              <a:gd name="connsiteX325" fmla="*/ 10819392 w 16876714"/>
              <a:gd name="connsiteY325" fmla="*/ 32421 h 44233"/>
              <a:gd name="connsiteX326" fmla="*/ 10897666 w 16876714"/>
              <a:gd name="connsiteY326" fmla="*/ 0 h 44233"/>
              <a:gd name="connsiteX327" fmla="*/ 10975939 w 16876714"/>
              <a:gd name="connsiteY327" fmla="*/ 32421 h 44233"/>
              <a:gd name="connsiteX328" fmla="*/ 10983405 w 16876714"/>
              <a:gd name="connsiteY328" fmla="*/ 43496 h 44233"/>
              <a:gd name="connsiteX329" fmla="*/ 10987925 w 16876714"/>
              <a:gd name="connsiteY329" fmla="*/ 40449 h 44233"/>
              <a:gd name="connsiteX330" fmla="*/ 11031011 w 16876714"/>
              <a:gd name="connsiteY330" fmla="*/ 31750 h 44233"/>
              <a:gd name="connsiteX331" fmla="*/ 11074100 w 16876714"/>
              <a:gd name="connsiteY331" fmla="*/ 40449 h 44233"/>
              <a:gd name="connsiteX332" fmla="*/ 11079433 w 16876714"/>
              <a:gd name="connsiteY332" fmla="*/ 44045 h 44233"/>
              <a:gd name="connsiteX333" fmla="*/ 11087270 w 16876714"/>
              <a:gd name="connsiteY333" fmla="*/ 32421 h 44233"/>
              <a:gd name="connsiteX334" fmla="*/ 11165543 w 16876714"/>
              <a:gd name="connsiteY334" fmla="*/ 0 h 44233"/>
              <a:gd name="connsiteX335" fmla="*/ 11243816 w 16876714"/>
              <a:gd name="connsiteY335" fmla="*/ 32421 h 44233"/>
              <a:gd name="connsiteX336" fmla="*/ 11251283 w 16876714"/>
              <a:gd name="connsiteY336" fmla="*/ 43496 h 44233"/>
              <a:gd name="connsiteX337" fmla="*/ 11255803 w 16876714"/>
              <a:gd name="connsiteY337" fmla="*/ 40449 h 44233"/>
              <a:gd name="connsiteX338" fmla="*/ 11298891 w 16876714"/>
              <a:gd name="connsiteY338" fmla="*/ 31750 h 44233"/>
              <a:gd name="connsiteX339" fmla="*/ 11341978 w 16876714"/>
              <a:gd name="connsiteY339" fmla="*/ 40449 h 44233"/>
              <a:gd name="connsiteX340" fmla="*/ 11347313 w 16876714"/>
              <a:gd name="connsiteY340" fmla="*/ 44045 h 44233"/>
              <a:gd name="connsiteX341" fmla="*/ 11355149 w 16876714"/>
              <a:gd name="connsiteY341" fmla="*/ 32421 h 44233"/>
              <a:gd name="connsiteX342" fmla="*/ 11433422 w 16876714"/>
              <a:gd name="connsiteY342" fmla="*/ 0 h 44233"/>
              <a:gd name="connsiteX343" fmla="*/ 11511695 w 16876714"/>
              <a:gd name="connsiteY343" fmla="*/ 32421 h 44233"/>
              <a:gd name="connsiteX344" fmla="*/ 11519161 w 16876714"/>
              <a:gd name="connsiteY344" fmla="*/ 43496 h 44233"/>
              <a:gd name="connsiteX345" fmla="*/ 11523682 w 16876714"/>
              <a:gd name="connsiteY345" fmla="*/ 40449 h 44233"/>
              <a:gd name="connsiteX346" fmla="*/ 11566769 w 16876714"/>
              <a:gd name="connsiteY346" fmla="*/ 31750 h 44233"/>
              <a:gd name="connsiteX347" fmla="*/ 11609856 w 16876714"/>
              <a:gd name="connsiteY347" fmla="*/ 40449 h 44233"/>
              <a:gd name="connsiteX348" fmla="*/ 11615190 w 16876714"/>
              <a:gd name="connsiteY348" fmla="*/ 44045 h 44233"/>
              <a:gd name="connsiteX349" fmla="*/ 11623027 w 16876714"/>
              <a:gd name="connsiteY349" fmla="*/ 32421 h 44233"/>
              <a:gd name="connsiteX350" fmla="*/ 11701300 w 16876714"/>
              <a:gd name="connsiteY350" fmla="*/ 0 h 44233"/>
              <a:gd name="connsiteX351" fmla="*/ 11779572 w 16876714"/>
              <a:gd name="connsiteY351" fmla="*/ 32421 h 44233"/>
              <a:gd name="connsiteX352" fmla="*/ 11787039 w 16876714"/>
              <a:gd name="connsiteY352" fmla="*/ 43496 h 44233"/>
              <a:gd name="connsiteX353" fmla="*/ 11791559 w 16876714"/>
              <a:gd name="connsiteY353" fmla="*/ 40449 h 44233"/>
              <a:gd name="connsiteX354" fmla="*/ 11834647 w 16876714"/>
              <a:gd name="connsiteY354" fmla="*/ 31750 h 44233"/>
              <a:gd name="connsiteX355" fmla="*/ 11877731 w 16876714"/>
              <a:gd name="connsiteY355" fmla="*/ 40449 h 44233"/>
              <a:gd name="connsiteX356" fmla="*/ 11883063 w 16876714"/>
              <a:gd name="connsiteY356" fmla="*/ 44044 h 44233"/>
              <a:gd name="connsiteX357" fmla="*/ 11890900 w 16876714"/>
              <a:gd name="connsiteY357" fmla="*/ 32421 h 44233"/>
              <a:gd name="connsiteX358" fmla="*/ 11969171 w 16876714"/>
              <a:gd name="connsiteY358" fmla="*/ 0 h 44233"/>
              <a:gd name="connsiteX359" fmla="*/ 12047444 w 16876714"/>
              <a:gd name="connsiteY359" fmla="*/ 32421 h 44233"/>
              <a:gd name="connsiteX360" fmla="*/ 12054912 w 16876714"/>
              <a:gd name="connsiteY360" fmla="*/ 43497 h 44233"/>
              <a:gd name="connsiteX361" fmla="*/ 12059434 w 16876714"/>
              <a:gd name="connsiteY361" fmla="*/ 40449 h 44233"/>
              <a:gd name="connsiteX362" fmla="*/ 12102521 w 16876714"/>
              <a:gd name="connsiteY362" fmla="*/ 31750 h 44233"/>
              <a:gd name="connsiteX363" fmla="*/ 12145609 w 16876714"/>
              <a:gd name="connsiteY363" fmla="*/ 40449 h 44233"/>
              <a:gd name="connsiteX364" fmla="*/ 12150940 w 16876714"/>
              <a:gd name="connsiteY364" fmla="*/ 44043 h 44233"/>
              <a:gd name="connsiteX365" fmla="*/ 12158776 w 16876714"/>
              <a:gd name="connsiteY365" fmla="*/ 32421 h 44233"/>
              <a:gd name="connsiteX366" fmla="*/ 12237049 w 16876714"/>
              <a:gd name="connsiteY366" fmla="*/ 0 h 44233"/>
              <a:gd name="connsiteX367" fmla="*/ 12315322 w 16876714"/>
              <a:gd name="connsiteY367" fmla="*/ 32421 h 44233"/>
              <a:gd name="connsiteX368" fmla="*/ 12322790 w 16876714"/>
              <a:gd name="connsiteY368" fmla="*/ 43497 h 44233"/>
              <a:gd name="connsiteX369" fmla="*/ 12327312 w 16876714"/>
              <a:gd name="connsiteY369" fmla="*/ 40449 h 44233"/>
              <a:gd name="connsiteX370" fmla="*/ 12370399 w 16876714"/>
              <a:gd name="connsiteY370" fmla="*/ 31750 h 44233"/>
              <a:gd name="connsiteX371" fmla="*/ 12413487 w 16876714"/>
              <a:gd name="connsiteY371" fmla="*/ 40449 h 44233"/>
              <a:gd name="connsiteX372" fmla="*/ 12418819 w 16876714"/>
              <a:gd name="connsiteY372" fmla="*/ 44044 h 44233"/>
              <a:gd name="connsiteX373" fmla="*/ 12426655 w 16876714"/>
              <a:gd name="connsiteY373" fmla="*/ 32421 h 44233"/>
              <a:gd name="connsiteX374" fmla="*/ 12504928 w 16876714"/>
              <a:gd name="connsiteY374" fmla="*/ 0 h 44233"/>
              <a:gd name="connsiteX375" fmla="*/ 12583201 w 16876714"/>
              <a:gd name="connsiteY375" fmla="*/ 32421 h 44233"/>
              <a:gd name="connsiteX376" fmla="*/ 12590669 w 16876714"/>
              <a:gd name="connsiteY376" fmla="*/ 43497 h 44233"/>
              <a:gd name="connsiteX377" fmla="*/ 12595191 w 16876714"/>
              <a:gd name="connsiteY377" fmla="*/ 40449 h 44233"/>
              <a:gd name="connsiteX378" fmla="*/ 12638278 w 16876714"/>
              <a:gd name="connsiteY378" fmla="*/ 31750 h 44233"/>
              <a:gd name="connsiteX379" fmla="*/ 12681366 w 16876714"/>
              <a:gd name="connsiteY379" fmla="*/ 40449 h 44233"/>
              <a:gd name="connsiteX380" fmla="*/ 12686697 w 16876714"/>
              <a:gd name="connsiteY380" fmla="*/ 44043 h 44233"/>
              <a:gd name="connsiteX381" fmla="*/ 12694533 w 16876714"/>
              <a:gd name="connsiteY381" fmla="*/ 32421 h 44233"/>
              <a:gd name="connsiteX382" fmla="*/ 12772806 w 16876714"/>
              <a:gd name="connsiteY382" fmla="*/ 0 h 44233"/>
              <a:gd name="connsiteX383" fmla="*/ 12851079 w 16876714"/>
              <a:gd name="connsiteY383" fmla="*/ 32421 h 44233"/>
              <a:gd name="connsiteX384" fmla="*/ 12858547 w 16876714"/>
              <a:gd name="connsiteY384" fmla="*/ 43497 h 44233"/>
              <a:gd name="connsiteX385" fmla="*/ 12863069 w 16876714"/>
              <a:gd name="connsiteY385" fmla="*/ 40449 h 44233"/>
              <a:gd name="connsiteX386" fmla="*/ 12906156 w 16876714"/>
              <a:gd name="connsiteY386" fmla="*/ 31750 h 44233"/>
              <a:gd name="connsiteX387" fmla="*/ 12949244 w 16876714"/>
              <a:gd name="connsiteY387" fmla="*/ 40449 h 44233"/>
              <a:gd name="connsiteX388" fmla="*/ 12954575 w 16876714"/>
              <a:gd name="connsiteY388" fmla="*/ 44043 h 44233"/>
              <a:gd name="connsiteX389" fmla="*/ 12962411 w 16876714"/>
              <a:gd name="connsiteY389" fmla="*/ 32421 h 44233"/>
              <a:gd name="connsiteX390" fmla="*/ 13040684 w 16876714"/>
              <a:gd name="connsiteY390" fmla="*/ 0 h 44233"/>
              <a:gd name="connsiteX391" fmla="*/ 13118957 w 16876714"/>
              <a:gd name="connsiteY391" fmla="*/ 32421 h 44233"/>
              <a:gd name="connsiteX392" fmla="*/ 13126425 w 16876714"/>
              <a:gd name="connsiteY392" fmla="*/ 43497 h 44233"/>
              <a:gd name="connsiteX393" fmla="*/ 13130947 w 16876714"/>
              <a:gd name="connsiteY393" fmla="*/ 40449 h 44233"/>
              <a:gd name="connsiteX394" fmla="*/ 13174034 w 16876714"/>
              <a:gd name="connsiteY394" fmla="*/ 31750 h 44233"/>
              <a:gd name="connsiteX395" fmla="*/ 13217122 w 16876714"/>
              <a:gd name="connsiteY395" fmla="*/ 40449 h 44233"/>
              <a:gd name="connsiteX396" fmla="*/ 13222454 w 16876714"/>
              <a:gd name="connsiteY396" fmla="*/ 44044 h 44233"/>
              <a:gd name="connsiteX397" fmla="*/ 13230290 w 16876714"/>
              <a:gd name="connsiteY397" fmla="*/ 32421 h 44233"/>
              <a:gd name="connsiteX398" fmla="*/ 13308563 w 16876714"/>
              <a:gd name="connsiteY398" fmla="*/ 0 h 44233"/>
              <a:gd name="connsiteX399" fmla="*/ 13386836 w 16876714"/>
              <a:gd name="connsiteY399" fmla="*/ 32421 h 44233"/>
              <a:gd name="connsiteX400" fmla="*/ 13394304 w 16876714"/>
              <a:gd name="connsiteY400" fmla="*/ 43497 h 44233"/>
              <a:gd name="connsiteX401" fmla="*/ 13398826 w 16876714"/>
              <a:gd name="connsiteY401" fmla="*/ 40449 h 44233"/>
              <a:gd name="connsiteX402" fmla="*/ 13441913 w 16876714"/>
              <a:gd name="connsiteY402" fmla="*/ 31750 h 44233"/>
              <a:gd name="connsiteX403" fmla="*/ 13485001 w 16876714"/>
              <a:gd name="connsiteY403" fmla="*/ 40449 h 44233"/>
              <a:gd name="connsiteX404" fmla="*/ 13490332 w 16876714"/>
              <a:gd name="connsiteY404" fmla="*/ 44043 h 44233"/>
              <a:gd name="connsiteX405" fmla="*/ 13498168 w 16876714"/>
              <a:gd name="connsiteY405" fmla="*/ 32421 h 44233"/>
              <a:gd name="connsiteX406" fmla="*/ 13576441 w 16876714"/>
              <a:gd name="connsiteY406" fmla="*/ 0 h 44233"/>
              <a:gd name="connsiteX407" fmla="*/ 13654714 w 16876714"/>
              <a:gd name="connsiteY407" fmla="*/ 32421 h 44233"/>
              <a:gd name="connsiteX408" fmla="*/ 13662182 w 16876714"/>
              <a:gd name="connsiteY408" fmla="*/ 43497 h 44233"/>
              <a:gd name="connsiteX409" fmla="*/ 13666704 w 16876714"/>
              <a:gd name="connsiteY409" fmla="*/ 40449 h 44233"/>
              <a:gd name="connsiteX410" fmla="*/ 13709791 w 16876714"/>
              <a:gd name="connsiteY410" fmla="*/ 31750 h 44233"/>
              <a:gd name="connsiteX411" fmla="*/ 13752879 w 16876714"/>
              <a:gd name="connsiteY411" fmla="*/ 40449 h 44233"/>
              <a:gd name="connsiteX412" fmla="*/ 13758210 w 16876714"/>
              <a:gd name="connsiteY412" fmla="*/ 44043 h 44233"/>
              <a:gd name="connsiteX413" fmla="*/ 13766046 w 16876714"/>
              <a:gd name="connsiteY413" fmla="*/ 32421 h 44233"/>
              <a:gd name="connsiteX414" fmla="*/ 13844319 w 16876714"/>
              <a:gd name="connsiteY414" fmla="*/ 0 h 44233"/>
              <a:gd name="connsiteX415" fmla="*/ 13922592 w 16876714"/>
              <a:gd name="connsiteY415" fmla="*/ 32421 h 44233"/>
              <a:gd name="connsiteX416" fmla="*/ 13930060 w 16876714"/>
              <a:gd name="connsiteY416" fmla="*/ 43497 h 44233"/>
              <a:gd name="connsiteX417" fmla="*/ 13934582 w 16876714"/>
              <a:gd name="connsiteY417" fmla="*/ 40449 h 44233"/>
              <a:gd name="connsiteX418" fmla="*/ 13977669 w 16876714"/>
              <a:gd name="connsiteY418" fmla="*/ 31750 h 44233"/>
              <a:gd name="connsiteX419" fmla="*/ 14020757 w 16876714"/>
              <a:gd name="connsiteY419" fmla="*/ 40449 h 44233"/>
              <a:gd name="connsiteX420" fmla="*/ 14026089 w 16876714"/>
              <a:gd name="connsiteY420" fmla="*/ 44044 h 44233"/>
              <a:gd name="connsiteX421" fmla="*/ 14033925 w 16876714"/>
              <a:gd name="connsiteY421" fmla="*/ 32421 h 44233"/>
              <a:gd name="connsiteX422" fmla="*/ 14112198 w 16876714"/>
              <a:gd name="connsiteY422" fmla="*/ 0 h 44233"/>
              <a:gd name="connsiteX423" fmla="*/ 14190471 w 16876714"/>
              <a:gd name="connsiteY423" fmla="*/ 32421 h 44233"/>
              <a:gd name="connsiteX424" fmla="*/ 14197939 w 16876714"/>
              <a:gd name="connsiteY424" fmla="*/ 43497 h 44233"/>
              <a:gd name="connsiteX425" fmla="*/ 14202461 w 16876714"/>
              <a:gd name="connsiteY425" fmla="*/ 40449 h 44233"/>
              <a:gd name="connsiteX426" fmla="*/ 14245548 w 16876714"/>
              <a:gd name="connsiteY426" fmla="*/ 31750 h 44233"/>
              <a:gd name="connsiteX427" fmla="*/ 14288636 w 16876714"/>
              <a:gd name="connsiteY427" fmla="*/ 40449 h 44233"/>
              <a:gd name="connsiteX428" fmla="*/ 14293967 w 16876714"/>
              <a:gd name="connsiteY428" fmla="*/ 44043 h 44233"/>
              <a:gd name="connsiteX429" fmla="*/ 14301803 w 16876714"/>
              <a:gd name="connsiteY429" fmla="*/ 32421 h 44233"/>
              <a:gd name="connsiteX430" fmla="*/ 14380076 w 16876714"/>
              <a:gd name="connsiteY430" fmla="*/ 0 h 44233"/>
              <a:gd name="connsiteX431" fmla="*/ 14458349 w 16876714"/>
              <a:gd name="connsiteY431" fmla="*/ 32421 h 44233"/>
              <a:gd name="connsiteX432" fmla="*/ 14465817 w 16876714"/>
              <a:gd name="connsiteY432" fmla="*/ 43497 h 44233"/>
              <a:gd name="connsiteX433" fmla="*/ 14470339 w 16876714"/>
              <a:gd name="connsiteY433" fmla="*/ 40449 h 44233"/>
              <a:gd name="connsiteX434" fmla="*/ 14513426 w 16876714"/>
              <a:gd name="connsiteY434" fmla="*/ 31750 h 44233"/>
              <a:gd name="connsiteX435" fmla="*/ 14556514 w 16876714"/>
              <a:gd name="connsiteY435" fmla="*/ 40449 h 44233"/>
              <a:gd name="connsiteX436" fmla="*/ 14561845 w 16876714"/>
              <a:gd name="connsiteY436" fmla="*/ 44043 h 44233"/>
              <a:gd name="connsiteX437" fmla="*/ 14569681 w 16876714"/>
              <a:gd name="connsiteY437" fmla="*/ 32421 h 44233"/>
              <a:gd name="connsiteX438" fmla="*/ 14647954 w 16876714"/>
              <a:gd name="connsiteY438" fmla="*/ 0 h 44233"/>
              <a:gd name="connsiteX439" fmla="*/ 14726227 w 16876714"/>
              <a:gd name="connsiteY439" fmla="*/ 32421 h 44233"/>
              <a:gd name="connsiteX440" fmla="*/ 14733695 w 16876714"/>
              <a:gd name="connsiteY440" fmla="*/ 43497 h 44233"/>
              <a:gd name="connsiteX441" fmla="*/ 14738217 w 16876714"/>
              <a:gd name="connsiteY441" fmla="*/ 40449 h 44233"/>
              <a:gd name="connsiteX442" fmla="*/ 14781304 w 16876714"/>
              <a:gd name="connsiteY442" fmla="*/ 31750 h 44233"/>
              <a:gd name="connsiteX443" fmla="*/ 14824392 w 16876714"/>
              <a:gd name="connsiteY443" fmla="*/ 40449 h 44233"/>
              <a:gd name="connsiteX444" fmla="*/ 14829724 w 16876714"/>
              <a:gd name="connsiteY444" fmla="*/ 44044 h 44233"/>
              <a:gd name="connsiteX445" fmla="*/ 14837560 w 16876714"/>
              <a:gd name="connsiteY445" fmla="*/ 32421 h 44233"/>
              <a:gd name="connsiteX446" fmla="*/ 14915833 w 16876714"/>
              <a:gd name="connsiteY446" fmla="*/ 0 h 44233"/>
              <a:gd name="connsiteX447" fmla="*/ 14994106 w 16876714"/>
              <a:gd name="connsiteY447" fmla="*/ 32421 h 44233"/>
              <a:gd name="connsiteX448" fmla="*/ 15001574 w 16876714"/>
              <a:gd name="connsiteY448" fmla="*/ 43497 h 44233"/>
              <a:gd name="connsiteX449" fmla="*/ 15006096 w 16876714"/>
              <a:gd name="connsiteY449" fmla="*/ 40449 h 44233"/>
              <a:gd name="connsiteX450" fmla="*/ 15049183 w 16876714"/>
              <a:gd name="connsiteY450" fmla="*/ 31750 h 44233"/>
              <a:gd name="connsiteX451" fmla="*/ 15092271 w 16876714"/>
              <a:gd name="connsiteY451" fmla="*/ 40449 h 44233"/>
              <a:gd name="connsiteX452" fmla="*/ 15097602 w 16876714"/>
              <a:gd name="connsiteY452" fmla="*/ 44043 h 44233"/>
              <a:gd name="connsiteX453" fmla="*/ 15105438 w 16876714"/>
              <a:gd name="connsiteY453" fmla="*/ 32421 h 44233"/>
              <a:gd name="connsiteX454" fmla="*/ 15183711 w 16876714"/>
              <a:gd name="connsiteY454" fmla="*/ 0 h 44233"/>
              <a:gd name="connsiteX455" fmla="*/ 15261984 w 16876714"/>
              <a:gd name="connsiteY455" fmla="*/ 32421 h 44233"/>
              <a:gd name="connsiteX456" fmla="*/ 15269452 w 16876714"/>
              <a:gd name="connsiteY456" fmla="*/ 43497 h 44233"/>
              <a:gd name="connsiteX457" fmla="*/ 15273974 w 16876714"/>
              <a:gd name="connsiteY457" fmla="*/ 40449 h 44233"/>
              <a:gd name="connsiteX458" fmla="*/ 15317061 w 16876714"/>
              <a:gd name="connsiteY458" fmla="*/ 31750 h 44233"/>
              <a:gd name="connsiteX459" fmla="*/ 15360149 w 16876714"/>
              <a:gd name="connsiteY459" fmla="*/ 40449 h 44233"/>
              <a:gd name="connsiteX460" fmla="*/ 15365480 w 16876714"/>
              <a:gd name="connsiteY460" fmla="*/ 44043 h 44233"/>
              <a:gd name="connsiteX461" fmla="*/ 15373316 w 16876714"/>
              <a:gd name="connsiteY461" fmla="*/ 32421 h 44233"/>
              <a:gd name="connsiteX462" fmla="*/ 15451589 w 16876714"/>
              <a:gd name="connsiteY462" fmla="*/ 0 h 44233"/>
              <a:gd name="connsiteX463" fmla="*/ 15529862 w 16876714"/>
              <a:gd name="connsiteY463" fmla="*/ 32421 h 44233"/>
              <a:gd name="connsiteX464" fmla="*/ 15537330 w 16876714"/>
              <a:gd name="connsiteY464" fmla="*/ 43497 h 44233"/>
              <a:gd name="connsiteX465" fmla="*/ 15541852 w 16876714"/>
              <a:gd name="connsiteY465" fmla="*/ 40449 h 44233"/>
              <a:gd name="connsiteX466" fmla="*/ 15584939 w 16876714"/>
              <a:gd name="connsiteY466" fmla="*/ 31750 h 44233"/>
              <a:gd name="connsiteX467" fmla="*/ 15628027 w 16876714"/>
              <a:gd name="connsiteY467" fmla="*/ 40449 h 44233"/>
              <a:gd name="connsiteX468" fmla="*/ 15633359 w 16876714"/>
              <a:gd name="connsiteY468" fmla="*/ 44044 h 44233"/>
              <a:gd name="connsiteX469" fmla="*/ 15641195 w 16876714"/>
              <a:gd name="connsiteY469" fmla="*/ 32421 h 44233"/>
              <a:gd name="connsiteX470" fmla="*/ 15719468 w 16876714"/>
              <a:gd name="connsiteY470" fmla="*/ 0 h 44233"/>
              <a:gd name="connsiteX471" fmla="*/ 15797741 w 16876714"/>
              <a:gd name="connsiteY471" fmla="*/ 32421 h 44233"/>
              <a:gd name="connsiteX472" fmla="*/ 15805209 w 16876714"/>
              <a:gd name="connsiteY472" fmla="*/ 43497 h 44233"/>
              <a:gd name="connsiteX473" fmla="*/ 15809731 w 16876714"/>
              <a:gd name="connsiteY473" fmla="*/ 40449 h 44233"/>
              <a:gd name="connsiteX474" fmla="*/ 15852818 w 16876714"/>
              <a:gd name="connsiteY474" fmla="*/ 31750 h 44233"/>
              <a:gd name="connsiteX475" fmla="*/ 15895906 w 16876714"/>
              <a:gd name="connsiteY475" fmla="*/ 40449 h 44233"/>
              <a:gd name="connsiteX476" fmla="*/ 15901238 w 16876714"/>
              <a:gd name="connsiteY476" fmla="*/ 44043 h 44233"/>
              <a:gd name="connsiteX477" fmla="*/ 15909074 w 16876714"/>
              <a:gd name="connsiteY477" fmla="*/ 32421 h 44233"/>
              <a:gd name="connsiteX478" fmla="*/ 15987346 w 16876714"/>
              <a:gd name="connsiteY478" fmla="*/ 0 h 44233"/>
              <a:gd name="connsiteX479" fmla="*/ 16065618 w 16876714"/>
              <a:gd name="connsiteY479" fmla="*/ 32421 h 44233"/>
              <a:gd name="connsiteX480" fmla="*/ 16073086 w 16876714"/>
              <a:gd name="connsiteY480" fmla="*/ 43497 h 44233"/>
              <a:gd name="connsiteX481" fmla="*/ 16077610 w 16876714"/>
              <a:gd name="connsiteY481" fmla="*/ 40449 h 44233"/>
              <a:gd name="connsiteX482" fmla="*/ 16120698 w 16876714"/>
              <a:gd name="connsiteY482" fmla="*/ 31750 h 44233"/>
              <a:gd name="connsiteX483" fmla="*/ 16163782 w 16876714"/>
              <a:gd name="connsiteY483" fmla="*/ 40449 h 44233"/>
              <a:gd name="connsiteX484" fmla="*/ 16169114 w 16876714"/>
              <a:gd name="connsiteY484" fmla="*/ 44043 h 44233"/>
              <a:gd name="connsiteX485" fmla="*/ 16176950 w 16876714"/>
              <a:gd name="connsiteY485" fmla="*/ 32421 h 44233"/>
              <a:gd name="connsiteX486" fmla="*/ 16255226 w 16876714"/>
              <a:gd name="connsiteY486" fmla="*/ 0 h 44233"/>
              <a:gd name="connsiteX487" fmla="*/ 16333498 w 16876714"/>
              <a:gd name="connsiteY487" fmla="*/ 32421 h 44233"/>
              <a:gd name="connsiteX488" fmla="*/ 16340966 w 16876714"/>
              <a:gd name="connsiteY488" fmla="*/ 43497 h 44233"/>
              <a:gd name="connsiteX489" fmla="*/ 16345486 w 16876714"/>
              <a:gd name="connsiteY489" fmla="*/ 40449 h 44233"/>
              <a:gd name="connsiteX490" fmla="*/ 16388574 w 16876714"/>
              <a:gd name="connsiteY490" fmla="*/ 31750 h 44233"/>
              <a:gd name="connsiteX491" fmla="*/ 16431662 w 16876714"/>
              <a:gd name="connsiteY491" fmla="*/ 40449 h 44233"/>
              <a:gd name="connsiteX492" fmla="*/ 16436994 w 16876714"/>
              <a:gd name="connsiteY492" fmla="*/ 44044 h 44233"/>
              <a:gd name="connsiteX493" fmla="*/ 16444830 w 16876714"/>
              <a:gd name="connsiteY493" fmla="*/ 32421 h 44233"/>
              <a:gd name="connsiteX494" fmla="*/ 16523102 w 16876714"/>
              <a:gd name="connsiteY494" fmla="*/ 0 h 44233"/>
              <a:gd name="connsiteX495" fmla="*/ 16601378 w 16876714"/>
              <a:gd name="connsiteY495" fmla="*/ 32421 h 44233"/>
              <a:gd name="connsiteX496" fmla="*/ 16608846 w 16876714"/>
              <a:gd name="connsiteY496" fmla="*/ 43497 h 44233"/>
              <a:gd name="connsiteX497" fmla="*/ 16613366 w 16876714"/>
              <a:gd name="connsiteY497" fmla="*/ 40449 h 44233"/>
              <a:gd name="connsiteX498" fmla="*/ 16656454 w 16876714"/>
              <a:gd name="connsiteY498" fmla="*/ 31750 h 44233"/>
              <a:gd name="connsiteX499" fmla="*/ 16699542 w 16876714"/>
              <a:gd name="connsiteY499" fmla="*/ 40449 h 44233"/>
              <a:gd name="connsiteX500" fmla="*/ 16704866 w 16876714"/>
              <a:gd name="connsiteY500" fmla="*/ 44040 h 44233"/>
              <a:gd name="connsiteX501" fmla="*/ 16712702 w 16876714"/>
              <a:gd name="connsiteY501" fmla="*/ 32421 h 44233"/>
              <a:gd name="connsiteX502" fmla="*/ 16790974 w 16876714"/>
              <a:gd name="connsiteY502" fmla="*/ 0 h 44233"/>
              <a:gd name="connsiteX503" fmla="*/ 16869246 w 16876714"/>
              <a:gd name="connsiteY503" fmla="*/ 32421 h 44233"/>
              <a:gd name="connsiteX504" fmla="*/ 16876714 w 16876714"/>
              <a:gd name="connsiteY504" fmla="*/ 43497 h 44233"/>
              <a:gd name="connsiteX0" fmla="*/ 0 w 16876714"/>
              <a:gd name="connsiteY0" fmla="*/ 43496 h 44233"/>
              <a:gd name="connsiteX1" fmla="*/ 4520 w 16876714"/>
              <a:gd name="connsiteY1" fmla="*/ 40449 h 44233"/>
              <a:gd name="connsiteX2" fmla="*/ 90694 w 16876714"/>
              <a:gd name="connsiteY2" fmla="*/ 40449 h 44233"/>
              <a:gd name="connsiteX3" fmla="*/ 96028 w 16876714"/>
              <a:gd name="connsiteY3" fmla="*/ 44044 h 44233"/>
              <a:gd name="connsiteX4" fmla="*/ 103865 w 16876714"/>
              <a:gd name="connsiteY4" fmla="*/ 32421 h 44233"/>
              <a:gd name="connsiteX5" fmla="*/ 182138 w 16876714"/>
              <a:gd name="connsiteY5" fmla="*/ 0 h 44233"/>
              <a:gd name="connsiteX6" fmla="*/ 260411 w 16876714"/>
              <a:gd name="connsiteY6" fmla="*/ 32421 h 44233"/>
              <a:gd name="connsiteX7" fmla="*/ 267878 w 16876714"/>
              <a:gd name="connsiteY7" fmla="*/ 43496 h 44233"/>
              <a:gd name="connsiteX8" fmla="*/ 272398 w 16876714"/>
              <a:gd name="connsiteY8" fmla="*/ 40449 h 44233"/>
              <a:gd name="connsiteX9" fmla="*/ 315485 w 16876714"/>
              <a:gd name="connsiteY9" fmla="*/ 31750 h 44233"/>
              <a:gd name="connsiteX10" fmla="*/ 358573 w 16876714"/>
              <a:gd name="connsiteY10" fmla="*/ 40449 h 44233"/>
              <a:gd name="connsiteX11" fmla="*/ 363906 w 16876714"/>
              <a:gd name="connsiteY11" fmla="*/ 44045 h 44233"/>
              <a:gd name="connsiteX12" fmla="*/ 371744 w 16876714"/>
              <a:gd name="connsiteY12" fmla="*/ 32421 h 44233"/>
              <a:gd name="connsiteX13" fmla="*/ 450017 w 16876714"/>
              <a:gd name="connsiteY13" fmla="*/ 0 h 44233"/>
              <a:gd name="connsiteX14" fmla="*/ 528290 w 16876714"/>
              <a:gd name="connsiteY14" fmla="*/ 32421 h 44233"/>
              <a:gd name="connsiteX15" fmla="*/ 535757 w 16876714"/>
              <a:gd name="connsiteY15" fmla="*/ 43496 h 44233"/>
              <a:gd name="connsiteX16" fmla="*/ 540277 w 16876714"/>
              <a:gd name="connsiteY16" fmla="*/ 40449 h 44233"/>
              <a:gd name="connsiteX17" fmla="*/ 583365 w 16876714"/>
              <a:gd name="connsiteY17" fmla="*/ 31750 h 44233"/>
              <a:gd name="connsiteX18" fmla="*/ 626452 w 16876714"/>
              <a:gd name="connsiteY18" fmla="*/ 40449 h 44233"/>
              <a:gd name="connsiteX19" fmla="*/ 631786 w 16876714"/>
              <a:gd name="connsiteY19" fmla="*/ 44045 h 44233"/>
              <a:gd name="connsiteX20" fmla="*/ 639623 w 16876714"/>
              <a:gd name="connsiteY20" fmla="*/ 32421 h 44233"/>
              <a:gd name="connsiteX21" fmla="*/ 717896 w 16876714"/>
              <a:gd name="connsiteY21" fmla="*/ 0 h 44233"/>
              <a:gd name="connsiteX22" fmla="*/ 796169 w 16876714"/>
              <a:gd name="connsiteY22" fmla="*/ 32421 h 44233"/>
              <a:gd name="connsiteX23" fmla="*/ 803637 w 16876714"/>
              <a:gd name="connsiteY23" fmla="*/ 43496 h 44233"/>
              <a:gd name="connsiteX24" fmla="*/ 808156 w 16876714"/>
              <a:gd name="connsiteY24" fmla="*/ 40449 h 44233"/>
              <a:gd name="connsiteX25" fmla="*/ 851244 w 16876714"/>
              <a:gd name="connsiteY25" fmla="*/ 31750 h 44233"/>
              <a:gd name="connsiteX26" fmla="*/ 894331 w 16876714"/>
              <a:gd name="connsiteY26" fmla="*/ 40449 h 44233"/>
              <a:gd name="connsiteX27" fmla="*/ 899664 w 16876714"/>
              <a:gd name="connsiteY27" fmla="*/ 44045 h 44233"/>
              <a:gd name="connsiteX28" fmla="*/ 907502 w 16876714"/>
              <a:gd name="connsiteY28" fmla="*/ 32421 h 44233"/>
              <a:gd name="connsiteX29" fmla="*/ 985775 w 16876714"/>
              <a:gd name="connsiteY29" fmla="*/ 0 h 44233"/>
              <a:gd name="connsiteX30" fmla="*/ 1064048 w 16876714"/>
              <a:gd name="connsiteY30" fmla="*/ 32421 h 44233"/>
              <a:gd name="connsiteX31" fmla="*/ 1071515 w 16876714"/>
              <a:gd name="connsiteY31" fmla="*/ 43496 h 44233"/>
              <a:gd name="connsiteX32" fmla="*/ 1076035 w 16876714"/>
              <a:gd name="connsiteY32" fmla="*/ 40449 h 44233"/>
              <a:gd name="connsiteX33" fmla="*/ 1119122 w 16876714"/>
              <a:gd name="connsiteY33" fmla="*/ 31750 h 44233"/>
              <a:gd name="connsiteX34" fmla="*/ 1162210 w 16876714"/>
              <a:gd name="connsiteY34" fmla="*/ 40449 h 44233"/>
              <a:gd name="connsiteX35" fmla="*/ 1167543 w 16876714"/>
              <a:gd name="connsiteY35" fmla="*/ 44045 h 44233"/>
              <a:gd name="connsiteX36" fmla="*/ 1175380 w 16876714"/>
              <a:gd name="connsiteY36" fmla="*/ 32421 h 44233"/>
              <a:gd name="connsiteX37" fmla="*/ 1253655 w 16876714"/>
              <a:gd name="connsiteY37" fmla="*/ 0 h 44233"/>
              <a:gd name="connsiteX38" fmla="*/ 1331927 w 16876714"/>
              <a:gd name="connsiteY38" fmla="*/ 32421 h 44233"/>
              <a:gd name="connsiteX39" fmla="*/ 1339394 w 16876714"/>
              <a:gd name="connsiteY39" fmla="*/ 43496 h 44233"/>
              <a:gd name="connsiteX40" fmla="*/ 1343914 w 16876714"/>
              <a:gd name="connsiteY40" fmla="*/ 40449 h 44233"/>
              <a:gd name="connsiteX41" fmla="*/ 1387001 w 16876714"/>
              <a:gd name="connsiteY41" fmla="*/ 31750 h 44233"/>
              <a:gd name="connsiteX42" fmla="*/ 1430088 w 16876714"/>
              <a:gd name="connsiteY42" fmla="*/ 40449 h 44233"/>
              <a:gd name="connsiteX43" fmla="*/ 1435422 w 16876714"/>
              <a:gd name="connsiteY43" fmla="*/ 44044 h 44233"/>
              <a:gd name="connsiteX44" fmla="*/ 1443258 w 16876714"/>
              <a:gd name="connsiteY44" fmla="*/ 32421 h 44233"/>
              <a:gd name="connsiteX45" fmla="*/ 1521532 w 16876714"/>
              <a:gd name="connsiteY45" fmla="*/ 0 h 44233"/>
              <a:gd name="connsiteX46" fmla="*/ 1599805 w 16876714"/>
              <a:gd name="connsiteY46" fmla="*/ 32421 h 44233"/>
              <a:gd name="connsiteX47" fmla="*/ 1607272 w 16876714"/>
              <a:gd name="connsiteY47" fmla="*/ 43496 h 44233"/>
              <a:gd name="connsiteX48" fmla="*/ 1611791 w 16876714"/>
              <a:gd name="connsiteY48" fmla="*/ 40449 h 44233"/>
              <a:gd name="connsiteX49" fmla="*/ 1654878 w 16876714"/>
              <a:gd name="connsiteY49" fmla="*/ 31750 h 44233"/>
              <a:gd name="connsiteX50" fmla="*/ 1697966 w 16876714"/>
              <a:gd name="connsiteY50" fmla="*/ 40449 h 44233"/>
              <a:gd name="connsiteX51" fmla="*/ 1703299 w 16876714"/>
              <a:gd name="connsiteY51" fmla="*/ 44044 h 44233"/>
              <a:gd name="connsiteX52" fmla="*/ 1711136 w 16876714"/>
              <a:gd name="connsiteY52" fmla="*/ 32421 h 44233"/>
              <a:gd name="connsiteX53" fmla="*/ 1789407 w 16876714"/>
              <a:gd name="connsiteY53" fmla="*/ 0 h 44233"/>
              <a:gd name="connsiteX54" fmla="*/ 1867682 w 16876714"/>
              <a:gd name="connsiteY54" fmla="*/ 32421 h 44233"/>
              <a:gd name="connsiteX55" fmla="*/ 1875149 w 16876714"/>
              <a:gd name="connsiteY55" fmla="*/ 43496 h 44233"/>
              <a:gd name="connsiteX56" fmla="*/ 1879668 w 16876714"/>
              <a:gd name="connsiteY56" fmla="*/ 40449 h 44233"/>
              <a:gd name="connsiteX57" fmla="*/ 1922757 w 16876714"/>
              <a:gd name="connsiteY57" fmla="*/ 31750 h 44233"/>
              <a:gd name="connsiteX58" fmla="*/ 1965843 w 16876714"/>
              <a:gd name="connsiteY58" fmla="*/ 40449 h 44233"/>
              <a:gd name="connsiteX59" fmla="*/ 1971178 w 16876714"/>
              <a:gd name="connsiteY59" fmla="*/ 44045 h 44233"/>
              <a:gd name="connsiteX60" fmla="*/ 1979014 w 16876714"/>
              <a:gd name="connsiteY60" fmla="*/ 32421 h 44233"/>
              <a:gd name="connsiteX61" fmla="*/ 2057287 w 16876714"/>
              <a:gd name="connsiteY61" fmla="*/ 0 h 44233"/>
              <a:gd name="connsiteX62" fmla="*/ 2135560 w 16876714"/>
              <a:gd name="connsiteY62" fmla="*/ 32421 h 44233"/>
              <a:gd name="connsiteX63" fmla="*/ 2143026 w 16876714"/>
              <a:gd name="connsiteY63" fmla="*/ 43496 h 44233"/>
              <a:gd name="connsiteX64" fmla="*/ 2147547 w 16876714"/>
              <a:gd name="connsiteY64" fmla="*/ 40449 h 44233"/>
              <a:gd name="connsiteX65" fmla="*/ 2190635 w 16876714"/>
              <a:gd name="connsiteY65" fmla="*/ 31750 h 44233"/>
              <a:gd name="connsiteX66" fmla="*/ 2233721 w 16876714"/>
              <a:gd name="connsiteY66" fmla="*/ 40449 h 44233"/>
              <a:gd name="connsiteX67" fmla="*/ 2239056 w 16876714"/>
              <a:gd name="connsiteY67" fmla="*/ 44045 h 44233"/>
              <a:gd name="connsiteX68" fmla="*/ 2246892 w 16876714"/>
              <a:gd name="connsiteY68" fmla="*/ 32421 h 44233"/>
              <a:gd name="connsiteX69" fmla="*/ 2325166 w 16876714"/>
              <a:gd name="connsiteY69" fmla="*/ 0 h 44233"/>
              <a:gd name="connsiteX70" fmla="*/ 2403439 w 16876714"/>
              <a:gd name="connsiteY70" fmla="*/ 32421 h 44233"/>
              <a:gd name="connsiteX71" fmla="*/ 2410905 w 16876714"/>
              <a:gd name="connsiteY71" fmla="*/ 43496 h 44233"/>
              <a:gd name="connsiteX72" fmla="*/ 2415425 w 16876714"/>
              <a:gd name="connsiteY72" fmla="*/ 40449 h 44233"/>
              <a:gd name="connsiteX73" fmla="*/ 2458511 w 16876714"/>
              <a:gd name="connsiteY73" fmla="*/ 31750 h 44233"/>
              <a:gd name="connsiteX74" fmla="*/ 2501600 w 16876714"/>
              <a:gd name="connsiteY74" fmla="*/ 40449 h 44233"/>
              <a:gd name="connsiteX75" fmla="*/ 2506933 w 16876714"/>
              <a:gd name="connsiteY75" fmla="*/ 44045 h 44233"/>
              <a:gd name="connsiteX76" fmla="*/ 2514770 w 16876714"/>
              <a:gd name="connsiteY76" fmla="*/ 32421 h 44233"/>
              <a:gd name="connsiteX77" fmla="*/ 2593043 w 16876714"/>
              <a:gd name="connsiteY77" fmla="*/ 0 h 44233"/>
              <a:gd name="connsiteX78" fmla="*/ 2671316 w 16876714"/>
              <a:gd name="connsiteY78" fmla="*/ 32421 h 44233"/>
              <a:gd name="connsiteX79" fmla="*/ 2678783 w 16876714"/>
              <a:gd name="connsiteY79" fmla="*/ 43496 h 44233"/>
              <a:gd name="connsiteX80" fmla="*/ 2683303 w 16876714"/>
              <a:gd name="connsiteY80" fmla="*/ 40449 h 44233"/>
              <a:gd name="connsiteX81" fmla="*/ 2726391 w 16876714"/>
              <a:gd name="connsiteY81" fmla="*/ 31750 h 44233"/>
              <a:gd name="connsiteX82" fmla="*/ 2769478 w 16876714"/>
              <a:gd name="connsiteY82" fmla="*/ 40449 h 44233"/>
              <a:gd name="connsiteX83" fmla="*/ 2774813 w 16876714"/>
              <a:gd name="connsiteY83" fmla="*/ 44045 h 44233"/>
              <a:gd name="connsiteX84" fmla="*/ 2782649 w 16876714"/>
              <a:gd name="connsiteY84" fmla="*/ 32421 h 44233"/>
              <a:gd name="connsiteX85" fmla="*/ 2860922 w 16876714"/>
              <a:gd name="connsiteY85" fmla="*/ 0 h 44233"/>
              <a:gd name="connsiteX86" fmla="*/ 2939195 w 16876714"/>
              <a:gd name="connsiteY86" fmla="*/ 32421 h 44233"/>
              <a:gd name="connsiteX87" fmla="*/ 2946661 w 16876714"/>
              <a:gd name="connsiteY87" fmla="*/ 43496 h 44233"/>
              <a:gd name="connsiteX88" fmla="*/ 2951182 w 16876714"/>
              <a:gd name="connsiteY88" fmla="*/ 40449 h 44233"/>
              <a:gd name="connsiteX89" fmla="*/ 2994269 w 16876714"/>
              <a:gd name="connsiteY89" fmla="*/ 31750 h 44233"/>
              <a:gd name="connsiteX90" fmla="*/ 3037356 w 16876714"/>
              <a:gd name="connsiteY90" fmla="*/ 40449 h 44233"/>
              <a:gd name="connsiteX91" fmla="*/ 3042690 w 16876714"/>
              <a:gd name="connsiteY91" fmla="*/ 44045 h 44233"/>
              <a:gd name="connsiteX92" fmla="*/ 3050527 w 16876714"/>
              <a:gd name="connsiteY92" fmla="*/ 32421 h 44233"/>
              <a:gd name="connsiteX93" fmla="*/ 3128800 w 16876714"/>
              <a:gd name="connsiteY93" fmla="*/ 0 h 44233"/>
              <a:gd name="connsiteX94" fmla="*/ 3207072 w 16876714"/>
              <a:gd name="connsiteY94" fmla="*/ 32421 h 44233"/>
              <a:gd name="connsiteX95" fmla="*/ 3214539 w 16876714"/>
              <a:gd name="connsiteY95" fmla="*/ 43496 h 44233"/>
              <a:gd name="connsiteX96" fmla="*/ 3219059 w 16876714"/>
              <a:gd name="connsiteY96" fmla="*/ 40449 h 44233"/>
              <a:gd name="connsiteX97" fmla="*/ 3262147 w 16876714"/>
              <a:gd name="connsiteY97" fmla="*/ 31750 h 44233"/>
              <a:gd name="connsiteX98" fmla="*/ 3305232 w 16876714"/>
              <a:gd name="connsiteY98" fmla="*/ 40449 h 44233"/>
              <a:gd name="connsiteX99" fmla="*/ 3310564 w 16876714"/>
              <a:gd name="connsiteY99" fmla="*/ 44044 h 44233"/>
              <a:gd name="connsiteX100" fmla="*/ 3318400 w 16876714"/>
              <a:gd name="connsiteY100" fmla="*/ 32421 h 44233"/>
              <a:gd name="connsiteX101" fmla="*/ 3396671 w 16876714"/>
              <a:gd name="connsiteY101" fmla="*/ 0 h 44233"/>
              <a:gd name="connsiteX102" fmla="*/ 3474945 w 16876714"/>
              <a:gd name="connsiteY102" fmla="*/ 32421 h 44233"/>
              <a:gd name="connsiteX103" fmla="*/ 3482412 w 16876714"/>
              <a:gd name="connsiteY103" fmla="*/ 43497 h 44233"/>
              <a:gd name="connsiteX104" fmla="*/ 3486935 w 16876714"/>
              <a:gd name="connsiteY104" fmla="*/ 40449 h 44233"/>
              <a:gd name="connsiteX105" fmla="*/ 3530021 w 16876714"/>
              <a:gd name="connsiteY105" fmla="*/ 31750 h 44233"/>
              <a:gd name="connsiteX106" fmla="*/ 3573110 w 16876714"/>
              <a:gd name="connsiteY106" fmla="*/ 40449 h 44233"/>
              <a:gd name="connsiteX107" fmla="*/ 3578441 w 16876714"/>
              <a:gd name="connsiteY107" fmla="*/ 44043 h 44233"/>
              <a:gd name="connsiteX108" fmla="*/ 3586277 w 16876714"/>
              <a:gd name="connsiteY108" fmla="*/ 32421 h 44233"/>
              <a:gd name="connsiteX109" fmla="*/ 3664549 w 16876714"/>
              <a:gd name="connsiteY109" fmla="*/ 0 h 44233"/>
              <a:gd name="connsiteX110" fmla="*/ 3742823 w 16876714"/>
              <a:gd name="connsiteY110" fmla="*/ 32421 h 44233"/>
              <a:gd name="connsiteX111" fmla="*/ 3750290 w 16876714"/>
              <a:gd name="connsiteY111" fmla="*/ 43497 h 44233"/>
              <a:gd name="connsiteX112" fmla="*/ 3754813 w 16876714"/>
              <a:gd name="connsiteY112" fmla="*/ 40449 h 44233"/>
              <a:gd name="connsiteX113" fmla="*/ 3797899 w 16876714"/>
              <a:gd name="connsiteY113" fmla="*/ 31750 h 44233"/>
              <a:gd name="connsiteX114" fmla="*/ 3840988 w 16876714"/>
              <a:gd name="connsiteY114" fmla="*/ 40449 h 44233"/>
              <a:gd name="connsiteX115" fmla="*/ 3846320 w 16876714"/>
              <a:gd name="connsiteY115" fmla="*/ 44044 h 44233"/>
              <a:gd name="connsiteX116" fmla="*/ 3854155 w 16876714"/>
              <a:gd name="connsiteY116" fmla="*/ 32421 h 44233"/>
              <a:gd name="connsiteX117" fmla="*/ 3932428 w 16876714"/>
              <a:gd name="connsiteY117" fmla="*/ 0 h 44233"/>
              <a:gd name="connsiteX118" fmla="*/ 4010702 w 16876714"/>
              <a:gd name="connsiteY118" fmla="*/ 32421 h 44233"/>
              <a:gd name="connsiteX119" fmla="*/ 4018169 w 16876714"/>
              <a:gd name="connsiteY119" fmla="*/ 43497 h 44233"/>
              <a:gd name="connsiteX120" fmla="*/ 4022691 w 16876714"/>
              <a:gd name="connsiteY120" fmla="*/ 40449 h 44233"/>
              <a:gd name="connsiteX121" fmla="*/ 4065778 w 16876714"/>
              <a:gd name="connsiteY121" fmla="*/ 31750 h 44233"/>
              <a:gd name="connsiteX122" fmla="*/ 4108867 w 16876714"/>
              <a:gd name="connsiteY122" fmla="*/ 40449 h 44233"/>
              <a:gd name="connsiteX123" fmla="*/ 4114198 w 16876714"/>
              <a:gd name="connsiteY123" fmla="*/ 44043 h 44233"/>
              <a:gd name="connsiteX124" fmla="*/ 4122033 w 16876714"/>
              <a:gd name="connsiteY124" fmla="*/ 32421 h 44233"/>
              <a:gd name="connsiteX125" fmla="*/ 4200306 w 16876714"/>
              <a:gd name="connsiteY125" fmla="*/ 0 h 44233"/>
              <a:gd name="connsiteX126" fmla="*/ 4278580 w 16876714"/>
              <a:gd name="connsiteY126" fmla="*/ 32421 h 44233"/>
              <a:gd name="connsiteX127" fmla="*/ 4286047 w 16876714"/>
              <a:gd name="connsiteY127" fmla="*/ 43497 h 44233"/>
              <a:gd name="connsiteX128" fmla="*/ 4290569 w 16876714"/>
              <a:gd name="connsiteY128" fmla="*/ 40449 h 44233"/>
              <a:gd name="connsiteX129" fmla="*/ 4333656 w 16876714"/>
              <a:gd name="connsiteY129" fmla="*/ 31750 h 44233"/>
              <a:gd name="connsiteX130" fmla="*/ 4376745 w 16876714"/>
              <a:gd name="connsiteY130" fmla="*/ 40449 h 44233"/>
              <a:gd name="connsiteX131" fmla="*/ 4382076 w 16876714"/>
              <a:gd name="connsiteY131" fmla="*/ 44043 h 44233"/>
              <a:gd name="connsiteX132" fmla="*/ 4389911 w 16876714"/>
              <a:gd name="connsiteY132" fmla="*/ 32421 h 44233"/>
              <a:gd name="connsiteX133" fmla="*/ 4468184 w 16876714"/>
              <a:gd name="connsiteY133" fmla="*/ 0 h 44233"/>
              <a:gd name="connsiteX134" fmla="*/ 4546458 w 16876714"/>
              <a:gd name="connsiteY134" fmla="*/ 32421 h 44233"/>
              <a:gd name="connsiteX135" fmla="*/ 4553925 w 16876714"/>
              <a:gd name="connsiteY135" fmla="*/ 43497 h 44233"/>
              <a:gd name="connsiteX136" fmla="*/ 4558447 w 16876714"/>
              <a:gd name="connsiteY136" fmla="*/ 40449 h 44233"/>
              <a:gd name="connsiteX137" fmla="*/ 4601534 w 16876714"/>
              <a:gd name="connsiteY137" fmla="*/ 31750 h 44233"/>
              <a:gd name="connsiteX138" fmla="*/ 4644623 w 16876714"/>
              <a:gd name="connsiteY138" fmla="*/ 40449 h 44233"/>
              <a:gd name="connsiteX139" fmla="*/ 4649955 w 16876714"/>
              <a:gd name="connsiteY139" fmla="*/ 44044 h 44233"/>
              <a:gd name="connsiteX140" fmla="*/ 4657790 w 16876714"/>
              <a:gd name="connsiteY140" fmla="*/ 32421 h 44233"/>
              <a:gd name="connsiteX141" fmla="*/ 4736064 w 16876714"/>
              <a:gd name="connsiteY141" fmla="*/ 0 h 44233"/>
              <a:gd name="connsiteX142" fmla="*/ 4814337 w 16876714"/>
              <a:gd name="connsiteY142" fmla="*/ 32421 h 44233"/>
              <a:gd name="connsiteX143" fmla="*/ 4821804 w 16876714"/>
              <a:gd name="connsiteY143" fmla="*/ 43497 h 44233"/>
              <a:gd name="connsiteX144" fmla="*/ 4826326 w 16876714"/>
              <a:gd name="connsiteY144" fmla="*/ 40449 h 44233"/>
              <a:gd name="connsiteX145" fmla="*/ 4869413 w 16876714"/>
              <a:gd name="connsiteY145" fmla="*/ 31750 h 44233"/>
              <a:gd name="connsiteX146" fmla="*/ 4912502 w 16876714"/>
              <a:gd name="connsiteY146" fmla="*/ 40449 h 44233"/>
              <a:gd name="connsiteX147" fmla="*/ 4917833 w 16876714"/>
              <a:gd name="connsiteY147" fmla="*/ 44043 h 44233"/>
              <a:gd name="connsiteX148" fmla="*/ 4925668 w 16876714"/>
              <a:gd name="connsiteY148" fmla="*/ 32421 h 44233"/>
              <a:gd name="connsiteX149" fmla="*/ 5003941 w 16876714"/>
              <a:gd name="connsiteY149" fmla="*/ 0 h 44233"/>
              <a:gd name="connsiteX150" fmla="*/ 5082215 w 16876714"/>
              <a:gd name="connsiteY150" fmla="*/ 32421 h 44233"/>
              <a:gd name="connsiteX151" fmla="*/ 5089682 w 16876714"/>
              <a:gd name="connsiteY151" fmla="*/ 43497 h 44233"/>
              <a:gd name="connsiteX152" fmla="*/ 5094204 w 16876714"/>
              <a:gd name="connsiteY152" fmla="*/ 40449 h 44233"/>
              <a:gd name="connsiteX153" fmla="*/ 5137291 w 16876714"/>
              <a:gd name="connsiteY153" fmla="*/ 31750 h 44233"/>
              <a:gd name="connsiteX154" fmla="*/ 5180380 w 16876714"/>
              <a:gd name="connsiteY154" fmla="*/ 40449 h 44233"/>
              <a:gd name="connsiteX155" fmla="*/ 5185711 w 16876714"/>
              <a:gd name="connsiteY155" fmla="*/ 44043 h 44233"/>
              <a:gd name="connsiteX156" fmla="*/ 5193546 w 16876714"/>
              <a:gd name="connsiteY156" fmla="*/ 32421 h 44233"/>
              <a:gd name="connsiteX157" fmla="*/ 5271819 w 16876714"/>
              <a:gd name="connsiteY157" fmla="*/ 0 h 44233"/>
              <a:gd name="connsiteX158" fmla="*/ 5350093 w 16876714"/>
              <a:gd name="connsiteY158" fmla="*/ 32421 h 44233"/>
              <a:gd name="connsiteX159" fmla="*/ 5357560 w 16876714"/>
              <a:gd name="connsiteY159" fmla="*/ 43497 h 44233"/>
              <a:gd name="connsiteX160" fmla="*/ 5362082 w 16876714"/>
              <a:gd name="connsiteY160" fmla="*/ 40449 h 44233"/>
              <a:gd name="connsiteX161" fmla="*/ 5405169 w 16876714"/>
              <a:gd name="connsiteY161" fmla="*/ 31750 h 44233"/>
              <a:gd name="connsiteX162" fmla="*/ 5448258 w 16876714"/>
              <a:gd name="connsiteY162" fmla="*/ 40449 h 44233"/>
              <a:gd name="connsiteX163" fmla="*/ 5453590 w 16876714"/>
              <a:gd name="connsiteY163" fmla="*/ 44044 h 44233"/>
              <a:gd name="connsiteX164" fmla="*/ 5461425 w 16876714"/>
              <a:gd name="connsiteY164" fmla="*/ 32421 h 44233"/>
              <a:gd name="connsiteX165" fmla="*/ 5539699 w 16876714"/>
              <a:gd name="connsiteY165" fmla="*/ 0 h 44233"/>
              <a:gd name="connsiteX166" fmla="*/ 5617972 w 16876714"/>
              <a:gd name="connsiteY166" fmla="*/ 32421 h 44233"/>
              <a:gd name="connsiteX167" fmla="*/ 5625439 w 16876714"/>
              <a:gd name="connsiteY167" fmla="*/ 43497 h 44233"/>
              <a:gd name="connsiteX168" fmla="*/ 5629961 w 16876714"/>
              <a:gd name="connsiteY168" fmla="*/ 40449 h 44233"/>
              <a:gd name="connsiteX169" fmla="*/ 5673048 w 16876714"/>
              <a:gd name="connsiteY169" fmla="*/ 31750 h 44233"/>
              <a:gd name="connsiteX170" fmla="*/ 5716137 w 16876714"/>
              <a:gd name="connsiteY170" fmla="*/ 40449 h 44233"/>
              <a:gd name="connsiteX171" fmla="*/ 5721468 w 16876714"/>
              <a:gd name="connsiteY171" fmla="*/ 44043 h 44233"/>
              <a:gd name="connsiteX172" fmla="*/ 5729303 w 16876714"/>
              <a:gd name="connsiteY172" fmla="*/ 32421 h 44233"/>
              <a:gd name="connsiteX173" fmla="*/ 5807577 w 16876714"/>
              <a:gd name="connsiteY173" fmla="*/ 0 h 44233"/>
              <a:gd name="connsiteX174" fmla="*/ 5885850 w 16876714"/>
              <a:gd name="connsiteY174" fmla="*/ 32421 h 44233"/>
              <a:gd name="connsiteX175" fmla="*/ 5893317 w 16876714"/>
              <a:gd name="connsiteY175" fmla="*/ 43497 h 44233"/>
              <a:gd name="connsiteX176" fmla="*/ 5897839 w 16876714"/>
              <a:gd name="connsiteY176" fmla="*/ 40449 h 44233"/>
              <a:gd name="connsiteX177" fmla="*/ 5940926 w 16876714"/>
              <a:gd name="connsiteY177" fmla="*/ 31750 h 44233"/>
              <a:gd name="connsiteX178" fmla="*/ 5984015 w 16876714"/>
              <a:gd name="connsiteY178" fmla="*/ 40449 h 44233"/>
              <a:gd name="connsiteX179" fmla="*/ 5989346 w 16876714"/>
              <a:gd name="connsiteY179" fmla="*/ 44043 h 44233"/>
              <a:gd name="connsiteX180" fmla="*/ 5997181 w 16876714"/>
              <a:gd name="connsiteY180" fmla="*/ 32421 h 44233"/>
              <a:gd name="connsiteX181" fmla="*/ 6075455 w 16876714"/>
              <a:gd name="connsiteY181" fmla="*/ 0 h 44233"/>
              <a:gd name="connsiteX182" fmla="*/ 6153728 w 16876714"/>
              <a:gd name="connsiteY182" fmla="*/ 32421 h 44233"/>
              <a:gd name="connsiteX183" fmla="*/ 6161195 w 16876714"/>
              <a:gd name="connsiteY183" fmla="*/ 43497 h 44233"/>
              <a:gd name="connsiteX184" fmla="*/ 6165717 w 16876714"/>
              <a:gd name="connsiteY184" fmla="*/ 40449 h 44233"/>
              <a:gd name="connsiteX185" fmla="*/ 6208804 w 16876714"/>
              <a:gd name="connsiteY185" fmla="*/ 31750 h 44233"/>
              <a:gd name="connsiteX186" fmla="*/ 6251893 w 16876714"/>
              <a:gd name="connsiteY186" fmla="*/ 40449 h 44233"/>
              <a:gd name="connsiteX187" fmla="*/ 6257225 w 16876714"/>
              <a:gd name="connsiteY187" fmla="*/ 44044 h 44233"/>
              <a:gd name="connsiteX188" fmla="*/ 6265060 w 16876714"/>
              <a:gd name="connsiteY188" fmla="*/ 32421 h 44233"/>
              <a:gd name="connsiteX189" fmla="*/ 6343334 w 16876714"/>
              <a:gd name="connsiteY189" fmla="*/ 0 h 44233"/>
              <a:gd name="connsiteX190" fmla="*/ 6421607 w 16876714"/>
              <a:gd name="connsiteY190" fmla="*/ 32421 h 44233"/>
              <a:gd name="connsiteX191" fmla="*/ 6429074 w 16876714"/>
              <a:gd name="connsiteY191" fmla="*/ 43497 h 44233"/>
              <a:gd name="connsiteX192" fmla="*/ 6433596 w 16876714"/>
              <a:gd name="connsiteY192" fmla="*/ 40449 h 44233"/>
              <a:gd name="connsiteX193" fmla="*/ 6476684 w 16876714"/>
              <a:gd name="connsiteY193" fmla="*/ 31750 h 44233"/>
              <a:gd name="connsiteX194" fmla="*/ 6519772 w 16876714"/>
              <a:gd name="connsiteY194" fmla="*/ 40449 h 44233"/>
              <a:gd name="connsiteX195" fmla="*/ 6525103 w 16876714"/>
              <a:gd name="connsiteY195" fmla="*/ 44043 h 44233"/>
              <a:gd name="connsiteX196" fmla="*/ 6532938 w 16876714"/>
              <a:gd name="connsiteY196" fmla="*/ 32421 h 44233"/>
              <a:gd name="connsiteX197" fmla="*/ 6611212 w 16876714"/>
              <a:gd name="connsiteY197" fmla="*/ 0 h 44233"/>
              <a:gd name="connsiteX198" fmla="*/ 6689485 w 16876714"/>
              <a:gd name="connsiteY198" fmla="*/ 32421 h 44233"/>
              <a:gd name="connsiteX199" fmla="*/ 6696952 w 16876714"/>
              <a:gd name="connsiteY199" fmla="*/ 43497 h 44233"/>
              <a:gd name="connsiteX200" fmla="*/ 6701474 w 16876714"/>
              <a:gd name="connsiteY200" fmla="*/ 40449 h 44233"/>
              <a:gd name="connsiteX201" fmla="*/ 6744561 w 16876714"/>
              <a:gd name="connsiteY201" fmla="*/ 31750 h 44233"/>
              <a:gd name="connsiteX202" fmla="*/ 6787650 w 16876714"/>
              <a:gd name="connsiteY202" fmla="*/ 40449 h 44233"/>
              <a:gd name="connsiteX203" fmla="*/ 6792981 w 16876714"/>
              <a:gd name="connsiteY203" fmla="*/ 44043 h 44233"/>
              <a:gd name="connsiteX204" fmla="*/ 6800816 w 16876714"/>
              <a:gd name="connsiteY204" fmla="*/ 32421 h 44233"/>
              <a:gd name="connsiteX205" fmla="*/ 6879090 w 16876714"/>
              <a:gd name="connsiteY205" fmla="*/ 0 h 44233"/>
              <a:gd name="connsiteX206" fmla="*/ 6957363 w 16876714"/>
              <a:gd name="connsiteY206" fmla="*/ 32421 h 44233"/>
              <a:gd name="connsiteX207" fmla="*/ 6964830 w 16876714"/>
              <a:gd name="connsiteY207" fmla="*/ 43497 h 44233"/>
              <a:gd name="connsiteX208" fmla="*/ 6969352 w 16876714"/>
              <a:gd name="connsiteY208" fmla="*/ 40449 h 44233"/>
              <a:gd name="connsiteX209" fmla="*/ 7012439 w 16876714"/>
              <a:gd name="connsiteY209" fmla="*/ 31750 h 44233"/>
              <a:gd name="connsiteX210" fmla="*/ 7055528 w 16876714"/>
              <a:gd name="connsiteY210" fmla="*/ 40449 h 44233"/>
              <a:gd name="connsiteX211" fmla="*/ 7060859 w 16876714"/>
              <a:gd name="connsiteY211" fmla="*/ 44044 h 44233"/>
              <a:gd name="connsiteX212" fmla="*/ 7068695 w 16876714"/>
              <a:gd name="connsiteY212" fmla="*/ 32421 h 44233"/>
              <a:gd name="connsiteX213" fmla="*/ 7146969 w 16876714"/>
              <a:gd name="connsiteY213" fmla="*/ 0 h 44233"/>
              <a:gd name="connsiteX214" fmla="*/ 7225241 w 16876714"/>
              <a:gd name="connsiteY214" fmla="*/ 32421 h 44233"/>
              <a:gd name="connsiteX215" fmla="*/ 7232710 w 16876714"/>
              <a:gd name="connsiteY215" fmla="*/ 43497 h 44233"/>
              <a:gd name="connsiteX216" fmla="*/ 7237231 w 16876714"/>
              <a:gd name="connsiteY216" fmla="*/ 40449 h 44233"/>
              <a:gd name="connsiteX217" fmla="*/ 7280319 w 16876714"/>
              <a:gd name="connsiteY217" fmla="*/ 31750 h 44233"/>
              <a:gd name="connsiteX218" fmla="*/ 7323407 w 16876714"/>
              <a:gd name="connsiteY218" fmla="*/ 40449 h 44233"/>
              <a:gd name="connsiteX219" fmla="*/ 7328737 w 16876714"/>
              <a:gd name="connsiteY219" fmla="*/ 44043 h 44233"/>
              <a:gd name="connsiteX220" fmla="*/ 7336573 w 16876714"/>
              <a:gd name="connsiteY220" fmla="*/ 32421 h 44233"/>
              <a:gd name="connsiteX221" fmla="*/ 7414847 w 16876714"/>
              <a:gd name="connsiteY221" fmla="*/ 0 h 44233"/>
              <a:gd name="connsiteX222" fmla="*/ 7493119 w 16876714"/>
              <a:gd name="connsiteY222" fmla="*/ 32421 h 44233"/>
              <a:gd name="connsiteX223" fmla="*/ 7500587 w 16876714"/>
              <a:gd name="connsiteY223" fmla="*/ 43497 h 44233"/>
              <a:gd name="connsiteX224" fmla="*/ 7505109 w 16876714"/>
              <a:gd name="connsiteY224" fmla="*/ 40449 h 44233"/>
              <a:gd name="connsiteX225" fmla="*/ 7548196 w 16876714"/>
              <a:gd name="connsiteY225" fmla="*/ 31750 h 44233"/>
              <a:gd name="connsiteX226" fmla="*/ 7591283 w 16876714"/>
              <a:gd name="connsiteY226" fmla="*/ 40449 h 44233"/>
              <a:gd name="connsiteX227" fmla="*/ 7596615 w 16876714"/>
              <a:gd name="connsiteY227" fmla="*/ 44043 h 44233"/>
              <a:gd name="connsiteX228" fmla="*/ 7604451 w 16876714"/>
              <a:gd name="connsiteY228" fmla="*/ 32421 h 44233"/>
              <a:gd name="connsiteX229" fmla="*/ 7682724 w 16876714"/>
              <a:gd name="connsiteY229" fmla="*/ 0 h 44233"/>
              <a:gd name="connsiteX230" fmla="*/ 7760997 w 16876714"/>
              <a:gd name="connsiteY230" fmla="*/ 32421 h 44233"/>
              <a:gd name="connsiteX231" fmla="*/ 7768465 w 16876714"/>
              <a:gd name="connsiteY231" fmla="*/ 43497 h 44233"/>
              <a:gd name="connsiteX232" fmla="*/ 7772987 w 16876714"/>
              <a:gd name="connsiteY232" fmla="*/ 40449 h 44233"/>
              <a:gd name="connsiteX233" fmla="*/ 7816074 w 16876714"/>
              <a:gd name="connsiteY233" fmla="*/ 31750 h 44233"/>
              <a:gd name="connsiteX234" fmla="*/ 7859161 w 16876714"/>
              <a:gd name="connsiteY234" fmla="*/ 40449 h 44233"/>
              <a:gd name="connsiteX235" fmla="*/ 7864494 w 16876714"/>
              <a:gd name="connsiteY235" fmla="*/ 44044 h 44233"/>
              <a:gd name="connsiteX236" fmla="*/ 7872330 w 16876714"/>
              <a:gd name="connsiteY236" fmla="*/ 32421 h 44233"/>
              <a:gd name="connsiteX237" fmla="*/ 7950603 w 16876714"/>
              <a:gd name="connsiteY237" fmla="*/ 0 h 44233"/>
              <a:gd name="connsiteX238" fmla="*/ 8028876 w 16876714"/>
              <a:gd name="connsiteY238" fmla="*/ 32421 h 44233"/>
              <a:gd name="connsiteX239" fmla="*/ 8036344 w 16876714"/>
              <a:gd name="connsiteY239" fmla="*/ 43497 h 44233"/>
              <a:gd name="connsiteX240" fmla="*/ 8040866 w 16876714"/>
              <a:gd name="connsiteY240" fmla="*/ 40449 h 44233"/>
              <a:gd name="connsiteX241" fmla="*/ 8083953 w 16876714"/>
              <a:gd name="connsiteY241" fmla="*/ 31750 h 44233"/>
              <a:gd name="connsiteX242" fmla="*/ 8127040 w 16876714"/>
              <a:gd name="connsiteY242" fmla="*/ 40449 h 44233"/>
              <a:gd name="connsiteX243" fmla="*/ 8132366 w 16876714"/>
              <a:gd name="connsiteY243" fmla="*/ 44040 h 44233"/>
              <a:gd name="connsiteX244" fmla="*/ 8140200 w 16876714"/>
              <a:gd name="connsiteY244" fmla="*/ 32421 h 44233"/>
              <a:gd name="connsiteX245" fmla="*/ 8218473 w 16876714"/>
              <a:gd name="connsiteY245" fmla="*/ 0 h 44233"/>
              <a:gd name="connsiteX246" fmla="*/ 8296746 w 16876714"/>
              <a:gd name="connsiteY246" fmla="*/ 32421 h 44233"/>
              <a:gd name="connsiteX247" fmla="*/ 8304214 w 16876714"/>
              <a:gd name="connsiteY247" fmla="*/ 43497 h 44233"/>
              <a:gd name="connsiteX248" fmla="*/ 8308736 w 16876714"/>
              <a:gd name="connsiteY248" fmla="*/ 40449 h 44233"/>
              <a:gd name="connsiteX249" fmla="*/ 8351823 w 16876714"/>
              <a:gd name="connsiteY249" fmla="*/ 31750 h 44233"/>
              <a:gd name="connsiteX250" fmla="*/ 8394911 w 16876714"/>
              <a:gd name="connsiteY250" fmla="*/ 40449 h 44233"/>
              <a:gd name="connsiteX251" fmla="*/ 8400523 w 16876714"/>
              <a:gd name="connsiteY251" fmla="*/ 44233 h 44233"/>
              <a:gd name="connsiteX252" fmla="*/ 8408487 w 16876714"/>
              <a:gd name="connsiteY252" fmla="*/ 32422 h 44233"/>
              <a:gd name="connsiteX253" fmla="*/ 8486760 w 16876714"/>
              <a:gd name="connsiteY253" fmla="*/ 0 h 44233"/>
              <a:gd name="connsiteX254" fmla="*/ 8565033 w 16876714"/>
              <a:gd name="connsiteY254" fmla="*/ 32421 h 44233"/>
              <a:gd name="connsiteX255" fmla="*/ 8572500 w 16876714"/>
              <a:gd name="connsiteY255" fmla="*/ 43496 h 44233"/>
              <a:gd name="connsiteX256" fmla="*/ 8577020 w 16876714"/>
              <a:gd name="connsiteY256" fmla="*/ 40449 h 44233"/>
              <a:gd name="connsiteX257" fmla="*/ 8620107 w 16876714"/>
              <a:gd name="connsiteY257" fmla="*/ 31750 h 44233"/>
              <a:gd name="connsiteX258" fmla="*/ 8663194 w 16876714"/>
              <a:gd name="connsiteY258" fmla="*/ 40449 h 44233"/>
              <a:gd name="connsiteX259" fmla="*/ 8668528 w 16876714"/>
              <a:gd name="connsiteY259" fmla="*/ 44044 h 44233"/>
              <a:gd name="connsiteX260" fmla="*/ 8676365 w 16876714"/>
              <a:gd name="connsiteY260" fmla="*/ 32421 h 44233"/>
              <a:gd name="connsiteX261" fmla="*/ 8754638 w 16876714"/>
              <a:gd name="connsiteY261" fmla="*/ 0 h 44233"/>
              <a:gd name="connsiteX262" fmla="*/ 8832911 w 16876714"/>
              <a:gd name="connsiteY262" fmla="*/ 32421 h 44233"/>
              <a:gd name="connsiteX263" fmla="*/ 8840378 w 16876714"/>
              <a:gd name="connsiteY263" fmla="*/ 43496 h 44233"/>
              <a:gd name="connsiteX264" fmla="*/ 8844898 w 16876714"/>
              <a:gd name="connsiteY264" fmla="*/ 40449 h 44233"/>
              <a:gd name="connsiteX265" fmla="*/ 8887985 w 16876714"/>
              <a:gd name="connsiteY265" fmla="*/ 31750 h 44233"/>
              <a:gd name="connsiteX266" fmla="*/ 8931073 w 16876714"/>
              <a:gd name="connsiteY266" fmla="*/ 40449 h 44233"/>
              <a:gd name="connsiteX267" fmla="*/ 8936406 w 16876714"/>
              <a:gd name="connsiteY267" fmla="*/ 44045 h 44233"/>
              <a:gd name="connsiteX268" fmla="*/ 8944244 w 16876714"/>
              <a:gd name="connsiteY268" fmla="*/ 32421 h 44233"/>
              <a:gd name="connsiteX269" fmla="*/ 9022517 w 16876714"/>
              <a:gd name="connsiteY269" fmla="*/ 0 h 44233"/>
              <a:gd name="connsiteX270" fmla="*/ 9100790 w 16876714"/>
              <a:gd name="connsiteY270" fmla="*/ 32421 h 44233"/>
              <a:gd name="connsiteX271" fmla="*/ 9108257 w 16876714"/>
              <a:gd name="connsiteY271" fmla="*/ 43496 h 44233"/>
              <a:gd name="connsiteX272" fmla="*/ 9112777 w 16876714"/>
              <a:gd name="connsiteY272" fmla="*/ 40449 h 44233"/>
              <a:gd name="connsiteX273" fmla="*/ 9155865 w 16876714"/>
              <a:gd name="connsiteY273" fmla="*/ 31750 h 44233"/>
              <a:gd name="connsiteX274" fmla="*/ 9198952 w 16876714"/>
              <a:gd name="connsiteY274" fmla="*/ 40449 h 44233"/>
              <a:gd name="connsiteX275" fmla="*/ 9204286 w 16876714"/>
              <a:gd name="connsiteY275" fmla="*/ 44045 h 44233"/>
              <a:gd name="connsiteX276" fmla="*/ 9212123 w 16876714"/>
              <a:gd name="connsiteY276" fmla="*/ 32421 h 44233"/>
              <a:gd name="connsiteX277" fmla="*/ 9290396 w 16876714"/>
              <a:gd name="connsiteY277" fmla="*/ 0 h 44233"/>
              <a:gd name="connsiteX278" fmla="*/ 9368669 w 16876714"/>
              <a:gd name="connsiteY278" fmla="*/ 32421 h 44233"/>
              <a:gd name="connsiteX279" fmla="*/ 9376137 w 16876714"/>
              <a:gd name="connsiteY279" fmla="*/ 43496 h 44233"/>
              <a:gd name="connsiteX280" fmla="*/ 9380656 w 16876714"/>
              <a:gd name="connsiteY280" fmla="*/ 40449 h 44233"/>
              <a:gd name="connsiteX281" fmla="*/ 9423744 w 16876714"/>
              <a:gd name="connsiteY281" fmla="*/ 31750 h 44233"/>
              <a:gd name="connsiteX282" fmla="*/ 9466831 w 16876714"/>
              <a:gd name="connsiteY282" fmla="*/ 40449 h 44233"/>
              <a:gd name="connsiteX283" fmla="*/ 9472164 w 16876714"/>
              <a:gd name="connsiteY283" fmla="*/ 44045 h 44233"/>
              <a:gd name="connsiteX284" fmla="*/ 9480002 w 16876714"/>
              <a:gd name="connsiteY284" fmla="*/ 32421 h 44233"/>
              <a:gd name="connsiteX285" fmla="*/ 9558275 w 16876714"/>
              <a:gd name="connsiteY285" fmla="*/ 0 h 44233"/>
              <a:gd name="connsiteX286" fmla="*/ 9636548 w 16876714"/>
              <a:gd name="connsiteY286" fmla="*/ 32421 h 44233"/>
              <a:gd name="connsiteX287" fmla="*/ 9644015 w 16876714"/>
              <a:gd name="connsiteY287" fmla="*/ 43496 h 44233"/>
              <a:gd name="connsiteX288" fmla="*/ 9648535 w 16876714"/>
              <a:gd name="connsiteY288" fmla="*/ 40449 h 44233"/>
              <a:gd name="connsiteX289" fmla="*/ 9691622 w 16876714"/>
              <a:gd name="connsiteY289" fmla="*/ 31750 h 44233"/>
              <a:gd name="connsiteX290" fmla="*/ 9734710 w 16876714"/>
              <a:gd name="connsiteY290" fmla="*/ 40449 h 44233"/>
              <a:gd name="connsiteX291" fmla="*/ 9740043 w 16876714"/>
              <a:gd name="connsiteY291" fmla="*/ 44045 h 44233"/>
              <a:gd name="connsiteX292" fmla="*/ 9747880 w 16876714"/>
              <a:gd name="connsiteY292" fmla="*/ 32421 h 44233"/>
              <a:gd name="connsiteX293" fmla="*/ 9826155 w 16876714"/>
              <a:gd name="connsiteY293" fmla="*/ 0 h 44233"/>
              <a:gd name="connsiteX294" fmla="*/ 9904427 w 16876714"/>
              <a:gd name="connsiteY294" fmla="*/ 32421 h 44233"/>
              <a:gd name="connsiteX295" fmla="*/ 9911894 w 16876714"/>
              <a:gd name="connsiteY295" fmla="*/ 43496 h 44233"/>
              <a:gd name="connsiteX296" fmla="*/ 9916414 w 16876714"/>
              <a:gd name="connsiteY296" fmla="*/ 40449 h 44233"/>
              <a:gd name="connsiteX297" fmla="*/ 9959501 w 16876714"/>
              <a:gd name="connsiteY297" fmla="*/ 31750 h 44233"/>
              <a:gd name="connsiteX298" fmla="*/ 10002588 w 16876714"/>
              <a:gd name="connsiteY298" fmla="*/ 40449 h 44233"/>
              <a:gd name="connsiteX299" fmla="*/ 10007922 w 16876714"/>
              <a:gd name="connsiteY299" fmla="*/ 44044 h 44233"/>
              <a:gd name="connsiteX300" fmla="*/ 10015758 w 16876714"/>
              <a:gd name="connsiteY300" fmla="*/ 32421 h 44233"/>
              <a:gd name="connsiteX301" fmla="*/ 10094032 w 16876714"/>
              <a:gd name="connsiteY301" fmla="*/ 0 h 44233"/>
              <a:gd name="connsiteX302" fmla="*/ 10172305 w 16876714"/>
              <a:gd name="connsiteY302" fmla="*/ 32421 h 44233"/>
              <a:gd name="connsiteX303" fmla="*/ 10179772 w 16876714"/>
              <a:gd name="connsiteY303" fmla="*/ 43496 h 44233"/>
              <a:gd name="connsiteX304" fmla="*/ 10184291 w 16876714"/>
              <a:gd name="connsiteY304" fmla="*/ 40449 h 44233"/>
              <a:gd name="connsiteX305" fmla="*/ 10227378 w 16876714"/>
              <a:gd name="connsiteY305" fmla="*/ 31750 h 44233"/>
              <a:gd name="connsiteX306" fmla="*/ 10270466 w 16876714"/>
              <a:gd name="connsiteY306" fmla="*/ 40449 h 44233"/>
              <a:gd name="connsiteX307" fmla="*/ 10275799 w 16876714"/>
              <a:gd name="connsiteY307" fmla="*/ 44044 h 44233"/>
              <a:gd name="connsiteX308" fmla="*/ 10283636 w 16876714"/>
              <a:gd name="connsiteY308" fmla="*/ 32421 h 44233"/>
              <a:gd name="connsiteX309" fmla="*/ 10361907 w 16876714"/>
              <a:gd name="connsiteY309" fmla="*/ 0 h 44233"/>
              <a:gd name="connsiteX310" fmla="*/ 10440182 w 16876714"/>
              <a:gd name="connsiteY310" fmla="*/ 32421 h 44233"/>
              <a:gd name="connsiteX311" fmla="*/ 10447649 w 16876714"/>
              <a:gd name="connsiteY311" fmla="*/ 43496 h 44233"/>
              <a:gd name="connsiteX312" fmla="*/ 10452168 w 16876714"/>
              <a:gd name="connsiteY312" fmla="*/ 40449 h 44233"/>
              <a:gd name="connsiteX313" fmla="*/ 10495257 w 16876714"/>
              <a:gd name="connsiteY313" fmla="*/ 31750 h 44233"/>
              <a:gd name="connsiteX314" fmla="*/ 10538343 w 16876714"/>
              <a:gd name="connsiteY314" fmla="*/ 40449 h 44233"/>
              <a:gd name="connsiteX315" fmla="*/ 10543678 w 16876714"/>
              <a:gd name="connsiteY315" fmla="*/ 44045 h 44233"/>
              <a:gd name="connsiteX316" fmla="*/ 10551514 w 16876714"/>
              <a:gd name="connsiteY316" fmla="*/ 32421 h 44233"/>
              <a:gd name="connsiteX317" fmla="*/ 10629787 w 16876714"/>
              <a:gd name="connsiteY317" fmla="*/ 0 h 44233"/>
              <a:gd name="connsiteX318" fmla="*/ 10708060 w 16876714"/>
              <a:gd name="connsiteY318" fmla="*/ 32421 h 44233"/>
              <a:gd name="connsiteX319" fmla="*/ 10715526 w 16876714"/>
              <a:gd name="connsiteY319" fmla="*/ 43496 h 44233"/>
              <a:gd name="connsiteX320" fmla="*/ 10720047 w 16876714"/>
              <a:gd name="connsiteY320" fmla="*/ 40449 h 44233"/>
              <a:gd name="connsiteX321" fmla="*/ 10763135 w 16876714"/>
              <a:gd name="connsiteY321" fmla="*/ 31750 h 44233"/>
              <a:gd name="connsiteX322" fmla="*/ 10806221 w 16876714"/>
              <a:gd name="connsiteY322" fmla="*/ 40449 h 44233"/>
              <a:gd name="connsiteX323" fmla="*/ 10811556 w 16876714"/>
              <a:gd name="connsiteY323" fmla="*/ 44045 h 44233"/>
              <a:gd name="connsiteX324" fmla="*/ 10819392 w 16876714"/>
              <a:gd name="connsiteY324" fmla="*/ 32421 h 44233"/>
              <a:gd name="connsiteX325" fmla="*/ 10897666 w 16876714"/>
              <a:gd name="connsiteY325" fmla="*/ 0 h 44233"/>
              <a:gd name="connsiteX326" fmla="*/ 10975939 w 16876714"/>
              <a:gd name="connsiteY326" fmla="*/ 32421 h 44233"/>
              <a:gd name="connsiteX327" fmla="*/ 10983405 w 16876714"/>
              <a:gd name="connsiteY327" fmla="*/ 43496 h 44233"/>
              <a:gd name="connsiteX328" fmla="*/ 10987925 w 16876714"/>
              <a:gd name="connsiteY328" fmla="*/ 40449 h 44233"/>
              <a:gd name="connsiteX329" fmla="*/ 11031011 w 16876714"/>
              <a:gd name="connsiteY329" fmla="*/ 31750 h 44233"/>
              <a:gd name="connsiteX330" fmla="*/ 11074100 w 16876714"/>
              <a:gd name="connsiteY330" fmla="*/ 40449 h 44233"/>
              <a:gd name="connsiteX331" fmla="*/ 11079433 w 16876714"/>
              <a:gd name="connsiteY331" fmla="*/ 44045 h 44233"/>
              <a:gd name="connsiteX332" fmla="*/ 11087270 w 16876714"/>
              <a:gd name="connsiteY332" fmla="*/ 32421 h 44233"/>
              <a:gd name="connsiteX333" fmla="*/ 11165543 w 16876714"/>
              <a:gd name="connsiteY333" fmla="*/ 0 h 44233"/>
              <a:gd name="connsiteX334" fmla="*/ 11243816 w 16876714"/>
              <a:gd name="connsiteY334" fmla="*/ 32421 h 44233"/>
              <a:gd name="connsiteX335" fmla="*/ 11251283 w 16876714"/>
              <a:gd name="connsiteY335" fmla="*/ 43496 h 44233"/>
              <a:gd name="connsiteX336" fmla="*/ 11255803 w 16876714"/>
              <a:gd name="connsiteY336" fmla="*/ 40449 h 44233"/>
              <a:gd name="connsiteX337" fmla="*/ 11298891 w 16876714"/>
              <a:gd name="connsiteY337" fmla="*/ 31750 h 44233"/>
              <a:gd name="connsiteX338" fmla="*/ 11341978 w 16876714"/>
              <a:gd name="connsiteY338" fmla="*/ 40449 h 44233"/>
              <a:gd name="connsiteX339" fmla="*/ 11347313 w 16876714"/>
              <a:gd name="connsiteY339" fmla="*/ 44045 h 44233"/>
              <a:gd name="connsiteX340" fmla="*/ 11355149 w 16876714"/>
              <a:gd name="connsiteY340" fmla="*/ 32421 h 44233"/>
              <a:gd name="connsiteX341" fmla="*/ 11433422 w 16876714"/>
              <a:gd name="connsiteY341" fmla="*/ 0 h 44233"/>
              <a:gd name="connsiteX342" fmla="*/ 11511695 w 16876714"/>
              <a:gd name="connsiteY342" fmla="*/ 32421 h 44233"/>
              <a:gd name="connsiteX343" fmla="*/ 11519161 w 16876714"/>
              <a:gd name="connsiteY343" fmla="*/ 43496 h 44233"/>
              <a:gd name="connsiteX344" fmla="*/ 11523682 w 16876714"/>
              <a:gd name="connsiteY344" fmla="*/ 40449 h 44233"/>
              <a:gd name="connsiteX345" fmla="*/ 11566769 w 16876714"/>
              <a:gd name="connsiteY345" fmla="*/ 31750 h 44233"/>
              <a:gd name="connsiteX346" fmla="*/ 11609856 w 16876714"/>
              <a:gd name="connsiteY346" fmla="*/ 40449 h 44233"/>
              <a:gd name="connsiteX347" fmla="*/ 11615190 w 16876714"/>
              <a:gd name="connsiteY347" fmla="*/ 44045 h 44233"/>
              <a:gd name="connsiteX348" fmla="*/ 11623027 w 16876714"/>
              <a:gd name="connsiteY348" fmla="*/ 32421 h 44233"/>
              <a:gd name="connsiteX349" fmla="*/ 11701300 w 16876714"/>
              <a:gd name="connsiteY349" fmla="*/ 0 h 44233"/>
              <a:gd name="connsiteX350" fmla="*/ 11779572 w 16876714"/>
              <a:gd name="connsiteY350" fmla="*/ 32421 h 44233"/>
              <a:gd name="connsiteX351" fmla="*/ 11787039 w 16876714"/>
              <a:gd name="connsiteY351" fmla="*/ 43496 h 44233"/>
              <a:gd name="connsiteX352" fmla="*/ 11791559 w 16876714"/>
              <a:gd name="connsiteY352" fmla="*/ 40449 h 44233"/>
              <a:gd name="connsiteX353" fmla="*/ 11834647 w 16876714"/>
              <a:gd name="connsiteY353" fmla="*/ 31750 h 44233"/>
              <a:gd name="connsiteX354" fmla="*/ 11877731 w 16876714"/>
              <a:gd name="connsiteY354" fmla="*/ 40449 h 44233"/>
              <a:gd name="connsiteX355" fmla="*/ 11883063 w 16876714"/>
              <a:gd name="connsiteY355" fmla="*/ 44044 h 44233"/>
              <a:gd name="connsiteX356" fmla="*/ 11890900 w 16876714"/>
              <a:gd name="connsiteY356" fmla="*/ 32421 h 44233"/>
              <a:gd name="connsiteX357" fmla="*/ 11969171 w 16876714"/>
              <a:gd name="connsiteY357" fmla="*/ 0 h 44233"/>
              <a:gd name="connsiteX358" fmla="*/ 12047444 w 16876714"/>
              <a:gd name="connsiteY358" fmla="*/ 32421 h 44233"/>
              <a:gd name="connsiteX359" fmla="*/ 12054912 w 16876714"/>
              <a:gd name="connsiteY359" fmla="*/ 43497 h 44233"/>
              <a:gd name="connsiteX360" fmla="*/ 12059434 w 16876714"/>
              <a:gd name="connsiteY360" fmla="*/ 40449 h 44233"/>
              <a:gd name="connsiteX361" fmla="*/ 12102521 w 16876714"/>
              <a:gd name="connsiteY361" fmla="*/ 31750 h 44233"/>
              <a:gd name="connsiteX362" fmla="*/ 12145609 w 16876714"/>
              <a:gd name="connsiteY362" fmla="*/ 40449 h 44233"/>
              <a:gd name="connsiteX363" fmla="*/ 12150940 w 16876714"/>
              <a:gd name="connsiteY363" fmla="*/ 44043 h 44233"/>
              <a:gd name="connsiteX364" fmla="*/ 12158776 w 16876714"/>
              <a:gd name="connsiteY364" fmla="*/ 32421 h 44233"/>
              <a:gd name="connsiteX365" fmla="*/ 12237049 w 16876714"/>
              <a:gd name="connsiteY365" fmla="*/ 0 h 44233"/>
              <a:gd name="connsiteX366" fmla="*/ 12315322 w 16876714"/>
              <a:gd name="connsiteY366" fmla="*/ 32421 h 44233"/>
              <a:gd name="connsiteX367" fmla="*/ 12322790 w 16876714"/>
              <a:gd name="connsiteY367" fmla="*/ 43497 h 44233"/>
              <a:gd name="connsiteX368" fmla="*/ 12327312 w 16876714"/>
              <a:gd name="connsiteY368" fmla="*/ 40449 h 44233"/>
              <a:gd name="connsiteX369" fmla="*/ 12370399 w 16876714"/>
              <a:gd name="connsiteY369" fmla="*/ 31750 h 44233"/>
              <a:gd name="connsiteX370" fmla="*/ 12413487 w 16876714"/>
              <a:gd name="connsiteY370" fmla="*/ 40449 h 44233"/>
              <a:gd name="connsiteX371" fmla="*/ 12418819 w 16876714"/>
              <a:gd name="connsiteY371" fmla="*/ 44044 h 44233"/>
              <a:gd name="connsiteX372" fmla="*/ 12426655 w 16876714"/>
              <a:gd name="connsiteY372" fmla="*/ 32421 h 44233"/>
              <a:gd name="connsiteX373" fmla="*/ 12504928 w 16876714"/>
              <a:gd name="connsiteY373" fmla="*/ 0 h 44233"/>
              <a:gd name="connsiteX374" fmla="*/ 12583201 w 16876714"/>
              <a:gd name="connsiteY374" fmla="*/ 32421 h 44233"/>
              <a:gd name="connsiteX375" fmla="*/ 12590669 w 16876714"/>
              <a:gd name="connsiteY375" fmla="*/ 43497 h 44233"/>
              <a:gd name="connsiteX376" fmla="*/ 12595191 w 16876714"/>
              <a:gd name="connsiteY376" fmla="*/ 40449 h 44233"/>
              <a:gd name="connsiteX377" fmla="*/ 12638278 w 16876714"/>
              <a:gd name="connsiteY377" fmla="*/ 31750 h 44233"/>
              <a:gd name="connsiteX378" fmla="*/ 12681366 w 16876714"/>
              <a:gd name="connsiteY378" fmla="*/ 40449 h 44233"/>
              <a:gd name="connsiteX379" fmla="*/ 12686697 w 16876714"/>
              <a:gd name="connsiteY379" fmla="*/ 44043 h 44233"/>
              <a:gd name="connsiteX380" fmla="*/ 12694533 w 16876714"/>
              <a:gd name="connsiteY380" fmla="*/ 32421 h 44233"/>
              <a:gd name="connsiteX381" fmla="*/ 12772806 w 16876714"/>
              <a:gd name="connsiteY381" fmla="*/ 0 h 44233"/>
              <a:gd name="connsiteX382" fmla="*/ 12851079 w 16876714"/>
              <a:gd name="connsiteY382" fmla="*/ 32421 h 44233"/>
              <a:gd name="connsiteX383" fmla="*/ 12858547 w 16876714"/>
              <a:gd name="connsiteY383" fmla="*/ 43497 h 44233"/>
              <a:gd name="connsiteX384" fmla="*/ 12863069 w 16876714"/>
              <a:gd name="connsiteY384" fmla="*/ 40449 h 44233"/>
              <a:gd name="connsiteX385" fmla="*/ 12906156 w 16876714"/>
              <a:gd name="connsiteY385" fmla="*/ 31750 h 44233"/>
              <a:gd name="connsiteX386" fmla="*/ 12949244 w 16876714"/>
              <a:gd name="connsiteY386" fmla="*/ 40449 h 44233"/>
              <a:gd name="connsiteX387" fmla="*/ 12954575 w 16876714"/>
              <a:gd name="connsiteY387" fmla="*/ 44043 h 44233"/>
              <a:gd name="connsiteX388" fmla="*/ 12962411 w 16876714"/>
              <a:gd name="connsiteY388" fmla="*/ 32421 h 44233"/>
              <a:gd name="connsiteX389" fmla="*/ 13040684 w 16876714"/>
              <a:gd name="connsiteY389" fmla="*/ 0 h 44233"/>
              <a:gd name="connsiteX390" fmla="*/ 13118957 w 16876714"/>
              <a:gd name="connsiteY390" fmla="*/ 32421 h 44233"/>
              <a:gd name="connsiteX391" fmla="*/ 13126425 w 16876714"/>
              <a:gd name="connsiteY391" fmla="*/ 43497 h 44233"/>
              <a:gd name="connsiteX392" fmla="*/ 13130947 w 16876714"/>
              <a:gd name="connsiteY392" fmla="*/ 40449 h 44233"/>
              <a:gd name="connsiteX393" fmla="*/ 13174034 w 16876714"/>
              <a:gd name="connsiteY393" fmla="*/ 31750 h 44233"/>
              <a:gd name="connsiteX394" fmla="*/ 13217122 w 16876714"/>
              <a:gd name="connsiteY394" fmla="*/ 40449 h 44233"/>
              <a:gd name="connsiteX395" fmla="*/ 13222454 w 16876714"/>
              <a:gd name="connsiteY395" fmla="*/ 44044 h 44233"/>
              <a:gd name="connsiteX396" fmla="*/ 13230290 w 16876714"/>
              <a:gd name="connsiteY396" fmla="*/ 32421 h 44233"/>
              <a:gd name="connsiteX397" fmla="*/ 13308563 w 16876714"/>
              <a:gd name="connsiteY397" fmla="*/ 0 h 44233"/>
              <a:gd name="connsiteX398" fmla="*/ 13386836 w 16876714"/>
              <a:gd name="connsiteY398" fmla="*/ 32421 h 44233"/>
              <a:gd name="connsiteX399" fmla="*/ 13394304 w 16876714"/>
              <a:gd name="connsiteY399" fmla="*/ 43497 h 44233"/>
              <a:gd name="connsiteX400" fmla="*/ 13398826 w 16876714"/>
              <a:gd name="connsiteY400" fmla="*/ 40449 h 44233"/>
              <a:gd name="connsiteX401" fmla="*/ 13441913 w 16876714"/>
              <a:gd name="connsiteY401" fmla="*/ 31750 h 44233"/>
              <a:gd name="connsiteX402" fmla="*/ 13485001 w 16876714"/>
              <a:gd name="connsiteY402" fmla="*/ 40449 h 44233"/>
              <a:gd name="connsiteX403" fmla="*/ 13490332 w 16876714"/>
              <a:gd name="connsiteY403" fmla="*/ 44043 h 44233"/>
              <a:gd name="connsiteX404" fmla="*/ 13498168 w 16876714"/>
              <a:gd name="connsiteY404" fmla="*/ 32421 h 44233"/>
              <a:gd name="connsiteX405" fmla="*/ 13576441 w 16876714"/>
              <a:gd name="connsiteY405" fmla="*/ 0 h 44233"/>
              <a:gd name="connsiteX406" fmla="*/ 13654714 w 16876714"/>
              <a:gd name="connsiteY406" fmla="*/ 32421 h 44233"/>
              <a:gd name="connsiteX407" fmla="*/ 13662182 w 16876714"/>
              <a:gd name="connsiteY407" fmla="*/ 43497 h 44233"/>
              <a:gd name="connsiteX408" fmla="*/ 13666704 w 16876714"/>
              <a:gd name="connsiteY408" fmla="*/ 40449 h 44233"/>
              <a:gd name="connsiteX409" fmla="*/ 13709791 w 16876714"/>
              <a:gd name="connsiteY409" fmla="*/ 31750 h 44233"/>
              <a:gd name="connsiteX410" fmla="*/ 13752879 w 16876714"/>
              <a:gd name="connsiteY410" fmla="*/ 40449 h 44233"/>
              <a:gd name="connsiteX411" fmla="*/ 13758210 w 16876714"/>
              <a:gd name="connsiteY411" fmla="*/ 44043 h 44233"/>
              <a:gd name="connsiteX412" fmla="*/ 13766046 w 16876714"/>
              <a:gd name="connsiteY412" fmla="*/ 32421 h 44233"/>
              <a:gd name="connsiteX413" fmla="*/ 13844319 w 16876714"/>
              <a:gd name="connsiteY413" fmla="*/ 0 h 44233"/>
              <a:gd name="connsiteX414" fmla="*/ 13922592 w 16876714"/>
              <a:gd name="connsiteY414" fmla="*/ 32421 h 44233"/>
              <a:gd name="connsiteX415" fmla="*/ 13930060 w 16876714"/>
              <a:gd name="connsiteY415" fmla="*/ 43497 h 44233"/>
              <a:gd name="connsiteX416" fmla="*/ 13934582 w 16876714"/>
              <a:gd name="connsiteY416" fmla="*/ 40449 h 44233"/>
              <a:gd name="connsiteX417" fmla="*/ 13977669 w 16876714"/>
              <a:gd name="connsiteY417" fmla="*/ 31750 h 44233"/>
              <a:gd name="connsiteX418" fmla="*/ 14020757 w 16876714"/>
              <a:gd name="connsiteY418" fmla="*/ 40449 h 44233"/>
              <a:gd name="connsiteX419" fmla="*/ 14026089 w 16876714"/>
              <a:gd name="connsiteY419" fmla="*/ 44044 h 44233"/>
              <a:gd name="connsiteX420" fmla="*/ 14033925 w 16876714"/>
              <a:gd name="connsiteY420" fmla="*/ 32421 h 44233"/>
              <a:gd name="connsiteX421" fmla="*/ 14112198 w 16876714"/>
              <a:gd name="connsiteY421" fmla="*/ 0 h 44233"/>
              <a:gd name="connsiteX422" fmla="*/ 14190471 w 16876714"/>
              <a:gd name="connsiteY422" fmla="*/ 32421 h 44233"/>
              <a:gd name="connsiteX423" fmla="*/ 14197939 w 16876714"/>
              <a:gd name="connsiteY423" fmla="*/ 43497 h 44233"/>
              <a:gd name="connsiteX424" fmla="*/ 14202461 w 16876714"/>
              <a:gd name="connsiteY424" fmla="*/ 40449 h 44233"/>
              <a:gd name="connsiteX425" fmla="*/ 14245548 w 16876714"/>
              <a:gd name="connsiteY425" fmla="*/ 31750 h 44233"/>
              <a:gd name="connsiteX426" fmla="*/ 14288636 w 16876714"/>
              <a:gd name="connsiteY426" fmla="*/ 40449 h 44233"/>
              <a:gd name="connsiteX427" fmla="*/ 14293967 w 16876714"/>
              <a:gd name="connsiteY427" fmla="*/ 44043 h 44233"/>
              <a:gd name="connsiteX428" fmla="*/ 14301803 w 16876714"/>
              <a:gd name="connsiteY428" fmla="*/ 32421 h 44233"/>
              <a:gd name="connsiteX429" fmla="*/ 14380076 w 16876714"/>
              <a:gd name="connsiteY429" fmla="*/ 0 h 44233"/>
              <a:gd name="connsiteX430" fmla="*/ 14458349 w 16876714"/>
              <a:gd name="connsiteY430" fmla="*/ 32421 h 44233"/>
              <a:gd name="connsiteX431" fmla="*/ 14465817 w 16876714"/>
              <a:gd name="connsiteY431" fmla="*/ 43497 h 44233"/>
              <a:gd name="connsiteX432" fmla="*/ 14470339 w 16876714"/>
              <a:gd name="connsiteY432" fmla="*/ 40449 h 44233"/>
              <a:gd name="connsiteX433" fmla="*/ 14513426 w 16876714"/>
              <a:gd name="connsiteY433" fmla="*/ 31750 h 44233"/>
              <a:gd name="connsiteX434" fmla="*/ 14556514 w 16876714"/>
              <a:gd name="connsiteY434" fmla="*/ 40449 h 44233"/>
              <a:gd name="connsiteX435" fmla="*/ 14561845 w 16876714"/>
              <a:gd name="connsiteY435" fmla="*/ 44043 h 44233"/>
              <a:gd name="connsiteX436" fmla="*/ 14569681 w 16876714"/>
              <a:gd name="connsiteY436" fmla="*/ 32421 h 44233"/>
              <a:gd name="connsiteX437" fmla="*/ 14647954 w 16876714"/>
              <a:gd name="connsiteY437" fmla="*/ 0 h 44233"/>
              <a:gd name="connsiteX438" fmla="*/ 14726227 w 16876714"/>
              <a:gd name="connsiteY438" fmla="*/ 32421 h 44233"/>
              <a:gd name="connsiteX439" fmla="*/ 14733695 w 16876714"/>
              <a:gd name="connsiteY439" fmla="*/ 43497 h 44233"/>
              <a:gd name="connsiteX440" fmla="*/ 14738217 w 16876714"/>
              <a:gd name="connsiteY440" fmla="*/ 40449 h 44233"/>
              <a:gd name="connsiteX441" fmla="*/ 14781304 w 16876714"/>
              <a:gd name="connsiteY441" fmla="*/ 31750 h 44233"/>
              <a:gd name="connsiteX442" fmla="*/ 14824392 w 16876714"/>
              <a:gd name="connsiteY442" fmla="*/ 40449 h 44233"/>
              <a:gd name="connsiteX443" fmla="*/ 14829724 w 16876714"/>
              <a:gd name="connsiteY443" fmla="*/ 44044 h 44233"/>
              <a:gd name="connsiteX444" fmla="*/ 14837560 w 16876714"/>
              <a:gd name="connsiteY444" fmla="*/ 32421 h 44233"/>
              <a:gd name="connsiteX445" fmla="*/ 14915833 w 16876714"/>
              <a:gd name="connsiteY445" fmla="*/ 0 h 44233"/>
              <a:gd name="connsiteX446" fmla="*/ 14994106 w 16876714"/>
              <a:gd name="connsiteY446" fmla="*/ 32421 h 44233"/>
              <a:gd name="connsiteX447" fmla="*/ 15001574 w 16876714"/>
              <a:gd name="connsiteY447" fmla="*/ 43497 h 44233"/>
              <a:gd name="connsiteX448" fmla="*/ 15006096 w 16876714"/>
              <a:gd name="connsiteY448" fmla="*/ 40449 h 44233"/>
              <a:gd name="connsiteX449" fmla="*/ 15049183 w 16876714"/>
              <a:gd name="connsiteY449" fmla="*/ 31750 h 44233"/>
              <a:gd name="connsiteX450" fmla="*/ 15092271 w 16876714"/>
              <a:gd name="connsiteY450" fmla="*/ 40449 h 44233"/>
              <a:gd name="connsiteX451" fmla="*/ 15097602 w 16876714"/>
              <a:gd name="connsiteY451" fmla="*/ 44043 h 44233"/>
              <a:gd name="connsiteX452" fmla="*/ 15105438 w 16876714"/>
              <a:gd name="connsiteY452" fmla="*/ 32421 h 44233"/>
              <a:gd name="connsiteX453" fmla="*/ 15183711 w 16876714"/>
              <a:gd name="connsiteY453" fmla="*/ 0 h 44233"/>
              <a:gd name="connsiteX454" fmla="*/ 15261984 w 16876714"/>
              <a:gd name="connsiteY454" fmla="*/ 32421 h 44233"/>
              <a:gd name="connsiteX455" fmla="*/ 15269452 w 16876714"/>
              <a:gd name="connsiteY455" fmla="*/ 43497 h 44233"/>
              <a:gd name="connsiteX456" fmla="*/ 15273974 w 16876714"/>
              <a:gd name="connsiteY456" fmla="*/ 40449 h 44233"/>
              <a:gd name="connsiteX457" fmla="*/ 15317061 w 16876714"/>
              <a:gd name="connsiteY457" fmla="*/ 31750 h 44233"/>
              <a:gd name="connsiteX458" fmla="*/ 15360149 w 16876714"/>
              <a:gd name="connsiteY458" fmla="*/ 40449 h 44233"/>
              <a:gd name="connsiteX459" fmla="*/ 15365480 w 16876714"/>
              <a:gd name="connsiteY459" fmla="*/ 44043 h 44233"/>
              <a:gd name="connsiteX460" fmla="*/ 15373316 w 16876714"/>
              <a:gd name="connsiteY460" fmla="*/ 32421 h 44233"/>
              <a:gd name="connsiteX461" fmla="*/ 15451589 w 16876714"/>
              <a:gd name="connsiteY461" fmla="*/ 0 h 44233"/>
              <a:gd name="connsiteX462" fmla="*/ 15529862 w 16876714"/>
              <a:gd name="connsiteY462" fmla="*/ 32421 h 44233"/>
              <a:gd name="connsiteX463" fmla="*/ 15537330 w 16876714"/>
              <a:gd name="connsiteY463" fmla="*/ 43497 h 44233"/>
              <a:gd name="connsiteX464" fmla="*/ 15541852 w 16876714"/>
              <a:gd name="connsiteY464" fmla="*/ 40449 h 44233"/>
              <a:gd name="connsiteX465" fmla="*/ 15584939 w 16876714"/>
              <a:gd name="connsiteY465" fmla="*/ 31750 h 44233"/>
              <a:gd name="connsiteX466" fmla="*/ 15628027 w 16876714"/>
              <a:gd name="connsiteY466" fmla="*/ 40449 h 44233"/>
              <a:gd name="connsiteX467" fmla="*/ 15633359 w 16876714"/>
              <a:gd name="connsiteY467" fmla="*/ 44044 h 44233"/>
              <a:gd name="connsiteX468" fmla="*/ 15641195 w 16876714"/>
              <a:gd name="connsiteY468" fmla="*/ 32421 h 44233"/>
              <a:gd name="connsiteX469" fmla="*/ 15719468 w 16876714"/>
              <a:gd name="connsiteY469" fmla="*/ 0 h 44233"/>
              <a:gd name="connsiteX470" fmla="*/ 15797741 w 16876714"/>
              <a:gd name="connsiteY470" fmla="*/ 32421 h 44233"/>
              <a:gd name="connsiteX471" fmla="*/ 15805209 w 16876714"/>
              <a:gd name="connsiteY471" fmla="*/ 43497 h 44233"/>
              <a:gd name="connsiteX472" fmla="*/ 15809731 w 16876714"/>
              <a:gd name="connsiteY472" fmla="*/ 40449 h 44233"/>
              <a:gd name="connsiteX473" fmla="*/ 15852818 w 16876714"/>
              <a:gd name="connsiteY473" fmla="*/ 31750 h 44233"/>
              <a:gd name="connsiteX474" fmla="*/ 15895906 w 16876714"/>
              <a:gd name="connsiteY474" fmla="*/ 40449 h 44233"/>
              <a:gd name="connsiteX475" fmla="*/ 15901238 w 16876714"/>
              <a:gd name="connsiteY475" fmla="*/ 44043 h 44233"/>
              <a:gd name="connsiteX476" fmla="*/ 15909074 w 16876714"/>
              <a:gd name="connsiteY476" fmla="*/ 32421 h 44233"/>
              <a:gd name="connsiteX477" fmla="*/ 15987346 w 16876714"/>
              <a:gd name="connsiteY477" fmla="*/ 0 h 44233"/>
              <a:gd name="connsiteX478" fmla="*/ 16065618 w 16876714"/>
              <a:gd name="connsiteY478" fmla="*/ 32421 h 44233"/>
              <a:gd name="connsiteX479" fmla="*/ 16073086 w 16876714"/>
              <a:gd name="connsiteY479" fmla="*/ 43497 h 44233"/>
              <a:gd name="connsiteX480" fmla="*/ 16077610 w 16876714"/>
              <a:gd name="connsiteY480" fmla="*/ 40449 h 44233"/>
              <a:gd name="connsiteX481" fmla="*/ 16120698 w 16876714"/>
              <a:gd name="connsiteY481" fmla="*/ 31750 h 44233"/>
              <a:gd name="connsiteX482" fmla="*/ 16163782 w 16876714"/>
              <a:gd name="connsiteY482" fmla="*/ 40449 h 44233"/>
              <a:gd name="connsiteX483" fmla="*/ 16169114 w 16876714"/>
              <a:gd name="connsiteY483" fmla="*/ 44043 h 44233"/>
              <a:gd name="connsiteX484" fmla="*/ 16176950 w 16876714"/>
              <a:gd name="connsiteY484" fmla="*/ 32421 h 44233"/>
              <a:gd name="connsiteX485" fmla="*/ 16255226 w 16876714"/>
              <a:gd name="connsiteY485" fmla="*/ 0 h 44233"/>
              <a:gd name="connsiteX486" fmla="*/ 16333498 w 16876714"/>
              <a:gd name="connsiteY486" fmla="*/ 32421 h 44233"/>
              <a:gd name="connsiteX487" fmla="*/ 16340966 w 16876714"/>
              <a:gd name="connsiteY487" fmla="*/ 43497 h 44233"/>
              <a:gd name="connsiteX488" fmla="*/ 16345486 w 16876714"/>
              <a:gd name="connsiteY488" fmla="*/ 40449 h 44233"/>
              <a:gd name="connsiteX489" fmla="*/ 16388574 w 16876714"/>
              <a:gd name="connsiteY489" fmla="*/ 31750 h 44233"/>
              <a:gd name="connsiteX490" fmla="*/ 16431662 w 16876714"/>
              <a:gd name="connsiteY490" fmla="*/ 40449 h 44233"/>
              <a:gd name="connsiteX491" fmla="*/ 16436994 w 16876714"/>
              <a:gd name="connsiteY491" fmla="*/ 44044 h 44233"/>
              <a:gd name="connsiteX492" fmla="*/ 16444830 w 16876714"/>
              <a:gd name="connsiteY492" fmla="*/ 32421 h 44233"/>
              <a:gd name="connsiteX493" fmla="*/ 16523102 w 16876714"/>
              <a:gd name="connsiteY493" fmla="*/ 0 h 44233"/>
              <a:gd name="connsiteX494" fmla="*/ 16601378 w 16876714"/>
              <a:gd name="connsiteY494" fmla="*/ 32421 h 44233"/>
              <a:gd name="connsiteX495" fmla="*/ 16608846 w 16876714"/>
              <a:gd name="connsiteY495" fmla="*/ 43497 h 44233"/>
              <a:gd name="connsiteX496" fmla="*/ 16613366 w 16876714"/>
              <a:gd name="connsiteY496" fmla="*/ 40449 h 44233"/>
              <a:gd name="connsiteX497" fmla="*/ 16656454 w 16876714"/>
              <a:gd name="connsiteY497" fmla="*/ 31750 h 44233"/>
              <a:gd name="connsiteX498" fmla="*/ 16699542 w 16876714"/>
              <a:gd name="connsiteY498" fmla="*/ 40449 h 44233"/>
              <a:gd name="connsiteX499" fmla="*/ 16704866 w 16876714"/>
              <a:gd name="connsiteY499" fmla="*/ 44040 h 44233"/>
              <a:gd name="connsiteX500" fmla="*/ 16712702 w 16876714"/>
              <a:gd name="connsiteY500" fmla="*/ 32421 h 44233"/>
              <a:gd name="connsiteX501" fmla="*/ 16790974 w 16876714"/>
              <a:gd name="connsiteY501" fmla="*/ 0 h 44233"/>
              <a:gd name="connsiteX502" fmla="*/ 16869246 w 16876714"/>
              <a:gd name="connsiteY502" fmla="*/ 32421 h 44233"/>
              <a:gd name="connsiteX503" fmla="*/ 16876714 w 16876714"/>
              <a:gd name="connsiteY503" fmla="*/ 43497 h 44233"/>
              <a:gd name="connsiteX0" fmla="*/ 0 w 16876714"/>
              <a:gd name="connsiteY0" fmla="*/ 43496 h 44233"/>
              <a:gd name="connsiteX1" fmla="*/ 90694 w 16876714"/>
              <a:gd name="connsiteY1" fmla="*/ 40449 h 44233"/>
              <a:gd name="connsiteX2" fmla="*/ 96028 w 16876714"/>
              <a:gd name="connsiteY2" fmla="*/ 44044 h 44233"/>
              <a:gd name="connsiteX3" fmla="*/ 103865 w 16876714"/>
              <a:gd name="connsiteY3" fmla="*/ 32421 h 44233"/>
              <a:gd name="connsiteX4" fmla="*/ 182138 w 16876714"/>
              <a:gd name="connsiteY4" fmla="*/ 0 h 44233"/>
              <a:gd name="connsiteX5" fmla="*/ 260411 w 16876714"/>
              <a:gd name="connsiteY5" fmla="*/ 32421 h 44233"/>
              <a:gd name="connsiteX6" fmla="*/ 267878 w 16876714"/>
              <a:gd name="connsiteY6" fmla="*/ 43496 h 44233"/>
              <a:gd name="connsiteX7" fmla="*/ 272398 w 16876714"/>
              <a:gd name="connsiteY7" fmla="*/ 40449 h 44233"/>
              <a:gd name="connsiteX8" fmla="*/ 315485 w 16876714"/>
              <a:gd name="connsiteY8" fmla="*/ 31750 h 44233"/>
              <a:gd name="connsiteX9" fmla="*/ 358573 w 16876714"/>
              <a:gd name="connsiteY9" fmla="*/ 40449 h 44233"/>
              <a:gd name="connsiteX10" fmla="*/ 363906 w 16876714"/>
              <a:gd name="connsiteY10" fmla="*/ 44045 h 44233"/>
              <a:gd name="connsiteX11" fmla="*/ 371744 w 16876714"/>
              <a:gd name="connsiteY11" fmla="*/ 32421 h 44233"/>
              <a:gd name="connsiteX12" fmla="*/ 450017 w 16876714"/>
              <a:gd name="connsiteY12" fmla="*/ 0 h 44233"/>
              <a:gd name="connsiteX13" fmla="*/ 528290 w 16876714"/>
              <a:gd name="connsiteY13" fmla="*/ 32421 h 44233"/>
              <a:gd name="connsiteX14" fmla="*/ 535757 w 16876714"/>
              <a:gd name="connsiteY14" fmla="*/ 43496 h 44233"/>
              <a:gd name="connsiteX15" fmla="*/ 540277 w 16876714"/>
              <a:gd name="connsiteY15" fmla="*/ 40449 h 44233"/>
              <a:gd name="connsiteX16" fmla="*/ 583365 w 16876714"/>
              <a:gd name="connsiteY16" fmla="*/ 31750 h 44233"/>
              <a:gd name="connsiteX17" fmla="*/ 626452 w 16876714"/>
              <a:gd name="connsiteY17" fmla="*/ 40449 h 44233"/>
              <a:gd name="connsiteX18" fmla="*/ 631786 w 16876714"/>
              <a:gd name="connsiteY18" fmla="*/ 44045 h 44233"/>
              <a:gd name="connsiteX19" fmla="*/ 639623 w 16876714"/>
              <a:gd name="connsiteY19" fmla="*/ 32421 h 44233"/>
              <a:gd name="connsiteX20" fmla="*/ 717896 w 16876714"/>
              <a:gd name="connsiteY20" fmla="*/ 0 h 44233"/>
              <a:gd name="connsiteX21" fmla="*/ 796169 w 16876714"/>
              <a:gd name="connsiteY21" fmla="*/ 32421 h 44233"/>
              <a:gd name="connsiteX22" fmla="*/ 803637 w 16876714"/>
              <a:gd name="connsiteY22" fmla="*/ 43496 h 44233"/>
              <a:gd name="connsiteX23" fmla="*/ 808156 w 16876714"/>
              <a:gd name="connsiteY23" fmla="*/ 40449 h 44233"/>
              <a:gd name="connsiteX24" fmla="*/ 851244 w 16876714"/>
              <a:gd name="connsiteY24" fmla="*/ 31750 h 44233"/>
              <a:gd name="connsiteX25" fmla="*/ 894331 w 16876714"/>
              <a:gd name="connsiteY25" fmla="*/ 40449 h 44233"/>
              <a:gd name="connsiteX26" fmla="*/ 899664 w 16876714"/>
              <a:gd name="connsiteY26" fmla="*/ 44045 h 44233"/>
              <a:gd name="connsiteX27" fmla="*/ 907502 w 16876714"/>
              <a:gd name="connsiteY27" fmla="*/ 32421 h 44233"/>
              <a:gd name="connsiteX28" fmla="*/ 985775 w 16876714"/>
              <a:gd name="connsiteY28" fmla="*/ 0 h 44233"/>
              <a:gd name="connsiteX29" fmla="*/ 1064048 w 16876714"/>
              <a:gd name="connsiteY29" fmla="*/ 32421 h 44233"/>
              <a:gd name="connsiteX30" fmla="*/ 1071515 w 16876714"/>
              <a:gd name="connsiteY30" fmla="*/ 43496 h 44233"/>
              <a:gd name="connsiteX31" fmla="*/ 1076035 w 16876714"/>
              <a:gd name="connsiteY31" fmla="*/ 40449 h 44233"/>
              <a:gd name="connsiteX32" fmla="*/ 1119122 w 16876714"/>
              <a:gd name="connsiteY32" fmla="*/ 31750 h 44233"/>
              <a:gd name="connsiteX33" fmla="*/ 1162210 w 16876714"/>
              <a:gd name="connsiteY33" fmla="*/ 40449 h 44233"/>
              <a:gd name="connsiteX34" fmla="*/ 1167543 w 16876714"/>
              <a:gd name="connsiteY34" fmla="*/ 44045 h 44233"/>
              <a:gd name="connsiteX35" fmla="*/ 1175380 w 16876714"/>
              <a:gd name="connsiteY35" fmla="*/ 32421 h 44233"/>
              <a:gd name="connsiteX36" fmla="*/ 1253655 w 16876714"/>
              <a:gd name="connsiteY36" fmla="*/ 0 h 44233"/>
              <a:gd name="connsiteX37" fmla="*/ 1331927 w 16876714"/>
              <a:gd name="connsiteY37" fmla="*/ 32421 h 44233"/>
              <a:gd name="connsiteX38" fmla="*/ 1339394 w 16876714"/>
              <a:gd name="connsiteY38" fmla="*/ 43496 h 44233"/>
              <a:gd name="connsiteX39" fmla="*/ 1343914 w 16876714"/>
              <a:gd name="connsiteY39" fmla="*/ 40449 h 44233"/>
              <a:gd name="connsiteX40" fmla="*/ 1387001 w 16876714"/>
              <a:gd name="connsiteY40" fmla="*/ 31750 h 44233"/>
              <a:gd name="connsiteX41" fmla="*/ 1430088 w 16876714"/>
              <a:gd name="connsiteY41" fmla="*/ 40449 h 44233"/>
              <a:gd name="connsiteX42" fmla="*/ 1435422 w 16876714"/>
              <a:gd name="connsiteY42" fmla="*/ 44044 h 44233"/>
              <a:gd name="connsiteX43" fmla="*/ 1443258 w 16876714"/>
              <a:gd name="connsiteY43" fmla="*/ 32421 h 44233"/>
              <a:gd name="connsiteX44" fmla="*/ 1521532 w 16876714"/>
              <a:gd name="connsiteY44" fmla="*/ 0 h 44233"/>
              <a:gd name="connsiteX45" fmla="*/ 1599805 w 16876714"/>
              <a:gd name="connsiteY45" fmla="*/ 32421 h 44233"/>
              <a:gd name="connsiteX46" fmla="*/ 1607272 w 16876714"/>
              <a:gd name="connsiteY46" fmla="*/ 43496 h 44233"/>
              <a:gd name="connsiteX47" fmla="*/ 1611791 w 16876714"/>
              <a:gd name="connsiteY47" fmla="*/ 40449 h 44233"/>
              <a:gd name="connsiteX48" fmla="*/ 1654878 w 16876714"/>
              <a:gd name="connsiteY48" fmla="*/ 31750 h 44233"/>
              <a:gd name="connsiteX49" fmla="*/ 1697966 w 16876714"/>
              <a:gd name="connsiteY49" fmla="*/ 40449 h 44233"/>
              <a:gd name="connsiteX50" fmla="*/ 1703299 w 16876714"/>
              <a:gd name="connsiteY50" fmla="*/ 44044 h 44233"/>
              <a:gd name="connsiteX51" fmla="*/ 1711136 w 16876714"/>
              <a:gd name="connsiteY51" fmla="*/ 32421 h 44233"/>
              <a:gd name="connsiteX52" fmla="*/ 1789407 w 16876714"/>
              <a:gd name="connsiteY52" fmla="*/ 0 h 44233"/>
              <a:gd name="connsiteX53" fmla="*/ 1867682 w 16876714"/>
              <a:gd name="connsiteY53" fmla="*/ 32421 h 44233"/>
              <a:gd name="connsiteX54" fmla="*/ 1875149 w 16876714"/>
              <a:gd name="connsiteY54" fmla="*/ 43496 h 44233"/>
              <a:gd name="connsiteX55" fmla="*/ 1879668 w 16876714"/>
              <a:gd name="connsiteY55" fmla="*/ 40449 h 44233"/>
              <a:gd name="connsiteX56" fmla="*/ 1922757 w 16876714"/>
              <a:gd name="connsiteY56" fmla="*/ 31750 h 44233"/>
              <a:gd name="connsiteX57" fmla="*/ 1965843 w 16876714"/>
              <a:gd name="connsiteY57" fmla="*/ 40449 h 44233"/>
              <a:gd name="connsiteX58" fmla="*/ 1971178 w 16876714"/>
              <a:gd name="connsiteY58" fmla="*/ 44045 h 44233"/>
              <a:gd name="connsiteX59" fmla="*/ 1979014 w 16876714"/>
              <a:gd name="connsiteY59" fmla="*/ 32421 h 44233"/>
              <a:gd name="connsiteX60" fmla="*/ 2057287 w 16876714"/>
              <a:gd name="connsiteY60" fmla="*/ 0 h 44233"/>
              <a:gd name="connsiteX61" fmla="*/ 2135560 w 16876714"/>
              <a:gd name="connsiteY61" fmla="*/ 32421 h 44233"/>
              <a:gd name="connsiteX62" fmla="*/ 2143026 w 16876714"/>
              <a:gd name="connsiteY62" fmla="*/ 43496 h 44233"/>
              <a:gd name="connsiteX63" fmla="*/ 2147547 w 16876714"/>
              <a:gd name="connsiteY63" fmla="*/ 40449 h 44233"/>
              <a:gd name="connsiteX64" fmla="*/ 2190635 w 16876714"/>
              <a:gd name="connsiteY64" fmla="*/ 31750 h 44233"/>
              <a:gd name="connsiteX65" fmla="*/ 2233721 w 16876714"/>
              <a:gd name="connsiteY65" fmla="*/ 40449 h 44233"/>
              <a:gd name="connsiteX66" fmla="*/ 2239056 w 16876714"/>
              <a:gd name="connsiteY66" fmla="*/ 44045 h 44233"/>
              <a:gd name="connsiteX67" fmla="*/ 2246892 w 16876714"/>
              <a:gd name="connsiteY67" fmla="*/ 32421 h 44233"/>
              <a:gd name="connsiteX68" fmla="*/ 2325166 w 16876714"/>
              <a:gd name="connsiteY68" fmla="*/ 0 h 44233"/>
              <a:gd name="connsiteX69" fmla="*/ 2403439 w 16876714"/>
              <a:gd name="connsiteY69" fmla="*/ 32421 h 44233"/>
              <a:gd name="connsiteX70" fmla="*/ 2410905 w 16876714"/>
              <a:gd name="connsiteY70" fmla="*/ 43496 h 44233"/>
              <a:gd name="connsiteX71" fmla="*/ 2415425 w 16876714"/>
              <a:gd name="connsiteY71" fmla="*/ 40449 h 44233"/>
              <a:gd name="connsiteX72" fmla="*/ 2458511 w 16876714"/>
              <a:gd name="connsiteY72" fmla="*/ 31750 h 44233"/>
              <a:gd name="connsiteX73" fmla="*/ 2501600 w 16876714"/>
              <a:gd name="connsiteY73" fmla="*/ 40449 h 44233"/>
              <a:gd name="connsiteX74" fmla="*/ 2506933 w 16876714"/>
              <a:gd name="connsiteY74" fmla="*/ 44045 h 44233"/>
              <a:gd name="connsiteX75" fmla="*/ 2514770 w 16876714"/>
              <a:gd name="connsiteY75" fmla="*/ 32421 h 44233"/>
              <a:gd name="connsiteX76" fmla="*/ 2593043 w 16876714"/>
              <a:gd name="connsiteY76" fmla="*/ 0 h 44233"/>
              <a:gd name="connsiteX77" fmla="*/ 2671316 w 16876714"/>
              <a:gd name="connsiteY77" fmla="*/ 32421 h 44233"/>
              <a:gd name="connsiteX78" fmla="*/ 2678783 w 16876714"/>
              <a:gd name="connsiteY78" fmla="*/ 43496 h 44233"/>
              <a:gd name="connsiteX79" fmla="*/ 2683303 w 16876714"/>
              <a:gd name="connsiteY79" fmla="*/ 40449 h 44233"/>
              <a:gd name="connsiteX80" fmla="*/ 2726391 w 16876714"/>
              <a:gd name="connsiteY80" fmla="*/ 31750 h 44233"/>
              <a:gd name="connsiteX81" fmla="*/ 2769478 w 16876714"/>
              <a:gd name="connsiteY81" fmla="*/ 40449 h 44233"/>
              <a:gd name="connsiteX82" fmla="*/ 2774813 w 16876714"/>
              <a:gd name="connsiteY82" fmla="*/ 44045 h 44233"/>
              <a:gd name="connsiteX83" fmla="*/ 2782649 w 16876714"/>
              <a:gd name="connsiteY83" fmla="*/ 32421 h 44233"/>
              <a:gd name="connsiteX84" fmla="*/ 2860922 w 16876714"/>
              <a:gd name="connsiteY84" fmla="*/ 0 h 44233"/>
              <a:gd name="connsiteX85" fmla="*/ 2939195 w 16876714"/>
              <a:gd name="connsiteY85" fmla="*/ 32421 h 44233"/>
              <a:gd name="connsiteX86" fmla="*/ 2946661 w 16876714"/>
              <a:gd name="connsiteY86" fmla="*/ 43496 h 44233"/>
              <a:gd name="connsiteX87" fmla="*/ 2951182 w 16876714"/>
              <a:gd name="connsiteY87" fmla="*/ 40449 h 44233"/>
              <a:gd name="connsiteX88" fmla="*/ 2994269 w 16876714"/>
              <a:gd name="connsiteY88" fmla="*/ 31750 h 44233"/>
              <a:gd name="connsiteX89" fmla="*/ 3037356 w 16876714"/>
              <a:gd name="connsiteY89" fmla="*/ 40449 h 44233"/>
              <a:gd name="connsiteX90" fmla="*/ 3042690 w 16876714"/>
              <a:gd name="connsiteY90" fmla="*/ 44045 h 44233"/>
              <a:gd name="connsiteX91" fmla="*/ 3050527 w 16876714"/>
              <a:gd name="connsiteY91" fmla="*/ 32421 h 44233"/>
              <a:gd name="connsiteX92" fmla="*/ 3128800 w 16876714"/>
              <a:gd name="connsiteY92" fmla="*/ 0 h 44233"/>
              <a:gd name="connsiteX93" fmla="*/ 3207072 w 16876714"/>
              <a:gd name="connsiteY93" fmla="*/ 32421 h 44233"/>
              <a:gd name="connsiteX94" fmla="*/ 3214539 w 16876714"/>
              <a:gd name="connsiteY94" fmla="*/ 43496 h 44233"/>
              <a:gd name="connsiteX95" fmla="*/ 3219059 w 16876714"/>
              <a:gd name="connsiteY95" fmla="*/ 40449 h 44233"/>
              <a:gd name="connsiteX96" fmla="*/ 3262147 w 16876714"/>
              <a:gd name="connsiteY96" fmla="*/ 31750 h 44233"/>
              <a:gd name="connsiteX97" fmla="*/ 3305232 w 16876714"/>
              <a:gd name="connsiteY97" fmla="*/ 40449 h 44233"/>
              <a:gd name="connsiteX98" fmla="*/ 3310564 w 16876714"/>
              <a:gd name="connsiteY98" fmla="*/ 44044 h 44233"/>
              <a:gd name="connsiteX99" fmla="*/ 3318400 w 16876714"/>
              <a:gd name="connsiteY99" fmla="*/ 32421 h 44233"/>
              <a:gd name="connsiteX100" fmla="*/ 3396671 w 16876714"/>
              <a:gd name="connsiteY100" fmla="*/ 0 h 44233"/>
              <a:gd name="connsiteX101" fmla="*/ 3474945 w 16876714"/>
              <a:gd name="connsiteY101" fmla="*/ 32421 h 44233"/>
              <a:gd name="connsiteX102" fmla="*/ 3482412 w 16876714"/>
              <a:gd name="connsiteY102" fmla="*/ 43497 h 44233"/>
              <a:gd name="connsiteX103" fmla="*/ 3486935 w 16876714"/>
              <a:gd name="connsiteY103" fmla="*/ 40449 h 44233"/>
              <a:gd name="connsiteX104" fmla="*/ 3530021 w 16876714"/>
              <a:gd name="connsiteY104" fmla="*/ 31750 h 44233"/>
              <a:gd name="connsiteX105" fmla="*/ 3573110 w 16876714"/>
              <a:gd name="connsiteY105" fmla="*/ 40449 h 44233"/>
              <a:gd name="connsiteX106" fmla="*/ 3578441 w 16876714"/>
              <a:gd name="connsiteY106" fmla="*/ 44043 h 44233"/>
              <a:gd name="connsiteX107" fmla="*/ 3586277 w 16876714"/>
              <a:gd name="connsiteY107" fmla="*/ 32421 h 44233"/>
              <a:gd name="connsiteX108" fmla="*/ 3664549 w 16876714"/>
              <a:gd name="connsiteY108" fmla="*/ 0 h 44233"/>
              <a:gd name="connsiteX109" fmla="*/ 3742823 w 16876714"/>
              <a:gd name="connsiteY109" fmla="*/ 32421 h 44233"/>
              <a:gd name="connsiteX110" fmla="*/ 3750290 w 16876714"/>
              <a:gd name="connsiteY110" fmla="*/ 43497 h 44233"/>
              <a:gd name="connsiteX111" fmla="*/ 3754813 w 16876714"/>
              <a:gd name="connsiteY111" fmla="*/ 40449 h 44233"/>
              <a:gd name="connsiteX112" fmla="*/ 3797899 w 16876714"/>
              <a:gd name="connsiteY112" fmla="*/ 31750 h 44233"/>
              <a:gd name="connsiteX113" fmla="*/ 3840988 w 16876714"/>
              <a:gd name="connsiteY113" fmla="*/ 40449 h 44233"/>
              <a:gd name="connsiteX114" fmla="*/ 3846320 w 16876714"/>
              <a:gd name="connsiteY114" fmla="*/ 44044 h 44233"/>
              <a:gd name="connsiteX115" fmla="*/ 3854155 w 16876714"/>
              <a:gd name="connsiteY115" fmla="*/ 32421 h 44233"/>
              <a:gd name="connsiteX116" fmla="*/ 3932428 w 16876714"/>
              <a:gd name="connsiteY116" fmla="*/ 0 h 44233"/>
              <a:gd name="connsiteX117" fmla="*/ 4010702 w 16876714"/>
              <a:gd name="connsiteY117" fmla="*/ 32421 h 44233"/>
              <a:gd name="connsiteX118" fmla="*/ 4018169 w 16876714"/>
              <a:gd name="connsiteY118" fmla="*/ 43497 h 44233"/>
              <a:gd name="connsiteX119" fmla="*/ 4022691 w 16876714"/>
              <a:gd name="connsiteY119" fmla="*/ 40449 h 44233"/>
              <a:gd name="connsiteX120" fmla="*/ 4065778 w 16876714"/>
              <a:gd name="connsiteY120" fmla="*/ 31750 h 44233"/>
              <a:gd name="connsiteX121" fmla="*/ 4108867 w 16876714"/>
              <a:gd name="connsiteY121" fmla="*/ 40449 h 44233"/>
              <a:gd name="connsiteX122" fmla="*/ 4114198 w 16876714"/>
              <a:gd name="connsiteY122" fmla="*/ 44043 h 44233"/>
              <a:gd name="connsiteX123" fmla="*/ 4122033 w 16876714"/>
              <a:gd name="connsiteY123" fmla="*/ 32421 h 44233"/>
              <a:gd name="connsiteX124" fmla="*/ 4200306 w 16876714"/>
              <a:gd name="connsiteY124" fmla="*/ 0 h 44233"/>
              <a:gd name="connsiteX125" fmla="*/ 4278580 w 16876714"/>
              <a:gd name="connsiteY125" fmla="*/ 32421 h 44233"/>
              <a:gd name="connsiteX126" fmla="*/ 4286047 w 16876714"/>
              <a:gd name="connsiteY126" fmla="*/ 43497 h 44233"/>
              <a:gd name="connsiteX127" fmla="*/ 4290569 w 16876714"/>
              <a:gd name="connsiteY127" fmla="*/ 40449 h 44233"/>
              <a:gd name="connsiteX128" fmla="*/ 4333656 w 16876714"/>
              <a:gd name="connsiteY128" fmla="*/ 31750 h 44233"/>
              <a:gd name="connsiteX129" fmla="*/ 4376745 w 16876714"/>
              <a:gd name="connsiteY129" fmla="*/ 40449 h 44233"/>
              <a:gd name="connsiteX130" fmla="*/ 4382076 w 16876714"/>
              <a:gd name="connsiteY130" fmla="*/ 44043 h 44233"/>
              <a:gd name="connsiteX131" fmla="*/ 4389911 w 16876714"/>
              <a:gd name="connsiteY131" fmla="*/ 32421 h 44233"/>
              <a:gd name="connsiteX132" fmla="*/ 4468184 w 16876714"/>
              <a:gd name="connsiteY132" fmla="*/ 0 h 44233"/>
              <a:gd name="connsiteX133" fmla="*/ 4546458 w 16876714"/>
              <a:gd name="connsiteY133" fmla="*/ 32421 h 44233"/>
              <a:gd name="connsiteX134" fmla="*/ 4553925 w 16876714"/>
              <a:gd name="connsiteY134" fmla="*/ 43497 h 44233"/>
              <a:gd name="connsiteX135" fmla="*/ 4558447 w 16876714"/>
              <a:gd name="connsiteY135" fmla="*/ 40449 h 44233"/>
              <a:gd name="connsiteX136" fmla="*/ 4601534 w 16876714"/>
              <a:gd name="connsiteY136" fmla="*/ 31750 h 44233"/>
              <a:gd name="connsiteX137" fmla="*/ 4644623 w 16876714"/>
              <a:gd name="connsiteY137" fmla="*/ 40449 h 44233"/>
              <a:gd name="connsiteX138" fmla="*/ 4649955 w 16876714"/>
              <a:gd name="connsiteY138" fmla="*/ 44044 h 44233"/>
              <a:gd name="connsiteX139" fmla="*/ 4657790 w 16876714"/>
              <a:gd name="connsiteY139" fmla="*/ 32421 h 44233"/>
              <a:gd name="connsiteX140" fmla="*/ 4736064 w 16876714"/>
              <a:gd name="connsiteY140" fmla="*/ 0 h 44233"/>
              <a:gd name="connsiteX141" fmla="*/ 4814337 w 16876714"/>
              <a:gd name="connsiteY141" fmla="*/ 32421 h 44233"/>
              <a:gd name="connsiteX142" fmla="*/ 4821804 w 16876714"/>
              <a:gd name="connsiteY142" fmla="*/ 43497 h 44233"/>
              <a:gd name="connsiteX143" fmla="*/ 4826326 w 16876714"/>
              <a:gd name="connsiteY143" fmla="*/ 40449 h 44233"/>
              <a:gd name="connsiteX144" fmla="*/ 4869413 w 16876714"/>
              <a:gd name="connsiteY144" fmla="*/ 31750 h 44233"/>
              <a:gd name="connsiteX145" fmla="*/ 4912502 w 16876714"/>
              <a:gd name="connsiteY145" fmla="*/ 40449 h 44233"/>
              <a:gd name="connsiteX146" fmla="*/ 4917833 w 16876714"/>
              <a:gd name="connsiteY146" fmla="*/ 44043 h 44233"/>
              <a:gd name="connsiteX147" fmla="*/ 4925668 w 16876714"/>
              <a:gd name="connsiteY147" fmla="*/ 32421 h 44233"/>
              <a:gd name="connsiteX148" fmla="*/ 5003941 w 16876714"/>
              <a:gd name="connsiteY148" fmla="*/ 0 h 44233"/>
              <a:gd name="connsiteX149" fmla="*/ 5082215 w 16876714"/>
              <a:gd name="connsiteY149" fmla="*/ 32421 h 44233"/>
              <a:gd name="connsiteX150" fmla="*/ 5089682 w 16876714"/>
              <a:gd name="connsiteY150" fmla="*/ 43497 h 44233"/>
              <a:gd name="connsiteX151" fmla="*/ 5094204 w 16876714"/>
              <a:gd name="connsiteY151" fmla="*/ 40449 h 44233"/>
              <a:gd name="connsiteX152" fmla="*/ 5137291 w 16876714"/>
              <a:gd name="connsiteY152" fmla="*/ 31750 h 44233"/>
              <a:gd name="connsiteX153" fmla="*/ 5180380 w 16876714"/>
              <a:gd name="connsiteY153" fmla="*/ 40449 h 44233"/>
              <a:gd name="connsiteX154" fmla="*/ 5185711 w 16876714"/>
              <a:gd name="connsiteY154" fmla="*/ 44043 h 44233"/>
              <a:gd name="connsiteX155" fmla="*/ 5193546 w 16876714"/>
              <a:gd name="connsiteY155" fmla="*/ 32421 h 44233"/>
              <a:gd name="connsiteX156" fmla="*/ 5271819 w 16876714"/>
              <a:gd name="connsiteY156" fmla="*/ 0 h 44233"/>
              <a:gd name="connsiteX157" fmla="*/ 5350093 w 16876714"/>
              <a:gd name="connsiteY157" fmla="*/ 32421 h 44233"/>
              <a:gd name="connsiteX158" fmla="*/ 5357560 w 16876714"/>
              <a:gd name="connsiteY158" fmla="*/ 43497 h 44233"/>
              <a:gd name="connsiteX159" fmla="*/ 5362082 w 16876714"/>
              <a:gd name="connsiteY159" fmla="*/ 40449 h 44233"/>
              <a:gd name="connsiteX160" fmla="*/ 5405169 w 16876714"/>
              <a:gd name="connsiteY160" fmla="*/ 31750 h 44233"/>
              <a:gd name="connsiteX161" fmla="*/ 5448258 w 16876714"/>
              <a:gd name="connsiteY161" fmla="*/ 40449 h 44233"/>
              <a:gd name="connsiteX162" fmla="*/ 5453590 w 16876714"/>
              <a:gd name="connsiteY162" fmla="*/ 44044 h 44233"/>
              <a:gd name="connsiteX163" fmla="*/ 5461425 w 16876714"/>
              <a:gd name="connsiteY163" fmla="*/ 32421 h 44233"/>
              <a:gd name="connsiteX164" fmla="*/ 5539699 w 16876714"/>
              <a:gd name="connsiteY164" fmla="*/ 0 h 44233"/>
              <a:gd name="connsiteX165" fmla="*/ 5617972 w 16876714"/>
              <a:gd name="connsiteY165" fmla="*/ 32421 h 44233"/>
              <a:gd name="connsiteX166" fmla="*/ 5625439 w 16876714"/>
              <a:gd name="connsiteY166" fmla="*/ 43497 h 44233"/>
              <a:gd name="connsiteX167" fmla="*/ 5629961 w 16876714"/>
              <a:gd name="connsiteY167" fmla="*/ 40449 h 44233"/>
              <a:gd name="connsiteX168" fmla="*/ 5673048 w 16876714"/>
              <a:gd name="connsiteY168" fmla="*/ 31750 h 44233"/>
              <a:gd name="connsiteX169" fmla="*/ 5716137 w 16876714"/>
              <a:gd name="connsiteY169" fmla="*/ 40449 h 44233"/>
              <a:gd name="connsiteX170" fmla="*/ 5721468 w 16876714"/>
              <a:gd name="connsiteY170" fmla="*/ 44043 h 44233"/>
              <a:gd name="connsiteX171" fmla="*/ 5729303 w 16876714"/>
              <a:gd name="connsiteY171" fmla="*/ 32421 h 44233"/>
              <a:gd name="connsiteX172" fmla="*/ 5807577 w 16876714"/>
              <a:gd name="connsiteY172" fmla="*/ 0 h 44233"/>
              <a:gd name="connsiteX173" fmla="*/ 5885850 w 16876714"/>
              <a:gd name="connsiteY173" fmla="*/ 32421 h 44233"/>
              <a:gd name="connsiteX174" fmla="*/ 5893317 w 16876714"/>
              <a:gd name="connsiteY174" fmla="*/ 43497 h 44233"/>
              <a:gd name="connsiteX175" fmla="*/ 5897839 w 16876714"/>
              <a:gd name="connsiteY175" fmla="*/ 40449 h 44233"/>
              <a:gd name="connsiteX176" fmla="*/ 5940926 w 16876714"/>
              <a:gd name="connsiteY176" fmla="*/ 31750 h 44233"/>
              <a:gd name="connsiteX177" fmla="*/ 5984015 w 16876714"/>
              <a:gd name="connsiteY177" fmla="*/ 40449 h 44233"/>
              <a:gd name="connsiteX178" fmla="*/ 5989346 w 16876714"/>
              <a:gd name="connsiteY178" fmla="*/ 44043 h 44233"/>
              <a:gd name="connsiteX179" fmla="*/ 5997181 w 16876714"/>
              <a:gd name="connsiteY179" fmla="*/ 32421 h 44233"/>
              <a:gd name="connsiteX180" fmla="*/ 6075455 w 16876714"/>
              <a:gd name="connsiteY180" fmla="*/ 0 h 44233"/>
              <a:gd name="connsiteX181" fmla="*/ 6153728 w 16876714"/>
              <a:gd name="connsiteY181" fmla="*/ 32421 h 44233"/>
              <a:gd name="connsiteX182" fmla="*/ 6161195 w 16876714"/>
              <a:gd name="connsiteY182" fmla="*/ 43497 h 44233"/>
              <a:gd name="connsiteX183" fmla="*/ 6165717 w 16876714"/>
              <a:gd name="connsiteY183" fmla="*/ 40449 h 44233"/>
              <a:gd name="connsiteX184" fmla="*/ 6208804 w 16876714"/>
              <a:gd name="connsiteY184" fmla="*/ 31750 h 44233"/>
              <a:gd name="connsiteX185" fmla="*/ 6251893 w 16876714"/>
              <a:gd name="connsiteY185" fmla="*/ 40449 h 44233"/>
              <a:gd name="connsiteX186" fmla="*/ 6257225 w 16876714"/>
              <a:gd name="connsiteY186" fmla="*/ 44044 h 44233"/>
              <a:gd name="connsiteX187" fmla="*/ 6265060 w 16876714"/>
              <a:gd name="connsiteY187" fmla="*/ 32421 h 44233"/>
              <a:gd name="connsiteX188" fmla="*/ 6343334 w 16876714"/>
              <a:gd name="connsiteY188" fmla="*/ 0 h 44233"/>
              <a:gd name="connsiteX189" fmla="*/ 6421607 w 16876714"/>
              <a:gd name="connsiteY189" fmla="*/ 32421 h 44233"/>
              <a:gd name="connsiteX190" fmla="*/ 6429074 w 16876714"/>
              <a:gd name="connsiteY190" fmla="*/ 43497 h 44233"/>
              <a:gd name="connsiteX191" fmla="*/ 6433596 w 16876714"/>
              <a:gd name="connsiteY191" fmla="*/ 40449 h 44233"/>
              <a:gd name="connsiteX192" fmla="*/ 6476684 w 16876714"/>
              <a:gd name="connsiteY192" fmla="*/ 31750 h 44233"/>
              <a:gd name="connsiteX193" fmla="*/ 6519772 w 16876714"/>
              <a:gd name="connsiteY193" fmla="*/ 40449 h 44233"/>
              <a:gd name="connsiteX194" fmla="*/ 6525103 w 16876714"/>
              <a:gd name="connsiteY194" fmla="*/ 44043 h 44233"/>
              <a:gd name="connsiteX195" fmla="*/ 6532938 w 16876714"/>
              <a:gd name="connsiteY195" fmla="*/ 32421 h 44233"/>
              <a:gd name="connsiteX196" fmla="*/ 6611212 w 16876714"/>
              <a:gd name="connsiteY196" fmla="*/ 0 h 44233"/>
              <a:gd name="connsiteX197" fmla="*/ 6689485 w 16876714"/>
              <a:gd name="connsiteY197" fmla="*/ 32421 h 44233"/>
              <a:gd name="connsiteX198" fmla="*/ 6696952 w 16876714"/>
              <a:gd name="connsiteY198" fmla="*/ 43497 h 44233"/>
              <a:gd name="connsiteX199" fmla="*/ 6701474 w 16876714"/>
              <a:gd name="connsiteY199" fmla="*/ 40449 h 44233"/>
              <a:gd name="connsiteX200" fmla="*/ 6744561 w 16876714"/>
              <a:gd name="connsiteY200" fmla="*/ 31750 h 44233"/>
              <a:gd name="connsiteX201" fmla="*/ 6787650 w 16876714"/>
              <a:gd name="connsiteY201" fmla="*/ 40449 h 44233"/>
              <a:gd name="connsiteX202" fmla="*/ 6792981 w 16876714"/>
              <a:gd name="connsiteY202" fmla="*/ 44043 h 44233"/>
              <a:gd name="connsiteX203" fmla="*/ 6800816 w 16876714"/>
              <a:gd name="connsiteY203" fmla="*/ 32421 h 44233"/>
              <a:gd name="connsiteX204" fmla="*/ 6879090 w 16876714"/>
              <a:gd name="connsiteY204" fmla="*/ 0 h 44233"/>
              <a:gd name="connsiteX205" fmla="*/ 6957363 w 16876714"/>
              <a:gd name="connsiteY205" fmla="*/ 32421 h 44233"/>
              <a:gd name="connsiteX206" fmla="*/ 6964830 w 16876714"/>
              <a:gd name="connsiteY206" fmla="*/ 43497 h 44233"/>
              <a:gd name="connsiteX207" fmla="*/ 6969352 w 16876714"/>
              <a:gd name="connsiteY207" fmla="*/ 40449 h 44233"/>
              <a:gd name="connsiteX208" fmla="*/ 7012439 w 16876714"/>
              <a:gd name="connsiteY208" fmla="*/ 31750 h 44233"/>
              <a:gd name="connsiteX209" fmla="*/ 7055528 w 16876714"/>
              <a:gd name="connsiteY209" fmla="*/ 40449 h 44233"/>
              <a:gd name="connsiteX210" fmla="*/ 7060859 w 16876714"/>
              <a:gd name="connsiteY210" fmla="*/ 44044 h 44233"/>
              <a:gd name="connsiteX211" fmla="*/ 7068695 w 16876714"/>
              <a:gd name="connsiteY211" fmla="*/ 32421 h 44233"/>
              <a:gd name="connsiteX212" fmla="*/ 7146969 w 16876714"/>
              <a:gd name="connsiteY212" fmla="*/ 0 h 44233"/>
              <a:gd name="connsiteX213" fmla="*/ 7225241 w 16876714"/>
              <a:gd name="connsiteY213" fmla="*/ 32421 h 44233"/>
              <a:gd name="connsiteX214" fmla="*/ 7232710 w 16876714"/>
              <a:gd name="connsiteY214" fmla="*/ 43497 h 44233"/>
              <a:gd name="connsiteX215" fmla="*/ 7237231 w 16876714"/>
              <a:gd name="connsiteY215" fmla="*/ 40449 h 44233"/>
              <a:gd name="connsiteX216" fmla="*/ 7280319 w 16876714"/>
              <a:gd name="connsiteY216" fmla="*/ 31750 h 44233"/>
              <a:gd name="connsiteX217" fmla="*/ 7323407 w 16876714"/>
              <a:gd name="connsiteY217" fmla="*/ 40449 h 44233"/>
              <a:gd name="connsiteX218" fmla="*/ 7328737 w 16876714"/>
              <a:gd name="connsiteY218" fmla="*/ 44043 h 44233"/>
              <a:gd name="connsiteX219" fmla="*/ 7336573 w 16876714"/>
              <a:gd name="connsiteY219" fmla="*/ 32421 h 44233"/>
              <a:gd name="connsiteX220" fmla="*/ 7414847 w 16876714"/>
              <a:gd name="connsiteY220" fmla="*/ 0 h 44233"/>
              <a:gd name="connsiteX221" fmla="*/ 7493119 w 16876714"/>
              <a:gd name="connsiteY221" fmla="*/ 32421 h 44233"/>
              <a:gd name="connsiteX222" fmla="*/ 7500587 w 16876714"/>
              <a:gd name="connsiteY222" fmla="*/ 43497 h 44233"/>
              <a:gd name="connsiteX223" fmla="*/ 7505109 w 16876714"/>
              <a:gd name="connsiteY223" fmla="*/ 40449 h 44233"/>
              <a:gd name="connsiteX224" fmla="*/ 7548196 w 16876714"/>
              <a:gd name="connsiteY224" fmla="*/ 31750 h 44233"/>
              <a:gd name="connsiteX225" fmla="*/ 7591283 w 16876714"/>
              <a:gd name="connsiteY225" fmla="*/ 40449 h 44233"/>
              <a:gd name="connsiteX226" fmla="*/ 7596615 w 16876714"/>
              <a:gd name="connsiteY226" fmla="*/ 44043 h 44233"/>
              <a:gd name="connsiteX227" fmla="*/ 7604451 w 16876714"/>
              <a:gd name="connsiteY227" fmla="*/ 32421 h 44233"/>
              <a:gd name="connsiteX228" fmla="*/ 7682724 w 16876714"/>
              <a:gd name="connsiteY228" fmla="*/ 0 h 44233"/>
              <a:gd name="connsiteX229" fmla="*/ 7760997 w 16876714"/>
              <a:gd name="connsiteY229" fmla="*/ 32421 h 44233"/>
              <a:gd name="connsiteX230" fmla="*/ 7768465 w 16876714"/>
              <a:gd name="connsiteY230" fmla="*/ 43497 h 44233"/>
              <a:gd name="connsiteX231" fmla="*/ 7772987 w 16876714"/>
              <a:gd name="connsiteY231" fmla="*/ 40449 h 44233"/>
              <a:gd name="connsiteX232" fmla="*/ 7816074 w 16876714"/>
              <a:gd name="connsiteY232" fmla="*/ 31750 h 44233"/>
              <a:gd name="connsiteX233" fmla="*/ 7859161 w 16876714"/>
              <a:gd name="connsiteY233" fmla="*/ 40449 h 44233"/>
              <a:gd name="connsiteX234" fmla="*/ 7864494 w 16876714"/>
              <a:gd name="connsiteY234" fmla="*/ 44044 h 44233"/>
              <a:gd name="connsiteX235" fmla="*/ 7872330 w 16876714"/>
              <a:gd name="connsiteY235" fmla="*/ 32421 h 44233"/>
              <a:gd name="connsiteX236" fmla="*/ 7950603 w 16876714"/>
              <a:gd name="connsiteY236" fmla="*/ 0 h 44233"/>
              <a:gd name="connsiteX237" fmla="*/ 8028876 w 16876714"/>
              <a:gd name="connsiteY237" fmla="*/ 32421 h 44233"/>
              <a:gd name="connsiteX238" fmla="*/ 8036344 w 16876714"/>
              <a:gd name="connsiteY238" fmla="*/ 43497 h 44233"/>
              <a:gd name="connsiteX239" fmla="*/ 8040866 w 16876714"/>
              <a:gd name="connsiteY239" fmla="*/ 40449 h 44233"/>
              <a:gd name="connsiteX240" fmla="*/ 8083953 w 16876714"/>
              <a:gd name="connsiteY240" fmla="*/ 31750 h 44233"/>
              <a:gd name="connsiteX241" fmla="*/ 8127040 w 16876714"/>
              <a:gd name="connsiteY241" fmla="*/ 40449 h 44233"/>
              <a:gd name="connsiteX242" fmla="*/ 8132366 w 16876714"/>
              <a:gd name="connsiteY242" fmla="*/ 44040 h 44233"/>
              <a:gd name="connsiteX243" fmla="*/ 8140200 w 16876714"/>
              <a:gd name="connsiteY243" fmla="*/ 32421 h 44233"/>
              <a:gd name="connsiteX244" fmla="*/ 8218473 w 16876714"/>
              <a:gd name="connsiteY244" fmla="*/ 0 h 44233"/>
              <a:gd name="connsiteX245" fmla="*/ 8296746 w 16876714"/>
              <a:gd name="connsiteY245" fmla="*/ 32421 h 44233"/>
              <a:gd name="connsiteX246" fmla="*/ 8304214 w 16876714"/>
              <a:gd name="connsiteY246" fmla="*/ 43497 h 44233"/>
              <a:gd name="connsiteX247" fmla="*/ 8308736 w 16876714"/>
              <a:gd name="connsiteY247" fmla="*/ 40449 h 44233"/>
              <a:gd name="connsiteX248" fmla="*/ 8351823 w 16876714"/>
              <a:gd name="connsiteY248" fmla="*/ 31750 h 44233"/>
              <a:gd name="connsiteX249" fmla="*/ 8394911 w 16876714"/>
              <a:gd name="connsiteY249" fmla="*/ 40449 h 44233"/>
              <a:gd name="connsiteX250" fmla="*/ 8400523 w 16876714"/>
              <a:gd name="connsiteY250" fmla="*/ 44233 h 44233"/>
              <a:gd name="connsiteX251" fmla="*/ 8408487 w 16876714"/>
              <a:gd name="connsiteY251" fmla="*/ 32422 h 44233"/>
              <a:gd name="connsiteX252" fmla="*/ 8486760 w 16876714"/>
              <a:gd name="connsiteY252" fmla="*/ 0 h 44233"/>
              <a:gd name="connsiteX253" fmla="*/ 8565033 w 16876714"/>
              <a:gd name="connsiteY253" fmla="*/ 32421 h 44233"/>
              <a:gd name="connsiteX254" fmla="*/ 8572500 w 16876714"/>
              <a:gd name="connsiteY254" fmla="*/ 43496 h 44233"/>
              <a:gd name="connsiteX255" fmla="*/ 8577020 w 16876714"/>
              <a:gd name="connsiteY255" fmla="*/ 40449 h 44233"/>
              <a:gd name="connsiteX256" fmla="*/ 8620107 w 16876714"/>
              <a:gd name="connsiteY256" fmla="*/ 31750 h 44233"/>
              <a:gd name="connsiteX257" fmla="*/ 8663194 w 16876714"/>
              <a:gd name="connsiteY257" fmla="*/ 40449 h 44233"/>
              <a:gd name="connsiteX258" fmla="*/ 8668528 w 16876714"/>
              <a:gd name="connsiteY258" fmla="*/ 44044 h 44233"/>
              <a:gd name="connsiteX259" fmla="*/ 8676365 w 16876714"/>
              <a:gd name="connsiteY259" fmla="*/ 32421 h 44233"/>
              <a:gd name="connsiteX260" fmla="*/ 8754638 w 16876714"/>
              <a:gd name="connsiteY260" fmla="*/ 0 h 44233"/>
              <a:gd name="connsiteX261" fmla="*/ 8832911 w 16876714"/>
              <a:gd name="connsiteY261" fmla="*/ 32421 h 44233"/>
              <a:gd name="connsiteX262" fmla="*/ 8840378 w 16876714"/>
              <a:gd name="connsiteY262" fmla="*/ 43496 h 44233"/>
              <a:gd name="connsiteX263" fmla="*/ 8844898 w 16876714"/>
              <a:gd name="connsiteY263" fmla="*/ 40449 h 44233"/>
              <a:gd name="connsiteX264" fmla="*/ 8887985 w 16876714"/>
              <a:gd name="connsiteY264" fmla="*/ 31750 h 44233"/>
              <a:gd name="connsiteX265" fmla="*/ 8931073 w 16876714"/>
              <a:gd name="connsiteY265" fmla="*/ 40449 h 44233"/>
              <a:gd name="connsiteX266" fmla="*/ 8936406 w 16876714"/>
              <a:gd name="connsiteY266" fmla="*/ 44045 h 44233"/>
              <a:gd name="connsiteX267" fmla="*/ 8944244 w 16876714"/>
              <a:gd name="connsiteY267" fmla="*/ 32421 h 44233"/>
              <a:gd name="connsiteX268" fmla="*/ 9022517 w 16876714"/>
              <a:gd name="connsiteY268" fmla="*/ 0 h 44233"/>
              <a:gd name="connsiteX269" fmla="*/ 9100790 w 16876714"/>
              <a:gd name="connsiteY269" fmla="*/ 32421 h 44233"/>
              <a:gd name="connsiteX270" fmla="*/ 9108257 w 16876714"/>
              <a:gd name="connsiteY270" fmla="*/ 43496 h 44233"/>
              <a:gd name="connsiteX271" fmla="*/ 9112777 w 16876714"/>
              <a:gd name="connsiteY271" fmla="*/ 40449 h 44233"/>
              <a:gd name="connsiteX272" fmla="*/ 9155865 w 16876714"/>
              <a:gd name="connsiteY272" fmla="*/ 31750 h 44233"/>
              <a:gd name="connsiteX273" fmla="*/ 9198952 w 16876714"/>
              <a:gd name="connsiteY273" fmla="*/ 40449 h 44233"/>
              <a:gd name="connsiteX274" fmla="*/ 9204286 w 16876714"/>
              <a:gd name="connsiteY274" fmla="*/ 44045 h 44233"/>
              <a:gd name="connsiteX275" fmla="*/ 9212123 w 16876714"/>
              <a:gd name="connsiteY275" fmla="*/ 32421 h 44233"/>
              <a:gd name="connsiteX276" fmla="*/ 9290396 w 16876714"/>
              <a:gd name="connsiteY276" fmla="*/ 0 h 44233"/>
              <a:gd name="connsiteX277" fmla="*/ 9368669 w 16876714"/>
              <a:gd name="connsiteY277" fmla="*/ 32421 h 44233"/>
              <a:gd name="connsiteX278" fmla="*/ 9376137 w 16876714"/>
              <a:gd name="connsiteY278" fmla="*/ 43496 h 44233"/>
              <a:gd name="connsiteX279" fmla="*/ 9380656 w 16876714"/>
              <a:gd name="connsiteY279" fmla="*/ 40449 h 44233"/>
              <a:gd name="connsiteX280" fmla="*/ 9423744 w 16876714"/>
              <a:gd name="connsiteY280" fmla="*/ 31750 h 44233"/>
              <a:gd name="connsiteX281" fmla="*/ 9466831 w 16876714"/>
              <a:gd name="connsiteY281" fmla="*/ 40449 h 44233"/>
              <a:gd name="connsiteX282" fmla="*/ 9472164 w 16876714"/>
              <a:gd name="connsiteY282" fmla="*/ 44045 h 44233"/>
              <a:gd name="connsiteX283" fmla="*/ 9480002 w 16876714"/>
              <a:gd name="connsiteY283" fmla="*/ 32421 h 44233"/>
              <a:gd name="connsiteX284" fmla="*/ 9558275 w 16876714"/>
              <a:gd name="connsiteY284" fmla="*/ 0 h 44233"/>
              <a:gd name="connsiteX285" fmla="*/ 9636548 w 16876714"/>
              <a:gd name="connsiteY285" fmla="*/ 32421 h 44233"/>
              <a:gd name="connsiteX286" fmla="*/ 9644015 w 16876714"/>
              <a:gd name="connsiteY286" fmla="*/ 43496 h 44233"/>
              <a:gd name="connsiteX287" fmla="*/ 9648535 w 16876714"/>
              <a:gd name="connsiteY287" fmla="*/ 40449 h 44233"/>
              <a:gd name="connsiteX288" fmla="*/ 9691622 w 16876714"/>
              <a:gd name="connsiteY288" fmla="*/ 31750 h 44233"/>
              <a:gd name="connsiteX289" fmla="*/ 9734710 w 16876714"/>
              <a:gd name="connsiteY289" fmla="*/ 40449 h 44233"/>
              <a:gd name="connsiteX290" fmla="*/ 9740043 w 16876714"/>
              <a:gd name="connsiteY290" fmla="*/ 44045 h 44233"/>
              <a:gd name="connsiteX291" fmla="*/ 9747880 w 16876714"/>
              <a:gd name="connsiteY291" fmla="*/ 32421 h 44233"/>
              <a:gd name="connsiteX292" fmla="*/ 9826155 w 16876714"/>
              <a:gd name="connsiteY292" fmla="*/ 0 h 44233"/>
              <a:gd name="connsiteX293" fmla="*/ 9904427 w 16876714"/>
              <a:gd name="connsiteY293" fmla="*/ 32421 h 44233"/>
              <a:gd name="connsiteX294" fmla="*/ 9911894 w 16876714"/>
              <a:gd name="connsiteY294" fmla="*/ 43496 h 44233"/>
              <a:gd name="connsiteX295" fmla="*/ 9916414 w 16876714"/>
              <a:gd name="connsiteY295" fmla="*/ 40449 h 44233"/>
              <a:gd name="connsiteX296" fmla="*/ 9959501 w 16876714"/>
              <a:gd name="connsiteY296" fmla="*/ 31750 h 44233"/>
              <a:gd name="connsiteX297" fmla="*/ 10002588 w 16876714"/>
              <a:gd name="connsiteY297" fmla="*/ 40449 h 44233"/>
              <a:gd name="connsiteX298" fmla="*/ 10007922 w 16876714"/>
              <a:gd name="connsiteY298" fmla="*/ 44044 h 44233"/>
              <a:gd name="connsiteX299" fmla="*/ 10015758 w 16876714"/>
              <a:gd name="connsiteY299" fmla="*/ 32421 h 44233"/>
              <a:gd name="connsiteX300" fmla="*/ 10094032 w 16876714"/>
              <a:gd name="connsiteY300" fmla="*/ 0 h 44233"/>
              <a:gd name="connsiteX301" fmla="*/ 10172305 w 16876714"/>
              <a:gd name="connsiteY301" fmla="*/ 32421 h 44233"/>
              <a:gd name="connsiteX302" fmla="*/ 10179772 w 16876714"/>
              <a:gd name="connsiteY302" fmla="*/ 43496 h 44233"/>
              <a:gd name="connsiteX303" fmla="*/ 10184291 w 16876714"/>
              <a:gd name="connsiteY303" fmla="*/ 40449 h 44233"/>
              <a:gd name="connsiteX304" fmla="*/ 10227378 w 16876714"/>
              <a:gd name="connsiteY304" fmla="*/ 31750 h 44233"/>
              <a:gd name="connsiteX305" fmla="*/ 10270466 w 16876714"/>
              <a:gd name="connsiteY305" fmla="*/ 40449 h 44233"/>
              <a:gd name="connsiteX306" fmla="*/ 10275799 w 16876714"/>
              <a:gd name="connsiteY306" fmla="*/ 44044 h 44233"/>
              <a:gd name="connsiteX307" fmla="*/ 10283636 w 16876714"/>
              <a:gd name="connsiteY307" fmla="*/ 32421 h 44233"/>
              <a:gd name="connsiteX308" fmla="*/ 10361907 w 16876714"/>
              <a:gd name="connsiteY308" fmla="*/ 0 h 44233"/>
              <a:gd name="connsiteX309" fmla="*/ 10440182 w 16876714"/>
              <a:gd name="connsiteY309" fmla="*/ 32421 h 44233"/>
              <a:gd name="connsiteX310" fmla="*/ 10447649 w 16876714"/>
              <a:gd name="connsiteY310" fmla="*/ 43496 h 44233"/>
              <a:gd name="connsiteX311" fmla="*/ 10452168 w 16876714"/>
              <a:gd name="connsiteY311" fmla="*/ 40449 h 44233"/>
              <a:gd name="connsiteX312" fmla="*/ 10495257 w 16876714"/>
              <a:gd name="connsiteY312" fmla="*/ 31750 h 44233"/>
              <a:gd name="connsiteX313" fmla="*/ 10538343 w 16876714"/>
              <a:gd name="connsiteY313" fmla="*/ 40449 h 44233"/>
              <a:gd name="connsiteX314" fmla="*/ 10543678 w 16876714"/>
              <a:gd name="connsiteY314" fmla="*/ 44045 h 44233"/>
              <a:gd name="connsiteX315" fmla="*/ 10551514 w 16876714"/>
              <a:gd name="connsiteY315" fmla="*/ 32421 h 44233"/>
              <a:gd name="connsiteX316" fmla="*/ 10629787 w 16876714"/>
              <a:gd name="connsiteY316" fmla="*/ 0 h 44233"/>
              <a:gd name="connsiteX317" fmla="*/ 10708060 w 16876714"/>
              <a:gd name="connsiteY317" fmla="*/ 32421 h 44233"/>
              <a:gd name="connsiteX318" fmla="*/ 10715526 w 16876714"/>
              <a:gd name="connsiteY318" fmla="*/ 43496 h 44233"/>
              <a:gd name="connsiteX319" fmla="*/ 10720047 w 16876714"/>
              <a:gd name="connsiteY319" fmla="*/ 40449 h 44233"/>
              <a:gd name="connsiteX320" fmla="*/ 10763135 w 16876714"/>
              <a:gd name="connsiteY320" fmla="*/ 31750 h 44233"/>
              <a:gd name="connsiteX321" fmla="*/ 10806221 w 16876714"/>
              <a:gd name="connsiteY321" fmla="*/ 40449 h 44233"/>
              <a:gd name="connsiteX322" fmla="*/ 10811556 w 16876714"/>
              <a:gd name="connsiteY322" fmla="*/ 44045 h 44233"/>
              <a:gd name="connsiteX323" fmla="*/ 10819392 w 16876714"/>
              <a:gd name="connsiteY323" fmla="*/ 32421 h 44233"/>
              <a:gd name="connsiteX324" fmla="*/ 10897666 w 16876714"/>
              <a:gd name="connsiteY324" fmla="*/ 0 h 44233"/>
              <a:gd name="connsiteX325" fmla="*/ 10975939 w 16876714"/>
              <a:gd name="connsiteY325" fmla="*/ 32421 h 44233"/>
              <a:gd name="connsiteX326" fmla="*/ 10983405 w 16876714"/>
              <a:gd name="connsiteY326" fmla="*/ 43496 h 44233"/>
              <a:gd name="connsiteX327" fmla="*/ 10987925 w 16876714"/>
              <a:gd name="connsiteY327" fmla="*/ 40449 h 44233"/>
              <a:gd name="connsiteX328" fmla="*/ 11031011 w 16876714"/>
              <a:gd name="connsiteY328" fmla="*/ 31750 h 44233"/>
              <a:gd name="connsiteX329" fmla="*/ 11074100 w 16876714"/>
              <a:gd name="connsiteY329" fmla="*/ 40449 h 44233"/>
              <a:gd name="connsiteX330" fmla="*/ 11079433 w 16876714"/>
              <a:gd name="connsiteY330" fmla="*/ 44045 h 44233"/>
              <a:gd name="connsiteX331" fmla="*/ 11087270 w 16876714"/>
              <a:gd name="connsiteY331" fmla="*/ 32421 h 44233"/>
              <a:gd name="connsiteX332" fmla="*/ 11165543 w 16876714"/>
              <a:gd name="connsiteY332" fmla="*/ 0 h 44233"/>
              <a:gd name="connsiteX333" fmla="*/ 11243816 w 16876714"/>
              <a:gd name="connsiteY333" fmla="*/ 32421 h 44233"/>
              <a:gd name="connsiteX334" fmla="*/ 11251283 w 16876714"/>
              <a:gd name="connsiteY334" fmla="*/ 43496 h 44233"/>
              <a:gd name="connsiteX335" fmla="*/ 11255803 w 16876714"/>
              <a:gd name="connsiteY335" fmla="*/ 40449 h 44233"/>
              <a:gd name="connsiteX336" fmla="*/ 11298891 w 16876714"/>
              <a:gd name="connsiteY336" fmla="*/ 31750 h 44233"/>
              <a:gd name="connsiteX337" fmla="*/ 11341978 w 16876714"/>
              <a:gd name="connsiteY337" fmla="*/ 40449 h 44233"/>
              <a:gd name="connsiteX338" fmla="*/ 11347313 w 16876714"/>
              <a:gd name="connsiteY338" fmla="*/ 44045 h 44233"/>
              <a:gd name="connsiteX339" fmla="*/ 11355149 w 16876714"/>
              <a:gd name="connsiteY339" fmla="*/ 32421 h 44233"/>
              <a:gd name="connsiteX340" fmla="*/ 11433422 w 16876714"/>
              <a:gd name="connsiteY340" fmla="*/ 0 h 44233"/>
              <a:gd name="connsiteX341" fmla="*/ 11511695 w 16876714"/>
              <a:gd name="connsiteY341" fmla="*/ 32421 h 44233"/>
              <a:gd name="connsiteX342" fmla="*/ 11519161 w 16876714"/>
              <a:gd name="connsiteY342" fmla="*/ 43496 h 44233"/>
              <a:gd name="connsiteX343" fmla="*/ 11523682 w 16876714"/>
              <a:gd name="connsiteY343" fmla="*/ 40449 h 44233"/>
              <a:gd name="connsiteX344" fmla="*/ 11566769 w 16876714"/>
              <a:gd name="connsiteY344" fmla="*/ 31750 h 44233"/>
              <a:gd name="connsiteX345" fmla="*/ 11609856 w 16876714"/>
              <a:gd name="connsiteY345" fmla="*/ 40449 h 44233"/>
              <a:gd name="connsiteX346" fmla="*/ 11615190 w 16876714"/>
              <a:gd name="connsiteY346" fmla="*/ 44045 h 44233"/>
              <a:gd name="connsiteX347" fmla="*/ 11623027 w 16876714"/>
              <a:gd name="connsiteY347" fmla="*/ 32421 h 44233"/>
              <a:gd name="connsiteX348" fmla="*/ 11701300 w 16876714"/>
              <a:gd name="connsiteY348" fmla="*/ 0 h 44233"/>
              <a:gd name="connsiteX349" fmla="*/ 11779572 w 16876714"/>
              <a:gd name="connsiteY349" fmla="*/ 32421 h 44233"/>
              <a:gd name="connsiteX350" fmla="*/ 11787039 w 16876714"/>
              <a:gd name="connsiteY350" fmla="*/ 43496 h 44233"/>
              <a:gd name="connsiteX351" fmla="*/ 11791559 w 16876714"/>
              <a:gd name="connsiteY351" fmla="*/ 40449 h 44233"/>
              <a:gd name="connsiteX352" fmla="*/ 11834647 w 16876714"/>
              <a:gd name="connsiteY352" fmla="*/ 31750 h 44233"/>
              <a:gd name="connsiteX353" fmla="*/ 11877731 w 16876714"/>
              <a:gd name="connsiteY353" fmla="*/ 40449 h 44233"/>
              <a:gd name="connsiteX354" fmla="*/ 11883063 w 16876714"/>
              <a:gd name="connsiteY354" fmla="*/ 44044 h 44233"/>
              <a:gd name="connsiteX355" fmla="*/ 11890900 w 16876714"/>
              <a:gd name="connsiteY355" fmla="*/ 32421 h 44233"/>
              <a:gd name="connsiteX356" fmla="*/ 11969171 w 16876714"/>
              <a:gd name="connsiteY356" fmla="*/ 0 h 44233"/>
              <a:gd name="connsiteX357" fmla="*/ 12047444 w 16876714"/>
              <a:gd name="connsiteY357" fmla="*/ 32421 h 44233"/>
              <a:gd name="connsiteX358" fmla="*/ 12054912 w 16876714"/>
              <a:gd name="connsiteY358" fmla="*/ 43497 h 44233"/>
              <a:gd name="connsiteX359" fmla="*/ 12059434 w 16876714"/>
              <a:gd name="connsiteY359" fmla="*/ 40449 h 44233"/>
              <a:gd name="connsiteX360" fmla="*/ 12102521 w 16876714"/>
              <a:gd name="connsiteY360" fmla="*/ 31750 h 44233"/>
              <a:gd name="connsiteX361" fmla="*/ 12145609 w 16876714"/>
              <a:gd name="connsiteY361" fmla="*/ 40449 h 44233"/>
              <a:gd name="connsiteX362" fmla="*/ 12150940 w 16876714"/>
              <a:gd name="connsiteY362" fmla="*/ 44043 h 44233"/>
              <a:gd name="connsiteX363" fmla="*/ 12158776 w 16876714"/>
              <a:gd name="connsiteY363" fmla="*/ 32421 h 44233"/>
              <a:gd name="connsiteX364" fmla="*/ 12237049 w 16876714"/>
              <a:gd name="connsiteY364" fmla="*/ 0 h 44233"/>
              <a:gd name="connsiteX365" fmla="*/ 12315322 w 16876714"/>
              <a:gd name="connsiteY365" fmla="*/ 32421 h 44233"/>
              <a:gd name="connsiteX366" fmla="*/ 12322790 w 16876714"/>
              <a:gd name="connsiteY366" fmla="*/ 43497 h 44233"/>
              <a:gd name="connsiteX367" fmla="*/ 12327312 w 16876714"/>
              <a:gd name="connsiteY367" fmla="*/ 40449 h 44233"/>
              <a:gd name="connsiteX368" fmla="*/ 12370399 w 16876714"/>
              <a:gd name="connsiteY368" fmla="*/ 31750 h 44233"/>
              <a:gd name="connsiteX369" fmla="*/ 12413487 w 16876714"/>
              <a:gd name="connsiteY369" fmla="*/ 40449 h 44233"/>
              <a:gd name="connsiteX370" fmla="*/ 12418819 w 16876714"/>
              <a:gd name="connsiteY370" fmla="*/ 44044 h 44233"/>
              <a:gd name="connsiteX371" fmla="*/ 12426655 w 16876714"/>
              <a:gd name="connsiteY371" fmla="*/ 32421 h 44233"/>
              <a:gd name="connsiteX372" fmla="*/ 12504928 w 16876714"/>
              <a:gd name="connsiteY372" fmla="*/ 0 h 44233"/>
              <a:gd name="connsiteX373" fmla="*/ 12583201 w 16876714"/>
              <a:gd name="connsiteY373" fmla="*/ 32421 h 44233"/>
              <a:gd name="connsiteX374" fmla="*/ 12590669 w 16876714"/>
              <a:gd name="connsiteY374" fmla="*/ 43497 h 44233"/>
              <a:gd name="connsiteX375" fmla="*/ 12595191 w 16876714"/>
              <a:gd name="connsiteY375" fmla="*/ 40449 h 44233"/>
              <a:gd name="connsiteX376" fmla="*/ 12638278 w 16876714"/>
              <a:gd name="connsiteY376" fmla="*/ 31750 h 44233"/>
              <a:gd name="connsiteX377" fmla="*/ 12681366 w 16876714"/>
              <a:gd name="connsiteY377" fmla="*/ 40449 h 44233"/>
              <a:gd name="connsiteX378" fmla="*/ 12686697 w 16876714"/>
              <a:gd name="connsiteY378" fmla="*/ 44043 h 44233"/>
              <a:gd name="connsiteX379" fmla="*/ 12694533 w 16876714"/>
              <a:gd name="connsiteY379" fmla="*/ 32421 h 44233"/>
              <a:gd name="connsiteX380" fmla="*/ 12772806 w 16876714"/>
              <a:gd name="connsiteY380" fmla="*/ 0 h 44233"/>
              <a:gd name="connsiteX381" fmla="*/ 12851079 w 16876714"/>
              <a:gd name="connsiteY381" fmla="*/ 32421 h 44233"/>
              <a:gd name="connsiteX382" fmla="*/ 12858547 w 16876714"/>
              <a:gd name="connsiteY382" fmla="*/ 43497 h 44233"/>
              <a:gd name="connsiteX383" fmla="*/ 12863069 w 16876714"/>
              <a:gd name="connsiteY383" fmla="*/ 40449 h 44233"/>
              <a:gd name="connsiteX384" fmla="*/ 12906156 w 16876714"/>
              <a:gd name="connsiteY384" fmla="*/ 31750 h 44233"/>
              <a:gd name="connsiteX385" fmla="*/ 12949244 w 16876714"/>
              <a:gd name="connsiteY385" fmla="*/ 40449 h 44233"/>
              <a:gd name="connsiteX386" fmla="*/ 12954575 w 16876714"/>
              <a:gd name="connsiteY386" fmla="*/ 44043 h 44233"/>
              <a:gd name="connsiteX387" fmla="*/ 12962411 w 16876714"/>
              <a:gd name="connsiteY387" fmla="*/ 32421 h 44233"/>
              <a:gd name="connsiteX388" fmla="*/ 13040684 w 16876714"/>
              <a:gd name="connsiteY388" fmla="*/ 0 h 44233"/>
              <a:gd name="connsiteX389" fmla="*/ 13118957 w 16876714"/>
              <a:gd name="connsiteY389" fmla="*/ 32421 h 44233"/>
              <a:gd name="connsiteX390" fmla="*/ 13126425 w 16876714"/>
              <a:gd name="connsiteY390" fmla="*/ 43497 h 44233"/>
              <a:gd name="connsiteX391" fmla="*/ 13130947 w 16876714"/>
              <a:gd name="connsiteY391" fmla="*/ 40449 h 44233"/>
              <a:gd name="connsiteX392" fmla="*/ 13174034 w 16876714"/>
              <a:gd name="connsiteY392" fmla="*/ 31750 h 44233"/>
              <a:gd name="connsiteX393" fmla="*/ 13217122 w 16876714"/>
              <a:gd name="connsiteY393" fmla="*/ 40449 h 44233"/>
              <a:gd name="connsiteX394" fmla="*/ 13222454 w 16876714"/>
              <a:gd name="connsiteY394" fmla="*/ 44044 h 44233"/>
              <a:gd name="connsiteX395" fmla="*/ 13230290 w 16876714"/>
              <a:gd name="connsiteY395" fmla="*/ 32421 h 44233"/>
              <a:gd name="connsiteX396" fmla="*/ 13308563 w 16876714"/>
              <a:gd name="connsiteY396" fmla="*/ 0 h 44233"/>
              <a:gd name="connsiteX397" fmla="*/ 13386836 w 16876714"/>
              <a:gd name="connsiteY397" fmla="*/ 32421 h 44233"/>
              <a:gd name="connsiteX398" fmla="*/ 13394304 w 16876714"/>
              <a:gd name="connsiteY398" fmla="*/ 43497 h 44233"/>
              <a:gd name="connsiteX399" fmla="*/ 13398826 w 16876714"/>
              <a:gd name="connsiteY399" fmla="*/ 40449 h 44233"/>
              <a:gd name="connsiteX400" fmla="*/ 13441913 w 16876714"/>
              <a:gd name="connsiteY400" fmla="*/ 31750 h 44233"/>
              <a:gd name="connsiteX401" fmla="*/ 13485001 w 16876714"/>
              <a:gd name="connsiteY401" fmla="*/ 40449 h 44233"/>
              <a:gd name="connsiteX402" fmla="*/ 13490332 w 16876714"/>
              <a:gd name="connsiteY402" fmla="*/ 44043 h 44233"/>
              <a:gd name="connsiteX403" fmla="*/ 13498168 w 16876714"/>
              <a:gd name="connsiteY403" fmla="*/ 32421 h 44233"/>
              <a:gd name="connsiteX404" fmla="*/ 13576441 w 16876714"/>
              <a:gd name="connsiteY404" fmla="*/ 0 h 44233"/>
              <a:gd name="connsiteX405" fmla="*/ 13654714 w 16876714"/>
              <a:gd name="connsiteY405" fmla="*/ 32421 h 44233"/>
              <a:gd name="connsiteX406" fmla="*/ 13662182 w 16876714"/>
              <a:gd name="connsiteY406" fmla="*/ 43497 h 44233"/>
              <a:gd name="connsiteX407" fmla="*/ 13666704 w 16876714"/>
              <a:gd name="connsiteY407" fmla="*/ 40449 h 44233"/>
              <a:gd name="connsiteX408" fmla="*/ 13709791 w 16876714"/>
              <a:gd name="connsiteY408" fmla="*/ 31750 h 44233"/>
              <a:gd name="connsiteX409" fmla="*/ 13752879 w 16876714"/>
              <a:gd name="connsiteY409" fmla="*/ 40449 h 44233"/>
              <a:gd name="connsiteX410" fmla="*/ 13758210 w 16876714"/>
              <a:gd name="connsiteY410" fmla="*/ 44043 h 44233"/>
              <a:gd name="connsiteX411" fmla="*/ 13766046 w 16876714"/>
              <a:gd name="connsiteY411" fmla="*/ 32421 h 44233"/>
              <a:gd name="connsiteX412" fmla="*/ 13844319 w 16876714"/>
              <a:gd name="connsiteY412" fmla="*/ 0 h 44233"/>
              <a:gd name="connsiteX413" fmla="*/ 13922592 w 16876714"/>
              <a:gd name="connsiteY413" fmla="*/ 32421 h 44233"/>
              <a:gd name="connsiteX414" fmla="*/ 13930060 w 16876714"/>
              <a:gd name="connsiteY414" fmla="*/ 43497 h 44233"/>
              <a:gd name="connsiteX415" fmla="*/ 13934582 w 16876714"/>
              <a:gd name="connsiteY415" fmla="*/ 40449 h 44233"/>
              <a:gd name="connsiteX416" fmla="*/ 13977669 w 16876714"/>
              <a:gd name="connsiteY416" fmla="*/ 31750 h 44233"/>
              <a:gd name="connsiteX417" fmla="*/ 14020757 w 16876714"/>
              <a:gd name="connsiteY417" fmla="*/ 40449 h 44233"/>
              <a:gd name="connsiteX418" fmla="*/ 14026089 w 16876714"/>
              <a:gd name="connsiteY418" fmla="*/ 44044 h 44233"/>
              <a:gd name="connsiteX419" fmla="*/ 14033925 w 16876714"/>
              <a:gd name="connsiteY419" fmla="*/ 32421 h 44233"/>
              <a:gd name="connsiteX420" fmla="*/ 14112198 w 16876714"/>
              <a:gd name="connsiteY420" fmla="*/ 0 h 44233"/>
              <a:gd name="connsiteX421" fmla="*/ 14190471 w 16876714"/>
              <a:gd name="connsiteY421" fmla="*/ 32421 h 44233"/>
              <a:gd name="connsiteX422" fmla="*/ 14197939 w 16876714"/>
              <a:gd name="connsiteY422" fmla="*/ 43497 h 44233"/>
              <a:gd name="connsiteX423" fmla="*/ 14202461 w 16876714"/>
              <a:gd name="connsiteY423" fmla="*/ 40449 h 44233"/>
              <a:gd name="connsiteX424" fmla="*/ 14245548 w 16876714"/>
              <a:gd name="connsiteY424" fmla="*/ 31750 h 44233"/>
              <a:gd name="connsiteX425" fmla="*/ 14288636 w 16876714"/>
              <a:gd name="connsiteY425" fmla="*/ 40449 h 44233"/>
              <a:gd name="connsiteX426" fmla="*/ 14293967 w 16876714"/>
              <a:gd name="connsiteY426" fmla="*/ 44043 h 44233"/>
              <a:gd name="connsiteX427" fmla="*/ 14301803 w 16876714"/>
              <a:gd name="connsiteY427" fmla="*/ 32421 h 44233"/>
              <a:gd name="connsiteX428" fmla="*/ 14380076 w 16876714"/>
              <a:gd name="connsiteY428" fmla="*/ 0 h 44233"/>
              <a:gd name="connsiteX429" fmla="*/ 14458349 w 16876714"/>
              <a:gd name="connsiteY429" fmla="*/ 32421 h 44233"/>
              <a:gd name="connsiteX430" fmla="*/ 14465817 w 16876714"/>
              <a:gd name="connsiteY430" fmla="*/ 43497 h 44233"/>
              <a:gd name="connsiteX431" fmla="*/ 14470339 w 16876714"/>
              <a:gd name="connsiteY431" fmla="*/ 40449 h 44233"/>
              <a:gd name="connsiteX432" fmla="*/ 14513426 w 16876714"/>
              <a:gd name="connsiteY432" fmla="*/ 31750 h 44233"/>
              <a:gd name="connsiteX433" fmla="*/ 14556514 w 16876714"/>
              <a:gd name="connsiteY433" fmla="*/ 40449 h 44233"/>
              <a:gd name="connsiteX434" fmla="*/ 14561845 w 16876714"/>
              <a:gd name="connsiteY434" fmla="*/ 44043 h 44233"/>
              <a:gd name="connsiteX435" fmla="*/ 14569681 w 16876714"/>
              <a:gd name="connsiteY435" fmla="*/ 32421 h 44233"/>
              <a:gd name="connsiteX436" fmla="*/ 14647954 w 16876714"/>
              <a:gd name="connsiteY436" fmla="*/ 0 h 44233"/>
              <a:gd name="connsiteX437" fmla="*/ 14726227 w 16876714"/>
              <a:gd name="connsiteY437" fmla="*/ 32421 h 44233"/>
              <a:gd name="connsiteX438" fmla="*/ 14733695 w 16876714"/>
              <a:gd name="connsiteY438" fmla="*/ 43497 h 44233"/>
              <a:gd name="connsiteX439" fmla="*/ 14738217 w 16876714"/>
              <a:gd name="connsiteY439" fmla="*/ 40449 h 44233"/>
              <a:gd name="connsiteX440" fmla="*/ 14781304 w 16876714"/>
              <a:gd name="connsiteY440" fmla="*/ 31750 h 44233"/>
              <a:gd name="connsiteX441" fmla="*/ 14824392 w 16876714"/>
              <a:gd name="connsiteY441" fmla="*/ 40449 h 44233"/>
              <a:gd name="connsiteX442" fmla="*/ 14829724 w 16876714"/>
              <a:gd name="connsiteY442" fmla="*/ 44044 h 44233"/>
              <a:gd name="connsiteX443" fmla="*/ 14837560 w 16876714"/>
              <a:gd name="connsiteY443" fmla="*/ 32421 h 44233"/>
              <a:gd name="connsiteX444" fmla="*/ 14915833 w 16876714"/>
              <a:gd name="connsiteY444" fmla="*/ 0 h 44233"/>
              <a:gd name="connsiteX445" fmla="*/ 14994106 w 16876714"/>
              <a:gd name="connsiteY445" fmla="*/ 32421 h 44233"/>
              <a:gd name="connsiteX446" fmla="*/ 15001574 w 16876714"/>
              <a:gd name="connsiteY446" fmla="*/ 43497 h 44233"/>
              <a:gd name="connsiteX447" fmla="*/ 15006096 w 16876714"/>
              <a:gd name="connsiteY447" fmla="*/ 40449 h 44233"/>
              <a:gd name="connsiteX448" fmla="*/ 15049183 w 16876714"/>
              <a:gd name="connsiteY448" fmla="*/ 31750 h 44233"/>
              <a:gd name="connsiteX449" fmla="*/ 15092271 w 16876714"/>
              <a:gd name="connsiteY449" fmla="*/ 40449 h 44233"/>
              <a:gd name="connsiteX450" fmla="*/ 15097602 w 16876714"/>
              <a:gd name="connsiteY450" fmla="*/ 44043 h 44233"/>
              <a:gd name="connsiteX451" fmla="*/ 15105438 w 16876714"/>
              <a:gd name="connsiteY451" fmla="*/ 32421 h 44233"/>
              <a:gd name="connsiteX452" fmla="*/ 15183711 w 16876714"/>
              <a:gd name="connsiteY452" fmla="*/ 0 h 44233"/>
              <a:gd name="connsiteX453" fmla="*/ 15261984 w 16876714"/>
              <a:gd name="connsiteY453" fmla="*/ 32421 h 44233"/>
              <a:gd name="connsiteX454" fmla="*/ 15269452 w 16876714"/>
              <a:gd name="connsiteY454" fmla="*/ 43497 h 44233"/>
              <a:gd name="connsiteX455" fmla="*/ 15273974 w 16876714"/>
              <a:gd name="connsiteY455" fmla="*/ 40449 h 44233"/>
              <a:gd name="connsiteX456" fmla="*/ 15317061 w 16876714"/>
              <a:gd name="connsiteY456" fmla="*/ 31750 h 44233"/>
              <a:gd name="connsiteX457" fmla="*/ 15360149 w 16876714"/>
              <a:gd name="connsiteY457" fmla="*/ 40449 h 44233"/>
              <a:gd name="connsiteX458" fmla="*/ 15365480 w 16876714"/>
              <a:gd name="connsiteY458" fmla="*/ 44043 h 44233"/>
              <a:gd name="connsiteX459" fmla="*/ 15373316 w 16876714"/>
              <a:gd name="connsiteY459" fmla="*/ 32421 h 44233"/>
              <a:gd name="connsiteX460" fmla="*/ 15451589 w 16876714"/>
              <a:gd name="connsiteY460" fmla="*/ 0 h 44233"/>
              <a:gd name="connsiteX461" fmla="*/ 15529862 w 16876714"/>
              <a:gd name="connsiteY461" fmla="*/ 32421 h 44233"/>
              <a:gd name="connsiteX462" fmla="*/ 15537330 w 16876714"/>
              <a:gd name="connsiteY462" fmla="*/ 43497 h 44233"/>
              <a:gd name="connsiteX463" fmla="*/ 15541852 w 16876714"/>
              <a:gd name="connsiteY463" fmla="*/ 40449 h 44233"/>
              <a:gd name="connsiteX464" fmla="*/ 15584939 w 16876714"/>
              <a:gd name="connsiteY464" fmla="*/ 31750 h 44233"/>
              <a:gd name="connsiteX465" fmla="*/ 15628027 w 16876714"/>
              <a:gd name="connsiteY465" fmla="*/ 40449 h 44233"/>
              <a:gd name="connsiteX466" fmla="*/ 15633359 w 16876714"/>
              <a:gd name="connsiteY466" fmla="*/ 44044 h 44233"/>
              <a:gd name="connsiteX467" fmla="*/ 15641195 w 16876714"/>
              <a:gd name="connsiteY467" fmla="*/ 32421 h 44233"/>
              <a:gd name="connsiteX468" fmla="*/ 15719468 w 16876714"/>
              <a:gd name="connsiteY468" fmla="*/ 0 h 44233"/>
              <a:gd name="connsiteX469" fmla="*/ 15797741 w 16876714"/>
              <a:gd name="connsiteY469" fmla="*/ 32421 h 44233"/>
              <a:gd name="connsiteX470" fmla="*/ 15805209 w 16876714"/>
              <a:gd name="connsiteY470" fmla="*/ 43497 h 44233"/>
              <a:gd name="connsiteX471" fmla="*/ 15809731 w 16876714"/>
              <a:gd name="connsiteY471" fmla="*/ 40449 h 44233"/>
              <a:gd name="connsiteX472" fmla="*/ 15852818 w 16876714"/>
              <a:gd name="connsiteY472" fmla="*/ 31750 h 44233"/>
              <a:gd name="connsiteX473" fmla="*/ 15895906 w 16876714"/>
              <a:gd name="connsiteY473" fmla="*/ 40449 h 44233"/>
              <a:gd name="connsiteX474" fmla="*/ 15901238 w 16876714"/>
              <a:gd name="connsiteY474" fmla="*/ 44043 h 44233"/>
              <a:gd name="connsiteX475" fmla="*/ 15909074 w 16876714"/>
              <a:gd name="connsiteY475" fmla="*/ 32421 h 44233"/>
              <a:gd name="connsiteX476" fmla="*/ 15987346 w 16876714"/>
              <a:gd name="connsiteY476" fmla="*/ 0 h 44233"/>
              <a:gd name="connsiteX477" fmla="*/ 16065618 w 16876714"/>
              <a:gd name="connsiteY477" fmla="*/ 32421 h 44233"/>
              <a:gd name="connsiteX478" fmla="*/ 16073086 w 16876714"/>
              <a:gd name="connsiteY478" fmla="*/ 43497 h 44233"/>
              <a:gd name="connsiteX479" fmla="*/ 16077610 w 16876714"/>
              <a:gd name="connsiteY479" fmla="*/ 40449 h 44233"/>
              <a:gd name="connsiteX480" fmla="*/ 16120698 w 16876714"/>
              <a:gd name="connsiteY480" fmla="*/ 31750 h 44233"/>
              <a:gd name="connsiteX481" fmla="*/ 16163782 w 16876714"/>
              <a:gd name="connsiteY481" fmla="*/ 40449 h 44233"/>
              <a:gd name="connsiteX482" fmla="*/ 16169114 w 16876714"/>
              <a:gd name="connsiteY482" fmla="*/ 44043 h 44233"/>
              <a:gd name="connsiteX483" fmla="*/ 16176950 w 16876714"/>
              <a:gd name="connsiteY483" fmla="*/ 32421 h 44233"/>
              <a:gd name="connsiteX484" fmla="*/ 16255226 w 16876714"/>
              <a:gd name="connsiteY484" fmla="*/ 0 h 44233"/>
              <a:gd name="connsiteX485" fmla="*/ 16333498 w 16876714"/>
              <a:gd name="connsiteY485" fmla="*/ 32421 h 44233"/>
              <a:gd name="connsiteX486" fmla="*/ 16340966 w 16876714"/>
              <a:gd name="connsiteY486" fmla="*/ 43497 h 44233"/>
              <a:gd name="connsiteX487" fmla="*/ 16345486 w 16876714"/>
              <a:gd name="connsiteY487" fmla="*/ 40449 h 44233"/>
              <a:gd name="connsiteX488" fmla="*/ 16388574 w 16876714"/>
              <a:gd name="connsiteY488" fmla="*/ 31750 h 44233"/>
              <a:gd name="connsiteX489" fmla="*/ 16431662 w 16876714"/>
              <a:gd name="connsiteY489" fmla="*/ 40449 h 44233"/>
              <a:gd name="connsiteX490" fmla="*/ 16436994 w 16876714"/>
              <a:gd name="connsiteY490" fmla="*/ 44044 h 44233"/>
              <a:gd name="connsiteX491" fmla="*/ 16444830 w 16876714"/>
              <a:gd name="connsiteY491" fmla="*/ 32421 h 44233"/>
              <a:gd name="connsiteX492" fmla="*/ 16523102 w 16876714"/>
              <a:gd name="connsiteY492" fmla="*/ 0 h 44233"/>
              <a:gd name="connsiteX493" fmla="*/ 16601378 w 16876714"/>
              <a:gd name="connsiteY493" fmla="*/ 32421 h 44233"/>
              <a:gd name="connsiteX494" fmla="*/ 16608846 w 16876714"/>
              <a:gd name="connsiteY494" fmla="*/ 43497 h 44233"/>
              <a:gd name="connsiteX495" fmla="*/ 16613366 w 16876714"/>
              <a:gd name="connsiteY495" fmla="*/ 40449 h 44233"/>
              <a:gd name="connsiteX496" fmla="*/ 16656454 w 16876714"/>
              <a:gd name="connsiteY496" fmla="*/ 31750 h 44233"/>
              <a:gd name="connsiteX497" fmla="*/ 16699542 w 16876714"/>
              <a:gd name="connsiteY497" fmla="*/ 40449 h 44233"/>
              <a:gd name="connsiteX498" fmla="*/ 16704866 w 16876714"/>
              <a:gd name="connsiteY498" fmla="*/ 44040 h 44233"/>
              <a:gd name="connsiteX499" fmla="*/ 16712702 w 16876714"/>
              <a:gd name="connsiteY499" fmla="*/ 32421 h 44233"/>
              <a:gd name="connsiteX500" fmla="*/ 16790974 w 16876714"/>
              <a:gd name="connsiteY500" fmla="*/ 0 h 44233"/>
              <a:gd name="connsiteX501" fmla="*/ 16869246 w 16876714"/>
              <a:gd name="connsiteY501" fmla="*/ 32421 h 44233"/>
              <a:gd name="connsiteX502" fmla="*/ 16876714 w 16876714"/>
              <a:gd name="connsiteY502" fmla="*/ 43497 h 44233"/>
              <a:gd name="connsiteX0" fmla="*/ 0 w 16876714"/>
              <a:gd name="connsiteY0" fmla="*/ 43496 h 44233"/>
              <a:gd name="connsiteX1" fmla="*/ 96028 w 16876714"/>
              <a:gd name="connsiteY1" fmla="*/ 44044 h 44233"/>
              <a:gd name="connsiteX2" fmla="*/ 103865 w 16876714"/>
              <a:gd name="connsiteY2" fmla="*/ 32421 h 44233"/>
              <a:gd name="connsiteX3" fmla="*/ 182138 w 16876714"/>
              <a:gd name="connsiteY3" fmla="*/ 0 h 44233"/>
              <a:gd name="connsiteX4" fmla="*/ 260411 w 16876714"/>
              <a:gd name="connsiteY4" fmla="*/ 32421 h 44233"/>
              <a:gd name="connsiteX5" fmla="*/ 267878 w 16876714"/>
              <a:gd name="connsiteY5" fmla="*/ 43496 h 44233"/>
              <a:gd name="connsiteX6" fmla="*/ 272398 w 16876714"/>
              <a:gd name="connsiteY6" fmla="*/ 40449 h 44233"/>
              <a:gd name="connsiteX7" fmla="*/ 315485 w 16876714"/>
              <a:gd name="connsiteY7" fmla="*/ 31750 h 44233"/>
              <a:gd name="connsiteX8" fmla="*/ 358573 w 16876714"/>
              <a:gd name="connsiteY8" fmla="*/ 40449 h 44233"/>
              <a:gd name="connsiteX9" fmla="*/ 363906 w 16876714"/>
              <a:gd name="connsiteY9" fmla="*/ 44045 h 44233"/>
              <a:gd name="connsiteX10" fmla="*/ 371744 w 16876714"/>
              <a:gd name="connsiteY10" fmla="*/ 32421 h 44233"/>
              <a:gd name="connsiteX11" fmla="*/ 450017 w 16876714"/>
              <a:gd name="connsiteY11" fmla="*/ 0 h 44233"/>
              <a:gd name="connsiteX12" fmla="*/ 528290 w 16876714"/>
              <a:gd name="connsiteY12" fmla="*/ 32421 h 44233"/>
              <a:gd name="connsiteX13" fmla="*/ 535757 w 16876714"/>
              <a:gd name="connsiteY13" fmla="*/ 43496 h 44233"/>
              <a:gd name="connsiteX14" fmla="*/ 540277 w 16876714"/>
              <a:gd name="connsiteY14" fmla="*/ 40449 h 44233"/>
              <a:gd name="connsiteX15" fmla="*/ 583365 w 16876714"/>
              <a:gd name="connsiteY15" fmla="*/ 31750 h 44233"/>
              <a:gd name="connsiteX16" fmla="*/ 626452 w 16876714"/>
              <a:gd name="connsiteY16" fmla="*/ 40449 h 44233"/>
              <a:gd name="connsiteX17" fmla="*/ 631786 w 16876714"/>
              <a:gd name="connsiteY17" fmla="*/ 44045 h 44233"/>
              <a:gd name="connsiteX18" fmla="*/ 639623 w 16876714"/>
              <a:gd name="connsiteY18" fmla="*/ 32421 h 44233"/>
              <a:gd name="connsiteX19" fmla="*/ 717896 w 16876714"/>
              <a:gd name="connsiteY19" fmla="*/ 0 h 44233"/>
              <a:gd name="connsiteX20" fmla="*/ 796169 w 16876714"/>
              <a:gd name="connsiteY20" fmla="*/ 32421 h 44233"/>
              <a:gd name="connsiteX21" fmla="*/ 803637 w 16876714"/>
              <a:gd name="connsiteY21" fmla="*/ 43496 h 44233"/>
              <a:gd name="connsiteX22" fmla="*/ 808156 w 16876714"/>
              <a:gd name="connsiteY22" fmla="*/ 40449 h 44233"/>
              <a:gd name="connsiteX23" fmla="*/ 851244 w 16876714"/>
              <a:gd name="connsiteY23" fmla="*/ 31750 h 44233"/>
              <a:gd name="connsiteX24" fmla="*/ 894331 w 16876714"/>
              <a:gd name="connsiteY24" fmla="*/ 40449 h 44233"/>
              <a:gd name="connsiteX25" fmla="*/ 899664 w 16876714"/>
              <a:gd name="connsiteY25" fmla="*/ 44045 h 44233"/>
              <a:gd name="connsiteX26" fmla="*/ 907502 w 16876714"/>
              <a:gd name="connsiteY26" fmla="*/ 32421 h 44233"/>
              <a:gd name="connsiteX27" fmla="*/ 985775 w 16876714"/>
              <a:gd name="connsiteY27" fmla="*/ 0 h 44233"/>
              <a:gd name="connsiteX28" fmla="*/ 1064048 w 16876714"/>
              <a:gd name="connsiteY28" fmla="*/ 32421 h 44233"/>
              <a:gd name="connsiteX29" fmla="*/ 1071515 w 16876714"/>
              <a:gd name="connsiteY29" fmla="*/ 43496 h 44233"/>
              <a:gd name="connsiteX30" fmla="*/ 1076035 w 16876714"/>
              <a:gd name="connsiteY30" fmla="*/ 40449 h 44233"/>
              <a:gd name="connsiteX31" fmla="*/ 1119122 w 16876714"/>
              <a:gd name="connsiteY31" fmla="*/ 31750 h 44233"/>
              <a:gd name="connsiteX32" fmla="*/ 1162210 w 16876714"/>
              <a:gd name="connsiteY32" fmla="*/ 40449 h 44233"/>
              <a:gd name="connsiteX33" fmla="*/ 1167543 w 16876714"/>
              <a:gd name="connsiteY33" fmla="*/ 44045 h 44233"/>
              <a:gd name="connsiteX34" fmla="*/ 1175380 w 16876714"/>
              <a:gd name="connsiteY34" fmla="*/ 32421 h 44233"/>
              <a:gd name="connsiteX35" fmla="*/ 1253655 w 16876714"/>
              <a:gd name="connsiteY35" fmla="*/ 0 h 44233"/>
              <a:gd name="connsiteX36" fmla="*/ 1331927 w 16876714"/>
              <a:gd name="connsiteY36" fmla="*/ 32421 h 44233"/>
              <a:gd name="connsiteX37" fmla="*/ 1339394 w 16876714"/>
              <a:gd name="connsiteY37" fmla="*/ 43496 h 44233"/>
              <a:gd name="connsiteX38" fmla="*/ 1343914 w 16876714"/>
              <a:gd name="connsiteY38" fmla="*/ 40449 h 44233"/>
              <a:gd name="connsiteX39" fmla="*/ 1387001 w 16876714"/>
              <a:gd name="connsiteY39" fmla="*/ 31750 h 44233"/>
              <a:gd name="connsiteX40" fmla="*/ 1430088 w 16876714"/>
              <a:gd name="connsiteY40" fmla="*/ 40449 h 44233"/>
              <a:gd name="connsiteX41" fmla="*/ 1435422 w 16876714"/>
              <a:gd name="connsiteY41" fmla="*/ 44044 h 44233"/>
              <a:gd name="connsiteX42" fmla="*/ 1443258 w 16876714"/>
              <a:gd name="connsiteY42" fmla="*/ 32421 h 44233"/>
              <a:gd name="connsiteX43" fmla="*/ 1521532 w 16876714"/>
              <a:gd name="connsiteY43" fmla="*/ 0 h 44233"/>
              <a:gd name="connsiteX44" fmla="*/ 1599805 w 16876714"/>
              <a:gd name="connsiteY44" fmla="*/ 32421 h 44233"/>
              <a:gd name="connsiteX45" fmla="*/ 1607272 w 16876714"/>
              <a:gd name="connsiteY45" fmla="*/ 43496 h 44233"/>
              <a:gd name="connsiteX46" fmla="*/ 1611791 w 16876714"/>
              <a:gd name="connsiteY46" fmla="*/ 40449 h 44233"/>
              <a:gd name="connsiteX47" fmla="*/ 1654878 w 16876714"/>
              <a:gd name="connsiteY47" fmla="*/ 31750 h 44233"/>
              <a:gd name="connsiteX48" fmla="*/ 1697966 w 16876714"/>
              <a:gd name="connsiteY48" fmla="*/ 40449 h 44233"/>
              <a:gd name="connsiteX49" fmla="*/ 1703299 w 16876714"/>
              <a:gd name="connsiteY49" fmla="*/ 44044 h 44233"/>
              <a:gd name="connsiteX50" fmla="*/ 1711136 w 16876714"/>
              <a:gd name="connsiteY50" fmla="*/ 32421 h 44233"/>
              <a:gd name="connsiteX51" fmla="*/ 1789407 w 16876714"/>
              <a:gd name="connsiteY51" fmla="*/ 0 h 44233"/>
              <a:gd name="connsiteX52" fmla="*/ 1867682 w 16876714"/>
              <a:gd name="connsiteY52" fmla="*/ 32421 h 44233"/>
              <a:gd name="connsiteX53" fmla="*/ 1875149 w 16876714"/>
              <a:gd name="connsiteY53" fmla="*/ 43496 h 44233"/>
              <a:gd name="connsiteX54" fmla="*/ 1879668 w 16876714"/>
              <a:gd name="connsiteY54" fmla="*/ 40449 h 44233"/>
              <a:gd name="connsiteX55" fmla="*/ 1922757 w 16876714"/>
              <a:gd name="connsiteY55" fmla="*/ 31750 h 44233"/>
              <a:gd name="connsiteX56" fmla="*/ 1965843 w 16876714"/>
              <a:gd name="connsiteY56" fmla="*/ 40449 h 44233"/>
              <a:gd name="connsiteX57" fmla="*/ 1971178 w 16876714"/>
              <a:gd name="connsiteY57" fmla="*/ 44045 h 44233"/>
              <a:gd name="connsiteX58" fmla="*/ 1979014 w 16876714"/>
              <a:gd name="connsiteY58" fmla="*/ 32421 h 44233"/>
              <a:gd name="connsiteX59" fmla="*/ 2057287 w 16876714"/>
              <a:gd name="connsiteY59" fmla="*/ 0 h 44233"/>
              <a:gd name="connsiteX60" fmla="*/ 2135560 w 16876714"/>
              <a:gd name="connsiteY60" fmla="*/ 32421 h 44233"/>
              <a:gd name="connsiteX61" fmla="*/ 2143026 w 16876714"/>
              <a:gd name="connsiteY61" fmla="*/ 43496 h 44233"/>
              <a:gd name="connsiteX62" fmla="*/ 2147547 w 16876714"/>
              <a:gd name="connsiteY62" fmla="*/ 40449 h 44233"/>
              <a:gd name="connsiteX63" fmla="*/ 2190635 w 16876714"/>
              <a:gd name="connsiteY63" fmla="*/ 31750 h 44233"/>
              <a:gd name="connsiteX64" fmla="*/ 2233721 w 16876714"/>
              <a:gd name="connsiteY64" fmla="*/ 40449 h 44233"/>
              <a:gd name="connsiteX65" fmla="*/ 2239056 w 16876714"/>
              <a:gd name="connsiteY65" fmla="*/ 44045 h 44233"/>
              <a:gd name="connsiteX66" fmla="*/ 2246892 w 16876714"/>
              <a:gd name="connsiteY66" fmla="*/ 32421 h 44233"/>
              <a:gd name="connsiteX67" fmla="*/ 2325166 w 16876714"/>
              <a:gd name="connsiteY67" fmla="*/ 0 h 44233"/>
              <a:gd name="connsiteX68" fmla="*/ 2403439 w 16876714"/>
              <a:gd name="connsiteY68" fmla="*/ 32421 h 44233"/>
              <a:gd name="connsiteX69" fmla="*/ 2410905 w 16876714"/>
              <a:gd name="connsiteY69" fmla="*/ 43496 h 44233"/>
              <a:gd name="connsiteX70" fmla="*/ 2415425 w 16876714"/>
              <a:gd name="connsiteY70" fmla="*/ 40449 h 44233"/>
              <a:gd name="connsiteX71" fmla="*/ 2458511 w 16876714"/>
              <a:gd name="connsiteY71" fmla="*/ 31750 h 44233"/>
              <a:gd name="connsiteX72" fmla="*/ 2501600 w 16876714"/>
              <a:gd name="connsiteY72" fmla="*/ 40449 h 44233"/>
              <a:gd name="connsiteX73" fmla="*/ 2506933 w 16876714"/>
              <a:gd name="connsiteY73" fmla="*/ 44045 h 44233"/>
              <a:gd name="connsiteX74" fmla="*/ 2514770 w 16876714"/>
              <a:gd name="connsiteY74" fmla="*/ 32421 h 44233"/>
              <a:gd name="connsiteX75" fmla="*/ 2593043 w 16876714"/>
              <a:gd name="connsiteY75" fmla="*/ 0 h 44233"/>
              <a:gd name="connsiteX76" fmla="*/ 2671316 w 16876714"/>
              <a:gd name="connsiteY76" fmla="*/ 32421 h 44233"/>
              <a:gd name="connsiteX77" fmla="*/ 2678783 w 16876714"/>
              <a:gd name="connsiteY77" fmla="*/ 43496 h 44233"/>
              <a:gd name="connsiteX78" fmla="*/ 2683303 w 16876714"/>
              <a:gd name="connsiteY78" fmla="*/ 40449 h 44233"/>
              <a:gd name="connsiteX79" fmla="*/ 2726391 w 16876714"/>
              <a:gd name="connsiteY79" fmla="*/ 31750 h 44233"/>
              <a:gd name="connsiteX80" fmla="*/ 2769478 w 16876714"/>
              <a:gd name="connsiteY80" fmla="*/ 40449 h 44233"/>
              <a:gd name="connsiteX81" fmla="*/ 2774813 w 16876714"/>
              <a:gd name="connsiteY81" fmla="*/ 44045 h 44233"/>
              <a:gd name="connsiteX82" fmla="*/ 2782649 w 16876714"/>
              <a:gd name="connsiteY82" fmla="*/ 32421 h 44233"/>
              <a:gd name="connsiteX83" fmla="*/ 2860922 w 16876714"/>
              <a:gd name="connsiteY83" fmla="*/ 0 h 44233"/>
              <a:gd name="connsiteX84" fmla="*/ 2939195 w 16876714"/>
              <a:gd name="connsiteY84" fmla="*/ 32421 h 44233"/>
              <a:gd name="connsiteX85" fmla="*/ 2946661 w 16876714"/>
              <a:gd name="connsiteY85" fmla="*/ 43496 h 44233"/>
              <a:gd name="connsiteX86" fmla="*/ 2951182 w 16876714"/>
              <a:gd name="connsiteY86" fmla="*/ 40449 h 44233"/>
              <a:gd name="connsiteX87" fmla="*/ 2994269 w 16876714"/>
              <a:gd name="connsiteY87" fmla="*/ 31750 h 44233"/>
              <a:gd name="connsiteX88" fmla="*/ 3037356 w 16876714"/>
              <a:gd name="connsiteY88" fmla="*/ 40449 h 44233"/>
              <a:gd name="connsiteX89" fmla="*/ 3042690 w 16876714"/>
              <a:gd name="connsiteY89" fmla="*/ 44045 h 44233"/>
              <a:gd name="connsiteX90" fmla="*/ 3050527 w 16876714"/>
              <a:gd name="connsiteY90" fmla="*/ 32421 h 44233"/>
              <a:gd name="connsiteX91" fmla="*/ 3128800 w 16876714"/>
              <a:gd name="connsiteY91" fmla="*/ 0 h 44233"/>
              <a:gd name="connsiteX92" fmla="*/ 3207072 w 16876714"/>
              <a:gd name="connsiteY92" fmla="*/ 32421 h 44233"/>
              <a:gd name="connsiteX93" fmla="*/ 3214539 w 16876714"/>
              <a:gd name="connsiteY93" fmla="*/ 43496 h 44233"/>
              <a:gd name="connsiteX94" fmla="*/ 3219059 w 16876714"/>
              <a:gd name="connsiteY94" fmla="*/ 40449 h 44233"/>
              <a:gd name="connsiteX95" fmla="*/ 3262147 w 16876714"/>
              <a:gd name="connsiteY95" fmla="*/ 31750 h 44233"/>
              <a:gd name="connsiteX96" fmla="*/ 3305232 w 16876714"/>
              <a:gd name="connsiteY96" fmla="*/ 40449 h 44233"/>
              <a:gd name="connsiteX97" fmla="*/ 3310564 w 16876714"/>
              <a:gd name="connsiteY97" fmla="*/ 44044 h 44233"/>
              <a:gd name="connsiteX98" fmla="*/ 3318400 w 16876714"/>
              <a:gd name="connsiteY98" fmla="*/ 32421 h 44233"/>
              <a:gd name="connsiteX99" fmla="*/ 3396671 w 16876714"/>
              <a:gd name="connsiteY99" fmla="*/ 0 h 44233"/>
              <a:gd name="connsiteX100" fmla="*/ 3474945 w 16876714"/>
              <a:gd name="connsiteY100" fmla="*/ 32421 h 44233"/>
              <a:gd name="connsiteX101" fmla="*/ 3482412 w 16876714"/>
              <a:gd name="connsiteY101" fmla="*/ 43497 h 44233"/>
              <a:gd name="connsiteX102" fmla="*/ 3486935 w 16876714"/>
              <a:gd name="connsiteY102" fmla="*/ 40449 h 44233"/>
              <a:gd name="connsiteX103" fmla="*/ 3530021 w 16876714"/>
              <a:gd name="connsiteY103" fmla="*/ 31750 h 44233"/>
              <a:gd name="connsiteX104" fmla="*/ 3573110 w 16876714"/>
              <a:gd name="connsiteY104" fmla="*/ 40449 h 44233"/>
              <a:gd name="connsiteX105" fmla="*/ 3578441 w 16876714"/>
              <a:gd name="connsiteY105" fmla="*/ 44043 h 44233"/>
              <a:gd name="connsiteX106" fmla="*/ 3586277 w 16876714"/>
              <a:gd name="connsiteY106" fmla="*/ 32421 h 44233"/>
              <a:gd name="connsiteX107" fmla="*/ 3664549 w 16876714"/>
              <a:gd name="connsiteY107" fmla="*/ 0 h 44233"/>
              <a:gd name="connsiteX108" fmla="*/ 3742823 w 16876714"/>
              <a:gd name="connsiteY108" fmla="*/ 32421 h 44233"/>
              <a:gd name="connsiteX109" fmla="*/ 3750290 w 16876714"/>
              <a:gd name="connsiteY109" fmla="*/ 43497 h 44233"/>
              <a:gd name="connsiteX110" fmla="*/ 3754813 w 16876714"/>
              <a:gd name="connsiteY110" fmla="*/ 40449 h 44233"/>
              <a:gd name="connsiteX111" fmla="*/ 3797899 w 16876714"/>
              <a:gd name="connsiteY111" fmla="*/ 31750 h 44233"/>
              <a:gd name="connsiteX112" fmla="*/ 3840988 w 16876714"/>
              <a:gd name="connsiteY112" fmla="*/ 40449 h 44233"/>
              <a:gd name="connsiteX113" fmla="*/ 3846320 w 16876714"/>
              <a:gd name="connsiteY113" fmla="*/ 44044 h 44233"/>
              <a:gd name="connsiteX114" fmla="*/ 3854155 w 16876714"/>
              <a:gd name="connsiteY114" fmla="*/ 32421 h 44233"/>
              <a:gd name="connsiteX115" fmla="*/ 3932428 w 16876714"/>
              <a:gd name="connsiteY115" fmla="*/ 0 h 44233"/>
              <a:gd name="connsiteX116" fmla="*/ 4010702 w 16876714"/>
              <a:gd name="connsiteY116" fmla="*/ 32421 h 44233"/>
              <a:gd name="connsiteX117" fmla="*/ 4018169 w 16876714"/>
              <a:gd name="connsiteY117" fmla="*/ 43497 h 44233"/>
              <a:gd name="connsiteX118" fmla="*/ 4022691 w 16876714"/>
              <a:gd name="connsiteY118" fmla="*/ 40449 h 44233"/>
              <a:gd name="connsiteX119" fmla="*/ 4065778 w 16876714"/>
              <a:gd name="connsiteY119" fmla="*/ 31750 h 44233"/>
              <a:gd name="connsiteX120" fmla="*/ 4108867 w 16876714"/>
              <a:gd name="connsiteY120" fmla="*/ 40449 h 44233"/>
              <a:gd name="connsiteX121" fmla="*/ 4114198 w 16876714"/>
              <a:gd name="connsiteY121" fmla="*/ 44043 h 44233"/>
              <a:gd name="connsiteX122" fmla="*/ 4122033 w 16876714"/>
              <a:gd name="connsiteY122" fmla="*/ 32421 h 44233"/>
              <a:gd name="connsiteX123" fmla="*/ 4200306 w 16876714"/>
              <a:gd name="connsiteY123" fmla="*/ 0 h 44233"/>
              <a:gd name="connsiteX124" fmla="*/ 4278580 w 16876714"/>
              <a:gd name="connsiteY124" fmla="*/ 32421 h 44233"/>
              <a:gd name="connsiteX125" fmla="*/ 4286047 w 16876714"/>
              <a:gd name="connsiteY125" fmla="*/ 43497 h 44233"/>
              <a:gd name="connsiteX126" fmla="*/ 4290569 w 16876714"/>
              <a:gd name="connsiteY126" fmla="*/ 40449 h 44233"/>
              <a:gd name="connsiteX127" fmla="*/ 4333656 w 16876714"/>
              <a:gd name="connsiteY127" fmla="*/ 31750 h 44233"/>
              <a:gd name="connsiteX128" fmla="*/ 4376745 w 16876714"/>
              <a:gd name="connsiteY128" fmla="*/ 40449 h 44233"/>
              <a:gd name="connsiteX129" fmla="*/ 4382076 w 16876714"/>
              <a:gd name="connsiteY129" fmla="*/ 44043 h 44233"/>
              <a:gd name="connsiteX130" fmla="*/ 4389911 w 16876714"/>
              <a:gd name="connsiteY130" fmla="*/ 32421 h 44233"/>
              <a:gd name="connsiteX131" fmla="*/ 4468184 w 16876714"/>
              <a:gd name="connsiteY131" fmla="*/ 0 h 44233"/>
              <a:gd name="connsiteX132" fmla="*/ 4546458 w 16876714"/>
              <a:gd name="connsiteY132" fmla="*/ 32421 h 44233"/>
              <a:gd name="connsiteX133" fmla="*/ 4553925 w 16876714"/>
              <a:gd name="connsiteY133" fmla="*/ 43497 h 44233"/>
              <a:gd name="connsiteX134" fmla="*/ 4558447 w 16876714"/>
              <a:gd name="connsiteY134" fmla="*/ 40449 h 44233"/>
              <a:gd name="connsiteX135" fmla="*/ 4601534 w 16876714"/>
              <a:gd name="connsiteY135" fmla="*/ 31750 h 44233"/>
              <a:gd name="connsiteX136" fmla="*/ 4644623 w 16876714"/>
              <a:gd name="connsiteY136" fmla="*/ 40449 h 44233"/>
              <a:gd name="connsiteX137" fmla="*/ 4649955 w 16876714"/>
              <a:gd name="connsiteY137" fmla="*/ 44044 h 44233"/>
              <a:gd name="connsiteX138" fmla="*/ 4657790 w 16876714"/>
              <a:gd name="connsiteY138" fmla="*/ 32421 h 44233"/>
              <a:gd name="connsiteX139" fmla="*/ 4736064 w 16876714"/>
              <a:gd name="connsiteY139" fmla="*/ 0 h 44233"/>
              <a:gd name="connsiteX140" fmla="*/ 4814337 w 16876714"/>
              <a:gd name="connsiteY140" fmla="*/ 32421 h 44233"/>
              <a:gd name="connsiteX141" fmla="*/ 4821804 w 16876714"/>
              <a:gd name="connsiteY141" fmla="*/ 43497 h 44233"/>
              <a:gd name="connsiteX142" fmla="*/ 4826326 w 16876714"/>
              <a:gd name="connsiteY142" fmla="*/ 40449 h 44233"/>
              <a:gd name="connsiteX143" fmla="*/ 4869413 w 16876714"/>
              <a:gd name="connsiteY143" fmla="*/ 31750 h 44233"/>
              <a:gd name="connsiteX144" fmla="*/ 4912502 w 16876714"/>
              <a:gd name="connsiteY144" fmla="*/ 40449 h 44233"/>
              <a:gd name="connsiteX145" fmla="*/ 4917833 w 16876714"/>
              <a:gd name="connsiteY145" fmla="*/ 44043 h 44233"/>
              <a:gd name="connsiteX146" fmla="*/ 4925668 w 16876714"/>
              <a:gd name="connsiteY146" fmla="*/ 32421 h 44233"/>
              <a:gd name="connsiteX147" fmla="*/ 5003941 w 16876714"/>
              <a:gd name="connsiteY147" fmla="*/ 0 h 44233"/>
              <a:gd name="connsiteX148" fmla="*/ 5082215 w 16876714"/>
              <a:gd name="connsiteY148" fmla="*/ 32421 h 44233"/>
              <a:gd name="connsiteX149" fmla="*/ 5089682 w 16876714"/>
              <a:gd name="connsiteY149" fmla="*/ 43497 h 44233"/>
              <a:gd name="connsiteX150" fmla="*/ 5094204 w 16876714"/>
              <a:gd name="connsiteY150" fmla="*/ 40449 h 44233"/>
              <a:gd name="connsiteX151" fmla="*/ 5137291 w 16876714"/>
              <a:gd name="connsiteY151" fmla="*/ 31750 h 44233"/>
              <a:gd name="connsiteX152" fmla="*/ 5180380 w 16876714"/>
              <a:gd name="connsiteY152" fmla="*/ 40449 h 44233"/>
              <a:gd name="connsiteX153" fmla="*/ 5185711 w 16876714"/>
              <a:gd name="connsiteY153" fmla="*/ 44043 h 44233"/>
              <a:gd name="connsiteX154" fmla="*/ 5193546 w 16876714"/>
              <a:gd name="connsiteY154" fmla="*/ 32421 h 44233"/>
              <a:gd name="connsiteX155" fmla="*/ 5271819 w 16876714"/>
              <a:gd name="connsiteY155" fmla="*/ 0 h 44233"/>
              <a:gd name="connsiteX156" fmla="*/ 5350093 w 16876714"/>
              <a:gd name="connsiteY156" fmla="*/ 32421 h 44233"/>
              <a:gd name="connsiteX157" fmla="*/ 5357560 w 16876714"/>
              <a:gd name="connsiteY157" fmla="*/ 43497 h 44233"/>
              <a:gd name="connsiteX158" fmla="*/ 5362082 w 16876714"/>
              <a:gd name="connsiteY158" fmla="*/ 40449 h 44233"/>
              <a:gd name="connsiteX159" fmla="*/ 5405169 w 16876714"/>
              <a:gd name="connsiteY159" fmla="*/ 31750 h 44233"/>
              <a:gd name="connsiteX160" fmla="*/ 5448258 w 16876714"/>
              <a:gd name="connsiteY160" fmla="*/ 40449 h 44233"/>
              <a:gd name="connsiteX161" fmla="*/ 5453590 w 16876714"/>
              <a:gd name="connsiteY161" fmla="*/ 44044 h 44233"/>
              <a:gd name="connsiteX162" fmla="*/ 5461425 w 16876714"/>
              <a:gd name="connsiteY162" fmla="*/ 32421 h 44233"/>
              <a:gd name="connsiteX163" fmla="*/ 5539699 w 16876714"/>
              <a:gd name="connsiteY163" fmla="*/ 0 h 44233"/>
              <a:gd name="connsiteX164" fmla="*/ 5617972 w 16876714"/>
              <a:gd name="connsiteY164" fmla="*/ 32421 h 44233"/>
              <a:gd name="connsiteX165" fmla="*/ 5625439 w 16876714"/>
              <a:gd name="connsiteY165" fmla="*/ 43497 h 44233"/>
              <a:gd name="connsiteX166" fmla="*/ 5629961 w 16876714"/>
              <a:gd name="connsiteY166" fmla="*/ 40449 h 44233"/>
              <a:gd name="connsiteX167" fmla="*/ 5673048 w 16876714"/>
              <a:gd name="connsiteY167" fmla="*/ 31750 h 44233"/>
              <a:gd name="connsiteX168" fmla="*/ 5716137 w 16876714"/>
              <a:gd name="connsiteY168" fmla="*/ 40449 h 44233"/>
              <a:gd name="connsiteX169" fmla="*/ 5721468 w 16876714"/>
              <a:gd name="connsiteY169" fmla="*/ 44043 h 44233"/>
              <a:gd name="connsiteX170" fmla="*/ 5729303 w 16876714"/>
              <a:gd name="connsiteY170" fmla="*/ 32421 h 44233"/>
              <a:gd name="connsiteX171" fmla="*/ 5807577 w 16876714"/>
              <a:gd name="connsiteY171" fmla="*/ 0 h 44233"/>
              <a:gd name="connsiteX172" fmla="*/ 5885850 w 16876714"/>
              <a:gd name="connsiteY172" fmla="*/ 32421 h 44233"/>
              <a:gd name="connsiteX173" fmla="*/ 5893317 w 16876714"/>
              <a:gd name="connsiteY173" fmla="*/ 43497 h 44233"/>
              <a:gd name="connsiteX174" fmla="*/ 5897839 w 16876714"/>
              <a:gd name="connsiteY174" fmla="*/ 40449 h 44233"/>
              <a:gd name="connsiteX175" fmla="*/ 5940926 w 16876714"/>
              <a:gd name="connsiteY175" fmla="*/ 31750 h 44233"/>
              <a:gd name="connsiteX176" fmla="*/ 5984015 w 16876714"/>
              <a:gd name="connsiteY176" fmla="*/ 40449 h 44233"/>
              <a:gd name="connsiteX177" fmla="*/ 5989346 w 16876714"/>
              <a:gd name="connsiteY177" fmla="*/ 44043 h 44233"/>
              <a:gd name="connsiteX178" fmla="*/ 5997181 w 16876714"/>
              <a:gd name="connsiteY178" fmla="*/ 32421 h 44233"/>
              <a:gd name="connsiteX179" fmla="*/ 6075455 w 16876714"/>
              <a:gd name="connsiteY179" fmla="*/ 0 h 44233"/>
              <a:gd name="connsiteX180" fmla="*/ 6153728 w 16876714"/>
              <a:gd name="connsiteY180" fmla="*/ 32421 h 44233"/>
              <a:gd name="connsiteX181" fmla="*/ 6161195 w 16876714"/>
              <a:gd name="connsiteY181" fmla="*/ 43497 h 44233"/>
              <a:gd name="connsiteX182" fmla="*/ 6165717 w 16876714"/>
              <a:gd name="connsiteY182" fmla="*/ 40449 h 44233"/>
              <a:gd name="connsiteX183" fmla="*/ 6208804 w 16876714"/>
              <a:gd name="connsiteY183" fmla="*/ 31750 h 44233"/>
              <a:gd name="connsiteX184" fmla="*/ 6251893 w 16876714"/>
              <a:gd name="connsiteY184" fmla="*/ 40449 h 44233"/>
              <a:gd name="connsiteX185" fmla="*/ 6257225 w 16876714"/>
              <a:gd name="connsiteY185" fmla="*/ 44044 h 44233"/>
              <a:gd name="connsiteX186" fmla="*/ 6265060 w 16876714"/>
              <a:gd name="connsiteY186" fmla="*/ 32421 h 44233"/>
              <a:gd name="connsiteX187" fmla="*/ 6343334 w 16876714"/>
              <a:gd name="connsiteY187" fmla="*/ 0 h 44233"/>
              <a:gd name="connsiteX188" fmla="*/ 6421607 w 16876714"/>
              <a:gd name="connsiteY188" fmla="*/ 32421 h 44233"/>
              <a:gd name="connsiteX189" fmla="*/ 6429074 w 16876714"/>
              <a:gd name="connsiteY189" fmla="*/ 43497 h 44233"/>
              <a:gd name="connsiteX190" fmla="*/ 6433596 w 16876714"/>
              <a:gd name="connsiteY190" fmla="*/ 40449 h 44233"/>
              <a:gd name="connsiteX191" fmla="*/ 6476684 w 16876714"/>
              <a:gd name="connsiteY191" fmla="*/ 31750 h 44233"/>
              <a:gd name="connsiteX192" fmla="*/ 6519772 w 16876714"/>
              <a:gd name="connsiteY192" fmla="*/ 40449 h 44233"/>
              <a:gd name="connsiteX193" fmla="*/ 6525103 w 16876714"/>
              <a:gd name="connsiteY193" fmla="*/ 44043 h 44233"/>
              <a:gd name="connsiteX194" fmla="*/ 6532938 w 16876714"/>
              <a:gd name="connsiteY194" fmla="*/ 32421 h 44233"/>
              <a:gd name="connsiteX195" fmla="*/ 6611212 w 16876714"/>
              <a:gd name="connsiteY195" fmla="*/ 0 h 44233"/>
              <a:gd name="connsiteX196" fmla="*/ 6689485 w 16876714"/>
              <a:gd name="connsiteY196" fmla="*/ 32421 h 44233"/>
              <a:gd name="connsiteX197" fmla="*/ 6696952 w 16876714"/>
              <a:gd name="connsiteY197" fmla="*/ 43497 h 44233"/>
              <a:gd name="connsiteX198" fmla="*/ 6701474 w 16876714"/>
              <a:gd name="connsiteY198" fmla="*/ 40449 h 44233"/>
              <a:gd name="connsiteX199" fmla="*/ 6744561 w 16876714"/>
              <a:gd name="connsiteY199" fmla="*/ 31750 h 44233"/>
              <a:gd name="connsiteX200" fmla="*/ 6787650 w 16876714"/>
              <a:gd name="connsiteY200" fmla="*/ 40449 h 44233"/>
              <a:gd name="connsiteX201" fmla="*/ 6792981 w 16876714"/>
              <a:gd name="connsiteY201" fmla="*/ 44043 h 44233"/>
              <a:gd name="connsiteX202" fmla="*/ 6800816 w 16876714"/>
              <a:gd name="connsiteY202" fmla="*/ 32421 h 44233"/>
              <a:gd name="connsiteX203" fmla="*/ 6879090 w 16876714"/>
              <a:gd name="connsiteY203" fmla="*/ 0 h 44233"/>
              <a:gd name="connsiteX204" fmla="*/ 6957363 w 16876714"/>
              <a:gd name="connsiteY204" fmla="*/ 32421 h 44233"/>
              <a:gd name="connsiteX205" fmla="*/ 6964830 w 16876714"/>
              <a:gd name="connsiteY205" fmla="*/ 43497 h 44233"/>
              <a:gd name="connsiteX206" fmla="*/ 6969352 w 16876714"/>
              <a:gd name="connsiteY206" fmla="*/ 40449 h 44233"/>
              <a:gd name="connsiteX207" fmla="*/ 7012439 w 16876714"/>
              <a:gd name="connsiteY207" fmla="*/ 31750 h 44233"/>
              <a:gd name="connsiteX208" fmla="*/ 7055528 w 16876714"/>
              <a:gd name="connsiteY208" fmla="*/ 40449 h 44233"/>
              <a:gd name="connsiteX209" fmla="*/ 7060859 w 16876714"/>
              <a:gd name="connsiteY209" fmla="*/ 44044 h 44233"/>
              <a:gd name="connsiteX210" fmla="*/ 7068695 w 16876714"/>
              <a:gd name="connsiteY210" fmla="*/ 32421 h 44233"/>
              <a:gd name="connsiteX211" fmla="*/ 7146969 w 16876714"/>
              <a:gd name="connsiteY211" fmla="*/ 0 h 44233"/>
              <a:gd name="connsiteX212" fmla="*/ 7225241 w 16876714"/>
              <a:gd name="connsiteY212" fmla="*/ 32421 h 44233"/>
              <a:gd name="connsiteX213" fmla="*/ 7232710 w 16876714"/>
              <a:gd name="connsiteY213" fmla="*/ 43497 h 44233"/>
              <a:gd name="connsiteX214" fmla="*/ 7237231 w 16876714"/>
              <a:gd name="connsiteY214" fmla="*/ 40449 h 44233"/>
              <a:gd name="connsiteX215" fmla="*/ 7280319 w 16876714"/>
              <a:gd name="connsiteY215" fmla="*/ 31750 h 44233"/>
              <a:gd name="connsiteX216" fmla="*/ 7323407 w 16876714"/>
              <a:gd name="connsiteY216" fmla="*/ 40449 h 44233"/>
              <a:gd name="connsiteX217" fmla="*/ 7328737 w 16876714"/>
              <a:gd name="connsiteY217" fmla="*/ 44043 h 44233"/>
              <a:gd name="connsiteX218" fmla="*/ 7336573 w 16876714"/>
              <a:gd name="connsiteY218" fmla="*/ 32421 h 44233"/>
              <a:gd name="connsiteX219" fmla="*/ 7414847 w 16876714"/>
              <a:gd name="connsiteY219" fmla="*/ 0 h 44233"/>
              <a:gd name="connsiteX220" fmla="*/ 7493119 w 16876714"/>
              <a:gd name="connsiteY220" fmla="*/ 32421 h 44233"/>
              <a:gd name="connsiteX221" fmla="*/ 7500587 w 16876714"/>
              <a:gd name="connsiteY221" fmla="*/ 43497 h 44233"/>
              <a:gd name="connsiteX222" fmla="*/ 7505109 w 16876714"/>
              <a:gd name="connsiteY222" fmla="*/ 40449 h 44233"/>
              <a:gd name="connsiteX223" fmla="*/ 7548196 w 16876714"/>
              <a:gd name="connsiteY223" fmla="*/ 31750 h 44233"/>
              <a:gd name="connsiteX224" fmla="*/ 7591283 w 16876714"/>
              <a:gd name="connsiteY224" fmla="*/ 40449 h 44233"/>
              <a:gd name="connsiteX225" fmla="*/ 7596615 w 16876714"/>
              <a:gd name="connsiteY225" fmla="*/ 44043 h 44233"/>
              <a:gd name="connsiteX226" fmla="*/ 7604451 w 16876714"/>
              <a:gd name="connsiteY226" fmla="*/ 32421 h 44233"/>
              <a:gd name="connsiteX227" fmla="*/ 7682724 w 16876714"/>
              <a:gd name="connsiteY227" fmla="*/ 0 h 44233"/>
              <a:gd name="connsiteX228" fmla="*/ 7760997 w 16876714"/>
              <a:gd name="connsiteY228" fmla="*/ 32421 h 44233"/>
              <a:gd name="connsiteX229" fmla="*/ 7768465 w 16876714"/>
              <a:gd name="connsiteY229" fmla="*/ 43497 h 44233"/>
              <a:gd name="connsiteX230" fmla="*/ 7772987 w 16876714"/>
              <a:gd name="connsiteY230" fmla="*/ 40449 h 44233"/>
              <a:gd name="connsiteX231" fmla="*/ 7816074 w 16876714"/>
              <a:gd name="connsiteY231" fmla="*/ 31750 h 44233"/>
              <a:gd name="connsiteX232" fmla="*/ 7859161 w 16876714"/>
              <a:gd name="connsiteY232" fmla="*/ 40449 h 44233"/>
              <a:gd name="connsiteX233" fmla="*/ 7864494 w 16876714"/>
              <a:gd name="connsiteY233" fmla="*/ 44044 h 44233"/>
              <a:gd name="connsiteX234" fmla="*/ 7872330 w 16876714"/>
              <a:gd name="connsiteY234" fmla="*/ 32421 h 44233"/>
              <a:gd name="connsiteX235" fmla="*/ 7950603 w 16876714"/>
              <a:gd name="connsiteY235" fmla="*/ 0 h 44233"/>
              <a:gd name="connsiteX236" fmla="*/ 8028876 w 16876714"/>
              <a:gd name="connsiteY236" fmla="*/ 32421 h 44233"/>
              <a:gd name="connsiteX237" fmla="*/ 8036344 w 16876714"/>
              <a:gd name="connsiteY237" fmla="*/ 43497 h 44233"/>
              <a:gd name="connsiteX238" fmla="*/ 8040866 w 16876714"/>
              <a:gd name="connsiteY238" fmla="*/ 40449 h 44233"/>
              <a:gd name="connsiteX239" fmla="*/ 8083953 w 16876714"/>
              <a:gd name="connsiteY239" fmla="*/ 31750 h 44233"/>
              <a:gd name="connsiteX240" fmla="*/ 8127040 w 16876714"/>
              <a:gd name="connsiteY240" fmla="*/ 40449 h 44233"/>
              <a:gd name="connsiteX241" fmla="*/ 8132366 w 16876714"/>
              <a:gd name="connsiteY241" fmla="*/ 44040 h 44233"/>
              <a:gd name="connsiteX242" fmla="*/ 8140200 w 16876714"/>
              <a:gd name="connsiteY242" fmla="*/ 32421 h 44233"/>
              <a:gd name="connsiteX243" fmla="*/ 8218473 w 16876714"/>
              <a:gd name="connsiteY243" fmla="*/ 0 h 44233"/>
              <a:gd name="connsiteX244" fmla="*/ 8296746 w 16876714"/>
              <a:gd name="connsiteY244" fmla="*/ 32421 h 44233"/>
              <a:gd name="connsiteX245" fmla="*/ 8304214 w 16876714"/>
              <a:gd name="connsiteY245" fmla="*/ 43497 h 44233"/>
              <a:gd name="connsiteX246" fmla="*/ 8308736 w 16876714"/>
              <a:gd name="connsiteY246" fmla="*/ 40449 h 44233"/>
              <a:gd name="connsiteX247" fmla="*/ 8351823 w 16876714"/>
              <a:gd name="connsiteY247" fmla="*/ 31750 h 44233"/>
              <a:gd name="connsiteX248" fmla="*/ 8394911 w 16876714"/>
              <a:gd name="connsiteY248" fmla="*/ 40449 h 44233"/>
              <a:gd name="connsiteX249" fmla="*/ 8400523 w 16876714"/>
              <a:gd name="connsiteY249" fmla="*/ 44233 h 44233"/>
              <a:gd name="connsiteX250" fmla="*/ 8408487 w 16876714"/>
              <a:gd name="connsiteY250" fmla="*/ 32422 h 44233"/>
              <a:gd name="connsiteX251" fmla="*/ 8486760 w 16876714"/>
              <a:gd name="connsiteY251" fmla="*/ 0 h 44233"/>
              <a:gd name="connsiteX252" fmla="*/ 8565033 w 16876714"/>
              <a:gd name="connsiteY252" fmla="*/ 32421 h 44233"/>
              <a:gd name="connsiteX253" fmla="*/ 8572500 w 16876714"/>
              <a:gd name="connsiteY253" fmla="*/ 43496 h 44233"/>
              <a:gd name="connsiteX254" fmla="*/ 8577020 w 16876714"/>
              <a:gd name="connsiteY254" fmla="*/ 40449 h 44233"/>
              <a:gd name="connsiteX255" fmla="*/ 8620107 w 16876714"/>
              <a:gd name="connsiteY255" fmla="*/ 31750 h 44233"/>
              <a:gd name="connsiteX256" fmla="*/ 8663194 w 16876714"/>
              <a:gd name="connsiteY256" fmla="*/ 40449 h 44233"/>
              <a:gd name="connsiteX257" fmla="*/ 8668528 w 16876714"/>
              <a:gd name="connsiteY257" fmla="*/ 44044 h 44233"/>
              <a:gd name="connsiteX258" fmla="*/ 8676365 w 16876714"/>
              <a:gd name="connsiteY258" fmla="*/ 32421 h 44233"/>
              <a:gd name="connsiteX259" fmla="*/ 8754638 w 16876714"/>
              <a:gd name="connsiteY259" fmla="*/ 0 h 44233"/>
              <a:gd name="connsiteX260" fmla="*/ 8832911 w 16876714"/>
              <a:gd name="connsiteY260" fmla="*/ 32421 h 44233"/>
              <a:gd name="connsiteX261" fmla="*/ 8840378 w 16876714"/>
              <a:gd name="connsiteY261" fmla="*/ 43496 h 44233"/>
              <a:gd name="connsiteX262" fmla="*/ 8844898 w 16876714"/>
              <a:gd name="connsiteY262" fmla="*/ 40449 h 44233"/>
              <a:gd name="connsiteX263" fmla="*/ 8887985 w 16876714"/>
              <a:gd name="connsiteY263" fmla="*/ 31750 h 44233"/>
              <a:gd name="connsiteX264" fmla="*/ 8931073 w 16876714"/>
              <a:gd name="connsiteY264" fmla="*/ 40449 h 44233"/>
              <a:gd name="connsiteX265" fmla="*/ 8936406 w 16876714"/>
              <a:gd name="connsiteY265" fmla="*/ 44045 h 44233"/>
              <a:gd name="connsiteX266" fmla="*/ 8944244 w 16876714"/>
              <a:gd name="connsiteY266" fmla="*/ 32421 h 44233"/>
              <a:gd name="connsiteX267" fmla="*/ 9022517 w 16876714"/>
              <a:gd name="connsiteY267" fmla="*/ 0 h 44233"/>
              <a:gd name="connsiteX268" fmla="*/ 9100790 w 16876714"/>
              <a:gd name="connsiteY268" fmla="*/ 32421 h 44233"/>
              <a:gd name="connsiteX269" fmla="*/ 9108257 w 16876714"/>
              <a:gd name="connsiteY269" fmla="*/ 43496 h 44233"/>
              <a:gd name="connsiteX270" fmla="*/ 9112777 w 16876714"/>
              <a:gd name="connsiteY270" fmla="*/ 40449 h 44233"/>
              <a:gd name="connsiteX271" fmla="*/ 9155865 w 16876714"/>
              <a:gd name="connsiteY271" fmla="*/ 31750 h 44233"/>
              <a:gd name="connsiteX272" fmla="*/ 9198952 w 16876714"/>
              <a:gd name="connsiteY272" fmla="*/ 40449 h 44233"/>
              <a:gd name="connsiteX273" fmla="*/ 9204286 w 16876714"/>
              <a:gd name="connsiteY273" fmla="*/ 44045 h 44233"/>
              <a:gd name="connsiteX274" fmla="*/ 9212123 w 16876714"/>
              <a:gd name="connsiteY274" fmla="*/ 32421 h 44233"/>
              <a:gd name="connsiteX275" fmla="*/ 9290396 w 16876714"/>
              <a:gd name="connsiteY275" fmla="*/ 0 h 44233"/>
              <a:gd name="connsiteX276" fmla="*/ 9368669 w 16876714"/>
              <a:gd name="connsiteY276" fmla="*/ 32421 h 44233"/>
              <a:gd name="connsiteX277" fmla="*/ 9376137 w 16876714"/>
              <a:gd name="connsiteY277" fmla="*/ 43496 h 44233"/>
              <a:gd name="connsiteX278" fmla="*/ 9380656 w 16876714"/>
              <a:gd name="connsiteY278" fmla="*/ 40449 h 44233"/>
              <a:gd name="connsiteX279" fmla="*/ 9423744 w 16876714"/>
              <a:gd name="connsiteY279" fmla="*/ 31750 h 44233"/>
              <a:gd name="connsiteX280" fmla="*/ 9466831 w 16876714"/>
              <a:gd name="connsiteY280" fmla="*/ 40449 h 44233"/>
              <a:gd name="connsiteX281" fmla="*/ 9472164 w 16876714"/>
              <a:gd name="connsiteY281" fmla="*/ 44045 h 44233"/>
              <a:gd name="connsiteX282" fmla="*/ 9480002 w 16876714"/>
              <a:gd name="connsiteY282" fmla="*/ 32421 h 44233"/>
              <a:gd name="connsiteX283" fmla="*/ 9558275 w 16876714"/>
              <a:gd name="connsiteY283" fmla="*/ 0 h 44233"/>
              <a:gd name="connsiteX284" fmla="*/ 9636548 w 16876714"/>
              <a:gd name="connsiteY284" fmla="*/ 32421 h 44233"/>
              <a:gd name="connsiteX285" fmla="*/ 9644015 w 16876714"/>
              <a:gd name="connsiteY285" fmla="*/ 43496 h 44233"/>
              <a:gd name="connsiteX286" fmla="*/ 9648535 w 16876714"/>
              <a:gd name="connsiteY286" fmla="*/ 40449 h 44233"/>
              <a:gd name="connsiteX287" fmla="*/ 9691622 w 16876714"/>
              <a:gd name="connsiteY287" fmla="*/ 31750 h 44233"/>
              <a:gd name="connsiteX288" fmla="*/ 9734710 w 16876714"/>
              <a:gd name="connsiteY288" fmla="*/ 40449 h 44233"/>
              <a:gd name="connsiteX289" fmla="*/ 9740043 w 16876714"/>
              <a:gd name="connsiteY289" fmla="*/ 44045 h 44233"/>
              <a:gd name="connsiteX290" fmla="*/ 9747880 w 16876714"/>
              <a:gd name="connsiteY290" fmla="*/ 32421 h 44233"/>
              <a:gd name="connsiteX291" fmla="*/ 9826155 w 16876714"/>
              <a:gd name="connsiteY291" fmla="*/ 0 h 44233"/>
              <a:gd name="connsiteX292" fmla="*/ 9904427 w 16876714"/>
              <a:gd name="connsiteY292" fmla="*/ 32421 h 44233"/>
              <a:gd name="connsiteX293" fmla="*/ 9911894 w 16876714"/>
              <a:gd name="connsiteY293" fmla="*/ 43496 h 44233"/>
              <a:gd name="connsiteX294" fmla="*/ 9916414 w 16876714"/>
              <a:gd name="connsiteY294" fmla="*/ 40449 h 44233"/>
              <a:gd name="connsiteX295" fmla="*/ 9959501 w 16876714"/>
              <a:gd name="connsiteY295" fmla="*/ 31750 h 44233"/>
              <a:gd name="connsiteX296" fmla="*/ 10002588 w 16876714"/>
              <a:gd name="connsiteY296" fmla="*/ 40449 h 44233"/>
              <a:gd name="connsiteX297" fmla="*/ 10007922 w 16876714"/>
              <a:gd name="connsiteY297" fmla="*/ 44044 h 44233"/>
              <a:gd name="connsiteX298" fmla="*/ 10015758 w 16876714"/>
              <a:gd name="connsiteY298" fmla="*/ 32421 h 44233"/>
              <a:gd name="connsiteX299" fmla="*/ 10094032 w 16876714"/>
              <a:gd name="connsiteY299" fmla="*/ 0 h 44233"/>
              <a:gd name="connsiteX300" fmla="*/ 10172305 w 16876714"/>
              <a:gd name="connsiteY300" fmla="*/ 32421 h 44233"/>
              <a:gd name="connsiteX301" fmla="*/ 10179772 w 16876714"/>
              <a:gd name="connsiteY301" fmla="*/ 43496 h 44233"/>
              <a:gd name="connsiteX302" fmla="*/ 10184291 w 16876714"/>
              <a:gd name="connsiteY302" fmla="*/ 40449 h 44233"/>
              <a:gd name="connsiteX303" fmla="*/ 10227378 w 16876714"/>
              <a:gd name="connsiteY303" fmla="*/ 31750 h 44233"/>
              <a:gd name="connsiteX304" fmla="*/ 10270466 w 16876714"/>
              <a:gd name="connsiteY304" fmla="*/ 40449 h 44233"/>
              <a:gd name="connsiteX305" fmla="*/ 10275799 w 16876714"/>
              <a:gd name="connsiteY305" fmla="*/ 44044 h 44233"/>
              <a:gd name="connsiteX306" fmla="*/ 10283636 w 16876714"/>
              <a:gd name="connsiteY306" fmla="*/ 32421 h 44233"/>
              <a:gd name="connsiteX307" fmla="*/ 10361907 w 16876714"/>
              <a:gd name="connsiteY307" fmla="*/ 0 h 44233"/>
              <a:gd name="connsiteX308" fmla="*/ 10440182 w 16876714"/>
              <a:gd name="connsiteY308" fmla="*/ 32421 h 44233"/>
              <a:gd name="connsiteX309" fmla="*/ 10447649 w 16876714"/>
              <a:gd name="connsiteY309" fmla="*/ 43496 h 44233"/>
              <a:gd name="connsiteX310" fmla="*/ 10452168 w 16876714"/>
              <a:gd name="connsiteY310" fmla="*/ 40449 h 44233"/>
              <a:gd name="connsiteX311" fmla="*/ 10495257 w 16876714"/>
              <a:gd name="connsiteY311" fmla="*/ 31750 h 44233"/>
              <a:gd name="connsiteX312" fmla="*/ 10538343 w 16876714"/>
              <a:gd name="connsiteY312" fmla="*/ 40449 h 44233"/>
              <a:gd name="connsiteX313" fmla="*/ 10543678 w 16876714"/>
              <a:gd name="connsiteY313" fmla="*/ 44045 h 44233"/>
              <a:gd name="connsiteX314" fmla="*/ 10551514 w 16876714"/>
              <a:gd name="connsiteY314" fmla="*/ 32421 h 44233"/>
              <a:gd name="connsiteX315" fmla="*/ 10629787 w 16876714"/>
              <a:gd name="connsiteY315" fmla="*/ 0 h 44233"/>
              <a:gd name="connsiteX316" fmla="*/ 10708060 w 16876714"/>
              <a:gd name="connsiteY316" fmla="*/ 32421 h 44233"/>
              <a:gd name="connsiteX317" fmla="*/ 10715526 w 16876714"/>
              <a:gd name="connsiteY317" fmla="*/ 43496 h 44233"/>
              <a:gd name="connsiteX318" fmla="*/ 10720047 w 16876714"/>
              <a:gd name="connsiteY318" fmla="*/ 40449 h 44233"/>
              <a:gd name="connsiteX319" fmla="*/ 10763135 w 16876714"/>
              <a:gd name="connsiteY319" fmla="*/ 31750 h 44233"/>
              <a:gd name="connsiteX320" fmla="*/ 10806221 w 16876714"/>
              <a:gd name="connsiteY320" fmla="*/ 40449 h 44233"/>
              <a:gd name="connsiteX321" fmla="*/ 10811556 w 16876714"/>
              <a:gd name="connsiteY321" fmla="*/ 44045 h 44233"/>
              <a:gd name="connsiteX322" fmla="*/ 10819392 w 16876714"/>
              <a:gd name="connsiteY322" fmla="*/ 32421 h 44233"/>
              <a:gd name="connsiteX323" fmla="*/ 10897666 w 16876714"/>
              <a:gd name="connsiteY323" fmla="*/ 0 h 44233"/>
              <a:gd name="connsiteX324" fmla="*/ 10975939 w 16876714"/>
              <a:gd name="connsiteY324" fmla="*/ 32421 h 44233"/>
              <a:gd name="connsiteX325" fmla="*/ 10983405 w 16876714"/>
              <a:gd name="connsiteY325" fmla="*/ 43496 h 44233"/>
              <a:gd name="connsiteX326" fmla="*/ 10987925 w 16876714"/>
              <a:gd name="connsiteY326" fmla="*/ 40449 h 44233"/>
              <a:gd name="connsiteX327" fmla="*/ 11031011 w 16876714"/>
              <a:gd name="connsiteY327" fmla="*/ 31750 h 44233"/>
              <a:gd name="connsiteX328" fmla="*/ 11074100 w 16876714"/>
              <a:gd name="connsiteY328" fmla="*/ 40449 h 44233"/>
              <a:gd name="connsiteX329" fmla="*/ 11079433 w 16876714"/>
              <a:gd name="connsiteY329" fmla="*/ 44045 h 44233"/>
              <a:gd name="connsiteX330" fmla="*/ 11087270 w 16876714"/>
              <a:gd name="connsiteY330" fmla="*/ 32421 h 44233"/>
              <a:gd name="connsiteX331" fmla="*/ 11165543 w 16876714"/>
              <a:gd name="connsiteY331" fmla="*/ 0 h 44233"/>
              <a:gd name="connsiteX332" fmla="*/ 11243816 w 16876714"/>
              <a:gd name="connsiteY332" fmla="*/ 32421 h 44233"/>
              <a:gd name="connsiteX333" fmla="*/ 11251283 w 16876714"/>
              <a:gd name="connsiteY333" fmla="*/ 43496 h 44233"/>
              <a:gd name="connsiteX334" fmla="*/ 11255803 w 16876714"/>
              <a:gd name="connsiteY334" fmla="*/ 40449 h 44233"/>
              <a:gd name="connsiteX335" fmla="*/ 11298891 w 16876714"/>
              <a:gd name="connsiteY335" fmla="*/ 31750 h 44233"/>
              <a:gd name="connsiteX336" fmla="*/ 11341978 w 16876714"/>
              <a:gd name="connsiteY336" fmla="*/ 40449 h 44233"/>
              <a:gd name="connsiteX337" fmla="*/ 11347313 w 16876714"/>
              <a:gd name="connsiteY337" fmla="*/ 44045 h 44233"/>
              <a:gd name="connsiteX338" fmla="*/ 11355149 w 16876714"/>
              <a:gd name="connsiteY338" fmla="*/ 32421 h 44233"/>
              <a:gd name="connsiteX339" fmla="*/ 11433422 w 16876714"/>
              <a:gd name="connsiteY339" fmla="*/ 0 h 44233"/>
              <a:gd name="connsiteX340" fmla="*/ 11511695 w 16876714"/>
              <a:gd name="connsiteY340" fmla="*/ 32421 h 44233"/>
              <a:gd name="connsiteX341" fmla="*/ 11519161 w 16876714"/>
              <a:gd name="connsiteY341" fmla="*/ 43496 h 44233"/>
              <a:gd name="connsiteX342" fmla="*/ 11523682 w 16876714"/>
              <a:gd name="connsiteY342" fmla="*/ 40449 h 44233"/>
              <a:gd name="connsiteX343" fmla="*/ 11566769 w 16876714"/>
              <a:gd name="connsiteY343" fmla="*/ 31750 h 44233"/>
              <a:gd name="connsiteX344" fmla="*/ 11609856 w 16876714"/>
              <a:gd name="connsiteY344" fmla="*/ 40449 h 44233"/>
              <a:gd name="connsiteX345" fmla="*/ 11615190 w 16876714"/>
              <a:gd name="connsiteY345" fmla="*/ 44045 h 44233"/>
              <a:gd name="connsiteX346" fmla="*/ 11623027 w 16876714"/>
              <a:gd name="connsiteY346" fmla="*/ 32421 h 44233"/>
              <a:gd name="connsiteX347" fmla="*/ 11701300 w 16876714"/>
              <a:gd name="connsiteY347" fmla="*/ 0 h 44233"/>
              <a:gd name="connsiteX348" fmla="*/ 11779572 w 16876714"/>
              <a:gd name="connsiteY348" fmla="*/ 32421 h 44233"/>
              <a:gd name="connsiteX349" fmla="*/ 11787039 w 16876714"/>
              <a:gd name="connsiteY349" fmla="*/ 43496 h 44233"/>
              <a:gd name="connsiteX350" fmla="*/ 11791559 w 16876714"/>
              <a:gd name="connsiteY350" fmla="*/ 40449 h 44233"/>
              <a:gd name="connsiteX351" fmla="*/ 11834647 w 16876714"/>
              <a:gd name="connsiteY351" fmla="*/ 31750 h 44233"/>
              <a:gd name="connsiteX352" fmla="*/ 11877731 w 16876714"/>
              <a:gd name="connsiteY352" fmla="*/ 40449 h 44233"/>
              <a:gd name="connsiteX353" fmla="*/ 11883063 w 16876714"/>
              <a:gd name="connsiteY353" fmla="*/ 44044 h 44233"/>
              <a:gd name="connsiteX354" fmla="*/ 11890900 w 16876714"/>
              <a:gd name="connsiteY354" fmla="*/ 32421 h 44233"/>
              <a:gd name="connsiteX355" fmla="*/ 11969171 w 16876714"/>
              <a:gd name="connsiteY355" fmla="*/ 0 h 44233"/>
              <a:gd name="connsiteX356" fmla="*/ 12047444 w 16876714"/>
              <a:gd name="connsiteY356" fmla="*/ 32421 h 44233"/>
              <a:gd name="connsiteX357" fmla="*/ 12054912 w 16876714"/>
              <a:gd name="connsiteY357" fmla="*/ 43497 h 44233"/>
              <a:gd name="connsiteX358" fmla="*/ 12059434 w 16876714"/>
              <a:gd name="connsiteY358" fmla="*/ 40449 h 44233"/>
              <a:gd name="connsiteX359" fmla="*/ 12102521 w 16876714"/>
              <a:gd name="connsiteY359" fmla="*/ 31750 h 44233"/>
              <a:gd name="connsiteX360" fmla="*/ 12145609 w 16876714"/>
              <a:gd name="connsiteY360" fmla="*/ 40449 h 44233"/>
              <a:gd name="connsiteX361" fmla="*/ 12150940 w 16876714"/>
              <a:gd name="connsiteY361" fmla="*/ 44043 h 44233"/>
              <a:gd name="connsiteX362" fmla="*/ 12158776 w 16876714"/>
              <a:gd name="connsiteY362" fmla="*/ 32421 h 44233"/>
              <a:gd name="connsiteX363" fmla="*/ 12237049 w 16876714"/>
              <a:gd name="connsiteY363" fmla="*/ 0 h 44233"/>
              <a:gd name="connsiteX364" fmla="*/ 12315322 w 16876714"/>
              <a:gd name="connsiteY364" fmla="*/ 32421 h 44233"/>
              <a:gd name="connsiteX365" fmla="*/ 12322790 w 16876714"/>
              <a:gd name="connsiteY365" fmla="*/ 43497 h 44233"/>
              <a:gd name="connsiteX366" fmla="*/ 12327312 w 16876714"/>
              <a:gd name="connsiteY366" fmla="*/ 40449 h 44233"/>
              <a:gd name="connsiteX367" fmla="*/ 12370399 w 16876714"/>
              <a:gd name="connsiteY367" fmla="*/ 31750 h 44233"/>
              <a:gd name="connsiteX368" fmla="*/ 12413487 w 16876714"/>
              <a:gd name="connsiteY368" fmla="*/ 40449 h 44233"/>
              <a:gd name="connsiteX369" fmla="*/ 12418819 w 16876714"/>
              <a:gd name="connsiteY369" fmla="*/ 44044 h 44233"/>
              <a:gd name="connsiteX370" fmla="*/ 12426655 w 16876714"/>
              <a:gd name="connsiteY370" fmla="*/ 32421 h 44233"/>
              <a:gd name="connsiteX371" fmla="*/ 12504928 w 16876714"/>
              <a:gd name="connsiteY371" fmla="*/ 0 h 44233"/>
              <a:gd name="connsiteX372" fmla="*/ 12583201 w 16876714"/>
              <a:gd name="connsiteY372" fmla="*/ 32421 h 44233"/>
              <a:gd name="connsiteX373" fmla="*/ 12590669 w 16876714"/>
              <a:gd name="connsiteY373" fmla="*/ 43497 h 44233"/>
              <a:gd name="connsiteX374" fmla="*/ 12595191 w 16876714"/>
              <a:gd name="connsiteY374" fmla="*/ 40449 h 44233"/>
              <a:gd name="connsiteX375" fmla="*/ 12638278 w 16876714"/>
              <a:gd name="connsiteY375" fmla="*/ 31750 h 44233"/>
              <a:gd name="connsiteX376" fmla="*/ 12681366 w 16876714"/>
              <a:gd name="connsiteY376" fmla="*/ 40449 h 44233"/>
              <a:gd name="connsiteX377" fmla="*/ 12686697 w 16876714"/>
              <a:gd name="connsiteY377" fmla="*/ 44043 h 44233"/>
              <a:gd name="connsiteX378" fmla="*/ 12694533 w 16876714"/>
              <a:gd name="connsiteY378" fmla="*/ 32421 h 44233"/>
              <a:gd name="connsiteX379" fmla="*/ 12772806 w 16876714"/>
              <a:gd name="connsiteY379" fmla="*/ 0 h 44233"/>
              <a:gd name="connsiteX380" fmla="*/ 12851079 w 16876714"/>
              <a:gd name="connsiteY380" fmla="*/ 32421 h 44233"/>
              <a:gd name="connsiteX381" fmla="*/ 12858547 w 16876714"/>
              <a:gd name="connsiteY381" fmla="*/ 43497 h 44233"/>
              <a:gd name="connsiteX382" fmla="*/ 12863069 w 16876714"/>
              <a:gd name="connsiteY382" fmla="*/ 40449 h 44233"/>
              <a:gd name="connsiteX383" fmla="*/ 12906156 w 16876714"/>
              <a:gd name="connsiteY383" fmla="*/ 31750 h 44233"/>
              <a:gd name="connsiteX384" fmla="*/ 12949244 w 16876714"/>
              <a:gd name="connsiteY384" fmla="*/ 40449 h 44233"/>
              <a:gd name="connsiteX385" fmla="*/ 12954575 w 16876714"/>
              <a:gd name="connsiteY385" fmla="*/ 44043 h 44233"/>
              <a:gd name="connsiteX386" fmla="*/ 12962411 w 16876714"/>
              <a:gd name="connsiteY386" fmla="*/ 32421 h 44233"/>
              <a:gd name="connsiteX387" fmla="*/ 13040684 w 16876714"/>
              <a:gd name="connsiteY387" fmla="*/ 0 h 44233"/>
              <a:gd name="connsiteX388" fmla="*/ 13118957 w 16876714"/>
              <a:gd name="connsiteY388" fmla="*/ 32421 h 44233"/>
              <a:gd name="connsiteX389" fmla="*/ 13126425 w 16876714"/>
              <a:gd name="connsiteY389" fmla="*/ 43497 h 44233"/>
              <a:gd name="connsiteX390" fmla="*/ 13130947 w 16876714"/>
              <a:gd name="connsiteY390" fmla="*/ 40449 h 44233"/>
              <a:gd name="connsiteX391" fmla="*/ 13174034 w 16876714"/>
              <a:gd name="connsiteY391" fmla="*/ 31750 h 44233"/>
              <a:gd name="connsiteX392" fmla="*/ 13217122 w 16876714"/>
              <a:gd name="connsiteY392" fmla="*/ 40449 h 44233"/>
              <a:gd name="connsiteX393" fmla="*/ 13222454 w 16876714"/>
              <a:gd name="connsiteY393" fmla="*/ 44044 h 44233"/>
              <a:gd name="connsiteX394" fmla="*/ 13230290 w 16876714"/>
              <a:gd name="connsiteY394" fmla="*/ 32421 h 44233"/>
              <a:gd name="connsiteX395" fmla="*/ 13308563 w 16876714"/>
              <a:gd name="connsiteY395" fmla="*/ 0 h 44233"/>
              <a:gd name="connsiteX396" fmla="*/ 13386836 w 16876714"/>
              <a:gd name="connsiteY396" fmla="*/ 32421 h 44233"/>
              <a:gd name="connsiteX397" fmla="*/ 13394304 w 16876714"/>
              <a:gd name="connsiteY397" fmla="*/ 43497 h 44233"/>
              <a:gd name="connsiteX398" fmla="*/ 13398826 w 16876714"/>
              <a:gd name="connsiteY398" fmla="*/ 40449 h 44233"/>
              <a:gd name="connsiteX399" fmla="*/ 13441913 w 16876714"/>
              <a:gd name="connsiteY399" fmla="*/ 31750 h 44233"/>
              <a:gd name="connsiteX400" fmla="*/ 13485001 w 16876714"/>
              <a:gd name="connsiteY400" fmla="*/ 40449 h 44233"/>
              <a:gd name="connsiteX401" fmla="*/ 13490332 w 16876714"/>
              <a:gd name="connsiteY401" fmla="*/ 44043 h 44233"/>
              <a:gd name="connsiteX402" fmla="*/ 13498168 w 16876714"/>
              <a:gd name="connsiteY402" fmla="*/ 32421 h 44233"/>
              <a:gd name="connsiteX403" fmla="*/ 13576441 w 16876714"/>
              <a:gd name="connsiteY403" fmla="*/ 0 h 44233"/>
              <a:gd name="connsiteX404" fmla="*/ 13654714 w 16876714"/>
              <a:gd name="connsiteY404" fmla="*/ 32421 h 44233"/>
              <a:gd name="connsiteX405" fmla="*/ 13662182 w 16876714"/>
              <a:gd name="connsiteY405" fmla="*/ 43497 h 44233"/>
              <a:gd name="connsiteX406" fmla="*/ 13666704 w 16876714"/>
              <a:gd name="connsiteY406" fmla="*/ 40449 h 44233"/>
              <a:gd name="connsiteX407" fmla="*/ 13709791 w 16876714"/>
              <a:gd name="connsiteY407" fmla="*/ 31750 h 44233"/>
              <a:gd name="connsiteX408" fmla="*/ 13752879 w 16876714"/>
              <a:gd name="connsiteY408" fmla="*/ 40449 h 44233"/>
              <a:gd name="connsiteX409" fmla="*/ 13758210 w 16876714"/>
              <a:gd name="connsiteY409" fmla="*/ 44043 h 44233"/>
              <a:gd name="connsiteX410" fmla="*/ 13766046 w 16876714"/>
              <a:gd name="connsiteY410" fmla="*/ 32421 h 44233"/>
              <a:gd name="connsiteX411" fmla="*/ 13844319 w 16876714"/>
              <a:gd name="connsiteY411" fmla="*/ 0 h 44233"/>
              <a:gd name="connsiteX412" fmla="*/ 13922592 w 16876714"/>
              <a:gd name="connsiteY412" fmla="*/ 32421 h 44233"/>
              <a:gd name="connsiteX413" fmla="*/ 13930060 w 16876714"/>
              <a:gd name="connsiteY413" fmla="*/ 43497 h 44233"/>
              <a:gd name="connsiteX414" fmla="*/ 13934582 w 16876714"/>
              <a:gd name="connsiteY414" fmla="*/ 40449 h 44233"/>
              <a:gd name="connsiteX415" fmla="*/ 13977669 w 16876714"/>
              <a:gd name="connsiteY415" fmla="*/ 31750 h 44233"/>
              <a:gd name="connsiteX416" fmla="*/ 14020757 w 16876714"/>
              <a:gd name="connsiteY416" fmla="*/ 40449 h 44233"/>
              <a:gd name="connsiteX417" fmla="*/ 14026089 w 16876714"/>
              <a:gd name="connsiteY417" fmla="*/ 44044 h 44233"/>
              <a:gd name="connsiteX418" fmla="*/ 14033925 w 16876714"/>
              <a:gd name="connsiteY418" fmla="*/ 32421 h 44233"/>
              <a:gd name="connsiteX419" fmla="*/ 14112198 w 16876714"/>
              <a:gd name="connsiteY419" fmla="*/ 0 h 44233"/>
              <a:gd name="connsiteX420" fmla="*/ 14190471 w 16876714"/>
              <a:gd name="connsiteY420" fmla="*/ 32421 h 44233"/>
              <a:gd name="connsiteX421" fmla="*/ 14197939 w 16876714"/>
              <a:gd name="connsiteY421" fmla="*/ 43497 h 44233"/>
              <a:gd name="connsiteX422" fmla="*/ 14202461 w 16876714"/>
              <a:gd name="connsiteY422" fmla="*/ 40449 h 44233"/>
              <a:gd name="connsiteX423" fmla="*/ 14245548 w 16876714"/>
              <a:gd name="connsiteY423" fmla="*/ 31750 h 44233"/>
              <a:gd name="connsiteX424" fmla="*/ 14288636 w 16876714"/>
              <a:gd name="connsiteY424" fmla="*/ 40449 h 44233"/>
              <a:gd name="connsiteX425" fmla="*/ 14293967 w 16876714"/>
              <a:gd name="connsiteY425" fmla="*/ 44043 h 44233"/>
              <a:gd name="connsiteX426" fmla="*/ 14301803 w 16876714"/>
              <a:gd name="connsiteY426" fmla="*/ 32421 h 44233"/>
              <a:gd name="connsiteX427" fmla="*/ 14380076 w 16876714"/>
              <a:gd name="connsiteY427" fmla="*/ 0 h 44233"/>
              <a:gd name="connsiteX428" fmla="*/ 14458349 w 16876714"/>
              <a:gd name="connsiteY428" fmla="*/ 32421 h 44233"/>
              <a:gd name="connsiteX429" fmla="*/ 14465817 w 16876714"/>
              <a:gd name="connsiteY429" fmla="*/ 43497 h 44233"/>
              <a:gd name="connsiteX430" fmla="*/ 14470339 w 16876714"/>
              <a:gd name="connsiteY430" fmla="*/ 40449 h 44233"/>
              <a:gd name="connsiteX431" fmla="*/ 14513426 w 16876714"/>
              <a:gd name="connsiteY431" fmla="*/ 31750 h 44233"/>
              <a:gd name="connsiteX432" fmla="*/ 14556514 w 16876714"/>
              <a:gd name="connsiteY432" fmla="*/ 40449 h 44233"/>
              <a:gd name="connsiteX433" fmla="*/ 14561845 w 16876714"/>
              <a:gd name="connsiteY433" fmla="*/ 44043 h 44233"/>
              <a:gd name="connsiteX434" fmla="*/ 14569681 w 16876714"/>
              <a:gd name="connsiteY434" fmla="*/ 32421 h 44233"/>
              <a:gd name="connsiteX435" fmla="*/ 14647954 w 16876714"/>
              <a:gd name="connsiteY435" fmla="*/ 0 h 44233"/>
              <a:gd name="connsiteX436" fmla="*/ 14726227 w 16876714"/>
              <a:gd name="connsiteY436" fmla="*/ 32421 h 44233"/>
              <a:gd name="connsiteX437" fmla="*/ 14733695 w 16876714"/>
              <a:gd name="connsiteY437" fmla="*/ 43497 h 44233"/>
              <a:gd name="connsiteX438" fmla="*/ 14738217 w 16876714"/>
              <a:gd name="connsiteY438" fmla="*/ 40449 h 44233"/>
              <a:gd name="connsiteX439" fmla="*/ 14781304 w 16876714"/>
              <a:gd name="connsiteY439" fmla="*/ 31750 h 44233"/>
              <a:gd name="connsiteX440" fmla="*/ 14824392 w 16876714"/>
              <a:gd name="connsiteY440" fmla="*/ 40449 h 44233"/>
              <a:gd name="connsiteX441" fmla="*/ 14829724 w 16876714"/>
              <a:gd name="connsiteY441" fmla="*/ 44044 h 44233"/>
              <a:gd name="connsiteX442" fmla="*/ 14837560 w 16876714"/>
              <a:gd name="connsiteY442" fmla="*/ 32421 h 44233"/>
              <a:gd name="connsiteX443" fmla="*/ 14915833 w 16876714"/>
              <a:gd name="connsiteY443" fmla="*/ 0 h 44233"/>
              <a:gd name="connsiteX444" fmla="*/ 14994106 w 16876714"/>
              <a:gd name="connsiteY444" fmla="*/ 32421 h 44233"/>
              <a:gd name="connsiteX445" fmla="*/ 15001574 w 16876714"/>
              <a:gd name="connsiteY445" fmla="*/ 43497 h 44233"/>
              <a:gd name="connsiteX446" fmla="*/ 15006096 w 16876714"/>
              <a:gd name="connsiteY446" fmla="*/ 40449 h 44233"/>
              <a:gd name="connsiteX447" fmla="*/ 15049183 w 16876714"/>
              <a:gd name="connsiteY447" fmla="*/ 31750 h 44233"/>
              <a:gd name="connsiteX448" fmla="*/ 15092271 w 16876714"/>
              <a:gd name="connsiteY448" fmla="*/ 40449 h 44233"/>
              <a:gd name="connsiteX449" fmla="*/ 15097602 w 16876714"/>
              <a:gd name="connsiteY449" fmla="*/ 44043 h 44233"/>
              <a:gd name="connsiteX450" fmla="*/ 15105438 w 16876714"/>
              <a:gd name="connsiteY450" fmla="*/ 32421 h 44233"/>
              <a:gd name="connsiteX451" fmla="*/ 15183711 w 16876714"/>
              <a:gd name="connsiteY451" fmla="*/ 0 h 44233"/>
              <a:gd name="connsiteX452" fmla="*/ 15261984 w 16876714"/>
              <a:gd name="connsiteY452" fmla="*/ 32421 h 44233"/>
              <a:gd name="connsiteX453" fmla="*/ 15269452 w 16876714"/>
              <a:gd name="connsiteY453" fmla="*/ 43497 h 44233"/>
              <a:gd name="connsiteX454" fmla="*/ 15273974 w 16876714"/>
              <a:gd name="connsiteY454" fmla="*/ 40449 h 44233"/>
              <a:gd name="connsiteX455" fmla="*/ 15317061 w 16876714"/>
              <a:gd name="connsiteY455" fmla="*/ 31750 h 44233"/>
              <a:gd name="connsiteX456" fmla="*/ 15360149 w 16876714"/>
              <a:gd name="connsiteY456" fmla="*/ 40449 h 44233"/>
              <a:gd name="connsiteX457" fmla="*/ 15365480 w 16876714"/>
              <a:gd name="connsiteY457" fmla="*/ 44043 h 44233"/>
              <a:gd name="connsiteX458" fmla="*/ 15373316 w 16876714"/>
              <a:gd name="connsiteY458" fmla="*/ 32421 h 44233"/>
              <a:gd name="connsiteX459" fmla="*/ 15451589 w 16876714"/>
              <a:gd name="connsiteY459" fmla="*/ 0 h 44233"/>
              <a:gd name="connsiteX460" fmla="*/ 15529862 w 16876714"/>
              <a:gd name="connsiteY460" fmla="*/ 32421 h 44233"/>
              <a:gd name="connsiteX461" fmla="*/ 15537330 w 16876714"/>
              <a:gd name="connsiteY461" fmla="*/ 43497 h 44233"/>
              <a:gd name="connsiteX462" fmla="*/ 15541852 w 16876714"/>
              <a:gd name="connsiteY462" fmla="*/ 40449 h 44233"/>
              <a:gd name="connsiteX463" fmla="*/ 15584939 w 16876714"/>
              <a:gd name="connsiteY463" fmla="*/ 31750 h 44233"/>
              <a:gd name="connsiteX464" fmla="*/ 15628027 w 16876714"/>
              <a:gd name="connsiteY464" fmla="*/ 40449 h 44233"/>
              <a:gd name="connsiteX465" fmla="*/ 15633359 w 16876714"/>
              <a:gd name="connsiteY465" fmla="*/ 44044 h 44233"/>
              <a:gd name="connsiteX466" fmla="*/ 15641195 w 16876714"/>
              <a:gd name="connsiteY466" fmla="*/ 32421 h 44233"/>
              <a:gd name="connsiteX467" fmla="*/ 15719468 w 16876714"/>
              <a:gd name="connsiteY467" fmla="*/ 0 h 44233"/>
              <a:gd name="connsiteX468" fmla="*/ 15797741 w 16876714"/>
              <a:gd name="connsiteY468" fmla="*/ 32421 h 44233"/>
              <a:gd name="connsiteX469" fmla="*/ 15805209 w 16876714"/>
              <a:gd name="connsiteY469" fmla="*/ 43497 h 44233"/>
              <a:gd name="connsiteX470" fmla="*/ 15809731 w 16876714"/>
              <a:gd name="connsiteY470" fmla="*/ 40449 h 44233"/>
              <a:gd name="connsiteX471" fmla="*/ 15852818 w 16876714"/>
              <a:gd name="connsiteY471" fmla="*/ 31750 h 44233"/>
              <a:gd name="connsiteX472" fmla="*/ 15895906 w 16876714"/>
              <a:gd name="connsiteY472" fmla="*/ 40449 h 44233"/>
              <a:gd name="connsiteX473" fmla="*/ 15901238 w 16876714"/>
              <a:gd name="connsiteY473" fmla="*/ 44043 h 44233"/>
              <a:gd name="connsiteX474" fmla="*/ 15909074 w 16876714"/>
              <a:gd name="connsiteY474" fmla="*/ 32421 h 44233"/>
              <a:gd name="connsiteX475" fmla="*/ 15987346 w 16876714"/>
              <a:gd name="connsiteY475" fmla="*/ 0 h 44233"/>
              <a:gd name="connsiteX476" fmla="*/ 16065618 w 16876714"/>
              <a:gd name="connsiteY476" fmla="*/ 32421 h 44233"/>
              <a:gd name="connsiteX477" fmla="*/ 16073086 w 16876714"/>
              <a:gd name="connsiteY477" fmla="*/ 43497 h 44233"/>
              <a:gd name="connsiteX478" fmla="*/ 16077610 w 16876714"/>
              <a:gd name="connsiteY478" fmla="*/ 40449 h 44233"/>
              <a:gd name="connsiteX479" fmla="*/ 16120698 w 16876714"/>
              <a:gd name="connsiteY479" fmla="*/ 31750 h 44233"/>
              <a:gd name="connsiteX480" fmla="*/ 16163782 w 16876714"/>
              <a:gd name="connsiteY480" fmla="*/ 40449 h 44233"/>
              <a:gd name="connsiteX481" fmla="*/ 16169114 w 16876714"/>
              <a:gd name="connsiteY481" fmla="*/ 44043 h 44233"/>
              <a:gd name="connsiteX482" fmla="*/ 16176950 w 16876714"/>
              <a:gd name="connsiteY482" fmla="*/ 32421 h 44233"/>
              <a:gd name="connsiteX483" fmla="*/ 16255226 w 16876714"/>
              <a:gd name="connsiteY483" fmla="*/ 0 h 44233"/>
              <a:gd name="connsiteX484" fmla="*/ 16333498 w 16876714"/>
              <a:gd name="connsiteY484" fmla="*/ 32421 h 44233"/>
              <a:gd name="connsiteX485" fmla="*/ 16340966 w 16876714"/>
              <a:gd name="connsiteY485" fmla="*/ 43497 h 44233"/>
              <a:gd name="connsiteX486" fmla="*/ 16345486 w 16876714"/>
              <a:gd name="connsiteY486" fmla="*/ 40449 h 44233"/>
              <a:gd name="connsiteX487" fmla="*/ 16388574 w 16876714"/>
              <a:gd name="connsiteY487" fmla="*/ 31750 h 44233"/>
              <a:gd name="connsiteX488" fmla="*/ 16431662 w 16876714"/>
              <a:gd name="connsiteY488" fmla="*/ 40449 h 44233"/>
              <a:gd name="connsiteX489" fmla="*/ 16436994 w 16876714"/>
              <a:gd name="connsiteY489" fmla="*/ 44044 h 44233"/>
              <a:gd name="connsiteX490" fmla="*/ 16444830 w 16876714"/>
              <a:gd name="connsiteY490" fmla="*/ 32421 h 44233"/>
              <a:gd name="connsiteX491" fmla="*/ 16523102 w 16876714"/>
              <a:gd name="connsiteY491" fmla="*/ 0 h 44233"/>
              <a:gd name="connsiteX492" fmla="*/ 16601378 w 16876714"/>
              <a:gd name="connsiteY492" fmla="*/ 32421 h 44233"/>
              <a:gd name="connsiteX493" fmla="*/ 16608846 w 16876714"/>
              <a:gd name="connsiteY493" fmla="*/ 43497 h 44233"/>
              <a:gd name="connsiteX494" fmla="*/ 16613366 w 16876714"/>
              <a:gd name="connsiteY494" fmla="*/ 40449 h 44233"/>
              <a:gd name="connsiteX495" fmla="*/ 16656454 w 16876714"/>
              <a:gd name="connsiteY495" fmla="*/ 31750 h 44233"/>
              <a:gd name="connsiteX496" fmla="*/ 16699542 w 16876714"/>
              <a:gd name="connsiteY496" fmla="*/ 40449 h 44233"/>
              <a:gd name="connsiteX497" fmla="*/ 16704866 w 16876714"/>
              <a:gd name="connsiteY497" fmla="*/ 44040 h 44233"/>
              <a:gd name="connsiteX498" fmla="*/ 16712702 w 16876714"/>
              <a:gd name="connsiteY498" fmla="*/ 32421 h 44233"/>
              <a:gd name="connsiteX499" fmla="*/ 16790974 w 16876714"/>
              <a:gd name="connsiteY499" fmla="*/ 0 h 44233"/>
              <a:gd name="connsiteX500" fmla="*/ 16869246 w 16876714"/>
              <a:gd name="connsiteY500" fmla="*/ 32421 h 44233"/>
              <a:gd name="connsiteX501" fmla="*/ 16876714 w 16876714"/>
              <a:gd name="connsiteY501" fmla="*/ 43497 h 44233"/>
              <a:gd name="connsiteX0" fmla="*/ 0 w 16780686"/>
              <a:gd name="connsiteY0" fmla="*/ 44044 h 44233"/>
              <a:gd name="connsiteX1" fmla="*/ 7837 w 16780686"/>
              <a:gd name="connsiteY1" fmla="*/ 32421 h 44233"/>
              <a:gd name="connsiteX2" fmla="*/ 86110 w 16780686"/>
              <a:gd name="connsiteY2" fmla="*/ 0 h 44233"/>
              <a:gd name="connsiteX3" fmla="*/ 164383 w 16780686"/>
              <a:gd name="connsiteY3" fmla="*/ 32421 h 44233"/>
              <a:gd name="connsiteX4" fmla="*/ 171850 w 16780686"/>
              <a:gd name="connsiteY4" fmla="*/ 43496 h 44233"/>
              <a:gd name="connsiteX5" fmla="*/ 176370 w 16780686"/>
              <a:gd name="connsiteY5" fmla="*/ 40449 h 44233"/>
              <a:gd name="connsiteX6" fmla="*/ 219457 w 16780686"/>
              <a:gd name="connsiteY6" fmla="*/ 31750 h 44233"/>
              <a:gd name="connsiteX7" fmla="*/ 262545 w 16780686"/>
              <a:gd name="connsiteY7" fmla="*/ 40449 h 44233"/>
              <a:gd name="connsiteX8" fmla="*/ 267878 w 16780686"/>
              <a:gd name="connsiteY8" fmla="*/ 44045 h 44233"/>
              <a:gd name="connsiteX9" fmla="*/ 275716 w 16780686"/>
              <a:gd name="connsiteY9" fmla="*/ 32421 h 44233"/>
              <a:gd name="connsiteX10" fmla="*/ 353989 w 16780686"/>
              <a:gd name="connsiteY10" fmla="*/ 0 h 44233"/>
              <a:gd name="connsiteX11" fmla="*/ 432262 w 16780686"/>
              <a:gd name="connsiteY11" fmla="*/ 32421 h 44233"/>
              <a:gd name="connsiteX12" fmla="*/ 439729 w 16780686"/>
              <a:gd name="connsiteY12" fmla="*/ 43496 h 44233"/>
              <a:gd name="connsiteX13" fmla="*/ 444249 w 16780686"/>
              <a:gd name="connsiteY13" fmla="*/ 40449 h 44233"/>
              <a:gd name="connsiteX14" fmla="*/ 487337 w 16780686"/>
              <a:gd name="connsiteY14" fmla="*/ 31750 h 44233"/>
              <a:gd name="connsiteX15" fmla="*/ 530424 w 16780686"/>
              <a:gd name="connsiteY15" fmla="*/ 40449 h 44233"/>
              <a:gd name="connsiteX16" fmla="*/ 535758 w 16780686"/>
              <a:gd name="connsiteY16" fmla="*/ 44045 h 44233"/>
              <a:gd name="connsiteX17" fmla="*/ 543595 w 16780686"/>
              <a:gd name="connsiteY17" fmla="*/ 32421 h 44233"/>
              <a:gd name="connsiteX18" fmla="*/ 621868 w 16780686"/>
              <a:gd name="connsiteY18" fmla="*/ 0 h 44233"/>
              <a:gd name="connsiteX19" fmla="*/ 700141 w 16780686"/>
              <a:gd name="connsiteY19" fmla="*/ 32421 h 44233"/>
              <a:gd name="connsiteX20" fmla="*/ 707609 w 16780686"/>
              <a:gd name="connsiteY20" fmla="*/ 43496 h 44233"/>
              <a:gd name="connsiteX21" fmla="*/ 712128 w 16780686"/>
              <a:gd name="connsiteY21" fmla="*/ 40449 h 44233"/>
              <a:gd name="connsiteX22" fmla="*/ 755216 w 16780686"/>
              <a:gd name="connsiteY22" fmla="*/ 31750 h 44233"/>
              <a:gd name="connsiteX23" fmla="*/ 798303 w 16780686"/>
              <a:gd name="connsiteY23" fmla="*/ 40449 h 44233"/>
              <a:gd name="connsiteX24" fmla="*/ 803636 w 16780686"/>
              <a:gd name="connsiteY24" fmla="*/ 44045 h 44233"/>
              <a:gd name="connsiteX25" fmla="*/ 811474 w 16780686"/>
              <a:gd name="connsiteY25" fmla="*/ 32421 h 44233"/>
              <a:gd name="connsiteX26" fmla="*/ 889747 w 16780686"/>
              <a:gd name="connsiteY26" fmla="*/ 0 h 44233"/>
              <a:gd name="connsiteX27" fmla="*/ 968020 w 16780686"/>
              <a:gd name="connsiteY27" fmla="*/ 32421 h 44233"/>
              <a:gd name="connsiteX28" fmla="*/ 975487 w 16780686"/>
              <a:gd name="connsiteY28" fmla="*/ 43496 h 44233"/>
              <a:gd name="connsiteX29" fmla="*/ 980007 w 16780686"/>
              <a:gd name="connsiteY29" fmla="*/ 40449 h 44233"/>
              <a:gd name="connsiteX30" fmla="*/ 1023094 w 16780686"/>
              <a:gd name="connsiteY30" fmla="*/ 31750 h 44233"/>
              <a:gd name="connsiteX31" fmla="*/ 1066182 w 16780686"/>
              <a:gd name="connsiteY31" fmla="*/ 40449 h 44233"/>
              <a:gd name="connsiteX32" fmla="*/ 1071515 w 16780686"/>
              <a:gd name="connsiteY32" fmla="*/ 44045 h 44233"/>
              <a:gd name="connsiteX33" fmla="*/ 1079352 w 16780686"/>
              <a:gd name="connsiteY33" fmla="*/ 32421 h 44233"/>
              <a:gd name="connsiteX34" fmla="*/ 1157627 w 16780686"/>
              <a:gd name="connsiteY34" fmla="*/ 0 h 44233"/>
              <a:gd name="connsiteX35" fmla="*/ 1235899 w 16780686"/>
              <a:gd name="connsiteY35" fmla="*/ 32421 h 44233"/>
              <a:gd name="connsiteX36" fmla="*/ 1243366 w 16780686"/>
              <a:gd name="connsiteY36" fmla="*/ 43496 h 44233"/>
              <a:gd name="connsiteX37" fmla="*/ 1247886 w 16780686"/>
              <a:gd name="connsiteY37" fmla="*/ 40449 h 44233"/>
              <a:gd name="connsiteX38" fmla="*/ 1290973 w 16780686"/>
              <a:gd name="connsiteY38" fmla="*/ 31750 h 44233"/>
              <a:gd name="connsiteX39" fmla="*/ 1334060 w 16780686"/>
              <a:gd name="connsiteY39" fmla="*/ 40449 h 44233"/>
              <a:gd name="connsiteX40" fmla="*/ 1339394 w 16780686"/>
              <a:gd name="connsiteY40" fmla="*/ 44044 h 44233"/>
              <a:gd name="connsiteX41" fmla="*/ 1347230 w 16780686"/>
              <a:gd name="connsiteY41" fmla="*/ 32421 h 44233"/>
              <a:gd name="connsiteX42" fmla="*/ 1425504 w 16780686"/>
              <a:gd name="connsiteY42" fmla="*/ 0 h 44233"/>
              <a:gd name="connsiteX43" fmla="*/ 1503777 w 16780686"/>
              <a:gd name="connsiteY43" fmla="*/ 32421 h 44233"/>
              <a:gd name="connsiteX44" fmla="*/ 1511244 w 16780686"/>
              <a:gd name="connsiteY44" fmla="*/ 43496 h 44233"/>
              <a:gd name="connsiteX45" fmla="*/ 1515763 w 16780686"/>
              <a:gd name="connsiteY45" fmla="*/ 40449 h 44233"/>
              <a:gd name="connsiteX46" fmla="*/ 1558850 w 16780686"/>
              <a:gd name="connsiteY46" fmla="*/ 31750 h 44233"/>
              <a:gd name="connsiteX47" fmla="*/ 1601938 w 16780686"/>
              <a:gd name="connsiteY47" fmla="*/ 40449 h 44233"/>
              <a:gd name="connsiteX48" fmla="*/ 1607271 w 16780686"/>
              <a:gd name="connsiteY48" fmla="*/ 44044 h 44233"/>
              <a:gd name="connsiteX49" fmla="*/ 1615108 w 16780686"/>
              <a:gd name="connsiteY49" fmla="*/ 32421 h 44233"/>
              <a:gd name="connsiteX50" fmla="*/ 1693379 w 16780686"/>
              <a:gd name="connsiteY50" fmla="*/ 0 h 44233"/>
              <a:gd name="connsiteX51" fmla="*/ 1771654 w 16780686"/>
              <a:gd name="connsiteY51" fmla="*/ 32421 h 44233"/>
              <a:gd name="connsiteX52" fmla="*/ 1779121 w 16780686"/>
              <a:gd name="connsiteY52" fmla="*/ 43496 h 44233"/>
              <a:gd name="connsiteX53" fmla="*/ 1783640 w 16780686"/>
              <a:gd name="connsiteY53" fmla="*/ 40449 h 44233"/>
              <a:gd name="connsiteX54" fmla="*/ 1826729 w 16780686"/>
              <a:gd name="connsiteY54" fmla="*/ 31750 h 44233"/>
              <a:gd name="connsiteX55" fmla="*/ 1869815 w 16780686"/>
              <a:gd name="connsiteY55" fmla="*/ 40449 h 44233"/>
              <a:gd name="connsiteX56" fmla="*/ 1875150 w 16780686"/>
              <a:gd name="connsiteY56" fmla="*/ 44045 h 44233"/>
              <a:gd name="connsiteX57" fmla="*/ 1882986 w 16780686"/>
              <a:gd name="connsiteY57" fmla="*/ 32421 h 44233"/>
              <a:gd name="connsiteX58" fmla="*/ 1961259 w 16780686"/>
              <a:gd name="connsiteY58" fmla="*/ 0 h 44233"/>
              <a:gd name="connsiteX59" fmla="*/ 2039532 w 16780686"/>
              <a:gd name="connsiteY59" fmla="*/ 32421 h 44233"/>
              <a:gd name="connsiteX60" fmla="*/ 2046998 w 16780686"/>
              <a:gd name="connsiteY60" fmla="*/ 43496 h 44233"/>
              <a:gd name="connsiteX61" fmla="*/ 2051519 w 16780686"/>
              <a:gd name="connsiteY61" fmla="*/ 40449 h 44233"/>
              <a:gd name="connsiteX62" fmla="*/ 2094607 w 16780686"/>
              <a:gd name="connsiteY62" fmla="*/ 31750 h 44233"/>
              <a:gd name="connsiteX63" fmla="*/ 2137693 w 16780686"/>
              <a:gd name="connsiteY63" fmla="*/ 40449 h 44233"/>
              <a:gd name="connsiteX64" fmla="*/ 2143028 w 16780686"/>
              <a:gd name="connsiteY64" fmla="*/ 44045 h 44233"/>
              <a:gd name="connsiteX65" fmla="*/ 2150864 w 16780686"/>
              <a:gd name="connsiteY65" fmla="*/ 32421 h 44233"/>
              <a:gd name="connsiteX66" fmla="*/ 2229138 w 16780686"/>
              <a:gd name="connsiteY66" fmla="*/ 0 h 44233"/>
              <a:gd name="connsiteX67" fmla="*/ 2307411 w 16780686"/>
              <a:gd name="connsiteY67" fmla="*/ 32421 h 44233"/>
              <a:gd name="connsiteX68" fmla="*/ 2314877 w 16780686"/>
              <a:gd name="connsiteY68" fmla="*/ 43496 h 44233"/>
              <a:gd name="connsiteX69" fmla="*/ 2319397 w 16780686"/>
              <a:gd name="connsiteY69" fmla="*/ 40449 h 44233"/>
              <a:gd name="connsiteX70" fmla="*/ 2362483 w 16780686"/>
              <a:gd name="connsiteY70" fmla="*/ 31750 h 44233"/>
              <a:gd name="connsiteX71" fmla="*/ 2405572 w 16780686"/>
              <a:gd name="connsiteY71" fmla="*/ 40449 h 44233"/>
              <a:gd name="connsiteX72" fmla="*/ 2410905 w 16780686"/>
              <a:gd name="connsiteY72" fmla="*/ 44045 h 44233"/>
              <a:gd name="connsiteX73" fmla="*/ 2418742 w 16780686"/>
              <a:gd name="connsiteY73" fmla="*/ 32421 h 44233"/>
              <a:gd name="connsiteX74" fmla="*/ 2497015 w 16780686"/>
              <a:gd name="connsiteY74" fmla="*/ 0 h 44233"/>
              <a:gd name="connsiteX75" fmla="*/ 2575288 w 16780686"/>
              <a:gd name="connsiteY75" fmla="*/ 32421 h 44233"/>
              <a:gd name="connsiteX76" fmla="*/ 2582755 w 16780686"/>
              <a:gd name="connsiteY76" fmla="*/ 43496 h 44233"/>
              <a:gd name="connsiteX77" fmla="*/ 2587275 w 16780686"/>
              <a:gd name="connsiteY77" fmla="*/ 40449 h 44233"/>
              <a:gd name="connsiteX78" fmla="*/ 2630363 w 16780686"/>
              <a:gd name="connsiteY78" fmla="*/ 31750 h 44233"/>
              <a:gd name="connsiteX79" fmla="*/ 2673450 w 16780686"/>
              <a:gd name="connsiteY79" fmla="*/ 40449 h 44233"/>
              <a:gd name="connsiteX80" fmla="*/ 2678785 w 16780686"/>
              <a:gd name="connsiteY80" fmla="*/ 44045 h 44233"/>
              <a:gd name="connsiteX81" fmla="*/ 2686621 w 16780686"/>
              <a:gd name="connsiteY81" fmla="*/ 32421 h 44233"/>
              <a:gd name="connsiteX82" fmla="*/ 2764894 w 16780686"/>
              <a:gd name="connsiteY82" fmla="*/ 0 h 44233"/>
              <a:gd name="connsiteX83" fmla="*/ 2843167 w 16780686"/>
              <a:gd name="connsiteY83" fmla="*/ 32421 h 44233"/>
              <a:gd name="connsiteX84" fmla="*/ 2850633 w 16780686"/>
              <a:gd name="connsiteY84" fmla="*/ 43496 h 44233"/>
              <a:gd name="connsiteX85" fmla="*/ 2855154 w 16780686"/>
              <a:gd name="connsiteY85" fmla="*/ 40449 h 44233"/>
              <a:gd name="connsiteX86" fmla="*/ 2898241 w 16780686"/>
              <a:gd name="connsiteY86" fmla="*/ 31750 h 44233"/>
              <a:gd name="connsiteX87" fmla="*/ 2941328 w 16780686"/>
              <a:gd name="connsiteY87" fmla="*/ 40449 h 44233"/>
              <a:gd name="connsiteX88" fmla="*/ 2946662 w 16780686"/>
              <a:gd name="connsiteY88" fmla="*/ 44045 h 44233"/>
              <a:gd name="connsiteX89" fmla="*/ 2954499 w 16780686"/>
              <a:gd name="connsiteY89" fmla="*/ 32421 h 44233"/>
              <a:gd name="connsiteX90" fmla="*/ 3032772 w 16780686"/>
              <a:gd name="connsiteY90" fmla="*/ 0 h 44233"/>
              <a:gd name="connsiteX91" fmla="*/ 3111044 w 16780686"/>
              <a:gd name="connsiteY91" fmla="*/ 32421 h 44233"/>
              <a:gd name="connsiteX92" fmla="*/ 3118511 w 16780686"/>
              <a:gd name="connsiteY92" fmla="*/ 43496 h 44233"/>
              <a:gd name="connsiteX93" fmla="*/ 3123031 w 16780686"/>
              <a:gd name="connsiteY93" fmla="*/ 40449 h 44233"/>
              <a:gd name="connsiteX94" fmla="*/ 3166119 w 16780686"/>
              <a:gd name="connsiteY94" fmla="*/ 31750 h 44233"/>
              <a:gd name="connsiteX95" fmla="*/ 3209204 w 16780686"/>
              <a:gd name="connsiteY95" fmla="*/ 40449 h 44233"/>
              <a:gd name="connsiteX96" fmla="*/ 3214536 w 16780686"/>
              <a:gd name="connsiteY96" fmla="*/ 44044 h 44233"/>
              <a:gd name="connsiteX97" fmla="*/ 3222372 w 16780686"/>
              <a:gd name="connsiteY97" fmla="*/ 32421 h 44233"/>
              <a:gd name="connsiteX98" fmla="*/ 3300643 w 16780686"/>
              <a:gd name="connsiteY98" fmla="*/ 0 h 44233"/>
              <a:gd name="connsiteX99" fmla="*/ 3378917 w 16780686"/>
              <a:gd name="connsiteY99" fmla="*/ 32421 h 44233"/>
              <a:gd name="connsiteX100" fmla="*/ 3386384 w 16780686"/>
              <a:gd name="connsiteY100" fmla="*/ 43497 h 44233"/>
              <a:gd name="connsiteX101" fmla="*/ 3390907 w 16780686"/>
              <a:gd name="connsiteY101" fmla="*/ 40449 h 44233"/>
              <a:gd name="connsiteX102" fmla="*/ 3433993 w 16780686"/>
              <a:gd name="connsiteY102" fmla="*/ 31750 h 44233"/>
              <a:gd name="connsiteX103" fmla="*/ 3477082 w 16780686"/>
              <a:gd name="connsiteY103" fmla="*/ 40449 h 44233"/>
              <a:gd name="connsiteX104" fmla="*/ 3482413 w 16780686"/>
              <a:gd name="connsiteY104" fmla="*/ 44043 h 44233"/>
              <a:gd name="connsiteX105" fmla="*/ 3490249 w 16780686"/>
              <a:gd name="connsiteY105" fmla="*/ 32421 h 44233"/>
              <a:gd name="connsiteX106" fmla="*/ 3568521 w 16780686"/>
              <a:gd name="connsiteY106" fmla="*/ 0 h 44233"/>
              <a:gd name="connsiteX107" fmla="*/ 3646795 w 16780686"/>
              <a:gd name="connsiteY107" fmla="*/ 32421 h 44233"/>
              <a:gd name="connsiteX108" fmla="*/ 3654262 w 16780686"/>
              <a:gd name="connsiteY108" fmla="*/ 43497 h 44233"/>
              <a:gd name="connsiteX109" fmla="*/ 3658785 w 16780686"/>
              <a:gd name="connsiteY109" fmla="*/ 40449 h 44233"/>
              <a:gd name="connsiteX110" fmla="*/ 3701871 w 16780686"/>
              <a:gd name="connsiteY110" fmla="*/ 31750 h 44233"/>
              <a:gd name="connsiteX111" fmla="*/ 3744960 w 16780686"/>
              <a:gd name="connsiteY111" fmla="*/ 40449 h 44233"/>
              <a:gd name="connsiteX112" fmla="*/ 3750292 w 16780686"/>
              <a:gd name="connsiteY112" fmla="*/ 44044 h 44233"/>
              <a:gd name="connsiteX113" fmla="*/ 3758127 w 16780686"/>
              <a:gd name="connsiteY113" fmla="*/ 32421 h 44233"/>
              <a:gd name="connsiteX114" fmla="*/ 3836400 w 16780686"/>
              <a:gd name="connsiteY114" fmla="*/ 0 h 44233"/>
              <a:gd name="connsiteX115" fmla="*/ 3914674 w 16780686"/>
              <a:gd name="connsiteY115" fmla="*/ 32421 h 44233"/>
              <a:gd name="connsiteX116" fmla="*/ 3922141 w 16780686"/>
              <a:gd name="connsiteY116" fmla="*/ 43497 h 44233"/>
              <a:gd name="connsiteX117" fmla="*/ 3926663 w 16780686"/>
              <a:gd name="connsiteY117" fmla="*/ 40449 h 44233"/>
              <a:gd name="connsiteX118" fmla="*/ 3969750 w 16780686"/>
              <a:gd name="connsiteY118" fmla="*/ 31750 h 44233"/>
              <a:gd name="connsiteX119" fmla="*/ 4012839 w 16780686"/>
              <a:gd name="connsiteY119" fmla="*/ 40449 h 44233"/>
              <a:gd name="connsiteX120" fmla="*/ 4018170 w 16780686"/>
              <a:gd name="connsiteY120" fmla="*/ 44043 h 44233"/>
              <a:gd name="connsiteX121" fmla="*/ 4026005 w 16780686"/>
              <a:gd name="connsiteY121" fmla="*/ 32421 h 44233"/>
              <a:gd name="connsiteX122" fmla="*/ 4104278 w 16780686"/>
              <a:gd name="connsiteY122" fmla="*/ 0 h 44233"/>
              <a:gd name="connsiteX123" fmla="*/ 4182552 w 16780686"/>
              <a:gd name="connsiteY123" fmla="*/ 32421 h 44233"/>
              <a:gd name="connsiteX124" fmla="*/ 4190019 w 16780686"/>
              <a:gd name="connsiteY124" fmla="*/ 43497 h 44233"/>
              <a:gd name="connsiteX125" fmla="*/ 4194541 w 16780686"/>
              <a:gd name="connsiteY125" fmla="*/ 40449 h 44233"/>
              <a:gd name="connsiteX126" fmla="*/ 4237628 w 16780686"/>
              <a:gd name="connsiteY126" fmla="*/ 31750 h 44233"/>
              <a:gd name="connsiteX127" fmla="*/ 4280717 w 16780686"/>
              <a:gd name="connsiteY127" fmla="*/ 40449 h 44233"/>
              <a:gd name="connsiteX128" fmla="*/ 4286048 w 16780686"/>
              <a:gd name="connsiteY128" fmla="*/ 44043 h 44233"/>
              <a:gd name="connsiteX129" fmla="*/ 4293883 w 16780686"/>
              <a:gd name="connsiteY129" fmla="*/ 32421 h 44233"/>
              <a:gd name="connsiteX130" fmla="*/ 4372156 w 16780686"/>
              <a:gd name="connsiteY130" fmla="*/ 0 h 44233"/>
              <a:gd name="connsiteX131" fmla="*/ 4450430 w 16780686"/>
              <a:gd name="connsiteY131" fmla="*/ 32421 h 44233"/>
              <a:gd name="connsiteX132" fmla="*/ 4457897 w 16780686"/>
              <a:gd name="connsiteY132" fmla="*/ 43497 h 44233"/>
              <a:gd name="connsiteX133" fmla="*/ 4462419 w 16780686"/>
              <a:gd name="connsiteY133" fmla="*/ 40449 h 44233"/>
              <a:gd name="connsiteX134" fmla="*/ 4505506 w 16780686"/>
              <a:gd name="connsiteY134" fmla="*/ 31750 h 44233"/>
              <a:gd name="connsiteX135" fmla="*/ 4548595 w 16780686"/>
              <a:gd name="connsiteY135" fmla="*/ 40449 h 44233"/>
              <a:gd name="connsiteX136" fmla="*/ 4553927 w 16780686"/>
              <a:gd name="connsiteY136" fmla="*/ 44044 h 44233"/>
              <a:gd name="connsiteX137" fmla="*/ 4561762 w 16780686"/>
              <a:gd name="connsiteY137" fmla="*/ 32421 h 44233"/>
              <a:gd name="connsiteX138" fmla="*/ 4640036 w 16780686"/>
              <a:gd name="connsiteY138" fmla="*/ 0 h 44233"/>
              <a:gd name="connsiteX139" fmla="*/ 4718309 w 16780686"/>
              <a:gd name="connsiteY139" fmla="*/ 32421 h 44233"/>
              <a:gd name="connsiteX140" fmla="*/ 4725776 w 16780686"/>
              <a:gd name="connsiteY140" fmla="*/ 43497 h 44233"/>
              <a:gd name="connsiteX141" fmla="*/ 4730298 w 16780686"/>
              <a:gd name="connsiteY141" fmla="*/ 40449 h 44233"/>
              <a:gd name="connsiteX142" fmla="*/ 4773385 w 16780686"/>
              <a:gd name="connsiteY142" fmla="*/ 31750 h 44233"/>
              <a:gd name="connsiteX143" fmla="*/ 4816474 w 16780686"/>
              <a:gd name="connsiteY143" fmla="*/ 40449 h 44233"/>
              <a:gd name="connsiteX144" fmla="*/ 4821805 w 16780686"/>
              <a:gd name="connsiteY144" fmla="*/ 44043 h 44233"/>
              <a:gd name="connsiteX145" fmla="*/ 4829640 w 16780686"/>
              <a:gd name="connsiteY145" fmla="*/ 32421 h 44233"/>
              <a:gd name="connsiteX146" fmla="*/ 4907913 w 16780686"/>
              <a:gd name="connsiteY146" fmla="*/ 0 h 44233"/>
              <a:gd name="connsiteX147" fmla="*/ 4986187 w 16780686"/>
              <a:gd name="connsiteY147" fmla="*/ 32421 h 44233"/>
              <a:gd name="connsiteX148" fmla="*/ 4993654 w 16780686"/>
              <a:gd name="connsiteY148" fmla="*/ 43497 h 44233"/>
              <a:gd name="connsiteX149" fmla="*/ 4998176 w 16780686"/>
              <a:gd name="connsiteY149" fmla="*/ 40449 h 44233"/>
              <a:gd name="connsiteX150" fmla="*/ 5041263 w 16780686"/>
              <a:gd name="connsiteY150" fmla="*/ 31750 h 44233"/>
              <a:gd name="connsiteX151" fmla="*/ 5084352 w 16780686"/>
              <a:gd name="connsiteY151" fmla="*/ 40449 h 44233"/>
              <a:gd name="connsiteX152" fmla="*/ 5089683 w 16780686"/>
              <a:gd name="connsiteY152" fmla="*/ 44043 h 44233"/>
              <a:gd name="connsiteX153" fmla="*/ 5097518 w 16780686"/>
              <a:gd name="connsiteY153" fmla="*/ 32421 h 44233"/>
              <a:gd name="connsiteX154" fmla="*/ 5175791 w 16780686"/>
              <a:gd name="connsiteY154" fmla="*/ 0 h 44233"/>
              <a:gd name="connsiteX155" fmla="*/ 5254065 w 16780686"/>
              <a:gd name="connsiteY155" fmla="*/ 32421 h 44233"/>
              <a:gd name="connsiteX156" fmla="*/ 5261532 w 16780686"/>
              <a:gd name="connsiteY156" fmla="*/ 43497 h 44233"/>
              <a:gd name="connsiteX157" fmla="*/ 5266054 w 16780686"/>
              <a:gd name="connsiteY157" fmla="*/ 40449 h 44233"/>
              <a:gd name="connsiteX158" fmla="*/ 5309141 w 16780686"/>
              <a:gd name="connsiteY158" fmla="*/ 31750 h 44233"/>
              <a:gd name="connsiteX159" fmla="*/ 5352230 w 16780686"/>
              <a:gd name="connsiteY159" fmla="*/ 40449 h 44233"/>
              <a:gd name="connsiteX160" fmla="*/ 5357562 w 16780686"/>
              <a:gd name="connsiteY160" fmla="*/ 44044 h 44233"/>
              <a:gd name="connsiteX161" fmla="*/ 5365397 w 16780686"/>
              <a:gd name="connsiteY161" fmla="*/ 32421 h 44233"/>
              <a:gd name="connsiteX162" fmla="*/ 5443671 w 16780686"/>
              <a:gd name="connsiteY162" fmla="*/ 0 h 44233"/>
              <a:gd name="connsiteX163" fmla="*/ 5521944 w 16780686"/>
              <a:gd name="connsiteY163" fmla="*/ 32421 h 44233"/>
              <a:gd name="connsiteX164" fmla="*/ 5529411 w 16780686"/>
              <a:gd name="connsiteY164" fmla="*/ 43497 h 44233"/>
              <a:gd name="connsiteX165" fmla="*/ 5533933 w 16780686"/>
              <a:gd name="connsiteY165" fmla="*/ 40449 h 44233"/>
              <a:gd name="connsiteX166" fmla="*/ 5577020 w 16780686"/>
              <a:gd name="connsiteY166" fmla="*/ 31750 h 44233"/>
              <a:gd name="connsiteX167" fmla="*/ 5620109 w 16780686"/>
              <a:gd name="connsiteY167" fmla="*/ 40449 h 44233"/>
              <a:gd name="connsiteX168" fmla="*/ 5625440 w 16780686"/>
              <a:gd name="connsiteY168" fmla="*/ 44043 h 44233"/>
              <a:gd name="connsiteX169" fmla="*/ 5633275 w 16780686"/>
              <a:gd name="connsiteY169" fmla="*/ 32421 h 44233"/>
              <a:gd name="connsiteX170" fmla="*/ 5711549 w 16780686"/>
              <a:gd name="connsiteY170" fmla="*/ 0 h 44233"/>
              <a:gd name="connsiteX171" fmla="*/ 5789822 w 16780686"/>
              <a:gd name="connsiteY171" fmla="*/ 32421 h 44233"/>
              <a:gd name="connsiteX172" fmla="*/ 5797289 w 16780686"/>
              <a:gd name="connsiteY172" fmla="*/ 43497 h 44233"/>
              <a:gd name="connsiteX173" fmla="*/ 5801811 w 16780686"/>
              <a:gd name="connsiteY173" fmla="*/ 40449 h 44233"/>
              <a:gd name="connsiteX174" fmla="*/ 5844898 w 16780686"/>
              <a:gd name="connsiteY174" fmla="*/ 31750 h 44233"/>
              <a:gd name="connsiteX175" fmla="*/ 5887987 w 16780686"/>
              <a:gd name="connsiteY175" fmla="*/ 40449 h 44233"/>
              <a:gd name="connsiteX176" fmla="*/ 5893318 w 16780686"/>
              <a:gd name="connsiteY176" fmla="*/ 44043 h 44233"/>
              <a:gd name="connsiteX177" fmla="*/ 5901153 w 16780686"/>
              <a:gd name="connsiteY177" fmla="*/ 32421 h 44233"/>
              <a:gd name="connsiteX178" fmla="*/ 5979427 w 16780686"/>
              <a:gd name="connsiteY178" fmla="*/ 0 h 44233"/>
              <a:gd name="connsiteX179" fmla="*/ 6057700 w 16780686"/>
              <a:gd name="connsiteY179" fmla="*/ 32421 h 44233"/>
              <a:gd name="connsiteX180" fmla="*/ 6065167 w 16780686"/>
              <a:gd name="connsiteY180" fmla="*/ 43497 h 44233"/>
              <a:gd name="connsiteX181" fmla="*/ 6069689 w 16780686"/>
              <a:gd name="connsiteY181" fmla="*/ 40449 h 44233"/>
              <a:gd name="connsiteX182" fmla="*/ 6112776 w 16780686"/>
              <a:gd name="connsiteY182" fmla="*/ 31750 h 44233"/>
              <a:gd name="connsiteX183" fmla="*/ 6155865 w 16780686"/>
              <a:gd name="connsiteY183" fmla="*/ 40449 h 44233"/>
              <a:gd name="connsiteX184" fmla="*/ 6161197 w 16780686"/>
              <a:gd name="connsiteY184" fmla="*/ 44044 h 44233"/>
              <a:gd name="connsiteX185" fmla="*/ 6169032 w 16780686"/>
              <a:gd name="connsiteY185" fmla="*/ 32421 h 44233"/>
              <a:gd name="connsiteX186" fmla="*/ 6247306 w 16780686"/>
              <a:gd name="connsiteY186" fmla="*/ 0 h 44233"/>
              <a:gd name="connsiteX187" fmla="*/ 6325579 w 16780686"/>
              <a:gd name="connsiteY187" fmla="*/ 32421 h 44233"/>
              <a:gd name="connsiteX188" fmla="*/ 6333046 w 16780686"/>
              <a:gd name="connsiteY188" fmla="*/ 43497 h 44233"/>
              <a:gd name="connsiteX189" fmla="*/ 6337568 w 16780686"/>
              <a:gd name="connsiteY189" fmla="*/ 40449 h 44233"/>
              <a:gd name="connsiteX190" fmla="*/ 6380656 w 16780686"/>
              <a:gd name="connsiteY190" fmla="*/ 31750 h 44233"/>
              <a:gd name="connsiteX191" fmla="*/ 6423744 w 16780686"/>
              <a:gd name="connsiteY191" fmla="*/ 40449 h 44233"/>
              <a:gd name="connsiteX192" fmla="*/ 6429075 w 16780686"/>
              <a:gd name="connsiteY192" fmla="*/ 44043 h 44233"/>
              <a:gd name="connsiteX193" fmla="*/ 6436910 w 16780686"/>
              <a:gd name="connsiteY193" fmla="*/ 32421 h 44233"/>
              <a:gd name="connsiteX194" fmla="*/ 6515184 w 16780686"/>
              <a:gd name="connsiteY194" fmla="*/ 0 h 44233"/>
              <a:gd name="connsiteX195" fmla="*/ 6593457 w 16780686"/>
              <a:gd name="connsiteY195" fmla="*/ 32421 h 44233"/>
              <a:gd name="connsiteX196" fmla="*/ 6600924 w 16780686"/>
              <a:gd name="connsiteY196" fmla="*/ 43497 h 44233"/>
              <a:gd name="connsiteX197" fmla="*/ 6605446 w 16780686"/>
              <a:gd name="connsiteY197" fmla="*/ 40449 h 44233"/>
              <a:gd name="connsiteX198" fmla="*/ 6648533 w 16780686"/>
              <a:gd name="connsiteY198" fmla="*/ 31750 h 44233"/>
              <a:gd name="connsiteX199" fmla="*/ 6691622 w 16780686"/>
              <a:gd name="connsiteY199" fmla="*/ 40449 h 44233"/>
              <a:gd name="connsiteX200" fmla="*/ 6696953 w 16780686"/>
              <a:gd name="connsiteY200" fmla="*/ 44043 h 44233"/>
              <a:gd name="connsiteX201" fmla="*/ 6704788 w 16780686"/>
              <a:gd name="connsiteY201" fmla="*/ 32421 h 44233"/>
              <a:gd name="connsiteX202" fmla="*/ 6783062 w 16780686"/>
              <a:gd name="connsiteY202" fmla="*/ 0 h 44233"/>
              <a:gd name="connsiteX203" fmla="*/ 6861335 w 16780686"/>
              <a:gd name="connsiteY203" fmla="*/ 32421 h 44233"/>
              <a:gd name="connsiteX204" fmla="*/ 6868802 w 16780686"/>
              <a:gd name="connsiteY204" fmla="*/ 43497 h 44233"/>
              <a:gd name="connsiteX205" fmla="*/ 6873324 w 16780686"/>
              <a:gd name="connsiteY205" fmla="*/ 40449 h 44233"/>
              <a:gd name="connsiteX206" fmla="*/ 6916411 w 16780686"/>
              <a:gd name="connsiteY206" fmla="*/ 31750 h 44233"/>
              <a:gd name="connsiteX207" fmla="*/ 6959500 w 16780686"/>
              <a:gd name="connsiteY207" fmla="*/ 40449 h 44233"/>
              <a:gd name="connsiteX208" fmla="*/ 6964831 w 16780686"/>
              <a:gd name="connsiteY208" fmla="*/ 44044 h 44233"/>
              <a:gd name="connsiteX209" fmla="*/ 6972667 w 16780686"/>
              <a:gd name="connsiteY209" fmla="*/ 32421 h 44233"/>
              <a:gd name="connsiteX210" fmla="*/ 7050941 w 16780686"/>
              <a:gd name="connsiteY210" fmla="*/ 0 h 44233"/>
              <a:gd name="connsiteX211" fmla="*/ 7129213 w 16780686"/>
              <a:gd name="connsiteY211" fmla="*/ 32421 h 44233"/>
              <a:gd name="connsiteX212" fmla="*/ 7136682 w 16780686"/>
              <a:gd name="connsiteY212" fmla="*/ 43497 h 44233"/>
              <a:gd name="connsiteX213" fmla="*/ 7141203 w 16780686"/>
              <a:gd name="connsiteY213" fmla="*/ 40449 h 44233"/>
              <a:gd name="connsiteX214" fmla="*/ 7184291 w 16780686"/>
              <a:gd name="connsiteY214" fmla="*/ 31750 h 44233"/>
              <a:gd name="connsiteX215" fmla="*/ 7227379 w 16780686"/>
              <a:gd name="connsiteY215" fmla="*/ 40449 h 44233"/>
              <a:gd name="connsiteX216" fmla="*/ 7232709 w 16780686"/>
              <a:gd name="connsiteY216" fmla="*/ 44043 h 44233"/>
              <a:gd name="connsiteX217" fmla="*/ 7240545 w 16780686"/>
              <a:gd name="connsiteY217" fmla="*/ 32421 h 44233"/>
              <a:gd name="connsiteX218" fmla="*/ 7318819 w 16780686"/>
              <a:gd name="connsiteY218" fmla="*/ 0 h 44233"/>
              <a:gd name="connsiteX219" fmla="*/ 7397091 w 16780686"/>
              <a:gd name="connsiteY219" fmla="*/ 32421 h 44233"/>
              <a:gd name="connsiteX220" fmla="*/ 7404559 w 16780686"/>
              <a:gd name="connsiteY220" fmla="*/ 43497 h 44233"/>
              <a:gd name="connsiteX221" fmla="*/ 7409081 w 16780686"/>
              <a:gd name="connsiteY221" fmla="*/ 40449 h 44233"/>
              <a:gd name="connsiteX222" fmla="*/ 7452168 w 16780686"/>
              <a:gd name="connsiteY222" fmla="*/ 31750 h 44233"/>
              <a:gd name="connsiteX223" fmla="*/ 7495255 w 16780686"/>
              <a:gd name="connsiteY223" fmla="*/ 40449 h 44233"/>
              <a:gd name="connsiteX224" fmla="*/ 7500587 w 16780686"/>
              <a:gd name="connsiteY224" fmla="*/ 44043 h 44233"/>
              <a:gd name="connsiteX225" fmla="*/ 7508423 w 16780686"/>
              <a:gd name="connsiteY225" fmla="*/ 32421 h 44233"/>
              <a:gd name="connsiteX226" fmla="*/ 7586696 w 16780686"/>
              <a:gd name="connsiteY226" fmla="*/ 0 h 44233"/>
              <a:gd name="connsiteX227" fmla="*/ 7664969 w 16780686"/>
              <a:gd name="connsiteY227" fmla="*/ 32421 h 44233"/>
              <a:gd name="connsiteX228" fmla="*/ 7672437 w 16780686"/>
              <a:gd name="connsiteY228" fmla="*/ 43497 h 44233"/>
              <a:gd name="connsiteX229" fmla="*/ 7676959 w 16780686"/>
              <a:gd name="connsiteY229" fmla="*/ 40449 h 44233"/>
              <a:gd name="connsiteX230" fmla="*/ 7720046 w 16780686"/>
              <a:gd name="connsiteY230" fmla="*/ 31750 h 44233"/>
              <a:gd name="connsiteX231" fmla="*/ 7763133 w 16780686"/>
              <a:gd name="connsiteY231" fmla="*/ 40449 h 44233"/>
              <a:gd name="connsiteX232" fmla="*/ 7768466 w 16780686"/>
              <a:gd name="connsiteY232" fmla="*/ 44044 h 44233"/>
              <a:gd name="connsiteX233" fmla="*/ 7776302 w 16780686"/>
              <a:gd name="connsiteY233" fmla="*/ 32421 h 44233"/>
              <a:gd name="connsiteX234" fmla="*/ 7854575 w 16780686"/>
              <a:gd name="connsiteY234" fmla="*/ 0 h 44233"/>
              <a:gd name="connsiteX235" fmla="*/ 7932848 w 16780686"/>
              <a:gd name="connsiteY235" fmla="*/ 32421 h 44233"/>
              <a:gd name="connsiteX236" fmla="*/ 7940316 w 16780686"/>
              <a:gd name="connsiteY236" fmla="*/ 43497 h 44233"/>
              <a:gd name="connsiteX237" fmla="*/ 7944838 w 16780686"/>
              <a:gd name="connsiteY237" fmla="*/ 40449 h 44233"/>
              <a:gd name="connsiteX238" fmla="*/ 7987925 w 16780686"/>
              <a:gd name="connsiteY238" fmla="*/ 31750 h 44233"/>
              <a:gd name="connsiteX239" fmla="*/ 8031012 w 16780686"/>
              <a:gd name="connsiteY239" fmla="*/ 40449 h 44233"/>
              <a:gd name="connsiteX240" fmla="*/ 8036338 w 16780686"/>
              <a:gd name="connsiteY240" fmla="*/ 44040 h 44233"/>
              <a:gd name="connsiteX241" fmla="*/ 8044172 w 16780686"/>
              <a:gd name="connsiteY241" fmla="*/ 32421 h 44233"/>
              <a:gd name="connsiteX242" fmla="*/ 8122445 w 16780686"/>
              <a:gd name="connsiteY242" fmla="*/ 0 h 44233"/>
              <a:gd name="connsiteX243" fmla="*/ 8200718 w 16780686"/>
              <a:gd name="connsiteY243" fmla="*/ 32421 h 44233"/>
              <a:gd name="connsiteX244" fmla="*/ 8208186 w 16780686"/>
              <a:gd name="connsiteY244" fmla="*/ 43497 h 44233"/>
              <a:gd name="connsiteX245" fmla="*/ 8212708 w 16780686"/>
              <a:gd name="connsiteY245" fmla="*/ 40449 h 44233"/>
              <a:gd name="connsiteX246" fmla="*/ 8255795 w 16780686"/>
              <a:gd name="connsiteY246" fmla="*/ 31750 h 44233"/>
              <a:gd name="connsiteX247" fmla="*/ 8298883 w 16780686"/>
              <a:gd name="connsiteY247" fmla="*/ 40449 h 44233"/>
              <a:gd name="connsiteX248" fmla="*/ 8304495 w 16780686"/>
              <a:gd name="connsiteY248" fmla="*/ 44233 h 44233"/>
              <a:gd name="connsiteX249" fmla="*/ 8312459 w 16780686"/>
              <a:gd name="connsiteY249" fmla="*/ 32422 h 44233"/>
              <a:gd name="connsiteX250" fmla="*/ 8390732 w 16780686"/>
              <a:gd name="connsiteY250" fmla="*/ 0 h 44233"/>
              <a:gd name="connsiteX251" fmla="*/ 8469005 w 16780686"/>
              <a:gd name="connsiteY251" fmla="*/ 32421 h 44233"/>
              <a:gd name="connsiteX252" fmla="*/ 8476472 w 16780686"/>
              <a:gd name="connsiteY252" fmla="*/ 43496 h 44233"/>
              <a:gd name="connsiteX253" fmla="*/ 8480992 w 16780686"/>
              <a:gd name="connsiteY253" fmla="*/ 40449 h 44233"/>
              <a:gd name="connsiteX254" fmla="*/ 8524079 w 16780686"/>
              <a:gd name="connsiteY254" fmla="*/ 31750 h 44233"/>
              <a:gd name="connsiteX255" fmla="*/ 8567166 w 16780686"/>
              <a:gd name="connsiteY255" fmla="*/ 40449 h 44233"/>
              <a:gd name="connsiteX256" fmla="*/ 8572500 w 16780686"/>
              <a:gd name="connsiteY256" fmla="*/ 44044 h 44233"/>
              <a:gd name="connsiteX257" fmla="*/ 8580337 w 16780686"/>
              <a:gd name="connsiteY257" fmla="*/ 32421 h 44233"/>
              <a:gd name="connsiteX258" fmla="*/ 8658610 w 16780686"/>
              <a:gd name="connsiteY258" fmla="*/ 0 h 44233"/>
              <a:gd name="connsiteX259" fmla="*/ 8736883 w 16780686"/>
              <a:gd name="connsiteY259" fmla="*/ 32421 h 44233"/>
              <a:gd name="connsiteX260" fmla="*/ 8744350 w 16780686"/>
              <a:gd name="connsiteY260" fmla="*/ 43496 h 44233"/>
              <a:gd name="connsiteX261" fmla="*/ 8748870 w 16780686"/>
              <a:gd name="connsiteY261" fmla="*/ 40449 h 44233"/>
              <a:gd name="connsiteX262" fmla="*/ 8791957 w 16780686"/>
              <a:gd name="connsiteY262" fmla="*/ 31750 h 44233"/>
              <a:gd name="connsiteX263" fmla="*/ 8835045 w 16780686"/>
              <a:gd name="connsiteY263" fmla="*/ 40449 h 44233"/>
              <a:gd name="connsiteX264" fmla="*/ 8840378 w 16780686"/>
              <a:gd name="connsiteY264" fmla="*/ 44045 h 44233"/>
              <a:gd name="connsiteX265" fmla="*/ 8848216 w 16780686"/>
              <a:gd name="connsiteY265" fmla="*/ 32421 h 44233"/>
              <a:gd name="connsiteX266" fmla="*/ 8926489 w 16780686"/>
              <a:gd name="connsiteY266" fmla="*/ 0 h 44233"/>
              <a:gd name="connsiteX267" fmla="*/ 9004762 w 16780686"/>
              <a:gd name="connsiteY267" fmla="*/ 32421 h 44233"/>
              <a:gd name="connsiteX268" fmla="*/ 9012229 w 16780686"/>
              <a:gd name="connsiteY268" fmla="*/ 43496 h 44233"/>
              <a:gd name="connsiteX269" fmla="*/ 9016749 w 16780686"/>
              <a:gd name="connsiteY269" fmla="*/ 40449 h 44233"/>
              <a:gd name="connsiteX270" fmla="*/ 9059837 w 16780686"/>
              <a:gd name="connsiteY270" fmla="*/ 31750 h 44233"/>
              <a:gd name="connsiteX271" fmla="*/ 9102924 w 16780686"/>
              <a:gd name="connsiteY271" fmla="*/ 40449 h 44233"/>
              <a:gd name="connsiteX272" fmla="*/ 9108258 w 16780686"/>
              <a:gd name="connsiteY272" fmla="*/ 44045 h 44233"/>
              <a:gd name="connsiteX273" fmla="*/ 9116095 w 16780686"/>
              <a:gd name="connsiteY273" fmla="*/ 32421 h 44233"/>
              <a:gd name="connsiteX274" fmla="*/ 9194368 w 16780686"/>
              <a:gd name="connsiteY274" fmla="*/ 0 h 44233"/>
              <a:gd name="connsiteX275" fmla="*/ 9272641 w 16780686"/>
              <a:gd name="connsiteY275" fmla="*/ 32421 h 44233"/>
              <a:gd name="connsiteX276" fmla="*/ 9280109 w 16780686"/>
              <a:gd name="connsiteY276" fmla="*/ 43496 h 44233"/>
              <a:gd name="connsiteX277" fmla="*/ 9284628 w 16780686"/>
              <a:gd name="connsiteY277" fmla="*/ 40449 h 44233"/>
              <a:gd name="connsiteX278" fmla="*/ 9327716 w 16780686"/>
              <a:gd name="connsiteY278" fmla="*/ 31750 h 44233"/>
              <a:gd name="connsiteX279" fmla="*/ 9370803 w 16780686"/>
              <a:gd name="connsiteY279" fmla="*/ 40449 h 44233"/>
              <a:gd name="connsiteX280" fmla="*/ 9376136 w 16780686"/>
              <a:gd name="connsiteY280" fmla="*/ 44045 h 44233"/>
              <a:gd name="connsiteX281" fmla="*/ 9383974 w 16780686"/>
              <a:gd name="connsiteY281" fmla="*/ 32421 h 44233"/>
              <a:gd name="connsiteX282" fmla="*/ 9462247 w 16780686"/>
              <a:gd name="connsiteY282" fmla="*/ 0 h 44233"/>
              <a:gd name="connsiteX283" fmla="*/ 9540520 w 16780686"/>
              <a:gd name="connsiteY283" fmla="*/ 32421 h 44233"/>
              <a:gd name="connsiteX284" fmla="*/ 9547987 w 16780686"/>
              <a:gd name="connsiteY284" fmla="*/ 43496 h 44233"/>
              <a:gd name="connsiteX285" fmla="*/ 9552507 w 16780686"/>
              <a:gd name="connsiteY285" fmla="*/ 40449 h 44233"/>
              <a:gd name="connsiteX286" fmla="*/ 9595594 w 16780686"/>
              <a:gd name="connsiteY286" fmla="*/ 31750 h 44233"/>
              <a:gd name="connsiteX287" fmla="*/ 9638682 w 16780686"/>
              <a:gd name="connsiteY287" fmla="*/ 40449 h 44233"/>
              <a:gd name="connsiteX288" fmla="*/ 9644015 w 16780686"/>
              <a:gd name="connsiteY288" fmla="*/ 44045 h 44233"/>
              <a:gd name="connsiteX289" fmla="*/ 9651852 w 16780686"/>
              <a:gd name="connsiteY289" fmla="*/ 32421 h 44233"/>
              <a:gd name="connsiteX290" fmla="*/ 9730127 w 16780686"/>
              <a:gd name="connsiteY290" fmla="*/ 0 h 44233"/>
              <a:gd name="connsiteX291" fmla="*/ 9808399 w 16780686"/>
              <a:gd name="connsiteY291" fmla="*/ 32421 h 44233"/>
              <a:gd name="connsiteX292" fmla="*/ 9815866 w 16780686"/>
              <a:gd name="connsiteY292" fmla="*/ 43496 h 44233"/>
              <a:gd name="connsiteX293" fmla="*/ 9820386 w 16780686"/>
              <a:gd name="connsiteY293" fmla="*/ 40449 h 44233"/>
              <a:gd name="connsiteX294" fmla="*/ 9863473 w 16780686"/>
              <a:gd name="connsiteY294" fmla="*/ 31750 h 44233"/>
              <a:gd name="connsiteX295" fmla="*/ 9906560 w 16780686"/>
              <a:gd name="connsiteY295" fmla="*/ 40449 h 44233"/>
              <a:gd name="connsiteX296" fmla="*/ 9911894 w 16780686"/>
              <a:gd name="connsiteY296" fmla="*/ 44044 h 44233"/>
              <a:gd name="connsiteX297" fmla="*/ 9919730 w 16780686"/>
              <a:gd name="connsiteY297" fmla="*/ 32421 h 44233"/>
              <a:gd name="connsiteX298" fmla="*/ 9998004 w 16780686"/>
              <a:gd name="connsiteY298" fmla="*/ 0 h 44233"/>
              <a:gd name="connsiteX299" fmla="*/ 10076277 w 16780686"/>
              <a:gd name="connsiteY299" fmla="*/ 32421 h 44233"/>
              <a:gd name="connsiteX300" fmla="*/ 10083744 w 16780686"/>
              <a:gd name="connsiteY300" fmla="*/ 43496 h 44233"/>
              <a:gd name="connsiteX301" fmla="*/ 10088263 w 16780686"/>
              <a:gd name="connsiteY301" fmla="*/ 40449 h 44233"/>
              <a:gd name="connsiteX302" fmla="*/ 10131350 w 16780686"/>
              <a:gd name="connsiteY302" fmla="*/ 31750 h 44233"/>
              <a:gd name="connsiteX303" fmla="*/ 10174438 w 16780686"/>
              <a:gd name="connsiteY303" fmla="*/ 40449 h 44233"/>
              <a:gd name="connsiteX304" fmla="*/ 10179771 w 16780686"/>
              <a:gd name="connsiteY304" fmla="*/ 44044 h 44233"/>
              <a:gd name="connsiteX305" fmla="*/ 10187608 w 16780686"/>
              <a:gd name="connsiteY305" fmla="*/ 32421 h 44233"/>
              <a:gd name="connsiteX306" fmla="*/ 10265879 w 16780686"/>
              <a:gd name="connsiteY306" fmla="*/ 0 h 44233"/>
              <a:gd name="connsiteX307" fmla="*/ 10344154 w 16780686"/>
              <a:gd name="connsiteY307" fmla="*/ 32421 h 44233"/>
              <a:gd name="connsiteX308" fmla="*/ 10351621 w 16780686"/>
              <a:gd name="connsiteY308" fmla="*/ 43496 h 44233"/>
              <a:gd name="connsiteX309" fmla="*/ 10356140 w 16780686"/>
              <a:gd name="connsiteY309" fmla="*/ 40449 h 44233"/>
              <a:gd name="connsiteX310" fmla="*/ 10399229 w 16780686"/>
              <a:gd name="connsiteY310" fmla="*/ 31750 h 44233"/>
              <a:gd name="connsiteX311" fmla="*/ 10442315 w 16780686"/>
              <a:gd name="connsiteY311" fmla="*/ 40449 h 44233"/>
              <a:gd name="connsiteX312" fmla="*/ 10447650 w 16780686"/>
              <a:gd name="connsiteY312" fmla="*/ 44045 h 44233"/>
              <a:gd name="connsiteX313" fmla="*/ 10455486 w 16780686"/>
              <a:gd name="connsiteY313" fmla="*/ 32421 h 44233"/>
              <a:gd name="connsiteX314" fmla="*/ 10533759 w 16780686"/>
              <a:gd name="connsiteY314" fmla="*/ 0 h 44233"/>
              <a:gd name="connsiteX315" fmla="*/ 10612032 w 16780686"/>
              <a:gd name="connsiteY315" fmla="*/ 32421 h 44233"/>
              <a:gd name="connsiteX316" fmla="*/ 10619498 w 16780686"/>
              <a:gd name="connsiteY316" fmla="*/ 43496 h 44233"/>
              <a:gd name="connsiteX317" fmla="*/ 10624019 w 16780686"/>
              <a:gd name="connsiteY317" fmla="*/ 40449 h 44233"/>
              <a:gd name="connsiteX318" fmla="*/ 10667107 w 16780686"/>
              <a:gd name="connsiteY318" fmla="*/ 31750 h 44233"/>
              <a:gd name="connsiteX319" fmla="*/ 10710193 w 16780686"/>
              <a:gd name="connsiteY319" fmla="*/ 40449 h 44233"/>
              <a:gd name="connsiteX320" fmla="*/ 10715528 w 16780686"/>
              <a:gd name="connsiteY320" fmla="*/ 44045 h 44233"/>
              <a:gd name="connsiteX321" fmla="*/ 10723364 w 16780686"/>
              <a:gd name="connsiteY321" fmla="*/ 32421 h 44233"/>
              <a:gd name="connsiteX322" fmla="*/ 10801638 w 16780686"/>
              <a:gd name="connsiteY322" fmla="*/ 0 h 44233"/>
              <a:gd name="connsiteX323" fmla="*/ 10879911 w 16780686"/>
              <a:gd name="connsiteY323" fmla="*/ 32421 h 44233"/>
              <a:gd name="connsiteX324" fmla="*/ 10887377 w 16780686"/>
              <a:gd name="connsiteY324" fmla="*/ 43496 h 44233"/>
              <a:gd name="connsiteX325" fmla="*/ 10891897 w 16780686"/>
              <a:gd name="connsiteY325" fmla="*/ 40449 h 44233"/>
              <a:gd name="connsiteX326" fmla="*/ 10934983 w 16780686"/>
              <a:gd name="connsiteY326" fmla="*/ 31750 h 44233"/>
              <a:gd name="connsiteX327" fmla="*/ 10978072 w 16780686"/>
              <a:gd name="connsiteY327" fmla="*/ 40449 h 44233"/>
              <a:gd name="connsiteX328" fmla="*/ 10983405 w 16780686"/>
              <a:gd name="connsiteY328" fmla="*/ 44045 h 44233"/>
              <a:gd name="connsiteX329" fmla="*/ 10991242 w 16780686"/>
              <a:gd name="connsiteY329" fmla="*/ 32421 h 44233"/>
              <a:gd name="connsiteX330" fmla="*/ 11069515 w 16780686"/>
              <a:gd name="connsiteY330" fmla="*/ 0 h 44233"/>
              <a:gd name="connsiteX331" fmla="*/ 11147788 w 16780686"/>
              <a:gd name="connsiteY331" fmla="*/ 32421 h 44233"/>
              <a:gd name="connsiteX332" fmla="*/ 11155255 w 16780686"/>
              <a:gd name="connsiteY332" fmla="*/ 43496 h 44233"/>
              <a:gd name="connsiteX333" fmla="*/ 11159775 w 16780686"/>
              <a:gd name="connsiteY333" fmla="*/ 40449 h 44233"/>
              <a:gd name="connsiteX334" fmla="*/ 11202863 w 16780686"/>
              <a:gd name="connsiteY334" fmla="*/ 31750 h 44233"/>
              <a:gd name="connsiteX335" fmla="*/ 11245950 w 16780686"/>
              <a:gd name="connsiteY335" fmla="*/ 40449 h 44233"/>
              <a:gd name="connsiteX336" fmla="*/ 11251285 w 16780686"/>
              <a:gd name="connsiteY336" fmla="*/ 44045 h 44233"/>
              <a:gd name="connsiteX337" fmla="*/ 11259121 w 16780686"/>
              <a:gd name="connsiteY337" fmla="*/ 32421 h 44233"/>
              <a:gd name="connsiteX338" fmla="*/ 11337394 w 16780686"/>
              <a:gd name="connsiteY338" fmla="*/ 0 h 44233"/>
              <a:gd name="connsiteX339" fmla="*/ 11415667 w 16780686"/>
              <a:gd name="connsiteY339" fmla="*/ 32421 h 44233"/>
              <a:gd name="connsiteX340" fmla="*/ 11423133 w 16780686"/>
              <a:gd name="connsiteY340" fmla="*/ 43496 h 44233"/>
              <a:gd name="connsiteX341" fmla="*/ 11427654 w 16780686"/>
              <a:gd name="connsiteY341" fmla="*/ 40449 h 44233"/>
              <a:gd name="connsiteX342" fmla="*/ 11470741 w 16780686"/>
              <a:gd name="connsiteY342" fmla="*/ 31750 h 44233"/>
              <a:gd name="connsiteX343" fmla="*/ 11513828 w 16780686"/>
              <a:gd name="connsiteY343" fmla="*/ 40449 h 44233"/>
              <a:gd name="connsiteX344" fmla="*/ 11519162 w 16780686"/>
              <a:gd name="connsiteY344" fmla="*/ 44045 h 44233"/>
              <a:gd name="connsiteX345" fmla="*/ 11526999 w 16780686"/>
              <a:gd name="connsiteY345" fmla="*/ 32421 h 44233"/>
              <a:gd name="connsiteX346" fmla="*/ 11605272 w 16780686"/>
              <a:gd name="connsiteY346" fmla="*/ 0 h 44233"/>
              <a:gd name="connsiteX347" fmla="*/ 11683544 w 16780686"/>
              <a:gd name="connsiteY347" fmla="*/ 32421 h 44233"/>
              <a:gd name="connsiteX348" fmla="*/ 11691011 w 16780686"/>
              <a:gd name="connsiteY348" fmla="*/ 43496 h 44233"/>
              <a:gd name="connsiteX349" fmla="*/ 11695531 w 16780686"/>
              <a:gd name="connsiteY349" fmla="*/ 40449 h 44233"/>
              <a:gd name="connsiteX350" fmla="*/ 11738619 w 16780686"/>
              <a:gd name="connsiteY350" fmla="*/ 31750 h 44233"/>
              <a:gd name="connsiteX351" fmla="*/ 11781703 w 16780686"/>
              <a:gd name="connsiteY351" fmla="*/ 40449 h 44233"/>
              <a:gd name="connsiteX352" fmla="*/ 11787035 w 16780686"/>
              <a:gd name="connsiteY352" fmla="*/ 44044 h 44233"/>
              <a:gd name="connsiteX353" fmla="*/ 11794872 w 16780686"/>
              <a:gd name="connsiteY353" fmla="*/ 32421 h 44233"/>
              <a:gd name="connsiteX354" fmla="*/ 11873143 w 16780686"/>
              <a:gd name="connsiteY354" fmla="*/ 0 h 44233"/>
              <a:gd name="connsiteX355" fmla="*/ 11951416 w 16780686"/>
              <a:gd name="connsiteY355" fmla="*/ 32421 h 44233"/>
              <a:gd name="connsiteX356" fmla="*/ 11958884 w 16780686"/>
              <a:gd name="connsiteY356" fmla="*/ 43497 h 44233"/>
              <a:gd name="connsiteX357" fmla="*/ 11963406 w 16780686"/>
              <a:gd name="connsiteY357" fmla="*/ 40449 h 44233"/>
              <a:gd name="connsiteX358" fmla="*/ 12006493 w 16780686"/>
              <a:gd name="connsiteY358" fmla="*/ 31750 h 44233"/>
              <a:gd name="connsiteX359" fmla="*/ 12049581 w 16780686"/>
              <a:gd name="connsiteY359" fmla="*/ 40449 h 44233"/>
              <a:gd name="connsiteX360" fmla="*/ 12054912 w 16780686"/>
              <a:gd name="connsiteY360" fmla="*/ 44043 h 44233"/>
              <a:gd name="connsiteX361" fmla="*/ 12062748 w 16780686"/>
              <a:gd name="connsiteY361" fmla="*/ 32421 h 44233"/>
              <a:gd name="connsiteX362" fmla="*/ 12141021 w 16780686"/>
              <a:gd name="connsiteY362" fmla="*/ 0 h 44233"/>
              <a:gd name="connsiteX363" fmla="*/ 12219294 w 16780686"/>
              <a:gd name="connsiteY363" fmla="*/ 32421 h 44233"/>
              <a:gd name="connsiteX364" fmla="*/ 12226762 w 16780686"/>
              <a:gd name="connsiteY364" fmla="*/ 43497 h 44233"/>
              <a:gd name="connsiteX365" fmla="*/ 12231284 w 16780686"/>
              <a:gd name="connsiteY365" fmla="*/ 40449 h 44233"/>
              <a:gd name="connsiteX366" fmla="*/ 12274371 w 16780686"/>
              <a:gd name="connsiteY366" fmla="*/ 31750 h 44233"/>
              <a:gd name="connsiteX367" fmla="*/ 12317459 w 16780686"/>
              <a:gd name="connsiteY367" fmla="*/ 40449 h 44233"/>
              <a:gd name="connsiteX368" fmla="*/ 12322791 w 16780686"/>
              <a:gd name="connsiteY368" fmla="*/ 44044 h 44233"/>
              <a:gd name="connsiteX369" fmla="*/ 12330627 w 16780686"/>
              <a:gd name="connsiteY369" fmla="*/ 32421 h 44233"/>
              <a:gd name="connsiteX370" fmla="*/ 12408900 w 16780686"/>
              <a:gd name="connsiteY370" fmla="*/ 0 h 44233"/>
              <a:gd name="connsiteX371" fmla="*/ 12487173 w 16780686"/>
              <a:gd name="connsiteY371" fmla="*/ 32421 h 44233"/>
              <a:gd name="connsiteX372" fmla="*/ 12494641 w 16780686"/>
              <a:gd name="connsiteY372" fmla="*/ 43497 h 44233"/>
              <a:gd name="connsiteX373" fmla="*/ 12499163 w 16780686"/>
              <a:gd name="connsiteY373" fmla="*/ 40449 h 44233"/>
              <a:gd name="connsiteX374" fmla="*/ 12542250 w 16780686"/>
              <a:gd name="connsiteY374" fmla="*/ 31750 h 44233"/>
              <a:gd name="connsiteX375" fmla="*/ 12585338 w 16780686"/>
              <a:gd name="connsiteY375" fmla="*/ 40449 h 44233"/>
              <a:gd name="connsiteX376" fmla="*/ 12590669 w 16780686"/>
              <a:gd name="connsiteY376" fmla="*/ 44043 h 44233"/>
              <a:gd name="connsiteX377" fmla="*/ 12598505 w 16780686"/>
              <a:gd name="connsiteY377" fmla="*/ 32421 h 44233"/>
              <a:gd name="connsiteX378" fmla="*/ 12676778 w 16780686"/>
              <a:gd name="connsiteY378" fmla="*/ 0 h 44233"/>
              <a:gd name="connsiteX379" fmla="*/ 12755051 w 16780686"/>
              <a:gd name="connsiteY379" fmla="*/ 32421 h 44233"/>
              <a:gd name="connsiteX380" fmla="*/ 12762519 w 16780686"/>
              <a:gd name="connsiteY380" fmla="*/ 43497 h 44233"/>
              <a:gd name="connsiteX381" fmla="*/ 12767041 w 16780686"/>
              <a:gd name="connsiteY381" fmla="*/ 40449 h 44233"/>
              <a:gd name="connsiteX382" fmla="*/ 12810128 w 16780686"/>
              <a:gd name="connsiteY382" fmla="*/ 31750 h 44233"/>
              <a:gd name="connsiteX383" fmla="*/ 12853216 w 16780686"/>
              <a:gd name="connsiteY383" fmla="*/ 40449 h 44233"/>
              <a:gd name="connsiteX384" fmla="*/ 12858547 w 16780686"/>
              <a:gd name="connsiteY384" fmla="*/ 44043 h 44233"/>
              <a:gd name="connsiteX385" fmla="*/ 12866383 w 16780686"/>
              <a:gd name="connsiteY385" fmla="*/ 32421 h 44233"/>
              <a:gd name="connsiteX386" fmla="*/ 12944656 w 16780686"/>
              <a:gd name="connsiteY386" fmla="*/ 0 h 44233"/>
              <a:gd name="connsiteX387" fmla="*/ 13022929 w 16780686"/>
              <a:gd name="connsiteY387" fmla="*/ 32421 h 44233"/>
              <a:gd name="connsiteX388" fmla="*/ 13030397 w 16780686"/>
              <a:gd name="connsiteY388" fmla="*/ 43497 h 44233"/>
              <a:gd name="connsiteX389" fmla="*/ 13034919 w 16780686"/>
              <a:gd name="connsiteY389" fmla="*/ 40449 h 44233"/>
              <a:gd name="connsiteX390" fmla="*/ 13078006 w 16780686"/>
              <a:gd name="connsiteY390" fmla="*/ 31750 h 44233"/>
              <a:gd name="connsiteX391" fmla="*/ 13121094 w 16780686"/>
              <a:gd name="connsiteY391" fmla="*/ 40449 h 44233"/>
              <a:gd name="connsiteX392" fmla="*/ 13126426 w 16780686"/>
              <a:gd name="connsiteY392" fmla="*/ 44044 h 44233"/>
              <a:gd name="connsiteX393" fmla="*/ 13134262 w 16780686"/>
              <a:gd name="connsiteY393" fmla="*/ 32421 h 44233"/>
              <a:gd name="connsiteX394" fmla="*/ 13212535 w 16780686"/>
              <a:gd name="connsiteY394" fmla="*/ 0 h 44233"/>
              <a:gd name="connsiteX395" fmla="*/ 13290808 w 16780686"/>
              <a:gd name="connsiteY395" fmla="*/ 32421 h 44233"/>
              <a:gd name="connsiteX396" fmla="*/ 13298276 w 16780686"/>
              <a:gd name="connsiteY396" fmla="*/ 43497 h 44233"/>
              <a:gd name="connsiteX397" fmla="*/ 13302798 w 16780686"/>
              <a:gd name="connsiteY397" fmla="*/ 40449 h 44233"/>
              <a:gd name="connsiteX398" fmla="*/ 13345885 w 16780686"/>
              <a:gd name="connsiteY398" fmla="*/ 31750 h 44233"/>
              <a:gd name="connsiteX399" fmla="*/ 13388973 w 16780686"/>
              <a:gd name="connsiteY399" fmla="*/ 40449 h 44233"/>
              <a:gd name="connsiteX400" fmla="*/ 13394304 w 16780686"/>
              <a:gd name="connsiteY400" fmla="*/ 44043 h 44233"/>
              <a:gd name="connsiteX401" fmla="*/ 13402140 w 16780686"/>
              <a:gd name="connsiteY401" fmla="*/ 32421 h 44233"/>
              <a:gd name="connsiteX402" fmla="*/ 13480413 w 16780686"/>
              <a:gd name="connsiteY402" fmla="*/ 0 h 44233"/>
              <a:gd name="connsiteX403" fmla="*/ 13558686 w 16780686"/>
              <a:gd name="connsiteY403" fmla="*/ 32421 h 44233"/>
              <a:gd name="connsiteX404" fmla="*/ 13566154 w 16780686"/>
              <a:gd name="connsiteY404" fmla="*/ 43497 h 44233"/>
              <a:gd name="connsiteX405" fmla="*/ 13570676 w 16780686"/>
              <a:gd name="connsiteY405" fmla="*/ 40449 h 44233"/>
              <a:gd name="connsiteX406" fmla="*/ 13613763 w 16780686"/>
              <a:gd name="connsiteY406" fmla="*/ 31750 h 44233"/>
              <a:gd name="connsiteX407" fmla="*/ 13656851 w 16780686"/>
              <a:gd name="connsiteY407" fmla="*/ 40449 h 44233"/>
              <a:gd name="connsiteX408" fmla="*/ 13662182 w 16780686"/>
              <a:gd name="connsiteY408" fmla="*/ 44043 h 44233"/>
              <a:gd name="connsiteX409" fmla="*/ 13670018 w 16780686"/>
              <a:gd name="connsiteY409" fmla="*/ 32421 h 44233"/>
              <a:gd name="connsiteX410" fmla="*/ 13748291 w 16780686"/>
              <a:gd name="connsiteY410" fmla="*/ 0 h 44233"/>
              <a:gd name="connsiteX411" fmla="*/ 13826564 w 16780686"/>
              <a:gd name="connsiteY411" fmla="*/ 32421 h 44233"/>
              <a:gd name="connsiteX412" fmla="*/ 13834032 w 16780686"/>
              <a:gd name="connsiteY412" fmla="*/ 43497 h 44233"/>
              <a:gd name="connsiteX413" fmla="*/ 13838554 w 16780686"/>
              <a:gd name="connsiteY413" fmla="*/ 40449 h 44233"/>
              <a:gd name="connsiteX414" fmla="*/ 13881641 w 16780686"/>
              <a:gd name="connsiteY414" fmla="*/ 31750 h 44233"/>
              <a:gd name="connsiteX415" fmla="*/ 13924729 w 16780686"/>
              <a:gd name="connsiteY415" fmla="*/ 40449 h 44233"/>
              <a:gd name="connsiteX416" fmla="*/ 13930061 w 16780686"/>
              <a:gd name="connsiteY416" fmla="*/ 44044 h 44233"/>
              <a:gd name="connsiteX417" fmla="*/ 13937897 w 16780686"/>
              <a:gd name="connsiteY417" fmla="*/ 32421 h 44233"/>
              <a:gd name="connsiteX418" fmla="*/ 14016170 w 16780686"/>
              <a:gd name="connsiteY418" fmla="*/ 0 h 44233"/>
              <a:gd name="connsiteX419" fmla="*/ 14094443 w 16780686"/>
              <a:gd name="connsiteY419" fmla="*/ 32421 h 44233"/>
              <a:gd name="connsiteX420" fmla="*/ 14101911 w 16780686"/>
              <a:gd name="connsiteY420" fmla="*/ 43497 h 44233"/>
              <a:gd name="connsiteX421" fmla="*/ 14106433 w 16780686"/>
              <a:gd name="connsiteY421" fmla="*/ 40449 h 44233"/>
              <a:gd name="connsiteX422" fmla="*/ 14149520 w 16780686"/>
              <a:gd name="connsiteY422" fmla="*/ 31750 h 44233"/>
              <a:gd name="connsiteX423" fmla="*/ 14192608 w 16780686"/>
              <a:gd name="connsiteY423" fmla="*/ 40449 h 44233"/>
              <a:gd name="connsiteX424" fmla="*/ 14197939 w 16780686"/>
              <a:gd name="connsiteY424" fmla="*/ 44043 h 44233"/>
              <a:gd name="connsiteX425" fmla="*/ 14205775 w 16780686"/>
              <a:gd name="connsiteY425" fmla="*/ 32421 h 44233"/>
              <a:gd name="connsiteX426" fmla="*/ 14284048 w 16780686"/>
              <a:gd name="connsiteY426" fmla="*/ 0 h 44233"/>
              <a:gd name="connsiteX427" fmla="*/ 14362321 w 16780686"/>
              <a:gd name="connsiteY427" fmla="*/ 32421 h 44233"/>
              <a:gd name="connsiteX428" fmla="*/ 14369789 w 16780686"/>
              <a:gd name="connsiteY428" fmla="*/ 43497 h 44233"/>
              <a:gd name="connsiteX429" fmla="*/ 14374311 w 16780686"/>
              <a:gd name="connsiteY429" fmla="*/ 40449 h 44233"/>
              <a:gd name="connsiteX430" fmla="*/ 14417398 w 16780686"/>
              <a:gd name="connsiteY430" fmla="*/ 31750 h 44233"/>
              <a:gd name="connsiteX431" fmla="*/ 14460486 w 16780686"/>
              <a:gd name="connsiteY431" fmla="*/ 40449 h 44233"/>
              <a:gd name="connsiteX432" fmla="*/ 14465817 w 16780686"/>
              <a:gd name="connsiteY432" fmla="*/ 44043 h 44233"/>
              <a:gd name="connsiteX433" fmla="*/ 14473653 w 16780686"/>
              <a:gd name="connsiteY433" fmla="*/ 32421 h 44233"/>
              <a:gd name="connsiteX434" fmla="*/ 14551926 w 16780686"/>
              <a:gd name="connsiteY434" fmla="*/ 0 h 44233"/>
              <a:gd name="connsiteX435" fmla="*/ 14630199 w 16780686"/>
              <a:gd name="connsiteY435" fmla="*/ 32421 h 44233"/>
              <a:gd name="connsiteX436" fmla="*/ 14637667 w 16780686"/>
              <a:gd name="connsiteY436" fmla="*/ 43497 h 44233"/>
              <a:gd name="connsiteX437" fmla="*/ 14642189 w 16780686"/>
              <a:gd name="connsiteY437" fmla="*/ 40449 h 44233"/>
              <a:gd name="connsiteX438" fmla="*/ 14685276 w 16780686"/>
              <a:gd name="connsiteY438" fmla="*/ 31750 h 44233"/>
              <a:gd name="connsiteX439" fmla="*/ 14728364 w 16780686"/>
              <a:gd name="connsiteY439" fmla="*/ 40449 h 44233"/>
              <a:gd name="connsiteX440" fmla="*/ 14733696 w 16780686"/>
              <a:gd name="connsiteY440" fmla="*/ 44044 h 44233"/>
              <a:gd name="connsiteX441" fmla="*/ 14741532 w 16780686"/>
              <a:gd name="connsiteY441" fmla="*/ 32421 h 44233"/>
              <a:gd name="connsiteX442" fmla="*/ 14819805 w 16780686"/>
              <a:gd name="connsiteY442" fmla="*/ 0 h 44233"/>
              <a:gd name="connsiteX443" fmla="*/ 14898078 w 16780686"/>
              <a:gd name="connsiteY443" fmla="*/ 32421 h 44233"/>
              <a:gd name="connsiteX444" fmla="*/ 14905546 w 16780686"/>
              <a:gd name="connsiteY444" fmla="*/ 43497 h 44233"/>
              <a:gd name="connsiteX445" fmla="*/ 14910068 w 16780686"/>
              <a:gd name="connsiteY445" fmla="*/ 40449 h 44233"/>
              <a:gd name="connsiteX446" fmla="*/ 14953155 w 16780686"/>
              <a:gd name="connsiteY446" fmla="*/ 31750 h 44233"/>
              <a:gd name="connsiteX447" fmla="*/ 14996243 w 16780686"/>
              <a:gd name="connsiteY447" fmla="*/ 40449 h 44233"/>
              <a:gd name="connsiteX448" fmla="*/ 15001574 w 16780686"/>
              <a:gd name="connsiteY448" fmla="*/ 44043 h 44233"/>
              <a:gd name="connsiteX449" fmla="*/ 15009410 w 16780686"/>
              <a:gd name="connsiteY449" fmla="*/ 32421 h 44233"/>
              <a:gd name="connsiteX450" fmla="*/ 15087683 w 16780686"/>
              <a:gd name="connsiteY450" fmla="*/ 0 h 44233"/>
              <a:gd name="connsiteX451" fmla="*/ 15165956 w 16780686"/>
              <a:gd name="connsiteY451" fmla="*/ 32421 h 44233"/>
              <a:gd name="connsiteX452" fmla="*/ 15173424 w 16780686"/>
              <a:gd name="connsiteY452" fmla="*/ 43497 h 44233"/>
              <a:gd name="connsiteX453" fmla="*/ 15177946 w 16780686"/>
              <a:gd name="connsiteY453" fmla="*/ 40449 h 44233"/>
              <a:gd name="connsiteX454" fmla="*/ 15221033 w 16780686"/>
              <a:gd name="connsiteY454" fmla="*/ 31750 h 44233"/>
              <a:gd name="connsiteX455" fmla="*/ 15264121 w 16780686"/>
              <a:gd name="connsiteY455" fmla="*/ 40449 h 44233"/>
              <a:gd name="connsiteX456" fmla="*/ 15269452 w 16780686"/>
              <a:gd name="connsiteY456" fmla="*/ 44043 h 44233"/>
              <a:gd name="connsiteX457" fmla="*/ 15277288 w 16780686"/>
              <a:gd name="connsiteY457" fmla="*/ 32421 h 44233"/>
              <a:gd name="connsiteX458" fmla="*/ 15355561 w 16780686"/>
              <a:gd name="connsiteY458" fmla="*/ 0 h 44233"/>
              <a:gd name="connsiteX459" fmla="*/ 15433834 w 16780686"/>
              <a:gd name="connsiteY459" fmla="*/ 32421 h 44233"/>
              <a:gd name="connsiteX460" fmla="*/ 15441302 w 16780686"/>
              <a:gd name="connsiteY460" fmla="*/ 43497 h 44233"/>
              <a:gd name="connsiteX461" fmla="*/ 15445824 w 16780686"/>
              <a:gd name="connsiteY461" fmla="*/ 40449 h 44233"/>
              <a:gd name="connsiteX462" fmla="*/ 15488911 w 16780686"/>
              <a:gd name="connsiteY462" fmla="*/ 31750 h 44233"/>
              <a:gd name="connsiteX463" fmla="*/ 15531999 w 16780686"/>
              <a:gd name="connsiteY463" fmla="*/ 40449 h 44233"/>
              <a:gd name="connsiteX464" fmla="*/ 15537331 w 16780686"/>
              <a:gd name="connsiteY464" fmla="*/ 44044 h 44233"/>
              <a:gd name="connsiteX465" fmla="*/ 15545167 w 16780686"/>
              <a:gd name="connsiteY465" fmla="*/ 32421 h 44233"/>
              <a:gd name="connsiteX466" fmla="*/ 15623440 w 16780686"/>
              <a:gd name="connsiteY466" fmla="*/ 0 h 44233"/>
              <a:gd name="connsiteX467" fmla="*/ 15701713 w 16780686"/>
              <a:gd name="connsiteY467" fmla="*/ 32421 h 44233"/>
              <a:gd name="connsiteX468" fmla="*/ 15709181 w 16780686"/>
              <a:gd name="connsiteY468" fmla="*/ 43497 h 44233"/>
              <a:gd name="connsiteX469" fmla="*/ 15713703 w 16780686"/>
              <a:gd name="connsiteY469" fmla="*/ 40449 h 44233"/>
              <a:gd name="connsiteX470" fmla="*/ 15756790 w 16780686"/>
              <a:gd name="connsiteY470" fmla="*/ 31750 h 44233"/>
              <a:gd name="connsiteX471" fmla="*/ 15799878 w 16780686"/>
              <a:gd name="connsiteY471" fmla="*/ 40449 h 44233"/>
              <a:gd name="connsiteX472" fmla="*/ 15805210 w 16780686"/>
              <a:gd name="connsiteY472" fmla="*/ 44043 h 44233"/>
              <a:gd name="connsiteX473" fmla="*/ 15813046 w 16780686"/>
              <a:gd name="connsiteY473" fmla="*/ 32421 h 44233"/>
              <a:gd name="connsiteX474" fmla="*/ 15891318 w 16780686"/>
              <a:gd name="connsiteY474" fmla="*/ 0 h 44233"/>
              <a:gd name="connsiteX475" fmla="*/ 15969590 w 16780686"/>
              <a:gd name="connsiteY475" fmla="*/ 32421 h 44233"/>
              <a:gd name="connsiteX476" fmla="*/ 15977058 w 16780686"/>
              <a:gd name="connsiteY476" fmla="*/ 43497 h 44233"/>
              <a:gd name="connsiteX477" fmla="*/ 15981582 w 16780686"/>
              <a:gd name="connsiteY477" fmla="*/ 40449 h 44233"/>
              <a:gd name="connsiteX478" fmla="*/ 16024670 w 16780686"/>
              <a:gd name="connsiteY478" fmla="*/ 31750 h 44233"/>
              <a:gd name="connsiteX479" fmla="*/ 16067754 w 16780686"/>
              <a:gd name="connsiteY479" fmla="*/ 40449 h 44233"/>
              <a:gd name="connsiteX480" fmla="*/ 16073086 w 16780686"/>
              <a:gd name="connsiteY480" fmla="*/ 44043 h 44233"/>
              <a:gd name="connsiteX481" fmla="*/ 16080922 w 16780686"/>
              <a:gd name="connsiteY481" fmla="*/ 32421 h 44233"/>
              <a:gd name="connsiteX482" fmla="*/ 16159198 w 16780686"/>
              <a:gd name="connsiteY482" fmla="*/ 0 h 44233"/>
              <a:gd name="connsiteX483" fmla="*/ 16237470 w 16780686"/>
              <a:gd name="connsiteY483" fmla="*/ 32421 h 44233"/>
              <a:gd name="connsiteX484" fmla="*/ 16244938 w 16780686"/>
              <a:gd name="connsiteY484" fmla="*/ 43497 h 44233"/>
              <a:gd name="connsiteX485" fmla="*/ 16249458 w 16780686"/>
              <a:gd name="connsiteY485" fmla="*/ 40449 h 44233"/>
              <a:gd name="connsiteX486" fmla="*/ 16292546 w 16780686"/>
              <a:gd name="connsiteY486" fmla="*/ 31750 h 44233"/>
              <a:gd name="connsiteX487" fmla="*/ 16335634 w 16780686"/>
              <a:gd name="connsiteY487" fmla="*/ 40449 h 44233"/>
              <a:gd name="connsiteX488" fmla="*/ 16340966 w 16780686"/>
              <a:gd name="connsiteY488" fmla="*/ 44044 h 44233"/>
              <a:gd name="connsiteX489" fmla="*/ 16348802 w 16780686"/>
              <a:gd name="connsiteY489" fmla="*/ 32421 h 44233"/>
              <a:gd name="connsiteX490" fmla="*/ 16427074 w 16780686"/>
              <a:gd name="connsiteY490" fmla="*/ 0 h 44233"/>
              <a:gd name="connsiteX491" fmla="*/ 16505350 w 16780686"/>
              <a:gd name="connsiteY491" fmla="*/ 32421 h 44233"/>
              <a:gd name="connsiteX492" fmla="*/ 16512818 w 16780686"/>
              <a:gd name="connsiteY492" fmla="*/ 43497 h 44233"/>
              <a:gd name="connsiteX493" fmla="*/ 16517338 w 16780686"/>
              <a:gd name="connsiteY493" fmla="*/ 40449 h 44233"/>
              <a:gd name="connsiteX494" fmla="*/ 16560426 w 16780686"/>
              <a:gd name="connsiteY494" fmla="*/ 31750 h 44233"/>
              <a:gd name="connsiteX495" fmla="*/ 16603514 w 16780686"/>
              <a:gd name="connsiteY495" fmla="*/ 40449 h 44233"/>
              <a:gd name="connsiteX496" fmla="*/ 16608838 w 16780686"/>
              <a:gd name="connsiteY496" fmla="*/ 44040 h 44233"/>
              <a:gd name="connsiteX497" fmla="*/ 16616674 w 16780686"/>
              <a:gd name="connsiteY497" fmla="*/ 32421 h 44233"/>
              <a:gd name="connsiteX498" fmla="*/ 16694946 w 16780686"/>
              <a:gd name="connsiteY498" fmla="*/ 0 h 44233"/>
              <a:gd name="connsiteX499" fmla="*/ 16773218 w 16780686"/>
              <a:gd name="connsiteY499" fmla="*/ 32421 h 44233"/>
              <a:gd name="connsiteX500" fmla="*/ 16780686 w 16780686"/>
              <a:gd name="connsiteY500" fmla="*/ 43497 h 4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</a:cxnLst>
            <a:rect l="l" t="t" r="r" b="b"/>
            <a:pathLst>
              <a:path w="16780686" h="44233">
                <a:moveTo>
                  <a:pt x="0" y="44044"/>
                </a:moveTo>
                <a:lnTo>
                  <a:pt x="7837" y="32421"/>
                </a:lnTo>
                <a:cubicBezTo>
                  <a:pt x="27868" y="12390"/>
                  <a:pt x="55542" y="0"/>
                  <a:pt x="86110" y="0"/>
                </a:cubicBezTo>
                <a:cubicBezTo>
                  <a:pt x="116677" y="0"/>
                  <a:pt x="144351" y="12390"/>
                  <a:pt x="164383" y="32421"/>
                </a:cubicBezTo>
                <a:lnTo>
                  <a:pt x="171850" y="43496"/>
                </a:lnTo>
                <a:lnTo>
                  <a:pt x="176370" y="40449"/>
                </a:lnTo>
                <a:cubicBezTo>
                  <a:pt x="189613" y="34847"/>
                  <a:pt x="204173" y="31750"/>
                  <a:pt x="219457" y="31750"/>
                </a:cubicBezTo>
                <a:cubicBezTo>
                  <a:pt x="234741" y="31750"/>
                  <a:pt x="249302" y="34847"/>
                  <a:pt x="262545" y="40449"/>
                </a:cubicBezTo>
                <a:lnTo>
                  <a:pt x="267878" y="44045"/>
                </a:lnTo>
                <a:lnTo>
                  <a:pt x="275716" y="32421"/>
                </a:lnTo>
                <a:cubicBezTo>
                  <a:pt x="295748" y="12390"/>
                  <a:pt x="323422" y="0"/>
                  <a:pt x="353989" y="0"/>
                </a:cubicBezTo>
                <a:cubicBezTo>
                  <a:pt x="384557" y="0"/>
                  <a:pt x="412230" y="12390"/>
                  <a:pt x="432262" y="32421"/>
                </a:cubicBezTo>
                <a:lnTo>
                  <a:pt x="439729" y="43496"/>
                </a:lnTo>
                <a:lnTo>
                  <a:pt x="444249" y="40449"/>
                </a:lnTo>
                <a:cubicBezTo>
                  <a:pt x="457493" y="34847"/>
                  <a:pt x="472054" y="31750"/>
                  <a:pt x="487337" y="31750"/>
                </a:cubicBezTo>
                <a:cubicBezTo>
                  <a:pt x="502621" y="31750"/>
                  <a:pt x="517181" y="34847"/>
                  <a:pt x="530424" y="40449"/>
                </a:cubicBezTo>
                <a:lnTo>
                  <a:pt x="535758" y="44045"/>
                </a:lnTo>
                <a:lnTo>
                  <a:pt x="543595" y="32421"/>
                </a:lnTo>
                <a:cubicBezTo>
                  <a:pt x="563626" y="12390"/>
                  <a:pt x="591300" y="0"/>
                  <a:pt x="621868" y="0"/>
                </a:cubicBezTo>
                <a:cubicBezTo>
                  <a:pt x="652435" y="0"/>
                  <a:pt x="680109" y="12390"/>
                  <a:pt x="700141" y="32421"/>
                </a:cubicBezTo>
                <a:lnTo>
                  <a:pt x="707609" y="43496"/>
                </a:lnTo>
                <a:lnTo>
                  <a:pt x="712128" y="40449"/>
                </a:lnTo>
                <a:cubicBezTo>
                  <a:pt x="725371" y="34847"/>
                  <a:pt x="739932" y="31750"/>
                  <a:pt x="755216" y="31750"/>
                </a:cubicBezTo>
                <a:cubicBezTo>
                  <a:pt x="770499" y="31750"/>
                  <a:pt x="785059" y="34847"/>
                  <a:pt x="798303" y="40449"/>
                </a:cubicBezTo>
                <a:lnTo>
                  <a:pt x="803636" y="44045"/>
                </a:lnTo>
                <a:lnTo>
                  <a:pt x="811474" y="32421"/>
                </a:lnTo>
                <a:cubicBezTo>
                  <a:pt x="831505" y="12390"/>
                  <a:pt x="859179" y="0"/>
                  <a:pt x="889747" y="0"/>
                </a:cubicBezTo>
                <a:cubicBezTo>
                  <a:pt x="920314" y="0"/>
                  <a:pt x="947988" y="12390"/>
                  <a:pt x="968020" y="32421"/>
                </a:cubicBezTo>
                <a:lnTo>
                  <a:pt x="975487" y="43496"/>
                </a:lnTo>
                <a:lnTo>
                  <a:pt x="980007" y="40449"/>
                </a:lnTo>
                <a:cubicBezTo>
                  <a:pt x="993250" y="34847"/>
                  <a:pt x="1007810" y="31750"/>
                  <a:pt x="1023094" y="31750"/>
                </a:cubicBezTo>
                <a:cubicBezTo>
                  <a:pt x="1038378" y="31750"/>
                  <a:pt x="1052939" y="34847"/>
                  <a:pt x="1066182" y="40449"/>
                </a:cubicBezTo>
                <a:lnTo>
                  <a:pt x="1071515" y="44045"/>
                </a:lnTo>
                <a:lnTo>
                  <a:pt x="1079352" y="32421"/>
                </a:lnTo>
                <a:cubicBezTo>
                  <a:pt x="1099385" y="12390"/>
                  <a:pt x="1127058" y="0"/>
                  <a:pt x="1157627" y="0"/>
                </a:cubicBezTo>
                <a:cubicBezTo>
                  <a:pt x="1188194" y="0"/>
                  <a:pt x="1215867" y="12390"/>
                  <a:pt x="1235899" y="32421"/>
                </a:cubicBezTo>
                <a:lnTo>
                  <a:pt x="1243366" y="43496"/>
                </a:lnTo>
                <a:lnTo>
                  <a:pt x="1247886" y="40449"/>
                </a:lnTo>
                <a:cubicBezTo>
                  <a:pt x="1261129" y="34847"/>
                  <a:pt x="1275690" y="31750"/>
                  <a:pt x="1290973" y="31750"/>
                </a:cubicBezTo>
                <a:cubicBezTo>
                  <a:pt x="1306257" y="31750"/>
                  <a:pt x="1320817" y="34847"/>
                  <a:pt x="1334060" y="40449"/>
                </a:cubicBezTo>
                <a:lnTo>
                  <a:pt x="1339394" y="44044"/>
                </a:lnTo>
                <a:lnTo>
                  <a:pt x="1347230" y="32421"/>
                </a:lnTo>
                <a:cubicBezTo>
                  <a:pt x="1367262" y="12390"/>
                  <a:pt x="1394937" y="0"/>
                  <a:pt x="1425504" y="0"/>
                </a:cubicBezTo>
                <a:cubicBezTo>
                  <a:pt x="1456070" y="0"/>
                  <a:pt x="1483744" y="12390"/>
                  <a:pt x="1503777" y="32421"/>
                </a:cubicBezTo>
                <a:lnTo>
                  <a:pt x="1511244" y="43496"/>
                </a:lnTo>
                <a:lnTo>
                  <a:pt x="1515763" y="40449"/>
                </a:lnTo>
                <a:cubicBezTo>
                  <a:pt x="1529006" y="34847"/>
                  <a:pt x="1543567" y="31750"/>
                  <a:pt x="1558850" y="31750"/>
                </a:cubicBezTo>
                <a:cubicBezTo>
                  <a:pt x="1574134" y="31750"/>
                  <a:pt x="1588695" y="34847"/>
                  <a:pt x="1601938" y="40449"/>
                </a:cubicBezTo>
                <a:lnTo>
                  <a:pt x="1607271" y="44044"/>
                </a:lnTo>
                <a:lnTo>
                  <a:pt x="1615108" y="32421"/>
                </a:lnTo>
                <a:cubicBezTo>
                  <a:pt x="1635139" y="12390"/>
                  <a:pt x="1662812" y="0"/>
                  <a:pt x="1693379" y="0"/>
                </a:cubicBezTo>
                <a:cubicBezTo>
                  <a:pt x="1723948" y="0"/>
                  <a:pt x="1751622" y="12390"/>
                  <a:pt x="1771654" y="32421"/>
                </a:cubicBezTo>
                <a:lnTo>
                  <a:pt x="1779121" y="43496"/>
                </a:lnTo>
                <a:lnTo>
                  <a:pt x="1783640" y="40449"/>
                </a:lnTo>
                <a:cubicBezTo>
                  <a:pt x="1796884" y="34847"/>
                  <a:pt x="1811444" y="31750"/>
                  <a:pt x="1826729" y="31750"/>
                </a:cubicBezTo>
                <a:cubicBezTo>
                  <a:pt x="1842011" y="31750"/>
                  <a:pt x="1856571" y="34847"/>
                  <a:pt x="1869815" y="40449"/>
                </a:cubicBezTo>
                <a:lnTo>
                  <a:pt x="1875150" y="44045"/>
                </a:lnTo>
                <a:lnTo>
                  <a:pt x="1882986" y="32421"/>
                </a:lnTo>
                <a:cubicBezTo>
                  <a:pt x="1903017" y="12390"/>
                  <a:pt x="1930691" y="0"/>
                  <a:pt x="1961259" y="0"/>
                </a:cubicBezTo>
                <a:cubicBezTo>
                  <a:pt x="1991827" y="0"/>
                  <a:pt x="2019500" y="12390"/>
                  <a:pt x="2039532" y="32421"/>
                </a:cubicBezTo>
                <a:lnTo>
                  <a:pt x="2046998" y="43496"/>
                </a:lnTo>
                <a:lnTo>
                  <a:pt x="2051519" y="40449"/>
                </a:lnTo>
                <a:cubicBezTo>
                  <a:pt x="2064762" y="34847"/>
                  <a:pt x="2079323" y="31750"/>
                  <a:pt x="2094607" y="31750"/>
                </a:cubicBezTo>
                <a:cubicBezTo>
                  <a:pt x="2109891" y="31750"/>
                  <a:pt x="2124451" y="34847"/>
                  <a:pt x="2137693" y="40449"/>
                </a:cubicBezTo>
                <a:lnTo>
                  <a:pt x="2143028" y="44045"/>
                </a:lnTo>
                <a:lnTo>
                  <a:pt x="2150864" y="32421"/>
                </a:lnTo>
                <a:cubicBezTo>
                  <a:pt x="2170896" y="12390"/>
                  <a:pt x="2198570" y="0"/>
                  <a:pt x="2229138" y="0"/>
                </a:cubicBezTo>
                <a:cubicBezTo>
                  <a:pt x="2259706" y="0"/>
                  <a:pt x="2287379" y="12390"/>
                  <a:pt x="2307411" y="32421"/>
                </a:cubicBezTo>
                <a:lnTo>
                  <a:pt x="2314877" y="43496"/>
                </a:lnTo>
                <a:lnTo>
                  <a:pt x="2319397" y="40449"/>
                </a:lnTo>
                <a:cubicBezTo>
                  <a:pt x="2332641" y="34847"/>
                  <a:pt x="2347201" y="31750"/>
                  <a:pt x="2362483" y="31750"/>
                </a:cubicBezTo>
                <a:cubicBezTo>
                  <a:pt x="2377769" y="31750"/>
                  <a:pt x="2392329" y="34847"/>
                  <a:pt x="2405572" y="40449"/>
                </a:cubicBezTo>
                <a:lnTo>
                  <a:pt x="2410905" y="44045"/>
                </a:lnTo>
                <a:lnTo>
                  <a:pt x="2418742" y="32421"/>
                </a:lnTo>
                <a:cubicBezTo>
                  <a:pt x="2438774" y="12390"/>
                  <a:pt x="2466447" y="0"/>
                  <a:pt x="2497015" y="0"/>
                </a:cubicBezTo>
                <a:cubicBezTo>
                  <a:pt x="2527583" y="0"/>
                  <a:pt x="2555257" y="12390"/>
                  <a:pt x="2575288" y="32421"/>
                </a:cubicBezTo>
                <a:lnTo>
                  <a:pt x="2582755" y="43496"/>
                </a:lnTo>
                <a:lnTo>
                  <a:pt x="2587275" y="40449"/>
                </a:lnTo>
                <a:cubicBezTo>
                  <a:pt x="2600518" y="34847"/>
                  <a:pt x="2615079" y="31750"/>
                  <a:pt x="2630363" y="31750"/>
                </a:cubicBezTo>
                <a:cubicBezTo>
                  <a:pt x="2645646" y="31750"/>
                  <a:pt x="2660206" y="34847"/>
                  <a:pt x="2673450" y="40449"/>
                </a:cubicBezTo>
                <a:lnTo>
                  <a:pt x="2678785" y="44045"/>
                </a:lnTo>
                <a:lnTo>
                  <a:pt x="2686621" y="32421"/>
                </a:lnTo>
                <a:cubicBezTo>
                  <a:pt x="2706654" y="12390"/>
                  <a:pt x="2734327" y="0"/>
                  <a:pt x="2764894" y="0"/>
                </a:cubicBezTo>
                <a:cubicBezTo>
                  <a:pt x="2795461" y="0"/>
                  <a:pt x="2823135" y="12390"/>
                  <a:pt x="2843167" y="32421"/>
                </a:cubicBezTo>
                <a:lnTo>
                  <a:pt x="2850633" y="43496"/>
                </a:lnTo>
                <a:lnTo>
                  <a:pt x="2855154" y="40449"/>
                </a:lnTo>
                <a:cubicBezTo>
                  <a:pt x="2868397" y="34847"/>
                  <a:pt x="2882958" y="31750"/>
                  <a:pt x="2898241" y="31750"/>
                </a:cubicBezTo>
                <a:cubicBezTo>
                  <a:pt x="2913525" y="31750"/>
                  <a:pt x="2928085" y="34847"/>
                  <a:pt x="2941328" y="40449"/>
                </a:cubicBezTo>
                <a:lnTo>
                  <a:pt x="2946662" y="44045"/>
                </a:lnTo>
                <a:lnTo>
                  <a:pt x="2954499" y="32421"/>
                </a:lnTo>
                <a:cubicBezTo>
                  <a:pt x="2974532" y="12390"/>
                  <a:pt x="3002204" y="0"/>
                  <a:pt x="3032772" y="0"/>
                </a:cubicBezTo>
                <a:cubicBezTo>
                  <a:pt x="3063339" y="0"/>
                  <a:pt x="3091013" y="12390"/>
                  <a:pt x="3111044" y="32421"/>
                </a:cubicBezTo>
                <a:lnTo>
                  <a:pt x="3118511" y="43496"/>
                </a:lnTo>
                <a:lnTo>
                  <a:pt x="3123031" y="40449"/>
                </a:lnTo>
                <a:cubicBezTo>
                  <a:pt x="3136275" y="34847"/>
                  <a:pt x="3150835" y="31750"/>
                  <a:pt x="3166119" y="31750"/>
                </a:cubicBezTo>
                <a:cubicBezTo>
                  <a:pt x="3181402" y="31750"/>
                  <a:pt x="3195963" y="34847"/>
                  <a:pt x="3209204" y="40449"/>
                </a:cubicBezTo>
                <a:lnTo>
                  <a:pt x="3214536" y="44044"/>
                </a:lnTo>
                <a:lnTo>
                  <a:pt x="3222372" y="32421"/>
                </a:lnTo>
                <a:cubicBezTo>
                  <a:pt x="3242403" y="12390"/>
                  <a:pt x="3270076" y="0"/>
                  <a:pt x="3300643" y="0"/>
                </a:cubicBezTo>
                <a:cubicBezTo>
                  <a:pt x="3331212" y="0"/>
                  <a:pt x="3358886" y="12390"/>
                  <a:pt x="3378917" y="32421"/>
                </a:cubicBezTo>
                <a:lnTo>
                  <a:pt x="3386384" y="43497"/>
                </a:lnTo>
                <a:lnTo>
                  <a:pt x="3390907" y="40449"/>
                </a:lnTo>
                <a:cubicBezTo>
                  <a:pt x="3404149" y="34847"/>
                  <a:pt x="3418711" y="31750"/>
                  <a:pt x="3433993" y="31750"/>
                </a:cubicBezTo>
                <a:cubicBezTo>
                  <a:pt x="3449278" y="31750"/>
                  <a:pt x="3463837" y="34847"/>
                  <a:pt x="3477082" y="40449"/>
                </a:cubicBezTo>
                <a:lnTo>
                  <a:pt x="3482413" y="44043"/>
                </a:lnTo>
                <a:lnTo>
                  <a:pt x="3490249" y="32421"/>
                </a:lnTo>
                <a:cubicBezTo>
                  <a:pt x="3510280" y="12390"/>
                  <a:pt x="3537954" y="0"/>
                  <a:pt x="3568521" y="0"/>
                </a:cubicBezTo>
                <a:cubicBezTo>
                  <a:pt x="3599090" y="0"/>
                  <a:pt x="3626764" y="12390"/>
                  <a:pt x="3646795" y="32421"/>
                </a:cubicBezTo>
                <a:lnTo>
                  <a:pt x="3654262" y="43497"/>
                </a:lnTo>
                <a:lnTo>
                  <a:pt x="3658785" y="40449"/>
                </a:lnTo>
                <a:cubicBezTo>
                  <a:pt x="3672027" y="34847"/>
                  <a:pt x="3686588" y="31750"/>
                  <a:pt x="3701871" y="31750"/>
                </a:cubicBezTo>
                <a:cubicBezTo>
                  <a:pt x="3717156" y="31750"/>
                  <a:pt x="3731715" y="34847"/>
                  <a:pt x="3744960" y="40449"/>
                </a:cubicBezTo>
                <a:lnTo>
                  <a:pt x="3750292" y="44044"/>
                </a:lnTo>
                <a:lnTo>
                  <a:pt x="3758127" y="32421"/>
                </a:lnTo>
                <a:cubicBezTo>
                  <a:pt x="3778159" y="12390"/>
                  <a:pt x="3805833" y="0"/>
                  <a:pt x="3836400" y="0"/>
                </a:cubicBezTo>
                <a:cubicBezTo>
                  <a:pt x="3866969" y="0"/>
                  <a:pt x="3894642" y="12390"/>
                  <a:pt x="3914674" y="32421"/>
                </a:cubicBezTo>
                <a:lnTo>
                  <a:pt x="3922141" y="43497"/>
                </a:lnTo>
                <a:lnTo>
                  <a:pt x="3926663" y="40449"/>
                </a:lnTo>
                <a:cubicBezTo>
                  <a:pt x="3939906" y="34847"/>
                  <a:pt x="3954468" y="31750"/>
                  <a:pt x="3969750" y="31750"/>
                </a:cubicBezTo>
                <a:cubicBezTo>
                  <a:pt x="3985035" y="31750"/>
                  <a:pt x="3999594" y="34847"/>
                  <a:pt x="4012839" y="40449"/>
                </a:cubicBezTo>
                <a:lnTo>
                  <a:pt x="4018170" y="44043"/>
                </a:lnTo>
                <a:lnTo>
                  <a:pt x="4026005" y="32421"/>
                </a:lnTo>
                <a:cubicBezTo>
                  <a:pt x="4046037" y="12390"/>
                  <a:pt x="4073711" y="0"/>
                  <a:pt x="4104278" y="0"/>
                </a:cubicBezTo>
                <a:cubicBezTo>
                  <a:pt x="4134847" y="0"/>
                  <a:pt x="4162520" y="12390"/>
                  <a:pt x="4182552" y="32421"/>
                </a:cubicBezTo>
                <a:lnTo>
                  <a:pt x="4190019" y="43497"/>
                </a:lnTo>
                <a:lnTo>
                  <a:pt x="4194541" y="40449"/>
                </a:lnTo>
                <a:cubicBezTo>
                  <a:pt x="4207784" y="34847"/>
                  <a:pt x="4222345" y="31750"/>
                  <a:pt x="4237628" y="31750"/>
                </a:cubicBezTo>
                <a:cubicBezTo>
                  <a:pt x="4252913" y="31750"/>
                  <a:pt x="4267472" y="34847"/>
                  <a:pt x="4280717" y="40449"/>
                </a:cubicBezTo>
                <a:lnTo>
                  <a:pt x="4286048" y="44043"/>
                </a:lnTo>
                <a:lnTo>
                  <a:pt x="4293883" y="32421"/>
                </a:lnTo>
                <a:cubicBezTo>
                  <a:pt x="4313915" y="12390"/>
                  <a:pt x="4341589" y="0"/>
                  <a:pt x="4372156" y="0"/>
                </a:cubicBezTo>
                <a:cubicBezTo>
                  <a:pt x="4402725" y="0"/>
                  <a:pt x="4430399" y="12390"/>
                  <a:pt x="4450430" y="32421"/>
                </a:cubicBezTo>
                <a:lnTo>
                  <a:pt x="4457897" y="43497"/>
                </a:lnTo>
                <a:lnTo>
                  <a:pt x="4462419" y="40449"/>
                </a:lnTo>
                <a:cubicBezTo>
                  <a:pt x="4475662" y="34847"/>
                  <a:pt x="4490224" y="31750"/>
                  <a:pt x="4505506" y="31750"/>
                </a:cubicBezTo>
                <a:cubicBezTo>
                  <a:pt x="4520791" y="31750"/>
                  <a:pt x="4535350" y="34847"/>
                  <a:pt x="4548595" y="40449"/>
                </a:cubicBezTo>
                <a:lnTo>
                  <a:pt x="4553927" y="44044"/>
                </a:lnTo>
                <a:lnTo>
                  <a:pt x="4561762" y="32421"/>
                </a:lnTo>
                <a:cubicBezTo>
                  <a:pt x="4581794" y="12390"/>
                  <a:pt x="4609468" y="0"/>
                  <a:pt x="4640036" y="0"/>
                </a:cubicBezTo>
                <a:cubicBezTo>
                  <a:pt x="4670604" y="0"/>
                  <a:pt x="4698277" y="12390"/>
                  <a:pt x="4718309" y="32421"/>
                </a:cubicBezTo>
                <a:lnTo>
                  <a:pt x="4725776" y="43497"/>
                </a:lnTo>
                <a:lnTo>
                  <a:pt x="4730298" y="40449"/>
                </a:lnTo>
                <a:cubicBezTo>
                  <a:pt x="4743542" y="34847"/>
                  <a:pt x="4758102" y="31750"/>
                  <a:pt x="4773385" y="31750"/>
                </a:cubicBezTo>
                <a:cubicBezTo>
                  <a:pt x="4788670" y="31750"/>
                  <a:pt x="4803229" y="34847"/>
                  <a:pt x="4816474" y="40449"/>
                </a:cubicBezTo>
                <a:lnTo>
                  <a:pt x="4821805" y="44043"/>
                </a:lnTo>
                <a:lnTo>
                  <a:pt x="4829640" y="32421"/>
                </a:lnTo>
                <a:cubicBezTo>
                  <a:pt x="4849672" y="12390"/>
                  <a:pt x="4877346" y="0"/>
                  <a:pt x="4907913" y="0"/>
                </a:cubicBezTo>
                <a:cubicBezTo>
                  <a:pt x="4938482" y="0"/>
                  <a:pt x="4966156" y="12390"/>
                  <a:pt x="4986187" y="32421"/>
                </a:cubicBezTo>
                <a:lnTo>
                  <a:pt x="4993654" y="43497"/>
                </a:lnTo>
                <a:lnTo>
                  <a:pt x="4998176" y="40449"/>
                </a:lnTo>
                <a:cubicBezTo>
                  <a:pt x="5011420" y="34847"/>
                  <a:pt x="5025981" y="31750"/>
                  <a:pt x="5041263" y="31750"/>
                </a:cubicBezTo>
                <a:cubicBezTo>
                  <a:pt x="5056548" y="31750"/>
                  <a:pt x="5071107" y="34847"/>
                  <a:pt x="5084352" y="40449"/>
                </a:cubicBezTo>
                <a:lnTo>
                  <a:pt x="5089683" y="44043"/>
                </a:lnTo>
                <a:lnTo>
                  <a:pt x="5097518" y="32421"/>
                </a:lnTo>
                <a:cubicBezTo>
                  <a:pt x="5117550" y="12390"/>
                  <a:pt x="5145224" y="0"/>
                  <a:pt x="5175791" y="0"/>
                </a:cubicBezTo>
                <a:cubicBezTo>
                  <a:pt x="5206360" y="0"/>
                  <a:pt x="5234033" y="12390"/>
                  <a:pt x="5254065" y="32421"/>
                </a:cubicBezTo>
                <a:lnTo>
                  <a:pt x="5261532" y="43497"/>
                </a:lnTo>
                <a:lnTo>
                  <a:pt x="5266054" y="40449"/>
                </a:lnTo>
                <a:cubicBezTo>
                  <a:pt x="5279298" y="34847"/>
                  <a:pt x="5293858" y="31750"/>
                  <a:pt x="5309141" y="31750"/>
                </a:cubicBezTo>
                <a:cubicBezTo>
                  <a:pt x="5324426" y="31750"/>
                  <a:pt x="5338985" y="34847"/>
                  <a:pt x="5352230" y="40449"/>
                </a:cubicBezTo>
                <a:lnTo>
                  <a:pt x="5357562" y="44044"/>
                </a:lnTo>
                <a:lnTo>
                  <a:pt x="5365397" y="32421"/>
                </a:lnTo>
                <a:cubicBezTo>
                  <a:pt x="5385429" y="12390"/>
                  <a:pt x="5413103" y="0"/>
                  <a:pt x="5443671" y="0"/>
                </a:cubicBezTo>
                <a:cubicBezTo>
                  <a:pt x="5474239" y="0"/>
                  <a:pt x="5501913" y="12390"/>
                  <a:pt x="5521944" y="32421"/>
                </a:cubicBezTo>
                <a:lnTo>
                  <a:pt x="5529411" y="43497"/>
                </a:lnTo>
                <a:lnTo>
                  <a:pt x="5533933" y="40449"/>
                </a:lnTo>
                <a:cubicBezTo>
                  <a:pt x="5547177" y="34847"/>
                  <a:pt x="5561737" y="31750"/>
                  <a:pt x="5577020" y="31750"/>
                </a:cubicBezTo>
                <a:cubicBezTo>
                  <a:pt x="5592304" y="31750"/>
                  <a:pt x="5606864" y="34847"/>
                  <a:pt x="5620109" y="40449"/>
                </a:cubicBezTo>
                <a:lnTo>
                  <a:pt x="5625440" y="44043"/>
                </a:lnTo>
                <a:lnTo>
                  <a:pt x="5633275" y="32421"/>
                </a:lnTo>
                <a:cubicBezTo>
                  <a:pt x="5653307" y="12390"/>
                  <a:pt x="5680981" y="0"/>
                  <a:pt x="5711549" y="0"/>
                </a:cubicBezTo>
                <a:cubicBezTo>
                  <a:pt x="5742117" y="0"/>
                  <a:pt x="5769791" y="12390"/>
                  <a:pt x="5789822" y="32421"/>
                </a:cubicBezTo>
                <a:lnTo>
                  <a:pt x="5797289" y="43497"/>
                </a:lnTo>
                <a:lnTo>
                  <a:pt x="5801811" y="40449"/>
                </a:lnTo>
                <a:cubicBezTo>
                  <a:pt x="5815055" y="34847"/>
                  <a:pt x="5829616" y="31750"/>
                  <a:pt x="5844898" y="31750"/>
                </a:cubicBezTo>
                <a:cubicBezTo>
                  <a:pt x="5860182" y="31750"/>
                  <a:pt x="5874742" y="34847"/>
                  <a:pt x="5887987" y="40449"/>
                </a:cubicBezTo>
                <a:lnTo>
                  <a:pt x="5893318" y="44043"/>
                </a:lnTo>
                <a:lnTo>
                  <a:pt x="5901153" y="32421"/>
                </a:lnTo>
                <a:cubicBezTo>
                  <a:pt x="5921185" y="12390"/>
                  <a:pt x="5948859" y="0"/>
                  <a:pt x="5979427" y="0"/>
                </a:cubicBezTo>
                <a:cubicBezTo>
                  <a:pt x="6009995" y="0"/>
                  <a:pt x="6037669" y="12390"/>
                  <a:pt x="6057700" y="32421"/>
                </a:cubicBezTo>
                <a:lnTo>
                  <a:pt x="6065167" y="43497"/>
                </a:lnTo>
                <a:lnTo>
                  <a:pt x="6069689" y="40449"/>
                </a:lnTo>
                <a:cubicBezTo>
                  <a:pt x="6082933" y="34847"/>
                  <a:pt x="6097494" y="31750"/>
                  <a:pt x="6112776" y="31750"/>
                </a:cubicBezTo>
                <a:cubicBezTo>
                  <a:pt x="6128061" y="31750"/>
                  <a:pt x="6142620" y="34847"/>
                  <a:pt x="6155865" y="40449"/>
                </a:cubicBezTo>
                <a:lnTo>
                  <a:pt x="6161197" y="44044"/>
                </a:lnTo>
                <a:lnTo>
                  <a:pt x="6169032" y="32421"/>
                </a:lnTo>
                <a:cubicBezTo>
                  <a:pt x="6189064" y="12390"/>
                  <a:pt x="6216739" y="0"/>
                  <a:pt x="6247306" y="0"/>
                </a:cubicBezTo>
                <a:cubicBezTo>
                  <a:pt x="6277874" y="0"/>
                  <a:pt x="6305548" y="12390"/>
                  <a:pt x="6325579" y="32421"/>
                </a:cubicBezTo>
                <a:lnTo>
                  <a:pt x="6333046" y="43497"/>
                </a:lnTo>
                <a:lnTo>
                  <a:pt x="6337568" y="40449"/>
                </a:lnTo>
                <a:cubicBezTo>
                  <a:pt x="6350812" y="34847"/>
                  <a:pt x="6365373" y="31750"/>
                  <a:pt x="6380656" y="31750"/>
                </a:cubicBezTo>
                <a:cubicBezTo>
                  <a:pt x="6395939" y="31750"/>
                  <a:pt x="6410499" y="34847"/>
                  <a:pt x="6423744" y="40449"/>
                </a:cubicBezTo>
                <a:lnTo>
                  <a:pt x="6429075" y="44043"/>
                </a:lnTo>
                <a:lnTo>
                  <a:pt x="6436910" y="32421"/>
                </a:lnTo>
                <a:cubicBezTo>
                  <a:pt x="6456942" y="12390"/>
                  <a:pt x="6484617" y="0"/>
                  <a:pt x="6515184" y="0"/>
                </a:cubicBezTo>
                <a:cubicBezTo>
                  <a:pt x="6545752" y="0"/>
                  <a:pt x="6573425" y="12390"/>
                  <a:pt x="6593457" y="32421"/>
                </a:cubicBezTo>
                <a:lnTo>
                  <a:pt x="6600924" y="43497"/>
                </a:lnTo>
                <a:lnTo>
                  <a:pt x="6605446" y="40449"/>
                </a:lnTo>
                <a:cubicBezTo>
                  <a:pt x="6618690" y="34847"/>
                  <a:pt x="6633250" y="31750"/>
                  <a:pt x="6648533" y="31750"/>
                </a:cubicBezTo>
                <a:cubicBezTo>
                  <a:pt x="6663817" y="31750"/>
                  <a:pt x="6678377" y="34847"/>
                  <a:pt x="6691622" y="40449"/>
                </a:cubicBezTo>
                <a:lnTo>
                  <a:pt x="6696953" y="44043"/>
                </a:lnTo>
                <a:lnTo>
                  <a:pt x="6704788" y="32421"/>
                </a:lnTo>
                <a:cubicBezTo>
                  <a:pt x="6724820" y="12390"/>
                  <a:pt x="6752495" y="0"/>
                  <a:pt x="6783062" y="0"/>
                </a:cubicBezTo>
                <a:cubicBezTo>
                  <a:pt x="6813630" y="0"/>
                  <a:pt x="6841303" y="12390"/>
                  <a:pt x="6861335" y="32421"/>
                </a:cubicBezTo>
                <a:lnTo>
                  <a:pt x="6868802" y="43497"/>
                </a:lnTo>
                <a:lnTo>
                  <a:pt x="6873324" y="40449"/>
                </a:lnTo>
                <a:cubicBezTo>
                  <a:pt x="6886568" y="34847"/>
                  <a:pt x="6901128" y="31750"/>
                  <a:pt x="6916411" y="31750"/>
                </a:cubicBezTo>
                <a:cubicBezTo>
                  <a:pt x="6931695" y="31750"/>
                  <a:pt x="6946255" y="34847"/>
                  <a:pt x="6959500" y="40449"/>
                </a:cubicBezTo>
                <a:lnTo>
                  <a:pt x="6964831" y="44044"/>
                </a:lnTo>
                <a:lnTo>
                  <a:pt x="6972667" y="32421"/>
                </a:lnTo>
                <a:cubicBezTo>
                  <a:pt x="6992700" y="12390"/>
                  <a:pt x="7020374" y="0"/>
                  <a:pt x="7050941" y="0"/>
                </a:cubicBezTo>
                <a:cubicBezTo>
                  <a:pt x="7081509" y="0"/>
                  <a:pt x="7109183" y="12390"/>
                  <a:pt x="7129213" y="32421"/>
                </a:cubicBezTo>
                <a:lnTo>
                  <a:pt x="7136682" y="43497"/>
                </a:lnTo>
                <a:lnTo>
                  <a:pt x="7141203" y="40449"/>
                </a:lnTo>
                <a:cubicBezTo>
                  <a:pt x="7154447" y="34847"/>
                  <a:pt x="7169007" y="31750"/>
                  <a:pt x="7184291" y="31750"/>
                </a:cubicBezTo>
                <a:cubicBezTo>
                  <a:pt x="7199574" y="31750"/>
                  <a:pt x="7214134" y="34847"/>
                  <a:pt x="7227379" y="40449"/>
                </a:cubicBezTo>
                <a:lnTo>
                  <a:pt x="7232709" y="44043"/>
                </a:lnTo>
                <a:lnTo>
                  <a:pt x="7240545" y="32421"/>
                </a:lnTo>
                <a:cubicBezTo>
                  <a:pt x="7260578" y="12390"/>
                  <a:pt x="7288252" y="0"/>
                  <a:pt x="7318819" y="0"/>
                </a:cubicBezTo>
                <a:cubicBezTo>
                  <a:pt x="7349387" y="0"/>
                  <a:pt x="7377061" y="12390"/>
                  <a:pt x="7397091" y="32421"/>
                </a:cubicBezTo>
                <a:lnTo>
                  <a:pt x="7404559" y="43497"/>
                </a:lnTo>
                <a:lnTo>
                  <a:pt x="7409081" y="40449"/>
                </a:lnTo>
                <a:cubicBezTo>
                  <a:pt x="7422324" y="34847"/>
                  <a:pt x="7436884" y="31750"/>
                  <a:pt x="7452168" y="31750"/>
                </a:cubicBezTo>
                <a:cubicBezTo>
                  <a:pt x="7467452" y="31750"/>
                  <a:pt x="7482012" y="34847"/>
                  <a:pt x="7495255" y="40449"/>
                </a:cubicBezTo>
                <a:lnTo>
                  <a:pt x="7500587" y="44043"/>
                </a:lnTo>
                <a:lnTo>
                  <a:pt x="7508423" y="32421"/>
                </a:lnTo>
                <a:cubicBezTo>
                  <a:pt x="7528455" y="12390"/>
                  <a:pt x="7556128" y="0"/>
                  <a:pt x="7586696" y="0"/>
                </a:cubicBezTo>
                <a:cubicBezTo>
                  <a:pt x="7617264" y="0"/>
                  <a:pt x="7644937" y="12390"/>
                  <a:pt x="7664969" y="32421"/>
                </a:cubicBezTo>
                <a:lnTo>
                  <a:pt x="7672437" y="43497"/>
                </a:lnTo>
                <a:lnTo>
                  <a:pt x="7676959" y="40449"/>
                </a:lnTo>
                <a:cubicBezTo>
                  <a:pt x="7690202" y="34847"/>
                  <a:pt x="7704762" y="31750"/>
                  <a:pt x="7720046" y="31750"/>
                </a:cubicBezTo>
                <a:cubicBezTo>
                  <a:pt x="7735330" y="31750"/>
                  <a:pt x="7749890" y="34847"/>
                  <a:pt x="7763133" y="40449"/>
                </a:cubicBezTo>
                <a:lnTo>
                  <a:pt x="7768466" y="44044"/>
                </a:lnTo>
                <a:lnTo>
                  <a:pt x="7776302" y="32421"/>
                </a:lnTo>
                <a:cubicBezTo>
                  <a:pt x="7796334" y="12390"/>
                  <a:pt x="7824008" y="0"/>
                  <a:pt x="7854575" y="0"/>
                </a:cubicBezTo>
                <a:cubicBezTo>
                  <a:pt x="7885143" y="0"/>
                  <a:pt x="7912816" y="12390"/>
                  <a:pt x="7932848" y="32421"/>
                </a:cubicBezTo>
                <a:lnTo>
                  <a:pt x="7940316" y="43497"/>
                </a:lnTo>
                <a:lnTo>
                  <a:pt x="7944838" y="40449"/>
                </a:lnTo>
                <a:cubicBezTo>
                  <a:pt x="7958081" y="34847"/>
                  <a:pt x="7972641" y="31750"/>
                  <a:pt x="7987925" y="31750"/>
                </a:cubicBezTo>
                <a:cubicBezTo>
                  <a:pt x="8003209" y="31750"/>
                  <a:pt x="8017769" y="34847"/>
                  <a:pt x="8031012" y="40449"/>
                </a:cubicBezTo>
                <a:lnTo>
                  <a:pt x="8036338" y="44040"/>
                </a:lnTo>
                <a:lnTo>
                  <a:pt x="8044172" y="32421"/>
                </a:lnTo>
                <a:cubicBezTo>
                  <a:pt x="8064204" y="12390"/>
                  <a:pt x="8091877" y="0"/>
                  <a:pt x="8122445" y="0"/>
                </a:cubicBezTo>
                <a:cubicBezTo>
                  <a:pt x="8153013" y="0"/>
                  <a:pt x="8180686" y="12390"/>
                  <a:pt x="8200718" y="32421"/>
                </a:cubicBezTo>
                <a:lnTo>
                  <a:pt x="8208186" y="43497"/>
                </a:lnTo>
                <a:lnTo>
                  <a:pt x="8212708" y="40449"/>
                </a:lnTo>
                <a:cubicBezTo>
                  <a:pt x="8225951" y="34847"/>
                  <a:pt x="8240511" y="31750"/>
                  <a:pt x="8255795" y="31750"/>
                </a:cubicBezTo>
                <a:cubicBezTo>
                  <a:pt x="8271079" y="31750"/>
                  <a:pt x="8285639" y="34848"/>
                  <a:pt x="8298883" y="40449"/>
                </a:cubicBezTo>
                <a:lnTo>
                  <a:pt x="8304495" y="44233"/>
                </a:lnTo>
                <a:lnTo>
                  <a:pt x="8312459" y="32422"/>
                </a:lnTo>
                <a:cubicBezTo>
                  <a:pt x="8332491" y="12390"/>
                  <a:pt x="8360165" y="0"/>
                  <a:pt x="8390732" y="0"/>
                </a:cubicBezTo>
                <a:cubicBezTo>
                  <a:pt x="8421299" y="0"/>
                  <a:pt x="8448973" y="12390"/>
                  <a:pt x="8469005" y="32421"/>
                </a:cubicBezTo>
                <a:lnTo>
                  <a:pt x="8476472" y="43496"/>
                </a:lnTo>
                <a:lnTo>
                  <a:pt x="8480992" y="40449"/>
                </a:lnTo>
                <a:cubicBezTo>
                  <a:pt x="8494235" y="34847"/>
                  <a:pt x="8508795" y="31750"/>
                  <a:pt x="8524079" y="31750"/>
                </a:cubicBezTo>
                <a:cubicBezTo>
                  <a:pt x="8539363" y="31750"/>
                  <a:pt x="8553923" y="34847"/>
                  <a:pt x="8567166" y="40449"/>
                </a:cubicBezTo>
                <a:lnTo>
                  <a:pt x="8572500" y="44044"/>
                </a:lnTo>
                <a:lnTo>
                  <a:pt x="8580337" y="32421"/>
                </a:lnTo>
                <a:cubicBezTo>
                  <a:pt x="8600368" y="12390"/>
                  <a:pt x="8628042" y="0"/>
                  <a:pt x="8658610" y="0"/>
                </a:cubicBezTo>
                <a:cubicBezTo>
                  <a:pt x="8689177" y="0"/>
                  <a:pt x="8716851" y="12390"/>
                  <a:pt x="8736883" y="32421"/>
                </a:cubicBezTo>
                <a:lnTo>
                  <a:pt x="8744350" y="43496"/>
                </a:lnTo>
                <a:lnTo>
                  <a:pt x="8748870" y="40449"/>
                </a:lnTo>
                <a:cubicBezTo>
                  <a:pt x="8762113" y="34847"/>
                  <a:pt x="8776673" y="31750"/>
                  <a:pt x="8791957" y="31750"/>
                </a:cubicBezTo>
                <a:cubicBezTo>
                  <a:pt x="8807241" y="31750"/>
                  <a:pt x="8821802" y="34847"/>
                  <a:pt x="8835045" y="40449"/>
                </a:cubicBezTo>
                <a:lnTo>
                  <a:pt x="8840378" y="44045"/>
                </a:lnTo>
                <a:lnTo>
                  <a:pt x="8848216" y="32421"/>
                </a:lnTo>
                <a:cubicBezTo>
                  <a:pt x="8868248" y="12390"/>
                  <a:pt x="8895922" y="0"/>
                  <a:pt x="8926489" y="0"/>
                </a:cubicBezTo>
                <a:cubicBezTo>
                  <a:pt x="8957057" y="0"/>
                  <a:pt x="8984730" y="12390"/>
                  <a:pt x="9004762" y="32421"/>
                </a:cubicBezTo>
                <a:lnTo>
                  <a:pt x="9012229" y="43496"/>
                </a:lnTo>
                <a:lnTo>
                  <a:pt x="9016749" y="40449"/>
                </a:lnTo>
                <a:cubicBezTo>
                  <a:pt x="9029993" y="34847"/>
                  <a:pt x="9044554" y="31750"/>
                  <a:pt x="9059837" y="31750"/>
                </a:cubicBezTo>
                <a:cubicBezTo>
                  <a:pt x="9075121" y="31750"/>
                  <a:pt x="9089681" y="34847"/>
                  <a:pt x="9102924" y="40449"/>
                </a:cubicBezTo>
                <a:lnTo>
                  <a:pt x="9108258" y="44045"/>
                </a:lnTo>
                <a:lnTo>
                  <a:pt x="9116095" y="32421"/>
                </a:lnTo>
                <a:cubicBezTo>
                  <a:pt x="9136126" y="12390"/>
                  <a:pt x="9163800" y="0"/>
                  <a:pt x="9194368" y="0"/>
                </a:cubicBezTo>
                <a:cubicBezTo>
                  <a:pt x="9224935" y="0"/>
                  <a:pt x="9252609" y="12390"/>
                  <a:pt x="9272641" y="32421"/>
                </a:cubicBezTo>
                <a:lnTo>
                  <a:pt x="9280109" y="43496"/>
                </a:lnTo>
                <a:lnTo>
                  <a:pt x="9284628" y="40449"/>
                </a:lnTo>
                <a:cubicBezTo>
                  <a:pt x="9297871" y="34847"/>
                  <a:pt x="9312432" y="31750"/>
                  <a:pt x="9327716" y="31750"/>
                </a:cubicBezTo>
                <a:cubicBezTo>
                  <a:pt x="9342999" y="31750"/>
                  <a:pt x="9357559" y="34847"/>
                  <a:pt x="9370803" y="40449"/>
                </a:cubicBezTo>
                <a:lnTo>
                  <a:pt x="9376136" y="44045"/>
                </a:lnTo>
                <a:lnTo>
                  <a:pt x="9383974" y="32421"/>
                </a:lnTo>
                <a:cubicBezTo>
                  <a:pt x="9404005" y="12390"/>
                  <a:pt x="9431679" y="0"/>
                  <a:pt x="9462247" y="0"/>
                </a:cubicBezTo>
                <a:cubicBezTo>
                  <a:pt x="9492814" y="0"/>
                  <a:pt x="9520488" y="12390"/>
                  <a:pt x="9540520" y="32421"/>
                </a:cubicBezTo>
                <a:lnTo>
                  <a:pt x="9547987" y="43496"/>
                </a:lnTo>
                <a:lnTo>
                  <a:pt x="9552507" y="40449"/>
                </a:lnTo>
                <a:cubicBezTo>
                  <a:pt x="9565750" y="34847"/>
                  <a:pt x="9580310" y="31750"/>
                  <a:pt x="9595594" y="31750"/>
                </a:cubicBezTo>
                <a:cubicBezTo>
                  <a:pt x="9610878" y="31750"/>
                  <a:pt x="9625439" y="34847"/>
                  <a:pt x="9638682" y="40449"/>
                </a:cubicBezTo>
                <a:lnTo>
                  <a:pt x="9644015" y="44045"/>
                </a:lnTo>
                <a:lnTo>
                  <a:pt x="9651852" y="32421"/>
                </a:lnTo>
                <a:cubicBezTo>
                  <a:pt x="9671885" y="12390"/>
                  <a:pt x="9699558" y="0"/>
                  <a:pt x="9730127" y="0"/>
                </a:cubicBezTo>
                <a:cubicBezTo>
                  <a:pt x="9760694" y="0"/>
                  <a:pt x="9788367" y="12390"/>
                  <a:pt x="9808399" y="32421"/>
                </a:cubicBezTo>
                <a:lnTo>
                  <a:pt x="9815866" y="43496"/>
                </a:lnTo>
                <a:lnTo>
                  <a:pt x="9820386" y="40449"/>
                </a:lnTo>
                <a:cubicBezTo>
                  <a:pt x="9833629" y="34847"/>
                  <a:pt x="9848190" y="31750"/>
                  <a:pt x="9863473" y="31750"/>
                </a:cubicBezTo>
                <a:cubicBezTo>
                  <a:pt x="9878757" y="31750"/>
                  <a:pt x="9893317" y="34847"/>
                  <a:pt x="9906560" y="40449"/>
                </a:cubicBezTo>
                <a:lnTo>
                  <a:pt x="9911894" y="44044"/>
                </a:lnTo>
                <a:lnTo>
                  <a:pt x="9919730" y="32421"/>
                </a:lnTo>
                <a:cubicBezTo>
                  <a:pt x="9939762" y="12390"/>
                  <a:pt x="9967436" y="0"/>
                  <a:pt x="9998004" y="0"/>
                </a:cubicBezTo>
                <a:cubicBezTo>
                  <a:pt x="10028570" y="0"/>
                  <a:pt x="10056244" y="12390"/>
                  <a:pt x="10076277" y="32421"/>
                </a:cubicBezTo>
                <a:lnTo>
                  <a:pt x="10083744" y="43496"/>
                </a:lnTo>
                <a:lnTo>
                  <a:pt x="10088263" y="40449"/>
                </a:lnTo>
                <a:cubicBezTo>
                  <a:pt x="10101506" y="34847"/>
                  <a:pt x="10116067" y="31750"/>
                  <a:pt x="10131350" y="31750"/>
                </a:cubicBezTo>
                <a:cubicBezTo>
                  <a:pt x="10146634" y="31750"/>
                  <a:pt x="10161195" y="34847"/>
                  <a:pt x="10174438" y="40449"/>
                </a:cubicBezTo>
                <a:lnTo>
                  <a:pt x="10179771" y="44044"/>
                </a:lnTo>
                <a:lnTo>
                  <a:pt x="10187608" y="32421"/>
                </a:lnTo>
                <a:cubicBezTo>
                  <a:pt x="10207639" y="12390"/>
                  <a:pt x="10235312" y="0"/>
                  <a:pt x="10265879" y="0"/>
                </a:cubicBezTo>
                <a:cubicBezTo>
                  <a:pt x="10296448" y="0"/>
                  <a:pt x="10324122" y="12390"/>
                  <a:pt x="10344154" y="32421"/>
                </a:cubicBezTo>
                <a:lnTo>
                  <a:pt x="10351621" y="43496"/>
                </a:lnTo>
                <a:lnTo>
                  <a:pt x="10356140" y="40449"/>
                </a:lnTo>
                <a:cubicBezTo>
                  <a:pt x="10369384" y="34847"/>
                  <a:pt x="10383944" y="31750"/>
                  <a:pt x="10399229" y="31750"/>
                </a:cubicBezTo>
                <a:cubicBezTo>
                  <a:pt x="10414511" y="31750"/>
                  <a:pt x="10429071" y="34847"/>
                  <a:pt x="10442315" y="40449"/>
                </a:cubicBezTo>
                <a:lnTo>
                  <a:pt x="10447650" y="44045"/>
                </a:lnTo>
                <a:lnTo>
                  <a:pt x="10455486" y="32421"/>
                </a:lnTo>
                <a:cubicBezTo>
                  <a:pt x="10475517" y="12390"/>
                  <a:pt x="10503191" y="0"/>
                  <a:pt x="10533759" y="0"/>
                </a:cubicBezTo>
                <a:cubicBezTo>
                  <a:pt x="10564327" y="0"/>
                  <a:pt x="10592000" y="12390"/>
                  <a:pt x="10612032" y="32421"/>
                </a:cubicBezTo>
                <a:lnTo>
                  <a:pt x="10619498" y="43496"/>
                </a:lnTo>
                <a:lnTo>
                  <a:pt x="10624019" y="40449"/>
                </a:lnTo>
                <a:cubicBezTo>
                  <a:pt x="10637262" y="34847"/>
                  <a:pt x="10651823" y="31750"/>
                  <a:pt x="10667107" y="31750"/>
                </a:cubicBezTo>
                <a:cubicBezTo>
                  <a:pt x="10682391" y="31750"/>
                  <a:pt x="10696951" y="34847"/>
                  <a:pt x="10710193" y="40449"/>
                </a:cubicBezTo>
                <a:lnTo>
                  <a:pt x="10715528" y="44045"/>
                </a:lnTo>
                <a:lnTo>
                  <a:pt x="10723364" y="32421"/>
                </a:lnTo>
                <a:cubicBezTo>
                  <a:pt x="10743396" y="12390"/>
                  <a:pt x="10771070" y="0"/>
                  <a:pt x="10801638" y="0"/>
                </a:cubicBezTo>
                <a:cubicBezTo>
                  <a:pt x="10832206" y="0"/>
                  <a:pt x="10859879" y="12390"/>
                  <a:pt x="10879911" y="32421"/>
                </a:cubicBezTo>
                <a:lnTo>
                  <a:pt x="10887377" y="43496"/>
                </a:lnTo>
                <a:lnTo>
                  <a:pt x="10891897" y="40449"/>
                </a:lnTo>
                <a:cubicBezTo>
                  <a:pt x="10905141" y="34847"/>
                  <a:pt x="10919701" y="31750"/>
                  <a:pt x="10934983" y="31750"/>
                </a:cubicBezTo>
                <a:cubicBezTo>
                  <a:pt x="10950269" y="31750"/>
                  <a:pt x="10964829" y="34847"/>
                  <a:pt x="10978072" y="40449"/>
                </a:cubicBezTo>
                <a:lnTo>
                  <a:pt x="10983405" y="44045"/>
                </a:lnTo>
                <a:lnTo>
                  <a:pt x="10991242" y="32421"/>
                </a:lnTo>
                <a:cubicBezTo>
                  <a:pt x="11011274" y="12390"/>
                  <a:pt x="11038947" y="0"/>
                  <a:pt x="11069515" y="0"/>
                </a:cubicBezTo>
                <a:cubicBezTo>
                  <a:pt x="11100083" y="0"/>
                  <a:pt x="11127757" y="12390"/>
                  <a:pt x="11147788" y="32421"/>
                </a:cubicBezTo>
                <a:lnTo>
                  <a:pt x="11155255" y="43496"/>
                </a:lnTo>
                <a:lnTo>
                  <a:pt x="11159775" y="40449"/>
                </a:lnTo>
                <a:cubicBezTo>
                  <a:pt x="11173018" y="34847"/>
                  <a:pt x="11187579" y="31750"/>
                  <a:pt x="11202863" y="31750"/>
                </a:cubicBezTo>
                <a:cubicBezTo>
                  <a:pt x="11218146" y="31750"/>
                  <a:pt x="11232706" y="34847"/>
                  <a:pt x="11245950" y="40449"/>
                </a:cubicBezTo>
                <a:lnTo>
                  <a:pt x="11251285" y="44045"/>
                </a:lnTo>
                <a:lnTo>
                  <a:pt x="11259121" y="32421"/>
                </a:lnTo>
                <a:cubicBezTo>
                  <a:pt x="11279153" y="12390"/>
                  <a:pt x="11306827" y="0"/>
                  <a:pt x="11337394" y="0"/>
                </a:cubicBezTo>
                <a:cubicBezTo>
                  <a:pt x="11367961" y="0"/>
                  <a:pt x="11395635" y="12390"/>
                  <a:pt x="11415667" y="32421"/>
                </a:cubicBezTo>
                <a:lnTo>
                  <a:pt x="11423133" y="43496"/>
                </a:lnTo>
                <a:lnTo>
                  <a:pt x="11427654" y="40449"/>
                </a:lnTo>
                <a:cubicBezTo>
                  <a:pt x="11440897" y="34847"/>
                  <a:pt x="11455458" y="31750"/>
                  <a:pt x="11470741" y="31750"/>
                </a:cubicBezTo>
                <a:cubicBezTo>
                  <a:pt x="11486025" y="31750"/>
                  <a:pt x="11500585" y="34847"/>
                  <a:pt x="11513828" y="40449"/>
                </a:cubicBezTo>
                <a:lnTo>
                  <a:pt x="11519162" y="44045"/>
                </a:lnTo>
                <a:lnTo>
                  <a:pt x="11526999" y="32421"/>
                </a:lnTo>
                <a:cubicBezTo>
                  <a:pt x="11547031" y="12390"/>
                  <a:pt x="11574704" y="0"/>
                  <a:pt x="11605272" y="0"/>
                </a:cubicBezTo>
                <a:cubicBezTo>
                  <a:pt x="11635839" y="0"/>
                  <a:pt x="11663513" y="12390"/>
                  <a:pt x="11683544" y="32421"/>
                </a:cubicBezTo>
                <a:lnTo>
                  <a:pt x="11691011" y="43496"/>
                </a:lnTo>
                <a:lnTo>
                  <a:pt x="11695531" y="40449"/>
                </a:lnTo>
                <a:cubicBezTo>
                  <a:pt x="11708775" y="34847"/>
                  <a:pt x="11723335" y="31750"/>
                  <a:pt x="11738619" y="31750"/>
                </a:cubicBezTo>
                <a:cubicBezTo>
                  <a:pt x="11753902" y="31750"/>
                  <a:pt x="11768463" y="34847"/>
                  <a:pt x="11781703" y="40449"/>
                </a:cubicBezTo>
                <a:lnTo>
                  <a:pt x="11787035" y="44044"/>
                </a:lnTo>
                <a:lnTo>
                  <a:pt x="11794872" y="32421"/>
                </a:lnTo>
                <a:cubicBezTo>
                  <a:pt x="11814903" y="12390"/>
                  <a:pt x="11842576" y="0"/>
                  <a:pt x="11873143" y="0"/>
                </a:cubicBezTo>
                <a:cubicBezTo>
                  <a:pt x="11903711" y="0"/>
                  <a:pt x="11931385" y="12390"/>
                  <a:pt x="11951416" y="32421"/>
                </a:cubicBezTo>
                <a:lnTo>
                  <a:pt x="11958884" y="43497"/>
                </a:lnTo>
                <a:lnTo>
                  <a:pt x="11963406" y="40449"/>
                </a:lnTo>
                <a:cubicBezTo>
                  <a:pt x="11976649" y="34847"/>
                  <a:pt x="11991210" y="31750"/>
                  <a:pt x="12006493" y="31750"/>
                </a:cubicBezTo>
                <a:cubicBezTo>
                  <a:pt x="12021777" y="31750"/>
                  <a:pt x="12036337" y="34847"/>
                  <a:pt x="12049581" y="40449"/>
                </a:cubicBezTo>
                <a:lnTo>
                  <a:pt x="12054912" y="44043"/>
                </a:lnTo>
                <a:lnTo>
                  <a:pt x="12062748" y="32421"/>
                </a:lnTo>
                <a:cubicBezTo>
                  <a:pt x="12082780" y="12390"/>
                  <a:pt x="12110454" y="0"/>
                  <a:pt x="12141021" y="0"/>
                </a:cubicBezTo>
                <a:cubicBezTo>
                  <a:pt x="12171589" y="0"/>
                  <a:pt x="12199263" y="12390"/>
                  <a:pt x="12219294" y="32421"/>
                </a:cubicBezTo>
                <a:lnTo>
                  <a:pt x="12226762" y="43497"/>
                </a:lnTo>
                <a:lnTo>
                  <a:pt x="12231284" y="40449"/>
                </a:lnTo>
                <a:cubicBezTo>
                  <a:pt x="12244527" y="34847"/>
                  <a:pt x="12259087" y="31750"/>
                  <a:pt x="12274371" y="31750"/>
                </a:cubicBezTo>
                <a:cubicBezTo>
                  <a:pt x="12289655" y="31750"/>
                  <a:pt x="12304215" y="34847"/>
                  <a:pt x="12317459" y="40449"/>
                </a:cubicBezTo>
                <a:lnTo>
                  <a:pt x="12322791" y="44044"/>
                </a:lnTo>
                <a:lnTo>
                  <a:pt x="12330627" y="32421"/>
                </a:lnTo>
                <a:cubicBezTo>
                  <a:pt x="12350659" y="12390"/>
                  <a:pt x="12378333" y="0"/>
                  <a:pt x="12408900" y="0"/>
                </a:cubicBezTo>
                <a:cubicBezTo>
                  <a:pt x="12439468" y="0"/>
                  <a:pt x="12467141" y="12390"/>
                  <a:pt x="12487173" y="32421"/>
                </a:cubicBezTo>
                <a:lnTo>
                  <a:pt x="12494641" y="43497"/>
                </a:lnTo>
                <a:lnTo>
                  <a:pt x="12499163" y="40449"/>
                </a:lnTo>
                <a:cubicBezTo>
                  <a:pt x="12512406" y="34847"/>
                  <a:pt x="12526967" y="31750"/>
                  <a:pt x="12542250" y="31750"/>
                </a:cubicBezTo>
                <a:cubicBezTo>
                  <a:pt x="12557534" y="31750"/>
                  <a:pt x="12572094" y="34847"/>
                  <a:pt x="12585338" y="40449"/>
                </a:cubicBezTo>
                <a:lnTo>
                  <a:pt x="12590669" y="44043"/>
                </a:lnTo>
                <a:lnTo>
                  <a:pt x="12598505" y="32421"/>
                </a:lnTo>
                <a:cubicBezTo>
                  <a:pt x="12618537" y="12390"/>
                  <a:pt x="12646211" y="0"/>
                  <a:pt x="12676778" y="0"/>
                </a:cubicBezTo>
                <a:cubicBezTo>
                  <a:pt x="12707346" y="0"/>
                  <a:pt x="12735019" y="12390"/>
                  <a:pt x="12755051" y="32421"/>
                </a:cubicBezTo>
                <a:lnTo>
                  <a:pt x="12762519" y="43497"/>
                </a:lnTo>
                <a:lnTo>
                  <a:pt x="12767041" y="40449"/>
                </a:lnTo>
                <a:cubicBezTo>
                  <a:pt x="12780284" y="34847"/>
                  <a:pt x="12794844" y="31750"/>
                  <a:pt x="12810128" y="31750"/>
                </a:cubicBezTo>
                <a:cubicBezTo>
                  <a:pt x="12825412" y="31750"/>
                  <a:pt x="12839972" y="34847"/>
                  <a:pt x="12853216" y="40449"/>
                </a:cubicBezTo>
                <a:lnTo>
                  <a:pt x="12858547" y="44043"/>
                </a:lnTo>
                <a:lnTo>
                  <a:pt x="12866383" y="32421"/>
                </a:lnTo>
                <a:cubicBezTo>
                  <a:pt x="12886415" y="12390"/>
                  <a:pt x="12914089" y="0"/>
                  <a:pt x="12944656" y="0"/>
                </a:cubicBezTo>
                <a:cubicBezTo>
                  <a:pt x="12975224" y="0"/>
                  <a:pt x="13002898" y="12390"/>
                  <a:pt x="13022929" y="32421"/>
                </a:cubicBezTo>
                <a:lnTo>
                  <a:pt x="13030397" y="43497"/>
                </a:lnTo>
                <a:lnTo>
                  <a:pt x="13034919" y="40449"/>
                </a:lnTo>
                <a:cubicBezTo>
                  <a:pt x="13048162" y="34847"/>
                  <a:pt x="13062723" y="31750"/>
                  <a:pt x="13078006" y="31750"/>
                </a:cubicBezTo>
                <a:cubicBezTo>
                  <a:pt x="13093290" y="31750"/>
                  <a:pt x="13107850" y="34847"/>
                  <a:pt x="13121094" y="40449"/>
                </a:cubicBezTo>
                <a:lnTo>
                  <a:pt x="13126426" y="44044"/>
                </a:lnTo>
                <a:lnTo>
                  <a:pt x="13134262" y="32421"/>
                </a:lnTo>
                <a:cubicBezTo>
                  <a:pt x="13154294" y="12390"/>
                  <a:pt x="13181968" y="0"/>
                  <a:pt x="13212535" y="0"/>
                </a:cubicBezTo>
                <a:cubicBezTo>
                  <a:pt x="13243103" y="0"/>
                  <a:pt x="13270776" y="12390"/>
                  <a:pt x="13290808" y="32421"/>
                </a:cubicBezTo>
                <a:lnTo>
                  <a:pt x="13298276" y="43497"/>
                </a:lnTo>
                <a:lnTo>
                  <a:pt x="13302798" y="40449"/>
                </a:lnTo>
                <a:cubicBezTo>
                  <a:pt x="13316041" y="34847"/>
                  <a:pt x="13330601" y="31750"/>
                  <a:pt x="13345885" y="31750"/>
                </a:cubicBezTo>
                <a:cubicBezTo>
                  <a:pt x="13361169" y="31750"/>
                  <a:pt x="13375729" y="34847"/>
                  <a:pt x="13388973" y="40449"/>
                </a:cubicBezTo>
                <a:lnTo>
                  <a:pt x="13394304" y="44043"/>
                </a:lnTo>
                <a:lnTo>
                  <a:pt x="13402140" y="32421"/>
                </a:lnTo>
                <a:cubicBezTo>
                  <a:pt x="13422172" y="12390"/>
                  <a:pt x="13449846" y="0"/>
                  <a:pt x="13480413" y="0"/>
                </a:cubicBezTo>
                <a:cubicBezTo>
                  <a:pt x="13510981" y="0"/>
                  <a:pt x="13538655" y="12390"/>
                  <a:pt x="13558686" y="32421"/>
                </a:cubicBezTo>
                <a:lnTo>
                  <a:pt x="13566154" y="43497"/>
                </a:lnTo>
                <a:lnTo>
                  <a:pt x="13570676" y="40449"/>
                </a:lnTo>
                <a:cubicBezTo>
                  <a:pt x="13583919" y="34847"/>
                  <a:pt x="13598480" y="31750"/>
                  <a:pt x="13613763" y="31750"/>
                </a:cubicBezTo>
                <a:cubicBezTo>
                  <a:pt x="13629047" y="31750"/>
                  <a:pt x="13643607" y="34847"/>
                  <a:pt x="13656851" y="40449"/>
                </a:cubicBezTo>
                <a:lnTo>
                  <a:pt x="13662182" y="44043"/>
                </a:lnTo>
                <a:lnTo>
                  <a:pt x="13670018" y="32421"/>
                </a:lnTo>
                <a:cubicBezTo>
                  <a:pt x="13690050" y="12390"/>
                  <a:pt x="13717724" y="0"/>
                  <a:pt x="13748291" y="0"/>
                </a:cubicBezTo>
                <a:cubicBezTo>
                  <a:pt x="13778859" y="0"/>
                  <a:pt x="13806532" y="12390"/>
                  <a:pt x="13826564" y="32421"/>
                </a:cubicBezTo>
                <a:lnTo>
                  <a:pt x="13834032" y="43497"/>
                </a:lnTo>
                <a:lnTo>
                  <a:pt x="13838554" y="40449"/>
                </a:lnTo>
                <a:cubicBezTo>
                  <a:pt x="13851797" y="34847"/>
                  <a:pt x="13866357" y="31750"/>
                  <a:pt x="13881641" y="31750"/>
                </a:cubicBezTo>
                <a:cubicBezTo>
                  <a:pt x="13896925" y="31750"/>
                  <a:pt x="13911485" y="34847"/>
                  <a:pt x="13924729" y="40449"/>
                </a:cubicBezTo>
                <a:lnTo>
                  <a:pt x="13930061" y="44044"/>
                </a:lnTo>
                <a:lnTo>
                  <a:pt x="13937897" y="32421"/>
                </a:lnTo>
                <a:cubicBezTo>
                  <a:pt x="13957929" y="12390"/>
                  <a:pt x="13985603" y="0"/>
                  <a:pt x="14016170" y="0"/>
                </a:cubicBezTo>
                <a:cubicBezTo>
                  <a:pt x="14046738" y="0"/>
                  <a:pt x="14074412" y="12390"/>
                  <a:pt x="14094443" y="32421"/>
                </a:cubicBezTo>
                <a:lnTo>
                  <a:pt x="14101911" y="43497"/>
                </a:lnTo>
                <a:lnTo>
                  <a:pt x="14106433" y="40449"/>
                </a:lnTo>
                <a:cubicBezTo>
                  <a:pt x="14119676" y="34847"/>
                  <a:pt x="14134236" y="31750"/>
                  <a:pt x="14149520" y="31750"/>
                </a:cubicBezTo>
                <a:cubicBezTo>
                  <a:pt x="14164804" y="31750"/>
                  <a:pt x="14179364" y="34847"/>
                  <a:pt x="14192608" y="40449"/>
                </a:cubicBezTo>
                <a:lnTo>
                  <a:pt x="14197939" y="44043"/>
                </a:lnTo>
                <a:lnTo>
                  <a:pt x="14205775" y="32421"/>
                </a:lnTo>
                <a:cubicBezTo>
                  <a:pt x="14225807" y="12390"/>
                  <a:pt x="14253481" y="0"/>
                  <a:pt x="14284048" y="0"/>
                </a:cubicBezTo>
                <a:cubicBezTo>
                  <a:pt x="14314616" y="0"/>
                  <a:pt x="14342290" y="12390"/>
                  <a:pt x="14362321" y="32421"/>
                </a:cubicBezTo>
                <a:lnTo>
                  <a:pt x="14369789" y="43497"/>
                </a:lnTo>
                <a:lnTo>
                  <a:pt x="14374311" y="40449"/>
                </a:lnTo>
                <a:cubicBezTo>
                  <a:pt x="14387554" y="34847"/>
                  <a:pt x="14402115" y="31750"/>
                  <a:pt x="14417398" y="31750"/>
                </a:cubicBezTo>
                <a:cubicBezTo>
                  <a:pt x="14432682" y="31750"/>
                  <a:pt x="14447242" y="34847"/>
                  <a:pt x="14460486" y="40449"/>
                </a:cubicBezTo>
                <a:lnTo>
                  <a:pt x="14465817" y="44043"/>
                </a:lnTo>
                <a:lnTo>
                  <a:pt x="14473653" y="32421"/>
                </a:lnTo>
                <a:cubicBezTo>
                  <a:pt x="14493685" y="12390"/>
                  <a:pt x="14521359" y="0"/>
                  <a:pt x="14551926" y="0"/>
                </a:cubicBezTo>
                <a:cubicBezTo>
                  <a:pt x="14582494" y="0"/>
                  <a:pt x="14610168" y="12390"/>
                  <a:pt x="14630199" y="32421"/>
                </a:cubicBezTo>
                <a:lnTo>
                  <a:pt x="14637667" y="43497"/>
                </a:lnTo>
                <a:lnTo>
                  <a:pt x="14642189" y="40449"/>
                </a:lnTo>
                <a:cubicBezTo>
                  <a:pt x="14655432" y="34847"/>
                  <a:pt x="14669993" y="31750"/>
                  <a:pt x="14685276" y="31750"/>
                </a:cubicBezTo>
                <a:cubicBezTo>
                  <a:pt x="14700560" y="31750"/>
                  <a:pt x="14715120" y="34847"/>
                  <a:pt x="14728364" y="40449"/>
                </a:cubicBezTo>
                <a:lnTo>
                  <a:pt x="14733696" y="44044"/>
                </a:lnTo>
                <a:lnTo>
                  <a:pt x="14741532" y="32421"/>
                </a:lnTo>
                <a:cubicBezTo>
                  <a:pt x="14761564" y="12390"/>
                  <a:pt x="14789238" y="0"/>
                  <a:pt x="14819805" y="0"/>
                </a:cubicBezTo>
                <a:cubicBezTo>
                  <a:pt x="14850373" y="0"/>
                  <a:pt x="14878047" y="12390"/>
                  <a:pt x="14898078" y="32421"/>
                </a:cubicBezTo>
                <a:lnTo>
                  <a:pt x="14905546" y="43497"/>
                </a:lnTo>
                <a:lnTo>
                  <a:pt x="14910068" y="40449"/>
                </a:lnTo>
                <a:cubicBezTo>
                  <a:pt x="14923311" y="34847"/>
                  <a:pt x="14937872" y="31750"/>
                  <a:pt x="14953155" y="31750"/>
                </a:cubicBezTo>
                <a:cubicBezTo>
                  <a:pt x="14968439" y="31750"/>
                  <a:pt x="14982999" y="34847"/>
                  <a:pt x="14996243" y="40449"/>
                </a:cubicBezTo>
                <a:lnTo>
                  <a:pt x="15001574" y="44043"/>
                </a:lnTo>
                <a:lnTo>
                  <a:pt x="15009410" y="32421"/>
                </a:lnTo>
                <a:cubicBezTo>
                  <a:pt x="15029442" y="12390"/>
                  <a:pt x="15057116" y="0"/>
                  <a:pt x="15087683" y="0"/>
                </a:cubicBezTo>
                <a:cubicBezTo>
                  <a:pt x="15118251" y="0"/>
                  <a:pt x="15145924" y="12390"/>
                  <a:pt x="15165956" y="32421"/>
                </a:cubicBezTo>
                <a:lnTo>
                  <a:pt x="15173424" y="43497"/>
                </a:lnTo>
                <a:lnTo>
                  <a:pt x="15177946" y="40449"/>
                </a:lnTo>
                <a:cubicBezTo>
                  <a:pt x="15191189" y="34847"/>
                  <a:pt x="15205749" y="31750"/>
                  <a:pt x="15221033" y="31750"/>
                </a:cubicBezTo>
                <a:cubicBezTo>
                  <a:pt x="15236317" y="31750"/>
                  <a:pt x="15250877" y="34847"/>
                  <a:pt x="15264121" y="40449"/>
                </a:cubicBezTo>
                <a:lnTo>
                  <a:pt x="15269452" y="44043"/>
                </a:lnTo>
                <a:lnTo>
                  <a:pt x="15277288" y="32421"/>
                </a:lnTo>
                <a:cubicBezTo>
                  <a:pt x="15297320" y="12390"/>
                  <a:pt x="15324994" y="0"/>
                  <a:pt x="15355561" y="0"/>
                </a:cubicBezTo>
                <a:cubicBezTo>
                  <a:pt x="15386129" y="0"/>
                  <a:pt x="15413802" y="12390"/>
                  <a:pt x="15433834" y="32421"/>
                </a:cubicBezTo>
                <a:lnTo>
                  <a:pt x="15441302" y="43497"/>
                </a:lnTo>
                <a:lnTo>
                  <a:pt x="15445824" y="40449"/>
                </a:lnTo>
                <a:cubicBezTo>
                  <a:pt x="15459067" y="34847"/>
                  <a:pt x="15473627" y="31750"/>
                  <a:pt x="15488911" y="31750"/>
                </a:cubicBezTo>
                <a:cubicBezTo>
                  <a:pt x="15504195" y="31750"/>
                  <a:pt x="15518755" y="34847"/>
                  <a:pt x="15531999" y="40449"/>
                </a:cubicBezTo>
                <a:lnTo>
                  <a:pt x="15537331" y="44044"/>
                </a:lnTo>
                <a:lnTo>
                  <a:pt x="15545167" y="32421"/>
                </a:lnTo>
                <a:cubicBezTo>
                  <a:pt x="15565199" y="12390"/>
                  <a:pt x="15592873" y="0"/>
                  <a:pt x="15623440" y="0"/>
                </a:cubicBezTo>
                <a:cubicBezTo>
                  <a:pt x="15654008" y="0"/>
                  <a:pt x="15681682" y="12390"/>
                  <a:pt x="15701713" y="32421"/>
                </a:cubicBezTo>
                <a:lnTo>
                  <a:pt x="15709181" y="43497"/>
                </a:lnTo>
                <a:lnTo>
                  <a:pt x="15713703" y="40449"/>
                </a:lnTo>
                <a:cubicBezTo>
                  <a:pt x="15726946" y="34847"/>
                  <a:pt x="15741507" y="31750"/>
                  <a:pt x="15756790" y="31750"/>
                </a:cubicBezTo>
                <a:cubicBezTo>
                  <a:pt x="15772074" y="31750"/>
                  <a:pt x="15786634" y="34847"/>
                  <a:pt x="15799878" y="40449"/>
                </a:cubicBezTo>
                <a:lnTo>
                  <a:pt x="15805210" y="44043"/>
                </a:lnTo>
                <a:lnTo>
                  <a:pt x="15813046" y="32421"/>
                </a:lnTo>
                <a:cubicBezTo>
                  <a:pt x="15833078" y="12390"/>
                  <a:pt x="15860750" y="0"/>
                  <a:pt x="15891318" y="0"/>
                </a:cubicBezTo>
                <a:cubicBezTo>
                  <a:pt x="15921886" y="0"/>
                  <a:pt x="15949562" y="12390"/>
                  <a:pt x="15969590" y="32421"/>
                </a:cubicBezTo>
                <a:lnTo>
                  <a:pt x="15977058" y="43497"/>
                </a:lnTo>
                <a:lnTo>
                  <a:pt x="15981582" y="40449"/>
                </a:lnTo>
                <a:cubicBezTo>
                  <a:pt x="15994826" y="34847"/>
                  <a:pt x="16009386" y="31750"/>
                  <a:pt x="16024670" y="31750"/>
                </a:cubicBezTo>
                <a:cubicBezTo>
                  <a:pt x="16039954" y="31750"/>
                  <a:pt x="16054514" y="34847"/>
                  <a:pt x="16067754" y="40449"/>
                </a:cubicBezTo>
                <a:lnTo>
                  <a:pt x="16073086" y="44043"/>
                </a:lnTo>
                <a:lnTo>
                  <a:pt x="16080922" y="32421"/>
                </a:lnTo>
                <a:cubicBezTo>
                  <a:pt x="16100954" y="12390"/>
                  <a:pt x="16128630" y="0"/>
                  <a:pt x="16159198" y="0"/>
                </a:cubicBezTo>
                <a:cubicBezTo>
                  <a:pt x="16189766" y="0"/>
                  <a:pt x="16217438" y="12390"/>
                  <a:pt x="16237470" y="32421"/>
                </a:cubicBezTo>
                <a:lnTo>
                  <a:pt x="16244938" y="43497"/>
                </a:lnTo>
                <a:lnTo>
                  <a:pt x="16249458" y="40449"/>
                </a:lnTo>
                <a:cubicBezTo>
                  <a:pt x="16262702" y="34847"/>
                  <a:pt x="16277262" y="31750"/>
                  <a:pt x="16292546" y="31750"/>
                </a:cubicBezTo>
                <a:cubicBezTo>
                  <a:pt x="16307830" y="31750"/>
                  <a:pt x="16322390" y="34847"/>
                  <a:pt x="16335634" y="40449"/>
                </a:cubicBezTo>
                <a:lnTo>
                  <a:pt x="16340966" y="44044"/>
                </a:lnTo>
                <a:lnTo>
                  <a:pt x="16348802" y="32421"/>
                </a:lnTo>
                <a:cubicBezTo>
                  <a:pt x="16368834" y="12390"/>
                  <a:pt x="16396510" y="0"/>
                  <a:pt x="16427074" y="0"/>
                </a:cubicBezTo>
                <a:cubicBezTo>
                  <a:pt x="16457642" y="0"/>
                  <a:pt x="16485318" y="12390"/>
                  <a:pt x="16505350" y="32421"/>
                </a:cubicBezTo>
                <a:lnTo>
                  <a:pt x="16512818" y="43497"/>
                </a:lnTo>
                <a:lnTo>
                  <a:pt x="16517338" y="40449"/>
                </a:lnTo>
                <a:cubicBezTo>
                  <a:pt x="16530582" y="34847"/>
                  <a:pt x="16545142" y="31750"/>
                  <a:pt x="16560426" y="31750"/>
                </a:cubicBezTo>
                <a:cubicBezTo>
                  <a:pt x="16575710" y="31750"/>
                  <a:pt x="16590270" y="34847"/>
                  <a:pt x="16603514" y="40449"/>
                </a:cubicBezTo>
                <a:lnTo>
                  <a:pt x="16608838" y="44040"/>
                </a:lnTo>
                <a:lnTo>
                  <a:pt x="16616674" y="32421"/>
                </a:lnTo>
                <a:cubicBezTo>
                  <a:pt x="16636706" y="12390"/>
                  <a:pt x="16664378" y="0"/>
                  <a:pt x="16694946" y="0"/>
                </a:cubicBezTo>
                <a:cubicBezTo>
                  <a:pt x="16725514" y="0"/>
                  <a:pt x="16753186" y="12390"/>
                  <a:pt x="16773218" y="32421"/>
                </a:cubicBezTo>
                <a:lnTo>
                  <a:pt x="16780686" y="43497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13" name="フリーフォーム: 図形 712">
            <a:extLst>
              <a:ext uri="{FF2B5EF4-FFF2-40B4-BE49-F238E27FC236}">
                <a16:creationId xmlns:a16="http://schemas.microsoft.com/office/drawing/2014/main" id="{B2563DBE-2160-583A-AADA-BE73F648B001}"/>
              </a:ext>
            </a:extLst>
          </p:cNvPr>
          <p:cNvSpPr/>
          <p:nvPr/>
        </p:nvSpPr>
        <p:spPr bwMode="auto">
          <a:xfrm>
            <a:off x="656886" y="4440265"/>
            <a:ext cx="5192747" cy="39432"/>
          </a:xfrm>
          <a:custGeom>
            <a:avLst/>
            <a:gdLst>
              <a:gd name="connsiteX0" fmla="*/ 97508 w 17198836"/>
              <a:gd name="connsiteY0" fmla="*/ 0 h 369690"/>
              <a:gd name="connsiteX1" fmla="*/ 195016 w 17198836"/>
              <a:gd name="connsiteY1" fmla="*/ 219127 h 369690"/>
              <a:gd name="connsiteX2" fmla="*/ 190388 w 17198836"/>
              <a:gd name="connsiteY2" fmla="*/ 270645 h 369690"/>
              <a:gd name="connsiteX3" fmla="*/ 196714 w 17198836"/>
              <a:gd name="connsiteY3" fmla="*/ 261060 h 369690"/>
              <a:gd name="connsiteX4" fmla="*/ 234668 w 17198836"/>
              <a:gd name="connsiteY4" fmla="*/ 243840 h 369690"/>
              <a:gd name="connsiteX5" fmla="*/ 254319 w 17198836"/>
              <a:gd name="connsiteY5" fmla="*/ 248292 h 369690"/>
              <a:gd name="connsiteX6" fmla="*/ 271580 w 17198836"/>
              <a:gd name="connsiteY6" fmla="*/ 260333 h 369690"/>
              <a:gd name="connsiteX7" fmla="*/ 267878 w 17198836"/>
              <a:gd name="connsiteY7" fmla="*/ 219127 h 369690"/>
              <a:gd name="connsiteX8" fmla="*/ 365386 w 17198836"/>
              <a:gd name="connsiteY8" fmla="*/ 0 h 369690"/>
              <a:gd name="connsiteX9" fmla="*/ 462894 w 17198836"/>
              <a:gd name="connsiteY9" fmla="*/ 219127 h 369690"/>
              <a:gd name="connsiteX10" fmla="*/ 458266 w 17198836"/>
              <a:gd name="connsiteY10" fmla="*/ 270645 h 369690"/>
              <a:gd name="connsiteX11" fmla="*/ 464592 w 17198836"/>
              <a:gd name="connsiteY11" fmla="*/ 261060 h 369690"/>
              <a:gd name="connsiteX12" fmla="*/ 502546 w 17198836"/>
              <a:gd name="connsiteY12" fmla="*/ 243840 h 369690"/>
              <a:gd name="connsiteX13" fmla="*/ 522197 w 17198836"/>
              <a:gd name="connsiteY13" fmla="*/ 248292 h 369690"/>
              <a:gd name="connsiteX14" fmla="*/ 539459 w 17198836"/>
              <a:gd name="connsiteY14" fmla="*/ 260334 h 369690"/>
              <a:gd name="connsiteX15" fmla="*/ 535757 w 17198836"/>
              <a:gd name="connsiteY15" fmla="*/ 219127 h 369690"/>
              <a:gd name="connsiteX16" fmla="*/ 633265 w 17198836"/>
              <a:gd name="connsiteY16" fmla="*/ 0 h 369690"/>
              <a:gd name="connsiteX17" fmla="*/ 730773 w 17198836"/>
              <a:gd name="connsiteY17" fmla="*/ 219127 h 369690"/>
              <a:gd name="connsiteX18" fmla="*/ 726145 w 17198836"/>
              <a:gd name="connsiteY18" fmla="*/ 270645 h 369690"/>
              <a:gd name="connsiteX19" fmla="*/ 732471 w 17198836"/>
              <a:gd name="connsiteY19" fmla="*/ 261060 h 369690"/>
              <a:gd name="connsiteX20" fmla="*/ 770425 w 17198836"/>
              <a:gd name="connsiteY20" fmla="*/ 243840 h 369690"/>
              <a:gd name="connsiteX21" fmla="*/ 790076 w 17198836"/>
              <a:gd name="connsiteY21" fmla="*/ 248292 h 369690"/>
              <a:gd name="connsiteX22" fmla="*/ 807337 w 17198836"/>
              <a:gd name="connsiteY22" fmla="*/ 260333 h 369690"/>
              <a:gd name="connsiteX23" fmla="*/ 803635 w 17198836"/>
              <a:gd name="connsiteY23" fmla="*/ 219127 h 369690"/>
              <a:gd name="connsiteX24" fmla="*/ 901143 w 17198836"/>
              <a:gd name="connsiteY24" fmla="*/ 0 h 369690"/>
              <a:gd name="connsiteX25" fmla="*/ 998651 w 17198836"/>
              <a:gd name="connsiteY25" fmla="*/ 219127 h 369690"/>
              <a:gd name="connsiteX26" fmla="*/ 994023 w 17198836"/>
              <a:gd name="connsiteY26" fmla="*/ 270645 h 369690"/>
              <a:gd name="connsiteX27" fmla="*/ 1000349 w 17198836"/>
              <a:gd name="connsiteY27" fmla="*/ 261060 h 369690"/>
              <a:gd name="connsiteX28" fmla="*/ 1038303 w 17198836"/>
              <a:gd name="connsiteY28" fmla="*/ 243840 h 369690"/>
              <a:gd name="connsiteX29" fmla="*/ 1057954 w 17198836"/>
              <a:gd name="connsiteY29" fmla="*/ 248292 h 369690"/>
              <a:gd name="connsiteX30" fmla="*/ 1075215 w 17198836"/>
              <a:gd name="connsiteY30" fmla="*/ 260333 h 369690"/>
              <a:gd name="connsiteX31" fmla="*/ 1071513 w 17198836"/>
              <a:gd name="connsiteY31" fmla="*/ 219127 h 369690"/>
              <a:gd name="connsiteX32" fmla="*/ 1169021 w 17198836"/>
              <a:gd name="connsiteY32" fmla="*/ 0 h 369690"/>
              <a:gd name="connsiteX33" fmla="*/ 1266529 w 17198836"/>
              <a:gd name="connsiteY33" fmla="*/ 219127 h 369690"/>
              <a:gd name="connsiteX34" fmla="*/ 1261901 w 17198836"/>
              <a:gd name="connsiteY34" fmla="*/ 270645 h 369690"/>
              <a:gd name="connsiteX35" fmla="*/ 1268227 w 17198836"/>
              <a:gd name="connsiteY35" fmla="*/ 261060 h 369690"/>
              <a:gd name="connsiteX36" fmla="*/ 1306181 w 17198836"/>
              <a:gd name="connsiteY36" fmla="*/ 243840 h 369690"/>
              <a:gd name="connsiteX37" fmla="*/ 1325832 w 17198836"/>
              <a:gd name="connsiteY37" fmla="*/ 248292 h 369690"/>
              <a:gd name="connsiteX38" fmla="*/ 1343094 w 17198836"/>
              <a:gd name="connsiteY38" fmla="*/ 260334 h 369690"/>
              <a:gd name="connsiteX39" fmla="*/ 1339392 w 17198836"/>
              <a:gd name="connsiteY39" fmla="*/ 219127 h 369690"/>
              <a:gd name="connsiteX40" fmla="*/ 1436900 w 17198836"/>
              <a:gd name="connsiteY40" fmla="*/ 0 h 369690"/>
              <a:gd name="connsiteX41" fmla="*/ 1534407 w 17198836"/>
              <a:gd name="connsiteY41" fmla="*/ 219127 h 369690"/>
              <a:gd name="connsiteX42" fmla="*/ 1529779 w 17198836"/>
              <a:gd name="connsiteY42" fmla="*/ 270645 h 369690"/>
              <a:gd name="connsiteX43" fmla="*/ 1536105 w 17198836"/>
              <a:gd name="connsiteY43" fmla="*/ 261060 h 369690"/>
              <a:gd name="connsiteX44" fmla="*/ 1574059 w 17198836"/>
              <a:gd name="connsiteY44" fmla="*/ 243840 h 369690"/>
              <a:gd name="connsiteX45" fmla="*/ 1593710 w 17198836"/>
              <a:gd name="connsiteY45" fmla="*/ 248292 h 369690"/>
              <a:gd name="connsiteX46" fmla="*/ 1610972 w 17198836"/>
              <a:gd name="connsiteY46" fmla="*/ 260333 h 369690"/>
              <a:gd name="connsiteX47" fmla="*/ 1607269 w 17198836"/>
              <a:gd name="connsiteY47" fmla="*/ 219127 h 369690"/>
              <a:gd name="connsiteX48" fmla="*/ 1704776 w 17198836"/>
              <a:gd name="connsiteY48" fmla="*/ 0 h 369690"/>
              <a:gd name="connsiteX49" fmla="*/ 1802285 w 17198836"/>
              <a:gd name="connsiteY49" fmla="*/ 219127 h 369690"/>
              <a:gd name="connsiteX50" fmla="*/ 1797658 w 17198836"/>
              <a:gd name="connsiteY50" fmla="*/ 270644 h 369690"/>
              <a:gd name="connsiteX51" fmla="*/ 1803982 w 17198836"/>
              <a:gd name="connsiteY51" fmla="*/ 261060 h 369690"/>
              <a:gd name="connsiteX52" fmla="*/ 1841936 w 17198836"/>
              <a:gd name="connsiteY52" fmla="*/ 243840 h 369690"/>
              <a:gd name="connsiteX53" fmla="*/ 1861588 w 17198836"/>
              <a:gd name="connsiteY53" fmla="*/ 248292 h 369690"/>
              <a:gd name="connsiteX54" fmla="*/ 1878849 w 17198836"/>
              <a:gd name="connsiteY54" fmla="*/ 260333 h 369690"/>
              <a:gd name="connsiteX55" fmla="*/ 1875148 w 17198836"/>
              <a:gd name="connsiteY55" fmla="*/ 219127 h 369690"/>
              <a:gd name="connsiteX56" fmla="*/ 1972656 w 17198836"/>
              <a:gd name="connsiteY56" fmla="*/ 0 h 369690"/>
              <a:gd name="connsiteX57" fmla="*/ 2070163 w 17198836"/>
              <a:gd name="connsiteY57" fmla="*/ 219127 h 369690"/>
              <a:gd name="connsiteX58" fmla="*/ 2065535 w 17198836"/>
              <a:gd name="connsiteY58" fmla="*/ 270645 h 369690"/>
              <a:gd name="connsiteX59" fmla="*/ 2071861 w 17198836"/>
              <a:gd name="connsiteY59" fmla="*/ 261060 h 369690"/>
              <a:gd name="connsiteX60" fmla="*/ 2109815 w 17198836"/>
              <a:gd name="connsiteY60" fmla="*/ 243840 h 369690"/>
              <a:gd name="connsiteX61" fmla="*/ 2129466 w 17198836"/>
              <a:gd name="connsiteY61" fmla="*/ 248292 h 369690"/>
              <a:gd name="connsiteX62" fmla="*/ 2146729 w 17198836"/>
              <a:gd name="connsiteY62" fmla="*/ 260334 h 369690"/>
              <a:gd name="connsiteX63" fmla="*/ 2143026 w 17198836"/>
              <a:gd name="connsiteY63" fmla="*/ 219127 h 369690"/>
              <a:gd name="connsiteX64" fmla="*/ 2240534 w 17198836"/>
              <a:gd name="connsiteY64" fmla="*/ 0 h 369690"/>
              <a:gd name="connsiteX65" fmla="*/ 2338041 w 17198836"/>
              <a:gd name="connsiteY65" fmla="*/ 219127 h 369690"/>
              <a:gd name="connsiteX66" fmla="*/ 2333414 w 17198836"/>
              <a:gd name="connsiteY66" fmla="*/ 270646 h 369690"/>
              <a:gd name="connsiteX67" fmla="*/ 2339741 w 17198836"/>
              <a:gd name="connsiteY67" fmla="*/ 261060 h 369690"/>
              <a:gd name="connsiteX68" fmla="*/ 2377694 w 17198836"/>
              <a:gd name="connsiteY68" fmla="*/ 243840 h 369690"/>
              <a:gd name="connsiteX69" fmla="*/ 2397346 w 17198836"/>
              <a:gd name="connsiteY69" fmla="*/ 248292 h 369690"/>
              <a:gd name="connsiteX70" fmla="*/ 2414606 w 17198836"/>
              <a:gd name="connsiteY70" fmla="*/ 260333 h 369690"/>
              <a:gd name="connsiteX71" fmla="*/ 2410905 w 17198836"/>
              <a:gd name="connsiteY71" fmla="*/ 219127 h 369690"/>
              <a:gd name="connsiteX72" fmla="*/ 2508413 w 17198836"/>
              <a:gd name="connsiteY72" fmla="*/ 0 h 369690"/>
              <a:gd name="connsiteX73" fmla="*/ 2605921 w 17198836"/>
              <a:gd name="connsiteY73" fmla="*/ 219127 h 369690"/>
              <a:gd name="connsiteX74" fmla="*/ 2601293 w 17198836"/>
              <a:gd name="connsiteY74" fmla="*/ 270643 h 369690"/>
              <a:gd name="connsiteX75" fmla="*/ 2607618 w 17198836"/>
              <a:gd name="connsiteY75" fmla="*/ 261060 h 369690"/>
              <a:gd name="connsiteX76" fmla="*/ 2645572 w 17198836"/>
              <a:gd name="connsiteY76" fmla="*/ 243840 h 369690"/>
              <a:gd name="connsiteX77" fmla="*/ 2665223 w 17198836"/>
              <a:gd name="connsiteY77" fmla="*/ 248292 h 369690"/>
              <a:gd name="connsiteX78" fmla="*/ 2682484 w 17198836"/>
              <a:gd name="connsiteY78" fmla="*/ 260333 h 369690"/>
              <a:gd name="connsiteX79" fmla="*/ 2678782 w 17198836"/>
              <a:gd name="connsiteY79" fmla="*/ 219127 h 369690"/>
              <a:gd name="connsiteX80" fmla="*/ 2776292 w 17198836"/>
              <a:gd name="connsiteY80" fmla="*/ 0 h 369690"/>
              <a:gd name="connsiteX81" fmla="*/ 2873798 w 17198836"/>
              <a:gd name="connsiteY81" fmla="*/ 219127 h 369690"/>
              <a:gd name="connsiteX82" fmla="*/ 2869171 w 17198836"/>
              <a:gd name="connsiteY82" fmla="*/ 270646 h 369690"/>
              <a:gd name="connsiteX83" fmla="*/ 2875496 w 17198836"/>
              <a:gd name="connsiteY83" fmla="*/ 261060 h 369690"/>
              <a:gd name="connsiteX84" fmla="*/ 2913451 w 17198836"/>
              <a:gd name="connsiteY84" fmla="*/ 243840 h 369690"/>
              <a:gd name="connsiteX85" fmla="*/ 2933103 w 17198836"/>
              <a:gd name="connsiteY85" fmla="*/ 248292 h 369690"/>
              <a:gd name="connsiteX86" fmla="*/ 2950363 w 17198836"/>
              <a:gd name="connsiteY86" fmla="*/ 260334 h 369690"/>
              <a:gd name="connsiteX87" fmla="*/ 2946662 w 17198836"/>
              <a:gd name="connsiteY87" fmla="*/ 219127 h 369690"/>
              <a:gd name="connsiteX88" fmla="*/ 3044169 w 17198836"/>
              <a:gd name="connsiteY88" fmla="*/ 0 h 369690"/>
              <a:gd name="connsiteX89" fmla="*/ 3141677 w 17198836"/>
              <a:gd name="connsiteY89" fmla="*/ 219127 h 369690"/>
              <a:gd name="connsiteX90" fmla="*/ 3137049 w 17198836"/>
              <a:gd name="connsiteY90" fmla="*/ 270645 h 369690"/>
              <a:gd name="connsiteX91" fmla="*/ 3143375 w 17198836"/>
              <a:gd name="connsiteY91" fmla="*/ 261060 h 369690"/>
              <a:gd name="connsiteX92" fmla="*/ 3181329 w 17198836"/>
              <a:gd name="connsiteY92" fmla="*/ 243840 h 369690"/>
              <a:gd name="connsiteX93" fmla="*/ 3200980 w 17198836"/>
              <a:gd name="connsiteY93" fmla="*/ 248292 h 369690"/>
              <a:gd name="connsiteX94" fmla="*/ 3218241 w 17198836"/>
              <a:gd name="connsiteY94" fmla="*/ 260333 h 369690"/>
              <a:gd name="connsiteX95" fmla="*/ 3214539 w 17198836"/>
              <a:gd name="connsiteY95" fmla="*/ 219127 h 369690"/>
              <a:gd name="connsiteX96" fmla="*/ 3312047 w 17198836"/>
              <a:gd name="connsiteY96" fmla="*/ 0 h 369690"/>
              <a:gd name="connsiteX97" fmla="*/ 3409555 w 17198836"/>
              <a:gd name="connsiteY97" fmla="*/ 219127 h 369690"/>
              <a:gd name="connsiteX98" fmla="*/ 3404928 w 17198836"/>
              <a:gd name="connsiteY98" fmla="*/ 270645 h 369690"/>
              <a:gd name="connsiteX99" fmla="*/ 3411253 w 17198836"/>
              <a:gd name="connsiteY99" fmla="*/ 261060 h 369690"/>
              <a:gd name="connsiteX100" fmla="*/ 3449207 w 17198836"/>
              <a:gd name="connsiteY100" fmla="*/ 243840 h 369690"/>
              <a:gd name="connsiteX101" fmla="*/ 3468858 w 17198836"/>
              <a:gd name="connsiteY101" fmla="*/ 248292 h 369690"/>
              <a:gd name="connsiteX102" fmla="*/ 3486118 w 17198836"/>
              <a:gd name="connsiteY102" fmla="*/ 260332 h 369690"/>
              <a:gd name="connsiteX103" fmla="*/ 3482418 w 17198836"/>
              <a:gd name="connsiteY103" fmla="*/ 219127 h 369690"/>
              <a:gd name="connsiteX104" fmla="*/ 3579926 w 17198836"/>
              <a:gd name="connsiteY104" fmla="*/ 0 h 369690"/>
              <a:gd name="connsiteX105" fmla="*/ 3677433 w 17198836"/>
              <a:gd name="connsiteY105" fmla="*/ 219127 h 369690"/>
              <a:gd name="connsiteX106" fmla="*/ 3672805 w 17198836"/>
              <a:gd name="connsiteY106" fmla="*/ 270645 h 369690"/>
              <a:gd name="connsiteX107" fmla="*/ 3679132 w 17198836"/>
              <a:gd name="connsiteY107" fmla="*/ 261060 h 369690"/>
              <a:gd name="connsiteX108" fmla="*/ 3717085 w 17198836"/>
              <a:gd name="connsiteY108" fmla="*/ 243840 h 369690"/>
              <a:gd name="connsiteX109" fmla="*/ 3736738 w 17198836"/>
              <a:gd name="connsiteY109" fmla="*/ 248292 h 369690"/>
              <a:gd name="connsiteX110" fmla="*/ 3753997 w 17198836"/>
              <a:gd name="connsiteY110" fmla="*/ 260333 h 369690"/>
              <a:gd name="connsiteX111" fmla="*/ 3750294 w 17198836"/>
              <a:gd name="connsiteY111" fmla="*/ 219127 h 369690"/>
              <a:gd name="connsiteX112" fmla="*/ 3847802 w 17198836"/>
              <a:gd name="connsiteY112" fmla="*/ 0 h 369690"/>
              <a:gd name="connsiteX113" fmla="*/ 3945311 w 17198836"/>
              <a:gd name="connsiteY113" fmla="*/ 219127 h 369690"/>
              <a:gd name="connsiteX114" fmla="*/ 3940684 w 17198836"/>
              <a:gd name="connsiteY114" fmla="*/ 270645 h 369690"/>
              <a:gd name="connsiteX115" fmla="*/ 3947008 w 17198836"/>
              <a:gd name="connsiteY115" fmla="*/ 261060 h 369690"/>
              <a:gd name="connsiteX116" fmla="*/ 3984963 w 17198836"/>
              <a:gd name="connsiteY116" fmla="*/ 243840 h 369690"/>
              <a:gd name="connsiteX117" fmla="*/ 4004614 w 17198836"/>
              <a:gd name="connsiteY117" fmla="*/ 248292 h 369690"/>
              <a:gd name="connsiteX118" fmla="*/ 4021875 w 17198836"/>
              <a:gd name="connsiteY118" fmla="*/ 260334 h 369690"/>
              <a:gd name="connsiteX119" fmla="*/ 4018175 w 17198836"/>
              <a:gd name="connsiteY119" fmla="*/ 219127 h 369690"/>
              <a:gd name="connsiteX120" fmla="*/ 4115683 w 17198836"/>
              <a:gd name="connsiteY120" fmla="*/ 0 h 369690"/>
              <a:gd name="connsiteX121" fmla="*/ 4213190 w 17198836"/>
              <a:gd name="connsiteY121" fmla="*/ 219127 h 369690"/>
              <a:gd name="connsiteX122" fmla="*/ 4208562 w 17198836"/>
              <a:gd name="connsiteY122" fmla="*/ 270645 h 369690"/>
              <a:gd name="connsiteX123" fmla="*/ 4214889 w 17198836"/>
              <a:gd name="connsiteY123" fmla="*/ 261060 h 369690"/>
              <a:gd name="connsiteX124" fmla="*/ 4252842 w 17198836"/>
              <a:gd name="connsiteY124" fmla="*/ 243840 h 369690"/>
              <a:gd name="connsiteX125" fmla="*/ 4272495 w 17198836"/>
              <a:gd name="connsiteY125" fmla="*/ 248292 h 369690"/>
              <a:gd name="connsiteX126" fmla="*/ 4289755 w 17198836"/>
              <a:gd name="connsiteY126" fmla="*/ 260333 h 369690"/>
              <a:gd name="connsiteX127" fmla="*/ 4286051 w 17198836"/>
              <a:gd name="connsiteY127" fmla="*/ 219127 h 369690"/>
              <a:gd name="connsiteX128" fmla="*/ 4383559 w 17198836"/>
              <a:gd name="connsiteY128" fmla="*/ 0 h 369690"/>
              <a:gd name="connsiteX129" fmla="*/ 4481068 w 17198836"/>
              <a:gd name="connsiteY129" fmla="*/ 219127 h 369690"/>
              <a:gd name="connsiteX130" fmla="*/ 4476441 w 17198836"/>
              <a:gd name="connsiteY130" fmla="*/ 270645 h 369690"/>
              <a:gd name="connsiteX131" fmla="*/ 4482765 w 17198836"/>
              <a:gd name="connsiteY131" fmla="*/ 261060 h 369690"/>
              <a:gd name="connsiteX132" fmla="*/ 4520720 w 17198836"/>
              <a:gd name="connsiteY132" fmla="*/ 243840 h 369690"/>
              <a:gd name="connsiteX133" fmla="*/ 4540370 w 17198836"/>
              <a:gd name="connsiteY133" fmla="*/ 248292 h 369690"/>
              <a:gd name="connsiteX134" fmla="*/ 4557632 w 17198836"/>
              <a:gd name="connsiteY134" fmla="*/ 260333 h 369690"/>
              <a:gd name="connsiteX135" fmla="*/ 4553931 w 17198836"/>
              <a:gd name="connsiteY135" fmla="*/ 219127 h 369690"/>
              <a:gd name="connsiteX136" fmla="*/ 4651438 w 17198836"/>
              <a:gd name="connsiteY136" fmla="*/ 0 h 369690"/>
              <a:gd name="connsiteX137" fmla="*/ 4748946 w 17198836"/>
              <a:gd name="connsiteY137" fmla="*/ 219127 h 369690"/>
              <a:gd name="connsiteX138" fmla="*/ 4744319 w 17198836"/>
              <a:gd name="connsiteY138" fmla="*/ 270645 h 369690"/>
              <a:gd name="connsiteX139" fmla="*/ 4750644 w 17198836"/>
              <a:gd name="connsiteY139" fmla="*/ 261060 h 369690"/>
              <a:gd name="connsiteX140" fmla="*/ 4788599 w 17198836"/>
              <a:gd name="connsiteY140" fmla="*/ 243840 h 369690"/>
              <a:gd name="connsiteX141" fmla="*/ 4808249 w 17198836"/>
              <a:gd name="connsiteY141" fmla="*/ 248292 h 369690"/>
              <a:gd name="connsiteX142" fmla="*/ 4825512 w 17198836"/>
              <a:gd name="connsiteY142" fmla="*/ 260334 h 369690"/>
              <a:gd name="connsiteX143" fmla="*/ 4821808 w 17198836"/>
              <a:gd name="connsiteY143" fmla="*/ 219127 h 369690"/>
              <a:gd name="connsiteX144" fmla="*/ 4919316 w 17198836"/>
              <a:gd name="connsiteY144" fmla="*/ 0 h 369690"/>
              <a:gd name="connsiteX145" fmla="*/ 5016825 w 17198836"/>
              <a:gd name="connsiteY145" fmla="*/ 219127 h 369690"/>
              <a:gd name="connsiteX146" fmla="*/ 5012198 w 17198836"/>
              <a:gd name="connsiteY146" fmla="*/ 270645 h 369690"/>
              <a:gd name="connsiteX147" fmla="*/ 5018522 w 17198836"/>
              <a:gd name="connsiteY147" fmla="*/ 261060 h 369690"/>
              <a:gd name="connsiteX148" fmla="*/ 5056477 w 17198836"/>
              <a:gd name="connsiteY148" fmla="*/ 243840 h 369690"/>
              <a:gd name="connsiteX149" fmla="*/ 5076127 w 17198836"/>
              <a:gd name="connsiteY149" fmla="*/ 248292 h 369690"/>
              <a:gd name="connsiteX150" fmla="*/ 5093388 w 17198836"/>
              <a:gd name="connsiteY150" fmla="*/ 260333 h 369690"/>
              <a:gd name="connsiteX151" fmla="*/ 5089688 w 17198836"/>
              <a:gd name="connsiteY151" fmla="*/ 219127 h 369690"/>
              <a:gd name="connsiteX152" fmla="*/ 5187195 w 17198836"/>
              <a:gd name="connsiteY152" fmla="*/ 0 h 369690"/>
              <a:gd name="connsiteX153" fmla="*/ 5284703 w 17198836"/>
              <a:gd name="connsiteY153" fmla="*/ 219127 h 369690"/>
              <a:gd name="connsiteX154" fmla="*/ 5280076 w 17198836"/>
              <a:gd name="connsiteY154" fmla="*/ 270645 h 369690"/>
              <a:gd name="connsiteX155" fmla="*/ 5286401 w 17198836"/>
              <a:gd name="connsiteY155" fmla="*/ 261060 h 369690"/>
              <a:gd name="connsiteX156" fmla="*/ 5324355 w 17198836"/>
              <a:gd name="connsiteY156" fmla="*/ 243840 h 369690"/>
              <a:gd name="connsiteX157" fmla="*/ 5344006 w 17198836"/>
              <a:gd name="connsiteY157" fmla="*/ 248292 h 369690"/>
              <a:gd name="connsiteX158" fmla="*/ 5361267 w 17198836"/>
              <a:gd name="connsiteY158" fmla="*/ 260333 h 369690"/>
              <a:gd name="connsiteX159" fmla="*/ 5357564 w 17198836"/>
              <a:gd name="connsiteY159" fmla="*/ 219127 h 369690"/>
              <a:gd name="connsiteX160" fmla="*/ 5455073 w 17198836"/>
              <a:gd name="connsiteY160" fmla="*/ 0 h 369690"/>
              <a:gd name="connsiteX161" fmla="*/ 5552582 w 17198836"/>
              <a:gd name="connsiteY161" fmla="*/ 219127 h 369690"/>
              <a:gd name="connsiteX162" fmla="*/ 5547952 w 17198836"/>
              <a:gd name="connsiteY162" fmla="*/ 270645 h 369690"/>
              <a:gd name="connsiteX163" fmla="*/ 5554279 w 17198836"/>
              <a:gd name="connsiteY163" fmla="*/ 261060 h 369690"/>
              <a:gd name="connsiteX164" fmla="*/ 5592233 w 17198836"/>
              <a:gd name="connsiteY164" fmla="*/ 243840 h 369690"/>
              <a:gd name="connsiteX165" fmla="*/ 5611884 w 17198836"/>
              <a:gd name="connsiteY165" fmla="*/ 248292 h 369690"/>
              <a:gd name="connsiteX166" fmla="*/ 5629145 w 17198836"/>
              <a:gd name="connsiteY166" fmla="*/ 260334 h 369690"/>
              <a:gd name="connsiteX167" fmla="*/ 5625445 w 17198836"/>
              <a:gd name="connsiteY167" fmla="*/ 219127 h 369690"/>
              <a:gd name="connsiteX168" fmla="*/ 5722952 w 17198836"/>
              <a:gd name="connsiteY168" fmla="*/ 0 h 369690"/>
              <a:gd name="connsiteX169" fmla="*/ 5820460 w 17198836"/>
              <a:gd name="connsiteY169" fmla="*/ 219127 h 369690"/>
              <a:gd name="connsiteX170" fmla="*/ 5815833 w 17198836"/>
              <a:gd name="connsiteY170" fmla="*/ 270645 h 369690"/>
              <a:gd name="connsiteX171" fmla="*/ 5822158 w 17198836"/>
              <a:gd name="connsiteY171" fmla="*/ 261060 h 369690"/>
              <a:gd name="connsiteX172" fmla="*/ 5860112 w 17198836"/>
              <a:gd name="connsiteY172" fmla="*/ 243840 h 369690"/>
              <a:gd name="connsiteX173" fmla="*/ 5879763 w 17198836"/>
              <a:gd name="connsiteY173" fmla="*/ 248292 h 369690"/>
              <a:gd name="connsiteX174" fmla="*/ 5897024 w 17198836"/>
              <a:gd name="connsiteY174" fmla="*/ 260333 h 369690"/>
              <a:gd name="connsiteX175" fmla="*/ 5893321 w 17198836"/>
              <a:gd name="connsiteY175" fmla="*/ 219127 h 369690"/>
              <a:gd name="connsiteX176" fmla="*/ 5990830 w 17198836"/>
              <a:gd name="connsiteY176" fmla="*/ 0 h 369690"/>
              <a:gd name="connsiteX177" fmla="*/ 6088339 w 17198836"/>
              <a:gd name="connsiteY177" fmla="*/ 219127 h 369690"/>
              <a:gd name="connsiteX178" fmla="*/ 6083709 w 17198836"/>
              <a:gd name="connsiteY178" fmla="*/ 270645 h 369690"/>
              <a:gd name="connsiteX179" fmla="*/ 6090036 w 17198836"/>
              <a:gd name="connsiteY179" fmla="*/ 261060 h 369690"/>
              <a:gd name="connsiteX180" fmla="*/ 6127990 w 17198836"/>
              <a:gd name="connsiteY180" fmla="*/ 243840 h 369690"/>
              <a:gd name="connsiteX181" fmla="*/ 6147641 w 17198836"/>
              <a:gd name="connsiteY181" fmla="*/ 248292 h 369690"/>
              <a:gd name="connsiteX182" fmla="*/ 6164902 w 17198836"/>
              <a:gd name="connsiteY182" fmla="*/ 260333 h 369690"/>
              <a:gd name="connsiteX183" fmla="*/ 6161200 w 17198836"/>
              <a:gd name="connsiteY183" fmla="*/ 219127 h 369690"/>
              <a:gd name="connsiteX184" fmla="*/ 6258708 w 17198836"/>
              <a:gd name="connsiteY184" fmla="*/ 0 h 369690"/>
              <a:gd name="connsiteX185" fmla="*/ 6356216 w 17198836"/>
              <a:gd name="connsiteY185" fmla="*/ 219127 h 369690"/>
              <a:gd name="connsiteX186" fmla="*/ 6351588 w 17198836"/>
              <a:gd name="connsiteY186" fmla="*/ 270645 h 369690"/>
              <a:gd name="connsiteX187" fmla="*/ 6357914 w 17198836"/>
              <a:gd name="connsiteY187" fmla="*/ 261060 h 369690"/>
              <a:gd name="connsiteX188" fmla="*/ 6395869 w 17198836"/>
              <a:gd name="connsiteY188" fmla="*/ 243840 h 369690"/>
              <a:gd name="connsiteX189" fmla="*/ 6415519 w 17198836"/>
              <a:gd name="connsiteY189" fmla="*/ 248292 h 369690"/>
              <a:gd name="connsiteX190" fmla="*/ 6432781 w 17198836"/>
              <a:gd name="connsiteY190" fmla="*/ 260334 h 369690"/>
              <a:gd name="connsiteX191" fmla="*/ 6429078 w 17198836"/>
              <a:gd name="connsiteY191" fmla="*/ 219127 h 369690"/>
              <a:gd name="connsiteX192" fmla="*/ 6526587 w 17198836"/>
              <a:gd name="connsiteY192" fmla="*/ 0 h 369690"/>
              <a:gd name="connsiteX193" fmla="*/ 6624096 w 17198836"/>
              <a:gd name="connsiteY193" fmla="*/ 219127 h 369690"/>
              <a:gd name="connsiteX194" fmla="*/ 6619466 w 17198836"/>
              <a:gd name="connsiteY194" fmla="*/ 270645 h 369690"/>
              <a:gd name="connsiteX195" fmla="*/ 6625793 w 17198836"/>
              <a:gd name="connsiteY195" fmla="*/ 261060 h 369690"/>
              <a:gd name="connsiteX196" fmla="*/ 6663747 w 17198836"/>
              <a:gd name="connsiteY196" fmla="*/ 243840 h 369690"/>
              <a:gd name="connsiteX197" fmla="*/ 6683398 w 17198836"/>
              <a:gd name="connsiteY197" fmla="*/ 248292 h 369690"/>
              <a:gd name="connsiteX198" fmla="*/ 6700659 w 17198836"/>
              <a:gd name="connsiteY198" fmla="*/ 260333 h 369690"/>
              <a:gd name="connsiteX199" fmla="*/ 6696957 w 17198836"/>
              <a:gd name="connsiteY199" fmla="*/ 219127 h 369690"/>
              <a:gd name="connsiteX200" fmla="*/ 6794465 w 17198836"/>
              <a:gd name="connsiteY200" fmla="*/ 0 h 369690"/>
              <a:gd name="connsiteX201" fmla="*/ 6891973 w 17198836"/>
              <a:gd name="connsiteY201" fmla="*/ 219127 h 369690"/>
              <a:gd name="connsiteX202" fmla="*/ 6887345 w 17198836"/>
              <a:gd name="connsiteY202" fmla="*/ 270645 h 369690"/>
              <a:gd name="connsiteX203" fmla="*/ 6893671 w 17198836"/>
              <a:gd name="connsiteY203" fmla="*/ 261060 h 369690"/>
              <a:gd name="connsiteX204" fmla="*/ 6931626 w 17198836"/>
              <a:gd name="connsiteY204" fmla="*/ 243840 h 369690"/>
              <a:gd name="connsiteX205" fmla="*/ 6951276 w 17198836"/>
              <a:gd name="connsiteY205" fmla="*/ 248292 h 369690"/>
              <a:gd name="connsiteX206" fmla="*/ 6968537 w 17198836"/>
              <a:gd name="connsiteY206" fmla="*/ 260333 h 369690"/>
              <a:gd name="connsiteX207" fmla="*/ 6964835 w 17198836"/>
              <a:gd name="connsiteY207" fmla="*/ 219127 h 369690"/>
              <a:gd name="connsiteX208" fmla="*/ 7062344 w 17198836"/>
              <a:gd name="connsiteY208" fmla="*/ 0 h 369690"/>
              <a:gd name="connsiteX209" fmla="*/ 7159852 w 17198836"/>
              <a:gd name="connsiteY209" fmla="*/ 219127 h 369690"/>
              <a:gd name="connsiteX210" fmla="*/ 7155223 w 17198836"/>
              <a:gd name="connsiteY210" fmla="*/ 270645 h 369690"/>
              <a:gd name="connsiteX211" fmla="*/ 7161550 w 17198836"/>
              <a:gd name="connsiteY211" fmla="*/ 261060 h 369690"/>
              <a:gd name="connsiteX212" fmla="*/ 7199502 w 17198836"/>
              <a:gd name="connsiteY212" fmla="*/ 243840 h 369690"/>
              <a:gd name="connsiteX213" fmla="*/ 7219155 w 17198836"/>
              <a:gd name="connsiteY213" fmla="*/ 248292 h 369690"/>
              <a:gd name="connsiteX214" fmla="*/ 7236416 w 17198836"/>
              <a:gd name="connsiteY214" fmla="*/ 260334 h 369690"/>
              <a:gd name="connsiteX215" fmla="*/ 7232714 w 17198836"/>
              <a:gd name="connsiteY215" fmla="*/ 219127 h 369690"/>
              <a:gd name="connsiteX216" fmla="*/ 7330222 w 17198836"/>
              <a:gd name="connsiteY216" fmla="*/ 0 h 369690"/>
              <a:gd name="connsiteX217" fmla="*/ 7427730 w 17198836"/>
              <a:gd name="connsiteY217" fmla="*/ 219127 h 369690"/>
              <a:gd name="connsiteX218" fmla="*/ 7423102 w 17198836"/>
              <a:gd name="connsiteY218" fmla="*/ 270645 h 369690"/>
              <a:gd name="connsiteX219" fmla="*/ 7429428 w 17198836"/>
              <a:gd name="connsiteY219" fmla="*/ 261060 h 369690"/>
              <a:gd name="connsiteX220" fmla="*/ 7467383 w 17198836"/>
              <a:gd name="connsiteY220" fmla="*/ 243840 h 369690"/>
              <a:gd name="connsiteX221" fmla="*/ 7487033 w 17198836"/>
              <a:gd name="connsiteY221" fmla="*/ 248292 h 369690"/>
              <a:gd name="connsiteX222" fmla="*/ 7504294 w 17198836"/>
              <a:gd name="connsiteY222" fmla="*/ 260333 h 369690"/>
              <a:gd name="connsiteX223" fmla="*/ 7500592 w 17198836"/>
              <a:gd name="connsiteY223" fmla="*/ 219127 h 369690"/>
              <a:gd name="connsiteX224" fmla="*/ 7598101 w 17198836"/>
              <a:gd name="connsiteY224" fmla="*/ 0 h 369690"/>
              <a:gd name="connsiteX225" fmla="*/ 7695607 w 17198836"/>
              <a:gd name="connsiteY225" fmla="*/ 219127 h 369690"/>
              <a:gd name="connsiteX226" fmla="*/ 7690979 w 17198836"/>
              <a:gd name="connsiteY226" fmla="*/ 270645 h 369690"/>
              <a:gd name="connsiteX227" fmla="*/ 7697305 w 17198836"/>
              <a:gd name="connsiteY227" fmla="*/ 261060 h 369690"/>
              <a:gd name="connsiteX228" fmla="*/ 7735259 w 17198836"/>
              <a:gd name="connsiteY228" fmla="*/ 243840 h 369690"/>
              <a:gd name="connsiteX229" fmla="*/ 7754910 w 17198836"/>
              <a:gd name="connsiteY229" fmla="*/ 248292 h 369690"/>
              <a:gd name="connsiteX230" fmla="*/ 7772171 w 17198836"/>
              <a:gd name="connsiteY230" fmla="*/ 260333 h 369690"/>
              <a:gd name="connsiteX231" fmla="*/ 7768469 w 17198836"/>
              <a:gd name="connsiteY231" fmla="*/ 219127 h 369690"/>
              <a:gd name="connsiteX232" fmla="*/ 7865977 w 17198836"/>
              <a:gd name="connsiteY232" fmla="*/ 0 h 369690"/>
              <a:gd name="connsiteX233" fmla="*/ 7963485 w 17198836"/>
              <a:gd name="connsiteY233" fmla="*/ 219127 h 369690"/>
              <a:gd name="connsiteX234" fmla="*/ 7958857 w 17198836"/>
              <a:gd name="connsiteY234" fmla="*/ 270645 h 369690"/>
              <a:gd name="connsiteX235" fmla="*/ 7965182 w 17198836"/>
              <a:gd name="connsiteY235" fmla="*/ 261060 h 369690"/>
              <a:gd name="connsiteX236" fmla="*/ 8003137 w 17198836"/>
              <a:gd name="connsiteY236" fmla="*/ 243840 h 369690"/>
              <a:gd name="connsiteX237" fmla="*/ 8022788 w 17198836"/>
              <a:gd name="connsiteY237" fmla="*/ 248292 h 369690"/>
              <a:gd name="connsiteX238" fmla="*/ 8040050 w 17198836"/>
              <a:gd name="connsiteY238" fmla="*/ 260334 h 369690"/>
              <a:gd name="connsiteX239" fmla="*/ 8036348 w 17198836"/>
              <a:gd name="connsiteY239" fmla="*/ 219127 h 369690"/>
              <a:gd name="connsiteX240" fmla="*/ 8133856 w 17198836"/>
              <a:gd name="connsiteY240" fmla="*/ 0 h 369690"/>
              <a:gd name="connsiteX241" fmla="*/ 8231364 w 17198836"/>
              <a:gd name="connsiteY241" fmla="*/ 219127 h 369690"/>
              <a:gd name="connsiteX242" fmla="*/ 8226736 w 17198836"/>
              <a:gd name="connsiteY242" fmla="*/ 270645 h 369690"/>
              <a:gd name="connsiteX243" fmla="*/ 8233062 w 17198836"/>
              <a:gd name="connsiteY243" fmla="*/ 261060 h 369690"/>
              <a:gd name="connsiteX244" fmla="*/ 8271016 w 17198836"/>
              <a:gd name="connsiteY244" fmla="*/ 243840 h 369690"/>
              <a:gd name="connsiteX245" fmla="*/ 8290667 w 17198836"/>
              <a:gd name="connsiteY245" fmla="*/ 248292 h 369690"/>
              <a:gd name="connsiteX246" fmla="*/ 8307919 w 17198836"/>
              <a:gd name="connsiteY246" fmla="*/ 260327 h 369690"/>
              <a:gd name="connsiteX247" fmla="*/ 8304218 w 17198836"/>
              <a:gd name="connsiteY247" fmla="*/ 219127 h 369690"/>
              <a:gd name="connsiteX248" fmla="*/ 8401726 w 17198836"/>
              <a:gd name="connsiteY248" fmla="*/ 0 h 369690"/>
              <a:gd name="connsiteX249" fmla="*/ 8499234 w 17198836"/>
              <a:gd name="connsiteY249" fmla="*/ 219127 h 369690"/>
              <a:gd name="connsiteX250" fmla="*/ 8494606 w 17198836"/>
              <a:gd name="connsiteY250" fmla="*/ 270645 h 369690"/>
              <a:gd name="connsiteX251" fmla="*/ 8500931 w 17198836"/>
              <a:gd name="connsiteY251" fmla="*/ 261060 h 369690"/>
              <a:gd name="connsiteX252" fmla="*/ 8538886 w 17198836"/>
              <a:gd name="connsiteY252" fmla="*/ 243840 h 369690"/>
              <a:gd name="connsiteX253" fmla="*/ 8558538 w 17198836"/>
              <a:gd name="connsiteY253" fmla="*/ 248292 h 369690"/>
              <a:gd name="connsiteX254" fmla="*/ 8576229 w 17198836"/>
              <a:gd name="connsiteY254" fmla="*/ 260634 h 369690"/>
              <a:gd name="connsiteX255" fmla="*/ 8572500 w 17198836"/>
              <a:gd name="connsiteY255" fmla="*/ 219127 h 369690"/>
              <a:gd name="connsiteX256" fmla="*/ 8670008 w 17198836"/>
              <a:gd name="connsiteY256" fmla="*/ 0 h 369690"/>
              <a:gd name="connsiteX257" fmla="*/ 8767516 w 17198836"/>
              <a:gd name="connsiteY257" fmla="*/ 219127 h 369690"/>
              <a:gd name="connsiteX258" fmla="*/ 8762888 w 17198836"/>
              <a:gd name="connsiteY258" fmla="*/ 270645 h 369690"/>
              <a:gd name="connsiteX259" fmla="*/ 8769214 w 17198836"/>
              <a:gd name="connsiteY259" fmla="*/ 261060 h 369690"/>
              <a:gd name="connsiteX260" fmla="*/ 8807168 w 17198836"/>
              <a:gd name="connsiteY260" fmla="*/ 243840 h 369690"/>
              <a:gd name="connsiteX261" fmla="*/ 8826819 w 17198836"/>
              <a:gd name="connsiteY261" fmla="*/ 248292 h 369690"/>
              <a:gd name="connsiteX262" fmla="*/ 8844080 w 17198836"/>
              <a:gd name="connsiteY262" fmla="*/ 260333 h 369690"/>
              <a:gd name="connsiteX263" fmla="*/ 8840378 w 17198836"/>
              <a:gd name="connsiteY263" fmla="*/ 219127 h 369690"/>
              <a:gd name="connsiteX264" fmla="*/ 8937886 w 17198836"/>
              <a:gd name="connsiteY264" fmla="*/ 0 h 369690"/>
              <a:gd name="connsiteX265" fmla="*/ 9035394 w 17198836"/>
              <a:gd name="connsiteY265" fmla="*/ 219127 h 369690"/>
              <a:gd name="connsiteX266" fmla="*/ 9030766 w 17198836"/>
              <a:gd name="connsiteY266" fmla="*/ 270645 h 369690"/>
              <a:gd name="connsiteX267" fmla="*/ 9037092 w 17198836"/>
              <a:gd name="connsiteY267" fmla="*/ 261060 h 369690"/>
              <a:gd name="connsiteX268" fmla="*/ 9075046 w 17198836"/>
              <a:gd name="connsiteY268" fmla="*/ 243840 h 369690"/>
              <a:gd name="connsiteX269" fmla="*/ 9094697 w 17198836"/>
              <a:gd name="connsiteY269" fmla="*/ 248292 h 369690"/>
              <a:gd name="connsiteX270" fmla="*/ 9111959 w 17198836"/>
              <a:gd name="connsiteY270" fmla="*/ 260334 h 369690"/>
              <a:gd name="connsiteX271" fmla="*/ 9108257 w 17198836"/>
              <a:gd name="connsiteY271" fmla="*/ 219127 h 369690"/>
              <a:gd name="connsiteX272" fmla="*/ 9205765 w 17198836"/>
              <a:gd name="connsiteY272" fmla="*/ 0 h 369690"/>
              <a:gd name="connsiteX273" fmla="*/ 9303273 w 17198836"/>
              <a:gd name="connsiteY273" fmla="*/ 219127 h 369690"/>
              <a:gd name="connsiteX274" fmla="*/ 9298645 w 17198836"/>
              <a:gd name="connsiteY274" fmla="*/ 270645 h 369690"/>
              <a:gd name="connsiteX275" fmla="*/ 9304971 w 17198836"/>
              <a:gd name="connsiteY275" fmla="*/ 261060 h 369690"/>
              <a:gd name="connsiteX276" fmla="*/ 9342925 w 17198836"/>
              <a:gd name="connsiteY276" fmla="*/ 243840 h 369690"/>
              <a:gd name="connsiteX277" fmla="*/ 9362576 w 17198836"/>
              <a:gd name="connsiteY277" fmla="*/ 248292 h 369690"/>
              <a:gd name="connsiteX278" fmla="*/ 9379837 w 17198836"/>
              <a:gd name="connsiteY278" fmla="*/ 260333 h 369690"/>
              <a:gd name="connsiteX279" fmla="*/ 9376135 w 17198836"/>
              <a:gd name="connsiteY279" fmla="*/ 219127 h 369690"/>
              <a:gd name="connsiteX280" fmla="*/ 9473643 w 17198836"/>
              <a:gd name="connsiteY280" fmla="*/ 0 h 369690"/>
              <a:gd name="connsiteX281" fmla="*/ 9571151 w 17198836"/>
              <a:gd name="connsiteY281" fmla="*/ 219127 h 369690"/>
              <a:gd name="connsiteX282" fmla="*/ 9566523 w 17198836"/>
              <a:gd name="connsiteY282" fmla="*/ 270645 h 369690"/>
              <a:gd name="connsiteX283" fmla="*/ 9572849 w 17198836"/>
              <a:gd name="connsiteY283" fmla="*/ 261060 h 369690"/>
              <a:gd name="connsiteX284" fmla="*/ 9610803 w 17198836"/>
              <a:gd name="connsiteY284" fmla="*/ 243840 h 369690"/>
              <a:gd name="connsiteX285" fmla="*/ 9630454 w 17198836"/>
              <a:gd name="connsiteY285" fmla="*/ 248292 h 369690"/>
              <a:gd name="connsiteX286" fmla="*/ 9647715 w 17198836"/>
              <a:gd name="connsiteY286" fmla="*/ 260333 h 369690"/>
              <a:gd name="connsiteX287" fmla="*/ 9644013 w 17198836"/>
              <a:gd name="connsiteY287" fmla="*/ 219127 h 369690"/>
              <a:gd name="connsiteX288" fmla="*/ 9741521 w 17198836"/>
              <a:gd name="connsiteY288" fmla="*/ 0 h 369690"/>
              <a:gd name="connsiteX289" fmla="*/ 9839029 w 17198836"/>
              <a:gd name="connsiteY289" fmla="*/ 219127 h 369690"/>
              <a:gd name="connsiteX290" fmla="*/ 9834401 w 17198836"/>
              <a:gd name="connsiteY290" fmla="*/ 270645 h 369690"/>
              <a:gd name="connsiteX291" fmla="*/ 9840727 w 17198836"/>
              <a:gd name="connsiteY291" fmla="*/ 261060 h 369690"/>
              <a:gd name="connsiteX292" fmla="*/ 9878681 w 17198836"/>
              <a:gd name="connsiteY292" fmla="*/ 243840 h 369690"/>
              <a:gd name="connsiteX293" fmla="*/ 9898332 w 17198836"/>
              <a:gd name="connsiteY293" fmla="*/ 248292 h 369690"/>
              <a:gd name="connsiteX294" fmla="*/ 9915594 w 17198836"/>
              <a:gd name="connsiteY294" fmla="*/ 260334 h 369690"/>
              <a:gd name="connsiteX295" fmla="*/ 9911892 w 17198836"/>
              <a:gd name="connsiteY295" fmla="*/ 219127 h 369690"/>
              <a:gd name="connsiteX296" fmla="*/ 10009399 w 17198836"/>
              <a:gd name="connsiteY296" fmla="*/ 0 h 369690"/>
              <a:gd name="connsiteX297" fmla="*/ 10106907 w 17198836"/>
              <a:gd name="connsiteY297" fmla="*/ 219127 h 369690"/>
              <a:gd name="connsiteX298" fmla="*/ 10102279 w 17198836"/>
              <a:gd name="connsiteY298" fmla="*/ 270645 h 369690"/>
              <a:gd name="connsiteX299" fmla="*/ 10108605 w 17198836"/>
              <a:gd name="connsiteY299" fmla="*/ 261060 h 369690"/>
              <a:gd name="connsiteX300" fmla="*/ 10146559 w 17198836"/>
              <a:gd name="connsiteY300" fmla="*/ 243840 h 369690"/>
              <a:gd name="connsiteX301" fmla="*/ 10166210 w 17198836"/>
              <a:gd name="connsiteY301" fmla="*/ 248292 h 369690"/>
              <a:gd name="connsiteX302" fmla="*/ 10183471 w 17198836"/>
              <a:gd name="connsiteY302" fmla="*/ 260333 h 369690"/>
              <a:gd name="connsiteX303" fmla="*/ 10179769 w 17198836"/>
              <a:gd name="connsiteY303" fmla="*/ 219127 h 369690"/>
              <a:gd name="connsiteX304" fmla="*/ 10277276 w 17198836"/>
              <a:gd name="connsiteY304" fmla="*/ 0 h 369690"/>
              <a:gd name="connsiteX305" fmla="*/ 10374785 w 17198836"/>
              <a:gd name="connsiteY305" fmla="*/ 219127 h 369690"/>
              <a:gd name="connsiteX306" fmla="*/ 10370157 w 17198836"/>
              <a:gd name="connsiteY306" fmla="*/ 270644 h 369690"/>
              <a:gd name="connsiteX307" fmla="*/ 10376482 w 17198836"/>
              <a:gd name="connsiteY307" fmla="*/ 261060 h 369690"/>
              <a:gd name="connsiteX308" fmla="*/ 10414436 w 17198836"/>
              <a:gd name="connsiteY308" fmla="*/ 243840 h 369690"/>
              <a:gd name="connsiteX309" fmla="*/ 10434088 w 17198836"/>
              <a:gd name="connsiteY309" fmla="*/ 248292 h 369690"/>
              <a:gd name="connsiteX310" fmla="*/ 10451349 w 17198836"/>
              <a:gd name="connsiteY310" fmla="*/ 260333 h 369690"/>
              <a:gd name="connsiteX311" fmla="*/ 10447647 w 17198836"/>
              <a:gd name="connsiteY311" fmla="*/ 219127 h 369690"/>
              <a:gd name="connsiteX312" fmla="*/ 10545155 w 17198836"/>
              <a:gd name="connsiteY312" fmla="*/ 0 h 369690"/>
              <a:gd name="connsiteX313" fmla="*/ 10642663 w 17198836"/>
              <a:gd name="connsiteY313" fmla="*/ 219127 h 369690"/>
              <a:gd name="connsiteX314" fmla="*/ 10638035 w 17198836"/>
              <a:gd name="connsiteY314" fmla="*/ 270645 h 369690"/>
              <a:gd name="connsiteX315" fmla="*/ 10644361 w 17198836"/>
              <a:gd name="connsiteY315" fmla="*/ 261060 h 369690"/>
              <a:gd name="connsiteX316" fmla="*/ 10682315 w 17198836"/>
              <a:gd name="connsiteY316" fmla="*/ 243840 h 369690"/>
              <a:gd name="connsiteX317" fmla="*/ 10701966 w 17198836"/>
              <a:gd name="connsiteY317" fmla="*/ 248292 h 369690"/>
              <a:gd name="connsiteX318" fmla="*/ 10719228 w 17198836"/>
              <a:gd name="connsiteY318" fmla="*/ 260334 h 369690"/>
              <a:gd name="connsiteX319" fmla="*/ 10715526 w 17198836"/>
              <a:gd name="connsiteY319" fmla="*/ 219127 h 369690"/>
              <a:gd name="connsiteX320" fmla="*/ 10813034 w 17198836"/>
              <a:gd name="connsiteY320" fmla="*/ 0 h 369690"/>
              <a:gd name="connsiteX321" fmla="*/ 10910541 w 17198836"/>
              <a:gd name="connsiteY321" fmla="*/ 219127 h 369690"/>
              <a:gd name="connsiteX322" fmla="*/ 10905913 w 17198836"/>
              <a:gd name="connsiteY322" fmla="*/ 270646 h 369690"/>
              <a:gd name="connsiteX323" fmla="*/ 10912240 w 17198836"/>
              <a:gd name="connsiteY323" fmla="*/ 261060 h 369690"/>
              <a:gd name="connsiteX324" fmla="*/ 10950194 w 17198836"/>
              <a:gd name="connsiteY324" fmla="*/ 243840 h 369690"/>
              <a:gd name="connsiteX325" fmla="*/ 10969845 w 17198836"/>
              <a:gd name="connsiteY325" fmla="*/ 248292 h 369690"/>
              <a:gd name="connsiteX326" fmla="*/ 10987106 w 17198836"/>
              <a:gd name="connsiteY326" fmla="*/ 260333 h 369690"/>
              <a:gd name="connsiteX327" fmla="*/ 10983404 w 17198836"/>
              <a:gd name="connsiteY327" fmla="*/ 219127 h 369690"/>
              <a:gd name="connsiteX328" fmla="*/ 11080912 w 17198836"/>
              <a:gd name="connsiteY328" fmla="*/ 0 h 369690"/>
              <a:gd name="connsiteX329" fmla="*/ 11178421 w 17198836"/>
              <a:gd name="connsiteY329" fmla="*/ 219127 h 369690"/>
              <a:gd name="connsiteX330" fmla="*/ 11173793 w 17198836"/>
              <a:gd name="connsiteY330" fmla="*/ 270643 h 369690"/>
              <a:gd name="connsiteX331" fmla="*/ 11180118 w 17198836"/>
              <a:gd name="connsiteY331" fmla="*/ 261060 h 369690"/>
              <a:gd name="connsiteX332" fmla="*/ 11218072 w 17198836"/>
              <a:gd name="connsiteY332" fmla="*/ 243840 h 369690"/>
              <a:gd name="connsiteX333" fmla="*/ 11237723 w 17198836"/>
              <a:gd name="connsiteY333" fmla="*/ 248292 h 369690"/>
              <a:gd name="connsiteX334" fmla="*/ 11254984 w 17198836"/>
              <a:gd name="connsiteY334" fmla="*/ 260333 h 369690"/>
              <a:gd name="connsiteX335" fmla="*/ 11251282 w 17198836"/>
              <a:gd name="connsiteY335" fmla="*/ 219127 h 369690"/>
              <a:gd name="connsiteX336" fmla="*/ 11348791 w 17198836"/>
              <a:gd name="connsiteY336" fmla="*/ 0 h 369690"/>
              <a:gd name="connsiteX337" fmla="*/ 11446298 w 17198836"/>
              <a:gd name="connsiteY337" fmla="*/ 219127 h 369690"/>
              <a:gd name="connsiteX338" fmla="*/ 11441670 w 17198836"/>
              <a:gd name="connsiteY338" fmla="*/ 270646 h 369690"/>
              <a:gd name="connsiteX339" fmla="*/ 11447996 w 17198836"/>
              <a:gd name="connsiteY339" fmla="*/ 261060 h 369690"/>
              <a:gd name="connsiteX340" fmla="*/ 11485951 w 17198836"/>
              <a:gd name="connsiteY340" fmla="*/ 243840 h 369690"/>
              <a:gd name="connsiteX341" fmla="*/ 11505602 w 17198836"/>
              <a:gd name="connsiteY341" fmla="*/ 248292 h 369690"/>
              <a:gd name="connsiteX342" fmla="*/ 11522863 w 17198836"/>
              <a:gd name="connsiteY342" fmla="*/ 260334 h 369690"/>
              <a:gd name="connsiteX343" fmla="*/ 11519161 w 17198836"/>
              <a:gd name="connsiteY343" fmla="*/ 219127 h 369690"/>
              <a:gd name="connsiteX344" fmla="*/ 11616669 w 17198836"/>
              <a:gd name="connsiteY344" fmla="*/ 0 h 369690"/>
              <a:gd name="connsiteX345" fmla="*/ 11714177 w 17198836"/>
              <a:gd name="connsiteY345" fmla="*/ 219127 h 369690"/>
              <a:gd name="connsiteX346" fmla="*/ 11709549 w 17198836"/>
              <a:gd name="connsiteY346" fmla="*/ 270645 h 369690"/>
              <a:gd name="connsiteX347" fmla="*/ 11715875 w 17198836"/>
              <a:gd name="connsiteY347" fmla="*/ 261060 h 369690"/>
              <a:gd name="connsiteX348" fmla="*/ 11753829 w 17198836"/>
              <a:gd name="connsiteY348" fmla="*/ 243840 h 369690"/>
              <a:gd name="connsiteX349" fmla="*/ 11773480 w 17198836"/>
              <a:gd name="connsiteY349" fmla="*/ 248292 h 369690"/>
              <a:gd name="connsiteX350" fmla="*/ 11790741 w 17198836"/>
              <a:gd name="connsiteY350" fmla="*/ 260333 h 369690"/>
              <a:gd name="connsiteX351" fmla="*/ 11787039 w 17198836"/>
              <a:gd name="connsiteY351" fmla="*/ 219127 h 369690"/>
              <a:gd name="connsiteX352" fmla="*/ 11884547 w 17198836"/>
              <a:gd name="connsiteY352" fmla="*/ 0 h 369690"/>
              <a:gd name="connsiteX353" fmla="*/ 11982055 w 17198836"/>
              <a:gd name="connsiteY353" fmla="*/ 219127 h 369690"/>
              <a:gd name="connsiteX354" fmla="*/ 11977427 w 17198836"/>
              <a:gd name="connsiteY354" fmla="*/ 270645 h 369690"/>
              <a:gd name="connsiteX355" fmla="*/ 11983753 w 17198836"/>
              <a:gd name="connsiteY355" fmla="*/ 261060 h 369690"/>
              <a:gd name="connsiteX356" fmla="*/ 12021707 w 17198836"/>
              <a:gd name="connsiteY356" fmla="*/ 243840 h 369690"/>
              <a:gd name="connsiteX357" fmla="*/ 12041358 w 17198836"/>
              <a:gd name="connsiteY357" fmla="*/ 248292 h 369690"/>
              <a:gd name="connsiteX358" fmla="*/ 12058618 w 17198836"/>
              <a:gd name="connsiteY358" fmla="*/ 260332 h 369690"/>
              <a:gd name="connsiteX359" fmla="*/ 12054916 w 17198836"/>
              <a:gd name="connsiteY359" fmla="*/ 219127 h 369690"/>
              <a:gd name="connsiteX360" fmla="*/ 12152424 w 17198836"/>
              <a:gd name="connsiteY360" fmla="*/ 0 h 369690"/>
              <a:gd name="connsiteX361" fmla="*/ 12249932 w 17198836"/>
              <a:gd name="connsiteY361" fmla="*/ 219127 h 369690"/>
              <a:gd name="connsiteX362" fmla="*/ 12245304 w 17198836"/>
              <a:gd name="connsiteY362" fmla="*/ 270645 h 369690"/>
              <a:gd name="connsiteX363" fmla="*/ 12251630 w 17198836"/>
              <a:gd name="connsiteY363" fmla="*/ 261060 h 369690"/>
              <a:gd name="connsiteX364" fmla="*/ 12289584 w 17198836"/>
              <a:gd name="connsiteY364" fmla="*/ 243840 h 369690"/>
              <a:gd name="connsiteX365" fmla="*/ 12309236 w 17198836"/>
              <a:gd name="connsiteY365" fmla="*/ 248292 h 369690"/>
              <a:gd name="connsiteX366" fmla="*/ 12326496 w 17198836"/>
              <a:gd name="connsiteY366" fmla="*/ 260333 h 369690"/>
              <a:gd name="connsiteX367" fmla="*/ 12322794 w 17198836"/>
              <a:gd name="connsiteY367" fmla="*/ 219127 h 369690"/>
              <a:gd name="connsiteX368" fmla="*/ 12420302 w 17198836"/>
              <a:gd name="connsiteY368" fmla="*/ 0 h 369690"/>
              <a:gd name="connsiteX369" fmla="*/ 12517810 w 17198836"/>
              <a:gd name="connsiteY369" fmla="*/ 219127 h 369690"/>
              <a:gd name="connsiteX370" fmla="*/ 12513182 w 17198836"/>
              <a:gd name="connsiteY370" fmla="*/ 270645 h 369690"/>
              <a:gd name="connsiteX371" fmla="*/ 12519508 w 17198836"/>
              <a:gd name="connsiteY371" fmla="*/ 261060 h 369690"/>
              <a:gd name="connsiteX372" fmla="*/ 12557462 w 17198836"/>
              <a:gd name="connsiteY372" fmla="*/ 243840 h 369690"/>
              <a:gd name="connsiteX373" fmla="*/ 12577114 w 17198836"/>
              <a:gd name="connsiteY373" fmla="*/ 248292 h 369690"/>
              <a:gd name="connsiteX374" fmla="*/ 12594375 w 17198836"/>
              <a:gd name="connsiteY374" fmla="*/ 260334 h 369690"/>
              <a:gd name="connsiteX375" fmla="*/ 12590673 w 17198836"/>
              <a:gd name="connsiteY375" fmla="*/ 219127 h 369690"/>
              <a:gd name="connsiteX376" fmla="*/ 12688181 w 17198836"/>
              <a:gd name="connsiteY376" fmla="*/ 0 h 369690"/>
              <a:gd name="connsiteX377" fmla="*/ 12785689 w 17198836"/>
              <a:gd name="connsiteY377" fmla="*/ 219127 h 369690"/>
              <a:gd name="connsiteX378" fmla="*/ 12781061 w 17198836"/>
              <a:gd name="connsiteY378" fmla="*/ 270645 h 369690"/>
              <a:gd name="connsiteX379" fmla="*/ 12787387 w 17198836"/>
              <a:gd name="connsiteY379" fmla="*/ 261060 h 369690"/>
              <a:gd name="connsiteX380" fmla="*/ 12825341 w 17198836"/>
              <a:gd name="connsiteY380" fmla="*/ 243840 h 369690"/>
              <a:gd name="connsiteX381" fmla="*/ 12844993 w 17198836"/>
              <a:gd name="connsiteY381" fmla="*/ 248292 h 369690"/>
              <a:gd name="connsiteX382" fmla="*/ 12862253 w 17198836"/>
              <a:gd name="connsiteY382" fmla="*/ 260333 h 369690"/>
              <a:gd name="connsiteX383" fmla="*/ 12858551 w 17198836"/>
              <a:gd name="connsiteY383" fmla="*/ 219127 h 369690"/>
              <a:gd name="connsiteX384" fmla="*/ 12956059 w 17198836"/>
              <a:gd name="connsiteY384" fmla="*/ 0 h 369690"/>
              <a:gd name="connsiteX385" fmla="*/ 13053567 w 17198836"/>
              <a:gd name="connsiteY385" fmla="*/ 219127 h 369690"/>
              <a:gd name="connsiteX386" fmla="*/ 13048939 w 17198836"/>
              <a:gd name="connsiteY386" fmla="*/ 270645 h 369690"/>
              <a:gd name="connsiteX387" fmla="*/ 13055265 w 17198836"/>
              <a:gd name="connsiteY387" fmla="*/ 261060 h 369690"/>
              <a:gd name="connsiteX388" fmla="*/ 13093219 w 17198836"/>
              <a:gd name="connsiteY388" fmla="*/ 243840 h 369690"/>
              <a:gd name="connsiteX389" fmla="*/ 13112870 w 17198836"/>
              <a:gd name="connsiteY389" fmla="*/ 248292 h 369690"/>
              <a:gd name="connsiteX390" fmla="*/ 13130131 w 17198836"/>
              <a:gd name="connsiteY390" fmla="*/ 260333 h 369690"/>
              <a:gd name="connsiteX391" fmla="*/ 13126429 w 17198836"/>
              <a:gd name="connsiteY391" fmla="*/ 219127 h 369690"/>
              <a:gd name="connsiteX392" fmla="*/ 13223937 w 17198836"/>
              <a:gd name="connsiteY392" fmla="*/ 0 h 369690"/>
              <a:gd name="connsiteX393" fmla="*/ 13321445 w 17198836"/>
              <a:gd name="connsiteY393" fmla="*/ 219127 h 369690"/>
              <a:gd name="connsiteX394" fmla="*/ 13316817 w 17198836"/>
              <a:gd name="connsiteY394" fmla="*/ 270645 h 369690"/>
              <a:gd name="connsiteX395" fmla="*/ 13323143 w 17198836"/>
              <a:gd name="connsiteY395" fmla="*/ 261060 h 369690"/>
              <a:gd name="connsiteX396" fmla="*/ 13361097 w 17198836"/>
              <a:gd name="connsiteY396" fmla="*/ 243840 h 369690"/>
              <a:gd name="connsiteX397" fmla="*/ 13380748 w 17198836"/>
              <a:gd name="connsiteY397" fmla="*/ 248292 h 369690"/>
              <a:gd name="connsiteX398" fmla="*/ 13398010 w 17198836"/>
              <a:gd name="connsiteY398" fmla="*/ 260334 h 369690"/>
              <a:gd name="connsiteX399" fmla="*/ 13394308 w 17198836"/>
              <a:gd name="connsiteY399" fmla="*/ 219127 h 369690"/>
              <a:gd name="connsiteX400" fmla="*/ 13491816 w 17198836"/>
              <a:gd name="connsiteY400" fmla="*/ 0 h 369690"/>
              <a:gd name="connsiteX401" fmla="*/ 13589324 w 17198836"/>
              <a:gd name="connsiteY401" fmla="*/ 219127 h 369690"/>
              <a:gd name="connsiteX402" fmla="*/ 13584696 w 17198836"/>
              <a:gd name="connsiteY402" fmla="*/ 270645 h 369690"/>
              <a:gd name="connsiteX403" fmla="*/ 13591022 w 17198836"/>
              <a:gd name="connsiteY403" fmla="*/ 261060 h 369690"/>
              <a:gd name="connsiteX404" fmla="*/ 13628976 w 17198836"/>
              <a:gd name="connsiteY404" fmla="*/ 243840 h 369690"/>
              <a:gd name="connsiteX405" fmla="*/ 13648627 w 17198836"/>
              <a:gd name="connsiteY405" fmla="*/ 248292 h 369690"/>
              <a:gd name="connsiteX406" fmla="*/ 13665888 w 17198836"/>
              <a:gd name="connsiteY406" fmla="*/ 260333 h 369690"/>
              <a:gd name="connsiteX407" fmla="*/ 13662186 w 17198836"/>
              <a:gd name="connsiteY407" fmla="*/ 219127 h 369690"/>
              <a:gd name="connsiteX408" fmla="*/ 13759694 w 17198836"/>
              <a:gd name="connsiteY408" fmla="*/ 0 h 369690"/>
              <a:gd name="connsiteX409" fmla="*/ 13857202 w 17198836"/>
              <a:gd name="connsiteY409" fmla="*/ 219127 h 369690"/>
              <a:gd name="connsiteX410" fmla="*/ 13852574 w 17198836"/>
              <a:gd name="connsiteY410" fmla="*/ 270645 h 369690"/>
              <a:gd name="connsiteX411" fmla="*/ 13858900 w 17198836"/>
              <a:gd name="connsiteY411" fmla="*/ 261060 h 369690"/>
              <a:gd name="connsiteX412" fmla="*/ 13896854 w 17198836"/>
              <a:gd name="connsiteY412" fmla="*/ 243840 h 369690"/>
              <a:gd name="connsiteX413" fmla="*/ 13916505 w 17198836"/>
              <a:gd name="connsiteY413" fmla="*/ 248292 h 369690"/>
              <a:gd name="connsiteX414" fmla="*/ 13933766 w 17198836"/>
              <a:gd name="connsiteY414" fmla="*/ 260333 h 369690"/>
              <a:gd name="connsiteX415" fmla="*/ 13930064 w 17198836"/>
              <a:gd name="connsiteY415" fmla="*/ 219127 h 369690"/>
              <a:gd name="connsiteX416" fmla="*/ 14027572 w 17198836"/>
              <a:gd name="connsiteY416" fmla="*/ 0 h 369690"/>
              <a:gd name="connsiteX417" fmla="*/ 14125080 w 17198836"/>
              <a:gd name="connsiteY417" fmla="*/ 219127 h 369690"/>
              <a:gd name="connsiteX418" fmla="*/ 14120452 w 17198836"/>
              <a:gd name="connsiteY418" fmla="*/ 270645 h 369690"/>
              <a:gd name="connsiteX419" fmla="*/ 14126778 w 17198836"/>
              <a:gd name="connsiteY419" fmla="*/ 261060 h 369690"/>
              <a:gd name="connsiteX420" fmla="*/ 14164732 w 17198836"/>
              <a:gd name="connsiteY420" fmla="*/ 243840 h 369690"/>
              <a:gd name="connsiteX421" fmla="*/ 14184383 w 17198836"/>
              <a:gd name="connsiteY421" fmla="*/ 248292 h 369690"/>
              <a:gd name="connsiteX422" fmla="*/ 14201645 w 17198836"/>
              <a:gd name="connsiteY422" fmla="*/ 260334 h 369690"/>
              <a:gd name="connsiteX423" fmla="*/ 14197943 w 17198836"/>
              <a:gd name="connsiteY423" fmla="*/ 219127 h 369690"/>
              <a:gd name="connsiteX424" fmla="*/ 14295451 w 17198836"/>
              <a:gd name="connsiteY424" fmla="*/ 0 h 369690"/>
              <a:gd name="connsiteX425" fmla="*/ 14392959 w 17198836"/>
              <a:gd name="connsiteY425" fmla="*/ 219127 h 369690"/>
              <a:gd name="connsiteX426" fmla="*/ 14388331 w 17198836"/>
              <a:gd name="connsiteY426" fmla="*/ 270645 h 369690"/>
              <a:gd name="connsiteX427" fmla="*/ 14394657 w 17198836"/>
              <a:gd name="connsiteY427" fmla="*/ 261060 h 369690"/>
              <a:gd name="connsiteX428" fmla="*/ 14432611 w 17198836"/>
              <a:gd name="connsiteY428" fmla="*/ 243840 h 369690"/>
              <a:gd name="connsiteX429" fmla="*/ 14452262 w 17198836"/>
              <a:gd name="connsiteY429" fmla="*/ 248292 h 369690"/>
              <a:gd name="connsiteX430" fmla="*/ 14469523 w 17198836"/>
              <a:gd name="connsiteY430" fmla="*/ 260333 h 369690"/>
              <a:gd name="connsiteX431" fmla="*/ 14465821 w 17198836"/>
              <a:gd name="connsiteY431" fmla="*/ 219127 h 369690"/>
              <a:gd name="connsiteX432" fmla="*/ 14563329 w 17198836"/>
              <a:gd name="connsiteY432" fmla="*/ 0 h 369690"/>
              <a:gd name="connsiteX433" fmla="*/ 14660837 w 17198836"/>
              <a:gd name="connsiteY433" fmla="*/ 219127 h 369690"/>
              <a:gd name="connsiteX434" fmla="*/ 14656209 w 17198836"/>
              <a:gd name="connsiteY434" fmla="*/ 270645 h 369690"/>
              <a:gd name="connsiteX435" fmla="*/ 14662535 w 17198836"/>
              <a:gd name="connsiteY435" fmla="*/ 261060 h 369690"/>
              <a:gd name="connsiteX436" fmla="*/ 14700489 w 17198836"/>
              <a:gd name="connsiteY436" fmla="*/ 243840 h 369690"/>
              <a:gd name="connsiteX437" fmla="*/ 14720140 w 17198836"/>
              <a:gd name="connsiteY437" fmla="*/ 248292 h 369690"/>
              <a:gd name="connsiteX438" fmla="*/ 14737401 w 17198836"/>
              <a:gd name="connsiteY438" fmla="*/ 260333 h 369690"/>
              <a:gd name="connsiteX439" fmla="*/ 14733699 w 17198836"/>
              <a:gd name="connsiteY439" fmla="*/ 219127 h 369690"/>
              <a:gd name="connsiteX440" fmla="*/ 14831207 w 17198836"/>
              <a:gd name="connsiteY440" fmla="*/ 0 h 369690"/>
              <a:gd name="connsiteX441" fmla="*/ 14928715 w 17198836"/>
              <a:gd name="connsiteY441" fmla="*/ 219127 h 369690"/>
              <a:gd name="connsiteX442" fmla="*/ 14924087 w 17198836"/>
              <a:gd name="connsiteY442" fmla="*/ 270645 h 369690"/>
              <a:gd name="connsiteX443" fmla="*/ 14930413 w 17198836"/>
              <a:gd name="connsiteY443" fmla="*/ 261060 h 369690"/>
              <a:gd name="connsiteX444" fmla="*/ 14968367 w 17198836"/>
              <a:gd name="connsiteY444" fmla="*/ 243840 h 369690"/>
              <a:gd name="connsiteX445" fmla="*/ 14988018 w 17198836"/>
              <a:gd name="connsiteY445" fmla="*/ 248292 h 369690"/>
              <a:gd name="connsiteX446" fmla="*/ 15005280 w 17198836"/>
              <a:gd name="connsiteY446" fmla="*/ 260334 h 369690"/>
              <a:gd name="connsiteX447" fmla="*/ 15001578 w 17198836"/>
              <a:gd name="connsiteY447" fmla="*/ 219127 h 369690"/>
              <a:gd name="connsiteX448" fmla="*/ 15099086 w 17198836"/>
              <a:gd name="connsiteY448" fmla="*/ 0 h 369690"/>
              <a:gd name="connsiteX449" fmla="*/ 15196594 w 17198836"/>
              <a:gd name="connsiteY449" fmla="*/ 219127 h 369690"/>
              <a:gd name="connsiteX450" fmla="*/ 15191966 w 17198836"/>
              <a:gd name="connsiteY450" fmla="*/ 270645 h 369690"/>
              <a:gd name="connsiteX451" fmla="*/ 15198292 w 17198836"/>
              <a:gd name="connsiteY451" fmla="*/ 261060 h 369690"/>
              <a:gd name="connsiteX452" fmla="*/ 15236246 w 17198836"/>
              <a:gd name="connsiteY452" fmla="*/ 243840 h 369690"/>
              <a:gd name="connsiteX453" fmla="*/ 15255897 w 17198836"/>
              <a:gd name="connsiteY453" fmla="*/ 248292 h 369690"/>
              <a:gd name="connsiteX454" fmla="*/ 15273158 w 17198836"/>
              <a:gd name="connsiteY454" fmla="*/ 260333 h 369690"/>
              <a:gd name="connsiteX455" fmla="*/ 15269456 w 17198836"/>
              <a:gd name="connsiteY455" fmla="*/ 219127 h 369690"/>
              <a:gd name="connsiteX456" fmla="*/ 15366964 w 17198836"/>
              <a:gd name="connsiteY456" fmla="*/ 0 h 369690"/>
              <a:gd name="connsiteX457" fmla="*/ 15464472 w 17198836"/>
              <a:gd name="connsiteY457" fmla="*/ 219127 h 369690"/>
              <a:gd name="connsiteX458" fmla="*/ 15459844 w 17198836"/>
              <a:gd name="connsiteY458" fmla="*/ 270645 h 369690"/>
              <a:gd name="connsiteX459" fmla="*/ 15466170 w 17198836"/>
              <a:gd name="connsiteY459" fmla="*/ 261060 h 369690"/>
              <a:gd name="connsiteX460" fmla="*/ 15504124 w 17198836"/>
              <a:gd name="connsiteY460" fmla="*/ 243840 h 369690"/>
              <a:gd name="connsiteX461" fmla="*/ 15523775 w 17198836"/>
              <a:gd name="connsiteY461" fmla="*/ 248292 h 369690"/>
              <a:gd name="connsiteX462" fmla="*/ 15541036 w 17198836"/>
              <a:gd name="connsiteY462" fmla="*/ 260333 h 369690"/>
              <a:gd name="connsiteX463" fmla="*/ 15537334 w 17198836"/>
              <a:gd name="connsiteY463" fmla="*/ 219127 h 369690"/>
              <a:gd name="connsiteX464" fmla="*/ 15634842 w 17198836"/>
              <a:gd name="connsiteY464" fmla="*/ 0 h 369690"/>
              <a:gd name="connsiteX465" fmla="*/ 15732350 w 17198836"/>
              <a:gd name="connsiteY465" fmla="*/ 219127 h 369690"/>
              <a:gd name="connsiteX466" fmla="*/ 15727722 w 17198836"/>
              <a:gd name="connsiteY466" fmla="*/ 270645 h 369690"/>
              <a:gd name="connsiteX467" fmla="*/ 15734048 w 17198836"/>
              <a:gd name="connsiteY467" fmla="*/ 261060 h 369690"/>
              <a:gd name="connsiteX468" fmla="*/ 15772002 w 17198836"/>
              <a:gd name="connsiteY468" fmla="*/ 243840 h 369690"/>
              <a:gd name="connsiteX469" fmla="*/ 15791653 w 17198836"/>
              <a:gd name="connsiteY469" fmla="*/ 248292 h 369690"/>
              <a:gd name="connsiteX470" fmla="*/ 15808915 w 17198836"/>
              <a:gd name="connsiteY470" fmla="*/ 260334 h 369690"/>
              <a:gd name="connsiteX471" fmla="*/ 15805213 w 17198836"/>
              <a:gd name="connsiteY471" fmla="*/ 219127 h 369690"/>
              <a:gd name="connsiteX472" fmla="*/ 15902721 w 17198836"/>
              <a:gd name="connsiteY472" fmla="*/ 0 h 369690"/>
              <a:gd name="connsiteX473" fmla="*/ 16000229 w 17198836"/>
              <a:gd name="connsiteY473" fmla="*/ 219127 h 369690"/>
              <a:gd name="connsiteX474" fmla="*/ 15995601 w 17198836"/>
              <a:gd name="connsiteY474" fmla="*/ 270645 h 369690"/>
              <a:gd name="connsiteX475" fmla="*/ 16001927 w 17198836"/>
              <a:gd name="connsiteY475" fmla="*/ 261060 h 369690"/>
              <a:gd name="connsiteX476" fmla="*/ 16039881 w 17198836"/>
              <a:gd name="connsiteY476" fmla="*/ 243840 h 369690"/>
              <a:gd name="connsiteX477" fmla="*/ 16059532 w 17198836"/>
              <a:gd name="connsiteY477" fmla="*/ 248292 h 369690"/>
              <a:gd name="connsiteX478" fmla="*/ 16076794 w 17198836"/>
              <a:gd name="connsiteY478" fmla="*/ 260333 h 369690"/>
              <a:gd name="connsiteX479" fmla="*/ 16073090 w 17198836"/>
              <a:gd name="connsiteY479" fmla="*/ 219127 h 369690"/>
              <a:gd name="connsiteX480" fmla="*/ 16170598 w 17198836"/>
              <a:gd name="connsiteY480" fmla="*/ 0 h 369690"/>
              <a:gd name="connsiteX481" fmla="*/ 16268106 w 17198836"/>
              <a:gd name="connsiteY481" fmla="*/ 219127 h 369690"/>
              <a:gd name="connsiteX482" fmla="*/ 16263478 w 17198836"/>
              <a:gd name="connsiteY482" fmla="*/ 270645 h 369690"/>
              <a:gd name="connsiteX483" fmla="*/ 16269806 w 17198836"/>
              <a:gd name="connsiteY483" fmla="*/ 261060 h 369690"/>
              <a:gd name="connsiteX484" fmla="*/ 16307758 w 17198836"/>
              <a:gd name="connsiteY484" fmla="*/ 243840 h 369690"/>
              <a:gd name="connsiteX485" fmla="*/ 16327410 w 17198836"/>
              <a:gd name="connsiteY485" fmla="*/ 248292 h 369690"/>
              <a:gd name="connsiteX486" fmla="*/ 16344670 w 17198836"/>
              <a:gd name="connsiteY486" fmla="*/ 260333 h 369690"/>
              <a:gd name="connsiteX487" fmla="*/ 16340970 w 17198836"/>
              <a:gd name="connsiteY487" fmla="*/ 219127 h 369690"/>
              <a:gd name="connsiteX488" fmla="*/ 16438478 w 17198836"/>
              <a:gd name="connsiteY488" fmla="*/ 0 h 369690"/>
              <a:gd name="connsiteX489" fmla="*/ 16535986 w 17198836"/>
              <a:gd name="connsiteY489" fmla="*/ 219127 h 369690"/>
              <a:gd name="connsiteX490" fmla="*/ 16531358 w 17198836"/>
              <a:gd name="connsiteY490" fmla="*/ 270645 h 369690"/>
              <a:gd name="connsiteX491" fmla="*/ 16537682 w 17198836"/>
              <a:gd name="connsiteY491" fmla="*/ 261060 h 369690"/>
              <a:gd name="connsiteX492" fmla="*/ 16575638 w 17198836"/>
              <a:gd name="connsiteY492" fmla="*/ 243840 h 369690"/>
              <a:gd name="connsiteX493" fmla="*/ 16595288 w 17198836"/>
              <a:gd name="connsiteY493" fmla="*/ 248292 h 369690"/>
              <a:gd name="connsiteX494" fmla="*/ 16612550 w 17198836"/>
              <a:gd name="connsiteY494" fmla="*/ 260334 h 369690"/>
              <a:gd name="connsiteX495" fmla="*/ 16608848 w 17198836"/>
              <a:gd name="connsiteY495" fmla="*/ 219127 h 369690"/>
              <a:gd name="connsiteX496" fmla="*/ 16706356 w 17198836"/>
              <a:gd name="connsiteY496" fmla="*/ 0 h 369690"/>
              <a:gd name="connsiteX497" fmla="*/ 16803864 w 17198836"/>
              <a:gd name="connsiteY497" fmla="*/ 219127 h 369690"/>
              <a:gd name="connsiteX498" fmla="*/ 16799236 w 17198836"/>
              <a:gd name="connsiteY498" fmla="*/ 270645 h 369690"/>
              <a:gd name="connsiteX499" fmla="*/ 16805562 w 17198836"/>
              <a:gd name="connsiteY499" fmla="*/ 261060 h 369690"/>
              <a:gd name="connsiteX500" fmla="*/ 16843516 w 17198836"/>
              <a:gd name="connsiteY500" fmla="*/ 243840 h 369690"/>
              <a:gd name="connsiteX501" fmla="*/ 16863166 w 17198836"/>
              <a:gd name="connsiteY501" fmla="*/ 248292 h 369690"/>
              <a:gd name="connsiteX502" fmla="*/ 16880418 w 17198836"/>
              <a:gd name="connsiteY502" fmla="*/ 260327 h 369690"/>
              <a:gd name="connsiteX503" fmla="*/ 16876718 w 17198836"/>
              <a:gd name="connsiteY503" fmla="*/ 219127 h 369690"/>
              <a:gd name="connsiteX504" fmla="*/ 16974226 w 17198836"/>
              <a:gd name="connsiteY504" fmla="*/ 0 h 369690"/>
              <a:gd name="connsiteX505" fmla="*/ 17071734 w 17198836"/>
              <a:gd name="connsiteY505" fmla="*/ 219127 h 369690"/>
              <a:gd name="connsiteX506" fmla="*/ 17067106 w 17198836"/>
              <a:gd name="connsiteY506" fmla="*/ 270645 h 369690"/>
              <a:gd name="connsiteX507" fmla="*/ 17073430 w 17198836"/>
              <a:gd name="connsiteY507" fmla="*/ 261060 h 369690"/>
              <a:gd name="connsiteX508" fmla="*/ 17111386 w 17198836"/>
              <a:gd name="connsiteY508" fmla="*/ 243840 h 369690"/>
              <a:gd name="connsiteX509" fmla="*/ 17180334 w 17198836"/>
              <a:gd name="connsiteY509" fmla="*/ 308021 h 369690"/>
              <a:gd name="connsiteX510" fmla="*/ 17198836 w 17198836"/>
              <a:gd name="connsiteY510" fmla="*/ 369690 h 369690"/>
              <a:gd name="connsiteX511" fmla="*/ 27245 w 17198836"/>
              <a:gd name="connsiteY511" fmla="*/ 369690 h 369690"/>
              <a:gd name="connsiteX512" fmla="*/ 7663 w 17198836"/>
              <a:gd name="connsiteY512" fmla="*/ 304422 h 369690"/>
              <a:gd name="connsiteX513" fmla="*/ 0 w 17198836"/>
              <a:gd name="connsiteY513" fmla="*/ 219127 h 369690"/>
              <a:gd name="connsiteX514" fmla="*/ 97508 w 17198836"/>
              <a:gd name="connsiteY514" fmla="*/ 0 h 369690"/>
              <a:gd name="connsiteX0" fmla="*/ 97508 w 17198836"/>
              <a:gd name="connsiteY0" fmla="*/ 0 h 369690"/>
              <a:gd name="connsiteX1" fmla="*/ 190388 w 17198836"/>
              <a:gd name="connsiteY1" fmla="*/ 270645 h 369690"/>
              <a:gd name="connsiteX2" fmla="*/ 196714 w 17198836"/>
              <a:gd name="connsiteY2" fmla="*/ 261060 h 369690"/>
              <a:gd name="connsiteX3" fmla="*/ 234668 w 17198836"/>
              <a:gd name="connsiteY3" fmla="*/ 243840 h 369690"/>
              <a:gd name="connsiteX4" fmla="*/ 254319 w 17198836"/>
              <a:gd name="connsiteY4" fmla="*/ 248292 h 369690"/>
              <a:gd name="connsiteX5" fmla="*/ 271580 w 17198836"/>
              <a:gd name="connsiteY5" fmla="*/ 260333 h 369690"/>
              <a:gd name="connsiteX6" fmla="*/ 267878 w 17198836"/>
              <a:gd name="connsiteY6" fmla="*/ 219127 h 369690"/>
              <a:gd name="connsiteX7" fmla="*/ 365386 w 17198836"/>
              <a:gd name="connsiteY7" fmla="*/ 0 h 369690"/>
              <a:gd name="connsiteX8" fmla="*/ 462894 w 17198836"/>
              <a:gd name="connsiteY8" fmla="*/ 219127 h 369690"/>
              <a:gd name="connsiteX9" fmla="*/ 458266 w 17198836"/>
              <a:gd name="connsiteY9" fmla="*/ 270645 h 369690"/>
              <a:gd name="connsiteX10" fmla="*/ 464592 w 17198836"/>
              <a:gd name="connsiteY10" fmla="*/ 261060 h 369690"/>
              <a:gd name="connsiteX11" fmla="*/ 502546 w 17198836"/>
              <a:gd name="connsiteY11" fmla="*/ 243840 h 369690"/>
              <a:gd name="connsiteX12" fmla="*/ 522197 w 17198836"/>
              <a:gd name="connsiteY12" fmla="*/ 248292 h 369690"/>
              <a:gd name="connsiteX13" fmla="*/ 539459 w 17198836"/>
              <a:gd name="connsiteY13" fmla="*/ 260334 h 369690"/>
              <a:gd name="connsiteX14" fmla="*/ 535757 w 17198836"/>
              <a:gd name="connsiteY14" fmla="*/ 219127 h 369690"/>
              <a:gd name="connsiteX15" fmla="*/ 633265 w 17198836"/>
              <a:gd name="connsiteY15" fmla="*/ 0 h 369690"/>
              <a:gd name="connsiteX16" fmla="*/ 730773 w 17198836"/>
              <a:gd name="connsiteY16" fmla="*/ 219127 h 369690"/>
              <a:gd name="connsiteX17" fmla="*/ 726145 w 17198836"/>
              <a:gd name="connsiteY17" fmla="*/ 270645 h 369690"/>
              <a:gd name="connsiteX18" fmla="*/ 732471 w 17198836"/>
              <a:gd name="connsiteY18" fmla="*/ 261060 h 369690"/>
              <a:gd name="connsiteX19" fmla="*/ 770425 w 17198836"/>
              <a:gd name="connsiteY19" fmla="*/ 243840 h 369690"/>
              <a:gd name="connsiteX20" fmla="*/ 790076 w 17198836"/>
              <a:gd name="connsiteY20" fmla="*/ 248292 h 369690"/>
              <a:gd name="connsiteX21" fmla="*/ 807337 w 17198836"/>
              <a:gd name="connsiteY21" fmla="*/ 260333 h 369690"/>
              <a:gd name="connsiteX22" fmla="*/ 803635 w 17198836"/>
              <a:gd name="connsiteY22" fmla="*/ 219127 h 369690"/>
              <a:gd name="connsiteX23" fmla="*/ 901143 w 17198836"/>
              <a:gd name="connsiteY23" fmla="*/ 0 h 369690"/>
              <a:gd name="connsiteX24" fmla="*/ 998651 w 17198836"/>
              <a:gd name="connsiteY24" fmla="*/ 219127 h 369690"/>
              <a:gd name="connsiteX25" fmla="*/ 994023 w 17198836"/>
              <a:gd name="connsiteY25" fmla="*/ 270645 h 369690"/>
              <a:gd name="connsiteX26" fmla="*/ 1000349 w 17198836"/>
              <a:gd name="connsiteY26" fmla="*/ 261060 h 369690"/>
              <a:gd name="connsiteX27" fmla="*/ 1038303 w 17198836"/>
              <a:gd name="connsiteY27" fmla="*/ 243840 h 369690"/>
              <a:gd name="connsiteX28" fmla="*/ 1057954 w 17198836"/>
              <a:gd name="connsiteY28" fmla="*/ 248292 h 369690"/>
              <a:gd name="connsiteX29" fmla="*/ 1075215 w 17198836"/>
              <a:gd name="connsiteY29" fmla="*/ 260333 h 369690"/>
              <a:gd name="connsiteX30" fmla="*/ 1071513 w 17198836"/>
              <a:gd name="connsiteY30" fmla="*/ 219127 h 369690"/>
              <a:gd name="connsiteX31" fmla="*/ 1169021 w 17198836"/>
              <a:gd name="connsiteY31" fmla="*/ 0 h 369690"/>
              <a:gd name="connsiteX32" fmla="*/ 1266529 w 17198836"/>
              <a:gd name="connsiteY32" fmla="*/ 219127 h 369690"/>
              <a:gd name="connsiteX33" fmla="*/ 1261901 w 17198836"/>
              <a:gd name="connsiteY33" fmla="*/ 270645 h 369690"/>
              <a:gd name="connsiteX34" fmla="*/ 1268227 w 17198836"/>
              <a:gd name="connsiteY34" fmla="*/ 261060 h 369690"/>
              <a:gd name="connsiteX35" fmla="*/ 1306181 w 17198836"/>
              <a:gd name="connsiteY35" fmla="*/ 243840 h 369690"/>
              <a:gd name="connsiteX36" fmla="*/ 1325832 w 17198836"/>
              <a:gd name="connsiteY36" fmla="*/ 248292 h 369690"/>
              <a:gd name="connsiteX37" fmla="*/ 1343094 w 17198836"/>
              <a:gd name="connsiteY37" fmla="*/ 260334 h 369690"/>
              <a:gd name="connsiteX38" fmla="*/ 1339392 w 17198836"/>
              <a:gd name="connsiteY38" fmla="*/ 219127 h 369690"/>
              <a:gd name="connsiteX39" fmla="*/ 1436900 w 17198836"/>
              <a:gd name="connsiteY39" fmla="*/ 0 h 369690"/>
              <a:gd name="connsiteX40" fmla="*/ 1534407 w 17198836"/>
              <a:gd name="connsiteY40" fmla="*/ 219127 h 369690"/>
              <a:gd name="connsiteX41" fmla="*/ 1529779 w 17198836"/>
              <a:gd name="connsiteY41" fmla="*/ 270645 h 369690"/>
              <a:gd name="connsiteX42" fmla="*/ 1536105 w 17198836"/>
              <a:gd name="connsiteY42" fmla="*/ 261060 h 369690"/>
              <a:gd name="connsiteX43" fmla="*/ 1574059 w 17198836"/>
              <a:gd name="connsiteY43" fmla="*/ 243840 h 369690"/>
              <a:gd name="connsiteX44" fmla="*/ 1593710 w 17198836"/>
              <a:gd name="connsiteY44" fmla="*/ 248292 h 369690"/>
              <a:gd name="connsiteX45" fmla="*/ 1610972 w 17198836"/>
              <a:gd name="connsiteY45" fmla="*/ 260333 h 369690"/>
              <a:gd name="connsiteX46" fmla="*/ 1607269 w 17198836"/>
              <a:gd name="connsiteY46" fmla="*/ 219127 h 369690"/>
              <a:gd name="connsiteX47" fmla="*/ 1704776 w 17198836"/>
              <a:gd name="connsiteY47" fmla="*/ 0 h 369690"/>
              <a:gd name="connsiteX48" fmla="*/ 1802285 w 17198836"/>
              <a:gd name="connsiteY48" fmla="*/ 219127 h 369690"/>
              <a:gd name="connsiteX49" fmla="*/ 1797658 w 17198836"/>
              <a:gd name="connsiteY49" fmla="*/ 270644 h 369690"/>
              <a:gd name="connsiteX50" fmla="*/ 1803982 w 17198836"/>
              <a:gd name="connsiteY50" fmla="*/ 261060 h 369690"/>
              <a:gd name="connsiteX51" fmla="*/ 1841936 w 17198836"/>
              <a:gd name="connsiteY51" fmla="*/ 243840 h 369690"/>
              <a:gd name="connsiteX52" fmla="*/ 1861588 w 17198836"/>
              <a:gd name="connsiteY52" fmla="*/ 248292 h 369690"/>
              <a:gd name="connsiteX53" fmla="*/ 1878849 w 17198836"/>
              <a:gd name="connsiteY53" fmla="*/ 260333 h 369690"/>
              <a:gd name="connsiteX54" fmla="*/ 1875148 w 17198836"/>
              <a:gd name="connsiteY54" fmla="*/ 219127 h 369690"/>
              <a:gd name="connsiteX55" fmla="*/ 1972656 w 17198836"/>
              <a:gd name="connsiteY55" fmla="*/ 0 h 369690"/>
              <a:gd name="connsiteX56" fmla="*/ 2070163 w 17198836"/>
              <a:gd name="connsiteY56" fmla="*/ 219127 h 369690"/>
              <a:gd name="connsiteX57" fmla="*/ 2065535 w 17198836"/>
              <a:gd name="connsiteY57" fmla="*/ 270645 h 369690"/>
              <a:gd name="connsiteX58" fmla="*/ 2071861 w 17198836"/>
              <a:gd name="connsiteY58" fmla="*/ 261060 h 369690"/>
              <a:gd name="connsiteX59" fmla="*/ 2109815 w 17198836"/>
              <a:gd name="connsiteY59" fmla="*/ 243840 h 369690"/>
              <a:gd name="connsiteX60" fmla="*/ 2129466 w 17198836"/>
              <a:gd name="connsiteY60" fmla="*/ 248292 h 369690"/>
              <a:gd name="connsiteX61" fmla="*/ 2146729 w 17198836"/>
              <a:gd name="connsiteY61" fmla="*/ 260334 h 369690"/>
              <a:gd name="connsiteX62" fmla="*/ 2143026 w 17198836"/>
              <a:gd name="connsiteY62" fmla="*/ 219127 h 369690"/>
              <a:gd name="connsiteX63" fmla="*/ 2240534 w 17198836"/>
              <a:gd name="connsiteY63" fmla="*/ 0 h 369690"/>
              <a:gd name="connsiteX64" fmla="*/ 2338041 w 17198836"/>
              <a:gd name="connsiteY64" fmla="*/ 219127 h 369690"/>
              <a:gd name="connsiteX65" fmla="*/ 2333414 w 17198836"/>
              <a:gd name="connsiteY65" fmla="*/ 270646 h 369690"/>
              <a:gd name="connsiteX66" fmla="*/ 2339741 w 17198836"/>
              <a:gd name="connsiteY66" fmla="*/ 261060 h 369690"/>
              <a:gd name="connsiteX67" fmla="*/ 2377694 w 17198836"/>
              <a:gd name="connsiteY67" fmla="*/ 243840 h 369690"/>
              <a:gd name="connsiteX68" fmla="*/ 2397346 w 17198836"/>
              <a:gd name="connsiteY68" fmla="*/ 248292 h 369690"/>
              <a:gd name="connsiteX69" fmla="*/ 2414606 w 17198836"/>
              <a:gd name="connsiteY69" fmla="*/ 260333 h 369690"/>
              <a:gd name="connsiteX70" fmla="*/ 2410905 w 17198836"/>
              <a:gd name="connsiteY70" fmla="*/ 219127 h 369690"/>
              <a:gd name="connsiteX71" fmla="*/ 2508413 w 17198836"/>
              <a:gd name="connsiteY71" fmla="*/ 0 h 369690"/>
              <a:gd name="connsiteX72" fmla="*/ 2605921 w 17198836"/>
              <a:gd name="connsiteY72" fmla="*/ 219127 h 369690"/>
              <a:gd name="connsiteX73" fmla="*/ 2601293 w 17198836"/>
              <a:gd name="connsiteY73" fmla="*/ 270643 h 369690"/>
              <a:gd name="connsiteX74" fmla="*/ 2607618 w 17198836"/>
              <a:gd name="connsiteY74" fmla="*/ 261060 h 369690"/>
              <a:gd name="connsiteX75" fmla="*/ 2645572 w 17198836"/>
              <a:gd name="connsiteY75" fmla="*/ 243840 h 369690"/>
              <a:gd name="connsiteX76" fmla="*/ 2665223 w 17198836"/>
              <a:gd name="connsiteY76" fmla="*/ 248292 h 369690"/>
              <a:gd name="connsiteX77" fmla="*/ 2682484 w 17198836"/>
              <a:gd name="connsiteY77" fmla="*/ 260333 h 369690"/>
              <a:gd name="connsiteX78" fmla="*/ 2678782 w 17198836"/>
              <a:gd name="connsiteY78" fmla="*/ 219127 h 369690"/>
              <a:gd name="connsiteX79" fmla="*/ 2776292 w 17198836"/>
              <a:gd name="connsiteY79" fmla="*/ 0 h 369690"/>
              <a:gd name="connsiteX80" fmla="*/ 2873798 w 17198836"/>
              <a:gd name="connsiteY80" fmla="*/ 219127 h 369690"/>
              <a:gd name="connsiteX81" fmla="*/ 2869171 w 17198836"/>
              <a:gd name="connsiteY81" fmla="*/ 270646 h 369690"/>
              <a:gd name="connsiteX82" fmla="*/ 2875496 w 17198836"/>
              <a:gd name="connsiteY82" fmla="*/ 261060 h 369690"/>
              <a:gd name="connsiteX83" fmla="*/ 2913451 w 17198836"/>
              <a:gd name="connsiteY83" fmla="*/ 243840 h 369690"/>
              <a:gd name="connsiteX84" fmla="*/ 2933103 w 17198836"/>
              <a:gd name="connsiteY84" fmla="*/ 248292 h 369690"/>
              <a:gd name="connsiteX85" fmla="*/ 2950363 w 17198836"/>
              <a:gd name="connsiteY85" fmla="*/ 260334 h 369690"/>
              <a:gd name="connsiteX86" fmla="*/ 2946662 w 17198836"/>
              <a:gd name="connsiteY86" fmla="*/ 219127 h 369690"/>
              <a:gd name="connsiteX87" fmla="*/ 3044169 w 17198836"/>
              <a:gd name="connsiteY87" fmla="*/ 0 h 369690"/>
              <a:gd name="connsiteX88" fmla="*/ 3141677 w 17198836"/>
              <a:gd name="connsiteY88" fmla="*/ 219127 h 369690"/>
              <a:gd name="connsiteX89" fmla="*/ 3137049 w 17198836"/>
              <a:gd name="connsiteY89" fmla="*/ 270645 h 369690"/>
              <a:gd name="connsiteX90" fmla="*/ 3143375 w 17198836"/>
              <a:gd name="connsiteY90" fmla="*/ 261060 h 369690"/>
              <a:gd name="connsiteX91" fmla="*/ 3181329 w 17198836"/>
              <a:gd name="connsiteY91" fmla="*/ 243840 h 369690"/>
              <a:gd name="connsiteX92" fmla="*/ 3200980 w 17198836"/>
              <a:gd name="connsiteY92" fmla="*/ 248292 h 369690"/>
              <a:gd name="connsiteX93" fmla="*/ 3218241 w 17198836"/>
              <a:gd name="connsiteY93" fmla="*/ 260333 h 369690"/>
              <a:gd name="connsiteX94" fmla="*/ 3214539 w 17198836"/>
              <a:gd name="connsiteY94" fmla="*/ 219127 h 369690"/>
              <a:gd name="connsiteX95" fmla="*/ 3312047 w 17198836"/>
              <a:gd name="connsiteY95" fmla="*/ 0 h 369690"/>
              <a:gd name="connsiteX96" fmla="*/ 3409555 w 17198836"/>
              <a:gd name="connsiteY96" fmla="*/ 219127 h 369690"/>
              <a:gd name="connsiteX97" fmla="*/ 3404928 w 17198836"/>
              <a:gd name="connsiteY97" fmla="*/ 270645 h 369690"/>
              <a:gd name="connsiteX98" fmla="*/ 3411253 w 17198836"/>
              <a:gd name="connsiteY98" fmla="*/ 261060 h 369690"/>
              <a:gd name="connsiteX99" fmla="*/ 3449207 w 17198836"/>
              <a:gd name="connsiteY99" fmla="*/ 243840 h 369690"/>
              <a:gd name="connsiteX100" fmla="*/ 3468858 w 17198836"/>
              <a:gd name="connsiteY100" fmla="*/ 248292 h 369690"/>
              <a:gd name="connsiteX101" fmla="*/ 3486118 w 17198836"/>
              <a:gd name="connsiteY101" fmla="*/ 260332 h 369690"/>
              <a:gd name="connsiteX102" fmla="*/ 3482418 w 17198836"/>
              <a:gd name="connsiteY102" fmla="*/ 219127 h 369690"/>
              <a:gd name="connsiteX103" fmla="*/ 3579926 w 17198836"/>
              <a:gd name="connsiteY103" fmla="*/ 0 h 369690"/>
              <a:gd name="connsiteX104" fmla="*/ 3677433 w 17198836"/>
              <a:gd name="connsiteY104" fmla="*/ 219127 h 369690"/>
              <a:gd name="connsiteX105" fmla="*/ 3672805 w 17198836"/>
              <a:gd name="connsiteY105" fmla="*/ 270645 h 369690"/>
              <a:gd name="connsiteX106" fmla="*/ 3679132 w 17198836"/>
              <a:gd name="connsiteY106" fmla="*/ 261060 h 369690"/>
              <a:gd name="connsiteX107" fmla="*/ 3717085 w 17198836"/>
              <a:gd name="connsiteY107" fmla="*/ 243840 h 369690"/>
              <a:gd name="connsiteX108" fmla="*/ 3736738 w 17198836"/>
              <a:gd name="connsiteY108" fmla="*/ 248292 h 369690"/>
              <a:gd name="connsiteX109" fmla="*/ 3753997 w 17198836"/>
              <a:gd name="connsiteY109" fmla="*/ 260333 h 369690"/>
              <a:gd name="connsiteX110" fmla="*/ 3750294 w 17198836"/>
              <a:gd name="connsiteY110" fmla="*/ 219127 h 369690"/>
              <a:gd name="connsiteX111" fmla="*/ 3847802 w 17198836"/>
              <a:gd name="connsiteY111" fmla="*/ 0 h 369690"/>
              <a:gd name="connsiteX112" fmla="*/ 3945311 w 17198836"/>
              <a:gd name="connsiteY112" fmla="*/ 219127 h 369690"/>
              <a:gd name="connsiteX113" fmla="*/ 3940684 w 17198836"/>
              <a:gd name="connsiteY113" fmla="*/ 270645 h 369690"/>
              <a:gd name="connsiteX114" fmla="*/ 3947008 w 17198836"/>
              <a:gd name="connsiteY114" fmla="*/ 261060 h 369690"/>
              <a:gd name="connsiteX115" fmla="*/ 3984963 w 17198836"/>
              <a:gd name="connsiteY115" fmla="*/ 243840 h 369690"/>
              <a:gd name="connsiteX116" fmla="*/ 4004614 w 17198836"/>
              <a:gd name="connsiteY116" fmla="*/ 248292 h 369690"/>
              <a:gd name="connsiteX117" fmla="*/ 4021875 w 17198836"/>
              <a:gd name="connsiteY117" fmla="*/ 260334 h 369690"/>
              <a:gd name="connsiteX118" fmla="*/ 4018175 w 17198836"/>
              <a:gd name="connsiteY118" fmla="*/ 219127 h 369690"/>
              <a:gd name="connsiteX119" fmla="*/ 4115683 w 17198836"/>
              <a:gd name="connsiteY119" fmla="*/ 0 h 369690"/>
              <a:gd name="connsiteX120" fmla="*/ 4213190 w 17198836"/>
              <a:gd name="connsiteY120" fmla="*/ 219127 h 369690"/>
              <a:gd name="connsiteX121" fmla="*/ 4208562 w 17198836"/>
              <a:gd name="connsiteY121" fmla="*/ 270645 h 369690"/>
              <a:gd name="connsiteX122" fmla="*/ 4214889 w 17198836"/>
              <a:gd name="connsiteY122" fmla="*/ 261060 h 369690"/>
              <a:gd name="connsiteX123" fmla="*/ 4252842 w 17198836"/>
              <a:gd name="connsiteY123" fmla="*/ 243840 h 369690"/>
              <a:gd name="connsiteX124" fmla="*/ 4272495 w 17198836"/>
              <a:gd name="connsiteY124" fmla="*/ 248292 h 369690"/>
              <a:gd name="connsiteX125" fmla="*/ 4289755 w 17198836"/>
              <a:gd name="connsiteY125" fmla="*/ 260333 h 369690"/>
              <a:gd name="connsiteX126" fmla="*/ 4286051 w 17198836"/>
              <a:gd name="connsiteY126" fmla="*/ 219127 h 369690"/>
              <a:gd name="connsiteX127" fmla="*/ 4383559 w 17198836"/>
              <a:gd name="connsiteY127" fmla="*/ 0 h 369690"/>
              <a:gd name="connsiteX128" fmla="*/ 4481068 w 17198836"/>
              <a:gd name="connsiteY128" fmla="*/ 219127 h 369690"/>
              <a:gd name="connsiteX129" fmla="*/ 4476441 w 17198836"/>
              <a:gd name="connsiteY129" fmla="*/ 270645 h 369690"/>
              <a:gd name="connsiteX130" fmla="*/ 4482765 w 17198836"/>
              <a:gd name="connsiteY130" fmla="*/ 261060 h 369690"/>
              <a:gd name="connsiteX131" fmla="*/ 4520720 w 17198836"/>
              <a:gd name="connsiteY131" fmla="*/ 243840 h 369690"/>
              <a:gd name="connsiteX132" fmla="*/ 4540370 w 17198836"/>
              <a:gd name="connsiteY132" fmla="*/ 248292 h 369690"/>
              <a:gd name="connsiteX133" fmla="*/ 4557632 w 17198836"/>
              <a:gd name="connsiteY133" fmla="*/ 260333 h 369690"/>
              <a:gd name="connsiteX134" fmla="*/ 4553931 w 17198836"/>
              <a:gd name="connsiteY134" fmla="*/ 219127 h 369690"/>
              <a:gd name="connsiteX135" fmla="*/ 4651438 w 17198836"/>
              <a:gd name="connsiteY135" fmla="*/ 0 h 369690"/>
              <a:gd name="connsiteX136" fmla="*/ 4748946 w 17198836"/>
              <a:gd name="connsiteY136" fmla="*/ 219127 h 369690"/>
              <a:gd name="connsiteX137" fmla="*/ 4744319 w 17198836"/>
              <a:gd name="connsiteY137" fmla="*/ 270645 h 369690"/>
              <a:gd name="connsiteX138" fmla="*/ 4750644 w 17198836"/>
              <a:gd name="connsiteY138" fmla="*/ 261060 h 369690"/>
              <a:gd name="connsiteX139" fmla="*/ 4788599 w 17198836"/>
              <a:gd name="connsiteY139" fmla="*/ 243840 h 369690"/>
              <a:gd name="connsiteX140" fmla="*/ 4808249 w 17198836"/>
              <a:gd name="connsiteY140" fmla="*/ 248292 h 369690"/>
              <a:gd name="connsiteX141" fmla="*/ 4825512 w 17198836"/>
              <a:gd name="connsiteY141" fmla="*/ 260334 h 369690"/>
              <a:gd name="connsiteX142" fmla="*/ 4821808 w 17198836"/>
              <a:gd name="connsiteY142" fmla="*/ 219127 h 369690"/>
              <a:gd name="connsiteX143" fmla="*/ 4919316 w 17198836"/>
              <a:gd name="connsiteY143" fmla="*/ 0 h 369690"/>
              <a:gd name="connsiteX144" fmla="*/ 5016825 w 17198836"/>
              <a:gd name="connsiteY144" fmla="*/ 219127 h 369690"/>
              <a:gd name="connsiteX145" fmla="*/ 5012198 w 17198836"/>
              <a:gd name="connsiteY145" fmla="*/ 270645 h 369690"/>
              <a:gd name="connsiteX146" fmla="*/ 5018522 w 17198836"/>
              <a:gd name="connsiteY146" fmla="*/ 261060 h 369690"/>
              <a:gd name="connsiteX147" fmla="*/ 5056477 w 17198836"/>
              <a:gd name="connsiteY147" fmla="*/ 243840 h 369690"/>
              <a:gd name="connsiteX148" fmla="*/ 5076127 w 17198836"/>
              <a:gd name="connsiteY148" fmla="*/ 248292 h 369690"/>
              <a:gd name="connsiteX149" fmla="*/ 5093388 w 17198836"/>
              <a:gd name="connsiteY149" fmla="*/ 260333 h 369690"/>
              <a:gd name="connsiteX150" fmla="*/ 5089688 w 17198836"/>
              <a:gd name="connsiteY150" fmla="*/ 219127 h 369690"/>
              <a:gd name="connsiteX151" fmla="*/ 5187195 w 17198836"/>
              <a:gd name="connsiteY151" fmla="*/ 0 h 369690"/>
              <a:gd name="connsiteX152" fmla="*/ 5284703 w 17198836"/>
              <a:gd name="connsiteY152" fmla="*/ 219127 h 369690"/>
              <a:gd name="connsiteX153" fmla="*/ 5280076 w 17198836"/>
              <a:gd name="connsiteY153" fmla="*/ 270645 h 369690"/>
              <a:gd name="connsiteX154" fmla="*/ 5286401 w 17198836"/>
              <a:gd name="connsiteY154" fmla="*/ 261060 h 369690"/>
              <a:gd name="connsiteX155" fmla="*/ 5324355 w 17198836"/>
              <a:gd name="connsiteY155" fmla="*/ 243840 h 369690"/>
              <a:gd name="connsiteX156" fmla="*/ 5344006 w 17198836"/>
              <a:gd name="connsiteY156" fmla="*/ 248292 h 369690"/>
              <a:gd name="connsiteX157" fmla="*/ 5361267 w 17198836"/>
              <a:gd name="connsiteY157" fmla="*/ 260333 h 369690"/>
              <a:gd name="connsiteX158" fmla="*/ 5357564 w 17198836"/>
              <a:gd name="connsiteY158" fmla="*/ 219127 h 369690"/>
              <a:gd name="connsiteX159" fmla="*/ 5455073 w 17198836"/>
              <a:gd name="connsiteY159" fmla="*/ 0 h 369690"/>
              <a:gd name="connsiteX160" fmla="*/ 5552582 w 17198836"/>
              <a:gd name="connsiteY160" fmla="*/ 219127 h 369690"/>
              <a:gd name="connsiteX161" fmla="*/ 5547952 w 17198836"/>
              <a:gd name="connsiteY161" fmla="*/ 270645 h 369690"/>
              <a:gd name="connsiteX162" fmla="*/ 5554279 w 17198836"/>
              <a:gd name="connsiteY162" fmla="*/ 261060 h 369690"/>
              <a:gd name="connsiteX163" fmla="*/ 5592233 w 17198836"/>
              <a:gd name="connsiteY163" fmla="*/ 243840 h 369690"/>
              <a:gd name="connsiteX164" fmla="*/ 5611884 w 17198836"/>
              <a:gd name="connsiteY164" fmla="*/ 248292 h 369690"/>
              <a:gd name="connsiteX165" fmla="*/ 5629145 w 17198836"/>
              <a:gd name="connsiteY165" fmla="*/ 260334 h 369690"/>
              <a:gd name="connsiteX166" fmla="*/ 5625445 w 17198836"/>
              <a:gd name="connsiteY166" fmla="*/ 219127 h 369690"/>
              <a:gd name="connsiteX167" fmla="*/ 5722952 w 17198836"/>
              <a:gd name="connsiteY167" fmla="*/ 0 h 369690"/>
              <a:gd name="connsiteX168" fmla="*/ 5820460 w 17198836"/>
              <a:gd name="connsiteY168" fmla="*/ 219127 h 369690"/>
              <a:gd name="connsiteX169" fmla="*/ 5815833 w 17198836"/>
              <a:gd name="connsiteY169" fmla="*/ 270645 h 369690"/>
              <a:gd name="connsiteX170" fmla="*/ 5822158 w 17198836"/>
              <a:gd name="connsiteY170" fmla="*/ 261060 h 369690"/>
              <a:gd name="connsiteX171" fmla="*/ 5860112 w 17198836"/>
              <a:gd name="connsiteY171" fmla="*/ 243840 h 369690"/>
              <a:gd name="connsiteX172" fmla="*/ 5879763 w 17198836"/>
              <a:gd name="connsiteY172" fmla="*/ 248292 h 369690"/>
              <a:gd name="connsiteX173" fmla="*/ 5897024 w 17198836"/>
              <a:gd name="connsiteY173" fmla="*/ 260333 h 369690"/>
              <a:gd name="connsiteX174" fmla="*/ 5893321 w 17198836"/>
              <a:gd name="connsiteY174" fmla="*/ 219127 h 369690"/>
              <a:gd name="connsiteX175" fmla="*/ 5990830 w 17198836"/>
              <a:gd name="connsiteY175" fmla="*/ 0 h 369690"/>
              <a:gd name="connsiteX176" fmla="*/ 6088339 w 17198836"/>
              <a:gd name="connsiteY176" fmla="*/ 219127 h 369690"/>
              <a:gd name="connsiteX177" fmla="*/ 6083709 w 17198836"/>
              <a:gd name="connsiteY177" fmla="*/ 270645 h 369690"/>
              <a:gd name="connsiteX178" fmla="*/ 6090036 w 17198836"/>
              <a:gd name="connsiteY178" fmla="*/ 261060 h 369690"/>
              <a:gd name="connsiteX179" fmla="*/ 6127990 w 17198836"/>
              <a:gd name="connsiteY179" fmla="*/ 243840 h 369690"/>
              <a:gd name="connsiteX180" fmla="*/ 6147641 w 17198836"/>
              <a:gd name="connsiteY180" fmla="*/ 248292 h 369690"/>
              <a:gd name="connsiteX181" fmla="*/ 6164902 w 17198836"/>
              <a:gd name="connsiteY181" fmla="*/ 260333 h 369690"/>
              <a:gd name="connsiteX182" fmla="*/ 6161200 w 17198836"/>
              <a:gd name="connsiteY182" fmla="*/ 219127 h 369690"/>
              <a:gd name="connsiteX183" fmla="*/ 6258708 w 17198836"/>
              <a:gd name="connsiteY183" fmla="*/ 0 h 369690"/>
              <a:gd name="connsiteX184" fmla="*/ 6356216 w 17198836"/>
              <a:gd name="connsiteY184" fmla="*/ 219127 h 369690"/>
              <a:gd name="connsiteX185" fmla="*/ 6351588 w 17198836"/>
              <a:gd name="connsiteY185" fmla="*/ 270645 h 369690"/>
              <a:gd name="connsiteX186" fmla="*/ 6357914 w 17198836"/>
              <a:gd name="connsiteY186" fmla="*/ 261060 h 369690"/>
              <a:gd name="connsiteX187" fmla="*/ 6395869 w 17198836"/>
              <a:gd name="connsiteY187" fmla="*/ 243840 h 369690"/>
              <a:gd name="connsiteX188" fmla="*/ 6415519 w 17198836"/>
              <a:gd name="connsiteY188" fmla="*/ 248292 h 369690"/>
              <a:gd name="connsiteX189" fmla="*/ 6432781 w 17198836"/>
              <a:gd name="connsiteY189" fmla="*/ 260334 h 369690"/>
              <a:gd name="connsiteX190" fmla="*/ 6429078 w 17198836"/>
              <a:gd name="connsiteY190" fmla="*/ 219127 h 369690"/>
              <a:gd name="connsiteX191" fmla="*/ 6526587 w 17198836"/>
              <a:gd name="connsiteY191" fmla="*/ 0 h 369690"/>
              <a:gd name="connsiteX192" fmla="*/ 6624096 w 17198836"/>
              <a:gd name="connsiteY192" fmla="*/ 219127 h 369690"/>
              <a:gd name="connsiteX193" fmla="*/ 6619466 w 17198836"/>
              <a:gd name="connsiteY193" fmla="*/ 270645 h 369690"/>
              <a:gd name="connsiteX194" fmla="*/ 6625793 w 17198836"/>
              <a:gd name="connsiteY194" fmla="*/ 261060 h 369690"/>
              <a:gd name="connsiteX195" fmla="*/ 6663747 w 17198836"/>
              <a:gd name="connsiteY195" fmla="*/ 243840 h 369690"/>
              <a:gd name="connsiteX196" fmla="*/ 6683398 w 17198836"/>
              <a:gd name="connsiteY196" fmla="*/ 248292 h 369690"/>
              <a:gd name="connsiteX197" fmla="*/ 6700659 w 17198836"/>
              <a:gd name="connsiteY197" fmla="*/ 260333 h 369690"/>
              <a:gd name="connsiteX198" fmla="*/ 6696957 w 17198836"/>
              <a:gd name="connsiteY198" fmla="*/ 219127 h 369690"/>
              <a:gd name="connsiteX199" fmla="*/ 6794465 w 17198836"/>
              <a:gd name="connsiteY199" fmla="*/ 0 h 369690"/>
              <a:gd name="connsiteX200" fmla="*/ 6891973 w 17198836"/>
              <a:gd name="connsiteY200" fmla="*/ 219127 h 369690"/>
              <a:gd name="connsiteX201" fmla="*/ 6887345 w 17198836"/>
              <a:gd name="connsiteY201" fmla="*/ 270645 h 369690"/>
              <a:gd name="connsiteX202" fmla="*/ 6893671 w 17198836"/>
              <a:gd name="connsiteY202" fmla="*/ 261060 h 369690"/>
              <a:gd name="connsiteX203" fmla="*/ 6931626 w 17198836"/>
              <a:gd name="connsiteY203" fmla="*/ 243840 h 369690"/>
              <a:gd name="connsiteX204" fmla="*/ 6951276 w 17198836"/>
              <a:gd name="connsiteY204" fmla="*/ 248292 h 369690"/>
              <a:gd name="connsiteX205" fmla="*/ 6968537 w 17198836"/>
              <a:gd name="connsiteY205" fmla="*/ 260333 h 369690"/>
              <a:gd name="connsiteX206" fmla="*/ 6964835 w 17198836"/>
              <a:gd name="connsiteY206" fmla="*/ 219127 h 369690"/>
              <a:gd name="connsiteX207" fmla="*/ 7062344 w 17198836"/>
              <a:gd name="connsiteY207" fmla="*/ 0 h 369690"/>
              <a:gd name="connsiteX208" fmla="*/ 7159852 w 17198836"/>
              <a:gd name="connsiteY208" fmla="*/ 219127 h 369690"/>
              <a:gd name="connsiteX209" fmla="*/ 7155223 w 17198836"/>
              <a:gd name="connsiteY209" fmla="*/ 270645 h 369690"/>
              <a:gd name="connsiteX210" fmla="*/ 7161550 w 17198836"/>
              <a:gd name="connsiteY210" fmla="*/ 261060 h 369690"/>
              <a:gd name="connsiteX211" fmla="*/ 7199502 w 17198836"/>
              <a:gd name="connsiteY211" fmla="*/ 243840 h 369690"/>
              <a:gd name="connsiteX212" fmla="*/ 7219155 w 17198836"/>
              <a:gd name="connsiteY212" fmla="*/ 248292 h 369690"/>
              <a:gd name="connsiteX213" fmla="*/ 7236416 w 17198836"/>
              <a:gd name="connsiteY213" fmla="*/ 260334 h 369690"/>
              <a:gd name="connsiteX214" fmla="*/ 7232714 w 17198836"/>
              <a:gd name="connsiteY214" fmla="*/ 219127 h 369690"/>
              <a:gd name="connsiteX215" fmla="*/ 7330222 w 17198836"/>
              <a:gd name="connsiteY215" fmla="*/ 0 h 369690"/>
              <a:gd name="connsiteX216" fmla="*/ 7427730 w 17198836"/>
              <a:gd name="connsiteY216" fmla="*/ 219127 h 369690"/>
              <a:gd name="connsiteX217" fmla="*/ 7423102 w 17198836"/>
              <a:gd name="connsiteY217" fmla="*/ 270645 h 369690"/>
              <a:gd name="connsiteX218" fmla="*/ 7429428 w 17198836"/>
              <a:gd name="connsiteY218" fmla="*/ 261060 h 369690"/>
              <a:gd name="connsiteX219" fmla="*/ 7467383 w 17198836"/>
              <a:gd name="connsiteY219" fmla="*/ 243840 h 369690"/>
              <a:gd name="connsiteX220" fmla="*/ 7487033 w 17198836"/>
              <a:gd name="connsiteY220" fmla="*/ 248292 h 369690"/>
              <a:gd name="connsiteX221" fmla="*/ 7504294 w 17198836"/>
              <a:gd name="connsiteY221" fmla="*/ 260333 h 369690"/>
              <a:gd name="connsiteX222" fmla="*/ 7500592 w 17198836"/>
              <a:gd name="connsiteY222" fmla="*/ 219127 h 369690"/>
              <a:gd name="connsiteX223" fmla="*/ 7598101 w 17198836"/>
              <a:gd name="connsiteY223" fmla="*/ 0 h 369690"/>
              <a:gd name="connsiteX224" fmla="*/ 7695607 w 17198836"/>
              <a:gd name="connsiteY224" fmla="*/ 219127 h 369690"/>
              <a:gd name="connsiteX225" fmla="*/ 7690979 w 17198836"/>
              <a:gd name="connsiteY225" fmla="*/ 270645 h 369690"/>
              <a:gd name="connsiteX226" fmla="*/ 7697305 w 17198836"/>
              <a:gd name="connsiteY226" fmla="*/ 261060 h 369690"/>
              <a:gd name="connsiteX227" fmla="*/ 7735259 w 17198836"/>
              <a:gd name="connsiteY227" fmla="*/ 243840 h 369690"/>
              <a:gd name="connsiteX228" fmla="*/ 7754910 w 17198836"/>
              <a:gd name="connsiteY228" fmla="*/ 248292 h 369690"/>
              <a:gd name="connsiteX229" fmla="*/ 7772171 w 17198836"/>
              <a:gd name="connsiteY229" fmla="*/ 260333 h 369690"/>
              <a:gd name="connsiteX230" fmla="*/ 7768469 w 17198836"/>
              <a:gd name="connsiteY230" fmla="*/ 219127 h 369690"/>
              <a:gd name="connsiteX231" fmla="*/ 7865977 w 17198836"/>
              <a:gd name="connsiteY231" fmla="*/ 0 h 369690"/>
              <a:gd name="connsiteX232" fmla="*/ 7963485 w 17198836"/>
              <a:gd name="connsiteY232" fmla="*/ 219127 h 369690"/>
              <a:gd name="connsiteX233" fmla="*/ 7958857 w 17198836"/>
              <a:gd name="connsiteY233" fmla="*/ 270645 h 369690"/>
              <a:gd name="connsiteX234" fmla="*/ 7965182 w 17198836"/>
              <a:gd name="connsiteY234" fmla="*/ 261060 h 369690"/>
              <a:gd name="connsiteX235" fmla="*/ 8003137 w 17198836"/>
              <a:gd name="connsiteY235" fmla="*/ 243840 h 369690"/>
              <a:gd name="connsiteX236" fmla="*/ 8022788 w 17198836"/>
              <a:gd name="connsiteY236" fmla="*/ 248292 h 369690"/>
              <a:gd name="connsiteX237" fmla="*/ 8040050 w 17198836"/>
              <a:gd name="connsiteY237" fmla="*/ 260334 h 369690"/>
              <a:gd name="connsiteX238" fmla="*/ 8036348 w 17198836"/>
              <a:gd name="connsiteY238" fmla="*/ 219127 h 369690"/>
              <a:gd name="connsiteX239" fmla="*/ 8133856 w 17198836"/>
              <a:gd name="connsiteY239" fmla="*/ 0 h 369690"/>
              <a:gd name="connsiteX240" fmla="*/ 8231364 w 17198836"/>
              <a:gd name="connsiteY240" fmla="*/ 219127 h 369690"/>
              <a:gd name="connsiteX241" fmla="*/ 8226736 w 17198836"/>
              <a:gd name="connsiteY241" fmla="*/ 270645 h 369690"/>
              <a:gd name="connsiteX242" fmla="*/ 8233062 w 17198836"/>
              <a:gd name="connsiteY242" fmla="*/ 261060 h 369690"/>
              <a:gd name="connsiteX243" fmla="*/ 8271016 w 17198836"/>
              <a:gd name="connsiteY243" fmla="*/ 243840 h 369690"/>
              <a:gd name="connsiteX244" fmla="*/ 8290667 w 17198836"/>
              <a:gd name="connsiteY244" fmla="*/ 248292 h 369690"/>
              <a:gd name="connsiteX245" fmla="*/ 8307919 w 17198836"/>
              <a:gd name="connsiteY245" fmla="*/ 260327 h 369690"/>
              <a:gd name="connsiteX246" fmla="*/ 8304218 w 17198836"/>
              <a:gd name="connsiteY246" fmla="*/ 219127 h 369690"/>
              <a:gd name="connsiteX247" fmla="*/ 8401726 w 17198836"/>
              <a:gd name="connsiteY247" fmla="*/ 0 h 369690"/>
              <a:gd name="connsiteX248" fmla="*/ 8499234 w 17198836"/>
              <a:gd name="connsiteY248" fmla="*/ 219127 h 369690"/>
              <a:gd name="connsiteX249" fmla="*/ 8494606 w 17198836"/>
              <a:gd name="connsiteY249" fmla="*/ 270645 h 369690"/>
              <a:gd name="connsiteX250" fmla="*/ 8500931 w 17198836"/>
              <a:gd name="connsiteY250" fmla="*/ 261060 h 369690"/>
              <a:gd name="connsiteX251" fmla="*/ 8538886 w 17198836"/>
              <a:gd name="connsiteY251" fmla="*/ 243840 h 369690"/>
              <a:gd name="connsiteX252" fmla="*/ 8558538 w 17198836"/>
              <a:gd name="connsiteY252" fmla="*/ 248292 h 369690"/>
              <a:gd name="connsiteX253" fmla="*/ 8576229 w 17198836"/>
              <a:gd name="connsiteY253" fmla="*/ 260634 h 369690"/>
              <a:gd name="connsiteX254" fmla="*/ 8572500 w 17198836"/>
              <a:gd name="connsiteY254" fmla="*/ 219127 h 369690"/>
              <a:gd name="connsiteX255" fmla="*/ 8670008 w 17198836"/>
              <a:gd name="connsiteY255" fmla="*/ 0 h 369690"/>
              <a:gd name="connsiteX256" fmla="*/ 8767516 w 17198836"/>
              <a:gd name="connsiteY256" fmla="*/ 219127 h 369690"/>
              <a:gd name="connsiteX257" fmla="*/ 8762888 w 17198836"/>
              <a:gd name="connsiteY257" fmla="*/ 270645 h 369690"/>
              <a:gd name="connsiteX258" fmla="*/ 8769214 w 17198836"/>
              <a:gd name="connsiteY258" fmla="*/ 261060 h 369690"/>
              <a:gd name="connsiteX259" fmla="*/ 8807168 w 17198836"/>
              <a:gd name="connsiteY259" fmla="*/ 243840 h 369690"/>
              <a:gd name="connsiteX260" fmla="*/ 8826819 w 17198836"/>
              <a:gd name="connsiteY260" fmla="*/ 248292 h 369690"/>
              <a:gd name="connsiteX261" fmla="*/ 8844080 w 17198836"/>
              <a:gd name="connsiteY261" fmla="*/ 260333 h 369690"/>
              <a:gd name="connsiteX262" fmla="*/ 8840378 w 17198836"/>
              <a:gd name="connsiteY262" fmla="*/ 219127 h 369690"/>
              <a:gd name="connsiteX263" fmla="*/ 8937886 w 17198836"/>
              <a:gd name="connsiteY263" fmla="*/ 0 h 369690"/>
              <a:gd name="connsiteX264" fmla="*/ 9035394 w 17198836"/>
              <a:gd name="connsiteY264" fmla="*/ 219127 h 369690"/>
              <a:gd name="connsiteX265" fmla="*/ 9030766 w 17198836"/>
              <a:gd name="connsiteY265" fmla="*/ 270645 h 369690"/>
              <a:gd name="connsiteX266" fmla="*/ 9037092 w 17198836"/>
              <a:gd name="connsiteY266" fmla="*/ 261060 h 369690"/>
              <a:gd name="connsiteX267" fmla="*/ 9075046 w 17198836"/>
              <a:gd name="connsiteY267" fmla="*/ 243840 h 369690"/>
              <a:gd name="connsiteX268" fmla="*/ 9094697 w 17198836"/>
              <a:gd name="connsiteY268" fmla="*/ 248292 h 369690"/>
              <a:gd name="connsiteX269" fmla="*/ 9111959 w 17198836"/>
              <a:gd name="connsiteY269" fmla="*/ 260334 h 369690"/>
              <a:gd name="connsiteX270" fmla="*/ 9108257 w 17198836"/>
              <a:gd name="connsiteY270" fmla="*/ 219127 h 369690"/>
              <a:gd name="connsiteX271" fmla="*/ 9205765 w 17198836"/>
              <a:gd name="connsiteY271" fmla="*/ 0 h 369690"/>
              <a:gd name="connsiteX272" fmla="*/ 9303273 w 17198836"/>
              <a:gd name="connsiteY272" fmla="*/ 219127 h 369690"/>
              <a:gd name="connsiteX273" fmla="*/ 9298645 w 17198836"/>
              <a:gd name="connsiteY273" fmla="*/ 270645 h 369690"/>
              <a:gd name="connsiteX274" fmla="*/ 9304971 w 17198836"/>
              <a:gd name="connsiteY274" fmla="*/ 261060 h 369690"/>
              <a:gd name="connsiteX275" fmla="*/ 9342925 w 17198836"/>
              <a:gd name="connsiteY275" fmla="*/ 243840 h 369690"/>
              <a:gd name="connsiteX276" fmla="*/ 9362576 w 17198836"/>
              <a:gd name="connsiteY276" fmla="*/ 248292 h 369690"/>
              <a:gd name="connsiteX277" fmla="*/ 9379837 w 17198836"/>
              <a:gd name="connsiteY277" fmla="*/ 260333 h 369690"/>
              <a:gd name="connsiteX278" fmla="*/ 9376135 w 17198836"/>
              <a:gd name="connsiteY278" fmla="*/ 219127 h 369690"/>
              <a:gd name="connsiteX279" fmla="*/ 9473643 w 17198836"/>
              <a:gd name="connsiteY279" fmla="*/ 0 h 369690"/>
              <a:gd name="connsiteX280" fmla="*/ 9571151 w 17198836"/>
              <a:gd name="connsiteY280" fmla="*/ 219127 h 369690"/>
              <a:gd name="connsiteX281" fmla="*/ 9566523 w 17198836"/>
              <a:gd name="connsiteY281" fmla="*/ 270645 h 369690"/>
              <a:gd name="connsiteX282" fmla="*/ 9572849 w 17198836"/>
              <a:gd name="connsiteY282" fmla="*/ 261060 h 369690"/>
              <a:gd name="connsiteX283" fmla="*/ 9610803 w 17198836"/>
              <a:gd name="connsiteY283" fmla="*/ 243840 h 369690"/>
              <a:gd name="connsiteX284" fmla="*/ 9630454 w 17198836"/>
              <a:gd name="connsiteY284" fmla="*/ 248292 h 369690"/>
              <a:gd name="connsiteX285" fmla="*/ 9647715 w 17198836"/>
              <a:gd name="connsiteY285" fmla="*/ 260333 h 369690"/>
              <a:gd name="connsiteX286" fmla="*/ 9644013 w 17198836"/>
              <a:gd name="connsiteY286" fmla="*/ 219127 h 369690"/>
              <a:gd name="connsiteX287" fmla="*/ 9741521 w 17198836"/>
              <a:gd name="connsiteY287" fmla="*/ 0 h 369690"/>
              <a:gd name="connsiteX288" fmla="*/ 9839029 w 17198836"/>
              <a:gd name="connsiteY288" fmla="*/ 219127 h 369690"/>
              <a:gd name="connsiteX289" fmla="*/ 9834401 w 17198836"/>
              <a:gd name="connsiteY289" fmla="*/ 270645 h 369690"/>
              <a:gd name="connsiteX290" fmla="*/ 9840727 w 17198836"/>
              <a:gd name="connsiteY290" fmla="*/ 261060 h 369690"/>
              <a:gd name="connsiteX291" fmla="*/ 9878681 w 17198836"/>
              <a:gd name="connsiteY291" fmla="*/ 243840 h 369690"/>
              <a:gd name="connsiteX292" fmla="*/ 9898332 w 17198836"/>
              <a:gd name="connsiteY292" fmla="*/ 248292 h 369690"/>
              <a:gd name="connsiteX293" fmla="*/ 9915594 w 17198836"/>
              <a:gd name="connsiteY293" fmla="*/ 260334 h 369690"/>
              <a:gd name="connsiteX294" fmla="*/ 9911892 w 17198836"/>
              <a:gd name="connsiteY294" fmla="*/ 219127 h 369690"/>
              <a:gd name="connsiteX295" fmla="*/ 10009399 w 17198836"/>
              <a:gd name="connsiteY295" fmla="*/ 0 h 369690"/>
              <a:gd name="connsiteX296" fmla="*/ 10106907 w 17198836"/>
              <a:gd name="connsiteY296" fmla="*/ 219127 h 369690"/>
              <a:gd name="connsiteX297" fmla="*/ 10102279 w 17198836"/>
              <a:gd name="connsiteY297" fmla="*/ 270645 h 369690"/>
              <a:gd name="connsiteX298" fmla="*/ 10108605 w 17198836"/>
              <a:gd name="connsiteY298" fmla="*/ 261060 h 369690"/>
              <a:gd name="connsiteX299" fmla="*/ 10146559 w 17198836"/>
              <a:gd name="connsiteY299" fmla="*/ 243840 h 369690"/>
              <a:gd name="connsiteX300" fmla="*/ 10166210 w 17198836"/>
              <a:gd name="connsiteY300" fmla="*/ 248292 h 369690"/>
              <a:gd name="connsiteX301" fmla="*/ 10183471 w 17198836"/>
              <a:gd name="connsiteY301" fmla="*/ 260333 h 369690"/>
              <a:gd name="connsiteX302" fmla="*/ 10179769 w 17198836"/>
              <a:gd name="connsiteY302" fmla="*/ 219127 h 369690"/>
              <a:gd name="connsiteX303" fmla="*/ 10277276 w 17198836"/>
              <a:gd name="connsiteY303" fmla="*/ 0 h 369690"/>
              <a:gd name="connsiteX304" fmla="*/ 10374785 w 17198836"/>
              <a:gd name="connsiteY304" fmla="*/ 219127 h 369690"/>
              <a:gd name="connsiteX305" fmla="*/ 10370157 w 17198836"/>
              <a:gd name="connsiteY305" fmla="*/ 270644 h 369690"/>
              <a:gd name="connsiteX306" fmla="*/ 10376482 w 17198836"/>
              <a:gd name="connsiteY306" fmla="*/ 261060 h 369690"/>
              <a:gd name="connsiteX307" fmla="*/ 10414436 w 17198836"/>
              <a:gd name="connsiteY307" fmla="*/ 243840 h 369690"/>
              <a:gd name="connsiteX308" fmla="*/ 10434088 w 17198836"/>
              <a:gd name="connsiteY308" fmla="*/ 248292 h 369690"/>
              <a:gd name="connsiteX309" fmla="*/ 10451349 w 17198836"/>
              <a:gd name="connsiteY309" fmla="*/ 260333 h 369690"/>
              <a:gd name="connsiteX310" fmla="*/ 10447647 w 17198836"/>
              <a:gd name="connsiteY310" fmla="*/ 219127 h 369690"/>
              <a:gd name="connsiteX311" fmla="*/ 10545155 w 17198836"/>
              <a:gd name="connsiteY311" fmla="*/ 0 h 369690"/>
              <a:gd name="connsiteX312" fmla="*/ 10642663 w 17198836"/>
              <a:gd name="connsiteY312" fmla="*/ 219127 h 369690"/>
              <a:gd name="connsiteX313" fmla="*/ 10638035 w 17198836"/>
              <a:gd name="connsiteY313" fmla="*/ 270645 h 369690"/>
              <a:gd name="connsiteX314" fmla="*/ 10644361 w 17198836"/>
              <a:gd name="connsiteY314" fmla="*/ 261060 h 369690"/>
              <a:gd name="connsiteX315" fmla="*/ 10682315 w 17198836"/>
              <a:gd name="connsiteY315" fmla="*/ 243840 h 369690"/>
              <a:gd name="connsiteX316" fmla="*/ 10701966 w 17198836"/>
              <a:gd name="connsiteY316" fmla="*/ 248292 h 369690"/>
              <a:gd name="connsiteX317" fmla="*/ 10719228 w 17198836"/>
              <a:gd name="connsiteY317" fmla="*/ 260334 h 369690"/>
              <a:gd name="connsiteX318" fmla="*/ 10715526 w 17198836"/>
              <a:gd name="connsiteY318" fmla="*/ 219127 h 369690"/>
              <a:gd name="connsiteX319" fmla="*/ 10813034 w 17198836"/>
              <a:gd name="connsiteY319" fmla="*/ 0 h 369690"/>
              <a:gd name="connsiteX320" fmla="*/ 10910541 w 17198836"/>
              <a:gd name="connsiteY320" fmla="*/ 219127 h 369690"/>
              <a:gd name="connsiteX321" fmla="*/ 10905913 w 17198836"/>
              <a:gd name="connsiteY321" fmla="*/ 270646 h 369690"/>
              <a:gd name="connsiteX322" fmla="*/ 10912240 w 17198836"/>
              <a:gd name="connsiteY322" fmla="*/ 261060 h 369690"/>
              <a:gd name="connsiteX323" fmla="*/ 10950194 w 17198836"/>
              <a:gd name="connsiteY323" fmla="*/ 243840 h 369690"/>
              <a:gd name="connsiteX324" fmla="*/ 10969845 w 17198836"/>
              <a:gd name="connsiteY324" fmla="*/ 248292 h 369690"/>
              <a:gd name="connsiteX325" fmla="*/ 10987106 w 17198836"/>
              <a:gd name="connsiteY325" fmla="*/ 260333 h 369690"/>
              <a:gd name="connsiteX326" fmla="*/ 10983404 w 17198836"/>
              <a:gd name="connsiteY326" fmla="*/ 219127 h 369690"/>
              <a:gd name="connsiteX327" fmla="*/ 11080912 w 17198836"/>
              <a:gd name="connsiteY327" fmla="*/ 0 h 369690"/>
              <a:gd name="connsiteX328" fmla="*/ 11178421 w 17198836"/>
              <a:gd name="connsiteY328" fmla="*/ 219127 h 369690"/>
              <a:gd name="connsiteX329" fmla="*/ 11173793 w 17198836"/>
              <a:gd name="connsiteY329" fmla="*/ 270643 h 369690"/>
              <a:gd name="connsiteX330" fmla="*/ 11180118 w 17198836"/>
              <a:gd name="connsiteY330" fmla="*/ 261060 h 369690"/>
              <a:gd name="connsiteX331" fmla="*/ 11218072 w 17198836"/>
              <a:gd name="connsiteY331" fmla="*/ 243840 h 369690"/>
              <a:gd name="connsiteX332" fmla="*/ 11237723 w 17198836"/>
              <a:gd name="connsiteY332" fmla="*/ 248292 h 369690"/>
              <a:gd name="connsiteX333" fmla="*/ 11254984 w 17198836"/>
              <a:gd name="connsiteY333" fmla="*/ 260333 h 369690"/>
              <a:gd name="connsiteX334" fmla="*/ 11251282 w 17198836"/>
              <a:gd name="connsiteY334" fmla="*/ 219127 h 369690"/>
              <a:gd name="connsiteX335" fmla="*/ 11348791 w 17198836"/>
              <a:gd name="connsiteY335" fmla="*/ 0 h 369690"/>
              <a:gd name="connsiteX336" fmla="*/ 11446298 w 17198836"/>
              <a:gd name="connsiteY336" fmla="*/ 219127 h 369690"/>
              <a:gd name="connsiteX337" fmla="*/ 11441670 w 17198836"/>
              <a:gd name="connsiteY337" fmla="*/ 270646 h 369690"/>
              <a:gd name="connsiteX338" fmla="*/ 11447996 w 17198836"/>
              <a:gd name="connsiteY338" fmla="*/ 261060 h 369690"/>
              <a:gd name="connsiteX339" fmla="*/ 11485951 w 17198836"/>
              <a:gd name="connsiteY339" fmla="*/ 243840 h 369690"/>
              <a:gd name="connsiteX340" fmla="*/ 11505602 w 17198836"/>
              <a:gd name="connsiteY340" fmla="*/ 248292 h 369690"/>
              <a:gd name="connsiteX341" fmla="*/ 11522863 w 17198836"/>
              <a:gd name="connsiteY341" fmla="*/ 260334 h 369690"/>
              <a:gd name="connsiteX342" fmla="*/ 11519161 w 17198836"/>
              <a:gd name="connsiteY342" fmla="*/ 219127 h 369690"/>
              <a:gd name="connsiteX343" fmla="*/ 11616669 w 17198836"/>
              <a:gd name="connsiteY343" fmla="*/ 0 h 369690"/>
              <a:gd name="connsiteX344" fmla="*/ 11714177 w 17198836"/>
              <a:gd name="connsiteY344" fmla="*/ 219127 h 369690"/>
              <a:gd name="connsiteX345" fmla="*/ 11709549 w 17198836"/>
              <a:gd name="connsiteY345" fmla="*/ 270645 h 369690"/>
              <a:gd name="connsiteX346" fmla="*/ 11715875 w 17198836"/>
              <a:gd name="connsiteY346" fmla="*/ 261060 h 369690"/>
              <a:gd name="connsiteX347" fmla="*/ 11753829 w 17198836"/>
              <a:gd name="connsiteY347" fmla="*/ 243840 h 369690"/>
              <a:gd name="connsiteX348" fmla="*/ 11773480 w 17198836"/>
              <a:gd name="connsiteY348" fmla="*/ 248292 h 369690"/>
              <a:gd name="connsiteX349" fmla="*/ 11790741 w 17198836"/>
              <a:gd name="connsiteY349" fmla="*/ 260333 h 369690"/>
              <a:gd name="connsiteX350" fmla="*/ 11787039 w 17198836"/>
              <a:gd name="connsiteY350" fmla="*/ 219127 h 369690"/>
              <a:gd name="connsiteX351" fmla="*/ 11884547 w 17198836"/>
              <a:gd name="connsiteY351" fmla="*/ 0 h 369690"/>
              <a:gd name="connsiteX352" fmla="*/ 11982055 w 17198836"/>
              <a:gd name="connsiteY352" fmla="*/ 219127 h 369690"/>
              <a:gd name="connsiteX353" fmla="*/ 11977427 w 17198836"/>
              <a:gd name="connsiteY353" fmla="*/ 270645 h 369690"/>
              <a:gd name="connsiteX354" fmla="*/ 11983753 w 17198836"/>
              <a:gd name="connsiteY354" fmla="*/ 261060 h 369690"/>
              <a:gd name="connsiteX355" fmla="*/ 12021707 w 17198836"/>
              <a:gd name="connsiteY355" fmla="*/ 243840 h 369690"/>
              <a:gd name="connsiteX356" fmla="*/ 12041358 w 17198836"/>
              <a:gd name="connsiteY356" fmla="*/ 248292 h 369690"/>
              <a:gd name="connsiteX357" fmla="*/ 12058618 w 17198836"/>
              <a:gd name="connsiteY357" fmla="*/ 260332 h 369690"/>
              <a:gd name="connsiteX358" fmla="*/ 12054916 w 17198836"/>
              <a:gd name="connsiteY358" fmla="*/ 219127 h 369690"/>
              <a:gd name="connsiteX359" fmla="*/ 12152424 w 17198836"/>
              <a:gd name="connsiteY359" fmla="*/ 0 h 369690"/>
              <a:gd name="connsiteX360" fmla="*/ 12249932 w 17198836"/>
              <a:gd name="connsiteY360" fmla="*/ 219127 h 369690"/>
              <a:gd name="connsiteX361" fmla="*/ 12245304 w 17198836"/>
              <a:gd name="connsiteY361" fmla="*/ 270645 h 369690"/>
              <a:gd name="connsiteX362" fmla="*/ 12251630 w 17198836"/>
              <a:gd name="connsiteY362" fmla="*/ 261060 h 369690"/>
              <a:gd name="connsiteX363" fmla="*/ 12289584 w 17198836"/>
              <a:gd name="connsiteY363" fmla="*/ 243840 h 369690"/>
              <a:gd name="connsiteX364" fmla="*/ 12309236 w 17198836"/>
              <a:gd name="connsiteY364" fmla="*/ 248292 h 369690"/>
              <a:gd name="connsiteX365" fmla="*/ 12326496 w 17198836"/>
              <a:gd name="connsiteY365" fmla="*/ 260333 h 369690"/>
              <a:gd name="connsiteX366" fmla="*/ 12322794 w 17198836"/>
              <a:gd name="connsiteY366" fmla="*/ 219127 h 369690"/>
              <a:gd name="connsiteX367" fmla="*/ 12420302 w 17198836"/>
              <a:gd name="connsiteY367" fmla="*/ 0 h 369690"/>
              <a:gd name="connsiteX368" fmla="*/ 12517810 w 17198836"/>
              <a:gd name="connsiteY368" fmla="*/ 219127 h 369690"/>
              <a:gd name="connsiteX369" fmla="*/ 12513182 w 17198836"/>
              <a:gd name="connsiteY369" fmla="*/ 270645 h 369690"/>
              <a:gd name="connsiteX370" fmla="*/ 12519508 w 17198836"/>
              <a:gd name="connsiteY370" fmla="*/ 261060 h 369690"/>
              <a:gd name="connsiteX371" fmla="*/ 12557462 w 17198836"/>
              <a:gd name="connsiteY371" fmla="*/ 243840 h 369690"/>
              <a:gd name="connsiteX372" fmla="*/ 12577114 w 17198836"/>
              <a:gd name="connsiteY372" fmla="*/ 248292 h 369690"/>
              <a:gd name="connsiteX373" fmla="*/ 12594375 w 17198836"/>
              <a:gd name="connsiteY373" fmla="*/ 260334 h 369690"/>
              <a:gd name="connsiteX374" fmla="*/ 12590673 w 17198836"/>
              <a:gd name="connsiteY374" fmla="*/ 219127 h 369690"/>
              <a:gd name="connsiteX375" fmla="*/ 12688181 w 17198836"/>
              <a:gd name="connsiteY375" fmla="*/ 0 h 369690"/>
              <a:gd name="connsiteX376" fmla="*/ 12785689 w 17198836"/>
              <a:gd name="connsiteY376" fmla="*/ 219127 h 369690"/>
              <a:gd name="connsiteX377" fmla="*/ 12781061 w 17198836"/>
              <a:gd name="connsiteY377" fmla="*/ 270645 h 369690"/>
              <a:gd name="connsiteX378" fmla="*/ 12787387 w 17198836"/>
              <a:gd name="connsiteY378" fmla="*/ 261060 h 369690"/>
              <a:gd name="connsiteX379" fmla="*/ 12825341 w 17198836"/>
              <a:gd name="connsiteY379" fmla="*/ 243840 h 369690"/>
              <a:gd name="connsiteX380" fmla="*/ 12844993 w 17198836"/>
              <a:gd name="connsiteY380" fmla="*/ 248292 h 369690"/>
              <a:gd name="connsiteX381" fmla="*/ 12862253 w 17198836"/>
              <a:gd name="connsiteY381" fmla="*/ 260333 h 369690"/>
              <a:gd name="connsiteX382" fmla="*/ 12858551 w 17198836"/>
              <a:gd name="connsiteY382" fmla="*/ 219127 h 369690"/>
              <a:gd name="connsiteX383" fmla="*/ 12956059 w 17198836"/>
              <a:gd name="connsiteY383" fmla="*/ 0 h 369690"/>
              <a:gd name="connsiteX384" fmla="*/ 13053567 w 17198836"/>
              <a:gd name="connsiteY384" fmla="*/ 219127 h 369690"/>
              <a:gd name="connsiteX385" fmla="*/ 13048939 w 17198836"/>
              <a:gd name="connsiteY385" fmla="*/ 270645 h 369690"/>
              <a:gd name="connsiteX386" fmla="*/ 13055265 w 17198836"/>
              <a:gd name="connsiteY386" fmla="*/ 261060 h 369690"/>
              <a:gd name="connsiteX387" fmla="*/ 13093219 w 17198836"/>
              <a:gd name="connsiteY387" fmla="*/ 243840 h 369690"/>
              <a:gd name="connsiteX388" fmla="*/ 13112870 w 17198836"/>
              <a:gd name="connsiteY388" fmla="*/ 248292 h 369690"/>
              <a:gd name="connsiteX389" fmla="*/ 13130131 w 17198836"/>
              <a:gd name="connsiteY389" fmla="*/ 260333 h 369690"/>
              <a:gd name="connsiteX390" fmla="*/ 13126429 w 17198836"/>
              <a:gd name="connsiteY390" fmla="*/ 219127 h 369690"/>
              <a:gd name="connsiteX391" fmla="*/ 13223937 w 17198836"/>
              <a:gd name="connsiteY391" fmla="*/ 0 h 369690"/>
              <a:gd name="connsiteX392" fmla="*/ 13321445 w 17198836"/>
              <a:gd name="connsiteY392" fmla="*/ 219127 h 369690"/>
              <a:gd name="connsiteX393" fmla="*/ 13316817 w 17198836"/>
              <a:gd name="connsiteY393" fmla="*/ 270645 h 369690"/>
              <a:gd name="connsiteX394" fmla="*/ 13323143 w 17198836"/>
              <a:gd name="connsiteY394" fmla="*/ 261060 h 369690"/>
              <a:gd name="connsiteX395" fmla="*/ 13361097 w 17198836"/>
              <a:gd name="connsiteY395" fmla="*/ 243840 h 369690"/>
              <a:gd name="connsiteX396" fmla="*/ 13380748 w 17198836"/>
              <a:gd name="connsiteY396" fmla="*/ 248292 h 369690"/>
              <a:gd name="connsiteX397" fmla="*/ 13398010 w 17198836"/>
              <a:gd name="connsiteY397" fmla="*/ 260334 h 369690"/>
              <a:gd name="connsiteX398" fmla="*/ 13394308 w 17198836"/>
              <a:gd name="connsiteY398" fmla="*/ 219127 h 369690"/>
              <a:gd name="connsiteX399" fmla="*/ 13491816 w 17198836"/>
              <a:gd name="connsiteY399" fmla="*/ 0 h 369690"/>
              <a:gd name="connsiteX400" fmla="*/ 13589324 w 17198836"/>
              <a:gd name="connsiteY400" fmla="*/ 219127 h 369690"/>
              <a:gd name="connsiteX401" fmla="*/ 13584696 w 17198836"/>
              <a:gd name="connsiteY401" fmla="*/ 270645 h 369690"/>
              <a:gd name="connsiteX402" fmla="*/ 13591022 w 17198836"/>
              <a:gd name="connsiteY402" fmla="*/ 261060 h 369690"/>
              <a:gd name="connsiteX403" fmla="*/ 13628976 w 17198836"/>
              <a:gd name="connsiteY403" fmla="*/ 243840 h 369690"/>
              <a:gd name="connsiteX404" fmla="*/ 13648627 w 17198836"/>
              <a:gd name="connsiteY404" fmla="*/ 248292 h 369690"/>
              <a:gd name="connsiteX405" fmla="*/ 13665888 w 17198836"/>
              <a:gd name="connsiteY405" fmla="*/ 260333 h 369690"/>
              <a:gd name="connsiteX406" fmla="*/ 13662186 w 17198836"/>
              <a:gd name="connsiteY406" fmla="*/ 219127 h 369690"/>
              <a:gd name="connsiteX407" fmla="*/ 13759694 w 17198836"/>
              <a:gd name="connsiteY407" fmla="*/ 0 h 369690"/>
              <a:gd name="connsiteX408" fmla="*/ 13857202 w 17198836"/>
              <a:gd name="connsiteY408" fmla="*/ 219127 h 369690"/>
              <a:gd name="connsiteX409" fmla="*/ 13852574 w 17198836"/>
              <a:gd name="connsiteY409" fmla="*/ 270645 h 369690"/>
              <a:gd name="connsiteX410" fmla="*/ 13858900 w 17198836"/>
              <a:gd name="connsiteY410" fmla="*/ 261060 h 369690"/>
              <a:gd name="connsiteX411" fmla="*/ 13896854 w 17198836"/>
              <a:gd name="connsiteY411" fmla="*/ 243840 h 369690"/>
              <a:gd name="connsiteX412" fmla="*/ 13916505 w 17198836"/>
              <a:gd name="connsiteY412" fmla="*/ 248292 h 369690"/>
              <a:gd name="connsiteX413" fmla="*/ 13933766 w 17198836"/>
              <a:gd name="connsiteY413" fmla="*/ 260333 h 369690"/>
              <a:gd name="connsiteX414" fmla="*/ 13930064 w 17198836"/>
              <a:gd name="connsiteY414" fmla="*/ 219127 h 369690"/>
              <a:gd name="connsiteX415" fmla="*/ 14027572 w 17198836"/>
              <a:gd name="connsiteY415" fmla="*/ 0 h 369690"/>
              <a:gd name="connsiteX416" fmla="*/ 14125080 w 17198836"/>
              <a:gd name="connsiteY416" fmla="*/ 219127 h 369690"/>
              <a:gd name="connsiteX417" fmla="*/ 14120452 w 17198836"/>
              <a:gd name="connsiteY417" fmla="*/ 270645 h 369690"/>
              <a:gd name="connsiteX418" fmla="*/ 14126778 w 17198836"/>
              <a:gd name="connsiteY418" fmla="*/ 261060 h 369690"/>
              <a:gd name="connsiteX419" fmla="*/ 14164732 w 17198836"/>
              <a:gd name="connsiteY419" fmla="*/ 243840 h 369690"/>
              <a:gd name="connsiteX420" fmla="*/ 14184383 w 17198836"/>
              <a:gd name="connsiteY420" fmla="*/ 248292 h 369690"/>
              <a:gd name="connsiteX421" fmla="*/ 14201645 w 17198836"/>
              <a:gd name="connsiteY421" fmla="*/ 260334 h 369690"/>
              <a:gd name="connsiteX422" fmla="*/ 14197943 w 17198836"/>
              <a:gd name="connsiteY422" fmla="*/ 219127 h 369690"/>
              <a:gd name="connsiteX423" fmla="*/ 14295451 w 17198836"/>
              <a:gd name="connsiteY423" fmla="*/ 0 h 369690"/>
              <a:gd name="connsiteX424" fmla="*/ 14392959 w 17198836"/>
              <a:gd name="connsiteY424" fmla="*/ 219127 h 369690"/>
              <a:gd name="connsiteX425" fmla="*/ 14388331 w 17198836"/>
              <a:gd name="connsiteY425" fmla="*/ 270645 h 369690"/>
              <a:gd name="connsiteX426" fmla="*/ 14394657 w 17198836"/>
              <a:gd name="connsiteY426" fmla="*/ 261060 h 369690"/>
              <a:gd name="connsiteX427" fmla="*/ 14432611 w 17198836"/>
              <a:gd name="connsiteY427" fmla="*/ 243840 h 369690"/>
              <a:gd name="connsiteX428" fmla="*/ 14452262 w 17198836"/>
              <a:gd name="connsiteY428" fmla="*/ 248292 h 369690"/>
              <a:gd name="connsiteX429" fmla="*/ 14469523 w 17198836"/>
              <a:gd name="connsiteY429" fmla="*/ 260333 h 369690"/>
              <a:gd name="connsiteX430" fmla="*/ 14465821 w 17198836"/>
              <a:gd name="connsiteY430" fmla="*/ 219127 h 369690"/>
              <a:gd name="connsiteX431" fmla="*/ 14563329 w 17198836"/>
              <a:gd name="connsiteY431" fmla="*/ 0 h 369690"/>
              <a:gd name="connsiteX432" fmla="*/ 14660837 w 17198836"/>
              <a:gd name="connsiteY432" fmla="*/ 219127 h 369690"/>
              <a:gd name="connsiteX433" fmla="*/ 14656209 w 17198836"/>
              <a:gd name="connsiteY433" fmla="*/ 270645 h 369690"/>
              <a:gd name="connsiteX434" fmla="*/ 14662535 w 17198836"/>
              <a:gd name="connsiteY434" fmla="*/ 261060 h 369690"/>
              <a:gd name="connsiteX435" fmla="*/ 14700489 w 17198836"/>
              <a:gd name="connsiteY435" fmla="*/ 243840 h 369690"/>
              <a:gd name="connsiteX436" fmla="*/ 14720140 w 17198836"/>
              <a:gd name="connsiteY436" fmla="*/ 248292 h 369690"/>
              <a:gd name="connsiteX437" fmla="*/ 14737401 w 17198836"/>
              <a:gd name="connsiteY437" fmla="*/ 260333 h 369690"/>
              <a:gd name="connsiteX438" fmla="*/ 14733699 w 17198836"/>
              <a:gd name="connsiteY438" fmla="*/ 219127 h 369690"/>
              <a:gd name="connsiteX439" fmla="*/ 14831207 w 17198836"/>
              <a:gd name="connsiteY439" fmla="*/ 0 h 369690"/>
              <a:gd name="connsiteX440" fmla="*/ 14928715 w 17198836"/>
              <a:gd name="connsiteY440" fmla="*/ 219127 h 369690"/>
              <a:gd name="connsiteX441" fmla="*/ 14924087 w 17198836"/>
              <a:gd name="connsiteY441" fmla="*/ 270645 h 369690"/>
              <a:gd name="connsiteX442" fmla="*/ 14930413 w 17198836"/>
              <a:gd name="connsiteY442" fmla="*/ 261060 h 369690"/>
              <a:gd name="connsiteX443" fmla="*/ 14968367 w 17198836"/>
              <a:gd name="connsiteY443" fmla="*/ 243840 h 369690"/>
              <a:gd name="connsiteX444" fmla="*/ 14988018 w 17198836"/>
              <a:gd name="connsiteY444" fmla="*/ 248292 h 369690"/>
              <a:gd name="connsiteX445" fmla="*/ 15005280 w 17198836"/>
              <a:gd name="connsiteY445" fmla="*/ 260334 h 369690"/>
              <a:gd name="connsiteX446" fmla="*/ 15001578 w 17198836"/>
              <a:gd name="connsiteY446" fmla="*/ 219127 h 369690"/>
              <a:gd name="connsiteX447" fmla="*/ 15099086 w 17198836"/>
              <a:gd name="connsiteY447" fmla="*/ 0 h 369690"/>
              <a:gd name="connsiteX448" fmla="*/ 15196594 w 17198836"/>
              <a:gd name="connsiteY448" fmla="*/ 219127 h 369690"/>
              <a:gd name="connsiteX449" fmla="*/ 15191966 w 17198836"/>
              <a:gd name="connsiteY449" fmla="*/ 270645 h 369690"/>
              <a:gd name="connsiteX450" fmla="*/ 15198292 w 17198836"/>
              <a:gd name="connsiteY450" fmla="*/ 261060 h 369690"/>
              <a:gd name="connsiteX451" fmla="*/ 15236246 w 17198836"/>
              <a:gd name="connsiteY451" fmla="*/ 243840 h 369690"/>
              <a:gd name="connsiteX452" fmla="*/ 15255897 w 17198836"/>
              <a:gd name="connsiteY452" fmla="*/ 248292 h 369690"/>
              <a:gd name="connsiteX453" fmla="*/ 15273158 w 17198836"/>
              <a:gd name="connsiteY453" fmla="*/ 260333 h 369690"/>
              <a:gd name="connsiteX454" fmla="*/ 15269456 w 17198836"/>
              <a:gd name="connsiteY454" fmla="*/ 219127 h 369690"/>
              <a:gd name="connsiteX455" fmla="*/ 15366964 w 17198836"/>
              <a:gd name="connsiteY455" fmla="*/ 0 h 369690"/>
              <a:gd name="connsiteX456" fmla="*/ 15464472 w 17198836"/>
              <a:gd name="connsiteY456" fmla="*/ 219127 h 369690"/>
              <a:gd name="connsiteX457" fmla="*/ 15459844 w 17198836"/>
              <a:gd name="connsiteY457" fmla="*/ 270645 h 369690"/>
              <a:gd name="connsiteX458" fmla="*/ 15466170 w 17198836"/>
              <a:gd name="connsiteY458" fmla="*/ 261060 h 369690"/>
              <a:gd name="connsiteX459" fmla="*/ 15504124 w 17198836"/>
              <a:gd name="connsiteY459" fmla="*/ 243840 h 369690"/>
              <a:gd name="connsiteX460" fmla="*/ 15523775 w 17198836"/>
              <a:gd name="connsiteY460" fmla="*/ 248292 h 369690"/>
              <a:gd name="connsiteX461" fmla="*/ 15541036 w 17198836"/>
              <a:gd name="connsiteY461" fmla="*/ 260333 h 369690"/>
              <a:gd name="connsiteX462" fmla="*/ 15537334 w 17198836"/>
              <a:gd name="connsiteY462" fmla="*/ 219127 h 369690"/>
              <a:gd name="connsiteX463" fmla="*/ 15634842 w 17198836"/>
              <a:gd name="connsiteY463" fmla="*/ 0 h 369690"/>
              <a:gd name="connsiteX464" fmla="*/ 15732350 w 17198836"/>
              <a:gd name="connsiteY464" fmla="*/ 219127 h 369690"/>
              <a:gd name="connsiteX465" fmla="*/ 15727722 w 17198836"/>
              <a:gd name="connsiteY465" fmla="*/ 270645 h 369690"/>
              <a:gd name="connsiteX466" fmla="*/ 15734048 w 17198836"/>
              <a:gd name="connsiteY466" fmla="*/ 261060 h 369690"/>
              <a:gd name="connsiteX467" fmla="*/ 15772002 w 17198836"/>
              <a:gd name="connsiteY467" fmla="*/ 243840 h 369690"/>
              <a:gd name="connsiteX468" fmla="*/ 15791653 w 17198836"/>
              <a:gd name="connsiteY468" fmla="*/ 248292 h 369690"/>
              <a:gd name="connsiteX469" fmla="*/ 15808915 w 17198836"/>
              <a:gd name="connsiteY469" fmla="*/ 260334 h 369690"/>
              <a:gd name="connsiteX470" fmla="*/ 15805213 w 17198836"/>
              <a:gd name="connsiteY470" fmla="*/ 219127 h 369690"/>
              <a:gd name="connsiteX471" fmla="*/ 15902721 w 17198836"/>
              <a:gd name="connsiteY471" fmla="*/ 0 h 369690"/>
              <a:gd name="connsiteX472" fmla="*/ 16000229 w 17198836"/>
              <a:gd name="connsiteY472" fmla="*/ 219127 h 369690"/>
              <a:gd name="connsiteX473" fmla="*/ 15995601 w 17198836"/>
              <a:gd name="connsiteY473" fmla="*/ 270645 h 369690"/>
              <a:gd name="connsiteX474" fmla="*/ 16001927 w 17198836"/>
              <a:gd name="connsiteY474" fmla="*/ 261060 h 369690"/>
              <a:gd name="connsiteX475" fmla="*/ 16039881 w 17198836"/>
              <a:gd name="connsiteY475" fmla="*/ 243840 h 369690"/>
              <a:gd name="connsiteX476" fmla="*/ 16059532 w 17198836"/>
              <a:gd name="connsiteY476" fmla="*/ 248292 h 369690"/>
              <a:gd name="connsiteX477" fmla="*/ 16076794 w 17198836"/>
              <a:gd name="connsiteY477" fmla="*/ 260333 h 369690"/>
              <a:gd name="connsiteX478" fmla="*/ 16073090 w 17198836"/>
              <a:gd name="connsiteY478" fmla="*/ 219127 h 369690"/>
              <a:gd name="connsiteX479" fmla="*/ 16170598 w 17198836"/>
              <a:gd name="connsiteY479" fmla="*/ 0 h 369690"/>
              <a:gd name="connsiteX480" fmla="*/ 16268106 w 17198836"/>
              <a:gd name="connsiteY480" fmla="*/ 219127 h 369690"/>
              <a:gd name="connsiteX481" fmla="*/ 16263478 w 17198836"/>
              <a:gd name="connsiteY481" fmla="*/ 270645 h 369690"/>
              <a:gd name="connsiteX482" fmla="*/ 16269806 w 17198836"/>
              <a:gd name="connsiteY482" fmla="*/ 261060 h 369690"/>
              <a:gd name="connsiteX483" fmla="*/ 16307758 w 17198836"/>
              <a:gd name="connsiteY483" fmla="*/ 243840 h 369690"/>
              <a:gd name="connsiteX484" fmla="*/ 16327410 w 17198836"/>
              <a:gd name="connsiteY484" fmla="*/ 248292 h 369690"/>
              <a:gd name="connsiteX485" fmla="*/ 16344670 w 17198836"/>
              <a:gd name="connsiteY485" fmla="*/ 260333 h 369690"/>
              <a:gd name="connsiteX486" fmla="*/ 16340970 w 17198836"/>
              <a:gd name="connsiteY486" fmla="*/ 219127 h 369690"/>
              <a:gd name="connsiteX487" fmla="*/ 16438478 w 17198836"/>
              <a:gd name="connsiteY487" fmla="*/ 0 h 369690"/>
              <a:gd name="connsiteX488" fmla="*/ 16535986 w 17198836"/>
              <a:gd name="connsiteY488" fmla="*/ 219127 h 369690"/>
              <a:gd name="connsiteX489" fmla="*/ 16531358 w 17198836"/>
              <a:gd name="connsiteY489" fmla="*/ 270645 h 369690"/>
              <a:gd name="connsiteX490" fmla="*/ 16537682 w 17198836"/>
              <a:gd name="connsiteY490" fmla="*/ 261060 h 369690"/>
              <a:gd name="connsiteX491" fmla="*/ 16575638 w 17198836"/>
              <a:gd name="connsiteY491" fmla="*/ 243840 h 369690"/>
              <a:gd name="connsiteX492" fmla="*/ 16595288 w 17198836"/>
              <a:gd name="connsiteY492" fmla="*/ 248292 h 369690"/>
              <a:gd name="connsiteX493" fmla="*/ 16612550 w 17198836"/>
              <a:gd name="connsiteY493" fmla="*/ 260334 h 369690"/>
              <a:gd name="connsiteX494" fmla="*/ 16608848 w 17198836"/>
              <a:gd name="connsiteY494" fmla="*/ 219127 h 369690"/>
              <a:gd name="connsiteX495" fmla="*/ 16706356 w 17198836"/>
              <a:gd name="connsiteY495" fmla="*/ 0 h 369690"/>
              <a:gd name="connsiteX496" fmla="*/ 16803864 w 17198836"/>
              <a:gd name="connsiteY496" fmla="*/ 219127 h 369690"/>
              <a:gd name="connsiteX497" fmla="*/ 16799236 w 17198836"/>
              <a:gd name="connsiteY497" fmla="*/ 270645 h 369690"/>
              <a:gd name="connsiteX498" fmla="*/ 16805562 w 17198836"/>
              <a:gd name="connsiteY498" fmla="*/ 261060 h 369690"/>
              <a:gd name="connsiteX499" fmla="*/ 16843516 w 17198836"/>
              <a:gd name="connsiteY499" fmla="*/ 243840 h 369690"/>
              <a:gd name="connsiteX500" fmla="*/ 16863166 w 17198836"/>
              <a:gd name="connsiteY500" fmla="*/ 248292 h 369690"/>
              <a:gd name="connsiteX501" fmla="*/ 16880418 w 17198836"/>
              <a:gd name="connsiteY501" fmla="*/ 260327 h 369690"/>
              <a:gd name="connsiteX502" fmla="*/ 16876718 w 17198836"/>
              <a:gd name="connsiteY502" fmla="*/ 219127 h 369690"/>
              <a:gd name="connsiteX503" fmla="*/ 16974226 w 17198836"/>
              <a:gd name="connsiteY503" fmla="*/ 0 h 369690"/>
              <a:gd name="connsiteX504" fmla="*/ 17071734 w 17198836"/>
              <a:gd name="connsiteY504" fmla="*/ 219127 h 369690"/>
              <a:gd name="connsiteX505" fmla="*/ 17067106 w 17198836"/>
              <a:gd name="connsiteY505" fmla="*/ 270645 h 369690"/>
              <a:gd name="connsiteX506" fmla="*/ 17073430 w 17198836"/>
              <a:gd name="connsiteY506" fmla="*/ 261060 h 369690"/>
              <a:gd name="connsiteX507" fmla="*/ 17111386 w 17198836"/>
              <a:gd name="connsiteY507" fmla="*/ 243840 h 369690"/>
              <a:gd name="connsiteX508" fmla="*/ 17180334 w 17198836"/>
              <a:gd name="connsiteY508" fmla="*/ 308021 h 369690"/>
              <a:gd name="connsiteX509" fmla="*/ 17198836 w 17198836"/>
              <a:gd name="connsiteY509" fmla="*/ 369690 h 369690"/>
              <a:gd name="connsiteX510" fmla="*/ 27245 w 17198836"/>
              <a:gd name="connsiteY510" fmla="*/ 369690 h 369690"/>
              <a:gd name="connsiteX511" fmla="*/ 7663 w 17198836"/>
              <a:gd name="connsiteY511" fmla="*/ 304422 h 369690"/>
              <a:gd name="connsiteX512" fmla="*/ 0 w 17198836"/>
              <a:gd name="connsiteY512" fmla="*/ 219127 h 369690"/>
              <a:gd name="connsiteX513" fmla="*/ 97508 w 17198836"/>
              <a:gd name="connsiteY513" fmla="*/ 0 h 369690"/>
              <a:gd name="connsiteX0" fmla="*/ 27245 w 17198836"/>
              <a:gd name="connsiteY0" fmla="*/ 369690 h 461130"/>
              <a:gd name="connsiteX1" fmla="*/ 7663 w 17198836"/>
              <a:gd name="connsiteY1" fmla="*/ 304422 h 461130"/>
              <a:gd name="connsiteX2" fmla="*/ 0 w 17198836"/>
              <a:gd name="connsiteY2" fmla="*/ 219127 h 461130"/>
              <a:gd name="connsiteX3" fmla="*/ 97508 w 17198836"/>
              <a:gd name="connsiteY3" fmla="*/ 0 h 461130"/>
              <a:gd name="connsiteX4" fmla="*/ 190388 w 17198836"/>
              <a:gd name="connsiteY4" fmla="*/ 270645 h 461130"/>
              <a:gd name="connsiteX5" fmla="*/ 196714 w 17198836"/>
              <a:gd name="connsiteY5" fmla="*/ 261060 h 461130"/>
              <a:gd name="connsiteX6" fmla="*/ 234668 w 17198836"/>
              <a:gd name="connsiteY6" fmla="*/ 243840 h 461130"/>
              <a:gd name="connsiteX7" fmla="*/ 254319 w 17198836"/>
              <a:gd name="connsiteY7" fmla="*/ 248292 h 461130"/>
              <a:gd name="connsiteX8" fmla="*/ 271580 w 17198836"/>
              <a:gd name="connsiteY8" fmla="*/ 260333 h 461130"/>
              <a:gd name="connsiteX9" fmla="*/ 267878 w 17198836"/>
              <a:gd name="connsiteY9" fmla="*/ 219127 h 461130"/>
              <a:gd name="connsiteX10" fmla="*/ 365386 w 17198836"/>
              <a:gd name="connsiteY10" fmla="*/ 0 h 461130"/>
              <a:gd name="connsiteX11" fmla="*/ 462894 w 17198836"/>
              <a:gd name="connsiteY11" fmla="*/ 219127 h 461130"/>
              <a:gd name="connsiteX12" fmla="*/ 458266 w 17198836"/>
              <a:gd name="connsiteY12" fmla="*/ 270645 h 461130"/>
              <a:gd name="connsiteX13" fmla="*/ 464592 w 17198836"/>
              <a:gd name="connsiteY13" fmla="*/ 261060 h 461130"/>
              <a:gd name="connsiteX14" fmla="*/ 502546 w 17198836"/>
              <a:gd name="connsiteY14" fmla="*/ 243840 h 461130"/>
              <a:gd name="connsiteX15" fmla="*/ 522197 w 17198836"/>
              <a:gd name="connsiteY15" fmla="*/ 248292 h 461130"/>
              <a:gd name="connsiteX16" fmla="*/ 539459 w 17198836"/>
              <a:gd name="connsiteY16" fmla="*/ 260334 h 461130"/>
              <a:gd name="connsiteX17" fmla="*/ 535757 w 17198836"/>
              <a:gd name="connsiteY17" fmla="*/ 219127 h 461130"/>
              <a:gd name="connsiteX18" fmla="*/ 633265 w 17198836"/>
              <a:gd name="connsiteY18" fmla="*/ 0 h 461130"/>
              <a:gd name="connsiteX19" fmla="*/ 730773 w 17198836"/>
              <a:gd name="connsiteY19" fmla="*/ 219127 h 461130"/>
              <a:gd name="connsiteX20" fmla="*/ 726145 w 17198836"/>
              <a:gd name="connsiteY20" fmla="*/ 270645 h 461130"/>
              <a:gd name="connsiteX21" fmla="*/ 732471 w 17198836"/>
              <a:gd name="connsiteY21" fmla="*/ 261060 h 461130"/>
              <a:gd name="connsiteX22" fmla="*/ 770425 w 17198836"/>
              <a:gd name="connsiteY22" fmla="*/ 243840 h 461130"/>
              <a:gd name="connsiteX23" fmla="*/ 790076 w 17198836"/>
              <a:gd name="connsiteY23" fmla="*/ 248292 h 461130"/>
              <a:gd name="connsiteX24" fmla="*/ 807337 w 17198836"/>
              <a:gd name="connsiteY24" fmla="*/ 260333 h 461130"/>
              <a:gd name="connsiteX25" fmla="*/ 803635 w 17198836"/>
              <a:gd name="connsiteY25" fmla="*/ 219127 h 461130"/>
              <a:gd name="connsiteX26" fmla="*/ 901143 w 17198836"/>
              <a:gd name="connsiteY26" fmla="*/ 0 h 461130"/>
              <a:gd name="connsiteX27" fmla="*/ 998651 w 17198836"/>
              <a:gd name="connsiteY27" fmla="*/ 219127 h 461130"/>
              <a:gd name="connsiteX28" fmla="*/ 994023 w 17198836"/>
              <a:gd name="connsiteY28" fmla="*/ 270645 h 461130"/>
              <a:gd name="connsiteX29" fmla="*/ 1000349 w 17198836"/>
              <a:gd name="connsiteY29" fmla="*/ 261060 h 461130"/>
              <a:gd name="connsiteX30" fmla="*/ 1038303 w 17198836"/>
              <a:gd name="connsiteY30" fmla="*/ 243840 h 461130"/>
              <a:gd name="connsiteX31" fmla="*/ 1057954 w 17198836"/>
              <a:gd name="connsiteY31" fmla="*/ 248292 h 461130"/>
              <a:gd name="connsiteX32" fmla="*/ 1075215 w 17198836"/>
              <a:gd name="connsiteY32" fmla="*/ 260333 h 461130"/>
              <a:gd name="connsiteX33" fmla="*/ 1071513 w 17198836"/>
              <a:gd name="connsiteY33" fmla="*/ 219127 h 461130"/>
              <a:gd name="connsiteX34" fmla="*/ 1169021 w 17198836"/>
              <a:gd name="connsiteY34" fmla="*/ 0 h 461130"/>
              <a:gd name="connsiteX35" fmla="*/ 1266529 w 17198836"/>
              <a:gd name="connsiteY35" fmla="*/ 219127 h 461130"/>
              <a:gd name="connsiteX36" fmla="*/ 1261901 w 17198836"/>
              <a:gd name="connsiteY36" fmla="*/ 270645 h 461130"/>
              <a:gd name="connsiteX37" fmla="*/ 1268227 w 17198836"/>
              <a:gd name="connsiteY37" fmla="*/ 261060 h 461130"/>
              <a:gd name="connsiteX38" fmla="*/ 1306181 w 17198836"/>
              <a:gd name="connsiteY38" fmla="*/ 243840 h 461130"/>
              <a:gd name="connsiteX39" fmla="*/ 1325832 w 17198836"/>
              <a:gd name="connsiteY39" fmla="*/ 248292 h 461130"/>
              <a:gd name="connsiteX40" fmla="*/ 1343094 w 17198836"/>
              <a:gd name="connsiteY40" fmla="*/ 260334 h 461130"/>
              <a:gd name="connsiteX41" fmla="*/ 1339392 w 17198836"/>
              <a:gd name="connsiteY41" fmla="*/ 219127 h 461130"/>
              <a:gd name="connsiteX42" fmla="*/ 1436900 w 17198836"/>
              <a:gd name="connsiteY42" fmla="*/ 0 h 461130"/>
              <a:gd name="connsiteX43" fmla="*/ 1534407 w 17198836"/>
              <a:gd name="connsiteY43" fmla="*/ 219127 h 461130"/>
              <a:gd name="connsiteX44" fmla="*/ 1529779 w 17198836"/>
              <a:gd name="connsiteY44" fmla="*/ 270645 h 461130"/>
              <a:gd name="connsiteX45" fmla="*/ 1536105 w 17198836"/>
              <a:gd name="connsiteY45" fmla="*/ 261060 h 461130"/>
              <a:gd name="connsiteX46" fmla="*/ 1574059 w 17198836"/>
              <a:gd name="connsiteY46" fmla="*/ 243840 h 461130"/>
              <a:gd name="connsiteX47" fmla="*/ 1593710 w 17198836"/>
              <a:gd name="connsiteY47" fmla="*/ 248292 h 461130"/>
              <a:gd name="connsiteX48" fmla="*/ 1610972 w 17198836"/>
              <a:gd name="connsiteY48" fmla="*/ 260333 h 461130"/>
              <a:gd name="connsiteX49" fmla="*/ 1607269 w 17198836"/>
              <a:gd name="connsiteY49" fmla="*/ 219127 h 461130"/>
              <a:gd name="connsiteX50" fmla="*/ 1704776 w 17198836"/>
              <a:gd name="connsiteY50" fmla="*/ 0 h 461130"/>
              <a:gd name="connsiteX51" fmla="*/ 1802285 w 17198836"/>
              <a:gd name="connsiteY51" fmla="*/ 219127 h 461130"/>
              <a:gd name="connsiteX52" fmla="*/ 1797658 w 17198836"/>
              <a:gd name="connsiteY52" fmla="*/ 270644 h 461130"/>
              <a:gd name="connsiteX53" fmla="*/ 1803982 w 17198836"/>
              <a:gd name="connsiteY53" fmla="*/ 261060 h 461130"/>
              <a:gd name="connsiteX54" fmla="*/ 1841936 w 17198836"/>
              <a:gd name="connsiteY54" fmla="*/ 243840 h 461130"/>
              <a:gd name="connsiteX55" fmla="*/ 1861588 w 17198836"/>
              <a:gd name="connsiteY55" fmla="*/ 248292 h 461130"/>
              <a:gd name="connsiteX56" fmla="*/ 1878849 w 17198836"/>
              <a:gd name="connsiteY56" fmla="*/ 260333 h 461130"/>
              <a:gd name="connsiteX57" fmla="*/ 1875148 w 17198836"/>
              <a:gd name="connsiteY57" fmla="*/ 219127 h 461130"/>
              <a:gd name="connsiteX58" fmla="*/ 1972656 w 17198836"/>
              <a:gd name="connsiteY58" fmla="*/ 0 h 461130"/>
              <a:gd name="connsiteX59" fmla="*/ 2070163 w 17198836"/>
              <a:gd name="connsiteY59" fmla="*/ 219127 h 461130"/>
              <a:gd name="connsiteX60" fmla="*/ 2065535 w 17198836"/>
              <a:gd name="connsiteY60" fmla="*/ 270645 h 461130"/>
              <a:gd name="connsiteX61" fmla="*/ 2071861 w 17198836"/>
              <a:gd name="connsiteY61" fmla="*/ 261060 h 461130"/>
              <a:gd name="connsiteX62" fmla="*/ 2109815 w 17198836"/>
              <a:gd name="connsiteY62" fmla="*/ 243840 h 461130"/>
              <a:gd name="connsiteX63" fmla="*/ 2129466 w 17198836"/>
              <a:gd name="connsiteY63" fmla="*/ 248292 h 461130"/>
              <a:gd name="connsiteX64" fmla="*/ 2146729 w 17198836"/>
              <a:gd name="connsiteY64" fmla="*/ 260334 h 461130"/>
              <a:gd name="connsiteX65" fmla="*/ 2143026 w 17198836"/>
              <a:gd name="connsiteY65" fmla="*/ 219127 h 461130"/>
              <a:gd name="connsiteX66" fmla="*/ 2240534 w 17198836"/>
              <a:gd name="connsiteY66" fmla="*/ 0 h 461130"/>
              <a:gd name="connsiteX67" fmla="*/ 2338041 w 17198836"/>
              <a:gd name="connsiteY67" fmla="*/ 219127 h 461130"/>
              <a:gd name="connsiteX68" fmla="*/ 2333414 w 17198836"/>
              <a:gd name="connsiteY68" fmla="*/ 270646 h 461130"/>
              <a:gd name="connsiteX69" fmla="*/ 2339741 w 17198836"/>
              <a:gd name="connsiteY69" fmla="*/ 261060 h 461130"/>
              <a:gd name="connsiteX70" fmla="*/ 2377694 w 17198836"/>
              <a:gd name="connsiteY70" fmla="*/ 243840 h 461130"/>
              <a:gd name="connsiteX71" fmla="*/ 2397346 w 17198836"/>
              <a:gd name="connsiteY71" fmla="*/ 248292 h 461130"/>
              <a:gd name="connsiteX72" fmla="*/ 2414606 w 17198836"/>
              <a:gd name="connsiteY72" fmla="*/ 260333 h 461130"/>
              <a:gd name="connsiteX73" fmla="*/ 2410905 w 17198836"/>
              <a:gd name="connsiteY73" fmla="*/ 219127 h 461130"/>
              <a:gd name="connsiteX74" fmla="*/ 2508413 w 17198836"/>
              <a:gd name="connsiteY74" fmla="*/ 0 h 461130"/>
              <a:gd name="connsiteX75" fmla="*/ 2605921 w 17198836"/>
              <a:gd name="connsiteY75" fmla="*/ 219127 h 461130"/>
              <a:gd name="connsiteX76" fmla="*/ 2601293 w 17198836"/>
              <a:gd name="connsiteY76" fmla="*/ 270643 h 461130"/>
              <a:gd name="connsiteX77" fmla="*/ 2607618 w 17198836"/>
              <a:gd name="connsiteY77" fmla="*/ 261060 h 461130"/>
              <a:gd name="connsiteX78" fmla="*/ 2645572 w 17198836"/>
              <a:gd name="connsiteY78" fmla="*/ 243840 h 461130"/>
              <a:gd name="connsiteX79" fmla="*/ 2665223 w 17198836"/>
              <a:gd name="connsiteY79" fmla="*/ 248292 h 461130"/>
              <a:gd name="connsiteX80" fmla="*/ 2682484 w 17198836"/>
              <a:gd name="connsiteY80" fmla="*/ 260333 h 461130"/>
              <a:gd name="connsiteX81" fmla="*/ 2678782 w 17198836"/>
              <a:gd name="connsiteY81" fmla="*/ 219127 h 461130"/>
              <a:gd name="connsiteX82" fmla="*/ 2776292 w 17198836"/>
              <a:gd name="connsiteY82" fmla="*/ 0 h 461130"/>
              <a:gd name="connsiteX83" fmla="*/ 2873798 w 17198836"/>
              <a:gd name="connsiteY83" fmla="*/ 219127 h 461130"/>
              <a:gd name="connsiteX84" fmla="*/ 2869171 w 17198836"/>
              <a:gd name="connsiteY84" fmla="*/ 270646 h 461130"/>
              <a:gd name="connsiteX85" fmla="*/ 2875496 w 17198836"/>
              <a:gd name="connsiteY85" fmla="*/ 261060 h 461130"/>
              <a:gd name="connsiteX86" fmla="*/ 2913451 w 17198836"/>
              <a:gd name="connsiteY86" fmla="*/ 243840 h 461130"/>
              <a:gd name="connsiteX87" fmla="*/ 2933103 w 17198836"/>
              <a:gd name="connsiteY87" fmla="*/ 248292 h 461130"/>
              <a:gd name="connsiteX88" fmla="*/ 2950363 w 17198836"/>
              <a:gd name="connsiteY88" fmla="*/ 260334 h 461130"/>
              <a:gd name="connsiteX89" fmla="*/ 2946662 w 17198836"/>
              <a:gd name="connsiteY89" fmla="*/ 219127 h 461130"/>
              <a:gd name="connsiteX90" fmla="*/ 3044169 w 17198836"/>
              <a:gd name="connsiteY90" fmla="*/ 0 h 461130"/>
              <a:gd name="connsiteX91" fmla="*/ 3141677 w 17198836"/>
              <a:gd name="connsiteY91" fmla="*/ 219127 h 461130"/>
              <a:gd name="connsiteX92" fmla="*/ 3137049 w 17198836"/>
              <a:gd name="connsiteY92" fmla="*/ 270645 h 461130"/>
              <a:gd name="connsiteX93" fmla="*/ 3143375 w 17198836"/>
              <a:gd name="connsiteY93" fmla="*/ 261060 h 461130"/>
              <a:gd name="connsiteX94" fmla="*/ 3181329 w 17198836"/>
              <a:gd name="connsiteY94" fmla="*/ 243840 h 461130"/>
              <a:gd name="connsiteX95" fmla="*/ 3200980 w 17198836"/>
              <a:gd name="connsiteY95" fmla="*/ 248292 h 461130"/>
              <a:gd name="connsiteX96" fmla="*/ 3218241 w 17198836"/>
              <a:gd name="connsiteY96" fmla="*/ 260333 h 461130"/>
              <a:gd name="connsiteX97" fmla="*/ 3214539 w 17198836"/>
              <a:gd name="connsiteY97" fmla="*/ 219127 h 461130"/>
              <a:gd name="connsiteX98" fmla="*/ 3312047 w 17198836"/>
              <a:gd name="connsiteY98" fmla="*/ 0 h 461130"/>
              <a:gd name="connsiteX99" fmla="*/ 3409555 w 17198836"/>
              <a:gd name="connsiteY99" fmla="*/ 219127 h 461130"/>
              <a:gd name="connsiteX100" fmla="*/ 3404928 w 17198836"/>
              <a:gd name="connsiteY100" fmla="*/ 270645 h 461130"/>
              <a:gd name="connsiteX101" fmla="*/ 3411253 w 17198836"/>
              <a:gd name="connsiteY101" fmla="*/ 261060 h 461130"/>
              <a:gd name="connsiteX102" fmla="*/ 3449207 w 17198836"/>
              <a:gd name="connsiteY102" fmla="*/ 243840 h 461130"/>
              <a:gd name="connsiteX103" fmla="*/ 3468858 w 17198836"/>
              <a:gd name="connsiteY103" fmla="*/ 248292 h 461130"/>
              <a:gd name="connsiteX104" fmla="*/ 3486118 w 17198836"/>
              <a:gd name="connsiteY104" fmla="*/ 260332 h 461130"/>
              <a:gd name="connsiteX105" fmla="*/ 3482418 w 17198836"/>
              <a:gd name="connsiteY105" fmla="*/ 219127 h 461130"/>
              <a:gd name="connsiteX106" fmla="*/ 3579926 w 17198836"/>
              <a:gd name="connsiteY106" fmla="*/ 0 h 461130"/>
              <a:gd name="connsiteX107" fmla="*/ 3677433 w 17198836"/>
              <a:gd name="connsiteY107" fmla="*/ 219127 h 461130"/>
              <a:gd name="connsiteX108" fmla="*/ 3672805 w 17198836"/>
              <a:gd name="connsiteY108" fmla="*/ 270645 h 461130"/>
              <a:gd name="connsiteX109" fmla="*/ 3679132 w 17198836"/>
              <a:gd name="connsiteY109" fmla="*/ 261060 h 461130"/>
              <a:gd name="connsiteX110" fmla="*/ 3717085 w 17198836"/>
              <a:gd name="connsiteY110" fmla="*/ 243840 h 461130"/>
              <a:gd name="connsiteX111" fmla="*/ 3736738 w 17198836"/>
              <a:gd name="connsiteY111" fmla="*/ 248292 h 461130"/>
              <a:gd name="connsiteX112" fmla="*/ 3753997 w 17198836"/>
              <a:gd name="connsiteY112" fmla="*/ 260333 h 461130"/>
              <a:gd name="connsiteX113" fmla="*/ 3750294 w 17198836"/>
              <a:gd name="connsiteY113" fmla="*/ 219127 h 461130"/>
              <a:gd name="connsiteX114" fmla="*/ 3847802 w 17198836"/>
              <a:gd name="connsiteY114" fmla="*/ 0 h 461130"/>
              <a:gd name="connsiteX115" fmla="*/ 3945311 w 17198836"/>
              <a:gd name="connsiteY115" fmla="*/ 219127 h 461130"/>
              <a:gd name="connsiteX116" fmla="*/ 3940684 w 17198836"/>
              <a:gd name="connsiteY116" fmla="*/ 270645 h 461130"/>
              <a:gd name="connsiteX117" fmla="*/ 3947008 w 17198836"/>
              <a:gd name="connsiteY117" fmla="*/ 261060 h 461130"/>
              <a:gd name="connsiteX118" fmla="*/ 3984963 w 17198836"/>
              <a:gd name="connsiteY118" fmla="*/ 243840 h 461130"/>
              <a:gd name="connsiteX119" fmla="*/ 4004614 w 17198836"/>
              <a:gd name="connsiteY119" fmla="*/ 248292 h 461130"/>
              <a:gd name="connsiteX120" fmla="*/ 4021875 w 17198836"/>
              <a:gd name="connsiteY120" fmla="*/ 260334 h 461130"/>
              <a:gd name="connsiteX121" fmla="*/ 4018175 w 17198836"/>
              <a:gd name="connsiteY121" fmla="*/ 219127 h 461130"/>
              <a:gd name="connsiteX122" fmla="*/ 4115683 w 17198836"/>
              <a:gd name="connsiteY122" fmla="*/ 0 h 461130"/>
              <a:gd name="connsiteX123" fmla="*/ 4213190 w 17198836"/>
              <a:gd name="connsiteY123" fmla="*/ 219127 h 461130"/>
              <a:gd name="connsiteX124" fmla="*/ 4208562 w 17198836"/>
              <a:gd name="connsiteY124" fmla="*/ 270645 h 461130"/>
              <a:gd name="connsiteX125" fmla="*/ 4214889 w 17198836"/>
              <a:gd name="connsiteY125" fmla="*/ 261060 h 461130"/>
              <a:gd name="connsiteX126" fmla="*/ 4252842 w 17198836"/>
              <a:gd name="connsiteY126" fmla="*/ 243840 h 461130"/>
              <a:gd name="connsiteX127" fmla="*/ 4272495 w 17198836"/>
              <a:gd name="connsiteY127" fmla="*/ 248292 h 461130"/>
              <a:gd name="connsiteX128" fmla="*/ 4289755 w 17198836"/>
              <a:gd name="connsiteY128" fmla="*/ 260333 h 461130"/>
              <a:gd name="connsiteX129" fmla="*/ 4286051 w 17198836"/>
              <a:gd name="connsiteY129" fmla="*/ 219127 h 461130"/>
              <a:gd name="connsiteX130" fmla="*/ 4383559 w 17198836"/>
              <a:gd name="connsiteY130" fmla="*/ 0 h 461130"/>
              <a:gd name="connsiteX131" fmla="*/ 4481068 w 17198836"/>
              <a:gd name="connsiteY131" fmla="*/ 219127 h 461130"/>
              <a:gd name="connsiteX132" fmla="*/ 4476441 w 17198836"/>
              <a:gd name="connsiteY132" fmla="*/ 270645 h 461130"/>
              <a:gd name="connsiteX133" fmla="*/ 4482765 w 17198836"/>
              <a:gd name="connsiteY133" fmla="*/ 261060 h 461130"/>
              <a:gd name="connsiteX134" fmla="*/ 4520720 w 17198836"/>
              <a:gd name="connsiteY134" fmla="*/ 243840 h 461130"/>
              <a:gd name="connsiteX135" fmla="*/ 4540370 w 17198836"/>
              <a:gd name="connsiteY135" fmla="*/ 248292 h 461130"/>
              <a:gd name="connsiteX136" fmla="*/ 4557632 w 17198836"/>
              <a:gd name="connsiteY136" fmla="*/ 260333 h 461130"/>
              <a:gd name="connsiteX137" fmla="*/ 4553931 w 17198836"/>
              <a:gd name="connsiteY137" fmla="*/ 219127 h 461130"/>
              <a:gd name="connsiteX138" fmla="*/ 4651438 w 17198836"/>
              <a:gd name="connsiteY138" fmla="*/ 0 h 461130"/>
              <a:gd name="connsiteX139" fmla="*/ 4748946 w 17198836"/>
              <a:gd name="connsiteY139" fmla="*/ 219127 h 461130"/>
              <a:gd name="connsiteX140" fmla="*/ 4744319 w 17198836"/>
              <a:gd name="connsiteY140" fmla="*/ 270645 h 461130"/>
              <a:gd name="connsiteX141" fmla="*/ 4750644 w 17198836"/>
              <a:gd name="connsiteY141" fmla="*/ 261060 h 461130"/>
              <a:gd name="connsiteX142" fmla="*/ 4788599 w 17198836"/>
              <a:gd name="connsiteY142" fmla="*/ 243840 h 461130"/>
              <a:gd name="connsiteX143" fmla="*/ 4808249 w 17198836"/>
              <a:gd name="connsiteY143" fmla="*/ 248292 h 461130"/>
              <a:gd name="connsiteX144" fmla="*/ 4825512 w 17198836"/>
              <a:gd name="connsiteY144" fmla="*/ 260334 h 461130"/>
              <a:gd name="connsiteX145" fmla="*/ 4821808 w 17198836"/>
              <a:gd name="connsiteY145" fmla="*/ 219127 h 461130"/>
              <a:gd name="connsiteX146" fmla="*/ 4919316 w 17198836"/>
              <a:gd name="connsiteY146" fmla="*/ 0 h 461130"/>
              <a:gd name="connsiteX147" fmla="*/ 5016825 w 17198836"/>
              <a:gd name="connsiteY147" fmla="*/ 219127 h 461130"/>
              <a:gd name="connsiteX148" fmla="*/ 5012198 w 17198836"/>
              <a:gd name="connsiteY148" fmla="*/ 270645 h 461130"/>
              <a:gd name="connsiteX149" fmla="*/ 5018522 w 17198836"/>
              <a:gd name="connsiteY149" fmla="*/ 261060 h 461130"/>
              <a:gd name="connsiteX150" fmla="*/ 5056477 w 17198836"/>
              <a:gd name="connsiteY150" fmla="*/ 243840 h 461130"/>
              <a:gd name="connsiteX151" fmla="*/ 5076127 w 17198836"/>
              <a:gd name="connsiteY151" fmla="*/ 248292 h 461130"/>
              <a:gd name="connsiteX152" fmla="*/ 5093388 w 17198836"/>
              <a:gd name="connsiteY152" fmla="*/ 260333 h 461130"/>
              <a:gd name="connsiteX153" fmla="*/ 5089688 w 17198836"/>
              <a:gd name="connsiteY153" fmla="*/ 219127 h 461130"/>
              <a:gd name="connsiteX154" fmla="*/ 5187195 w 17198836"/>
              <a:gd name="connsiteY154" fmla="*/ 0 h 461130"/>
              <a:gd name="connsiteX155" fmla="*/ 5284703 w 17198836"/>
              <a:gd name="connsiteY155" fmla="*/ 219127 h 461130"/>
              <a:gd name="connsiteX156" fmla="*/ 5280076 w 17198836"/>
              <a:gd name="connsiteY156" fmla="*/ 270645 h 461130"/>
              <a:gd name="connsiteX157" fmla="*/ 5286401 w 17198836"/>
              <a:gd name="connsiteY157" fmla="*/ 261060 h 461130"/>
              <a:gd name="connsiteX158" fmla="*/ 5324355 w 17198836"/>
              <a:gd name="connsiteY158" fmla="*/ 243840 h 461130"/>
              <a:gd name="connsiteX159" fmla="*/ 5344006 w 17198836"/>
              <a:gd name="connsiteY159" fmla="*/ 248292 h 461130"/>
              <a:gd name="connsiteX160" fmla="*/ 5361267 w 17198836"/>
              <a:gd name="connsiteY160" fmla="*/ 260333 h 461130"/>
              <a:gd name="connsiteX161" fmla="*/ 5357564 w 17198836"/>
              <a:gd name="connsiteY161" fmla="*/ 219127 h 461130"/>
              <a:gd name="connsiteX162" fmla="*/ 5455073 w 17198836"/>
              <a:gd name="connsiteY162" fmla="*/ 0 h 461130"/>
              <a:gd name="connsiteX163" fmla="*/ 5552582 w 17198836"/>
              <a:gd name="connsiteY163" fmla="*/ 219127 h 461130"/>
              <a:gd name="connsiteX164" fmla="*/ 5547952 w 17198836"/>
              <a:gd name="connsiteY164" fmla="*/ 270645 h 461130"/>
              <a:gd name="connsiteX165" fmla="*/ 5554279 w 17198836"/>
              <a:gd name="connsiteY165" fmla="*/ 261060 h 461130"/>
              <a:gd name="connsiteX166" fmla="*/ 5592233 w 17198836"/>
              <a:gd name="connsiteY166" fmla="*/ 243840 h 461130"/>
              <a:gd name="connsiteX167" fmla="*/ 5611884 w 17198836"/>
              <a:gd name="connsiteY167" fmla="*/ 248292 h 461130"/>
              <a:gd name="connsiteX168" fmla="*/ 5629145 w 17198836"/>
              <a:gd name="connsiteY168" fmla="*/ 260334 h 461130"/>
              <a:gd name="connsiteX169" fmla="*/ 5625445 w 17198836"/>
              <a:gd name="connsiteY169" fmla="*/ 219127 h 461130"/>
              <a:gd name="connsiteX170" fmla="*/ 5722952 w 17198836"/>
              <a:gd name="connsiteY170" fmla="*/ 0 h 461130"/>
              <a:gd name="connsiteX171" fmla="*/ 5820460 w 17198836"/>
              <a:gd name="connsiteY171" fmla="*/ 219127 h 461130"/>
              <a:gd name="connsiteX172" fmla="*/ 5815833 w 17198836"/>
              <a:gd name="connsiteY172" fmla="*/ 270645 h 461130"/>
              <a:gd name="connsiteX173" fmla="*/ 5822158 w 17198836"/>
              <a:gd name="connsiteY173" fmla="*/ 261060 h 461130"/>
              <a:gd name="connsiteX174" fmla="*/ 5860112 w 17198836"/>
              <a:gd name="connsiteY174" fmla="*/ 243840 h 461130"/>
              <a:gd name="connsiteX175" fmla="*/ 5879763 w 17198836"/>
              <a:gd name="connsiteY175" fmla="*/ 248292 h 461130"/>
              <a:gd name="connsiteX176" fmla="*/ 5897024 w 17198836"/>
              <a:gd name="connsiteY176" fmla="*/ 260333 h 461130"/>
              <a:gd name="connsiteX177" fmla="*/ 5893321 w 17198836"/>
              <a:gd name="connsiteY177" fmla="*/ 219127 h 461130"/>
              <a:gd name="connsiteX178" fmla="*/ 5990830 w 17198836"/>
              <a:gd name="connsiteY178" fmla="*/ 0 h 461130"/>
              <a:gd name="connsiteX179" fmla="*/ 6088339 w 17198836"/>
              <a:gd name="connsiteY179" fmla="*/ 219127 h 461130"/>
              <a:gd name="connsiteX180" fmla="*/ 6083709 w 17198836"/>
              <a:gd name="connsiteY180" fmla="*/ 270645 h 461130"/>
              <a:gd name="connsiteX181" fmla="*/ 6090036 w 17198836"/>
              <a:gd name="connsiteY181" fmla="*/ 261060 h 461130"/>
              <a:gd name="connsiteX182" fmla="*/ 6127990 w 17198836"/>
              <a:gd name="connsiteY182" fmla="*/ 243840 h 461130"/>
              <a:gd name="connsiteX183" fmla="*/ 6147641 w 17198836"/>
              <a:gd name="connsiteY183" fmla="*/ 248292 h 461130"/>
              <a:gd name="connsiteX184" fmla="*/ 6164902 w 17198836"/>
              <a:gd name="connsiteY184" fmla="*/ 260333 h 461130"/>
              <a:gd name="connsiteX185" fmla="*/ 6161200 w 17198836"/>
              <a:gd name="connsiteY185" fmla="*/ 219127 h 461130"/>
              <a:gd name="connsiteX186" fmla="*/ 6258708 w 17198836"/>
              <a:gd name="connsiteY186" fmla="*/ 0 h 461130"/>
              <a:gd name="connsiteX187" fmla="*/ 6356216 w 17198836"/>
              <a:gd name="connsiteY187" fmla="*/ 219127 h 461130"/>
              <a:gd name="connsiteX188" fmla="*/ 6351588 w 17198836"/>
              <a:gd name="connsiteY188" fmla="*/ 270645 h 461130"/>
              <a:gd name="connsiteX189" fmla="*/ 6357914 w 17198836"/>
              <a:gd name="connsiteY189" fmla="*/ 261060 h 461130"/>
              <a:gd name="connsiteX190" fmla="*/ 6395869 w 17198836"/>
              <a:gd name="connsiteY190" fmla="*/ 243840 h 461130"/>
              <a:gd name="connsiteX191" fmla="*/ 6415519 w 17198836"/>
              <a:gd name="connsiteY191" fmla="*/ 248292 h 461130"/>
              <a:gd name="connsiteX192" fmla="*/ 6432781 w 17198836"/>
              <a:gd name="connsiteY192" fmla="*/ 260334 h 461130"/>
              <a:gd name="connsiteX193" fmla="*/ 6429078 w 17198836"/>
              <a:gd name="connsiteY193" fmla="*/ 219127 h 461130"/>
              <a:gd name="connsiteX194" fmla="*/ 6526587 w 17198836"/>
              <a:gd name="connsiteY194" fmla="*/ 0 h 461130"/>
              <a:gd name="connsiteX195" fmla="*/ 6624096 w 17198836"/>
              <a:gd name="connsiteY195" fmla="*/ 219127 h 461130"/>
              <a:gd name="connsiteX196" fmla="*/ 6619466 w 17198836"/>
              <a:gd name="connsiteY196" fmla="*/ 270645 h 461130"/>
              <a:gd name="connsiteX197" fmla="*/ 6625793 w 17198836"/>
              <a:gd name="connsiteY197" fmla="*/ 261060 h 461130"/>
              <a:gd name="connsiteX198" fmla="*/ 6663747 w 17198836"/>
              <a:gd name="connsiteY198" fmla="*/ 243840 h 461130"/>
              <a:gd name="connsiteX199" fmla="*/ 6683398 w 17198836"/>
              <a:gd name="connsiteY199" fmla="*/ 248292 h 461130"/>
              <a:gd name="connsiteX200" fmla="*/ 6700659 w 17198836"/>
              <a:gd name="connsiteY200" fmla="*/ 260333 h 461130"/>
              <a:gd name="connsiteX201" fmla="*/ 6696957 w 17198836"/>
              <a:gd name="connsiteY201" fmla="*/ 219127 h 461130"/>
              <a:gd name="connsiteX202" fmla="*/ 6794465 w 17198836"/>
              <a:gd name="connsiteY202" fmla="*/ 0 h 461130"/>
              <a:gd name="connsiteX203" fmla="*/ 6891973 w 17198836"/>
              <a:gd name="connsiteY203" fmla="*/ 219127 h 461130"/>
              <a:gd name="connsiteX204" fmla="*/ 6887345 w 17198836"/>
              <a:gd name="connsiteY204" fmla="*/ 270645 h 461130"/>
              <a:gd name="connsiteX205" fmla="*/ 6893671 w 17198836"/>
              <a:gd name="connsiteY205" fmla="*/ 261060 h 461130"/>
              <a:gd name="connsiteX206" fmla="*/ 6931626 w 17198836"/>
              <a:gd name="connsiteY206" fmla="*/ 243840 h 461130"/>
              <a:gd name="connsiteX207" fmla="*/ 6951276 w 17198836"/>
              <a:gd name="connsiteY207" fmla="*/ 248292 h 461130"/>
              <a:gd name="connsiteX208" fmla="*/ 6968537 w 17198836"/>
              <a:gd name="connsiteY208" fmla="*/ 260333 h 461130"/>
              <a:gd name="connsiteX209" fmla="*/ 6964835 w 17198836"/>
              <a:gd name="connsiteY209" fmla="*/ 219127 h 461130"/>
              <a:gd name="connsiteX210" fmla="*/ 7062344 w 17198836"/>
              <a:gd name="connsiteY210" fmla="*/ 0 h 461130"/>
              <a:gd name="connsiteX211" fmla="*/ 7159852 w 17198836"/>
              <a:gd name="connsiteY211" fmla="*/ 219127 h 461130"/>
              <a:gd name="connsiteX212" fmla="*/ 7155223 w 17198836"/>
              <a:gd name="connsiteY212" fmla="*/ 270645 h 461130"/>
              <a:gd name="connsiteX213" fmla="*/ 7161550 w 17198836"/>
              <a:gd name="connsiteY213" fmla="*/ 261060 h 461130"/>
              <a:gd name="connsiteX214" fmla="*/ 7199502 w 17198836"/>
              <a:gd name="connsiteY214" fmla="*/ 243840 h 461130"/>
              <a:gd name="connsiteX215" fmla="*/ 7219155 w 17198836"/>
              <a:gd name="connsiteY215" fmla="*/ 248292 h 461130"/>
              <a:gd name="connsiteX216" fmla="*/ 7236416 w 17198836"/>
              <a:gd name="connsiteY216" fmla="*/ 260334 h 461130"/>
              <a:gd name="connsiteX217" fmla="*/ 7232714 w 17198836"/>
              <a:gd name="connsiteY217" fmla="*/ 219127 h 461130"/>
              <a:gd name="connsiteX218" fmla="*/ 7330222 w 17198836"/>
              <a:gd name="connsiteY218" fmla="*/ 0 h 461130"/>
              <a:gd name="connsiteX219" fmla="*/ 7427730 w 17198836"/>
              <a:gd name="connsiteY219" fmla="*/ 219127 h 461130"/>
              <a:gd name="connsiteX220" fmla="*/ 7423102 w 17198836"/>
              <a:gd name="connsiteY220" fmla="*/ 270645 h 461130"/>
              <a:gd name="connsiteX221" fmla="*/ 7429428 w 17198836"/>
              <a:gd name="connsiteY221" fmla="*/ 261060 h 461130"/>
              <a:gd name="connsiteX222" fmla="*/ 7467383 w 17198836"/>
              <a:gd name="connsiteY222" fmla="*/ 243840 h 461130"/>
              <a:gd name="connsiteX223" fmla="*/ 7487033 w 17198836"/>
              <a:gd name="connsiteY223" fmla="*/ 248292 h 461130"/>
              <a:gd name="connsiteX224" fmla="*/ 7504294 w 17198836"/>
              <a:gd name="connsiteY224" fmla="*/ 260333 h 461130"/>
              <a:gd name="connsiteX225" fmla="*/ 7500592 w 17198836"/>
              <a:gd name="connsiteY225" fmla="*/ 219127 h 461130"/>
              <a:gd name="connsiteX226" fmla="*/ 7598101 w 17198836"/>
              <a:gd name="connsiteY226" fmla="*/ 0 h 461130"/>
              <a:gd name="connsiteX227" fmla="*/ 7695607 w 17198836"/>
              <a:gd name="connsiteY227" fmla="*/ 219127 h 461130"/>
              <a:gd name="connsiteX228" fmla="*/ 7690979 w 17198836"/>
              <a:gd name="connsiteY228" fmla="*/ 270645 h 461130"/>
              <a:gd name="connsiteX229" fmla="*/ 7697305 w 17198836"/>
              <a:gd name="connsiteY229" fmla="*/ 261060 h 461130"/>
              <a:gd name="connsiteX230" fmla="*/ 7735259 w 17198836"/>
              <a:gd name="connsiteY230" fmla="*/ 243840 h 461130"/>
              <a:gd name="connsiteX231" fmla="*/ 7754910 w 17198836"/>
              <a:gd name="connsiteY231" fmla="*/ 248292 h 461130"/>
              <a:gd name="connsiteX232" fmla="*/ 7772171 w 17198836"/>
              <a:gd name="connsiteY232" fmla="*/ 260333 h 461130"/>
              <a:gd name="connsiteX233" fmla="*/ 7768469 w 17198836"/>
              <a:gd name="connsiteY233" fmla="*/ 219127 h 461130"/>
              <a:gd name="connsiteX234" fmla="*/ 7865977 w 17198836"/>
              <a:gd name="connsiteY234" fmla="*/ 0 h 461130"/>
              <a:gd name="connsiteX235" fmla="*/ 7963485 w 17198836"/>
              <a:gd name="connsiteY235" fmla="*/ 219127 h 461130"/>
              <a:gd name="connsiteX236" fmla="*/ 7958857 w 17198836"/>
              <a:gd name="connsiteY236" fmla="*/ 270645 h 461130"/>
              <a:gd name="connsiteX237" fmla="*/ 7965182 w 17198836"/>
              <a:gd name="connsiteY237" fmla="*/ 261060 h 461130"/>
              <a:gd name="connsiteX238" fmla="*/ 8003137 w 17198836"/>
              <a:gd name="connsiteY238" fmla="*/ 243840 h 461130"/>
              <a:gd name="connsiteX239" fmla="*/ 8022788 w 17198836"/>
              <a:gd name="connsiteY239" fmla="*/ 248292 h 461130"/>
              <a:gd name="connsiteX240" fmla="*/ 8040050 w 17198836"/>
              <a:gd name="connsiteY240" fmla="*/ 260334 h 461130"/>
              <a:gd name="connsiteX241" fmla="*/ 8036348 w 17198836"/>
              <a:gd name="connsiteY241" fmla="*/ 219127 h 461130"/>
              <a:gd name="connsiteX242" fmla="*/ 8133856 w 17198836"/>
              <a:gd name="connsiteY242" fmla="*/ 0 h 461130"/>
              <a:gd name="connsiteX243" fmla="*/ 8231364 w 17198836"/>
              <a:gd name="connsiteY243" fmla="*/ 219127 h 461130"/>
              <a:gd name="connsiteX244" fmla="*/ 8226736 w 17198836"/>
              <a:gd name="connsiteY244" fmla="*/ 270645 h 461130"/>
              <a:gd name="connsiteX245" fmla="*/ 8233062 w 17198836"/>
              <a:gd name="connsiteY245" fmla="*/ 261060 h 461130"/>
              <a:gd name="connsiteX246" fmla="*/ 8271016 w 17198836"/>
              <a:gd name="connsiteY246" fmla="*/ 243840 h 461130"/>
              <a:gd name="connsiteX247" fmla="*/ 8290667 w 17198836"/>
              <a:gd name="connsiteY247" fmla="*/ 248292 h 461130"/>
              <a:gd name="connsiteX248" fmla="*/ 8307919 w 17198836"/>
              <a:gd name="connsiteY248" fmla="*/ 260327 h 461130"/>
              <a:gd name="connsiteX249" fmla="*/ 8304218 w 17198836"/>
              <a:gd name="connsiteY249" fmla="*/ 219127 h 461130"/>
              <a:gd name="connsiteX250" fmla="*/ 8401726 w 17198836"/>
              <a:gd name="connsiteY250" fmla="*/ 0 h 461130"/>
              <a:gd name="connsiteX251" fmla="*/ 8499234 w 17198836"/>
              <a:gd name="connsiteY251" fmla="*/ 219127 h 461130"/>
              <a:gd name="connsiteX252" fmla="*/ 8494606 w 17198836"/>
              <a:gd name="connsiteY252" fmla="*/ 270645 h 461130"/>
              <a:gd name="connsiteX253" fmla="*/ 8500931 w 17198836"/>
              <a:gd name="connsiteY253" fmla="*/ 261060 h 461130"/>
              <a:gd name="connsiteX254" fmla="*/ 8538886 w 17198836"/>
              <a:gd name="connsiteY254" fmla="*/ 243840 h 461130"/>
              <a:gd name="connsiteX255" fmla="*/ 8558538 w 17198836"/>
              <a:gd name="connsiteY255" fmla="*/ 248292 h 461130"/>
              <a:gd name="connsiteX256" fmla="*/ 8576229 w 17198836"/>
              <a:gd name="connsiteY256" fmla="*/ 260634 h 461130"/>
              <a:gd name="connsiteX257" fmla="*/ 8572500 w 17198836"/>
              <a:gd name="connsiteY257" fmla="*/ 219127 h 461130"/>
              <a:gd name="connsiteX258" fmla="*/ 8670008 w 17198836"/>
              <a:gd name="connsiteY258" fmla="*/ 0 h 461130"/>
              <a:gd name="connsiteX259" fmla="*/ 8767516 w 17198836"/>
              <a:gd name="connsiteY259" fmla="*/ 219127 h 461130"/>
              <a:gd name="connsiteX260" fmla="*/ 8762888 w 17198836"/>
              <a:gd name="connsiteY260" fmla="*/ 270645 h 461130"/>
              <a:gd name="connsiteX261" fmla="*/ 8769214 w 17198836"/>
              <a:gd name="connsiteY261" fmla="*/ 261060 h 461130"/>
              <a:gd name="connsiteX262" fmla="*/ 8807168 w 17198836"/>
              <a:gd name="connsiteY262" fmla="*/ 243840 h 461130"/>
              <a:gd name="connsiteX263" fmla="*/ 8826819 w 17198836"/>
              <a:gd name="connsiteY263" fmla="*/ 248292 h 461130"/>
              <a:gd name="connsiteX264" fmla="*/ 8844080 w 17198836"/>
              <a:gd name="connsiteY264" fmla="*/ 260333 h 461130"/>
              <a:gd name="connsiteX265" fmla="*/ 8840378 w 17198836"/>
              <a:gd name="connsiteY265" fmla="*/ 219127 h 461130"/>
              <a:gd name="connsiteX266" fmla="*/ 8937886 w 17198836"/>
              <a:gd name="connsiteY266" fmla="*/ 0 h 461130"/>
              <a:gd name="connsiteX267" fmla="*/ 9035394 w 17198836"/>
              <a:gd name="connsiteY267" fmla="*/ 219127 h 461130"/>
              <a:gd name="connsiteX268" fmla="*/ 9030766 w 17198836"/>
              <a:gd name="connsiteY268" fmla="*/ 270645 h 461130"/>
              <a:gd name="connsiteX269" fmla="*/ 9037092 w 17198836"/>
              <a:gd name="connsiteY269" fmla="*/ 261060 h 461130"/>
              <a:gd name="connsiteX270" fmla="*/ 9075046 w 17198836"/>
              <a:gd name="connsiteY270" fmla="*/ 243840 h 461130"/>
              <a:gd name="connsiteX271" fmla="*/ 9094697 w 17198836"/>
              <a:gd name="connsiteY271" fmla="*/ 248292 h 461130"/>
              <a:gd name="connsiteX272" fmla="*/ 9111959 w 17198836"/>
              <a:gd name="connsiteY272" fmla="*/ 260334 h 461130"/>
              <a:gd name="connsiteX273" fmla="*/ 9108257 w 17198836"/>
              <a:gd name="connsiteY273" fmla="*/ 219127 h 461130"/>
              <a:gd name="connsiteX274" fmla="*/ 9205765 w 17198836"/>
              <a:gd name="connsiteY274" fmla="*/ 0 h 461130"/>
              <a:gd name="connsiteX275" fmla="*/ 9303273 w 17198836"/>
              <a:gd name="connsiteY275" fmla="*/ 219127 h 461130"/>
              <a:gd name="connsiteX276" fmla="*/ 9298645 w 17198836"/>
              <a:gd name="connsiteY276" fmla="*/ 270645 h 461130"/>
              <a:gd name="connsiteX277" fmla="*/ 9304971 w 17198836"/>
              <a:gd name="connsiteY277" fmla="*/ 261060 h 461130"/>
              <a:gd name="connsiteX278" fmla="*/ 9342925 w 17198836"/>
              <a:gd name="connsiteY278" fmla="*/ 243840 h 461130"/>
              <a:gd name="connsiteX279" fmla="*/ 9362576 w 17198836"/>
              <a:gd name="connsiteY279" fmla="*/ 248292 h 461130"/>
              <a:gd name="connsiteX280" fmla="*/ 9379837 w 17198836"/>
              <a:gd name="connsiteY280" fmla="*/ 260333 h 461130"/>
              <a:gd name="connsiteX281" fmla="*/ 9376135 w 17198836"/>
              <a:gd name="connsiteY281" fmla="*/ 219127 h 461130"/>
              <a:gd name="connsiteX282" fmla="*/ 9473643 w 17198836"/>
              <a:gd name="connsiteY282" fmla="*/ 0 h 461130"/>
              <a:gd name="connsiteX283" fmla="*/ 9571151 w 17198836"/>
              <a:gd name="connsiteY283" fmla="*/ 219127 h 461130"/>
              <a:gd name="connsiteX284" fmla="*/ 9566523 w 17198836"/>
              <a:gd name="connsiteY284" fmla="*/ 270645 h 461130"/>
              <a:gd name="connsiteX285" fmla="*/ 9572849 w 17198836"/>
              <a:gd name="connsiteY285" fmla="*/ 261060 h 461130"/>
              <a:gd name="connsiteX286" fmla="*/ 9610803 w 17198836"/>
              <a:gd name="connsiteY286" fmla="*/ 243840 h 461130"/>
              <a:gd name="connsiteX287" fmla="*/ 9630454 w 17198836"/>
              <a:gd name="connsiteY287" fmla="*/ 248292 h 461130"/>
              <a:gd name="connsiteX288" fmla="*/ 9647715 w 17198836"/>
              <a:gd name="connsiteY288" fmla="*/ 260333 h 461130"/>
              <a:gd name="connsiteX289" fmla="*/ 9644013 w 17198836"/>
              <a:gd name="connsiteY289" fmla="*/ 219127 h 461130"/>
              <a:gd name="connsiteX290" fmla="*/ 9741521 w 17198836"/>
              <a:gd name="connsiteY290" fmla="*/ 0 h 461130"/>
              <a:gd name="connsiteX291" fmla="*/ 9839029 w 17198836"/>
              <a:gd name="connsiteY291" fmla="*/ 219127 h 461130"/>
              <a:gd name="connsiteX292" fmla="*/ 9834401 w 17198836"/>
              <a:gd name="connsiteY292" fmla="*/ 270645 h 461130"/>
              <a:gd name="connsiteX293" fmla="*/ 9840727 w 17198836"/>
              <a:gd name="connsiteY293" fmla="*/ 261060 h 461130"/>
              <a:gd name="connsiteX294" fmla="*/ 9878681 w 17198836"/>
              <a:gd name="connsiteY294" fmla="*/ 243840 h 461130"/>
              <a:gd name="connsiteX295" fmla="*/ 9898332 w 17198836"/>
              <a:gd name="connsiteY295" fmla="*/ 248292 h 461130"/>
              <a:gd name="connsiteX296" fmla="*/ 9915594 w 17198836"/>
              <a:gd name="connsiteY296" fmla="*/ 260334 h 461130"/>
              <a:gd name="connsiteX297" fmla="*/ 9911892 w 17198836"/>
              <a:gd name="connsiteY297" fmla="*/ 219127 h 461130"/>
              <a:gd name="connsiteX298" fmla="*/ 10009399 w 17198836"/>
              <a:gd name="connsiteY298" fmla="*/ 0 h 461130"/>
              <a:gd name="connsiteX299" fmla="*/ 10106907 w 17198836"/>
              <a:gd name="connsiteY299" fmla="*/ 219127 h 461130"/>
              <a:gd name="connsiteX300" fmla="*/ 10102279 w 17198836"/>
              <a:gd name="connsiteY300" fmla="*/ 270645 h 461130"/>
              <a:gd name="connsiteX301" fmla="*/ 10108605 w 17198836"/>
              <a:gd name="connsiteY301" fmla="*/ 261060 h 461130"/>
              <a:gd name="connsiteX302" fmla="*/ 10146559 w 17198836"/>
              <a:gd name="connsiteY302" fmla="*/ 243840 h 461130"/>
              <a:gd name="connsiteX303" fmla="*/ 10166210 w 17198836"/>
              <a:gd name="connsiteY303" fmla="*/ 248292 h 461130"/>
              <a:gd name="connsiteX304" fmla="*/ 10183471 w 17198836"/>
              <a:gd name="connsiteY304" fmla="*/ 260333 h 461130"/>
              <a:gd name="connsiteX305" fmla="*/ 10179769 w 17198836"/>
              <a:gd name="connsiteY305" fmla="*/ 219127 h 461130"/>
              <a:gd name="connsiteX306" fmla="*/ 10277276 w 17198836"/>
              <a:gd name="connsiteY306" fmla="*/ 0 h 461130"/>
              <a:gd name="connsiteX307" fmla="*/ 10374785 w 17198836"/>
              <a:gd name="connsiteY307" fmla="*/ 219127 h 461130"/>
              <a:gd name="connsiteX308" fmla="*/ 10370157 w 17198836"/>
              <a:gd name="connsiteY308" fmla="*/ 270644 h 461130"/>
              <a:gd name="connsiteX309" fmla="*/ 10376482 w 17198836"/>
              <a:gd name="connsiteY309" fmla="*/ 261060 h 461130"/>
              <a:gd name="connsiteX310" fmla="*/ 10414436 w 17198836"/>
              <a:gd name="connsiteY310" fmla="*/ 243840 h 461130"/>
              <a:gd name="connsiteX311" fmla="*/ 10434088 w 17198836"/>
              <a:gd name="connsiteY311" fmla="*/ 248292 h 461130"/>
              <a:gd name="connsiteX312" fmla="*/ 10451349 w 17198836"/>
              <a:gd name="connsiteY312" fmla="*/ 260333 h 461130"/>
              <a:gd name="connsiteX313" fmla="*/ 10447647 w 17198836"/>
              <a:gd name="connsiteY313" fmla="*/ 219127 h 461130"/>
              <a:gd name="connsiteX314" fmla="*/ 10545155 w 17198836"/>
              <a:gd name="connsiteY314" fmla="*/ 0 h 461130"/>
              <a:gd name="connsiteX315" fmla="*/ 10642663 w 17198836"/>
              <a:gd name="connsiteY315" fmla="*/ 219127 h 461130"/>
              <a:gd name="connsiteX316" fmla="*/ 10638035 w 17198836"/>
              <a:gd name="connsiteY316" fmla="*/ 270645 h 461130"/>
              <a:gd name="connsiteX317" fmla="*/ 10644361 w 17198836"/>
              <a:gd name="connsiteY317" fmla="*/ 261060 h 461130"/>
              <a:gd name="connsiteX318" fmla="*/ 10682315 w 17198836"/>
              <a:gd name="connsiteY318" fmla="*/ 243840 h 461130"/>
              <a:gd name="connsiteX319" fmla="*/ 10701966 w 17198836"/>
              <a:gd name="connsiteY319" fmla="*/ 248292 h 461130"/>
              <a:gd name="connsiteX320" fmla="*/ 10719228 w 17198836"/>
              <a:gd name="connsiteY320" fmla="*/ 260334 h 461130"/>
              <a:gd name="connsiteX321" fmla="*/ 10715526 w 17198836"/>
              <a:gd name="connsiteY321" fmla="*/ 219127 h 461130"/>
              <a:gd name="connsiteX322" fmla="*/ 10813034 w 17198836"/>
              <a:gd name="connsiteY322" fmla="*/ 0 h 461130"/>
              <a:gd name="connsiteX323" fmla="*/ 10910541 w 17198836"/>
              <a:gd name="connsiteY323" fmla="*/ 219127 h 461130"/>
              <a:gd name="connsiteX324" fmla="*/ 10905913 w 17198836"/>
              <a:gd name="connsiteY324" fmla="*/ 270646 h 461130"/>
              <a:gd name="connsiteX325" fmla="*/ 10912240 w 17198836"/>
              <a:gd name="connsiteY325" fmla="*/ 261060 h 461130"/>
              <a:gd name="connsiteX326" fmla="*/ 10950194 w 17198836"/>
              <a:gd name="connsiteY326" fmla="*/ 243840 h 461130"/>
              <a:gd name="connsiteX327" fmla="*/ 10969845 w 17198836"/>
              <a:gd name="connsiteY327" fmla="*/ 248292 h 461130"/>
              <a:gd name="connsiteX328" fmla="*/ 10987106 w 17198836"/>
              <a:gd name="connsiteY328" fmla="*/ 260333 h 461130"/>
              <a:gd name="connsiteX329" fmla="*/ 10983404 w 17198836"/>
              <a:gd name="connsiteY329" fmla="*/ 219127 h 461130"/>
              <a:gd name="connsiteX330" fmla="*/ 11080912 w 17198836"/>
              <a:gd name="connsiteY330" fmla="*/ 0 h 461130"/>
              <a:gd name="connsiteX331" fmla="*/ 11178421 w 17198836"/>
              <a:gd name="connsiteY331" fmla="*/ 219127 h 461130"/>
              <a:gd name="connsiteX332" fmla="*/ 11173793 w 17198836"/>
              <a:gd name="connsiteY332" fmla="*/ 270643 h 461130"/>
              <a:gd name="connsiteX333" fmla="*/ 11180118 w 17198836"/>
              <a:gd name="connsiteY333" fmla="*/ 261060 h 461130"/>
              <a:gd name="connsiteX334" fmla="*/ 11218072 w 17198836"/>
              <a:gd name="connsiteY334" fmla="*/ 243840 h 461130"/>
              <a:gd name="connsiteX335" fmla="*/ 11237723 w 17198836"/>
              <a:gd name="connsiteY335" fmla="*/ 248292 h 461130"/>
              <a:gd name="connsiteX336" fmla="*/ 11254984 w 17198836"/>
              <a:gd name="connsiteY336" fmla="*/ 260333 h 461130"/>
              <a:gd name="connsiteX337" fmla="*/ 11251282 w 17198836"/>
              <a:gd name="connsiteY337" fmla="*/ 219127 h 461130"/>
              <a:gd name="connsiteX338" fmla="*/ 11348791 w 17198836"/>
              <a:gd name="connsiteY338" fmla="*/ 0 h 461130"/>
              <a:gd name="connsiteX339" fmla="*/ 11446298 w 17198836"/>
              <a:gd name="connsiteY339" fmla="*/ 219127 h 461130"/>
              <a:gd name="connsiteX340" fmla="*/ 11441670 w 17198836"/>
              <a:gd name="connsiteY340" fmla="*/ 270646 h 461130"/>
              <a:gd name="connsiteX341" fmla="*/ 11447996 w 17198836"/>
              <a:gd name="connsiteY341" fmla="*/ 261060 h 461130"/>
              <a:gd name="connsiteX342" fmla="*/ 11485951 w 17198836"/>
              <a:gd name="connsiteY342" fmla="*/ 243840 h 461130"/>
              <a:gd name="connsiteX343" fmla="*/ 11505602 w 17198836"/>
              <a:gd name="connsiteY343" fmla="*/ 248292 h 461130"/>
              <a:gd name="connsiteX344" fmla="*/ 11522863 w 17198836"/>
              <a:gd name="connsiteY344" fmla="*/ 260334 h 461130"/>
              <a:gd name="connsiteX345" fmla="*/ 11519161 w 17198836"/>
              <a:gd name="connsiteY345" fmla="*/ 219127 h 461130"/>
              <a:gd name="connsiteX346" fmla="*/ 11616669 w 17198836"/>
              <a:gd name="connsiteY346" fmla="*/ 0 h 461130"/>
              <a:gd name="connsiteX347" fmla="*/ 11714177 w 17198836"/>
              <a:gd name="connsiteY347" fmla="*/ 219127 h 461130"/>
              <a:gd name="connsiteX348" fmla="*/ 11709549 w 17198836"/>
              <a:gd name="connsiteY348" fmla="*/ 270645 h 461130"/>
              <a:gd name="connsiteX349" fmla="*/ 11715875 w 17198836"/>
              <a:gd name="connsiteY349" fmla="*/ 261060 h 461130"/>
              <a:gd name="connsiteX350" fmla="*/ 11753829 w 17198836"/>
              <a:gd name="connsiteY350" fmla="*/ 243840 h 461130"/>
              <a:gd name="connsiteX351" fmla="*/ 11773480 w 17198836"/>
              <a:gd name="connsiteY351" fmla="*/ 248292 h 461130"/>
              <a:gd name="connsiteX352" fmla="*/ 11790741 w 17198836"/>
              <a:gd name="connsiteY352" fmla="*/ 260333 h 461130"/>
              <a:gd name="connsiteX353" fmla="*/ 11787039 w 17198836"/>
              <a:gd name="connsiteY353" fmla="*/ 219127 h 461130"/>
              <a:gd name="connsiteX354" fmla="*/ 11884547 w 17198836"/>
              <a:gd name="connsiteY354" fmla="*/ 0 h 461130"/>
              <a:gd name="connsiteX355" fmla="*/ 11982055 w 17198836"/>
              <a:gd name="connsiteY355" fmla="*/ 219127 h 461130"/>
              <a:gd name="connsiteX356" fmla="*/ 11977427 w 17198836"/>
              <a:gd name="connsiteY356" fmla="*/ 270645 h 461130"/>
              <a:gd name="connsiteX357" fmla="*/ 11983753 w 17198836"/>
              <a:gd name="connsiteY357" fmla="*/ 261060 h 461130"/>
              <a:gd name="connsiteX358" fmla="*/ 12021707 w 17198836"/>
              <a:gd name="connsiteY358" fmla="*/ 243840 h 461130"/>
              <a:gd name="connsiteX359" fmla="*/ 12041358 w 17198836"/>
              <a:gd name="connsiteY359" fmla="*/ 248292 h 461130"/>
              <a:gd name="connsiteX360" fmla="*/ 12058618 w 17198836"/>
              <a:gd name="connsiteY360" fmla="*/ 260332 h 461130"/>
              <a:gd name="connsiteX361" fmla="*/ 12054916 w 17198836"/>
              <a:gd name="connsiteY361" fmla="*/ 219127 h 461130"/>
              <a:gd name="connsiteX362" fmla="*/ 12152424 w 17198836"/>
              <a:gd name="connsiteY362" fmla="*/ 0 h 461130"/>
              <a:gd name="connsiteX363" fmla="*/ 12249932 w 17198836"/>
              <a:gd name="connsiteY363" fmla="*/ 219127 h 461130"/>
              <a:gd name="connsiteX364" fmla="*/ 12245304 w 17198836"/>
              <a:gd name="connsiteY364" fmla="*/ 270645 h 461130"/>
              <a:gd name="connsiteX365" fmla="*/ 12251630 w 17198836"/>
              <a:gd name="connsiteY365" fmla="*/ 261060 h 461130"/>
              <a:gd name="connsiteX366" fmla="*/ 12289584 w 17198836"/>
              <a:gd name="connsiteY366" fmla="*/ 243840 h 461130"/>
              <a:gd name="connsiteX367" fmla="*/ 12309236 w 17198836"/>
              <a:gd name="connsiteY367" fmla="*/ 248292 h 461130"/>
              <a:gd name="connsiteX368" fmla="*/ 12326496 w 17198836"/>
              <a:gd name="connsiteY368" fmla="*/ 260333 h 461130"/>
              <a:gd name="connsiteX369" fmla="*/ 12322794 w 17198836"/>
              <a:gd name="connsiteY369" fmla="*/ 219127 h 461130"/>
              <a:gd name="connsiteX370" fmla="*/ 12420302 w 17198836"/>
              <a:gd name="connsiteY370" fmla="*/ 0 h 461130"/>
              <a:gd name="connsiteX371" fmla="*/ 12517810 w 17198836"/>
              <a:gd name="connsiteY371" fmla="*/ 219127 h 461130"/>
              <a:gd name="connsiteX372" fmla="*/ 12513182 w 17198836"/>
              <a:gd name="connsiteY372" fmla="*/ 270645 h 461130"/>
              <a:gd name="connsiteX373" fmla="*/ 12519508 w 17198836"/>
              <a:gd name="connsiteY373" fmla="*/ 261060 h 461130"/>
              <a:gd name="connsiteX374" fmla="*/ 12557462 w 17198836"/>
              <a:gd name="connsiteY374" fmla="*/ 243840 h 461130"/>
              <a:gd name="connsiteX375" fmla="*/ 12577114 w 17198836"/>
              <a:gd name="connsiteY375" fmla="*/ 248292 h 461130"/>
              <a:gd name="connsiteX376" fmla="*/ 12594375 w 17198836"/>
              <a:gd name="connsiteY376" fmla="*/ 260334 h 461130"/>
              <a:gd name="connsiteX377" fmla="*/ 12590673 w 17198836"/>
              <a:gd name="connsiteY377" fmla="*/ 219127 h 461130"/>
              <a:gd name="connsiteX378" fmla="*/ 12688181 w 17198836"/>
              <a:gd name="connsiteY378" fmla="*/ 0 h 461130"/>
              <a:gd name="connsiteX379" fmla="*/ 12785689 w 17198836"/>
              <a:gd name="connsiteY379" fmla="*/ 219127 h 461130"/>
              <a:gd name="connsiteX380" fmla="*/ 12781061 w 17198836"/>
              <a:gd name="connsiteY380" fmla="*/ 270645 h 461130"/>
              <a:gd name="connsiteX381" fmla="*/ 12787387 w 17198836"/>
              <a:gd name="connsiteY381" fmla="*/ 261060 h 461130"/>
              <a:gd name="connsiteX382" fmla="*/ 12825341 w 17198836"/>
              <a:gd name="connsiteY382" fmla="*/ 243840 h 461130"/>
              <a:gd name="connsiteX383" fmla="*/ 12844993 w 17198836"/>
              <a:gd name="connsiteY383" fmla="*/ 248292 h 461130"/>
              <a:gd name="connsiteX384" fmla="*/ 12862253 w 17198836"/>
              <a:gd name="connsiteY384" fmla="*/ 260333 h 461130"/>
              <a:gd name="connsiteX385" fmla="*/ 12858551 w 17198836"/>
              <a:gd name="connsiteY385" fmla="*/ 219127 h 461130"/>
              <a:gd name="connsiteX386" fmla="*/ 12956059 w 17198836"/>
              <a:gd name="connsiteY386" fmla="*/ 0 h 461130"/>
              <a:gd name="connsiteX387" fmla="*/ 13053567 w 17198836"/>
              <a:gd name="connsiteY387" fmla="*/ 219127 h 461130"/>
              <a:gd name="connsiteX388" fmla="*/ 13048939 w 17198836"/>
              <a:gd name="connsiteY388" fmla="*/ 270645 h 461130"/>
              <a:gd name="connsiteX389" fmla="*/ 13055265 w 17198836"/>
              <a:gd name="connsiteY389" fmla="*/ 261060 h 461130"/>
              <a:gd name="connsiteX390" fmla="*/ 13093219 w 17198836"/>
              <a:gd name="connsiteY390" fmla="*/ 243840 h 461130"/>
              <a:gd name="connsiteX391" fmla="*/ 13112870 w 17198836"/>
              <a:gd name="connsiteY391" fmla="*/ 248292 h 461130"/>
              <a:gd name="connsiteX392" fmla="*/ 13130131 w 17198836"/>
              <a:gd name="connsiteY392" fmla="*/ 260333 h 461130"/>
              <a:gd name="connsiteX393" fmla="*/ 13126429 w 17198836"/>
              <a:gd name="connsiteY393" fmla="*/ 219127 h 461130"/>
              <a:gd name="connsiteX394" fmla="*/ 13223937 w 17198836"/>
              <a:gd name="connsiteY394" fmla="*/ 0 h 461130"/>
              <a:gd name="connsiteX395" fmla="*/ 13321445 w 17198836"/>
              <a:gd name="connsiteY395" fmla="*/ 219127 h 461130"/>
              <a:gd name="connsiteX396" fmla="*/ 13316817 w 17198836"/>
              <a:gd name="connsiteY396" fmla="*/ 270645 h 461130"/>
              <a:gd name="connsiteX397" fmla="*/ 13323143 w 17198836"/>
              <a:gd name="connsiteY397" fmla="*/ 261060 h 461130"/>
              <a:gd name="connsiteX398" fmla="*/ 13361097 w 17198836"/>
              <a:gd name="connsiteY398" fmla="*/ 243840 h 461130"/>
              <a:gd name="connsiteX399" fmla="*/ 13380748 w 17198836"/>
              <a:gd name="connsiteY399" fmla="*/ 248292 h 461130"/>
              <a:gd name="connsiteX400" fmla="*/ 13398010 w 17198836"/>
              <a:gd name="connsiteY400" fmla="*/ 260334 h 461130"/>
              <a:gd name="connsiteX401" fmla="*/ 13394308 w 17198836"/>
              <a:gd name="connsiteY401" fmla="*/ 219127 h 461130"/>
              <a:gd name="connsiteX402" fmla="*/ 13491816 w 17198836"/>
              <a:gd name="connsiteY402" fmla="*/ 0 h 461130"/>
              <a:gd name="connsiteX403" fmla="*/ 13589324 w 17198836"/>
              <a:gd name="connsiteY403" fmla="*/ 219127 h 461130"/>
              <a:gd name="connsiteX404" fmla="*/ 13584696 w 17198836"/>
              <a:gd name="connsiteY404" fmla="*/ 270645 h 461130"/>
              <a:gd name="connsiteX405" fmla="*/ 13591022 w 17198836"/>
              <a:gd name="connsiteY405" fmla="*/ 261060 h 461130"/>
              <a:gd name="connsiteX406" fmla="*/ 13628976 w 17198836"/>
              <a:gd name="connsiteY406" fmla="*/ 243840 h 461130"/>
              <a:gd name="connsiteX407" fmla="*/ 13648627 w 17198836"/>
              <a:gd name="connsiteY407" fmla="*/ 248292 h 461130"/>
              <a:gd name="connsiteX408" fmla="*/ 13665888 w 17198836"/>
              <a:gd name="connsiteY408" fmla="*/ 260333 h 461130"/>
              <a:gd name="connsiteX409" fmla="*/ 13662186 w 17198836"/>
              <a:gd name="connsiteY409" fmla="*/ 219127 h 461130"/>
              <a:gd name="connsiteX410" fmla="*/ 13759694 w 17198836"/>
              <a:gd name="connsiteY410" fmla="*/ 0 h 461130"/>
              <a:gd name="connsiteX411" fmla="*/ 13857202 w 17198836"/>
              <a:gd name="connsiteY411" fmla="*/ 219127 h 461130"/>
              <a:gd name="connsiteX412" fmla="*/ 13852574 w 17198836"/>
              <a:gd name="connsiteY412" fmla="*/ 270645 h 461130"/>
              <a:gd name="connsiteX413" fmla="*/ 13858900 w 17198836"/>
              <a:gd name="connsiteY413" fmla="*/ 261060 h 461130"/>
              <a:gd name="connsiteX414" fmla="*/ 13896854 w 17198836"/>
              <a:gd name="connsiteY414" fmla="*/ 243840 h 461130"/>
              <a:gd name="connsiteX415" fmla="*/ 13916505 w 17198836"/>
              <a:gd name="connsiteY415" fmla="*/ 248292 h 461130"/>
              <a:gd name="connsiteX416" fmla="*/ 13933766 w 17198836"/>
              <a:gd name="connsiteY416" fmla="*/ 260333 h 461130"/>
              <a:gd name="connsiteX417" fmla="*/ 13930064 w 17198836"/>
              <a:gd name="connsiteY417" fmla="*/ 219127 h 461130"/>
              <a:gd name="connsiteX418" fmla="*/ 14027572 w 17198836"/>
              <a:gd name="connsiteY418" fmla="*/ 0 h 461130"/>
              <a:gd name="connsiteX419" fmla="*/ 14125080 w 17198836"/>
              <a:gd name="connsiteY419" fmla="*/ 219127 h 461130"/>
              <a:gd name="connsiteX420" fmla="*/ 14120452 w 17198836"/>
              <a:gd name="connsiteY420" fmla="*/ 270645 h 461130"/>
              <a:gd name="connsiteX421" fmla="*/ 14126778 w 17198836"/>
              <a:gd name="connsiteY421" fmla="*/ 261060 h 461130"/>
              <a:gd name="connsiteX422" fmla="*/ 14164732 w 17198836"/>
              <a:gd name="connsiteY422" fmla="*/ 243840 h 461130"/>
              <a:gd name="connsiteX423" fmla="*/ 14184383 w 17198836"/>
              <a:gd name="connsiteY423" fmla="*/ 248292 h 461130"/>
              <a:gd name="connsiteX424" fmla="*/ 14201645 w 17198836"/>
              <a:gd name="connsiteY424" fmla="*/ 260334 h 461130"/>
              <a:gd name="connsiteX425" fmla="*/ 14197943 w 17198836"/>
              <a:gd name="connsiteY425" fmla="*/ 219127 h 461130"/>
              <a:gd name="connsiteX426" fmla="*/ 14295451 w 17198836"/>
              <a:gd name="connsiteY426" fmla="*/ 0 h 461130"/>
              <a:gd name="connsiteX427" fmla="*/ 14392959 w 17198836"/>
              <a:gd name="connsiteY427" fmla="*/ 219127 h 461130"/>
              <a:gd name="connsiteX428" fmla="*/ 14388331 w 17198836"/>
              <a:gd name="connsiteY428" fmla="*/ 270645 h 461130"/>
              <a:gd name="connsiteX429" fmla="*/ 14394657 w 17198836"/>
              <a:gd name="connsiteY429" fmla="*/ 261060 h 461130"/>
              <a:gd name="connsiteX430" fmla="*/ 14432611 w 17198836"/>
              <a:gd name="connsiteY430" fmla="*/ 243840 h 461130"/>
              <a:gd name="connsiteX431" fmla="*/ 14452262 w 17198836"/>
              <a:gd name="connsiteY431" fmla="*/ 248292 h 461130"/>
              <a:gd name="connsiteX432" fmla="*/ 14469523 w 17198836"/>
              <a:gd name="connsiteY432" fmla="*/ 260333 h 461130"/>
              <a:gd name="connsiteX433" fmla="*/ 14465821 w 17198836"/>
              <a:gd name="connsiteY433" fmla="*/ 219127 h 461130"/>
              <a:gd name="connsiteX434" fmla="*/ 14563329 w 17198836"/>
              <a:gd name="connsiteY434" fmla="*/ 0 h 461130"/>
              <a:gd name="connsiteX435" fmla="*/ 14660837 w 17198836"/>
              <a:gd name="connsiteY435" fmla="*/ 219127 h 461130"/>
              <a:gd name="connsiteX436" fmla="*/ 14656209 w 17198836"/>
              <a:gd name="connsiteY436" fmla="*/ 270645 h 461130"/>
              <a:gd name="connsiteX437" fmla="*/ 14662535 w 17198836"/>
              <a:gd name="connsiteY437" fmla="*/ 261060 h 461130"/>
              <a:gd name="connsiteX438" fmla="*/ 14700489 w 17198836"/>
              <a:gd name="connsiteY438" fmla="*/ 243840 h 461130"/>
              <a:gd name="connsiteX439" fmla="*/ 14720140 w 17198836"/>
              <a:gd name="connsiteY439" fmla="*/ 248292 h 461130"/>
              <a:gd name="connsiteX440" fmla="*/ 14737401 w 17198836"/>
              <a:gd name="connsiteY440" fmla="*/ 260333 h 461130"/>
              <a:gd name="connsiteX441" fmla="*/ 14733699 w 17198836"/>
              <a:gd name="connsiteY441" fmla="*/ 219127 h 461130"/>
              <a:gd name="connsiteX442" fmla="*/ 14831207 w 17198836"/>
              <a:gd name="connsiteY442" fmla="*/ 0 h 461130"/>
              <a:gd name="connsiteX443" fmla="*/ 14928715 w 17198836"/>
              <a:gd name="connsiteY443" fmla="*/ 219127 h 461130"/>
              <a:gd name="connsiteX444" fmla="*/ 14924087 w 17198836"/>
              <a:gd name="connsiteY444" fmla="*/ 270645 h 461130"/>
              <a:gd name="connsiteX445" fmla="*/ 14930413 w 17198836"/>
              <a:gd name="connsiteY445" fmla="*/ 261060 h 461130"/>
              <a:gd name="connsiteX446" fmla="*/ 14968367 w 17198836"/>
              <a:gd name="connsiteY446" fmla="*/ 243840 h 461130"/>
              <a:gd name="connsiteX447" fmla="*/ 14988018 w 17198836"/>
              <a:gd name="connsiteY447" fmla="*/ 248292 h 461130"/>
              <a:gd name="connsiteX448" fmla="*/ 15005280 w 17198836"/>
              <a:gd name="connsiteY448" fmla="*/ 260334 h 461130"/>
              <a:gd name="connsiteX449" fmla="*/ 15001578 w 17198836"/>
              <a:gd name="connsiteY449" fmla="*/ 219127 h 461130"/>
              <a:gd name="connsiteX450" fmla="*/ 15099086 w 17198836"/>
              <a:gd name="connsiteY450" fmla="*/ 0 h 461130"/>
              <a:gd name="connsiteX451" fmla="*/ 15196594 w 17198836"/>
              <a:gd name="connsiteY451" fmla="*/ 219127 h 461130"/>
              <a:gd name="connsiteX452" fmla="*/ 15191966 w 17198836"/>
              <a:gd name="connsiteY452" fmla="*/ 270645 h 461130"/>
              <a:gd name="connsiteX453" fmla="*/ 15198292 w 17198836"/>
              <a:gd name="connsiteY453" fmla="*/ 261060 h 461130"/>
              <a:gd name="connsiteX454" fmla="*/ 15236246 w 17198836"/>
              <a:gd name="connsiteY454" fmla="*/ 243840 h 461130"/>
              <a:gd name="connsiteX455" fmla="*/ 15255897 w 17198836"/>
              <a:gd name="connsiteY455" fmla="*/ 248292 h 461130"/>
              <a:gd name="connsiteX456" fmla="*/ 15273158 w 17198836"/>
              <a:gd name="connsiteY456" fmla="*/ 260333 h 461130"/>
              <a:gd name="connsiteX457" fmla="*/ 15269456 w 17198836"/>
              <a:gd name="connsiteY457" fmla="*/ 219127 h 461130"/>
              <a:gd name="connsiteX458" fmla="*/ 15366964 w 17198836"/>
              <a:gd name="connsiteY458" fmla="*/ 0 h 461130"/>
              <a:gd name="connsiteX459" fmla="*/ 15464472 w 17198836"/>
              <a:gd name="connsiteY459" fmla="*/ 219127 h 461130"/>
              <a:gd name="connsiteX460" fmla="*/ 15459844 w 17198836"/>
              <a:gd name="connsiteY460" fmla="*/ 270645 h 461130"/>
              <a:gd name="connsiteX461" fmla="*/ 15466170 w 17198836"/>
              <a:gd name="connsiteY461" fmla="*/ 261060 h 461130"/>
              <a:gd name="connsiteX462" fmla="*/ 15504124 w 17198836"/>
              <a:gd name="connsiteY462" fmla="*/ 243840 h 461130"/>
              <a:gd name="connsiteX463" fmla="*/ 15523775 w 17198836"/>
              <a:gd name="connsiteY463" fmla="*/ 248292 h 461130"/>
              <a:gd name="connsiteX464" fmla="*/ 15541036 w 17198836"/>
              <a:gd name="connsiteY464" fmla="*/ 260333 h 461130"/>
              <a:gd name="connsiteX465" fmla="*/ 15537334 w 17198836"/>
              <a:gd name="connsiteY465" fmla="*/ 219127 h 461130"/>
              <a:gd name="connsiteX466" fmla="*/ 15634842 w 17198836"/>
              <a:gd name="connsiteY466" fmla="*/ 0 h 461130"/>
              <a:gd name="connsiteX467" fmla="*/ 15732350 w 17198836"/>
              <a:gd name="connsiteY467" fmla="*/ 219127 h 461130"/>
              <a:gd name="connsiteX468" fmla="*/ 15727722 w 17198836"/>
              <a:gd name="connsiteY468" fmla="*/ 270645 h 461130"/>
              <a:gd name="connsiteX469" fmla="*/ 15734048 w 17198836"/>
              <a:gd name="connsiteY469" fmla="*/ 261060 h 461130"/>
              <a:gd name="connsiteX470" fmla="*/ 15772002 w 17198836"/>
              <a:gd name="connsiteY470" fmla="*/ 243840 h 461130"/>
              <a:gd name="connsiteX471" fmla="*/ 15791653 w 17198836"/>
              <a:gd name="connsiteY471" fmla="*/ 248292 h 461130"/>
              <a:gd name="connsiteX472" fmla="*/ 15808915 w 17198836"/>
              <a:gd name="connsiteY472" fmla="*/ 260334 h 461130"/>
              <a:gd name="connsiteX473" fmla="*/ 15805213 w 17198836"/>
              <a:gd name="connsiteY473" fmla="*/ 219127 h 461130"/>
              <a:gd name="connsiteX474" fmla="*/ 15902721 w 17198836"/>
              <a:gd name="connsiteY474" fmla="*/ 0 h 461130"/>
              <a:gd name="connsiteX475" fmla="*/ 16000229 w 17198836"/>
              <a:gd name="connsiteY475" fmla="*/ 219127 h 461130"/>
              <a:gd name="connsiteX476" fmla="*/ 15995601 w 17198836"/>
              <a:gd name="connsiteY476" fmla="*/ 270645 h 461130"/>
              <a:gd name="connsiteX477" fmla="*/ 16001927 w 17198836"/>
              <a:gd name="connsiteY477" fmla="*/ 261060 h 461130"/>
              <a:gd name="connsiteX478" fmla="*/ 16039881 w 17198836"/>
              <a:gd name="connsiteY478" fmla="*/ 243840 h 461130"/>
              <a:gd name="connsiteX479" fmla="*/ 16059532 w 17198836"/>
              <a:gd name="connsiteY479" fmla="*/ 248292 h 461130"/>
              <a:gd name="connsiteX480" fmla="*/ 16076794 w 17198836"/>
              <a:gd name="connsiteY480" fmla="*/ 260333 h 461130"/>
              <a:gd name="connsiteX481" fmla="*/ 16073090 w 17198836"/>
              <a:gd name="connsiteY481" fmla="*/ 219127 h 461130"/>
              <a:gd name="connsiteX482" fmla="*/ 16170598 w 17198836"/>
              <a:gd name="connsiteY482" fmla="*/ 0 h 461130"/>
              <a:gd name="connsiteX483" fmla="*/ 16268106 w 17198836"/>
              <a:gd name="connsiteY483" fmla="*/ 219127 h 461130"/>
              <a:gd name="connsiteX484" fmla="*/ 16263478 w 17198836"/>
              <a:gd name="connsiteY484" fmla="*/ 270645 h 461130"/>
              <a:gd name="connsiteX485" fmla="*/ 16269806 w 17198836"/>
              <a:gd name="connsiteY485" fmla="*/ 261060 h 461130"/>
              <a:gd name="connsiteX486" fmla="*/ 16307758 w 17198836"/>
              <a:gd name="connsiteY486" fmla="*/ 243840 h 461130"/>
              <a:gd name="connsiteX487" fmla="*/ 16327410 w 17198836"/>
              <a:gd name="connsiteY487" fmla="*/ 248292 h 461130"/>
              <a:gd name="connsiteX488" fmla="*/ 16344670 w 17198836"/>
              <a:gd name="connsiteY488" fmla="*/ 260333 h 461130"/>
              <a:gd name="connsiteX489" fmla="*/ 16340970 w 17198836"/>
              <a:gd name="connsiteY489" fmla="*/ 219127 h 461130"/>
              <a:gd name="connsiteX490" fmla="*/ 16438478 w 17198836"/>
              <a:gd name="connsiteY490" fmla="*/ 0 h 461130"/>
              <a:gd name="connsiteX491" fmla="*/ 16535986 w 17198836"/>
              <a:gd name="connsiteY491" fmla="*/ 219127 h 461130"/>
              <a:gd name="connsiteX492" fmla="*/ 16531358 w 17198836"/>
              <a:gd name="connsiteY492" fmla="*/ 270645 h 461130"/>
              <a:gd name="connsiteX493" fmla="*/ 16537682 w 17198836"/>
              <a:gd name="connsiteY493" fmla="*/ 261060 h 461130"/>
              <a:gd name="connsiteX494" fmla="*/ 16575638 w 17198836"/>
              <a:gd name="connsiteY494" fmla="*/ 243840 h 461130"/>
              <a:gd name="connsiteX495" fmla="*/ 16595288 w 17198836"/>
              <a:gd name="connsiteY495" fmla="*/ 248292 h 461130"/>
              <a:gd name="connsiteX496" fmla="*/ 16612550 w 17198836"/>
              <a:gd name="connsiteY496" fmla="*/ 260334 h 461130"/>
              <a:gd name="connsiteX497" fmla="*/ 16608848 w 17198836"/>
              <a:gd name="connsiteY497" fmla="*/ 219127 h 461130"/>
              <a:gd name="connsiteX498" fmla="*/ 16706356 w 17198836"/>
              <a:gd name="connsiteY498" fmla="*/ 0 h 461130"/>
              <a:gd name="connsiteX499" fmla="*/ 16803864 w 17198836"/>
              <a:gd name="connsiteY499" fmla="*/ 219127 h 461130"/>
              <a:gd name="connsiteX500" fmla="*/ 16799236 w 17198836"/>
              <a:gd name="connsiteY500" fmla="*/ 270645 h 461130"/>
              <a:gd name="connsiteX501" fmla="*/ 16805562 w 17198836"/>
              <a:gd name="connsiteY501" fmla="*/ 261060 h 461130"/>
              <a:gd name="connsiteX502" fmla="*/ 16843516 w 17198836"/>
              <a:gd name="connsiteY502" fmla="*/ 243840 h 461130"/>
              <a:gd name="connsiteX503" fmla="*/ 16863166 w 17198836"/>
              <a:gd name="connsiteY503" fmla="*/ 248292 h 461130"/>
              <a:gd name="connsiteX504" fmla="*/ 16880418 w 17198836"/>
              <a:gd name="connsiteY504" fmla="*/ 260327 h 461130"/>
              <a:gd name="connsiteX505" fmla="*/ 16876718 w 17198836"/>
              <a:gd name="connsiteY505" fmla="*/ 219127 h 461130"/>
              <a:gd name="connsiteX506" fmla="*/ 16974226 w 17198836"/>
              <a:gd name="connsiteY506" fmla="*/ 0 h 461130"/>
              <a:gd name="connsiteX507" fmla="*/ 17071734 w 17198836"/>
              <a:gd name="connsiteY507" fmla="*/ 219127 h 461130"/>
              <a:gd name="connsiteX508" fmla="*/ 17067106 w 17198836"/>
              <a:gd name="connsiteY508" fmla="*/ 270645 h 461130"/>
              <a:gd name="connsiteX509" fmla="*/ 17073430 w 17198836"/>
              <a:gd name="connsiteY509" fmla="*/ 261060 h 461130"/>
              <a:gd name="connsiteX510" fmla="*/ 17111386 w 17198836"/>
              <a:gd name="connsiteY510" fmla="*/ 243840 h 461130"/>
              <a:gd name="connsiteX511" fmla="*/ 17180334 w 17198836"/>
              <a:gd name="connsiteY511" fmla="*/ 308021 h 461130"/>
              <a:gd name="connsiteX512" fmla="*/ 17198836 w 17198836"/>
              <a:gd name="connsiteY512" fmla="*/ 369690 h 461130"/>
              <a:gd name="connsiteX513" fmla="*/ 118685 w 17198836"/>
              <a:gd name="connsiteY513" fmla="*/ 461130 h 461130"/>
              <a:gd name="connsiteX0" fmla="*/ 7663 w 17198836"/>
              <a:gd name="connsiteY0" fmla="*/ 304422 h 461130"/>
              <a:gd name="connsiteX1" fmla="*/ 0 w 17198836"/>
              <a:gd name="connsiteY1" fmla="*/ 219127 h 461130"/>
              <a:gd name="connsiteX2" fmla="*/ 97508 w 17198836"/>
              <a:gd name="connsiteY2" fmla="*/ 0 h 461130"/>
              <a:gd name="connsiteX3" fmla="*/ 190388 w 17198836"/>
              <a:gd name="connsiteY3" fmla="*/ 270645 h 461130"/>
              <a:gd name="connsiteX4" fmla="*/ 196714 w 17198836"/>
              <a:gd name="connsiteY4" fmla="*/ 261060 h 461130"/>
              <a:gd name="connsiteX5" fmla="*/ 234668 w 17198836"/>
              <a:gd name="connsiteY5" fmla="*/ 243840 h 461130"/>
              <a:gd name="connsiteX6" fmla="*/ 254319 w 17198836"/>
              <a:gd name="connsiteY6" fmla="*/ 248292 h 461130"/>
              <a:gd name="connsiteX7" fmla="*/ 271580 w 17198836"/>
              <a:gd name="connsiteY7" fmla="*/ 260333 h 461130"/>
              <a:gd name="connsiteX8" fmla="*/ 267878 w 17198836"/>
              <a:gd name="connsiteY8" fmla="*/ 219127 h 461130"/>
              <a:gd name="connsiteX9" fmla="*/ 365386 w 17198836"/>
              <a:gd name="connsiteY9" fmla="*/ 0 h 461130"/>
              <a:gd name="connsiteX10" fmla="*/ 462894 w 17198836"/>
              <a:gd name="connsiteY10" fmla="*/ 219127 h 461130"/>
              <a:gd name="connsiteX11" fmla="*/ 458266 w 17198836"/>
              <a:gd name="connsiteY11" fmla="*/ 270645 h 461130"/>
              <a:gd name="connsiteX12" fmla="*/ 464592 w 17198836"/>
              <a:gd name="connsiteY12" fmla="*/ 261060 h 461130"/>
              <a:gd name="connsiteX13" fmla="*/ 502546 w 17198836"/>
              <a:gd name="connsiteY13" fmla="*/ 243840 h 461130"/>
              <a:gd name="connsiteX14" fmla="*/ 522197 w 17198836"/>
              <a:gd name="connsiteY14" fmla="*/ 248292 h 461130"/>
              <a:gd name="connsiteX15" fmla="*/ 539459 w 17198836"/>
              <a:gd name="connsiteY15" fmla="*/ 260334 h 461130"/>
              <a:gd name="connsiteX16" fmla="*/ 535757 w 17198836"/>
              <a:gd name="connsiteY16" fmla="*/ 219127 h 461130"/>
              <a:gd name="connsiteX17" fmla="*/ 633265 w 17198836"/>
              <a:gd name="connsiteY17" fmla="*/ 0 h 461130"/>
              <a:gd name="connsiteX18" fmla="*/ 730773 w 17198836"/>
              <a:gd name="connsiteY18" fmla="*/ 219127 h 461130"/>
              <a:gd name="connsiteX19" fmla="*/ 726145 w 17198836"/>
              <a:gd name="connsiteY19" fmla="*/ 270645 h 461130"/>
              <a:gd name="connsiteX20" fmla="*/ 732471 w 17198836"/>
              <a:gd name="connsiteY20" fmla="*/ 261060 h 461130"/>
              <a:gd name="connsiteX21" fmla="*/ 770425 w 17198836"/>
              <a:gd name="connsiteY21" fmla="*/ 243840 h 461130"/>
              <a:gd name="connsiteX22" fmla="*/ 790076 w 17198836"/>
              <a:gd name="connsiteY22" fmla="*/ 248292 h 461130"/>
              <a:gd name="connsiteX23" fmla="*/ 807337 w 17198836"/>
              <a:gd name="connsiteY23" fmla="*/ 260333 h 461130"/>
              <a:gd name="connsiteX24" fmla="*/ 803635 w 17198836"/>
              <a:gd name="connsiteY24" fmla="*/ 219127 h 461130"/>
              <a:gd name="connsiteX25" fmla="*/ 901143 w 17198836"/>
              <a:gd name="connsiteY25" fmla="*/ 0 h 461130"/>
              <a:gd name="connsiteX26" fmla="*/ 998651 w 17198836"/>
              <a:gd name="connsiteY26" fmla="*/ 219127 h 461130"/>
              <a:gd name="connsiteX27" fmla="*/ 994023 w 17198836"/>
              <a:gd name="connsiteY27" fmla="*/ 270645 h 461130"/>
              <a:gd name="connsiteX28" fmla="*/ 1000349 w 17198836"/>
              <a:gd name="connsiteY28" fmla="*/ 261060 h 461130"/>
              <a:gd name="connsiteX29" fmla="*/ 1038303 w 17198836"/>
              <a:gd name="connsiteY29" fmla="*/ 243840 h 461130"/>
              <a:gd name="connsiteX30" fmla="*/ 1057954 w 17198836"/>
              <a:gd name="connsiteY30" fmla="*/ 248292 h 461130"/>
              <a:gd name="connsiteX31" fmla="*/ 1075215 w 17198836"/>
              <a:gd name="connsiteY31" fmla="*/ 260333 h 461130"/>
              <a:gd name="connsiteX32" fmla="*/ 1071513 w 17198836"/>
              <a:gd name="connsiteY32" fmla="*/ 219127 h 461130"/>
              <a:gd name="connsiteX33" fmla="*/ 1169021 w 17198836"/>
              <a:gd name="connsiteY33" fmla="*/ 0 h 461130"/>
              <a:gd name="connsiteX34" fmla="*/ 1266529 w 17198836"/>
              <a:gd name="connsiteY34" fmla="*/ 219127 h 461130"/>
              <a:gd name="connsiteX35" fmla="*/ 1261901 w 17198836"/>
              <a:gd name="connsiteY35" fmla="*/ 270645 h 461130"/>
              <a:gd name="connsiteX36" fmla="*/ 1268227 w 17198836"/>
              <a:gd name="connsiteY36" fmla="*/ 261060 h 461130"/>
              <a:gd name="connsiteX37" fmla="*/ 1306181 w 17198836"/>
              <a:gd name="connsiteY37" fmla="*/ 243840 h 461130"/>
              <a:gd name="connsiteX38" fmla="*/ 1325832 w 17198836"/>
              <a:gd name="connsiteY38" fmla="*/ 248292 h 461130"/>
              <a:gd name="connsiteX39" fmla="*/ 1343094 w 17198836"/>
              <a:gd name="connsiteY39" fmla="*/ 260334 h 461130"/>
              <a:gd name="connsiteX40" fmla="*/ 1339392 w 17198836"/>
              <a:gd name="connsiteY40" fmla="*/ 219127 h 461130"/>
              <a:gd name="connsiteX41" fmla="*/ 1436900 w 17198836"/>
              <a:gd name="connsiteY41" fmla="*/ 0 h 461130"/>
              <a:gd name="connsiteX42" fmla="*/ 1534407 w 17198836"/>
              <a:gd name="connsiteY42" fmla="*/ 219127 h 461130"/>
              <a:gd name="connsiteX43" fmla="*/ 1529779 w 17198836"/>
              <a:gd name="connsiteY43" fmla="*/ 270645 h 461130"/>
              <a:gd name="connsiteX44" fmla="*/ 1536105 w 17198836"/>
              <a:gd name="connsiteY44" fmla="*/ 261060 h 461130"/>
              <a:gd name="connsiteX45" fmla="*/ 1574059 w 17198836"/>
              <a:gd name="connsiteY45" fmla="*/ 243840 h 461130"/>
              <a:gd name="connsiteX46" fmla="*/ 1593710 w 17198836"/>
              <a:gd name="connsiteY46" fmla="*/ 248292 h 461130"/>
              <a:gd name="connsiteX47" fmla="*/ 1610972 w 17198836"/>
              <a:gd name="connsiteY47" fmla="*/ 260333 h 461130"/>
              <a:gd name="connsiteX48" fmla="*/ 1607269 w 17198836"/>
              <a:gd name="connsiteY48" fmla="*/ 219127 h 461130"/>
              <a:gd name="connsiteX49" fmla="*/ 1704776 w 17198836"/>
              <a:gd name="connsiteY49" fmla="*/ 0 h 461130"/>
              <a:gd name="connsiteX50" fmla="*/ 1802285 w 17198836"/>
              <a:gd name="connsiteY50" fmla="*/ 219127 h 461130"/>
              <a:gd name="connsiteX51" fmla="*/ 1797658 w 17198836"/>
              <a:gd name="connsiteY51" fmla="*/ 270644 h 461130"/>
              <a:gd name="connsiteX52" fmla="*/ 1803982 w 17198836"/>
              <a:gd name="connsiteY52" fmla="*/ 261060 h 461130"/>
              <a:gd name="connsiteX53" fmla="*/ 1841936 w 17198836"/>
              <a:gd name="connsiteY53" fmla="*/ 243840 h 461130"/>
              <a:gd name="connsiteX54" fmla="*/ 1861588 w 17198836"/>
              <a:gd name="connsiteY54" fmla="*/ 248292 h 461130"/>
              <a:gd name="connsiteX55" fmla="*/ 1878849 w 17198836"/>
              <a:gd name="connsiteY55" fmla="*/ 260333 h 461130"/>
              <a:gd name="connsiteX56" fmla="*/ 1875148 w 17198836"/>
              <a:gd name="connsiteY56" fmla="*/ 219127 h 461130"/>
              <a:gd name="connsiteX57" fmla="*/ 1972656 w 17198836"/>
              <a:gd name="connsiteY57" fmla="*/ 0 h 461130"/>
              <a:gd name="connsiteX58" fmla="*/ 2070163 w 17198836"/>
              <a:gd name="connsiteY58" fmla="*/ 219127 h 461130"/>
              <a:gd name="connsiteX59" fmla="*/ 2065535 w 17198836"/>
              <a:gd name="connsiteY59" fmla="*/ 270645 h 461130"/>
              <a:gd name="connsiteX60" fmla="*/ 2071861 w 17198836"/>
              <a:gd name="connsiteY60" fmla="*/ 261060 h 461130"/>
              <a:gd name="connsiteX61" fmla="*/ 2109815 w 17198836"/>
              <a:gd name="connsiteY61" fmla="*/ 243840 h 461130"/>
              <a:gd name="connsiteX62" fmla="*/ 2129466 w 17198836"/>
              <a:gd name="connsiteY62" fmla="*/ 248292 h 461130"/>
              <a:gd name="connsiteX63" fmla="*/ 2146729 w 17198836"/>
              <a:gd name="connsiteY63" fmla="*/ 260334 h 461130"/>
              <a:gd name="connsiteX64" fmla="*/ 2143026 w 17198836"/>
              <a:gd name="connsiteY64" fmla="*/ 219127 h 461130"/>
              <a:gd name="connsiteX65" fmla="*/ 2240534 w 17198836"/>
              <a:gd name="connsiteY65" fmla="*/ 0 h 461130"/>
              <a:gd name="connsiteX66" fmla="*/ 2338041 w 17198836"/>
              <a:gd name="connsiteY66" fmla="*/ 219127 h 461130"/>
              <a:gd name="connsiteX67" fmla="*/ 2333414 w 17198836"/>
              <a:gd name="connsiteY67" fmla="*/ 270646 h 461130"/>
              <a:gd name="connsiteX68" fmla="*/ 2339741 w 17198836"/>
              <a:gd name="connsiteY68" fmla="*/ 261060 h 461130"/>
              <a:gd name="connsiteX69" fmla="*/ 2377694 w 17198836"/>
              <a:gd name="connsiteY69" fmla="*/ 243840 h 461130"/>
              <a:gd name="connsiteX70" fmla="*/ 2397346 w 17198836"/>
              <a:gd name="connsiteY70" fmla="*/ 248292 h 461130"/>
              <a:gd name="connsiteX71" fmla="*/ 2414606 w 17198836"/>
              <a:gd name="connsiteY71" fmla="*/ 260333 h 461130"/>
              <a:gd name="connsiteX72" fmla="*/ 2410905 w 17198836"/>
              <a:gd name="connsiteY72" fmla="*/ 219127 h 461130"/>
              <a:gd name="connsiteX73" fmla="*/ 2508413 w 17198836"/>
              <a:gd name="connsiteY73" fmla="*/ 0 h 461130"/>
              <a:gd name="connsiteX74" fmla="*/ 2605921 w 17198836"/>
              <a:gd name="connsiteY74" fmla="*/ 219127 h 461130"/>
              <a:gd name="connsiteX75" fmla="*/ 2601293 w 17198836"/>
              <a:gd name="connsiteY75" fmla="*/ 270643 h 461130"/>
              <a:gd name="connsiteX76" fmla="*/ 2607618 w 17198836"/>
              <a:gd name="connsiteY76" fmla="*/ 261060 h 461130"/>
              <a:gd name="connsiteX77" fmla="*/ 2645572 w 17198836"/>
              <a:gd name="connsiteY77" fmla="*/ 243840 h 461130"/>
              <a:gd name="connsiteX78" fmla="*/ 2665223 w 17198836"/>
              <a:gd name="connsiteY78" fmla="*/ 248292 h 461130"/>
              <a:gd name="connsiteX79" fmla="*/ 2682484 w 17198836"/>
              <a:gd name="connsiteY79" fmla="*/ 260333 h 461130"/>
              <a:gd name="connsiteX80" fmla="*/ 2678782 w 17198836"/>
              <a:gd name="connsiteY80" fmla="*/ 219127 h 461130"/>
              <a:gd name="connsiteX81" fmla="*/ 2776292 w 17198836"/>
              <a:gd name="connsiteY81" fmla="*/ 0 h 461130"/>
              <a:gd name="connsiteX82" fmla="*/ 2873798 w 17198836"/>
              <a:gd name="connsiteY82" fmla="*/ 219127 h 461130"/>
              <a:gd name="connsiteX83" fmla="*/ 2869171 w 17198836"/>
              <a:gd name="connsiteY83" fmla="*/ 270646 h 461130"/>
              <a:gd name="connsiteX84" fmla="*/ 2875496 w 17198836"/>
              <a:gd name="connsiteY84" fmla="*/ 261060 h 461130"/>
              <a:gd name="connsiteX85" fmla="*/ 2913451 w 17198836"/>
              <a:gd name="connsiteY85" fmla="*/ 243840 h 461130"/>
              <a:gd name="connsiteX86" fmla="*/ 2933103 w 17198836"/>
              <a:gd name="connsiteY86" fmla="*/ 248292 h 461130"/>
              <a:gd name="connsiteX87" fmla="*/ 2950363 w 17198836"/>
              <a:gd name="connsiteY87" fmla="*/ 260334 h 461130"/>
              <a:gd name="connsiteX88" fmla="*/ 2946662 w 17198836"/>
              <a:gd name="connsiteY88" fmla="*/ 219127 h 461130"/>
              <a:gd name="connsiteX89" fmla="*/ 3044169 w 17198836"/>
              <a:gd name="connsiteY89" fmla="*/ 0 h 461130"/>
              <a:gd name="connsiteX90" fmla="*/ 3141677 w 17198836"/>
              <a:gd name="connsiteY90" fmla="*/ 219127 h 461130"/>
              <a:gd name="connsiteX91" fmla="*/ 3137049 w 17198836"/>
              <a:gd name="connsiteY91" fmla="*/ 270645 h 461130"/>
              <a:gd name="connsiteX92" fmla="*/ 3143375 w 17198836"/>
              <a:gd name="connsiteY92" fmla="*/ 261060 h 461130"/>
              <a:gd name="connsiteX93" fmla="*/ 3181329 w 17198836"/>
              <a:gd name="connsiteY93" fmla="*/ 243840 h 461130"/>
              <a:gd name="connsiteX94" fmla="*/ 3200980 w 17198836"/>
              <a:gd name="connsiteY94" fmla="*/ 248292 h 461130"/>
              <a:gd name="connsiteX95" fmla="*/ 3218241 w 17198836"/>
              <a:gd name="connsiteY95" fmla="*/ 260333 h 461130"/>
              <a:gd name="connsiteX96" fmla="*/ 3214539 w 17198836"/>
              <a:gd name="connsiteY96" fmla="*/ 219127 h 461130"/>
              <a:gd name="connsiteX97" fmla="*/ 3312047 w 17198836"/>
              <a:gd name="connsiteY97" fmla="*/ 0 h 461130"/>
              <a:gd name="connsiteX98" fmla="*/ 3409555 w 17198836"/>
              <a:gd name="connsiteY98" fmla="*/ 219127 h 461130"/>
              <a:gd name="connsiteX99" fmla="*/ 3404928 w 17198836"/>
              <a:gd name="connsiteY99" fmla="*/ 270645 h 461130"/>
              <a:gd name="connsiteX100" fmla="*/ 3411253 w 17198836"/>
              <a:gd name="connsiteY100" fmla="*/ 261060 h 461130"/>
              <a:gd name="connsiteX101" fmla="*/ 3449207 w 17198836"/>
              <a:gd name="connsiteY101" fmla="*/ 243840 h 461130"/>
              <a:gd name="connsiteX102" fmla="*/ 3468858 w 17198836"/>
              <a:gd name="connsiteY102" fmla="*/ 248292 h 461130"/>
              <a:gd name="connsiteX103" fmla="*/ 3486118 w 17198836"/>
              <a:gd name="connsiteY103" fmla="*/ 260332 h 461130"/>
              <a:gd name="connsiteX104" fmla="*/ 3482418 w 17198836"/>
              <a:gd name="connsiteY104" fmla="*/ 219127 h 461130"/>
              <a:gd name="connsiteX105" fmla="*/ 3579926 w 17198836"/>
              <a:gd name="connsiteY105" fmla="*/ 0 h 461130"/>
              <a:gd name="connsiteX106" fmla="*/ 3677433 w 17198836"/>
              <a:gd name="connsiteY106" fmla="*/ 219127 h 461130"/>
              <a:gd name="connsiteX107" fmla="*/ 3672805 w 17198836"/>
              <a:gd name="connsiteY107" fmla="*/ 270645 h 461130"/>
              <a:gd name="connsiteX108" fmla="*/ 3679132 w 17198836"/>
              <a:gd name="connsiteY108" fmla="*/ 261060 h 461130"/>
              <a:gd name="connsiteX109" fmla="*/ 3717085 w 17198836"/>
              <a:gd name="connsiteY109" fmla="*/ 243840 h 461130"/>
              <a:gd name="connsiteX110" fmla="*/ 3736738 w 17198836"/>
              <a:gd name="connsiteY110" fmla="*/ 248292 h 461130"/>
              <a:gd name="connsiteX111" fmla="*/ 3753997 w 17198836"/>
              <a:gd name="connsiteY111" fmla="*/ 260333 h 461130"/>
              <a:gd name="connsiteX112" fmla="*/ 3750294 w 17198836"/>
              <a:gd name="connsiteY112" fmla="*/ 219127 h 461130"/>
              <a:gd name="connsiteX113" fmla="*/ 3847802 w 17198836"/>
              <a:gd name="connsiteY113" fmla="*/ 0 h 461130"/>
              <a:gd name="connsiteX114" fmla="*/ 3945311 w 17198836"/>
              <a:gd name="connsiteY114" fmla="*/ 219127 h 461130"/>
              <a:gd name="connsiteX115" fmla="*/ 3940684 w 17198836"/>
              <a:gd name="connsiteY115" fmla="*/ 270645 h 461130"/>
              <a:gd name="connsiteX116" fmla="*/ 3947008 w 17198836"/>
              <a:gd name="connsiteY116" fmla="*/ 261060 h 461130"/>
              <a:gd name="connsiteX117" fmla="*/ 3984963 w 17198836"/>
              <a:gd name="connsiteY117" fmla="*/ 243840 h 461130"/>
              <a:gd name="connsiteX118" fmla="*/ 4004614 w 17198836"/>
              <a:gd name="connsiteY118" fmla="*/ 248292 h 461130"/>
              <a:gd name="connsiteX119" fmla="*/ 4021875 w 17198836"/>
              <a:gd name="connsiteY119" fmla="*/ 260334 h 461130"/>
              <a:gd name="connsiteX120" fmla="*/ 4018175 w 17198836"/>
              <a:gd name="connsiteY120" fmla="*/ 219127 h 461130"/>
              <a:gd name="connsiteX121" fmla="*/ 4115683 w 17198836"/>
              <a:gd name="connsiteY121" fmla="*/ 0 h 461130"/>
              <a:gd name="connsiteX122" fmla="*/ 4213190 w 17198836"/>
              <a:gd name="connsiteY122" fmla="*/ 219127 h 461130"/>
              <a:gd name="connsiteX123" fmla="*/ 4208562 w 17198836"/>
              <a:gd name="connsiteY123" fmla="*/ 270645 h 461130"/>
              <a:gd name="connsiteX124" fmla="*/ 4214889 w 17198836"/>
              <a:gd name="connsiteY124" fmla="*/ 261060 h 461130"/>
              <a:gd name="connsiteX125" fmla="*/ 4252842 w 17198836"/>
              <a:gd name="connsiteY125" fmla="*/ 243840 h 461130"/>
              <a:gd name="connsiteX126" fmla="*/ 4272495 w 17198836"/>
              <a:gd name="connsiteY126" fmla="*/ 248292 h 461130"/>
              <a:gd name="connsiteX127" fmla="*/ 4289755 w 17198836"/>
              <a:gd name="connsiteY127" fmla="*/ 260333 h 461130"/>
              <a:gd name="connsiteX128" fmla="*/ 4286051 w 17198836"/>
              <a:gd name="connsiteY128" fmla="*/ 219127 h 461130"/>
              <a:gd name="connsiteX129" fmla="*/ 4383559 w 17198836"/>
              <a:gd name="connsiteY129" fmla="*/ 0 h 461130"/>
              <a:gd name="connsiteX130" fmla="*/ 4481068 w 17198836"/>
              <a:gd name="connsiteY130" fmla="*/ 219127 h 461130"/>
              <a:gd name="connsiteX131" fmla="*/ 4476441 w 17198836"/>
              <a:gd name="connsiteY131" fmla="*/ 270645 h 461130"/>
              <a:gd name="connsiteX132" fmla="*/ 4482765 w 17198836"/>
              <a:gd name="connsiteY132" fmla="*/ 261060 h 461130"/>
              <a:gd name="connsiteX133" fmla="*/ 4520720 w 17198836"/>
              <a:gd name="connsiteY133" fmla="*/ 243840 h 461130"/>
              <a:gd name="connsiteX134" fmla="*/ 4540370 w 17198836"/>
              <a:gd name="connsiteY134" fmla="*/ 248292 h 461130"/>
              <a:gd name="connsiteX135" fmla="*/ 4557632 w 17198836"/>
              <a:gd name="connsiteY135" fmla="*/ 260333 h 461130"/>
              <a:gd name="connsiteX136" fmla="*/ 4553931 w 17198836"/>
              <a:gd name="connsiteY136" fmla="*/ 219127 h 461130"/>
              <a:gd name="connsiteX137" fmla="*/ 4651438 w 17198836"/>
              <a:gd name="connsiteY137" fmla="*/ 0 h 461130"/>
              <a:gd name="connsiteX138" fmla="*/ 4748946 w 17198836"/>
              <a:gd name="connsiteY138" fmla="*/ 219127 h 461130"/>
              <a:gd name="connsiteX139" fmla="*/ 4744319 w 17198836"/>
              <a:gd name="connsiteY139" fmla="*/ 270645 h 461130"/>
              <a:gd name="connsiteX140" fmla="*/ 4750644 w 17198836"/>
              <a:gd name="connsiteY140" fmla="*/ 261060 h 461130"/>
              <a:gd name="connsiteX141" fmla="*/ 4788599 w 17198836"/>
              <a:gd name="connsiteY141" fmla="*/ 243840 h 461130"/>
              <a:gd name="connsiteX142" fmla="*/ 4808249 w 17198836"/>
              <a:gd name="connsiteY142" fmla="*/ 248292 h 461130"/>
              <a:gd name="connsiteX143" fmla="*/ 4825512 w 17198836"/>
              <a:gd name="connsiteY143" fmla="*/ 260334 h 461130"/>
              <a:gd name="connsiteX144" fmla="*/ 4821808 w 17198836"/>
              <a:gd name="connsiteY144" fmla="*/ 219127 h 461130"/>
              <a:gd name="connsiteX145" fmla="*/ 4919316 w 17198836"/>
              <a:gd name="connsiteY145" fmla="*/ 0 h 461130"/>
              <a:gd name="connsiteX146" fmla="*/ 5016825 w 17198836"/>
              <a:gd name="connsiteY146" fmla="*/ 219127 h 461130"/>
              <a:gd name="connsiteX147" fmla="*/ 5012198 w 17198836"/>
              <a:gd name="connsiteY147" fmla="*/ 270645 h 461130"/>
              <a:gd name="connsiteX148" fmla="*/ 5018522 w 17198836"/>
              <a:gd name="connsiteY148" fmla="*/ 261060 h 461130"/>
              <a:gd name="connsiteX149" fmla="*/ 5056477 w 17198836"/>
              <a:gd name="connsiteY149" fmla="*/ 243840 h 461130"/>
              <a:gd name="connsiteX150" fmla="*/ 5076127 w 17198836"/>
              <a:gd name="connsiteY150" fmla="*/ 248292 h 461130"/>
              <a:gd name="connsiteX151" fmla="*/ 5093388 w 17198836"/>
              <a:gd name="connsiteY151" fmla="*/ 260333 h 461130"/>
              <a:gd name="connsiteX152" fmla="*/ 5089688 w 17198836"/>
              <a:gd name="connsiteY152" fmla="*/ 219127 h 461130"/>
              <a:gd name="connsiteX153" fmla="*/ 5187195 w 17198836"/>
              <a:gd name="connsiteY153" fmla="*/ 0 h 461130"/>
              <a:gd name="connsiteX154" fmla="*/ 5284703 w 17198836"/>
              <a:gd name="connsiteY154" fmla="*/ 219127 h 461130"/>
              <a:gd name="connsiteX155" fmla="*/ 5280076 w 17198836"/>
              <a:gd name="connsiteY155" fmla="*/ 270645 h 461130"/>
              <a:gd name="connsiteX156" fmla="*/ 5286401 w 17198836"/>
              <a:gd name="connsiteY156" fmla="*/ 261060 h 461130"/>
              <a:gd name="connsiteX157" fmla="*/ 5324355 w 17198836"/>
              <a:gd name="connsiteY157" fmla="*/ 243840 h 461130"/>
              <a:gd name="connsiteX158" fmla="*/ 5344006 w 17198836"/>
              <a:gd name="connsiteY158" fmla="*/ 248292 h 461130"/>
              <a:gd name="connsiteX159" fmla="*/ 5361267 w 17198836"/>
              <a:gd name="connsiteY159" fmla="*/ 260333 h 461130"/>
              <a:gd name="connsiteX160" fmla="*/ 5357564 w 17198836"/>
              <a:gd name="connsiteY160" fmla="*/ 219127 h 461130"/>
              <a:gd name="connsiteX161" fmla="*/ 5455073 w 17198836"/>
              <a:gd name="connsiteY161" fmla="*/ 0 h 461130"/>
              <a:gd name="connsiteX162" fmla="*/ 5552582 w 17198836"/>
              <a:gd name="connsiteY162" fmla="*/ 219127 h 461130"/>
              <a:gd name="connsiteX163" fmla="*/ 5547952 w 17198836"/>
              <a:gd name="connsiteY163" fmla="*/ 270645 h 461130"/>
              <a:gd name="connsiteX164" fmla="*/ 5554279 w 17198836"/>
              <a:gd name="connsiteY164" fmla="*/ 261060 h 461130"/>
              <a:gd name="connsiteX165" fmla="*/ 5592233 w 17198836"/>
              <a:gd name="connsiteY165" fmla="*/ 243840 h 461130"/>
              <a:gd name="connsiteX166" fmla="*/ 5611884 w 17198836"/>
              <a:gd name="connsiteY166" fmla="*/ 248292 h 461130"/>
              <a:gd name="connsiteX167" fmla="*/ 5629145 w 17198836"/>
              <a:gd name="connsiteY167" fmla="*/ 260334 h 461130"/>
              <a:gd name="connsiteX168" fmla="*/ 5625445 w 17198836"/>
              <a:gd name="connsiteY168" fmla="*/ 219127 h 461130"/>
              <a:gd name="connsiteX169" fmla="*/ 5722952 w 17198836"/>
              <a:gd name="connsiteY169" fmla="*/ 0 h 461130"/>
              <a:gd name="connsiteX170" fmla="*/ 5820460 w 17198836"/>
              <a:gd name="connsiteY170" fmla="*/ 219127 h 461130"/>
              <a:gd name="connsiteX171" fmla="*/ 5815833 w 17198836"/>
              <a:gd name="connsiteY171" fmla="*/ 270645 h 461130"/>
              <a:gd name="connsiteX172" fmla="*/ 5822158 w 17198836"/>
              <a:gd name="connsiteY172" fmla="*/ 261060 h 461130"/>
              <a:gd name="connsiteX173" fmla="*/ 5860112 w 17198836"/>
              <a:gd name="connsiteY173" fmla="*/ 243840 h 461130"/>
              <a:gd name="connsiteX174" fmla="*/ 5879763 w 17198836"/>
              <a:gd name="connsiteY174" fmla="*/ 248292 h 461130"/>
              <a:gd name="connsiteX175" fmla="*/ 5897024 w 17198836"/>
              <a:gd name="connsiteY175" fmla="*/ 260333 h 461130"/>
              <a:gd name="connsiteX176" fmla="*/ 5893321 w 17198836"/>
              <a:gd name="connsiteY176" fmla="*/ 219127 h 461130"/>
              <a:gd name="connsiteX177" fmla="*/ 5990830 w 17198836"/>
              <a:gd name="connsiteY177" fmla="*/ 0 h 461130"/>
              <a:gd name="connsiteX178" fmla="*/ 6088339 w 17198836"/>
              <a:gd name="connsiteY178" fmla="*/ 219127 h 461130"/>
              <a:gd name="connsiteX179" fmla="*/ 6083709 w 17198836"/>
              <a:gd name="connsiteY179" fmla="*/ 270645 h 461130"/>
              <a:gd name="connsiteX180" fmla="*/ 6090036 w 17198836"/>
              <a:gd name="connsiteY180" fmla="*/ 261060 h 461130"/>
              <a:gd name="connsiteX181" fmla="*/ 6127990 w 17198836"/>
              <a:gd name="connsiteY181" fmla="*/ 243840 h 461130"/>
              <a:gd name="connsiteX182" fmla="*/ 6147641 w 17198836"/>
              <a:gd name="connsiteY182" fmla="*/ 248292 h 461130"/>
              <a:gd name="connsiteX183" fmla="*/ 6164902 w 17198836"/>
              <a:gd name="connsiteY183" fmla="*/ 260333 h 461130"/>
              <a:gd name="connsiteX184" fmla="*/ 6161200 w 17198836"/>
              <a:gd name="connsiteY184" fmla="*/ 219127 h 461130"/>
              <a:gd name="connsiteX185" fmla="*/ 6258708 w 17198836"/>
              <a:gd name="connsiteY185" fmla="*/ 0 h 461130"/>
              <a:gd name="connsiteX186" fmla="*/ 6356216 w 17198836"/>
              <a:gd name="connsiteY186" fmla="*/ 219127 h 461130"/>
              <a:gd name="connsiteX187" fmla="*/ 6351588 w 17198836"/>
              <a:gd name="connsiteY187" fmla="*/ 270645 h 461130"/>
              <a:gd name="connsiteX188" fmla="*/ 6357914 w 17198836"/>
              <a:gd name="connsiteY188" fmla="*/ 261060 h 461130"/>
              <a:gd name="connsiteX189" fmla="*/ 6395869 w 17198836"/>
              <a:gd name="connsiteY189" fmla="*/ 243840 h 461130"/>
              <a:gd name="connsiteX190" fmla="*/ 6415519 w 17198836"/>
              <a:gd name="connsiteY190" fmla="*/ 248292 h 461130"/>
              <a:gd name="connsiteX191" fmla="*/ 6432781 w 17198836"/>
              <a:gd name="connsiteY191" fmla="*/ 260334 h 461130"/>
              <a:gd name="connsiteX192" fmla="*/ 6429078 w 17198836"/>
              <a:gd name="connsiteY192" fmla="*/ 219127 h 461130"/>
              <a:gd name="connsiteX193" fmla="*/ 6526587 w 17198836"/>
              <a:gd name="connsiteY193" fmla="*/ 0 h 461130"/>
              <a:gd name="connsiteX194" fmla="*/ 6624096 w 17198836"/>
              <a:gd name="connsiteY194" fmla="*/ 219127 h 461130"/>
              <a:gd name="connsiteX195" fmla="*/ 6619466 w 17198836"/>
              <a:gd name="connsiteY195" fmla="*/ 270645 h 461130"/>
              <a:gd name="connsiteX196" fmla="*/ 6625793 w 17198836"/>
              <a:gd name="connsiteY196" fmla="*/ 261060 h 461130"/>
              <a:gd name="connsiteX197" fmla="*/ 6663747 w 17198836"/>
              <a:gd name="connsiteY197" fmla="*/ 243840 h 461130"/>
              <a:gd name="connsiteX198" fmla="*/ 6683398 w 17198836"/>
              <a:gd name="connsiteY198" fmla="*/ 248292 h 461130"/>
              <a:gd name="connsiteX199" fmla="*/ 6700659 w 17198836"/>
              <a:gd name="connsiteY199" fmla="*/ 260333 h 461130"/>
              <a:gd name="connsiteX200" fmla="*/ 6696957 w 17198836"/>
              <a:gd name="connsiteY200" fmla="*/ 219127 h 461130"/>
              <a:gd name="connsiteX201" fmla="*/ 6794465 w 17198836"/>
              <a:gd name="connsiteY201" fmla="*/ 0 h 461130"/>
              <a:gd name="connsiteX202" fmla="*/ 6891973 w 17198836"/>
              <a:gd name="connsiteY202" fmla="*/ 219127 h 461130"/>
              <a:gd name="connsiteX203" fmla="*/ 6887345 w 17198836"/>
              <a:gd name="connsiteY203" fmla="*/ 270645 h 461130"/>
              <a:gd name="connsiteX204" fmla="*/ 6893671 w 17198836"/>
              <a:gd name="connsiteY204" fmla="*/ 261060 h 461130"/>
              <a:gd name="connsiteX205" fmla="*/ 6931626 w 17198836"/>
              <a:gd name="connsiteY205" fmla="*/ 243840 h 461130"/>
              <a:gd name="connsiteX206" fmla="*/ 6951276 w 17198836"/>
              <a:gd name="connsiteY206" fmla="*/ 248292 h 461130"/>
              <a:gd name="connsiteX207" fmla="*/ 6968537 w 17198836"/>
              <a:gd name="connsiteY207" fmla="*/ 260333 h 461130"/>
              <a:gd name="connsiteX208" fmla="*/ 6964835 w 17198836"/>
              <a:gd name="connsiteY208" fmla="*/ 219127 h 461130"/>
              <a:gd name="connsiteX209" fmla="*/ 7062344 w 17198836"/>
              <a:gd name="connsiteY209" fmla="*/ 0 h 461130"/>
              <a:gd name="connsiteX210" fmla="*/ 7159852 w 17198836"/>
              <a:gd name="connsiteY210" fmla="*/ 219127 h 461130"/>
              <a:gd name="connsiteX211" fmla="*/ 7155223 w 17198836"/>
              <a:gd name="connsiteY211" fmla="*/ 270645 h 461130"/>
              <a:gd name="connsiteX212" fmla="*/ 7161550 w 17198836"/>
              <a:gd name="connsiteY212" fmla="*/ 261060 h 461130"/>
              <a:gd name="connsiteX213" fmla="*/ 7199502 w 17198836"/>
              <a:gd name="connsiteY213" fmla="*/ 243840 h 461130"/>
              <a:gd name="connsiteX214" fmla="*/ 7219155 w 17198836"/>
              <a:gd name="connsiteY214" fmla="*/ 248292 h 461130"/>
              <a:gd name="connsiteX215" fmla="*/ 7236416 w 17198836"/>
              <a:gd name="connsiteY215" fmla="*/ 260334 h 461130"/>
              <a:gd name="connsiteX216" fmla="*/ 7232714 w 17198836"/>
              <a:gd name="connsiteY216" fmla="*/ 219127 h 461130"/>
              <a:gd name="connsiteX217" fmla="*/ 7330222 w 17198836"/>
              <a:gd name="connsiteY217" fmla="*/ 0 h 461130"/>
              <a:gd name="connsiteX218" fmla="*/ 7427730 w 17198836"/>
              <a:gd name="connsiteY218" fmla="*/ 219127 h 461130"/>
              <a:gd name="connsiteX219" fmla="*/ 7423102 w 17198836"/>
              <a:gd name="connsiteY219" fmla="*/ 270645 h 461130"/>
              <a:gd name="connsiteX220" fmla="*/ 7429428 w 17198836"/>
              <a:gd name="connsiteY220" fmla="*/ 261060 h 461130"/>
              <a:gd name="connsiteX221" fmla="*/ 7467383 w 17198836"/>
              <a:gd name="connsiteY221" fmla="*/ 243840 h 461130"/>
              <a:gd name="connsiteX222" fmla="*/ 7487033 w 17198836"/>
              <a:gd name="connsiteY222" fmla="*/ 248292 h 461130"/>
              <a:gd name="connsiteX223" fmla="*/ 7504294 w 17198836"/>
              <a:gd name="connsiteY223" fmla="*/ 260333 h 461130"/>
              <a:gd name="connsiteX224" fmla="*/ 7500592 w 17198836"/>
              <a:gd name="connsiteY224" fmla="*/ 219127 h 461130"/>
              <a:gd name="connsiteX225" fmla="*/ 7598101 w 17198836"/>
              <a:gd name="connsiteY225" fmla="*/ 0 h 461130"/>
              <a:gd name="connsiteX226" fmla="*/ 7695607 w 17198836"/>
              <a:gd name="connsiteY226" fmla="*/ 219127 h 461130"/>
              <a:gd name="connsiteX227" fmla="*/ 7690979 w 17198836"/>
              <a:gd name="connsiteY227" fmla="*/ 270645 h 461130"/>
              <a:gd name="connsiteX228" fmla="*/ 7697305 w 17198836"/>
              <a:gd name="connsiteY228" fmla="*/ 261060 h 461130"/>
              <a:gd name="connsiteX229" fmla="*/ 7735259 w 17198836"/>
              <a:gd name="connsiteY229" fmla="*/ 243840 h 461130"/>
              <a:gd name="connsiteX230" fmla="*/ 7754910 w 17198836"/>
              <a:gd name="connsiteY230" fmla="*/ 248292 h 461130"/>
              <a:gd name="connsiteX231" fmla="*/ 7772171 w 17198836"/>
              <a:gd name="connsiteY231" fmla="*/ 260333 h 461130"/>
              <a:gd name="connsiteX232" fmla="*/ 7768469 w 17198836"/>
              <a:gd name="connsiteY232" fmla="*/ 219127 h 461130"/>
              <a:gd name="connsiteX233" fmla="*/ 7865977 w 17198836"/>
              <a:gd name="connsiteY233" fmla="*/ 0 h 461130"/>
              <a:gd name="connsiteX234" fmla="*/ 7963485 w 17198836"/>
              <a:gd name="connsiteY234" fmla="*/ 219127 h 461130"/>
              <a:gd name="connsiteX235" fmla="*/ 7958857 w 17198836"/>
              <a:gd name="connsiteY235" fmla="*/ 270645 h 461130"/>
              <a:gd name="connsiteX236" fmla="*/ 7965182 w 17198836"/>
              <a:gd name="connsiteY236" fmla="*/ 261060 h 461130"/>
              <a:gd name="connsiteX237" fmla="*/ 8003137 w 17198836"/>
              <a:gd name="connsiteY237" fmla="*/ 243840 h 461130"/>
              <a:gd name="connsiteX238" fmla="*/ 8022788 w 17198836"/>
              <a:gd name="connsiteY238" fmla="*/ 248292 h 461130"/>
              <a:gd name="connsiteX239" fmla="*/ 8040050 w 17198836"/>
              <a:gd name="connsiteY239" fmla="*/ 260334 h 461130"/>
              <a:gd name="connsiteX240" fmla="*/ 8036348 w 17198836"/>
              <a:gd name="connsiteY240" fmla="*/ 219127 h 461130"/>
              <a:gd name="connsiteX241" fmla="*/ 8133856 w 17198836"/>
              <a:gd name="connsiteY241" fmla="*/ 0 h 461130"/>
              <a:gd name="connsiteX242" fmla="*/ 8231364 w 17198836"/>
              <a:gd name="connsiteY242" fmla="*/ 219127 h 461130"/>
              <a:gd name="connsiteX243" fmla="*/ 8226736 w 17198836"/>
              <a:gd name="connsiteY243" fmla="*/ 270645 h 461130"/>
              <a:gd name="connsiteX244" fmla="*/ 8233062 w 17198836"/>
              <a:gd name="connsiteY244" fmla="*/ 261060 h 461130"/>
              <a:gd name="connsiteX245" fmla="*/ 8271016 w 17198836"/>
              <a:gd name="connsiteY245" fmla="*/ 243840 h 461130"/>
              <a:gd name="connsiteX246" fmla="*/ 8290667 w 17198836"/>
              <a:gd name="connsiteY246" fmla="*/ 248292 h 461130"/>
              <a:gd name="connsiteX247" fmla="*/ 8307919 w 17198836"/>
              <a:gd name="connsiteY247" fmla="*/ 260327 h 461130"/>
              <a:gd name="connsiteX248" fmla="*/ 8304218 w 17198836"/>
              <a:gd name="connsiteY248" fmla="*/ 219127 h 461130"/>
              <a:gd name="connsiteX249" fmla="*/ 8401726 w 17198836"/>
              <a:gd name="connsiteY249" fmla="*/ 0 h 461130"/>
              <a:gd name="connsiteX250" fmla="*/ 8499234 w 17198836"/>
              <a:gd name="connsiteY250" fmla="*/ 219127 h 461130"/>
              <a:gd name="connsiteX251" fmla="*/ 8494606 w 17198836"/>
              <a:gd name="connsiteY251" fmla="*/ 270645 h 461130"/>
              <a:gd name="connsiteX252" fmla="*/ 8500931 w 17198836"/>
              <a:gd name="connsiteY252" fmla="*/ 261060 h 461130"/>
              <a:gd name="connsiteX253" fmla="*/ 8538886 w 17198836"/>
              <a:gd name="connsiteY253" fmla="*/ 243840 h 461130"/>
              <a:gd name="connsiteX254" fmla="*/ 8558538 w 17198836"/>
              <a:gd name="connsiteY254" fmla="*/ 248292 h 461130"/>
              <a:gd name="connsiteX255" fmla="*/ 8576229 w 17198836"/>
              <a:gd name="connsiteY255" fmla="*/ 260634 h 461130"/>
              <a:gd name="connsiteX256" fmla="*/ 8572500 w 17198836"/>
              <a:gd name="connsiteY256" fmla="*/ 219127 h 461130"/>
              <a:gd name="connsiteX257" fmla="*/ 8670008 w 17198836"/>
              <a:gd name="connsiteY257" fmla="*/ 0 h 461130"/>
              <a:gd name="connsiteX258" fmla="*/ 8767516 w 17198836"/>
              <a:gd name="connsiteY258" fmla="*/ 219127 h 461130"/>
              <a:gd name="connsiteX259" fmla="*/ 8762888 w 17198836"/>
              <a:gd name="connsiteY259" fmla="*/ 270645 h 461130"/>
              <a:gd name="connsiteX260" fmla="*/ 8769214 w 17198836"/>
              <a:gd name="connsiteY260" fmla="*/ 261060 h 461130"/>
              <a:gd name="connsiteX261" fmla="*/ 8807168 w 17198836"/>
              <a:gd name="connsiteY261" fmla="*/ 243840 h 461130"/>
              <a:gd name="connsiteX262" fmla="*/ 8826819 w 17198836"/>
              <a:gd name="connsiteY262" fmla="*/ 248292 h 461130"/>
              <a:gd name="connsiteX263" fmla="*/ 8844080 w 17198836"/>
              <a:gd name="connsiteY263" fmla="*/ 260333 h 461130"/>
              <a:gd name="connsiteX264" fmla="*/ 8840378 w 17198836"/>
              <a:gd name="connsiteY264" fmla="*/ 219127 h 461130"/>
              <a:gd name="connsiteX265" fmla="*/ 8937886 w 17198836"/>
              <a:gd name="connsiteY265" fmla="*/ 0 h 461130"/>
              <a:gd name="connsiteX266" fmla="*/ 9035394 w 17198836"/>
              <a:gd name="connsiteY266" fmla="*/ 219127 h 461130"/>
              <a:gd name="connsiteX267" fmla="*/ 9030766 w 17198836"/>
              <a:gd name="connsiteY267" fmla="*/ 270645 h 461130"/>
              <a:gd name="connsiteX268" fmla="*/ 9037092 w 17198836"/>
              <a:gd name="connsiteY268" fmla="*/ 261060 h 461130"/>
              <a:gd name="connsiteX269" fmla="*/ 9075046 w 17198836"/>
              <a:gd name="connsiteY269" fmla="*/ 243840 h 461130"/>
              <a:gd name="connsiteX270" fmla="*/ 9094697 w 17198836"/>
              <a:gd name="connsiteY270" fmla="*/ 248292 h 461130"/>
              <a:gd name="connsiteX271" fmla="*/ 9111959 w 17198836"/>
              <a:gd name="connsiteY271" fmla="*/ 260334 h 461130"/>
              <a:gd name="connsiteX272" fmla="*/ 9108257 w 17198836"/>
              <a:gd name="connsiteY272" fmla="*/ 219127 h 461130"/>
              <a:gd name="connsiteX273" fmla="*/ 9205765 w 17198836"/>
              <a:gd name="connsiteY273" fmla="*/ 0 h 461130"/>
              <a:gd name="connsiteX274" fmla="*/ 9303273 w 17198836"/>
              <a:gd name="connsiteY274" fmla="*/ 219127 h 461130"/>
              <a:gd name="connsiteX275" fmla="*/ 9298645 w 17198836"/>
              <a:gd name="connsiteY275" fmla="*/ 270645 h 461130"/>
              <a:gd name="connsiteX276" fmla="*/ 9304971 w 17198836"/>
              <a:gd name="connsiteY276" fmla="*/ 261060 h 461130"/>
              <a:gd name="connsiteX277" fmla="*/ 9342925 w 17198836"/>
              <a:gd name="connsiteY277" fmla="*/ 243840 h 461130"/>
              <a:gd name="connsiteX278" fmla="*/ 9362576 w 17198836"/>
              <a:gd name="connsiteY278" fmla="*/ 248292 h 461130"/>
              <a:gd name="connsiteX279" fmla="*/ 9379837 w 17198836"/>
              <a:gd name="connsiteY279" fmla="*/ 260333 h 461130"/>
              <a:gd name="connsiteX280" fmla="*/ 9376135 w 17198836"/>
              <a:gd name="connsiteY280" fmla="*/ 219127 h 461130"/>
              <a:gd name="connsiteX281" fmla="*/ 9473643 w 17198836"/>
              <a:gd name="connsiteY281" fmla="*/ 0 h 461130"/>
              <a:gd name="connsiteX282" fmla="*/ 9571151 w 17198836"/>
              <a:gd name="connsiteY282" fmla="*/ 219127 h 461130"/>
              <a:gd name="connsiteX283" fmla="*/ 9566523 w 17198836"/>
              <a:gd name="connsiteY283" fmla="*/ 270645 h 461130"/>
              <a:gd name="connsiteX284" fmla="*/ 9572849 w 17198836"/>
              <a:gd name="connsiteY284" fmla="*/ 261060 h 461130"/>
              <a:gd name="connsiteX285" fmla="*/ 9610803 w 17198836"/>
              <a:gd name="connsiteY285" fmla="*/ 243840 h 461130"/>
              <a:gd name="connsiteX286" fmla="*/ 9630454 w 17198836"/>
              <a:gd name="connsiteY286" fmla="*/ 248292 h 461130"/>
              <a:gd name="connsiteX287" fmla="*/ 9647715 w 17198836"/>
              <a:gd name="connsiteY287" fmla="*/ 260333 h 461130"/>
              <a:gd name="connsiteX288" fmla="*/ 9644013 w 17198836"/>
              <a:gd name="connsiteY288" fmla="*/ 219127 h 461130"/>
              <a:gd name="connsiteX289" fmla="*/ 9741521 w 17198836"/>
              <a:gd name="connsiteY289" fmla="*/ 0 h 461130"/>
              <a:gd name="connsiteX290" fmla="*/ 9839029 w 17198836"/>
              <a:gd name="connsiteY290" fmla="*/ 219127 h 461130"/>
              <a:gd name="connsiteX291" fmla="*/ 9834401 w 17198836"/>
              <a:gd name="connsiteY291" fmla="*/ 270645 h 461130"/>
              <a:gd name="connsiteX292" fmla="*/ 9840727 w 17198836"/>
              <a:gd name="connsiteY292" fmla="*/ 261060 h 461130"/>
              <a:gd name="connsiteX293" fmla="*/ 9878681 w 17198836"/>
              <a:gd name="connsiteY293" fmla="*/ 243840 h 461130"/>
              <a:gd name="connsiteX294" fmla="*/ 9898332 w 17198836"/>
              <a:gd name="connsiteY294" fmla="*/ 248292 h 461130"/>
              <a:gd name="connsiteX295" fmla="*/ 9915594 w 17198836"/>
              <a:gd name="connsiteY295" fmla="*/ 260334 h 461130"/>
              <a:gd name="connsiteX296" fmla="*/ 9911892 w 17198836"/>
              <a:gd name="connsiteY296" fmla="*/ 219127 h 461130"/>
              <a:gd name="connsiteX297" fmla="*/ 10009399 w 17198836"/>
              <a:gd name="connsiteY297" fmla="*/ 0 h 461130"/>
              <a:gd name="connsiteX298" fmla="*/ 10106907 w 17198836"/>
              <a:gd name="connsiteY298" fmla="*/ 219127 h 461130"/>
              <a:gd name="connsiteX299" fmla="*/ 10102279 w 17198836"/>
              <a:gd name="connsiteY299" fmla="*/ 270645 h 461130"/>
              <a:gd name="connsiteX300" fmla="*/ 10108605 w 17198836"/>
              <a:gd name="connsiteY300" fmla="*/ 261060 h 461130"/>
              <a:gd name="connsiteX301" fmla="*/ 10146559 w 17198836"/>
              <a:gd name="connsiteY301" fmla="*/ 243840 h 461130"/>
              <a:gd name="connsiteX302" fmla="*/ 10166210 w 17198836"/>
              <a:gd name="connsiteY302" fmla="*/ 248292 h 461130"/>
              <a:gd name="connsiteX303" fmla="*/ 10183471 w 17198836"/>
              <a:gd name="connsiteY303" fmla="*/ 260333 h 461130"/>
              <a:gd name="connsiteX304" fmla="*/ 10179769 w 17198836"/>
              <a:gd name="connsiteY304" fmla="*/ 219127 h 461130"/>
              <a:gd name="connsiteX305" fmla="*/ 10277276 w 17198836"/>
              <a:gd name="connsiteY305" fmla="*/ 0 h 461130"/>
              <a:gd name="connsiteX306" fmla="*/ 10374785 w 17198836"/>
              <a:gd name="connsiteY306" fmla="*/ 219127 h 461130"/>
              <a:gd name="connsiteX307" fmla="*/ 10370157 w 17198836"/>
              <a:gd name="connsiteY307" fmla="*/ 270644 h 461130"/>
              <a:gd name="connsiteX308" fmla="*/ 10376482 w 17198836"/>
              <a:gd name="connsiteY308" fmla="*/ 261060 h 461130"/>
              <a:gd name="connsiteX309" fmla="*/ 10414436 w 17198836"/>
              <a:gd name="connsiteY309" fmla="*/ 243840 h 461130"/>
              <a:gd name="connsiteX310" fmla="*/ 10434088 w 17198836"/>
              <a:gd name="connsiteY310" fmla="*/ 248292 h 461130"/>
              <a:gd name="connsiteX311" fmla="*/ 10451349 w 17198836"/>
              <a:gd name="connsiteY311" fmla="*/ 260333 h 461130"/>
              <a:gd name="connsiteX312" fmla="*/ 10447647 w 17198836"/>
              <a:gd name="connsiteY312" fmla="*/ 219127 h 461130"/>
              <a:gd name="connsiteX313" fmla="*/ 10545155 w 17198836"/>
              <a:gd name="connsiteY313" fmla="*/ 0 h 461130"/>
              <a:gd name="connsiteX314" fmla="*/ 10642663 w 17198836"/>
              <a:gd name="connsiteY314" fmla="*/ 219127 h 461130"/>
              <a:gd name="connsiteX315" fmla="*/ 10638035 w 17198836"/>
              <a:gd name="connsiteY315" fmla="*/ 270645 h 461130"/>
              <a:gd name="connsiteX316" fmla="*/ 10644361 w 17198836"/>
              <a:gd name="connsiteY316" fmla="*/ 261060 h 461130"/>
              <a:gd name="connsiteX317" fmla="*/ 10682315 w 17198836"/>
              <a:gd name="connsiteY317" fmla="*/ 243840 h 461130"/>
              <a:gd name="connsiteX318" fmla="*/ 10701966 w 17198836"/>
              <a:gd name="connsiteY318" fmla="*/ 248292 h 461130"/>
              <a:gd name="connsiteX319" fmla="*/ 10719228 w 17198836"/>
              <a:gd name="connsiteY319" fmla="*/ 260334 h 461130"/>
              <a:gd name="connsiteX320" fmla="*/ 10715526 w 17198836"/>
              <a:gd name="connsiteY320" fmla="*/ 219127 h 461130"/>
              <a:gd name="connsiteX321" fmla="*/ 10813034 w 17198836"/>
              <a:gd name="connsiteY321" fmla="*/ 0 h 461130"/>
              <a:gd name="connsiteX322" fmla="*/ 10910541 w 17198836"/>
              <a:gd name="connsiteY322" fmla="*/ 219127 h 461130"/>
              <a:gd name="connsiteX323" fmla="*/ 10905913 w 17198836"/>
              <a:gd name="connsiteY323" fmla="*/ 270646 h 461130"/>
              <a:gd name="connsiteX324" fmla="*/ 10912240 w 17198836"/>
              <a:gd name="connsiteY324" fmla="*/ 261060 h 461130"/>
              <a:gd name="connsiteX325" fmla="*/ 10950194 w 17198836"/>
              <a:gd name="connsiteY325" fmla="*/ 243840 h 461130"/>
              <a:gd name="connsiteX326" fmla="*/ 10969845 w 17198836"/>
              <a:gd name="connsiteY326" fmla="*/ 248292 h 461130"/>
              <a:gd name="connsiteX327" fmla="*/ 10987106 w 17198836"/>
              <a:gd name="connsiteY327" fmla="*/ 260333 h 461130"/>
              <a:gd name="connsiteX328" fmla="*/ 10983404 w 17198836"/>
              <a:gd name="connsiteY328" fmla="*/ 219127 h 461130"/>
              <a:gd name="connsiteX329" fmla="*/ 11080912 w 17198836"/>
              <a:gd name="connsiteY329" fmla="*/ 0 h 461130"/>
              <a:gd name="connsiteX330" fmla="*/ 11178421 w 17198836"/>
              <a:gd name="connsiteY330" fmla="*/ 219127 h 461130"/>
              <a:gd name="connsiteX331" fmla="*/ 11173793 w 17198836"/>
              <a:gd name="connsiteY331" fmla="*/ 270643 h 461130"/>
              <a:gd name="connsiteX332" fmla="*/ 11180118 w 17198836"/>
              <a:gd name="connsiteY332" fmla="*/ 261060 h 461130"/>
              <a:gd name="connsiteX333" fmla="*/ 11218072 w 17198836"/>
              <a:gd name="connsiteY333" fmla="*/ 243840 h 461130"/>
              <a:gd name="connsiteX334" fmla="*/ 11237723 w 17198836"/>
              <a:gd name="connsiteY334" fmla="*/ 248292 h 461130"/>
              <a:gd name="connsiteX335" fmla="*/ 11254984 w 17198836"/>
              <a:gd name="connsiteY335" fmla="*/ 260333 h 461130"/>
              <a:gd name="connsiteX336" fmla="*/ 11251282 w 17198836"/>
              <a:gd name="connsiteY336" fmla="*/ 219127 h 461130"/>
              <a:gd name="connsiteX337" fmla="*/ 11348791 w 17198836"/>
              <a:gd name="connsiteY337" fmla="*/ 0 h 461130"/>
              <a:gd name="connsiteX338" fmla="*/ 11446298 w 17198836"/>
              <a:gd name="connsiteY338" fmla="*/ 219127 h 461130"/>
              <a:gd name="connsiteX339" fmla="*/ 11441670 w 17198836"/>
              <a:gd name="connsiteY339" fmla="*/ 270646 h 461130"/>
              <a:gd name="connsiteX340" fmla="*/ 11447996 w 17198836"/>
              <a:gd name="connsiteY340" fmla="*/ 261060 h 461130"/>
              <a:gd name="connsiteX341" fmla="*/ 11485951 w 17198836"/>
              <a:gd name="connsiteY341" fmla="*/ 243840 h 461130"/>
              <a:gd name="connsiteX342" fmla="*/ 11505602 w 17198836"/>
              <a:gd name="connsiteY342" fmla="*/ 248292 h 461130"/>
              <a:gd name="connsiteX343" fmla="*/ 11522863 w 17198836"/>
              <a:gd name="connsiteY343" fmla="*/ 260334 h 461130"/>
              <a:gd name="connsiteX344" fmla="*/ 11519161 w 17198836"/>
              <a:gd name="connsiteY344" fmla="*/ 219127 h 461130"/>
              <a:gd name="connsiteX345" fmla="*/ 11616669 w 17198836"/>
              <a:gd name="connsiteY345" fmla="*/ 0 h 461130"/>
              <a:gd name="connsiteX346" fmla="*/ 11714177 w 17198836"/>
              <a:gd name="connsiteY346" fmla="*/ 219127 h 461130"/>
              <a:gd name="connsiteX347" fmla="*/ 11709549 w 17198836"/>
              <a:gd name="connsiteY347" fmla="*/ 270645 h 461130"/>
              <a:gd name="connsiteX348" fmla="*/ 11715875 w 17198836"/>
              <a:gd name="connsiteY348" fmla="*/ 261060 h 461130"/>
              <a:gd name="connsiteX349" fmla="*/ 11753829 w 17198836"/>
              <a:gd name="connsiteY349" fmla="*/ 243840 h 461130"/>
              <a:gd name="connsiteX350" fmla="*/ 11773480 w 17198836"/>
              <a:gd name="connsiteY350" fmla="*/ 248292 h 461130"/>
              <a:gd name="connsiteX351" fmla="*/ 11790741 w 17198836"/>
              <a:gd name="connsiteY351" fmla="*/ 260333 h 461130"/>
              <a:gd name="connsiteX352" fmla="*/ 11787039 w 17198836"/>
              <a:gd name="connsiteY352" fmla="*/ 219127 h 461130"/>
              <a:gd name="connsiteX353" fmla="*/ 11884547 w 17198836"/>
              <a:gd name="connsiteY353" fmla="*/ 0 h 461130"/>
              <a:gd name="connsiteX354" fmla="*/ 11982055 w 17198836"/>
              <a:gd name="connsiteY354" fmla="*/ 219127 h 461130"/>
              <a:gd name="connsiteX355" fmla="*/ 11977427 w 17198836"/>
              <a:gd name="connsiteY355" fmla="*/ 270645 h 461130"/>
              <a:gd name="connsiteX356" fmla="*/ 11983753 w 17198836"/>
              <a:gd name="connsiteY356" fmla="*/ 261060 h 461130"/>
              <a:gd name="connsiteX357" fmla="*/ 12021707 w 17198836"/>
              <a:gd name="connsiteY357" fmla="*/ 243840 h 461130"/>
              <a:gd name="connsiteX358" fmla="*/ 12041358 w 17198836"/>
              <a:gd name="connsiteY358" fmla="*/ 248292 h 461130"/>
              <a:gd name="connsiteX359" fmla="*/ 12058618 w 17198836"/>
              <a:gd name="connsiteY359" fmla="*/ 260332 h 461130"/>
              <a:gd name="connsiteX360" fmla="*/ 12054916 w 17198836"/>
              <a:gd name="connsiteY360" fmla="*/ 219127 h 461130"/>
              <a:gd name="connsiteX361" fmla="*/ 12152424 w 17198836"/>
              <a:gd name="connsiteY361" fmla="*/ 0 h 461130"/>
              <a:gd name="connsiteX362" fmla="*/ 12249932 w 17198836"/>
              <a:gd name="connsiteY362" fmla="*/ 219127 h 461130"/>
              <a:gd name="connsiteX363" fmla="*/ 12245304 w 17198836"/>
              <a:gd name="connsiteY363" fmla="*/ 270645 h 461130"/>
              <a:gd name="connsiteX364" fmla="*/ 12251630 w 17198836"/>
              <a:gd name="connsiteY364" fmla="*/ 261060 h 461130"/>
              <a:gd name="connsiteX365" fmla="*/ 12289584 w 17198836"/>
              <a:gd name="connsiteY365" fmla="*/ 243840 h 461130"/>
              <a:gd name="connsiteX366" fmla="*/ 12309236 w 17198836"/>
              <a:gd name="connsiteY366" fmla="*/ 248292 h 461130"/>
              <a:gd name="connsiteX367" fmla="*/ 12326496 w 17198836"/>
              <a:gd name="connsiteY367" fmla="*/ 260333 h 461130"/>
              <a:gd name="connsiteX368" fmla="*/ 12322794 w 17198836"/>
              <a:gd name="connsiteY368" fmla="*/ 219127 h 461130"/>
              <a:gd name="connsiteX369" fmla="*/ 12420302 w 17198836"/>
              <a:gd name="connsiteY369" fmla="*/ 0 h 461130"/>
              <a:gd name="connsiteX370" fmla="*/ 12517810 w 17198836"/>
              <a:gd name="connsiteY370" fmla="*/ 219127 h 461130"/>
              <a:gd name="connsiteX371" fmla="*/ 12513182 w 17198836"/>
              <a:gd name="connsiteY371" fmla="*/ 270645 h 461130"/>
              <a:gd name="connsiteX372" fmla="*/ 12519508 w 17198836"/>
              <a:gd name="connsiteY372" fmla="*/ 261060 h 461130"/>
              <a:gd name="connsiteX373" fmla="*/ 12557462 w 17198836"/>
              <a:gd name="connsiteY373" fmla="*/ 243840 h 461130"/>
              <a:gd name="connsiteX374" fmla="*/ 12577114 w 17198836"/>
              <a:gd name="connsiteY374" fmla="*/ 248292 h 461130"/>
              <a:gd name="connsiteX375" fmla="*/ 12594375 w 17198836"/>
              <a:gd name="connsiteY375" fmla="*/ 260334 h 461130"/>
              <a:gd name="connsiteX376" fmla="*/ 12590673 w 17198836"/>
              <a:gd name="connsiteY376" fmla="*/ 219127 h 461130"/>
              <a:gd name="connsiteX377" fmla="*/ 12688181 w 17198836"/>
              <a:gd name="connsiteY377" fmla="*/ 0 h 461130"/>
              <a:gd name="connsiteX378" fmla="*/ 12785689 w 17198836"/>
              <a:gd name="connsiteY378" fmla="*/ 219127 h 461130"/>
              <a:gd name="connsiteX379" fmla="*/ 12781061 w 17198836"/>
              <a:gd name="connsiteY379" fmla="*/ 270645 h 461130"/>
              <a:gd name="connsiteX380" fmla="*/ 12787387 w 17198836"/>
              <a:gd name="connsiteY380" fmla="*/ 261060 h 461130"/>
              <a:gd name="connsiteX381" fmla="*/ 12825341 w 17198836"/>
              <a:gd name="connsiteY381" fmla="*/ 243840 h 461130"/>
              <a:gd name="connsiteX382" fmla="*/ 12844993 w 17198836"/>
              <a:gd name="connsiteY382" fmla="*/ 248292 h 461130"/>
              <a:gd name="connsiteX383" fmla="*/ 12862253 w 17198836"/>
              <a:gd name="connsiteY383" fmla="*/ 260333 h 461130"/>
              <a:gd name="connsiteX384" fmla="*/ 12858551 w 17198836"/>
              <a:gd name="connsiteY384" fmla="*/ 219127 h 461130"/>
              <a:gd name="connsiteX385" fmla="*/ 12956059 w 17198836"/>
              <a:gd name="connsiteY385" fmla="*/ 0 h 461130"/>
              <a:gd name="connsiteX386" fmla="*/ 13053567 w 17198836"/>
              <a:gd name="connsiteY386" fmla="*/ 219127 h 461130"/>
              <a:gd name="connsiteX387" fmla="*/ 13048939 w 17198836"/>
              <a:gd name="connsiteY387" fmla="*/ 270645 h 461130"/>
              <a:gd name="connsiteX388" fmla="*/ 13055265 w 17198836"/>
              <a:gd name="connsiteY388" fmla="*/ 261060 h 461130"/>
              <a:gd name="connsiteX389" fmla="*/ 13093219 w 17198836"/>
              <a:gd name="connsiteY389" fmla="*/ 243840 h 461130"/>
              <a:gd name="connsiteX390" fmla="*/ 13112870 w 17198836"/>
              <a:gd name="connsiteY390" fmla="*/ 248292 h 461130"/>
              <a:gd name="connsiteX391" fmla="*/ 13130131 w 17198836"/>
              <a:gd name="connsiteY391" fmla="*/ 260333 h 461130"/>
              <a:gd name="connsiteX392" fmla="*/ 13126429 w 17198836"/>
              <a:gd name="connsiteY392" fmla="*/ 219127 h 461130"/>
              <a:gd name="connsiteX393" fmla="*/ 13223937 w 17198836"/>
              <a:gd name="connsiteY393" fmla="*/ 0 h 461130"/>
              <a:gd name="connsiteX394" fmla="*/ 13321445 w 17198836"/>
              <a:gd name="connsiteY394" fmla="*/ 219127 h 461130"/>
              <a:gd name="connsiteX395" fmla="*/ 13316817 w 17198836"/>
              <a:gd name="connsiteY395" fmla="*/ 270645 h 461130"/>
              <a:gd name="connsiteX396" fmla="*/ 13323143 w 17198836"/>
              <a:gd name="connsiteY396" fmla="*/ 261060 h 461130"/>
              <a:gd name="connsiteX397" fmla="*/ 13361097 w 17198836"/>
              <a:gd name="connsiteY397" fmla="*/ 243840 h 461130"/>
              <a:gd name="connsiteX398" fmla="*/ 13380748 w 17198836"/>
              <a:gd name="connsiteY398" fmla="*/ 248292 h 461130"/>
              <a:gd name="connsiteX399" fmla="*/ 13398010 w 17198836"/>
              <a:gd name="connsiteY399" fmla="*/ 260334 h 461130"/>
              <a:gd name="connsiteX400" fmla="*/ 13394308 w 17198836"/>
              <a:gd name="connsiteY400" fmla="*/ 219127 h 461130"/>
              <a:gd name="connsiteX401" fmla="*/ 13491816 w 17198836"/>
              <a:gd name="connsiteY401" fmla="*/ 0 h 461130"/>
              <a:gd name="connsiteX402" fmla="*/ 13589324 w 17198836"/>
              <a:gd name="connsiteY402" fmla="*/ 219127 h 461130"/>
              <a:gd name="connsiteX403" fmla="*/ 13584696 w 17198836"/>
              <a:gd name="connsiteY403" fmla="*/ 270645 h 461130"/>
              <a:gd name="connsiteX404" fmla="*/ 13591022 w 17198836"/>
              <a:gd name="connsiteY404" fmla="*/ 261060 h 461130"/>
              <a:gd name="connsiteX405" fmla="*/ 13628976 w 17198836"/>
              <a:gd name="connsiteY405" fmla="*/ 243840 h 461130"/>
              <a:gd name="connsiteX406" fmla="*/ 13648627 w 17198836"/>
              <a:gd name="connsiteY406" fmla="*/ 248292 h 461130"/>
              <a:gd name="connsiteX407" fmla="*/ 13665888 w 17198836"/>
              <a:gd name="connsiteY407" fmla="*/ 260333 h 461130"/>
              <a:gd name="connsiteX408" fmla="*/ 13662186 w 17198836"/>
              <a:gd name="connsiteY408" fmla="*/ 219127 h 461130"/>
              <a:gd name="connsiteX409" fmla="*/ 13759694 w 17198836"/>
              <a:gd name="connsiteY409" fmla="*/ 0 h 461130"/>
              <a:gd name="connsiteX410" fmla="*/ 13857202 w 17198836"/>
              <a:gd name="connsiteY410" fmla="*/ 219127 h 461130"/>
              <a:gd name="connsiteX411" fmla="*/ 13852574 w 17198836"/>
              <a:gd name="connsiteY411" fmla="*/ 270645 h 461130"/>
              <a:gd name="connsiteX412" fmla="*/ 13858900 w 17198836"/>
              <a:gd name="connsiteY412" fmla="*/ 261060 h 461130"/>
              <a:gd name="connsiteX413" fmla="*/ 13896854 w 17198836"/>
              <a:gd name="connsiteY413" fmla="*/ 243840 h 461130"/>
              <a:gd name="connsiteX414" fmla="*/ 13916505 w 17198836"/>
              <a:gd name="connsiteY414" fmla="*/ 248292 h 461130"/>
              <a:gd name="connsiteX415" fmla="*/ 13933766 w 17198836"/>
              <a:gd name="connsiteY415" fmla="*/ 260333 h 461130"/>
              <a:gd name="connsiteX416" fmla="*/ 13930064 w 17198836"/>
              <a:gd name="connsiteY416" fmla="*/ 219127 h 461130"/>
              <a:gd name="connsiteX417" fmla="*/ 14027572 w 17198836"/>
              <a:gd name="connsiteY417" fmla="*/ 0 h 461130"/>
              <a:gd name="connsiteX418" fmla="*/ 14125080 w 17198836"/>
              <a:gd name="connsiteY418" fmla="*/ 219127 h 461130"/>
              <a:gd name="connsiteX419" fmla="*/ 14120452 w 17198836"/>
              <a:gd name="connsiteY419" fmla="*/ 270645 h 461130"/>
              <a:gd name="connsiteX420" fmla="*/ 14126778 w 17198836"/>
              <a:gd name="connsiteY420" fmla="*/ 261060 h 461130"/>
              <a:gd name="connsiteX421" fmla="*/ 14164732 w 17198836"/>
              <a:gd name="connsiteY421" fmla="*/ 243840 h 461130"/>
              <a:gd name="connsiteX422" fmla="*/ 14184383 w 17198836"/>
              <a:gd name="connsiteY422" fmla="*/ 248292 h 461130"/>
              <a:gd name="connsiteX423" fmla="*/ 14201645 w 17198836"/>
              <a:gd name="connsiteY423" fmla="*/ 260334 h 461130"/>
              <a:gd name="connsiteX424" fmla="*/ 14197943 w 17198836"/>
              <a:gd name="connsiteY424" fmla="*/ 219127 h 461130"/>
              <a:gd name="connsiteX425" fmla="*/ 14295451 w 17198836"/>
              <a:gd name="connsiteY425" fmla="*/ 0 h 461130"/>
              <a:gd name="connsiteX426" fmla="*/ 14392959 w 17198836"/>
              <a:gd name="connsiteY426" fmla="*/ 219127 h 461130"/>
              <a:gd name="connsiteX427" fmla="*/ 14388331 w 17198836"/>
              <a:gd name="connsiteY427" fmla="*/ 270645 h 461130"/>
              <a:gd name="connsiteX428" fmla="*/ 14394657 w 17198836"/>
              <a:gd name="connsiteY428" fmla="*/ 261060 h 461130"/>
              <a:gd name="connsiteX429" fmla="*/ 14432611 w 17198836"/>
              <a:gd name="connsiteY429" fmla="*/ 243840 h 461130"/>
              <a:gd name="connsiteX430" fmla="*/ 14452262 w 17198836"/>
              <a:gd name="connsiteY430" fmla="*/ 248292 h 461130"/>
              <a:gd name="connsiteX431" fmla="*/ 14469523 w 17198836"/>
              <a:gd name="connsiteY431" fmla="*/ 260333 h 461130"/>
              <a:gd name="connsiteX432" fmla="*/ 14465821 w 17198836"/>
              <a:gd name="connsiteY432" fmla="*/ 219127 h 461130"/>
              <a:gd name="connsiteX433" fmla="*/ 14563329 w 17198836"/>
              <a:gd name="connsiteY433" fmla="*/ 0 h 461130"/>
              <a:gd name="connsiteX434" fmla="*/ 14660837 w 17198836"/>
              <a:gd name="connsiteY434" fmla="*/ 219127 h 461130"/>
              <a:gd name="connsiteX435" fmla="*/ 14656209 w 17198836"/>
              <a:gd name="connsiteY435" fmla="*/ 270645 h 461130"/>
              <a:gd name="connsiteX436" fmla="*/ 14662535 w 17198836"/>
              <a:gd name="connsiteY436" fmla="*/ 261060 h 461130"/>
              <a:gd name="connsiteX437" fmla="*/ 14700489 w 17198836"/>
              <a:gd name="connsiteY437" fmla="*/ 243840 h 461130"/>
              <a:gd name="connsiteX438" fmla="*/ 14720140 w 17198836"/>
              <a:gd name="connsiteY438" fmla="*/ 248292 h 461130"/>
              <a:gd name="connsiteX439" fmla="*/ 14737401 w 17198836"/>
              <a:gd name="connsiteY439" fmla="*/ 260333 h 461130"/>
              <a:gd name="connsiteX440" fmla="*/ 14733699 w 17198836"/>
              <a:gd name="connsiteY440" fmla="*/ 219127 h 461130"/>
              <a:gd name="connsiteX441" fmla="*/ 14831207 w 17198836"/>
              <a:gd name="connsiteY441" fmla="*/ 0 h 461130"/>
              <a:gd name="connsiteX442" fmla="*/ 14928715 w 17198836"/>
              <a:gd name="connsiteY442" fmla="*/ 219127 h 461130"/>
              <a:gd name="connsiteX443" fmla="*/ 14924087 w 17198836"/>
              <a:gd name="connsiteY443" fmla="*/ 270645 h 461130"/>
              <a:gd name="connsiteX444" fmla="*/ 14930413 w 17198836"/>
              <a:gd name="connsiteY444" fmla="*/ 261060 h 461130"/>
              <a:gd name="connsiteX445" fmla="*/ 14968367 w 17198836"/>
              <a:gd name="connsiteY445" fmla="*/ 243840 h 461130"/>
              <a:gd name="connsiteX446" fmla="*/ 14988018 w 17198836"/>
              <a:gd name="connsiteY446" fmla="*/ 248292 h 461130"/>
              <a:gd name="connsiteX447" fmla="*/ 15005280 w 17198836"/>
              <a:gd name="connsiteY447" fmla="*/ 260334 h 461130"/>
              <a:gd name="connsiteX448" fmla="*/ 15001578 w 17198836"/>
              <a:gd name="connsiteY448" fmla="*/ 219127 h 461130"/>
              <a:gd name="connsiteX449" fmla="*/ 15099086 w 17198836"/>
              <a:gd name="connsiteY449" fmla="*/ 0 h 461130"/>
              <a:gd name="connsiteX450" fmla="*/ 15196594 w 17198836"/>
              <a:gd name="connsiteY450" fmla="*/ 219127 h 461130"/>
              <a:gd name="connsiteX451" fmla="*/ 15191966 w 17198836"/>
              <a:gd name="connsiteY451" fmla="*/ 270645 h 461130"/>
              <a:gd name="connsiteX452" fmla="*/ 15198292 w 17198836"/>
              <a:gd name="connsiteY452" fmla="*/ 261060 h 461130"/>
              <a:gd name="connsiteX453" fmla="*/ 15236246 w 17198836"/>
              <a:gd name="connsiteY453" fmla="*/ 243840 h 461130"/>
              <a:gd name="connsiteX454" fmla="*/ 15255897 w 17198836"/>
              <a:gd name="connsiteY454" fmla="*/ 248292 h 461130"/>
              <a:gd name="connsiteX455" fmla="*/ 15273158 w 17198836"/>
              <a:gd name="connsiteY455" fmla="*/ 260333 h 461130"/>
              <a:gd name="connsiteX456" fmla="*/ 15269456 w 17198836"/>
              <a:gd name="connsiteY456" fmla="*/ 219127 h 461130"/>
              <a:gd name="connsiteX457" fmla="*/ 15366964 w 17198836"/>
              <a:gd name="connsiteY457" fmla="*/ 0 h 461130"/>
              <a:gd name="connsiteX458" fmla="*/ 15464472 w 17198836"/>
              <a:gd name="connsiteY458" fmla="*/ 219127 h 461130"/>
              <a:gd name="connsiteX459" fmla="*/ 15459844 w 17198836"/>
              <a:gd name="connsiteY459" fmla="*/ 270645 h 461130"/>
              <a:gd name="connsiteX460" fmla="*/ 15466170 w 17198836"/>
              <a:gd name="connsiteY460" fmla="*/ 261060 h 461130"/>
              <a:gd name="connsiteX461" fmla="*/ 15504124 w 17198836"/>
              <a:gd name="connsiteY461" fmla="*/ 243840 h 461130"/>
              <a:gd name="connsiteX462" fmla="*/ 15523775 w 17198836"/>
              <a:gd name="connsiteY462" fmla="*/ 248292 h 461130"/>
              <a:gd name="connsiteX463" fmla="*/ 15541036 w 17198836"/>
              <a:gd name="connsiteY463" fmla="*/ 260333 h 461130"/>
              <a:gd name="connsiteX464" fmla="*/ 15537334 w 17198836"/>
              <a:gd name="connsiteY464" fmla="*/ 219127 h 461130"/>
              <a:gd name="connsiteX465" fmla="*/ 15634842 w 17198836"/>
              <a:gd name="connsiteY465" fmla="*/ 0 h 461130"/>
              <a:gd name="connsiteX466" fmla="*/ 15732350 w 17198836"/>
              <a:gd name="connsiteY466" fmla="*/ 219127 h 461130"/>
              <a:gd name="connsiteX467" fmla="*/ 15727722 w 17198836"/>
              <a:gd name="connsiteY467" fmla="*/ 270645 h 461130"/>
              <a:gd name="connsiteX468" fmla="*/ 15734048 w 17198836"/>
              <a:gd name="connsiteY468" fmla="*/ 261060 h 461130"/>
              <a:gd name="connsiteX469" fmla="*/ 15772002 w 17198836"/>
              <a:gd name="connsiteY469" fmla="*/ 243840 h 461130"/>
              <a:gd name="connsiteX470" fmla="*/ 15791653 w 17198836"/>
              <a:gd name="connsiteY470" fmla="*/ 248292 h 461130"/>
              <a:gd name="connsiteX471" fmla="*/ 15808915 w 17198836"/>
              <a:gd name="connsiteY471" fmla="*/ 260334 h 461130"/>
              <a:gd name="connsiteX472" fmla="*/ 15805213 w 17198836"/>
              <a:gd name="connsiteY472" fmla="*/ 219127 h 461130"/>
              <a:gd name="connsiteX473" fmla="*/ 15902721 w 17198836"/>
              <a:gd name="connsiteY473" fmla="*/ 0 h 461130"/>
              <a:gd name="connsiteX474" fmla="*/ 16000229 w 17198836"/>
              <a:gd name="connsiteY474" fmla="*/ 219127 h 461130"/>
              <a:gd name="connsiteX475" fmla="*/ 15995601 w 17198836"/>
              <a:gd name="connsiteY475" fmla="*/ 270645 h 461130"/>
              <a:gd name="connsiteX476" fmla="*/ 16001927 w 17198836"/>
              <a:gd name="connsiteY476" fmla="*/ 261060 h 461130"/>
              <a:gd name="connsiteX477" fmla="*/ 16039881 w 17198836"/>
              <a:gd name="connsiteY477" fmla="*/ 243840 h 461130"/>
              <a:gd name="connsiteX478" fmla="*/ 16059532 w 17198836"/>
              <a:gd name="connsiteY478" fmla="*/ 248292 h 461130"/>
              <a:gd name="connsiteX479" fmla="*/ 16076794 w 17198836"/>
              <a:gd name="connsiteY479" fmla="*/ 260333 h 461130"/>
              <a:gd name="connsiteX480" fmla="*/ 16073090 w 17198836"/>
              <a:gd name="connsiteY480" fmla="*/ 219127 h 461130"/>
              <a:gd name="connsiteX481" fmla="*/ 16170598 w 17198836"/>
              <a:gd name="connsiteY481" fmla="*/ 0 h 461130"/>
              <a:gd name="connsiteX482" fmla="*/ 16268106 w 17198836"/>
              <a:gd name="connsiteY482" fmla="*/ 219127 h 461130"/>
              <a:gd name="connsiteX483" fmla="*/ 16263478 w 17198836"/>
              <a:gd name="connsiteY483" fmla="*/ 270645 h 461130"/>
              <a:gd name="connsiteX484" fmla="*/ 16269806 w 17198836"/>
              <a:gd name="connsiteY484" fmla="*/ 261060 h 461130"/>
              <a:gd name="connsiteX485" fmla="*/ 16307758 w 17198836"/>
              <a:gd name="connsiteY485" fmla="*/ 243840 h 461130"/>
              <a:gd name="connsiteX486" fmla="*/ 16327410 w 17198836"/>
              <a:gd name="connsiteY486" fmla="*/ 248292 h 461130"/>
              <a:gd name="connsiteX487" fmla="*/ 16344670 w 17198836"/>
              <a:gd name="connsiteY487" fmla="*/ 260333 h 461130"/>
              <a:gd name="connsiteX488" fmla="*/ 16340970 w 17198836"/>
              <a:gd name="connsiteY488" fmla="*/ 219127 h 461130"/>
              <a:gd name="connsiteX489" fmla="*/ 16438478 w 17198836"/>
              <a:gd name="connsiteY489" fmla="*/ 0 h 461130"/>
              <a:gd name="connsiteX490" fmla="*/ 16535986 w 17198836"/>
              <a:gd name="connsiteY490" fmla="*/ 219127 h 461130"/>
              <a:gd name="connsiteX491" fmla="*/ 16531358 w 17198836"/>
              <a:gd name="connsiteY491" fmla="*/ 270645 h 461130"/>
              <a:gd name="connsiteX492" fmla="*/ 16537682 w 17198836"/>
              <a:gd name="connsiteY492" fmla="*/ 261060 h 461130"/>
              <a:gd name="connsiteX493" fmla="*/ 16575638 w 17198836"/>
              <a:gd name="connsiteY493" fmla="*/ 243840 h 461130"/>
              <a:gd name="connsiteX494" fmla="*/ 16595288 w 17198836"/>
              <a:gd name="connsiteY494" fmla="*/ 248292 h 461130"/>
              <a:gd name="connsiteX495" fmla="*/ 16612550 w 17198836"/>
              <a:gd name="connsiteY495" fmla="*/ 260334 h 461130"/>
              <a:gd name="connsiteX496" fmla="*/ 16608848 w 17198836"/>
              <a:gd name="connsiteY496" fmla="*/ 219127 h 461130"/>
              <a:gd name="connsiteX497" fmla="*/ 16706356 w 17198836"/>
              <a:gd name="connsiteY497" fmla="*/ 0 h 461130"/>
              <a:gd name="connsiteX498" fmla="*/ 16803864 w 17198836"/>
              <a:gd name="connsiteY498" fmla="*/ 219127 h 461130"/>
              <a:gd name="connsiteX499" fmla="*/ 16799236 w 17198836"/>
              <a:gd name="connsiteY499" fmla="*/ 270645 h 461130"/>
              <a:gd name="connsiteX500" fmla="*/ 16805562 w 17198836"/>
              <a:gd name="connsiteY500" fmla="*/ 261060 h 461130"/>
              <a:gd name="connsiteX501" fmla="*/ 16843516 w 17198836"/>
              <a:gd name="connsiteY501" fmla="*/ 243840 h 461130"/>
              <a:gd name="connsiteX502" fmla="*/ 16863166 w 17198836"/>
              <a:gd name="connsiteY502" fmla="*/ 248292 h 461130"/>
              <a:gd name="connsiteX503" fmla="*/ 16880418 w 17198836"/>
              <a:gd name="connsiteY503" fmla="*/ 260327 h 461130"/>
              <a:gd name="connsiteX504" fmla="*/ 16876718 w 17198836"/>
              <a:gd name="connsiteY504" fmla="*/ 219127 h 461130"/>
              <a:gd name="connsiteX505" fmla="*/ 16974226 w 17198836"/>
              <a:gd name="connsiteY505" fmla="*/ 0 h 461130"/>
              <a:gd name="connsiteX506" fmla="*/ 17071734 w 17198836"/>
              <a:gd name="connsiteY506" fmla="*/ 219127 h 461130"/>
              <a:gd name="connsiteX507" fmla="*/ 17067106 w 17198836"/>
              <a:gd name="connsiteY507" fmla="*/ 270645 h 461130"/>
              <a:gd name="connsiteX508" fmla="*/ 17073430 w 17198836"/>
              <a:gd name="connsiteY508" fmla="*/ 261060 h 461130"/>
              <a:gd name="connsiteX509" fmla="*/ 17111386 w 17198836"/>
              <a:gd name="connsiteY509" fmla="*/ 243840 h 461130"/>
              <a:gd name="connsiteX510" fmla="*/ 17180334 w 17198836"/>
              <a:gd name="connsiteY510" fmla="*/ 308021 h 461130"/>
              <a:gd name="connsiteX511" fmla="*/ 17198836 w 17198836"/>
              <a:gd name="connsiteY511" fmla="*/ 369690 h 461130"/>
              <a:gd name="connsiteX512" fmla="*/ 118685 w 17198836"/>
              <a:gd name="connsiteY512" fmla="*/ 461130 h 461130"/>
              <a:gd name="connsiteX0" fmla="*/ 0 w 17198836"/>
              <a:gd name="connsiteY0" fmla="*/ 219127 h 461130"/>
              <a:gd name="connsiteX1" fmla="*/ 97508 w 17198836"/>
              <a:gd name="connsiteY1" fmla="*/ 0 h 461130"/>
              <a:gd name="connsiteX2" fmla="*/ 190388 w 17198836"/>
              <a:gd name="connsiteY2" fmla="*/ 270645 h 461130"/>
              <a:gd name="connsiteX3" fmla="*/ 196714 w 17198836"/>
              <a:gd name="connsiteY3" fmla="*/ 261060 h 461130"/>
              <a:gd name="connsiteX4" fmla="*/ 234668 w 17198836"/>
              <a:gd name="connsiteY4" fmla="*/ 243840 h 461130"/>
              <a:gd name="connsiteX5" fmla="*/ 254319 w 17198836"/>
              <a:gd name="connsiteY5" fmla="*/ 248292 h 461130"/>
              <a:gd name="connsiteX6" fmla="*/ 271580 w 17198836"/>
              <a:gd name="connsiteY6" fmla="*/ 260333 h 461130"/>
              <a:gd name="connsiteX7" fmla="*/ 267878 w 17198836"/>
              <a:gd name="connsiteY7" fmla="*/ 219127 h 461130"/>
              <a:gd name="connsiteX8" fmla="*/ 365386 w 17198836"/>
              <a:gd name="connsiteY8" fmla="*/ 0 h 461130"/>
              <a:gd name="connsiteX9" fmla="*/ 462894 w 17198836"/>
              <a:gd name="connsiteY9" fmla="*/ 219127 h 461130"/>
              <a:gd name="connsiteX10" fmla="*/ 458266 w 17198836"/>
              <a:gd name="connsiteY10" fmla="*/ 270645 h 461130"/>
              <a:gd name="connsiteX11" fmla="*/ 464592 w 17198836"/>
              <a:gd name="connsiteY11" fmla="*/ 261060 h 461130"/>
              <a:gd name="connsiteX12" fmla="*/ 502546 w 17198836"/>
              <a:gd name="connsiteY12" fmla="*/ 243840 h 461130"/>
              <a:gd name="connsiteX13" fmla="*/ 522197 w 17198836"/>
              <a:gd name="connsiteY13" fmla="*/ 248292 h 461130"/>
              <a:gd name="connsiteX14" fmla="*/ 539459 w 17198836"/>
              <a:gd name="connsiteY14" fmla="*/ 260334 h 461130"/>
              <a:gd name="connsiteX15" fmla="*/ 535757 w 17198836"/>
              <a:gd name="connsiteY15" fmla="*/ 219127 h 461130"/>
              <a:gd name="connsiteX16" fmla="*/ 633265 w 17198836"/>
              <a:gd name="connsiteY16" fmla="*/ 0 h 461130"/>
              <a:gd name="connsiteX17" fmla="*/ 730773 w 17198836"/>
              <a:gd name="connsiteY17" fmla="*/ 219127 h 461130"/>
              <a:gd name="connsiteX18" fmla="*/ 726145 w 17198836"/>
              <a:gd name="connsiteY18" fmla="*/ 270645 h 461130"/>
              <a:gd name="connsiteX19" fmla="*/ 732471 w 17198836"/>
              <a:gd name="connsiteY19" fmla="*/ 261060 h 461130"/>
              <a:gd name="connsiteX20" fmla="*/ 770425 w 17198836"/>
              <a:gd name="connsiteY20" fmla="*/ 243840 h 461130"/>
              <a:gd name="connsiteX21" fmla="*/ 790076 w 17198836"/>
              <a:gd name="connsiteY21" fmla="*/ 248292 h 461130"/>
              <a:gd name="connsiteX22" fmla="*/ 807337 w 17198836"/>
              <a:gd name="connsiteY22" fmla="*/ 260333 h 461130"/>
              <a:gd name="connsiteX23" fmla="*/ 803635 w 17198836"/>
              <a:gd name="connsiteY23" fmla="*/ 219127 h 461130"/>
              <a:gd name="connsiteX24" fmla="*/ 901143 w 17198836"/>
              <a:gd name="connsiteY24" fmla="*/ 0 h 461130"/>
              <a:gd name="connsiteX25" fmla="*/ 998651 w 17198836"/>
              <a:gd name="connsiteY25" fmla="*/ 219127 h 461130"/>
              <a:gd name="connsiteX26" fmla="*/ 994023 w 17198836"/>
              <a:gd name="connsiteY26" fmla="*/ 270645 h 461130"/>
              <a:gd name="connsiteX27" fmla="*/ 1000349 w 17198836"/>
              <a:gd name="connsiteY27" fmla="*/ 261060 h 461130"/>
              <a:gd name="connsiteX28" fmla="*/ 1038303 w 17198836"/>
              <a:gd name="connsiteY28" fmla="*/ 243840 h 461130"/>
              <a:gd name="connsiteX29" fmla="*/ 1057954 w 17198836"/>
              <a:gd name="connsiteY29" fmla="*/ 248292 h 461130"/>
              <a:gd name="connsiteX30" fmla="*/ 1075215 w 17198836"/>
              <a:gd name="connsiteY30" fmla="*/ 260333 h 461130"/>
              <a:gd name="connsiteX31" fmla="*/ 1071513 w 17198836"/>
              <a:gd name="connsiteY31" fmla="*/ 219127 h 461130"/>
              <a:gd name="connsiteX32" fmla="*/ 1169021 w 17198836"/>
              <a:gd name="connsiteY32" fmla="*/ 0 h 461130"/>
              <a:gd name="connsiteX33" fmla="*/ 1266529 w 17198836"/>
              <a:gd name="connsiteY33" fmla="*/ 219127 h 461130"/>
              <a:gd name="connsiteX34" fmla="*/ 1261901 w 17198836"/>
              <a:gd name="connsiteY34" fmla="*/ 270645 h 461130"/>
              <a:gd name="connsiteX35" fmla="*/ 1268227 w 17198836"/>
              <a:gd name="connsiteY35" fmla="*/ 261060 h 461130"/>
              <a:gd name="connsiteX36" fmla="*/ 1306181 w 17198836"/>
              <a:gd name="connsiteY36" fmla="*/ 243840 h 461130"/>
              <a:gd name="connsiteX37" fmla="*/ 1325832 w 17198836"/>
              <a:gd name="connsiteY37" fmla="*/ 248292 h 461130"/>
              <a:gd name="connsiteX38" fmla="*/ 1343094 w 17198836"/>
              <a:gd name="connsiteY38" fmla="*/ 260334 h 461130"/>
              <a:gd name="connsiteX39" fmla="*/ 1339392 w 17198836"/>
              <a:gd name="connsiteY39" fmla="*/ 219127 h 461130"/>
              <a:gd name="connsiteX40" fmla="*/ 1436900 w 17198836"/>
              <a:gd name="connsiteY40" fmla="*/ 0 h 461130"/>
              <a:gd name="connsiteX41" fmla="*/ 1534407 w 17198836"/>
              <a:gd name="connsiteY41" fmla="*/ 219127 h 461130"/>
              <a:gd name="connsiteX42" fmla="*/ 1529779 w 17198836"/>
              <a:gd name="connsiteY42" fmla="*/ 270645 h 461130"/>
              <a:gd name="connsiteX43" fmla="*/ 1536105 w 17198836"/>
              <a:gd name="connsiteY43" fmla="*/ 261060 h 461130"/>
              <a:gd name="connsiteX44" fmla="*/ 1574059 w 17198836"/>
              <a:gd name="connsiteY44" fmla="*/ 243840 h 461130"/>
              <a:gd name="connsiteX45" fmla="*/ 1593710 w 17198836"/>
              <a:gd name="connsiteY45" fmla="*/ 248292 h 461130"/>
              <a:gd name="connsiteX46" fmla="*/ 1610972 w 17198836"/>
              <a:gd name="connsiteY46" fmla="*/ 260333 h 461130"/>
              <a:gd name="connsiteX47" fmla="*/ 1607269 w 17198836"/>
              <a:gd name="connsiteY47" fmla="*/ 219127 h 461130"/>
              <a:gd name="connsiteX48" fmla="*/ 1704776 w 17198836"/>
              <a:gd name="connsiteY48" fmla="*/ 0 h 461130"/>
              <a:gd name="connsiteX49" fmla="*/ 1802285 w 17198836"/>
              <a:gd name="connsiteY49" fmla="*/ 219127 h 461130"/>
              <a:gd name="connsiteX50" fmla="*/ 1797658 w 17198836"/>
              <a:gd name="connsiteY50" fmla="*/ 270644 h 461130"/>
              <a:gd name="connsiteX51" fmla="*/ 1803982 w 17198836"/>
              <a:gd name="connsiteY51" fmla="*/ 261060 h 461130"/>
              <a:gd name="connsiteX52" fmla="*/ 1841936 w 17198836"/>
              <a:gd name="connsiteY52" fmla="*/ 243840 h 461130"/>
              <a:gd name="connsiteX53" fmla="*/ 1861588 w 17198836"/>
              <a:gd name="connsiteY53" fmla="*/ 248292 h 461130"/>
              <a:gd name="connsiteX54" fmla="*/ 1878849 w 17198836"/>
              <a:gd name="connsiteY54" fmla="*/ 260333 h 461130"/>
              <a:gd name="connsiteX55" fmla="*/ 1875148 w 17198836"/>
              <a:gd name="connsiteY55" fmla="*/ 219127 h 461130"/>
              <a:gd name="connsiteX56" fmla="*/ 1972656 w 17198836"/>
              <a:gd name="connsiteY56" fmla="*/ 0 h 461130"/>
              <a:gd name="connsiteX57" fmla="*/ 2070163 w 17198836"/>
              <a:gd name="connsiteY57" fmla="*/ 219127 h 461130"/>
              <a:gd name="connsiteX58" fmla="*/ 2065535 w 17198836"/>
              <a:gd name="connsiteY58" fmla="*/ 270645 h 461130"/>
              <a:gd name="connsiteX59" fmla="*/ 2071861 w 17198836"/>
              <a:gd name="connsiteY59" fmla="*/ 261060 h 461130"/>
              <a:gd name="connsiteX60" fmla="*/ 2109815 w 17198836"/>
              <a:gd name="connsiteY60" fmla="*/ 243840 h 461130"/>
              <a:gd name="connsiteX61" fmla="*/ 2129466 w 17198836"/>
              <a:gd name="connsiteY61" fmla="*/ 248292 h 461130"/>
              <a:gd name="connsiteX62" fmla="*/ 2146729 w 17198836"/>
              <a:gd name="connsiteY62" fmla="*/ 260334 h 461130"/>
              <a:gd name="connsiteX63" fmla="*/ 2143026 w 17198836"/>
              <a:gd name="connsiteY63" fmla="*/ 219127 h 461130"/>
              <a:gd name="connsiteX64" fmla="*/ 2240534 w 17198836"/>
              <a:gd name="connsiteY64" fmla="*/ 0 h 461130"/>
              <a:gd name="connsiteX65" fmla="*/ 2338041 w 17198836"/>
              <a:gd name="connsiteY65" fmla="*/ 219127 h 461130"/>
              <a:gd name="connsiteX66" fmla="*/ 2333414 w 17198836"/>
              <a:gd name="connsiteY66" fmla="*/ 270646 h 461130"/>
              <a:gd name="connsiteX67" fmla="*/ 2339741 w 17198836"/>
              <a:gd name="connsiteY67" fmla="*/ 261060 h 461130"/>
              <a:gd name="connsiteX68" fmla="*/ 2377694 w 17198836"/>
              <a:gd name="connsiteY68" fmla="*/ 243840 h 461130"/>
              <a:gd name="connsiteX69" fmla="*/ 2397346 w 17198836"/>
              <a:gd name="connsiteY69" fmla="*/ 248292 h 461130"/>
              <a:gd name="connsiteX70" fmla="*/ 2414606 w 17198836"/>
              <a:gd name="connsiteY70" fmla="*/ 260333 h 461130"/>
              <a:gd name="connsiteX71" fmla="*/ 2410905 w 17198836"/>
              <a:gd name="connsiteY71" fmla="*/ 219127 h 461130"/>
              <a:gd name="connsiteX72" fmla="*/ 2508413 w 17198836"/>
              <a:gd name="connsiteY72" fmla="*/ 0 h 461130"/>
              <a:gd name="connsiteX73" fmla="*/ 2605921 w 17198836"/>
              <a:gd name="connsiteY73" fmla="*/ 219127 h 461130"/>
              <a:gd name="connsiteX74" fmla="*/ 2601293 w 17198836"/>
              <a:gd name="connsiteY74" fmla="*/ 270643 h 461130"/>
              <a:gd name="connsiteX75" fmla="*/ 2607618 w 17198836"/>
              <a:gd name="connsiteY75" fmla="*/ 261060 h 461130"/>
              <a:gd name="connsiteX76" fmla="*/ 2645572 w 17198836"/>
              <a:gd name="connsiteY76" fmla="*/ 243840 h 461130"/>
              <a:gd name="connsiteX77" fmla="*/ 2665223 w 17198836"/>
              <a:gd name="connsiteY77" fmla="*/ 248292 h 461130"/>
              <a:gd name="connsiteX78" fmla="*/ 2682484 w 17198836"/>
              <a:gd name="connsiteY78" fmla="*/ 260333 h 461130"/>
              <a:gd name="connsiteX79" fmla="*/ 2678782 w 17198836"/>
              <a:gd name="connsiteY79" fmla="*/ 219127 h 461130"/>
              <a:gd name="connsiteX80" fmla="*/ 2776292 w 17198836"/>
              <a:gd name="connsiteY80" fmla="*/ 0 h 461130"/>
              <a:gd name="connsiteX81" fmla="*/ 2873798 w 17198836"/>
              <a:gd name="connsiteY81" fmla="*/ 219127 h 461130"/>
              <a:gd name="connsiteX82" fmla="*/ 2869171 w 17198836"/>
              <a:gd name="connsiteY82" fmla="*/ 270646 h 461130"/>
              <a:gd name="connsiteX83" fmla="*/ 2875496 w 17198836"/>
              <a:gd name="connsiteY83" fmla="*/ 261060 h 461130"/>
              <a:gd name="connsiteX84" fmla="*/ 2913451 w 17198836"/>
              <a:gd name="connsiteY84" fmla="*/ 243840 h 461130"/>
              <a:gd name="connsiteX85" fmla="*/ 2933103 w 17198836"/>
              <a:gd name="connsiteY85" fmla="*/ 248292 h 461130"/>
              <a:gd name="connsiteX86" fmla="*/ 2950363 w 17198836"/>
              <a:gd name="connsiteY86" fmla="*/ 260334 h 461130"/>
              <a:gd name="connsiteX87" fmla="*/ 2946662 w 17198836"/>
              <a:gd name="connsiteY87" fmla="*/ 219127 h 461130"/>
              <a:gd name="connsiteX88" fmla="*/ 3044169 w 17198836"/>
              <a:gd name="connsiteY88" fmla="*/ 0 h 461130"/>
              <a:gd name="connsiteX89" fmla="*/ 3141677 w 17198836"/>
              <a:gd name="connsiteY89" fmla="*/ 219127 h 461130"/>
              <a:gd name="connsiteX90" fmla="*/ 3137049 w 17198836"/>
              <a:gd name="connsiteY90" fmla="*/ 270645 h 461130"/>
              <a:gd name="connsiteX91" fmla="*/ 3143375 w 17198836"/>
              <a:gd name="connsiteY91" fmla="*/ 261060 h 461130"/>
              <a:gd name="connsiteX92" fmla="*/ 3181329 w 17198836"/>
              <a:gd name="connsiteY92" fmla="*/ 243840 h 461130"/>
              <a:gd name="connsiteX93" fmla="*/ 3200980 w 17198836"/>
              <a:gd name="connsiteY93" fmla="*/ 248292 h 461130"/>
              <a:gd name="connsiteX94" fmla="*/ 3218241 w 17198836"/>
              <a:gd name="connsiteY94" fmla="*/ 260333 h 461130"/>
              <a:gd name="connsiteX95" fmla="*/ 3214539 w 17198836"/>
              <a:gd name="connsiteY95" fmla="*/ 219127 h 461130"/>
              <a:gd name="connsiteX96" fmla="*/ 3312047 w 17198836"/>
              <a:gd name="connsiteY96" fmla="*/ 0 h 461130"/>
              <a:gd name="connsiteX97" fmla="*/ 3409555 w 17198836"/>
              <a:gd name="connsiteY97" fmla="*/ 219127 h 461130"/>
              <a:gd name="connsiteX98" fmla="*/ 3404928 w 17198836"/>
              <a:gd name="connsiteY98" fmla="*/ 270645 h 461130"/>
              <a:gd name="connsiteX99" fmla="*/ 3411253 w 17198836"/>
              <a:gd name="connsiteY99" fmla="*/ 261060 h 461130"/>
              <a:gd name="connsiteX100" fmla="*/ 3449207 w 17198836"/>
              <a:gd name="connsiteY100" fmla="*/ 243840 h 461130"/>
              <a:gd name="connsiteX101" fmla="*/ 3468858 w 17198836"/>
              <a:gd name="connsiteY101" fmla="*/ 248292 h 461130"/>
              <a:gd name="connsiteX102" fmla="*/ 3486118 w 17198836"/>
              <a:gd name="connsiteY102" fmla="*/ 260332 h 461130"/>
              <a:gd name="connsiteX103" fmla="*/ 3482418 w 17198836"/>
              <a:gd name="connsiteY103" fmla="*/ 219127 h 461130"/>
              <a:gd name="connsiteX104" fmla="*/ 3579926 w 17198836"/>
              <a:gd name="connsiteY104" fmla="*/ 0 h 461130"/>
              <a:gd name="connsiteX105" fmla="*/ 3677433 w 17198836"/>
              <a:gd name="connsiteY105" fmla="*/ 219127 h 461130"/>
              <a:gd name="connsiteX106" fmla="*/ 3672805 w 17198836"/>
              <a:gd name="connsiteY106" fmla="*/ 270645 h 461130"/>
              <a:gd name="connsiteX107" fmla="*/ 3679132 w 17198836"/>
              <a:gd name="connsiteY107" fmla="*/ 261060 h 461130"/>
              <a:gd name="connsiteX108" fmla="*/ 3717085 w 17198836"/>
              <a:gd name="connsiteY108" fmla="*/ 243840 h 461130"/>
              <a:gd name="connsiteX109" fmla="*/ 3736738 w 17198836"/>
              <a:gd name="connsiteY109" fmla="*/ 248292 h 461130"/>
              <a:gd name="connsiteX110" fmla="*/ 3753997 w 17198836"/>
              <a:gd name="connsiteY110" fmla="*/ 260333 h 461130"/>
              <a:gd name="connsiteX111" fmla="*/ 3750294 w 17198836"/>
              <a:gd name="connsiteY111" fmla="*/ 219127 h 461130"/>
              <a:gd name="connsiteX112" fmla="*/ 3847802 w 17198836"/>
              <a:gd name="connsiteY112" fmla="*/ 0 h 461130"/>
              <a:gd name="connsiteX113" fmla="*/ 3945311 w 17198836"/>
              <a:gd name="connsiteY113" fmla="*/ 219127 h 461130"/>
              <a:gd name="connsiteX114" fmla="*/ 3940684 w 17198836"/>
              <a:gd name="connsiteY114" fmla="*/ 270645 h 461130"/>
              <a:gd name="connsiteX115" fmla="*/ 3947008 w 17198836"/>
              <a:gd name="connsiteY115" fmla="*/ 261060 h 461130"/>
              <a:gd name="connsiteX116" fmla="*/ 3984963 w 17198836"/>
              <a:gd name="connsiteY116" fmla="*/ 243840 h 461130"/>
              <a:gd name="connsiteX117" fmla="*/ 4004614 w 17198836"/>
              <a:gd name="connsiteY117" fmla="*/ 248292 h 461130"/>
              <a:gd name="connsiteX118" fmla="*/ 4021875 w 17198836"/>
              <a:gd name="connsiteY118" fmla="*/ 260334 h 461130"/>
              <a:gd name="connsiteX119" fmla="*/ 4018175 w 17198836"/>
              <a:gd name="connsiteY119" fmla="*/ 219127 h 461130"/>
              <a:gd name="connsiteX120" fmla="*/ 4115683 w 17198836"/>
              <a:gd name="connsiteY120" fmla="*/ 0 h 461130"/>
              <a:gd name="connsiteX121" fmla="*/ 4213190 w 17198836"/>
              <a:gd name="connsiteY121" fmla="*/ 219127 h 461130"/>
              <a:gd name="connsiteX122" fmla="*/ 4208562 w 17198836"/>
              <a:gd name="connsiteY122" fmla="*/ 270645 h 461130"/>
              <a:gd name="connsiteX123" fmla="*/ 4214889 w 17198836"/>
              <a:gd name="connsiteY123" fmla="*/ 261060 h 461130"/>
              <a:gd name="connsiteX124" fmla="*/ 4252842 w 17198836"/>
              <a:gd name="connsiteY124" fmla="*/ 243840 h 461130"/>
              <a:gd name="connsiteX125" fmla="*/ 4272495 w 17198836"/>
              <a:gd name="connsiteY125" fmla="*/ 248292 h 461130"/>
              <a:gd name="connsiteX126" fmla="*/ 4289755 w 17198836"/>
              <a:gd name="connsiteY126" fmla="*/ 260333 h 461130"/>
              <a:gd name="connsiteX127" fmla="*/ 4286051 w 17198836"/>
              <a:gd name="connsiteY127" fmla="*/ 219127 h 461130"/>
              <a:gd name="connsiteX128" fmla="*/ 4383559 w 17198836"/>
              <a:gd name="connsiteY128" fmla="*/ 0 h 461130"/>
              <a:gd name="connsiteX129" fmla="*/ 4481068 w 17198836"/>
              <a:gd name="connsiteY129" fmla="*/ 219127 h 461130"/>
              <a:gd name="connsiteX130" fmla="*/ 4476441 w 17198836"/>
              <a:gd name="connsiteY130" fmla="*/ 270645 h 461130"/>
              <a:gd name="connsiteX131" fmla="*/ 4482765 w 17198836"/>
              <a:gd name="connsiteY131" fmla="*/ 261060 h 461130"/>
              <a:gd name="connsiteX132" fmla="*/ 4520720 w 17198836"/>
              <a:gd name="connsiteY132" fmla="*/ 243840 h 461130"/>
              <a:gd name="connsiteX133" fmla="*/ 4540370 w 17198836"/>
              <a:gd name="connsiteY133" fmla="*/ 248292 h 461130"/>
              <a:gd name="connsiteX134" fmla="*/ 4557632 w 17198836"/>
              <a:gd name="connsiteY134" fmla="*/ 260333 h 461130"/>
              <a:gd name="connsiteX135" fmla="*/ 4553931 w 17198836"/>
              <a:gd name="connsiteY135" fmla="*/ 219127 h 461130"/>
              <a:gd name="connsiteX136" fmla="*/ 4651438 w 17198836"/>
              <a:gd name="connsiteY136" fmla="*/ 0 h 461130"/>
              <a:gd name="connsiteX137" fmla="*/ 4748946 w 17198836"/>
              <a:gd name="connsiteY137" fmla="*/ 219127 h 461130"/>
              <a:gd name="connsiteX138" fmla="*/ 4744319 w 17198836"/>
              <a:gd name="connsiteY138" fmla="*/ 270645 h 461130"/>
              <a:gd name="connsiteX139" fmla="*/ 4750644 w 17198836"/>
              <a:gd name="connsiteY139" fmla="*/ 261060 h 461130"/>
              <a:gd name="connsiteX140" fmla="*/ 4788599 w 17198836"/>
              <a:gd name="connsiteY140" fmla="*/ 243840 h 461130"/>
              <a:gd name="connsiteX141" fmla="*/ 4808249 w 17198836"/>
              <a:gd name="connsiteY141" fmla="*/ 248292 h 461130"/>
              <a:gd name="connsiteX142" fmla="*/ 4825512 w 17198836"/>
              <a:gd name="connsiteY142" fmla="*/ 260334 h 461130"/>
              <a:gd name="connsiteX143" fmla="*/ 4821808 w 17198836"/>
              <a:gd name="connsiteY143" fmla="*/ 219127 h 461130"/>
              <a:gd name="connsiteX144" fmla="*/ 4919316 w 17198836"/>
              <a:gd name="connsiteY144" fmla="*/ 0 h 461130"/>
              <a:gd name="connsiteX145" fmla="*/ 5016825 w 17198836"/>
              <a:gd name="connsiteY145" fmla="*/ 219127 h 461130"/>
              <a:gd name="connsiteX146" fmla="*/ 5012198 w 17198836"/>
              <a:gd name="connsiteY146" fmla="*/ 270645 h 461130"/>
              <a:gd name="connsiteX147" fmla="*/ 5018522 w 17198836"/>
              <a:gd name="connsiteY147" fmla="*/ 261060 h 461130"/>
              <a:gd name="connsiteX148" fmla="*/ 5056477 w 17198836"/>
              <a:gd name="connsiteY148" fmla="*/ 243840 h 461130"/>
              <a:gd name="connsiteX149" fmla="*/ 5076127 w 17198836"/>
              <a:gd name="connsiteY149" fmla="*/ 248292 h 461130"/>
              <a:gd name="connsiteX150" fmla="*/ 5093388 w 17198836"/>
              <a:gd name="connsiteY150" fmla="*/ 260333 h 461130"/>
              <a:gd name="connsiteX151" fmla="*/ 5089688 w 17198836"/>
              <a:gd name="connsiteY151" fmla="*/ 219127 h 461130"/>
              <a:gd name="connsiteX152" fmla="*/ 5187195 w 17198836"/>
              <a:gd name="connsiteY152" fmla="*/ 0 h 461130"/>
              <a:gd name="connsiteX153" fmla="*/ 5284703 w 17198836"/>
              <a:gd name="connsiteY153" fmla="*/ 219127 h 461130"/>
              <a:gd name="connsiteX154" fmla="*/ 5280076 w 17198836"/>
              <a:gd name="connsiteY154" fmla="*/ 270645 h 461130"/>
              <a:gd name="connsiteX155" fmla="*/ 5286401 w 17198836"/>
              <a:gd name="connsiteY155" fmla="*/ 261060 h 461130"/>
              <a:gd name="connsiteX156" fmla="*/ 5324355 w 17198836"/>
              <a:gd name="connsiteY156" fmla="*/ 243840 h 461130"/>
              <a:gd name="connsiteX157" fmla="*/ 5344006 w 17198836"/>
              <a:gd name="connsiteY157" fmla="*/ 248292 h 461130"/>
              <a:gd name="connsiteX158" fmla="*/ 5361267 w 17198836"/>
              <a:gd name="connsiteY158" fmla="*/ 260333 h 461130"/>
              <a:gd name="connsiteX159" fmla="*/ 5357564 w 17198836"/>
              <a:gd name="connsiteY159" fmla="*/ 219127 h 461130"/>
              <a:gd name="connsiteX160" fmla="*/ 5455073 w 17198836"/>
              <a:gd name="connsiteY160" fmla="*/ 0 h 461130"/>
              <a:gd name="connsiteX161" fmla="*/ 5552582 w 17198836"/>
              <a:gd name="connsiteY161" fmla="*/ 219127 h 461130"/>
              <a:gd name="connsiteX162" fmla="*/ 5547952 w 17198836"/>
              <a:gd name="connsiteY162" fmla="*/ 270645 h 461130"/>
              <a:gd name="connsiteX163" fmla="*/ 5554279 w 17198836"/>
              <a:gd name="connsiteY163" fmla="*/ 261060 h 461130"/>
              <a:gd name="connsiteX164" fmla="*/ 5592233 w 17198836"/>
              <a:gd name="connsiteY164" fmla="*/ 243840 h 461130"/>
              <a:gd name="connsiteX165" fmla="*/ 5611884 w 17198836"/>
              <a:gd name="connsiteY165" fmla="*/ 248292 h 461130"/>
              <a:gd name="connsiteX166" fmla="*/ 5629145 w 17198836"/>
              <a:gd name="connsiteY166" fmla="*/ 260334 h 461130"/>
              <a:gd name="connsiteX167" fmla="*/ 5625445 w 17198836"/>
              <a:gd name="connsiteY167" fmla="*/ 219127 h 461130"/>
              <a:gd name="connsiteX168" fmla="*/ 5722952 w 17198836"/>
              <a:gd name="connsiteY168" fmla="*/ 0 h 461130"/>
              <a:gd name="connsiteX169" fmla="*/ 5820460 w 17198836"/>
              <a:gd name="connsiteY169" fmla="*/ 219127 h 461130"/>
              <a:gd name="connsiteX170" fmla="*/ 5815833 w 17198836"/>
              <a:gd name="connsiteY170" fmla="*/ 270645 h 461130"/>
              <a:gd name="connsiteX171" fmla="*/ 5822158 w 17198836"/>
              <a:gd name="connsiteY171" fmla="*/ 261060 h 461130"/>
              <a:gd name="connsiteX172" fmla="*/ 5860112 w 17198836"/>
              <a:gd name="connsiteY172" fmla="*/ 243840 h 461130"/>
              <a:gd name="connsiteX173" fmla="*/ 5879763 w 17198836"/>
              <a:gd name="connsiteY173" fmla="*/ 248292 h 461130"/>
              <a:gd name="connsiteX174" fmla="*/ 5897024 w 17198836"/>
              <a:gd name="connsiteY174" fmla="*/ 260333 h 461130"/>
              <a:gd name="connsiteX175" fmla="*/ 5893321 w 17198836"/>
              <a:gd name="connsiteY175" fmla="*/ 219127 h 461130"/>
              <a:gd name="connsiteX176" fmla="*/ 5990830 w 17198836"/>
              <a:gd name="connsiteY176" fmla="*/ 0 h 461130"/>
              <a:gd name="connsiteX177" fmla="*/ 6088339 w 17198836"/>
              <a:gd name="connsiteY177" fmla="*/ 219127 h 461130"/>
              <a:gd name="connsiteX178" fmla="*/ 6083709 w 17198836"/>
              <a:gd name="connsiteY178" fmla="*/ 270645 h 461130"/>
              <a:gd name="connsiteX179" fmla="*/ 6090036 w 17198836"/>
              <a:gd name="connsiteY179" fmla="*/ 261060 h 461130"/>
              <a:gd name="connsiteX180" fmla="*/ 6127990 w 17198836"/>
              <a:gd name="connsiteY180" fmla="*/ 243840 h 461130"/>
              <a:gd name="connsiteX181" fmla="*/ 6147641 w 17198836"/>
              <a:gd name="connsiteY181" fmla="*/ 248292 h 461130"/>
              <a:gd name="connsiteX182" fmla="*/ 6164902 w 17198836"/>
              <a:gd name="connsiteY182" fmla="*/ 260333 h 461130"/>
              <a:gd name="connsiteX183" fmla="*/ 6161200 w 17198836"/>
              <a:gd name="connsiteY183" fmla="*/ 219127 h 461130"/>
              <a:gd name="connsiteX184" fmla="*/ 6258708 w 17198836"/>
              <a:gd name="connsiteY184" fmla="*/ 0 h 461130"/>
              <a:gd name="connsiteX185" fmla="*/ 6356216 w 17198836"/>
              <a:gd name="connsiteY185" fmla="*/ 219127 h 461130"/>
              <a:gd name="connsiteX186" fmla="*/ 6351588 w 17198836"/>
              <a:gd name="connsiteY186" fmla="*/ 270645 h 461130"/>
              <a:gd name="connsiteX187" fmla="*/ 6357914 w 17198836"/>
              <a:gd name="connsiteY187" fmla="*/ 261060 h 461130"/>
              <a:gd name="connsiteX188" fmla="*/ 6395869 w 17198836"/>
              <a:gd name="connsiteY188" fmla="*/ 243840 h 461130"/>
              <a:gd name="connsiteX189" fmla="*/ 6415519 w 17198836"/>
              <a:gd name="connsiteY189" fmla="*/ 248292 h 461130"/>
              <a:gd name="connsiteX190" fmla="*/ 6432781 w 17198836"/>
              <a:gd name="connsiteY190" fmla="*/ 260334 h 461130"/>
              <a:gd name="connsiteX191" fmla="*/ 6429078 w 17198836"/>
              <a:gd name="connsiteY191" fmla="*/ 219127 h 461130"/>
              <a:gd name="connsiteX192" fmla="*/ 6526587 w 17198836"/>
              <a:gd name="connsiteY192" fmla="*/ 0 h 461130"/>
              <a:gd name="connsiteX193" fmla="*/ 6624096 w 17198836"/>
              <a:gd name="connsiteY193" fmla="*/ 219127 h 461130"/>
              <a:gd name="connsiteX194" fmla="*/ 6619466 w 17198836"/>
              <a:gd name="connsiteY194" fmla="*/ 270645 h 461130"/>
              <a:gd name="connsiteX195" fmla="*/ 6625793 w 17198836"/>
              <a:gd name="connsiteY195" fmla="*/ 261060 h 461130"/>
              <a:gd name="connsiteX196" fmla="*/ 6663747 w 17198836"/>
              <a:gd name="connsiteY196" fmla="*/ 243840 h 461130"/>
              <a:gd name="connsiteX197" fmla="*/ 6683398 w 17198836"/>
              <a:gd name="connsiteY197" fmla="*/ 248292 h 461130"/>
              <a:gd name="connsiteX198" fmla="*/ 6700659 w 17198836"/>
              <a:gd name="connsiteY198" fmla="*/ 260333 h 461130"/>
              <a:gd name="connsiteX199" fmla="*/ 6696957 w 17198836"/>
              <a:gd name="connsiteY199" fmla="*/ 219127 h 461130"/>
              <a:gd name="connsiteX200" fmla="*/ 6794465 w 17198836"/>
              <a:gd name="connsiteY200" fmla="*/ 0 h 461130"/>
              <a:gd name="connsiteX201" fmla="*/ 6891973 w 17198836"/>
              <a:gd name="connsiteY201" fmla="*/ 219127 h 461130"/>
              <a:gd name="connsiteX202" fmla="*/ 6887345 w 17198836"/>
              <a:gd name="connsiteY202" fmla="*/ 270645 h 461130"/>
              <a:gd name="connsiteX203" fmla="*/ 6893671 w 17198836"/>
              <a:gd name="connsiteY203" fmla="*/ 261060 h 461130"/>
              <a:gd name="connsiteX204" fmla="*/ 6931626 w 17198836"/>
              <a:gd name="connsiteY204" fmla="*/ 243840 h 461130"/>
              <a:gd name="connsiteX205" fmla="*/ 6951276 w 17198836"/>
              <a:gd name="connsiteY205" fmla="*/ 248292 h 461130"/>
              <a:gd name="connsiteX206" fmla="*/ 6968537 w 17198836"/>
              <a:gd name="connsiteY206" fmla="*/ 260333 h 461130"/>
              <a:gd name="connsiteX207" fmla="*/ 6964835 w 17198836"/>
              <a:gd name="connsiteY207" fmla="*/ 219127 h 461130"/>
              <a:gd name="connsiteX208" fmla="*/ 7062344 w 17198836"/>
              <a:gd name="connsiteY208" fmla="*/ 0 h 461130"/>
              <a:gd name="connsiteX209" fmla="*/ 7159852 w 17198836"/>
              <a:gd name="connsiteY209" fmla="*/ 219127 h 461130"/>
              <a:gd name="connsiteX210" fmla="*/ 7155223 w 17198836"/>
              <a:gd name="connsiteY210" fmla="*/ 270645 h 461130"/>
              <a:gd name="connsiteX211" fmla="*/ 7161550 w 17198836"/>
              <a:gd name="connsiteY211" fmla="*/ 261060 h 461130"/>
              <a:gd name="connsiteX212" fmla="*/ 7199502 w 17198836"/>
              <a:gd name="connsiteY212" fmla="*/ 243840 h 461130"/>
              <a:gd name="connsiteX213" fmla="*/ 7219155 w 17198836"/>
              <a:gd name="connsiteY213" fmla="*/ 248292 h 461130"/>
              <a:gd name="connsiteX214" fmla="*/ 7236416 w 17198836"/>
              <a:gd name="connsiteY214" fmla="*/ 260334 h 461130"/>
              <a:gd name="connsiteX215" fmla="*/ 7232714 w 17198836"/>
              <a:gd name="connsiteY215" fmla="*/ 219127 h 461130"/>
              <a:gd name="connsiteX216" fmla="*/ 7330222 w 17198836"/>
              <a:gd name="connsiteY216" fmla="*/ 0 h 461130"/>
              <a:gd name="connsiteX217" fmla="*/ 7427730 w 17198836"/>
              <a:gd name="connsiteY217" fmla="*/ 219127 h 461130"/>
              <a:gd name="connsiteX218" fmla="*/ 7423102 w 17198836"/>
              <a:gd name="connsiteY218" fmla="*/ 270645 h 461130"/>
              <a:gd name="connsiteX219" fmla="*/ 7429428 w 17198836"/>
              <a:gd name="connsiteY219" fmla="*/ 261060 h 461130"/>
              <a:gd name="connsiteX220" fmla="*/ 7467383 w 17198836"/>
              <a:gd name="connsiteY220" fmla="*/ 243840 h 461130"/>
              <a:gd name="connsiteX221" fmla="*/ 7487033 w 17198836"/>
              <a:gd name="connsiteY221" fmla="*/ 248292 h 461130"/>
              <a:gd name="connsiteX222" fmla="*/ 7504294 w 17198836"/>
              <a:gd name="connsiteY222" fmla="*/ 260333 h 461130"/>
              <a:gd name="connsiteX223" fmla="*/ 7500592 w 17198836"/>
              <a:gd name="connsiteY223" fmla="*/ 219127 h 461130"/>
              <a:gd name="connsiteX224" fmla="*/ 7598101 w 17198836"/>
              <a:gd name="connsiteY224" fmla="*/ 0 h 461130"/>
              <a:gd name="connsiteX225" fmla="*/ 7695607 w 17198836"/>
              <a:gd name="connsiteY225" fmla="*/ 219127 h 461130"/>
              <a:gd name="connsiteX226" fmla="*/ 7690979 w 17198836"/>
              <a:gd name="connsiteY226" fmla="*/ 270645 h 461130"/>
              <a:gd name="connsiteX227" fmla="*/ 7697305 w 17198836"/>
              <a:gd name="connsiteY227" fmla="*/ 261060 h 461130"/>
              <a:gd name="connsiteX228" fmla="*/ 7735259 w 17198836"/>
              <a:gd name="connsiteY228" fmla="*/ 243840 h 461130"/>
              <a:gd name="connsiteX229" fmla="*/ 7754910 w 17198836"/>
              <a:gd name="connsiteY229" fmla="*/ 248292 h 461130"/>
              <a:gd name="connsiteX230" fmla="*/ 7772171 w 17198836"/>
              <a:gd name="connsiteY230" fmla="*/ 260333 h 461130"/>
              <a:gd name="connsiteX231" fmla="*/ 7768469 w 17198836"/>
              <a:gd name="connsiteY231" fmla="*/ 219127 h 461130"/>
              <a:gd name="connsiteX232" fmla="*/ 7865977 w 17198836"/>
              <a:gd name="connsiteY232" fmla="*/ 0 h 461130"/>
              <a:gd name="connsiteX233" fmla="*/ 7963485 w 17198836"/>
              <a:gd name="connsiteY233" fmla="*/ 219127 h 461130"/>
              <a:gd name="connsiteX234" fmla="*/ 7958857 w 17198836"/>
              <a:gd name="connsiteY234" fmla="*/ 270645 h 461130"/>
              <a:gd name="connsiteX235" fmla="*/ 7965182 w 17198836"/>
              <a:gd name="connsiteY235" fmla="*/ 261060 h 461130"/>
              <a:gd name="connsiteX236" fmla="*/ 8003137 w 17198836"/>
              <a:gd name="connsiteY236" fmla="*/ 243840 h 461130"/>
              <a:gd name="connsiteX237" fmla="*/ 8022788 w 17198836"/>
              <a:gd name="connsiteY237" fmla="*/ 248292 h 461130"/>
              <a:gd name="connsiteX238" fmla="*/ 8040050 w 17198836"/>
              <a:gd name="connsiteY238" fmla="*/ 260334 h 461130"/>
              <a:gd name="connsiteX239" fmla="*/ 8036348 w 17198836"/>
              <a:gd name="connsiteY239" fmla="*/ 219127 h 461130"/>
              <a:gd name="connsiteX240" fmla="*/ 8133856 w 17198836"/>
              <a:gd name="connsiteY240" fmla="*/ 0 h 461130"/>
              <a:gd name="connsiteX241" fmla="*/ 8231364 w 17198836"/>
              <a:gd name="connsiteY241" fmla="*/ 219127 h 461130"/>
              <a:gd name="connsiteX242" fmla="*/ 8226736 w 17198836"/>
              <a:gd name="connsiteY242" fmla="*/ 270645 h 461130"/>
              <a:gd name="connsiteX243" fmla="*/ 8233062 w 17198836"/>
              <a:gd name="connsiteY243" fmla="*/ 261060 h 461130"/>
              <a:gd name="connsiteX244" fmla="*/ 8271016 w 17198836"/>
              <a:gd name="connsiteY244" fmla="*/ 243840 h 461130"/>
              <a:gd name="connsiteX245" fmla="*/ 8290667 w 17198836"/>
              <a:gd name="connsiteY245" fmla="*/ 248292 h 461130"/>
              <a:gd name="connsiteX246" fmla="*/ 8307919 w 17198836"/>
              <a:gd name="connsiteY246" fmla="*/ 260327 h 461130"/>
              <a:gd name="connsiteX247" fmla="*/ 8304218 w 17198836"/>
              <a:gd name="connsiteY247" fmla="*/ 219127 h 461130"/>
              <a:gd name="connsiteX248" fmla="*/ 8401726 w 17198836"/>
              <a:gd name="connsiteY248" fmla="*/ 0 h 461130"/>
              <a:gd name="connsiteX249" fmla="*/ 8499234 w 17198836"/>
              <a:gd name="connsiteY249" fmla="*/ 219127 h 461130"/>
              <a:gd name="connsiteX250" fmla="*/ 8494606 w 17198836"/>
              <a:gd name="connsiteY250" fmla="*/ 270645 h 461130"/>
              <a:gd name="connsiteX251" fmla="*/ 8500931 w 17198836"/>
              <a:gd name="connsiteY251" fmla="*/ 261060 h 461130"/>
              <a:gd name="connsiteX252" fmla="*/ 8538886 w 17198836"/>
              <a:gd name="connsiteY252" fmla="*/ 243840 h 461130"/>
              <a:gd name="connsiteX253" fmla="*/ 8558538 w 17198836"/>
              <a:gd name="connsiteY253" fmla="*/ 248292 h 461130"/>
              <a:gd name="connsiteX254" fmla="*/ 8576229 w 17198836"/>
              <a:gd name="connsiteY254" fmla="*/ 260634 h 461130"/>
              <a:gd name="connsiteX255" fmla="*/ 8572500 w 17198836"/>
              <a:gd name="connsiteY255" fmla="*/ 219127 h 461130"/>
              <a:gd name="connsiteX256" fmla="*/ 8670008 w 17198836"/>
              <a:gd name="connsiteY256" fmla="*/ 0 h 461130"/>
              <a:gd name="connsiteX257" fmla="*/ 8767516 w 17198836"/>
              <a:gd name="connsiteY257" fmla="*/ 219127 h 461130"/>
              <a:gd name="connsiteX258" fmla="*/ 8762888 w 17198836"/>
              <a:gd name="connsiteY258" fmla="*/ 270645 h 461130"/>
              <a:gd name="connsiteX259" fmla="*/ 8769214 w 17198836"/>
              <a:gd name="connsiteY259" fmla="*/ 261060 h 461130"/>
              <a:gd name="connsiteX260" fmla="*/ 8807168 w 17198836"/>
              <a:gd name="connsiteY260" fmla="*/ 243840 h 461130"/>
              <a:gd name="connsiteX261" fmla="*/ 8826819 w 17198836"/>
              <a:gd name="connsiteY261" fmla="*/ 248292 h 461130"/>
              <a:gd name="connsiteX262" fmla="*/ 8844080 w 17198836"/>
              <a:gd name="connsiteY262" fmla="*/ 260333 h 461130"/>
              <a:gd name="connsiteX263" fmla="*/ 8840378 w 17198836"/>
              <a:gd name="connsiteY263" fmla="*/ 219127 h 461130"/>
              <a:gd name="connsiteX264" fmla="*/ 8937886 w 17198836"/>
              <a:gd name="connsiteY264" fmla="*/ 0 h 461130"/>
              <a:gd name="connsiteX265" fmla="*/ 9035394 w 17198836"/>
              <a:gd name="connsiteY265" fmla="*/ 219127 h 461130"/>
              <a:gd name="connsiteX266" fmla="*/ 9030766 w 17198836"/>
              <a:gd name="connsiteY266" fmla="*/ 270645 h 461130"/>
              <a:gd name="connsiteX267" fmla="*/ 9037092 w 17198836"/>
              <a:gd name="connsiteY267" fmla="*/ 261060 h 461130"/>
              <a:gd name="connsiteX268" fmla="*/ 9075046 w 17198836"/>
              <a:gd name="connsiteY268" fmla="*/ 243840 h 461130"/>
              <a:gd name="connsiteX269" fmla="*/ 9094697 w 17198836"/>
              <a:gd name="connsiteY269" fmla="*/ 248292 h 461130"/>
              <a:gd name="connsiteX270" fmla="*/ 9111959 w 17198836"/>
              <a:gd name="connsiteY270" fmla="*/ 260334 h 461130"/>
              <a:gd name="connsiteX271" fmla="*/ 9108257 w 17198836"/>
              <a:gd name="connsiteY271" fmla="*/ 219127 h 461130"/>
              <a:gd name="connsiteX272" fmla="*/ 9205765 w 17198836"/>
              <a:gd name="connsiteY272" fmla="*/ 0 h 461130"/>
              <a:gd name="connsiteX273" fmla="*/ 9303273 w 17198836"/>
              <a:gd name="connsiteY273" fmla="*/ 219127 h 461130"/>
              <a:gd name="connsiteX274" fmla="*/ 9298645 w 17198836"/>
              <a:gd name="connsiteY274" fmla="*/ 270645 h 461130"/>
              <a:gd name="connsiteX275" fmla="*/ 9304971 w 17198836"/>
              <a:gd name="connsiteY275" fmla="*/ 261060 h 461130"/>
              <a:gd name="connsiteX276" fmla="*/ 9342925 w 17198836"/>
              <a:gd name="connsiteY276" fmla="*/ 243840 h 461130"/>
              <a:gd name="connsiteX277" fmla="*/ 9362576 w 17198836"/>
              <a:gd name="connsiteY277" fmla="*/ 248292 h 461130"/>
              <a:gd name="connsiteX278" fmla="*/ 9379837 w 17198836"/>
              <a:gd name="connsiteY278" fmla="*/ 260333 h 461130"/>
              <a:gd name="connsiteX279" fmla="*/ 9376135 w 17198836"/>
              <a:gd name="connsiteY279" fmla="*/ 219127 h 461130"/>
              <a:gd name="connsiteX280" fmla="*/ 9473643 w 17198836"/>
              <a:gd name="connsiteY280" fmla="*/ 0 h 461130"/>
              <a:gd name="connsiteX281" fmla="*/ 9571151 w 17198836"/>
              <a:gd name="connsiteY281" fmla="*/ 219127 h 461130"/>
              <a:gd name="connsiteX282" fmla="*/ 9566523 w 17198836"/>
              <a:gd name="connsiteY282" fmla="*/ 270645 h 461130"/>
              <a:gd name="connsiteX283" fmla="*/ 9572849 w 17198836"/>
              <a:gd name="connsiteY283" fmla="*/ 261060 h 461130"/>
              <a:gd name="connsiteX284" fmla="*/ 9610803 w 17198836"/>
              <a:gd name="connsiteY284" fmla="*/ 243840 h 461130"/>
              <a:gd name="connsiteX285" fmla="*/ 9630454 w 17198836"/>
              <a:gd name="connsiteY285" fmla="*/ 248292 h 461130"/>
              <a:gd name="connsiteX286" fmla="*/ 9647715 w 17198836"/>
              <a:gd name="connsiteY286" fmla="*/ 260333 h 461130"/>
              <a:gd name="connsiteX287" fmla="*/ 9644013 w 17198836"/>
              <a:gd name="connsiteY287" fmla="*/ 219127 h 461130"/>
              <a:gd name="connsiteX288" fmla="*/ 9741521 w 17198836"/>
              <a:gd name="connsiteY288" fmla="*/ 0 h 461130"/>
              <a:gd name="connsiteX289" fmla="*/ 9839029 w 17198836"/>
              <a:gd name="connsiteY289" fmla="*/ 219127 h 461130"/>
              <a:gd name="connsiteX290" fmla="*/ 9834401 w 17198836"/>
              <a:gd name="connsiteY290" fmla="*/ 270645 h 461130"/>
              <a:gd name="connsiteX291" fmla="*/ 9840727 w 17198836"/>
              <a:gd name="connsiteY291" fmla="*/ 261060 h 461130"/>
              <a:gd name="connsiteX292" fmla="*/ 9878681 w 17198836"/>
              <a:gd name="connsiteY292" fmla="*/ 243840 h 461130"/>
              <a:gd name="connsiteX293" fmla="*/ 9898332 w 17198836"/>
              <a:gd name="connsiteY293" fmla="*/ 248292 h 461130"/>
              <a:gd name="connsiteX294" fmla="*/ 9915594 w 17198836"/>
              <a:gd name="connsiteY294" fmla="*/ 260334 h 461130"/>
              <a:gd name="connsiteX295" fmla="*/ 9911892 w 17198836"/>
              <a:gd name="connsiteY295" fmla="*/ 219127 h 461130"/>
              <a:gd name="connsiteX296" fmla="*/ 10009399 w 17198836"/>
              <a:gd name="connsiteY296" fmla="*/ 0 h 461130"/>
              <a:gd name="connsiteX297" fmla="*/ 10106907 w 17198836"/>
              <a:gd name="connsiteY297" fmla="*/ 219127 h 461130"/>
              <a:gd name="connsiteX298" fmla="*/ 10102279 w 17198836"/>
              <a:gd name="connsiteY298" fmla="*/ 270645 h 461130"/>
              <a:gd name="connsiteX299" fmla="*/ 10108605 w 17198836"/>
              <a:gd name="connsiteY299" fmla="*/ 261060 h 461130"/>
              <a:gd name="connsiteX300" fmla="*/ 10146559 w 17198836"/>
              <a:gd name="connsiteY300" fmla="*/ 243840 h 461130"/>
              <a:gd name="connsiteX301" fmla="*/ 10166210 w 17198836"/>
              <a:gd name="connsiteY301" fmla="*/ 248292 h 461130"/>
              <a:gd name="connsiteX302" fmla="*/ 10183471 w 17198836"/>
              <a:gd name="connsiteY302" fmla="*/ 260333 h 461130"/>
              <a:gd name="connsiteX303" fmla="*/ 10179769 w 17198836"/>
              <a:gd name="connsiteY303" fmla="*/ 219127 h 461130"/>
              <a:gd name="connsiteX304" fmla="*/ 10277276 w 17198836"/>
              <a:gd name="connsiteY304" fmla="*/ 0 h 461130"/>
              <a:gd name="connsiteX305" fmla="*/ 10374785 w 17198836"/>
              <a:gd name="connsiteY305" fmla="*/ 219127 h 461130"/>
              <a:gd name="connsiteX306" fmla="*/ 10370157 w 17198836"/>
              <a:gd name="connsiteY306" fmla="*/ 270644 h 461130"/>
              <a:gd name="connsiteX307" fmla="*/ 10376482 w 17198836"/>
              <a:gd name="connsiteY307" fmla="*/ 261060 h 461130"/>
              <a:gd name="connsiteX308" fmla="*/ 10414436 w 17198836"/>
              <a:gd name="connsiteY308" fmla="*/ 243840 h 461130"/>
              <a:gd name="connsiteX309" fmla="*/ 10434088 w 17198836"/>
              <a:gd name="connsiteY309" fmla="*/ 248292 h 461130"/>
              <a:gd name="connsiteX310" fmla="*/ 10451349 w 17198836"/>
              <a:gd name="connsiteY310" fmla="*/ 260333 h 461130"/>
              <a:gd name="connsiteX311" fmla="*/ 10447647 w 17198836"/>
              <a:gd name="connsiteY311" fmla="*/ 219127 h 461130"/>
              <a:gd name="connsiteX312" fmla="*/ 10545155 w 17198836"/>
              <a:gd name="connsiteY312" fmla="*/ 0 h 461130"/>
              <a:gd name="connsiteX313" fmla="*/ 10642663 w 17198836"/>
              <a:gd name="connsiteY313" fmla="*/ 219127 h 461130"/>
              <a:gd name="connsiteX314" fmla="*/ 10638035 w 17198836"/>
              <a:gd name="connsiteY314" fmla="*/ 270645 h 461130"/>
              <a:gd name="connsiteX315" fmla="*/ 10644361 w 17198836"/>
              <a:gd name="connsiteY315" fmla="*/ 261060 h 461130"/>
              <a:gd name="connsiteX316" fmla="*/ 10682315 w 17198836"/>
              <a:gd name="connsiteY316" fmla="*/ 243840 h 461130"/>
              <a:gd name="connsiteX317" fmla="*/ 10701966 w 17198836"/>
              <a:gd name="connsiteY317" fmla="*/ 248292 h 461130"/>
              <a:gd name="connsiteX318" fmla="*/ 10719228 w 17198836"/>
              <a:gd name="connsiteY318" fmla="*/ 260334 h 461130"/>
              <a:gd name="connsiteX319" fmla="*/ 10715526 w 17198836"/>
              <a:gd name="connsiteY319" fmla="*/ 219127 h 461130"/>
              <a:gd name="connsiteX320" fmla="*/ 10813034 w 17198836"/>
              <a:gd name="connsiteY320" fmla="*/ 0 h 461130"/>
              <a:gd name="connsiteX321" fmla="*/ 10910541 w 17198836"/>
              <a:gd name="connsiteY321" fmla="*/ 219127 h 461130"/>
              <a:gd name="connsiteX322" fmla="*/ 10905913 w 17198836"/>
              <a:gd name="connsiteY322" fmla="*/ 270646 h 461130"/>
              <a:gd name="connsiteX323" fmla="*/ 10912240 w 17198836"/>
              <a:gd name="connsiteY323" fmla="*/ 261060 h 461130"/>
              <a:gd name="connsiteX324" fmla="*/ 10950194 w 17198836"/>
              <a:gd name="connsiteY324" fmla="*/ 243840 h 461130"/>
              <a:gd name="connsiteX325" fmla="*/ 10969845 w 17198836"/>
              <a:gd name="connsiteY325" fmla="*/ 248292 h 461130"/>
              <a:gd name="connsiteX326" fmla="*/ 10987106 w 17198836"/>
              <a:gd name="connsiteY326" fmla="*/ 260333 h 461130"/>
              <a:gd name="connsiteX327" fmla="*/ 10983404 w 17198836"/>
              <a:gd name="connsiteY327" fmla="*/ 219127 h 461130"/>
              <a:gd name="connsiteX328" fmla="*/ 11080912 w 17198836"/>
              <a:gd name="connsiteY328" fmla="*/ 0 h 461130"/>
              <a:gd name="connsiteX329" fmla="*/ 11178421 w 17198836"/>
              <a:gd name="connsiteY329" fmla="*/ 219127 h 461130"/>
              <a:gd name="connsiteX330" fmla="*/ 11173793 w 17198836"/>
              <a:gd name="connsiteY330" fmla="*/ 270643 h 461130"/>
              <a:gd name="connsiteX331" fmla="*/ 11180118 w 17198836"/>
              <a:gd name="connsiteY331" fmla="*/ 261060 h 461130"/>
              <a:gd name="connsiteX332" fmla="*/ 11218072 w 17198836"/>
              <a:gd name="connsiteY332" fmla="*/ 243840 h 461130"/>
              <a:gd name="connsiteX333" fmla="*/ 11237723 w 17198836"/>
              <a:gd name="connsiteY333" fmla="*/ 248292 h 461130"/>
              <a:gd name="connsiteX334" fmla="*/ 11254984 w 17198836"/>
              <a:gd name="connsiteY334" fmla="*/ 260333 h 461130"/>
              <a:gd name="connsiteX335" fmla="*/ 11251282 w 17198836"/>
              <a:gd name="connsiteY335" fmla="*/ 219127 h 461130"/>
              <a:gd name="connsiteX336" fmla="*/ 11348791 w 17198836"/>
              <a:gd name="connsiteY336" fmla="*/ 0 h 461130"/>
              <a:gd name="connsiteX337" fmla="*/ 11446298 w 17198836"/>
              <a:gd name="connsiteY337" fmla="*/ 219127 h 461130"/>
              <a:gd name="connsiteX338" fmla="*/ 11441670 w 17198836"/>
              <a:gd name="connsiteY338" fmla="*/ 270646 h 461130"/>
              <a:gd name="connsiteX339" fmla="*/ 11447996 w 17198836"/>
              <a:gd name="connsiteY339" fmla="*/ 261060 h 461130"/>
              <a:gd name="connsiteX340" fmla="*/ 11485951 w 17198836"/>
              <a:gd name="connsiteY340" fmla="*/ 243840 h 461130"/>
              <a:gd name="connsiteX341" fmla="*/ 11505602 w 17198836"/>
              <a:gd name="connsiteY341" fmla="*/ 248292 h 461130"/>
              <a:gd name="connsiteX342" fmla="*/ 11522863 w 17198836"/>
              <a:gd name="connsiteY342" fmla="*/ 260334 h 461130"/>
              <a:gd name="connsiteX343" fmla="*/ 11519161 w 17198836"/>
              <a:gd name="connsiteY343" fmla="*/ 219127 h 461130"/>
              <a:gd name="connsiteX344" fmla="*/ 11616669 w 17198836"/>
              <a:gd name="connsiteY344" fmla="*/ 0 h 461130"/>
              <a:gd name="connsiteX345" fmla="*/ 11714177 w 17198836"/>
              <a:gd name="connsiteY345" fmla="*/ 219127 h 461130"/>
              <a:gd name="connsiteX346" fmla="*/ 11709549 w 17198836"/>
              <a:gd name="connsiteY346" fmla="*/ 270645 h 461130"/>
              <a:gd name="connsiteX347" fmla="*/ 11715875 w 17198836"/>
              <a:gd name="connsiteY347" fmla="*/ 261060 h 461130"/>
              <a:gd name="connsiteX348" fmla="*/ 11753829 w 17198836"/>
              <a:gd name="connsiteY348" fmla="*/ 243840 h 461130"/>
              <a:gd name="connsiteX349" fmla="*/ 11773480 w 17198836"/>
              <a:gd name="connsiteY349" fmla="*/ 248292 h 461130"/>
              <a:gd name="connsiteX350" fmla="*/ 11790741 w 17198836"/>
              <a:gd name="connsiteY350" fmla="*/ 260333 h 461130"/>
              <a:gd name="connsiteX351" fmla="*/ 11787039 w 17198836"/>
              <a:gd name="connsiteY351" fmla="*/ 219127 h 461130"/>
              <a:gd name="connsiteX352" fmla="*/ 11884547 w 17198836"/>
              <a:gd name="connsiteY352" fmla="*/ 0 h 461130"/>
              <a:gd name="connsiteX353" fmla="*/ 11982055 w 17198836"/>
              <a:gd name="connsiteY353" fmla="*/ 219127 h 461130"/>
              <a:gd name="connsiteX354" fmla="*/ 11977427 w 17198836"/>
              <a:gd name="connsiteY354" fmla="*/ 270645 h 461130"/>
              <a:gd name="connsiteX355" fmla="*/ 11983753 w 17198836"/>
              <a:gd name="connsiteY355" fmla="*/ 261060 h 461130"/>
              <a:gd name="connsiteX356" fmla="*/ 12021707 w 17198836"/>
              <a:gd name="connsiteY356" fmla="*/ 243840 h 461130"/>
              <a:gd name="connsiteX357" fmla="*/ 12041358 w 17198836"/>
              <a:gd name="connsiteY357" fmla="*/ 248292 h 461130"/>
              <a:gd name="connsiteX358" fmla="*/ 12058618 w 17198836"/>
              <a:gd name="connsiteY358" fmla="*/ 260332 h 461130"/>
              <a:gd name="connsiteX359" fmla="*/ 12054916 w 17198836"/>
              <a:gd name="connsiteY359" fmla="*/ 219127 h 461130"/>
              <a:gd name="connsiteX360" fmla="*/ 12152424 w 17198836"/>
              <a:gd name="connsiteY360" fmla="*/ 0 h 461130"/>
              <a:gd name="connsiteX361" fmla="*/ 12249932 w 17198836"/>
              <a:gd name="connsiteY361" fmla="*/ 219127 h 461130"/>
              <a:gd name="connsiteX362" fmla="*/ 12245304 w 17198836"/>
              <a:gd name="connsiteY362" fmla="*/ 270645 h 461130"/>
              <a:gd name="connsiteX363" fmla="*/ 12251630 w 17198836"/>
              <a:gd name="connsiteY363" fmla="*/ 261060 h 461130"/>
              <a:gd name="connsiteX364" fmla="*/ 12289584 w 17198836"/>
              <a:gd name="connsiteY364" fmla="*/ 243840 h 461130"/>
              <a:gd name="connsiteX365" fmla="*/ 12309236 w 17198836"/>
              <a:gd name="connsiteY365" fmla="*/ 248292 h 461130"/>
              <a:gd name="connsiteX366" fmla="*/ 12326496 w 17198836"/>
              <a:gd name="connsiteY366" fmla="*/ 260333 h 461130"/>
              <a:gd name="connsiteX367" fmla="*/ 12322794 w 17198836"/>
              <a:gd name="connsiteY367" fmla="*/ 219127 h 461130"/>
              <a:gd name="connsiteX368" fmla="*/ 12420302 w 17198836"/>
              <a:gd name="connsiteY368" fmla="*/ 0 h 461130"/>
              <a:gd name="connsiteX369" fmla="*/ 12517810 w 17198836"/>
              <a:gd name="connsiteY369" fmla="*/ 219127 h 461130"/>
              <a:gd name="connsiteX370" fmla="*/ 12513182 w 17198836"/>
              <a:gd name="connsiteY370" fmla="*/ 270645 h 461130"/>
              <a:gd name="connsiteX371" fmla="*/ 12519508 w 17198836"/>
              <a:gd name="connsiteY371" fmla="*/ 261060 h 461130"/>
              <a:gd name="connsiteX372" fmla="*/ 12557462 w 17198836"/>
              <a:gd name="connsiteY372" fmla="*/ 243840 h 461130"/>
              <a:gd name="connsiteX373" fmla="*/ 12577114 w 17198836"/>
              <a:gd name="connsiteY373" fmla="*/ 248292 h 461130"/>
              <a:gd name="connsiteX374" fmla="*/ 12594375 w 17198836"/>
              <a:gd name="connsiteY374" fmla="*/ 260334 h 461130"/>
              <a:gd name="connsiteX375" fmla="*/ 12590673 w 17198836"/>
              <a:gd name="connsiteY375" fmla="*/ 219127 h 461130"/>
              <a:gd name="connsiteX376" fmla="*/ 12688181 w 17198836"/>
              <a:gd name="connsiteY376" fmla="*/ 0 h 461130"/>
              <a:gd name="connsiteX377" fmla="*/ 12785689 w 17198836"/>
              <a:gd name="connsiteY377" fmla="*/ 219127 h 461130"/>
              <a:gd name="connsiteX378" fmla="*/ 12781061 w 17198836"/>
              <a:gd name="connsiteY378" fmla="*/ 270645 h 461130"/>
              <a:gd name="connsiteX379" fmla="*/ 12787387 w 17198836"/>
              <a:gd name="connsiteY379" fmla="*/ 261060 h 461130"/>
              <a:gd name="connsiteX380" fmla="*/ 12825341 w 17198836"/>
              <a:gd name="connsiteY380" fmla="*/ 243840 h 461130"/>
              <a:gd name="connsiteX381" fmla="*/ 12844993 w 17198836"/>
              <a:gd name="connsiteY381" fmla="*/ 248292 h 461130"/>
              <a:gd name="connsiteX382" fmla="*/ 12862253 w 17198836"/>
              <a:gd name="connsiteY382" fmla="*/ 260333 h 461130"/>
              <a:gd name="connsiteX383" fmla="*/ 12858551 w 17198836"/>
              <a:gd name="connsiteY383" fmla="*/ 219127 h 461130"/>
              <a:gd name="connsiteX384" fmla="*/ 12956059 w 17198836"/>
              <a:gd name="connsiteY384" fmla="*/ 0 h 461130"/>
              <a:gd name="connsiteX385" fmla="*/ 13053567 w 17198836"/>
              <a:gd name="connsiteY385" fmla="*/ 219127 h 461130"/>
              <a:gd name="connsiteX386" fmla="*/ 13048939 w 17198836"/>
              <a:gd name="connsiteY386" fmla="*/ 270645 h 461130"/>
              <a:gd name="connsiteX387" fmla="*/ 13055265 w 17198836"/>
              <a:gd name="connsiteY387" fmla="*/ 261060 h 461130"/>
              <a:gd name="connsiteX388" fmla="*/ 13093219 w 17198836"/>
              <a:gd name="connsiteY388" fmla="*/ 243840 h 461130"/>
              <a:gd name="connsiteX389" fmla="*/ 13112870 w 17198836"/>
              <a:gd name="connsiteY389" fmla="*/ 248292 h 461130"/>
              <a:gd name="connsiteX390" fmla="*/ 13130131 w 17198836"/>
              <a:gd name="connsiteY390" fmla="*/ 260333 h 461130"/>
              <a:gd name="connsiteX391" fmla="*/ 13126429 w 17198836"/>
              <a:gd name="connsiteY391" fmla="*/ 219127 h 461130"/>
              <a:gd name="connsiteX392" fmla="*/ 13223937 w 17198836"/>
              <a:gd name="connsiteY392" fmla="*/ 0 h 461130"/>
              <a:gd name="connsiteX393" fmla="*/ 13321445 w 17198836"/>
              <a:gd name="connsiteY393" fmla="*/ 219127 h 461130"/>
              <a:gd name="connsiteX394" fmla="*/ 13316817 w 17198836"/>
              <a:gd name="connsiteY394" fmla="*/ 270645 h 461130"/>
              <a:gd name="connsiteX395" fmla="*/ 13323143 w 17198836"/>
              <a:gd name="connsiteY395" fmla="*/ 261060 h 461130"/>
              <a:gd name="connsiteX396" fmla="*/ 13361097 w 17198836"/>
              <a:gd name="connsiteY396" fmla="*/ 243840 h 461130"/>
              <a:gd name="connsiteX397" fmla="*/ 13380748 w 17198836"/>
              <a:gd name="connsiteY397" fmla="*/ 248292 h 461130"/>
              <a:gd name="connsiteX398" fmla="*/ 13398010 w 17198836"/>
              <a:gd name="connsiteY398" fmla="*/ 260334 h 461130"/>
              <a:gd name="connsiteX399" fmla="*/ 13394308 w 17198836"/>
              <a:gd name="connsiteY399" fmla="*/ 219127 h 461130"/>
              <a:gd name="connsiteX400" fmla="*/ 13491816 w 17198836"/>
              <a:gd name="connsiteY400" fmla="*/ 0 h 461130"/>
              <a:gd name="connsiteX401" fmla="*/ 13589324 w 17198836"/>
              <a:gd name="connsiteY401" fmla="*/ 219127 h 461130"/>
              <a:gd name="connsiteX402" fmla="*/ 13584696 w 17198836"/>
              <a:gd name="connsiteY402" fmla="*/ 270645 h 461130"/>
              <a:gd name="connsiteX403" fmla="*/ 13591022 w 17198836"/>
              <a:gd name="connsiteY403" fmla="*/ 261060 h 461130"/>
              <a:gd name="connsiteX404" fmla="*/ 13628976 w 17198836"/>
              <a:gd name="connsiteY404" fmla="*/ 243840 h 461130"/>
              <a:gd name="connsiteX405" fmla="*/ 13648627 w 17198836"/>
              <a:gd name="connsiteY405" fmla="*/ 248292 h 461130"/>
              <a:gd name="connsiteX406" fmla="*/ 13665888 w 17198836"/>
              <a:gd name="connsiteY406" fmla="*/ 260333 h 461130"/>
              <a:gd name="connsiteX407" fmla="*/ 13662186 w 17198836"/>
              <a:gd name="connsiteY407" fmla="*/ 219127 h 461130"/>
              <a:gd name="connsiteX408" fmla="*/ 13759694 w 17198836"/>
              <a:gd name="connsiteY408" fmla="*/ 0 h 461130"/>
              <a:gd name="connsiteX409" fmla="*/ 13857202 w 17198836"/>
              <a:gd name="connsiteY409" fmla="*/ 219127 h 461130"/>
              <a:gd name="connsiteX410" fmla="*/ 13852574 w 17198836"/>
              <a:gd name="connsiteY410" fmla="*/ 270645 h 461130"/>
              <a:gd name="connsiteX411" fmla="*/ 13858900 w 17198836"/>
              <a:gd name="connsiteY411" fmla="*/ 261060 h 461130"/>
              <a:gd name="connsiteX412" fmla="*/ 13896854 w 17198836"/>
              <a:gd name="connsiteY412" fmla="*/ 243840 h 461130"/>
              <a:gd name="connsiteX413" fmla="*/ 13916505 w 17198836"/>
              <a:gd name="connsiteY413" fmla="*/ 248292 h 461130"/>
              <a:gd name="connsiteX414" fmla="*/ 13933766 w 17198836"/>
              <a:gd name="connsiteY414" fmla="*/ 260333 h 461130"/>
              <a:gd name="connsiteX415" fmla="*/ 13930064 w 17198836"/>
              <a:gd name="connsiteY415" fmla="*/ 219127 h 461130"/>
              <a:gd name="connsiteX416" fmla="*/ 14027572 w 17198836"/>
              <a:gd name="connsiteY416" fmla="*/ 0 h 461130"/>
              <a:gd name="connsiteX417" fmla="*/ 14125080 w 17198836"/>
              <a:gd name="connsiteY417" fmla="*/ 219127 h 461130"/>
              <a:gd name="connsiteX418" fmla="*/ 14120452 w 17198836"/>
              <a:gd name="connsiteY418" fmla="*/ 270645 h 461130"/>
              <a:gd name="connsiteX419" fmla="*/ 14126778 w 17198836"/>
              <a:gd name="connsiteY419" fmla="*/ 261060 h 461130"/>
              <a:gd name="connsiteX420" fmla="*/ 14164732 w 17198836"/>
              <a:gd name="connsiteY420" fmla="*/ 243840 h 461130"/>
              <a:gd name="connsiteX421" fmla="*/ 14184383 w 17198836"/>
              <a:gd name="connsiteY421" fmla="*/ 248292 h 461130"/>
              <a:gd name="connsiteX422" fmla="*/ 14201645 w 17198836"/>
              <a:gd name="connsiteY422" fmla="*/ 260334 h 461130"/>
              <a:gd name="connsiteX423" fmla="*/ 14197943 w 17198836"/>
              <a:gd name="connsiteY423" fmla="*/ 219127 h 461130"/>
              <a:gd name="connsiteX424" fmla="*/ 14295451 w 17198836"/>
              <a:gd name="connsiteY424" fmla="*/ 0 h 461130"/>
              <a:gd name="connsiteX425" fmla="*/ 14392959 w 17198836"/>
              <a:gd name="connsiteY425" fmla="*/ 219127 h 461130"/>
              <a:gd name="connsiteX426" fmla="*/ 14388331 w 17198836"/>
              <a:gd name="connsiteY426" fmla="*/ 270645 h 461130"/>
              <a:gd name="connsiteX427" fmla="*/ 14394657 w 17198836"/>
              <a:gd name="connsiteY427" fmla="*/ 261060 h 461130"/>
              <a:gd name="connsiteX428" fmla="*/ 14432611 w 17198836"/>
              <a:gd name="connsiteY428" fmla="*/ 243840 h 461130"/>
              <a:gd name="connsiteX429" fmla="*/ 14452262 w 17198836"/>
              <a:gd name="connsiteY429" fmla="*/ 248292 h 461130"/>
              <a:gd name="connsiteX430" fmla="*/ 14469523 w 17198836"/>
              <a:gd name="connsiteY430" fmla="*/ 260333 h 461130"/>
              <a:gd name="connsiteX431" fmla="*/ 14465821 w 17198836"/>
              <a:gd name="connsiteY431" fmla="*/ 219127 h 461130"/>
              <a:gd name="connsiteX432" fmla="*/ 14563329 w 17198836"/>
              <a:gd name="connsiteY432" fmla="*/ 0 h 461130"/>
              <a:gd name="connsiteX433" fmla="*/ 14660837 w 17198836"/>
              <a:gd name="connsiteY433" fmla="*/ 219127 h 461130"/>
              <a:gd name="connsiteX434" fmla="*/ 14656209 w 17198836"/>
              <a:gd name="connsiteY434" fmla="*/ 270645 h 461130"/>
              <a:gd name="connsiteX435" fmla="*/ 14662535 w 17198836"/>
              <a:gd name="connsiteY435" fmla="*/ 261060 h 461130"/>
              <a:gd name="connsiteX436" fmla="*/ 14700489 w 17198836"/>
              <a:gd name="connsiteY436" fmla="*/ 243840 h 461130"/>
              <a:gd name="connsiteX437" fmla="*/ 14720140 w 17198836"/>
              <a:gd name="connsiteY437" fmla="*/ 248292 h 461130"/>
              <a:gd name="connsiteX438" fmla="*/ 14737401 w 17198836"/>
              <a:gd name="connsiteY438" fmla="*/ 260333 h 461130"/>
              <a:gd name="connsiteX439" fmla="*/ 14733699 w 17198836"/>
              <a:gd name="connsiteY439" fmla="*/ 219127 h 461130"/>
              <a:gd name="connsiteX440" fmla="*/ 14831207 w 17198836"/>
              <a:gd name="connsiteY440" fmla="*/ 0 h 461130"/>
              <a:gd name="connsiteX441" fmla="*/ 14928715 w 17198836"/>
              <a:gd name="connsiteY441" fmla="*/ 219127 h 461130"/>
              <a:gd name="connsiteX442" fmla="*/ 14924087 w 17198836"/>
              <a:gd name="connsiteY442" fmla="*/ 270645 h 461130"/>
              <a:gd name="connsiteX443" fmla="*/ 14930413 w 17198836"/>
              <a:gd name="connsiteY443" fmla="*/ 261060 h 461130"/>
              <a:gd name="connsiteX444" fmla="*/ 14968367 w 17198836"/>
              <a:gd name="connsiteY444" fmla="*/ 243840 h 461130"/>
              <a:gd name="connsiteX445" fmla="*/ 14988018 w 17198836"/>
              <a:gd name="connsiteY445" fmla="*/ 248292 h 461130"/>
              <a:gd name="connsiteX446" fmla="*/ 15005280 w 17198836"/>
              <a:gd name="connsiteY446" fmla="*/ 260334 h 461130"/>
              <a:gd name="connsiteX447" fmla="*/ 15001578 w 17198836"/>
              <a:gd name="connsiteY447" fmla="*/ 219127 h 461130"/>
              <a:gd name="connsiteX448" fmla="*/ 15099086 w 17198836"/>
              <a:gd name="connsiteY448" fmla="*/ 0 h 461130"/>
              <a:gd name="connsiteX449" fmla="*/ 15196594 w 17198836"/>
              <a:gd name="connsiteY449" fmla="*/ 219127 h 461130"/>
              <a:gd name="connsiteX450" fmla="*/ 15191966 w 17198836"/>
              <a:gd name="connsiteY450" fmla="*/ 270645 h 461130"/>
              <a:gd name="connsiteX451" fmla="*/ 15198292 w 17198836"/>
              <a:gd name="connsiteY451" fmla="*/ 261060 h 461130"/>
              <a:gd name="connsiteX452" fmla="*/ 15236246 w 17198836"/>
              <a:gd name="connsiteY452" fmla="*/ 243840 h 461130"/>
              <a:gd name="connsiteX453" fmla="*/ 15255897 w 17198836"/>
              <a:gd name="connsiteY453" fmla="*/ 248292 h 461130"/>
              <a:gd name="connsiteX454" fmla="*/ 15273158 w 17198836"/>
              <a:gd name="connsiteY454" fmla="*/ 260333 h 461130"/>
              <a:gd name="connsiteX455" fmla="*/ 15269456 w 17198836"/>
              <a:gd name="connsiteY455" fmla="*/ 219127 h 461130"/>
              <a:gd name="connsiteX456" fmla="*/ 15366964 w 17198836"/>
              <a:gd name="connsiteY456" fmla="*/ 0 h 461130"/>
              <a:gd name="connsiteX457" fmla="*/ 15464472 w 17198836"/>
              <a:gd name="connsiteY457" fmla="*/ 219127 h 461130"/>
              <a:gd name="connsiteX458" fmla="*/ 15459844 w 17198836"/>
              <a:gd name="connsiteY458" fmla="*/ 270645 h 461130"/>
              <a:gd name="connsiteX459" fmla="*/ 15466170 w 17198836"/>
              <a:gd name="connsiteY459" fmla="*/ 261060 h 461130"/>
              <a:gd name="connsiteX460" fmla="*/ 15504124 w 17198836"/>
              <a:gd name="connsiteY460" fmla="*/ 243840 h 461130"/>
              <a:gd name="connsiteX461" fmla="*/ 15523775 w 17198836"/>
              <a:gd name="connsiteY461" fmla="*/ 248292 h 461130"/>
              <a:gd name="connsiteX462" fmla="*/ 15541036 w 17198836"/>
              <a:gd name="connsiteY462" fmla="*/ 260333 h 461130"/>
              <a:gd name="connsiteX463" fmla="*/ 15537334 w 17198836"/>
              <a:gd name="connsiteY463" fmla="*/ 219127 h 461130"/>
              <a:gd name="connsiteX464" fmla="*/ 15634842 w 17198836"/>
              <a:gd name="connsiteY464" fmla="*/ 0 h 461130"/>
              <a:gd name="connsiteX465" fmla="*/ 15732350 w 17198836"/>
              <a:gd name="connsiteY465" fmla="*/ 219127 h 461130"/>
              <a:gd name="connsiteX466" fmla="*/ 15727722 w 17198836"/>
              <a:gd name="connsiteY466" fmla="*/ 270645 h 461130"/>
              <a:gd name="connsiteX467" fmla="*/ 15734048 w 17198836"/>
              <a:gd name="connsiteY467" fmla="*/ 261060 h 461130"/>
              <a:gd name="connsiteX468" fmla="*/ 15772002 w 17198836"/>
              <a:gd name="connsiteY468" fmla="*/ 243840 h 461130"/>
              <a:gd name="connsiteX469" fmla="*/ 15791653 w 17198836"/>
              <a:gd name="connsiteY469" fmla="*/ 248292 h 461130"/>
              <a:gd name="connsiteX470" fmla="*/ 15808915 w 17198836"/>
              <a:gd name="connsiteY470" fmla="*/ 260334 h 461130"/>
              <a:gd name="connsiteX471" fmla="*/ 15805213 w 17198836"/>
              <a:gd name="connsiteY471" fmla="*/ 219127 h 461130"/>
              <a:gd name="connsiteX472" fmla="*/ 15902721 w 17198836"/>
              <a:gd name="connsiteY472" fmla="*/ 0 h 461130"/>
              <a:gd name="connsiteX473" fmla="*/ 16000229 w 17198836"/>
              <a:gd name="connsiteY473" fmla="*/ 219127 h 461130"/>
              <a:gd name="connsiteX474" fmla="*/ 15995601 w 17198836"/>
              <a:gd name="connsiteY474" fmla="*/ 270645 h 461130"/>
              <a:gd name="connsiteX475" fmla="*/ 16001927 w 17198836"/>
              <a:gd name="connsiteY475" fmla="*/ 261060 h 461130"/>
              <a:gd name="connsiteX476" fmla="*/ 16039881 w 17198836"/>
              <a:gd name="connsiteY476" fmla="*/ 243840 h 461130"/>
              <a:gd name="connsiteX477" fmla="*/ 16059532 w 17198836"/>
              <a:gd name="connsiteY477" fmla="*/ 248292 h 461130"/>
              <a:gd name="connsiteX478" fmla="*/ 16076794 w 17198836"/>
              <a:gd name="connsiteY478" fmla="*/ 260333 h 461130"/>
              <a:gd name="connsiteX479" fmla="*/ 16073090 w 17198836"/>
              <a:gd name="connsiteY479" fmla="*/ 219127 h 461130"/>
              <a:gd name="connsiteX480" fmla="*/ 16170598 w 17198836"/>
              <a:gd name="connsiteY480" fmla="*/ 0 h 461130"/>
              <a:gd name="connsiteX481" fmla="*/ 16268106 w 17198836"/>
              <a:gd name="connsiteY481" fmla="*/ 219127 h 461130"/>
              <a:gd name="connsiteX482" fmla="*/ 16263478 w 17198836"/>
              <a:gd name="connsiteY482" fmla="*/ 270645 h 461130"/>
              <a:gd name="connsiteX483" fmla="*/ 16269806 w 17198836"/>
              <a:gd name="connsiteY483" fmla="*/ 261060 h 461130"/>
              <a:gd name="connsiteX484" fmla="*/ 16307758 w 17198836"/>
              <a:gd name="connsiteY484" fmla="*/ 243840 h 461130"/>
              <a:gd name="connsiteX485" fmla="*/ 16327410 w 17198836"/>
              <a:gd name="connsiteY485" fmla="*/ 248292 h 461130"/>
              <a:gd name="connsiteX486" fmla="*/ 16344670 w 17198836"/>
              <a:gd name="connsiteY486" fmla="*/ 260333 h 461130"/>
              <a:gd name="connsiteX487" fmla="*/ 16340970 w 17198836"/>
              <a:gd name="connsiteY487" fmla="*/ 219127 h 461130"/>
              <a:gd name="connsiteX488" fmla="*/ 16438478 w 17198836"/>
              <a:gd name="connsiteY488" fmla="*/ 0 h 461130"/>
              <a:gd name="connsiteX489" fmla="*/ 16535986 w 17198836"/>
              <a:gd name="connsiteY489" fmla="*/ 219127 h 461130"/>
              <a:gd name="connsiteX490" fmla="*/ 16531358 w 17198836"/>
              <a:gd name="connsiteY490" fmla="*/ 270645 h 461130"/>
              <a:gd name="connsiteX491" fmla="*/ 16537682 w 17198836"/>
              <a:gd name="connsiteY491" fmla="*/ 261060 h 461130"/>
              <a:gd name="connsiteX492" fmla="*/ 16575638 w 17198836"/>
              <a:gd name="connsiteY492" fmla="*/ 243840 h 461130"/>
              <a:gd name="connsiteX493" fmla="*/ 16595288 w 17198836"/>
              <a:gd name="connsiteY493" fmla="*/ 248292 h 461130"/>
              <a:gd name="connsiteX494" fmla="*/ 16612550 w 17198836"/>
              <a:gd name="connsiteY494" fmla="*/ 260334 h 461130"/>
              <a:gd name="connsiteX495" fmla="*/ 16608848 w 17198836"/>
              <a:gd name="connsiteY495" fmla="*/ 219127 h 461130"/>
              <a:gd name="connsiteX496" fmla="*/ 16706356 w 17198836"/>
              <a:gd name="connsiteY496" fmla="*/ 0 h 461130"/>
              <a:gd name="connsiteX497" fmla="*/ 16803864 w 17198836"/>
              <a:gd name="connsiteY497" fmla="*/ 219127 h 461130"/>
              <a:gd name="connsiteX498" fmla="*/ 16799236 w 17198836"/>
              <a:gd name="connsiteY498" fmla="*/ 270645 h 461130"/>
              <a:gd name="connsiteX499" fmla="*/ 16805562 w 17198836"/>
              <a:gd name="connsiteY499" fmla="*/ 261060 h 461130"/>
              <a:gd name="connsiteX500" fmla="*/ 16843516 w 17198836"/>
              <a:gd name="connsiteY500" fmla="*/ 243840 h 461130"/>
              <a:gd name="connsiteX501" fmla="*/ 16863166 w 17198836"/>
              <a:gd name="connsiteY501" fmla="*/ 248292 h 461130"/>
              <a:gd name="connsiteX502" fmla="*/ 16880418 w 17198836"/>
              <a:gd name="connsiteY502" fmla="*/ 260327 h 461130"/>
              <a:gd name="connsiteX503" fmla="*/ 16876718 w 17198836"/>
              <a:gd name="connsiteY503" fmla="*/ 219127 h 461130"/>
              <a:gd name="connsiteX504" fmla="*/ 16974226 w 17198836"/>
              <a:gd name="connsiteY504" fmla="*/ 0 h 461130"/>
              <a:gd name="connsiteX505" fmla="*/ 17071734 w 17198836"/>
              <a:gd name="connsiteY505" fmla="*/ 219127 h 461130"/>
              <a:gd name="connsiteX506" fmla="*/ 17067106 w 17198836"/>
              <a:gd name="connsiteY506" fmla="*/ 270645 h 461130"/>
              <a:gd name="connsiteX507" fmla="*/ 17073430 w 17198836"/>
              <a:gd name="connsiteY507" fmla="*/ 261060 h 461130"/>
              <a:gd name="connsiteX508" fmla="*/ 17111386 w 17198836"/>
              <a:gd name="connsiteY508" fmla="*/ 243840 h 461130"/>
              <a:gd name="connsiteX509" fmla="*/ 17180334 w 17198836"/>
              <a:gd name="connsiteY509" fmla="*/ 308021 h 461130"/>
              <a:gd name="connsiteX510" fmla="*/ 17198836 w 17198836"/>
              <a:gd name="connsiteY510" fmla="*/ 369690 h 461130"/>
              <a:gd name="connsiteX511" fmla="*/ 118685 w 17198836"/>
              <a:gd name="connsiteY511" fmla="*/ 461130 h 461130"/>
              <a:gd name="connsiteX0" fmla="*/ 0 w 17101328"/>
              <a:gd name="connsiteY0" fmla="*/ 0 h 461130"/>
              <a:gd name="connsiteX1" fmla="*/ 92880 w 17101328"/>
              <a:gd name="connsiteY1" fmla="*/ 270645 h 461130"/>
              <a:gd name="connsiteX2" fmla="*/ 99206 w 17101328"/>
              <a:gd name="connsiteY2" fmla="*/ 261060 h 461130"/>
              <a:gd name="connsiteX3" fmla="*/ 137160 w 17101328"/>
              <a:gd name="connsiteY3" fmla="*/ 243840 h 461130"/>
              <a:gd name="connsiteX4" fmla="*/ 156811 w 17101328"/>
              <a:gd name="connsiteY4" fmla="*/ 248292 h 461130"/>
              <a:gd name="connsiteX5" fmla="*/ 174072 w 17101328"/>
              <a:gd name="connsiteY5" fmla="*/ 260333 h 461130"/>
              <a:gd name="connsiteX6" fmla="*/ 170370 w 17101328"/>
              <a:gd name="connsiteY6" fmla="*/ 219127 h 461130"/>
              <a:gd name="connsiteX7" fmla="*/ 267878 w 17101328"/>
              <a:gd name="connsiteY7" fmla="*/ 0 h 461130"/>
              <a:gd name="connsiteX8" fmla="*/ 365386 w 17101328"/>
              <a:gd name="connsiteY8" fmla="*/ 219127 h 461130"/>
              <a:gd name="connsiteX9" fmla="*/ 360758 w 17101328"/>
              <a:gd name="connsiteY9" fmla="*/ 270645 h 461130"/>
              <a:gd name="connsiteX10" fmla="*/ 367084 w 17101328"/>
              <a:gd name="connsiteY10" fmla="*/ 261060 h 461130"/>
              <a:gd name="connsiteX11" fmla="*/ 405038 w 17101328"/>
              <a:gd name="connsiteY11" fmla="*/ 243840 h 461130"/>
              <a:gd name="connsiteX12" fmla="*/ 424689 w 17101328"/>
              <a:gd name="connsiteY12" fmla="*/ 248292 h 461130"/>
              <a:gd name="connsiteX13" fmla="*/ 441951 w 17101328"/>
              <a:gd name="connsiteY13" fmla="*/ 260334 h 461130"/>
              <a:gd name="connsiteX14" fmla="*/ 438249 w 17101328"/>
              <a:gd name="connsiteY14" fmla="*/ 219127 h 461130"/>
              <a:gd name="connsiteX15" fmla="*/ 535757 w 17101328"/>
              <a:gd name="connsiteY15" fmla="*/ 0 h 461130"/>
              <a:gd name="connsiteX16" fmla="*/ 633265 w 17101328"/>
              <a:gd name="connsiteY16" fmla="*/ 219127 h 461130"/>
              <a:gd name="connsiteX17" fmla="*/ 628637 w 17101328"/>
              <a:gd name="connsiteY17" fmla="*/ 270645 h 461130"/>
              <a:gd name="connsiteX18" fmla="*/ 634963 w 17101328"/>
              <a:gd name="connsiteY18" fmla="*/ 261060 h 461130"/>
              <a:gd name="connsiteX19" fmla="*/ 672917 w 17101328"/>
              <a:gd name="connsiteY19" fmla="*/ 243840 h 461130"/>
              <a:gd name="connsiteX20" fmla="*/ 692568 w 17101328"/>
              <a:gd name="connsiteY20" fmla="*/ 248292 h 461130"/>
              <a:gd name="connsiteX21" fmla="*/ 709829 w 17101328"/>
              <a:gd name="connsiteY21" fmla="*/ 260333 h 461130"/>
              <a:gd name="connsiteX22" fmla="*/ 706127 w 17101328"/>
              <a:gd name="connsiteY22" fmla="*/ 219127 h 461130"/>
              <a:gd name="connsiteX23" fmla="*/ 803635 w 17101328"/>
              <a:gd name="connsiteY23" fmla="*/ 0 h 461130"/>
              <a:gd name="connsiteX24" fmla="*/ 901143 w 17101328"/>
              <a:gd name="connsiteY24" fmla="*/ 219127 h 461130"/>
              <a:gd name="connsiteX25" fmla="*/ 896515 w 17101328"/>
              <a:gd name="connsiteY25" fmla="*/ 270645 h 461130"/>
              <a:gd name="connsiteX26" fmla="*/ 902841 w 17101328"/>
              <a:gd name="connsiteY26" fmla="*/ 261060 h 461130"/>
              <a:gd name="connsiteX27" fmla="*/ 940795 w 17101328"/>
              <a:gd name="connsiteY27" fmla="*/ 243840 h 461130"/>
              <a:gd name="connsiteX28" fmla="*/ 960446 w 17101328"/>
              <a:gd name="connsiteY28" fmla="*/ 248292 h 461130"/>
              <a:gd name="connsiteX29" fmla="*/ 977707 w 17101328"/>
              <a:gd name="connsiteY29" fmla="*/ 260333 h 461130"/>
              <a:gd name="connsiteX30" fmla="*/ 974005 w 17101328"/>
              <a:gd name="connsiteY30" fmla="*/ 219127 h 461130"/>
              <a:gd name="connsiteX31" fmla="*/ 1071513 w 17101328"/>
              <a:gd name="connsiteY31" fmla="*/ 0 h 461130"/>
              <a:gd name="connsiteX32" fmla="*/ 1169021 w 17101328"/>
              <a:gd name="connsiteY32" fmla="*/ 219127 h 461130"/>
              <a:gd name="connsiteX33" fmla="*/ 1164393 w 17101328"/>
              <a:gd name="connsiteY33" fmla="*/ 270645 h 461130"/>
              <a:gd name="connsiteX34" fmla="*/ 1170719 w 17101328"/>
              <a:gd name="connsiteY34" fmla="*/ 261060 h 461130"/>
              <a:gd name="connsiteX35" fmla="*/ 1208673 w 17101328"/>
              <a:gd name="connsiteY35" fmla="*/ 243840 h 461130"/>
              <a:gd name="connsiteX36" fmla="*/ 1228324 w 17101328"/>
              <a:gd name="connsiteY36" fmla="*/ 248292 h 461130"/>
              <a:gd name="connsiteX37" fmla="*/ 1245586 w 17101328"/>
              <a:gd name="connsiteY37" fmla="*/ 260334 h 461130"/>
              <a:gd name="connsiteX38" fmla="*/ 1241884 w 17101328"/>
              <a:gd name="connsiteY38" fmla="*/ 219127 h 461130"/>
              <a:gd name="connsiteX39" fmla="*/ 1339392 w 17101328"/>
              <a:gd name="connsiteY39" fmla="*/ 0 h 461130"/>
              <a:gd name="connsiteX40" fmla="*/ 1436899 w 17101328"/>
              <a:gd name="connsiteY40" fmla="*/ 219127 h 461130"/>
              <a:gd name="connsiteX41" fmla="*/ 1432271 w 17101328"/>
              <a:gd name="connsiteY41" fmla="*/ 270645 h 461130"/>
              <a:gd name="connsiteX42" fmla="*/ 1438597 w 17101328"/>
              <a:gd name="connsiteY42" fmla="*/ 261060 h 461130"/>
              <a:gd name="connsiteX43" fmla="*/ 1476551 w 17101328"/>
              <a:gd name="connsiteY43" fmla="*/ 243840 h 461130"/>
              <a:gd name="connsiteX44" fmla="*/ 1496202 w 17101328"/>
              <a:gd name="connsiteY44" fmla="*/ 248292 h 461130"/>
              <a:gd name="connsiteX45" fmla="*/ 1513464 w 17101328"/>
              <a:gd name="connsiteY45" fmla="*/ 260333 h 461130"/>
              <a:gd name="connsiteX46" fmla="*/ 1509761 w 17101328"/>
              <a:gd name="connsiteY46" fmla="*/ 219127 h 461130"/>
              <a:gd name="connsiteX47" fmla="*/ 1607268 w 17101328"/>
              <a:gd name="connsiteY47" fmla="*/ 0 h 461130"/>
              <a:gd name="connsiteX48" fmla="*/ 1704777 w 17101328"/>
              <a:gd name="connsiteY48" fmla="*/ 219127 h 461130"/>
              <a:gd name="connsiteX49" fmla="*/ 1700150 w 17101328"/>
              <a:gd name="connsiteY49" fmla="*/ 270644 h 461130"/>
              <a:gd name="connsiteX50" fmla="*/ 1706474 w 17101328"/>
              <a:gd name="connsiteY50" fmla="*/ 261060 h 461130"/>
              <a:gd name="connsiteX51" fmla="*/ 1744428 w 17101328"/>
              <a:gd name="connsiteY51" fmla="*/ 243840 h 461130"/>
              <a:gd name="connsiteX52" fmla="*/ 1764080 w 17101328"/>
              <a:gd name="connsiteY52" fmla="*/ 248292 h 461130"/>
              <a:gd name="connsiteX53" fmla="*/ 1781341 w 17101328"/>
              <a:gd name="connsiteY53" fmla="*/ 260333 h 461130"/>
              <a:gd name="connsiteX54" fmla="*/ 1777640 w 17101328"/>
              <a:gd name="connsiteY54" fmla="*/ 219127 h 461130"/>
              <a:gd name="connsiteX55" fmla="*/ 1875148 w 17101328"/>
              <a:gd name="connsiteY55" fmla="*/ 0 h 461130"/>
              <a:gd name="connsiteX56" fmla="*/ 1972655 w 17101328"/>
              <a:gd name="connsiteY56" fmla="*/ 219127 h 461130"/>
              <a:gd name="connsiteX57" fmla="*/ 1968027 w 17101328"/>
              <a:gd name="connsiteY57" fmla="*/ 270645 h 461130"/>
              <a:gd name="connsiteX58" fmla="*/ 1974353 w 17101328"/>
              <a:gd name="connsiteY58" fmla="*/ 261060 h 461130"/>
              <a:gd name="connsiteX59" fmla="*/ 2012307 w 17101328"/>
              <a:gd name="connsiteY59" fmla="*/ 243840 h 461130"/>
              <a:gd name="connsiteX60" fmla="*/ 2031958 w 17101328"/>
              <a:gd name="connsiteY60" fmla="*/ 248292 h 461130"/>
              <a:gd name="connsiteX61" fmla="*/ 2049221 w 17101328"/>
              <a:gd name="connsiteY61" fmla="*/ 260334 h 461130"/>
              <a:gd name="connsiteX62" fmla="*/ 2045518 w 17101328"/>
              <a:gd name="connsiteY62" fmla="*/ 219127 h 461130"/>
              <a:gd name="connsiteX63" fmla="*/ 2143026 w 17101328"/>
              <a:gd name="connsiteY63" fmla="*/ 0 h 461130"/>
              <a:gd name="connsiteX64" fmla="*/ 2240533 w 17101328"/>
              <a:gd name="connsiteY64" fmla="*/ 219127 h 461130"/>
              <a:gd name="connsiteX65" fmla="*/ 2235906 w 17101328"/>
              <a:gd name="connsiteY65" fmla="*/ 270646 h 461130"/>
              <a:gd name="connsiteX66" fmla="*/ 2242233 w 17101328"/>
              <a:gd name="connsiteY66" fmla="*/ 261060 h 461130"/>
              <a:gd name="connsiteX67" fmla="*/ 2280186 w 17101328"/>
              <a:gd name="connsiteY67" fmla="*/ 243840 h 461130"/>
              <a:gd name="connsiteX68" fmla="*/ 2299838 w 17101328"/>
              <a:gd name="connsiteY68" fmla="*/ 248292 h 461130"/>
              <a:gd name="connsiteX69" fmla="*/ 2317098 w 17101328"/>
              <a:gd name="connsiteY69" fmla="*/ 260333 h 461130"/>
              <a:gd name="connsiteX70" fmla="*/ 2313397 w 17101328"/>
              <a:gd name="connsiteY70" fmla="*/ 219127 h 461130"/>
              <a:gd name="connsiteX71" fmla="*/ 2410905 w 17101328"/>
              <a:gd name="connsiteY71" fmla="*/ 0 h 461130"/>
              <a:gd name="connsiteX72" fmla="*/ 2508413 w 17101328"/>
              <a:gd name="connsiteY72" fmla="*/ 219127 h 461130"/>
              <a:gd name="connsiteX73" fmla="*/ 2503785 w 17101328"/>
              <a:gd name="connsiteY73" fmla="*/ 270643 h 461130"/>
              <a:gd name="connsiteX74" fmla="*/ 2510110 w 17101328"/>
              <a:gd name="connsiteY74" fmla="*/ 261060 h 461130"/>
              <a:gd name="connsiteX75" fmla="*/ 2548064 w 17101328"/>
              <a:gd name="connsiteY75" fmla="*/ 243840 h 461130"/>
              <a:gd name="connsiteX76" fmla="*/ 2567715 w 17101328"/>
              <a:gd name="connsiteY76" fmla="*/ 248292 h 461130"/>
              <a:gd name="connsiteX77" fmla="*/ 2584976 w 17101328"/>
              <a:gd name="connsiteY77" fmla="*/ 260333 h 461130"/>
              <a:gd name="connsiteX78" fmla="*/ 2581274 w 17101328"/>
              <a:gd name="connsiteY78" fmla="*/ 219127 h 461130"/>
              <a:gd name="connsiteX79" fmla="*/ 2678784 w 17101328"/>
              <a:gd name="connsiteY79" fmla="*/ 0 h 461130"/>
              <a:gd name="connsiteX80" fmla="*/ 2776290 w 17101328"/>
              <a:gd name="connsiteY80" fmla="*/ 219127 h 461130"/>
              <a:gd name="connsiteX81" fmla="*/ 2771663 w 17101328"/>
              <a:gd name="connsiteY81" fmla="*/ 270646 h 461130"/>
              <a:gd name="connsiteX82" fmla="*/ 2777988 w 17101328"/>
              <a:gd name="connsiteY82" fmla="*/ 261060 h 461130"/>
              <a:gd name="connsiteX83" fmla="*/ 2815943 w 17101328"/>
              <a:gd name="connsiteY83" fmla="*/ 243840 h 461130"/>
              <a:gd name="connsiteX84" fmla="*/ 2835595 w 17101328"/>
              <a:gd name="connsiteY84" fmla="*/ 248292 h 461130"/>
              <a:gd name="connsiteX85" fmla="*/ 2852855 w 17101328"/>
              <a:gd name="connsiteY85" fmla="*/ 260334 h 461130"/>
              <a:gd name="connsiteX86" fmla="*/ 2849154 w 17101328"/>
              <a:gd name="connsiteY86" fmla="*/ 219127 h 461130"/>
              <a:gd name="connsiteX87" fmla="*/ 2946661 w 17101328"/>
              <a:gd name="connsiteY87" fmla="*/ 0 h 461130"/>
              <a:gd name="connsiteX88" fmla="*/ 3044169 w 17101328"/>
              <a:gd name="connsiteY88" fmla="*/ 219127 h 461130"/>
              <a:gd name="connsiteX89" fmla="*/ 3039541 w 17101328"/>
              <a:gd name="connsiteY89" fmla="*/ 270645 h 461130"/>
              <a:gd name="connsiteX90" fmla="*/ 3045867 w 17101328"/>
              <a:gd name="connsiteY90" fmla="*/ 261060 h 461130"/>
              <a:gd name="connsiteX91" fmla="*/ 3083821 w 17101328"/>
              <a:gd name="connsiteY91" fmla="*/ 243840 h 461130"/>
              <a:gd name="connsiteX92" fmla="*/ 3103472 w 17101328"/>
              <a:gd name="connsiteY92" fmla="*/ 248292 h 461130"/>
              <a:gd name="connsiteX93" fmla="*/ 3120733 w 17101328"/>
              <a:gd name="connsiteY93" fmla="*/ 260333 h 461130"/>
              <a:gd name="connsiteX94" fmla="*/ 3117031 w 17101328"/>
              <a:gd name="connsiteY94" fmla="*/ 219127 h 461130"/>
              <a:gd name="connsiteX95" fmla="*/ 3214539 w 17101328"/>
              <a:gd name="connsiteY95" fmla="*/ 0 h 461130"/>
              <a:gd name="connsiteX96" fmla="*/ 3312047 w 17101328"/>
              <a:gd name="connsiteY96" fmla="*/ 219127 h 461130"/>
              <a:gd name="connsiteX97" fmla="*/ 3307420 w 17101328"/>
              <a:gd name="connsiteY97" fmla="*/ 270645 h 461130"/>
              <a:gd name="connsiteX98" fmla="*/ 3313745 w 17101328"/>
              <a:gd name="connsiteY98" fmla="*/ 261060 h 461130"/>
              <a:gd name="connsiteX99" fmla="*/ 3351699 w 17101328"/>
              <a:gd name="connsiteY99" fmla="*/ 243840 h 461130"/>
              <a:gd name="connsiteX100" fmla="*/ 3371350 w 17101328"/>
              <a:gd name="connsiteY100" fmla="*/ 248292 h 461130"/>
              <a:gd name="connsiteX101" fmla="*/ 3388610 w 17101328"/>
              <a:gd name="connsiteY101" fmla="*/ 260332 h 461130"/>
              <a:gd name="connsiteX102" fmla="*/ 3384910 w 17101328"/>
              <a:gd name="connsiteY102" fmla="*/ 219127 h 461130"/>
              <a:gd name="connsiteX103" fmla="*/ 3482418 w 17101328"/>
              <a:gd name="connsiteY103" fmla="*/ 0 h 461130"/>
              <a:gd name="connsiteX104" fmla="*/ 3579925 w 17101328"/>
              <a:gd name="connsiteY104" fmla="*/ 219127 h 461130"/>
              <a:gd name="connsiteX105" fmla="*/ 3575297 w 17101328"/>
              <a:gd name="connsiteY105" fmla="*/ 270645 h 461130"/>
              <a:gd name="connsiteX106" fmla="*/ 3581624 w 17101328"/>
              <a:gd name="connsiteY106" fmla="*/ 261060 h 461130"/>
              <a:gd name="connsiteX107" fmla="*/ 3619577 w 17101328"/>
              <a:gd name="connsiteY107" fmla="*/ 243840 h 461130"/>
              <a:gd name="connsiteX108" fmla="*/ 3639230 w 17101328"/>
              <a:gd name="connsiteY108" fmla="*/ 248292 h 461130"/>
              <a:gd name="connsiteX109" fmla="*/ 3656489 w 17101328"/>
              <a:gd name="connsiteY109" fmla="*/ 260333 h 461130"/>
              <a:gd name="connsiteX110" fmla="*/ 3652786 w 17101328"/>
              <a:gd name="connsiteY110" fmla="*/ 219127 h 461130"/>
              <a:gd name="connsiteX111" fmla="*/ 3750294 w 17101328"/>
              <a:gd name="connsiteY111" fmla="*/ 0 h 461130"/>
              <a:gd name="connsiteX112" fmla="*/ 3847803 w 17101328"/>
              <a:gd name="connsiteY112" fmla="*/ 219127 h 461130"/>
              <a:gd name="connsiteX113" fmla="*/ 3843176 w 17101328"/>
              <a:gd name="connsiteY113" fmla="*/ 270645 h 461130"/>
              <a:gd name="connsiteX114" fmla="*/ 3849500 w 17101328"/>
              <a:gd name="connsiteY114" fmla="*/ 261060 h 461130"/>
              <a:gd name="connsiteX115" fmla="*/ 3887455 w 17101328"/>
              <a:gd name="connsiteY115" fmla="*/ 243840 h 461130"/>
              <a:gd name="connsiteX116" fmla="*/ 3907106 w 17101328"/>
              <a:gd name="connsiteY116" fmla="*/ 248292 h 461130"/>
              <a:gd name="connsiteX117" fmla="*/ 3924367 w 17101328"/>
              <a:gd name="connsiteY117" fmla="*/ 260334 h 461130"/>
              <a:gd name="connsiteX118" fmla="*/ 3920667 w 17101328"/>
              <a:gd name="connsiteY118" fmla="*/ 219127 h 461130"/>
              <a:gd name="connsiteX119" fmla="*/ 4018175 w 17101328"/>
              <a:gd name="connsiteY119" fmla="*/ 0 h 461130"/>
              <a:gd name="connsiteX120" fmla="*/ 4115682 w 17101328"/>
              <a:gd name="connsiteY120" fmla="*/ 219127 h 461130"/>
              <a:gd name="connsiteX121" fmla="*/ 4111054 w 17101328"/>
              <a:gd name="connsiteY121" fmla="*/ 270645 h 461130"/>
              <a:gd name="connsiteX122" fmla="*/ 4117381 w 17101328"/>
              <a:gd name="connsiteY122" fmla="*/ 261060 h 461130"/>
              <a:gd name="connsiteX123" fmla="*/ 4155334 w 17101328"/>
              <a:gd name="connsiteY123" fmla="*/ 243840 h 461130"/>
              <a:gd name="connsiteX124" fmla="*/ 4174987 w 17101328"/>
              <a:gd name="connsiteY124" fmla="*/ 248292 h 461130"/>
              <a:gd name="connsiteX125" fmla="*/ 4192247 w 17101328"/>
              <a:gd name="connsiteY125" fmla="*/ 260333 h 461130"/>
              <a:gd name="connsiteX126" fmla="*/ 4188543 w 17101328"/>
              <a:gd name="connsiteY126" fmla="*/ 219127 h 461130"/>
              <a:gd name="connsiteX127" fmla="*/ 4286051 w 17101328"/>
              <a:gd name="connsiteY127" fmla="*/ 0 h 461130"/>
              <a:gd name="connsiteX128" fmla="*/ 4383560 w 17101328"/>
              <a:gd name="connsiteY128" fmla="*/ 219127 h 461130"/>
              <a:gd name="connsiteX129" fmla="*/ 4378933 w 17101328"/>
              <a:gd name="connsiteY129" fmla="*/ 270645 h 461130"/>
              <a:gd name="connsiteX130" fmla="*/ 4385257 w 17101328"/>
              <a:gd name="connsiteY130" fmla="*/ 261060 h 461130"/>
              <a:gd name="connsiteX131" fmla="*/ 4423212 w 17101328"/>
              <a:gd name="connsiteY131" fmla="*/ 243840 h 461130"/>
              <a:gd name="connsiteX132" fmla="*/ 4442862 w 17101328"/>
              <a:gd name="connsiteY132" fmla="*/ 248292 h 461130"/>
              <a:gd name="connsiteX133" fmla="*/ 4460124 w 17101328"/>
              <a:gd name="connsiteY133" fmla="*/ 260333 h 461130"/>
              <a:gd name="connsiteX134" fmla="*/ 4456423 w 17101328"/>
              <a:gd name="connsiteY134" fmla="*/ 219127 h 461130"/>
              <a:gd name="connsiteX135" fmla="*/ 4553930 w 17101328"/>
              <a:gd name="connsiteY135" fmla="*/ 0 h 461130"/>
              <a:gd name="connsiteX136" fmla="*/ 4651438 w 17101328"/>
              <a:gd name="connsiteY136" fmla="*/ 219127 h 461130"/>
              <a:gd name="connsiteX137" fmla="*/ 4646811 w 17101328"/>
              <a:gd name="connsiteY137" fmla="*/ 270645 h 461130"/>
              <a:gd name="connsiteX138" fmla="*/ 4653136 w 17101328"/>
              <a:gd name="connsiteY138" fmla="*/ 261060 h 461130"/>
              <a:gd name="connsiteX139" fmla="*/ 4691091 w 17101328"/>
              <a:gd name="connsiteY139" fmla="*/ 243840 h 461130"/>
              <a:gd name="connsiteX140" fmla="*/ 4710741 w 17101328"/>
              <a:gd name="connsiteY140" fmla="*/ 248292 h 461130"/>
              <a:gd name="connsiteX141" fmla="*/ 4728004 w 17101328"/>
              <a:gd name="connsiteY141" fmla="*/ 260334 h 461130"/>
              <a:gd name="connsiteX142" fmla="*/ 4724300 w 17101328"/>
              <a:gd name="connsiteY142" fmla="*/ 219127 h 461130"/>
              <a:gd name="connsiteX143" fmla="*/ 4821808 w 17101328"/>
              <a:gd name="connsiteY143" fmla="*/ 0 h 461130"/>
              <a:gd name="connsiteX144" fmla="*/ 4919317 w 17101328"/>
              <a:gd name="connsiteY144" fmla="*/ 219127 h 461130"/>
              <a:gd name="connsiteX145" fmla="*/ 4914690 w 17101328"/>
              <a:gd name="connsiteY145" fmla="*/ 270645 h 461130"/>
              <a:gd name="connsiteX146" fmla="*/ 4921014 w 17101328"/>
              <a:gd name="connsiteY146" fmla="*/ 261060 h 461130"/>
              <a:gd name="connsiteX147" fmla="*/ 4958969 w 17101328"/>
              <a:gd name="connsiteY147" fmla="*/ 243840 h 461130"/>
              <a:gd name="connsiteX148" fmla="*/ 4978619 w 17101328"/>
              <a:gd name="connsiteY148" fmla="*/ 248292 h 461130"/>
              <a:gd name="connsiteX149" fmla="*/ 4995880 w 17101328"/>
              <a:gd name="connsiteY149" fmla="*/ 260333 h 461130"/>
              <a:gd name="connsiteX150" fmla="*/ 4992180 w 17101328"/>
              <a:gd name="connsiteY150" fmla="*/ 219127 h 461130"/>
              <a:gd name="connsiteX151" fmla="*/ 5089687 w 17101328"/>
              <a:gd name="connsiteY151" fmla="*/ 0 h 461130"/>
              <a:gd name="connsiteX152" fmla="*/ 5187195 w 17101328"/>
              <a:gd name="connsiteY152" fmla="*/ 219127 h 461130"/>
              <a:gd name="connsiteX153" fmla="*/ 5182568 w 17101328"/>
              <a:gd name="connsiteY153" fmla="*/ 270645 h 461130"/>
              <a:gd name="connsiteX154" fmla="*/ 5188893 w 17101328"/>
              <a:gd name="connsiteY154" fmla="*/ 261060 h 461130"/>
              <a:gd name="connsiteX155" fmla="*/ 5226847 w 17101328"/>
              <a:gd name="connsiteY155" fmla="*/ 243840 h 461130"/>
              <a:gd name="connsiteX156" fmla="*/ 5246498 w 17101328"/>
              <a:gd name="connsiteY156" fmla="*/ 248292 h 461130"/>
              <a:gd name="connsiteX157" fmla="*/ 5263759 w 17101328"/>
              <a:gd name="connsiteY157" fmla="*/ 260333 h 461130"/>
              <a:gd name="connsiteX158" fmla="*/ 5260056 w 17101328"/>
              <a:gd name="connsiteY158" fmla="*/ 219127 h 461130"/>
              <a:gd name="connsiteX159" fmla="*/ 5357565 w 17101328"/>
              <a:gd name="connsiteY159" fmla="*/ 0 h 461130"/>
              <a:gd name="connsiteX160" fmla="*/ 5455074 w 17101328"/>
              <a:gd name="connsiteY160" fmla="*/ 219127 h 461130"/>
              <a:gd name="connsiteX161" fmla="*/ 5450444 w 17101328"/>
              <a:gd name="connsiteY161" fmla="*/ 270645 h 461130"/>
              <a:gd name="connsiteX162" fmla="*/ 5456771 w 17101328"/>
              <a:gd name="connsiteY162" fmla="*/ 261060 h 461130"/>
              <a:gd name="connsiteX163" fmla="*/ 5494725 w 17101328"/>
              <a:gd name="connsiteY163" fmla="*/ 243840 h 461130"/>
              <a:gd name="connsiteX164" fmla="*/ 5514376 w 17101328"/>
              <a:gd name="connsiteY164" fmla="*/ 248292 h 461130"/>
              <a:gd name="connsiteX165" fmla="*/ 5531637 w 17101328"/>
              <a:gd name="connsiteY165" fmla="*/ 260334 h 461130"/>
              <a:gd name="connsiteX166" fmla="*/ 5527937 w 17101328"/>
              <a:gd name="connsiteY166" fmla="*/ 219127 h 461130"/>
              <a:gd name="connsiteX167" fmla="*/ 5625444 w 17101328"/>
              <a:gd name="connsiteY167" fmla="*/ 0 h 461130"/>
              <a:gd name="connsiteX168" fmla="*/ 5722952 w 17101328"/>
              <a:gd name="connsiteY168" fmla="*/ 219127 h 461130"/>
              <a:gd name="connsiteX169" fmla="*/ 5718325 w 17101328"/>
              <a:gd name="connsiteY169" fmla="*/ 270645 h 461130"/>
              <a:gd name="connsiteX170" fmla="*/ 5724650 w 17101328"/>
              <a:gd name="connsiteY170" fmla="*/ 261060 h 461130"/>
              <a:gd name="connsiteX171" fmla="*/ 5762604 w 17101328"/>
              <a:gd name="connsiteY171" fmla="*/ 243840 h 461130"/>
              <a:gd name="connsiteX172" fmla="*/ 5782255 w 17101328"/>
              <a:gd name="connsiteY172" fmla="*/ 248292 h 461130"/>
              <a:gd name="connsiteX173" fmla="*/ 5799516 w 17101328"/>
              <a:gd name="connsiteY173" fmla="*/ 260333 h 461130"/>
              <a:gd name="connsiteX174" fmla="*/ 5795813 w 17101328"/>
              <a:gd name="connsiteY174" fmla="*/ 219127 h 461130"/>
              <a:gd name="connsiteX175" fmla="*/ 5893322 w 17101328"/>
              <a:gd name="connsiteY175" fmla="*/ 0 h 461130"/>
              <a:gd name="connsiteX176" fmla="*/ 5990831 w 17101328"/>
              <a:gd name="connsiteY176" fmla="*/ 219127 h 461130"/>
              <a:gd name="connsiteX177" fmla="*/ 5986201 w 17101328"/>
              <a:gd name="connsiteY177" fmla="*/ 270645 h 461130"/>
              <a:gd name="connsiteX178" fmla="*/ 5992528 w 17101328"/>
              <a:gd name="connsiteY178" fmla="*/ 261060 h 461130"/>
              <a:gd name="connsiteX179" fmla="*/ 6030482 w 17101328"/>
              <a:gd name="connsiteY179" fmla="*/ 243840 h 461130"/>
              <a:gd name="connsiteX180" fmla="*/ 6050133 w 17101328"/>
              <a:gd name="connsiteY180" fmla="*/ 248292 h 461130"/>
              <a:gd name="connsiteX181" fmla="*/ 6067394 w 17101328"/>
              <a:gd name="connsiteY181" fmla="*/ 260333 h 461130"/>
              <a:gd name="connsiteX182" fmla="*/ 6063692 w 17101328"/>
              <a:gd name="connsiteY182" fmla="*/ 219127 h 461130"/>
              <a:gd name="connsiteX183" fmla="*/ 6161200 w 17101328"/>
              <a:gd name="connsiteY183" fmla="*/ 0 h 461130"/>
              <a:gd name="connsiteX184" fmla="*/ 6258708 w 17101328"/>
              <a:gd name="connsiteY184" fmla="*/ 219127 h 461130"/>
              <a:gd name="connsiteX185" fmla="*/ 6254080 w 17101328"/>
              <a:gd name="connsiteY185" fmla="*/ 270645 h 461130"/>
              <a:gd name="connsiteX186" fmla="*/ 6260406 w 17101328"/>
              <a:gd name="connsiteY186" fmla="*/ 261060 h 461130"/>
              <a:gd name="connsiteX187" fmla="*/ 6298361 w 17101328"/>
              <a:gd name="connsiteY187" fmla="*/ 243840 h 461130"/>
              <a:gd name="connsiteX188" fmla="*/ 6318011 w 17101328"/>
              <a:gd name="connsiteY188" fmla="*/ 248292 h 461130"/>
              <a:gd name="connsiteX189" fmla="*/ 6335273 w 17101328"/>
              <a:gd name="connsiteY189" fmla="*/ 260334 h 461130"/>
              <a:gd name="connsiteX190" fmla="*/ 6331570 w 17101328"/>
              <a:gd name="connsiteY190" fmla="*/ 219127 h 461130"/>
              <a:gd name="connsiteX191" fmla="*/ 6429079 w 17101328"/>
              <a:gd name="connsiteY191" fmla="*/ 0 h 461130"/>
              <a:gd name="connsiteX192" fmla="*/ 6526588 w 17101328"/>
              <a:gd name="connsiteY192" fmla="*/ 219127 h 461130"/>
              <a:gd name="connsiteX193" fmla="*/ 6521958 w 17101328"/>
              <a:gd name="connsiteY193" fmla="*/ 270645 h 461130"/>
              <a:gd name="connsiteX194" fmla="*/ 6528285 w 17101328"/>
              <a:gd name="connsiteY194" fmla="*/ 261060 h 461130"/>
              <a:gd name="connsiteX195" fmla="*/ 6566239 w 17101328"/>
              <a:gd name="connsiteY195" fmla="*/ 243840 h 461130"/>
              <a:gd name="connsiteX196" fmla="*/ 6585890 w 17101328"/>
              <a:gd name="connsiteY196" fmla="*/ 248292 h 461130"/>
              <a:gd name="connsiteX197" fmla="*/ 6603151 w 17101328"/>
              <a:gd name="connsiteY197" fmla="*/ 260333 h 461130"/>
              <a:gd name="connsiteX198" fmla="*/ 6599449 w 17101328"/>
              <a:gd name="connsiteY198" fmla="*/ 219127 h 461130"/>
              <a:gd name="connsiteX199" fmla="*/ 6696957 w 17101328"/>
              <a:gd name="connsiteY199" fmla="*/ 0 h 461130"/>
              <a:gd name="connsiteX200" fmla="*/ 6794465 w 17101328"/>
              <a:gd name="connsiteY200" fmla="*/ 219127 h 461130"/>
              <a:gd name="connsiteX201" fmla="*/ 6789837 w 17101328"/>
              <a:gd name="connsiteY201" fmla="*/ 270645 h 461130"/>
              <a:gd name="connsiteX202" fmla="*/ 6796163 w 17101328"/>
              <a:gd name="connsiteY202" fmla="*/ 261060 h 461130"/>
              <a:gd name="connsiteX203" fmla="*/ 6834118 w 17101328"/>
              <a:gd name="connsiteY203" fmla="*/ 243840 h 461130"/>
              <a:gd name="connsiteX204" fmla="*/ 6853768 w 17101328"/>
              <a:gd name="connsiteY204" fmla="*/ 248292 h 461130"/>
              <a:gd name="connsiteX205" fmla="*/ 6871029 w 17101328"/>
              <a:gd name="connsiteY205" fmla="*/ 260333 h 461130"/>
              <a:gd name="connsiteX206" fmla="*/ 6867327 w 17101328"/>
              <a:gd name="connsiteY206" fmla="*/ 219127 h 461130"/>
              <a:gd name="connsiteX207" fmla="*/ 6964836 w 17101328"/>
              <a:gd name="connsiteY207" fmla="*/ 0 h 461130"/>
              <a:gd name="connsiteX208" fmla="*/ 7062344 w 17101328"/>
              <a:gd name="connsiteY208" fmla="*/ 219127 h 461130"/>
              <a:gd name="connsiteX209" fmla="*/ 7057715 w 17101328"/>
              <a:gd name="connsiteY209" fmla="*/ 270645 h 461130"/>
              <a:gd name="connsiteX210" fmla="*/ 7064042 w 17101328"/>
              <a:gd name="connsiteY210" fmla="*/ 261060 h 461130"/>
              <a:gd name="connsiteX211" fmla="*/ 7101994 w 17101328"/>
              <a:gd name="connsiteY211" fmla="*/ 243840 h 461130"/>
              <a:gd name="connsiteX212" fmla="*/ 7121647 w 17101328"/>
              <a:gd name="connsiteY212" fmla="*/ 248292 h 461130"/>
              <a:gd name="connsiteX213" fmla="*/ 7138908 w 17101328"/>
              <a:gd name="connsiteY213" fmla="*/ 260334 h 461130"/>
              <a:gd name="connsiteX214" fmla="*/ 7135206 w 17101328"/>
              <a:gd name="connsiteY214" fmla="*/ 219127 h 461130"/>
              <a:gd name="connsiteX215" fmla="*/ 7232714 w 17101328"/>
              <a:gd name="connsiteY215" fmla="*/ 0 h 461130"/>
              <a:gd name="connsiteX216" fmla="*/ 7330222 w 17101328"/>
              <a:gd name="connsiteY216" fmla="*/ 219127 h 461130"/>
              <a:gd name="connsiteX217" fmla="*/ 7325594 w 17101328"/>
              <a:gd name="connsiteY217" fmla="*/ 270645 h 461130"/>
              <a:gd name="connsiteX218" fmla="*/ 7331920 w 17101328"/>
              <a:gd name="connsiteY218" fmla="*/ 261060 h 461130"/>
              <a:gd name="connsiteX219" fmla="*/ 7369875 w 17101328"/>
              <a:gd name="connsiteY219" fmla="*/ 243840 h 461130"/>
              <a:gd name="connsiteX220" fmla="*/ 7389525 w 17101328"/>
              <a:gd name="connsiteY220" fmla="*/ 248292 h 461130"/>
              <a:gd name="connsiteX221" fmla="*/ 7406786 w 17101328"/>
              <a:gd name="connsiteY221" fmla="*/ 260333 h 461130"/>
              <a:gd name="connsiteX222" fmla="*/ 7403084 w 17101328"/>
              <a:gd name="connsiteY222" fmla="*/ 219127 h 461130"/>
              <a:gd name="connsiteX223" fmla="*/ 7500593 w 17101328"/>
              <a:gd name="connsiteY223" fmla="*/ 0 h 461130"/>
              <a:gd name="connsiteX224" fmla="*/ 7598099 w 17101328"/>
              <a:gd name="connsiteY224" fmla="*/ 219127 h 461130"/>
              <a:gd name="connsiteX225" fmla="*/ 7593471 w 17101328"/>
              <a:gd name="connsiteY225" fmla="*/ 270645 h 461130"/>
              <a:gd name="connsiteX226" fmla="*/ 7599797 w 17101328"/>
              <a:gd name="connsiteY226" fmla="*/ 261060 h 461130"/>
              <a:gd name="connsiteX227" fmla="*/ 7637751 w 17101328"/>
              <a:gd name="connsiteY227" fmla="*/ 243840 h 461130"/>
              <a:gd name="connsiteX228" fmla="*/ 7657402 w 17101328"/>
              <a:gd name="connsiteY228" fmla="*/ 248292 h 461130"/>
              <a:gd name="connsiteX229" fmla="*/ 7674663 w 17101328"/>
              <a:gd name="connsiteY229" fmla="*/ 260333 h 461130"/>
              <a:gd name="connsiteX230" fmla="*/ 7670961 w 17101328"/>
              <a:gd name="connsiteY230" fmla="*/ 219127 h 461130"/>
              <a:gd name="connsiteX231" fmla="*/ 7768469 w 17101328"/>
              <a:gd name="connsiteY231" fmla="*/ 0 h 461130"/>
              <a:gd name="connsiteX232" fmla="*/ 7865977 w 17101328"/>
              <a:gd name="connsiteY232" fmla="*/ 219127 h 461130"/>
              <a:gd name="connsiteX233" fmla="*/ 7861349 w 17101328"/>
              <a:gd name="connsiteY233" fmla="*/ 270645 h 461130"/>
              <a:gd name="connsiteX234" fmla="*/ 7867674 w 17101328"/>
              <a:gd name="connsiteY234" fmla="*/ 261060 h 461130"/>
              <a:gd name="connsiteX235" fmla="*/ 7905629 w 17101328"/>
              <a:gd name="connsiteY235" fmla="*/ 243840 h 461130"/>
              <a:gd name="connsiteX236" fmla="*/ 7925280 w 17101328"/>
              <a:gd name="connsiteY236" fmla="*/ 248292 h 461130"/>
              <a:gd name="connsiteX237" fmla="*/ 7942542 w 17101328"/>
              <a:gd name="connsiteY237" fmla="*/ 260334 h 461130"/>
              <a:gd name="connsiteX238" fmla="*/ 7938840 w 17101328"/>
              <a:gd name="connsiteY238" fmla="*/ 219127 h 461130"/>
              <a:gd name="connsiteX239" fmla="*/ 8036348 w 17101328"/>
              <a:gd name="connsiteY239" fmla="*/ 0 h 461130"/>
              <a:gd name="connsiteX240" fmla="*/ 8133856 w 17101328"/>
              <a:gd name="connsiteY240" fmla="*/ 219127 h 461130"/>
              <a:gd name="connsiteX241" fmla="*/ 8129228 w 17101328"/>
              <a:gd name="connsiteY241" fmla="*/ 270645 h 461130"/>
              <a:gd name="connsiteX242" fmla="*/ 8135554 w 17101328"/>
              <a:gd name="connsiteY242" fmla="*/ 261060 h 461130"/>
              <a:gd name="connsiteX243" fmla="*/ 8173508 w 17101328"/>
              <a:gd name="connsiteY243" fmla="*/ 243840 h 461130"/>
              <a:gd name="connsiteX244" fmla="*/ 8193159 w 17101328"/>
              <a:gd name="connsiteY244" fmla="*/ 248292 h 461130"/>
              <a:gd name="connsiteX245" fmla="*/ 8210411 w 17101328"/>
              <a:gd name="connsiteY245" fmla="*/ 260327 h 461130"/>
              <a:gd name="connsiteX246" fmla="*/ 8206710 w 17101328"/>
              <a:gd name="connsiteY246" fmla="*/ 219127 h 461130"/>
              <a:gd name="connsiteX247" fmla="*/ 8304218 w 17101328"/>
              <a:gd name="connsiteY247" fmla="*/ 0 h 461130"/>
              <a:gd name="connsiteX248" fmla="*/ 8401726 w 17101328"/>
              <a:gd name="connsiteY248" fmla="*/ 219127 h 461130"/>
              <a:gd name="connsiteX249" fmla="*/ 8397098 w 17101328"/>
              <a:gd name="connsiteY249" fmla="*/ 270645 h 461130"/>
              <a:gd name="connsiteX250" fmla="*/ 8403423 w 17101328"/>
              <a:gd name="connsiteY250" fmla="*/ 261060 h 461130"/>
              <a:gd name="connsiteX251" fmla="*/ 8441378 w 17101328"/>
              <a:gd name="connsiteY251" fmla="*/ 243840 h 461130"/>
              <a:gd name="connsiteX252" fmla="*/ 8461030 w 17101328"/>
              <a:gd name="connsiteY252" fmla="*/ 248292 h 461130"/>
              <a:gd name="connsiteX253" fmla="*/ 8478721 w 17101328"/>
              <a:gd name="connsiteY253" fmla="*/ 260634 h 461130"/>
              <a:gd name="connsiteX254" fmla="*/ 8474992 w 17101328"/>
              <a:gd name="connsiteY254" fmla="*/ 219127 h 461130"/>
              <a:gd name="connsiteX255" fmla="*/ 8572500 w 17101328"/>
              <a:gd name="connsiteY255" fmla="*/ 0 h 461130"/>
              <a:gd name="connsiteX256" fmla="*/ 8670008 w 17101328"/>
              <a:gd name="connsiteY256" fmla="*/ 219127 h 461130"/>
              <a:gd name="connsiteX257" fmla="*/ 8665380 w 17101328"/>
              <a:gd name="connsiteY257" fmla="*/ 270645 h 461130"/>
              <a:gd name="connsiteX258" fmla="*/ 8671706 w 17101328"/>
              <a:gd name="connsiteY258" fmla="*/ 261060 h 461130"/>
              <a:gd name="connsiteX259" fmla="*/ 8709660 w 17101328"/>
              <a:gd name="connsiteY259" fmla="*/ 243840 h 461130"/>
              <a:gd name="connsiteX260" fmla="*/ 8729311 w 17101328"/>
              <a:gd name="connsiteY260" fmla="*/ 248292 h 461130"/>
              <a:gd name="connsiteX261" fmla="*/ 8746572 w 17101328"/>
              <a:gd name="connsiteY261" fmla="*/ 260333 h 461130"/>
              <a:gd name="connsiteX262" fmla="*/ 8742870 w 17101328"/>
              <a:gd name="connsiteY262" fmla="*/ 219127 h 461130"/>
              <a:gd name="connsiteX263" fmla="*/ 8840378 w 17101328"/>
              <a:gd name="connsiteY263" fmla="*/ 0 h 461130"/>
              <a:gd name="connsiteX264" fmla="*/ 8937886 w 17101328"/>
              <a:gd name="connsiteY264" fmla="*/ 219127 h 461130"/>
              <a:gd name="connsiteX265" fmla="*/ 8933258 w 17101328"/>
              <a:gd name="connsiteY265" fmla="*/ 270645 h 461130"/>
              <a:gd name="connsiteX266" fmla="*/ 8939584 w 17101328"/>
              <a:gd name="connsiteY266" fmla="*/ 261060 h 461130"/>
              <a:gd name="connsiteX267" fmla="*/ 8977538 w 17101328"/>
              <a:gd name="connsiteY267" fmla="*/ 243840 h 461130"/>
              <a:gd name="connsiteX268" fmla="*/ 8997189 w 17101328"/>
              <a:gd name="connsiteY268" fmla="*/ 248292 h 461130"/>
              <a:gd name="connsiteX269" fmla="*/ 9014451 w 17101328"/>
              <a:gd name="connsiteY269" fmla="*/ 260334 h 461130"/>
              <a:gd name="connsiteX270" fmla="*/ 9010749 w 17101328"/>
              <a:gd name="connsiteY270" fmla="*/ 219127 h 461130"/>
              <a:gd name="connsiteX271" fmla="*/ 9108257 w 17101328"/>
              <a:gd name="connsiteY271" fmla="*/ 0 h 461130"/>
              <a:gd name="connsiteX272" fmla="*/ 9205765 w 17101328"/>
              <a:gd name="connsiteY272" fmla="*/ 219127 h 461130"/>
              <a:gd name="connsiteX273" fmla="*/ 9201137 w 17101328"/>
              <a:gd name="connsiteY273" fmla="*/ 270645 h 461130"/>
              <a:gd name="connsiteX274" fmla="*/ 9207463 w 17101328"/>
              <a:gd name="connsiteY274" fmla="*/ 261060 h 461130"/>
              <a:gd name="connsiteX275" fmla="*/ 9245417 w 17101328"/>
              <a:gd name="connsiteY275" fmla="*/ 243840 h 461130"/>
              <a:gd name="connsiteX276" fmla="*/ 9265068 w 17101328"/>
              <a:gd name="connsiteY276" fmla="*/ 248292 h 461130"/>
              <a:gd name="connsiteX277" fmla="*/ 9282329 w 17101328"/>
              <a:gd name="connsiteY277" fmla="*/ 260333 h 461130"/>
              <a:gd name="connsiteX278" fmla="*/ 9278627 w 17101328"/>
              <a:gd name="connsiteY278" fmla="*/ 219127 h 461130"/>
              <a:gd name="connsiteX279" fmla="*/ 9376135 w 17101328"/>
              <a:gd name="connsiteY279" fmla="*/ 0 h 461130"/>
              <a:gd name="connsiteX280" fmla="*/ 9473643 w 17101328"/>
              <a:gd name="connsiteY280" fmla="*/ 219127 h 461130"/>
              <a:gd name="connsiteX281" fmla="*/ 9469015 w 17101328"/>
              <a:gd name="connsiteY281" fmla="*/ 270645 h 461130"/>
              <a:gd name="connsiteX282" fmla="*/ 9475341 w 17101328"/>
              <a:gd name="connsiteY282" fmla="*/ 261060 h 461130"/>
              <a:gd name="connsiteX283" fmla="*/ 9513295 w 17101328"/>
              <a:gd name="connsiteY283" fmla="*/ 243840 h 461130"/>
              <a:gd name="connsiteX284" fmla="*/ 9532946 w 17101328"/>
              <a:gd name="connsiteY284" fmla="*/ 248292 h 461130"/>
              <a:gd name="connsiteX285" fmla="*/ 9550207 w 17101328"/>
              <a:gd name="connsiteY285" fmla="*/ 260333 h 461130"/>
              <a:gd name="connsiteX286" fmla="*/ 9546505 w 17101328"/>
              <a:gd name="connsiteY286" fmla="*/ 219127 h 461130"/>
              <a:gd name="connsiteX287" fmla="*/ 9644013 w 17101328"/>
              <a:gd name="connsiteY287" fmla="*/ 0 h 461130"/>
              <a:gd name="connsiteX288" fmla="*/ 9741521 w 17101328"/>
              <a:gd name="connsiteY288" fmla="*/ 219127 h 461130"/>
              <a:gd name="connsiteX289" fmla="*/ 9736893 w 17101328"/>
              <a:gd name="connsiteY289" fmla="*/ 270645 h 461130"/>
              <a:gd name="connsiteX290" fmla="*/ 9743219 w 17101328"/>
              <a:gd name="connsiteY290" fmla="*/ 261060 h 461130"/>
              <a:gd name="connsiteX291" fmla="*/ 9781173 w 17101328"/>
              <a:gd name="connsiteY291" fmla="*/ 243840 h 461130"/>
              <a:gd name="connsiteX292" fmla="*/ 9800824 w 17101328"/>
              <a:gd name="connsiteY292" fmla="*/ 248292 h 461130"/>
              <a:gd name="connsiteX293" fmla="*/ 9818086 w 17101328"/>
              <a:gd name="connsiteY293" fmla="*/ 260334 h 461130"/>
              <a:gd name="connsiteX294" fmla="*/ 9814384 w 17101328"/>
              <a:gd name="connsiteY294" fmla="*/ 219127 h 461130"/>
              <a:gd name="connsiteX295" fmla="*/ 9911891 w 17101328"/>
              <a:gd name="connsiteY295" fmla="*/ 0 h 461130"/>
              <a:gd name="connsiteX296" fmla="*/ 10009399 w 17101328"/>
              <a:gd name="connsiteY296" fmla="*/ 219127 h 461130"/>
              <a:gd name="connsiteX297" fmla="*/ 10004771 w 17101328"/>
              <a:gd name="connsiteY297" fmla="*/ 270645 h 461130"/>
              <a:gd name="connsiteX298" fmla="*/ 10011097 w 17101328"/>
              <a:gd name="connsiteY298" fmla="*/ 261060 h 461130"/>
              <a:gd name="connsiteX299" fmla="*/ 10049051 w 17101328"/>
              <a:gd name="connsiteY299" fmla="*/ 243840 h 461130"/>
              <a:gd name="connsiteX300" fmla="*/ 10068702 w 17101328"/>
              <a:gd name="connsiteY300" fmla="*/ 248292 h 461130"/>
              <a:gd name="connsiteX301" fmla="*/ 10085963 w 17101328"/>
              <a:gd name="connsiteY301" fmla="*/ 260333 h 461130"/>
              <a:gd name="connsiteX302" fmla="*/ 10082261 w 17101328"/>
              <a:gd name="connsiteY302" fmla="*/ 219127 h 461130"/>
              <a:gd name="connsiteX303" fmla="*/ 10179768 w 17101328"/>
              <a:gd name="connsiteY303" fmla="*/ 0 h 461130"/>
              <a:gd name="connsiteX304" fmla="*/ 10277277 w 17101328"/>
              <a:gd name="connsiteY304" fmla="*/ 219127 h 461130"/>
              <a:gd name="connsiteX305" fmla="*/ 10272649 w 17101328"/>
              <a:gd name="connsiteY305" fmla="*/ 270644 h 461130"/>
              <a:gd name="connsiteX306" fmla="*/ 10278974 w 17101328"/>
              <a:gd name="connsiteY306" fmla="*/ 261060 h 461130"/>
              <a:gd name="connsiteX307" fmla="*/ 10316928 w 17101328"/>
              <a:gd name="connsiteY307" fmla="*/ 243840 h 461130"/>
              <a:gd name="connsiteX308" fmla="*/ 10336580 w 17101328"/>
              <a:gd name="connsiteY308" fmla="*/ 248292 h 461130"/>
              <a:gd name="connsiteX309" fmla="*/ 10353841 w 17101328"/>
              <a:gd name="connsiteY309" fmla="*/ 260333 h 461130"/>
              <a:gd name="connsiteX310" fmla="*/ 10350139 w 17101328"/>
              <a:gd name="connsiteY310" fmla="*/ 219127 h 461130"/>
              <a:gd name="connsiteX311" fmla="*/ 10447647 w 17101328"/>
              <a:gd name="connsiteY311" fmla="*/ 0 h 461130"/>
              <a:gd name="connsiteX312" fmla="*/ 10545155 w 17101328"/>
              <a:gd name="connsiteY312" fmla="*/ 219127 h 461130"/>
              <a:gd name="connsiteX313" fmla="*/ 10540527 w 17101328"/>
              <a:gd name="connsiteY313" fmla="*/ 270645 h 461130"/>
              <a:gd name="connsiteX314" fmla="*/ 10546853 w 17101328"/>
              <a:gd name="connsiteY314" fmla="*/ 261060 h 461130"/>
              <a:gd name="connsiteX315" fmla="*/ 10584807 w 17101328"/>
              <a:gd name="connsiteY315" fmla="*/ 243840 h 461130"/>
              <a:gd name="connsiteX316" fmla="*/ 10604458 w 17101328"/>
              <a:gd name="connsiteY316" fmla="*/ 248292 h 461130"/>
              <a:gd name="connsiteX317" fmla="*/ 10621720 w 17101328"/>
              <a:gd name="connsiteY317" fmla="*/ 260334 h 461130"/>
              <a:gd name="connsiteX318" fmla="*/ 10618018 w 17101328"/>
              <a:gd name="connsiteY318" fmla="*/ 219127 h 461130"/>
              <a:gd name="connsiteX319" fmla="*/ 10715526 w 17101328"/>
              <a:gd name="connsiteY319" fmla="*/ 0 h 461130"/>
              <a:gd name="connsiteX320" fmla="*/ 10813033 w 17101328"/>
              <a:gd name="connsiteY320" fmla="*/ 219127 h 461130"/>
              <a:gd name="connsiteX321" fmla="*/ 10808405 w 17101328"/>
              <a:gd name="connsiteY321" fmla="*/ 270646 h 461130"/>
              <a:gd name="connsiteX322" fmla="*/ 10814732 w 17101328"/>
              <a:gd name="connsiteY322" fmla="*/ 261060 h 461130"/>
              <a:gd name="connsiteX323" fmla="*/ 10852686 w 17101328"/>
              <a:gd name="connsiteY323" fmla="*/ 243840 h 461130"/>
              <a:gd name="connsiteX324" fmla="*/ 10872337 w 17101328"/>
              <a:gd name="connsiteY324" fmla="*/ 248292 h 461130"/>
              <a:gd name="connsiteX325" fmla="*/ 10889598 w 17101328"/>
              <a:gd name="connsiteY325" fmla="*/ 260333 h 461130"/>
              <a:gd name="connsiteX326" fmla="*/ 10885896 w 17101328"/>
              <a:gd name="connsiteY326" fmla="*/ 219127 h 461130"/>
              <a:gd name="connsiteX327" fmla="*/ 10983404 w 17101328"/>
              <a:gd name="connsiteY327" fmla="*/ 0 h 461130"/>
              <a:gd name="connsiteX328" fmla="*/ 11080913 w 17101328"/>
              <a:gd name="connsiteY328" fmla="*/ 219127 h 461130"/>
              <a:gd name="connsiteX329" fmla="*/ 11076285 w 17101328"/>
              <a:gd name="connsiteY329" fmla="*/ 270643 h 461130"/>
              <a:gd name="connsiteX330" fmla="*/ 11082610 w 17101328"/>
              <a:gd name="connsiteY330" fmla="*/ 261060 h 461130"/>
              <a:gd name="connsiteX331" fmla="*/ 11120564 w 17101328"/>
              <a:gd name="connsiteY331" fmla="*/ 243840 h 461130"/>
              <a:gd name="connsiteX332" fmla="*/ 11140215 w 17101328"/>
              <a:gd name="connsiteY332" fmla="*/ 248292 h 461130"/>
              <a:gd name="connsiteX333" fmla="*/ 11157476 w 17101328"/>
              <a:gd name="connsiteY333" fmla="*/ 260333 h 461130"/>
              <a:gd name="connsiteX334" fmla="*/ 11153774 w 17101328"/>
              <a:gd name="connsiteY334" fmla="*/ 219127 h 461130"/>
              <a:gd name="connsiteX335" fmla="*/ 11251283 w 17101328"/>
              <a:gd name="connsiteY335" fmla="*/ 0 h 461130"/>
              <a:gd name="connsiteX336" fmla="*/ 11348790 w 17101328"/>
              <a:gd name="connsiteY336" fmla="*/ 219127 h 461130"/>
              <a:gd name="connsiteX337" fmla="*/ 11344162 w 17101328"/>
              <a:gd name="connsiteY337" fmla="*/ 270646 h 461130"/>
              <a:gd name="connsiteX338" fmla="*/ 11350488 w 17101328"/>
              <a:gd name="connsiteY338" fmla="*/ 261060 h 461130"/>
              <a:gd name="connsiteX339" fmla="*/ 11388443 w 17101328"/>
              <a:gd name="connsiteY339" fmla="*/ 243840 h 461130"/>
              <a:gd name="connsiteX340" fmla="*/ 11408094 w 17101328"/>
              <a:gd name="connsiteY340" fmla="*/ 248292 h 461130"/>
              <a:gd name="connsiteX341" fmla="*/ 11425355 w 17101328"/>
              <a:gd name="connsiteY341" fmla="*/ 260334 h 461130"/>
              <a:gd name="connsiteX342" fmla="*/ 11421653 w 17101328"/>
              <a:gd name="connsiteY342" fmla="*/ 219127 h 461130"/>
              <a:gd name="connsiteX343" fmla="*/ 11519161 w 17101328"/>
              <a:gd name="connsiteY343" fmla="*/ 0 h 461130"/>
              <a:gd name="connsiteX344" fmla="*/ 11616669 w 17101328"/>
              <a:gd name="connsiteY344" fmla="*/ 219127 h 461130"/>
              <a:gd name="connsiteX345" fmla="*/ 11612041 w 17101328"/>
              <a:gd name="connsiteY345" fmla="*/ 270645 h 461130"/>
              <a:gd name="connsiteX346" fmla="*/ 11618367 w 17101328"/>
              <a:gd name="connsiteY346" fmla="*/ 261060 h 461130"/>
              <a:gd name="connsiteX347" fmla="*/ 11656321 w 17101328"/>
              <a:gd name="connsiteY347" fmla="*/ 243840 h 461130"/>
              <a:gd name="connsiteX348" fmla="*/ 11675972 w 17101328"/>
              <a:gd name="connsiteY348" fmla="*/ 248292 h 461130"/>
              <a:gd name="connsiteX349" fmla="*/ 11693233 w 17101328"/>
              <a:gd name="connsiteY349" fmla="*/ 260333 h 461130"/>
              <a:gd name="connsiteX350" fmla="*/ 11689531 w 17101328"/>
              <a:gd name="connsiteY350" fmla="*/ 219127 h 461130"/>
              <a:gd name="connsiteX351" fmla="*/ 11787039 w 17101328"/>
              <a:gd name="connsiteY351" fmla="*/ 0 h 461130"/>
              <a:gd name="connsiteX352" fmla="*/ 11884547 w 17101328"/>
              <a:gd name="connsiteY352" fmla="*/ 219127 h 461130"/>
              <a:gd name="connsiteX353" fmla="*/ 11879919 w 17101328"/>
              <a:gd name="connsiteY353" fmla="*/ 270645 h 461130"/>
              <a:gd name="connsiteX354" fmla="*/ 11886245 w 17101328"/>
              <a:gd name="connsiteY354" fmla="*/ 261060 h 461130"/>
              <a:gd name="connsiteX355" fmla="*/ 11924199 w 17101328"/>
              <a:gd name="connsiteY355" fmla="*/ 243840 h 461130"/>
              <a:gd name="connsiteX356" fmla="*/ 11943850 w 17101328"/>
              <a:gd name="connsiteY356" fmla="*/ 248292 h 461130"/>
              <a:gd name="connsiteX357" fmla="*/ 11961110 w 17101328"/>
              <a:gd name="connsiteY357" fmla="*/ 260332 h 461130"/>
              <a:gd name="connsiteX358" fmla="*/ 11957408 w 17101328"/>
              <a:gd name="connsiteY358" fmla="*/ 219127 h 461130"/>
              <a:gd name="connsiteX359" fmla="*/ 12054916 w 17101328"/>
              <a:gd name="connsiteY359" fmla="*/ 0 h 461130"/>
              <a:gd name="connsiteX360" fmla="*/ 12152424 w 17101328"/>
              <a:gd name="connsiteY360" fmla="*/ 219127 h 461130"/>
              <a:gd name="connsiteX361" fmla="*/ 12147796 w 17101328"/>
              <a:gd name="connsiteY361" fmla="*/ 270645 h 461130"/>
              <a:gd name="connsiteX362" fmla="*/ 12154122 w 17101328"/>
              <a:gd name="connsiteY362" fmla="*/ 261060 h 461130"/>
              <a:gd name="connsiteX363" fmla="*/ 12192076 w 17101328"/>
              <a:gd name="connsiteY363" fmla="*/ 243840 h 461130"/>
              <a:gd name="connsiteX364" fmla="*/ 12211728 w 17101328"/>
              <a:gd name="connsiteY364" fmla="*/ 248292 h 461130"/>
              <a:gd name="connsiteX365" fmla="*/ 12228988 w 17101328"/>
              <a:gd name="connsiteY365" fmla="*/ 260333 h 461130"/>
              <a:gd name="connsiteX366" fmla="*/ 12225286 w 17101328"/>
              <a:gd name="connsiteY366" fmla="*/ 219127 h 461130"/>
              <a:gd name="connsiteX367" fmla="*/ 12322794 w 17101328"/>
              <a:gd name="connsiteY367" fmla="*/ 0 h 461130"/>
              <a:gd name="connsiteX368" fmla="*/ 12420302 w 17101328"/>
              <a:gd name="connsiteY368" fmla="*/ 219127 h 461130"/>
              <a:gd name="connsiteX369" fmla="*/ 12415674 w 17101328"/>
              <a:gd name="connsiteY369" fmla="*/ 270645 h 461130"/>
              <a:gd name="connsiteX370" fmla="*/ 12422000 w 17101328"/>
              <a:gd name="connsiteY370" fmla="*/ 261060 h 461130"/>
              <a:gd name="connsiteX371" fmla="*/ 12459954 w 17101328"/>
              <a:gd name="connsiteY371" fmla="*/ 243840 h 461130"/>
              <a:gd name="connsiteX372" fmla="*/ 12479606 w 17101328"/>
              <a:gd name="connsiteY372" fmla="*/ 248292 h 461130"/>
              <a:gd name="connsiteX373" fmla="*/ 12496867 w 17101328"/>
              <a:gd name="connsiteY373" fmla="*/ 260334 h 461130"/>
              <a:gd name="connsiteX374" fmla="*/ 12493165 w 17101328"/>
              <a:gd name="connsiteY374" fmla="*/ 219127 h 461130"/>
              <a:gd name="connsiteX375" fmla="*/ 12590673 w 17101328"/>
              <a:gd name="connsiteY375" fmla="*/ 0 h 461130"/>
              <a:gd name="connsiteX376" fmla="*/ 12688181 w 17101328"/>
              <a:gd name="connsiteY376" fmla="*/ 219127 h 461130"/>
              <a:gd name="connsiteX377" fmla="*/ 12683553 w 17101328"/>
              <a:gd name="connsiteY377" fmla="*/ 270645 h 461130"/>
              <a:gd name="connsiteX378" fmla="*/ 12689879 w 17101328"/>
              <a:gd name="connsiteY378" fmla="*/ 261060 h 461130"/>
              <a:gd name="connsiteX379" fmla="*/ 12727833 w 17101328"/>
              <a:gd name="connsiteY379" fmla="*/ 243840 h 461130"/>
              <a:gd name="connsiteX380" fmla="*/ 12747485 w 17101328"/>
              <a:gd name="connsiteY380" fmla="*/ 248292 h 461130"/>
              <a:gd name="connsiteX381" fmla="*/ 12764745 w 17101328"/>
              <a:gd name="connsiteY381" fmla="*/ 260333 h 461130"/>
              <a:gd name="connsiteX382" fmla="*/ 12761043 w 17101328"/>
              <a:gd name="connsiteY382" fmla="*/ 219127 h 461130"/>
              <a:gd name="connsiteX383" fmla="*/ 12858551 w 17101328"/>
              <a:gd name="connsiteY383" fmla="*/ 0 h 461130"/>
              <a:gd name="connsiteX384" fmla="*/ 12956059 w 17101328"/>
              <a:gd name="connsiteY384" fmla="*/ 219127 h 461130"/>
              <a:gd name="connsiteX385" fmla="*/ 12951431 w 17101328"/>
              <a:gd name="connsiteY385" fmla="*/ 270645 h 461130"/>
              <a:gd name="connsiteX386" fmla="*/ 12957757 w 17101328"/>
              <a:gd name="connsiteY386" fmla="*/ 261060 h 461130"/>
              <a:gd name="connsiteX387" fmla="*/ 12995711 w 17101328"/>
              <a:gd name="connsiteY387" fmla="*/ 243840 h 461130"/>
              <a:gd name="connsiteX388" fmla="*/ 13015362 w 17101328"/>
              <a:gd name="connsiteY388" fmla="*/ 248292 h 461130"/>
              <a:gd name="connsiteX389" fmla="*/ 13032623 w 17101328"/>
              <a:gd name="connsiteY389" fmla="*/ 260333 h 461130"/>
              <a:gd name="connsiteX390" fmla="*/ 13028921 w 17101328"/>
              <a:gd name="connsiteY390" fmla="*/ 219127 h 461130"/>
              <a:gd name="connsiteX391" fmla="*/ 13126429 w 17101328"/>
              <a:gd name="connsiteY391" fmla="*/ 0 h 461130"/>
              <a:gd name="connsiteX392" fmla="*/ 13223937 w 17101328"/>
              <a:gd name="connsiteY392" fmla="*/ 219127 h 461130"/>
              <a:gd name="connsiteX393" fmla="*/ 13219309 w 17101328"/>
              <a:gd name="connsiteY393" fmla="*/ 270645 h 461130"/>
              <a:gd name="connsiteX394" fmla="*/ 13225635 w 17101328"/>
              <a:gd name="connsiteY394" fmla="*/ 261060 h 461130"/>
              <a:gd name="connsiteX395" fmla="*/ 13263589 w 17101328"/>
              <a:gd name="connsiteY395" fmla="*/ 243840 h 461130"/>
              <a:gd name="connsiteX396" fmla="*/ 13283240 w 17101328"/>
              <a:gd name="connsiteY396" fmla="*/ 248292 h 461130"/>
              <a:gd name="connsiteX397" fmla="*/ 13300502 w 17101328"/>
              <a:gd name="connsiteY397" fmla="*/ 260334 h 461130"/>
              <a:gd name="connsiteX398" fmla="*/ 13296800 w 17101328"/>
              <a:gd name="connsiteY398" fmla="*/ 219127 h 461130"/>
              <a:gd name="connsiteX399" fmla="*/ 13394308 w 17101328"/>
              <a:gd name="connsiteY399" fmla="*/ 0 h 461130"/>
              <a:gd name="connsiteX400" fmla="*/ 13491816 w 17101328"/>
              <a:gd name="connsiteY400" fmla="*/ 219127 h 461130"/>
              <a:gd name="connsiteX401" fmla="*/ 13487188 w 17101328"/>
              <a:gd name="connsiteY401" fmla="*/ 270645 h 461130"/>
              <a:gd name="connsiteX402" fmla="*/ 13493514 w 17101328"/>
              <a:gd name="connsiteY402" fmla="*/ 261060 h 461130"/>
              <a:gd name="connsiteX403" fmla="*/ 13531468 w 17101328"/>
              <a:gd name="connsiteY403" fmla="*/ 243840 h 461130"/>
              <a:gd name="connsiteX404" fmla="*/ 13551119 w 17101328"/>
              <a:gd name="connsiteY404" fmla="*/ 248292 h 461130"/>
              <a:gd name="connsiteX405" fmla="*/ 13568380 w 17101328"/>
              <a:gd name="connsiteY405" fmla="*/ 260333 h 461130"/>
              <a:gd name="connsiteX406" fmla="*/ 13564678 w 17101328"/>
              <a:gd name="connsiteY406" fmla="*/ 219127 h 461130"/>
              <a:gd name="connsiteX407" fmla="*/ 13662186 w 17101328"/>
              <a:gd name="connsiteY407" fmla="*/ 0 h 461130"/>
              <a:gd name="connsiteX408" fmla="*/ 13759694 w 17101328"/>
              <a:gd name="connsiteY408" fmla="*/ 219127 h 461130"/>
              <a:gd name="connsiteX409" fmla="*/ 13755066 w 17101328"/>
              <a:gd name="connsiteY409" fmla="*/ 270645 h 461130"/>
              <a:gd name="connsiteX410" fmla="*/ 13761392 w 17101328"/>
              <a:gd name="connsiteY410" fmla="*/ 261060 h 461130"/>
              <a:gd name="connsiteX411" fmla="*/ 13799346 w 17101328"/>
              <a:gd name="connsiteY411" fmla="*/ 243840 h 461130"/>
              <a:gd name="connsiteX412" fmla="*/ 13818997 w 17101328"/>
              <a:gd name="connsiteY412" fmla="*/ 248292 h 461130"/>
              <a:gd name="connsiteX413" fmla="*/ 13836258 w 17101328"/>
              <a:gd name="connsiteY413" fmla="*/ 260333 h 461130"/>
              <a:gd name="connsiteX414" fmla="*/ 13832556 w 17101328"/>
              <a:gd name="connsiteY414" fmla="*/ 219127 h 461130"/>
              <a:gd name="connsiteX415" fmla="*/ 13930064 w 17101328"/>
              <a:gd name="connsiteY415" fmla="*/ 0 h 461130"/>
              <a:gd name="connsiteX416" fmla="*/ 14027572 w 17101328"/>
              <a:gd name="connsiteY416" fmla="*/ 219127 h 461130"/>
              <a:gd name="connsiteX417" fmla="*/ 14022944 w 17101328"/>
              <a:gd name="connsiteY417" fmla="*/ 270645 h 461130"/>
              <a:gd name="connsiteX418" fmla="*/ 14029270 w 17101328"/>
              <a:gd name="connsiteY418" fmla="*/ 261060 h 461130"/>
              <a:gd name="connsiteX419" fmla="*/ 14067224 w 17101328"/>
              <a:gd name="connsiteY419" fmla="*/ 243840 h 461130"/>
              <a:gd name="connsiteX420" fmla="*/ 14086875 w 17101328"/>
              <a:gd name="connsiteY420" fmla="*/ 248292 h 461130"/>
              <a:gd name="connsiteX421" fmla="*/ 14104137 w 17101328"/>
              <a:gd name="connsiteY421" fmla="*/ 260334 h 461130"/>
              <a:gd name="connsiteX422" fmla="*/ 14100435 w 17101328"/>
              <a:gd name="connsiteY422" fmla="*/ 219127 h 461130"/>
              <a:gd name="connsiteX423" fmla="*/ 14197943 w 17101328"/>
              <a:gd name="connsiteY423" fmla="*/ 0 h 461130"/>
              <a:gd name="connsiteX424" fmla="*/ 14295451 w 17101328"/>
              <a:gd name="connsiteY424" fmla="*/ 219127 h 461130"/>
              <a:gd name="connsiteX425" fmla="*/ 14290823 w 17101328"/>
              <a:gd name="connsiteY425" fmla="*/ 270645 h 461130"/>
              <a:gd name="connsiteX426" fmla="*/ 14297149 w 17101328"/>
              <a:gd name="connsiteY426" fmla="*/ 261060 h 461130"/>
              <a:gd name="connsiteX427" fmla="*/ 14335103 w 17101328"/>
              <a:gd name="connsiteY427" fmla="*/ 243840 h 461130"/>
              <a:gd name="connsiteX428" fmla="*/ 14354754 w 17101328"/>
              <a:gd name="connsiteY428" fmla="*/ 248292 h 461130"/>
              <a:gd name="connsiteX429" fmla="*/ 14372015 w 17101328"/>
              <a:gd name="connsiteY429" fmla="*/ 260333 h 461130"/>
              <a:gd name="connsiteX430" fmla="*/ 14368313 w 17101328"/>
              <a:gd name="connsiteY430" fmla="*/ 219127 h 461130"/>
              <a:gd name="connsiteX431" fmla="*/ 14465821 w 17101328"/>
              <a:gd name="connsiteY431" fmla="*/ 0 h 461130"/>
              <a:gd name="connsiteX432" fmla="*/ 14563329 w 17101328"/>
              <a:gd name="connsiteY432" fmla="*/ 219127 h 461130"/>
              <a:gd name="connsiteX433" fmla="*/ 14558701 w 17101328"/>
              <a:gd name="connsiteY433" fmla="*/ 270645 h 461130"/>
              <a:gd name="connsiteX434" fmla="*/ 14565027 w 17101328"/>
              <a:gd name="connsiteY434" fmla="*/ 261060 h 461130"/>
              <a:gd name="connsiteX435" fmla="*/ 14602981 w 17101328"/>
              <a:gd name="connsiteY435" fmla="*/ 243840 h 461130"/>
              <a:gd name="connsiteX436" fmla="*/ 14622632 w 17101328"/>
              <a:gd name="connsiteY436" fmla="*/ 248292 h 461130"/>
              <a:gd name="connsiteX437" fmla="*/ 14639893 w 17101328"/>
              <a:gd name="connsiteY437" fmla="*/ 260333 h 461130"/>
              <a:gd name="connsiteX438" fmla="*/ 14636191 w 17101328"/>
              <a:gd name="connsiteY438" fmla="*/ 219127 h 461130"/>
              <a:gd name="connsiteX439" fmla="*/ 14733699 w 17101328"/>
              <a:gd name="connsiteY439" fmla="*/ 0 h 461130"/>
              <a:gd name="connsiteX440" fmla="*/ 14831207 w 17101328"/>
              <a:gd name="connsiteY440" fmla="*/ 219127 h 461130"/>
              <a:gd name="connsiteX441" fmla="*/ 14826579 w 17101328"/>
              <a:gd name="connsiteY441" fmla="*/ 270645 h 461130"/>
              <a:gd name="connsiteX442" fmla="*/ 14832905 w 17101328"/>
              <a:gd name="connsiteY442" fmla="*/ 261060 h 461130"/>
              <a:gd name="connsiteX443" fmla="*/ 14870859 w 17101328"/>
              <a:gd name="connsiteY443" fmla="*/ 243840 h 461130"/>
              <a:gd name="connsiteX444" fmla="*/ 14890510 w 17101328"/>
              <a:gd name="connsiteY444" fmla="*/ 248292 h 461130"/>
              <a:gd name="connsiteX445" fmla="*/ 14907772 w 17101328"/>
              <a:gd name="connsiteY445" fmla="*/ 260334 h 461130"/>
              <a:gd name="connsiteX446" fmla="*/ 14904070 w 17101328"/>
              <a:gd name="connsiteY446" fmla="*/ 219127 h 461130"/>
              <a:gd name="connsiteX447" fmla="*/ 15001578 w 17101328"/>
              <a:gd name="connsiteY447" fmla="*/ 0 h 461130"/>
              <a:gd name="connsiteX448" fmla="*/ 15099086 w 17101328"/>
              <a:gd name="connsiteY448" fmla="*/ 219127 h 461130"/>
              <a:gd name="connsiteX449" fmla="*/ 15094458 w 17101328"/>
              <a:gd name="connsiteY449" fmla="*/ 270645 h 461130"/>
              <a:gd name="connsiteX450" fmla="*/ 15100784 w 17101328"/>
              <a:gd name="connsiteY450" fmla="*/ 261060 h 461130"/>
              <a:gd name="connsiteX451" fmla="*/ 15138738 w 17101328"/>
              <a:gd name="connsiteY451" fmla="*/ 243840 h 461130"/>
              <a:gd name="connsiteX452" fmla="*/ 15158389 w 17101328"/>
              <a:gd name="connsiteY452" fmla="*/ 248292 h 461130"/>
              <a:gd name="connsiteX453" fmla="*/ 15175650 w 17101328"/>
              <a:gd name="connsiteY453" fmla="*/ 260333 h 461130"/>
              <a:gd name="connsiteX454" fmla="*/ 15171948 w 17101328"/>
              <a:gd name="connsiteY454" fmla="*/ 219127 h 461130"/>
              <a:gd name="connsiteX455" fmla="*/ 15269456 w 17101328"/>
              <a:gd name="connsiteY455" fmla="*/ 0 h 461130"/>
              <a:gd name="connsiteX456" fmla="*/ 15366964 w 17101328"/>
              <a:gd name="connsiteY456" fmla="*/ 219127 h 461130"/>
              <a:gd name="connsiteX457" fmla="*/ 15362336 w 17101328"/>
              <a:gd name="connsiteY457" fmla="*/ 270645 h 461130"/>
              <a:gd name="connsiteX458" fmla="*/ 15368662 w 17101328"/>
              <a:gd name="connsiteY458" fmla="*/ 261060 h 461130"/>
              <a:gd name="connsiteX459" fmla="*/ 15406616 w 17101328"/>
              <a:gd name="connsiteY459" fmla="*/ 243840 h 461130"/>
              <a:gd name="connsiteX460" fmla="*/ 15426267 w 17101328"/>
              <a:gd name="connsiteY460" fmla="*/ 248292 h 461130"/>
              <a:gd name="connsiteX461" fmla="*/ 15443528 w 17101328"/>
              <a:gd name="connsiteY461" fmla="*/ 260333 h 461130"/>
              <a:gd name="connsiteX462" fmla="*/ 15439826 w 17101328"/>
              <a:gd name="connsiteY462" fmla="*/ 219127 h 461130"/>
              <a:gd name="connsiteX463" fmla="*/ 15537334 w 17101328"/>
              <a:gd name="connsiteY463" fmla="*/ 0 h 461130"/>
              <a:gd name="connsiteX464" fmla="*/ 15634842 w 17101328"/>
              <a:gd name="connsiteY464" fmla="*/ 219127 h 461130"/>
              <a:gd name="connsiteX465" fmla="*/ 15630214 w 17101328"/>
              <a:gd name="connsiteY465" fmla="*/ 270645 h 461130"/>
              <a:gd name="connsiteX466" fmla="*/ 15636540 w 17101328"/>
              <a:gd name="connsiteY466" fmla="*/ 261060 h 461130"/>
              <a:gd name="connsiteX467" fmla="*/ 15674494 w 17101328"/>
              <a:gd name="connsiteY467" fmla="*/ 243840 h 461130"/>
              <a:gd name="connsiteX468" fmla="*/ 15694145 w 17101328"/>
              <a:gd name="connsiteY468" fmla="*/ 248292 h 461130"/>
              <a:gd name="connsiteX469" fmla="*/ 15711407 w 17101328"/>
              <a:gd name="connsiteY469" fmla="*/ 260334 h 461130"/>
              <a:gd name="connsiteX470" fmla="*/ 15707705 w 17101328"/>
              <a:gd name="connsiteY470" fmla="*/ 219127 h 461130"/>
              <a:gd name="connsiteX471" fmla="*/ 15805213 w 17101328"/>
              <a:gd name="connsiteY471" fmla="*/ 0 h 461130"/>
              <a:gd name="connsiteX472" fmla="*/ 15902721 w 17101328"/>
              <a:gd name="connsiteY472" fmla="*/ 219127 h 461130"/>
              <a:gd name="connsiteX473" fmla="*/ 15898093 w 17101328"/>
              <a:gd name="connsiteY473" fmla="*/ 270645 h 461130"/>
              <a:gd name="connsiteX474" fmla="*/ 15904419 w 17101328"/>
              <a:gd name="connsiteY474" fmla="*/ 261060 h 461130"/>
              <a:gd name="connsiteX475" fmla="*/ 15942373 w 17101328"/>
              <a:gd name="connsiteY475" fmla="*/ 243840 h 461130"/>
              <a:gd name="connsiteX476" fmla="*/ 15962024 w 17101328"/>
              <a:gd name="connsiteY476" fmla="*/ 248292 h 461130"/>
              <a:gd name="connsiteX477" fmla="*/ 15979286 w 17101328"/>
              <a:gd name="connsiteY477" fmla="*/ 260333 h 461130"/>
              <a:gd name="connsiteX478" fmla="*/ 15975582 w 17101328"/>
              <a:gd name="connsiteY478" fmla="*/ 219127 h 461130"/>
              <a:gd name="connsiteX479" fmla="*/ 16073090 w 17101328"/>
              <a:gd name="connsiteY479" fmla="*/ 0 h 461130"/>
              <a:gd name="connsiteX480" fmla="*/ 16170598 w 17101328"/>
              <a:gd name="connsiteY480" fmla="*/ 219127 h 461130"/>
              <a:gd name="connsiteX481" fmla="*/ 16165970 w 17101328"/>
              <a:gd name="connsiteY481" fmla="*/ 270645 h 461130"/>
              <a:gd name="connsiteX482" fmla="*/ 16172298 w 17101328"/>
              <a:gd name="connsiteY482" fmla="*/ 261060 h 461130"/>
              <a:gd name="connsiteX483" fmla="*/ 16210250 w 17101328"/>
              <a:gd name="connsiteY483" fmla="*/ 243840 h 461130"/>
              <a:gd name="connsiteX484" fmla="*/ 16229902 w 17101328"/>
              <a:gd name="connsiteY484" fmla="*/ 248292 h 461130"/>
              <a:gd name="connsiteX485" fmla="*/ 16247162 w 17101328"/>
              <a:gd name="connsiteY485" fmla="*/ 260333 h 461130"/>
              <a:gd name="connsiteX486" fmla="*/ 16243462 w 17101328"/>
              <a:gd name="connsiteY486" fmla="*/ 219127 h 461130"/>
              <a:gd name="connsiteX487" fmla="*/ 16340970 w 17101328"/>
              <a:gd name="connsiteY487" fmla="*/ 0 h 461130"/>
              <a:gd name="connsiteX488" fmla="*/ 16438478 w 17101328"/>
              <a:gd name="connsiteY488" fmla="*/ 219127 h 461130"/>
              <a:gd name="connsiteX489" fmla="*/ 16433850 w 17101328"/>
              <a:gd name="connsiteY489" fmla="*/ 270645 h 461130"/>
              <a:gd name="connsiteX490" fmla="*/ 16440174 w 17101328"/>
              <a:gd name="connsiteY490" fmla="*/ 261060 h 461130"/>
              <a:gd name="connsiteX491" fmla="*/ 16478130 w 17101328"/>
              <a:gd name="connsiteY491" fmla="*/ 243840 h 461130"/>
              <a:gd name="connsiteX492" fmla="*/ 16497780 w 17101328"/>
              <a:gd name="connsiteY492" fmla="*/ 248292 h 461130"/>
              <a:gd name="connsiteX493" fmla="*/ 16515042 w 17101328"/>
              <a:gd name="connsiteY493" fmla="*/ 260334 h 461130"/>
              <a:gd name="connsiteX494" fmla="*/ 16511340 w 17101328"/>
              <a:gd name="connsiteY494" fmla="*/ 219127 h 461130"/>
              <a:gd name="connsiteX495" fmla="*/ 16608848 w 17101328"/>
              <a:gd name="connsiteY495" fmla="*/ 0 h 461130"/>
              <a:gd name="connsiteX496" fmla="*/ 16706356 w 17101328"/>
              <a:gd name="connsiteY496" fmla="*/ 219127 h 461130"/>
              <a:gd name="connsiteX497" fmla="*/ 16701728 w 17101328"/>
              <a:gd name="connsiteY497" fmla="*/ 270645 h 461130"/>
              <a:gd name="connsiteX498" fmla="*/ 16708054 w 17101328"/>
              <a:gd name="connsiteY498" fmla="*/ 261060 h 461130"/>
              <a:gd name="connsiteX499" fmla="*/ 16746008 w 17101328"/>
              <a:gd name="connsiteY499" fmla="*/ 243840 h 461130"/>
              <a:gd name="connsiteX500" fmla="*/ 16765658 w 17101328"/>
              <a:gd name="connsiteY500" fmla="*/ 248292 h 461130"/>
              <a:gd name="connsiteX501" fmla="*/ 16782910 w 17101328"/>
              <a:gd name="connsiteY501" fmla="*/ 260327 h 461130"/>
              <a:gd name="connsiteX502" fmla="*/ 16779210 w 17101328"/>
              <a:gd name="connsiteY502" fmla="*/ 219127 h 461130"/>
              <a:gd name="connsiteX503" fmla="*/ 16876718 w 17101328"/>
              <a:gd name="connsiteY503" fmla="*/ 0 h 461130"/>
              <a:gd name="connsiteX504" fmla="*/ 16974226 w 17101328"/>
              <a:gd name="connsiteY504" fmla="*/ 219127 h 461130"/>
              <a:gd name="connsiteX505" fmla="*/ 16969598 w 17101328"/>
              <a:gd name="connsiteY505" fmla="*/ 270645 h 461130"/>
              <a:gd name="connsiteX506" fmla="*/ 16975922 w 17101328"/>
              <a:gd name="connsiteY506" fmla="*/ 261060 h 461130"/>
              <a:gd name="connsiteX507" fmla="*/ 17013878 w 17101328"/>
              <a:gd name="connsiteY507" fmla="*/ 243840 h 461130"/>
              <a:gd name="connsiteX508" fmla="*/ 17082826 w 17101328"/>
              <a:gd name="connsiteY508" fmla="*/ 308021 h 461130"/>
              <a:gd name="connsiteX509" fmla="*/ 17101328 w 17101328"/>
              <a:gd name="connsiteY509" fmla="*/ 369690 h 461130"/>
              <a:gd name="connsiteX510" fmla="*/ 21177 w 17101328"/>
              <a:gd name="connsiteY510" fmla="*/ 461130 h 461130"/>
              <a:gd name="connsiteX0" fmla="*/ 71703 w 17080151"/>
              <a:gd name="connsiteY0" fmla="*/ 270645 h 461130"/>
              <a:gd name="connsiteX1" fmla="*/ 78029 w 17080151"/>
              <a:gd name="connsiteY1" fmla="*/ 261060 h 461130"/>
              <a:gd name="connsiteX2" fmla="*/ 115983 w 17080151"/>
              <a:gd name="connsiteY2" fmla="*/ 243840 h 461130"/>
              <a:gd name="connsiteX3" fmla="*/ 135634 w 17080151"/>
              <a:gd name="connsiteY3" fmla="*/ 248292 h 461130"/>
              <a:gd name="connsiteX4" fmla="*/ 152895 w 17080151"/>
              <a:gd name="connsiteY4" fmla="*/ 260333 h 461130"/>
              <a:gd name="connsiteX5" fmla="*/ 149193 w 17080151"/>
              <a:gd name="connsiteY5" fmla="*/ 219127 h 461130"/>
              <a:gd name="connsiteX6" fmla="*/ 246701 w 17080151"/>
              <a:gd name="connsiteY6" fmla="*/ 0 h 461130"/>
              <a:gd name="connsiteX7" fmla="*/ 344209 w 17080151"/>
              <a:gd name="connsiteY7" fmla="*/ 219127 h 461130"/>
              <a:gd name="connsiteX8" fmla="*/ 339581 w 17080151"/>
              <a:gd name="connsiteY8" fmla="*/ 270645 h 461130"/>
              <a:gd name="connsiteX9" fmla="*/ 345907 w 17080151"/>
              <a:gd name="connsiteY9" fmla="*/ 261060 h 461130"/>
              <a:gd name="connsiteX10" fmla="*/ 383861 w 17080151"/>
              <a:gd name="connsiteY10" fmla="*/ 243840 h 461130"/>
              <a:gd name="connsiteX11" fmla="*/ 403512 w 17080151"/>
              <a:gd name="connsiteY11" fmla="*/ 248292 h 461130"/>
              <a:gd name="connsiteX12" fmla="*/ 420774 w 17080151"/>
              <a:gd name="connsiteY12" fmla="*/ 260334 h 461130"/>
              <a:gd name="connsiteX13" fmla="*/ 417072 w 17080151"/>
              <a:gd name="connsiteY13" fmla="*/ 219127 h 461130"/>
              <a:gd name="connsiteX14" fmla="*/ 514580 w 17080151"/>
              <a:gd name="connsiteY14" fmla="*/ 0 h 461130"/>
              <a:gd name="connsiteX15" fmla="*/ 612088 w 17080151"/>
              <a:gd name="connsiteY15" fmla="*/ 219127 h 461130"/>
              <a:gd name="connsiteX16" fmla="*/ 607460 w 17080151"/>
              <a:gd name="connsiteY16" fmla="*/ 270645 h 461130"/>
              <a:gd name="connsiteX17" fmla="*/ 613786 w 17080151"/>
              <a:gd name="connsiteY17" fmla="*/ 261060 h 461130"/>
              <a:gd name="connsiteX18" fmla="*/ 651740 w 17080151"/>
              <a:gd name="connsiteY18" fmla="*/ 243840 h 461130"/>
              <a:gd name="connsiteX19" fmla="*/ 671391 w 17080151"/>
              <a:gd name="connsiteY19" fmla="*/ 248292 h 461130"/>
              <a:gd name="connsiteX20" fmla="*/ 688652 w 17080151"/>
              <a:gd name="connsiteY20" fmla="*/ 260333 h 461130"/>
              <a:gd name="connsiteX21" fmla="*/ 684950 w 17080151"/>
              <a:gd name="connsiteY21" fmla="*/ 219127 h 461130"/>
              <a:gd name="connsiteX22" fmla="*/ 782458 w 17080151"/>
              <a:gd name="connsiteY22" fmla="*/ 0 h 461130"/>
              <a:gd name="connsiteX23" fmla="*/ 879966 w 17080151"/>
              <a:gd name="connsiteY23" fmla="*/ 219127 h 461130"/>
              <a:gd name="connsiteX24" fmla="*/ 875338 w 17080151"/>
              <a:gd name="connsiteY24" fmla="*/ 270645 h 461130"/>
              <a:gd name="connsiteX25" fmla="*/ 881664 w 17080151"/>
              <a:gd name="connsiteY25" fmla="*/ 261060 h 461130"/>
              <a:gd name="connsiteX26" fmla="*/ 919618 w 17080151"/>
              <a:gd name="connsiteY26" fmla="*/ 243840 h 461130"/>
              <a:gd name="connsiteX27" fmla="*/ 939269 w 17080151"/>
              <a:gd name="connsiteY27" fmla="*/ 248292 h 461130"/>
              <a:gd name="connsiteX28" fmla="*/ 956530 w 17080151"/>
              <a:gd name="connsiteY28" fmla="*/ 260333 h 461130"/>
              <a:gd name="connsiteX29" fmla="*/ 952828 w 17080151"/>
              <a:gd name="connsiteY29" fmla="*/ 219127 h 461130"/>
              <a:gd name="connsiteX30" fmla="*/ 1050336 w 17080151"/>
              <a:gd name="connsiteY30" fmla="*/ 0 h 461130"/>
              <a:gd name="connsiteX31" fmla="*/ 1147844 w 17080151"/>
              <a:gd name="connsiteY31" fmla="*/ 219127 h 461130"/>
              <a:gd name="connsiteX32" fmla="*/ 1143216 w 17080151"/>
              <a:gd name="connsiteY32" fmla="*/ 270645 h 461130"/>
              <a:gd name="connsiteX33" fmla="*/ 1149542 w 17080151"/>
              <a:gd name="connsiteY33" fmla="*/ 261060 h 461130"/>
              <a:gd name="connsiteX34" fmla="*/ 1187496 w 17080151"/>
              <a:gd name="connsiteY34" fmla="*/ 243840 h 461130"/>
              <a:gd name="connsiteX35" fmla="*/ 1207147 w 17080151"/>
              <a:gd name="connsiteY35" fmla="*/ 248292 h 461130"/>
              <a:gd name="connsiteX36" fmla="*/ 1224409 w 17080151"/>
              <a:gd name="connsiteY36" fmla="*/ 260334 h 461130"/>
              <a:gd name="connsiteX37" fmla="*/ 1220707 w 17080151"/>
              <a:gd name="connsiteY37" fmla="*/ 219127 h 461130"/>
              <a:gd name="connsiteX38" fmla="*/ 1318215 w 17080151"/>
              <a:gd name="connsiteY38" fmla="*/ 0 h 461130"/>
              <a:gd name="connsiteX39" fmla="*/ 1415722 w 17080151"/>
              <a:gd name="connsiteY39" fmla="*/ 219127 h 461130"/>
              <a:gd name="connsiteX40" fmla="*/ 1411094 w 17080151"/>
              <a:gd name="connsiteY40" fmla="*/ 270645 h 461130"/>
              <a:gd name="connsiteX41" fmla="*/ 1417420 w 17080151"/>
              <a:gd name="connsiteY41" fmla="*/ 261060 h 461130"/>
              <a:gd name="connsiteX42" fmla="*/ 1455374 w 17080151"/>
              <a:gd name="connsiteY42" fmla="*/ 243840 h 461130"/>
              <a:gd name="connsiteX43" fmla="*/ 1475025 w 17080151"/>
              <a:gd name="connsiteY43" fmla="*/ 248292 h 461130"/>
              <a:gd name="connsiteX44" fmla="*/ 1492287 w 17080151"/>
              <a:gd name="connsiteY44" fmla="*/ 260333 h 461130"/>
              <a:gd name="connsiteX45" fmla="*/ 1488584 w 17080151"/>
              <a:gd name="connsiteY45" fmla="*/ 219127 h 461130"/>
              <a:gd name="connsiteX46" fmla="*/ 1586091 w 17080151"/>
              <a:gd name="connsiteY46" fmla="*/ 0 h 461130"/>
              <a:gd name="connsiteX47" fmla="*/ 1683600 w 17080151"/>
              <a:gd name="connsiteY47" fmla="*/ 219127 h 461130"/>
              <a:gd name="connsiteX48" fmla="*/ 1678973 w 17080151"/>
              <a:gd name="connsiteY48" fmla="*/ 270644 h 461130"/>
              <a:gd name="connsiteX49" fmla="*/ 1685297 w 17080151"/>
              <a:gd name="connsiteY49" fmla="*/ 261060 h 461130"/>
              <a:gd name="connsiteX50" fmla="*/ 1723251 w 17080151"/>
              <a:gd name="connsiteY50" fmla="*/ 243840 h 461130"/>
              <a:gd name="connsiteX51" fmla="*/ 1742903 w 17080151"/>
              <a:gd name="connsiteY51" fmla="*/ 248292 h 461130"/>
              <a:gd name="connsiteX52" fmla="*/ 1760164 w 17080151"/>
              <a:gd name="connsiteY52" fmla="*/ 260333 h 461130"/>
              <a:gd name="connsiteX53" fmla="*/ 1756463 w 17080151"/>
              <a:gd name="connsiteY53" fmla="*/ 219127 h 461130"/>
              <a:gd name="connsiteX54" fmla="*/ 1853971 w 17080151"/>
              <a:gd name="connsiteY54" fmla="*/ 0 h 461130"/>
              <a:gd name="connsiteX55" fmla="*/ 1951478 w 17080151"/>
              <a:gd name="connsiteY55" fmla="*/ 219127 h 461130"/>
              <a:gd name="connsiteX56" fmla="*/ 1946850 w 17080151"/>
              <a:gd name="connsiteY56" fmla="*/ 270645 h 461130"/>
              <a:gd name="connsiteX57" fmla="*/ 1953176 w 17080151"/>
              <a:gd name="connsiteY57" fmla="*/ 261060 h 461130"/>
              <a:gd name="connsiteX58" fmla="*/ 1991130 w 17080151"/>
              <a:gd name="connsiteY58" fmla="*/ 243840 h 461130"/>
              <a:gd name="connsiteX59" fmla="*/ 2010781 w 17080151"/>
              <a:gd name="connsiteY59" fmla="*/ 248292 h 461130"/>
              <a:gd name="connsiteX60" fmla="*/ 2028044 w 17080151"/>
              <a:gd name="connsiteY60" fmla="*/ 260334 h 461130"/>
              <a:gd name="connsiteX61" fmla="*/ 2024341 w 17080151"/>
              <a:gd name="connsiteY61" fmla="*/ 219127 h 461130"/>
              <a:gd name="connsiteX62" fmla="*/ 2121849 w 17080151"/>
              <a:gd name="connsiteY62" fmla="*/ 0 h 461130"/>
              <a:gd name="connsiteX63" fmla="*/ 2219356 w 17080151"/>
              <a:gd name="connsiteY63" fmla="*/ 219127 h 461130"/>
              <a:gd name="connsiteX64" fmla="*/ 2214729 w 17080151"/>
              <a:gd name="connsiteY64" fmla="*/ 270646 h 461130"/>
              <a:gd name="connsiteX65" fmla="*/ 2221056 w 17080151"/>
              <a:gd name="connsiteY65" fmla="*/ 261060 h 461130"/>
              <a:gd name="connsiteX66" fmla="*/ 2259009 w 17080151"/>
              <a:gd name="connsiteY66" fmla="*/ 243840 h 461130"/>
              <a:gd name="connsiteX67" fmla="*/ 2278661 w 17080151"/>
              <a:gd name="connsiteY67" fmla="*/ 248292 h 461130"/>
              <a:gd name="connsiteX68" fmla="*/ 2295921 w 17080151"/>
              <a:gd name="connsiteY68" fmla="*/ 260333 h 461130"/>
              <a:gd name="connsiteX69" fmla="*/ 2292220 w 17080151"/>
              <a:gd name="connsiteY69" fmla="*/ 219127 h 461130"/>
              <a:gd name="connsiteX70" fmla="*/ 2389728 w 17080151"/>
              <a:gd name="connsiteY70" fmla="*/ 0 h 461130"/>
              <a:gd name="connsiteX71" fmla="*/ 2487236 w 17080151"/>
              <a:gd name="connsiteY71" fmla="*/ 219127 h 461130"/>
              <a:gd name="connsiteX72" fmla="*/ 2482608 w 17080151"/>
              <a:gd name="connsiteY72" fmla="*/ 270643 h 461130"/>
              <a:gd name="connsiteX73" fmla="*/ 2488933 w 17080151"/>
              <a:gd name="connsiteY73" fmla="*/ 261060 h 461130"/>
              <a:gd name="connsiteX74" fmla="*/ 2526887 w 17080151"/>
              <a:gd name="connsiteY74" fmla="*/ 243840 h 461130"/>
              <a:gd name="connsiteX75" fmla="*/ 2546538 w 17080151"/>
              <a:gd name="connsiteY75" fmla="*/ 248292 h 461130"/>
              <a:gd name="connsiteX76" fmla="*/ 2563799 w 17080151"/>
              <a:gd name="connsiteY76" fmla="*/ 260333 h 461130"/>
              <a:gd name="connsiteX77" fmla="*/ 2560097 w 17080151"/>
              <a:gd name="connsiteY77" fmla="*/ 219127 h 461130"/>
              <a:gd name="connsiteX78" fmla="*/ 2657607 w 17080151"/>
              <a:gd name="connsiteY78" fmla="*/ 0 h 461130"/>
              <a:gd name="connsiteX79" fmla="*/ 2755113 w 17080151"/>
              <a:gd name="connsiteY79" fmla="*/ 219127 h 461130"/>
              <a:gd name="connsiteX80" fmla="*/ 2750486 w 17080151"/>
              <a:gd name="connsiteY80" fmla="*/ 270646 h 461130"/>
              <a:gd name="connsiteX81" fmla="*/ 2756811 w 17080151"/>
              <a:gd name="connsiteY81" fmla="*/ 261060 h 461130"/>
              <a:gd name="connsiteX82" fmla="*/ 2794766 w 17080151"/>
              <a:gd name="connsiteY82" fmla="*/ 243840 h 461130"/>
              <a:gd name="connsiteX83" fmla="*/ 2814418 w 17080151"/>
              <a:gd name="connsiteY83" fmla="*/ 248292 h 461130"/>
              <a:gd name="connsiteX84" fmla="*/ 2831678 w 17080151"/>
              <a:gd name="connsiteY84" fmla="*/ 260334 h 461130"/>
              <a:gd name="connsiteX85" fmla="*/ 2827977 w 17080151"/>
              <a:gd name="connsiteY85" fmla="*/ 219127 h 461130"/>
              <a:gd name="connsiteX86" fmla="*/ 2925484 w 17080151"/>
              <a:gd name="connsiteY86" fmla="*/ 0 h 461130"/>
              <a:gd name="connsiteX87" fmla="*/ 3022992 w 17080151"/>
              <a:gd name="connsiteY87" fmla="*/ 219127 h 461130"/>
              <a:gd name="connsiteX88" fmla="*/ 3018364 w 17080151"/>
              <a:gd name="connsiteY88" fmla="*/ 270645 h 461130"/>
              <a:gd name="connsiteX89" fmla="*/ 3024690 w 17080151"/>
              <a:gd name="connsiteY89" fmla="*/ 261060 h 461130"/>
              <a:gd name="connsiteX90" fmla="*/ 3062644 w 17080151"/>
              <a:gd name="connsiteY90" fmla="*/ 243840 h 461130"/>
              <a:gd name="connsiteX91" fmla="*/ 3082295 w 17080151"/>
              <a:gd name="connsiteY91" fmla="*/ 248292 h 461130"/>
              <a:gd name="connsiteX92" fmla="*/ 3099556 w 17080151"/>
              <a:gd name="connsiteY92" fmla="*/ 260333 h 461130"/>
              <a:gd name="connsiteX93" fmla="*/ 3095854 w 17080151"/>
              <a:gd name="connsiteY93" fmla="*/ 219127 h 461130"/>
              <a:gd name="connsiteX94" fmla="*/ 3193362 w 17080151"/>
              <a:gd name="connsiteY94" fmla="*/ 0 h 461130"/>
              <a:gd name="connsiteX95" fmla="*/ 3290870 w 17080151"/>
              <a:gd name="connsiteY95" fmla="*/ 219127 h 461130"/>
              <a:gd name="connsiteX96" fmla="*/ 3286243 w 17080151"/>
              <a:gd name="connsiteY96" fmla="*/ 270645 h 461130"/>
              <a:gd name="connsiteX97" fmla="*/ 3292568 w 17080151"/>
              <a:gd name="connsiteY97" fmla="*/ 261060 h 461130"/>
              <a:gd name="connsiteX98" fmla="*/ 3330522 w 17080151"/>
              <a:gd name="connsiteY98" fmla="*/ 243840 h 461130"/>
              <a:gd name="connsiteX99" fmla="*/ 3350173 w 17080151"/>
              <a:gd name="connsiteY99" fmla="*/ 248292 h 461130"/>
              <a:gd name="connsiteX100" fmla="*/ 3367433 w 17080151"/>
              <a:gd name="connsiteY100" fmla="*/ 260332 h 461130"/>
              <a:gd name="connsiteX101" fmla="*/ 3363733 w 17080151"/>
              <a:gd name="connsiteY101" fmla="*/ 219127 h 461130"/>
              <a:gd name="connsiteX102" fmla="*/ 3461241 w 17080151"/>
              <a:gd name="connsiteY102" fmla="*/ 0 h 461130"/>
              <a:gd name="connsiteX103" fmla="*/ 3558748 w 17080151"/>
              <a:gd name="connsiteY103" fmla="*/ 219127 h 461130"/>
              <a:gd name="connsiteX104" fmla="*/ 3554120 w 17080151"/>
              <a:gd name="connsiteY104" fmla="*/ 270645 h 461130"/>
              <a:gd name="connsiteX105" fmla="*/ 3560447 w 17080151"/>
              <a:gd name="connsiteY105" fmla="*/ 261060 h 461130"/>
              <a:gd name="connsiteX106" fmla="*/ 3598400 w 17080151"/>
              <a:gd name="connsiteY106" fmla="*/ 243840 h 461130"/>
              <a:gd name="connsiteX107" fmla="*/ 3618053 w 17080151"/>
              <a:gd name="connsiteY107" fmla="*/ 248292 h 461130"/>
              <a:gd name="connsiteX108" fmla="*/ 3635312 w 17080151"/>
              <a:gd name="connsiteY108" fmla="*/ 260333 h 461130"/>
              <a:gd name="connsiteX109" fmla="*/ 3631609 w 17080151"/>
              <a:gd name="connsiteY109" fmla="*/ 219127 h 461130"/>
              <a:gd name="connsiteX110" fmla="*/ 3729117 w 17080151"/>
              <a:gd name="connsiteY110" fmla="*/ 0 h 461130"/>
              <a:gd name="connsiteX111" fmla="*/ 3826626 w 17080151"/>
              <a:gd name="connsiteY111" fmla="*/ 219127 h 461130"/>
              <a:gd name="connsiteX112" fmla="*/ 3821999 w 17080151"/>
              <a:gd name="connsiteY112" fmla="*/ 270645 h 461130"/>
              <a:gd name="connsiteX113" fmla="*/ 3828323 w 17080151"/>
              <a:gd name="connsiteY113" fmla="*/ 261060 h 461130"/>
              <a:gd name="connsiteX114" fmla="*/ 3866278 w 17080151"/>
              <a:gd name="connsiteY114" fmla="*/ 243840 h 461130"/>
              <a:gd name="connsiteX115" fmla="*/ 3885929 w 17080151"/>
              <a:gd name="connsiteY115" fmla="*/ 248292 h 461130"/>
              <a:gd name="connsiteX116" fmla="*/ 3903190 w 17080151"/>
              <a:gd name="connsiteY116" fmla="*/ 260334 h 461130"/>
              <a:gd name="connsiteX117" fmla="*/ 3899490 w 17080151"/>
              <a:gd name="connsiteY117" fmla="*/ 219127 h 461130"/>
              <a:gd name="connsiteX118" fmla="*/ 3996998 w 17080151"/>
              <a:gd name="connsiteY118" fmla="*/ 0 h 461130"/>
              <a:gd name="connsiteX119" fmla="*/ 4094505 w 17080151"/>
              <a:gd name="connsiteY119" fmla="*/ 219127 h 461130"/>
              <a:gd name="connsiteX120" fmla="*/ 4089877 w 17080151"/>
              <a:gd name="connsiteY120" fmla="*/ 270645 h 461130"/>
              <a:gd name="connsiteX121" fmla="*/ 4096204 w 17080151"/>
              <a:gd name="connsiteY121" fmla="*/ 261060 h 461130"/>
              <a:gd name="connsiteX122" fmla="*/ 4134157 w 17080151"/>
              <a:gd name="connsiteY122" fmla="*/ 243840 h 461130"/>
              <a:gd name="connsiteX123" fmla="*/ 4153810 w 17080151"/>
              <a:gd name="connsiteY123" fmla="*/ 248292 h 461130"/>
              <a:gd name="connsiteX124" fmla="*/ 4171070 w 17080151"/>
              <a:gd name="connsiteY124" fmla="*/ 260333 h 461130"/>
              <a:gd name="connsiteX125" fmla="*/ 4167366 w 17080151"/>
              <a:gd name="connsiteY125" fmla="*/ 219127 h 461130"/>
              <a:gd name="connsiteX126" fmla="*/ 4264874 w 17080151"/>
              <a:gd name="connsiteY126" fmla="*/ 0 h 461130"/>
              <a:gd name="connsiteX127" fmla="*/ 4362383 w 17080151"/>
              <a:gd name="connsiteY127" fmla="*/ 219127 h 461130"/>
              <a:gd name="connsiteX128" fmla="*/ 4357756 w 17080151"/>
              <a:gd name="connsiteY128" fmla="*/ 270645 h 461130"/>
              <a:gd name="connsiteX129" fmla="*/ 4364080 w 17080151"/>
              <a:gd name="connsiteY129" fmla="*/ 261060 h 461130"/>
              <a:gd name="connsiteX130" fmla="*/ 4402035 w 17080151"/>
              <a:gd name="connsiteY130" fmla="*/ 243840 h 461130"/>
              <a:gd name="connsiteX131" fmla="*/ 4421685 w 17080151"/>
              <a:gd name="connsiteY131" fmla="*/ 248292 h 461130"/>
              <a:gd name="connsiteX132" fmla="*/ 4438947 w 17080151"/>
              <a:gd name="connsiteY132" fmla="*/ 260333 h 461130"/>
              <a:gd name="connsiteX133" fmla="*/ 4435246 w 17080151"/>
              <a:gd name="connsiteY133" fmla="*/ 219127 h 461130"/>
              <a:gd name="connsiteX134" fmla="*/ 4532753 w 17080151"/>
              <a:gd name="connsiteY134" fmla="*/ 0 h 461130"/>
              <a:gd name="connsiteX135" fmla="*/ 4630261 w 17080151"/>
              <a:gd name="connsiteY135" fmla="*/ 219127 h 461130"/>
              <a:gd name="connsiteX136" fmla="*/ 4625634 w 17080151"/>
              <a:gd name="connsiteY136" fmla="*/ 270645 h 461130"/>
              <a:gd name="connsiteX137" fmla="*/ 4631959 w 17080151"/>
              <a:gd name="connsiteY137" fmla="*/ 261060 h 461130"/>
              <a:gd name="connsiteX138" fmla="*/ 4669914 w 17080151"/>
              <a:gd name="connsiteY138" fmla="*/ 243840 h 461130"/>
              <a:gd name="connsiteX139" fmla="*/ 4689564 w 17080151"/>
              <a:gd name="connsiteY139" fmla="*/ 248292 h 461130"/>
              <a:gd name="connsiteX140" fmla="*/ 4706827 w 17080151"/>
              <a:gd name="connsiteY140" fmla="*/ 260334 h 461130"/>
              <a:gd name="connsiteX141" fmla="*/ 4703123 w 17080151"/>
              <a:gd name="connsiteY141" fmla="*/ 219127 h 461130"/>
              <a:gd name="connsiteX142" fmla="*/ 4800631 w 17080151"/>
              <a:gd name="connsiteY142" fmla="*/ 0 h 461130"/>
              <a:gd name="connsiteX143" fmla="*/ 4898140 w 17080151"/>
              <a:gd name="connsiteY143" fmla="*/ 219127 h 461130"/>
              <a:gd name="connsiteX144" fmla="*/ 4893513 w 17080151"/>
              <a:gd name="connsiteY144" fmla="*/ 270645 h 461130"/>
              <a:gd name="connsiteX145" fmla="*/ 4899837 w 17080151"/>
              <a:gd name="connsiteY145" fmla="*/ 261060 h 461130"/>
              <a:gd name="connsiteX146" fmla="*/ 4937792 w 17080151"/>
              <a:gd name="connsiteY146" fmla="*/ 243840 h 461130"/>
              <a:gd name="connsiteX147" fmla="*/ 4957442 w 17080151"/>
              <a:gd name="connsiteY147" fmla="*/ 248292 h 461130"/>
              <a:gd name="connsiteX148" fmla="*/ 4974703 w 17080151"/>
              <a:gd name="connsiteY148" fmla="*/ 260333 h 461130"/>
              <a:gd name="connsiteX149" fmla="*/ 4971003 w 17080151"/>
              <a:gd name="connsiteY149" fmla="*/ 219127 h 461130"/>
              <a:gd name="connsiteX150" fmla="*/ 5068510 w 17080151"/>
              <a:gd name="connsiteY150" fmla="*/ 0 h 461130"/>
              <a:gd name="connsiteX151" fmla="*/ 5166018 w 17080151"/>
              <a:gd name="connsiteY151" fmla="*/ 219127 h 461130"/>
              <a:gd name="connsiteX152" fmla="*/ 5161391 w 17080151"/>
              <a:gd name="connsiteY152" fmla="*/ 270645 h 461130"/>
              <a:gd name="connsiteX153" fmla="*/ 5167716 w 17080151"/>
              <a:gd name="connsiteY153" fmla="*/ 261060 h 461130"/>
              <a:gd name="connsiteX154" fmla="*/ 5205670 w 17080151"/>
              <a:gd name="connsiteY154" fmla="*/ 243840 h 461130"/>
              <a:gd name="connsiteX155" fmla="*/ 5225321 w 17080151"/>
              <a:gd name="connsiteY155" fmla="*/ 248292 h 461130"/>
              <a:gd name="connsiteX156" fmla="*/ 5242582 w 17080151"/>
              <a:gd name="connsiteY156" fmla="*/ 260333 h 461130"/>
              <a:gd name="connsiteX157" fmla="*/ 5238879 w 17080151"/>
              <a:gd name="connsiteY157" fmla="*/ 219127 h 461130"/>
              <a:gd name="connsiteX158" fmla="*/ 5336388 w 17080151"/>
              <a:gd name="connsiteY158" fmla="*/ 0 h 461130"/>
              <a:gd name="connsiteX159" fmla="*/ 5433897 w 17080151"/>
              <a:gd name="connsiteY159" fmla="*/ 219127 h 461130"/>
              <a:gd name="connsiteX160" fmla="*/ 5429267 w 17080151"/>
              <a:gd name="connsiteY160" fmla="*/ 270645 h 461130"/>
              <a:gd name="connsiteX161" fmla="*/ 5435594 w 17080151"/>
              <a:gd name="connsiteY161" fmla="*/ 261060 h 461130"/>
              <a:gd name="connsiteX162" fmla="*/ 5473548 w 17080151"/>
              <a:gd name="connsiteY162" fmla="*/ 243840 h 461130"/>
              <a:gd name="connsiteX163" fmla="*/ 5493199 w 17080151"/>
              <a:gd name="connsiteY163" fmla="*/ 248292 h 461130"/>
              <a:gd name="connsiteX164" fmla="*/ 5510460 w 17080151"/>
              <a:gd name="connsiteY164" fmla="*/ 260334 h 461130"/>
              <a:gd name="connsiteX165" fmla="*/ 5506760 w 17080151"/>
              <a:gd name="connsiteY165" fmla="*/ 219127 h 461130"/>
              <a:gd name="connsiteX166" fmla="*/ 5604267 w 17080151"/>
              <a:gd name="connsiteY166" fmla="*/ 0 h 461130"/>
              <a:gd name="connsiteX167" fmla="*/ 5701775 w 17080151"/>
              <a:gd name="connsiteY167" fmla="*/ 219127 h 461130"/>
              <a:gd name="connsiteX168" fmla="*/ 5697148 w 17080151"/>
              <a:gd name="connsiteY168" fmla="*/ 270645 h 461130"/>
              <a:gd name="connsiteX169" fmla="*/ 5703473 w 17080151"/>
              <a:gd name="connsiteY169" fmla="*/ 261060 h 461130"/>
              <a:gd name="connsiteX170" fmla="*/ 5741427 w 17080151"/>
              <a:gd name="connsiteY170" fmla="*/ 243840 h 461130"/>
              <a:gd name="connsiteX171" fmla="*/ 5761078 w 17080151"/>
              <a:gd name="connsiteY171" fmla="*/ 248292 h 461130"/>
              <a:gd name="connsiteX172" fmla="*/ 5778339 w 17080151"/>
              <a:gd name="connsiteY172" fmla="*/ 260333 h 461130"/>
              <a:gd name="connsiteX173" fmla="*/ 5774636 w 17080151"/>
              <a:gd name="connsiteY173" fmla="*/ 219127 h 461130"/>
              <a:gd name="connsiteX174" fmla="*/ 5872145 w 17080151"/>
              <a:gd name="connsiteY174" fmla="*/ 0 h 461130"/>
              <a:gd name="connsiteX175" fmla="*/ 5969654 w 17080151"/>
              <a:gd name="connsiteY175" fmla="*/ 219127 h 461130"/>
              <a:gd name="connsiteX176" fmla="*/ 5965024 w 17080151"/>
              <a:gd name="connsiteY176" fmla="*/ 270645 h 461130"/>
              <a:gd name="connsiteX177" fmla="*/ 5971351 w 17080151"/>
              <a:gd name="connsiteY177" fmla="*/ 261060 h 461130"/>
              <a:gd name="connsiteX178" fmla="*/ 6009305 w 17080151"/>
              <a:gd name="connsiteY178" fmla="*/ 243840 h 461130"/>
              <a:gd name="connsiteX179" fmla="*/ 6028956 w 17080151"/>
              <a:gd name="connsiteY179" fmla="*/ 248292 h 461130"/>
              <a:gd name="connsiteX180" fmla="*/ 6046217 w 17080151"/>
              <a:gd name="connsiteY180" fmla="*/ 260333 h 461130"/>
              <a:gd name="connsiteX181" fmla="*/ 6042515 w 17080151"/>
              <a:gd name="connsiteY181" fmla="*/ 219127 h 461130"/>
              <a:gd name="connsiteX182" fmla="*/ 6140023 w 17080151"/>
              <a:gd name="connsiteY182" fmla="*/ 0 h 461130"/>
              <a:gd name="connsiteX183" fmla="*/ 6237531 w 17080151"/>
              <a:gd name="connsiteY183" fmla="*/ 219127 h 461130"/>
              <a:gd name="connsiteX184" fmla="*/ 6232903 w 17080151"/>
              <a:gd name="connsiteY184" fmla="*/ 270645 h 461130"/>
              <a:gd name="connsiteX185" fmla="*/ 6239229 w 17080151"/>
              <a:gd name="connsiteY185" fmla="*/ 261060 h 461130"/>
              <a:gd name="connsiteX186" fmla="*/ 6277184 w 17080151"/>
              <a:gd name="connsiteY186" fmla="*/ 243840 h 461130"/>
              <a:gd name="connsiteX187" fmla="*/ 6296834 w 17080151"/>
              <a:gd name="connsiteY187" fmla="*/ 248292 h 461130"/>
              <a:gd name="connsiteX188" fmla="*/ 6314096 w 17080151"/>
              <a:gd name="connsiteY188" fmla="*/ 260334 h 461130"/>
              <a:gd name="connsiteX189" fmla="*/ 6310393 w 17080151"/>
              <a:gd name="connsiteY189" fmla="*/ 219127 h 461130"/>
              <a:gd name="connsiteX190" fmla="*/ 6407902 w 17080151"/>
              <a:gd name="connsiteY190" fmla="*/ 0 h 461130"/>
              <a:gd name="connsiteX191" fmla="*/ 6505411 w 17080151"/>
              <a:gd name="connsiteY191" fmla="*/ 219127 h 461130"/>
              <a:gd name="connsiteX192" fmla="*/ 6500781 w 17080151"/>
              <a:gd name="connsiteY192" fmla="*/ 270645 h 461130"/>
              <a:gd name="connsiteX193" fmla="*/ 6507108 w 17080151"/>
              <a:gd name="connsiteY193" fmla="*/ 261060 h 461130"/>
              <a:gd name="connsiteX194" fmla="*/ 6545062 w 17080151"/>
              <a:gd name="connsiteY194" fmla="*/ 243840 h 461130"/>
              <a:gd name="connsiteX195" fmla="*/ 6564713 w 17080151"/>
              <a:gd name="connsiteY195" fmla="*/ 248292 h 461130"/>
              <a:gd name="connsiteX196" fmla="*/ 6581974 w 17080151"/>
              <a:gd name="connsiteY196" fmla="*/ 260333 h 461130"/>
              <a:gd name="connsiteX197" fmla="*/ 6578272 w 17080151"/>
              <a:gd name="connsiteY197" fmla="*/ 219127 h 461130"/>
              <a:gd name="connsiteX198" fmla="*/ 6675780 w 17080151"/>
              <a:gd name="connsiteY198" fmla="*/ 0 h 461130"/>
              <a:gd name="connsiteX199" fmla="*/ 6773288 w 17080151"/>
              <a:gd name="connsiteY199" fmla="*/ 219127 h 461130"/>
              <a:gd name="connsiteX200" fmla="*/ 6768660 w 17080151"/>
              <a:gd name="connsiteY200" fmla="*/ 270645 h 461130"/>
              <a:gd name="connsiteX201" fmla="*/ 6774986 w 17080151"/>
              <a:gd name="connsiteY201" fmla="*/ 261060 h 461130"/>
              <a:gd name="connsiteX202" fmla="*/ 6812941 w 17080151"/>
              <a:gd name="connsiteY202" fmla="*/ 243840 h 461130"/>
              <a:gd name="connsiteX203" fmla="*/ 6832591 w 17080151"/>
              <a:gd name="connsiteY203" fmla="*/ 248292 h 461130"/>
              <a:gd name="connsiteX204" fmla="*/ 6849852 w 17080151"/>
              <a:gd name="connsiteY204" fmla="*/ 260333 h 461130"/>
              <a:gd name="connsiteX205" fmla="*/ 6846150 w 17080151"/>
              <a:gd name="connsiteY205" fmla="*/ 219127 h 461130"/>
              <a:gd name="connsiteX206" fmla="*/ 6943659 w 17080151"/>
              <a:gd name="connsiteY206" fmla="*/ 0 h 461130"/>
              <a:gd name="connsiteX207" fmla="*/ 7041167 w 17080151"/>
              <a:gd name="connsiteY207" fmla="*/ 219127 h 461130"/>
              <a:gd name="connsiteX208" fmla="*/ 7036538 w 17080151"/>
              <a:gd name="connsiteY208" fmla="*/ 270645 h 461130"/>
              <a:gd name="connsiteX209" fmla="*/ 7042865 w 17080151"/>
              <a:gd name="connsiteY209" fmla="*/ 261060 h 461130"/>
              <a:gd name="connsiteX210" fmla="*/ 7080817 w 17080151"/>
              <a:gd name="connsiteY210" fmla="*/ 243840 h 461130"/>
              <a:gd name="connsiteX211" fmla="*/ 7100470 w 17080151"/>
              <a:gd name="connsiteY211" fmla="*/ 248292 h 461130"/>
              <a:gd name="connsiteX212" fmla="*/ 7117731 w 17080151"/>
              <a:gd name="connsiteY212" fmla="*/ 260334 h 461130"/>
              <a:gd name="connsiteX213" fmla="*/ 7114029 w 17080151"/>
              <a:gd name="connsiteY213" fmla="*/ 219127 h 461130"/>
              <a:gd name="connsiteX214" fmla="*/ 7211537 w 17080151"/>
              <a:gd name="connsiteY214" fmla="*/ 0 h 461130"/>
              <a:gd name="connsiteX215" fmla="*/ 7309045 w 17080151"/>
              <a:gd name="connsiteY215" fmla="*/ 219127 h 461130"/>
              <a:gd name="connsiteX216" fmla="*/ 7304417 w 17080151"/>
              <a:gd name="connsiteY216" fmla="*/ 270645 h 461130"/>
              <a:gd name="connsiteX217" fmla="*/ 7310743 w 17080151"/>
              <a:gd name="connsiteY217" fmla="*/ 261060 h 461130"/>
              <a:gd name="connsiteX218" fmla="*/ 7348698 w 17080151"/>
              <a:gd name="connsiteY218" fmla="*/ 243840 h 461130"/>
              <a:gd name="connsiteX219" fmla="*/ 7368348 w 17080151"/>
              <a:gd name="connsiteY219" fmla="*/ 248292 h 461130"/>
              <a:gd name="connsiteX220" fmla="*/ 7385609 w 17080151"/>
              <a:gd name="connsiteY220" fmla="*/ 260333 h 461130"/>
              <a:gd name="connsiteX221" fmla="*/ 7381907 w 17080151"/>
              <a:gd name="connsiteY221" fmla="*/ 219127 h 461130"/>
              <a:gd name="connsiteX222" fmla="*/ 7479416 w 17080151"/>
              <a:gd name="connsiteY222" fmla="*/ 0 h 461130"/>
              <a:gd name="connsiteX223" fmla="*/ 7576922 w 17080151"/>
              <a:gd name="connsiteY223" fmla="*/ 219127 h 461130"/>
              <a:gd name="connsiteX224" fmla="*/ 7572294 w 17080151"/>
              <a:gd name="connsiteY224" fmla="*/ 270645 h 461130"/>
              <a:gd name="connsiteX225" fmla="*/ 7578620 w 17080151"/>
              <a:gd name="connsiteY225" fmla="*/ 261060 h 461130"/>
              <a:gd name="connsiteX226" fmla="*/ 7616574 w 17080151"/>
              <a:gd name="connsiteY226" fmla="*/ 243840 h 461130"/>
              <a:gd name="connsiteX227" fmla="*/ 7636225 w 17080151"/>
              <a:gd name="connsiteY227" fmla="*/ 248292 h 461130"/>
              <a:gd name="connsiteX228" fmla="*/ 7653486 w 17080151"/>
              <a:gd name="connsiteY228" fmla="*/ 260333 h 461130"/>
              <a:gd name="connsiteX229" fmla="*/ 7649784 w 17080151"/>
              <a:gd name="connsiteY229" fmla="*/ 219127 h 461130"/>
              <a:gd name="connsiteX230" fmla="*/ 7747292 w 17080151"/>
              <a:gd name="connsiteY230" fmla="*/ 0 h 461130"/>
              <a:gd name="connsiteX231" fmla="*/ 7844800 w 17080151"/>
              <a:gd name="connsiteY231" fmla="*/ 219127 h 461130"/>
              <a:gd name="connsiteX232" fmla="*/ 7840172 w 17080151"/>
              <a:gd name="connsiteY232" fmla="*/ 270645 h 461130"/>
              <a:gd name="connsiteX233" fmla="*/ 7846497 w 17080151"/>
              <a:gd name="connsiteY233" fmla="*/ 261060 h 461130"/>
              <a:gd name="connsiteX234" fmla="*/ 7884452 w 17080151"/>
              <a:gd name="connsiteY234" fmla="*/ 243840 h 461130"/>
              <a:gd name="connsiteX235" fmla="*/ 7904103 w 17080151"/>
              <a:gd name="connsiteY235" fmla="*/ 248292 h 461130"/>
              <a:gd name="connsiteX236" fmla="*/ 7921365 w 17080151"/>
              <a:gd name="connsiteY236" fmla="*/ 260334 h 461130"/>
              <a:gd name="connsiteX237" fmla="*/ 7917663 w 17080151"/>
              <a:gd name="connsiteY237" fmla="*/ 219127 h 461130"/>
              <a:gd name="connsiteX238" fmla="*/ 8015171 w 17080151"/>
              <a:gd name="connsiteY238" fmla="*/ 0 h 461130"/>
              <a:gd name="connsiteX239" fmla="*/ 8112679 w 17080151"/>
              <a:gd name="connsiteY239" fmla="*/ 219127 h 461130"/>
              <a:gd name="connsiteX240" fmla="*/ 8108051 w 17080151"/>
              <a:gd name="connsiteY240" fmla="*/ 270645 h 461130"/>
              <a:gd name="connsiteX241" fmla="*/ 8114377 w 17080151"/>
              <a:gd name="connsiteY241" fmla="*/ 261060 h 461130"/>
              <a:gd name="connsiteX242" fmla="*/ 8152331 w 17080151"/>
              <a:gd name="connsiteY242" fmla="*/ 243840 h 461130"/>
              <a:gd name="connsiteX243" fmla="*/ 8171982 w 17080151"/>
              <a:gd name="connsiteY243" fmla="*/ 248292 h 461130"/>
              <a:gd name="connsiteX244" fmla="*/ 8189234 w 17080151"/>
              <a:gd name="connsiteY244" fmla="*/ 260327 h 461130"/>
              <a:gd name="connsiteX245" fmla="*/ 8185533 w 17080151"/>
              <a:gd name="connsiteY245" fmla="*/ 219127 h 461130"/>
              <a:gd name="connsiteX246" fmla="*/ 8283041 w 17080151"/>
              <a:gd name="connsiteY246" fmla="*/ 0 h 461130"/>
              <a:gd name="connsiteX247" fmla="*/ 8380549 w 17080151"/>
              <a:gd name="connsiteY247" fmla="*/ 219127 h 461130"/>
              <a:gd name="connsiteX248" fmla="*/ 8375921 w 17080151"/>
              <a:gd name="connsiteY248" fmla="*/ 270645 h 461130"/>
              <a:gd name="connsiteX249" fmla="*/ 8382246 w 17080151"/>
              <a:gd name="connsiteY249" fmla="*/ 261060 h 461130"/>
              <a:gd name="connsiteX250" fmla="*/ 8420201 w 17080151"/>
              <a:gd name="connsiteY250" fmla="*/ 243840 h 461130"/>
              <a:gd name="connsiteX251" fmla="*/ 8439853 w 17080151"/>
              <a:gd name="connsiteY251" fmla="*/ 248292 h 461130"/>
              <a:gd name="connsiteX252" fmla="*/ 8457544 w 17080151"/>
              <a:gd name="connsiteY252" fmla="*/ 260634 h 461130"/>
              <a:gd name="connsiteX253" fmla="*/ 8453815 w 17080151"/>
              <a:gd name="connsiteY253" fmla="*/ 219127 h 461130"/>
              <a:gd name="connsiteX254" fmla="*/ 8551323 w 17080151"/>
              <a:gd name="connsiteY254" fmla="*/ 0 h 461130"/>
              <a:gd name="connsiteX255" fmla="*/ 8648831 w 17080151"/>
              <a:gd name="connsiteY255" fmla="*/ 219127 h 461130"/>
              <a:gd name="connsiteX256" fmla="*/ 8644203 w 17080151"/>
              <a:gd name="connsiteY256" fmla="*/ 270645 h 461130"/>
              <a:gd name="connsiteX257" fmla="*/ 8650529 w 17080151"/>
              <a:gd name="connsiteY257" fmla="*/ 261060 h 461130"/>
              <a:gd name="connsiteX258" fmla="*/ 8688483 w 17080151"/>
              <a:gd name="connsiteY258" fmla="*/ 243840 h 461130"/>
              <a:gd name="connsiteX259" fmla="*/ 8708134 w 17080151"/>
              <a:gd name="connsiteY259" fmla="*/ 248292 h 461130"/>
              <a:gd name="connsiteX260" fmla="*/ 8725395 w 17080151"/>
              <a:gd name="connsiteY260" fmla="*/ 260333 h 461130"/>
              <a:gd name="connsiteX261" fmla="*/ 8721693 w 17080151"/>
              <a:gd name="connsiteY261" fmla="*/ 219127 h 461130"/>
              <a:gd name="connsiteX262" fmla="*/ 8819201 w 17080151"/>
              <a:gd name="connsiteY262" fmla="*/ 0 h 461130"/>
              <a:gd name="connsiteX263" fmla="*/ 8916709 w 17080151"/>
              <a:gd name="connsiteY263" fmla="*/ 219127 h 461130"/>
              <a:gd name="connsiteX264" fmla="*/ 8912081 w 17080151"/>
              <a:gd name="connsiteY264" fmla="*/ 270645 h 461130"/>
              <a:gd name="connsiteX265" fmla="*/ 8918407 w 17080151"/>
              <a:gd name="connsiteY265" fmla="*/ 261060 h 461130"/>
              <a:gd name="connsiteX266" fmla="*/ 8956361 w 17080151"/>
              <a:gd name="connsiteY266" fmla="*/ 243840 h 461130"/>
              <a:gd name="connsiteX267" fmla="*/ 8976012 w 17080151"/>
              <a:gd name="connsiteY267" fmla="*/ 248292 h 461130"/>
              <a:gd name="connsiteX268" fmla="*/ 8993274 w 17080151"/>
              <a:gd name="connsiteY268" fmla="*/ 260334 h 461130"/>
              <a:gd name="connsiteX269" fmla="*/ 8989572 w 17080151"/>
              <a:gd name="connsiteY269" fmla="*/ 219127 h 461130"/>
              <a:gd name="connsiteX270" fmla="*/ 9087080 w 17080151"/>
              <a:gd name="connsiteY270" fmla="*/ 0 h 461130"/>
              <a:gd name="connsiteX271" fmla="*/ 9184588 w 17080151"/>
              <a:gd name="connsiteY271" fmla="*/ 219127 h 461130"/>
              <a:gd name="connsiteX272" fmla="*/ 9179960 w 17080151"/>
              <a:gd name="connsiteY272" fmla="*/ 270645 h 461130"/>
              <a:gd name="connsiteX273" fmla="*/ 9186286 w 17080151"/>
              <a:gd name="connsiteY273" fmla="*/ 261060 h 461130"/>
              <a:gd name="connsiteX274" fmla="*/ 9224240 w 17080151"/>
              <a:gd name="connsiteY274" fmla="*/ 243840 h 461130"/>
              <a:gd name="connsiteX275" fmla="*/ 9243891 w 17080151"/>
              <a:gd name="connsiteY275" fmla="*/ 248292 h 461130"/>
              <a:gd name="connsiteX276" fmla="*/ 9261152 w 17080151"/>
              <a:gd name="connsiteY276" fmla="*/ 260333 h 461130"/>
              <a:gd name="connsiteX277" fmla="*/ 9257450 w 17080151"/>
              <a:gd name="connsiteY277" fmla="*/ 219127 h 461130"/>
              <a:gd name="connsiteX278" fmla="*/ 9354958 w 17080151"/>
              <a:gd name="connsiteY278" fmla="*/ 0 h 461130"/>
              <a:gd name="connsiteX279" fmla="*/ 9452466 w 17080151"/>
              <a:gd name="connsiteY279" fmla="*/ 219127 h 461130"/>
              <a:gd name="connsiteX280" fmla="*/ 9447838 w 17080151"/>
              <a:gd name="connsiteY280" fmla="*/ 270645 h 461130"/>
              <a:gd name="connsiteX281" fmla="*/ 9454164 w 17080151"/>
              <a:gd name="connsiteY281" fmla="*/ 261060 h 461130"/>
              <a:gd name="connsiteX282" fmla="*/ 9492118 w 17080151"/>
              <a:gd name="connsiteY282" fmla="*/ 243840 h 461130"/>
              <a:gd name="connsiteX283" fmla="*/ 9511769 w 17080151"/>
              <a:gd name="connsiteY283" fmla="*/ 248292 h 461130"/>
              <a:gd name="connsiteX284" fmla="*/ 9529030 w 17080151"/>
              <a:gd name="connsiteY284" fmla="*/ 260333 h 461130"/>
              <a:gd name="connsiteX285" fmla="*/ 9525328 w 17080151"/>
              <a:gd name="connsiteY285" fmla="*/ 219127 h 461130"/>
              <a:gd name="connsiteX286" fmla="*/ 9622836 w 17080151"/>
              <a:gd name="connsiteY286" fmla="*/ 0 h 461130"/>
              <a:gd name="connsiteX287" fmla="*/ 9720344 w 17080151"/>
              <a:gd name="connsiteY287" fmla="*/ 219127 h 461130"/>
              <a:gd name="connsiteX288" fmla="*/ 9715716 w 17080151"/>
              <a:gd name="connsiteY288" fmla="*/ 270645 h 461130"/>
              <a:gd name="connsiteX289" fmla="*/ 9722042 w 17080151"/>
              <a:gd name="connsiteY289" fmla="*/ 261060 h 461130"/>
              <a:gd name="connsiteX290" fmla="*/ 9759996 w 17080151"/>
              <a:gd name="connsiteY290" fmla="*/ 243840 h 461130"/>
              <a:gd name="connsiteX291" fmla="*/ 9779647 w 17080151"/>
              <a:gd name="connsiteY291" fmla="*/ 248292 h 461130"/>
              <a:gd name="connsiteX292" fmla="*/ 9796909 w 17080151"/>
              <a:gd name="connsiteY292" fmla="*/ 260334 h 461130"/>
              <a:gd name="connsiteX293" fmla="*/ 9793207 w 17080151"/>
              <a:gd name="connsiteY293" fmla="*/ 219127 h 461130"/>
              <a:gd name="connsiteX294" fmla="*/ 9890714 w 17080151"/>
              <a:gd name="connsiteY294" fmla="*/ 0 h 461130"/>
              <a:gd name="connsiteX295" fmla="*/ 9988222 w 17080151"/>
              <a:gd name="connsiteY295" fmla="*/ 219127 h 461130"/>
              <a:gd name="connsiteX296" fmla="*/ 9983594 w 17080151"/>
              <a:gd name="connsiteY296" fmla="*/ 270645 h 461130"/>
              <a:gd name="connsiteX297" fmla="*/ 9989920 w 17080151"/>
              <a:gd name="connsiteY297" fmla="*/ 261060 h 461130"/>
              <a:gd name="connsiteX298" fmla="*/ 10027874 w 17080151"/>
              <a:gd name="connsiteY298" fmla="*/ 243840 h 461130"/>
              <a:gd name="connsiteX299" fmla="*/ 10047525 w 17080151"/>
              <a:gd name="connsiteY299" fmla="*/ 248292 h 461130"/>
              <a:gd name="connsiteX300" fmla="*/ 10064786 w 17080151"/>
              <a:gd name="connsiteY300" fmla="*/ 260333 h 461130"/>
              <a:gd name="connsiteX301" fmla="*/ 10061084 w 17080151"/>
              <a:gd name="connsiteY301" fmla="*/ 219127 h 461130"/>
              <a:gd name="connsiteX302" fmla="*/ 10158591 w 17080151"/>
              <a:gd name="connsiteY302" fmla="*/ 0 h 461130"/>
              <a:gd name="connsiteX303" fmla="*/ 10256100 w 17080151"/>
              <a:gd name="connsiteY303" fmla="*/ 219127 h 461130"/>
              <a:gd name="connsiteX304" fmla="*/ 10251472 w 17080151"/>
              <a:gd name="connsiteY304" fmla="*/ 270644 h 461130"/>
              <a:gd name="connsiteX305" fmla="*/ 10257797 w 17080151"/>
              <a:gd name="connsiteY305" fmla="*/ 261060 h 461130"/>
              <a:gd name="connsiteX306" fmla="*/ 10295751 w 17080151"/>
              <a:gd name="connsiteY306" fmla="*/ 243840 h 461130"/>
              <a:gd name="connsiteX307" fmla="*/ 10315403 w 17080151"/>
              <a:gd name="connsiteY307" fmla="*/ 248292 h 461130"/>
              <a:gd name="connsiteX308" fmla="*/ 10332664 w 17080151"/>
              <a:gd name="connsiteY308" fmla="*/ 260333 h 461130"/>
              <a:gd name="connsiteX309" fmla="*/ 10328962 w 17080151"/>
              <a:gd name="connsiteY309" fmla="*/ 219127 h 461130"/>
              <a:gd name="connsiteX310" fmla="*/ 10426470 w 17080151"/>
              <a:gd name="connsiteY310" fmla="*/ 0 h 461130"/>
              <a:gd name="connsiteX311" fmla="*/ 10523978 w 17080151"/>
              <a:gd name="connsiteY311" fmla="*/ 219127 h 461130"/>
              <a:gd name="connsiteX312" fmla="*/ 10519350 w 17080151"/>
              <a:gd name="connsiteY312" fmla="*/ 270645 h 461130"/>
              <a:gd name="connsiteX313" fmla="*/ 10525676 w 17080151"/>
              <a:gd name="connsiteY313" fmla="*/ 261060 h 461130"/>
              <a:gd name="connsiteX314" fmla="*/ 10563630 w 17080151"/>
              <a:gd name="connsiteY314" fmla="*/ 243840 h 461130"/>
              <a:gd name="connsiteX315" fmla="*/ 10583281 w 17080151"/>
              <a:gd name="connsiteY315" fmla="*/ 248292 h 461130"/>
              <a:gd name="connsiteX316" fmla="*/ 10600543 w 17080151"/>
              <a:gd name="connsiteY316" fmla="*/ 260334 h 461130"/>
              <a:gd name="connsiteX317" fmla="*/ 10596841 w 17080151"/>
              <a:gd name="connsiteY317" fmla="*/ 219127 h 461130"/>
              <a:gd name="connsiteX318" fmla="*/ 10694349 w 17080151"/>
              <a:gd name="connsiteY318" fmla="*/ 0 h 461130"/>
              <a:gd name="connsiteX319" fmla="*/ 10791856 w 17080151"/>
              <a:gd name="connsiteY319" fmla="*/ 219127 h 461130"/>
              <a:gd name="connsiteX320" fmla="*/ 10787228 w 17080151"/>
              <a:gd name="connsiteY320" fmla="*/ 270646 h 461130"/>
              <a:gd name="connsiteX321" fmla="*/ 10793555 w 17080151"/>
              <a:gd name="connsiteY321" fmla="*/ 261060 h 461130"/>
              <a:gd name="connsiteX322" fmla="*/ 10831509 w 17080151"/>
              <a:gd name="connsiteY322" fmla="*/ 243840 h 461130"/>
              <a:gd name="connsiteX323" fmla="*/ 10851160 w 17080151"/>
              <a:gd name="connsiteY323" fmla="*/ 248292 h 461130"/>
              <a:gd name="connsiteX324" fmla="*/ 10868421 w 17080151"/>
              <a:gd name="connsiteY324" fmla="*/ 260333 h 461130"/>
              <a:gd name="connsiteX325" fmla="*/ 10864719 w 17080151"/>
              <a:gd name="connsiteY325" fmla="*/ 219127 h 461130"/>
              <a:gd name="connsiteX326" fmla="*/ 10962227 w 17080151"/>
              <a:gd name="connsiteY326" fmla="*/ 0 h 461130"/>
              <a:gd name="connsiteX327" fmla="*/ 11059736 w 17080151"/>
              <a:gd name="connsiteY327" fmla="*/ 219127 h 461130"/>
              <a:gd name="connsiteX328" fmla="*/ 11055108 w 17080151"/>
              <a:gd name="connsiteY328" fmla="*/ 270643 h 461130"/>
              <a:gd name="connsiteX329" fmla="*/ 11061433 w 17080151"/>
              <a:gd name="connsiteY329" fmla="*/ 261060 h 461130"/>
              <a:gd name="connsiteX330" fmla="*/ 11099387 w 17080151"/>
              <a:gd name="connsiteY330" fmla="*/ 243840 h 461130"/>
              <a:gd name="connsiteX331" fmla="*/ 11119038 w 17080151"/>
              <a:gd name="connsiteY331" fmla="*/ 248292 h 461130"/>
              <a:gd name="connsiteX332" fmla="*/ 11136299 w 17080151"/>
              <a:gd name="connsiteY332" fmla="*/ 260333 h 461130"/>
              <a:gd name="connsiteX333" fmla="*/ 11132597 w 17080151"/>
              <a:gd name="connsiteY333" fmla="*/ 219127 h 461130"/>
              <a:gd name="connsiteX334" fmla="*/ 11230106 w 17080151"/>
              <a:gd name="connsiteY334" fmla="*/ 0 h 461130"/>
              <a:gd name="connsiteX335" fmla="*/ 11327613 w 17080151"/>
              <a:gd name="connsiteY335" fmla="*/ 219127 h 461130"/>
              <a:gd name="connsiteX336" fmla="*/ 11322985 w 17080151"/>
              <a:gd name="connsiteY336" fmla="*/ 270646 h 461130"/>
              <a:gd name="connsiteX337" fmla="*/ 11329311 w 17080151"/>
              <a:gd name="connsiteY337" fmla="*/ 261060 h 461130"/>
              <a:gd name="connsiteX338" fmla="*/ 11367266 w 17080151"/>
              <a:gd name="connsiteY338" fmla="*/ 243840 h 461130"/>
              <a:gd name="connsiteX339" fmla="*/ 11386917 w 17080151"/>
              <a:gd name="connsiteY339" fmla="*/ 248292 h 461130"/>
              <a:gd name="connsiteX340" fmla="*/ 11404178 w 17080151"/>
              <a:gd name="connsiteY340" fmla="*/ 260334 h 461130"/>
              <a:gd name="connsiteX341" fmla="*/ 11400476 w 17080151"/>
              <a:gd name="connsiteY341" fmla="*/ 219127 h 461130"/>
              <a:gd name="connsiteX342" fmla="*/ 11497984 w 17080151"/>
              <a:gd name="connsiteY342" fmla="*/ 0 h 461130"/>
              <a:gd name="connsiteX343" fmla="*/ 11595492 w 17080151"/>
              <a:gd name="connsiteY343" fmla="*/ 219127 h 461130"/>
              <a:gd name="connsiteX344" fmla="*/ 11590864 w 17080151"/>
              <a:gd name="connsiteY344" fmla="*/ 270645 h 461130"/>
              <a:gd name="connsiteX345" fmla="*/ 11597190 w 17080151"/>
              <a:gd name="connsiteY345" fmla="*/ 261060 h 461130"/>
              <a:gd name="connsiteX346" fmla="*/ 11635144 w 17080151"/>
              <a:gd name="connsiteY346" fmla="*/ 243840 h 461130"/>
              <a:gd name="connsiteX347" fmla="*/ 11654795 w 17080151"/>
              <a:gd name="connsiteY347" fmla="*/ 248292 h 461130"/>
              <a:gd name="connsiteX348" fmla="*/ 11672056 w 17080151"/>
              <a:gd name="connsiteY348" fmla="*/ 260333 h 461130"/>
              <a:gd name="connsiteX349" fmla="*/ 11668354 w 17080151"/>
              <a:gd name="connsiteY349" fmla="*/ 219127 h 461130"/>
              <a:gd name="connsiteX350" fmla="*/ 11765862 w 17080151"/>
              <a:gd name="connsiteY350" fmla="*/ 0 h 461130"/>
              <a:gd name="connsiteX351" fmla="*/ 11863370 w 17080151"/>
              <a:gd name="connsiteY351" fmla="*/ 219127 h 461130"/>
              <a:gd name="connsiteX352" fmla="*/ 11858742 w 17080151"/>
              <a:gd name="connsiteY352" fmla="*/ 270645 h 461130"/>
              <a:gd name="connsiteX353" fmla="*/ 11865068 w 17080151"/>
              <a:gd name="connsiteY353" fmla="*/ 261060 h 461130"/>
              <a:gd name="connsiteX354" fmla="*/ 11903022 w 17080151"/>
              <a:gd name="connsiteY354" fmla="*/ 243840 h 461130"/>
              <a:gd name="connsiteX355" fmla="*/ 11922673 w 17080151"/>
              <a:gd name="connsiteY355" fmla="*/ 248292 h 461130"/>
              <a:gd name="connsiteX356" fmla="*/ 11939933 w 17080151"/>
              <a:gd name="connsiteY356" fmla="*/ 260332 h 461130"/>
              <a:gd name="connsiteX357" fmla="*/ 11936231 w 17080151"/>
              <a:gd name="connsiteY357" fmla="*/ 219127 h 461130"/>
              <a:gd name="connsiteX358" fmla="*/ 12033739 w 17080151"/>
              <a:gd name="connsiteY358" fmla="*/ 0 h 461130"/>
              <a:gd name="connsiteX359" fmla="*/ 12131247 w 17080151"/>
              <a:gd name="connsiteY359" fmla="*/ 219127 h 461130"/>
              <a:gd name="connsiteX360" fmla="*/ 12126619 w 17080151"/>
              <a:gd name="connsiteY360" fmla="*/ 270645 h 461130"/>
              <a:gd name="connsiteX361" fmla="*/ 12132945 w 17080151"/>
              <a:gd name="connsiteY361" fmla="*/ 261060 h 461130"/>
              <a:gd name="connsiteX362" fmla="*/ 12170899 w 17080151"/>
              <a:gd name="connsiteY362" fmla="*/ 243840 h 461130"/>
              <a:gd name="connsiteX363" fmla="*/ 12190551 w 17080151"/>
              <a:gd name="connsiteY363" fmla="*/ 248292 h 461130"/>
              <a:gd name="connsiteX364" fmla="*/ 12207811 w 17080151"/>
              <a:gd name="connsiteY364" fmla="*/ 260333 h 461130"/>
              <a:gd name="connsiteX365" fmla="*/ 12204109 w 17080151"/>
              <a:gd name="connsiteY365" fmla="*/ 219127 h 461130"/>
              <a:gd name="connsiteX366" fmla="*/ 12301617 w 17080151"/>
              <a:gd name="connsiteY366" fmla="*/ 0 h 461130"/>
              <a:gd name="connsiteX367" fmla="*/ 12399125 w 17080151"/>
              <a:gd name="connsiteY367" fmla="*/ 219127 h 461130"/>
              <a:gd name="connsiteX368" fmla="*/ 12394497 w 17080151"/>
              <a:gd name="connsiteY368" fmla="*/ 270645 h 461130"/>
              <a:gd name="connsiteX369" fmla="*/ 12400823 w 17080151"/>
              <a:gd name="connsiteY369" fmla="*/ 261060 h 461130"/>
              <a:gd name="connsiteX370" fmla="*/ 12438777 w 17080151"/>
              <a:gd name="connsiteY370" fmla="*/ 243840 h 461130"/>
              <a:gd name="connsiteX371" fmla="*/ 12458429 w 17080151"/>
              <a:gd name="connsiteY371" fmla="*/ 248292 h 461130"/>
              <a:gd name="connsiteX372" fmla="*/ 12475690 w 17080151"/>
              <a:gd name="connsiteY372" fmla="*/ 260334 h 461130"/>
              <a:gd name="connsiteX373" fmla="*/ 12471988 w 17080151"/>
              <a:gd name="connsiteY373" fmla="*/ 219127 h 461130"/>
              <a:gd name="connsiteX374" fmla="*/ 12569496 w 17080151"/>
              <a:gd name="connsiteY374" fmla="*/ 0 h 461130"/>
              <a:gd name="connsiteX375" fmla="*/ 12667004 w 17080151"/>
              <a:gd name="connsiteY375" fmla="*/ 219127 h 461130"/>
              <a:gd name="connsiteX376" fmla="*/ 12662376 w 17080151"/>
              <a:gd name="connsiteY376" fmla="*/ 270645 h 461130"/>
              <a:gd name="connsiteX377" fmla="*/ 12668702 w 17080151"/>
              <a:gd name="connsiteY377" fmla="*/ 261060 h 461130"/>
              <a:gd name="connsiteX378" fmla="*/ 12706656 w 17080151"/>
              <a:gd name="connsiteY378" fmla="*/ 243840 h 461130"/>
              <a:gd name="connsiteX379" fmla="*/ 12726308 w 17080151"/>
              <a:gd name="connsiteY379" fmla="*/ 248292 h 461130"/>
              <a:gd name="connsiteX380" fmla="*/ 12743568 w 17080151"/>
              <a:gd name="connsiteY380" fmla="*/ 260333 h 461130"/>
              <a:gd name="connsiteX381" fmla="*/ 12739866 w 17080151"/>
              <a:gd name="connsiteY381" fmla="*/ 219127 h 461130"/>
              <a:gd name="connsiteX382" fmla="*/ 12837374 w 17080151"/>
              <a:gd name="connsiteY382" fmla="*/ 0 h 461130"/>
              <a:gd name="connsiteX383" fmla="*/ 12934882 w 17080151"/>
              <a:gd name="connsiteY383" fmla="*/ 219127 h 461130"/>
              <a:gd name="connsiteX384" fmla="*/ 12930254 w 17080151"/>
              <a:gd name="connsiteY384" fmla="*/ 270645 h 461130"/>
              <a:gd name="connsiteX385" fmla="*/ 12936580 w 17080151"/>
              <a:gd name="connsiteY385" fmla="*/ 261060 h 461130"/>
              <a:gd name="connsiteX386" fmla="*/ 12974534 w 17080151"/>
              <a:gd name="connsiteY386" fmla="*/ 243840 h 461130"/>
              <a:gd name="connsiteX387" fmla="*/ 12994185 w 17080151"/>
              <a:gd name="connsiteY387" fmla="*/ 248292 h 461130"/>
              <a:gd name="connsiteX388" fmla="*/ 13011446 w 17080151"/>
              <a:gd name="connsiteY388" fmla="*/ 260333 h 461130"/>
              <a:gd name="connsiteX389" fmla="*/ 13007744 w 17080151"/>
              <a:gd name="connsiteY389" fmla="*/ 219127 h 461130"/>
              <a:gd name="connsiteX390" fmla="*/ 13105252 w 17080151"/>
              <a:gd name="connsiteY390" fmla="*/ 0 h 461130"/>
              <a:gd name="connsiteX391" fmla="*/ 13202760 w 17080151"/>
              <a:gd name="connsiteY391" fmla="*/ 219127 h 461130"/>
              <a:gd name="connsiteX392" fmla="*/ 13198132 w 17080151"/>
              <a:gd name="connsiteY392" fmla="*/ 270645 h 461130"/>
              <a:gd name="connsiteX393" fmla="*/ 13204458 w 17080151"/>
              <a:gd name="connsiteY393" fmla="*/ 261060 h 461130"/>
              <a:gd name="connsiteX394" fmla="*/ 13242412 w 17080151"/>
              <a:gd name="connsiteY394" fmla="*/ 243840 h 461130"/>
              <a:gd name="connsiteX395" fmla="*/ 13262063 w 17080151"/>
              <a:gd name="connsiteY395" fmla="*/ 248292 h 461130"/>
              <a:gd name="connsiteX396" fmla="*/ 13279325 w 17080151"/>
              <a:gd name="connsiteY396" fmla="*/ 260334 h 461130"/>
              <a:gd name="connsiteX397" fmla="*/ 13275623 w 17080151"/>
              <a:gd name="connsiteY397" fmla="*/ 219127 h 461130"/>
              <a:gd name="connsiteX398" fmla="*/ 13373131 w 17080151"/>
              <a:gd name="connsiteY398" fmla="*/ 0 h 461130"/>
              <a:gd name="connsiteX399" fmla="*/ 13470639 w 17080151"/>
              <a:gd name="connsiteY399" fmla="*/ 219127 h 461130"/>
              <a:gd name="connsiteX400" fmla="*/ 13466011 w 17080151"/>
              <a:gd name="connsiteY400" fmla="*/ 270645 h 461130"/>
              <a:gd name="connsiteX401" fmla="*/ 13472337 w 17080151"/>
              <a:gd name="connsiteY401" fmla="*/ 261060 h 461130"/>
              <a:gd name="connsiteX402" fmla="*/ 13510291 w 17080151"/>
              <a:gd name="connsiteY402" fmla="*/ 243840 h 461130"/>
              <a:gd name="connsiteX403" fmla="*/ 13529942 w 17080151"/>
              <a:gd name="connsiteY403" fmla="*/ 248292 h 461130"/>
              <a:gd name="connsiteX404" fmla="*/ 13547203 w 17080151"/>
              <a:gd name="connsiteY404" fmla="*/ 260333 h 461130"/>
              <a:gd name="connsiteX405" fmla="*/ 13543501 w 17080151"/>
              <a:gd name="connsiteY405" fmla="*/ 219127 h 461130"/>
              <a:gd name="connsiteX406" fmla="*/ 13641009 w 17080151"/>
              <a:gd name="connsiteY406" fmla="*/ 0 h 461130"/>
              <a:gd name="connsiteX407" fmla="*/ 13738517 w 17080151"/>
              <a:gd name="connsiteY407" fmla="*/ 219127 h 461130"/>
              <a:gd name="connsiteX408" fmla="*/ 13733889 w 17080151"/>
              <a:gd name="connsiteY408" fmla="*/ 270645 h 461130"/>
              <a:gd name="connsiteX409" fmla="*/ 13740215 w 17080151"/>
              <a:gd name="connsiteY409" fmla="*/ 261060 h 461130"/>
              <a:gd name="connsiteX410" fmla="*/ 13778169 w 17080151"/>
              <a:gd name="connsiteY410" fmla="*/ 243840 h 461130"/>
              <a:gd name="connsiteX411" fmla="*/ 13797820 w 17080151"/>
              <a:gd name="connsiteY411" fmla="*/ 248292 h 461130"/>
              <a:gd name="connsiteX412" fmla="*/ 13815081 w 17080151"/>
              <a:gd name="connsiteY412" fmla="*/ 260333 h 461130"/>
              <a:gd name="connsiteX413" fmla="*/ 13811379 w 17080151"/>
              <a:gd name="connsiteY413" fmla="*/ 219127 h 461130"/>
              <a:gd name="connsiteX414" fmla="*/ 13908887 w 17080151"/>
              <a:gd name="connsiteY414" fmla="*/ 0 h 461130"/>
              <a:gd name="connsiteX415" fmla="*/ 14006395 w 17080151"/>
              <a:gd name="connsiteY415" fmla="*/ 219127 h 461130"/>
              <a:gd name="connsiteX416" fmla="*/ 14001767 w 17080151"/>
              <a:gd name="connsiteY416" fmla="*/ 270645 h 461130"/>
              <a:gd name="connsiteX417" fmla="*/ 14008093 w 17080151"/>
              <a:gd name="connsiteY417" fmla="*/ 261060 h 461130"/>
              <a:gd name="connsiteX418" fmla="*/ 14046047 w 17080151"/>
              <a:gd name="connsiteY418" fmla="*/ 243840 h 461130"/>
              <a:gd name="connsiteX419" fmla="*/ 14065698 w 17080151"/>
              <a:gd name="connsiteY419" fmla="*/ 248292 h 461130"/>
              <a:gd name="connsiteX420" fmla="*/ 14082960 w 17080151"/>
              <a:gd name="connsiteY420" fmla="*/ 260334 h 461130"/>
              <a:gd name="connsiteX421" fmla="*/ 14079258 w 17080151"/>
              <a:gd name="connsiteY421" fmla="*/ 219127 h 461130"/>
              <a:gd name="connsiteX422" fmla="*/ 14176766 w 17080151"/>
              <a:gd name="connsiteY422" fmla="*/ 0 h 461130"/>
              <a:gd name="connsiteX423" fmla="*/ 14274274 w 17080151"/>
              <a:gd name="connsiteY423" fmla="*/ 219127 h 461130"/>
              <a:gd name="connsiteX424" fmla="*/ 14269646 w 17080151"/>
              <a:gd name="connsiteY424" fmla="*/ 270645 h 461130"/>
              <a:gd name="connsiteX425" fmla="*/ 14275972 w 17080151"/>
              <a:gd name="connsiteY425" fmla="*/ 261060 h 461130"/>
              <a:gd name="connsiteX426" fmla="*/ 14313926 w 17080151"/>
              <a:gd name="connsiteY426" fmla="*/ 243840 h 461130"/>
              <a:gd name="connsiteX427" fmla="*/ 14333577 w 17080151"/>
              <a:gd name="connsiteY427" fmla="*/ 248292 h 461130"/>
              <a:gd name="connsiteX428" fmla="*/ 14350838 w 17080151"/>
              <a:gd name="connsiteY428" fmla="*/ 260333 h 461130"/>
              <a:gd name="connsiteX429" fmla="*/ 14347136 w 17080151"/>
              <a:gd name="connsiteY429" fmla="*/ 219127 h 461130"/>
              <a:gd name="connsiteX430" fmla="*/ 14444644 w 17080151"/>
              <a:gd name="connsiteY430" fmla="*/ 0 h 461130"/>
              <a:gd name="connsiteX431" fmla="*/ 14542152 w 17080151"/>
              <a:gd name="connsiteY431" fmla="*/ 219127 h 461130"/>
              <a:gd name="connsiteX432" fmla="*/ 14537524 w 17080151"/>
              <a:gd name="connsiteY432" fmla="*/ 270645 h 461130"/>
              <a:gd name="connsiteX433" fmla="*/ 14543850 w 17080151"/>
              <a:gd name="connsiteY433" fmla="*/ 261060 h 461130"/>
              <a:gd name="connsiteX434" fmla="*/ 14581804 w 17080151"/>
              <a:gd name="connsiteY434" fmla="*/ 243840 h 461130"/>
              <a:gd name="connsiteX435" fmla="*/ 14601455 w 17080151"/>
              <a:gd name="connsiteY435" fmla="*/ 248292 h 461130"/>
              <a:gd name="connsiteX436" fmla="*/ 14618716 w 17080151"/>
              <a:gd name="connsiteY436" fmla="*/ 260333 h 461130"/>
              <a:gd name="connsiteX437" fmla="*/ 14615014 w 17080151"/>
              <a:gd name="connsiteY437" fmla="*/ 219127 h 461130"/>
              <a:gd name="connsiteX438" fmla="*/ 14712522 w 17080151"/>
              <a:gd name="connsiteY438" fmla="*/ 0 h 461130"/>
              <a:gd name="connsiteX439" fmla="*/ 14810030 w 17080151"/>
              <a:gd name="connsiteY439" fmla="*/ 219127 h 461130"/>
              <a:gd name="connsiteX440" fmla="*/ 14805402 w 17080151"/>
              <a:gd name="connsiteY440" fmla="*/ 270645 h 461130"/>
              <a:gd name="connsiteX441" fmla="*/ 14811728 w 17080151"/>
              <a:gd name="connsiteY441" fmla="*/ 261060 h 461130"/>
              <a:gd name="connsiteX442" fmla="*/ 14849682 w 17080151"/>
              <a:gd name="connsiteY442" fmla="*/ 243840 h 461130"/>
              <a:gd name="connsiteX443" fmla="*/ 14869333 w 17080151"/>
              <a:gd name="connsiteY443" fmla="*/ 248292 h 461130"/>
              <a:gd name="connsiteX444" fmla="*/ 14886595 w 17080151"/>
              <a:gd name="connsiteY444" fmla="*/ 260334 h 461130"/>
              <a:gd name="connsiteX445" fmla="*/ 14882893 w 17080151"/>
              <a:gd name="connsiteY445" fmla="*/ 219127 h 461130"/>
              <a:gd name="connsiteX446" fmla="*/ 14980401 w 17080151"/>
              <a:gd name="connsiteY446" fmla="*/ 0 h 461130"/>
              <a:gd name="connsiteX447" fmla="*/ 15077909 w 17080151"/>
              <a:gd name="connsiteY447" fmla="*/ 219127 h 461130"/>
              <a:gd name="connsiteX448" fmla="*/ 15073281 w 17080151"/>
              <a:gd name="connsiteY448" fmla="*/ 270645 h 461130"/>
              <a:gd name="connsiteX449" fmla="*/ 15079607 w 17080151"/>
              <a:gd name="connsiteY449" fmla="*/ 261060 h 461130"/>
              <a:gd name="connsiteX450" fmla="*/ 15117561 w 17080151"/>
              <a:gd name="connsiteY450" fmla="*/ 243840 h 461130"/>
              <a:gd name="connsiteX451" fmla="*/ 15137212 w 17080151"/>
              <a:gd name="connsiteY451" fmla="*/ 248292 h 461130"/>
              <a:gd name="connsiteX452" fmla="*/ 15154473 w 17080151"/>
              <a:gd name="connsiteY452" fmla="*/ 260333 h 461130"/>
              <a:gd name="connsiteX453" fmla="*/ 15150771 w 17080151"/>
              <a:gd name="connsiteY453" fmla="*/ 219127 h 461130"/>
              <a:gd name="connsiteX454" fmla="*/ 15248279 w 17080151"/>
              <a:gd name="connsiteY454" fmla="*/ 0 h 461130"/>
              <a:gd name="connsiteX455" fmla="*/ 15345787 w 17080151"/>
              <a:gd name="connsiteY455" fmla="*/ 219127 h 461130"/>
              <a:gd name="connsiteX456" fmla="*/ 15341159 w 17080151"/>
              <a:gd name="connsiteY456" fmla="*/ 270645 h 461130"/>
              <a:gd name="connsiteX457" fmla="*/ 15347485 w 17080151"/>
              <a:gd name="connsiteY457" fmla="*/ 261060 h 461130"/>
              <a:gd name="connsiteX458" fmla="*/ 15385439 w 17080151"/>
              <a:gd name="connsiteY458" fmla="*/ 243840 h 461130"/>
              <a:gd name="connsiteX459" fmla="*/ 15405090 w 17080151"/>
              <a:gd name="connsiteY459" fmla="*/ 248292 h 461130"/>
              <a:gd name="connsiteX460" fmla="*/ 15422351 w 17080151"/>
              <a:gd name="connsiteY460" fmla="*/ 260333 h 461130"/>
              <a:gd name="connsiteX461" fmla="*/ 15418649 w 17080151"/>
              <a:gd name="connsiteY461" fmla="*/ 219127 h 461130"/>
              <a:gd name="connsiteX462" fmla="*/ 15516157 w 17080151"/>
              <a:gd name="connsiteY462" fmla="*/ 0 h 461130"/>
              <a:gd name="connsiteX463" fmla="*/ 15613665 w 17080151"/>
              <a:gd name="connsiteY463" fmla="*/ 219127 h 461130"/>
              <a:gd name="connsiteX464" fmla="*/ 15609037 w 17080151"/>
              <a:gd name="connsiteY464" fmla="*/ 270645 h 461130"/>
              <a:gd name="connsiteX465" fmla="*/ 15615363 w 17080151"/>
              <a:gd name="connsiteY465" fmla="*/ 261060 h 461130"/>
              <a:gd name="connsiteX466" fmla="*/ 15653317 w 17080151"/>
              <a:gd name="connsiteY466" fmla="*/ 243840 h 461130"/>
              <a:gd name="connsiteX467" fmla="*/ 15672968 w 17080151"/>
              <a:gd name="connsiteY467" fmla="*/ 248292 h 461130"/>
              <a:gd name="connsiteX468" fmla="*/ 15690230 w 17080151"/>
              <a:gd name="connsiteY468" fmla="*/ 260334 h 461130"/>
              <a:gd name="connsiteX469" fmla="*/ 15686528 w 17080151"/>
              <a:gd name="connsiteY469" fmla="*/ 219127 h 461130"/>
              <a:gd name="connsiteX470" fmla="*/ 15784036 w 17080151"/>
              <a:gd name="connsiteY470" fmla="*/ 0 h 461130"/>
              <a:gd name="connsiteX471" fmla="*/ 15881544 w 17080151"/>
              <a:gd name="connsiteY471" fmla="*/ 219127 h 461130"/>
              <a:gd name="connsiteX472" fmla="*/ 15876916 w 17080151"/>
              <a:gd name="connsiteY472" fmla="*/ 270645 h 461130"/>
              <a:gd name="connsiteX473" fmla="*/ 15883242 w 17080151"/>
              <a:gd name="connsiteY473" fmla="*/ 261060 h 461130"/>
              <a:gd name="connsiteX474" fmla="*/ 15921196 w 17080151"/>
              <a:gd name="connsiteY474" fmla="*/ 243840 h 461130"/>
              <a:gd name="connsiteX475" fmla="*/ 15940847 w 17080151"/>
              <a:gd name="connsiteY475" fmla="*/ 248292 h 461130"/>
              <a:gd name="connsiteX476" fmla="*/ 15958109 w 17080151"/>
              <a:gd name="connsiteY476" fmla="*/ 260333 h 461130"/>
              <a:gd name="connsiteX477" fmla="*/ 15954405 w 17080151"/>
              <a:gd name="connsiteY477" fmla="*/ 219127 h 461130"/>
              <a:gd name="connsiteX478" fmla="*/ 16051913 w 17080151"/>
              <a:gd name="connsiteY478" fmla="*/ 0 h 461130"/>
              <a:gd name="connsiteX479" fmla="*/ 16149421 w 17080151"/>
              <a:gd name="connsiteY479" fmla="*/ 219127 h 461130"/>
              <a:gd name="connsiteX480" fmla="*/ 16144793 w 17080151"/>
              <a:gd name="connsiteY480" fmla="*/ 270645 h 461130"/>
              <a:gd name="connsiteX481" fmla="*/ 16151121 w 17080151"/>
              <a:gd name="connsiteY481" fmla="*/ 261060 h 461130"/>
              <a:gd name="connsiteX482" fmla="*/ 16189073 w 17080151"/>
              <a:gd name="connsiteY482" fmla="*/ 243840 h 461130"/>
              <a:gd name="connsiteX483" fmla="*/ 16208725 w 17080151"/>
              <a:gd name="connsiteY483" fmla="*/ 248292 h 461130"/>
              <a:gd name="connsiteX484" fmla="*/ 16225985 w 17080151"/>
              <a:gd name="connsiteY484" fmla="*/ 260333 h 461130"/>
              <a:gd name="connsiteX485" fmla="*/ 16222285 w 17080151"/>
              <a:gd name="connsiteY485" fmla="*/ 219127 h 461130"/>
              <a:gd name="connsiteX486" fmla="*/ 16319793 w 17080151"/>
              <a:gd name="connsiteY486" fmla="*/ 0 h 461130"/>
              <a:gd name="connsiteX487" fmla="*/ 16417301 w 17080151"/>
              <a:gd name="connsiteY487" fmla="*/ 219127 h 461130"/>
              <a:gd name="connsiteX488" fmla="*/ 16412673 w 17080151"/>
              <a:gd name="connsiteY488" fmla="*/ 270645 h 461130"/>
              <a:gd name="connsiteX489" fmla="*/ 16418997 w 17080151"/>
              <a:gd name="connsiteY489" fmla="*/ 261060 h 461130"/>
              <a:gd name="connsiteX490" fmla="*/ 16456953 w 17080151"/>
              <a:gd name="connsiteY490" fmla="*/ 243840 h 461130"/>
              <a:gd name="connsiteX491" fmla="*/ 16476603 w 17080151"/>
              <a:gd name="connsiteY491" fmla="*/ 248292 h 461130"/>
              <a:gd name="connsiteX492" fmla="*/ 16493865 w 17080151"/>
              <a:gd name="connsiteY492" fmla="*/ 260334 h 461130"/>
              <a:gd name="connsiteX493" fmla="*/ 16490163 w 17080151"/>
              <a:gd name="connsiteY493" fmla="*/ 219127 h 461130"/>
              <a:gd name="connsiteX494" fmla="*/ 16587671 w 17080151"/>
              <a:gd name="connsiteY494" fmla="*/ 0 h 461130"/>
              <a:gd name="connsiteX495" fmla="*/ 16685179 w 17080151"/>
              <a:gd name="connsiteY495" fmla="*/ 219127 h 461130"/>
              <a:gd name="connsiteX496" fmla="*/ 16680551 w 17080151"/>
              <a:gd name="connsiteY496" fmla="*/ 270645 h 461130"/>
              <a:gd name="connsiteX497" fmla="*/ 16686877 w 17080151"/>
              <a:gd name="connsiteY497" fmla="*/ 261060 h 461130"/>
              <a:gd name="connsiteX498" fmla="*/ 16724831 w 17080151"/>
              <a:gd name="connsiteY498" fmla="*/ 243840 h 461130"/>
              <a:gd name="connsiteX499" fmla="*/ 16744481 w 17080151"/>
              <a:gd name="connsiteY499" fmla="*/ 248292 h 461130"/>
              <a:gd name="connsiteX500" fmla="*/ 16761733 w 17080151"/>
              <a:gd name="connsiteY500" fmla="*/ 260327 h 461130"/>
              <a:gd name="connsiteX501" fmla="*/ 16758033 w 17080151"/>
              <a:gd name="connsiteY501" fmla="*/ 219127 h 461130"/>
              <a:gd name="connsiteX502" fmla="*/ 16855541 w 17080151"/>
              <a:gd name="connsiteY502" fmla="*/ 0 h 461130"/>
              <a:gd name="connsiteX503" fmla="*/ 16953049 w 17080151"/>
              <a:gd name="connsiteY503" fmla="*/ 219127 h 461130"/>
              <a:gd name="connsiteX504" fmla="*/ 16948421 w 17080151"/>
              <a:gd name="connsiteY504" fmla="*/ 270645 h 461130"/>
              <a:gd name="connsiteX505" fmla="*/ 16954745 w 17080151"/>
              <a:gd name="connsiteY505" fmla="*/ 261060 h 461130"/>
              <a:gd name="connsiteX506" fmla="*/ 16992701 w 17080151"/>
              <a:gd name="connsiteY506" fmla="*/ 243840 h 461130"/>
              <a:gd name="connsiteX507" fmla="*/ 17061649 w 17080151"/>
              <a:gd name="connsiteY507" fmla="*/ 308021 h 461130"/>
              <a:gd name="connsiteX508" fmla="*/ 17080151 w 17080151"/>
              <a:gd name="connsiteY508" fmla="*/ 369690 h 461130"/>
              <a:gd name="connsiteX509" fmla="*/ 0 w 17080151"/>
              <a:gd name="connsiteY509" fmla="*/ 461130 h 461130"/>
              <a:gd name="connsiteX0" fmla="*/ 0 w 17008448"/>
              <a:gd name="connsiteY0" fmla="*/ 270645 h 369690"/>
              <a:gd name="connsiteX1" fmla="*/ 6326 w 17008448"/>
              <a:gd name="connsiteY1" fmla="*/ 261060 h 369690"/>
              <a:gd name="connsiteX2" fmla="*/ 44280 w 17008448"/>
              <a:gd name="connsiteY2" fmla="*/ 243840 h 369690"/>
              <a:gd name="connsiteX3" fmla="*/ 63931 w 17008448"/>
              <a:gd name="connsiteY3" fmla="*/ 248292 h 369690"/>
              <a:gd name="connsiteX4" fmla="*/ 81192 w 17008448"/>
              <a:gd name="connsiteY4" fmla="*/ 260333 h 369690"/>
              <a:gd name="connsiteX5" fmla="*/ 77490 w 17008448"/>
              <a:gd name="connsiteY5" fmla="*/ 219127 h 369690"/>
              <a:gd name="connsiteX6" fmla="*/ 174998 w 17008448"/>
              <a:gd name="connsiteY6" fmla="*/ 0 h 369690"/>
              <a:gd name="connsiteX7" fmla="*/ 272506 w 17008448"/>
              <a:gd name="connsiteY7" fmla="*/ 219127 h 369690"/>
              <a:gd name="connsiteX8" fmla="*/ 267878 w 17008448"/>
              <a:gd name="connsiteY8" fmla="*/ 270645 h 369690"/>
              <a:gd name="connsiteX9" fmla="*/ 274204 w 17008448"/>
              <a:gd name="connsiteY9" fmla="*/ 261060 h 369690"/>
              <a:gd name="connsiteX10" fmla="*/ 312158 w 17008448"/>
              <a:gd name="connsiteY10" fmla="*/ 243840 h 369690"/>
              <a:gd name="connsiteX11" fmla="*/ 331809 w 17008448"/>
              <a:gd name="connsiteY11" fmla="*/ 248292 h 369690"/>
              <a:gd name="connsiteX12" fmla="*/ 349071 w 17008448"/>
              <a:gd name="connsiteY12" fmla="*/ 260334 h 369690"/>
              <a:gd name="connsiteX13" fmla="*/ 345369 w 17008448"/>
              <a:gd name="connsiteY13" fmla="*/ 219127 h 369690"/>
              <a:gd name="connsiteX14" fmla="*/ 442877 w 17008448"/>
              <a:gd name="connsiteY14" fmla="*/ 0 h 369690"/>
              <a:gd name="connsiteX15" fmla="*/ 540385 w 17008448"/>
              <a:gd name="connsiteY15" fmla="*/ 219127 h 369690"/>
              <a:gd name="connsiteX16" fmla="*/ 535757 w 17008448"/>
              <a:gd name="connsiteY16" fmla="*/ 270645 h 369690"/>
              <a:gd name="connsiteX17" fmla="*/ 542083 w 17008448"/>
              <a:gd name="connsiteY17" fmla="*/ 261060 h 369690"/>
              <a:gd name="connsiteX18" fmla="*/ 580037 w 17008448"/>
              <a:gd name="connsiteY18" fmla="*/ 243840 h 369690"/>
              <a:gd name="connsiteX19" fmla="*/ 599688 w 17008448"/>
              <a:gd name="connsiteY19" fmla="*/ 248292 h 369690"/>
              <a:gd name="connsiteX20" fmla="*/ 616949 w 17008448"/>
              <a:gd name="connsiteY20" fmla="*/ 260333 h 369690"/>
              <a:gd name="connsiteX21" fmla="*/ 613247 w 17008448"/>
              <a:gd name="connsiteY21" fmla="*/ 219127 h 369690"/>
              <a:gd name="connsiteX22" fmla="*/ 710755 w 17008448"/>
              <a:gd name="connsiteY22" fmla="*/ 0 h 369690"/>
              <a:gd name="connsiteX23" fmla="*/ 808263 w 17008448"/>
              <a:gd name="connsiteY23" fmla="*/ 219127 h 369690"/>
              <a:gd name="connsiteX24" fmla="*/ 803635 w 17008448"/>
              <a:gd name="connsiteY24" fmla="*/ 270645 h 369690"/>
              <a:gd name="connsiteX25" fmla="*/ 809961 w 17008448"/>
              <a:gd name="connsiteY25" fmla="*/ 261060 h 369690"/>
              <a:gd name="connsiteX26" fmla="*/ 847915 w 17008448"/>
              <a:gd name="connsiteY26" fmla="*/ 243840 h 369690"/>
              <a:gd name="connsiteX27" fmla="*/ 867566 w 17008448"/>
              <a:gd name="connsiteY27" fmla="*/ 248292 h 369690"/>
              <a:gd name="connsiteX28" fmla="*/ 884827 w 17008448"/>
              <a:gd name="connsiteY28" fmla="*/ 260333 h 369690"/>
              <a:gd name="connsiteX29" fmla="*/ 881125 w 17008448"/>
              <a:gd name="connsiteY29" fmla="*/ 219127 h 369690"/>
              <a:gd name="connsiteX30" fmla="*/ 978633 w 17008448"/>
              <a:gd name="connsiteY30" fmla="*/ 0 h 369690"/>
              <a:gd name="connsiteX31" fmla="*/ 1076141 w 17008448"/>
              <a:gd name="connsiteY31" fmla="*/ 219127 h 369690"/>
              <a:gd name="connsiteX32" fmla="*/ 1071513 w 17008448"/>
              <a:gd name="connsiteY32" fmla="*/ 270645 h 369690"/>
              <a:gd name="connsiteX33" fmla="*/ 1077839 w 17008448"/>
              <a:gd name="connsiteY33" fmla="*/ 261060 h 369690"/>
              <a:gd name="connsiteX34" fmla="*/ 1115793 w 17008448"/>
              <a:gd name="connsiteY34" fmla="*/ 243840 h 369690"/>
              <a:gd name="connsiteX35" fmla="*/ 1135444 w 17008448"/>
              <a:gd name="connsiteY35" fmla="*/ 248292 h 369690"/>
              <a:gd name="connsiteX36" fmla="*/ 1152706 w 17008448"/>
              <a:gd name="connsiteY36" fmla="*/ 260334 h 369690"/>
              <a:gd name="connsiteX37" fmla="*/ 1149004 w 17008448"/>
              <a:gd name="connsiteY37" fmla="*/ 219127 h 369690"/>
              <a:gd name="connsiteX38" fmla="*/ 1246512 w 17008448"/>
              <a:gd name="connsiteY38" fmla="*/ 0 h 369690"/>
              <a:gd name="connsiteX39" fmla="*/ 1344019 w 17008448"/>
              <a:gd name="connsiteY39" fmla="*/ 219127 h 369690"/>
              <a:gd name="connsiteX40" fmla="*/ 1339391 w 17008448"/>
              <a:gd name="connsiteY40" fmla="*/ 270645 h 369690"/>
              <a:gd name="connsiteX41" fmla="*/ 1345717 w 17008448"/>
              <a:gd name="connsiteY41" fmla="*/ 261060 h 369690"/>
              <a:gd name="connsiteX42" fmla="*/ 1383671 w 17008448"/>
              <a:gd name="connsiteY42" fmla="*/ 243840 h 369690"/>
              <a:gd name="connsiteX43" fmla="*/ 1403322 w 17008448"/>
              <a:gd name="connsiteY43" fmla="*/ 248292 h 369690"/>
              <a:gd name="connsiteX44" fmla="*/ 1420584 w 17008448"/>
              <a:gd name="connsiteY44" fmla="*/ 260333 h 369690"/>
              <a:gd name="connsiteX45" fmla="*/ 1416881 w 17008448"/>
              <a:gd name="connsiteY45" fmla="*/ 219127 h 369690"/>
              <a:gd name="connsiteX46" fmla="*/ 1514388 w 17008448"/>
              <a:gd name="connsiteY46" fmla="*/ 0 h 369690"/>
              <a:gd name="connsiteX47" fmla="*/ 1611897 w 17008448"/>
              <a:gd name="connsiteY47" fmla="*/ 219127 h 369690"/>
              <a:gd name="connsiteX48" fmla="*/ 1607270 w 17008448"/>
              <a:gd name="connsiteY48" fmla="*/ 270644 h 369690"/>
              <a:gd name="connsiteX49" fmla="*/ 1613594 w 17008448"/>
              <a:gd name="connsiteY49" fmla="*/ 261060 h 369690"/>
              <a:gd name="connsiteX50" fmla="*/ 1651548 w 17008448"/>
              <a:gd name="connsiteY50" fmla="*/ 243840 h 369690"/>
              <a:gd name="connsiteX51" fmla="*/ 1671200 w 17008448"/>
              <a:gd name="connsiteY51" fmla="*/ 248292 h 369690"/>
              <a:gd name="connsiteX52" fmla="*/ 1688461 w 17008448"/>
              <a:gd name="connsiteY52" fmla="*/ 260333 h 369690"/>
              <a:gd name="connsiteX53" fmla="*/ 1684760 w 17008448"/>
              <a:gd name="connsiteY53" fmla="*/ 219127 h 369690"/>
              <a:gd name="connsiteX54" fmla="*/ 1782268 w 17008448"/>
              <a:gd name="connsiteY54" fmla="*/ 0 h 369690"/>
              <a:gd name="connsiteX55" fmla="*/ 1879775 w 17008448"/>
              <a:gd name="connsiteY55" fmla="*/ 219127 h 369690"/>
              <a:gd name="connsiteX56" fmla="*/ 1875147 w 17008448"/>
              <a:gd name="connsiteY56" fmla="*/ 270645 h 369690"/>
              <a:gd name="connsiteX57" fmla="*/ 1881473 w 17008448"/>
              <a:gd name="connsiteY57" fmla="*/ 261060 h 369690"/>
              <a:gd name="connsiteX58" fmla="*/ 1919427 w 17008448"/>
              <a:gd name="connsiteY58" fmla="*/ 243840 h 369690"/>
              <a:gd name="connsiteX59" fmla="*/ 1939078 w 17008448"/>
              <a:gd name="connsiteY59" fmla="*/ 248292 h 369690"/>
              <a:gd name="connsiteX60" fmla="*/ 1956341 w 17008448"/>
              <a:gd name="connsiteY60" fmla="*/ 260334 h 369690"/>
              <a:gd name="connsiteX61" fmla="*/ 1952638 w 17008448"/>
              <a:gd name="connsiteY61" fmla="*/ 219127 h 369690"/>
              <a:gd name="connsiteX62" fmla="*/ 2050146 w 17008448"/>
              <a:gd name="connsiteY62" fmla="*/ 0 h 369690"/>
              <a:gd name="connsiteX63" fmla="*/ 2147653 w 17008448"/>
              <a:gd name="connsiteY63" fmla="*/ 219127 h 369690"/>
              <a:gd name="connsiteX64" fmla="*/ 2143026 w 17008448"/>
              <a:gd name="connsiteY64" fmla="*/ 270646 h 369690"/>
              <a:gd name="connsiteX65" fmla="*/ 2149353 w 17008448"/>
              <a:gd name="connsiteY65" fmla="*/ 261060 h 369690"/>
              <a:gd name="connsiteX66" fmla="*/ 2187306 w 17008448"/>
              <a:gd name="connsiteY66" fmla="*/ 243840 h 369690"/>
              <a:gd name="connsiteX67" fmla="*/ 2206958 w 17008448"/>
              <a:gd name="connsiteY67" fmla="*/ 248292 h 369690"/>
              <a:gd name="connsiteX68" fmla="*/ 2224218 w 17008448"/>
              <a:gd name="connsiteY68" fmla="*/ 260333 h 369690"/>
              <a:gd name="connsiteX69" fmla="*/ 2220517 w 17008448"/>
              <a:gd name="connsiteY69" fmla="*/ 219127 h 369690"/>
              <a:gd name="connsiteX70" fmla="*/ 2318025 w 17008448"/>
              <a:gd name="connsiteY70" fmla="*/ 0 h 369690"/>
              <a:gd name="connsiteX71" fmla="*/ 2415533 w 17008448"/>
              <a:gd name="connsiteY71" fmla="*/ 219127 h 369690"/>
              <a:gd name="connsiteX72" fmla="*/ 2410905 w 17008448"/>
              <a:gd name="connsiteY72" fmla="*/ 270643 h 369690"/>
              <a:gd name="connsiteX73" fmla="*/ 2417230 w 17008448"/>
              <a:gd name="connsiteY73" fmla="*/ 261060 h 369690"/>
              <a:gd name="connsiteX74" fmla="*/ 2455184 w 17008448"/>
              <a:gd name="connsiteY74" fmla="*/ 243840 h 369690"/>
              <a:gd name="connsiteX75" fmla="*/ 2474835 w 17008448"/>
              <a:gd name="connsiteY75" fmla="*/ 248292 h 369690"/>
              <a:gd name="connsiteX76" fmla="*/ 2492096 w 17008448"/>
              <a:gd name="connsiteY76" fmla="*/ 260333 h 369690"/>
              <a:gd name="connsiteX77" fmla="*/ 2488394 w 17008448"/>
              <a:gd name="connsiteY77" fmla="*/ 219127 h 369690"/>
              <a:gd name="connsiteX78" fmla="*/ 2585904 w 17008448"/>
              <a:gd name="connsiteY78" fmla="*/ 0 h 369690"/>
              <a:gd name="connsiteX79" fmla="*/ 2683410 w 17008448"/>
              <a:gd name="connsiteY79" fmla="*/ 219127 h 369690"/>
              <a:gd name="connsiteX80" fmla="*/ 2678783 w 17008448"/>
              <a:gd name="connsiteY80" fmla="*/ 270646 h 369690"/>
              <a:gd name="connsiteX81" fmla="*/ 2685108 w 17008448"/>
              <a:gd name="connsiteY81" fmla="*/ 261060 h 369690"/>
              <a:gd name="connsiteX82" fmla="*/ 2723063 w 17008448"/>
              <a:gd name="connsiteY82" fmla="*/ 243840 h 369690"/>
              <a:gd name="connsiteX83" fmla="*/ 2742715 w 17008448"/>
              <a:gd name="connsiteY83" fmla="*/ 248292 h 369690"/>
              <a:gd name="connsiteX84" fmla="*/ 2759975 w 17008448"/>
              <a:gd name="connsiteY84" fmla="*/ 260334 h 369690"/>
              <a:gd name="connsiteX85" fmla="*/ 2756274 w 17008448"/>
              <a:gd name="connsiteY85" fmla="*/ 219127 h 369690"/>
              <a:gd name="connsiteX86" fmla="*/ 2853781 w 17008448"/>
              <a:gd name="connsiteY86" fmla="*/ 0 h 369690"/>
              <a:gd name="connsiteX87" fmla="*/ 2951289 w 17008448"/>
              <a:gd name="connsiteY87" fmla="*/ 219127 h 369690"/>
              <a:gd name="connsiteX88" fmla="*/ 2946661 w 17008448"/>
              <a:gd name="connsiteY88" fmla="*/ 270645 h 369690"/>
              <a:gd name="connsiteX89" fmla="*/ 2952987 w 17008448"/>
              <a:gd name="connsiteY89" fmla="*/ 261060 h 369690"/>
              <a:gd name="connsiteX90" fmla="*/ 2990941 w 17008448"/>
              <a:gd name="connsiteY90" fmla="*/ 243840 h 369690"/>
              <a:gd name="connsiteX91" fmla="*/ 3010592 w 17008448"/>
              <a:gd name="connsiteY91" fmla="*/ 248292 h 369690"/>
              <a:gd name="connsiteX92" fmla="*/ 3027853 w 17008448"/>
              <a:gd name="connsiteY92" fmla="*/ 260333 h 369690"/>
              <a:gd name="connsiteX93" fmla="*/ 3024151 w 17008448"/>
              <a:gd name="connsiteY93" fmla="*/ 219127 h 369690"/>
              <a:gd name="connsiteX94" fmla="*/ 3121659 w 17008448"/>
              <a:gd name="connsiteY94" fmla="*/ 0 h 369690"/>
              <a:gd name="connsiteX95" fmla="*/ 3219167 w 17008448"/>
              <a:gd name="connsiteY95" fmla="*/ 219127 h 369690"/>
              <a:gd name="connsiteX96" fmla="*/ 3214540 w 17008448"/>
              <a:gd name="connsiteY96" fmla="*/ 270645 h 369690"/>
              <a:gd name="connsiteX97" fmla="*/ 3220865 w 17008448"/>
              <a:gd name="connsiteY97" fmla="*/ 261060 h 369690"/>
              <a:gd name="connsiteX98" fmla="*/ 3258819 w 17008448"/>
              <a:gd name="connsiteY98" fmla="*/ 243840 h 369690"/>
              <a:gd name="connsiteX99" fmla="*/ 3278470 w 17008448"/>
              <a:gd name="connsiteY99" fmla="*/ 248292 h 369690"/>
              <a:gd name="connsiteX100" fmla="*/ 3295730 w 17008448"/>
              <a:gd name="connsiteY100" fmla="*/ 260332 h 369690"/>
              <a:gd name="connsiteX101" fmla="*/ 3292030 w 17008448"/>
              <a:gd name="connsiteY101" fmla="*/ 219127 h 369690"/>
              <a:gd name="connsiteX102" fmla="*/ 3389538 w 17008448"/>
              <a:gd name="connsiteY102" fmla="*/ 0 h 369690"/>
              <a:gd name="connsiteX103" fmla="*/ 3487045 w 17008448"/>
              <a:gd name="connsiteY103" fmla="*/ 219127 h 369690"/>
              <a:gd name="connsiteX104" fmla="*/ 3482417 w 17008448"/>
              <a:gd name="connsiteY104" fmla="*/ 270645 h 369690"/>
              <a:gd name="connsiteX105" fmla="*/ 3488744 w 17008448"/>
              <a:gd name="connsiteY105" fmla="*/ 261060 h 369690"/>
              <a:gd name="connsiteX106" fmla="*/ 3526697 w 17008448"/>
              <a:gd name="connsiteY106" fmla="*/ 243840 h 369690"/>
              <a:gd name="connsiteX107" fmla="*/ 3546350 w 17008448"/>
              <a:gd name="connsiteY107" fmla="*/ 248292 h 369690"/>
              <a:gd name="connsiteX108" fmla="*/ 3563609 w 17008448"/>
              <a:gd name="connsiteY108" fmla="*/ 260333 h 369690"/>
              <a:gd name="connsiteX109" fmla="*/ 3559906 w 17008448"/>
              <a:gd name="connsiteY109" fmla="*/ 219127 h 369690"/>
              <a:gd name="connsiteX110" fmla="*/ 3657414 w 17008448"/>
              <a:gd name="connsiteY110" fmla="*/ 0 h 369690"/>
              <a:gd name="connsiteX111" fmla="*/ 3754923 w 17008448"/>
              <a:gd name="connsiteY111" fmla="*/ 219127 h 369690"/>
              <a:gd name="connsiteX112" fmla="*/ 3750296 w 17008448"/>
              <a:gd name="connsiteY112" fmla="*/ 270645 h 369690"/>
              <a:gd name="connsiteX113" fmla="*/ 3756620 w 17008448"/>
              <a:gd name="connsiteY113" fmla="*/ 261060 h 369690"/>
              <a:gd name="connsiteX114" fmla="*/ 3794575 w 17008448"/>
              <a:gd name="connsiteY114" fmla="*/ 243840 h 369690"/>
              <a:gd name="connsiteX115" fmla="*/ 3814226 w 17008448"/>
              <a:gd name="connsiteY115" fmla="*/ 248292 h 369690"/>
              <a:gd name="connsiteX116" fmla="*/ 3831487 w 17008448"/>
              <a:gd name="connsiteY116" fmla="*/ 260334 h 369690"/>
              <a:gd name="connsiteX117" fmla="*/ 3827787 w 17008448"/>
              <a:gd name="connsiteY117" fmla="*/ 219127 h 369690"/>
              <a:gd name="connsiteX118" fmla="*/ 3925295 w 17008448"/>
              <a:gd name="connsiteY118" fmla="*/ 0 h 369690"/>
              <a:gd name="connsiteX119" fmla="*/ 4022802 w 17008448"/>
              <a:gd name="connsiteY119" fmla="*/ 219127 h 369690"/>
              <a:gd name="connsiteX120" fmla="*/ 4018174 w 17008448"/>
              <a:gd name="connsiteY120" fmla="*/ 270645 h 369690"/>
              <a:gd name="connsiteX121" fmla="*/ 4024501 w 17008448"/>
              <a:gd name="connsiteY121" fmla="*/ 261060 h 369690"/>
              <a:gd name="connsiteX122" fmla="*/ 4062454 w 17008448"/>
              <a:gd name="connsiteY122" fmla="*/ 243840 h 369690"/>
              <a:gd name="connsiteX123" fmla="*/ 4082107 w 17008448"/>
              <a:gd name="connsiteY123" fmla="*/ 248292 h 369690"/>
              <a:gd name="connsiteX124" fmla="*/ 4099367 w 17008448"/>
              <a:gd name="connsiteY124" fmla="*/ 260333 h 369690"/>
              <a:gd name="connsiteX125" fmla="*/ 4095663 w 17008448"/>
              <a:gd name="connsiteY125" fmla="*/ 219127 h 369690"/>
              <a:gd name="connsiteX126" fmla="*/ 4193171 w 17008448"/>
              <a:gd name="connsiteY126" fmla="*/ 0 h 369690"/>
              <a:gd name="connsiteX127" fmla="*/ 4290680 w 17008448"/>
              <a:gd name="connsiteY127" fmla="*/ 219127 h 369690"/>
              <a:gd name="connsiteX128" fmla="*/ 4286053 w 17008448"/>
              <a:gd name="connsiteY128" fmla="*/ 270645 h 369690"/>
              <a:gd name="connsiteX129" fmla="*/ 4292377 w 17008448"/>
              <a:gd name="connsiteY129" fmla="*/ 261060 h 369690"/>
              <a:gd name="connsiteX130" fmla="*/ 4330332 w 17008448"/>
              <a:gd name="connsiteY130" fmla="*/ 243840 h 369690"/>
              <a:gd name="connsiteX131" fmla="*/ 4349982 w 17008448"/>
              <a:gd name="connsiteY131" fmla="*/ 248292 h 369690"/>
              <a:gd name="connsiteX132" fmla="*/ 4367244 w 17008448"/>
              <a:gd name="connsiteY132" fmla="*/ 260333 h 369690"/>
              <a:gd name="connsiteX133" fmla="*/ 4363543 w 17008448"/>
              <a:gd name="connsiteY133" fmla="*/ 219127 h 369690"/>
              <a:gd name="connsiteX134" fmla="*/ 4461050 w 17008448"/>
              <a:gd name="connsiteY134" fmla="*/ 0 h 369690"/>
              <a:gd name="connsiteX135" fmla="*/ 4558558 w 17008448"/>
              <a:gd name="connsiteY135" fmla="*/ 219127 h 369690"/>
              <a:gd name="connsiteX136" fmla="*/ 4553931 w 17008448"/>
              <a:gd name="connsiteY136" fmla="*/ 270645 h 369690"/>
              <a:gd name="connsiteX137" fmla="*/ 4560256 w 17008448"/>
              <a:gd name="connsiteY137" fmla="*/ 261060 h 369690"/>
              <a:gd name="connsiteX138" fmla="*/ 4598211 w 17008448"/>
              <a:gd name="connsiteY138" fmla="*/ 243840 h 369690"/>
              <a:gd name="connsiteX139" fmla="*/ 4617861 w 17008448"/>
              <a:gd name="connsiteY139" fmla="*/ 248292 h 369690"/>
              <a:gd name="connsiteX140" fmla="*/ 4635124 w 17008448"/>
              <a:gd name="connsiteY140" fmla="*/ 260334 h 369690"/>
              <a:gd name="connsiteX141" fmla="*/ 4631420 w 17008448"/>
              <a:gd name="connsiteY141" fmla="*/ 219127 h 369690"/>
              <a:gd name="connsiteX142" fmla="*/ 4728928 w 17008448"/>
              <a:gd name="connsiteY142" fmla="*/ 0 h 369690"/>
              <a:gd name="connsiteX143" fmla="*/ 4826437 w 17008448"/>
              <a:gd name="connsiteY143" fmla="*/ 219127 h 369690"/>
              <a:gd name="connsiteX144" fmla="*/ 4821810 w 17008448"/>
              <a:gd name="connsiteY144" fmla="*/ 270645 h 369690"/>
              <a:gd name="connsiteX145" fmla="*/ 4828134 w 17008448"/>
              <a:gd name="connsiteY145" fmla="*/ 261060 h 369690"/>
              <a:gd name="connsiteX146" fmla="*/ 4866089 w 17008448"/>
              <a:gd name="connsiteY146" fmla="*/ 243840 h 369690"/>
              <a:gd name="connsiteX147" fmla="*/ 4885739 w 17008448"/>
              <a:gd name="connsiteY147" fmla="*/ 248292 h 369690"/>
              <a:gd name="connsiteX148" fmla="*/ 4903000 w 17008448"/>
              <a:gd name="connsiteY148" fmla="*/ 260333 h 369690"/>
              <a:gd name="connsiteX149" fmla="*/ 4899300 w 17008448"/>
              <a:gd name="connsiteY149" fmla="*/ 219127 h 369690"/>
              <a:gd name="connsiteX150" fmla="*/ 4996807 w 17008448"/>
              <a:gd name="connsiteY150" fmla="*/ 0 h 369690"/>
              <a:gd name="connsiteX151" fmla="*/ 5094315 w 17008448"/>
              <a:gd name="connsiteY151" fmla="*/ 219127 h 369690"/>
              <a:gd name="connsiteX152" fmla="*/ 5089688 w 17008448"/>
              <a:gd name="connsiteY152" fmla="*/ 270645 h 369690"/>
              <a:gd name="connsiteX153" fmla="*/ 5096013 w 17008448"/>
              <a:gd name="connsiteY153" fmla="*/ 261060 h 369690"/>
              <a:gd name="connsiteX154" fmla="*/ 5133967 w 17008448"/>
              <a:gd name="connsiteY154" fmla="*/ 243840 h 369690"/>
              <a:gd name="connsiteX155" fmla="*/ 5153618 w 17008448"/>
              <a:gd name="connsiteY155" fmla="*/ 248292 h 369690"/>
              <a:gd name="connsiteX156" fmla="*/ 5170879 w 17008448"/>
              <a:gd name="connsiteY156" fmla="*/ 260333 h 369690"/>
              <a:gd name="connsiteX157" fmla="*/ 5167176 w 17008448"/>
              <a:gd name="connsiteY157" fmla="*/ 219127 h 369690"/>
              <a:gd name="connsiteX158" fmla="*/ 5264685 w 17008448"/>
              <a:gd name="connsiteY158" fmla="*/ 0 h 369690"/>
              <a:gd name="connsiteX159" fmla="*/ 5362194 w 17008448"/>
              <a:gd name="connsiteY159" fmla="*/ 219127 h 369690"/>
              <a:gd name="connsiteX160" fmla="*/ 5357564 w 17008448"/>
              <a:gd name="connsiteY160" fmla="*/ 270645 h 369690"/>
              <a:gd name="connsiteX161" fmla="*/ 5363891 w 17008448"/>
              <a:gd name="connsiteY161" fmla="*/ 261060 h 369690"/>
              <a:gd name="connsiteX162" fmla="*/ 5401845 w 17008448"/>
              <a:gd name="connsiteY162" fmla="*/ 243840 h 369690"/>
              <a:gd name="connsiteX163" fmla="*/ 5421496 w 17008448"/>
              <a:gd name="connsiteY163" fmla="*/ 248292 h 369690"/>
              <a:gd name="connsiteX164" fmla="*/ 5438757 w 17008448"/>
              <a:gd name="connsiteY164" fmla="*/ 260334 h 369690"/>
              <a:gd name="connsiteX165" fmla="*/ 5435057 w 17008448"/>
              <a:gd name="connsiteY165" fmla="*/ 219127 h 369690"/>
              <a:gd name="connsiteX166" fmla="*/ 5532564 w 17008448"/>
              <a:gd name="connsiteY166" fmla="*/ 0 h 369690"/>
              <a:gd name="connsiteX167" fmla="*/ 5630072 w 17008448"/>
              <a:gd name="connsiteY167" fmla="*/ 219127 h 369690"/>
              <a:gd name="connsiteX168" fmla="*/ 5625445 w 17008448"/>
              <a:gd name="connsiteY168" fmla="*/ 270645 h 369690"/>
              <a:gd name="connsiteX169" fmla="*/ 5631770 w 17008448"/>
              <a:gd name="connsiteY169" fmla="*/ 261060 h 369690"/>
              <a:gd name="connsiteX170" fmla="*/ 5669724 w 17008448"/>
              <a:gd name="connsiteY170" fmla="*/ 243840 h 369690"/>
              <a:gd name="connsiteX171" fmla="*/ 5689375 w 17008448"/>
              <a:gd name="connsiteY171" fmla="*/ 248292 h 369690"/>
              <a:gd name="connsiteX172" fmla="*/ 5706636 w 17008448"/>
              <a:gd name="connsiteY172" fmla="*/ 260333 h 369690"/>
              <a:gd name="connsiteX173" fmla="*/ 5702933 w 17008448"/>
              <a:gd name="connsiteY173" fmla="*/ 219127 h 369690"/>
              <a:gd name="connsiteX174" fmla="*/ 5800442 w 17008448"/>
              <a:gd name="connsiteY174" fmla="*/ 0 h 369690"/>
              <a:gd name="connsiteX175" fmla="*/ 5897951 w 17008448"/>
              <a:gd name="connsiteY175" fmla="*/ 219127 h 369690"/>
              <a:gd name="connsiteX176" fmla="*/ 5893321 w 17008448"/>
              <a:gd name="connsiteY176" fmla="*/ 270645 h 369690"/>
              <a:gd name="connsiteX177" fmla="*/ 5899648 w 17008448"/>
              <a:gd name="connsiteY177" fmla="*/ 261060 h 369690"/>
              <a:gd name="connsiteX178" fmla="*/ 5937602 w 17008448"/>
              <a:gd name="connsiteY178" fmla="*/ 243840 h 369690"/>
              <a:gd name="connsiteX179" fmla="*/ 5957253 w 17008448"/>
              <a:gd name="connsiteY179" fmla="*/ 248292 h 369690"/>
              <a:gd name="connsiteX180" fmla="*/ 5974514 w 17008448"/>
              <a:gd name="connsiteY180" fmla="*/ 260333 h 369690"/>
              <a:gd name="connsiteX181" fmla="*/ 5970812 w 17008448"/>
              <a:gd name="connsiteY181" fmla="*/ 219127 h 369690"/>
              <a:gd name="connsiteX182" fmla="*/ 6068320 w 17008448"/>
              <a:gd name="connsiteY182" fmla="*/ 0 h 369690"/>
              <a:gd name="connsiteX183" fmla="*/ 6165828 w 17008448"/>
              <a:gd name="connsiteY183" fmla="*/ 219127 h 369690"/>
              <a:gd name="connsiteX184" fmla="*/ 6161200 w 17008448"/>
              <a:gd name="connsiteY184" fmla="*/ 270645 h 369690"/>
              <a:gd name="connsiteX185" fmla="*/ 6167526 w 17008448"/>
              <a:gd name="connsiteY185" fmla="*/ 261060 h 369690"/>
              <a:gd name="connsiteX186" fmla="*/ 6205481 w 17008448"/>
              <a:gd name="connsiteY186" fmla="*/ 243840 h 369690"/>
              <a:gd name="connsiteX187" fmla="*/ 6225131 w 17008448"/>
              <a:gd name="connsiteY187" fmla="*/ 248292 h 369690"/>
              <a:gd name="connsiteX188" fmla="*/ 6242393 w 17008448"/>
              <a:gd name="connsiteY188" fmla="*/ 260334 h 369690"/>
              <a:gd name="connsiteX189" fmla="*/ 6238690 w 17008448"/>
              <a:gd name="connsiteY189" fmla="*/ 219127 h 369690"/>
              <a:gd name="connsiteX190" fmla="*/ 6336199 w 17008448"/>
              <a:gd name="connsiteY190" fmla="*/ 0 h 369690"/>
              <a:gd name="connsiteX191" fmla="*/ 6433708 w 17008448"/>
              <a:gd name="connsiteY191" fmla="*/ 219127 h 369690"/>
              <a:gd name="connsiteX192" fmla="*/ 6429078 w 17008448"/>
              <a:gd name="connsiteY192" fmla="*/ 270645 h 369690"/>
              <a:gd name="connsiteX193" fmla="*/ 6435405 w 17008448"/>
              <a:gd name="connsiteY193" fmla="*/ 261060 h 369690"/>
              <a:gd name="connsiteX194" fmla="*/ 6473359 w 17008448"/>
              <a:gd name="connsiteY194" fmla="*/ 243840 h 369690"/>
              <a:gd name="connsiteX195" fmla="*/ 6493010 w 17008448"/>
              <a:gd name="connsiteY195" fmla="*/ 248292 h 369690"/>
              <a:gd name="connsiteX196" fmla="*/ 6510271 w 17008448"/>
              <a:gd name="connsiteY196" fmla="*/ 260333 h 369690"/>
              <a:gd name="connsiteX197" fmla="*/ 6506569 w 17008448"/>
              <a:gd name="connsiteY197" fmla="*/ 219127 h 369690"/>
              <a:gd name="connsiteX198" fmla="*/ 6604077 w 17008448"/>
              <a:gd name="connsiteY198" fmla="*/ 0 h 369690"/>
              <a:gd name="connsiteX199" fmla="*/ 6701585 w 17008448"/>
              <a:gd name="connsiteY199" fmla="*/ 219127 h 369690"/>
              <a:gd name="connsiteX200" fmla="*/ 6696957 w 17008448"/>
              <a:gd name="connsiteY200" fmla="*/ 270645 h 369690"/>
              <a:gd name="connsiteX201" fmla="*/ 6703283 w 17008448"/>
              <a:gd name="connsiteY201" fmla="*/ 261060 h 369690"/>
              <a:gd name="connsiteX202" fmla="*/ 6741238 w 17008448"/>
              <a:gd name="connsiteY202" fmla="*/ 243840 h 369690"/>
              <a:gd name="connsiteX203" fmla="*/ 6760888 w 17008448"/>
              <a:gd name="connsiteY203" fmla="*/ 248292 h 369690"/>
              <a:gd name="connsiteX204" fmla="*/ 6778149 w 17008448"/>
              <a:gd name="connsiteY204" fmla="*/ 260333 h 369690"/>
              <a:gd name="connsiteX205" fmla="*/ 6774447 w 17008448"/>
              <a:gd name="connsiteY205" fmla="*/ 219127 h 369690"/>
              <a:gd name="connsiteX206" fmla="*/ 6871956 w 17008448"/>
              <a:gd name="connsiteY206" fmla="*/ 0 h 369690"/>
              <a:gd name="connsiteX207" fmla="*/ 6969464 w 17008448"/>
              <a:gd name="connsiteY207" fmla="*/ 219127 h 369690"/>
              <a:gd name="connsiteX208" fmla="*/ 6964835 w 17008448"/>
              <a:gd name="connsiteY208" fmla="*/ 270645 h 369690"/>
              <a:gd name="connsiteX209" fmla="*/ 6971162 w 17008448"/>
              <a:gd name="connsiteY209" fmla="*/ 261060 h 369690"/>
              <a:gd name="connsiteX210" fmla="*/ 7009114 w 17008448"/>
              <a:gd name="connsiteY210" fmla="*/ 243840 h 369690"/>
              <a:gd name="connsiteX211" fmla="*/ 7028767 w 17008448"/>
              <a:gd name="connsiteY211" fmla="*/ 248292 h 369690"/>
              <a:gd name="connsiteX212" fmla="*/ 7046028 w 17008448"/>
              <a:gd name="connsiteY212" fmla="*/ 260334 h 369690"/>
              <a:gd name="connsiteX213" fmla="*/ 7042326 w 17008448"/>
              <a:gd name="connsiteY213" fmla="*/ 219127 h 369690"/>
              <a:gd name="connsiteX214" fmla="*/ 7139834 w 17008448"/>
              <a:gd name="connsiteY214" fmla="*/ 0 h 369690"/>
              <a:gd name="connsiteX215" fmla="*/ 7237342 w 17008448"/>
              <a:gd name="connsiteY215" fmla="*/ 219127 h 369690"/>
              <a:gd name="connsiteX216" fmla="*/ 7232714 w 17008448"/>
              <a:gd name="connsiteY216" fmla="*/ 270645 h 369690"/>
              <a:gd name="connsiteX217" fmla="*/ 7239040 w 17008448"/>
              <a:gd name="connsiteY217" fmla="*/ 261060 h 369690"/>
              <a:gd name="connsiteX218" fmla="*/ 7276995 w 17008448"/>
              <a:gd name="connsiteY218" fmla="*/ 243840 h 369690"/>
              <a:gd name="connsiteX219" fmla="*/ 7296645 w 17008448"/>
              <a:gd name="connsiteY219" fmla="*/ 248292 h 369690"/>
              <a:gd name="connsiteX220" fmla="*/ 7313906 w 17008448"/>
              <a:gd name="connsiteY220" fmla="*/ 260333 h 369690"/>
              <a:gd name="connsiteX221" fmla="*/ 7310204 w 17008448"/>
              <a:gd name="connsiteY221" fmla="*/ 219127 h 369690"/>
              <a:gd name="connsiteX222" fmla="*/ 7407713 w 17008448"/>
              <a:gd name="connsiteY222" fmla="*/ 0 h 369690"/>
              <a:gd name="connsiteX223" fmla="*/ 7505219 w 17008448"/>
              <a:gd name="connsiteY223" fmla="*/ 219127 h 369690"/>
              <a:gd name="connsiteX224" fmla="*/ 7500591 w 17008448"/>
              <a:gd name="connsiteY224" fmla="*/ 270645 h 369690"/>
              <a:gd name="connsiteX225" fmla="*/ 7506917 w 17008448"/>
              <a:gd name="connsiteY225" fmla="*/ 261060 h 369690"/>
              <a:gd name="connsiteX226" fmla="*/ 7544871 w 17008448"/>
              <a:gd name="connsiteY226" fmla="*/ 243840 h 369690"/>
              <a:gd name="connsiteX227" fmla="*/ 7564522 w 17008448"/>
              <a:gd name="connsiteY227" fmla="*/ 248292 h 369690"/>
              <a:gd name="connsiteX228" fmla="*/ 7581783 w 17008448"/>
              <a:gd name="connsiteY228" fmla="*/ 260333 h 369690"/>
              <a:gd name="connsiteX229" fmla="*/ 7578081 w 17008448"/>
              <a:gd name="connsiteY229" fmla="*/ 219127 h 369690"/>
              <a:gd name="connsiteX230" fmla="*/ 7675589 w 17008448"/>
              <a:gd name="connsiteY230" fmla="*/ 0 h 369690"/>
              <a:gd name="connsiteX231" fmla="*/ 7773097 w 17008448"/>
              <a:gd name="connsiteY231" fmla="*/ 219127 h 369690"/>
              <a:gd name="connsiteX232" fmla="*/ 7768469 w 17008448"/>
              <a:gd name="connsiteY232" fmla="*/ 270645 h 369690"/>
              <a:gd name="connsiteX233" fmla="*/ 7774794 w 17008448"/>
              <a:gd name="connsiteY233" fmla="*/ 261060 h 369690"/>
              <a:gd name="connsiteX234" fmla="*/ 7812749 w 17008448"/>
              <a:gd name="connsiteY234" fmla="*/ 243840 h 369690"/>
              <a:gd name="connsiteX235" fmla="*/ 7832400 w 17008448"/>
              <a:gd name="connsiteY235" fmla="*/ 248292 h 369690"/>
              <a:gd name="connsiteX236" fmla="*/ 7849662 w 17008448"/>
              <a:gd name="connsiteY236" fmla="*/ 260334 h 369690"/>
              <a:gd name="connsiteX237" fmla="*/ 7845960 w 17008448"/>
              <a:gd name="connsiteY237" fmla="*/ 219127 h 369690"/>
              <a:gd name="connsiteX238" fmla="*/ 7943468 w 17008448"/>
              <a:gd name="connsiteY238" fmla="*/ 0 h 369690"/>
              <a:gd name="connsiteX239" fmla="*/ 8040976 w 17008448"/>
              <a:gd name="connsiteY239" fmla="*/ 219127 h 369690"/>
              <a:gd name="connsiteX240" fmla="*/ 8036348 w 17008448"/>
              <a:gd name="connsiteY240" fmla="*/ 270645 h 369690"/>
              <a:gd name="connsiteX241" fmla="*/ 8042674 w 17008448"/>
              <a:gd name="connsiteY241" fmla="*/ 261060 h 369690"/>
              <a:gd name="connsiteX242" fmla="*/ 8080628 w 17008448"/>
              <a:gd name="connsiteY242" fmla="*/ 243840 h 369690"/>
              <a:gd name="connsiteX243" fmla="*/ 8100279 w 17008448"/>
              <a:gd name="connsiteY243" fmla="*/ 248292 h 369690"/>
              <a:gd name="connsiteX244" fmla="*/ 8117531 w 17008448"/>
              <a:gd name="connsiteY244" fmla="*/ 260327 h 369690"/>
              <a:gd name="connsiteX245" fmla="*/ 8113830 w 17008448"/>
              <a:gd name="connsiteY245" fmla="*/ 219127 h 369690"/>
              <a:gd name="connsiteX246" fmla="*/ 8211338 w 17008448"/>
              <a:gd name="connsiteY246" fmla="*/ 0 h 369690"/>
              <a:gd name="connsiteX247" fmla="*/ 8308846 w 17008448"/>
              <a:gd name="connsiteY247" fmla="*/ 219127 h 369690"/>
              <a:gd name="connsiteX248" fmla="*/ 8304218 w 17008448"/>
              <a:gd name="connsiteY248" fmla="*/ 270645 h 369690"/>
              <a:gd name="connsiteX249" fmla="*/ 8310543 w 17008448"/>
              <a:gd name="connsiteY249" fmla="*/ 261060 h 369690"/>
              <a:gd name="connsiteX250" fmla="*/ 8348498 w 17008448"/>
              <a:gd name="connsiteY250" fmla="*/ 243840 h 369690"/>
              <a:gd name="connsiteX251" fmla="*/ 8368150 w 17008448"/>
              <a:gd name="connsiteY251" fmla="*/ 248292 h 369690"/>
              <a:gd name="connsiteX252" fmla="*/ 8385841 w 17008448"/>
              <a:gd name="connsiteY252" fmla="*/ 260634 h 369690"/>
              <a:gd name="connsiteX253" fmla="*/ 8382112 w 17008448"/>
              <a:gd name="connsiteY253" fmla="*/ 219127 h 369690"/>
              <a:gd name="connsiteX254" fmla="*/ 8479620 w 17008448"/>
              <a:gd name="connsiteY254" fmla="*/ 0 h 369690"/>
              <a:gd name="connsiteX255" fmla="*/ 8577128 w 17008448"/>
              <a:gd name="connsiteY255" fmla="*/ 219127 h 369690"/>
              <a:gd name="connsiteX256" fmla="*/ 8572500 w 17008448"/>
              <a:gd name="connsiteY256" fmla="*/ 270645 h 369690"/>
              <a:gd name="connsiteX257" fmla="*/ 8578826 w 17008448"/>
              <a:gd name="connsiteY257" fmla="*/ 261060 h 369690"/>
              <a:gd name="connsiteX258" fmla="*/ 8616780 w 17008448"/>
              <a:gd name="connsiteY258" fmla="*/ 243840 h 369690"/>
              <a:gd name="connsiteX259" fmla="*/ 8636431 w 17008448"/>
              <a:gd name="connsiteY259" fmla="*/ 248292 h 369690"/>
              <a:gd name="connsiteX260" fmla="*/ 8653692 w 17008448"/>
              <a:gd name="connsiteY260" fmla="*/ 260333 h 369690"/>
              <a:gd name="connsiteX261" fmla="*/ 8649990 w 17008448"/>
              <a:gd name="connsiteY261" fmla="*/ 219127 h 369690"/>
              <a:gd name="connsiteX262" fmla="*/ 8747498 w 17008448"/>
              <a:gd name="connsiteY262" fmla="*/ 0 h 369690"/>
              <a:gd name="connsiteX263" fmla="*/ 8845006 w 17008448"/>
              <a:gd name="connsiteY263" fmla="*/ 219127 h 369690"/>
              <a:gd name="connsiteX264" fmla="*/ 8840378 w 17008448"/>
              <a:gd name="connsiteY264" fmla="*/ 270645 h 369690"/>
              <a:gd name="connsiteX265" fmla="*/ 8846704 w 17008448"/>
              <a:gd name="connsiteY265" fmla="*/ 261060 h 369690"/>
              <a:gd name="connsiteX266" fmla="*/ 8884658 w 17008448"/>
              <a:gd name="connsiteY266" fmla="*/ 243840 h 369690"/>
              <a:gd name="connsiteX267" fmla="*/ 8904309 w 17008448"/>
              <a:gd name="connsiteY267" fmla="*/ 248292 h 369690"/>
              <a:gd name="connsiteX268" fmla="*/ 8921571 w 17008448"/>
              <a:gd name="connsiteY268" fmla="*/ 260334 h 369690"/>
              <a:gd name="connsiteX269" fmla="*/ 8917869 w 17008448"/>
              <a:gd name="connsiteY269" fmla="*/ 219127 h 369690"/>
              <a:gd name="connsiteX270" fmla="*/ 9015377 w 17008448"/>
              <a:gd name="connsiteY270" fmla="*/ 0 h 369690"/>
              <a:gd name="connsiteX271" fmla="*/ 9112885 w 17008448"/>
              <a:gd name="connsiteY271" fmla="*/ 219127 h 369690"/>
              <a:gd name="connsiteX272" fmla="*/ 9108257 w 17008448"/>
              <a:gd name="connsiteY272" fmla="*/ 270645 h 369690"/>
              <a:gd name="connsiteX273" fmla="*/ 9114583 w 17008448"/>
              <a:gd name="connsiteY273" fmla="*/ 261060 h 369690"/>
              <a:gd name="connsiteX274" fmla="*/ 9152537 w 17008448"/>
              <a:gd name="connsiteY274" fmla="*/ 243840 h 369690"/>
              <a:gd name="connsiteX275" fmla="*/ 9172188 w 17008448"/>
              <a:gd name="connsiteY275" fmla="*/ 248292 h 369690"/>
              <a:gd name="connsiteX276" fmla="*/ 9189449 w 17008448"/>
              <a:gd name="connsiteY276" fmla="*/ 260333 h 369690"/>
              <a:gd name="connsiteX277" fmla="*/ 9185747 w 17008448"/>
              <a:gd name="connsiteY277" fmla="*/ 219127 h 369690"/>
              <a:gd name="connsiteX278" fmla="*/ 9283255 w 17008448"/>
              <a:gd name="connsiteY278" fmla="*/ 0 h 369690"/>
              <a:gd name="connsiteX279" fmla="*/ 9380763 w 17008448"/>
              <a:gd name="connsiteY279" fmla="*/ 219127 h 369690"/>
              <a:gd name="connsiteX280" fmla="*/ 9376135 w 17008448"/>
              <a:gd name="connsiteY280" fmla="*/ 270645 h 369690"/>
              <a:gd name="connsiteX281" fmla="*/ 9382461 w 17008448"/>
              <a:gd name="connsiteY281" fmla="*/ 261060 h 369690"/>
              <a:gd name="connsiteX282" fmla="*/ 9420415 w 17008448"/>
              <a:gd name="connsiteY282" fmla="*/ 243840 h 369690"/>
              <a:gd name="connsiteX283" fmla="*/ 9440066 w 17008448"/>
              <a:gd name="connsiteY283" fmla="*/ 248292 h 369690"/>
              <a:gd name="connsiteX284" fmla="*/ 9457327 w 17008448"/>
              <a:gd name="connsiteY284" fmla="*/ 260333 h 369690"/>
              <a:gd name="connsiteX285" fmla="*/ 9453625 w 17008448"/>
              <a:gd name="connsiteY285" fmla="*/ 219127 h 369690"/>
              <a:gd name="connsiteX286" fmla="*/ 9551133 w 17008448"/>
              <a:gd name="connsiteY286" fmla="*/ 0 h 369690"/>
              <a:gd name="connsiteX287" fmla="*/ 9648641 w 17008448"/>
              <a:gd name="connsiteY287" fmla="*/ 219127 h 369690"/>
              <a:gd name="connsiteX288" fmla="*/ 9644013 w 17008448"/>
              <a:gd name="connsiteY288" fmla="*/ 270645 h 369690"/>
              <a:gd name="connsiteX289" fmla="*/ 9650339 w 17008448"/>
              <a:gd name="connsiteY289" fmla="*/ 261060 h 369690"/>
              <a:gd name="connsiteX290" fmla="*/ 9688293 w 17008448"/>
              <a:gd name="connsiteY290" fmla="*/ 243840 h 369690"/>
              <a:gd name="connsiteX291" fmla="*/ 9707944 w 17008448"/>
              <a:gd name="connsiteY291" fmla="*/ 248292 h 369690"/>
              <a:gd name="connsiteX292" fmla="*/ 9725206 w 17008448"/>
              <a:gd name="connsiteY292" fmla="*/ 260334 h 369690"/>
              <a:gd name="connsiteX293" fmla="*/ 9721504 w 17008448"/>
              <a:gd name="connsiteY293" fmla="*/ 219127 h 369690"/>
              <a:gd name="connsiteX294" fmla="*/ 9819011 w 17008448"/>
              <a:gd name="connsiteY294" fmla="*/ 0 h 369690"/>
              <a:gd name="connsiteX295" fmla="*/ 9916519 w 17008448"/>
              <a:gd name="connsiteY295" fmla="*/ 219127 h 369690"/>
              <a:gd name="connsiteX296" fmla="*/ 9911891 w 17008448"/>
              <a:gd name="connsiteY296" fmla="*/ 270645 h 369690"/>
              <a:gd name="connsiteX297" fmla="*/ 9918217 w 17008448"/>
              <a:gd name="connsiteY297" fmla="*/ 261060 h 369690"/>
              <a:gd name="connsiteX298" fmla="*/ 9956171 w 17008448"/>
              <a:gd name="connsiteY298" fmla="*/ 243840 h 369690"/>
              <a:gd name="connsiteX299" fmla="*/ 9975822 w 17008448"/>
              <a:gd name="connsiteY299" fmla="*/ 248292 h 369690"/>
              <a:gd name="connsiteX300" fmla="*/ 9993083 w 17008448"/>
              <a:gd name="connsiteY300" fmla="*/ 260333 h 369690"/>
              <a:gd name="connsiteX301" fmla="*/ 9989381 w 17008448"/>
              <a:gd name="connsiteY301" fmla="*/ 219127 h 369690"/>
              <a:gd name="connsiteX302" fmla="*/ 10086888 w 17008448"/>
              <a:gd name="connsiteY302" fmla="*/ 0 h 369690"/>
              <a:gd name="connsiteX303" fmla="*/ 10184397 w 17008448"/>
              <a:gd name="connsiteY303" fmla="*/ 219127 h 369690"/>
              <a:gd name="connsiteX304" fmla="*/ 10179769 w 17008448"/>
              <a:gd name="connsiteY304" fmla="*/ 270644 h 369690"/>
              <a:gd name="connsiteX305" fmla="*/ 10186094 w 17008448"/>
              <a:gd name="connsiteY305" fmla="*/ 261060 h 369690"/>
              <a:gd name="connsiteX306" fmla="*/ 10224048 w 17008448"/>
              <a:gd name="connsiteY306" fmla="*/ 243840 h 369690"/>
              <a:gd name="connsiteX307" fmla="*/ 10243700 w 17008448"/>
              <a:gd name="connsiteY307" fmla="*/ 248292 h 369690"/>
              <a:gd name="connsiteX308" fmla="*/ 10260961 w 17008448"/>
              <a:gd name="connsiteY308" fmla="*/ 260333 h 369690"/>
              <a:gd name="connsiteX309" fmla="*/ 10257259 w 17008448"/>
              <a:gd name="connsiteY309" fmla="*/ 219127 h 369690"/>
              <a:gd name="connsiteX310" fmla="*/ 10354767 w 17008448"/>
              <a:gd name="connsiteY310" fmla="*/ 0 h 369690"/>
              <a:gd name="connsiteX311" fmla="*/ 10452275 w 17008448"/>
              <a:gd name="connsiteY311" fmla="*/ 219127 h 369690"/>
              <a:gd name="connsiteX312" fmla="*/ 10447647 w 17008448"/>
              <a:gd name="connsiteY312" fmla="*/ 270645 h 369690"/>
              <a:gd name="connsiteX313" fmla="*/ 10453973 w 17008448"/>
              <a:gd name="connsiteY313" fmla="*/ 261060 h 369690"/>
              <a:gd name="connsiteX314" fmla="*/ 10491927 w 17008448"/>
              <a:gd name="connsiteY314" fmla="*/ 243840 h 369690"/>
              <a:gd name="connsiteX315" fmla="*/ 10511578 w 17008448"/>
              <a:gd name="connsiteY315" fmla="*/ 248292 h 369690"/>
              <a:gd name="connsiteX316" fmla="*/ 10528840 w 17008448"/>
              <a:gd name="connsiteY316" fmla="*/ 260334 h 369690"/>
              <a:gd name="connsiteX317" fmla="*/ 10525138 w 17008448"/>
              <a:gd name="connsiteY317" fmla="*/ 219127 h 369690"/>
              <a:gd name="connsiteX318" fmla="*/ 10622646 w 17008448"/>
              <a:gd name="connsiteY318" fmla="*/ 0 h 369690"/>
              <a:gd name="connsiteX319" fmla="*/ 10720153 w 17008448"/>
              <a:gd name="connsiteY319" fmla="*/ 219127 h 369690"/>
              <a:gd name="connsiteX320" fmla="*/ 10715525 w 17008448"/>
              <a:gd name="connsiteY320" fmla="*/ 270646 h 369690"/>
              <a:gd name="connsiteX321" fmla="*/ 10721852 w 17008448"/>
              <a:gd name="connsiteY321" fmla="*/ 261060 h 369690"/>
              <a:gd name="connsiteX322" fmla="*/ 10759806 w 17008448"/>
              <a:gd name="connsiteY322" fmla="*/ 243840 h 369690"/>
              <a:gd name="connsiteX323" fmla="*/ 10779457 w 17008448"/>
              <a:gd name="connsiteY323" fmla="*/ 248292 h 369690"/>
              <a:gd name="connsiteX324" fmla="*/ 10796718 w 17008448"/>
              <a:gd name="connsiteY324" fmla="*/ 260333 h 369690"/>
              <a:gd name="connsiteX325" fmla="*/ 10793016 w 17008448"/>
              <a:gd name="connsiteY325" fmla="*/ 219127 h 369690"/>
              <a:gd name="connsiteX326" fmla="*/ 10890524 w 17008448"/>
              <a:gd name="connsiteY326" fmla="*/ 0 h 369690"/>
              <a:gd name="connsiteX327" fmla="*/ 10988033 w 17008448"/>
              <a:gd name="connsiteY327" fmla="*/ 219127 h 369690"/>
              <a:gd name="connsiteX328" fmla="*/ 10983405 w 17008448"/>
              <a:gd name="connsiteY328" fmla="*/ 270643 h 369690"/>
              <a:gd name="connsiteX329" fmla="*/ 10989730 w 17008448"/>
              <a:gd name="connsiteY329" fmla="*/ 261060 h 369690"/>
              <a:gd name="connsiteX330" fmla="*/ 11027684 w 17008448"/>
              <a:gd name="connsiteY330" fmla="*/ 243840 h 369690"/>
              <a:gd name="connsiteX331" fmla="*/ 11047335 w 17008448"/>
              <a:gd name="connsiteY331" fmla="*/ 248292 h 369690"/>
              <a:gd name="connsiteX332" fmla="*/ 11064596 w 17008448"/>
              <a:gd name="connsiteY332" fmla="*/ 260333 h 369690"/>
              <a:gd name="connsiteX333" fmla="*/ 11060894 w 17008448"/>
              <a:gd name="connsiteY333" fmla="*/ 219127 h 369690"/>
              <a:gd name="connsiteX334" fmla="*/ 11158403 w 17008448"/>
              <a:gd name="connsiteY334" fmla="*/ 0 h 369690"/>
              <a:gd name="connsiteX335" fmla="*/ 11255910 w 17008448"/>
              <a:gd name="connsiteY335" fmla="*/ 219127 h 369690"/>
              <a:gd name="connsiteX336" fmla="*/ 11251282 w 17008448"/>
              <a:gd name="connsiteY336" fmla="*/ 270646 h 369690"/>
              <a:gd name="connsiteX337" fmla="*/ 11257608 w 17008448"/>
              <a:gd name="connsiteY337" fmla="*/ 261060 h 369690"/>
              <a:gd name="connsiteX338" fmla="*/ 11295563 w 17008448"/>
              <a:gd name="connsiteY338" fmla="*/ 243840 h 369690"/>
              <a:gd name="connsiteX339" fmla="*/ 11315214 w 17008448"/>
              <a:gd name="connsiteY339" fmla="*/ 248292 h 369690"/>
              <a:gd name="connsiteX340" fmla="*/ 11332475 w 17008448"/>
              <a:gd name="connsiteY340" fmla="*/ 260334 h 369690"/>
              <a:gd name="connsiteX341" fmla="*/ 11328773 w 17008448"/>
              <a:gd name="connsiteY341" fmla="*/ 219127 h 369690"/>
              <a:gd name="connsiteX342" fmla="*/ 11426281 w 17008448"/>
              <a:gd name="connsiteY342" fmla="*/ 0 h 369690"/>
              <a:gd name="connsiteX343" fmla="*/ 11523789 w 17008448"/>
              <a:gd name="connsiteY343" fmla="*/ 219127 h 369690"/>
              <a:gd name="connsiteX344" fmla="*/ 11519161 w 17008448"/>
              <a:gd name="connsiteY344" fmla="*/ 270645 h 369690"/>
              <a:gd name="connsiteX345" fmla="*/ 11525487 w 17008448"/>
              <a:gd name="connsiteY345" fmla="*/ 261060 h 369690"/>
              <a:gd name="connsiteX346" fmla="*/ 11563441 w 17008448"/>
              <a:gd name="connsiteY346" fmla="*/ 243840 h 369690"/>
              <a:gd name="connsiteX347" fmla="*/ 11583092 w 17008448"/>
              <a:gd name="connsiteY347" fmla="*/ 248292 h 369690"/>
              <a:gd name="connsiteX348" fmla="*/ 11600353 w 17008448"/>
              <a:gd name="connsiteY348" fmla="*/ 260333 h 369690"/>
              <a:gd name="connsiteX349" fmla="*/ 11596651 w 17008448"/>
              <a:gd name="connsiteY349" fmla="*/ 219127 h 369690"/>
              <a:gd name="connsiteX350" fmla="*/ 11694159 w 17008448"/>
              <a:gd name="connsiteY350" fmla="*/ 0 h 369690"/>
              <a:gd name="connsiteX351" fmla="*/ 11791667 w 17008448"/>
              <a:gd name="connsiteY351" fmla="*/ 219127 h 369690"/>
              <a:gd name="connsiteX352" fmla="*/ 11787039 w 17008448"/>
              <a:gd name="connsiteY352" fmla="*/ 270645 h 369690"/>
              <a:gd name="connsiteX353" fmla="*/ 11793365 w 17008448"/>
              <a:gd name="connsiteY353" fmla="*/ 261060 h 369690"/>
              <a:gd name="connsiteX354" fmla="*/ 11831319 w 17008448"/>
              <a:gd name="connsiteY354" fmla="*/ 243840 h 369690"/>
              <a:gd name="connsiteX355" fmla="*/ 11850970 w 17008448"/>
              <a:gd name="connsiteY355" fmla="*/ 248292 h 369690"/>
              <a:gd name="connsiteX356" fmla="*/ 11868230 w 17008448"/>
              <a:gd name="connsiteY356" fmla="*/ 260332 h 369690"/>
              <a:gd name="connsiteX357" fmla="*/ 11864528 w 17008448"/>
              <a:gd name="connsiteY357" fmla="*/ 219127 h 369690"/>
              <a:gd name="connsiteX358" fmla="*/ 11962036 w 17008448"/>
              <a:gd name="connsiteY358" fmla="*/ 0 h 369690"/>
              <a:gd name="connsiteX359" fmla="*/ 12059544 w 17008448"/>
              <a:gd name="connsiteY359" fmla="*/ 219127 h 369690"/>
              <a:gd name="connsiteX360" fmla="*/ 12054916 w 17008448"/>
              <a:gd name="connsiteY360" fmla="*/ 270645 h 369690"/>
              <a:gd name="connsiteX361" fmla="*/ 12061242 w 17008448"/>
              <a:gd name="connsiteY361" fmla="*/ 261060 h 369690"/>
              <a:gd name="connsiteX362" fmla="*/ 12099196 w 17008448"/>
              <a:gd name="connsiteY362" fmla="*/ 243840 h 369690"/>
              <a:gd name="connsiteX363" fmla="*/ 12118848 w 17008448"/>
              <a:gd name="connsiteY363" fmla="*/ 248292 h 369690"/>
              <a:gd name="connsiteX364" fmla="*/ 12136108 w 17008448"/>
              <a:gd name="connsiteY364" fmla="*/ 260333 h 369690"/>
              <a:gd name="connsiteX365" fmla="*/ 12132406 w 17008448"/>
              <a:gd name="connsiteY365" fmla="*/ 219127 h 369690"/>
              <a:gd name="connsiteX366" fmla="*/ 12229914 w 17008448"/>
              <a:gd name="connsiteY366" fmla="*/ 0 h 369690"/>
              <a:gd name="connsiteX367" fmla="*/ 12327422 w 17008448"/>
              <a:gd name="connsiteY367" fmla="*/ 219127 h 369690"/>
              <a:gd name="connsiteX368" fmla="*/ 12322794 w 17008448"/>
              <a:gd name="connsiteY368" fmla="*/ 270645 h 369690"/>
              <a:gd name="connsiteX369" fmla="*/ 12329120 w 17008448"/>
              <a:gd name="connsiteY369" fmla="*/ 261060 h 369690"/>
              <a:gd name="connsiteX370" fmla="*/ 12367074 w 17008448"/>
              <a:gd name="connsiteY370" fmla="*/ 243840 h 369690"/>
              <a:gd name="connsiteX371" fmla="*/ 12386726 w 17008448"/>
              <a:gd name="connsiteY371" fmla="*/ 248292 h 369690"/>
              <a:gd name="connsiteX372" fmla="*/ 12403987 w 17008448"/>
              <a:gd name="connsiteY372" fmla="*/ 260334 h 369690"/>
              <a:gd name="connsiteX373" fmla="*/ 12400285 w 17008448"/>
              <a:gd name="connsiteY373" fmla="*/ 219127 h 369690"/>
              <a:gd name="connsiteX374" fmla="*/ 12497793 w 17008448"/>
              <a:gd name="connsiteY374" fmla="*/ 0 h 369690"/>
              <a:gd name="connsiteX375" fmla="*/ 12595301 w 17008448"/>
              <a:gd name="connsiteY375" fmla="*/ 219127 h 369690"/>
              <a:gd name="connsiteX376" fmla="*/ 12590673 w 17008448"/>
              <a:gd name="connsiteY376" fmla="*/ 270645 h 369690"/>
              <a:gd name="connsiteX377" fmla="*/ 12596999 w 17008448"/>
              <a:gd name="connsiteY377" fmla="*/ 261060 h 369690"/>
              <a:gd name="connsiteX378" fmla="*/ 12634953 w 17008448"/>
              <a:gd name="connsiteY378" fmla="*/ 243840 h 369690"/>
              <a:gd name="connsiteX379" fmla="*/ 12654605 w 17008448"/>
              <a:gd name="connsiteY379" fmla="*/ 248292 h 369690"/>
              <a:gd name="connsiteX380" fmla="*/ 12671865 w 17008448"/>
              <a:gd name="connsiteY380" fmla="*/ 260333 h 369690"/>
              <a:gd name="connsiteX381" fmla="*/ 12668163 w 17008448"/>
              <a:gd name="connsiteY381" fmla="*/ 219127 h 369690"/>
              <a:gd name="connsiteX382" fmla="*/ 12765671 w 17008448"/>
              <a:gd name="connsiteY382" fmla="*/ 0 h 369690"/>
              <a:gd name="connsiteX383" fmla="*/ 12863179 w 17008448"/>
              <a:gd name="connsiteY383" fmla="*/ 219127 h 369690"/>
              <a:gd name="connsiteX384" fmla="*/ 12858551 w 17008448"/>
              <a:gd name="connsiteY384" fmla="*/ 270645 h 369690"/>
              <a:gd name="connsiteX385" fmla="*/ 12864877 w 17008448"/>
              <a:gd name="connsiteY385" fmla="*/ 261060 h 369690"/>
              <a:gd name="connsiteX386" fmla="*/ 12902831 w 17008448"/>
              <a:gd name="connsiteY386" fmla="*/ 243840 h 369690"/>
              <a:gd name="connsiteX387" fmla="*/ 12922482 w 17008448"/>
              <a:gd name="connsiteY387" fmla="*/ 248292 h 369690"/>
              <a:gd name="connsiteX388" fmla="*/ 12939743 w 17008448"/>
              <a:gd name="connsiteY388" fmla="*/ 260333 h 369690"/>
              <a:gd name="connsiteX389" fmla="*/ 12936041 w 17008448"/>
              <a:gd name="connsiteY389" fmla="*/ 219127 h 369690"/>
              <a:gd name="connsiteX390" fmla="*/ 13033549 w 17008448"/>
              <a:gd name="connsiteY390" fmla="*/ 0 h 369690"/>
              <a:gd name="connsiteX391" fmla="*/ 13131057 w 17008448"/>
              <a:gd name="connsiteY391" fmla="*/ 219127 h 369690"/>
              <a:gd name="connsiteX392" fmla="*/ 13126429 w 17008448"/>
              <a:gd name="connsiteY392" fmla="*/ 270645 h 369690"/>
              <a:gd name="connsiteX393" fmla="*/ 13132755 w 17008448"/>
              <a:gd name="connsiteY393" fmla="*/ 261060 h 369690"/>
              <a:gd name="connsiteX394" fmla="*/ 13170709 w 17008448"/>
              <a:gd name="connsiteY394" fmla="*/ 243840 h 369690"/>
              <a:gd name="connsiteX395" fmla="*/ 13190360 w 17008448"/>
              <a:gd name="connsiteY395" fmla="*/ 248292 h 369690"/>
              <a:gd name="connsiteX396" fmla="*/ 13207622 w 17008448"/>
              <a:gd name="connsiteY396" fmla="*/ 260334 h 369690"/>
              <a:gd name="connsiteX397" fmla="*/ 13203920 w 17008448"/>
              <a:gd name="connsiteY397" fmla="*/ 219127 h 369690"/>
              <a:gd name="connsiteX398" fmla="*/ 13301428 w 17008448"/>
              <a:gd name="connsiteY398" fmla="*/ 0 h 369690"/>
              <a:gd name="connsiteX399" fmla="*/ 13398936 w 17008448"/>
              <a:gd name="connsiteY399" fmla="*/ 219127 h 369690"/>
              <a:gd name="connsiteX400" fmla="*/ 13394308 w 17008448"/>
              <a:gd name="connsiteY400" fmla="*/ 270645 h 369690"/>
              <a:gd name="connsiteX401" fmla="*/ 13400634 w 17008448"/>
              <a:gd name="connsiteY401" fmla="*/ 261060 h 369690"/>
              <a:gd name="connsiteX402" fmla="*/ 13438588 w 17008448"/>
              <a:gd name="connsiteY402" fmla="*/ 243840 h 369690"/>
              <a:gd name="connsiteX403" fmla="*/ 13458239 w 17008448"/>
              <a:gd name="connsiteY403" fmla="*/ 248292 h 369690"/>
              <a:gd name="connsiteX404" fmla="*/ 13475500 w 17008448"/>
              <a:gd name="connsiteY404" fmla="*/ 260333 h 369690"/>
              <a:gd name="connsiteX405" fmla="*/ 13471798 w 17008448"/>
              <a:gd name="connsiteY405" fmla="*/ 219127 h 369690"/>
              <a:gd name="connsiteX406" fmla="*/ 13569306 w 17008448"/>
              <a:gd name="connsiteY406" fmla="*/ 0 h 369690"/>
              <a:gd name="connsiteX407" fmla="*/ 13666814 w 17008448"/>
              <a:gd name="connsiteY407" fmla="*/ 219127 h 369690"/>
              <a:gd name="connsiteX408" fmla="*/ 13662186 w 17008448"/>
              <a:gd name="connsiteY408" fmla="*/ 270645 h 369690"/>
              <a:gd name="connsiteX409" fmla="*/ 13668512 w 17008448"/>
              <a:gd name="connsiteY409" fmla="*/ 261060 h 369690"/>
              <a:gd name="connsiteX410" fmla="*/ 13706466 w 17008448"/>
              <a:gd name="connsiteY410" fmla="*/ 243840 h 369690"/>
              <a:gd name="connsiteX411" fmla="*/ 13726117 w 17008448"/>
              <a:gd name="connsiteY411" fmla="*/ 248292 h 369690"/>
              <a:gd name="connsiteX412" fmla="*/ 13743378 w 17008448"/>
              <a:gd name="connsiteY412" fmla="*/ 260333 h 369690"/>
              <a:gd name="connsiteX413" fmla="*/ 13739676 w 17008448"/>
              <a:gd name="connsiteY413" fmla="*/ 219127 h 369690"/>
              <a:gd name="connsiteX414" fmla="*/ 13837184 w 17008448"/>
              <a:gd name="connsiteY414" fmla="*/ 0 h 369690"/>
              <a:gd name="connsiteX415" fmla="*/ 13934692 w 17008448"/>
              <a:gd name="connsiteY415" fmla="*/ 219127 h 369690"/>
              <a:gd name="connsiteX416" fmla="*/ 13930064 w 17008448"/>
              <a:gd name="connsiteY416" fmla="*/ 270645 h 369690"/>
              <a:gd name="connsiteX417" fmla="*/ 13936390 w 17008448"/>
              <a:gd name="connsiteY417" fmla="*/ 261060 h 369690"/>
              <a:gd name="connsiteX418" fmla="*/ 13974344 w 17008448"/>
              <a:gd name="connsiteY418" fmla="*/ 243840 h 369690"/>
              <a:gd name="connsiteX419" fmla="*/ 13993995 w 17008448"/>
              <a:gd name="connsiteY419" fmla="*/ 248292 h 369690"/>
              <a:gd name="connsiteX420" fmla="*/ 14011257 w 17008448"/>
              <a:gd name="connsiteY420" fmla="*/ 260334 h 369690"/>
              <a:gd name="connsiteX421" fmla="*/ 14007555 w 17008448"/>
              <a:gd name="connsiteY421" fmla="*/ 219127 h 369690"/>
              <a:gd name="connsiteX422" fmla="*/ 14105063 w 17008448"/>
              <a:gd name="connsiteY422" fmla="*/ 0 h 369690"/>
              <a:gd name="connsiteX423" fmla="*/ 14202571 w 17008448"/>
              <a:gd name="connsiteY423" fmla="*/ 219127 h 369690"/>
              <a:gd name="connsiteX424" fmla="*/ 14197943 w 17008448"/>
              <a:gd name="connsiteY424" fmla="*/ 270645 h 369690"/>
              <a:gd name="connsiteX425" fmla="*/ 14204269 w 17008448"/>
              <a:gd name="connsiteY425" fmla="*/ 261060 h 369690"/>
              <a:gd name="connsiteX426" fmla="*/ 14242223 w 17008448"/>
              <a:gd name="connsiteY426" fmla="*/ 243840 h 369690"/>
              <a:gd name="connsiteX427" fmla="*/ 14261874 w 17008448"/>
              <a:gd name="connsiteY427" fmla="*/ 248292 h 369690"/>
              <a:gd name="connsiteX428" fmla="*/ 14279135 w 17008448"/>
              <a:gd name="connsiteY428" fmla="*/ 260333 h 369690"/>
              <a:gd name="connsiteX429" fmla="*/ 14275433 w 17008448"/>
              <a:gd name="connsiteY429" fmla="*/ 219127 h 369690"/>
              <a:gd name="connsiteX430" fmla="*/ 14372941 w 17008448"/>
              <a:gd name="connsiteY430" fmla="*/ 0 h 369690"/>
              <a:gd name="connsiteX431" fmla="*/ 14470449 w 17008448"/>
              <a:gd name="connsiteY431" fmla="*/ 219127 h 369690"/>
              <a:gd name="connsiteX432" fmla="*/ 14465821 w 17008448"/>
              <a:gd name="connsiteY432" fmla="*/ 270645 h 369690"/>
              <a:gd name="connsiteX433" fmla="*/ 14472147 w 17008448"/>
              <a:gd name="connsiteY433" fmla="*/ 261060 h 369690"/>
              <a:gd name="connsiteX434" fmla="*/ 14510101 w 17008448"/>
              <a:gd name="connsiteY434" fmla="*/ 243840 h 369690"/>
              <a:gd name="connsiteX435" fmla="*/ 14529752 w 17008448"/>
              <a:gd name="connsiteY435" fmla="*/ 248292 h 369690"/>
              <a:gd name="connsiteX436" fmla="*/ 14547013 w 17008448"/>
              <a:gd name="connsiteY436" fmla="*/ 260333 h 369690"/>
              <a:gd name="connsiteX437" fmla="*/ 14543311 w 17008448"/>
              <a:gd name="connsiteY437" fmla="*/ 219127 h 369690"/>
              <a:gd name="connsiteX438" fmla="*/ 14640819 w 17008448"/>
              <a:gd name="connsiteY438" fmla="*/ 0 h 369690"/>
              <a:gd name="connsiteX439" fmla="*/ 14738327 w 17008448"/>
              <a:gd name="connsiteY439" fmla="*/ 219127 h 369690"/>
              <a:gd name="connsiteX440" fmla="*/ 14733699 w 17008448"/>
              <a:gd name="connsiteY440" fmla="*/ 270645 h 369690"/>
              <a:gd name="connsiteX441" fmla="*/ 14740025 w 17008448"/>
              <a:gd name="connsiteY441" fmla="*/ 261060 h 369690"/>
              <a:gd name="connsiteX442" fmla="*/ 14777979 w 17008448"/>
              <a:gd name="connsiteY442" fmla="*/ 243840 h 369690"/>
              <a:gd name="connsiteX443" fmla="*/ 14797630 w 17008448"/>
              <a:gd name="connsiteY443" fmla="*/ 248292 h 369690"/>
              <a:gd name="connsiteX444" fmla="*/ 14814892 w 17008448"/>
              <a:gd name="connsiteY444" fmla="*/ 260334 h 369690"/>
              <a:gd name="connsiteX445" fmla="*/ 14811190 w 17008448"/>
              <a:gd name="connsiteY445" fmla="*/ 219127 h 369690"/>
              <a:gd name="connsiteX446" fmla="*/ 14908698 w 17008448"/>
              <a:gd name="connsiteY446" fmla="*/ 0 h 369690"/>
              <a:gd name="connsiteX447" fmla="*/ 15006206 w 17008448"/>
              <a:gd name="connsiteY447" fmla="*/ 219127 h 369690"/>
              <a:gd name="connsiteX448" fmla="*/ 15001578 w 17008448"/>
              <a:gd name="connsiteY448" fmla="*/ 270645 h 369690"/>
              <a:gd name="connsiteX449" fmla="*/ 15007904 w 17008448"/>
              <a:gd name="connsiteY449" fmla="*/ 261060 h 369690"/>
              <a:gd name="connsiteX450" fmla="*/ 15045858 w 17008448"/>
              <a:gd name="connsiteY450" fmla="*/ 243840 h 369690"/>
              <a:gd name="connsiteX451" fmla="*/ 15065509 w 17008448"/>
              <a:gd name="connsiteY451" fmla="*/ 248292 h 369690"/>
              <a:gd name="connsiteX452" fmla="*/ 15082770 w 17008448"/>
              <a:gd name="connsiteY452" fmla="*/ 260333 h 369690"/>
              <a:gd name="connsiteX453" fmla="*/ 15079068 w 17008448"/>
              <a:gd name="connsiteY453" fmla="*/ 219127 h 369690"/>
              <a:gd name="connsiteX454" fmla="*/ 15176576 w 17008448"/>
              <a:gd name="connsiteY454" fmla="*/ 0 h 369690"/>
              <a:gd name="connsiteX455" fmla="*/ 15274084 w 17008448"/>
              <a:gd name="connsiteY455" fmla="*/ 219127 h 369690"/>
              <a:gd name="connsiteX456" fmla="*/ 15269456 w 17008448"/>
              <a:gd name="connsiteY456" fmla="*/ 270645 h 369690"/>
              <a:gd name="connsiteX457" fmla="*/ 15275782 w 17008448"/>
              <a:gd name="connsiteY457" fmla="*/ 261060 h 369690"/>
              <a:gd name="connsiteX458" fmla="*/ 15313736 w 17008448"/>
              <a:gd name="connsiteY458" fmla="*/ 243840 h 369690"/>
              <a:gd name="connsiteX459" fmla="*/ 15333387 w 17008448"/>
              <a:gd name="connsiteY459" fmla="*/ 248292 h 369690"/>
              <a:gd name="connsiteX460" fmla="*/ 15350648 w 17008448"/>
              <a:gd name="connsiteY460" fmla="*/ 260333 h 369690"/>
              <a:gd name="connsiteX461" fmla="*/ 15346946 w 17008448"/>
              <a:gd name="connsiteY461" fmla="*/ 219127 h 369690"/>
              <a:gd name="connsiteX462" fmla="*/ 15444454 w 17008448"/>
              <a:gd name="connsiteY462" fmla="*/ 0 h 369690"/>
              <a:gd name="connsiteX463" fmla="*/ 15541962 w 17008448"/>
              <a:gd name="connsiteY463" fmla="*/ 219127 h 369690"/>
              <a:gd name="connsiteX464" fmla="*/ 15537334 w 17008448"/>
              <a:gd name="connsiteY464" fmla="*/ 270645 h 369690"/>
              <a:gd name="connsiteX465" fmla="*/ 15543660 w 17008448"/>
              <a:gd name="connsiteY465" fmla="*/ 261060 h 369690"/>
              <a:gd name="connsiteX466" fmla="*/ 15581614 w 17008448"/>
              <a:gd name="connsiteY466" fmla="*/ 243840 h 369690"/>
              <a:gd name="connsiteX467" fmla="*/ 15601265 w 17008448"/>
              <a:gd name="connsiteY467" fmla="*/ 248292 h 369690"/>
              <a:gd name="connsiteX468" fmla="*/ 15618527 w 17008448"/>
              <a:gd name="connsiteY468" fmla="*/ 260334 h 369690"/>
              <a:gd name="connsiteX469" fmla="*/ 15614825 w 17008448"/>
              <a:gd name="connsiteY469" fmla="*/ 219127 h 369690"/>
              <a:gd name="connsiteX470" fmla="*/ 15712333 w 17008448"/>
              <a:gd name="connsiteY470" fmla="*/ 0 h 369690"/>
              <a:gd name="connsiteX471" fmla="*/ 15809841 w 17008448"/>
              <a:gd name="connsiteY471" fmla="*/ 219127 h 369690"/>
              <a:gd name="connsiteX472" fmla="*/ 15805213 w 17008448"/>
              <a:gd name="connsiteY472" fmla="*/ 270645 h 369690"/>
              <a:gd name="connsiteX473" fmla="*/ 15811539 w 17008448"/>
              <a:gd name="connsiteY473" fmla="*/ 261060 h 369690"/>
              <a:gd name="connsiteX474" fmla="*/ 15849493 w 17008448"/>
              <a:gd name="connsiteY474" fmla="*/ 243840 h 369690"/>
              <a:gd name="connsiteX475" fmla="*/ 15869144 w 17008448"/>
              <a:gd name="connsiteY475" fmla="*/ 248292 h 369690"/>
              <a:gd name="connsiteX476" fmla="*/ 15886406 w 17008448"/>
              <a:gd name="connsiteY476" fmla="*/ 260333 h 369690"/>
              <a:gd name="connsiteX477" fmla="*/ 15882702 w 17008448"/>
              <a:gd name="connsiteY477" fmla="*/ 219127 h 369690"/>
              <a:gd name="connsiteX478" fmla="*/ 15980210 w 17008448"/>
              <a:gd name="connsiteY478" fmla="*/ 0 h 369690"/>
              <a:gd name="connsiteX479" fmla="*/ 16077718 w 17008448"/>
              <a:gd name="connsiteY479" fmla="*/ 219127 h 369690"/>
              <a:gd name="connsiteX480" fmla="*/ 16073090 w 17008448"/>
              <a:gd name="connsiteY480" fmla="*/ 270645 h 369690"/>
              <a:gd name="connsiteX481" fmla="*/ 16079418 w 17008448"/>
              <a:gd name="connsiteY481" fmla="*/ 261060 h 369690"/>
              <a:gd name="connsiteX482" fmla="*/ 16117370 w 17008448"/>
              <a:gd name="connsiteY482" fmla="*/ 243840 h 369690"/>
              <a:gd name="connsiteX483" fmla="*/ 16137022 w 17008448"/>
              <a:gd name="connsiteY483" fmla="*/ 248292 h 369690"/>
              <a:gd name="connsiteX484" fmla="*/ 16154282 w 17008448"/>
              <a:gd name="connsiteY484" fmla="*/ 260333 h 369690"/>
              <a:gd name="connsiteX485" fmla="*/ 16150582 w 17008448"/>
              <a:gd name="connsiteY485" fmla="*/ 219127 h 369690"/>
              <a:gd name="connsiteX486" fmla="*/ 16248090 w 17008448"/>
              <a:gd name="connsiteY486" fmla="*/ 0 h 369690"/>
              <a:gd name="connsiteX487" fmla="*/ 16345598 w 17008448"/>
              <a:gd name="connsiteY487" fmla="*/ 219127 h 369690"/>
              <a:gd name="connsiteX488" fmla="*/ 16340970 w 17008448"/>
              <a:gd name="connsiteY488" fmla="*/ 270645 h 369690"/>
              <a:gd name="connsiteX489" fmla="*/ 16347294 w 17008448"/>
              <a:gd name="connsiteY489" fmla="*/ 261060 h 369690"/>
              <a:gd name="connsiteX490" fmla="*/ 16385250 w 17008448"/>
              <a:gd name="connsiteY490" fmla="*/ 243840 h 369690"/>
              <a:gd name="connsiteX491" fmla="*/ 16404900 w 17008448"/>
              <a:gd name="connsiteY491" fmla="*/ 248292 h 369690"/>
              <a:gd name="connsiteX492" fmla="*/ 16422162 w 17008448"/>
              <a:gd name="connsiteY492" fmla="*/ 260334 h 369690"/>
              <a:gd name="connsiteX493" fmla="*/ 16418460 w 17008448"/>
              <a:gd name="connsiteY493" fmla="*/ 219127 h 369690"/>
              <a:gd name="connsiteX494" fmla="*/ 16515968 w 17008448"/>
              <a:gd name="connsiteY494" fmla="*/ 0 h 369690"/>
              <a:gd name="connsiteX495" fmla="*/ 16613476 w 17008448"/>
              <a:gd name="connsiteY495" fmla="*/ 219127 h 369690"/>
              <a:gd name="connsiteX496" fmla="*/ 16608848 w 17008448"/>
              <a:gd name="connsiteY496" fmla="*/ 270645 h 369690"/>
              <a:gd name="connsiteX497" fmla="*/ 16615174 w 17008448"/>
              <a:gd name="connsiteY497" fmla="*/ 261060 h 369690"/>
              <a:gd name="connsiteX498" fmla="*/ 16653128 w 17008448"/>
              <a:gd name="connsiteY498" fmla="*/ 243840 h 369690"/>
              <a:gd name="connsiteX499" fmla="*/ 16672778 w 17008448"/>
              <a:gd name="connsiteY499" fmla="*/ 248292 h 369690"/>
              <a:gd name="connsiteX500" fmla="*/ 16690030 w 17008448"/>
              <a:gd name="connsiteY500" fmla="*/ 260327 h 369690"/>
              <a:gd name="connsiteX501" fmla="*/ 16686330 w 17008448"/>
              <a:gd name="connsiteY501" fmla="*/ 219127 h 369690"/>
              <a:gd name="connsiteX502" fmla="*/ 16783838 w 17008448"/>
              <a:gd name="connsiteY502" fmla="*/ 0 h 369690"/>
              <a:gd name="connsiteX503" fmla="*/ 16881346 w 17008448"/>
              <a:gd name="connsiteY503" fmla="*/ 219127 h 369690"/>
              <a:gd name="connsiteX504" fmla="*/ 16876718 w 17008448"/>
              <a:gd name="connsiteY504" fmla="*/ 270645 h 369690"/>
              <a:gd name="connsiteX505" fmla="*/ 16883042 w 17008448"/>
              <a:gd name="connsiteY505" fmla="*/ 261060 h 369690"/>
              <a:gd name="connsiteX506" fmla="*/ 16920998 w 17008448"/>
              <a:gd name="connsiteY506" fmla="*/ 243840 h 369690"/>
              <a:gd name="connsiteX507" fmla="*/ 16989946 w 17008448"/>
              <a:gd name="connsiteY507" fmla="*/ 308021 h 369690"/>
              <a:gd name="connsiteX508" fmla="*/ 17008448 w 17008448"/>
              <a:gd name="connsiteY508" fmla="*/ 369690 h 369690"/>
              <a:gd name="connsiteX0" fmla="*/ 0 w 16989946"/>
              <a:gd name="connsiteY0" fmla="*/ 270645 h 308021"/>
              <a:gd name="connsiteX1" fmla="*/ 6326 w 16989946"/>
              <a:gd name="connsiteY1" fmla="*/ 261060 h 308021"/>
              <a:gd name="connsiteX2" fmla="*/ 44280 w 16989946"/>
              <a:gd name="connsiteY2" fmla="*/ 243840 h 308021"/>
              <a:gd name="connsiteX3" fmla="*/ 63931 w 16989946"/>
              <a:gd name="connsiteY3" fmla="*/ 248292 h 308021"/>
              <a:gd name="connsiteX4" fmla="*/ 81192 w 16989946"/>
              <a:gd name="connsiteY4" fmla="*/ 260333 h 308021"/>
              <a:gd name="connsiteX5" fmla="*/ 77490 w 16989946"/>
              <a:gd name="connsiteY5" fmla="*/ 219127 h 308021"/>
              <a:gd name="connsiteX6" fmla="*/ 174998 w 16989946"/>
              <a:gd name="connsiteY6" fmla="*/ 0 h 308021"/>
              <a:gd name="connsiteX7" fmla="*/ 272506 w 16989946"/>
              <a:gd name="connsiteY7" fmla="*/ 219127 h 308021"/>
              <a:gd name="connsiteX8" fmla="*/ 267878 w 16989946"/>
              <a:gd name="connsiteY8" fmla="*/ 270645 h 308021"/>
              <a:gd name="connsiteX9" fmla="*/ 274204 w 16989946"/>
              <a:gd name="connsiteY9" fmla="*/ 261060 h 308021"/>
              <a:gd name="connsiteX10" fmla="*/ 312158 w 16989946"/>
              <a:gd name="connsiteY10" fmla="*/ 243840 h 308021"/>
              <a:gd name="connsiteX11" fmla="*/ 331809 w 16989946"/>
              <a:gd name="connsiteY11" fmla="*/ 248292 h 308021"/>
              <a:gd name="connsiteX12" fmla="*/ 349071 w 16989946"/>
              <a:gd name="connsiteY12" fmla="*/ 260334 h 308021"/>
              <a:gd name="connsiteX13" fmla="*/ 345369 w 16989946"/>
              <a:gd name="connsiteY13" fmla="*/ 219127 h 308021"/>
              <a:gd name="connsiteX14" fmla="*/ 442877 w 16989946"/>
              <a:gd name="connsiteY14" fmla="*/ 0 h 308021"/>
              <a:gd name="connsiteX15" fmla="*/ 540385 w 16989946"/>
              <a:gd name="connsiteY15" fmla="*/ 219127 h 308021"/>
              <a:gd name="connsiteX16" fmla="*/ 535757 w 16989946"/>
              <a:gd name="connsiteY16" fmla="*/ 270645 h 308021"/>
              <a:gd name="connsiteX17" fmla="*/ 542083 w 16989946"/>
              <a:gd name="connsiteY17" fmla="*/ 261060 h 308021"/>
              <a:gd name="connsiteX18" fmla="*/ 580037 w 16989946"/>
              <a:gd name="connsiteY18" fmla="*/ 243840 h 308021"/>
              <a:gd name="connsiteX19" fmla="*/ 599688 w 16989946"/>
              <a:gd name="connsiteY19" fmla="*/ 248292 h 308021"/>
              <a:gd name="connsiteX20" fmla="*/ 616949 w 16989946"/>
              <a:gd name="connsiteY20" fmla="*/ 260333 h 308021"/>
              <a:gd name="connsiteX21" fmla="*/ 613247 w 16989946"/>
              <a:gd name="connsiteY21" fmla="*/ 219127 h 308021"/>
              <a:gd name="connsiteX22" fmla="*/ 710755 w 16989946"/>
              <a:gd name="connsiteY22" fmla="*/ 0 h 308021"/>
              <a:gd name="connsiteX23" fmla="*/ 808263 w 16989946"/>
              <a:gd name="connsiteY23" fmla="*/ 219127 h 308021"/>
              <a:gd name="connsiteX24" fmla="*/ 803635 w 16989946"/>
              <a:gd name="connsiteY24" fmla="*/ 270645 h 308021"/>
              <a:gd name="connsiteX25" fmla="*/ 809961 w 16989946"/>
              <a:gd name="connsiteY25" fmla="*/ 261060 h 308021"/>
              <a:gd name="connsiteX26" fmla="*/ 847915 w 16989946"/>
              <a:gd name="connsiteY26" fmla="*/ 243840 h 308021"/>
              <a:gd name="connsiteX27" fmla="*/ 867566 w 16989946"/>
              <a:gd name="connsiteY27" fmla="*/ 248292 h 308021"/>
              <a:gd name="connsiteX28" fmla="*/ 884827 w 16989946"/>
              <a:gd name="connsiteY28" fmla="*/ 260333 h 308021"/>
              <a:gd name="connsiteX29" fmla="*/ 881125 w 16989946"/>
              <a:gd name="connsiteY29" fmla="*/ 219127 h 308021"/>
              <a:gd name="connsiteX30" fmla="*/ 978633 w 16989946"/>
              <a:gd name="connsiteY30" fmla="*/ 0 h 308021"/>
              <a:gd name="connsiteX31" fmla="*/ 1076141 w 16989946"/>
              <a:gd name="connsiteY31" fmla="*/ 219127 h 308021"/>
              <a:gd name="connsiteX32" fmla="*/ 1071513 w 16989946"/>
              <a:gd name="connsiteY32" fmla="*/ 270645 h 308021"/>
              <a:gd name="connsiteX33" fmla="*/ 1077839 w 16989946"/>
              <a:gd name="connsiteY33" fmla="*/ 261060 h 308021"/>
              <a:gd name="connsiteX34" fmla="*/ 1115793 w 16989946"/>
              <a:gd name="connsiteY34" fmla="*/ 243840 h 308021"/>
              <a:gd name="connsiteX35" fmla="*/ 1135444 w 16989946"/>
              <a:gd name="connsiteY35" fmla="*/ 248292 h 308021"/>
              <a:gd name="connsiteX36" fmla="*/ 1152706 w 16989946"/>
              <a:gd name="connsiteY36" fmla="*/ 260334 h 308021"/>
              <a:gd name="connsiteX37" fmla="*/ 1149004 w 16989946"/>
              <a:gd name="connsiteY37" fmla="*/ 219127 h 308021"/>
              <a:gd name="connsiteX38" fmla="*/ 1246512 w 16989946"/>
              <a:gd name="connsiteY38" fmla="*/ 0 h 308021"/>
              <a:gd name="connsiteX39" fmla="*/ 1344019 w 16989946"/>
              <a:gd name="connsiteY39" fmla="*/ 219127 h 308021"/>
              <a:gd name="connsiteX40" fmla="*/ 1339391 w 16989946"/>
              <a:gd name="connsiteY40" fmla="*/ 270645 h 308021"/>
              <a:gd name="connsiteX41" fmla="*/ 1345717 w 16989946"/>
              <a:gd name="connsiteY41" fmla="*/ 261060 h 308021"/>
              <a:gd name="connsiteX42" fmla="*/ 1383671 w 16989946"/>
              <a:gd name="connsiteY42" fmla="*/ 243840 h 308021"/>
              <a:gd name="connsiteX43" fmla="*/ 1403322 w 16989946"/>
              <a:gd name="connsiteY43" fmla="*/ 248292 h 308021"/>
              <a:gd name="connsiteX44" fmla="*/ 1420584 w 16989946"/>
              <a:gd name="connsiteY44" fmla="*/ 260333 h 308021"/>
              <a:gd name="connsiteX45" fmla="*/ 1416881 w 16989946"/>
              <a:gd name="connsiteY45" fmla="*/ 219127 h 308021"/>
              <a:gd name="connsiteX46" fmla="*/ 1514388 w 16989946"/>
              <a:gd name="connsiteY46" fmla="*/ 0 h 308021"/>
              <a:gd name="connsiteX47" fmla="*/ 1611897 w 16989946"/>
              <a:gd name="connsiteY47" fmla="*/ 219127 h 308021"/>
              <a:gd name="connsiteX48" fmla="*/ 1607270 w 16989946"/>
              <a:gd name="connsiteY48" fmla="*/ 270644 h 308021"/>
              <a:gd name="connsiteX49" fmla="*/ 1613594 w 16989946"/>
              <a:gd name="connsiteY49" fmla="*/ 261060 h 308021"/>
              <a:gd name="connsiteX50" fmla="*/ 1651548 w 16989946"/>
              <a:gd name="connsiteY50" fmla="*/ 243840 h 308021"/>
              <a:gd name="connsiteX51" fmla="*/ 1671200 w 16989946"/>
              <a:gd name="connsiteY51" fmla="*/ 248292 h 308021"/>
              <a:gd name="connsiteX52" fmla="*/ 1688461 w 16989946"/>
              <a:gd name="connsiteY52" fmla="*/ 260333 h 308021"/>
              <a:gd name="connsiteX53" fmla="*/ 1684760 w 16989946"/>
              <a:gd name="connsiteY53" fmla="*/ 219127 h 308021"/>
              <a:gd name="connsiteX54" fmla="*/ 1782268 w 16989946"/>
              <a:gd name="connsiteY54" fmla="*/ 0 h 308021"/>
              <a:gd name="connsiteX55" fmla="*/ 1879775 w 16989946"/>
              <a:gd name="connsiteY55" fmla="*/ 219127 h 308021"/>
              <a:gd name="connsiteX56" fmla="*/ 1875147 w 16989946"/>
              <a:gd name="connsiteY56" fmla="*/ 270645 h 308021"/>
              <a:gd name="connsiteX57" fmla="*/ 1881473 w 16989946"/>
              <a:gd name="connsiteY57" fmla="*/ 261060 h 308021"/>
              <a:gd name="connsiteX58" fmla="*/ 1919427 w 16989946"/>
              <a:gd name="connsiteY58" fmla="*/ 243840 h 308021"/>
              <a:gd name="connsiteX59" fmla="*/ 1939078 w 16989946"/>
              <a:gd name="connsiteY59" fmla="*/ 248292 h 308021"/>
              <a:gd name="connsiteX60" fmla="*/ 1956341 w 16989946"/>
              <a:gd name="connsiteY60" fmla="*/ 260334 h 308021"/>
              <a:gd name="connsiteX61" fmla="*/ 1952638 w 16989946"/>
              <a:gd name="connsiteY61" fmla="*/ 219127 h 308021"/>
              <a:gd name="connsiteX62" fmla="*/ 2050146 w 16989946"/>
              <a:gd name="connsiteY62" fmla="*/ 0 h 308021"/>
              <a:gd name="connsiteX63" fmla="*/ 2147653 w 16989946"/>
              <a:gd name="connsiteY63" fmla="*/ 219127 h 308021"/>
              <a:gd name="connsiteX64" fmla="*/ 2143026 w 16989946"/>
              <a:gd name="connsiteY64" fmla="*/ 270646 h 308021"/>
              <a:gd name="connsiteX65" fmla="*/ 2149353 w 16989946"/>
              <a:gd name="connsiteY65" fmla="*/ 261060 h 308021"/>
              <a:gd name="connsiteX66" fmla="*/ 2187306 w 16989946"/>
              <a:gd name="connsiteY66" fmla="*/ 243840 h 308021"/>
              <a:gd name="connsiteX67" fmla="*/ 2206958 w 16989946"/>
              <a:gd name="connsiteY67" fmla="*/ 248292 h 308021"/>
              <a:gd name="connsiteX68" fmla="*/ 2224218 w 16989946"/>
              <a:gd name="connsiteY68" fmla="*/ 260333 h 308021"/>
              <a:gd name="connsiteX69" fmla="*/ 2220517 w 16989946"/>
              <a:gd name="connsiteY69" fmla="*/ 219127 h 308021"/>
              <a:gd name="connsiteX70" fmla="*/ 2318025 w 16989946"/>
              <a:gd name="connsiteY70" fmla="*/ 0 h 308021"/>
              <a:gd name="connsiteX71" fmla="*/ 2415533 w 16989946"/>
              <a:gd name="connsiteY71" fmla="*/ 219127 h 308021"/>
              <a:gd name="connsiteX72" fmla="*/ 2410905 w 16989946"/>
              <a:gd name="connsiteY72" fmla="*/ 270643 h 308021"/>
              <a:gd name="connsiteX73" fmla="*/ 2417230 w 16989946"/>
              <a:gd name="connsiteY73" fmla="*/ 261060 h 308021"/>
              <a:gd name="connsiteX74" fmla="*/ 2455184 w 16989946"/>
              <a:gd name="connsiteY74" fmla="*/ 243840 h 308021"/>
              <a:gd name="connsiteX75" fmla="*/ 2474835 w 16989946"/>
              <a:gd name="connsiteY75" fmla="*/ 248292 h 308021"/>
              <a:gd name="connsiteX76" fmla="*/ 2492096 w 16989946"/>
              <a:gd name="connsiteY76" fmla="*/ 260333 h 308021"/>
              <a:gd name="connsiteX77" fmla="*/ 2488394 w 16989946"/>
              <a:gd name="connsiteY77" fmla="*/ 219127 h 308021"/>
              <a:gd name="connsiteX78" fmla="*/ 2585904 w 16989946"/>
              <a:gd name="connsiteY78" fmla="*/ 0 h 308021"/>
              <a:gd name="connsiteX79" fmla="*/ 2683410 w 16989946"/>
              <a:gd name="connsiteY79" fmla="*/ 219127 h 308021"/>
              <a:gd name="connsiteX80" fmla="*/ 2678783 w 16989946"/>
              <a:gd name="connsiteY80" fmla="*/ 270646 h 308021"/>
              <a:gd name="connsiteX81" fmla="*/ 2685108 w 16989946"/>
              <a:gd name="connsiteY81" fmla="*/ 261060 h 308021"/>
              <a:gd name="connsiteX82" fmla="*/ 2723063 w 16989946"/>
              <a:gd name="connsiteY82" fmla="*/ 243840 h 308021"/>
              <a:gd name="connsiteX83" fmla="*/ 2742715 w 16989946"/>
              <a:gd name="connsiteY83" fmla="*/ 248292 h 308021"/>
              <a:gd name="connsiteX84" fmla="*/ 2759975 w 16989946"/>
              <a:gd name="connsiteY84" fmla="*/ 260334 h 308021"/>
              <a:gd name="connsiteX85" fmla="*/ 2756274 w 16989946"/>
              <a:gd name="connsiteY85" fmla="*/ 219127 h 308021"/>
              <a:gd name="connsiteX86" fmla="*/ 2853781 w 16989946"/>
              <a:gd name="connsiteY86" fmla="*/ 0 h 308021"/>
              <a:gd name="connsiteX87" fmla="*/ 2951289 w 16989946"/>
              <a:gd name="connsiteY87" fmla="*/ 219127 h 308021"/>
              <a:gd name="connsiteX88" fmla="*/ 2946661 w 16989946"/>
              <a:gd name="connsiteY88" fmla="*/ 270645 h 308021"/>
              <a:gd name="connsiteX89" fmla="*/ 2952987 w 16989946"/>
              <a:gd name="connsiteY89" fmla="*/ 261060 h 308021"/>
              <a:gd name="connsiteX90" fmla="*/ 2990941 w 16989946"/>
              <a:gd name="connsiteY90" fmla="*/ 243840 h 308021"/>
              <a:gd name="connsiteX91" fmla="*/ 3010592 w 16989946"/>
              <a:gd name="connsiteY91" fmla="*/ 248292 h 308021"/>
              <a:gd name="connsiteX92" fmla="*/ 3027853 w 16989946"/>
              <a:gd name="connsiteY92" fmla="*/ 260333 h 308021"/>
              <a:gd name="connsiteX93" fmla="*/ 3024151 w 16989946"/>
              <a:gd name="connsiteY93" fmla="*/ 219127 h 308021"/>
              <a:gd name="connsiteX94" fmla="*/ 3121659 w 16989946"/>
              <a:gd name="connsiteY94" fmla="*/ 0 h 308021"/>
              <a:gd name="connsiteX95" fmla="*/ 3219167 w 16989946"/>
              <a:gd name="connsiteY95" fmla="*/ 219127 h 308021"/>
              <a:gd name="connsiteX96" fmla="*/ 3214540 w 16989946"/>
              <a:gd name="connsiteY96" fmla="*/ 270645 h 308021"/>
              <a:gd name="connsiteX97" fmla="*/ 3220865 w 16989946"/>
              <a:gd name="connsiteY97" fmla="*/ 261060 h 308021"/>
              <a:gd name="connsiteX98" fmla="*/ 3258819 w 16989946"/>
              <a:gd name="connsiteY98" fmla="*/ 243840 h 308021"/>
              <a:gd name="connsiteX99" fmla="*/ 3278470 w 16989946"/>
              <a:gd name="connsiteY99" fmla="*/ 248292 h 308021"/>
              <a:gd name="connsiteX100" fmla="*/ 3295730 w 16989946"/>
              <a:gd name="connsiteY100" fmla="*/ 260332 h 308021"/>
              <a:gd name="connsiteX101" fmla="*/ 3292030 w 16989946"/>
              <a:gd name="connsiteY101" fmla="*/ 219127 h 308021"/>
              <a:gd name="connsiteX102" fmla="*/ 3389538 w 16989946"/>
              <a:gd name="connsiteY102" fmla="*/ 0 h 308021"/>
              <a:gd name="connsiteX103" fmla="*/ 3487045 w 16989946"/>
              <a:gd name="connsiteY103" fmla="*/ 219127 h 308021"/>
              <a:gd name="connsiteX104" fmla="*/ 3482417 w 16989946"/>
              <a:gd name="connsiteY104" fmla="*/ 270645 h 308021"/>
              <a:gd name="connsiteX105" fmla="*/ 3488744 w 16989946"/>
              <a:gd name="connsiteY105" fmla="*/ 261060 h 308021"/>
              <a:gd name="connsiteX106" fmla="*/ 3526697 w 16989946"/>
              <a:gd name="connsiteY106" fmla="*/ 243840 h 308021"/>
              <a:gd name="connsiteX107" fmla="*/ 3546350 w 16989946"/>
              <a:gd name="connsiteY107" fmla="*/ 248292 h 308021"/>
              <a:gd name="connsiteX108" fmla="*/ 3563609 w 16989946"/>
              <a:gd name="connsiteY108" fmla="*/ 260333 h 308021"/>
              <a:gd name="connsiteX109" fmla="*/ 3559906 w 16989946"/>
              <a:gd name="connsiteY109" fmla="*/ 219127 h 308021"/>
              <a:gd name="connsiteX110" fmla="*/ 3657414 w 16989946"/>
              <a:gd name="connsiteY110" fmla="*/ 0 h 308021"/>
              <a:gd name="connsiteX111" fmla="*/ 3754923 w 16989946"/>
              <a:gd name="connsiteY111" fmla="*/ 219127 h 308021"/>
              <a:gd name="connsiteX112" fmla="*/ 3750296 w 16989946"/>
              <a:gd name="connsiteY112" fmla="*/ 270645 h 308021"/>
              <a:gd name="connsiteX113" fmla="*/ 3756620 w 16989946"/>
              <a:gd name="connsiteY113" fmla="*/ 261060 h 308021"/>
              <a:gd name="connsiteX114" fmla="*/ 3794575 w 16989946"/>
              <a:gd name="connsiteY114" fmla="*/ 243840 h 308021"/>
              <a:gd name="connsiteX115" fmla="*/ 3814226 w 16989946"/>
              <a:gd name="connsiteY115" fmla="*/ 248292 h 308021"/>
              <a:gd name="connsiteX116" fmla="*/ 3831487 w 16989946"/>
              <a:gd name="connsiteY116" fmla="*/ 260334 h 308021"/>
              <a:gd name="connsiteX117" fmla="*/ 3827787 w 16989946"/>
              <a:gd name="connsiteY117" fmla="*/ 219127 h 308021"/>
              <a:gd name="connsiteX118" fmla="*/ 3925295 w 16989946"/>
              <a:gd name="connsiteY118" fmla="*/ 0 h 308021"/>
              <a:gd name="connsiteX119" fmla="*/ 4022802 w 16989946"/>
              <a:gd name="connsiteY119" fmla="*/ 219127 h 308021"/>
              <a:gd name="connsiteX120" fmla="*/ 4018174 w 16989946"/>
              <a:gd name="connsiteY120" fmla="*/ 270645 h 308021"/>
              <a:gd name="connsiteX121" fmla="*/ 4024501 w 16989946"/>
              <a:gd name="connsiteY121" fmla="*/ 261060 h 308021"/>
              <a:gd name="connsiteX122" fmla="*/ 4062454 w 16989946"/>
              <a:gd name="connsiteY122" fmla="*/ 243840 h 308021"/>
              <a:gd name="connsiteX123" fmla="*/ 4082107 w 16989946"/>
              <a:gd name="connsiteY123" fmla="*/ 248292 h 308021"/>
              <a:gd name="connsiteX124" fmla="*/ 4099367 w 16989946"/>
              <a:gd name="connsiteY124" fmla="*/ 260333 h 308021"/>
              <a:gd name="connsiteX125" fmla="*/ 4095663 w 16989946"/>
              <a:gd name="connsiteY125" fmla="*/ 219127 h 308021"/>
              <a:gd name="connsiteX126" fmla="*/ 4193171 w 16989946"/>
              <a:gd name="connsiteY126" fmla="*/ 0 h 308021"/>
              <a:gd name="connsiteX127" fmla="*/ 4290680 w 16989946"/>
              <a:gd name="connsiteY127" fmla="*/ 219127 h 308021"/>
              <a:gd name="connsiteX128" fmla="*/ 4286053 w 16989946"/>
              <a:gd name="connsiteY128" fmla="*/ 270645 h 308021"/>
              <a:gd name="connsiteX129" fmla="*/ 4292377 w 16989946"/>
              <a:gd name="connsiteY129" fmla="*/ 261060 h 308021"/>
              <a:gd name="connsiteX130" fmla="*/ 4330332 w 16989946"/>
              <a:gd name="connsiteY130" fmla="*/ 243840 h 308021"/>
              <a:gd name="connsiteX131" fmla="*/ 4349982 w 16989946"/>
              <a:gd name="connsiteY131" fmla="*/ 248292 h 308021"/>
              <a:gd name="connsiteX132" fmla="*/ 4367244 w 16989946"/>
              <a:gd name="connsiteY132" fmla="*/ 260333 h 308021"/>
              <a:gd name="connsiteX133" fmla="*/ 4363543 w 16989946"/>
              <a:gd name="connsiteY133" fmla="*/ 219127 h 308021"/>
              <a:gd name="connsiteX134" fmla="*/ 4461050 w 16989946"/>
              <a:gd name="connsiteY134" fmla="*/ 0 h 308021"/>
              <a:gd name="connsiteX135" fmla="*/ 4558558 w 16989946"/>
              <a:gd name="connsiteY135" fmla="*/ 219127 h 308021"/>
              <a:gd name="connsiteX136" fmla="*/ 4553931 w 16989946"/>
              <a:gd name="connsiteY136" fmla="*/ 270645 h 308021"/>
              <a:gd name="connsiteX137" fmla="*/ 4560256 w 16989946"/>
              <a:gd name="connsiteY137" fmla="*/ 261060 h 308021"/>
              <a:gd name="connsiteX138" fmla="*/ 4598211 w 16989946"/>
              <a:gd name="connsiteY138" fmla="*/ 243840 h 308021"/>
              <a:gd name="connsiteX139" fmla="*/ 4617861 w 16989946"/>
              <a:gd name="connsiteY139" fmla="*/ 248292 h 308021"/>
              <a:gd name="connsiteX140" fmla="*/ 4635124 w 16989946"/>
              <a:gd name="connsiteY140" fmla="*/ 260334 h 308021"/>
              <a:gd name="connsiteX141" fmla="*/ 4631420 w 16989946"/>
              <a:gd name="connsiteY141" fmla="*/ 219127 h 308021"/>
              <a:gd name="connsiteX142" fmla="*/ 4728928 w 16989946"/>
              <a:gd name="connsiteY142" fmla="*/ 0 h 308021"/>
              <a:gd name="connsiteX143" fmla="*/ 4826437 w 16989946"/>
              <a:gd name="connsiteY143" fmla="*/ 219127 h 308021"/>
              <a:gd name="connsiteX144" fmla="*/ 4821810 w 16989946"/>
              <a:gd name="connsiteY144" fmla="*/ 270645 h 308021"/>
              <a:gd name="connsiteX145" fmla="*/ 4828134 w 16989946"/>
              <a:gd name="connsiteY145" fmla="*/ 261060 h 308021"/>
              <a:gd name="connsiteX146" fmla="*/ 4866089 w 16989946"/>
              <a:gd name="connsiteY146" fmla="*/ 243840 h 308021"/>
              <a:gd name="connsiteX147" fmla="*/ 4885739 w 16989946"/>
              <a:gd name="connsiteY147" fmla="*/ 248292 h 308021"/>
              <a:gd name="connsiteX148" fmla="*/ 4903000 w 16989946"/>
              <a:gd name="connsiteY148" fmla="*/ 260333 h 308021"/>
              <a:gd name="connsiteX149" fmla="*/ 4899300 w 16989946"/>
              <a:gd name="connsiteY149" fmla="*/ 219127 h 308021"/>
              <a:gd name="connsiteX150" fmla="*/ 4996807 w 16989946"/>
              <a:gd name="connsiteY150" fmla="*/ 0 h 308021"/>
              <a:gd name="connsiteX151" fmla="*/ 5094315 w 16989946"/>
              <a:gd name="connsiteY151" fmla="*/ 219127 h 308021"/>
              <a:gd name="connsiteX152" fmla="*/ 5089688 w 16989946"/>
              <a:gd name="connsiteY152" fmla="*/ 270645 h 308021"/>
              <a:gd name="connsiteX153" fmla="*/ 5096013 w 16989946"/>
              <a:gd name="connsiteY153" fmla="*/ 261060 h 308021"/>
              <a:gd name="connsiteX154" fmla="*/ 5133967 w 16989946"/>
              <a:gd name="connsiteY154" fmla="*/ 243840 h 308021"/>
              <a:gd name="connsiteX155" fmla="*/ 5153618 w 16989946"/>
              <a:gd name="connsiteY155" fmla="*/ 248292 h 308021"/>
              <a:gd name="connsiteX156" fmla="*/ 5170879 w 16989946"/>
              <a:gd name="connsiteY156" fmla="*/ 260333 h 308021"/>
              <a:gd name="connsiteX157" fmla="*/ 5167176 w 16989946"/>
              <a:gd name="connsiteY157" fmla="*/ 219127 h 308021"/>
              <a:gd name="connsiteX158" fmla="*/ 5264685 w 16989946"/>
              <a:gd name="connsiteY158" fmla="*/ 0 h 308021"/>
              <a:gd name="connsiteX159" fmla="*/ 5362194 w 16989946"/>
              <a:gd name="connsiteY159" fmla="*/ 219127 h 308021"/>
              <a:gd name="connsiteX160" fmla="*/ 5357564 w 16989946"/>
              <a:gd name="connsiteY160" fmla="*/ 270645 h 308021"/>
              <a:gd name="connsiteX161" fmla="*/ 5363891 w 16989946"/>
              <a:gd name="connsiteY161" fmla="*/ 261060 h 308021"/>
              <a:gd name="connsiteX162" fmla="*/ 5401845 w 16989946"/>
              <a:gd name="connsiteY162" fmla="*/ 243840 h 308021"/>
              <a:gd name="connsiteX163" fmla="*/ 5421496 w 16989946"/>
              <a:gd name="connsiteY163" fmla="*/ 248292 h 308021"/>
              <a:gd name="connsiteX164" fmla="*/ 5438757 w 16989946"/>
              <a:gd name="connsiteY164" fmla="*/ 260334 h 308021"/>
              <a:gd name="connsiteX165" fmla="*/ 5435057 w 16989946"/>
              <a:gd name="connsiteY165" fmla="*/ 219127 h 308021"/>
              <a:gd name="connsiteX166" fmla="*/ 5532564 w 16989946"/>
              <a:gd name="connsiteY166" fmla="*/ 0 h 308021"/>
              <a:gd name="connsiteX167" fmla="*/ 5630072 w 16989946"/>
              <a:gd name="connsiteY167" fmla="*/ 219127 h 308021"/>
              <a:gd name="connsiteX168" fmla="*/ 5625445 w 16989946"/>
              <a:gd name="connsiteY168" fmla="*/ 270645 h 308021"/>
              <a:gd name="connsiteX169" fmla="*/ 5631770 w 16989946"/>
              <a:gd name="connsiteY169" fmla="*/ 261060 h 308021"/>
              <a:gd name="connsiteX170" fmla="*/ 5669724 w 16989946"/>
              <a:gd name="connsiteY170" fmla="*/ 243840 h 308021"/>
              <a:gd name="connsiteX171" fmla="*/ 5689375 w 16989946"/>
              <a:gd name="connsiteY171" fmla="*/ 248292 h 308021"/>
              <a:gd name="connsiteX172" fmla="*/ 5706636 w 16989946"/>
              <a:gd name="connsiteY172" fmla="*/ 260333 h 308021"/>
              <a:gd name="connsiteX173" fmla="*/ 5702933 w 16989946"/>
              <a:gd name="connsiteY173" fmla="*/ 219127 h 308021"/>
              <a:gd name="connsiteX174" fmla="*/ 5800442 w 16989946"/>
              <a:gd name="connsiteY174" fmla="*/ 0 h 308021"/>
              <a:gd name="connsiteX175" fmla="*/ 5897951 w 16989946"/>
              <a:gd name="connsiteY175" fmla="*/ 219127 h 308021"/>
              <a:gd name="connsiteX176" fmla="*/ 5893321 w 16989946"/>
              <a:gd name="connsiteY176" fmla="*/ 270645 h 308021"/>
              <a:gd name="connsiteX177" fmla="*/ 5899648 w 16989946"/>
              <a:gd name="connsiteY177" fmla="*/ 261060 h 308021"/>
              <a:gd name="connsiteX178" fmla="*/ 5937602 w 16989946"/>
              <a:gd name="connsiteY178" fmla="*/ 243840 h 308021"/>
              <a:gd name="connsiteX179" fmla="*/ 5957253 w 16989946"/>
              <a:gd name="connsiteY179" fmla="*/ 248292 h 308021"/>
              <a:gd name="connsiteX180" fmla="*/ 5974514 w 16989946"/>
              <a:gd name="connsiteY180" fmla="*/ 260333 h 308021"/>
              <a:gd name="connsiteX181" fmla="*/ 5970812 w 16989946"/>
              <a:gd name="connsiteY181" fmla="*/ 219127 h 308021"/>
              <a:gd name="connsiteX182" fmla="*/ 6068320 w 16989946"/>
              <a:gd name="connsiteY182" fmla="*/ 0 h 308021"/>
              <a:gd name="connsiteX183" fmla="*/ 6165828 w 16989946"/>
              <a:gd name="connsiteY183" fmla="*/ 219127 h 308021"/>
              <a:gd name="connsiteX184" fmla="*/ 6161200 w 16989946"/>
              <a:gd name="connsiteY184" fmla="*/ 270645 h 308021"/>
              <a:gd name="connsiteX185" fmla="*/ 6167526 w 16989946"/>
              <a:gd name="connsiteY185" fmla="*/ 261060 h 308021"/>
              <a:gd name="connsiteX186" fmla="*/ 6205481 w 16989946"/>
              <a:gd name="connsiteY186" fmla="*/ 243840 h 308021"/>
              <a:gd name="connsiteX187" fmla="*/ 6225131 w 16989946"/>
              <a:gd name="connsiteY187" fmla="*/ 248292 h 308021"/>
              <a:gd name="connsiteX188" fmla="*/ 6242393 w 16989946"/>
              <a:gd name="connsiteY188" fmla="*/ 260334 h 308021"/>
              <a:gd name="connsiteX189" fmla="*/ 6238690 w 16989946"/>
              <a:gd name="connsiteY189" fmla="*/ 219127 h 308021"/>
              <a:gd name="connsiteX190" fmla="*/ 6336199 w 16989946"/>
              <a:gd name="connsiteY190" fmla="*/ 0 h 308021"/>
              <a:gd name="connsiteX191" fmla="*/ 6433708 w 16989946"/>
              <a:gd name="connsiteY191" fmla="*/ 219127 h 308021"/>
              <a:gd name="connsiteX192" fmla="*/ 6429078 w 16989946"/>
              <a:gd name="connsiteY192" fmla="*/ 270645 h 308021"/>
              <a:gd name="connsiteX193" fmla="*/ 6435405 w 16989946"/>
              <a:gd name="connsiteY193" fmla="*/ 261060 h 308021"/>
              <a:gd name="connsiteX194" fmla="*/ 6473359 w 16989946"/>
              <a:gd name="connsiteY194" fmla="*/ 243840 h 308021"/>
              <a:gd name="connsiteX195" fmla="*/ 6493010 w 16989946"/>
              <a:gd name="connsiteY195" fmla="*/ 248292 h 308021"/>
              <a:gd name="connsiteX196" fmla="*/ 6510271 w 16989946"/>
              <a:gd name="connsiteY196" fmla="*/ 260333 h 308021"/>
              <a:gd name="connsiteX197" fmla="*/ 6506569 w 16989946"/>
              <a:gd name="connsiteY197" fmla="*/ 219127 h 308021"/>
              <a:gd name="connsiteX198" fmla="*/ 6604077 w 16989946"/>
              <a:gd name="connsiteY198" fmla="*/ 0 h 308021"/>
              <a:gd name="connsiteX199" fmla="*/ 6701585 w 16989946"/>
              <a:gd name="connsiteY199" fmla="*/ 219127 h 308021"/>
              <a:gd name="connsiteX200" fmla="*/ 6696957 w 16989946"/>
              <a:gd name="connsiteY200" fmla="*/ 270645 h 308021"/>
              <a:gd name="connsiteX201" fmla="*/ 6703283 w 16989946"/>
              <a:gd name="connsiteY201" fmla="*/ 261060 h 308021"/>
              <a:gd name="connsiteX202" fmla="*/ 6741238 w 16989946"/>
              <a:gd name="connsiteY202" fmla="*/ 243840 h 308021"/>
              <a:gd name="connsiteX203" fmla="*/ 6760888 w 16989946"/>
              <a:gd name="connsiteY203" fmla="*/ 248292 h 308021"/>
              <a:gd name="connsiteX204" fmla="*/ 6778149 w 16989946"/>
              <a:gd name="connsiteY204" fmla="*/ 260333 h 308021"/>
              <a:gd name="connsiteX205" fmla="*/ 6774447 w 16989946"/>
              <a:gd name="connsiteY205" fmla="*/ 219127 h 308021"/>
              <a:gd name="connsiteX206" fmla="*/ 6871956 w 16989946"/>
              <a:gd name="connsiteY206" fmla="*/ 0 h 308021"/>
              <a:gd name="connsiteX207" fmla="*/ 6969464 w 16989946"/>
              <a:gd name="connsiteY207" fmla="*/ 219127 h 308021"/>
              <a:gd name="connsiteX208" fmla="*/ 6964835 w 16989946"/>
              <a:gd name="connsiteY208" fmla="*/ 270645 h 308021"/>
              <a:gd name="connsiteX209" fmla="*/ 6971162 w 16989946"/>
              <a:gd name="connsiteY209" fmla="*/ 261060 h 308021"/>
              <a:gd name="connsiteX210" fmla="*/ 7009114 w 16989946"/>
              <a:gd name="connsiteY210" fmla="*/ 243840 h 308021"/>
              <a:gd name="connsiteX211" fmla="*/ 7028767 w 16989946"/>
              <a:gd name="connsiteY211" fmla="*/ 248292 h 308021"/>
              <a:gd name="connsiteX212" fmla="*/ 7046028 w 16989946"/>
              <a:gd name="connsiteY212" fmla="*/ 260334 h 308021"/>
              <a:gd name="connsiteX213" fmla="*/ 7042326 w 16989946"/>
              <a:gd name="connsiteY213" fmla="*/ 219127 h 308021"/>
              <a:gd name="connsiteX214" fmla="*/ 7139834 w 16989946"/>
              <a:gd name="connsiteY214" fmla="*/ 0 h 308021"/>
              <a:gd name="connsiteX215" fmla="*/ 7237342 w 16989946"/>
              <a:gd name="connsiteY215" fmla="*/ 219127 h 308021"/>
              <a:gd name="connsiteX216" fmla="*/ 7232714 w 16989946"/>
              <a:gd name="connsiteY216" fmla="*/ 270645 h 308021"/>
              <a:gd name="connsiteX217" fmla="*/ 7239040 w 16989946"/>
              <a:gd name="connsiteY217" fmla="*/ 261060 h 308021"/>
              <a:gd name="connsiteX218" fmla="*/ 7276995 w 16989946"/>
              <a:gd name="connsiteY218" fmla="*/ 243840 h 308021"/>
              <a:gd name="connsiteX219" fmla="*/ 7296645 w 16989946"/>
              <a:gd name="connsiteY219" fmla="*/ 248292 h 308021"/>
              <a:gd name="connsiteX220" fmla="*/ 7313906 w 16989946"/>
              <a:gd name="connsiteY220" fmla="*/ 260333 h 308021"/>
              <a:gd name="connsiteX221" fmla="*/ 7310204 w 16989946"/>
              <a:gd name="connsiteY221" fmla="*/ 219127 h 308021"/>
              <a:gd name="connsiteX222" fmla="*/ 7407713 w 16989946"/>
              <a:gd name="connsiteY222" fmla="*/ 0 h 308021"/>
              <a:gd name="connsiteX223" fmla="*/ 7505219 w 16989946"/>
              <a:gd name="connsiteY223" fmla="*/ 219127 h 308021"/>
              <a:gd name="connsiteX224" fmla="*/ 7500591 w 16989946"/>
              <a:gd name="connsiteY224" fmla="*/ 270645 h 308021"/>
              <a:gd name="connsiteX225" fmla="*/ 7506917 w 16989946"/>
              <a:gd name="connsiteY225" fmla="*/ 261060 h 308021"/>
              <a:gd name="connsiteX226" fmla="*/ 7544871 w 16989946"/>
              <a:gd name="connsiteY226" fmla="*/ 243840 h 308021"/>
              <a:gd name="connsiteX227" fmla="*/ 7564522 w 16989946"/>
              <a:gd name="connsiteY227" fmla="*/ 248292 h 308021"/>
              <a:gd name="connsiteX228" fmla="*/ 7581783 w 16989946"/>
              <a:gd name="connsiteY228" fmla="*/ 260333 h 308021"/>
              <a:gd name="connsiteX229" fmla="*/ 7578081 w 16989946"/>
              <a:gd name="connsiteY229" fmla="*/ 219127 h 308021"/>
              <a:gd name="connsiteX230" fmla="*/ 7675589 w 16989946"/>
              <a:gd name="connsiteY230" fmla="*/ 0 h 308021"/>
              <a:gd name="connsiteX231" fmla="*/ 7773097 w 16989946"/>
              <a:gd name="connsiteY231" fmla="*/ 219127 h 308021"/>
              <a:gd name="connsiteX232" fmla="*/ 7768469 w 16989946"/>
              <a:gd name="connsiteY232" fmla="*/ 270645 h 308021"/>
              <a:gd name="connsiteX233" fmla="*/ 7774794 w 16989946"/>
              <a:gd name="connsiteY233" fmla="*/ 261060 h 308021"/>
              <a:gd name="connsiteX234" fmla="*/ 7812749 w 16989946"/>
              <a:gd name="connsiteY234" fmla="*/ 243840 h 308021"/>
              <a:gd name="connsiteX235" fmla="*/ 7832400 w 16989946"/>
              <a:gd name="connsiteY235" fmla="*/ 248292 h 308021"/>
              <a:gd name="connsiteX236" fmla="*/ 7849662 w 16989946"/>
              <a:gd name="connsiteY236" fmla="*/ 260334 h 308021"/>
              <a:gd name="connsiteX237" fmla="*/ 7845960 w 16989946"/>
              <a:gd name="connsiteY237" fmla="*/ 219127 h 308021"/>
              <a:gd name="connsiteX238" fmla="*/ 7943468 w 16989946"/>
              <a:gd name="connsiteY238" fmla="*/ 0 h 308021"/>
              <a:gd name="connsiteX239" fmla="*/ 8040976 w 16989946"/>
              <a:gd name="connsiteY239" fmla="*/ 219127 h 308021"/>
              <a:gd name="connsiteX240" fmla="*/ 8036348 w 16989946"/>
              <a:gd name="connsiteY240" fmla="*/ 270645 h 308021"/>
              <a:gd name="connsiteX241" fmla="*/ 8042674 w 16989946"/>
              <a:gd name="connsiteY241" fmla="*/ 261060 h 308021"/>
              <a:gd name="connsiteX242" fmla="*/ 8080628 w 16989946"/>
              <a:gd name="connsiteY242" fmla="*/ 243840 h 308021"/>
              <a:gd name="connsiteX243" fmla="*/ 8100279 w 16989946"/>
              <a:gd name="connsiteY243" fmla="*/ 248292 h 308021"/>
              <a:gd name="connsiteX244" fmla="*/ 8117531 w 16989946"/>
              <a:gd name="connsiteY244" fmla="*/ 260327 h 308021"/>
              <a:gd name="connsiteX245" fmla="*/ 8113830 w 16989946"/>
              <a:gd name="connsiteY245" fmla="*/ 219127 h 308021"/>
              <a:gd name="connsiteX246" fmla="*/ 8211338 w 16989946"/>
              <a:gd name="connsiteY246" fmla="*/ 0 h 308021"/>
              <a:gd name="connsiteX247" fmla="*/ 8308846 w 16989946"/>
              <a:gd name="connsiteY247" fmla="*/ 219127 h 308021"/>
              <a:gd name="connsiteX248" fmla="*/ 8304218 w 16989946"/>
              <a:gd name="connsiteY248" fmla="*/ 270645 h 308021"/>
              <a:gd name="connsiteX249" fmla="*/ 8310543 w 16989946"/>
              <a:gd name="connsiteY249" fmla="*/ 261060 h 308021"/>
              <a:gd name="connsiteX250" fmla="*/ 8348498 w 16989946"/>
              <a:gd name="connsiteY250" fmla="*/ 243840 h 308021"/>
              <a:gd name="connsiteX251" fmla="*/ 8368150 w 16989946"/>
              <a:gd name="connsiteY251" fmla="*/ 248292 h 308021"/>
              <a:gd name="connsiteX252" fmla="*/ 8385841 w 16989946"/>
              <a:gd name="connsiteY252" fmla="*/ 260634 h 308021"/>
              <a:gd name="connsiteX253" fmla="*/ 8382112 w 16989946"/>
              <a:gd name="connsiteY253" fmla="*/ 219127 h 308021"/>
              <a:gd name="connsiteX254" fmla="*/ 8479620 w 16989946"/>
              <a:gd name="connsiteY254" fmla="*/ 0 h 308021"/>
              <a:gd name="connsiteX255" fmla="*/ 8577128 w 16989946"/>
              <a:gd name="connsiteY255" fmla="*/ 219127 h 308021"/>
              <a:gd name="connsiteX256" fmla="*/ 8572500 w 16989946"/>
              <a:gd name="connsiteY256" fmla="*/ 270645 h 308021"/>
              <a:gd name="connsiteX257" fmla="*/ 8578826 w 16989946"/>
              <a:gd name="connsiteY257" fmla="*/ 261060 h 308021"/>
              <a:gd name="connsiteX258" fmla="*/ 8616780 w 16989946"/>
              <a:gd name="connsiteY258" fmla="*/ 243840 h 308021"/>
              <a:gd name="connsiteX259" fmla="*/ 8636431 w 16989946"/>
              <a:gd name="connsiteY259" fmla="*/ 248292 h 308021"/>
              <a:gd name="connsiteX260" fmla="*/ 8653692 w 16989946"/>
              <a:gd name="connsiteY260" fmla="*/ 260333 h 308021"/>
              <a:gd name="connsiteX261" fmla="*/ 8649990 w 16989946"/>
              <a:gd name="connsiteY261" fmla="*/ 219127 h 308021"/>
              <a:gd name="connsiteX262" fmla="*/ 8747498 w 16989946"/>
              <a:gd name="connsiteY262" fmla="*/ 0 h 308021"/>
              <a:gd name="connsiteX263" fmla="*/ 8845006 w 16989946"/>
              <a:gd name="connsiteY263" fmla="*/ 219127 h 308021"/>
              <a:gd name="connsiteX264" fmla="*/ 8840378 w 16989946"/>
              <a:gd name="connsiteY264" fmla="*/ 270645 h 308021"/>
              <a:gd name="connsiteX265" fmla="*/ 8846704 w 16989946"/>
              <a:gd name="connsiteY265" fmla="*/ 261060 h 308021"/>
              <a:gd name="connsiteX266" fmla="*/ 8884658 w 16989946"/>
              <a:gd name="connsiteY266" fmla="*/ 243840 h 308021"/>
              <a:gd name="connsiteX267" fmla="*/ 8904309 w 16989946"/>
              <a:gd name="connsiteY267" fmla="*/ 248292 h 308021"/>
              <a:gd name="connsiteX268" fmla="*/ 8921571 w 16989946"/>
              <a:gd name="connsiteY268" fmla="*/ 260334 h 308021"/>
              <a:gd name="connsiteX269" fmla="*/ 8917869 w 16989946"/>
              <a:gd name="connsiteY269" fmla="*/ 219127 h 308021"/>
              <a:gd name="connsiteX270" fmla="*/ 9015377 w 16989946"/>
              <a:gd name="connsiteY270" fmla="*/ 0 h 308021"/>
              <a:gd name="connsiteX271" fmla="*/ 9112885 w 16989946"/>
              <a:gd name="connsiteY271" fmla="*/ 219127 h 308021"/>
              <a:gd name="connsiteX272" fmla="*/ 9108257 w 16989946"/>
              <a:gd name="connsiteY272" fmla="*/ 270645 h 308021"/>
              <a:gd name="connsiteX273" fmla="*/ 9114583 w 16989946"/>
              <a:gd name="connsiteY273" fmla="*/ 261060 h 308021"/>
              <a:gd name="connsiteX274" fmla="*/ 9152537 w 16989946"/>
              <a:gd name="connsiteY274" fmla="*/ 243840 h 308021"/>
              <a:gd name="connsiteX275" fmla="*/ 9172188 w 16989946"/>
              <a:gd name="connsiteY275" fmla="*/ 248292 h 308021"/>
              <a:gd name="connsiteX276" fmla="*/ 9189449 w 16989946"/>
              <a:gd name="connsiteY276" fmla="*/ 260333 h 308021"/>
              <a:gd name="connsiteX277" fmla="*/ 9185747 w 16989946"/>
              <a:gd name="connsiteY277" fmla="*/ 219127 h 308021"/>
              <a:gd name="connsiteX278" fmla="*/ 9283255 w 16989946"/>
              <a:gd name="connsiteY278" fmla="*/ 0 h 308021"/>
              <a:gd name="connsiteX279" fmla="*/ 9380763 w 16989946"/>
              <a:gd name="connsiteY279" fmla="*/ 219127 h 308021"/>
              <a:gd name="connsiteX280" fmla="*/ 9376135 w 16989946"/>
              <a:gd name="connsiteY280" fmla="*/ 270645 h 308021"/>
              <a:gd name="connsiteX281" fmla="*/ 9382461 w 16989946"/>
              <a:gd name="connsiteY281" fmla="*/ 261060 h 308021"/>
              <a:gd name="connsiteX282" fmla="*/ 9420415 w 16989946"/>
              <a:gd name="connsiteY282" fmla="*/ 243840 h 308021"/>
              <a:gd name="connsiteX283" fmla="*/ 9440066 w 16989946"/>
              <a:gd name="connsiteY283" fmla="*/ 248292 h 308021"/>
              <a:gd name="connsiteX284" fmla="*/ 9457327 w 16989946"/>
              <a:gd name="connsiteY284" fmla="*/ 260333 h 308021"/>
              <a:gd name="connsiteX285" fmla="*/ 9453625 w 16989946"/>
              <a:gd name="connsiteY285" fmla="*/ 219127 h 308021"/>
              <a:gd name="connsiteX286" fmla="*/ 9551133 w 16989946"/>
              <a:gd name="connsiteY286" fmla="*/ 0 h 308021"/>
              <a:gd name="connsiteX287" fmla="*/ 9648641 w 16989946"/>
              <a:gd name="connsiteY287" fmla="*/ 219127 h 308021"/>
              <a:gd name="connsiteX288" fmla="*/ 9644013 w 16989946"/>
              <a:gd name="connsiteY288" fmla="*/ 270645 h 308021"/>
              <a:gd name="connsiteX289" fmla="*/ 9650339 w 16989946"/>
              <a:gd name="connsiteY289" fmla="*/ 261060 h 308021"/>
              <a:gd name="connsiteX290" fmla="*/ 9688293 w 16989946"/>
              <a:gd name="connsiteY290" fmla="*/ 243840 h 308021"/>
              <a:gd name="connsiteX291" fmla="*/ 9707944 w 16989946"/>
              <a:gd name="connsiteY291" fmla="*/ 248292 h 308021"/>
              <a:gd name="connsiteX292" fmla="*/ 9725206 w 16989946"/>
              <a:gd name="connsiteY292" fmla="*/ 260334 h 308021"/>
              <a:gd name="connsiteX293" fmla="*/ 9721504 w 16989946"/>
              <a:gd name="connsiteY293" fmla="*/ 219127 h 308021"/>
              <a:gd name="connsiteX294" fmla="*/ 9819011 w 16989946"/>
              <a:gd name="connsiteY294" fmla="*/ 0 h 308021"/>
              <a:gd name="connsiteX295" fmla="*/ 9916519 w 16989946"/>
              <a:gd name="connsiteY295" fmla="*/ 219127 h 308021"/>
              <a:gd name="connsiteX296" fmla="*/ 9911891 w 16989946"/>
              <a:gd name="connsiteY296" fmla="*/ 270645 h 308021"/>
              <a:gd name="connsiteX297" fmla="*/ 9918217 w 16989946"/>
              <a:gd name="connsiteY297" fmla="*/ 261060 h 308021"/>
              <a:gd name="connsiteX298" fmla="*/ 9956171 w 16989946"/>
              <a:gd name="connsiteY298" fmla="*/ 243840 h 308021"/>
              <a:gd name="connsiteX299" fmla="*/ 9975822 w 16989946"/>
              <a:gd name="connsiteY299" fmla="*/ 248292 h 308021"/>
              <a:gd name="connsiteX300" fmla="*/ 9993083 w 16989946"/>
              <a:gd name="connsiteY300" fmla="*/ 260333 h 308021"/>
              <a:gd name="connsiteX301" fmla="*/ 9989381 w 16989946"/>
              <a:gd name="connsiteY301" fmla="*/ 219127 h 308021"/>
              <a:gd name="connsiteX302" fmla="*/ 10086888 w 16989946"/>
              <a:gd name="connsiteY302" fmla="*/ 0 h 308021"/>
              <a:gd name="connsiteX303" fmla="*/ 10184397 w 16989946"/>
              <a:gd name="connsiteY303" fmla="*/ 219127 h 308021"/>
              <a:gd name="connsiteX304" fmla="*/ 10179769 w 16989946"/>
              <a:gd name="connsiteY304" fmla="*/ 270644 h 308021"/>
              <a:gd name="connsiteX305" fmla="*/ 10186094 w 16989946"/>
              <a:gd name="connsiteY305" fmla="*/ 261060 h 308021"/>
              <a:gd name="connsiteX306" fmla="*/ 10224048 w 16989946"/>
              <a:gd name="connsiteY306" fmla="*/ 243840 h 308021"/>
              <a:gd name="connsiteX307" fmla="*/ 10243700 w 16989946"/>
              <a:gd name="connsiteY307" fmla="*/ 248292 h 308021"/>
              <a:gd name="connsiteX308" fmla="*/ 10260961 w 16989946"/>
              <a:gd name="connsiteY308" fmla="*/ 260333 h 308021"/>
              <a:gd name="connsiteX309" fmla="*/ 10257259 w 16989946"/>
              <a:gd name="connsiteY309" fmla="*/ 219127 h 308021"/>
              <a:gd name="connsiteX310" fmla="*/ 10354767 w 16989946"/>
              <a:gd name="connsiteY310" fmla="*/ 0 h 308021"/>
              <a:gd name="connsiteX311" fmla="*/ 10452275 w 16989946"/>
              <a:gd name="connsiteY311" fmla="*/ 219127 h 308021"/>
              <a:gd name="connsiteX312" fmla="*/ 10447647 w 16989946"/>
              <a:gd name="connsiteY312" fmla="*/ 270645 h 308021"/>
              <a:gd name="connsiteX313" fmla="*/ 10453973 w 16989946"/>
              <a:gd name="connsiteY313" fmla="*/ 261060 h 308021"/>
              <a:gd name="connsiteX314" fmla="*/ 10491927 w 16989946"/>
              <a:gd name="connsiteY314" fmla="*/ 243840 h 308021"/>
              <a:gd name="connsiteX315" fmla="*/ 10511578 w 16989946"/>
              <a:gd name="connsiteY315" fmla="*/ 248292 h 308021"/>
              <a:gd name="connsiteX316" fmla="*/ 10528840 w 16989946"/>
              <a:gd name="connsiteY316" fmla="*/ 260334 h 308021"/>
              <a:gd name="connsiteX317" fmla="*/ 10525138 w 16989946"/>
              <a:gd name="connsiteY317" fmla="*/ 219127 h 308021"/>
              <a:gd name="connsiteX318" fmla="*/ 10622646 w 16989946"/>
              <a:gd name="connsiteY318" fmla="*/ 0 h 308021"/>
              <a:gd name="connsiteX319" fmla="*/ 10720153 w 16989946"/>
              <a:gd name="connsiteY319" fmla="*/ 219127 h 308021"/>
              <a:gd name="connsiteX320" fmla="*/ 10715525 w 16989946"/>
              <a:gd name="connsiteY320" fmla="*/ 270646 h 308021"/>
              <a:gd name="connsiteX321" fmla="*/ 10721852 w 16989946"/>
              <a:gd name="connsiteY321" fmla="*/ 261060 h 308021"/>
              <a:gd name="connsiteX322" fmla="*/ 10759806 w 16989946"/>
              <a:gd name="connsiteY322" fmla="*/ 243840 h 308021"/>
              <a:gd name="connsiteX323" fmla="*/ 10779457 w 16989946"/>
              <a:gd name="connsiteY323" fmla="*/ 248292 h 308021"/>
              <a:gd name="connsiteX324" fmla="*/ 10796718 w 16989946"/>
              <a:gd name="connsiteY324" fmla="*/ 260333 h 308021"/>
              <a:gd name="connsiteX325" fmla="*/ 10793016 w 16989946"/>
              <a:gd name="connsiteY325" fmla="*/ 219127 h 308021"/>
              <a:gd name="connsiteX326" fmla="*/ 10890524 w 16989946"/>
              <a:gd name="connsiteY326" fmla="*/ 0 h 308021"/>
              <a:gd name="connsiteX327" fmla="*/ 10988033 w 16989946"/>
              <a:gd name="connsiteY327" fmla="*/ 219127 h 308021"/>
              <a:gd name="connsiteX328" fmla="*/ 10983405 w 16989946"/>
              <a:gd name="connsiteY328" fmla="*/ 270643 h 308021"/>
              <a:gd name="connsiteX329" fmla="*/ 10989730 w 16989946"/>
              <a:gd name="connsiteY329" fmla="*/ 261060 h 308021"/>
              <a:gd name="connsiteX330" fmla="*/ 11027684 w 16989946"/>
              <a:gd name="connsiteY330" fmla="*/ 243840 h 308021"/>
              <a:gd name="connsiteX331" fmla="*/ 11047335 w 16989946"/>
              <a:gd name="connsiteY331" fmla="*/ 248292 h 308021"/>
              <a:gd name="connsiteX332" fmla="*/ 11064596 w 16989946"/>
              <a:gd name="connsiteY332" fmla="*/ 260333 h 308021"/>
              <a:gd name="connsiteX333" fmla="*/ 11060894 w 16989946"/>
              <a:gd name="connsiteY333" fmla="*/ 219127 h 308021"/>
              <a:gd name="connsiteX334" fmla="*/ 11158403 w 16989946"/>
              <a:gd name="connsiteY334" fmla="*/ 0 h 308021"/>
              <a:gd name="connsiteX335" fmla="*/ 11255910 w 16989946"/>
              <a:gd name="connsiteY335" fmla="*/ 219127 h 308021"/>
              <a:gd name="connsiteX336" fmla="*/ 11251282 w 16989946"/>
              <a:gd name="connsiteY336" fmla="*/ 270646 h 308021"/>
              <a:gd name="connsiteX337" fmla="*/ 11257608 w 16989946"/>
              <a:gd name="connsiteY337" fmla="*/ 261060 h 308021"/>
              <a:gd name="connsiteX338" fmla="*/ 11295563 w 16989946"/>
              <a:gd name="connsiteY338" fmla="*/ 243840 h 308021"/>
              <a:gd name="connsiteX339" fmla="*/ 11315214 w 16989946"/>
              <a:gd name="connsiteY339" fmla="*/ 248292 h 308021"/>
              <a:gd name="connsiteX340" fmla="*/ 11332475 w 16989946"/>
              <a:gd name="connsiteY340" fmla="*/ 260334 h 308021"/>
              <a:gd name="connsiteX341" fmla="*/ 11328773 w 16989946"/>
              <a:gd name="connsiteY341" fmla="*/ 219127 h 308021"/>
              <a:gd name="connsiteX342" fmla="*/ 11426281 w 16989946"/>
              <a:gd name="connsiteY342" fmla="*/ 0 h 308021"/>
              <a:gd name="connsiteX343" fmla="*/ 11523789 w 16989946"/>
              <a:gd name="connsiteY343" fmla="*/ 219127 h 308021"/>
              <a:gd name="connsiteX344" fmla="*/ 11519161 w 16989946"/>
              <a:gd name="connsiteY344" fmla="*/ 270645 h 308021"/>
              <a:gd name="connsiteX345" fmla="*/ 11525487 w 16989946"/>
              <a:gd name="connsiteY345" fmla="*/ 261060 h 308021"/>
              <a:gd name="connsiteX346" fmla="*/ 11563441 w 16989946"/>
              <a:gd name="connsiteY346" fmla="*/ 243840 h 308021"/>
              <a:gd name="connsiteX347" fmla="*/ 11583092 w 16989946"/>
              <a:gd name="connsiteY347" fmla="*/ 248292 h 308021"/>
              <a:gd name="connsiteX348" fmla="*/ 11600353 w 16989946"/>
              <a:gd name="connsiteY348" fmla="*/ 260333 h 308021"/>
              <a:gd name="connsiteX349" fmla="*/ 11596651 w 16989946"/>
              <a:gd name="connsiteY349" fmla="*/ 219127 h 308021"/>
              <a:gd name="connsiteX350" fmla="*/ 11694159 w 16989946"/>
              <a:gd name="connsiteY350" fmla="*/ 0 h 308021"/>
              <a:gd name="connsiteX351" fmla="*/ 11791667 w 16989946"/>
              <a:gd name="connsiteY351" fmla="*/ 219127 h 308021"/>
              <a:gd name="connsiteX352" fmla="*/ 11787039 w 16989946"/>
              <a:gd name="connsiteY352" fmla="*/ 270645 h 308021"/>
              <a:gd name="connsiteX353" fmla="*/ 11793365 w 16989946"/>
              <a:gd name="connsiteY353" fmla="*/ 261060 h 308021"/>
              <a:gd name="connsiteX354" fmla="*/ 11831319 w 16989946"/>
              <a:gd name="connsiteY354" fmla="*/ 243840 h 308021"/>
              <a:gd name="connsiteX355" fmla="*/ 11850970 w 16989946"/>
              <a:gd name="connsiteY355" fmla="*/ 248292 h 308021"/>
              <a:gd name="connsiteX356" fmla="*/ 11868230 w 16989946"/>
              <a:gd name="connsiteY356" fmla="*/ 260332 h 308021"/>
              <a:gd name="connsiteX357" fmla="*/ 11864528 w 16989946"/>
              <a:gd name="connsiteY357" fmla="*/ 219127 h 308021"/>
              <a:gd name="connsiteX358" fmla="*/ 11962036 w 16989946"/>
              <a:gd name="connsiteY358" fmla="*/ 0 h 308021"/>
              <a:gd name="connsiteX359" fmla="*/ 12059544 w 16989946"/>
              <a:gd name="connsiteY359" fmla="*/ 219127 h 308021"/>
              <a:gd name="connsiteX360" fmla="*/ 12054916 w 16989946"/>
              <a:gd name="connsiteY360" fmla="*/ 270645 h 308021"/>
              <a:gd name="connsiteX361" fmla="*/ 12061242 w 16989946"/>
              <a:gd name="connsiteY361" fmla="*/ 261060 h 308021"/>
              <a:gd name="connsiteX362" fmla="*/ 12099196 w 16989946"/>
              <a:gd name="connsiteY362" fmla="*/ 243840 h 308021"/>
              <a:gd name="connsiteX363" fmla="*/ 12118848 w 16989946"/>
              <a:gd name="connsiteY363" fmla="*/ 248292 h 308021"/>
              <a:gd name="connsiteX364" fmla="*/ 12136108 w 16989946"/>
              <a:gd name="connsiteY364" fmla="*/ 260333 h 308021"/>
              <a:gd name="connsiteX365" fmla="*/ 12132406 w 16989946"/>
              <a:gd name="connsiteY365" fmla="*/ 219127 h 308021"/>
              <a:gd name="connsiteX366" fmla="*/ 12229914 w 16989946"/>
              <a:gd name="connsiteY366" fmla="*/ 0 h 308021"/>
              <a:gd name="connsiteX367" fmla="*/ 12327422 w 16989946"/>
              <a:gd name="connsiteY367" fmla="*/ 219127 h 308021"/>
              <a:gd name="connsiteX368" fmla="*/ 12322794 w 16989946"/>
              <a:gd name="connsiteY368" fmla="*/ 270645 h 308021"/>
              <a:gd name="connsiteX369" fmla="*/ 12329120 w 16989946"/>
              <a:gd name="connsiteY369" fmla="*/ 261060 h 308021"/>
              <a:gd name="connsiteX370" fmla="*/ 12367074 w 16989946"/>
              <a:gd name="connsiteY370" fmla="*/ 243840 h 308021"/>
              <a:gd name="connsiteX371" fmla="*/ 12386726 w 16989946"/>
              <a:gd name="connsiteY371" fmla="*/ 248292 h 308021"/>
              <a:gd name="connsiteX372" fmla="*/ 12403987 w 16989946"/>
              <a:gd name="connsiteY372" fmla="*/ 260334 h 308021"/>
              <a:gd name="connsiteX373" fmla="*/ 12400285 w 16989946"/>
              <a:gd name="connsiteY373" fmla="*/ 219127 h 308021"/>
              <a:gd name="connsiteX374" fmla="*/ 12497793 w 16989946"/>
              <a:gd name="connsiteY374" fmla="*/ 0 h 308021"/>
              <a:gd name="connsiteX375" fmla="*/ 12595301 w 16989946"/>
              <a:gd name="connsiteY375" fmla="*/ 219127 h 308021"/>
              <a:gd name="connsiteX376" fmla="*/ 12590673 w 16989946"/>
              <a:gd name="connsiteY376" fmla="*/ 270645 h 308021"/>
              <a:gd name="connsiteX377" fmla="*/ 12596999 w 16989946"/>
              <a:gd name="connsiteY377" fmla="*/ 261060 h 308021"/>
              <a:gd name="connsiteX378" fmla="*/ 12634953 w 16989946"/>
              <a:gd name="connsiteY378" fmla="*/ 243840 h 308021"/>
              <a:gd name="connsiteX379" fmla="*/ 12654605 w 16989946"/>
              <a:gd name="connsiteY379" fmla="*/ 248292 h 308021"/>
              <a:gd name="connsiteX380" fmla="*/ 12671865 w 16989946"/>
              <a:gd name="connsiteY380" fmla="*/ 260333 h 308021"/>
              <a:gd name="connsiteX381" fmla="*/ 12668163 w 16989946"/>
              <a:gd name="connsiteY381" fmla="*/ 219127 h 308021"/>
              <a:gd name="connsiteX382" fmla="*/ 12765671 w 16989946"/>
              <a:gd name="connsiteY382" fmla="*/ 0 h 308021"/>
              <a:gd name="connsiteX383" fmla="*/ 12863179 w 16989946"/>
              <a:gd name="connsiteY383" fmla="*/ 219127 h 308021"/>
              <a:gd name="connsiteX384" fmla="*/ 12858551 w 16989946"/>
              <a:gd name="connsiteY384" fmla="*/ 270645 h 308021"/>
              <a:gd name="connsiteX385" fmla="*/ 12864877 w 16989946"/>
              <a:gd name="connsiteY385" fmla="*/ 261060 h 308021"/>
              <a:gd name="connsiteX386" fmla="*/ 12902831 w 16989946"/>
              <a:gd name="connsiteY386" fmla="*/ 243840 h 308021"/>
              <a:gd name="connsiteX387" fmla="*/ 12922482 w 16989946"/>
              <a:gd name="connsiteY387" fmla="*/ 248292 h 308021"/>
              <a:gd name="connsiteX388" fmla="*/ 12939743 w 16989946"/>
              <a:gd name="connsiteY388" fmla="*/ 260333 h 308021"/>
              <a:gd name="connsiteX389" fmla="*/ 12936041 w 16989946"/>
              <a:gd name="connsiteY389" fmla="*/ 219127 h 308021"/>
              <a:gd name="connsiteX390" fmla="*/ 13033549 w 16989946"/>
              <a:gd name="connsiteY390" fmla="*/ 0 h 308021"/>
              <a:gd name="connsiteX391" fmla="*/ 13131057 w 16989946"/>
              <a:gd name="connsiteY391" fmla="*/ 219127 h 308021"/>
              <a:gd name="connsiteX392" fmla="*/ 13126429 w 16989946"/>
              <a:gd name="connsiteY392" fmla="*/ 270645 h 308021"/>
              <a:gd name="connsiteX393" fmla="*/ 13132755 w 16989946"/>
              <a:gd name="connsiteY393" fmla="*/ 261060 h 308021"/>
              <a:gd name="connsiteX394" fmla="*/ 13170709 w 16989946"/>
              <a:gd name="connsiteY394" fmla="*/ 243840 h 308021"/>
              <a:gd name="connsiteX395" fmla="*/ 13190360 w 16989946"/>
              <a:gd name="connsiteY395" fmla="*/ 248292 h 308021"/>
              <a:gd name="connsiteX396" fmla="*/ 13207622 w 16989946"/>
              <a:gd name="connsiteY396" fmla="*/ 260334 h 308021"/>
              <a:gd name="connsiteX397" fmla="*/ 13203920 w 16989946"/>
              <a:gd name="connsiteY397" fmla="*/ 219127 h 308021"/>
              <a:gd name="connsiteX398" fmla="*/ 13301428 w 16989946"/>
              <a:gd name="connsiteY398" fmla="*/ 0 h 308021"/>
              <a:gd name="connsiteX399" fmla="*/ 13398936 w 16989946"/>
              <a:gd name="connsiteY399" fmla="*/ 219127 h 308021"/>
              <a:gd name="connsiteX400" fmla="*/ 13394308 w 16989946"/>
              <a:gd name="connsiteY400" fmla="*/ 270645 h 308021"/>
              <a:gd name="connsiteX401" fmla="*/ 13400634 w 16989946"/>
              <a:gd name="connsiteY401" fmla="*/ 261060 h 308021"/>
              <a:gd name="connsiteX402" fmla="*/ 13438588 w 16989946"/>
              <a:gd name="connsiteY402" fmla="*/ 243840 h 308021"/>
              <a:gd name="connsiteX403" fmla="*/ 13458239 w 16989946"/>
              <a:gd name="connsiteY403" fmla="*/ 248292 h 308021"/>
              <a:gd name="connsiteX404" fmla="*/ 13475500 w 16989946"/>
              <a:gd name="connsiteY404" fmla="*/ 260333 h 308021"/>
              <a:gd name="connsiteX405" fmla="*/ 13471798 w 16989946"/>
              <a:gd name="connsiteY405" fmla="*/ 219127 h 308021"/>
              <a:gd name="connsiteX406" fmla="*/ 13569306 w 16989946"/>
              <a:gd name="connsiteY406" fmla="*/ 0 h 308021"/>
              <a:gd name="connsiteX407" fmla="*/ 13666814 w 16989946"/>
              <a:gd name="connsiteY407" fmla="*/ 219127 h 308021"/>
              <a:gd name="connsiteX408" fmla="*/ 13662186 w 16989946"/>
              <a:gd name="connsiteY408" fmla="*/ 270645 h 308021"/>
              <a:gd name="connsiteX409" fmla="*/ 13668512 w 16989946"/>
              <a:gd name="connsiteY409" fmla="*/ 261060 h 308021"/>
              <a:gd name="connsiteX410" fmla="*/ 13706466 w 16989946"/>
              <a:gd name="connsiteY410" fmla="*/ 243840 h 308021"/>
              <a:gd name="connsiteX411" fmla="*/ 13726117 w 16989946"/>
              <a:gd name="connsiteY411" fmla="*/ 248292 h 308021"/>
              <a:gd name="connsiteX412" fmla="*/ 13743378 w 16989946"/>
              <a:gd name="connsiteY412" fmla="*/ 260333 h 308021"/>
              <a:gd name="connsiteX413" fmla="*/ 13739676 w 16989946"/>
              <a:gd name="connsiteY413" fmla="*/ 219127 h 308021"/>
              <a:gd name="connsiteX414" fmla="*/ 13837184 w 16989946"/>
              <a:gd name="connsiteY414" fmla="*/ 0 h 308021"/>
              <a:gd name="connsiteX415" fmla="*/ 13934692 w 16989946"/>
              <a:gd name="connsiteY415" fmla="*/ 219127 h 308021"/>
              <a:gd name="connsiteX416" fmla="*/ 13930064 w 16989946"/>
              <a:gd name="connsiteY416" fmla="*/ 270645 h 308021"/>
              <a:gd name="connsiteX417" fmla="*/ 13936390 w 16989946"/>
              <a:gd name="connsiteY417" fmla="*/ 261060 h 308021"/>
              <a:gd name="connsiteX418" fmla="*/ 13974344 w 16989946"/>
              <a:gd name="connsiteY418" fmla="*/ 243840 h 308021"/>
              <a:gd name="connsiteX419" fmla="*/ 13993995 w 16989946"/>
              <a:gd name="connsiteY419" fmla="*/ 248292 h 308021"/>
              <a:gd name="connsiteX420" fmla="*/ 14011257 w 16989946"/>
              <a:gd name="connsiteY420" fmla="*/ 260334 h 308021"/>
              <a:gd name="connsiteX421" fmla="*/ 14007555 w 16989946"/>
              <a:gd name="connsiteY421" fmla="*/ 219127 h 308021"/>
              <a:gd name="connsiteX422" fmla="*/ 14105063 w 16989946"/>
              <a:gd name="connsiteY422" fmla="*/ 0 h 308021"/>
              <a:gd name="connsiteX423" fmla="*/ 14202571 w 16989946"/>
              <a:gd name="connsiteY423" fmla="*/ 219127 h 308021"/>
              <a:gd name="connsiteX424" fmla="*/ 14197943 w 16989946"/>
              <a:gd name="connsiteY424" fmla="*/ 270645 h 308021"/>
              <a:gd name="connsiteX425" fmla="*/ 14204269 w 16989946"/>
              <a:gd name="connsiteY425" fmla="*/ 261060 h 308021"/>
              <a:gd name="connsiteX426" fmla="*/ 14242223 w 16989946"/>
              <a:gd name="connsiteY426" fmla="*/ 243840 h 308021"/>
              <a:gd name="connsiteX427" fmla="*/ 14261874 w 16989946"/>
              <a:gd name="connsiteY427" fmla="*/ 248292 h 308021"/>
              <a:gd name="connsiteX428" fmla="*/ 14279135 w 16989946"/>
              <a:gd name="connsiteY428" fmla="*/ 260333 h 308021"/>
              <a:gd name="connsiteX429" fmla="*/ 14275433 w 16989946"/>
              <a:gd name="connsiteY429" fmla="*/ 219127 h 308021"/>
              <a:gd name="connsiteX430" fmla="*/ 14372941 w 16989946"/>
              <a:gd name="connsiteY430" fmla="*/ 0 h 308021"/>
              <a:gd name="connsiteX431" fmla="*/ 14470449 w 16989946"/>
              <a:gd name="connsiteY431" fmla="*/ 219127 h 308021"/>
              <a:gd name="connsiteX432" fmla="*/ 14465821 w 16989946"/>
              <a:gd name="connsiteY432" fmla="*/ 270645 h 308021"/>
              <a:gd name="connsiteX433" fmla="*/ 14472147 w 16989946"/>
              <a:gd name="connsiteY433" fmla="*/ 261060 h 308021"/>
              <a:gd name="connsiteX434" fmla="*/ 14510101 w 16989946"/>
              <a:gd name="connsiteY434" fmla="*/ 243840 h 308021"/>
              <a:gd name="connsiteX435" fmla="*/ 14529752 w 16989946"/>
              <a:gd name="connsiteY435" fmla="*/ 248292 h 308021"/>
              <a:gd name="connsiteX436" fmla="*/ 14547013 w 16989946"/>
              <a:gd name="connsiteY436" fmla="*/ 260333 h 308021"/>
              <a:gd name="connsiteX437" fmla="*/ 14543311 w 16989946"/>
              <a:gd name="connsiteY437" fmla="*/ 219127 h 308021"/>
              <a:gd name="connsiteX438" fmla="*/ 14640819 w 16989946"/>
              <a:gd name="connsiteY438" fmla="*/ 0 h 308021"/>
              <a:gd name="connsiteX439" fmla="*/ 14738327 w 16989946"/>
              <a:gd name="connsiteY439" fmla="*/ 219127 h 308021"/>
              <a:gd name="connsiteX440" fmla="*/ 14733699 w 16989946"/>
              <a:gd name="connsiteY440" fmla="*/ 270645 h 308021"/>
              <a:gd name="connsiteX441" fmla="*/ 14740025 w 16989946"/>
              <a:gd name="connsiteY441" fmla="*/ 261060 h 308021"/>
              <a:gd name="connsiteX442" fmla="*/ 14777979 w 16989946"/>
              <a:gd name="connsiteY442" fmla="*/ 243840 h 308021"/>
              <a:gd name="connsiteX443" fmla="*/ 14797630 w 16989946"/>
              <a:gd name="connsiteY443" fmla="*/ 248292 h 308021"/>
              <a:gd name="connsiteX444" fmla="*/ 14814892 w 16989946"/>
              <a:gd name="connsiteY444" fmla="*/ 260334 h 308021"/>
              <a:gd name="connsiteX445" fmla="*/ 14811190 w 16989946"/>
              <a:gd name="connsiteY445" fmla="*/ 219127 h 308021"/>
              <a:gd name="connsiteX446" fmla="*/ 14908698 w 16989946"/>
              <a:gd name="connsiteY446" fmla="*/ 0 h 308021"/>
              <a:gd name="connsiteX447" fmla="*/ 15006206 w 16989946"/>
              <a:gd name="connsiteY447" fmla="*/ 219127 h 308021"/>
              <a:gd name="connsiteX448" fmla="*/ 15001578 w 16989946"/>
              <a:gd name="connsiteY448" fmla="*/ 270645 h 308021"/>
              <a:gd name="connsiteX449" fmla="*/ 15007904 w 16989946"/>
              <a:gd name="connsiteY449" fmla="*/ 261060 h 308021"/>
              <a:gd name="connsiteX450" fmla="*/ 15045858 w 16989946"/>
              <a:gd name="connsiteY450" fmla="*/ 243840 h 308021"/>
              <a:gd name="connsiteX451" fmla="*/ 15065509 w 16989946"/>
              <a:gd name="connsiteY451" fmla="*/ 248292 h 308021"/>
              <a:gd name="connsiteX452" fmla="*/ 15082770 w 16989946"/>
              <a:gd name="connsiteY452" fmla="*/ 260333 h 308021"/>
              <a:gd name="connsiteX453" fmla="*/ 15079068 w 16989946"/>
              <a:gd name="connsiteY453" fmla="*/ 219127 h 308021"/>
              <a:gd name="connsiteX454" fmla="*/ 15176576 w 16989946"/>
              <a:gd name="connsiteY454" fmla="*/ 0 h 308021"/>
              <a:gd name="connsiteX455" fmla="*/ 15274084 w 16989946"/>
              <a:gd name="connsiteY455" fmla="*/ 219127 h 308021"/>
              <a:gd name="connsiteX456" fmla="*/ 15269456 w 16989946"/>
              <a:gd name="connsiteY456" fmla="*/ 270645 h 308021"/>
              <a:gd name="connsiteX457" fmla="*/ 15275782 w 16989946"/>
              <a:gd name="connsiteY457" fmla="*/ 261060 h 308021"/>
              <a:gd name="connsiteX458" fmla="*/ 15313736 w 16989946"/>
              <a:gd name="connsiteY458" fmla="*/ 243840 h 308021"/>
              <a:gd name="connsiteX459" fmla="*/ 15333387 w 16989946"/>
              <a:gd name="connsiteY459" fmla="*/ 248292 h 308021"/>
              <a:gd name="connsiteX460" fmla="*/ 15350648 w 16989946"/>
              <a:gd name="connsiteY460" fmla="*/ 260333 h 308021"/>
              <a:gd name="connsiteX461" fmla="*/ 15346946 w 16989946"/>
              <a:gd name="connsiteY461" fmla="*/ 219127 h 308021"/>
              <a:gd name="connsiteX462" fmla="*/ 15444454 w 16989946"/>
              <a:gd name="connsiteY462" fmla="*/ 0 h 308021"/>
              <a:gd name="connsiteX463" fmla="*/ 15541962 w 16989946"/>
              <a:gd name="connsiteY463" fmla="*/ 219127 h 308021"/>
              <a:gd name="connsiteX464" fmla="*/ 15537334 w 16989946"/>
              <a:gd name="connsiteY464" fmla="*/ 270645 h 308021"/>
              <a:gd name="connsiteX465" fmla="*/ 15543660 w 16989946"/>
              <a:gd name="connsiteY465" fmla="*/ 261060 h 308021"/>
              <a:gd name="connsiteX466" fmla="*/ 15581614 w 16989946"/>
              <a:gd name="connsiteY466" fmla="*/ 243840 h 308021"/>
              <a:gd name="connsiteX467" fmla="*/ 15601265 w 16989946"/>
              <a:gd name="connsiteY467" fmla="*/ 248292 h 308021"/>
              <a:gd name="connsiteX468" fmla="*/ 15618527 w 16989946"/>
              <a:gd name="connsiteY468" fmla="*/ 260334 h 308021"/>
              <a:gd name="connsiteX469" fmla="*/ 15614825 w 16989946"/>
              <a:gd name="connsiteY469" fmla="*/ 219127 h 308021"/>
              <a:gd name="connsiteX470" fmla="*/ 15712333 w 16989946"/>
              <a:gd name="connsiteY470" fmla="*/ 0 h 308021"/>
              <a:gd name="connsiteX471" fmla="*/ 15809841 w 16989946"/>
              <a:gd name="connsiteY471" fmla="*/ 219127 h 308021"/>
              <a:gd name="connsiteX472" fmla="*/ 15805213 w 16989946"/>
              <a:gd name="connsiteY472" fmla="*/ 270645 h 308021"/>
              <a:gd name="connsiteX473" fmla="*/ 15811539 w 16989946"/>
              <a:gd name="connsiteY473" fmla="*/ 261060 h 308021"/>
              <a:gd name="connsiteX474" fmla="*/ 15849493 w 16989946"/>
              <a:gd name="connsiteY474" fmla="*/ 243840 h 308021"/>
              <a:gd name="connsiteX475" fmla="*/ 15869144 w 16989946"/>
              <a:gd name="connsiteY475" fmla="*/ 248292 h 308021"/>
              <a:gd name="connsiteX476" fmla="*/ 15886406 w 16989946"/>
              <a:gd name="connsiteY476" fmla="*/ 260333 h 308021"/>
              <a:gd name="connsiteX477" fmla="*/ 15882702 w 16989946"/>
              <a:gd name="connsiteY477" fmla="*/ 219127 h 308021"/>
              <a:gd name="connsiteX478" fmla="*/ 15980210 w 16989946"/>
              <a:gd name="connsiteY478" fmla="*/ 0 h 308021"/>
              <a:gd name="connsiteX479" fmla="*/ 16077718 w 16989946"/>
              <a:gd name="connsiteY479" fmla="*/ 219127 h 308021"/>
              <a:gd name="connsiteX480" fmla="*/ 16073090 w 16989946"/>
              <a:gd name="connsiteY480" fmla="*/ 270645 h 308021"/>
              <a:gd name="connsiteX481" fmla="*/ 16079418 w 16989946"/>
              <a:gd name="connsiteY481" fmla="*/ 261060 h 308021"/>
              <a:gd name="connsiteX482" fmla="*/ 16117370 w 16989946"/>
              <a:gd name="connsiteY482" fmla="*/ 243840 h 308021"/>
              <a:gd name="connsiteX483" fmla="*/ 16137022 w 16989946"/>
              <a:gd name="connsiteY483" fmla="*/ 248292 h 308021"/>
              <a:gd name="connsiteX484" fmla="*/ 16154282 w 16989946"/>
              <a:gd name="connsiteY484" fmla="*/ 260333 h 308021"/>
              <a:gd name="connsiteX485" fmla="*/ 16150582 w 16989946"/>
              <a:gd name="connsiteY485" fmla="*/ 219127 h 308021"/>
              <a:gd name="connsiteX486" fmla="*/ 16248090 w 16989946"/>
              <a:gd name="connsiteY486" fmla="*/ 0 h 308021"/>
              <a:gd name="connsiteX487" fmla="*/ 16345598 w 16989946"/>
              <a:gd name="connsiteY487" fmla="*/ 219127 h 308021"/>
              <a:gd name="connsiteX488" fmla="*/ 16340970 w 16989946"/>
              <a:gd name="connsiteY488" fmla="*/ 270645 h 308021"/>
              <a:gd name="connsiteX489" fmla="*/ 16347294 w 16989946"/>
              <a:gd name="connsiteY489" fmla="*/ 261060 h 308021"/>
              <a:gd name="connsiteX490" fmla="*/ 16385250 w 16989946"/>
              <a:gd name="connsiteY490" fmla="*/ 243840 h 308021"/>
              <a:gd name="connsiteX491" fmla="*/ 16404900 w 16989946"/>
              <a:gd name="connsiteY491" fmla="*/ 248292 h 308021"/>
              <a:gd name="connsiteX492" fmla="*/ 16422162 w 16989946"/>
              <a:gd name="connsiteY492" fmla="*/ 260334 h 308021"/>
              <a:gd name="connsiteX493" fmla="*/ 16418460 w 16989946"/>
              <a:gd name="connsiteY493" fmla="*/ 219127 h 308021"/>
              <a:gd name="connsiteX494" fmla="*/ 16515968 w 16989946"/>
              <a:gd name="connsiteY494" fmla="*/ 0 h 308021"/>
              <a:gd name="connsiteX495" fmla="*/ 16613476 w 16989946"/>
              <a:gd name="connsiteY495" fmla="*/ 219127 h 308021"/>
              <a:gd name="connsiteX496" fmla="*/ 16608848 w 16989946"/>
              <a:gd name="connsiteY496" fmla="*/ 270645 h 308021"/>
              <a:gd name="connsiteX497" fmla="*/ 16615174 w 16989946"/>
              <a:gd name="connsiteY497" fmla="*/ 261060 h 308021"/>
              <a:gd name="connsiteX498" fmla="*/ 16653128 w 16989946"/>
              <a:gd name="connsiteY498" fmla="*/ 243840 h 308021"/>
              <a:gd name="connsiteX499" fmla="*/ 16672778 w 16989946"/>
              <a:gd name="connsiteY499" fmla="*/ 248292 h 308021"/>
              <a:gd name="connsiteX500" fmla="*/ 16690030 w 16989946"/>
              <a:gd name="connsiteY500" fmla="*/ 260327 h 308021"/>
              <a:gd name="connsiteX501" fmla="*/ 16686330 w 16989946"/>
              <a:gd name="connsiteY501" fmla="*/ 219127 h 308021"/>
              <a:gd name="connsiteX502" fmla="*/ 16783838 w 16989946"/>
              <a:gd name="connsiteY502" fmla="*/ 0 h 308021"/>
              <a:gd name="connsiteX503" fmla="*/ 16881346 w 16989946"/>
              <a:gd name="connsiteY503" fmla="*/ 219127 h 308021"/>
              <a:gd name="connsiteX504" fmla="*/ 16876718 w 16989946"/>
              <a:gd name="connsiteY504" fmla="*/ 270645 h 308021"/>
              <a:gd name="connsiteX505" fmla="*/ 16883042 w 16989946"/>
              <a:gd name="connsiteY505" fmla="*/ 261060 h 308021"/>
              <a:gd name="connsiteX506" fmla="*/ 16920998 w 16989946"/>
              <a:gd name="connsiteY506" fmla="*/ 243840 h 308021"/>
              <a:gd name="connsiteX507" fmla="*/ 16989946 w 16989946"/>
              <a:gd name="connsiteY507" fmla="*/ 308021 h 308021"/>
              <a:gd name="connsiteX0" fmla="*/ 0 w 16989946"/>
              <a:gd name="connsiteY0" fmla="*/ 270645 h 308021"/>
              <a:gd name="connsiteX1" fmla="*/ 6326 w 16989946"/>
              <a:gd name="connsiteY1" fmla="*/ 261060 h 308021"/>
              <a:gd name="connsiteX2" fmla="*/ 44280 w 16989946"/>
              <a:gd name="connsiteY2" fmla="*/ 243840 h 308021"/>
              <a:gd name="connsiteX3" fmla="*/ 63931 w 16989946"/>
              <a:gd name="connsiteY3" fmla="*/ 248292 h 308021"/>
              <a:gd name="connsiteX4" fmla="*/ 81192 w 16989946"/>
              <a:gd name="connsiteY4" fmla="*/ 260333 h 308021"/>
              <a:gd name="connsiteX5" fmla="*/ 77490 w 16989946"/>
              <a:gd name="connsiteY5" fmla="*/ 219127 h 308021"/>
              <a:gd name="connsiteX6" fmla="*/ 174998 w 16989946"/>
              <a:gd name="connsiteY6" fmla="*/ 0 h 308021"/>
              <a:gd name="connsiteX7" fmla="*/ 272506 w 16989946"/>
              <a:gd name="connsiteY7" fmla="*/ 219127 h 308021"/>
              <a:gd name="connsiteX8" fmla="*/ 267878 w 16989946"/>
              <a:gd name="connsiteY8" fmla="*/ 270645 h 308021"/>
              <a:gd name="connsiteX9" fmla="*/ 274204 w 16989946"/>
              <a:gd name="connsiteY9" fmla="*/ 261060 h 308021"/>
              <a:gd name="connsiteX10" fmla="*/ 312158 w 16989946"/>
              <a:gd name="connsiteY10" fmla="*/ 243840 h 308021"/>
              <a:gd name="connsiteX11" fmla="*/ 331809 w 16989946"/>
              <a:gd name="connsiteY11" fmla="*/ 248292 h 308021"/>
              <a:gd name="connsiteX12" fmla="*/ 349071 w 16989946"/>
              <a:gd name="connsiteY12" fmla="*/ 260334 h 308021"/>
              <a:gd name="connsiteX13" fmla="*/ 345369 w 16989946"/>
              <a:gd name="connsiteY13" fmla="*/ 219127 h 308021"/>
              <a:gd name="connsiteX14" fmla="*/ 442877 w 16989946"/>
              <a:gd name="connsiteY14" fmla="*/ 0 h 308021"/>
              <a:gd name="connsiteX15" fmla="*/ 540385 w 16989946"/>
              <a:gd name="connsiteY15" fmla="*/ 219127 h 308021"/>
              <a:gd name="connsiteX16" fmla="*/ 535757 w 16989946"/>
              <a:gd name="connsiteY16" fmla="*/ 270645 h 308021"/>
              <a:gd name="connsiteX17" fmla="*/ 542083 w 16989946"/>
              <a:gd name="connsiteY17" fmla="*/ 261060 h 308021"/>
              <a:gd name="connsiteX18" fmla="*/ 580037 w 16989946"/>
              <a:gd name="connsiteY18" fmla="*/ 243840 h 308021"/>
              <a:gd name="connsiteX19" fmla="*/ 599688 w 16989946"/>
              <a:gd name="connsiteY19" fmla="*/ 248292 h 308021"/>
              <a:gd name="connsiteX20" fmla="*/ 616949 w 16989946"/>
              <a:gd name="connsiteY20" fmla="*/ 260333 h 308021"/>
              <a:gd name="connsiteX21" fmla="*/ 613247 w 16989946"/>
              <a:gd name="connsiteY21" fmla="*/ 219127 h 308021"/>
              <a:gd name="connsiteX22" fmla="*/ 710755 w 16989946"/>
              <a:gd name="connsiteY22" fmla="*/ 0 h 308021"/>
              <a:gd name="connsiteX23" fmla="*/ 808263 w 16989946"/>
              <a:gd name="connsiteY23" fmla="*/ 219127 h 308021"/>
              <a:gd name="connsiteX24" fmla="*/ 803635 w 16989946"/>
              <a:gd name="connsiteY24" fmla="*/ 270645 h 308021"/>
              <a:gd name="connsiteX25" fmla="*/ 809961 w 16989946"/>
              <a:gd name="connsiteY25" fmla="*/ 261060 h 308021"/>
              <a:gd name="connsiteX26" fmla="*/ 847915 w 16989946"/>
              <a:gd name="connsiteY26" fmla="*/ 243840 h 308021"/>
              <a:gd name="connsiteX27" fmla="*/ 867566 w 16989946"/>
              <a:gd name="connsiteY27" fmla="*/ 248292 h 308021"/>
              <a:gd name="connsiteX28" fmla="*/ 884827 w 16989946"/>
              <a:gd name="connsiteY28" fmla="*/ 260333 h 308021"/>
              <a:gd name="connsiteX29" fmla="*/ 881125 w 16989946"/>
              <a:gd name="connsiteY29" fmla="*/ 219127 h 308021"/>
              <a:gd name="connsiteX30" fmla="*/ 978633 w 16989946"/>
              <a:gd name="connsiteY30" fmla="*/ 0 h 308021"/>
              <a:gd name="connsiteX31" fmla="*/ 1076141 w 16989946"/>
              <a:gd name="connsiteY31" fmla="*/ 219127 h 308021"/>
              <a:gd name="connsiteX32" fmla="*/ 1071513 w 16989946"/>
              <a:gd name="connsiteY32" fmla="*/ 270645 h 308021"/>
              <a:gd name="connsiteX33" fmla="*/ 1077839 w 16989946"/>
              <a:gd name="connsiteY33" fmla="*/ 261060 h 308021"/>
              <a:gd name="connsiteX34" fmla="*/ 1115793 w 16989946"/>
              <a:gd name="connsiteY34" fmla="*/ 243840 h 308021"/>
              <a:gd name="connsiteX35" fmla="*/ 1135444 w 16989946"/>
              <a:gd name="connsiteY35" fmla="*/ 248292 h 308021"/>
              <a:gd name="connsiteX36" fmla="*/ 1152706 w 16989946"/>
              <a:gd name="connsiteY36" fmla="*/ 260334 h 308021"/>
              <a:gd name="connsiteX37" fmla="*/ 1149004 w 16989946"/>
              <a:gd name="connsiteY37" fmla="*/ 219127 h 308021"/>
              <a:gd name="connsiteX38" fmla="*/ 1246512 w 16989946"/>
              <a:gd name="connsiteY38" fmla="*/ 0 h 308021"/>
              <a:gd name="connsiteX39" fmla="*/ 1344019 w 16989946"/>
              <a:gd name="connsiteY39" fmla="*/ 219127 h 308021"/>
              <a:gd name="connsiteX40" fmla="*/ 1339391 w 16989946"/>
              <a:gd name="connsiteY40" fmla="*/ 270645 h 308021"/>
              <a:gd name="connsiteX41" fmla="*/ 1345717 w 16989946"/>
              <a:gd name="connsiteY41" fmla="*/ 261060 h 308021"/>
              <a:gd name="connsiteX42" fmla="*/ 1383671 w 16989946"/>
              <a:gd name="connsiteY42" fmla="*/ 243840 h 308021"/>
              <a:gd name="connsiteX43" fmla="*/ 1403322 w 16989946"/>
              <a:gd name="connsiteY43" fmla="*/ 248292 h 308021"/>
              <a:gd name="connsiteX44" fmla="*/ 1420584 w 16989946"/>
              <a:gd name="connsiteY44" fmla="*/ 260333 h 308021"/>
              <a:gd name="connsiteX45" fmla="*/ 1416881 w 16989946"/>
              <a:gd name="connsiteY45" fmla="*/ 219127 h 308021"/>
              <a:gd name="connsiteX46" fmla="*/ 1514388 w 16989946"/>
              <a:gd name="connsiteY46" fmla="*/ 0 h 308021"/>
              <a:gd name="connsiteX47" fmla="*/ 1611897 w 16989946"/>
              <a:gd name="connsiteY47" fmla="*/ 219127 h 308021"/>
              <a:gd name="connsiteX48" fmla="*/ 1607270 w 16989946"/>
              <a:gd name="connsiteY48" fmla="*/ 270644 h 308021"/>
              <a:gd name="connsiteX49" fmla="*/ 1613594 w 16989946"/>
              <a:gd name="connsiteY49" fmla="*/ 261060 h 308021"/>
              <a:gd name="connsiteX50" fmla="*/ 1651548 w 16989946"/>
              <a:gd name="connsiteY50" fmla="*/ 243840 h 308021"/>
              <a:gd name="connsiteX51" fmla="*/ 1671200 w 16989946"/>
              <a:gd name="connsiteY51" fmla="*/ 248292 h 308021"/>
              <a:gd name="connsiteX52" fmla="*/ 1688461 w 16989946"/>
              <a:gd name="connsiteY52" fmla="*/ 260333 h 308021"/>
              <a:gd name="connsiteX53" fmla="*/ 1684760 w 16989946"/>
              <a:gd name="connsiteY53" fmla="*/ 219127 h 308021"/>
              <a:gd name="connsiteX54" fmla="*/ 1782268 w 16989946"/>
              <a:gd name="connsiteY54" fmla="*/ 0 h 308021"/>
              <a:gd name="connsiteX55" fmla="*/ 1879775 w 16989946"/>
              <a:gd name="connsiteY55" fmla="*/ 219127 h 308021"/>
              <a:gd name="connsiteX56" fmla="*/ 1875147 w 16989946"/>
              <a:gd name="connsiteY56" fmla="*/ 270645 h 308021"/>
              <a:gd name="connsiteX57" fmla="*/ 1881473 w 16989946"/>
              <a:gd name="connsiteY57" fmla="*/ 261060 h 308021"/>
              <a:gd name="connsiteX58" fmla="*/ 1919427 w 16989946"/>
              <a:gd name="connsiteY58" fmla="*/ 243840 h 308021"/>
              <a:gd name="connsiteX59" fmla="*/ 1939078 w 16989946"/>
              <a:gd name="connsiteY59" fmla="*/ 248292 h 308021"/>
              <a:gd name="connsiteX60" fmla="*/ 1956341 w 16989946"/>
              <a:gd name="connsiteY60" fmla="*/ 260334 h 308021"/>
              <a:gd name="connsiteX61" fmla="*/ 1952638 w 16989946"/>
              <a:gd name="connsiteY61" fmla="*/ 219127 h 308021"/>
              <a:gd name="connsiteX62" fmla="*/ 2050146 w 16989946"/>
              <a:gd name="connsiteY62" fmla="*/ 0 h 308021"/>
              <a:gd name="connsiteX63" fmla="*/ 2147653 w 16989946"/>
              <a:gd name="connsiteY63" fmla="*/ 219127 h 308021"/>
              <a:gd name="connsiteX64" fmla="*/ 2143026 w 16989946"/>
              <a:gd name="connsiteY64" fmla="*/ 270646 h 308021"/>
              <a:gd name="connsiteX65" fmla="*/ 2149353 w 16989946"/>
              <a:gd name="connsiteY65" fmla="*/ 261060 h 308021"/>
              <a:gd name="connsiteX66" fmla="*/ 2187306 w 16989946"/>
              <a:gd name="connsiteY66" fmla="*/ 243840 h 308021"/>
              <a:gd name="connsiteX67" fmla="*/ 2206958 w 16989946"/>
              <a:gd name="connsiteY67" fmla="*/ 248292 h 308021"/>
              <a:gd name="connsiteX68" fmla="*/ 2224218 w 16989946"/>
              <a:gd name="connsiteY68" fmla="*/ 260333 h 308021"/>
              <a:gd name="connsiteX69" fmla="*/ 2220517 w 16989946"/>
              <a:gd name="connsiteY69" fmla="*/ 219127 h 308021"/>
              <a:gd name="connsiteX70" fmla="*/ 2318025 w 16989946"/>
              <a:gd name="connsiteY70" fmla="*/ 0 h 308021"/>
              <a:gd name="connsiteX71" fmla="*/ 2415533 w 16989946"/>
              <a:gd name="connsiteY71" fmla="*/ 219127 h 308021"/>
              <a:gd name="connsiteX72" fmla="*/ 2410905 w 16989946"/>
              <a:gd name="connsiteY72" fmla="*/ 270643 h 308021"/>
              <a:gd name="connsiteX73" fmla="*/ 2417230 w 16989946"/>
              <a:gd name="connsiteY73" fmla="*/ 261060 h 308021"/>
              <a:gd name="connsiteX74" fmla="*/ 2455184 w 16989946"/>
              <a:gd name="connsiteY74" fmla="*/ 243840 h 308021"/>
              <a:gd name="connsiteX75" fmla="*/ 2474835 w 16989946"/>
              <a:gd name="connsiteY75" fmla="*/ 248292 h 308021"/>
              <a:gd name="connsiteX76" fmla="*/ 2492096 w 16989946"/>
              <a:gd name="connsiteY76" fmla="*/ 260333 h 308021"/>
              <a:gd name="connsiteX77" fmla="*/ 2488394 w 16989946"/>
              <a:gd name="connsiteY77" fmla="*/ 219127 h 308021"/>
              <a:gd name="connsiteX78" fmla="*/ 2585904 w 16989946"/>
              <a:gd name="connsiteY78" fmla="*/ 0 h 308021"/>
              <a:gd name="connsiteX79" fmla="*/ 2683410 w 16989946"/>
              <a:gd name="connsiteY79" fmla="*/ 219127 h 308021"/>
              <a:gd name="connsiteX80" fmla="*/ 2678783 w 16989946"/>
              <a:gd name="connsiteY80" fmla="*/ 270646 h 308021"/>
              <a:gd name="connsiteX81" fmla="*/ 2685108 w 16989946"/>
              <a:gd name="connsiteY81" fmla="*/ 261060 h 308021"/>
              <a:gd name="connsiteX82" fmla="*/ 2723063 w 16989946"/>
              <a:gd name="connsiteY82" fmla="*/ 243840 h 308021"/>
              <a:gd name="connsiteX83" fmla="*/ 2742715 w 16989946"/>
              <a:gd name="connsiteY83" fmla="*/ 248292 h 308021"/>
              <a:gd name="connsiteX84" fmla="*/ 2759975 w 16989946"/>
              <a:gd name="connsiteY84" fmla="*/ 260334 h 308021"/>
              <a:gd name="connsiteX85" fmla="*/ 2756274 w 16989946"/>
              <a:gd name="connsiteY85" fmla="*/ 219127 h 308021"/>
              <a:gd name="connsiteX86" fmla="*/ 2853781 w 16989946"/>
              <a:gd name="connsiteY86" fmla="*/ 0 h 308021"/>
              <a:gd name="connsiteX87" fmla="*/ 2951289 w 16989946"/>
              <a:gd name="connsiteY87" fmla="*/ 219127 h 308021"/>
              <a:gd name="connsiteX88" fmla="*/ 2946661 w 16989946"/>
              <a:gd name="connsiteY88" fmla="*/ 270645 h 308021"/>
              <a:gd name="connsiteX89" fmla="*/ 2952987 w 16989946"/>
              <a:gd name="connsiteY89" fmla="*/ 261060 h 308021"/>
              <a:gd name="connsiteX90" fmla="*/ 2990941 w 16989946"/>
              <a:gd name="connsiteY90" fmla="*/ 243840 h 308021"/>
              <a:gd name="connsiteX91" fmla="*/ 3010592 w 16989946"/>
              <a:gd name="connsiteY91" fmla="*/ 248292 h 308021"/>
              <a:gd name="connsiteX92" fmla="*/ 3027853 w 16989946"/>
              <a:gd name="connsiteY92" fmla="*/ 260333 h 308021"/>
              <a:gd name="connsiteX93" fmla="*/ 3024151 w 16989946"/>
              <a:gd name="connsiteY93" fmla="*/ 219127 h 308021"/>
              <a:gd name="connsiteX94" fmla="*/ 3121659 w 16989946"/>
              <a:gd name="connsiteY94" fmla="*/ 0 h 308021"/>
              <a:gd name="connsiteX95" fmla="*/ 3219167 w 16989946"/>
              <a:gd name="connsiteY95" fmla="*/ 219127 h 308021"/>
              <a:gd name="connsiteX96" fmla="*/ 3214540 w 16989946"/>
              <a:gd name="connsiteY96" fmla="*/ 270645 h 308021"/>
              <a:gd name="connsiteX97" fmla="*/ 3220865 w 16989946"/>
              <a:gd name="connsiteY97" fmla="*/ 261060 h 308021"/>
              <a:gd name="connsiteX98" fmla="*/ 3258819 w 16989946"/>
              <a:gd name="connsiteY98" fmla="*/ 243840 h 308021"/>
              <a:gd name="connsiteX99" fmla="*/ 3278470 w 16989946"/>
              <a:gd name="connsiteY99" fmla="*/ 248292 h 308021"/>
              <a:gd name="connsiteX100" fmla="*/ 3295730 w 16989946"/>
              <a:gd name="connsiteY100" fmla="*/ 260332 h 308021"/>
              <a:gd name="connsiteX101" fmla="*/ 3292030 w 16989946"/>
              <a:gd name="connsiteY101" fmla="*/ 219127 h 308021"/>
              <a:gd name="connsiteX102" fmla="*/ 3389538 w 16989946"/>
              <a:gd name="connsiteY102" fmla="*/ 0 h 308021"/>
              <a:gd name="connsiteX103" fmla="*/ 3487045 w 16989946"/>
              <a:gd name="connsiteY103" fmla="*/ 219127 h 308021"/>
              <a:gd name="connsiteX104" fmla="*/ 3482417 w 16989946"/>
              <a:gd name="connsiteY104" fmla="*/ 270645 h 308021"/>
              <a:gd name="connsiteX105" fmla="*/ 3488744 w 16989946"/>
              <a:gd name="connsiteY105" fmla="*/ 261060 h 308021"/>
              <a:gd name="connsiteX106" fmla="*/ 3526697 w 16989946"/>
              <a:gd name="connsiteY106" fmla="*/ 243840 h 308021"/>
              <a:gd name="connsiteX107" fmla="*/ 3546350 w 16989946"/>
              <a:gd name="connsiteY107" fmla="*/ 248292 h 308021"/>
              <a:gd name="connsiteX108" fmla="*/ 3563609 w 16989946"/>
              <a:gd name="connsiteY108" fmla="*/ 260333 h 308021"/>
              <a:gd name="connsiteX109" fmla="*/ 3559906 w 16989946"/>
              <a:gd name="connsiteY109" fmla="*/ 219127 h 308021"/>
              <a:gd name="connsiteX110" fmla="*/ 3657414 w 16989946"/>
              <a:gd name="connsiteY110" fmla="*/ 0 h 308021"/>
              <a:gd name="connsiteX111" fmla="*/ 3754923 w 16989946"/>
              <a:gd name="connsiteY111" fmla="*/ 219127 h 308021"/>
              <a:gd name="connsiteX112" fmla="*/ 3750296 w 16989946"/>
              <a:gd name="connsiteY112" fmla="*/ 270645 h 308021"/>
              <a:gd name="connsiteX113" fmla="*/ 3756620 w 16989946"/>
              <a:gd name="connsiteY113" fmla="*/ 261060 h 308021"/>
              <a:gd name="connsiteX114" fmla="*/ 3794575 w 16989946"/>
              <a:gd name="connsiteY114" fmla="*/ 243840 h 308021"/>
              <a:gd name="connsiteX115" fmla="*/ 3814226 w 16989946"/>
              <a:gd name="connsiteY115" fmla="*/ 248292 h 308021"/>
              <a:gd name="connsiteX116" fmla="*/ 3831487 w 16989946"/>
              <a:gd name="connsiteY116" fmla="*/ 260334 h 308021"/>
              <a:gd name="connsiteX117" fmla="*/ 3827787 w 16989946"/>
              <a:gd name="connsiteY117" fmla="*/ 219127 h 308021"/>
              <a:gd name="connsiteX118" fmla="*/ 3925295 w 16989946"/>
              <a:gd name="connsiteY118" fmla="*/ 0 h 308021"/>
              <a:gd name="connsiteX119" fmla="*/ 4022802 w 16989946"/>
              <a:gd name="connsiteY119" fmla="*/ 219127 h 308021"/>
              <a:gd name="connsiteX120" fmla="*/ 4018174 w 16989946"/>
              <a:gd name="connsiteY120" fmla="*/ 270645 h 308021"/>
              <a:gd name="connsiteX121" fmla="*/ 4024501 w 16989946"/>
              <a:gd name="connsiteY121" fmla="*/ 261060 h 308021"/>
              <a:gd name="connsiteX122" fmla="*/ 4062454 w 16989946"/>
              <a:gd name="connsiteY122" fmla="*/ 243840 h 308021"/>
              <a:gd name="connsiteX123" fmla="*/ 4082107 w 16989946"/>
              <a:gd name="connsiteY123" fmla="*/ 248292 h 308021"/>
              <a:gd name="connsiteX124" fmla="*/ 4099367 w 16989946"/>
              <a:gd name="connsiteY124" fmla="*/ 260333 h 308021"/>
              <a:gd name="connsiteX125" fmla="*/ 4095663 w 16989946"/>
              <a:gd name="connsiteY125" fmla="*/ 219127 h 308021"/>
              <a:gd name="connsiteX126" fmla="*/ 4193171 w 16989946"/>
              <a:gd name="connsiteY126" fmla="*/ 0 h 308021"/>
              <a:gd name="connsiteX127" fmla="*/ 4290680 w 16989946"/>
              <a:gd name="connsiteY127" fmla="*/ 219127 h 308021"/>
              <a:gd name="connsiteX128" fmla="*/ 4286053 w 16989946"/>
              <a:gd name="connsiteY128" fmla="*/ 270645 h 308021"/>
              <a:gd name="connsiteX129" fmla="*/ 4292377 w 16989946"/>
              <a:gd name="connsiteY129" fmla="*/ 261060 h 308021"/>
              <a:gd name="connsiteX130" fmla="*/ 4330332 w 16989946"/>
              <a:gd name="connsiteY130" fmla="*/ 243840 h 308021"/>
              <a:gd name="connsiteX131" fmla="*/ 4349982 w 16989946"/>
              <a:gd name="connsiteY131" fmla="*/ 248292 h 308021"/>
              <a:gd name="connsiteX132" fmla="*/ 4367244 w 16989946"/>
              <a:gd name="connsiteY132" fmla="*/ 260333 h 308021"/>
              <a:gd name="connsiteX133" fmla="*/ 4363543 w 16989946"/>
              <a:gd name="connsiteY133" fmla="*/ 219127 h 308021"/>
              <a:gd name="connsiteX134" fmla="*/ 4461050 w 16989946"/>
              <a:gd name="connsiteY134" fmla="*/ 0 h 308021"/>
              <a:gd name="connsiteX135" fmla="*/ 4558558 w 16989946"/>
              <a:gd name="connsiteY135" fmla="*/ 219127 h 308021"/>
              <a:gd name="connsiteX136" fmla="*/ 4553931 w 16989946"/>
              <a:gd name="connsiteY136" fmla="*/ 270645 h 308021"/>
              <a:gd name="connsiteX137" fmla="*/ 4560256 w 16989946"/>
              <a:gd name="connsiteY137" fmla="*/ 261060 h 308021"/>
              <a:gd name="connsiteX138" fmla="*/ 4598211 w 16989946"/>
              <a:gd name="connsiteY138" fmla="*/ 243840 h 308021"/>
              <a:gd name="connsiteX139" fmla="*/ 4617861 w 16989946"/>
              <a:gd name="connsiteY139" fmla="*/ 248292 h 308021"/>
              <a:gd name="connsiteX140" fmla="*/ 4635124 w 16989946"/>
              <a:gd name="connsiteY140" fmla="*/ 260334 h 308021"/>
              <a:gd name="connsiteX141" fmla="*/ 4631420 w 16989946"/>
              <a:gd name="connsiteY141" fmla="*/ 219127 h 308021"/>
              <a:gd name="connsiteX142" fmla="*/ 4728928 w 16989946"/>
              <a:gd name="connsiteY142" fmla="*/ 0 h 308021"/>
              <a:gd name="connsiteX143" fmla="*/ 4826437 w 16989946"/>
              <a:gd name="connsiteY143" fmla="*/ 219127 h 308021"/>
              <a:gd name="connsiteX144" fmla="*/ 4821810 w 16989946"/>
              <a:gd name="connsiteY144" fmla="*/ 270645 h 308021"/>
              <a:gd name="connsiteX145" fmla="*/ 4828134 w 16989946"/>
              <a:gd name="connsiteY145" fmla="*/ 261060 h 308021"/>
              <a:gd name="connsiteX146" fmla="*/ 4866089 w 16989946"/>
              <a:gd name="connsiteY146" fmla="*/ 243840 h 308021"/>
              <a:gd name="connsiteX147" fmla="*/ 4885739 w 16989946"/>
              <a:gd name="connsiteY147" fmla="*/ 248292 h 308021"/>
              <a:gd name="connsiteX148" fmla="*/ 4903000 w 16989946"/>
              <a:gd name="connsiteY148" fmla="*/ 260333 h 308021"/>
              <a:gd name="connsiteX149" fmla="*/ 4899300 w 16989946"/>
              <a:gd name="connsiteY149" fmla="*/ 219127 h 308021"/>
              <a:gd name="connsiteX150" fmla="*/ 4996807 w 16989946"/>
              <a:gd name="connsiteY150" fmla="*/ 0 h 308021"/>
              <a:gd name="connsiteX151" fmla="*/ 5094315 w 16989946"/>
              <a:gd name="connsiteY151" fmla="*/ 219127 h 308021"/>
              <a:gd name="connsiteX152" fmla="*/ 5089688 w 16989946"/>
              <a:gd name="connsiteY152" fmla="*/ 270645 h 308021"/>
              <a:gd name="connsiteX153" fmla="*/ 5096013 w 16989946"/>
              <a:gd name="connsiteY153" fmla="*/ 261060 h 308021"/>
              <a:gd name="connsiteX154" fmla="*/ 5133967 w 16989946"/>
              <a:gd name="connsiteY154" fmla="*/ 243840 h 308021"/>
              <a:gd name="connsiteX155" fmla="*/ 5153618 w 16989946"/>
              <a:gd name="connsiteY155" fmla="*/ 248292 h 308021"/>
              <a:gd name="connsiteX156" fmla="*/ 5170879 w 16989946"/>
              <a:gd name="connsiteY156" fmla="*/ 260333 h 308021"/>
              <a:gd name="connsiteX157" fmla="*/ 5167176 w 16989946"/>
              <a:gd name="connsiteY157" fmla="*/ 219127 h 308021"/>
              <a:gd name="connsiteX158" fmla="*/ 5264685 w 16989946"/>
              <a:gd name="connsiteY158" fmla="*/ 0 h 308021"/>
              <a:gd name="connsiteX159" fmla="*/ 5362194 w 16989946"/>
              <a:gd name="connsiteY159" fmla="*/ 219127 h 308021"/>
              <a:gd name="connsiteX160" fmla="*/ 5357564 w 16989946"/>
              <a:gd name="connsiteY160" fmla="*/ 270645 h 308021"/>
              <a:gd name="connsiteX161" fmla="*/ 5363891 w 16989946"/>
              <a:gd name="connsiteY161" fmla="*/ 261060 h 308021"/>
              <a:gd name="connsiteX162" fmla="*/ 5401845 w 16989946"/>
              <a:gd name="connsiteY162" fmla="*/ 243840 h 308021"/>
              <a:gd name="connsiteX163" fmla="*/ 5421496 w 16989946"/>
              <a:gd name="connsiteY163" fmla="*/ 248292 h 308021"/>
              <a:gd name="connsiteX164" fmla="*/ 5438757 w 16989946"/>
              <a:gd name="connsiteY164" fmla="*/ 260334 h 308021"/>
              <a:gd name="connsiteX165" fmla="*/ 5435057 w 16989946"/>
              <a:gd name="connsiteY165" fmla="*/ 219127 h 308021"/>
              <a:gd name="connsiteX166" fmla="*/ 5532564 w 16989946"/>
              <a:gd name="connsiteY166" fmla="*/ 0 h 308021"/>
              <a:gd name="connsiteX167" fmla="*/ 5630072 w 16989946"/>
              <a:gd name="connsiteY167" fmla="*/ 219127 h 308021"/>
              <a:gd name="connsiteX168" fmla="*/ 5625445 w 16989946"/>
              <a:gd name="connsiteY168" fmla="*/ 270645 h 308021"/>
              <a:gd name="connsiteX169" fmla="*/ 5631770 w 16989946"/>
              <a:gd name="connsiteY169" fmla="*/ 261060 h 308021"/>
              <a:gd name="connsiteX170" fmla="*/ 5669724 w 16989946"/>
              <a:gd name="connsiteY170" fmla="*/ 243840 h 308021"/>
              <a:gd name="connsiteX171" fmla="*/ 5689375 w 16989946"/>
              <a:gd name="connsiteY171" fmla="*/ 248292 h 308021"/>
              <a:gd name="connsiteX172" fmla="*/ 5706636 w 16989946"/>
              <a:gd name="connsiteY172" fmla="*/ 260333 h 308021"/>
              <a:gd name="connsiteX173" fmla="*/ 5702933 w 16989946"/>
              <a:gd name="connsiteY173" fmla="*/ 219127 h 308021"/>
              <a:gd name="connsiteX174" fmla="*/ 5800442 w 16989946"/>
              <a:gd name="connsiteY174" fmla="*/ 0 h 308021"/>
              <a:gd name="connsiteX175" fmla="*/ 5897951 w 16989946"/>
              <a:gd name="connsiteY175" fmla="*/ 219127 h 308021"/>
              <a:gd name="connsiteX176" fmla="*/ 5893321 w 16989946"/>
              <a:gd name="connsiteY176" fmla="*/ 270645 h 308021"/>
              <a:gd name="connsiteX177" fmla="*/ 5899648 w 16989946"/>
              <a:gd name="connsiteY177" fmla="*/ 261060 h 308021"/>
              <a:gd name="connsiteX178" fmla="*/ 5937602 w 16989946"/>
              <a:gd name="connsiteY178" fmla="*/ 243840 h 308021"/>
              <a:gd name="connsiteX179" fmla="*/ 5957253 w 16989946"/>
              <a:gd name="connsiteY179" fmla="*/ 248292 h 308021"/>
              <a:gd name="connsiteX180" fmla="*/ 5974514 w 16989946"/>
              <a:gd name="connsiteY180" fmla="*/ 260333 h 308021"/>
              <a:gd name="connsiteX181" fmla="*/ 5970812 w 16989946"/>
              <a:gd name="connsiteY181" fmla="*/ 219127 h 308021"/>
              <a:gd name="connsiteX182" fmla="*/ 6068320 w 16989946"/>
              <a:gd name="connsiteY182" fmla="*/ 0 h 308021"/>
              <a:gd name="connsiteX183" fmla="*/ 6165828 w 16989946"/>
              <a:gd name="connsiteY183" fmla="*/ 219127 h 308021"/>
              <a:gd name="connsiteX184" fmla="*/ 6161200 w 16989946"/>
              <a:gd name="connsiteY184" fmla="*/ 270645 h 308021"/>
              <a:gd name="connsiteX185" fmla="*/ 6167526 w 16989946"/>
              <a:gd name="connsiteY185" fmla="*/ 261060 h 308021"/>
              <a:gd name="connsiteX186" fmla="*/ 6205481 w 16989946"/>
              <a:gd name="connsiteY186" fmla="*/ 243840 h 308021"/>
              <a:gd name="connsiteX187" fmla="*/ 6225131 w 16989946"/>
              <a:gd name="connsiteY187" fmla="*/ 248292 h 308021"/>
              <a:gd name="connsiteX188" fmla="*/ 6242393 w 16989946"/>
              <a:gd name="connsiteY188" fmla="*/ 260334 h 308021"/>
              <a:gd name="connsiteX189" fmla="*/ 6238690 w 16989946"/>
              <a:gd name="connsiteY189" fmla="*/ 219127 h 308021"/>
              <a:gd name="connsiteX190" fmla="*/ 6336199 w 16989946"/>
              <a:gd name="connsiteY190" fmla="*/ 0 h 308021"/>
              <a:gd name="connsiteX191" fmla="*/ 6433708 w 16989946"/>
              <a:gd name="connsiteY191" fmla="*/ 219127 h 308021"/>
              <a:gd name="connsiteX192" fmla="*/ 6429078 w 16989946"/>
              <a:gd name="connsiteY192" fmla="*/ 270645 h 308021"/>
              <a:gd name="connsiteX193" fmla="*/ 6435405 w 16989946"/>
              <a:gd name="connsiteY193" fmla="*/ 261060 h 308021"/>
              <a:gd name="connsiteX194" fmla="*/ 6473359 w 16989946"/>
              <a:gd name="connsiteY194" fmla="*/ 243840 h 308021"/>
              <a:gd name="connsiteX195" fmla="*/ 6493010 w 16989946"/>
              <a:gd name="connsiteY195" fmla="*/ 248292 h 308021"/>
              <a:gd name="connsiteX196" fmla="*/ 6510271 w 16989946"/>
              <a:gd name="connsiteY196" fmla="*/ 260333 h 308021"/>
              <a:gd name="connsiteX197" fmla="*/ 6506569 w 16989946"/>
              <a:gd name="connsiteY197" fmla="*/ 219127 h 308021"/>
              <a:gd name="connsiteX198" fmla="*/ 6604077 w 16989946"/>
              <a:gd name="connsiteY198" fmla="*/ 0 h 308021"/>
              <a:gd name="connsiteX199" fmla="*/ 6701585 w 16989946"/>
              <a:gd name="connsiteY199" fmla="*/ 219127 h 308021"/>
              <a:gd name="connsiteX200" fmla="*/ 6696957 w 16989946"/>
              <a:gd name="connsiteY200" fmla="*/ 270645 h 308021"/>
              <a:gd name="connsiteX201" fmla="*/ 6703283 w 16989946"/>
              <a:gd name="connsiteY201" fmla="*/ 261060 h 308021"/>
              <a:gd name="connsiteX202" fmla="*/ 6741238 w 16989946"/>
              <a:gd name="connsiteY202" fmla="*/ 243840 h 308021"/>
              <a:gd name="connsiteX203" fmla="*/ 6760888 w 16989946"/>
              <a:gd name="connsiteY203" fmla="*/ 248292 h 308021"/>
              <a:gd name="connsiteX204" fmla="*/ 6778149 w 16989946"/>
              <a:gd name="connsiteY204" fmla="*/ 260333 h 308021"/>
              <a:gd name="connsiteX205" fmla="*/ 6774447 w 16989946"/>
              <a:gd name="connsiteY205" fmla="*/ 219127 h 308021"/>
              <a:gd name="connsiteX206" fmla="*/ 6871956 w 16989946"/>
              <a:gd name="connsiteY206" fmla="*/ 0 h 308021"/>
              <a:gd name="connsiteX207" fmla="*/ 6969464 w 16989946"/>
              <a:gd name="connsiteY207" fmla="*/ 219127 h 308021"/>
              <a:gd name="connsiteX208" fmla="*/ 6964835 w 16989946"/>
              <a:gd name="connsiteY208" fmla="*/ 270645 h 308021"/>
              <a:gd name="connsiteX209" fmla="*/ 6971162 w 16989946"/>
              <a:gd name="connsiteY209" fmla="*/ 261060 h 308021"/>
              <a:gd name="connsiteX210" fmla="*/ 7009114 w 16989946"/>
              <a:gd name="connsiteY210" fmla="*/ 243840 h 308021"/>
              <a:gd name="connsiteX211" fmla="*/ 7028767 w 16989946"/>
              <a:gd name="connsiteY211" fmla="*/ 248292 h 308021"/>
              <a:gd name="connsiteX212" fmla="*/ 7046028 w 16989946"/>
              <a:gd name="connsiteY212" fmla="*/ 260334 h 308021"/>
              <a:gd name="connsiteX213" fmla="*/ 7042326 w 16989946"/>
              <a:gd name="connsiteY213" fmla="*/ 219127 h 308021"/>
              <a:gd name="connsiteX214" fmla="*/ 7139834 w 16989946"/>
              <a:gd name="connsiteY214" fmla="*/ 0 h 308021"/>
              <a:gd name="connsiteX215" fmla="*/ 7237342 w 16989946"/>
              <a:gd name="connsiteY215" fmla="*/ 219127 h 308021"/>
              <a:gd name="connsiteX216" fmla="*/ 7232714 w 16989946"/>
              <a:gd name="connsiteY216" fmla="*/ 270645 h 308021"/>
              <a:gd name="connsiteX217" fmla="*/ 7239040 w 16989946"/>
              <a:gd name="connsiteY217" fmla="*/ 261060 h 308021"/>
              <a:gd name="connsiteX218" fmla="*/ 7276995 w 16989946"/>
              <a:gd name="connsiteY218" fmla="*/ 243840 h 308021"/>
              <a:gd name="connsiteX219" fmla="*/ 7296645 w 16989946"/>
              <a:gd name="connsiteY219" fmla="*/ 248292 h 308021"/>
              <a:gd name="connsiteX220" fmla="*/ 7313906 w 16989946"/>
              <a:gd name="connsiteY220" fmla="*/ 260333 h 308021"/>
              <a:gd name="connsiteX221" fmla="*/ 7310204 w 16989946"/>
              <a:gd name="connsiteY221" fmla="*/ 219127 h 308021"/>
              <a:gd name="connsiteX222" fmla="*/ 7407713 w 16989946"/>
              <a:gd name="connsiteY222" fmla="*/ 0 h 308021"/>
              <a:gd name="connsiteX223" fmla="*/ 7505219 w 16989946"/>
              <a:gd name="connsiteY223" fmla="*/ 219127 h 308021"/>
              <a:gd name="connsiteX224" fmla="*/ 7500591 w 16989946"/>
              <a:gd name="connsiteY224" fmla="*/ 270645 h 308021"/>
              <a:gd name="connsiteX225" fmla="*/ 7506917 w 16989946"/>
              <a:gd name="connsiteY225" fmla="*/ 261060 h 308021"/>
              <a:gd name="connsiteX226" fmla="*/ 7544871 w 16989946"/>
              <a:gd name="connsiteY226" fmla="*/ 243840 h 308021"/>
              <a:gd name="connsiteX227" fmla="*/ 7564522 w 16989946"/>
              <a:gd name="connsiteY227" fmla="*/ 248292 h 308021"/>
              <a:gd name="connsiteX228" fmla="*/ 7581783 w 16989946"/>
              <a:gd name="connsiteY228" fmla="*/ 260333 h 308021"/>
              <a:gd name="connsiteX229" fmla="*/ 7578081 w 16989946"/>
              <a:gd name="connsiteY229" fmla="*/ 219127 h 308021"/>
              <a:gd name="connsiteX230" fmla="*/ 7675589 w 16989946"/>
              <a:gd name="connsiteY230" fmla="*/ 0 h 308021"/>
              <a:gd name="connsiteX231" fmla="*/ 7773097 w 16989946"/>
              <a:gd name="connsiteY231" fmla="*/ 219127 h 308021"/>
              <a:gd name="connsiteX232" fmla="*/ 7768469 w 16989946"/>
              <a:gd name="connsiteY232" fmla="*/ 270645 h 308021"/>
              <a:gd name="connsiteX233" fmla="*/ 7774794 w 16989946"/>
              <a:gd name="connsiteY233" fmla="*/ 261060 h 308021"/>
              <a:gd name="connsiteX234" fmla="*/ 7812749 w 16989946"/>
              <a:gd name="connsiteY234" fmla="*/ 243840 h 308021"/>
              <a:gd name="connsiteX235" fmla="*/ 7832400 w 16989946"/>
              <a:gd name="connsiteY235" fmla="*/ 248292 h 308021"/>
              <a:gd name="connsiteX236" fmla="*/ 7849662 w 16989946"/>
              <a:gd name="connsiteY236" fmla="*/ 260334 h 308021"/>
              <a:gd name="connsiteX237" fmla="*/ 7845960 w 16989946"/>
              <a:gd name="connsiteY237" fmla="*/ 219127 h 308021"/>
              <a:gd name="connsiteX238" fmla="*/ 7943468 w 16989946"/>
              <a:gd name="connsiteY238" fmla="*/ 0 h 308021"/>
              <a:gd name="connsiteX239" fmla="*/ 8040976 w 16989946"/>
              <a:gd name="connsiteY239" fmla="*/ 219127 h 308021"/>
              <a:gd name="connsiteX240" fmla="*/ 8036348 w 16989946"/>
              <a:gd name="connsiteY240" fmla="*/ 270645 h 308021"/>
              <a:gd name="connsiteX241" fmla="*/ 8042674 w 16989946"/>
              <a:gd name="connsiteY241" fmla="*/ 261060 h 308021"/>
              <a:gd name="connsiteX242" fmla="*/ 8080628 w 16989946"/>
              <a:gd name="connsiteY242" fmla="*/ 243840 h 308021"/>
              <a:gd name="connsiteX243" fmla="*/ 8100279 w 16989946"/>
              <a:gd name="connsiteY243" fmla="*/ 248292 h 308021"/>
              <a:gd name="connsiteX244" fmla="*/ 8117531 w 16989946"/>
              <a:gd name="connsiteY244" fmla="*/ 260327 h 308021"/>
              <a:gd name="connsiteX245" fmla="*/ 8113830 w 16989946"/>
              <a:gd name="connsiteY245" fmla="*/ 219127 h 308021"/>
              <a:gd name="connsiteX246" fmla="*/ 8211338 w 16989946"/>
              <a:gd name="connsiteY246" fmla="*/ 0 h 308021"/>
              <a:gd name="connsiteX247" fmla="*/ 8308846 w 16989946"/>
              <a:gd name="connsiteY247" fmla="*/ 219127 h 308021"/>
              <a:gd name="connsiteX248" fmla="*/ 8304218 w 16989946"/>
              <a:gd name="connsiteY248" fmla="*/ 270645 h 308021"/>
              <a:gd name="connsiteX249" fmla="*/ 8310543 w 16989946"/>
              <a:gd name="connsiteY249" fmla="*/ 261060 h 308021"/>
              <a:gd name="connsiteX250" fmla="*/ 8348498 w 16989946"/>
              <a:gd name="connsiteY250" fmla="*/ 243840 h 308021"/>
              <a:gd name="connsiteX251" fmla="*/ 8368150 w 16989946"/>
              <a:gd name="connsiteY251" fmla="*/ 248292 h 308021"/>
              <a:gd name="connsiteX252" fmla="*/ 8385841 w 16989946"/>
              <a:gd name="connsiteY252" fmla="*/ 260634 h 308021"/>
              <a:gd name="connsiteX253" fmla="*/ 8382112 w 16989946"/>
              <a:gd name="connsiteY253" fmla="*/ 219127 h 308021"/>
              <a:gd name="connsiteX254" fmla="*/ 8479620 w 16989946"/>
              <a:gd name="connsiteY254" fmla="*/ 0 h 308021"/>
              <a:gd name="connsiteX255" fmla="*/ 8577128 w 16989946"/>
              <a:gd name="connsiteY255" fmla="*/ 219127 h 308021"/>
              <a:gd name="connsiteX256" fmla="*/ 8572500 w 16989946"/>
              <a:gd name="connsiteY256" fmla="*/ 270645 h 308021"/>
              <a:gd name="connsiteX257" fmla="*/ 8578826 w 16989946"/>
              <a:gd name="connsiteY257" fmla="*/ 261060 h 308021"/>
              <a:gd name="connsiteX258" fmla="*/ 8616780 w 16989946"/>
              <a:gd name="connsiteY258" fmla="*/ 243840 h 308021"/>
              <a:gd name="connsiteX259" fmla="*/ 8636431 w 16989946"/>
              <a:gd name="connsiteY259" fmla="*/ 248292 h 308021"/>
              <a:gd name="connsiteX260" fmla="*/ 8653692 w 16989946"/>
              <a:gd name="connsiteY260" fmla="*/ 260333 h 308021"/>
              <a:gd name="connsiteX261" fmla="*/ 8649990 w 16989946"/>
              <a:gd name="connsiteY261" fmla="*/ 219127 h 308021"/>
              <a:gd name="connsiteX262" fmla="*/ 8747498 w 16989946"/>
              <a:gd name="connsiteY262" fmla="*/ 0 h 308021"/>
              <a:gd name="connsiteX263" fmla="*/ 8845006 w 16989946"/>
              <a:gd name="connsiteY263" fmla="*/ 219127 h 308021"/>
              <a:gd name="connsiteX264" fmla="*/ 8840378 w 16989946"/>
              <a:gd name="connsiteY264" fmla="*/ 270645 h 308021"/>
              <a:gd name="connsiteX265" fmla="*/ 8846704 w 16989946"/>
              <a:gd name="connsiteY265" fmla="*/ 261060 h 308021"/>
              <a:gd name="connsiteX266" fmla="*/ 8884658 w 16989946"/>
              <a:gd name="connsiteY266" fmla="*/ 243840 h 308021"/>
              <a:gd name="connsiteX267" fmla="*/ 8904309 w 16989946"/>
              <a:gd name="connsiteY267" fmla="*/ 248292 h 308021"/>
              <a:gd name="connsiteX268" fmla="*/ 8921571 w 16989946"/>
              <a:gd name="connsiteY268" fmla="*/ 260334 h 308021"/>
              <a:gd name="connsiteX269" fmla="*/ 8917869 w 16989946"/>
              <a:gd name="connsiteY269" fmla="*/ 219127 h 308021"/>
              <a:gd name="connsiteX270" fmla="*/ 9015377 w 16989946"/>
              <a:gd name="connsiteY270" fmla="*/ 0 h 308021"/>
              <a:gd name="connsiteX271" fmla="*/ 9112885 w 16989946"/>
              <a:gd name="connsiteY271" fmla="*/ 219127 h 308021"/>
              <a:gd name="connsiteX272" fmla="*/ 9108257 w 16989946"/>
              <a:gd name="connsiteY272" fmla="*/ 270645 h 308021"/>
              <a:gd name="connsiteX273" fmla="*/ 9114583 w 16989946"/>
              <a:gd name="connsiteY273" fmla="*/ 261060 h 308021"/>
              <a:gd name="connsiteX274" fmla="*/ 9152537 w 16989946"/>
              <a:gd name="connsiteY274" fmla="*/ 243840 h 308021"/>
              <a:gd name="connsiteX275" fmla="*/ 9172188 w 16989946"/>
              <a:gd name="connsiteY275" fmla="*/ 248292 h 308021"/>
              <a:gd name="connsiteX276" fmla="*/ 9189449 w 16989946"/>
              <a:gd name="connsiteY276" fmla="*/ 260333 h 308021"/>
              <a:gd name="connsiteX277" fmla="*/ 9185747 w 16989946"/>
              <a:gd name="connsiteY277" fmla="*/ 219127 h 308021"/>
              <a:gd name="connsiteX278" fmla="*/ 9283255 w 16989946"/>
              <a:gd name="connsiteY278" fmla="*/ 0 h 308021"/>
              <a:gd name="connsiteX279" fmla="*/ 9380763 w 16989946"/>
              <a:gd name="connsiteY279" fmla="*/ 219127 h 308021"/>
              <a:gd name="connsiteX280" fmla="*/ 9376135 w 16989946"/>
              <a:gd name="connsiteY280" fmla="*/ 270645 h 308021"/>
              <a:gd name="connsiteX281" fmla="*/ 9382461 w 16989946"/>
              <a:gd name="connsiteY281" fmla="*/ 261060 h 308021"/>
              <a:gd name="connsiteX282" fmla="*/ 9420415 w 16989946"/>
              <a:gd name="connsiteY282" fmla="*/ 243840 h 308021"/>
              <a:gd name="connsiteX283" fmla="*/ 9440066 w 16989946"/>
              <a:gd name="connsiteY283" fmla="*/ 248292 h 308021"/>
              <a:gd name="connsiteX284" fmla="*/ 9457327 w 16989946"/>
              <a:gd name="connsiteY284" fmla="*/ 260333 h 308021"/>
              <a:gd name="connsiteX285" fmla="*/ 9453625 w 16989946"/>
              <a:gd name="connsiteY285" fmla="*/ 219127 h 308021"/>
              <a:gd name="connsiteX286" fmla="*/ 9551133 w 16989946"/>
              <a:gd name="connsiteY286" fmla="*/ 0 h 308021"/>
              <a:gd name="connsiteX287" fmla="*/ 9648641 w 16989946"/>
              <a:gd name="connsiteY287" fmla="*/ 219127 h 308021"/>
              <a:gd name="connsiteX288" fmla="*/ 9644013 w 16989946"/>
              <a:gd name="connsiteY288" fmla="*/ 270645 h 308021"/>
              <a:gd name="connsiteX289" fmla="*/ 9650339 w 16989946"/>
              <a:gd name="connsiteY289" fmla="*/ 261060 h 308021"/>
              <a:gd name="connsiteX290" fmla="*/ 9688293 w 16989946"/>
              <a:gd name="connsiteY290" fmla="*/ 243840 h 308021"/>
              <a:gd name="connsiteX291" fmla="*/ 9707944 w 16989946"/>
              <a:gd name="connsiteY291" fmla="*/ 248292 h 308021"/>
              <a:gd name="connsiteX292" fmla="*/ 9725206 w 16989946"/>
              <a:gd name="connsiteY292" fmla="*/ 260334 h 308021"/>
              <a:gd name="connsiteX293" fmla="*/ 9721504 w 16989946"/>
              <a:gd name="connsiteY293" fmla="*/ 219127 h 308021"/>
              <a:gd name="connsiteX294" fmla="*/ 9819011 w 16989946"/>
              <a:gd name="connsiteY294" fmla="*/ 0 h 308021"/>
              <a:gd name="connsiteX295" fmla="*/ 9916519 w 16989946"/>
              <a:gd name="connsiteY295" fmla="*/ 219127 h 308021"/>
              <a:gd name="connsiteX296" fmla="*/ 9911891 w 16989946"/>
              <a:gd name="connsiteY296" fmla="*/ 270645 h 308021"/>
              <a:gd name="connsiteX297" fmla="*/ 9918217 w 16989946"/>
              <a:gd name="connsiteY297" fmla="*/ 261060 h 308021"/>
              <a:gd name="connsiteX298" fmla="*/ 9956171 w 16989946"/>
              <a:gd name="connsiteY298" fmla="*/ 243840 h 308021"/>
              <a:gd name="connsiteX299" fmla="*/ 9975822 w 16989946"/>
              <a:gd name="connsiteY299" fmla="*/ 248292 h 308021"/>
              <a:gd name="connsiteX300" fmla="*/ 9993083 w 16989946"/>
              <a:gd name="connsiteY300" fmla="*/ 260333 h 308021"/>
              <a:gd name="connsiteX301" fmla="*/ 9989381 w 16989946"/>
              <a:gd name="connsiteY301" fmla="*/ 219127 h 308021"/>
              <a:gd name="connsiteX302" fmla="*/ 10086888 w 16989946"/>
              <a:gd name="connsiteY302" fmla="*/ 0 h 308021"/>
              <a:gd name="connsiteX303" fmla="*/ 10184397 w 16989946"/>
              <a:gd name="connsiteY303" fmla="*/ 219127 h 308021"/>
              <a:gd name="connsiteX304" fmla="*/ 10179769 w 16989946"/>
              <a:gd name="connsiteY304" fmla="*/ 270644 h 308021"/>
              <a:gd name="connsiteX305" fmla="*/ 10186094 w 16989946"/>
              <a:gd name="connsiteY305" fmla="*/ 261060 h 308021"/>
              <a:gd name="connsiteX306" fmla="*/ 10224048 w 16989946"/>
              <a:gd name="connsiteY306" fmla="*/ 243840 h 308021"/>
              <a:gd name="connsiteX307" fmla="*/ 10243700 w 16989946"/>
              <a:gd name="connsiteY307" fmla="*/ 248292 h 308021"/>
              <a:gd name="connsiteX308" fmla="*/ 10260961 w 16989946"/>
              <a:gd name="connsiteY308" fmla="*/ 260333 h 308021"/>
              <a:gd name="connsiteX309" fmla="*/ 10257259 w 16989946"/>
              <a:gd name="connsiteY309" fmla="*/ 219127 h 308021"/>
              <a:gd name="connsiteX310" fmla="*/ 10354767 w 16989946"/>
              <a:gd name="connsiteY310" fmla="*/ 0 h 308021"/>
              <a:gd name="connsiteX311" fmla="*/ 10452275 w 16989946"/>
              <a:gd name="connsiteY311" fmla="*/ 219127 h 308021"/>
              <a:gd name="connsiteX312" fmla="*/ 10447647 w 16989946"/>
              <a:gd name="connsiteY312" fmla="*/ 270645 h 308021"/>
              <a:gd name="connsiteX313" fmla="*/ 10453973 w 16989946"/>
              <a:gd name="connsiteY313" fmla="*/ 261060 h 308021"/>
              <a:gd name="connsiteX314" fmla="*/ 10491927 w 16989946"/>
              <a:gd name="connsiteY314" fmla="*/ 243840 h 308021"/>
              <a:gd name="connsiteX315" fmla="*/ 10511578 w 16989946"/>
              <a:gd name="connsiteY315" fmla="*/ 248292 h 308021"/>
              <a:gd name="connsiteX316" fmla="*/ 10528840 w 16989946"/>
              <a:gd name="connsiteY316" fmla="*/ 260334 h 308021"/>
              <a:gd name="connsiteX317" fmla="*/ 10525138 w 16989946"/>
              <a:gd name="connsiteY317" fmla="*/ 219127 h 308021"/>
              <a:gd name="connsiteX318" fmla="*/ 10622646 w 16989946"/>
              <a:gd name="connsiteY318" fmla="*/ 0 h 308021"/>
              <a:gd name="connsiteX319" fmla="*/ 10720153 w 16989946"/>
              <a:gd name="connsiteY319" fmla="*/ 219127 h 308021"/>
              <a:gd name="connsiteX320" fmla="*/ 10715525 w 16989946"/>
              <a:gd name="connsiteY320" fmla="*/ 270646 h 308021"/>
              <a:gd name="connsiteX321" fmla="*/ 10721852 w 16989946"/>
              <a:gd name="connsiteY321" fmla="*/ 261060 h 308021"/>
              <a:gd name="connsiteX322" fmla="*/ 10759806 w 16989946"/>
              <a:gd name="connsiteY322" fmla="*/ 243840 h 308021"/>
              <a:gd name="connsiteX323" fmla="*/ 10779457 w 16989946"/>
              <a:gd name="connsiteY323" fmla="*/ 248292 h 308021"/>
              <a:gd name="connsiteX324" fmla="*/ 10796718 w 16989946"/>
              <a:gd name="connsiteY324" fmla="*/ 260333 h 308021"/>
              <a:gd name="connsiteX325" fmla="*/ 10793016 w 16989946"/>
              <a:gd name="connsiteY325" fmla="*/ 219127 h 308021"/>
              <a:gd name="connsiteX326" fmla="*/ 10890524 w 16989946"/>
              <a:gd name="connsiteY326" fmla="*/ 0 h 308021"/>
              <a:gd name="connsiteX327" fmla="*/ 10988033 w 16989946"/>
              <a:gd name="connsiteY327" fmla="*/ 219127 h 308021"/>
              <a:gd name="connsiteX328" fmla="*/ 10983405 w 16989946"/>
              <a:gd name="connsiteY328" fmla="*/ 270643 h 308021"/>
              <a:gd name="connsiteX329" fmla="*/ 10989730 w 16989946"/>
              <a:gd name="connsiteY329" fmla="*/ 261060 h 308021"/>
              <a:gd name="connsiteX330" fmla="*/ 11027684 w 16989946"/>
              <a:gd name="connsiteY330" fmla="*/ 243840 h 308021"/>
              <a:gd name="connsiteX331" fmla="*/ 11047335 w 16989946"/>
              <a:gd name="connsiteY331" fmla="*/ 248292 h 308021"/>
              <a:gd name="connsiteX332" fmla="*/ 11064596 w 16989946"/>
              <a:gd name="connsiteY332" fmla="*/ 260333 h 308021"/>
              <a:gd name="connsiteX333" fmla="*/ 11060894 w 16989946"/>
              <a:gd name="connsiteY333" fmla="*/ 219127 h 308021"/>
              <a:gd name="connsiteX334" fmla="*/ 11158403 w 16989946"/>
              <a:gd name="connsiteY334" fmla="*/ 0 h 308021"/>
              <a:gd name="connsiteX335" fmla="*/ 11255910 w 16989946"/>
              <a:gd name="connsiteY335" fmla="*/ 219127 h 308021"/>
              <a:gd name="connsiteX336" fmla="*/ 11251282 w 16989946"/>
              <a:gd name="connsiteY336" fmla="*/ 270646 h 308021"/>
              <a:gd name="connsiteX337" fmla="*/ 11257608 w 16989946"/>
              <a:gd name="connsiteY337" fmla="*/ 261060 h 308021"/>
              <a:gd name="connsiteX338" fmla="*/ 11295563 w 16989946"/>
              <a:gd name="connsiteY338" fmla="*/ 243840 h 308021"/>
              <a:gd name="connsiteX339" fmla="*/ 11315214 w 16989946"/>
              <a:gd name="connsiteY339" fmla="*/ 248292 h 308021"/>
              <a:gd name="connsiteX340" fmla="*/ 11332475 w 16989946"/>
              <a:gd name="connsiteY340" fmla="*/ 260334 h 308021"/>
              <a:gd name="connsiteX341" fmla="*/ 11328773 w 16989946"/>
              <a:gd name="connsiteY341" fmla="*/ 219127 h 308021"/>
              <a:gd name="connsiteX342" fmla="*/ 11426281 w 16989946"/>
              <a:gd name="connsiteY342" fmla="*/ 0 h 308021"/>
              <a:gd name="connsiteX343" fmla="*/ 11523789 w 16989946"/>
              <a:gd name="connsiteY343" fmla="*/ 219127 h 308021"/>
              <a:gd name="connsiteX344" fmla="*/ 11519161 w 16989946"/>
              <a:gd name="connsiteY344" fmla="*/ 270645 h 308021"/>
              <a:gd name="connsiteX345" fmla="*/ 11525487 w 16989946"/>
              <a:gd name="connsiteY345" fmla="*/ 261060 h 308021"/>
              <a:gd name="connsiteX346" fmla="*/ 11563441 w 16989946"/>
              <a:gd name="connsiteY346" fmla="*/ 243840 h 308021"/>
              <a:gd name="connsiteX347" fmla="*/ 11583092 w 16989946"/>
              <a:gd name="connsiteY347" fmla="*/ 248292 h 308021"/>
              <a:gd name="connsiteX348" fmla="*/ 11600353 w 16989946"/>
              <a:gd name="connsiteY348" fmla="*/ 260333 h 308021"/>
              <a:gd name="connsiteX349" fmla="*/ 11596651 w 16989946"/>
              <a:gd name="connsiteY349" fmla="*/ 219127 h 308021"/>
              <a:gd name="connsiteX350" fmla="*/ 11694159 w 16989946"/>
              <a:gd name="connsiteY350" fmla="*/ 0 h 308021"/>
              <a:gd name="connsiteX351" fmla="*/ 11791667 w 16989946"/>
              <a:gd name="connsiteY351" fmla="*/ 219127 h 308021"/>
              <a:gd name="connsiteX352" fmla="*/ 11787039 w 16989946"/>
              <a:gd name="connsiteY352" fmla="*/ 270645 h 308021"/>
              <a:gd name="connsiteX353" fmla="*/ 11793365 w 16989946"/>
              <a:gd name="connsiteY353" fmla="*/ 261060 h 308021"/>
              <a:gd name="connsiteX354" fmla="*/ 11831319 w 16989946"/>
              <a:gd name="connsiteY354" fmla="*/ 243840 h 308021"/>
              <a:gd name="connsiteX355" fmla="*/ 11850970 w 16989946"/>
              <a:gd name="connsiteY355" fmla="*/ 248292 h 308021"/>
              <a:gd name="connsiteX356" fmla="*/ 11868230 w 16989946"/>
              <a:gd name="connsiteY356" fmla="*/ 260332 h 308021"/>
              <a:gd name="connsiteX357" fmla="*/ 11864528 w 16989946"/>
              <a:gd name="connsiteY357" fmla="*/ 219127 h 308021"/>
              <a:gd name="connsiteX358" fmla="*/ 11962036 w 16989946"/>
              <a:gd name="connsiteY358" fmla="*/ 0 h 308021"/>
              <a:gd name="connsiteX359" fmla="*/ 12059544 w 16989946"/>
              <a:gd name="connsiteY359" fmla="*/ 219127 h 308021"/>
              <a:gd name="connsiteX360" fmla="*/ 12054916 w 16989946"/>
              <a:gd name="connsiteY360" fmla="*/ 270645 h 308021"/>
              <a:gd name="connsiteX361" fmla="*/ 12061242 w 16989946"/>
              <a:gd name="connsiteY361" fmla="*/ 261060 h 308021"/>
              <a:gd name="connsiteX362" fmla="*/ 12099196 w 16989946"/>
              <a:gd name="connsiteY362" fmla="*/ 243840 h 308021"/>
              <a:gd name="connsiteX363" fmla="*/ 12118848 w 16989946"/>
              <a:gd name="connsiteY363" fmla="*/ 248292 h 308021"/>
              <a:gd name="connsiteX364" fmla="*/ 12136108 w 16989946"/>
              <a:gd name="connsiteY364" fmla="*/ 260333 h 308021"/>
              <a:gd name="connsiteX365" fmla="*/ 12132406 w 16989946"/>
              <a:gd name="connsiteY365" fmla="*/ 219127 h 308021"/>
              <a:gd name="connsiteX366" fmla="*/ 12229914 w 16989946"/>
              <a:gd name="connsiteY366" fmla="*/ 0 h 308021"/>
              <a:gd name="connsiteX367" fmla="*/ 12327422 w 16989946"/>
              <a:gd name="connsiteY367" fmla="*/ 219127 h 308021"/>
              <a:gd name="connsiteX368" fmla="*/ 12322794 w 16989946"/>
              <a:gd name="connsiteY368" fmla="*/ 270645 h 308021"/>
              <a:gd name="connsiteX369" fmla="*/ 12329120 w 16989946"/>
              <a:gd name="connsiteY369" fmla="*/ 261060 h 308021"/>
              <a:gd name="connsiteX370" fmla="*/ 12367074 w 16989946"/>
              <a:gd name="connsiteY370" fmla="*/ 243840 h 308021"/>
              <a:gd name="connsiteX371" fmla="*/ 12386726 w 16989946"/>
              <a:gd name="connsiteY371" fmla="*/ 248292 h 308021"/>
              <a:gd name="connsiteX372" fmla="*/ 12403987 w 16989946"/>
              <a:gd name="connsiteY372" fmla="*/ 260334 h 308021"/>
              <a:gd name="connsiteX373" fmla="*/ 12400285 w 16989946"/>
              <a:gd name="connsiteY373" fmla="*/ 219127 h 308021"/>
              <a:gd name="connsiteX374" fmla="*/ 12497793 w 16989946"/>
              <a:gd name="connsiteY374" fmla="*/ 0 h 308021"/>
              <a:gd name="connsiteX375" fmla="*/ 12595301 w 16989946"/>
              <a:gd name="connsiteY375" fmla="*/ 219127 h 308021"/>
              <a:gd name="connsiteX376" fmla="*/ 12590673 w 16989946"/>
              <a:gd name="connsiteY376" fmla="*/ 270645 h 308021"/>
              <a:gd name="connsiteX377" fmla="*/ 12596999 w 16989946"/>
              <a:gd name="connsiteY377" fmla="*/ 261060 h 308021"/>
              <a:gd name="connsiteX378" fmla="*/ 12634953 w 16989946"/>
              <a:gd name="connsiteY378" fmla="*/ 243840 h 308021"/>
              <a:gd name="connsiteX379" fmla="*/ 12654605 w 16989946"/>
              <a:gd name="connsiteY379" fmla="*/ 248292 h 308021"/>
              <a:gd name="connsiteX380" fmla="*/ 12671865 w 16989946"/>
              <a:gd name="connsiteY380" fmla="*/ 260333 h 308021"/>
              <a:gd name="connsiteX381" fmla="*/ 12668163 w 16989946"/>
              <a:gd name="connsiteY381" fmla="*/ 219127 h 308021"/>
              <a:gd name="connsiteX382" fmla="*/ 12765671 w 16989946"/>
              <a:gd name="connsiteY382" fmla="*/ 0 h 308021"/>
              <a:gd name="connsiteX383" fmla="*/ 12863179 w 16989946"/>
              <a:gd name="connsiteY383" fmla="*/ 219127 h 308021"/>
              <a:gd name="connsiteX384" fmla="*/ 12858551 w 16989946"/>
              <a:gd name="connsiteY384" fmla="*/ 270645 h 308021"/>
              <a:gd name="connsiteX385" fmla="*/ 12864877 w 16989946"/>
              <a:gd name="connsiteY385" fmla="*/ 261060 h 308021"/>
              <a:gd name="connsiteX386" fmla="*/ 12902831 w 16989946"/>
              <a:gd name="connsiteY386" fmla="*/ 243840 h 308021"/>
              <a:gd name="connsiteX387" fmla="*/ 12922482 w 16989946"/>
              <a:gd name="connsiteY387" fmla="*/ 248292 h 308021"/>
              <a:gd name="connsiteX388" fmla="*/ 12939743 w 16989946"/>
              <a:gd name="connsiteY388" fmla="*/ 260333 h 308021"/>
              <a:gd name="connsiteX389" fmla="*/ 12936041 w 16989946"/>
              <a:gd name="connsiteY389" fmla="*/ 219127 h 308021"/>
              <a:gd name="connsiteX390" fmla="*/ 13033549 w 16989946"/>
              <a:gd name="connsiteY390" fmla="*/ 0 h 308021"/>
              <a:gd name="connsiteX391" fmla="*/ 13131057 w 16989946"/>
              <a:gd name="connsiteY391" fmla="*/ 219127 h 308021"/>
              <a:gd name="connsiteX392" fmla="*/ 13126429 w 16989946"/>
              <a:gd name="connsiteY392" fmla="*/ 270645 h 308021"/>
              <a:gd name="connsiteX393" fmla="*/ 13132755 w 16989946"/>
              <a:gd name="connsiteY393" fmla="*/ 261060 h 308021"/>
              <a:gd name="connsiteX394" fmla="*/ 13170709 w 16989946"/>
              <a:gd name="connsiteY394" fmla="*/ 243840 h 308021"/>
              <a:gd name="connsiteX395" fmla="*/ 13190360 w 16989946"/>
              <a:gd name="connsiteY395" fmla="*/ 248292 h 308021"/>
              <a:gd name="connsiteX396" fmla="*/ 13207622 w 16989946"/>
              <a:gd name="connsiteY396" fmla="*/ 260334 h 308021"/>
              <a:gd name="connsiteX397" fmla="*/ 13203920 w 16989946"/>
              <a:gd name="connsiteY397" fmla="*/ 219127 h 308021"/>
              <a:gd name="connsiteX398" fmla="*/ 13301428 w 16989946"/>
              <a:gd name="connsiteY398" fmla="*/ 0 h 308021"/>
              <a:gd name="connsiteX399" fmla="*/ 13398936 w 16989946"/>
              <a:gd name="connsiteY399" fmla="*/ 219127 h 308021"/>
              <a:gd name="connsiteX400" fmla="*/ 13394308 w 16989946"/>
              <a:gd name="connsiteY400" fmla="*/ 270645 h 308021"/>
              <a:gd name="connsiteX401" fmla="*/ 13400634 w 16989946"/>
              <a:gd name="connsiteY401" fmla="*/ 261060 h 308021"/>
              <a:gd name="connsiteX402" fmla="*/ 13438588 w 16989946"/>
              <a:gd name="connsiteY402" fmla="*/ 243840 h 308021"/>
              <a:gd name="connsiteX403" fmla="*/ 13458239 w 16989946"/>
              <a:gd name="connsiteY403" fmla="*/ 248292 h 308021"/>
              <a:gd name="connsiteX404" fmla="*/ 13475500 w 16989946"/>
              <a:gd name="connsiteY404" fmla="*/ 260333 h 308021"/>
              <a:gd name="connsiteX405" fmla="*/ 13471798 w 16989946"/>
              <a:gd name="connsiteY405" fmla="*/ 219127 h 308021"/>
              <a:gd name="connsiteX406" fmla="*/ 13569306 w 16989946"/>
              <a:gd name="connsiteY406" fmla="*/ 0 h 308021"/>
              <a:gd name="connsiteX407" fmla="*/ 13666814 w 16989946"/>
              <a:gd name="connsiteY407" fmla="*/ 219127 h 308021"/>
              <a:gd name="connsiteX408" fmla="*/ 13662186 w 16989946"/>
              <a:gd name="connsiteY408" fmla="*/ 270645 h 308021"/>
              <a:gd name="connsiteX409" fmla="*/ 13668512 w 16989946"/>
              <a:gd name="connsiteY409" fmla="*/ 261060 h 308021"/>
              <a:gd name="connsiteX410" fmla="*/ 13706466 w 16989946"/>
              <a:gd name="connsiteY410" fmla="*/ 243840 h 308021"/>
              <a:gd name="connsiteX411" fmla="*/ 13726117 w 16989946"/>
              <a:gd name="connsiteY411" fmla="*/ 248292 h 308021"/>
              <a:gd name="connsiteX412" fmla="*/ 13743378 w 16989946"/>
              <a:gd name="connsiteY412" fmla="*/ 260333 h 308021"/>
              <a:gd name="connsiteX413" fmla="*/ 13739676 w 16989946"/>
              <a:gd name="connsiteY413" fmla="*/ 219127 h 308021"/>
              <a:gd name="connsiteX414" fmla="*/ 13837184 w 16989946"/>
              <a:gd name="connsiteY414" fmla="*/ 0 h 308021"/>
              <a:gd name="connsiteX415" fmla="*/ 13934692 w 16989946"/>
              <a:gd name="connsiteY415" fmla="*/ 219127 h 308021"/>
              <a:gd name="connsiteX416" fmla="*/ 13930064 w 16989946"/>
              <a:gd name="connsiteY416" fmla="*/ 270645 h 308021"/>
              <a:gd name="connsiteX417" fmla="*/ 13936390 w 16989946"/>
              <a:gd name="connsiteY417" fmla="*/ 261060 h 308021"/>
              <a:gd name="connsiteX418" fmla="*/ 13974344 w 16989946"/>
              <a:gd name="connsiteY418" fmla="*/ 243840 h 308021"/>
              <a:gd name="connsiteX419" fmla="*/ 13993995 w 16989946"/>
              <a:gd name="connsiteY419" fmla="*/ 248292 h 308021"/>
              <a:gd name="connsiteX420" fmla="*/ 14011257 w 16989946"/>
              <a:gd name="connsiteY420" fmla="*/ 260334 h 308021"/>
              <a:gd name="connsiteX421" fmla="*/ 14007555 w 16989946"/>
              <a:gd name="connsiteY421" fmla="*/ 219127 h 308021"/>
              <a:gd name="connsiteX422" fmla="*/ 14105063 w 16989946"/>
              <a:gd name="connsiteY422" fmla="*/ 0 h 308021"/>
              <a:gd name="connsiteX423" fmla="*/ 14202571 w 16989946"/>
              <a:gd name="connsiteY423" fmla="*/ 219127 h 308021"/>
              <a:gd name="connsiteX424" fmla="*/ 14197943 w 16989946"/>
              <a:gd name="connsiteY424" fmla="*/ 270645 h 308021"/>
              <a:gd name="connsiteX425" fmla="*/ 14204269 w 16989946"/>
              <a:gd name="connsiteY425" fmla="*/ 261060 h 308021"/>
              <a:gd name="connsiteX426" fmla="*/ 14242223 w 16989946"/>
              <a:gd name="connsiteY426" fmla="*/ 243840 h 308021"/>
              <a:gd name="connsiteX427" fmla="*/ 14261874 w 16989946"/>
              <a:gd name="connsiteY427" fmla="*/ 248292 h 308021"/>
              <a:gd name="connsiteX428" fmla="*/ 14279135 w 16989946"/>
              <a:gd name="connsiteY428" fmla="*/ 260333 h 308021"/>
              <a:gd name="connsiteX429" fmla="*/ 14275433 w 16989946"/>
              <a:gd name="connsiteY429" fmla="*/ 219127 h 308021"/>
              <a:gd name="connsiteX430" fmla="*/ 14372941 w 16989946"/>
              <a:gd name="connsiteY430" fmla="*/ 0 h 308021"/>
              <a:gd name="connsiteX431" fmla="*/ 14470449 w 16989946"/>
              <a:gd name="connsiteY431" fmla="*/ 219127 h 308021"/>
              <a:gd name="connsiteX432" fmla="*/ 14465821 w 16989946"/>
              <a:gd name="connsiteY432" fmla="*/ 270645 h 308021"/>
              <a:gd name="connsiteX433" fmla="*/ 14472147 w 16989946"/>
              <a:gd name="connsiteY433" fmla="*/ 261060 h 308021"/>
              <a:gd name="connsiteX434" fmla="*/ 14510101 w 16989946"/>
              <a:gd name="connsiteY434" fmla="*/ 243840 h 308021"/>
              <a:gd name="connsiteX435" fmla="*/ 14529752 w 16989946"/>
              <a:gd name="connsiteY435" fmla="*/ 248292 h 308021"/>
              <a:gd name="connsiteX436" fmla="*/ 14547013 w 16989946"/>
              <a:gd name="connsiteY436" fmla="*/ 260333 h 308021"/>
              <a:gd name="connsiteX437" fmla="*/ 14543311 w 16989946"/>
              <a:gd name="connsiteY437" fmla="*/ 219127 h 308021"/>
              <a:gd name="connsiteX438" fmla="*/ 14640819 w 16989946"/>
              <a:gd name="connsiteY438" fmla="*/ 0 h 308021"/>
              <a:gd name="connsiteX439" fmla="*/ 14738327 w 16989946"/>
              <a:gd name="connsiteY439" fmla="*/ 219127 h 308021"/>
              <a:gd name="connsiteX440" fmla="*/ 14733699 w 16989946"/>
              <a:gd name="connsiteY440" fmla="*/ 270645 h 308021"/>
              <a:gd name="connsiteX441" fmla="*/ 14740025 w 16989946"/>
              <a:gd name="connsiteY441" fmla="*/ 261060 h 308021"/>
              <a:gd name="connsiteX442" fmla="*/ 14777979 w 16989946"/>
              <a:gd name="connsiteY442" fmla="*/ 243840 h 308021"/>
              <a:gd name="connsiteX443" fmla="*/ 14797630 w 16989946"/>
              <a:gd name="connsiteY443" fmla="*/ 248292 h 308021"/>
              <a:gd name="connsiteX444" fmla="*/ 14814892 w 16989946"/>
              <a:gd name="connsiteY444" fmla="*/ 260334 h 308021"/>
              <a:gd name="connsiteX445" fmla="*/ 14811190 w 16989946"/>
              <a:gd name="connsiteY445" fmla="*/ 219127 h 308021"/>
              <a:gd name="connsiteX446" fmla="*/ 14908698 w 16989946"/>
              <a:gd name="connsiteY446" fmla="*/ 0 h 308021"/>
              <a:gd name="connsiteX447" fmla="*/ 15006206 w 16989946"/>
              <a:gd name="connsiteY447" fmla="*/ 219127 h 308021"/>
              <a:gd name="connsiteX448" fmla="*/ 15001578 w 16989946"/>
              <a:gd name="connsiteY448" fmla="*/ 270645 h 308021"/>
              <a:gd name="connsiteX449" fmla="*/ 15007904 w 16989946"/>
              <a:gd name="connsiteY449" fmla="*/ 261060 h 308021"/>
              <a:gd name="connsiteX450" fmla="*/ 15045858 w 16989946"/>
              <a:gd name="connsiteY450" fmla="*/ 243840 h 308021"/>
              <a:gd name="connsiteX451" fmla="*/ 15065509 w 16989946"/>
              <a:gd name="connsiteY451" fmla="*/ 248292 h 308021"/>
              <a:gd name="connsiteX452" fmla="*/ 15082770 w 16989946"/>
              <a:gd name="connsiteY452" fmla="*/ 260333 h 308021"/>
              <a:gd name="connsiteX453" fmla="*/ 15079068 w 16989946"/>
              <a:gd name="connsiteY453" fmla="*/ 219127 h 308021"/>
              <a:gd name="connsiteX454" fmla="*/ 15176576 w 16989946"/>
              <a:gd name="connsiteY454" fmla="*/ 0 h 308021"/>
              <a:gd name="connsiteX455" fmla="*/ 15274084 w 16989946"/>
              <a:gd name="connsiteY455" fmla="*/ 219127 h 308021"/>
              <a:gd name="connsiteX456" fmla="*/ 15269456 w 16989946"/>
              <a:gd name="connsiteY456" fmla="*/ 270645 h 308021"/>
              <a:gd name="connsiteX457" fmla="*/ 15275782 w 16989946"/>
              <a:gd name="connsiteY457" fmla="*/ 261060 h 308021"/>
              <a:gd name="connsiteX458" fmla="*/ 15313736 w 16989946"/>
              <a:gd name="connsiteY458" fmla="*/ 243840 h 308021"/>
              <a:gd name="connsiteX459" fmla="*/ 15333387 w 16989946"/>
              <a:gd name="connsiteY459" fmla="*/ 248292 h 308021"/>
              <a:gd name="connsiteX460" fmla="*/ 15350648 w 16989946"/>
              <a:gd name="connsiteY460" fmla="*/ 260333 h 308021"/>
              <a:gd name="connsiteX461" fmla="*/ 15346946 w 16989946"/>
              <a:gd name="connsiteY461" fmla="*/ 219127 h 308021"/>
              <a:gd name="connsiteX462" fmla="*/ 15444454 w 16989946"/>
              <a:gd name="connsiteY462" fmla="*/ 0 h 308021"/>
              <a:gd name="connsiteX463" fmla="*/ 15541962 w 16989946"/>
              <a:gd name="connsiteY463" fmla="*/ 219127 h 308021"/>
              <a:gd name="connsiteX464" fmla="*/ 15537334 w 16989946"/>
              <a:gd name="connsiteY464" fmla="*/ 270645 h 308021"/>
              <a:gd name="connsiteX465" fmla="*/ 15543660 w 16989946"/>
              <a:gd name="connsiteY465" fmla="*/ 261060 h 308021"/>
              <a:gd name="connsiteX466" fmla="*/ 15581614 w 16989946"/>
              <a:gd name="connsiteY466" fmla="*/ 243840 h 308021"/>
              <a:gd name="connsiteX467" fmla="*/ 15601265 w 16989946"/>
              <a:gd name="connsiteY467" fmla="*/ 248292 h 308021"/>
              <a:gd name="connsiteX468" fmla="*/ 15618527 w 16989946"/>
              <a:gd name="connsiteY468" fmla="*/ 260334 h 308021"/>
              <a:gd name="connsiteX469" fmla="*/ 15614825 w 16989946"/>
              <a:gd name="connsiteY469" fmla="*/ 219127 h 308021"/>
              <a:gd name="connsiteX470" fmla="*/ 15712333 w 16989946"/>
              <a:gd name="connsiteY470" fmla="*/ 0 h 308021"/>
              <a:gd name="connsiteX471" fmla="*/ 15809841 w 16989946"/>
              <a:gd name="connsiteY471" fmla="*/ 219127 h 308021"/>
              <a:gd name="connsiteX472" fmla="*/ 15805213 w 16989946"/>
              <a:gd name="connsiteY472" fmla="*/ 270645 h 308021"/>
              <a:gd name="connsiteX473" fmla="*/ 15811539 w 16989946"/>
              <a:gd name="connsiteY473" fmla="*/ 261060 h 308021"/>
              <a:gd name="connsiteX474" fmla="*/ 15849493 w 16989946"/>
              <a:gd name="connsiteY474" fmla="*/ 243840 h 308021"/>
              <a:gd name="connsiteX475" fmla="*/ 15869144 w 16989946"/>
              <a:gd name="connsiteY475" fmla="*/ 248292 h 308021"/>
              <a:gd name="connsiteX476" fmla="*/ 15886406 w 16989946"/>
              <a:gd name="connsiteY476" fmla="*/ 260333 h 308021"/>
              <a:gd name="connsiteX477" fmla="*/ 15882702 w 16989946"/>
              <a:gd name="connsiteY477" fmla="*/ 219127 h 308021"/>
              <a:gd name="connsiteX478" fmla="*/ 15980210 w 16989946"/>
              <a:gd name="connsiteY478" fmla="*/ 0 h 308021"/>
              <a:gd name="connsiteX479" fmla="*/ 16077718 w 16989946"/>
              <a:gd name="connsiteY479" fmla="*/ 219127 h 308021"/>
              <a:gd name="connsiteX480" fmla="*/ 16073090 w 16989946"/>
              <a:gd name="connsiteY480" fmla="*/ 270645 h 308021"/>
              <a:gd name="connsiteX481" fmla="*/ 16079418 w 16989946"/>
              <a:gd name="connsiteY481" fmla="*/ 261060 h 308021"/>
              <a:gd name="connsiteX482" fmla="*/ 16117370 w 16989946"/>
              <a:gd name="connsiteY482" fmla="*/ 243840 h 308021"/>
              <a:gd name="connsiteX483" fmla="*/ 16137022 w 16989946"/>
              <a:gd name="connsiteY483" fmla="*/ 248292 h 308021"/>
              <a:gd name="connsiteX484" fmla="*/ 16154282 w 16989946"/>
              <a:gd name="connsiteY484" fmla="*/ 260333 h 308021"/>
              <a:gd name="connsiteX485" fmla="*/ 16150582 w 16989946"/>
              <a:gd name="connsiteY485" fmla="*/ 219127 h 308021"/>
              <a:gd name="connsiteX486" fmla="*/ 16248090 w 16989946"/>
              <a:gd name="connsiteY486" fmla="*/ 0 h 308021"/>
              <a:gd name="connsiteX487" fmla="*/ 16345598 w 16989946"/>
              <a:gd name="connsiteY487" fmla="*/ 219127 h 308021"/>
              <a:gd name="connsiteX488" fmla="*/ 16340970 w 16989946"/>
              <a:gd name="connsiteY488" fmla="*/ 270645 h 308021"/>
              <a:gd name="connsiteX489" fmla="*/ 16347294 w 16989946"/>
              <a:gd name="connsiteY489" fmla="*/ 261060 h 308021"/>
              <a:gd name="connsiteX490" fmla="*/ 16385250 w 16989946"/>
              <a:gd name="connsiteY490" fmla="*/ 243840 h 308021"/>
              <a:gd name="connsiteX491" fmla="*/ 16404900 w 16989946"/>
              <a:gd name="connsiteY491" fmla="*/ 248292 h 308021"/>
              <a:gd name="connsiteX492" fmla="*/ 16422162 w 16989946"/>
              <a:gd name="connsiteY492" fmla="*/ 260334 h 308021"/>
              <a:gd name="connsiteX493" fmla="*/ 16418460 w 16989946"/>
              <a:gd name="connsiteY493" fmla="*/ 219127 h 308021"/>
              <a:gd name="connsiteX494" fmla="*/ 16515968 w 16989946"/>
              <a:gd name="connsiteY494" fmla="*/ 0 h 308021"/>
              <a:gd name="connsiteX495" fmla="*/ 16613476 w 16989946"/>
              <a:gd name="connsiteY495" fmla="*/ 219127 h 308021"/>
              <a:gd name="connsiteX496" fmla="*/ 16608848 w 16989946"/>
              <a:gd name="connsiteY496" fmla="*/ 270645 h 308021"/>
              <a:gd name="connsiteX497" fmla="*/ 16615174 w 16989946"/>
              <a:gd name="connsiteY497" fmla="*/ 261060 h 308021"/>
              <a:gd name="connsiteX498" fmla="*/ 16653128 w 16989946"/>
              <a:gd name="connsiteY498" fmla="*/ 243840 h 308021"/>
              <a:gd name="connsiteX499" fmla="*/ 16672778 w 16989946"/>
              <a:gd name="connsiteY499" fmla="*/ 248292 h 308021"/>
              <a:gd name="connsiteX500" fmla="*/ 16690030 w 16989946"/>
              <a:gd name="connsiteY500" fmla="*/ 260327 h 308021"/>
              <a:gd name="connsiteX501" fmla="*/ 16686330 w 16989946"/>
              <a:gd name="connsiteY501" fmla="*/ 219127 h 308021"/>
              <a:gd name="connsiteX502" fmla="*/ 16783838 w 16989946"/>
              <a:gd name="connsiteY502" fmla="*/ 0 h 308021"/>
              <a:gd name="connsiteX503" fmla="*/ 16881346 w 16989946"/>
              <a:gd name="connsiteY503" fmla="*/ 219127 h 308021"/>
              <a:gd name="connsiteX504" fmla="*/ 16876718 w 16989946"/>
              <a:gd name="connsiteY504" fmla="*/ 270645 h 308021"/>
              <a:gd name="connsiteX505" fmla="*/ 16920998 w 16989946"/>
              <a:gd name="connsiteY505" fmla="*/ 243840 h 308021"/>
              <a:gd name="connsiteX506" fmla="*/ 16989946 w 16989946"/>
              <a:gd name="connsiteY506" fmla="*/ 308021 h 308021"/>
              <a:gd name="connsiteX0" fmla="*/ 0 w 16989946"/>
              <a:gd name="connsiteY0" fmla="*/ 270645 h 308021"/>
              <a:gd name="connsiteX1" fmla="*/ 6326 w 16989946"/>
              <a:gd name="connsiteY1" fmla="*/ 261060 h 308021"/>
              <a:gd name="connsiteX2" fmla="*/ 44280 w 16989946"/>
              <a:gd name="connsiteY2" fmla="*/ 243840 h 308021"/>
              <a:gd name="connsiteX3" fmla="*/ 63931 w 16989946"/>
              <a:gd name="connsiteY3" fmla="*/ 248292 h 308021"/>
              <a:gd name="connsiteX4" fmla="*/ 81192 w 16989946"/>
              <a:gd name="connsiteY4" fmla="*/ 260333 h 308021"/>
              <a:gd name="connsiteX5" fmla="*/ 77490 w 16989946"/>
              <a:gd name="connsiteY5" fmla="*/ 219127 h 308021"/>
              <a:gd name="connsiteX6" fmla="*/ 174998 w 16989946"/>
              <a:gd name="connsiteY6" fmla="*/ 0 h 308021"/>
              <a:gd name="connsiteX7" fmla="*/ 272506 w 16989946"/>
              <a:gd name="connsiteY7" fmla="*/ 219127 h 308021"/>
              <a:gd name="connsiteX8" fmla="*/ 267878 w 16989946"/>
              <a:gd name="connsiteY8" fmla="*/ 270645 h 308021"/>
              <a:gd name="connsiteX9" fmla="*/ 274204 w 16989946"/>
              <a:gd name="connsiteY9" fmla="*/ 261060 h 308021"/>
              <a:gd name="connsiteX10" fmla="*/ 312158 w 16989946"/>
              <a:gd name="connsiteY10" fmla="*/ 243840 h 308021"/>
              <a:gd name="connsiteX11" fmla="*/ 331809 w 16989946"/>
              <a:gd name="connsiteY11" fmla="*/ 248292 h 308021"/>
              <a:gd name="connsiteX12" fmla="*/ 349071 w 16989946"/>
              <a:gd name="connsiteY12" fmla="*/ 260334 h 308021"/>
              <a:gd name="connsiteX13" fmla="*/ 345369 w 16989946"/>
              <a:gd name="connsiteY13" fmla="*/ 219127 h 308021"/>
              <a:gd name="connsiteX14" fmla="*/ 442877 w 16989946"/>
              <a:gd name="connsiteY14" fmla="*/ 0 h 308021"/>
              <a:gd name="connsiteX15" fmla="*/ 540385 w 16989946"/>
              <a:gd name="connsiteY15" fmla="*/ 219127 h 308021"/>
              <a:gd name="connsiteX16" fmla="*/ 535757 w 16989946"/>
              <a:gd name="connsiteY16" fmla="*/ 270645 h 308021"/>
              <a:gd name="connsiteX17" fmla="*/ 542083 w 16989946"/>
              <a:gd name="connsiteY17" fmla="*/ 261060 h 308021"/>
              <a:gd name="connsiteX18" fmla="*/ 580037 w 16989946"/>
              <a:gd name="connsiteY18" fmla="*/ 243840 h 308021"/>
              <a:gd name="connsiteX19" fmla="*/ 599688 w 16989946"/>
              <a:gd name="connsiteY19" fmla="*/ 248292 h 308021"/>
              <a:gd name="connsiteX20" fmla="*/ 616949 w 16989946"/>
              <a:gd name="connsiteY20" fmla="*/ 260333 h 308021"/>
              <a:gd name="connsiteX21" fmla="*/ 613247 w 16989946"/>
              <a:gd name="connsiteY21" fmla="*/ 219127 h 308021"/>
              <a:gd name="connsiteX22" fmla="*/ 710755 w 16989946"/>
              <a:gd name="connsiteY22" fmla="*/ 0 h 308021"/>
              <a:gd name="connsiteX23" fmla="*/ 808263 w 16989946"/>
              <a:gd name="connsiteY23" fmla="*/ 219127 h 308021"/>
              <a:gd name="connsiteX24" fmla="*/ 803635 w 16989946"/>
              <a:gd name="connsiteY24" fmla="*/ 270645 h 308021"/>
              <a:gd name="connsiteX25" fmla="*/ 809961 w 16989946"/>
              <a:gd name="connsiteY25" fmla="*/ 261060 h 308021"/>
              <a:gd name="connsiteX26" fmla="*/ 847915 w 16989946"/>
              <a:gd name="connsiteY26" fmla="*/ 243840 h 308021"/>
              <a:gd name="connsiteX27" fmla="*/ 867566 w 16989946"/>
              <a:gd name="connsiteY27" fmla="*/ 248292 h 308021"/>
              <a:gd name="connsiteX28" fmla="*/ 884827 w 16989946"/>
              <a:gd name="connsiteY28" fmla="*/ 260333 h 308021"/>
              <a:gd name="connsiteX29" fmla="*/ 881125 w 16989946"/>
              <a:gd name="connsiteY29" fmla="*/ 219127 h 308021"/>
              <a:gd name="connsiteX30" fmla="*/ 978633 w 16989946"/>
              <a:gd name="connsiteY30" fmla="*/ 0 h 308021"/>
              <a:gd name="connsiteX31" fmla="*/ 1076141 w 16989946"/>
              <a:gd name="connsiteY31" fmla="*/ 219127 h 308021"/>
              <a:gd name="connsiteX32" fmla="*/ 1071513 w 16989946"/>
              <a:gd name="connsiteY32" fmla="*/ 270645 h 308021"/>
              <a:gd name="connsiteX33" fmla="*/ 1077839 w 16989946"/>
              <a:gd name="connsiteY33" fmla="*/ 261060 h 308021"/>
              <a:gd name="connsiteX34" fmla="*/ 1115793 w 16989946"/>
              <a:gd name="connsiteY34" fmla="*/ 243840 h 308021"/>
              <a:gd name="connsiteX35" fmla="*/ 1135444 w 16989946"/>
              <a:gd name="connsiteY35" fmla="*/ 248292 h 308021"/>
              <a:gd name="connsiteX36" fmla="*/ 1152706 w 16989946"/>
              <a:gd name="connsiteY36" fmla="*/ 260334 h 308021"/>
              <a:gd name="connsiteX37" fmla="*/ 1149004 w 16989946"/>
              <a:gd name="connsiteY37" fmla="*/ 219127 h 308021"/>
              <a:gd name="connsiteX38" fmla="*/ 1246512 w 16989946"/>
              <a:gd name="connsiteY38" fmla="*/ 0 h 308021"/>
              <a:gd name="connsiteX39" fmla="*/ 1344019 w 16989946"/>
              <a:gd name="connsiteY39" fmla="*/ 219127 h 308021"/>
              <a:gd name="connsiteX40" fmla="*/ 1339391 w 16989946"/>
              <a:gd name="connsiteY40" fmla="*/ 270645 h 308021"/>
              <a:gd name="connsiteX41" fmla="*/ 1345717 w 16989946"/>
              <a:gd name="connsiteY41" fmla="*/ 261060 h 308021"/>
              <a:gd name="connsiteX42" fmla="*/ 1383671 w 16989946"/>
              <a:gd name="connsiteY42" fmla="*/ 243840 h 308021"/>
              <a:gd name="connsiteX43" fmla="*/ 1403322 w 16989946"/>
              <a:gd name="connsiteY43" fmla="*/ 248292 h 308021"/>
              <a:gd name="connsiteX44" fmla="*/ 1420584 w 16989946"/>
              <a:gd name="connsiteY44" fmla="*/ 260333 h 308021"/>
              <a:gd name="connsiteX45" fmla="*/ 1416881 w 16989946"/>
              <a:gd name="connsiteY45" fmla="*/ 219127 h 308021"/>
              <a:gd name="connsiteX46" fmla="*/ 1514388 w 16989946"/>
              <a:gd name="connsiteY46" fmla="*/ 0 h 308021"/>
              <a:gd name="connsiteX47" fmla="*/ 1611897 w 16989946"/>
              <a:gd name="connsiteY47" fmla="*/ 219127 h 308021"/>
              <a:gd name="connsiteX48" fmla="*/ 1607270 w 16989946"/>
              <a:gd name="connsiteY48" fmla="*/ 270644 h 308021"/>
              <a:gd name="connsiteX49" fmla="*/ 1613594 w 16989946"/>
              <a:gd name="connsiteY49" fmla="*/ 261060 h 308021"/>
              <a:gd name="connsiteX50" fmla="*/ 1651548 w 16989946"/>
              <a:gd name="connsiteY50" fmla="*/ 243840 h 308021"/>
              <a:gd name="connsiteX51" fmla="*/ 1671200 w 16989946"/>
              <a:gd name="connsiteY51" fmla="*/ 248292 h 308021"/>
              <a:gd name="connsiteX52" fmla="*/ 1688461 w 16989946"/>
              <a:gd name="connsiteY52" fmla="*/ 260333 h 308021"/>
              <a:gd name="connsiteX53" fmla="*/ 1684760 w 16989946"/>
              <a:gd name="connsiteY53" fmla="*/ 219127 h 308021"/>
              <a:gd name="connsiteX54" fmla="*/ 1782268 w 16989946"/>
              <a:gd name="connsiteY54" fmla="*/ 0 h 308021"/>
              <a:gd name="connsiteX55" fmla="*/ 1879775 w 16989946"/>
              <a:gd name="connsiteY55" fmla="*/ 219127 h 308021"/>
              <a:gd name="connsiteX56" fmla="*/ 1875147 w 16989946"/>
              <a:gd name="connsiteY56" fmla="*/ 270645 h 308021"/>
              <a:gd name="connsiteX57" fmla="*/ 1881473 w 16989946"/>
              <a:gd name="connsiteY57" fmla="*/ 261060 h 308021"/>
              <a:gd name="connsiteX58" fmla="*/ 1919427 w 16989946"/>
              <a:gd name="connsiteY58" fmla="*/ 243840 h 308021"/>
              <a:gd name="connsiteX59" fmla="*/ 1939078 w 16989946"/>
              <a:gd name="connsiteY59" fmla="*/ 248292 h 308021"/>
              <a:gd name="connsiteX60" fmla="*/ 1956341 w 16989946"/>
              <a:gd name="connsiteY60" fmla="*/ 260334 h 308021"/>
              <a:gd name="connsiteX61" fmla="*/ 1952638 w 16989946"/>
              <a:gd name="connsiteY61" fmla="*/ 219127 h 308021"/>
              <a:gd name="connsiteX62" fmla="*/ 2050146 w 16989946"/>
              <a:gd name="connsiteY62" fmla="*/ 0 h 308021"/>
              <a:gd name="connsiteX63" fmla="*/ 2147653 w 16989946"/>
              <a:gd name="connsiteY63" fmla="*/ 219127 h 308021"/>
              <a:gd name="connsiteX64" fmla="*/ 2143026 w 16989946"/>
              <a:gd name="connsiteY64" fmla="*/ 270646 h 308021"/>
              <a:gd name="connsiteX65" fmla="*/ 2149353 w 16989946"/>
              <a:gd name="connsiteY65" fmla="*/ 261060 h 308021"/>
              <a:gd name="connsiteX66" fmla="*/ 2187306 w 16989946"/>
              <a:gd name="connsiteY66" fmla="*/ 243840 h 308021"/>
              <a:gd name="connsiteX67" fmla="*/ 2206958 w 16989946"/>
              <a:gd name="connsiteY67" fmla="*/ 248292 h 308021"/>
              <a:gd name="connsiteX68" fmla="*/ 2224218 w 16989946"/>
              <a:gd name="connsiteY68" fmla="*/ 260333 h 308021"/>
              <a:gd name="connsiteX69" fmla="*/ 2220517 w 16989946"/>
              <a:gd name="connsiteY69" fmla="*/ 219127 h 308021"/>
              <a:gd name="connsiteX70" fmla="*/ 2318025 w 16989946"/>
              <a:gd name="connsiteY70" fmla="*/ 0 h 308021"/>
              <a:gd name="connsiteX71" fmla="*/ 2415533 w 16989946"/>
              <a:gd name="connsiteY71" fmla="*/ 219127 h 308021"/>
              <a:gd name="connsiteX72" fmla="*/ 2410905 w 16989946"/>
              <a:gd name="connsiteY72" fmla="*/ 270643 h 308021"/>
              <a:gd name="connsiteX73" fmla="*/ 2417230 w 16989946"/>
              <a:gd name="connsiteY73" fmla="*/ 261060 h 308021"/>
              <a:gd name="connsiteX74" fmla="*/ 2455184 w 16989946"/>
              <a:gd name="connsiteY74" fmla="*/ 243840 h 308021"/>
              <a:gd name="connsiteX75" fmla="*/ 2474835 w 16989946"/>
              <a:gd name="connsiteY75" fmla="*/ 248292 h 308021"/>
              <a:gd name="connsiteX76" fmla="*/ 2492096 w 16989946"/>
              <a:gd name="connsiteY76" fmla="*/ 260333 h 308021"/>
              <a:gd name="connsiteX77" fmla="*/ 2488394 w 16989946"/>
              <a:gd name="connsiteY77" fmla="*/ 219127 h 308021"/>
              <a:gd name="connsiteX78" fmla="*/ 2585904 w 16989946"/>
              <a:gd name="connsiteY78" fmla="*/ 0 h 308021"/>
              <a:gd name="connsiteX79" fmla="*/ 2683410 w 16989946"/>
              <a:gd name="connsiteY79" fmla="*/ 219127 h 308021"/>
              <a:gd name="connsiteX80" fmla="*/ 2678783 w 16989946"/>
              <a:gd name="connsiteY80" fmla="*/ 270646 h 308021"/>
              <a:gd name="connsiteX81" fmla="*/ 2685108 w 16989946"/>
              <a:gd name="connsiteY81" fmla="*/ 261060 h 308021"/>
              <a:gd name="connsiteX82" fmla="*/ 2723063 w 16989946"/>
              <a:gd name="connsiteY82" fmla="*/ 243840 h 308021"/>
              <a:gd name="connsiteX83" fmla="*/ 2742715 w 16989946"/>
              <a:gd name="connsiteY83" fmla="*/ 248292 h 308021"/>
              <a:gd name="connsiteX84" fmla="*/ 2759975 w 16989946"/>
              <a:gd name="connsiteY84" fmla="*/ 260334 h 308021"/>
              <a:gd name="connsiteX85" fmla="*/ 2756274 w 16989946"/>
              <a:gd name="connsiteY85" fmla="*/ 219127 h 308021"/>
              <a:gd name="connsiteX86" fmla="*/ 2853781 w 16989946"/>
              <a:gd name="connsiteY86" fmla="*/ 0 h 308021"/>
              <a:gd name="connsiteX87" fmla="*/ 2951289 w 16989946"/>
              <a:gd name="connsiteY87" fmla="*/ 219127 h 308021"/>
              <a:gd name="connsiteX88" fmla="*/ 2946661 w 16989946"/>
              <a:gd name="connsiteY88" fmla="*/ 270645 h 308021"/>
              <a:gd name="connsiteX89" fmla="*/ 2952987 w 16989946"/>
              <a:gd name="connsiteY89" fmla="*/ 261060 h 308021"/>
              <a:gd name="connsiteX90" fmla="*/ 2990941 w 16989946"/>
              <a:gd name="connsiteY90" fmla="*/ 243840 h 308021"/>
              <a:gd name="connsiteX91" fmla="*/ 3010592 w 16989946"/>
              <a:gd name="connsiteY91" fmla="*/ 248292 h 308021"/>
              <a:gd name="connsiteX92" fmla="*/ 3027853 w 16989946"/>
              <a:gd name="connsiteY92" fmla="*/ 260333 h 308021"/>
              <a:gd name="connsiteX93" fmla="*/ 3024151 w 16989946"/>
              <a:gd name="connsiteY93" fmla="*/ 219127 h 308021"/>
              <a:gd name="connsiteX94" fmla="*/ 3121659 w 16989946"/>
              <a:gd name="connsiteY94" fmla="*/ 0 h 308021"/>
              <a:gd name="connsiteX95" fmla="*/ 3219167 w 16989946"/>
              <a:gd name="connsiteY95" fmla="*/ 219127 h 308021"/>
              <a:gd name="connsiteX96" fmla="*/ 3214540 w 16989946"/>
              <a:gd name="connsiteY96" fmla="*/ 270645 h 308021"/>
              <a:gd name="connsiteX97" fmla="*/ 3220865 w 16989946"/>
              <a:gd name="connsiteY97" fmla="*/ 261060 h 308021"/>
              <a:gd name="connsiteX98" fmla="*/ 3258819 w 16989946"/>
              <a:gd name="connsiteY98" fmla="*/ 243840 h 308021"/>
              <a:gd name="connsiteX99" fmla="*/ 3278470 w 16989946"/>
              <a:gd name="connsiteY99" fmla="*/ 248292 h 308021"/>
              <a:gd name="connsiteX100" fmla="*/ 3295730 w 16989946"/>
              <a:gd name="connsiteY100" fmla="*/ 260332 h 308021"/>
              <a:gd name="connsiteX101" fmla="*/ 3292030 w 16989946"/>
              <a:gd name="connsiteY101" fmla="*/ 219127 h 308021"/>
              <a:gd name="connsiteX102" fmla="*/ 3389538 w 16989946"/>
              <a:gd name="connsiteY102" fmla="*/ 0 h 308021"/>
              <a:gd name="connsiteX103" fmla="*/ 3487045 w 16989946"/>
              <a:gd name="connsiteY103" fmla="*/ 219127 h 308021"/>
              <a:gd name="connsiteX104" fmla="*/ 3482417 w 16989946"/>
              <a:gd name="connsiteY104" fmla="*/ 270645 h 308021"/>
              <a:gd name="connsiteX105" fmla="*/ 3488744 w 16989946"/>
              <a:gd name="connsiteY105" fmla="*/ 261060 h 308021"/>
              <a:gd name="connsiteX106" fmla="*/ 3526697 w 16989946"/>
              <a:gd name="connsiteY106" fmla="*/ 243840 h 308021"/>
              <a:gd name="connsiteX107" fmla="*/ 3546350 w 16989946"/>
              <a:gd name="connsiteY107" fmla="*/ 248292 h 308021"/>
              <a:gd name="connsiteX108" fmla="*/ 3563609 w 16989946"/>
              <a:gd name="connsiteY108" fmla="*/ 260333 h 308021"/>
              <a:gd name="connsiteX109" fmla="*/ 3559906 w 16989946"/>
              <a:gd name="connsiteY109" fmla="*/ 219127 h 308021"/>
              <a:gd name="connsiteX110" fmla="*/ 3657414 w 16989946"/>
              <a:gd name="connsiteY110" fmla="*/ 0 h 308021"/>
              <a:gd name="connsiteX111" fmla="*/ 3754923 w 16989946"/>
              <a:gd name="connsiteY111" fmla="*/ 219127 h 308021"/>
              <a:gd name="connsiteX112" fmla="*/ 3750296 w 16989946"/>
              <a:gd name="connsiteY112" fmla="*/ 270645 h 308021"/>
              <a:gd name="connsiteX113" fmla="*/ 3756620 w 16989946"/>
              <a:gd name="connsiteY113" fmla="*/ 261060 h 308021"/>
              <a:gd name="connsiteX114" fmla="*/ 3794575 w 16989946"/>
              <a:gd name="connsiteY114" fmla="*/ 243840 h 308021"/>
              <a:gd name="connsiteX115" fmla="*/ 3814226 w 16989946"/>
              <a:gd name="connsiteY115" fmla="*/ 248292 h 308021"/>
              <a:gd name="connsiteX116" fmla="*/ 3831487 w 16989946"/>
              <a:gd name="connsiteY116" fmla="*/ 260334 h 308021"/>
              <a:gd name="connsiteX117" fmla="*/ 3827787 w 16989946"/>
              <a:gd name="connsiteY117" fmla="*/ 219127 h 308021"/>
              <a:gd name="connsiteX118" fmla="*/ 3925295 w 16989946"/>
              <a:gd name="connsiteY118" fmla="*/ 0 h 308021"/>
              <a:gd name="connsiteX119" fmla="*/ 4022802 w 16989946"/>
              <a:gd name="connsiteY119" fmla="*/ 219127 h 308021"/>
              <a:gd name="connsiteX120" fmla="*/ 4018174 w 16989946"/>
              <a:gd name="connsiteY120" fmla="*/ 270645 h 308021"/>
              <a:gd name="connsiteX121" fmla="*/ 4024501 w 16989946"/>
              <a:gd name="connsiteY121" fmla="*/ 261060 h 308021"/>
              <a:gd name="connsiteX122" fmla="*/ 4062454 w 16989946"/>
              <a:gd name="connsiteY122" fmla="*/ 243840 h 308021"/>
              <a:gd name="connsiteX123" fmla="*/ 4082107 w 16989946"/>
              <a:gd name="connsiteY123" fmla="*/ 248292 h 308021"/>
              <a:gd name="connsiteX124" fmla="*/ 4099367 w 16989946"/>
              <a:gd name="connsiteY124" fmla="*/ 260333 h 308021"/>
              <a:gd name="connsiteX125" fmla="*/ 4095663 w 16989946"/>
              <a:gd name="connsiteY125" fmla="*/ 219127 h 308021"/>
              <a:gd name="connsiteX126" fmla="*/ 4193171 w 16989946"/>
              <a:gd name="connsiteY126" fmla="*/ 0 h 308021"/>
              <a:gd name="connsiteX127" fmla="*/ 4290680 w 16989946"/>
              <a:gd name="connsiteY127" fmla="*/ 219127 h 308021"/>
              <a:gd name="connsiteX128" fmla="*/ 4286053 w 16989946"/>
              <a:gd name="connsiteY128" fmla="*/ 270645 h 308021"/>
              <a:gd name="connsiteX129" fmla="*/ 4292377 w 16989946"/>
              <a:gd name="connsiteY129" fmla="*/ 261060 h 308021"/>
              <a:gd name="connsiteX130" fmla="*/ 4330332 w 16989946"/>
              <a:gd name="connsiteY130" fmla="*/ 243840 h 308021"/>
              <a:gd name="connsiteX131" fmla="*/ 4349982 w 16989946"/>
              <a:gd name="connsiteY131" fmla="*/ 248292 h 308021"/>
              <a:gd name="connsiteX132" fmla="*/ 4367244 w 16989946"/>
              <a:gd name="connsiteY132" fmla="*/ 260333 h 308021"/>
              <a:gd name="connsiteX133" fmla="*/ 4363543 w 16989946"/>
              <a:gd name="connsiteY133" fmla="*/ 219127 h 308021"/>
              <a:gd name="connsiteX134" fmla="*/ 4461050 w 16989946"/>
              <a:gd name="connsiteY134" fmla="*/ 0 h 308021"/>
              <a:gd name="connsiteX135" fmla="*/ 4558558 w 16989946"/>
              <a:gd name="connsiteY135" fmla="*/ 219127 h 308021"/>
              <a:gd name="connsiteX136" fmla="*/ 4553931 w 16989946"/>
              <a:gd name="connsiteY136" fmla="*/ 270645 h 308021"/>
              <a:gd name="connsiteX137" fmla="*/ 4560256 w 16989946"/>
              <a:gd name="connsiteY137" fmla="*/ 261060 h 308021"/>
              <a:gd name="connsiteX138" fmla="*/ 4598211 w 16989946"/>
              <a:gd name="connsiteY138" fmla="*/ 243840 h 308021"/>
              <a:gd name="connsiteX139" fmla="*/ 4617861 w 16989946"/>
              <a:gd name="connsiteY139" fmla="*/ 248292 h 308021"/>
              <a:gd name="connsiteX140" fmla="*/ 4635124 w 16989946"/>
              <a:gd name="connsiteY140" fmla="*/ 260334 h 308021"/>
              <a:gd name="connsiteX141" fmla="*/ 4631420 w 16989946"/>
              <a:gd name="connsiteY141" fmla="*/ 219127 h 308021"/>
              <a:gd name="connsiteX142" fmla="*/ 4728928 w 16989946"/>
              <a:gd name="connsiteY142" fmla="*/ 0 h 308021"/>
              <a:gd name="connsiteX143" fmla="*/ 4826437 w 16989946"/>
              <a:gd name="connsiteY143" fmla="*/ 219127 h 308021"/>
              <a:gd name="connsiteX144" fmla="*/ 4821810 w 16989946"/>
              <a:gd name="connsiteY144" fmla="*/ 270645 h 308021"/>
              <a:gd name="connsiteX145" fmla="*/ 4828134 w 16989946"/>
              <a:gd name="connsiteY145" fmla="*/ 261060 h 308021"/>
              <a:gd name="connsiteX146" fmla="*/ 4866089 w 16989946"/>
              <a:gd name="connsiteY146" fmla="*/ 243840 h 308021"/>
              <a:gd name="connsiteX147" fmla="*/ 4885739 w 16989946"/>
              <a:gd name="connsiteY147" fmla="*/ 248292 h 308021"/>
              <a:gd name="connsiteX148" fmla="*/ 4903000 w 16989946"/>
              <a:gd name="connsiteY148" fmla="*/ 260333 h 308021"/>
              <a:gd name="connsiteX149" fmla="*/ 4899300 w 16989946"/>
              <a:gd name="connsiteY149" fmla="*/ 219127 h 308021"/>
              <a:gd name="connsiteX150" fmla="*/ 4996807 w 16989946"/>
              <a:gd name="connsiteY150" fmla="*/ 0 h 308021"/>
              <a:gd name="connsiteX151" fmla="*/ 5094315 w 16989946"/>
              <a:gd name="connsiteY151" fmla="*/ 219127 h 308021"/>
              <a:gd name="connsiteX152" fmla="*/ 5089688 w 16989946"/>
              <a:gd name="connsiteY152" fmla="*/ 270645 h 308021"/>
              <a:gd name="connsiteX153" fmla="*/ 5096013 w 16989946"/>
              <a:gd name="connsiteY153" fmla="*/ 261060 h 308021"/>
              <a:gd name="connsiteX154" fmla="*/ 5133967 w 16989946"/>
              <a:gd name="connsiteY154" fmla="*/ 243840 h 308021"/>
              <a:gd name="connsiteX155" fmla="*/ 5153618 w 16989946"/>
              <a:gd name="connsiteY155" fmla="*/ 248292 h 308021"/>
              <a:gd name="connsiteX156" fmla="*/ 5170879 w 16989946"/>
              <a:gd name="connsiteY156" fmla="*/ 260333 h 308021"/>
              <a:gd name="connsiteX157" fmla="*/ 5167176 w 16989946"/>
              <a:gd name="connsiteY157" fmla="*/ 219127 h 308021"/>
              <a:gd name="connsiteX158" fmla="*/ 5264685 w 16989946"/>
              <a:gd name="connsiteY158" fmla="*/ 0 h 308021"/>
              <a:gd name="connsiteX159" fmla="*/ 5362194 w 16989946"/>
              <a:gd name="connsiteY159" fmla="*/ 219127 h 308021"/>
              <a:gd name="connsiteX160" fmla="*/ 5357564 w 16989946"/>
              <a:gd name="connsiteY160" fmla="*/ 270645 h 308021"/>
              <a:gd name="connsiteX161" fmla="*/ 5363891 w 16989946"/>
              <a:gd name="connsiteY161" fmla="*/ 261060 h 308021"/>
              <a:gd name="connsiteX162" fmla="*/ 5401845 w 16989946"/>
              <a:gd name="connsiteY162" fmla="*/ 243840 h 308021"/>
              <a:gd name="connsiteX163" fmla="*/ 5421496 w 16989946"/>
              <a:gd name="connsiteY163" fmla="*/ 248292 h 308021"/>
              <a:gd name="connsiteX164" fmla="*/ 5438757 w 16989946"/>
              <a:gd name="connsiteY164" fmla="*/ 260334 h 308021"/>
              <a:gd name="connsiteX165" fmla="*/ 5435057 w 16989946"/>
              <a:gd name="connsiteY165" fmla="*/ 219127 h 308021"/>
              <a:gd name="connsiteX166" fmla="*/ 5532564 w 16989946"/>
              <a:gd name="connsiteY166" fmla="*/ 0 h 308021"/>
              <a:gd name="connsiteX167" fmla="*/ 5630072 w 16989946"/>
              <a:gd name="connsiteY167" fmla="*/ 219127 h 308021"/>
              <a:gd name="connsiteX168" fmla="*/ 5625445 w 16989946"/>
              <a:gd name="connsiteY168" fmla="*/ 270645 h 308021"/>
              <a:gd name="connsiteX169" fmla="*/ 5631770 w 16989946"/>
              <a:gd name="connsiteY169" fmla="*/ 261060 h 308021"/>
              <a:gd name="connsiteX170" fmla="*/ 5669724 w 16989946"/>
              <a:gd name="connsiteY170" fmla="*/ 243840 h 308021"/>
              <a:gd name="connsiteX171" fmla="*/ 5689375 w 16989946"/>
              <a:gd name="connsiteY171" fmla="*/ 248292 h 308021"/>
              <a:gd name="connsiteX172" fmla="*/ 5706636 w 16989946"/>
              <a:gd name="connsiteY172" fmla="*/ 260333 h 308021"/>
              <a:gd name="connsiteX173" fmla="*/ 5702933 w 16989946"/>
              <a:gd name="connsiteY173" fmla="*/ 219127 h 308021"/>
              <a:gd name="connsiteX174" fmla="*/ 5800442 w 16989946"/>
              <a:gd name="connsiteY174" fmla="*/ 0 h 308021"/>
              <a:gd name="connsiteX175" fmla="*/ 5897951 w 16989946"/>
              <a:gd name="connsiteY175" fmla="*/ 219127 h 308021"/>
              <a:gd name="connsiteX176" fmla="*/ 5893321 w 16989946"/>
              <a:gd name="connsiteY176" fmla="*/ 270645 h 308021"/>
              <a:gd name="connsiteX177" fmla="*/ 5899648 w 16989946"/>
              <a:gd name="connsiteY177" fmla="*/ 261060 h 308021"/>
              <a:gd name="connsiteX178" fmla="*/ 5937602 w 16989946"/>
              <a:gd name="connsiteY178" fmla="*/ 243840 h 308021"/>
              <a:gd name="connsiteX179" fmla="*/ 5957253 w 16989946"/>
              <a:gd name="connsiteY179" fmla="*/ 248292 h 308021"/>
              <a:gd name="connsiteX180" fmla="*/ 5974514 w 16989946"/>
              <a:gd name="connsiteY180" fmla="*/ 260333 h 308021"/>
              <a:gd name="connsiteX181" fmla="*/ 5970812 w 16989946"/>
              <a:gd name="connsiteY181" fmla="*/ 219127 h 308021"/>
              <a:gd name="connsiteX182" fmla="*/ 6068320 w 16989946"/>
              <a:gd name="connsiteY182" fmla="*/ 0 h 308021"/>
              <a:gd name="connsiteX183" fmla="*/ 6165828 w 16989946"/>
              <a:gd name="connsiteY183" fmla="*/ 219127 h 308021"/>
              <a:gd name="connsiteX184" fmla="*/ 6161200 w 16989946"/>
              <a:gd name="connsiteY184" fmla="*/ 270645 h 308021"/>
              <a:gd name="connsiteX185" fmla="*/ 6167526 w 16989946"/>
              <a:gd name="connsiteY185" fmla="*/ 261060 h 308021"/>
              <a:gd name="connsiteX186" fmla="*/ 6205481 w 16989946"/>
              <a:gd name="connsiteY186" fmla="*/ 243840 h 308021"/>
              <a:gd name="connsiteX187" fmla="*/ 6225131 w 16989946"/>
              <a:gd name="connsiteY187" fmla="*/ 248292 h 308021"/>
              <a:gd name="connsiteX188" fmla="*/ 6242393 w 16989946"/>
              <a:gd name="connsiteY188" fmla="*/ 260334 h 308021"/>
              <a:gd name="connsiteX189" fmla="*/ 6238690 w 16989946"/>
              <a:gd name="connsiteY189" fmla="*/ 219127 h 308021"/>
              <a:gd name="connsiteX190" fmla="*/ 6336199 w 16989946"/>
              <a:gd name="connsiteY190" fmla="*/ 0 h 308021"/>
              <a:gd name="connsiteX191" fmla="*/ 6433708 w 16989946"/>
              <a:gd name="connsiteY191" fmla="*/ 219127 h 308021"/>
              <a:gd name="connsiteX192" fmla="*/ 6429078 w 16989946"/>
              <a:gd name="connsiteY192" fmla="*/ 270645 h 308021"/>
              <a:gd name="connsiteX193" fmla="*/ 6435405 w 16989946"/>
              <a:gd name="connsiteY193" fmla="*/ 261060 h 308021"/>
              <a:gd name="connsiteX194" fmla="*/ 6473359 w 16989946"/>
              <a:gd name="connsiteY194" fmla="*/ 243840 h 308021"/>
              <a:gd name="connsiteX195" fmla="*/ 6493010 w 16989946"/>
              <a:gd name="connsiteY195" fmla="*/ 248292 h 308021"/>
              <a:gd name="connsiteX196" fmla="*/ 6510271 w 16989946"/>
              <a:gd name="connsiteY196" fmla="*/ 260333 h 308021"/>
              <a:gd name="connsiteX197" fmla="*/ 6506569 w 16989946"/>
              <a:gd name="connsiteY197" fmla="*/ 219127 h 308021"/>
              <a:gd name="connsiteX198" fmla="*/ 6604077 w 16989946"/>
              <a:gd name="connsiteY198" fmla="*/ 0 h 308021"/>
              <a:gd name="connsiteX199" fmla="*/ 6701585 w 16989946"/>
              <a:gd name="connsiteY199" fmla="*/ 219127 h 308021"/>
              <a:gd name="connsiteX200" fmla="*/ 6696957 w 16989946"/>
              <a:gd name="connsiteY200" fmla="*/ 270645 h 308021"/>
              <a:gd name="connsiteX201" fmla="*/ 6703283 w 16989946"/>
              <a:gd name="connsiteY201" fmla="*/ 261060 h 308021"/>
              <a:gd name="connsiteX202" fmla="*/ 6741238 w 16989946"/>
              <a:gd name="connsiteY202" fmla="*/ 243840 h 308021"/>
              <a:gd name="connsiteX203" fmla="*/ 6760888 w 16989946"/>
              <a:gd name="connsiteY203" fmla="*/ 248292 h 308021"/>
              <a:gd name="connsiteX204" fmla="*/ 6778149 w 16989946"/>
              <a:gd name="connsiteY204" fmla="*/ 260333 h 308021"/>
              <a:gd name="connsiteX205" fmla="*/ 6774447 w 16989946"/>
              <a:gd name="connsiteY205" fmla="*/ 219127 h 308021"/>
              <a:gd name="connsiteX206" fmla="*/ 6871956 w 16989946"/>
              <a:gd name="connsiteY206" fmla="*/ 0 h 308021"/>
              <a:gd name="connsiteX207" fmla="*/ 6969464 w 16989946"/>
              <a:gd name="connsiteY207" fmla="*/ 219127 h 308021"/>
              <a:gd name="connsiteX208" fmla="*/ 6964835 w 16989946"/>
              <a:gd name="connsiteY208" fmla="*/ 270645 h 308021"/>
              <a:gd name="connsiteX209" fmla="*/ 6971162 w 16989946"/>
              <a:gd name="connsiteY209" fmla="*/ 261060 h 308021"/>
              <a:gd name="connsiteX210" fmla="*/ 7009114 w 16989946"/>
              <a:gd name="connsiteY210" fmla="*/ 243840 h 308021"/>
              <a:gd name="connsiteX211" fmla="*/ 7028767 w 16989946"/>
              <a:gd name="connsiteY211" fmla="*/ 248292 h 308021"/>
              <a:gd name="connsiteX212" fmla="*/ 7046028 w 16989946"/>
              <a:gd name="connsiteY212" fmla="*/ 260334 h 308021"/>
              <a:gd name="connsiteX213" fmla="*/ 7042326 w 16989946"/>
              <a:gd name="connsiteY213" fmla="*/ 219127 h 308021"/>
              <a:gd name="connsiteX214" fmla="*/ 7139834 w 16989946"/>
              <a:gd name="connsiteY214" fmla="*/ 0 h 308021"/>
              <a:gd name="connsiteX215" fmla="*/ 7237342 w 16989946"/>
              <a:gd name="connsiteY215" fmla="*/ 219127 h 308021"/>
              <a:gd name="connsiteX216" fmla="*/ 7232714 w 16989946"/>
              <a:gd name="connsiteY216" fmla="*/ 270645 h 308021"/>
              <a:gd name="connsiteX217" fmla="*/ 7239040 w 16989946"/>
              <a:gd name="connsiteY217" fmla="*/ 261060 h 308021"/>
              <a:gd name="connsiteX218" fmla="*/ 7276995 w 16989946"/>
              <a:gd name="connsiteY218" fmla="*/ 243840 h 308021"/>
              <a:gd name="connsiteX219" fmla="*/ 7296645 w 16989946"/>
              <a:gd name="connsiteY219" fmla="*/ 248292 h 308021"/>
              <a:gd name="connsiteX220" fmla="*/ 7313906 w 16989946"/>
              <a:gd name="connsiteY220" fmla="*/ 260333 h 308021"/>
              <a:gd name="connsiteX221" fmla="*/ 7310204 w 16989946"/>
              <a:gd name="connsiteY221" fmla="*/ 219127 h 308021"/>
              <a:gd name="connsiteX222" fmla="*/ 7407713 w 16989946"/>
              <a:gd name="connsiteY222" fmla="*/ 0 h 308021"/>
              <a:gd name="connsiteX223" fmla="*/ 7505219 w 16989946"/>
              <a:gd name="connsiteY223" fmla="*/ 219127 h 308021"/>
              <a:gd name="connsiteX224" fmla="*/ 7500591 w 16989946"/>
              <a:gd name="connsiteY224" fmla="*/ 270645 h 308021"/>
              <a:gd name="connsiteX225" fmla="*/ 7506917 w 16989946"/>
              <a:gd name="connsiteY225" fmla="*/ 261060 h 308021"/>
              <a:gd name="connsiteX226" fmla="*/ 7544871 w 16989946"/>
              <a:gd name="connsiteY226" fmla="*/ 243840 h 308021"/>
              <a:gd name="connsiteX227" fmla="*/ 7564522 w 16989946"/>
              <a:gd name="connsiteY227" fmla="*/ 248292 h 308021"/>
              <a:gd name="connsiteX228" fmla="*/ 7581783 w 16989946"/>
              <a:gd name="connsiteY228" fmla="*/ 260333 h 308021"/>
              <a:gd name="connsiteX229" fmla="*/ 7578081 w 16989946"/>
              <a:gd name="connsiteY229" fmla="*/ 219127 h 308021"/>
              <a:gd name="connsiteX230" fmla="*/ 7675589 w 16989946"/>
              <a:gd name="connsiteY230" fmla="*/ 0 h 308021"/>
              <a:gd name="connsiteX231" fmla="*/ 7773097 w 16989946"/>
              <a:gd name="connsiteY231" fmla="*/ 219127 h 308021"/>
              <a:gd name="connsiteX232" fmla="*/ 7768469 w 16989946"/>
              <a:gd name="connsiteY232" fmla="*/ 270645 h 308021"/>
              <a:gd name="connsiteX233" fmla="*/ 7774794 w 16989946"/>
              <a:gd name="connsiteY233" fmla="*/ 261060 h 308021"/>
              <a:gd name="connsiteX234" fmla="*/ 7812749 w 16989946"/>
              <a:gd name="connsiteY234" fmla="*/ 243840 h 308021"/>
              <a:gd name="connsiteX235" fmla="*/ 7832400 w 16989946"/>
              <a:gd name="connsiteY235" fmla="*/ 248292 h 308021"/>
              <a:gd name="connsiteX236" fmla="*/ 7849662 w 16989946"/>
              <a:gd name="connsiteY236" fmla="*/ 260334 h 308021"/>
              <a:gd name="connsiteX237" fmla="*/ 7845960 w 16989946"/>
              <a:gd name="connsiteY237" fmla="*/ 219127 h 308021"/>
              <a:gd name="connsiteX238" fmla="*/ 7943468 w 16989946"/>
              <a:gd name="connsiteY238" fmla="*/ 0 h 308021"/>
              <a:gd name="connsiteX239" fmla="*/ 8040976 w 16989946"/>
              <a:gd name="connsiteY239" fmla="*/ 219127 h 308021"/>
              <a:gd name="connsiteX240" fmla="*/ 8036348 w 16989946"/>
              <a:gd name="connsiteY240" fmla="*/ 270645 h 308021"/>
              <a:gd name="connsiteX241" fmla="*/ 8042674 w 16989946"/>
              <a:gd name="connsiteY241" fmla="*/ 261060 h 308021"/>
              <a:gd name="connsiteX242" fmla="*/ 8080628 w 16989946"/>
              <a:gd name="connsiteY242" fmla="*/ 243840 h 308021"/>
              <a:gd name="connsiteX243" fmla="*/ 8100279 w 16989946"/>
              <a:gd name="connsiteY243" fmla="*/ 248292 h 308021"/>
              <a:gd name="connsiteX244" fmla="*/ 8117531 w 16989946"/>
              <a:gd name="connsiteY244" fmla="*/ 260327 h 308021"/>
              <a:gd name="connsiteX245" fmla="*/ 8113830 w 16989946"/>
              <a:gd name="connsiteY245" fmla="*/ 219127 h 308021"/>
              <a:gd name="connsiteX246" fmla="*/ 8211338 w 16989946"/>
              <a:gd name="connsiteY246" fmla="*/ 0 h 308021"/>
              <a:gd name="connsiteX247" fmla="*/ 8308846 w 16989946"/>
              <a:gd name="connsiteY247" fmla="*/ 219127 h 308021"/>
              <a:gd name="connsiteX248" fmla="*/ 8304218 w 16989946"/>
              <a:gd name="connsiteY248" fmla="*/ 270645 h 308021"/>
              <a:gd name="connsiteX249" fmla="*/ 8310543 w 16989946"/>
              <a:gd name="connsiteY249" fmla="*/ 261060 h 308021"/>
              <a:gd name="connsiteX250" fmla="*/ 8348498 w 16989946"/>
              <a:gd name="connsiteY250" fmla="*/ 243840 h 308021"/>
              <a:gd name="connsiteX251" fmla="*/ 8368150 w 16989946"/>
              <a:gd name="connsiteY251" fmla="*/ 248292 h 308021"/>
              <a:gd name="connsiteX252" fmla="*/ 8385841 w 16989946"/>
              <a:gd name="connsiteY252" fmla="*/ 260634 h 308021"/>
              <a:gd name="connsiteX253" fmla="*/ 8382112 w 16989946"/>
              <a:gd name="connsiteY253" fmla="*/ 219127 h 308021"/>
              <a:gd name="connsiteX254" fmla="*/ 8479620 w 16989946"/>
              <a:gd name="connsiteY254" fmla="*/ 0 h 308021"/>
              <a:gd name="connsiteX255" fmla="*/ 8577128 w 16989946"/>
              <a:gd name="connsiteY255" fmla="*/ 219127 h 308021"/>
              <a:gd name="connsiteX256" fmla="*/ 8572500 w 16989946"/>
              <a:gd name="connsiteY256" fmla="*/ 270645 h 308021"/>
              <a:gd name="connsiteX257" fmla="*/ 8578826 w 16989946"/>
              <a:gd name="connsiteY257" fmla="*/ 261060 h 308021"/>
              <a:gd name="connsiteX258" fmla="*/ 8616780 w 16989946"/>
              <a:gd name="connsiteY258" fmla="*/ 243840 h 308021"/>
              <a:gd name="connsiteX259" fmla="*/ 8636431 w 16989946"/>
              <a:gd name="connsiteY259" fmla="*/ 248292 h 308021"/>
              <a:gd name="connsiteX260" fmla="*/ 8653692 w 16989946"/>
              <a:gd name="connsiteY260" fmla="*/ 260333 h 308021"/>
              <a:gd name="connsiteX261" fmla="*/ 8649990 w 16989946"/>
              <a:gd name="connsiteY261" fmla="*/ 219127 h 308021"/>
              <a:gd name="connsiteX262" fmla="*/ 8747498 w 16989946"/>
              <a:gd name="connsiteY262" fmla="*/ 0 h 308021"/>
              <a:gd name="connsiteX263" fmla="*/ 8845006 w 16989946"/>
              <a:gd name="connsiteY263" fmla="*/ 219127 h 308021"/>
              <a:gd name="connsiteX264" fmla="*/ 8840378 w 16989946"/>
              <a:gd name="connsiteY264" fmla="*/ 270645 h 308021"/>
              <a:gd name="connsiteX265" fmla="*/ 8846704 w 16989946"/>
              <a:gd name="connsiteY265" fmla="*/ 261060 h 308021"/>
              <a:gd name="connsiteX266" fmla="*/ 8884658 w 16989946"/>
              <a:gd name="connsiteY266" fmla="*/ 243840 h 308021"/>
              <a:gd name="connsiteX267" fmla="*/ 8904309 w 16989946"/>
              <a:gd name="connsiteY267" fmla="*/ 248292 h 308021"/>
              <a:gd name="connsiteX268" fmla="*/ 8921571 w 16989946"/>
              <a:gd name="connsiteY268" fmla="*/ 260334 h 308021"/>
              <a:gd name="connsiteX269" fmla="*/ 8917869 w 16989946"/>
              <a:gd name="connsiteY269" fmla="*/ 219127 h 308021"/>
              <a:gd name="connsiteX270" fmla="*/ 9015377 w 16989946"/>
              <a:gd name="connsiteY270" fmla="*/ 0 h 308021"/>
              <a:gd name="connsiteX271" fmla="*/ 9112885 w 16989946"/>
              <a:gd name="connsiteY271" fmla="*/ 219127 h 308021"/>
              <a:gd name="connsiteX272" fmla="*/ 9108257 w 16989946"/>
              <a:gd name="connsiteY272" fmla="*/ 270645 h 308021"/>
              <a:gd name="connsiteX273" fmla="*/ 9114583 w 16989946"/>
              <a:gd name="connsiteY273" fmla="*/ 261060 h 308021"/>
              <a:gd name="connsiteX274" fmla="*/ 9152537 w 16989946"/>
              <a:gd name="connsiteY274" fmla="*/ 243840 h 308021"/>
              <a:gd name="connsiteX275" fmla="*/ 9172188 w 16989946"/>
              <a:gd name="connsiteY275" fmla="*/ 248292 h 308021"/>
              <a:gd name="connsiteX276" fmla="*/ 9189449 w 16989946"/>
              <a:gd name="connsiteY276" fmla="*/ 260333 h 308021"/>
              <a:gd name="connsiteX277" fmla="*/ 9185747 w 16989946"/>
              <a:gd name="connsiteY277" fmla="*/ 219127 h 308021"/>
              <a:gd name="connsiteX278" fmla="*/ 9283255 w 16989946"/>
              <a:gd name="connsiteY278" fmla="*/ 0 h 308021"/>
              <a:gd name="connsiteX279" fmla="*/ 9380763 w 16989946"/>
              <a:gd name="connsiteY279" fmla="*/ 219127 h 308021"/>
              <a:gd name="connsiteX280" fmla="*/ 9376135 w 16989946"/>
              <a:gd name="connsiteY280" fmla="*/ 270645 h 308021"/>
              <a:gd name="connsiteX281" fmla="*/ 9382461 w 16989946"/>
              <a:gd name="connsiteY281" fmla="*/ 261060 h 308021"/>
              <a:gd name="connsiteX282" fmla="*/ 9420415 w 16989946"/>
              <a:gd name="connsiteY282" fmla="*/ 243840 h 308021"/>
              <a:gd name="connsiteX283" fmla="*/ 9440066 w 16989946"/>
              <a:gd name="connsiteY283" fmla="*/ 248292 h 308021"/>
              <a:gd name="connsiteX284" fmla="*/ 9457327 w 16989946"/>
              <a:gd name="connsiteY284" fmla="*/ 260333 h 308021"/>
              <a:gd name="connsiteX285" fmla="*/ 9453625 w 16989946"/>
              <a:gd name="connsiteY285" fmla="*/ 219127 h 308021"/>
              <a:gd name="connsiteX286" fmla="*/ 9551133 w 16989946"/>
              <a:gd name="connsiteY286" fmla="*/ 0 h 308021"/>
              <a:gd name="connsiteX287" fmla="*/ 9648641 w 16989946"/>
              <a:gd name="connsiteY287" fmla="*/ 219127 h 308021"/>
              <a:gd name="connsiteX288" fmla="*/ 9644013 w 16989946"/>
              <a:gd name="connsiteY288" fmla="*/ 270645 h 308021"/>
              <a:gd name="connsiteX289" fmla="*/ 9650339 w 16989946"/>
              <a:gd name="connsiteY289" fmla="*/ 261060 h 308021"/>
              <a:gd name="connsiteX290" fmla="*/ 9688293 w 16989946"/>
              <a:gd name="connsiteY290" fmla="*/ 243840 h 308021"/>
              <a:gd name="connsiteX291" fmla="*/ 9707944 w 16989946"/>
              <a:gd name="connsiteY291" fmla="*/ 248292 h 308021"/>
              <a:gd name="connsiteX292" fmla="*/ 9725206 w 16989946"/>
              <a:gd name="connsiteY292" fmla="*/ 260334 h 308021"/>
              <a:gd name="connsiteX293" fmla="*/ 9721504 w 16989946"/>
              <a:gd name="connsiteY293" fmla="*/ 219127 h 308021"/>
              <a:gd name="connsiteX294" fmla="*/ 9819011 w 16989946"/>
              <a:gd name="connsiteY294" fmla="*/ 0 h 308021"/>
              <a:gd name="connsiteX295" fmla="*/ 9916519 w 16989946"/>
              <a:gd name="connsiteY295" fmla="*/ 219127 h 308021"/>
              <a:gd name="connsiteX296" fmla="*/ 9911891 w 16989946"/>
              <a:gd name="connsiteY296" fmla="*/ 270645 h 308021"/>
              <a:gd name="connsiteX297" fmla="*/ 9918217 w 16989946"/>
              <a:gd name="connsiteY297" fmla="*/ 261060 h 308021"/>
              <a:gd name="connsiteX298" fmla="*/ 9956171 w 16989946"/>
              <a:gd name="connsiteY298" fmla="*/ 243840 h 308021"/>
              <a:gd name="connsiteX299" fmla="*/ 9975822 w 16989946"/>
              <a:gd name="connsiteY299" fmla="*/ 248292 h 308021"/>
              <a:gd name="connsiteX300" fmla="*/ 9993083 w 16989946"/>
              <a:gd name="connsiteY300" fmla="*/ 260333 h 308021"/>
              <a:gd name="connsiteX301" fmla="*/ 9989381 w 16989946"/>
              <a:gd name="connsiteY301" fmla="*/ 219127 h 308021"/>
              <a:gd name="connsiteX302" fmla="*/ 10086888 w 16989946"/>
              <a:gd name="connsiteY302" fmla="*/ 0 h 308021"/>
              <a:gd name="connsiteX303" fmla="*/ 10184397 w 16989946"/>
              <a:gd name="connsiteY303" fmla="*/ 219127 h 308021"/>
              <a:gd name="connsiteX304" fmla="*/ 10179769 w 16989946"/>
              <a:gd name="connsiteY304" fmla="*/ 270644 h 308021"/>
              <a:gd name="connsiteX305" fmla="*/ 10186094 w 16989946"/>
              <a:gd name="connsiteY305" fmla="*/ 261060 h 308021"/>
              <a:gd name="connsiteX306" fmla="*/ 10224048 w 16989946"/>
              <a:gd name="connsiteY306" fmla="*/ 243840 h 308021"/>
              <a:gd name="connsiteX307" fmla="*/ 10243700 w 16989946"/>
              <a:gd name="connsiteY307" fmla="*/ 248292 h 308021"/>
              <a:gd name="connsiteX308" fmla="*/ 10260961 w 16989946"/>
              <a:gd name="connsiteY308" fmla="*/ 260333 h 308021"/>
              <a:gd name="connsiteX309" fmla="*/ 10257259 w 16989946"/>
              <a:gd name="connsiteY309" fmla="*/ 219127 h 308021"/>
              <a:gd name="connsiteX310" fmla="*/ 10354767 w 16989946"/>
              <a:gd name="connsiteY310" fmla="*/ 0 h 308021"/>
              <a:gd name="connsiteX311" fmla="*/ 10452275 w 16989946"/>
              <a:gd name="connsiteY311" fmla="*/ 219127 h 308021"/>
              <a:gd name="connsiteX312" fmla="*/ 10447647 w 16989946"/>
              <a:gd name="connsiteY312" fmla="*/ 270645 h 308021"/>
              <a:gd name="connsiteX313" fmla="*/ 10453973 w 16989946"/>
              <a:gd name="connsiteY313" fmla="*/ 261060 h 308021"/>
              <a:gd name="connsiteX314" fmla="*/ 10491927 w 16989946"/>
              <a:gd name="connsiteY314" fmla="*/ 243840 h 308021"/>
              <a:gd name="connsiteX315" fmla="*/ 10511578 w 16989946"/>
              <a:gd name="connsiteY315" fmla="*/ 248292 h 308021"/>
              <a:gd name="connsiteX316" fmla="*/ 10528840 w 16989946"/>
              <a:gd name="connsiteY316" fmla="*/ 260334 h 308021"/>
              <a:gd name="connsiteX317" fmla="*/ 10525138 w 16989946"/>
              <a:gd name="connsiteY317" fmla="*/ 219127 h 308021"/>
              <a:gd name="connsiteX318" fmla="*/ 10622646 w 16989946"/>
              <a:gd name="connsiteY318" fmla="*/ 0 h 308021"/>
              <a:gd name="connsiteX319" fmla="*/ 10720153 w 16989946"/>
              <a:gd name="connsiteY319" fmla="*/ 219127 h 308021"/>
              <a:gd name="connsiteX320" fmla="*/ 10715525 w 16989946"/>
              <a:gd name="connsiteY320" fmla="*/ 270646 h 308021"/>
              <a:gd name="connsiteX321" fmla="*/ 10721852 w 16989946"/>
              <a:gd name="connsiteY321" fmla="*/ 261060 h 308021"/>
              <a:gd name="connsiteX322" fmla="*/ 10759806 w 16989946"/>
              <a:gd name="connsiteY322" fmla="*/ 243840 h 308021"/>
              <a:gd name="connsiteX323" fmla="*/ 10779457 w 16989946"/>
              <a:gd name="connsiteY323" fmla="*/ 248292 h 308021"/>
              <a:gd name="connsiteX324" fmla="*/ 10796718 w 16989946"/>
              <a:gd name="connsiteY324" fmla="*/ 260333 h 308021"/>
              <a:gd name="connsiteX325" fmla="*/ 10793016 w 16989946"/>
              <a:gd name="connsiteY325" fmla="*/ 219127 h 308021"/>
              <a:gd name="connsiteX326" fmla="*/ 10890524 w 16989946"/>
              <a:gd name="connsiteY326" fmla="*/ 0 h 308021"/>
              <a:gd name="connsiteX327" fmla="*/ 10988033 w 16989946"/>
              <a:gd name="connsiteY327" fmla="*/ 219127 h 308021"/>
              <a:gd name="connsiteX328" fmla="*/ 10983405 w 16989946"/>
              <a:gd name="connsiteY328" fmla="*/ 270643 h 308021"/>
              <a:gd name="connsiteX329" fmla="*/ 10989730 w 16989946"/>
              <a:gd name="connsiteY329" fmla="*/ 261060 h 308021"/>
              <a:gd name="connsiteX330" fmla="*/ 11027684 w 16989946"/>
              <a:gd name="connsiteY330" fmla="*/ 243840 h 308021"/>
              <a:gd name="connsiteX331" fmla="*/ 11047335 w 16989946"/>
              <a:gd name="connsiteY331" fmla="*/ 248292 h 308021"/>
              <a:gd name="connsiteX332" fmla="*/ 11064596 w 16989946"/>
              <a:gd name="connsiteY332" fmla="*/ 260333 h 308021"/>
              <a:gd name="connsiteX333" fmla="*/ 11060894 w 16989946"/>
              <a:gd name="connsiteY333" fmla="*/ 219127 h 308021"/>
              <a:gd name="connsiteX334" fmla="*/ 11158403 w 16989946"/>
              <a:gd name="connsiteY334" fmla="*/ 0 h 308021"/>
              <a:gd name="connsiteX335" fmla="*/ 11255910 w 16989946"/>
              <a:gd name="connsiteY335" fmla="*/ 219127 h 308021"/>
              <a:gd name="connsiteX336" fmla="*/ 11251282 w 16989946"/>
              <a:gd name="connsiteY336" fmla="*/ 270646 h 308021"/>
              <a:gd name="connsiteX337" fmla="*/ 11257608 w 16989946"/>
              <a:gd name="connsiteY337" fmla="*/ 261060 h 308021"/>
              <a:gd name="connsiteX338" fmla="*/ 11295563 w 16989946"/>
              <a:gd name="connsiteY338" fmla="*/ 243840 h 308021"/>
              <a:gd name="connsiteX339" fmla="*/ 11315214 w 16989946"/>
              <a:gd name="connsiteY339" fmla="*/ 248292 h 308021"/>
              <a:gd name="connsiteX340" fmla="*/ 11332475 w 16989946"/>
              <a:gd name="connsiteY340" fmla="*/ 260334 h 308021"/>
              <a:gd name="connsiteX341" fmla="*/ 11328773 w 16989946"/>
              <a:gd name="connsiteY341" fmla="*/ 219127 h 308021"/>
              <a:gd name="connsiteX342" fmla="*/ 11426281 w 16989946"/>
              <a:gd name="connsiteY342" fmla="*/ 0 h 308021"/>
              <a:gd name="connsiteX343" fmla="*/ 11523789 w 16989946"/>
              <a:gd name="connsiteY343" fmla="*/ 219127 h 308021"/>
              <a:gd name="connsiteX344" fmla="*/ 11519161 w 16989946"/>
              <a:gd name="connsiteY344" fmla="*/ 270645 h 308021"/>
              <a:gd name="connsiteX345" fmla="*/ 11525487 w 16989946"/>
              <a:gd name="connsiteY345" fmla="*/ 261060 h 308021"/>
              <a:gd name="connsiteX346" fmla="*/ 11563441 w 16989946"/>
              <a:gd name="connsiteY346" fmla="*/ 243840 h 308021"/>
              <a:gd name="connsiteX347" fmla="*/ 11583092 w 16989946"/>
              <a:gd name="connsiteY347" fmla="*/ 248292 h 308021"/>
              <a:gd name="connsiteX348" fmla="*/ 11600353 w 16989946"/>
              <a:gd name="connsiteY348" fmla="*/ 260333 h 308021"/>
              <a:gd name="connsiteX349" fmla="*/ 11596651 w 16989946"/>
              <a:gd name="connsiteY349" fmla="*/ 219127 h 308021"/>
              <a:gd name="connsiteX350" fmla="*/ 11694159 w 16989946"/>
              <a:gd name="connsiteY350" fmla="*/ 0 h 308021"/>
              <a:gd name="connsiteX351" fmla="*/ 11791667 w 16989946"/>
              <a:gd name="connsiteY351" fmla="*/ 219127 h 308021"/>
              <a:gd name="connsiteX352" fmla="*/ 11787039 w 16989946"/>
              <a:gd name="connsiteY352" fmla="*/ 270645 h 308021"/>
              <a:gd name="connsiteX353" fmla="*/ 11793365 w 16989946"/>
              <a:gd name="connsiteY353" fmla="*/ 261060 h 308021"/>
              <a:gd name="connsiteX354" fmla="*/ 11831319 w 16989946"/>
              <a:gd name="connsiteY354" fmla="*/ 243840 h 308021"/>
              <a:gd name="connsiteX355" fmla="*/ 11850970 w 16989946"/>
              <a:gd name="connsiteY355" fmla="*/ 248292 h 308021"/>
              <a:gd name="connsiteX356" fmla="*/ 11868230 w 16989946"/>
              <a:gd name="connsiteY356" fmla="*/ 260332 h 308021"/>
              <a:gd name="connsiteX357" fmla="*/ 11864528 w 16989946"/>
              <a:gd name="connsiteY357" fmla="*/ 219127 h 308021"/>
              <a:gd name="connsiteX358" fmla="*/ 11962036 w 16989946"/>
              <a:gd name="connsiteY358" fmla="*/ 0 h 308021"/>
              <a:gd name="connsiteX359" fmla="*/ 12059544 w 16989946"/>
              <a:gd name="connsiteY359" fmla="*/ 219127 h 308021"/>
              <a:gd name="connsiteX360" fmla="*/ 12054916 w 16989946"/>
              <a:gd name="connsiteY360" fmla="*/ 270645 h 308021"/>
              <a:gd name="connsiteX361" fmla="*/ 12061242 w 16989946"/>
              <a:gd name="connsiteY361" fmla="*/ 261060 h 308021"/>
              <a:gd name="connsiteX362" fmla="*/ 12099196 w 16989946"/>
              <a:gd name="connsiteY362" fmla="*/ 243840 h 308021"/>
              <a:gd name="connsiteX363" fmla="*/ 12118848 w 16989946"/>
              <a:gd name="connsiteY363" fmla="*/ 248292 h 308021"/>
              <a:gd name="connsiteX364" fmla="*/ 12136108 w 16989946"/>
              <a:gd name="connsiteY364" fmla="*/ 260333 h 308021"/>
              <a:gd name="connsiteX365" fmla="*/ 12132406 w 16989946"/>
              <a:gd name="connsiteY365" fmla="*/ 219127 h 308021"/>
              <a:gd name="connsiteX366" fmla="*/ 12229914 w 16989946"/>
              <a:gd name="connsiteY366" fmla="*/ 0 h 308021"/>
              <a:gd name="connsiteX367" fmla="*/ 12327422 w 16989946"/>
              <a:gd name="connsiteY367" fmla="*/ 219127 h 308021"/>
              <a:gd name="connsiteX368" fmla="*/ 12322794 w 16989946"/>
              <a:gd name="connsiteY368" fmla="*/ 270645 h 308021"/>
              <a:gd name="connsiteX369" fmla="*/ 12329120 w 16989946"/>
              <a:gd name="connsiteY369" fmla="*/ 261060 h 308021"/>
              <a:gd name="connsiteX370" fmla="*/ 12367074 w 16989946"/>
              <a:gd name="connsiteY370" fmla="*/ 243840 h 308021"/>
              <a:gd name="connsiteX371" fmla="*/ 12386726 w 16989946"/>
              <a:gd name="connsiteY371" fmla="*/ 248292 h 308021"/>
              <a:gd name="connsiteX372" fmla="*/ 12403987 w 16989946"/>
              <a:gd name="connsiteY372" fmla="*/ 260334 h 308021"/>
              <a:gd name="connsiteX373" fmla="*/ 12400285 w 16989946"/>
              <a:gd name="connsiteY373" fmla="*/ 219127 h 308021"/>
              <a:gd name="connsiteX374" fmla="*/ 12497793 w 16989946"/>
              <a:gd name="connsiteY374" fmla="*/ 0 h 308021"/>
              <a:gd name="connsiteX375" fmla="*/ 12595301 w 16989946"/>
              <a:gd name="connsiteY375" fmla="*/ 219127 h 308021"/>
              <a:gd name="connsiteX376" fmla="*/ 12590673 w 16989946"/>
              <a:gd name="connsiteY376" fmla="*/ 270645 h 308021"/>
              <a:gd name="connsiteX377" fmla="*/ 12596999 w 16989946"/>
              <a:gd name="connsiteY377" fmla="*/ 261060 h 308021"/>
              <a:gd name="connsiteX378" fmla="*/ 12634953 w 16989946"/>
              <a:gd name="connsiteY378" fmla="*/ 243840 h 308021"/>
              <a:gd name="connsiteX379" fmla="*/ 12654605 w 16989946"/>
              <a:gd name="connsiteY379" fmla="*/ 248292 h 308021"/>
              <a:gd name="connsiteX380" fmla="*/ 12671865 w 16989946"/>
              <a:gd name="connsiteY380" fmla="*/ 260333 h 308021"/>
              <a:gd name="connsiteX381" fmla="*/ 12668163 w 16989946"/>
              <a:gd name="connsiteY381" fmla="*/ 219127 h 308021"/>
              <a:gd name="connsiteX382" fmla="*/ 12765671 w 16989946"/>
              <a:gd name="connsiteY382" fmla="*/ 0 h 308021"/>
              <a:gd name="connsiteX383" fmla="*/ 12863179 w 16989946"/>
              <a:gd name="connsiteY383" fmla="*/ 219127 h 308021"/>
              <a:gd name="connsiteX384" fmla="*/ 12858551 w 16989946"/>
              <a:gd name="connsiteY384" fmla="*/ 270645 h 308021"/>
              <a:gd name="connsiteX385" fmla="*/ 12864877 w 16989946"/>
              <a:gd name="connsiteY385" fmla="*/ 261060 h 308021"/>
              <a:gd name="connsiteX386" fmla="*/ 12902831 w 16989946"/>
              <a:gd name="connsiteY386" fmla="*/ 243840 h 308021"/>
              <a:gd name="connsiteX387" fmla="*/ 12922482 w 16989946"/>
              <a:gd name="connsiteY387" fmla="*/ 248292 h 308021"/>
              <a:gd name="connsiteX388" fmla="*/ 12939743 w 16989946"/>
              <a:gd name="connsiteY388" fmla="*/ 260333 h 308021"/>
              <a:gd name="connsiteX389" fmla="*/ 12936041 w 16989946"/>
              <a:gd name="connsiteY389" fmla="*/ 219127 h 308021"/>
              <a:gd name="connsiteX390" fmla="*/ 13033549 w 16989946"/>
              <a:gd name="connsiteY390" fmla="*/ 0 h 308021"/>
              <a:gd name="connsiteX391" fmla="*/ 13131057 w 16989946"/>
              <a:gd name="connsiteY391" fmla="*/ 219127 h 308021"/>
              <a:gd name="connsiteX392" fmla="*/ 13126429 w 16989946"/>
              <a:gd name="connsiteY392" fmla="*/ 270645 h 308021"/>
              <a:gd name="connsiteX393" fmla="*/ 13132755 w 16989946"/>
              <a:gd name="connsiteY393" fmla="*/ 261060 h 308021"/>
              <a:gd name="connsiteX394" fmla="*/ 13170709 w 16989946"/>
              <a:gd name="connsiteY394" fmla="*/ 243840 h 308021"/>
              <a:gd name="connsiteX395" fmla="*/ 13190360 w 16989946"/>
              <a:gd name="connsiteY395" fmla="*/ 248292 h 308021"/>
              <a:gd name="connsiteX396" fmla="*/ 13207622 w 16989946"/>
              <a:gd name="connsiteY396" fmla="*/ 260334 h 308021"/>
              <a:gd name="connsiteX397" fmla="*/ 13203920 w 16989946"/>
              <a:gd name="connsiteY397" fmla="*/ 219127 h 308021"/>
              <a:gd name="connsiteX398" fmla="*/ 13301428 w 16989946"/>
              <a:gd name="connsiteY398" fmla="*/ 0 h 308021"/>
              <a:gd name="connsiteX399" fmla="*/ 13398936 w 16989946"/>
              <a:gd name="connsiteY399" fmla="*/ 219127 h 308021"/>
              <a:gd name="connsiteX400" fmla="*/ 13394308 w 16989946"/>
              <a:gd name="connsiteY400" fmla="*/ 270645 h 308021"/>
              <a:gd name="connsiteX401" fmla="*/ 13400634 w 16989946"/>
              <a:gd name="connsiteY401" fmla="*/ 261060 h 308021"/>
              <a:gd name="connsiteX402" fmla="*/ 13438588 w 16989946"/>
              <a:gd name="connsiteY402" fmla="*/ 243840 h 308021"/>
              <a:gd name="connsiteX403" fmla="*/ 13458239 w 16989946"/>
              <a:gd name="connsiteY403" fmla="*/ 248292 h 308021"/>
              <a:gd name="connsiteX404" fmla="*/ 13475500 w 16989946"/>
              <a:gd name="connsiteY404" fmla="*/ 260333 h 308021"/>
              <a:gd name="connsiteX405" fmla="*/ 13471798 w 16989946"/>
              <a:gd name="connsiteY405" fmla="*/ 219127 h 308021"/>
              <a:gd name="connsiteX406" fmla="*/ 13569306 w 16989946"/>
              <a:gd name="connsiteY406" fmla="*/ 0 h 308021"/>
              <a:gd name="connsiteX407" fmla="*/ 13666814 w 16989946"/>
              <a:gd name="connsiteY407" fmla="*/ 219127 h 308021"/>
              <a:gd name="connsiteX408" fmla="*/ 13662186 w 16989946"/>
              <a:gd name="connsiteY408" fmla="*/ 270645 h 308021"/>
              <a:gd name="connsiteX409" fmla="*/ 13668512 w 16989946"/>
              <a:gd name="connsiteY409" fmla="*/ 261060 h 308021"/>
              <a:gd name="connsiteX410" fmla="*/ 13706466 w 16989946"/>
              <a:gd name="connsiteY410" fmla="*/ 243840 h 308021"/>
              <a:gd name="connsiteX411" fmla="*/ 13726117 w 16989946"/>
              <a:gd name="connsiteY411" fmla="*/ 248292 h 308021"/>
              <a:gd name="connsiteX412" fmla="*/ 13743378 w 16989946"/>
              <a:gd name="connsiteY412" fmla="*/ 260333 h 308021"/>
              <a:gd name="connsiteX413" fmla="*/ 13739676 w 16989946"/>
              <a:gd name="connsiteY413" fmla="*/ 219127 h 308021"/>
              <a:gd name="connsiteX414" fmla="*/ 13837184 w 16989946"/>
              <a:gd name="connsiteY414" fmla="*/ 0 h 308021"/>
              <a:gd name="connsiteX415" fmla="*/ 13934692 w 16989946"/>
              <a:gd name="connsiteY415" fmla="*/ 219127 h 308021"/>
              <a:gd name="connsiteX416" fmla="*/ 13930064 w 16989946"/>
              <a:gd name="connsiteY416" fmla="*/ 270645 h 308021"/>
              <a:gd name="connsiteX417" fmla="*/ 13936390 w 16989946"/>
              <a:gd name="connsiteY417" fmla="*/ 261060 h 308021"/>
              <a:gd name="connsiteX418" fmla="*/ 13974344 w 16989946"/>
              <a:gd name="connsiteY418" fmla="*/ 243840 h 308021"/>
              <a:gd name="connsiteX419" fmla="*/ 13993995 w 16989946"/>
              <a:gd name="connsiteY419" fmla="*/ 248292 h 308021"/>
              <a:gd name="connsiteX420" fmla="*/ 14011257 w 16989946"/>
              <a:gd name="connsiteY420" fmla="*/ 260334 h 308021"/>
              <a:gd name="connsiteX421" fmla="*/ 14007555 w 16989946"/>
              <a:gd name="connsiteY421" fmla="*/ 219127 h 308021"/>
              <a:gd name="connsiteX422" fmla="*/ 14105063 w 16989946"/>
              <a:gd name="connsiteY422" fmla="*/ 0 h 308021"/>
              <a:gd name="connsiteX423" fmla="*/ 14202571 w 16989946"/>
              <a:gd name="connsiteY423" fmla="*/ 219127 h 308021"/>
              <a:gd name="connsiteX424" fmla="*/ 14197943 w 16989946"/>
              <a:gd name="connsiteY424" fmla="*/ 270645 h 308021"/>
              <a:gd name="connsiteX425" fmla="*/ 14204269 w 16989946"/>
              <a:gd name="connsiteY425" fmla="*/ 261060 h 308021"/>
              <a:gd name="connsiteX426" fmla="*/ 14242223 w 16989946"/>
              <a:gd name="connsiteY426" fmla="*/ 243840 h 308021"/>
              <a:gd name="connsiteX427" fmla="*/ 14261874 w 16989946"/>
              <a:gd name="connsiteY427" fmla="*/ 248292 h 308021"/>
              <a:gd name="connsiteX428" fmla="*/ 14279135 w 16989946"/>
              <a:gd name="connsiteY428" fmla="*/ 260333 h 308021"/>
              <a:gd name="connsiteX429" fmla="*/ 14275433 w 16989946"/>
              <a:gd name="connsiteY429" fmla="*/ 219127 h 308021"/>
              <a:gd name="connsiteX430" fmla="*/ 14372941 w 16989946"/>
              <a:gd name="connsiteY430" fmla="*/ 0 h 308021"/>
              <a:gd name="connsiteX431" fmla="*/ 14470449 w 16989946"/>
              <a:gd name="connsiteY431" fmla="*/ 219127 h 308021"/>
              <a:gd name="connsiteX432" fmla="*/ 14465821 w 16989946"/>
              <a:gd name="connsiteY432" fmla="*/ 270645 h 308021"/>
              <a:gd name="connsiteX433" fmla="*/ 14472147 w 16989946"/>
              <a:gd name="connsiteY433" fmla="*/ 261060 h 308021"/>
              <a:gd name="connsiteX434" fmla="*/ 14510101 w 16989946"/>
              <a:gd name="connsiteY434" fmla="*/ 243840 h 308021"/>
              <a:gd name="connsiteX435" fmla="*/ 14529752 w 16989946"/>
              <a:gd name="connsiteY435" fmla="*/ 248292 h 308021"/>
              <a:gd name="connsiteX436" fmla="*/ 14547013 w 16989946"/>
              <a:gd name="connsiteY436" fmla="*/ 260333 h 308021"/>
              <a:gd name="connsiteX437" fmla="*/ 14543311 w 16989946"/>
              <a:gd name="connsiteY437" fmla="*/ 219127 h 308021"/>
              <a:gd name="connsiteX438" fmla="*/ 14640819 w 16989946"/>
              <a:gd name="connsiteY438" fmla="*/ 0 h 308021"/>
              <a:gd name="connsiteX439" fmla="*/ 14738327 w 16989946"/>
              <a:gd name="connsiteY439" fmla="*/ 219127 h 308021"/>
              <a:gd name="connsiteX440" fmla="*/ 14733699 w 16989946"/>
              <a:gd name="connsiteY440" fmla="*/ 270645 h 308021"/>
              <a:gd name="connsiteX441" fmla="*/ 14740025 w 16989946"/>
              <a:gd name="connsiteY441" fmla="*/ 261060 h 308021"/>
              <a:gd name="connsiteX442" fmla="*/ 14777979 w 16989946"/>
              <a:gd name="connsiteY442" fmla="*/ 243840 h 308021"/>
              <a:gd name="connsiteX443" fmla="*/ 14797630 w 16989946"/>
              <a:gd name="connsiteY443" fmla="*/ 248292 h 308021"/>
              <a:gd name="connsiteX444" fmla="*/ 14814892 w 16989946"/>
              <a:gd name="connsiteY444" fmla="*/ 260334 h 308021"/>
              <a:gd name="connsiteX445" fmla="*/ 14811190 w 16989946"/>
              <a:gd name="connsiteY445" fmla="*/ 219127 h 308021"/>
              <a:gd name="connsiteX446" fmla="*/ 14908698 w 16989946"/>
              <a:gd name="connsiteY446" fmla="*/ 0 h 308021"/>
              <a:gd name="connsiteX447" fmla="*/ 15006206 w 16989946"/>
              <a:gd name="connsiteY447" fmla="*/ 219127 h 308021"/>
              <a:gd name="connsiteX448" fmla="*/ 15001578 w 16989946"/>
              <a:gd name="connsiteY448" fmla="*/ 270645 h 308021"/>
              <a:gd name="connsiteX449" fmla="*/ 15007904 w 16989946"/>
              <a:gd name="connsiteY449" fmla="*/ 261060 h 308021"/>
              <a:gd name="connsiteX450" fmla="*/ 15045858 w 16989946"/>
              <a:gd name="connsiteY450" fmla="*/ 243840 h 308021"/>
              <a:gd name="connsiteX451" fmla="*/ 15065509 w 16989946"/>
              <a:gd name="connsiteY451" fmla="*/ 248292 h 308021"/>
              <a:gd name="connsiteX452" fmla="*/ 15082770 w 16989946"/>
              <a:gd name="connsiteY452" fmla="*/ 260333 h 308021"/>
              <a:gd name="connsiteX453" fmla="*/ 15079068 w 16989946"/>
              <a:gd name="connsiteY453" fmla="*/ 219127 h 308021"/>
              <a:gd name="connsiteX454" fmla="*/ 15176576 w 16989946"/>
              <a:gd name="connsiteY454" fmla="*/ 0 h 308021"/>
              <a:gd name="connsiteX455" fmla="*/ 15274084 w 16989946"/>
              <a:gd name="connsiteY455" fmla="*/ 219127 h 308021"/>
              <a:gd name="connsiteX456" fmla="*/ 15269456 w 16989946"/>
              <a:gd name="connsiteY456" fmla="*/ 270645 h 308021"/>
              <a:gd name="connsiteX457" fmla="*/ 15275782 w 16989946"/>
              <a:gd name="connsiteY457" fmla="*/ 261060 h 308021"/>
              <a:gd name="connsiteX458" fmla="*/ 15313736 w 16989946"/>
              <a:gd name="connsiteY458" fmla="*/ 243840 h 308021"/>
              <a:gd name="connsiteX459" fmla="*/ 15333387 w 16989946"/>
              <a:gd name="connsiteY459" fmla="*/ 248292 h 308021"/>
              <a:gd name="connsiteX460" fmla="*/ 15350648 w 16989946"/>
              <a:gd name="connsiteY460" fmla="*/ 260333 h 308021"/>
              <a:gd name="connsiteX461" fmla="*/ 15346946 w 16989946"/>
              <a:gd name="connsiteY461" fmla="*/ 219127 h 308021"/>
              <a:gd name="connsiteX462" fmla="*/ 15444454 w 16989946"/>
              <a:gd name="connsiteY462" fmla="*/ 0 h 308021"/>
              <a:gd name="connsiteX463" fmla="*/ 15541962 w 16989946"/>
              <a:gd name="connsiteY463" fmla="*/ 219127 h 308021"/>
              <a:gd name="connsiteX464" fmla="*/ 15537334 w 16989946"/>
              <a:gd name="connsiteY464" fmla="*/ 270645 h 308021"/>
              <a:gd name="connsiteX465" fmla="*/ 15543660 w 16989946"/>
              <a:gd name="connsiteY465" fmla="*/ 261060 h 308021"/>
              <a:gd name="connsiteX466" fmla="*/ 15581614 w 16989946"/>
              <a:gd name="connsiteY466" fmla="*/ 243840 h 308021"/>
              <a:gd name="connsiteX467" fmla="*/ 15601265 w 16989946"/>
              <a:gd name="connsiteY467" fmla="*/ 248292 h 308021"/>
              <a:gd name="connsiteX468" fmla="*/ 15618527 w 16989946"/>
              <a:gd name="connsiteY468" fmla="*/ 260334 h 308021"/>
              <a:gd name="connsiteX469" fmla="*/ 15614825 w 16989946"/>
              <a:gd name="connsiteY469" fmla="*/ 219127 h 308021"/>
              <a:gd name="connsiteX470" fmla="*/ 15712333 w 16989946"/>
              <a:gd name="connsiteY470" fmla="*/ 0 h 308021"/>
              <a:gd name="connsiteX471" fmla="*/ 15809841 w 16989946"/>
              <a:gd name="connsiteY471" fmla="*/ 219127 h 308021"/>
              <a:gd name="connsiteX472" fmla="*/ 15805213 w 16989946"/>
              <a:gd name="connsiteY472" fmla="*/ 270645 h 308021"/>
              <a:gd name="connsiteX473" fmla="*/ 15811539 w 16989946"/>
              <a:gd name="connsiteY473" fmla="*/ 261060 h 308021"/>
              <a:gd name="connsiteX474" fmla="*/ 15849493 w 16989946"/>
              <a:gd name="connsiteY474" fmla="*/ 243840 h 308021"/>
              <a:gd name="connsiteX475" fmla="*/ 15869144 w 16989946"/>
              <a:gd name="connsiteY475" fmla="*/ 248292 h 308021"/>
              <a:gd name="connsiteX476" fmla="*/ 15886406 w 16989946"/>
              <a:gd name="connsiteY476" fmla="*/ 260333 h 308021"/>
              <a:gd name="connsiteX477" fmla="*/ 15882702 w 16989946"/>
              <a:gd name="connsiteY477" fmla="*/ 219127 h 308021"/>
              <a:gd name="connsiteX478" fmla="*/ 15980210 w 16989946"/>
              <a:gd name="connsiteY478" fmla="*/ 0 h 308021"/>
              <a:gd name="connsiteX479" fmla="*/ 16077718 w 16989946"/>
              <a:gd name="connsiteY479" fmla="*/ 219127 h 308021"/>
              <a:gd name="connsiteX480" fmla="*/ 16073090 w 16989946"/>
              <a:gd name="connsiteY480" fmla="*/ 270645 h 308021"/>
              <a:gd name="connsiteX481" fmla="*/ 16079418 w 16989946"/>
              <a:gd name="connsiteY481" fmla="*/ 261060 h 308021"/>
              <a:gd name="connsiteX482" fmla="*/ 16117370 w 16989946"/>
              <a:gd name="connsiteY482" fmla="*/ 243840 h 308021"/>
              <a:gd name="connsiteX483" fmla="*/ 16137022 w 16989946"/>
              <a:gd name="connsiteY483" fmla="*/ 248292 h 308021"/>
              <a:gd name="connsiteX484" fmla="*/ 16154282 w 16989946"/>
              <a:gd name="connsiteY484" fmla="*/ 260333 h 308021"/>
              <a:gd name="connsiteX485" fmla="*/ 16150582 w 16989946"/>
              <a:gd name="connsiteY485" fmla="*/ 219127 h 308021"/>
              <a:gd name="connsiteX486" fmla="*/ 16248090 w 16989946"/>
              <a:gd name="connsiteY486" fmla="*/ 0 h 308021"/>
              <a:gd name="connsiteX487" fmla="*/ 16345598 w 16989946"/>
              <a:gd name="connsiteY487" fmla="*/ 219127 h 308021"/>
              <a:gd name="connsiteX488" fmla="*/ 16340970 w 16989946"/>
              <a:gd name="connsiteY488" fmla="*/ 270645 h 308021"/>
              <a:gd name="connsiteX489" fmla="*/ 16347294 w 16989946"/>
              <a:gd name="connsiteY489" fmla="*/ 261060 h 308021"/>
              <a:gd name="connsiteX490" fmla="*/ 16385250 w 16989946"/>
              <a:gd name="connsiteY490" fmla="*/ 243840 h 308021"/>
              <a:gd name="connsiteX491" fmla="*/ 16404900 w 16989946"/>
              <a:gd name="connsiteY491" fmla="*/ 248292 h 308021"/>
              <a:gd name="connsiteX492" fmla="*/ 16422162 w 16989946"/>
              <a:gd name="connsiteY492" fmla="*/ 260334 h 308021"/>
              <a:gd name="connsiteX493" fmla="*/ 16418460 w 16989946"/>
              <a:gd name="connsiteY493" fmla="*/ 219127 h 308021"/>
              <a:gd name="connsiteX494" fmla="*/ 16515968 w 16989946"/>
              <a:gd name="connsiteY494" fmla="*/ 0 h 308021"/>
              <a:gd name="connsiteX495" fmla="*/ 16613476 w 16989946"/>
              <a:gd name="connsiteY495" fmla="*/ 219127 h 308021"/>
              <a:gd name="connsiteX496" fmla="*/ 16608848 w 16989946"/>
              <a:gd name="connsiteY496" fmla="*/ 270645 h 308021"/>
              <a:gd name="connsiteX497" fmla="*/ 16615174 w 16989946"/>
              <a:gd name="connsiteY497" fmla="*/ 261060 h 308021"/>
              <a:gd name="connsiteX498" fmla="*/ 16653128 w 16989946"/>
              <a:gd name="connsiteY498" fmla="*/ 243840 h 308021"/>
              <a:gd name="connsiteX499" fmla="*/ 16672778 w 16989946"/>
              <a:gd name="connsiteY499" fmla="*/ 248292 h 308021"/>
              <a:gd name="connsiteX500" fmla="*/ 16690030 w 16989946"/>
              <a:gd name="connsiteY500" fmla="*/ 260327 h 308021"/>
              <a:gd name="connsiteX501" fmla="*/ 16686330 w 16989946"/>
              <a:gd name="connsiteY501" fmla="*/ 219127 h 308021"/>
              <a:gd name="connsiteX502" fmla="*/ 16783838 w 16989946"/>
              <a:gd name="connsiteY502" fmla="*/ 0 h 308021"/>
              <a:gd name="connsiteX503" fmla="*/ 16881346 w 16989946"/>
              <a:gd name="connsiteY503" fmla="*/ 219127 h 308021"/>
              <a:gd name="connsiteX504" fmla="*/ 16876718 w 16989946"/>
              <a:gd name="connsiteY504" fmla="*/ 270645 h 308021"/>
              <a:gd name="connsiteX505" fmla="*/ 16989946 w 16989946"/>
              <a:gd name="connsiteY505" fmla="*/ 308021 h 308021"/>
              <a:gd name="connsiteX0" fmla="*/ 0 w 16881346"/>
              <a:gd name="connsiteY0" fmla="*/ 270645 h 270646"/>
              <a:gd name="connsiteX1" fmla="*/ 6326 w 16881346"/>
              <a:gd name="connsiteY1" fmla="*/ 261060 h 270646"/>
              <a:gd name="connsiteX2" fmla="*/ 44280 w 16881346"/>
              <a:gd name="connsiteY2" fmla="*/ 243840 h 270646"/>
              <a:gd name="connsiteX3" fmla="*/ 63931 w 16881346"/>
              <a:gd name="connsiteY3" fmla="*/ 248292 h 270646"/>
              <a:gd name="connsiteX4" fmla="*/ 81192 w 16881346"/>
              <a:gd name="connsiteY4" fmla="*/ 260333 h 270646"/>
              <a:gd name="connsiteX5" fmla="*/ 77490 w 16881346"/>
              <a:gd name="connsiteY5" fmla="*/ 219127 h 270646"/>
              <a:gd name="connsiteX6" fmla="*/ 174998 w 16881346"/>
              <a:gd name="connsiteY6" fmla="*/ 0 h 270646"/>
              <a:gd name="connsiteX7" fmla="*/ 272506 w 16881346"/>
              <a:gd name="connsiteY7" fmla="*/ 219127 h 270646"/>
              <a:gd name="connsiteX8" fmla="*/ 267878 w 16881346"/>
              <a:gd name="connsiteY8" fmla="*/ 270645 h 270646"/>
              <a:gd name="connsiteX9" fmla="*/ 274204 w 16881346"/>
              <a:gd name="connsiteY9" fmla="*/ 261060 h 270646"/>
              <a:gd name="connsiteX10" fmla="*/ 312158 w 16881346"/>
              <a:gd name="connsiteY10" fmla="*/ 243840 h 270646"/>
              <a:gd name="connsiteX11" fmla="*/ 331809 w 16881346"/>
              <a:gd name="connsiteY11" fmla="*/ 248292 h 270646"/>
              <a:gd name="connsiteX12" fmla="*/ 349071 w 16881346"/>
              <a:gd name="connsiteY12" fmla="*/ 260334 h 270646"/>
              <a:gd name="connsiteX13" fmla="*/ 345369 w 16881346"/>
              <a:gd name="connsiteY13" fmla="*/ 219127 h 270646"/>
              <a:gd name="connsiteX14" fmla="*/ 442877 w 16881346"/>
              <a:gd name="connsiteY14" fmla="*/ 0 h 270646"/>
              <a:gd name="connsiteX15" fmla="*/ 540385 w 16881346"/>
              <a:gd name="connsiteY15" fmla="*/ 219127 h 270646"/>
              <a:gd name="connsiteX16" fmla="*/ 535757 w 16881346"/>
              <a:gd name="connsiteY16" fmla="*/ 270645 h 270646"/>
              <a:gd name="connsiteX17" fmla="*/ 542083 w 16881346"/>
              <a:gd name="connsiteY17" fmla="*/ 261060 h 270646"/>
              <a:gd name="connsiteX18" fmla="*/ 580037 w 16881346"/>
              <a:gd name="connsiteY18" fmla="*/ 243840 h 270646"/>
              <a:gd name="connsiteX19" fmla="*/ 599688 w 16881346"/>
              <a:gd name="connsiteY19" fmla="*/ 248292 h 270646"/>
              <a:gd name="connsiteX20" fmla="*/ 616949 w 16881346"/>
              <a:gd name="connsiteY20" fmla="*/ 260333 h 270646"/>
              <a:gd name="connsiteX21" fmla="*/ 613247 w 16881346"/>
              <a:gd name="connsiteY21" fmla="*/ 219127 h 270646"/>
              <a:gd name="connsiteX22" fmla="*/ 710755 w 16881346"/>
              <a:gd name="connsiteY22" fmla="*/ 0 h 270646"/>
              <a:gd name="connsiteX23" fmla="*/ 808263 w 16881346"/>
              <a:gd name="connsiteY23" fmla="*/ 219127 h 270646"/>
              <a:gd name="connsiteX24" fmla="*/ 803635 w 16881346"/>
              <a:gd name="connsiteY24" fmla="*/ 270645 h 270646"/>
              <a:gd name="connsiteX25" fmla="*/ 809961 w 16881346"/>
              <a:gd name="connsiteY25" fmla="*/ 261060 h 270646"/>
              <a:gd name="connsiteX26" fmla="*/ 847915 w 16881346"/>
              <a:gd name="connsiteY26" fmla="*/ 243840 h 270646"/>
              <a:gd name="connsiteX27" fmla="*/ 867566 w 16881346"/>
              <a:gd name="connsiteY27" fmla="*/ 248292 h 270646"/>
              <a:gd name="connsiteX28" fmla="*/ 884827 w 16881346"/>
              <a:gd name="connsiteY28" fmla="*/ 260333 h 270646"/>
              <a:gd name="connsiteX29" fmla="*/ 881125 w 16881346"/>
              <a:gd name="connsiteY29" fmla="*/ 219127 h 270646"/>
              <a:gd name="connsiteX30" fmla="*/ 978633 w 16881346"/>
              <a:gd name="connsiteY30" fmla="*/ 0 h 270646"/>
              <a:gd name="connsiteX31" fmla="*/ 1076141 w 16881346"/>
              <a:gd name="connsiteY31" fmla="*/ 219127 h 270646"/>
              <a:gd name="connsiteX32" fmla="*/ 1071513 w 16881346"/>
              <a:gd name="connsiteY32" fmla="*/ 270645 h 270646"/>
              <a:gd name="connsiteX33" fmla="*/ 1077839 w 16881346"/>
              <a:gd name="connsiteY33" fmla="*/ 261060 h 270646"/>
              <a:gd name="connsiteX34" fmla="*/ 1115793 w 16881346"/>
              <a:gd name="connsiteY34" fmla="*/ 243840 h 270646"/>
              <a:gd name="connsiteX35" fmla="*/ 1135444 w 16881346"/>
              <a:gd name="connsiteY35" fmla="*/ 248292 h 270646"/>
              <a:gd name="connsiteX36" fmla="*/ 1152706 w 16881346"/>
              <a:gd name="connsiteY36" fmla="*/ 260334 h 270646"/>
              <a:gd name="connsiteX37" fmla="*/ 1149004 w 16881346"/>
              <a:gd name="connsiteY37" fmla="*/ 219127 h 270646"/>
              <a:gd name="connsiteX38" fmla="*/ 1246512 w 16881346"/>
              <a:gd name="connsiteY38" fmla="*/ 0 h 270646"/>
              <a:gd name="connsiteX39" fmla="*/ 1344019 w 16881346"/>
              <a:gd name="connsiteY39" fmla="*/ 219127 h 270646"/>
              <a:gd name="connsiteX40" fmla="*/ 1339391 w 16881346"/>
              <a:gd name="connsiteY40" fmla="*/ 270645 h 270646"/>
              <a:gd name="connsiteX41" fmla="*/ 1345717 w 16881346"/>
              <a:gd name="connsiteY41" fmla="*/ 261060 h 270646"/>
              <a:gd name="connsiteX42" fmla="*/ 1383671 w 16881346"/>
              <a:gd name="connsiteY42" fmla="*/ 243840 h 270646"/>
              <a:gd name="connsiteX43" fmla="*/ 1403322 w 16881346"/>
              <a:gd name="connsiteY43" fmla="*/ 248292 h 270646"/>
              <a:gd name="connsiteX44" fmla="*/ 1420584 w 16881346"/>
              <a:gd name="connsiteY44" fmla="*/ 260333 h 270646"/>
              <a:gd name="connsiteX45" fmla="*/ 1416881 w 16881346"/>
              <a:gd name="connsiteY45" fmla="*/ 219127 h 270646"/>
              <a:gd name="connsiteX46" fmla="*/ 1514388 w 16881346"/>
              <a:gd name="connsiteY46" fmla="*/ 0 h 270646"/>
              <a:gd name="connsiteX47" fmla="*/ 1611897 w 16881346"/>
              <a:gd name="connsiteY47" fmla="*/ 219127 h 270646"/>
              <a:gd name="connsiteX48" fmla="*/ 1607270 w 16881346"/>
              <a:gd name="connsiteY48" fmla="*/ 270644 h 270646"/>
              <a:gd name="connsiteX49" fmla="*/ 1613594 w 16881346"/>
              <a:gd name="connsiteY49" fmla="*/ 261060 h 270646"/>
              <a:gd name="connsiteX50" fmla="*/ 1651548 w 16881346"/>
              <a:gd name="connsiteY50" fmla="*/ 243840 h 270646"/>
              <a:gd name="connsiteX51" fmla="*/ 1671200 w 16881346"/>
              <a:gd name="connsiteY51" fmla="*/ 248292 h 270646"/>
              <a:gd name="connsiteX52" fmla="*/ 1688461 w 16881346"/>
              <a:gd name="connsiteY52" fmla="*/ 260333 h 270646"/>
              <a:gd name="connsiteX53" fmla="*/ 1684760 w 16881346"/>
              <a:gd name="connsiteY53" fmla="*/ 219127 h 270646"/>
              <a:gd name="connsiteX54" fmla="*/ 1782268 w 16881346"/>
              <a:gd name="connsiteY54" fmla="*/ 0 h 270646"/>
              <a:gd name="connsiteX55" fmla="*/ 1879775 w 16881346"/>
              <a:gd name="connsiteY55" fmla="*/ 219127 h 270646"/>
              <a:gd name="connsiteX56" fmla="*/ 1875147 w 16881346"/>
              <a:gd name="connsiteY56" fmla="*/ 270645 h 270646"/>
              <a:gd name="connsiteX57" fmla="*/ 1881473 w 16881346"/>
              <a:gd name="connsiteY57" fmla="*/ 261060 h 270646"/>
              <a:gd name="connsiteX58" fmla="*/ 1919427 w 16881346"/>
              <a:gd name="connsiteY58" fmla="*/ 243840 h 270646"/>
              <a:gd name="connsiteX59" fmla="*/ 1939078 w 16881346"/>
              <a:gd name="connsiteY59" fmla="*/ 248292 h 270646"/>
              <a:gd name="connsiteX60" fmla="*/ 1956341 w 16881346"/>
              <a:gd name="connsiteY60" fmla="*/ 260334 h 270646"/>
              <a:gd name="connsiteX61" fmla="*/ 1952638 w 16881346"/>
              <a:gd name="connsiteY61" fmla="*/ 219127 h 270646"/>
              <a:gd name="connsiteX62" fmla="*/ 2050146 w 16881346"/>
              <a:gd name="connsiteY62" fmla="*/ 0 h 270646"/>
              <a:gd name="connsiteX63" fmla="*/ 2147653 w 16881346"/>
              <a:gd name="connsiteY63" fmla="*/ 219127 h 270646"/>
              <a:gd name="connsiteX64" fmla="*/ 2143026 w 16881346"/>
              <a:gd name="connsiteY64" fmla="*/ 270646 h 270646"/>
              <a:gd name="connsiteX65" fmla="*/ 2149353 w 16881346"/>
              <a:gd name="connsiteY65" fmla="*/ 261060 h 270646"/>
              <a:gd name="connsiteX66" fmla="*/ 2187306 w 16881346"/>
              <a:gd name="connsiteY66" fmla="*/ 243840 h 270646"/>
              <a:gd name="connsiteX67" fmla="*/ 2206958 w 16881346"/>
              <a:gd name="connsiteY67" fmla="*/ 248292 h 270646"/>
              <a:gd name="connsiteX68" fmla="*/ 2224218 w 16881346"/>
              <a:gd name="connsiteY68" fmla="*/ 260333 h 270646"/>
              <a:gd name="connsiteX69" fmla="*/ 2220517 w 16881346"/>
              <a:gd name="connsiteY69" fmla="*/ 219127 h 270646"/>
              <a:gd name="connsiteX70" fmla="*/ 2318025 w 16881346"/>
              <a:gd name="connsiteY70" fmla="*/ 0 h 270646"/>
              <a:gd name="connsiteX71" fmla="*/ 2415533 w 16881346"/>
              <a:gd name="connsiteY71" fmla="*/ 219127 h 270646"/>
              <a:gd name="connsiteX72" fmla="*/ 2410905 w 16881346"/>
              <a:gd name="connsiteY72" fmla="*/ 270643 h 270646"/>
              <a:gd name="connsiteX73" fmla="*/ 2417230 w 16881346"/>
              <a:gd name="connsiteY73" fmla="*/ 261060 h 270646"/>
              <a:gd name="connsiteX74" fmla="*/ 2455184 w 16881346"/>
              <a:gd name="connsiteY74" fmla="*/ 243840 h 270646"/>
              <a:gd name="connsiteX75" fmla="*/ 2474835 w 16881346"/>
              <a:gd name="connsiteY75" fmla="*/ 248292 h 270646"/>
              <a:gd name="connsiteX76" fmla="*/ 2492096 w 16881346"/>
              <a:gd name="connsiteY76" fmla="*/ 260333 h 270646"/>
              <a:gd name="connsiteX77" fmla="*/ 2488394 w 16881346"/>
              <a:gd name="connsiteY77" fmla="*/ 219127 h 270646"/>
              <a:gd name="connsiteX78" fmla="*/ 2585904 w 16881346"/>
              <a:gd name="connsiteY78" fmla="*/ 0 h 270646"/>
              <a:gd name="connsiteX79" fmla="*/ 2683410 w 16881346"/>
              <a:gd name="connsiteY79" fmla="*/ 219127 h 270646"/>
              <a:gd name="connsiteX80" fmla="*/ 2678783 w 16881346"/>
              <a:gd name="connsiteY80" fmla="*/ 270646 h 270646"/>
              <a:gd name="connsiteX81" fmla="*/ 2685108 w 16881346"/>
              <a:gd name="connsiteY81" fmla="*/ 261060 h 270646"/>
              <a:gd name="connsiteX82" fmla="*/ 2723063 w 16881346"/>
              <a:gd name="connsiteY82" fmla="*/ 243840 h 270646"/>
              <a:gd name="connsiteX83" fmla="*/ 2742715 w 16881346"/>
              <a:gd name="connsiteY83" fmla="*/ 248292 h 270646"/>
              <a:gd name="connsiteX84" fmla="*/ 2759975 w 16881346"/>
              <a:gd name="connsiteY84" fmla="*/ 260334 h 270646"/>
              <a:gd name="connsiteX85" fmla="*/ 2756274 w 16881346"/>
              <a:gd name="connsiteY85" fmla="*/ 219127 h 270646"/>
              <a:gd name="connsiteX86" fmla="*/ 2853781 w 16881346"/>
              <a:gd name="connsiteY86" fmla="*/ 0 h 270646"/>
              <a:gd name="connsiteX87" fmla="*/ 2951289 w 16881346"/>
              <a:gd name="connsiteY87" fmla="*/ 219127 h 270646"/>
              <a:gd name="connsiteX88" fmla="*/ 2946661 w 16881346"/>
              <a:gd name="connsiteY88" fmla="*/ 270645 h 270646"/>
              <a:gd name="connsiteX89" fmla="*/ 2952987 w 16881346"/>
              <a:gd name="connsiteY89" fmla="*/ 261060 h 270646"/>
              <a:gd name="connsiteX90" fmla="*/ 2990941 w 16881346"/>
              <a:gd name="connsiteY90" fmla="*/ 243840 h 270646"/>
              <a:gd name="connsiteX91" fmla="*/ 3010592 w 16881346"/>
              <a:gd name="connsiteY91" fmla="*/ 248292 h 270646"/>
              <a:gd name="connsiteX92" fmla="*/ 3027853 w 16881346"/>
              <a:gd name="connsiteY92" fmla="*/ 260333 h 270646"/>
              <a:gd name="connsiteX93" fmla="*/ 3024151 w 16881346"/>
              <a:gd name="connsiteY93" fmla="*/ 219127 h 270646"/>
              <a:gd name="connsiteX94" fmla="*/ 3121659 w 16881346"/>
              <a:gd name="connsiteY94" fmla="*/ 0 h 270646"/>
              <a:gd name="connsiteX95" fmla="*/ 3219167 w 16881346"/>
              <a:gd name="connsiteY95" fmla="*/ 219127 h 270646"/>
              <a:gd name="connsiteX96" fmla="*/ 3214540 w 16881346"/>
              <a:gd name="connsiteY96" fmla="*/ 270645 h 270646"/>
              <a:gd name="connsiteX97" fmla="*/ 3220865 w 16881346"/>
              <a:gd name="connsiteY97" fmla="*/ 261060 h 270646"/>
              <a:gd name="connsiteX98" fmla="*/ 3258819 w 16881346"/>
              <a:gd name="connsiteY98" fmla="*/ 243840 h 270646"/>
              <a:gd name="connsiteX99" fmla="*/ 3278470 w 16881346"/>
              <a:gd name="connsiteY99" fmla="*/ 248292 h 270646"/>
              <a:gd name="connsiteX100" fmla="*/ 3295730 w 16881346"/>
              <a:gd name="connsiteY100" fmla="*/ 260332 h 270646"/>
              <a:gd name="connsiteX101" fmla="*/ 3292030 w 16881346"/>
              <a:gd name="connsiteY101" fmla="*/ 219127 h 270646"/>
              <a:gd name="connsiteX102" fmla="*/ 3389538 w 16881346"/>
              <a:gd name="connsiteY102" fmla="*/ 0 h 270646"/>
              <a:gd name="connsiteX103" fmla="*/ 3487045 w 16881346"/>
              <a:gd name="connsiteY103" fmla="*/ 219127 h 270646"/>
              <a:gd name="connsiteX104" fmla="*/ 3482417 w 16881346"/>
              <a:gd name="connsiteY104" fmla="*/ 270645 h 270646"/>
              <a:gd name="connsiteX105" fmla="*/ 3488744 w 16881346"/>
              <a:gd name="connsiteY105" fmla="*/ 261060 h 270646"/>
              <a:gd name="connsiteX106" fmla="*/ 3526697 w 16881346"/>
              <a:gd name="connsiteY106" fmla="*/ 243840 h 270646"/>
              <a:gd name="connsiteX107" fmla="*/ 3546350 w 16881346"/>
              <a:gd name="connsiteY107" fmla="*/ 248292 h 270646"/>
              <a:gd name="connsiteX108" fmla="*/ 3563609 w 16881346"/>
              <a:gd name="connsiteY108" fmla="*/ 260333 h 270646"/>
              <a:gd name="connsiteX109" fmla="*/ 3559906 w 16881346"/>
              <a:gd name="connsiteY109" fmla="*/ 219127 h 270646"/>
              <a:gd name="connsiteX110" fmla="*/ 3657414 w 16881346"/>
              <a:gd name="connsiteY110" fmla="*/ 0 h 270646"/>
              <a:gd name="connsiteX111" fmla="*/ 3754923 w 16881346"/>
              <a:gd name="connsiteY111" fmla="*/ 219127 h 270646"/>
              <a:gd name="connsiteX112" fmla="*/ 3750296 w 16881346"/>
              <a:gd name="connsiteY112" fmla="*/ 270645 h 270646"/>
              <a:gd name="connsiteX113" fmla="*/ 3756620 w 16881346"/>
              <a:gd name="connsiteY113" fmla="*/ 261060 h 270646"/>
              <a:gd name="connsiteX114" fmla="*/ 3794575 w 16881346"/>
              <a:gd name="connsiteY114" fmla="*/ 243840 h 270646"/>
              <a:gd name="connsiteX115" fmla="*/ 3814226 w 16881346"/>
              <a:gd name="connsiteY115" fmla="*/ 248292 h 270646"/>
              <a:gd name="connsiteX116" fmla="*/ 3831487 w 16881346"/>
              <a:gd name="connsiteY116" fmla="*/ 260334 h 270646"/>
              <a:gd name="connsiteX117" fmla="*/ 3827787 w 16881346"/>
              <a:gd name="connsiteY117" fmla="*/ 219127 h 270646"/>
              <a:gd name="connsiteX118" fmla="*/ 3925295 w 16881346"/>
              <a:gd name="connsiteY118" fmla="*/ 0 h 270646"/>
              <a:gd name="connsiteX119" fmla="*/ 4022802 w 16881346"/>
              <a:gd name="connsiteY119" fmla="*/ 219127 h 270646"/>
              <a:gd name="connsiteX120" fmla="*/ 4018174 w 16881346"/>
              <a:gd name="connsiteY120" fmla="*/ 270645 h 270646"/>
              <a:gd name="connsiteX121" fmla="*/ 4024501 w 16881346"/>
              <a:gd name="connsiteY121" fmla="*/ 261060 h 270646"/>
              <a:gd name="connsiteX122" fmla="*/ 4062454 w 16881346"/>
              <a:gd name="connsiteY122" fmla="*/ 243840 h 270646"/>
              <a:gd name="connsiteX123" fmla="*/ 4082107 w 16881346"/>
              <a:gd name="connsiteY123" fmla="*/ 248292 h 270646"/>
              <a:gd name="connsiteX124" fmla="*/ 4099367 w 16881346"/>
              <a:gd name="connsiteY124" fmla="*/ 260333 h 270646"/>
              <a:gd name="connsiteX125" fmla="*/ 4095663 w 16881346"/>
              <a:gd name="connsiteY125" fmla="*/ 219127 h 270646"/>
              <a:gd name="connsiteX126" fmla="*/ 4193171 w 16881346"/>
              <a:gd name="connsiteY126" fmla="*/ 0 h 270646"/>
              <a:gd name="connsiteX127" fmla="*/ 4290680 w 16881346"/>
              <a:gd name="connsiteY127" fmla="*/ 219127 h 270646"/>
              <a:gd name="connsiteX128" fmla="*/ 4286053 w 16881346"/>
              <a:gd name="connsiteY128" fmla="*/ 270645 h 270646"/>
              <a:gd name="connsiteX129" fmla="*/ 4292377 w 16881346"/>
              <a:gd name="connsiteY129" fmla="*/ 261060 h 270646"/>
              <a:gd name="connsiteX130" fmla="*/ 4330332 w 16881346"/>
              <a:gd name="connsiteY130" fmla="*/ 243840 h 270646"/>
              <a:gd name="connsiteX131" fmla="*/ 4349982 w 16881346"/>
              <a:gd name="connsiteY131" fmla="*/ 248292 h 270646"/>
              <a:gd name="connsiteX132" fmla="*/ 4367244 w 16881346"/>
              <a:gd name="connsiteY132" fmla="*/ 260333 h 270646"/>
              <a:gd name="connsiteX133" fmla="*/ 4363543 w 16881346"/>
              <a:gd name="connsiteY133" fmla="*/ 219127 h 270646"/>
              <a:gd name="connsiteX134" fmla="*/ 4461050 w 16881346"/>
              <a:gd name="connsiteY134" fmla="*/ 0 h 270646"/>
              <a:gd name="connsiteX135" fmla="*/ 4558558 w 16881346"/>
              <a:gd name="connsiteY135" fmla="*/ 219127 h 270646"/>
              <a:gd name="connsiteX136" fmla="*/ 4553931 w 16881346"/>
              <a:gd name="connsiteY136" fmla="*/ 270645 h 270646"/>
              <a:gd name="connsiteX137" fmla="*/ 4560256 w 16881346"/>
              <a:gd name="connsiteY137" fmla="*/ 261060 h 270646"/>
              <a:gd name="connsiteX138" fmla="*/ 4598211 w 16881346"/>
              <a:gd name="connsiteY138" fmla="*/ 243840 h 270646"/>
              <a:gd name="connsiteX139" fmla="*/ 4617861 w 16881346"/>
              <a:gd name="connsiteY139" fmla="*/ 248292 h 270646"/>
              <a:gd name="connsiteX140" fmla="*/ 4635124 w 16881346"/>
              <a:gd name="connsiteY140" fmla="*/ 260334 h 270646"/>
              <a:gd name="connsiteX141" fmla="*/ 4631420 w 16881346"/>
              <a:gd name="connsiteY141" fmla="*/ 219127 h 270646"/>
              <a:gd name="connsiteX142" fmla="*/ 4728928 w 16881346"/>
              <a:gd name="connsiteY142" fmla="*/ 0 h 270646"/>
              <a:gd name="connsiteX143" fmla="*/ 4826437 w 16881346"/>
              <a:gd name="connsiteY143" fmla="*/ 219127 h 270646"/>
              <a:gd name="connsiteX144" fmla="*/ 4821810 w 16881346"/>
              <a:gd name="connsiteY144" fmla="*/ 270645 h 270646"/>
              <a:gd name="connsiteX145" fmla="*/ 4828134 w 16881346"/>
              <a:gd name="connsiteY145" fmla="*/ 261060 h 270646"/>
              <a:gd name="connsiteX146" fmla="*/ 4866089 w 16881346"/>
              <a:gd name="connsiteY146" fmla="*/ 243840 h 270646"/>
              <a:gd name="connsiteX147" fmla="*/ 4885739 w 16881346"/>
              <a:gd name="connsiteY147" fmla="*/ 248292 h 270646"/>
              <a:gd name="connsiteX148" fmla="*/ 4903000 w 16881346"/>
              <a:gd name="connsiteY148" fmla="*/ 260333 h 270646"/>
              <a:gd name="connsiteX149" fmla="*/ 4899300 w 16881346"/>
              <a:gd name="connsiteY149" fmla="*/ 219127 h 270646"/>
              <a:gd name="connsiteX150" fmla="*/ 4996807 w 16881346"/>
              <a:gd name="connsiteY150" fmla="*/ 0 h 270646"/>
              <a:gd name="connsiteX151" fmla="*/ 5094315 w 16881346"/>
              <a:gd name="connsiteY151" fmla="*/ 219127 h 270646"/>
              <a:gd name="connsiteX152" fmla="*/ 5089688 w 16881346"/>
              <a:gd name="connsiteY152" fmla="*/ 270645 h 270646"/>
              <a:gd name="connsiteX153" fmla="*/ 5096013 w 16881346"/>
              <a:gd name="connsiteY153" fmla="*/ 261060 h 270646"/>
              <a:gd name="connsiteX154" fmla="*/ 5133967 w 16881346"/>
              <a:gd name="connsiteY154" fmla="*/ 243840 h 270646"/>
              <a:gd name="connsiteX155" fmla="*/ 5153618 w 16881346"/>
              <a:gd name="connsiteY155" fmla="*/ 248292 h 270646"/>
              <a:gd name="connsiteX156" fmla="*/ 5170879 w 16881346"/>
              <a:gd name="connsiteY156" fmla="*/ 260333 h 270646"/>
              <a:gd name="connsiteX157" fmla="*/ 5167176 w 16881346"/>
              <a:gd name="connsiteY157" fmla="*/ 219127 h 270646"/>
              <a:gd name="connsiteX158" fmla="*/ 5264685 w 16881346"/>
              <a:gd name="connsiteY158" fmla="*/ 0 h 270646"/>
              <a:gd name="connsiteX159" fmla="*/ 5362194 w 16881346"/>
              <a:gd name="connsiteY159" fmla="*/ 219127 h 270646"/>
              <a:gd name="connsiteX160" fmla="*/ 5357564 w 16881346"/>
              <a:gd name="connsiteY160" fmla="*/ 270645 h 270646"/>
              <a:gd name="connsiteX161" fmla="*/ 5363891 w 16881346"/>
              <a:gd name="connsiteY161" fmla="*/ 261060 h 270646"/>
              <a:gd name="connsiteX162" fmla="*/ 5401845 w 16881346"/>
              <a:gd name="connsiteY162" fmla="*/ 243840 h 270646"/>
              <a:gd name="connsiteX163" fmla="*/ 5421496 w 16881346"/>
              <a:gd name="connsiteY163" fmla="*/ 248292 h 270646"/>
              <a:gd name="connsiteX164" fmla="*/ 5438757 w 16881346"/>
              <a:gd name="connsiteY164" fmla="*/ 260334 h 270646"/>
              <a:gd name="connsiteX165" fmla="*/ 5435057 w 16881346"/>
              <a:gd name="connsiteY165" fmla="*/ 219127 h 270646"/>
              <a:gd name="connsiteX166" fmla="*/ 5532564 w 16881346"/>
              <a:gd name="connsiteY166" fmla="*/ 0 h 270646"/>
              <a:gd name="connsiteX167" fmla="*/ 5630072 w 16881346"/>
              <a:gd name="connsiteY167" fmla="*/ 219127 h 270646"/>
              <a:gd name="connsiteX168" fmla="*/ 5625445 w 16881346"/>
              <a:gd name="connsiteY168" fmla="*/ 270645 h 270646"/>
              <a:gd name="connsiteX169" fmla="*/ 5631770 w 16881346"/>
              <a:gd name="connsiteY169" fmla="*/ 261060 h 270646"/>
              <a:gd name="connsiteX170" fmla="*/ 5669724 w 16881346"/>
              <a:gd name="connsiteY170" fmla="*/ 243840 h 270646"/>
              <a:gd name="connsiteX171" fmla="*/ 5689375 w 16881346"/>
              <a:gd name="connsiteY171" fmla="*/ 248292 h 270646"/>
              <a:gd name="connsiteX172" fmla="*/ 5706636 w 16881346"/>
              <a:gd name="connsiteY172" fmla="*/ 260333 h 270646"/>
              <a:gd name="connsiteX173" fmla="*/ 5702933 w 16881346"/>
              <a:gd name="connsiteY173" fmla="*/ 219127 h 270646"/>
              <a:gd name="connsiteX174" fmla="*/ 5800442 w 16881346"/>
              <a:gd name="connsiteY174" fmla="*/ 0 h 270646"/>
              <a:gd name="connsiteX175" fmla="*/ 5897951 w 16881346"/>
              <a:gd name="connsiteY175" fmla="*/ 219127 h 270646"/>
              <a:gd name="connsiteX176" fmla="*/ 5893321 w 16881346"/>
              <a:gd name="connsiteY176" fmla="*/ 270645 h 270646"/>
              <a:gd name="connsiteX177" fmla="*/ 5899648 w 16881346"/>
              <a:gd name="connsiteY177" fmla="*/ 261060 h 270646"/>
              <a:gd name="connsiteX178" fmla="*/ 5937602 w 16881346"/>
              <a:gd name="connsiteY178" fmla="*/ 243840 h 270646"/>
              <a:gd name="connsiteX179" fmla="*/ 5957253 w 16881346"/>
              <a:gd name="connsiteY179" fmla="*/ 248292 h 270646"/>
              <a:gd name="connsiteX180" fmla="*/ 5974514 w 16881346"/>
              <a:gd name="connsiteY180" fmla="*/ 260333 h 270646"/>
              <a:gd name="connsiteX181" fmla="*/ 5970812 w 16881346"/>
              <a:gd name="connsiteY181" fmla="*/ 219127 h 270646"/>
              <a:gd name="connsiteX182" fmla="*/ 6068320 w 16881346"/>
              <a:gd name="connsiteY182" fmla="*/ 0 h 270646"/>
              <a:gd name="connsiteX183" fmla="*/ 6165828 w 16881346"/>
              <a:gd name="connsiteY183" fmla="*/ 219127 h 270646"/>
              <a:gd name="connsiteX184" fmla="*/ 6161200 w 16881346"/>
              <a:gd name="connsiteY184" fmla="*/ 270645 h 270646"/>
              <a:gd name="connsiteX185" fmla="*/ 6167526 w 16881346"/>
              <a:gd name="connsiteY185" fmla="*/ 261060 h 270646"/>
              <a:gd name="connsiteX186" fmla="*/ 6205481 w 16881346"/>
              <a:gd name="connsiteY186" fmla="*/ 243840 h 270646"/>
              <a:gd name="connsiteX187" fmla="*/ 6225131 w 16881346"/>
              <a:gd name="connsiteY187" fmla="*/ 248292 h 270646"/>
              <a:gd name="connsiteX188" fmla="*/ 6242393 w 16881346"/>
              <a:gd name="connsiteY188" fmla="*/ 260334 h 270646"/>
              <a:gd name="connsiteX189" fmla="*/ 6238690 w 16881346"/>
              <a:gd name="connsiteY189" fmla="*/ 219127 h 270646"/>
              <a:gd name="connsiteX190" fmla="*/ 6336199 w 16881346"/>
              <a:gd name="connsiteY190" fmla="*/ 0 h 270646"/>
              <a:gd name="connsiteX191" fmla="*/ 6433708 w 16881346"/>
              <a:gd name="connsiteY191" fmla="*/ 219127 h 270646"/>
              <a:gd name="connsiteX192" fmla="*/ 6429078 w 16881346"/>
              <a:gd name="connsiteY192" fmla="*/ 270645 h 270646"/>
              <a:gd name="connsiteX193" fmla="*/ 6435405 w 16881346"/>
              <a:gd name="connsiteY193" fmla="*/ 261060 h 270646"/>
              <a:gd name="connsiteX194" fmla="*/ 6473359 w 16881346"/>
              <a:gd name="connsiteY194" fmla="*/ 243840 h 270646"/>
              <a:gd name="connsiteX195" fmla="*/ 6493010 w 16881346"/>
              <a:gd name="connsiteY195" fmla="*/ 248292 h 270646"/>
              <a:gd name="connsiteX196" fmla="*/ 6510271 w 16881346"/>
              <a:gd name="connsiteY196" fmla="*/ 260333 h 270646"/>
              <a:gd name="connsiteX197" fmla="*/ 6506569 w 16881346"/>
              <a:gd name="connsiteY197" fmla="*/ 219127 h 270646"/>
              <a:gd name="connsiteX198" fmla="*/ 6604077 w 16881346"/>
              <a:gd name="connsiteY198" fmla="*/ 0 h 270646"/>
              <a:gd name="connsiteX199" fmla="*/ 6701585 w 16881346"/>
              <a:gd name="connsiteY199" fmla="*/ 219127 h 270646"/>
              <a:gd name="connsiteX200" fmla="*/ 6696957 w 16881346"/>
              <a:gd name="connsiteY200" fmla="*/ 270645 h 270646"/>
              <a:gd name="connsiteX201" fmla="*/ 6703283 w 16881346"/>
              <a:gd name="connsiteY201" fmla="*/ 261060 h 270646"/>
              <a:gd name="connsiteX202" fmla="*/ 6741238 w 16881346"/>
              <a:gd name="connsiteY202" fmla="*/ 243840 h 270646"/>
              <a:gd name="connsiteX203" fmla="*/ 6760888 w 16881346"/>
              <a:gd name="connsiteY203" fmla="*/ 248292 h 270646"/>
              <a:gd name="connsiteX204" fmla="*/ 6778149 w 16881346"/>
              <a:gd name="connsiteY204" fmla="*/ 260333 h 270646"/>
              <a:gd name="connsiteX205" fmla="*/ 6774447 w 16881346"/>
              <a:gd name="connsiteY205" fmla="*/ 219127 h 270646"/>
              <a:gd name="connsiteX206" fmla="*/ 6871956 w 16881346"/>
              <a:gd name="connsiteY206" fmla="*/ 0 h 270646"/>
              <a:gd name="connsiteX207" fmla="*/ 6969464 w 16881346"/>
              <a:gd name="connsiteY207" fmla="*/ 219127 h 270646"/>
              <a:gd name="connsiteX208" fmla="*/ 6964835 w 16881346"/>
              <a:gd name="connsiteY208" fmla="*/ 270645 h 270646"/>
              <a:gd name="connsiteX209" fmla="*/ 6971162 w 16881346"/>
              <a:gd name="connsiteY209" fmla="*/ 261060 h 270646"/>
              <a:gd name="connsiteX210" fmla="*/ 7009114 w 16881346"/>
              <a:gd name="connsiteY210" fmla="*/ 243840 h 270646"/>
              <a:gd name="connsiteX211" fmla="*/ 7028767 w 16881346"/>
              <a:gd name="connsiteY211" fmla="*/ 248292 h 270646"/>
              <a:gd name="connsiteX212" fmla="*/ 7046028 w 16881346"/>
              <a:gd name="connsiteY212" fmla="*/ 260334 h 270646"/>
              <a:gd name="connsiteX213" fmla="*/ 7042326 w 16881346"/>
              <a:gd name="connsiteY213" fmla="*/ 219127 h 270646"/>
              <a:gd name="connsiteX214" fmla="*/ 7139834 w 16881346"/>
              <a:gd name="connsiteY214" fmla="*/ 0 h 270646"/>
              <a:gd name="connsiteX215" fmla="*/ 7237342 w 16881346"/>
              <a:gd name="connsiteY215" fmla="*/ 219127 h 270646"/>
              <a:gd name="connsiteX216" fmla="*/ 7232714 w 16881346"/>
              <a:gd name="connsiteY216" fmla="*/ 270645 h 270646"/>
              <a:gd name="connsiteX217" fmla="*/ 7239040 w 16881346"/>
              <a:gd name="connsiteY217" fmla="*/ 261060 h 270646"/>
              <a:gd name="connsiteX218" fmla="*/ 7276995 w 16881346"/>
              <a:gd name="connsiteY218" fmla="*/ 243840 h 270646"/>
              <a:gd name="connsiteX219" fmla="*/ 7296645 w 16881346"/>
              <a:gd name="connsiteY219" fmla="*/ 248292 h 270646"/>
              <a:gd name="connsiteX220" fmla="*/ 7313906 w 16881346"/>
              <a:gd name="connsiteY220" fmla="*/ 260333 h 270646"/>
              <a:gd name="connsiteX221" fmla="*/ 7310204 w 16881346"/>
              <a:gd name="connsiteY221" fmla="*/ 219127 h 270646"/>
              <a:gd name="connsiteX222" fmla="*/ 7407713 w 16881346"/>
              <a:gd name="connsiteY222" fmla="*/ 0 h 270646"/>
              <a:gd name="connsiteX223" fmla="*/ 7505219 w 16881346"/>
              <a:gd name="connsiteY223" fmla="*/ 219127 h 270646"/>
              <a:gd name="connsiteX224" fmla="*/ 7500591 w 16881346"/>
              <a:gd name="connsiteY224" fmla="*/ 270645 h 270646"/>
              <a:gd name="connsiteX225" fmla="*/ 7506917 w 16881346"/>
              <a:gd name="connsiteY225" fmla="*/ 261060 h 270646"/>
              <a:gd name="connsiteX226" fmla="*/ 7544871 w 16881346"/>
              <a:gd name="connsiteY226" fmla="*/ 243840 h 270646"/>
              <a:gd name="connsiteX227" fmla="*/ 7564522 w 16881346"/>
              <a:gd name="connsiteY227" fmla="*/ 248292 h 270646"/>
              <a:gd name="connsiteX228" fmla="*/ 7581783 w 16881346"/>
              <a:gd name="connsiteY228" fmla="*/ 260333 h 270646"/>
              <a:gd name="connsiteX229" fmla="*/ 7578081 w 16881346"/>
              <a:gd name="connsiteY229" fmla="*/ 219127 h 270646"/>
              <a:gd name="connsiteX230" fmla="*/ 7675589 w 16881346"/>
              <a:gd name="connsiteY230" fmla="*/ 0 h 270646"/>
              <a:gd name="connsiteX231" fmla="*/ 7773097 w 16881346"/>
              <a:gd name="connsiteY231" fmla="*/ 219127 h 270646"/>
              <a:gd name="connsiteX232" fmla="*/ 7768469 w 16881346"/>
              <a:gd name="connsiteY232" fmla="*/ 270645 h 270646"/>
              <a:gd name="connsiteX233" fmla="*/ 7774794 w 16881346"/>
              <a:gd name="connsiteY233" fmla="*/ 261060 h 270646"/>
              <a:gd name="connsiteX234" fmla="*/ 7812749 w 16881346"/>
              <a:gd name="connsiteY234" fmla="*/ 243840 h 270646"/>
              <a:gd name="connsiteX235" fmla="*/ 7832400 w 16881346"/>
              <a:gd name="connsiteY235" fmla="*/ 248292 h 270646"/>
              <a:gd name="connsiteX236" fmla="*/ 7849662 w 16881346"/>
              <a:gd name="connsiteY236" fmla="*/ 260334 h 270646"/>
              <a:gd name="connsiteX237" fmla="*/ 7845960 w 16881346"/>
              <a:gd name="connsiteY237" fmla="*/ 219127 h 270646"/>
              <a:gd name="connsiteX238" fmla="*/ 7943468 w 16881346"/>
              <a:gd name="connsiteY238" fmla="*/ 0 h 270646"/>
              <a:gd name="connsiteX239" fmla="*/ 8040976 w 16881346"/>
              <a:gd name="connsiteY239" fmla="*/ 219127 h 270646"/>
              <a:gd name="connsiteX240" fmla="*/ 8036348 w 16881346"/>
              <a:gd name="connsiteY240" fmla="*/ 270645 h 270646"/>
              <a:gd name="connsiteX241" fmla="*/ 8042674 w 16881346"/>
              <a:gd name="connsiteY241" fmla="*/ 261060 h 270646"/>
              <a:gd name="connsiteX242" fmla="*/ 8080628 w 16881346"/>
              <a:gd name="connsiteY242" fmla="*/ 243840 h 270646"/>
              <a:gd name="connsiteX243" fmla="*/ 8100279 w 16881346"/>
              <a:gd name="connsiteY243" fmla="*/ 248292 h 270646"/>
              <a:gd name="connsiteX244" fmla="*/ 8117531 w 16881346"/>
              <a:gd name="connsiteY244" fmla="*/ 260327 h 270646"/>
              <a:gd name="connsiteX245" fmla="*/ 8113830 w 16881346"/>
              <a:gd name="connsiteY245" fmla="*/ 219127 h 270646"/>
              <a:gd name="connsiteX246" fmla="*/ 8211338 w 16881346"/>
              <a:gd name="connsiteY246" fmla="*/ 0 h 270646"/>
              <a:gd name="connsiteX247" fmla="*/ 8308846 w 16881346"/>
              <a:gd name="connsiteY247" fmla="*/ 219127 h 270646"/>
              <a:gd name="connsiteX248" fmla="*/ 8304218 w 16881346"/>
              <a:gd name="connsiteY248" fmla="*/ 270645 h 270646"/>
              <a:gd name="connsiteX249" fmla="*/ 8310543 w 16881346"/>
              <a:gd name="connsiteY249" fmla="*/ 261060 h 270646"/>
              <a:gd name="connsiteX250" fmla="*/ 8348498 w 16881346"/>
              <a:gd name="connsiteY250" fmla="*/ 243840 h 270646"/>
              <a:gd name="connsiteX251" fmla="*/ 8368150 w 16881346"/>
              <a:gd name="connsiteY251" fmla="*/ 248292 h 270646"/>
              <a:gd name="connsiteX252" fmla="*/ 8385841 w 16881346"/>
              <a:gd name="connsiteY252" fmla="*/ 260634 h 270646"/>
              <a:gd name="connsiteX253" fmla="*/ 8382112 w 16881346"/>
              <a:gd name="connsiteY253" fmla="*/ 219127 h 270646"/>
              <a:gd name="connsiteX254" fmla="*/ 8479620 w 16881346"/>
              <a:gd name="connsiteY254" fmla="*/ 0 h 270646"/>
              <a:gd name="connsiteX255" fmla="*/ 8577128 w 16881346"/>
              <a:gd name="connsiteY255" fmla="*/ 219127 h 270646"/>
              <a:gd name="connsiteX256" fmla="*/ 8572500 w 16881346"/>
              <a:gd name="connsiteY256" fmla="*/ 270645 h 270646"/>
              <a:gd name="connsiteX257" fmla="*/ 8578826 w 16881346"/>
              <a:gd name="connsiteY257" fmla="*/ 261060 h 270646"/>
              <a:gd name="connsiteX258" fmla="*/ 8616780 w 16881346"/>
              <a:gd name="connsiteY258" fmla="*/ 243840 h 270646"/>
              <a:gd name="connsiteX259" fmla="*/ 8636431 w 16881346"/>
              <a:gd name="connsiteY259" fmla="*/ 248292 h 270646"/>
              <a:gd name="connsiteX260" fmla="*/ 8653692 w 16881346"/>
              <a:gd name="connsiteY260" fmla="*/ 260333 h 270646"/>
              <a:gd name="connsiteX261" fmla="*/ 8649990 w 16881346"/>
              <a:gd name="connsiteY261" fmla="*/ 219127 h 270646"/>
              <a:gd name="connsiteX262" fmla="*/ 8747498 w 16881346"/>
              <a:gd name="connsiteY262" fmla="*/ 0 h 270646"/>
              <a:gd name="connsiteX263" fmla="*/ 8845006 w 16881346"/>
              <a:gd name="connsiteY263" fmla="*/ 219127 h 270646"/>
              <a:gd name="connsiteX264" fmla="*/ 8840378 w 16881346"/>
              <a:gd name="connsiteY264" fmla="*/ 270645 h 270646"/>
              <a:gd name="connsiteX265" fmla="*/ 8846704 w 16881346"/>
              <a:gd name="connsiteY265" fmla="*/ 261060 h 270646"/>
              <a:gd name="connsiteX266" fmla="*/ 8884658 w 16881346"/>
              <a:gd name="connsiteY266" fmla="*/ 243840 h 270646"/>
              <a:gd name="connsiteX267" fmla="*/ 8904309 w 16881346"/>
              <a:gd name="connsiteY267" fmla="*/ 248292 h 270646"/>
              <a:gd name="connsiteX268" fmla="*/ 8921571 w 16881346"/>
              <a:gd name="connsiteY268" fmla="*/ 260334 h 270646"/>
              <a:gd name="connsiteX269" fmla="*/ 8917869 w 16881346"/>
              <a:gd name="connsiteY269" fmla="*/ 219127 h 270646"/>
              <a:gd name="connsiteX270" fmla="*/ 9015377 w 16881346"/>
              <a:gd name="connsiteY270" fmla="*/ 0 h 270646"/>
              <a:gd name="connsiteX271" fmla="*/ 9112885 w 16881346"/>
              <a:gd name="connsiteY271" fmla="*/ 219127 h 270646"/>
              <a:gd name="connsiteX272" fmla="*/ 9108257 w 16881346"/>
              <a:gd name="connsiteY272" fmla="*/ 270645 h 270646"/>
              <a:gd name="connsiteX273" fmla="*/ 9114583 w 16881346"/>
              <a:gd name="connsiteY273" fmla="*/ 261060 h 270646"/>
              <a:gd name="connsiteX274" fmla="*/ 9152537 w 16881346"/>
              <a:gd name="connsiteY274" fmla="*/ 243840 h 270646"/>
              <a:gd name="connsiteX275" fmla="*/ 9172188 w 16881346"/>
              <a:gd name="connsiteY275" fmla="*/ 248292 h 270646"/>
              <a:gd name="connsiteX276" fmla="*/ 9189449 w 16881346"/>
              <a:gd name="connsiteY276" fmla="*/ 260333 h 270646"/>
              <a:gd name="connsiteX277" fmla="*/ 9185747 w 16881346"/>
              <a:gd name="connsiteY277" fmla="*/ 219127 h 270646"/>
              <a:gd name="connsiteX278" fmla="*/ 9283255 w 16881346"/>
              <a:gd name="connsiteY278" fmla="*/ 0 h 270646"/>
              <a:gd name="connsiteX279" fmla="*/ 9380763 w 16881346"/>
              <a:gd name="connsiteY279" fmla="*/ 219127 h 270646"/>
              <a:gd name="connsiteX280" fmla="*/ 9376135 w 16881346"/>
              <a:gd name="connsiteY280" fmla="*/ 270645 h 270646"/>
              <a:gd name="connsiteX281" fmla="*/ 9382461 w 16881346"/>
              <a:gd name="connsiteY281" fmla="*/ 261060 h 270646"/>
              <a:gd name="connsiteX282" fmla="*/ 9420415 w 16881346"/>
              <a:gd name="connsiteY282" fmla="*/ 243840 h 270646"/>
              <a:gd name="connsiteX283" fmla="*/ 9440066 w 16881346"/>
              <a:gd name="connsiteY283" fmla="*/ 248292 h 270646"/>
              <a:gd name="connsiteX284" fmla="*/ 9457327 w 16881346"/>
              <a:gd name="connsiteY284" fmla="*/ 260333 h 270646"/>
              <a:gd name="connsiteX285" fmla="*/ 9453625 w 16881346"/>
              <a:gd name="connsiteY285" fmla="*/ 219127 h 270646"/>
              <a:gd name="connsiteX286" fmla="*/ 9551133 w 16881346"/>
              <a:gd name="connsiteY286" fmla="*/ 0 h 270646"/>
              <a:gd name="connsiteX287" fmla="*/ 9648641 w 16881346"/>
              <a:gd name="connsiteY287" fmla="*/ 219127 h 270646"/>
              <a:gd name="connsiteX288" fmla="*/ 9644013 w 16881346"/>
              <a:gd name="connsiteY288" fmla="*/ 270645 h 270646"/>
              <a:gd name="connsiteX289" fmla="*/ 9650339 w 16881346"/>
              <a:gd name="connsiteY289" fmla="*/ 261060 h 270646"/>
              <a:gd name="connsiteX290" fmla="*/ 9688293 w 16881346"/>
              <a:gd name="connsiteY290" fmla="*/ 243840 h 270646"/>
              <a:gd name="connsiteX291" fmla="*/ 9707944 w 16881346"/>
              <a:gd name="connsiteY291" fmla="*/ 248292 h 270646"/>
              <a:gd name="connsiteX292" fmla="*/ 9725206 w 16881346"/>
              <a:gd name="connsiteY292" fmla="*/ 260334 h 270646"/>
              <a:gd name="connsiteX293" fmla="*/ 9721504 w 16881346"/>
              <a:gd name="connsiteY293" fmla="*/ 219127 h 270646"/>
              <a:gd name="connsiteX294" fmla="*/ 9819011 w 16881346"/>
              <a:gd name="connsiteY294" fmla="*/ 0 h 270646"/>
              <a:gd name="connsiteX295" fmla="*/ 9916519 w 16881346"/>
              <a:gd name="connsiteY295" fmla="*/ 219127 h 270646"/>
              <a:gd name="connsiteX296" fmla="*/ 9911891 w 16881346"/>
              <a:gd name="connsiteY296" fmla="*/ 270645 h 270646"/>
              <a:gd name="connsiteX297" fmla="*/ 9918217 w 16881346"/>
              <a:gd name="connsiteY297" fmla="*/ 261060 h 270646"/>
              <a:gd name="connsiteX298" fmla="*/ 9956171 w 16881346"/>
              <a:gd name="connsiteY298" fmla="*/ 243840 h 270646"/>
              <a:gd name="connsiteX299" fmla="*/ 9975822 w 16881346"/>
              <a:gd name="connsiteY299" fmla="*/ 248292 h 270646"/>
              <a:gd name="connsiteX300" fmla="*/ 9993083 w 16881346"/>
              <a:gd name="connsiteY300" fmla="*/ 260333 h 270646"/>
              <a:gd name="connsiteX301" fmla="*/ 9989381 w 16881346"/>
              <a:gd name="connsiteY301" fmla="*/ 219127 h 270646"/>
              <a:gd name="connsiteX302" fmla="*/ 10086888 w 16881346"/>
              <a:gd name="connsiteY302" fmla="*/ 0 h 270646"/>
              <a:gd name="connsiteX303" fmla="*/ 10184397 w 16881346"/>
              <a:gd name="connsiteY303" fmla="*/ 219127 h 270646"/>
              <a:gd name="connsiteX304" fmla="*/ 10179769 w 16881346"/>
              <a:gd name="connsiteY304" fmla="*/ 270644 h 270646"/>
              <a:gd name="connsiteX305" fmla="*/ 10186094 w 16881346"/>
              <a:gd name="connsiteY305" fmla="*/ 261060 h 270646"/>
              <a:gd name="connsiteX306" fmla="*/ 10224048 w 16881346"/>
              <a:gd name="connsiteY306" fmla="*/ 243840 h 270646"/>
              <a:gd name="connsiteX307" fmla="*/ 10243700 w 16881346"/>
              <a:gd name="connsiteY307" fmla="*/ 248292 h 270646"/>
              <a:gd name="connsiteX308" fmla="*/ 10260961 w 16881346"/>
              <a:gd name="connsiteY308" fmla="*/ 260333 h 270646"/>
              <a:gd name="connsiteX309" fmla="*/ 10257259 w 16881346"/>
              <a:gd name="connsiteY309" fmla="*/ 219127 h 270646"/>
              <a:gd name="connsiteX310" fmla="*/ 10354767 w 16881346"/>
              <a:gd name="connsiteY310" fmla="*/ 0 h 270646"/>
              <a:gd name="connsiteX311" fmla="*/ 10452275 w 16881346"/>
              <a:gd name="connsiteY311" fmla="*/ 219127 h 270646"/>
              <a:gd name="connsiteX312" fmla="*/ 10447647 w 16881346"/>
              <a:gd name="connsiteY312" fmla="*/ 270645 h 270646"/>
              <a:gd name="connsiteX313" fmla="*/ 10453973 w 16881346"/>
              <a:gd name="connsiteY313" fmla="*/ 261060 h 270646"/>
              <a:gd name="connsiteX314" fmla="*/ 10491927 w 16881346"/>
              <a:gd name="connsiteY314" fmla="*/ 243840 h 270646"/>
              <a:gd name="connsiteX315" fmla="*/ 10511578 w 16881346"/>
              <a:gd name="connsiteY315" fmla="*/ 248292 h 270646"/>
              <a:gd name="connsiteX316" fmla="*/ 10528840 w 16881346"/>
              <a:gd name="connsiteY316" fmla="*/ 260334 h 270646"/>
              <a:gd name="connsiteX317" fmla="*/ 10525138 w 16881346"/>
              <a:gd name="connsiteY317" fmla="*/ 219127 h 270646"/>
              <a:gd name="connsiteX318" fmla="*/ 10622646 w 16881346"/>
              <a:gd name="connsiteY318" fmla="*/ 0 h 270646"/>
              <a:gd name="connsiteX319" fmla="*/ 10720153 w 16881346"/>
              <a:gd name="connsiteY319" fmla="*/ 219127 h 270646"/>
              <a:gd name="connsiteX320" fmla="*/ 10715525 w 16881346"/>
              <a:gd name="connsiteY320" fmla="*/ 270646 h 270646"/>
              <a:gd name="connsiteX321" fmla="*/ 10721852 w 16881346"/>
              <a:gd name="connsiteY321" fmla="*/ 261060 h 270646"/>
              <a:gd name="connsiteX322" fmla="*/ 10759806 w 16881346"/>
              <a:gd name="connsiteY322" fmla="*/ 243840 h 270646"/>
              <a:gd name="connsiteX323" fmla="*/ 10779457 w 16881346"/>
              <a:gd name="connsiteY323" fmla="*/ 248292 h 270646"/>
              <a:gd name="connsiteX324" fmla="*/ 10796718 w 16881346"/>
              <a:gd name="connsiteY324" fmla="*/ 260333 h 270646"/>
              <a:gd name="connsiteX325" fmla="*/ 10793016 w 16881346"/>
              <a:gd name="connsiteY325" fmla="*/ 219127 h 270646"/>
              <a:gd name="connsiteX326" fmla="*/ 10890524 w 16881346"/>
              <a:gd name="connsiteY326" fmla="*/ 0 h 270646"/>
              <a:gd name="connsiteX327" fmla="*/ 10988033 w 16881346"/>
              <a:gd name="connsiteY327" fmla="*/ 219127 h 270646"/>
              <a:gd name="connsiteX328" fmla="*/ 10983405 w 16881346"/>
              <a:gd name="connsiteY328" fmla="*/ 270643 h 270646"/>
              <a:gd name="connsiteX329" fmla="*/ 10989730 w 16881346"/>
              <a:gd name="connsiteY329" fmla="*/ 261060 h 270646"/>
              <a:gd name="connsiteX330" fmla="*/ 11027684 w 16881346"/>
              <a:gd name="connsiteY330" fmla="*/ 243840 h 270646"/>
              <a:gd name="connsiteX331" fmla="*/ 11047335 w 16881346"/>
              <a:gd name="connsiteY331" fmla="*/ 248292 h 270646"/>
              <a:gd name="connsiteX332" fmla="*/ 11064596 w 16881346"/>
              <a:gd name="connsiteY332" fmla="*/ 260333 h 270646"/>
              <a:gd name="connsiteX333" fmla="*/ 11060894 w 16881346"/>
              <a:gd name="connsiteY333" fmla="*/ 219127 h 270646"/>
              <a:gd name="connsiteX334" fmla="*/ 11158403 w 16881346"/>
              <a:gd name="connsiteY334" fmla="*/ 0 h 270646"/>
              <a:gd name="connsiteX335" fmla="*/ 11255910 w 16881346"/>
              <a:gd name="connsiteY335" fmla="*/ 219127 h 270646"/>
              <a:gd name="connsiteX336" fmla="*/ 11251282 w 16881346"/>
              <a:gd name="connsiteY336" fmla="*/ 270646 h 270646"/>
              <a:gd name="connsiteX337" fmla="*/ 11257608 w 16881346"/>
              <a:gd name="connsiteY337" fmla="*/ 261060 h 270646"/>
              <a:gd name="connsiteX338" fmla="*/ 11295563 w 16881346"/>
              <a:gd name="connsiteY338" fmla="*/ 243840 h 270646"/>
              <a:gd name="connsiteX339" fmla="*/ 11315214 w 16881346"/>
              <a:gd name="connsiteY339" fmla="*/ 248292 h 270646"/>
              <a:gd name="connsiteX340" fmla="*/ 11332475 w 16881346"/>
              <a:gd name="connsiteY340" fmla="*/ 260334 h 270646"/>
              <a:gd name="connsiteX341" fmla="*/ 11328773 w 16881346"/>
              <a:gd name="connsiteY341" fmla="*/ 219127 h 270646"/>
              <a:gd name="connsiteX342" fmla="*/ 11426281 w 16881346"/>
              <a:gd name="connsiteY342" fmla="*/ 0 h 270646"/>
              <a:gd name="connsiteX343" fmla="*/ 11523789 w 16881346"/>
              <a:gd name="connsiteY343" fmla="*/ 219127 h 270646"/>
              <a:gd name="connsiteX344" fmla="*/ 11519161 w 16881346"/>
              <a:gd name="connsiteY344" fmla="*/ 270645 h 270646"/>
              <a:gd name="connsiteX345" fmla="*/ 11525487 w 16881346"/>
              <a:gd name="connsiteY345" fmla="*/ 261060 h 270646"/>
              <a:gd name="connsiteX346" fmla="*/ 11563441 w 16881346"/>
              <a:gd name="connsiteY346" fmla="*/ 243840 h 270646"/>
              <a:gd name="connsiteX347" fmla="*/ 11583092 w 16881346"/>
              <a:gd name="connsiteY347" fmla="*/ 248292 h 270646"/>
              <a:gd name="connsiteX348" fmla="*/ 11600353 w 16881346"/>
              <a:gd name="connsiteY348" fmla="*/ 260333 h 270646"/>
              <a:gd name="connsiteX349" fmla="*/ 11596651 w 16881346"/>
              <a:gd name="connsiteY349" fmla="*/ 219127 h 270646"/>
              <a:gd name="connsiteX350" fmla="*/ 11694159 w 16881346"/>
              <a:gd name="connsiteY350" fmla="*/ 0 h 270646"/>
              <a:gd name="connsiteX351" fmla="*/ 11791667 w 16881346"/>
              <a:gd name="connsiteY351" fmla="*/ 219127 h 270646"/>
              <a:gd name="connsiteX352" fmla="*/ 11787039 w 16881346"/>
              <a:gd name="connsiteY352" fmla="*/ 270645 h 270646"/>
              <a:gd name="connsiteX353" fmla="*/ 11793365 w 16881346"/>
              <a:gd name="connsiteY353" fmla="*/ 261060 h 270646"/>
              <a:gd name="connsiteX354" fmla="*/ 11831319 w 16881346"/>
              <a:gd name="connsiteY354" fmla="*/ 243840 h 270646"/>
              <a:gd name="connsiteX355" fmla="*/ 11850970 w 16881346"/>
              <a:gd name="connsiteY355" fmla="*/ 248292 h 270646"/>
              <a:gd name="connsiteX356" fmla="*/ 11868230 w 16881346"/>
              <a:gd name="connsiteY356" fmla="*/ 260332 h 270646"/>
              <a:gd name="connsiteX357" fmla="*/ 11864528 w 16881346"/>
              <a:gd name="connsiteY357" fmla="*/ 219127 h 270646"/>
              <a:gd name="connsiteX358" fmla="*/ 11962036 w 16881346"/>
              <a:gd name="connsiteY358" fmla="*/ 0 h 270646"/>
              <a:gd name="connsiteX359" fmla="*/ 12059544 w 16881346"/>
              <a:gd name="connsiteY359" fmla="*/ 219127 h 270646"/>
              <a:gd name="connsiteX360" fmla="*/ 12054916 w 16881346"/>
              <a:gd name="connsiteY360" fmla="*/ 270645 h 270646"/>
              <a:gd name="connsiteX361" fmla="*/ 12061242 w 16881346"/>
              <a:gd name="connsiteY361" fmla="*/ 261060 h 270646"/>
              <a:gd name="connsiteX362" fmla="*/ 12099196 w 16881346"/>
              <a:gd name="connsiteY362" fmla="*/ 243840 h 270646"/>
              <a:gd name="connsiteX363" fmla="*/ 12118848 w 16881346"/>
              <a:gd name="connsiteY363" fmla="*/ 248292 h 270646"/>
              <a:gd name="connsiteX364" fmla="*/ 12136108 w 16881346"/>
              <a:gd name="connsiteY364" fmla="*/ 260333 h 270646"/>
              <a:gd name="connsiteX365" fmla="*/ 12132406 w 16881346"/>
              <a:gd name="connsiteY365" fmla="*/ 219127 h 270646"/>
              <a:gd name="connsiteX366" fmla="*/ 12229914 w 16881346"/>
              <a:gd name="connsiteY366" fmla="*/ 0 h 270646"/>
              <a:gd name="connsiteX367" fmla="*/ 12327422 w 16881346"/>
              <a:gd name="connsiteY367" fmla="*/ 219127 h 270646"/>
              <a:gd name="connsiteX368" fmla="*/ 12322794 w 16881346"/>
              <a:gd name="connsiteY368" fmla="*/ 270645 h 270646"/>
              <a:gd name="connsiteX369" fmla="*/ 12329120 w 16881346"/>
              <a:gd name="connsiteY369" fmla="*/ 261060 h 270646"/>
              <a:gd name="connsiteX370" fmla="*/ 12367074 w 16881346"/>
              <a:gd name="connsiteY370" fmla="*/ 243840 h 270646"/>
              <a:gd name="connsiteX371" fmla="*/ 12386726 w 16881346"/>
              <a:gd name="connsiteY371" fmla="*/ 248292 h 270646"/>
              <a:gd name="connsiteX372" fmla="*/ 12403987 w 16881346"/>
              <a:gd name="connsiteY372" fmla="*/ 260334 h 270646"/>
              <a:gd name="connsiteX373" fmla="*/ 12400285 w 16881346"/>
              <a:gd name="connsiteY373" fmla="*/ 219127 h 270646"/>
              <a:gd name="connsiteX374" fmla="*/ 12497793 w 16881346"/>
              <a:gd name="connsiteY374" fmla="*/ 0 h 270646"/>
              <a:gd name="connsiteX375" fmla="*/ 12595301 w 16881346"/>
              <a:gd name="connsiteY375" fmla="*/ 219127 h 270646"/>
              <a:gd name="connsiteX376" fmla="*/ 12590673 w 16881346"/>
              <a:gd name="connsiteY376" fmla="*/ 270645 h 270646"/>
              <a:gd name="connsiteX377" fmla="*/ 12596999 w 16881346"/>
              <a:gd name="connsiteY377" fmla="*/ 261060 h 270646"/>
              <a:gd name="connsiteX378" fmla="*/ 12634953 w 16881346"/>
              <a:gd name="connsiteY378" fmla="*/ 243840 h 270646"/>
              <a:gd name="connsiteX379" fmla="*/ 12654605 w 16881346"/>
              <a:gd name="connsiteY379" fmla="*/ 248292 h 270646"/>
              <a:gd name="connsiteX380" fmla="*/ 12671865 w 16881346"/>
              <a:gd name="connsiteY380" fmla="*/ 260333 h 270646"/>
              <a:gd name="connsiteX381" fmla="*/ 12668163 w 16881346"/>
              <a:gd name="connsiteY381" fmla="*/ 219127 h 270646"/>
              <a:gd name="connsiteX382" fmla="*/ 12765671 w 16881346"/>
              <a:gd name="connsiteY382" fmla="*/ 0 h 270646"/>
              <a:gd name="connsiteX383" fmla="*/ 12863179 w 16881346"/>
              <a:gd name="connsiteY383" fmla="*/ 219127 h 270646"/>
              <a:gd name="connsiteX384" fmla="*/ 12858551 w 16881346"/>
              <a:gd name="connsiteY384" fmla="*/ 270645 h 270646"/>
              <a:gd name="connsiteX385" fmla="*/ 12864877 w 16881346"/>
              <a:gd name="connsiteY385" fmla="*/ 261060 h 270646"/>
              <a:gd name="connsiteX386" fmla="*/ 12902831 w 16881346"/>
              <a:gd name="connsiteY386" fmla="*/ 243840 h 270646"/>
              <a:gd name="connsiteX387" fmla="*/ 12922482 w 16881346"/>
              <a:gd name="connsiteY387" fmla="*/ 248292 h 270646"/>
              <a:gd name="connsiteX388" fmla="*/ 12939743 w 16881346"/>
              <a:gd name="connsiteY388" fmla="*/ 260333 h 270646"/>
              <a:gd name="connsiteX389" fmla="*/ 12936041 w 16881346"/>
              <a:gd name="connsiteY389" fmla="*/ 219127 h 270646"/>
              <a:gd name="connsiteX390" fmla="*/ 13033549 w 16881346"/>
              <a:gd name="connsiteY390" fmla="*/ 0 h 270646"/>
              <a:gd name="connsiteX391" fmla="*/ 13131057 w 16881346"/>
              <a:gd name="connsiteY391" fmla="*/ 219127 h 270646"/>
              <a:gd name="connsiteX392" fmla="*/ 13126429 w 16881346"/>
              <a:gd name="connsiteY392" fmla="*/ 270645 h 270646"/>
              <a:gd name="connsiteX393" fmla="*/ 13132755 w 16881346"/>
              <a:gd name="connsiteY393" fmla="*/ 261060 h 270646"/>
              <a:gd name="connsiteX394" fmla="*/ 13170709 w 16881346"/>
              <a:gd name="connsiteY394" fmla="*/ 243840 h 270646"/>
              <a:gd name="connsiteX395" fmla="*/ 13190360 w 16881346"/>
              <a:gd name="connsiteY395" fmla="*/ 248292 h 270646"/>
              <a:gd name="connsiteX396" fmla="*/ 13207622 w 16881346"/>
              <a:gd name="connsiteY396" fmla="*/ 260334 h 270646"/>
              <a:gd name="connsiteX397" fmla="*/ 13203920 w 16881346"/>
              <a:gd name="connsiteY397" fmla="*/ 219127 h 270646"/>
              <a:gd name="connsiteX398" fmla="*/ 13301428 w 16881346"/>
              <a:gd name="connsiteY398" fmla="*/ 0 h 270646"/>
              <a:gd name="connsiteX399" fmla="*/ 13398936 w 16881346"/>
              <a:gd name="connsiteY399" fmla="*/ 219127 h 270646"/>
              <a:gd name="connsiteX400" fmla="*/ 13394308 w 16881346"/>
              <a:gd name="connsiteY400" fmla="*/ 270645 h 270646"/>
              <a:gd name="connsiteX401" fmla="*/ 13400634 w 16881346"/>
              <a:gd name="connsiteY401" fmla="*/ 261060 h 270646"/>
              <a:gd name="connsiteX402" fmla="*/ 13438588 w 16881346"/>
              <a:gd name="connsiteY402" fmla="*/ 243840 h 270646"/>
              <a:gd name="connsiteX403" fmla="*/ 13458239 w 16881346"/>
              <a:gd name="connsiteY403" fmla="*/ 248292 h 270646"/>
              <a:gd name="connsiteX404" fmla="*/ 13475500 w 16881346"/>
              <a:gd name="connsiteY404" fmla="*/ 260333 h 270646"/>
              <a:gd name="connsiteX405" fmla="*/ 13471798 w 16881346"/>
              <a:gd name="connsiteY405" fmla="*/ 219127 h 270646"/>
              <a:gd name="connsiteX406" fmla="*/ 13569306 w 16881346"/>
              <a:gd name="connsiteY406" fmla="*/ 0 h 270646"/>
              <a:gd name="connsiteX407" fmla="*/ 13666814 w 16881346"/>
              <a:gd name="connsiteY407" fmla="*/ 219127 h 270646"/>
              <a:gd name="connsiteX408" fmla="*/ 13662186 w 16881346"/>
              <a:gd name="connsiteY408" fmla="*/ 270645 h 270646"/>
              <a:gd name="connsiteX409" fmla="*/ 13668512 w 16881346"/>
              <a:gd name="connsiteY409" fmla="*/ 261060 h 270646"/>
              <a:gd name="connsiteX410" fmla="*/ 13706466 w 16881346"/>
              <a:gd name="connsiteY410" fmla="*/ 243840 h 270646"/>
              <a:gd name="connsiteX411" fmla="*/ 13726117 w 16881346"/>
              <a:gd name="connsiteY411" fmla="*/ 248292 h 270646"/>
              <a:gd name="connsiteX412" fmla="*/ 13743378 w 16881346"/>
              <a:gd name="connsiteY412" fmla="*/ 260333 h 270646"/>
              <a:gd name="connsiteX413" fmla="*/ 13739676 w 16881346"/>
              <a:gd name="connsiteY413" fmla="*/ 219127 h 270646"/>
              <a:gd name="connsiteX414" fmla="*/ 13837184 w 16881346"/>
              <a:gd name="connsiteY414" fmla="*/ 0 h 270646"/>
              <a:gd name="connsiteX415" fmla="*/ 13934692 w 16881346"/>
              <a:gd name="connsiteY415" fmla="*/ 219127 h 270646"/>
              <a:gd name="connsiteX416" fmla="*/ 13930064 w 16881346"/>
              <a:gd name="connsiteY416" fmla="*/ 270645 h 270646"/>
              <a:gd name="connsiteX417" fmla="*/ 13936390 w 16881346"/>
              <a:gd name="connsiteY417" fmla="*/ 261060 h 270646"/>
              <a:gd name="connsiteX418" fmla="*/ 13974344 w 16881346"/>
              <a:gd name="connsiteY418" fmla="*/ 243840 h 270646"/>
              <a:gd name="connsiteX419" fmla="*/ 13993995 w 16881346"/>
              <a:gd name="connsiteY419" fmla="*/ 248292 h 270646"/>
              <a:gd name="connsiteX420" fmla="*/ 14011257 w 16881346"/>
              <a:gd name="connsiteY420" fmla="*/ 260334 h 270646"/>
              <a:gd name="connsiteX421" fmla="*/ 14007555 w 16881346"/>
              <a:gd name="connsiteY421" fmla="*/ 219127 h 270646"/>
              <a:gd name="connsiteX422" fmla="*/ 14105063 w 16881346"/>
              <a:gd name="connsiteY422" fmla="*/ 0 h 270646"/>
              <a:gd name="connsiteX423" fmla="*/ 14202571 w 16881346"/>
              <a:gd name="connsiteY423" fmla="*/ 219127 h 270646"/>
              <a:gd name="connsiteX424" fmla="*/ 14197943 w 16881346"/>
              <a:gd name="connsiteY424" fmla="*/ 270645 h 270646"/>
              <a:gd name="connsiteX425" fmla="*/ 14204269 w 16881346"/>
              <a:gd name="connsiteY425" fmla="*/ 261060 h 270646"/>
              <a:gd name="connsiteX426" fmla="*/ 14242223 w 16881346"/>
              <a:gd name="connsiteY426" fmla="*/ 243840 h 270646"/>
              <a:gd name="connsiteX427" fmla="*/ 14261874 w 16881346"/>
              <a:gd name="connsiteY427" fmla="*/ 248292 h 270646"/>
              <a:gd name="connsiteX428" fmla="*/ 14279135 w 16881346"/>
              <a:gd name="connsiteY428" fmla="*/ 260333 h 270646"/>
              <a:gd name="connsiteX429" fmla="*/ 14275433 w 16881346"/>
              <a:gd name="connsiteY429" fmla="*/ 219127 h 270646"/>
              <a:gd name="connsiteX430" fmla="*/ 14372941 w 16881346"/>
              <a:gd name="connsiteY430" fmla="*/ 0 h 270646"/>
              <a:gd name="connsiteX431" fmla="*/ 14470449 w 16881346"/>
              <a:gd name="connsiteY431" fmla="*/ 219127 h 270646"/>
              <a:gd name="connsiteX432" fmla="*/ 14465821 w 16881346"/>
              <a:gd name="connsiteY432" fmla="*/ 270645 h 270646"/>
              <a:gd name="connsiteX433" fmla="*/ 14472147 w 16881346"/>
              <a:gd name="connsiteY433" fmla="*/ 261060 h 270646"/>
              <a:gd name="connsiteX434" fmla="*/ 14510101 w 16881346"/>
              <a:gd name="connsiteY434" fmla="*/ 243840 h 270646"/>
              <a:gd name="connsiteX435" fmla="*/ 14529752 w 16881346"/>
              <a:gd name="connsiteY435" fmla="*/ 248292 h 270646"/>
              <a:gd name="connsiteX436" fmla="*/ 14547013 w 16881346"/>
              <a:gd name="connsiteY436" fmla="*/ 260333 h 270646"/>
              <a:gd name="connsiteX437" fmla="*/ 14543311 w 16881346"/>
              <a:gd name="connsiteY437" fmla="*/ 219127 h 270646"/>
              <a:gd name="connsiteX438" fmla="*/ 14640819 w 16881346"/>
              <a:gd name="connsiteY438" fmla="*/ 0 h 270646"/>
              <a:gd name="connsiteX439" fmla="*/ 14738327 w 16881346"/>
              <a:gd name="connsiteY439" fmla="*/ 219127 h 270646"/>
              <a:gd name="connsiteX440" fmla="*/ 14733699 w 16881346"/>
              <a:gd name="connsiteY440" fmla="*/ 270645 h 270646"/>
              <a:gd name="connsiteX441" fmla="*/ 14740025 w 16881346"/>
              <a:gd name="connsiteY441" fmla="*/ 261060 h 270646"/>
              <a:gd name="connsiteX442" fmla="*/ 14777979 w 16881346"/>
              <a:gd name="connsiteY442" fmla="*/ 243840 h 270646"/>
              <a:gd name="connsiteX443" fmla="*/ 14797630 w 16881346"/>
              <a:gd name="connsiteY443" fmla="*/ 248292 h 270646"/>
              <a:gd name="connsiteX444" fmla="*/ 14814892 w 16881346"/>
              <a:gd name="connsiteY444" fmla="*/ 260334 h 270646"/>
              <a:gd name="connsiteX445" fmla="*/ 14811190 w 16881346"/>
              <a:gd name="connsiteY445" fmla="*/ 219127 h 270646"/>
              <a:gd name="connsiteX446" fmla="*/ 14908698 w 16881346"/>
              <a:gd name="connsiteY446" fmla="*/ 0 h 270646"/>
              <a:gd name="connsiteX447" fmla="*/ 15006206 w 16881346"/>
              <a:gd name="connsiteY447" fmla="*/ 219127 h 270646"/>
              <a:gd name="connsiteX448" fmla="*/ 15001578 w 16881346"/>
              <a:gd name="connsiteY448" fmla="*/ 270645 h 270646"/>
              <a:gd name="connsiteX449" fmla="*/ 15007904 w 16881346"/>
              <a:gd name="connsiteY449" fmla="*/ 261060 h 270646"/>
              <a:gd name="connsiteX450" fmla="*/ 15045858 w 16881346"/>
              <a:gd name="connsiteY450" fmla="*/ 243840 h 270646"/>
              <a:gd name="connsiteX451" fmla="*/ 15065509 w 16881346"/>
              <a:gd name="connsiteY451" fmla="*/ 248292 h 270646"/>
              <a:gd name="connsiteX452" fmla="*/ 15082770 w 16881346"/>
              <a:gd name="connsiteY452" fmla="*/ 260333 h 270646"/>
              <a:gd name="connsiteX453" fmla="*/ 15079068 w 16881346"/>
              <a:gd name="connsiteY453" fmla="*/ 219127 h 270646"/>
              <a:gd name="connsiteX454" fmla="*/ 15176576 w 16881346"/>
              <a:gd name="connsiteY454" fmla="*/ 0 h 270646"/>
              <a:gd name="connsiteX455" fmla="*/ 15274084 w 16881346"/>
              <a:gd name="connsiteY455" fmla="*/ 219127 h 270646"/>
              <a:gd name="connsiteX456" fmla="*/ 15269456 w 16881346"/>
              <a:gd name="connsiteY456" fmla="*/ 270645 h 270646"/>
              <a:gd name="connsiteX457" fmla="*/ 15275782 w 16881346"/>
              <a:gd name="connsiteY457" fmla="*/ 261060 h 270646"/>
              <a:gd name="connsiteX458" fmla="*/ 15313736 w 16881346"/>
              <a:gd name="connsiteY458" fmla="*/ 243840 h 270646"/>
              <a:gd name="connsiteX459" fmla="*/ 15333387 w 16881346"/>
              <a:gd name="connsiteY459" fmla="*/ 248292 h 270646"/>
              <a:gd name="connsiteX460" fmla="*/ 15350648 w 16881346"/>
              <a:gd name="connsiteY460" fmla="*/ 260333 h 270646"/>
              <a:gd name="connsiteX461" fmla="*/ 15346946 w 16881346"/>
              <a:gd name="connsiteY461" fmla="*/ 219127 h 270646"/>
              <a:gd name="connsiteX462" fmla="*/ 15444454 w 16881346"/>
              <a:gd name="connsiteY462" fmla="*/ 0 h 270646"/>
              <a:gd name="connsiteX463" fmla="*/ 15541962 w 16881346"/>
              <a:gd name="connsiteY463" fmla="*/ 219127 h 270646"/>
              <a:gd name="connsiteX464" fmla="*/ 15537334 w 16881346"/>
              <a:gd name="connsiteY464" fmla="*/ 270645 h 270646"/>
              <a:gd name="connsiteX465" fmla="*/ 15543660 w 16881346"/>
              <a:gd name="connsiteY465" fmla="*/ 261060 h 270646"/>
              <a:gd name="connsiteX466" fmla="*/ 15581614 w 16881346"/>
              <a:gd name="connsiteY466" fmla="*/ 243840 h 270646"/>
              <a:gd name="connsiteX467" fmla="*/ 15601265 w 16881346"/>
              <a:gd name="connsiteY467" fmla="*/ 248292 h 270646"/>
              <a:gd name="connsiteX468" fmla="*/ 15618527 w 16881346"/>
              <a:gd name="connsiteY468" fmla="*/ 260334 h 270646"/>
              <a:gd name="connsiteX469" fmla="*/ 15614825 w 16881346"/>
              <a:gd name="connsiteY469" fmla="*/ 219127 h 270646"/>
              <a:gd name="connsiteX470" fmla="*/ 15712333 w 16881346"/>
              <a:gd name="connsiteY470" fmla="*/ 0 h 270646"/>
              <a:gd name="connsiteX471" fmla="*/ 15809841 w 16881346"/>
              <a:gd name="connsiteY471" fmla="*/ 219127 h 270646"/>
              <a:gd name="connsiteX472" fmla="*/ 15805213 w 16881346"/>
              <a:gd name="connsiteY472" fmla="*/ 270645 h 270646"/>
              <a:gd name="connsiteX473" fmla="*/ 15811539 w 16881346"/>
              <a:gd name="connsiteY473" fmla="*/ 261060 h 270646"/>
              <a:gd name="connsiteX474" fmla="*/ 15849493 w 16881346"/>
              <a:gd name="connsiteY474" fmla="*/ 243840 h 270646"/>
              <a:gd name="connsiteX475" fmla="*/ 15869144 w 16881346"/>
              <a:gd name="connsiteY475" fmla="*/ 248292 h 270646"/>
              <a:gd name="connsiteX476" fmla="*/ 15886406 w 16881346"/>
              <a:gd name="connsiteY476" fmla="*/ 260333 h 270646"/>
              <a:gd name="connsiteX477" fmla="*/ 15882702 w 16881346"/>
              <a:gd name="connsiteY477" fmla="*/ 219127 h 270646"/>
              <a:gd name="connsiteX478" fmla="*/ 15980210 w 16881346"/>
              <a:gd name="connsiteY478" fmla="*/ 0 h 270646"/>
              <a:gd name="connsiteX479" fmla="*/ 16077718 w 16881346"/>
              <a:gd name="connsiteY479" fmla="*/ 219127 h 270646"/>
              <a:gd name="connsiteX480" fmla="*/ 16073090 w 16881346"/>
              <a:gd name="connsiteY480" fmla="*/ 270645 h 270646"/>
              <a:gd name="connsiteX481" fmla="*/ 16079418 w 16881346"/>
              <a:gd name="connsiteY481" fmla="*/ 261060 h 270646"/>
              <a:gd name="connsiteX482" fmla="*/ 16117370 w 16881346"/>
              <a:gd name="connsiteY482" fmla="*/ 243840 h 270646"/>
              <a:gd name="connsiteX483" fmla="*/ 16137022 w 16881346"/>
              <a:gd name="connsiteY483" fmla="*/ 248292 h 270646"/>
              <a:gd name="connsiteX484" fmla="*/ 16154282 w 16881346"/>
              <a:gd name="connsiteY484" fmla="*/ 260333 h 270646"/>
              <a:gd name="connsiteX485" fmla="*/ 16150582 w 16881346"/>
              <a:gd name="connsiteY485" fmla="*/ 219127 h 270646"/>
              <a:gd name="connsiteX486" fmla="*/ 16248090 w 16881346"/>
              <a:gd name="connsiteY486" fmla="*/ 0 h 270646"/>
              <a:gd name="connsiteX487" fmla="*/ 16345598 w 16881346"/>
              <a:gd name="connsiteY487" fmla="*/ 219127 h 270646"/>
              <a:gd name="connsiteX488" fmla="*/ 16340970 w 16881346"/>
              <a:gd name="connsiteY488" fmla="*/ 270645 h 270646"/>
              <a:gd name="connsiteX489" fmla="*/ 16347294 w 16881346"/>
              <a:gd name="connsiteY489" fmla="*/ 261060 h 270646"/>
              <a:gd name="connsiteX490" fmla="*/ 16385250 w 16881346"/>
              <a:gd name="connsiteY490" fmla="*/ 243840 h 270646"/>
              <a:gd name="connsiteX491" fmla="*/ 16404900 w 16881346"/>
              <a:gd name="connsiteY491" fmla="*/ 248292 h 270646"/>
              <a:gd name="connsiteX492" fmla="*/ 16422162 w 16881346"/>
              <a:gd name="connsiteY492" fmla="*/ 260334 h 270646"/>
              <a:gd name="connsiteX493" fmla="*/ 16418460 w 16881346"/>
              <a:gd name="connsiteY493" fmla="*/ 219127 h 270646"/>
              <a:gd name="connsiteX494" fmla="*/ 16515968 w 16881346"/>
              <a:gd name="connsiteY494" fmla="*/ 0 h 270646"/>
              <a:gd name="connsiteX495" fmla="*/ 16613476 w 16881346"/>
              <a:gd name="connsiteY495" fmla="*/ 219127 h 270646"/>
              <a:gd name="connsiteX496" fmla="*/ 16608848 w 16881346"/>
              <a:gd name="connsiteY496" fmla="*/ 270645 h 270646"/>
              <a:gd name="connsiteX497" fmla="*/ 16615174 w 16881346"/>
              <a:gd name="connsiteY497" fmla="*/ 261060 h 270646"/>
              <a:gd name="connsiteX498" fmla="*/ 16653128 w 16881346"/>
              <a:gd name="connsiteY498" fmla="*/ 243840 h 270646"/>
              <a:gd name="connsiteX499" fmla="*/ 16672778 w 16881346"/>
              <a:gd name="connsiteY499" fmla="*/ 248292 h 270646"/>
              <a:gd name="connsiteX500" fmla="*/ 16690030 w 16881346"/>
              <a:gd name="connsiteY500" fmla="*/ 260327 h 270646"/>
              <a:gd name="connsiteX501" fmla="*/ 16686330 w 16881346"/>
              <a:gd name="connsiteY501" fmla="*/ 219127 h 270646"/>
              <a:gd name="connsiteX502" fmla="*/ 16783838 w 16881346"/>
              <a:gd name="connsiteY502" fmla="*/ 0 h 270646"/>
              <a:gd name="connsiteX503" fmla="*/ 16881346 w 16881346"/>
              <a:gd name="connsiteY503" fmla="*/ 219127 h 270646"/>
              <a:gd name="connsiteX504" fmla="*/ 16876718 w 16881346"/>
              <a:gd name="connsiteY504" fmla="*/ 270645 h 270646"/>
              <a:gd name="connsiteX0" fmla="*/ 0 w 16881346"/>
              <a:gd name="connsiteY0" fmla="*/ 270645 h 270646"/>
              <a:gd name="connsiteX1" fmla="*/ 6326 w 16881346"/>
              <a:gd name="connsiteY1" fmla="*/ 261060 h 270646"/>
              <a:gd name="connsiteX2" fmla="*/ 44280 w 16881346"/>
              <a:gd name="connsiteY2" fmla="*/ 243840 h 270646"/>
              <a:gd name="connsiteX3" fmla="*/ 81192 w 16881346"/>
              <a:gd name="connsiteY3" fmla="*/ 260333 h 270646"/>
              <a:gd name="connsiteX4" fmla="*/ 77490 w 16881346"/>
              <a:gd name="connsiteY4" fmla="*/ 219127 h 270646"/>
              <a:gd name="connsiteX5" fmla="*/ 174998 w 16881346"/>
              <a:gd name="connsiteY5" fmla="*/ 0 h 270646"/>
              <a:gd name="connsiteX6" fmla="*/ 272506 w 16881346"/>
              <a:gd name="connsiteY6" fmla="*/ 219127 h 270646"/>
              <a:gd name="connsiteX7" fmla="*/ 267878 w 16881346"/>
              <a:gd name="connsiteY7" fmla="*/ 270645 h 270646"/>
              <a:gd name="connsiteX8" fmla="*/ 274204 w 16881346"/>
              <a:gd name="connsiteY8" fmla="*/ 261060 h 270646"/>
              <a:gd name="connsiteX9" fmla="*/ 312158 w 16881346"/>
              <a:gd name="connsiteY9" fmla="*/ 243840 h 270646"/>
              <a:gd name="connsiteX10" fmla="*/ 331809 w 16881346"/>
              <a:gd name="connsiteY10" fmla="*/ 248292 h 270646"/>
              <a:gd name="connsiteX11" fmla="*/ 349071 w 16881346"/>
              <a:gd name="connsiteY11" fmla="*/ 260334 h 270646"/>
              <a:gd name="connsiteX12" fmla="*/ 345369 w 16881346"/>
              <a:gd name="connsiteY12" fmla="*/ 219127 h 270646"/>
              <a:gd name="connsiteX13" fmla="*/ 442877 w 16881346"/>
              <a:gd name="connsiteY13" fmla="*/ 0 h 270646"/>
              <a:gd name="connsiteX14" fmla="*/ 540385 w 16881346"/>
              <a:gd name="connsiteY14" fmla="*/ 219127 h 270646"/>
              <a:gd name="connsiteX15" fmla="*/ 535757 w 16881346"/>
              <a:gd name="connsiteY15" fmla="*/ 270645 h 270646"/>
              <a:gd name="connsiteX16" fmla="*/ 542083 w 16881346"/>
              <a:gd name="connsiteY16" fmla="*/ 261060 h 270646"/>
              <a:gd name="connsiteX17" fmla="*/ 580037 w 16881346"/>
              <a:gd name="connsiteY17" fmla="*/ 243840 h 270646"/>
              <a:gd name="connsiteX18" fmla="*/ 599688 w 16881346"/>
              <a:gd name="connsiteY18" fmla="*/ 248292 h 270646"/>
              <a:gd name="connsiteX19" fmla="*/ 616949 w 16881346"/>
              <a:gd name="connsiteY19" fmla="*/ 260333 h 270646"/>
              <a:gd name="connsiteX20" fmla="*/ 613247 w 16881346"/>
              <a:gd name="connsiteY20" fmla="*/ 219127 h 270646"/>
              <a:gd name="connsiteX21" fmla="*/ 710755 w 16881346"/>
              <a:gd name="connsiteY21" fmla="*/ 0 h 270646"/>
              <a:gd name="connsiteX22" fmla="*/ 808263 w 16881346"/>
              <a:gd name="connsiteY22" fmla="*/ 219127 h 270646"/>
              <a:gd name="connsiteX23" fmla="*/ 803635 w 16881346"/>
              <a:gd name="connsiteY23" fmla="*/ 270645 h 270646"/>
              <a:gd name="connsiteX24" fmla="*/ 809961 w 16881346"/>
              <a:gd name="connsiteY24" fmla="*/ 261060 h 270646"/>
              <a:gd name="connsiteX25" fmla="*/ 847915 w 16881346"/>
              <a:gd name="connsiteY25" fmla="*/ 243840 h 270646"/>
              <a:gd name="connsiteX26" fmla="*/ 867566 w 16881346"/>
              <a:gd name="connsiteY26" fmla="*/ 248292 h 270646"/>
              <a:gd name="connsiteX27" fmla="*/ 884827 w 16881346"/>
              <a:gd name="connsiteY27" fmla="*/ 260333 h 270646"/>
              <a:gd name="connsiteX28" fmla="*/ 881125 w 16881346"/>
              <a:gd name="connsiteY28" fmla="*/ 219127 h 270646"/>
              <a:gd name="connsiteX29" fmla="*/ 978633 w 16881346"/>
              <a:gd name="connsiteY29" fmla="*/ 0 h 270646"/>
              <a:gd name="connsiteX30" fmla="*/ 1076141 w 16881346"/>
              <a:gd name="connsiteY30" fmla="*/ 219127 h 270646"/>
              <a:gd name="connsiteX31" fmla="*/ 1071513 w 16881346"/>
              <a:gd name="connsiteY31" fmla="*/ 270645 h 270646"/>
              <a:gd name="connsiteX32" fmla="*/ 1077839 w 16881346"/>
              <a:gd name="connsiteY32" fmla="*/ 261060 h 270646"/>
              <a:gd name="connsiteX33" fmla="*/ 1115793 w 16881346"/>
              <a:gd name="connsiteY33" fmla="*/ 243840 h 270646"/>
              <a:gd name="connsiteX34" fmla="*/ 1135444 w 16881346"/>
              <a:gd name="connsiteY34" fmla="*/ 248292 h 270646"/>
              <a:gd name="connsiteX35" fmla="*/ 1152706 w 16881346"/>
              <a:gd name="connsiteY35" fmla="*/ 260334 h 270646"/>
              <a:gd name="connsiteX36" fmla="*/ 1149004 w 16881346"/>
              <a:gd name="connsiteY36" fmla="*/ 219127 h 270646"/>
              <a:gd name="connsiteX37" fmla="*/ 1246512 w 16881346"/>
              <a:gd name="connsiteY37" fmla="*/ 0 h 270646"/>
              <a:gd name="connsiteX38" fmla="*/ 1344019 w 16881346"/>
              <a:gd name="connsiteY38" fmla="*/ 219127 h 270646"/>
              <a:gd name="connsiteX39" fmla="*/ 1339391 w 16881346"/>
              <a:gd name="connsiteY39" fmla="*/ 270645 h 270646"/>
              <a:gd name="connsiteX40" fmla="*/ 1345717 w 16881346"/>
              <a:gd name="connsiteY40" fmla="*/ 261060 h 270646"/>
              <a:gd name="connsiteX41" fmla="*/ 1383671 w 16881346"/>
              <a:gd name="connsiteY41" fmla="*/ 243840 h 270646"/>
              <a:gd name="connsiteX42" fmla="*/ 1403322 w 16881346"/>
              <a:gd name="connsiteY42" fmla="*/ 248292 h 270646"/>
              <a:gd name="connsiteX43" fmla="*/ 1420584 w 16881346"/>
              <a:gd name="connsiteY43" fmla="*/ 260333 h 270646"/>
              <a:gd name="connsiteX44" fmla="*/ 1416881 w 16881346"/>
              <a:gd name="connsiteY44" fmla="*/ 219127 h 270646"/>
              <a:gd name="connsiteX45" fmla="*/ 1514388 w 16881346"/>
              <a:gd name="connsiteY45" fmla="*/ 0 h 270646"/>
              <a:gd name="connsiteX46" fmla="*/ 1611897 w 16881346"/>
              <a:gd name="connsiteY46" fmla="*/ 219127 h 270646"/>
              <a:gd name="connsiteX47" fmla="*/ 1607270 w 16881346"/>
              <a:gd name="connsiteY47" fmla="*/ 270644 h 270646"/>
              <a:gd name="connsiteX48" fmla="*/ 1613594 w 16881346"/>
              <a:gd name="connsiteY48" fmla="*/ 261060 h 270646"/>
              <a:gd name="connsiteX49" fmla="*/ 1651548 w 16881346"/>
              <a:gd name="connsiteY49" fmla="*/ 243840 h 270646"/>
              <a:gd name="connsiteX50" fmla="*/ 1671200 w 16881346"/>
              <a:gd name="connsiteY50" fmla="*/ 248292 h 270646"/>
              <a:gd name="connsiteX51" fmla="*/ 1688461 w 16881346"/>
              <a:gd name="connsiteY51" fmla="*/ 260333 h 270646"/>
              <a:gd name="connsiteX52" fmla="*/ 1684760 w 16881346"/>
              <a:gd name="connsiteY52" fmla="*/ 219127 h 270646"/>
              <a:gd name="connsiteX53" fmla="*/ 1782268 w 16881346"/>
              <a:gd name="connsiteY53" fmla="*/ 0 h 270646"/>
              <a:gd name="connsiteX54" fmla="*/ 1879775 w 16881346"/>
              <a:gd name="connsiteY54" fmla="*/ 219127 h 270646"/>
              <a:gd name="connsiteX55" fmla="*/ 1875147 w 16881346"/>
              <a:gd name="connsiteY55" fmla="*/ 270645 h 270646"/>
              <a:gd name="connsiteX56" fmla="*/ 1881473 w 16881346"/>
              <a:gd name="connsiteY56" fmla="*/ 261060 h 270646"/>
              <a:gd name="connsiteX57" fmla="*/ 1919427 w 16881346"/>
              <a:gd name="connsiteY57" fmla="*/ 243840 h 270646"/>
              <a:gd name="connsiteX58" fmla="*/ 1939078 w 16881346"/>
              <a:gd name="connsiteY58" fmla="*/ 248292 h 270646"/>
              <a:gd name="connsiteX59" fmla="*/ 1956341 w 16881346"/>
              <a:gd name="connsiteY59" fmla="*/ 260334 h 270646"/>
              <a:gd name="connsiteX60" fmla="*/ 1952638 w 16881346"/>
              <a:gd name="connsiteY60" fmla="*/ 219127 h 270646"/>
              <a:gd name="connsiteX61" fmla="*/ 2050146 w 16881346"/>
              <a:gd name="connsiteY61" fmla="*/ 0 h 270646"/>
              <a:gd name="connsiteX62" fmla="*/ 2147653 w 16881346"/>
              <a:gd name="connsiteY62" fmla="*/ 219127 h 270646"/>
              <a:gd name="connsiteX63" fmla="*/ 2143026 w 16881346"/>
              <a:gd name="connsiteY63" fmla="*/ 270646 h 270646"/>
              <a:gd name="connsiteX64" fmla="*/ 2149353 w 16881346"/>
              <a:gd name="connsiteY64" fmla="*/ 261060 h 270646"/>
              <a:gd name="connsiteX65" fmla="*/ 2187306 w 16881346"/>
              <a:gd name="connsiteY65" fmla="*/ 243840 h 270646"/>
              <a:gd name="connsiteX66" fmla="*/ 2206958 w 16881346"/>
              <a:gd name="connsiteY66" fmla="*/ 248292 h 270646"/>
              <a:gd name="connsiteX67" fmla="*/ 2224218 w 16881346"/>
              <a:gd name="connsiteY67" fmla="*/ 260333 h 270646"/>
              <a:gd name="connsiteX68" fmla="*/ 2220517 w 16881346"/>
              <a:gd name="connsiteY68" fmla="*/ 219127 h 270646"/>
              <a:gd name="connsiteX69" fmla="*/ 2318025 w 16881346"/>
              <a:gd name="connsiteY69" fmla="*/ 0 h 270646"/>
              <a:gd name="connsiteX70" fmla="*/ 2415533 w 16881346"/>
              <a:gd name="connsiteY70" fmla="*/ 219127 h 270646"/>
              <a:gd name="connsiteX71" fmla="*/ 2410905 w 16881346"/>
              <a:gd name="connsiteY71" fmla="*/ 270643 h 270646"/>
              <a:gd name="connsiteX72" fmla="*/ 2417230 w 16881346"/>
              <a:gd name="connsiteY72" fmla="*/ 261060 h 270646"/>
              <a:gd name="connsiteX73" fmla="*/ 2455184 w 16881346"/>
              <a:gd name="connsiteY73" fmla="*/ 243840 h 270646"/>
              <a:gd name="connsiteX74" fmla="*/ 2474835 w 16881346"/>
              <a:gd name="connsiteY74" fmla="*/ 248292 h 270646"/>
              <a:gd name="connsiteX75" fmla="*/ 2492096 w 16881346"/>
              <a:gd name="connsiteY75" fmla="*/ 260333 h 270646"/>
              <a:gd name="connsiteX76" fmla="*/ 2488394 w 16881346"/>
              <a:gd name="connsiteY76" fmla="*/ 219127 h 270646"/>
              <a:gd name="connsiteX77" fmla="*/ 2585904 w 16881346"/>
              <a:gd name="connsiteY77" fmla="*/ 0 h 270646"/>
              <a:gd name="connsiteX78" fmla="*/ 2683410 w 16881346"/>
              <a:gd name="connsiteY78" fmla="*/ 219127 h 270646"/>
              <a:gd name="connsiteX79" fmla="*/ 2678783 w 16881346"/>
              <a:gd name="connsiteY79" fmla="*/ 270646 h 270646"/>
              <a:gd name="connsiteX80" fmla="*/ 2685108 w 16881346"/>
              <a:gd name="connsiteY80" fmla="*/ 261060 h 270646"/>
              <a:gd name="connsiteX81" fmla="*/ 2723063 w 16881346"/>
              <a:gd name="connsiteY81" fmla="*/ 243840 h 270646"/>
              <a:gd name="connsiteX82" fmla="*/ 2742715 w 16881346"/>
              <a:gd name="connsiteY82" fmla="*/ 248292 h 270646"/>
              <a:gd name="connsiteX83" fmla="*/ 2759975 w 16881346"/>
              <a:gd name="connsiteY83" fmla="*/ 260334 h 270646"/>
              <a:gd name="connsiteX84" fmla="*/ 2756274 w 16881346"/>
              <a:gd name="connsiteY84" fmla="*/ 219127 h 270646"/>
              <a:gd name="connsiteX85" fmla="*/ 2853781 w 16881346"/>
              <a:gd name="connsiteY85" fmla="*/ 0 h 270646"/>
              <a:gd name="connsiteX86" fmla="*/ 2951289 w 16881346"/>
              <a:gd name="connsiteY86" fmla="*/ 219127 h 270646"/>
              <a:gd name="connsiteX87" fmla="*/ 2946661 w 16881346"/>
              <a:gd name="connsiteY87" fmla="*/ 270645 h 270646"/>
              <a:gd name="connsiteX88" fmla="*/ 2952987 w 16881346"/>
              <a:gd name="connsiteY88" fmla="*/ 261060 h 270646"/>
              <a:gd name="connsiteX89" fmla="*/ 2990941 w 16881346"/>
              <a:gd name="connsiteY89" fmla="*/ 243840 h 270646"/>
              <a:gd name="connsiteX90" fmla="*/ 3010592 w 16881346"/>
              <a:gd name="connsiteY90" fmla="*/ 248292 h 270646"/>
              <a:gd name="connsiteX91" fmla="*/ 3027853 w 16881346"/>
              <a:gd name="connsiteY91" fmla="*/ 260333 h 270646"/>
              <a:gd name="connsiteX92" fmla="*/ 3024151 w 16881346"/>
              <a:gd name="connsiteY92" fmla="*/ 219127 h 270646"/>
              <a:gd name="connsiteX93" fmla="*/ 3121659 w 16881346"/>
              <a:gd name="connsiteY93" fmla="*/ 0 h 270646"/>
              <a:gd name="connsiteX94" fmla="*/ 3219167 w 16881346"/>
              <a:gd name="connsiteY94" fmla="*/ 219127 h 270646"/>
              <a:gd name="connsiteX95" fmla="*/ 3214540 w 16881346"/>
              <a:gd name="connsiteY95" fmla="*/ 270645 h 270646"/>
              <a:gd name="connsiteX96" fmla="*/ 3220865 w 16881346"/>
              <a:gd name="connsiteY96" fmla="*/ 261060 h 270646"/>
              <a:gd name="connsiteX97" fmla="*/ 3258819 w 16881346"/>
              <a:gd name="connsiteY97" fmla="*/ 243840 h 270646"/>
              <a:gd name="connsiteX98" fmla="*/ 3278470 w 16881346"/>
              <a:gd name="connsiteY98" fmla="*/ 248292 h 270646"/>
              <a:gd name="connsiteX99" fmla="*/ 3295730 w 16881346"/>
              <a:gd name="connsiteY99" fmla="*/ 260332 h 270646"/>
              <a:gd name="connsiteX100" fmla="*/ 3292030 w 16881346"/>
              <a:gd name="connsiteY100" fmla="*/ 219127 h 270646"/>
              <a:gd name="connsiteX101" fmla="*/ 3389538 w 16881346"/>
              <a:gd name="connsiteY101" fmla="*/ 0 h 270646"/>
              <a:gd name="connsiteX102" fmla="*/ 3487045 w 16881346"/>
              <a:gd name="connsiteY102" fmla="*/ 219127 h 270646"/>
              <a:gd name="connsiteX103" fmla="*/ 3482417 w 16881346"/>
              <a:gd name="connsiteY103" fmla="*/ 270645 h 270646"/>
              <a:gd name="connsiteX104" fmla="*/ 3488744 w 16881346"/>
              <a:gd name="connsiteY104" fmla="*/ 261060 h 270646"/>
              <a:gd name="connsiteX105" fmla="*/ 3526697 w 16881346"/>
              <a:gd name="connsiteY105" fmla="*/ 243840 h 270646"/>
              <a:gd name="connsiteX106" fmla="*/ 3546350 w 16881346"/>
              <a:gd name="connsiteY106" fmla="*/ 248292 h 270646"/>
              <a:gd name="connsiteX107" fmla="*/ 3563609 w 16881346"/>
              <a:gd name="connsiteY107" fmla="*/ 260333 h 270646"/>
              <a:gd name="connsiteX108" fmla="*/ 3559906 w 16881346"/>
              <a:gd name="connsiteY108" fmla="*/ 219127 h 270646"/>
              <a:gd name="connsiteX109" fmla="*/ 3657414 w 16881346"/>
              <a:gd name="connsiteY109" fmla="*/ 0 h 270646"/>
              <a:gd name="connsiteX110" fmla="*/ 3754923 w 16881346"/>
              <a:gd name="connsiteY110" fmla="*/ 219127 h 270646"/>
              <a:gd name="connsiteX111" fmla="*/ 3750296 w 16881346"/>
              <a:gd name="connsiteY111" fmla="*/ 270645 h 270646"/>
              <a:gd name="connsiteX112" fmla="*/ 3756620 w 16881346"/>
              <a:gd name="connsiteY112" fmla="*/ 261060 h 270646"/>
              <a:gd name="connsiteX113" fmla="*/ 3794575 w 16881346"/>
              <a:gd name="connsiteY113" fmla="*/ 243840 h 270646"/>
              <a:gd name="connsiteX114" fmla="*/ 3814226 w 16881346"/>
              <a:gd name="connsiteY114" fmla="*/ 248292 h 270646"/>
              <a:gd name="connsiteX115" fmla="*/ 3831487 w 16881346"/>
              <a:gd name="connsiteY115" fmla="*/ 260334 h 270646"/>
              <a:gd name="connsiteX116" fmla="*/ 3827787 w 16881346"/>
              <a:gd name="connsiteY116" fmla="*/ 219127 h 270646"/>
              <a:gd name="connsiteX117" fmla="*/ 3925295 w 16881346"/>
              <a:gd name="connsiteY117" fmla="*/ 0 h 270646"/>
              <a:gd name="connsiteX118" fmla="*/ 4022802 w 16881346"/>
              <a:gd name="connsiteY118" fmla="*/ 219127 h 270646"/>
              <a:gd name="connsiteX119" fmla="*/ 4018174 w 16881346"/>
              <a:gd name="connsiteY119" fmla="*/ 270645 h 270646"/>
              <a:gd name="connsiteX120" fmla="*/ 4024501 w 16881346"/>
              <a:gd name="connsiteY120" fmla="*/ 261060 h 270646"/>
              <a:gd name="connsiteX121" fmla="*/ 4062454 w 16881346"/>
              <a:gd name="connsiteY121" fmla="*/ 243840 h 270646"/>
              <a:gd name="connsiteX122" fmla="*/ 4082107 w 16881346"/>
              <a:gd name="connsiteY122" fmla="*/ 248292 h 270646"/>
              <a:gd name="connsiteX123" fmla="*/ 4099367 w 16881346"/>
              <a:gd name="connsiteY123" fmla="*/ 260333 h 270646"/>
              <a:gd name="connsiteX124" fmla="*/ 4095663 w 16881346"/>
              <a:gd name="connsiteY124" fmla="*/ 219127 h 270646"/>
              <a:gd name="connsiteX125" fmla="*/ 4193171 w 16881346"/>
              <a:gd name="connsiteY125" fmla="*/ 0 h 270646"/>
              <a:gd name="connsiteX126" fmla="*/ 4290680 w 16881346"/>
              <a:gd name="connsiteY126" fmla="*/ 219127 h 270646"/>
              <a:gd name="connsiteX127" fmla="*/ 4286053 w 16881346"/>
              <a:gd name="connsiteY127" fmla="*/ 270645 h 270646"/>
              <a:gd name="connsiteX128" fmla="*/ 4292377 w 16881346"/>
              <a:gd name="connsiteY128" fmla="*/ 261060 h 270646"/>
              <a:gd name="connsiteX129" fmla="*/ 4330332 w 16881346"/>
              <a:gd name="connsiteY129" fmla="*/ 243840 h 270646"/>
              <a:gd name="connsiteX130" fmla="*/ 4349982 w 16881346"/>
              <a:gd name="connsiteY130" fmla="*/ 248292 h 270646"/>
              <a:gd name="connsiteX131" fmla="*/ 4367244 w 16881346"/>
              <a:gd name="connsiteY131" fmla="*/ 260333 h 270646"/>
              <a:gd name="connsiteX132" fmla="*/ 4363543 w 16881346"/>
              <a:gd name="connsiteY132" fmla="*/ 219127 h 270646"/>
              <a:gd name="connsiteX133" fmla="*/ 4461050 w 16881346"/>
              <a:gd name="connsiteY133" fmla="*/ 0 h 270646"/>
              <a:gd name="connsiteX134" fmla="*/ 4558558 w 16881346"/>
              <a:gd name="connsiteY134" fmla="*/ 219127 h 270646"/>
              <a:gd name="connsiteX135" fmla="*/ 4553931 w 16881346"/>
              <a:gd name="connsiteY135" fmla="*/ 270645 h 270646"/>
              <a:gd name="connsiteX136" fmla="*/ 4560256 w 16881346"/>
              <a:gd name="connsiteY136" fmla="*/ 261060 h 270646"/>
              <a:gd name="connsiteX137" fmla="*/ 4598211 w 16881346"/>
              <a:gd name="connsiteY137" fmla="*/ 243840 h 270646"/>
              <a:gd name="connsiteX138" fmla="*/ 4617861 w 16881346"/>
              <a:gd name="connsiteY138" fmla="*/ 248292 h 270646"/>
              <a:gd name="connsiteX139" fmla="*/ 4635124 w 16881346"/>
              <a:gd name="connsiteY139" fmla="*/ 260334 h 270646"/>
              <a:gd name="connsiteX140" fmla="*/ 4631420 w 16881346"/>
              <a:gd name="connsiteY140" fmla="*/ 219127 h 270646"/>
              <a:gd name="connsiteX141" fmla="*/ 4728928 w 16881346"/>
              <a:gd name="connsiteY141" fmla="*/ 0 h 270646"/>
              <a:gd name="connsiteX142" fmla="*/ 4826437 w 16881346"/>
              <a:gd name="connsiteY142" fmla="*/ 219127 h 270646"/>
              <a:gd name="connsiteX143" fmla="*/ 4821810 w 16881346"/>
              <a:gd name="connsiteY143" fmla="*/ 270645 h 270646"/>
              <a:gd name="connsiteX144" fmla="*/ 4828134 w 16881346"/>
              <a:gd name="connsiteY144" fmla="*/ 261060 h 270646"/>
              <a:gd name="connsiteX145" fmla="*/ 4866089 w 16881346"/>
              <a:gd name="connsiteY145" fmla="*/ 243840 h 270646"/>
              <a:gd name="connsiteX146" fmla="*/ 4885739 w 16881346"/>
              <a:gd name="connsiteY146" fmla="*/ 248292 h 270646"/>
              <a:gd name="connsiteX147" fmla="*/ 4903000 w 16881346"/>
              <a:gd name="connsiteY147" fmla="*/ 260333 h 270646"/>
              <a:gd name="connsiteX148" fmla="*/ 4899300 w 16881346"/>
              <a:gd name="connsiteY148" fmla="*/ 219127 h 270646"/>
              <a:gd name="connsiteX149" fmla="*/ 4996807 w 16881346"/>
              <a:gd name="connsiteY149" fmla="*/ 0 h 270646"/>
              <a:gd name="connsiteX150" fmla="*/ 5094315 w 16881346"/>
              <a:gd name="connsiteY150" fmla="*/ 219127 h 270646"/>
              <a:gd name="connsiteX151" fmla="*/ 5089688 w 16881346"/>
              <a:gd name="connsiteY151" fmla="*/ 270645 h 270646"/>
              <a:gd name="connsiteX152" fmla="*/ 5096013 w 16881346"/>
              <a:gd name="connsiteY152" fmla="*/ 261060 h 270646"/>
              <a:gd name="connsiteX153" fmla="*/ 5133967 w 16881346"/>
              <a:gd name="connsiteY153" fmla="*/ 243840 h 270646"/>
              <a:gd name="connsiteX154" fmla="*/ 5153618 w 16881346"/>
              <a:gd name="connsiteY154" fmla="*/ 248292 h 270646"/>
              <a:gd name="connsiteX155" fmla="*/ 5170879 w 16881346"/>
              <a:gd name="connsiteY155" fmla="*/ 260333 h 270646"/>
              <a:gd name="connsiteX156" fmla="*/ 5167176 w 16881346"/>
              <a:gd name="connsiteY156" fmla="*/ 219127 h 270646"/>
              <a:gd name="connsiteX157" fmla="*/ 5264685 w 16881346"/>
              <a:gd name="connsiteY157" fmla="*/ 0 h 270646"/>
              <a:gd name="connsiteX158" fmla="*/ 5362194 w 16881346"/>
              <a:gd name="connsiteY158" fmla="*/ 219127 h 270646"/>
              <a:gd name="connsiteX159" fmla="*/ 5357564 w 16881346"/>
              <a:gd name="connsiteY159" fmla="*/ 270645 h 270646"/>
              <a:gd name="connsiteX160" fmla="*/ 5363891 w 16881346"/>
              <a:gd name="connsiteY160" fmla="*/ 261060 h 270646"/>
              <a:gd name="connsiteX161" fmla="*/ 5401845 w 16881346"/>
              <a:gd name="connsiteY161" fmla="*/ 243840 h 270646"/>
              <a:gd name="connsiteX162" fmla="*/ 5421496 w 16881346"/>
              <a:gd name="connsiteY162" fmla="*/ 248292 h 270646"/>
              <a:gd name="connsiteX163" fmla="*/ 5438757 w 16881346"/>
              <a:gd name="connsiteY163" fmla="*/ 260334 h 270646"/>
              <a:gd name="connsiteX164" fmla="*/ 5435057 w 16881346"/>
              <a:gd name="connsiteY164" fmla="*/ 219127 h 270646"/>
              <a:gd name="connsiteX165" fmla="*/ 5532564 w 16881346"/>
              <a:gd name="connsiteY165" fmla="*/ 0 h 270646"/>
              <a:gd name="connsiteX166" fmla="*/ 5630072 w 16881346"/>
              <a:gd name="connsiteY166" fmla="*/ 219127 h 270646"/>
              <a:gd name="connsiteX167" fmla="*/ 5625445 w 16881346"/>
              <a:gd name="connsiteY167" fmla="*/ 270645 h 270646"/>
              <a:gd name="connsiteX168" fmla="*/ 5631770 w 16881346"/>
              <a:gd name="connsiteY168" fmla="*/ 261060 h 270646"/>
              <a:gd name="connsiteX169" fmla="*/ 5669724 w 16881346"/>
              <a:gd name="connsiteY169" fmla="*/ 243840 h 270646"/>
              <a:gd name="connsiteX170" fmla="*/ 5689375 w 16881346"/>
              <a:gd name="connsiteY170" fmla="*/ 248292 h 270646"/>
              <a:gd name="connsiteX171" fmla="*/ 5706636 w 16881346"/>
              <a:gd name="connsiteY171" fmla="*/ 260333 h 270646"/>
              <a:gd name="connsiteX172" fmla="*/ 5702933 w 16881346"/>
              <a:gd name="connsiteY172" fmla="*/ 219127 h 270646"/>
              <a:gd name="connsiteX173" fmla="*/ 5800442 w 16881346"/>
              <a:gd name="connsiteY173" fmla="*/ 0 h 270646"/>
              <a:gd name="connsiteX174" fmla="*/ 5897951 w 16881346"/>
              <a:gd name="connsiteY174" fmla="*/ 219127 h 270646"/>
              <a:gd name="connsiteX175" fmla="*/ 5893321 w 16881346"/>
              <a:gd name="connsiteY175" fmla="*/ 270645 h 270646"/>
              <a:gd name="connsiteX176" fmla="*/ 5899648 w 16881346"/>
              <a:gd name="connsiteY176" fmla="*/ 261060 h 270646"/>
              <a:gd name="connsiteX177" fmla="*/ 5937602 w 16881346"/>
              <a:gd name="connsiteY177" fmla="*/ 243840 h 270646"/>
              <a:gd name="connsiteX178" fmla="*/ 5957253 w 16881346"/>
              <a:gd name="connsiteY178" fmla="*/ 248292 h 270646"/>
              <a:gd name="connsiteX179" fmla="*/ 5974514 w 16881346"/>
              <a:gd name="connsiteY179" fmla="*/ 260333 h 270646"/>
              <a:gd name="connsiteX180" fmla="*/ 5970812 w 16881346"/>
              <a:gd name="connsiteY180" fmla="*/ 219127 h 270646"/>
              <a:gd name="connsiteX181" fmla="*/ 6068320 w 16881346"/>
              <a:gd name="connsiteY181" fmla="*/ 0 h 270646"/>
              <a:gd name="connsiteX182" fmla="*/ 6165828 w 16881346"/>
              <a:gd name="connsiteY182" fmla="*/ 219127 h 270646"/>
              <a:gd name="connsiteX183" fmla="*/ 6161200 w 16881346"/>
              <a:gd name="connsiteY183" fmla="*/ 270645 h 270646"/>
              <a:gd name="connsiteX184" fmla="*/ 6167526 w 16881346"/>
              <a:gd name="connsiteY184" fmla="*/ 261060 h 270646"/>
              <a:gd name="connsiteX185" fmla="*/ 6205481 w 16881346"/>
              <a:gd name="connsiteY185" fmla="*/ 243840 h 270646"/>
              <a:gd name="connsiteX186" fmla="*/ 6225131 w 16881346"/>
              <a:gd name="connsiteY186" fmla="*/ 248292 h 270646"/>
              <a:gd name="connsiteX187" fmla="*/ 6242393 w 16881346"/>
              <a:gd name="connsiteY187" fmla="*/ 260334 h 270646"/>
              <a:gd name="connsiteX188" fmla="*/ 6238690 w 16881346"/>
              <a:gd name="connsiteY188" fmla="*/ 219127 h 270646"/>
              <a:gd name="connsiteX189" fmla="*/ 6336199 w 16881346"/>
              <a:gd name="connsiteY189" fmla="*/ 0 h 270646"/>
              <a:gd name="connsiteX190" fmla="*/ 6433708 w 16881346"/>
              <a:gd name="connsiteY190" fmla="*/ 219127 h 270646"/>
              <a:gd name="connsiteX191" fmla="*/ 6429078 w 16881346"/>
              <a:gd name="connsiteY191" fmla="*/ 270645 h 270646"/>
              <a:gd name="connsiteX192" fmla="*/ 6435405 w 16881346"/>
              <a:gd name="connsiteY192" fmla="*/ 261060 h 270646"/>
              <a:gd name="connsiteX193" fmla="*/ 6473359 w 16881346"/>
              <a:gd name="connsiteY193" fmla="*/ 243840 h 270646"/>
              <a:gd name="connsiteX194" fmla="*/ 6493010 w 16881346"/>
              <a:gd name="connsiteY194" fmla="*/ 248292 h 270646"/>
              <a:gd name="connsiteX195" fmla="*/ 6510271 w 16881346"/>
              <a:gd name="connsiteY195" fmla="*/ 260333 h 270646"/>
              <a:gd name="connsiteX196" fmla="*/ 6506569 w 16881346"/>
              <a:gd name="connsiteY196" fmla="*/ 219127 h 270646"/>
              <a:gd name="connsiteX197" fmla="*/ 6604077 w 16881346"/>
              <a:gd name="connsiteY197" fmla="*/ 0 h 270646"/>
              <a:gd name="connsiteX198" fmla="*/ 6701585 w 16881346"/>
              <a:gd name="connsiteY198" fmla="*/ 219127 h 270646"/>
              <a:gd name="connsiteX199" fmla="*/ 6696957 w 16881346"/>
              <a:gd name="connsiteY199" fmla="*/ 270645 h 270646"/>
              <a:gd name="connsiteX200" fmla="*/ 6703283 w 16881346"/>
              <a:gd name="connsiteY200" fmla="*/ 261060 h 270646"/>
              <a:gd name="connsiteX201" fmla="*/ 6741238 w 16881346"/>
              <a:gd name="connsiteY201" fmla="*/ 243840 h 270646"/>
              <a:gd name="connsiteX202" fmla="*/ 6760888 w 16881346"/>
              <a:gd name="connsiteY202" fmla="*/ 248292 h 270646"/>
              <a:gd name="connsiteX203" fmla="*/ 6778149 w 16881346"/>
              <a:gd name="connsiteY203" fmla="*/ 260333 h 270646"/>
              <a:gd name="connsiteX204" fmla="*/ 6774447 w 16881346"/>
              <a:gd name="connsiteY204" fmla="*/ 219127 h 270646"/>
              <a:gd name="connsiteX205" fmla="*/ 6871956 w 16881346"/>
              <a:gd name="connsiteY205" fmla="*/ 0 h 270646"/>
              <a:gd name="connsiteX206" fmla="*/ 6969464 w 16881346"/>
              <a:gd name="connsiteY206" fmla="*/ 219127 h 270646"/>
              <a:gd name="connsiteX207" fmla="*/ 6964835 w 16881346"/>
              <a:gd name="connsiteY207" fmla="*/ 270645 h 270646"/>
              <a:gd name="connsiteX208" fmla="*/ 6971162 w 16881346"/>
              <a:gd name="connsiteY208" fmla="*/ 261060 h 270646"/>
              <a:gd name="connsiteX209" fmla="*/ 7009114 w 16881346"/>
              <a:gd name="connsiteY209" fmla="*/ 243840 h 270646"/>
              <a:gd name="connsiteX210" fmla="*/ 7028767 w 16881346"/>
              <a:gd name="connsiteY210" fmla="*/ 248292 h 270646"/>
              <a:gd name="connsiteX211" fmla="*/ 7046028 w 16881346"/>
              <a:gd name="connsiteY211" fmla="*/ 260334 h 270646"/>
              <a:gd name="connsiteX212" fmla="*/ 7042326 w 16881346"/>
              <a:gd name="connsiteY212" fmla="*/ 219127 h 270646"/>
              <a:gd name="connsiteX213" fmla="*/ 7139834 w 16881346"/>
              <a:gd name="connsiteY213" fmla="*/ 0 h 270646"/>
              <a:gd name="connsiteX214" fmla="*/ 7237342 w 16881346"/>
              <a:gd name="connsiteY214" fmla="*/ 219127 h 270646"/>
              <a:gd name="connsiteX215" fmla="*/ 7232714 w 16881346"/>
              <a:gd name="connsiteY215" fmla="*/ 270645 h 270646"/>
              <a:gd name="connsiteX216" fmla="*/ 7239040 w 16881346"/>
              <a:gd name="connsiteY216" fmla="*/ 261060 h 270646"/>
              <a:gd name="connsiteX217" fmla="*/ 7276995 w 16881346"/>
              <a:gd name="connsiteY217" fmla="*/ 243840 h 270646"/>
              <a:gd name="connsiteX218" fmla="*/ 7296645 w 16881346"/>
              <a:gd name="connsiteY218" fmla="*/ 248292 h 270646"/>
              <a:gd name="connsiteX219" fmla="*/ 7313906 w 16881346"/>
              <a:gd name="connsiteY219" fmla="*/ 260333 h 270646"/>
              <a:gd name="connsiteX220" fmla="*/ 7310204 w 16881346"/>
              <a:gd name="connsiteY220" fmla="*/ 219127 h 270646"/>
              <a:gd name="connsiteX221" fmla="*/ 7407713 w 16881346"/>
              <a:gd name="connsiteY221" fmla="*/ 0 h 270646"/>
              <a:gd name="connsiteX222" fmla="*/ 7505219 w 16881346"/>
              <a:gd name="connsiteY222" fmla="*/ 219127 h 270646"/>
              <a:gd name="connsiteX223" fmla="*/ 7500591 w 16881346"/>
              <a:gd name="connsiteY223" fmla="*/ 270645 h 270646"/>
              <a:gd name="connsiteX224" fmla="*/ 7506917 w 16881346"/>
              <a:gd name="connsiteY224" fmla="*/ 261060 h 270646"/>
              <a:gd name="connsiteX225" fmla="*/ 7544871 w 16881346"/>
              <a:gd name="connsiteY225" fmla="*/ 243840 h 270646"/>
              <a:gd name="connsiteX226" fmla="*/ 7564522 w 16881346"/>
              <a:gd name="connsiteY226" fmla="*/ 248292 h 270646"/>
              <a:gd name="connsiteX227" fmla="*/ 7581783 w 16881346"/>
              <a:gd name="connsiteY227" fmla="*/ 260333 h 270646"/>
              <a:gd name="connsiteX228" fmla="*/ 7578081 w 16881346"/>
              <a:gd name="connsiteY228" fmla="*/ 219127 h 270646"/>
              <a:gd name="connsiteX229" fmla="*/ 7675589 w 16881346"/>
              <a:gd name="connsiteY229" fmla="*/ 0 h 270646"/>
              <a:gd name="connsiteX230" fmla="*/ 7773097 w 16881346"/>
              <a:gd name="connsiteY230" fmla="*/ 219127 h 270646"/>
              <a:gd name="connsiteX231" fmla="*/ 7768469 w 16881346"/>
              <a:gd name="connsiteY231" fmla="*/ 270645 h 270646"/>
              <a:gd name="connsiteX232" fmla="*/ 7774794 w 16881346"/>
              <a:gd name="connsiteY232" fmla="*/ 261060 h 270646"/>
              <a:gd name="connsiteX233" fmla="*/ 7812749 w 16881346"/>
              <a:gd name="connsiteY233" fmla="*/ 243840 h 270646"/>
              <a:gd name="connsiteX234" fmla="*/ 7832400 w 16881346"/>
              <a:gd name="connsiteY234" fmla="*/ 248292 h 270646"/>
              <a:gd name="connsiteX235" fmla="*/ 7849662 w 16881346"/>
              <a:gd name="connsiteY235" fmla="*/ 260334 h 270646"/>
              <a:gd name="connsiteX236" fmla="*/ 7845960 w 16881346"/>
              <a:gd name="connsiteY236" fmla="*/ 219127 h 270646"/>
              <a:gd name="connsiteX237" fmla="*/ 7943468 w 16881346"/>
              <a:gd name="connsiteY237" fmla="*/ 0 h 270646"/>
              <a:gd name="connsiteX238" fmla="*/ 8040976 w 16881346"/>
              <a:gd name="connsiteY238" fmla="*/ 219127 h 270646"/>
              <a:gd name="connsiteX239" fmla="*/ 8036348 w 16881346"/>
              <a:gd name="connsiteY239" fmla="*/ 270645 h 270646"/>
              <a:gd name="connsiteX240" fmla="*/ 8042674 w 16881346"/>
              <a:gd name="connsiteY240" fmla="*/ 261060 h 270646"/>
              <a:gd name="connsiteX241" fmla="*/ 8080628 w 16881346"/>
              <a:gd name="connsiteY241" fmla="*/ 243840 h 270646"/>
              <a:gd name="connsiteX242" fmla="*/ 8100279 w 16881346"/>
              <a:gd name="connsiteY242" fmla="*/ 248292 h 270646"/>
              <a:gd name="connsiteX243" fmla="*/ 8117531 w 16881346"/>
              <a:gd name="connsiteY243" fmla="*/ 260327 h 270646"/>
              <a:gd name="connsiteX244" fmla="*/ 8113830 w 16881346"/>
              <a:gd name="connsiteY244" fmla="*/ 219127 h 270646"/>
              <a:gd name="connsiteX245" fmla="*/ 8211338 w 16881346"/>
              <a:gd name="connsiteY245" fmla="*/ 0 h 270646"/>
              <a:gd name="connsiteX246" fmla="*/ 8308846 w 16881346"/>
              <a:gd name="connsiteY246" fmla="*/ 219127 h 270646"/>
              <a:gd name="connsiteX247" fmla="*/ 8304218 w 16881346"/>
              <a:gd name="connsiteY247" fmla="*/ 270645 h 270646"/>
              <a:gd name="connsiteX248" fmla="*/ 8310543 w 16881346"/>
              <a:gd name="connsiteY248" fmla="*/ 261060 h 270646"/>
              <a:gd name="connsiteX249" fmla="*/ 8348498 w 16881346"/>
              <a:gd name="connsiteY249" fmla="*/ 243840 h 270646"/>
              <a:gd name="connsiteX250" fmla="*/ 8368150 w 16881346"/>
              <a:gd name="connsiteY250" fmla="*/ 248292 h 270646"/>
              <a:gd name="connsiteX251" fmla="*/ 8385841 w 16881346"/>
              <a:gd name="connsiteY251" fmla="*/ 260634 h 270646"/>
              <a:gd name="connsiteX252" fmla="*/ 8382112 w 16881346"/>
              <a:gd name="connsiteY252" fmla="*/ 219127 h 270646"/>
              <a:gd name="connsiteX253" fmla="*/ 8479620 w 16881346"/>
              <a:gd name="connsiteY253" fmla="*/ 0 h 270646"/>
              <a:gd name="connsiteX254" fmla="*/ 8577128 w 16881346"/>
              <a:gd name="connsiteY254" fmla="*/ 219127 h 270646"/>
              <a:gd name="connsiteX255" fmla="*/ 8572500 w 16881346"/>
              <a:gd name="connsiteY255" fmla="*/ 270645 h 270646"/>
              <a:gd name="connsiteX256" fmla="*/ 8578826 w 16881346"/>
              <a:gd name="connsiteY256" fmla="*/ 261060 h 270646"/>
              <a:gd name="connsiteX257" fmla="*/ 8616780 w 16881346"/>
              <a:gd name="connsiteY257" fmla="*/ 243840 h 270646"/>
              <a:gd name="connsiteX258" fmla="*/ 8636431 w 16881346"/>
              <a:gd name="connsiteY258" fmla="*/ 248292 h 270646"/>
              <a:gd name="connsiteX259" fmla="*/ 8653692 w 16881346"/>
              <a:gd name="connsiteY259" fmla="*/ 260333 h 270646"/>
              <a:gd name="connsiteX260" fmla="*/ 8649990 w 16881346"/>
              <a:gd name="connsiteY260" fmla="*/ 219127 h 270646"/>
              <a:gd name="connsiteX261" fmla="*/ 8747498 w 16881346"/>
              <a:gd name="connsiteY261" fmla="*/ 0 h 270646"/>
              <a:gd name="connsiteX262" fmla="*/ 8845006 w 16881346"/>
              <a:gd name="connsiteY262" fmla="*/ 219127 h 270646"/>
              <a:gd name="connsiteX263" fmla="*/ 8840378 w 16881346"/>
              <a:gd name="connsiteY263" fmla="*/ 270645 h 270646"/>
              <a:gd name="connsiteX264" fmla="*/ 8846704 w 16881346"/>
              <a:gd name="connsiteY264" fmla="*/ 261060 h 270646"/>
              <a:gd name="connsiteX265" fmla="*/ 8884658 w 16881346"/>
              <a:gd name="connsiteY265" fmla="*/ 243840 h 270646"/>
              <a:gd name="connsiteX266" fmla="*/ 8904309 w 16881346"/>
              <a:gd name="connsiteY266" fmla="*/ 248292 h 270646"/>
              <a:gd name="connsiteX267" fmla="*/ 8921571 w 16881346"/>
              <a:gd name="connsiteY267" fmla="*/ 260334 h 270646"/>
              <a:gd name="connsiteX268" fmla="*/ 8917869 w 16881346"/>
              <a:gd name="connsiteY268" fmla="*/ 219127 h 270646"/>
              <a:gd name="connsiteX269" fmla="*/ 9015377 w 16881346"/>
              <a:gd name="connsiteY269" fmla="*/ 0 h 270646"/>
              <a:gd name="connsiteX270" fmla="*/ 9112885 w 16881346"/>
              <a:gd name="connsiteY270" fmla="*/ 219127 h 270646"/>
              <a:gd name="connsiteX271" fmla="*/ 9108257 w 16881346"/>
              <a:gd name="connsiteY271" fmla="*/ 270645 h 270646"/>
              <a:gd name="connsiteX272" fmla="*/ 9114583 w 16881346"/>
              <a:gd name="connsiteY272" fmla="*/ 261060 h 270646"/>
              <a:gd name="connsiteX273" fmla="*/ 9152537 w 16881346"/>
              <a:gd name="connsiteY273" fmla="*/ 243840 h 270646"/>
              <a:gd name="connsiteX274" fmla="*/ 9172188 w 16881346"/>
              <a:gd name="connsiteY274" fmla="*/ 248292 h 270646"/>
              <a:gd name="connsiteX275" fmla="*/ 9189449 w 16881346"/>
              <a:gd name="connsiteY275" fmla="*/ 260333 h 270646"/>
              <a:gd name="connsiteX276" fmla="*/ 9185747 w 16881346"/>
              <a:gd name="connsiteY276" fmla="*/ 219127 h 270646"/>
              <a:gd name="connsiteX277" fmla="*/ 9283255 w 16881346"/>
              <a:gd name="connsiteY277" fmla="*/ 0 h 270646"/>
              <a:gd name="connsiteX278" fmla="*/ 9380763 w 16881346"/>
              <a:gd name="connsiteY278" fmla="*/ 219127 h 270646"/>
              <a:gd name="connsiteX279" fmla="*/ 9376135 w 16881346"/>
              <a:gd name="connsiteY279" fmla="*/ 270645 h 270646"/>
              <a:gd name="connsiteX280" fmla="*/ 9382461 w 16881346"/>
              <a:gd name="connsiteY280" fmla="*/ 261060 h 270646"/>
              <a:gd name="connsiteX281" fmla="*/ 9420415 w 16881346"/>
              <a:gd name="connsiteY281" fmla="*/ 243840 h 270646"/>
              <a:gd name="connsiteX282" fmla="*/ 9440066 w 16881346"/>
              <a:gd name="connsiteY282" fmla="*/ 248292 h 270646"/>
              <a:gd name="connsiteX283" fmla="*/ 9457327 w 16881346"/>
              <a:gd name="connsiteY283" fmla="*/ 260333 h 270646"/>
              <a:gd name="connsiteX284" fmla="*/ 9453625 w 16881346"/>
              <a:gd name="connsiteY284" fmla="*/ 219127 h 270646"/>
              <a:gd name="connsiteX285" fmla="*/ 9551133 w 16881346"/>
              <a:gd name="connsiteY285" fmla="*/ 0 h 270646"/>
              <a:gd name="connsiteX286" fmla="*/ 9648641 w 16881346"/>
              <a:gd name="connsiteY286" fmla="*/ 219127 h 270646"/>
              <a:gd name="connsiteX287" fmla="*/ 9644013 w 16881346"/>
              <a:gd name="connsiteY287" fmla="*/ 270645 h 270646"/>
              <a:gd name="connsiteX288" fmla="*/ 9650339 w 16881346"/>
              <a:gd name="connsiteY288" fmla="*/ 261060 h 270646"/>
              <a:gd name="connsiteX289" fmla="*/ 9688293 w 16881346"/>
              <a:gd name="connsiteY289" fmla="*/ 243840 h 270646"/>
              <a:gd name="connsiteX290" fmla="*/ 9707944 w 16881346"/>
              <a:gd name="connsiteY290" fmla="*/ 248292 h 270646"/>
              <a:gd name="connsiteX291" fmla="*/ 9725206 w 16881346"/>
              <a:gd name="connsiteY291" fmla="*/ 260334 h 270646"/>
              <a:gd name="connsiteX292" fmla="*/ 9721504 w 16881346"/>
              <a:gd name="connsiteY292" fmla="*/ 219127 h 270646"/>
              <a:gd name="connsiteX293" fmla="*/ 9819011 w 16881346"/>
              <a:gd name="connsiteY293" fmla="*/ 0 h 270646"/>
              <a:gd name="connsiteX294" fmla="*/ 9916519 w 16881346"/>
              <a:gd name="connsiteY294" fmla="*/ 219127 h 270646"/>
              <a:gd name="connsiteX295" fmla="*/ 9911891 w 16881346"/>
              <a:gd name="connsiteY295" fmla="*/ 270645 h 270646"/>
              <a:gd name="connsiteX296" fmla="*/ 9918217 w 16881346"/>
              <a:gd name="connsiteY296" fmla="*/ 261060 h 270646"/>
              <a:gd name="connsiteX297" fmla="*/ 9956171 w 16881346"/>
              <a:gd name="connsiteY297" fmla="*/ 243840 h 270646"/>
              <a:gd name="connsiteX298" fmla="*/ 9975822 w 16881346"/>
              <a:gd name="connsiteY298" fmla="*/ 248292 h 270646"/>
              <a:gd name="connsiteX299" fmla="*/ 9993083 w 16881346"/>
              <a:gd name="connsiteY299" fmla="*/ 260333 h 270646"/>
              <a:gd name="connsiteX300" fmla="*/ 9989381 w 16881346"/>
              <a:gd name="connsiteY300" fmla="*/ 219127 h 270646"/>
              <a:gd name="connsiteX301" fmla="*/ 10086888 w 16881346"/>
              <a:gd name="connsiteY301" fmla="*/ 0 h 270646"/>
              <a:gd name="connsiteX302" fmla="*/ 10184397 w 16881346"/>
              <a:gd name="connsiteY302" fmla="*/ 219127 h 270646"/>
              <a:gd name="connsiteX303" fmla="*/ 10179769 w 16881346"/>
              <a:gd name="connsiteY303" fmla="*/ 270644 h 270646"/>
              <a:gd name="connsiteX304" fmla="*/ 10186094 w 16881346"/>
              <a:gd name="connsiteY304" fmla="*/ 261060 h 270646"/>
              <a:gd name="connsiteX305" fmla="*/ 10224048 w 16881346"/>
              <a:gd name="connsiteY305" fmla="*/ 243840 h 270646"/>
              <a:gd name="connsiteX306" fmla="*/ 10243700 w 16881346"/>
              <a:gd name="connsiteY306" fmla="*/ 248292 h 270646"/>
              <a:gd name="connsiteX307" fmla="*/ 10260961 w 16881346"/>
              <a:gd name="connsiteY307" fmla="*/ 260333 h 270646"/>
              <a:gd name="connsiteX308" fmla="*/ 10257259 w 16881346"/>
              <a:gd name="connsiteY308" fmla="*/ 219127 h 270646"/>
              <a:gd name="connsiteX309" fmla="*/ 10354767 w 16881346"/>
              <a:gd name="connsiteY309" fmla="*/ 0 h 270646"/>
              <a:gd name="connsiteX310" fmla="*/ 10452275 w 16881346"/>
              <a:gd name="connsiteY310" fmla="*/ 219127 h 270646"/>
              <a:gd name="connsiteX311" fmla="*/ 10447647 w 16881346"/>
              <a:gd name="connsiteY311" fmla="*/ 270645 h 270646"/>
              <a:gd name="connsiteX312" fmla="*/ 10453973 w 16881346"/>
              <a:gd name="connsiteY312" fmla="*/ 261060 h 270646"/>
              <a:gd name="connsiteX313" fmla="*/ 10491927 w 16881346"/>
              <a:gd name="connsiteY313" fmla="*/ 243840 h 270646"/>
              <a:gd name="connsiteX314" fmla="*/ 10511578 w 16881346"/>
              <a:gd name="connsiteY314" fmla="*/ 248292 h 270646"/>
              <a:gd name="connsiteX315" fmla="*/ 10528840 w 16881346"/>
              <a:gd name="connsiteY315" fmla="*/ 260334 h 270646"/>
              <a:gd name="connsiteX316" fmla="*/ 10525138 w 16881346"/>
              <a:gd name="connsiteY316" fmla="*/ 219127 h 270646"/>
              <a:gd name="connsiteX317" fmla="*/ 10622646 w 16881346"/>
              <a:gd name="connsiteY317" fmla="*/ 0 h 270646"/>
              <a:gd name="connsiteX318" fmla="*/ 10720153 w 16881346"/>
              <a:gd name="connsiteY318" fmla="*/ 219127 h 270646"/>
              <a:gd name="connsiteX319" fmla="*/ 10715525 w 16881346"/>
              <a:gd name="connsiteY319" fmla="*/ 270646 h 270646"/>
              <a:gd name="connsiteX320" fmla="*/ 10721852 w 16881346"/>
              <a:gd name="connsiteY320" fmla="*/ 261060 h 270646"/>
              <a:gd name="connsiteX321" fmla="*/ 10759806 w 16881346"/>
              <a:gd name="connsiteY321" fmla="*/ 243840 h 270646"/>
              <a:gd name="connsiteX322" fmla="*/ 10779457 w 16881346"/>
              <a:gd name="connsiteY322" fmla="*/ 248292 h 270646"/>
              <a:gd name="connsiteX323" fmla="*/ 10796718 w 16881346"/>
              <a:gd name="connsiteY323" fmla="*/ 260333 h 270646"/>
              <a:gd name="connsiteX324" fmla="*/ 10793016 w 16881346"/>
              <a:gd name="connsiteY324" fmla="*/ 219127 h 270646"/>
              <a:gd name="connsiteX325" fmla="*/ 10890524 w 16881346"/>
              <a:gd name="connsiteY325" fmla="*/ 0 h 270646"/>
              <a:gd name="connsiteX326" fmla="*/ 10988033 w 16881346"/>
              <a:gd name="connsiteY326" fmla="*/ 219127 h 270646"/>
              <a:gd name="connsiteX327" fmla="*/ 10983405 w 16881346"/>
              <a:gd name="connsiteY327" fmla="*/ 270643 h 270646"/>
              <a:gd name="connsiteX328" fmla="*/ 10989730 w 16881346"/>
              <a:gd name="connsiteY328" fmla="*/ 261060 h 270646"/>
              <a:gd name="connsiteX329" fmla="*/ 11027684 w 16881346"/>
              <a:gd name="connsiteY329" fmla="*/ 243840 h 270646"/>
              <a:gd name="connsiteX330" fmla="*/ 11047335 w 16881346"/>
              <a:gd name="connsiteY330" fmla="*/ 248292 h 270646"/>
              <a:gd name="connsiteX331" fmla="*/ 11064596 w 16881346"/>
              <a:gd name="connsiteY331" fmla="*/ 260333 h 270646"/>
              <a:gd name="connsiteX332" fmla="*/ 11060894 w 16881346"/>
              <a:gd name="connsiteY332" fmla="*/ 219127 h 270646"/>
              <a:gd name="connsiteX333" fmla="*/ 11158403 w 16881346"/>
              <a:gd name="connsiteY333" fmla="*/ 0 h 270646"/>
              <a:gd name="connsiteX334" fmla="*/ 11255910 w 16881346"/>
              <a:gd name="connsiteY334" fmla="*/ 219127 h 270646"/>
              <a:gd name="connsiteX335" fmla="*/ 11251282 w 16881346"/>
              <a:gd name="connsiteY335" fmla="*/ 270646 h 270646"/>
              <a:gd name="connsiteX336" fmla="*/ 11257608 w 16881346"/>
              <a:gd name="connsiteY336" fmla="*/ 261060 h 270646"/>
              <a:gd name="connsiteX337" fmla="*/ 11295563 w 16881346"/>
              <a:gd name="connsiteY337" fmla="*/ 243840 h 270646"/>
              <a:gd name="connsiteX338" fmla="*/ 11315214 w 16881346"/>
              <a:gd name="connsiteY338" fmla="*/ 248292 h 270646"/>
              <a:gd name="connsiteX339" fmla="*/ 11332475 w 16881346"/>
              <a:gd name="connsiteY339" fmla="*/ 260334 h 270646"/>
              <a:gd name="connsiteX340" fmla="*/ 11328773 w 16881346"/>
              <a:gd name="connsiteY340" fmla="*/ 219127 h 270646"/>
              <a:gd name="connsiteX341" fmla="*/ 11426281 w 16881346"/>
              <a:gd name="connsiteY341" fmla="*/ 0 h 270646"/>
              <a:gd name="connsiteX342" fmla="*/ 11523789 w 16881346"/>
              <a:gd name="connsiteY342" fmla="*/ 219127 h 270646"/>
              <a:gd name="connsiteX343" fmla="*/ 11519161 w 16881346"/>
              <a:gd name="connsiteY343" fmla="*/ 270645 h 270646"/>
              <a:gd name="connsiteX344" fmla="*/ 11525487 w 16881346"/>
              <a:gd name="connsiteY344" fmla="*/ 261060 h 270646"/>
              <a:gd name="connsiteX345" fmla="*/ 11563441 w 16881346"/>
              <a:gd name="connsiteY345" fmla="*/ 243840 h 270646"/>
              <a:gd name="connsiteX346" fmla="*/ 11583092 w 16881346"/>
              <a:gd name="connsiteY346" fmla="*/ 248292 h 270646"/>
              <a:gd name="connsiteX347" fmla="*/ 11600353 w 16881346"/>
              <a:gd name="connsiteY347" fmla="*/ 260333 h 270646"/>
              <a:gd name="connsiteX348" fmla="*/ 11596651 w 16881346"/>
              <a:gd name="connsiteY348" fmla="*/ 219127 h 270646"/>
              <a:gd name="connsiteX349" fmla="*/ 11694159 w 16881346"/>
              <a:gd name="connsiteY349" fmla="*/ 0 h 270646"/>
              <a:gd name="connsiteX350" fmla="*/ 11791667 w 16881346"/>
              <a:gd name="connsiteY350" fmla="*/ 219127 h 270646"/>
              <a:gd name="connsiteX351" fmla="*/ 11787039 w 16881346"/>
              <a:gd name="connsiteY351" fmla="*/ 270645 h 270646"/>
              <a:gd name="connsiteX352" fmla="*/ 11793365 w 16881346"/>
              <a:gd name="connsiteY352" fmla="*/ 261060 h 270646"/>
              <a:gd name="connsiteX353" fmla="*/ 11831319 w 16881346"/>
              <a:gd name="connsiteY353" fmla="*/ 243840 h 270646"/>
              <a:gd name="connsiteX354" fmla="*/ 11850970 w 16881346"/>
              <a:gd name="connsiteY354" fmla="*/ 248292 h 270646"/>
              <a:gd name="connsiteX355" fmla="*/ 11868230 w 16881346"/>
              <a:gd name="connsiteY355" fmla="*/ 260332 h 270646"/>
              <a:gd name="connsiteX356" fmla="*/ 11864528 w 16881346"/>
              <a:gd name="connsiteY356" fmla="*/ 219127 h 270646"/>
              <a:gd name="connsiteX357" fmla="*/ 11962036 w 16881346"/>
              <a:gd name="connsiteY357" fmla="*/ 0 h 270646"/>
              <a:gd name="connsiteX358" fmla="*/ 12059544 w 16881346"/>
              <a:gd name="connsiteY358" fmla="*/ 219127 h 270646"/>
              <a:gd name="connsiteX359" fmla="*/ 12054916 w 16881346"/>
              <a:gd name="connsiteY359" fmla="*/ 270645 h 270646"/>
              <a:gd name="connsiteX360" fmla="*/ 12061242 w 16881346"/>
              <a:gd name="connsiteY360" fmla="*/ 261060 h 270646"/>
              <a:gd name="connsiteX361" fmla="*/ 12099196 w 16881346"/>
              <a:gd name="connsiteY361" fmla="*/ 243840 h 270646"/>
              <a:gd name="connsiteX362" fmla="*/ 12118848 w 16881346"/>
              <a:gd name="connsiteY362" fmla="*/ 248292 h 270646"/>
              <a:gd name="connsiteX363" fmla="*/ 12136108 w 16881346"/>
              <a:gd name="connsiteY363" fmla="*/ 260333 h 270646"/>
              <a:gd name="connsiteX364" fmla="*/ 12132406 w 16881346"/>
              <a:gd name="connsiteY364" fmla="*/ 219127 h 270646"/>
              <a:gd name="connsiteX365" fmla="*/ 12229914 w 16881346"/>
              <a:gd name="connsiteY365" fmla="*/ 0 h 270646"/>
              <a:gd name="connsiteX366" fmla="*/ 12327422 w 16881346"/>
              <a:gd name="connsiteY366" fmla="*/ 219127 h 270646"/>
              <a:gd name="connsiteX367" fmla="*/ 12322794 w 16881346"/>
              <a:gd name="connsiteY367" fmla="*/ 270645 h 270646"/>
              <a:gd name="connsiteX368" fmla="*/ 12329120 w 16881346"/>
              <a:gd name="connsiteY368" fmla="*/ 261060 h 270646"/>
              <a:gd name="connsiteX369" fmla="*/ 12367074 w 16881346"/>
              <a:gd name="connsiteY369" fmla="*/ 243840 h 270646"/>
              <a:gd name="connsiteX370" fmla="*/ 12386726 w 16881346"/>
              <a:gd name="connsiteY370" fmla="*/ 248292 h 270646"/>
              <a:gd name="connsiteX371" fmla="*/ 12403987 w 16881346"/>
              <a:gd name="connsiteY371" fmla="*/ 260334 h 270646"/>
              <a:gd name="connsiteX372" fmla="*/ 12400285 w 16881346"/>
              <a:gd name="connsiteY372" fmla="*/ 219127 h 270646"/>
              <a:gd name="connsiteX373" fmla="*/ 12497793 w 16881346"/>
              <a:gd name="connsiteY373" fmla="*/ 0 h 270646"/>
              <a:gd name="connsiteX374" fmla="*/ 12595301 w 16881346"/>
              <a:gd name="connsiteY374" fmla="*/ 219127 h 270646"/>
              <a:gd name="connsiteX375" fmla="*/ 12590673 w 16881346"/>
              <a:gd name="connsiteY375" fmla="*/ 270645 h 270646"/>
              <a:gd name="connsiteX376" fmla="*/ 12596999 w 16881346"/>
              <a:gd name="connsiteY376" fmla="*/ 261060 h 270646"/>
              <a:gd name="connsiteX377" fmla="*/ 12634953 w 16881346"/>
              <a:gd name="connsiteY377" fmla="*/ 243840 h 270646"/>
              <a:gd name="connsiteX378" fmla="*/ 12654605 w 16881346"/>
              <a:gd name="connsiteY378" fmla="*/ 248292 h 270646"/>
              <a:gd name="connsiteX379" fmla="*/ 12671865 w 16881346"/>
              <a:gd name="connsiteY379" fmla="*/ 260333 h 270646"/>
              <a:gd name="connsiteX380" fmla="*/ 12668163 w 16881346"/>
              <a:gd name="connsiteY380" fmla="*/ 219127 h 270646"/>
              <a:gd name="connsiteX381" fmla="*/ 12765671 w 16881346"/>
              <a:gd name="connsiteY381" fmla="*/ 0 h 270646"/>
              <a:gd name="connsiteX382" fmla="*/ 12863179 w 16881346"/>
              <a:gd name="connsiteY382" fmla="*/ 219127 h 270646"/>
              <a:gd name="connsiteX383" fmla="*/ 12858551 w 16881346"/>
              <a:gd name="connsiteY383" fmla="*/ 270645 h 270646"/>
              <a:gd name="connsiteX384" fmla="*/ 12864877 w 16881346"/>
              <a:gd name="connsiteY384" fmla="*/ 261060 h 270646"/>
              <a:gd name="connsiteX385" fmla="*/ 12902831 w 16881346"/>
              <a:gd name="connsiteY385" fmla="*/ 243840 h 270646"/>
              <a:gd name="connsiteX386" fmla="*/ 12922482 w 16881346"/>
              <a:gd name="connsiteY386" fmla="*/ 248292 h 270646"/>
              <a:gd name="connsiteX387" fmla="*/ 12939743 w 16881346"/>
              <a:gd name="connsiteY387" fmla="*/ 260333 h 270646"/>
              <a:gd name="connsiteX388" fmla="*/ 12936041 w 16881346"/>
              <a:gd name="connsiteY388" fmla="*/ 219127 h 270646"/>
              <a:gd name="connsiteX389" fmla="*/ 13033549 w 16881346"/>
              <a:gd name="connsiteY389" fmla="*/ 0 h 270646"/>
              <a:gd name="connsiteX390" fmla="*/ 13131057 w 16881346"/>
              <a:gd name="connsiteY390" fmla="*/ 219127 h 270646"/>
              <a:gd name="connsiteX391" fmla="*/ 13126429 w 16881346"/>
              <a:gd name="connsiteY391" fmla="*/ 270645 h 270646"/>
              <a:gd name="connsiteX392" fmla="*/ 13132755 w 16881346"/>
              <a:gd name="connsiteY392" fmla="*/ 261060 h 270646"/>
              <a:gd name="connsiteX393" fmla="*/ 13170709 w 16881346"/>
              <a:gd name="connsiteY393" fmla="*/ 243840 h 270646"/>
              <a:gd name="connsiteX394" fmla="*/ 13190360 w 16881346"/>
              <a:gd name="connsiteY394" fmla="*/ 248292 h 270646"/>
              <a:gd name="connsiteX395" fmla="*/ 13207622 w 16881346"/>
              <a:gd name="connsiteY395" fmla="*/ 260334 h 270646"/>
              <a:gd name="connsiteX396" fmla="*/ 13203920 w 16881346"/>
              <a:gd name="connsiteY396" fmla="*/ 219127 h 270646"/>
              <a:gd name="connsiteX397" fmla="*/ 13301428 w 16881346"/>
              <a:gd name="connsiteY397" fmla="*/ 0 h 270646"/>
              <a:gd name="connsiteX398" fmla="*/ 13398936 w 16881346"/>
              <a:gd name="connsiteY398" fmla="*/ 219127 h 270646"/>
              <a:gd name="connsiteX399" fmla="*/ 13394308 w 16881346"/>
              <a:gd name="connsiteY399" fmla="*/ 270645 h 270646"/>
              <a:gd name="connsiteX400" fmla="*/ 13400634 w 16881346"/>
              <a:gd name="connsiteY400" fmla="*/ 261060 h 270646"/>
              <a:gd name="connsiteX401" fmla="*/ 13438588 w 16881346"/>
              <a:gd name="connsiteY401" fmla="*/ 243840 h 270646"/>
              <a:gd name="connsiteX402" fmla="*/ 13458239 w 16881346"/>
              <a:gd name="connsiteY402" fmla="*/ 248292 h 270646"/>
              <a:gd name="connsiteX403" fmla="*/ 13475500 w 16881346"/>
              <a:gd name="connsiteY403" fmla="*/ 260333 h 270646"/>
              <a:gd name="connsiteX404" fmla="*/ 13471798 w 16881346"/>
              <a:gd name="connsiteY404" fmla="*/ 219127 h 270646"/>
              <a:gd name="connsiteX405" fmla="*/ 13569306 w 16881346"/>
              <a:gd name="connsiteY405" fmla="*/ 0 h 270646"/>
              <a:gd name="connsiteX406" fmla="*/ 13666814 w 16881346"/>
              <a:gd name="connsiteY406" fmla="*/ 219127 h 270646"/>
              <a:gd name="connsiteX407" fmla="*/ 13662186 w 16881346"/>
              <a:gd name="connsiteY407" fmla="*/ 270645 h 270646"/>
              <a:gd name="connsiteX408" fmla="*/ 13668512 w 16881346"/>
              <a:gd name="connsiteY408" fmla="*/ 261060 h 270646"/>
              <a:gd name="connsiteX409" fmla="*/ 13706466 w 16881346"/>
              <a:gd name="connsiteY409" fmla="*/ 243840 h 270646"/>
              <a:gd name="connsiteX410" fmla="*/ 13726117 w 16881346"/>
              <a:gd name="connsiteY410" fmla="*/ 248292 h 270646"/>
              <a:gd name="connsiteX411" fmla="*/ 13743378 w 16881346"/>
              <a:gd name="connsiteY411" fmla="*/ 260333 h 270646"/>
              <a:gd name="connsiteX412" fmla="*/ 13739676 w 16881346"/>
              <a:gd name="connsiteY412" fmla="*/ 219127 h 270646"/>
              <a:gd name="connsiteX413" fmla="*/ 13837184 w 16881346"/>
              <a:gd name="connsiteY413" fmla="*/ 0 h 270646"/>
              <a:gd name="connsiteX414" fmla="*/ 13934692 w 16881346"/>
              <a:gd name="connsiteY414" fmla="*/ 219127 h 270646"/>
              <a:gd name="connsiteX415" fmla="*/ 13930064 w 16881346"/>
              <a:gd name="connsiteY415" fmla="*/ 270645 h 270646"/>
              <a:gd name="connsiteX416" fmla="*/ 13936390 w 16881346"/>
              <a:gd name="connsiteY416" fmla="*/ 261060 h 270646"/>
              <a:gd name="connsiteX417" fmla="*/ 13974344 w 16881346"/>
              <a:gd name="connsiteY417" fmla="*/ 243840 h 270646"/>
              <a:gd name="connsiteX418" fmla="*/ 13993995 w 16881346"/>
              <a:gd name="connsiteY418" fmla="*/ 248292 h 270646"/>
              <a:gd name="connsiteX419" fmla="*/ 14011257 w 16881346"/>
              <a:gd name="connsiteY419" fmla="*/ 260334 h 270646"/>
              <a:gd name="connsiteX420" fmla="*/ 14007555 w 16881346"/>
              <a:gd name="connsiteY420" fmla="*/ 219127 h 270646"/>
              <a:gd name="connsiteX421" fmla="*/ 14105063 w 16881346"/>
              <a:gd name="connsiteY421" fmla="*/ 0 h 270646"/>
              <a:gd name="connsiteX422" fmla="*/ 14202571 w 16881346"/>
              <a:gd name="connsiteY422" fmla="*/ 219127 h 270646"/>
              <a:gd name="connsiteX423" fmla="*/ 14197943 w 16881346"/>
              <a:gd name="connsiteY423" fmla="*/ 270645 h 270646"/>
              <a:gd name="connsiteX424" fmla="*/ 14204269 w 16881346"/>
              <a:gd name="connsiteY424" fmla="*/ 261060 h 270646"/>
              <a:gd name="connsiteX425" fmla="*/ 14242223 w 16881346"/>
              <a:gd name="connsiteY425" fmla="*/ 243840 h 270646"/>
              <a:gd name="connsiteX426" fmla="*/ 14261874 w 16881346"/>
              <a:gd name="connsiteY426" fmla="*/ 248292 h 270646"/>
              <a:gd name="connsiteX427" fmla="*/ 14279135 w 16881346"/>
              <a:gd name="connsiteY427" fmla="*/ 260333 h 270646"/>
              <a:gd name="connsiteX428" fmla="*/ 14275433 w 16881346"/>
              <a:gd name="connsiteY428" fmla="*/ 219127 h 270646"/>
              <a:gd name="connsiteX429" fmla="*/ 14372941 w 16881346"/>
              <a:gd name="connsiteY429" fmla="*/ 0 h 270646"/>
              <a:gd name="connsiteX430" fmla="*/ 14470449 w 16881346"/>
              <a:gd name="connsiteY430" fmla="*/ 219127 h 270646"/>
              <a:gd name="connsiteX431" fmla="*/ 14465821 w 16881346"/>
              <a:gd name="connsiteY431" fmla="*/ 270645 h 270646"/>
              <a:gd name="connsiteX432" fmla="*/ 14472147 w 16881346"/>
              <a:gd name="connsiteY432" fmla="*/ 261060 h 270646"/>
              <a:gd name="connsiteX433" fmla="*/ 14510101 w 16881346"/>
              <a:gd name="connsiteY433" fmla="*/ 243840 h 270646"/>
              <a:gd name="connsiteX434" fmla="*/ 14529752 w 16881346"/>
              <a:gd name="connsiteY434" fmla="*/ 248292 h 270646"/>
              <a:gd name="connsiteX435" fmla="*/ 14547013 w 16881346"/>
              <a:gd name="connsiteY435" fmla="*/ 260333 h 270646"/>
              <a:gd name="connsiteX436" fmla="*/ 14543311 w 16881346"/>
              <a:gd name="connsiteY436" fmla="*/ 219127 h 270646"/>
              <a:gd name="connsiteX437" fmla="*/ 14640819 w 16881346"/>
              <a:gd name="connsiteY437" fmla="*/ 0 h 270646"/>
              <a:gd name="connsiteX438" fmla="*/ 14738327 w 16881346"/>
              <a:gd name="connsiteY438" fmla="*/ 219127 h 270646"/>
              <a:gd name="connsiteX439" fmla="*/ 14733699 w 16881346"/>
              <a:gd name="connsiteY439" fmla="*/ 270645 h 270646"/>
              <a:gd name="connsiteX440" fmla="*/ 14740025 w 16881346"/>
              <a:gd name="connsiteY440" fmla="*/ 261060 h 270646"/>
              <a:gd name="connsiteX441" fmla="*/ 14777979 w 16881346"/>
              <a:gd name="connsiteY441" fmla="*/ 243840 h 270646"/>
              <a:gd name="connsiteX442" fmla="*/ 14797630 w 16881346"/>
              <a:gd name="connsiteY442" fmla="*/ 248292 h 270646"/>
              <a:gd name="connsiteX443" fmla="*/ 14814892 w 16881346"/>
              <a:gd name="connsiteY443" fmla="*/ 260334 h 270646"/>
              <a:gd name="connsiteX444" fmla="*/ 14811190 w 16881346"/>
              <a:gd name="connsiteY444" fmla="*/ 219127 h 270646"/>
              <a:gd name="connsiteX445" fmla="*/ 14908698 w 16881346"/>
              <a:gd name="connsiteY445" fmla="*/ 0 h 270646"/>
              <a:gd name="connsiteX446" fmla="*/ 15006206 w 16881346"/>
              <a:gd name="connsiteY446" fmla="*/ 219127 h 270646"/>
              <a:gd name="connsiteX447" fmla="*/ 15001578 w 16881346"/>
              <a:gd name="connsiteY447" fmla="*/ 270645 h 270646"/>
              <a:gd name="connsiteX448" fmla="*/ 15007904 w 16881346"/>
              <a:gd name="connsiteY448" fmla="*/ 261060 h 270646"/>
              <a:gd name="connsiteX449" fmla="*/ 15045858 w 16881346"/>
              <a:gd name="connsiteY449" fmla="*/ 243840 h 270646"/>
              <a:gd name="connsiteX450" fmla="*/ 15065509 w 16881346"/>
              <a:gd name="connsiteY450" fmla="*/ 248292 h 270646"/>
              <a:gd name="connsiteX451" fmla="*/ 15082770 w 16881346"/>
              <a:gd name="connsiteY451" fmla="*/ 260333 h 270646"/>
              <a:gd name="connsiteX452" fmla="*/ 15079068 w 16881346"/>
              <a:gd name="connsiteY452" fmla="*/ 219127 h 270646"/>
              <a:gd name="connsiteX453" fmla="*/ 15176576 w 16881346"/>
              <a:gd name="connsiteY453" fmla="*/ 0 h 270646"/>
              <a:gd name="connsiteX454" fmla="*/ 15274084 w 16881346"/>
              <a:gd name="connsiteY454" fmla="*/ 219127 h 270646"/>
              <a:gd name="connsiteX455" fmla="*/ 15269456 w 16881346"/>
              <a:gd name="connsiteY455" fmla="*/ 270645 h 270646"/>
              <a:gd name="connsiteX456" fmla="*/ 15275782 w 16881346"/>
              <a:gd name="connsiteY456" fmla="*/ 261060 h 270646"/>
              <a:gd name="connsiteX457" fmla="*/ 15313736 w 16881346"/>
              <a:gd name="connsiteY457" fmla="*/ 243840 h 270646"/>
              <a:gd name="connsiteX458" fmla="*/ 15333387 w 16881346"/>
              <a:gd name="connsiteY458" fmla="*/ 248292 h 270646"/>
              <a:gd name="connsiteX459" fmla="*/ 15350648 w 16881346"/>
              <a:gd name="connsiteY459" fmla="*/ 260333 h 270646"/>
              <a:gd name="connsiteX460" fmla="*/ 15346946 w 16881346"/>
              <a:gd name="connsiteY460" fmla="*/ 219127 h 270646"/>
              <a:gd name="connsiteX461" fmla="*/ 15444454 w 16881346"/>
              <a:gd name="connsiteY461" fmla="*/ 0 h 270646"/>
              <a:gd name="connsiteX462" fmla="*/ 15541962 w 16881346"/>
              <a:gd name="connsiteY462" fmla="*/ 219127 h 270646"/>
              <a:gd name="connsiteX463" fmla="*/ 15537334 w 16881346"/>
              <a:gd name="connsiteY463" fmla="*/ 270645 h 270646"/>
              <a:gd name="connsiteX464" fmla="*/ 15543660 w 16881346"/>
              <a:gd name="connsiteY464" fmla="*/ 261060 h 270646"/>
              <a:gd name="connsiteX465" fmla="*/ 15581614 w 16881346"/>
              <a:gd name="connsiteY465" fmla="*/ 243840 h 270646"/>
              <a:gd name="connsiteX466" fmla="*/ 15601265 w 16881346"/>
              <a:gd name="connsiteY466" fmla="*/ 248292 h 270646"/>
              <a:gd name="connsiteX467" fmla="*/ 15618527 w 16881346"/>
              <a:gd name="connsiteY467" fmla="*/ 260334 h 270646"/>
              <a:gd name="connsiteX468" fmla="*/ 15614825 w 16881346"/>
              <a:gd name="connsiteY468" fmla="*/ 219127 h 270646"/>
              <a:gd name="connsiteX469" fmla="*/ 15712333 w 16881346"/>
              <a:gd name="connsiteY469" fmla="*/ 0 h 270646"/>
              <a:gd name="connsiteX470" fmla="*/ 15809841 w 16881346"/>
              <a:gd name="connsiteY470" fmla="*/ 219127 h 270646"/>
              <a:gd name="connsiteX471" fmla="*/ 15805213 w 16881346"/>
              <a:gd name="connsiteY471" fmla="*/ 270645 h 270646"/>
              <a:gd name="connsiteX472" fmla="*/ 15811539 w 16881346"/>
              <a:gd name="connsiteY472" fmla="*/ 261060 h 270646"/>
              <a:gd name="connsiteX473" fmla="*/ 15849493 w 16881346"/>
              <a:gd name="connsiteY473" fmla="*/ 243840 h 270646"/>
              <a:gd name="connsiteX474" fmla="*/ 15869144 w 16881346"/>
              <a:gd name="connsiteY474" fmla="*/ 248292 h 270646"/>
              <a:gd name="connsiteX475" fmla="*/ 15886406 w 16881346"/>
              <a:gd name="connsiteY475" fmla="*/ 260333 h 270646"/>
              <a:gd name="connsiteX476" fmla="*/ 15882702 w 16881346"/>
              <a:gd name="connsiteY476" fmla="*/ 219127 h 270646"/>
              <a:gd name="connsiteX477" fmla="*/ 15980210 w 16881346"/>
              <a:gd name="connsiteY477" fmla="*/ 0 h 270646"/>
              <a:gd name="connsiteX478" fmla="*/ 16077718 w 16881346"/>
              <a:gd name="connsiteY478" fmla="*/ 219127 h 270646"/>
              <a:gd name="connsiteX479" fmla="*/ 16073090 w 16881346"/>
              <a:gd name="connsiteY479" fmla="*/ 270645 h 270646"/>
              <a:gd name="connsiteX480" fmla="*/ 16079418 w 16881346"/>
              <a:gd name="connsiteY480" fmla="*/ 261060 h 270646"/>
              <a:gd name="connsiteX481" fmla="*/ 16117370 w 16881346"/>
              <a:gd name="connsiteY481" fmla="*/ 243840 h 270646"/>
              <a:gd name="connsiteX482" fmla="*/ 16137022 w 16881346"/>
              <a:gd name="connsiteY482" fmla="*/ 248292 h 270646"/>
              <a:gd name="connsiteX483" fmla="*/ 16154282 w 16881346"/>
              <a:gd name="connsiteY483" fmla="*/ 260333 h 270646"/>
              <a:gd name="connsiteX484" fmla="*/ 16150582 w 16881346"/>
              <a:gd name="connsiteY484" fmla="*/ 219127 h 270646"/>
              <a:gd name="connsiteX485" fmla="*/ 16248090 w 16881346"/>
              <a:gd name="connsiteY485" fmla="*/ 0 h 270646"/>
              <a:gd name="connsiteX486" fmla="*/ 16345598 w 16881346"/>
              <a:gd name="connsiteY486" fmla="*/ 219127 h 270646"/>
              <a:gd name="connsiteX487" fmla="*/ 16340970 w 16881346"/>
              <a:gd name="connsiteY487" fmla="*/ 270645 h 270646"/>
              <a:gd name="connsiteX488" fmla="*/ 16347294 w 16881346"/>
              <a:gd name="connsiteY488" fmla="*/ 261060 h 270646"/>
              <a:gd name="connsiteX489" fmla="*/ 16385250 w 16881346"/>
              <a:gd name="connsiteY489" fmla="*/ 243840 h 270646"/>
              <a:gd name="connsiteX490" fmla="*/ 16404900 w 16881346"/>
              <a:gd name="connsiteY490" fmla="*/ 248292 h 270646"/>
              <a:gd name="connsiteX491" fmla="*/ 16422162 w 16881346"/>
              <a:gd name="connsiteY491" fmla="*/ 260334 h 270646"/>
              <a:gd name="connsiteX492" fmla="*/ 16418460 w 16881346"/>
              <a:gd name="connsiteY492" fmla="*/ 219127 h 270646"/>
              <a:gd name="connsiteX493" fmla="*/ 16515968 w 16881346"/>
              <a:gd name="connsiteY493" fmla="*/ 0 h 270646"/>
              <a:gd name="connsiteX494" fmla="*/ 16613476 w 16881346"/>
              <a:gd name="connsiteY494" fmla="*/ 219127 h 270646"/>
              <a:gd name="connsiteX495" fmla="*/ 16608848 w 16881346"/>
              <a:gd name="connsiteY495" fmla="*/ 270645 h 270646"/>
              <a:gd name="connsiteX496" fmla="*/ 16615174 w 16881346"/>
              <a:gd name="connsiteY496" fmla="*/ 261060 h 270646"/>
              <a:gd name="connsiteX497" fmla="*/ 16653128 w 16881346"/>
              <a:gd name="connsiteY497" fmla="*/ 243840 h 270646"/>
              <a:gd name="connsiteX498" fmla="*/ 16672778 w 16881346"/>
              <a:gd name="connsiteY498" fmla="*/ 248292 h 270646"/>
              <a:gd name="connsiteX499" fmla="*/ 16690030 w 16881346"/>
              <a:gd name="connsiteY499" fmla="*/ 260327 h 270646"/>
              <a:gd name="connsiteX500" fmla="*/ 16686330 w 16881346"/>
              <a:gd name="connsiteY500" fmla="*/ 219127 h 270646"/>
              <a:gd name="connsiteX501" fmla="*/ 16783838 w 16881346"/>
              <a:gd name="connsiteY501" fmla="*/ 0 h 270646"/>
              <a:gd name="connsiteX502" fmla="*/ 16881346 w 16881346"/>
              <a:gd name="connsiteY502" fmla="*/ 219127 h 270646"/>
              <a:gd name="connsiteX503" fmla="*/ 16876718 w 16881346"/>
              <a:gd name="connsiteY503" fmla="*/ 270645 h 270646"/>
              <a:gd name="connsiteX0" fmla="*/ 0 w 16881346"/>
              <a:gd name="connsiteY0" fmla="*/ 270645 h 270646"/>
              <a:gd name="connsiteX1" fmla="*/ 6326 w 16881346"/>
              <a:gd name="connsiteY1" fmla="*/ 261060 h 270646"/>
              <a:gd name="connsiteX2" fmla="*/ 81192 w 16881346"/>
              <a:gd name="connsiteY2" fmla="*/ 260333 h 270646"/>
              <a:gd name="connsiteX3" fmla="*/ 77490 w 16881346"/>
              <a:gd name="connsiteY3" fmla="*/ 219127 h 270646"/>
              <a:gd name="connsiteX4" fmla="*/ 174998 w 16881346"/>
              <a:gd name="connsiteY4" fmla="*/ 0 h 270646"/>
              <a:gd name="connsiteX5" fmla="*/ 272506 w 16881346"/>
              <a:gd name="connsiteY5" fmla="*/ 219127 h 270646"/>
              <a:gd name="connsiteX6" fmla="*/ 267878 w 16881346"/>
              <a:gd name="connsiteY6" fmla="*/ 270645 h 270646"/>
              <a:gd name="connsiteX7" fmla="*/ 274204 w 16881346"/>
              <a:gd name="connsiteY7" fmla="*/ 261060 h 270646"/>
              <a:gd name="connsiteX8" fmla="*/ 312158 w 16881346"/>
              <a:gd name="connsiteY8" fmla="*/ 243840 h 270646"/>
              <a:gd name="connsiteX9" fmla="*/ 331809 w 16881346"/>
              <a:gd name="connsiteY9" fmla="*/ 248292 h 270646"/>
              <a:gd name="connsiteX10" fmla="*/ 349071 w 16881346"/>
              <a:gd name="connsiteY10" fmla="*/ 260334 h 270646"/>
              <a:gd name="connsiteX11" fmla="*/ 345369 w 16881346"/>
              <a:gd name="connsiteY11" fmla="*/ 219127 h 270646"/>
              <a:gd name="connsiteX12" fmla="*/ 442877 w 16881346"/>
              <a:gd name="connsiteY12" fmla="*/ 0 h 270646"/>
              <a:gd name="connsiteX13" fmla="*/ 540385 w 16881346"/>
              <a:gd name="connsiteY13" fmla="*/ 219127 h 270646"/>
              <a:gd name="connsiteX14" fmla="*/ 535757 w 16881346"/>
              <a:gd name="connsiteY14" fmla="*/ 270645 h 270646"/>
              <a:gd name="connsiteX15" fmla="*/ 542083 w 16881346"/>
              <a:gd name="connsiteY15" fmla="*/ 261060 h 270646"/>
              <a:gd name="connsiteX16" fmla="*/ 580037 w 16881346"/>
              <a:gd name="connsiteY16" fmla="*/ 243840 h 270646"/>
              <a:gd name="connsiteX17" fmla="*/ 599688 w 16881346"/>
              <a:gd name="connsiteY17" fmla="*/ 248292 h 270646"/>
              <a:gd name="connsiteX18" fmla="*/ 616949 w 16881346"/>
              <a:gd name="connsiteY18" fmla="*/ 260333 h 270646"/>
              <a:gd name="connsiteX19" fmla="*/ 613247 w 16881346"/>
              <a:gd name="connsiteY19" fmla="*/ 219127 h 270646"/>
              <a:gd name="connsiteX20" fmla="*/ 710755 w 16881346"/>
              <a:gd name="connsiteY20" fmla="*/ 0 h 270646"/>
              <a:gd name="connsiteX21" fmla="*/ 808263 w 16881346"/>
              <a:gd name="connsiteY21" fmla="*/ 219127 h 270646"/>
              <a:gd name="connsiteX22" fmla="*/ 803635 w 16881346"/>
              <a:gd name="connsiteY22" fmla="*/ 270645 h 270646"/>
              <a:gd name="connsiteX23" fmla="*/ 809961 w 16881346"/>
              <a:gd name="connsiteY23" fmla="*/ 261060 h 270646"/>
              <a:gd name="connsiteX24" fmla="*/ 847915 w 16881346"/>
              <a:gd name="connsiteY24" fmla="*/ 243840 h 270646"/>
              <a:gd name="connsiteX25" fmla="*/ 867566 w 16881346"/>
              <a:gd name="connsiteY25" fmla="*/ 248292 h 270646"/>
              <a:gd name="connsiteX26" fmla="*/ 884827 w 16881346"/>
              <a:gd name="connsiteY26" fmla="*/ 260333 h 270646"/>
              <a:gd name="connsiteX27" fmla="*/ 881125 w 16881346"/>
              <a:gd name="connsiteY27" fmla="*/ 219127 h 270646"/>
              <a:gd name="connsiteX28" fmla="*/ 978633 w 16881346"/>
              <a:gd name="connsiteY28" fmla="*/ 0 h 270646"/>
              <a:gd name="connsiteX29" fmla="*/ 1076141 w 16881346"/>
              <a:gd name="connsiteY29" fmla="*/ 219127 h 270646"/>
              <a:gd name="connsiteX30" fmla="*/ 1071513 w 16881346"/>
              <a:gd name="connsiteY30" fmla="*/ 270645 h 270646"/>
              <a:gd name="connsiteX31" fmla="*/ 1077839 w 16881346"/>
              <a:gd name="connsiteY31" fmla="*/ 261060 h 270646"/>
              <a:gd name="connsiteX32" fmla="*/ 1115793 w 16881346"/>
              <a:gd name="connsiteY32" fmla="*/ 243840 h 270646"/>
              <a:gd name="connsiteX33" fmla="*/ 1135444 w 16881346"/>
              <a:gd name="connsiteY33" fmla="*/ 248292 h 270646"/>
              <a:gd name="connsiteX34" fmla="*/ 1152706 w 16881346"/>
              <a:gd name="connsiteY34" fmla="*/ 260334 h 270646"/>
              <a:gd name="connsiteX35" fmla="*/ 1149004 w 16881346"/>
              <a:gd name="connsiteY35" fmla="*/ 219127 h 270646"/>
              <a:gd name="connsiteX36" fmla="*/ 1246512 w 16881346"/>
              <a:gd name="connsiteY36" fmla="*/ 0 h 270646"/>
              <a:gd name="connsiteX37" fmla="*/ 1344019 w 16881346"/>
              <a:gd name="connsiteY37" fmla="*/ 219127 h 270646"/>
              <a:gd name="connsiteX38" fmla="*/ 1339391 w 16881346"/>
              <a:gd name="connsiteY38" fmla="*/ 270645 h 270646"/>
              <a:gd name="connsiteX39" fmla="*/ 1345717 w 16881346"/>
              <a:gd name="connsiteY39" fmla="*/ 261060 h 270646"/>
              <a:gd name="connsiteX40" fmla="*/ 1383671 w 16881346"/>
              <a:gd name="connsiteY40" fmla="*/ 243840 h 270646"/>
              <a:gd name="connsiteX41" fmla="*/ 1403322 w 16881346"/>
              <a:gd name="connsiteY41" fmla="*/ 248292 h 270646"/>
              <a:gd name="connsiteX42" fmla="*/ 1420584 w 16881346"/>
              <a:gd name="connsiteY42" fmla="*/ 260333 h 270646"/>
              <a:gd name="connsiteX43" fmla="*/ 1416881 w 16881346"/>
              <a:gd name="connsiteY43" fmla="*/ 219127 h 270646"/>
              <a:gd name="connsiteX44" fmla="*/ 1514388 w 16881346"/>
              <a:gd name="connsiteY44" fmla="*/ 0 h 270646"/>
              <a:gd name="connsiteX45" fmla="*/ 1611897 w 16881346"/>
              <a:gd name="connsiteY45" fmla="*/ 219127 h 270646"/>
              <a:gd name="connsiteX46" fmla="*/ 1607270 w 16881346"/>
              <a:gd name="connsiteY46" fmla="*/ 270644 h 270646"/>
              <a:gd name="connsiteX47" fmla="*/ 1613594 w 16881346"/>
              <a:gd name="connsiteY47" fmla="*/ 261060 h 270646"/>
              <a:gd name="connsiteX48" fmla="*/ 1651548 w 16881346"/>
              <a:gd name="connsiteY48" fmla="*/ 243840 h 270646"/>
              <a:gd name="connsiteX49" fmla="*/ 1671200 w 16881346"/>
              <a:gd name="connsiteY49" fmla="*/ 248292 h 270646"/>
              <a:gd name="connsiteX50" fmla="*/ 1688461 w 16881346"/>
              <a:gd name="connsiteY50" fmla="*/ 260333 h 270646"/>
              <a:gd name="connsiteX51" fmla="*/ 1684760 w 16881346"/>
              <a:gd name="connsiteY51" fmla="*/ 219127 h 270646"/>
              <a:gd name="connsiteX52" fmla="*/ 1782268 w 16881346"/>
              <a:gd name="connsiteY52" fmla="*/ 0 h 270646"/>
              <a:gd name="connsiteX53" fmla="*/ 1879775 w 16881346"/>
              <a:gd name="connsiteY53" fmla="*/ 219127 h 270646"/>
              <a:gd name="connsiteX54" fmla="*/ 1875147 w 16881346"/>
              <a:gd name="connsiteY54" fmla="*/ 270645 h 270646"/>
              <a:gd name="connsiteX55" fmla="*/ 1881473 w 16881346"/>
              <a:gd name="connsiteY55" fmla="*/ 261060 h 270646"/>
              <a:gd name="connsiteX56" fmla="*/ 1919427 w 16881346"/>
              <a:gd name="connsiteY56" fmla="*/ 243840 h 270646"/>
              <a:gd name="connsiteX57" fmla="*/ 1939078 w 16881346"/>
              <a:gd name="connsiteY57" fmla="*/ 248292 h 270646"/>
              <a:gd name="connsiteX58" fmla="*/ 1956341 w 16881346"/>
              <a:gd name="connsiteY58" fmla="*/ 260334 h 270646"/>
              <a:gd name="connsiteX59" fmla="*/ 1952638 w 16881346"/>
              <a:gd name="connsiteY59" fmla="*/ 219127 h 270646"/>
              <a:gd name="connsiteX60" fmla="*/ 2050146 w 16881346"/>
              <a:gd name="connsiteY60" fmla="*/ 0 h 270646"/>
              <a:gd name="connsiteX61" fmla="*/ 2147653 w 16881346"/>
              <a:gd name="connsiteY61" fmla="*/ 219127 h 270646"/>
              <a:gd name="connsiteX62" fmla="*/ 2143026 w 16881346"/>
              <a:gd name="connsiteY62" fmla="*/ 270646 h 270646"/>
              <a:gd name="connsiteX63" fmla="*/ 2149353 w 16881346"/>
              <a:gd name="connsiteY63" fmla="*/ 261060 h 270646"/>
              <a:gd name="connsiteX64" fmla="*/ 2187306 w 16881346"/>
              <a:gd name="connsiteY64" fmla="*/ 243840 h 270646"/>
              <a:gd name="connsiteX65" fmla="*/ 2206958 w 16881346"/>
              <a:gd name="connsiteY65" fmla="*/ 248292 h 270646"/>
              <a:gd name="connsiteX66" fmla="*/ 2224218 w 16881346"/>
              <a:gd name="connsiteY66" fmla="*/ 260333 h 270646"/>
              <a:gd name="connsiteX67" fmla="*/ 2220517 w 16881346"/>
              <a:gd name="connsiteY67" fmla="*/ 219127 h 270646"/>
              <a:gd name="connsiteX68" fmla="*/ 2318025 w 16881346"/>
              <a:gd name="connsiteY68" fmla="*/ 0 h 270646"/>
              <a:gd name="connsiteX69" fmla="*/ 2415533 w 16881346"/>
              <a:gd name="connsiteY69" fmla="*/ 219127 h 270646"/>
              <a:gd name="connsiteX70" fmla="*/ 2410905 w 16881346"/>
              <a:gd name="connsiteY70" fmla="*/ 270643 h 270646"/>
              <a:gd name="connsiteX71" fmla="*/ 2417230 w 16881346"/>
              <a:gd name="connsiteY71" fmla="*/ 261060 h 270646"/>
              <a:gd name="connsiteX72" fmla="*/ 2455184 w 16881346"/>
              <a:gd name="connsiteY72" fmla="*/ 243840 h 270646"/>
              <a:gd name="connsiteX73" fmla="*/ 2474835 w 16881346"/>
              <a:gd name="connsiteY73" fmla="*/ 248292 h 270646"/>
              <a:gd name="connsiteX74" fmla="*/ 2492096 w 16881346"/>
              <a:gd name="connsiteY74" fmla="*/ 260333 h 270646"/>
              <a:gd name="connsiteX75" fmla="*/ 2488394 w 16881346"/>
              <a:gd name="connsiteY75" fmla="*/ 219127 h 270646"/>
              <a:gd name="connsiteX76" fmla="*/ 2585904 w 16881346"/>
              <a:gd name="connsiteY76" fmla="*/ 0 h 270646"/>
              <a:gd name="connsiteX77" fmla="*/ 2683410 w 16881346"/>
              <a:gd name="connsiteY77" fmla="*/ 219127 h 270646"/>
              <a:gd name="connsiteX78" fmla="*/ 2678783 w 16881346"/>
              <a:gd name="connsiteY78" fmla="*/ 270646 h 270646"/>
              <a:gd name="connsiteX79" fmla="*/ 2685108 w 16881346"/>
              <a:gd name="connsiteY79" fmla="*/ 261060 h 270646"/>
              <a:gd name="connsiteX80" fmla="*/ 2723063 w 16881346"/>
              <a:gd name="connsiteY80" fmla="*/ 243840 h 270646"/>
              <a:gd name="connsiteX81" fmla="*/ 2742715 w 16881346"/>
              <a:gd name="connsiteY81" fmla="*/ 248292 h 270646"/>
              <a:gd name="connsiteX82" fmla="*/ 2759975 w 16881346"/>
              <a:gd name="connsiteY82" fmla="*/ 260334 h 270646"/>
              <a:gd name="connsiteX83" fmla="*/ 2756274 w 16881346"/>
              <a:gd name="connsiteY83" fmla="*/ 219127 h 270646"/>
              <a:gd name="connsiteX84" fmla="*/ 2853781 w 16881346"/>
              <a:gd name="connsiteY84" fmla="*/ 0 h 270646"/>
              <a:gd name="connsiteX85" fmla="*/ 2951289 w 16881346"/>
              <a:gd name="connsiteY85" fmla="*/ 219127 h 270646"/>
              <a:gd name="connsiteX86" fmla="*/ 2946661 w 16881346"/>
              <a:gd name="connsiteY86" fmla="*/ 270645 h 270646"/>
              <a:gd name="connsiteX87" fmla="*/ 2952987 w 16881346"/>
              <a:gd name="connsiteY87" fmla="*/ 261060 h 270646"/>
              <a:gd name="connsiteX88" fmla="*/ 2990941 w 16881346"/>
              <a:gd name="connsiteY88" fmla="*/ 243840 h 270646"/>
              <a:gd name="connsiteX89" fmla="*/ 3010592 w 16881346"/>
              <a:gd name="connsiteY89" fmla="*/ 248292 h 270646"/>
              <a:gd name="connsiteX90" fmla="*/ 3027853 w 16881346"/>
              <a:gd name="connsiteY90" fmla="*/ 260333 h 270646"/>
              <a:gd name="connsiteX91" fmla="*/ 3024151 w 16881346"/>
              <a:gd name="connsiteY91" fmla="*/ 219127 h 270646"/>
              <a:gd name="connsiteX92" fmla="*/ 3121659 w 16881346"/>
              <a:gd name="connsiteY92" fmla="*/ 0 h 270646"/>
              <a:gd name="connsiteX93" fmla="*/ 3219167 w 16881346"/>
              <a:gd name="connsiteY93" fmla="*/ 219127 h 270646"/>
              <a:gd name="connsiteX94" fmla="*/ 3214540 w 16881346"/>
              <a:gd name="connsiteY94" fmla="*/ 270645 h 270646"/>
              <a:gd name="connsiteX95" fmla="*/ 3220865 w 16881346"/>
              <a:gd name="connsiteY95" fmla="*/ 261060 h 270646"/>
              <a:gd name="connsiteX96" fmla="*/ 3258819 w 16881346"/>
              <a:gd name="connsiteY96" fmla="*/ 243840 h 270646"/>
              <a:gd name="connsiteX97" fmla="*/ 3278470 w 16881346"/>
              <a:gd name="connsiteY97" fmla="*/ 248292 h 270646"/>
              <a:gd name="connsiteX98" fmla="*/ 3295730 w 16881346"/>
              <a:gd name="connsiteY98" fmla="*/ 260332 h 270646"/>
              <a:gd name="connsiteX99" fmla="*/ 3292030 w 16881346"/>
              <a:gd name="connsiteY99" fmla="*/ 219127 h 270646"/>
              <a:gd name="connsiteX100" fmla="*/ 3389538 w 16881346"/>
              <a:gd name="connsiteY100" fmla="*/ 0 h 270646"/>
              <a:gd name="connsiteX101" fmla="*/ 3487045 w 16881346"/>
              <a:gd name="connsiteY101" fmla="*/ 219127 h 270646"/>
              <a:gd name="connsiteX102" fmla="*/ 3482417 w 16881346"/>
              <a:gd name="connsiteY102" fmla="*/ 270645 h 270646"/>
              <a:gd name="connsiteX103" fmla="*/ 3488744 w 16881346"/>
              <a:gd name="connsiteY103" fmla="*/ 261060 h 270646"/>
              <a:gd name="connsiteX104" fmla="*/ 3526697 w 16881346"/>
              <a:gd name="connsiteY104" fmla="*/ 243840 h 270646"/>
              <a:gd name="connsiteX105" fmla="*/ 3546350 w 16881346"/>
              <a:gd name="connsiteY105" fmla="*/ 248292 h 270646"/>
              <a:gd name="connsiteX106" fmla="*/ 3563609 w 16881346"/>
              <a:gd name="connsiteY106" fmla="*/ 260333 h 270646"/>
              <a:gd name="connsiteX107" fmla="*/ 3559906 w 16881346"/>
              <a:gd name="connsiteY107" fmla="*/ 219127 h 270646"/>
              <a:gd name="connsiteX108" fmla="*/ 3657414 w 16881346"/>
              <a:gd name="connsiteY108" fmla="*/ 0 h 270646"/>
              <a:gd name="connsiteX109" fmla="*/ 3754923 w 16881346"/>
              <a:gd name="connsiteY109" fmla="*/ 219127 h 270646"/>
              <a:gd name="connsiteX110" fmla="*/ 3750296 w 16881346"/>
              <a:gd name="connsiteY110" fmla="*/ 270645 h 270646"/>
              <a:gd name="connsiteX111" fmla="*/ 3756620 w 16881346"/>
              <a:gd name="connsiteY111" fmla="*/ 261060 h 270646"/>
              <a:gd name="connsiteX112" fmla="*/ 3794575 w 16881346"/>
              <a:gd name="connsiteY112" fmla="*/ 243840 h 270646"/>
              <a:gd name="connsiteX113" fmla="*/ 3814226 w 16881346"/>
              <a:gd name="connsiteY113" fmla="*/ 248292 h 270646"/>
              <a:gd name="connsiteX114" fmla="*/ 3831487 w 16881346"/>
              <a:gd name="connsiteY114" fmla="*/ 260334 h 270646"/>
              <a:gd name="connsiteX115" fmla="*/ 3827787 w 16881346"/>
              <a:gd name="connsiteY115" fmla="*/ 219127 h 270646"/>
              <a:gd name="connsiteX116" fmla="*/ 3925295 w 16881346"/>
              <a:gd name="connsiteY116" fmla="*/ 0 h 270646"/>
              <a:gd name="connsiteX117" fmla="*/ 4022802 w 16881346"/>
              <a:gd name="connsiteY117" fmla="*/ 219127 h 270646"/>
              <a:gd name="connsiteX118" fmla="*/ 4018174 w 16881346"/>
              <a:gd name="connsiteY118" fmla="*/ 270645 h 270646"/>
              <a:gd name="connsiteX119" fmla="*/ 4024501 w 16881346"/>
              <a:gd name="connsiteY119" fmla="*/ 261060 h 270646"/>
              <a:gd name="connsiteX120" fmla="*/ 4062454 w 16881346"/>
              <a:gd name="connsiteY120" fmla="*/ 243840 h 270646"/>
              <a:gd name="connsiteX121" fmla="*/ 4082107 w 16881346"/>
              <a:gd name="connsiteY121" fmla="*/ 248292 h 270646"/>
              <a:gd name="connsiteX122" fmla="*/ 4099367 w 16881346"/>
              <a:gd name="connsiteY122" fmla="*/ 260333 h 270646"/>
              <a:gd name="connsiteX123" fmla="*/ 4095663 w 16881346"/>
              <a:gd name="connsiteY123" fmla="*/ 219127 h 270646"/>
              <a:gd name="connsiteX124" fmla="*/ 4193171 w 16881346"/>
              <a:gd name="connsiteY124" fmla="*/ 0 h 270646"/>
              <a:gd name="connsiteX125" fmla="*/ 4290680 w 16881346"/>
              <a:gd name="connsiteY125" fmla="*/ 219127 h 270646"/>
              <a:gd name="connsiteX126" fmla="*/ 4286053 w 16881346"/>
              <a:gd name="connsiteY126" fmla="*/ 270645 h 270646"/>
              <a:gd name="connsiteX127" fmla="*/ 4292377 w 16881346"/>
              <a:gd name="connsiteY127" fmla="*/ 261060 h 270646"/>
              <a:gd name="connsiteX128" fmla="*/ 4330332 w 16881346"/>
              <a:gd name="connsiteY128" fmla="*/ 243840 h 270646"/>
              <a:gd name="connsiteX129" fmla="*/ 4349982 w 16881346"/>
              <a:gd name="connsiteY129" fmla="*/ 248292 h 270646"/>
              <a:gd name="connsiteX130" fmla="*/ 4367244 w 16881346"/>
              <a:gd name="connsiteY130" fmla="*/ 260333 h 270646"/>
              <a:gd name="connsiteX131" fmla="*/ 4363543 w 16881346"/>
              <a:gd name="connsiteY131" fmla="*/ 219127 h 270646"/>
              <a:gd name="connsiteX132" fmla="*/ 4461050 w 16881346"/>
              <a:gd name="connsiteY132" fmla="*/ 0 h 270646"/>
              <a:gd name="connsiteX133" fmla="*/ 4558558 w 16881346"/>
              <a:gd name="connsiteY133" fmla="*/ 219127 h 270646"/>
              <a:gd name="connsiteX134" fmla="*/ 4553931 w 16881346"/>
              <a:gd name="connsiteY134" fmla="*/ 270645 h 270646"/>
              <a:gd name="connsiteX135" fmla="*/ 4560256 w 16881346"/>
              <a:gd name="connsiteY135" fmla="*/ 261060 h 270646"/>
              <a:gd name="connsiteX136" fmla="*/ 4598211 w 16881346"/>
              <a:gd name="connsiteY136" fmla="*/ 243840 h 270646"/>
              <a:gd name="connsiteX137" fmla="*/ 4617861 w 16881346"/>
              <a:gd name="connsiteY137" fmla="*/ 248292 h 270646"/>
              <a:gd name="connsiteX138" fmla="*/ 4635124 w 16881346"/>
              <a:gd name="connsiteY138" fmla="*/ 260334 h 270646"/>
              <a:gd name="connsiteX139" fmla="*/ 4631420 w 16881346"/>
              <a:gd name="connsiteY139" fmla="*/ 219127 h 270646"/>
              <a:gd name="connsiteX140" fmla="*/ 4728928 w 16881346"/>
              <a:gd name="connsiteY140" fmla="*/ 0 h 270646"/>
              <a:gd name="connsiteX141" fmla="*/ 4826437 w 16881346"/>
              <a:gd name="connsiteY141" fmla="*/ 219127 h 270646"/>
              <a:gd name="connsiteX142" fmla="*/ 4821810 w 16881346"/>
              <a:gd name="connsiteY142" fmla="*/ 270645 h 270646"/>
              <a:gd name="connsiteX143" fmla="*/ 4828134 w 16881346"/>
              <a:gd name="connsiteY143" fmla="*/ 261060 h 270646"/>
              <a:gd name="connsiteX144" fmla="*/ 4866089 w 16881346"/>
              <a:gd name="connsiteY144" fmla="*/ 243840 h 270646"/>
              <a:gd name="connsiteX145" fmla="*/ 4885739 w 16881346"/>
              <a:gd name="connsiteY145" fmla="*/ 248292 h 270646"/>
              <a:gd name="connsiteX146" fmla="*/ 4903000 w 16881346"/>
              <a:gd name="connsiteY146" fmla="*/ 260333 h 270646"/>
              <a:gd name="connsiteX147" fmla="*/ 4899300 w 16881346"/>
              <a:gd name="connsiteY147" fmla="*/ 219127 h 270646"/>
              <a:gd name="connsiteX148" fmla="*/ 4996807 w 16881346"/>
              <a:gd name="connsiteY148" fmla="*/ 0 h 270646"/>
              <a:gd name="connsiteX149" fmla="*/ 5094315 w 16881346"/>
              <a:gd name="connsiteY149" fmla="*/ 219127 h 270646"/>
              <a:gd name="connsiteX150" fmla="*/ 5089688 w 16881346"/>
              <a:gd name="connsiteY150" fmla="*/ 270645 h 270646"/>
              <a:gd name="connsiteX151" fmla="*/ 5096013 w 16881346"/>
              <a:gd name="connsiteY151" fmla="*/ 261060 h 270646"/>
              <a:gd name="connsiteX152" fmla="*/ 5133967 w 16881346"/>
              <a:gd name="connsiteY152" fmla="*/ 243840 h 270646"/>
              <a:gd name="connsiteX153" fmla="*/ 5153618 w 16881346"/>
              <a:gd name="connsiteY153" fmla="*/ 248292 h 270646"/>
              <a:gd name="connsiteX154" fmla="*/ 5170879 w 16881346"/>
              <a:gd name="connsiteY154" fmla="*/ 260333 h 270646"/>
              <a:gd name="connsiteX155" fmla="*/ 5167176 w 16881346"/>
              <a:gd name="connsiteY155" fmla="*/ 219127 h 270646"/>
              <a:gd name="connsiteX156" fmla="*/ 5264685 w 16881346"/>
              <a:gd name="connsiteY156" fmla="*/ 0 h 270646"/>
              <a:gd name="connsiteX157" fmla="*/ 5362194 w 16881346"/>
              <a:gd name="connsiteY157" fmla="*/ 219127 h 270646"/>
              <a:gd name="connsiteX158" fmla="*/ 5357564 w 16881346"/>
              <a:gd name="connsiteY158" fmla="*/ 270645 h 270646"/>
              <a:gd name="connsiteX159" fmla="*/ 5363891 w 16881346"/>
              <a:gd name="connsiteY159" fmla="*/ 261060 h 270646"/>
              <a:gd name="connsiteX160" fmla="*/ 5401845 w 16881346"/>
              <a:gd name="connsiteY160" fmla="*/ 243840 h 270646"/>
              <a:gd name="connsiteX161" fmla="*/ 5421496 w 16881346"/>
              <a:gd name="connsiteY161" fmla="*/ 248292 h 270646"/>
              <a:gd name="connsiteX162" fmla="*/ 5438757 w 16881346"/>
              <a:gd name="connsiteY162" fmla="*/ 260334 h 270646"/>
              <a:gd name="connsiteX163" fmla="*/ 5435057 w 16881346"/>
              <a:gd name="connsiteY163" fmla="*/ 219127 h 270646"/>
              <a:gd name="connsiteX164" fmla="*/ 5532564 w 16881346"/>
              <a:gd name="connsiteY164" fmla="*/ 0 h 270646"/>
              <a:gd name="connsiteX165" fmla="*/ 5630072 w 16881346"/>
              <a:gd name="connsiteY165" fmla="*/ 219127 h 270646"/>
              <a:gd name="connsiteX166" fmla="*/ 5625445 w 16881346"/>
              <a:gd name="connsiteY166" fmla="*/ 270645 h 270646"/>
              <a:gd name="connsiteX167" fmla="*/ 5631770 w 16881346"/>
              <a:gd name="connsiteY167" fmla="*/ 261060 h 270646"/>
              <a:gd name="connsiteX168" fmla="*/ 5669724 w 16881346"/>
              <a:gd name="connsiteY168" fmla="*/ 243840 h 270646"/>
              <a:gd name="connsiteX169" fmla="*/ 5689375 w 16881346"/>
              <a:gd name="connsiteY169" fmla="*/ 248292 h 270646"/>
              <a:gd name="connsiteX170" fmla="*/ 5706636 w 16881346"/>
              <a:gd name="connsiteY170" fmla="*/ 260333 h 270646"/>
              <a:gd name="connsiteX171" fmla="*/ 5702933 w 16881346"/>
              <a:gd name="connsiteY171" fmla="*/ 219127 h 270646"/>
              <a:gd name="connsiteX172" fmla="*/ 5800442 w 16881346"/>
              <a:gd name="connsiteY172" fmla="*/ 0 h 270646"/>
              <a:gd name="connsiteX173" fmla="*/ 5897951 w 16881346"/>
              <a:gd name="connsiteY173" fmla="*/ 219127 h 270646"/>
              <a:gd name="connsiteX174" fmla="*/ 5893321 w 16881346"/>
              <a:gd name="connsiteY174" fmla="*/ 270645 h 270646"/>
              <a:gd name="connsiteX175" fmla="*/ 5899648 w 16881346"/>
              <a:gd name="connsiteY175" fmla="*/ 261060 h 270646"/>
              <a:gd name="connsiteX176" fmla="*/ 5937602 w 16881346"/>
              <a:gd name="connsiteY176" fmla="*/ 243840 h 270646"/>
              <a:gd name="connsiteX177" fmla="*/ 5957253 w 16881346"/>
              <a:gd name="connsiteY177" fmla="*/ 248292 h 270646"/>
              <a:gd name="connsiteX178" fmla="*/ 5974514 w 16881346"/>
              <a:gd name="connsiteY178" fmla="*/ 260333 h 270646"/>
              <a:gd name="connsiteX179" fmla="*/ 5970812 w 16881346"/>
              <a:gd name="connsiteY179" fmla="*/ 219127 h 270646"/>
              <a:gd name="connsiteX180" fmla="*/ 6068320 w 16881346"/>
              <a:gd name="connsiteY180" fmla="*/ 0 h 270646"/>
              <a:gd name="connsiteX181" fmla="*/ 6165828 w 16881346"/>
              <a:gd name="connsiteY181" fmla="*/ 219127 h 270646"/>
              <a:gd name="connsiteX182" fmla="*/ 6161200 w 16881346"/>
              <a:gd name="connsiteY182" fmla="*/ 270645 h 270646"/>
              <a:gd name="connsiteX183" fmla="*/ 6167526 w 16881346"/>
              <a:gd name="connsiteY183" fmla="*/ 261060 h 270646"/>
              <a:gd name="connsiteX184" fmla="*/ 6205481 w 16881346"/>
              <a:gd name="connsiteY184" fmla="*/ 243840 h 270646"/>
              <a:gd name="connsiteX185" fmla="*/ 6225131 w 16881346"/>
              <a:gd name="connsiteY185" fmla="*/ 248292 h 270646"/>
              <a:gd name="connsiteX186" fmla="*/ 6242393 w 16881346"/>
              <a:gd name="connsiteY186" fmla="*/ 260334 h 270646"/>
              <a:gd name="connsiteX187" fmla="*/ 6238690 w 16881346"/>
              <a:gd name="connsiteY187" fmla="*/ 219127 h 270646"/>
              <a:gd name="connsiteX188" fmla="*/ 6336199 w 16881346"/>
              <a:gd name="connsiteY188" fmla="*/ 0 h 270646"/>
              <a:gd name="connsiteX189" fmla="*/ 6433708 w 16881346"/>
              <a:gd name="connsiteY189" fmla="*/ 219127 h 270646"/>
              <a:gd name="connsiteX190" fmla="*/ 6429078 w 16881346"/>
              <a:gd name="connsiteY190" fmla="*/ 270645 h 270646"/>
              <a:gd name="connsiteX191" fmla="*/ 6435405 w 16881346"/>
              <a:gd name="connsiteY191" fmla="*/ 261060 h 270646"/>
              <a:gd name="connsiteX192" fmla="*/ 6473359 w 16881346"/>
              <a:gd name="connsiteY192" fmla="*/ 243840 h 270646"/>
              <a:gd name="connsiteX193" fmla="*/ 6493010 w 16881346"/>
              <a:gd name="connsiteY193" fmla="*/ 248292 h 270646"/>
              <a:gd name="connsiteX194" fmla="*/ 6510271 w 16881346"/>
              <a:gd name="connsiteY194" fmla="*/ 260333 h 270646"/>
              <a:gd name="connsiteX195" fmla="*/ 6506569 w 16881346"/>
              <a:gd name="connsiteY195" fmla="*/ 219127 h 270646"/>
              <a:gd name="connsiteX196" fmla="*/ 6604077 w 16881346"/>
              <a:gd name="connsiteY196" fmla="*/ 0 h 270646"/>
              <a:gd name="connsiteX197" fmla="*/ 6701585 w 16881346"/>
              <a:gd name="connsiteY197" fmla="*/ 219127 h 270646"/>
              <a:gd name="connsiteX198" fmla="*/ 6696957 w 16881346"/>
              <a:gd name="connsiteY198" fmla="*/ 270645 h 270646"/>
              <a:gd name="connsiteX199" fmla="*/ 6703283 w 16881346"/>
              <a:gd name="connsiteY199" fmla="*/ 261060 h 270646"/>
              <a:gd name="connsiteX200" fmla="*/ 6741238 w 16881346"/>
              <a:gd name="connsiteY200" fmla="*/ 243840 h 270646"/>
              <a:gd name="connsiteX201" fmla="*/ 6760888 w 16881346"/>
              <a:gd name="connsiteY201" fmla="*/ 248292 h 270646"/>
              <a:gd name="connsiteX202" fmla="*/ 6778149 w 16881346"/>
              <a:gd name="connsiteY202" fmla="*/ 260333 h 270646"/>
              <a:gd name="connsiteX203" fmla="*/ 6774447 w 16881346"/>
              <a:gd name="connsiteY203" fmla="*/ 219127 h 270646"/>
              <a:gd name="connsiteX204" fmla="*/ 6871956 w 16881346"/>
              <a:gd name="connsiteY204" fmla="*/ 0 h 270646"/>
              <a:gd name="connsiteX205" fmla="*/ 6969464 w 16881346"/>
              <a:gd name="connsiteY205" fmla="*/ 219127 h 270646"/>
              <a:gd name="connsiteX206" fmla="*/ 6964835 w 16881346"/>
              <a:gd name="connsiteY206" fmla="*/ 270645 h 270646"/>
              <a:gd name="connsiteX207" fmla="*/ 6971162 w 16881346"/>
              <a:gd name="connsiteY207" fmla="*/ 261060 h 270646"/>
              <a:gd name="connsiteX208" fmla="*/ 7009114 w 16881346"/>
              <a:gd name="connsiteY208" fmla="*/ 243840 h 270646"/>
              <a:gd name="connsiteX209" fmla="*/ 7028767 w 16881346"/>
              <a:gd name="connsiteY209" fmla="*/ 248292 h 270646"/>
              <a:gd name="connsiteX210" fmla="*/ 7046028 w 16881346"/>
              <a:gd name="connsiteY210" fmla="*/ 260334 h 270646"/>
              <a:gd name="connsiteX211" fmla="*/ 7042326 w 16881346"/>
              <a:gd name="connsiteY211" fmla="*/ 219127 h 270646"/>
              <a:gd name="connsiteX212" fmla="*/ 7139834 w 16881346"/>
              <a:gd name="connsiteY212" fmla="*/ 0 h 270646"/>
              <a:gd name="connsiteX213" fmla="*/ 7237342 w 16881346"/>
              <a:gd name="connsiteY213" fmla="*/ 219127 h 270646"/>
              <a:gd name="connsiteX214" fmla="*/ 7232714 w 16881346"/>
              <a:gd name="connsiteY214" fmla="*/ 270645 h 270646"/>
              <a:gd name="connsiteX215" fmla="*/ 7239040 w 16881346"/>
              <a:gd name="connsiteY215" fmla="*/ 261060 h 270646"/>
              <a:gd name="connsiteX216" fmla="*/ 7276995 w 16881346"/>
              <a:gd name="connsiteY216" fmla="*/ 243840 h 270646"/>
              <a:gd name="connsiteX217" fmla="*/ 7296645 w 16881346"/>
              <a:gd name="connsiteY217" fmla="*/ 248292 h 270646"/>
              <a:gd name="connsiteX218" fmla="*/ 7313906 w 16881346"/>
              <a:gd name="connsiteY218" fmla="*/ 260333 h 270646"/>
              <a:gd name="connsiteX219" fmla="*/ 7310204 w 16881346"/>
              <a:gd name="connsiteY219" fmla="*/ 219127 h 270646"/>
              <a:gd name="connsiteX220" fmla="*/ 7407713 w 16881346"/>
              <a:gd name="connsiteY220" fmla="*/ 0 h 270646"/>
              <a:gd name="connsiteX221" fmla="*/ 7505219 w 16881346"/>
              <a:gd name="connsiteY221" fmla="*/ 219127 h 270646"/>
              <a:gd name="connsiteX222" fmla="*/ 7500591 w 16881346"/>
              <a:gd name="connsiteY222" fmla="*/ 270645 h 270646"/>
              <a:gd name="connsiteX223" fmla="*/ 7506917 w 16881346"/>
              <a:gd name="connsiteY223" fmla="*/ 261060 h 270646"/>
              <a:gd name="connsiteX224" fmla="*/ 7544871 w 16881346"/>
              <a:gd name="connsiteY224" fmla="*/ 243840 h 270646"/>
              <a:gd name="connsiteX225" fmla="*/ 7564522 w 16881346"/>
              <a:gd name="connsiteY225" fmla="*/ 248292 h 270646"/>
              <a:gd name="connsiteX226" fmla="*/ 7581783 w 16881346"/>
              <a:gd name="connsiteY226" fmla="*/ 260333 h 270646"/>
              <a:gd name="connsiteX227" fmla="*/ 7578081 w 16881346"/>
              <a:gd name="connsiteY227" fmla="*/ 219127 h 270646"/>
              <a:gd name="connsiteX228" fmla="*/ 7675589 w 16881346"/>
              <a:gd name="connsiteY228" fmla="*/ 0 h 270646"/>
              <a:gd name="connsiteX229" fmla="*/ 7773097 w 16881346"/>
              <a:gd name="connsiteY229" fmla="*/ 219127 h 270646"/>
              <a:gd name="connsiteX230" fmla="*/ 7768469 w 16881346"/>
              <a:gd name="connsiteY230" fmla="*/ 270645 h 270646"/>
              <a:gd name="connsiteX231" fmla="*/ 7774794 w 16881346"/>
              <a:gd name="connsiteY231" fmla="*/ 261060 h 270646"/>
              <a:gd name="connsiteX232" fmla="*/ 7812749 w 16881346"/>
              <a:gd name="connsiteY232" fmla="*/ 243840 h 270646"/>
              <a:gd name="connsiteX233" fmla="*/ 7832400 w 16881346"/>
              <a:gd name="connsiteY233" fmla="*/ 248292 h 270646"/>
              <a:gd name="connsiteX234" fmla="*/ 7849662 w 16881346"/>
              <a:gd name="connsiteY234" fmla="*/ 260334 h 270646"/>
              <a:gd name="connsiteX235" fmla="*/ 7845960 w 16881346"/>
              <a:gd name="connsiteY235" fmla="*/ 219127 h 270646"/>
              <a:gd name="connsiteX236" fmla="*/ 7943468 w 16881346"/>
              <a:gd name="connsiteY236" fmla="*/ 0 h 270646"/>
              <a:gd name="connsiteX237" fmla="*/ 8040976 w 16881346"/>
              <a:gd name="connsiteY237" fmla="*/ 219127 h 270646"/>
              <a:gd name="connsiteX238" fmla="*/ 8036348 w 16881346"/>
              <a:gd name="connsiteY238" fmla="*/ 270645 h 270646"/>
              <a:gd name="connsiteX239" fmla="*/ 8042674 w 16881346"/>
              <a:gd name="connsiteY239" fmla="*/ 261060 h 270646"/>
              <a:gd name="connsiteX240" fmla="*/ 8080628 w 16881346"/>
              <a:gd name="connsiteY240" fmla="*/ 243840 h 270646"/>
              <a:gd name="connsiteX241" fmla="*/ 8100279 w 16881346"/>
              <a:gd name="connsiteY241" fmla="*/ 248292 h 270646"/>
              <a:gd name="connsiteX242" fmla="*/ 8117531 w 16881346"/>
              <a:gd name="connsiteY242" fmla="*/ 260327 h 270646"/>
              <a:gd name="connsiteX243" fmla="*/ 8113830 w 16881346"/>
              <a:gd name="connsiteY243" fmla="*/ 219127 h 270646"/>
              <a:gd name="connsiteX244" fmla="*/ 8211338 w 16881346"/>
              <a:gd name="connsiteY244" fmla="*/ 0 h 270646"/>
              <a:gd name="connsiteX245" fmla="*/ 8308846 w 16881346"/>
              <a:gd name="connsiteY245" fmla="*/ 219127 h 270646"/>
              <a:gd name="connsiteX246" fmla="*/ 8304218 w 16881346"/>
              <a:gd name="connsiteY246" fmla="*/ 270645 h 270646"/>
              <a:gd name="connsiteX247" fmla="*/ 8310543 w 16881346"/>
              <a:gd name="connsiteY247" fmla="*/ 261060 h 270646"/>
              <a:gd name="connsiteX248" fmla="*/ 8348498 w 16881346"/>
              <a:gd name="connsiteY248" fmla="*/ 243840 h 270646"/>
              <a:gd name="connsiteX249" fmla="*/ 8368150 w 16881346"/>
              <a:gd name="connsiteY249" fmla="*/ 248292 h 270646"/>
              <a:gd name="connsiteX250" fmla="*/ 8385841 w 16881346"/>
              <a:gd name="connsiteY250" fmla="*/ 260634 h 270646"/>
              <a:gd name="connsiteX251" fmla="*/ 8382112 w 16881346"/>
              <a:gd name="connsiteY251" fmla="*/ 219127 h 270646"/>
              <a:gd name="connsiteX252" fmla="*/ 8479620 w 16881346"/>
              <a:gd name="connsiteY252" fmla="*/ 0 h 270646"/>
              <a:gd name="connsiteX253" fmla="*/ 8577128 w 16881346"/>
              <a:gd name="connsiteY253" fmla="*/ 219127 h 270646"/>
              <a:gd name="connsiteX254" fmla="*/ 8572500 w 16881346"/>
              <a:gd name="connsiteY254" fmla="*/ 270645 h 270646"/>
              <a:gd name="connsiteX255" fmla="*/ 8578826 w 16881346"/>
              <a:gd name="connsiteY255" fmla="*/ 261060 h 270646"/>
              <a:gd name="connsiteX256" fmla="*/ 8616780 w 16881346"/>
              <a:gd name="connsiteY256" fmla="*/ 243840 h 270646"/>
              <a:gd name="connsiteX257" fmla="*/ 8636431 w 16881346"/>
              <a:gd name="connsiteY257" fmla="*/ 248292 h 270646"/>
              <a:gd name="connsiteX258" fmla="*/ 8653692 w 16881346"/>
              <a:gd name="connsiteY258" fmla="*/ 260333 h 270646"/>
              <a:gd name="connsiteX259" fmla="*/ 8649990 w 16881346"/>
              <a:gd name="connsiteY259" fmla="*/ 219127 h 270646"/>
              <a:gd name="connsiteX260" fmla="*/ 8747498 w 16881346"/>
              <a:gd name="connsiteY260" fmla="*/ 0 h 270646"/>
              <a:gd name="connsiteX261" fmla="*/ 8845006 w 16881346"/>
              <a:gd name="connsiteY261" fmla="*/ 219127 h 270646"/>
              <a:gd name="connsiteX262" fmla="*/ 8840378 w 16881346"/>
              <a:gd name="connsiteY262" fmla="*/ 270645 h 270646"/>
              <a:gd name="connsiteX263" fmla="*/ 8846704 w 16881346"/>
              <a:gd name="connsiteY263" fmla="*/ 261060 h 270646"/>
              <a:gd name="connsiteX264" fmla="*/ 8884658 w 16881346"/>
              <a:gd name="connsiteY264" fmla="*/ 243840 h 270646"/>
              <a:gd name="connsiteX265" fmla="*/ 8904309 w 16881346"/>
              <a:gd name="connsiteY265" fmla="*/ 248292 h 270646"/>
              <a:gd name="connsiteX266" fmla="*/ 8921571 w 16881346"/>
              <a:gd name="connsiteY266" fmla="*/ 260334 h 270646"/>
              <a:gd name="connsiteX267" fmla="*/ 8917869 w 16881346"/>
              <a:gd name="connsiteY267" fmla="*/ 219127 h 270646"/>
              <a:gd name="connsiteX268" fmla="*/ 9015377 w 16881346"/>
              <a:gd name="connsiteY268" fmla="*/ 0 h 270646"/>
              <a:gd name="connsiteX269" fmla="*/ 9112885 w 16881346"/>
              <a:gd name="connsiteY269" fmla="*/ 219127 h 270646"/>
              <a:gd name="connsiteX270" fmla="*/ 9108257 w 16881346"/>
              <a:gd name="connsiteY270" fmla="*/ 270645 h 270646"/>
              <a:gd name="connsiteX271" fmla="*/ 9114583 w 16881346"/>
              <a:gd name="connsiteY271" fmla="*/ 261060 h 270646"/>
              <a:gd name="connsiteX272" fmla="*/ 9152537 w 16881346"/>
              <a:gd name="connsiteY272" fmla="*/ 243840 h 270646"/>
              <a:gd name="connsiteX273" fmla="*/ 9172188 w 16881346"/>
              <a:gd name="connsiteY273" fmla="*/ 248292 h 270646"/>
              <a:gd name="connsiteX274" fmla="*/ 9189449 w 16881346"/>
              <a:gd name="connsiteY274" fmla="*/ 260333 h 270646"/>
              <a:gd name="connsiteX275" fmla="*/ 9185747 w 16881346"/>
              <a:gd name="connsiteY275" fmla="*/ 219127 h 270646"/>
              <a:gd name="connsiteX276" fmla="*/ 9283255 w 16881346"/>
              <a:gd name="connsiteY276" fmla="*/ 0 h 270646"/>
              <a:gd name="connsiteX277" fmla="*/ 9380763 w 16881346"/>
              <a:gd name="connsiteY277" fmla="*/ 219127 h 270646"/>
              <a:gd name="connsiteX278" fmla="*/ 9376135 w 16881346"/>
              <a:gd name="connsiteY278" fmla="*/ 270645 h 270646"/>
              <a:gd name="connsiteX279" fmla="*/ 9382461 w 16881346"/>
              <a:gd name="connsiteY279" fmla="*/ 261060 h 270646"/>
              <a:gd name="connsiteX280" fmla="*/ 9420415 w 16881346"/>
              <a:gd name="connsiteY280" fmla="*/ 243840 h 270646"/>
              <a:gd name="connsiteX281" fmla="*/ 9440066 w 16881346"/>
              <a:gd name="connsiteY281" fmla="*/ 248292 h 270646"/>
              <a:gd name="connsiteX282" fmla="*/ 9457327 w 16881346"/>
              <a:gd name="connsiteY282" fmla="*/ 260333 h 270646"/>
              <a:gd name="connsiteX283" fmla="*/ 9453625 w 16881346"/>
              <a:gd name="connsiteY283" fmla="*/ 219127 h 270646"/>
              <a:gd name="connsiteX284" fmla="*/ 9551133 w 16881346"/>
              <a:gd name="connsiteY284" fmla="*/ 0 h 270646"/>
              <a:gd name="connsiteX285" fmla="*/ 9648641 w 16881346"/>
              <a:gd name="connsiteY285" fmla="*/ 219127 h 270646"/>
              <a:gd name="connsiteX286" fmla="*/ 9644013 w 16881346"/>
              <a:gd name="connsiteY286" fmla="*/ 270645 h 270646"/>
              <a:gd name="connsiteX287" fmla="*/ 9650339 w 16881346"/>
              <a:gd name="connsiteY287" fmla="*/ 261060 h 270646"/>
              <a:gd name="connsiteX288" fmla="*/ 9688293 w 16881346"/>
              <a:gd name="connsiteY288" fmla="*/ 243840 h 270646"/>
              <a:gd name="connsiteX289" fmla="*/ 9707944 w 16881346"/>
              <a:gd name="connsiteY289" fmla="*/ 248292 h 270646"/>
              <a:gd name="connsiteX290" fmla="*/ 9725206 w 16881346"/>
              <a:gd name="connsiteY290" fmla="*/ 260334 h 270646"/>
              <a:gd name="connsiteX291" fmla="*/ 9721504 w 16881346"/>
              <a:gd name="connsiteY291" fmla="*/ 219127 h 270646"/>
              <a:gd name="connsiteX292" fmla="*/ 9819011 w 16881346"/>
              <a:gd name="connsiteY292" fmla="*/ 0 h 270646"/>
              <a:gd name="connsiteX293" fmla="*/ 9916519 w 16881346"/>
              <a:gd name="connsiteY293" fmla="*/ 219127 h 270646"/>
              <a:gd name="connsiteX294" fmla="*/ 9911891 w 16881346"/>
              <a:gd name="connsiteY294" fmla="*/ 270645 h 270646"/>
              <a:gd name="connsiteX295" fmla="*/ 9918217 w 16881346"/>
              <a:gd name="connsiteY295" fmla="*/ 261060 h 270646"/>
              <a:gd name="connsiteX296" fmla="*/ 9956171 w 16881346"/>
              <a:gd name="connsiteY296" fmla="*/ 243840 h 270646"/>
              <a:gd name="connsiteX297" fmla="*/ 9975822 w 16881346"/>
              <a:gd name="connsiteY297" fmla="*/ 248292 h 270646"/>
              <a:gd name="connsiteX298" fmla="*/ 9993083 w 16881346"/>
              <a:gd name="connsiteY298" fmla="*/ 260333 h 270646"/>
              <a:gd name="connsiteX299" fmla="*/ 9989381 w 16881346"/>
              <a:gd name="connsiteY299" fmla="*/ 219127 h 270646"/>
              <a:gd name="connsiteX300" fmla="*/ 10086888 w 16881346"/>
              <a:gd name="connsiteY300" fmla="*/ 0 h 270646"/>
              <a:gd name="connsiteX301" fmla="*/ 10184397 w 16881346"/>
              <a:gd name="connsiteY301" fmla="*/ 219127 h 270646"/>
              <a:gd name="connsiteX302" fmla="*/ 10179769 w 16881346"/>
              <a:gd name="connsiteY302" fmla="*/ 270644 h 270646"/>
              <a:gd name="connsiteX303" fmla="*/ 10186094 w 16881346"/>
              <a:gd name="connsiteY303" fmla="*/ 261060 h 270646"/>
              <a:gd name="connsiteX304" fmla="*/ 10224048 w 16881346"/>
              <a:gd name="connsiteY304" fmla="*/ 243840 h 270646"/>
              <a:gd name="connsiteX305" fmla="*/ 10243700 w 16881346"/>
              <a:gd name="connsiteY305" fmla="*/ 248292 h 270646"/>
              <a:gd name="connsiteX306" fmla="*/ 10260961 w 16881346"/>
              <a:gd name="connsiteY306" fmla="*/ 260333 h 270646"/>
              <a:gd name="connsiteX307" fmla="*/ 10257259 w 16881346"/>
              <a:gd name="connsiteY307" fmla="*/ 219127 h 270646"/>
              <a:gd name="connsiteX308" fmla="*/ 10354767 w 16881346"/>
              <a:gd name="connsiteY308" fmla="*/ 0 h 270646"/>
              <a:gd name="connsiteX309" fmla="*/ 10452275 w 16881346"/>
              <a:gd name="connsiteY309" fmla="*/ 219127 h 270646"/>
              <a:gd name="connsiteX310" fmla="*/ 10447647 w 16881346"/>
              <a:gd name="connsiteY310" fmla="*/ 270645 h 270646"/>
              <a:gd name="connsiteX311" fmla="*/ 10453973 w 16881346"/>
              <a:gd name="connsiteY311" fmla="*/ 261060 h 270646"/>
              <a:gd name="connsiteX312" fmla="*/ 10491927 w 16881346"/>
              <a:gd name="connsiteY312" fmla="*/ 243840 h 270646"/>
              <a:gd name="connsiteX313" fmla="*/ 10511578 w 16881346"/>
              <a:gd name="connsiteY313" fmla="*/ 248292 h 270646"/>
              <a:gd name="connsiteX314" fmla="*/ 10528840 w 16881346"/>
              <a:gd name="connsiteY314" fmla="*/ 260334 h 270646"/>
              <a:gd name="connsiteX315" fmla="*/ 10525138 w 16881346"/>
              <a:gd name="connsiteY315" fmla="*/ 219127 h 270646"/>
              <a:gd name="connsiteX316" fmla="*/ 10622646 w 16881346"/>
              <a:gd name="connsiteY316" fmla="*/ 0 h 270646"/>
              <a:gd name="connsiteX317" fmla="*/ 10720153 w 16881346"/>
              <a:gd name="connsiteY317" fmla="*/ 219127 h 270646"/>
              <a:gd name="connsiteX318" fmla="*/ 10715525 w 16881346"/>
              <a:gd name="connsiteY318" fmla="*/ 270646 h 270646"/>
              <a:gd name="connsiteX319" fmla="*/ 10721852 w 16881346"/>
              <a:gd name="connsiteY319" fmla="*/ 261060 h 270646"/>
              <a:gd name="connsiteX320" fmla="*/ 10759806 w 16881346"/>
              <a:gd name="connsiteY320" fmla="*/ 243840 h 270646"/>
              <a:gd name="connsiteX321" fmla="*/ 10779457 w 16881346"/>
              <a:gd name="connsiteY321" fmla="*/ 248292 h 270646"/>
              <a:gd name="connsiteX322" fmla="*/ 10796718 w 16881346"/>
              <a:gd name="connsiteY322" fmla="*/ 260333 h 270646"/>
              <a:gd name="connsiteX323" fmla="*/ 10793016 w 16881346"/>
              <a:gd name="connsiteY323" fmla="*/ 219127 h 270646"/>
              <a:gd name="connsiteX324" fmla="*/ 10890524 w 16881346"/>
              <a:gd name="connsiteY324" fmla="*/ 0 h 270646"/>
              <a:gd name="connsiteX325" fmla="*/ 10988033 w 16881346"/>
              <a:gd name="connsiteY325" fmla="*/ 219127 h 270646"/>
              <a:gd name="connsiteX326" fmla="*/ 10983405 w 16881346"/>
              <a:gd name="connsiteY326" fmla="*/ 270643 h 270646"/>
              <a:gd name="connsiteX327" fmla="*/ 10989730 w 16881346"/>
              <a:gd name="connsiteY327" fmla="*/ 261060 h 270646"/>
              <a:gd name="connsiteX328" fmla="*/ 11027684 w 16881346"/>
              <a:gd name="connsiteY328" fmla="*/ 243840 h 270646"/>
              <a:gd name="connsiteX329" fmla="*/ 11047335 w 16881346"/>
              <a:gd name="connsiteY329" fmla="*/ 248292 h 270646"/>
              <a:gd name="connsiteX330" fmla="*/ 11064596 w 16881346"/>
              <a:gd name="connsiteY330" fmla="*/ 260333 h 270646"/>
              <a:gd name="connsiteX331" fmla="*/ 11060894 w 16881346"/>
              <a:gd name="connsiteY331" fmla="*/ 219127 h 270646"/>
              <a:gd name="connsiteX332" fmla="*/ 11158403 w 16881346"/>
              <a:gd name="connsiteY332" fmla="*/ 0 h 270646"/>
              <a:gd name="connsiteX333" fmla="*/ 11255910 w 16881346"/>
              <a:gd name="connsiteY333" fmla="*/ 219127 h 270646"/>
              <a:gd name="connsiteX334" fmla="*/ 11251282 w 16881346"/>
              <a:gd name="connsiteY334" fmla="*/ 270646 h 270646"/>
              <a:gd name="connsiteX335" fmla="*/ 11257608 w 16881346"/>
              <a:gd name="connsiteY335" fmla="*/ 261060 h 270646"/>
              <a:gd name="connsiteX336" fmla="*/ 11295563 w 16881346"/>
              <a:gd name="connsiteY336" fmla="*/ 243840 h 270646"/>
              <a:gd name="connsiteX337" fmla="*/ 11315214 w 16881346"/>
              <a:gd name="connsiteY337" fmla="*/ 248292 h 270646"/>
              <a:gd name="connsiteX338" fmla="*/ 11332475 w 16881346"/>
              <a:gd name="connsiteY338" fmla="*/ 260334 h 270646"/>
              <a:gd name="connsiteX339" fmla="*/ 11328773 w 16881346"/>
              <a:gd name="connsiteY339" fmla="*/ 219127 h 270646"/>
              <a:gd name="connsiteX340" fmla="*/ 11426281 w 16881346"/>
              <a:gd name="connsiteY340" fmla="*/ 0 h 270646"/>
              <a:gd name="connsiteX341" fmla="*/ 11523789 w 16881346"/>
              <a:gd name="connsiteY341" fmla="*/ 219127 h 270646"/>
              <a:gd name="connsiteX342" fmla="*/ 11519161 w 16881346"/>
              <a:gd name="connsiteY342" fmla="*/ 270645 h 270646"/>
              <a:gd name="connsiteX343" fmla="*/ 11525487 w 16881346"/>
              <a:gd name="connsiteY343" fmla="*/ 261060 h 270646"/>
              <a:gd name="connsiteX344" fmla="*/ 11563441 w 16881346"/>
              <a:gd name="connsiteY344" fmla="*/ 243840 h 270646"/>
              <a:gd name="connsiteX345" fmla="*/ 11583092 w 16881346"/>
              <a:gd name="connsiteY345" fmla="*/ 248292 h 270646"/>
              <a:gd name="connsiteX346" fmla="*/ 11600353 w 16881346"/>
              <a:gd name="connsiteY346" fmla="*/ 260333 h 270646"/>
              <a:gd name="connsiteX347" fmla="*/ 11596651 w 16881346"/>
              <a:gd name="connsiteY347" fmla="*/ 219127 h 270646"/>
              <a:gd name="connsiteX348" fmla="*/ 11694159 w 16881346"/>
              <a:gd name="connsiteY348" fmla="*/ 0 h 270646"/>
              <a:gd name="connsiteX349" fmla="*/ 11791667 w 16881346"/>
              <a:gd name="connsiteY349" fmla="*/ 219127 h 270646"/>
              <a:gd name="connsiteX350" fmla="*/ 11787039 w 16881346"/>
              <a:gd name="connsiteY350" fmla="*/ 270645 h 270646"/>
              <a:gd name="connsiteX351" fmla="*/ 11793365 w 16881346"/>
              <a:gd name="connsiteY351" fmla="*/ 261060 h 270646"/>
              <a:gd name="connsiteX352" fmla="*/ 11831319 w 16881346"/>
              <a:gd name="connsiteY352" fmla="*/ 243840 h 270646"/>
              <a:gd name="connsiteX353" fmla="*/ 11850970 w 16881346"/>
              <a:gd name="connsiteY353" fmla="*/ 248292 h 270646"/>
              <a:gd name="connsiteX354" fmla="*/ 11868230 w 16881346"/>
              <a:gd name="connsiteY354" fmla="*/ 260332 h 270646"/>
              <a:gd name="connsiteX355" fmla="*/ 11864528 w 16881346"/>
              <a:gd name="connsiteY355" fmla="*/ 219127 h 270646"/>
              <a:gd name="connsiteX356" fmla="*/ 11962036 w 16881346"/>
              <a:gd name="connsiteY356" fmla="*/ 0 h 270646"/>
              <a:gd name="connsiteX357" fmla="*/ 12059544 w 16881346"/>
              <a:gd name="connsiteY357" fmla="*/ 219127 h 270646"/>
              <a:gd name="connsiteX358" fmla="*/ 12054916 w 16881346"/>
              <a:gd name="connsiteY358" fmla="*/ 270645 h 270646"/>
              <a:gd name="connsiteX359" fmla="*/ 12061242 w 16881346"/>
              <a:gd name="connsiteY359" fmla="*/ 261060 h 270646"/>
              <a:gd name="connsiteX360" fmla="*/ 12099196 w 16881346"/>
              <a:gd name="connsiteY360" fmla="*/ 243840 h 270646"/>
              <a:gd name="connsiteX361" fmla="*/ 12118848 w 16881346"/>
              <a:gd name="connsiteY361" fmla="*/ 248292 h 270646"/>
              <a:gd name="connsiteX362" fmla="*/ 12136108 w 16881346"/>
              <a:gd name="connsiteY362" fmla="*/ 260333 h 270646"/>
              <a:gd name="connsiteX363" fmla="*/ 12132406 w 16881346"/>
              <a:gd name="connsiteY363" fmla="*/ 219127 h 270646"/>
              <a:gd name="connsiteX364" fmla="*/ 12229914 w 16881346"/>
              <a:gd name="connsiteY364" fmla="*/ 0 h 270646"/>
              <a:gd name="connsiteX365" fmla="*/ 12327422 w 16881346"/>
              <a:gd name="connsiteY365" fmla="*/ 219127 h 270646"/>
              <a:gd name="connsiteX366" fmla="*/ 12322794 w 16881346"/>
              <a:gd name="connsiteY366" fmla="*/ 270645 h 270646"/>
              <a:gd name="connsiteX367" fmla="*/ 12329120 w 16881346"/>
              <a:gd name="connsiteY367" fmla="*/ 261060 h 270646"/>
              <a:gd name="connsiteX368" fmla="*/ 12367074 w 16881346"/>
              <a:gd name="connsiteY368" fmla="*/ 243840 h 270646"/>
              <a:gd name="connsiteX369" fmla="*/ 12386726 w 16881346"/>
              <a:gd name="connsiteY369" fmla="*/ 248292 h 270646"/>
              <a:gd name="connsiteX370" fmla="*/ 12403987 w 16881346"/>
              <a:gd name="connsiteY370" fmla="*/ 260334 h 270646"/>
              <a:gd name="connsiteX371" fmla="*/ 12400285 w 16881346"/>
              <a:gd name="connsiteY371" fmla="*/ 219127 h 270646"/>
              <a:gd name="connsiteX372" fmla="*/ 12497793 w 16881346"/>
              <a:gd name="connsiteY372" fmla="*/ 0 h 270646"/>
              <a:gd name="connsiteX373" fmla="*/ 12595301 w 16881346"/>
              <a:gd name="connsiteY373" fmla="*/ 219127 h 270646"/>
              <a:gd name="connsiteX374" fmla="*/ 12590673 w 16881346"/>
              <a:gd name="connsiteY374" fmla="*/ 270645 h 270646"/>
              <a:gd name="connsiteX375" fmla="*/ 12596999 w 16881346"/>
              <a:gd name="connsiteY375" fmla="*/ 261060 h 270646"/>
              <a:gd name="connsiteX376" fmla="*/ 12634953 w 16881346"/>
              <a:gd name="connsiteY376" fmla="*/ 243840 h 270646"/>
              <a:gd name="connsiteX377" fmla="*/ 12654605 w 16881346"/>
              <a:gd name="connsiteY377" fmla="*/ 248292 h 270646"/>
              <a:gd name="connsiteX378" fmla="*/ 12671865 w 16881346"/>
              <a:gd name="connsiteY378" fmla="*/ 260333 h 270646"/>
              <a:gd name="connsiteX379" fmla="*/ 12668163 w 16881346"/>
              <a:gd name="connsiteY379" fmla="*/ 219127 h 270646"/>
              <a:gd name="connsiteX380" fmla="*/ 12765671 w 16881346"/>
              <a:gd name="connsiteY380" fmla="*/ 0 h 270646"/>
              <a:gd name="connsiteX381" fmla="*/ 12863179 w 16881346"/>
              <a:gd name="connsiteY381" fmla="*/ 219127 h 270646"/>
              <a:gd name="connsiteX382" fmla="*/ 12858551 w 16881346"/>
              <a:gd name="connsiteY382" fmla="*/ 270645 h 270646"/>
              <a:gd name="connsiteX383" fmla="*/ 12864877 w 16881346"/>
              <a:gd name="connsiteY383" fmla="*/ 261060 h 270646"/>
              <a:gd name="connsiteX384" fmla="*/ 12902831 w 16881346"/>
              <a:gd name="connsiteY384" fmla="*/ 243840 h 270646"/>
              <a:gd name="connsiteX385" fmla="*/ 12922482 w 16881346"/>
              <a:gd name="connsiteY385" fmla="*/ 248292 h 270646"/>
              <a:gd name="connsiteX386" fmla="*/ 12939743 w 16881346"/>
              <a:gd name="connsiteY386" fmla="*/ 260333 h 270646"/>
              <a:gd name="connsiteX387" fmla="*/ 12936041 w 16881346"/>
              <a:gd name="connsiteY387" fmla="*/ 219127 h 270646"/>
              <a:gd name="connsiteX388" fmla="*/ 13033549 w 16881346"/>
              <a:gd name="connsiteY388" fmla="*/ 0 h 270646"/>
              <a:gd name="connsiteX389" fmla="*/ 13131057 w 16881346"/>
              <a:gd name="connsiteY389" fmla="*/ 219127 h 270646"/>
              <a:gd name="connsiteX390" fmla="*/ 13126429 w 16881346"/>
              <a:gd name="connsiteY390" fmla="*/ 270645 h 270646"/>
              <a:gd name="connsiteX391" fmla="*/ 13132755 w 16881346"/>
              <a:gd name="connsiteY391" fmla="*/ 261060 h 270646"/>
              <a:gd name="connsiteX392" fmla="*/ 13170709 w 16881346"/>
              <a:gd name="connsiteY392" fmla="*/ 243840 h 270646"/>
              <a:gd name="connsiteX393" fmla="*/ 13190360 w 16881346"/>
              <a:gd name="connsiteY393" fmla="*/ 248292 h 270646"/>
              <a:gd name="connsiteX394" fmla="*/ 13207622 w 16881346"/>
              <a:gd name="connsiteY394" fmla="*/ 260334 h 270646"/>
              <a:gd name="connsiteX395" fmla="*/ 13203920 w 16881346"/>
              <a:gd name="connsiteY395" fmla="*/ 219127 h 270646"/>
              <a:gd name="connsiteX396" fmla="*/ 13301428 w 16881346"/>
              <a:gd name="connsiteY396" fmla="*/ 0 h 270646"/>
              <a:gd name="connsiteX397" fmla="*/ 13398936 w 16881346"/>
              <a:gd name="connsiteY397" fmla="*/ 219127 h 270646"/>
              <a:gd name="connsiteX398" fmla="*/ 13394308 w 16881346"/>
              <a:gd name="connsiteY398" fmla="*/ 270645 h 270646"/>
              <a:gd name="connsiteX399" fmla="*/ 13400634 w 16881346"/>
              <a:gd name="connsiteY399" fmla="*/ 261060 h 270646"/>
              <a:gd name="connsiteX400" fmla="*/ 13438588 w 16881346"/>
              <a:gd name="connsiteY400" fmla="*/ 243840 h 270646"/>
              <a:gd name="connsiteX401" fmla="*/ 13458239 w 16881346"/>
              <a:gd name="connsiteY401" fmla="*/ 248292 h 270646"/>
              <a:gd name="connsiteX402" fmla="*/ 13475500 w 16881346"/>
              <a:gd name="connsiteY402" fmla="*/ 260333 h 270646"/>
              <a:gd name="connsiteX403" fmla="*/ 13471798 w 16881346"/>
              <a:gd name="connsiteY403" fmla="*/ 219127 h 270646"/>
              <a:gd name="connsiteX404" fmla="*/ 13569306 w 16881346"/>
              <a:gd name="connsiteY404" fmla="*/ 0 h 270646"/>
              <a:gd name="connsiteX405" fmla="*/ 13666814 w 16881346"/>
              <a:gd name="connsiteY405" fmla="*/ 219127 h 270646"/>
              <a:gd name="connsiteX406" fmla="*/ 13662186 w 16881346"/>
              <a:gd name="connsiteY406" fmla="*/ 270645 h 270646"/>
              <a:gd name="connsiteX407" fmla="*/ 13668512 w 16881346"/>
              <a:gd name="connsiteY407" fmla="*/ 261060 h 270646"/>
              <a:gd name="connsiteX408" fmla="*/ 13706466 w 16881346"/>
              <a:gd name="connsiteY408" fmla="*/ 243840 h 270646"/>
              <a:gd name="connsiteX409" fmla="*/ 13726117 w 16881346"/>
              <a:gd name="connsiteY409" fmla="*/ 248292 h 270646"/>
              <a:gd name="connsiteX410" fmla="*/ 13743378 w 16881346"/>
              <a:gd name="connsiteY410" fmla="*/ 260333 h 270646"/>
              <a:gd name="connsiteX411" fmla="*/ 13739676 w 16881346"/>
              <a:gd name="connsiteY411" fmla="*/ 219127 h 270646"/>
              <a:gd name="connsiteX412" fmla="*/ 13837184 w 16881346"/>
              <a:gd name="connsiteY412" fmla="*/ 0 h 270646"/>
              <a:gd name="connsiteX413" fmla="*/ 13934692 w 16881346"/>
              <a:gd name="connsiteY413" fmla="*/ 219127 h 270646"/>
              <a:gd name="connsiteX414" fmla="*/ 13930064 w 16881346"/>
              <a:gd name="connsiteY414" fmla="*/ 270645 h 270646"/>
              <a:gd name="connsiteX415" fmla="*/ 13936390 w 16881346"/>
              <a:gd name="connsiteY415" fmla="*/ 261060 h 270646"/>
              <a:gd name="connsiteX416" fmla="*/ 13974344 w 16881346"/>
              <a:gd name="connsiteY416" fmla="*/ 243840 h 270646"/>
              <a:gd name="connsiteX417" fmla="*/ 13993995 w 16881346"/>
              <a:gd name="connsiteY417" fmla="*/ 248292 h 270646"/>
              <a:gd name="connsiteX418" fmla="*/ 14011257 w 16881346"/>
              <a:gd name="connsiteY418" fmla="*/ 260334 h 270646"/>
              <a:gd name="connsiteX419" fmla="*/ 14007555 w 16881346"/>
              <a:gd name="connsiteY419" fmla="*/ 219127 h 270646"/>
              <a:gd name="connsiteX420" fmla="*/ 14105063 w 16881346"/>
              <a:gd name="connsiteY420" fmla="*/ 0 h 270646"/>
              <a:gd name="connsiteX421" fmla="*/ 14202571 w 16881346"/>
              <a:gd name="connsiteY421" fmla="*/ 219127 h 270646"/>
              <a:gd name="connsiteX422" fmla="*/ 14197943 w 16881346"/>
              <a:gd name="connsiteY422" fmla="*/ 270645 h 270646"/>
              <a:gd name="connsiteX423" fmla="*/ 14204269 w 16881346"/>
              <a:gd name="connsiteY423" fmla="*/ 261060 h 270646"/>
              <a:gd name="connsiteX424" fmla="*/ 14242223 w 16881346"/>
              <a:gd name="connsiteY424" fmla="*/ 243840 h 270646"/>
              <a:gd name="connsiteX425" fmla="*/ 14261874 w 16881346"/>
              <a:gd name="connsiteY425" fmla="*/ 248292 h 270646"/>
              <a:gd name="connsiteX426" fmla="*/ 14279135 w 16881346"/>
              <a:gd name="connsiteY426" fmla="*/ 260333 h 270646"/>
              <a:gd name="connsiteX427" fmla="*/ 14275433 w 16881346"/>
              <a:gd name="connsiteY427" fmla="*/ 219127 h 270646"/>
              <a:gd name="connsiteX428" fmla="*/ 14372941 w 16881346"/>
              <a:gd name="connsiteY428" fmla="*/ 0 h 270646"/>
              <a:gd name="connsiteX429" fmla="*/ 14470449 w 16881346"/>
              <a:gd name="connsiteY429" fmla="*/ 219127 h 270646"/>
              <a:gd name="connsiteX430" fmla="*/ 14465821 w 16881346"/>
              <a:gd name="connsiteY430" fmla="*/ 270645 h 270646"/>
              <a:gd name="connsiteX431" fmla="*/ 14472147 w 16881346"/>
              <a:gd name="connsiteY431" fmla="*/ 261060 h 270646"/>
              <a:gd name="connsiteX432" fmla="*/ 14510101 w 16881346"/>
              <a:gd name="connsiteY432" fmla="*/ 243840 h 270646"/>
              <a:gd name="connsiteX433" fmla="*/ 14529752 w 16881346"/>
              <a:gd name="connsiteY433" fmla="*/ 248292 h 270646"/>
              <a:gd name="connsiteX434" fmla="*/ 14547013 w 16881346"/>
              <a:gd name="connsiteY434" fmla="*/ 260333 h 270646"/>
              <a:gd name="connsiteX435" fmla="*/ 14543311 w 16881346"/>
              <a:gd name="connsiteY435" fmla="*/ 219127 h 270646"/>
              <a:gd name="connsiteX436" fmla="*/ 14640819 w 16881346"/>
              <a:gd name="connsiteY436" fmla="*/ 0 h 270646"/>
              <a:gd name="connsiteX437" fmla="*/ 14738327 w 16881346"/>
              <a:gd name="connsiteY437" fmla="*/ 219127 h 270646"/>
              <a:gd name="connsiteX438" fmla="*/ 14733699 w 16881346"/>
              <a:gd name="connsiteY438" fmla="*/ 270645 h 270646"/>
              <a:gd name="connsiteX439" fmla="*/ 14740025 w 16881346"/>
              <a:gd name="connsiteY439" fmla="*/ 261060 h 270646"/>
              <a:gd name="connsiteX440" fmla="*/ 14777979 w 16881346"/>
              <a:gd name="connsiteY440" fmla="*/ 243840 h 270646"/>
              <a:gd name="connsiteX441" fmla="*/ 14797630 w 16881346"/>
              <a:gd name="connsiteY441" fmla="*/ 248292 h 270646"/>
              <a:gd name="connsiteX442" fmla="*/ 14814892 w 16881346"/>
              <a:gd name="connsiteY442" fmla="*/ 260334 h 270646"/>
              <a:gd name="connsiteX443" fmla="*/ 14811190 w 16881346"/>
              <a:gd name="connsiteY443" fmla="*/ 219127 h 270646"/>
              <a:gd name="connsiteX444" fmla="*/ 14908698 w 16881346"/>
              <a:gd name="connsiteY444" fmla="*/ 0 h 270646"/>
              <a:gd name="connsiteX445" fmla="*/ 15006206 w 16881346"/>
              <a:gd name="connsiteY445" fmla="*/ 219127 h 270646"/>
              <a:gd name="connsiteX446" fmla="*/ 15001578 w 16881346"/>
              <a:gd name="connsiteY446" fmla="*/ 270645 h 270646"/>
              <a:gd name="connsiteX447" fmla="*/ 15007904 w 16881346"/>
              <a:gd name="connsiteY447" fmla="*/ 261060 h 270646"/>
              <a:gd name="connsiteX448" fmla="*/ 15045858 w 16881346"/>
              <a:gd name="connsiteY448" fmla="*/ 243840 h 270646"/>
              <a:gd name="connsiteX449" fmla="*/ 15065509 w 16881346"/>
              <a:gd name="connsiteY449" fmla="*/ 248292 h 270646"/>
              <a:gd name="connsiteX450" fmla="*/ 15082770 w 16881346"/>
              <a:gd name="connsiteY450" fmla="*/ 260333 h 270646"/>
              <a:gd name="connsiteX451" fmla="*/ 15079068 w 16881346"/>
              <a:gd name="connsiteY451" fmla="*/ 219127 h 270646"/>
              <a:gd name="connsiteX452" fmla="*/ 15176576 w 16881346"/>
              <a:gd name="connsiteY452" fmla="*/ 0 h 270646"/>
              <a:gd name="connsiteX453" fmla="*/ 15274084 w 16881346"/>
              <a:gd name="connsiteY453" fmla="*/ 219127 h 270646"/>
              <a:gd name="connsiteX454" fmla="*/ 15269456 w 16881346"/>
              <a:gd name="connsiteY454" fmla="*/ 270645 h 270646"/>
              <a:gd name="connsiteX455" fmla="*/ 15275782 w 16881346"/>
              <a:gd name="connsiteY455" fmla="*/ 261060 h 270646"/>
              <a:gd name="connsiteX456" fmla="*/ 15313736 w 16881346"/>
              <a:gd name="connsiteY456" fmla="*/ 243840 h 270646"/>
              <a:gd name="connsiteX457" fmla="*/ 15333387 w 16881346"/>
              <a:gd name="connsiteY457" fmla="*/ 248292 h 270646"/>
              <a:gd name="connsiteX458" fmla="*/ 15350648 w 16881346"/>
              <a:gd name="connsiteY458" fmla="*/ 260333 h 270646"/>
              <a:gd name="connsiteX459" fmla="*/ 15346946 w 16881346"/>
              <a:gd name="connsiteY459" fmla="*/ 219127 h 270646"/>
              <a:gd name="connsiteX460" fmla="*/ 15444454 w 16881346"/>
              <a:gd name="connsiteY460" fmla="*/ 0 h 270646"/>
              <a:gd name="connsiteX461" fmla="*/ 15541962 w 16881346"/>
              <a:gd name="connsiteY461" fmla="*/ 219127 h 270646"/>
              <a:gd name="connsiteX462" fmla="*/ 15537334 w 16881346"/>
              <a:gd name="connsiteY462" fmla="*/ 270645 h 270646"/>
              <a:gd name="connsiteX463" fmla="*/ 15543660 w 16881346"/>
              <a:gd name="connsiteY463" fmla="*/ 261060 h 270646"/>
              <a:gd name="connsiteX464" fmla="*/ 15581614 w 16881346"/>
              <a:gd name="connsiteY464" fmla="*/ 243840 h 270646"/>
              <a:gd name="connsiteX465" fmla="*/ 15601265 w 16881346"/>
              <a:gd name="connsiteY465" fmla="*/ 248292 h 270646"/>
              <a:gd name="connsiteX466" fmla="*/ 15618527 w 16881346"/>
              <a:gd name="connsiteY466" fmla="*/ 260334 h 270646"/>
              <a:gd name="connsiteX467" fmla="*/ 15614825 w 16881346"/>
              <a:gd name="connsiteY467" fmla="*/ 219127 h 270646"/>
              <a:gd name="connsiteX468" fmla="*/ 15712333 w 16881346"/>
              <a:gd name="connsiteY468" fmla="*/ 0 h 270646"/>
              <a:gd name="connsiteX469" fmla="*/ 15809841 w 16881346"/>
              <a:gd name="connsiteY469" fmla="*/ 219127 h 270646"/>
              <a:gd name="connsiteX470" fmla="*/ 15805213 w 16881346"/>
              <a:gd name="connsiteY470" fmla="*/ 270645 h 270646"/>
              <a:gd name="connsiteX471" fmla="*/ 15811539 w 16881346"/>
              <a:gd name="connsiteY471" fmla="*/ 261060 h 270646"/>
              <a:gd name="connsiteX472" fmla="*/ 15849493 w 16881346"/>
              <a:gd name="connsiteY472" fmla="*/ 243840 h 270646"/>
              <a:gd name="connsiteX473" fmla="*/ 15869144 w 16881346"/>
              <a:gd name="connsiteY473" fmla="*/ 248292 h 270646"/>
              <a:gd name="connsiteX474" fmla="*/ 15886406 w 16881346"/>
              <a:gd name="connsiteY474" fmla="*/ 260333 h 270646"/>
              <a:gd name="connsiteX475" fmla="*/ 15882702 w 16881346"/>
              <a:gd name="connsiteY475" fmla="*/ 219127 h 270646"/>
              <a:gd name="connsiteX476" fmla="*/ 15980210 w 16881346"/>
              <a:gd name="connsiteY476" fmla="*/ 0 h 270646"/>
              <a:gd name="connsiteX477" fmla="*/ 16077718 w 16881346"/>
              <a:gd name="connsiteY477" fmla="*/ 219127 h 270646"/>
              <a:gd name="connsiteX478" fmla="*/ 16073090 w 16881346"/>
              <a:gd name="connsiteY478" fmla="*/ 270645 h 270646"/>
              <a:gd name="connsiteX479" fmla="*/ 16079418 w 16881346"/>
              <a:gd name="connsiteY479" fmla="*/ 261060 h 270646"/>
              <a:gd name="connsiteX480" fmla="*/ 16117370 w 16881346"/>
              <a:gd name="connsiteY480" fmla="*/ 243840 h 270646"/>
              <a:gd name="connsiteX481" fmla="*/ 16137022 w 16881346"/>
              <a:gd name="connsiteY481" fmla="*/ 248292 h 270646"/>
              <a:gd name="connsiteX482" fmla="*/ 16154282 w 16881346"/>
              <a:gd name="connsiteY482" fmla="*/ 260333 h 270646"/>
              <a:gd name="connsiteX483" fmla="*/ 16150582 w 16881346"/>
              <a:gd name="connsiteY483" fmla="*/ 219127 h 270646"/>
              <a:gd name="connsiteX484" fmla="*/ 16248090 w 16881346"/>
              <a:gd name="connsiteY484" fmla="*/ 0 h 270646"/>
              <a:gd name="connsiteX485" fmla="*/ 16345598 w 16881346"/>
              <a:gd name="connsiteY485" fmla="*/ 219127 h 270646"/>
              <a:gd name="connsiteX486" fmla="*/ 16340970 w 16881346"/>
              <a:gd name="connsiteY486" fmla="*/ 270645 h 270646"/>
              <a:gd name="connsiteX487" fmla="*/ 16347294 w 16881346"/>
              <a:gd name="connsiteY487" fmla="*/ 261060 h 270646"/>
              <a:gd name="connsiteX488" fmla="*/ 16385250 w 16881346"/>
              <a:gd name="connsiteY488" fmla="*/ 243840 h 270646"/>
              <a:gd name="connsiteX489" fmla="*/ 16404900 w 16881346"/>
              <a:gd name="connsiteY489" fmla="*/ 248292 h 270646"/>
              <a:gd name="connsiteX490" fmla="*/ 16422162 w 16881346"/>
              <a:gd name="connsiteY490" fmla="*/ 260334 h 270646"/>
              <a:gd name="connsiteX491" fmla="*/ 16418460 w 16881346"/>
              <a:gd name="connsiteY491" fmla="*/ 219127 h 270646"/>
              <a:gd name="connsiteX492" fmla="*/ 16515968 w 16881346"/>
              <a:gd name="connsiteY492" fmla="*/ 0 h 270646"/>
              <a:gd name="connsiteX493" fmla="*/ 16613476 w 16881346"/>
              <a:gd name="connsiteY493" fmla="*/ 219127 h 270646"/>
              <a:gd name="connsiteX494" fmla="*/ 16608848 w 16881346"/>
              <a:gd name="connsiteY494" fmla="*/ 270645 h 270646"/>
              <a:gd name="connsiteX495" fmla="*/ 16615174 w 16881346"/>
              <a:gd name="connsiteY495" fmla="*/ 261060 h 270646"/>
              <a:gd name="connsiteX496" fmla="*/ 16653128 w 16881346"/>
              <a:gd name="connsiteY496" fmla="*/ 243840 h 270646"/>
              <a:gd name="connsiteX497" fmla="*/ 16672778 w 16881346"/>
              <a:gd name="connsiteY497" fmla="*/ 248292 h 270646"/>
              <a:gd name="connsiteX498" fmla="*/ 16690030 w 16881346"/>
              <a:gd name="connsiteY498" fmla="*/ 260327 h 270646"/>
              <a:gd name="connsiteX499" fmla="*/ 16686330 w 16881346"/>
              <a:gd name="connsiteY499" fmla="*/ 219127 h 270646"/>
              <a:gd name="connsiteX500" fmla="*/ 16783838 w 16881346"/>
              <a:gd name="connsiteY500" fmla="*/ 0 h 270646"/>
              <a:gd name="connsiteX501" fmla="*/ 16881346 w 16881346"/>
              <a:gd name="connsiteY501" fmla="*/ 219127 h 270646"/>
              <a:gd name="connsiteX502" fmla="*/ 16876718 w 16881346"/>
              <a:gd name="connsiteY502" fmla="*/ 270645 h 270646"/>
              <a:gd name="connsiteX0" fmla="*/ 0 w 16881346"/>
              <a:gd name="connsiteY0" fmla="*/ 270645 h 270646"/>
              <a:gd name="connsiteX1" fmla="*/ 81192 w 16881346"/>
              <a:gd name="connsiteY1" fmla="*/ 260333 h 270646"/>
              <a:gd name="connsiteX2" fmla="*/ 77490 w 16881346"/>
              <a:gd name="connsiteY2" fmla="*/ 219127 h 270646"/>
              <a:gd name="connsiteX3" fmla="*/ 174998 w 16881346"/>
              <a:gd name="connsiteY3" fmla="*/ 0 h 270646"/>
              <a:gd name="connsiteX4" fmla="*/ 272506 w 16881346"/>
              <a:gd name="connsiteY4" fmla="*/ 219127 h 270646"/>
              <a:gd name="connsiteX5" fmla="*/ 267878 w 16881346"/>
              <a:gd name="connsiteY5" fmla="*/ 270645 h 270646"/>
              <a:gd name="connsiteX6" fmla="*/ 274204 w 16881346"/>
              <a:gd name="connsiteY6" fmla="*/ 261060 h 270646"/>
              <a:gd name="connsiteX7" fmla="*/ 312158 w 16881346"/>
              <a:gd name="connsiteY7" fmla="*/ 243840 h 270646"/>
              <a:gd name="connsiteX8" fmla="*/ 331809 w 16881346"/>
              <a:gd name="connsiteY8" fmla="*/ 248292 h 270646"/>
              <a:gd name="connsiteX9" fmla="*/ 349071 w 16881346"/>
              <a:gd name="connsiteY9" fmla="*/ 260334 h 270646"/>
              <a:gd name="connsiteX10" fmla="*/ 345369 w 16881346"/>
              <a:gd name="connsiteY10" fmla="*/ 219127 h 270646"/>
              <a:gd name="connsiteX11" fmla="*/ 442877 w 16881346"/>
              <a:gd name="connsiteY11" fmla="*/ 0 h 270646"/>
              <a:gd name="connsiteX12" fmla="*/ 540385 w 16881346"/>
              <a:gd name="connsiteY12" fmla="*/ 219127 h 270646"/>
              <a:gd name="connsiteX13" fmla="*/ 535757 w 16881346"/>
              <a:gd name="connsiteY13" fmla="*/ 270645 h 270646"/>
              <a:gd name="connsiteX14" fmla="*/ 542083 w 16881346"/>
              <a:gd name="connsiteY14" fmla="*/ 261060 h 270646"/>
              <a:gd name="connsiteX15" fmla="*/ 580037 w 16881346"/>
              <a:gd name="connsiteY15" fmla="*/ 243840 h 270646"/>
              <a:gd name="connsiteX16" fmla="*/ 599688 w 16881346"/>
              <a:gd name="connsiteY16" fmla="*/ 248292 h 270646"/>
              <a:gd name="connsiteX17" fmla="*/ 616949 w 16881346"/>
              <a:gd name="connsiteY17" fmla="*/ 260333 h 270646"/>
              <a:gd name="connsiteX18" fmla="*/ 613247 w 16881346"/>
              <a:gd name="connsiteY18" fmla="*/ 219127 h 270646"/>
              <a:gd name="connsiteX19" fmla="*/ 710755 w 16881346"/>
              <a:gd name="connsiteY19" fmla="*/ 0 h 270646"/>
              <a:gd name="connsiteX20" fmla="*/ 808263 w 16881346"/>
              <a:gd name="connsiteY20" fmla="*/ 219127 h 270646"/>
              <a:gd name="connsiteX21" fmla="*/ 803635 w 16881346"/>
              <a:gd name="connsiteY21" fmla="*/ 270645 h 270646"/>
              <a:gd name="connsiteX22" fmla="*/ 809961 w 16881346"/>
              <a:gd name="connsiteY22" fmla="*/ 261060 h 270646"/>
              <a:gd name="connsiteX23" fmla="*/ 847915 w 16881346"/>
              <a:gd name="connsiteY23" fmla="*/ 243840 h 270646"/>
              <a:gd name="connsiteX24" fmla="*/ 867566 w 16881346"/>
              <a:gd name="connsiteY24" fmla="*/ 248292 h 270646"/>
              <a:gd name="connsiteX25" fmla="*/ 884827 w 16881346"/>
              <a:gd name="connsiteY25" fmla="*/ 260333 h 270646"/>
              <a:gd name="connsiteX26" fmla="*/ 881125 w 16881346"/>
              <a:gd name="connsiteY26" fmla="*/ 219127 h 270646"/>
              <a:gd name="connsiteX27" fmla="*/ 978633 w 16881346"/>
              <a:gd name="connsiteY27" fmla="*/ 0 h 270646"/>
              <a:gd name="connsiteX28" fmla="*/ 1076141 w 16881346"/>
              <a:gd name="connsiteY28" fmla="*/ 219127 h 270646"/>
              <a:gd name="connsiteX29" fmla="*/ 1071513 w 16881346"/>
              <a:gd name="connsiteY29" fmla="*/ 270645 h 270646"/>
              <a:gd name="connsiteX30" fmla="*/ 1077839 w 16881346"/>
              <a:gd name="connsiteY30" fmla="*/ 261060 h 270646"/>
              <a:gd name="connsiteX31" fmla="*/ 1115793 w 16881346"/>
              <a:gd name="connsiteY31" fmla="*/ 243840 h 270646"/>
              <a:gd name="connsiteX32" fmla="*/ 1135444 w 16881346"/>
              <a:gd name="connsiteY32" fmla="*/ 248292 h 270646"/>
              <a:gd name="connsiteX33" fmla="*/ 1152706 w 16881346"/>
              <a:gd name="connsiteY33" fmla="*/ 260334 h 270646"/>
              <a:gd name="connsiteX34" fmla="*/ 1149004 w 16881346"/>
              <a:gd name="connsiteY34" fmla="*/ 219127 h 270646"/>
              <a:gd name="connsiteX35" fmla="*/ 1246512 w 16881346"/>
              <a:gd name="connsiteY35" fmla="*/ 0 h 270646"/>
              <a:gd name="connsiteX36" fmla="*/ 1344019 w 16881346"/>
              <a:gd name="connsiteY36" fmla="*/ 219127 h 270646"/>
              <a:gd name="connsiteX37" fmla="*/ 1339391 w 16881346"/>
              <a:gd name="connsiteY37" fmla="*/ 270645 h 270646"/>
              <a:gd name="connsiteX38" fmla="*/ 1345717 w 16881346"/>
              <a:gd name="connsiteY38" fmla="*/ 261060 h 270646"/>
              <a:gd name="connsiteX39" fmla="*/ 1383671 w 16881346"/>
              <a:gd name="connsiteY39" fmla="*/ 243840 h 270646"/>
              <a:gd name="connsiteX40" fmla="*/ 1403322 w 16881346"/>
              <a:gd name="connsiteY40" fmla="*/ 248292 h 270646"/>
              <a:gd name="connsiteX41" fmla="*/ 1420584 w 16881346"/>
              <a:gd name="connsiteY41" fmla="*/ 260333 h 270646"/>
              <a:gd name="connsiteX42" fmla="*/ 1416881 w 16881346"/>
              <a:gd name="connsiteY42" fmla="*/ 219127 h 270646"/>
              <a:gd name="connsiteX43" fmla="*/ 1514388 w 16881346"/>
              <a:gd name="connsiteY43" fmla="*/ 0 h 270646"/>
              <a:gd name="connsiteX44" fmla="*/ 1611897 w 16881346"/>
              <a:gd name="connsiteY44" fmla="*/ 219127 h 270646"/>
              <a:gd name="connsiteX45" fmla="*/ 1607270 w 16881346"/>
              <a:gd name="connsiteY45" fmla="*/ 270644 h 270646"/>
              <a:gd name="connsiteX46" fmla="*/ 1613594 w 16881346"/>
              <a:gd name="connsiteY46" fmla="*/ 261060 h 270646"/>
              <a:gd name="connsiteX47" fmla="*/ 1651548 w 16881346"/>
              <a:gd name="connsiteY47" fmla="*/ 243840 h 270646"/>
              <a:gd name="connsiteX48" fmla="*/ 1671200 w 16881346"/>
              <a:gd name="connsiteY48" fmla="*/ 248292 h 270646"/>
              <a:gd name="connsiteX49" fmla="*/ 1688461 w 16881346"/>
              <a:gd name="connsiteY49" fmla="*/ 260333 h 270646"/>
              <a:gd name="connsiteX50" fmla="*/ 1684760 w 16881346"/>
              <a:gd name="connsiteY50" fmla="*/ 219127 h 270646"/>
              <a:gd name="connsiteX51" fmla="*/ 1782268 w 16881346"/>
              <a:gd name="connsiteY51" fmla="*/ 0 h 270646"/>
              <a:gd name="connsiteX52" fmla="*/ 1879775 w 16881346"/>
              <a:gd name="connsiteY52" fmla="*/ 219127 h 270646"/>
              <a:gd name="connsiteX53" fmla="*/ 1875147 w 16881346"/>
              <a:gd name="connsiteY53" fmla="*/ 270645 h 270646"/>
              <a:gd name="connsiteX54" fmla="*/ 1881473 w 16881346"/>
              <a:gd name="connsiteY54" fmla="*/ 261060 h 270646"/>
              <a:gd name="connsiteX55" fmla="*/ 1919427 w 16881346"/>
              <a:gd name="connsiteY55" fmla="*/ 243840 h 270646"/>
              <a:gd name="connsiteX56" fmla="*/ 1939078 w 16881346"/>
              <a:gd name="connsiteY56" fmla="*/ 248292 h 270646"/>
              <a:gd name="connsiteX57" fmla="*/ 1956341 w 16881346"/>
              <a:gd name="connsiteY57" fmla="*/ 260334 h 270646"/>
              <a:gd name="connsiteX58" fmla="*/ 1952638 w 16881346"/>
              <a:gd name="connsiteY58" fmla="*/ 219127 h 270646"/>
              <a:gd name="connsiteX59" fmla="*/ 2050146 w 16881346"/>
              <a:gd name="connsiteY59" fmla="*/ 0 h 270646"/>
              <a:gd name="connsiteX60" fmla="*/ 2147653 w 16881346"/>
              <a:gd name="connsiteY60" fmla="*/ 219127 h 270646"/>
              <a:gd name="connsiteX61" fmla="*/ 2143026 w 16881346"/>
              <a:gd name="connsiteY61" fmla="*/ 270646 h 270646"/>
              <a:gd name="connsiteX62" fmla="*/ 2149353 w 16881346"/>
              <a:gd name="connsiteY62" fmla="*/ 261060 h 270646"/>
              <a:gd name="connsiteX63" fmla="*/ 2187306 w 16881346"/>
              <a:gd name="connsiteY63" fmla="*/ 243840 h 270646"/>
              <a:gd name="connsiteX64" fmla="*/ 2206958 w 16881346"/>
              <a:gd name="connsiteY64" fmla="*/ 248292 h 270646"/>
              <a:gd name="connsiteX65" fmla="*/ 2224218 w 16881346"/>
              <a:gd name="connsiteY65" fmla="*/ 260333 h 270646"/>
              <a:gd name="connsiteX66" fmla="*/ 2220517 w 16881346"/>
              <a:gd name="connsiteY66" fmla="*/ 219127 h 270646"/>
              <a:gd name="connsiteX67" fmla="*/ 2318025 w 16881346"/>
              <a:gd name="connsiteY67" fmla="*/ 0 h 270646"/>
              <a:gd name="connsiteX68" fmla="*/ 2415533 w 16881346"/>
              <a:gd name="connsiteY68" fmla="*/ 219127 h 270646"/>
              <a:gd name="connsiteX69" fmla="*/ 2410905 w 16881346"/>
              <a:gd name="connsiteY69" fmla="*/ 270643 h 270646"/>
              <a:gd name="connsiteX70" fmla="*/ 2417230 w 16881346"/>
              <a:gd name="connsiteY70" fmla="*/ 261060 h 270646"/>
              <a:gd name="connsiteX71" fmla="*/ 2455184 w 16881346"/>
              <a:gd name="connsiteY71" fmla="*/ 243840 h 270646"/>
              <a:gd name="connsiteX72" fmla="*/ 2474835 w 16881346"/>
              <a:gd name="connsiteY72" fmla="*/ 248292 h 270646"/>
              <a:gd name="connsiteX73" fmla="*/ 2492096 w 16881346"/>
              <a:gd name="connsiteY73" fmla="*/ 260333 h 270646"/>
              <a:gd name="connsiteX74" fmla="*/ 2488394 w 16881346"/>
              <a:gd name="connsiteY74" fmla="*/ 219127 h 270646"/>
              <a:gd name="connsiteX75" fmla="*/ 2585904 w 16881346"/>
              <a:gd name="connsiteY75" fmla="*/ 0 h 270646"/>
              <a:gd name="connsiteX76" fmla="*/ 2683410 w 16881346"/>
              <a:gd name="connsiteY76" fmla="*/ 219127 h 270646"/>
              <a:gd name="connsiteX77" fmla="*/ 2678783 w 16881346"/>
              <a:gd name="connsiteY77" fmla="*/ 270646 h 270646"/>
              <a:gd name="connsiteX78" fmla="*/ 2685108 w 16881346"/>
              <a:gd name="connsiteY78" fmla="*/ 261060 h 270646"/>
              <a:gd name="connsiteX79" fmla="*/ 2723063 w 16881346"/>
              <a:gd name="connsiteY79" fmla="*/ 243840 h 270646"/>
              <a:gd name="connsiteX80" fmla="*/ 2742715 w 16881346"/>
              <a:gd name="connsiteY80" fmla="*/ 248292 h 270646"/>
              <a:gd name="connsiteX81" fmla="*/ 2759975 w 16881346"/>
              <a:gd name="connsiteY81" fmla="*/ 260334 h 270646"/>
              <a:gd name="connsiteX82" fmla="*/ 2756274 w 16881346"/>
              <a:gd name="connsiteY82" fmla="*/ 219127 h 270646"/>
              <a:gd name="connsiteX83" fmla="*/ 2853781 w 16881346"/>
              <a:gd name="connsiteY83" fmla="*/ 0 h 270646"/>
              <a:gd name="connsiteX84" fmla="*/ 2951289 w 16881346"/>
              <a:gd name="connsiteY84" fmla="*/ 219127 h 270646"/>
              <a:gd name="connsiteX85" fmla="*/ 2946661 w 16881346"/>
              <a:gd name="connsiteY85" fmla="*/ 270645 h 270646"/>
              <a:gd name="connsiteX86" fmla="*/ 2952987 w 16881346"/>
              <a:gd name="connsiteY86" fmla="*/ 261060 h 270646"/>
              <a:gd name="connsiteX87" fmla="*/ 2990941 w 16881346"/>
              <a:gd name="connsiteY87" fmla="*/ 243840 h 270646"/>
              <a:gd name="connsiteX88" fmla="*/ 3010592 w 16881346"/>
              <a:gd name="connsiteY88" fmla="*/ 248292 h 270646"/>
              <a:gd name="connsiteX89" fmla="*/ 3027853 w 16881346"/>
              <a:gd name="connsiteY89" fmla="*/ 260333 h 270646"/>
              <a:gd name="connsiteX90" fmla="*/ 3024151 w 16881346"/>
              <a:gd name="connsiteY90" fmla="*/ 219127 h 270646"/>
              <a:gd name="connsiteX91" fmla="*/ 3121659 w 16881346"/>
              <a:gd name="connsiteY91" fmla="*/ 0 h 270646"/>
              <a:gd name="connsiteX92" fmla="*/ 3219167 w 16881346"/>
              <a:gd name="connsiteY92" fmla="*/ 219127 h 270646"/>
              <a:gd name="connsiteX93" fmla="*/ 3214540 w 16881346"/>
              <a:gd name="connsiteY93" fmla="*/ 270645 h 270646"/>
              <a:gd name="connsiteX94" fmla="*/ 3220865 w 16881346"/>
              <a:gd name="connsiteY94" fmla="*/ 261060 h 270646"/>
              <a:gd name="connsiteX95" fmla="*/ 3258819 w 16881346"/>
              <a:gd name="connsiteY95" fmla="*/ 243840 h 270646"/>
              <a:gd name="connsiteX96" fmla="*/ 3278470 w 16881346"/>
              <a:gd name="connsiteY96" fmla="*/ 248292 h 270646"/>
              <a:gd name="connsiteX97" fmla="*/ 3295730 w 16881346"/>
              <a:gd name="connsiteY97" fmla="*/ 260332 h 270646"/>
              <a:gd name="connsiteX98" fmla="*/ 3292030 w 16881346"/>
              <a:gd name="connsiteY98" fmla="*/ 219127 h 270646"/>
              <a:gd name="connsiteX99" fmla="*/ 3389538 w 16881346"/>
              <a:gd name="connsiteY99" fmla="*/ 0 h 270646"/>
              <a:gd name="connsiteX100" fmla="*/ 3487045 w 16881346"/>
              <a:gd name="connsiteY100" fmla="*/ 219127 h 270646"/>
              <a:gd name="connsiteX101" fmla="*/ 3482417 w 16881346"/>
              <a:gd name="connsiteY101" fmla="*/ 270645 h 270646"/>
              <a:gd name="connsiteX102" fmla="*/ 3488744 w 16881346"/>
              <a:gd name="connsiteY102" fmla="*/ 261060 h 270646"/>
              <a:gd name="connsiteX103" fmla="*/ 3526697 w 16881346"/>
              <a:gd name="connsiteY103" fmla="*/ 243840 h 270646"/>
              <a:gd name="connsiteX104" fmla="*/ 3546350 w 16881346"/>
              <a:gd name="connsiteY104" fmla="*/ 248292 h 270646"/>
              <a:gd name="connsiteX105" fmla="*/ 3563609 w 16881346"/>
              <a:gd name="connsiteY105" fmla="*/ 260333 h 270646"/>
              <a:gd name="connsiteX106" fmla="*/ 3559906 w 16881346"/>
              <a:gd name="connsiteY106" fmla="*/ 219127 h 270646"/>
              <a:gd name="connsiteX107" fmla="*/ 3657414 w 16881346"/>
              <a:gd name="connsiteY107" fmla="*/ 0 h 270646"/>
              <a:gd name="connsiteX108" fmla="*/ 3754923 w 16881346"/>
              <a:gd name="connsiteY108" fmla="*/ 219127 h 270646"/>
              <a:gd name="connsiteX109" fmla="*/ 3750296 w 16881346"/>
              <a:gd name="connsiteY109" fmla="*/ 270645 h 270646"/>
              <a:gd name="connsiteX110" fmla="*/ 3756620 w 16881346"/>
              <a:gd name="connsiteY110" fmla="*/ 261060 h 270646"/>
              <a:gd name="connsiteX111" fmla="*/ 3794575 w 16881346"/>
              <a:gd name="connsiteY111" fmla="*/ 243840 h 270646"/>
              <a:gd name="connsiteX112" fmla="*/ 3814226 w 16881346"/>
              <a:gd name="connsiteY112" fmla="*/ 248292 h 270646"/>
              <a:gd name="connsiteX113" fmla="*/ 3831487 w 16881346"/>
              <a:gd name="connsiteY113" fmla="*/ 260334 h 270646"/>
              <a:gd name="connsiteX114" fmla="*/ 3827787 w 16881346"/>
              <a:gd name="connsiteY114" fmla="*/ 219127 h 270646"/>
              <a:gd name="connsiteX115" fmla="*/ 3925295 w 16881346"/>
              <a:gd name="connsiteY115" fmla="*/ 0 h 270646"/>
              <a:gd name="connsiteX116" fmla="*/ 4022802 w 16881346"/>
              <a:gd name="connsiteY116" fmla="*/ 219127 h 270646"/>
              <a:gd name="connsiteX117" fmla="*/ 4018174 w 16881346"/>
              <a:gd name="connsiteY117" fmla="*/ 270645 h 270646"/>
              <a:gd name="connsiteX118" fmla="*/ 4024501 w 16881346"/>
              <a:gd name="connsiteY118" fmla="*/ 261060 h 270646"/>
              <a:gd name="connsiteX119" fmla="*/ 4062454 w 16881346"/>
              <a:gd name="connsiteY119" fmla="*/ 243840 h 270646"/>
              <a:gd name="connsiteX120" fmla="*/ 4082107 w 16881346"/>
              <a:gd name="connsiteY120" fmla="*/ 248292 h 270646"/>
              <a:gd name="connsiteX121" fmla="*/ 4099367 w 16881346"/>
              <a:gd name="connsiteY121" fmla="*/ 260333 h 270646"/>
              <a:gd name="connsiteX122" fmla="*/ 4095663 w 16881346"/>
              <a:gd name="connsiteY122" fmla="*/ 219127 h 270646"/>
              <a:gd name="connsiteX123" fmla="*/ 4193171 w 16881346"/>
              <a:gd name="connsiteY123" fmla="*/ 0 h 270646"/>
              <a:gd name="connsiteX124" fmla="*/ 4290680 w 16881346"/>
              <a:gd name="connsiteY124" fmla="*/ 219127 h 270646"/>
              <a:gd name="connsiteX125" fmla="*/ 4286053 w 16881346"/>
              <a:gd name="connsiteY125" fmla="*/ 270645 h 270646"/>
              <a:gd name="connsiteX126" fmla="*/ 4292377 w 16881346"/>
              <a:gd name="connsiteY126" fmla="*/ 261060 h 270646"/>
              <a:gd name="connsiteX127" fmla="*/ 4330332 w 16881346"/>
              <a:gd name="connsiteY127" fmla="*/ 243840 h 270646"/>
              <a:gd name="connsiteX128" fmla="*/ 4349982 w 16881346"/>
              <a:gd name="connsiteY128" fmla="*/ 248292 h 270646"/>
              <a:gd name="connsiteX129" fmla="*/ 4367244 w 16881346"/>
              <a:gd name="connsiteY129" fmla="*/ 260333 h 270646"/>
              <a:gd name="connsiteX130" fmla="*/ 4363543 w 16881346"/>
              <a:gd name="connsiteY130" fmla="*/ 219127 h 270646"/>
              <a:gd name="connsiteX131" fmla="*/ 4461050 w 16881346"/>
              <a:gd name="connsiteY131" fmla="*/ 0 h 270646"/>
              <a:gd name="connsiteX132" fmla="*/ 4558558 w 16881346"/>
              <a:gd name="connsiteY132" fmla="*/ 219127 h 270646"/>
              <a:gd name="connsiteX133" fmla="*/ 4553931 w 16881346"/>
              <a:gd name="connsiteY133" fmla="*/ 270645 h 270646"/>
              <a:gd name="connsiteX134" fmla="*/ 4560256 w 16881346"/>
              <a:gd name="connsiteY134" fmla="*/ 261060 h 270646"/>
              <a:gd name="connsiteX135" fmla="*/ 4598211 w 16881346"/>
              <a:gd name="connsiteY135" fmla="*/ 243840 h 270646"/>
              <a:gd name="connsiteX136" fmla="*/ 4617861 w 16881346"/>
              <a:gd name="connsiteY136" fmla="*/ 248292 h 270646"/>
              <a:gd name="connsiteX137" fmla="*/ 4635124 w 16881346"/>
              <a:gd name="connsiteY137" fmla="*/ 260334 h 270646"/>
              <a:gd name="connsiteX138" fmla="*/ 4631420 w 16881346"/>
              <a:gd name="connsiteY138" fmla="*/ 219127 h 270646"/>
              <a:gd name="connsiteX139" fmla="*/ 4728928 w 16881346"/>
              <a:gd name="connsiteY139" fmla="*/ 0 h 270646"/>
              <a:gd name="connsiteX140" fmla="*/ 4826437 w 16881346"/>
              <a:gd name="connsiteY140" fmla="*/ 219127 h 270646"/>
              <a:gd name="connsiteX141" fmla="*/ 4821810 w 16881346"/>
              <a:gd name="connsiteY141" fmla="*/ 270645 h 270646"/>
              <a:gd name="connsiteX142" fmla="*/ 4828134 w 16881346"/>
              <a:gd name="connsiteY142" fmla="*/ 261060 h 270646"/>
              <a:gd name="connsiteX143" fmla="*/ 4866089 w 16881346"/>
              <a:gd name="connsiteY143" fmla="*/ 243840 h 270646"/>
              <a:gd name="connsiteX144" fmla="*/ 4885739 w 16881346"/>
              <a:gd name="connsiteY144" fmla="*/ 248292 h 270646"/>
              <a:gd name="connsiteX145" fmla="*/ 4903000 w 16881346"/>
              <a:gd name="connsiteY145" fmla="*/ 260333 h 270646"/>
              <a:gd name="connsiteX146" fmla="*/ 4899300 w 16881346"/>
              <a:gd name="connsiteY146" fmla="*/ 219127 h 270646"/>
              <a:gd name="connsiteX147" fmla="*/ 4996807 w 16881346"/>
              <a:gd name="connsiteY147" fmla="*/ 0 h 270646"/>
              <a:gd name="connsiteX148" fmla="*/ 5094315 w 16881346"/>
              <a:gd name="connsiteY148" fmla="*/ 219127 h 270646"/>
              <a:gd name="connsiteX149" fmla="*/ 5089688 w 16881346"/>
              <a:gd name="connsiteY149" fmla="*/ 270645 h 270646"/>
              <a:gd name="connsiteX150" fmla="*/ 5096013 w 16881346"/>
              <a:gd name="connsiteY150" fmla="*/ 261060 h 270646"/>
              <a:gd name="connsiteX151" fmla="*/ 5133967 w 16881346"/>
              <a:gd name="connsiteY151" fmla="*/ 243840 h 270646"/>
              <a:gd name="connsiteX152" fmla="*/ 5153618 w 16881346"/>
              <a:gd name="connsiteY152" fmla="*/ 248292 h 270646"/>
              <a:gd name="connsiteX153" fmla="*/ 5170879 w 16881346"/>
              <a:gd name="connsiteY153" fmla="*/ 260333 h 270646"/>
              <a:gd name="connsiteX154" fmla="*/ 5167176 w 16881346"/>
              <a:gd name="connsiteY154" fmla="*/ 219127 h 270646"/>
              <a:gd name="connsiteX155" fmla="*/ 5264685 w 16881346"/>
              <a:gd name="connsiteY155" fmla="*/ 0 h 270646"/>
              <a:gd name="connsiteX156" fmla="*/ 5362194 w 16881346"/>
              <a:gd name="connsiteY156" fmla="*/ 219127 h 270646"/>
              <a:gd name="connsiteX157" fmla="*/ 5357564 w 16881346"/>
              <a:gd name="connsiteY157" fmla="*/ 270645 h 270646"/>
              <a:gd name="connsiteX158" fmla="*/ 5363891 w 16881346"/>
              <a:gd name="connsiteY158" fmla="*/ 261060 h 270646"/>
              <a:gd name="connsiteX159" fmla="*/ 5401845 w 16881346"/>
              <a:gd name="connsiteY159" fmla="*/ 243840 h 270646"/>
              <a:gd name="connsiteX160" fmla="*/ 5421496 w 16881346"/>
              <a:gd name="connsiteY160" fmla="*/ 248292 h 270646"/>
              <a:gd name="connsiteX161" fmla="*/ 5438757 w 16881346"/>
              <a:gd name="connsiteY161" fmla="*/ 260334 h 270646"/>
              <a:gd name="connsiteX162" fmla="*/ 5435057 w 16881346"/>
              <a:gd name="connsiteY162" fmla="*/ 219127 h 270646"/>
              <a:gd name="connsiteX163" fmla="*/ 5532564 w 16881346"/>
              <a:gd name="connsiteY163" fmla="*/ 0 h 270646"/>
              <a:gd name="connsiteX164" fmla="*/ 5630072 w 16881346"/>
              <a:gd name="connsiteY164" fmla="*/ 219127 h 270646"/>
              <a:gd name="connsiteX165" fmla="*/ 5625445 w 16881346"/>
              <a:gd name="connsiteY165" fmla="*/ 270645 h 270646"/>
              <a:gd name="connsiteX166" fmla="*/ 5631770 w 16881346"/>
              <a:gd name="connsiteY166" fmla="*/ 261060 h 270646"/>
              <a:gd name="connsiteX167" fmla="*/ 5669724 w 16881346"/>
              <a:gd name="connsiteY167" fmla="*/ 243840 h 270646"/>
              <a:gd name="connsiteX168" fmla="*/ 5689375 w 16881346"/>
              <a:gd name="connsiteY168" fmla="*/ 248292 h 270646"/>
              <a:gd name="connsiteX169" fmla="*/ 5706636 w 16881346"/>
              <a:gd name="connsiteY169" fmla="*/ 260333 h 270646"/>
              <a:gd name="connsiteX170" fmla="*/ 5702933 w 16881346"/>
              <a:gd name="connsiteY170" fmla="*/ 219127 h 270646"/>
              <a:gd name="connsiteX171" fmla="*/ 5800442 w 16881346"/>
              <a:gd name="connsiteY171" fmla="*/ 0 h 270646"/>
              <a:gd name="connsiteX172" fmla="*/ 5897951 w 16881346"/>
              <a:gd name="connsiteY172" fmla="*/ 219127 h 270646"/>
              <a:gd name="connsiteX173" fmla="*/ 5893321 w 16881346"/>
              <a:gd name="connsiteY173" fmla="*/ 270645 h 270646"/>
              <a:gd name="connsiteX174" fmla="*/ 5899648 w 16881346"/>
              <a:gd name="connsiteY174" fmla="*/ 261060 h 270646"/>
              <a:gd name="connsiteX175" fmla="*/ 5937602 w 16881346"/>
              <a:gd name="connsiteY175" fmla="*/ 243840 h 270646"/>
              <a:gd name="connsiteX176" fmla="*/ 5957253 w 16881346"/>
              <a:gd name="connsiteY176" fmla="*/ 248292 h 270646"/>
              <a:gd name="connsiteX177" fmla="*/ 5974514 w 16881346"/>
              <a:gd name="connsiteY177" fmla="*/ 260333 h 270646"/>
              <a:gd name="connsiteX178" fmla="*/ 5970812 w 16881346"/>
              <a:gd name="connsiteY178" fmla="*/ 219127 h 270646"/>
              <a:gd name="connsiteX179" fmla="*/ 6068320 w 16881346"/>
              <a:gd name="connsiteY179" fmla="*/ 0 h 270646"/>
              <a:gd name="connsiteX180" fmla="*/ 6165828 w 16881346"/>
              <a:gd name="connsiteY180" fmla="*/ 219127 h 270646"/>
              <a:gd name="connsiteX181" fmla="*/ 6161200 w 16881346"/>
              <a:gd name="connsiteY181" fmla="*/ 270645 h 270646"/>
              <a:gd name="connsiteX182" fmla="*/ 6167526 w 16881346"/>
              <a:gd name="connsiteY182" fmla="*/ 261060 h 270646"/>
              <a:gd name="connsiteX183" fmla="*/ 6205481 w 16881346"/>
              <a:gd name="connsiteY183" fmla="*/ 243840 h 270646"/>
              <a:gd name="connsiteX184" fmla="*/ 6225131 w 16881346"/>
              <a:gd name="connsiteY184" fmla="*/ 248292 h 270646"/>
              <a:gd name="connsiteX185" fmla="*/ 6242393 w 16881346"/>
              <a:gd name="connsiteY185" fmla="*/ 260334 h 270646"/>
              <a:gd name="connsiteX186" fmla="*/ 6238690 w 16881346"/>
              <a:gd name="connsiteY186" fmla="*/ 219127 h 270646"/>
              <a:gd name="connsiteX187" fmla="*/ 6336199 w 16881346"/>
              <a:gd name="connsiteY187" fmla="*/ 0 h 270646"/>
              <a:gd name="connsiteX188" fmla="*/ 6433708 w 16881346"/>
              <a:gd name="connsiteY188" fmla="*/ 219127 h 270646"/>
              <a:gd name="connsiteX189" fmla="*/ 6429078 w 16881346"/>
              <a:gd name="connsiteY189" fmla="*/ 270645 h 270646"/>
              <a:gd name="connsiteX190" fmla="*/ 6435405 w 16881346"/>
              <a:gd name="connsiteY190" fmla="*/ 261060 h 270646"/>
              <a:gd name="connsiteX191" fmla="*/ 6473359 w 16881346"/>
              <a:gd name="connsiteY191" fmla="*/ 243840 h 270646"/>
              <a:gd name="connsiteX192" fmla="*/ 6493010 w 16881346"/>
              <a:gd name="connsiteY192" fmla="*/ 248292 h 270646"/>
              <a:gd name="connsiteX193" fmla="*/ 6510271 w 16881346"/>
              <a:gd name="connsiteY193" fmla="*/ 260333 h 270646"/>
              <a:gd name="connsiteX194" fmla="*/ 6506569 w 16881346"/>
              <a:gd name="connsiteY194" fmla="*/ 219127 h 270646"/>
              <a:gd name="connsiteX195" fmla="*/ 6604077 w 16881346"/>
              <a:gd name="connsiteY195" fmla="*/ 0 h 270646"/>
              <a:gd name="connsiteX196" fmla="*/ 6701585 w 16881346"/>
              <a:gd name="connsiteY196" fmla="*/ 219127 h 270646"/>
              <a:gd name="connsiteX197" fmla="*/ 6696957 w 16881346"/>
              <a:gd name="connsiteY197" fmla="*/ 270645 h 270646"/>
              <a:gd name="connsiteX198" fmla="*/ 6703283 w 16881346"/>
              <a:gd name="connsiteY198" fmla="*/ 261060 h 270646"/>
              <a:gd name="connsiteX199" fmla="*/ 6741238 w 16881346"/>
              <a:gd name="connsiteY199" fmla="*/ 243840 h 270646"/>
              <a:gd name="connsiteX200" fmla="*/ 6760888 w 16881346"/>
              <a:gd name="connsiteY200" fmla="*/ 248292 h 270646"/>
              <a:gd name="connsiteX201" fmla="*/ 6778149 w 16881346"/>
              <a:gd name="connsiteY201" fmla="*/ 260333 h 270646"/>
              <a:gd name="connsiteX202" fmla="*/ 6774447 w 16881346"/>
              <a:gd name="connsiteY202" fmla="*/ 219127 h 270646"/>
              <a:gd name="connsiteX203" fmla="*/ 6871956 w 16881346"/>
              <a:gd name="connsiteY203" fmla="*/ 0 h 270646"/>
              <a:gd name="connsiteX204" fmla="*/ 6969464 w 16881346"/>
              <a:gd name="connsiteY204" fmla="*/ 219127 h 270646"/>
              <a:gd name="connsiteX205" fmla="*/ 6964835 w 16881346"/>
              <a:gd name="connsiteY205" fmla="*/ 270645 h 270646"/>
              <a:gd name="connsiteX206" fmla="*/ 6971162 w 16881346"/>
              <a:gd name="connsiteY206" fmla="*/ 261060 h 270646"/>
              <a:gd name="connsiteX207" fmla="*/ 7009114 w 16881346"/>
              <a:gd name="connsiteY207" fmla="*/ 243840 h 270646"/>
              <a:gd name="connsiteX208" fmla="*/ 7028767 w 16881346"/>
              <a:gd name="connsiteY208" fmla="*/ 248292 h 270646"/>
              <a:gd name="connsiteX209" fmla="*/ 7046028 w 16881346"/>
              <a:gd name="connsiteY209" fmla="*/ 260334 h 270646"/>
              <a:gd name="connsiteX210" fmla="*/ 7042326 w 16881346"/>
              <a:gd name="connsiteY210" fmla="*/ 219127 h 270646"/>
              <a:gd name="connsiteX211" fmla="*/ 7139834 w 16881346"/>
              <a:gd name="connsiteY211" fmla="*/ 0 h 270646"/>
              <a:gd name="connsiteX212" fmla="*/ 7237342 w 16881346"/>
              <a:gd name="connsiteY212" fmla="*/ 219127 h 270646"/>
              <a:gd name="connsiteX213" fmla="*/ 7232714 w 16881346"/>
              <a:gd name="connsiteY213" fmla="*/ 270645 h 270646"/>
              <a:gd name="connsiteX214" fmla="*/ 7239040 w 16881346"/>
              <a:gd name="connsiteY214" fmla="*/ 261060 h 270646"/>
              <a:gd name="connsiteX215" fmla="*/ 7276995 w 16881346"/>
              <a:gd name="connsiteY215" fmla="*/ 243840 h 270646"/>
              <a:gd name="connsiteX216" fmla="*/ 7296645 w 16881346"/>
              <a:gd name="connsiteY216" fmla="*/ 248292 h 270646"/>
              <a:gd name="connsiteX217" fmla="*/ 7313906 w 16881346"/>
              <a:gd name="connsiteY217" fmla="*/ 260333 h 270646"/>
              <a:gd name="connsiteX218" fmla="*/ 7310204 w 16881346"/>
              <a:gd name="connsiteY218" fmla="*/ 219127 h 270646"/>
              <a:gd name="connsiteX219" fmla="*/ 7407713 w 16881346"/>
              <a:gd name="connsiteY219" fmla="*/ 0 h 270646"/>
              <a:gd name="connsiteX220" fmla="*/ 7505219 w 16881346"/>
              <a:gd name="connsiteY220" fmla="*/ 219127 h 270646"/>
              <a:gd name="connsiteX221" fmla="*/ 7500591 w 16881346"/>
              <a:gd name="connsiteY221" fmla="*/ 270645 h 270646"/>
              <a:gd name="connsiteX222" fmla="*/ 7506917 w 16881346"/>
              <a:gd name="connsiteY222" fmla="*/ 261060 h 270646"/>
              <a:gd name="connsiteX223" fmla="*/ 7544871 w 16881346"/>
              <a:gd name="connsiteY223" fmla="*/ 243840 h 270646"/>
              <a:gd name="connsiteX224" fmla="*/ 7564522 w 16881346"/>
              <a:gd name="connsiteY224" fmla="*/ 248292 h 270646"/>
              <a:gd name="connsiteX225" fmla="*/ 7581783 w 16881346"/>
              <a:gd name="connsiteY225" fmla="*/ 260333 h 270646"/>
              <a:gd name="connsiteX226" fmla="*/ 7578081 w 16881346"/>
              <a:gd name="connsiteY226" fmla="*/ 219127 h 270646"/>
              <a:gd name="connsiteX227" fmla="*/ 7675589 w 16881346"/>
              <a:gd name="connsiteY227" fmla="*/ 0 h 270646"/>
              <a:gd name="connsiteX228" fmla="*/ 7773097 w 16881346"/>
              <a:gd name="connsiteY228" fmla="*/ 219127 h 270646"/>
              <a:gd name="connsiteX229" fmla="*/ 7768469 w 16881346"/>
              <a:gd name="connsiteY229" fmla="*/ 270645 h 270646"/>
              <a:gd name="connsiteX230" fmla="*/ 7774794 w 16881346"/>
              <a:gd name="connsiteY230" fmla="*/ 261060 h 270646"/>
              <a:gd name="connsiteX231" fmla="*/ 7812749 w 16881346"/>
              <a:gd name="connsiteY231" fmla="*/ 243840 h 270646"/>
              <a:gd name="connsiteX232" fmla="*/ 7832400 w 16881346"/>
              <a:gd name="connsiteY232" fmla="*/ 248292 h 270646"/>
              <a:gd name="connsiteX233" fmla="*/ 7849662 w 16881346"/>
              <a:gd name="connsiteY233" fmla="*/ 260334 h 270646"/>
              <a:gd name="connsiteX234" fmla="*/ 7845960 w 16881346"/>
              <a:gd name="connsiteY234" fmla="*/ 219127 h 270646"/>
              <a:gd name="connsiteX235" fmla="*/ 7943468 w 16881346"/>
              <a:gd name="connsiteY235" fmla="*/ 0 h 270646"/>
              <a:gd name="connsiteX236" fmla="*/ 8040976 w 16881346"/>
              <a:gd name="connsiteY236" fmla="*/ 219127 h 270646"/>
              <a:gd name="connsiteX237" fmla="*/ 8036348 w 16881346"/>
              <a:gd name="connsiteY237" fmla="*/ 270645 h 270646"/>
              <a:gd name="connsiteX238" fmla="*/ 8042674 w 16881346"/>
              <a:gd name="connsiteY238" fmla="*/ 261060 h 270646"/>
              <a:gd name="connsiteX239" fmla="*/ 8080628 w 16881346"/>
              <a:gd name="connsiteY239" fmla="*/ 243840 h 270646"/>
              <a:gd name="connsiteX240" fmla="*/ 8100279 w 16881346"/>
              <a:gd name="connsiteY240" fmla="*/ 248292 h 270646"/>
              <a:gd name="connsiteX241" fmla="*/ 8117531 w 16881346"/>
              <a:gd name="connsiteY241" fmla="*/ 260327 h 270646"/>
              <a:gd name="connsiteX242" fmla="*/ 8113830 w 16881346"/>
              <a:gd name="connsiteY242" fmla="*/ 219127 h 270646"/>
              <a:gd name="connsiteX243" fmla="*/ 8211338 w 16881346"/>
              <a:gd name="connsiteY243" fmla="*/ 0 h 270646"/>
              <a:gd name="connsiteX244" fmla="*/ 8308846 w 16881346"/>
              <a:gd name="connsiteY244" fmla="*/ 219127 h 270646"/>
              <a:gd name="connsiteX245" fmla="*/ 8304218 w 16881346"/>
              <a:gd name="connsiteY245" fmla="*/ 270645 h 270646"/>
              <a:gd name="connsiteX246" fmla="*/ 8310543 w 16881346"/>
              <a:gd name="connsiteY246" fmla="*/ 261060 h 270646"/>
              <a:gd name="connsiteX247" fmla="*/ 8348498 w 16881346"/>
              <a:gd name="connsiteY247" fmla="*/ 243840 h 270646"/>
              <a:gd name="connsiteX248" fmla="*/ 8368150 w 16881346"/>
              <a:gd name="connsiteY248" fmla="*/ 248292 h 270646"/>
              <a:gd name="connsiteX249" fmla="*/ 8385841 w 16881346"/>
              <a:gd name="connsiteY249" fmla="*/ 260634 h 270646"/>
              <a:gd name="connsiteX250" fmla="*/ 8382112 w 16881346"/>
              <a:gd name="connsiteY250" fmla="*/ 219127 h 270646"/>
              <a:gd name="connsiteX251" fmla="*/ 8479620 w 16881346"/>
              <a:gd name="connsiteY251" fmla="*/ 0 h 270646"/>
              <a:gd name="connsiteX252" fmla="*/ 8577128 w 16881346"/>
              <a:gd name="connsiteY252" fmla="*/ 219127 h 270646"/>
              <a:gd name="connsiteX253" fmla="*/ 8572500 w 16881346"/>
              <a:gd name="connsiteY253" fmla="*/ 270645 h 270646"/>
              <a:gd name="connsiteX254" fmla="*/ 8578826 w 16881346"/>
              <a:gd name="connsiteY254" fmla="*/ 261060 h 270646"/>
              <a:gd name="connsiteX255" fmla="*/ 8616780 w 16881346"/>
              <a:gd name="connsiteY255" fmla="*/ 243840 h 270646"/>
              <a:gd name="connsiteX256" fmla="*/ 8636431 w 16881346"/>
              <a:gd name="connsiteY256" fmla="*/ 248292 h 270646"/>
              <a:gd name="connsiteX257" fmla="*/ 8653692 w 16881346"/>
              <a:gd name="connsiteY257" fmla="*/ 260333 h 270646"/>
              <a:gd name="connsiteX258" fmla="*/ 8649990 w 16881346"/>
              <a:gd name="connsiteY258" fmla="*/ 219127 h 270646"/>
              <a:gd name="connsiteX259" fmla="*/ 8747498 w 16881346"/>
              <a:gd name="connsiteY259" fmla="*/ 0 h 270646"/>
              <a:gd name="connsiteX260" fmla="*/ 8845006 w 16881346"/>
              <a:gd name="connsiteY260" fmla="*/ 219127 h 270646"/>
              <a:gd name="connsiteX261" fmla="*/ 8840378 w 16881346"/>
              <a:gd name="connsiteY261" fmla="*/ 270645 h 270646"/>
              <a:gd name="connsiteX262" fmla="*/ 8846704 w 16881346"/>
              <a:gd name="connsiteY262" fmla="*/ 261060 h 270646"/>
              <a:gd name="connsiteX263" fmla="*/ 8884658 w 16881346"/>
              <a:gd name="connsiteY263" fmla="*/ 243840 h 270646"/>
              <a:gd name="connsiteX264" fmla="*/ 8904309 w 16881346"/>
              <a:gd name="connsiteY264" fmla="*/ 248292 h 270646"/>
              <a:gd name="connsiteX265" fmla="*/ 8921571 w 16881346"/>
              <a:gd name="connsiteY265" fmla="*/ 260334 h 270646"/>
              <a:gd name="connsiteX266" fmla="*/ 8917869 w 16881346"/>
              <a:gd name="connsiteY266" fmla="*/ 219127 h 270646"/>
              <a:gd name="connsiteX267" fmla="*/ 9015377 w 16881346"/>
              <a:gd name="connsiteY267" fmla="*/ 0 h 270646"/>
              <a:gd name="connsiteX268" fmla="*/ 9112885 w 16881346"/>
              <a:gd name="connsiteY268" fmla="*/ 219127 h 270646"/>
              <a:gd name="connsiteX269" fmla="*/ 9108257 w 16881346"/>
              <a:gd name="connsiteY269" fmla="*/ 270645 h 270646"/>
              <a:gd name="connsiteX270" fmla="*/ 9114583 w 16881346"/>
              <a:gd name="connsiteY270" fmla="*/ 261060 h 270646"/>
              <a:gd name="connsiteX271" fmla="*/ 9152537 w 16881346"/>
              <a:gd name="connsiteY271" fmla="*/ 243840 h 270646"/>
              <a:gd name="connsiteX272" fmla="*/ 9172188 w 16881346"/>
              <a:gd name="connsiteY272" fmla="*/ 248292 h 270646"/>
              <a:gd name="connsiteX273" fmla="*/ 9189449 w 16881346"/>
              <a:gd name="connsiteY273" fmla="*/ 260333 h 270646"/>
              <a:gd name="connsiteX274" fmla="*/ 9185747 w 16881346"/>
              <a:gd name="connsiteY274" fmla="*/ 219127 h 270646"/>
              <a:gd name="connsiteX275" fmla="*/ 9283255 w 16881346"/>
              <a:gd name="connsiteY275" fmla="*/ 0 h 270646"/>
              <a:gd name="connsiteX276" fmla="*/ 9380763 w 16881346"/>
              <a:gd name="connsiteY276" fmla="*/ 219127 h 270646"/>
              <a:gd name="connsiteX277" fmla="*/ 9376135 w 16881346"/>
              <a:gd name="connsiteY277" fmla="*/ 270645 h 270646"/>
              <a:gd name="connsiteX278" fmla="*/ 9382461 w 16881346"/>
              <a:gd name="connsiteY278" fmla="*/ 261060 h 270646"/>
              <a:gd name="connsiteX279" fmla="*/ 9420415 w 16881346"/>
              <a:gd name="connsiteY279" fmla="*/ 243840 h 270646"/>
              <a:gd name="connsiteX280" fmla="*/ 9440066 w 16881346"/>
              <a:gd name="connsiteY280" fmla="*/ 248292 h 270646"/>
              <a:gd name="connsiteX281" fmla="*/ 9457327 w 16881346"/>
              <a:gd name="connsiteY281" fmla="*/ 260333 h 270646"/>
              <a:gd name="connsiteX282" fmla="*/ 9453625 w 16881346"/>
              <a:gd name="connsiteY282" fmla="*/ 219127 h 270646"/>
              <a:gd name="connsiteX283" fmla="*/ 9551133 w 16881346"/>
              <a:gd name="connsiteY283" fmla="*/ 0 h 270646"/>
              <a:gd name="connsiteX284" fmla="*/ 9648641 w 16881346"/>
              <a:gd name="connsiteY284" fmla="*/ 219127 h 270646"/>
              <a:gd name="connsiteX285" fmla="*/ 9644013 w 16881346"/>
              <a:gd name="connsiteY285" fmla="*/ 270645 h 270646"/>
              <a:gd name="connsiteX286" fmla="*/ 9650339 w 16881346"/>
              <a:gd name="connsiteY286" fmla="*/ 261060 h 270646"/>
              <a:gd name="connsiteX287" fmla="*/ 9688293 w 16881346"/>
              <a:gd name="connsiteY287" fmla="*/ 243840 h 270646"/>
              <a:gd name="connsiteX288" fmla="*/ 9707944 w 16881346"/>
              <a:gd name="connsiteY288" fmla="*/ 248292 h 270646"/>
              <a:gd name="connsiteX289" fmla="*/ 9725206 w 16881346"/>
              <a:gd name="connsiteY289" fmla="*/ 260334 h 270646"/>
              <a:gd name="connsiteX290" fmla="*/ 9721504 w 16881346"/>
              <a:gd name="connsiteY290" fmla="*/ 219127 h 270646"/>
              <a:gd name="connsiteX291" fmla="*/ 9819011 w 16881346"/>
              <a:gd name="connsiteY291" fmla="*/ 0 h 270646"/>
              <a:gd name="connsiteX292" fmla="*/ 9916519 w 16881346"/>
              <a:gd name="connsiteY292" fmla="*/ 219127 h 270646"/>
              <a:gd name="connsiteX293" fmla="*/ 9911891 w 16881346"/>
              <a:gd name="connsiteY293" fmla="*/ 270645 h 270646"/>
              <a:gd name="connsiteX294" fmla="*/ 9918217 w 16881346"/>
              <a:gd name="connsiteY294" fmla="*/ 261060 h 270646"/>
              <a:gd name="connsiteX295" fmla="*/ 9956171 w 16881346"/>
              <a:gd name="connsiteY295" fmla="*/ 243840 h 270646"/>
              <a:gd name="connsiteX296" fmla="*/ 9975822 w 16881346"/>
              <a:gd name="connsiteY296" fmla="*/ 248292 h 270646"/>
              <a:gd name="connsiteX297" fmla="*/ 9993083 w 16881346"/>
              <a:gd name="connsiteY297" fmla="*/ 260333 h 270646"/>
              <a:gd name="connsiteX298" fmla="*/ 9989381 w 16881346"/>
              <a:gd name="connsiteY298" fmla="*/ 219127 h 270646"/>
              <a:gd name="connsiteX299" fmla="*/ 10086888 w 16881346"/>
              <a:gd name="connsiteY299" fmla="*/ 0 h 270646"/>
              <a:gd name="connsiteX300" fmla="*/ 10184397 w 16881346"/>
              <a:gd name="connsiteY300" fmla="*/ 219127 h 270646"/>
              <a:gd name="connsiteX301" fmla="*/ 10179769 w 16881346"/>
              <a:gd name="connsiteY301" fmla="*/ 270644 h 270646"/>
              <a:gd name="connsiteX302" fmla="*/ 10186094 w 16881346"/>
              <a:gd name="connsiteY302" fmla="*/ 261060 h 270646"/>
              <a:gd name="connsiteX303" fmla="*/ 10224048 w 16881346"/>
              <a:gd name="connsiteY303" fmla="*/ 243840 h 270646"/>
              <a:gd name="connsiteX304" fmla="*/ 10243700 w 16881346"/>
              <a:gd name="connsiteY304" fmla="*/ 248292 h 270646"/>
              <a:gd name="connsiteX305" fmla="*/ 10260961 w 16881346"/>
              <a:gd name="connsiteY305" fmla="*/ 260333 h 270646"/>
              <a:gd name="connsiteX306" fmla="*/ 10257259 w 16881346"/>
              <a:gd name="connsiteY306" fmla="*/ 219127 h 270646"/>
              <a:gd name="connsiteX307" fmla="*/ 10354767 w 16881346"/>
              <a:gd name="connsiteY307" fmla="*/ 0 h 270646"/>
              <a:gd name="connsiteX308" fmla="*/ 10452275 w 16881346"/>
              <a:gd name="connsiteY308" fmla="*/ 219127 h 270646"/>
              <a:gd name="connsiteX309" fmla="*/ 10447647 w 16881346"/>
              <a:gd name="connsiteY309" fmla="*/ 270645 h 270646"/>
              <a:gd name="connsiteX310" fmla="*/ 10453973 w 16881346"/>
              <a:gd name="connsiteY310" fmla="*/ 261060 h 270646"/>
              <a:gd name="connsiteX311" fmla="*/ 10491927 w 16881346"/>
              <a:gd name="connsiteY311" fmla="*/ 243840 h 270646"/>
              <a:gd name="connsiteX312" fmla="*/ 10511578 w 16881346"/>
              <a:gd name="connsiteY312" fmla="*/ 248292 h 270646"/>
              <a:gd name="connsiteX313" fmla="*/ 10528840 w 16881346"/>
              <a:gd name="connsiteY313" fmla="*/ 260334 h 270646"/>
              <a:gd name="connsiteX314" fmla="*/ 10525138 w 16881346"/>
              <a:gd name="connsiteY314" fmla="*/ 219127 h 270646"/>
              <a:gd name="connsiteX315" fmla="*/ 10622646 w 16881346"/>
              <a:gd name="connsiteY315" fmla="*/ 0 h 270646"/>
              <a:gd name="connsiteX316" fmla="*/ 10720153 w 16881346"/>
              <a:gd name="connsiteY316" fmla="*/ 219127 h 270646"/>
              <a:gd name="connsiteX317" fmla="*/ 10715525 w 16881346"/>
              <a:gd name="connsiteY317" fmla="*/ 270646 h 270646"/>
              <a:gd name="connsiteX318" fmla="*/ 10721852 w 16881346"/>
              <a:gd name="connsiteY318" fmla="*/ 261060 h 270646"/>
              <a:gd name="connsiteX319" fmla="*/ 10759806 w 16881346"/>
              <a:gd name="connsiteY319" fmla="*/ 243840 h 270646"/>
              <a:gd name="connsiteX320" fmla="*/ 10779457 w 16881346"/>
              <a:gd name="connsiteY320" fmla="*/ 248292 h 270646"/>
              <a:gd name="connsiteX321" fmla="*/ 10796718 w 16881346"/>
              <a:gd name="connsiteY321" fmla="*/ 260333 h 270646"/>
              <a:gd name="connsiteX322" fmla="*/ 10793016 w 16881346"/>
              <a:gd name="connsiteY322" fmla="*/ 219127 h 270646"/>
              <a:gd name="connsiteX323" fmla="*/ 10890524 w 16881346"/>
              <a:gd name="connsiteY323" fmla="*/ 0 h 270646"/>
              <a:gd name="connsiteX324" fmla="*/ 10988033 w 16881346"/>
              <a:gd name="connsiteY324" fmla="*/ 219127 h 270646"/>
              <a:gd name="connsiteX325" fmla="*/ 10983405 w 16881346"/>
              <a:gd name="connsiteY325" fmla="*/ 270643 h 270646"/>
              <a:gd name="connsiteX326" fmla="*/ 10989730 w 16881346"/>
              <a:gd name="connsiteY326" fmla="*/ 261060 h 270646"/>
              <a:gd name="connsiteX327" fmla="*/ 11027684 w 16881346"/>
              <a:gd name="connsiteY327" fmla="*/ 243840 h 270646"/>
              <a:gd name="connsiteX328" fmla="*/ 11047335 w 16881346"/>
              <a:gd name="connsiteY328" fmla="*/ 248292 h 270646"/>
              <a:gd name="connsiteX329" fmla="*/ 11064596 w 16881346"/>
              <a:gd name="connsiteY329" fmla="*/ 260333 h 270646"/>
              <a:gd name="connsiteX330" fmla="*/ 11060894 w 16881346"/>
              <a:gd name="connsiteY330" fmla="*/ 219127 h 270646"/>
              <a:gd name="connsiteX331" fmla="*/ 11158403 w 16881346"/>
              <a:gd name="connsiteY331" fmla="*/ 0 h 270646"/>
              <a:gd name="connsiteX332" fmla="*/ 11255910 w 16881346"/>
              <a:gd name="connsiteY332" fmla="*/ 219127 h 270646"/>
              <a:gd name="connsiteX333" fmla="*/ 11251282 w 16881346"/>
              <a:gd name="connsiteY333" fmla="*/ 270646 h 270646"/>
              <a:gd name="connsiteX334" fmla="*/ 11257608 w 16881346"/>
              <a:gd name="connsiteY334" fmla="*/ 261060 h 270646"/>
              <a:gd name="connsiteX335" fmla="*/ 11295563 w 16881346"/>
              <a:gd name="connsiteY335" fmla="*/ 243840 h 270646"/>
              <a:gd name="connsiteX336" fmla="*/ 11315214 w 16881346"/>
              <a:gd name="connsiteY336" fmla="*/ 248292 h 270646"/>
              <a:gd name="connsiteX337" fmla="*/ 11332475 w 16881346"/>
              <a:gd name="connsiteY337" fmla="*/ 260334 h 270646"/>
              <a:gd name="connsiteX338" fmla="*/ 11328773 w 16881346"/>
              <a:gd name="connsiteY338" fmla="*/ 219127 h 270646"/>
              <a:gd name="connsiteX339" fmla="*/ 11426281 w 16881346"/>
              <a:gd name="connsiteY339" fmla="*/ 0 h 270646"/>
              <a:gd name="connsiteX340" fmla="*/ 11523789 w 16881346"/>
              <a:gd name="connsiteY340" fmla="*/ 219127 h 270646"/>
              <a:gd name="connsiteX341" fmla="*/ 11519161 w 16881346"/>
              <a:gd name="connsiteY341" fmla="*/ 270645 h 270646"/>
              <a:gd name="connsiteX342" fmla="*/ 11525487 w 16881346"/>
              <a:gd name="connsiteY342" fmla="*/ 261060 h 270646"/>
              <a:gd name="connsiteX343" fmla="*/ 11563441 w 16881346"/>
              <a:gd name="connsiteY343" fmla="*/ 243840 h 270646"/>
              <a:gd name="connsiteX344" fmla="*/ 11583092 w 16881346"/>
              <a:gd name="connsiteY344" fmla="*/ 248292 h 270646"/>
              <a:gd name="connsiteX345" fmla="*/ 11600353 w 16881346"/>
              <a:gd name="connsiteY345" fmla="*/ 260333 h 270646"/>
              <a:gd name="connsiteX346" fmla="*/ 11596651 w 16881346"/>
              <a:gd name="connsiteY346" fmla="*/ 219127 h 270646"/>
              <a:gd name="connsiteX347" fmla="*/ 11694159 w 16881346"/>
              <a:gd name="connsiteY347" fmla="*/ 0 h 270646"/>
              <a:gd name="connsiteX348" fmla="*/ 11791667 w 16881346"/>
              <a:gd name="connsiteY348" fmla="*/ 219127 h 270646"/>
              <a:gd name="connsiteX349" fmla="*/ 11787039 w 16881346"/>
              <a:gd name="connsiteY349" fmla="*/ 270645 h 270646"/>
              <a:gd name="connsiteX350" fmla="*/ 11793365 w 16881346"/>
              <a:gd name="connsiteY350" fmla="*/ 261060 h 270646"/>
              <a:gd name="connsiteX351" fmla="*/ 11831319 w 16881346"/>
              <a:gd name="connsiteY351" fmla="*/ 243840 h 270646"/>
              <a:gd name="connsiteX352" fmla="*/ 11850970 w 16881346"/>
              <a:gd name="connsiteY352" fmla="*/ 248292 h 270646"/>
              <a:gd name="connsiteX353" fmla="*/ 11868230 w 16881346"/>
              <a:gd name="connsiteY353" fmla="*/ 260332 h 270646"/>
              <a:gd name="connsiteX354" fmla="*/ 11864528 w 16881346"/>
              <a:gd name="connsiteY354" fmla="*/ 219127 h 270646"/>
              <a:gd name="connsiteX355" fmla="*/ 11962036 w 16881346"/>
              <a:gd name="connsiteY355" fmla="*/ 0 h 270646"/>
              <a:gd name="connsiteX356" fmla="*/ 12059544 w 16881346"/>
              <a:gd name="connsiteY356" fmla="*/ 219127 h 270646"/>
              <a:gd name="connsiteX357" fmla="*/ 12054916 w 16881346"/>
              <a:gd name="connsiteY357" fmla="*/ 270645 h 270646"/>
              <a:gd name="connsiteX358" fmla="*/ 12061242 w 16881346"/>
              <a:gd name="connsiteY358" fmla="*/ 261060 h 270646"/>
              <a:gd name="connsiteX359" fmla="*/ 12099196 w 16881346"/>
              <a:gd name="connsiteY359" fmla="*/ 243840 h 270646"/>
              <a:gd name="connsiteX360" fmla="*/ 12118848 w 16881346"/>
              <a:gd name="connsiteY360" fmla="*/ 248292 h 270646"/>
              <a:gd name="connsiteX361" fmla="*/ 12136108 w 16881346"/>
              <a:gd name="connsiteY361" fmla="*/ 260333 h 270646"/>
              <a:gd name="connsiteX362" fmla="*/ 12132406 w 16881346"/>
              <a:gd name="connsiteY362" fmla="*/ 219127 h 270646"/>
              <a:gd name="connsiteX363" fmla="*/ 12229914 w 16881346"/>
              <a:gd name="connsiteY363" fmla="*/ 0 h 270646"/>
              <a:gd name="connsiteX364" fmla="*/ 12327422 w 16881346"/>
              <a:gd name="connsiteY364" fmla="*/ 219127 h 270646"/>
              <a:gd name="connsiteX365" fmla="*/ 12322794 w 16881346"/>
              <a:gd name="connsiteY365" fmla="*/ 270645 h 270646"/>
              <a:gd name="connsiteX366" fmla="*/ 12329120 w 16881346"/>
              <a:gd name="connsiteY366" fmla="*/ 261060 h 270646"/>
              <a:gd name="connsiteX367" fmla="*/ 12367074 w 16881346"/>
              <a:gd name="connsiteY367" fmla="*/ 243840 h 270646"/>
              <a:gd name="connsiteX368" fmla="*/ 12386726 w 16881346"/>
              <a:gd name="connsiteY368" fmla="*/ 248292 h 270646"/>
              <a:gd name="connsiteX369" fmla="*/ 12403987 w 16881346"/>
              <a:gd name="connsiteY369" fmla="*/ 260334 h 270646"/>
              <a:gd name="connsiteX370" fmla="*/ 12400285 w 16881346"/>
              <a:gd name="connsiteY370" fmla="*/ 219127 h 270646"/>
              <a:gd name="connsiteX371" fmla="*/ 12497793 w 16881346"/>
              <a:gd name="connsiteY371" fmla="*/ 0 h 270646"/>
              <a:gd name="connsiteX372" fmla="*/ 12595301 w 16881346"/>
              <a:gd name="connsiteY372" fmla="*/ 219127 h 270646"/>
              <a:gd name="connsiteX373" fmla="*/ 12590673 w 16881346"/>
              <a:gd name="connsiteY373" fmla="*/ 270645 h 270646"/>
              <a:gd name="connsiteX374" fmla="*/ 12596999 w 16881346"/>
              <a:gd name="connsiteY374" fmla="*/ 261060 h 270646"/>
              <a:gd name="connsiteX375" fmla="*/ 12634953 w 16881346"/>
              <a:gd name="connsiteY375" fmla="*/ 243840 h 270646"/>
              <a:gd name="connsiteX376" fmla="*/ 12654605 w 16881346"/>
              <a:gd name="connsiteY376" fmla="*/ 248292 h 270646"/>
              <a:gd name="connsiteX377" fmla="*/ 12671865 w 16881346"/>
              <a:gd name="connsiteY377" fmla="*/ 260333 h 270646"/>
              <a:gd name="connsiteX378" fmla="*/ 12668163 w 16881346"/>
              <a:gd name="connsiteY378" fmla="*/ 219127 h 270646"/>
              <a:gd name="connsiteX379" fmla="*/ 12765671 w 16881346"/>
              <a:gd name="connsiteY379" fmla="*/ 0 h 270646"/>
              <a:gd name="connsiteX380" fmla="*/ 12863179 w 16881346"/>
              <a:gd name="connsiteY380" fmla="*/ 219127 h 270646"/>
              <a:gd name="connsiteX381" fmla="*/ 12858551 w 16881346"/>
              <a:gd name="connsiteY381" fmla="*/ 270645 h 270646"/>
              <a:gd name="connsiteX382" fmla="*/ 12864877 w 16881346"/>
              <a:gd name="connsiteY382" fmla="*/ 261060 h 270646"/>
              <a:gd name="connsiteX383" fmla="*/ 12902831 w 16881346"/>
              <a:gd name="connsiteY383" fmla="*/ 243840 h 270646"/>
              <a:gd name="connsiteX384" fmla="*/ 12922482 w 16881346"/>
              <a:gd name="connsiteY384" fmla="*/ 248292 h 270646"/>
              <a:gd name="connsiteX385" fmla="*/ 12939743 w 16881346"/>
              <a:gd name="connsiteY385" fmla="*/ 260333 h 270646"/>
              <a:gd name="connsiteX386" fmla="*/ 12936041 w 16881346"/>
              <a:gd name="connsiteY386" fmla="*/ 219127 h 270646"/>
              <a:gd name="connsiteX387" fmla="*/ 13033549 w 16881346"/>
              <a:gd name="connsiteY387" fmla="*/ 0 h 270646"/>
              <a:gd name="connsiteX388" fmla="*/ 13131057 w 16881346"/>
              <a:gd name="connsiteY388" fmla="*/ 219127 h 270646"/>
              <a:gd name="connsiteX389" fmla="*/ 13126429 w 16881346"/>
              <a:gd name="connsiteY389" fmla="*/ 270645 h 270646"/>
              <a:gd name="connsiteX390" fmla="*/ 13132755 w 16881346"/>
              <a:gd name="connsiteY390" fmla="*/ 261060 h 270646"/>
              <a:gd name="connsiteX391" fmla="*/ 13170709 w 16881346"/>
              <a:gd name="connsiteY391" fmla="*/ 243840 h 270646"/>
              <a:gd name="connsiteX392" fmla="*/ 13190360 w 16881346"/>
              <a:gd name="connsiteY392" fmla="*/ 248292 h 270646"/>
              <a:gd name="connsiteX393" fmla="*/ 13207622 w 16881346"/>
              <a:gd name="connsiteY393" fmla="*/ 260334 h 270646"/>
              <a:gd name="connsiteX394" fmla="*/ 13203920 w 16881346"/>
              <a:gd name="connsiteY394" fmla="*/ 219127 h 270646"/>
              <a:gd name="connsiteX395" fmla="*/ 13301428 w 16881346"/>
              <a:gd name="connsiteY395" fmla="*/ 0 h 270646"/>
              <a:gd name="connsiteX396" fmla="*/ 13398936 w 16881346"/>
              <a:gd name="connsiteY396" fmla="*/ 219127 h 270646"/>
              <a:gd name="connsiteX397" fmla="*/ 13394308 w 16881346"/>
              <a:gd name="connsiteY397" fmla="*/ 270645 h 270646"/>
              <a:gd name="connsiteX398" fmla="*/ 13400634 w 16881346"/>
              <a:gd name="connsiteY398" fmla="*/ 261060 h 270646"/>
              <a:gd name="connsiteX399" fmla="*/ 13438588 w 16881346"/>
              <a:gd name="connsiteY399" fmla="*/ 243840 h 270646"/>
              <a:gd name="connsiteX400" fmla="*/ 13458239 w 16881346"/>
              <a:gd name="connsiteY400" fmla="*/ 248292 h 270646"/>
              <a:gd name="connsiteX401" fmla="*/ 13475500 w 16881346"/>
              <a:gd name="connsiteY401" fmla="*/ 260333 h 270646"/>
              <a:gd name="connsiteX402" fmla="*/ 13471798 w 16881346"/>
              <a:gd name="connsiteY402" fmla="*/ 219127 h 270646"/>
              <a:gd name="connsiteX403" fmla="*/ 13569306 w 16881346"/>
              <a:gd name="connsiteY403" fmla="*/ 0 h 270646"/>
              <a:gd name="connsiteX404" fmla="*/ 13666814 w 16881346"/>
              <a:gd name="connsiteY404" fmla="*/ 219127 h 270646"/>
              <a:gd name="connsiteX405" fmla="*/ 13662186 w 16881346"/>
              <a:gd name="connsiteY405" fmla="*/ 270645 h 270646"/>
              <a:gd name="connsiteX406" fmla="*/ 13668512 w 16881346"/>
              <a:gd name="connsiteY406" fmla="*/ 261060 h 270646"/>
              <a:gd name="connsiteX407" fmla="*/ 13706466 w 16881346"/>
              <a:gd name="connsiteY407" fmla="*/ 243840 h 270646"/>
              <a:gd name="connsiteX408" fmla="*/ 13726117 w 16881346"/>
              <a:gd name="connsiteY408" fmla="*/ 248292 h 270646"/>
              <a:gd name="connsiteX409" fmla="*/ 13743378 w 16881346"/>
              <a:gd name="connsiteY409" fmla="*/ 260333 h 270646"/>
              <a:gd name="connsiteX410" fmla="*/ 13739676 w 16881346"/>
              <a:gd name="connsiteY410" fmla="*/ 219127 h 270646"/>
              <a:gd name="connsiteX411" fmla="*/ 13837184 w 16881346"/>
              <a:gd name="connsiteY411" fmla="*/ 0 h 270646"/>
              <a:gd name="connsiteX412" fmla="*/ 13934692 w 16881346"/>
              <a:gd name="connsiteY412" fmla="*/ 219127 h 270646"/>
              <a:gd name="connsiteX413" fmla="*/ 13930064 w 16881346"/>
              <a:gd name="connsiteY413" fmla="*/ 270645 h 270646"/>
              <a:gd name="connsiteX414" fmla="*/ 13936390 w 16881346"/>
              <a:gd name="connsiteY414" fmla="*/ 261060 h 270646"/>
              <a:gd name="connsiteX415" fmla="*/ 13974344 w 16881346"/>
              <a:gd name="connsiteY415" fmla="*/ 243840 h 270646"/>
              <a:gd name="connsiteX416" fmla="*/ 13993995 w 16881346"/>
              <a:gd name="connsiteY416" fmla="*/ 248292 h 270646"/>
              <a:gd name="connsiteX417" fmla="*/ 14011257 w 16881346"/>
              <a:gd name="connsiteY417" fmla="*/ 260334 h 270646"/>
              <a:gd name="connsiteX418" fmla="*/ 14007555 w 16881346"/>
              <a:gd name="connsiteY418" fmla="*/ 219127 h 270646"/>
              <a:gd name="connsiteX419" fmla="*/ 14105063 w 16881346"/>
              <a:gd name="connsiteY419" fmla="*/ 0 h 270646"/>
              <a:gd name="connsiteX420" fmla="*/ 14202571 w 16881346"/>
              <a:gd name="connsiteY420" fmla="*/ 219127 h 270646"/>
              <a:gd name="connsiteX421" fmla="*/ 14197943 w 16881346"/>
              <a:gd name="connsiteY421" fmla="*/ 270645 h 270646"/>
              <a:gd name="connsiteX422" fmla="*/ 14204269 w 16881346"/>
              <a:gd name="connsiteY422" fmla="*/ 261060 h 270646"/>
              <a:gd name="connsiteX423" fmla="*/ 14242223 w 16881346"/>
              <a:gd name="connsiteY423" fmla="*/ 243840 h 270646"/>
              <a:gd name="connsiteX424" fmla="*/ 14261874 w 16881346"/>
              <a:gd name="connsiteY424" fmla="*/ 248292 h 270646"/>
              <a:gd name="connsiteX425" fmla="*/ 14279135 w 16881346"/>
              <a:gd name="connsiteY425" fmla="*/ 260333 h 270646"/>
              <a:gd name="connsiteX426" fmla="*/ 14275433 w 16881346"/>
              <a:gd name="connsiteY426" fmla="*/ 219127 h 270646"/>
              <a:gd name="connsiteX427" fmla="*/ 14372941 w 16881346"/>
              <a:gd name="connsiteY427" fmla="*/ 0 h 270646"/>
              <a:gd name="connsiteX428" fmla="*/ 14470449 w 16881346"/>
              <a:gd name="connsiteY428" fmla="*/ 219127 h 270646"/>
              <a:gd name="connsiteX429" fmla="*/ 14465821 w 16881346"/>
              <a:gd name="connsiteY429" fmla="*/ 270645 h 270646"/>
              <a:gd name="connsiteX430" fmla="*/ 14472147 w 16881346"/>
              <a:gd name="connsiteY430" fmla="*/ 261060 h 270646"/>
              <a:gd name="connsiteX431" fmla="*/ 14510101 w 16881346"/>
              <a:gd name="connsiteY431" fmla="*/ 243840 h 270646"/>
              <a:gd name="connsiteX432" fmla="*/ 14529752 w 16881346"/>
              <a:gd name="connsiteY432" fmla="*/ 248292 h 270646"/>
              <a:gd name="connsiteX433" fmla="*/ 14547013 w 16881346"/>
              <a:gd name="connsiteY433" fmla="*/ 260333 h 270646"/>
              <a:gd name="connsiteX434" fmla="*/ 14543311 w 16881346"/>
              <a:gd name="connsiteY434" fmla="*/ 219127 h 270646"/>
              <a:gd name="connsiteX435" fmla="*/ 14640819 w 16881346"/>
              <a:gd name="connsiteY435" fmla="*/ 0 h 270646"/>
              <a:gd name="connsiteX436" fmla="*/ 14738327 w 16881346"/>
              <a:gd name="connsiteY436" fmla="*/ 219127 h 270646"/>
              <a:gd name="connsiteX437" fmla="*/ 14733699 w 16881346"/>
              <a:gd name="connsiteY437" fmla="*/ 270645 h 270646"/>
              <a:gd name="connsiteX438" fmla="*/ 14740025 w 16881346"/>
              <a:gd name="connsiteY438" fmla="*/ 261060 h 270646"/>
              <a:gd name="connsiteX439" fmla="*/ 14777979 w 16881346"/>
              <a:gd name="connsiteY439" fmla="*/ 243840 h 270646"/>
              <a:gd name="connsiteX440" fmla="*/ 14797630 w 16881346"/>
              <a:gd name="connsiteY440" fmla="*/ 248292 h 270646"/>
              <a:gd name="connsiteX441" fmla="*/ 14814892 w 16881346"/>
              <a:gd name="connsiteY441" fmla="*/ 260334 h 270646"/>
              <a:gd name="connsiteX442" fmla="*/ 14811190 w 16881346"/>
              <a:gd name="connsiteY442" fmla="*/ 219127 h 270646"/>
              <a:gd name="connsiteX443" fmla="*/ 14908698 w 16881346"/>
              <a:gd name="connsiteY443" fmla="*/ 0 h 270646"/>
              <a:gd name="connsiteX444" fmla="*/ 15006206 w 16881346"/>
              <a:gd name="connsiteY444" fmla="*/ 219127 h 270646"/>
              <a:gd name="connsiteX445" fmla="*/ 15001578 w 16881346"/>
              <a:gd name="connsiteY445" fmla="*/ 270645 h 270646"/>
              <a:gd name="connsiteX446" fmla="*/ 15007904 w 16881346"/>
              <a:gd name="connsiteY446" fmla="*/ 261060 h 270646"/>
              <a:gd name="connsiteX447" fmla="*/ 15045858 w 16881346"/>
              <a:gd name="connsiteY447" fmla="*/ 243840 h 270646"/>
              <a:gd name="connsiteX448" fmla="*/ 15065509 w 16881346"/>
              <a:gd name="connsiteY448" fmla="*/ 248292 h 270646"/>
              <a:gd name="connsiteX449" fmla="*/ 15082770 w 16881346"/>
              <a:gd name="connsiteY449" fmla="*/ 260333 h 270646"/>
              <a:gd name="connsiteX450" fmla="*/ 15079068 w 16881346"/>
              <a:gd name="connsiteY450" fmla="*/ 219127 h 270646"/>
              <a:gd name="connsiteX451" fmla="*/ 15176576 w 16881346"/>
              <a:gd name="connsiteY451" fmla="*/ 0 h 270646"/>
              <a:gd name="connsiteX452" fmla="*/ 15274084 w 16881346"/>
              <a:gd name="connsiteY452" fmla="*/ 219127 h 270646"/>
              <a:gd name="connsiteX453" fmla="*/ 15269456 w 16881346"/>
              <a:gd name="connsiteY453" fmla="*/ 270645 h 270646"/>
              <a:gd name="connsiteX454" fmla="*/ 15275782 w 16881346"/>
              <a:gd name="connsiteY454" fmla="*/ 261060 h 270646"/>
              <a:gd name="connsiteX455" fmla="*/ 15313736 w 16881346"/>
              <a:gd name="connsiteY455" fmla="*/ 243840 h 270646"/>
              <a:gd name="connsiteX456" fmla="*/ 15333387 w 16881346"/>
              <a:gd name="connsiteY456" fmla="*/ 248292 h 270646"/>
              <a:gd name="connsiteX457" fmla="*/ 15350648 w 16881346"/>
              <a:gd name="connsiteY457" fmla="*/ 260333 h 270646"/>
              <a:gd name="connsiteX458" fmla="*/ 15346946 w 16881346"/>
              <a:gd name="connsiteY458" fmla="*/ 219127 h 270646"/>
              <a:gd name="connsiteX459" fmla="*/ 15444454 w 16881346"/>
              <a:gd name="connsiteY459" fmla="*/ 0 h 270646"/>
              <a:gd name="connsiteX460" fmla="*/ 15541962 w 16881346"/>
              <a:gd name="connsiteY460" fmla="*/ 219127 h 270646"/>
              <a:gd name="connsiteX461" fmla="*/ 15537334 w 16881346"/>
              <a:gd name="connsiteY461" fmla="*/ 270645 h 270646"/>
              <a:gd name="connsiteX462" fmla="*/ 15543660 w 16881346"/>
              <a:gd name="connsiteY462" fmla="*/ 261060 h 270646"/>
              <a:gd name="connsiteX463" fmla="*/ 15581614 w 16881346"/>
              <a:gd name="connsiteY463" fmla="*/ 243840 h 270646"/>
              <a:gd name="connsiteX464" fmla="*/ 15601265 w 16881346"/>
              <a:gd name="connsiteY464" fmla="*/ 248292 h 270646"/>
              <a:gd name="connsiteX465" fmla="*/ 15618527 w 16881346"/>
              <a:gd name="connsiteY465" fmla="*/ 260334 h 270646"/>
              <a:gd name="connsiteX466" fmla="*/ 15614825 w 16881346"/>
              <a:gd name="connsiteY466" fmla="*/ 219127 h 270646"/>
              <a:gd name="connsiteX467" fmla="*/ 15712333 w 16881346"/>
              <a:gd name="connsiteY467" fmla="*/ 0 h 270646"/>
              <a:gd name="connsiteX468" fmla="*/ 15809841 w 16881346"/>
              <a:gd name="connsiteY468" fmla="*/ 219127 h 270646"/>
              <a:gd name="connsiteX469" fmla="*/ 15805213 w 16881346"/>
              <a:gd name="connsiteY469" fmla="*/ 270645 h 270646"/>
              <a:gd name="connsiteX470" fmla="*/ 15811539 w 16881346"/>
              <a:gd name="connsiteY470" fmla="*/ 261060 h 270646"/>
              <a:gd name="connsiteX471" fmla="*/ 15849493 w 16881346"/>
              <a:gd name="connsiteY471" fmla="*/ 243840 h 270646"/>
              <a:gd name="connsiteX472" fmla="*/ 15869144 w 16881346"/>
              <a:gd name="connsiteY472" fmla="*/ 248292 h 270646"/>
              <a:gd name="connsiteX473" fmla="*/ 15886406 w 16881346"/>
              <a:gd name="connsiteY473" fmla="*/ 260333 h 270646"/>
              <a:gd name="connsiteX474" fmla="*/ 15882702 w 16881346"/>
              <a:gd name="connsiteY474" fmla="*/ 219127 h 270646"/>
              <a:gd name="connsiteX475" fmla="*/ 15980210 w 16881346"/>
              <a:gd name="connsiteY475" fmla="*/ 0 h 270646"/>
              <a:gd name="connsiteX476" fmla="*/ 16077718 w 16881346"/>
              <a:gd name="connsiteY476" fmla="*/ 219127 h 270646"/>
              <a:gd name="connsiteX477" fmla="*/ 16073090 w 16881346"/>
              <a:gd name="connsiteY477" fmla="*/ 270645 h 270646"/>
              <a:gd name="connsiteX478" fmla="*/ 16079418 w 16881346"/>
              <a:gd name="connsiteY478" fmla="*/ 261060 h 270646"/>
              <a:gd name="connsiteX479" fmla="*/ 16117370 w 16881346"/>
              <a:gd name="connsiteY479" fmla="*/ 243840 h 270646"/>
              <a:gd name="connsiteX480" fmla="*/ 16137022 w 16881346"/>
              <a:gd name="connsiteY480" fmla="*/ 248292 h 270646"/>
              <a:gd name="connsiteX481" fmla="*/ 16154282 w 16881346"/>
              <a:gd name="connsiteY481" fmla="*/ 260333 h 270646"/>
              <a:gd name="connsiteX482" fmla="*/ 16150582 w 16881346"/>
              <a:gd name="connsiteY482" fmla="*/ 219127 h 270646"/>
              <a:gd name="connsiteX483" fmla="*/ 16248090 w 16881346"/>
              <a:gd name="connsiteY483" fmla="*/ 0 h 270646"/>
              <a:gd name="connsiteX484" fmla="*/ 16345598 w 16881346"/>
              <a:gd name="connsiteY484" fmla="*/ 219127 h 270646"/>
              <a:gd name="connsiteX485" fmla="*/ 16340970 w 16881346"/>
              <a:gd name="connsiteY485" fmla="*/ 270645 h 270646"/>
              <a:gd name="connsiteX486" fmla="*/ 16347294 w 16881346"/>
              <a:gd name="connsiteY486" fmla="*/ 261060 h 270646"/>
              <a:gd name="connsiteX487" fmla="*/ 16385250 w 16881346"/>
              <a:gd name="connsiteY487" fmla="*/ 243840 h 270646"/>
              <a:gd name="connsiteX488" fmla="*/ 16404900 w 16881346"/>
              <a:gd name="connsiteY488" fmla="*/ 248292 h 270646"/>
              <a:gd name="connsiteX489" fmla="*/ 16422162 w 16881346"/>
              <a:gd name="connsiteY489" fmla="*/ 260334 h 270646"/>
              <a:gd name="connsiteX490" fmla="*/ 16418460 w 16881346"/>
              <a:gd name="connsiteY490" fmla="*/ 219127 h 270646"/>
              <a:gd name="connsiteX491" fmla="*/ 16515968 w 16881346"/>
              <a:gd name="connsiteY491" fmla="*/ 0 h 270646"/>
              <a:gd name="connsiteX492" fmla="*/ 16613476 w 16881346"/>
              <a:gd name="connsiteY492" fmla="*/ 219127 h 270646"/>
              <a:gd name="connsiteX493" fmla="*/ 16608848 w 16881346"/>
              <a:gd name="connsiteY493" fmla="*/ 270645 h 270646"/>
              <a:gd name="connsiteX494" fmla="*/ 16615174 w 16881346"/>
              <a:gd name="connsiteY494" fmla="*/ 261060 h 270646"/>
              <a:gd name="connsiteX495" fmla="*/ 16653128 w 16881346"/>
              <a:gd name="connsiteY495" fmla="*/ 243840 h 270646"/>
              <a:gd name="connsiteX496" fmla="*/ 16672778 w 16881346"/>
              <a:gd name="connsiteY496" fmla="*/ 248292 h 270646"/>
              <a:gd name="connsiteX497" fmla="*/ 16690030 w 16881346"/>
              <a:gd name="connsiteY497" fmla="*/ 260327 h 270646"/>
              <a:gd name="connsiteX498" fmla="*/ 16686330 w 16881346"/>
              <a:gd name="connsiteY498" fmla="*/ 219127 h 270646"/>
              <a:gd name="connsiteX499" fmla="*/ 16783838 w 16881346"/>
              <a:gd name="connsiteY499" fmla="*/ 0 h 270646"/>
              <a:gd name="connsiteX500" fmla="*/ 16881346 w 16881346"/>
              <a:gd name="connsiteY500" fmla="*/ 219127 h 270646"/>
              <a:gd name="connsiteX501" fmla="*/ 16876718 w 16881346"/>
              <a:gd name="connsiteY501" fmla="*/ 270645 h 270646"/>
              <a:gd name="connsiteX0" fmla="*/ 3702 w 16803856"/>
              <a:gd name="connsiteY0" fmla="*/ 260333 h 270646"/>
              <a:gd name="connsiteX1" fmla="*/ 0 w 16803856"/>
              <a:gd name="connsiteY1" fmla="*/ 219127 h 270646"/>
              <a:gd name="connsiteX2" fmla="*/ 97508 w 16803856"/>
              <a:gd name="connsiteY2" fmla="*/ 0 h 270646"/>
              <a:gd name="connsiteX3" fmla="*/ 195016 w 16803856"/>
              <a:gd name="connsiteY3" fmla="*/ 219127 h 270646"/>
              <a:gd name="connsiteX4" fmla="*/ 190388 w 16803856"/>
              <a:gd name="connsiteY4" fmla="*/ 270645 h 270646"/>
              <a:gd name="connsiteX5" fmla="*/ 196714 w 16803856"/>
              <a:gd name="connsiteY5" fmla="*/ 261060 h 270646"/>
              <a:gd name="connsiteX6" fmla="*/ 234668 w 16803856"/>
              <a:gd name="connsiteY6" fmla="*/ 243840 h 270646"/>
              <a:gd name="connsiteX7" fmla="*/ 254319 w 16803856"/>
              <a:gd name="connsiteY7" fmla="*/ 248292 h 270646"/>
              <a:gd name="connsiteX8" fmla="*/ 271581 w 16803856"/>
              <a:gd name="connsiteY8" fmla="*/ 260334 h 270646"/>
              <a:gd name="connsiteX9" fmla="*/ 267879 w 16803856"/>
              <a:gd name="connsiteY9" fmla="*/ 219127 h 270646"/>
              <a:gd name="connsiteX10" fmla="*/ 365387 w 16803856"/>
              <a:gd name="connsiteY10" fmla="*/ 0 h 270646"/>
              <a:gd name="connsiteX11" fmla="*/ 462895 w 16803856"/>
              <a:gd name="connsiteY11" fmla="*/ 219127 h 270646"/>
              <a:gd name="connsiteX12" fmla="*/ 458267 w 16803856"/>
              <a:gd name="connsiteY12" fmla="*/ 270645 h 270646"/>
              <a:gd name="connsiteX13" fmla="*/ 464593 w 16803856"/>
              <a:gd name="connsiteY13" fmla="*/ 261060 h 270646"/>
              <a:gd name="connsiteX14" fmla="*/ 502547 w 16803856"/>
              <a:gd name="connsiteY14" fmla="*/ 243840 h 270646"/>
              <a:gd name="connsiteX15" fmla="*/ 522198 w 16803856"/>
              <a:gd name="connsiteY15" fmla="*/ 248292 h 270646"/>
              <a:gd name="connsiteX16" fmla="*/ 539459 w 16803856"/>
              <a:gd name="connsiteY16" fmla="*/ 260333 h 270646"/>
              <a:gd name="connsiteX17" fmla="*/ 535757 w 16803856"/>
              <a:gd name="connsiteY17" fmla="*/ 219127 h 270646"/>
              <a:gd name="connsiteX18" fmla="*/ 633265 w 16803856"/>
              <a:gd name="connsiteY18" fmla="*/ 0 h 270646"/>
              <a:gd name="connsiteX19" fmla="*/ 730773 w 16803856"/>
              <a:gd name="connsiteY19" fmla="*/ 219127 h 270646"/>
              <a:gd name="connsiteX20" fmla="*/ 726145 w 16803856"/>
              <a:gd name="connsiteY20" fmla="*/ 270645 h 270646"/>
              <a:gd name="connsiteX21" fmla="*/ 732471 w 16803856"/>
              <a:gd name="connsiteY21" fmla="*/ 261060 h 270646"/>
              <a:gd name="connsiteX22" fmla="*/ 770425 w 16803856"/>
              <a:gd name="connsiteY22" fmla="*/ 243840 h 270646"/>
              <a:gd name="connsiteX23" fmla="*/ 790076 w 16803856"/>
              <a:gd name="connsiteY23" fmla="*/ 248292 h 270646"/>
              <a:gd name="connsiteX24" fmla="*/ 807337 w 16803856"/>
              <a:gd name="connsiteY24" fmla="*/ 260333 h 270646"/>
              <a:gd name="connsiteX25" fmla="*/ 803635 w 16803856"/>
              <a:gd name="connsiteY25" fmla="*/ 219127 h 270646"/>
              <a:gd name="connsiteX26" fmla="*/ 901143 w 16803856"/>
              <a:gd name="connsiteY26" fmla="*/ 0 h 270646"/>
              <a:gd name="connsiteX27" fmla="*/ 998651 w 16803856"/>
              <a:gd name="connsiteY27" fmla="*/ 219127 h 270646"/>
              <a:gd name="connsiteX28" fmla="*/ 994023 w 16803856"/>
              <a:gd name="connsiteY28" fmla="*/ 270645 h 270646"/>
              <a:gd name="connsiteX29" fmla="*/ 1000349 w 16803856"/>
              <a:gd name="connsiteY29" fmla="*/ 261060 h 270646"/>
              <a:gd name="connsiteX30" fmla="*/ 1038303 w 16803856"/>
              <a:gd name="connsiteY30" fmla="*/ 243840 h 270646"/>
              <a:gd name="connsiteX31" fmla="*/ 1057954 w 16803856"/>
              <a:gd name="connsiteY31" fmla="*/ 248292 h 270646"/>
              <a:gd name="connsiteX32" fmla="*/ 1075216 w 16803856"/>
              <a:gd name="connsiteY32" fmla="*/ 260334 h 270646"/>
              <a:gd name="connsiteX33" fmla="*/ 1071514 w 16803856"/>
              <a:gd name="connsiteY33" fmla="*/ 219127 h 270646"/>
              <a:gd name="connsiteX34" fmla="*/ 1169022 w 16803856"/>
              <a:gd name="connsiteY34" fmla="*/ 0 h 270646"/>
              <a:gd name="connsiteX35" fmla="*/ 1266529 w 16803856"/>
              <a:gd name="connsiteY35" fmla="*/ 219127 h 270646"/>
              <a:gd name="connsiteX36" fmla="*/ 1261901 w 16803856"/>
              <a:gd name="connsiteY36" fmla="*/ 270645 h 270646"/>
              <a:gd name="connsiteX37" fmla="*/ 1268227 w 16803856"/>
              <a:gd name="connsiteY37" fmla="*/ 261060 h 270646"/>
              <a:gd name="connsiteX38" fmla="*/ 1306181 w 16803856"/>
              <a:gd name="connsiteY38" fmla="*/ 243840 h 270646"/>
              <a:gd name="connsiteX39" fmla="*/ 1325832 w 16803856"/>
              <a:gd name="connsiteY39" fmla="*/ 248292 h 270646"/>
              <a:gd name="connsiteX40" fmla="*/ 1343094 w 16803856"/>
              <a:gd name="connsiteY40" fmla="*/ 260333 h 270646"/>
              <a:gd name="connsiteX41" fmla="*/ 1339391 w 16803856"/>
              <a:gd name="connsiteY41" fmla="*/ 219127 h 270646"/>
              <a:gd name="connsiteX42" fmla="*/ 1436898 w 16803856"/>
              <a:gd name="connsiteY42" fmla="*/ 0 h 270646"/>
              <a:gd name="connsiteX43" fmla="*/ 1534407 w 16803856"/>
              <a:gd name="connsiteY43" fmla="*/ 219127 h 270646"/>
              <a:gd name="connsiteX44" fmla="*/ 1529780 w 16803856"/>
              <a:gd name="connsiteY44" fmla="*/ 270644 h 270646"/>
              <a:gd name="connsiteX45" fmla="*/ 1536104 w 16803856"/>
              <a:gd name="connsiteY45" fmla="*/ 261060 h 270646"/>
              <a:gd name="connsiteX46" fmla="*/ 1574058 w 16803856"/>
              <a:gd name="connsiteY46" fmla="*/ 243840 h 270646"/>
              <a:gd name="connsiteX47" fmla="*/ 1593710 w 16803856"/>
              <a:gd name="connsiteY47" fmla="*/ 248292 h 270646"/>
              <a:gd name="connsiteX48" fmla="*/ 1610971 w 16803856"/>
              <a:gd name="connsiteY48" fmla="*/ 260333 h 270646"/>
              <a:gd name="connsiteX49" fmla="*/ 1607270 w 16803856"/>
              <a:gd name="connsiteY49" fmla="*/ 219127 h 270646"/>
              <a:gd name="connsiteX50" fmla="*/ 1704778 w 16803856"/>
              <a:gd name="connsiteY50" fmla="*/ 0 h 270646"/>
              <a:gd name="connsiteX51" fmla="*/ 1802285 w 16803856"/>
              <a:gd name="connsiteY51" fmla="*/ 219127 h 270646"/>
              <a:gd name="connsiteX52" fmla="*/ 1797657 w 16803856"/>
              <a:gd name="connsiteY52" fmla="*/ 270645 h 270646"/>
              <a:gd name="connsiteX53" fmla="*/ 1803983 w 16803856"/>
              <a:gd name="connsiteY53" fmla="*/ 261060 h 270646"/>
              <a:gd name="connsiteX54" fmla="*/ 1841937 w 16803856"/>
              <a:gd name="connsiteY54" fmla="*/ 243840 h 270646"/>
              <a:gd name="connsiteX55" fmla="*/ 1861588 w 16803856"/>
              <a:gd name="connsiteY55" fmla="*/ 248292 h 270646"/>
              <a:gd name="connsiteX56" fmla="*/ 1878851 w 16803856"/>
              <a:gd name="connsiteY56" fmla="*/ 260334 h 270646"/>
              <a:gd name="connsiteX57" fmla="*/ 1875148 w 16803856"/>
              <a:gd name="connsiteY57" fmla="*/ 219127 h 270646"/>
              <a:gd name="connsiteX58" fmla="*/ 1972656 w 16803856"/>
              <a:gd name="connsiteY58" fmla="*/ 0 h 270646"/>
              <a:gd name="connsiteX59" fmla="*/ 2070163 w 16803856"/>
              <a:gd name="connsiteY59" fmla="*/ 219127 h 270646"/>
              <a:gd name="connsiteX60" fmla="*/ 2065536 w 16803856"/>
              <a:gd name="connsiteY60" fmla="*/ 270646 h 270646"/>
              <a:gd name="connsiteX61" fmla="*/ 2071863 w 16803856"/>
              <a:gd name="connsiteY61" fmla="*/ 261060 h 270646"/>
              <a:gd name="connsiteX62" fmla="*/ 2109816 w 16803856"/>
              <a:gd name="connsiteY62" fmla="*/ 243840 h 270646"/>
              <a:gd name="connsiteX63" fmla="*/ 2129468 w 16803856"/>
              <a:gd name="connsiteY63" fmla="*/ 248292 h 270646"/>
              <a:gd name="connsiteX64" fmla="*/ 2146728 w 16803856"/>
              <a:gd name="connsiteY64" fmla="*/ 260333 h 270646"/>
              <a:gd name="connsiteX65" fmla="*/ 2143027 w 16803856"/>
              <a:gd name="connsiteY65" fmla="*/ 219127 h 270646"/>
              <a:gd name="connsiteX66" fmla="*/ 2240535 w 16803856"/>
              <a:gd name="connsiteY66" fmla="*/ 0 h 270646"/>
              <a:gd name="connsiteX67" fmla="*/ 2338043 w 16803856"/>
              <a:gd name="connsiteY67" fmla="*/ 219127 h 270646"/>
              <a:gd name="connsiteX68" fmla="*/ 2333415 w 16803856"/>
              <a:gd name="connsiteY68" fmla="*/ 270643 h 270646"/>
              <a:gd name="connsiteX69" fmla="*/ 2339740 w 16803856"/>
              <a:gd name="connsiteY69" fmla="*/ 261060 h 270646"/>
              <a:gd name="connsiteX70" fmla="*/ 2377694 w 16803856"/>
              <a:gd name="connsiteY70" fmla="*/ 243840 h 270646"/>
              <a:gd name="connsiteX71" fmla="*/ 2397345 w 16803856"/>
              <a:gd name="connsiteY71" fmla="*/ 248292 h 270646"/>
              <a:gd name="connsiteX72" fmla="*/ 2414606 w 16803856"/>
              <a:gd name="connsiteY72" fmla="*/ 260333 h 270646"/>
              <a:gd name="connsiteX73" fmla="*/ 2410904 w 16803856"/>
              <a:gd name="connsiteY73" fmla="*/ 219127 h 270646"/>
              <a:gd name="connsiteX74" fmla="*/ 2508414 w 16803856"/>
              <a:gd name="connsiteY74" fmla="*/ 0 h 270646"/>
              <a:gd name="connsiteX75" fmla="*/ 2605920 w 16803856"/>
              <a:gd name="connsiteY75" fmla="*/ 219127 h 270646"/>
              <a:gd name="connsiteX76" fmla="*/ 2601293 w 16803856"/>
              <a:gd name="connsiteY76" fmla="*/ 270646 h 270646"/>
              <a:gd name="connsiteX77" fmla="*/ 2607618 w 16803856"/>
              <a:gd name="connsiteY77" fmla="*/ 261060 h 270646"/>
              <a:gd name="connsiteX78" fmla="*/ 2645573 w 16803856"/>
              <a:gd name="connsiteY78" fmla="*/ 243840 h 270646"/>
              <a:gd name="connsiteX79" fmla="*/ 2665225 w 16803856"/>
              <a:gd name="connsiteY79" fmla="*/ 248292 h 270646"/>
              <a:gd name="connsiteX80" fmla="*/ 2682485 w 16803856"/>
              <a:gd name="connsiteY80" fmla="*/ 260334 h 270646"/>
              <a:gd name="connsiteX81" fmla="*/ 2678784 w 16803856"/>
              <a:gd name="connsiteY81" fmla="*/ 219127 h 270646"/>
              <a:gd name="connsiteX82" fmla="*/ 2776291 w 16803856"/>
              <a:gd name="connsiteY82" fmla="*/ 0 h 270646"/>
              <a:gd name="connsiteX83" fmla="*/ 2873799 w 16803856"/>
              <a:gd name="connsiteY83" fmla="*/ 219127 h 270646"/>
              <a:gd name="connsiteX84" fmla="*/ 2869171 w 16803856"/>
              <a:gd name="connsiteY84" fmla="*/ 270645 h 270646"/>
              <a:gd name="connsiteX85" fmla="*/ 2875497 w 16803856"/>
              <a:gd name="connsiteY85" fmla="*/ 261060 h 270646"/>
              <a:gd name="connsiteX86" fmla="*/ 2913451 w 16803856"/>
              <a:gd name="connsiteY86" fmla="*/ 243840 h 270646"/>
              <a:gd name="connsiteX87" fmla="*/ 2933102 w 16803856"/>
              <a:gd name="connsiteY87" fmla="*/ 248292 h 270646"/>
              <a:gd name="connsiteX88" fmla="*/ 2950363 w 16803856"/>
              <a:gd name="connsiteY88" fmla="*/ 260333 h 270646"/>
              <a:gd name="connsiteX89" fmla="*/ 2946661 w 16803856"/>
              <a:gd name="connsiteY89" fmla="*/ 219127 h 270646"/>
              <a:gd name="connsiteX90" fmla="*/ 3044169 w 16803856"/>
              <a:gd name="connsiteY90" fmla="*/ 0 h 270646"/>
              <a:gd name="connsiteX91" fmla="*/ 3141677 w 16803856"/>
              <a:gd name="connsiteY91" fmla="*/ 219127 h 270646"/>
              <a:gd name="connsiteX92" fmla="*/ 3137050 w 16803856"/>
              <a:gd name="connsiteY92" fmla="*/ 270645 h 270646"/>
              <a:gd name="connsiteX93" fmla="*/ 3143375 w 16803856"/>
              <a:gd name="connsiteY93" fmla="*/ 261060 h 270646"/>
              <a:gd name="connsiteX94" fmla="*/ 3181329 w 16803856"/>
              <a:gd name="connsiteY94" fmla="*/ 243840 h 270646"/>
              <a:gd name="connsiteX95" fmla="*/ 3200980 w 16803856"/>
              <a:gd name="connsiteY95" fmla="*/ 248292 h 270646"/>
              <a:gd name="connsiteX96" fmla="*/ 3218240 w 16803856"/>
              <a:gd name="connsiteY96" fmla="*/ 260332 h 270646"/>
              <a:gd name="connsiteX97" fmla="*/ 3214540 w 16803856"/>
              <a:gd name="connsiteY97" fmla="*/ 219127 h 270646"/>
              <a:gd name="connsiteX98" fmla="*/ 3312048 w 16803856"/>
              <a:gd name="connsiteY98" fmla="*/ 0 h 270646"/>
              <a:gd name="connsiteX99" fmla="*/ 3409555 w 16803856"/>
              <a:gd name="connsiteY99" fmla="*/ 219127 h 270646"/>
              <a:gd name="connsiteX100" fmla="*/ 3404927 w 16803856"/>
              <a:gd name="connsiteY100" fmla="*/ 270645 h 270646"/>
              <a:gd name="connsiteX101" fmla="*/ 3411254 w 16803856"/>
              <a:gd name="connsiteY101" fmla="*/ 261060 h 270646"/>
              <a:gd name="connsiteX102" fmla="*/ 3449207 w 16803856"/>
              <a:gd name="connsiteY102" fmla="*/ 243840 h 270646"/>
              <a:gd name="connsiteX103" fmla="*/ 3468860 w 16803856"/>
              <a:gd name="connsiteY103" fmla="*/ 248292 h 270646"/>
              <a:gd name="connsiteX104" fmla="*/ 3486119 w 16803856"/>
              <a:gd name="connsiteY104" fmla="*/ 260333 h 270646"/>
              <a:gd name="connsiteX105" fmla="*/ 3482416 w 16803856"/>
              <a:gd name="connsiteY105" fmla="*/ 219127 h 270646"/>
              <a:gd name="connsiteX106" fmla="*/ 3579924 w 16803856"/>
              <a:gd name="connsiteY106" fmla="*/ 0 h 270646"/>
              <a:gd name="connsiteX107" fmla="*/ 3677433 w 16803856"/>
              <a:gd name="connsiteY107" fmla="*/ 219127 h 270646"/>
              <a:gd name="connsiteX108" fmla="*/ 3672806 w 16803856"/>
              <a:gd name="connsiteY108" fmla="*/ 270645 h 270646"/>
              <a:gd name="connsiteX109" fmla="*/ 3679130 w 16803856"/>
              <a:gd name="connsiteY109" fmla="*/ 261060 h 270646"/>
              <a:gd name="connsiteX110" fmla="*/ 3717085 w 16803856"/>
              <a:gd name="connsiteY110" fmla="*/ 243840 h 270646"/>
              <a:gd name="connsiteX111" fmla="*/ 3736736 w 16803856"/>
              <a:gd name="connsiteY111" fmla="*/ 248292 h 270646"/>
              <a:gd name="connsiteX112" fmla="*/ 3753997 w 16803856"/>
              <a:gd name="connsiteY112" fmla="*/ 260334 h 270646"/>
              <a:gd name="connsiteX113" fmla="*/ 3750297 w 16803856"/>
              <a:gd name="connsiteY113" fmla="*/ 219127 h 270646"/>
              <a:gd name="connsiteX114" fmla="*/ 3847805 w 16803856"/>
              <a:gd name="connsiteY114" fmla="*/ 0 h 270646"/>
              <a:gd name="connsiteX115" fmla="*/ 3945312 w 16803856"/>
              <a:gd name="connsiteY115" fmla="*/ 219127 h 270646"/>
              <a:gd name="connsiteX116" fmla="*/ 3940684 w 16803856"/>
              <a:gd name="connsiteY116" fmla="*/ 270645 h 270646"/>
              <a:gd name="connsiteX117" fmla="*/ 3947011 w 16803856"/>
              <a:gd name="connsiteY117" fmla="*/ 261060 h 270646"/>
              <a:gd name="connsiteX118" fmla="*/ 3984964 w 16803856"/>
              <a:gd name="connsiteY118" fmla="*/ 243840 h 270646"/>
              <a:gd name="connsiteX119" fmla="*/ 4004617 w 16803856"/>
              <a:gd name="connsiteY119" fmla="*/ 248292 h 270646"/>
              <a:gd name="connsiteX120" fmla="*/ 4021877 w 16803856"/>
              <a:gd name="connsiteY120" fmla="*/ 260333 h 270646"/>
              <a:gd name="connsiteX121" fmla="*/ 4018173 w 16803856"/>
              <a:gd name="connsiteY121" fmla="*/ 219127 h 270646"/>
              <a:gd name="connsiteX122" fmla="*/ 4115681 w 16803856"/>
              <a:gd name="connsiteY122" fmla="*/ 0 h 270646"/>
              <a:gd name="connsiteX123" fmla="*/ 4213190 w 16803856"/>
              <a:gd name="connsiteY123" fmla="*/ 219127 h 270646"/>
              <a:gd name="connsiteX124" fmla="*/ 4208563 w 16803856"/>
              <a:gd name="connsiteY124" fmla="*/ 270645 h 270646"/>
              <a:gd name="connsiteX125" fmla="*/ 4214887 w 16803856"/>
              <a:gd name="connsiteY125" fmla="*/ 261060 h 270646"/>
              <a:gd name="connsiteX126" fmla="*/ 4252842 w 16803856"/>
              <a:gd name="connsiteY126" fmla="*/ 243840 h 270646"/>
              <a:gd name="connsiteX127" fmla="*/ 4272492 w 16803856"/>
              <a:gd name="connsiteY127" fmla="*/ 248292 h 270646"/>
              <a:gd name="connsiteX128" fmla="*/ 4289754 w 16803856"/>
              <a:gd name="connsiteY128" fmla="*/ 260333 h 270646"/>
              <a:gd name="connsiteX129" fmla="*/ 4286053 w 16803856"/>
              <a:gd name="connsiteY129" fmla="*/ 219127 h 270646"/>
              <a:gd name="connsiteX130" fmla="*/ 4383560 w 16803856"/>
              <a:gd name="connsiteY130" fmla="*/ 0 h 270646"/>
              <a:gd name="connsiteX131" fmla="*/ 4481068 w 16803856"/>
              <a:gd name="connsiteY131" fmla="*/ 219127 h 270646"/>
              <a:gd name="connsiteX132" fmla="*/ 4476441 w 16803856"/>
              <a:gd name="connsiteY132" fmla="*/ 270645 h 270646"/>
              <a:gd name="connsiteX133" fmla="*/ 4482766 w 16803856"/>
              <a:gd name="connsiteY133" fmla="*/ 261060 h 270646"/>
              <a:gd name="connsiteX134" fmla="*/ 4520721 w 16803856"/>
              <a:gd name="connsiteY134" fmla="*/ 243840 h 270646"/>
              <a:gd name="connsiteX135" fmla="*/ 4540371 w 16803856"/>
              <a:gd name="connsiteY135" fmla="*/ 248292 h 270646"/>
              <a:gd name="connsiteX136" fmla="*/ 4557634 w 16803856"/>
              <a:gd name="connsiteY136" fmla="*/ 260334 h 270646"/>
              <a:gd name="connsiteX137" fmla="*/ 4553930 w 16803856"/>
              <a:gd name="connsiteY137" fmla="*/ 219127 h 270646"/>
              <a:gd name="connsiteX138" fmla="*/ 4651438 w 16803856"/>
              <a:gd name="connsiteY138" fmla="*/ 0 h 270646"/>
              <a:gd name="connsiteX139" fmla="*/ 4748947 w 16803856"/>
              <a:gd name="connsiteY139" fmla="*/ 219127 h 270646"/>
              <a:gd name="connsiteX140" fmla="*/ 4744320 w 16803856"/>
              <a:gd name="connsiteY140" fmla="*/ 270645 h 270646"/>
              <a:gd name="connsiteX141" fmla="*/ 4750644 w 16803856"/>
              <a:gd name="connsiteY141" fmla="*/ 261060 h 270646"/>
              <a:gd name="connsiteX142" fmla="*/ 4788599 w 16803856"/>
              <a:gd name="connsiteY142" fmla="*/ 243840 h 270646"/>
              <a:gd name="connsiteX143" fmla="*/ 4808249 w 16803856"/>
              <a:gd name="connsiteY143" fmla="*/ 248292 h 270646"/>
              <a:gd name="connsiteX144" fmla="*/ 4825510 w 16803856"/>
              <a:gd name="connsiteY144" fmla="*/ 260333 h 270646"/>
              <a:gd name="connsiteX145" fmla="*/ 4821810 w 16803856"/>
              <a:gd name="connsiteY145" fmla="*/ 219127 h 270646"/>
              <a:gd name="connsiteX146" fmla="*/ 4919317 w 16803856"/>
              <a:gd name="connsiteY146" fmla="*/ 0 h 270646"/>
              <a:gd name="connsiteX147" fmla="*/ 5016825 w 16803856"/>
              <a:gd name="connsiteY147" fmla="*/ 219127 h 270646"/>
              <a:gd name="connsiteX148" fmla="*/ 5012198 w 16803856"/>
              <a:gd name="connsiteY148" fmla="*/ 270645 h 270646"/>
              <a:gd name="connsiteX149" fmla="*/ 5018523 w 16803856"/>
              <a:gd name="connsiteY149" fmla="*/ 261060 h 270646"/>
              <a:gd name="connsiteX150" fmla="*/ 5056477 w 16803856"/>
              <a:gd name="connsiteY150" fmla="*/ 243840 h 270646"/>
              <a:gd name="connsiteX151" fmla="*/ 5076128 w 16803856"/>
              <a:gd name="connsiteY151" fmla="*/ 248292 h 270646"/>
              <a:gd name="connsiteX152" fmla="*/ 5093389 w 16803856"/>
              <a:gd name="connsiteY152" fmla="*/ 260333 h 270646"/>
              <a:gd name="connsiteX153" fmla="*/ 5089686 w 16803856"/>
              <a:gd name="connsiteY153" fmla="*/ 219127 h 270646"/>
              <a:gd name="connsiteX154" fmla="*/ 5187195 w 16803856"/>
              <a:gd name="connsiteY154" fmla="*/ 0 h 270646"/>
              <a:gd name="connsiteX155" fmla="*/ 5284704 w 16803856"/>
              <a:gd name="connsiteY155" fmla="*/ 219127 h 270646"/>
              <a:gd name="connsiteX156" fmla="*/ 5280074 w 16803856"/>
              <a:gd name="connsiteY156" fmla="*/ 270645 h 270646"/>
              <a:gd name="connsiteX157" fmla="*/ 5286401 w 16803856"/>
              <a:gd name="connsiteY157" fmla="*/ 261060 h 270646"/>
              <a:gd name="connsiteX158" fmla="*/ 5324355 w 16803856"/>
              <a:gd name="connsiteY158" fmla="*/ 243840 h 270646"/>
              <a:gd name="connsiteX159" fmla="*/ 5344006 w 16803856"/>
              <a:gd name="connsiteY159" fmla="*/ 248292 h 270646"/>
              <a:gd name="connsiteX160" fmla="*/ 5361267 w 16803856"/>
              <a:gd name="connsiteY160" fmla="*/ 260334 h 270646"/>
              <a:gd name="connsiteX161" fmla="*/ 5357567 w 16803856"/>
              <a:gd name="connsiteY161" fmla="*/ 219127 h 270646"/>
              <a:gd name="connsiteX162" fmla="*/ 5455074 w 16803856"/>
              <a:gd name="connsiteY162" fmla="*/ 0 h 270646"/>
              <a:gd name="connsiteX163" fmla="*/ 5552582 w 16803856"/>
              <a:gd name="connsiteY163" fmla="*/ 219127 h 270646"/>
              <a:gd name="connsiteX164" fmla="*/ 5547955 w 16803856"/>
              <a:gd name="connsiteY164" fmla="*/ 270645 h 270646"/>
              <a:gd name="connsiteX165" fmla="*/ 5554280 w 16803856"/>
              <a:gd name="connsiteY165" fmla="*/ 261060 h 270646"/>
              <a:gd name="connsiteX166" fmla="*/ 5592234 w 16803856"/>
              <a:gd name="connsiteY166" fmla="*/ 243840 h 270646"/>
              <a:gd name="connsiteX167" fmla="*/ 5611885 w 16803856"/>
              <a:gd name="connsiteY167" fmla="*/ 248292 h 270646"/>
              <a:gd name="connsiteX168" fmla="*/ 5629146 w 16803856"/>
              <a:gd name="connsiteY168" fmla="*/ 260333 h 270646"/>
              <a:gd name="connsiteX169" fmla="*/ 5625443 w 16803856"/>
              <a:gd name="connsiteY169" fmla="*/ 219127 h 270646"/>
              <a:gd name="connsiteX170" fmla="*/ 5722952 w 16803856"/>
              <a:gd name="connsiteY170" fmla="*/ 0 h 270646"/>
              <a:gd name="connsiteX171" fmla="*/ 5820461 w 16803856"/>
              <a:gd name="connsiteY171" fmla="*/ 219127 h 270646"/>
              <a:gd name="connsiteX172" fmla="*/ 5815831 w 16803856"/>
              <a:gd name="connsiteY172" fmla="*/ 270645 h 270646"/>
              <a:gd name="connsiteX173" fmla="*/ 5822158 w 16803856"/>
              <a:gd name="connsiteY173" fmla="*/ 261060 h 270646"/>
              <a:gd name="connsiteX174" fmla="*/ 5860112 w 16803856"/>
              <a:gd name="connsiteY174" fmla="*/ 243840 h 270646"/>
              <a:gd name="connsiteX175" fmla="*/ 5879763 w 16803856"/>
              <a:gd name="connsiteY175" fmla="*/ 248292 h 270646"/>
              <a:gd name="connsiteX176" fmla="*/ 5897024 w 16803856"/>
              <a:gd name="connsiteY176" fmla="*/ 260333 h 270646"/>
              <a:gd name="connsiteX177" fmla="*/ 5893322 w 16803856"/>
              <a:gd name="connsiteY177" fmla="*/ 219127 h 270646"/>
              <a:gd name="connsiteX178" fmla="*/ 5990830 w 16803856"/>
              <a:gd name="connsiteY178" fmla="*/ 0 h 270646"/>
              <a:gd name="connsiteX179" fmla="*/ 6088338 w 16803856"/>
              <a:gd name="connsiteY179" fmla="*/ 219127 h 270646"/>
              <a:gd name="connsiteX180" fmla="*/ 6083710 w 16803856"/>
              <a:gd name="connsiteY180" fmla="*/ 270645 h 270646"/>
              <a:gd name="connsiteX181" fmla="*/ 6090036 w 16803856"/>
              <a:gd name="connsiteY181" fmla="*/ 261060 h 270646"/>
              <a:gd name="connsiteX182" fmla="*/ 6127991 w 16803856"/>
              <a:gd name="connsiteY182" fmla="*/ 243840 h 270646"/>
              <a:gd name="connsiteX183" fmla="*/ 6147641 w 16803856"/>
              <a:gd name="connsiteY183" fmla="*/ 248292 h 270646"/>
              <a:gd name="connsiteX184" fmla="*/ 6164903 w 16803856"/>
              <a:gd name="connsiteY184" fmla="*/ 260334 h 270646"/>
              <a:gd name="connsiteX185" fmla="*/ 6161200 w 16803856"/>
              <a:gd name="connsiteY185" fmla="*/ 219127 h 270646"/>
              <a:gd name="connsiteX186" fmla="*/ 6258709 w 16803856"/>
              <a:gd name="connsiteY186" fmla="*/ 0 h 270646"/>
              <a:gd name="connsiteX187" fmla="*/ 6356218 w 16803856"/>
              <a:gd name="connsiteY187" fmla="*/ 219127 h 270646"/>
              <a:gd name="connsiteX188" fmla="*/ 6351588 w 16803856"/>
              <a:gd name="connsiteY188" fmla="*/ 270645 h 270646"/>
              <a:gd name="connsiteX189" fmla="*/ 6357915 w 16803856"/>
              <a:gd name="connsiteY189" fmla="*/ 261060 h 270646"/>
              <a:gd name="connsiteX190" fmla="*/ 6395869 w 16803856"/>
              <a:gd name="connsiteY190" fmla="*/ 243840 h 270646"/>
              <a:gd name="connsiteX191" fmla="*/ 6415520 w 16803856"/>
              <a:gd name="connsiteY191" fmla="*/ 248292 h 270646"/>
              <a:gd name="connsiteX192" fmla="*/ 6432781 w 16803856"/>
              <a:gd name="connsiteY192" fmla="*/ 260333 h 270646"/>
              <a:gd name="connsiteX193" fmla="*/ 6429079 w 16803856"/>
              <a:gd name="connsiteY193" fmla="*/ 219127 h 270646"/>
              <a:gd name="connsiteX194" fmla="*/ 6526587 w 16803856"/>
              <a:gd name="connsiteY194" fmla="*/ 0 h 270646"/>
              <a:gd name="connsiteX195" fmla="*/ 6624095 w 16803856"/>
              <a:gd name="connsiteY195" fmla="*/ 219127 h 270646"/>
              <a:gd name="connsiteX196" fmla="*/ 6619467 w 16803856"/>
              <a:gd name="connsiteY196" fmla="*/ 270645 h 270646"/>
              <a:gd name="connsiteX197" fmla="*/ 6625793 w 16803856"/>
              <a:gd name="connsiteY197" fmla="*/ 261060 h 270646"/>
              <a:gd name="connsiteX198" fmla="*/ 6663748 w 16803856"/>
              <a:gd name="connsiteY198" fmla="*/ 243840 h 270646"/>
              <a:gd name="connsiteX199" fmla="*/ 6683398 w 16803856"/>
              <a:gd name="connsiteY199" fmla="*/ 248292 h 270646"/>
              <a:gd name="connsiteX200" fmla="*/ 6700659 w 16803856"/>
              <a:gd name="connsiteY200" fmla="*/ 260333 h 270646"/>
              <a:gd name="connsiteX201" fmla="*/ 6696957 w 16803856"/>
              <a:gd name="connsiteY201" fmla="*/ 219127 h 270646"/>
              <a:gd name="connsiteX202" fmla="*/ 6794466 w 16803856"/>
              <a:gd name="connsiteY202" fmla="*/ 0 h 270646"/>
              <a:gd name="connsiteX203" fmla="*/ 6891974 w 16803856"/>
              <a:gd name="connsiteY203" fmla="*/ 219127 h 270646"/>
              <a:gd name="connsiteX204" fmla="*/ 6887345 w 16803856"/>
              <a:gd name="connsiteY204" fmla="*/ 270645 h 270646"/>
              <a:gd name="connsiteX205" fmla="*/ 6893672 w 16803856"/>
              <a:gd name="connsiteY205" fmla="*/ 261060 h 270646"/>
              <a:gd name="connsiteX206" fmla="*/ 6931624 w 16803856"/>
              <a:gd name="connsiteY206" fmla="*/ 243840 h 270646"/>
              <a:gd name="connsiteX207" fmla="*/ 6951277 w 16803856"/>
              <a:gd name="connsiteY207" fmla="*/ 248292 h 270646"/>
              <a:gd name="connsiteX208" fmla="*/ 6968538 w 16803856"/>
              <a:gd name="connsiteY208" fmla="*/ 260334 h 270646"/>
              <a:gd name="connsiteX209" fmla="*/ 6964836 w 16803856"/>
              <a:gd name="connsiteY209" fmla="*/ 219127 h 270646"/>
              <a:gd name="connsiteX210" fmla="*/ 7062344 w 16803856"/>
              <a:gd name="connsiteY210" fmla="*/ 0 h 270646"/>
              <a:gd name="connsiteX211" fmla="*/ 7159852 w 16803856"/>
              <a:gd name="connsiteY211" fmla="*/ 219127 h 270646"/>
              <a:gd name="connsiteX212" fmla="*/ 7155224 w 16803856"/>
              <a:gd name="connsiteY212" fmla="*/ 270645 h 270646"/>
              <a:gd name="connsiteX213" fmla="*/ 7161550 w 16803856"/>
              <a:gd name="connsiteY213" fmla="*/ 261060 h 270646"/>
              <a:gd name="connsiteX214" fmla="*/ 7199505 w 16803856"/>
              <a:gd name="connsiteY214" fmla="*/ 243840 h 270646"/>
              <a:gd name="connsiteX215" fmla="*/ 7219155 w 16803856"/>
              <a:gd name="connsiteY215" fmla="*/ 248292 h 270646"/>
              <a:gd name="connsiteX216" fmla="*/ 7236416 w 16803856"/>
              <a:gd name="connsiteY216" fmla="*/ 260333 h 270646"/>
              <a:gd name="connsiteX217" fmla="*/ 7232714 w 16803856"/>
              <a:gd name="connsiteY217" fmla="*/ 219127 h 270646"/>
              <a:gd name="connsiteX218" fmla="*/ 7330223 w 16803856"/>
              <a:gd name="connsiteY218" fmla="*/ 0 h 270646"/>
              <a:gd name="connsiteX219" fmla="*/ 7427729 w 16803856"/>
              <a:gd name="connsiteY219" fmla="*/ 219127 h 270646"/>
              <a:gd name="connsiteX220" fmla="*/ 7423101 w 16803856"/>
              <a:gd name="connsiteY220" fmla="*/ 270645 h 270646"/>
              <a:gd name="connsiteX221" fmla="*/ 7429427 w 16803856"/>
              <a:gd name="connsiteY221" fmla="*/ 261060 h 270646"/>
              <a:gd name="connsiteX222" fmla="*/ 7467381 w 16803856"/>
              <a:gd name="connsiteY222" fmla="*/ 243840 h 270646"/>
              <a:gd name="connsiteX223" fmla="*/ 7487032 w 16803856"/>
              <a:gd name="connsiteY223" fmla="*/ 248292 h 270646"/>
              <a:gd name="connsiteX224" fmla="*/ 7504293 w 16803856"/>
              <a:gd name="connsiteY224" fmla="*/ 260333 h 270646"/>
              <a:gd name="connsiteX225" fmla="*/ 7500591 w 16803856"/>
              <a:gd name="connsiteY225" fmla="*/ 219127 h 270646"/>
              <a:gd name="connsiteX226" fmla="*/ 7598099 w 16803856"/>
              <a:gd name="connsiteY226" fmla="*/ 0 h 270646"/>
              <a:gd name="connsiteX227" fmla="*/ 7695607 w 16803856"/>
              <a:gd name="connsiteY227" fmla="*/ 219127 h 270646"/>
              <a:gd name="connsiteX228" fmla="*/ 7690979 w 16803856"/>
              <a:gd name="connsiteY228" fmla="*/ 270645 h 270646"/>
              <a:gd name="connsiteX229" fmla="*/ 7697304 w 16803856"/>
              <a:gd name="connsiteY229" fmla="*/ 261060 h 270646"/>
              <a:gd name="connsiteX230" fmla="*/ 7735259 w 16803856"/>
              <a:gd name="connsiteY230" fmla="*/ 243840 h 270646"/>
              <a:gd name="connsiteX231" fmla="*/ 7754910 w 16803856"/>
              <a:gd name="connsiteY231" fmla="*/ 248292 h 270646"/>
              <a:gd name="connsiteX232" fmla="*/ 7772172 w 16803856"/>
              <a:gd name="connsiteY232" fmla="*/ 260334 h 270646"/>
              <a:gd name="connsiteX233" fmla="*/ 7768470 w 16803856"/>
              <a:gd name="connsiteY233" fmla="*/ 219127 h 270646"/>
              <a:gd name="connsiteX234" fmla="*/ 7865978 w 16803856"/>
              <a:gd name="connsiteY234" fmla="*/ 0 h 270646"/>
              <a:gd name="connsiteX235" fmla="*/ 7963486 w 16803856"/>
              <a:gd name="connsiteY235" fmla="*/ 219127 h 270646"/>
              <a:gd name="connsiteX236" fmla="*/ 7958858 w 16803856"/>
              <a:gd name="connsiteY236" fmla="*/ 270645 h 270646"/>
              <a:gd name="connsiteX237" fmla="*/ 7965184 w 16803856"/>
              <a:gd name="connsiteY237" fmla="*/ 261060 h 270646"/>
              <a:gd name="connsiteX238" fmla="*/ 8003138 w 16803856"/>
              <a:gd name="connsiteY238" fmla="*/ 243840 h 270646"/>
              <a:gd name="connsiteX239" fmla="*/ 8022789 w 16803856"/>
              <a:gd name="connsiteY239" fmla="*/ 248292 h 270646"/>
              <a:gd name="connsiteX240" fmla="*/ 8040041 w 16803856"/>
              <a:gd name="connsiteY240" fmla="*/ 260327 h 270646"/>
              <a:gd name="connsiteX241" fmla="*/ 8036340 w 16803856"/>
              <a:gd name="connsiteY241" fmla="*/ 219127 h 270646"/>
              <a:gd name="connsiteX242" fmla="*/ 8133848 w 16803856"/>
              <a:gd name="connsiteY242" fmla="*/ 0 h 270646"/>
              <a:gd name="connsiteX243" fmla="*/ 8231356 w 16803856"/>
              <a:gd name="connsiteY243" fmla="*/ 219127 h 270646"/>
              <a:gd name="connsiteX244" fmla="*/ 8226728 w 16803856"/>
              <a:gd name="connsiteY244" fmla="*/ 270645 h 270646"/>
              <a:gd name="connsiteX245" fmla="*/ 8233053 w 16803856"/>
              <a:gd name="connsiteY245" fmla="*/ 261060 h 270646"/>
              <a:gd name="connsiteX246" fmla="*/ 8271008 w 16803856"/>
              <a:gd name="connsiteY246" fmla="*/ 243840 h 270646"/>
              <a:gd name="connsiteX247" fmla="*/ 8290660 w 16803856"/>
              <a:gd name="connsiteY247" fmla="*/ 248292 h 270646"/>
              <a:gd name="connsiteX248" fmla="*/ 8308351 w 16803856"/>
              <a:gd name="connsiteY248" fmla="*/ 260634 h 270646"/>
              <a:gd name="connsiteX249" fmla="*/ 8304622 w 16803856"/>
              <a:gd name="connsiteY249" fmla="*/ 219127 h 270646"/>
              <a:gd name="connsiteX250" fmla="*/ 8402130 w 16803856"/>
              <a:gd name="connsiteY250" fmla="*/ 0 h 270646"/>
              <a:gd name="connsiteX251" fmla="*/ 8499638 w 16803856"/>
              <a:gd name="connsiteY251" fmla="*/ 219127 h 270646"/>
              <a:gd name="connsiteX252" fmla="*/ 8495010 w 16803856"/>
              <a:gd name="connsiteY252" fmla="*/ 270645 h 270646"/>
              <a:gd name="connsiteX253" fmla="*/ 8501336 w 16803856"/>
              <a:gd name="connsiteY253" fmla="*/ 261060 h 270646"/>
              <a:gd name="connsiteX254" fmla="*/ 8539290 w 16803856"/>
              <a:gd name="connsiteY254" fmla="*/ 243840 h 270646"/>
              <a:gd name="connsiteX255" fmla="*/ 8558941 w 16803856"/>
              <a:gd name="connsiteY255" fmla="*/ 248292 h 270646"/>
              <a:gd name="connsiteX256" fmla="*/ 8576202 w 16803856"/>
              <a:gd name="connsiteY256" fmla="*/ 260333 h 270646"/>
              <a:gd name="connsiteX257" fmla="*/ 8572500 w 16803856"/>
              <a:gd name="connsiteY257" fmla="*/ 219127 h 270646"/>
              <a:gd name="connsiteX258" fmla="*/ 8670008 w 16803856"/>
              <a:gd name="connsiteY258" fmla="*/ 0 h 270646"/>
              <a:gd name="connsiteX259" fmla="*/ 8767516 w 16803856"/>
              <a:gd name="connsiteY259" fmla="*/ 219127 h 270646"/>
              <a:gd name="connsiteX260" fmla="*/ 8762888 w 16803856"/>
              <a:gd name="connsiteY260" fmla="*/ 270645 h 270646"/>
              <a:gd name="connsiteX261" fmla="*/ 8769214 w 16803856"/>
              <a:gd name="connsiteY261" fmla="*/ 261060 h 270646"/>
              <a:gd name="connsiteX262" fmla="*/ 8807168 w 16803856"/>
              <a:gd name="connsiteY262" fmla="*/ 243840 h 270646"/>
              <a:gd name="connsiteX263" fmla="*/ 8826819 w 16803856"/>
              <a:gd name="connsiteY263" fmla="*/ 248292 h 270646"/>
              <a:gd name="connsiteX264" fmla="*/ 8844081 w 16803856"/>
              <a:gd name="connsiteY264" fmla="*/ 260334 h 270646"/>
              <a:gd name="connsiteX265" fmla="*/ 8840379 w 16803856"/>
              <a:gd name="connsiteY265" fmla="*/ 219127 h 270646"/>
              <a:gd name="connsiteX266" fmla="*/ 8937887 w 16803856"/>
              <a:gd name="connsiteY266" fmla="*/ 0 h 270646"/>
              <a:gd name="connsiteX267" fmla="*/ 9035395 w 16803856"/>
              <a:gd name="connsiteY267" fmla="*/ 219127 h 270646"/>
              <a:gd name="connsiteX268" fmla="*/ 9030767 w 16803856"/>
              <a:gd name="connsiteY268" fmla="*/ 270645 h 270646"/>
              <a:gd name="connsiteX269" fmla="*/ 9037093 w 16803856"/>
              <a:gd name="connsiteY269" fmla="*/ 261060 h 270646"/>
              <a:gd name="connsiteX270" fmla="*/ 9075047 w 16803856"/>
              <a:gd name="connsiteY270" fmla="*/ 243840 h 270646"/>
              <a:gd name="connsiteX271" fmla="*/ 9094698 w 16803856"/>
              <a:gd name="connsiteY271" fmla="*/ 248292 h 270646"/>
              <a:gd name="connsiteX272" fmla="*/ 9111959 w 16803856"/>
              <a:gd name="connsiteY272" fmla="*/ 260333 h 270646"/>
              <a:gd name="connsiteX273" fmla="*/ 9108257 w 16803856"/>
              <a:gd name="connsiteY273" fmla="*/ 219127 h 270646"/>
              <a:gd name="connsiteX274" fmla="*/ 9205765 w 16803856"/>
              <a:gd name="connsiteY274" fmla="*/ 0 h 270646"/>
              <a:gd name="connsiteX275" fmla="*/ 9303273 w 16803856"/>
              <a:gd name="connsiteY275" fmla="*/ 219127 h 270646"/>
              <a:gd name="connsiteX276" fmla="*/ 9298645 w 16803856"/>
              <a:gd name="connsiteY276" fmla="*/ 270645 h 270646"/>
              <a:gd name="connsiteX277" fmla="*/ 9304971 w 16803856"/>
              <a:gd name="connsiteY277" fmla="*/ 261060 h 270646"/>
              <a:gd name="connsiteX278" fmla="*/ 9342925 w 16803856"/>
              <a:gd name="connsiteY278" fmla="*/ 243840 h 270646"/>
              <a:gd name="connsiteX279" fmla="*/ 9362576 w 16803856"/>
              <a:gd name="connsiteY279" fmla="*/ 248292 h 270646"/>
              <a:gd name="connsiteX280" fmla="*/ 9379837 w 16803856"/>
              <a:gd name="connsiteY280" fmla="*/ 260333 h 270646"/>
              <a:gd name="connsiteX281" fmla="*/ 9376135 w 16803856"/>
              <a:gd name="connsiteY281" fmla="*/ 219127 h 270646"/>
              <a:gd name="connsiteX282" fmla="*/ 9473643 w 16803856"/>
              <a:gd name="connsiteY282" fmla="*/ 0 h 270646"/>
              <a:gd name="connsiteX283" fmla="*/ 9571151 w 16803856"/>
              <a:gd name="connsiteY283" fmla="*/ 219127 h 270646"/>
              <a:gd name="connsiteX284" fmla="*/ 9566523 w 16803856"/>
              <a:gd name="connsiteY284" fmla="*/ 270645 h 270646"/>
              <a:gd name="connsiteX285" fmla="*/ 9572849 w 16803856"/>
              <a:gd name="connsiteY285" fmla="*/ 261060 h 270646"/>
              <a:gd name="connsiteX286" fmla="*/ 9610803 w 16803856"/>
              <a:gd name="connsiteY286" fmla="*/ 243840 h 270646"/>
              <a:gd name="connsiteX287" fmla="*/ 9630454 w 16803856"/>
              <a:gd name="connsiteY287" fmla="*/ 248292 h 270646"/>
              <a:gd name="connsiteX288" fmla="*/ 9647716 w 16803856"/>
              <a:gd name="connsiteY288" fmla="*/ 260334 h 270646"/>
              <a:gd name="connsiteX289" fmla="*/ 9644014 w 16803856"/>
              <a:gd name="connsiteY289" fmla="*/ 219127 h 270646"/>
              <a:gd name="connsiteX290" fmla="*/ 9741521 w 16803856"/>
              <a:gd name="connsiteY290" fmla="*/ 0 h 270646"/>
              <a:gd name="connsiteX291" fmla="*/ 9839029 w 16803856"/>
              <a:gd name="connsiteY291" fmla="*/ 219127 h 270646"/>
              <a:gd name="connsiteX292" fmla="*/ 9834401 w 16803856"/>
              <a:gd name="connsiteY292" fmla="*/ 270645 h 270646"/>
              <a:gd name="connsiteX293" fmla="*/ 9840727 w 16803856"/>
              <a:gd name="connsiteY293" fmla="*/ 261060 h 270646"/>
              <a:gd name="connsiteX294" fmla="*/ 9878681 w 16803856"/>
              <a:gd name="connsiteY294" fmla="*/ 243840 h 270646"/>
              <a:gd name="connsiteX295" fmla="*/ 9898332 w 16803856"/>
              <a:gd name="connsiteY295" fmla="*/ 248292 h 270646"/>
              <a:gd name="connsiteX296" fmla="*/ 9915593 w 16803856"/>
              <a:gd name="connsiteY296" fmla="*/ 260333 h 270646"/>
              <a:gd name="connsiteX297" fmla="*/ 9911891 w 16803856"/>
              <a:gd name="connsiteY297" fmla="*/ 219127 h 270646"/>
              <a:gd name="connsiteX298" fmla="*/ 10009398 w 16803856"/>
              <a:gd name="connsiteY298" fmla="*/ 0 h 270646"/>
              <a:gd name="connsiteX299" fmla="*/ 10106907 w 16803856"/>
              <a:gd name="connsiteY299" fmla="*/ 219127 h 270646"/>
              <a:gd name="connsiteX300" fmla="*/ 10102279 w 16803856"/>
              <a:gd name="connsiteY300" fmla="*/ 270644 h 270646"/>
              <a:gd name="connsiteX301" fmla="*/ 10108604 w 16803856"/>
              <a:gd name="connsiteY301" fmla="*/ 261060 h 270646"/>
              <a:gd name="connsiteX302" fmla="*/ 10146558 w 16803856"/>
              <a:gd name="connsiteY302" fmla="*/ 243840 h 270646"/>
              <a:gd name="connsiteX303" fmla="*/ 10166210 w 16803856"/>
              <a:gd name="connsiteY303" fmla="*/ 248292 h 270646"/>
              <a:gd name="connsiteX304" fmla="*/ 10183471 w 16803856"/>
              <a:gd name="connsiteY304" fmla="*/ 260333 h 270646"/>
              <a:gd name="connsiteX305" fmla="*/ 10179769 w 16803856"/>
              <a:gd name="connsiteY305" fmla="*/ 219127 h 270646"/>
              <a:gd name="connsiteX306" fmla="*/ 10277277 w 16803856"/>
              <a:gd name="connsiteY306" fmla="*/ 0 h 270646"/>
              <a:gd name="connsiteX307" fmla="*/ 10374785 w 16803856"/>
              <a:gd name="connsiteY307" fmla="*/ 219127 h 270646"/>
              <a:gd name="connsiteX308" fmla="*/ 10370157 w 16803856"/>
              <a:gd name="connsiteY308" fmla="*/ 270645 h 270646"/>
              <a:gd name="connsiteX309" fmla="*/ 10376483 w 16803856"/>
              <a:gd name="connsiteY309" fmla="*/ 261060 h 270646"/>
              <a:gd name="connsiteX310" fmla="*/ 10414437 w 16803856"/>
              <a:gd name="connsiteY310" fmla="*/ 243840 h 270646"/>
              <a:gd name="connsiteX311" fmla="*/ 10434088 w 16803856"/>
              <a:gd name="connsiteY311" fmla="*/ 248292 h 270646"/>
              <a:gd name="connsiteX312" fmla="*/ 10451350 w 16803856"/>
              <a:gd name="connsiteY312" fmla="*/ 260334 h 270646"/>
              <a:gd name="connsiteX313" fmla="*/ 10447648 w 16803856"/>
              <a:gd name="connsiteY313" fmla="*/ 219127 h 270646"/>
              <a:gd name="connsiteX314" fmla="*/ 10545156 w 16803856"/>
              <a:gd name="connsiteY314" fmla="*/ 0 h 270646"/>
              <a:gd name="connsiteX315" fmla="*/ 10642663 w 16803856"/>
              <a:gd name="connsiteY315" fmla="*/ 219127 h 270646"/>
              <a:gd name="connsiteX316" fmla="*/ 10638035 w 16803856"/>
              <a:gd name="connsiteY316" fmla="*/ 270646 h 270646"/>
              <a:gd name="connsiteX317" fmla="*/ 10644362 w 16803856"/>
              <a:gd name="connsiteY317" fmla="*/ 261060 h 270646"/>
              <a:gd name="connsiteX318" fmla="*/ 10682316 w 16803856"/>
              <a:gd name="connsiteY318" fmla="*/ 243840 h 270646"/>
              <a:gd name="connsiteX319" fmla="*/ 10701967 w 16803856"/>
              <a:gd name="connsiteY319" fmla="*/ 248292 h 270646"/>
              <a:gd name="connsiteX320" fmla="*/ 10719228 w 16803856"/>
              <a:gd name="connsiteY320" fmla="*/ 260333 h 270646"/>
              <a:gd name="connsiteX321" fmla="*/ 10715526 w 16803856"/>
              <a:gd name="connsiteY321" fmla="*/ 219127 h 270646"/>
              <a:gd name="connsiteX322" fmla="*/ 10813034 w 16803856"/>
              <a:gd name="connsiteY322" fmla="*/ 0 h 270646"/>
              <a:gd name="connsiteX323" fmla="*/ 10910543 w 16803856"/>
              <a:gd name="connsiteY323" fmla="*/ 219127 h 270646"/>
              <a:gd name="connsiteX324" fmla="*/ 10905915 w 16803856"/>
              <a:gd name="connsiteY324" fmla="*/ 270643 h 270646"/>
              <a:gd name="connsiteX325" fmla="*/ 10912240 w 16803856"/>
              <a:gd name="connsiteY325" fmla="*/ 261060 h 270646"/>
              <a:gd name="connsiteX326" fmla="*/ 10950194 w 16803856"/>
              <a:gd name="connsiteY326" fmla="*/ 243840 h 270646"/>
              <a:gd name="connsiteX327" fmla="*/ 10969845 w 16803856"/>
              <a:gd name="connsiteY327" fmla="*/ 248292 h 270646"/>
              <a:gd name="connsiteX328" fmla="*/ 10987106 w 16803856"/>
              <a:gd name="connsiteY328" fmla="*/ 260333 h 270646"/>
              <a:gd name="connsiteX329" fmla="*/ 10983404 w 16803856"/>
              <a:gd name="connsiteY329" fmla="*/ 219127 h 270646"/>
              <a:gd name="connsiteX330" fmla="*/ 11080913 w 16803856"/>
              <a:gd name="connsiteY330" fmla="*/ 0 h 270646"/>
              <a:gd name="connsiteX331" fmla="*/ 11178420 w 16803856"/>
              <a:gd name="connsiteY331" fmla="*/ 219127 h 270646"/>
              <a:gd name="connsiteX332" fmla="*/ 11173792 w 16803856"/>
              <a:gd name="connsiteY332" fmla="*/ 270646 h 270646"/>
              <a:gd name="connsiteX333" fmla="*/ 11180118 w 16803856"/>
              <a:gd name="connsiteY333" fmla="*/ 261060 h 270646"/>
              <a:gd name="connsiteX334" fmla="*/ 11218073 w 16803856"/>
              <a:gd name="connsiteY334" fmla="*/ 243840 h 270646"/>
              <a:gd name="connsiteX335" fmla="*/ 11237724 w 16803856"/>
              <a:gd name="connsiteY335" fmla="*/ 248292 h 270646"/>
              <a:gd name="connsiteX336" fmla="*/ 11254985 w 16803856"/>
              <a:gd name="connsiteY336" fmla="*/ 260334 h 270646"/>
              <a:gd name="connsiteX337" fmla="*/ 11251283 w 16803856"/>
              <a:gd name="connsiteY337" fmla="*/ 219127 h 270646"/>
              <a:gd name="connsiteX338" fmla="*/ 11348791 w 16803856"/>
              <a:gd name="connsiteY338" fmla="*/ 0 h 270646"/>
              <a:gd name="connsiteX339" fmla="*/ 11446299 w 16803856"/>
              <a:gd name="connsiteY339" fmla="*/ 219127 h 270646"/>
              <a:gd name="connsiteX340" fmla="*/ 11441671 w 16803856"/>
              <a:gd name="connsiteY340" fmla="*/ 270645 h 270646"/>
              <a:gd name="connsiteX341" fmla="*/ 11447997 w 16803856"/>
              <a:gd name="connsiteY341" fmla="*/ 261060 h 270646"/>
              <a:gd name="connsiteX342" fmla="*/ 11485951 w 16803856"/>
              <a:gd name="connsiteY342" fmla="*/ 243840 h 270646"/>
              <a:gd name="connsiteX343" fmla="*/ 11505602 w 16803856"/>
              <a:gd name="connsiteY343" fmla="*/ 248292 h 270646"/>
              <a:gd name="connsiteX344" fmla="*/ 11522863 w 16803856"/>
              <a:gd name="connsiteY344" fmla="*/ 260333 h 270646"/>
              <a:gd name="connsiteX345" fmla="*/ 11519161 w 16803856"/>
              <a:gd name="connsiteY345" fmla="*/ 219127 h 270646"/>
              <a:gd name="connsiteX346" fmla="*/ 11616669 w 16803856"/>
              <a:gd name="connsiteY346" fmla="*/ 0 h 270646"/>
              <a:gd name="connsiteX347" fmla="*/ 11714177 w 16803856"/>
              <a:gd name="connsiteY347" fmla="*/ 219127 h 270646"/>
              <a:gd name="connsiteX348" fmla="*/ 11709549 w 16803856"/>
              <a:gd name="connsiteY348" fmla="*/ 270645 h 270646"/>
              <a:gd name="connsiteX349" fmla="*/ 11715875 w 16803856"/>
              <a:gd name="connsiteY349" fmla="*/ 261060 h 270646"/>
              <a:gd name="connsiteX350" fmla="*/ 11753829 w 16803856"/>
              <a:gd name="connsiteY350" fmla="*/ 243840 h 270646"/>
              <a:gd name="connsiteX351" fmla="*/ 11773480 w 16803856"/>
              <a:gd name="connsiteY351" fmla="*/ 248292 h 270646"/>
              <a:gd name="connsiteX352" fmla="*/ 11790740 w 16803856"/>
              <a:gd name="connsiteY352" fmla="*/ 260332 h 270646"/>
              <a:gd name="connsiteX353" fmla="*/ 11787038 w 16803856"/>
              <a:gd name="connsiteY353" fmla="*/ 219127 h 270646"/>
              <a:gd name="connsiteX354" fmla="*/ 11884546 w 16803856"/>
              <a:gd name="connsiteY354" fmla="*/ 0 h 270646"/>
              <a:gd name="connsiteX355" fmla="*/ 11982054 w 16803856"/>
              <a:gd name="connsiteY355" fmla="*/ 219127 h 270646"/>
              <a:gd name="connsiteX356" fmla="*/ 11977426 w 16803856"/>
              <a:gd name="connsiteY356" fmla="*/ 270645 h 270646"/>
              <a:gd name="connsiteX357" fmla="*/ 11983752 w 16803856"/>
              <a:gd name="connsiteY357" fmla="*/ 261060 h 270646"/>
              <a:gd name="connsiteX358" fmla="*/ 12021706 w 16803856"/>
              <a:gd name="connsiteY358" fmla="*/ 243840 h 270646"/>
              <a:gd name="connsiteX359" fmla="*/ 12041358 w 16803856"/>
              <a:gd name="connsiteY359" fmla="*/ 248292 h 270646"/>
              <a:gd name="connsiteX360" fmla="*/ 12058618 w 16803856"/>
              <a:gd name="connsiteY360" fmla="*/ 260333 h 270646"/>
              <a:gd name="connsiteX361" fmla="*/ 12054916 w 16803856"/>
              <a:gd name="connsiteY361" fmla="*/ 219127 h 270646"/>
              <a:gd name="connsiteX362" fmla="*/ 12152424 w 16803856"/>
              <a:gd name="connsiteY362" fmla="*/ 0 h 270646"/>
              <a:gd name="connsiteX363" fmla="*/ 12249932 w 16803856"/>
              <a:gd name="connsiteY363" fmla="*/ 219127 h 270646"/>
              <a:gd name="connsiteX364" fmla="*/ 12245304 w 16803856"/>
              <a:gd name="connsiteY364" fmla="*/ 270645 h 270646"/>
              <a:gd name="connsiteX365" fmla="*/ 12251630 w 16803856"/>
              <a:gd name="connsiteY365" fmla="*/ 261060 h 270646"/>
              <a:gd name="connsiteX366" fmla="*/ 12289584 w 16803856"/>
              <a:gd name="connsiteY366" fmla="*/ 243840 h 270646"/>
              <a:gd name="connsiteX367" fmla="*/ 12309236 w 16803856"/>
              <a:gd name="connsiteY367" fmla="*/ 248292 h 270646"/>
              <a:gd name="connsiteX368" fmla="*/ 12326497 w 16803856"/>
              <a:gd name="connsiteY368" fmla="*/ 260334 h 270646"/>
              <a:gd name="connsiteX369" fmla="*/ 12322795 w 16803856"/>
              <a:gd name="connsiteY369" fmla="*/ 219127 h 270646"/>
              <a:gd name="connsiteX370" fmla="*/ 12420303 w 16803856"/>
              <a:gd name="connsiteY370" fmla="*/ 0 h 270646"/>
              <a:gd name="connsiteX371" fmla="*/ 12517811 w 16803856"/>
              <a:gd name="connsiteY371" fmla="*/ 219127 h 270646"/>
              <a:gd name="connsiteX372" fmla="*/ 12513183 w 16803856"/>
              <a:gd name="connsiteY372" fmla="*/ 270645 h 270646"/>
              <a:gd name="connsiteX373" fmla="*/ 12519509 w 16803856"/>
              <a:gd name="connsiteY373" fmla="*/ 261060 h 270646"/>
              <a:gd name="connsiteX374" fmla="*/ 12557463 w 16803856"/>
              <a:gd name="connsiteY374" fmla="*/ 243840 h 270646"/>
              <a:gd name="connsiteX375" fmla="*/ 12577115 w 16803856"/>
              <a:gd name="connsiteY375" fmla="*/ 248292 h 270646"/>
              <a:gd name="connsiteX376" fmla="*/ 12594375 w 16803856"/>
              <a:gd name="connsiteY376" fmla="*/ 260333 h 270646"/>
              <a:gd name="connsiteX377" fmla="*/ 12590673 w 16803856"/>
              <a:gd name="connsiteY377" fmla="*/ 219127 h 270646"/>
              <a:gd name="connsiteX378" fmla="*/ 12688181 w 16803856"/>
              <a:gd name="connsiteY378" fmla="*/ 0 h 270646"/>
              <a:gd name="connsiteX379" fmla="*/ 12785689 w 16803856"/>
              <a:gd name="connsiteY379" fmla="*/ 219127 h 270646"/>
              <a:gd name="connsiteX380" fmla="*/ 12781061 w 16803856"/>
              <a:gd name="connsiteY380" fmla="*/ 270645 h 270646"/>
              <a:gd name="connsiteX381" fmla="*/ 12787387 w 16803856"/>
              <a:gd name="connsiteY381" fmla="*/ 261060 h 270646"/>
              <a:gd name="connsiteX382" fmla="*/ 12825341 w 16803856"/>
              <a:gd name="connsiteY382" fmla="*/ 243840 h 270646"/>
              <a:gd name="connsiteX383" fmla="*/ 12844992 w 16803856"/>
              <a:gd name="connsiteY383" fmla="*/ 248292 h 270646"/>
              <a:gd name="connsiteX384" fmla="*/ 12862253 w 16803856"/>
              <a:gd name="connsiteY384" fmla="*/ 260333 h 270646"/>
              <a:gd name="connsiteX385" fmla="*/ 12858551 w 16803856"/>
              <a:gd name="connsiteY385" fmla="*/ 219127 h 270646"/>
              <a:gd name="connsiteX386" fmla="*/ 12956059 w 16803856"/>
              <a:gd name="connsiteY386" fmla="*/ 0 h 270646"/>
              <a:gd name="connsiteX387" fmla="*/ 13053567 w 16803856"/>
              <a:gd name="connsiteY387" fmla="*/ 219127 h 270646"/>
              <a:gd name="connsiteX388" fmla="*/ 13048939 w 16803856"/>
              <a:gd name="connsiteY388" fmla="*/ 270645 h 270646"/>
              <a:gd name="connsiteX389" fmla="*/ 13055265 w 16803856"/>
              <a:gd name="connsiteY389" fmla="*/ 261060 h 270646"/>
              <a:gd name="connsiteX390" fmla="*/ 13093219 w 16803856"/>
              <a:gd name="connsiteY390" fmla="*/ 243840 h 270646"/>
              <a:gd name="connsiteX391" fmla="*/ 13112870 w 16803856"/>
              <a:gd name="connsiteY391" fmla="*/ 248292 h 270646"/>
              <a:gd name="connsiteX392" fmla="*/ 13130132 w 16803856"/>
              <a:gd name="connsiteY392" fmla="*/ 260334 h 270646"/>
              <a:gd name="connsiteX393" fmla="*/ 13126430 w 16803856"/>
              <a:gd name="connsiteY393" fmla="*/ 219127 h 270646"/>
              <a:gd name="connsiteX394" fmla="*/ 13223938 w 16803856"/>
              <a:gd name="connsiteY394" fmla="*/ 0 h 270646"/>
              <a:gd name="connsiteX395" fmla="*/ 13321446 w 16803856"/>
              <a:gd name="connsiteY395" fmla="*/ 219127 h 270646"/>
              <a:gd name="connsiteX396" fmla="*/ 13316818 w 16803856"/>
              <a:gd name="connsiteY396" fmla="*/ 270645 h 270646"/>
              <a:gd name="connsiteX397" fmla="*/ 13323144 w 16803856"/>
              <a:gd name="connsiteY397" fmla="*/ 261060 h 270646"/>
              <a:gd name="connsiteX398" fmla="*/ 13361098 w 16803856"/>
              <a:gd name="connsiteY398" fmla="*/ 243840 h 270646"/>
              <a:gd name="connsiteX399" fmla="*/ 13380749 w 16803856"/>
              <a:gd name="connsiteY399" fmla="*/ 248292 h 270646"/>
              <a:gd name="connsiteX400" fmla="*/ 13398010 w 16803856"/>
              <a:gd name="connsiteY400" fmla="*/ 260333 h 270646"/>
              <a:gd name="connsiteX401" fmla="*/ 13394308 w 16803856"/>
              <a:gd name="connsiteY401" fmla="*/ 219127 h 270646"/>
              <a:gd name="connsiteX402" fmla="*/ 13491816 w 16803856"/>
              <a:gd name="connsiteY402" fmla="*/ 0 h 270646"/>
              <a:gd name="connsiteX403" fmla="*/ 13589324 w 16803856"/>
              <a:gd name="connsiteY403" fmla="*/ 219127 h 270646"/>
              <a:gd name="connsiteX404" fmla="*/ 13584696 w 16803856"/>
              <a:gd name="connsiteY404" fmla="*/ 270645 h 270646"/>
              <a:gd name="connsiteX405" fmla="*/ 13591022 w 16803856"/>
              <a:gd name="connsiteY405" fmla="*/ 261060 h 270646"/>
              <a:gd name="connsiteX406" fmla="*/ 13628976 w 16803856"/>
              <a:gd name="connsiteY406" fmla="*/ 243840 h 270646"/>
              <a:gd name="connsiteX407" fmla="*/ 13648627 w 16803856"/>
              <a:gd name="connsiteY407" fmla="*/ 248292 h 270646"/>
              <a:gd name="connsiteX408" fmla="*/ 13665888 w 16803856"/>
              <a:gd name="connsiteY408" fmla="*/ 260333 h 270646"/>
              <a:gd name="connsiteX409" fmla="*/ 13662186 w 16803856"/>
              <a:gd name="connsiteY409" fmla="*/ 219127 h 270646"/>
              <a:gd name="connsiteX410" fmla="*/ 13759694 w 16803856"/>
              <a:gd name="connsiteY410" fmla="*/ 0 h 270646"/>
              <a:gd name="connsiteX411" fmla="*/ 13857202 w 16803856"/>
              <a:gd name="connsiteY411" fmla="*/ 219127 h 270646"/>
              <a:gd name="connsiteX412" fmla="*/ 13852574 w 16803856"/>
              <a:gd name="connsiteY412" fmla="*/ 270645 h 270646"/>
              <a:gd name="connsiteX413" fmla="*/ 13858900 w 16803856"/>
              <a:gd name="connsiteY413" fmla="*/ 261060 h 270646"/>
              <a:gd name="connsiteX414" fmla="*/ 13896854 w 16803856"/>
              <a:gd name="connsiteY414" fmla="*/ 243840 h 270646"/>
              <a:gd name="connsiteX415" fmla="*/ 13916505 w 16803856"/>
              <a:gd name="connsiteY415" fmla="*/ 248292 h 270646"/>
              <a:gd name="connsiteX416" fmla="*/ 13933767 w 16803856"/>
              <a:gd name="connsiteY416" fmla="*/ 260334 h 270646"/>
              <a:gd name="connsiteX417" fmla="*/ 13930065 w 16803856"/>
              <a:gd name="connsiteY417" fmla="*/ 219127 h 270646"/>
              <a:gd name="connsiteX418" fmla="*/ 14027573 w 16803856"/>
              <a:gd name="connsiteY418" fmla="*/ 0 h 270646"/>
              <a:gd name="connsiteX419" fmla="*/ 14125081 w 16803856"/>
              <a:gd name="connsiteY419" fmla="*/ 219127 h 270646"/>
              <a:gd name="connsiteX420" fmla="*/ 14120453 w 16803856"/>
              <a:gd name="connsiteY420" fmla="*/ 270645 h 270646"/>
              <a:gd name="connsiteX421" fmla="*/ 14126779 w 16803856"/>
              <a:gd name="connsiteY421" fmla="*/ 261060 h 270646"/>
              <a:gd name="connsiteX422" fmla="*/ 14164733 w 16803856"/>
              <a:gd name="connsiteY422" fmla="*/ 243840 h 270646"/>
              <a:gd name="connsiteX423" fmla="*/ 14184384 w 16803856"/>
              <a:gd name="connsiteY423" fmla="*/ 248292 h 270646"/>
              <a:gd name="connsiteX424" fmla="*/ 14201645 w 16803856"/>
              <a:gd name="connsiteY424" fmla="*/ 260333 h 270646"/>
              <a:gd name="connsiteX425" fmla="*/ 14197943 w 16803856"/>
              <a:gd name="connsiteY425" fmla="*/ 219127 h 270646"/>
              <a:gd name="connsiteX426" fmla="*/ 14295451 w 16803856"/>
              <a:gd name="connsiteY426" fmla="*/ 0 h 270646"/>
              <a:gd name="connsiteX427" fmla="*/ 14392959 w 16803856"/>
              <a:gd name="connsiteY427" fmla="*/ 219127 h 270646"/>
              <a:gd name="connsiteX428" fmla="*/ 14388331 w 16803856"/>
              <a:gd name="connsiteY428" fmla="*/ 270645 h 270646"/>
              <a:gd name="connsiteX429" fmla="*/ 14394657 w 16803856"/>
              <a:gd name="connsiteY429" fmla="*/ 261060 h 270646"/>
              <a:gd name="connsiteX430" fmla="*/ 14432611 w 16803856"/>
              <a:gd name="connsiteY430" fmla="*/ 243840 h 270646"/>
              <a:gd name="connsiteX431" fmla="*/ 14452262 w 16803856"/>
              <a:gd name="connsiteY431" fmla="*/ 248292 h 270646"/>
              <a:gd name="connsiteX432" fmla="*/ 14469523 w 16803856"/>
              <a:gd name="connsiteY432" fmla="*/ 260333 h 270646"/>
              <a:gd name="connsiteX433" fmla="*/ 14465821 w 16803856"/>
              <a:gd name="connsiteY433" fmla="*/ 219127 h 270646"/>
              <a:gd name="connsiteX434" fmla="*/ 14563329 w 16803856"/>
              <a:gd name="connsiteY434" fmla="*/ 0 h 270646"/>
              <a:gd name="connsiteX435" fmla="*/ 14660837 w 16803856"/>
              <a:gd name="connsiteY435" fmla="*/ 219127 h 270646"/>
              <a:gd name="connsiteX436" fmla="*/ 14656209 w 16803856"/>
              <a:gd name="connsiteY436" fmla="*/ 270645 h 270646"/>
              <a:gd name="connsiteX437" fmla="*/ 14662535 w 16803856"/>
              <a:gd name="connsiteY437" fmla="*/ 261060 h 270646"/>
              <a:gd name="connsiteX438" fmla="*/ 14700489 w 16803856"/>
              <a:gd name="connsiteY438" fmla="*/ 243840 h 270646"/>
              <a:gd name="connsiteX439" fmla="*/ 14720140 w 16803856"/>
              <a:gd name="connsiteY439" fmla="*/ 248292 h 270646"/>
              <a:gd name="connsiteX440" fmla="*/ 14737402 w 16803856"/>
              <a:gd name="connsiteY440" fmla="*/ 260334 h 270646"/>
              <a:gd name="connsiteX441" fmla="*/ 14733700 w 16803856"/>
              <a:gd name="connsiteY441" fmla="*/ 219127 h 270646"/>
              <a:gd name="connsiteX442" fmla="*/ 14831208 w 16803856"/>
              <a:gd name="connsiteY442" fmla="*/ 0 h 270646"/>
              <a:gd name="connsiteX443" fmla="*/ 14928716 w 16803856"/>
              <a:gd name="connsiteY443" fmla="*/ 219127 h 270646"/>
              <a:gd name="connsiteX444" fmla="*/ 14924088 w 16803856"/>
              <a:gd name="connsiteY444" fmla="*/ 270645 h 270646"/>
              <a:gd name="connsiteX445" fmla="*/ 14930414 w 16803856"/>
              <a:gd name="connsiteY445" fmla="*/ 261060 h 270646"/>
              <a:gd name="connsiteX446" fmla="*/ 14968368 w 16803856"/>
              <a:gd name="connsiteY446" fmla="*/ 243840 h 270646"/>
              <a:gd name="connsiteX447" fmla="*/ 14988019 w 16803856"/>
              <a:gd name="connsiteY447" fmla="*/ 248292 h 270646"/>
              <a:gd name="connsiteX448" fmla="*/ 15005280 w 16803856"/>
              <a:gd name="connsiteY448" fmla="*/ 260333 h 270646"/>
              <a:gd name="connsiteX449" fmla="*/ 15001578 w 16803856"/>
              <a:gd name="connsiteY449" fmla="*/ 219127 h 270646"/>
              <a:gd name="connsiteX450" fmla="*/ 15099086 w 16803856"/>
              <a:gd name="connsiteY450" fmla="*/ 0 h 270646"/>
              <a:gd name="connsiteX451" fmla="*/ 15196594 w 16803856"/>
              <a:gd name="connsiteY451" fmla="*/ 219127 h 270646"/>
              <a:gd name="connsiteX452" fmla="*/ 15191966 w 16803856"/>
              <a:gd name="connsiteY452" fmla="*/ 270645 h 270646"/>
              <a:gd name="connsiteX453" fmla="*/ 15198292 w 16803856"/>
              <a:gd name="connsiteY453" fmla="*/ 261060 h 270646"/>
              <a:gd name="connsiteX454" fmla="*/ 15236246 w 16803856"/>
              <a:gd name="connsiteY454" fmla="*/ 243840 h 270646"/>
              <a:gd name="connsiteX455" fmla="*/ 15255897 w 16803856"/>
              <a:gd name="connsiteY455" fmla="*/ 248292 h 270646"/>
              <a:gd name="connsiteX456" fmla="*/ 15273158 w 16803856"/>
              <a:gd name="connsiteY456" fmla="*/ 260333 h 270646"/>
              <a:gd name="connsiteX457" fmla="*/ 15269456 w 16803856"/>
              <a:gd name="connsiteY457" fmla="*/ 219127 h 270646"/>
              <a:gd name="connsiteX458" fmla="*/ 15366964 w 16803856"/>
              <a:gd name="connsiteY458" fmla="*/ 0 h 270646"/>
              <a:gd name="connsiteX459" fmla="*/ 15464472 w 16803856"/>
              <a:gd name="connsiteY459" fmla="*/ 219127 h 270646"/>
              <a:gd name="connsiteX460" fmla="*/ 15459844 w 16803856"/>
              <a:gd name="connsiteY460" fmla="*/ 270645 h 270646"/>
              <a:gd name="connsiteX461" fmla="*/ 15466170 w 16803856"/>
              <a:gd name="connsiteY461" fmla="*/ 261060 h 270646"/>
              <a:gd name="connsiteX462" fmla="*/ 15504124 w 16803856"/>
              <a:gd name="connsiteY462" fmla="*/ 243840 h 270646"/>
              <a:gd name="connsiteX463" fmla="*/ 15523775 w 16803856"/>
              <a:gd name="connsiteY463" fmla="*/ 248292 h 270646"/>
              <a:gd name="connsiteX464" fmla="*/ 15541037 w 16803856"/>
              <a:gd name="connsiteY464" fmla="*/ 260334 h 270646"/>
              <a:gd name="connsiteX465" fmla="*/ 15537335 w 16803856"/>
              <a:gd name="connsiteY465" fmla="*/ 219127 h 270646"/>
              <a:gd name="connsiteX466" fmla="*/ 15634843 w 16803856"/>
              <a:gd name="connsiteY466" fmla="*/ 0 h 270646"/>
              <a:gd name="connsiteX467" fmla="*/ 15732351 w 16803856"/>
              <a:gd name="connsiteY467" fmla="*/ 219127 h 270646"/>
              <a:gd name="connsiteX468" fmla="*/ 15727723 w 16803856"/>
              <a:gd name="connsiteY468" fmla="*/ 270645 h 270646"/>
              <a:gd name="connsiteX469" fmla="*/ 15734049 w 16803856"/>
              <a:gd name="connsiteY469" fmla="*/ 261060 h 270646"/>
              <a:gd name="connsiteX470" fmla="*/ 15772003 w 16803856"/>
              <a:gd name="connsiteY470" fmla="*/ 243840 h 270646"/>
              <a:gd name="connsiteX471" fmla="*/ 15791654 w 16803856"/>
              <a:gd name="connsiteY471" fmla="*/ 248292 h 270646"/>
              <a:gd name="connsiteX472" fmla="*/ 15808916 w 16803856"/>
              <a:gd name="connsiteY472" fmla="*/ 260333 h 270646"/>
              <a:gd name="connsiteX473" fmla="*/ 15805212 w 16803856"/>
              <a:gd name="connsiteY473" fmla="*/ 219127 h 270646"/>
              <a:gd name="connsiteX474" fmla="*/ 15902720 w 16803856"/>
              <a:gd name="connsiteY474" fmla="*/ 0 h 270646"/>
              <a:gd name="connsiteX475" fmla="*/ 16000228 w 16803856"/>
              <a:gd name="connsiteY475" fmla="*/ 219127 h 270646"/>
              <a:gd name="connsiteX476" fmla="*/ 15995600 w 16803856"/>
              <a:gd name="connsiteY476" fmla="*/ 270645 h 270646"/>
              <a:gd name="connsiteX477" fmla="*/ 16001928 w 16803856"/>
              <a:gd name="connsiteY477" fmla="*/ 261060 h 270646"/>
              <a:gd name="connsiteX478" fmla="*/ 16039880 w 16803856"/>
              <a:gd name="connsiteY478" fmla="*/ 243840 h 270646"/>
              <a:gd name="connsiteX479" fmla="*/ 16059532 w 16803856"/>
              <a:gd name="connsiteY479" fmla="*/ 248292 h 270646"/>
              <a:gd name="connsiteX480" fmla="*/ 16076792 w 16803856"/>
              <a:gd name="connsiteY480" fmla="*/ 260333 h 270646"/>
              <a:gd name="connsiteX481" fmla="*/ 16073092 w 16803856"/>
              <a:gd name="connsiteY481" fmla="*/ 219127 h 270646"/>
              <a:gd name="connsiteX482" fmla="*/ 16170600 w 16803856"/>
              <a:gd name="connsiteY482" fmla="*/ 0 h 270646"/>
              <a:gd name="connsiteX483" fmla="*/ 16268108 w 16803856"/>
              <a:gd name="connsiteY483" fmla="*/ 219127 h 270646"/>
              <a:gd name="connsiteX484" fmla="*/ 16263480 w 16803856"/>
              <a:gd name="connsiteY484" fmla="*/ 270645 h 270646"/>
              <a:gd name="connsiteX485" fmla="*/ 16269804 w 16803856"/>
              <a:gd name="connsiteY485" fmla="*/ 261060 h 270646"/>
              <a:gd name="connsiteX486" fmla="*/ 16307760 w 16803856"/>
              <a:gd name="connsiteY486" fmla="*/ 243840 h 270646"/>
              <a:gd name="connsiteX487" fmla="*/ 16327410 w 16803856"/>
              <a:gd name="connsiteY487" fmla="*/ 248292 h 270646"/>
              <a:gd name="connsiteX488" fmla="*/ 16344672 w 16803856"/>
              <a:gd name="connsiteY488" fmla="*/ 260334 h 270646"/>
              <a:gd name="connsiteX489" fmla="*/ 16340970 w 16803856"/>
              <a:gd name="connsiteY489" fmla="*/ 219127 h 270646"/>
              <a:gd name="connsiteX490" fmla="*/ 16438478 w 16803856"/>
              <a:gd name="connsiteY490" fmla="*/ 0 h 270646"/>
              <a:gd name="connsiteX491" fmla="*/ 16535986 w 16803856"/>
              <a:gd name="connsiteY491" fmla="*/ 219127 h 270646"/>
              <a:gd name="connsiteX492" fmla="*/ 16531358 w 16803856"/>
              <a:gd name="connsiteY492" fmla="*/ 270645 h 270646"/>
              <a:gd name="connsiteX493" fmla="*/ 16537684 w 16803856"/>
              <a:gd name="connsiteY493" fmla="*/ 261060 h 270646"/>
              <a:gd name="connsiteX494" fmla="*/ 16575638 w 16803856"/>
              <a:gd name="connsiteY494" fmla="*/ 243840 h 270646"/>
              <a:gd name="connsiteX495" fmla="*/ 16595288 w 16803856"/>
              <a:gd name="connsiteY495" fmla="*/ 248292 h 270646"/>
              <a:gd name="connsiteX496" fmla="*/ 16612540 w 16803856"/>
              <a:gd name="connsiteY496" fmla="*/ 260327 h 270646"/>
              <a:gd name="connsiteX497" fmla="*/ 16608840 w 16803856"/>
              <a:gd name="connsiteY497" fmla="*/ 219127 h 270646"/>
              <a:gd name="connsiteX498" fmla="*/ 16706348 w 16803856"/>
              <a:gd name="connsiteY498" fmla="*/ 0 h 270646"/>
              <a:gd name="connsiteX499" fmla="*/ 16803856 w 16803856"/>
              <a:gd name="connsiteY499" fmla="*/ 219127 h 270646"/>
              <a:gd name="connsiteX500" fmla="*/ 16799228 w 16803856"/>
              <a:gd name="connsiteY500" fmla="*/ 270645 h 27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</a:cxnLst>
            <a:rect l="l" t="t" r="r" b="b"/>
            <a:pathLst>
              <a:path w="16803856" h="270646">
                <a:moveTo>
                  <a:pt x="3702" y="260333"/>
                </a:moveTo>
                <a:lnTo>
                  <a:pt x="0" y="219127"/>
                </a:lnTo>
                <a:cubicBezTo>
                  <a:pt x="0" y="98106"/>
                  <a:pt x="43656" y="0"/>
                  <a:pt x="97508" y="0"/>
                </a:cubicBezTo>
                <a:cubicBezTo>
                  <a:pt x="151360" y="0"/>
                  <a:pt x="195016" y="98106"/>
                  <a:pt x="195016" y="219127"/>
                </a:cubicBezTo>
                <a:lnTo>
                  <a:pt x="190388" y="270645"/>
                </a:lnTo>
                <a:lnTo>
                  <a:pt x="196714" y="261060"/>
                </a:lnTo>
                <a:cubicBezTo>
                  <a:pt x="208379" y="249972"/>
                  <a:pt x="221205" y="243840"/>
                  <a:pt x="234668" y="243840"/>
                </a:cubicBezTo>
                <a:cubicBezTo>
                  <a:pt x="241400" y="243840"/>
                  <a:pt x="247972" y="245373"/>
                  <a:pt x="254319" y="248292"/>
                </a:cubicBezTo>
                <a:lnTo>
                  <a:pt x="271581" y="260334"/>
                </a:lnTo>
                <a:lnTo>
                  <a:pt x="267879" y="219127"/>
                </a:lnTo>
                <a:cubicBezTo>
                  <a:pt x="267879" y="98106"/>
                  <a:pt x="311535" y="0"/>
                  <a:pt x="365387" y="0"/>
                </a:cubicBezTo>
                <a:cubicBezTo>
                  <a:pt x="419239" y="0"/>
                  <a:pt x="462895" y="98106"/>
                  <a:pt x="462895" y="219127"/>
                </a:cubicBezTo>
                <a:lnTo>
                  <a:pt x="458267" y="270645"/>
                </a:lnTo>
                <a:lnTo>
                  <a:pt x="464593" y="261060"/>
                </a:lnTo>
                <a:cubicBezTo>
                  <a:pt x="476258" y="249972"/>
                  <a:pt x="489084" y="243840"/>
                  <a:pt x="502547" y="243840"/>
                </a:cubicBezTo>
                <a:cubicBezTo>
                  <a:pt x="509279" y="243840"/>
                  <a:pt x="515851" y="245373"/>
                  <a:pt x="522198" y="248292"/>
                </a:cubicBezTo>
                <a:lnTo>
                  <a:pt x="539459" y="260333"/>
                </a:lnTo>
                <a:lnTo>
                  <a:pt x="535757" y="219127"/>
                </a:lnTo>
                <a:cubicBezTo>
                  <a:pt x="535757" y="98106"/>
                  <a:pt x="579413" y="0"/>
                  <a:pt x="633265" y="0"/>
                </a:cubicBezTo>
                <a:cubicBezTo>
                  <a:pt x="687117" y="0"/>
                  <a:pt x="730773" y="98106"/>
                  <a:pt x="730773" y="219127"/>
                </a:cubicBezTo>
                <a:lnTo>
                  <a:pt x="726145" y="270645"/>
                </a:lnTo>
                <a:lnTo>
                  <a:pt x="732471" y="261060"/>
                </a:lnTo>
                <a:cubicBezTo>
                  <a:pt x="744136" y="249972"/>
                  <a:pt x="756962" y="243840"/>
                  <a:pt x="770425" y="243840"/>
                </a:cubicBezTo>
                <a:cubicBezTo>
                  <a:pt x="777157" y="243840"/>
                  <a:pt x="783729" y="245373"/>
                  <a:pt x="790076" y="248292"/>
                </a:cubicBezTo>
                <a:lnTo>
                  <a:pt x="807337" y="260333"/>
                </a:lnTo>
                <a:lnTo>
                  <a:pt x="803635" y="219127"/>
                </a:lnTo>
                <a:cubicBezTo>
                  <a:pt x="803635" y="98106"/>
                  <a:pt x="847291" y="0"/>
                  <a:pt x="901143" y="0"/>
                </a:cubicBezTo>
                <a:cubicBezTo>
                  <a:pt x="954995" y="0"/>
                  <a:pt x="998651" y="98106"/>
                  <a:pt x="998651" y="219127"/>
                </a:cubicBezTo>
                <a:lnTo>
                  <a:pt x="994023" y="270645"/>
                </a:lnTo>
                <a:lnTo>
                  <a:pt x="1000349" y="261060"/>
                </a:lnTo>
                <a:cubicBezTo>
                  <a:pt x="1012014" y="249972"/>
                  <a:pt x="1024840" y="243840"/>
                  <a:pt x="1038303" y="243840"/>
                </a:cubicBezTo>
                <a:cubicBezTo>
                  <a:pt x="1045035" y="243840"/>
                  <a:pt x="1051607" y="245373"/>
                  <a:pt x="1057954" y="248292"/>
                </a:cubicBezTo>
                <a:lnTo>
                  <a:pt x="1075216" y="260334"/>
                </a:lnTo>
                <a:lnTo>
                  <a:pt x="1071514" y="219127"/>
                </a:lnTo>
                <a:cubicBezTo>
                  <a:pt x="1071514" y="98106"/>
                  <a:pt x="1115169" y="0"/>
                  <a:pt x="1169022" y="0"/>
                </a:cubicBezTo>
                <a:cubicBezTo>
                  <a:pt x="1222874" y="0"/>
                  <a:pt x="1266529" y="98106"/>
                  <a:pt x="1266529" y="219127"/>
                </a:cubicBezTo>
                <a:lnTo>
                  <a:pt x="1261901" y="270645"/>
                </a:lnTo>
                <a:lnTo>
                  <a:pt x="1268227" y="261060"/>
                </a:lnTo>
                <a:cubicBezTo>
                  <a:pt x="1279893" y="249972"/>
                  <a:pt x="1292718" y="243840"/>
                  <a:pt x="1306181" y="243840"/>
                </a:cubicBezTo>
                <a:cubicBezTo>
                  <a:pt x="1312913" y="243840"/>
                  <a:pt x="1319485" y="245373"/>
                  <a:pt x="1325832" y="248292"/>
                </a:cubicBezTo>
                <a:lnTo>
                  <a:pt x="1343094" y="260333"/>
                </a:lnTo>
                <a:lnTo>
                  <a:pt x="1339391" y="219127"/>
                </a:lnTo>
                <a:cubicBezTo>
                  <a:pt x="1339391" y="98106"/>
                  <a:pt x="1383048" y="0"/>
                  <a:pt x="1436898" y="0"/>
                </a:cubicBezTo>
                <a:cubicBezTo>
                  <a:pt x="1490752" y="0"/>
                  <a:pt x="1534407" y="98106"/>
                  <a:pt x="1534407" y="219127"/>
                </a:cubicBezTo>
                <a:lnTo>
                  <a:pt x="1529780" y="270644"/>
                </a:lnTo>
                <a:lnTo>
                  <a:pt x="1536104" y="261060"/>
                </a:lnTo>
                <a:cubicBezTo>
                  <a:pt x="1547770" y="249972"/>
                  <a:pt x="1560595" y="243840"/>
                  <a:pt x="1574058" y="243840"/>
                </a:cubicBezTo>
                <a:cubicBezTo>
                  <a:pt x="1580790" y="243840"/>
                  <a:pt x="1587362" y="245373"/>
                  <a:pt x="1593710" y="248292"/>
                </a:cubicBezTo>
                <a:lnTo>
                  <a:pt x="1610971" y="260333"/>
                </a:lnTo>
                <a:lnTo>
                  <a:pt x="1607270" y="219127"/>
                </a:lnTo>
                <a:cubicBezTo>
                  <a:pt x="1607270" y="98106"/>
                  <a:pt x="1650925" y="0"/>
                  <a:pt x="1704778" y="0"/>
                </a:cubicBezTo>
                <a:cubicBezTo>
                  <a:pt x="1758629" y="0"/>
                  <a:pt x="1802285" y="98106"/>
                  <a:pt x="1802285" y="219127"/>
                </a:cubicBezTo>
                <a:lnTo>
                  <a:pt x="1797657" y="270645"/>
                </a:lnTo>
                <a:lnTo>
                  <a:pt x="1803983" y="261060"/>
                </a:lnTo>
                <a:cubicBezTo>
                  <a:pt x="1815649" y="249972"/>
                  <a:pt x="1828475" y="243840"/>
                  <a:pt x="1841937" y="243840"/>
                </a:cubicBezTo>
                <a:cubicBezTo>
                  <a:pt x="1848669" y="243840"/>
                  <a:pt x="1855241" y="245373"/>
                  <a:pt x="1861588" y="248292"/>
                </a:cubicBezTo>
                <a:lnTo>
                  <a:pt x="1878851" y="260334"/>
                </a:lnTo>
                <a:lnTo>
                  <a:pt x="1875148" y="219127"/>
                </a:lnTo>
                <a:cubicBezTo>
                  <a:pt x="1875148" y="98106"/>
                  <a:pt x="1918805" y="0"/>
                  <a:pt x="1972656" y="0"/>
                </a:cubicBezTo>
                <a:cubicBezTo>
                  <a:pt x="2026508" y="0"/>
                  <a:pt x="2070163" y="98106"/>
                  <a:pt x="2070163" y="219127"/>
                </a:cubicBezTo>
                <a:lnTo>
                  <a:pt x="2065536" y="270646"/>
                </a:lnTo>
                <a:lnTo>
                  <a:pt x="2071863" y="261060"/>
                </a:lnTo>
                <a:cubicBezTo>
                  <a:pt x="2083528" y="249972"/>
                  <a:pt x="2096353" y="243840"/>
                  <a:pt x="2109816" y="243840"/>
                </a:cubicBezTo>
                <a:cubicBezTo>
                  <a:pt x="2116548" y="243840"/>
                  <a:pt x="2123120" y="245373"/>
                  <a:pt x="2129468" y="248292"/>
                </a:cubicBezTo>
                <a:lnTo>
                  <a:pt x="2146728" y="260333"/>
                </a:lnTo>
                <a:lnTo>
                  <a:pt x="2143027" y="219127"/>
                </a:lnTo>
                <a:cubicBezTo>
                  <a:pt x="2143027" y="98106"/>
                  <a:pt x="2186682" y="0"/>
                  <a:pt x="2240535" y="0"/>
                </a:cubicBezTo>
                <a:cubicBezTo>
                  <a:pt x="2294386" y="0"/>
                  <a:pt x="2338043" y="98106"/>
                  <a:pt x="2338043" y="219127"/>
                </a:cubicBezTo>
                <a:lnTo>
                  <a:pt x="2333415" y="270643"/>
                </a:lnTo>
                <a:lnTo>
                  <a:pt x="2339740" y="261060"/>
                </a:lnTo>
                <a:cubicBezTo>
                  <a:pt x="2351406" y="249972"/>
                  <a:pt x="2364231" y="243840"/>
                  <a:pt x="2377694" y="243840"/>
                </a:cubicBezTo>
                <a:cubicBezTo>
                  <a:pt x="2384426" y="243840"/>
                  <a:pt x="2390998" y="245373"/>
                  <a:pt x="2397345" y="248292"/>
                </a:cubicBezTo>
                <a:lnTo>
                  <a:pt x="2414606" y="260333"/>
                </a:lnTo>
                <a:lnTo>
                  <a:pt x="2410904" y="219127"/>
                </a:lnTo>
                <a:cubicBezTo>
                  <a:pt x="2410904" y="98106"/>
                  <a:pt x="2454562" y="0"/>
                  <a:pt x="2508414" y="0"/>
                </a:cubicBezTo>
                <a:cubicBezTo>
                  <a:pt x="2562263" y="0"/>
                  <a:pt x="2605920" y="98106"/>
                  <a:pt x="2605920" y="219127"/>
                </a:cubicBezTo>
                <a:lnTo>
                  <a:pt x="2601293" y="270646"/>
                </a:lnTo>
                <a:lnTo>
                  <a:pt x="2607618" y="261060"/>
                </a:lnTo>
                <a:cubicBezTo>
                  <a:pt x="2619284" y="249972"/>
                  <a:pt x="2632110" y="243840"/>
                  <a:pt x="2645573" y="243840"/>
                </a:cubicBezTo>
                <a:cubicBezTo>
                  <a:pt x="2652304" y="243840"/>
                  <a:pt x="2658876" y="245373"/>
                  <a:pt x="2665225" y="248292"/>
                </a:cubicBezTo>
                <a:lnTo>
                  <a:pt x="2682485" y="260334"/>
                </a:lnTo>
                <a:lnTo>
                  <a:pt x="2678784" y="219127"/>
                </a:lnTo>
                <a:cubicBezTo>
                  <a:pt x="2678784" y="98106"/>
                  <a:pt x="2722439" y="0"/>
                  <a:pt x="2776291" y="0"/>
                </a:cubicBezTo>
                <a:cubicBezTo>
                  <a:pt x="2830143" y="0"/>
                  <a:pt x="2873799" y="98106"/>
                  <a:pt x="2873799" y="219127"/>
                </a:cubicBezTo>
                <a:lnTo>
                  <a:pt x="2869171" y="270645"/>
                </a:lnTo>
                <a:lnTo>
                  <a:pt x="2875497" y="261060"/>
                </a:lnTo>
                <a:cubicBezTo>
                  <a:pt x="2887162" y="249972"/>
                  <a:pt x="2899988" y="243840"/>
                  <a:pt x="2913451" y="243840"/>
                </a:cubicBezTo>
                <a:cubicBezTo>
                  <a:pt x="2920183" y="243840"/>
                  <a:pt x="2926755" y="245373"/>
                  <a:pt x="2933102" y="248292"/>
                </a:cubicBezTo>
                <a:lnTo>
                  <a:pt x="2950363" y="260333"/>
                </a:lnTo>
                <a:lnTo>
                  <a:pt x="2946661" y="219127"/>
                </a:lnTo>
                <a:cubicBezTo>
                  <a:pt x="2946661" y="98106"/>
                  <a:pt x="2990317" y="0"/>
                  <a:pt x="3044169" y="0"/>
                </a:cubicBezTo>
                <a:cubicBezTo>
                  <a:pt x="3098021" y="0"/>
                  <a:pt x="3141677" y="98106"/>
                  <a:pt x="3141677" y="219127"/>
                </a:cubicBezTo>
                <a:lnTo>
                  <a:pt x="3137050" y="270645"/>
                </a:lnTo>
                <a:lnTo>
                  <a:pt x="3143375" y="261060"/>
                </a:lnTo>
                <a:cubicBezTo>
                  <a:pt x="3155041" y="249972"/>
                  <a:pt x="3167867" y="243840"/>
                  <a:pt x="3181329" y="243840"/>
                </a:cubicBezTo>
                <a:cubicBezTo>
                  <a:pt x="3188061" y="243840"/>
                  <a:pt x="3194633" y="245373"/>
                  <a:pt x="3200980" y="248292"/>
                </a:cubicBezTo>
                <a:lnTo>
                  <a:pt x="3218240" y="260332"/>
                </a:lnTo>
                <a:lnTo>
                  <a:pt x="3214540" y="219127"/>
                </a:lnTo>
                <a:cubicBezTo>
                  <a:pt x="3214540" y="98106"/>
                  <a:pt x="3258194" y="0"/>
                  <a:pt x="3312048" y="0"/>
                </a:cubicBezTo>
                <a:cubicBezTo>
                  <a:pt x="3365898" y="0"/>
                  <a:pt x="3409555" y="98106"/>
                  <a:pt x="3409555" y="219127"/>
                </a:cubicBezTo>
                <a:lnTo>
                  <a:pt x="3404927" y="270645"/>
                </a:lnTo>
                <a:lnTo>
                  <a:pt x="3411254" y="261060"/>
                </a:lnTo>
                <a:cubicBezTo>
                  <a:pt x="3422919" y="249972"/>
                  <a:pt x="3435744" y="243840"/>
                  <a:pt x="3449207" y="243840"/>
                </a:cubicBezTo>
                <a:cubicBezTo>
                  <a:pt x="3455939" y="243840"/>
                  <a:pt x="3462511" y="245373"/>
                  <a:pt x="3468860" y="248292"/>
                </a:cubicBezTo>
                <a:lnTo>
                  <a:pt x="3486119" y="260333"/>
                </a:lnTo>
                <a:lnTo>
                  <a:pt x="3482416" y="219127"/>
                </a:lnTo>
                <a:cubicBezTo>
                  <a:pt x="3482416" y="98106"/>
                  <a:pt x="3526074" y="0"/>
                  <a:pt x="3579924" y="0"/>
                </a:cubicBezTo>
                <a:cubicBezTo>
                  <a:pt x="3633777" y="0"/>
                  <a:pt x="3677433" y="98106"/>
                  <a:pt x="3677433" y="219127"/>
                </a:cubicBezTo>
                <a:lnTo>
                  <a:pt x="3672806" y="270645"/>
                </a:lnTo>
                <a:lnTo>
                  <a:pt x="3679130" y="261060"/>
                </a:lnTo>
                <a:cubicBezTo>
                  <a:pt x="3690797" y="249972"/>
                  <a:pt x="3703623" y="243840"/>
                  <a:pt x="3717085" y="243840"/>
                </a:cubicBezTo>
                <a:cubicBezTo>
                  <a:pt x="3723817" y="243840"/>
                  <a:pt x="3730389" y="245373"/>
                  <a:pt x="3736736" y="248292"/>
                </a:cubicBezTo>
                <a:lnTo>
                  <a:pt x="3753997" y="260334"/>
                </a:lnTo>
                <a:lnTo>
                  <a:pt x="3750297" y="219127"/>
                </a:lnTo>
                <a:cubicBezTo>
                  <a:pt x="3750297" y="98106"/>
                  <a:pt x="3793951" y="0"/>
                  <a:pt x="3847805" y="0"/>
                </a:cubicBezTo>
                <a:cubicBezTo>
                  <a:pt x="3901655" y="0"/>
                  <a:pt x="3945312" y="98106"/>
                  <a:pt x="3945312" y="219127"/>
                </a:cubicBezTo>
                <a:lnTo>
                  <a:pt x="3940684" y="270645"/>
                </a:lnTo>
                <a:lnTo>
                  <a:pt x="3947011" y="261060"/>
                </a:lnTo>
                <a:cubicBezTo>
                  <a:pt x="3958676" y="249972"/>
                  <a:pt x="3971501" y="243840"/>
                  <a:pt x="3984964" y="243840"/>
                </a:cubicBezTo>
                <a:cubicBezTo>
                  <a:pt x="3991696" y="243840"/>
                  <a:pt x="3998268" y="245373"/>
                  <a:pt x="4004617" y="248292"/>
                </a:cubicBezTo>
                <a:lnTo>
                  <a:pt x="4021877" y="260333"/>
                </a:lnTo>
                <a:lnTo>
                  <a:pt x="4018173" y="219127"/>
                </a:lnTo>
                <a:cubicBezTo>
                  <a:pt x="4018173" y="98106"/>
                  <a:pt x="4061831" y="0"/>
                  <a:pt x="4115681" y="0"/>
                </a:cubicBezTo>
                <a:cubicBezTo>
                  <a:pt x="4169534" y="0"/>
                  <a:pt x="4213190" y="98106"/>
                  <a:pt x="4213190" y="219127"/>
                </a:cubicBezTo>
                <a:lnTo>
                  <a:pt x="4208563" y="270645"/>
                </a:lnTo>
                <a:lnTo>
                  <a:pt x="4214887" y="261060"/>
                </a:lnTo>
                <a:cubicBezTo>
                  <a:pt x="4226554" y="249972"/>
                  <a:pt x="4239380" y="243840"/>
                  <a:pt x="4252842" y="243840"/>
                </a:cubicBezTo>
                <a:cubicBezTo>
                  <a:pt x="4259574" y="243840"/>
                  <a:pt x="4266146" y="245373"/>
                  <a:pt x="4272492" y="248292"/>
                </a:cubicBezTo>
                <a:lnTo>
                  <a:pt x="4289754" y="260333"/>
                </a:lnTo>
                <a:lnTo>
                  <a:pt x="4286053" y="219127"/>
                </a:lnTo>
                <a:cubicBezTo>
                  <a:pt x="4286053" y="98106"/>
                  <a:pt x="4329707" y="0"/>
                  <a:pt x="4383560" y="0"/>
                </a:cubicBezTo>
                <a:cubicBezTo>
                  <a:pt x="4437412" y="0"/>
                  <a:pt x="4481068" y="98106"/>
                  <a:pt x="4481068" y="219127"/>
                </a:cubicBezTo>
                <a:lnTo>
                  <a:pt x="4476441" y="270645"/>
                </a:lnTo>
                <a:lnTo>
                  <a:pt x="4482766" y="261060"/>
                </a:lnTo>
                <a:cubicBezTo>
                  <a:pt x="4494432" y="249972"/>
                  <a:pt x="4507256" y="243840"/>
                  <a:pt x="4520721" y="243840"/>
                </a:cubicBezTo>
                <a:cubicBezTo>
                  <a:pt x="4527452" y="243840"/>
                  <a:pt x="4534025" y="245373"/>
                  <a:pt x="4540371" y="248292"/>
                </a:cubicBezTo>
                <a:lnTo>
                  <a:pt x="4557634" y="260334"/>
                </a:lnTo>
                <a:lnTo>
                  <a:pt x="4553930" y="219127"/>
                </a:lnTo>
                <a:cubicBezTo>
                  <a:pt x="4553930" y="98106"/>
                  <a:pt x="4597588" y="0"/>
                  <a:pt x="4651438" y="0"/>
                </a:cubicBezTo>
                <a:cubicBezTo>
                  <a:pt x="4705291" y="0"/>
                  <a:pt x="4748947" y="98106"/>
                  <a:pt x="4748947" y="219127"/>
                </a:cubicBezTo>
                <a:lnTo>
                  <a:pt x="4744320" y="270645"/>
                </a:lnTo>
                <a:lnTo>
                  <a:pt x="4750644" y="261060"/>
                </a:lnTo>
                <a:cubicBezTo>
                  <a:pt x="4762311" y="249972"/>
                  <a:pt x="4775137" y="243840"/>
                  <a:pt x="4788599" y="243840"/>
                </a:cubicBezTo>
                <a:cubicBezTo>
                  <a:pt x="4795331" y="243840"/>
                  <a:pt x="4801903" y="245373"/>
                  <a:pt x="4808249" y="248292"/>
                </a:cubicBezTo>
                <a:lnTo>
                  <a:pt x="4825510" y="260333"/>
                </a:lnTo>
                <a:lnTo>
                  <a:pt x="4821810" y="219127"/>
                </a:lnTo>
                <a:cubicBezTo>
                  <a:pt x="4821810" y="98106"/>
                  <a:pt x="4865464" y="0"/>
                  <a:pt x="4919317" y="0"/>
                </a:cubicBezTo>
                <a:cubicBezTo>
                  <a:pt x="4973169" y="0"/>
                  <a:pt x="5016825" y="98106"/>
                  <a:pt x="5016825" y="219127"/>
                </a:cubicBezTo>
                <a:lnTo>
                  <a:pt x="5012198" y="270645"/>
                </a:lnTo>
                <a:lnTo>
                  <a:pt x="5018523" y="261060"/>
                </a:lnTo>
                <a:cubicBezTo>
                  <a:pt x="5030187" y="249972"/>
                  <a:pt x="5043013" y="243840"/>
                  <a:pt x="5056477" y="243840"/>
                </a:cubicBezTo>
                <a:cubicBezTo>
                  <a:pt x="5063209" y="243840"/>
                  <a:pt x="5069782" y="245373"/>
                  <a:pt x="5076128" y="248292"/>
                </a:cubicBezTo>
                <a:lnTo>
                  <a:pt x="5093389" y="260333"/>
                </a:lnTo>
                <a:lnTo>
                  <a:pt x="5089686" y="219127"/>
                </a:lnTo>
                <a:cubicBezTo>
                  <a:pt x="5089686" y="98106"/>
                  <a:pt x="5133343" y="0"/>
                  <a:pt x="5187195" y="0"/>
                </a:cubicBezTo>
                <a:cubicBezTo>
                  <a:pt x="5241047" y="0"/>
                  <a:pt x="5284704" y="98106"/>
                  <a:pt x="5284704" y="219127"/>
                </a:cubicBezTo>
                <a:lnTo>
                  <a:pt x="5280074" y="270645"/>
                </a:lnTo>
                <a:lnTo>
                  <a:pt x="5286401" y="261060"/>
                </a:lnTo>
                <a:cubicBezTo>
                  <a:pt x="5298067" y="249972"/>
                  <a:pt x="5310892" y="243840"/>
                  <a:pt x="5324355" y="243840"/>
                </a:cubicBezTo>
                <a:cubicBezTo>
                  <a:pt x="5331088" y="243840"/>
                  <a:pt x="5337659" y="245373"/>
                  <a:pt x="5344006" y="248292"/>
                </a:cubicBezTo>
                <a:lnTo>
                  <a:pt x="5361267" y="260334"/>
                </a:lnTo>
                <a:lnTo>
                  <a:pt x="5357567" y="219127"/>
                </a:lnTo>
                <a:cubicBezTo>
                  <a:pt x="5357567" y="98106"/>
                  <a:pt x="5401221" y="0"/>
                  <a:pt x="5455074" y="0"/>
                </a:cubicBezTo>
                <a:cubicBezTo>
                  <a:pt x="5508926" y="0"/>
                  <a:pt x="5552582" y="98106"/>
                  <a:pt x="5552582" y="219127"/>
                </a:cubicBezTo>
                <a:lnTo>
                  <a:pt x="5547955" y="270645"/>
                </a:lnTo>
                <a:lnTo>
                  <a:pt x="5554280" y="261060"/>
                </a:lnTo>
                <a:cubicBezTo>
                  <a:pt x="5565945" y="249972"/>
                  <a:pt x="5578770" y="243840"/>
                  <a:pt x="5592234" y="243840"/>
                </a:cubicBezTo>
                <a:cubicBezTo>
                  <a:pt x="5598966" y="243840"/>
                  <a:pt x="5605539" y="245373"/>
                  <a:pt x="5611885" y="248292"/>
                </a:cubicBezTo>
                <a:lnTo>
                  <a:pt x="5629146" y="260333"/>
                </a:lnTo>
                <a:lnTo>
                  <a:pt x="5625443" y="219127"/>
                </a:lnTo>
                <a:cubicBezTo>
                  <a:pt x="5625443" y="98106"/>
                  <a:pt x="5669100" y="0"/>
                  <a:pt x="5722952" y="0"/>
                </a:cubicBezTo>
                <a:cubicBezTo>
                  <a:pt x="5776804" y="0"/>
                  <a:pt x="5820461" y="98106"/>
                  <a:pt x="5820461" y="219127"/>
                </a:cubicBezTo>
                <a:lnTo>
                  <a:pt x="5815831" y="270645"/>
                </a:lnTo>
                <a:lnTo>
                  <a:pt x="5822158" y="261060"/>
                </a:lnTo>
                <a:cubicBezTo>
                  <a:pt x="5833825" y="249972"/>
                  <a:pt x="5846650" y="243840"/>
                  <a:pt x="5860112" y="243840"/>
                </a:cubicBezTo>
                <a:cubicBezTo>
                  <a:pt x="5866845" y="243840"/>
                  <a:pt x="5873416" y="245373"/>
                  <a:pt x="5879763" y="248292"/>
                </a:cubicBezTo>
                <a:lnTo>
                  <a:pt x="5897024" y="260333"/>
                </a:lnTo>
                <a:lnTo>
                  <a:pt x="5893322" y="219127"/>
                </a:lnTo>
                <a:cubicBezTo>
                  <a:pt x="5893322" y="98106"/>
                  <a:pt x="5936978" y="0"/>
                  <a:pt x="5990830" y="0"/>
                </a:cubicBezTo>
                <a:cubicBezTo>
                  <a:pt x="6044683" y="0"/>
                  <a:pt x="6088338" y="98106"/>
                  <a:pt x="6088338" y="219127"/>
                </a:cubicBezTo>
                <a:lnTo>
                  <a:pt x="6083710" y="270645"/>
                </a:lnTo>
                <a:lnTo>
                  <a:pt x="6090036" y="261060"/>
                </a:lnTo>
                <a:cubicBezTo>
                  <a:pt x="6101702" y="249972"/>
                  <a:pt x="6114527" y="243840"/>
                  <a:pt x="6127991" y="243840"/>
                </a:cubicBezTo>
                <a:cubicBezTo>
                  <a:pt x="6134721" y="243840"/>
                  <a:pt x="6141295" y="245373"/>
                  <a:pt x="6147641" y="248292"/>
                </a:cubicBezTo>
                <a:lnTo>
                  <a:pt x="6164903" y="260334"/>
                </a:lnTo>
                <a:lnTo>
                  <a:pt x="6161200" y="219127"/>
                </a:lnTo>
                <a:cubicBezTo>
                  <a:pt x="6161200" y="98106"/>
                  <a:pt x="6204857" y="0"/>
                  <a:pt x="6258709" y="0"/>
                </a:cubicBezTo>
                <a:cubicBezTo>
                  <a:pt x="6312561" y="0"/>
                  <a:pt x="6356218" y="98106"/>
                  <a:pt x="6356218" y="219127"/>
                </a:cubicBezTo>
                <a:lnTo>
                  <a:pt x="6351588" y="270645"/>
                </a:lnTo>
                <a:lnTo>
                  <a:pt x="6357915" y="261060"/>
                </a:lnTo>
                <a:cubicBezTo>
                  <a:pt x="6369581" y="249972"/>
                  <a:pt x="6382405" y="243840"/>
                  <a:pt x="6395869" y="243840"/>
                </a:cubicBezTo>
                <a:cubicBezTo>
                  <a:pt x="6402602" y="243840"/>
                  <a:pt x="6409173" y="245373"/>
                  <a:pt x="6415520" y="248292"/>
                </a:cubicBezTo>
                <a:lnTo>
                  <a:pt x="6432781" y="260333"/>
                </a:lnTo>
                <a:lnTo>
                  <a:pt x="6429079" y="219127"/>
                </a:lnTo>
                <a:cubicBezTo>
                  <a:pt x="6429079" y="98106"/>
                  <a:pt x="6472735" y="0"/>
                  <a:pt x="6526587" y="0"/>
                </a:cubicBezTo>
                <a:cubicBezTo>
                  <a:pt x="6580440" y="0"/>
                  <a:pt x="6624095" y="98106"/>
                  <a:pt x="6624095" y="219127"/>
                </a:cubicBezTo>
                <a:lnTo>
                  <a:pt x="6619467" y="270645"/>
                </a:lnTo>
                <a:lnTo>
                  <a:pt x="6625793" y="261060"/>
                </a:lnTo>
                <a:cubicBezTo>
                  <a:pt x="6637459" y="249972"/>
                  <a:pt x="6650284" y="243840"/>
                  <a:pt x="6663748" y="243840"/>
                </a:cubicBezTo>
                <a:cubicBezTo>
                  <a:pt x="6670478" y="243840"/>
                  <a:pt x="6677052" y="245373"/>
                  <a:pt x="6683398" y="248292"/>
                </a:cubicBezTo>
                <a:lnTo>
                  <a:pt x="6700659" y="260333"/>
                </a:lnTo>
                <a:lnTo>
                  <a:pt x="6696957" y="219127"/>
                </a:lnTo>
                <a:cubicBezTo>
                  <a:pt x="6696957" y="98106"/>
                  <a:pt x="6740613" y="0"/>
                  <a:pt x="6794466" y="0"/>
                </a:cubicBezTo>
                <a:cubicBezTo>
                  <a:pt x="6848317" y="0"/>
                  <a:pt x="6891974" y="98106"/>
                  <a:pt x="6891974" y="219127"/>
                </a:cubicBezTo>
                <a:lnTo>
                  <a:pt x="6887345" y="270645"/>
                </a:lnTo>
                <a:lnTo>
                  <a:pt x="6893672" y="261060"/>
                </a:lnTo>
                <a:cubicBezTo>
                  <a:pt x="6905338" y="249972"/>
                  <a:pt x="6918162" y="243840"/>
                  <a:pt x="6931624" y="243840"/>
                </a:cubicBezTo>
                <a:cubicBezTo>
                  <a:pt x="6938358" y="243840"/>
                  <a:pt x="6944928" y="245373"/>
                  <a:pt x="6951277" y="248292"/>
                </a:cubicBezTo>
                <a:lnTo>
                  <a:pt x="6968538" y="260334"/>
                </a:lnTo>
                <a:lnTo>
                  <a:pt x="6964836" y="219127"/>
                </a:lnTo>
                <a:cubicBezTo>
                  <a:pt x="6964836" y="98106"/>
                  <a:pt x="7008492" y="0"/>
                  <a:pt x="7062344" y="0"/>
                </a:cubicBezTo>
                <a:cubicBezTo>
                  <a:pt x="7116196" y="0"/>
                  <a:pt x="7159852" y="98106"/>
                  <a:pt x="7159852" y="219127"/>
                </a:cubicBezTo>
                <a:lnTo>
                  <a:pt x="7155224" y="270645"/>
                </a:lnTo>
                <a:lnTo>
                  <a:pt x="7161550" y="261060"/>
                </a:lnTo>
                <a:cubicBezTo>
                  <a:pt x="7173216" y="249972"/>
                  <a:pt x="7186041" y="243840"/>
                  <a:pt x="7199505" y="243840"/>
                </a:cubicBezTo>
                <a:cubicBezTo>
                  <a:pt x="7206235" y="243840"/>
                  <a:pt x="7212809" y="245373"/>
                  <a:pt x="7219155" y="248292"/>
                </a:cubicBezTo>
                <a:lnTo>
                  <a:pt x="7236416" y="260333"/>
                </a:lnTo>
                <a:lnTo>
                  <a:pt x="7232714" y="219127"/>
                </a:lnTo>
                <a:cubicBezTo>
                  <a:pt x="7232714" y="98106"/>
                  <a:pt x="7276370" y="0"/>
                  <a:pt x="7330223" y="0"/>
                </a:cubicBezTo>
                <a:cubicBezTo>
                  <a:pt x="7384074" y="0"/>
                  <a:pt x="7427729" y="98106"/>
                  <a:pt x="7427729" y="219127"/>
                </a:cubicBezTo>
                <a:lnTo>
                  <a:pt x="7423101" y="270645"/>
                </a:lnTo>
                <a:lnTo>
                  <a:pt x="7429427" y="261060"/>
                </a:lnTo>
                <a:cubicBezTo>
                  <a:pt x="7441092" y="249972"/>
                  <a:pt x="7453918" y="243840"/>
                  <a:pt x="7467381" y="243840"/>
                </a:cubicBezTo>
                <a:cubicBezTo>
                  <a:pt x="7474113" y="243840"/>
                  <a:pt x="7480685" y="245373"/>
                  <a:pt x="7487032" y="248292"/>
                </a:cubicBezTo>
                <a:lnTo>
                  <a:pt x="7504293" y="260333"/>
                </a:lnTo>
                <a:lnTo>
                  <a:pt x="7500591" y="219127"/>
                </a:lnTo>
                <a:cubicBezTo>
                  <a:pt x="7500591" y="98106"/>
                  <a:pt x="7544247" y="0"/>
                  <a:pt x="7598099" y="0"/>
                </a:cubicBezTo>
                <a:cubicBezTo>
                  <a:pt x="7651951" y="0"/>
                  <a:pt x="7695607" y="98106"/>
                  <a:pt x="7695607" y="219127"/>
                </a:cubicBezTo>
                <a:lnTo>
                  <a:pt x="7690979" y="270645"/>
                </a:lnTo>
                <a:lnTo>
                  <a:pt x="7697304" y="261060"/>
                </a:lnTo>
                <a:cubicBezTo>
                  <a:pt x="7708970" y="249972"/>
                  <a:pt x="7721796" y="243840"/>
                  <a:pt x="7735259" y="243840"/>
                </a:cubicBezTo>
                <a:cubicBezTo>
                  <a:pt x="7741990" y="243840"/>
                  <a:pt x="7748563" y="245373"/>
                  <a:pt x="7754910" y="248292"/>
                </a:cubicBezTo>
                <a:lnTo>
                  <a:pt x="7772172" y="260334"/>
                </a:lnTo>
                <a:lnTo>
                  <a:pt x="7768470" y="219127"/>
                </a:lnTo>
                <a:cubicBezTo>
                  <a:pt x="7768470" y="98106"/>
                  <a:pt x="7812126" y="0"/>
                  <a:pt x="7865978" y="0"/>
                </a:cubicBezTo>
                <a:cubicBezTo>
                  <a:pt x="7919830" y="0"/>
                  <a:pt x="7963486" y="98106"/>
                  <a:pt x="7963486" y="219127"/>
                </a:cubicBezTo>
                <a:lnTo>
                  <a:pt x="7958858" y="270645"/>
                </a:lnTo>
                <a:lnTo>
                  <a:pt x="7965184" y="261060"/>
                </a:lnTo>
                <a:cubicBezTo>
                  <a:pt x="7976849" y="249972"/>
                  <a:pt x="7989675" y="243840"/>
                  <a:pt x="8003138" y="243840"/>
                </a:cubicBezTo>
                <a:cubicBezTo>
                  <a:pt x="8009869" y="243840"/>
                  <a:pt x="8016442" y="245373"/>
                  <a:pt x="8022789" y="248292"/>
                </a:cubicBezTo>
                <a:lnTo>
                  <a:pt x="8040041" y="260327"/>
                </a:lnTo>
                <a:lnTo>
                  <a:pt x="8036340" y="219127"/>
                </a:lnTo>
                <a:cubicBezTo>
                  <a:pt x="8036340" y="98106"/>
                  <a:pt x="8079996" y="0"/>
                  <a:pt x="8133848" y="0"/>
                </a:cubicBezTo>
                <a:cubicBezTo>
                  <a:pt x="8187700" y="0"/>
                  <a:pt x="8231356" y="98106"/>
                  <a:pt x="8231356" y="219127"/>
                </a:cubicBezTo>
                <a:lnTo>
                  <a:pt x="8226728" y="270645"/>
                </a:lnTo>
                <a:lnTo>
                  <a:pt x="8233053" y="261060"/>
                </a:lnTo>
                <a:cubicBezTo>
                  <a:pt x="8244719" y="249972"/>
                  <a:pt x="8257545" y="243840"/>
                  <a:pt x="8271008" y="243840"/>
                </a:cubicBezTo>
                <a:cubicBezTo>
                  <a:pt x="8277740" y="243840"/>
                  <a:pt x="8284312" y="245373"/>
                  <a:pt x="8290660" y="248292"/>
                </a:cubicBezTo>
                <a:lnTo>
                  <a:pt x="8308351" y="260634"/>
                </a:lnTo>
                <a:lnTo>
                  <a:pt x="8304622" y="219127"/>
                </a:lnTo>
                <a:cubicBezTo>
                  <a:pt x="8304622" y="98106"/>
                  <a:pt x="8348278" y="0"/>
                  <a:pt x="8402130" y="0"/>
                </a:cubicBezTo>
                <a:cubicBezTo>
                  <a:pt x="8455982" y="0"/>
                  <a:pt x="8499638" y="98106"/>
                  <a:pt x="8499638" y="219127"/>
                </a:cubicBezTo>
                <a:lnTo>
                  <a:pt x="8495010" y="270645"/>
                </a:lnTo>
                <a:lnTo>
                  <a:pt x="8501336" y="261060"/>
                </a:lnTo>
                <a:cubicBezTo>
                  <a:pt x="8513001" y="249972"/>
                  <a:pt x="8525827" y="243840"/>
                  <a:pt x="8539290" y="243840"/>
                </a:cubicBezTo>
                <a:cubicBezTo>
                  <a:pt x="8546022" y="243840"/>
                  <a:pt x="8552594" y="245373"/>
                  <a:pt x="8558941" y="248292"/>
                </a:cubicBezTo>
                <a:lnTo>
                  <a:pt x="8576202" y="260333"/>
                </a:lnTo>
                <a:lnTo>
                  <a:pt x="8572500" y="219127"/>
                </a:lnTo>
                <a:cubicBezTo>
                  <a:pt x="8572500" y="98106"/>
                  <a:pt x="8616156" y="0"/>
                  <a:pt x="8670008" y="0"/>
                </a:cubicBezTo>
                <a:cubicBezTo>
                  <a:pt x="8723860" y="0"/>
                  <a:pt x="8767516" y="98106"/>
                  <a:pt x="8767516" y="219127"/>
                </a:cubicBezTo>
                <a:lnTo>
                  <a:pt x="8762888" y="270645"/>
                </a:lnTo>
                <a:lnTo>
                  <a:pt x="8769214" y="261060"/>
                </a:lnTo>
                <a:cubicBezTo>
                  <a:pt x="8780879" y="249972"/>
                  <a:pt x="8793705" y="243840"/>
                  <a:pt x="8807168" y="243840"/>
                </a:cubicBezTo>
                <a:cubicBezTo>
                  <a:pt x="8813900" y="243840"/>
                  <a:pt x="8820472" y="245373"/>
                  <a:pt x="8826819" y="248292"/>
                </a:cubicBezTo>
                <a:lnTo>
                  <a:pt x="8844081" y="260334"/>
                </a:lnTo>
                <a:lnTo>
                  <a:pt x="8840379" y="219127"/>
                </a:lnTo>
                <a:cubicBezTo>
                  <a:pt x="8840379" y="98106"/>
                  <a:pt x="8884035" y="0"/>
                  <a:pt x="8937887" y="0"/>
                </a:cubicBezTo>
                <a:cubicBezTo>
                  <a:pt x="8991739" y="0"/>
                  <a:pt x="9035395" y="98106"/>
                  <a:pt x="9035395" y="219127"/>
                </a:cubicBezTo>
                <a:lnTo>
                  <a:pt x="9030767" y="270645"/>
                </a:lnTo>
                <a:lnTo>
                  <a:pt x="9037093" y="261060"/>
                </a:lnTo>
                <a:cubicBezTo>
                  <a:pt x="9048758" y="249972"/>
                  <a:pt x="9061584" y="243840"/>
                  <a:pt x="9075047" y="243840"/>
                </a:cubicBezTo>
                <a:cubicBezTo>
                  <a:pt x="9081779" y="243840"/>
                  <a:pt x="9088351" y="245373"/>
                  <a:pt x="9094698" y="248292"/>
                </a:cubicBezTo>
                <a:lnTo>
                  <a:pt x="9111959" y="260333"/>
                </a:lnTo>
                <a:lnTo>
                  <a:pt x="9108257" y="219127"/>
                </a:lnTo>
                <a:cubicBezTo>
                  <a:pt x="9108257" y="98106"/>
                  <a:pt x="9151913" y="0"/>
                  <a:pt x="9205765" y="0"/>
                </a:cubicBezTo>
                <a:cubicBezTo>
                  <a:pt x="9259617" y="0"/>
                  <a:pt x="9303273" y="98106"/>
                  <a:pt x="9303273" y="219127"/>
                </a:cubicBezTo>
                <a:lnTo>
                  <a:pt x="9298645" y="270645"/>
                </a:lnTo>
                <a:lnTo>
                  <a:pt x="9304971" y="261060"/>
                </a:lnTo>
                <a:cubicBezTo>
                  <a:pt x="9316636" y="249972"/>
                  <a:pt x="9329462" y="243840"/>
                  <a:pt x="9342925" y="243840"/>
                </a:cubicBezTo>
                <a:cubicBezTo>
                  <a:pt x="9349657" y="243840"/>
                  <a:pt x="9356229" y="245373"/>
                  <a:pt x="9362576" y="248292"/>
                </a:cubicBezTo>
                <a:lnTo>
                  <a:pt x="9379837" y="260333"/>
                </a:lnTo>
                <a:lnTo>
                  <a:pt x="9376135" y="219127"/>
                </a:lnTo>
                <a:cubicBezTo>
                  <a:pt x="9376135" y="98106"/>
                  <a:pt x="9419791" y="0"/>
                  <a:pt x="9473643" y="0"/>
                </a:cubicBezTo>
                <a:cubicBezTo>
                  <a:pt x="9527495" y="0"/>
                  <a:pt x="9571151" y="98106"/>
                  <a:pt x="9571151" y="219127"/>
                </a:cubicBezTo>
                <a:lnTo>
                  <a:pt x="9566523" y="270645"/>
                </a:lnTo>
                <a:lnTo>
                  <a:pt x="9572849" y="261060"/>
                </a:lnTo>
                <a:cubicBezTo>
                  <a:pt x="9584514" y="249972"/>
                  <a:pt x="9597340" y="243840"/>
                  <a:pt x="9610803" y="243840"/>
                </a:cubicBezTo>
                <a:cubicBezTo>
                  <a:pt x="9617535" y="243840"/>
                  <a:pt x="9624107" y="245373"/>
                  <a:pt x="9630454" y="248292"/>
                </a:cubicBezTo>
                <a:lnTo>
                  <a:pt x="9647716" y="260334"/>
                </a:lnTo>
                <a:lnTo>
                  <a:pt x="9644014" y="219127"/>
                </a:lnTo>
                <a:cubicBezTo>
                  <a:pt x="9644014" y="98106"/>
                  <a:pt x="9687669" y="0"/>
                  <a:pt x="9741521" y="0"/>
                </a:cubicBezTo>
                <a:cubicBezTo>
                  <a:pt x="9795373" y="0"/>
                  <a:pt x="9839029" y="98106"/>
                  <a:pt x="9839029" y="219127"/>
                </a:cubicBezTo>
                <a:lnTo>
                  <a:pt x="9834401" y="270645"/>
                </a:lnTo>
                <a:lnTo>
                  <a:pt x="9840727" y="261060"/>
                </a:lnTo>
                <a:cubicBezTo>
                  <a:pt x="9852393" y="249972"/>
                  <a:pt x="9865218" y="243840"/>
                  <a:pt x="9878681" y="243840"/>
                </a:cubicBezTo>
                <a:cubicBezTo>
                  <a:pt x="9885413" y="243840"/>
                  <a:pt x="9891985" y="245373"/>
                  <a:pt x="9898332" y="248292"/>
                </a:cubicBezTo>
                <a:lnTo>
                  <a:pt x="9915593" y="260333"/>
                </a:lnTo>
                <a:lnTo>
                  <a:pt x="9911891" y="219127"/>
                </a:lnTo>
                <a:cubicBezTo>
                  <a:pt x="9911891" y="98106"/>
                  <a:pt x="9955547" y="0"/>
                  <a:pt x="10009398" y="0"/>
                </a:cubicBezTo>
                <a:cubicBezTo>
                  <a:pt x="10063251" y="0"/>
                  <a:pt x="10106907" y="98106"/>
                  <a:pt x="10106907" y="219127"/>
                </a:cubicBezTo>
                <a:lnTo>
                  <a:pt x="10102279" y="270644"/>
                </a:lnTo>
                <a:lnTo>
                  <a:pt x="10108604" y="261060"/>
                </a:lnTo>
                <a:cubicBezTo>
                  <a:pt x="10120270" y="249972"/>
                  <a:pt x="10133095" y="243840"/>
                  <a:pt x="10146558" y="243840"/>
                </a:cubicBezTo>
                <a:cubicBezTo>
                  <a:pt x="10153290" y="243840"/>
                  <a:pt x="10159862" y="245373"/>
                  <a:pt x="10166210" y="248292"/>
                </a:cubicBezTo>
                <a:lnTo>
                  <a:pt x="10183471" y="260333"/>
                </a:lnTo>
                <a:lnTo>
                  <a:pt x="10179769" y="219127"/>
                </a:lnTo>
                <a:cubicBezTo>
                  <a:pt x="10179769" y="98106"/>
                  <a:pt x="10223425" y="0"/>
                  <a:pt x="10277277" y="0"/>
                </a:cubicBezTo>
                <a:cubicBezTo>
                  <a:pt x="10331129" y="0"/>
                  <a:pt x="10374785" y="98106"/>
                  <a:pt x="10374785" y="219127"/>
                </a:cubicBezTo>
                <a:lnTo>
                  <a:pt x="10370157" y="270645"/>
                </a:lnTo>
                <a:lnTo>
                  <a:pt x="10376483" y="261060"/>
                </a:lnTo>
                <a:cubicBezTo>
                  <a:pt x="10388149" y="249972"/>
                  <a:pt x="10400974" y="243840"/>
                  <a:pt x="10414437" y="243840"/>
                </a:cubicBezTo>
                <a:cubicBezTo>
                  <a:pt x="10421169" y="243840"/>
                  <a:pt x="10427741" y="245373"/>
                  <a:pt x="10434088" y="248292"/>
                </a:cubicBezTo>
                <a:lnTo>
                  <a:pt x="10451350" y="260334"/>
                </a:lnTo>
                <a:lnTo>
                  <a:pt x="10447648" y="219127"/>
                </a:lnTo>
                <a:cubicBezTo>
                  <a:pt x="10447648" y="98106"/>
                  <a:pt x="10491304" y="0"/>
                  <a:pt x="10545156" y="0"/>
                </a:cubicBezTo>
                <a:cubicBezTo>
                  <a:pt x="10599008" y="0"/>
                  <a:pt x="10642663" y="98106"/>
                  <a:pt x="10642663" y="219127"/>
                </a:cubicBezTo>
                <a:lnTo>
                  <a:pt x="10638035" y="270646"/>
                </a:lnTo>
                <a:lnTo>
                  <a:pt x="10644362" y="261060"/>
                </a:lnTo>
                <a:cubicBezTo>
                  <a:pt x="10656028" y="249972"/>
                  <a:pt x="10668853" y="243840"/>
                  <a:pt x="10682316" y="243840"/>
                </a:cubicBezTo>
                <a:cubicBezTo>
                  <a:pt x="10689048" y="243840"/>
                  <a:pt x="10695620" y="245373"/>
                  <a:pt x="10701967" y="248292"/>
                </a:cubicBezTo>
                <a:lnTo>
                  <a:pt x="10719228" y="260333"/>
                </a:lnTo>
                <a:lnTo>
                  <a:pt x="10715526" y="219127"/>
                </a:lnTo>
                <a:cubicBezTo>
                  <a:pt x="10715526" y="98106"/>
                  <a:pt x="10759182" y="0"/>
                  <a:pt x="10813034" y="0"/>
                </a:cubicBezTo>
                <a:cubicBezTo>
                  <a:pt x="10866886" y="0"/>
                  <a:pt x="10910543" y="98106"/>
                  <a:pt x="10910543" y="219127"/>
                </a:cubicBezTo>
                <a:lnTo>
                  <a:pt x="10905915" y="270643"/>
                </a:lnTo>
                <a:lnTo>
                  <a:pt x="10912240" y="261060"/>
                </a:lnTo>
                <a:cubicBezTo>
                  <a:pt x="10923906" y="249972"/>
                  <a:pt x="10936731" y="243840"/>
                  <a:pt x="10950194" y="243840"/>
                </a:cubicBezTo>
                <a:cubicBezTo>
                  <a:pt x="10956926" y="243840"/>
                  <a:pt x="10963498" y="245373"/>
                  <a:pt x="10969845" y="248292"/>
                </a:cubicBezTo>
                <a:lnTo>
                  <a:pt x="10987106" y="260333"/>
                </a:lnTo>
                <a:lnTo>
                  <a:pt x="10983404" y="219127"/>
                </a:lnTo>
                <a:cubicBezTo>
                  <a:pt x="10983404" y="98106"/>
                  <a:pt x="11027060" y="0"/>
                  <a:pt x="11080913" y="0"/>
                </a:cubicBezTo>
                <a:cubicBezTo>
                  <a:pt x="11134763" y="0"/>
                  <a:pt x="11178420" y="98106"/>
                  <a:pt x="11178420" y="219127"/>
                </a:cubicBezTo>
                <a:lnTo>
                  <a:pt x="11173792" y="270646"/>
                </a:lnTo>
                <a:lnTo>
                  <a:pt x="11180118" y="261060"/>
                </a:lnTo>
                <a:cubicBezTo>
                  <a:pt x="11191784" y="249972"/>
                  <a:pt x="11204610" y="243840"/>
                  <a:pt x="11218073" y="243840"/>
                </a:cubicBezTo>
                <a:cubicBezTo>
                  <a:pt x="11224804" y="243840"/>
                  <a:pt x="11231376" y="245373"/>
                  <a:pt x="11237724" y="248292"/>
                </a:cubicBezTo>
                <a:lnTo>
                  <a:pt x="11254985" y="260334"/>
                </a:lnTo>
                <a:lnTo>
                  <a:pt x="11251283" y="219127"/>
                </a:lnTo>
                <a:cubicBezTo>
                  <a:pt x="11251283" y="98106"/>
                  <a:pt x="11294939" y="0"/>
                  <a:pt x="11348791" y="0"/>
                </a:cubicBezTo>
                <a:cubicBezTo>
                  <a:pt x="11402643" y="0"/>
                  <a:pt x="11446299" y="98106"/>
                  <a:pt x="11446299" y="219127"/>
                </a:cubicBezTo>
                <a:lnTo>
                  <a:pt x="11441671" y="270645"/>
                </a:lnTo>
                <a:lnTo>
                  <a:pt x="11447997" y="261060"/>
                </a:lnTo>
                <a:cubicBezTo>
                  <a:pt x="11459662" y="249972"/>
                  <a:pt x="11472488" y="243840"/>
                  <a:pt x="11485951" y="243840"/>
                </a:cubicBezTo>
                <a:cubicBezTo>
                  <a:pt x="11492683" y="243840"/>
                  <a:pt x="11499255" y="245373"/>
                  <a:pt x="11505602" y="248292"/>
                </a:cubicBezTo>
                <a:lnTo>
                  <a:pt x="11522863" y="260333"/>
                </a:lnTo>
                <a:lnTo>
                  <a:pt x="11519161" y="219127"/>
                </a:lnTo>
                <a:cubicBezTo>
                  <a:pt x="11519161" y="98106"/>
                  <a:pt x="11562817" y="0"/>
                  <a:pt x="11616669" y="0"/>
                </a:cubicBezTo>
                <a:cubicBezTo>
                  <a:pt x="11670521" y="0"/>
                  <a:pt x="11714177" y="98106"/>
                  <a:pt x="11714177" y="219127"/>
                </a:cubicBezTo>
                <a:lnTo>
                  <a:pt x="11709549" y="270645"/>
                </a:lnTo>
                <a:lnTo>
                  <a:pt x="11715875" y="261060"/>
                </a:lnTo>
                <a:cubicBezTo>
                  <a:pt x="11727541" y="249972"/>
                  <a:pt x="11740366" y="243840"/>
                  <a:pt x="11753829" y="243840"/>
                </a:cubicBezTo>
                <a:cubicBezTo>
                  <a:pt x="11760561" y="243840"/>
                  <a:pt x="11767133" y="245373"/>
                  <a:pt x="11773480" y="248292"/>
                </a:cubicBezTo>
                <a:lnTo>
                  <a:pt x="11790740" y="260332"/>
                </a:lnTo>
                <a:lnTo>
                  <a:pt x="11787038" y="219127"/>
                </a:lnTo>
                <a:cubicBezTo>
                  <a:pt x="11787038" y="98106"/>
                  <a:pt x="11830694" y="0"/>
                  <a:pt x="11884546" y="0"/>
                </a:cubicBezTo>
                <a:cubicBezTo>
                  <a:pt x="11938398" y="0"/>
                  <a:pt x="11982054" y="98106"/>
                  <a:pt x="11982054" y="219127"/>
                </a:cubicBezTo>
                <a:lnTo>
                  <a:pt x="11977426" y="270645"/>
                </a:lnTo>
                <a:lnTo>
                  <a:pt x="11983752" y="261060"/>
                </a:lnTo>
                <a:cubicBezTo>
                  <a:pt x="11995418" y="249972"/>
                  <a:pt x="12008243" y="243840"/>
                  <a:pt x="12021706" y="243840"/>
                </a:cubicBezTo>
                <a:cubicBezTo>
                  <a:pt x="12028438" y="243840"/>
                  <a:pt x="12035010" y="245373"/>
                  <a:pt x="12041358" y="248292"/>
                </a:cubicBezTo>
                <a:lnTo>
                  <a:pt x="12058618" y="260333"/>
                </a:lnTo>
                <a:lnTo>
                  <a:pt x="12054916" y="219127"/>
                </a:lnTo>
                <a:cubicBezTo>
                  <a:pt x="12054916" y="98106"/>
                  <a:pt x="12098572" y="0"/>
                  <a:pt x="12152424" y="0"/>
                </a:cubicBezTo>
                <a:cubicBezTo>
                  <a:pt x="12206276" y="0"/>
                  <a:pt x="12249932" y="98106"/>
                  <a:pt x="12249932" y="219127"/>
                </a:cubicBezTo>
                <a:lnTo>
                  <a:pt x="12245304" y="270645"/>
                </a:lnTo>
                <a:lnTo>
                  <a:pt x="12251630" y="261060"/>
                </a:lnTo>
                <a:cubicBezTo>
                  <a:pt x="12263296" y="249972"/>
                  <a:pt x="12276121" y="243840"/>
                  <a:pt x="12289584" y="243840"/>
                </a:cubicBezTo>
                <a:cubicBezTo>
                  <a:pt x="12296316" y="243840"/>
                  <a:pt x="12302888" y="245373"/>
                  <a:pt x="12309236" y="248292"/>
                </a:cubicBezTo>
                <a:lnTo>
                  <a:pt x="12326497" y="260334"/>
                </a:lnTo>
                <a:lnTo>
                  <a:pt x="12322795" y="219127"/>
                </a:lnTo>
                <a:cubicBezTo>
                  <a:pt x="12322795" y="98106"/>
                  <a:pt x="12366451" y="0"/>
                  <a:pt x="12420303" y="0"/>
                </a:cubicBezTo>
                <a:cubicBezTo>
                  <a:pt x="12474155" y="0"/>
                  <a:pt x="12517811" y="98106"/>
                  <a:pt x="12517811" y="219127"/>
                </a:cubicBezTo>
                <a:lnTo>
                  <a:pt x="12513183" y="270645"/>
                </a:lnTo>
                <a:lnTo>
                  <a:pt x="12519509" y="261060"/>
                </a:lnTo>
                <a:cubicBezTo>
                  <a:pt x="12531175" y="249972"/>
                  <a:pt x="12544000" y="243840"/>
                  <a:pt x="12557463" y="243840"/>
                </a:cubicBezTo>
                <a:cubicBezTo>
                  <a:pt x="12564195" y="243840"/>
                  <a:pt x="12570767" y="245373"/>
                  <a:pt x="12577115" y="248292"/>
                </a:cubicBezTo>
                <a:lnTo>
                  <a:pt x="12594375" y="260333"/>
                </a:lnTo>
                <a:lnTo>
                  <a:pt x="12590673" y="219127"/>
                </a:lnTo>
                <a:cubicBezTo>
                  <a:pt x="12590673" y="98106"/>
                  <a:pt x="12634329" y="0"/>
                  <a:pt x="12688181" y="0"/>
                </a:cubicBezTo>
                <a:cubicBezTo>
                  <a:pt x="12742033" y="0"/>
                  <a:pt x="12785689" y="98106"/>
                  <a:pt x="12785689" y="219127"/>
                </a:cubicBezTo>
                <a:lnTo>
                  <a:pt x="12781061" y="270645"/>
                </a:lnTo>
                <a:lnTo>
                  <a:pt x="12787387" y="261060"/>
                </a:lnTo>
                <a:cubicBezTo>
                  <a:pt x="12799052" y="249972"/>
                  <a:pt x="12811878" y="243840"/>
                  <a:pt x="12825341" y="243840"/>
                </a:cubicBezTo>
                <a:cubicBezTo>
                  <a:pt x="12832073" y="243840"/>
                  <a:pt x="12838645" y="245373"/>
                  <a:pt x="12844992" y="248292"/>
                </a:cubicBezTo>
                <a:lnTo>
                  <a:pt x="12862253" y="260333"/>
                </a:lnTo>
                <a:lnTo>
                  <a:pt x="12858551" y="219127"/>
                </a:lnTo>
                <a:cubicBezTo>
                  <a:pt x="12858551" y="98106"/>
                  <a:pt x="12902207" y="0"/>
                  <a:pt x="12956059" y="0"/>
                </a:cubicBezTo>
                <a:cubicBezTo>
                  <a:pt x="13009911" y="0"/>
                  <a:pt x="13053567" y="98106"/>
                  <a:pt x="13053567" y="219127"/>
                </a:cubicBezTo>
                <a:lnTo>
                  <a:pt x="13048939" y="270645"/>
                </a:lnTo>
                <a:lnTo>
                  <a:pt x="13055265" y="261060"/>
                </a:lnTo>
                <a:cubicBezTo>
                  <a:pt x="13066931" y="249972"/>
                  <a:pt x="13079756" y="243840"/>
                  <a:pt x="13093219" y="243840"/>
                </a:cubicBezTo>
                <a:cubicBezTo>
                  <a:pt x="13099951" y="243840"/>
                  <a:pt x="13106523" y="245373"/>
                  <a:pt x="13112870" y="248292"/>
                </a:cubicBezTo>
                <a:lnTo>
                  <a:pt x="13130132" y="260334"/>
                </a:lnTo>
                <a:lnTo>
                  <a:pt x="13126430" y="219127"/>
                </a:lnTo>
                <a:cubicBezTo>
                  <a:pt x="13126430" y="98106"/>
                  <a:pt x="13170086" y="0"/>
                  <a:pt x="13223938" y="0"/>
                </a:cubicBezTo>
                <a:cubicBezTo>
                  <a:pt x="13277790" y="0"/>
                  <a:pt x="13321446" y="98106"/>
                  <a:pt x="13321446" y="219127"/>
                </a:cubicBezTo>
                <a:lnTo>
                  <a:pt x="13316818" y="270645"/>
                </a:lnTo>
                <a:lnTo>
                  <a:pt x="13323144" y="261060"/>
                </a:lnTo>
                <a:cubicBezTo>
                  <a:pt x="13334810" y="249972"/>
                  <a:pt x="13347635" y="243840"/>
                  <a:pt x="13361098" y="243840"/>
                </a:cubicBezTo>
                <a:cubicBezTo>
                  <a:pt x="13367830" y="243840"/>
                  <a:pt x="13374402" y="245373"/>
                  <a:pt x="13380749" y="248292"/>
                </a:cubicBezTo>
                <a:lnTo>
                  <a:pt x="13398010" y="260333"/>
                </a:lnTo>
                <a:lnTo>
                  <a:pt x="13394308" y="219127"/>
                </a:lnTo>
                <a:cubicBezTo>
                  <a:pt x="13394308" y="98106"/>
                  <a:pt x="13437964" y="0"/>
                  <a:pt x="13491816" y="0"/>
                </a:cubicBezTo>
                <a:cubicBezTo>
                  <a:pt x="13545668" y="0"/>
                  <a:pt x="13589324" y="98106"/>
                  <a:pt x="13589324" y="219127"/>
                </a:cubicBezTo>
                <a:lnTo>
                  <a:pt x="13584696" y="270645"/>
                </a:lnTo>
                <a:lnTo>
                  <a:pt x="13591022" y="261060"/>
                </a:lnTo>
                <a:cubicBezTo>
                  <a:pt x="13602687" y="249972"/>
                  <a:pt x="13615513" y="243840"/>
                  <a:pt x="13628976" y="243840"/>
                </a:cubicBezTo>
                <a:cubicBezTo>
                  <a:pt x="13635708" y="243840"/>
                  <a:pt x="13642280" y="245373"/>
                  <a:pt x="13648627" y="248292"/>
                </a:cubicBezTo>
                <a:lnTo>
                  <a:pt x="13665888" y="260333"/>
                </a:lnTo>
                <a:lnTo>
                  <a:pt x="13662186" y="219127"/>
                </a:lnTo>
                <a:cubicBezTo>
                  <a:pt x="13662186" y="98106"/>
                  <a:pt x="13705842" y="0"/>
                  <a:pt x="13759694" y="0"/>
                </a:cubicBezTo>
                <a:cubicBezTo>
                  <a:pt x="13813546" y="0"/>
                  <a:pt x="13857202" y="98106"/>
                  <a:pt x="13857202" y="219127"/>
                </a:cubicBezTo>
                <a:lnTo>
                  <a:pt x="13852574" y="270645"/>
                </a:lnTo>
                <a:lnTo>
                  <a:pt x="13858900" y="261060"/>
                </a:lnTo>
                <a:cubicBezTo>
                  <a:pt x="13870565" y="249972"/>
                  <a:pt x="13883391" y="243840"/>
                  <a:pt x="13896854" y="243840"/>
                </a:cubicBezTo>
                <a:cubicBezTo>
                  <a:pt x="13903586" y="243840"/>
                  <a:pt x="13910158" y="245373"/>
                  <a:pt x="13916505" y="248292"/>
                </a:cubicBezTo>
                <a:lnTo>
                  <a:pt x="13933767" y="260334"/>
                </a:lnTo>
                <a:lnTo>
                  <a:pt x="13930065" y="219127"/>
                </a:lnTo>
                <a:cubicBezTo>
                  <a:pt x="13930065" y="98106"/>
                  <a:pt x="13973721" y="0"/>
                  <a:pt x="14027573" y="0"/>
                </a:cubicBezTo>
                <a:cubicBezTo>
                  <a:pt x="14081425" y="0"/>
                  <a:pt x="14125081" y="98106"/>
                  <a:pt x="14125081" y="219127"/>
                </a:cubicBezTo>
                <a:lnTo>
                  <a:pt x="14120453" y="270645"/>
                </a:lnTo>
                <a:lnTo>
                  <a:pt x="14126779" y="261060"/>
                </a:lnTo>
                <a:cubicBezTo>
                  <a:pt x="14138444" y="249972"/>
                  <a:pt x="14151270" y="243840"/>
                  <a:pt x="14164733" y="243840"/>
                </a:cubicBezTo>
                <a:cubicBezTo>
                  <a:pt x="14171465" y="243840"/>
                  <a:pt x="14178037" y="245373"/>
                  <a:pt x="14184384" y="248292"/>
                </a:cubicBezTo>
                <a:lnTo>
                  <a:pt x="14201645" y="260333"/>
                </a:lnTo>
                <a:lnTo>
                  <a:pt x="14197943" y="219127"/>
                </a:lnTo>
                <a:cubicBezTo>
                  <a:pt x="14197943" y="98106"/>
                  <a:pt x="14241599" y="0"/>
                  <a:pt x="14295451" y="0"/>
                </a:cubicBezTo>
                <a:cubicBezTo>
                  <a:pt x="14349303" y="0"/>
                  <a:pt x="14392959" y="98106"/>
                  <a:pt x="14392959" y="219127"/>
                </a:cubicBezTo>
                <a:lnTo>
                  <a:pt x="14388331" y="270645"/>
                </a:lnTo>
                <a:lnTo>
                  <a:pt x="14394657" y="261060"/>
                </a:lnTo>
                <a:cubicBezTo>
                  <a:pt x="14406323" y="249972"/>
                  <a:pt x="14419148" y="243840"/>
                  <a:pt x="14432611" y="243840"/>
                </a:cubicBezTo>
                <a:cubicBezTo>
                  <a:pt x="14439343" y="243840"/>
                  <a:pt x="14445915" y="245373"/>
                  <a:pt x="14452262" y="248292"/>
                </a:cubicBezTo>
                <a:lnTo>
                  <a:pt x="14469523" y="260333"/>
                </a:lnTo>
                <a:lnTo>
                  <a:pt x="14465821" y="219127"/>
                </a:lnTo>
                <a:cubicBezTo>
                  <a:pt x="14465821" y="98106"/>
                  <a:pt x="14509477" y="0"/>
                  <a:pt x="14563329" y="0"/>
                </a:cubicBezTo>
                <a:cubicBezTo>
                  <a:pt x="14617181" y="0"/>
                  <a:pt x="14660837" y="98106"/>
                  <a:pt x="14660837" y="219127"/>
                </a:cubicBezTo>
                <a:lnTo>
                  <a:pt x="14656209" y="270645"/>
                </a:lnTo>
                <a:lnTo>
                  <a:pt x="14662535" y="261060"/>
                </a:lnTo>
                <a:cubicBezTo>
                  <a:pt x="14674201" y="249972"/>
                  <a:pt x="14687026" y="243840"/>
                  <a:pt x="14700489" y="243840"/>
                </a:cubicBezTo>
                <a:cubicBezTo>
                  <a:pt x="14707221" y="243840"/>
                  <a:pt x="14713793" y="245373"/>
                  <a:pt x="14720140" y="248292"/>
                </a:cubicBezTo>
                <a:lnTo>
                  <a:pt x="14737402" y="260334"/>
                </a:lnTo>
                <a:lnTo>
                  <a:pt x="14733700" y="219127"/>
                </a:lnTo>
                <a:cubicBezTo>
                  <a:pt x="14733700" y="98106"/>
                  <a:pt x="14777356" y="0"/>
                  <a:pt x="14831208" y="0"/>
                </a:cubicBezTo>
                <a:cubicBezTo>
                  <a:pt x="14885060" y="0"/>
                  <a:pt x="14928716" y="98106"/>
                  <a:pt x="14928716" y="219127"/>
                </a:cubicBezTo>
                <a:lnTo>
                  <a:pt x="14924088" y="270645"/>
                </a:lnTo>
                <a:lnTo>
                  <a:pt x="14930414" y="261060"/>
                </a:lnTo>
                <a:cubicBezTo>
                  <a:pt x="14942079" y="249972"/>
                  <a:pt x="14954905" y="243840"/>
                  <a:pt x="14968368" y="243840"/>
                </a:cubicBezTo>
                <a:cubicBezTo>
                  <a:pt x="14975100" y="243840"/>
                  <a:pt x="14981672" y="245373"/>
                  <a:pt x="14988019" y="248292"/>
                </a:cubicBezTo>
                <a:lnTo>
                  <a:pt x="15005280" y="260333"/>
                </a:lnTo>
                <a:lnTo>
                  <a:pt x="15001578" y="219127"/>
                </a:lnTo>
                <a:cubicBezTo>
                  <a:pt x="15001578" y="98106"/>
                  <a:pt x="15045234" y="0"/>
                  <a:pt x="15099086" y="0"/>
                </a:cubicBezTo>
                <a:cubicBezTo>
                  <a:pt x="15152938" y="0"/>
                  <a:pt x="15196594" y="98106"/>
                  <a:pt x="15196594" y="219127"/>
                </a:cubicBezTo>
                <a:lnTo>
                  <a:pt x="15191966" y="270645"/>
                </a:lnTo>
                <a:lnTo>
                  <a:pt x="15198292" y="261060"/>
                </a:lnTo>
                <a:cubicBezTo>
                  <a:pt x="15209957" y="249972"/>
                  <a:pt x="15222783" y="243840"/>
                  <a:pt x="15236246" y="243840"/>
                </a:cubicBezTo>
                <a:cubicBezTo>
                  <a:pt x="15242978" y="243840"/>
                  <a:pt x="15249550" y="245373"/>
                  <a:pt x="15255897" y="248292"/>
                </a:cubicBezTo>
                <a:lnTo>
                  <a:pt x="15273158" y="260333"/>
                </a:lnTo>
                <a:lnTo>
                  <a:pt x="15269456" y="219127"/>
                </a:lnTo>
                <a:cubicBezTo>
                  <a:pt x="15269456" y="98106"/>
                  <a:pt x="15313112" y="0"/>
                  <a:pt x="15366964" y="0"/>
                </a:cubicBezTo>
                <a:cubicBezTo>
                  <a:pt x="15420816" y="0"/>
                  <a:pt x="15464472" y="98106"/>
                  <a:pt x="15464472" y="219127"/>
                </a:cubicBezTo>
                <a:lnTo>
                  <a:pt x="15459844" y="270645"/>
                </a:lnTo>
                <a:lnTo>
                  <a:pt x="15466170" y="261060"/>
                </a:lnTo>
                <a:cubicBezTo>
                  <a:pt x="15477836" y="249972"/>
                  <a:pt x="15490661" y="243840"/>
                  <a:pt x="15504124" y="243840"/>
                </a:cubicBezTo>
                <a:cubicBezTo>
                  <a:pt x="15510856" y="243840"/>
                  <a:pt x="15517428" y="245373"/>
                  <a:pt x="15523775" y="248292"/>
                </a:cubicBezTo>
                <a:lnTo>
                  <a:pt x="15541037" y="260334"/>
                </a:lnTo>
                <a:lnTo>
                  <a:pt x="15537335" y="219127"/>
                </a:lnTo>
                <a:cubicBezTo>
                  <a:pt x="15537335" y="98106"/>
                  <a:pt x="15580991" y="0"/>
                  <a:pt x="15634843" y="0"/>
                </a:cubicBezTo>
                <a:cubicBezTo>
                  <a:pt x="15688695" y="0"/>
                  <a:pt x="15732351" y="98106"/>
                  <a:pt x="15732351" y="219127"/>
                </a:cubicBezTo>
                <a:lnTo>
                  <a:pt x="15727723" y="270645"/>
                </a:lnTo>
                <a:lnTo>
                  <a:pt x="15734049" y="261060"/>
                </a:lnTo>
                <a:cubicBezTo>
                  <a:pt x="15745715" y="249972"/>
                  <a:pt x="15758540" y="243840"/>
                  <a:pt x="15772003" y="243840"/>
                </a:cubicBezTo>
                <a:cubicBezTo>
                  <a:pt x="15778735" y="243840"/>
                  <a:pt x="15785307" y="245373"/>
                  <a:pt x="15791654" y="248292"/>
                </a:cubicBezTo>
                <a:lnTo>
                  <a:pt x="15808916" y="260333"/>
                </a:lnTo>
                <a:lnTo>
                  <a:pt x="15805212" y="219127"/>
                </a:lnTo>
                <a:cubicBezTo>
                  <a:pt x="15805212" y="98106"/>
                  <a:pt x="15848868" y="0"/>
                  <a:pt x="15902720" y="0"/>
                </a:cubicBezTo>
                <a:cubicBezTo>
                  <a:pt x="15956572" y="0"/>
                  <a:pt x="16000228" y="98106"/>
                  <a:pt x="16000228" y="219127"/>
                </a:cubicBezTo>
                <a:lnTo>
                  <a:pt x="15995600" y="270645"/>
                </a:lnTo>
                <a:lnTo>
                  <a:pt x="16001928" y="261060"/>
                </a:lnTo>
                <a:cubicBezTo>
                  <a:pt x="16013592" y="249972"/>
                  <a:pt x="16026418" y="243840"/>
                  <a:pt x="16039880" y="243840"/>
                </a:cubicBezTo>
                <a:cubicBezTo>
                  <a:pt x="16046612" y="243840"/>
                  <a:pt x="16053184" y="245373"/>
                  <a:pt x="16059532" y="248292"/>
                </a:cubicBezTo>
                <a:lnTo>
                  <a:pt x="16076792" y="260333"/>
                </a:lnTo>
                <a:lnTo>
                  <a:pt x="16073092" y="219127"/>
                </a:lnTo>
                <a:cubicBezTo>
                  <a:pt x="16073092" y="98106"/>
                  <a:pt x="16116748" y="0"/>
                  <a:pt x="16170600" y="0"/>
                </a:cubicBezTo>
                <a:cubicBezTo>
                  <a:pt x="16224452" y="0"/>
                  <a:pt x="16268108" y="98106"/>
                  <a:pt x="16268108" y="219127"/>
                </a:cubicBezTo>
                <a:lnTo>
                  <a:pt x="16263480" y="270645"/>
                </a:lnTo>
                <a:lnTo>
                  <a:pt x="16269804" y="261060"/>
                </a:lnTo>
                <a:cubicBezTo>
                  <a:pt x="16281470" y="249972"/>
                  <a:pt x="16294296" y="243840"/>
                  <a:pt x="16307760" y="243840"/>
                </a:cubicBezTo>
                <a:cubicBezTo>
                  <a:pt x="16314490" y="243840"/>
                  <a:pt x="16321064" y="245373"/>
                  <a:pt x="16327410" y="248292"/>
                </a:cubicBezTo>
                <a:lnTo>
                  <a:pt x="16344672" y="260334"/>
                </a:lnTo>
                <a:lnTo>
                  <a:pt x="16340970" y="219127"/>
                </a:lnTo>
                <a:cubicBezTo>
                  <a:pt x="16340970" y="98106"/>
                  <a:pt x="16384626" y="0"/>
                  <a:pt x="16438478" y="0"/>
                </a:cubicBezTo>
                <a:cubicBezTo>
                  <a:pt x="16492330" y="0"/>
                  <a:pt x="16535986" y="98106"/>
                  <a:pt x="16535986" y="219127"/>
                </a:cubicBezTo>
                <a:lnTo>
                  <a:pt x="16531358" y="270645"/>
                </a:lnTo>
                <a:lnTo>
                  <a:pt x="16537684" y="261060"/>
                </a:lnTo>
                <a:cubicBezTo>
                  <a:pt x="16549348" y="249972"/>
                  <a:pt x="16562176" y="243840"/>
                  <a:pt x="16575638" y="243840"/>
                </a:cubicBezTo>
                <a:cubicBezTo>
                  <a:pt x="16582368" y="243840"/>
                  <a:pt x="16588942" y="245373"/>
                  <a:pt x="16595288" y="248292"/>
                </a:cubicBezTo>
                <a:lnTo>
                  <a:pt x="16612540" y="260327"/>
                </a:lnTo>
                <a:lnTo>
                  <a:pt x="16608840" y="219127"/>
                </a:lnTo>
                <a:cubicBezTo>
                  <a:pt x="16608840" y="98106"/>
                  <a:pt x="16652496" y="0"/>
                  <a:pt x="16706348" y="0"/>
                </a:cubicBezTo>
                <a:cubicBezTo>
                  <a:pt x="16760200" y="0"/>
                  <a:pt x="16803856" y="98106"/>
                  <a:pt x="16803856" y="219127"/>
                </a:cubicBezTo>
                <a:lnTo>
                  <a:pt x="16799228" y="27064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14" name="フリーフォーム: 図形 713">
            <a:extLst>
              <a:ext uri="{FF2B5EF4-FFF2-40B4-BE49-F238E27FC236}">
                <a16:creationId xmlns:a16="http://schemas.microsoft.com/office/drawing/2014/main" id="{D3A53CE9-3D09-B186-2DB5-933FC435C980}"/>
              </a:ext>
            </a:extLst>
          </p:cNvPr>
          <p:cNvSpPr/>
          <p:nvPr/>
        </p:nvSpPr>
        <p:spPr bwMode="auto">
          <a:xfrm>
            <a:off x="638407" y="5371841"/>
            <a:ext cx="5199681" cy="65321"/>
          </a:xfrm>
          <a:custGeom>
            <a:avLst/>
            <a:gdLst>
              <a:gd name="connsiteX0" fmla="*/ 97508 w 8618936"/>
              <a:gd name="connsiteY0" fmla="*/ 0 h 345025"/>
              <a:gd name="connsiteX1" fmla="*/ 195016 w 8618936"/>
              <a:gd name="connsiteY1" fmla="*/ 219127 h 345025"/>
              <a:gd name="connsiteX2" fmla="*/ 190388 w 8618936"/>
              <a:gd name="connsiteY2" fmla="*/ 270645 h 345025"/>
              <a:gd name="connsiteX3" fmla="*/ 196714 w 8618936"/>
              <a:gd name="connsiteY3" fmla="*/ 261060 h 345025"/>
              <a:gd name="connsiteX4" fmla="*/ 234668 w 8618936"/>
              <a:gd name="connsiteY4" fmla="*/ 243840 h 345025"/>
              <a:gd name="connsiteX5" fmla="*/ 254319 w 8618936"/>
              <a:gd name="connsiteY5" fmla="*/ 248292 h 345025"/>
              <a:gd name="connsiteX6" fmla="*/ 271580 w 8618936"/>
              <a:gd name="connsiteY6" fmla="*/ 260333 h 345025"/>
              <a:gd name="connsiteX7" fmla="*/ 267878 w 8618936"/>
              <a:gd name="connsiteY7" fmla="*/ 219127 h 345025"/>
              <a:gd name="connsiteX8" fmla="*/ 365386 w 8618936"/>
              <a:gd name="connsiteY8" fmla="*/ 0 h 345025"/>
              <a:gd name="connsiteX9" fmla="*/ 462894 w 8618936"/>
              <a:gd name="connsiteY9" fmla="*/ 219127 h 345025"/>
              <a:gd name="connsiteX10" fmla="*/ 458266 w 8618936"/>
              <a:gd name="connsiteY10" fmla="*/ 270645 h 345025"/>
              <a:gd name="connsiteX11" fmla="*/ 464592 w 8618936"/>
              <a:gd name="connsiteY11" fmla="*/ 261060 h 345025"/>
              <a:gd name="connsiteX12" fmla="*/ 502546 w 8618936"/>
              <a:gd name="connsiteY12" fmla="*/ 243840 h 345025"/>
              <a:gd name="connsiteX13" fmla="*/ 522197 w 8618936"/>
              <a:gd name="connsiteY13" fmla="*/ 248292 h 345025"/>
              <a:gd name="connsiteX14" fmla="*/ 539459 w 8618936"/>
              <a:gd name="connsiteY14" fmla="*/ 260334 h 345025"/>
              <a:gd name="connsiteX15" fmla="*/ 535757 w 8618936"/>
              <a:gd name="connsiteY15" fmla="*/ 219127 h 345025"/>
              <a:gd name="connsiteX16" fmla="*/ 633265 w 8618936"/>
              <a:gd name="connsiteY16" fmla="*/ 0 h 345025"/>
              <a:gd name="connsiteX17" fmla="*/ 730773 w 8618936"/>
              <a:gd name="connsiteY17" fmla="*/ 219127 h 345025"/>
              <a:gd name="connsiteX18" fmla="*/ 726145 w 8618936"/>
              <a:gd name="connsiteY18" fmla="*/ 270645 h 345025"/>
              <a:gd name="connsiteX19" fmla="*/ 732471 w 8618936"/>
              <a:gd name="connsiteY19" fmla="*/ 261060 h 345025"/>
              <a:gd name="connsiteX20" fmla="*/ 770425 w 8618936"/>
              <a:gd name="connsiteY20" fmla="*/ 243840 h 345025"/>
              <a:gd name="connsiteX21" fmla="*/ 790076 w 8618936"/>
              <a:gd name="connsiteY21" fmla="*/ 248292 h 345025"/>
              <a:gd name="connsiteX22" fmla="*/ 807337 w 8618936"/>
              <a:gd name="connsiteY22" fmla="*/ 260333 h 345025"/>
              <a:gd name="connsiteX23" fmla="*/ 803635 w 8618936"/>
              <a:gd name="connsiteY23" fmla="*/ 219127 h 345025"/>
              <a:gd name="connsiteX24" fmla="*/ 901143 w 8618936"/>
              <a:gd name="connsiteY24" fmla="*/ 0 h 345025"/>
              <a:gd name="connsiteX25" fmla="*/ 998651 w 8618936"/>
              <a:gd name="connsiteY25" fmla="*/ 219127 h 345025"/>
              <a:gd name="connsiteX26" fmla="*/ 994023 w 8618936"/>
              <a:gd name="connsiteY26" fmla="*/ 270645 h 345025"/>
              <a:gd name="connsiteX27" fmla="*/ 1000349 w 8618936"/>
              <a:gd name="connsiteY27" fmla="*/ 261060 h 345025"/>
              <a:gd name="connsiteX28" fmla="*/ 1038303 w 8618936"/>
              <a:gd name="connsiteY28" fmla="*/ 243840 h 345025"/>
              <a:gd name="connsiteX29" fmla="*/ 1057954 w 8618936"/>
              <a:gd name="connsiteY29" fmla="*/ 248292 h 345025"/>
              <a:gd name="connsiteX30" fmla="*/ 1075215 w 8618936"/>
              <a:gd name="connsiteY30" fmla="*/ 260333 h 345025"/>
              <a:gd name="connsiteX31" fmla="*/ 1071513 w 8618936"/>
              <a:gd name="connsiteY31" fmla="*/ 219127 h 345025"/>
              <a:gd name="connsiteX32" fmla="*/ 1169021 w 8618936"/>
              <a:gd name="connsiteY32" fmla="*/ 0 h 345025"/>
              <a:gd name="connsiteX33" fmla="*/ 1266529 w 8618936"/>
              <a:gd name="connsiteY33" fmla="*/ 219127 h 345025"/>
              <a:gd name="connsiteX34" fmla="*/ 1261901 w 8618936"/>
              <a:gd name="connsiteY34" fmla="*/ 270645 h 345025"/>
              <a:gd name="connsiteX35" fmla="*/ 1268227 w 8618936"/>
              <a:gd name="connsiteY35" fmla="*/ 261060 h 345025"/>
              <a:gd name="connsiteX36" fmla="*/ 1306181 w 8618936"/>
              <a:gd name="connsiteY36" fmla="*/ 243840 h 345025"/>
              <a:gd name="connsiteX37" fmla="*/ 1325832 w 8618936"/>
              <a:gd name="connsiteY37" fmla="*/ 248292 h 345025"/>
              <a:gd name="connsiteX38" fmla="*/ 1343094 w 8618936"/>
              <a:gd name="connsiteY38" fmla="*/ 260334 h 345025"/>
              <a:gd name="connsiteX39" fmla="*/ 1339392 w 8618936"/>
              <a:gd name="connsiteY39" fmla="*/ 219127 h 345025"/>
              <a:gd name="connsiteX40" fmla="*/ 1436899 w 8618936"/>
              <a:gd name="connsiteY40" fmla="*/ 0 h 345025"/>
              <a:gd name="connsiteX41" fmla="*/ 1534407 w 8618936"/>
              <a:gd name="connsiteY41" fmla="*/ 219127 h 345025"/>
              <a:gd name="connsiteX42" fmla="*/ 1529779 w 8618936"/>
              <a:gd name="connsiteY42" fmla="*/ 270645 h 345025"/>
              <a:gd name="connsiteX43" fmla="*/ 1536105 w 8618936"/>
              <a:gd name="connsiteY43" fmla="*/ 261060 h 345025"/>
              <a:gd name="connsiteX44" fmla="*/ 1574059 w 8618936"/>
              <a:gd name="connsiteY44" fmla="*/ 243840 h 345025"/>
              <a:gd name="connsiteX45" fmla="*/ 1593710 w 8618936"/>
              <a:gd name="connsiteY45" fmla="*/ 248292 h 345025"/>
              <a:gd name="connsiteX46" fmla="*/ 1610971 w 8618936"/>
              <a:gd name="connsiteY46" fmla="*/ 260333 h 345025"/>
              <a:gd name="connsiteX47" fmla="*/ 1607269 w 8618936"/>
              <a:gd name="connsiteY47" fmla="*/ 219127 h 345025"/>
              <a:gd name="connsiteX48" fmla="*/ 1704776 w 8618936"/>
              <a:gd name="connsiteY48" fmla="*/ 0 h 345025"/>
              <a:gd name="connsiteX49" fmla="*/ 1802285 w 8618936"/>
              <a:gd name="connsiteY49" fmla="*/ 219127 h 345025"/>
              <a:gd name="connsiteX50" fmla="*/ 1797657 w 8618936"/>
              <a:gd name="connsiteY50" fmla="*/ 270644 h 345025"/>
              <a:gd name="connsiteX51" fmla="*/ 1803982 w 8618936"/>
              <a:gd name="connsiteY51" fmla="*/ 261060 h 345025"/>
              <a:gd name="connsiteX52" fmla="*/ 1841936 w 8618936"/>
              <a:gd name="connsiteY52" fmla="*/ 243840 h 345025"/>
              <a:gd name="connsiteX53" fmla="*/ 1861588 w 8618936"/>
              <a:gd name="connsiteY53" fmla="*/ 248292 h 345025"/>
              <a:gd name="connsiteX54" fmla="*/ 1878849 w 8618936"/>
              <a:gd name="connsiteY54" fmla="*/ 260333 h 345025"/>
              <a:gd name="connsiteX55" fmla="*/ 1875147 w 8618936"/>
              <a:gd name="connsiteY55" fmla="*/ 219127 h 345025"/>
              <a:gd name="connsiteX56" fmla="*/ 1972655 w 8618936"/>
              <a:gd name="connsiteY56" fmla="*/ 0 h 345025"/>
              <a:gd name="connsiteX57" fmla="*/ 2070163 w 8618936"/>
              <a:gd name="connsiteY57" fmla="*/ 219127 h 345025"/>
              <a:gd name="connsiteX58" fmla="*/ 2065535 w 8618936"/>
              <a:gd name="connsiteY58" fmla="*/ 270645 h 345025"/>
              <a:gd name="connsiteX59" fmla="*/ 2071861 w 8618936"/>
              <a:gd name="connsiteY59" fmla="*/ 261060 h 345025"/>
              <a:gd name="connsiteX60" fmla="*/ 2109815 w 8618936"/>
              <a:gd name="connsiteY60" fmla="*/ 243840 h 345025"/>
              <a:gd name="connsiteX61" fmla="*/ 2129466 w 8618936"/>
              <a:gd name="connsiteY61" fmla="*/ 248292 h 345025"/>
              <a:gd name="connsiteX62" fmla="*/ 2146728 w 8618936"/>
              <a:gd name="connsiteY62" fmla="*/ 260334 h 345025"/>
              <a:gd name="connsiteX63" fmla="*/ 2143026 w 8618936"/>
              <a:gd name="connsiteY63" fmla="*/ 219127 h 345025"/>
              <a:gd name="connsiteX64" fmla="*/ 2240534 w 8618936"/>
              <a:gd name="connsiteY64" fmla="*/ 0 h 345025"/>
              <a:gd name="connsiteX65" fmla="*/ 2338041 w 8618936"/>
              <a:gd name="connsiteY65" fmla="*/ 219127 h 345025"/>
              <a:gd name="connsiteX66" fmla="*/ 2333413 w 8618936"/>
              <a:gd name="connsiteY66" fmla="*/ 270646 h 345025"/>
              <a:gd name="connsiteX67" fmla="*/ 2339740 w 8618936"/>
              <a:gd name="connsiteY67" fmla="*/ 261060 h 345025"/>
              <a:gd name="connsiteX68" fmla="*/ 2377694 w 8618936"/>
              <a:gd name="connsiteY68" fmla="*/ 243840 h 345025"/>
              <a:gd name="connsiteX69" fmla="*/ 2397345 w 8618936"/>
              <a:gd name="connsiteY69" fmla="*/ 248292 h 345025"/>
              <a:gd name="connsiteX70" fmla="*/ 2414606 w 8618936"/>
              <a:gd name="connsiteY70" fmla="*/ 260333 h 345025"/>
              <a:gd name="connsiteX71" fmla="*/ 2410904 w 8618936"/>
              <a:gd name="connsiteY71" fmla="*/ 219127 h 345025"/>
              <a:gd name="connsiteX72" fmla="*/ 2508412 w 8618936"/>
              <a:gd name="connsiteY72" fmla="*/ 0 h 345025"/>
              <a:gd name="connsiteX73" fmla="*/ 2605921 w 8618936"/>
              <a:gd name="connsiteY73" fmla="*/ 219127 h 345025"/>
              <a:gd name="connsiteX74" fmla="*/ 2601293 w 8618936"/>
              <a:gd name="connsiteY74" fmla="*/ 270643 h 345025"/>
              <a:gd name="connsiteX75" fmla="*/ 2607618 w 8618936"/>
              <a:gd name="connsiteY75" fmla="*/ 261060 h 345025"/>
              <a:gd name="connsiteX76" fmla="*/ 2645572 w 8618936"/>
              <a:gd name="connsiteY76" fmla="*/ 243840 h 345025"/>
              <a:gd name="connsiteX77" fmla="*/ 2665223 w 8618936"/>
              <a:gd name="connsiteY77" fmla="*/ 248292 h 345025"/>
              <a:gd name="connsiteX78" fmla="*/ 2682484 w 8618936"/>
              <a:gd name="connsiteY78" fmla="*/ 260333 h 345025"/>
              <a:gd name="connsiteX79" fmla="*/ 2678782 w 8618936"/>
              <a:gd name="connsiteY79" fmla="*/ 219127 h 345025"/>
              <a:gd name="connsiteX80" fmla="*/ 2776291 w 8618936"/>
              <a:gd name="connsiteY80" fmla="*/ 0 h 345025"/>
              <a:gd name="connsiteX81" fmla="*/ 2873798 w 8618936"/>
              <a:gd name="connsiteY81" fmla="*/ 219127 h 345025"/>
              <a:gd name="connsiteX82" fmla="*/ 2869170 w 8618936"/>
              <a:gd name="connsiteY82" fmla="*/ 270646 h 345025"/>
              <a:gd name="connsiteX83" fmla="*/ 2875496 w 8618936"/>
              <a:gd name="connsiteY83" fmla="*/ 261060 h 345025"/>
              <a:gd name="connsiteX84" fmla="*/ 2913451 w 8618936"/>
              <a:gd name="connsiteY84" fmla="*/ 243840 h 345025"/>
              <a:gd name="connsiteX85" fmla="*/ 2933102 w 8618936"/>
              <a:gd name="connsiteY85" fmla="*/ 248292 h 345025"/>
              <a:gd name="connsiteX86" fmla="*/ 2950363 w 8618936"/>
              <a:gd name="connsiteY86" fmla="*/ 260334 h 345025"/>
              <a:gd name="connsiteX87" fmla="*/ 2946661 w 8618936"/>
              <a:gd name="connsiteY87" fmla="*/ 219127 h 345025"/>
              <a:gd name="connsiteX88" fmla="*/ 3044169 w 8618936"/>
              <a:gd name="connsiteY88" fmla="*/ 0 h 345025"/>
              <a:gd name="connsiteX89" fmla="*/ 3141677 w 8618936"/>
              <a:gd name="connsiteY89" fmla="*/ 219127 h 345025"/>
              <a:gd name="connsiteX90" fmla="*/ 3137049 w 8618936"/>
              <a:gd name="connsiteY90" fmla="*/ 270645 h 345025"/>
              <a:gd name="connsiteX91" fmla="*/ 3143375 w 8618936"/>
              <a:gd name="connsiteY91" fmla="*/ 261060 h 345025"/>
              <a:gd name="connsiteX92" fmla="*/ 3181329 w 8618936"/>
              <a:gd name="connsiteY92" fmla="*/ 243840 h 345025"/>
              <a:gd name="connsiteX93" fmla="*/ 3200980 w 8618936"/>
              <a:gd name="connsiteY93" fmla="*/ 248292 h 345025"/>
              <a:gd name="connsiteX94" fmla="*/ 3218241 w 8618936"/>
              <a:gd name="connsiteY94" fmla="*/ 260333 h 345025"/>
              <a:gd name="connsiteX95" fmla="*/ 3214539 w 8618936"/>
              <a:gd name="connsiteY95" fmla="*/ 219127 h 345025"/>
              <a:gd name="connsiteX96" fmla="*/ 3312047 w 8618936"/>
              <a:gd name="connsiteY96" fmla="*/ 0 h 345025"/>
              <a:gd name="connsiteX97" fmla="*/ 3409555 w 8618936"/>
              <a:gd name="connsiteY97" fmla="*/ 219127 h 345025"/>
              <a:gd name="connsiteX98" fmla="*/ 3404927 w 8618936"/>
              <a:gd name="connsiteY98" fmla="*/ 270645 h 345025"/>
              <a:gd name="connsiteX99" fmla="*/ 3411253 w 8618936"/>
              <a:gd name="connsiteY99" fmla="*/ 261060 h 345025"/>
              <a:gd name="connsiteX100" fmla="*/ 3449207 w 8618936"/>
              <a:gd name="connsiteY100" fmla="*/ 243840 h 345025"/>
              <a:gd name="connsiteX101" fmla="*/ 3468858 w 8618936"/>
              <a:gd name="connsiteY101" fmla="*/ 248292 h 345025"/>
              <a:gd name="connsiteX102" fmla="*/ 3486118 w 8618936"/>
              <a:gd name="connsiteY102" fmla="*/ 260332 h 345025"/>
              <a:gd name="connsiteX103" fmla="*/ 3482416 w 8618936"/>
              <a:gd name="connsiteY103" fmla="*/ 219127 h 345025"/>
              <a:gd name="connsiteX104" fmla="*/ 3579924 w 8618936"/>
              <a:gd name="connsiteY104" fmla="*/ 0 h 345025"/>
              <a:gd name="connsiteX105" fmla="*/ 3677432 w 8618936"/>
              <a:gd name="connsiteY105" fmla="*/ 219127 h 345025"/>
              <a:gd name="connsiteX106" fmla="*/ 3672804 w 8618936"/>
              <a:gd name="connsiteY106" fmla="*/ 270645 h 345025"/>
              <a:gd name="connsiteX107" fmla="*/ 3679130 w 8618936"/>
              <a:gd name="connsiteY107" fmla="*/ 261060 h 345025"/>
              <a:gd name="connsiteX108" fmla="*/ 3717084 w 8618936"/>
              <a:gd name="connsiteY108" fmla="*/ 243840 h 345025"/>
              <a:gd name="connsiteX109" fmla="*/ 3736736 w 8618936"/>
              <a:gd name="connsiteY109" fmla="*/ 248292 h 345025"/>
              <a:gd name="connsiteX110" fmla="*/ 3753996 w 8618936"/>
              <a:gd name="connsiteY110" fmla="*/ 260333 h 345025"/>
              <a:gd name="connsiteX111" fmla="*/ 3750294 w 8618936"/>
              <a:gd name="connsiteY111" fmla="*/ 219127 h 345025"/>
              <a:gd name="connsiteX112" fmla="*/ 3847802 w 8618936"/>
              <a:gd name="connsiteY112" fmla="*/ 0 h 345025"/>
              <a:gd name="connsiteX113" fmla="*/ 3945310 w 8618936"/>
              <a:gd name="connsiteY113" fmla="*/ 219127 h 345025"/>
              <a:gd name="connsiteX114" fmla="*/ 3940682 w 8618936"/>
              <a:gd name="connsiteY114" fmla="*/ 270645 h 345025"/>
              <a:gd name="connsiteX115" fmla="*/ 3947008 w 8618936"/>
              <a:gd name="connsiteY115" fmla="*/ 261060 h 345025"/>
              <a:gd name="connsiteX116" fmla="*/ 3984962 w 8618936"/>
              <a:gd name="connsiteY116" fmla="*/ 243840 h 345025"/>
              <a:gd name="connsiteX117" fmla="*/ 4004614 w 8618936"/>
              <a:gd name="connsiteY117" fmla="*/ 248292 h 345025"/>
              <a:gd name="connsiteX118" fmla="*/ 4021875 w 8618936"/>
              <a:gd name="connsiteY118" fmla="*/ 260334 h 345025"/>
              <a:gd name="connsiteX119" fmla="*/ 4018173 w 8618936"/>
              <a:gd name="connsiteY119" fmla="*/ 219127 h 345025"/>
              <a:gd name="connsiteX120" fmla="*/ 4115681 w 8618936"/>
              <a:gd name="connsiteY120" fmla="*/ 0 h 345025"/>
              <a:gd name="connsiteX121" fmla="*/ 4213189 w 8618936"/>
              <a:gd name="connsiteY121" fmla="*/ 219127 h 345025"/>
              <a:gd name="connsiteX122" fmla="*/ 4208561 w 8618936"/>
              <a:gd name="connsiteY122" fmla="*/ 270645 h 345025"/>
              <a:gd name="connsiteX123" fmla="*/ 4214887 w 8618936"/>
              <a:gd name="connsiteY123" fmla="*/ 261060 h 345025"/>
              <a:gd name="connsiteX124" fmla="*/ 4252841 w 8618936"/>
              <a:gd name="connsiteY124" fmla="*/ 243840 h 345025"/>
              <a:gd name="connsiteX125" fmla="*/ 4272493 w 8618936"/>
              <a:gd name="connsiteY125" fmla="*/ 248292 h 345025"/>
              <a:gd name="connsiteX126" fmla="*/ 4289753 w 8618936"/>
              <a:gd name="connsiteY126" fmla="*/ 260333 h 345025"/>
              <a:gd name="connsiteX127" fmla="*/ 4286051 w 8618936"/>
              <a:gd name="connsiteY127" fmla="*/ 219127 h 345025"/>
              <a:gd name="connsiteX128" fmla="*/ 4383559 w 8618936"/>
              <a:gd name="connsiteY128" fmla="*/ 0 h 345025"/>
              <a:gd name="connsiteX129" fmla="*/ 4481067 w 8618936"/>
              <a:gd name="connsiteY129" fmla="*/ 219127 h 345025"/>
              <a:gd name="connsiteX130" fmla="*/ 4476439 w 8618936"/>
              <a:gd name="connsiteY130" fmla="*/ 270645 h 345025"/>
              <a:gd name="connsiteX131" fmla="*/ 4482765 w 8618936"/>
              <a:gd name="connsiteY131" fmla="*/ 261060 h 345025"/>
              <a:gd name="connsiteX132" fmla="*/ 4520719 w 8618936"/>
              <a:gd name="connsiteY132" fmla="*/ 243840 h 345025"/>
              <a:gd name="connsiteX133" fmla="*/ 4540370 w 8618936"/>
              <a:gd name="connsiteY133" fmla="*/ 248292 h 345025"/>
              <a:gd name="connsiteX134" fmla="*/ 4557631 w 8618936"/>
              <a:gd name="connsiteY134" fmla="*/ 260333 h 345025"/>
              <a:gd name="connsiteX135" fmla="*/ 4553929 w 8618936"/>
              <a:gd name="connsiteY135" fmla="*/ 219127 h 345025"/>
              <a:gd name="connsiteX136" fmla="*/ 4651437 w 8618936"/>
              <a:gd name="connsiteY136" fmla="*/ 0 h 345025"/>
              <a:gd name="connsiteX137" fmla="*/ 4748945 w 8618936"/>
              <a:gd name="connsiteY137" fmla="*/ 219127 h 345025"/>
              <a:gd name="connsiteX138" fmla="*/ 4744317 w 8618936"/>
              <a:gd name="connsiteY138" fmla="*/ 270645 h 345025"/>
              <a:gd name="connsiteX139" fmla="*/ 4750643 w 8618936"/>
              <a:gd name="connsiteY139" fmla="*/ 261060 h 345025"/>
              <a:gd name="connsiteX140" fmla="*/ 4788597 w 8618936"/>
              <a:gd name="connsiteY140" fmla="*/ 243840 h 345025"/>
              <a:gd name="connsiteX141" fmla="*/ 4808248 w 8618936"/>
              <a:gd name="connsiteY141" fmla="*/ 248292 h 345025"/>
              <a:gd name="connsiteX142" fmla="*/ 4825510 w 8618936"/>
              <a:gd name="connsiteY142" fmla="*/ 260334 h 345025"/>
              <a:gd name="connsiteX143" fmla="*/ 4821808 w 8618936"/>
              <a:gd name="connsiteY143" fmla="*/ 219127 h 345025"/>
              <a:gd name="connsiteX144" fmla="*/ 4919316 w 8618936"/>
              <a:gd name="connsiteY144" fmla="*/ 0 h 345025"/>
              <a:gd name="connsiteX145" fmla="*/ 5016824 w 8618936"/>
              <a:gd name="connsiteY145" fmla="*/ 219127 h 345025"/>
              <a:gd name="connsiteX146" fmla="*/ 5012196 w 8618936"/>
              <a:gd name="connsiteY146" fmla="*/ 270645 h 345025"/>
              <a:gd name="connsiteX147" fmla="*/ 5018522 w 8618936"/>
              <a:gd name="connsiteY147" fmla="*/ 261060 h 345025"/>
              <a:gd name="connsiteX148" fmla="*/ 5056476 w 8618936"/>
              <a:gd name="connsiteY148" fmla="*/ 243840 h 345025"/>
              <a:gd name="connsiteX149" fmla="*/ 5076127 w 8618936"/>
              <a:gd name="connsiteY149" fmla="*/ 248292 h 345025"/>
              <a:gd name="connsiteX150" fmla="*/ 5093388 w 8618936"/>
              <a:gd name="connsiteY150" fmla="*/ 260333 h 345025"/>
              <a:gd name="connsiteX151" fmla="*/ 5089686 w 8618936"/>
              <a:gd name="connsiteY151" fmla="*/ 219127 h 345025"/>
              <a:gd name="connsiteX152" fmla="*/ 5187194 w 8618936"/>
              <a:gd name="connsiteY152" fmla="*/ 0 h 345025"/>
              <a:gd name="connsiteX153" fmla="*/ 5284702 w 8618936"/>
              <a:gd name="connsiteY153" fmla="*/ 219127 h 345025"/>
              <a:gd name="connsiteX154" fmla="*/ 5280074 w 8618936"/>
              <a:gd name="connsiteY154" fmla="*/ 270645 h 345025"/>
              <a:gd name="connsiteX155" fmla="*/ 5286400 w 8618936"/>
              <a:gd name="connsiteY155" fmla="*/ 261060 h 345025"/>
              <a:gd name="connsiteX156" fmla="*/ 5324354 w 8618936"/>
              <a:gd name="connsiteY156" fmla="*/ 243840 h 345025"/>
              <a:gd name="connsiteX157" fmla="*/ 5344005 w 8618936"/>
              <a:gd name="connsiteY157" fmla="*/ 248292 h 345025"/>
              <a:gd name="connsiteX158" fmla="*/ 5361266 w 8618936"/>
              <a:gd name="connsiteY158" fmla="*/ 260333 h 345025"/>
              <a:gd name="connsiteX159" fmla="*/ 5357564 w 8618936"/>
              <a:gd name="connsiteY159" fmla="*/ 219127 h 345025"/>
              <a:gd name="connsiteX160" fmla="*/ 5455072 w 8618936"/>
              <a:gd name="connsiteY160" fmla="*/ 0 h 345025"/>
              <a:gd name="connsiteX161" fmla="*/ 5552580 w 8618936"/>
              <a:gd name="connsiteY161" fmla="*/ 219127 h 345025"/>
              <a:gd name="connsiteX162" fmla="*/ 5547952 w 8618936"/>
              <a:gd name="connsiteY162" fmla="*/ 270645 h 345025"/>
              <a:gd name="connsiteX163" fmla="*/ 5554278 w 8618936"/>
              <a:gd name="connsiteY163" fmla="*/ 261060 h 345025"/>
              <a:gd name="connsiteX164" fmla="*/ 5592232 w 8618936"/>
              <a:gd name="connsiteY164" fmla="*/ 243840 h 345025"/>
              <a:gd name="connsiteX165" fmla="*/ 5611883 w 8618936"/>
              <a:gd name="connsiteY165" fmla="*/ 248292 h 345025"/>
              <a:gd name="connsiteX166" fmla="*/ 5629145 w 8618936"/>
              <a:gd name="connsiteY166" fmla="*/ 260334 h 345025"/>
              <a:gd name="connsiteX167" fmla="*/ 5625443 w 8618936"/>
              <a:gd name="connsiteY167" fmla="*/ 219127 h 345025"/>
              <a:gd name="connsiteX168" fmla="*/ 5722951 w 8618936"/>
              <a:gd name="connsiteY168" fmla="*/ 0 h 345025"/>
              <a:gd name="connsiteX169" fmla="*/ 5820459 w 8618936"/>
              <a:gd name="connsiteY169" fmla="*/ 219127 h 345025"/>
              <a:gd name="connsiteX170" fmla="*/ 5815831 w 8618936"/>
              <a:gd name="connsiteY170" fmla="*/ 270645 h 345025"/>
              <a:gd name="connsiteX171" fmla="*/ 5822157 w 8618936"/>
              <a:gd name="connsiteY171" fmla="*/ 261060 h 345025"/>
              <a:gd name="connsiteX172" fmla="*/ 5860111 w 8618936"/>
              <a:gd name="connsiteY172" fmla="*/ 243840 h 345025"/>
              <a:gd name="connsiteX173" fmla="*/ 5879762 w 8618936"/>
              <a:gd name="connsiteY173" fmla="*/ 248292 h 345025"/>
              <a:gd name="connsiteX174" fmla="*/ 5897023 w 8618936"/>
              <a:gd name="connsiteY174" fmla="*/ 260333 h 345025"/>
              <a:gd name="connsiteX175" fmla="*/ 5893321 w 8618936"/>
              <a:gd name="connsiteY175" fmla="*/ 219127 h 345025"/>
              <a:gd name="connsiteX176" fmla="*/ 5990829 w 8618936"/>
              <a:gd name="connsiteY176" fmla="*/ 0 h 345025"/>
              <a:gd name="connsiteX177" fmla="*/ 6088337 w 8618936"/>
              <a:gd name="connsiteY177" fmla="*/ 219127 h 345025"/>
              <a:gd name="connsiteX178" fmla="*/ 6083709 w 8618936"/>
              <a:gd name="connsiteY178" fmla="*/ 270645 h 345025"/>
              <a:gd name="connsiteX179" fmla="*/ 6090035 w 8618936"/>
              <a:gd name="connsiteY179" fmla="*/ 261060 h 345025"/>
              <a:gd name="connsiteX180" fmla="*/ 6127989 w 8618936"/>
              <a:gd name="connsiteY180" fmla="*/ 243840 h 345025"/>
              <a:gd name="connsiteX181" fmla="*/ 6147640 w 8618936"/>
              <a:gd name="connsiteY181" fmla="*/ 248292 h 345025"/>
              <a:gd name="connsiteX182" fmla="*/ 6164901 w 8618936"/>
              <a:gd name="connsiteY182" fmla="*/ 260333 h 345025"/>
              <a:gd name="connsiteX183" fmla="*/ 6161199 w 8618936"/>
              <a:gd name="connsiteY183" fmla="*/ 219127 h 345025"/>
              <a:gd name="connsiteX184" fmla="*/ 6258707 w 8618936"/>
              <a:gd name="connsiteY184" fmla="*/ 0 h 345025"/>
              <a:gd name="connsiteX185" fmla="*/ 6356215 w 8618936"/>
              <a:gd name="connsiteY185" fmla="*/ 219127 h 345025"/>
              <a:gd name="connsiteX186" fmla="*/ 6351587 w 8618936"/>
              <a:gd name="connsiteY186" fmla="*/ 270645 h 345025"/>
              <a:gd name="connsiteX187" fmla="*/ 6357913 w 8618936"/>
              <a:gd name="connsiteY187" fmla="*/ 261060 h 345025"/>
              <a:gd name="connsiteX188" fmla="*/ 6395867 w 8618936"/>
              <a:gd name="connsiteY188" fmla="*/ 243840 h 345025"/>
              <a:gd name="connsiteX189" fmla="*/ 6415518 w 8618936"/>
              <a:gd name="connsiteY189" fmla="*/ 248292 h 345025"/>
              <a:gd name="connsiteX190" fmla="*/ 6432780 w 8618936"/>
              <a:gd name="connsiteY190" fmla="*/ 260334 h 345025"/>
              <a:gd name="connsiteX191" fmla="*/ 6429078 w 8618936"/>
              <a:gd name="connsiteY191" fmla="*/ 219127 h 345025"/>
              <a:gd name="connsiteX192" fmla="*/ 6526586 w 8618936"/>
              <a:gd name="connsiteY192" fmla="*/ 0 h 345025"/>
              <a:gd name="connsiteX193" fmla="*/ 6624094 w 8618936"/>
              <a:gd name="connsiteY193" fmla="*/ 219127 h 345025"/>
              <a:gd name="connsiteX194" fmla="*/ 6619466 w 8618936"/>
              <a:gd name="connsiteY194" fmla="*/ 270645 h 345025"/>
              <a:gd name="connsiteX195" fmla="*/ 6625792 w 8618936"/>
              <a:gd name="connsiteY195" fmla="*/ 261060 h 345025"/>
              <a:gd name="connsiteX196" fmla="*/ 6663746 w 8618936"/>
              <a:gd name="connsiteY196" fmla="*/ 243840 h 345025"/>
              <a:gd name="connsiteX197" fmla="*/ 6683397 w 8618936"/>
              <a:gd name="connsiteY197" fmla="*/ 248292 h 345025"/>
              <a:gd name="connsiteX198" fmla="*/ 6700658 w 8618936"/>
              <a:gd name="connsiteY198" fmla="*/ 260333 h 345025"/>
              <a:gd name="connsiteX199" fmla="*/ 6696956 w 8618936"/>
              <a:gd name="connsiteY199" fmla="*/ 219127 h 345025"/>
              <a:gd name="connsiteX200" fmla="*/ 6794464 w 8618936"/>
              <a:gd name="connsiteY200" fmla="*/ 0 h 345025"/>
              <a:gd name="connsiteX201" fmla="*/ 6891972 w 8618936"/>
              <a:gd name="connsiteY201" fmla="*/ 219127 h 345025"/>
              <a:gd name="connsiteX202" fmla="*/ 6887344 w 8618936"/>
              <a:gd name="connsiteY202" fmla="*/ 270645 h 345025"/>
              <a:gd name="connsiteX203" fmla="*/ 6893670 w 8618936"/>
              <a:gd name="connsiteY203" fmla="*/ 261060 h 345025"/>
              <a:gd name="connsiteX204" fmla="*/ 6931624 w 8618936"/>
              <a:gd name="connsiteY204" fmla="*/ 243840 h 345025"/>
              <a:gd name="connsiteX205" fmla="*/ 6951275 w 8618936"/>
              <a:gd name="connsiteY205" fmla="*/ 248292 h 345025"/>
              <a:gd name="connsiteX206" fmla="*/ 6968536 w 8618936"/>
              <a:gd name="connsiteY206" fmla="*/ 260333 h 345025"/>
              <a:gd name="connsiteX207" fmla="*/ 6964834 w 8618936"/>
              <a:gd name="connsiteY207" fmla="*/ 219127 h 345025"/>
              <a:gd name="connsiteX208" fmla="*/ 7062342 w 8618936"/>
              <a:gd name="connsiteY208" fmla="*/ 0 h 345025"/>
              <a:gd name="connsiteX209" fmla="*/ 7159850 w 8618936"/>
              <a:gd name="connsiteY209" fmla="*/ 219127 h 345025"/>
              <a:gd name="connsiteX210" fmla="*/ 7155222 w 8618936"/>
              <a:gd name="connsiteY210" fmla="*/ 270645 h 345025"/>
              <a:gd name="connsiteX211" fmla="*/ 7161548 w 8618936"/>
              <a:gd name="connsiteY211" fmla="*/ 261060 h 345025"/>
              <a:gd name="connsiteX212" fmla="*/ 7199502 w 8618936"/>
              <a:gd name="connsiteY212" fmla="*/ 243840 h 345025"/>
              <a:gd name="connsiteX213" fmla="*/ 7219153 w 8618936"/>
              <a:gd name="connsiteY213" fmla="*/ 248292 h 345025"/>
              <a:gd name="connsiteX214" fmla="*/ 7236415 w 8618936"/>
              <a:gd name="connsiteY214" fmla="*/ 260334 h 345025"/>
              <a:gd name="connsiteX215" fmla="*/ 7232713 w 8618936"/>
              <a:gd name="connsiteY215" fmla="*/ 219127 h 345025"/>
              <a:gd name="connsiteX216" fmla="*/ 7330221 w 8618936"/>
              <a:gd name="connsiteY216" fmla="*/ 0 h 345025"/>
              <a:gd name="connsiteX217" fmla="*/ 7427729 w 8618936"/>
              <a:gd name="connsiteY217" fmla="*/ 219127 h 345025"/>
              <a:gd name="connsiteX218" fmla="*/ 7423101 w 8618936"/>
              <a:gd name="connsiteY218" fmla="*/ 270645 h 345025"/>
              <a:gd name="connsiteX219" fmla="*/ 7429427 w 8618936"/>
              <a:gd name="connsiteY219" fmla="*/ 261060 h 345025"/>
              <a:gd name="connsiteX220" fmla="*/ 7467381 w 8618936"/>
              <a:gd name="connsiteY220" fmla="*/ 243840 h 345025"/>
              <a:gd name="connsiteX221" fmla="*/ 7487032 w 8618936"/>
              <a:gd name="connsiteY221" fmla="*/ 248292 h 345025"/>
              <a:gd name="connsiteX222" fmla="*/ 7504293 w 8618936"/>
              <a:gd name="connsiteY222" fmla="*/ 260333 h 345025"/>
              <a:gd name="connsiteX223" fmla="*/ 7500591 w 8618936"/>
              <a:gd name="connsiteY223" fmla="*/ 219127 h 345025"/>
              <a:gd name="connsiteX224" fmla="*/ 7598099 w 8618936"/>
              <a:gd name="connsiteY224" fmla="*/ 0 h 345025"/>
              <a:gd name="connsiteX225" fmla="*/ 7695607 w 8618936"/>
              <a:gd name="connsiteY225" fmla="*/ 219127 h 345025"/>
              <a:gd name="connsiteX226" fmla="*/ 7690979 w 8618936"/>
              <a:gd name="connsiteY226" fmla="*/ 270645 h 345025"/>
              <a:gd name="connsiteX227" fmla="*/ 7697305 w 8618936"/>
              <a:gd name="connsiteY227" fmla="*/ 261060 h 345025"/>
              <a:gd name="connsiteX228" fmla="*/ 7735259 w 8618936"/>
              <a:gd name="connsiteY228" fmla="*/ 243840 h 345025"/>
              <a:gd name="connsiteX229" fmla="*/ 7754910 w 8618936"/>
              <a:gd name="connsiteY229" fmla="*/ 248292 h 345025"/>
              <a:gd name="connsiteX230" fmla="*/ 7772171 w 8618936"/>
              <a:gd name="connsiteY230" fmla="*/ 260333 h 345025"/>
              <a:gd name="connsiteX231" fmla="*/ 7768469 w 8618936"/>
              <a:gd name="connsiteY231" fmla="*/ 219127 h 345025"/>
              <a:gd name="connsiteX232" fmla="*/ 7865977 w 8618936"/>
              <a:gd name="connsiteY232" fmla="*/ 0 h 345025"/>
              <a:gd name="connsiteX233" fmla="*/ 7963485 w 8618936"/>
              <a:gd name="connsiteY233" fmla="*/ 219127 h 345025"/>
              <a:gd name="connsiteX234" fmla="*/ 7958857 w 8618936"/>
              <a:gd name="connsiteY234" fmla="*/ 270645 h 345025"/>
              <a:gd name="connsiteX235" fmla="*/ 7965182 w 8618936"/>
              <a:gd name="connsiteY235" fmla="*/ 261060 h 345025"/>
              <a:gd name="connsiteX236" fmla="*/ 8003137 w 8618936"/>
              <a:gd name="connsiteY236" fmla="*/ 243840 h 345025"/>
              <a:gd name="connsiteX237" fmla="*/ 8022788 w 8618936"/>
              <a:gd name="connsiteY237" fmla="*/ 248292 h 345025"/>
              <a:gd name="connsiteX238" fmla="*/ 8040050 w 8618936"/>
              <a:gd name="connsiteY238" fmla="*/ 260334 h 345025"/>
              <a:gd name="connsiteX239" fmla="*/ 8036348 w 8618936"/>
              <a:gd name="connsiteY239" fmla="*/ 219127 h 345025"/>
              <a:gd name="connsiteX240" fmla="*/ 8133856 w 8618936"/>
              <a:gd name="connsiteY240" fmla="*/ 0 h 345025"/>
              <a:gd name="connsiteX241" fmla="*/ 8231364 w 8618936"/>
              <a:gd name="connsiteY241" fmla="*/ 219127 h 345025"/>
              <a:gd name="connsiteX242" fmla="*/ 8226736 w 8618936"/>
              <a:gd name="connsiteY242" fmla="*/ 270645 h 345025"/>
              <a:gd name="connsiteX243" fmla="*/ 8233062 w 8618936"/>
              <a:gd name="connsiteY243" fmla="*/ 261060 h 345025"/>
              <a:gd name="connsiteX244" fmla="*/ 8271016 w 8618936"/>
              <a:gd name="connsiteY244" fmla="*/ 243840 h 345025"/>
              <a:gd name="connsiteX245" fmla="*/ 8290667 w 8618936"/>
              <a:gd name="connsiteY245" fmla="*/ 248292 h 345025"/>
              <a:gd name="connsiteX246" fmla="*/ 8307919 w 8618936"/>
              <a:gd name="connsiteY246" fmla="*/ 260327 h 345025"/>
              <a:gd name="connsiteX247" fmla="*/ 8304218 w 8618936"/>
              <a:gd name="connsiteY247" fmla="*/ 219127 h 345025"/>
              <a:gd name="connsiteX248" fmla="*/ 8401726 w 8618936"/>
              <a:gd name="connsiteY248" fmla="*/ 0 h 345025"/>
              <a:gd name="connsiteX249" fmla="*/ 8499234 w 8618936"/>
              <a:gd name="connsiteY249" fmla="*/ 219127 h 345025"/>
              <a:gd name="connsiteX250" fmla="*/ 8494606 w 8618936"/>
              <a:gd name="connsiteY250" fmla="*/ 270645 h 345025"/>
              <a:gd name="connsiteX251" fmla="*/ 8500931 w 8618936"/>
              <a:gd name="connsiteY251" fmla="*/ 261060 h 345025"/>
              <a:gd name="connsiteX252" fmla="*/ 8538886 w 8618936"/>
              <a:gd name="connsiteY252" fmla="*/ 243840 h 345025"/>
              <a:gd name="connsiteX253" fmla="*/ 8607835 w 8618936"/>
              <a:gd name="connsiteY253" fmla="*/ 308021 h 345025"/>
              <a:gd name="connsiteX254" fmla="*/ 8618936 w 8618936"/>
              <a:gd name="connsiteY254" fmla="*/ 345025 h 345025"/>
              <a:gd name="connsiteX255" fmla="*/ 19845 w 8618936"/>
              <a:gd name="connsiteY255" fmla="*/ 345025 h 345025"/>
              <a:gd name="connsiteX256" fmla="*/ 7663 w 8618936"/>
              <a:gd name="connsiteY256" fmla="*/ 304422 h 345025"/>
              <a:gd name="connsiteX257" fmla="*/ 0 w 8618936"/>
              <a:gd name="connsiteY257" fmla="*/ 219127 h 345025"/>
              <a:gd name="connsiteX258" fmla="*/ 97508 w 8618936"/>
              <a:gd name="connsiteY258" fmla="*/ 0 h 345025"/>
              <a:gd name="connsiteX0" fmla="*/ 97508 w 8618936"/>
              <a:gd name="connsiteY0" fmla="*/ 0 h 345025"/>
              <a:gd name="connsiteX1" fmla="*/ 195016 w 8618936"/>
              <a:gd name="connsiteY1" fmla="*/ 219127 h 345025"/>
              <a:gd name="connsiteX2" fmla="*/ 190388 w 8618936"/>
              <a:gd name="connsiteY2" fmla="*/ 270645 h 345025"/>
              <a:gd name="connsiteX3" fmla="*/ 196714 w 8618936"/>
              <a:gd name="connsiteY3" fmla="*/ 261060 h 345025"/>
              <a:gd name="connsiteX4" fmla="*/ 234668 w 8618936"/>
              <a:gd name="connsiteY4" fmla="*/ 243840 h 345025"/>
              <a:gd name="connsiteX5" fmla="*/ 254319 w 8618936"/>
              <a:gd name="connsiteY5" fmla="*/ 248292 h 345025"/>
              <a:gd name="connsiteX6" fmla="*/ 271580 w 8618936"/>
              <a:gd name="connsiteY6" fmla="*/ 260333 h 345025"/>
              <a:gd name="connsiteX7" fmla="*/ 267878 w 8618936"/>
              <a:gd name="connsiteY7" fmla="*/ 219127 h 345025"/>
              <a:gd name="connsiteX8" fmla="*/ 365386 w 8618936"/>
              <a:gd name="connsiteY8" fmla="*/ 0 h 345025"/>
              <a:gd name="connsiteX9" fmla="*/ 462894 w 8618936"/>
              <a:gd name="connsiteY9" fmla="*/ 219127 h 345025"/>
              <a:gd name="connsiteX10" fmla="*/ 458266 w 8618936"/>
              <a:gd name="connsiteY10" fmla="*/ 270645 h 345025"/>
              <a:gd name="connsiteX11" fmla="*/ 464592 w 8618936"/>
              <a:gd name="connsiteY11" fmla="*/ 261060 h 345025"/>
              <a:gd name="connsiteX12" fmla="*/ 502546 w 8618936"/>
              <a:gd name="connsiteY12" fmla="*/ 243840 h 345025"/>
              <a:gd name="connsiteX13" fmla="*/ 522197 w 8618936"/>
              <a:gd name="connsiteY13" fmla="*/ 248292 h 345025"/>
              <a:gd name="connsiteX14" fmla="*/ 539459 w 8618936"/>
              <a:gd name="connsiteY14" fmla="*/ 260334 h 345025"/>
              <a:gd name="connsiteX15" fmla="*/ 535757 w 8618936"/>
              <a:gd name="connsiteY15" fmla="*/ 219127 h 345025"/>
              <a:gd name="connsiteX16" fmla="*/ 633265 w 8618936"/>
              <a:gd name="connsiteY16" fmla="*/ 0 h 345025"/>
              <a:gd name="connsiteX17" fmla="*/ 730773 w 8618936"/>
              <a:gd name="connsiteY17" fmla="*/ 219127 h 345025"/>
              <a:gd name="connsiteX18" fmla="*/ 726145 w 8618936"/>
              <a:gd name="connsiteY18" fmla="*/ 270645 h 345025"/>
              <a:gd name="connsiteX19" fmla="*/ 732471 w 8618936"/>
              <a:gd name="connsiteY19" fmla="*/ 261060 h 345025"/>
              <a:gd name="connsiteX20" fmla="*/ 770425 w 8618936"/>
              <a:gd name="connsiteY20" fmla="*/ 243840 h 345025"/>
              <a:gd name="connsiteX21" fmla="*/ 790076 w 8618936"/>
              <a:gd name="connsiteY21" fmla="*/ 248292 h 345025"/>
              <a:gd name="connsiteX22" fmla="*/ 807337 w 8618936"/>
              <a:gd name="connsiteY22" fmla="*/ 260333 h 345025"/>
              <a:gd name="connsiteX23" fmla="*/ 803635 w 8618936"/>
              <a:gd name="connsiteY23" fmla="*/ 219127 h 345025"/>
              <a:gd name="connsiteX24" fmla="*/ 901143 w 8618936"/>
              <a:gd name="connsiteY24" fmla="*/ 0 h 345025"/>
              <a:gd name="connsiteX25" fmla="*/ 998651 w 8618936"/>
              <a:gd name="connsiteY25" fmla="*/ 219127 h 345025"/>
              <a:gd name="connsiteX26" fmla="*/ 994023 w 8618936"/>
              <a:gd name="connsiteY26" fmla="*/ 270645 h 345025"/>
              <a:gd name="connsiteX27" fmla="*/ 1000349 w 8618936"/>
              <a:gd name="connsiteY27" fmla="*/ 261060 h 345025"/>
              <a:gd name="connsiteX28" fmla="*/ 1038303 w 8618936"/>
              <a:gd name="connsiteY28" fmla="*/ 243840 h 345025"/>
              <a:gd name="connsiteX29" fmla="*/ 1057954 w 8618936"/>
              <a:gd name="connsiteY29" fmla="*/ 248292 h 345025"/>
              <a:gd name="connsiteX30" fmla="*/ 1075215 w 8618936"/>
              <a:gd name="connsiteY30" fmla="*/ 260333 h 345025"/>
              <a:gd name="connsiteX31" fmla="*/ 1071513 w 8618936"/>
              <a:gd name="connsiteY31" fmla="*/ 219127 h 345025"/>
              <a:gd name="connsiteX32" fmla="*/ 1169021 w 8618936"/>
              <a:gd name="connsiteY32" fmla="*/ 0 h 345025"/>
              <a:gd name="connsiteX33" fmla="*/ 1266529 w 8618936"/>
              <a:gd name="connsiteY33" fmla="*/ 219127 h 345025"/>
              <a:gd name="connsiteX34" fmla="*/ 1261901 w 8618936"/>
              <a:gd name="connsiteY34" fmla="*/ 270645 h 345025"/>
              <a:gd name="connsiteX35" fmla="*/ 1268227 w 8618936"/>
              <a:gd name="connsiteY35" fmla="*/ 261060 h 345025"/>
              <a:gd name="connsiteX36" fmla="*/ 1306181 w 8618936"/>
              <a:gd name="connsiteY36" fmla="*/ 243840 h 345025"/>
              <a:gd name="connsiteX37" fmla="*/ 1325832 w 8618936"/>
              <a:gd name="connsiteY37" fmla="*/ 248292 h 345025"/>
              <a:gd name="connsiteX38" fmla="*/ 1343094 w 8618936"/>
              <a:gd name="connsiteY38" fmla="*/ 260334 h 345025"/>
              <a:gd name="connsiteX39" fmla="*/ 1339392 w 8618936"/>
              <a:gd name="connsiteY39" fmla="*/ 219127 h 345025"/>
              <a:gd name="connsiteX40" fmla="*/ 1436899 w 8618936"/>
              <a:gd name="connsiteY40" fmla="*/ 0 h 345025"/>
              <a:gd name="connsiteX41" fmla="*/ 1534407 w 8618936"/>
              <a:gd name="connsiteY41" fmla="*/ 219127 h 345025"/>
              <a:gd name="connsiteX42" fmla="*/ 1529779 w 8618936"/>
              <a:gd name="connsiteY42" fmla="*/ 270645 h 345025"/>
              <a:gd name="connsiteX43" fmla="*/ 1536105 w 8618936"/>
              <a:gd name="connsiteY43" fmla="*/ 261060 h 345025"/>
              <a:gd name="connsiteX44" fmla="*/ 1574059 w 8618936"/>
              <a:gd name="connsiteY44" fmla="*/ 243840 h 345025"/>
              <a:gd name="connsiteX45" fmla="*/ 1593710 w 8618936"/>
              <a:gd name="connsiteY45" fmla="*/ 248292 h 345025"/>
              <a:gd name="connsiteX46" fmla="*/ 1610971 w 8618936"/>
              <a:gd name="connsiteY46" fmla="*/ 260333 h 345025"/>
              <a:gd name="connsiteX47" fmla="*/ 1607269 w 8618936"/>
              <a:gd name="connsiteY47" fmla="*/ 219127 h 345025"/>
              <a:gd name="connsiteX48" fmla="*/ 1704776 w 8618936"/>
              <a:gd name="connsiteY48" fmla="*/ 0 h 345025"/>
              <a:gd name="connsiteX49" fmla="*/ 1802285 w 8618936"/>
              <a:gd name="connsiteY49" fmla="*/ 219127 h 345025"/>
              <a:gd name="connsiteX50" fmla="*/ 1797657 w 8618936"/>
              <a:gd name="connsiteY50" fmla="*/ 270644 h 345025"/>
              <a:gd name="connsiteX51" fmla="*/ 1803982 w 8618936"/>
              <a:gd name="connsiteY51" fmla="*/ 261060 h 345025"/>
              <a:gd name="connsiteX52" fmla="*/ 1841936 w 8618936"/>
              <a:gd name="connsiteY52" fmla="*/ 243840 h 345025"/>
              <a:gd name="connsiteX53" fmla="*/ 1861588 w 8618936"/>
              <a:gd name="connsiteY53" fmla="*/ 248292 h 345025"/>
              <a:gd name="connsiteX54" fmla="*/ 1878849 w 8618936"/>
              <a:gd name="connsiteY54" fmla="*/ 260333 h 345025"/>
              <a:gd name="connsiteX55" fmla="*/ 1875147 w 8618936"/>
              <a:gd name="connsiteY55" fmla="*/ 219127 h 345025"/>
              <a:gd name="connsiteX56" fmla="*/ 1972655 w 8618936"/>
              <a:gd name="connsiteY56" fmla="*/ 0 h 345025"/>
              <a:gd name="connsiteX57" fmla="*/ 2070163 w 8618936"/>
              <a:gd name="connsiteY57" fmla="*/ 219127 h 345025"/>
              <a:gd name="connsiteX58" fmla="*/ 2065535 w 8618936"/>
              <a:gd name="connsiteY58" fmla="*/ 270645 h 345025"/>
              <a:gd name="connsiteX59" fmla="*/ 2071861 w 8618936"/>
              <a:gd name="connsiteY59" fmla="*/ 261060 h 345025"/>
              <a:gd name="connsiteX60" fmla="*/ 2109815 w 8618936"/>
              <a:gd name="connsiteY60" fmla="*/ 243840 h 345025"/>
              <a:gd name="connsiteX61" fmla="*/ 2129466 w 8618936"/>
              <a:gd name="connsiteY61" fmla="*/ 248292 h 345025"/>
              <a:gd name="connsiteX62" fmla="*/ 2146728 w 8618936"/>
              <a:gd name="connsiteY62" fmla="*/ 260334 h 345025"/>
              <a:gd name="connsiteX63" fmla="*/ 2143026 w 8618936"/>
              <a:gd name="connsiteY63" fmla="*/ 219127 h 345025"/>
              <a:gd name="connsiteX64" fmla="*/ 2240534 w 8618936"/>
              <a:gd name="connsiteY64" fmla="*/ 0 h 345025"/>
              <a:gd name="connsiteX65" fmla="*/ 2338041 w 8618936"/>
              <a:gd name="connsiteY65" fmla="*/ 219127 h 345025"/>
              <a:gd name="connsiteX66" fmla="*/ 2333413 w 8618936"/>
              <a:gd name="connsiteY66" fmla="*/ 270646 h 345025"/>
              <a:gd name="connsiteX67" fmla="*/ 2339740 w 8618936"/>
              <a:gd name="connsiteY67" fmla="*/ 261060 h 345025"/>
              <a:gd name="connsiteX68" fmla="*/ 2377694 w 8618936"/>
              <a:gd name="connsiteY68" fmla="*/ 243840 h 345025"/>
              <a:gd name="connsiteX69" fmla="*/ 2397345 w 8618936"/>
              <a:gd name="connsiteY69" fmla="*/ 248292 h 345025"/>
              <a:gd name="connsiteX70" fmla="*/ 2414606 w 8618936"/>
              <a:gd name="connsiteY70" fmla="*/ 260333 h 345025"/>
              <a:gd name="connsiteX71" fmla="*/ 2410904 w 8618936"/>
              <a:gd name="connsiteY71" fmla="*/ 219127 h 345025"/>
              <a:gd name="connsiteX72" fmla="*/ 2508412 w 8618936"/>
              <a:gd name="connsiteY72" fmla="*/ 0 h 345025"/>
              <a:gd name="connsiteX73" fmla="*/ 2605921 w 8618936"/>
              <a:gd name="connsiteY73" fmla="*/ 219127 h 345025"/>
              <a:gd name="connsiteX74" fmla="*/ 2601293 w 8618936"/>
              <a:gd name="connsiteY74" fmla="*/ 270643 h 345025"/>
              <a:gd name="connsiteX75" fmla="*/ 2607618 w 8618936"/>
              <a:gd name="connsiteY75" fmla="*/ 261060 h 345025"/>
              <a:gd name="connsiteX76" fmla="*/ 2645572 w 8618936"/>
              <a:gd name="connsiteY76" fmla="*/ 243840 h 345025"/>
              <a:gd name="connsiteX77" fmla="*/ 2665223 w 8618936"/>
              <a:gd name="connsiteY77" fmla="*/ 248292 h 345025"/>
              <a:gd name="connsiteX78" fmla="*/ 2682484 w 8618936"/>
              <a:gd name="connsiteY78" fmla="*/ 260333 h 345025"/>
              <a:gd name="connsiteX79" fmla="*/ 2678782 w 8618936"/>
              <a:gd name="connsiteY79" fmla="*/ 219127 h 345025"/>
              <a:gd name="connsiteX80" fmla="*/ 2776291 w 8618936"/>
              <a:gd name="connsiteY80" fmla="*/ 0 h 345025"/>
              <a:gd name="connsiteX81" fmla="*/ 2873798 w 8618936"/>
              <a:gd name="connsiteY81" fmla="*/ 219127 h 345025"/>
              <a:gd name="connsiteX82" fmla="*/ 2869170 w 8618936"/>
              <a:gd name="connsiteY82" fmla="*/ 270646 h 345025"/>
              <a:gd name="connsiteX83" fmla="*/ 2875496 w 8618936"/>
              <a:gd name="connsiteY83" fmla="*/ 261060 h 345025"/>
              <a:gd name="connsiteX84" fmla="*/ 2913451 w 8618936"/>
              <a:gd name="connsiteY84" fmla="*/ 243840 h 345025"/>
              <a:gd name="connsiteX85" fmla="*/ 2933102 w 8618936"/>
              <a:gd name="connsiteY85" fmla="*/ 248292 h 345025"/>
              <a:gd name="connsiteX86" fmla="*/ 2950363 w 8618936"/>
              <a:gd name="connsiteY86" fmla="*/ 260334 h 345025"/>
              <a:gd name="connsiteX87" fmla="*/ 2946661 w 8618936"/>
              <a:gd name="connsiteY87" fmla="*/ 219127 h 345025"/>
              <a:gd name="connsiteX88" fmla="*/ 3044169 w 8618936"/>
              <a:gd name="connsiteY88" fmla="*/ 0 h 345025"/>
              <a:gd name="connsiteX89" fmla="*/ 3141677 w 8618936"/>
              <a:gd name="connsiteY89" fmla="*/ 219127 h 345025"/>
              <a:gd name="connsiteX90" fmla="*/ 3137049 w 8618936"/>
              <a:gd name="connsiteY90" fmla="*/ 270645 h 345025"/>
              <a:gd name="connsiteX91" fmla="*/ 3143375 w 8618936"/>
              <a:gd name="connsiteY91" fmla="*/ 261060 h 345025"/>
              <a:gd name="connsiteX92" fmla="*/ 3181329 w 8618936"/>
              <a:gd name="connsiteY92" fmla="*/ 243840 h 345025"/>
              <a:gd name="connsiteX93" fmla="*/ 3200980 w 8618936"/>
              <a:gd name="connsiteY93" fmla="*/ 248292 h 345025"/>
              <a:gd name="connsiteX94" fmla="*/ 3218241 w 8618936"/>
              <a:gd name="connsiteY94" fmla="*/ 260333 h 345025"/>
              <a:gd name="connsiteX95" fmla="*/ 3214539 w 8618936"/>
              <a:gd name="connsiteY95" fmla="*/ 219127 h 345025"/>
              <a:gd name="connsiteX96" fmla="*/ 3312047 w 8618936"/>
              <a:gd name="connsiteY96" fmla="*/ 0 h 345025"/>
              <a:gd name="connsiteX97" fmla="*/ 3409555 w 8618936"/>
              <a:gd name="connsiteY97" fmla="*/ 219127 h 345025"/>
              <a:gd name="connsiteX98" fmla="*/ 3404927 w 8618936"/>
              <a:gd name="connsiteY98" fmla="*/ 270645 h 345025"/>
              <a:gd name="connsiteX99" fmla="*/ 3411253 w 8618936"/>
              <a:gd name="connsiteY99" fmla="*/ 261060 h 345025"/>
              <a:gd name="connsiteX100" fmla="*/ 3449207 w 8618936"/>
              <a:gd name="connsiteY100" fmla="*/ 243840 h 345025"/>
              <a:gd name="connsiteX101" fmla="*/ 3468858 w 8618936"/>
              <a:gd name="connsiteY101" fmla="*/ 248292 h 345025"/>
              <a:gd name="connsiteX102" fmla="*/ 3486118 w 8618936"/>
              <a:gd name="connsiteY102" fmla="*/ 260332 h 345025"/>
              <a:gd name="connsiteX103" fmla="*/ 3482416 w 8618936"/>
              <a:gd name="connsiteY103" fmla="*/ 219127 h 345025"/>
              <a:gd name="connsiteX104" fmla="*/ 3579924 w 8618936"/>
              <a:gd name="connsiteY104" fmla="*/ 0 h 345025"/>
              <a:gd name="connsiteX105" fmla="*/ 3677432 w 8618936"/>
              <a:gd name="connsiteY105" fmla="*/ 219127 h 345025"/>
              <a:gd name="connsiteX106" fmla="*/ 3672804 w 8618936"/>
              <a:gd name="connsiteY106" fmla="*/ 270645 h 345025"/>
              <a:gd name="connsiteX107" fmla="*/ 3679130 w 8618936"/>
              <a:gd name="connsiteY107" fmla="*/ 261060 h 345025"/>
              <a:gd name="connsiteX108" fmla="*/ 3717084 w 8618936"/>
              <a:gd name="connsiteY108" fmla="*/ 243840 h 345025"/>
              <a:gd name="connsiteX109" fmla="*/ 3736736 w 8618936"/>
              <a:gd name="connsiteY109" fmla="*/ 248292 h 345025"/>
              <a:gd name="connsiteX110" fmla="*/ 3753996 w 8618936"/>
              <a:gd name="connsiteY110" fmla="*/ 260333 h 345025"/>
              <a:gd name="connsiteX111" fmla="*/ 3750294 w 8618936"/>
              <a:gd name="connsiteY111" fmla="*/ 219127 h 345025"/>
              <a:gd name="connsiteX112" fmla="*/ 3847802 w 8618936"/>
              <a:gd name="connsiteY112" fmla="*/ 0 h 345025"/>
              <a:gd name="connsiteX113" fmla="*/ 3945310 w 8618936"/>
              <a:gd name="connsiteY113" fmla="*/ 219127 h 345025"/>
              <a:gd name="connsiteX114" fmla="*/ 3940682 w 8618936"/>
              <a:gd name="connsiteY114" fmla="*/ 270645 h 345025"/>
              <a:gd name="connsiteX115" fmla="*/ 3947008 w 8618936"/>
              <a:gd name="connsiteY115" fmla="*/ 261060 h 345025"/>
              <a:gd name="connsiteX116" fmla="*/ 3984962 w 8618936"/>
              <a:gd name="connsiteY116" fmla="*/ 243840 h 345025"/>
              <a:gd name="connsiteX117" fmla="*/ 4004614 w 8618936"/>
              <a:gd name="connsiteY117" fmla="*/ 248292 h 345025"/>
              <a:gd name="connsiteX118" fmla="*/ 4021875 w 8618936"/>
              <a:gd name="connsiteY118" fmla="*/ 260334 h 345025"/>
              <a:gd name="connsiteX119" fmla="*/ 4018173 w 8618936"/>
              <a:gd name="connsiteY119" fmla="*/ 219127 h 345025"/>
              <a:gd name="connsiteX120" fmla="*/ 4115681 w 8618936"/>
              <a:gd name="connsiteY120" fmla="*/ 0 h 345025"/>
              <a:gd name="connsiteX121" fmla="*/ 4213189 w 8618936"/>
              <a:gd name="connsiteY121" fmla="*/ 219127 h 345025"/>
              <a:gd name="connsiteX122" fmla="*/ 4208561 w 8618936"/>
              <a:gd name="connsiteY122" fmla="*/ 270645 h 345025"/>
              <a:gd name="connsiteX123" fmla="*/ 4214887 w 8618936"/>
              <a:gd name="connsiteY123" fmla="*/ 261060 h 345025"/>
              <a:gd name="connsiteX124" fmla="*/ 4252841 w 8618936"/>
              <a:gd name="connsiteY124" fmla="*/ 243840 h 345025"/>
              <a:gd name="connsiteX125" fmla="*/ 4272493 w 8618936"/>
              <a:gd name="connsiteY125" fmla="*/ 248292 h 345025"/>
              <a:gd name="connsiteX126" fmla="*/ 4289753 w 8618936"/>
              <a:gd name="connsiteY126" fmla="*/ 260333 h 345025"/>
              <a:gd name="connsiteX127" fmla="*/ 4286051 w 8618936"/>
              <a:gd name="connsiteY127" fmla="*/ 219127 h 345025"/>
              <a:gd name="connsiteX128" fmla="*/ 4383559 w 8618936"/>
              <a:gd name="connsiteY128" fmla="*/ 0 h 345025"/>
              <a:gd name="connsiteX129" fmla="*/ 4481067 w 8618936"/>
              <a:gd name="connsiteY129" fmla="*/ 219127 h 345025"/>
              <a:gd name="connsiteX130" fmla="*/ 4476439 w 8618936"/>
              <a:gd name="connsiteY130" fmla="*/ 270645 h 345025"/>
              <a:gd name="connsiteX131" fmla="*/ 4482765 w 8618936"/>
              <a:gd name="connsiteY131" fmla="*/ 261060 h 345025"/>
              <a:gd name="connsiteX132" fmla="*/ 4520719 w 8618936"/>
              <a:gd name="connsiteY132" fmla="*/ 243840 h 345025"/>
              <a:gd name="connsiteX133" fmla="*/ 4540370 w 8618936"/>
              <a:gd name="connsiteY133" fmla="*/ 248292 h 345025"/>
              <a:gd name="connsiteX134" fmla="*/ 4557631 w 8618936"/>
              <a:gd name="connsiteY134" fmla="*/ 260333 h 345025"/>
              <a:gd name="connsiteX135" fmla="*/ 4553929 w 8618936"/>
              <a:gd name="connsiteY135" fmla="*/ 219127 h 345025"/>
              <a:gd name="connsiteX136" fmla="*/ 4651437 w 8618936"/>
              <a:gd name="connsiteY136" fmla="*/ 0 h 345025"/>
              <a:gd name="connsiteX137" fmla="*/ 4748945 w 8618936"/>
              <a:gd name="connsiteY137" fmla="*/ 219127 h 345025"/>
              <a:gd name="connsiteX138" fmla="*/ 4744317 w 8618936"/>
              <a:gd name="connsiteY138" fmla="*/ 270645 h 345025"/>
              <a:gd name="connsiteX139" fmla="*/ 4750643 w 8618936"/>
              <a:gd name="connsiteY139" fmla="*/ 261060 h 345025"/>
              <a:gd name="connsiteX140" fmla="*/ 4788597 w 8618936"/>
              <a:gd name="connsiteY140" fmla="*/ 243840 h 345025"/>
              <a:gd name="connsiteX141" fmla="*/ 4808248 w 8618936"/>
              <a:gd name="connsiteY141" fmla="*/ 248292 h 345025"/>
              <a:gd name="connsiteX142" fmla="*/ 4825510 w 8618936"/>
              <a:gd name="connsiteY142" fmla="*/ 260334 h 345025"/>
              <a:gd name="connsiteX143" fmla="*/ 4821808 w 8618936"/>
              <a:gd name="connsiteY143" fmla="*/ 219127 h 345025"/>
              <a:gd name="connsiteX144" fmla="*/ 4919316 w 8618936"/>
              <a:gd name="connsiteY144" fmla="*/ 0 h 345025"/>
              <a:gd name="connsiteX145" fmla="*/ 5016824 w 8618936"/>
              <a:gd name="connsiteY145" fmla="*/ 219127 h 345025"/>
              <a:gd name="connsiteX146" fmla="*/ 5012196 w 8618936"/>
              <a:gd name="connsiteY146" fmla="*/ 270645 h 345025"/>
              <a:gd name="connsiteX147" fmla="*/ 5018522 w 8618936"/>
              <a:gd name="connsiteY147" fmla="*/ 261060 h 345025"/>
              <a:gd name="connsiteX148" fmla="*/ 5056476 w 8618936"/>
              <a:gd name="connsiteY148" fmla="*/ 243840 h 345025"/>
              <a:gd name="connsiteX149" fmla="*/ 5076127 w 8618936"/>
              <a:gd name="connsiteY149" fmla="*/ 248292 h 345025"/>
              <a:gd name="connsiteX150" fmla="*/ 5093388 w 8618936"/>
              <a:gd name="connsiteY150" fmla="*/ 260333 h 345025"/>
              <a:gd name="connsiteX151" fmla="*/ 5089686 w 8618936"/>
              <a:gd name="connsiteY151" fmla="*/ 219127 h 345025"/>
              <a:gd name="connsiteX152" fmla="*/ 5187194 w 8618936"/>
              <a:gd name="connsiteY152" fmla="*/ 0 h 345025"/>
              <a:gd name="connsiteX153" fmla="*/ 5284702 w 8618936"/>
              <a:gd name="connsiteY153" fmla="*/ 219127 h 345025"/>
              <a:gd name="connsiteX154" fmla="*/ 5280074 w 8618936"/>
              <a:gd name="connsiteY154" fmla="*/ 270645 h 345025"/>
              <a:gd name="connsiteX155" fmla="*/ 5286400 w 8618936"/>
              <a:gd name="connsiteY155" fmla="*/ 261060 h 345025"/>
              <a:gd name="connsiteX156" fmla="*/ 5324354 w 8618936"/>
              <a:gd name="connsiteY156" fmla="*/ 243840 h 345025"/>
              <a:gd name="connsiteX157" fmla="*/ 5344005 w 8618936"/>
              <a:gd name="connsiteY157" fmla="*/ 248292 h 345025"/>
              <a:gd name="connsiteX158" fmla="*/ 5361266 w 8618936"/>
              <a:gd name="connsiteY158" fmla="*/ 260333 h 345025"/>
              <a:gd name="connsiteX159" fmla="*/ 5357564 w 8618936"/>
              <a:gd name="connsiteY159" fmla="*/ 219127 h 345025"/>
              <a:gd name="connsiteX160" fmla="*/ 5455072 w 8618936"/>
              <a:gd name="connsiteY160" fmla="*/ 0 h 345025"/>
              <a:gd name="connsiteX161" fmla="*/ 5552580 w 8618936"/>
              <a:gd name="connsiteY161" fmla="*/ 219127 h 345025"/>
              <a:gd name="connsiteX162" fmla="*/ 5547952 w 8618936"/>
              <a:gd name="connsiteY162" fmla="*/ 270645 h 345025"/>
              <a:gd name="connsiteX163" fmla="*/ 5554278 w 8618936"/>
              <a:gd name="connsiteY163" fmla="*/ 261060 h 345025"/>
              <a:gd name="connsiteX164" fmla="*/ 5592232 w 8618936"/>
              <a:gd name="connsiteY164" fmla="*/ 243840 h 345025"/>
              <a:gd name="connsiteX165" fmla="*/ 5611883 w 8618936"/>
              <a:gd name="connsiteY165" fmla="*/ 248292 h 345025"/>
              <a:gd name="connsiteX166" fmla="*/ 5629145 w 8618936"/>
              <a:gd name="connsiteY166" fmla="*/ 260334 h 345025"/>
              <a:gd name="connsiteX167" fmla="*/ 5625443 w 8618936"/>
              <a:gd name="connsiteY167" fmla="*/ 219127 h 345025"/>
              <a:gd name="connsiteX168" fmla="*/ 5722951 w 8618936"/>
              <a:gd name="connsiteY168" fmla="*/ 0 h 345025"/>
              <a:gd name="connsiteX169" fmla="*/ 5820459 w 8618936"/>
              <a:gd name="connsiteY169" fmla="*/ 219127 h 345025"/>
              <a:gd name="connsiteX170" fmla="*/ 5815831 w 8618936"/>
              <a:gd name="connsiteY170" fmla="*/ 270645 h 345025"/>
              <a:gd name="connsiteX171" fmla="*/ 5822157 w 8618936"/>
              <a:gd name="connsiteY171" fmla="*/ 261060 h 345025"/>
              <a:gd name="connsiteX172" fmla="*/ 5860111 w 8618936"/>
              <a:gd name="connsiteY172" fmla="*/ 243840 h 345025"/>
              <a:gd name="connsiteX173" fmla="*/ 5879762 w 8618936"/>
              <a:gd name="connsiteY173" fmla="*/ 248292 h 345025"/>
              <a:gd name="connsiteX174" fmla="*/ 5897023 w 8618936"/>
              <a:gd name="connsiteY174" fmla="*/ 260333 h 345025"/>
              <a:gd name="connsiteX175" fmla="*/ 5893321 w 8618936"/>
              <a:gd name="connsiteY175" fmla="*/ 219127 h 345025"/>
              <a:gd name="connsiteX176" fmla="*/ 5990829 w 8618936"/>
              <a:gd name="connsiteY176" fmla="*/ 0 h 345025"/>
              <a:gd name="connsiteX177" fmla="*/ 6088337 w 8618936"/>
              <a:gd name="connsiteY177" fmla="*/ 219127 h 345025"/>
              <a:gd name="connsiteX178" fmla="*/ 6083709 w 8618936"/>
              <a:gd name="connsiteY178" fmla="*/ 270645 h 345025"/>
              <a:gd name="connsiteX179" fmla="*/ 6090035 w 8618936"/>
              <a:gd name="connsiteY179" fmla="*/ 261060 h 345025"/>
              <a:gd name="connsiteX180" fmla="*/ 6127989 w 8618936"/>
              <a:gd name="connsiteY180" fmla="*/ 243840 h 345025"/>
              <a:gd name="connsiteX181" fmla="*/ 6147640 w 8618936"/>
              <a:gd name="connsiteY181" fmla="*/ 248292 h 345025"/>
              <a:gd name="connsiteX182" fmla="*/ 6164901 w 8618936"/>
              <a:gd name="connsiteY182" fmla="*/ 260333 h 345025"/>
              <a:gd name="connsiteX183" fmla="*/ 6161199 w 8618936"/>
              <a:gd name="connsiteY183" fmla="*/ 219127 h 345025"/>
              <a:gd name="connsiteX184" fmla="*/ 6258707 w 8618936"/>
              <a:gd name="connsiteY184" fmla="*/ 0 h 345025"/>
              <a:gd name="connsiteX185" fmla="*/ 6356215 w 8618936"/>
              <a:gd name="connsiteY185" fmla="*/ 219127 h 345025"/>
              <a:gd name="connsiteX186" fmla="*/ 6351587 w 8618936"/>
              <a:gd name="connsiteY186" fmla="*/ 270645 h 345025"/>
              <a:gd name="connsiteX187" fmla="*/ 6357913 w 8618936"/>
              <a:gd name="connsiteY187" fmla="*/ 261060 h 345025"/>
              <a:gd name="connsiteX188" fmla="*/ 6395867 w 8618936"/>
              <a:gd name="connsiteY188" fmla="*/ 243840 h 345025"/>
              <a:gd name="connsiteX189" fmla="*/ 6415518 w 8618936"/>
              <a:gd name="connsiteY189" fmla="*/ 248292 h 345025"/>
              <a:gd name="connsiteX190" fmla="*/ 6432780 w 8618936"/>
              <a:gd name="connsiteY190" fmla="*/ 260334 h 345025"/>
              <a:gd name="connsiteX191" fmla="*/ 6429078 w 8618936"/>
              <a:gd name="connsiteY191" fmla="*/ 219127 h 345025"/>
              <a:gd name="connsiteX192" fmla="*/ 6526586 w 8618936"/>
              <a:gd name="connsiteY192" fmla="*/ 0 h 345025"/>
              <a:gd name="connsiteX193" fmla="*/ 6624094 w 8618936"/>
              <a:gd name="connsiteY193" fmla="*/ 219127 h 345025"/>
              <a:gd name="connsiteX194" fmla="*/ 6619466 w 8618936"/>
              <a:gd name="connsiteY194" fmla="*/ 270645 h 345025"/>
              <a:gd name="connsiteX195" fmla="*/ 6625792 w 8618936"/>
              <a:gd name="connsiteY195" fmla="*/ 261060 h 345025"/>
              <a:gd name="connsiteX196" fmla="*/ 6663746 w 8618936"/>
              <a:gd name="connsiteY196" fmla="*/ 243840 h 345025"/>
              <a:gd name="connsiteX197" fmla="*/ 6683397 w 8618936"/>
              <a:gd name="connsiteY197" fmla="*/ 248292 h 345025"/>
              <a:gd name="connsiteX198" fmla="*/ 6700658 w 8618936"/>
              <a:gd name="connsiteY198" fmla="*/ 260333 h 345025"/>
              <a:gd name="connsiteX199" fmla="*/ 6696956 w 8618936"/>
              <a:gd name="connsiteY199" fmla="*/ 219127 h 345025"/>
              <a:gd name="connsiteX200" fmla="*/ 6794464 w 8618936"/>
              <a:gd name="connsiteY200" fmla="*/ 0 h 345025"/>
              <a:gd name="connsiteX201" fmla="*/ 6891972 w 8618936"/>
              <a:gd name="connsiteY201" fmla="*/ 219127 h 345025"/>
              <a:gd name="connsiteX202" fmla="*/ 6887344 w 8618936"/>
              <a:gd name="connsiteY202" fmla="*/ 270645 h 345025"/>
              <a:gd name="connsiteX203" fmla="*/ 6893670 w 8618936"/>
              <a:gd name="connsiteY203" fmla="*/ 261060 h 345025"/>
              <a:gd name="connsiteX204" fmla="*/ 6931624 w 8618936"/>
              <a:gd name="connsiteY204" fmla="*/ 243840 h 345025"/>
              <a:gd name="connsiteX205" fmla="*/ 6951275 w 8618936"/>
              <a:gd name="connsiteY205" fmla="*/ 248292 h 345025"/>
              <a:gd name="connsiteX206" fmla="*/ 6968536 w 8618936"/>
              <a:gd name="connsiteY206" fmla="*/ 260333 h 345025"/>
              <a:gd name="connsiteX207" fmla="*/ 6964834 w 8618936"/>
              <a:gd name="connsiteY207" fmla="*/ 219127 h 345025"/>
              <a:gd name="connsiteX208" fmla="*/ 7062342 w 8618936"/>
              <a:gd name="connsiteY208" fmla="*/ 0 h 345025"/>
              <a:gd name="connsiteX209" fmla="*/ 7159850 w 8618936"/>
              <a:gd name="connsiteY209" fmla="*/ 219127 h 345025"/>
              <a:gd name="connsiteX210" fmla="*/ 7155222 w 8618936"/>
              <a:gd name="connsiteY210" fmla="*/ 270645 h 345025"/>
              <a:gd name="connsiteX211" fmla="*/ 7161548 w 8618936"/>
              <a:gd name="connsiteY211" fmla="*/ 261060 h 345025"/>
              <a:gd name="connsiteX212" fmla="*/ 7199502 w 8618936"/>
              <a:gd name="connsiteY212" fmla="*/ 243840 h 345025"/>
              <a:gd name="connsiteX213" fmla="*/ 7219153 w 8618936"/>
              <a:gd name="connsiteY213" fmla="*/ 248292 h 345025"/>
              <a:gd name="connsiteX214" fmla="*/ 7236415 w 8618936"/>
              <a:gd name="connsiteY214" fmla="*/ 260334 h 345025"/>
              <a:gd name="connsiteX215" fmla="*/ 7232713 w 8618936"/>
              <a:gd name="connsiteY215" fmla="*/ 219127 h 345025"/>
              <a:gd name="connsiteX216" fmla="*/ 7330221 w 8618936"/>
              <a:gd name="connsiteY216" fmla="*/ 0 h 345025"/>
              <a:gd name="connsiteX217" fmla="*/ 7427729 w 8618936"/>
              <a:gd name="connsiteY217" fmla="*/ 219127 h 345025"/>
              <a:gd name="connsiteX218" fmla="*/ 7423101 w 8618936"/>
              <a:gd name="connsiteY218" fmla="*/ 270645 h 345025"/>
              <a:gd name="connsiteX219" fmla="*/ 7429427 w 8618936"/>
              <a:gd name="connsiteY219" fmla="*/ 261060 h 345025"/>
              <a:gd name="connsiteX220" fmla="*/ 7467381 w 8618936"/>
              <a:gd name="connsiteY220" fmla="*/ 243840 h 345025"/>
              <a:gd name="connsiteX221" fmla="*/ 7487032 w 8618936"/>
              <a:gd name="connsiteY221" fmla="*/ 248292 h 345025"/>
              <a:gd name="connsiteX222" fmla="*/ 7504293 w 8618936"/>
              <a:gd name="connsiteY222" fmla="*/ 260333 h 345025"/>
              <a:gd name="connsiteX223" fmla="*/ 7500591 w 8618936"/>
              <a:gd name="connsiteY223" fmla="*/ 219127 h 345025"/>
              <a:gd name="connsiteX224" fmla="*/ 7598099 w 8618936"/>
              <a:gd name="connsiteY224" fmla="*/ 0 h 345025"/>
              <a:gd name="connsiteX225" fmla="*/ 7695607 w 8618936"/>
              <a:gd name="connsiteY225" fmla="*/ 219127 h 345025"/>
              <a:gd name="connsiteX226" fmla="*/ 7690979 w 8618936"/>
              <a:gd name="connsiteY226" fmla="*/ 270645 h 345025"/>
              <a:gd name="connsiteX227" fmla="*/ 7697305 w 8618936"/>
              <a:gd name="connsiteY227" fmla="*/ 261060 h 345025"/>
              <a:gd name="connsiteX228" fmla="*/ 7735259 w 8618936"/>
              <a:gd name="connsiteY228" fmla="*/ 243840 h 345025"/>
              <a:gd name="connsiteX229" fmla="*/ 7754910 w 8618936"/>
              <a:gd name="connsiteY229" fmla="*/ 248292 h 345025"/>
              <a:gd name="connsiteX230" fmla="*/ 7772171 w 8618936"/>
              <a:gd name="connsiteY230" fmla="*/ 260333 h 345025"/>
              <a:gd name="connsiteX231" fmla="*/ 7768469 w 8618936"/>
              <a:gd name="connsiteY231" fmla="*/ 219127 h 345025"/>
              <a:gd name="connsiteX232" fmla="*/ 7865977 w 8618936"/>
              <a:gd name="connsiteY232" fmla="*/ 0 h 345025"/>
              <a:gd name="connsiteX233" fmla="*/ 7963485 w 8618936"/>
              <a:gd name="connsiteY233" fmla="*/ 219127 h 345025"/>
              <a:gd name="connsiteX234" fmla="*/ 7958857 w 8618936"/>
              <a:gd name="connsiteY234" fmla="*/ 270645 h 345025"/>
              <a:gd name="connsiteX235" fmla="*/ 7965182 w 8618936"/>
              <a:gd name="connsiteY235" fmla="*/ 261060 h 345025"/>
              <a:gd name="connsiteX236" fmla="*/ 8003137 w 8618936"/>
              <a:gd name="connsiteY236" fmla="*/ 243840 h 345025"/>
              <a:gd name="connsiteX237" fmla="*/ 8022788 w 8618936"/>
              <a:gd name="connsiteY237" fmla="*/ 248292 h 345025"/>
              <a:gd name="connsiteX238" fmla="*/ 8040050 w 8618936"/>
              <a:gd name="connsiteY238" fmla="*/ 260334 h 345025"/>
              <a:gd name="connsiteX239" fmla="*/ 8036348 w 8618936"/>
              <a:gd name="connsiteY239" fmla="*/ 219127 h 345025"/>
              <a:gd name="connsiteX240" fmla="*/ 8133856 w 8618936"/>
              <a:gd name="connsiteY240" fmla="*/ 0 h 345025"/>
              <a:gd name="connsiteX241" fmla="*/ 8231364 w 8618936"/>
              <a:gd name="connsiteY241" fmla="*/ 219127 h 345025"/>
              <a:gd name="connsiteX242" fmla="*/ 8226736 w 8618936"/>
              <a:gd name="connsiteY242" fmla="*/ 270645 h 345025"/>
              <a:gd name="connsiteX243" fmla="*/ 8233062 w 8618936"/>
              <a:gd name="connsiteY243" fmla="*/ 261060 h 345025"/>
              <a:gd name="connsiteX244" fmla="*/ 8271016 w 8618936"/>
              <a:gd name="connsiteY244" fmla="*/ 243840 h 345025"/>
              <a:gd name="connsiteX245" fmla="*/ 8290667 w 8618936"/>
              <a:gd name="connsiteY245" fmla="*/ 248292 h 345025"/>
              <a:gd name="connsiteX246" fmla="*/ 8307919 w 8618936"/>
              <a:gd name="connsiteY246" fmla="*/ 260327 h 345025"/>
              <a:gd name="connsiteX247" fmla="*/ 8304218 w 8618936"/>
              <a:gd name="connsiteY247" fmla="*/ 219127 h 345025"/>
              <a:gd name="connsiteX248" fmla="*/ 8401726 w 8618936"/>
              <a:gd name="connsiteY248" fmla="*/ 0 h 345025"/>
              <a:gd name="connsiteX249" fmla="*/ 8499234 w 8618936"/>
              <a:gd name="connsiteY249" fmla="*/ 219127 h 345025"/>
              <a:gd name="connsiteX250" fmla="*/ 8494606 w 8618936"/>
              <a:gd name="connsiteY250" fmla="*/ 270645 h 345025"/>
              <a:gd name="connsiteX251" fmla="*/ 8500931 w 8618936"/>
              <a:gd name="connsiteY251" fmla="*/ 261060 h 345025"/>
              <a:gd name="connsiteX252" fmla="*/ 8538886 w 8618936"/>
              <a:gd name="connsiteY252" fmla="*/ 243840 h 345025"/>
              <a:gd name="connsiteX253" fmla="*/ 8607835 w 8618936"/>
              <a:gd name="connsiteY253" fmla="*/ 308021 h 345025"/>
              <a:gd name="connsiteX254" fmla="*/ 8618936 w 8618936"/>
              <a:gd name="connsiteY254" fmla="*/ 345025 h 345025"/>
              <a:gd name="connsiteX255" fmla="*/ 19845 w 8618936"/>
              <a:gd name="connsiteY255" fmla="*/ 345025 h 345025"/>
              <a:gd name="connsiteX256" fmla="*/ 0 w 8618936"/>
              <a:gd name="connsiteY256" fmla="*/ 219127 h 345025"/>
              <a:gd name="connsiteX257" fmla="*/ 97508 w 8618936"/>
              <a:gd name="connsiteY257" fmla="*/ 0 h 345025"/>
              <a:gd name="connsiteX0" fmla="*/ 77663 w 8599091"/>
              <a:gd name="connsiteY0" fmla="*/ 0 h 345025"/>
              <a:gd name="connsiteX1" fmla="*/ 175171 w 8599091"/>
              <a:gd name="connsiteY1" fmla="*/ 219127 h 345025"/>
              <a:gd name="connsiteX2" fmla="*/ 170543 w 8599091"/>
              <a:gd name="connsiteY2" fmla="*/ 270645 h 345025"/>
              <a:gd name="connsiteX3" fmla="*/ 176869 w 8599091"/>
              <a:gd name="connsiteY3" fmla="*/ 261060 h 345025"/>
              <a:gd name="connsiteX4" fmla="*/ 214823 w 8599091"/>
              <a:gd name="connsiteY4" fmla="*/ 243840 h 345025"/>
              <a:gd name="connsiteX5" fmla="*/ 234474 w 8599091"/>
              <a:gd name="connsiteY5" fmla="*/ 248292 h 345025"/>
              <a:gd name="connsiteX6" fmla="*/ 251735 w 8599091"/>
              <a:gd name="connsiteY6" fmla="*/ 260333 h 345025"/>
              <a:gd name="connsiteX7" fmla="*/ 248033 w 8599091"/>
              <a:gd name="connsiteY7" fmla="*/ 219127 h 345025"/>
              <a:gd name="connsiteX8" fmla="*/ 345541 w 8599091"/>
              <a:gd name="connsiteY8" fmla="*/ 0 h 345025"/>
              <a:gd name="connsiteX9" fmla="*/ 443049 w 8599091"/>
              <a:gd name="connsiteY9" fmla="*/ 219127 h 345025"/>
              <a:gd name="connsiteX10" fmla="*/ 438421 w 8599091"/>
              <a:gd name="connsiteY10" fmla="*/ 270645 h 345025"/>
              <a:gd name="connsiteX11" fmla="*/ 444747 w 8599091"/>
              <a:gd name="connsiteY11" fmla="*/ 261060 h 345025"/>
              <a:gd name="connsiteX12" fmla="*/ 482701 w 8599091"/>
              <a:gd name="connsiteY12" fmla="*/ 243840 h 345025"/>
              <a:gd name="connsiteX13" fmla="*/ 502352 w 8599091"/>
              <a:gd name="connsiteY13" fmla="*/ 248292 h 345025"/>
              <a:gd name="connsiteX14" fmla="*/ 519614 w 8599091"/>
              <a:gd name="connsiteY14" fmla="*/ 260334 h 345025"/>
              <a:gd name="connsiteX15" fmla="*/ 515912 w 8599091"/>
              <a:gd name="connsiteY15" fmla="*/ 219127 h 345025"/>
              <a:gd name="connsiteX16" fmla="*/ 613420 w 8599091"/>
              <a:gd name="connsiteY16" fmla="*/ 0 h 345025"/>
              <a:gd name="connsiteX17" fmla="*/ 710928 w 8599091"/>
              <a:gd name="connsiteY17" fmla="*/ 219127 h 345025"/>
              <a:gd name="connsiteX18" fmla="*/ 706300 w 8599091"/>
              <a:gd name="connsiteY18" fmla="*/ 270645 h 345025"/>
              <a:gd name="connsiteX19" fmla="*/ 712626 w 8599091"/>
              <a:gd name="connsiteY19" fmla="*/ 261060 h 345025"/>
              <a:gd name="connsiteX20" fmla="*/ 750580 w 8599091"/>
              <a:gd name="connsiteY20" fmla="*/ 243840 h 345025"/>
              <a:gd name="connsiteX21" fmla="*/ 770231 w 8599091"/>
              <a:gd name="connsiteY21" fmla="*/ 248292 h 345025"/>
              <a:gd name="connsiteX22" fmla="*/ 787492 w 8599091"/>
              <a:gd name="connsiteY22" fmla="*/ 260333 h 345025"/>
              <a:gd name="connsiteX23" fmla="*/ 783790 w 8599091"/>
              <a:gd name="connsiteY23" fmla="*/ 219127 h 345025"/>
              <a:gd name="connsiteX24" fmla="*/ 881298 w 8599091"/>
              <a:gd name="connsiteY24" fmla="*/ 0 h 345025"/>
              <a:gd name="connsiteX25" fmla="*/ 978806 w 8599091"/>
              <a:gd name="connsiteY25" fmla="*/ 219127 h 345025"/>
              <a:gd name="connsiteX26" fmla="*/ 974178 w 8599091"/>
              <a:gd name="connsiteY26" fmla="*/ 270645 h 345025"/>
              <a:gd name="connsiteX27" fmla="*/ 980504 w 8599091"/>
              <a:gd name="connsiteY27" fmla="*/ 261060 h 345025"/>
              <a:gd name="connsiteX28" fmla="*/ 1018458 w 8599091"/>
              <a:gd name="connsiteY28" fmla="*/ 243840 h 345025"/>
              <a:gd name="connsiteX29" fmla="*/ 1038109 w 8599091"/>
              <a:gd name="connsiteY29" fmla="*/ 248292 h 345025"/>
              <a:gd name="connsiteX30" fmla="*/ 1055370 w 8599091"/>
              <a:gd name="connsiteY30" fmla="*/ 260333 h 345025"/>
              <a:gd name="connsiteX31" fmla="*/ 1051668 w 8599091"/>
              <a:gd name="connsiteY31" fmla="*/ 219127 h 345025"/>
              <a:gd name="connsiteX32" fmla="*/ 1149176 w 8599091"/>
              <a:gd name="connsiteY32" fmla="*/ 0 h 345025"/>
              <a:gd name="connsiteX33" fmla="*/ 1246684 w 8599091"/>
              <a:gd name="connsiteY33" fmla="*/ 219127 h 345025"/>
              <a:gd name="connsiteX34" fmla="*/ 1242056 w 8599091"/>
              <a:gd name="connsiteY34" fmla="*/ 270645 h 345025"/>
              <a:gd name="connsiteX35" fmla="*/ 1248382 w 8599091"/>
              <a:gd name="connsiteY35" fmla="*/ 261060 h 345025"/>
              <a:gd name="connsiteX36" fmla="*/ 1286336 w 8599091"/>
              <a:gd name="connsiteY36" fmla="*/ 243840 h 345025"/>
              <a:gd name="connsiteX37" fmla="*/ 1305987 w 8599091"/>
              <a:gd name="connsiteY37" fmla="*/ 248292 h 345025"/>
              <a:gd name="connsiteX38" fmla="*/ 1323249 w 8599091"/>
              <a:gd name="connsiteY38" fmla="*/ 260334 h 345025"/>
              <a:gd name="connsiteX39" fmla="*/ 1319547 w 8599091"/>
              <a:gd name="connsiteY39" fmla="*/ 219127 h 345025"/>
              <a:gd name="connsiteX40" fmla="*/ 1417054 w 8599091"/>
              <a:gd name="connsiteY40" fmla="*/ 0 h 345025"/>
              <a:gd name="connsiteX41" fmla="*/ 1514562 w 8599091"/>
              <a:gd name="connsiteY41" fmla="*/ 219127 h 345025"/>
              <a:gd name="connsiteX42" fmla="*/ 1509934 w 8599091"/>
              <a:gd name="connsiteY42" fmla="*/ 270645 h 345025"/>
              <a:gd name="connsiteX43" fmla="*/ 1516260 w 8599091"/>
              <a:gd name="connsiteY43" fmla="*/ 261060 h 345025"/>
              <a:gd name="connsiteX44" fmla="*/ 1554214 w 8599091"/>
              <a:gd name="connsiteY44" fmla="*/ 243840 h 345025"/>
              <a:gd name="connsiteX45" fmla="*/ 1573865 w 8599091"/>
              <a:gd name="connsiteY45" fmla="*/ 248292 h 345025"/>
              <a:gd name="connsiteX46" fmla="*/ 1591126 w 8599091"/>
              <a:gd name="connsiteY46" fmla="*/ 260333 h 345025"/>
              <a:gd name="connsiteX47" fmla="*/ 1587424 w 8599091"/>
              <a:gd name="connsiteY47" fmla="*/ 219127 h 345025"/>
              <a:gd name="connsiteX48" fmla="*/ 1684931 w 8599091"/>
              <a:gd name="connsiteY48" fmla="*/ 0 h 345025"/>
              <a:gd name="connsiteX49" fmla="*/ 1782440 w 8599091"/>
              <a:gd name="connsiteY49" fmla="*/ 219127 h 345025"/>
              <a:gd name="connsiteX50" fmla="*/ 1777812 w 8599091"/>
              <a:gd name="connsiteY50" fmla="*/ 270644 h 345025"/>
              <a:gd name="connsiteX51" fmla="*/ 1784137 w 8599091"/>
              <a:gd name="connsiteY51" fmla="*/ 261060 h 345025"/>
              <a:gd name="connsiteX52" fmla="*/ 1822091 w 8599091"/>
              <a:gd name="connsiteY52" fmla="*/ 243840 h 345025"/>
              <a:gd name="connsiteX53" fmla="*/ 1841743 w 8599091"/>
              <a:gd name="connsiteY53" fmla="*/ 248292 h 345025"/>
              <a:gd name="connsiteX54" fmla="*/ 1859004 w 8599091"/>
              <a:gd name="connsiteY54" fmla="*/ 260333 h 345025"/>
              <a:gd name="connsiteX55" fmla="*/ 1855302 w 8599091"/>
              <a:gd name="connsiteY55" fmla="*/ 219127 h 345025"/>
              <a:gd name="connsiteX56" fmla="*/ 1952810 w 8599091"/>
              <a:gd name="connsiteY56" fmla="*/ 0 h 345025"/>
              <a:gd name="connsiteX57" fmla="*/ 2050318 w 8599091"/>
              <a:gd name="connsiteY57" fmla="*/ 219127 h 345025"/>
              <a:gd name="connsiteX58" fmla="*/ 2045690 w 8599091"/>
              <a:gd name="connsiteY58" fmla="*/ 270645 h 345025"/>
              <a:gd name="connsiteX59" fmla="*/ 2052016 w 8599091"/>
              <a:gd name="connsiteY59" fmla="*/ 261060 h 345025"/>
              <a:gd name="connsiteX60" fmla="*/ 2089970 w 8599091"/>
              <a:gd name="connsiteY60" fmla="*/ 243840 h 345025"/>
              <a:gd name="connsiteX61" fmla="*/ 2109621 w 8599091"/>
              <a:gd name="connsiteY61" fmla="*/ 248292 h 345025"/>
              <a:gd name="connsiteX62" fmla="*/ 2126883 w 8599091"/>
              <a:gd name="connsiteY62" fmla="*/ 260334 h 345025"/>
              <a:gd name="connsiteX63" fmla="*/ 2123181 w 8599091"/>
              <a:gd name="connsiteY63" fmla="*/ 219127 h 345025"/>
              <a:gd name="connsiteX64" fmla="*/ 2220689 w 8599091"/>
              <a:gd name="connsiteY64" fmla="*/ 0 h 345025"/>
              <a:gd name="connsiteX65" fmla="*/ 2318196 w 8599091"/>
              <a:gd name="connsiteY65" fmla="*/ 219127 h 345025"/>
              <a:gd name="connsiteX66" fmla="*/ 2313568 w 8599091"/>
              <a:gd name="connsiteY66" fmla="*/ 270646 h 345025"/>
              <a:gd name="connsiteX67" fmla="*/ 2319895 w 8599091"/>
              <a:gd name="connsiteY67" fmla="*/ 261060 h 345025"/>
              <a:gd name="connsiteX68" fmla="*/ 2357849 w 8599091"/>
              <a:gd name="connsiteY68" fmla="*/ 243840 h 345025"/>
              <a:gd name="connsiteX69" fmla="*/ 2377500 w 8599091"/>
              <a:gd name="connsiteY69" fmla="*/ 248292 h 345025"/>
              <a:gd name="connsiteX70" fmla="*/ 2394761 w 8599091"/>
              <a:gd name="connsiteY70" fmla="*/ 260333 h 345025"/>
              <a:gd name="connsiteX71" fmla="*/ 2391059 w 8599091"/>
              <a:gd name="connsiteY71" fmla="*/ 219127 h 345025"/>
              <a:gd name="connsiteX72" fmla="*/ 2488567 w 8599091"/>
              <a:gd name="connsiteY72" fmla="*/ 0 h 345025"/>
              <a:gd name="connsiteX73" fmla="*/ 2586076 w 8599091"/>
              <a:gd name="connsiteY73" fmla="*/ 219127 h 345025"/>
              <a:gd name="connsiteX74" fmla="*/ 2581448 w 8599091"/>
              <a:gd name="connsiteY74" fmla="*/ 270643 h 345025"/>
              <a:gd name="connsiteX75" fmla="*/ 2587773 w 8599091"/>
              <a:gd name="connsiteY75" fmla="*/ 261060 h 345025"/>
              <a:gd name="connsiteX76" fmla="*/ 2625727 w 8599091"/>
              <a:gd name="connsiteY76" fmla="*/ 243840 h 345025"/>
              <a:gd name="connsiteX77" fmla="*/ 2645378 w 8599091"/>
              <a:gd name="connsiteY77" fmla="*/ 248292 h 345025"/>
              <a:gd name="connsiteX78" fmla="*/ 2662639 w 8599091"/>
              <a:gd name="connsiteY78" fmla="*/ 260333 h 345025"/>
              <a:gd name="connsiteX79" fmla="*/ 2658937 w 8599091"/>
              <a:gd name="connsiteY79" fmla="*/ 219127 h 345025"/>
              <a:gd name="connsiteX80" fmla="*/ 2756446 w 8599091"/>
              <a:gd name="connsiteY80" fmla="*/ 0 h 345025"/>
              <a:gd name="connsiteX81" fmla="*/ 2853953 w 8599091"/>
              <a:gd name="connsiteY81" fmla="*/ 219127 h 345025"/>
              <a:gd name="connsiteX82" fmla="*/ 2849325 w 8599091"/>
              <a:gd name="connsiteY82" fmla="*/ 270646 h 345025"/>
              <a:gd name="connsiteX83" fmla="*/ 2855651 w 8599091"/>
              <a:gd name="connsiteY83" fmla="*/ 261060 h 345025"/>
              <a:gd name="connsiteX84" fmla="*/ 2893606 w 8599091"/>
              <a:gd name="connsiteY84" fmla="*/ 243840 h 345025"/>
              <a:gd name="connsiteX85" fmla="*/ 2913257 w 8599091"/>
              <a:gd name="connsiteY85" fmla="*/ 248292 h 345025"/>
              <a:gd name="connsiteX86" fmla="*/ 2930518 w 8599091"/>
              <a:gd name="connsiteY86" fmla="*/ 260334 h 345025"/>
              <a:gd name="connsiteX87" fmla="*/ 2926816 w 8599091"/>
              <a:gd name="connsiteY87" fmla="*/ 219127 h 345025"/>
              <a:gd name="connsiteX88" fmla="*/ 3024324 w 8599091"/>
              <a:gd name="connsiteY88" fmla="*/ 0 h 345025"/>
              <a:gd name="connsiteX89" fmla="*/ 3121832 w 8599091"/>
              <a:gd name="connsiteY89" fmla="*/ 219127 h 345025"/>
              <a:gd name="connsiteX90" fmla="*/ 3117204 w 8599091"/>
              <a:gd name="connsiteY90" fmla="*/ 270645 h 345025"/>
              <a:gd name="connsiteX91" fmla="*/ 3123530 w 8599091"/>
              <a:gd name="connsiteY91" fmla="*/ 261060 h 345025"/>
              <a:gd name="connsiteX92" fmla="*/ 3161484 w 8599091"/>
              <a:gd name="connsiteY92" fmla="*/ 243840 h 345025"/>
              <a:gd name="connsiteX93" fmla="*/ 3181135 w 8599091"/>
              <a:gd name="connsiteY93" fmla="*/ 248292 h 345025"/>
              <a:gd name="connsiteX94" fmla="*/ 3198396 w 8599091"/>
              <a:gd name="connsiteY94" fmla="*/ 260333 h 345025"/>
              <a:gd name="connsiteX95" fmla="*/ 3194694 w 8599091"/>
              <a:gd name="connsiteY95" fmla="*/ 219127 h 345025"/>
              <a:gd name="connsiteX96" fmla="*/ 3292202 w 8599091"/>
              <a:gd name="connsiteY96" fmla="*/ 0 h 345025"/>
              <a:gd name="connsiteX97" fmla="*/ 3389710 w 8599091"/>
              <a:gd name="connsiteY97" fmla="*/ 219127 h 345025"/>
              <a:gd name="connsiteX98" fmla="*/ 3385082 w 8599091"/>
              <a:gd name="connsiteY98" fmla="*/ 270645 h 345025"/>
              <a:gd name="connsiteX99" fmla="*/ 3391408 w 8599091"/>
              <a:gd name="connsiteY99" fmla="*/ 261060 h 345025"/>
              <a:gd name="connsiteX100" fmla="*/ 3429362 w 8599091"/>
              <a:gd name="connsiteY100" fmla="*/ 243840 h 345025"/>
              <a:gd name="connsiteX101" fmla="*/ 3449013 w 8599091"/>
              <a:gd name="connsiteY101" fmla="*/ 248292 h 345025"/>
              <a:gd name="connsiteX102" fmla="*/ 3466273 w 8599091"/>
              <a:gd name="connsiteY102" fmla="*/ 260332 h 345025"/>
              <a:gd name="connsiteX103" fmla="*/ 3462571 w 8599091"/>
              <a:gd name="connsiteY103" fmla="*/ 219127 h 345025"/>
              <a:gd name="connsiteX104" fmla="*/ 3560079 w 8599091"/>
              <a:gd name="connsiteY104" fmla="*/ 0 h 345025"/>
              <a:gd name="connsiteX105" fmla="*/ 3657587 w 8599091"/>
              <a:gd name="connsiteY105" fmla="*/ 219127 h 345025"/>
              <a:gd name="connsiteX106" fmla="*/ 3652959 w 8599091"/>
              <a:gd name="connsiteY106" fmla="*/ 270645 h 345025"/>
              <a:gd name="connsiteX107" fmla="*/ 3659285 w 8599091"/>
              <a:gd name="connsiteY107" fmla="*/ 261060 h 345025"/>
              <a:gd name="connsiteX108" fmla="*/ 3697239 w 8599091"/>
              <a:gd name="connsiteY108" fmla="*/ 243840 h 345025"/>
              <a:gd name="connsiteX109" fmla="*/ 3716891 w 8599091"/>
              <a:gd name="connsiteY109" fmla="*/ 248292 h 345025"/>
              <a:gd name="connsiteX110" fmla="*/ 3734151 w 8599091"/>
              <a:gd name="connsiteY110" fmla="*/ 260333 h 345025"/>
              <a:gd name="connsiteX111" fmla="*/ 3730449 w 8599091"/>
              <a:gd name="connsiteY111" fmla="*/ 219127 h 345025"/>
              <a:gd name="connsiteX112" fmla="*/ 3827957 w 8599091"/>
              <a:gd name="connsiteY112" fmla="*/ 0 h 345025"/>
              <a:gd name="connsiteX113" fmla="*/ 3925465 w 8599091"/>
              <a:gd name="connsiteY113" fmla="*/ 219127 h 345025"/>
              <a:gd name="connsiteX114" fmla="*/ 3920837 w 8599091"/>
              <a:gd name="connsiteY114" fmla="*/ 270645 h 345025"/>
              <a:gd name="connsiteX115" fmla="*/ 3927163 w 8599091"/>
              <a:gd name="connsiteY115" fmla="*/ 261060 h 345025"/>
              <a:gd name="connsiteX116" fmla="*/ 3965117 w 8599091"/>
              <a:gd name="connsiteY116" fmla="*/ 243840 h 345025"/>
              <a:gd name="connsiteX117" fmla="*/ 3984769 w 8599091"/>
              <a:gd name="connsiteY117" fmla="*/ 248292 h 345025"/>
              <a:gd name="connsiteX118" fmla="*/ 4002030 w 8599091"/>
              <a:gd name="connsiteY118" fmla="*/ 260334 h 345025"/>
              <a:gd name="connsiteX119" fmla="*/ 3998328 w 8599091"/>
              <a:gd name="connsiteY119" fmla="*/ 219127 h 345025"/>
              <a:gd name="connsiteX120" fmla="*/ 4095836 w 8599091"/>
              <a:gd name="connsiteY120" fmla="*/ 0 h 345025"/>
              <a:gd name="connsiteX121" fmla="*/ 4193344 w 8599091"/>
              <a:gd name="connsiteY121" fmla="*/ 219127 h 345025"/>
              <a:gd name="connsiteX122" fmla="*/ 4188716 w 8599091"/>
              <a:gd name="connsiteY122" fmla="*/ 270645 h 345025"/>
              <a:gd name="connsiteX123" fmla="*/ 4195042 w 8599091"/>
              <a:gd name="connsiteY123" fmla="*/ 261060 h 345025"/>
              <a:gd name="connsiteX124" fmla="*/ 4232996 w 8599091"/>
              <a:gd name="connsiteY124" fmla="*/ 243840 h 345025"/>
              <a:gd name="connsiteX125" fmla="*/ 4252648 w 8599091"/>
              <a:gd name="connsiteY125" fmla="*/ 248292 h 345025"/>
              <a:gd name="connsiteX126" fmla="*/ 4269908 w 8599091"/>
              <a:gd name="connsiteY126" fmla="*/ 260333 h 345025"/>
              <a:gd name="connsiteX127" fmla="*/ 4266206 w 8599091"/>
              <a:gd name="connsiteY127" fmla="*/ 219127 h 345025"/>
              <a:gd name="connsiteX128" fmla="*/ 4363714 w 8599091"/>
              <a:gd name="connsiteY128" fmla="*/ 0 h 345025"/>
              <a:gd name="connsiteX129" fmla="*/ 4461222 w 8599091"/>
              <a:gd name="connsiteY129" fmla="*/ 219127 h 345025"/>
              <a:gd name="connsiteX130" fmla="*/ 4456594 w 8599091"/>
              <a:gd name="connsiteY130" fmla="*/ 270645 h 345025"/>
              <a:gd name="connsiteX131" fmla="*/ 4462920 w 8599091"/>
              <a:gd name="connsiteY131" fmla="*/ 261060 h 345025"/>
              <a:gd name="connsiteX132" fmla="*/ 4500874 w 8599091"/>
              <a:gd name="connsiteY132" fmla="*/ 243840 h 345025"/>
              <a:gd name="connsiteX133" fmla="*/ 4520525 w 8599091"/>
              <a:gd name="connsiteY133" fmla="*/ 248292 h 345025"/>
              <a:gd name="connsiteX134" fmla="*/ 4537786 w 8599091"/>
              <a:gd name="connsiteY134" fmla="*/ 260333 h 345025"/>
              <a:gd name="connsiteX135" fmla="*/ 4534084 w 8599091"/>
              <a:gd name="connsiteY135" fmla="*/ 219127 h 345025"/>
              <a:gd name="connsiteX136" fmla="*/ 4631592 w 8599091"/>
              <a:gd name="connsiteY136" fmla="*/ 0 h 345025"/>
              <a:gd name="connsiteX137" fmla="*/ 4729100 w 8599091"/>
              <a:gd name="connsiteY137" fmla="*/ 219127 h 345025"/>
              <a:gd name="connsiteX138" fmla="*/ 4724472 w 8599091"/>
              <a:gd name="connsiteY138" fmla="*/ 270645 h 345025"/>
              <a:gd name="connsiteX139" fmla="*/ 4730798 w 8599091"/>
              <a:gd name="connsiteY139" fmla="*/ 261060 h 345025"/>
              <a:gd name="connsiteX140" fmla="*/ 4768752 w 8599091"/>
              <a:gd name="connsiteY140" fmla="*/ 243840 h 345025"/>
              <a:gd name="connsiteX141" fmla="*/ 4788403 w 8599091"/>
              <a:gd name="connsiteY141" fmla="*/ 248292 h 345025"/>
              <a:gd name="connsiteX142" fmla="*/ 4805665 w 8599091"/>
              <a:gd name="connsiteY142" fmla="*/ 260334 h 345025"/>
              <a:gd name="connsiteX143" fmla="*/ 4801963 w 8599091"/>
              <a:gd name="connsiteY143" fmla="*/ 219127 h 345025"/>
              <a:gd name="connsiteX144" fmla="*/ 4899471 w 8599091"/>
              <a:gd name="connsiteY144" fmla="*/ 0 h 345025"/>
              <a:gd name="connsiteX145" fmla="*/ 4996979 w 8599091"/>
              <a:gd name="connsiteY145" fmla="*/ 219127 h 345025"/>
              <a:gd name="connsiteX146" fmla="*/ 4992351 w 8599091"/>
              <a:gd name="connsiteY146" fmla="*/ 270645 h 345025"/>
              <a:gd name="connsiteX147" fmla="*/ 4998677 w 8599091"/>
              <a:gd name="connsiteY147" fmla="*/ 261060 h 345025"/>
              <a:gd name="connsiteX148" fmla="*/ 5036631 w 8599091"/>
              <a:gd name="connsiteY148" fmla="*/ 243840 h 345025"/>
              <a:gd name="connsiteX149" fmla="*/ 5056282 w 8599091"/>
              <a:gd name="connsiteY149" fmla="*/ 248292 h 345025"/>
              <a:gd name="connsiteX150" fmla="*/ 5073543 w 8599091"/>
              <a:gd name="connsiteY150" fmla="*/ 260333 h 345025"/>
              <a:gd name="connsiteX151" fmla="*/ 5069841 w 8599091"/>
              <a:gd name="connsiteY151" fmla="*/ 219127 h 345025"/>
              <a:gd name="connsiteX152" fmla="*/ 5167349 w 8599091"/>
              <a:gd name="connsiteY152" fmla="*/ 0 h 345025"/>
              <a:gd name="connsiteX153" fmla="*/ 5264857 w 8599091"/>
              <a:gd name="connsiteY153" fmla="*/ 219127 h 345025"/>
              <a:gd name="connsiteX154" fmla="*/ 5260229 w 8599091"/>
              <a:gd name="connsiteY154" fmla="*/ 270645 h 345025"/>
              <a:gd name="connsiteX155" fmla="*/ 5266555 w 8599091"/>
              <a:gd name="connsiteY155" fmla="*/ 261060 h 345025"/>
              <a:gd name="connsiteX156" fmla="*/ 5304509 w 8599091"/>
              <a:gd name="connsiteY156" fmla="*/ 243840 h 345025"/>
              <a:gd name="connsiteX157" fmla="*/ 5324160 w 8599091"/>
              <a:gd name="connsiteY157" fmla="*/ 248292 h 345025"/>
              <a:gd name="connsiteX158" fmla="*/ 5341421 w 8599091"/>
              <a:gd name="connsiteY158" fmla="*/ 260333 h 345025"/>
              <a:gd name="connsiteX159" fmla="*/ 5337719 w 8599091"/>
              <a:gd name="connsiteY159" fmla="*/ 219127 h 345025"/>
              <a:gd name="connsiteX160" fmla="*/ 5435227 w 8599091"/>
              <a:gd name="connsiteY160" fmla="*/ 0 h 345025"/>
              <a:gd name="connsiteX161" fmla="*/ 5532735 w 8599091"/>
              <a:gd name="connsiteY161" fmla="*/ 219127 h 345025"/>
              <a:gd name="connsiteX162" fmla="*/ 5528107 w 8599091"/>
              <a:gd name="connsiteY162" fmla="*/ 270645 h 345025"/>
              <a:gd name="connsiteX163" fmla="*/ 5534433 w 8599091"/>
              <a:gd name="connsiteY163" fmla="*/ 261060 h 345025"/>
              <a:gd name="connsiteX164" fmla="*/ 5572387 w 8599091"/>
              <a:gd name="connsiteY164" fmla="*/ 243840 h 345025"/>
              <a:gd name="connsiteX165" fmla="*/ 5592038 w 8599091"/>
              <a:gd name="connsiteY165" fmla="*/ 248292 h 345025"/>
              <a:gd name="connsiteX166" fmla="*/ 5609300 w 8599091"/>
              <a:gd name="connsiteY166" fmla="*/ 260334 h 345025"/>
              <a:gd name="connsiteX167" fmla="*/ 5605598 w 8599091"/>
              <a:gd name="connsiteY167" fmla="*/ 219127 h 345025"/>
              <a:gd name="connsiteX168" fmla="*/ 5703106 w 8599091"/>
              <a:gd name="connsiteY168" fmla="*/ 0 h 345025"/>
              <a:gd name="connsiteX169" fmla="*/ 5800614 w 8599091"/>
              <a:gd name="connsiteY169" fmla="*/ 219127 h 345025"/>
              <a:gd name="connsiteX170" fmla="*/ 5795986 w 8599091"/>
              <a:gd name="connsiteY170" fmla="*/ 270645 h 345025"/>
              <a:gd name="connsiteX171" fmla="*/ 5802312 w 8599091"/>
              <a:gd name="connsiteY171" fmla="*/ 261060 h 345025"/>
              <a:gd name="connsiteX172" fmla="*/ 5840266 w 8599091"/>
              <a:gd name="connsiteY172" fmla="*/ 243840 h 345025"/>
              <a:gd name="connsiteX173" fmla="*/ 5859917 w 8599091"/>
              <a:gd name="connsiteY173" fmla="*/ 248292 h 345025"/>
              <a:gd name="connsiteX174" fmla="*/ 5877178 w 8599091"/>
              <a:gd name="connsiteY174" fmla="*/ 260333 h 345025"/>
              <a:gd name="connsiteX175" fmla="*/ 5873476 w 8599091"/>
              <a:gd name="connsiteY175" fmla="*/ 219127 h 345025"/>
              <a:gd name="connsiteX176" fmla="*/ 5970984 w 8599091"/>
              <a:gd name="connsiteY176" fmla="*/ 0 h 345025"/>
              <a:gd name="connsiteX177" fmla="*/ 6068492 w 8599091"/>
              <a:gd name="connsiteY177" fmla="*/ 219127 h 345025"/>
              <a:gd name="connsiteX178" fmla="*/ 6063864 w 8599091"/>
              <a:gd name="connsiteY178" fmla="*/ 270645 h 345025"/>
              <a:gd name="connsiteX179" fmla="*/ 6070190 w 8599091"/>
              <a:gd name="connsiteY179" fmla="*/ 261060 h 345025"/>
              <a:gd name="connsiteX180" fmla="*/ 6108144 w 8599091"/>
              <a:gd name="connsiteY180" fmla="*/ 243840 h 345025"/>
              <a:gd name="connsiteX181" fmla="*/ 6127795 w 8599091"/>
              <a:gd name="connsiteY181" fmla="*/ 248292 h 345025"/>
              <a:gd name="connsiteX182" fmla="*/ 6145056 w 8599091"/>
              <a:gd name="connsiteY182" fmla="*/ 260333 h 345025"/>
              <a:gd name="connsiteX183" fmla="*/ 6141354 w 8599091"/>
              <a:gd name="connsiteY183" fmla="*/ 219127 h 345025"/>
              <a:gd name="connsiteX184" fmla="*/ 6238862 w 8599091"/>
              <a:gd name="connsiteY184" fmla="*/ 0 h 345025"/>
              <a:gd name="connsiteX185" fmla="*/ 6336370 w 8599091"/>
              <a:gd name="connsiteY185" fmla="*/ 219127 h 345025"/>
              <a:gd name="connsiteX186" fmla="*/ 6331742 w 8599091"/>
              <a:gd name="connsiteY186" fmla="*/ 270645 h 345025"/>
              <a:gd name="connsiteX187" fmla="*/ 6338068 w 8599091"/>
              <a:gd name="connsiteY187" fmla="*/ 261060 h 345025"/>
              <a:gd name="connsiteX188" fmla="*/ 6376022 w 8599091"/>
              <a:gd name="connsiteY188" fmla="*/ 243840 h 345025"/>
              <a:gd name="connsiteX189" fmla="*/ 6395673 w 8599091"/>
              <a:gd name="connsiteY189" fmla="*/ 248292 h 345025"/>
              <a:gd name="connsiteX190" fmla="*/ 6412935 w 8599091"/>
              <a:gd name="connsiteY190" fmla="*/ 260334 h 345025"/>
              <a:gd name="connsiteX191" fmla="*/ 6409233 w 8599091"/>
              <a:gd name="connsiteY191" fmla="*/ 219127 h 345025"/>
              <a:gd name="connsiteX192" fmla="*/ 6506741 w 8599091"/>
              <a:gd name="connsiteY192" fmla="*/ 0 h 345025"/>
              <a:gd name="connsiteX193" fmla="*/ 6604249 w 8599091"/>
              <a:gd name="connsiteY193" fmla="*/ 219127 h 345025"/>
              <a:gd name="connsiteX194" fmla="*/ 6599621 w 8599091"/>
              <a:gd name="connsiteY194" fmla="*/ 270645 h 345025"/>
              <a:gd name="connsiteX195" fmla="*/ 6605947 w 8599091"/>
              <a:gd name="connsiteY195" fmla="*/ 261060 h 345025"/>
              <a:gd name="connsiteX196" fmla="*/ 6643901 w 8599091"/>
              <a:gd name="connsiteY196" fmla="*/ 243840 h 345025"/>
              <a:gd name="connsiteX197" fmla="*/ 6663552 w 8599091"/>
              <a:gd name="connsiteY197" fmla="*/ 248292 h 345025"/>
              <a:gd name="connsiteX198" fmla="*/ 6680813 w 8599091"/>
              <a:gd name="connsiteY198" fmla="*/ 260333 h 345025"/>
              <a:gd name="connsiteX199" fmla="*/ 6677111 w 8599091"/>
              <a:gd name="connsiteY199" fmla="*/ 219127 h 345025"/>
              <a:gd name="connsiteX200" fmla="*/ 6774619 w 8599091"/>
              <a:gd name="connsiteY200" fmla="*/ 0 h 345025"/>
              <a:gd name="connsiteX201" fmla="*/ 6872127 w 8599091"/>
              <a:gd name="connsiteY201" fmla="*/ 219127 h 345025"/>
              <a:gd name="connsiteX202" fmla="*/ 6867499 w 8599091"/>
              <a:gd name="connsiteY202" fmla="*/ 270645 h 345025"/>
              <a:gd name="connsiteX203" fmla="*/ 6873825 w 8599091"/>
              <a:gd name="connsiteY203" fmla="*/ 261060 h 345025"/>
              <a:gd name="connsiteX204" fmla="*/ 6911779 w 8599091"/>
              <a:gd name="connsiteY204" fmla="*/ 243840 h 345025"/>
              <a:gd name="connsiteX205" fmla="*/ 6931430 w 8599091"/>
              <a:gd name="connsiteY205" fmla="*/ 248292 h 345025"/>
              <a:gd name="connsiteX206" fmla="*/ 6948691 w 8599091"/>
              <a:gd name="connsiteY206" fmla="*/ 260333 h 345025"/>
              <a:gd name="connsiteX207" fmla="*/ 6944989 w 8599091"/>
              <a:gd name="connsiteY207" fmla="*/ 219127 h 345025"/>
              <a:gd name="connsiteX208" fmla="*/ 7042497 w 8599091"/>
              <a:gd name="connsiteY208" fmla="*/ 0 h 345025"/>
              <a:gd name="connsiteX209" fmla="*/ 7140005 w 8599091"/>
              <a:gd name="connsiteY209" fmla="*/ 219127 h 345025"/>
              <a:gd name="connsiteX210" fmla="*/ 7135377 w 8599091"/>
              <a:gd name="connsiteY210" fmla="*/ 270645 h 345025"/>
              <a:gd name="connsiteX211" fmla="*/ 7141703 w 8599091"/>
              <a:gd name="connsiteY211" fmla="*/ 261060 h 345025"/>
              <a:gd name="connsiteX212" fmla="*/ 7179657 w 8599091"/>
              <a:gd name="connsiteY212" fmla="*/ 243840 h 345025"/>
              <a:gd name="connsiteX213" fmla="*/ 7199308 w 8599091"/>
              <a:gd name="connsiteY213" fmla="*/ 248292 h 345025"/>
              <a:gd name="connsiteX214" fmla="*/ 7216570 w 8599091"/>
              <a:gd name="connsiteY214" fmla="*/ 260334 h 345025"/>
              <a:gd name="connsiteX215" fmla="*/ 7212868 w 8599091"/>
              <a:gd name="connsiteY215" fmla="*/ 219127 h 345025"/>
              <a:gd name="connsiteX216" fmla="*/ 7310376 w 8599091"/>
              <a:gd name="connsiteY216" fmla="*/ 0 h 345025"/>
              <a:gd name="connsiteX217" fmla="*/ 7407884 w 8599091"/>
              <a:gd name="connsiteY217" fmla="*/ 219127 h 345025"/>
              <a:gd name="connsiteX218" fmla="*/ 7403256 w 8599091"/>
              <a:gd name="connsiteY218" fmla="*/ 270645 h 345025"/>
              <a:gd name="connsiteX219" fmla="*/ 7409582 w 8599091"/>
              <a:gd name="connsiteY219" fmla="*/ 261060 h 345025"/>
              <a:gd name="connsiteX220" fmla="*/ 7447536 w 8599091"/>
              <a:gd name="connsiteY220" fmla="*/ 243840 h 345025"/>
              <a:gd name="connsiteX221" fmla="*/ 7467187 w 8599091"/>
              <a:gd name="connsiteY221" fmla="*/ 248292 h 345025"/>
              <a:gd name="connsiteX222" fmla="*/ 7484448 w 8599091"/>
              <a:gd name="connsiteY222" fmla="*/ 260333 h 345025"/>
              <a:gd name="connsiteX223" fmla="*/ 7480746 w 8599091"/>
              <a:gd name="connsiteY223" fmla="*/ 219127 h 345025"/>
              <a:gd name="connsiteX224" fmla="*/ 7578254 w 8599091"/>
              <a:gd name="connsiteY224" fmla="*/ 0 h 345025"/>
              <a:gd name="connsiteX225" fmla="*/ 7675762 w 8599091"/>
              <a:gd name="connsiteY225" fmla="*/ 219127 h 345025"/>
              <a:gd name="connsiteX226" fmla="*/ 7671134 w 8599091"/>
              <a:gd name="connsiteY226" fmla="*/ 270645 h 345025"/>
              <a:gd name="connsiteX227" fmla="*/ 7677460 w 8599091"/>
              <a:gd name="connsiteY227" fmla="*/ 261060 h 345025"/>
              <a:gd name="connsiteX228" fmla="*/ 7715414 w 8599091"/>
              <a:gd name="connsiteY228" fmla="*/ 243840 h 345025"/>
              <a:gd name="connsiteX229" fmla="*/ 7735065 w 8599091"/>
              <a:gd name="connsiteY229" fmla="*/ 248292 h 345025"/>
              <a:gd name="connsiteX230" fmla="*/ 7752326 w 8599091"/>
              <a:gd name="connsiteY230" fmla="*/ 260333 h 345025"/>
              <a:gd name="connsiteX231" fmla="*/ 7748624 w 8599091"/>
              <a:gd name="connsiteY231" fmla="*/ 219127 h 345025"/>
              <a:gd name="connsiteX232" fmla="*/ 7846132 w 8599091"/>
              <a:gd name="connsiteY232" fmla="*/ 0 h 345025"/>
              <a:gd name="connsiteX233" fmla="*/ 7943640 w 8599091"/>
              <a:gd name="connsiteY233" fmla="*/ 219127 h 345025"/>
              <a:gd name="connsiteX234" fmla="*/ 7939012 w 8599091"/>
              <a:gd name="connsiteY234" fmla="*/ 270645 h 345025"/>
              <a:gd name="connsiteX235" fmla="*/ 7945337 w 8599091"/>
              <a:gd name="connsiteY235" fmla="*/ 261060 h 345025"/>
              <a:gd name="connsiteX236" fmla="*/ 7983292 w 8599091"/>
              <a:gd name="connsiteY236" fmla="*/ 243840 h 345025"/>
              <a:gd name="connsiteX237" fmla="*/ 8002943 w 8599091"/>
              <a:gd name="connsiteY237" fmla="*/ 248292 h 345025"/>
              <a:gd name="connsiteX238" fmla="*/ 8020205 w 8599091"/>
              <a:gd name="connsiteY238" fmla="*/ 260334 h 345025"/>
              <a:gd name="connsiteX239" fmla="*/ 8016503 w 8599091"/>
              <a:gd name="connsiteY239" fmla="*/ 219127 h 345025"/>
              <a:gd name="connsiteX240" fmla="*/ 8114011 w 8599091"/>
              <a:gd name="connsiteY240" fmla="*/ 0 h 345025"/>
              <a:gd name="connsiteX241" fmla="*/ 8211519 w 8599091"/>
              <a:gd name="connsiteY241" fmla="*/ 219127 h 345025"/>
              <a:gd name="connsiteX242" fmla="*/ 8206891 w 8599091"/>
              <a:gd name="connsiteY242" fmla="*/ 270645 h 345025"/>
              <a:gd name="connsiteX243" fmla="*/ 8213217 w 8599091"/>
              <a:gd name="connsiteY243" fmla="*/ 261060 h 345025"/>
              <a:gd name="connsiteX244" fmla="*/ 8251171 w 8599091"/>
              <a:gd name="connsiteY244" fmla="*/ 243840 h 345025"/>
              <a:gd name="connsiteX245" fmla="*/ 8270822 w 8599091"/>
              <a:gd name="connsiteY245" fmla="*/ 248292 h 345025"/>
              <a:gd name="connsiteX246" fmla="*/ 8288074 w 8599091"/>
              <a:gd name="connsiteY246" fmla="*/ 260327 h 345025"/>
              <a:gd name="connsiteX247" fmla="*/ 8284373 w 8599091"/>
              <a:gd name="connsiteY247" fmla="*/ 219127 h 345025"/>
              <a:gd name="connsiteX248" fmla="*/ 8381881 w 8599091"/>
              <a:gd name="connsiteY248" fmla="*/ 0 h 345025"/>
              <a:gd name="connsiteX249" fmla="*/ 8479389 w 8599091"/>
              <a:gd name="connsiteY249" fmla="*/ 219127 h 345025"/>
              <a:gd name="connsiteX250" fmla="*/ 8474761 w 8599091"/>
              <a:gd name="connsiteY250" fmla="*/ 270645 h 345025"/>
              <a:gd name="connsiteX251" fmla="*/ 8481086 w 8599091"/>
              <a:gd name="connsiteY251" fmla="*/ 261060 h 345025"/>
              <a:gd name="connsiteX252" fmla="*/ 8519041 w 8599091"/>
              <a:gd name="connsiteY252" fmla="*/ 243840 h 345025"/>
              <a:gd name="connsiteX253" fmla="*/ 8587990 w 8599091"/>
              <a:gd name="connsiteY253" fmla="*/ 308021 h 345025"/>
              <a:gd name="connsiteX254" fmla="*/ 8599091 w 8599091"/>
              <a:gd name="connsiteY254" fmla="*/ 345025 h 345025"/>
              <a:gd name="connsiteX255" fmla="*/ 0 w 8599091"/>
              <a:gd name="connsiteY255" fmla="*/ 345025 h 345025"/>
              <a:gd name="connsiteX256" fmla="*/ 77663 w 8599091"/>
              <a:gd name="connsiteY256" fmla="*/ 0 h 345025"/>
              <a:gd name="connsiteX0" fmla="*/ 0 w 8599091"/>
              <a:gd name="connsiteY0" fmla="*/ 345025 h 436465"/>
              <a:gd name="connsiteX1" fmla="*/ 77663 w 8599091"/>
              <a:gd name="connsiteY1" fmla="*/ 0 h 436465"/>
              <a:gd name="connsiteX2" fmla="*/ 175171 w 8599091"/>
              <a:gd name="connsiteY2" fmla="*/ 219127 h 436465"/>
              <a:gd name="connsiteX3" fmla="*/ 170543 w 8599091"/>
              <a:gd name="connsiteY3" fmla="*/ 270645 h 436465"/>
              <a:gd name="connsiteX4" fmla="*/ 176869 w 8599091"/>
              <a:gd name="connsiteY4" fmla="*/ 261060 h 436465"/>
              <a:gd name="connsiteX5" fmla="*/ 214823 w 8599091"/>
              <a:gd name="connsiteY5" fmla="*/ 243840 h 436465"/>
              <a:gd name="connsiteX6" fmla="*/ 234474 w 8599091"/>
              <a:gd name="connsiteY6" fmla="*/ 248292 h 436465"/>
              <a:gd name="connsiteX7" fmla="*/ 251735 w 8599091"/>
              <a:gd name="connsiteY7" fmla="*/ 260333 h 436465"/>
              <a:gd name="connsiteX8" fmla="*/ 248033 w 8599091"/>
              <a:gd name="connsiteY8" fmla="*/ 219127 h 436465"/>
              <a:gd name="connsiteX9" fmla="*/ 345541 w 8599091"/>
              <a:gd name="connsiteY9" fmla="*/ 0 h 436465"/>
              <a:gd name="connsiteX10" fmla="*/ 443049 w 8599091"/>
              <a:gd name="connsiteY10" fmla="*/ 219127 h 436465"/>
              <a:gd name="connsiteX11" fmla="*/ 438421 w 8599091"/>
              <a:gd name="connsiteY11" fmla="*/ 270645 h 436465"/>
              <a:gd name="connsiteX12" fmla="*/ 444747 w 8599091"/>
              <a:gd name="connsiteY12" fmla="*/ 261060 h 436465"/>
              <a:gd name="connsiteX13" fmla="*/ 482701 w 8599091"/>
              <a:gd name="connsiteY13" fmla="*/ 243840 h 436465"/>
              <a:gd name="connsiteX14" fmla="*/ 502352 w 8599091"/>
              <a:gd name="connsiteY14" fmla="*/ 248292 h 436465"/>
              <a:gd name="connsiteX15" fmla="*/ 519614 w 8599091"/>
              <a:gd name="connsiteY15" fmla="*/ 260334 h 436465"/>
              <a:gd name="connsiteX16" fmla="*/ 515912 w 8599091"/>
              <a:gd name="connsiteY16" fmla="*/ 219127 h 436465"/>
              <a:gd name="connsiteX17" fmla="*/ 613420 w 8599091"/>
              <a:gd name="connsiteY17" fmla="*/ 0 h 436465"/>
              <a:gd name="connsiteX18" fmla="*/ 710928 w 8599091"/>
              <a:gd name="connsiteY18" fmla="*/ 219127 h 436465"/>
              <a:gd name="connsiteX19" fmla="*/ 706300 w 8599091"/>
              <a:gd name="connsiteY19" fmla="*/ 270645 h 436465"/>
              <a:gd name="connsiteX20" fmla="*/ 712626 w 8599091"/>
              <a:gd name="connsiteY20" fmla="*/ 261060 h 436465"/>
              <a:gd name="connsiteX21" fmla="*/ 750580 w 8599091"/>
              <a:gd name="connsiteY21" fmla="*/ 243840 h 436465"/>
              <a:gd name="connsiteX22" fmla="*/ 770231 w 8599091"/>
              <a:gd name="connsiteY22" fmla="*/ 248292 h 436465"/>
              <a:gd name="connsiteX23" fmla="*/ 787492 w 8599091"/>
              <a:gd name="connsiteY23" fmla="*/ 260333 h 436465"/>
              <a:gd name="connsiteX24" fmla="*/ 783790 w 8599091"/>
              <a:gd name="connsiteY24" fmla="*/ 219127 h 436465"/>
              <a:gd name="connsiteX25" fmla="*/ 881298 w 8599091"/>
              <a:gd name="connsiteY25" fmla="*/ 0 h 436465"/>
              <a:gd name="connsiteX26" fmla="*/ 978806 w 8599091"/>
              <a:gd name="connsiteY26" fmla="*/ 219127 h 436465"/>
              <a:gd name="connsiteX27" fmla="*/ 974178 w 8599091"/>
              <a:gd name="connsiteY27" fmla="*/ 270645 h 436465"/>
              <a:gd name="connsiteX28" fmla="*/ 980504 w 8599091"/>
              <a:gd name="connsiteY28" fmla="*/ 261060 h 436465"/>
              <a:gd name="connsiteX29" fmla="*/ 1018458 w 8599091"/>
              <a:gd name="connsiteY29" fmla="*/ 243840 h 436465"/>
              <a:gd name="connsiteX30" fmla="*/ 1038109 w 8599091"/>
              <a:gd name="connsiteY30" fmla="*/ 248292 h 436465"/>
              <a:gd name="connsiteX31" fmla="*/ 1055370 w 8599091"/>
              <a:gd name="connsiteY31" fmla="*/ 260333 h 436465"/>
              <a:gd name="connsiteX32" fmla="*/ 1051668 w 8599091"/>
              <a:gd name="connsiteY32" fmla="*/ 219127 h 436465"/>
              <a:gd name="connsiteX33" fmla="*/ 1149176 w 8599091"/>
              <a:gd name="connsiteY33" fmla="*/ 0 h 436465"/>
              <a:gd name="connsiteX34" fmla="*/ 1246684 w 8599091"/>
              <a:gd name="connsiteY34" fmla="*/ 219127 h 436465"/>
              <a:gd name="connsiteX35" fmla="*/ 1242056 w 8599091"/>
              <a:gd name="connsiteY35" fmla="*/ 270645 h 436465"/>
              <a:gd name="connsiteX36" fmla="*/ 1248382 w 8599091"/>
              <a:gd name="connsiteY36" fmla="*/ 261060 h 436465"/>
              <a:gd name="connsiteX37" fmla="*/ 1286336 w 8599091"/>
              <a:gd name="connsiteY37" fmla="*/ 243840 h 436465"/>
              <a:gd name="connsiteX38" fmla="*/ 1305987 w 8599091"/>
              <a:gd name="connsiteY38" fmla="*/ 248292 h 436465"/>
              <a:gd name="connsiteX39" fmla="*/ 1323249 w 8599091"/>
              <a:gd name="connsiteY39" fmla="*/ 260334 h 436465"/>
              <a:gd name="connsiteX40" fmla="*/ 1319547 w 8599091"/>
              <a:gd name="connsiteY40" fmla="*/ 219127 h 436465"/>
              <a:gd name="connsiteX41" fmla="*/ 1417054 w 8599091"/>
              <a:gd name="connsiteY41" fmla="*/ 0 h 436465"/>
              <a:gd name="connsiteX42" fmla="*/ 1514562 w 8599091"/>
              <a:gd name="connsiteY42" fmla="*/ 219127 h 436465"/>
              <a:gd name="connsiteX43" fmla="*/ 1509934 w 8599091"/>
              <a:gd name="connsiteY43" fmla="*/ 270645 h 436465"/>
              <a:gd name="connsiteX44" fmla="*/ 1516260 w 8599091"/>
              <a:gd name="connsiteY44" fmla="*/ 261060 h 436465"/>
              <a:gd name="connsiteX45" fmla="*/ 1554214 w 8599091"/>
              <a:gd name="connsiteY45" fmla="*/ 243840 h 436465"/>
              <a:gd name="connsiteX46" fmla="*/ 1573865 w 8599091"/>
              <a:gd name="connsiteY46" fmla="*/ 248292 h 436465"/>
              <a:gd name="connsiteX47" fmla="*/ 1591126 w 8599091"/>
              <a:gd name="connsiteY47" fmla="*/ 260333 h 436465"/>
              <a:gd name="connsiteX48" fmla="*/ 1587424 w 8599091"/>
              <a:gd name="connsiteY48" fmla="*/ 219127 h 436465"/>
              <a:gd name="connsiteX49" fmla="*/ 1684931 w 8599091"/>
              <a:gd name="connsiteY49" fmla="*/ 0 h 436465"/>
              <a:gd name="connsiteX50" fmla="*/ 1782440 w 8599091"/>
              <a:gd name="connsiteY50" fmla="*/ 219127 h 436465"/>
              <a:gd name="connsiteX51" fmla="*/ 1777812 w 8599091"/>
              <a:gd name="connsiteY51" fmla="*/ 270644 h 436465"/>
              <a:gd name="connsiteX52" fmla="*/ 1784137 w 8599091"/>
              <a:gd name="connsiteY52" fmla="*/ 261060 h 436465"/>
              <a:gd name="connsiteX53" fmla="*/ 1822091 w 8599091"/>
              <a:gd name="connsiteY53" fmla="*/ 243840 h 436465"/>
              <a:gd name="connsiteX54" fmla="*/ 1841743 w 8599091"/>
              <a:gd name="connsiteY54" fmla="*/ 248292 h 436465"/>
              <a:gd name="connsiteX55" fmla="*/ 1859004 w 8599091"/>
              <a:gd name="connsiteY55" fmla="*/ 260333 h 436465"/>
              <a:gd name="connsiteX56" fmla="*/ 1855302 w 8599091"/>
              <a:gd name="connsiteY56" fmla="*/ 219127 h 436465"/>
              <a:gd name="connsiteX57" fmla="*/ 1952810 w 8599091"/>
              <a:gd name="connsiteY57" fmla="*/ 0 h 436465"/>
              <a:gd name="connsiteX58" fmla="*/ 2050318 w 8599091"/>
              <a:gd name="connsiteY58" fmla="*/ 219127 h 436465"/>
              <a:gd name="connsiteX59" fmla="*/ 2045690 w 8599091"/>
              <a:gd name="connsiteY59" fmla="*/ 270645 h 436465"/>
              <a:gd name="connsiteX60" fmla="*/ 2052016 w 8599091"/>
              <a:gd name="connsiteY60" fmla="*/ 261060 h 436465"/>
              <a:gd name="connsiteX61" fmla="*/ 2089970 w 8599091"/>
              <a:gd name="connsiteY61" fmla="*/ 243840 h 436465"/>
              <a:gd name="connsiteX62" fmla="*/ 2109621 w 8599091"/>
              <a:gd name="connsiteY62" fmla="*/ 248292 h 436465"/>
              <a:gd name="connsiteX63" fmla="*/ 2126883 w 8599091"/>
              <a:gd name="connsiteY63" fmla="*/ 260334 h 436465"/>
              <a:gd name="connsiteX64" fmla="*/ 2123181 w 8599091"/>
              <a:gd name="connsiteY64" fmla="*/ 219127 h 436465"/>
              <a:gd name="connsiteX65" fmla="*/ 2220689 w 8599091"/>
              <a:gd name="connsiteY65" fmla="*/ 0 h 436465"/>
              <a:gd name="connsiteX66" fmla="*/ 2318196 w 8599091"/>
              <a:gd name="connsiteY66" fmla="*/ 219127 h 436465"/>
              <a:gd name="connsiteX67" fmla="*/ 2313568 w 8599091"/>
              <a:gd name="connsiteY67" fmla="*/ 270646 h 436465"/>
              <a:gd name="connsiteX68" fmla="*/ 2319895 w 8599091"/>
              <a:gd name="connsiteY68" fmla="*/ 261060 h 436465"/>
              <a:gd name="connsiteX69" fmla="*/ 2357849 w 8599091"/>
              <a:gd name="connsiteY69" fmla="*/ 243840 h 436465"/>
              <a:gd name="connsiteX70" fmla="*/ 2377500 w 8599091"/>
              <a:gd name="connsiteY70" fmla="*/ 248292 h 436465"/>
              <a:gd name="connsiteX71" fmla="*/ 2394761 w 8599091"/>
              <a:gd name="connsiteY71" fmla="*/ 260333 h 436465"/>
              <a:gd name="connsiteX72" fmla="*/ 2391059 w 8599091"/>
              <a:gd name="connsiteY72" fmla="*/ 219127 h 436465"/>
              <a:gd name="connsiteX73" fmla="*/ 2488567 w 8599091"/>
              <a:gd name="connsiteY73" fmla="*/ 0 h 436465"/>
              <a:gd name="connsiteX74" fmla="*/ 2586076 w 8599091"/>
              <a:gd name="connsiteY74" fmla="*/ 219127 h 436465"/>
              <a:gd name="connsiteX75" fmla="*/ 2581448 w 8599091"/>
              <a:gd name="connsiteY75" fmla="*/ 270643 h 436465"/>
              <a:gd name="connsiteX76" fmla="*/ 2587773 w 8599091"/>
              <a:gd name="connsiteY76" fmla="*/ 261060 h 436465"/>
              <a:gd name="connsiteX77" fmla="*/ 2625727 w 8599091"/>
              <a:gd name="connsiteY77" fmla="*/ 243840 h 436465"/>
              <a:gd name="connsiteX78" fmla="*/ 2645378 w 8599091"/>
              <a:gd name="connsiteY78" fmla="*/ 248292 h 436465"/>
              <a:gd name="connsiteX79" fmla="*/ 2662639 w 8599091"/>
              <a:gd name="connsiteY79" fmla="*/ 260333 h 436465"/>
              <a:gd name="connsiteX80" fmla="*/ 2658937 w 8599091"/>
              <a:gd name="connsiteY80" fmla="*/ 219127 h 436465"/>
              <a:gd name="connsiteX81" fmla="*/ 2756446 w 8599091"/>
              <a:gd name="connsiteY81" fmla="*/ 0 h 436465"/>
              <a:gd name="connsiteX82" fmla="*/ 2853953 w 8599091"/>
              <a:gd name="connsiteY82" fmla="*/ 219127 h 436465"/>
              <a:gd name="connsiteX83" fmla="*/ 2849325 w 8599091"/>
              <a:gd name="connsiteY83" fmla="*/ 270646 h 436465"/>
              <a:gd name="connsiteX84" fmla="*/ 2855651 w 8599091"/>
              <a:gd name="connsiteY84" fmla="*/ 261060 h 436465"/>
              <a:gd name="connsiteX85" fmla="*/ 2893606 w 8599091"/>
              <a:gd name="connsiteY85" fmla="*/ 243840 h 436465"/>
              <a:gd name="connsiteX86" fmla="*/ 2913257 w 8599091"/>
              <a:gd name="connsiteY86" fmla="*/ 248292 h 436465"/>
              <a:gd name="connsiteX87" fmla="*/ 2930518 w 8599091"/>
              <a:gd name="connsiteY87" fmla="*/ 260334 h 436465"/>
              <a:gd name="connsiteX88" fmla="*/ 2926816 w 8599091"/>
              <a:gd name="connsiteY88" fmla="*/ 219127 h 436465"/>
              <a:gd name="connsiteX89" fmla="*/ 3024324 w 8599091"/>
              <a:gd name="connsiteY89" fmla="*/ 0 h 436465"/>
              <a:gd name="connsiteX90" fmla="*/ 3121832 w 8599091"/>
              <a:gd name="connsiteY90" fmla="*/ 219127 h 436465"/>
              <a:gd name="connsiteX91" fmla="*/ 3117204 w 8599091"/>
              <a:gd name="connsiteY91" fmla="*/ 270645 h 436465"/>
              <a:gd name="connsiteX92" fmla="*/ 3123530 w 8599091"/>
              <a:gd name="connsiteY92" fmla="*/ 261060 h 436465"/>
              <a:gd name="connsiteX93" fmla="*/ 3161484 w 8599091"/>
              <a:gd name="connsiteY93" fmla="*/ 243840 h 436465"/>
              <a:gd name="connsiteX94" fmla="*/ 3181135 w 8599091"/>
              <a:gd name="connsiteY94" fmla="*/ 248292 h 436465"/>
              <a:gd name="connsiteX95" fmla="*/ 3198396 w 8599091"/>
              <a:gd name="connsiteY95" fmla="*/ 260333 h 436465"/>
              <a:gd name="connsiteX96" fmla="*/ 3194694 w 8599091"/>
              <a:gd name="connsiteY96" fmla="*/ 219127 h 436465"/>
              <a:gd name="connsiteX97" fmla="*/ 3292202 w 8599091"/>
              <a:gd name="connsiteY97" fmla="*/ 0 h 436465"/>
              <a:gd name="connsiteX98" fmla="*/ 3389710 w 8599091"/>
              <a:gd name="connsiteY98" fmla="*/ 219127 h 436465"/>
              <a:gd name="connsiteX99" fmla="*/ 3385082 w 8599091"/>
              <a:gd name="connsiteY99" fmla="*/ 270645 h 436465"/>
              <a:gd name="connsiteX100" fmla="*/ 3391408 w 8599091"/>
              <a:gd name="connsiteY100" fmla="*/ 261060 h 436465"/>
              <a:gd name="connsiteX101" fmla="*/ 3429362 w 8599091"/>
              <a:gd name="connsiteY101" fmla="*/ 243840 h 436465"/>
              <a:gd name="connsiteX102" fmla="*/ 3449013 w 8599091"/>
              <a:gd name="connsiteY102" fmla="*/ 248292 h 436465"/>
              <a:gd name="connsiteX103" fmla="*/ 3466273 w 8599091"/>
              <a:gd name="connsiteY103" fmla="*/ 260332 h 436465"/>
              <a:gd name="connsiteX104" fmla="*/ 3462571 w 8599091"/>
              <a:gd name="connsiteY104" fmla="*/ 219127 h 436465"/>
              <a:gd name="connsiteX105" fmla="*/ 3560079 w 8599091"/>
              <a:gd name="connsiteY105" fmla="*/ 0 h 436465"/>
              <a:gd name="connsiteX106" fmla="*/ 3657587 w 8599091"/>
              <a:gd name="connsiteY106" fmla="*/ 219127 h 436465"/>
              <a:gd name="connsiteX107" fmla="*/ 3652959 w 8599091"/>
              <a:gd name="connsiteY107" fmla="*/ 270645 h 436465"/>
              <a:gd name="connsiteX108" fmla="*/ 3659285 w 8599091"/>
              <a:gd name="connsiteY108" fmla="*/ 261060 h 436465"/>
              <a:gd name="connsiteX109" fmla="*/ 3697239 w 8599091"/>
              <a:gd name="connsiteY109" fmla="*/ 243840 h 436465"/>
              <a:gd name="connsiteX110" fmla="*/ 3716891 w 8599091"/>
              <a:gd name="connsiteY110" fmla="*/ 248292 h 436465"/>
              <a:gd name="connsiteX111" fmla="*/ 3734151 w 8599091"/>
              <a:gd name="connsiteY111" fmla="*/ 260333 h 436465"/>
              <a:gd name="connsiteX112" fmla="*/ 3730449 w 8599091"/>
              <a:gd name="connsiteY112" fmla="*/ 219127 h 436465"/>
              <a:gd name="connsiteX113" fmla="*/ 3827957 w 8599091"/>
              <a:gd name="connsiteY113" fmla="*/ 0 h 436465"/>
              <a:gd name="connsiteX114" fmla="*/ 3925465 w 8599091"/>
              <a:gd name="connsiteY114" fmla="*/ 219127 h 436465"/>
              <a:gd name="connsiteX115" fmla="*/ 3920837 w 8599091"/>
              <a:gd name="connsiteY115" fmla="*/ 270645 h 436465"/>
              <a:gd name="connsiteX116" fmla="*/ 3927163 w 8599091"/>
              <a:gd name="connsiteY116" fmla="*/ 261060 h 436465"/>
              <a:gd name="connsiteX117" fmla="*/ 3965117 w 8599091"/>
              <a:gd name="connsiteY117" fmla="*/ 243840 h 436465"/>
              <a:gd name="connsiteX118" fmla="*/ 3984769 w 8599091"/>
              <a:gd name="connsiteY118" fmla="*/ 248292 h 436465"/>
              <a:gd name="connsiteX119" fmla="*/ 4002030 w 8599091"/>
              <a:gd name="connsiteY119" fmla="*/ 260334 h 436465"/>
              <a:gd name="connsiteX120" fmla="*/ 3998328 w 8599091"/>
              <a:gd name="connsiteY120" fmla="*/ 219127 h 436465"/>
              <a:gd name="connsiteX121" fmla="*/ 4095836 w 8599091"/>
              <a:gd name="connsiteY121" fmla="*/ 0 h 436465"/>
              <a:gd name="connsiteX122" fmla="*/ 4193344 w 8599091"/>
              <a:gd name="connsiteY122" fmla="*/ 219127 h 436465"/>
              <a:gd name="connsiteX123" fmla="*/ 4188716 w 8599091"/>
              <a:gd name="connsiteY123" fmla="*/ 270645 h 436465"/>
              <a:gd name="connsiteX124" fmla="*/ 4195042 w 8599091"/>
              <a:gd name="connsiteY124" fmla="*/ 261060 h 436465"/>
              <a:gd name="connsiteX125" fmla="*/ 4232996 w 8599091"/>
              <a:gd name="connsiteY125" fmla="*/ 243840 h 436465"/>
              <a:gd name="connsiteX126" fmla="*/ 4252648 w 8599091"/>
              <a:gd name="connsiteY126" fmla="*/ 248292 h 436465"/>
              <a:gd name="connsiteX127" fmla="*/ 4269908 w 8599091"/>
              <a:gd name="connsiteY127" fmla="*/ 260333 h 436465"/>
              <a:gd name="connsiteX128" fmla="*/ 4266206 w 8599091"/>
              <a:gd name="connsiteY128" fmla="*/ 219127 h 436465"/>
              <a:gd name="connsiteX129" fmla="*/ 4363714 w 8599091"/>
              <a:gd name="connsiteY129" fmla="*/ 0 h 436465"/>
              <a:gd name="connsiteX130" fmla="*/ 4461222 w 8599091"/>
              <a:gd name="connsiteY130" fmla="*/ 219127 h 436465"/>
              <a:gd name="connsiteX131" fmla="*/ 4456594 w 8599091"/>
              <a:gd name="connsiteY131" fmla="*/ 270645 h 436465"/>
              <a:gd name="connsiteX132" fmla="*/ 4462920 w 8599091"/>
              <a:gd name="connsiteY132" fmla="*/ 261060 h 436465"/>
              <a:gd name="connsiteX133" fmla="*/ 4500874 w 8599091"/>
              <a:gd name="connsiteY133" fmla="*/ 243840 h 436465"/>
              <a:gd name="connsiteX134" fmla="*/ 4520525 w 8599091"/>
              <a:gd name="connsiteY134" fmla="*/ 248292 h 436465"/>
              <a:gd name="connsiteX135" fmla="*/ 4537786 w 8599091"/>
              <a:gd name="connsiteY135" fmla="*/ 260333 h 436465"/>
              <a:gd name="connsiteX136" fmla="*/ 4534084 w 8599091"/>
              <a:gd name="connsiteY136" fmla="*/ 219127 h 436465"/>
              <a:gd name="connsiteX137" fmla="*/ 4631592 w 8599091"/>
              <a:gd name="connsiteY137" fmla="*/ 0 h 436465"/>
              <a:gd name="connsiteX138" fmla="*/ 4729100 w 8599091"/>
              <a:gd name="connsiteY138" fmla="*/ 219127 h 436465"/>
              <a:gd name="connsiteX139" fmla="*/ 4724472 w 8599091"/>
              <a:gd name="connsiteY139" fmla="*/ 270645 h 436465"/>
              <a:gd name="connsiteX140" fmla="*/ 4730798 w 8599091"/>
              <a:gd name="connsiteY140" fmla="*/ 261060 h 436465"/>
              <a:gd name="connsiteX141" fmla="*/ 4768752 w 8599091"/>
              <a:gd name="connsiteY141" fmla="*/ 243840 h 436465"/>
              <a:gd name="connsiteX142" fmla="*/ 4788403 w 8599091"/>
              <a:gd name="connsiteY142" fmla="*/ 248292 h 436465"/>
              <a:gd name="connsiteX143" fmla="*/ 4805665 w 8599091"/>
              <a:gd name="connsiteY143" fmla="*/ 260334 h 436465"/>
              <a:gd name="connsiteX144" fmla="*/ 4801963 w 8599091"/>
              <a:gd name="connsiteY144" fmla="*/ 219127 h 436465"/>
              <a:gd name="connsiteX145" fmla="*/ 4899471 w 8599091"/>
              <a:gd name="connsiteY145" fmla="*/ 0 h 436465"/>
              <a:gd name="connsiteX146" fmla="*/ 4996979 w 8599091"/>
              <a:gd name="connsiteY146" fmla="*/ 219127 h 436465"/>
              <a:gd name="connsiteX147" fmla="*/ 4992351 w 8599091"/>
              <a:gd name="connsiteY147" fmla="*/ 270645 h 436465"/>
              <a:gd name="connsiteX148" fmla="*/ 4998677 w 8599091"/>
              <a:gd name="connsiteY148" fmla="*/ 261060 h 436465"/>
              <a:gd name="connsiteX149" fmla="*/ 5036631 w 8599091"/>
              <a:gd name="connsiteY149" fmla="*/ 243840 h 436465"/>
              <a:gd name="connsiteX150" fmla="*/ 5056282 w 8599091"/>
              <a:gd name="connsiteY150" fmla="*/ 248292 h 436465"/>
              <a:gd name="connsiteX151" fmla="*/ 5073543 w 8599091"/>
              <a:gd name="connsiteY151" fmla="*/ 260333 h 436465"/>
              <a:gd name="connsiteX152" fmla="*/ 5069841 w 8599091"/>
              <a:gd name="connsiteY152" fmla="*/ 219127 h 436465"/>
              <a:gd name="connsiteX153" fmla="*/ 5167349 w 8599091"/>
              <a:gd name="connsiteY153" fmla="*/ 0 h 436465"/>
              <a:gd name="connsiteX154" fmla="*/ 5264857 w 8599091"/>
              <a:gd name="connsiteY154" fmla="*/ 219127 h 436465"/>
              <a:gd name="connsiteX155" fmla="*/ 5260229 w 8599091"/>
              <a:gd name="connsiteY155" fmla="*/ 270645 h 436465"/>
              <a:gd name="connsiteX156" fmla="*/ 5266555 w 8599091"/>
              <a:gd name="connsiteY156" fmla="*/ 261060 h 436465"/>
              <a:gd name="connsiteX157" fmla="*/ 5304509 w 8599091"/>
              <a:gd name="connsiteY157" fmla="*/ 243840 h 436465"/>
              <a:gd name="connsiteX158" fmla="*/ 5324160 w 8599091"/>
              <a:gd name="connsiteY158" fmla="*/ 248292 h 436465"/>
              <a:gd name="connsiteX159" fmla="*/ 5341421 w 8599091"/>
              <a:gd name="connsiteY159" fmla="*/ 260333 h 436465"/>
              <a:gd name="connsiteX160" fmla="*/ 5337719 w 8599091"/>
              <a:gd name="connsiteY160" fmla="*/ 219127 h 436465"/>
              <a:gd name="connsiteX161" fmla="*/ 5435227 w 8599091"/>
              <a:gd name="connsiteY161" fmla="*/ 0 h 436465"/>
              <a:gd name="connsiteX162" fmla="*/ 5532735 w 8599091"/>
              <a:gd name="connsiteY162" fmla="*/ 219127 h 436465"/>
              <a:gd name="connsiteX163" fmla="*/ 5528107 w 8599091"/>
              <a:gd name="connsiteY163" fmla="*/ 270645 h 436465"/>
              <a:gd name="connsiteX164" fmla="*/ 5534433 w 8599091"/>
              <a:gd name="connsiteY164" fmla="*/ 261060 h 436465"/>
              <a:gd name="connsiteX165" fmla="*/ 5572387 w 8599091"/>
              <a:gd name="connsiteY165" fmla="*/ 243840 h 436465"/>
              <a:gd name="connsiteX166" fmla="*/ 5592038 w 8599091"/>
              <a:gd name="connsiteY166" fmla="*/ 248292 h 436465"/>
              <a:gd name="connsiteX167" fmla="*/ 5609300 w 8599091"/>
              <a:gd name="connsiteY167" fmla="*/ 260334 h 436465"/>
              <a:gd name="connsiteX168" fmla="*/ 5605598 w 8599091"/>
              <a:gd name="connsiteY168" fmla="*/ 219127 h 436465"/>
              <a:gd name="connsiteX169" fmla="*/ 5703106 w 8599091"/>
              <a:gd name="connsiteY169" fmla="*/ 0 h 436465"/>
              <a:gd name="connsiteX170" fmla="*/ 5800614 w 8599091"/>
              <a:gd name="connsiteY170" fmla="*/ 219127 h 436465"/>
              <a:gd name="connsiteX171" fmla="*/ 5795986 w 8599091"/>
              <a:gd name="connsiteY171" fmla="*/ 270645 h 436465"/>
              <a:gd name="connsiteX172" fmla="*/ 5802312 w 8599091"/>
              <a:gd name="connsiteY172" fmla="*/ 261060 h 436465"/>
              <a:gd name="connsiteX173" fmla="*/ 5840266 w 8599091"/>
              <a:gd name="connsiteY173" fmla="*/ 243840 h 436465"/>
              <a:gd name="connsiteX174" fmla="*/ 5859917 w 8599091"/>
              <a:gd name="connsiteY174" fmla="*/ 248292 h 436465"/>
              <a:gd name="connsiteX175" fmla="*/ 5877178 w 8599091"/>
              <a:gd name="connsiteY175" fmla="*/ 260333 h 436465"/>
              <a:gd name="connsiteX176" fmla="*/ 5873476 w 8599091"/>
              <a:gd name="connsiteY176" fmla="*/ 219127 h 436465"/>
              <a:gd name="connsiteX177" fmla="*/ 5970984 w 8599091"/>
              <a:gd name="connsiteY177" fmla="*/ 0 h 436465"/>
              <a:gd name="connsiteX178" fmla="*/ 6068492 w 8599091"/>
              <a:gd name="connsiteY178" fmla="*/ 219127 h 436465"/>
              <a:gd name="connsiteX179" fmla="*/ 6063864 w 8599091"/>
              <a:gd name="connsiteY179" fmla="*/ 270645 h 436465"/>
              <a:gd name="connsiteX180" fmla="*/ 6070190 w 8599091"/>
              <a:gd name="connsiteY180" fmla="*/ 261060 h 436465"/>
              <a:gd name="connsiteX181" fmla="*/ 6108144 w 8599091"/>
              <a:gd name="connsiteY181" fmla="*/ 243840 h 436465"/>
              <a:gd name="connsiteX182" fmla="*/ 6127795 w 8599091"/>
              <a:gd name="connsiteY182" fmla="*/ 248292 h 436465"/>
              <a:gd name="connsiteX183" fmla="*/ 6145056 w 8599091"/>
              <a:gd name="connsiteY183" fmla="*/ 260333 h 436465"/>
              <a:gd name="connsiteX184" fmla="*/ 6141354 w 8599091"/>
              <a:gd name="connsiteY184" fmla="*/ 219127 h 436465"/>
              <a:gd name="connsiteX185" fmla="*/ 6238862 w 8599091"/>
              <a:gd name="connsiteY185" fmla="*/ 0 h 436465"/>
              <a:gd name="connsiteX186" fmla="*/ 6336370 w 8599091"/>
              <a:gd name="connsiteY186" fmla="*/ 219127 h 436465"/>
              <a:gd name="connsiteX187" fmla="*/ 6331742 w 8599091"/>
              <a:gd name="connsiteY187" fmla="*/ 270645 h 436465"/>
              <a:gd name="connsiteX188" fmla="*/ 6338068 w 8599091"/>
              <a:gd name="connsiteY188" fmla="*/ 261060 h 436465"/>
              <a:gd name="connsiteX189" fmla="*/ 6376022 w 8599091"/>
              <a:gd name="connsiteY189" fmla="*/ 243840 h 436465"/>
              <a:gd name="connsiteX190" fmla="*/ 6395673 w 8599091"/>
              <a:gd name="connsiteY190" fmla="*/ 248292 h 436465"/>
              <a:gd name="connsiteX191" fmla="*/ 6412935 w 8599091"/>
              <a:gd name="connsiteY191" fmla="*/ 260334 h 436465"/>
              <a:gd name="connsiteX192" fmla="*/ 6409233 w 8599091"/>
              <a:gd name="connsiteY192" fmla="*/ 219127 h 436465"/>
              <a:gd name="connsiteX193" fmla="*/ 6506741 w 8599091"/>
              <a:gd name="connsiteY193" fmla="*/ 0 h 436465"/>
              <a:gd name="connsiteX194" fmla="*/ 6604249 w 8599091"/>
              <a:gd name="connsiteY194" fmla="*/ 219127 h 436465"/>
              <a:gd name="connsiteX195" fmla="*/ 6599621 w 8599091"/>
              <a:gd name="connsiteY195" fmla="*/ 270645 h 436465"/>
              <a:gd name="connsiteX196" fmla="*/ 6605947 w 8599091"/>
              <a:gd name="connsiteY196" fmla="*/ 261060 h 436465"/>
              <a:gd name="connsiteX197" fmla="*/ 6643901 w 8599091"/>
              <a:gd name="connsiteY197" fmla="*/ 243840 h 436465"/>
              <a:gd name="connsiteX198" fmla="*/ 6663552 w 8599091"/>
              <a:gd name="connsiteY198" fmla="*/ 248292 h 436465"/>
              <a:gd name="connsiteX199" fmla="*/ 6680813 w 8599091"/>
              <a:gd name="connsiteY199" fmla="*/ 260333 h 436465"/>
              <a:gd name="connsiteX200" fmla="*/ 6677111 w 8599091"/>
              <a:gd name="connsiteY200" fmla="*/ 219127 h 436465"/>
              <a:gd name="connsiteX201" fmla="*/ 6774619 w 8599091"/>
              <a:gd name="connsiteY201" fmla="*/ 0 h 436465"/>
              <a:gd name="connsiteX202" fmla="*/ 6872127 w 8599091"/>
              <a:gd name="connsiteY202" fmla="*/ 219127 h 436465"/>
              <a:gd name="connsiteX203" fmla="*/ 6867499 w 8599091"/>
              <a:gd name="connsiteY203" fmla="*/ 270645 h 436465"/>
              <a:gd name="connsiteX204" fmla="*/ 6873825 w 8599091"/>
              <a:gd name="connsiteY204" fmla="*/ 261060 h 436465"/>
              <a:gd name="connsiteX205" fmla="*/ 6911779 w 8599091"/>
              <a:gd name="connsiteY205" fmla="*/ 243840 h 436465"/>
              <a:gd name="connsiteX206" fmla="*/ 6931430 w 8599091"/>
              <a:gd name="connsiteY206" fmla="*/ 248292 h 436465"/>
              <a:gd name="connsiteX207" fmla="*/ 6948691 w 8599091"/>
              <a:gd name="connsiteY207" fmla="*/ 260333 h 436465"/>
              <a:gd name="connsiteX208" fmla="*/ 6944989 w 8599091"/>
              <a:gd name="connsiteY208" fmla="*/ 219127 h 436465"/>
              <a:gd name="connsiteX209" fmla="*/ 7042497 w 8599091"/>
              <a:gd name="connsiteY209" fmla="*/ 0 h 436465"/>
              <a:gd name="connsiteX210" fmla="*/ 7140005 w 8599091"/>
              <a:gd name="connsiteY210" fmla="*/ 219127 h 436465"/>
              <a:gd name="connsiteX211" fmla="*/ 7135377 w 8599091"/>
              <a:gd name="connsiteY211" fmla="*/ 270645 h 436465"/>
              <a:gd name="connsiteX212" fmla="*/ 7141703 w 8599091"/>
              <a:gd name="connsiteY212" fmla="*/ 261060 h 436465"/>
              <a:gd name="connsiteX213" fmla="*/ 7179657 w 8599091"/>
              <a:gd name="connsiteY213" fmla="*/ 243840 h 436465"/>
              <a:gd name="connsiteX214" fmla="*/ 7199308 w 8599091"/>
              <a:gd name="connsiteY214" fmla="*/ 248292 h 436465"/>
              <a:gd name="connsiteX215" fmla="*/ 7216570 w 8599091"/>
              <a:gd name="connsiteY215" fmla="*/ 260334 h 436465"/>
              <a:gd name="connsiteX216" fmla="*/ 7212868 w 8599091"/>
              <a:gd name="connsiteY216" fmla="*/ 219127 h 436465"/>
              <a:gd name="connsiteX217" fmla="*/ 7310376 w 8599091"/>
              <a:gd name="connsiteY217" fmla="*/ 0 h 436465"/>
              <a:gd name="connsiteX218" fmla="*/ 7407884 w 8599091"/>
              <a:gd name="connsiteY218" fmla="*/ 219127 h 436465"/>
              <a:gd name="connsiteX219" fmla="*/ 7403256 w 8599091"/>
              <a:gd name="connsiteY219" fmla="*/ 270645 h 436465"/>
              <a:gd name="connsiteX220" fmla="*/ 7409582 w 8599091"/>
              <a:gd name="connsiteY220" fmla="*/ 261060 h 436465"/>
              <a:gd name="connsiteX221" fmla="*/ 7447536 w 8599091"/>
              <a:gd name="connsiteY221" fmla="*/ 243840 h 436465"/>
              <a:gd name="connsiteX222" fmla="*/ 7467187 w 8599091"/>
              <a:gd name="connsiteY222" fmla="*/ 248292 h 436465"/>
              <a:gd name="connsiteX223" fmla="*/ 7484448 w 8599091"/>
              <a:gd name="connsiteY223" fmla="*/ 260333 h 436465"/>
              <a:gd name="connsiteX224" fmla="*/ 7480746 w 8599091"/>
              <a:gd name="connsiteY224" fmla="*/ 219127 h 436465"/>
              <a:gd name="connsiteX225" fmla="*/ 7578254 w 8599091"/>
              <a:gd name="connsiteY225" fmla="*/ 0 h 436465"/>
              <a:gd name="connsiteX226" fmla="*/ 7675762 w 8599091"/>
              <a:gd name="connsiteY226" fmla="*/ 219127 h 436465"/>
              <a:gd name="connsiteX227" fmla="*/ 7671134 w 8599091"/>
              <a:gd name="connsiteY227" fmla="*/ 270645 h 436465"/>
              <a:gd name="connsiteX228" fmla="*/ 7677460 w 8599091"/>
              <a:gd name="connsiteY228" fmla="*/ 261060 h 436465"/>
              <a:gd name="connsiteX229" fmla="*/ 7715414 w 8599091"/>
              <a:gd name="connsiteY229" fmla="*/ 243840 h 436465"/>
              <a:gd name="connsiteX230" fmla="*/ 7735065 w 8599091"/>
              <a:gd name="connsiteY230" fmla="*/ 248292 h 436465"/>
              <a:gd name="connsiteX231" fmla="*/ 7752326 w 8599091"/>
              <a:gd name="connsiteY231" fmla="*/ 260333 h 436465"/>
              <a:gd name="connsiteX232" fmla="*/ 7748624 w 8599091"/>
              <a:gd name="connsiteY232" fmla="*/ 219127 h 436465"/>
              <a:gd name="connsiteX233" fmla="*/ 7846132 w 8599091"/>
              <a:gd name="connsiteY233" fmla="*/ 0 h 436465"/>
              <a:gd name="connsiteX234" fmla="*/ 7943640 w 8599091"/>
              <a:gd name="connsiteY234" fmla="*/ 219127 h 436465"/>
              <a:gd name="connsiteX235" fmla="*/ 7939012 w 8599091"/>
              <a:gd name="connsiteY235" fmla="*/ 270645 h 436465"/>
              <a:gd name="connsiteX236" fmla="*/ 7945337 w 8599091"/>
              <a:gd name="connsiteY236" fmla="*/ 261060 h 436465"/>
              <a:gd name="connsiteX237" fmla="*/ 7983292 w 8599091"/>
              <a:gd name="connsiteY237" fmla="*/ 243840 h 436465"/>
              <a:gd name="connsiteX238" fmla="*/ 8002943 w 8599091"/>
              <a:gd name="connsiteY238" fmla="*/ 248292 h 436465"/>
              <a:gd name="connsiteX239" fmla="*/ 8020205 w 8599091"/>
              <a:gd name="connsiteY239" fmla="*/ 260334 h 436465"/>
              <a:gd name="connsiteX240" fmla="*/ 8016503 w 8599091"/>
              <a:gd name="connsiteY240" fmla="*/ 219127 h 436465"/>
              <a:gd name="connsiteX241" fmla="*/ 8114011 w 8599091"/>
              <a:gd name="connsiteY241" fmla="*/ 0 h 436465"/>
              <a:gd name="connsiteX242" fmla="*/ 8211519 w 8599091"/>
              <a:gd name="connsiteY242" fmla="*/ 219127 h 436465"/>
              <a:gd name="connsiteX243" fmla="*/ 8206891 w 8599091"/>
              <a:gd name="connsiteY243" fmla="*/ 270645 h 436465"/>
              <a:gd name="connsiteX244" fmla="*/ 8213217 w 8599091"/>
              <a:gd name="connsiteY244" fmla="*/ 261060 h 436465"/>
              <a:gd name="connsiteX245" fmla="*/ 8251171 w 8599091"/>
              <a:gd name="connsiteY245" fmla="*/ 243840 h 436465"/>
              <a:gd name="connsiteX246" fmla="*/ 8270822 w 8599091"/>
              <a:gd name="connsiteY246" fmla="*/ 248292 h 436465"/>
              <a:gd name="connsiteX247" fmla="*/ 8288074 w 8599091"/>
              <a:gd name="connsiteY247" fmla="*/ 260327 h 436465"/>
              <a:gd name="connsiteX248" fmla="*/ 8284373 w 8599091"/>
              <a:gd name="connsiteY248" fmla="*/ 219127 h 436465"/>
              <a:gd name="connsiteX249" fmla="*/ 8381881 w 8599091"/>
              <a:gd name="connsiteY249" fmla="*/ 0 h 436465"/>
              <a:gd name="connsiteX250" fmla="*/ 8479389 w 8599091"/>
              <a:gd name="connsiteY250" fmla="*/ 219127 h 436465"/>
              <a:gd name="connsiteX251" fmla="*/ 8474761 w 8599091"/>
              <a:gd name="connsiteY251" fmla="*/ 270645 h 436465"/>
              <a:gd name="connsiteX252" fmla="*/ 8481086 w 8599091"/>
              <a:gd name="connsiteY252" fmla="*/ 261060 h 436465"/>
              <a:gd name="connsiteX253" fmla="*/ 8519041 w 8599091"/>
              <a:gd name="connsiteY253" fmla="*/ 243840 h 436465"/>
              <a:gd name="connsiteX254" fmla="*/ 8587990 w 8599091"/>
              <a:gd name="connsiteY254" fmla="*/ 308021 h 436465"/>
              <a:gd name="connsiteX255" fmla="*/ 8599091 w 8599091"/>
              <a:gd name="connsiteY255" fmla="*/ 345025 h 436465"/>
              <a:gd name="connsiteX256" fmla="*/ 91440 w 8599091"/>
              <a:gd name="connsiteY256" fmla="*/ 436465 h 436465"/>
              <a:gd name="connsiteX0" fmla="*/ 0 w 8521428"/>
              <a:gd name="connsiteY0" fmla="*/ 0 h 436465"/>
              <a:gd name="connsiteX1" fmla="*/ 97508 w 8521428"/>
              <a:gd name="connsiteY1" fmla="*/ 219127 h 436465"/>
              <a:gd name="connsiteX2" fmla="*/ 92880 w 8521428"/>
              <a:gd name="connsiteY2" fmla="*/ 270645 h 436465"/>
              <a:gd name="connsiteX3" fmla="*/ 99206 w 8521428"/>
              <a:gd name="connsiteY3" fmla="*/ 261060 h 436465"/>
              <a:gd name="connsiteX4" fmla="*/ 137160 w 8521428"/>
              <a:gd name="connsiteY4" fmla="*/ 243840 h 436465"/>
              <a:gd name="connsiteX5" fmla="*/ 156811 w 8521428"/>
              <a:gd name="connsiteY5" fmla="*/ 248292 h 436465"/>
              <a:gd name="connsiteX6" fmla="*/ 174072 w 8521428"/>
              <a:gd name="connsiteY6" fmla="*/ 260333 h 436465"/>
              <a:gd name="connsiteX7" fmla="*/ 170370 w 8521428"/>
              <a:gd name="connsiteY7" fmla="*/ 219127 h 436465"/>
              <a:gd name="connsiteX8" fmla="*/ 267878 w 8521428"/>
              <a:gd name="connsiteY8" fmla="*/ 0 h 436465"/>
              <a:gd name="connsiteX9" fmla="*/ 365386 w 8521428"/>
              <a:gd name="connsiteY9" fmla="*/ 219127 h 436465"/>
              <a:gd name="connsiteX10" fmla="*/ 360758 w 8521428"/>
              <a:gd name="connsiteY10" fmla="*/ 270645 h 436465"/>
              <a:gd name="connsiteX11" fmla="*/ 367084 w 8521428"/>
              <a:gd name="connsiteY11" fmla="*/ 261060 h 436465"/>
              <a:gd name="connsiteX12" fmla="*/ 405038 w 8521428"/>
              <a:gd name="connsiteY12" fmla="*/ 243840 h 436465"/>
              <a:gd name="connsiteX13" fmla="*/ 424689 w 8521428"/>
              <a:gd name="connsiteY13" fmla="*/ 248292 h 436465"/>
              <a:gd name="connsiteX14" fmla="*/ 441951 w 8521428"/>
              <a:gd name="connsiteY14" fmla="*/ 260334 h 436465"/>
              <a:gd name="connsiteX15" fmla="*/ 438249 w 8521428"/>
              <a:gd name="connsiteY15" fmla="*/ 219127 h 436465"/>
              <a:gd name="connsiteX16" fmla="*/ 535757 w 8521428"/>
              <a:gd name="connsiteY16" fmla="*/ 0 h 436465"/>
              <a:gd name="connsiteX17" fmla="*/ 633265 w 8521428"/>
              <a:gd name="connsiteY17" fmla="*/ 219127 h 436465"/>
              <a:gd name="connsiteX18" fmla="*/ 628637 w 8521428"/>
              <a:gd name="connsiteY18" fmla="*/ 270645 h 436465"/>
              <a:gd name="connsiteX19" fmla="*/ 634963 w 8521428"/>
              <a:gd name="connsiteY19" fmla="*/ 261060 h 436465"/>
              <a:gd name="connsiteX20" fmla="*/ 672917 w 8521428"/>
              <a:gd name="connsiteY20" fmla="*/ 243840 h 436465"/>
              <a:gd name="connsiteX21" fmla="*/ 692568 w 8521428"/>
              <a:gd name="connsiteY21" fmla="*/ 248292 h 436465"/>
              <a:gd name="connsiteX22" fmla="*/ 709829 w 8521428"/>
              <a:gd name="connsiteY22" fmla="*/ 260333 h 436465"/>
              <a:gd name="connsiteX23" fmla="*/ 706127 w 8521428"/>
              <a:gd name="connsiteY23" fmla="*/ 219127 h 436465"/>
              <a:gd name="connsiteX24" fmla="*/ 803635 w 8521428"/>
              <a:gd name="connsiteY24" fmla="*/ 0 h 436465"/>
              <a:gd name="connsiteX25" fmla="*/ 901143 w 8521428"/>
              <a:gd name="connsiteY25" fmla="*/ 219127 h 436465"/>
              <a:gd name="connsiteX26" fmla="*/ 896515 w 8521428"/>
              <a:gd name="connsiteY26" fmla="*/ 270645 h 436465"/>
              <a:gd name="connsiteX27" fmla="*/ 902841 w 8521428"/>
              <a:gd name="connsiteY27" fmla="*/ 261060 h 436465"/>
              <a:gd name="connsiteX28" fmla="*/ 940795 w 8521428"/>
              <a:gd name="connsiteY28" fmla="*/ 243840 h 436465"/>
              <a:gd name="connsiteX29" fmla="*/ 960446 w 8521428"/>
              <a:gd name="connsiteY29" fmla="*/ 248292 h 436465"/>
              <a:gd name="connsiteX30" fmla="*/ 977707 w 8521428"/>
              <a:gd name="connsiteY30" fmla="*/ 260333 h 436465"/>
              <a:gd name="connsiteX31" fmla="*/ 974005 w 8521428"/>
              <a:gd name="connsiteY31" fmla="*/ 219127 h 436465"/>
              <a:gd name="connsiteX32" fmla="*/ 1071513 w 8521428"/>
              <a:gd name="connsiteY32" fmla="*/ 0 h 436465"/>
              <a:gd name="connsiteX33" fmla="*/ 1169021 w 8521428"/>
              <a:gd name="connsiteY33" fmla="*/ 219127 h 436465"/>
              <a:gd name="connsiteX34" fmla="*/ 1164393 w 8521428"/>
              <a:gd name="connsiteY34" fmla="*/ 270645 h 436465"/>
              <a:gd name="connsiteX35" fmla="*/ 1170719 w 8521428"/>
              <a:gd name="connsiteY35" fmla="*/ 261060 h 436465"/>
              <a:gd name="connsiteX36" fmla="*/ 1208673 w 8521428"/>
              <a:gd name="connsiteY36" fmla="*/ 243840 h 436465"/>
              <a:gd name="connsiteX37" fmla="*/ 1228324 w 8521428"/>
              <a:gd name="connsiteY37" fmla="*/ 248292 h 436465"/>
              <a:gd name="connsiteX38" fmla="*/ 1245586 w 8521428"/>
              <a:gd name="connsiteY38" fmla="*/ 260334 h 436465"/>
              <a:gd name="connsiteX39" fmla="*/ 1241884 w 8521428"/>
              <a:gd name="connsiteY39" fmla="*/ 219127 h 436465"/>
              <a:gd name="connsiteX40" fmla="*/ 1339391 w 8521428"/>
              <a:gd name="connsiteY40" fmla="*/ 0 h 436465"/>
              <a:gd name="connsiteX41" fmla="*/ 1436899 w 8521428"/>
              <a:gd name="connsiteY41" fmla="*/ 219127 h 436465"/>
              <a:gd name="connsiteX42" fmla="*/ 1432271 w 8521428"/>
              <a:gd name="connsiteY42" fmla="*/ 270645 h 436465"/>
              <a:gd name="connsiteX43" fmla="*/ 1438597 w 8521428"/>
              <a:gd name="connsiteY43" fmla="*/ 261060 h 436465"/>
              <a:gd name="connsiteX44" fmla="*/ 1476551 w 8521428"/>
              <a:gd name="connsiteY44" fmla="*/ 243840 h 436465"/>
              <a:gd name="connsiteX45" fmla="*/ 1496202 w 8521428"/>
              <a:gd name="connsiteY45" fmla="*/ 248292 h 436465"/>
              <a:gd name="connsiteX46" fmla="*/ 1513463 w 8521428"/>
              <a:gd name="connsiteY46" fmla="*/ 260333 h 436465"/>
              <a:gd name="connsiteX47" fmla="*/ 1509761 w 8521428"/>
              <a:gd name="connsiteY47" fmla="*/ 219127 h 436465"/>
              <a:gd name="connsiteX48" fmla="*/ 1607268 w 8521428"/>
              <a:gd name="connsiteY48" fmla="*/ 0 h 436465"/>
              <a:gd name="connsiteX49" fmla="*/ 1704777 w 8521428"/>
              <a:gd name="connsiteY49" fmla="*/ 219127 h 436465"/>
              <a:gd name="connsiteX50" fmla="*/ 1700149 w 8521428"/>
              <a:gd name="connsiteY50" fmla="*/ 270644 h 436465"/>
              <a:gd name="connsiteX51" fmla="*/ 1706474 w 8521428"/>
              <a:gd name="connsiteY51" fmla="*/ 261060 h 436465"/>
              <a:gd name="connsiteX52" fmla="*/ 1744428 w 8521428"/>
              <a:gd name="connsiteY52" fmla="*/ 243840 h 436465"/>
              <a:gd name="connsiteX53" fmla="*/ 1764080 w 8521428"/>
              <a:gd name="connsiteY53" fmla="*/ 248292 h 436465"/>
              <a:gd name="connsiteX54" fmla="*/ 1781341 w 8521428"/>
              <a:gd name="connsiteY54" fmla="*/ 260333 h 436465"/>
              <a:gd name="connsiteX55" fmla="*/ 1777639 w 8521428"/>
              <a:gd name="connsiteY55" fmla="*/ 219127 h 436465"/>
              <a:gd name="connsiteX56" fmla="*/ 1875147 w 8521428"/>
              <a:gd name="connsiteY56" fmla="*/ 0 h 436465"/>
              <a:gd name="connsiteX57" fmla="*/ 1972655 w 8521428"/>
              <a:gd name="connsiteY57" fmla="*/ 219127 h 436465"/>
              <a:gd name="connsiteX58" fmla="*/ 1968027 w 8521428"/>
              <a:gd name="connsiteY58" fmla="*/ 270645 h 436465"/>
              <a:gd name="connsiteX59" fmla="*/ 1974353 w 8521428"/>
              <a:gd name="connsiteY59" fmla="*/ 261060 h 436465"/>
              <a:gd name="connsiteX60" fmla="*/ 2012307 w 8521428"/>
              <a:gd name="connsiteY60" fmla="*/ 243840 h 436465"/>
              <a:gd name="connsiteX61" fmla="*/ 2031958 w 8521428"/>
              <a:gd name="connsiteY61" fmla="*/ 248292 h 436465"/>
              <a:gd name="connsiteX62" fmla="*/ 2049220 w 8521428"/>
              <a:gd name="connsiteY62" fmla="*/ 260334 h 436465"/>
              <a:gd name="connsiteX63" fmla="*/ 2045518 w 8521428"/>
              <a:gd name="connsiteY63" fmla="*/ 219127 h 436465"/>
              <a:gd name="connsiteX64" fmla="*/ 2143026 w 8521428"/>
              <a:gd name="connsiteY64" fmla="*/ 0 h 436465"/>
              <a:gd name="connsiteX65" fmla="*/ 2240533 w 8521428"/>
              <a:gd name="connsiteY65" fmla="*/ 219127 h 436465"/>
              <a:gd name="connsiteX66" fmla="*/ 2235905 w 8521428"/>
              <a:gd name="connsiteY66" fmla="*/ 270646 h 436465"/>
              <a:gd name="connsiteX67" fmla="*/ 2242232 w 8521428"/>
              <a:gd name="connsiteY67" fmla="*/ 261060 h 436465"/>
              <a:gd name="connsiteX68" fmla="*/ 2280186 w 8521428"/>
              <a:gd name="connsiteY68" fmla="*/ 243840 h 436465"/>
              <a:gd name="connsiteX69" fmla="*/ 2299837 w 8521428"/>
              <a:gd name="connsiteY69" fmla="*/ 248292 h 436465"/>
              <a:gd name="connsiteX70" fmla="*/ 2317098 w 8521428"/>
              <a:gd name="connsiteY70" fmla="*/ 260333 h 436465"/>
              <a:gd name="connsiteX71" fmla="*/ 2313396 w 8521428"/>
              <a:gd name="connsiteY71" fmla="*/ 219127 h 436465"/>
              <a:gd name="connsiteX72" fmla="*/ 2410904 w 8521428"/>
              <a:gd name="connsiteY72" fmla="*/ 0 h 436465"/>
              <a:gd name="connsiteX73" fmla="*/ 2508413 w 8521428"/>
              <a:gd name="connsiteY73" fmla="*/ 219127 h 436465"/>
              <a:gd name="connsiteX74" fmla="*/ 2503785 w 8521428"/>
              <a:gd name="connsiteY74" fmla="*/ 270643 h 436465"/>
              <a:gd name="connsiteX75" fmla="*/ 2510110 w 8521428"/>
              <a:gd name="connsiteY75" fmla="*/ 261060 h 436465"/>
              <a:gd name="connsiteX76" fmla="*/ 2548064 w 8521428"/>
              <a:gd name="connsiteY76" fmla="*/ 243840 h 436465"/>
              <a:gd name="connsiteX77" fmla="*/ 2567715 w 8521428"/>
              <a:gd name="connsiteY77" fmla="*/ 248292 h 436465"/>
              <a:gd name="connsiteX78" fmla="*/ 2584976 w 8521428"/>
              <a:gd name="connsiteY78" fmla="*/ 260333 h 436465"/>
              <a:gd name="connsiteX79" fmla="*/ 2581274 w 8521428"/>
              <a:gd name="connsiteY79" fmla="*/ 219127 h 436465"/>
              <a:gd name="connsiteX80" fmla="*/ 2678783 w 8521428"/>
              <a:gd name="connsiteY80" fmla="*/ 0 h 436465"/>
              <a:gd name="connsiteX81" fmla="*/ 2776290 w 8521428"/>
              <a:gd name="connsiteY81" fmla="*/ 219127 h 436465"/>
              <a:gd name="connsiteX82" fmla="*/ 2771662 w 8521428"/>
              <a:gd name="connsiteY82" fmla="*/ 270646 h 436465"/>
              <a:gd name="connsiteX83" fmla="*/ 2777988 w 8521428"/>
              <a:gd name="connsiteY83" fmla="*/ 261060 h 436465"/>
              <a:gd name="connsiteX84" fmla="*/ 2815943 w 8521428"/>
              <a:gd name="connsiteY84" fmla="*/ 243840 h 436465"/>
              <a:gd name="connsiteX85" fmla="*/ 2835594 w 8521428"/>
              <a:gd name="connsiteY85" fmla="*/ 248292 h 436465"/>
              <a:gd name="connsiteX86" fmla="*/ 2852855 w 8521428"/>
              <a:gd name="connsiteY86" fmla="*/ 260334 h 436465"/>
              <a:gd name="connsiteX87" fmla="*/ 2849153 w 8521428"/>
              <a:gd name="connsiteY87" fmla="*/ 219127 h 436465"/>
              <a:gd name="connsiteX88" fmla="*/ 2946661 w 8521428"/>
              <a:gd name="connsiteY88" fmla="*/ 0 h 436465"/>
              <a:gd name="connsiteX89" fmla="*/ 3044169 w 8521428"/>
              <a:gd name="connsiteY89" fmla="*/ 219127 h 436465"/>
              <a:gd name="connsiteX90" fmla="*/ 3039541 w 8521428"/>
              <a:gd name="connsiteY90" fmla="*/ 270645 h 436465"/>
              <a:gd name="connsiteX91" fmla="*/ 3045867 w 8521428"/>
              <a:gd name="connsiteY91" fmla="*/ 261060 h 436465"/>
              <a:gd name="connsiteX92" fmla="*/ 3083821 w 8521428"/>
              <a:gd name="connsiteY92" fmla="*/ 243840 h 436465"/>
              <a:gd name="connsiteX93" fmla="*/ 3103472 w 8521428"/>
              <a:gd name="connsiteY93" fmla="*/ 248292 h 436465"/>
              <a:gd name="connsiteX94" fmla="*/ 3120733 w 8521428"/>
              <a:gd name="connsiteY94" fmla="*/ 260333 h 436465"/>
              <a:gd name="connsiteX95" fmla="*/ 3117031 w 8521428"/>
              <a:gd name="connsiteY95" fmla="*/ 219127 h 436465"/>
              <a:gd name="connsiteX96" fmla="*/ 3214539 w 8521428"/>
              <a:gd name="connsiteY96" fmla="*/ 0 h 436465"/>
              <a:gd name="connsiteX97" fmla="*/ 3312047 w 8521428"/>
              <a:gd name="connsiteY97" fmla="*/ 219127 h 436465"/>
              <a:gd name="connsiteX98" fmla="*/ 3307419 w 8521428"/>
              <a:gd name="connsiteY98" fmla="*/ 270645 h 436465"/>
              <a:gd name="connsiteX99" fmla="*/ 3313745 w 8521428"/>
              <a:gd name="connsiteY99" fmla="*/ 261060 h 436465"/>
              <a:gd name="connsiteX100" fmla="*/ 3351699 w 8521428"/>
              <a:gd name="connsiteY100" fmla="*/ 243840 h 436465"/>
              <a:gd name="connsiteX101" fmla="*/ 3371350 w 8521428"/>
              <a:gd name="connsiteY101" fmla="*/ 248292 h 436465"/>
              <a:gd name="connsiteX102" fmla="*/ 3388610 w 8521428"/>
              <a:gd name="connsiteY102" fmla="*/ 260332 h 436465"/>
              <a:gd name="connsiteX103" fmla="*/ 3384908 w 8521428"/>
              <a:gd name="connsiteY103" fmla="*/ 219127 h 436465"/>
              <a:gd name="connsiteX104" fmla="*/ 3482416 w 8521428"/>
              <a:gd name="connsiteY104" fmla="*/ 0 h 436465"/>
              <a:gd name="connsiteX105" fmla="*/ 3579924 w 8521428"/>
              <a:gd name="connsiteY105" fmla="*/ 219127 h 436465"/>
              <a:gd name="connsiteX106" fmla="*/ 3575296 w 8521428"/>
              <a:gd name="connsiteY106" fmla="*/ 270645 h 436465"/>
              <a:gd name="connsiteX107" fmla="*/ 3581622 w 8521428"/>
              <a:gd name="connsiteY107" fmla="*/ 261060 h 436465"/>
              <a:gd name="connsiteX108" fmla="*/ 3619576 w 8521428"/>
              <a:gd name="connsiteY108" fmla="*/ 243840 h 436465"/>
              <a:gd name="connsiteX109" fmla="*/ 3639228 w 8521428"/>
              <a:gd name="connsiteY109" fmla="*/ 248292 h 436465"/>
              <a:gd name="connsiteX110" fmla="*/ 3656488 w 8521428"/>
              <a:gd name="connsiteY110" fmla="*/ 260333 h 436465"/>
              <a:gd name="connsiteX111" fmla="*/ 3652786 w 8521428"/>
              <a:gd name="connsiteY111" fmla="*/ 219127 h 436465"/>
              <a:gd name="connsiteX112" fmla="*/ 3750294 w 8521428"/>
              <a:gd name="connsiteY112" fmla="*/ 0 h 436465"/>
              <a:gd name="connsiteX113" fmla="*/ 3847802 w 8521428"/>
              <a:gd name="connsiteY113" fmla="*/ 219127 h 436465"/>
              <a:gd name="connsiteX114" fmla="*/ 3843174 w 8521428"/>
              <a:gd name="connsiteY114" fmla="*/ 270645 h 436465"/>
              <a:gd name="connsiteX115" fmla="*/ 3849500 w 8521428"/>
              <a:gd name="connsiteY115" fmla="*/ 261060 h 436465"/>
              <a:gd name="connsiteX116" fmla="*/ 3887454 w 8521428"/>
              <a:gd name="connsiteY116" fmla="*/ 243840 h 436465"/>
              <a:gd name="connsiteX117" fmla="*/ 3907106 w 8521428"/>
              <a:gd name="connsiteY117" fmla="*/ 248292 h 436465"/>
              <a:gd name="connsiteX118" fmla="*/ 3924367 w 8521428"/>
              <a:gd name="connsiteY118" fmla="*/ 260334 h 436465"/>
              <a:gd name="connsiteX119" fmla="*/ 3920665 w 8521428"/>
              <a:gd name="connsiteY119" fmla="*/ 219127 h 436465"/>
              <a:gd name="connsiteX120" fmla="*/ 4018173 w 8521428"/>
              <a:gd name="connsiteY120" fmla="*/ 0 h 436465"/>
              <a:gd name="connsiteX121" fmla="*/ 4115681 w 8521428"/>
              <a:gd name="connsiteY121" fmla="*/ 219127 h 436465"/>
              <a:gd name="connsiteX122" fmla="*/ 4111053 w 8521428"/>
              <a:gd name="connsiteY122" fmla="*/ 270645 h 436465"/>
              <a:gd name="connsiteX123" fmla="*/ 4117379 w 8521428"/>
              <a:gd name="connsiteY123" fmla="*/ 261060 h 436465"/>
              <a:gd name="connsiteX124" fmla="*/ 4155333 w 8521428"/>
              <a:gd name="connsiteY124" fmla="*/ 243840 h 436465"/>
              <a:gd name="connsiteX125" fmla="*/ 4174985 w 8521428"/>
              <a:gd name="connsiteY125" fmla="*/ 248292 h 436465"/>
              <a:gd name="connsiteX126" fmla="*/ 4192245 w 8521428"/>
              <a:gd name="connsiteY126" fmla="*/ 260333 h 436465"/>
              <a:gd name="connsiteX127" fmla="*/ 4188543 w 8521428"/>
              <a:gd name="connsiteY127" fmla="*/ 219127 h 436465"/>
              <a:gd name="connsiteX128" fmla="*/ 4286051 w 8521428"/>
              <a:gd name="connsiteY128" fmla="*/ 0 h 436465"/>
              <a:gd name="connsiteX129" fmla="*/ 4383559 w 8521428"/>
              <a:gd name="connsiteY129" fmla="*/ 219127 h 436465"/>
              <a:gd name="connsiteX130" fmla="*/ 4378931 w 8521428"/>
              <a:gd name="connsiteY130" fmla="*/ 270645 h 436465"/>
              <a:gd name="connsiteX131" fmla="*/ 4385257 w 8521428"/>
              <a:gd name="connsiteY131" fmla="*/ 261060 h 436465"/>
              <a:gd name="connsiteX132" fmla="*/ 4423211 w 8521428"/>
              <a:gd name="connsiteY132" fmla="*/ 243840 h 436465"/>
              <a:gd name="connsiteX133" fmla="*/ 4442862 w 8521428"/>
              <a:gd name="connsiteY133" fmla="*/ 248292 h 436465"/>
              <a:gd name="connsiteX134" fmla="*/ 4460123 w 8521428"/>
              <a:gd name="connsiteY134" fmla="*/ 260333 h 436465"/>
              <a:gd name="connsiteX135" fmla="*/ 4456421 w 8521428"/>
              <a:gd name="connsiteY135" fmla="*/ 219127 h 436465"/>
              <a:gd name="connsiteX136" fmla="*/ 4553929 w 8521428"/>
              <a:gd name="connsiteY136" fmla="*/ 0 h 436465"/>
              <a:gd name="connsiteX137" fmla="*/ 4651437 w 8521428"/>
              <a:gd name="connsiteY137" fmla="*/ 219127 h 436465"/>
              <a:gd name="connsiteX138" fmla="*/ 4646809 w 8521428"/>
              <a:gd name="connsiteY138" fmla="*/ 270645 h 436465"/>
              <a:gd name="connsiteX139" fmla="*/ 4653135 w 8521428"/>
              <a:gd name="connsiteY139" fmla="*/ 261060 h 436465"/>
              <a:gd name="connsiteX140" fmla="*/ 4691089 w 8521428"/>
              <a:gd name="connsiteY140" fmla="*/ 243840 h 436465"/>
              <a:gd name="connsiteX141" fmla="*/ 4710740 w 8521428"/>
              <a:gd name="connsiteY141" fmla="*/ 248292 h 436465"/>
              <a:gd name="connsiteX142" fmla="*/ 4728002 w 8521428"/>
              <a:gd name="connsiteY142" fmla="*/ 260334 h 436465"/>
              <a:gd name="connsiteX143" fmla="*/ 4724300 w 8521428"/>
              <a:gd name="connsiteY143" fmla="*/ 219127 h 436465"/>
              <a:gd name="connsiteX144" fmla="*/ 4821808 w 8521428"/>
              <a:gd name="connsiteY144" fmla="*/ 0 h 436465"/>
              <a:gd name="connsiteX145" fmla="*/ 4919316 w 8521428"/>
              <a:gd name="connsiteY145" fmla="*/ 219127 h 436465"/>
              <a:gd name="connsiteX146" fmla="*/ 4914688 w 8521428"/>
              <a:gd name="connsiteY146" fmla="*/ 270645 h 436465"/>
              <a:gd name="connsiteX147" fmla="*/ 4921014 w 8521428"/>
              <a:gd name="connsiteY147" fmla="*/ 261060 h 436465"/>
              <a:gd name="connsiteX148" fmla="*/ 4958968 w 8521428"/>
              <a:gd name="connsiteY148" fmla="*/ 243840 h 436465"/>
              <a:gd name="connsiteX149" fmla="*/ 4978619 w 8521428"/>
              <a:gd name="connsiteY149" fmla="*/ 248292 h 436465"/>
              <a:gd name="connsiteX150" fmla="*/ 4995880 w 8521428"/>
              <a:gd name="connsiteY150" fmla="*/ 260333 h 436465"/>
              <a:gd name="connsiteX151" fmla="*/ 4992178 w 8521428"/>
              <a:gd name="connsiteY151" fmla="*/ 219127 h 436465"/>
              <a:gd name="connsiteX152" fmla="*/ 5089686 w 8521428"/>
              <a:gd name="connsiteY152" fmla="*/ 0 h 436465"/>
              <a:gd name="connsiteX153" fmla="*/ 5187194 w 8521428"/>
              <a:gd name="connsiteY153" fmla="*/ 219127 h 436465"/>
              <a:gd name="connsiteX154" fmla="*/ 5182566 w 8521428"/>
              <a:gd name="connsiteY154" fmla="*/ 270645 h 436465"/>
              <a:gd name="connsiteX155" fmla="*/ 5188892 w 8521428"/>
              <a:gd name="connsiteY155" fmla="*/ 261060 h 436465"/>
              <a:gd name="connsiteX156" fmla="*/ 5226846 w 8521428"/>
              <a:gd name="connsiteY156" fmla="*/ 243840 h 436465"/>
              <a:gd name="connsiteX157" fmla="*/ 5246497 w 8521428"/>
              <a:gd name="connsiteY157" fmla="*/ 248292 h 436465"/>
              <a:gd name="connsiteX158" fmla="*/ 5263758 w 8521428"/>
              <a:gd name="connsiteY158" fmla="*/ 260333 h 436465"/>
              <a:gd name="connsiteX159" fmla="*/ 5260056 w 8521428"/>
              <a:gd name="connsiteY159" fmla="*/ 219127 h 436465"/>
              <a:gd name="connsiteX160" fmla="*/ 5357564 w 8521428"/>
              <a:gd name="connsiteY160" fmla="*/ 0 h 436465"/>
              <a:gd name="connsiteX161" fmla="*/ 5455072 w 8521428"/>
              <a:gd name="connsiteY161" fmla="*/ 219127 h 436465"/>
              <a:gd name="connsiteX162" fmla="*/ 5450444 w 8521428"/>
              <a:gd name="connsiteY162" fmla="*/ 270645 h 436465"/>
              <a:gd name="connsiteX163" fmla="*/ 5456770 w 8521428"/>
              <a:gd name="connsiteY163" fmla="*/ 261060 h 436465"/>
              <a:gd name="connsiteX164" fmla="*/ 5494724 w 8521428"/>
              <a:gd name="connsiteY164" fmla="*/ 243840 h 436465"/>
              <a:gd name="connsiteX165" fmla="*/ 5514375 w 8521428"/>
              <a:gd name="connsiteY165" fmla="*/ 248292 h 436465"/>
              <a:gd name="connsiteX166" fmla="*/ 5531637 w 8521428"/>
              <a:gd name="connsiteY166" fmla="*/ 260334 h 436465"/>
              <a:gd name="connsiteX167" fmla="*/ 5527935 w 8521428"/>
              <a:gd name="connsiteY167" fmla="*/ 219127 h 436465"/>
              <a:gd name="connsiteX168" fmla="*/ 5625443 w 8521428"/>
              <a:gd name="connsiteY168" fmla="*/ 0 h 436465"/>
              <a:gd name="connsiteX169" fmla="*/ 5722951 w 8521428"/>
              <a:gd name="connsiteY169" fmla="*/ 219127 h 436465"/>
              <a:gd name="connsiteX170" fmla="*/ 5718323 w 8521428"/>
              <a:gd name="connsiteY170" fmla="*/ 270645 h 436465"/>
              <a:gd name="connsiteX171" fmla="*/ 5724649 w 8521428"/>
              <a:gd name="connsiteY171" fmla="*/ 261060 h 436465"/>
              <a:gd name="connsiteX172" fmla="*/ 5762603 w 8521428"/>
              <a:gd name="connsiteY172" fmla="*/ 243840 h 436465"/>
              <a:gd name="connsiteX173" fmla="*/ 5782254 w 8521428"/>
              <a:gd name="connsiteY173" fmla="*/ 248292 h 436465"/>
              <a:gd name="connsiteX174" fmla="*/ 5799515 w 8521428"/>
              <a:gd name="connsiteY174" fmla="*/ 260333 h 436465"/>
              <a:gd name="connsiteX175" fmla="*/ 5795813 w 8521428"/>
              <a:gd name="connsiteY175" fmla="*/ 219127 h 436465"/>
              <a:gd name="connsiteX176" fmla="*/ 5893321 w 8521428"/>
              <a:gd name="connsiteY176" fmla="*/ 0 h 436465"/>
              <a:gd name="connsiteX177" fmla="*/ 5990829 w 8521428"/>
              <a:gd name="connsiteY177" fmla="*/ 219127 h 436465"/>
              <a:gd name="connsiteX178" fmla="*/ 5986201 w 8521428"/>
              <a:gd name="connsiteY178" fmla="*/ 270645 h 436465"/>
              <a:gd name="connsiteX179" fmla="*/ 5992527 w 8521428"/>
              <a:gd name="connsiteY179" fmla="*/ 261060 h 436465"/>
              <a:gd name="connsiteX180" fmla="*/ 6030481 w 8521428"/>
              <a:gd name="connsiteY180" fmla="*/ 243840 h 436465"/>
              <a:gd name="connsiteX181" fmla="*/ 6050132 w 8521428"/>
              <a:gd name="connsiteY181" fmla="*/ 248292 h 436465"/>
              <a:gd name="connsiteX182" fmla="*/ 6067393 w 8521428"/>
              <a:gd name="connsiteY182" fmla="*/ 260333 h 436465"/>
              <a:gd name="connsiteX183" fmla="*/ 6063691 w 8521428"/>
              <a:gd name="connsiteY183" fmla="*/ 219127 h 436465"/>
              <a:gd name="connsiteX184" fmla="*/ 6161199 w 8521428"/>
              <a:gd name="connsiteY184" fmla="*/ 0 h 436465"/>
              <a:gd name="connsiteX185" fmla="*/ 6258707 w 8521428"/>
              <a:gd name="connsiteY185" fmla="*/ 219127 h 436465"/>
              <a:gd name="connsiteX186" fmla="*/ 6254079 w 8521428"/>
              <a:gd name="connsiteY186" fmla="*/ 270645 h 436465"/>
              <a:gd name="connsiteX187" fmla="*/ 6260405 w 8521428"/>
              <a:gd name="connsiteY187" fmla="*/ 261060 h 436465"/>
              <a:gd name="connsiteX188" fmla="*/ 6298359 w 8521428"/>
              <a:gd name="connsiteY188" fmla="*/ 243840 h 436465"/>
              <a:gd name="connsiteX189" fmla="*/ 6318010 w 8521428"/>
              <a:gd name="connsiteY189" fmla="*/ 248292 h 436465"/>
              <a:gd name="connsiteX190" fmla="*/ 6335272 w 8521428"/>
              <a:gd name="connsiteY190" fmla="*/ 260334 h 436465"/>
              <a:gd name="connsiteX191" fmla="*/ 6331570 w 8521428"/>
              <a:gd name="connsiteY191" fmla="*/ 219127 h 436465"/>
              <a:gd name="connsiteX192" fmla="*/ 6429078 w 8521428"/>
              <a:gd name="connsiteY192" fmla="*/ 0 h 436465"/>
              <a:gd name="connsiteX193" fmla="*/ 6526586 w 8521428"/>
              <a:gd name="connsiteY193" fmla="*/ 219127 h 436465"/>
              <a:gd name="connsiteX194" fmla="*/ 6521958 w 8521428"/>
              <a:gd name="connsiteY194" fmla="*/ 270645 h 436465"/>
              <a:gd name="connsiteX195" fmla="*/ 6528284 w 8521428"/>
              <a:gd name="connsiteY195" fmla="*/ 261060 h 436465"/>
              <a:gd name="connsiteX196" fmla="*/ 6566238 w 8521428"/>
              <a:gd name="connsiteY196" fmla="*/ 243840 h 436465"/>
              <a:gd name="connsiteX197" fmla="*/ 6585889 w 8521428"/>
              <a:gd name="connsiteY197" fmla="*/ 248292 h 436465"/>
              <a:gd name="connsiteX198" fmla="*/ 6603150 w 8521428"/>
              <a:gd name="connsiteY198" fmla="*/ 260333 h 436465"/>
              <a:gd name="connsiteX199" fmla="*/ 6599448 w 8521428"/>
              <a:gd name="connsiteY199" fmla="*/ 219127 h 436465"/>
              <a:gd name="connsiteX200" fmla="*/ 6696956 w 8521428"/>
              <a:gd name="connsiteY200" fmla="*/ 0 h 436465"/>
              <a:gd name="connsiteX201" fmla="*/ 6794464 w 8521428"/>
              <a:gd name="connsiteY201" fmla="*/ 219127 h 436465"/>
              <a:gd name="connsiteX202" fmla="*/ 6789836 w 8521428"/>
              <a:gd name="connsiteY202" fmla="*/ 270645 h 436465"/>
              <a:gd name="connsiteX203" fmla="*/ 6796162 w 8521428"/>
              <a:gd name="connsiteY203" fmla="*/ 261060 h 436465"/>
              <a:gd name="connsiteX204" fmla="*/ 6834116 w 8521428"/>
              <a:gd name="connsiteY204" fmla="*/ 243840 h 436465"/>
              <a:gd name="connsiteX205" fmla="*/ 6853767 w 8521428"/>
              <a:gd name="connsiteY205" fmla="*/ 248292 h 436465"/>
              <a:gd name="connsiteX206" fmla="*/ 6871028 w 8521428"/>
              <a:gd name="connsiteY206" fmla="*/ 260333 h 436465"/>
              <a:gd name="connsiteX207" fmla="*/ 6867326 w 8521428"/>
              <a:gd name="connsiteY207" fmla="*/ 219127 h 436465"/>
              <a:gd name="connsiteX208" fmla="*/ 6964834 w 8521428"/>
              <a:gd name="connsiteY208" fmla="*/ 0 h 436465"/>
              <a:gd name="connsiteX209" fmla="*/ 7062342 w 8521428"/>
              <a:gd name="connsiteY209" fmla="*/ 219127 h 436465"/>
              <a:gd name="connsiteX210" fmla="*/ 7057714 w 8521428"/>
              <a:gd name="connsiteY210" fmla="*/ 270645 h 436465"/>
              <a:gd name="connsiteX211" fmla="*/ 7064040 w 8521428"/>
              <a:gd name="connsiteY211" fmla="*/ 261060 h 436465"/>
              <a:gd name="connsiteX212" fmla="*/ 7101994 w 8521428"/>
              <a:gd name="connsiteY212" fmla="*/ 243840 h 436465"/>
              <a:gd name="connsiteX213" fmla="*/ 7121645 w 8521428"/>
              <a:gd name="connsiteY213" fmla="*/ 248292 h 436465"/>
              <a:gd name="connsiteX214" fmla="*/ 7138907 w 8521428"/>
              <a:gd name="connsiteY214" fmla="*/ 260334 h 436465"/>
              <a:gd name="connsiteX215" fmla="*/ 7135205 w 8521428"/>
              <a:gd name="connsiteY215" fmla="*/ 219127 h 436465"/>
              <a:gd name="connsiteX216" fmla="*/ 7232713 w 8521428"/>
              <a:gd name="connsiteY216" fmla="*/ 0 h 436465"/>
              <a:gd name="connsiteX217" fmla="*/ 7330221 w 8521428"/>
              <a:gd name="connsiteY217" fmla="*/ 219127 h 436465"/>
              <a:gd name="connsiteX218" fmla="*/ 7325593 w 8521428"/>
              <a:gd name="connsiteY218" fmla="*/ 270645 h 436465"/>
              <a:gd name="connsiteX219" fmla="*/ 7331919 w 8521428"/>
              <a:gd name="connsiteY219" fmla="*/ 261060 h 436465"/>
              <a:gd name="connsiteX220" fmla="*/ 7369873 w 8521428"/>
              <a:gd name="connsiteY220" fmla="*/ 243840 h 436465"/>
              <a:gd name="connsiteX221" fmla="*/ 7389524 w 8521428"/>
              <a:gd name="connsiteY221" fmla="*/ 248292 h 436465"/>
              <a:gd name="connsiteX222" fmla="*/ 7406785 w 8521428"/>
              <a:gd name="connsiteY222" fmla="*/ 260333 h 436465"/>
              <a:gd name="connsiteX223" fmla="*/ 7403083 w 8521428"/>
              <a:gd name="connsiteY223" fmla="*/ 219127 h 436465"/>
              <a:gd name="connsiteX224" fmla="*/ 7500591 w 8521428"/>
              <a:gd name="connsiteY224" fmla="*/ 0 h 436465"/>
              <a:gd name="connsiteX225" fmla="*/ 7598099 w 8521428"/>
              <a:gd name="connsiteY225" fmla="*/ 219127 h 436465"/>
              <a:gd name="connsiteX226" fmla="*/ 7593471 w 8521428"/>
              <a:gd name="connsiteY226" fmla="*/ 270645 h 436465"/>
              <a:gd name="connsiteX227" fmla="*/ 7599797 w 8521428"/>
              <a:gd name="connsiteY227" fmla="*/ 261060 h 436465"/>
              <a:gd name="connsiteX228" fmla="*/ 7637751 w 8521428"/>
              <a:gd name="connsiteY228" fmla="*/ 243840 h 436465"/>
              <a:gd name="connsiteX229" fmla="*/ 7657402 w 8521428"/>
              <a:gd name="connsiteY229" fmla="*/ 248292 h 436465"/>
              <a:gd name="connsiteX230" fmla="*/ 7674663 w 8521428"/>
              <a:gd name="connsiteY230" fmla="*/ 260333 h 436465"/>
              <a:gd name="connsiteX231" fmla="*/ 7670961 w 8521428"/>
              <a:gd name="connsiteY231" fmla="*/ 219127 h 436465"/>
              <a:gd name="connsiteX232" fmla="*/ 7768469 w 8521428"/>
              <a:gd name="connsiteY232" fmla="*/ 0 h 436465"/>
              <a:gd name="connsiteX233" fmla="*/ 7865977 w 8521428"/>
              <a:gd name="connsiteY233" fmla="*/ 219127 h 436465"/>
              <a:gd name="connsiteX234" fmla="*/ 7861349 w 8521428"/>
              <a:gd name="connsiteY234" fmla="*/ 270645 h 436465"/>
              <a:gd name="connsiteX235" fmla="*/ 7867674 w 8521428"/>
              <a:gd name="connsiteY235" fmla="*/ 261060 h 436465"/>
              <a:gd name="connsiteX236" fmla="*/ 7905629 w 8521428"/>
              <a:gd name="connsiteY236" fmla="*/ 243840 h 436465"/>
              <a:gd name="connsiteX237" fmla="*/ 7925280 w 8521428"/>
              <a:gd name="connsiteY237" fmla="*/ 248292 h 436465"/>
              <a:gd name="connsiteX238" fmla="*/ 7942542 w 8521428"/>
              <a:gd name="connsiteY238" fmla="*/ 260334 h 436465"/>
              <a:gd name="connsiteX239" fmla="*/ 7938840 w 8521428"/>
              <a:gd name="connsiteY239" fmla="*/ 219127 h 436465"/>
              <a:gd name="connsiteX240" fmla="*/ 8036348 w 8521428"/>
              <a:gd name="connsiteY240" fmla="*/ 0 h 436465"/>
              <a:gd name="connsiteX241" fmla="*/ 8133856 w 8521428"/>
              <a:gd name="connsiteY241" fmla="*/ 219127 h 436465"/>
              <a:gd name="connsiteX242" fmla="*/ 8129228 w 8521428"/>
              <a:gd name="connsiteY242" fmla="*/ 270645 h 436465"/>
              <a:gd name="connsiteX243" fmla="*/ 8135554 w 8521428"/>
              <a:gd name="connsiteY243" fmla="*/ 261060 h 436465"/>
              <a:gd name="connsiteX244" fmla="*/ 8173508 w 8521428"/>
              <a:gd name="connsiteY244" fmla="*/ 243840 h 436465"/>
              <a:gd name="connsiteX245" fmla="*/ 8193159 w 8521428"/>
              <a:gd name="connsiteY245" fmla="*/ 248292 h 436465"/>
              <a:gd name="connsiteX246" fmla="*/ 8210411 w 8521428"/>
              <a:gd name="connsiteY246" fmla="*/ 260327 h 436465"/>
              <a:gd name="connsiteX247" fmla="*/ 8206710 w 8521428"/>
              <a:gd name="connsiteY247" fmla="*/ 219127 h 436465"/>
              <a:gd name="connsiteX248" fmla="*/ 8304218 w 8521428"/>
              <a:gd name="connsiteY248" fmla="*/ 0 h 436465"/>
              <a:gd name="connsiteX249" fmla="*/ 8401726 w 8521428"/>
              <a:gd name="connsiteY249" fmla="*/ 219127 h 436465"/>
              <a:gd name="connsiteX250" fmla="*/ 8397098 w 8521428"/>
              <a:gd name="connsiteY250" fmla="*/ 270645 h 436465"/>
              <a:gd name="connsiteX251" fmla="*/ 8403423 w 8521428"/>
              <a:gd name="connsiteY251" fmla="*/ 261060 h 436465"/>
              <a:gd name="connsiteX252" fmla="*/ 8441378 w 8521428"/>
              <a:gd name="connsiteY252" fmla="*/ 243840 h 436465"/>
              <a:gd name="connsiteX253" fmla="*/ 8510327 w 8521428"/>
              <a:gd name="connsiteY253" fmla="*/ 308021 h 436465"/>
              <a:gd name="connsiteX254" fmla="*/ 8521428 w 8521428"/>
              <a:gd name="connsiteY254" fmla="*/ 345025 h 436465"/>
              <a:gd name="connsiteX255" fmla="*/ 13777 w 8521428"/>
              <a:gd name="connsiteY255" fmla="*/ 436465 h 436465"/>
              <a:gd name="connsiteX0" fmla="*/ 83731 w 8507651"/>
              <a:gd name="connsiteY0" fmla="*/ 219127 h 436465"/>
              <a:gd name="connsiteX1" fmla="*/ 79103 w 8507651"/>
              <a:gd name="connsiteY1" fmla="*/ 270645 h 436465"/>
              <a:gd name="connsiteX2" fmla="*/ 85429 w 8507651"/>
              <a:gd name="connsiteY2" fmla="*/ 261060 h 436465"/>
              <a:gd name="connsiteX3" fmla="*/ 123383 w 8507651"/>
              <a:gd name="connsiteY3" fmla="*/ 243840 h 436465"/>
              <a:gd name="connsiteX4" fmla="*/ 143034 w 8507651"/>
              <a:gd name="connsiteY4" fmla="*/ 248292 h 436465"/>
              <a:gd name="connsiteX5" fmla="*/ 160295 w 8507651"/>
              <a:gd name="connsiteY5" fmla="*/ 260333 h 436465"/>
              <a:gd name="connsiteX6" fmla="*/ 156593 w 8507651"/>
              <a:gd name="connsiteY6" fmla="*/ 219127 h 436465"/>
              <a:gd name="connsiteX7" fmla="*/ 254101 w 8507651"/>
              <a:gd name="connsiteY7" fmla="*/ 0 h 436465"/>
              <a:gd name="connsiteX8" fmla="*/ 351609 w 8507651"/>
              <a:gd name="connsiteY8" fmla="*/ 219127 h 436465"/>
              <a:gd name="connsiteX9" fmla="*/ 346981 w 8507651"/>
              <a:gd name="connsiteY9" fmla="*/ 270645 h 436465"/>
              <a:gd name="connsiteX10" fmla="*/ 353307 w 8507651"/>
              <a:gd name="connsiteY10" fmla="*/ 261060 h 436465"/>
              <a:gd name="connsiteX11" fmla="*/ 391261 w 8507651"/>
              <a:gd name="connsiteY11" fmla="*/ 243840 h 436465"/>
              <a:gd name="connsiteX12" fmla="*/ 410912 w 8507651"/>
              <a:gd name="connsiteY12" fmla="*/ 248292 h 436465"/>
              <a:gd name="connsiteX13" fmla="*/ 428174 w 8507651"/>
              <a:gd name="connsiteY13" fmla="*/ 260334 h 436465"/>
              <a:gd name="connsiteX14" fmla="*/ 424472 w 8507651"/>
              <a:gd name="connsiteY14" fmla="*/ 219127 h 436465"/>
              <a:gd name="connsiteX15" fmla="*/ 521980 w 8507651"/>
              <a:gd name="connsiteY15" fmla="*/ 0 h 436465"/>
              <a:gd name="connsiteX16" fmla="*/ 619488 w 8507651"/>
              <a:gd name="connsiteY16" fmla="*/ 219127 h 436465"/>
              <a:gd name="connsiteX17" fmla="*/ 614860 w 8507651"/>
              <a:gd name="connsiteY17" fmla="*/ 270645 h 436465"/>
              <a:gd name="connsiteX18" fmla="*/ 621186 w 8507651"/>
              <a:gd name="connsiteY18" fmla="*/ 261060 h 436465"/>
              <a:gd name="connsiteX19" fmla="*/ 659140 w 8507651"/>
              <a:gd name="connsiteY19" fmla="*/ 243840 h 436465"/>
              <a:gd name="connsiteX20" fmla="*/ 678791 w 8507651"/>
              <a:gd name="connsiteY20" fmla="*/ 248292 h 436465"/>
              <a:gd name="connsiteX21" fmla="*/ 696052 w 8507651"/>
              <a:gd name="connsiteY21" fmla="*/ 260333 h 436465"/>
              <a:gd name="connsiteX22" fmla="*/ 692350 w 8507651"/>
              <a:gd name="connsiteY22" fmla="*/ 219127 h 436465"/>
              <a:gd name="connsiteX23" fmla="*/ 789858 w 8507651"/>
              <a:gd name="connsiteY23" fmla="*/ 0 h 436465"/>
              <a:gd name="connsiteX24" fmla="*/ 887366 w 8507651"/>
              <a:gd name="connsiteY24" fmla="*/ 219127 h 436465"/>
              <a:gd name="connsiteX25" fmla="*/ 882738 w 8507651"/>
              <a:gd name="connsiteY25" fmla="*/ 270645 h 436465"/>
              <a:gd name="connsiteX26" fmla="*/ 889064 w 8507651"/>
              <a:gd name="connsiteY26" fmla="*/ 261060 h 436465"/>
              <a:gd name="connsiteX27" fmla="*/ 927018 w 8507651"/>
              <a:gd name="connsiteY27" fmla="*/ 243840 h 436465"/>
              <a:gd name="connsiteX28" fmla="*/ 946669 w 8507651"/>
              <a:gd name="connsiteY28" fmla="*/ 248292 h 436465"/>
              <a:gd name="connsiteX29" fmla="*/ 963930 w 8507651"/>
              <a:gd name="connsiteY29" fmla="*/ 260333 h 436465"/>
              <a:gd name="connsiteX30" fmla="*/ 960228 w 8507651"/>
              <a:gd name="connsiteY30" fmla="*/ 219127 h 436465"/>
              <a:gd name="connsiteX31" fmla="*/ 1057736 w 8507651"/>
              <a:gd name="connsiteY31" fmla="*/ 0 h 436465"/>
              <a:gd name="connsiteX32" fmla="*/ 1155244 w 8507651"/>
              <a:gd name="connsiteY32" fmla="*/ 219127 h 436465"/>
              <a:gd name="connsiteX33" fmla="*/ 1150616 w 8507651"/>
              <a:gd name="connsiteY33" fmla="*/ 270645 h 436465"/>
              <a:gd name="connsiteX34" fmla="*/ 1156942 w 8507651"/>
              <a:gd name="connsiteY34" fmla="*/ 261060 h 436465"/>
              <a:gd name="connsiteX35" fmla="*/ 1194896 w 8507651"/>
              <a:gd name="connsiteY35" fmla="*/ 243840 h 436465"/>
              <a:gd name="connsiteX36" fmla="*/ 1214547 w 8507651"/>
              <a:gd name="connsiteY36" fmla="*/ 248292 h 436465"/>
              <a:gd name="connsiteX37" fmla="*/ 1231809 w 8507651"/>
              <a:gd name="connsiteY37" fmla="*/ 260334 h 436465"/>
              <a:gd name="connsiteX38" fmla="*/ 1228107 w 8507651"/>
              <a:gd name="connsiteY38" fmla="*/ 219127 h 436465"/>
              <a:gd name="connsiteX39" fmla="*/ 1325614 w 8507651"/>
              <a:gd name="connsiteY39" fmla="*/ 0 h 436465"/>
              <a:gd name="connsiteX40" fmla="*/ 1423122 w 8507651"/>
              <a:gd name="connsiteY40" fmla="*/ 219127 h 436465"/>
              <a:gd name="connsiteX41" fmla="*/ 1418494 w 8507651"/>
              <a:gd name="connsiteY41" fmla="*/ 270645 h 436465"/>
              <a:gd name="connsiteX42" fmla="*/ 1424820 w 8507651"/>
              <a:gd name="connsiteY42" fmla="*/ 261060 h 436465"/>
              <a:gd name="connsiteX43" fmla="*/ 1462774 w 8507651"/>
              <a:gd name="connsiteY43" fmla="*/ 243840 h 436465"/>
              <a:gd name="connsiteX44" fmla="*/ 1482425 w 8507651"/>
              <a:gd name="connsiteY44" fmla="*/ 248292 h 436465"/>
              <a:gd name="connsiteX45" fmla="*/ 1499686 w 8507651"/>
              <a:gd name="connsiteY45" fmla="*/ 260333 h 436465"/>
              <a:gd name="connsiteX46" fmla="*/ 1495984 w 8507651"/>
              <a:gd name="connsiteY46" fmla="*/ 219127 h 436465"/>
              <a:gd name="connsiteX47" fmla="*/ 1593491 w 8507651"/>
              <a:gd name="connsiteY47" fmla="*/ 0 h 436465"/>
              <a:gd name="connsiteX48" fmla="*/ 1691000 w 8507651"/>
              <a:gd name="connsiteY48" fmla="*/ 219127 h 436465"/>
              <a:gd name="connsiteX49" fmla="*/ 1686372 w 8507651"/>
              <a:gd name="connsiteY49" fmla="*/ 270644 h 436465"/>
              <a:gd name="connsiteX50" fmla="*/ 1692697 w 8507651"/>
              <a:gd name="connsiteY50" fmla="*/ 261060 h 436465"/>
              <a:gd name="connsiteX51" fmla="*/ 1730651 w 8507651"/>
              <a:gd name="connsiteY51" fmla="*/ 243840 h 436465"/>
              <a:gd name="connsiteX52" fmla="*/ 1750303 w 8507651"/>
              <a:gd name="connsiteY52" fmla="*/ 248292 h 436465"/>
              <a:gd name="connsiteX53" fmla="*/ 1767564 w 8507651"/>
              <a:gd name="connsiteY53" fmla="*/ 260333 h 436465"/>
              <a:gd name="connsiteX54" fmla="*/ 1763862 w 8507651"/>
              <a:gd name="connsiteY54" fmla="*/ 219127 h 436465"/>
              <a:gd name="connsiteX55" fmla="*/ 1861370 w 8507651"/>
              <a:gd name="connsiteY55" fmla="*/ 0 h 436465"/>
              <a:gd name="connsiteX56" fmla="*/ 1958878 w 8507651"/>
              <a:gd name="connsiteY56" fmla="*/ 219127 h 436465"/>
              <a:gd name="connsiteX57" fmla="*/ 1954250 w 8507651"/>
              <a:gd name="connsiteY57" fmla="*/ 270645 h 436465"/>
              <a:gd name="connsiteX58" fmla="*/ 1960576 w 8507651"/>
              <a:gd name="connsiteY58" fmla="*/ 261060 h 436465"/>
              <a:gd name="connsiteX59" fmla="*/ 1998530 w 8507651"/>
              <a:gd name="connsiteY59" fmla="*/ 243840 h 436465"/>
              <a:gd name="connsiteX60" fmla="*/ 2018181 w 8507651"/>
              <a:gd name="connsiteY60" fmla="*/ 248292 h 436465"/>
              <a:gd name="connsiteX61" fmla="*/ 2035443 w 8507651"/>
              <a:gd name="connsiteY61" fmla="*/ 260334 h 436465"/>
              <a:gd name="connsiteX62" fmla="*/ 2031741 w 8507651"/>
              <a:gd name="connsiteY62" fmla="*/ 219127 h 436465"/>
              <a:gd name="connsiteX63" fmla="*/ 2129249 w 8507651"/>
              <a:gd name="connsiteY63" fmla="*/ 0 h 436465"/>
              <a:gd name="connsiteX64" fmla="*/ 2226756 w 8507651"/>
              <a:gd name="connsiteY64" fmla="*/ 219127 h 436465"/>
              <a:gd name="connsiteX65" fmla="*/ 2222128 w 8507651"/>
              <a:gd name="connsiteY65" fmla="*/ 270646 h 436465"/>
              <a:gd name="connsiteX66" fmla="*/ 2228455 w 8507651"/>
              <a:gd name="connsiteY66" fmla="*/ 261060 h 436465"/>
              <a:gd name="connsiteX67" fmla="*/ 2266409 w 8507651"/>
              <a:gd name="connsiteY67" fmla="*/ 243840 h 436465"/>
              <a:gd name="connsiteX68" fmla="*/ 2286060 w 8507651"/>
              <a:gd name="connsiteY68" fmla="*/ 248292 h 436465"/>
              <a:gd name="connsiteX69" fmla="*/ 2303321 w 8507651"/>
              <a:gd name="connsiteY69" fmla="*/ 260333 h 436465"/>
              <a:gd name="connsiteX70" fmla="*/ 2299619 w 8507651"/>
              <a:gd name="connsiteY70" fmla="*/ 219127 h 436465"/>
              <a:gd name="connsiteX71" fmla="*/ 2397127 w 8507651"/>
              <a:gd name="connsiteY71" fmla="*/ 0 h 436465"/>
              <a:gd name="connsiteX72" fmla="*/ 2494636 w 8507651"/>
              <a:gd name="connsiteY72" fmla="*/ 219127 h 436465"/>
              <a:gd name="connsiteX73" fmla="*/ 2490008 w 8507651"/>
              <a:gd name="connsiteY73" fmla="*/ 270643 h 436465"/>
              <a:gd name="connsiteX74" fmla="*/ 2496333 w 8507651"/>
              <a:gd name="connsiteY74" fmla="*/ 261060 h 436465"/>
              <a:gd name="connsiteX75" fmla="*/ 2534287 w 8507651"/>
              <a:gd name="connsiteY75" fmla="*/ 243840 h 436465"/>
              <a:gd name="connsiteX76" fmla="*/ 2553938 w 8507651"/>
              <a:gd name="connsiteY76" fmla="*/ 248292 h 436465"/>
              <a:gd name="connsiteX77" fmla="*/ 2571199 w 8507651"/>
              <a:gd name="connsiteY77" fmla="*/ 260333 h 436465"/>
              <a:gd name="connsiteX78" fmla="*/ 2567497 w 8507651"/>
              <a:gd name="connsiteY78" fmla="*/ 219127 h 436465"/>
              <a:gd name="connsiteX79" fmla="*/ 2665006 w 8507651"/>
              <a:gd name="connsiteY79" fmla="*/ 0 h 436465"/>
              <a:gd name="connsiteX80" fmla="*/ 2762513 w 8507651"/>
              <a:gd name="connsiteY80" fmla="*/ 219127 h 436465"/>
              <a:gd name="connsiteX81" fmla="*/ 2757885 w 8507651"/>
              <a:gd name="connsiteY81" fmla="*/ 270646 h 436465"/>
              <a:gd name="connsiteX82" fmla="*/ 2764211 w 8507651"/>
              <a:gd name="connsiteY82" fmla="*/ 261060 h 436465"/>
              <a:gd name="connsiteX83" fmla="*/ 2802166 w 8507651"/>
              <a:gd name="connsiteY83" fmla="*/ 243840 h 436465"/>
              <a:gd name="connsiteX84" fmla="*/ 2821817 w 8507651"/>
              <a:gd name="connsiteY84" fmla="*/ 248292 h 436465"/>
              <a:gd name="connsiteX85" fmla="*/ 2839078 w 8507651"/>
              <a:gd name="connsiteY85" fmla="*/ 260334 h 436465"/>
              <a:gd name="connsiteX86" fmla="*/ 2835376 w 8507651"/>
              <a:gd name="connsiteY86" fmla="*/ 219127 h 436465"/>
              <a:gd name="connsiteX87" fmla="*/ 2932884 w 8507651"/>
              <a:gd name="connsiteY87" fmla="*/ 0 h 436465"/>
              <a:gd name="connsiteX88" fmla="*/ 3030392 w 8507651"/>
              <a:gd name="connsiteY88" fmla="*/ 219127 h 436465"/>
              <a:gd name="connsiteX89" fmla="*/ 3025764 w 8507651"/>
              <a:gd name="connsiteY89" fmla="*/ 270645 h 436465"/>
              <a:gd name="connsiteX90" fmla="*/ 3032090 w 8507651"/>
              <a:gd name="connsiteY90" fmla="*/ 261060 h 436465"/>
              <a:gd name="connsiteX91" fmla="*/ 3070044 w 8507651"/>
              <a:gd name="connsiteY91" fmla="*/ 243840 h 436465"/>
              <a:gd name="connsiteX92" fmla="*/ 3089695 w 8507651"/>
              <a:gd name="connsiteY92" fmla="*/ 248292 h 436465"/>
              <a:gd name="connsiteX93" fmla="*/ 3106956 w 8507651"/>
              <a:gd name="connsiteY93" fmla="*/ 260333 h 436465"/>
              <a:gd name="connsiteX94" fmla="*/ 3103254 w 8507651"/>
              <a:gd name="connsiteY94" fmla="*/ 219127 h 436465"/>
              <a:gd name="connsiteX95" fmla="*/ 3200762 w 8507651"/>
              <a:gd name="connsiteY95" fmla="*/ 0 h 436465"/>
              <a:gd name="connsiteX96" fmla="*/ 3298270 w 8507651"/>
              <a:gd name="connsiteY96" fmla="*/ 219127 h 436465"/>
              <a:gd name="connsiteX97" fmla="*/ 3293642 w 8507651"/>
              <a:gd name="connsiteY97" fmla="*/ 270645 h 436465"/>
              <a:gd name="connsiteX98" fmla="*/ 3299968 w 8507651"/>
              <a:gd name="connsiteY98" fmla="*/ 261060 h 436465"/>
              <a:gd name="connsiteX99" fmla="*/ 3337922 w 8507651"/>
              <a:gd name="connsiteY99" fmla="*/ 243840 h 436465"/>
              <a:gd name="connsiteX100" fmla="*/ 3357573 w 8507651"/>
              <a:gd name="connsiteY100" fmla="*/ 248292 h 436465"/>
              <a:gd name="connsiteX101" fmla="*/ 3374833 w 8507651"/>
              <a:gd name="connsiteY101" fmla="*/ 260332 h 436465"/>
              <a:gd name="connsiteX102" fmla="*/ 3371131 w 8507651"/>
              <a:gd name="connsiteY102" fmla="*/ 219127 h 436465"/>
              <a:gd name="connsiteX103" fmla="*/ 3468639 w 8507651"/>
              <a:gd name="connsiteY103" fmla="*/ 0 h 436465"/>
              <a:gd name="connsiteX104" fmla="*/ 3566147 w 8507651"/>
              <a:gd name="connsiteY104" fmla="*/ 219127 h 436465"/>
              <a:gd name="connsiteX105" fmla="*/ 3561519 w 8507651"/>
              <a:gd name="connsiteY105" fmla="*/ 270645 h 436465"/>
              <a:gd name="connsiteX106" fmla="*/ 3567845 w 8507651"/>
              <a:gd name="connsiteY106" fmla="*/ 261060 h 436465"/>
              <a:gd name="connsiteX107" fmla="*/ 3605799 w 8507651"/>
              <a:gd name="connsiteY107" fmla="*/ 243840 h 436465"/>
              <a:gd name="connsiteX108" fmla="*/ 3625451 w 8507651"/>
              <a:gd name="connsiteY108" fmla="*/ 248292 h 436465"/>
              <a:gd name="connsiteX109" fmla="*/ 3642711 w 8507651"/>
              <a:gd name="connsiteY109" fmla="*/ 260333 h 436465"/>
              <a:gd name="connsiteX110" fmla="*/ 3639009 w 8507651"/>
              <a:gd name="connsiteY110" fmla="*/ 219127 h 436465"/>
              <a:gd name="connsiteX111" fmla="*/ 3736517 w 8507651"/>
              <a:gd name="connsiteY111" fmla="*/ 0 h 436465"/>
              <a:gd name="connsiteX112" fmla="*/ 3834025 w 8507651"/>
              <a:gd name="connsiteY112" fmla="*/ 219127 h 436465"/>
              <a:gd name="connsiteX113" fmla="*/ 3829397 w 8507651"/>
              <a:gd name="connsiteY113" fmla="*/ 270645 h 436465"/>
              <a:gd name="connsiteX114" fmla="*/ 3835723 w 8507651"/>
              <a:gd name="connsiteY114" fmla="*/ 261060 h 436465"/>
              <a:gd name="connsiteX115" fmla="*/ 3873677 w 8507651"/>
              <a:gd name="connsiteY115" fmla="*/ 243840 h 436465"/>
              <a:gd name="connsiteX116" fmla="*/ 3893329 w 8507651"/>
              <a:gd name="connsiteY116" fmla="*/ 248292 h 436465"/>
              <a:gd name="connsiteX117" fmla="*/ 3910590 w 8507651"/>
              <a:gd name="connsiteY117" fmla="*/ 260334 h 436465"/>
              <a:gd name="connsiteX118" fmla="*/ 3906888 w 8507651"/>
              <a:gd name="connsiteY118" fmla="*/ 219127 h 436465"/>
              <a:gd name="connsiteX119" fmla="*/ 4004396 w 8507651"/>
              <a:gd name="connsiteY119" fmla="*/ 0 h 436465"/>
              <a:gd name="connsiteX120" fmla="*/ 4101904 w 8507651"/>
              <a:gd name="connsiteY120" fmla="*/ 219127 h 436465"/>
              <a:gd name="connsiteX121" fmla="*/ 4097276 w 8507651"/>
              <a:gd name="connsiteY121" fmla="*/ 270645 h 436465"/>
              <a:gd name="connsiteX122" fmla="*/ 4103602 w 8507651"/>
              <a:gd name="connsiteY122" fmla="*/ 261060 h 436465"/>
              <a:gd name="connsiteX123" fmla="*/ 4141556 w 8507651"/>
              <a:gd name="connsiteY123" fmla="*/ 243840 h 436465"/>
              <a:gd name="connsiteX124" fmla="*/ 4161208 w 8507651"/>
              <a:gd name="connsiteY124" fmla="*/ 248292 h 436465"/>
              <a:gd name="connsiteX125" fmla="*/ 4178468 w 8507651"/>
              <a:gd name="connsiteY125" fmla="*/ 260333 h 436465"/>
              <a:gd name="connsiteX126" fmla="*/ 4174766 w 8507651"/>
              <a:gd name="connsiteY126" fmla="*/ 219127 h 436465"/>
              <a:gd name="connsiteX127" fmla="*/ 4272274 w 8507651"/>
              <a:gd name="connsiteY127" fmla="*/ 0 h 436465"/>
              <a:gd name="connsiteX128" fmla="*/ 4369782 w 8507651"/>
              <a:gd name="connsiteY128" fmla="*/ 219127 h 436465"/>
              <a:gd name="connsiteX129" fmla="*/ 4365154 w 8507651"/>
              <a:gd name="connsiteY129" fmla="*/ 270645 h 436465"/>
              <a:gd name="connsiteX130" fmla="*/ 4371480 w 8507651"/>
              <a:gd name="connsiteY130" fmla="*/ 261060 h 436465"/>
              <a:gd name="connsiteX131" fmla="*/ 4409434 w 8507651"/>
              <a:gd name="connsiteY131" fmla="*/ 243840 h 436465"/>
              <a:gd name="connsiteX132" fmla="*/ 4429085 w 8507651"/>
              <a:gd name="connsiteY132" fmla="*/ 248292 h 436465"/>
              <a:gd name="connsiteX133" fmla="*/ 4446346 w 8507651"/>
              <a:gd name="connsiteY133" fmla="*/ 260333 h 436465"/>
              <a:gd name="connsiteX134" fmla="*/ 4442644 w 8507651"/>
              <a:gd name="connsiteY134" fmla="*/ 219127 h 436465"/>
              <a:gd name="connsiteX135" fmla="*/ 4540152 w 8507651"/>
              <a:gd name="connsiteY135" fmla="*/ 0 h 436465"/>
              <a:gd name="connsiteX136" fmla="*/ 4637660 w 8507651"/>
              <a:gd name="connsiteY136" fmla="*/ 219127 h 436465"/>
              <a:gd name="connsiteX137" fmla="*/ 4633032 w 8507651"/>
              <a:gd name="connsiteY137" fmla="*/ 270645 h 436465"/>
              <a:gd name="connsiteX138" fmla="*/ 4639358 w 8507651"/>
              <a:gd name="connsiteY138" fmla="*/ 261060 h 436465"/>
              <a:gd name="connsiteX139" fmla="*/ 4677312 w 8507651"/>
              <a:gd name="connsiteY139" fmla="*/ 243840 h 436465"/>
              <a:gd name="connsiteX140" fmla="*/ 4696963 w 8507651"/>
              <a:gd name="connsiteY140" fmla="*/ 248292 h 436465"/>
              <a:gd name="connsiteX141" fmla="*/ 4714225 w 8507651"/>
              <a:gd name="connsiteY141" fmla="*/ 260334 h 436465"/>
              <a:gd name="connsiteX142" fmla="*/ 4710523 w 8507651"/>
              <a:gd name="connsiteY142" fmla="*/ 219127 h 436465"/>
              <a:gd name="connsiteX143" fmla="*/ 4808031 w 8507651"/>
              <a:gd name="connsiteY143" fmla="*/ 0 h 436465"/>
              <a:gd name="connsiteX144" fmla="*/ 4905539 w 8507651"/>
              <a:gd name="connsiteY144" fmla="*/ 219127 h 436465"/>
              <a:gd name="connsiteX145" fmla="*/ 4900911 w 8507651"/>
              <a:gd name="connsiteY145" fmla="*/ 270645 h 436465"/>
              <a:gd name="connsiteX146" fmla="*/ 4907237 w 8507651"/>
              <a:gd name="connsiteY146" fmla="*/ 261060 h 436465"/>
              <a:gd name="connsiteX147" fmla="*/ 4945191 w 8507651"/>
              <a:gd name="connsiteY147" fmla="*/ 243840 h 436465"/>
              <a:gd name="connsiteX148" fmla="*/ 4964842 w 8507651"/>
              <a:gd name="connsiteY148" fmla="*/ 248292 h 436465"/>
              <a:gd name="connsiteX149" fmla="*/ 4982103 w 8507651"/>
              <a:gd name="connsiteY149" fmla="*/ 260333 h 436465"/>
              <a:gd name="connsiteX150" fmla="*/ 4978401 w 8507651"/>
              <a:gd name="connsiteY150" fmla="*/ 219127 h 436465"/>
              <a:gd name="connsiteX151" fmla="*/ 5075909 w 8507651"/>
              <a:gd name="connsiteY151" fmla="*/ 0 h 436465"/>
              <a:gd name="connsiteX152" fmla="*/ 5173417 w 8507651"/>
              <a:gd name="connsiteY152" fmla="*/ 219127 h 436465"/>
              <a:gd name="connsiteX153" fmla="*/ 5168789 w 8507651"/>
              <a:gd name="connsiteY153" fmla="*/ 270645 h 436465"/>
              <a:gd name="connsiteX154" fmla="*/ 5175115 w 8507651"/>
              <a:gd name="connsiteY154" fmla="*/ 261060 h 436465"/>
              <a:gd name="connsiteX155" fmla="*/ 5213069 w 8507651"/>
              <a:gd name="connsiteY155" fmla="*/ 243840 h 436465"/>
              <a:gd name="connsiteX156" fmla="*/ 5232720 w 8507651"/>
              <a:gd name="connsiteY156" fmla="*/ 248292 h 436465"/>
              <a:gd name="connsiteX157" fmla="*/ 5249981 w 8507651"/>
              <a:gd name="connsiteY157" fmla="*/ 260333 h 436465"/>
              <a:gd name="connsiteX158" fmla="*/ 5246279 w 8507651"/>
              <a:gd name="connsiteY158" fmla="*/ 219127 h 436465"/>
              <a:gd name="connsiteX159" fmla="*/ 5343787 w 8507651"/>
              <a:gd name="connsiteY159" fmla="*/ 0 h 436465"/>
              <a:gd name="connsiteX160" fmla="*/ 5441295 w 8507651"/>
              <a:gd name="connsiteY160" fmla="*/ 219127 h 436465"/>
              <a:gd name="connsiteX161" fmla="*/ 5436667 w 8507651"/>
              <a:gd name="connsiteY161" fmla="*/ 270645 h 436465"/>
              <a:gd name="connsiteX162" fmla="*/ 5442993 w 8507651"/>
              <a:gd name="connsiteY162" fmla="*/ 261060 h 436465"/>
              <a:gd name="connsiteX163" fmla="*/ 5480947 w 8507651"/>
              <a:gd name="connsiteY163" fmla="*/ 243840 h 436465"/>
              <a:gd name="connsiteX164" fmla="*/ 5500598 w 8507651"/>
              <a:gd name="connsiteY164" fmla="*/ 248292 h 436465"/>
              <a:gd name="connsiteX165" fmla="*/ 5517860 w 8507651"/>
              <a:gd name="connsiteY165" fmla="*/ 260334 h 436465"/>
              <a:gd name="connsiteX166" fmla="*/ 5514158 w 8507651"/>
              <a:gd name="connsiteY166" fmla="*/ 219127 h 436465"/>
              <a:gd name="connsiteX167" fmla="*/ 5611666 w 8507651"/>
              <a:gd name="connsiteY167" fmla="*/ 0 h 436465"/>
              <a:gd name="connsiteX168" fmla="*/ 5709174 w 8507651"/>
              <a:gd name="connsiteY168" fmla="*/ 219127 h 436465"/>
              <a:gd name="connsiteX169" fmla="*/ 5704546 w 8507651"/>
              <a:gd name="connsiteY169" fmla="*/ 270645 h 436465"/>
              <a:gd name="connsiteX170" fmla="*/ 5710872 w 8507651"/>
              <a:gd name="connsiteY170" fmla="*/ 261060 h 436465"/>
              <a:gd name="connsiteX171" fmla="*/ 5748826 w 8507651"/>
              <a:gd name="connsiteY171" fmla="*/ 243840 h 436465"/>
              <a:gd name="connsiteX172" fmla="*/ 5768477 w 8507651"/>
              <a:gd name="connsiteY172" fmla="*/ 248292 h 436465"/>
              <a:gd name="connsiteX173" fmla="*/ 5785738 w 8507651"/>
              <a:gd name="connsiteY173" fmla="*/ 260333 h 436465"/>
              <a:gd name="connsiteX174" fmla="*/ 5782036 w 8507651"/>
              <a:gd name="connsiteY174" fmla="*/ 219127 h 436465"/>
              <a:gd name="connsiteX175" fmla="*/ 5879544 w 8507651"/>
              <a:gd name="connsiteY175" fmla="*/ 0 h 436465"/>
              <a:gd name="connsiteX176" fmla="*/ 5977052 w 8507651"/>
              <a:gd name="connsiteY176" fmla="*/ 219127 h 436465"/>
              <a:gd name="connsiteX177" fmla="*/ 5972424 w 8507651"/>
              <a:gd name="connsiteY177" fmla="*/ 270645 h 436465"/>
              <a:gd name="connsiteX178" fmla="*/ 5978750 w 8507651"/>
              <a:gd name="connsiteY178" fmla="*/ 261060 h 436465"/>
              <a:gd name="connsiteX179" fmla="*/ 6016704 w 8507651"/>
              <a:gd name="connsiteY179" fmla="*/ 243840 h 436465"/>
              <a:gd name="connsiteX180" fmla="*/ 6036355 w 8507651"/>
              <a:gd name="connsiteY180" fmla="*/ 248292 h 436465"/>
              <a:gd name="connsiteX181" fmla="*/ 6053616 w 8507651"/>
              <a:gd name="connsiteY181" fmla="*/ 260333 h 436465"/>
              <a:gd name="connsiteX182" fmla="*/ 6049914 w 8507651"/>
              <a:gd name="connsiteY182" fmla="*/ 219127 h 436465"/>
              <a:gd name="connsiteX183" fmla="*/ 6147422 w 8507651"/>
              <a:gd name="connsiteY183" fmla="*/ 0 h 436465"/>
              <a:gd name="connsiteX184" fmla="*/ 6244930 w 8507651"/>
              <a:gd name="connsiteY184" fmla="*/ 219127 h 436465"/>
              <a:gd name="connsiteX185" fmla="*/ 6240302 w 8507651"/>
              <a:gd name="connsiteY185" fmla="*/ 270645 h 436465"/>
              <a:gd name="connsiteX186" fmla="*/ 6246628 w 8507651"/>
              <a:gd name="connsiteY186" fmla="*/ 261060 h 436465"/>
              <a:gd name="connsiteX187" fmla="*/ 6284582 w 8507651"/>
              <a:gd name="connsiteY187" fmla="*/ 243840 h 436465"/>
              <a:gd name="connsiteX188" fmla="*/ 6304233 w 8507651"/>
              <a:gd name="connsiteY188" fmla="*/ 248292 h 436465"/>
              <a:gd name="connsiteX189" fmla="*/ 6321495 w 8507651"/>
              <a:gd name="connsiteY189" fmla="*/ 260334 h 436465"/>
              <a:gd name="connsiteX190" fmla="*/ 6317793 w 8507651"/>
              <a:gd name="connsiteY190" fmla="*/ 219127 h 436465"/>
              <a:gd name="connsiteX191" fmla="*/ 6415301 w 8507651"/>
              <a:gd name="connsiteY191" fmla="*/ 0 h 436465"/>
              <a:gd name="connsiteX192" fmla="*/ 6512809 w 8507651"/>
              <a:gd name="connsiteY192" fmla="*/ 219127 h 436465"/>
              <a:gd name="connsiteX193" fmla="*/ 6508181 w 8507651"/>
              <a:gd name="connsiteY193" fmla="*/ 270645 h 436465"/>
              <a:gd name="connsiteX194" fmla="*/ 6514507 w 8507651"/>
              <a:gd name="connsiteY194" fmla="*/ 261060 h 436465"/>
              <a:gd name="connsiteX195" fmla="*/ 6552461 w 8507651"/>
              <a:gd name="connsiteY195" fmla="*/ 243840 h 436465"/>
              <a:gd name="connsiteX196" fmla="*/ 6572112 w 8507651"/>
              <a:gd name="connsiteY196" fmla="*/ 248292 h 436465"/>
              <a:gd name="connsiteX197" fmla="*/ 6589373 w 8507651"/>
              <a:gd name="connsiteY197" fmla="*/ 260333 h 436465"/>
              <a:gd name="connsiteX198" fmla="*/ 6585671 w 8507651"/>
              <a:gd name="connsiteY198" fmla="*/ 219127 h 436465"/>
              <a:gd name="connsiteX199" fmla="*/ 6683179 w 8507651"/>
              <a:gd name="connsiteY199" fmla="*/ 0 h 436465"/>
              <a:gd name="connsiteX200" fmla="*/ 6780687 w 8507651"/>
              <a:gd name="connsiteY200" fmla="*/ 219127 h 436465"/>
              <a:gd name="connsiteX201" fmla="*/ 6776059 w 8507651"/>
              <a:gd name="connsiteY201" fmla="*/ 270645 h 436465"/>
              <a:gd name="connsiteX202" fmla="*/ 6782385 w 8507651"/>
              <a:gd name="connsiteY202" fmla="*/ 261060 h 436465"/>
              <a:gd name="connsiteX203" fmla="*/ 6820339 w 8507651"/>
              <a:gd name="connsiteY203" fmla="*/ 243840 h 436465"/>
              <a:gd name="connsiteX204" fmla="*/ 6839990 w 8507651"/>
              <a:gd name="connsiteY204" fmla="*/ 248292 h 436465"/>
              <a:gd name="connsiteX205" fmla="*/ 6857251 w 8507651"/>
              <a:gd name="connsiteY205" fmla="*/ 260333 h 436465"/>
              <a:gd name="connsiteX206" fmla="*/ 6853549 w 8507651"/>
              <a:gd name="connsiteY206" fmla="*/ 219127 h 436465"/>
              <a:gd name="connsiteX207" fmla="*/ 6951057 w 8507651"/>
              <a:gd name="connsiteY207" fmla="*/ 0 h 436465"/>
              <a:gd name="connsiteX208" fmla="*/ 7048565 w 8507651"/>
              <a:gd name="connsiteY208" fmla="*/ 219127 h 436465"/>
              <a:gd name="connsiteX209" fmla="*/ 7043937 w 8507651"/>
              <a:gd name="connsiteY209" fmla="*/ 270645 h 436465"/>
              <a:gd name="connsiteX210" fmla="*/ 7050263 w 8507651"/>
              <a:gd name="connsiteY210" fmla="*/ 261060 h 436465"/>
              <a:gd name="connsiteX211" fmla="*/ 7088217 w 8507651"/>
              <a:gd name="connsiteY211" fmla="*/ 243840 h 436465"/>
              <a:gd name="connsiteX212" fmla="*/ 7107868 w 8507651"/>
              <a:gd name="connsiteY212" fmla="*/ 248292 h 436465"/>
              <a:gd name="connsiteX213" fmla="*/ 7125130 w 8507651"/>
              <a:gd name="connsiteY213" fmla="*/ 260334 h 436465"/>
              <a:gd name="connsiteX214" fmla="*/ 7121428 w 8507651"/>
              <a:gd name="connsiteY214" fmla="*/ 219127 h 436465"/>
              <a:gd name="connsiteX215" fmla="*/ 7218936 w 8507651"/>
              <a:gd name="connsiteY215" fmla="*/ 0 h 436465"/>
              <a:gd name="connsiteX216" fmla="*/ 7316444 w 8507651"/>
              <a:gd name="connsiteY216" fmla="*/ 219127 h 436465"/>
              <a:gd name="connsiteX217" fmla="*/ 7311816 w 8507651"/>
              <a:gd name="connsiteY217" fmla="*/ 270645 h 436465"/>
              <a:gd name="connsiteX218" fmla="*/ 7318142 w 8507651"/>
              <a:gd name="connsiteY218" fmla="*/ 261060 h 436465"/>
              <a:gd name="connsiteX219" fmla="*/ 7356096 w 8507651"/>
              <a:gd name="connsiteY219" fmla="*/ 243840 h 436465"/>
              <a:gd name="connsiteX220" fmla="*/ 7375747 w 8507651"/>
              <a:gd name="connsiteY220" fmla="*/ 248292 h 436465"/>
              <a:gd name="connsiteX221" fmla="*/ 7393008 w 8507651"/>
              <a:gd name="connsiteY221" fmla="*/ 260333 h 436465"/>
              <a:gd name="connsiteX222" fmla="*/ 7389306 w 8507651"/>
              <a:gd name="connsiteY222" fmla="*/ 219127 h 436465"/>
              <a:gd name="connsiteX223" fmla="*/ 7486814 w 8507651"/>
              <a:gd name="connsiteY223" fmla="*/ 0 h 436465"/>
              <a:gd name="connsiteX224" fmla="*/ 7584322 w 8507651"/>
              <a:gd name="connsiteY224" fmla="*/ 219127 h 436465"/>
              <a:gd name="connsiteX225" fmla="*/ 7579694 w 8507651"/>
              <a:gd name="connsiteY225" fmla="*/ 270645 h 436465"/>
              <a:gd name="connsiteX226" fmla="*/ 7586020 w 8507651"/>
              <a:gd name="connsiteY226" fmla="*/ 261060 h 436465"/>
              <a:gd name="connsiteX227" fmla="*/ 7623974 w 8507651"/>
              <a:gd name="connsiteY227" fmla="*/ 243840 h 436465"/>
              <a:gd name="connsiteX228" fmla="*/ 7643625 w 8507651"/>
              <a:gd name="connsiteY228" fmla="*/ 248292 h 436465"/>
              <a:gd name="connsiteX229" fmla="*/ 7660886 w 8507651"/>
              <a:gd name="connsiteY229" fmla="*/ 260333 h 436465"/>
              <a:gd name="connsiteX230" fmla="*/ 7657184 w 8507651"/>
              <a:gd name="connsiteY230" fmla="*/ 219127 h 436465"/>
              <a:gd name="connsiteX231" fmla="*/ 7754692 w 8507651"/>
              <a:gd name="connsiteY231" fmla="*/ 0 h 436465"/>
              <a:gd name="connsiteX232" fmla="*/ 7852200 w 8507651"/>
              <a:gd name="connsiteY232" fmla="*/ 219127 h 436465"/>
              <a:gd name="connsiteX233" fmla="*/ 7847572 w 8507651"/>
              <a:gd name="connsiteY233" fmla="*/ 270645 h 436465"/>
              <a:gd name="connsiteX234" fmla="*/ 7853897 w 8507651"/>
              <a:gd name="connsiteY234" fmla="*/ 261060 h 436465"/>
              <a:gd name="connsiteX235" fmla="*/ 7891852 w 8507651"/>
              <a:gd name="connsiteY235" fmla="*/ 243840 h 436465"/>
              <a:gd name="connsiteX236" fmla="*/ 7911503 w 8507651"/>
              <a:gd name="connsiteY236" fmla="*/ 248292 h 436465"/>
              <a:gd name="connsiteX237" fmla="*/ 7928765 w 8507651"/>
              <a:gd name="connsiteY237" fmla="*/ 260334 h 436465"/>
              <a:gd name="connsiteX238" fmla="*/ 7925063 w 8507651"/>
              <a:gd name="connsiteY238" fmla="*/ 219127 h 436465"/>
              <a:gd name="connsiteX239" fmla="*/ 8022571 w 8507651"/>
              <a:gd name="connsiteY239" fmla="*/ 0 h 436465"/>
              <a:gd name="connsiteX240" fmla="*/ 8120079 w 8507651"/>
              <a:gd name="connsiteY240" fmla="*/ 219127 h 436465"/>
              <a:gd name="connsiteX241" fmla="*/ 8115451 w 8507651"/>
              <a:gd name="connsiteY241" fmla="*/ 270645 h 436465"/>
              <a:gd name="connsiteX242" fmla="*/ 8121777 w 8507651"/>
              <a:gd name="connsiteY242" fmla="*/ 261060 h 436465"/>
              <a:gd name="connsiteX243" fmla="*/ 8159731 w 8507651"/>
              <a:gd name="connsiteY243" fmla="*/ 243840 h 436465"/>
              <a:gd name="connsiteX244" fmla="*/ 8179382 w 8507651"/>
              <a:gd name="connsiteY244" fmla="*/ 248292 h 436465"/>
              <a:gd name="connsiteX245" fmla="*/ 8196634 w 8507651"/>
              <a:gd name="connsiteY245" fmla="*/ 260327 h 436465"/>
              <a:gd name="connsiteX246" fmla="*/ 8192933 w 8507651"/>
              <a:gd name="connsiteY246" fmla="*/ 219127 h 436465"/>
              <a:gd name="connsiteX247" fmla="*/ 8290441 w 8507651"/>
              <a:gd name="connsiteY247" fmla="*/ 0 h 436465"/>
              <a:gd name="connsiteX248" fmla="*/ 8387949 w 8507651"/>
              <a:gd name="connsiteY248" fmla="*/ 219127 h 436465"/>
              <a:gd name="connsiteX249" fmla="*/ 8383321 w 8507651"/>
              <a:gd name="connsiteY249" fmla="*/ 270645 h 436465"/>
              <a:gd name="connsiteX250" fmla="*/ 8389646 w 8507651"/>
              <a:gd name="connsiteY250" fmla="*/ 261060 h 436465"/>
              <a:gd name="connsiteX251" fmla="*/ 8427601 w 8507651"/>
              <a:gd name="connsiteY251" fmla="*/ 243840 h 436465"/>
              <a:gd name="connsiteX252" fmla="*/ 8496550 w 8507651"/>
              <a:gd name="connsiteY252" fmla="*/ 308021 h 436465"/>
              <a:gd name="connsiteX253" fmla="*/ 8507651 w 8507651"/>
              <a:gd name="connsiteY253" fmla="*/ 345025 h 436465"/>
              <a:gd name="connsiteX254" fmla="*/ 0 w 8507651"/>
              <a:gd name="connsiteY254" fmla="*/ 436465 h 436465"/>
              <a:gd name="connsiteX0" fmla="*/ 79103 w 8507651"/>
              <a:gd name="connsiteY0" fmla="*/ 270645 h 436465"/>
              <a:gd name="connsiteX1" fmla="*/ 85429 w 8507651"/>
              <a:gd name="connsiteY1" fmla="*/ 261060 h 436465"/>
              <a:gd name="connsiteX2" fmla="*/ 123383 w 8507651"/>
              <a:gd name="connsiteY2" fmla="*/ 243840 h 436465"/>
              <a:gd name="connsiteX3" fmla="*/ 143034 w 8507651"/>
              <a:gd name="connsiteY3" fmla="*/ 248292 h 436465"/>
              <a:gd name="connsiteX4" fmla="*/ 160295 w 8507651"/>
              <a:gd name="connsiteY4" fmla="*/ 260333 h 436465"/>
              <a:gd name="connsiteX5" fmla="*/ 156593 w 8507651"/>
              <a:gd name="connsiteY5" fmla="*/ 219127 h 436465"/>
              <a:gd name="connsiteX6" fmla="*/ 254101 w 8507651"/>
              <a:gd name="connsiteY6" fmla="*/ 0 h 436465"/>
              <a:gd name="connsiteX7" fmla="*/ 351609 w 8507651"/>
              <a:gd name="connsiteY7" fmla="*/ 219127 h 436465"/>
              <a:gd name="connsiteX8" fmla="*/ 346981 w 8507651"/>
              <a:gd name="connsiteY8" fmla="*/ 270645 h 436465"/>
              <a:gd name="connsiteX9" fmla="*/ 353307 w 8507651"/>
              <a:gd name="connsiteY9" fmla="*/ 261060 h 436465"/>
              <a:gd name="connsiteX10" fmla="*/ 391261 w 8507651"/>
              <a:gd name="connsiteY10" fmla="*/ 243840 h 436465"/>
              <a:gd name="connsiteX11" fmla="*/ 410912 w 8507651"/>
              <a:gd name="connsiteY11" fmla="*/ 248292 h 436465"/>
              <a:gd name="connsiteX12" fmla="*/ 428174 w 8507651"/>
              <a:gd name="connsiteY12" fmla="*/ 260334 h 436465"/>
              <a:gd name="connsiteX13" fmla="*/ 424472 w 8507651"/>
              <a:gd name="connsiteY13" fmla="*/ 219127 h 436465"/>
              <a:gd name="connsiteX14" fmla="*/ 521980 w 8507651"/>
              <a:gd name="connsiteY14" fmla="*/ 0 h 436465"/>
              <a:gd name="connsiteX15" fmla="*/ 619488 w 8507651"/>
              <a:gd name="connsiteY15" fmla="*/ 219127 h 436465"/>
              <a:gd name="connsiteX16" fmla="*/ 614860 w 8507651"/>
              <a:gd name="connsiteY16" fmla="*/ 270645 h 436465"/>
              <a:gd name="connsiteX17" fmla="*/ 621186 w 8507651"/>
              <a:gd name="connsiteY17" fmla="*/ 261060 h 436465"/>
              <a:gd name="connsiteX18" fmla="*/ 659140 w 8507651"/>
              <a:gd name="connsiteY18" fmla="*/ 243840 h 436465"/>
              <a:gd name="connsiteX19" fmla="*/ 678791 w 8507651"/>
              <a:gd name="connsiteY19" fmla="*/ 248292 h 436465"/>
              <a:gd name="connsiteX20" fmla="*/ 696052 w 8507651"/>
              <a:gd name="connsiteY20" fmla="*/ 260333 h 436465"/>
              <a:gd name="connsiteX21" fmla="*/ 692350 w 8507651"/>
              <a:gd name="connsiteY21" fmla="*/ 219127 h 436465"/>
              <a:gd name="connsiteX22" fmla="*/ 789858 w 8507651"/>
              <a:gd name="connsiteY22" fmla="*/ 0 h 436465"/>
              <a:gd name="connsiteX23" fmla="*/ 887366 w 8507651"/>
              <a:gd name="connsiteY23" fmla="*/ 219127 h 436465"/>
              <a:gd name="connsiteX24" fmla="*/ 882738 w 8507651"/>
              <a:gd name="connsiteY24" fmla="*/ 270645 h 436465"/>
              <a:gd name="connsiteX25" fmla="*/ 889064 w 8507651"/>
              <a:gd name="connsiteY25" fmla="*/ 261060 h 436465"/>
              <a:gd name="connsiteX26" fmla="*/ 927018 w 8507651"/>
              <a:gd name="connsiteY26" fmla="*/ 243840 h 436465"/>
              <a:gd name="connsiteX27" fmla="*/ 946669 w 8507651"/>
              <a:gd name="connsiteY27" fmla="*/ 248292 h 436465"/>
              <a:gd name="connsiteX28" fmla="*/ 963930 w 8507651"/>
              <a:gd name="connsiteY28" fmla="*/ 260333 h 436465"/>
              <a:gd name="connsiteX29" fmla="*/ 960228 w 8507651"/>
              <a:gd name="connsiteY29" fmla="*/ 219127 h 436465"/>
              <a:gd name="connsiteX30" fmla="*/ 1057736 w 8507651"/>
              <a:gd name="connsiteY30" fmla="*/ 0 h 436465"/>
              <a:gd name="connsiteX31" fmla="*/ 1155244 w 8507651"/>
              <a:gd name="connsiteY31" fmla="*/ 219127 h 436465"/>
              <a:gd name="connsiteX32" fmla="*/ 1150616 w 8507651"/>
              <a:gd name="connsiteY32" fmla="*/ 270645 h 436465"/>
              <a:gd name="connsiteX33" fmla="*/ 1156942 w 8507651"/>
              <a:gd name="connsiteY33" fmla="*/ 261060 h 436465"/>
              <a:gd name="connsiteX34" fmla="*/ 1194896 w 8507651"/>
              <a:gd name="connsiteY34" fmla="*/ 243840 h 436465"/>
              <a:gd name="connsiteX35" fmla="*/ 1214547 w 8507651"/>
              <a:gd name="connsiteY35" fmla="*/ 248292 h 436465"/>
              <a:gd name="connsiteX36" fmla="*/ 1231809 w 8507651"/>
              <a:gd name="connsiteY36" fmla="*/ 260334 h 436465"/>
              <a:gd name="connsiteX37" fmla="*/ 1228107 w 8507651"/>
              <a:gd name="connsiteY37" fmla="*/ 219127 h 436465"/>
              <a:gd name="connsiteX38" fmla="*/ 1325614 w 8507651"/>
              <a:gd name="connsiteY38" fmla="*/ 0 h 436465"/>
              <a:gd name="connsiteX39" fmla="*/ 1423122 w 8507651"/>
              <a:gd name="connsiteY39" fmla="*/ 219127 h 436465"/>
              <a:gd name="connsiteX40" fmla="*/ 1418494 w 8507651"/>
              <a:gd name="connsiteY40" fmla="*/ 270645 h 436465"/>
              <a:gd name="connsiteX41" fmla="*/ 1424820 w 8507651"/>
              <a:gd name="connsiteY41" fmla="*/ 261060 h 436465"/>
              <a:gd name="connsiteX42" fmla="*/ 1462774 w 8507651"/>
              <a:gd name="connsiteY42" fmla="*/ 243840 h 436465"/>
              <a:gd name="connsiteX43" fmla="*/ 1482425 w 8507651"/>
              <a:gd name="connsiteY43" fmla="*/ 248292 h 436465"/>
              <a:gd name="connsiteX44" fmla="*/ 1499686 w 8507651"/>
              <a:gd name="connsiteY44" fmla="*/ 260333 h 436465"/>
              <a:gd name="connsiteX45" fmla="*/ 1495984 w 8507651"/>
              <a:gd name="connsiteY45" fmla="*/ 219127 h 436465"/>
              <a:gd name="connsiteX46" fmla="*/ 1593491 w 8507651"/>
              <a:gd name="connsiteY46" fmla="*/ 0 h 436465"/>
              <a:gd name="connsiteX47" fmla="*/ 1691000 w 8507651"/>
              <a:gd name="connsiteY47" fmla="*/ 219127 h 436465"/>
              <a:gd name="connsiteX48" fmla="*/ 1686372 w 8507651"/>
              <a:gd name="connsiteY48" fmla="*/ 270644 h 436465"/>
              <a:gd name="connsiteX49" fmla="*/ 1692697 w 8507651"/>
              <a:gd name="connsiteY49" fmla="*/ 261060 h 436465"/>
              <a:gd name="connsiteX50" fmla="*/ 1730651 w 8507651"/>
              <a:gd name="connsiteY50" fmla="*/ 243840 h 436465"/>
              <a:gd name="connsiteX51" fmla="*/ 1750303 w 8507651"/>
              <a:gd name="connsiteY51" fmla="*/ 248292 h 436465"/>
              <a:gd name="connsiteX52" fmla="*/ 1767564 w 8507651"/>
              <a:gd name="connsiteY52" fmla="*/ 260333 h 436465"/>
              <a:gd name="connsiteX53" fmla="*/ 1763862 w 8507651"/>
              <a:gd name="connsiteY53" fmla="*/ 219127 h 436465"/>
              <a:gd name="connsiteX54" fmla="*/ 1861370 w 8507651"/>
              <a:gd name="connsiteY54" fmla="*/ 0 h 436465"/>
              <a:gd name="connsiteX55" fmla="*/ 1958878 w 8507651"/>
              <a:gd name="connsiteY55" fmla="*/ 219127 h 436465"/>
              <a:gd name="connsiteX56" fmla="*/ 1954250 w 8507651"/>
              <a:gd name="connsiteY56" fmla="*/ 270645 h 436465"/>
              <a:gd name="connsiteX57" fmla="*/ 1960576 w 8507651"/>
              <a:gd name="connsiteY57" fmla="*/ 261060 h 436465"/>
              <a:gd name="connsiteX58" fmla="*/ 1998530 w 8507651"/>
              <a:gd name="connsiteY58" fmla="*/ 243840 h 436465"/>
              <a:gd name="connsiteX59" fmla="*/ 2018181 w 8507651"/>
              <a:gd name="connsiteY59" fmla="*/ 248292 h 436465"/>
              <a:gd name="connsiteX60" fmla="*/ 2035443 w 8507651"/>
              <a:gd name="connsiteY60" fmla="*/ 260334 h 436465"/>
              <a:gd name="connsiteX61" fmla="*/ 2031741 w 8507651"/>
              <a:gd name="connsiteY61" fmla="*/ 219127 h 436465"/>
              <a:gd name="connsiteX62" fmla="*/ 2129249 w 8507651"/>
              <a:gd name="connsiteY62" fmla="*/ 0 h 436465"/>
              <a:gd name="connsiteX63" fmla="*/ 2226756 w 8507651"/>
              <a:gd name="connsiteY63" fmla="*/ 219127 h 436465"/>
              <a:gd name="connsiteX64" fmla="*/ 2222128 w 8507651"/>
              <a:gd name="connsiteY64" fmla="*/ 270646 h 436465"/>
              <a:gd name="connsiteX65" fmla="*/ 2228455 w 8507651"/>
              <a:gd name="connsiteY65" fmla="*/ 261060 h 436465"/>
              <a:gd name="connsiteX66" fmla="*/ 2266409 w 8507651"/>
              <a:gd name="connsiteY66" fmla="*/ 243840 h 436465"/>
              <a:gd name="connsiteX67" fmla="*/ 2286060 w 8507651"/>
              <a:gd name="connsiteY67" fmla="*/ 248292 h 436465"/>
              <a:gd name="connsiteX68" fmla="*/ 2303321 w 8507651"/>
              <a:gd name="connsiteY68" fmla="*/ 260333 h 436465"/>
              <a:gd name="connsiteX69" fmla="*/ 2299619 w 8507651"/>
              <a:gd name="connsiteY69" fmla="*/ 219127 h 436465"/>
              <a:gd name="connsiteX70" fmla="*/ 2397127 w 8507651"/>
              <a:gd name="connsiteY70" fmla="*/ 0 h 436465"/>
              <a:gd name="connsiteX71" fmla="*/ 2494636 w 8507651"/>
              <a:gd name="connsiteY71" fmla="*/ 219127 h 436465"/>
              <a:gd name="connsiteX72" fmla="*/ 2490008 w 8507651"/>
              <a:gd name="connsiteY72" fmla="*/ 270643 h 436465"/>
              <a:gd name="connsiteX73" fmla="*/ 2496333 w 8507651"/>
              <a:gd name="connsiteY73" fmla="*/ 261060 h 436465"/>
              <a:gd name="connsiteX74" fmla="*/ 2534287 w 8507651"/>
              <a:gd name="connsiteY74" fmla="*/ 243840 h 436465"/>
              <a:gd name="connsiteX75" fmla="*/ 2553938 w 8507651"/>
              <a:gd name="connsiteY75" fmla="*/ 248292 h 436465"/>
              <a:gd name="connsiteX76" fmla="*/ 2571199 w 8507651"/>
              <a:gd name="connsiteY76" fmla="*/ 260333 h 436465"/>
              <a:gd name="connsiteX77" fmla="*/ 2567497 w 8507651"/>
              <a:gd name="connsiteY77" fmla="*/ 219127 h 436465"/>
              <a:gd name="connsiteX78" fmla="*/ 2665006 w 8507651"/>
              <a:gd name="connsiteY78" fmla="*/ 0 h 436465"/>
              <a:gd name="connsiteX79" fmla="*/ 2762513 w 8507651"/>
              <a:gd name="connsiteY79" fmla="*/ 219127 h 436465"/>
              <a:gd name="connsiteX80" fmla="*/ 2757885 w 8507651"/>
              <a:gd name="connsiteY80" fmla="*/ 270646 h 436465"/>
              <a:gd name="connsiteX81" fmla="*/ 2764211 w 8507651"/>
              <a:gd name="connsiteY81" fmla="*/ 261060 h 436465"/>
              <a:gd name="connsiteX82" fmla="*/ 2802166 w 8507651"/>
              <a:gd name="connsiteY82" fmla="*/ 243840 h 436465"/>
              <a:gd name="connsiteX83" fmla="*/ 2821817 w 8507651"/>
              <a:gd name="connsiteY83" fmla="*/ 248292 h 436465"/>
              <a:gd name="connsiteX84" fmla="*/ 2839078 w 8507651"/>
              <a:gd name="connsiteY84" fmla="*/ 260334 h 436465"/>
              <a:gd name="connsiteX85" fmla="*/ 2835376 w 8507651"/>
              <a:gd name="connsiteY85" fmla="*/ 219127 h 436465"/>
              <a:gd name="connsiteX86" fmla="*/ 2932884 w 8507651"/>
              <a:gd name="connsiteY86" fmla="*/ 0 h 436465"/>
              <a:gd name="connsiteX87" fmla="*/ 3030392 w 8507651"/>
              <a:gd name="connsiteY87" fmla="*/ 219127 h 436465"/>
              <a:gd name="connsiteX88" fmla="*/ 3025764 w 8507651"/>
              <a:gd name="connsiteY88" fmla="*/ 270645 h 436465"/>
              <a:gd name="connsiteX89" fmla="*/ 3032090 w 8507651"/>
              <a:gd name="connsiteY89" fmla="*/ 261060 h 436465"/>
              <a:gd name="connsiteX90" fmla="*/ 3070044 w 8507651"/>
              <a:gd name="connsiteY90" fmla="*/ 243840 h 436465"/>
              <a:gd name="connsiteX91" fmla="*/ 3089695 w 8507651"/>
              <a:gd name="connsiteY91" fmla="*/ 248292 h 436465"/>
              <a:gd name="connsiteX92" fmla="*/ 3106956 w 8507651"/>
              <a:gd name="connsiteY92" fmla="*/ 260333 h 436465"/>
              <a:gd name="connsiteX93" fmla="*/ 3103254 w 8507651"/>
              <a:gd name="connsiteY93" fmla="*/ 219127 h 436465"/>
              <a:gd name="connsiteX94" fmla="*/ 3200762 w 8507651"/>
              <a:gd name="connsiteY94" fmla="*/ 0 h 436465"/>
              <a:gd name="connsiteX95" fmla="*/ 3298270 w 8507651"/>
              <a:gd name="connsiteY95" fmla="*/ 219127 h 436465"/>
              <a:gd name="connsiteX96" fmla="*/ 3293642 w 8507651"/>
              <a:gd name="connsiteY96" fmla="*/ 270645 h 436465"/>
              <a:gd name="connsiteX97" fmla="*/ 3299968 w 8507651"/>
              <a:gd name="connsiteY97" fmla="*/ 261060 h 436465"/>
              <a:gd name="connsiteX98" fmla="*/ 3337922 w 8507651"/>
              <a:gd name="connsiteY98" fmla="*/ 243840 h 436465"/>
              <a:gd name="connsiteX99" fmla="*/ 3357573 w 8507651"/>
              <a:gd name="connsiteY99" fmla="*/ 248292 h 436465"/>
              <a:gd name="connsiteX100" fmla="*/ 3374833 w 8507651"/>
              <a:gd name="connsiteY100" fmla="*/ 260332 h 436465"/>
              <a:gd name="connsiteX101" fmla="*/ 3371131 w 8507651"/>
              <a:gd name="connsiteY101" fmla="*/ 219127 h 436465"/>
              <a:gd name="connsiteX102" fmla="*/ 3468639 w 8507651"/>
              <a:gd name="connsiteY102" fmla="*/ 0 h 436465"/>
              <a:gd name="connsiteX103" fmla="*/ 3566147 w 8507651"/>
              <a:gd name="connsiteY103" fmla="*/ 219127 h 436465"/>
              <a:gd name="connsiteX104" fmla="*/ 3561519 w 8507651"/>
              <a:gd name="connsiteY104" fmla="*/ 270645 h 436465"/>
              <a:gd name="connsiteX105" fmla="*/ 3567845 w 8507651"/>
              <a:gd name="connsiteY105" fmla="*/ 261060 h 436465"/>
              <a:gd name="connsiteX106" fmla="*/ 3605799 w 8507651"/>
              <a:gd name="connsiteY106" fmla="*/ 243840 h 436465"/>
              <a:gd name="connsiteX107" fmla="*/ 3625451 w 8507651"/>
              <a:gd name="connsiteY107" fmla="*/ 248292 h 436465"/>
              <a:gd name="connsiteX108" fmla="*/ 3642711 w 8507651"/>
              <a:gd name="connsiteY108" fmla="*/ 260333 h 436465"/>
              <a:gd name="connsiteX109" fmla="*/ 3639009 w 8507651"/>
              <a:gd name="connsiteY109" fmla="*/ 219127 h 436465"/>
              <a:gd name="connsiteX110" fmla="*/ 3736517 w 8507651"/>
              <a:gd name="connsiteY110" fmla="*/ 0 h 436465"/>
              <a:gd name="connsiteX111" fmla="*/ 3834025 w 8507651"/>
              <a:gd name="connsiteY111" fmla="*/ 219127 h 436465"/>
              <a:gd name="connsiteX112" fmla="*/ 3829397 w 8507651"/>
              <a:gd name="connsiteY112" fmla="*/ 270645 h 436465"/>
              <a:gd name="connsiteX113" fmla="*/ 3835723 w 8507651"/>
              <a:gd name="connsiteY113" fmla="*/ 261060 h 436465"/>
              <a:gd name="connsiteX114" fmla="*/ 3873677 w 8507651"/>
              <a:gd name="connsiteY114" fmla="*/ 243840 h 436465"/>
              <a:gd name="connsiteX115" fmla="*/ 3893329 w 8507651"/>
              <a:gd name="connsiteY115" fmla="*/ 248292 h 436465"/>
              <a:gd name="connsiteX116" fmla="*/ 3910590 w 8507651"/>
              <a:gd name="connsiteY116" fmla="*/ 260334 h 436465"/>
              <a:gd name="connsiteX117" fmla="*/ 3906888 w 8507651"/>
              <a:gd name="connsiteY117" fmla="*/ 219127 h 436465"/>
              <a:gd name="connsiteX118" fmla="*/ 4004396 w 8507651"/>
              <a:gd name="connsiteY118" fmla="*/ 0 h 436465"/>
              <a:gd name="connsiteX119" fmla="*/ 4101904 w 8507651"/>
              <a:gd name="connsiteY119" fmla="*/ 219127 h 436465"/>
              <a:gd name="connsiteX120" fmla="*/ 4097276 w 8507651"/>
              <a:gd name="connsiteY120" fmla="*/ 270645 h 436465"/>
              <a:gd name="connsiteX121" fmla="*/ 4103602 w 8507651"/>
              <a:gd name="connsiteY121" fmla="*/ 261060 h 436465"/>
              <a:gd name="connsiteX122" fmla="*/ 4141556 w 8507651"/>
              <a:gd name="connsiteY122" fmla="*/ 243840 h 436465"/>
              <a:gd name="connsiteX123" fmla="*/ 4161208 w 8507651"/>
              <a:gd name="connsiteY123" fmla="*/ 248292 h 436465"/>
              <a:gd name="connsiteX124" fmla="*/ 4178468 w 8507651"/>
              <a:gd name="connsiteY124" fmla="*/ 260333 h 436465"/>
              <a:gd name="connsiteX125" fmla="*/ 4174766 w 8507651"/>
              <a:gd name="connsiteY125" fmla="*/ 219127 h 436465"/>
              <a:gd name="connsiteX126" fmla="*/ 4272274 w 8507651"/>
              <a:gd name="connsiteY126" fmla="*/ 0 h 436465"/>
              <a:gd name="connsiteX127" fmla="*/ 4369782 w 8507651"/>
              <a:gd name="connsiteY127" fmla="*/ 219127 h 436465"/>
              <a:gd name="connsiteX128" fmla="*/ 4365154 w 8507651"/>
              <a:gd name="connsiteY128" fmla="*/ 270645 h 436465"/>
              <a:gd name="connsiteX129" fmla="*/ 4371480 w 8507651"/>
              <a:gd name="connsiteY129" fmla="*/ 261060 h 436465"/>
              <a:gd name="connsiteX130" fmla="*/ 4409434 w 8507651"/>
              <a:gd name="connsiteY130" fmla="*/ 243840 h 436465"/>
              <a:gd name="connsiteX131" fmla="*/ 4429085 w 8507651"/>
              <a:gd name="connsiteY131" fmla="*/ 248292 h 436465"/>
              <a:gd name="connsiteX132" fmla="*/ 4446346 w 8507651"/>
              <a:gd name="connsiteY132" fmla="*/ 260333 h 436465"/>
              <a:gd name="connsiteX133" fmla="*/ 4442644 w 8507651"/>
              <a:gd name="connsiteY133" fmla="*/ 219127 h 436465"/>
              <a:gd name="connsiteX134" fmla="*/ 4540152 w 8507651"/>
              <a:gd name="connsiteY134" fmla="*/ 0 h 436465"/>
              <a:gd name="connsiteX135" fmla="*/ 4637660 w 8507651"/>
              <a:gd name="connsiteY135" fmla="*/ 219127 h 436465"/>
              <a:gd name="connsiteX136" fmla="*/ 4633032 w 8507651"/>
              <a:gd name="connsiteY136" fmla="*/ 270645 h 436465"/>
              <a:gd name="connsiteX137" fmla="*/ 4639358 w 8507651"/>
              <a:gd name="connsiteY137" fmla="*/ 261060 h 436465"/>
              <a:gd name="connsiteX138" fmla="*/ 4677312 w 8507651"/>
              <a:gd name="connsiteY138" fmla="*/ 243840 h 436465"/>
              <a:gd name="connsiteX139" fmla="*/ 4696963 w 8507651"/>
              <a:gd name="connsiteY139" fmla="*/ 248292 h 436465"/>
              <a:gd name="connsiteX140" fmla="*/ 4714225 w 8507651"/>
              <a:gd name="connsiteY140" fmla="*/ 260334 h 436465"/>
              <a:gd name="connsiteX141" fmla="*/ 4710523 w 8507651"/>
              <a:gd name="connsiteY141" fmla="*/ 219127 h 436465"/>
              <a:gd name="connsiteX142" fmla="*/ 4808031 w 8507651"/>
              <a:gd name="connsiteY142" fmla="*/ 0 h 436465"/>
              <a:gd name="connsiteX143" fmla="*/ 4905539 w 8507651"/>
              <a:gd name="connsiteY143" fmla="*/ 219127 h 436465"/>
              <a:gd name="connsiteX144" fmla="*/ 4900911 w 8507651"/>
              <a:gd name="connsiteY144" fmla="*/ 270645 h 436465"/>
              <a:gd name="connsiteX145" fmla="*/ 4907237 w 8507651"/>
              <a:gd name="connsiteY145" fmla="*/ 261060 h 436465"/>
              <a:gd name="connsiteX146" fmla="*/ 4945191 w 8507651"/>
              <a:gd name="connsiteY146" fmla="*/ 243840 h 436465"/>
              <a:gd name="connsiteX147" fmla="*/ 4964842 w 8507651"/>
              <a:gd name="connsiteY147" fmla="*/ 248292 h 436465"/>
              <a:gd name="connsiteX148" fmla="*/ 4982103 w 8507651"/>
              <a:gd name="connsiteY148" fmla="*/ 260333 h 436465"/>
              <a:gd name="connsiteX149" fmla="*/ 4978401 w 8507651"/>
              <a:gd name="connsiteY149" fmla="*/ 219127 h 436465"/>
              <a:gd name="connsiteX150" fmla="*/ 5075909 w 8507651"/>
              <a:gd name="connsiteY150" fmla="*/ 0 h 436465"/>
              <a:gd name="connsiteX151" fmla="*/ 5173417 w 8507651"/>
              <a:gd name="connsiteY151" fmla="*/ 219127 h 436465"/>
              <a:gd name="connsiteX152" fmla="*/ 5168789 w 8507651"/>
              <a:gd name="connsiteY152" fmla="*/ 270645 h 436465"/>
              <a:gd name="connsiteX153" fmla="*/ 5175115 w 8507651"/>
              <a:gd name="connsiteY153" fmla="*/ 261060 h 436465"/>
              <a:gd name="connsiteX154" fmla="*/ 5213069 w 8507651"/>
              <a:gd name="connsiteY154" fmla="*/ 243840 h 436465"/>
              <a:gd name="connsiteX155" fmla="*/ 5232720 w 8507651"/>
              <a:gd name="connsiteY155" fmla="*/ 248292 h 436465"/>
              <a:gd name="connsiteX156" fmla="*/ 5249981 w 8507651"/>
              <a:gd name="connsiteY156" fmla="*/ 260333 h 436465"/>
              <a:gd name="connsiteX157" fmla="*/ 5246279 w 8507651"/>
              <a:gd name="connsiteY157" fmla="*/ 219127 h 436465"/>
              <a:gd name="connsiteX158" fmla="*/ 5343787 w 8507651"/>
              <a:gd name="connsiteY158" fmla="*/ 0 h 436465"/>
              <a:gd name="connsiteX159" fmla="*/ 5441295 w 8507651"/>
              <a:gd name="connsiteY159" fmla="*/ 219127 h 436465"/>
              <a:gd name="connsiteX160" fmla="*/ 5436667 w 8507651"/>
              <a:gd name="connsiteY160" fmla="*/ 270645 h 436465"/>
              <a:gd name="connsiteX161" fmla="*/ 5442993 w 8507651"/>
              <a:gd name="connsiteY161" fmla="*/ 261060 h 436465"/>
              <a:gd name="connsiteX162" fmla="*/ 5480947 w 8507651"/>
              <a:gd name="connsiteY162" fmla="*/ 243840 h 436465"/>
              <a:gd name="connsiteX163" fmla="*/ 5500598 w 8507651"/>
              <a:gd name="connsiteY163" fmla="*/ 248292 h 436465"/>
              <a:gd name="connsiteX164" fmla="*/ 5517860 w 8507651"/>
              <a:gd name="connsiteY164" fmla="*/ 260334 h 436465"/>
              <a:gd name="connsiteX165" fmla="*/ 5514158 w 8507651"/>
              <a:gd name="connsiteY165" fmla="*/ 219127 h 436465"/>
              <a:gd name="connsiteX166" fmla="*/ 5611666 w 8507651"/>
              <a:gd name="connsiteY166" fmla="*/ 0 h 436465"/>
              <a:gd name="connsiteX167" fmla="*/ 5709174 w 8507651"/>
              <a:gd name="connsiteY167" fmla="*/ 219127 h 436465"/>
              <a:gd name="connsiteX168" fmla="*/ 5704546 w 8507651"/>
              <a:gd name="connsiteY168" fmla="*/ 270645 h 436465"/>
              <a:gd name="connsiteX169" fmla="*/ 5710872 w 8507651"/>
              <a:gd name="connsiteY169" fmla="*/ 261060 h 436465"/>
              <a:gd name="connsiteX170" fmla="*/ 5748826 w 8507651"/>
              <a:gd name="connsiteY170" fmla="*/ 243840 h 436465"/>
              <a:gd name="connsiteX171" fmla="*/ 5768477 w 8507651"/>
              <a:gd name="connsiteY171" fmla="*/ 248292 h 436465"/>
              <a:gd name="connsiteX172" fmla="*/ 5785738 w 8507651"/>
              <a:gd name="connsiteY172" fmla="*/ 260333 h 436465"/>
              <a:gd name="connsiteX173" fmla="*/ 5782036 w 8507651"/>
              <a:gd name="connsiteY173" fmla="*/ 219127 h 436465"/>
              <a:gd name="connsiteX174" fmla="*/ 5879544 w 8507651"/>
              <a:gd name="connsiteY174" fmla="*/ 0 h 436465"/>
              <a:gd name="connsiteX175" fmla="*/ 5977052 w 8507651"/>
              <a:gd name="connsiteY175" fmla="*/ 219127 h 436465"/>
              <a:gd name="connsiteX176" fmla="*/ 5972424 w 8507651"/>
              <a:gd name="connsiteY176" fmla="*/ 270645 h 436465"/>
              <a:gd name="connsiteX177" fmla="*/ 5978750 w 8507651"/>
              <a:gd name="connsiteY177" fmla="*/ 261060 h 436465"/>
              <a:gd name="connsiteX178" fmla="*/ 6016704 w 8507651"/>
              <a:gd name="connsiteY178" fmla="*/ 243840 h 436465"/>
              <a:gd name="connsiteX179" fmla="*/ 6036355 w 8507651"/>
              <a:gd name="connsiteY179" fmla="*/ 248292 h 436465"/>
              <a:gd name="connsiteX180" fmla="*/ 6053616 w 8507651"/>
              <a:gd name="connsiteY180" fmla="*/ 260333 h 436465"/>
              <a:gd name="connsiteX181" fmla="*/ 6049914 w 8507651"/>
              <a:gd name="connsiteY181" fmla="*/ 219127 h 436465"/>
              <a:gd name="connsiteX182" fmla="*/ 6147422 w 8507651"/>
              <a:gd name="connsiteY182" fmla="*/ 0 h 436465"/>
              <a:gd name="connsiteX183" fmla="*/ 6244930 w 8507651"/>
              <a:gd name="connsiteY183" fmla="*/ 219127 h 436465"/>
              <a:gd name="connsiteX184" fmla="*/ 6240302 w 8507651"/>
              <a:gd name="connsiteY184" fmla="*/ 270645 h 436465"/>
              <a:gd name="connsiteX185" fmla="*/ 6246628 w 8507651"/>
              <a:gd name="connsiteY185" fmla="*/ 261060 h 436465"/>
              <a:gd name="connsiteX186" fmla="*/ 6284582 w 8507651"/>
              <a:gd name="connsiteY186" fmla="*/ 243840 h 436465"/>
              <a:gd name="connsiteX187" fmla="*/ 6304233 w 8507651"/>
              <a:gd name="connsiteY187" fmla="*/ 248292 h 436465"/>
              <a:gd name="connsiteX188" fmla="*/ 6321495 w 8507651"/>
              <a:gd name="connsiteY188" fmla="*/ 260334 h 436465"/>
              <a:gd name="connsiteX189" fmla="*/ 6317793 w 8507651"/>
              <a:gd name="connsiteY189" fmla="*/ 219127 h 436465"/>
              <a:gd name="connsiteX190" fmla="*/ 6415301 w 8507651"/>
              <a:gd name="connsiteY190" fmla="*/ 0 h 436465"/>
              <a:gd name="connsiteX191" fmla="*/ 6512809 w 8507651"/>
              <a:gd name="connsiteY191" fmla="*/ 219127 h 436465"/>
              <a:gd name="connsiteX192" fmla="*/ 6508181 w 8507651"/>
              <a:gd name="connsiteY192" fmla="*/ 270645 h 436465"/>
              <a:gd name="connsiteX193" fmla="*/ 6514507 w 8507651"/>
              <a:gd name="connsiteY193" fmla="*/ 261060 h 436465"/>
              <a:gd name="connsiteX194" fmla="*/ 6552461 w 8507651"/>
              <a:gd name="connsiteY194" fmla="*/ 243840 h 436465"/>
              <a:gd name="connsiteX195" fmla="*/ 6572112 w 8507651"/>
              <a:gd name="connsiteY195" fmla="*/ 248292 h 436465"/>
              <a:gd name="connsiteX196" fmla="*/ 6589373 w 8507651"/>
              <a:gd name="connsiteY196" fmla="*/ 260333 h 436465"/>
              <a:gd name="connsiteX197" fmla="*/ 6585671 w 8507651"/>
              <a:gd name="connsiteY197" fmla="*/ 219127 h 436465"/>
              <a:gd name="connsiteX198" fmla="*/ 6683179 w 8507651"/>
              <a:gd name="connsiteY198" fmla="*/ 0 h 436465"/>
              <a:gd name="connsiteX199" fmla="*/ 6780687 w 8507651"/>
              <a:gd name="connsiteY199" fmla="*/ 219127 h 436465"/>
              <a:gd name="connsiteX200" fmla="*/ 6776059 w 8507651"/>
              <a:gd name="connsiteY200" fmla="*/ 270645 h 436465"/>
              <a:gd name="connsiteX201" fmla="*/ 6782385 w 8507651"/>
              <a:gd name="connsiteY201" fmla="*/ 261060 h 436465"/>
              <a:gd name="connsiteX202" fmla="*/ 6820339 w 8507651"/>
              <a:gd name="connsiteY202" fmla="*/ 243840 h 436465"/>
              <a:gd name="connsiteX203" fmla="*/ 6839990 w 8507651"/>
              <a:gd name="connsiteY203" fmla="*/ 248292 h 436465"/>
              <a:gd name="connsiteX204" fmla="*/ 6857251 w 8507651"/>
              <a:gd name="connsiteY204" fmla="*/ 260333 h 436465"/>
              <a:gd name="connsiteX205" fmla="*/ 6853549 w 8507651"/>
              <a:gd name="connsiteY205" fmla="*/ 219127 h 436465"/>
              <a:gd name="connsiteX206" fmla="*/ 6951057 w 8507651"/>
              <a:gd name="connsiteY206" fmla="*/ 0 h 436465"/>
              <a:gd name="connsiteX207" fmla="*/ 7048565 w 8507651"/>
              <a:gd name="connsiteY207" fmla="*/ 219127 h 436465"/>
              <a:gd name="connsiteX208" fmla="*/ 7043937 w 8507651"/>
              <a:gd name="connsiteY208" fmla="*/ 270645 h 436465"/>
              <a:gd name="connsiteX209" fmla="*/ 7050263 w 8507651"/>
              <a:gd name="connsiteY209" fmla="*/ 261060 h 436465"/>
              <a:gd name="connsiteX210" fmla="*/ 7088217 w 8507651"/>
              <a:gd name="connsiteY210" fmla="*/ 243840 h 436465"/>
              <a:gd name="connsiteX211" fmla="*/ 7107868 w 8507651"/>
              <a:gd name="connsiteY211" fmla="*/ 248292 h 436465"/>
              <a:gd name="connsiteX212" fmla="*/ 7125130 w 8507651"/>
              <a:gd name="connsiteY212" fmla="*/ 260334 h 436465"/>
              <a:gd name="connsiteX213" fmla="*/ 7121428 w 8507651"/>
              <a:gd name="connsiteY213" fmla="*/ 219127 h 436465"/>
              <a:gd name="connsiteX214" fmla="*/ 7218936 w 8507651"/>
              <a:gd name="connsiteY214" fmla="*/ 0 h 436465"/>
              <a:gd name="connsiteX215" fmla="*/ 7316444 w 8507651"/>
              <a:gd name="connsiteY215" fmla="*/ 219127 h 436465"/>
              <a:gd name="connsiteX216" fmla="*/ 7311816 w 8507651"/>
              <a:gd name="connsiteY216" fmla="*/ 270645 h 436465"/>
              <a:gd name="connsiteX217" fmla="*/ 7318142 w 8507651"/>
              <a:gd name="connsiteY217" fmla="*/ 261060 h 436465"/>
              <a:gd name="connsiteX218" fmla="*/ 7356096 w 8507651"/>
              <a:gd name="connsiteY218" fmla="*/ 243840 h 436465"/>
              <a:gd name="connsiteX219" fmla="*/ 7375747 w 8507651"/>
              <a:gd name="connsiteY219" fmla="*/ 248292 h 436465"/>
              <a:gd name="connsiteX220" fmla="*/ 7393008 w 8507651"/>
              <a:gd name="connsiteY220" fmla="*/ 260333 h 436465"/>
              <a:gd name="connsiteX221" fmla="*/ 7389306 w 8507651"/>
              <a:gd name="connsiteY221" fmla="*/ 219127 h 436465"/>
              <a:gd name="connsiteX222" fmla="*/ 7486814 w 8507651"/>
              <a:gd name="connsiteY222" fmla="*/ 0 h 436465"/>
              <a:gd name="connsiteX223" fmla="*/ 7584322 w 8507651"/>
              <a:gd name="connsiteY223" fmla="*/ 219127 h 436465"/>
              <a:gd name="connsiteX224" fmla="*/ 7579694 w 8507651"/>
              <a:gd name="connsiteY224" fmla="*/ 270645 h 436465"/>
              <a:gd name="connsiteX225" fmla="*/ 7586020 w 8507651"/>
              <a:gd name="connsiteY225" fmla="*/ 261060 h 436465"/>
              <a:gd name="connsiteX226" fmla="*/ 7623974 w 8507651"/>
              <a:gd name="connsiteY226" fmla="*/ 243840 h 436465"/>
              <a:gd name="connsiteX227" fmla="*/ 7643625 w 8507651"/>
              <a:gd name="connsiteY227" fmla="*/ 248292 h 436465"/>
              <a:gd name="connsiteX228" fmla="*/ 7660886 w 8507651"/>
              <a:gd name="connsiteY228" fmla="*/ 260333 h 436465"/>
              <a:gd name="connsiteX229" fmla="*/ 7657184 w 8507651"/>
              <a:gd name="connsiteY229" fmla="*/ 219127 h 436465"/>
              <a:gd name="connsiteX230" fmla="*/ 7754692 w 8507651"/>
              <a:gd name="connsiteY230" fmla="*/ 0 h 436465"/>
              <a:gd name="connsiteX231" fmla="*/ 7852200 w 8507651"/>
              <a:gd name="connsiteY231" fmla="*/ 219127 h 436465"/>
              <a:gd name="connsiteX232" fmla="*/ 7847572 w 8507651"/>
              <a:gd name="connsiteY232" fmla="*/ 270645 h 436465"/>
              <a:gd name="connsiteX233" fmla="*/ 7853897 w 8507651"/>
              <a:gd name="connsiteY233" fmla="*/ 261060 h 436465"/>
              <a:gd name="connsiteX234" fmla="*/ 7891852 w 8507651"/>
              <a:gd name="connsiteY234" fmla="*/ 243840 h 436465"/>
              <a:gd name="connsiteX235" fmla="*/ 7911503 w 8507651"/>
              <a:gd name="connsiteY235" fmla="*/ 248292 h 436465"/>
              <a:gd name="connsiteX236" fmla="*/ 7928765 w 8507651"/>
              <a:gd name="connsiteY236" fmla="*/ 260334 h 436465"/>
              <a:gd name="connsiteX237" fmla="*/ 7925063 w 8507651"/>
              <a:gd name="connsiteY237" fmla="*/ 219127 h 436465"/>
              <a:gd name="connsiteX238" fmla="*/ 8022571 w 8507651"/>
              <a:gd name="connsiteY238" fmla="*/ 0 h 436465"/>
              <a:gd name="connsiteX239" fmla="*/ 8120079 w 8507651"/>
              <a:gd name="connsiteY239" fmla="*/ 219127 h 436465"/>
              <a:gd name="connsiteX240" fmla="*/ 8115451 w 8507651"/>
              <a:gd name="connsiteY240" fmla="*/ 270645 h 436465"/>
              <a:gd name="connsiteX241" fmla="*/ 8121777 w 8507651"/>
              <a:gd name="connsiteY241" fmla="*/ 261060 h 436465"/>
              <a:gd name="connsiteX242" fmla="*/ 8159731 w 8507651"/>
              <a:gd name="connsiteY242" fmla="*/ 243840 h 436465"/>
              <a:gd name="connsiteX243" fmla="*/ 8179382 w 8507651"/>
              <a:gd name="connsiteY243" fmla="*/ 248292 h 436465"/>
              <a:gd name="connsiteX244" fmla="*/ 8196634 w 8507651"/>
              <a:gd name="connsiteY244" fmla="*/ 260327 h 436465"/>
              <a:gd name="connsiteX245" fmla="*/ 8192933 w 8507651"/>
              <a:gd name="connsiteY245" fmla="*/ 219127 h 436465"/>
              <a:gd name="connsiteX246" fmla="*/ 8290441 w 8507651"/>
              <a:gd name="connsiteY246" fmla="*/ 0 h 436465"/>
              <a:gd name="connsiteX247" fmla="*/ 8387949 w 8507651"/>
              <a:gd name="connsiteY247" fmla="*/ 219127 h 436465"/>
              <a:gd name="connsiteX248" fmla="*/ 8383321 w 8507651"/>
              <a:gd name="connsiteY248" fmla="*/ 270645 h 436465"/>
              <a:gd name="connsiteX249" fmla="*/ 8389646 w 8507651"/>
              <a:gd name="connsiteY249" fmla="*/ 261060 h 436465"/>
              <a:gd name="connsiteX250" fmla="*/ 8427601 w 8507651"/>
              <a:gd name="connsiteY250" fmla="*/ 243840 h 436465"/>
              <a:gd name="connsiteX251" fmla="*/ 8496550 w 8507651"/>
              <a:gd name="connsiteY251" fmla="*/ 308021 h 436465"/>
              <a:gd name="connsiteX252" fmla="*/ 8507651 w 8507651"/>
              <a:gd name="connsiteY252" fmla="*/ 345025 h 436465"/>
              <a:gd name="connsiteX253" fmla="*/ 0 w 8507651"/>
              <a:gd name="connsiteY253" fmla="*/ 436465 h 436465"/>
              <a:gd name="connsiteX0" fmla="*/ 0 w 8428548"/>
              <a:gd name="connsiteY0" fmla="*/ 270645 h 345025"/>
              <a:gd name="connsiteX1" fmla="*/ 6326 w 8428548"/>
              <a:gd name="connsiteY1" fmla="*/ 261060 h 345025"/>
              <a:gd name="connsiteX2" fmla="*/ 44280 w 8428548"/>
              <a:gd name="connsiteY2" fmla="*/ 243840 h 345025"/>
              <a:gd name="connsiteX3" fmla="*/ 63931 w 8428548"/>
              <a:gd name="connsiteY3" fmla="*/ 248292 h 345025"/>
              <a:gd name="connsiteX4" fmla="*/ 81192 w 8428548"/>
              <a:gd name="connsiteY4" fmla="*/ 260333 h 345025"/>
              <a:gd name="connsiteX5" fmla="*/ 77490 w 8428548"/>
              <a:gd name="connsiteY5" fmla="*/ 219127 h 345025"/>
              <a:gd name="connsiteX6" fmla="*/ 174998 w 8428548"/>
              <a:gd name="connsiteY6" fmla="*/ 0 h 345025"/>
              <a:gd name="connsiteX7" fmla="*/ 272506 w 8428548"/>
              <a:gd name="connsiteY7" fmla="*/ 219127 h 345025"/>
              <a:gd name="connsiteX8" fmla="*/ 267878 w 8428548"/>
              <a:gd name="connsiteY8" fmla="*/ 270645 h 345025"/>
              <a:gd name="connsiteX9" fmla="*/ 274204 w 8428548"/>
              <a:gd name="connsiteY9" fmla="*/ 261060 h 345025"/>
              <a:gd name="connsiteX10" fmla="*/ 312158 w 8428548"/>
              <a:gd name="connsiteY10" fmla="*/ 243840 h 345025"/>
              <a:gd name="connsiteX11" fmla="*/ 331809 w 8428548"/>
              <a:gd name="connsiteY11" fmla="*/ 248292 h 345025"/>
              <a:gd name="connsiteX12" fmla="*/ 349071 w 8428548"/>
              <a:gd name="connsiteY12" fmla="*/ 260334 h 345025"/>
              <a:gd name="connsiteX13" fmla="*/ 345369 w 8428548"/>
              <a:gd name="connsiteY13" fmla="*/ 219127 h 345025"/>
              <a:gd name="connsiteX14" fmla="*/ 442877 w 8428548"/>
              <a:gd name="connsiteY14" fmla="*/ 0 h 345025"/>
              <a:gd name="connsiteX15" fmla="*/ 540385 w 8428548"/>
              <a:gd name="connsiteY15" fmla="*/ 219127 h 345025"/>
              <a:gd name="connsiteX16" fmla="*/ 535757 w 8428548"/>
              <a:gd name="connsiteY16" fmla="*/ 270645 h 345025"/>
              <a:gd name="connsiteX17" fmla="*/ 542083 w 8428548"/>
              <a:gd name="connsiteY17" fmla="*/ 261060 h 345025"/>
              <a:gd name="connsiteX18" fmla="*/ 580037 w 8428548"/>
              <a:gd name="connsiteY18" fmla="*/ 243840 h 345025"/>
              <a:gd name="connsiteX19" fmla="*/ 599688 w 8428548"/>
              <a:gd name="connsiteY19" fmla="*/ 248292 h 345025"/>
              <a:gd name="connsiteX20" fmla="*/ 616949 w 8428548"/>
              <a:gd name="connsiteY20" fmla="*/ 260333 h 345025"/>
              <a:gd name="connsiteX21" fmla="*/ 613247 w 8428548"/>
              <a:gd name="connsiteY21" fmla="*/ 219127 h 345025"/>
              <a:gd name="connsiteX22" fmla="*/ 710755 w 8428548"/>
              <a:gd name="connsiteY22" fmla="*/ 0 h 345025"/>
              <a:gd name="connsiteX23" fmla="*/ 808263 w 8428548"/>
              <a:gd name="connsiteY23" fmla="*/ 219127 h 345025"/>
              <a:gd name="connsiteX24" fmla="*/ 803635 w 8428548"/>
              <a:gd name="connsiteY24" fmla="*/ 270645 h 345025"/>
              <a:gd name="connsiteX25" fmla="*/ 809961 w 8428548"/>
              <a:gd name="connsiteY25" fmla="*/ 261060 h 345025"/>
              <a:gd name="connsiteX26" fmla="*/ 847915 w 8428548"/>
              <a:gd name="connsiteY26" fmla="*/ 243840 h 345025"/>
              <a:gd name="connsiteX27" fmla="*/ 867566 w 8428548"/>
              <a:gd name="connsiteY27" fmla="*/ 248292 h 345025"/>
              <a:gd name="connsiteX28" fmla="*/ 884827 w 8428548"/>
              <a:gd name="connsiteY28" fmla="*/ 260333 h 345025"/>
              <a:gd name="connsiteX29" fmla="*/ 881125 w 8428548"/>
              <a:gd name="connsiteY29" fmla="*/ 219127 h 345025"/>
              <a:gd name="connsiteX30" fmla="*/ 978633 w 8428548"/>
              <a:gd name="connsiteY30" fmla="*/ 0 h 345025"/>
              <a:gd name="connsiteX31" fmla="*/ 1076141 w 8428548"/>
              <a:gd name="connsiteY31" fmla="*/ 219127 h 345025"/>
              <a:gd name="connsiteX32" fmla="*/ 1071513 w 8428548"/>
              <a:gd name="connsiteY32" fmla="*/ 270645 h 345025"/>
              <a:gd name="connsiteX33" fmla="*/ 1077839 w 8428548"/>
              <a:gd name="connsiteY33" fmla="*/ 261060 h 345025"/>
              <a:gd name="connsiteX34" fmla="*/ 1115793 w 8428548"/>
              <a:gd name="connsiteY34" fmla="*/ 243840 h 345025"/>
              <a:gd name="connsiteX35" fmla="*/ 1135444 w 8428548"/>
              <a:gd name="connsiteY35" fmla="*/ 248292 h 345025"/>
              <a:gd name="connsiteX36" fmla="*/ 1152706 w 8428548"/>
              <a:gd name="connsiteY36" fmla="*/ 260334 h 345025"/>
              <a:gd name="connsiteX37" fmla="*/ 1149004 w 8428548"/>
              <a:gd name="connsiteY37" fmla="*/ 219127 h 345025"/>
              <a:gd name="connsiteX38" fmla="*/ 1246511 w 8428548"/>
              <a:gd name="connsiteY38" fmla="*/ 0 h 345025"/>
              <a:gd name="connsiteX39" fmla="*/ 1344019 w 8428548"/>
              <a:gd name="connsiteY39" fmla="*/ 219127 h 345025"/>
              <a:gd name="connsiteX40" fmla="*/ 1339391 w 8428548"/>
              <a:gd name="connsiteY40" fmla="*/ 270645 h 345025"/>
              <a:gd name="connsiteX41" fmla="*/ 1345717 w 8428548"/>
              <a:gd name="connsiteY41" fmla="*/ 261060 h 345025"/>
              <a:gd name="connsiteX42" fmla="*/ 1383671 w 8428548"/>
              <a:gd name="connsiteY42" fmla="*/ 243840 h 345025"/>
              <a:gd name="connsiteX43" fmla="*/ 1403322 w 8428548"/>
              <a:gd name="connsiteY43" fmla="*/ 248292 h 345025"/>
              <a:gd name="connsiteX44" fmla="*/ 1420583 w 8428548"/>
              <a:gd name="connsiteY44" fmla="*/ 260333 h 345025"/>
              <a:gd name="connsiteX45" fmla="*/ 1416881 w 8428548"/>
              <a:gd name="connsiteY45" fmla="*/ 219127 h 345025"/>
              <a:gd name="connsiteX46" fmla="*/ 1514388 w 8428548"/>
              <a:gd name="connsiteY46" fmla="*/ 0 h 345025"/>
              <a:gd name="connsiteX47" fmla="*/ 1611897 w 8428548"/>
              <a:gd name="connsiteY47" fmla="*/ 219127 h 345025"/>
              <a:gd name="connsiteX48" fmla="*/ 1607269 w 8428548"/>
              <a:gd name="connsiteY48" fmla="*/ 270644 h 345025"/>
              <a:gd name="connsiteX49" fmla="*/ 1613594 w 8428548"/>
              <a:gd name="connsiteY49" fmla="*/ 261060 h 345025"/>
              <a:gd name="connsiteX50" fmla="*/ 1651548 w 8428548"/>
              <a:gd name="connsiteY50" fmla="*/ 243840 h 345025"/>
              <a:gd name="connsiteX51" fmla="*/ 1671200 w 8428548"/>
              <a:gd name="connsiteY51" fmla="*/ 248292 h 345025"/>
              <a:gd name="connsiteX52" fmla="*/ 1688461 w 8428548"/>
              <a:gd name="connsiteY52" fmla="*/ 260333 h 345025"/>
              <a:gd name="connsiteX53" fmla="*/ 1684759 w 8428548"/>
              <a:gd name="connsiteY53" fmla="*/ 219127 h 345025"/>
              <a:gd name="connsiteX54" fmla="*/ 1782267 w 8428548"/>
              <a:gd name="connsiteY54" fmla="*/ 0 h 345025"/>
              <a:gd name="connsiteX55" fmla="*/ 1879775 w 8428548"/>
              <a:gd name="connsiteY55" fmla="*/ 219127 h 345025"/>
              <a:gd name="connsiteX56" fmla="*/ 1875147 w 8428548"/>
              <a:gd name="connsiteY56" fmla="*/ 270645 h 345025"/>
              <a:gd name="connsiteX57" fmla="*/ 1881473 w 8428548"/>
              <a:gd name="connsiteY57" fmla="*/ 261060 h 345025"/>
              <a:gd name="connsiteX58" fmla="*/ 1919427 w 8428548"/>
              <a:gd name="connsiteY58" fmla="*/ 243840 h 345025"/>
              <a:gd name="connsiteX59" fmla="*/ 1939078 w 8428548"/>
              <a:gd name="connsiteY59" fmla="*/ 248292 h 345025"/>
              <a:gd name="connsiteX60" fmla="*/ 1956340 w 8428548"/>
              <a:gd name="connsiteY60" fmla="*/ 260334 h 345025"/>
              <a:gd name="connsiteX61" fmla="*/ 1952638 w 8428548"/>
              <a:gd name="connsiteY61" fmla="*/ 219127 h 345025"/>
              <a:gd name="connsiteX62" fmla="*/ 2050146 w 8428548"/>
              <a:gd name="connsiteY62" fmla="*/ 0 h 345025"/>
              <a:gd name="connsiteX63" fmla="*/ 2147653 w 8428548"/>
              <a:gd name="connsiteY63" fmla="*/ 219127 h 345025"/>
              <a:gd name="connsiteX64" fmla="*/ 2143025 w 8428548"/>
              <a:gd name="connsiteY64" fmla="*/ 270646 h 345025"/>
              <a:gd name="connsiteX65" fmla="*/ 2149352 w 8428548"/>
              <a:gd name="connsiteY65" fmla="*/ 261060 h 345025"/>
              <a:gd name="connsiteX66" fmla="*/ 2187306 w 8428548"/>
              <a:gd name="connsiteY66" fmla="*/ 243840 h 345025"/>
              <a:gd name="connsiteX67" fmla="*/ 2206957 w 8428548"/>
              <a:gd name="connsiteY67" fmla="*/ 248292 h 345025"/>
              <a:gd name="connsiteX68" fmla="*/ 2224218 w 8428548"/>
              <a:gd name="connsiteY68" fmla="*/ 260333 h 345025"/>
              <a:gd name="connsiteX69" fmla="*/ 2220516 w 8428548"/>
              <a:gd name="connsiteY69" fmla="*/ 219127 h 345025"/>
              <a:gd name="connsiteX70" fmla="*/ 2318024 w 8428548"/>
              <a:gd name="connsiteY70" fmla="*/ 0 h 345025"/>
              <a:gd name="connsiteX71" fmla="*/ 2415533 w 8428548"/>
              <a:gd name="connsiteY71" fmla="*/ 219127 h 345025"/>
              <a:gd name="connsiteX72" fmla="*/ 2410905 w 8428548"/>
              <a:gd name="connsiteY72" fmla="*/ 270643 h 345025"/>
              <a:gd name="connsiteX73" fmla="*/ 2417230 w 8428548"/>
              <a:gd name="connsiteY73" fmla="*/ 261060 h 345025"/>
              <a:gd name="connsiteX74" fmla="*/ 2455184 w 8428548"/>
              <a:gd name="connsiteY74" fmla="*/ 243840 h 345025"/>
              <a:gd name="connsiteX75" fmla="*/ 2474835 w 8428548"/>
              <a:gd name="connsiteY75" fmla="*/ 248292 h 345025"/>
              <a:gd name="connsiteX76" fmla="*/ 2492096 w 8428548"/>
              <a:gd name="connsiteY76" fmla="*/ 260333 h 345025"/>
              <a:gd name="connsiteX77" fmla="*/ 2488394 w 8428548"/>
              <a:gd name="connsiteY77" fmla="*/ 219127 h 345025"/>
              <a:gd name="connsiteX78" fmla="*/ 2585903 w 8428548"/>
              <a:gd name="connsiteY78" fmla="*/ 0 h 345025"/>
              <a:gd name="connsiteX79" fmla="*/ 2683410 w 8428548"/>
              <a:gd name="connsiteY79" fmla="*/ 219127 h 345025"/>
              <a:gd name="connsiteX80" fmla="*/ 2678782 w 8428548"/>
              <a:gd name="connsiteY80" fmla="*/ 270646 h 345025"/>
              <a:gd name="connsiteX81" fmla="*/ 2685108 w 8428548"/>
              <a:gd name="connsiteY81" fmla="*/ 261060 h 345025"/>
              <a:gd name="connsiteX82" fmla="*/ 2723063 w 8428548"/>
              <a:gd name="connsiteY82" fmla="*/ 243840 h 345025"/>
              <a:gd name="connsiteX83" fmla="*/ 2742714 w 8428548"/>
              <a:gd name="connsiteY83" fmla="*/ 248292 h 345025"/>
              <a:gd name="connsiteX84" fmla="*/ 2759975 w 8428548"/>
              <a:gd name="connsiteY84" fmla="*/ 260334 h 345025"/>
              <a:gd name="connsiteX85" fmla="*/ 2756273 w 8428548"/>
              <a:gd name="connsiteY85" fmla="*/ 219127 h 345025"/>
              <a:gd name="connsiteX86" fmla="*/ 2853781 w 8428548"/>
              <a:gd name="connsiteY86" fmla="*/ 0 h 345025"/>
              <a:gd name="connsiteX87" fmla="*/ 2951289 w 8428548"/>
              <a:gd name="connsiteY87" fmla="*/ 219127 h 345025"/>
              <a:gd name="connsiteX88" fmla="*/ 2946661 w 8428548"/>
              <a:gd name="connsiteY88" fmla="*/ 270645 h 345025"/>
              <a:gd name="connsiteX89" fmla="*/ 2952987 w 8428548"/>
              <a:gd name="connsiteY89" fmla="*/ 261060 h 345025"/>
              <a:gd name="connsiteX90" fmla="*/ 2990941 w 8428548"/>
              <a:gd name="connsiteY90" fmla="*/ 243840 h 345025"/>
              <a:gd name="connsiteX91" fmla="*/ 3010592 w 8428548"/>
              <a:gd name="connsiteY91" fmla="*/ 248292 h 345025"/>
              <a:gd name="connsiteX92" fmla="*/ 3027853 w 8428548"/>
              <a:gd name="connsiteY92" fmla="*/ 260333 h 345025"/>
              <a:gd name="connsiteX93" fmla="*/ 3024151 w 8428548"/>
              <a:gd name="connsiteY93" fmla="*/ 219127 h 345025"/>
              <a:gd name="connsiteX94" fmla="*/ 3121659 w 8428548"/>
              <a:gd name="connsiteY94" fmla="*/ 0 h 345025"/>
              <a:gd name="connsiteX95" fmla="*/ 3219167 w 8428548"/>
              <a:gd name="connsiteY95" fmla="*/ 219127 h 345025"/>
              <a:gd name="connsiteX96" fmla="*/ 3214539 w 8428548"/>
              <a:gd name="connsiteY96" fmla="*/ 270645 h 345025"/>
              <a:gd name="connsiteX97" fmla="*/ 3220865 w 8428548"/>
              <a:gd name="connsiteY97" fmla="*/ 261060 h 345025"/>
              <a:gd name="connsiteX98" fmla="*/ 3258819 w 8428548"/>
              <a:gd name="connsiteY98" fmla="*/ 243840 h 345025"/>
              <a:gd name="connsiteX99" fmla="*/ 3278470 w 8428548"/>
              <a:gd name="connsiteY99" fmla="*/ 248292 h 345025"/>
              <a:gd name="connsiteX100" fmla="*/ 3295730 w 8428548"/>
              <a:gd name="connsiteY100" fmla="*/ 260332 h 345025"/>
              <a:gd name="connsiteX101" fmla="*/ 3292028 w 8428548"/>
              <a:gd name="connsiteY101" fmla="*/ 219127 h 345025"/>
              <a:gd name="connsiteX102" fmla="*/ 3389536 w 8428548"/>
              <a:gd name="connsiteY102" fmla="*/ 0 h 345025"/>
              <a:gd name="connsiteX103" fmla="*/ 3487044 w 8428548"/>
              <a:gd name="connsiteY103" fmla="*/ 219127 h 345025"/>
              <a:gd name="connsiteX104" fmla="*/ 3482416 w 8428548"/>
              <a:gd name="connsiteY104" fmla="*/ 270645 h 345025"/>
              <a:gd name="connsiteX105" fmla="*/ 3488742 w 8428548"/>
              <a:gd name="connsiteY105" fmla="*/ 261060 h 345025"/>
              <a:gd name="connsiteX106" fmla="*/ 3526696 w 8428548"/>
              <a:gd name="connsiteY106" fmla="*/ 243840 h 345025"/>
              <a:gd name="connsiteX107" fmla="*/ 3546348 w 8428548"/>
              <a:gd name="connsiteY107" fmla="*/ 248292 h 345025"/>
              <a:gd name="connsiteX108" fmla="*/ 3563608 w 8428548"/>
              <a:gd name="connsiteY108" fmla="*/ 260333 h 345025"/>
              <a:gd name="connsiteX109" fmla="*/ 3559906 w 8428548"/>
              <a:gd name="connsiteY109" fmla="*/ 219127 h 345025"/>
              <a:gd name="connsiteX110" fmla="*/ 3657414 w 8428548"/>
              <a:gd name="connsiteY110" fmla="*/ 0 h 345025"/>
              <a:gd name="connsiteX111" fmla="*/ 3754922 w 8428548"/>
              <a:gd name="connsiteY111" fmla="*/ 219127 h 345025"/>
              <a:gd name="connsiteX112" fmla="*/ 3750294 w 8428548"/>
              <a:gd name="connsiteY112" fmla="*/ 270645 h 345025"/>
              <a:gd name="connsiteX113" fmla="*/ 3756620 w 8428548"/>
              <a:gd name="connsiteY113" fmla="*/ 261060 h 345025"/>
              <a:gd name="connsiteX114" fmla="*/ 3794574 w 8428548"/>
              <a:gd name="connsiteY114" fmla="*/ 243840 h 345025"/>
              <a:gd name="connsiteX115" fmla="*/ 3814226 w 8428548"/>
              <a:gd name="connsiteY115" fmla="*/ 248292 h 345025"/>
              <a:gd name="connsiteX116" fmla="*/ 3831487 w 8428548"/>
              <a:gd name="connsiteY116" fmla="*/ 260334 h 345025"/>
              <a:gd name="connsiteX117" fmla="*/ 3827785 w 8428548"/>
              <a:gd name="connsiteY117" fmla="*/ 219127 h 345025"/>
              <a:gd name="connsiteX118" fmla="*/ 3925293 w 8428548"/>
              <a:gd name="connsiteY118" fmla="*/ 0 h 345025"/>
              <a:gd name="connsiteX119" fmla="*/ 4022801 w 8428548"/>
              <a:gd name="connsiteY119" fmla="*/ 219127 h 345025"/>
              <a:gd name="connsiteX120" fmla="*/ 4018173 w 8428548"/>
              <a:gd name="connsiteY120" fmla="*/ 270645 h 345025"/>
              <a:gd name="connsiteX121" fmla="*/ 4024499 w 8428548"/>
              <a:gd name="connsiteY121" fmla="*/ 261060 h 345025"/>
              <a:gd name="connsiteX122" fmla="*/ 4062453 w 8428548"/>
              <a:gd name="connsiteY122" fmla="*/ 243840 h 345025"/>
              <a:gd name="connsiteX123" fmla="*/ 4082105 w 8428548"/>
              <a:gd name="connsiteY123" fmla="*/ 248292 h 345025"/>
              <a:gd name="connsiteX124" fmla="*/ 4099365 w 8428548"/>
              <a:gd name="connsiteY124" fmla="*/ 260333 h 345025"/>
              <a:gd name="connsiteX125" fmla="*/ 4095663 w 8428548"/>
              <a:gd name="connsiteY125" fmla="*/ 219127 h 345025"/>
              <a:gd name="connsiteX126" fmla="*/ 4193171 w 8428548"/>
              <a:gd name="connsiteY126" fmla="*/ 0 h 345025"/>
              <a:gd name="connsiteX127" fmla="*/ 4290679 w 8428548"/>
              <a:gd name="connsiteY127" fmla="*/ 219127 h 345025"/>
              <a:gd name="connsiteX128" fmla="*/ 4286051 w 8428548"/>
              <a:gd name="connsiteY128" fmla="*/ 270645 h 345025"/>
              <a:gd name="connsiteX129" fmla="*/ 4292377 w 8428548"/>
              <a:gd name="connsiteY129" fmla="*/ 261060 h 345025"/>
              <a:gd name="connsiteX130" fmla="*/ 4330331 w 8428548"/>
              <a:gd name="connsiteY130" fmla="*/ 243840 h 345025"/>
              <a:gd name="connsiteX131" fmla="*/ 4349982 w 8428548"/>
              <a:gd name="connsiteY131" fmla="*/ 248292 h 345025"/>
              <a:gd name="connsiteX132" fmla="*/ 4367243 w 8428548"/>
              <a:gd name="connsiteY132" fmla="*/ 260333 h 345025"/>
              <a:gd name="connsiteX133" fmla="*/ 4363541 w 8428548"/>
              <a:gd name="connsiteY133" fmla="*/ 219127 h 345025"/>
              <a:gd name="connsiteX134" fmla="*/ 4461049 w 8428548"/>
              <a:gd name="connsiteY134" fmla="*/ 0 h 345025"/>
              <a:gd name="connsiteX135" fmla="*/ 4558557 w 8428548"/>
              <a:gd name="connsiteY135" fmla="*/ 219127 h 345025"/>
              <a:gd name="connsiteX136" fmla="*/ 4553929 w 8428548"/>
              <a:gd name="connsiteY136" fmla="*/ 270645 h 345025"/>
              <a:gd name="connsiteX137" fmla="*/ 4560255 w 8428548"/>
              <a:gd name="connsiteY137" fmla="*/ 261060 h 345025"/>
              <a:gd name="connsiteX138" fmla="*/ 4598209 w 8428548"/>
              <a:gd name="connsiteY138" fmla="*/ 243840 h 345025"/>
              <a:gd name="connsiteX139" fmla="*/ 4617860 w 8428548"/>
              <a:gd name="connsiteY139" fmla="*/ 248292 h 345025"/>
              <a:gd name="connsiteX140" fmla="*/ 4635122 w 8428548"/>
              <a:gd name="connsiteY140" fmla="*/ 260334 h 345025"/>
              <a:gd name="connsiteX141" fmla="*/ 4631420 w 8428548"/>
              <a:gd name="connsiteY141" fmla="*/ 219127 h 345025"/>
              <a:gd name="connsiteX142" fmla="*/ 4728928 w 8428548"/>
              <a:gd name="connsiteY142" fmla="*/ 0 h 345025"/>
              <a:gd name="connsiteX143" fmla="*/ 4826436 w 8428548"/>
              <a:gd name="connsiteY143" fmla="*/ 219127 h 345025"/>
              <a:gd name="connsiteX144" fmla="*/ 4821808 w 8428548"/>
              <a:gd name="connsiteY144" fmla="*/ 270645 h 345025"/>
              <a:gd name="connsiteX145" fmla="*/ 4828134 w 8428548"/>
              <a:gd name="connsiteY145" fmla="*/ 261060 h 345025"/>
              <a:gd name="connsiteX146" fmla="*/ 4866088 w 8428548"/>
              <a:gd name="connsiteY146" fmla="*/ 243840 h 345025"/>
              <a:gd name="connsiteX147" fmla="*/ 4885739 w 8428548"/>
              <a:gd name="connsiteY147" fmla="*/ 248292 h 345025"/>
              <a:gd name="connsiteX148" fmla="*/ 4903000 w 8428548"/>
              <a:gd name="connsiteY148" fmla="*/ 260333 h 345025"/>
              <a:gd name="connsiteX149" fmla="*/ 4899298 w 8428548"/>
              <a:gd name="connsiteY149" fmla="*/ 219127 h 345025"/>
              <a:gd name="connsiteX150" fmla="*/ 4996806 w 8428548"/>
              <a:gd name="connsiteY150" fmla="*/ 0 h 345025"/>
              <a:gd name="connsiteX151" fmla="*/ 5094314 w 8428548"/>
              <a:gd name="connsiteY151" fmla="*/ 219127 h 345025"/>
              <a:gd name="connsiteX152" fmla="*/ 5089686 w 8428548"/>
              <a:gd name="connsiteY152" fmla="*/ 270645 h 345025"/>
              <a:gd name="connsiteX153" fmla="*/ 5096012 w 8428548"/>
              <a:gd name="connsiteY153" fmla="*/ 261060 h 345025"/>
              <a:gd name="connsiteX154" fmla="*/ 5133966 w 8428548"/>
              <a:gd name="connsiteY154" fmla="*/ 243840 h 345025"/>
              <a:gd name="connsiteX155" fmla="*/ 5153617 w 8428548"/>
              <a:gd name="connsiteY155" fmla="*/ 248292 h 345025"/>
              <a:gd name="connsiteX156" fmla="*/ 5170878 w 8428548"/>
              <a:gd name="connsiteY156" fmla="*/ 260333 h 345025"/>
              <a:gd name="connsiteX157" fmla="*/ 5167176 w 8428548"/>
              <a:gd name="connsiteY157" fmla="*/ 219127 h 345025"/>
              <a:gd name="connsiteX158" fmla="*/ 5264684 w 8428548"/>
              <a:gd name="connsiteY158" fmla="*/ 0 h 345025"/>
              <a:gd name="connsiteX159" fmla="*/ 5362192 w 8428548"/>
              <a:gd name="connsiteY159" fmla="*/ 219127 h 345025"/>
              <a:gd name="connsiteX160" fmla="*/ 5357564 w 8428548"/>
              <a:gd name="connsiteY160" fmla="*/ 270645 h 345025"/>
              <a:gd name="connsiteX161" fmla="*/ 5363890 w 8428548"/>
              <a:gd name="connsiteY161" fmla="*/ 261060 h 345025"/>
              <a:gd name="connsiteX162" fmla="*/ 5401844 w 8428548"/>
              <a:gd name="connsiteY162" fmla="*/ 243840 h 345025"/>
              <a:gd name="connsiteX163" fmla="*/ 5421495 w 8428548"/>
              <a:gd name="connsiteY163" fmla="*/ 248292 h 345025"/>
              <a:gd name="connsiteX164" fmla="*/ 5438757 w 8428548"/>
              <a:gd name="connsiteY164" fmla="*/ 260334 h 345025"/>
              <a:gd name="connsiteX165" fmla="*/ 5435055 w 8428548"/>
              <a:gd name="connsiteY165" fmla="*/ 219127 h 345025"/>
              <a:gd name="connsiteX166" fmla="*/ 5532563 w 8428548"/>
              <a:gd name="connsiteY166" fmla="*/ 0 h 345025"/>
              <a:gd name="connsiteX167" fmla="*/ 5630071 w 8428548"/>
              <a:gd name="connsiteY167" fmla="*/ 219127 h 345025"/>
              <a:gd name="connsiteX168" fmla="*/ 5625443 w 8428548"/>
              <a:gd name="connsiteY168" fmla="*/ 270645 h 345025"/>
              <a:gd name="connsiteX169" fmla="*/ 5631769 w 8428548"/>
              <a:gd name="connsiteY169" fmla="*/ 261060 h 345025"/>
              <a:gd name="connsiteX170" fmla="*/ 5669723 w 8428548"/>
              <a:gd name="connsiteY170" fmla="*/ 243840 h 345025"/>
              <a:gd name="connsiteX171" fmla="*/ 5689374 w 8428548"/>
              <a:gd name="connsiteY171" fmla="*/ 248292 h 345025"/>
              <a:gd name="connsiteX172" fmla="*/ 5706635 w 8428548"/>
              <a:gd name="connsiteY172" fmla="*/ 260333 h 345025"/>
              <a:gd name="connsiteX173" fmla="*/ 5702933 w 8428548"/>
              <a:gd name="connsiteY173" fmla="*/ 219127 h 345025"/>
              <a:gd name="connsiteX174" fmla="*/ 5800441 w 8428548"/>
              <a:gd name="connsiteY174" fmla="*/ 0 h 345025"/>
              <a:gd name="connsiteX175" fmla="*/ 5897949 w 8428548"/>
              <a:gd name="connsiteY175" fmla="*/ 219127 h 345025"/>
              <a:gd name="connsiteX176" fmla="*/ 5893321 w 8428548"/>
              <a:gd name="connsiteY176" fmla="*/ 270645 h 345025"/>
              <a:gd name="connsiteX177" fmla="*/ 5899647 w 8428548"/>
              <a:gd name="connsiteY177" fmla="*/ 261060 h 345025"/>
              <a:gd name="connsiteX178" fmla="*/ 5937601 w 8428548"/>
              <a:gd name="connsiteY178" fmla="*/ 243840 h 345025"/>
              <a:gd name="connsiteX179" fmla="*/ 5957252 w 8428548"/>
              <a:gd name="connsiteY179" fmla="*/ 248292 h 345025"/>
              <a:gd name="connsiteX180" fmla="*/ 5974513 w 8428548"/>
              <a:gd name="connsiteY180" fmla="*/ 260333 h 345025"/>
              <a:gd name="connsiteX181" fmla="*/ 5970811 w 8428548"/>
              <a:gd name="connsiteY181" fmla="*/ 219127 h 345025"/>
              <a:gd name="connsiteX182" fmla="*/ 6068319 w 8428548"/>
              <a:gd name="connsiteY182" fmla="*/ 0 h 345025"/>
              <a:gd name="connsiteX183" fmla="*/ 6165827 w 8428548"/>
              <a:gd name="connsiteY183" fmla="*/ 219127 h 345025"/>
              <a:gd name="connsiteX184" fmla="*/ 6161199 w 8428548"/>
              <a:gd name="connsiteY184" fmla="*/ 270645 h 345025"/>
              <a:gd name="connsiteX185" fmla="*/ 6167525 w 8428548"/>
              <a:gd name="connsiteY185" fmla="*/ 261060 h 345025"/>
              <a:gd name="connsiteX186" fmla="*/ 6205479 w 8428548"/>
              <a:gd name="connsiteY186" fmla="*/ 243840 h 345025"/>
              <a:gd name="connsiteX187" fmla="*/ 6225130 w 8428548"/>
              <a:gd name="connsiteY187" fmla="*/ 248292 h 345025"/>
              <a:gd name="connsiteX188" fmla="*/ 6242392 w 8428548"/>
              <a:gd name="connsiteY188" fmla="*/ 260334 h 345025"/>
              <a:gd name="connsiteX189" fmla="*/ 6238690 w 8428548"/>
              <a:gd name="connsiteY189" fmla="*/ 219127 h 345025"/>
              <a:gd name="connsiteX190" fmla="*/ 6336198 w 8428548"/>
              <a:gd name="connsiteY190" fmla="*/ 0 h 345025"/>
              <a:gd name="connsiteX191" fmla="*/ 6433706 w 8428548"/>
              <a:gd name="connsiteY191" fmla="*/ 219127 h 345025"/>
              <a:gd name="connsiteX192" fmla="*/ 6429078 w 8428548"/>
              <a:gd name="connsiteY192" fmla="*/ 270645 h 345025"/>
              <a:gd name="connsiteX193" fmla="*/ 6435404 w 8428548"/>
              <a:gd name="connsiteY193" fmla="*/ 261060 h 345025"/>
              <a:gd name="connsiteX194" fmla="*/ 6473358 w 8428548"/>
              <a:gd name="connsiteY194" fmla="*/ 243840 h 345025"/>
              <a:gd name="connsiteX195" fmla="*/ 6493009 w 8428548"/>
              <a:gd name="connsiteY195" fmla="*/ 248292 h 345025"/>
              <a:gd name="connsiteX196" fmla="*/ 6510270 w 8428548"/>
              <a:gd name="connsiteY196" fmla="*/ 260333 h 345025"/>
              <a:gd name="connsiteX197" fmla="*/ 6506568 w 8428548"/>
              <a:gd name="connsiteY197" fmla="*/ 219127 h 345025"/>
              <a:gd name="connsiteX198" fmla="*/ 6604076 w 8428548"/>
              <a:gd name="connsiteY198" fmla="*/ 0 h 345025"/>
              <a:gd name="connsiteX199" fmla="*/ 6701584 w 8428548"/>
              <a:gd name="connsiteY199" fmla="*/ 219127 h 345025"/>
              <a:gd name="connsiteX200" fmla="*/ 6696956 w 8428548"/>
              <a:gd name="connsiteY200" fmla="*/ 270645 h 345025"/>
              <a:gd name="connsiteX201" fmla="*/ 6703282 w 8428548"/>
              <a:gd name="connsiteY201" fmla="*/ 261060 h 345025"/>
              <a:gd name="connsiteX202" fmla="*/ 6741236 w 8428548"/>
              <a:gd name="connsiteY202" fmla="*/ 243840 h 345025"/>
              <a:gd name="connsiteX203" fmla="*/ 6760887 w 8428548"/>
              <a:gd name="connsiteY203" fmla="*/ 248292 h 345025"/>
              <a:gd name="connsiteX204" fmla="*/ 6778148 w 8428548"/>
              <a:gd name="connsiteY204" fmla="*/ 260333 h 345025"/>
              <a:gd name="connsiteX205" fmla="*/ 6774446 w 8428548"/>
              <a:gd name="connsiteY205" fmla="*/ 219127 h 345025"/>
              <a:gd name="connsiteX206" fmla="*/ 6871954 w 8428548"/>
              <a:gd name="connsiteY206" fmla="*/ 0 h 345025"/>
              <a:gd name="connsiteX207" fmla="*/ 6969462 w 8428548"/>
              <a:gd name="connsiteY207" fmla="*/ 219127 h 345025"/>
              <a:gd name="connsiteX208" fmla="*/ 6964834 w 8428548"/>
              <a:gd name="connsiteY208" fmla="*/ 270645 h 345025"/>
              <a:gd name="connsiteX209" fmla="*/ 6971160 w 8428548"/>
              <a:gd name="connsiteY209" fmla="*/ 261060 h 345025"/>
              <a:gd name="connsiteX210" fmla="*/ 7009114 w 8428548"/>
              <a:gd name="connsiteY210" fmla="*/ 243840 h 345025"/>
              <a:gd name="connsiteX211" fmla="*/ 7028765 w 8428548"/>
              <a:gd name="connsiteY211" fmla="*/ 248292 h 345025"/>
              <a:gd name="connsiteX212" fmla="*/ 7046027 w 8428548"/>
              <a:gd name="connsiteY212" fmla="*/ 260334 h 345025"/>
              <a:gd name="connsiteX213" fmla="*/ 7042325 w 8428548"/>
              <a:gd name="connsiteY213" fmla="*/ 219127 h 345025"/>
              <a:gd name="connsiteX214" fmla="*/ 7139833 w 8428548"/>
              <a:gd name="connsiteY214" fmla="*/ 0 h 345025"/>
              <a:gd name="connsiteX215" fmla="*/ 7237341 w 8428548"/>
              <a:gd name="connsiteY215" fmla="*/ 219127 h 345025"/>
              <a:gd name="connsiteX216" fmla="*/ 7232713 w 8428548"/>
              <a:gd name="connsiteY216" fmla="*/ 270645 h 345025"/>
              <a:gd name="connsiteX217" fmla="*/ 7239039 w 8428548"/>
              <a:gd name="connsiteY217" fmla="*/ 261060 h 345025"/>
              <a:gd name="connsiteX218" fmla="*/ 7276993 w 8428548"/>
              <a:gd name="connsiteY218" fmla="*/ 243840 h 345025"/>
              <a:gd name="connsiteX219" fmla="*/ 7296644 w 8428548"/>
              <a:gd name="connsiteY219" fmla="*/ 248292 h 345025"/>
              <a:gd name="connsiteX220" fmla="*/ 7313905 w 8428548"/>
              <a:gd name="connsiteY220" fmla="*/ 260333 h 345025"/>
              <a:gd name="connsiteX221" fmla="*/ 7310203 w 8428548"/>
              <a:gd name="connsiteY221" fmla="*/ 219127 h 345025"/>
              <a:gd name="connsiteX222" fmla="*/ 7407711 w 8428548"/>
              <a:gd name="connsiteY222" fmla="*/ 0 h 345025"/>
              <a:gd name="connsiteX223" fmla="*/ 7505219 w 8428548"/>
              <a:gd name="connsiteY223" fmla="*/ 219127 h 345025"/>
              <a:gd name="connsiteX224" fmla="*/ 7500591 w 8428548"/>
              <a:gd name="connsiteY224" fmla="*/ 270645 h 345025"/>
              <a:gd name="connsiteX225" fmla="*/ 7506917 w 8428548"/>
              <a:gd name="connsiteY225" fmla="*/ 261060 h 345025"/>
              <a:gd name="connsiteX226" fmla="*/ 7544871 w 8428548"/>
              <a:gd name="connsiteY226" fmla="*/ 243840 h 345025"/>
              <a:gd name="connsiteX227" fmla="*/ 7564522 w 8428548"/>
              <a:gd name="connsiteY227" fmla="*/ 248292 h 345025"/>
              <a:gd name="connsiteX228" fmla="*/ 7581783 w 8428548"/>
              <a:gd name="connsiteY228" fmla="*/ 260333 h 345025"/>
              <a:gd name="connsiteX229" fmla="*/ 7578081 w 8428548"/>
              <a:gd name="connsiteY229" fmla="*/ 219127 h 345025"/>
              <a:gd name="connsiteX230" fmla="*/ 7675589 w 8428548"/>
              <a:gd name="connsiteY230" fmla="*/ 0 h 345025"/>
              <a:gd name="connsiteX231" fmla="*/ 7773097 w 8428548"/>
              <a:gd name="connsiteY231" fmla="*/ 219127 h 345025"/>
              <a:gd name="connsiteX232" fmla="*/ 7768469 w 8428548"/>
              <a:gd name="connsiteY232" fmla="*/ 270645 h 345025"/>
              <a:gd name="connsiteX233" fmla="*/ 7774794 w 8428548"/>
              <a:gd name="connsiteY233" fmla="*/ 261060 h 345025"/>
              <a:gd name="connsiteX234" fmla="*/ 7812749 w 8428548"/>
              <a:gd name="connsiteY234" fmla="*/ 243840 h 345025"/>
              <a:gd name="connsiteX235" fmla="*/ 7832400 w 8428548"/>
              <a:gd name="connsiteY235" fmla="*/ 248292 h 345025"/>
              <a:gd name="connsiteX236" fmla="*/ 7849662 w 8428548"/>
              <a:gd name="connsiteY236" fmla="*/ 260334 h 345025"/>
              <a:gd name="connsiteX237" fmla="*/ 7845960 w 8428548"/>
              <a:gd name="connsiteY237" fmla="*/ 219127 h 345025"/>
              <a:gd name="connsiteX238" fmla="*/ 7943468 w 8428548"/>
              <a:gd name="connsiteY238" fmla="*/ 0 h 345025"/>
              <a:gd name="connsiteX239" fmla="*/ 8040976 w 8428548"/>
              <a:gd name="connsiteY239" fmla="*/ 219127 h 345025"/>
              <a:gd name="connsiteX240" fmla="*/ 8036348 w 8428548"/>
              <a:gd name="connsiteY240" fmla="*/ 270645 h 345025"/>
              <a:gd name="connsiteX241" fmla="*/ 8042674 w 8428548"/>
              <a:gd name="connsiteY241" fmla="*/ 261060 h 345025"/>
              <a:gd name="connsiteX242" fmla="*/ 8080628 w 8428548"/>
              <a:gd name="connsiteY242" fmla="*/ 243840 h 345025"/>
              <a:gd name="connsiteX243" fmla="*/ 8100279 w 8428548"/>
              <a:gd name="connsiteY243" fmla="*/ 248292 h 345025"/>
              <a:gd name="connsiteX244" fmla="*/ 8117531 w 8428548"/>
              <a:gd name="connsiteY244" fmla="*/ 260327 h 345025"/>
              <a:gd name="connsiteX245" fmla="*/ 8113830 w 8428548"/>
              <a:gd name="connsiteY245" fmla="*/ 219127 h 345025"/>
              <a:gd name="connsiteX246" fmla="*/ 8211338 w 8428548"/>
              <a:gd name="connsiteY246" fmla="*/ 0 h 345025"/>
              <a:gd name="connsiteX247" fmla="*/ 8308846 w 8428548"/>
              <a:gd name="connsiteY247" fmla="*/ 219127 h 345025"/>
              <a:gd name="connsiteX248" fmla="*/ 8304218 w 8428548"/>
              <a:gd name="connsiteY248" fmla="*/ 270645 h 345025"/>
              <a:gd name="connsiteX249" fmla="*/ 8310543 w 8428548"/>
              <a:gd name="connsiteY249" fmla="*/ 261060 h 345025"/>
              <a:gd name="connsiteX250" fmla="*/ 8348498 w 8428548"/>
              <a:gd name="connsiteY250" fmla="*/ 243840 h 345025"/>
              <a:gd name="connsiteX251" fmla="*/ 8417447 w 8428548"/>
              <a:gd name="connsiteY251" fmla="*/ 308021 h 345025"/>
              <a:gd name="connsiteX252" fmla="*/ 8428548 w 8428548"/>
              <a:gd name="connsiteY252" fmla="*/ 345025 h 345025"/>
              <a:gd name="connsiteX0" fmla="*/ 0 w 8417447"/>
              <a:gd name="connsiteY0" fmla="*/ 270645 h 308021"/>
              <a:gd name="connsiteX1" fmla="*/ 6326 w 8417447"/>
              <a:gd name="connsiteY1" fmla="*/ 261060 h 308021"/>
              <a:gd name="connsiteX2" fmla="*/ 44280 w 8417447"/>
              <a:gd name="connsiteY2" fmla="*/ 243840 h 308021"/>
              <a:gd name="connsiteX3" fmla="*/ 63931 w 8417447"/>
              <a:gd name="connsiteY3" fmla="*/ 248292 h 308021"/>
              <a:gd name="connsiteX4" fmla="*/ 81192 w 8417447"/>
              <a:gd name="connsiteY4" fmla="*/ 260333 h 308021"/>
              <a:gd name="connsiteX5" fmla="*/ 77490 w 8417447"/>
              <a:gd name="connsiteY5" fmla="*/ 219127 h 308021"/>
              <a:gd name="connsiteX6" fmla="*/ 174998 w 8417447"/>
              <a:gd name="connsiteY6" fmla="*/ 0 h 308021"/>
              <a:gd name="connsiteX7" fmla="*/ 272506 w 8417447"/>
              <a:gd name="connsiteY7" fmla="*/ 219127 h 308021"/>
              <a:gd name="connsiteX8" fmla="*/ 267878 w 8417447"/>
              <a:gd name="connsiteY8" fmla="*/ 270645 h 308021"/>
              <a:gd name="connsiteX9" fmla="*/ 274204 w 8417447"/>
              <a:gd name="connsiteY9" fmla="*/ 261060 h 308021"/>
              <a:gd name="connsiteX10" fmla="*/ 312158 w 8417447"/>
              <a:gd name="connsiteY10" fmla="*/ 243840 h 308021"/>
              <a:gd name="connsiteX11" fmla="*/ 331809 w 8417447"/>
              <a:gd name="connsiteY11" fmla="*/ 248292 h 308021"/>
              <a:gd name="connsiteX12" fmla="*/ 349071 w 8417447"/>
              <a:gd name="connsiteY12" fmla="*/ 260334 h 308021"/>
              <a:gd name="connsiteX13" fmla="*/ 345369 w 8417447"/>
              <a:gd name="connsiteY13" fmla="*/ 219127 h 308021"/>
              <a:gd name="connsiteX14" fmla="*/ 442877 w 8417447"/>
              <a:gd name="connsiteY14" fmla="*/ 0 h 308021"/>
              <a:gd name="connsiteX15" fmla="*/ 540385 w 8417447"/>
              <a:gd name="connsiteY15" fmla="*/ 219127 h 308021"/>
              <a:gd name="connsiteX16" fmla="*/ 535757 w 8417447"/>
              <a:gd name="connsiteY16" fmla="*/ 270645 h 308021"/>
              <a:gd name="connsiteX17" fmla="*/ 542083 w 8417447"/>
              <a:gd name="connsiteY17" fmla="*/ 261060 h 308021"/>
              <a:gd name="connsiteX18" fmla="*/ 580037 w 8417447"/>
              <a:gd name="connsiteY18" fmla="*/ 243840 h 308021"/>
              <a:gd name="connsiteX19" fmla="*/ 599688 w 8417447"/>
              <a:gd name="connsiteY19" fmla="*/ 248292 h 308021"/>
              <a:gd name="connsiteX20" fmla="*/ 616949 w 8417447"/>
              <a:gd name="connsiteY20" fmla="*/ 260333 h 308021"/>
              <a:gd name="connsiteX21" fmla="*/ 613247 w 8417447"/>
              <a:gd name="connsiteY21" fmla="*/ 219127 h 308021"/>
              <a:gd name="connsiteX22" fmla="*/ 710755 w 8417447"/>
              <a:gd name="connsiteY22" fmla="*/ 0 h 308021"/>
              <a:gd name="connsiteX23" fmla="*/ 808263 w 8417447"/>
              <a:gd name="connsiteY23" fmla="*/ 219127 h 308021"/>
              <a:gd name="connsiteX24" fmla="*/ 803635 w 8417447"/>
              <a:gd name="connsiteY24" fmla="*/ 270645 h 308021"/>
              <a:gd name="connsiteX25" fmla="*/ 809961 w 8417447"/>
              <a:gd name="connsiteY25" fmla="*/ 261060 h 308021"/>
              <a:gd name="connsiteX26" fmla="*/ 847915 w 8417447"/>
              <a:gd name="connsiteY26" fmla="*/ 243840 h 308021"/>
              <a:gd name="connsiteX27" fmla="*/ 867566 w 8417447"/>
              <a:gd name="connsiteY27" fmla="*/ 248292 h 308021"/>
              <a:gd name="connsiteX28" fmla="*/ 884827 w 8417447"/>
              <a:gd name="connsiteY28" fmla="*/ 260333 h 308021"/>
              <a:gd name="connsiteX29" fmla="*/ 881125 w 8417447"/>
              <a:gd name="connsiteY29" fmla="*/ 219127 h 308021"/>
              <a:gd name="connsiteX30" fmla="*/ 978633 w 8417447"/>
              <a:gd name="connsiteY30" fmla="*/ 0 h 308021"/>
              <a:gd name="connsiteX31" fmla="*/ 1076141 w 8417447"/>
              <a:gd name="connsiteY31" fmla="*/ 219127 h 308021"/>
              <a:gd name="connsiteX32" fmla="*/ 1071513 w 8417447"/>
              <a:gd name="connsiteY32" fmla="*/ 270645 h 308021"/>
              <a:gd name="connsiteX33" fmla="*/ 1077839 w 8417447"/>
              <a:gd name="connsiteY33" fmla="*/ 261060 h 308021"/>
              <a:gd name="connsiteX34" fmla="*/ 1115793 w 8417447"/>
              <a:gd name="connsiteY34" fmla="*/ 243840 h 308021"/>
              <a:gd name="connsiteX35" fmla="*/ 1135444 w 8417447"/>
              <a:gd name="connsiteY35" fmla="*/ 248292 h 308021"/>
              <a:gd name="connsiteX36" fmla="*/ 1152706 w 8417447"/>
              <a:gd name="connsiteY36" fmla="*/ 260334 h 308021"/>
              <a:gd name="connsiteX37" fmla="*/ 1149004 w 8417447"/>
              <a:gd name="connsiteY37" fmla="*/ 219127 h 308021"/>
              <a:gd name="connsiteX38" fmla="*/ 1246511 w 8417447"/>
              <a:gd name="connsiteY38" fmla="*/ 0 h 308021"/>
              <a:gd name="connsiteX39" fmla="*/ 1344019 w 8417447"/>
              <a:gd name="connsiteY39" fmla="*/ 219127 h 308021"/>
              <a:gd name="connsiteX40" fmla="*/ 1339391 w 8417447"/>
              <a:gd name="connsiteY40" fmla="*/ 270645 h 308021"/>
              <a:gd name="connsiteX41" fmla="*/ 1345717 w 8417447"/>
              <a:gd name="connsiteY41" fmla="*/ 261060 h 308021"/>
              <a:gd name="connsiteX42" fmla="*/ 1383671 w 8417447"/>
              <a:gd name="connsiteY42" fmla="*/ 243840 h 308021"/>
              <a:gd name="connsiteX43" fmla="*/ 1403322 w 8417447"/>
              <a:gd name="connsiteY43" fmla="*/ 248292 h 308021"/>
              <a:gd name="connsiteX44" fmla="*/ 1420583 w 8417447"/>
              <a:gd name="connsiteY44" fmla="*/ 260333 h 308021"/>
              <a:gd name="connsiteX45" fmla="*/ 1416881 w 8417447"/>
              <a:gd name="connsiteY45" fmla="*/ 219127 h 308021"/>
              <a:gd name="connsiteX46" fmla="*/ 1514388 w 8417447"/>
              <a:gd name="connsiteY46" fmla="*/ 0 h 308021"/>
              <a:gd name="connsiteX47" fmla="*/ 1611897 w 8417447"/>
              <a:gd name="connsiteY47" fmla="*/ 219127 h 308021"/>
              <a:gd name="connsiteX48" fmla="*/ 1607269 w 8417447"/>
              <a:gd name="connsiteY48" fmla="*/ 270644 h 308021"/>
              <a:gd name="connsiteX49" fmla="*/ 1613594 w 8417447"/>
              <a:gd name="connsiteY49" fmla="*/ 261060 h 308021"/>
              <a:gd name="connsiteX50" fmla="*/ 1651548 w 8417447"/>
              <a:gd name="connsiteY50" fmla="*/ 243840 h 308021"/>
              <a:gd name="connsiteX51" fmla="*/ 1671200 w 8417447"/>
              <a:gd name="connsiteY51" fmla="*/ 248292 h 308021"/>
              <a:gd name="connsiteX52" fmla="*/ 1688461 w 8417447"/>
              <a:gd name="connsiteY52" fmla="*/ 260333 h 308021"/>
              <a:gd name="connsiteX53" fmla="*/ 1684759 w 8417447"/>
              <a:gd name="connsiteY53" fmla="*/ 219127 h 308021"/>
              <a:gd name="connsiteX54" fmla="*/ 1782267 w 8417447"/>
              <a:gd name="connsiteY54" fmla="*/ 0 h 308021"/>
              <a:gd name="connsiteX55" fmla="*/ 1879775 w 8417447"/>
              <a:gd name="connsiteY55" fmla="*/ 219127 h 308021"/>
              <a:gd name="connsiteX56" fmla="*/ 1875147 w 8417447"/>
              <a:gd name="connsiteY56" fmla="*/ 270645 h 308021"/>
              <a:gd name="connsiteX57" fmla="*/ 1881473 w 8417447"/>
              <a:gd name="connsiteY57" fmla="*/ 261060 h 308021"/>
              <a:gd name="connsiteX58" fmla="*/ 1919427 w 8417447"/>
              <a:gd name="connsiteY58" fmla="*/ 243840 h 308021"/>
              <a:gd name="connsiteX59" fmla="*/ 1939078 w 8417447"/>
              <a:gd name="connsiteY59" fmla="*/ 248292 h 308021"/>
              <a:gd name="connsiteX60" fmla="*/ 1956340 w 8417447"/>
              <a:gd name="connsiteY60" fmla="*/ 260334 h 308021"/>
              <a:gd name="connsiteX61" fmla="*/ 1952638 w 8417447"/>
              <a:gd name="connsiteY61" fmla="*/ 219127 h 308021"/>
              <a:gd name="connsiteX62" fmla="*/ 2050146 w 8417447"/>
              <a:gd name="connsiteY62" fmla="*/ 0 h 308021"/>
              <a:gd name="connsiteX63" fmla="*/ 2147653 w 8417447"/>
              <a:gd name="connsiteY63" fmla="*/ 219127 h 308021"/>
              <a:gd name="connsiteX64" fmla="*/ 2143025 w 8417447"/>
              <a:gd name="connsiteY64" fmla="*/ 270646 h 308021"/>
              <a:gd name="connsiteX65" fmla="*/ 2149352 w 8417447"/>
              <a:gd name="connsiteY65" fmla="*/ 261060 h 308021"/>
              <a:gd name="connsiteX66" fmla="*/ 2187306 w 8417447"/>
              <a:gd name="connsiteY66" fmla="*/ 243840 h 308021"/>
              <a:gd name="connsiteX67" fmla="*/ 2206957 w 8417447"/>
              <a:gd name="connsiteY67" fmla="*/ 248292 h 308021"/>
              <a:gd name="connsiteX68" fmla="*/ 2224218 w 8417447"/>
              <a:gd name="connsiteY68" fmla="*/ 260333 h 308021"/>
              <a:gd name="connsiteX69" fmla="*/ 2220516 w 8417447"/>
              <a:gd name="connsiteY69" fmla="*/ 219127 h 308021"/>
              <a:gd name="connsiteX70" fmla="*/ 2318024 w 8417447"/>
              <a:gd name="connsiteY70" fmla="*/ 0 h 308021"/>
              <a:gd name="connsiteX71" fmla="*/ 2415533 w 8417447"/>
              <a:gd name="connsiteY71" fmla="*/ 219127 h 308021"/>
              <a:gd name="connsiteX72" fmla="*/ 2410905 w 8417447"/>
              <a:gd name="connsiteY72" fmla="*/ 270643 h 308021"/>
              <a:gd name="connsiteX73" fmla="*/ 2417230 w 8417447"/>
              <a:gd name="connsiteY73" fmla="*/ 261060 h 308021"/>
              <a:gd name="connsiteX74" fmla="*/ 2455184 w 8417447"/>
              <a:gd name="connsiteY74" fmla="*/ 243840 h 308021"/>
              <a:gd name="connsiteX75" fmla="*/ 2474835 w 8417447"/>
              <a:gd name="connsiteY75" fmla="*/ 248292 h 308021"/>
              <a:gd name="connsiteX76" fmla="*/ 2492096 w 8417447"/>
              <a:gd name="connsiteY76" fmla="*/ 260333 h 308021"/>
              <a:gd name="connsiteX77" fmla="*/ 2488394 w 8417447"/>
              <a:gd name="connsiteY77" fmla="*/ 219127 h 308021"/>
              <a:gd name="connsiteX78" fmla="*/ 2585903 w 8417447"/>
              <a:gd name="connsiteY78" fmla="*/ 0 h 308021"/>
              <a:gd name="connsiteX79" fmla="*/ 2683410 w 8417447"/>
              <a:gd name="connsiteY79" fmla="*/ 219127 h 308021"/>
              <a:gd name="connsiteX80" fmla="*/ 2678782 w 8417447"/>
              <a:gd name="connsiteY80" fmla="*/ 270646 h 308021"/>
              <a:gd name="connsiteX81" fmla="*/ 2685108 w 8417447"/>
              <a:gd name="connsiteY81" fmla="*/ 261060 h 308021"/>
              <a:gd name="connsiteX82" fmla="*/ 2723063 w 8417447"/>
              <a:gd name="connsiteY82" fmla="*/ 243840 h 308021"/>
              <a:gd name="connsiteX83" fmla="*/ 2742714 w 8417447"/>
              <a:gd name="connsiteY83" fmla="*/ 248292 h 308021"/>
              <a:gd name="connsiteX84" fmla="*/ 2759975 w 8417447"/>
              <a:gd name="connsiteY84" fmla="*/ 260334 h 308021"/>
              <a:gd name="connsiteX85" fmla="*/ 2756273 w 8417447"/>
              <a:gd name="connsiteY85" fmla="*/ 219127 h 308021"/>
              <a:gd name="connsiteX86" fmla="*/ 2853781 w 8417447"/>
              <a:gd name="connsiteY86" fmla="*/ 0 h 308021"/>
              <a:gd name="connsiteX87" fmla="*/ 2951289 w 8417447"/>
              <a:gd name="connsiteY87" fmla="*/ 219127 h 308021"/>
              <a:gd name="connsiteX88" fmla="*/ 2946661 w 8417447"/>
              <a:gd name="connsiteY88" fmla="*/ 270645 h 308021"/>
              <a:gd name="connsiteX89" fmla="*/ 2952987 w 8417447"/>
              <a:gd name="connsiteY89" fmla="*/ 261060 h 308021"/>
              <a:gd name="connsiteX90" fmla="*/ 2990941 w 8417447"/>
              <a:gd name="connsiteY90" fmla="*/ 243840 h 308021"/>
              <a:gd name="connsiteX91" fmla="*/ 3010592 w 8417447"/>
              <a:gd name="connsiteY91" fmla="*/ 248292 h 308021"/>
              <a:gd name="connsiteX92" fmla="*/ 3027853 w 8417447"/>
              <a:gd name="connsiteY92" fmla="*/ 260333 h 308021"/>
              <a:gd name="connsiteX93" fmla="*/ 3024151 w 8417447"/>
              <a:gd name="connsiteY93" fmla="*/ 219127 h 308021"/>
              <a:gd name="connsiteX94" fmla="*/ 3121659 w 8417447"/>
              <a:gd name="connsiteY94" fmla="*/ 0 h 308021"/>
              <a:gd name="connsiteX95" fmla="*/ 3219167 w 8417447"/>
              <a:gd name="connsiteY95" fmla="*/ 219127 h 308021"/>
              <a:gd name="connsiteX96" fmla="*/ 3214539 w 8417447"/>
              <a:gd name="connsiteY96" fmla="*/ 270645 h 308021"/>
              <a:gd name="connsiteX97" fmla="*/ 3220865 w 8417447"/>
              <a:gd name="connsiteY97" fmla="*/ 261060 h 308021"/>
              <a:gd name="connsiteX98" fmla="*/ 3258819 w 8417447"/>
              <a:gd name="connsiteY98" fmla="*/ 243840 h 308021"/>
              <a:gd name="connsiteX99" fmla="*/ 3278470 w 8417447"/>
              <a:gd name="connsiteY99" fmla="*/ 248292 h 308021"/>
              <a:gd name="connsiteX100" fmla="*/ 3295730 w 8417447"/>
              <a:gd name="connsiteY100" fmla="*/ 260332 h 308021"/>
              <a:gd name="connsiteX101" fmla="*/ 3292028 w 8417447"/>
              <a:gd name="connsiteY101" fmla="*/ 219127 h 308021"/>
              <a:gd name="connsiteX102" fmla="*/ 3389536 w 8417447"/>
              <a:gd name="connsiteY102" fmla="*/ 0 h 308021"/>
              <a:gd name="connsiteX103" fmla="*/ 3487044 w 8417447"/>
              <a:gd name="connsiteY103" fmla="*/ 219127 h 308021"/>
              <a:gd name="connsiteX104" fmla="*/ 3482416 w 8417447"/>
              <a:gd name="connsiteY104" fmla="*/ 270645 h 308021"/>
              <a:gd name="connsiteX105" fmla="*/ 3488742 w 8417447"/>
              <a:gd name="connsiteY105" fmla="*/ 261060 h 308021"/>
              <a:gd name="connsiteX106" fmla="*/ 3526696 w 8417447"/>
              <a:gd name="connsiteY106" fmla="*/ 243840 h 308021"/>
              <a:gd name="connsiteX107" fmla="*/ 3546348 w 8417447"/>
              <a:gd name="connsiteY107" fmla="*/ 248292 h 308021"/>
              <a:gd name="connsiteX108" fmla="*/ 3563608 w 8417447"/>
              <a:gd name="connsiteY108" fmla="*/ 260333 h 308021"/>
              <a:gd name="connsiteX109" fmla="*/ 3559906 w 8417447"/>
              <a:gd name="connsiteY109" fmla="*/ 219127 h 308021"/>
              <a:gd name="connsiteX110" fmla="*/ 3657414 w 8417447"/>
              <a:gd name="connsiteY110" fmla="*/ 0 h 308021"/>
              <a:gd name="connsiteX111" fmla="*/ 3754922 w 8417447"/>
              <a:gd name="connsiteY111" fmla="*/ 219127 h 308021"/>
              <a:gd name="connsiteX112" fmla="*/ 3750294 w 8417447"/>
              <a:gd name="connsiteY112" fmla="*/ 270645 h 308021"/>
              <a:gd name="connsiteX113" fmla="*/ 3756620 w 8417447"/>
              <a:gd name="connsiteY113" fmla="*/ 261060 h 308021"/>
              <a:gd name="connsiteX114" fmla="*/ 3794574 w 8417447"/>
              <a:gd name="connsiteY114" fmla="*/ 243840 h 308021"/>
              <a:gd name="connsiteX115" fmla="*/ 3814226 w 8417447"/>
              <a:gd name="connsiteY115" fmla="*/ 248292 h 308021"/>
              <a:gd name="connsiteX116" fmla="*/ 3831487 w 8417447"/>
              <a:gd name="connsiteY116" fmla="*/ 260334 h 308021"/>
              <a:gd name="connsiteX117" fmla="*/ 3827785 w 8417447"/>
              <a:gd name="connsiteY117" fmla="*/ 219127 h 308021"/>
              <a:gd name="connsiteX118" fmla="*/ 3925293 w 8417447"/>
              <a:gd name="connsiteY118" fmla="*/ 0 h 308021"/>
              <a:gd name="connsiteX119" fmla="*/ 4022801 w 8417447"/>
              <a:gd name="connsiteY119" fmla="*/ 219127 h 308021"/>
              <a:gd name="connsiteX120" fmla="*/ 4018173 w 8417447"/>
              <a:gd name="connsiteY120" fmla="*/ 270645 h 308021"/>
              <a:gd name="connsiteX121" fmla="*/ 4024499 w 8417447"/>
              <a:gd name="connsiteY121" fmla="*/ 261060 h 308021"/>
              <a:gd name="connsiteX122" fmla="*/ 4062453 w 8417447"/>
              <a:gd name="connsiteY122" fmla="*/ 243840 h 308021"/>
              <a:gd name="connsiteX123" fmla="*/ 4082105 w 8417447"/>
              <a:gd name="connsiteY123" fmla="*/ 248292 h 308021"/>
              <a:gd name="connsiteX124" fmla="*/ 4099365 w 8417447"/>
              <a:gd name="connsiteY124" fmla="*/ 260333 h 308021"/>
              <a:gd name="connsiteX125" fmla="*/ 4095663 w 8417447"/>
              <a:gd name="connsiteY125" fmla="*/ 219127 h 308021"/>
              <a:gd name="connsiteX126" fmla="*/ 4193171 w 8417447"/>
              <a:gd name="connsiteY126" fmla="*/ 0 h 308021"/>
              <a:gd name="connsiteX127" fmla="*/ 4290679 w 8417447"/>
              <a:gd name="connsiteY127" fmla="*/ 219127 h 308021"/>
              <a:gd name="connsiteX128" fmla="*/ 4286051 w 8417447"/>
              <a:gd name="connsiteY128" fmla="*/ 270645 h 308021"/>
              <a:gd name="connsiteX129" fmla="*/ 4292377 w 8417447"/>
              <a:gd name="connsiteY129" fmla="*/ 261060 h 308021"/>
              <a:gd name="connsiteX130" fmla="*/ 4330331 w 8417447"/>
              <a:gd name="connsiteY130" fmla="*/ 243840 h 308021"/>
              <a:gd name="connsiteX131" fmla="*/ 4349982 w 8417447"/>
              <a:gd name="connsiteY131" fmla="*/ 248292 h 308021"/>
              <a:gd name="connsiteX132" fmla="*/ 4367243 w 8417447"/>
              <a:gd name="connsiteY132" fmla="*/ 260333 h 308021"/>
              <a:gd name="connsiteX133" fmla="*/ 4363541 w 8417447"/>
              <a:gd name="connsiteY133" fmla="*/ 219127 h 308021"/>
              <a:gd name="connsiteX134" fmla="*/ 4461049 w 8417447"/>
              <a:gd name="connsiteY134" fmla="*/ 0 h 308021"/>
              <a:gd name="connsiteX135" fmla="*/ 4558557 w 8417447"/>
              <a:gd name="connsiteY135" fmla="*/ 219127 h 308021"/>
              <a:gd name="connsiteX136" fmla="*/ 4553929 w 8417447"/>
              <a:gd name="connsiteY136" fmla="*/ 270645 h 308021"/>
              <a:gd name="connsiteX137" fmla="*/ 4560255 w 8417447"/>
              <a:gd name="connsiteY137" fmla="*/ 261060 h 308021"/>
              <a:gd name="connsiteX138" fmla="*/ 4598209 w 8417447"/>
              <a:gd name="connsiteY138" fmla="*/ 243840 h 308021"/>
              <a:gd name="connsiteX139" fmla="*/ 4617860 w 8417447"/>
              <a:gd name="connsiteY139" fmla="*/ 248292 h 308021"/>
              <a:gd name="connsiteX140" fmla="*/ 4635122 w 8417447"/>
              <a:gd name="connsiteY140" fmla="*/ 260334 h 308021"/>
              <a:gd name="connsiteX141" fmla="*/ 4631420 w 8417447"/>
              <a:gd name="connsiteY141" fmla="*/ 219127 h 308021"/>
              <a:gd name="connsiteX142" fmla="*/ 4728928 w 8417447"/>
              <a:gd name="connsiteY142" fmla="*/ 0 h 308021"/>
              <a:gd name="connsiteX143" fmla="*/ 4826436 w 8417447"/>
              <a:gd name="connsiteY143" fmla="*/ 219127 h 308021"/>
              <a:gd name="connsiteX144" fmla="*/ 4821808 w 8417447"/>
              <a:gd name="connsiteY144" fmla="*/ 270645 h 308021"/>
              <a:gd name="connsiteX145" fmla="*/ 4828134 w 8417447"/>
              <a:gd name="connsiteY145" fmla="*/ 261060 h 308021"/>
              <a:gd name="connsiteX146" fmla="*/ 4866088 w 8417447"/>
              <a:gd name="connsiteY146" fmla="*/ 243840 h 308021"/>
              <a:gd name="connsiteX147" fmla="*/ 4885739 w 8417447"/>
              <a:gd name="connsiteY147" fmla="*/ 248292 h 308021"/>
              <a:gd name="connsiteX148" fmla="*/ 4903000 w 8417447"/>
              <a:gd name="connsiteY148" fmla="*/ 260333 h 308021"/>
              <a:gd name="connsiteX149" fmla="*/ 4899298 w 8417447"/>
              <a:gd name="connsiteY149" fmla="*/ 219127 h 308021"/>
              <a:gd name="connsiteX150" fmla="*/ 4996806 w 8417447"/>
              <a:gd name="connsiteY150" fmla="*/ 0 h 308021"/>
              <a:gd name="connsiteX151" fmla="*/ 5094314 w 8417447"/>
              <a:gd name="connsiteY151" fmla="*/ 219127 h 308021"/>
              <a:gd name="connsiteX152" fmla="*/ 5089686 w 8417447"/>
              <a:gd name="connsiteY152" fmla="*/ 270645 h 308021"/>
              <a:gd name="connsiteX153" fmla="*/ 5096012 w 8417447"/>
              <a:gd name="connsiteY153" fmla="*/ 261060 h 308021"/>
              <a:gd name="connsiteX154" fmla="*/ 5133966 w 8417447"/>
              <a:gd name="connsiteY154" fmla="*/ 243840 h 308021"/>
              <a:gd name="connsiteX155" fmla="*/ 5153617 w 8417447"/>
              <a:gd name="connsiteY155" fmla="*/ 248292 h 308021"/>
              <a:gd name="connsiteX156" fmla="*/ 5170878 w 8417447"/>
              <a:gd name="connsiteY156" fmla="*/ 260333 h 308021"/>
              <a:gd name="connsiteX157" fmla="*/ 5167176 w 8417447"/>
              <a:gd name="connsiteY157" fmla="*/ 219127 h 308021"/>
              <a:gd name="connsiteX158" fmla="*/ 5264684 w 8417447"/>
              <a:gd name="connsiteY158" fmla="*/ 0 h 308021"/>
              <a:gd name="connsiteX159" fmla="*/ 5362192 w 8417447"/>
              <a:gd name="connsiteY159" fmla="*/ 219127 h 308021"/>
              <a:gd name="connsiteX160" fmla="*/ 5357564 w 8417447"/>
              <a:gd name="connsiteY160" fmla="*/ 270645 h 308021"/>
              <a:gd name="connsiteX161" fmla="*/ 5363890 w 8417447"/>
              <a:gd name="connsiteY161" fmla="*/ 261060 h 308021"/>
              <a:gd name="connsiteX162" fmla="*/ 5401844 w 8417447"/>
              <a:gd name="connsiteY162" fmla="*/ 243840 h 308021"/>
              <a:gd name="connsiteX163" fmla="*/ 5421495 w 8417447"/>
              <a:gd name="connsiteY163" fmla="*/ 248292 h 308021"/>
              <a:gd name="connsiteX164" fmla="*/ 5438757 w 8417447"/>
              <a:gd name="connsiteY164" fmla="*/ 260334 h 308021"/>
              <a:gd name="connsiteX165" fmla="*/ 5435055 w 8417447"/>
              <a:gd name="connsiteY165" fmla="*/ 219127 h 308021"/>
              <a:gd name="connsiteX166" fmla="*/ 5532563 w 8417447"/>
              <a:gd name="connsiteY166" fmla="*/ 0 h 308021"/>
              <a:gd name="connsiteX167" fmla="*/ 5630071 w 8417447"/>
              <a:gd name="connsiteY167" fmla="*/ 219127 h 308021"/>
              <a:gd name="connsiteX168" fmla="*/ 5625443 w 8417447"/>
              <a:gd name="connsiteY168" fmla="*/ 270645 h 308021"/>
              <a:gd name="connsiteX169" fmla="*/ 5631769 w 8417447"/>
              <a:gd name="connsiteY169" fmla="*/ 261060 h 308021"/>
              <a:gd name="connsiteX170" fmla="*/ 5669723 w 8417447"/>
              <a:gd name="connsiteY170" fmla="*/ 243840 h 308021"/>
              <a:gd name="connsiteX171" fmla="*/ 5689374 w 8417447"/>
              <a:gd name="connsiteY171" fmla="*/ 248292 h 308021"/>
              <a:gd name="connsiteX172" fmla="*/ 5706635 w 8417447"/>
              <a:gd name="connsiteY172" fmla="*/ 260333 h 308021"/>
              <a:gd name="connsiteX173" fmla="*/ 5702933 w 8417447"/>
              <a:gd name="connsiteY173" fmla="*/ 219127 h 308021"/>
              <a:gd name="connsiteX174" fmla="*/ 5800441 w 8417447"/>
              <a:gd name="connsiteY174" fmla="*/ 0 h 308021"/>
              <a:gd name="connsiteX175" fmla="*/ 5897949 w 8417447"/>
              <a:gd name="connsiteY175" fmla="*/ 219127 h 308021"/>
              <a:gd name="connsiteX176" fmla="*/ 5893321 w 8417447"/>
              <a:gd name="connsiteY176" fmla="*/ 270645 h 308021"/>
              <a:gd name="connsiteX177" fmla="*/ 5899647 w 8417447"/>
              <a:gd name="connsiteY177" fmla="*/ 261060 h 308021"/>
              <a:gd name="connsiteX178" fmla="*/ 5937601 w 8417447"/>
              <a:gd name="connsiteY178" fmla="*/ 243840 h 308021"/>
              <a:gd name="connsiteX179" fmla="*/ 5957252 w 8417447"/>
              <a:gd name="connsiteY179" fmla="*/ 248292 h 308021"/>
              <a:gd name="connsiteX180" fmla="*/ 5974513 w 8417447"/>
              <a:gd name="connsiteY180" fmla="*/ 260333 h 308021"/>
              <a:gd name="connsiteX181" fmla="*/ 5970811 w 8417447"/>
              <a:gd name="connsiteY181" fmla="*/ 219127 h 308021"/>
              <a:gd name="connsiteX182" fmla="*/ 6068319 w 8417447"/>
              <a:gd name="connsiteY182" fmla="*/ 0 h 308021"/>
              <a:gd name="connsiteX183" fmla="*/ 6165827 w 8417447"/>
              <a:gd name="connsiteY183" fmla="*/ 219127 h 308021"/>
              <a:gd name="connsiteX184" fmla="*/ 6161199 w 8417447"/>
              <a:gd name="connsiteY184" fmla="*/ 270645 h 308021"/>
              <a:gd name="connsiteX185" fmla="*/ 6167525 w 8417447"/>
              <a:gd name="connsiteY185" fmla="*/ 261060 h 308021"/>
              <a:gd name="connsiteX186" fmla="*/ 6205479 w 8417447"/>
              <a:gd name="connsiteY186" fmla="*/ 243840 h 308021"/>
              <a:gd name="connsiteX187" fmla="*/ 6225130 w 8417447"/>
              <a:gd name="connsiteY187" fmla="*/ 248292 h 308021"/>
              <a:gd name="connsiteX188" fmla="*/ 6242392 w 8417447"/>
              <a:gd name="connsiteY188" fmla="*/ 260334 h 308021"/>
              <a:gd name="connsiteX189" fmla="*/ 6238690 w 8417447"/>
              <a:gd name="connsiteY189" fmla="*/ 219127 h 308021"/>
              <a:gd name="connsiteX190" fmla="*/ 6336198 w 8417447"/>
              <a:gd name="connsiteY190" fmla="*/ 0 h 308021"/>
              <a:gd name="connsiteX191" fmla="*/ 6433706 w 8417447"/>
              <a:gd name="connsiteY191" fmla="*/ 219127 h 308021"/>
              <a:gd name="connsiteX192" fmla="*/ 6429078 w 8417447"/>
              <a:gd name="connsiteY192" fmla="*/ 270645 h 308021"/>
              <a:gd name="connsiteX193" fmla="*/ 6435404 w 8417447"/>
              <a:gd name="connsiteY193" fmla="*/ 261060 h 308021"/>
              <a:gd name="connsiteX194" fmla="*/ 6473358 w 8417447"/>
              <a:gd name="connsiteY194" fmla="*/ 243840 h 308021"/>
              <a:gd name="connsiteX195" fmla="*/ 6493009 w 8417447"/>
              <a:gd name="connsiteY195" fmla="*/ 248292 h 308021"/>
              <a:gd name="connsiteX196" fmla="*/ 6510270 w 8417447"/>
              <a:gd name="connsiteY196" fmla="*/ 260333 h 308021"/>
              <a:gd name="connsiteX197" fmla="*/ 6506568 w 8417447"/>
              <a:gd name="connsiteY197" fmla="*/ 219127 h 308021"/>
              <a:gd name="connsiteX198" fmla="*/ 6604076 w 8417447"/>
              <a:gd name="connsiteY198" fmla="*/ 0 h 308021"/>
              <a:gd name="connsiteX199" fmla="*/ 6701584 w 8417447"/>
              <a:gd name="connsiteY199" fmla="*/ 219127 h 308021"/>
              <a:gd name="connsiteX200" fmla="*/ 6696956 w 8417447"/>
              <a:gd name="connsiteY200" fmla="*/ 270645 h 308021"/>
              <a:gd name="connsiteX201" fmla="*/ 6703282 w 8417447"/>
              <a:gd name="connsiteY201" fmla="*/ 261060 h 308021"/>
              <a:gd name="connsiteX202" fmla="*/ 6741236 w 8417447"/>
              <a:gd name="connsiteY202" fmla="*/ 243840 h 308021"/>
              <a:gd name="connsiteX203" fmla="*/ 6760887 w 8417447"/>
              <a:gd name="connsiteY203" fmla="*/ 248292 h 308021"/>
              <a:gd name="connsiteX204" fmla="*/ 6778148 w 8417447"/>
              <a:gd name="connsiteY204" fmla="*/ 260333 h 308021"/>
              <a:gd name="connsiteX205" fmla="*/ 6774446 w 8417447"/>
              <a:gd name="connsiteY205" fmla="*/ 219127 h 308021"/>
              <a:gd name="connsiteX206" fmla="*/ 6871954 w 8417447"/>
              <a:gd name="connsiteY206" fmla="*/ 0 h 308021"/>
              <a:gd name="connsiteX207" fmla="*/ 6969462 w 8417447"/>
              <a:gd name="connsiteY207" fmla="*/ 219127 h 308021"/>
              <a:gd name="connsiteX208" fmla="*/ 6964834 w 8417447"/>
              <a:gd name="connsiteY208" fmla="*/ 270645 h 308021"/>
              <a:gd name="connsiteX209" fmla="*/ 6971160 w 8417447"/>
              <a:gd name="connsiteY209" fmla="*/ 261060 h 308021"/>
              <a:gd name="connsiteX210" fmla="*/ 7009114 w 8417447"/>
              <a:gd name="connsiteY210" fmla="*/ 243840 h 308021"/>
              <a:gd name="connsiteX211" fmla="*/ 7028765 w 8417447"/>
              <a:gd name="connsiteY211" fmla="*/ 248292 h 308021"/>
              <a:gd name="connsiteX212" fmla="*/ 7046027 w 8417447"/>
              <a:gd name="connsiteY212" fmla="*/ 260334 h 308021"/>
              <a:gd name="connsiteX213" fmla="*/ 7042325 w 8417447"/>
              <a:gd name="connsiteY213" fmla="*/ 219127 h 308021"/>
              <a:gd name="connsiteX214" fmla="*/ 7139833 w 8417447"/>
              <a:gd name="connsiteY214" fmla="*/ 0 h 308021"/>
              <a:gd name="connsiteX215" fmla="*/ 7237341 w 8417447"/>
              <a:gd name="connsiteY215" fmla="*/ 219127 h 308021"/>
              <a:gd name="connsiteX216" fmla="*/ 7232713 w 8417447"/>
              <a:gd name="connsiteY216" fmla="*/ 270645 h 308021"/>
              <a:gd name="connsiteX217" fmla="*/ 7239039 w 8417447"/>
              <a:gd name="connsiteY217" fmla="*/ 261060 h 308021"/>
              <a:gd name="connsiteX218" fmla="*/ 7276993 w 8417447"/>
              <a:gd name="connsiteY218" fmla="*/ 243840 h 308021"/>
              <a:gd name="connsiteX219" fmla="*/ 7296644 w 8417447"/>
              <a:gd name="connsiteY219" fmla="*/ 248292 h 308021"/>
              <a:gd name="connsiteX220" fmla="*/ 7313905 w 8417447"/>
              <a:gd name="connsiteY220" fmla="*/ 260333 h 308021"/>
              <a:gd name="connsiteX221" fmla="*/ 7310203 w 8417447"/>
              <a:gd name="connsiteY221" fmla="*/ 219127 h 308021"/>
              <a:gd name="connsiteX222" fmla="*/ 7407711 w 8417447"/>
              <a:gd name="connsiteY222" fmla="*/ 0 h 308021"/>
              <a:gd name="connsiteX223" fmla="*/ 7505219 w 8417447"/>
              <a:gd name="connsiteY223" fmla="*/ 219127 h 308021"/>
              <a:gd name="connsiteX224" fmla="*/ 7500591 w 8417447"/>
              <a:gd name="connsiteY224" fmla="*/ 270645 h 308021"/>
              <a:gd name="connsiteX225" fmla="*/ 7506917 w 8417447"/>
              <a:gd name="connsiteY225" fmla="*/ 261060 h 308021"/>
              <a:gd name="connsiteX226" fmla="*/ 7544871 w 8417447"/>
              <a:gd name="connsiteY226" fmla="*/ 243840 h 308021"/>
              <a:gd name="connsiteX227" fmla="*/ 7564522 w 8417447"/>
              <a:gd name="connsiteY227" fmla="*/ 248292 h 308021"/>
              <a:gd name="connsiteX228" fmla="*/ 7581783 w 8417447"/>
              <a:gd name="connsiteY228" fmla="*/ 260333 h 308021"/>
              <a:gd name="connsiteX229" fmla="*/ 7578081 w 8417447"/>
              <a:gd name="connsiteY229" fmla="*/ 219127 h 308021"/>
              <a:gd name="connsiteX230" fmla="*/ 7675589 w 8417447"/>
              <a:gd name="connsiteY230" fmla="*/ 0 h 308021"/>
              <a:gd name="connsiteX231" fmla="*/ 7773097 w 8417447"/>
              <a:gd name="connsiteY231" fmla="*/ 219127 h 308021"/>
              <a:gd name="connsiteX232" fmla="*/ 7768469 w 8417447"/>
              <a:gd name="connsiteY232" fmla="*/ 270645 h 308021"/>
              <a:gd name="connsiteX233" fmla="*/ 7774794 w 8417447"/>
              <a:gd name="connsiteY233" fmla="*/ 261060 h 308021"/>
              <a:gd name="connsiteX234" fmla="*/ 7812749 w 8417447"/>
              <a:gd name="connsiteY234" fmla="*/ 243840 h 308021"/>
              <a:gd name="connsiteX235" fmla="*/ 7832400 w 8417447"/>
              <a:gd name="connsiteY235" fmla="*/ 248292 h 308021"/>
              <a:gd name="connsiteX236" fmla="*/ 7849662 w 8417447"/>
              <a:gd name="connsiteY236" fmla="*/ 260334 h 308021"/>
              <a:gd name="connsiteX237" fmla="*/ 7845960 w 8417447"/>
              <a:gd name="connsiteY237" fmla="*/ 219127 h 308021"/>
              <a:gd name="connsiteX238" fmla="*/ 7943468 w 8417447"/>
              <a:gd name="connsiteY238" fmla="*/ 0 h 308021"/>
              <a:gd name="connsiteX239" fmla="*/ 8040976 w 8417447"/>
              <a:gd name="connsiteY239" fmla="*/ 219127 h 308021"/>
              <a:gd name="connsiteX240" fmla="*/ 8036348 w 8417447"/>
              <a:gd name="connsiteY240" fmla="*/ 270645 h 308021"/>
              <a:gd name="connsiteX241" fmla="*/ 8042674 w 8417447"/>
              <a:gd name="connsiteY241" fmla="*/ 261060 h 308021"/>
              <a:gd name="connsiteX242" fmla="*/ 8080628 w 8417447"/>
              <a:gd name="connsiteY242" fmla="*/ 243840 h 308021"/>
              <a:gd name="connsiteX243" fmla="*/ 8100279 w 8417447"/>
              <a:gd name="connsiteY243" fmla="*/ 248292 h 308021"/>
              <a:gd name="connsiteX244" fmla="*/ 8117531 w 8417447"/>
              <a:gd name="connsiteY244" fmla="*/ 260327 h 308021"/>
              <a:gd name="connsiteX245" fmla="*/ 8113830 w 8417447"/>
              <a:gd name="connsiteY245" fmla="*/ 219127 h 308021"/>
              <a:gd name="connsiteX246" fmla="*/ 8211338 w 8417447"/>
              <a:gd name="connsiteY246" fmla="*/ 0 h 308021"/>
              <a:gd name="connsiteX247" fmla="*/ 8308846 w 8417447"/>
              <a:gd name="connsiteY247" fmla="*/ 219127 h 308021"/>
              <a:gd name="connsiteX248" fmla="*/ 8304218 w 8417447"/>
              <a:gd name="connsiteY248" fmla="*/ 270645 h 308021"/>
              <a:gd name="connsiteX249" fmla="*/ 8310543 w 8417447"/>
              <a:gd name="connsiteY249" fmla="*/ 261060 h 308021"/>
              <a:gd name="connsiteX250" fmla="*/ 8348498 w 8417447"/>
              <a:gd name="connsiteY250" fmla="*/ 243840 h 308021"/>
              <a:gd name="connsiteX251" fmla="*/ 8417447 w 8417447"/>
              <a:gd name="connsiteY251" fmla="*/ 308021 h 308021"/>
              <a:gd name="connsiteX0" fmla="*/ 0 w 8348498"/>
              <a:gd name="connsiteY0" fmla="*/ 270645 h 270646"/>
              <a:gd name="connsiteX1" fmla="*/ 6326 w 8348498"/>
              <a:gd name="connsiteY1" fmla="*/ 261060 h 270646"/>
              <a:gd name="connsiteX2" fmla="*/ 44280 w 8348498"/>
              <a:gd name="connsiteY2" fmla="*/ 243840 h 270646"/>
              <a:gd name="connsiteX3" fmla="*/ 63931 w 8348498"/>
              <a:gd name="connsiteY3" fmla="*/ 248292 h 270646"/>
              <a:gd name="connsiteX4" fmla="*/ 81192 w 8348498"/>
              <a:gd name="connsiteY4" fmla="*/ 260333 h 270646"/>
              <a:gd name="connsiteX5" fmla="*/ 77490 w 8348498"/>
              <a:gd name="connsiteY5" fmla="*/ 219127 h 270646"/>
              <a:gd name="connsiteX6" fmla="*/ 174998 w 8348498"/>
              <a:gd name="connsiteY6" fmla="*/ 0 h 270646"/>
              <a:gd name="connsiteX7" fmla="*/ 272506 w 8348498"/>
              <a:gd name="connsiteY7" fmla="*/ 219127 h 270646"/>
              <a:gd name="connsiteX8" fmla="*/ 267878 w 8348498"/>
              <a:gd name="connsiteY8" fmla="*/ 270645 h 270646"/>
              <a:gd name="connsiteX9" fmla="*/ 274204 w 8348498"/>
              <a:gd name="connsiteY9" fmla="*/ 261060 h 270646"/>
              <a:gd name="connsiteX10" fmla="*/ 312158 w 8348498"/>
              <a:gd name="connsiteY10" fmla="*/ 243840 h 270646"/>
              <a:gd name="connsiteX11" fmla="*/ 331809 w 8348498"/>
              <a:gd name="connsiteY11" fmla="*/ 248292 h 270646"/>
              <a:gd name="connsiteX12" fmla="*/ 349071 w 8348498"/>
              <a:gd name="connsiteY12" fmla="*/ 260334 h 270646"/>
              <a:gd name="connsiteX13" fmla="*/ 345369 w 8348498"/>
              <a:gd name="connsiteY13" fmla="*/ 219127 h 270646"/>
              <a:gd name="connsiteX14" fmla="*/ 442877 w 8348498"/>
              <a:gd name="connsiteY14" fmla="*/ 0 h 270646"/>
              <a:gd name="connsiteX15" fmla="*/ 540385 w 8348498"/>
              <a:gd name="connsiteY15" fmla="*/ 219127 h 270646"/>
              <a:gd name="connsiteX16" fmla="*/ 535757 w 8348498"/>
              <a:gd name="connsiteY16" fmla="*/ 270645 h 270646"/>
              <a:gd name="connsiteX17" fmla="*/ 542083 w 8348498"/>
              <a:gd name="connsiteY17" fmla="*/ 261060 h 270646"/>
              <a:gd name="connsiteX18" fmla="*/ 580037 w 8348498"/>
              <a:gd name="connsiteY18" fmla="*/ 243840 h 270646"/>
              <a:gd name="connsiteX19" fmla="*/ 599688 w 8348498"/>
              <a:gd name="connsiteY19" fmla="*/ 248292 h 270646"/>
              <a:gd name="connsiteX20" fmla="*/ 616949 w 8348498"/>
              <a:gd name="connsiteY20" fmla="*/ 260333 h 270646"/>
              <a:gd name="connsiteX21" fmla="*/ 613247 w 8348498"/>
              <a:gd name="connsiteY21" fmla="*/ 219127 h 270646"/>
              <a:gd name="connsiteX22" fmla="*/ 710755 w 8348498"/>
              <a:gd name="connsiteY22" fmla="*/ 0 h 270646"/>
              <a:gd name="connsiteX23" fmla="*/ 808263 w 8348498"/>
              <a:gd name="connsiteY23" fmla="*/ 219127 h 270646"/>
              <a:gd name="connsiteX24" fmla="*/ 803635 w 8348498"/>
              <a:gd name="connsiteY24" fmla="*/ 270645 h 270646"/>
              <a:gd name="connsiteX25" fmla="*/ 809961 w 8348498"/>
              <a:gd name="connsiteY25" fmla="*/ 261060 h 270646"/>
              <a:gd name="connsiteX26" fmla="*/ 847915 w 8348498"/>
              <a:gd name="connsiteY26" fmla="*/ 243840 h 270646"/>
              <a:gd name="connsiteX27" fmla="*/ 867566 w 8348498"/>
              <a:gd name="connsiteY27" fmla="*/ 248292 h 270646"/>
              <a:gd name="connsiteX28" fmla="*/ 884827 w 8348498"/>
              <a:gd name="connsiteY28" fmla="*/ 260333 h 270646"/>
              <a:gd name="connsiteX29" fmla="*/ 881125 w 8348498"/>
              <a:gd name="connsiteY29" fmla="*/ 219127 h 270646"/>
              <a:gd name="connsiteX30" fmla="*/ 978633 w 8348498"/>
              <a:gd name="connsiteY30" fmla="*/ 0 h 270646"/>
              <a:gd name="connsiteX31" fmla="*/ 1076141 w 8348498"/>
              <a:gd name="connsiteY31" fmla="*/ 219127 h 270646"/>
              <a:gd name="connsiteX32" fmla="*/ 1071513 w 8348498"/>
              <a:gd name="connsiteY32" fmla="*/ 270645 h 270646"/>
              <a:gd name="connsiteX33" fmla="*/ 1077839 w 8348498"/>
              <a:gd name="connsiteY33" fmla="*/ 261060 h 270646"/>
              <a:gd name="connsiteX34" fmla="*/ 1115793 w 8348498"/>
              <a:gd name="connsiteY34" fmla="*/ 243840 h 270646"/>
              <a:gd name="connsiteX35" fmla="*/ 1135444 w 8348498"/>
              <a:gd name="connsiteY35" fmla="*/ 248292 h 270646"/>
              <a:gd name="connsiteX36" fmla="*/ 1152706 w 8348498"/>
              <a:gd name="connsiteY36" fmla="*/ 260334 h 270646"/>
              <a:gd name="connsiteX37" fmla="*/ 1149004 w 8348498"/>
              <a:gd name="connsiteY37" fmla="*/ 219127 h 270646"/>
              <a:gd name="connsiteX38" fmla="*/ 1246511 w 8348498"/>
              <a:gd name="connsiteY38" fmla="*/ 0 h 270646"/>
              <a:gd name="connsiteX39" fmla="*/ 1344019 w 8348498"/>
              <a:gd name="connsiteY39" fmla="*/ 219127 h 270646"/>
              <a:gd name="connsiteX40" fmla="*/ 1339391 w 8348498"/>
              <a:gd name="connsiteY40" fmla="*/ 270645 h 270646"/>
              <a:gd name="connsiteX41" fmla="*/ 1345717 w 8348498"/>
              <a:gd name="connsiteY41" fmla="*/ 261060 h 270646"/>
              <a:gd name="connsiteX42" fmla="*/ 1383671 w 8348498"/>
              <a:gd name="connsiteY42" fmla="*/ 243840 h 270646"/>
              <a:gd name="connsiteX43" fmla="*/ 1403322 w 8348498"/>
              <a:gd name="connsiteY43" fmla="*/ 248292 h 270646"/>
              <a:gd name="connsiteX44" fmla="*/ 1420583 w 8348498"/>
              <a:gd name="connsiteY44" fmla="*/ 260333 h 270646"/>
              <a:gd name="connsiteX45" fmla="*/ 1416881 w 8348498"/>
              <a:gd name="connsiteY45" fmla="*/ 219127 h 270646"/>
              <a:gd name="connsiteX46" fmla="*/ 1514388 w 8348498"/>
              <a:gd name="connsiteY46" fmla="*/ 0 h 270646"/>
              <a:gd name="connsiteX47" fmla="*/ 1611897 w 8348498"/>
              <a:gd name="connsiteY47" fmla="*/ 219127 h 270646"/>
              <a:gd name="connsiteX48" fmla="*/ 1607269 w 8348498"/>
              <a:gd name="connsiteY48" fmla="*/ 270644 h 270646"/>
              <a:gd name="connsiteX49" fmla="*/ 1613594 w 8348498"/>
              <a:gd name="connsiteY49" fmla="*/ 261060 h 270646"/>
              <a:gd name="connsiteX50" fmla="*/ 1651548 w 8348498"/>
              <a:gd name="connsiteY50" fmla="*/ 243840 h 270646"/>
              <a:gd name="connsiteX51" fmla="*/ 1671200 w 8348498"/>
              <a:gd name="connsiteY51" fmla="*/ 248292 h 270646"/>
              <a:gd name="connsiteX52" fmla="*/ 1688461 w 8348498"/>
              <a:gd name="connsiteY52" fmla="*/ 260333 h 270646"/>
              <a:gd name="connsiteX53" fmla="*/ 1684759 w 8348498"/>
              <a:gd name="connsiteY53" fmla="*/ 219127 h 270646"/>
              <a:gd name="connsiteX54" fmla="*/ 1782267 w 8348498"/>
              <a:gd name="connsiteY54" fmla="*/ 0 h 270646"/>
              <a:gd name="connsiteX55" fmla="*/ 1879775 w 8348498"/>
              <a:gd name="connsiteY55" fmla="*/ 219127 h 270646"/>
              <a:gd name="connsiteX56" fmla="*/ 1875147 w 8348498"/>
              <a:gd name="connsiteY56" fmla="*/ 270645 h 270646"/>
              <a:gd name="connsiteX57" fmla="*/ 1881473 w 8348498"/>
              <a:gd name="connsiteY57" fmla="*/ 261060 h 270646"/>
              <a:gd name="connsiteX58" fmla="*/ 1919427 w 8348498"/>
              <a:gd name="connsiteY58" fmla="*/ 243840 h 270646"/>
              <a:gd name="connsiteX59" fmla="*/ 1939078 w 8348498"/>
              <a:gd name="connsiteY59" fmla="*/ 248292 h 270646"/>
              <a:gd name="connsiteX60" fmla="*/ 1956340 w 8348498"/>
              <a:gd name="connsiteY60" fmla="*/ 260334 h 270646"/>
              <a:gd name="connsiteX61" fmla="*/ 1952638 w 8348498"/>
              <a:gd name="connsiteY61" fmla="*/ 219127 h 270646"/>
              <a:gd name="connsiteX62" fmla="*/ 2050146 w 8348498"/>
              <a:gd name="connsiteY62" fmla="*/ 0 h 270646"/>
              <a:gd name="connsiteX63" fmla="*/ 2147653 w 8348498"/>
              <a:gd name="connsiteY63" fmla="*/ 219127 h 270646"/>
              <a:gd name="connsiteX64" fmla="*/ 2143025 w 8348498"/>
              <a:gd name="connsiteY64" fmla="*/ 270646 h 270646"/>
              <a:gd name="connsiteX65" fmla="*/ 2149352 w 8348498"/>
              <a:gd name="connsiteY65" fmla="*/ 261060 h 270646"/>
              <a:gd name="connsiteX66" fmla="*/ 2187306 w 8348498"/>
              <a:gd name="connsiteY66" fmla="*/ 243840 h 270646"/>
              <a:gd name="connsiteX67" fmla="*/ 2206957 w 8348498"/>
              <a:gd name="connsiteY67" fmla="*/ 248292 h 270646"/>
              <a:gd name="connsiteX68" fmla="*/ 2224218 w 8348498"/>
              <a:gd name="connsiteY68" fmla="*/ 260333 h 270646"/>
              <a:gd name="connsiteX69" fmla="*/ 2220516 w 8348498"/>
              <a:gd name="connsiteY69" fmla="*/ 219127 h 270646"/>
              <a:gd name="connsiteX70" fmla="*/ 2318024 w 8348498"/>
              <a:gd name="connsiteY70" fmla="*/ 0 h 270646"/>
              <a:gd name="connsiteX71" fmla="*/ 2415533 w 8348498"/>
              <a:gd name="connsiteY71" fmla="*/ 219127 h 270646"/>
              <a:gd name="connsiteX72" fmla="*/ 2410905 w 8348498"/>
              <a:gd name="connsiteY72" fmla="*/ 270643 h 270646"/>
              <a:gd name="connsiteX73" fmla="*/ 2417230 w 8348498"/>
              <a:gd name="connsiteY73" fmla="*/ 261060 h 270646"/>
              <a:gd name="connsiteX74" fmla="*/ 2455184 w 8348498"/>
              <a:gd name="connsiteY74" fmla="*/ 243840 h 270646"/>
              <a:gd name="connsiteX75" fmla="*/ 2474835 w 8348498"/>
              <a:gd name="connsiteY75" fmla="*/ 248292 h 270646"/>
              <a:gd name="connsiteX76" fmla="*/ 2492096 w 8348498"/>
              <a:gd name="connsiteY76" fmla="*/ 260333 h 270646"/>
              <a:gd name="connsiteX77" fmla="*/ 2488394 w 8348498"/>
              <a:gd name="connsiteY77" fmla="*/ 219127 h 270646"/>
              <a:gd name="connsiteX78" fmla="*/ 2585903 w 8348498"/>
              <a:gd name="connsiteY78" fmla="*/ 0 h 270646"/>
              <a:gd name="connsiteX79" fmla="*/ 2683410 w 8348498"/>
              <a:gd name="connsiteY79" fmla="*/ 219127 h 270646"/>
              <a:gd name="connsiteX80" fmla="*/ 2678782 w 8348498"/>
              <a:gd name="connsiteY80" fmla="*/ 270646 h 270646"/>
              <a:gd name="connsiteX81" fmla="*/ 2685108 w 8348498"/>
              <a:gd name="connsiteY81" fmla="*/ 261060 h 270646"/>
              <a:gd name="connsiteX82" fmla="*/ 2723063 w 8348498"/>
              <a:gd name="connsiteY82" fmla="*/ 243840 h 270646"/>
              <a:gd name="connsiteX83" fmla="*/ 2742714 w 8348498"/>
              <a:gd name="connsiteY83" fmla="*/ 248292 h 270646"/>
              <a:gd name="connsiteX84" fmla="*/ 2759975 w 8348498"/>
              <a:gd name="connsiteY84" fmla="*/ 260334 h 270646"/>
              <a:gd name="connsiteX85" fmla="*/ 2756273 w 8348498"/>
              <a:gd name="connsiteY85" fmla="*/ 219127 h 270646"/>
              <a:gd name="connsiteX86" fmla="*/ 2853781 w 8348498"/>
              <a:gd name="connsiteY86" fmla="*/ 0 h 270646"/>
              <a:gd name="connsiteX87" fmla="*/ 2951289 w 8348498"/>
              <a:gd name="connsiteY87" fmla="*/ 219127 h 270646"/>
              <a:gd name="connsiteX88" fmla="*/ 2946661 w 8348498"/>
              <a:gd name="connsiteY88" fmla="*/ 270645 h 270646"/>
              <a:gd name="connsiteX89" fmla="*/ 2952987 w 8348498"/>
              <a:gd name="connsiteY89" fmla="*/ 261060 h 270646"/>
              <a:gd name="connsiteX90" fmla="*/ 2990941 w 8348498"/>
              <a:gd name="connsiteY90" fmla="*/ 243840 h 270646"/>
              <a:gd name="connsiteX91" fmla="*/ 3010592 w 8348498"/>
              <a:gd name="connsiteY91" fmla="*/ 248292 h 270646"/>
              <a:gd name="connsiteX92" fmla="*/ 3027853 w 8348498"/>
              <a:gd name="connsiteY92" fmla="*/ 260333 h 270646"/>
              <a:gd name="connsiteX93" fmla="*/ 3024151 w 8348498"/>
              <a:gd name="connsiteY93" fmla="*/ 219127 h 270646"/>
              <a:gd name="connsiteX94" fmla="*/ 3121659 w 8348498"/>
              <a:gd name="connsiteY94" fmla="*/ 0 h 270646"/>
              <a:gd name="connsiteX95" fmla="*/ 3219167 w 8348498"/>
              <a:gd name="connsiteY95" fmla="*/ 219127 h 270646"/>
              <a:gd name="connsiteX96" fmla="*/ 3214539 w 8348498"/>
              <a:gd name="connsiteY96" fmla="*/ 270645 h 270646"/>
              <a:gd name="connsiteX97" fmla="*/ 3220865 w 8348498"/>
              <a:gd name="connsiteY97" fmla="*/ 261060 h 270646"/>
              <a:gd name="connsiteX98" fmla="*/ 3258819 w 8348498"/>
              <a:gd name="connsiteY98" fmla="*/ 243840 h 270646"/>
              <a:gd name="connsiteX99" fmla="*/ 3278470 w 8348498"/>
              <a:gd name="connsiteY99" fmla="*/ 248292 h 270646"/>
              <a:gd name="connsiteX100" fmla="*/ 3295730 w 8348498"/>
              <a:gd name="connsiteY100" fmla="*/ 260332 h 270646"/>
              <a:gd name="connsiteX101" fmla="*/ 3292028 w 8348498"/>
              <a:gd name="connsiteY101" fmla="*/ 219127 h 270646"/>
              <a:gd name="connsiteX102" fmla="*/ 3389536 w 8348498"/>
              <a:gd name="connsiteY102" fmla="*/ 0 h 270646"/>
              <a:gd name="connsiteX103" fmla="*/ 3487044 w 8348498"/>
              <a:gd name="connsiteY103" fmla="*/ 219127 h 270646"/>
              <a:gd name="connsiteX104" fmla="*/ 3482416 w 8348498"/>
              <a:gd name="connsiteY104" fmla="*/ 270645 h 270646"/>
              <a:gd name="connsiteX105" fmla="*/ 3488742 w 8348498"/>
              <a:gd name="connsiteY105" fmla="*/ 261060 h 270646"/>
              <a:gd name="connsiteX106" fmla="*/ 3526696 w 8348498"/>
              <a:gd name="connsiteY106" fmla="*/ 243840 h 270646"/>
              <a:gd name="connsiteX107" fmla="*/ 3546348 w 8348498"/>
              <a:gd name="connsiteY107" fmla="*/ 248292 h 270646"/>
              <a:gd name="connsiteX108" fmla="*/ 3563608 w 8348498"/>
              <a:gd name="connsiteY108" fmla="*/ 260333 h 270646"/>
              <a:gd name="connsiteX109" fmla="*/ 3559906 w 8348498"/>
              <a:gd name="connsiteY109" fmla="*/ 219127 h 270646"/>
              <a:gd name="connsiteX110" fmla="*/ 3657414 w 8348498"/>
              <a:gd name="connsiteY110" fmla="*/ 0 h 270646"/>
              <a:gd name="connsiteX111" fmla="*/ 3754922 w 8348498"/>
              <a:gd name="connsiteY111" fmla="*/ 219127 h 270646"/>
              <a:gd name="connsiteX112" fmla="*/ 3750294 w 8348498"/>
              <a:gd name="connsiteY112" fmla="*/ 270645 h 270646"/>
              <a:gd name="connsiteX113" fmla="*/ 3756620 w 8348498"/>
              <a:gd name="connsiteY113" fmla="*/ 261060 h 270646"/>
              <a:gd name="connsiteX114" fmla="*/ 3794574 w 8348498"/>
              <a:gd name="connsiteY114" fmla="*/ 243840 h 270646"/>
              <a:gd name="connsiteX115" fmla="*/ 3814226 w 8348498"/>
              <a:gd name="connsiteY115" fmla="*/ 248292 h 270646"/>
              <a:gd name="connsiteX116" fmla="*/ 3831487 w 8348498"/>
              <a:gd name="connsiteY116" fmla="*/ 260334 h 270646"/>
              <a:gd name="connsiteX117" fmla="*/ 3827785 w 8348498"/>
              <a:gd name="connsiteY117" fmla="*/ 219127 h 270646"/>
              <a:gd name="connsiteX118" fmla="*/ 3925293 w 8348498"/>
              <a:gd name="connsiteY118" fmla="*/ 0 h 270646"/>
              <a:gd name="connsiteX119" fmla="*/ 4022801 w 8348498"/>
              <a:gd name="connsiteY119" fmla="*/ 219127 h 270646"/>
              <a:gd name="connsiteX120" fmla="*/ 4018173 w 8348498"/>
              <a:gd name="connsiteY120" fmla="*/ 270645 h 270646"/>
              <a:gd name="connsiteX121" fmla="*/ 4024499 w 8348498"/>
              <a:gd name="connsiteY121" fmla="*/ 261060 h 270646"/>
              <a:gd name="connsiteX122" fmla="*/ 4062453 w 8348498"/>
              <a:gd name="connsiteY122" fmla="*/ 243840 h 270646"/>
              <a:gd name="connsiteX123" fmla="*/ 4082105 w 8348498"/>
              <a:gd name="connsiteY123" fmla="*/ 248292 h 270646"/>
              <a:gd name="connsiteX124" fmla="*/ 4099365 w 8348498"/>
              <a:gd name="connsiteY124" fmla="*/ 260333 h 270646"/>
              <a:gd name="connsiteX125" fmla="*/ 4095663 w 8348498"/>
              <a:gd name="connsiteY125" fmla="*/ 219127 h 270646"/>
              <a:gd name="connsiteX126" fmla="*/ 4193171 w 8348498"/>
              <a:gd name="connsiteY126" fmla="*/ 0 h 270646"/>
              <a:gd name="connsiteX127" fmla="*/ 4290679 w 8348498"/>
              <a:gd name="connsiteY127" fmla="*/ 219127 h 270646"/>
              <a:gd name="connsiteX128" fmla="*/ 4286051 w 8348498"/>
              <a:gd name="connsiteY128" fmla="*/ 270645 h 270646"/>
              <a:gd name="connsiteX129" fmla="*/ 4292377 w 8348498"/>
              <a:gd name="connsiteY129" fmla="*/ 261060 h 270646"/>
              <a:gd name="connsiteX130" fmla="*/ 4330331 w 8348498"/>
              <a:gd name="connsiteY130" fmla="*/ 243840 h 270646"/>
              <a:gd name="connsiteX131" fmla="*/ 4349982 w 8348498"/>
              <a:gd name="connsiteY131" fmla="*/ 248292 h 270646"/>
              <a:gd name="connsiteX132" fmla="*/ 4367243 w 8348498"/>
              <a:gd name="connsiteY132" fmla="*/ 260333 h 270646"/>
              <a:gd name="connsiteX133" fmla="*/ 4363541 w 8348498"/>
              <a:gd name="connsiteY133" fmla="*/ 219127 h 270646"/>
              <a:gd name="connsiteX134" fmla="*/ 4461049 w 8348498"/>
              <a:gd name="connsiteY134" fmla="*/ 0 h 270646"/>
              <a:gd name="connsiteX135" fmla="*/ 4558557 w 8348498"/>
              <a:gd name="connsiteY135" fmla="*/ 219127 h 270646"/>
              <a:gd name="connsiteX136" fmla="*/ 4553929 w 8348498"/>
              <a:gd name="connsiteY136" fmla="*/ 270645 h 270646"/>
              <a:gd name="connsiteX137" fmla="*/ 4560255 w 8348498"/>
              <a:gd name="connsiteY137" fmla="*/ 261060 h 270646"/>
              <a:gd name="connsiteX138" fmla="*/ 4598209 w 8348498"/>
              <a:gd name="connsiteY138" fmla="*/ 243840 h 270646"/>
              <a:gd name="connsiteX139" fmla="*/ 4617860 w 8348498"/>
              <a:gd name="connsiteY139" fmla="*/ 248292 h 270646"/>
              <a:gd name="connsiteX140" fmla="*/ 4635122 w 8348498"/>
              <a:gd name="connsiteY140" fmla="*/ 260334 h 270646"/>
              <a:gd name="connsiteX141" fmla="*/ 4631420 w 8348498"/>
              <a:gd name="connsiteY141" fmla="*/ 219127 h 270646"/>
              <a:gd name="connsiteX142" fmla="*/ 4728928 w 8348498"/>
              <a:gd name="connsiteY142" fmla="*/ 0 h 270646"/>
              <a:gd name="connsiteX143" fmla="*/ 4826436 w 8348498"/>
              <a:gd name="connsiteY143" fmla="*/ 219127 h 270646"/>
              <a:gd name="connsiteX144" fmla="*/ 4821808 w 8348498"/>
              <a:gd name="connsiteY144" fmla="*/ 270645 h 270646"/>
              <a:gd name="connsiteX145" fmla="*/ 4828134 w 8348498"/>
              <a:gd name="connsiteY145" fmla="*/ 261060 h 270646"/>
              <a:gd name="connsiteX146" fmla="*/ 4866088 w 8348498"/>
              <a:gd name="connsiteY146" fmla="*/ 243840 h 270646"/>
              <a:gd name="connsiteX147" fmla="*/ 4885739 w 8348498"/>
              <a:gd name="connsiteY147" fmla="*/ 248292 h 270646"/>
              <a:gd name="connsiteX148" fmla="*/ 4903000 w 8348498"/>
              <a:gd name="connsiteY148" fmla="*/ 260333 h 270646"/>
              <a:gd name="connsiteX149" fmla="*/ 4899298 w 8348498"/>
              <a:gd name="connsiteY149" fmla="*/ 219127 h 270646"/>
              <a:gd name="connsiteX150" fmla="*/ 4996806 w 8348498"/>
              <a:gd name="connsiteY150" fmla="*/ 0 h 270646"/>
              <a:gd name="connsiteX151" fmla="*/ 5094314 w 8348498"/>
              <a:gd name="connsiteY151" fmla="*/ 219127 h 270646"/>
              <a:gd name="connsiteX152" fmla="*/ 5089686 w 8348498"/>
              <a:gd name="connsiteY152" fmla="*/ 270645 h 270646"/>
              <a:gd name="connsiteX153" fmla="*/ 5096012 w 8348498"/>
              <a:gd name="connsiteY153" fmla="*/ 261060 h 270646"/>
              <a:gd name="connsiteX154" fmla="*/ 5133966 w 8348498"/>
              <a:gd name="connsiteY154" fmla="*/ 243840 h 270646"/>
              <a:gd name="connsiteX155" fmla="*/ 5153617 w 8348498"/>
              <a:gd name="connsiteY155" fmla="*/ 248292 h 270646"/>
              <a:gd name="connsiteX156" fmla="*/ 5170878 w 8348498"/>
              <a:gd name="connsiteY156" fmla="*/ 260333 h 270646"/>
              <a:gd name="connsiteX157" fmla="*/ 5167176 w 8348498"/>
              <a:gd name="connsiteY157" fmla="*/ 219127 h 270646"/>
              <a:gd name="connsiteX158" fmla="*/ 5264684 w 8348498"/>
              <a:gd name="connsiteY158" fmla="*/ 0 h 270646"/>
              <a:gd name="connsiteX159" fmla="*/ 5362192 w 8348498"/>
              <a:gd name="connsiteY159" fmla="*/ 219127 h 270646"/>
              <a:gd name="connsiteX160" fmla="*/ 5357564 w 8348498"/>
              <a:gd name="connsiteY160" fmla="*/ 270645 h 270646"/>
              <a:gd name="connsiteX161" fmla="*/ 5363890 w 8348498"/>
              <a:gd name="connsiteY161" fmla="*/ 261060 h 270646"/>
              <a:gd name="connsiteX162" fmla="*/ 5401844 w 8348498"/>
              <a:gd name="connsiteY162" fmla="*/ 243840 h 270646"/>
              <a:gd name="connsiteX163" fmla="*/ 5421495 w 8348498"/>
              <a:gd name="connsiteY163" fmla="*/ 248292 h 270646"/>
              <a:gd name="connsiteX164" fmla="*/ 5438757 w 8348498"/>
              <a:gd name="connsiteY164" fmla="*/ 260334 h 270646"/>
              <a:gd name="connsiteX165" fmla="*/ 5435055 w 8348498"/>
              <a:gd name="connsiteY165" fmla="*/ 219127 h 270646"/>
              <a:gd name="connsiteX166" fmla="*/ 5532563 w 8348498"/>
              <a:gd name="connsiteY166" fmla="*/ 0 h 270646"/>
              <a:gd name="connsiteX167" fmla="*/ 5630071 w 8348498"/>
              <a:gd name="connsiteY167" fmla="*/ 219127 h 270646"/>
              <a:gd name="connsiteX168" fmla="*/ 5625443 w 8348498"/>
              <a:gd name="connsiteY168" fmla="*/ 270645 h 270646"/>
              <a:gd name="connsiteX169" fmla="*/ 5631769 w 8348498"/>
              <a:gd name="connsiteY169" fmla="*/ 261060 h 270646"/>
              <a:gd name="connsiteX170" fmla="*/ 5669723 w 8348498"/>
              <a:gd name="connsiteY170" fmla="*/ 243840 h 270646"/>
              <a:gd name="connsiteX171" fmla="*/ 5689374 w 8348498"/>
              <a:gd name="connsiteY171" fmla="*/ 248292 h 270646"/>
              <a:gd name="connsiteX172" fmla="*/ 5706635 w 8348498"/>
              <a:gd name="connsiteY172" fmla="*/ 260333 h 270646"/>
              <a:gd name="connsiteX173" fmla="*/ 5702933 w 8348498"/>
              <a:gd name="connsiteY173" fmla="*/ 219127 h 270646"/>
              <a:gd name="connsiteX174" fmla="*/ 5800441 w 8348498"/>
              <a:gd name="connsiteY174" fmla="*/ 0 h 270646"/>
              <a:gd name="connsiteX175" fmla="*/ 5897949 w 8348498"/>
              <a:gd name="connsiteY175" fmla="*/ 219127 h 270646"/>
              <a:gd name="connsiteX176" fmla="*/ 5893321 w 8348498"/>
              <a:gd name="connsiteY176" fmla="*/ 270645 h 270646"/>
              <a:gd name="connsiteX177" fmla="*/ 5899647 w 8348498"/>
              <a:gd name="connsiteY177" fmla="*/ 261060 h 270646"/>
              <a:gd name="connsiteX178" fmla="*/ 5937601 w 8348498"/>
              <a:gd name="connsiteY178" fmla="*/ 243840 h 270646"/>
              <a:gd name="connsiteX179" fmla="*/ 5957252 w 8348498"/>
              <a:gd name="connsiteY179" fmla="*/ 248292 h 270646"/>
              <a:gd name="connsiteX180" fmla="*/ 5974513 w 8348498"/>
              <a:gd name="connsiteY180" fmla="*/ 260333 h 270646"/>
              <a:gd name="connsiteX181" fmla="*/ 5970811 w 8348498"/>
              <a:gd name="connsiteY181" fmla="*/ 219127 h 270646"/>
              <a:gd name="connsiteX182" fmla="*/ 6068319 w 8348498"/>
              <a:gd name="connsiteY182" fmla="*/ 0 h 270646"/>
              <a:gd name="connsiteX183" fmla="*/ 6165827 w 8348498"/>
              <a:gd name="connsiteY183" fmla="*/ 219127 h 270646"/>
              <a:gd name="connsiteX184" fmla="*/ 6161199 w 8348498"/>
              <a:gd name="connsiteY184" fmla="*/ 270645 h 270646"/>
              <a:gd name="connsiteX185" fmla="*/ 6167525 w 8348498"/>
              <a:gd name="connsiteY185" fmla="*/ 261060 h 270646"/>
              <a:gd name="connsiteX186" fmla="*/ 6205479 w 8348498"/>
              <a:gd name="connsiteY186" fmla="*/ 243840 h 270646"/>
              <a:gd name="connsiteX187" fmla="*/ 6225130 w 8348498"/>
              <a:gd name="connsiteY187" fmla="*/ 248292 h 270646"/>
              <a:gd name="connsiteX188" fmla="*/ 6242392 w 8348498"/>
              <a:gd name="connsiteY188" fmla="*/ 260334 h 270646"/>
              <a:gd name="connsiteX189" fmla="*/ 6238690 w 8348498"/>
              <a:gd name="connsiteY189" fmla="*/ 219127 h 270646"/>
              <a:gd name="connsiteX190" fmla="*/ 6336198 w 8348498"/>
              <a:gd name="connsiteY190" fmla="*/ 0 h 270646"/>
              <a:gd name="connsiteX191" fmla="*/ 6433706 w 8348498"/>
              <a:gd name="connsiteY191" fmla="*/ 219127 h 270646"/>
              <a:gd name="connsiteX192" fmla="*/ 6429078 w 8348498"/>
              <a:gd name="connsiteY192" fmla="*/ 270645 h 270646"/>
              <a:gd name="connsiteX193" fmla="*/ 6435404 w 8348498"/>
              <a:gd name="connsiteY193" fmla="*/ 261060 h 270646"/>
              <a:gd name="connsiteX194" fmla="*/ 6473358 w 8348498"/>
              <a:gd name="connsiteY194" fmla="*/ 243840 h 270646"/>
              <a:gd name="connsiteX195" fmla="*/ 6493009 w 8348498"/>
              <a:gd name="connsiteY195" fmla="*/ 248292 h 270646"/>
              <a:gd name="connsiteX196" fmla="*/ 6510270 w 8348498"/>
              <a:gd name="connsiteY196" fmla="*/ 260333 h 270646"/>
              <a:gd name="connsiteX197" fmla="*/ 6506568 w 8348498"/>
              <a:gd name="connsiteY197" fmla="*/ 219127 h 270646"/>
              <a:gd name="connsiteX198" fmla="*/ 6604076 w 8348498"/>
              <a:gd name="connsiteY198" fmla="*/ 0 h 270646"/>
              <a:gd name="connsiteX199" fmla="*/ 6701584 w 8348498"/>
              <a:gd name="connsiteY199" fmla="*/ 219127 h 270646"/>
              <a:gd name="connsiteX200" fmla="*/ 6696956 w 8348498"/>
              <a:gd name="connsiteY200" fmla="*/ 270645 h 270646"/>
              <a:gd name="connsiteX201" fmla="*/ 6703282 w 8348498"/>
              <a:gd name="connsiteY201" fmla="*/ 261060 h 270646"/>
              <a:gd name="connsiteX202" fmla="*/ 6741236 w 8348498"/>
              <a:gd name="connsiteY202" fmla="*/ 243840 h 270646"/>
              <a:gd name="connsiteX203" fmla="*/ 6760887 w 8348498"/>
              <a:gd name="connsiteY203" fmla="*/ 248292 h 270646"/>
              <a:gd name="connsiteX204" fmla="*/ 6778148 w 8348498"/>
              <a:gd name="connsiteY204" fmla="*/ 260333 h 270646"/>
              <a:gd name="connsiteX205" fmla="*/ 6774446 w 8348498"/>
              <a:gd name="connsiteY205" fmla="*/ 219127 h 270646"/>
              <a:gd name="connsiteX206" fmla="*/ 6871954 w 8348498"/>
              <a:gd name="connsiteY206" fmla="*/ 0 h 270646"/>
              <a:gd name="connsiteX207" fmla="*/ 6969462 w 8348498"/>
              <a:gd name="connsiteY207" fmla="*/ 219127 h 270646"/>
              <a:gd name="connsiteX208" fmla="*/ 6964834 w 8348498"/>
              <a:gd name="connsiteY208" fmla="*/ 270645 h 270646"/>
              <a:gd name="connsiteX209" fmla="*/ 6971160 w 8348498"/>
              <a:gd name="connsiteY209" fmla="*/ 261060 h 270646"/>
              <a:gd name="connsiteX210" fmla="*/ 7009114 w 8348498"/>
              <a:gd name="connsiteY210" fmla="*/ 243840 h 270646"/>
              <a:gd name="connsiteX211" fmla="*/ 7028765 w 8348498"/>
              <a:gd name="connsiteY211" fmla="*/ 248292 h 270646"/>
              <a:gd name="connsiteX212" fmla="*/ 7046027 w 8348498"/>
              <a:gd name="connsiteY212" fmla="*/ 260334 h 270646"/>
              <a:gd name="connsiteX213" fmla="*/ 7042325 w 8348498"/>
              <a:gd name="connsiteY213" fmla="*/ 219127 h 270646"/>
              <a:gd name="connsiteX214" fmla="*/ 7139833 w 8348498"/>
              <a:gd name="connsiteY214" fmla="*/ 0 h 270646"/>
              <a:gd name="connsiteX215" fmla="*/ 7237341 w 8348498"/>
              <a:gd name="connsiteY215" fmla="*/ 219127 h 270646"/>
              <a:gd name="connsiteX216" fmla="*/ 7232713 w 8348498"/>
              <a:gd name="connsiteY216" fmla="*/ 270645 h 270646"/>
              <a:gd name="connsiteX217" fmla="*/ 7239039 w 8348498"/>
              <a:gd name="connsiteY217" fmla="*/ 261060 h 270646"/>
              <a:gd name="connsiteX218" fmla="*/ 7276993 w 8348498"/>
              <a:gd name="connsiteY218" fmla="*/ 243840 h 270646"/>
              <a:gd name="connsiteX219" fmla="*/ 7296644 w 8348498"/>
              <a:gd name="connsiteY219" fmla="*/ 248292 h 270646"/>
              <a:gd name="connsiteX220" fmla="*/ 7313905 w 8348498"/>
              <a:gd name="connsiteY220" fmla="*/ 260333 h 270646"/>
              <a:gd name="connsiteX221" fmla="*/ 7310203 w 8348498"/>
              <a:gd name="connsiteY221" fmla="*/ 219127 h 270646"/>
              <a:gd name="connsiteX222" fmla="*/ 7407711 w 8348498"/>
              <a:gd name="connsiteY222" fmla="*/ 0 h 270646"/>
              <a:gd name="connsiteX223" fmla="*/ 7505219 w 8348498"/>
              <a:gd name="connsiteY223" fmla="*/ 219127 h 270646"/>
              <a:gd name="connsiteX224" fmla="*/ 7500591 w 8348498"/>
              <a:gd name="connsiteY224" fmla="*/ 270645 h 270646"/>
              <a:gd name="connsiteX225" fmla="*/ 7506917 w 8348498"/>
              <a:gd name="connsiteY225" fmla="*/ 261060 h 270646"/>
              <a:gd name="connsiteX226" fmla="*/ 7544871 w 8348498"/>
              <a:gd name="connsiteY226" fmla="*/ 243840 h 270646"/>
              <a:gd name="connsiteX227" fmla="*/ 7564522 w 8348498"/>
              <a:gd name="connsiteY227" fmla="*/ 248292 h 270646"/>
              <a:gd name="connsiteX228" fmla="*/ 7581783 w 8348498"/>
              <a:gd name="connsiteY228" fmla="*/ 260333 h 270646"/>
              <a:gd name="connsiteX229" fmla="*/ 7578081 w 8348498"/>
              <a:gd name="connsiteY229" fmla="*/ 219127 h 270646"/>
              <a:gd name="connsiteX230" fmla="*/ 7675589 w 8348498"/>
              <a:gd name="connsiteY230" fmla="*/ 0 h 270646"/>
              <a:gd name="connsiteX231" fmla="*/ 7773097 w 8348498"/>
              <a:gd name="connsiteY231" fmla="*/ 219127 h 270646"/>
              <a:gd name="connsiteX232" fmla="*/ 7768469 w 8348498"/>
              <a:gd name="connsiteY232" fmla="*/ 270645 h 270646"/>
              <a:gd name="connsiteX233" fmla="*/ 7774794 w 8348498"/>
              <a:gd name="connsiteY233" fmla="*/ 261060 h 270646"/>
              <a:gd name="connsiteX234" fmla="*/ 7812749 w 8348498"/>
              <a:gd name="connsiteY234" fmla="*/ 243840 h 270646"/>
              <a:gd name="connsiteX235" fmla="*/ 7832400 w 8348498"/>
              <a:gd name="connsiteY235" fmla="*/ 248292 h 270646"/>
              <a:gd name="connsiteX236" fmla="*/ 7849662 w 8348498"/>
              <a:gd name="connsiteY236" fmla="*/ 260334 h 270646"/>
              <a:gd name="connsiteX237" fmla="*/ 7845960 w 8348498"/>
              <a:gd name="connsiteY237" fmla="*/ 219127 h 270646"/>
              <a:gd name="connsiteX238" fmla="*/ 7943468 w 8348498"/>
              <a:gd name="connsiteY238" fmla="*/ 0 h 270646"/>
              <a:gd name="connsiteX239" fmla="*/ 8040976 w 8348498"/>
              <a:gd name="connsiteY239" fmla="*/ 219127 h 270646"/>
              <a:gd name="connsiteX240" fmla="*/ 8036348 w 8348498"/>
              <a:gd name="connsiteY240" fmla="*/ 270645 h 270646"/>
              <a:gd name="connsiteX241" fmla="*/ 8042674 w 8348498"/>
              <a:gd name="connsiteY241" fmla="*/ 261060 h 270646"/>
              <a:gd name="connsiteX242" fmla="*/ 8080628 w 8348498"/>
              <a:gd name="connsiteY242" fmla="*/ 243840 h 270646"/>
              <a:gd name="connsiteX243" fmla="*/ 8100279 w 8348498"/>
              <a:gd name="connsiteY243" fmla="*/ 248292 h 270646"/>
              <a:gd name="connsiteX244" fmla="*/ 8117531 w 8348498"/>
              <a:gd name="connsiteY244" fmla="*/ 260327 h 270646"/>
              <a:gd name="connsiteX245" fmla="*/ 8113830 w 8348498"/>
              <a:gd name="connsiteY245" fmla="*/ 219127 h 270646"/>
              <a:gd name="connsiteX246" fmla="*/ 8211338 w 8348498"/>
              <a:gd name="connsiteY246" fmla="*/ 0 h 270646"/>
              <a:gd name="connsiteX247" fmla="*/ 8308846 w 8348498"/>
              <a:gd name="connsiteY247" fmla="*/ 219127 h 270646"/>
              <a:gd name="connsiteX248" fmla="*/ 8304218 w 8348498"/>
              <a:gd name="connsiteY248" fmla="*/ 270645 h 270646"/>
              <a:gd name="connsiteX249" fmla="*/ 8310543 w 8348498"/>
              <a:gd name="connsiteY249" fmla="*/ 261060 h 270646"/>
              <a:gd name="connsiteX250" fmla="*/ 8348498 w 8348498"/>
              <a:gd name="connsiteY250" fmla="*/ 243840 h 270646"/>
              <a:gd name="connsiteX0" fmla="*/ 0 w 8310543"/>
              <a:gd name="connsiteY0" fmla="*/ 270645 h 270646"/>
              <a:gd name="connsiteX1" fmla="*/ 6326 w 8310543"/>
              <a:gd name="connsiteY1" fmla="*/ 261060 h 270646"/>
              <a:gd name="connsiteX2" fmla="*/ 44280 w 8310543"/>
              <a:gd name="connsiteY2" fmla="*/ 243840 h 270646"/>
              <a:gd name="connsiteX3" fmla="*/ 63931 w 8310543"/>
              <a:gd name="connsiteY3" fmla="*/ 248292 h 270646"/>
              <a:gd name="connsiteX4" fmla="*/ 81192 w 8310543"/>
              <a:gd name="connsiteY4" fmla="*/ 260333 h 270646"/>
              <a:gd name="connsiteX5" fmla="*/ 77490 w 8310543"/>
              <a:gd name="connsiteY5" fmla="*/ 219127 h 270646"/>
              <a:gd name="connsiteX6" fmla="*/ 174998 w 8310543"/>
              <a:gd name="connsiteY6" fmla="*/ 0 h 270646"/>
              <a:gd name="connsiteX7" fmla="*/ 272506 w 8310543"/>
              <a:gd name="connsiteY7" fmla="*/ 219127 h 270646"/>
              <a:gd name="connsiteX8" fmla="*/ 267878 w 8310543"/>
              <a:gd name="connsiteY8" fmla="*/ 270645 h 270646"/>
              <a:gd name="connsiteX9" fmla="*/ 274204 w 8310543"/>
              <a:gd name="connsiteY9" fmla="*/ 261060 h 270646"/>
              <a:gd name="connsiteX10" fmla="*/ 312158 w 8310543"/>
              <a:gd name="connsiteY10" fmla="*/ 243840 h 270646"/>
              <a:gd name="connsiteX11" fmla="*/ 331809 w 8310543"/>
              <a:gd name="connsiteY11" fmla="*/ 248292 h 270646"/>
              <a:gd name="connsiteX12" fmla="*/ 349071 w 8310543"/>
              <a:gd name="connsiteY12" fmla="*/ 260334 h 270646"/>
              <a:gd name="connsiteX13" fmla="*/ 345369 w 8310543"/>
              <a:gd name="connsiteY13" fmla="*/ 219127 h 270646"/>
              <a:gd name="connsiteX14" fmla="*/ 442877 w 8310543"/>
              <a:gd name="connsiteY14" fmla="*/ 0 h 270646"/>
              <a:gd name="connsiteX15" fmla="*/ 540385 w 8310543"/>
              <a:gd name="connsiteY15" fmla="*/ 219127 h 270646"/>
              <a:gd name="connsiteX16" fmla="*/ 535757 w 8310543"/>
              <a:gd name="connsiteY16" fmla="*/ 270645 h 270646"/>
              <a:gd name="connsiteX17" fmla="*/ 542083 w 8310543"/>
              <a:gd name="connsiteY17" fmla="*/ 261060 h 270646"/>
              <a:gd name="connsiteX18" fmla="*/ 580037 w 8310543"/>
              <a:gd name="connsiteY18" fmla="*/ 243840 h 270646"/>
              <a:gd name="connsiteX19" fmla="*/ 599688 w 8310543"/>
              <a:gd name="connsiteY19" fmla="*/ 248292 h 270646"/>
              <a:gd name="connsiteX20" fmla="*/ 616949 w 8310543"/>
              <a:gd name="connsiteY20" fmla="*/ 260333 h 270646"/>
              <a:gd name="connsiteX21" fmla="*/ 613247 w 8310543"/>
              <a:gd name="connsiteY21" fmla="*/ 219127 h 270646"/>
              <a:gd name="connsiteX22" fmla="*/ 710755 w 8310543"/>
              <a:gd name="connsiteY22" fmla="*/ 0 h 270646"/>
              <a:gd name="connsiteX23" fmla="*/ 808263 w 8310543"/>
              <a:gd name="connsiteY23" fmla="*/ 219127 h 270646"/>
              <a:gd name="connsiteX24" fmla="*/ 803635 w 8310543"/>
              <a:gd name="connsiteY24" fmla="*/ 270645 h 270646"/>
              <a:gd name="connsiteX25" fmla="*/ 809961 w 8310543"/>
              <a:gd name="connsiteY25" fmla="*/ 261060 h 270646"/>
              <a:gd name="connsiteX26" fmla="*/ 847915 w 8310543"/>
              <a:gd name="connsiteY26" fmla="*/ 243840 h 270646"/>
              <a:gd name="connsiteX27" fmla="*/ 867566 w 8310543"/>
              <a:gd name="connsiteY27" fmla="*/ 248292 h 270646"/>
              <a:gd name="connsiteX28" fmla="*/ 884827 w 8310543"/>
              <a:gd name="connsiteY28" fmla="*/ 260333 h 270646"/>
              <a:gd name="connsiteX29" fmla="*/ 881125 w 8310543"/>
              <a:gd name="connsiteY29" fmla="*/ 219127 h 270646"/>
              <a:gd name="connsiteX30" fmla="*/ 978633 w 8310543"/>
              <a:gd name="connsiteY30" fmla="*/ 0 h 270646"/>
              <a:gd name="connsiteX31" fmla="*/ 1076141 w 8310543"/>
              <a:gd name="connsiteY31" fmla="*/ 219127 h 270646"/>
              <a:gd name="connsiteX32" fmla="*/ 1071513 w 8310543"/>
              <a:gd name="connsiteY32" fmla="*/ 270645 h 270646"/>
              <a:gd name="connsiteX33" fmla="*/ 1077839 w 8310543"/>
              <a:gd name="connsiteY33" fmla="*/ 261060 h 270646"/>
              <a:gd name="connsiteX34" fmla="*/ 1115793 w 8310543"/>
              <a:gd name="connsiteY34" fmla="*/ 243840 h 270646"/>
              <a:gd name="connsiteX35" fmla="*/ 1135444 w 8310543"/>
              <a:gd name="connsiteY35" fmla="*/ 248292 h 270646"/>
              <a:gd name="connsiteX36" fmla="*/ 1152706 w 8310543"/>
              <a:gd name="connsiteY36" fmla="*/ 260334 h 270646"/>
              <a:gd name="connsiteX37" fmla="*/ 1149004 w 8310543"/>
              <a:gd name="connsiteY37" fmla="*/ 219127 h 270646"/>
              <a:gd name="connsiteX38" fmla="*/ 1246511 w 8310543"/>
              <a:gd name="connsiteY38" fmla="*/ 0 h 270646"/>
              <a:gd name="connsiteX39" fmla="*/ 1344019 w 8310543"/>
              <a:gd name="connsiteY39" fmla="*/ 219127 h 270646"/>
              <a:gd name="connsiteX40" fmla="*/ 1339391 w 8310543"/>
              <a:gd name="connsiteY40" fmla="*/ 270645 h 270646"/>
              <a:gd name="connsiteX41" fmla="*/ 1345717 w 8310543"/>
              <a:gd name="connsiteY41" fmla="*/ 261060 h 270646"/>
              <a:gd name="connsiteX42" fmla="*/ 1383671 w 8310543"/>
              <a:gd name="connsiteY42" fmla="*/ 243840 h 270646"/>
              <a:gd name="connsiteX43" fmla="*/ 1403322 w 8310543"/>
              <a:gd name="connsiteY43" fmla="*/ 248292 h 270646"/>
              <a:gd name="connsiteX44" fmla="*/ 1420583 w 8310543"/>
              <a:gd name="connsiteY44" fmla="*/ 260333 h 270646"/>
              <a:gd name="connsiteX45" fmla="*/ 1416881 w 8310543"/>
              <a:gd name="connsiteY45" fmla="*/ 219127 h 270646"/>
              <a:gd name="connsiteX46" fmla="*/ 1514388 w 8310543"/>
              <a:gd name="connsiteY46" fmla="*/ 0 h 270646"/>
              <a:gd name="connsiteX47" fmla="*/ 1611897 w 8310543"/>
              <a:gd name="connsiteY47" fmla="*/ 219127 h 270646"/>
              <a:gd name="connsiteX48" fmla="*/ 1607269 w 8310543"/>
              <a:gd name="connsiteY48" fmla="*/ 270644 h 270646"/>
              <a:gd name="connsiteX49" fmla="*/ 1613594 w 8310543"/>
              <a:gd name="connsiteY49" fmla="*/ 261060 h 270646"/>
              <a:gd name="connsiteX50" fmla="*/ 1651548 w 8310543"/>
              <a:gd name="connsiteY50" fmla="*/ 243840 h 270646"/>
              <a:gd name="connsiteX51" fmla="*/ 1671200 w 8310543"/>
              <a:gd name="connsiteY51" fmla="*/ 248292 h 270646"/>
              <a:gd name="connsiteX52" fmla="*/ 1688461 w 8310543"/>
              <a:gd name="connsiteY52" fmla="*/ 260333 h 270646"/>
              <a:gd name="connsiteX53" fmla="*/ 1684759 w 8310543"/>
              <a:gd name="connsiteY53" fmla="*/ 219127 h 270646"/>
              <a:gd name="connsiteX54" fmla="*/ 1782267 w 8310543"/>
              <a:gd name="connsiteY54" fmla="*/ 0 h 270646"/>
              <a:gd name="connsiteX55" fmla="*/ 1879775 w 8310543"/>
              <a:gd name="connsiteY55" fmla="*/ 219127 h 270646"/>
              <a:gd name="connsiteX56" fmla="*/ 1875147 w 8310543"/>
              <a:gd name="connsiteY56" fmla="*/ 270645 h 270646"/>
              <a:gd name="connsiteX57" fmla="*/ 1881473 w 8310543"/>
              <a:gd name="connsiteY57" fmla="*/ 261060 h 270646"/>
              <a:gd name="connsiteX58" fmla="*/ 1919427 w 8310543"/>
              <a:gd name="connsiteY58" fmla="*/ 243840 h 270646"/>
              <a:gd name="connsiteX59" fmla="*/ 1939078 w 8310543"/>
              <a:gd name="connsiteY59" fmla="*/ 248292 h 270646"/>
              <a:gd name="connsiteX60" fmla="*/ 1956340 w 8310543"/>
              <a:gd name="connsiteY60" fmla="*/ 260334 h 270646"/>
              <a:gd name="connsiteX61" fmla="*/ 1952638 w 8310543"/>
              <a:gd name="connsiteY61" fmla="*/ 219127 h 270646"/>
              <a:gd name="connsiteX62" fmla="*/ 2050146 w 8310543"/>
              <a:gd name="connsiteY62" fmla="*/ 0 h 270646"/>
              <a:gd name="connsiteX63" fmla="*/ 2147653 w 8310543"/>
              <a:gd name="connsiteY63" fmla="*/ 219127 h 270646"/>
              <a:gd name="connsiteX64" fmla="*/ 2143025 w 8310543"/>
              <a:gd name="connsiteY64" fmla="*/ 270646 h 270646"/>
              <a:gd name="connsiteX65" fmla="*/ 2149352 w 8310543"/>
              <a:gd name="connsiteY65" fmla="*/ 261060 h 270646"/>
              <a:gd name="connsiteX66" fmla="*/ 2187306 w 8310543"/>
              <a:gd name="connsiteY66" fmla="*/ 243840 h 270646"/>
              <a:gd name="connsiteX67" fmla="*/ 2206957 w 8310543"/>
              <a:gd name="connsiteY67" fmla="*/ 248292 h 270646"/>
              <a:gd name="connsiteX68" fmla="*/ 2224218 w 8310543"/>
              <a:gd name="connsiteY68" fmla="*/ 260333 h 270646"/>
              <a:gd name="connsiteX69" fmla="*/ 2220516 w 8310543"/>
              <a:gd name="connsiteY69" fmla="*/ 219127 h 270646"/>
              <a:gd name="connsiteX70" fmla="*/ 2318024 w 8310543"/>
              <a:gd name="connsiteY70" fmla="*/ 0 h 270646"/>
              <a:gd name="connsiteX71" fmla="*/ 2415533 w 8310543"/>
              <a:gd name="connsiteY71" fmla="*/ 219127 h 270646"/>
              <a:gd name="connsiteX72" fmla="*/ 2410905 w 8310543"/>
              <a:gd name="connsiteY72" fmla="*/ 270643 h 270646"/>
              <a:gd name="connsiteX73" fmla="*/ 2417230 w 8310543"/>
              <a:gd name="connsiteY73" fmla="*/ 261060 h 270646"/>
              <a:gd name="connsiteX74" fmla="*/ 2455184 w 8310543"/>
              <a:gd name="connsiteY74" fmla="*/ 243840 h 270646"/>
              <a:gd name="connsiteX75" fmla="*/ 2474835 w 8310543"/>
              <a:gd name="connsiteY75" fmla="*/ 248292 h 270646"/>
              <a:gd name="connsiteX76" fmla="*/ 2492096 w 8310543"/>
              <a:gd name="connsiteY76" fmla="*/ 260333 h 270646"/>
              <a:gd name="connsiteX77" fmla="*/ 2488394 w 8310543"/>
              <a:gd name="connsiteY77" fmla="*/ 219127 h 270646"/>
              <a:gd name="connsiteX78" fmla="*/ 2585903 w 8310543"/>
              <a:gd name="connsiteY78" fmla="*/ 0 h 270646"/>
              <a:gd name="connsiteX79" fmla="*/ 2683410 w 8310543"/>
              <a:gd name="connsiteY79" fmla="*/ 219127 h 270646"/>
              <a:gd name="connsiteX80" fmla="*/ 2678782 w 8310543"/>
              <a:gd name="connsiteY80" fmla="*/ 270646 h 270646"/>
              <a:gd name="connsiteX81" fmla="*/ 2685108 w 8310543"/>
              <a:gd name="connsiteY81" fmla="*/ 261060 h 270646"/>
              <a:gd name="connsiteX82" fmla="*/ 2723063 w 8310543"/>
              <a:gd name="connsiteY82" fmla="*/ 243840 h 270646"/>
              <a:gd name="connsiteX83" fmla="*/ 2742714 w 8310543"/>
              <a:gd name="connsiteY83" fmla="*/ 248292 h 270646"/>
              <a:gd name="connsiteX84" fmla="*/ 2759975 w 8310543"/>
              <a:gd name="connsiteY84" fmla="*/ 260334 h 270646"/>
              <a:gd name="connsiteX85" fmla="*/ 2756273 w 8310543"/>
              <a:gd name="connsiteY85" fmla="*/ 219127 h 270646"/>
              <a:gd name="connsiteX86" fmla="*/ 2853781 w 8310543"/>
              <a:gd name="connsiteY86" fmla="*/ 0 h 270646"/>
              <a:gd name="connsiteX87" fmla="*/ 2951289 w 8310543"/>
              <a:gd name="connsiteY87" fmla="*/ 219127 h 270646"/>
              <a:gd name="connsiteX88" fmla="*/ 2946661 w 8310543"/>
              <a:gd name="connsiteY88" fmla="*/ 270645 h 270646"/>
              <a:gd name="connsiteX89" fmla="*/ 2952987 w 8310543"/>
              <a:gd name="connsiteY89" fmla="*/ 261060 h 270646"/>
              <a:gd name="connsiteX90" fmla="*/ 2990941 w 8310543"/>
              <a:gd name="connsiteY90" fmla="*/ 243840 h 270646"/>
              <a:gd name="connsiteX91" fmla="*/ 3010592 w 8310543"/>
              <a:gd name="connsiteY91" fmla="*/ 248292 h 270646"/>
              <a:gd name="connsiteX92" fmla="*/ 3027853 w 8310543"/>
              <a:gd name="connsiteY92" fmla="*/ 260333 h 270646"/>
              <a:gd name="connsiteX93" fmla="*/ 3024151 w 8310543"/>
              <a:gd name="connsiteY93" fmla="*/ 219127 h 270646"/>
              <a:gd name="connsiteX94" fmla="*/ 3121659 w 8310543"/>
              <a:gd name="connsiteY94" fmla="*/ 0 h 270646"/>
              <a:gd name="connsiteX95" fmla="*/ 3219167 w 8310543"/>
              <a:gd name="connsiteY95" fmla="*/ 219127 h 270646"/>
              <a:gd name="connsiteX96" fmla="*/ 3214539 w 8310543"/>
              <a:gd name="connsiteY96" fmla="*/ 270645 h 270646"/>
              <a:gd name="connsiteX97" fmla="*/ 3220865 w 8310543"/>
              <a:gd name="connsiteY97" fmla="*/ 261060 h 270646"/>
              <a:gd name="connsiteX98" fmla="*/ 3258819 w 8310543"/>
              <a:gd name="connsiteY98" fmla="*/ 243840 h 270646"/>
              <a:gd name="connsiteX99" fmla="*/ 3278470 w 8310543"/>
              <a:gd name="connsiteY99" fmla="*/ 248292 h 270646"/>
              <a:gd name="connsiteX100" fmla="*/ 3295730 w 8310543"/>
              <a:gd name="connsiteY100" fmla="*/ 260332 h 270646"/>
              <a:gd name="connsiteX101" fmla="*/ 3292028 w 8310543"/>
              <a:gd name="connsiteY101" fmla="*/ 219127 h 270646"/>
              <a:gd name="connsiteX102" fmla="*/ 3389536 w 8310543"/>
              <a:gd name="connsiteY102" fmla="*/ 0 h 270646"/>
              <a:gd name="connsiteX103" fmla="*/ 3487044 w 8310543"/>
              <a:gd name="connsiteY103" fmla="*/ 219127 h 270646"/>
              <a:gd name="connsiteX104" fmla="*/ 3482416 w 8310543"/>
              <a:gd name="connsiteY104" fmla="*/ 270645 h 270646"/>
              <a:gd name="connsiteX105" fmla="*/ 3488742 w 8310543"/>
              <a:gd name="connsiteY105" fmla="*/ 261060 h 270646"/>
              <a:gd name="connsiteX106" fmla="*/ 3526696 w 8310543"/>
              <a:gd name="connsiteY106" fmla="*/ 243840 h 270646"/>
              <a:gd name="connsiteX107" fmla="*/ 3546348 w 8310543"/>
              <a:gd name="connsiteY107" fmla="*/ 248292 h 270646"/>
              <a:gd name="connsiteX108" fmla="*/ 3563608 w 8310543"/>
              <a:gd name="connsiteY108" fmla="*/ 260333 h 270646"/>
              <a:gd name="connsiteX109" fmla="*/ 3559906 w 8310543"/>
              <a:gd name="connsiteY109" fmla="*/ 219127 h 270646"/>
              <a:gd name="connsiteX110" fmla="*/ 3657414 w 8310543"/>
              <a:gd name="connsiteY110" fmla="*/ 0 h 270646"/>
              <a:gd name="connsiteX111" fmla="*/ 3754922 w 8310543"/>
              <a:gd name="connsiteY111" fmla="*/ 219127 h 270646"/>
              <a:gd name="connsiteX112" fmla="*/ 3750294 w 8310543"/>
              <a:gd name="connsiteY112" fmla="*/ 270645 h 270646"/>
              <a:gd name="connsiteX113" fmla="*/ 3756620 w 8310543"/>
              <a:gd name="connsiteY113" fmla="*/ 261060 h 270646"/>
              <a:gd name="connsiteX114" fmla="*/ 3794574 w 8310543"/>
              <a:gd name="connsiteY114" fmla="*/ 243840 h 270646"/>
              <a:gd name="connsiteX115" fmla="*/ 3814226 w 8310543"/>
              <a:gd name="connsiteY115" fmla="*/ 248292 h 270646"/>
              <a:gd name="connsiteX116" fmla="*/ 3831487 w 8310543"/>
              <a:gd name="connsiteY116" fmla="*/ 260334 h 270646"/>
              <a:gd name="connsiteX117" fmla="*/ 3827785 w 8310543"/>
              <a:gd name="connsiteY117" fmla="*/ 219127 h 270646"/>
              <a:gd name="connsiteX118" fmla="*/ 3925293 w 8310543"/>
              <a:gd name="connsiteY118" fmla="*/ 0 h 270646"/>
              <a:gd name="connsiteX119" fmla="*/ 4022801 w 8310543"/>
              <a:gd name="connsiteY119" fmla="*/ 219127 h 270646"/>
              <a:gd name="connsiteX120" fmla="*/ 4018173 w 8310543"/>
              <a:gd name="connsiteY120" fmla="*/ 270645 h 270646"/>
              <a:gd name="connsiteX121" fmla="*/ 4024499 w 8310543"/>
              <a:gd name="connsiteY121" fmla="*/ 261060 h 270646"/>
              <a:gd name="connsiteX122" fmla="*/ 4062453 w 8310543"/>
              <a:gd name="connsiteY122" fmla="*/ 243840 h 270646"/>
              <a:gd name="connsiteX123" fmla="*/ 4082105 w 8310543"/>
              <a:gd name="connsiteY123" fmla="*/ 248292 h 270646"/>
              <a:gd name="connsiteX124" fmla="*/ 4099365 w 8310543"/>
              <a:gd name="connsiteY124" fmla="*/ 260333 h 270646"/>
              <a:gd name="connsiteX125" fmla="*/ 4095663 w 8310543"/>
              <a:gd name="connsiteY125" fmla="*/ 219127 h 270646"/>
              <a:gd name="connsiteX126" fmla="*/ 4193171 w 8310543"/>
              <a:gd name="connsiteY126" fmla="*/ 0 h 270646"/>
              <a:gd name="connsiteX127" fmla="*/ 4290679 w 8310543"/>
              <a:gd name="connsiteY127" fmla="*/ 219127 h 270646"/>
              <a:gd name="connsiteX128" fmla="*/ 4286051 w 8310543"/>
              <a:gd name="connsiteY128" fmla="*/ 270645 h 270646"/>
              <a:gd name="connsiteX129" fmla="*/ 4292377 w 8310543"/>
              <a:gd name="connsiteY129" fmla="*/ 261060 h 270646"/>
              <a:gd name="connsiteX130" fmla="*/ 4330331 w 8310543"/>
              <a:gd name="connsiteY130" fmla="*/ 243840 h 270646"/>
              <a:gd name="connsiteX131" fmla="*/ 4349982 w 8310543"/>
              <a:gd name="connsiteY131" fmla="*/ 248292 h 270646"/>
              <a:gd name="connsiteX132" fmla="*/ 4367243 w 8310543"/>
              <a:gd name="connsiteY132" fmla="*/ 260333 h 270646"/>
              <a:gd name="connsiteX133" fmla="*/ 4363541 w 8310543"/>
              <a:gd name="connsiteY133" fmla="*/ 219127 h 270646"/>
              <a:gd name="connsiteX134" fmla="*/ 4461049 w 8310543"/>
              <a:gd name="connsiteY134" fmla="*/ 0 h 270646"/>
              <a:gd name="connsiteX135" fmla="*/ 4558557 w 8310543"/>
              <a:gd name="connsiteY135" fmla="*/ 219127 h 270646"/>
              <a:gd name="connsiteX136" fmla="*/ 4553929 w 8310543"/>
              <a:gd name="connsiteY136" fmla="*/ 270645 h 270646"/>
              <a:gd name="connsiteX137" fmla="*/ 4560255 w 8310543"/>
              <a:gd name="connsiteY137" fmla="*/ 261060 h 270646"/>
              <a:gd name="connsiteX138" fmla="*/ 4598209 w 8310543"/>
              <a:gd name="connsiteY138" fmla="*/ 243840 h 270646"/>
              <a:gd name="connsiteX139" fmla="*/ 4617860 w 8310543"/>
              <a:gd name="connsiteY139" fmla="*/ 248292 h 270646"/>
              <a:gd name="connsiteX140" fmla="*/ 4635122 w 8310543"/>
              <a:gd name="connsiteY140" fmla="*/ 260334 h 270646"/>
              <a:gd name="connsiteX141" fmla="*/ 4631420 w 8310543"/>
              <a:gd name="connsiteY141" fmla="*/ 219127 h 270646"/>
              <a:gd name="connsiteX142" fmla="*/ 4728928 w 8310543"/>
              <a:gd name="connsiteY142" fmla="*/ 0 h 270646"/>
              <a:gd name="connsiteX143" fmla="*/ 4826436 w 8310543"/>
              <a:gd name="connsiteY143" fmla="*/ 219127 h 270646"/>
              <a:gd name="connsiteX144" fmla="*/ 4821808 w 8310543"/>
              <a:gd name="connsiteY144" fmla="*/ 270645 h 270646"/>
              <a:gd name="connsiteX145" fmla="*/ 4828134 w 8310543"/>
              <a:gd name="connsiteY145" fmla="*/ 261060 h 270646"/>
              <a:gd name="connsiteX146" fmla="*/ 4866088 w 8310543"/>
              <a:gd name="connsiteY146" fmla="*/ 243840 h 270646"/>
              <a:gd name="connsiteX147" fmla="*/ 4885739 w 8310543"/>
              <a:gd name="connsiteY147" fmla="*/ 248292 h 270646"/>
              <a:gd name="connsiteX148" fmla="*/ 4903000 w 8310543"/>
              <a:gd name="connsiteY148" fmla="*/ 260333 h 270646"/>
              <a:gd name="connsiteX149" fmla="*/ 4899298 w 8310543"/>
              <a:gd name="connsiteY149" fmla="*/ 219127 h 270646"/>
              <a:gd name="connsiteX150" fmla="*/ 4996806 w 8310543"/>
              <a:gd name="connsiteY150" fmla="*/ 0 h 270646"/>
              <a:gd name="connsiteX151" fmla="*/ 5094314 w 8310543"/>
              <a:gd name="connsiteY151" fmla="*/ 219127 h 270646"/>
              <a:gd name="connsiteX152" fmla="*/ 5089686 w 8310543"/>
              <a:gd name="connsiteY152" fmla="*/ 270645 h 270646"/>
              <a:gd name="connsiteX153" fmla="*/ 5096012 w 8310543"/>
              <a:gd name="connsiteY153" fmla="*/ 261060 h 270646"/>
              <a:gd name="connsiteX154" fmla="*/ 5133966 w 8310543"/>
              <a:gd name="connsiteY154" fmla="*/ 243840 h 270646"/>
              <a:gd name="connsiteX155" fmla="*/ 5153617 w 8310543"/>
              <a:gd name="connsiteY155" fmla="*/ 248292 h 270646"/>
              <a:gd name="connsiteX156" fmla="*/ 5170878 w 8310543"/>
              <a:gd name="connsiteY156" fmla="*/ 260333 h 270646"/>
              <a:gd name="connsiteX157" fmla="*/ 5167176 w 8310543"/>
              <a:gd name="connsiteY157" fmla="*/ 219127 h 270646"/>
              <a:gd name="connsiteX158" fmla="*/ 5264684 w 8310543"/>
              <a:gd name="connsiteY158" fmla="*/ 0 h 270646"/>
              <a:gd name="connsiteX159" fmla="*/ 5362192 w 8310543"/>
              <a:gd name="connsiteY159" fmla="*/ 219127 h 270646"/>
              <a:gd name="connsiteX160" fmla="*/ 5357564 w 8310543"/>
              <a:gd name="connsiteY160" fmla="*/ 270645 h 270646"/>
              <a:gd name="connsiteX161" fmla="*/ 5363890 w 8310543"/>
              <a:gd name="connsiteY161" fmla="*/ 261060 h 270646"/>
              <a:gd name="connsiteX162" fmla="*/ 5401844 w 8310543"/>
              <a:gd name="connsiteY162" fmla="*/ 243840 h 270646"/>
              <a:gd name="connsiteX163" fmla="*/ 5421495 w 8310543"/>
              <a:gd name="connsiteY163" fmla="*/ 248292 h 270646"/>
              <a:gd name="connsiteX164" fmla="*/ 5438757 w 8310543"/>
              <a:gd name="connsiteY164" fmla="*/ 260334 h 270646"/>
              <a:gd name="connsiteX165" fmla="*/ 5435055 w 8310543"/>
              <a:gd name="connsiteY165" fmla="*/ 219127 h 270646"/>
              <a:gd name="connsiteX166" fmla="*/ 5532563 w 8310543"/>
              <a:gd name="connsiteY166" fmla="*/ 0 h 270646"/>
              <a:gd name="connsiteX167" fmla="*/ 5630071 w 8310543"/>
              <a:gd name="connsiteY167" fmla="*/ 219127 h 270646"/>
              <a:gd name="connsiteX168" fmla="*/ 5625443 w 8310543"/>
              <a:gd name="connsiteY168" fmla="*/ 270645 h 270646"/>
              <a:gd name="connsiteX169" fmla="*/ 5631769 w 8310543"/>
              <a:gd name="connsiteY169" fmla="*/ 261060 h 270646"/>
              <a:gd name="connsiteX170" fmla="*/ 5669723 w 8310543"/>
              <a:gd name="connsiteY170" fmla="*/ 243840 h 270646"/>
              <a:gd name="connsiteX171" fmla="*/ 5689374 w 8310543"/>
              <a:gd name="connsiteY171" fmla="*/ 248292 h 270646"/>
              <a:gd name="connsiteX172" fmla="*/ 5706635 w 8310543"/>
              <a:gd name="connsiteY172" fmla="*/ 260333 h 270646"/>
              <a:gd name="connsiteX173" fmla="*/ 5702933 w 8310543"/>
              <a:gd name="connsiteY173" fmla="*/ 219127 h 270646"/>
              <a:gd name="connsiteX174" fmla="*/ 5800441 w 8310543"/>
              <a:gd name="connsiteY174" fmla="*/ 0 h 270646"/>
              <a:gd name="connsiteX175" fmla="*/ 5897949 w 8310543"/>
              <a:gd name="connsiteY175" fmla="*/ 219127 h 270646"/>
              <a:gd name="connsiteX176" fmla="*/ 5893321 w 8310543"/>
              <a:gd name="connsiteY176" fmla="*/ 270645 h 270646"/>
              <a:gd name="connsiteX177" fmla="*/ 5899647 w 8310543"/>
              <a:gd name="connsiteY177" fmla="*/ 261060 h 270646"/>
              <a:gd name="connsiteX178" fmla="*/ 5937601 w 8310543"/>
              <a:gd name="connsiteY178" fmla="*/ 243840 h 270646"/>
              <a:gd name="connsiteX179" fmla="*/ 5957252 w 8310543"/>
              <a:gd name="connsiteY179" fmla="*/ 248292 h 270646"/>
              <a:gd name="connsiteX180" fmla="*/ 5974513 w 8310543"/>
              <a:gd name="connsiteY180" fmla="*/ 260333 h 270646"/>
              <a:gd name="connsiteX181" fmla="*/ 5970811 w 8310543"/>
              <a:gd name="connsiteY181" fmla="*/ 219127 h 270646"/>
              <a:gd name="connsiteX182" fmla="*/ 6068319 w 8310543"/>
              <a:gd name="connsiteY182" fmla="*/ 0 h 270646"/>
              <a:gd name="connsiteX183" fmla="*/ 6165827 w 8310543"/>
              <a:gd name="connsiteY183" fmla="*/ 219127 h 270646"/>
              <a:gd name="connsiteX184" fmla="*/ 6161199 w 8310543"/>
              <a:gd name="connsiteY184" fmla="*/ 270645 h 270646"/>
              <a:gd name="connsiteX185" fmla="*/ 6167525 w 8310543"/>
              <a:gd name="connsiteY185" fmla="*/ 261060 h 270646"/>
              <a:gd name="connsiteX186" fmla="*/ 6205479 w 8310543"/>
              <a:gd name="connsiteY186" fmla="*/ 243840 h 270646"/>
              <a:gd name="connsiteX187" fmla="*/ 6225130 w 8310543"/>
              <a:gd name="connsiteY187" fmla="*/ 248292 h 270646"/>
              <a:gd name="connsiteX188" fmla="*/ 6242392 w 8310543"/>
              <a:gd name="connsiteY188" fmla="*/ 260334 h 270646"/>
              <a:gd name="connsiteX189" fmla="*/ 6238690 w 8310543"/>
              <a:gd name="connsiteY189" fmla="*/ 219127 h 270646"/>
              <a:gd name="connsiteX190" fmla="*/ 6336198 w 8310543"/>
              <a:gd name="connsiteY190" fmla="*/ 0 h 270646"/>
              <a:gd name="connsiteX191" fmla="*/ 6433706 w 8310543"/>
              <a:gd name="connsiteY191" fmla="*/ 219127 h 270646"/>
              <a:gd name="connsiteX192" fmla="*/ 6429078 w 8310543"/>
              <a:gd name="connsiteY192" fmla="*/ 270645 h 270646"/>
              <a:gd name="connsiteX193" fmla="*/ 6435404 w 8310543"/>
              <a:gd name="connsiteY193" fmla="*/ 261060 h 270646"/>
              <a:gd name="connsiteX194" fmla="*/ 6473358 w 8310543"/>
              <a:gd name="connsiteY194" fmla="*/ 243840 h 270646"/>
              <a:gd name="connsiteX195" fmla="*/ 6493009 w 8310543"/>
              <a:gd name="connsiteY195" fmla="*/ 248292 h 270646"/>
              <a:gd name="connsiteX196" fmla="*/ 6510270 w 8310543"/>
              <a:gd name="connsiteY196" fmla="*/ 260333 h 270646"/>
              <a:gd name="connsiteX197" fmla="*/ 6506568 w 8310543"/>
              <a:gd name="connsiteY197" fmla="*/ 219127 h 270646"/>
              <a:gd name="connsiteX198" fmla="*/ 6604076 w 8310543"/>
              <a:gd name="connsiteY198" fmla="*/ 0 h 270646"/>
              <a:gd name="connsiteX199" fmla="*/ 6701584 w 8310543"/>
              <a:gd name="connsiteY199" fmla="*/ 219127 h 270646"/>
              <a:gd name="connsiteX200" fmla="*/ 6696956 w 8310543"/>
              <a:gd name="connsiteY200" fmla="*/ 270645 h 270646"/>
              <a:gd name="connsiteX201" fmla="*/ 6703282 w 8310543"/>
              <a:gd name="connsiteY201" fmla="*/ 261060 h 270646"/>
              <a:gd name="connsiteX202" fmla="*/ 6741236 w 8310543"/>
              <a:gd name="connsiteY202" fmla="*/ 243840 h 270646"/>
              <a:gd name="connsiteX203" fmla="*/ 6760887 w 8310543"/>
              <a:gd name="connsiteY203" fmla="*/ 248292 h 270646"/>
              <a:gd name="connsiteX204" fmla="*/ 6778148 w 8310543"/>
              <a:gd name="connsiteY204" fmla="*/ 260333 h 270646"/>
              <a:gd name="connsiteX205" fmla="*/ 6774446 w 8310543"/>
              <a:gd name="connsiteY205" fmla="*/ 219127 h 270646"/>
              <a:gd name="connsiteX206" fmla="*/ 6871954 w 8310543"/>
              <a:gd name="connsiteY206" fmla="*/ 0 h 270646"/>
              <a:gd name="connsiteX207" fmla="*/ 6969462 w 8310543"/>
              <a:gd name="connsiteY207" fmla="*/ 219127 h 270646"/>
              <a:gd name="connsiteX208" fmla="*/ 6964834 w 8310543"/>
              <a:gd name="connsiteY208" fmla="*/ 270645 h 270646"/>
              <a:gd name="connsiteX209" fmla="*/ 6971160 w 8310543"/>
              <a:gd name="connsiteY209" fmla="*/ 261060 h 270646"/>
              <a:gd name="connsiteX210" fmla="*/ 7009114 w 8310543"/>
              <a:gd name="connsiteY210" fmla="*/ 243840 h 270646"/>
              <a:gd name="connsiteX211" fmla="*/ 7028765 w 8310543"/>
              <a:gd name="connsiteY211" fmla="*/ 248292 h 270646"/>
              <a:gd name="connsiteX212" fmla="*/ 7046027 w 8310543"/>
              <a:gd name="connsiteY212" fmla="*/ 260334 h 270646"/>
              <a:gd name="connsiteX213" fmla="*/ 7042325 w 8310543"/>
              <a:gd name="connsiteY213" fmla="*/ 219127 h 270646"/>
              <a:gd name="connsiteX214" fmla="*/ 7139833 w 8310543"/>
              <a:gd name="connsiteY214" fmla="*/ 0 h 270646"/>
              <a:gd name="connsiteX215" fmla="*/ 7237341 w 8310543"/>
              <a:gd name="connsiteY215" fmla="*/ 219127 h 270646"/>
              <a:gd name="connsiteX216" fmla="*/ 7232713 w 8310543"/>
              <a:gd name="connsiteY216" fmla="*/ 270645 h 270646"/>
              <a:gd name="connsiteX217" fmla="*/ 7239039 w 8310543"/>
              <a:gd name="connsiteY217" fmla="*/ 261060 h 270646"/>
              <a:gd name="connsiteX218" fmla="*/ 7276993 w 8310543"/>
              <a:gd name="connsiteY218" fmla="*/ 243840 h 270646"/>
              <a:gd name="connsiteX219" fmla="*/ 7296644 w 8310543"/>
              <a:gd name="connsiteY219" fmla="*/ 248292 h 270646"/>
              <a:gd name="connsiteX220" fmla="*/ 7313905 w 8310543"/>
              <a:gd name="connsiteY220" fmla="*/ 260333 h 270646"/>
              <a:gd name="connsiteX221" fmla="*/ 7310203 w 8310543"/>
              <a:gd name="connsiteY221" fmla="*/ 219127 h 270646"/>
              <a:gd name="connsiteX222" fmla="*/ 7407711 w 8310543"/>
              <a:gd name="connsiteY222" fmla="*/ 0 h 270646"/>
              <a:gd name="connsiteX223" fmla="*/ 7505219 w 8310543"/>
              <a:gd name="connsiteY223" fmla="*/ 219127 h 270646"/>
              <a:gd name="connsiteX224" fmla="*/ 7500591 w 8310543"/>
              <a:gd name="connsiteY224" fmla="*/ 270645 h 270646"/>
              <a:gd name="connsiteX225" fmla="*/ 7506917 w 8310543"/>
              <a:gd name="connsiteY225" fmla="*/ 261060 h 270646"/>
              <a:gd name="connsiteX226" fmla="*/ 7544871 w 8310543"/>
              <a:gd name="connsiteY226" fmla="*/ 243840 h 270646"/>
              <a:gd name="connsiteX227" fmla="*/ 7564522 w 8310543"/>
              <a:gd name="connsiteY227" fmla="*/ 248292 h 270646"/>
              <a:gd name="connsiteX228" fmla="*/ 7581783 w 8310543"/>
              <a:gd name="connsiteY228" fmla="*/ 260333 h 270646"/>
              <a:gd name="connsiteX229" fmla="*/ 7578081 w 8310543"/>
              <a:gd name="connsiteY229" fmla="*/ 219127 h 270646"/>
              <a:gd name="connsiteX230" fmla="*/ 7675589 w 8310543"/>
              <a:gd name="connsiteY230" fmla="*/ 0 h 270646"/>
              <a:gd name="connsiteX231" fmla="*/ 7773097 w 8310543"/>
              <a:gd name="connsiteY231" fmla="*/ 219127 h 270646"/>
              <a:gd name="connsiteX232" fmla="*/ 7768469 w 8310543"/>
              <a:gd name="connsiteY232" fmla="*/ 270645 h 270646"/>
              <a:gd name="connsiteX233" fmla="*/ 7774794 w 8310543"/>
              <a:gd name="connsiteY233" fmla="*/ 261060 h 270646"/>
              <a:gd name="connsiteX234" fmla="*/ 7812749 w 8310543"/>
              <a:gd name="connsiteY234" fmla="*/ 243840 h 270646"/>
              <a:gd name="connsiteX235" fmla="*/ 7832400 w 8310543"/>
              <a:gd name="connsiteY235" fmla="*/ 248292 h 270646"/>
              <a:gd name="connsiteX236" fmla="*/ 7849662 w 8310543"/>
              <a:gd name="connsiteY236" fmla="*/ 260334 h 270646"/>
              <a:gd name="connsiteX237" fmla="*/ 7845960 w 8310543"/>
              <a:gd name="connsiteY237" fmla="*/ 219127 h 270646"/>
              <a:gd name="connsiteX238" fmla="*/ 7943468 w 8310543"/>
              <a:gd name="connsiteY238" fmla="*/ 0 h 270646"/>
              <a:gd name="connsiteX239" fmla="*/ 8040976 w 8310543"/>
              <a:gd name="connsiteY239" fmla="*/ 219127 h 270646"/>
              <a:gd name="connsiteX240" fmla="*/ 8036348 w 8310543"/>
              <a:gd name="connsiteY240" fmla="*/ 270645 h 270646"/>
              <a:gd name="connsiteX241" fmla="*/ 8042674 w 8310543"/>
              <a:gd name="connsiteY241" fmla="*/ 261060 h 270646"/>
              <a:gd name="connsiteX242" fmla="*/ 8080628 w 8310543"/>
              <a:gd name="connsiteY242" fmla="*/ 243840 h 270646"/>
              <a:gd name="connsiteX243" fmla="*/ 8100279 w 8310543"/>
              <a:gd name="connsiteY243" fmla="*/ 248292 h 270646"/>
              <a:gd name="connsiteX244" fmla="*/ 8117531 w 8310543"/>
              <a:gd name="connsiteY244" fmla="*/ 260327 h 270646"/>
              <a:gd name="connsiteX245" fmla="*/ 8113830 w 8310543"/>
              <a:gd name="connsiteY245" fmla="*/ 219127 h 270646"/>
              <a:gd name="connsiteX246" fmla="*/ 8211338 w 8310543"/>
              <a:gd name="connsiteY246" fmla="*/ 0 h 270646"/>
              <a:gd name="connsiteX247" fmla="*/ 8308846 w 8310543"/>
              <a:gd name="connsiteY247" fmla="*/ 219127 h 270646"/>
              <a:gd name="connsiteX248" fmla="*/ 8304218 w 8310543"/>
              <a:gd name="connsiteY248" fmla="*/ 270645 h 270646"/>
              <a:gd name="connsiteX249" fmla="*/ 8310543 w 8310543"/>
              <a:gd name="connsiteY249" fmla="*/ 261060 h 270646"/>
              <a:gd name="connsiteX0" fmla="*/ 0 w 8308846"/>
              <a:gd name="connsiteY0" fmla="*/ 270645 h 270646"/>
              <a:gd name="connsiteX1" fmla="*/ 6326 w 8308846"/>
              <a:gd name="connsiteY1" fmla="*/ 261060 h 270646"/>
              <a:gd name="connsiteX2" fmla="*/ 44280 w 8308846"/>
              <a:gd name="connsiteY2" fmla="*/ 243840 h 270646"/>
              <a:gd name="connsiteX3" fmla="*/ 63931 w 8308846"/>
              <a:gd name="connsiteY3" fmla="*/ 248292 h 270646"/>
              <a:gd name="connsiteX4" fmla="*/ 81192 w 8308846"/>
              <a:gd name="connsiteY4" fmla="*/ 260333 h 270646"/>
              <a:gd name="connsiteX5" fmla="*/ 77490 w 8308846"/>
              <a:gd name="connsiteY5" fmla="*/ 219127 h 270646"/>
              <a:gd name="connsiteX6" fmla="*/ 174998 w 8308846"/>
              <a:gd name="connsiteY6" fmla="*/ 0 h 270646"/>
              <a:gd name="connsiteX7" fmla="*/ 272506 w 8308846"/>
              <a:gd name="connsiteY7" fmla="*/ 219127 h 270646"/>
              <a:gd name="connsiteX8" fmla="*/ 267878 w 8308846"/>
              <a:gd name="connsiteY8" fmla="*/ 270645 h 270646"/>
              <a:gd name="connsiteX9" fmla="*/ 274204 w 8308846"/>
              <a:gd name="connsiteY9" fmla="*/ 261060 h 270646"/>
              <a:gd name="connsiteX10" fmla="*/ 312158 w 8308846"/>
              <a:gd name="connsiteY10" fmla="*/ 243840 h 270646"/>
              <a:gd name="connsiteX11" fmla="*/ 331809 w 8308846"/>
              <a:gd name="connsiteY11" fmla="*/ 248292 h 270646"/>
              <a:gd name="connsiteX12" fmla="*/ 349071 w 8308846"/>
              <a:gd name="connsiteY12" fmla="*/ 260334 h 270646"/>
              <a:gd name="connsiteX13" fmla="*/ 345369 w 8308846"/>
              <a:gd name="connsiteY13" fmla="*/ 219127 h 270646"/>
              <a:gd name="connsiteX14" fmla="*/ 442877 w 8308846"/>
              <a:gd name="connsiteY14" fmla="*/ 0 h 270646"/>
              <a:gd name="connsiteX15" fmla="*/ 540385 w 8308846"/>
              <a:gd name="connsiteY15" fmla="*/ 219127 h 270646"/>
              <a:gd name="connsiteX16" fmla="*/ 535757 w 8308846"/>
              <a:gd name="connsiteY16" fmla="*/ 270645 h 270646"/>
              <a:gd name="connsiteX17" fmla="*/ 542083 w 8308846"/>
              <a:gd name="connsiteY17" fmla="*/ 261060 h 270646"/>
              <a:gd name="connsiteX18" fmla="*/ 580037 w 8308846"/>
              <a:gd name="connsiteY18" fmla="*/ 243840 h 270646"/>
              <a:gd name="connsiteX19" fmla="*/ 599688 w 8308846"/>
              <a:gd name="connsiteY19" fmla="*/ 248292 h 270646"/>
              <a:gd name="connsiteX20" fmla="*/ 616949 w 8308846"/>
              <a:gd name="connsiteY20" fmla="*/ 260333 h 270646"/>
              <a:gd name="connsiteX21" fmla="*/ 613247 w 8308846"/>
              <a:gd name="connsiteY21" fmla="*/ 219127 h 270646"/>
              <a:gd name="connsiteX22" fmla="*/ 710755 w 8308846"/>
              <a:gd name="connsiteY22" fmla="*/ 0 h 270646"/>
              <a:gd name="connsiteX23" fmla="*/ 808263 w 8308846"/>
              <a:gd name="connsiteY23" fmla="*/ 219127 h 270646"/>
              <a:gd name="connsiteX24" fmla="*/ 803635 w 8308846"/>
              <a:gd name="connsiteY24" fmla="*/ 270645 h 270646"/>
              <a:gd name="connsiteX25" fmla="*/ 809961 w 8308846"/>
              <a:gd name="connsiteY25" fmla="*/ 261060 h 270646"/>
              <a:gd name="connsiteX26" fmla="*/ 847915 w 8308846"/>
              <a:gd name="connsiteY26" fmla="*/ 243840 h 270646"/>
              <a:gd name="connsiteX27" fmla="*/ 867566 w 8308846"/>
              <a:gd name="connsiteY27" fmla="*/ 248292 h 270646"/>
              <a:gd name="connsiteX28" fmla="*/ 884827 w 8308846"/>
              <a:gd name="connsiteY28" fmla="*/ 260333 h 270646"/>
              <a:gd name="connsiteX29" fmla="*/ 881125 w 8308846"/>
              <a:gd name="connsiteY29" fmla="*/ 219127 h 270646"/>
              <a:gd name="connsiteX30" fmla="*/ 978633 w 8308846"/>
              <a:gd name="connsiteY30" fmla="*/ 0 h 270646"/>
              <a:gd name="connsiteX31" fmla="*/ 1076141 w 8308846"/>
              <a:gd name="connsiteY31" fmla="*/ 219127 h 270646"/>
              <a:gd name="connsiteX32" fmla="*/ 1071513 w 8308846"/>
              <a:gd name="connsiteY32" fmla="*/ 270645 h 270646"/>
              <a:gd name="connsiteX33" fmla="*/ 1077839 w 8308846"/>
              <a:gd name="connsiteY33" fmla="*/ 261060 h 270646"/>
              <a:gd name="connsiteX34" fmla="*/ 1115793 w 8308846"/>
              <a:gd name="connsiteY34" fmla="*/ 243840 h 270646"/>
              <a:gd name="connsiteX35" fmla="*/ 1135444 w 8308846"/>
              <a:gd name="connsiteY35" fmla="*/ 248292 h 270646"/>
              <a:gd name="connsiteX36" fmla="*/ 1152706 w 8308846"/>
              <a:gd name="connsiteY36" fmla="*/ 260334 h 270646"/>
              <a:gd name="connsiteX37" fmla="*/ 1149004 w 8308846"/>
              <a:gd name="connsiteY37" fmla="*/ 219127 h 270646"/>
              <a:gd name="connsiteX38" fmla="*/ 1246511 w 8308846"/>
              <a:gd name="connsiteY38" fmla="*/ 0 h 270646"/>
              <a:gd name="connsiteX39" fmla="*/ 1344019 w 8308846"/>
              <a:gd name="connsiteY39" fmla="*/ 219127 h 270646"/>
              <a:gd name="connsiteX40" fmla="*/ 1339391 w 8308846"/>
              <a:gd name="connsiteY40" fmla="*/ 270645 h 270646"/>
              <a:gd name="connsiteX41" fmla="*/ 1345717 w 8308846"/>
              <a:gd name="connsiteY41" fmla="*/ 261060 h 270646"/>
              <a:gd name="connsiteX42" fmla="*/ 1383671 w 8308846"/>
              <a:gd name="connsiteY42" fmla="*/ 243840 h 270646"/>
              <a:gd name="connsiteX43" fmla="*/ 1403322 w 8308846"/>
              <a:gd name="connsiteY43" fmla="*/ 248292 h 270646"/>
              <a:gd name="connsiteX44" fmla="*/ 1420583 w 8308846"/>
              <a:gd name="connsiteY44" fmla="*/ 260333 h 270646"/>
              <a:gd name="connsiteX45" fmla="*/ 1416881 w 8308846"/>
              <a:gd name="connsiteY45" fmla="*/ 219127 h 270646"/>
              <a:gd name="connsiteX46" fmla="*/ 1514388 w 8308846"/>
              <a:gd name="connsiteY46" fmla="*/ 0 h 270646"/>
              <a:gd name="connsiteX47" fmla="*/ 1611897 w 8308846"/>
              <a:gd name="connsiteY47" fmla="*/ 219127 h 270646"/>
              <a:gd name="connsiteX48" fmla="*/ 1607269 w 8308846"/>
              <a:gd name="connsiteY48" fmla="*/ 270644 h 270646"/>
              <a:gd name="connsiteX49" fmla="*/ 1613594 w 8308846"/>
              <a:gd name="connsiteY49" fmla="*/ 261060 h 270646"/>
              <a:gd name="connsiteX50" fmla="*/ 1651548 w 8308846"/>
              <a:gd name="connsiteY50" fmla="*/ 243840 h 270646"/>
              <a:gd name="connsiteX51" fmla="*/ 1671200 w 8308846"/>
              <a:gd name="connsiteY51" fmla="*/ 248292 h 270646"/>
              <a:gd name="connsiteX52" fmla="*/ 1688461 w 8308846"/>
              <a:gd name="connsiteY52" fmla="*/ 260333 h 270646"/>
              <a:gd name="connsiteX53" fmla="*/ 1684759 w 8308846"/>
              <a:gd name="connsiteY53" fmla="*/ 219127 h 270646"/>
              <a:gd name="connsiteX54" fmla="*/ 1782267 w 8308846"/>
              <a:gd name="connsiteY54" fmla="*/ 0 h 270646"/>
              <a:gd name="connsiteX55" fmla="*/ 1879775 w 8308846"/>
              <a:gd name="connsiteY55" fmla="*/ 219127 h 270646"/>
              <a:gd name="connsiteX56" fmla="*/ 1875147 w 8308846"/>
              <a:gd name="connsiteY56" fmla="*/ 270645 h 270646"/>
              <a:gd name="connsiteX57" fmla="*/ 1881473 w 8308846"/>
              <a:gd name="connsiteY57" fmla="*/ 261060 h 270646"/>
              <a:gd name="connsiteX58" fmla="*/ 1919427 w 8308846"/>
              <a:gd name="connsiteY58" fmla="*/ 243840 h 270646"/>
              <a:gd name="connsiteX59" fmla="*/ 1939078 w 8308846"/>
              <a:gd name="connsiteY59" fmla="*/ 248292 h 270646"/>
              <a:gd name="connsiteX60" fmla="*/ 1956340 w 8308846"/>
              <a:gd name="connsiteY60" fmla="*/ 260334 h 270646"/>
              <a:gd name="connsiteX61" fmla="*/ 1952638 w 8308846"/>
              <a:gd name="connsiteY61" fmla="*/ 219127 h 270646"/>
              <a:gd name="connsiteX62" fmla="*/ 2050146 w 8308846"/>
              <a:gd name="connsiteY62" fmla="*/ 0 h 270646"/>
              <a:gd name="connsiteX63" fmla="*/ 2147653 w 8308846"/>
              <a:gd name="connsiteY63" fmla="*/ 219127 h 270646"/>
              <a:gd name="connsiteX64" fmla="*/ 2143025 w 8308846"/>
              <a:gd name="connsiteY64" fmla="*/ 270646 h 270646"/>
              <a:gd name="connsiteX65" fmla="*/ 2149352 w 8308846"/>
              <a:gd name="connsiteY65" fmla="*/ 261060 h 270646"/>
              <a:gd name="connsiteX66" fmla="*/ 2187306 w 8308846"/>
              <a:gd name="connsiteY66" fmla="*/ 243840 h 270646"/>
              <a:gd name="connsiteX67" fmla="*/ 2206957 w 8308846"/>
              <a:gd name="connsiteY67" fmla="*/ 248292 h 270646"/>
              <a:gd name="connsiteX68" fmla="*/ 2224218 w 8308846"/>
              <a:gd name="connsiteY68" fmla="*/ 260333 h 270646"/>
              <a:gd name="connsiteX69" fmla="*/ 2220516 w 8308846"/>
              <a:gd name="connsiteY69" fmla="*/ 219127 h 270646"/>
              <a:gd name="connsiteX70" fmla="*/ 2318024 w 8308846"/>
              <a:gd name="connsiteY70" fmla="*/ 0 h 270646"/>
              <a:gd name="connsiteX71" fmla="*/ 2415533 w 8308846"/>
              <a:gd name="connsiteY71" fmla="*/ 219127 h 270646"/>
              <a:gd name="connsiteX72" fmla="*/ 2410905 w 8308846"/>
              <a:gd name="connsiteY72" fmla="*/ 270643 h 270646"/>
              <a:gd name="connsiteX73" fmla="*/ 2417230 w 8308846"/>
              <a:gd name="connsiteY73" fmla="*/ 261060 h 270646"/>
              <a:gd name="connsiteX74" fmla="*/ 2455184 w 8308846"/>
              <a:gd name="connsiteY74" fmla="*/ 243840 h 270646"/>
              <a:gd name="connsiteX75" fmla="*/ 2474835 w 8308846"/>
              <a:gd name="connsiteY75" fmla="*/ 248292 h 270646"/>
              <a:gd name="connsiteX76" fmla="*/ 2492096 w 8308846"/>
              <a:gd name="connsiteY76" fmla="*/ 260333 h 270646"/>
              <a:gd name="connsiteX77" fmla="*/ 2488394 w 8308846"/>
              <a:gd name="connsiteY77" fmla="*/ 219127 h 270646"/>
              <a:gd name="connsiteX78" fmla="*/ 2585903 w 8308846"/>
              <a:gd name="connsiteY78" fmla="*/ 0 h 270646"/>
              <a:gd name="connsiteX79" fmla="*/ 2683410 w 8308846"/>
              <a:gd name="connsiteY79" fmla="*/ 219127 h 270646"/>
              <a:gd name="connsiteX80" fmla="*/ 2678782 w 8308846"/>
              <a:gd name="connsiteY80" fmla="*/ 270646 h 270646"/>
              <a:gd name="connsiteX81" fmla="*/ 2685108 w 8308846"/>
              <a:gd name="connsiteY81" fmla="*/ 261060 h 270646"/>
              <a:gd name="connsiteX82" fmla="*/ 2723063 w 8308846"/>
              <a:gd name="connsiteY82" fmla="*/ 243840 h 270646"/>
              <a:gd name="connsiteX83" fmla="*/ 2742714 w 8308846"/>
              <a:gd name="connsiteY83" fmla="*/ 248292 h 270646"/>
              <a:gd name="connsiteX84" fmla="*/ 2759975 w 8308846"/>
              <a:gd name="connsiteY84" fmla="*/ 260334 h 270646"/>
              <a:gd name="connsiteX85" fmla="*/ 2756273 w 8308846"/>
              <a:gd name="connsiteY85" fmla="*/ 219127 h 270646"/>
              <a:gd name="connsiteX86" fmla="*/ 2853781 w 8308846"/>
              <a:gd name="connsiteY86" fmla="*/ 0 h 270646"/>
              <a:gd name="connsiteX87" fmla="*/ 2951289 w 8308846"/>
              <a:gd name="connsiteY87" fmla="*/ 219127 h 270646"/>
              <a:gd name="connsiteX88" fmla="*/ 2946661 w 8308846"/>
              <a:gd name="connsiteY88" fmla="*/ 270645 h 270646"/>
              <a:gd name="connsiteX89" fmla="*/ 2952987 w 8308846"/>
              <a:gd name="connsiteY89" fmla="*/ 261060 h 270646"/>
              <a:gd name="connsiteX90" fmla="*/ 2990941 w 8308846"/>
              <a:gd name="connsiteY90" fmla="*/ 243840 h 270646"/>
              <a:gd name="connsiteX91" fmla="*/ 3010592 w 8308846"/>
              <a:gd name="connsiteY91" fmla="*/ 248292 h 270646"/>
              <a:gd name="connsiteX92" fmla="*/ 3027853 w 8308846"/>
              <a:gd name="connsiteY92" fmla="*/ 260333 h 270646"/>
              <a:gd name="connsiteX93" fmla="*/ 3024151 w 8308846"/>
              <a:gd name="connsiteY93" fmla="*/ 219127 h 270646"/>
              <a:gd name="connsiteX94" fmla="*/ 3121659 w 8308846"/>
              <a:gd name="connsiteY94" fmla="*/ 0 h 270646"/>
              <a:gd name="connsiteX95" fmla="*/ 3219167 w 8308846"/>
              <a:gd name="connsiteY95" fmla="*/ 219127 h 270646"/>
              <a:gd name="connsiteX96" fmla="*/ 3214539 w 8308846"/>
              <a:gd name="connsiteY96" fmla="*/ 270645 h 270646"/>
              <a:gd name="connsiteX97" fmla="*/ 3220865 w 8308846"/>
              <a:gd name="connsiteY97" fmla="*/ 261060 h 270646"/>
              <a:gd name="connsiteX98" fmla="*/ 3258819 w 8308846"/>
              <a:gd name="connsiteY98" fmla="*/ 243840 h 270646"/>
              <a:gd name="connsiteX99" fmla="*/ 3278470 w 8308846"/>
              <a:gd name="connsiteY99" fmla="*/ 248292 h 270646"/>
              <a:gd name="connsiteX100" fmla="*/ 3295730 w 8308846"/>
              <a:gd name="connsiteY100" fmla="*/ 260332 h 270646"/>
              <a:gd name="connsiteX101" fmla="*/ 3292028 w 8308846"/>
              <a:gd name="connsiteY101" fmla="*/ 219127 h 270646"/>
              <a:gd name="connsiteX102" fmla="*/ 3389536 w 8308846"/>
              <a:gd name="connsiteY102" fmla="*/ 0 h 270646"/>
              <a:gd name="connsiteX103" fmla="*/ 3487044 w 8308846"/>
              <a:gd name="connsiteY103" fmla="*/ 219127 h 270646"/>
              <a:gd name="connsiteX104" fmla="*/ 3482416 w 8308846"/>
              <a:gd name="connsiteY104" fmla="*/ 270645 h 270646"/>
              <a:gd name="connsiteX105" fmla="*/ 3488742 w 8308846"/>
              <a:gd name="connsiteY105" fmla="*/ 261060 h 270646"/>
              <a:gd name="connsiteX106" fmla="*/ 3526696 w 8308846"/>
              <a:gd name="connsiteY106" fmla="*/ 243840 h 270646"/>
              <a:gd name="connsiteX107" fmla="*/ 3546348 w 8308846"/>
              <a:gd name="connsiteY107" fmla="*/ 248292 h 270646"/>
              <a:gd name="connsiteX108" fmla="*/ 3563608 w 8308846"/>
              <a:gd name="connsiteY108" fmla="*/ 260333 h 270646"/>
              <a:gd name="connsiteX109" fmla="*/ 3559906 w 8308846"/>
              <a:gd name="connsiteY109" fmla="*/ 219127 h 270646"/>
              <a:gd name="connsiteX110" fmla="*/ 3657414 w 8308846"/>
              <a:gd name="connsiteY110" fmla="*/ 0 h 270646"/>
              <a:gd name="connsiteX111" fmla="*/ 3754922 w 8308846"/>
              <a:gd name="connsiteY111" fmla="*/ 219127 h 270646"/>
              <a:gd name="connsiteX112" fmla="*/ 3750294 w 8308846"/>
              <a:gd name="connsiteY112" fmla="*/ 270645 h 270646"/>
              <a:gd name="connsiteX113" fmla="*/ 3756620 w 8308846"/>
              <a:gd name="connsiteY113" fmla="*/ 261060 h 270646"/>
              <a:gd name="connsiteX114" fmla="*/ 3794574 w 8308846"/>
              <a:gd name="connsiteY114" fmla="*/ 243840 h 270646"/>
              <a:gd name="connsiteX115" fmla="*/ 3814226 w 8308846"/>
              <a:gd name="connsiteY115" fmla="*/ 248292 h 270646"/>
              <a:gd name="connsiteX116" fmla="*/ 3831487 w 8308846"/>
              <a:gd name="connsiteY116" fmla="*/ 260334 h 270646"/>
              <a:gd name="connsiteX117" fmla="*/ 3827785 w 8308846"/>
              <a:gd name="connsiteY117" fmla="*/ 219127 h 270646"/>
              <a:gd name="connsiteX118" fmla="*/ 3925293 w 8308846"/>
              <a:gd name="connsiteY118" fmla="*/ 0 h 270646"/>
              <a:gd name="connsiteX119" fmla="*/ 4022801 w 8308846"/>
              <a:gd name="connsiteY119" fmla="*/ 219127 h 270646"/>
              <a:gd name="connsiteX120" fmla="*/ 4018173 w 8308846"/>
              <a:gd name="connsiteY120" fmla="*/ 270645 h 270646"/>
              <a:gd name="connsiteX121" fmla="*/ 4024499 w 8308846"/>
              <a:gd name="connsiteY121" fmla="*/ 261060 h 270646"/>
              <a:gd name="connsiteX122" fmla="*/ 4062453 w 8308846"/>
              <a:gd name="connsiteY122" fmla="*/ 243840 h 270646"/>
              <a:gd name="connsiteX123" fmla="*/ 4082105 w 8308846"/>
              <a:gd name="connsiteY123" fmla="*/ 248292 h 270646"/>
              <a:gd name="connsiteX124" fmla="*/ 4099365 w 8308846"/>
              <a:gd name="connsiteY124" fmla="*/ 260333 h 270646"/>
              <a:gd name="connsiteX125" fmla="*/ 4095663 w 8308846"/>
              <a:gd name="connsiteY125" fmla="*/ 219127 h 270646"/>
              <a:gd name="connsiteX126" fmla="*/ 4193171 w 8308846"/>
              <a:gd name="connsiteY126" fmla="*/ 0 h 270646"/>
              <a:gd name="connsiteX127" fmla="*/ 4290679 w 8308846"/>
              <a:gd name="connsiteY127" fmla="*/ 219127 h 270646"/>
              <a:gd name="connsiteX128" fmla="*/ 4286051 w 8308846"/>
              <a:gd name="connsiteY128" fmla="*/ 270645 h 270646"/>
              <a:gd name="connsiteX129" fmla="*/ 4292377 w 8308846"/>
              <a:gd name="connsiteY129" fmla="*/ 261060 h 270646"/>
              <a:gd name="connsiteX130" fmla="*/ 4330331 w 8308846"/>
              <a:gd name="connsiteY130" fmla="*/ 243840 h 270646"/>
              <a:gd name="connsiteX131" fmla="*/ 4349982 w 8308846"/>
              <a:gd name="connsiteY131" fmla="*/ 248292 h 270646"/>
              <a:gd name="connsiteX132" fmla="*/ 4367243 w 8308846"/>
              <a:gd name="connsiteY132" fmla="*/ 260333 h 270646"/>
              <a:gd name="connsiteX133" fmla="*/ 4363541 w 8308846"/>
              <a:gd name="connsiteY133" fmla="*/ 219127 h 270646"/>
              <a:gd name="connsiteX134" fmla="*/ 4461049 w 8308846"/>
              <a:gd name="connsiteY134" fmla="*/ 0 h 270646"/>
              <a:gd name="connsiteX135" fmla="*/ 4558557 w 8308846"/>
              <a:gd name="connsiteY135" fmla="*/ 219127 h 270646"/>
              <a:gd name="connsiteX136" fmla="*/ 4553929 w 8308846"/>
              <a:gd name="connsiteY136" fmla="*/ 270645 h 270646"/>
              <a:gd name="connsiteX137" fmla="*/ 4560255 w 8308846"/>
              <a:gd name="connsiteY137" fmla="*/ 261060 h 270646"/>
              <a:gd name="connsiteX138" fmla="*/ 4598209 w 8308846"/>
              <a:gd name="connsiteY138" fmla="*/ 243840 h 270646"/>
              <a:gd name="connsiteX139" fmla="*/ 4617860 w 8308846"/>
              <a:gd name="connsiteY139" fmla="*/ 248292 h 270646"/>
              <a:gd name="connsiteX140" fmla="*/ 4635122 w 8308846"/>
              <a:gd name="connsiteY140" fmla="*/ 260334 h 270646"/>
              <a:gd name="connsiteX141" fmla="*/ 4631420 w 8308846"/>
              <a:gd name="connsiteY141" fmla="*/ 219127 h 270646"/>
              <a:gd name="connsiteX142" fmla="*/ 4728928 w 8308846"/>
              <a:gd name="connsiteY142" fmla="*/ 0 h 270646"/>
              <a:gd name="connsiteX143" fmla="*/ 4826436 w 8308846"/>
              <a:gd name="connsiteY143" fmla="*/ 219127 h 270646"/>
              <a:gd name="connsiteX144" fmla="*/ 4821808 w 8308846"/>
              <a:gd name="connsiteY144" fmla="*/ 270645 h 270646"/>
              <a:gd name="connsiteX145" fmla="*/ 4828134 w 8308846"/>
              <a:gd name="connsiteY145" fmla="*/ 261060 h 270646"/>
              <a:gd name="connsiteX146" fmla="*/ 4866088 w 8308846"/>
              <a:gd name="connsiteY146" fmla="*/ 243840 h 270646"/>
              <a:gd name="connsiteX147" fmla="*/ 4885739 w 8308846"/>
              <a:gd name="connsiteY147" fmla="*/ 248292 h 270646"/>
              <a:gd name="connsiteX148" fmla="*/ 4903000 w 8308846"/>
              <a:gd name="connsiteY148" fmla="*/ 260333 h 270646"/>
              <a:gd name="connsiteX149" fmla="*/ 4899298 w 8308846"/>
              <a:gd name="connsiteY149" fmla="*/ 219127 h 270646"/>
              <a:gd name="connsiteX150" fmla="*/ 4996806 w 8308846"/>
              <a:gd name="connsiteY150" fmla="*/ 0 h 270646"/>
              <a:gd name="connsiteX151" fmla="*/ 5094314 w 8308846"/>
              <a:gd name="connsiteY151" fmla="*/ 219127 h 270646"/>
              <a:gd name="connsiteX152" fmla="*/ 5089686 w 8308846"/>
              <a:gd name="connsiteY152" fmla="*/ 270645 h 270646"/>
              <a:gd name="connsiteX153" fmla="*/ 5096012 w 8308846"/>
              <a:gd name="connsiteY153" fmla="*/ 261060 h 270646"/>
              <a:gd name="connsiteX154" fmla="*/ 5133966 w 8308846"/>
              <a:gd name="connsiteY154" fmla="*/ 243840 h 270646"/>
              <a:gd name="connsiteX155" fmla="*/ 5153617 w 8308846"/>
              <a:gd name="connsiteY155" fmla="*/ 248292 h 270646"/>
              <a:gd name="connsiteX156" fmla="*/ 5170878 w 8308846"/>
              <a:gd name="connsiteY156" fmla="*/ 260333 h 270646"/>
              <a:gd name="connsiteX157" fmla="*/ 5167176 w 8308846"/>
              <a:gd name="connsiteY157" fmla="*/ 219127 h 270646"/>
              <a:gd name="connsiteX158" fmla="*/ 5264684 w 8308846"/>
              <a:gd name="connsiteY158" fmla="*/ 0 h 270646"/>
              <a:gd name="connsiteX159" fmla="*/ 5362192 w 8308846"/>
              <a:gd name="connsiteY159" fmla="*/ 219127 h 270646"/>
              <a:gd name="connsiteX160" fmla="*/ 5357564 w 8308846"/>
              <a:gd name="connsiteY160" fmla="*/ 270645 h 270646"/>
              <a:gd name="connsiteX161" fmla="*/ 5363890 w 8308846"/>
              <a:gd name="connsiteY161" fmla="*/ 261060 h 270646"/>
              <a:gd name="connsiteX162" fmla="*/ 5401844 w 8308846"/>
              <a:gd name="connsiteY162" fmla="*/ 243840 h 270646"/>
              <a:gd name="connsiteX163" fmla="*/ 5421495 w 8308846"/>
              <a:gd name="connsiteY163" fmla="*/ 248292 h 270646"/>
              <a:gd name="connsiteX164" fmla="*/ 5438757 w 8308846"/>
              <a:gd name="connsiteY164" fmla="*/ 260334 h 270646"/>
              <a:gd name="connsiteX165" fmla="*/ 5435055 w 8308846"/>
              <a:gd name="connsiteY165" fmla="*/ 219127 h 270646"/>
              <a:gd name="connsiteX166" fmla="*/ 5532563 w 8308846"/>
              <a:gd name="connsiteY166" fmla="*/ 0 h 270646"/>
              <a:gd name="connsiteX167" fmla="*/ 5630071 w 8308846"/>
              <a:gd name="connsiteY167" fmla="*/ 219127 h 270646"/>
              <a:gd name="connsiteX168" fmla="*/ 5625443 w 8308846"/>
              <a:gd name="connsiteY168" fmla="*/ 270645 h 270646"/>
              <a:gd name="connsiteX169" fmla="*/ 5631769 w 8308846"/>
              <a:gd name="connsiteY169" fmla="*/ 261060 h 270646"/>
              <a:gd name="connsiteX170" fmla="*/ 5669723 w 8308846"/>
              <a:gd name="connsiteY170" fmla="*/ 243840 h 270646"/>
              <a:gd name="connsiteX171" fmla="*/ 5689374 w 8308846"/>
              <a:gd name="connsiteY171" fmla="*/ 248292 h 270646"/>
              <a:gd name="connsiteX172" fmla="*/ 5706635 w 8308846"/>
              <a:gd name="connsiteY172" fmla="*/ 260333 h 270646"/>
              <a:gd name="connsiteX173" fmla="*/ 5702933 w 8308846"/>
              <a:gd name="connsiteY173" fmla="*/ 219127 h 270646"/>
              <a:gd name="connsiteX174" fmla="*/ 5800441 w 8308846"/>
              <a:gd name="connsiteY174" fmla="*/ 0 h 270646"/>
              <a:gd name="connsiteX175" fmla="*/ 5897949 w 8308846"/>
              <a:gd name="connsiteY175" fmla="*/ 219127 h 270646"/>
              <a:gd name="connsiteX176" fmla="*/ 5893321 w 8308846"/>
              <a:gd name="connsiteY176" fmla="*/ 270645 h 270646"/>
              <a:gd name="connsiteX177" fmla="*/ 5899647 w 8308846"/>
              <a:gd name="connsiteY177" fmla="*/ 261060 h 270646"/>
              <a:gd name="connsiteX178" fmla="*/ 5937601 w 8308846"/>
              <a:gd name="connsiteY178" fmla="*/ 243840 h 270646"/>
              <a:gd name="connsiteX179" fmla="*/ 5957252 w 8308846"/>
              <a:gd name="connsiteY179" fmla="*/ 248292 h 270646"/>
              <a:gd name="connsiteX180" fmla="*/ 5974513 w 8308846"/>
              <a:gd name="connsiteY180" fmla="*/ 260333 h 270646"/>
              <a:gd name="connsiteX181" fmla="*/ 5970811 w 8308846"/>
              <a:gd name="connsiteY181" fmla="*/ 219127 h 270646"/>
              <a:gd name="connsiteX182" fmla="*/ 6068319 w 8308846"/>
              <a:gd name="connsiteY182" fmla="*/ 0 h 270646"/>
              <a:gd name="connsiteX183" fmla="*/ 6165827 w 8308846"/>
              <a:gd name="connsiteY183" fmla="*/ 219127 h 270646"/>
              <a:gd name="connsiteX184" fmla="*/ 6161199 w 8308846"/>
              <a:gd name="connsiteY184" fmla="*/ 270645 h 270646"/>
              <a:gd name="connsiteX185" fmla="*/ 6167525 w 8308846"/>
              <a:gd name="connsiteY185" fmla="*/ 261060 h 270646"/>
              <a:gd name="connsiteX186" fmla="*/ 6205479 w 8308846"/>
              <a:gd name="connsiteY186" fmla="*/ 243840 h 270646"/>
              <a:gd name="connsiteX187" fmla="*/ 6225130 w 8308846"/>
              <a:gd name="connsiteY187" fmla="*/ 248292 h 270646"/>
              <a:gd name="connsiteX188" fmla="*/ 6242392 w 8308846"/>
              <a:gd name="connsiteY188" fmla="*/ 260334 h 270646"/>
              <a:gd name="connsiteX189" fmla="*/ 6238690 w 8308846"/>
              <a:gd name="connsiteY189" fmla="*/ 219127 h 270646"/>
              <a:gd name="connsiteX190" fmla="*/ 6336198 w 8308846"/>
              <a:gd name="connsiteY190" fmla="*/ 0 h 270646"/>
              <a:gd name="connsiteX191" fmla="*/ 6433706 w 8308846"/>
              <a:gd name="connsiteY191" fmla="*/ 219127 h 270646"/>
              <a:gd name="connsiteX192" fmla="*/ 6429078 w 8308846"/>
              <a:gd name="connsiteY192" fmla="*/ 270645 h 270646"/>
              <a:gd name="connsiteX193" fmla="*/ 6435404 w 8308846"/>
              <a:gd name="connsiteY193" fmla="*/ 261060 h 270646"/>
              <a:gd name="connsiteX194" fmla="*/ 6473358 w 8308846"/>
              <a:gd name="connsiteY194" fmla="*/ 243840 h 270646"/>
              <a:gd name="connsiteX195" fmla="*/ 6493009 w 8308846"/>
              <a:gd name="connsiteY195" fmla="*/ 248292 h 270646"/>
              <a:gd name="connsiteX196" fmla="*/ 6510270 w 8308846"/>
              <a:gd name="connsiteY196" fmla="*/ 260333 h 270646"/>
              <a:gd name="connsiteX197" fmla="*/ 6506568 w 8308846"/>
              <a:gd name="connsiteY197" fmla="*/ 219127 h 270646"/>
              <a:gd name="connsiteX198" fmla="*/ 6604076 w 8308846"/>
              <a:gd name="connsiteY198" fmla="*/ 0 h 270646"/>
              <a:gd name="connsiteX199" fmla="*/ 6701584 w 8308846"/>
              <a:gd name="connsiteY199" fmla="*/ 219127 h 270646"/>
              <a:gd name="connsiteX200" fmla="*/ 6696956 w 8308846"/>
              <a:gd name="connsiteY200" fmla="*/ 270645 h 270646"/>
              <a:gd name="connsiteX201" fmla="*/ 6703282 w 8308846"/>
              <a:gd name="connsiteY201" fmla="*/ 261060 h 270646"/>
              <a:gd name="connsiteX202" fmla="*/ 6741236 w 8308846"/>
              <a:gd name="connsiteY202" fmla="*/ 243840 h 270646"/>
              <a:gd name="connsiteX203" fmla="*/ 6760887 w 8308846"/>
              <a:gd name="connsiteY203" fmla="*/ 248292 h 270646"/>
              <a:gd name="connsiteX204" fmla="*/ 6778148 w 8308846"/>
              <a:gd name="connsiteY204" fmla="*/ 260333 h 270646"/>
              <a:gd name="connsiteX205" fmla="*/ 6774446 w 8308846"/>
              <a:gd name="connsiteY205" fmla="*/ 219127 h 270646"/>
              <a:gd name="connsiteX206" fmla="*/ 6871954 w 8308846"/>
              <a:gd name="connsiteY206" fmla="*/ 0 h 270646"/>
              <a:gd name="connsiteX207" fmla="*/ 6969462 w 8308846"/>
              <a:gd name="connsiteY207" fmla="*/ 219127 h 270646"/>
              <a:gd name="connsiteX208" fmla="*/ 6964834 w 8308846"/>
              <a:gd name="connsiteY208" fmla="*/ 270645 h 270646"/>
              <a:gd name="connsiteX209" fmla="*/ 6971160 w 8308846"/>
              <a:gd name="connsiteY209" fmla="*/ 261060 h 270646"/>
              <a:gd name="connsiteX210" fmla="*/ 7009114 w 8308846"/>
              <a:gd name="connsiteY210" fmla="*/ 243840 h 270646"/>
              <a:gd name="connsiteX211" fmla="*/ 7028765 w 8308846"/>
              <a:gd name="connsiteY211" fmla="*/ 248292 h 270646"/>
              <a:gd name="connsiteX212" fmla="*/ 7046027 w 8308846"/>
              <a:gd name="connsiteY212" fmla="*/ 260334 h 270646"/>
              <a:gd name="connsiteX213" fmla="*/ 7042325 w 8308846"/>
              <a:gd name="connsiteY213" fmla="*/ 219127 h 270646"/>
              <a:gd name="connsiteX214" fmla="*/ 7139833 w 8308846"/>
              <a:gd name="connsiteY214" fmla="*/ 0 h 270646"/>
              <a:gd name="connsiteX215" fmla="*/ 7237341 w 8308846"/>
              <a:gd name="connsiteY215" fmla="*/ 219127 h 270646"/>
              <a:gd name="connsiteX216" fmla="*/ 7232713 w 8308846"/>
              <a:gd name="connsiteY216" fmla="*/ 270645 h 270646"/>
              <a:gd name="connsiteX217" fmla="*/ 7239039 w 8308846"/>
              <a:gd name="connsiteY217" fmla="*/ 261060 h 270646"/>
              <a:gd name="connsiteX218" fmla="*/ 7276993 w 8308846"/>
              <a:gd name="connsiteY218" fmla="*/ 243840 h 270646"/>
              <a:gd name="connsiteX219" fmla="*/ 7296644 w 8308846"/>
              <a:gd name="connsiteY219" fmla="*/ 248292 h 270646"/>
              <a:gd name="connsiteX220" fmla="*/ 7313905 w 8308846"/>
              <a:gd name="connsiteY220" fmla="*/ 260333 h 270646"/>
              <a:gd name="connsiteX221" fmla="*/ 7310203 w 8308846"/>
              <a:gd name="connsiteY221" fmla="*/ 219127 h 270646"/>
              <a:gd name="connsiteX222" fmla="*/ 7407711 w 8308846"/>
              <a:gd name="connsiteY222" fmla="*/ 0 h 270646"/>
              <a:gd name="connsiteX223" fmla="*/ 7505219 w 8308846"/>
              <a:gd name="connsiteY223" fmla="*/ 219127 h 270646"/>
              <a:gd name="connsiteX224" fmla="*/ 7500591 w 8308846"/>
              <a:gd name="connsiteY224" fmla="*/ 270645 h 270646"/>
              <a:gd name="connsiteX225" fmla="*/ 7506917 w 8308846"/>
              <a:gd name="connsiteY225" fmla="*/ 261060 h 270646"/>
              <a:gd name="connsiteX226" fmla="*/ 7544871 w 8308846"/>
              <a:gd name="connsiteY226" fmla="*/ 243840 h 270646"/>
              <a:gd name="connsiteX227" fmla="*/ 7564522 w 8308846"/>
              <a:gd name="connsiteY227" fmla="*/ 248292 h 270646"/>
              <a:gd name="connsiteX228" fmla="*/ 7581783 w 8308846"/>
              <a:gd name="connsiteY228" fmla="*/ 260333 h 270646"/>
              <a:gd name="connsiteX229" fmla="*/ 7578081 w 8308846"/>
              <a:gd name="connsiteY229" fmla="*/ 219127 h 270646"/>
              <a:gd name="connsiteX230" fmla="*/ 7675589 w 8308846"/>
              <a:gd name="connsiteY230" fmla="*/ 0 h 270646"/>
              <a:gd name="connsiteX231" fmla="*/ 7773097 w 8308846"/>
              <a:gd name="connsiteY231" fmla="*/ 219127 h 270646"/>
              <a:gd name="connsiteX232" fmla="*/ 7768469 w 8308846"/>
              <a:gd name="connsiteY232" fmla="*/ 270645 h 270646"/>
              <a:gd name="connsiteX233" fmla="*/ 7774794 w 8308846"/>
              <a:gd name="connsiteY233" fmla="*/ 261060 h 270646"/>
              <a:gd name="connsiteX234" fmla="*/ 7812749 w 8308846"/>
              <a:gd name="connsiteY234" fmla="*/ 243840 h 270646"/>
              <a:gd name="connsiteX235" fmla="*/ 7832400 w 8308846"/>
              <a:gd name="connsiteY235" fmla="*/ 248292 h 270646"/>
              <a:gd name="connsiteX236" fmla="*/ 7849662 w 8308846"/>
              <a:gd name="connsiteY236" fmla="*/ 260334 h 270646"/>
              <a:gd name="connsiteX237" fmla="*/ 7845960 w 8308846"/>
              <a:gd name="connsiteY237" fmla="*/ 219127 h 270646"/>
              <a:gd name="connsiteX238" fmla="*/ 7943468 w 8308846"/>
              <a:gd name="connsiteY238" fmla="*/ 0 h 270646"/>
              <a:gd name="connsiteX239" fmla="*/ 8040976 w 8308846"/>
              <a:gd name="connsiteY239" fmla="*/ 219127 h 270646"/>
              <a:gd name="connsiteX240" fmla="*/ 8036348 w 8308846"/>
              <a:gd name="connsiteY240" fmla="*/ 270645 h 270646"/>
              <a:gd name="connsiteX241" fmla="*/ 8042674 w 8308846"/>
              <a:gd name="connsiteY241" fmla="*/ 261060 h 270646"/>
              <a:gd name="connsiteX242" fmla="*/ 8080628 w 8308846"/>
              <a:gd name="connsiteY242" fmla="*/ 243840 h 270646"/>
              <a:gd name="connsiteX243" fmla="*/ 8100279 w 8308846"/>
              <a:gd name="connsiteY243" fmla="*/ 248292 h 270646"/>
              <a:gd name="connsiteX244" fmla="*/ 8117531 w 8308846"/>
              <a:gd name="connsiteY244" fmla="*/ 260327 h 270646"/>
              <a:gd name="connsiteX245" fmla="*/ 8113830 w 8308846"/>
              <a:gd name="connsiteY245" fmla="*/ 219127 h 270646"/>
              <a:gd name="connsiteX246" fmla="*/ 8211338 w 8308846"/>
              <a:gd name="connsiteY246" fmla="*/ 0 h 270646"/>
              <a:gd name="connsiteX247" fmla="*/ 8308846 w 8308846"/>
              <a:gd name="connsiteY247" fmla="*/ 219127 h 270646"/>
              <a:gd name="connsiteX248" fmla="*/ 8304218 w 8308846"/>
              <a:gd name="connsiteY248" fmla="*/ 270645 h 270646"/>
              <a:gd name="connsiteX0" fmla="*/ 0 w 8308846"/>
              <a:gd name="connsiteY0" fmla="*/ 270645 h 270646"/>
              <a:gd name="connsiteX1" fmla="*/ 6326 w 8308846"/>
              <a:gd name="connsiteY1" fmla="*/ 261060 h 270646"/>
              <a:gd name="connsiteX2" fmla="*/ 44280 w 8308846"/>
              <a:gd name="connsiteY2" fmla="*/ 243840 h 270646"/>
              <a:gd name="connsiteX3" fmla="*/ 81192 w 8308846"/>
              <a:gd name="connsiteY3" fmla="*/ 260333 h 270646"/>
              <a:gd name="connsiteX4" fmla="*/ 77490 w 8308846"/>
              <a:gd name="connsiteY4" fmla="*/ 219127 h 270646"/>
              <a:gd name="connsiteX5" fmla="*/ 174998 w 8308846"/>
              <a:gd name="connsiteY5" fmla="*/ 0 h 270646"/>
              <a:gd name="connsiteX6" fmla="*/ 272506 w 8308846"/>
              <a:gd name="connsiteY6" fmla="*/ 219127 h 270646"/>
              <a:gd name="connsiteX7" fmla="*/ 267878 w 8308846"/>
              <a:gd name="connsiteY7" fmla="*/ 270645 h 270646"/>
              <a:gd name="connsiteX8" fmla="*/ 274204 w 8308846"/>
              <a:gd name="connsiteY8" fmla="*/ 261060 h 270646"/>
              <a:gd name="connsiteX9" fmla="*/ 312158 w 8308846"/>
              <a:gd name="connsiteY9" fmla="*/ 243840 h 270646"/>
              <a:gd name="connsiteX10" fmla="*/ 331809 w 8308846"/>
              <a:gd name="connsiteY10" fmla="*/ 248292 h 270646"/>
              <a:gd name="connsiteX11" fmla="*/ 349071 w 8308846"/>
              <a:gd name="connsiteY11" fmla="*/ 260334 h 270646"/>
              <a:gd name="connsiteX12" fmla="*/ 345369 w 8308846"/>
              <a:gd name="connsiteY12" fmla="*/ 219127 h 270646"/>
              <a:gd name="connsiteX13" fmla="*/ 442877 w 8308846"/>
              <a:gd name="connsiteY13" fmla="*/ 0 h 270646"/>
              <a:gd name="connsiteX14" fmla="*/ 540385 w 8308846"/>
              <a:gd name="connsiteY14" fmla="*/ 219127 h 270646"/>
              <a:gd name="connsiteX15" fmla="*/ 535757 w 8308846"/>
              <a:gd name="connsiteY15" fmla="*/ 270645 h 270646"/>
              <a:gd name="connsiteX16" fmla="*/ 542083 w 8308846"/>
              <a:gd name="connsiteY16" fmla="*/ 261060 h 270646"/>
              <a:gd name="connsiteX17" fmla="*/ 580037 w 8308846"/>
              <a:gd name="connsiteY17" fmla="*/ 243840 h 270646"/>
              <a:gd name="connsiteX18" fmla="*/ 599688 w 8308846"/>
              <a:gd name="connsiteY18" fmla="*/ 248292 h 270646"/>
              <a:gd name="connsiteX19" fmla="*/ 616949 w 8308846"/>
              <a:gd name="connsiteY19" fmla="*/ 260333 h 270646"/>
              <a:gd name="connsiteX20" fmla="*/ 613247 w 8308846"/>
              <a:gd name="connsiteY20" fmla="*/ 219127 h 270646"/>
              <a:gd name="connsiteX21" fmla="*/ 710755 w 8308846"/>
              <a:gd name="connsiteY21" fmla="*/ 0 h 270646"/>
              <a:gd name="connsiteX22" fmla="*/ 808263 w 8308846"/>
              <a:gd name="connsiteY22" fmla="*/ 219127 h 270646"/>
              <a:gd name="connsiteX23" fmla="*/ 803635 w 8308846"/>
              <a:gd name="connsiteY23" fmla="*/ 270645 h 270646"/>
              <a:gd name="connsiteX24" fmla="*/ 809961 w 8308846"/>
              <a:gd name="connsiteY24" fmla="*/ 261060 h 270646"/>
              <a:gd name="connsiteX25" fmla="*/ 847915 w 8308846"/>
              <a:gd name="connsiteY25" fmla="*/ 243840 h 270646"/>
              <a:gd name="connsiteX26" fmla="*/ 867566 w 8308846"/>
              <a:gd name="connsiteY26" fmla="*/ 248292 h 270646"/>
              <a:gd name="connsiteX27" fmla="*/ 884827 w 8308846"/>
              <a:gd name="connsiteY27" fmla="*/ 260333 h 270646"/>
              <a:gd name="connsiteX28" fmla="*/ 881125 w 8308846"/>
              <a:gd name="connsiteY28" fmla="*/ 219127 h 270646"/>
              <a:gd name="connsiteX29" fmla="*/ 978633 w 8308846"/>
              <a:gd name="connsiteY29" fmla="*/ 0 h 270646"/>
              <a:gd name="connsiteX30" fmla="*/ 1076141 w 8308846"/>
              <a:gd name="connsiteY30" fmla="*/ 219127 h 270646"/>
              <a:gd name="connsiteX31" fmla="*/ 1071513 w 8308846"/>
              <a:gd name="connsiteY31" fmla="*/ 270645 h 270646"/>
              <a:gd name="connsiteX32" fmla="*/ 1077839 w 8308846"/>
              <a:gd name="connsiteY32" fmla="*/ 261060 h 270646"/>
              <a:gd name="connsiteX33" fmla="*/ 1115793 w 8308846"/>
              <a:gd name="connsiteY33" fmla="*/ 243840 h 270646"/>
              <a:gd name="connsiteX34" fmla="*/ 1135444 w 8308846"/>
              <a:gd name="connsiteY34" fmla="*/ 248292 h 270646"/>
              <a:gd name="connsiteX35" fmla="*/ 1152706 w 8308846"/>
              <a:gd name="connsiteY35" fmla="*/ 260334 h 270646"/>
              <a:gd name="connsiteX36" fmla="*/ 1149004 w 8308846"/>
              <a:gd name="connsiteY36" fmla="*/ 219127 h 270646"/>
              <a:gd name="connsiteX37" fmla="*/ 1246511 w 8308846"/>
              <a:gd name="connsiteY37" fmla="*/ 0 h 270646"/>
              <a:gd name="connsiteX38" fmla="*/ 1344019 w 8308846"/>
              <a:gd name="connsiteY38" fmla="*/ 219127 h 270646"/>
              <a:gd name="connsiteX39" fmla="*/ 1339391 w 8308846"/>
              <a:gd name="connsiteY39" fmla="*/ 270645 h 270646"/>
              <a:gd name="connsiteX40" fmla="*/ 1345717 w 8308846"/>
              <a:gd name="connsiteY40" fmla="*/ 261060 h 270646"/>
              <a:gd name="connsiteX41" fmla="*/ 1383671 w 8308846"/>
              <a:gd name="connsiteY41" fmla="*/ 243840 h 270646"/>
              <a:gd name="connsiteX42" fmla="*/ 1403322 w 8308846"/>
              <a:gd name="connsiteY42" fmla="*/ 248292 h 270646"/>
              <a:gd name="connsiteX43" fmla="*/ 1420583 w 8308846"/>
              <a:gd name="connsiteY43" fmla="*/ 260333 h 270646"/>
              <a:gd name="connsiteX44" fmla="*/ 1416881 w 8308846"/>
              <a:gd name="connsiteY44" fmla="*/ 219127 h 270646"/>
              <a:gd name="connsiteX45" fmla="*/ 1514388 w 8308846"/>
              <a:gd name="connsiteY45" fmla="*/ 0 h 270646"/>
              <a:gd name="connsiteX46" fmla="*/ 1611897 w 8308846"/>
              <a:gd name="connsiteY46" fmla="*/ 219127 h 270646"/>
              <a:gd name="connsiteX47" fmla="*/ 1607269 w 8308846"/>
              <a:gd name="connsiteY47" fmla="*/ 270644 h 270646"/>
              <a:gd name="connsiteX48" fmla="*/ 1613594 w 8308846"/>
              <a:gd name="connsiteY48" fmla="*/ 261060 h 270646"/>
              <a:gd name="connsiteX49" fmla="*/ 1651548 w 8308846"/>
              <a:gd name="connsiteY49" fmla="*/ 243840 h 270646"/>
              <a:gd name="connsiteX50" fmla="*/ 1671200 w 8308846"/>
              <a:gd name="connsiteY50" fmla="*/ 248292 h 270646"/>
              <a:gd name="connsiteX51" fmla="*/ 1688461 w 8308846"/>
              <a:gd name="connsiteY51" fmla="*/ 260333 h 270646"/>
              <a:gd name="connsiteX52" fmla="*/ 1684759 w 8308846"/>
              <a:gd name="connsiteY52" fmla="*/ 219127 h 270646"/>
              <a:gd name="connsiteX53" fmla="*/ 1782267 w 8308846"/>
              <a:gd name="connsiteY53" fmla="*/ 0 h 270646"/>
              <a:gd name="connsiteX54" fmla="*/ 1879775 w 8308846"/>
              <a:gd name="connsiteY54" fmla="*/ 219127 h 270646"/>
              <a:gd name="connsiteX55" fmla="*/ 1875147 w 8308846"/>
              <a:gd name="connsiteY55" fmla="*/ 270645 h 270646"/>
              <a:gd name="connsiteX56" fmla="*/ 1881473 w 8308846"/>
              <a:gd name="connsiteY56" fmla="*/ 261060 h 270646"/>
              <a:gd name="connsiteX57" fmla="*/ 1919427 w 8308846"/>
              <a:gd name="connsiteY57" fmla="*/ 243840 h 270646"/>
              <a:gd name="connsiteX58" fmla="*/ 1939078 w 8308846"/>
              <a:gd name="connsiteY58" fmla="*/ 248292 h 270646"/>
              <a:gd name="connsiteX59" fmla="*/ 1956340 w 8308846"/>
              <a:gd name="connsiteY59" fmla="*/ 260334 h 270646"/>
              <a:gd name="connsiteX60" fmla="*/ 1952638 w 8308846"/>
              <a:gd name="connsiteY60" fmla="*/ 219127 h 270646"/>
              <a:gd name="connsiteX61" fmla="*/ 2050146 w 8308846"/>
              <a:gd name="connsiteY61" fmla="*/ 0 h 270646"/>
              <a:gd name="connsiteX62" fmla="*/ 2147653 w 8308846"/>
              <a:gd name="connsiteY62" fmla="*/ 219127 h 270646"/>
              <a:gd name="connsiteX63" fmla="*/ 2143025 w 8308846"/>
              <a:gd name="connsiteY63" fmla="*/ 270646 h 270646"/>
              <a:gd name="connsiteX64" fmla="*/ 2149352 w 8308846"/>
              <a:gd name="connsiteY64" fmla="*/ 261060 h 270646"/>
              <a:gd name="connsiteX65" fmla="*/ 2187306 w 8308846"/>
              <a:gd name="connsiteY65" fmla="*/ 243840 h 270646"/>
              <a:gd name="connsiteX66" fmla="*/ 2206957 w 8308846"/>
              <a:gd name="connsiteY66" fmla="*/ 248292 h 270646"/>
              <a:gd name="connsiteX67" fmla="*/ 2224218 w 8308846"/>
              <a:gd name="connsiteY67" fmla="*/ 260333 h 270646"/>
              <a:gd name="connsiteX68" fmla="*/ 2220516 w 8308846"/>
              <a:gd name="connsiteY68" fmla="*/ 219127 h 270646"/>
              <a:gd name="connsiteX69" fmla="*/ 2318024 w 8308846"/>
              <a:gd name="connsiteY69" fmla="*/ 0 h 270646"/>
              <a:gd name="connsiteX70" fmla="*/ 2415533 w 8308846"/>
              <a:gd name="connsiteY70" fmla="*/ 219127 h 270646"/>
              <a:gd name="connsiteX71" fmla="*/ 2410905 w 8308846"/>
              <a:gd name="connsiteY71" fmla="*/ 270643 h 270646"/>
              <a:gd name="connsiteX72" fmla="*/ 2417230 w 8308846"/>
              <a:gd name="connsiteY72" fmla="*/ 261060 h 270646"/>
              <a:gd name="connsiteX73" fmla="*/ 2455184 w 8308846"/>
              <a:gd name="connsiteY73" fmla="*/ 243840 h 270646"/>
              <a:gd name="connsiteX74" fmla="*/ 2474835 w 8308846"/>
              <a:gd name="connsiteY74" fmla="*/ 248292 h 270646"/>
              <a:gd name="connsiteX75" fmla="*/ 2492096 w 8308846"/>
              <a:gd name="connsiteY75" fmla="*/ 260333 h 270646"/>
              <a:gd name="connsiteX76" fmla="*/ 2488394 w 8308846"/>
              <a:gd name="connsiteY76" fmla="*/ 219127 h 270646"/>
              <a:gd name="connsiteX77" fmla="*/ 2585903 w 8308846"/>
              <a:gd name="connsiteY77" fmla="*/ 0 h 270646"/>
              <a:gd name="connsiteX78" fmla="*/ 2683410 w 8308846"/>
              <a:gd name="connsiteY78" fmla="*/ 219127 h 270646"/>
              <a:gd name="connsiteX79" fmla="*/ 2678782 w 8308846"/>
              <a:gd name="connsiteY79" fmla="*/ 270646 h 270646"/>
              <a:gd name="connsiteX80" fmla="*/ 2685108 w 8308846"/>
              <a:gd name="connsiteY80" fmla="*/ 261060 h 270646"/>
              <a:gd name="connsiteX81" fmla="*/ 2723063 w 8308846"/>
              <a:gd name="connsiteY81" fmla="*/ 243840 h 270646"/>
              <a:gd name="connsiteX82" fmla="*/ 2742714 w 8308846"/>
              <a:gd name="connsiteY82" fmla="*/ 248292 h 270646"/>
              <a:gd name="connsiteX83" fmla="*/ 2759975 w 8308846"/>
              <a:gd name="connsiteY83" fmla="*/ 260334 h 270646"/>
              <a:gd name="connsiteX84" fmla="*/ 2756273 w 8308846"/>
              <a:gd name="connsiteY84" fmla="*/ 219127 h 270646"/>
              <a:gd name="connsiteX85" fmla="*/ 2853781 w 8308846"/>
              <a:gd name="connsiteY85" fmla="*/ 0 h 270646"/>
              <a:gd name="connsiteX86" fmla="*/ 2951289 w 8308846"/>
              <a:gd name="connsiteY86" fmla="*/ 219127 h 270646"/>
              <a:gd name="connsiteX87" fmla="*/ 2946661 w 8308846"/>
              <a:gd name="connsiteY87" fmla="*/ 270645 h 270646"/>
              <a:gd name="connsiteX88" fmla="*/ 2952987 w 8308846"/>
              <a:gd name="connsiteY88" fmla="*/ 261060 h 270646"/>
              <a:gd name="connsiteX89" fmla="*/ 2990941 w 8308846"/>
              <a:gd name="connsiteY89" fmla="*/ 243840 h 270646"/>
              <a:gd name="connsiteX90" fmla="*/ 3010592 w 8308846"/>
              <a:gd name="connsiteY90" fmla="*/ 248292 h 270646"/>
              <a:gd name="connsiteX91" fmla="*/ 3027853 w 8308846"/>
              <a:gd name="connsiteY91" fmla="*/ 260333 h 270646"/>
              <a:gd name="connsiteX92" fmla="*/ 3024151 w 8308846"/>
              <a:gd name="connsiteY92" fmla="*/ 219127 h 270646"/>
              <a:gd name="connsiteX93" fmla="*/ 3121659 w 8308846"/>
              <a:gd name="connsiteY93" fmla="*/ 0 h 270646"/>
              <a:gd name="connsiteX94" fmla="*/ 3219167 w 8308846"/>
              <a:gd name="connsiteY94" fmla="*/ 219127 h 270646"/>
              <a:gd name="connsiteX95" fmla="*/ 3214539 w 8308846"/>
              <a:gd name="connsiteY95" fmla="*/ 270645 h 270646"/>
              <a:gd name="connsiteX96" fmla="*/ 3220865 w 8308846"/>
              <a:gd name="connsiteY96" fmla="*/ 261060 h 270646"/>
              <a:gd name="connsiteX97" fmla="*/ 3258819 w 8308846"/>
              <a:gd name="connsiteY97" fmla="*/ 243840 h 270646"/>
              <a:gd name="connsiteX98" fmla="*/ 3278470 w 8308846"/>
              <a:gd name="connsiteY98" fmla="*/ 248292 h 270646"/>
              <a:gd name="connsiteX99" fmla="*/ 3295730 w 8308846"/>
              <a:gd name="connsiteY99" fmla="*/ 260332 h 270646"/>
              <a:gd name="connsiteX100" fmla="*/ 3292028 w 8308846"/>
              <a:gd name="connsiteY100" fmla="*/ 219127 h 270646"/>
              <a:gd name="connsiteX101" fmla="*/ 3389536 w 8308846"/>
              <a:gd name="connsiteY101" fmla="*/ 0 h 270646"/>
              <a:gd name="connsiteX102" fmla="*/ 3487044 w 8308846"/>
              <a:gd name="connsiteY102" fmla="*/ 219127 h 270646"/>
              <a:gd name="connsiteX103" fmla="*/ 3482416 w 8308846"/>
              <a:gd name="connsiteY103" fmla="*/ 270645 h 270646"/>
              <a:gd name="connsiteX104" fmla="*/ 3488742 w 8308846"/>
              <a:gd name="connsiteY104" fmla="*/ 261060 h 270646"/>
              <a:gd name="connsiteX105" fmla="*/ 3526696 w 8308846"/>
              <a:gd name="connsiteY105" fmla="*/ 243840 h 270646"/>
              <a:gd name="connsiteX106" fmla="*/ 3546348 w 8308846"/>
              <a:gd name="connsiteY106" fmla="*/ 248292 h 270646"/>
              <a:gd name="connsiteX107" fmla="*/ 3563608 w 8308846"/>
              <a:gd name="connsiteY107" fmla="*/ 260333 h 270646"/>
              <a:gd name="connsiteX108" fmla="*/ 3559906 w 8308846"/>
              <a:gd name="connsiteY108" fmla="*/ 219127 h 270646"/>
              <a:gd name="connsiteX109" fmla="*/ 3657414 w 8308846"/>
              <a:gd name="connsiteY109" fmla="*/ 0 h 270646"/>
              <a:gd name="connsiteX110" fmla="*/ 3754922 w 8308846"/>
              <a:gd name="connsiteY110" fmla="*/ 219127 h 270646"/>
              <a:gd name="connsiteX111" fmla="*/ 3750294 w 8308846"/>
              <a:gd name="connsiteY111" fmla="*/ 270645 h 270646"/>
              <a:gd name="connsiteX112" fmla="*/ 3756620 w 8308846"/>
              <a:gd name="connsiteY112" fmla="*/ 261060 h 270646"/>
              <a:gd name="connsiteX113" fmla="*/ 3794574 w 8308846"/>
              <a:gd name="connsiteY113" fmla="*/ 243840 h 270646"/>
              <a:gd name="connsiteX114" fmla="*/ 3814226 w 8308846"/>
              <a:gd name="connsiteY114" fmla="*/ 248292 h 270646"/>
              <a:gd name="connsiteX115" fmla="*/ 3831487 w 8308846"/>
              <a:gd name="connsiteY115" fmla="*/ 260334 h 270646"/>
              <a:gd name="connsiteX116" fmla="*/ 3827785 w 8308846"/>
              <a:gd name="connsiteY116" fmla="*/ 219127 h 270646"/>
              <a:gd name="connsiteX117" fmla="*/ 3925293 w 8308846"/>
              <a:gd name="connsiteY117" fmla="*/ 0 h 270646"/>
              <a:gd name="connsiteX118" fmla="*/ 4022801 w 8308846"/>
              <a:gd name="connsiteY118" fmla="*/ 219127 h 270646"/>
              <a:gd name="connsiteX119" fmla="*/ 4018173 w 8308846"/>
              <a:gd name="connsiteY119" fmla="*/ 270645 h 270646"/>
              <a:gd name="connsiteX120" fmla="*/ 4024499 w 8308846"/>
              <a:gd name="connsiteY120" fmla="*/ 261060 h 270646"/>
              <a:gd name="connsiteX121" fmla="*/ 4062453 w 8308846"/>
              <a:gd name="connsiteY121" fmla="*/ 243840 h 270646"/>
              <a:gd name="connsiteX122" fmla="*/ 4082105 w 8308846"/>
              <a:gd name="connsiteY122" fmla="*/ 248292 h 270646"/>
              <a:gd name="connsiteX123" fmla="*/ 4099365 w 8308846"/>
              <a:gd name="connsiteY123" fmla="*/ 260333 h 270646"/>
              <a:gd name="connsiteX124" fmla="*/ 4095663 w 8308846"/>
              <a:gd name="connsiteY124" fmla="*/ 219127 h 270646"/>
              <a:gd name="connsiteX125" fmla="*/ 4193171 w 8308846"/>
              <a:gd name="connsiteY125" fmla="*/ 0 h 270646"/>
              <a:gd name="connsiteX126" fmla="*/ 4290679 w 8308846"/>
              <a:gd name="connsiteY126" fmla="*/ 219127 h 270646"/>
              <a:gd name="connsiteX127" fmla="*/ 4286051 w 8308846"/>
              <a:gd name="connsiteY127" fmla="*/ 270645 h 270646"/>
              <a:gd name="connsiteX128" fmla="*/ 4292377 w 8308846"/>
              <a:gd name="connsiteY128" fmla="*/ 261060 h 270646"/>
              <a:gd name="connsiteX129" fmla="*/ 4330331 w 8308846"/>
              <a:gd name="connsiteY129" fmla="*/ 243840 h 270646"/>
              <a:gd name="connsiteX130" fmla="*/ 4349982 w 8308846"/>
              <a:gd name="connsiteY130" fmla="*/ 248292 h 270646"/>
              <a:gd name="connsiteX131" fmla="*/ 4367243 w 8308846"/>
              <a:gd name="connsiteY131" fmla="*/ 260333 h 270646"/>
              <a:gd name="connsiteX132" fmla="*/ 4363541 w 8308846"/>
              <a:gd name="connsiteY132" fmla="*/ 219127 h 270646"/>
              <a:gd name="connsiteX133" fmla="*/ 4461049 w 8308846"/>
              <a:gd name="connsiteY133" fmla="*/ 0 h 270646"/>
              <a:gd name="connsiteX134" fmla="*/ 4558557 w 8308846"/>
              <a:gd name="connsiteY134" fmla="*/ 219127 h 270646"/>
              <a:gd name="connsiteX135" fmla="*/ 4553929 w 8308846"/>
              <a:gd name="connsiteY135" fmla="*/ 270645 h 270646"/>
              <a:gd name="connsiteX136" fmla="*/ 4560255 w 8308846"/>
              <a:gd name="connsiteY136" fmla="*/ 261060 h 270646"/>
              <a:gd name="connsiteX137" fmla="*/ 4598209 w 8308846"/>
              <a:gd name="connsiteY137" fmla="*/ 243840 h 270646"/>
              <a:gd name="connsiteX138" fmla="*/ 4617860 w 8308846"/>
              <a:gd name="connsiteY138" fmla="*/ 248292 h 270646"/>
              <a:gd name="connsiteX139" fmla="*/ 4635122 w 8308846"/>
              <a:gd name="connsiteY139" fmla="*/ 260334 h 270646"/>
              <a:gd name="connsiteX140" fmla="*/ 4631420 w 8308846"/>
              <a:gd name="connsiteY140" fmla="*/ 219127 h 270646"/>
              <a:gd name="connsiteX141" fmla="*/ 4728928 w 8308846"/>
              <a:gd name="connsiteY141" fmla="*/ 0 h 270646"/>
              <a:gd name="connsiteX142" fmla="*/ 4826436 w 8308846"/>
              <a:gd name="connsiteY142" fmla="*/ 219127 h 270646"/>
              <a:gd name="connsiteX143" fmla="*/ 4821808 w 8308846"/>
              <a:gd name="connsiteY143" fmla="*/ 270645 h 270646"/>
              <a:gd name="connsiteX144" fmla="*/ 4828134 w 8308846"/>
              <a:gd name="connsiteY144" fmla="*/ 261060 h 270646"/>
              <a:gd name="connsiteX145" fmla="*/ 4866088 w 8308846"/>
              <a:gd name="connsiteY145" fmla="*/ 243840 h 270646"/>
              <a:gd name="connsiteX146" fmla="*/ 4885739 w 8308846"/>
              <a:gd name="connsiteY146" fmla="*/ 248292 h 270646"/>
              <a:gd name="connsiteX147" fmla="*/ 4903000 w 8308846"/>
              <a:gd name="connsiteY147" fmla="*/ 260333 h 270646"/>
              <a:gd name="connsiteX148" fmla="*/ 4899298 w 8308846"/>
              <a:gd name="connsiteY148" fmla="*/ 219127 h 270646"/>
              <a:gd name="connsiteX149" fmla="*/ 4996806 w 8308846"/>
              <a:gd name="connsiteY149" fmla="*/ 0 h 270646"/>
              <a:gd name="connsiteX150" fmla="*/ 5094314 w 8308846"/>
              <a:gd name="connsiteY150" fmla="*/ 219127 h 270646"/>
              <a:gd name="connsiteX151" fmla="*/ 5089686 w 8308846"/>
              <a:gd name="connsiteY151" fmla="*/ 270645 h 270646"/>
              <a:gd name="connsiteX152" fmla="*/ 5096012 w 8308846"/>
              <a:gd name="connsiteY152" fmla="*/ 261060 h 270646"/>
              <a:gd name="connsiteX153" fmla="*/ 5133966 w 8308846"/>
              <a:gd name="connsiteY153" fmla="*/ 243840 h 270646"/>
              <a:gd name="connsiteX154" fmla="*/ 5153617 w 8308846"/>
              <a:gd name="connsiteY154" fmla="*/ 248292 h 270646"/>
              <a:gd name="connsiteX155" fmla="*/ 5170878 w 8308846"/>
              <a:gd name="connsiteY155" fmla="*/ 260333 h 270646"/>
              <a:gd name="connsiteX156" fmla="*/ 5167176 w 8308846"/>
              <a:gd name="connsiteY156" fmla="*/ 219127 h 270646"/>
              <a:gd name="connsiteX157" fmla="*/ 5264684 w 8308846"/>
              <a:gd name="connsiteY157" fmla="*/ 0 h 270646"/>
              <a:gd name="connsiteX158" fmla="*/ 5362192 w 8308846"/>
              <a:gd name="connsiteY158" fmla="*/ 219127 h 270646"/>
              <a:gd name="connsiteX159" fmla="*/ 5357564 w 8308846"/>
              <a:gd name="connsiteY159" fmla="*/ 270645 h 270646"/>
              <a:gd name="connsiteX160" fmla="*/ 5363890 w 8308846"/>
              <a:gd name="connsiteY160" fmla="*/ 261060 h 270646"/>
              <a:gd name="connsiteX161" fmla="*/ 5401844 w 8308846"/>
              <a:gd name="connsiteY161" fmla="*/ 243840 h 270646"/>
              <a:gd name="connsiteX162" fmla="*/ 5421495 w 8308846"/>
              <a:gd name="connsiteY162" fmla="*/ 248292 h 270646"/>
              <a:gd name="connsiteX163" fmla="*/ 5438757 w 8308846"/>
              <a:gd name="connsiteY163" fmla="*/ 260334 h 270646"/>
              <a:gd name="connsiteX164" fmla="*/ 5435055 w 8308846"/>
              <a:gd name="connsiteY164" fmla="*/ 219127 h 270646"/>
              <a:gd name="connsiteX165" fmla="*/ 5532563 w 8308846"/>
              <a:gd name="connsiteY165" fmla="*/ 0 h 270646"/>
              <a:gd name="connsiteX166" fmla="*/ 5630071 w 8308846"/>
              <a:gd name="connsiteY166" fmla="*/ 219127 h 270646"/>
              <a:gd name="connsiteX167" fmla="*/ 5625443 w 8308846"/>
              <a:gd name="connsiteY167" fmla="*/ 270645 h 270646"/>
              <a:gd name="connsiteX168" fmla="*/ 5631769 w 8308846"/>
              <a:gd name="connsiteY168" fmla="*/ 261060 h 270646"/>
              <a:gd name="connsiteX169" fmla="*/ 5669723 w 8308846"/>
              <a:gd name="connsiteY169" fmla="*/ 243840 h 270646"/>
              <a:gd name="connsiteX170" fmla="*/ 5689374 w 8308846"/>
              <a:gd name="connsiteY170" fmla="*/ 248292 h 270646"/>
              <a:gd name="connsiteX171" fmla="*/ 5706635 w 8308846"/>
              <a:gd name="connsiteY171" fmla="*/ 260333 h 270646"/>
              <a:gd name="connsiteX172" fmla="*/ 5702933 w 8308846"/>
              <a:gd name="connsiteY172" fmla="*/ 219127 h 270646"/>
              <a:gd name="connsiteX173" fmla="*/ 5800441 w 8308846"/>
              <a:gd name="connsiteY173" fmla="*/ 0 h 270646"/>
              <a:gd name="connsiteX174" fmla="*/ 5897949 w 8308846"/>
              <a:gd name="connsiteY174" fmla="*/ 219127 h 270646"/>
              <a:gd name="connsiteX175" fmla="*/ 5893321 w 8308846"/>
              <a:gd name="connsiteY175" fmla="*/ 270645 h 270646"/>
              <a:gd name="connsiteX176" fmla="*/ 5899647 w 8308846"/>
              <a:gd name="connsiteY176" fmla="*/ 261060 h 270646"/>
              <a:gd name="connsiteX177" fmla="*/ 5937601 w 8308846"/>
              <a:gd name="connsiteY177" fmla="*/ 243840 h 270646"/>
              <a:gd name="connsiteX178" fmla="*/ 5957252 w 8308846"/>
              <a:gd name="connsiteY178" fmla="*/ 248292 h 270646"/>
              <a:gd name="connsiteX179" fmla="*/ 5974513 w 8308846"/>
              <a:gd name="connsiteY179" fmla="*/ 260333 h 270646"/>
              <a:gd name="connsiteX180" fmla="*/ 5970811 w 8308846"/>
              <a:gd name="connsiteY180" fmla="*/ 219127 h 270646"/>
              <a:gd name="connsiteX181" fmla="*/ 6068319 w 8308846"/>
              <a:gd name="connsiteY181" fmla="*/ 0 h 270646"/>
              <a:gd name="connsiteX182" fmla="*/ 6165827 w 8308846"/>
              <a:gd name="connsiteY182" fmla="*/ 219127 h 270646"/>
              <a:gd name="connsiteX183" fmla="*/ 6161199 w 8308846"/>
              <a:gd name="connsiteY183" fmla="*/ 270645 h 270646"/>
              <a:gd name="connsiteX184" fmla="*/ 6167525 w 8308846"/>
              <a:gd name="connsiteY184" fmla="*/ 261060 h 270646"/>
              <a:gd name="connsiteX185" fmla="*/ 6205479 w 8308846"/>
              <a:gd name="connsiteY185" fmla="*/ 243840 h 270646"/>
              <a:gd name="connsiteX186" fmla="*/ 6225130 w 8308846"/>
              <a:gd name="connsiteY186" fmla="*/ 248292 h 270646"/>
              <a:gd name="connsiteX187" fmla="*/ 6242392 w 8308846"/>
              <a:gd name="connsiteY187" fmla="*/ 260334 h 270646"/>
              <a:gd name="connsiteX188" fmla="*/ 6238690 w 8308846"/>
              <a:gd name="connsiteY188" fmla="*/ 219127 h 270646"/>
              <a:gd name="connsiteX189" fmla="*/ 6336198 w 8308846"/>
              <a:gd name="connsiteY189" fmla="*/ 0 h 270646"/>
              <a:gd name="connsiteX190" fmla="*/ 6433706 w 8308846"/>
              <a:gd name="connsiteY190" fmla="*/ 219127 h 270646"/>
              <a:gd name="connsiteX191" fmla="*/ 6429078 w 8308846"/>
              <a:gd name="connsiteY191" fmla="*/ 270645 h 270646"/>
              <a:gd name="connsiteX192" fmla="*/ 6435404 w 8308846"/>
              <a:gd name="connsiteY192" fmla="*/ 261060 h 270646"/>
              <a:gd name="connsiteX193" fmla="*/ 6473358 w 8308846"/>
              <a:gd name="connsiteY193" fmla="*/ 243840 h 270646"/>
              <a:gd name="connsiteX194" fmla="*/ 6493009 w 8308846"/>
              <a:gd name="connsiteY194" fmla="*/ 248292 h 270646"/>
              <a:gd name="connsiteX195" fmla="*/ 6510270 w 8308846"/>
              <a:gd name="connsiteY195" fmla="*/ 260333 h 270646"/>
              <a:gd name="connsiteX196" fmla="*/ 6506568 w 8308846"/>
              <a:gd name="connsiteY196" fmla="*/ 219127 h 270646"/>
              <a:gd name="connsiteX197" fmla="*/ 6604076 w 8308846"/>
              <a:gd name="connsiteY197" fmla="*/ 0 h 270646"/>
              <a:gd name="connsiteX198" fmla="*/ 6701584 w 8308846"/>
              <a:gd name="connsiteY198" fmla="*/ 219127 h 270646"/>
              <a:gd name="connsiteX199" fmla="*/ 6696956 w 8308846"/>
              <a:gd name="connsiteY199" fmla="*/ 270645 h 270646"/>
              <a:gd name="connsiteX200" fmla="*/ 6703282 w 8308846"/>
              <a:gd name="connsiteY200" fmla="*/ 261060 h 270646"/>
              <a:gd name="connsiteX201" fmla="*/ 6741236 w 8308846"/>
              <a:gd name="connsiteY201" fmla="*/ 243840 h 270646"/>
              <a:gd name="connsiteX202" fmla="*/ 6760887 w 8308846"/>
              <a:gd name="connsiteY202" fmla="*/ 248292 h 270646"/>
              <a:gd name="connsiteX203" fmla="*/ 6778148 w 8308846"/>
              <a:gd name="connsiteY203" fmla="*/ 260333 h 270646"/>
              <a:gd name="connsiteX204" fmla="*/ 6774446 w 8308846"/>
              <a:gd name="connsiteY204" fmla="*/ 219127 h 270646"/>
              <a:gd name="connsiteX205" fmla="*/ 6871954 w 8308846"/>
              <a:gd name="connsiteY205" fmla="*/ 0 h 270646"/>
              <a:gd name="connsiteX206" fmla="*/ 6969462 w 8308846"/>
              <a:gd name="connsiteY206" fmla="*/ 219127 h 270646"/>
              <a:gd name="connsiteX207" fmla="*/ 6964834 w 8308846"/>
              <a:gd name="connsiteY207" fmla="*/ 270645 h 270646"/>
              <a:gd name="connsiteX208" fmla="*/ 6971160 w 8308846"/>
              <a:gd name="connsiteY208" fmla="*/ 261060 h 270646"/>
              <a:gd name="connsiteX209" fmla="*/ 7009114 w 8308846"/>
              <a:gd name="connsiteY209" fmla="*/ 243840 h 270646"/>
              <a:gd name="connsiteX210" fmla="*/ 7028765 w 8308846"/>
              <a:gd name="connsiteY210" fmla="*/ 248292 h 270646"/>
              <a:gd name="connsiteX211" fmla="*/ 7046027 w 8308846"/>
              <a:gd name="connsiteY211" fmla="*/ 260334 h 270646"/>
              <a:gd name="connsiteX212" fmla="*/ 7042325 w 8308846"/>
              <a:gd name="connsiteY212" fmla="*/ 219127 h 270646"/>
              <a:gd name="connsiteX213" fmla="*/ 7139833 w 8308846"/>
              <a:gd name="connsiteY213" fmla="*/ 0 h 270646"/>
              <a:gd name="connsiteX214" fmla="*/ 7237341 w 8308846"/>
              <a:gd name="connsiteY214" fmla="*/ 219127 h 270646"/>
              <a:gd name="connsiteX215" fmla="*/ 7232713 w 8308846"/>
              <a:gd name="connsiteY215" fmla="*/ 270645 h 270646"/>
              <a:gd name="connsiteX216" fmla="*/ 7239039 w 8308846"/>
              <a:gd name="connsiteY216" fmla="*/ 261060 h 270646"/>
              <a:gd name="connsiteX217" fmla="*/ 7276993 w 8308846"/>
              <a:gd name="connsiteY217" fmla="*/ 243840 h 270646"/>
              <a:gd name="connsiteX218" fmla="*/ 7296644 w 8308846"/>
              <a:gd name="connsiteY218" fmla="*/ 248292 h 270646"/>
              <a:gd name="connsiteX219" fmla="*/ 7313905 w 8308846"/>
              <a:gd name="connsiteY219" fmla="*/ 260333 h 270646"/>
              <a:gd name="connsiteX220" fmla="*/ 7310203 w 8308846"/>
              <a:gd name="connsiteY220" fmla="*/ 219127 h 270646"/>
              <a:gd name="connsiteX221" fmla="*/ 7407711 w 8308846"/>
              <a:gd name="connsiteY221" fmla="*/ 0 h 270646"/>
              <a:gd name="connsiteX222" fmla="*/ 7505219 w 8308846"/>
              <a:gd name="connsiteY222" fmla="*/ 219127 h 270646"/>
              <a:gd name="connsiteX223" fmla="*/ 7500591 w 8308846"/>
              <a:gd name="connsiteY223" fmla="*/ 270645 h 270646"/>
              <a:gd name="connsiteX224" fmla="*/ 7506917 w 8308846"/>
              <a:gd name="connsiteY224" fmla="*/ 261060 h 270646"/>
              <a:gd name="connsiteX225" fmla="*/ 7544871 w 8308846"/>
              <a:gd name="connsiteY225" fmla="*/ 243840 h 270646"/>
              <a:gd name="connsiteX226" fmla="*/ 7564522 w 8308846"/>
              <a:gd name="connsiteY226" fmla="*/ 248292 h 270646"/>
              <a:gd name="connsiteX227" fmla="*/ 7581783 w 8308846"/>
              <a:gd name="connsiteY227" fmla="*/ 260333 h 270646"/>
              <a:gd name="connsiteX228" fmla="*/ 7578081 w 8308846"/>
              <a:gd name="connsiteY228" fmla="*/ 219127 h 270646"/>
              <a:gd name="connsiteX229" fmla="*/ 7675589 w 8308846"/>
              <a:gd name="connsiteY229" fmla="*/ 0 h 270646"/>
              <a:gd name="connsiteX230" fmla="*/ 7773097 w 8308846"/>
              <a:gd name="connsiteY230" fmla="*/ 219127 h 270646"/>
              <a:gd name="connsiteX231" fmla="*/ 7768469 w 8308846"/>
              <a:gd name="connsiteY231" fmla="*/ 270645 h 270646"/>
              <a:gd name="connsiteX232" fmla="*/ 7774794 w 8308846"/>
              <a:gd name="connsiteY232" fmla="*/ 261060 h 270646"/>
              <a:gd name="connsiteX233" fmla="*/ 7812749 w 8308846"/>
              <a:gd name="connsiteY233" fmla="*/ 243840 h 270646"/>
              <a:gd name="connsiteX234" fmla="*/ 7832400 w 8308846"/>
              <a:gd name="connsiteY234" fmla="*/ 248292 h 270646"/>
              <a:gd name="connsiteX235" fmla="*/ 7849662 w 8308846"/>
              <a:gd name="connsiteY235" fmla="*/ 260334 h 270646"/>
              <a:gd name="connsiteX236" fmla="*/ 7845960 w 8308846"/>
              <a:gd name="connsiteY236" fmla="*/ 219127 h 270646"/>
              <a:gd name="connsiteX237" fmla="*/ 7943468 w 8308846"/>
              <a:gd name="connsiteY237" fmla="*/ 0 h 270646"/>
              <a:gd name="connsiteX238" fmla="*/ 8040976 w 8308846"/>
              <a:gd name="connsiteY238" fmla="*/ 219127 h 270646"/>
              <a:gd name="connsiteX239" fmla="*/ 8036348 w 8308846"/>
              <a:gd name="connsiteY239" fmla="*/ 270645 h 270646"/>
              <a:gd name="connsiteX240" fmla="*/ 8042674 w 8308846"/>
              <a:gd name="connsiteY240" fmla="*/ 261060 h 270646"/>
              <a:gd name="connsiteX241" fmla="*/ 8080628 w 8308846"/>
              <a:gd name="connsiteY241" fmla="*/ 243840 h 270646"/>
              <a:gd name="connsiteX242" fmla="*/ 8100279 w 8308846"/>
              <a:gd name="connsiteY242" fmla="*/ 248292 h 270646"/>
              <a:gd name="connsiteX243" fmla="*/ 8117531 w 8308846"/>
              <a:gd name="connsiteY243" fmla="*/ 260327 h 270646"/>
              <a:gd name="connsiteX244" fmla="*/ 8113830 w 8308846"/>
              <a:gd name="connsiteY244" fmla="*/ 219127 h 270646"/>
              <a:gd name="connsiteX245" fmla="*/ 8211338 w 8308846"/>
              <a:gd name="connsiteY245" fmla="*/ 0 h 270646"/>
              <a:gd name="connsiteX246" fmla="*/ 8308846 w 8308846"/>
              <a:gd name="connsiteY246" fmla="*/ 219127 h 270646"/>
              <a:gd name="connsiteX247" fmla="*/ 8304218 w 8308846"/>
              <a:gd name="connsiteY247" fmla="*/ 270645 h 270646"/>
              <a:gd name="connsiteX0" fmla="*/ 0 w 8308846"/>
              <a:gd name="connsiteY0" fmla="*/ 270645 h 270646"/>
              <a:gd name="connsiteX1" fmla="*/ 6326 w 8308846"/>
              <a:gd name="connsiteY1" fmla="*/ 261060 h 270646"/>
              <a:gd name="connsiteX2" fmla="*/ 81192 w 8308846"/>
              <a:gd name="connsiteY2" fmla="*/ 260333 h 270646"/>
              <a:gd name="connsiteX3" fmla="*/ 77490 w 8308846"/>
              <a:gd name="connsiteY3" fmla="*/ 219127 h 270646"/>
              <a:gd name="connsiteX4" fmla="*/ 174998 w 8308846"/>
              <a:gd name="connsiteY4" fmla="*/ 0 h 270646"/>
              <a:gd name="connsiteX5" fmla="*/ 272506 w 8308846"/>
              <a:gd name="connsiteY5" fmla="*/ 219127 h 270646"/>
              <a:gd name="connsiteX6" fmla="*/ 267878 w 8308846"/>
              <a:gd name="connsiteY6" fmla="*/ 270645 h 270646"/>
              <a:gd name="connsiteX7" fmla="*/ 274204 w 8308846"/>
              <a:gd name="connsiteY7" fmla="*/ 261060 h 270646"/>
              <a:gd name="connsiteX8" fmla="*/ 312158 w 8308846"/>
              <a:gd name="connsiteY8" fmla="*/ 243840 h 270646"/>
              <a:gd name="connsiteX9" fmla="*/ 331809 w 8308846"/>
              <a:gd name="connsiteY9" fmla="*/ 248292 h 270646"/>
              <a:gd name="connsiteX10" fmla="*/ 349071 w 8308846"/>
              <a:gd name="connsiteY10" fmla="*/ 260334 h 270646"/>
              <a:gd name="connsiteX11" fmla="*/ 345369 w 8308846"/>
              <a:gd name="connsiteY11" fmla="*/ 219127 h 270646"/>
              <a:gd name="connsiteX12" fmla="*/ 442877 w 8308846"/>
              <a:gd name="connsiteY12" fmla="*/ 0 h 270646"/>
              <a:gd name="connsiteX13" fmla="*/ 540385 w 8308846"/>
              <a:gd name="connsiteY13" fmla="*/ 219127 h 270646"/>
              <a:gd name="connsiteX14" fmla="*/ 535757 w 8308846"/>
              <a:gd name="connsiteY14" fmla="*/ 270645 h 270646"/>
              <a:gd name="connsiteX15" fmla="*/ 542083 w 8308846"/>
              <a:gd name="connsiteY15" fmla="*/ 261060 h 270646"/>
              <a:gd name="connsiteX16" fmla="*/ 580037 w 8308846"/>
              <a:gd name="connsiteY16" fmla="*/ 243840 h 270646"/>
              <a:gd name="connsiteX17" fmla="*/ 599688 w 8308846"/>
              <a:gd name="connsiteY17" fmla="*/ 248292 h 270646"/>
              <a:gd name="connsiteX18" fmla="*/ 616949 w 8308846"/>
              <a:gd name="connsiteY18" fmla="*/ 260333 h 270646"/>
              <a:gd name="connsiteX19" fmla="*/ 613247 w 8308846"/>
              <a:gd name="connsiteY19" fmla="*/ 219127 h 270646"/>
              <a:gd name="connsiteX20" fmla="*/ 710755 w 8308846"/>
              <a:gd name="connsiteY20" fmla="*/ 0 h 270646"/>
              <a:gd name="connsiteX21" fmla="*/ 808263 w 8308846"/>
              <a:gd name="connsiteY21" fmla="*/ 219127 h 270646"/>
              <a:gd name="connsiteX22" fmla="*/ 803635 w 8308846"/>
              <a:gd name="connsiteY22" fmla="*/ 270645 h 270646"/>
              <a:gd name="connsiteX23" fmla="*/ 809961 w 8308846"/>
              <a:gd name="connsiteY23" fmla="*/ 261060 h 270646"/>
              <a:gd name="connsiteX24" fmla="*/ 847915 w 8308846"/>
              <a:gd name="connsiteY24" fmla="*/ 243840 h 270646"/>
              <a:gd name="connsiteX25" fmla="*/ 867566 w 8308846"/>
              <a:gd name="connsiteY25" fmla="*/ 248292 h 270646"/>
              <a:gd name="connsiteX26" fmla="*/ 884827 w 8308846"/>
              <a:gd name="connsiteY26" fmla="*/ 260333 h 270646"/>
              <a:gd name="connsiteX27" fmla="*/ 881125 w 8308846"/>
              <a:gd name="connsiteY27" fmla="*/ 219127 h 270646"/>
              <a:gd name="connsiteX28" fmla="*/ 978633 w 8308846"/>
              <a:gd name="connsiteY28" fmla="*/ 0 h 270646"/>
              <a:gd name="connsiteX29" fmla="*/ 1076141 w 8308846"/>
              <a:gd name="connsiteY29" fmla="*/ 219127 h 270646"/>
              <a:gd name="connsiteX30" fmla="*/ 1071513 w 8308846"/>
              <a:gd name="connsiteY30" fmla="*/ 270645 h 270646"/>
              <a:gd name="connsiteX31" fmla="*/ 1077839 w 8308846"/>
              <a:gd name="connsiteY31" fmla="*/ 261060 h 270646"/>
              <a:gd name="connsiteX32" fmla="*/ 1115793 w 8308846"/>
              <a:gd name="connsiteY32" fmla="*/ 243840 h 270646"/>
              <a:gd name="connsiteX33" fmla="*/ 1135444 w 8308846"/>
              <a:gd name="connsiteY33" fmla="*/ 248292 h 270646"/>
              <a:gd name="connsiteX34" fmla="*/ 1152706 w 8308846"/>
              <a:gd name="connsiteY34" fmla="*/ 260334 h 270646"/>
              <a:gd name="connsiteX35" fmla="*/ 1149004 w 8308846"/>
              <a:gd name="connsiteY35" fmla="*/ 219127 h 270646"/>
              <a:gd name="connsiteX36" fmla="*/ 1246511 w 8308846"/>
              <a:gd name="connsiteY36" fmla="*/ 0 h 270646"/>
              <a:gd name="connsiteX37" fmla="*/ 1344019 w 8308846"/>
              <a:gd name="connsiteY37" fmla="*/ 219127 h 270646"/>
              <a:gd name="connsiteX38" fmla="*/ 1339391 w 8308846"/>
              <a:gd name="connsiteY38" fmla="*/ 270645 h 270646"/>
              <a:gd name="connsiteX39" fmla="*/ 1345717 w 8308846"/>
              <a:gd name="connsiteY39" fmla="*/ 261060 h 270646"/>
              <a:gd name="connsiteX40" fmla="*/ 1383671 w 8308846"/>
              <a:gd name="connsiteY40" fmla="*/ 243840 h 270646"/>
              <a:gd name="connsiteX41" fmla="*/ 1403322 w 8308846"/>
              <a:gd name="connsiteY41" fmla="*/ 248292 h 270646"/>
              <a:gd name="connsiteX42" fmla="*/ 1420583 w 8308846"/>
              <a:gd name="connsiteY42" fmla="*/ 260333 h 270646"/>
              <a:gd name="connsiteX43" fmla="*/ 1416881 w 8308846"/>
              <a:gd name="connsiteY43" fmla="*/ 219127 h 270646"/>
              <a:gd name="connsiteX44" fmla="*/ 1514388 w 8308846"/>
              <a:gd name="connsiteY44" fmla="*/ 0 h 270646"/>
              <a:gd name="connsiteX45" fmla="*/ 1611897 w 8308846"/>
              <a:gd name="connsiteY45" fmla="*/ 219127 h 270646"/>
              <a:gd name="connsiteX46" fmla="*/ 1607269 w 8308846"/>
              <a:gd name="connsiteY46" fmla="*/ 270644 h 270646"/>
              <a:gd name="connsiteX47" fmla="*/ 1613594 w 8308846"/>
              <a:gd name="connsiteY47" fmla="*/ 261060 h 270646"/>
              <a:gd name="connsiteX48" fmla="*/ 1651548 w 8308846"/>
              <a:gd name="connsiteY48" fmla="*/ 243840 h 270646"/>
              <a:gd name="connsiteX49" fmla="*/ 1671200 w 8308846"/>
              <a:gd name="connsiteY49" fmla="*/ 248292 h 270646"/>
              <a:gd name="connsiteX50" fmla="*/ 1688461 w 8308846"/>
              <a:gd name="connsiteY50" fmla="*/ 260333 h 270646"/>
              <a:gd name="connsiteX51" fmla="*/ 1684759 w 8308846"/>
              <a:gd name="connsiteY51" fmla="*/ 219127 h 270646"/>
              <a:gd name="connsiteX52" fmla="*/ 1782267 w 8308846"/>
              <a:gd name="connsiteY52" fmla="*/ 0 h 270646"/>
              <a:gd name="connsiteX53" fmla="*/ 1879775 w 8308846"/>
              <a:gd name="connsiteY53" fmla="*/ 219127 h 270646"/>
              <a:gd name="connsiteX54" fmla="*/ 1875147 w 8308846"/>
              <a:gd name="connsiteY54" fmla="*/ 270645 h 270646"/>
              <a:gd name="connsiteX55" fmla="*/ 1881473 w 8308846"/>
              <a:gd name="connsiteY55" fmla="*/ 261060 h 270646"/>
              <a:gd name="connsiteX56" fmla="*/ 1919427 w 8308846"/>
              <a:gd name="connsiteY56" fmla="*/ 243840 h 270646"/>
              <a:gd name="connsiteX57" fmla="*/ 1939078 w 8308846"/>
              <a:gd name="connsiteY57" fmla="*/ 248292 h 270646"/>
              <a:gd name="connsiteX58" fmla="*/ 1956340 w 8308846"/>
              <a:gd name="connsiteY58" fmla="*/ 260334 h 270646"/>
              <a:gd name="connsiteX59" fmla="*/ 1952638 w 8308846"/>
              <a:gd name="connsiteY59" fmla="*/ 219127 h 270646"/>
              <a:gd name="connsiteX60" fmla="*/ 2050146 w 8308846"/>
              <a:gd name="connsiteY60" fmla="*/ 0 h 270646"/>
              <a:gd name="connsiteX61" fmla="*/ 2147653 w 8308846"/>
              <a:gd name="connsiteY61" fmla="*/ 219127 h 270646"/>
              <a:gd name="connsiteX62" fmla="*/ 2143025 w 8308846"/>
              <a:gd name="connsiteY62" fmla="*/ 270646 h 270646"/>
              <a:gd name="connsiteX63" fmla="*/ 2149352 w 8308846"/>
              <a:gd name="connsiteY63" fmla="*/ 261060 h 270646"/>
              <a:gd name="connsiteX64" fmla="*/ 2187306 w 8308846"/>
              <a:gd name="connsiteY64" fmla="*/ 243840 h 270646"/>
              <a:gd name="connsiteX65" fmla="*/ 2206957 w 8308846"/>
              <a:gd name="connsiteY65" fmla="*/ 248292 h 270646"/>
              <a:gd name="connsiteX66" fmla="*/ 2224218 w 8308846"/>
              <a:gd name="connsiteY66" fmla="*/ 260333 h 270646"/>
              <a:gd name="connsiteX67" fmla="*/ 2220516 w 8308846"/>
              <a:gd name="connsiteY67" fmla="*/ 219127 h 270646"/>
              <a:gd name="connsiteX68" fmla="*/ 2318024 w 8308846"/>
              <a:gd name="connsiteY68" fmla="*/ 0 h 270646"/>
              <a:gd name="connsiteX69" fmla="*/ 2415533 w 8308846"/>
              <a:gd name="connsiteY69" fmla="*/ 219127 h 270646"/>
              <a:gd name="connsiteX70" fmla="*/ 2410905 w 8308846"/>
              <a:gd name="connsiteY70" fmla="*/ 270643 h 270646"/>
              <a:gd name="connsiteX71" fmla="*/ 2417230 w 8308846"/>
              <a:gd name="connsiteY71" fmla="*/ 261060 h 270646"/>
              <a:gd name="connsiteX72" fmla="*/ 2455184 w 8308846"/>
              <a:gd name="connsiteY72" fmla="*/ 243840 h 270646"/>
              <a:gd name="connsiteX73" fmla="*/ 2474835 w 8308846"/>
              <a:gd name="connsiteY73" fmla="*/ 248292 h 270646"/>
              <a:gd name="connsiteX74" fmla="*/ 2492096 w 8308846"/>
              <a:gd name="connsiteY74" fmla="*/ 260333 h 270646"/>
              <a:gd name="connsiteX75" fmla="*/ 2488394 w 8308846"/>
              <a:gd name="connsiteY75" fmla="*/ 219127 h 270646"/>
              <a:gd name="connsiteX76" fmla="*/ 2585903 w 8308846"/>
              <a:gd name="connsiteY76" fmla="*/ 0 h 270646"/>
              <a:gd name="connsiteX77" fmla="*/ 2683410 w 8308846"/>
              <a:gd name="connsiteY77" fmla="*/ 219127 h 270646"/>
              <a:gd name="connsiteX78" fmla="*/ 2678782 w 8308846"/>
              <a:gd name="connsiteY78" fmla="*/ 270646 h 270646"/>
              <a:gd name="connsiteX79" fmla="*/ 2685108 w 8308846"/>
              <a:gd name="connsiteY79" fmla="*/ 261060 h 270646"/>
              <a:gd name="connsiteX80" fmla="*/ 2723063 w 8308846"/>
              <a:gd name="connsiteY80" fmla="*/ 243840 h 270646"/>
              <a:gd name="connsiteX81" fmla="*/ 2742714 w 8308846"/>
              <a:gd name="connsiteY81" fmla="*/ 248292 h 270646"/>
              <a:gd name="connsiteX82" fmla="*/ 2759975 w 8308846"/>
              <a:gd name="connsiteY82" fmla="*/ 260334 h 270646"/>
              <a:gd name="connsiteX83" fmla="*/ 2756273 w 8308846"/>
              <a:gd name="connsiteY83" fmla="*/ 219127 h 270646"/>
              <a:gd name="connsiteX84" fmla="*/ 2853781 w 8308846"/>
              <a:gd name="connsiteY84" fmla="*/ 0 h 270646"/>
              <a:gd name="connsiteX85" fmla="*/ 2951289 w 8308846"/>
              <a:gd name="connsiteY85" fmla="*/ 219127 h 270646"/>
              <a:gd name="connsiteX86" fmla="*/ 2946661 w 8308846"/>
              <a:gd name="connsiteY86" fmla="*/ 270645 h 270646"/>
              <a:gd name="connsiteX87" fmla="*/ 2952987 w 8308846"/>
              <a:gd name="connsiteY87" fmla="*/ 261060 h 270646"/>
              <a:gd name="connsiteX88" fmla="*/ 2990941 w 8308846"/>
              <a:gd name="connsiteY88" fmla="*/ 243840 h 270646"/>
              <a:gd name="connsiteX89" fmla="*/ 3010592 w 8308846"/>
              <a:gd name="connsiteY89" fmla="*/ 248292 h 270646"/>
              <a:gd name="connsiteX90" fmla="*/ 3027853 w 8308846"/>
              <a:gd name="connsiteY90" fmla="*/ 260333 h 270646"/>
              <a:gd name="connsiteX91" fmla="*/ 3024151 w 8308846"/>
              <a:gd name="connsiteY91" fmla="*/ 219127 h 270646"/>
              <a:gd name="connsiteX92" fmla="*/ 3121659 w 8308846"/>
              <a:gd name="connsiteY92" fmla="*/ 0 h 270646"/>
              <a:gd name="connsiteX93" fmla="*/ 3219167 w 8308846"/>
              <a:gd name="connsiteY93" fmla="*/ 219127 h 270646"/>
              <a:gd name="connsiteX94" fmla="*/ 3214539 w 8308846"/>
              <a:gd name="connsiteY94" fmla="*/ 270645 h 270646"/>
              <a:gd name="connsiteX95" fmla="*/ 3220865 w 8308846"/>
              <a:gd name="connsiteY95" fmla="*/ 261060 h 270646"/>
              <a:gd name="connsiteX96" fmla="*/ 3258819 w 8308846"/>
              <a:gd name="connsiteY96" fmla="*/ 243840 h 270646"/>
              <a:gd name="connsiteX97" fmla="*/ 3278470 w 8308846"/>
              <a:gd name="connsiteY97" fmla="*/ 248292 h 270646"/>
              <a:gd name="connsiteX98" fmla="*/ 3295730 w 8308846"/>
              <a:gd name="connsiteY98" fmla="*/ 260332 h 270646"/>
              <a:gd name="connsiteX99" fmla="*/ 3292028 w 8308846"/>
              <a:gd name="connsiteY99" fmla="*/ 219127 h 270646"/>
              <a:gd name="connsiteX100" fmla="*/ 3389536 w 8308846"/>
              <a:gd name="connsiteY100" fmla="*/ 0 h 270646"/>
              <a:gd name="connsiteX101" fmla="*/ 3487044 w 8308846"/>
              <a:gd name="connsiteY101" fmla="*/ 219127 h 270646"/>
              <a:gd name="connsiteX102" fmla="*/ 3482416 w 8308846"/>
              <a:gd name="connsiteY102" fmla="*/ 270645 h 270646"/>
              <a:gd name="connsiteX103" fmla="*/ 3488742 w 8308846"/>
              <a:gd name="connsiteY103" fmla="*/ 261060 h 270646"/>
              <a:gd name="connsiteX104" fmla="*/ 3526696 w 8308846"/>
              <a:gd name="connsiteY104" fmla="*/ 243840 h 270646"/>
              <a:gd name="connsiteX105" fmla="*/ 3546348 w 8308846"/>
              <a:gd name="connsiteY105" fmla="*/ 248292 h 270646"/>
              <a:gd name="connsiteX106" fmla="*/ 3563608 w 8308846"/>
              <a:gd name="connsiteY106" fmla="*/ 260333 h 270646"/>
              <a:gd name="connsiteX107" fmla="*/ 3559906 w 8308846"/>
              <a:gd name="connsiteY107" fmla="*/ 219127 h 270646"/>
              <a:gd name="connsiteX108" fmla="*/ 3657414 w 8308846"/>
              <a:gd name="connsiteY108" fmla="*/ 0 h 270646"/>
              <a:gd name="connsiteX109" fmla="*/ 3754922 w 8308846"/>
              <a:gd name="connsiteY109" fmla="*/ 219127 h 270646"/>
              <a:gd name="connsiteX110" fmla="*/ 3750294 w 8308846"/>
              <a:gd name="connsiteY110" fmla="*/ 270645 h 270646"/>
              <a:gd name="connsiteX111" fmla="*/ 3756620 w 8308846"/>
              <a:gd name="connsiteY111" fmla="*/ 261060 h 270646"/>
              <a:gd name="connsiteX112" fmla="*/ 3794574 w 8308846"/>
              <a:gd name="connsiteY112" fmla="*/ 243840 h 270646"/>
              <a:gd name="connsiteX113" fmla="*/ 3814226 w 8308846"/>
              <a:gd name="connsiteY113" fmla="*/ 248292 h 270646"/>
              <a:gd name="connsiteX114" fmla="*/ 3831487 w 8308846"/>
              <a:gd name="connsiteY114" fmla="*/ 260334 h 270646"/>
              <a:gd name="connsiteX115" fmla="*/ 3827785 w 8308846"/>
              <a:gd name="connsiteY115" fmla="*/ 219127 h 270646"/>
              <a:gd name="connsiteX116" fmla="*/ 3925293 w 8308846"/>
              <a:gd name="connsiteY116" fmla="*/ 0 h 270646"/>
              <a:gd name="connsiteX117" fmla="*/ 4022801 w 8308846"/>
              <a:gd name="connsiteY117" fmla="*/ 219127 h 270646"/>
              <a:gd name="connsiteX118" fmla="*/ 4018173 w 8308846"/>
              <a:gd name="connsiteY118" fmla="*/ 270645 h 270646"/>
              <a:gd name="connsiteX119" fmla="*/ 4024499 w 8308846"/>
              <a:gd name="connsiteY119" fmla="*/ 261060 h 270646"/>
              <a:gd name="connsiteX120" fmla="*/ 4062453 w 8308846"/>
              <a:gd name="connsiteY120" fmla="*/ 243840 h 270646"/>
              <a:gd name="connsiteX121" fmla="*/ 4082105 w 8308846"/>
              <a:gd name="connsiteY121" fmla="*/ 248292 h 270646"/>
              <a:gd name="connsiteX122" fmla="*/ 4099365 w 8308846"/>
              <a:gd name="connsiteY122" fmla="*/ 260333 h 270646"/>
              <a:gd name="connsiteX123" fmla="*/ 4095663 w 8308846"/>
              <a:gd name="connsiteY123" fmla="*/ 219127 h 270646"/>
              <a:gd name="connsiteX124" fmla="*/ 4193171 w 8308846"/>
              <a:gd name="connsiteY124" fmla="*/ 0 h 270646"/>
              <a:gd name="connsiteX125" fmla="*/ 4290679 w 8308846"/>
              <a:gd name="connsiteY125" fmla="*/ 219127 h 270646"/>
              <a:gd name="connsiteX126" fmla="*/ 4286051 w 8308846"/>
              <a:gd name="connsiteY126" fmla="*/ 270645 h 270646"/>
              <a:gd name="connsiteX127" fmla="*/ 4292377 w 8308846"/>
              <a:gd name="connsiteY127" fmla="*/ 261060 h 270646"/>
              <a:gd name="connsiteX128" fmla="*/ 4330331 w 8308846"/>
              <a:gd name="connsiteY128" fmla="*/ 243840 h 270646"/>
              <a:gd name="connsiteX129" fmla="*/ 4349982 w 8308846"/>
              <a:gd name="connsiteY129" fmla="*/ 248292 h 270646"/>
              <a:gd name="connsiteX130" fmla="*/ 4367243 w 8308846"/>
              <a:gd name="connsiteY130" fmla="*/ 260333 h 270646"/>
              <a:gd name="connsiteX131" fmla="*/ 4363541 w 8308846"/>
              <a:gd name="connsiteY131" fmla="*/ 219127 h 270646"/>
              <a:gd name="connsiteX132" fmla="*/ 4461049 w 8308846"/>
              <a:gd name="connsiteY132" fmla="*/ 0 h 270646"/>
              <a:gd name="connsiteX133" fmla="*/ 4558557 w 8308846"/>
              <a:gd name="connsiteY133" fmla="*/ 219127 h 270646"/>
              <a:gd name="connsiteX134" fmla="*/ 4553929 w 8308846"/>
              <a:gd name="connsiteY134" fmla="*/ 270645 h 270646"/>
              <a:gd name="connsiteX135" fmla="*/ 4560255 w 8308846"/>
              <a:gd name="connsiteY135" fmla="*/ 261060 h 270646"/>
              <a:gd name="connsiteX136" fmla="*/ 4598209 w 8308846"/>
              <a:gd name="connsiteY136" fmla="*/ 243840 h 270646"/>
              <a:gd name="connsiteX137" fmla="*/ 4617860 w 8308846"/>
              <a:gd name="connsiteY137" fmla="*/ 248292 h 270646"/>
              <a:gd name="connsiteX138" fmla="*/ 4635122 w 8308846"/>
              <a:gd name="connsiteY138" fmla="*/ 260334 h 270646"/>
              <a:gd name="connsiteX139" fmla="*/ 4631420 w 8308846"/>
              <a:gd name="connsiteY139" fmla="*/ 219127 h 270646"/>
              <a:gd name="connsiteX140" fmla="*/ 4728928 w 8308846"/>
              <a:gd name="connsiteY140" fmla="*/ 0 h 270646"/>
              <a:gd name="connsiteX141" fmla="*/ 4826436 w 8308846"/>
              <a:gd name="connsiteY141" fmla="*/ 219127 h 270646"/>
              <a:gd name="connsiteX142" fmla="*/ 4821808 w 8308846"/>
              <a:gd name="connsiteY142" fmla="*/ 270645 h 270646"/>
              <a:gd name="connsiteX143" fmla="*/ 4828134 w 8308846"/>
              <a:gd name="connsiteY143" fmla="*/ 261060 h 270646"/>
              <a:gd name="connsiteX144" fmla="*/ 4866088 w 8308846"/>
              <a:gd name="connsiteY144" fmla="*/ 243840 h 270646"/>
              <a:gd name="connsiteX145" fmla="*/ 4885739 w 8308846"/>
              <a:gd name="connsiteY145" fmla="*/ 248292 h 270646"/>
              <a:gd name="connsiteX146" fmla="*/ 4903000 w 8308846"/>
              <a:gd name="connsiteY146" fmla="*/ 260333 h 270646"/>
              <a:gd name="connsiteX147" fmla="*/ 4899298 w 8308846"/>
              <a:gd name="connsiteY147" fmla="*/ 219127 h 270646"/>
              <a:gd name="connsiteX148" fmla="*/ 4996806 w 8308846"/>
              <a:gd name="connsiteY148" fmla="*/ 0 h 270646"/>
              <a:gd name="connsiteX149" fmla="*/ 5094314 w 8308846"/>
              <a:gd name="connsiteY149" fmla="*/ 219127 h 270646"/>
              <a:gd name="connsiteX150" fmla="*/ 5089686 w 8308846"/>
              <a:gd name="connsiteY150" fmla="*/ 270645 h 270646"/>
              <a:gd name="connsiteX151" fmla="*/ 5096012 w 8308846"/>
              <a:gd name="connsiteY151" fmla="*/ 261060 h 270646"/>
              <a:gd name="connsiteX152" fmla="*/ 5133966 w 8308846"/>
              <a:gd name="connsiteY152" fmla="*/ 243840 h 270646"/>
              <a:gd name="connsiteX153" fmla="*/ 5153617 w 8308846"/>
              <a:gd name="connsiteY153" fmla="*/ 248292 h 270646"/>
              <a:gd name="connsiteX154" fmla="*/ 5170878 w 8308846"/>
              <a:gd name="connsiteY154" fmla="*/ 260333 h 270646"/>
              <a:gd name="connsiteX155" fmla="*/ 5167176 w 8308846"/>
              <a:gd name="connsiteY155" fmla="*/ 219127 h 270646"/>
              <a:gd name="connsiteX156" fmla="*/ 5264684 w 8308846"/>
              <a:gd name="connsiteY156" fmla="*/ 0 h 270646"/>
              <a:gd name="connsiteX157" fmla="*/ 5362192 w 8308846"/>
              <a:gd name="connsiteY157" fmla="*/ 219127 h 270646"/>
              <a:gd name="connsiteX158" fmla="*/ 5357564 w 8308846"/>
              <a:gd name="connsiteY158" fmla="*/ 270645 h 270646"/>
              <a:gd name="connsiteX159" fmla="*/ 5363890 w 8308846"/>
              <a:gd name="connsiteY159" fmla="*/ 261060 h 270646"/>
              <a:gd name="connsiteX160" fmla="*/ 5401844 w 8308846"/>
              <a:gd name="connsiteY160" fmla="*/ 243840 h 270646"/>
              <a:gd name="connsiteX161" fmla="*/ 5421495 w 8308846"/>
              <a:gd name="connsiteY161" fmla="*/ 248292 h 270646"/>
              <a:gd name="connsiteX162" fmla="*/ 5438757 w 8308846"/>
              <a:gd name="connsiteY162" fmla="*/ 260334 h 270646"/>
              <a:gd name="connsiteX163" fmla="*/ 5435055 w 8308846"/>
              <a:gd name="connsiteY163" fmla="*/ 219127 h 270646"/>
              <a:gd name="connsiteX164" fmla="*/ 5532563 w 8308846"/>
              <a:gd name="connsiteY164" fmla="*/ 0 h 270646"/>
              <a:gd name="connsiteX165" fmla="*/ 5630071 w 8308846"/>
              <a:gd name="connsiteY165" fmla="*/ 219127 h 270646"/>
              <a:gd name="connsiteX166" fmla="*/ 5625443 w 8308846"/>
              <a:gd name="connsiteY166" fmla="*/ 270645 h 270646"/>
              <a:gd name="connsiteX167" fmla="*/ 5631769 w 8308846"/>
              <a:gd name="connsiteY167" fmla="*/ 261060 h 270646"/>
              <a:gd name="connsiteX168" fmla="*/ 5669723 w 8308846"/>
              <a:gd name="connsiteY168" fmla="*/ 243840 h 270646"/>
              <a:gd name="connsiteX169" fmla="*/ 5689374 w 8308846"/>
              <a:gd name="connsiteY169" fmla="*/ 248292 h 270646"/>
              <a:gd name="connsiteX170" fmla="*/ 5706635 w 8308846"/>
              <a:gd name="connsiteY170" fmla="*/ 260333 h 270646"/>
              <a:gd name="connsiteX171" fmla="*/ 5702933 w 8308846"/>
              <a:gd name="connsiteY171" fmla="*/ 219127 h 270646"/>
              <a:gd name="connsiteX172" fmla="*/ 5800441 w 8308846"/>
              <a:gd name="connsiteY172" fmla="*/ 0 h 270646"/>
              <a:gd name="connsiteX173" fmla="*/ 5897949 w 8308846"/>
              <a:gd name="connsiteY173" fmla="*/ 219127 h 270646"/>
              <a:gd name="connsiteX174" fmla="*/ 5893321 w 8308846"/>
              <a:gd name="connsiteY174" fmla="*/ 270645 h 270646"/>
              <a:gd name="connsiteX175" fmla="*/ 5899647 w 8308846"/>
              <a:gd name="connsiteY175" fmla="*/ 261060 h 270646"/>
              <a:gd name="connsiteX176" fmla="*/ 5937601 w 8308846"/>
              <a:gd name="connsiteY176" fmla="*/ 243840 h 270646"/>
              <a:gd name="connsiteX177" fmla="*/ 5957252 w 8308846"/>
              <a:gd name="connsiteY177" fmla="*/ 248292 h 270646"/>
              <a:gd name="connsiteX178" fmla="*/ 5974513 w 8308846"/>
              <a:gd name="connsiteY178" fmla="*/ 260333 h 270646"/>
              <a:gd name="connsiteX179" fmla="*/ 5970811 w 8308846"/>
              <a:gd name="connsiteY179" fmla="*/ 219127 h 270646"/>
              <a:gd name="connsiteX180" fmla="*/ 6068319 w 8308846"/>
              <a:gd name="connsiteY180" fmla="*/ 0 h 270646"/>
              <a:gd name="connsiteX181" fmla="*/ 6165827 w 8308846"/>
              <a:gd name="connsiteY181" fmla="*/ 219127 h 270646"/>
              <a:gd name="connsiteX182" fmla="*/ 6161199 w 8308846"/>
              <a:gd name="connsiteY182" fmla="*/ 270645 h 270646"/>
              <a:gd name="connsiteX183" fmla="*/ 6167525 w 8308846"/>
              <a:gd name="connsiteY183" fmla="*/ 261060 h 270646"/>
              <a:gd name="connsiteX184" fmla="*/ 6205479 w 8308846"/>
              <a:gd name="connsiteY184" fmla="*/ 243840 h 270646"/>
              <a:gd name="connsiteX185" fmla="*/ 6225130 w 8308846"/>
              <a:gd name="connsiteY185" fmla="*/ 248292 h 270646"/>
              <a:gd name="connsiteX186" fmla="*/ 6242392 w 8308846"/>
              <a:gd name="connsiteY186" fmla="*/ 260334 h 270646"/>
              <a:gd name="connsiteX187" fmla="*/ 6238690 w 8308846"/>
              <a:gd name="connsiteY187" fmla="*/ 219127 h 270646"/>
              <a:gd name="connsiteX188" fmla="*/ 6336198 w 8308846"/>
              <a:gd name="connsiteY188" fmla="*/ 0 h 270646"/>
              <a:gd name="connsiteX189" fmla="*/ 6433706 w 8308846"/>
              <a:gd name="connsiteY189" fmla="*/ 219127 h 270646"/>
              <a:gd name="connsiteX190" fmla="*/ 6429078 w 8308846"/>
              <a:gd name="connsiteY190" fmla="*/ 270645 h 270646"/>
              <a:gd name="connsiteX191" fmla="*/ 6435404 w 8308846"/>
              <a:gd name="connsiteY191" fmla="*/ 261060 h 270646"/>
              <a:gd name="connsiteX192" fmla="*/ 6473358 w 8308846"/>
              <a:gd name="connsiteY192" fmla="*/ 243840 h 270646"/>
              <a:gd name="connsiteX193" fmla="*/ 6493009 w 8308846"/>
              <a:gd name="connsiteY193" fmla="*/ 248292 h 270646"/>
              <a:gd name="connsiteX194" fmla="*/ 6510270 w 8308846"/>
              <a:gd name="connsiteY194" fmla="*/ 260333 h 270646"/>
              <a:gd name="connsiteX195" fmla="*/ 6506568 w 8308846"/>
              <a:gd name="connsiteY195" fmla="*/ 219127 h 270646"/>
              <a:gd name="connsiteX196" fmla="*/ 6604076 w 8308846"/>
              <a:gd name="connsiteY196" fmla="*/ 0 h 270646"/>
              <a:gd name="connsiteX197" fmla="*/ 6701584 w 8308846"/>
              <a:gd name="connsiteY197" fmla="*/ 219127 h 270646"/>
              <a:gd name="connsiteX198" fmla="*/ 6696956 w 8308846"/>
              <a:gd name="connsiteY198" fmla="*/ 270645 h 270646"/>
              <a:gd name="connsiteX199" fmla="*/ 6703282 w 8308846"/>
              <a:gd name="connsiteY199" fmla="*/ 261060 h 270646"/>
              <a:gd name="connsiteX200" fmla="*/ 6741236 w 8308846"/>
              <a:gd name="connsiteY200" fmla="*/ 243840 h 270646"/>
              <a:gd name="connsiteX201" fmla="*/ 6760887 w 8308846"/>
              <a:gd name="connsiteY201" fmla="*/ 248292 h 270646"/>
              <a:gd name="connsiteX202" fmla="*/ 6778148 w 8308846"/>
              <a:gd name="connsiteY202" fmla="*/ 260333 h 270646"/>
              <a:gd name="connsiteX203" fmla="*/ 6774446 w 8308846"/>
              <a:gd name="connsiteY203" fmla="*/ 219127 h 270646"/>
              <a:gd name="connsiteX204" fmla="*/ 6871954 w 8308846"/>
              <a:gd name="connsiteY204" fmla="*/ 0 h 270646"/>
              <a:gd name="connsiteX205" fmla="*/ 6969462 w 8308846"/>
              <a:gd name="connsiteY205" fmla="*/ 219127 h 270646"/>
              <a:gd name="connsiteX206" fmla="*/ 6964834 w 8308846"/>
              <a:gd name="connsiteY206" fmla="*/ 270645 h 270646"/>
              <a:gd name="connsiteX207" fmla="*/ 6971160 w 8308846"/>
              <a:gd name="connsiteY207" fmla="*/ 261060 h 270646"/>
              <a:gd name="connsiteX208" fmla="*/ 7009114 w 8308846"/>
              <a:gd name="connsiteY208" fmla="*/ 243840 h 270646"/>
              <a:gd name="connsiteX209" fmla="*/ 7028765 w 8308846"/>
              <a:gd name="connsiteY209" fmla="*/ 248292 h 270646"/>
              <a:gd name="connsiteX210" fmla="*/ 7046027 w 8308846"/>
              <a:gd name="connsiteY210" fmla="*/ 260334 h 270646"/>
              <a:gd name="connsiteX211" fmla="*/ 7042325 w 8308846"/>
              <a:gd name="connsiteY211" fmla="*/ 219127 h 270646"/>
              <a:gd name="connsiteX212" fmla="*/ 7139833 w 8308846"/>
              <a:gd name="connsiteY212" fmla="*/ 0 h 270646"/>
              <a:gd name="connsiteX213" fmla="*/ 7237341 w 8308846"/>
              <a:gd name="connsiteY213" fmla="*/ 219127 h 270646"/>
              <a:gd name="connsiteX214" fmla="*/ 7232713 w 8308846"/>
              <a:gd name="connsiteY214" fmla="*/ 270645 h 270646"/>
              <a:gd name="connsiteX215" fmla="*/ 7239039 w 8308846"/>
              <a:gd name="connsiteY215" fmla="*/ 261060 h 270646"/>
              <a:gd name="connsiteX216" fmla="*/ 7276993 w 8308846"/>
              <a:gd name="connsiteY216" fmla="*/ 243840 h 270646"/>
              <a:gd name="connsiteX217" fmla="*/ 7296644 w 8308846"/>
              <a:gd name="connsiteY217" fmla="*/ 248292 h 270646"/>
              <a:gd name="connsiteX218" fmla="*/ 7313905 w 8308846"/>
              <a:gd name="connsiteY218" fmla="*/ 260333 h 270646"/>
              <a:gd name="connsiteX219" fmla="*/ 7310203 w 8308846"/>
              <a:gd name="connsiteY219" fmla="*/ 219127 h 270646"/>
              <a:gd name="connsiteX220" fmla="*/ 7407711 w 8308846"/>
              <a:gd name="connsiteY220" fmla="*/ 0 h 270646"/>
              <a:gd name="connsiteX221" fmla="*/ 7505219 w 8308846"/>
              <a:gd name="connsiteY221" fmla="*/ 219127 h 270646"/>
              <a:gd name="connsiteX222" fmla="*/ 7500591 w 8308846"/>
              <a:gd name="connsiteY222" fmla="*/ 270645 h 270646"/>
              <a:gd name="connsiteX223" fmla="*/ 7506917 w 8308846"/>
              <a:gd name="connsiteY223" fmla="*/ 261060 h 270646"/>
              <a:gd name="connsiteX224" fmla="*/ 7544871 w 8308846"/>
              <a:gd name="connsiteY224" fmla="*/ 243840 h 270646"/>
              <a:gd name="connsiteX225" fmla="*/ 7564522 w 8308846"/>
              <a:gd name="connsiteY225" fmla="*/ 248292 h 270646"/>
              <a:gd name="connsiteX226" fmla="*/ 7581783 w 8308846"/>
              <a:gd name="connsiteY226" fmla="*/ 260333 h 270646"/>
              <a:gd name="connsiteX227" fmla="*/ 7578081 w 8308846"/>
              <a:gd name="connsiteY227" fmla="*/ 219127 h 270646"/>
              <a:gd name="connsiteX228" fmla="*/ 7675589 w 8308846"/>
              <a:gd name="connsiteY228" fmla="*/ 0 h 270646"/>
              <a:gd name="connsiteX229" fmla="*/ 7773097 w 8308846"/>
              <a:gd name="connsiteY229" fmla="*/ 219127 h 270646"/>
              <a:gd name="connsiteX230" fmla="*/ 7768469 w 8308846"/>
              <a:gd name="connsiteY230" fmla="*/ 270645 h 270646"/>
              <a:gd name="connsiteX231" fmla="*/ 7774794 w 8308846"/>
              <a:gd name="connsiteY231" fmla="*/ 261060 h 270646"/>
              <a:gd name="connsiteX232" fmla="*/ 7812749 w 8308846"/>
              <a:gd name="connsiteY232" fmla="*/ 243840 h 270646"/>
              <a:gd name="connsiteX233" fmla="*/ 7832400 w 8308846"/>
              <a:gd name="connsiteY233" fmla="*/ 248292 h 270646"/>
              <a:gd name="connsiteX234" fmla="*/ 7849662 w 8308846"/>
              <a:gd name="connsiteY234" fmla="*/ 260334 h 270646"/>
              <a:gd name="connsiteX235" fmla="*/ 7845960 w 8308846"/>
              <a:gd name="connsiteY235" fmla="*/ 219127 h 270646"/>
              <a:gd name="connsiteX236" fmla="*/ 7943468 w 8308846"/>
              <a:gd name="connsiteY236" fmla="*/ 0 h 270646"/>
              <a:gd name="connsiteX237" fmla="*/ 8040976 w 8308846"/>
              <a:gd name="connsiteY237" fmla="*/ 219127 h 270646"/>
              <a:gd name="connsiteX238" fmla="*/ 8036348 w 8308846"/>
              <a:gd name="connsiteY238" fmla="*/ 270645 h 270646"/>
              <a:gd name="connsiteX239" fmla="*/ 8042674 w 8308846"/>
              <a:gd name="connsiteY239" fmla="*/ 261060 h 270646"/>
              <a:gd name="connsiteX240" fmla="*/ 8080628 w 8308846"/>
              <a:gd name="connsiteY240" fmla="*/ 243840 h 270646"/>
              <a:gd name="connsiteX241" fmla="*/ 8100279 w 8308846"/>
              <a:gd name="connsiteY241" fmla="*/ 248292 h 270646"/>
              <a:gd name="connsiteX242" fmla="*/ 8117531 w 8308846"/>
              <a:gd name="connsiteY242" fmla="*/ 260327 h 270646"/>
              <a:gd name="connsiteX243" fmla="*/ 8113830 w 8308846"/>
              <a:gd name="connsiteY243" fmla="*/ 219127 h 270646"/>
              <a:gd name="connsiteX244" fmla="*/ 8211338 w 8308846"/>
              <a:gd name="connsiteY244" fmla="*/ 0 h 270646"/>
              <a:gd name="connsiteX245" fmla="*/ 8308846 w 8308846"/>
              <a:gd name="connsiteY245" fmla="*/ 219127 h 270646"/>
              <a:gd name="connsiteX246" fmla="*/ 8304218 w 8308846"/>
              <a:gd name="connsiteY246" fmla="*/ 270645 h 270646"/>
              <a:gd name="connsiteX0" fmla="*/ 0 w 8308846"/>
              <a:gd name="connsiteY0" fmla="*/ 270645 h 270646"/>
              <a:gd name="connsiteX1" fmla="*/ 81192 w 8308846"/>
              <a:gd name="connsiteY1" fmla="*/ 260333 h 270646"/>
              <a:gd name="connsiteX2" fmla="*/ 77490 w 8308846"/>
              <a:gd name="connsiteY2" fmla="*/ 219127 h 270646"/>
              <a:gd name="connsiteX3" fmla="*/ 174998 w 8308846"/>
              <a:gd name="connsiteY3" fmla="*/ 0 h 270646"/>
              <a:gd name="connsiteX4" fmla="*/ 272506 w 8308846"/>
              <a:gd name="connsiteY4" fmla="*/ 219127 h 270646"/>
              <a:gd name="connsiteX5" fmla="*/ 267878 w 8308846"/>
              <a:gd name="connsiteY5" fmla="*/ 270645 h 270646"/>
              <a:gd name="connsiteX6" fmla="*/ 274204 w 8308846"/>
              <a:gd name="connsiteY6" fmla="*/ 261060 h 270646"/>
              <a:gd name="connsiteX7" fmla="*/ 312158 w 8308846"/>
              <a:gd name="connsiteY7" fmla="*/ 243840 h 270646"/>
              <a:gd name="connsiteX8" fmla="*/ 331809 w 8308846"/>
              <a:gd name="connsiteY8" fmla="*/ 248292 h 270646"/>
              <a:gd name="connsiteX9" fmla="*/ 349071 w 8308846"/>
              <a:gd name="connsiteY9" fmla="*/ 260334 h 270646"/>
              <a:gd name="connsiteX10" fmla="*/ 345369 w 8308846"/>
              <a:gd name="connsiteY10" fmla="*/ 219127 h 270646"/>
              <a:gd name="connsiteX11" fmla="*/ 442877 w 8308846"/>
              <a:gd name="connsiteY11" fmla="*/ 0 h 270646"/>
              <a:gd name="connsiteX12" fmla="*/ 540385 w 8308846"/>
              <a:gd name="connsiteY12" fmla="*/ 219127 h 270646"/>
              <a:gd name="connsiteX13" fmla="*/ 535757 w 8308846"/>
              <a:gd name="connsiteY13" fmla="*/ 270645 h 270646"/>
              <a:gd name="connsiteX14" fmla="*/ 542083 w 8308846"/>
              <a:gd name="connsiteY14" fmla="*/ 261060 h 270646"/>
              <a:gd name="connsiteX15" fmla="*/ 580037 w 8308846"/>
              <a:gd name="connsiteY15" fmla="*/ 243840 h 270646"/>
              <a:gd name="connsiteX16" fmla="*/ 599688 w 8308846"/>
              <a:gd name="connsiteY16" fmla="*/ 248292 h 270646"/>
              <a:gd name="connsiteX17" fmla="*/ 616949 w 8308846"/>
              <a:gd name="connsiteY17" fmla="*/ 260333 h 270646"/>
              <a:gd name="connsiteX18" fmla="*/ 613247 w 8308846"/>
              <a:gd name="connsiteY18" fmla="*/ 219127 h 270646"/>
              <a:gd name="connsiteX19" fmla="*/ 710755 w 8308846"/>
              <a:gd name="connsiteY19" fmla="*/ 0 h 270646"/>
              <a:gd name="connsiteX20" fmla="*/ 808263 w 8308846"/>
              <a:gd name="connsiteY20" fmla="*/ 219127 h 270646"/>
              <a:gd name="connsiteX21" fmla="*/ 803635 w 8308846"/>
              <a:gd name="connsiteY21" fmla="*/ 270645 h 270646"/>
              <a:gd name="connsiteX22" fmla="*/ 809961 w 8308846"/>
              <a:gd name="connsiteY22" fmla="*/ 261060 h 270646"/>
              <a:gd name="connsiteX23" fmla="*/ 847915 w 8308846"/>
              <a:gd name="connsiteY23" fmla="*/ 243840 h 270646"/>
              <a:gd name="connsiteX24" fmla="*/ 867566 w 8308846"/>
              <a:gd name="connsiteY24" fmla="*/ 248292 h 270646"/>
              <a:gd name="connsiteX25" fmla="*/ 884827 w 8308846"/>
              <a:gd name="connsiteY25" fmla="*/ 260333 h 270646"/>
              <a:gd name="connsiteX26" fmla="*/ 881125 w 8308846"/>
              <a:gd name="connsiteY26" fmla="*/ 219127 h 270646"/>
              <a:gd name="connsiteX27" fmla="*/ 978633 w 8308846"/>
              <a:gd name="connsiteY27" fmla="*/ 0 h 270646"/>
              <a:gd name="connsiteX28" fmla="*/ 1076141 w 8308846"/>
              <a:gd name="connsiteY28" fmla="*/ 219127 h 270646"/>
              <a:gd name="connsiteX29" fmla="*/ 1071513 w 8308846"/>
              <a:gd name="connsiteY29" fmla="*/ 270645 h 270646"/>
              <a:gd name="connsiteX30" fmla="*/ 1077839 w 8308846"/>
              <a:gd name="connsiteY30" fmla="*/ 261060 h 270646"/>
              <a:gd name="connsiteX31" fmla="*/ 1115793 w 8308846"/>
              <a:gd name="connsiteY31" fmla="*/ 243840 h 270646"/>
              <a:gd name="connsiteX32" fmla="*/ 1135444 w 8308846"/>
              <a:gd name="connsiteY32" fmla="*/ 248292 h 270646"/>
              <a:gd name="connsiteX33" fmla="*/ 1152706 w 8308846"/>
              <a:gd name="connsiteY33" fmla="*/ 260334 h 270646"/>
              <a:gd name="connsiteX34" fmla="*/ 1149004 w 8308846"/>
              <a:gd name="connsiteY34" fmla="*/ 219127 h 270646"/>
              <a:gd name="connsiteX35" fmla="*/ 1246511 w 8308846"/>
              <a:gd name="connsiteY35" fmla="*/ 0 h 270646"/>
              <a:gd name="connsiteX36" fmla="*/ 1344019 w 8308846"/>
              <a:gd name="connsiteY36" fmla="*/ 219127 h 270646"/>
              <a:gd name="connsiteX37" fmla="*/ 1339391 w 8308846"/>
              <a:gd name="connsiteY37" fmla="*/ 270645 h 270646"/>
              <a:gd name="connsiteX38" fmla="*/ 1345717 w 8308846"/>
              <a:gd name="connsiteY38" fmla="*/ 261060 h 270646"/>
              <a:gd name="connsiteX39" fmla="*/ 1383671 w 8308846"/>
              <a:gd name="connsiteY39" fmla="*/ 243840 h 270646"/>
              <a:gd name="connsiteX40" fmla="*/ 1403322 w 8308846"/>
              <a:gd name="connsiteY40" fmla="*/ 248292 h 270646"/>
              <a:gd name="connsiteX41" fmla="*/ 1420583 w 8308846"/>
              <a:gd name="connsiteY41" fmla="*/ 260333 h 270646"/>
              <a:gd name="connsiteX42" fmla="*/ 1416881 w 8308846"/>
              <a:gd name="connsiteY42" fmla="*/ 219127 h 270646"/>
              <a:gd name="connsiteX43" fmla="*/ 1514388 w 8308846"/>
              <a:gd name="connsiteY43" fmla="*/ 0 h 270646"/>
              <a:gd name="connsiteX44" fmla="*/ 1611897 w 8308846"/>
              <a:gd name="connsiteY44" fmla="*/ 219127 h 270646"/>
              <a:gd name="connsiteX45" fmla="*/ 1607269 w 8308846"/>
              <a:gd name="connsiteY45" fmla="*/ 270644 h 270646"/>
              <a:gd name="connsiteX46" fmla="*/ 1613594 w 8308846"/>
              <a:gd name="connsiteY46" fmla="*/ 261060 h 270646"/>
              <a:gd name="connsiteX47" fmla="*/ 1651548 w 8308846"/>
              <a:gd name="connsiteY47" fmla="*/ 243840 h 270646"/>
              <a:gd name="connsiteX48" fmla="*/ 1671200 w 8308846"/>
              <a:gd name="connsiteY48" fmla="*/ 248292 h 270646"/>
              <a:gd name="connsiteX49" fmla="*/ 1688461 w 8308846"/>
              <a:gd name="connsiteY49" fmla="*/ 260333 h 270646"/>
              <a:gd name="connsiteX50" fmla="*/ 1684759 w 8308846"/>
              <a:gd name="connsiteY50" fmla="*/ 219127 h 270646"/>
              <a:gd name="connsiteX51" fmla="*/ 1782267 w 8308846"/>
              <a:gd name="connsiteY51" fmla="*/ 0 h 270646"/>
              <a:gd name="connsiteX52" fmla="*/ 1879775 w 8308846"/>
              <a:gd name="connsiteY52" fmla="*/ 219127 h 270646"/>
              <a:gd name="connsiteX53" fmla="*/ 1875147 w 8308846"/>
              <a:gd name="connsiteY53" fmla="*/ 270645 h 270646"/>
              <a:gd name="connsiteX54" fmla="*/ 1881473 w 8308846"/>
              <a:gd name="connsiteY54" fmla="*/ 261060 h 270646"/>
              <a:gd name="connsiteX55" fmla="*/ 1919427 w 8308846"/>
              <a:gd name="connsiteY55" fmla="*/ 243840 h 270646"/>
              <a:gd name="connsiteX56" fmla="*/ 1939078 w 8308846"/>
              <a:gd name="connsiteY56" fmla="*/ 248292 h 270646"/>
              <a:gd name="connsiteX57" fmla="*/ 1956340 w 8308846"/>
              <a:gd name="connsiteY57" fmla="*/ 260334 h 270646"/>
              <a:gd name="connsiteX58" fmla="*/ 1952638 w 8308846"/>
              <a:gd name="connsiteY58" fmla="*/ 219127 h 270646"/>
              <a:gd name="connsiteX59" fmla="*/ 2050146 w 8308846"/>
              <a:gd name="connsiteY59" fmla="*/ 0 h 270646"/>
              <a:gd name="connsiteX60" fmla="*/ 2147653 w 8308846"/>
              <a:gd name="connsiteY60" fmla="*/ 219127 h 270646"/>
              <a:gd name="connsiteX61" fmla="*/ 2143025 w 8308846"/>
              <a:gd name="connsiteY61" fmla="*/ 270646 h 270646"/>
              <a:gd name="connsiteX62" fmla="*/ 2149352 w 8308846"/>
              <a:gd name="connsiteY62" fmla="*/ 261060 h 270646"/>
              <a:gd name="connsiteX63" fmla="*/ 2187306 w 8308846"/>
              <a:gd name="connsiteY63" fmla="*/ 243840 h 270646"/>
              <a:gd name="connsiteX64" fmla="*/ 2206957 w 8308846"/>
              <a:gd name="connsiteY64" fmla="*/ 248292 h 270646"/>
              <a:gd name="connsiteX65" fmla="*/ 2224218 w 8308846"/>
              <a:gd name="connsiteY65" fmla="*/ 260333 h 270646"/>
              <a:gd name="connsiteX66" fmla="*/ 2220516 w 8308846"/>
              <a:gd name="connsiteY66" fmla="*/ 219127 h 270646"/>
              <a:gd name="connsiteX67" fmla="*/ 2318024 w 8308846"/>
              <a:gd name="connsiteY67" fmla="*/ 0 h 270646"/>
              <a:gd name="connsiteX68" fmla="*/ 2415533 w 8308846"/>
              <a:gd name="connsiteY68" fmla="*/ 219127 h 270646"/>
              <a:gd name="connsiteX69" fmla="*/ 2410905 w 8308846"/>
              <a:gd name="connsiteY69" fmla="*/ 270643 h 270646"/>
              <a:gd name="connsiteX70" fmla="*/ 2417230 w 8308846"/>
              <a:gd name="connsiteY70" fmla="*/ 261060 h 270646"/>
              <a:gd name="connsiteX71" fmla="*/ 2455184 w 8308846"/>
              <a:gd name="connsiteY71" fmla="*/ 243840 h 270646"/>
              <a:gd name="connsiteX72" fmla="*/ 2474835 w 8308846"/>
              <a:gd name="connsiteY72" fmla="*/ 248292 h 270646"/>
              <a:gd name="connsiteX73" fmla="*/ 2492096 w 8308846"/>
              <a:gd name="connsiteY73" fmla="*/ 260333 h 270646"/>
              <a:gd name="connsiteX74" fmla="*/ 2488394 w 8308846"/>
              <a:gd name="connsiteY74" fmla="*/ 219127 h 270646"/>
              <a:gd name="connsiteX75" fmla="*/ 2585903 w 8308846"/>
              <a:gd name="connsiteY75" fmla="*/ 0 h 270646"/>
              <a:gd name="connsiteX76" fmla="*/ 2683410 w 8308846"/>
              <a:gd name="connsiteY76" fmla="*/ 219127 h 270646"/>
              <a:gd name="connsiteX77" fmla="*/ 2678782 w 8308846"/>
              <a:gd name="connsiteY77" fmla="*/ 270646 h 270646"/>
              <a:gd name="connsiteX78" fmla="*/ 2685108 w 8308846"/>
              <a:gd name="connsiteY78" fmla="*/ 261060 h 270646"/>
              <a:gd name="connsiteX79" fmla="*/ 2723063 w 8308846"/>
              <a:gd name="connsiteY79" fmla="*/ 243840 h 270646"/>
              <a:gd name="connsiteX80" fmla="*/ 2742714 w 8308846"/>
              <a:gd name="connsiteY80" fmla="*/ 248292 h 270646"/>
              <a:gd name="connsiteX81" fmla="*/ 2759975 w 8308846"/>
              <a:gd name="connsiteY81" fmla="*/ 260334 h 270646"/>
              <a:gd name="connsiteX82" fmla="*/ 2756273 w 8308846"/>
              <a:gd name="connsiteY82" fmla="*/ 219127 h 270646"/>
              <a:gd name="connsiteX83" fmla="*/ 2853781 w 8308846"/>
              <a:gd name="connsiteY83" fmla="*/ 0 h 270646"/>
              <a:gd name="connsiteX84" fmla="*/ 2951289 w 8308846"/>
              <a:gd name="connsiteY84" fmla="*/ 219127 h 270646"/>
              <a:gd name="connsiteX85" fmla="*/ 2946661 w 8308846"/>
              <a:gd name="connsiteY85" fmla="*/ 270645 h 270646"/>
              <a:gd name="connsiteX86" fmla="*/ 2952987 w 8308846"/>
              <a:gd name="connsiteY86" fmla="*/ 261060 h 270646"/>
              <a:gd name="connsiteX87" fmla="*/ 2990941 w 8308846"/>
              <a:gd name="connsiteY87" fmla="*/ 243840 h 270646"/>
              <a:gd name="connsiteX88" fmla="*/ 3010592 w 8308846"/>
              <a:gd name="connsiteY88" fmla="*/ 248292 h 270646"/>
              <a:gd name="connsiteX89" fmla="*/ 3027853 w 8308846"/>
              <a:gd name="connsiteY89" fmla="*/ 260333 h 270646"/>
              <a:gd name="connsiteX90" fmla="*/ 3024151 w 8308846"/>
              <a:gd name="connsiteY90" fmla="*/ 219127 h 270646"/>
              <a:gd name="connsiteX91" fmla="*/ 3121659 w 8308846"/>
              <a:gd name="connsiteY91" fmla="*/ 0 h 270646"/>
              <a:gd name="connsiteX92" fmla="*/ 3219167 w 8308846"/>
              <a:gd name="connsiteY92" fmla="*/ 219127 h 270646"/>
              <a:gd name="connsiteX93" fmla="*/ 3214539 w 8308846"/>
              <a:gd name="connsiteY93" fmla="*/ 270645 h 270646"/>
              <a:gd name="connsiteX94" fmla="*/ 3220865 w 8308846"/>
              <a:gd name="connsiteY94" fmla="*/ 261060 h 270646"/>
              <a:gd name="connsiteX95" fmla="*/ 3258819 w 8308846"/>
              <a:gd name="connsiteY95" fmla="*/ 243840 h 270646"/>
              <a:gd name="connsiteX96" fmla="*/ 3278470 w 8308846"/>
              <a:gd name="connsiteY96" fmla="*/ 248292 h 270646"/>
              <a:gd name="connsiteX97" fmla="*/ 3295730 w 8308846"/>
              <a:gd name="connsiteY97" fmla="*/ 260332 h 270646"/>
              <a:gd name="connsiteX98" fmla="*/ 3292028 w 8308846"/>
              <a:gd name="connsiteY98" fmla="*/ 219127 h 270646"/>
              <a:gd name="connsiteX99" fmla="*/ 3389536 w 8308846"/>
              <a:gd name="connsiteY99" fmla="*/ 0 h 270646"/>
              <a:gd name="connsiteX100" fmla="*/ 3487044 w 8308846"/>
              <a:gd name="connsiteY100" fmla="*/ 219127 h 270646"/>
              <a:gd name="connsiteX101" fmla="*/ 3482416 w 8308846"/>
              <a:gd name="connsiteY101" fmla="*/ 270645 h 270646"/>
              <a:gd name="connsiteX102" fmla="*/ 3488742 w 8308846"/>
              <a:gd name="connsiteY102" fmla="*/ 261060 h 270646"/>
              <a:gd name="connsiteX103" fmla="*/ 3526696 w 8308846"/>
              <a:gd name="connsiteY103" fmla="*/ 243840 h 270646"/>
              <a:gd name="connsiteX104" fmla="*/ 3546348 w 8308846"/>
              <a:gd name="connsiteY104" fmla="*/ 248292 h 270646"/>
              <a:gd name="connsiteX105" fmla="*/ 3563608 w 8308846"/>
              <a:gd name="connsiteY105" fmla="*/ 260333 h 270646"/>
              <a:gd name="connsiteX106" fmla="*/ 3559906 w 8308846"/>
              <a:gd name="connsiteY106" fmla="*/ 219127 h 270646"/>
              <a:gd name="connsiteX107" fmla="*/ 3657414 w 8308846"/>
              <a:gd name="connsiteY107" fmla="*/ 0 h 270646"/>
              <a:gd name="connsiteX108" fmla="*/ 3754922 w 8308846"/>
              <a:gd name="connsiteY108" fmla="*/ 219127 h 270646"/>
              <a:gd name="connsiteX109" fmla="*/ 3750294 w 8308846"/>
              <a:gd name="connsiteY109" fmla="*/ 270645 h 270646"/>
              <a:gd name="connsiteX110" fmla="*/ 3756620 w 8308846"/>
              <a:gd name="connsiteY110" fmla="*/ 261060 h 270646"/>
              <a:gd name="connsiteX111" fmla="*/ 3794574 w 8308846"/>
              <a:gd name="connsiteY111" fmla="*/ 243840 h 270646"/>
              <a:gd name="connsiteX112" fmla="*/ 3814226 w 8308846"/>
              <a:gd name="connsiteY112" fmla="*/ 248292 h 270646"/>
              <a:gd name="connsiteX113" fmla="*/ 3831487 w 8308846"/>
              <a:gd name="connsiteY113" fmla="*/ 260334 h 270646"/>
              <a:gd name="connsiteX114" fmla="*/ 3827785 w 8308846"/>
              <a:gd name="connsiteY114" fmla="*/ 219127 h 270646"/>
              <a:gd name="connsiteX115" fmla="*/ 3925293 w 8308846"/>
              <a:gd name="connsiteY115" fmla="*/ 0 h 270646"/>
              <a:gd name="connsiteX116" fmla="*/ 4022801 w 8308846"/>
              <a:gd name="connsiteY116" fmla="*/ 219127 h 270646"/>
              <a:gd name="connsiteX117" fmla="*/ 4018173 w 8308846"/>
              <a:gd name="connsiteY117" fmla="*/ 270645 h 270646"/>
              <a:gd name="connsiteX118" fmla="*/ 4024499 w 8308846"/>
              <a:gd name="connsiteY118" fmla="*/ 261060 h 270646"/>
              <a:gd name="connsiteX119" fmla="*/ 4062453 w 8308846"/>
              <a:gd name="connsiteY119" fmla="*/ 243840 h 270646"/>
              <a:gd name="connsiteX120" fmla="*/ 4082105 w 8308846"/>
              <a:gd name="connsiteY120" fmla="*/ 248292 h 270646"/>
              <a:gd name="connsiteX121" fmla="*/ 4099365 w 8308846"/>
              <a:gd name="connsiteY121" fmla="*/ 260333 h 270646"/>
              <a:gd name="connsiteX122" fmla="*/ 4095663 w 8308846"/>
              <a:gd name="connsiteY122" fmla="*/ 219127 h 270646"/>
              <a:gd name="connsiteX123" fmla="*/ 4193171 w 8308846"/>
              <a:gd name="connsiteY123" fmla="*/ 0 h 270646"/>
              <a:gd name="connsiteX124" fmla="*/ 4290679 w 8308846"/>
              <a:gd name="connsiteY124" fmla="*/ 219127 h 270646"/>
              <a:gd name="connsiteX125" fmla="*/ 4286051 w 8308846"/>
              <a:gd name="connsiteY125" fmla="*/ 270645 h 270646"/>
              <a:gd name="connsiteX126" fmla="*/ 4292377 w 8308846"/>
              <a:gd name="connsiteY126" fmla="*/ 261060 h 270646"/>
              <a:gd name="connsiteX127" fmla="*/ 4330331 w 8308846"/>
              <a:gd name="connsiteY127" fmla="*/ 243840 h 270646"/>
              <a:gd name="connsiteX128" fmla="*/ 4349982 w 8308846"/>
              <a:gd name="connsiteY128" fmla="*/ 248292 h 270646"/>
              <a:gd name="connsiteX129" fmla="*/ 4367243 w 8308846"/>
              <a:gd name="connsiteY129" fmla="*/ 260333 h 270646"/>
              <a:gd name="connsiteX130" fmla="*/ 4363541 w 8308846"/>
              <a:gd name="connsiteY130" fmla="*/ 219127 h 270646"/>
              <a:gd name="connsiteX131" fmla="*/ 4461049 w 8308846"/>
              <a:gd name="connsiteY131" fmla="*/ 0 h 270646"/>
              <a:gd name="connsiteX132" fmla="*/ 4558557 w 8308846"/>
              <a:gd name="connsiteY132" fmla="*/ 219127 h 270646"/>
              <a:gd name="connsiteX133" fmla="*/ 4553929 w 8308846"/>
              <a:gd name="connsiteY133" fmla="*/ 270645 h 270646"/>
              <a:gd name="connsiteX134" fmla="*/ 4560255 w 8308846"/>
              <a:gd name="connsiteY134" fmla="*/ 261060 h 270646"/>
              <a:gd name="connsiteX135" fmla="*/ 4598209 w 8308846"/>
              <a:gd name="connsiteY135" fmla="*/ 243840 h 270646"/>
              <a:gd name="connsiteX136" fmla="*/ 4617860 w 8308846"/>
              <a:gd name="connsiteY136" fmla="*/ 248292 h 270646"/>
              <a:gd name="connsiteX137" fmla="*/ 4635122 w 8308846"/>
              <a:gd name="connsiteY137" fmla="*/ 260334 h 270646"/>
              <a:gd name="connsiteX138" fmla="*/ 4631420 w 8308846"/>
              <a:gd name="connsiteY138" fmla="*/ 219127 h 270646"/>
              <a:gd name="connsiteX139" fmla="*/ 4728928 w 8308846"/>
              <a:gd name="connsiteY139" fmla="*/ 0 h 270646"/>
              <a:gd name="connsiteX140" fmla="*/ 4826436 w 8308846"/>
              <a:gd name="connsiteY140" fmla="*/ 219127 h 270646"/>
              <a:gd name="connsiteX141" fmla="*/ 4821808 w 8308846"/>
              <a:gd name="connsiteY141" fmla="*/ 270645 h 270646"/>
              <a:gd name="connsiteX142" fmla="*/ 4828134 w 8308846"/>
              <a:gd name="connsiteY142" fmla="*/ 261060 h 270646"/>
              <a:gd name="connsiteX143" fmla="*/ 4866088 w 8308846"/>
              <a:gd name="connsiteY143" fmla="*/ 243840 h 270646"/>
              <a:gd name="connsiteX144" fmla="*/ 4885739 w 8308846"/>
              <a:gd name="connsiteY144" fmla="*/ 248292 h 270646"/>
              <a:gd name="connsiteX145" fmla="*/ 4903000 w 8308846"/>
              <a:gd name="connsiteY145" fmla="*/ 260333 h 270646"/>
              <a:gd name="connsiteX146" fmla="*/ 4899298 w 8308846"/>
              <a:gd name="connsiteY146" fmla="*/ 219127 h 270646"/>
              <a:gd name="connsiteX147" fmla="*/ 4996806 w 8308846"/>
              <a:gd name="connsiteY147" fmla="*/ 0 h 270646"/>
              <a:gd name="connsiteX148" fmla="*/ 5094314 w 8308846"/>
              <a:gd name="connsiteY148" fmla="*/ 219127 h 270646"/>
              <a:gd name="connsiteX149" fmla="*/ 5089686 w 8308846"/>
              <a:gd name="connsiteY149" fmla="*/ 270645 h 270646"/>
              <a:gd name="connsiteX150" fmla="*/ 5096012 w 8308846"/>
              <a:gd name="connsiteY150" fmla="*/ 261060 h 270646"/>
              <a:gd name="connsiteX151" fmla="*/ 5133966 w 8308846"/>
              <a:gd name="connsiteY151" fmla="*/ 243840 h 270646"/>
              <a:gd name="connsiteX152" fmla="*/ 5153617 w 8308846"/>
              <a:gd name="connsiteY152" fmla="*/ 248292 h 270646"/>
              <a:gd name="connsiteX153" fmla="*/ 5170878 w 8308846"/>
              <a:gd name="connsiteY153" fmla="*/ 260333 h 270646"/>
              <a:gd name="connsiteX154" fmla="*/ 5167176 w 8308846"/>
              <a:gd name="connsiteY154" fmla="*/ 219127 h 270646"/>
              <a:gd name="connsiteX155" fmla="*/ 5264684 w 8308846"/>
              <a:gd name="connsiteY155" fmla="*/ 0 h 270646"/>
              <a:gd name="connsiteX156" fmla="*/ 5362192 w 8308846"/>
              <a:gd name="connsiteY156" fmla="*/ 219127 h 270646"/>
              <a:gd name="connsiteX157" fmla="*/ 5357564 w 8308846"/>
              <a:gd name="connsiteY157" fmla="*/ 270645 h 270646"/>
              <a:gd name="connsiteX158" fmla="*/ 5363890 w 8308846"/>
              <a:gd name="connsiteY158" fmla="*/ 261060 h 270646"/>
              <a:gd name="connsiteX159" fmla="*/ 5401844 w 8308846"/>
              <a:gd name="connsiteY159" fmla="*/ 243840 h 270646"/>
              <a:gd name="connsiteX160" fmla="*/ 5421495 w 8308846"/>
              <a:gd name="connsiteY160" fmla="*/ 248292 h 270646"/>
              <a:gd name="connsiteX161" fmla="*/ 5438757 w 8308846"/>
              <a:gd name="connsiteY161" fmla="*/ 260334 h 270646"/>
              <a:gd name="connsiteX162" fmla="*/ 5435055 w 8308846"/>
              <a:gd name="connsiteY162" fmla="*/ 219127 h 270646"/>
              <a:gd name="connsiteX163" fmla="*/ 5532563 w 8308846"/>
              <a:gd name="connsiteY163" fmla="*/ 0 h 270646"/>
              <a:gd name="connsiteX164" fmla="*/ 5630071 w 8308846"/>
              <a:gd name="connsiteY164" fmla="*/ 219127 h 270646"/>
              <a:gd name="connsiteX165" fmla="*/ 5625443 w 8308846"/>
              <a:gd name="connsiteY165" fmla="*/ 270645 h 270646"/>
              <a:gd name="connsiteX166" fmla="*/ 5631769 w 8308846"/>
              <a:gd name="connsiteY166" fmla="*/ 261060 h 270646"/>
              <a:gd name="connsiteX167" fmla="*/ 5669723 w 8308846"/>
              <a:gd name="connsiteY167" fmla="*/ 243840 h 270646"/>
              <a:gd name="connsiteX168" fmla="*/ 5689374 w 8308846"/>
              <a:gd name="connsiteY168" fmla="*/ 248292 h 270646"/>
              <a:gd name="connsiteX169" fmla="*/ 5706635 w 8308846"/>
              <a:gd name="connsiteY169" fmla="*/ 260333 h 270646"/>
              <a:gd name="connsiteX170" fmla="*/ 5702933 w 8308846"/>
              <a:gd name="connsiteY170" fmla="*/ 219127 h 270646"/>
              <a:gd name="connsiteX171" fmla="*/ 5800441 w 8308846"/>
              <a:gd name="connsiteY171" fmla="*/ 0 h 270646"/>
              <a:gd name="connsiteX172" fmla="*/ 5897949 w 8308846"/>
              <a:gd name="connsiteY172" fmla="*/ 219127 h 270646"/>
              <a:gd name="connsiteX173" fmla="*/ 5893321 w 8308846"/>
              <a:gd name="connsiteY173" fmla="*/ 270645 h 270646"/>
              <a:gd name="connsiteX174" fmla="*/ 5899647 w 8308846"/>
              <a:gd name="connsiteY174" fmla="*/ 261060 h 270646"/>
              <a:gd name="connsiteX175" fmla="*/ 5937601 w 8308846"/>
              <a:gd name="connsiteY175" fmla="*/ 243840 h 270646"/>
              <a:gd name="connsiteX176" fmla="*/ 5957252 w 8308846"/>
              <a:gd name="connsiteY176" fmla="*/ 248292 h 270646"/>
              <a:gd name="connsiteX177" fmla="*/ 5974513 w 8308846"/>
              <a:gd name="connsiteY177" fmla="*/ 260333 h 270646"/>
              <a:gd name="connsiteX178" fmla="*/ 5970811 w 8308846"/>
              <a:gd name="connsiteY178" fmla="*/ 219127 h 270646"/>
              <a:gd name="connsiteX179" fmla="*/ 6068319 w 8308846"/>
              <a:gd name="connsiteY179" fmla="*/ 0 h 270646"/>
              <a:gd name="connsiteX180" fmla="*/ 6165827 w 8308846"/>
              <a:gd name="connsiteY180" fmla="*/ 219127 h 270646"/>
              <a:gd name="connsiteX181" fmla="*/ 6161199 w 8308846"/>
              <a:gd name="connsiteY181" fmla="*/ 270645 h 270646"/>
              <a:gd name="connsiteX182" fmla="*/ 6167525 w 8308846"/>
              <a:gd name="connsiteY182" fmla="*/ 261060 h 270646"/>
              <a:gd name="connsiteX183" fmla="*/ 6205479 w 8308846"/>
              <a:gd name="connsiteY183" fmla="*/ 243840 h 270646"/>
              <a:gd name="connsiteX184" fmla="*/ 6225130 w 8308846"/>
              <a:gd name="connsiteY184" fmla="*/ 248292 h 270646"/>
              <a:gd name="connsiteX185" fmla="*/ 6242392 w 8308846"/>
              <a:gd name="connsiteY185" fmla="*/ 260334 h 270646"/>
              <a:gd name="connsiteX186" fmla="*/ 6238690 w 8308846"/>
              <a:gd name="connsiteY186" fmla="*/ 219127 h 270646"/>
              <a:gd name="connsiteX187" fmla="*/ 6336198 w 8308846"/>
              <a:gd name="connsiteY187" fmla="*/ 0 h 270646"/>
              <a:gd name="connsiteX188" fmla="*/ 6433706 w 8308846"/>
              <a:gd name="connsiteY188" fmla="*/ 219127 h 270646"/>
              <a:gd name="connsiteX189" fmla="*/ 6429078 w 8308846"/>
              <a:gd name="connsiteY189" fmla="*/ 270645 h 270646"/>
              <a:gd name="connsiteX190" fmla="*/ 6435404 w 8308846"/>
              <a:gd name="connsiteY190" fmla="*/ 261060 h 270646"/>
              <a:gd name="connsiteX191" fmla="*/ 6473358 w 8308846"/>
              <a:gd name="connsiteY191" fmla="*/ 243840 h 270646"/>
              <a:gd name="connsiteX192" fmla="*/ 6493009 w 8308846"/>
              <a:gd name="connsiteY192" fmla="*/ 248292 h 270646"/>
              <a:gd name="connsiteX193" fmla="*/ 6510270 w 8308846"/>
              <a:gd name="connsiteY193" fmla="*/ 260333 h 270646"/>
              <a:gd name="connsiteX194" fmla="*/ 6506568 w 8308846"/>
              <a:gd name="connsiteY194" fmla="*/ 219127 h 270646"/>
              <a:gd name="connsiteX195" fmla="*/ 6604076 w 8308846"/>
              <a:gd name="connsiteY195" fmla="*/ 0 h 270646"/>
              <a:gd name="connsiteX196" fmla="*/ 6701584 w 8308846"/>
              <a:gd name="connsiteY196" fmla="*/ 219127 h 270646"/>
              <a:gd name="connsiteX197" fmla="*/ 6696956 w 8308846"/>
              <a:gd name="connsiteY197" fmla="*/ 270645 h 270646"/>
              <a:gd name="connsiteX198" fmla="*/ 6703282 w 8308846"/>
              <a:gd name="connsiteY198" fmla="*/ 261060 h 270646"/>
              <a:gd name="connsiteX199" fmla="*/ 6741236 w 8308846"/>
              <a:gd name="connsiteY199" fmla="*/ 243840 h 270646"/>
              <a:gd name="connsiteX200" fmla="*/ 6760887 w 8308846"/>
              <a:gd name="connsiteY200" fmla="*/ 248292 h 270646"/>
              <a:gd name="connsiteX201" fmla="*/ 6778148 w 8308846"/>
              <a:gd name="connsiteY201" fmla="*/ 260333 h 270646"/>
              <a:gd name="connsiteX202" fmla="*/ 6774446 w 8308846"/>
              <a:gd name="connsiteY202" fmla="*/ 219127 h 270646"/>
              <a:gd name="connsiteX203" fmla="*/ 6871954 w 8308846"/>
              <a:gd name="connsiteY203" fmla="*/ 0 h 270646"/>
              <a:gd name="connsiteX204" fmla="*/ 6969462 w 8308846"/>
              <a:gd name="connsiteY204" fmla="*/ 219127 h 270646"/>
              <a:gd name="connsiteX205" fmla="*/ 6964834 w 8308846"/>
              <a:gd name="connsiteY205" fmla="*/ 270645 h 270646"/>
              <a:gd name="connsiteX206" fmla="*/ 6971160 w 8308846"/>
              <a:gd name="connsiteY206" fmla="*/ 261060 h 270646"/>
              <a:gd name="connsiteX207" fmla="*/ 7009114 w 8308846"/>
              <a:gd name="connsiteY207" fmla="*/ 243840 h 270646"/>
              <a:gd name="connsiteX208" fmla="*/ 7028765 w 8308846"/>
              <a:gd name="connsiteY208" fmla="*/ 248292 h 270646"/>
              <a:gd name="connsiteX209" fmla="*/ 7046027 w 8308846"/>
              <a:gd name="connsiteY209" fmla="*/ 260334 h 270646"/>
              <a:gd name="connsiteX210" fmla="*/ 7042325 w 8308846"/>
              <a:gd name="connsiteY210" fmla="*/ 219127 h 270646"/>
              <a:gd name="connsiteX211" fmla="*/ 7139833 w 8308846"/>
              <a:gd name="connsiteY211" fmla="*/ 0 h 270646"/>
              <a:gd name="connsiteX212" fmla="*/ 7237341 w 8308846"/>
              <a:gd name="connsiteY212" fmla="*/ 219127 h 270646"/>
              <a:gd name="connsiteX213" fmla="*/ 7232713 w 8308846"/>
              <a:gd name="connsiteY213" fmla="*/ 270645 h 270646"/>
              <a:gd name="connsiteX214" fmla="*/ 7239039 w 8308846"/>
              <a:gd name="connsiteY214" fmla="*/ 261060 h 270646"/>
              <a:gd name="connsiteX215" fmla="*/ 7276993 w 8308846"/>
              <a:gd name="connsiteY215" fmla="*/ 243840 h 270646"/>
              <a:gd name="connsiteX216" fmla="*/ 7296644 w 8308846"/>
              <a:gd name="connsiteY216" fmla="*/ 248292 h 270646"/>
              <a:gd name="connsiteX217" fmla="*/ 7313905 w 8308846"/>
              <a:gd name="connsiteY217" fmla="*/ 260333 h 270646"/>
              <a:gd name="connsiteX218" fmla="*/ 7310203 w 8308846"/>
              <a:gd name="connsiteY218" fmla="*/ 219127 h 270646"/>
              <a:gd name="connsiteX219" fmla="*/ 7407711 w 8308846"/>
              <a:gd name="connsiteY219" fmla="*/ 0 h 270646"/>
              <a:gd name="connsiteX220" fmla="*/ 7505219 w 8308846"/>
              <a:gd name="connsiteY220" fmla="*/ 219127 h 270646"/>
              <a:gd name="connsiteX221" fmla="*/ 7500591 w 8308846"/>
              <a:gd name="connsiteY221" fmla="*/ 270645 h 270646"/>
              <a:gd name="connsiteX222" fmla="*/ 7506917 w 8308846"/>
              <a:gd name="connsiteY222" fmla="*/ 261060 h 270646"/>
              <a:gd name="connsiteX223" fmla="*/ 7544871 w 8308846"/>
              <a:gd name="connsiteY223" fmla="*/ 243840 h 270646"/>
              <a:gd name="connsiteX224" fmla="*/ 7564522 w 8308846"/>
              <a:gd name="connsiteY224" fmla="*/ 248292 h 270646"/>
              <a:gd name="connsiteX225" fmla="*/ 7581783 w 8308846"/>
              <a:gd name="connsiteY225" fmla="*/ 260333 h 270646"/>
              <a:gd name="connsiteX226" fmla="*/ 7578081 w 8308846"/>
              <a:gd name="connsiteY226" fmla="*/ 219127 h 270646"/>
              <a:gd name="connsiteX227" fmla="*/ 7675589 w 8308846"/>
              <a:gd name="connsiteY227" fmla="*/ 0 h 270646"/>
              <a:gd name="connsiteX228" fmla="*/ 7773097 w 8308846"/>
              <a:gd name="connsiteY228" fmla="*/ 219127 h 270646"/>
              <a:gd name="connsiteX229" fmla="*/ 7768469 w 8308846"/>
              <a:gd name="connsiteY229" fmla="*/ 270645 h 270646"/>
              <a:gd name="connsiteX230" fmla="*/ 7774794 w 8308846"/>
              <a:gd name="connsiteY230" fmla="*/ 261060 h 270646"/>
              <a:gd name="connsiteX231" fmla="*/ 7812749 w 8308846"/>
              <a:gd name="connsiteY231" fmla="*/ 243840 h 270646"/>
              <a:gd name="connsiteX232" fmla="*/ 7832400 w 8308846"/>
              <a:gd name="connsiteY232" fmla="*/ 248292 h 270646"/>
              <a:gd name="connsiteX233" fmla="*/ 7849662 w 8308846"/>
              <a:gd name="connsiteY233" fmla="*/ 260334 h 270646"/>
              <a:gd name="connsiteX234" fmla="*/ 7845960 w 8308846"/>
              <a:gd name="connsiteY234" fmla="*/ 219127 h 270646"/>
              <a:gd name="connsiteX235" fmla="*/ 7943468 w 8308846"/>
              <a:gd name="connsiteY235" fmla="*/ 0 h 270646"/>
              <a:gd name="connsiteX236" fmla="*/ 8040976 w 8308846"/>
              <a:gd name="connsiteY236" fmla="*/ 219127 h 270646"/>
              <a:gd name="connsiteX237" fmla="*/ 8036348 w 8308846"/>
              <a:gd name="connsiteY237" fmla="*/ 270645 h 270646"/>
              <a:gd name="connsiteX238" fmla="*/ 8042674 w 8308846"/>
              <a:gd name="connsiteY238" fmla="*/ 261060 h 270646"/>
              <a:gd name="connsiteX239" fmla="*/ 8080628 w 8308846"/>
              <a:gd name="connsiteY239" fmla="*/ 243840 h 270646"/>
              <a:gd name="connsiteX240" fmla="*/ 8100279 w 8308846"/>
              <a:gd name="connsiteY240" fmla="*/ 248292 h 270646"/>
              <a:gd name="connsiteX241" fmla="*/ 8117531 w 8308846"/>
              <a:gd name="connsiteY241" fmla="*/ 260327 h 270646"/>
              <a:gd name="connsiteX242" fmla="*/ 8113830 w 8308846"/>
              <a:gd name="connsiteY242" fmla="*/ 219127 h 270646"/>
              <a:gd name="connsiteX243" fmla="*/ 8211338 w 8308846"/>
              <a:gd name="connsiteY243" fmla="*/ 0 h 270646"/>
              <a:gd name="connsiteX244" fmla="*/ 8308846 w 8308846"/>
              <a:gd name="connsiteY244" fmla="*/ 219127 h 270646"/>
              <a:gd name="connsiteX245" fmla="*/ 8304218 w 8308846"/>
              <a:gd name="connsiteY245" fmla="*/ 270645 h 270646"/>
              <a:gd name="connsiteX0" fmla="*/ 3702 w 8231356"/>
              <a:gd name="connsiteY0" fmla="*/ 260333 h 270646"/>
              <a:gd name="connsiteX1" fmla="*/ 0 w 8231356"/>
              <a:gd name="connsiteY1" fmla="*/ 219127 h 270646"/>
              <a:gd name="connsiteX2" fmla="*/ 97508 w 8231356"/>
              <a:gd name="connsiteY2" fmla="*/ 0 h 270646"/>
              <a:gd name="connsiteX3" fmla="*/ 195016 w 8231356"/>
              <a:gd name="connsiteY3" fmla="*/ 219127 h 270646"/>
              <a:gd name="connsiteX4" fmla="*/ 190388 w 8231356"/>
              <a:gd name="connsiteY4" fmla="*/ 270645 h 270646"/>
              <a:gd name="connsiteX5" fmla="*/ 196714 w 8231356"/>
              <a:gd name="connsiteY5" fmla="*/ 261060 h 270646"/>
              <a:gd name="connsiteX6" fmla="*/ 234668 w 8231356"/>
              <a:gd name="connsiteY6" fmla="*/ 243840 h 270646"/>
              <a:gd name="connsiteX7" fmla="*/ 254319 w 8231356"/>
              <a:gd name="connsiteY7" fmla="*/ 248292 h 270646"/>
              <a:gd name="connsiteX8" fmla="*/ 271581 w 8231356"/>
              <a:gd name="connsiteY8" fmla="*/ 260334 h 270646"/>
              <a:gd name="connsiteX9" fmla="*/ 267879 w 8231356"/>
              <a:gd name="connsiteY9" fmla="*/ 219127 h 270646"/>
              <a:gd name="connsiteX10" fmla="*/ 365387 w 8231356"/>
              <a:gd name="connsiteY10" fmla="*/ 0 h 270646"/>
              <a:gd name="connsiteX11" fmla="*/ 462895 w 8231356"/>
              <a:gd name="connsiteY11" fmla="*/ 219127 h 270646"/>
              <a:gd name="connsiteX12" fmla="*/ 458267 w 8231356"/>
              <a:gd name="connsiteY12" fmla="*/ 270645 h 270646"/>
              <a:gd name="connsiteX13" fmla="*/ 464593 w 8231356"/>
              <a:gd name="connsiteY13" fmla="*/ 261060 h 270646"/>
              <a:gd name="connsiteX14" fmla="*/ 502547 w 8231356"/>
              <a:gd name="connsiteY14" fmla="*/ 243840 h 270646"/>
              <a:gd name="connsiteX15" fmla="*/ 522198 w 8231356"/>
              <a:gd name="connsiteY15" fmla="*/ 248292 h 270646"/>
              <a:gd name="connsiteX16" fmla="*/ 539459 w 8231356"/>
              <a:gd name="connsiteY16" fmla="*/ 260333 h 270646"/>
              <a:gd name="connsiteX17" fmla="*/ 535757 w 8231356"/>
              <a:gd name="connsiteY17" fmla="*/ 219127 h 270646"/>
              <a:gd name="connsiteX18" fmla="*/ 633265 w 8231356"/>
              <a:gd name="connsiteY18" fmla="*/ 0 h 270646"/>
              <a:gd name="connsiteX19" fmla="*/ 730773 w 8231356"/>
              <a:gd name="connsiteY19" fmla="*/ 219127 h 270646"/>
              <a:gd name="connsiteX20" fmla="*/ 726145 w 8231356"/>
              <a:gd name="connsiteY20" fmla="*/ 270645 h 270646"/>
              <a:gd name="connsiteX21" fmla="*/ 732471 w 8231356"/>
              <a:gd name="connsiteY21" fmla="*/ 261060 h 270646"/>
              <a:gd name="connsiteX22" fmla="*/ 770425 w 8231356"/>
              <a:gd name="connsiteY22" fmla="*/ 243840 h 270646"/>
              <a:gd name="connsiteX23" fmla="*/ 790076 w 8231356"/>
              <a:gd name="connsiteY23" fmla="*/ 248292 h 270646"/>
              <a:gd name="connsiteX24" fmla="*/ 807337 w 8231356"/>
              <a:gd name="connsiteY24" fmla="*/ 260333 h 270646"/>
              <a:gd name="connsiteX25" fmla="*/ 803635 w 8231356"/>
              <a:gd name="connsiteY25" fmla="*/ 219127 h 270646"/>
              <a:gd name="connsiteX26" fmla="*/ 901143 w 8231356"/>
              <a:gd name="connsiteY26" fmla="*/ 0 h 270646"/>
              <a:gd name="connsiteX27" fmla="*/ 998651 w 8231356"/>
              <a:gd name="connsiteY27" fmla="*/ 219127 h 270646"/>
              <a:gd name="connsiteX28" fmla="*/ 994023 w 8231356"/>
              <a:gd name="connsiteY28" fmla="*/ 270645 h 270646"/>
              <a:gd name="connsiteX29" fmla="*/ 1000349 w 8231356"/>
              <a:gd name="connsiteY29" fmla="*/ 261060 h 270646"/>
              <a:gd name="connsiteX30" fmla="*/ 1038303 w 8231356"/>
              <a:gd name="connsiteY30" fmla="*/ 243840 h 270646"/>
              <a:gd name="connsiteX31" fmla="*/ 1057954 w 8231356"/>
              <a:gd name="connsiteY31" fmla="*/ 248292 h 270646"/>
              <a:gd name="connsiteX32" fmla="*/ 1075216 w 8231356"/>
              <a:gd name="connsiteY32" fmla="*/ 260334 h 270646"/>
              <a:gd name="connsiteX33" fmla="*/ 1071514 w 8231356"/>
              <a:gd name="connsiteY33" fmla="*/ 219127 h 270646"/>
              <a:gd name="connsiteX34" fmla="*/ 1169021 w 8231356"/>
              <a:gd name="connsiteY34" fmla="*/ 0 h 270646"/>
              <a:gd name="connsiteX35" fmla="*/ 1266529 w 8231356"/>
              <a:gd name="connsiteY35" fmla="*/ 219127 h 270646"/>
              <a:gd name="connsiteX36" fmla="*/ 1261901 w 8231356"/>
              <a:gd name="connsiteY36" fmla="*/ 270645 h 270646"/>
              <a:gd name="connsiteX37" fmla="*/ 1268227 w 8231356"/>
              <a:gd name="connsiteY37" fmla="*/ 261060 h 270646"/>
              <a:gd name="connsiteX38" fmla="*/ 1306181 w 8231356"/>
              <a:gd name="connsiteY38" fmla="*/ 243840 h 270646"/>
              <a:gd name="connsiteX39" fmla="*/ 1325832 w 8231356"/>
              <a:gd name="connsiteY39" fmla="*/ 248292 h 270646"/>
              <a:gd name="connsiteX40" fmla="*/ 1343093 w 8231356"/>
              <a:gd name="connsiteY40" fmla="*/ 260333 h 270646"/>
              <a:gd name="connsiteX41" fmla="*/ 1339391 w 8231356"/>
              <a:gd name="connsiteY41" fmla="*/ 219127 h 270646"/>
              <a:gd name="connsiteX42" fmla="*/ 1436898 w 8231356"/>
              <a:gd name="connsiteY42" fmla="*/ 0 h 270646"/>
              <a:gd name="connsiteX43" fmla="*/ 1534407 w 8231356"/>
              <a:gd name="connsiteY43" fmla="*/ 219127 h 270646"/>
              <a:gd name="connsiteX44" fmla="*/ 1529779 w 8231356"/>
              <a:gd name="connsiteY44" fmla="*/ 270644 h 270646"/>
              <a:gd name="connsiteX45" fmla="*/ 1536104 w 8231356"/>
              <a:gd name="connsiteY45" fmla="*/ 261060 h 270646"/>
              <a:gd name="connsiteX46" fmla="*/ 1574058 w 8231356"/>
              <a:gd name="connsiteY46" fmla="*/ 243840 h 270646"/>
              <a:gd name="connsiteX47" fmla="*/ 1593710 w 8231356"/>
              <a:gd name="connsiteY47" fmla="*/ 248292 h 270646"/>
              <a:gd name="connsiteX48" fmla="*/ 1610971 w 8231356"/>
              <a:gd name="connsiteY48" fmla="*/ 260333 h 270646"/>
              <a:gd name="connsiteX49" fmla="*/ 1607269 w 8231356"/>
              <a:gd name="connsiteY49" fmla="*/ 219127 h 270646"/>
              <a:gd name="connsiteX50" fmla="*/ 1704777 w 8231356"/>
              <a:gd name="connsiteY50" fmla="*/ 0 h 270646"/>
              <a:gd name="connsiteX51" fmla="*/ 1802285 w 8231356"/>
              <a:gd name="connsiteY51" fmla="*/ 219127 h 270646"/>
              <a:gd name="connsiteX52" fmla="*/ 1797657 w 8231356"/>
              <a:gd name="connsiteY52" fmla="*/ 270645 h 270646"/>
              <a:gd name="connsiteX53" fmla="*/ 1803983 w 8231356"/>
              <a:gd name="connsiteY53" fmla="*/ 261060 h 270646"/>
              <a:gd name="connsiteX54" fmla="*/ 1841937 w 8231356"/>
              <a:gd name="connsiteY54" fmla="*/ 243840 h 270646"/>
              <a:gd name="connsiteX55" fmla="*/ 1861588 w 8231356"/>
              <a:gd name="connsiteY55" fmla="*/ 248292 h 270646"/>
              <a:gd name="connsiteX56" fmla="*/ 1878850 w 8231356"/>
              <a:gd name="connsiteY56" fmla="*/ 260334 h 270646"/>
              <a:gd name="connsiteX57" fmla="*/ 1875148 w 8231356"/>
              <a:gd name="connsiteY57" fmla="*/ 219127 h 270646"/>
              <a:gd name="connsiteX58" fmla="*/ 1972656 w 8231356"/>
              <a:gd name="connsiteY58" fmla="*/ 0 h 270646"/>
              <a:gd name="connsiteX59" fmla="*/ 2070163 w 8231356"/>
              <a:gd name="connsiteY59" fmla="*/ 219127 h 270646"/>
              <a:gd name="connsiteX60" fmla="*/ 2065535 w 8231356"/>
              <a:gd name="connsiteY60" fmla="*/ 270646 h 270646"/>
              <a:gd name="connsiteX61" fmla="*/ 2071862 w 8231356"/>
              <a:gd name="connsiteY61" fmla="*/ 261060 h 270646"/>
              <a:gd name="connsiteX62" fmla="*/ 2109816 w 8231356"/>
              <a:gd name="connsiteY62" fmla="*/ 243840 h 270646"/>
              <a:gd name="connsiteX63" fmla="*/ 2129467 w 8231356"/>
              <a:gd name="connsiteY63" fmla="*/ 248292 h 270646"/>
              <a:gd name="connsiteX64" fmla="*/ 2146728 w 8231356"/>
              <a:gd name="connsiteY64" fmla="*/ 260333 h 270646"/>
              <a:gd name="connsiteX65" fmla="*/ 2143026 w 8231356"/>
              <a:gd name="connsiteY65" fmla="*/ 219127 h 270646"/>
              <a:gd name="connsiteX66" fmla="*/ 2240534 w 8231356"/>
              <a:gd name="connsiteY66" fmla="*/ 0 h 270646"/>
              <a:gd name="connsiteX67" fmla="*/ 2338043 w 8231356"/>
              <a:gd name="connsiteY67" fmla="*/ 219127 h 270646"/>
              <a:gd name="connsiteX68" fmla="*/ 2333415 w 8231356"/>
              <a:gd name="connsiteY68" fmla="*/ 270643 h 270646"/>
              <a:gd name="connsiteX69" fmla="*/ 2339740 w 8231356"/>
              <a:gd name="connsiteY69" fmla="*/ 261060 h 270646"/>
              <a:gd name="connsiteX70" fmla="*/ 2377694 w 8231356"/>
              <a:gd name="connsiteY70" fmla="*/ 243840 h 270646"/>
              <a:gd name="connsiteX71" fmla="*/ 2397345 w 8231356"/>
              <a:gd name="connsiteY71" fmla="*/ 248292 h 270646"/>
              <a:gd name="connsiteX72" fmla="*/ 2414606 w 8231356"/>
              <a:gd name="connsiteY72" fmla="*/ 260333 h 270646"/>
              <a:gd name="connsiteX73" fmla="*/ 2410904 w 8231356"/>
              <a:gd name="connsiteY73" fmla="*/ 219127 h 270646"/>
              <a:gd name="connsiteX74" fmla="*/ 2508413 w 8231356"/>
              <a:gd name="connsiteY74" fmla="*/ 0 h 270646"/>
              <a:gd name="connsiteX75" fmla="*/ 2605920 w 8231356"/>
              <a:gd name="connsiteY75" fmla="*/ 219127 h 270646"/>
              <a:gd name="connsiteX76" fmla="*/ 2601292 w 8231356"/>
              <a:gd name="connsiteY76" fmla="*/ 270646 h 270646"/>
              <a:gd name="connsiteX77" fmla="*/ 2607618 w 8231356"/>
              <a:gd name="connsiteY77" fmla="*/ 261060 h 270646"/>
              <a:gd name="connsiteX78" fmla="*/ 2645573 w 8231356"/>
              <a:gd name="connsiteY78" fmla="*/ 243840 h 270646"/>
              <a:gd name="connsiteX79" fmla="*/ 2665224 w 8231356"/>
              <a:gd name="connsiteY79" fmla="*/ 248292 h 270646"/>
              <a:gd name="connsiteX80" fmla="*/ 2682485 w 8231356"/>
              <a:gd name="connsiteY80" fmla="*/ 260334 h 270646"/>
              <a:gd name="connsiteX81" fmla="*/ 2678783 w 8231356"/>
              <a:gd name="connsiteY81" fmla="*/ 219127 h 270646"/>
              <a:gd name="connsiteX82" fmla="*/ 2776291 w 8231356"/>
              <a:gd name="connsiteY82" fmla="*/ 0 h 270646"/>
              <a:gd name="connsiteX83" fmla="*/ 2873799 w 8231356"/>
              <a:gd name="connsiteY83" fmla="*/ 219127 h 270646"/>
              <a:gd name="connsiteX84" fmla="*/ 2869171 w 8231356"/>
              <a:gd name="connsiteY84" fmla="*/ 270645 h 270646"/>
              <a:gd name="connsiteX85" fmla="*/ 2875497 w 8231356"/>
              <a:gd name="connsiteY85" fmla="*/ 261060 h 270646"/>
              <a:gd name="connsiteX86" fmla="*/ 2913451 w 8231356"/>
              <a:gd name="connsiteY86" fmla="*/ 243840 h 270646"/>
              <a:gd name="connsiteX87" fmla="*/ 2933102 w 8231356"/>
              <a:gd name="connsiteY87" fmla="*/ 248292 h 270646"/>
              <a:gd name="connsiteX88" fmla="*/ 2950363 w 8231356"/>
              <a:gd name="connsiteY88" fmla="*/ 260333 h 270646"/>
              <a:gd name="connsiteX89" fmla="*/ 2946661 w 8231356"/>
              <a:gd name="connsiteY89" fmla="*/ 219127 h 270646"/>
              <a:gd name="connsiteX90" fmla="*/ 3044169 w 8231356"/>
              <a:gd name="connsiteY90" fmla="*/ 0 h 270646"/>
              <a:gd name="connsiteX91" fmla="*/ 3141677 w 8231356"/>
              <a:gd name="connsiteY91" fmla="*/ 219127 h 270646"/>
              <a:gd name="connsiteX92" fmla="*/ 3137049 w 8231356"/>
              <a:gd name="connsiteY92" fmla="*/ 270645 h 270646"/>
              <a:gd name="connsiteX93" fmla="*/ 3143375 w 8231356"/>
              <a:gd name="connsiteY93" fmla="*/ 261060 h 270646"/>
              <a:gd name="connsiteX94" fmla="*/ 3181329 w 8231356"/>
              <a:gd name="connsiteY94" fmla="*/ 243840 h 270646"/>
              <a:gd name="connsiteX95" fmla="*/ 3200980 w 8231356"/>
              <a:gd name="connsiteY95" fmla="*/ 248292 h 270646"/>
              <a:gd name="connsiteX96" fmla="*/ 3218240 w 8231356"/>
              <a:gd name="connsiteY96" fmla="*/ 260332 h 270646"/>
              <a:gd name="connsiteX97" fmla="*/ 3214538 w 8231356"/>
              <a:gd name="connsiteY97" fmla="*/ 219127 h 270646"/>
              <a:gd name="connsiteX98" fmla="*/ 3312046 w 8231356"/>
              <a:gd name="connsiteY98" fmla="*/ 0 h 270646"/>
              <a:gd name="connsiteX99" fmla="*/ 3409554 w 8231356"/>
              <a:gd name="connsiteY99" fmla="*/ 219127 h 270646"/>
              <a:gd name="connsiteX100" fmla="*/ 3404926 w 8231356"/>
              <a:gd name="connsiteY100" fmla="*/ 270645 h 270646"/>
              <a:gd name="connsiteX101" fmla="*/ 3411252 w 8231356"/>
              <a:gd name="connsiteY101" fmla="*/ 261060 h 270646"/>
              <a:gd name="connsiteX102" fmla="*/ 3449206 w 8231356"/>
              <a:gd name="connsiteY102" fmla="*/ 243840 h 270646"/>
              <a:gd name="connsiteX103" fmla="*/ 3468858 w 8231356"/>
              <a:gd name="connsiteY103" fmla="*/ 248292 h 270646"/>
              <a:gd name="connsiteX104" fmla="*/ 3486118 w 8231356"/>
              <a:gd name="connsiteY104" fmla="*/ 260333 h 270646"/>
              <a:gd name="connsiteX105" fmla="*/ 3482416 w 8231356"/>
              <a:gd name="connsiteY105" fmla="*/ 219127 h 270646"/>
              <a:gd name="connsiteX106" fmla="*/ 3579924 w 8231356"/>
              <a:gd name="connsiteY106" fmla="*/ 0 h 270646"/>
              <a:gd name="connsiteX107" fmla="*/ 3677432 w 8231356"/>
              <a:gd name="connsiteY107" fmla="*/ 219127 h 270646"/>
              <a:gd name="connsiteX108" fmla="*/ 3672804 w 8231356"/>
              <a:gd name="connsiteY108" fmla="*/ 270645 h 270646"/>
              <a:gd name="connsiteX109" fmla="*/ 3679130 w 8231356"/>
              <a:gd name="connsiteY109" fmla="*/ 261060 h 270646"/>
              <a:gd name="connsiteX110" fmla="*/ 3717084 w 8231356"/>
              <a:gd name="connsiteY110" fmla="*/ 243840 h 270646"/>
              <a:gd name="connsiteX111" fmla="*/ 3736736 w 8231356"/>
              <a:gd name="connsiteY111" fmla="*/ 248292 h 270646"/>
              <a:gd name="connsiteX112" fmla="*/ 3753997 w 8231356"/>
              <a:gd name="connsiteY112" fmla="*/ 260334 h 270646"/>
              <a:gd name="connsiteX113" fmla="*/ 3750295 w 8231356"/>
              <a:gd name="connsiteY113" fmla="*/ 219127 h 270646"/>
              <a:gd name="connsiteX114" fmla="*/ 3847803 w 8231356"/>
              <a:gd name="connsiteY114" fmla="*/ 0 h 270646"/>
              <a:gd name="connsiteX115" fmla="*/ 3945311 w 8231356"/>
              <a:gd name="connsiteY115" fmla="*/ 219127 h 270646"/>
              <a:gd name="connsiteX116" fmla="*/ 3940683 w 8231356"/>
              <a:gd name="connsiteY116" fmla="*/ 270645 h 270646"/>
              <a:gd name="connsiteX117" fmla="*/ 3947009 w 8231356"/>
              <a:gd name="connsiteY117" fmla="*/ 261060 h 270646"/>
              <a:gd name="connsiteX118" fmla="*/ 3984963 w 8231356"/>
              <a:gd name="connsiteY118" fmla="*/ 243840 h 270646"/>
              <a:gd name="connsiteX119" fmla="*/ 4004615 w 8231356"/>
              <a:gd name="connsiteY119" fmla="*/ 248292 h 270646"/>
              <a:gd name="connsiteX120" fmla="*/ 4021875 w 8231356"/>
              <a:gd name="connsiteY120" fmla="*/ 260333 h 270646"/>
              <a:gd name="connsiteX121" fmla="*/ 4018173 w 8231356"/>
              <a:gd name="connsiteY121" fmla="*/ 219127 h 270646"/>
              <a:gd name="connsiteX122" fmla="*/ 4115681 w 8231356"/>
              <a:gd name="connsiteY122" fmla="*/ 0 h 270646"/>
              <a:gd name="connsiteX123" fmla="*/ 4213189 w 8231356"/>
              <a:gd name="connsiteY123" fmla="*/ 219127 h 270646"/>
              <a:gd name="connsiteX124" fmla="*/ 4208561 w 8231356"/>
              <a:gd name="connsiteY124" fmla="*/ 270645 h 270646"/>
              <a:gd name="connsiteX125" fmla="*/ 4214887 w 8231356"/>
              <a:gd name="connsiteY125" fmla="*/ 261060 h 270646"/>
              <a:gd name="connsiteX126" fmla="*/ 4252841 w 8231356"/>
              <a:gd name="connsiteY126" fmla="*/ 243840 h 270646"/>
              <a:gd name="connsiteX127" fmla="*/ 4272492 w 8231356"/>
              <a:gd name="connsiteY127" fmla="*/ 248292 h 270646"/>
              <a:gd name="connsiteX128" fmla="*/ 4289753 w 8231356"/>
              <a:gd name="connsiteY128" fmla="*/ 260333 h 270646"/>
              <a:gd name="connsiteX129" fmla="*/ 4286051 w 8231356"/>
              <a:gd name="connsiteY129" fmla="*/ 219127 h 270646"/>
              <a:gd name="connsiteX130" fmla="*/ 4383559 w 8231356"/>
              <a:gd name="connsiteY130" fmla="*/ 0 h 270646"/>
              <a:gd name="connsiteX131" fmla="*/ 4481067 w 8231356"/>
              <a:gd name="connsiteY131" fmla="*/ 219127 h 270646"/>
              <a:gd name="connsiteX132" fmla="*/ 4476439 w 8231356"/>
              <a:gd name="connsiteY132" fmla="*/ 270645 h 270646"/>
              <a:gd name="connsiteX133" fmla="*/ 4482765 w 8231356"/>
              <a:gd name="connsiteY133" fmla="*/ 261060 h 270646"/>
              <a:gd name="connsiteX134" fmla="*/ 4520719 w 8231356"/>
              <a:gd name="connsiteY134" fmla="*/ 243840 h 270646"/>
              <a:gd name="connsiteX135" fmla="*/ 4540370 w 8231356"/>
              <a:gd name="connsiteY135" fmla="*/ 248292 h 270646"/>
              <a:gd name="connsiteX136" fmla="*/ 4557632 w 8231356"/>
              <a:gd name="connsiteY136" fmla="*/ 260334 h 270646"/>
              <a:gd name="connsiteX137" fmla="*/ 4553930 w 8231356"/>
              <a:gd name="connsiteY137" fmla="*/ 219127 h 270646"/>
              <a:gd name="connsiteX138" fmla="*/ 4651438 w 8231356"/>
              <a:gd name="connsiteY138" fmla="*/ 0 h 270646"/>
              <a:gd name="connsiteX139" fmla="*/ 4748946 w 8231356"/>
              <a:gd name="connsiteY139" fmla="*/ 219127 h 270646"/>
              <a:gd name="connsiteX140" fmla="*/ 4744318 w 8231356"/>
              <a:gd name="connsiteY140" fmla="*/ 270645 h 270646"/>
              <a:gd name="connsiteX141" fmla="*/ 4750644 w 8231356"/>
              <a:gd name="connsiteY141" fmla="*/ 261060 h 270646"/>
              <a:gd name="connsiteX142" fmla="*/ 4788598 w 8231356"/>
              <a:gd name="connsiteY142" fmla="*/ 243840 h 270646"/>
              <a:gd name="connsiteX143" fmla="*/ 4808249 w 8231356"/>
              <a:gd name="connsiteY143" fmla="*/ 248292 h 270646"/>
              <a:gd name="connsiteX144" fmla="*/ 4825510 w 8231356"/>
              <a:gd name="connsiteY144" fmla="*/ 260333 h 270646"/>
              <a:gd name="connsiteX145" fmla="*/ 4821808 w 8231356"/>
              <a:gd name="connsiteY145" fmla="*/ 219127 h 270646"/>
              <a:gd name="connsiteX146" fmla="*/ 4919316 w 8231356"/>
              <a:gd name="connsiteY146" fmla="*/ 0 h 270646"/>
              <a:gd name="connsiteX147" fmla="*/ 5016824 w 8231356"/>
              <a:gd name="connsiteY147" fmla="*/ 219127 h 270646"/>
              <a:gd name="connsiteX148" fmla="*/ 5012196 w 8231356"/>
              <a:gd name="connsiteY148" fmla="*/ 270645 h 270646"/>
              <a:gd name="connsiteX149" fmla="*/ 5018522 w 8231356"/>
              <a:gd name="connsiteY149" fmla="*/ 261060 h 270646"/>
              <a:gd name="connsiteX150" fmla="*/ 5056476 w 8231356"/>
              <a:gd name="connsiteY150" fmla="*/ 243840 h 270646"/>
              <a:gd name="connsiteX151" fmla="*/ 5076127 w 8231356"/>
              <a:gd name="connsiteY151" fmla="*/ 248292 h 270646"/>
              <a:gd name="connsiteX152" fmla="*/ 5093388 w 8231356"/>
              <a:gd name="connsiteY152" fmla="*/ 260333 h 270646"/>
              <a:gd name="connsiteX153" fmla="*/ 5089686 w 8231356"/>
              <a:gd name="connsiteY153" fmla="*/ 219127 h 270646"/>
              <a:gd name="connsiteX154" fmla="*/ 5187194 w 8231356"/>
              <a:gd name="connsiteY154" fmla="*/ 0 h 270646"/>
              <a:gd name="connsiteX155" fmla="*/ 5284702 w 8231356"/>
              <a:gd name="connsiteY155" fmla="*/ 219127 h 270646"/>
              <a:gd name="connsiteX156" fmla="*/ 5280074 w 8231356"/>
              <a:gd name="connsiteY156" fmla="*/ 270645 h 270646"/>
              <a:gd name="connsiteX157" fmla="*/ 5286400 w 8231356"/>
              <a:gd name="connsiteY157" fmla="*/ 261060 h 270646"/>
              <a:gd name="connsiteX158" fmla="*/ 5324354 w 8231356"/>
              <a:gd name="connsiteY158" fmla="*/ 243840 h 270646"/>
              <a:gd name="connsiteX159" fmla="*/ 5344005 w 8231356"/>
              <a:gd name="connsiteY159" fmla="*/ 248292 h 270646"/>
              <a:gd name="connsiteX160" fmla="*/ 5361267 w 8231356"/>
              <a:gd name="connsiteY160" fmla="*/ 260334 h 270646"/>
              <a:gd name="connsiteX161" fmla="*/ 5357565 w 8231356"/>
              <a:gd name="connsiteY161" fmla="*/ 219127 h 270646"/>
              <a:gd name="connsiteX162" fmla="*/ 5455073 w 8231356"/>
              <a:gd name="connsiteY162" fmla="*/ 0 h 270646"/>
              <a:gd name="connsiteX163" fmla="*/ 5552581 w 8231356"/>
              <a:gd name="connsiteY163" fmla="*/ 219127 h 270646"/>
              <a:gd name="connsiteX164" fmla="*/ 5547953 w 8231356"/>
              <a:gd name="connsiteY164" fmla="*/ 270645 h 270646"/>
              <a:gd name="connsiteX165" fmla="*/ 5554279 w 8231356"/>
              <a:gd name="connsiteY165" fmla="*/ 261060 h 270646"/>
              <a:gd name="connsiteX166" fmla="*/ 5592233 w 8231356"/>
              <a:gd name="connsiteY166" fmla="*/ 243840 h 270646"/>
              <a:gd name="connsiteX167" fmla="*/ 5611884 w 8231356"/>
              <a:gd name="connsiteY167" fmla="*/ 248292 h 270646"/>
              <a:gd name="connsiteX168" fmla="*/ 5629145 w 8231356"/>
              <a:gd name="connsiteY168" fmla="*/ 260333 h 270646"/>
              <a:gd name="connsiteX169" fmla="*/ 5625443 w 8231356"/>
              <a:gd name="connsiteY169" fmla="*/ 219127 h 270646"/>
              <a:gd name="connsiteX170" fmla="*/ 5722951 w 8231356"/>
              <a:gd name="connsiteY170" fmla="*/ 0 h 270646"/>
              <a:gd name="connsiteX171" fmla="*/ 5820459 w 8231356"/>
              <a:gd name="connsiteY171" fmla="*/ 219127 h 270646"/>
              <a:gd name="connsiteX172" fmla="*/ 5815831 w 8231356"/>
              <a:gd name="connsiteY172" fmla="*/ 270645 h 270646"/>
              <a:gd name="connsiteX173" fmla="*/ 5822157 w 8231356"/>
              <a:gd name="connsiteY173" fmla="*/ 261060 h 270646"/>
              <a:gd name="connsiteX174" fmla="*/ 5860111 w 8231356"/>
              <a:gd name="connsiteY174" fmla="*/ 243840 h 270646"/>
              <a:gd name="connsiteX175" fmla="*/ 5879762 w 8231356"/>
              <a:gd name="connsiteY175" fmla="*/ 248292 h 270646"/>
              <a:gd name="connsiteX176" fmla="*/ 5897023 w 8231356"/>
              <a:gd name="connsiteY176" fmla="*/ 260333 h 270646"/>
              <a:gd name="connsiteX177" fmla="*/ 5893321 w 8231356"/>
              <a:gd name="connsiteY177" fmla="*/ 219127 h 270646"/>
              <a:gd name="connsiteX178" fmla="*/ 5990829 w 8231356"/>
              <a:gd name="connsiteY178" fmla="*/ 0 h 270646"/>
              <a:gd name="connsiteX179" fmla="*/ 6088337 w 8231356"/>
              <a:gd name="connsiteY179" fmla="*/ 219127 h 270646"/>
              <a:gd name="connsiteX180" fmla="*/ 6083709 w 8231356"/>
              <a:gd name="connsiteY180" fmla="*/ 270645 h 270646"/>
              <a:gd name="connsiteX181" fmla="*/ 6090035 w 8231356"/>
              <a:gd name="connsiteY181" fmla="*/ 261060 h 270646"/>
              <a:gd name="connsiteX182" fmla="*/ 6127989 w 8231356"/>
              <a:gd name="connsiteY182" fmla="*/ 243840 h 270646"/>
              <a:gd name="connsiteX183" fmla="*/ 6147640 w 8231356"/>
              <a:gd name="connsiteY183" fmla="*/ 248292 h 270646"/>
              <a:gd name="connsiteX184" fmla="*/ 6164902 w 8231356"/>
              <a:gd name="connsiteY184" fmla="*/ 260334 h 270646"/>
              <a:gd name="connsiteX185" fmla="*/ 6161200 w 8231356"/>
              <a:gd name="connsiteY185" fmla="*/ 219127 h 270646"/>
              <a:gd name="connsiteX186" fmla="*/ 6258708 w 8231356"/>
              <a:gd name="connsiteY186" fmla="*/ 0 h 270646"/>
              <a:gd name="connsiteX187" fmla="*/ 6356216 w 8231356"/>
              <a:gd name="connsiteY187" fmla="*/ 219127 h 270646"/>
              <a:gd name="connsiteX188" fmla="*/ 6351588 w 8231356"/>
              <a:gd name="connsiteY188" fmla="*/ 270645 h 270646"/>
              <a:gd name="connsiteX189" fmla="*/ 6357914 w 8231356"/>
              <a:gd name="connsiteY189" fmla="*/ 261060 h 270646"/>
              <a:gd name="connsiteX190" fmla="*/ 6395868 w 8231356"/>
              <a:gd name="connsiteY190" fmla="*/ 243840 h 270646"/>
              <a:gd name="connsiteX191" fmla="*/ 6415519 w 8231356"/>
              <a:gd name="connsiteY191" fmla="*/ 248292 h 270646"/>
              <a:gd name="connsiteX192" fmla="*/ 6432780 w 8231356"/>
              <a:gd name="connsiteY192" fmla="*/ 260333 h 270646"/>
              <a:gd name="connsiteX193" fmla="*/ 6429078 w 8231356"/>
              <a:gd name="connsiteY193" fmla="*/ 219127 h 270646"/>
              <a:gd name="connsiteX194" fmla="*/ 6526586 w 8231356"/>
              <a:gd name="connsiteY194" fmla="*/ 0 h 270646"/>
              <a:gd name="connsiteX195" fmla="*/ 6624094 w 8231356"/>
              <a:gd name="connsiteY195" fmla="*/ 219127 h 270646"/>
              <a:gd name="connsiteX196" fmla="*/ 6619466 w 8231356"/>
              <a:gd name="connsiteY196" fmla="*/ 270645 h 270646"/>
              <a:gd name="connsiteX197" fmla="*/ 6625792 w 8231356"/>
              <a:gd name="connsiteY197" fmla="*/ 261060 h 270646"/>
              <a:gd name="connsiteX198" fmla="*/ 6663746 w 8231356"/>
              <a:gd name="connsiteY198" fmla="*/ 243840 h 270646"/>
              <a:gd name="connsiteX199" fmla="*/ 6683397 w 8231356"/>
              <a:gd name="connsiteY199" fmla="*/ 248292 h 270646"/>
              <a:gd name="connsiteX200" fmla="*/ 6700658 w 8231356"/>
              <a:gd name="connsiteY200" fmla="*/ 260333 h 270646"/>
              <a:gd name="connsiteX201" fmla="*/ 6696956 w 8231356"/>
              <a:gd name="connsiteY201" fmla="*/ 219127 h 270646"/>
              <a:gd name="connsiteX202" fmla="*/ 6794464 w 8231356"/>
              <a:gd name="connsiteY202" fmla="*/ 0 h 270646"/>
              <a:gd name="connsiteX203" fmla="*/ 6891972 w 8231356"/>
              <a:gd name="connsiteY203" fmla="*/ 219127 h 270646"/>
              <a:gd name="connsiteX204" fmla="*/ 6887344 w 8231356"/>
              <a:gd name="connsiteY204" fmla="*/ 270645 h 270646"/>
              <a:gd name="connsiteX205" fmla="*/ 6893670 w 8231356"/>
              <a:gd name="connsiteY205" fmla="*/ 261060 h 270646"/>
              <a:gd name="connsiteX206" fmla="*/ 6931624 w 8231356"/>
              <a:gd name="connsiteY206" fmla="*/ 243840 h 270646"/>
              <a:gd name="connsiteX207" fmla="*/ 6951275 w 8231356"/>
              <a:gd name="connsiteY207" fmla="*/ 248292 h 270646"/>
              <a:gd name="connsiteX208" fmla="*/ 6968537 w 8231356"/>
              <a:gd name="connsiteY208" fmla="*/ 260334 h 270646"/>
              <a:gd name="connsiteX209" fmla="*/ 6964835 w 8231356"/>
              <a:gd name="connsiteY209" fmla="*/ 219127 h 270646"/>
              <a:gd name="connsiteX210" fmla="*/ 7062343 w 8231356"/>
              <a:gd name="connsiteY210" fmla="*/ 0 h 270646"/>
              <a:gd name="connsiteX211" fmla="*/ 7159851 w 8231356"/>
              <a:gd name="connsiteY211" fmla="*/ 219127 h 270646"/>
              <a:gd name="connsiteX212" fmla="*/ 7155223 w 8231356"/>
              <a:gd name="connsiteY212" fmla="*/ 270645 h 270646"/>
              <a:gd name="connsiteX213" fmla="*/ 7161549 w 8231356"/>
              <a:gd name="connsiteY213" fmla="*/ 261060 h 270646"/>
              <a:gd name="connsiteX214" fmla="*/ 7199503 w 8231356"/>
              <a:gd name="connsiteY214" fmla="*/ 243840 h 270646"/>
              <a:gd name="connsiteX215" fmla="*/ 7219154 w 8231356"/>
              <a:gd name="connsiteY215" fmla="*/ 248292 h 270646"/>
              <a:gd name="connsiteX216" fmla="*/ 7236415 w 8231356"/>
              <a:gd name="connsiteY216" fmla="*/ 260333 h 270646"/>
              <a:gd name="connsiteX217" fmla="*/ 7232713 w 8231356"/>
              <a:gd name="connsiteY217" fmla="*/ 219127 h 270646"/>
              <a:gd name="connsiteX218" fmla="*/ 7330221 w 8231356"/>
              <a:gd name="connsiteY218" fmla="*/ 0 h 270646"/>
              <a:gd name="connsiteX219" fmla="*/ 7427729 w 8231356"/>
              <a:gd name="connsiteY219" fmla="*/ 219127 h 270646"/>
              <a:gd name="connsiteX220" fmla="*/ 7423101 w 8231356"/>
              <a:gd name="connsiteY220" fmla="*/ 270645 h 270646"/>
              <a:gd name="connsiteX221" fmla="*/ 7429427 w 8231356"/>
              <a:gd name="connsiteY221" fmla="*/ 261060 h 270646"/>
              <a:gd name="connsiteX222" fmla="*/ 7467381 w 8231356"/>
              <a:gd name="connsiteY222" fmla="*/ 243840 h 270646"/>
              <a:gd name="connsiteX223" fmla="*/ 7487032 w 8231356"/>
              <a:gd name="connsiteY223" fmla="*/ 248292 h 270646"/>
              <a:gd name="connsiteX224" fmla="*/ 7504293 w 8231356"/>
              <a:gd name="connsiteY224" fmla="*/ 260333 h 270646"/>
              <a:gd name="connsiteX225" fmla="*/ 7500591 w 8231356"/>
              <a:gd name="connsiteY225" fmla="*/ 219127 h 270646"/>
              <a:gd name="connsiteX226" fmla="*/ 7598099 w 8231356"/>
              <a:gd name="connsiteY226" fmla="*/ 0 h 270646"/>
              <a:gd name="connsiteX227" fmla="*/ 7695607 w 8231356"/>
              <a:gd name="connsiteY227" fmla="*/ 219127 h 270646"/>
              <a:gd name="connsiteX228" fmla="*/ 7690979 w 8231356"/>
              <a:gd name="connsiteY228" fmla="*/ 270645 h 270646"/>
              <a:gd name="connsiteX229" fmla="*/ 7697304 w 8231356"/>
              <a:gd name="connsiteY229" fmla="*/ 261060 h 270646"/>
              <a:gd name="connsiteX230" fmla="*/ 7735259 w 8231356"/>
              <a:gd name="connsiteY230" fmla="*/ 243840 h 270646"/>
              <a:gd name="connsiteX231" fmla="*/ 7754910 w 8231356"/>
              <a:gd name="connsiteY231" fmla="*/ 248292 h 270646"/>
              <a:gd name="connsiteX232" fmla="*/ 7772172 w 8231356"/>
              <a:gd name="connsiteY232" fmla="*/ 260334 h 270646"/>
              <a:gd name="connsiteX233" fmla="*/ 7768470 w 8231356"/>
              <a:gd name="connsiteY233" fmla="*/ 219127 h 270646"/>
              <a:gd name="connsiteX234" fmla="*/ 7865978 w 8231356"/>
              <a:gd name="connsiteY234" fmla="*/ 0 h 270646"/>
              <a:gd name="connsiteX235" fmla="*/ 7963486 w 8231356"/>
              <a:gd name="connsiteY235" fmla="*/ 219127 h 270646"/>
              <a:gd name="connsiteX236" fmla="*/ 7958858 w 8231356"/>
              <a:gd name="connsiteY236" fmla="*/ 270645 h 270646"/>
              <a:gd name="connsiteX237" fmla="*/ 7965184 w 8231356"/>
              <a:gd name="connsiteY237" fmla="*/ 261060 h 270646"/>
              <a:gd name="connsiteX238" fmla="*/ 8003138 w 8231356"/>
              <a:gd name="connsiteY238" fmla="*/ 243840 h 270646"/>
              <a:gd name="connsiteX239" fmla="*/ 8022789 w 8231356"/>
              <a:gd name="connsiteY239" fmla="*/ 248292 h 270646"/>
              <a:gd name="connsiteX240" fmla="*/ 8040041 w 8231356"/>
              <a:gd name="connsiteY240" fmla="*/ 260327 h 270646"/>
              <a:gd name="connsiteX241" fmla="*/ 8036340 w 8231356"/>
              <a:gd name="connsiteY241" fmla="*/ 219127 h 270646"/>
              <a:gd name="connsiteX242" fmla="*/ 8133848 w 8231356"/>
              <a:gd name="connsiteY242" fmla="*/ 0 h 270646"/>
              <a:gd name="connsiteX243" fmla="*/ 8231356 w 8231356"/>
              <a:gd name="connsiteY243" fmla="*/ 219127 h 270646"/>
              <a:gd name="connsiteX244" fmla="*/ 8226728 w 8231356"/>
              <a:gd name="connsiteY244" fmla="*/ 270645 h 27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8231356" h="270646">
                <a:moveTo>
                  <a:pt x="3702" y="260333"/>
                </a:moveTo>
                <a:lnTo>
                  <a:pt x="0" y="219127"/>
                </a:lnTo>
                <a:cubicBezTo>
                  <a:pt x="0" y="98106"/>
                  <a:pt x="43656" y="0"/>
                  <a:pt x="97508" y="0"/>
                </a:cubicBezTo>
                <a:cubicBezTo>
                  <a:pt x="151360" y="0"/>
                  <a:pt x="195016" y="98106"/>
                  <a:pt x="195016" y="219127"/>
                </a:cubicBezTo>
                <a:lnTo>
                  <a:pt x="190388" y="270645"/>
                </a:lnTo>
                <a:lnTo>
                  <a:pt x="196714" y="261060"/>
                </a:lnTo>
                <a:cubicBezTo>
                  <a:pt x="208379" y="249972"/>
                  <a:pt x="221205" y="243840"/>
                  <a:pt x="234668" y="243840"/>
                </a:cubicBezTo>
                <a:cubicBezTo>
                  <a:pt x="241400" y="243840"/>
                  <a:pt x="247972" y="245373"/>
                  <a:pt x="254319" y="248292"/>
                </a:cubicBezTo>
                <a:lnTo>
                  <a:pt x="271581" y="260334"/>
                </a:lnTo>
                <a:lnTo>
                  <a:pt x="267879" y="219127"/>
                </a:lnTo>
                <a:cubicBezTo>
                  <a:pt x="267879" y="98106"/>
                  <a:pt x="311535" y="0"/>
                  <a:pt x="365387" y="0"/>
                </a:cubicBezTo>
                <a:cubicBezTo>
                  <a:pt x="419239" y="0"/>
                  <a:pt x="462895" y="98106"/>
                  <a:pt x="462895" y="219127"/>
                </a:cubicBezTo>
                <a:lnTo>
                  <a:pt x="458267" y="270645"/>
                </a:lnTo>
                <a:lnTo>
                  <a:pt x="464593" y="261060"/>
                </a:lnTo>
                <a:cubicBezTo>
                  <a:pt x="476258" y="249972"/>
                  <a:pt x="489084" y="243840"/>
                  <a:pt x="502547" y="243840"/>
                </a:cubicBezTo>
                <a:cubicBezTo>
                  <a:pt x="509279" y="243840"/>
                  <a:pt x="515851" y="245373"/>
                  <a:pt x="522198" y="248292"/>
                </a:cubicBezTo>
                <a:lnTo>
                  <a:pt x="539459" y="260333"/>
                </a:lnTo>
                <a:lnTo>
                  <a:pt x="535757" y="219127"/>
                </a:lnTo>
                <a:cubicBezTo>
                  <a:pt x="535757" y="98106"/>
                  <a:pt x="579413" y="0"/>
                  <a:pt x="633265" y="0"/>
                </a:cubicBezTo>
                <a:cubicBezTo>
                  <a:pt x="687117" y="0"/>
                  <a:pt x="730773" y="98106"/>
                  <a:pt x="730773" y="219127"/>
                </a:cubicBezTo>
                <a:lnTo>
                  <a:pt x="726145" y="270645"/>
                </a:lnTo>
                <a:lnTo>
                  <a:pt x="732471" y="261060"/>
                </a:lnTo>
                <a:cubicBezTo>
                  <a:pt x="744136" y="249972"/>
                  <a:pt x="756962" y="243840"/>
                  <a:pt x="770425" y="243840"/>
                </a:cubicBezTo>
                <a:cubicBezTo>
                  <a:pt x="777157" y="243840"/>
                  <a:pt x="783729" y="245373"/>
                  <a:pt x="790076" y="248292"/>
                </a:cubicBezTo>
                <a:lnTo>
                  <a:pt x="807337" y="260333"/>
                </a:lnTo>
                <a:lnTo>
                  <a:pt x="803635" y="219127"/>
                </a:lnTo>
                <a:cubicBezTo>
                  <a:pt x="803635" y="98106"/>
                  <a:pt x="847291" y="0"/>
                  <a:pt x="901143" y="0"/>
                </a:cubicBezTo>
                <a:cubicBezTo>
                  <a:pt x="954995" y="0"/>
                  <a:pt x="998651" y="98106"/>
                  <a:pt x="998651" y="219127"/>
                </a:cubicBezTo>
                <a:lnTo>
                  <a:pt x="994023" y="270645"/>
                </a:lnTo>
                <a:lnTo>
                  <a:pt x="1000349" y="261060"/>
                </a:lnTo>
                <a:cubicBezTo>
                  <a:pt x="1012014" y="249972"/>
                  <a:pt x="1024840" y="243840"/>
                  <a:pt x="1038303" y="243840"/>
                </a:cubicBezTo>
                <a:cubicBezTo>
                  <a:pt x="1045035" y="243840"/>
                  <a:pt x="1051607" y="245373"/>
                  <a:pt x="1057954" y="248292"/>
                </a:cubicBezTo>
                <a:lnTo>
                  <a:pt x="1075216" y="260334"/>
                </a:lnTo>
                <a:lnTo>
                  <a:pt x="1071514" y="219127"/>
                </a:lnTo>
                <a:cubicBezTo>
                  <a:pt x="1071514" y="98106"/>
                  <a:pt x="1115169" y="0"/>
                  <a:pt x="1169021" y="0"/>
                </a:cubicBezTo>
                <a:cubicBezTo>
                  <a:pt x="1222873" y="0"/>
                  <a:pt x="1266529" y="98106"/>
                  <a:pt x="1266529" y="219127"/>
                </a:cubicBezTo>
                <a:lnTo>
                  <a:pt x="1261901" y="270645"/>
                </a:lnTo>
                <a:lnTo>
                  <a:pt x="1268227" y="261060"/>
                </a:lnTo>
                <a:cubicBezTo>
                  <a:pt x="1279893" y="249972"/>
                  <a:pt x="1292718" y="243840"/>
                  <a:pt x="1306181" y="243840"/>
                </a:cubicBezTo>
                <a:cubicBezTo>
                  <a:pt x="1312913" y="243840"/>
                  <a:pt x="1319485" y="245373"/>
                  <a:pt x="1325832" y="248292"/>
                </a:cubicBezTo>
                <a:lnTo>
                  <a:pt x="1343093" y="260333"/>
                </a:lnTo>
                <a:lnTo>
                  <a:pt x="1339391" y="219127"/>
                </a:lnTo>
                <a:cubicBezTo>
                  <a:pt x="1339391" y="98106"/>
                  <a:pt x="1383047" y="0"/>
                  <a:pt x="1436898" y="0"/>
                </a:cubicBezTo>
                <a:cubicBezTo>
                  <a:pt x="1490751" y="0"/>
                  <a:pt x="1534407" y="98106"/>
                  <a:pt x="1534407" y="219127"/>
                </a:cubicBezTo>
                <a:lnTo>
                  <a:pt x="1529779" y="270644"/>
                </a:lnTo>
                <a:lnTo>
                  <a:pt x="1536104" y="261060"/>
                </a:lnTo>
                <a:cubicBezTo>
                  <a:pt x="1547770" y="249972"/>
                  <a:pt x="1560595" y="243840"/>
                  <a:pt x="1574058" y="243840"/>
                </a:cubicBezTo>
                <a:cubicBezTo>
                  <a:pt x="1580790" y="243840"/>
                  <a:pt x="1587362" y="245373"/>
                  <a:pt x="1593710" y="248292"/>
                </a:cubicBezTo>
                <a:lnTo>
                  <a:pt x="1610971" y="260333"/>
                </a:lnTo>
                <a:lnTo>
                  <a:pt x="1607269" y="219127"/>
                </a:lnTo>
                <a:cubicBezTo>
                  <a:pt x="1607269" y="98106"/>
                  <a:pt x="1650925" y="0"/>
                  <a:pt x="1704777" y="0"/>
                </a:cubicBezTo>
                <a:cubicBezTo>
                  <a:pt x="1758629" y="0"/>
                  <a:pt x="1802285" y="98106"/>
                  <a:pt x="1802285" y="219127"/>
                </a:cubicBezTo>
                <a:lnTo>
                  <a:pt x="1797657" y="270645"/>
                </a:lnTo>
                <a:lnTo>
                  <a:pt x="1803983" y="261060"/>
                </a:lnTo>
                <a:cubicBezTo>
                  <a:pt x="1815649" y="249972"/>
                  <a:pt x="1828474" y="243840"/>
                  <a:pt x="1841937" y="243840"/>
                </a:cubicBezTo>
                <a:cubicBezTo>
                  <a:pt x="1848669" y="243840"/>
                  <a:pt x="1855241" y="245373"/>
                  <a:pt x="1861588" y="248292"/>
                </a:cubicBezTo>
                <a:lnTo>
                  <a:pt x="1878850" y="260334"/>
                </a:lnTo>
                <a:lnTo>
                  <a:pt x="1875148" y="219127"/>
                </a:lnTo>
                <a:cubicBezTo>
                  <a:pt x="1875148" y="98106"/>
                  <a:pt x="1918804" y="0"/>
                  <a:pt x="1972656" y="0"/>
                </a:cubicBezTo>
                <a:cubicBezTo>
                  <a:pt x="2026508" y="0"/>
                  <a:pt x="2070163" y="98106"/>
                  <a:pt x="2070163" y="219127"/>
                </a:cubicBezTo>
                <a:lnTo>
                  <a:pt x="2065535" y="270646"/>
                </a:lnTo>
                <a:lnTo>
                  <a:pt x="2071862" y="261060"/>
                </a:lnTo>
                <a:cubicBezTo>
                  <a:pt x="2083528" y="249972"/>
                  <a:pt x="2096353" y="243840"/>
                  <a:pt x="2109816" y="243840"/>
                </a:cubicBezTo>
                <a:cubicBezTo>
                  <a:pt x="2116548" y="243840"/>
                  <a:pt x="2123120" y="245373"/>
                  <a:pt x="2129467" y="248292"/>
                </a:cubicBezTo>
                <a:lnTo>
                  <a:pt x="2146728" y="260333"/>
                </a:lnTo>
                <a:lnTo>
                  <a:pt x="2143026" y="219127"/>
                </a:lnTo>
                <a:cubicBezTo>
                  <a:pt x="2143026" y="98106"/>
                  <a:pt x="2186682" y="0"/>
                  <a:pt x="2240534" y="0"/>
                </a:cubicBezTo>
                <a:cubicBezTo>
                  <a:pt x="2294386" y="0"/>
                  <a:pt x="2338043" y="98106"/>
                  <a:pt x="2338043" y="219127"/>
                </a:cubicBezTo>
                <a:lnTo>
                  <a:pt x="2333415" y="270643"/>
                </a:lnTo>
                <a:lnTo>
                  <a:pt x="2339740" y="261060"/>
                </a:lnTo>
                <a:cubicBezTo>
                  <a:pt x="2351406" y="249972"/>
                  <a:pt x="2364231" y="243840"/>
                  <a:pt x="2377694" y="243840"/>
                </a:cubicBezTo>
                <a:cubicBezTo>
                  <a:pt x="2384426" y="243840"/>
                  <a:pt x="2390998" y="245373"/>
                  <a:pt x="2397345" y="248292"/>
                </a:cubicBezTo>
                <a:lnTo>
                  <a:pt x="2414606" y="260333"/>
                </a:lnTo>
                <a:lnTo>
                  <a:pt x="2410904" y="219127"/>
                </a:lnTo>
                <a:cubicBezTo>
                  <a:pt x="2410904" y="98106"/>
                  <a:pt x="2454560" y="0"/>
                  <a:pt x="2508413" y="0"/>
                </a:cubicBezTo>
                <a:cubicBezTo>
                  <a:pt x="2562263" y="0"/>
                  <a:pt x="2605920" y="98106"/>
                  <a:pt x="2605920" y="219127"/>
                </a:cubicBezTo>
                <a:lnTo>
                  <a:pt x="2601292" y="270646"/>
                </a:lnTo>
                <a:lnTo>
                  <a:pt x="2607618" y="261060"/>
                </a:lnTo>
                <a:cubicBezTo>
                  <a:pt x="2619284" y="249972"/>
                  <a:pt x="2632110" y="243840"/>
                  <a:pt x="2645573" y="243840"/>
                </a:cubicBezTo>
                <a:cubicBezTo>
                  <a:pt x="2652304" y="243840"/>
                  <a:pt x="2658876" y="245373"/>
                  <a:pt x="2665224" y="248292"/>
                </a:cubicBezTo>
                <a:lnTo>
                  <a:pt x="2682485" y="260334"/>
                </a:lnTo>
                <a:lnTo>
                  <a:pt x="2678783" y="219127"/>
                </a:lnTo>
                <a:cubicBezTo>
                  <a:pt x="2678783" y="98106"/>
                  <a:pt x="2722439" y="0"/>
                  <a:pt x="2776291" y="0"/>
                </a:cubicBezTo>
                <a:cubicBezTo>
                  <a:pt x="2830143" y="0"/>
                  <a:pt x="2873799" y="98106"/>
                  <a:pt x="2873799" y="219127"/>
                </a:cubicBezTo>
                <a:lnTo>
                  <a:pt x="2869171" y="270645"/>
                </a:lnTo>
                <a:lnTo>
                  <a:pt x="2875497" y="261060"/>
                </a:lnTo>
                <a:cubicBezTo>
                  <a:pt x="2887162" y="249972"/>
                  <a:pt x="2899988" y="243840"/>
                  <a:pt x="2913451" y="243840"/>
                </a:cubicBezTo>
                <a:cubicBezTo>
                  <a:pt x="2920183" y="243840"/>
                  <a:pt x="2926755" y="245373"/>
                  <a:pt x="2933102" y="248292"/>
                </a:cubicBezTo>
                <a:lnTo>
                  <a:pt x="2950363" y="260333"/>
                </a:lnTo>
                <a:lnTo>
                  <a:pt x="2946661" y="219127"/>
                </a:lnTo>
                <a:cubicBezTo>
                  <a:pt x="2946661" y="98106"/>
                  <a:pt x="2990317" y="0"/>
                  <a:pt x="3044169" y="0"/>
                </a:cubicBezTo>
                <a:cubicBezTo>
                  <a:pt x="3098021" y="0"/>
                  <a:pt x="3141677" y="98106"/>
                  <a:pt x="3141677" y="219127"/>
                </a:cubicBezTo>
                <a:lnTo>
                  <a:pt x="3137049" y="270645"/>
                </a:lnTo>
                <a:lnTo>
                  <a:pt x="3143375" y="261060"/>
                </a:lnTo>
                <a:cubicBezTo>
                  <a:pt x="3155041" y="249972"/>
                  <a:pt x="3167866" y="243840"/>
                  <a:pt x="3181329" y="243840"/>
                </a:cubicBezTo>
                <a:cubicBezTo>
                  <a:pt x="3188061" y="243840"/>
                  <a:pt x="3194633" y="245373"/>
                  <a:pt x="3200980" y="248292"/>
                </a:cubicBezTo>
                <a:lnTo>
                  <a:pt x="3218240" y="260332"/>
                </a:lnTo>
                <a:lnTo>
                  <a:pt x="3214538" y="219127"/>
                </a:lnTo>
                <a:cubicBezTo>
                  <a:pt x="3214538" y="98106"/>
                  <a:pt x="3258194" y="0"/>
                  <a:pt x="3312046" y="0"/>
                </a:cubicBezTo>
                <a:cubicBezTo>
                  <a:pt x="3365898" y="0"/>
                  <a:pt x="3409554" y="98106"/>
                  <a:pt x="3409554" y="219127"/>
                </a:cubicBezTo>
                <a:lnTo>
                  <a:pt x="3404926" y="270645"/>
                </a:lnTo>
                <a:lnTo>
                  <a:pt x="3411252" y="261060"/>
                </a:lnTo>
                <a:cubicBezTo>
                  <a:pt x="3422918" y="249972"/>
                  <a:pt x="3435743" y="243840"/>
                  <a:pt x="3449206" y="243840"/>
                </a:cubicBezTo>
                <a:cubicBezTo>
                  <a:pt x="3455938" y="243840"/>
                  <a:pt x="3462510" y="245373"/>
                  <a:pt x="3468858" y="248292"/>
                </a:cubicBezTo>
                <a:lnTo>
                  <a:pt x="3486118" y="260333"/>
                </a:lnTo>
                <a:lnTo>
                  <a:pt x="3482416" y="219127"/>
                </a:lnTo>
                <a:cubicBezTo>
                  <a:pt x="3482416" y="98106"/>
                  <a:pt x="3526072" y="0"/>
                  <a:pt x="3579924" y="0"/>
                </a:cubicBezTo>
                <a:cubicBezTo>
                  <a:pt x="3633776" y="0"/>
                  <a:pt x="3677432" y="98106"/>
                  <a:pt x="3677432" y="219127"/>
                </a:cubicBezTo>
                <a:lnTo>
                  <a:pt x="3672804" y="270645"/>
                </a:lnTo>
                <a:lnTo>
                  <a:pt x="3679130" y="261060"/>
                </a:lnTo>
                <a:cubicBezTo>
                  <a:pt x="3690796" y="249972"/>
                  <a:pt x="3703621" y="243840"/>
                  <a:pt x="3717084" y="243840"/>
                </a:cubicBezTo>
                <a:cubicBezTo>
                  <a:pt x="3723816" y="243840"/>
                  <a:pt x="3730388" y="245373"/>
                  <a:pt x="3736736" y="248292"/>
                </a:cubicBezTo>
                <a:lnTo>
                  <a:pt x="3753997" y="260334"/>
                </a:lnTo>
                <a:lnTo>
                  <a:pt x="3750295" y="219127"/>
                </a:lnTo>
                <a:cubicBezTo>
                  <a:pt x="3750295" y="98106"/>
                  <a:pt x="3793951" y="0"/>
                  <a:pt x="3847803" y="0"/>
                </a:cubicBezTo>
                <a:cubicBezTo>
                  <a:pt x="3901655" y="0"/>
                  <a:pt x="3945311" y="98106"/>
                  <a:pt x="3945311" y="219127"/>
                </a:cubicBezTo>
                <a:lnTo>
                  <a:pt x="3940683" y="270645"/>
                </a:lnTo>
                <a:lnTo>
                  <a:pt x="3947009" y="261060"/>
                </a:lnTo>
                <a:cubicBezTo>
                  <a:pt x="3958675" y="249972"/>
                  <a:pt x="3971500" y="243840"/>
                  <a:pt x="3984963" y="243840"/>
                </a:cubicBezTo>
                <a:cubicBezTo>
                  <a:pt x="3991695" y="243840"/>
                  <a:pt x="3998267" y="245373"/>
                  <a:pt x="4004615" y="248292"/>
                </a:cubicBezTo>
                <a:lnTo>
                  <a:pt x="4021875" y="260333"/>
                </a:lnTo>
                <a:lnTo>
                  <a:pt x="4018173" y="219127"/>
                </a:lnTo>
                <a:cubicBezTo>
                  <a:pt x="4018173" y="98106"/>
                  <a:pt x="4061829" y="0"/>
                  <a:pt x="4115681" y="0"/>
                </a:cubicBezTo>
                <a:cubicBezTo>
                  <a:pt x="4169533" y="0"/>
                  <a:pt x="4213189" y="98106"/>
                  <a:pt x="4213189" y="219127"/>
                </a:cubicBezTo>
                <a:lnTo>
                  <a:pt x="4208561" y="270645"/>
                </a:lnTo>
                <a:lnTo>
                  <a:pt x="4214887" y="261060"/>
                </a:lnTo>
                <a:cubicBezTo>
                  <a:pt x="4226552" y="249972"/>
                  <a:pt x="4239378" y="243840"/>
                  <a:pt x="4252841" y="243840"/>
                </a:cubicBezTo>
                <a:cubicBezTo>
                  <a:pt x="4259573" y="243840"/>
                  <a:pt x="4266145" y="245373"/>
                  <a:pt x="4272492" y="248292"/>
                </a:cubicBezTo>
                <a:lnTo>
                  <a:pt x="4289753" y="260333"/>
                </a:lnTo>
                <a:lnTo>
                  <a:pt x="4286051" y="219127"/>
                </a:lnTo>
                <a:cubicBezTo>
                  <a:pt x="4286051" y="98106"/>
                  <a:pt x="4329707" y="0"/>
                  <a:pt x="4383559" y="0"/>
                </a:cubicBezTo>
                <a:cubicBezTo>
                  <a:pt x="4437411" y="0"/>
                  <a:pt x="4481067" y="98106"/>
                  <a:pt x="4481067" y="219127"/>
                </a:cubicBezTo>
                <a:lnTo>
                  <a:pt x="4476439" y="270645"/>
                </a:lnTo>
                <a:lnTo>
                  <a:pt x="4482765" y="261060"/>
                </a:lnTo>
                <a:cubicBezTo>
                  <a:pt x="4494431" y="249972"/>
                  <a:pt x="4507256" y="243840"/>
                  <a:pt x="4520719" y="243840"/>
                </a:cubicBezTo>
                <a:cubicBezTo>
                  <a:pt x="4527451" y="243840"/>
                  <a:pt x="4534023" y="245373"/>
                  <a:pt x="4540370" y="248292"/>
                </a:cubicBezTo>
                <a:lnTo>
                  <a:pt x="4557632" y="260334"/>
                </a:lnTo>
                <a:lnTo>
                  <a:pt x="4553930" y="219127"/>
                </a:lnTo>
                <a:cubicBezTo>
                  <a:pt x="4553930" y="98106"/>
                  <a:pt x="4597586" y="0"/>
                  <a:pt x="4651438" y="0"/>
                </a:cubicBezTo>
                <a:cubicBezTo>
                  <a:pt x="4705290" y="0"/>
                  <a:pt x="4748946" y="98106"/>
                  <a:pt x="4748946" y="219127"/>
                </a:cubicBezTo>
                <a:lnTo>
                  <a:pt x="4744318" y="270645"/>
                </a:lnTo>
                <a:lnTo>
                  <a:pt x="4750644" y="261060"/>
                </a:lnTo>
                <a:cubicBezTo>
                  <a:pt x="4762310" y="249972"/>
                  <a:pt x="4775135" y="243840"/>
                  <a:pt x="4788598" y="243840"/>
                </a:cubicBezTo>
                <a:cubicBezTo>
                  <a:pt x="4795330" y="243840"/>
                  <a:pt x="4801902" y="245373"/>
                  <a:pt x="4808249" y="248292"/>
                </a:cubicBezTo>
                <a:lnTo>
                  <a:pt x="4825510" y="260333"/>
                </a:lnTo>
                <a:lnTo>
                  <a:pt x="4821808" y="219127"/>
                </a:lnTo>
                <a:cubicBezTo>
                  <a:pt x="4821808" y="98106"/>
                  <a:pt x="4865464" y="0"/>
                  <a:pt x="4919316" y="0"/>
                </a:cubicBezTo>
                <a:cubicBezTo>
                  <a:pt x="4973168" y="0"/>
                  <a:pt x="5016824" y="98106"/>
                  <a:pt x="5016824" y="219127"/>
                </a:cubicBezTo>
                <a:lnTo>
                  <a:pt x="5012196" y="270645"/>
                </a:lnTo>
                <a:lnTo>
                  <a:pt x="5018522" y="261060"/>
                </a:lnTo>
                <a:cubicBezTo>
                  <a:pt x="5030187" y="249972"/>
                  <a:pt x="5043013" y="243840"/>
                  <a:pt x="5056476" y="243840"/>
                </a:cubicBezTo>
                <a:cubicBezTo>
                  <a:pt x="5063208" y="243840"/>
                  <a:pt x="5069780" y="245373"/>
                  <a:pt x="5076127" y="248292"/>
                </a:cubicBezTo>
                <a:lnTo>
                  <a:pt x="5093388" y="260333"/>
                </a:lnTo>
                <a:lnTo>
                  <a:pt x="5089686" y="219127"/>
                </a:lnTo>
                <a:cubicBezTo>
                  <a:pt x="5089686" y="98106"/>
                  <a:pt x="5133342" y="0"/>
                  <a:pt x="5187194" y="0"/>
                </a:cubicBezTo>
                <a:cubicBezTo>
                  <a:pt x="5241046" y="0"/>
                  <a:pt x="5284702" y="98106"/>
                  <a:pt x="5284702" y="219127"/>
                </a:cubicBezTo>
                <a:lnTo>
                  <a:pt x="5280074" y="270645"/>
                </a:lnTo>
                <a:lnTo>
                  <a:pt x="5286400" y="261060"/>
                </a:lnTo>
                <a:cubicBezTo>
                  <a:pt x="5298065" y="249972"/>
                  <a:pt x="5310891" y="243840"/>
                  <a:pt x="5324354" y="243840"/>
                </a:cubicBezTo>
                <a:cubicBezTo>
                  <a:pt x="5331086" y="243840"/>
                  <a:pt x="5337658" y="245373"/>
                  <a:pt x="5344005" y="248292"/>
                </a:cubicBezTo>
                <a:lnTo>
                  <a:pt x="5361267" y="260334"/>
                </a:lnTo>
                <a:lnTo>
                  <a:pt x="5357565" y="219127"/>
                </a:lnTo>
                <a:cubicBezTo>
                  <a:pt x="5357565" y="98106"/>
                  <a:pt x="5401221" y="0"/>
                  <a:pt x="5455073" y="0"/>
                </a:cubicBezTo>
                <a:cubicBezTo>
                  <a:pt x="5508925" y="0"/>
                  <a:pt x="5552581" y="98106"/>
                  <a:pt x="5552581" y="219127"/>
                </a:cubicBezTo>
                <a:lnTo>
                  <a:pt x="5547953" y="270645"/>
                </a:lnTo>
                <a:lnTo>
                  <a:pt x="5554279" y="261060"/>
                </a:lnTo>
                <a:cubicBezTo>
                  <a:pt x="5565944" y="249972"/>
                  <a:pt x="5578770" y="243840"/>
                  <a:pt x="5592233" y="243840"/>
                </a:cubicBezTo>
                <a:cubicBezTo>
                  <a:pt x="5598965" y="243840"/>
                  <a:pt x="5605537" y="245373"/>
                  <a:pt x="5611884" y="248292"/>
                </a:cubicBezTo>
                <a:lnTo>
                  <a:pt x="5629145" y="260333"/>
                </a:lnTo>
                <a:lnTo>
                  <a:pt x="5625443" y="219127"/>
                </a:lnTo>
                <a:cubicBezTo>
                  <a:pt x="5625443" y="98106"/>
                  <a:pt x="5669099" y="0"/>
                  <a:pt x="5722951" y="0"/>
                </a:cubicBezTo>
                <a:cubicBezTo>
                  <a:pt x="5776803" y="0"/>
                  <a:pt x="5820459" y="98106"/>
                  <a:pt x="5820459" y="219127"/>
                </a:cubicBezTo>
                <a:lnTo>
                  <a:pt x="5815831" y="270645"/>
                </a:lnTo>
                <a:lnTo>
                  <a:pt x="5822157" y="261060"/>
                </a:lnTo>
                <a:cubicBezTo>
                  <a:pt x="5833823" y="249972"/>
                  <a:pt x="5846648" y="243840"/>
                  <a:pt x="5860111" y="243840"/>
                </a:cubicBezTo>
                <a:cubicBezTo>
                  <a:pt x="5866843" y="243840"/>
                  <a:pt x="5873415" y="245373"/>
                  <a:pt x="5879762" y="248292"/>
                </a:cubicBezTo>
                <a:lnTo>
                  <a:pt x="5897023" y="260333"/>
                </a:lnTo>
                <a:lnTo>
                  <a:pt x="5893321" y="219127"/>
                </a:lnTo>
                <a:cubicBezTo>
                  <a:pt x="5893321" y="98106"/>
                  <a:pt x="5936977" y="0"/>
                  <a:pt x="5990829" y="0"/>
                </a:cubicBezTo>
                <a:cubicBezTo>
                  <a:pt x="6044681" y="0"/>
                  <a:pt x="6088337" y="98106"/>
                  <a:pt x="6088337" y="219127"/>
                </a:cubicBezTo>
                <a:lnTo>
                  <a:pt x="6083709" y="270645"/>
                </a:lnTo>
                <a:lnTo>
                  <a:pt x="6090035" y="261060"/>
                </a:lnTo>
                <a:cubicBezTo>
                  <a:pt x="6101701" y="249972"/>
                  <a:pt x="6114526" y="243840"/>
                  <a:pt x="6127989" y="243840"/>
                </a:cubicBezTo>
                <a:cubicBezTo>
                  <a:pt x="6134721" y="243840"/>
                  <a:pt x="6141293" y="245373"/>
                  <a:pt x="6147640" y="248292"/>
                </a:cubicBezTo>
                <a:lnTo>
                  <a:pt x="6164902" y="260334"/>
                </a:lnTo>
                <a:lnTo>
                  <a:pt x="6161200" y="219127"/>
                </a:lnTo>
                <a:cubicBezTo>
                  <a:pt x="6161200" y="98106"/>
                  <a:pt x="6204856" y="0"/>
                  <a:pt x="6258708" y="0"/>
                </a:cubicBezTo>
                <a:cubicBezTo>
                  <a:pt x="6312560" y="0"/>
                  <a:pt x="6356216" y="98106"/>
                  <a:pt x="6356216" y="219127"/>
                </a:cubicBezTo>
                <a:lnTo>
                  <a:pt x="6351588" y="270645"/>
                </a:lnTo>
                <a:lnTo>
                  <a:pt x="6357914" y="261060"/>
                </a:lnTo>
                <a:cubicBezTo>
                  <a:pt x="6369579" y="249972"/>
                  <a:pt x="6382405" y="243840"/>
                  <a:pt x="6395868" y="243840"/>
                </a:cubicBezTo>
                <a:cubicBezTo>
                  <a:pt x="6402600" y="243840"/>
                  <a:pt x="6409172" y="245373"/>
                  <a:pt x="6415519" y="248292"/>
                </a:cubicBezTo>
                <a:lnTo>
                  <a:pt x="6432780" y="260333"/>
                </a:lnTo>
                <a:lnTo>
                  <a:pt x="6429078" y="219127"/>
                </a:lnTo>
                <a:cubicBezTo>
                  <a:pt x="6429078" y="98106"/>
                  <a:pt x="6472734" y="0"/>
                  <a:pt x="6526586" y="0"/>
                </a:cubicBezTo>
                <a:cubicBezTo>
                  <a:pt x="6580438" y="0"/>
                  <a:pt x="6624094" y="98106"/>
                  <a:pt x="6624094" y="219127"/>
                </a:cubicBezTo>
                <a:lnTo>
                  <a:pt x="6619466" y="270645"/>
                </a:lnTo>
                <a:lnTo>
                  <a:pt x="6625792" y="261060"/>
                </a:lnTo>
                <a:cubicBezTo>
                  <a:pt x="6637457" y="249972"/>
                  <a:pt x="6650283" y="243840"/>
                  <a:pt x="6663746" y="243840"/>
                </a:cubicBezTo>
                <a:cubicBezTo>
                  <a:pt x="6670478" y="243840"/>
                  <a:pt x="6677050" y="245373"/>
                  <a:pt x="6683397" y="248292"/>
                </a:cubicBezTo>
                <a:lnTo>
                  <a:pt x="6700658" y="260333"/>
                </a:lnTo>
                <a:lnTo>
                  <a:pt x="6696956" y="219127"/>
                </a:lnTo>
                <a:cubicBezTo>
                  <a:pt x="6696956" y="98106"/>
                  <a:pt x="6740612" y="0"/>
                  <a:pt x="6794464" y="0"/>
                </a:cubicBezTo>
                <a:cubicBezTo>
                  <a:pt x="6848316" y="0"/>
                  <a:pt x="6891972" y="98106"/>
                  <a:pt x="6891972" y="219127"/>
                </a:cubicBezTo>
                <a:lnTo>
                  <a:pt x="6887344" y="270645"/>
                </a:lnTo>
                <a:lnTo>
                  <a:pt x="6893670" y="261060"/>
                </a:lnTo>
                <a:cubicBezTo>
                  <a:pt x="6905336" y="249972"/>
                  <a:pt x="6918161" y="243840"/>
                  <a:pt x="6931624" y="243840"/>
                </a:cubicBezTo>
                <a:cubicBezTo>
                  <a:pt x="6938356" y="243840"/>
                  <a:pt x="6944928" y="245373"/>
                  <a:pt x="6951275" y="248292"/>
                </a:cubicBezTo>
                <a:lnTo>
                  <a:pt x="6968537" y="260334"/>
                </a:lnTo>
                <a:lnTo>
                  <a:pt x="6964835" y="219127"/>
                </a:lnTo>
                <a:cubicBezTo>
                  <a:pt x="6964835" y="98106"/>
                  <a:pt x="7008491" y="0"/>
                  <a:pt x="7062343" y="0"/>
                </a:cubicBezTo>
                <a:cubicBezTo>
                  <a:pt x="7116195" y="0"/>
                  <a:pt x="7159851" y="98106"/>
                  <a:pt x="7159851" y="219127"/>
                </a:cubicBezTo>
                <a:lnTo>
                  <a:pt x="7155223" y="270645"/>
                </a:lnTo>
                <a:lnTo>
                  <a:pt x="7161549" y="261060"/>
                </a:lnTo>
                <a:cubicBezTo>
                  <a:pt x="7173215" y="249972"/>
                  <a:pt x="7186040" y="243840"/>
                  <a:pt x="7199503" y="243840"/>
                </a:cubicBezTo>
                <a:cubicBezTo>
                  <a:pt x="7206235" y="243840"/>
                  <a:pt x="7212807" y="245373"/>
                  <a:pt x="7219154" y="248292"/>
                </a:cubicBezTo>
                <a:lnTo>
                  <a:pt x="7236415" y="260333"/>
                </a:lnTo>
                <a:lnTo>
                  <a:pt x="7232713" y="219127"/>
                </a:lnTo>
                <a:cubicBezTo>
                  <a:pt x="7232713" y="98106"/>
                  <a:pt x="7276369" y="0"/>
                  <a:pt x="7330221" y="0"/>
                </a:cubicBezTo>
                <a:cubicBezTo>
                  <a:pt x="7384073" y="0"/>
                  <a:pt x="7427729" y="98106"/>
                  <a:pt x="7427729" y="219127"/>
                </a:cubicBezTo>
                <a:lnTo>
                  <a:pt x="7423101" y="270645"/>
                </a:lnTo>
                <a:lnTo>
                  <a:pt x="7429427" y="261060"/>
                </a:lnTo>
                <a:cubicBezTo>
                  <a:pt x="7441092" y="249972"/>
                  <a:pt x="7453918" y="243840"/>
                  <a:pt x="7467381" y="243840"/>
                </a:cubicBezTo>
                <a:cubicBezTo>
                  <a:pt x="7474113" y="243840"/>
                  <a:pt x="7480685" y="245373"/>
                  <a:pt x="7487032" y="248292"/>
                </a:cubicBezTo>
                <a:lnTo>
                  <a:pt x="7504293" y="260333"/>
                </a:lnTo>
                <a:lnTo>
                  <a:pt x="7500591" y="219127"/>
                </a:lnTo>
                <a:cubicBezTo>
                  <a:pt x="7500591" y="98106"/>
                  <a:pt x="7544247" y="0"/>
                  <a:pt x="7598099" y="0"/>
                </a:cubicBezTo>
                <a:cubicBezTo>
                  <a:pt x="7651951" y="0"/>
                  <a:pt x="7695607" y="98106"/>
                  <a:pt x="7695607" y="219127"/>
                </a:cubicBezTo>
                <a:lnTo>
                  <a:pt x="7690979" y="270645"/>
                </a:lnTo>
                <a:lnTo>
                  <a:pt x="7697304" y="261060"/>
                </a:lnTo>
                <a:cubicBezTo>
                  <a:pt x="7708970" y="249972"/>
                  <a:pt x="7721796" y="243840"/>
                  <a:pt x="7735259" y="243840"/>
                </a:cubicBezTo>
                <a:cubicBezTo>
                  <a:pt x="7741990" y="243840"/>
                  <a:pt x="7748563" y="245373"/>
                  <a:pt x="7754910" y="248292"/>
                </a:cubicBezTo>
                <a:lnTo>
                  <a:pt x="7772172" y="260334"/>
                </a:lnTo>
                <a:lnTo>
                  <a:pt x="7768470" y="219127"/>
                </a:lnTo>
                <a:cubicBezTo>
                  <a:pt x="7768470" y="98106"/>
                  <a:pt x="7812126" y="0"/>
                  <a:pt x="7865978" y="0"/>
                </a:cubicBezTo>
                <a:cubicBezTo>
                  <a:pt x="7919830" y="0"/>
                  <a:pt x="7963486" y="98106"/>
                  <a:pt x="7963486" y="219127"/>
                </a:cubicBezTo>
                <a:lnTo>
                  <a:pt x="7958858" y="270645"/>
                </a:lnTo>
                <a:lnTo>
                  <a:pt x="7965184" y="261060"/>
                </a:lnTo>
                <a:cubicBezTo>
                  <a:pt x="7976849" y="249972"/>
                  <a:pt x="7989675" y="243840"/>
                  <a:pt x="8003138" y="243840"/>
                </a:cubicBezTo>
                <a:cubicBezTo>
                  <a:pt x="8009869" y="243840"/>
                  <a:pt x="8016442" y="245373"/>
                  <a:pt x="8022789" y="248292"/>
                </a:cubicBezTo>
                <a:lnTo>
                  <a:pt x="8040041" y="260327"/>
                </a:lnTo>
                <a:lnTo>
                  <a:pt x="8036340" y="219127"/>
                </a:lnTo>
                <a:cubicBezTo>
                  <a:pt x="8036340" y="98106"/>
                  <a:pt x="8079996" y="0"/>
                  <a:pt x="8133848" y="0"/>
                </a:cubicBezTo>
                <a:cubicBezTo>
                  <a:pt x="8187700" y="0"/>
                  <a:pt x="8231356" y="98106"/>
                  <a:pt x="8231356" y="219127"/>
                </a:cubicBezTo>
                <a:lnTo>
                  <a:pt x="8226728" y="27064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15" name="フリーフォーム: 図形 714">
            <a:extLst>
              <a:ext uri="{FF2B5EF4-FFF2-40B4-BE49-F238E27FC236}">
                <a16:creationId xmlns:a16="http://schemas.microsoft.com/office/drawing/2014/main" id="{5DD86042-FE47-EC00-D930-787988FAD33E}"/>
              </a:ext>
            </a:extLst>
          </p:cNvPr>
          <p:cNvSpPr/>
          <p:nvPr/>
        </p:nvSpPr>
        <p:spPr bwMode="auto">
          <a:xfrm>
            <a:off x="646487" y="4778611"/>
            <a:ext cx="5199681" cy="65321"/>
          </a:xfrm>
          <a:custGeom>
            <a:avLst/>
            <a:gdLst>
              <a:gd name="connsiteX0" fmla="*/ 284344 w 8652830"/>
              <a:gd name="connsiteY0" fmla="*/ 16 h 268653"/>
              <a:gd name="connsiteX1" fmla="*/ 312726 w 8652830"/>
              <a:gd name="connsiteY1" fmla="*/ 7540 h 268653"/>
              <a:gd name="connsiteX2" fmla="*/ 343523 w 8652830"/>
              <a:gd name="connsiteY2" fmla="*/ 153078 h 268653"/>
              <a:gd name="connsiteX3" fmla="*/ 342467 w 8652830"/>
              <a:gd name="connsiteY3" fmla="*/ 156783 h 268653"/>
              <a:gd name="connsiteX4" fmla="*/ 353029 w 8652830"/>
              <a:gd name="connsiteY4" fmla="*/ 142556 h 268653"/>
              <a:gd name="connsiteX5" fmla="*/ 552222 w 8652830"/>
              <a:gd name="connsiteY5" fmla="*/ 16 h 268653"/>
              <a:gd name="connsiteX6" fmla="*/ 580604 w 8652830"/>
              <a:gd name="connsiteY6" fmla="*/ 7540 h 268653"/>
              <a:gd name="connsiteX7" fmla="*/ 611401 w 8652830"/>
              <a:gd name="connsiteY7" fmla="*/ 153078 h 268653"/>
              <a:gd name="connsiteX8" fmla="*/ 610344 w 8652830"/>
              <a:gd name="connsiteY8" fmla="*/ 156785 h 268653"/>
              <a:gd name="connsiteX9" fmla="*/ 620908 w 8652830"/>
              <a:gd name="connsiteY9" fmla="*/ 142556 h 268653"/>
              <a:gd name="connsiteX10" fmla="*/ 820101 w 8652830"/>
              <a:gd name="connsiteY10" fmla="*/ 16 h 268653"/>
              <a:gd name="connsiteX11" fmla="*/ 848483 w 8652830"/>
              <a:gd name="connsiteY11" fmla="*/ 7540 h 268653"/>
              <a:gd name="connsiteX12" fmla="*/ 879279 w 8652830"/>
              <a:gd name="connsiteY12" fmla="*/ 153078 h 268653"/>
              <a:gd name="connsiteX13" fmla="*/ 878224 w 8652830"/>
              <a:gd name="connsiteY13" fmla="*/ 156783 h 268653"/>
              <a:gd name="connsiteX14" fmla="*/ 888786 w 8652830"/>
              <a:gd name="connsiteY14" fmla="*/ 142556 h 268653"/>
              <a:gd name="connsiteX15" fmla="*/ 1087979 w 8652830"/>
              <a:gd name="connsiteY15" fmla="*/ 16 h 268653"/>
              <a:gd name="connsiteX16" fmla="*/ 1116361 w 8652830"/>
              <a:gd name="connsiteY16" fmla="*/ 7540 h 268653"/>
              <a:gd name="connsiteX17" fmla="*/ 1147157 w 8652830"/>
              <a:gd name="connsiteY17" fmla="*/ 153078 h 268653"/>
              <a:gd name="connsiteX18" fmla="*/ 1146101 w 8652830"/>
              <a:gd name="connsiteY18" fmla="*/ 156783 h 268653"/>
              <a:gd name="connsiteX19" fmla="*/ 1156664 w 8652830"/>
              <a:gd name="connsiteY19" fmla="*/ 142556 h 268653"/>
              <a:gd name="connsiteX20" fmla="*/ 1355857 w 8652830"/>
              <a:gd name="connsiteY20" fmla="*/ 16 h 268653"/>
              <a:gd name="connsiteX21" fmla="*/ 1384239 w 8652830"/>
              <a:gd name="connsiteY21" fmla="*/ 7540 h 268653"/>
              <a:gd name="connsiteX22" fmla="*/ 1415035 w 8652830"/>
              <a:gd name="connsiteY22" fmla="*/ 153078 h 268653"/>
              <a:gd name="connsiteX23" fmla="*/ 1413977 w 8652830"/>
              <a:gd name="connsiteY23" fmla="*/ 156785 h 268653"/>
              <a:gd name="connsiteX24" fmla="*/ 1424542 w 8652830"/>
              <a:gd name="connsiteY24" fmla="*/ 142556 h 268653"/>
              <a:gd name="connsiteX25" fmla="*/ 1623735 w 8652830"/>
              <a:gd name="connsiteY25" fmla="*/ 16 h 268653"/>
              <a:gd name="connsiteX26" fmla="*/ 1652116 w 8652830"/>
              <a:gd name="connsiteY26" fmla="*/ 7540 h 268653"/>
              <a:gd name="connsiteX27" fmla="*/ 1682914 w 8652830"/>
              <a:gd name="connsiteY27" fmla="*/ 153078 h 268653"/>
              <a:gd name="connsiteX28" fmla="*/ 1681858 w 8652830"/>
              <a:gd name="connsiteY28" fmla="*/ 156783 h 268653"/>
              <a:gd name="connsiteX29" fmla="*/ 1692420 w 8652830"/>
              <a:gd name="connsiteY29" fmla="*/ 142556 h 268653"/>
              <a:gd name="connsiteX30" fmla="*/ 1891613 w 8652830"/>
              <a:gd name="connsiteY30" fmla="*/ 16 h 268653"/>
              <a:gd name="connsiteX31" fmla="*/ 1919995 w 8652830"/>
              <a:gd name="connsiteY31" fmla="*/ 7540 h 268653"/>
              <a:gd name="connsiteX32" fmla="*/ 1950792 w 8652830"/>
              <a:gd name="connsiteY32" fmla="*/ 153078 h 268653"/>
              <a:gd name="connsiteX33" fmla="*/ 1949736 w 8652830"/>
              <a:gd name="connsiteY33" fmla="*/ 156783 h 268653"/>
              <a:gd name="connsiteX34" fmla="*/ 1960298 w 8652830"/>
              <a:gd name="connsiteY34" fmla="*/ 142556 h 268653"/>
              <a:gd name="connsiteX35" fmla="*/ 2159491 w 8652830"/>
              <a:gd name="connsiteY35" fmla="*/ 16 h 268653"/>
              <a:gd name="connsiteX36" fmla="*/ 2187873 w 8652830"/>
              <a:gd name="connsiteY36" fmla="*/ 7540 h 268653"/>
              <a:gd name="connsiteX37" fmla="*/ 2218670 w 8652830"/>
              <a:gd name="connsiteY37" fmla="*/ 153078 h 268653"/>
              <a:gd name="connsiteX38" fmla="*/ 2217612 w 8652830"/>
              <a:gd name="connsiteY38" fmla="*/ 156785 h 268653"/>
              <a:gd name="connsiteX39" fmla="*/ 2228178 w 8652830"/>
              <a:gd name="connsiteY39" fmla="*/ 142556 h 268653"/>
              <a:gd name="connsiteX40" fmla="*/ 2427370 w 8652830"/>
              <a:gd name="connsiteY40" fmla="*/ 16 h 268653"/>
              <a:gd name="connsiteX41" fmla="*/ 2455751 w 8652830"/>
              <a:gd name="connsiteY41" fmla="*/ 7540 h 268653"/>
              <a:gd name="connsiteX42" fmla="*/ 2486548 w 8652830"/>
              <a:gd name="connsiteY42" fmla="*/ 153078 h 268653"/>
              <a:gd name="connsiteX43" fmla="*/ 2485492 w 8652830"/>
              <a:gd name="connsiteY43" fmla="*/ 156783 h 268653"/>
              <a:gd name="connsiteX44" fmla="*/ 2496056 w 8652830"/>
              <a:gd name="connsiteY44" fmla="*/ 142556 h 268653"/>
              <a:gd name="connsiteX45" fmla="*/ 2695248 w 8652830"/>
              <a:gd name="connsiteY45" fmla="*/ 16 h 268653"/>
              <a:gd name="connsiteX46" fmla="*/ 2723630 w 8652830"/>
              <a:gd name="connsiteY46" fmla="*/ 7540 h 268653"/>
              <a:gd name="connsiteX47" fmla="*/ 2754427 w 8652830"/>
              <a:gd name="connsiteY47" fmla="*/ 153078 h 268653"/>
              <a:gd name="connsiteX48" fmla="*/ 2753370 w 8652830"/>
              <a:gd name="connsiteY48" fmla="*/ 156783 h 268653"/>
              <a:gd name="connsiteX49" fmla="*/ 2763932 w 8652830"/>
              <a:gd name="connsiteY49" fmla="*/ 142556 h 268653"/>
              <a:gd name="connsiteX50" fmla="*/ 2963126 w 8652830"/>
              <a:gd name="connsiteY50" fmla="*/ 16 h 268653"/>
              <a:gd name="connsiteX51" fmla="*/ 2991508 w 8652830"/>
              <a:gd name="connsiteY51" fmla="*/ 7540 h 268653"/>
              <a:gd name="connsiteX52" fmla="*/ 3022303 w 8652830"/>
              <a:gd name="connsiteY52" fmla="*/ 153078 h 268653"/>
              <a:gd name="connsiteX53" fmla="*/ 3021247 w 8652830"/>
              <a:gd name="connsiteY53" fmla="*/ 156785 h 268653"/>
              <a:gd name="connsiteX54" fmla="*/ 3031812 w 8652830"/>
              <a:gd name="connsiteY54" fmla="*/ 142556 h 268653"/>
              <a:gd name="connsiteX55" fmla="*/ 3231005 w 8652830"/>
              <a:gd name="connsiteY55" fmla="*/ 16 h 268653"/>
              <a:gd name="connsiteX56" fmla="*/ 3259386 w 8652830"/>
              <a:gd name="connsiteY56" fmla="*/ 7540 h 268653"/>
              <a:gd name="connsiteX57" fmla="*/ 3290183 w 8652830"/>
              <a:gd name="connsiteY57" fmla="*/ 153078 h 268653"/>
              <a:gd name="connsiteX58" fmla="*/ 3289127 w 8652830"/>
              <a:gd name="connsiteY58" fmla="*/ 156783 h 268653"/>
              <a:gd name="connsiteX59" fmla="*/ 3299689 w 8652830"/>
              <a:gd name="connsiteY59" fmla="*/ 142556 h 268653"/>
              <a:gd name="connsiteX60" fmla="*/ 3498883 w 8652830"/>
              <a:gd name="connsiteY60" fmla="*/ 16 h 268653"/>
              <a:gd name="connsiteX61" fmla="*/ 3527264 w 8652830"/>
              <a:gd name="connsiteY61" fmla="*/ 7540 h 268653"/>
              <a:gd name="connsiteX62" fmla="*/ 3558060 w 8652830"/>
              <a:gd name="connsiteY62" fmla="*/ 153078 h 268653"/>
              <a:gd name="connsiteX63" fmla="*/ 3557004 w 8652830"/>
              <a:gd name="connsiteY63" fmla="*/ 156783 h 268653"/>
              <a:gd name="connsiteX64" fmla="*/ 3567567 w 8652830"/>
              <a:gd name="connsiteY64" fmla="*/ 142556 h 268653"/>
              <a:gd name="connsiteX65" fmla="*/ 3766760 w 8652830"/>
              <a:gd name="connsiteY65" fmla="*/ 16 h 268653"/>
              <a:gd name="connsiteX66" fmla="*/ 3795142 w 8652830"/>
              <a:gd name="connsiteY66" fmla="*/ 7540 h 268653"/>
              <a:gd name="connsiteX67" fmla="*/ 3825938 w 8652830"/>
              <a:gd name="connsiteY67" fmla="*/ 153078 h 268653"/>
              <a:gd name="connsiteX68" fmla="*/ 3824883 w 8652830"/>
              <a:gd name="connsiteY68" fmla="*/ 156782 h 268653"/>
              <a:gd name="connsiteX69" fmla="*/ 3835445 w 8652830"/>
              <a:gd name="connsiteY69" fmla="*/ 142556 h 268653"/>
              <a:gd name="connsiteX70" fmla="*/ 4034638 w 8652830"/>
              <a:gd name="connsiteY70" fmla="*/ 16 h 268653"/>
              <a:gd name="connsiteX71" fmla="*/ 4063020 w 8652830"/>
              <a:gd name="connsiteY71" fmla="*/ 7540 h 268653"/>
              <a:gd name="connsiteX72" fmla="*/ 4093816 w 8652830"/>
              <a:gd name="connsiteY72" fmla="*/ 153078 h 268653"/>
              <a:gd name="connsiteX73" fmla="*/ 4092760 w 8652830"/>
              <a:gd name="connsiteY73" fmla="*/ 156785 h 268653"/>
              <a:gd name="connsiteX74" fmla="*/ 4103324 w 8652830"/>
              <a:gd name="connsiteY74" fmla="*/ 142556 h 268653"/>
              <a:gd name="connsiteX75" fmla="*/ 4302517 w 8652830"/>
              <a:gd name="connsiteY75" fmla="*/ 16 h 268653"/>
              <a:gd name="connsiteX76" fmla="*/ 4330899 w 8652830"/>
              <a:gd name="connsiteY76" fmla="*/ 7540 h 268653"/>
              <a:gd name="connsiteX77" fmla="*/ 4361695 w 8652830"/>
              <a:gd name="connsiteY77" fmla="*/ 153078 h 268653"/>
              <a:gd name="connsiteX78" fmla="*/ 4360640 w 8652830"/>
              <a:gd name="connsiteY78" fmla="*/ 156782 h 268653"/>
              <a:gd name="connsiteX79" fmla="*/ 4371202 w 8652830"/>
              <a:gd name="connsiteY79" fmla="*/ 142556 h 268653"/>
              <a:gd name="connsiteX80" fmla="*/ 4570395 w 8652830"/>
              <a:gd name="connsiteY80" fmla="*/ 16 h 268653"/>
              <a:gd name="connsiteX81" fmla="*/ 4598777 w 8652830"/>
              <a:gd name="connsiteY81" fmla="*/ 7540 h 268653"/>
              <a:gd name="connsiteX82" fmla="*/ 4629573 w 8652830"/>
              <a:gd name="connsiteY82" fmla="*/ 153078 h 268653"/>
              <a:gd name="connsiteX83" fmla="*/ 4628518 w 8652830"/>
              <a:gd name="connsiteY83" fmla="*/ 156782 h 268653"/>
              <a:gd name="connsiteX84" fmla="*/ 4639080 w 8652830"/>
              <a:gd name="connsiteY84" fmla="*/ 142556 h 268653"/>
              <a:gd name="connsiteX85" fmla="*/ 4838273 w 8652830"/>
              <a:gd name="connsiteY85" fmla="*/ 16 h 268653"/>
              <a:gd name="connsiteX86" fmla="*/ 4866655 w 8652830"/>
              <a:gd name="connsiteY86" fmla="*/ 7540 h 268653"/>
              <a:gd name="connsiteX87" fmla="*/ 4897451 w 8652830"/>
              <a:gd name="connsiteY87" fmla="*/ 153078 h 268653"/>
              <a:gd name="connsiteX88" fmla="*/ 4896395 w 8652830"/>
              <a:gd name="connsiteY88" fmla="*/ 156785 h 268653"/>
              <a:gd name="connsiteX89" fmla="*/ 4906959 w 8652830"/>
              <a:gd name="connsiteY89" fmla="*/ 142556 h 268653"/>
              <a:gd name="connsiteX90" fmla="*/ 5106152 w 8652830"/>
              <a:gd name="connsiteY90" fmla="*/ 16 h 268653"/>
              <a:gd name="connsiteX91" fmla="*/ 5134534 w 8652830"/>
              <a:gd name="connsiteY91" fmla="*/ 7540 h 268653"/>
              <a:gd name="connsiteX92" fmla="*/ 5165330 w 8652830"/>
              <a:gd name="connsiteY92" fmla="*/ 153078 h 268653"/>
              <a:gd name="connsiteX93" fmla="*/ 5164274 w 8652830"/>
              <a:gd name="connsiteY93" fmla="*/ 156783 h 268653"/>
              <a:gd name="connsiteX94" fmla="*/ 5174837 w 8652830"/>
              <a:gd name="connsiteY94" fmla="*/ 142556 h 268653"/>
              <a:gd name="connsiteX95" fmla="*/ 5374030 w 8652830"/>
              <a:gd name="connsiteY95" fmla="*/ 16 h 268653"/>
              <a:gd name="connsiteX96" fmla="*/ 5402412 w 8652830"/>
              <a:gd name="connsiteY96" fmla="*/ 7540 h 268653"/>
              <a:gd name="connsiteX97" fmla="*/ 5433208 w 8652830"/>
              <a:gd name="connsiteY97" fmla="*/ 153078 h 268653"/>
              <a:gd name="connsiteX98" fmla="*/ 5432153 w 8652830"/>
              <a:gd name="connsiteY98" fmla="*/ 156782 h 268653"/>
              <a:gd name="connsiteX99" fmla="*/ 5442715 w 8652830"/>
              <a:gd name="connsiteY99" fmla="*/ 142556 h 268653"/>
              <a:gd name="connsiteX100" fmla="*/ 5641908 w 8652830"/>
              <a:gd name="connsiteY100" fmla="*/ 16 h 268653"/>
              <a:gd name="connsiteX101" fmla="*/ 5670290 w 8652830"/>
              <a:gd name="connsiteY101" fmla="*/ 7540 h 268653"/>
              <a:gd name="connsiteX102" fmla="*/ 5701086 w 8652830"/>
              <a:gd name="connsiteY102" fmla="*/ 153078 h 268653"/>
              <a:gd name="connsiteX103" fmla="*/ 5700030 w 8652830"/>
              <a:gd name="connsiteY103" fmla="*/ 156785 h 268653"/>
              <a:gd name="connsiteX104" fmla="*/ 5710594 w 8652830"/>
              <a:gd name="connsiteY104" fmla="*/ 142556 h 268653"/>
              <a:gd name="connsiteX105" fmla="*/ 5909787 w 8652830"/>
              <a:gd name="connsiteY105" fmla="*/ 16 h 268653"/>
              <a:gd name="connsiteX106" fmla="*/ 5938169 w 8652830"/>
              <a:gd name="connsiteY106" fmla="*/ 7540 h 268653"/>
              <a:gd name="connsiteX107" fmla="*/ 5968965 w 8652830"/>
              <a:gd name="connsiteY107" fmla="*/ 153078 h 268653"/>
              <a:gd name="connsiteX108" fmla="*/ 5967910 w 8652830"/>
              <a:gd name="connsiteY108" fmla="*/ 156782 h 268653"/>
              <a:gd name="connsiteX109" fmla="*/ 5978472 w 8652830"/>
              <a:gd name="connsiteY109" fmla="*/ 142556 h 268653"/>
              <a:gd name="connsiteX110" fmla="*/ 6177665 w 8652830"/>
              <a:gd name="connsiteY110" fmla="*/ 16 h 268653"/>
              <a:gd name="connsiteX111" fmla="*/ 6206047 w 8652830"/>
              <a:gd name="connsiteY111" fmla="*/ 7540 h 268653"/>
              <a:gd name="connsiteX112" fmla="*/ 6236843 w 8652830"/>
              <a:gd name="connsiteY112" fmla="*/ 153078 h 268653"/>
              <a:gd name="connsiteX113" fmla="*/ 6235788 w 8652830"/>
              <a:gd name="connsiteY113" fmla="*/ 156782 h 268653"/>
              <a:gd name="connsiteX114" fmla="*/ 6246350 w 8652830"/>
              <a:gd name="connsiteY114" fmla="*/ 142556 h 268653"/>
              <a:gd name="connsiteX115" fmla="*/ 6445543 w 8652830"/>
              <a:gd name="connsiteY115" fmla="*/ 16 h 268653"/>
              <a:gd name="connsiteX116" fmla="*/ 6473925 w 8652830"/>
              <a:gd name="connsiteY116" fmla="*/ 7540 h 268653"/>
              <a:gd name="connsiteX117" fmla="*/ 6504721 w 8652830"/>
              <a:gd name="connsiteY117" fmla="*/ 153078 h 268653"/>
              <a:gd name="connsiteX118" fmla="*/ 6503665 w 8652830"/>
              <a:gd name="connsiteY118" fmla="*/ 156785 h 268653"/>
              <a:gd name="connsiteX119" fmla="*/ 6514229 w 8652830"/>
              <a:gd name="connsiteY119" fmla="*/ 142556 h 268653"/>
              <a:gd name="connsiteX120" fmla="*/ 6713422 w 8652830"/>
              <a:gd name="connsiteY120" fmla="*/ 16 h 268653"/>
              <a:gd name="connsiteX121" fmla="*/ 6741804 w 8652830"/>
              <a:gd name="connsiteY121" fmla="*/ 7540 h 268653"/>
              <a:gd name="connsiteX122" fmla="*/ 6772600 w 8652830"/>
              <a:gd name="connsiteY122" fmla="*/ 153078 h 268653"/>
              <a:gd name="connsiteX123" fmla="*/ 6771544 w 8652830"/>
              <a:gd name="connsiteY123" fmla="*/ 156783 h 268653"/>
              <a:gd name="connsiteX124" fmla="*/ 6782107 w 8652830"/>
              <a:gd name="connsiteY124" fmla="*/ 142556 h 268653"/>
              <a:gd name="connsiteX125" fmla="*/ 6981300 w 8652830"/>
              <a:gd name="connsiteY125" fmla="*/ 16 h 268653"/>
              <a:gd name="connsiteX126" fmla="*/ 7009682 w 8652830"/>
              <a:gd name="connsiteY126" fmla="*/ 7540 h 268653"/>
              <a:gd name="connsiteX127" fmla="*/ 7040478 w 8652830"/>
              <a:gd name="connsiteY127" fmla="*/ 153078 h 268653"/>
              <a:gd name="connsiteX128" fmla="*/ 7039422 w 8652830"/>
              <a:gd name="connsiteY128" fmla="*/ 156783 h 268653"/>
              <a:gd name="connsiteX129" fmla="*/ 7049985 w 8652830"/>
              <a:gd name="connsiteY129" fmla="*/ 142556 h 268653"/>
              <a:gd name="connsiteX130" fmla="*/ 7249178 w 8652830"/>
              <a:gd name="connsiteY130" fmla="*/ 16 h 268653"/>
              <a:gd name="connsiteX131" fmla="*/ 7277560 w 8652830"/>
              <a:gd name="connsiteY131" fmla="*/ 7540 h 268653"/>
              <a:gd name="connsiteX132" fmla="*/ 7308356 w 8652830"/>
              <a:gd name="connsiteY132" fmla="*/ 153078 h 268653"/>
              <a:gd name="connsiteX133" fmla="*/ 7307300 w 8652830"/>
              <a:gd name="connsiteY133" fmla="*/ 156784 h 268653"/>
              <a:gd name="connsiteX134" fmla="*/ 7317864 w 8652830"/>
              <a:gd name="connsiteY134" fmla="*/ 142556 h 268653"/>
              <a:gd name="connsiteX135" fmla="*/ 7517057 w 8652830"/>
              <a:gd name="connsiteY135" fmla="*/ 16 h 268653"/>
              <a:gd name="connsiteX136" fmla="*/ 7545439 w 8652830"/>
              <a:gd name="connsiteY136" fmla="*/ 7540 h 268653"/>
              <a:gd name="connsiteX137" fmla="*/ 7576235 w 8652830"/>
              <a:gd name="connsiteY137" fmla="*/ 153078 h 268653"/>
              <a:gd name="connsiteX138" fmla="*/ 7575180 w 8652830"/>
              <a:gd name="connsiteY138" fmla="*/ 156783 h 268653"/>
              <a:gd name="connsiteX139" fmla="*/ 7585742 w 8652830"/>
              <a:gd name="connsiteY139" fmla="*/ 142556 h 268653"/>
              <a:gd name="connsiteX140" fmla="*/ 7784935 w 8652830"/>
              <a:gd name="connsiteY140" fmla="*/ 16 h 268653"/>
              <a:gd name="connsiteX141" fmla="*/ 7813317 w 8652830"/>
              <a:gd name="connsiteY141" fmla="*/ 7540 h 268653"/>
              <a:gd name="connsiteX142" fmla="*/ 7844113 w 8652830"/>
              <a:gd name="connsiteY142" fmla="*/ 153078 h 268653"/>
              <a:gd name="connsiteX143" fmla="*/ 7843057 w 8652830"/>
              <a:gd name="connsiteY143" fmla="*/ 156783 h 268653"/>
              <a:gd name="connsiteX144" fmla="*/ 7853620 w 8652830"/>
              <a:gd name="connsiteY144" fmla="*/ 142556 h 268653"/>
              <a:gd name="connsiteX145" fmla="*/ 8052813 w 8652830"/>
              <a:gd name="connsiteY145" fmla="*/ 16 h 268653"/>
              <a:gd name="connsiteX146" fmla="*/ 8081195 w 8652830"/>
              <a:gd name="connsiteY146" fmla="*/ 7540 h 268653"/>
              <a:gd name="connsiteX147" fmla="*/ 8111991 w 8652830"/>
              <a:gd name="connsiteY147" fmla="*/ 153078 h 268653"/>
              <a:gd name="connsiteX148" fmla="*/ 8110935 w 8652830"/>
              <a:gd name="connsiteY148" fmla="*/ 156785 h 268653"/>
              <a:gd name="connsiteX149" fmla="*/ 8121499 w 8652830"/>
              <a:gd name="connsiteY149" fmla="*/ 142556 h 268653"/>
              <a:gd name="connsiteX150" fmla="*/ 8320691 w 8652830"/>
              <a:gd name="connsiteY150" fmla="*/ 16 h 268653"/>
              <a:gd name="connsiteX151" fmla="*/ 8349073 w 8652830"/>
              <a:gd name="connsiteY151" fmla="*/ 7540 h 268653"/>
              <a:gd name="connsiteX152" fmla="*/ 8379870 w 8652830"/>
              <a:gd name="connsiteY152" fmla="*/ 153078 h 268653"/>
              <a:gd name="connsiteX153" fmla="*/ 8378819 w 8652830"/>
              <a:gd name="connsiteY153" fmla="*/ 156766 h 268653"/>
              <a:gd name="connsiteX154" fmla="*/ 8389369 w 8652830"/>
              <a:gd name="connsiteY154" fmla="*/ 142556 h 268653"/>
              <a:gd name="connsiteX155" fmla="*/ 8588561 w 8652830"/>
              <a:gd name="connsiteY155" fmla="*/ 16 h 268653"/>
              <a:gd name="connsiteX156" fmla="*/ 8616943 w 8652830"/>
              <a:gd name="connsiteY156" fmla="*/ 7540 h 268653"/>
              <a:gd name="connsiteX157" fmla="*/ 8647740 w 8652830"/>
              <a:gd name="connsiteY157" fmla="*/ 153078 h 268653"/>
              <a:gd name="connsiteX158" fmla="*/ 8614796 w 8652830"/>
              <a:gd name="connsiteY158" fmla="*/ 268653 h 268653"/>
              <a:gd name="connsiteX159" fmla="*/ 0 w 8652830"/>
              <a:gd name="connsiteY159" fmla="*/ 268653 h 268653"/>
              <a:gd name="connsiteX160" fmla="*/ 2061 w 8652830"/>
              <a:gd name="connsiteY160" fmla="*/ 264370 h 268653"/>
              <a:gd name="connsiteX161" fmla="*/ 284344 w 8652830"/>
              <a:gd name="connsiteY161" fmla="*/ 16 h 268653"/>
              <a:gd name="connsiteX0" fmla="*/ 2061 w 8652830"/>
              <a:gd name="connsiteY0" fmla="*/ 264370 h 355810"/>
              <a:gd name="connsiteX1" fmla="*/ 284344 w 8652830"/>
              <a:gd name="connsiteY1" fmla="*/ 16 h 355810"/>
              <a:gd name="connsiteX2" fmla="*/ 312726 w 8652830"/>
              <a:gd name="connsiteY2" fmla="*/ 7540 h 355810"/>
              <a:gd name="connsiteX3" fmla="*/ 343523 w 8652830"/>
              <a:gd name="connsiteY3" fmla="*/ 153078 h 355810"/>
              <a:gd name="connsiteX4" fmla="*/ 342467 w 8652830"/>
              <a:gd name="connsiteY4" fmla="*/ 156783 h 355810"/>
              <a:gd name="connsiteX5" fmla="*/ 353029 w 8652830"/>
              <a:gd name="connsiteY5" fmla="*/ 142556 h 355810"/>
              <a:gd name="connsiteX6" fmla="*/ 552222 w 8652830"/>
              <a:gd name="connsiteY6" fmla="*/ 16 h 355810"/>
              <a:gd name="connsiteX7" fmla="*/ 580604 w 8652830"/>
              <a:gd name="connsiteY7" fmla="*/ 7540 h 355810"/>
              <a:gd name="connsiteX8" fmla="*/ 611401 w 8652830"/>
              <a:gd name="connsiteY8" fmla="*/ 153078 h 355810"/>
              <a:gd name="connsiteX9" fmla="*/ 610344 w 8652830"/>
              <a:gd name="connsiteY9" fmla="*/ 156785 h 355810"/>
              <a:gd name="connsiteX10" fmla="*/ 620908 w 8652830"/>
              <a:gd name="connsiteY10" fmla="*/ 142556 h 355810"/>
              <a:gd name="connsiteX11" fmla="*/ 820101 w 8652830"/>
              <a:gd name="connsiteY11" fmla="*/ 16 h 355810"/>
              <a:gd name="connsiteX12" fmla="*/ 848483 w 8652830"/>
              <a:gd name="connsiteY12" fmla="*/ 7540 h 355810"/>
              <a:gd name="connsiteX13" fmla="*/ 879279 w 8652830"/>
              <a:gd name="connsiteY13" fmla="*/ 153078 h 355810"/>
              <a:gd name="connsiteX14" fmla="*/ 878224 w 8652830"/>
              <a:gd name="connsiteY14" fmla="*/ 156783 h 355810"/>
              <a:gd name="connsiteX15" fmla="*/ 888786 w 8652830"/>
              <a:gd name="connsiteY15" fmla="*/ 142556 h 355810"/>
              <a:gd name="connsiteX16" fmla="*/ 1087979 w 8652830"/>
              <a:gd name="connsiteY16" fmla="*/ 16 h 355810"/>
              <a:gd name="connsiteX17" fmla="*/ 1116361 w 8652830"/>
              <a:gd name="connsiteY17" fmla="*/ 7540 h 355810"/>
              <a:gd name="connsiteX18" fmla="*/ 1147157 w 8652830"/>
              <a:gd name="connsiteY18" fmla="*/ 153078 h 355810"/>
              <a:gd name="connsiteX19" fmla="*/ 1146101 w 8652830"/>
              <a:gd name="connsiteY19" fmla="*/ 156783 h 355810"/>
              <a:gd name="connsiteX20" fmla="*/ 1156664 w 8652830"/>
              <a:gd name="connsiteY20" fmla="*/ 142556 h 355810"/>
              <a:gd name="connsiteX21" fmla="*/ 1355857 w 8652830"/>
              <a:gd name="connsiteY21" fmla="*/ 16 h 355810"/>
              <a:gd name="connsiteX22" fmla="*/ 1384239 w 8652830"/>
              <a:gd name="connsiteY22" fmla="*/ 7540 h 355810"/>
              <a:gd name="connsiteX23" fmla="*/ 1415035 w 8652830"/>
              <a:gd name="connsiteY23" fmla="*/ 153078 h 355810"/>
              <a:gd name="connsiteX24" fmla="*/ 1413977 w 8652830"/>
              <a:gd name="connsiteY24" fmla="*/ 156785 h 355810"/>
              <a:gd name="connsiteX25" fmla="*/ 1424542 w 8652830"/>
              <a:gd name="connsiteY25" fmla="*/ 142556 h 355810"/>
              <a:gd name="connsiteX26" fmla="*/ 1623735 w 8652830"/>
              <a:gd name="connsiteY26" fmla="*/ 16 h 355810"/>
              <a:gd name="connsiteX27" fmla="*/ 1652116 w 8652830"/>
              <a:gd name="connsiteY27" fmla="*/ 7540 h 355810"/>
              <a:gd name="connsiteX28" fmla="*/ 1682914 w 8652830"/>
              <a:gd name="connsiteY28" fmla="*/ 153078 h 355810"/>
              <a:gd name="connsiteX29" fmla="*/ 1681858 w 8652830"/>
              <a:gd name="connsiteY29" fmla="*/ 156783 h 355810"/>
              <a:gd name="connsiteX30" fmla="*/ 1692420 w 8652830"/>
              <a:gd name="connsiteY30" fmla="*/ 142556 h 355810"/>
              <a:gd name="connsiteX31" fmla="*/ 1891613 w 8652830"/>
              <a:gd name="connsiteY31" fmla="*/ 16 h 355810"/>
              <a:gd name="connsiteX32" fmla="*/ 1919995 w 8652830"/>
              <a:gd name="connsiteY32" fmla="*/ 7540 h 355810"/>
              <a:gd name="connsiteX33" fmla="*/ 1950792 w 8652830"/>
              <a:gd name="connsiteY33" fmla="*/ 153078 h 355810"/>
              <a:gd name="connsiteX34" fmla="*/ 1949736 w 8652830"/>
              <a:gd name="connsiteY34" fmla="*/ 156783 h 355810"/>
              <a:gd name="connsiteX35" fmla="*/ 1960298 w 8652830"/>
              <a:gd name="connsiteY35" fmla="*/ 142556 h 355810"/>
              <a:gd name="connsiteX36" fmla="*/ 2159491 w 8652830"/>
              <a:gd name="connsiteY36" fmla="*/ 16 h 355810"/>
              <a:gd name="connsiteX37" fmla="*/ 2187873 w 8652830"/>
              <a:gd name="connsiteY37" fmla="*/ 7540 h 355810"/>
              <a:gd name="connsiteX38" fmla="*/ 2218670 w 8652830"/>
              <a:gd name="connsiteY38" fmla="*/ 153078 h 355810"/>
              <a:gd name="connsiteX39" fmla="*/ 2217612 w 8652830"/>
              <a:gd name="connsiteY39" fmla="*/ 156785 h 355810"/>
              <a:gd name="connsiteX40" fmla="*/ 2228178 w 8652830"/>
              <a:gd name="connsiteY40" fmla="*/ 142556 h 355810"/>
              <a:gd name="connsiteX41" fmla="*/ 2427370 w 8652830"/>
              <a:gd name="connsiteY41" fmla="*/ 16 h 355810"/>
              <a:gd name="connsiteX42" fmla="*/ 2455751 w 8652830"/>
              <a:gd name="connsiteY42" fmla="*/ 7540 h 355810"/>
              <a:gd name="connsiteX43" fmla="*/ 2486548 w 8652830"/>
              <a:gd name="connsiteY43" fmla="*/ 153078 h 355810"/>
              <a:gd name="connsiteX44" fmla="*/ 2485492 w 8652830"/>
              <a:gd name="connsiteY44" fmla="*/ 156783 h 355810"/>
              <a:gd name="connsiteX45" fmla="*/ 2496056 w 8652830"/>
              <a:gd name="connsiteY45" fmla="*/ 142556 h 355810"/>
              <a:gd name="connsiteX46" fmla="*/ 2695248 w 8652830"/>
              <a:gd name="connsiteY46" fmla="*/ 16 h 355810"/>
              <a:gd name="connsiteX47" fmla="*/ 2723630 w 8652830"/>
              <a:gd name="connsiteY47" fmla="*/ 7540 h 355810"/>
              <a:gd name="connsiteX48" fmla="*/ 2754427 w 8652830"/>
              <a:gd name="connsiteY48" fmla="*/ 153078 h 355810"/>
              <a:gd name="connsiteX49" fmla="*/ 2753370 w 8652830"/>
              <a:gd name="connsiteY49" fmla="*/ 156783 h 355810"/>
              <a:gd name="connsiteX50" fmla="*/ 2763932 w 8652830"/>
              <a:gd name="connsiteY50" fmla="*/ 142556 h 355810"/>
              <a:gd name="connsiteX51" fmla="*/ 2963126 w 8652830"/>
              <a:gd name="connsiteY51" fmla="*/ 16 h 355810"/>
              <a:gd name="connsiteX52" fmla="*/ 2991508 w 8652830"/>
              <a:gd name="connsiteY52" fmla="*/ 7540 h 355810"/>
              <a:gd name="connsiteX53" fmla="*/ 3022303 w 8652830"/>
              <a:gd name="connsiteY53" fmla="*/ 153078 h 355810"/>
              <a:gd name="connsiteX54" fmla="*/ 3021247 w 8652830"/>
              <a:gd name="connsiteY54" fmla="*/ 156785 h 355810"/>
              <a:gd name="connsiteX55" fmla="*/ 3031812 w 8652830"/>
              <a:gd name="connsiteY55" fmla="*/ 142556 h 355810"/>
              <a:gd name="connsiteX56" fmla="*/ 3231005 w 8652830"/>
              <a:gd name="connsiteY56" fmla="*/ 16 h 355810"/>
              <a:gd name="connsiteX57" fmla="*/ 3259386 w 8652830"/>
              <a:gd name="connsiteY57" fmla="*/ 7540 h 355810"/>
              <a:gd name="connsiteX58" fmla="*/ 3290183 w 8652830"/>
              <a:gd name="connsiteY58" fmla="*/ 153078 h 355810"/>
              <a:gd name="connsiteX59" fmla="*/ 3289127 w 8652830"/>
              <a:gd name="connsiteY59" fmla="*/ 156783 h 355810"/>
              <a:gd name="connsiteX60" fmla="*/ 3299689 w 8652830"/>
              <a:gd name="connsiteY60" fmla="*/ 142556 h 355810"/>
              <a:gd name="connsiteX61" fmla="*/ 3498883 w 8652830"/>
              <a:gd name="connsiteY61" fmla="*/ 16 h 355810"/>
              <a:gd name="connsiteX62" fmla="*/ 3527264 w 8652830"/>
              <a:gd name="connsiteY62" fmla="*/ 7540 h 355810"/>
              <a:gd name="connsiteX63" fmla="*/ 3558060 w 8652830"/>
              <a:gd name="connsiteY63" fmla="*/ 153078 h 355810"/>
              <a:gd name="connsiteX64" fmla="*/ 3557004 w 8652830"/>
              <a:gd name="connsiteY64" fmla="*/ 156783 h 355810"/>
              <a:gd name="connsiteX65" fmla="*/ 3567567 w 8652830"/>
              <a:gd name="connsiteY65" fmla="*/ 142556 h 355810"/>
              <a:gd name="connsiteX66" fmla="*/ 3766760 w 8652830"/>
              <a:gd name="connsiteY66" fmla="*/ 16 h 355810"/>
              <a:gd name="connsiteX67" fmla="*/ 3795142 w 8652830"/>
              <a:gd name="connsiteY67" fmla="*/ 7540 h 355810"/>
              <a:gd name="connsiteX68" fmla="*/ 3825938 w 8652830"/>
              <a:gd name="connsiteY68" fmla="*/ 153078 h 355810"/>
              <a:gd name="connsiteX69" fmla="*/ 3824883 w 8652830"/>
              <a:gd name="connsiteY69" fmla="*/ 156782 h 355810"/>
              <a:gd name="connsiteX70" fmla="*/ 3835445 w 8652830"/>
              <a:gd name="connsiteY70" fmla="*/ 142556 h 355810"/>
              <a:gd name="connsiteX71" fmla="*/ 4034638 w 8652830"/>
              <a:gd name="connsiteY71" fmla="*/ 16 h 355810"/>
              <a:gd name="connsiteX72" fmla="*/ 4063020 w 8652830"/>
              <a:gd name="connsiteY72" fmla="*/ 7540 h 355810"/>
              <a:gd name="connsiteX73" fmla="*/ 4093816 w 8652830"/>
              <a:gd name="connsiteY73" fmla="*/ 153078 h 355810"/>
              <a:gd name="connsiteX74" fmla="*/ 4092760 w 8652830"/>
              <a:gd name="connsiteY74" fmla="*/ 156785 h 355810"/>
              <a:gd name="connsiteX75" fmla="*/ 4103324 w 8652830"/>
              <a:gd name="connsiteY75" fmla="*/ 142556 h 355810"/>
              <a:gd name="connsiteX76" fmla="*/ 4302517 w 8652830"/>
              <a:gd name="connsiteY76" fmla="*/ 16 h 355810"/>
              <a:gd name="connsiteX77" fmla="*/ 4330899 w 8652830"/>
              <a:gd name="connsiteY77" fmla="*/ 7540 h 355810"/>
              <a:gd name="connsiteX78" fmla="*/ 4361695 w 8652830"/>
              <a:gd name="connsiteY78" fmla="*/ 153078 h 355810"/>
              <a:gd name="connsiteX79" fmla="*/ 4360640 w 8652830"/>
              <a:gd name="connsiteY79" fmla="*/ 156782 h 355810"/>
              <a:gd name="connsiteX80" fmla="*/ 4371202 w 8652830"/>
              <a:gd name="connsiteY80" fmla="*/ 142556 h 355810"/>
              <a:gd name="connsiteX81" fmla="*/ 4570395 w 8652830"/>
              <a:gd name="connsiteY81" fmla="*/ 16 h 355810"/>
              <a:gd name="connsiteX82" fmla="*/ 4598777 w 8652830"/>
              <a:gd name="connsiteY82" fmla="*/ 7540 h 355810"/>
              <a:gd name="connsiteX83" fmla="*/ 4629573 w 8652830"/>
              <a:gd name="connsiteY83" fmla="*/ 153078 h 355810"/>
              <a:gd name="connsiteX84" fmla="*/ 4628518 w 8652830"/>
              <a:gd name="connsiteY84" fmla="*/ 156782 h 355810"/>
              <a:gd name="connsiteX85" fmla="*/ 4639080 w 8652830"/>
              <a:gd name="connsiteY85" fmla="*/ 142556 h 355810"/>
              <a:gd name="connsiteX86" fmla="*/ 4838273 w 8652830"/>
              <a:gd name="connsiteY86" fmla="*/ 16 h 355810"/>
              <a:gd name="connsiteX87" fmla="*/ 4866655 w 8652830"/>
              <a:gd name="connsiteY87" fmla="*/ 7540 h 355810"/>
              <a:gd name="connsiteX88" fmla="*/ 4897451 w 8652830"/>
              <a:gd name="connsiteY88" fmla="*/ 153078 h 355810"/>
              <a:gd name="connsiteX89" fmla="*/ 4896395 w 8652830"/>
              <a:gd name="connsiteY89" fmla="*/ 156785 h 355810"/>
              <a:gd name="connsiteX90" fmla="*/ 4906959 w 8652830"/>
              <a:gd name="connsiteY90" fmla="*/ 142556 h 355810"/>
              <a:gd name="connsiteX91" fmla="*/ 5106152 w 8652830"/>
              <a:gd name="connsiteY91" fmla="*/ 16 h 355810"/>
              <a:gd name="connsiteX92" fmla="*/ 5134534 w 8652830"/>
              <a:gd name="connsiteY92" fmla="*/ 7540 h 355810"/>
              <a:gd name="connsiteX93" fmla="*/ 5165330 w 8652830"/>
              <a:gd name="connsiteY93" fmla="*/ 153078 h 355810"/>
              <a:gd name="connsiteX94" fmla="*/ 5164274 w 8652830"/>
              <a:gd name="connsiteY94" fmla="*/ 156783 h 355810"/>
              <a:gd name="connsiteX95" fmla="*/ 5174837 w 8652830"/>
              <a:gd name="connsiteY95" fmla="*/ 142556 h 355810"/>
              <a:gd name="connsiteX96" fmla="*/ 5374030 w 8652830"/>
              <a:gd name="connsiteY96" fmla="*/ 16 h 355810"/>
              <a:gd name="connsiteX97" fmla="*/ 5402412 w 8652830"/>
              <a:gd name="connsiteY97" fmla="*/ 7540 h 355810"/>
              <a:gd name="connsiteX98" fmla="*/ 5433208 w 8652830"/>
              <a:gd name="connsiteY98" fmla="*/ 153078 h 355810"/>
              <a:gd name="connsiteX99" fmla="*/ 5432153 w 8652830"/>
              <a:gd name="connsiteY99" fmla="*/ 156782 h 355810"/>
              <a:gd name="connsiteX100" fmla="*/ 5442715 w 8652830"/>
              <a:gd name="connsiteY100" fmla="*/ 142556 h 355810"/>
              <a:gd name="connsiteX101" fmla="*/ 5641908 w 8652830"/>
              <a:gd name="connsiteY101" fmla="*/ 16 h 355810"/>
              <a:gd name="connsiteX102" fmla="*/ 5670290 w 8652830"/>
              <a:gd name="connsiteY102" fmla="*/ 7540 h 355810"/>
              <a:gd name="connsiteX103" fmla="*/ 5701086 w 8652830"/>
              <a:gd name="connsiteY103" fmla="*/ 153078 h 355810"/>
              <a:gd name="connsiteX104" fmla="*/ 5700030 w 8652830"/>
              <a:gd name="connsiteY104" fmla="*/ 156785 h 355810"/>
              <a:gd name="connsiteX105" fmla="*/ 5710594 w 8652830"/>
              <a:gd name="connsiteY105" fmla="*/ 142556 h 355810"/>
              <a:gd name="connsiteX106" fmla="*/ 5909787 w 8652830"/>
              <a:gd name="connsiteY106" fmla="*/ 16 h 355810"/>
              <a:gd name="connsiteX107" fmla="*/ 5938169 w 8652830"/>
              <a:gd name="connsiteY107" fmla="*/ 7540 h 355810"/>
              <a:gd name="connsiteX108" fmla="*/ 5968965 w 8652830"/>
              <a:gd name="connsiteY108" fmla="*/ 153078 h 355810"/>
              <a:gd name="connsiteX109" fmla="*/ 5967910 w 8652830"/>
              <a:gd name="connsiteY109" fmla="*/ 156782 h 355810"/>
              <a:gd name="connsiteX110" fmla="*/ 5978472 w 8652830"/>
              <a:gd name="connsiteY110" fmla="*/ 142556 h 355810"/>
              <a:gd name="connsiteX111" fmla="*/ 6177665 w 8652830"/>
              <a:gd name="connsiteY111" fmla="*/ 16 h 355810"/>
              <a:gd name="connsiteX112" fmla="*/ 6206047 w 8652830"/>
              <a:gd name="connsiteY112" fmla="*/ 7540 h 355810"/>
              <a:gd name="connsiteX113" fmla="*/ 6236843 w 8652830"/>
              <a:gd name="connsiteY113" fmla="*/ 153078 h 355810"/>
              <a:gd name="connsiteX114" fmla="*/ 6235788 w 8652830"/>
              <a:gd name="connsiteY114" fmla="*/ 156782 h 355810"/>
              <a:gd name="connsiteX115" fmla="*/ 6246350 w 8652830"/>
              <a:gd name="connsiteY115" fmla="*/ 142556 h 355810"/>
              <a:gd name="connsiteX116" fmla="*/ 6445543 w 8652830"/>
              <a:gd name="connsiteY116" fmla="*/ 16 h 355810"/>
              <a:gd name="connsiteX117" fmla="*/ 6473925 w 8652830"/>
              <a:gd name="connsiteY117" fmla="*/ 7540 h 355810"/>
              <a:gd name="connsiteX118" fmla="*/ 6504721 w 8652830"/>
              <a:gd name="connsiteY118" fmla="*/ 153078 h 355810"/>
              <a:gd name="connsiteX119" fmla="*/ 6503665 w 8652830"/>
              <a:gd name="connsiteY119" fmla="*/ 156785 h 355810"/>
              <a:gd name="connsiteX120" fmla="*/ 6514229 w 8652830"/>
              <a:gd name="connsiteY120" fmla="*/ 142556 h 355810"/>
              <a:gd name="connsiteX121" fmla="*/ 6713422 w 8652830"/>
              <a:gd name="connsiteY121" fmla="*/ 16 h 355810"/>
              <a:gd name="connsiteX122" fmla="*/ 6741804 w 8652830"/>
              <a:gd name="connsiteY122" fmla="*/ 7540 h 355810"/>
              <a:gd name="connsiteX123" fmla="*/ 6772600 w 8652830"/>
              <a:gd name="connsiteY123" fmla="*/ 153078 h 355810"/>
              <a:gd name="connsiteX124" fmla="*/ 6771544 w 8652830"/>
              <a:gd name="connsiteY124" fmla="*/ 156783 h 355810"/>
              <a:gd name="connsiteX125" fmla="*/ 6782107 w 8652830"/>
              <a:gd name="connsiteY125" fmla="*/ 142556 h 355810"/>
              <a:gd name="connsiteX126" fmla="*/ 6981300 w 8652830"/>
              <a:gd name="connsiteY126" fmla="*/ 16 h 355810"/>
              <a:gd name="connsiteX127" fmla="*/ 7009682 w 8652830"/>
              <a:gd name="connsiteY127" fmla="*/ 7540 h 355810"/>
              <a:gd name="connsiteX128" fmla="*/ 7040478 w 8652830"/>
              <a:gd name="connsiteY128" fmla="*/ 153078 h 355810"/>
              <a:gd name="connsiteX129" fmla="*/ 7039422 w 8652830"/>
              <a:gd name="connsiteY129" fmla="*/ 156783 h 355810"/>
              <a:gd name="connsiteX130" fmla="*/ 7049985 w 8652830"/>
              <a:gd name="connsiteY130" fmla="*/ 142556 h 355810"/>
              <a:gd name="connsiteX131" fmla="*/ 7249178 w 8652830"/>
              <a:gd name="connsiteY131" fmla="*/ 16 h 355810"/>
              <a:gd name="connsiteX132" fmla="*/ 7277560 w 8652830"/>
              <a:gd name="connsiteY132" fmla="*/ 7540 h 355810"/>
              <a:gd name="connsiteX133" fmla="*/ 7308356 w 8652830"/>
              <a:gd name="connsiteY133" fmla="*/ 153078 h 355810"/>
              <a:gd name="connsiteX134" fmla="*/ 7307300 w 8652830"/>
              <a:gd name="connsiteY134" fmla="*/ 156784 h 355810"/>
              <a:gd name="connsiteX135" fmla="*/ 7317864 w 8652830"/>
              <a:gd name="connsiteY135" fmla="*/ 142556 h 355810"/>
              <a:gd name="connsiteX136" fmla="*/ 7517057 w 8652830"/>
              <a:gd name="connsiteY136" fmla="*/ 16 h 355810"/>
              <a:gd name="connsiteX137" fmla="*/ 7545439 w 8652830"/>
              <a:gd name="connsiteY137" fmla="*/ 7540 h 355810"/>
              <a:gd name="connsiteX138" fmla="*/ 7576235 w 8652830"/>
              <a:gd name="connsiteY138" fmla="*/ 153078 h 355810"/>
              <a:gd name="connsiteX139" fmla="*/ 7575180 w 8652830"/>
              <a:gd name="connsiteY139" fmla="*/ 156783 h 355810"/>
              <a:gd name="connsiteX140" fmla="*/ 7585742 w 8652830"/>
              <a:gd name="connsiteY140" fmla="*/ 142556 h 355810"/>
              <a:gd name="connsiteX141" fmla="*/ 7784935 w 8652830"/>
              <a:gd name="connsiteY141" fmla="*/ 16 h 355810"/>
              <a:gd name="connsiteX142" fmla="*/ 7813317 w 8652830"/>
              <a:gd name="connsiteY142" fmla="*/ 7540 h 355810"/>
              <a:gd name="connsiteX143" fmla="*/ 7844113 w 8652830"/>
              <a:gd name="connsiteY143" fmla="*/ 153078 h 355810"/>
              <a:gd name="connsiteX144" fmla="*/ 7843057 w 8652830"/>
              <a:gd name="connsiteY144" fmla="*/ 156783 h 355810"/>
              <a:gd name="connsiteX145" fmla="*/ 7853620 w 8652830"/>
              <a:gd name="connsiteY145" fmla="*/ 142556 h 355810"/>
              <a:gd name="connsiteX146" fmla="*/ 8052813 w 8652830"/>
              <a:gd name="connsiteY146" fmla="*/ 16 h 355810"/>
              <a:gd name="connsiteX147" fmla="*/ 8081195 w 8652830"/>
              <a:gd name="connsiteY147" fmla="*/ 7540 h 355810"/>
              <a:gd name="connsiteX148" fmla="*/ 8111991 w 8652830"/>
              <a:gd name="connsiteY148" fmla="*/ 153078 h 355810"/>
              <a:gd name="connsiteX149" fmla="*/ 8110935 w 8652830"/>
              <a:gd name="connsiteY149" fmla="*/ 156785 h 355810"/>
              <a:gd name="connsiteX150" fmla="*/ 8121499 w 8652830"/>
              <a:gd name="connsiteY150" fmla="*/ 142556 h 355810"/>
              <a:gd name="connsiteX151" fmla="*/ 8320691 w 8652830"/>
              <a:gd name="connsiteY151" fmla="*/ 16 h 355810"/>
              <a:gd name="connsiteX152" fmla="*/ 8349073 w 8652830"/>
              <a:gd name="connsiteY152" fmla="*/ 7540 h 355810"/>
              <a:gd name="connsiteX153" fmla="*/ 8379870 w 8652830"/>
              <a:gd name="connsiteY153" fmla="*/ 153078 h 355810"/>
              <a:gd name="connsiteX154" fmla="*/ 8378819 w 8652830"/>
              <a:gd name="connsiteY154" fmla="*/ 156766 h 355810"/>
              <a:gd name="connsiteX155" fmla="*/ 8389369 w 8652830"/>
              <a:gd name="connsiteY155" fmla="*/ 142556 h 355810"/>
              <a:gd name="connsiteX156" fmla="*/ 8588561 w 8652830"/>
              <a:gd name="connsiteY156" fmla="*/ 16 h 355810"/>
              <a:gd name="connsiteX157" fmla="*/ 8616943 w 8652830"/>
              <a:gd name="connsiteY157" fmla="*/ 7540 h 355810"/>
              <a:gd name="connsiteX158" fmla="*/ 8647740 w 8652830"/>
              <a:gd name="connsiteY158" fmla="*/ 153078 h 355810"/>
              <a:gd name="connsiteX159" fmla="*/ 8614796 w 8652830"/>
              <a:gd name="connsiteY159" fmla="*/ 268653 h 355810"/>
              <a:gd name="connsiteX160" fmla="*/ 0 w 8652830"/>
              <a:gd name="connsiteY160" fmla="*/ 268653 h 355810"/>
              <a:gd name="connsiteX161" fmla="*/ 93501 w 8652830"/>
              <a:gd name="connsiteY161" fmla="*/ 355810 h 355810"/>
              <a:gd name="connsiteX0" fmla="*/ 0 w 8650769"/>
              <a:gd name="connsiteY0" fmla="*/ 264370 h 355810"/>
              <a:gd name="connsiteX1" fmla="*/ 282283 w 8650769"/>
              <a:gd name="connsiteY1" fmla="*/ 16 h 355810"/>
              <a:gd name="connsiteX2" fmla="*/ 310665 w 8650769"/>
              <a:gd name="connsiteY2" fmla="*/ 7540 h 355810"/>
              <a:gd name="connsiteX3" fmla="*/ 341462 w 8650769"/>
              <a:gd name="connsiteY3" fmla="*/ 153078 h 355810"/>
              <a:gd name="connsiteX4" fmla="*/ 340406 w 8650769"/>
              <a:gd name="connsiteY4" fmla="*/ 156783 h 355810"/>
              <a:gd name="connsiteX5" fmla="*/ 350968 w 8650769"/>
              <a:gd name="connsiteY5" fmla="*/ 142556 h 355810"/>
              <a:gd name="connsiteX6" fmla="*/ 550161 w 8650769"/>
              <a:gd name="connsiteY6" fmla="*/ 16 h 355810"/>
              <a:gd name="connsiteX7" fmla="*/ 578543 w 8650769"/>
              <a:gd name="connsiteY7" fmla="*/ 7540 h 355810"/>
              <a:gd name="connsiteX8" fmla="*/ 609340 w 8650769"/>
              <a:gd name="connsiteY8" fmla="*/ 153078 h 355810"/>
              <a:gd name="connsiteX9" fmla="*/ 608283 w 8650769"/>
              <a:gd name="connsiteY9" fmla="*/ 156785 h 355810"/>
              <a:gd name="connsiteX10" fmla="*/ 618847 w 8650769"/>
              <a:gd name="connsiteY10" fmla="*/ 142556 h 355810"/>
              <a:gd name="connsiteX11" fmla="*/ 818040 w 8650769"/>
              <a:gd name="connsiteY11" fmla="*/ 16 h 355810"/>
              <a:gd name="connsiteX12" fmla="*/ 846422 w 8650769"/>
              <a:gd name="connsiteY12" fmla="*/ 7540 h 355810"/>
              <a:gd name="connsiteX13" fmla="*/ 877218 w 8650769"/>
              <a:gd name="connsiteY13" fmla="*/ 153078 h 355810"/>
              <a:gd name="connsiteX14" fmla="*/ 876163 w 8650769"/>
              <a:gd name="connsiteY14" fmla="*/ 156783 h 355810"/>
              <a:gd name="connsiteX15" fmla="*/ 886725 w 8650769"/>
              <a:gd name="connsiteY15" fmla="*/ 142556 h 355810"/>
              <a:gd name="connsiteX16" fmla="*/ 1085918 w 8650769"/>
              <a:gd name="connsiteY16" fmla="*/ 16 h 355810"/>
              <a:gd name="connsiteX17" fmla="*/ 1114300 w 8650769"/>
              <a:gd name="connsiteY17" fmla="*/ 7540 h 355810"/>
              <a:gd name="connsiteX18" fmla="*/ 1145096 w 8650769"/>
              <a:gd name="connsiteY18" fmla="*/ 153078 h 355810"/>
              <a:gd name="connsiteX19" fmla="*/ 1144040 w 8650769"/>
              <a:gd name="connsiteY19" fmla="*/ 156783 h 355810"/>
              <a:gd name="connsiteX20" fmla="*/ 1154603 w 8650769"/>
              <a:gd name="connsiteY20" fmla="*/ 142556 h 355810"/>
              <a:gd name="connsiteX21" fmla="*/ 1353796 w 8650769"/>
              <a:gd name="connsiteY21" fmla="*/ 16 h 355810"/>
              <a:gd name="connsiteX22" fmla="*/ 1382178 w 8650769"/>
              <a:gd name="connsiteY22" fmla="*/ 7540 h 355810"/>
              <a:gd name="connsiteX23" fmla="*/ 1412974 w 8650769"/>
              <a:gd name="connsiteY23" fmla="*/ 153078 h 355810"/>
              <a:gd name="connsiteX24" fmla="*/ 1411916 w 8650769"/>
              <a:gd name="connsiteY24" fmla="*/ 156785 h 355810"/>
              <a:gd name="connsiteX25" fmla="*/ 1422481 w 8650769"/>
              <a:gd name="connsiteY25" fmla="*/ 142556 h 355810"/>
              <a:gd name="connsiteX26" fmla="*/ 1621674 w 8650769"/>
              <a:gd name="connsiteY26" fmla="*/ 16 h 355810"/>
              <a:gd name="connsiteX27" fmla="*/ 1650055 w 8650769"/>
              <a:gd name="connsiteY27" fmla="*/ 7540 h 355810"/>
              <a:gd name="connsiteX28" fmla="*/ 1680853 w 8650769"/>
              <a:gd name="connsiteY28" fmla="*/ 153078 h 355810"/>
              <a:gd name="connsiteX29" fmla="*/ 1679797 w 8650769"/>
              <a:gd name="connsiteY29" fmla="*/ 156783 h 355810"/>
              <a:gd name="connsiteX30" fmla="*/ 1690359 w 8650769"/>
              <a:gd name="connsiteY30" fmla="*/ 142556 h 355810"/>
              <a:gd name="connsiteX31" fmla="*/ 1889552 w 8650769"/>
              <a:gd name="connsiteY31" fmla="*/ 16 h 355810"/>
              <a:gd name="connsiteX32" fmla="*/ 1917934 w 8650769"/>
              <a:gd name="connsiteY32" fmla="*/ 7540 h 355810"/>
              <a:gd name="connsiteX33" fmla="*/ 1948731 w 8650769"/>
              <a:gd name="connsiteY33" fmla="*/ 153078 h 355810"/>
              <a:gd name="connsiteX34" fmla="*/ 1947675 w 8650769"/>
              <a:gd name="connsiteY34" fmla="*/ 156783 h 355810"/>
              <a:gd name="connsiteX35" fmla="*/ 1958237 w 8650769"/>
              <a:gd name="connsiteY35" fmla="*/ 142556 h 355810"/>
              <a:gd name="connsiteX36" fmla="*/ 2157430 w 8650769"/>
              <a:gd name="connsiteY36" fmla="*/ 16 h 355810"/>
              <a:gd name="connsiteX37" fmla="*/ 2185812 w 8650769"/>
              <a:gd name="connsiteY37" fmla="*/ 7540 h 355810"/>
              <a:gd name="connsiteX38" fmla="*/ 2216609 w 8650769"/>
              <a:gd name="connsiteY38" fmla="*/ 153078 h 355810"/>
              <a:gd name="connsiteX39" fmla="*/ 2215551 w 8650769"/>
              <a:gd name="connsiteY39" fmla="*/ 156785 h 355810"/>
              <a:gd name="connsiteX40" fmla="*/ 2226117 w 8650769"/>
              <a:gd name="connsiteY40" fmla="*/ 142556 h 355810"/>
              <a:gd name="connsiteX41" fmla="*/ 2425309 w 8650769"/>
              <a:gd name="connsiteY41" fmla="*/ 16 h 355810"/>
              <a:gd name="connsiteX42" fmla="*/ 2453690 w 8650769"/>
              <a:gd name="connsiteY42" fmla="*/ 7540 h 355810"/>
              <a:gd name="connsiteX43" fmla="*/ 2484487 w 8650769"/>
              <a:gd name="connsiteY43" fmla="*/ 153078 h 355810"/>
              <a:gd name="connsiteX44" fmla="*/ 2483431 w 8650769"/>
              <a:gd name="connsiteY44" fmla="*/ 156783 h 355810"/>
              <a:gd name="connsiteX45" fmla="*/ 2493995 w 8650769"/>
              <a:gd name="connsiteY45" fmla="*/ 142556 h 355810"/>
              <a:gd name="connsiteX46" fmla="*/ 2693187 w 8650769"/>
              <a:gd name="connsiteY46" fmla="*/ 16 h 355810"/>
              <a:gd name="connsiteX47" fmla="*/ 2721569 w 8650769"/>
              <a:gd name="connsiteY47" fmla="*/ 7540 h 355810"/>
              <a:gd name="connsiteX48" fmla="*/ 2752366 w 8650769"/>
              <a:gd name="connsiteY48" fmla="*/ 153078 h 355810"/>
              <a:gd name="connsiteX49" fmla="*/ 2751309 w 8650769"/>
              <a:gd name="connsiteY49" fmla="*/ 156783 h 355810"/>
              <a:gd name="connsiteX50" fmla="*/ 2761871 w 8650769"/>
              <a:gd name="connsiteY50" fmla="*/ 142556 h 355810"/>
              <a:gd name="connsiteX51" fmla="*/ 2961065 w 8650769"/>
              <a:gd name="connsiteY51" fmla="*/ 16 h 355810"/>
              <a:gd name="connsiteX52" fmla="*/ 2989447 w 8650769"/>
              <a:gd name="connsiteY52" fmla="*/ 7540 h 355810"/>
              <a:gd name="connsiteX53" fmla="*/ 3020242 w 8650769"/>
              <a:gd name="connsiteY53" fmla="*/ 153078 h 355810"/>
              <a:gd name="connsiteX54" fmla="*/ 3019186 w 8650769"/>
              <a:gd name="connsiteY54" fmla="*/ 156785 h 355810"/>
              <a:gd name="connsiteX55" fmla="*/ 3029751 w 8650769"/>
              <a:gd name="connsiteY55" fmla="*/ 142556 h 355810"/>
              <a:gd name="connsiteX56" fmla="*/ 3228944 w 8650769"/>
              <a:gd name="connsiteY56" fmla="*/ 16 h 355810"/>
              <a:gd name="connsiteX57" fmla="*/ 3257325 w 8650769"/>
              <a:gd name="connsiteY57" fmla="*/ 7540 h 355810"/>
              <a:gd name="connsiteX58" fmla="*/ 3288122 w 8650769"/>
              <a:gd name="connsiteY58" fmla="*/ 153078 h 355810"/>
              <a:gd name="connsiteX59" fmla="*/ 3287066 w 8650769"/>
              <a:gd name="connsiteY59" fmla="*/ 156783 h 355810"/>
              <a:gd name="connsiteX60" fmla="*/ 3297628 w 8650769"/>
              <a:gd name="connsiteY60" fmla="*/ 142556 h 355810"/>
              <a:gd name="connsiteX61" fmla="*/ 3496822 w 8650769"/>
              <a:gd name="connsiteY61" fmla="*/ 16 h 355810"/>
              <a:gd name="connsiteX62" fmla="*/ 3525203 w 8650769"/>
              <a:gd name="connsiteY62" fmla="*/ 7540 h 355810"/>
              <a:gd name="connsiteX63" fmla="*/ 3555999 w 8650769"/>
              <a:gd name="connsiteY63" fmla="*/ 153078 h 355810"/>
              <a:gd name="connsiteX64" fmla="*/ 3554943 w 8650769"/>
              <a:gd name="connsiteY64" fmla="*/ 156783 h 355810"/>
              <a:gd name="connsiteX65" fmla="*/ 3565506 w 8650769"/>
              <a:gd name="connsiteY65" fmla="*/ 142556 h 355810"/>
              <a:gd name="connsiteX66" fmla="*/ 3764699 w 8650769"/>
              <a:gd name="connsiteY66" fmla="*/ 16 h 355810"/>
              <a:gd name="connsiteX67" fmla="*/ 3793081 w 8650769"/>
              <a:gd name="connsiteY67" fmla="*/ 7540 h 355810"/>
              <a:gd name="connsiteX68" fmla="*/ 3823877 w 8650769"/>
              <a:gd name="connsiteY68" fmla="*/ 153078 h 355810"/>
              <a:gd name="connsiteX69" fmla="*/ 3822822 w 8650769"/>
              <a:gd name="connsiteY69" fmla="*/ 156782 h 355810"/>
              <a:gd name="connsiteX70" fmla="*/ 3833384 w 8650769"/>
              <a:gd name="connsiteY70" fmla="*/ 142556 h 355810"/>
              <a:gd name="connsiteX71" fmla="*/ 4032577 w 8650769"/>
              <a:gd name="connsiteY71" fmla="*/ 16 h 355810"/>
              <a:gd name="connsiteX72" fmla="*/ 4060959 w 8650769"/>
              <a:gd name="connsiteY72" fmla="*/ 7540 h 355810"/>
              <a:gd name="connsiteX73" fmla="*/ 4091755 w 8650769"/>
              <a:gd name="connsiteY73" fmla="*/ 153078 h 355810"/>
              <a:gd name="connsiteX74" fmla="*/ 4090699 w 8650769"/>
              <a:gd name="connsiteY74" fmla="*/ 156785 h 355810"/>
              <a:gd name="connsiteX75" fmla="*/ 4101263 w 8650769"/>
              <a:gd name="connsiteY75" fmla="*/ 142556 h 355810"/>
              <a:gd name="connsiteX76" fmla="*/ 4300456 w 8650769"/>
              <a:gd name="connsiteY76" fmla="*/ 16 h 355810"/>
              <a:gd name="connsiteX77" fmla="*/ 4328838 w 8650769"/>
              <a:gd name="connsiteY77" fmla="*/ 7540 h 355810"/>
              <a:gd name="connsiteX78" fmla="*/ 4359634 w 8650769"/>
              <a:gd name="connsiteY78" fmla="*/ 153078 h 355810"/>
              <a:gd name="connsiteX79" fmla="*/ 4358579 w 8650769"/>
              <a:gd name="connsiteY79" fmla="*/ 156782 h 355810"/>
              <a:gd name="connsiteX80" fmla="*/ 4369141 w 8650769"/>
              <a:gd name="connsiteY80" fmla="*/ 142556 h 355810"/>
              <a:gd name="connsiteX81" fmla="*/ 4568334 w 8650769"/>
              <a:gd name="connsiteY81" fmla="*/ 16 h 355810"/>
              <a:gd name="connsiteX82" fmla="*/ 4596716 w 8650769"/>
              <a:gd name="connsiteY82" fmla="*/ 7540 h 355810"/>
              <a:gd name="connsiteX83" fmla="*/ 4627512 w 8650769"/>
              <a:gd name="connsiteY83" fmla="*/ 153078 h 355810"/>
              <a:gd name="connsiteX84" fmla="*/ 4626457 w 8650769"/>
              <a:gd name="connsiteY84" fmla="*/ 156782 h 355810"/>
              <a:gd name="connsiteX85" fmla="*/ 4637019 w 8650769"/>
              <a:gd name="connsiteY85" fmla="*/ 142556 h 355810"/>
              <a:gd name="connsiteX86" fmla="*/ 4836212 w 8650769"/>
              <a:gd name="connsiteY86" fmla="*/ 16 h 355810"/>
              <a:gd name="connsiteX87" fmla="*/ 4864594 w 8650769"/>
              <a:gd name="connsiteY87" fmla="*/ 7540 h 355810"/>
              <a:gd name="connsiteX88" fmla="*/ 4895390 w 8650769"/>
              <a:gd name="connsiteY88" fmla="*/ 153078 h 355810"/>
              <a:gd name="connsiteX89" fmla="*/ 4894334 w 8650769"/>
              <a:gd name="connsiteY89" fmla="*/ 156785 h 355810"/>
              <a:gd name="connsiteX90" fmla="*/ 4904898 w 8650769"/>
              <a:gd name="connsiteY90" fmla="*/ 142556 h 355810"/>
              <a:gd name="connsiteX91" fmla="*/ 5104091 w 8650769"/>
              <a:gd name="connsiteY91" fmla="*/ 16 h 355810"/>
              <a:gd name="connsiteX92" fmla="*/ 5132473 w 8650769"/>
              <a:gd name="connsiteY92" fmla="*/ 7540 h 355810"/>
              <a:gd name="connsiteX93" fmla="*/ 5163269 w 8650769"/>
              <a:gd name="connsiteY93" fmla="*/ 153078 h 355810"/>
              <a:gd name="connsiteX94" fmla="*/ 5162213 w 8650769"/>
              <a:gd name="connsiteY94" fmla="*/ 156783 h 355810"/>
              <a:gd name="connsiteX95" fmla="*/ 5172776 w 8650769"/>
              <a:gd name="connsiteY95" fmla="*/ 142556 h 355810"/>
              <a:gd name="connsiteX96" fmla="*/ 5371969 w 8650769"/>
              <a:gd name="connsiteY96" fmla="*/ 16 h 355810"/>
              <a:gd name="connsiteX97" fmla="*/ 5400351 w 8650769"/>
              <a:gd name="connsiteY97" fmla="*/ 7540 h 355810"/>
              <a:gd name="connsiteX98" fmla="*/ 5431147 w 8650769"/>
              <a:gd name="connsiteY98" fmla="*/ 153078 h 355810"/>
              <a:gd name="connsiteX99" fmla="*/ 5430092 w 8650769"/>
              <a:gd name="connsiteY99" fmla="*/ 156782 h 355810"/>
              <a:gd name="connsiteX100" fmla="*/ 5440654 w 8650769"/>
              <a:gd name="connsiteY100" fmla="*/ 142556 h 355810"/>
              <a:gd name="connsiteX101" fmla="*/ 5639847 w 8650769"/>
              <a:gd name="connsiteY101" fmla="*/ 16 h 355810"/>
              <a:gd name="connsiteX102" fmla="*/ 5668229 w 8650769"/>
              <a:gd name="connsiteY102" fmla="*/ 7540 h 355810"/>
              <a:gd name="connsiteX103" fmla="*/ 5699025 w 8650769"/>
              <a:gd name="connsiteY103" fmla="*/ 153078 h 355810"/>
              <a:gd name="connsiteX104" fmla="*/ 5697969 w 8650769"/>
              <a:gd name="connsiteY104" fmla="*/ 156785 h 355810"/>
              <a:gd name="connsiteX105" fmla="*/ 5708533 w 8650769"/>
              <a:gd name="connsiteY105" fmla="*/ 142556 h 355810"/>
              <a:gd name="connsiteX106" fmla="*/ 5907726 w 8650769"/>
              <a:gd name="connsiteY106" fmla="*/ 16 h 355810"/>
              <a:gd name="connsiteX107" fmla="*/ 5936108 w 8650769"/>
              <a:gd name="connsiteY107" fmla="*/ 7540 h 355810"/>
              <a:gd name="connsiteX108" fmla="*/ 5966904 w 8650769"/>
              <a:gd name="connsiteY108" fmla="*/ 153078 h 355810"/>
              <a:gd name="connsiteX109" fmla="*/ 5965849 w 8650769"/>
              <a:gd name="connsiteY109" fmla="*/ 156782 h 355810"/>
              <a:gd name="connsiteX110" fmla="*/ 5976411 w 8650769"/>
              <a:gd name="connsiteY110" fmla="*/ 142556 h 355810"/>
              <a:gd name="connsiteX111" fmla="*/ 6175604 w 8650769"/>
              <a:gd name="connsiteY111" fmla="*/ 16 h 355810"/>
              <a:gd name="connsiteX112" fmla="*/ 6203986 w 8650769"/>
              <a:gd name="connsiteY112" fmla="*/ 7540 h 355810"/>
              <a:gd name="connsiteX113" fmla="*/ 6234782 w 8650769"/>
              <a:gd name="connsiteY113" fmla="*/ 153078 h 355810"/>
              <a:gd name="connsiteX114" fmla="*/ 6233727 w 8650769"/>
              <a:gd name="connsiteY114" fmla="*/ 156782 h 355810"/>
              <a:gd name="connsiteX115" fmla="*/ 6244289 w 8650769"/>
              <a:gd name="connsiteY115" fmla="*/ 142556 h 355810"/>
              <a:gd name="connsiteX116" fmla="*/ 6443482 w 8650769"/>
              <a:gd name="connsiteY116" fmla="*/ 16 h 355810"/>
              <a:gd name="connsiteX117" fmla="*/ 6471864 w 8650769"/>
              <a:gd name="connsiteY117" fmla="*/ 7540 h 355810"/>
              <a:gd name="connsiteX118" fmla="*/ 6502660 w 8650769"/>
              <a:gd name="connsiteY118" fmla="*/ 153078 h 355810"/>
              <a:gd name="connsiteX119" fmla="*/ 6501604 w 8650769"/>
              <a:gd name="connsiteY119" fmla="*/ 156785 h 355810"/>
              <a:gd name="connsiteX120" fmla="*/ 6512168 w 8650769"/>
              <a:gd name="connsiteY120" fmla="*/ 142556 h 355810"/>
              <a:gd name="connsiteX121" fmla="*/ 6711361 w 8650769"/>
              <a:gd name="connsiteY121" fmla="*/ 16 h 355810"/>
              <a:gd name="connsiteX122" fmla="*/ 6739743 w 8650769"/>
              <a:gd name="connsiteY122" fmla="*/ 7540 h 355810"/>
              <a:gd name="connsiteX123" fmla="*/ 6770539 w 8650769"/>
              <a:gd name="connsiteY123" fmla="*/ 153078 h 355810"/>
              <a:gd name="connsiteX124" fmla="*/ 6769483 w 8650769"/>
              <a:gd name="connsiteY124" fmla="*/ 156783 h 355810"/>
              <a:gd name="connsiteX125" fmla="*/ 6780046 w 8650769"/>
              <a:gd name="connsiteY125" fmla="*/ 142556 h 355810"/>
              <a:gd name="connsiteX126" fmla="*/ 6979239 w 8650769"/>
              <a:gd name="connsiteY126" fmla="*/ 16 h 355810"/>
              <a:gd name="connsiteX127" fmla="*/ 7007621 w 8650769"/>
              <a:gd name="connsiteY127" fmla="*/ 7540 h 355810"/>
              <a:gd name="connsiteX128" fmla="*/ 7038417 w 8650769"/>
              <a:gd name="connsiteY128" fmla="*/ 153078 h 355810"/>
              <a:gd name="connsiteX129" fmla="*/ 7037361 w 8650769"/>
              <a:gd name="connsiteY129" fmla="*/ 156783 h 355810"/>
              <a:gd name="connsiteX130" fmla="*/ 7047924 w 8650769"/>
              <a:gd name="connsiteY130" fmla="*/ 142556 h 355810"/>
              <a:gd name="connsiteX131" fmla="*/ 7247117 w 8650769"/>
              <a:gd name="connsiteY131" fmla="*/ 16 h 355810"/>
              <a:gd name="connsiteX132" fmla="*/ 7275499 w 8650769"/>
              <a:gd name="connsiteY132" fmla="*/ 7540 h 355810"/>
              <a:gd name="connsiteX133" fmla="*/ 7306295 w 8650769"/>
              <a:gd name="connsiteY133" fmla="*/ 153078 h 355810"/>
              <a:gd name="connsiteX134" fmla="*/ 7305239 w 8650769"/>
              <a:gd name="connsiteY134" fmla="*/ 156784 h 355810"/>
              <a:gd name="connsiteX135" fmla="*/ 7315803 w 8650769"/>
              <a:gd name="connsiteY135" fmla="*/ 142556 h 355810"/>
              <a:gd name="connsiteX136" fmla="*/ 7514996 w 8650769"/>
              <a:gd name="connsiteY136" fmla="*/ 16 h 355810"/>
              <a:gd name="connsiteX137" fmla="*/ 7543378 w 8650769"/>
              <a:gd name="connsiteY137" fmla="*/ 7540 h 355810"/>
              <a:gd name="connsiteX138" fmla="*/ 7574174 w 8650769"/>
              <a:gd name="connsiteY138" fmla="*/ 153078 h 355810"/>
              <a:gd name="connsiteX139" fmla="*/ 7573119 w 8650769"/>
              <a:gd name="connsiteY139" fmla="*/ 156783 h 355810"/>
              <a:gd name="connsiteX140" fmla="*/ 7583681 w 8650769"/>
              <a:gd name="connsiteY140" fmla="*/ 142556 h 355810"/>
              <a:gd name="connsiteX141" fmla="*/ 7782874 w 8650769"/>
              <a:gd name="connsiteY141" fmla="*/ 16 h 355810"/>
              <a:gd name="connsiteX142" fmla="*/ 7811256 w 8650769"/>
              <a:gd name="connsiteY142" fmla="*/ 7540 h 355810"/>
              <a:gd name="connsiteX143" fmla="*/ 7842052 w 8650769"/>
              <a:gd name="connsiteY143" fmla="*/ 153078 h 355810"/>
              <a:gd name="connsiteX144" fmla="*/ 7840996 w 8650769"/>
              <a:gd name="connsiteY144" fmla="*/ 156783 h 355810"/>
              <a:gd name="connsiteX145" fmla="*/ 7851559 w 8650769"/>
              <a:gd name="connsiteY145" fmla="*/ 142556 h 355810"/>
              <a:gd name="connsiteX146" fmla="*/ 8050752 w 8650769"/>
              <a:gd name="connsiteY146" fmla="*/ 16 h 355810"/>
              <a:gd name="connsiteX147" fmla="*/ 8079134 w 8650769"/>
              <a:gd name="connsiteY147" fmla="*/ 7540 h 355810"/>
              <a:gd name="connsiteX148" fmla="*/ 8109930 w 8650769"/>
              <a:gd name="connsiteY148" fmla="*/ 153078 h 355810"/>
              <a:gd name="connsiteX149" fmla="*/ 8108874 w 8650769"/>
              <a:gd name="connsiteY149" fmla="*/ 156785 h 355810"/>
              <a:gd name="connsiteX150" fmla="*/ 8119438 w 8650769"/>
              <a:gd name="connsiteY150" fmla="*/ 142556 h 355810"/>
              <a:gd name="connsiteX151" fmla="*/ 8318630 w 8650769"/>
              <a:gd name="connsiteY151" fmla="*/ 16 h 355810"/>
              <a:gd name="connsiteX152" fmla="*/ 8347012 w 8650769"/>
              <a:gd name="connsiteY152" fmla="*/ 7540 h 355810"/>
              <a:gd name="connsiteX153" fmla="*/ 8377809 w 8650769"/>
              <a:gd name="connsiteY153" fmla="*/ 153078 h 355810"/>
              <a:gd name="connsiteX154" fmla="*/ 8376758 w 8650769"/>
              <a:gd name="connsiteY154" fmla="*/ 156766 h 355810"/>
              <a:gd name="connsiteX155" fmla="*/ 8387308 w 8650769"/>
              <a:gd name="connsiteY155" fmla="*/ 142556 h 355810"/>
              <a:gd name="connsiteX156" fmla="*/ 8586500 w 8650769"/>
              <a:gd name="connsiteY156" fmla="*/ 16 h 355810"/>
              <a:gd name="connsiteX157" fmla="*/ 8614882 w 8650769"/>
              <a:gd name="connsiteY157" fmla="*/ 7540 h 355810"/>
              <a:gd name="connsiteX158" fmla="*/ 8645679 w 8650769"/>
              <a:gd name="connsiteY158" fmla="*/ 153078 h 355810"/>
              <a:gd name="connsiteX159" fmla="*/ 8612735 w 8650769"/>
              <a:gd name="connsiteY159" fmla="*/ 268653 h 355810"/>
              <a:gd name="connsiteX160" fmla="*/ 91440 w 8650769"/>
              <a:gd name="connsiteY160" fmla="*/ 355810 h 355810"/>
              <a:gd name="connsiteX0" fmla="*/ 190843 w 8559329"/>
              <a:gd name="connsiteY0" fmla="*/ 16 h 355810"/>
              <a:gd name="connsiteX1" fmla="*/ 219225 w 8559329"/>
              <a:gd name="connsiteY1" fmla="*/ 7540 h 355810"/>
              <a:gd name="connsiteX2" fmla="*/ 250022 w 8559329"/>
              <a:gd name="connsiteY2" fmla="*/ 153078 h 355810"/>
              <a:gd name="connsiteX3" fmla="*/ 248966 w 8559329"/>
              <a:gd name="connsiteY3" fmla="*/ 156783 h 355810"/>
              <a:gd name="connsiteX4" fmla="*/ 259528 w 8559329"/>
              <a:gd name="connsiteY4" fmla="*/ 142556 h 355810"/>
              <a:gd name="connsiteX5" fmla="*/ 458721 w 8559329"/>
              <a:gd name="connsiteY5" fmla="*/ 16 h 355810"/>
              <a:gd name="connsiteX6" fmla="*/ 487103 w 8559329"/>
              <a:gd name="connsiteY6" fmla="*/ 7540 h 355810"/>
              <a:gd name="connsiteX7" fmla="*/ 517900 w 8559329"/>
              <a:gd name="connsiteY7" fmla="*/ 153078 h 355810"/>
              <a:gd name="connsiteX8" fmla="*/ 516843 w 8559329"/>
              <a:gd name="connsiteY8" fmla="*/ 156785 h 355810"/>
              <a:gd name="connsiteX9" fmla="*/ 527407 w 8559329"/>
              <a:gd name="connsiteY9" fmla="*/ 142556 h 355810"/>
              <a:gd name="connsiteX10" fmla="*/ 726600 w 8559329"/>
              <a:gd name="connsiteY10" fmla="*/ 16 h 355810"/>
              <a:gd name="connsiteX11" fmla="*/ 754982 w 8559329"/>
              <a:gd name="connsiteY11" fmla="*/ 7540 h 355810"/>
              <a:gd name="connsiteX12" fmla="*/ 785778 w 8559329"/>
              <a:gd name="connsiteY12" fmla="*/ 153078 h 355810"/>
              <a:gd name="connsiteX13" fmla="*/ 784723 w 8559329"/>
              <a:gd name="connsiteY13" fmla="*/ 156783 h 355810"/>
              <a:gd name="connsiteX14" fmla="*/ 795285 w 8559329"/>
              <a:gd name="connsiteY14" fmla="*/ 142556 h 355810"/>
              <a:gd name="connsiteX15" fmla="*/ 994478 w 8559329"/>
              <a:gd name="connsiteY15" fmla="*/ 16 h 355810"/>
              <a:gd name="connsiteX16" fmla="*/ 1022860 w 8559329"/>
              <a:gd name="connsiteY16" fmla="*/ 7540 h 355810"/>
              <a:gd name="connsiteX17" fmla="*/ 1053656 w 8559329"/>
              <a:gd name="connsiteY17" fmla="*/ 153078 h 355810"/>
              <a:gd name="connsiteX18" fmla="*/ 1052600 w 8559329"/>
              <a:gd name="connsiteY18" fmla="*/ 156783 h 355810"/>
              <a:gd name="connsiteX19" fmla="*/ 1063163 w 8559329"/>
              <a:gd name="connsiteY19" fmla="*/ 142556 h 355810"/>
              <a:gd name="connsiteX20" fmla="*/ 1262356 w 8559329"/>
              <a:gd name="connsiteY20" fmla="*/ 16 h 355810"/>
              <a:gd name="connsiteX21" fmla="*/ 1290738 w 8559329"/>
              <a:gd name="connsiteY21" fmla="*/ 7540 h 355810"/>
              <a:gd name="connsiteX22" fmla="*/ 1321534 w 8559329"/>
              <a:gd name="connsiteY22" fmla="*/ 153078 h 355810"/>
              <a:gd name="connsiteX23" fmla="*/ 1320476 w 8559329"/>
              <a:gd name="connsiteY23" fmla="*/ 156785 h 355810"/>
              <a:gd name="connsiteX24" fmla="*/ 1331041 w 8559329"/>
              <a:gd name="connsiteY24" fmla="*/ 142556 h 355810"/>
              <a:gd name="connsiteX25" fmla="*/ 1530234 w 8559329"/>
              <a:gd name="connsiteY25" fmla="*/ 16 h 355810"/>
              <a:gd name="connsiteX26" fmla="*/ 1558615 w 8559329"/>
              <a:gd name="connsiteY26" fmla="*/ 7540 h 355810"/>
              <a:gd name="connsiteX27" fmla="*/ 1589413 w 8559329"/>
              <a:gd name="connsiteY27" fmla="*/ 153078 h 355810"/>
              <a:gd name="connsiteX28" fmla="*/ 1588357 w 8559329"/>
              <a:gd name="connsiteY28" fmla="*/ 156783 h 355810"/>
              <a:gd name="connsiteX29" fmla="*/ 1598919 w 8559329"/>
              <a:gd name="connsiteY29" fmla="*/ 142556 h 355810"/>
              <a:gd name="connsiteX30" fmla="*/ 1798112 w 8559329"/>
              <a:gd name="connsiteY30" fmla="*/ 16 h 355810"/>
              <a:gd name="connsiteX31" fmla="*/ 1826494 w 8559329"/>
              <a:gd name="connsiteY31" fmla="*/ 7540 h 355810"/>
              <a:gd name="connsiteX32" fmla="*/ 1857291 w 8559329"/>
              <a:gd name="connsiteY32" fmla="*/ 153078 h 355810"/>
              <a:gd name="connsiteX33" fmla="*/ 1856235 w 8559329"/>
              <a:gd name="connsiteY33" fmla="*/ 156783 h 355810"/>
              <a:gd name="connsiteX34" fmla="*/ 1866797 w 8559329"/>
              <a:gd name="connsiteY34" fmla="*/ 142556 h 355810"/>
              <a:gd name="connsiteX35" fmla="*/ 2065990 w 8559329"/>
              <a:gd name="connsiteY35" fmla="*/ 16 h 355810"/>
              <a:gd name="connsiteX36" fmla="*/ 2094372 w 8559329"/>
              <a:gd name="connsiteY36" fmla="*/ 7540 h 355810"/>
              <a:gd name="connsiteX37" fmla="*/ 2125169 w 8559329"/>
              <a:gd name="connsiteY37" fmla="*/ 153078 h 355810"/>
              <a:gd name="connsiteX38" fmla="*/ 2124111 w 8559329"/>
              <a:gd name="connsiteY38" fmla="*/ 156785 h 355810"/>
              <a:gd name="connsiteX39" fmla="*/ 2134677 w 8559329"/>
              <a:gd name="connsiteY39" fmla="*/ 142556 h 355810"/>
              <a:gd name="connsiteX40" fmla="*/ 2333869 w 8559329"/>
              <a:gd name="connsiteY40" fmla="*/ 16 h 355810"/>
              <a:gd name="connsiteX41" fmla="*/ 2362250 w 8559329"/>
              <a:gd name="connsiteY41" fmla="*/ 7540 h 355810"/>
              <a:gd name="connsiteX42" fmla="*/ 2393047 w 8559329"/>
              <a:gd name="connsiteY42" fmla="*/ 153078 h 355810"/>
              <a:gd name="connsiteX43" fmla="*/ 2391991 w 8559329"/>
              <a:gd name="connsiteY43" fmla="*/ 156783 h 355810"/>
              <a:gd name="connsiteX44" fmla="*/ 2402555 w 8559329"/>
              <a:gd name="connsiteY44" fmla="*/ 142556 h 355810"/>
              <a:gd name="connsiteX45" fmla="*/ 2601747 w 8559329"/>
              <a:gd name="connsiteY45" fmla="*/ 16 h 355810"/>
              <a:gd name="connsiteX46" fmla="*/ 2630129 w 8559329"/>
              <a:gd name="connsiteY46" fmla="*/ 7540 h 355810"/>
              <a:gd name="connsiteX47" fmla="*/ 2660926 w 8559329"/>
              <a:gd name="connsiteY47" fmla="*/ 153078 h 355810"/>
              <a:gd name="connsiteX48" fmla="*/ 2659869 w 8559329"/>
              <a:gd name="connsiteY48" fmla="*/ 156783 h 355810"/>
              <a:gd name="connsiteX49" fmla="*/ 2670431 w 8559329"/>
              <a:gd name="connsiteY49" fmla="*/ 142556 h 355810"/>
              <a:gd name="connsiteX50" fmla="*/ 2869625 w 8559329"/>
              <a:gd name="connsiteY50" fmla="*/ 16 h 355810"/>
              <a:gd name="connsiteX51" fmla="*/ 2898007 w 8559329"/>
              <a:gd name="connsiteY51" fmla="*/ 7540 h 355810"/>
              <a:gd name="connsiteX52" fmla="*/ 2928802 w 8559329"/>
              <a:gd name="connsiteY52" fmla="*/ 153078 h 355810"/>
              <a:gd name="connsiteX53" fmla="*/ 2927746 w 8559329"/>
              <a:gd name="connsiteY53" fmla="*/ 156785 h 355810"/>
              <a:gd name="connsiteX54" fmla="*/ 2938311 w 8559329"/>
              <a:gd name="connsiteY54" fmla="*/ 142556 h 355810"/>
              <a:gd name="connsiteX55" fmla="*/ 3137504 w 8559329"/>
              <a:gd name="connsiteY55" fmla="*/ 16 h 355810"/>
              <a:gd name="connsiteX56" fmla="*/ 3165885 w 8559329"/>
              <a:gd name="connsiteY56" fmla="*/ 7540 h 355810"/>
              <a:gd name="connsiteX57" fmla="*/ 3196682 w 8559329"/>
              <a:gd name="connsiteY57" fmla="*/ 153078 h 355810"/>
              <a:gd name="connsiteX58" fmla="*/ 3195626 w 8559329"/>
              <a:gd name="connsiteY58" fmla="*/ 156783 h 355810"/>
              <a:gd name="connsiteX59" fmla="*/ 3206188 w 8559329"/>
              <a:gd name="connsiteY59" fmla="*/ 142556 h 355810"/>
              <a:gd name="connsiteX60" fmla="*/ 3405382 w 8559329"/>
              <a:gd name="connsiteY60" fmla="*/ 16 h 355810"/>
              <a:gd name="connsiteX61" fmla="*/ 3433763 w 8559329"/>
              <a:gd name="connsiteY61" fmla="*/ 7540 h 355810"/>
              <a:gd name="connsiteX62" fmla="*/ 3464559 w 8559329"/>
              <a:gd name="connsiteY62" fmla="*/ 153078 h 355810"/>
              <a:gd name="connsiteX63" fmla="*/ 3463503 w 8559329"/>
              <a:gd name="connsiteY63" fmla="*/ 156783 h 355810"/>
              <a:gd name="connsiteX64" fmla="*/ 3474066 w 8559329"/>
              <a:gd name="connsiteY64" fmla="*/ 142556 h 355810"/>
              <a:gd name="connsiteX65" fmla="*/ 3673259 w 8559329"/>
              <a:gd name="connsiteY65" fmla="*/ 16 h 355810"/>
              <a:gd name="connsiteX66" fmla="*/ 3701641 w 8559329"/>
              <a:gd name="connsiteY66" fmla="*/ 7540 h 355810"/>
              <a:gd name="connsiteX67" fmla="*/ 3732437 w 8559329"/>
              <a:gd name="connsiteY67" fmla="*/ 153078 h 355810"/>
              <a:gd name="connsiteX68" fmla="*/ 3731382 w 8559329"/>
              <a:gd name="connsiteY68" fmla="*/ 156782 h 355810"/>
              <a:gd name="connsiteX69" fmla="*/ 3741944 w 8559329"/>
              <a:gd name="connsiteY69" fmla="*/ 142556 h 355810"/>
              <a:gd name="connsiteX70" fmla="*/ 3941137 w 8559329"/>
              <a:gd name="connsiteY70" fmla="*/ 16 h 355810"/>
              <a:gd name="connsiteX71" fmla="*/ 3969519 w 8559329"/>
              <a:gd name="connsiteY71" fmla="*/ 7540 h 355810"/>
              <a:gd name="connsiteX72" fmla="*/ 4000315 w 8559329"/>
              <a:gd name="connsiteY72" fmla="*/ 153078 h 355810"/>
              <a:gd name="connsiteX73" fmla="*/ 3999259 w 8559329"/>
              <a:gd name="connsiteY73" fmla="*/ 156785 h 355810"/>
              <a:gd name="connsiteX74" fmla="*/ 4009823 w 8559329"/>
              <a:gd name="connsiteY74" fmla="*/ 142556 h 355810"/>
              <a:gd name="connsiteX75" fmla="*/ 4209016 w 8559329"/>
              <a:gd name="connsiteY75" fmla="*/ 16 h 355810"/>
              <a:gd name="connsiteX76" fmla="*/ 4237398 w 8559329"/>
              <a:gd name="connsiteY76" fmla="*/ 7540 h 355810"/>
              <a:gd name="connsiteX77" fmla="*/ 4268194 w 8559329"/>
              <a:gd name="connsiteY77" fmla="*/ 153078 h 355810"/>
              <a:gd name="connsiteX78" fmla="*/ 4267139 w 8559329"/>
              <a:gd name="connsiteY78" fmla="*/ 156782 h 355810"/>
              <a:gd name="connsiteX79" fmla="*/ 4277701 w 8559329"/>
              <a:gd name="connsiteY79" fmla="*/ 142556 h 355810"/>
              <a:gd name="connsiteX80" fmla="*/ 4476894 w 8559329"/>
              <a:gd name="connsiteY80" fmla="*/ 16 h 355810"/>
              <a:gd name="connsiteX81" fmla="*/ 4505276 w 8559329"/>
              <a:gd name="connsiteY81" fmla="*/ 7540 h 355810"/>
              <a:gd name="connsiteX82" fmla="*/ 4536072 w 8559329"/>
              <a:gd name="connsiteY82" fmla="*/ 153078 h 355810"/>
              <a:gd name="connsiteX83" fmla="*/ 4535017 w 8559329"/>
              <a:gd name="connsiteY83" fmla="*/ 156782 h 355810"/>
              <a:gd name="connsiteX84" fmla="*/ 4545579 w 8559329"/>
              <a:gd name="connsiteY84" fmla="*/ 142556 h 355810"/>
              <a:gd name="connsiteX85" fmla="*/ 4744772 w 8559329"/>
              <a:gd name="connsiteY85" fmla="*/ 16 h 355810"/>
              <a:gd name="connsiteX86" fmla="*/ 4773154 w 8559329"/>
              <a:gd name="connsiteY86" fmla="*/ 7540 h 355810"/>
              <a:gd name="connsiteX87" fmla="*/ 4803950 w 8559329"/>
              <a:gd name="connsiteY87" fmla="*/ 153078 h 355810"/>
              <a:gd name="connsiteX88" fmla="*/ 4802894 w 8559329"/>
              <a:gd name="connsiteY88" fmla="*/ 156785 h 355810"/>
              <a:gd name="connsiteX89" fmla="*/ 4813458 w 8559329"/>
              <a:gd name="connsiteY89" fmla="*/ 142556 h 355810"/>
              <a:gd name="connsiteX90" fmla="*/ 5012651 w 8559329"/>
              <a:gd name="connsiteY90" fmla="*/ 16 h 355810"/>
              <a:gd name="connsiteX91" fmla="*/ 5041033 w 8559329"/>
              <a:gd name="connsiteY91" fmla="*/ 7540 h 355810"/>
              <a:gd name="connsiteX92" fmla="*/ 5071829 w 8559329"/>
              <a:gd name="connsiteY92" fmla="*/ 153078 h 355810"/>
              <a:gd name="connsiteX93" fmla="*/ 5070773 w 8559329"/>
              <a:gd name="connsiteY93" fmla="*/ 156783 h 355810"/>
              <a:gd name="connsiteX94" fmla="*/ 5081336 w 8559329"/>
              <a:gd name="connsiteY94" fmla="*/ 142556 h 355810"/>
              <a:gd name="connsiteX95" fmla="*/ 5280529 w 8559329"/>
              <a:gd name="connsiteY95" fmla="*/ 16 h 355810"/>
              <a:gd name="connsiteX96" fmla="*/ 5308911 w 8559329"/>
              <a:gd name="connsiteY96" fmla="*/ 7540 h 355810"/>
              <a:gd name="connsiteX97" fmla="*/ 5339707 w 8559329"/>
              <a:gd name="connsiteY97" fmla="*/ 153078 h 355810"/>
              <a:gd name="connsiteX98" fmla="*/ 5338652 w 8559329"/>
              <a:gd name="connsiteY98" fmla="*/ 156782 h 355810"/>
              <a:gd name="connsiteX99" fmla="*/ 5349214 w 8559329"/>
              <a:gd name="connsiteY99" fmla="*/ 142556 h 355810"/>
              <a:gd name="connsiteX100" fmla="*/ 5548407 w 8559329"/>
              <a:gd name="connsiteY100" fmla="*/ 16 h 355810"/>
              <a:gd name="connsiteX101" fmla="*/ 5576789 w 8559329"/>
              <a:gd name="connsiteY101" fmla="*/ 7540 h 355810"/>
              <a:gd name="connsiteX102" fmla="*/ 5607585 w 8559329"/>
              <a:gd name="connsiteY102" fmla="*/ 153078 h 355810"/>
              <a:gd name="connsiteX103" fmla="*/ 5606529 w 8559329"/>
              <a:gd name="connsiteY103" fmla="*/ 156785 h 355810"/>
              <a:gd name="connsiteX104" fmla="*/ 5617093 w 8559329"/>
              <a:gd name="connsiteY104" fmla="*/ 142556 h 355810"/>
              <a:gd name="connsiteX105" fmla="*/ 5816286 w 8559329"/>
              <a:gd name="connsiteY105" fmla="*/ 16 h 355810"/>
              <a:gd name="connsiteX106" fmla="*/ 5844668 w 8559329"/>
              <a:gd name="connsiteY106" fmla="*/ 7540 h 355810"/>
              <a:gd name="connsiteX107" fmla="*/ 5875464 w 8559329"/>
              <a:gd name="connsiteY107" fmla="*/ 153078 h 355810"/>
              <a:gd name="connsiteX108" fmla="*/ 5874409 w 8559329"/>
              <a:gd name="connsiteY108" fmla="*/ 156782 h 355810"/>
              <a:gd name="connsiteX109" fmla="*/ 5884971 w 8559329"/>
              <a:gd name="connsiteY109" fmla="*/ 142556 h 355810"/>
              <a:gd name="connsiteX110" fmla="*/ 6084164 w 8559329"/>
              <a:gd name="connsiteY110" fmla="*/ 16 h 355810"/>
              <a:gd name="connsiteX111" fmla="*/ 6112546 w 8559329"/>
              <a:gd name="connsiteY111" fmla="*/ 7540 h 355810"/>
              <a:gd name="connsiteX112" fmla="*/ 6143342 w 8559329"/>
              <a:gd name="connsiteY112" fmla="*/ 153078 h 355810"/>
              <a:gd name="connsiteX113" fmla="*/ 6142287 w 8559329"/>
              <a:gd name="connsiteY113" fmla="*/ 156782 h 355810"/>
              <a:gd name="connsiteX114" fmla="*/ 6152849 w 8559329"/>
              <a:gd name="connsiteY114" fmla="*/ 142556 h 355810"/>
              <a:gd name="connsiteX115" fmla="*/ 6352042 w 8559329"/>
              <a:gd name="connsiteY115" fmla="*/ 16 h 355810"/>
              <a:gd name="connsiteX116" fmla="*/ 6380424 w 8559329"/>
              <a:gd name="connsiteY116" fmla="*/ 7540 h 355810"/>
              <a:gd name="connsiteX117" fmla="*/ 6411220 w 8559329"/>
              <a:gd name="connsiteY117" fmla="*/ 153078 h 355810"/>
              <a:gd name="connsiteX118" fmla="*/ 6410164 w 8559329"/>
              <a:gd name="connsiteY118" fmla="*/ 156785 h 355810"/>
              <a:gd name="connsiteX119" fmla="*/ 6420728 w 8559329"/>
              <a:gd name="connsiteY119" fmla="*/ 142556 h 355810"/>
              <a:gd name="connsiteX120" fmla="*/ 6619921 w 8559329"/>
              <a:gd name="connsiteY120" fmla="*/ 16 h 355810"/>
              <a:gd name="connsiteX121" fmla="*/ 6648303 w 8559329"/>
              <a:gd name="connsiteY121" fmla="*/ 7540 h 355810"/>
              <a:gd name="connsiteX122" fmla="*/ 6679099 w 8559329"/>
              <a:gd name="connsiteY122" fmla="*/ 153078 h 355810"/>
              <a:gd name="connsiteX123" fmla="*/ 6678043 w 8559329"/>
              <a:gd name="connsiteY123" fmla="*/ 156783 h 355810"/>
              <a:gd name="connsiteX124" fmla="*/ 6688606 w 8559329"/>
              <a:gd name="connsiteY124" fmla="*/ 142556 h 355810"/>
              <a:gd name="connsiteX125" fmla="*/ 6887799 w 8559329"/>
              <a:gd name="connsiteY125" fmla="*/ 16 h 355810"/>
              <a:gd name="connsiteX126" fmla="*/ 6916181 w 8559329"/>
              <a:gd name="connsiteY126" fmla="*/ 7540 h 355810"/>
              <a:gd name="connsiteX127" fmla="*/ 6946977 w 8559329"/>
              <a:gd name="connsiteY127" fmla="*/ 153078 h 355810"/>
              <a:gd name="connsiteX128" fmla="*/ 6945921 w 8559329"/>
              <a:gd name="connsiteY128" fmla="*/ 156783 h 355810"/>
              <a:gd name="connsiteX129" fmla="*/ 6956484 w 8559329"/>
              <a:gd name="connsiteY129" fmla="*/ 142556 h 355810"/>
              <a:gd name="connsiteX130" fmla="*/ 7155677 w 8559329"/>
              <a:gd name="connsiteY130" fmla="*/ 16 h 355810"/>
              <a:gd name="connsiteX131" fmla="*/ 7184059 w 8559329"/>
              <a:gd name="connsiteY131" fmla="*/ 7540 h 355810"/>
              <a:gd name="connsiteX132" fmla="*/ 7214855 w 8559329"/>
              <a:gd name="connsiteY132" fmla="*/ 153078 h 355810"/>
              <a:gd name="connsiteX133" fmla="*/ 7213799 w 8559329"/>
              <a:gd name="connsiteY133" fmla="*/ 156784 h 355810"/>
              <a:gd name="connsiteX134" fmla="*/ 7224363 w 8559329"/>
              <a:gd name="connsiteY134" fmla="*/ 142556 h 355810"/>
              <a:gd name="connsiteX135" fmla="*/ 7423556 w 8559329"/>
              <a:gd name="connsiteY135" fmla="*/ 16 h 355810"/>
              <a:gd name="connsiteX136" fmla="*/ 7451938 w 8559329"/>
              <a:gd name="connsiteY136" fmla="*/ 7540 h 355810"/>
              <a:gd name="connsiteX137" fmla="*/ 7482734 w 8559329"/>
              <a:gd name="connsiteY137" fmla="*/ 153078 h 355810"/>
              <a:gd name="connsiteX138" fmla="*/ 7481679 w 8559329"/>
              <a:gd name="connsiteY138" fmla="*/ 156783 h 355810"/>
              <a:gd name="connsiteX139" fmla="*/ 7492241 w 8559329"/>
              <a:gd name="connsiteY139" fmla="*/ 142556 h 355810"/>
              <a:gd name="connsiteX140" fmla="*/ 7691434 w 8559329"/>
              <a:gd name="connsiteY140" fmla="*/ 16 h 355810"/>
              <a:gd name="connsiteX141" fmla="*/ 7719816 w 8559329"/>
              <a:gd name="connsiteY141" fmla="*/ 7540 h 355810"/>
              <a:gd name="connsiteX142" fmla="*/ 7750612 w 8559329"/>
              <a:gd name="connsiteY142" fmla="*/ 153078 h 355810"/>
              <a:gd name="connsiteX143" fmla="*/ 7749556 w 8559329"/>
              <a:gd name="connsiteY143" fmla="*/ 156783 h 355810"/>
              <a:gd name="connsiteX144" fmla="*/ 7760119 w 8559329"/>
              <a:gd name="connsiteY144" fmla="*/ 142556 h 355810"/>
              <a:gd name="connsiteX145" fmla="*/ 7959312 w 8559329"/>
              <a:gd name="connsiteY145" fmla="*/ 16 h 355810"/>
              <a:gd name="connsiteX146" fmla="*/ 7987694 w 8559329"/>
              <a:gd name="connsiteY146" fmla="*/ 7540 h 355810"/>
              <a:gd name="connsiteX147" fmla="*/ 8018490 w 8559329"/>
              <a:gd name="connsiteY147" fmla="*/ 153078 h 355810"/>
              <a:gd name="connsiteX148" fmla="*/ 8017434 w 8559329"/>
              <a:gd name="connsiteY148" fmla="*/ 156785 h 355810"/>
              <a:gd name="connsiteX149" fmla="*/ 8027998 w 8559329"/>
              <a:gd name="connsiteY149" fmla="*/ 142556 h 355810"/>
              <a:gd name="connsiteX150" fmla="*/ 8227190 w 8559329"/>
              <a:gd name="connsiteY150" fmla="*/ 16 h 355810"/>
              <a:gd name="connsiteX151" fmla="*/ 8255572 w 8559329"/>
              <a:gd name="connsiteY151" fmla="*/ 7540 h 355810"/>
              <a:gd name="connsiteX152" fmla="*/ 8286369 w 8559329"/>
              <a:gd name="connsiteY152" fmla="*/ 153078 h 355810"/>
              <a:gd name="connsiteX153" fmla="*/ 8285318 w 8559329"/>
              <a:gd name="connsiteY153" fmla="*/ 156766 h 355810"/>
              <a:gd name="connsiteX154" fmla="*/ 8295868 w 8559329"/>
              <a:gd name="connsiteY154" fmla="*/ 142556 h 355810"/>
              <a:gd name="connsiteX155" fmla="*/ 8495060 w 8559329"/>
              <a:gd name="connsiteY155" fmla="*/ 16 h 355810"/>
              <a:gd name="connsiteX156" fmla="*/ 8523442 w 8559329"/>
              <a:gd name="connsiteY156" fmla="*/ 7540 h 355810"/>
              <a:gd name="connsiteX157" fmla="*/ 8554239 w 8559329"/>
              <a:gd name="connsiteY157" fmla="*/ 153078 h 355810"/>
              <a:gd name="connsiteX158" fmla="*/ 8521295 w 8559329"/>
              <a:gd name="connsiteY158" fmla="*/ 268653 h 355810"/>
              <a:gd name="connsiteX159" fmla="*/ 0 w 8559329"/>
              <a:gd name="connsiteY159" fmla="*/ 355810 h 355810"/>
              <a:gd name="connsiteX0" fmla="*/ 0 w 8368486"/>
              <a:gd name="connsiteY0" fmla="*/ 16 h 268653"/>
              <a:gd name="connsiteX1" fmla="*/ 28382 w 8368486"/>
              <a:gd name="connsiteY1" fmla="*/ 7540 h 268653"/>
              <a:gd name="connsiteX2" fmla="*/ 59179 w 8368486"/>
              <a:gd name="connsiteY2" fmla="*/ 153078 h 268653"/>
              <a:gd name="connsiteX3" fmla="*/ 58123 w 8368486"/>
              <a:gd name="connsiteY3" fmla="*/ 156783 h 268653"/>
              <a:gd name="connsiteX4" fmla="*/ 68685 w 8368486"/>
              <a:gd name="connsiteY4" fmla="*/ 142556 h 268653"/>
              <a:gd name="connsiteX5" fmla="*/ 267878 w 8368486"/>
              <a:gd name="connsiteY5" fmla="*/ 16 h 268653"/>
              <a:gd name="connsiteX6" fmla="*/ 296260 w 8368486"/>
              <a:gd name="connsiteY6" fmla="*/ 7540 h 268653"/>
              <a:gd name="connsiteX7" fmla="*/ 327057 w 8368486"/>
              <a:gd name="connsiteY7" fmla="*/ 153078 h 268653"/>
              <a:gd name="connsiteX8" fmla="*/ 326000 w 8368486"/>
              <a:gd name="connsiteY8" fmla="*/ 156785 h 268653"/>
              <a:gd name="connsiteX9" fmla="*/ 336564 w 8368486"/>
              <a:gd name="connsiteY9" fmla="*/ 142556 h 268653"/>
              <a:gd name="connsiteX10" fmla="*/ 535757 w 8368486"/>
              <a:gd name="connsiteY10" fmla="*/ 16 h 268653"/>
              <a:gd name="connsiteX11" fmla="*/ 564139 w 8368486"/>
              <a:gd name="connsiteY11" fmla="*/ 7540 h 268653"/>
              <a:gd name="connsiteX12" fmla="*/ 594935 w 8368486"/>
              <a:gd name="connsiteY12" fmla="*/ 153078 h 268653"/>
              <a:gd name="connsiteX13" fmla="*/ 593880 w 8368486"/>
              <a:gd name="connsiteY13" fmla="*/ 156783 h 268653"/>
              <a:gd name="connsiteX14" fmla="*/ 604442 w 8368486"/>
              <a:gd name="connsiteY14" fmla="*/ 142556 h 268653"/>
              <a:gd name="connsiteX15" fmla="*/ 803635 w 8368486"/>
              <a:gd name="connsiteY15" fmla="*/ 16 h 268653"/>
              <a:gd name="connsiteX16" fmla="*/ 832017 w 8368486"/>
              <a:gd name="connsiteY16" fmla="*/ 7540 h 268653"/>
              <a:gd name="connsiteX17" fmla="*/ 862813 w 8368486"/>
              <a:gd name="connsiteY17" fmla="*/ 153078 h 268653"/>
              <a:gd name="connsiteX18" fmla="*/ 861757 w 8368486"/>
              <a:gd name="connsiteY18" fmla="*/ 156783 h 268653"/>
              <a:gd name="connsiteX19" fmla="*/ 872320 w 8368486"/>
              <a:gd name="connsiteY19" fmla="*/ 142556 h 268653"/>
              <a:gd name="connsiteX20" fmla="*/ 1071513 w 8368486"/>
              <a:gd name="connsiteY20" fmla="*/ 16 h 268653"/>
              <a:gd name="connsiteX21" fmla="*/ 1099895 w 8368486"/>
              <a:gd name="connsiteY21" fmla="*/ 7540 h 268653"/>
              <a:gd name="connsiteX22" fmla="*/ 1130691 w 8368486"/>
              <a:gd name="connsiteY22" fmla="*/ 153078 h 268653"/>
              <a:gd name="connsiteX23" fmla="*/ 1129633 w 8368486"/>
              <a:gd name="connsiteY23" fmla="*/ 156785 h 268653"/>
              <a:gd name="connsiteX24" fmla="*/ 1140198 w 8368486"/>
              <a:gd name="connsiteY24" fmla="*/ 142556 h 268653"/>
              <a:gd name="connsiteX25" fmla="*/ 1339391 w 8368486"/>
              <a:gd name="connsiteY25" fmla="*/ 16 h 268653"/>
              <a:gd name="connsiteX26" fmla="*/ 1367772 w 8368486"/>
              <a:gd name="connsiteY26" fmla="*/ 7540 h 268653"/>
              <a:gd name="connsiteX27" fmla="*/ 1398570 w 8368486"/>
              <a:gd name="connsiteY27" fmla="*/ 153078 h 268653"/>
              <a:gd name="connsiteX28" fmla="*/ 1397514 w 8368486"/>
              <a:gd name="connsiteY28" fmla="*/ 156783 h 268653"/>
              <a:gd name="connsiteX29" fmla="*/ 1408076 w 8368486"/>
              <a:gd name="connsiteY29" fmla="*/ 142556 h 268653"/>
              <a:gd name="connsiteX30" fmla="*/ 1607269 w 8368486"/>
              <a:gd name="connsiteY30" fmla="*/ 16 h 268653"/>
              <a:gd name="connsiteX31" fmla="*/ 1635651 w 8368486"/>
              <a:gd name="connsiteY31" fmla="*/ 7540 h 268653"/>
              <a:gd name="connsiteX32" fmla="*/ 1666448 w 8368486"/>
              <a:gd name="connsiteY32" fmla="*/ 153078 h 268653"/>
              <a:gd name="connsiteX33" fmla="*/ 1665392 w 8368486"/>
              <a:gd name="connsiteY33" fmla="*/ 156783 h 268653"/>
              <a:gd name="connsiteX34" fmla="*/ 1675954 w 8368486"/>
              <a:gd name="connsiteY34" fmla="*/ 142556 h 268653"/>
              <a:gd name="connsiteX35" fmla="*/ 1875147 w 8368486"/>
              <a:gd name="connsiteY35" fmla="*/ 16 h 268653"/>
              <a:gd name="connsiteX36" fmla="*/ 1903529 w 8368486"/>
              <a:gd name="connsiteY36" fmla="*/ 7540 h 268653"/>
              <a:gd name="connsiteX37" fmla="*/ 1934326 w 8368486"/>
              <a:gd name="connsiteY37" fmla="*/ 153078 h 268653"/>
              <a:gd name="connsiteX38" fmla="*/ 1933268 w 8368486"/>
              <a:gd name="connsiteY38" fmla="*/ 156785 h 268653"/>
              <a:gd name="connsiteX39" fmla="*/ 1943834 w 8368486"/>
              <a:gd name="connsiteY39" fmla="*/ 142556 h 268653"/>
              <a:gd name="connsiteX40" fmla="*/ 2143026 w 8368486"/>
              <a:gd name="connsiteY40" fmla="*/ 16 h 268653"/>
              <a:gd name="connsiteX41" fmla="*/ 2171407 w 8368486"/>
              <a:gd name="connsiteY41" fmla="*/ 7540 h 268653"/>
              <a:gd name="connsiteX42" fmla="*/ 2202204 w 8368486"/>
              <a:gd name="connsiteY42" fmla="*/ 153078 h 268653"/>
              <a:gd name="connsiteX43" fmla="*/ 2201148 w 8368486"/>
              <a:gd name="connsiteY43" fmla="*/ 156783 h 268653"/>
              <a:gd name="connsiteX44" fmla="*/ 2211712 w 8368486"/>
              <a:gd name="connsiteY44" fmla="*/ 142556 h 268653"/>
              <a:gd name="connsiteX45" fmla="*/ 2410904 w 8368486"/>
              <a:gd name="connsiteY45" fmla="*/ 16 h 268653"/>
              <a:gd name="connsiteX46" fmla="*/ 2439286 w 8368486"/>
              <a:gd name="connsiteY46" fmla="*/ 7540 h 268653"/>
              <a:gd name="connsiteX47" fmla="*/ 2470083 w 8368486"/>
              <a:gd name="connsiteY47" fmla="*/ 153078 h 268653"/>
              <a:gd name="connsiteX48" fmla="*/ 2469026 w 8368486"/>
              <a:gd name="connsiteY48" fmla="*/ 156783 h 268653"/>
              <a:gd name="connsiteX49" fmla="*/ 2479588 w 8368486"/>
              <a:gd name="connsiteY49" fmla="*/ 142556 h 268653"/>
              <a:gd name="connsiteX50" fmla="*/ 2678782 w 8368486"/>
              <a:gd name="connsiteY50" fmla="*/ 16 h 268653"/>
              <a:gd name="connsiteX51" fmla="*/ 2707164 w 8368486"/>
              <a:gd name="connsiteY51" fmla="*/ 7540 h 268653"/>
              <a:gd name="connsiteX52" fmla="*/ 2737959 w 8368486"/>
              <a:gd name="connsiteY52" fmla="*/ 153078 h 268653"/>
              <a:gd name="connsiteX53" fmla="*/ 2736903 w 8368486"/>
              <a:gd name="connsiteY53" fmla="*/ 156785 h 268653"/>
              <a:gd name="connsiteX54" fmla="*/ 2747468 w 8368486"/>
              <a:gd name="connsiteY54" fmla="*/ 142556 h 268653"/>
              <a:gd name="connsiteX55" fmla="*/ 2946661 w 8368486"/>
              <a:gd name="connsiteY55" fmla="*/ 16 h 268653"/>
              <a:gd name="connsiteX56" fmla="*/ 2975042 w 8368486"/>
              <a:gd name="connsiteY56" fmla="*/ 7540 h 268653"/>
              <a:gd name="connsiteX57" fmla="*/ 3005839 w 8368486"/>
              <a:gd name="connsiteY57" fmla="*/ 153078 h 268653"/>
              <a:gd name="connsiteX58" fmla="*/ 3004783 w 8368486"/>
              <a:gd name="connsiteY58" fmla="*/ 156783 h 268653"/>
              <a:gd name="connsiteX59" fmla="*/ 3015345 w 8368486"/>
              <a:gd name="connsiteY59" fmla="*/ 142556 h 268653"/>
              <a:gd name="connsiteX60" fmla="*/ 3214539 w 8368486"/>
              <a:gd name="connsiteY60" fmla="*/ 16 h 268653"/>
              <a:gd name="connsiteX61" fmla="*/ 3242920 w 8368486"/>
              <a:gd name="connsiteY61" fmla="*/ 7540 h 268653"/>
              <a:gd name="connsiteX62" fmla="*/ 3273716 w 8368486"/>
              <a:gd name="connsiteY62" fmla="*/ 153078 h 268653"/>
              <a:gd name="connsiteX63" fmla="*/ 3272660 w 8368486"/>
              <a:gd name="connsiteY63" fmla="*/ 156783 h 268653"/>
              <a:gd name="connsiteX64" fmla="*/ 3283223 w 8368486"/>
              <a:gd name="connsiteY64" fmla="*/ 142556 h 268653"/>
              <a:gd name="connsiteX65" fmla="*/ 3482416 w 8368486"/>
              <a:gd name="connsiteY65" fmla="*/ 16 h 268653"/>
              <a:gd name="connsiteX66" fmla="*/ 3510798 w 8368486"/>
              <a:gd name="connsiteY66" fmla="*/ 7540 h 268653"/>
              <a:gd name="connsiteX67" fmla="*/ 3541594 w 8368486"/>
              <a:gd name="connsiteY67" fmla="*/ 153078 h 268653"/>
              <a:gd name="connsiteX68" fmla="*/ 3540539 w 8368486"/>
              <a:gd name="connsiteY68" fmla="*/ 156782 h 268653"/>
              <a:gd name="connsiteX69" fmla="*/ 3551101 w 8368486"/>
              <a:gd name="connsiteY69" fmla="*/ 142556 h 268653"/>
              <a:gd name="connsiteX70" fmla="*/ 3750294 w 8368486"/>
              <a:gd name="connsiteY70" fmla="*/ 16 h 268653"/>
              <a:gd name="connsiteX71" fmla="*/ 3778676 w 8368486"/>
              <a:gd name="connsiteY71" fmla="*/ 7540 h 268653"/>
              <a:gd name="connsiteX72" fmla="*/ 3809472 w 8368486"/>
              <a:gd name="connsiteY72" fmla="*/ 153078 h 268653"/>
              <a:gd name="connsiteX73" fmla="*/ 3808416 w 8368486"/>
              <a:gd name="connsiteY73" fmla="*/ 156785 h 268653"/>
              <a:gd name="connsiteX74" fmla="*/ 3818980 w 8368486"/>
              <a:gd name="connsiteY74" fmla="*/ 142556 h 268653"/>
              <a:gd name="connsiteX75" fmla="*/ 4018173 w 8368486"/>
              <a:gd name="connsiteY75" fmla="*/ 16 h 268653"/>
              <a:gd name="connsiteX76" fmla="*/ 4046555 w 8368486"/>
              <a:gd name="connsiteY76" fmla="*/ 7540 h 268653"/>
              <a:gd name="connsiteX77" fmla="*/ 4077351 w 8368486"/>
              <a:gd name="connsiteY77" fmla="*/ 153078 h 268653"/>
              <a:gd name="connsiteX78" fmla="*/ 4076296 w 8368486"/>
              <a:gd name="connsiteY78" fmla="*/ 156782 h 268653"/>
              <a:gd name="connsiteX79" fmla="*/ 4086858 w 8368486"/>
              <a:gd name="connsiteY79" fmla="*/ 142556 h 268653"/>
              <a:gd name="connsiteX80" fmla="*/ 4286051 w 8368486"/>
              <a:gd name="connsiteY80" fmla="*/ 16 h 268653"/>
              <a:gd name="connsiteX81" fmla="*/ 4314433 w 8368486"/>
              <a:gd name="connsiteY81" fmla="*/ 7540 h 268653"/>
              <a:gd name="connsiteX82" fmla="*/ 4345229 w 8368486"/>
              <a:gd name="connsiteY82" fmla="*/ 153078 h 268653"/>
              <a:gd name="connsiteX83" fmla="*/ 4344174 w 8368486"/>
              <a:gd name="connsiteY83" fmla="*/ 156782 h 268653"/>
              <a:gd name="connsiteX84" fmla="*/ 4354736 w 8368486"/>
              <a:gd name="connsiteY84" fmla="*/ 142556 h 268653"/>
              <a:gd name="connsiteX85" fmla="*/ 4553929 w 8368486"/>
              <a:gd name="connsiteY85" fmla="*/ 16 h 268653"/>
              <a:gd name="connsiteX86" fmla="*/ 4582311 w 8368486"/>
              <a:gd name="connsiteY86" fmla="*/ 7540 h 268653"/>
              <a:gd name="connsiteX87" fmla="*/ 4613107 w 8368486"/>
              <a:gd name="connsiteY87" fmla="*/ 153078 h 268653"/>
              <a:gd name="connsiteX88" fmla="*/ 4612051 w 8368486"/>
              <a:gd name="connsiteY88" fmla="*/ 156785 h 268653"/>
              <a:gd name="connsiteX89" fmla="*/ 4622615 w 8368486"/>
              <a:gd name="connsiteY89" fmla="*/ 142556 h 268653"/>
              <a:gd name="connsiteX90" fmla="*/ 4821808 w 8368486"/>
              <a:gd name="connsiteY90" fmla="*/ 16 h 268653"/>
              <a:gd name="connsiteX91" fmla="*/ 4850190 w 8368486"/>
              <a:gd name="connsiteY91" fmla="*/ 7540 h 268653"/>
              <a:gd name="connsiteX92" fmla="*/ 4880986 w 8368486"/>
              <a:gd name="connsiteY92" fmla="*/ 153078 h 268653"/>
              <a:gd name="connsiteX93" fmla="*/ 4879930 w 8368486"/>
              <a:gd name="connsiteY93" fmla="*/ 156783 h 268653"/>
              <a:gd name="connsiteX94" fmla="*/ 4890493 w 8368486"/>
              <a:gd name="connsiteY94" fmla="*/ 142556 h 268653"/>
              <a:gd name="connsiteX95" fmla="*/ 5089686 w 8368486"/>
              <a:gd name="connsiteY95" fmla="*/ 16 h 268653"/>
              <a:gd name="connsiteX96" fmla="*/ 5118068 w 8368486"/>
              <a:gd name="connsiteY96" fmla="*/ 7540 h 268653"/>
              <a:gd name="connsiteX97" fmla="*/ 5148864 w 8368486"/>
              <a:gd name="connsiteY97" fmla="*/ 153078 h 268653"/>
              <a:gd name="connsiteX98" fmla="*/ 5147809 w 8368486"/>
              <a:gd name="connsiteY98" fmla="*/ 156782 h 268653"/>
              <a:gd name="connsiteX99" fmla="*/ 5158371 w 8368486"/>
              <a:gd name="connsiteY99" fmla="*/ 142556 h 268653"/>
              <a:gd name="connsiteX100" fmla="*/ 5357564 w 8368486"/>
              <a:gd name="connsiteY100" fmla="*/ 16 h 268653"/>
              <a:gd name="connsiteX101" fmla="*/ 5385946 w 8368486"/>
              <a:gd name="connsiteY101" fmla="*/ 7540 h 268653"/>
              <a:gd name="connsiteX102" fmla="*/ 5416742 w 8368486"/>
              <a:gd name="connsiteY102" fmla="*/ 153078 h 268653"/>
              <a:gd name="connsiteX103" fmla="*/ 5415686 w 8368486"/>
              <a:gd name="connsiteY103" fmla="*/ 156785 h 268653"/>
              <a:gd name="connsiteX104" fmla="*/ 5426250 w 8368486"/>
              <a:gd name="connsiteY104" fmla="*/ 142556 h 268653"/>
              <a:gd name="connsiteX105" fmla="*/ 5625443 w 8368486"/>
              <a:gd name="connsiteY105" fmla="*/ 16 h 268653"/>
              <a:gd name="connsiteX106" fmla="*/ 5653825 w 8368486"/>
              <a:gd name="connsiteY106" fmla="*/ 7540 h 268653"/>
              <a:gd name="connsiteX107" fmla="*/ 5684621 w 8368486"/>
              <a:gd name="connsiteY107" fmla="*/ 153078 h 268653"/>
              <a:gd name="connsiteX108" fmla="*/ 5683566 w 8368486"/>
              <a:gd name="connsiteY108" fmla="*/ 156782 h 268653"/>
              <a:gd name="connsiteX109" fmla="*/ 5694128 w 8368486"/>
              <a:gd name="connsiteY109" fmla="*/ 142556 h 268653"/>
              <a:gd name="connsiteX110" fmla="*/ 5893321 w 8368486"/>
              <a:gd name="connsiteY110" fmla="*/ 16 h 268653"/>
              <a:gd name="connsiteX111" fmla="*/ 5921703 w 8368486"/>
              <a:gd name="connsiteY111" fmla="*/ 7540 h 268653"/>
              <a:gd name="connsiteX112" fmla="*/ 5952499 w 8368486"/>
              <a:gd name="connsiteY112" fmla="*/ 153078 h 268653"/>
              <a:gd name="connsiteX113" fmla="*/ 5951444 w 8368486"/>
              <a:gd name="connsiteY113" fmla="*/ 156782 h 268653"/>
              <a:gd name="connsiteX114" fmla="*/ 5962006 w 8368486"/>
              <a:gd name="connsiteY114" fmla="*/ 142556 h 268653"/>
              <a:gd name="connsiteX115" fmla="*/ 6161199 w 8368486"/>
              <a:gd name="connsiteY115" fmla="*/ 16 h 268653"/>
              <a:gd name="connsiteX116" fmla="*/ 6189581 w 8368486"/>
              <a:gd name="connsiteY116" fmla="*/ 7540 h 268653"/>
              <a:gd name="connsiteX117" fmla="*/ 6220377 w 8368486"/>
              <a:gd name="connsiteY117" fmla="*/ 153078 h 268653"/>
              <a:gd name="connsiteX118" fmla="*/ 6219321 w 8368486"/>
              <a:gd name="connsiteY118" fmla="*/ 156785 h 268653"/>
              <a:gd name="connsiteX119" fmla="*/ 6229885 w 8368486"/>
              <a:gd name="connsiteY119" fmla="*/ 142556 h 268653"/>
              <a:gd name="connsiteX120" fmla="*/ 6429078 w 8368486"/>
              <a:gd name="connsiteY120" fmla="*/ 16 h 268653"/>
              <a:gd name="connsiteX121" fmla="*/ 6457460 w 8368486"/>
              <a:gd name="connsiteY121" fmla="*/ 7540 h 268653"/>
              <a:gd name="connsiteX122" fmla="*/ 6488256 w 8368486"/>
              <a:gd name="connsiteY122" fmla="*/ 153078 h 268653"/>
              <a:gd name="connsiteX123" fmla="*/ 6487200 w 8368486"/>
              <a:gd name="connsiteY123" fmla="*/ 156783 h 268653"/>
              <a:gd name="connsiteX124" fmla="*/ 6497763 w 8368486"/>
              <a:gd name="connsiteY124" fmla="*/ 142556 h 268653"/>
              <a:gd name="connsiteX125" fmla="*/ 6696956 w 8368486"/>
              <a:gd name="connsiteY125" fmla="*/ 16 h 268653"/>
              <a:gd name="connsiteX126" fmla="*/ 6725338 w 8368486"/>
              <a:gd name="connsiteY126" fmla="*/ 7540 h 268653"/>
              <a:gd name="connsiteX127" fmla="*/ 6756134 w 8368486"/>
              <a:gd name="connsiteY127" fmla="*/ 153078 h 268653"/>
              <a:gd name="connsiteX128" fmla="*/ 6755078 w 8368486"/>
              <a:gd name="connsiteY128" fmla="*/ 156783 h 268653"/>
              <a:gd name="connsiteX129" fmla="*/ 6765641 w 8368486"/>
              <a:gd name="connsiteY129" fmla="*/ 142556 h 268653"/>
              <a:gd name="connsiteX130" fmla="*/ 6964834 w 8368486"/>
              <a:gd name="connsiteY130" fmla="*/ 16 h 268653"/>
              <a:gd name="connsiteX131" fmla="*/ 6993216 w 8368486"/>
              <a:gd name="connsiteY131" fmla="*/ 7540 h 268653"/>
              <a:gd name="connsiteX132" fmla="*/ 7024012 w 8368486"/>
              <a:gd name="connsiteY132" fmla="*/ 153078 h 268653"/>
              <a:gd name="connsiteX133" fmla="*/ 7022956 w 8368486"/>
              <a:gd name="connsiteY133" fmla="*/ 156784 h 268653"/>
              <a:gd name="connsiteX134" fmla="*/ 7033520 w 8368486"/>
              <a:gd name="connsiteY134" fmla="*/ 142556 h 268653"/>
              <a:gd name="connsiteX135" fmla="*/ 7232713 w 8368486"/>
              <a:gd name="connsiteY135" fmla="*/ 16 h 268653"/>
              <a:gd name="connsiteX136" fmla="*/ 7261095 w 8368486"/>
              <a:gd name="connsiteY136" fmla="*/ 7540 h 268653"/>
              <a:gd name="connsiteX137" fmla="*/ 7291891 w 8368486"/>
              <a:gd name="connsiteY137" fmla="*/ 153078 h 268653"/>
              <a:gd name="connsiteX138" fmla="*/ 7290836 w 8368486"/>
              <a:gd name="connsiteY138" fmla="*/ 156783 h 268653"/>
              <a:gd name="connsiteX139" fmla="*/ 7301398 w 8368486"/>
              <a:gd name="connsiteY139" fmla="*/ 142556 h 268653"/>
              <a:gd name="connsiteX140" fmla="*/ 7500591 w 8368486"/>
              <a:gd name="connsiteY140" fmla="*/ 16 h 268653"/>
              <a:gd name="connsiteX141" fmla="*/ 7528973 w 8368486"/>
              <a:gd name="connsiteY141" fmla="*/ 7540 h 268653"/>
              <a:gd name="connsiteX142" fmla="*/ 7559769 w 8368486"/>
              <a:gd name="connsiteY142" fmla="*/ 153078 h 268653"/>
              <a:gd name="connsiteX143" fmla="*/ 7558713 w 8368486"/>
              <a:gd name="connsiteY143" fmla="*/ 156783 h 268653"/>
              <a:gd name="connsiteX144" fmla="*/ 7569276 w 8368486"/>
              <a:gd name="connsiteY144" fmla="*/ 142556 h 268653"/>
              <a:gd name="connsiteX145" fmla="*/ 7768469 w 8368486"/>
              <a:gd name="connsiteY145" fmla="*/ 16 h 268653"/>
              <a:gd name="connsiteX146" fmla="*/ 7796851 w 8368486"/>
              <a:gd name="connsiteY146" fmla="*/ 7540 h 268653"/>
              <a:gd name="connsiteX147" fmla="*/ 7827647 w 8368486"/>
              <a:gd name="connsiteY147" fmla="*/ 153078 h 268653"/>
              <a:gd name="connsiteX148" fmla="*/ 7826591 w 8368486"/>
              <a:gd name="connsiteY148" fmla="*/ 156785 h 268653"/>
              <a:gd name="connsiteX149" fmla="*/ 7837155 w 8368486"/>
              <a:gd name="connsiteY149" fmla="*/ 142556 h 268653"/>
              <a:gd name="connsiteX150" fmla="*/ 8036347 w 8368486"/>
              <a:gd name="connsiteY150" fmla="*/ 16 h 268653"/>
              <a:gd name="connsiteX151" fmla="*/ 8064729 w 8368486"/>
              <a:gd name="connsiteY151" fmla="*/ 7540 h 268653"/>
              <a:gd name="connsiteX152" fmla="*/ 8095526 w 8368486"/>
              <a:gd name="connsiteY152" fmla="*/ 153078 h 268653"/>
              <a:gd name="connsiteX153" fmla="*/ 8094475 w 8368486"/>
              <a:gd name="connsiteY153" fmla="*/ 156766 h 268653"/>
              <a:gd name="connsiteX154" fmla="*/ 8105025 w 8368486"/>
              <a:gd name="connsiteY154" fmla="*/ 142556 h 268653"/>
              <a:gd name="connsiteX155" fmla="*/ 8304217 w 8368486"/>
              <a:gd name="connsiteY155" fmla="*/ 16 h 268653"/>
              <a:gd name="connsiteX156" fmla="*/ 8332599 w 8368486"/>
              <a:gd name="connsiteY156" fmla="*/ 7540 h 268653"/>
              <a:gd name="connsiteX157" fmla="*/ 8363396 w 8368486"/>
              <a:gd name="connsiteY157" fmla="*/ 153078 h 268653"/>
              <a:gd name="connsiteX158" fmla="*/ 8330452 w 8368486"/>
              <a:gd name="connsiteY158" fmla="*/ 268653 h 268653"/>
              <a:gd name="connsiteX0" fmla="*/ 0 w 8368486"/>
              <a:gd name="connsiteY0" fmla="*/ 16 h 268653"/>
              <a:gd name="connsiteX1" fmla="*/ 59179 w 8368486"/>
              <a:gd name="connsiteY1" fmla="*/ 153078 h 268653"/>
              <a:gd name="connsiteX2" fmla="*/ 58123 w 8368486"/>
              <a:gd name="connsiteY2" fmla="*/ 156783 h 268653"/>
              <a:gd name="connsiteX3" fmla="*/ 68685 w 8368486"/>
              <a:gd name="connsiteY3" fmla="*/ 142556 h 268653"/>
              <a:gd name="connsiteX4" fmla="*/ 267878 w 8368486"/>
              <a:gd name="connsiteY4" fmla="*/ 16 h 268653"/>
              <a:gd name="connsiteX5" fmla="*/ 296260 w 8368486"/>
              <a:gd name="connsiteY5" fmla="*/ 7540 h 268653"/>
              <a:gd name="connsiteX6" fmla="*/ 327057 w 8368486"/>
              <a:gd name="connsiteY6" fmla="*/ 153078 h 268653"/>
              <a:gd name="connsiteX7" fmla="*/ 326000 w 8368486"/>
              <a:gd name="connsiteY7" fmla="*/ 156785 h 268653"/>
              <a:gd name="connsiteX8" fmla="*/ 336564 w 8368486"/>
              <a:gd name="connsiteY8" fmla="*/ 142556 h 268653"/>
              <a:gd name="connsiteX9" fmla="*/ 535757 w 8368486"/>
              <a:gd name="connsiteY9" fmla="*/ 16 h 268653"/>
              <a:gd name="connsiteX10" fmla="*/ 564139 w 8368486"/>
              <a:gd name="connsiteY10" fmla="*/ 7540 h 268653"/>
              <a:gd name="connsiteX11" fmla="*/ 594935 w 8368486"/>
              <a:gd name="connsiteY11" fmla="*/ 153078 h 268653"/>
              <a:gd name="connsiteX12" fmla="*/ 593880 w 8368486"/>
              <a:gd name="connsiteY12" fmla="*/ 156783 h 268653"/>
              <a:gd name="connsiteX13" fmla="*/ 604442 w 8368486"/>
              <a:gd name="connsiteY13" fmla="*/ 142556 h 268653"/>
              <a:gd name="connsiteX14" fmla="*/ 803635 w 8368486"/>
              <a:gd name="connsiteY14" fmla="*/ 16 h 268653"/>
              <a:gd name="connsiteX15" fmla="*/ 832017 w 8368486"/>
              <a:gd name="connsiteY15" fmla="*/ 7540 h 268653"/>
              <a:gd name="connsiteX16" fmla="*/ 862813 w 8368486"/>
              <a:gd name="connsiteY16" fmla="*/ 153078 h 268653"/>
              <a:gd name="connsiteX17" fmla="*/ 861757 w 8368486"/>
              <a:gd name="connsiteY17" fmla="*/ 156783 h 268653"/>
              <a:gd name="connsiteX18" fmla="*/ 872320 w 8368486"/>
              <a:gd name="connsiteY18" fmla="*/ 142556 h 268653"/>
              <a:gd name="connsiteX19" fmla="*/ 1071513 w 8368486"/>
              <a:gd name="connsiteY19" fmla="*/ 16 h 268653"/>
              <a:gd name="connsiteX20" fmla="*/ 1099895 w 8368486"/>
              <a:gd name="connsiteY20" fmla="*/ 7540 h 268653"/>
              <a:gd name="connsiteX21" fmla="*/ 1130691 w 8368486"/>
              <a:gd name="connsiteY21" fmla="*/ 153078 h 268653"/>
              <a:gd name="connsiteX22" fmla="*/ 1129633 w 8368486"/>
              <a:gd name="connsiteY22" fmla="*/ 156785 h 268653"/>
              <a:gd name="connsiteX23" fmla="*/ 1140198 w 8368486"/>
              <a:gd name="connsiteY23" fmla="*/ 142556 h 268653"/>
              <a:gd name="connsiteX24" fmla="*/ 1339391 w 8368486"/>
              <a:gd name="connsiteY24" fmla="*/ 16 h 268653"/>
              <a:gd name="connsiteX25" fmla="*/ 1367772 w 8368486"/>
              <a:gd name="connsiteY25" fmla="*/ 7540 h 268653"/>
              <a:gd name="connsiteX26" fmla="*/ 1398570 w 8368486"/>
              <a:gd name="connsiteY26" fmla="*/ 153078 h 268653"/>
              <a:gd name="connsiteX27" fmla="*/ 1397514 w 8368486"/>
              <a:gd name="connsiteY27" fmla="*/ 156783 h 268653"/>
              <a:gd name="connsiteX28" fmla="*/ 1408076 w 8368486"/>
              <a:gd name="connsiteY28" fmla="*/ 142556 h 268653"/>
              <a:gd name="connsiteX29" fmla="*/ 1607269 w 8368486"/>
              <a:gd name="connsiteY29" fmla="*/ 16 h 268653"/>
              <a:gd name="connsiteX30" fmla="*/ 1635651 w 8368486"/>
              <a:gd name="connsiteY30" fmla="*/ 7540 h 268653"/>
              <a:gd name="connsiteX31" fmla="*/ 1666448 w 8368486"/>
              <a:gd name="connsiteY31" fmla="*/ 153078 h 268653"/>
              <a:gd name="connsiteX32" fmla="*/ 1665392 w 8368486"/>
              <a:gd name="connsiteY32" fmla="*/ 156783 h 268653"/>
              <a:gd name="connsiteX33" fmla="*/ 1675954 w 8368486"/>
              <a:gd name="connsiteY33" fmla="*/ 142556 h 268653"/>
              <a:gd name="connsiteX34" fmla="*/ 1875147 w 8368486"/>
              <a:gd name="connsiteY34" fmla="*/ 16 h 268653"/>
              <a:gd name="connsiteX35" fmla="*/ 1903529 w 8368486"/>
              <a:gd name="connsiteY35" fmla="*/ 7540 h 268653"/>
              <a:gd name="connsiteX36" fmla="*/ 1934326 w 8368486"/>
              <a:gd name="connsiteY36" fmla="*/ 153078 h 268653"/>
              <a:gd name="connsiteX37" fmla="*/ 1933268 w 8368486"/>
              <a:gd name="connsiteY37" fmla="*/ 156785 h 268653"/>
              <a:gd name="connsiteX38" fmla="*/ 1943834 w 8368486"/>
              <a:gd name="connsiteY38" fmla="*/ 142556 h 268653"/>
              <a:gd name="connsiteX39" fmla="*/ 2143026 w 8368486"/>
              <a:gd name="connsiteY39" fmla="*/ 16 h 268653"/>
              <a:gd name="connsiteX40" fmla="*/ 2171407 w 8368486"/>
              <a:gd name="connsiteY40" fmla="*/ 7540 h 268653"/>
              <a:gd name="connsiteX41" fmla="*/ 2202204 w 8368486"/>
              <a:gd name="connsiteY41" fmla="*/ 153078 h 268653"/>
              <a:gd name="connsiteX42" fmla="*/ 2201148 w 8368486"/>
              <a:gd name="connsiteY42" fmla="*/ 156783 h 268653"/>
              <a:gd name="connsiteX43" fmla="*/ 2211712 w 8368486"/>
              <a:gd name="connsiteY43" fmla="*/ 142556 h 268653"/>
              <a:gd name="connsiteX44" fmla="*/ 2410904 w 8368486"/>
              <a:gd name="connsiteY44" fmla="*/ 16 h 268653"/>
              <a:gd name="connsiteX45" fmla="*/ 2439286 w 8368486"/>
              <a:gd name="connsiteY45" fmla="*/ 7540 h 268653"/>
              <a:gd name="connsiteX46" fmla="*/ 2470083 w 8368486"/>
              <a:gd name="connsiteY46" fmla="*/ 153078 h 268653"/>
              <a:gd name="connsiteX47" fmla="*/ 2469026 w 8368486"/>
              <a:gd name="connsiteY47" fmla="*/ 156783 h 268653"/>
              <a:gd name="connsiteX48" fmla="*/ 2479588 w 8368486"/>
              <a:gd name="connsiteY48" fmla="*/ 142556 h 268653"/>
              <a:gd name="connsiteX49" fmla="*/ 2678782 w 8368486"/>
              <a:gd name="connsiteY49" fmla="*/ 16 h 268653"/>
              <a:gd name="connsiteX50" fmla="*/ 2707164 w 8368486"/>
              <a:gd name="connsiteY50" fmla="*/ 7540 h 268653"/>
              <a:gd name="connsiteX51" fmla="*/ 2737959 w 8368486"/>
              <a:gd name="connsiteY51" fmla="*/ 153078 h 268653"/>
              <a:gd name="connsiteX52" fmla="*/ 2736903 w 8368486"/>
              <a:gd name="connsiteY52" fmla="*/ 156785 h 268653"/>
              <a:gd name="connsiteX53" fmla="*/ 2747468 w 8368486"/>
              <a:gd name="connsiteY53" fmla="*/ 142556 h 268653"/>
              <a:gd name="connsiteX54" fmla="*/ 2946661 w 8368486"/>
              <a:gd name="connsiteY54" fmla="*/ 16 h 268653"/>
              <a:gd name="connsiteX55" fmla="*/ 2975042 w 8368486"/>
              <a:gd name="connsiteY55" fmla="*/ 7540 h 268653"/>
              <a:gd name="connsiteX56" fmla="*/ 3005839 w 8368486"/>
              <a:gd name="connsiteY56" fmla="*/ 153078 h 268653"/>
              <a:gd name="connsiteX57" fmla="*/ 3004783 w 8368486"/>
              <a:gd name="connsiteY57" fmla="*/ 156783 h 268653"/>
              <a:gd name="connsiteX58" fmla="*/ 3015345 w 8368486"/>
              <a:gd name="connsiteY58" fmla="*/ 142556 h 268653"/>
              <a:gd name="connsiteX59" fmla="*/ 3214539 w 8368486"/>
              <a:gd name="connsiteY59" fmla="*/ 16 h 268653"/>
              <a:gd name="connsiteX60" fmla="*/ 3242920 w 8368486"/>
              <a:gd name="connsiteY60" fmla="*/ 7540 h 268653"/>
              <a:gd name="connsiteX61" fmla="*/ 3273716 w 8368486"/>
              <a:gd name="connsiteY61" fmla="*/ 153078 h 268653"/>
              <a:gd name="connsiteX62" fmla="*/ 3272660 w 8368486"/>
              <a:gd name="connsiteY62" fmla="*/ 156783 h 268653"/>
              <a:gd name="connsiteX63" fmla="*/ 3283223 w 8368486"/>
              <a:gd name="connsiteY63" fmla="*/ 142556 h 268653"/>
              <a:gd name="connsiteX64" fmla="*/ 3482416 w 8368486"/>
              <a:gd name="connsiteY64" fmla="*/ 16 h 268653"/>
              <a:gd name="connsiteX65" fmla="*/ 3510798 w 8368486"/>
              <a:gd name="connsiteY65" fmla="*/ 7540 h 268653"/>
              <a:gd name="connsiteX66" fmla="*/ 3541594 w 8368486"/>
              <a:gd name="connsiteY66" fmla="*/ 153078 h 268653"/>
              <a:gd name="connsiteX67" fmla="*/ 3540539 w 8368486"/>
              <a:gd name="connsiteY67" fmla="*/ 156782 h 268653"/>
              <a:gd name="connsiteX68" fmla="*/ 3551101 w 8368486"/>
              <a:gd name="connsiteY68" fmla="*/ 142556 h 268653"/>
              <a:gd name="connsiteX69" fmla="*/ 3750294 w 8368486"/>
              <a:gd name="connsiteY69" fmla="*/ 16 h 268653"/>
              <a:gd name="connsiteX70" fmla="*/ 3778676 w 8368486"/>
              <a:gd name="connsiteY70" fmla="*/ 7540 h 268653"/>
              <a:gd name="connsiteX71" fmla="*/ 3809472 w 8368486"/>
              <a:gd name="connsiteY71" fmla="*/ 153078 h 268653"/>
              <a:gd name="connsiteX72" fmla="*/ 3808416 w 8368486"/>
              <a:gd name="connsiteY72" fmla="*/ 156785 h 268653"/>
              <a:gd name="connsiteX73" fmla="*/ 3818980 w 8368486"/>
              <a:gd name="connsiteY73" fmla="*/ 142556 h 268653"/>
              <a:gd name="connsiteX74" fmla="*/ 4018173 w 8368486"/>
              <a:gd name="connsiteY74" fmla="*/ 16 h 268653"/>
              <a:gd name="connsiteX75" fmla="*/ 4046555 w 8368486"/>
              <a:gd name="connsiteY75" fmla="*/ 7540 h 268653"/>
              <a:gd name="connsiteX76" fmla="*/ 4077351 w 8368486"/>
              <a:gd name="connsiteY76" fmla="*/ 153078 h 268653"/>
              <a:gd name="connsiteX77" fmla="*/ 4076296 w 8368486"/>
              <a:gd name="connsiteY77" fmla="*/ 156782 h 268653"/>
              <a:gd name="connsiteX78" fmla="*/ 4086858 w 8368486"/>
              <a:gd name="connsiteY78" fmla="*/ 142556 h 268653"/>
              <a:gd name="connsiteX79" fmla="*/ 4286051 w 8368486"/>
              <a:gd name="connsiteY79" fmla="*/ 16 h 268653"/>
              <a:gd name="connsiteX80" fmla="*/ 4314433 w 8368486"/>
              <a:gd name="connsiteY80" fmla="*/ 7540 h 268653"/>
              <a:gd name="connsiteX81" fmla="*/ 4345229 w 8368486"/>
              <a:gd name="connsiteY81" fmla="*/ 153078 h 268653"/>
              <a:gd name="connsiteX82" fmla="*/ 4344174 w 8368486"/>
              <a:gd name="connsiteY82" fmla="*/ 156782 h 268653"/>
              <a:gd name="connsiteX83" fmla="*/ 4354736 w 8368486"/>
              <a:gd name="connsiteY83" fmla="*/ 142556 h 268653"/>
              <a:gd name="connsiteX84" fmla="*/ 4553929 w 8368486"/>
              <a:gd name="connsiteY84" fmla="*/ 16 h 268653"/>
              <a:gd name="connsiteX85" fmla="*/ 4582311 w 8368486"/>
              <a:gd name="connsiteY85" fmla="*/ 7540 h 268653"/>
              <a:gd name="connsiteX86" fmla="*/ 4613107 w 8368486"/>
              <a:gd name="connsiteY86" fmla="*/ 153078 h 268653"/>
              <a:gd name="connsiteX87" fmla="*/ 4612051 w 8368486"/>
              <a:gd name="connsiteY87" fmla="*/ 156785 h 268653"/>
              <a:gd name="connsiteX88" fmla="*/ 4622615 w 8368486"/>
              <a:gd name="connsiteY88" fmla="*/ 142556 h 268653"/>
              <a:gd name="connsiteX89" fmla="*/ 4821808 w 8368486"/>
              <a:gd name="connsiteY89" fmla="*/ 16 h 268653"/>
              <a:gd name="connsiteX90" fmla="*/ 4850190 w 8368486"/>
              <a:gd name="connsiteY90" fmla="*/ 7540 h 268653"/>
              <a:gd name="connsiteX91" fmla="*/ 4880986 w 8368486"/>
              <a:gd name="connsiteY91" fmla="*/ 153078 h 268653"/>
              <a:gd name="connsiteX92" fmla="*/ 4879930 w 8368486"/>
              <a:gd name="connsiteY92" fmla="*/ 156783 h 268653"/>
              <a:gd name="connsiteX93" fmla="*/ 4890493 w 8368486"/>
              <a:gd name="connsiteY93" fmla="*/ 142556 h 268653"/>
              <a:gd name="connsiteX94" fmla="*/ 5089686 w 8368486"/>
              <a:gd name="connsiteY94" fmla="*/ 16 h 268653"/>
              <a:gd name="connsiteX95" fmla="*/ 5118068 w 8368486"/>
              <a:gd name="connsiteY95" fmla="*/ 7540 h 268653"/>
              <a:gd name="connsiteX96" fmla="*/ 5148864 w 8368486"/>
              <a:gd name="connsiteY96" fmla="*/ 153078 h 268653"/>
              <a:gd name="connsiteX97" fmla="*/ 5147809 w 8368486"/>
              <a:gd name="connsiteY97" fmla="*/ 156782 h 268653"/>
              <a:gd name="connsiteX98" fmla="*/ 5158371 w 8368486"/>
              <a:gd name="connsiteY98" fmla="*/ 142556 h 268653"/>
              <a:gd name="connsiteX99" fmla="*/ 5357564 w 8368486"/>
              <a:gd name="connsiteY99" fmla="*/ 16 h 268653"/>
              <a:gd name="connsiteX100" fmla="*/ 5385946 w 8368486"/>
              <a:gd name="connsiteY100" fmla="*/ 7540 h 268653"/>
              <a:gd name="connsiteX101" fmla="*/ 5416742 w 8368486"/>
              <a:gd name="connsiteY101" fmla="*/ 153078 h 268653"/>
              <a:gd name="connsiteX102" fmla="*/ 5415686 w 8368486"/>
              <a:gd name="connsiteY102" fmla="*/ 156785 h 268653"/>
              <a:gd name="connsiteX103" fmla="*/ 5426250 w 8368486"/>
              <a:gd name="connsiteY103" fmla="*/ 142556 h 268653"/>
              <a:gd name="connsiteX104" fmla="*/ 5625443 w 8368486"/>
              <a:gd name="connsiteY104" fmla="*/ 16 h 268653"/>
              <a:gd name="connsiteX105" fmla="*/ 5653825 w 8368486"/>
              <a:gd name="connsiteY105" fmla="*/ 7540 h 268653"/>
              <a:gd name="connsiteX106" fmla="*/ 5684621 w 8368486"/>
              <a:gd name="connsiteY106" fmla="*/ 153078 h 268653"/>
              <a:gd name="connsiteX107" fmla="*/ 5683566 w 8368486"/>
              <a:gd name="connsiteY107" fmla="*/ 156782 h 268653"/>
              <a:gd name="connsiteX108" fmla="*/ 5694128 w 8368486"/>
              <a:gd name="connsiteY108" fmla="*/ 142556 h 268653"/>
              <a:gd name="connsiteX109" fmla="*/ 5893321 w 8368486"/>
              <a:gd name="connsiteY109" fmla="*/ 16 h 268653"/>
              <a:gd name="connsiteX110" fmla="*/ 5921703 w 8368486"/>
              <a:gd name="connsiteY110" fmla="*/ 7540 h 268653"/>
              <a:gd name="connsiteX111" fmla="*/ 5952499 w 8368486"/>
              <a:gd name="connsiteY111" fmla="*/ 153078 h 268653"/>
              <a:gd name="connsiteX112" fmla="*/ 5951444 w 8368486"/>
              <a:gd name="connsiteY112" fmla="*/ 156782 h 268653"/>
              <a:gd name="connsiteX113" fmla="*/ 5962006 w 8368486"/>
              <a:gd name="connsiteY113" fmla="*/ 142556 h 268653"/>
              <a:gd name="connsiteX114" fmla="*/ 6161199 w 8368486"/>
              <a:gd name="connsiteY114" fmla="*/ 16 h 268653"/>
              <a:gd name="connsiteX115" fmla="*/ 6189581 w 8368486"/>
              <a:gd name="connsiteY115" fmla="*/ 7540 h 268653"/>
              <a:gd name="connsiteX116" fmla="*/ 6220377 w 8368486"/>
              <a:gd name="connsiteY116" fmla="*/ 153078 h 268653"/>
              <a:gd name="connsiteX117" fmla="*/ 6219321 w 8368486"/>
              <a:gd name="connsiteY117" fmla="*/ 156785 h 268653"/>
              <a:gd name="connsiteX118" fmla="*/ 6229885 w 8368486"/>
              <a:gd name="connsiteY118" fmla="*/ 142556 h 268653"/>
              <a:gd name="connsiteX119" fmla="*/ 6429078 w 8368486"/>
              <a:gd name="connsiteY119" fmla="*/ 16 h 268653"/>
              <a:gd name="connsiteX120" fmla="*/ 6457460 w 8368486"/>
              <a:gd name="connsiteY120" fmla="*/ 7540 h 268653"/>
              <a:gd name="connsiteX121" fmla="*/ 6488256 w 8368486"/>
              <a:gd name="connsiteY121" fmla="*/ 153078 h 268653"/>
              <a:gd name="connsiteX122" fmla="*/ 6487200 w 8368486"/>
              <a:gd name="connsiteY122" fmla="*/ 156783 h 268653"/>
              <a:gd name="connsiteX123" fmla="*/ 6497763 w 8368486"/>
              <a:gd name="connsiteY123" fmla="*/ 142556 h 268653"/>
              <a:gd name="connsiteX124" fmla="*/ 6696956 w 8368486"/>
              <a:gd name="connsiteY124" fmla="*/ 16 h 268653"/>
              <a:gd name="connsiteX125" fmla="*/ 6725338 w 8368486"/>
              <a:gd name="connsiteY125" fmla="*/ 7540 h 268653"/>
              <a:gd name="connsiteX126" fmla="*/ 6756134 w 8368486"/>
              <a:gd name="connsiteY126" fmla="*/ 153078 h 268653"/>
              <a:gd name="connsiteX127" fmla="*/ 6755078 w 8368486"/>
              <a:gd name="connsiteY127" fmla="*/ 156783 h 268653"/>
              <a:gd name="connsiteX128" fmla="*/ 6765641 w 8368486"/>
              <a:gd name="connsiteY128" fmla="*/ 142556 h 268653"/>
              <a:gd name="connsiteX129" fmla="*/ 6964834 w 8368486"/>
              <a:gd name="connsiteY129" fmla="*/ 16 h 268653"/>
              <a:gd name="connsiteX130" fmla="*/ 6993216 w 8368486"/>
              <a:gd name="connsiteY130" fmla="*/ 7540 h 268653"/>
              <a:gd name="connsiteX131" fmla="*/ 7024012 w 8368486"/>
              <a:gd name="connsiteY131" fmla="*/ 153078 h 268653"/>
              <a:gd name="connsiteX132" fmla="*/ 7022956 w 8368486"/>
              <a:gd name="connsiteY132" fmla="*/ 156784 h 268653"/>
              <a:gd name="connsiteX133" fmla="*/ 7033520 w 8368486"/>
              <a:gd name="connsiteY133" fmla="*/ 142556 h 268653"/>
              <a:gd name="connsiteX134" fmla="*/ 7232713 w 8368486"/>
              <a:gd name="connsiteY134" fmla="*/ 16 h 268653"/>
              <a:gd name="connsiteX135" fmla="*/ 7261095 w 8368486"/>
              <a:gd name="connsiteY135" fmla="*/ 7540 h 268653"/>
              <a:gd name="connsiteX136" fmla="*/ 7291891 w 8368486"/>
              <a:gd name="connsiteY136" fmla="*/ 153078 h 268653"/>
              <a:gd name="connsiteX137" fmla="*/ 7290836 w 8368486"/>
              <a:gd name="connsiteY137" fmla="*/ 156783 h 268653"/>
              <a:gd name="connsiteX138" fmla="*/ 7301398 w 8368486"/>
              <a:gd name="connsiteY138" fmla="*/ 142556 h 268653"/>
              <a:gd name="connsiteX139" fmla="*/ 7500591 w 8368486"/>
              <a:gd name="connsiteY139" fmla="*/ 16 h 268653"/>
              <a:gd name="connsiteX140" fmla="*/ 7528973 w 8368486"/>
              <a:gd name="connsiteY140" fmla="*/ 7540 h 268653"/>
              <a:gd name="connsiteX141" fmla="*/ 7559769 w 8368486"/>
              <a:gd name="connsiteY141" fmla="*/ 153078 h 268653"/>
              <a:gd name="connsiteX142" fmla="*/ 7558713 w 8368486"/>
              <a:gd name="connsiteY142" fmla="*/ 156783 h 268653"/>
              <a:gd name="connsiteX143" fmla="*/ 7569276 w 8368486"/>
              <a:gd name="connsiteY143" fmla="*/ 142556 h 268653"/>
              <a:gd name="connsiteX144" fmla="*/ 7768469 w 8368486"/>
              <a:gd name="connsiteY144" fmla="*/ 16 h 268653"/>
              <a:gd name="connsiteX145" fmla="*/ 7796851 w 8368486"/>
              <a:gd name="connsiteY145" fmla="*/ 7540 h 268653"/>
              <a:gd name="connsiteX146" fmla="*/ 7827647 w 8368486"/>
              <a:gd name="connsiteY146" fmla="*/ 153078 h 268653"/>
              <a:gd name="connsiteX147" fmla="*/ 7826591 w 8368486"/>
              <a:gd name="connsiteY147" fmla="*/ 156785 h 268653"/>
              <a:gd name="connsiteX148" fmla="*/ 7837155 w 8368486"/>
              <a:gd name="connsiteY148" fmla="*/ 142556 h 268653"/>
              <a:gd name="connsiteX149" fmla="*/ 8036347 w 8368486"/>
              <a:gd name="connsiteY149" fmla="*/ 16 h 268653"/>
              <a:gd name="connsiteX150" fmla="*/ 8064729 w 8368486"/>
              <a:gd name="connsiteY150" fmla="*/ 7540 h 268653"/>
              <a:gd name="connsiteX151" fmla="*/ 8095526 w 8368486"/>
              <a:gd name="connsiteY151" fmla="*/ 153078 h 268653"/>
              <a:gd name="connsiteX152" fmla="*/ 8094475 w 8368486"/>
              <a:gd name="connsiteY152" fmla="*/ 156766 h 268653"/>
              <a:gd name="connsiteX153" fmla="*/ 8105025 w 8368486"/>
              <a:gd name="connsiteY153" fmla="*/ 142556 h 268653"/>
              <a:gd name="connsiteX154" fmla="*/ 8304217 w 8368486"/>
              <a:gd name="connsiteY154" fmla="*/ 16 h 268653"/>
              <a:gd name="connsiteX155" fmla="*/ 8332599 w 8368486"/>
              <a:gd name="connsiteY155" fmla="*/ 7540 h 268653"/>
              <a:gd name="connsiteX156" fmla="*/ 8363396 w 8368486"/>
              <a:gd name="connsiteY156" fmla="*/ 153078 h 268653"/>
              <a:gd name="connsiteX157" fmla="*/ 8330452 w 8368486"/>
              <a:gd name="connsiteY157" fmla="*/ 268653 h 268653"/>
              <a:gd name="connsiteX0" fmla="*/ 1056 w 8310363"/>
              <a:gd name="connsiteY0" fmla="*/ 153078 h 268653"/>
              <a:gd name="connsiteX1" fmla="*/ 0 w 8310363"/>
              <a:gd name="connsiteY1" fmla="*/ 156783 h 268653"/>
              <a:gd name="connsiteX2" fmla="*/ 10562 w 8310363"/>
              <a:gd name="connsiteY2" fmla="*/ 142556 h 268653"/>
              <a:gd name="connsiteX3" fmla="*/ 209755 w 8310363"/>
              <a:gd name="connsiteY3" fmla="*/ 16 h 268653"/>
              <a:gd name="connsiteX4" fmla="*/ 238137 w 8310363"/>
              <a:gd name="connsiteY4" fmla="*/ 7540 h 268653"/>
              <a:gd name="connsiteX5" fmla="*/ 268934 w 8310363"/>
              <a:gd name="connsiteY5" fmla="*/ 153078 h 268653"/>
              <a:gd name="connsiteX6" fmla="*/ 267877 w 8310363"/>
              <a:gd name="connsiteY6" fmla="*/ 156785 h 268653"/>
              <a:gd name="connsiteX7" fmla="*/ 278441 w 8310363"/>
              <a:gd name="connsiteY7" fmla="*/ 142556 h 268653"/>
              <a:gd name="connsiteX8" fmla="*/ 477634 w 8310363"/>
              <a:gd name="connsiteY8" fmla="*/ 16 h 268653"/>
              <a:gd name="connsiteX9" fmla="*/ 506016 w 8310363"/>
              <a:gd name="connsiteY9" fmla="*/ 7540 h 268653"/>
              <a:gd name="connsiteX10" fmla="*/ 536812 w 8310363"/>
              <a:gd name="connsiteY10" fmla="*/ 153078 h 268653"/>
              <a:gd name="connsiteX11" fmla="*/ 535757 w 8310363"/>
              <a:gd name="connsiteY11" fmla="*/ 156783 h 268653"/>
              <a:gd name="connsiteX12" fmla="*/ 546319 w 8310363"/>
              <a:gd name="connsiteY12" fmla="*/ 142556 h 268653"/>
              <a:gd name="connsiteX13" fmla="*/ 745512 w 8310363"/>
              <a:gd name="connsiteY13" fmla="*/ 16 h 268653"/>
              <a:gd name="connsiteX14" fmla="*/ 773894 w 8310363"/>
              <a:gd name="connsiteY14" fmla="*/ 7540 h 268653"/>
              <a:gd name="connsiteX15" fmla="*/ 804690 w 8310363"/>
              <a:gd name="connsiteY15" fmla="*/ 153078 h 268653"/>
              <a:gd name="connsiteX16" fmla="*/ 803634 w 8310363"/>
              <a:gd name="connsiteY16" fmla="*/ 156783 h 268653"/>
              <a:gd name="connsiteX17" fmla="*/ 814197 w 8310363"/>
              <a:gd name="connsiteY17" fmla="*/ 142556 h 268653"/>
              <a:gd name="connsiteX18" fmla="*/ 1013390 w 8310363"/>
              <a:gd name="connsiteY18" fmla="*/ 16 h 268653"/>
              <a:gd name="connsiteX19" fmla="*/ 1041772 w 8310363"/>
              <a:gd name="connsiteY19" fmla="*/ 7540 h 268653"/>
              <a:gd name="connsiteX20" fmla="*/ 1072568 w 8310363"/>
              <a:gd name="connsiteY20" fmla="*/ 153078 h 268653"/>
              <a:gd name="connsiteX21" fmla="*/ 1071510 w 8310363"/>
              <a:gd name="connsiteY21" fmla="*/ 156785 h 268653"/>
              <a:gd name="connsiteX22" fmla="*/ 1082075 w 8310363"/>
              <a:gd name="connsiteY22" fmla="*/ 142556 h 268653"/>
              <a:gd name="connsiteX23" fmla="*/ 1281268 w 8310363"/>
              <a:gd name="connsiteY23" fmla="*/ 16 h 268653"/>
              <a:gd name="connsiteX24" fmla="*/ 1309649 w 8310363"/>
              <a:gd name="connsiteY24" fmla="*/ 7540 h 268653"/>
              <a:gd name="connsiteX25" fmla="*/ 1340447 w 8310363"/>
              <a:gd name="connsiteY25" fmla="*/ 153078 h 268653"/>
              <a:gd name="connsiteX26" fmla="*/ 1339391 w 8310363"/>
              <a:gd name="connsiteY26" fmla="*/ 156783 h 268653"/>
              <a:gd name="connsiteX27" fmla="*/ 1349953 w 8310363"/>
              <a:gd name="connsiteY27" fmla="*/ 142556 h 268653"/>
              <a:gd name="connsiteX28" fmla="*/ 1549146 w 8310363"/>
              <a:gd name="connsiteY28" fmla="*/ 16 h 268653"/>
              <a:gd name="connsiteX29" fmla="*/ 1577528 w 8310363"/>
              <a:gd name="connsiteY29" fmla="*/ 7540 h 268653"/>
              <a:gd name="connsiteX30" fmla="*/ 1608325 w 8310363"/>
              <a:gd name="connsiteY30" fmla="*/ 153078 h 268653"/>
              <a:gd name="connsiteX31" fmla="*/ 1607269 w 8310363"/>
              <a:gd name="connsiteY31" fmla="*/ 156783 h 268653"/>
              <a:gd name="connsiteX32" fmla="*/ 1617831 w 8310363"/>
              <a:gd name="connsiteY32" fmla="*/ 142556 h 268653"/>
              <a:gd name="connsiteX33" fmla="*/ 1817024 w 8310363"/>
              <a:gd name="connsiteY33" fmla="*/ 16 h 268653"/>
              <a:gd name="connsiteX34" fmla="*/ 1845406 w 8310363"/>
              <a:gd name="connsiteY34" fmla="*/ 7540 h 268653"/>
              <a:gd name="connsiteX35" fmla="*/ 1876203 w 8310363"/>
              <a:gd name="connsiteY35" fmla="*/ 153078 h 268653"/>
              <a:gd name="connsiteX36" fmla="*/ 1875145 w 8310363"/>
              <a:gd name="connsiteY36" fmla="*/ 156785 h 268653"/>
              <a:gd name="connsiteX37" fmla="*/ 1885711 w 8310363"/>
              <a:gd name="connsiteY37" fmla="*/ 142556 h 268653"/>
              <a:gd name="connsiteX38" fmla="*/ 2084903 w 8310363"/>
              <a:gd name="connsiteY38" fmla="*/ 16 h 268653"/>
              <a:gd name="connsiteX39" fmla="*/ 2113284 w 8310363"/>
              <a:gd name="connsiteY39" fmla="*/ 7540 h 268653"/>
              <a:gd name="connsiteX40" fmla="*/ 2144081 w 8310363"/>
              <a:gd name="connsiteY40" fmla="*/ 153078 h 268653"/>
              <a:gd name="connsiteX41" fmla="*/ 2143025 w 8310363"/>
              <a:gd name="connsiteY41" fmla="*/ 156783 h 268653"/>
              <a:gd name="connsiteX42" fmla="*/ 2153589 w 8310363"/>
              <a:gd name="connsiteY42" fmla="*/ 142556 h 268653"/>
              <a:gd name="connsiteX43" fmla="*/ 2352781 w 8310363"/>
              <a:gd name="connsiteY43" fmla="*/ 16 h 268653"/>
              <a:gd name="connsiteX44" fmla="*/ 2381163 w 8310363"/>
              <a:gd name="connsiteY44" fmla="*/ 7540 h 268653"/>
              <a:gd name="connsiteX45" fmla="*/ 2411960 w 8310363"/>
              <a:gd name="connsiteY45" fmla="*/ 153078 h 268653"/>
              <a:gd name="connsiteX46" fmla="*/ 2410903 w 8310363"/>
              <a:gd name="connsiteY46" fmla="*/ 156783 h 268653"/>
              <a:gd name="connsiteX47" fmla="*/ 2421465 w 8310363"/>
              <a:gd name="connsiteY47" fmla="*/ 142556 h 268653"/>
              <a:gd name="connsiteX48" fmla="*/ 2620659 w 8310363"/>
              <a:gd name="connsiteY48" fmla="*/ 16 h 268653"/>
              <a:gd name="connsiteX49" fmla="*/ 2649041 w 8310363"/>
              <a:gd name="connsiteY49" fmla="*/ 7540 h 268653"/>
              <a:gd name="connsiteX50" fmla="*/ 2679836 w 8310363"/>
              <a:gd name="connsiteY50" fmla="*/ 153078 h 268653"/>
              <a:gd name="connsiteX51" fmla="*/ 2678780 w 8310363"/>
              <a:gd name="connsiteY51" fmla="*/ 156785 h 268653"/>
              <a:gd name="connsiteX52" fmla="*/ 2689345 w 8310363"/>
              <a:gd name="connsiteY52" fmla="*/ 142556 h 268653"/>
              <a:gd name="connsiteX53" fmla="*/ 2888538 w 8310363"/>
              <a:gd name="connsiteY53" fmla="*/ 16 h 268653"/>
              <a:gd name="connsiteX54" fmla="*/ 2916919 w 8310363"/>
              <a:gd name="connsiteY54" fmla="*/ 7540 h 268653"/>
              <a:gd name="connsiteX55" fmla="*/ 2947716 w 8310363"/>
              <a:gd name="connsiteY55" fmla="*/ 153078 h 268653"/>
              <a:gd name="connsiteX56" fmla="*/ 2946660 w 8310363"/>
              <a:gd name="connsiteY56" fmla="*/ 156783 h 268653"/>
              <a:gd name="connsiteX57" fmla="*/ 2957222 w 8310363"/>
              <a:gd name="connsiteY57" fmla="*/ 142556 h 268653"/>
              <a:gd name="connsiteX58" fmla="*/ 3156416 w 8310363"/>
              <a:gd name="connsiteY58" fmla="*/ 16 h 268653"/>
              <a:gd name="connsiteX59" fmla="*/ 3184797 w 8310363"/>
              <a:gd name="connsiteY59" fmla="*/ 7540 h 268653"/>
              <a:gd name="connsiteX60" fmla="*/ 3215593 w 8310363"/>
              <a:gd name="connsiteY60" fmla="*/ 153078 h 268653"/>
              <a:gd name="connsiteX61" fmla="*/ 3214537 w 8310363"/>
              <a:gd name="connsiteY61" fmla="*/ 156783 h 268653"/>
              <a:gd name="connsiteX62" fmla="*/ 3225100 w 8310363"/>
              <a:gd name="connsiteY62" fmla="*/ 142556 h 268653"/>
              <a:gd name="connsiteX63" fmla="*/ 3424293 w 8310363"/>
              <a:gd name="connsiteY63" fmla="*/ 16 h 268653"/>
              <a:gd name="connsiteX64" fmla="*/ 3452675 w 8310363"/>
              <a:gd name="connsiteY64" fmla="*/ 7540 h 268653"/>
              <a:gd name="connsiteX65" fmla="*/ 3483471 w 8310363"/>
              <a:gd name="connsiteY65" fmla="*/ 153078 h 268653"/>
              <a:gd name="connsiteX66" fmla="*/ 3482416 w 8310363"/>
              <a:gd name="connsiteY66" fmla="*/ 156782 h 268653"/>
              <a:gd name="connsiteX67" fmla="*/ 3492978 w 8310363"/>
              <a:gd name="connsiteY67" fmla="*/ 142556 h 268653"/>
              <a:gd name="connsiteX68" fmla="*/ 3692171 w 8310363"/>
              <a:gd name="connsiteY68" fmla="*/ 16 h 268653"/>
              <a:gd name="connsiteX69" fmla="*/ 3720553 w 8310363"/>
              <a:gd name="connsiteY69" fmla="*/ 7540 h 268653"/>
              <a:gd name="connsiteX70" fmla="*/ 3751349 w 8310363"/>
              <a:gd name="connsiteY70" fmla="*/ 153078 h 268653"/>
              <a:gd name="connsiteX71" fmla="*/ 3750293 w 8310363"/>
              <a:gd name="connsiteY71" fmla="*/ 156785 h 268653"/>
              <a:gd name="connsiteX72" fmla="*/ 3760857 w 8310363"/>
              <a:gd name="connsiteY72" fmla="*/ 142556 h 268653"/>
              <a:gd name="connsiteX73" fmla="*/ 3960050 w 8310363"/>
              <a:gd name="connsiteY73" fmla="*/ 16 h 268653"/>
              <a:gd name="connsiteX74" fmla="*/ 3988432 w 8310363"/>
              <a:gd name="connsiteY74" fmla="*/ 7540 h 268653"/>
              <a:gd name="connsiteX75" fmla="*/ 4019228 w 8310363"/>
              <a:gd name="connsiteY75" fmla="*/ 153078 h 268653"/>
              <a:gd name="connsiteX76" fmla="*/ 4018173 w 8310363"/>
              <a:gd name="connsiteY76" fmla="*/ 156782 h 268653"/>
              <a:gd name="connsiteX77" fmla="*/ 4028735 w 8310363"/>
              <a:gd name="connsiteY77" fmla="*/ 142556 h 268653"/>
              <a:gd name="connsiteX78" fmla="*/ 4227928 w 8310363"/>
              <a:gd name="connsiteY78" fmla="*/ 16 h 268653"/>
              <a:gd name="connsiteX79" fmla="*/ 4256310 w 8310363"/>
              <a:gd name="connsiteY79" fmla="*/ 7540 h 268653"/>
              <a:gd name="connsiteX80" fmla="*/ 4287106 w 8310363"/>
              <a:gd name="connsiteY80" fmla="*/ 153078 h 268653"/>
              <a:gd name="connsiteX81" fmla="*/ 4286051 w 8310363"/>
              <a:gd name="connsiteY81" fmla="*/ 156782 h 268653"/>
              <a:gd name="connsiteX82" fmla="*/ 4296613 w 8310363"/>
              <a:gd name="connsiteY82" fmla="*/ 142556 h 268653"/>
              <a:gd name="connsiteX83" fmla="*/ 4495806 w 8310363"/>
              <a:gd name="connsiteY83" fmla="*/ 16 h 268653"/>
              <a:gd name="connsiteX84" fmla="*/ 4524188 w 8310363"/>
              <a:gd name="connsiteY84" fmla="*/ 7540 h 268653"/>
              <a:gd name="connsiteX85" fmla="*/ 4554984 w 8310363"/>
              <a:gd name="connsiteY85" fmla="*/ 153078 h 268653"/>
              <a:gd name="connsiteX86" fmla="*/ 4553928 w 8310363"/>
              <a:gd name="connsiteY86" fmla="*/ 156785 h 268653"/>
              <a:gd name="connsiteX87" fmla="*/ 4564492 w 8310363"/>
              <a:gd name="connsiteY87" fmla="*/ 142556 h 268653"/>
              <a:gd name="connsiteX88" fmla="*/ 4763685 w 8310363"/>
              <a:gd name="connsiteY88" fmla="*/ 16 h 268653"/>
              <a:gd name="connsiteX89" fmla="*/ 4792067 w 8310363"/>
              <a:gd name="connsiteY89" fmla="*/ 7540 h 268653"/>
              <a:gd name="connsiteX90" fmla="*/ 4822863 w 8310363"/>
              <a:gd name="connsiteY90" fmla="*/ 153078 h 268653"/>
              <a:gd name="connsiteX91" fmla="*/ 4821807 w 8310363"/>
              <a:gd name="connsiteY91" fmla="*/ 156783 h 268653"/>
              <a:gd name="connsiteX92" fmla="*/ 4832370 w 8310363"/>
              <a:gd name="connsiteY92" fmla="*/ 142556 h 268653"/>
              <a:gd name="connsiteX93" fmla="*/ 5031563 w 8310363"/>
              <a:gd name="connsiteY93" fmla="*/ 16 h 268653"/>
              <a:gd name="connsiteX94" fmla="*/ 5059945 w 8310363"/>
              <a:gd name="connsiteY94" fmla="*/ 7540 h 268653"/>
              <a:gd name="connsiteX95" fmla="*/ 5090741 w 8310363"/>
              <a:gd name="connsiteY95" fmla="*/ 153078 h 268653"/>
              <a:gd name="connsiteX96" fmla="*/ 5089686 w 8310363"/>
              <a:gd name="connsiteY96" fmla="*/ 156782 h 268653"/>
              <a:gd name="connsiteX97" fmla="*/ 5100248 w 8310363"/>
              <a:gd name="connsiteY97" fmla="*/ 142556 h 268653"/>
              <a:gd name="connsiteX98" fmla="*/ 5299441 w 8310363"/>
              <a:gd name="connsiteY98" fmla="*/ 16 h 268653"/>
              <a:gd name="connsiteX99" fmla="*/ 5327823 w 8310363"/>
              <a:gd name="connsiteY99" fmla="*/ 7540 h 268653"/>
              <a:gd name="connsiteX100" fmla="*/ 5358619 w 8310363"/>
              <a:gd name="connsiteY100" fmla="*/ 153078 h 268653"/>
              <a:gd name="connsiteX101" fmla="*/ 5357563 w 8310363"/>
              <a:gd name="connsiteY101" fmla="*/ 156785 h 268653"/>
              <a:gd name="connsiteX102" fmla="*/ 5368127 w 8310363"/>
              <a:gd name="connsiteY102" fmla="*/ 142556 h 268653"/>
              <a:gd name="connsiteX103" fmla="*/ 5567320 w 8310363"/>
              <a:gd name="connsiteY103" fmla="*/ 16 h 268653"/>
              <a:gd name="connsiteX104" fmla="*/ 5595702 w 8310363"/>
              <a:gd name="connsiteY104" fmla="*/ 7540 h 268653"/>
              <a:gd name="connsiteX105" fmla="*/ 5626498 w 8310363"/>
              <a:gd name="connsiteY105" fmla="*/ 153078 h 268653"/>
              <a:gd name="connsiteX106" fmla="*/ 5625443 w 8310363"/>
              <a:gd name="connsiteY106" fmla="*/ 156782 h 268653"/>
              <a:gd name="connsiteX107" fmla="*/ 5636005 w 8310363"/>
              <a:gd name="connsiteY107" fmla="*/ 142556 h 268653"/>
              <a:gd name="connsiteX108" fmla="*/ 5835198 w 8310363"/>
              <a:gd name="connsiteY108" fmla="*/ 16 h 268653"/>
              <a:gd name="connsiteX109" fmla="*/ 5863580 w 8310363"/>
              <a:gd name="connsiteY109" fmla="*/ 7540 h 268653"/>
              <a:gd name="connsiteX110" fmla="*/ 5894376 w 8310363"/>
              <a:gd name="connsiteY110" fmla="*/ 153078 h 268653"/>
              <a:gd name="connsiteX111" fmla="*/ 5893321 w 8310363"/>
              <a:gd name="connsiteY111" fmla="*/ 156782 h 268653"/>
              <a:gd name="connsiteX112" fmla="*/ 5903883 w 8310363"/>
              <a:gd name="connsiteY112" fmla="*/ 142556 h 268653"/>
              <a:gd name="connsiteX113" fmla="*/ 6103076 w 8310363"/>
              <a:gd name="connsiteY113" fmla="*/ 16 h 268653"/>
              <a:gd name="connsiteX114" fmla="*/ 6131458 w 8310363"/>
              <a:gd name="connsiteY114" fmla="*/ 7540 h 268653"/>
              <a:gd name="connsiteX115" fmla="*/ 6162254 w 8310363"/>
              <a:gd name="connsiteY115" fmla="*/ 153078 h 268653"/>
              <a:gd name="connsiteX116" fmla="*/ 6161198 w 8310363"/>
              <a:gd name="connsiteY116" fmla="*/ 156785 h 268653"/>
              <a:gd name="connsiteX117" fmla="*/ 6171762 w 8310363"/>
              <a:gd name="connsiteY117" fmla="*/ 142556 h 268653"/>
              <a:gd name="connsiteX118" fmla="*/ 6370955 w 8310363"/>
              <a:gd name="connsiteY118" fmla="*/ 16 h 268653"/>
              <a:gd name="connsiteX119" fmla="*/ 6399337 w 8310363"/>
              <a:gd name="connsiteY119" fmla="*/ 7540 h 268653"/>
              <a:gd name="connsiteX120" fmla="*/ 6430133 w 8310363"/>
              <a:gd name="connsiteY120" fmla="*/ 153078 h 268653"/>
              <a:gd name="connsiteX121" fmla="*/ 6429077 w 8310363"/>
              <a:gd name="connsiteY121" fmla="*/ 156783 h 268653"/>
              <a:gd name="connsiteX122" fmla="*/ 6439640 w 8310363"/>
              <a:gd name="connsiteY122" fmla="*/ 142556 h 268653"/>
              <a:gd name="connsiteX123" fmla="*/ 6638833 w 8310363"/>
              <a:gd name="connsiteY123" fmla="*/ 16 h 268653"/>
              <a:gd name="connsiteX124" fmla="*/ 6667215 w 8310363"/>
              <a:gd name="connsiteY124" fmla="*/ 7540 h 268653"/>
              <a:gd name="connsiteX125" fmla="*/ 6698011 w 8310363"/>
              <a:gd name="connsiteY125" fmla="*/ 153078 h 268653"/>
              <a:gd name="connsiteX126" fmla="*/ 6696955 w 8310363"/>
              <a:gd name="connsiteY126" fmla="*/ 156783 h 268653"/>
              <a:gd name="connsiteX127" fmla="*/ 6707518 w 8310363"/>
              <a:gd name="connsiteY127" fmla="*/ 142556 h 268653"/>
              <a:gd name="connsiteX128" fmla="*/ 6906711 w 8310363"/>
              <a:gd name="connsiteY128" fmla="*/ 16 h 268653"/>
              <a:gd name="connsiteX129" fmla="*/ 6935093 w 8310363"/>
              <a:gd name="connsiteY129" fmla="*/ 7540 h 268653"/>
              <a:gd name="connsiteX130" fmla="*/ 6965889 w 8310363"/>
              <a:gd name="connsiteY130" fmla="*/ 153078 h 268653"/>
              <a:gd name="connsiteX131" fmla="*/ 6964833 w 8310363"/>
              <a:gd name="connsiteY131" fmla="*/ 156784 h 268653"/>
              <a:gd name="connsiteX132" fmla="*/ 6975397 w 8310363"/>
              <a:gd name="connsiteY132" fmla="*/ 142556 h 268653"/>
              <a:gd name="connsiteX133" fmla="*/ 7174590 w 8310363"/>
              <a:gd name="connsiteY133" fmla="*/ 16 h 268653"/>
              <a:gd name="connsiteX134" fmla="*/ 7202972 w 8310363"/>
              <a:gd name="connsiteY134" fmla="*/ 7540 h 268653"/>
              <a:gd name="connsiteX135" fmla="*/ 7233768 w 8310363"/>
              <a:gd name="connsiteY135" fmla="*/ 153078 h 268653"/>
              <a:gd name="connsiteX136" fmla="*/ 7232713 w 8310363"/>
              <a:gd name="connsiteY136" fmla="*/ 156783 h 268653"/>
              <a:gd name="connsiteX137" fmla="*/ 7243275 w 8310363"/>
              <a:gd name="connsiteY137" fmla="*/ 142556 h 268653"/>
              <a:gd name="connsiteX138" fmla="*/ 7442468 w 8310363"/>
              <a:gd name="connsiteY138" fmla="*/ 16 h 268653"/>
              <a:gd name="connsiteX139" fmla="*/ 7470850 w 8310363"/>
              <a:gd name="connsiteY139" fmla="*/ 7540 h 268653"/>
              <a:gd name="connsiteX140" fmla="*/ 7501646 w 8310363"/>
              <a:gd name="connsiteY140" fmla="*/ 153078 h 268653"/>
              <a:gd name="connsiteX141" fmla="*/ 7500590 w 8310363"/>
              <a:gd name="connsiteY141" fmla="*/ 156783 h 268653"/>
              <a:gd name="connsiteX142" fmla="*/ 7511153 w 8310363"/>
              <a:gd name="connsiteY142" fmla="*/ 142556 h 268653"/>
              <a:gd name="connsiteX143" fmla="*/ 7710346 w 8310363"/>
              <a:gd name="connsiteY143" fmla="*/ 16 h 268653"/>
              <a:gd name="connsiteX144" fmla="*/ 7738728 w 8310363"/>
              <a:gd name="connsiteY144" fmla="*/ 7540 h 268653"/>
              <a:gd name="connsiteX145" fmla="*/ 7769524 w 8310363"/>
              <a:gd name="connsiteY145" fmla="*/ 153078 h 268653"/>
              <a:gd name="connsiteX146" fmla="*/ 7768468 w 8310363"/>
              <a:gd name="connsiteY146" fmla="*/ 156785 h 268653"/>
              <a:gd name="connsiteX147" fmla="*/ 7779032 w 8310363"/>
              <a:gd name="connsiteY147" fmla="*/ 142556 h 268653"/>
              <a:gd name="connsiteX148" fmla="*/ 7978224 w 8310363"/>
              <a:gd name="connsiteY148" fmla="*/ 16 h 268653"/>
              <a:gd name="connsiteX149" fmla="*/ 8006606 w 8310363"/>
              <a:gd name="connsiteY149" fmla="*/ 7540 h 268653"/>
              <a:gd name="connsiteX150" fmla="*/ 8037403 w 8310363"/>
              <a:gd name="connsiteY150" fmla="*/ 153078 h 268653"/>
              <a:gd name="connsiteX151" fmla="*/ 8036352 w 8310363"/>
              <a:gd name="connsiteY151" fmla="*/ 156766 h 268653"/>
              <a:gd name="connsiteX152" fmla="*/ 8046902 w 8310363"/>
              <a:gd name="connsiteY152" fmla="*/ 142556 h 268653"/>
              <a:gd name="connsiteX153" fmla="*/ 8246094 w 8310363"/>
              <a:gd name="connsiteY153" fmla="*/ 16 h 268653"/>
              <a:gd name="connsiteX154" fmla="*/ 8274476 w 8310363"/>
              <a:gd name="connsiteY154" fmla="*/ 7540 h 268653"/>
              <a:gd name="connsiteX155" fmla="*/ 8305273 w 8310363"/>
              <a:gd name="connsiteY155" fmla="*/ 153078 h 268653"/>
              <a:gd name="connsiteX156" fmla="*/ 8272329 w 8310363"/>
              <a:gd name="connsiteY156" fmla="*/ 268653 h 268653"/>
              <a:gd name="connsiteX0" fmla="*/ 1056 w 8310363"/>
              <a:gd name="connsiteY0" fmla="*/ 153078 h 156785"/>
              <a:gd name="connsiteX1" fmla="*/ 0 w 8310363"/>
              <a:gd name="connsiteY1" fmla="*/ 156783 h 156785"/>
              <a:gd name="connsiteX2" fmla="*/ 10562 w 8310363"/>
              <a:gd name="connsiteY2" fmla="*/ 142556 h 156785"/>
              <a:gd name="connsiteX3" fmla="*/ 209755 w 8310363"/>
              <a:gd name="connsiteY3" fmla="*/ 16 h 156785"/>
              <a:gd name="connsiteX4" fmla="*/ 238137 w 8310363"/>
              <a:gd name="connsiteY4" fmla="*/ 7540 h 156785"/>
              <a:gd name="connsiteX5" fmla="*/ 268934 w 8310363"/>
              <a:gd name="connsiteY5" fmla="*/ 153078 h 156785"/>
              <a:gd name="connsiteX6" fmla="*/ 267877 w 8310363"/>
              <a:gd name="connsiteY6" fmla="*/ 156785 h 156785"/>
              <a:gd name="connsiteX7" fmla="*/ 278441 w 8310363"/>
              <a:gd name="connsiteY7" fmla="*/ 142556 h 156785"/>
              <a:gd name="connsiteX8" fmla="*/ 477634 w 8310363"/>
              <a:gd name="connsiteY8" fmla="*/ 16 h 156785"/>
              <a:gd name="connsiteX9" fmla="*/ 506016 w 8310363"/>
              <a:gd name="connsiteY9" fmla="*/ 7540 h 156785"/>
              <a:gd name="connsiteX10" fmla="*/ 536812 w 8310363"/>
              <a:gd name="connsiteY10" fmla="*/ 153078 h 156785"/>
              <a:gd name="connsiteX11" fmla="*/ 535757 w 8310363"/>
              <a:gd name="connsiteY11" fmla="*/ 156783 h 156785"/>
              <a:gd name="connsiteX12" fmla="*/ 546319 w 8310363"/>
              <a:gd name="connsiteY12" fmla="*/ 142556 h 156785"/>
              <a:gd name="connsiteX13" fmla="*/ 745512 w 8310363"/>
              <a:gd name="connsiteY13" fmla="*/ 16 h 156785"/>
              <a:gd name="connsiteX14" fmla="*/ 773894 w 8310363"/>
              <a:gd name="connsiteY14" fmla="*/ 7540 h 156785"/>
              <a:gd name="connsiteX15" fmla="*/ 804690 w 8310363"/>
              <a:gd name="connsiteY15" fmla="*/ 153078 h 156785"/>
              <a:gd name="connsiteX16" fmla="*/ 803634 w 8310363"/>
              <a:gd name="connsiteY16" fmla="*/ 156783 h 156785"/>
              <a:gd name="connsiteX17" fmla="*/ 814197 w 8310363"/>
              <a:gd name="connsiteY17" fmla="*/ 142556 h 156785"/>
              <a:gd name="connsiteX18" fmla="*/ 1013390 w 8310363"/>
              <a:gd name="connsiteY18" fmla="*/ 16 h 156785"/>
              <a:gd name="connsiteX19" fmla="*/ 1041772 w 8310363"/>
              <a:gd name="connsiteY19" fmla="*/ 7540 h 156785"/>
              <a:gd name="connsiteX20" fmla="*/ 1072568 w 8310363"/>
              <a:gd name="connsiteY20" fmla="*/ 153078 h 156785"/>
              <a:gd name="connsiteX21" fmla="*/ 1071510 w 8310363"/>
              <a:gd name="connsiteY21" fmla="*/ 156785 h 156785"/>
              <a:gd name="connsiteX22" fmla="*/ 1082075 w 8310363"/>
              <a:gd name="connsiteY22" fmla="*/ 142556 h 156785"/>
              <a:gd name="connsiteX23" fmla="*/ 1281268 w 8310363"/>
              <a:gd name="connsiteY23" fmla="*/ 16 h 156785"/>
              <a:gd name="connsiteX24" fmla="*/ 1309649 w 8310363"/>
              <a:gd name="connsiteY24" fmla="*/ 7540 h 156785"/>
              <a:gd name="connsiteX25" fmla="*/ 1340447 w 8310363"/>
              <a:gd name="connsiteY25" fmla="*/ 153078 h 156785"/>
              <a:gd name="connsiteX26" fmla="*/ 1339391 w 8310363"/>
              <a:gd name="connsiteY26" fmla="*/ 156783 h 156785"/>
              <a:gd name="connsiteX27" fmla="*/ 1349953 w 8310363"/>
              <a:gd name="connsiteY27" fmla="*/ 142556 h 156785"/>
              <a:gd name="connsiteX28" fmla="*/ 1549146 w 8310363"/>
              <a:gd name="connsiteY28" fmla="*/ 16 h 156785"/>
              <a:gd name="connsiteX29" fmla="*/ 1577528 w 8310363"/>
              <a:gd name="connsiteY29" fmla="*/ 7540 h 156785"/>
              <a:gd name="connsiteX30" fmla="*/ 1608325 w 8310363"/>
              <a:gd name="connsiteY30" fmla="*/ 153078 h 156785"/>
              <a:gd name="connsiteX31" fmla="*/ 1607269 w 8310363"/>
              <a:gd name="connsiteY31" fmla="*/ 156783 h 156785"/>
              <a:gd name="connsiteX32" fmla="*/ 1617831 w 8310363"/>
              <a:gd name="connsiteY32" fmla="*/ 142556 h 156785"/>
              <a:gd name="connsiteX33" fmla="*/ 1817024 w 8310363"/>
              <a:gd name="connsiteY33" fmla="*/ 16 h 156785"/>
              <a:gd name="connsiteX34" fmla="*/ 1845406 w 8310363"/>
              <a:gd name="connsiteY34" fmla="*/ 7540 h 156785"/>
              <a:gd name="connsiteX35" fmla="*/ 1876203 w 8310363"/>
              <a:gd name="connsiteY35" fmla="*/ 153078 h 156785"/>
              <a:gd name="connsiteX36" fmla="*/ 1875145 w 8310363"/>
              <a:gd name="connsiteY36" fmla="*/ 156785 h 156785"/>
              <a:gd name="connsiteX37" fmla="*/ 1885711 w 8310363"/>
              <a:gd name="connsiteY37" fmla="*/ 142556 h 156785"/>
              <a:gd name="connsiteX38" fmla="*/ 2084903 w 8310363"/>
              <a:gd name="connsiteY38" fmla="*/ 16 h 156785"/>
              <a:gd name="connsiteX39" fmla="*/ 2113284 w 8310363"/>
              <a:gd name="connsiteY39" fmla="*/ 7540 h 156785"/>
              <a:gd name="connsiteX40" fmla="*/ 2144081 w 8310363"/>
              <a:gd name="connsiteY40" fmla="*/ 153078 h 156785"/>
              <a:gd name="connsiteX41" fmla="*/ 2143025 w 8310363"/>
              <a:gd name="connsiteY41" fmla="*/ 156783 h 156785"/>
              <a:gd name="connsiteX42" fmla="*/ 2153589 w 8310363"/>
              <a:gd name="connsiteY42" fmla="*/ 142556 h 156785"/>
              <a:gd name="connsiteX43" fmla="*/ 2352781 w 8310363"/>
              <a:gd name="connsiteY43" fmla="*/ 16 h 156785"/>
              <a:gd name="connsiteX44" fmla="*/ 2381163 w 8310363"/>
              <a:gd name="connsiteY44" fmla="*/ 7540 h 156785"/>
              <a:gd name="connsiteX45" fmla="*/ 2411960 w 8310363"/>
              <a:gd name="connsiteY45" fmla="*/ 153078 h 156785"/>
              <a:gd name="connsiteX46" fmla="*/ 2410903 w 8310363"/>
              <a:gd name="connsiteY46" fmla="*/ 156783 h 156785"/>
              <a:gd name="connsiteX47" fmla="*/ 2421465 w 8310363"/>
              <a:gd name="connsiteY47" fmla="*/ 142556 h 156785"/>
              <a:gd name="connsiteX48" fmla="*/ 2620659 w 8310363"/>
              <a:gd name="connsiteY48" fmla="*/ 16 h 156785"/>
              <a:gd name="connsiteX49" fmla="*/ 2649041 w 8310363"/>
              <a:gd name="connsiteY49" fmla="*/ 7540 h 156785"/>
              <a:gd name="connsiteX50" fmla="*/ 2679836 w 8310363"/>
              <a:gd name="connsiteY50" fmla="*/ 153078 h 156785"/>
              <a:gd name="connsiteX51" fmla="*/ 2678780 w 8310363"/>
              <a:gd name="connsiteY51" fmla="*/ 156785 h 156785"/>
              <a:gd name="connsiteX52" fmla="*/ 2689345 w 8310363"/>
              <a:gd name="connsiteY52" fmla="*/ 142556 h 156785"/>
              <a:gd name="connsiteX53" fmla="*/ 2888538 w 8310363"/>
              <a:gd name="connsiteY53" fmla="*/ 16 h 156785"/>
              <a:gd name="connsiteX54" fmla="*/ 2916919 w 8310363"/>
              <a:gd name="connsiteY54" fmla="*/ 7540 h 156785"/>
              <a:gd name="connsiteX55" fmla="*/ 2947716 w 8310363"/>
              <a:gd name="connsiteY55" fmla="*/ 153078 h 156785"/>
              <a:gd name="connsiteX56" fmla="*/ 2946660 w 8310363"/>
              <a:gd name="connsiteY56" fmla="*/ 156783 h 156785"/>
              <a:gd name="connsiteX57" fmla="*/ 2957222 w 8310363"/>
              <a:gd name="connsiteY57" fmla="*/ 142556 h 156785"/>
              <a:gd name="connsiteX58" fmla="*/ 3156416 w 8310363"/>
              <a:gd name="connsiteY58" fmla="*/ 16 h 156785"/>
              <a:gd name="connsiteX59" fmla="*/ 3184797 w 8310363"/>
              <a:gd name="connsiteY59" fmla="*/ 7540 h 156785"/>
              <a:gd name="connsiteX60" fmla="*/ 3215593 w 8310363"/>
              <a:gd name="connsiteY60" fmla="*/ 153078 h 156785"/>
              <a:gd name="connsiteX61" fmla="*/ 3214537 w 8310363"/>
              <a:gd name="connsiteY61" fmla="*/ 156783 h 156785"/>
              <a:gd name="connsiteX62" fmla="*/ 3225100 w 8310363"/>
              <a:gd name="connsiteY62" fmla="*/ 142556 h 156785"/>
              <a:gd name="connsiteX63" fmla="*/ 3424293 w 8310363"/>
              <a:gd name="connsiteY63" fmla="*/ 16 h 156785"/>
              <a:gd name="connsiteX64" fmla="*/ 3452675 w 8310363"/>
              <a:gd name="connsiteY64" fmla="*/ 7540 h 156785"/>
              <a:gd name="connsiteX65" fmla="*/ 3483471 w 8310363"/>
              <a:gd name="connsiteY65" fmla="*/ 153078 h 156785"/>
              <a:gd name="connsiteX66" fmla="*/ 3482416 w 8310363"/>
              <a:gd name="connsiteY66" fmla="*/ 156782 h 156785"/>
              <a:gd name="connsiteX67" fmla="*/ 3492978 w 8310363"/>
              <a:gd name="connsiteY67" fmla="*/ 142556 h 156785"/>
              <a:gd name="connsiteX68" fmla="*/ 3692171 w 8310363"/>
              <a:gd name="connsiteY68" fmla="*/ 16 h 156785"/>
              <a:gd name="connsiteX69" fmla="*/ 3720553 w 8310363"/>
              <a:gd name="connsiteY69" fmla="*/ 7540 h 156785"/>
              <a:gd name="connsiteX70" fmla="*/ 3751349 w 8310363"/>
              <a:gd name="connsiteY70" fmla="*/ 153078 h 156785"/>
              <a:gd name="connsiteX71" fmla="*/ 3750293 w 8310363"/>
              <a:gd name="connsiteY71" fmla="*/ 156785 h 156785"/>
              <a:gd name="connsiteX72" fmla="*/ 3760857 w 8310363"/>
              <a:gd name="connsiteY72" fmla="*/ 142556 h 156785"/>
              <a:gd name="connsiteX73" fmla="*/ 3960050 w 8310363"/>
              <a:gd name="connsiteY73" fmla="*/ 16 h 156785"/>
              <a:gd name="connsiteX74" fmla="*/ 3988432 w 8310363"/>
              <a:gd name="connsiteY74" fmla="*/ 7540 h 156785"/>
              <a:gd name="connsiteX75" fmla="*/ 4019228 w 8310363"/>
              <a:gd name="connsiteY75" fmla="*/ 153078 h 156785"/>
              <a:gd name="connsiteX76" fmla="*/ 4018173 w 8310363"/>
              <a:gd name="connsiteY76" fmla="*/ 156782 h 156785"/>
              <a:gd name="connsiteX77" fmla="*/ 4028735 w 8310363"/>
              <a:gd name="connsiteY77" fmla="*/ 142556 h 156785"/>
              <a:gd name="connsiteX78" fmla="*/ 4227928 w 8310363"/>
              <a:gd name="connsiteY78" fmla="*/ 16 h 156785"/>
              <a:gd name="connsiteX79" fmla="*/ 4256310 w 8310363"/>
              <a:gd name="connsiteY79" fmla="*/ 7540 h 156785"/>
              <a:gd name="connsiteX80" fmla="*/ 4287106 w 8310363"/>
              <a:gd name="connsiteY80" fmla="*/ 153078 h 156785"/>
              <a:gd name="connsiteX81" fmla="*/ 4286051 w 8310363"/>
              <a:gd name="connsiteY81" fmla="*/ 156782 h 156785"/>
              <a:gd name="connsiteX82" fmla="*/ 4296613 w 8310363"/>
              <a:gd name="connsiteY82" fmla="*/ 142556 h 156785"/>
              <a:gd name="connsiteX83" fmla="*/ 4495806 w 8310363"/>
              <a:gd name="connsiteY83" fmla="*/ 16 h 156785"/>
              <a:gd name="connsiteX84" fmla="*/ 4524188 w 8310363"/>
              <a:gd name="connsiteY84" fmla="*/ 7540 h 156785"/>
              <a:gd name="connsiteX85" fmla="*/ 4554984 w 8310363"/>
              <a:gd name="connsiteY85" fmla="*/ 153078 h 156785"/>
              <a:gd name="connsiteX86" fmla="*/ 4553928 w 8310363"/>
              <a:gd name="connsiteY86" fmla="*/ 156785 h 156785"/>
              <a:gd name="connsiteX87" fmla="*/ 4564492 w 8310363"/>
              <a:gd name="connsiteY87" fmla="*/ 142556 h 156785"/>
              <a:gd name="connsiteX88" fmla="*/ 4763685 w 8310363"/>
              <a:gd name="connsiteY88" fmla="*/ 16 h 156785"/>
              <a:gd name="connsiteX89" fmla="*/ 4792067 w 8310363"/>
              <a:gd name="connsiteY89" fmla="*/ 7540 h 156785"/>
              <a:gd name="connsiteX90" fmla="*/ 4822863 w 8310363"/>
              <a:gd name="connsiteY90" fmla="*/ 153078 h 156785"/>
              <a:gd name="connsiteX91" fmla="*/ 4821807 w 8310363"/>
              <a:gd name="connsiteY91" fmla="*/ 156783 h 156785"/>
              <a:gd name="connsiteX92" fmla="*/ 4832370 w 8310363"/>
              <a:gd name="connsiteY92" fmla="*/ 142556 h 156785"/>
              <a:gd name="connsiteX93" fmla="*/ 5031563 w 8310363"/>
              <a:gd name="connsiteY93" fmla="*/ 16 h 156785"/>
              <a:gd name="connsiteX94" fmla="*/ 5059945 w 8310363"/>
              <a:gd name="connsiteY94" fmla="*/ 7540 h 156785"/>
              <a:gd name="connsiteX95" fmla="*/ 5090741 w 8310363"/>
              <a:gd name="connsiteY95" fmla="*/ 153078 h 156785"/>
              <a:gd name="connsiteX96" fmla="*/ 5089686 w 8310363"/>
              <a:gd name="connsiteY96" fmla="*/ 156782 h 156785"/>
              <a:gd name="connsiteX97" fmla="*/ 5100248 w 8310363"/>
              <a:gd name="connsiteY97" fmla="*/ 142556 h 156785"/>
              <a:gd name="connsiteX98" fmla="*/ 5299441 w 8310363"/>
              <a:gd name="connsiteY98" fmla="*/ 16 h 156785"/>
              <a:gd name="connsiteX99" fmla="*/ 5327823 w 8310363"/>
              <a:gd name="connsiteY99" fmla="*/ 7540 h 156785"/>
              <a:gd name="connsiteX100" fmla="*/ 5358619 w 8310363"/>
              <a:gd name="connsiteY100" fmla="*/ 153078 h 156785"/>
              <a:gd name="connsiteX101" fmla="*/ 5357563 w 8310363"/>
              <a:gd name="connsiteY101" fmla="*/ 156785 h 156785"/>
              <a:gd name="connsiteX102" fmla="*/ 5368127 w 8310363"/>
              <a:gd name="connsiteY102" fmla="*/ 142556 h 156785"/>
              <a:gd name="connsiteX103" fmla="*/ 5567320 w 8310363"/>
              <a:gd name="connsiteY103" fmla="*/ 16 h 156785"/>
              <a:gd name="connsiteX104" fmla="*/ 5595702 w 8310363"/>
              <a:gd name="connsiteY104" fmla="*/ 7540 h 156785"/>
              <a:gd name="connsiteX105" fmla="*/ 5626498 w 8310363"/>
              <a:gd name="connsiteY105" fmla="*/ 153078 h 156785"/>
              <a:gd name="connsiteX106" fmla="*/ 5625443 w 8310363"/>
              <a:gd name="connsiteY106" fmla="*/ 156782 h 156785"/>
              <a:gd name="connsiteX107" fmla="*/ 5636005 w 8310363"/>
              <a:gd name="connsiteY107" fmla="*/ 142556 h 156785"/>
              <a:gd name="connsiteX108" fmla="*/ 5835198 w 8310363"/>
              <a:gd name="connsiteY108" fmla="*/ 16 h 156785"/>
              <a:gd name="connsiteX109" fmla="*/ 5863580 w 8310363"/>
              <a:gd name="connsiteY109" fmla="*/ 7540 h 156785"/>
              <a:gd name="connsiteX110" fmla="*/ 5894376 w 8310363"/>
              <a:gd name="connsiteY110" fmla="*/ 153078 h 156785"/>
              <a:gd name="connsiteX111" fmla="*/ 5893321 w 8310363"/>
              <a:gd name="connsiteY111" fmla="*/ 156782 h 156785"/>
              <a:gd name="connsiteX112" fmla="*/ 5903883 w 8310363"/>
              <a:gd name="connsiteY112" fmla="*/ 142556 h 156785"/>
              <a:gd name="connsiteX113" fmla="*/ 6103076 w 8310363"/>
              <a:gd name="connsiteY113" fmla="*/ 16 h 156785"/>
              <a:gd name="connsiteX114" fmla="*/ 6131458 w 8310363"/>
              <a:gd name="connsiteY114" fmla="*/ 7540 h 156785"/>
              <a:gd name="connsiteX115" fmla="*/ 6162254 w 8310363"/>
              <a:gd name="connsiteY115" fmla="*/ 153078 h 156785"/>
              <a:gd name="connsiteX116" fmla="*/ 6161198 w 8310363"/>
              <a:gd name="connsiteY116" fmla="*/ 156785 h 156785"/>
              <a:gd name="connsiteX117" fmla="*/ 6171762 w 8310363"/>
              <a:gd name="connsiteY117" fmla="*/ 142556 h 156785"/>
              <a:gd name="connsiteX118" fmla="*/ 6370955 w 8310363"/>
              <a:gd name="connsiteY118" fmla="*/ 16 h 156785"/>
              <a:gd name="connsiteX119" fmla="*/ 6399337 w 8310363"/>
              <a:gd name="connsiteY119" fmla="*/ 7540 h 156785"/>
              <a:gd name="connsiteX120" fmla="*/ 6430133 w 8310363"/>
              <a:gd name="connsiteY120" fmla="*/ 153078 h 156785"/>
              <a:gd name="connsiteX121" fmla="*/ 6429077 w 8310363"/>
              <a:gd name="connsiteY121" fmla="*/ 156783 h 156785"/>
              <a:gd name="connsiteX122" fmla="*/ 6439640 w 8310363"/>
              <a:gd name="connsiteY122" fmla="*/ 142556 h 156785"/>
              <a:gd name="connsiteX123" fmla="*/ 6638833 w 8310363"/>
              <a:gd name="connsiteY123" fmla="*/ 16 h 156785"/>
              <a:gd name="connsiteX124" fmla="*/ 6667215 w 8310363"/>
              <a:gd name="connsiteY124" fmla="*/ 7540 h 156785"/>
              <a:gd name="connsiteX125" fmla="*/ 6698011 w 8310363"/>
              <a:gd name="connsiteY125" fmla="*/ 153078 h 156785"/>
              <a:gd name="connsiteX126" fmla="*/ 6696955 w 8310363"/>
              <a:gd name="connsiteY126" fmla="*/ 156783 h 156785"/>
              <a:gd name="connsiteX127" fmla="*/ 6707518 w 8310363"/>
              <a:gd name="connsiteY127" fmla="*/ 142556 h 156785"/>
              <a:gd name="connsiteX128" fmla="*/ 6906711 w 8310363"/>
              <a:gd name="connsiteY128" fmla="*/ 16 h 156785"/>
              <a:gd name="connsiteX129" fmla="*/ 6935093 w 8310363"/>
              <a:gd name="connsiteY129" fmla="*/ 7540 h 156785"/>
              <a:gd name="connsiteX130" fmla="*/ 6965889 w 8310363"/>
              <a:gd name="connsiteY130" fmla="*/ 153078 h 156785"/>
              <a:gd name="connsiteX131" fmla="*/ 6964833 w 8310363"/>
              <a:gd name="connsiteY131" fmla="*/ 156784 h 156785"/>
              <a:gd name="connsiteX132" fmla="*/ 6975397 w 8310363"/>
              <a:gd name="connsiteY132" fmla="*/ 142556 h 156785"/>
              <a:gd name="connsiteX133" fmla="*/ 7174590 w 8310363"/>
              <a:gd name="connsiteY133" fmla="*/ 16 h 156785"/>
              <a:gd name="connsiteX134" fmla="*/ 7202972 w 8310363"/>
              <a:gd name="connsiteY134" fmla="*/ 7540 h 156785"/>
              <a:gd name="connsiteX135" fmla="*/ 7233768 w 8310363"/>
              <a:gd name="connsiteY135" fmla="*/ 153078 h 156785"/>
              <a:gd name="connsiteX136" fmla="*/ 7232713 w 8310363"/>
              <a:gd name="connsiteY136" fmla="*/ 156783 h 156785"/>
              <a:gd name="connsiteX137" fmla="*/ 7243275 w 8310363"/>
              <a:gd name="connsiteY137" fmla="*/ 142556 h 156785"/>
              <a:gd name="connsiteX138" fmla="*/ 7442468 w 8310363"/>
              <a:gd name="connsiteY138" fmla="*/ 16 h 156785"/>
              <a:gd name="connsiteX139" fmla="*/ 7470850 w 8310363"/>
              <a:gd name="connsiteY139" fmla="*/ 7540 h 156785"/>
              <a:gd name="connsiteX140" fmla="*/ 7501646 w 8310363"/>
              <a:gd name="connsiteY140" fmla="*/ 153078 h 156785"/>
              <a:gd name="connsiteX141" fmla="*/ 7500590 w 8310363"/>
              <a:gd name="connsiteY141" fmla="*/ 156783 h 156785"/>
              <a:gd name="connsiteX142" fmla="*/ 7511153 w 8310363"/>
              <a:gd name="connsiteY142" fmla="*/ 142556 h 156785"/>
              <a:gd name="connsiteX143" fmla="*/ 7710346 w 8310363"/>
              <a:gd name="connsiteY143" fmla="*/ 16 h 156785"/>
              <a:gd name="connsiteX144" fmla="*/ 7738728 w 8310363"/>
              <a:gd name="connsiteY144" fmla="*/ 7540 h 156785"/>
              <a:gd name="connsiteX145" fmla="*/ 7769524 w 8310363"/>
              <a:gd name="connsiteY145" fmla="*/ 153078 h 156785"/>
              <a:gd name="connsiteX146" fmla="*/ 7768468 w 8310363"/>
              <a:gd name="connsiteY146" fmla="*/ 156785 h 156785"/>
              <a:gd name="connsiteX147" fmla="*/ 7779032 w 8310363"/>
              <a:gd name="connsiteY147" fmla="*/ 142556 h 156785"/>
              <a:gd name="connsiteX148" fmla="*/ 7978224 w 8310363"/>
              <a:gd name="connsiteY148" fmla="*/ 16 h 156785"/>
              <a:gd name="connsiteX149" fmla="*/ 8006606 w 8310363"/>
              <a:gd name="connsiteY149" fmla="*/ 7540 h 156785"/>
              <a:gd name="connsiteX150" fmla="*/ 8037403 w 8310363"/>
              <a:gd name="connsiteY150" fmla="*/ 153078 h 156785"/>
              <a:gd name="connsiteX151" fmla="*/ 8036352 w 8310363"/>
              <a:gd name="connsiteY151" fmla="*/ 156766 h 156785"/>
              <a:gd name="connsiteX152" fmla="*/ 8046902 w 8310363"/>
              <a:gd name="connsiteY152" fmla="*/ 142556 h 156785"/>
              <a:gd name="connsiteX153" fmla="*/ 8246094 w 8310363"/>
              <a:gd name="connsiteY153" fmla="*/ 16 h 156785"/>
              <a:gd name="connsiteX154" fmla="*/ 8274476 w 8310363"/>
              <a:gd name="connsiteY154" fmla="*/ 7540 h 156785"/>
              <a:gd name="connsiteX155" fmla="*/ 8305273 w 8310363"/>
              <a:gd name="connsiteY155" fmla="*/ 153078 h 156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</a:cxnLst>
            <a:rect l="l" t="t" r="r" b="b"/>
            <a:pathLst>
              <a:path w="8310363" h="156785">
                <a:moveTo>
                  <a:pt x="1056" y="153078"/>
                </a:moveTo>
                <a:lnTo>
                  <a:pt x="0" y="156783"/>
                </a:lnTo>
                <a:lnTo>
                  <a:pt x="10562" y="142556"/>
                </a:lnTo>
                <a:cubicBezTo>
                  <a:pt x="82461" y="53604"/>
                  <a:pt x="157535" y="-1081"/>
                  <a:pt x="209755" y="16"/>
                </a:cubicBezTo>
                <a:cubicBezTo>
                  <a:pt x="220199" y="235"/>
                  <a:pt x="229729" y="2686"/>
                  <a:pt x="238137" y="7540"/>
                </a:cubicBezTo>
                <a:cubicBezTo>
                  <a:pt x="271768" y="26957"/>
                  <a:pt x="281074" y="81152"/>
                  <a:pt x="268934" y="153078"/>
                </a:cubicBezTo>
                <a:lnTo>
                  <a:pt x="267877" y="156785"/>
                </a:lnTo>
                <a:lnTo>
                  <a:pt x="278441" y="142556"/>
                </a:lnTo>
                <a:cubicBezTo>
                  <a:pt x="350340" y="53604"/>
                  <a:pt x="425414" y="-1081"/>
                  <a:pt x="477634" y="16"/>
                </a:cubicBezTo>
                <a:cubicBezTo>
                  <a:pt x="488078" y="235"/>
                  <a:pt x="497608" y="2686"/>
                  <a:pt x="506016" y="7540"/>
                </a:cubicBezTo>
                <a:cubicBezTo>
                  <a:pt x="539647" y="26957"/>
                  <a:pt x="548953" y="81152"/>
                  <a:pt x="536812" y="153078"/>
                </a:cubicBezTo>
                <a:lnTo>
                  <a:pt x="535757" y="156783"/>
                </a:lnTo>
                <a:lnTo>
                  <a:pt x="546319" y="142556"/>
                </a:lnTo>
                <a:cubicBezTo>
                  <a:pt x="618218" y="53604"/>
                  <a:pt x="693291" y="-1081"/>
                  <a:pt x="745512" y="16"/>
                </a:cubicBezTo>
                <a:cubicBezTo>
                  <a:pt x="755956" y="235"/>
                  <a:pt x="765486" y="2686"/>
                  <a:pt x="773894" y="7540"/>
                </a:cubicBezTo>
                <a:cubicBezTo>
                  <a:pt x="807525" y="26957"/>
                  <a:pt x="816831" y="81152"/>
                  <a:pt x="804690" y="153078"/>
                </a:cubicBezTo>
                <a:lnTo>
                  <a:pt x="803634" y="156783"/>
                </a:lnTo>
                <a:lnTo>
                  <a:pt x="814197" y="142556"/>
                </a:lnTo>
                <a:cubicBezTo>
                  <a:pt x="886096" y="53604"/>
                  <a:pt x="961169" y="-1081"/>
                  <a:pt x="1013390" y="16"/>
                </a:cubicBezTo>
                <a:cubicBezTo>
                  <a:pt x="1023834" y="235"/>
                  <a:pt x="1033364" y="2686"/>
                  <a:pt x="1041772" y="7540"/>
                </a:cubicBezTo>
                <a:cubicBezTo>
                  <a:pt x="1075402" y="26957"/>
                  <a:pt x="1084708" y="81152"/>
                  <a:pt x="1072568" y="153078"/>
                </a:cubicBezTo>
                <a:lnTo>
                  <a:pt x="1071510" y="156785"/>
                </a:lnTo>
                <a:lnTo>
                  <a:pt x="1082075" y="142556"/>
                </a:lnTo>
                <a:cubicBezTo>
                  <a:pt x="1153975" y="53604"/>
                  <a:pt x="1229048" y="-1081"/>
                  <a:pt x="1281268" y="16"/>
                </a:cubicBezTo>
                <a:cubicBezTo>
                  <a:pt x="1291713" y="235"/>
                  <a:pt x="1301243" y="2686"/>
                  <a:pt x="1309649" y="7540"/>
                </a:cubicBezTo>
                <a:cubicBezTo>
                  <a:pt x="1343280" y="26957"/>
                  <a:pt x="1352587" y="81152"/>
                  <a:pt x="1340447" y="153078"/>
                </a:cubicBezTo>
                <a:lnTo>
                  <a:pt x="1339391" y="156783"/>
                </a:lnTo>
                <a:lnTo>
                  <a:pt x="1349953" y="142556"/>
                </a:lnTo>
                <a:cubicBezTo>
                  <a:pt x="1421853" y="53604"/>
                  <a:pt x="1496926" y="-1081"/>
                  <a:pt x="1549146" y="16"/>
                </a:cubicBezTo>
                <a:cubicBezTo>
                  <a:pt x="1559589" y="235"/>
                  <a:pt x="1569120" y="2686"/>
                  <a:pt x="1577528" y="7540"/>
                </a:cubicBezTo>
                <a:cubicBezTo>
                  <a:pt x="1611159" y="26957"/>
                  <a:pt x="1620465" y="81152"/>
                  <a:pt x="1608325" y="153078"/>
                </a:cubicBezTo>
                <a:lnTo>
                  <a:pt x="1607269" y="156783"/>
                </a:lnTo>
                <a:lnTo>
                  <a:pt x="1617831" y="142556"/>
                </a:lnTo>
                <a:cubicBezTo>
                  <a:pt x="1689730" y="53604"/>
                  <a:pt x="1764805" y="-1081"/>
                  <a:pt x="1817024" y="16"/>
                </a:cubicBezTo>
                <a:cubicBezTo>
                  <a:pt x="1827468" y="235"/>
                  <a:pt x="1836999" y="2686"/>
                  <a:pt x="1845406" y="7540"/>
                </a:cubicBezTo>
                <a:cubicBezTo>
                  <a:pt x="1879037" y="26957"/>
                  <a:pt x="1888343" y="81152"/>
                  <a:pt x="1876203" y="153078"/>
                </a:cubicBezTo>
                <a:lnTo>
                  <a:pt x="1875145" y="156785"/>
                </a:lnTo>
                <a:lnTo>
                  <a:pt x="1885711" y="142556"/>
                </a:lnTo>
                <a:cubicBezTo>
                  <a:pt x="1957610" y="53604"/>
                  <a:pt x="2032682" y="-1081"/>
                  <a:pt x="2084903" y="16"/>
                </a:cubicBezTo>
                <a:cubicBezTo>
                  <a:pt x="2095346" y="235"/>
                  <a:pt x="2104877" y="2686"/>
                  <a:pt x="2113284" y="7540"/>
                </a:cubicBezTo>
                <a:cubicBezTo>
                  <a:pt x="2146916" y="26957"/>
                  <a:pt x="2156222" y="81152"/>
                  <a:pt x="2144081" y="153078"/>
                </a:cubicBezTo>
                <a:lnTo>
                  <a:pt x="2143025" y="156783"/>
                </a:lnTo>
                <a:lnTo>
                  <a:pt x="2153589" y="142556"/>
                </a:lnTo>
                <a:cubicBezTo>
                  <a:pt x="2225488" y="53604"/>
                  <a:pt x="2300561" y="-1081"/>
                  <a:pt x="2352781" y="16"/>
                </a:cubicBezTo>
                <a:cubicBezTo>
                  <a:pt x="2363225" y="235"/>
                  <a:pt x="2372755" y="2686"/>
                  <a:pt x="2381163" y="7540"/>
                </a:cubicBezTo>
                <a:cubicBezTo>
                  <a:pt x="2414794" y="26957"/>
                  <a:pt x="2424100" y="81152"/>
                  <a:pt x="2411960" y="153078"/>
                </a:cubicBezTo>
                <a:lnTo>
                  <a:pt x="2410903" y="156783"/>
                </a:lnTo>
                <a:lnTo>
                  <a:pt x="2421465" y="142556"/>
                </a:lnTo>
                <a:cubicBezTo>
                  <a:pt x="2493366" y="53604"/>
                  <a:pt x="2568438" y="-1081"/>
                  <a:pt x="2620659" y="16"/>
                </a:cubicBezTo>
                <a:cubicBezTo>
                  <a:pt x="2631103" y="235"/>
                  <a:pt x="2640633" y="2686"/>
                  <a:pt x="2649041" y="7540"/>
                </a:cubicBezTo>
                <a:cubicBezTo>
                  <a:pt x="2682671" y="26957"/>
                  <a:pt x="2691978" y="81152"/>
                  <a:pt x="2679836" y="153078"/>
                </a:cubicBezTo>
                <a:lnTo>
                  <a:pt x="2678780" y="156785"/>
                </a:lnTo>
                <a:lnTo>
                  <a:pt x="2689345" y="142556"/>
                </a:lnTo>
                <a:cubicBezTo>
                  <a:pt x="2761244" y="53604"/>
                  <a:pt x="2836317" y="-1081"/>
                  <a:pt x="2888538" y="16"/>
                </a:cubicBezTo>
                <a:cubicBezTo>
                  <a:pt x="2898981" y="235"/>
                  <a:pt x="2908512" y="2686"/>
                  <a:pt x="2916919" y="7540"/>
                </a:cubicBezTo>
                <a:cubicBezTo>
                  <a:pt x="2950550" y="26957"/>
                  <a:pt x="2959856" y="81152"/>
                  <a:pt x="2947716" y="153078"/>
                </a:cubicBezTo>
                <a:lnTo>
                  <a:pt x="2946660" y="156783"/>
                </a:lnTo>
                <a:lnTo>
                  <a:pt x="2957222" y="142556"/>
                </a:lnTo>
                <a:cubicBezTo>
                  <a:pt x="3029122" y="53604"/>
                  <a:pt x="3104195" y="-1081"/>
                  <a:pt x="3156416" y="16"/>
                </a:cubicBezTo>
                <a:cubicBezTo>
                  <a:pt x="3166859" y="235"/>
                  <a:pt x="3176389" y="2686"/>
                  <a:pt x="3184797" y="7540"/>
                </a:cubicBezTo>
                <a:cubicBezTo>
                  <a:pt x="3218428" y="26957"/>
                  <a:pt x="3227734" y="81152"/>
                  <a:pt x="3215593" y="153078"/>
                </a:cubicBezTo>
                <a:lnTo>
                  <a:pt x="3214537" y="156783"/>
                </a:lnTo>
                <a:lnTo>
                  <a:pt x="3225100" y="142556"/>
                </a:lnTo>
                <a:cubicBezTo>
                  <a:pt x="3296999" y="53604"/>
                  <a:pt x="3372072" y="-1081"/>
                  <a:pt x="3424293" y="16"/>
                </a:cubicBezTo>
                <a:cubicBezTo>
                  <a:pt x="3434737" y="235"/>
                  <a:pt x="3444267" y="2686"/>
                  <a:pt x="3452675" y="7540"/>
                </a:cubicBezTo>
                <a:cubicBezTo>
                  <a:pt x="3486306" y="26957"/>
                  <a:pt x="3495612" y="81152"/>
                  <a:pt x="3483471" y="153078"/>
                </a:cubicBezTo>
                <a:lnTo>
                  <a:pt x="3482416" y="156782"/>
                </a:lnTo>
                <a:lnTo>
                  <a:pt x="3492978" y="142556"/>
                </a:lnTo>
                <a:cubicBezTo>
                  <a:pt x="3564877" y="53604"/>
                  <a:pt x="3639950" y="-1081"/>
                  <a:pt x="3692171" y="16"/>
                </a:cubicBezTo>
                <a:cubicBezTo>
                  <a:pt x="3702615" y="235"/>
                  <a:pt x="3712145" y="2686"/>
                  <a:pt x="3720553" y="7540"/>
                </a:cubicBezTo>
                <a:cubicBezTo>
                  <a:pt x="3754183" y="26957"/>
                  <a:pt x="3763490" y="81152"/>
                  <a:pt x="3751349" y="153078"/>
                </a:cubicBezTo>
                <a:lnTo>
                  <a:pt x="3750293" y="156785"/>
                </a:lnTo>
                <a:lnTo>
                  <a:pt x="3760857" y="142556"/>
                </a:lnTo>
                <a:cubicBezTo>
                  <a:pt x="3832756" y="53604"/>
                  <a:pt x="3907829" y="-1081"/>
                  <a:pt x="3960050" y="16"/>
                </a:cubicBezTo>
                <a:cubicBezTo>
                  <a:pt x="3970494" y="235"/>
                  <a:pt x="3980024" y="2686"/>
                  <a:pt x="3988432" y="7540"/>
                </a:cubicBezTo>
                <a:cubicBezTo>
                  <a:pt x="4022062" y="26957"/>
                  <a:pt x="4031369" y="81152"/>
                  <a:pt x="4019228" y="153078"/>
                </a:cubicBezTo>
                <a:lnTo>
                  <a:pt x="4018173" y="156782"/>
                </a:lnTo>
                <a:lnTo>
                  <a:pt x="4028735" y="142556"/>
                </a:lnTo>
                <a:cubicBezTo>
                  <a:pt x="4100634" y="53604"/>
                  <a:pt x="4175707" y="-1081"/>
                  <a:pt x="4227928" y="16"/>
                </a:cubicBezTo>
                <a:cubicBezTo>
                  <a:pt x="4238372" y="235"/>
                  <a:pt x="4247902" y="2686"/>
                  <a:pt x="4256310" y="7540"/>
                </a:cubicBezTo>
                <a:cubicBezTo>
                  <a:pt x="4289941" y="26957"/>
                  <a:pt x="4299247" y="81152"/>
                  <a:pt x="4287106" y="153078"/>
                </a:cubicBezTo>
                <a:lnTo>
                  <a:pt x="4286051" y="156782"/>
                </a:lnTo>
                <a:lnTo>
                  <a:pt x="4296613" y="142556"/>
                </a:lnTo>
                <a:cubicBezTo>
                  <a:pt x="4368512" y="53604"/>
                  <a:pt x="4443585" y="-1081"/>
                  <a:pt x="4495806" y="16"/>
                </a:cubicBezTo>
                <a:cubicBezTo>
                  <a:pt x="4506250" y="235"/>
                  <a:pt x="4515780" y="2686"/>
                  <a:pt x="4524188" y="7540"/>
                </a:cubicBezTo>
                <a:cubicBezTo>
                  <a:pt x="4557819" y="26957"/>
                  <a:pt x="4567125" y="81152"/>
                  <a:pt x="4554984" y="153078"/>
                </a:cubicBezTo>
                <a:lnTo>
                  <a:pt x="4553928" y="156785"/>
                </a:lnTo>
                <a:lnTo>
                  <a:pt x="4564492" y="142556"/>
                </a:lnTo>
                <a:cubicBezTo>
                  <a:pt x="4636391" y="53604"/>
                  <a:pt x="4711464" y="-1081"/>
                  <a:pt x="4763685" y="16"/>
                </a:cubicBezTo>
                <a:cubicBezTo>
                  <a:pt x="4774129" y="235"/>
                  <a:pt x="4783659" y="2686"/>
                  <a:pt x="4792067" y="7540"/>
                </a:cubicBezTo>
                <a:cubicBezTo>
                  <a:pt x="4825697" y="26957"/>
                  <a:pt x="4835004" y="81152"/>
                  <a:pt x="4822863" y="153078"/>
                </a:cubicBezTo>
                <a:lnTo>
                  <a:pt x="4821807" y="156783"/>
                </a:lnTo>
                <a:lnTo>
                  <a:pt x="4832370" y="142556"/>
                </a:lnTo>
                <a:cubicBezTo>
                  <a:pt x="4904269" y="53604"/>
                  <a:pt x="4979342" y="-1081"/>
                  <a:pt x="5031563" y="16"/>
                </a:cubicBezTo>
                <a:cubicBezTo>
                  <a:pt x="5042007" y="235"/>
                  <a:pt x="5051537" y="2686"/>
                  <a:pt x="5059945" y="7540"/>
                </a:cubicBezTo>
                <a:cubicBezTo>
                  <a:pt x="5093575" y="26957"/>
                  <a:pt x="5102882" y="81152"/>
                  <a:pt x="5090741" y="153078"/>
                </a:cubicBezTo>
                <a:lnTo>
                  <a:pt x="5089686" y="156782"/>
                </a:lnTo>
                <a:lnTo>
                  <a:pt x="5100248" y="142556"/>
                </a:lnTo>
                <a:cubicBezTo>
                  <a:pt x="5172147" y="53604"/>
                  <a:pt x="5247220" y="-1081"/>
                  <a:pt x="5299441" y="16"/>
                </a:cubicBezTo>
                <a:cubicBezTo>
                  <a:pt x="5309885" y="235"/>
                  <a:pt x="5319415" y="2686"/>
                  <a:pt x="5327823" y="7540"/>
                </a:cubicBezTo>
                <a:cubicBezTo>
                  <a:pt x="5361453" y="26957"/>
                  <a:pt x="5370760" y="81152"/>
                  <a:pt x="5358619" y="153078"/>
                </a:cubicBezTo>
                <a:lnTo>
                  <a:pt x="5357563" y="156785"/>
                </a:lnTo>
                <a:lnTo>
                  <a:pt x="5368127" y="142556"/>
                </a:lnTo>
                <a:cubicBezTo>
                  <a:pt x="5440026" y="53604"/>
                  <a:pt x="5515099" y="-1081"/>
                  <a:pt x="5567320" y="16"/>
                </a:cubicBezTo>
                <a:cubicBezTo>
                  <a:pt x="5577764" y="235"/>
                  <a:pt x="5587294" y="2686"/>
                  <a:pt x="5595702" y="7540"/>
                </a:cubicBezTo>
                <a:cubicBezTo>
                  <a:pt x="5629333" y="26957"/>
                  <a:pt x="5638639" y="81152"/>
                  <a:pt x="5626498" y="153078"/>
                </a:cubicBezTo>
                <a:lnTo>
                  <a:pt x="5625443" y="156782"/>
                </a:lnTo>
                <a:lnTo>
                  <a:pt x="5636005" y="142556"/>
                </a:lnTo>
                <a:cubicBezTo>
                  <a:pt x="5707904" y="53604"/>
                  <a:pt x="5782977" y="-1081"/>
                  <a:pt x="5835198" y="16"/>
                </a:cubicBezTo>
                <a:cubicBezTo>
                  <a:pt x="5845642" y="235"/>
                  <a:pt x="5855172" y="2686"/>
                  <a:pt x="5863580" y="7540"/>
                </a:cubicBezTo>
                <a:cubicBezTo>
                  <a:pt x="5897211" y="26957"/>
                  <a:pt x="5906517" y="81152"/>
                  <a:pt x="5894376" y="153078"/>
                </a:cubicBezTo>
                <a:lnTo>
                  <a:pt x="5893321" y="156782"/>
                </a:lnTo>
                <a:lnTo>
                  <a:pt x="5903883" y="142556"/>
                </a:lnTo>
                <a:cubicBezTo>
                  <a:pt x="5975782" y="53604"/>
                  <a:pt x="6050855" y="-1081"/>
                  <a:pt x="6103076" y="16"/>
                </a:cubicBezTo>
                <a:cubicBezTo>
                  <a:pt x="6113520" y="235"/>
                  <a:pt x="6123050" y="2686"/>
                  <a:pt x="6131458" y="7540"/>
                </a:cubicBezTo>
                <a:cubicBezTo>
                  <a:pt x="6165089" y="26957"/>
                  <a:pt x="6174395" y="81152"/>
                  <a:pt x="6162254" y="153078"/>
                </a:cubicBezTo>
                <a:lnTo>
                  <a:pt x="6161198" y="156785"/>
                </a:lnTo>
                <a:lnTo>
                  <a:pt x="6171762" y="142556"/>
                </a:lnTo>
                <a:cubicBezTo>
                  <a:pt x="6243661" y="53604"/>
                  <a:pt x="6318734" y="-1081"/>
                  <a:pt x="6370955" y="16"/>
                </a:cubicBezTo>
                <a:cubicBezTo>
                  <a:pt x="6381399" y="235"/>
                  <a:pt x="6390929" y="2686"/>
                  <a:pt x="6399337" y="7540"/>
                </a:cubicBezTo>
                <a:cubicBezTo>
                  <a:pt x="6432967" y="26957"/>
                  <a:pt x="6442274" y="81152"/>
                  <a:pt x="6430133" y="153078"/>
                </a:cubicBezTo>
                <a:lnTo>
                  <a:pt x="6429077" y="156783"/>
                </a:lnTo>
                <a:lnTo>
                  <a:pt x="6439640" y="142556"/>
                </a:lnTo>
                <a:cubicBezTo>
                  <a:pt x="6511539" y="53604"/>
                  <a:pt x="6586612" y="-1081"/>
                  <a:pt x="6638833" y="16"/>
                </a:cubicBezTo>
                <a:cubicBezTo>
                  <a:pt x="6649277" y="235"/>
                  <a:pt x="6658807" y="2686"/>
                  <a:pt x="6667215" y="7540"/>
                </a:cubicBezTo>
                <a:cubicBezTo>
                  <a:pt x="6700845" y="26957"/>
                  <a:pt x="6710152" y="81152"/>
                  <a:pt x="6698011" y="153078"/>
                </a:cubicBezTo>
                <a:lnTo>
                  <a:pt x="6696955" y="156783"/>
                </a:lnTo>
                <a:lnTo>
                  <a:pt x="6707518" y="142556"/>
                </a:lnTo>
                <a:cubicBezTo>
                  <a:pt x="6779417" y="53604"/>
                  <a:pt x="6854490" y="-1081"/>
                  <a:pt x="6906711" y="16"/>
                </a:cubicBezTo>
                <a:cubicBezTo>
                  <a:pt x="6917155" y="235"/>
                  <a:pt x="6926685" y="2686"/>
                  <a:pt x="6935093" y="7540"/>
                </a:cubicBezTo>
                <a:cubicBezTo>
                  <a:pt x="6968723" y="26957"/>
                  <a:pt x="6978030" y="81152"/>
                  <a:pt x="6965889" y="153078"/>
                </a:cubicBezTo>
                <a:lnTo>
                  <a:pt x="6964833" y="156784"/>
                </a:lnTo>
                <a:lnTo>
                  <a:pt x="6975397" y="142556"/>
                </a:lnTo>
                <a:cubicBezTo>
                  <a:pt x="7047296" y="53604"/>
                  <a:pt x="7122369" y="-1081"/>
                  <a:pt x="7174590" y="16"/>
                </a:cubicBezTo>
                <a:cubicBezTo>
                  <a:pt x="7185034" y="235"/>
                  <a:pt x="7194564" y="2686"/>
                  <a:pt x="7202972" y="7540"/>
                </a:cubicBezTo>
                <a:cubicBezTo>
                  <a:pt x="7236602" y="26957"/>
                  <a:pt x="7245909" y="81152"/>
                  <a:pt x="7233768" y="153078"/>
                </a:cubicBezTo>
                <a:lnTo>
                  <a:pt x="7232713" y="156783"/>
                </a:lnTo>
                <a:lnTo>
                  <a:pt x="7243275" y="142556"/>
                </a:lnTo>
                <a:cubicBezTo>
                  <a:pt x="7315174" y="53604"/>
                  <a:pt x="7390247" y="-1081"/>
                  <a:pt x="7442468" y="16"/>
                </a:cubicBezTo>
                <a:cubicBezTo>
                  <a:pt x="7452912" y="235"/>
                  <a:pt x="7462442" y="2686"/>
                  <a:pt x="7470850" y="7540"/>
                </a:cubicBezTo>
                <a:cubicBezTo>
                  <a:pt x="7504480" y="26957"/>
                  <a:pt x="7513787" y="81152"/>
                  <a:pt x="7501646" y="153078"/>
                </a:cubicBezTo>
                <a:lnTo>
                  <a:pt x="7500590" y="156783"/>
                </a:lnTo>
                <a:lnTo>
                  <a:pt x="7511153" y="142556"/>
                </a:lnTo>
                <a:cubicBezTo>
                  <a:pt x="7583052" y="53604"/>
                  <a:pt x="7658125" y="-1081"/>
                  <a:pt x="7710346" y="16"/>
                </a:cubicBezTo>
                <a:cubicBezTo>
                  <a:pt x="7720790" y="235"/>
                  <a:pt x="7730320" y="2686"/>
                  <a:pt x="7738728" y="7540"/>
                </a:cubicBezTo>
                <a:cubicBezTo>
                  <a:pt x="7772359" y="26957"/>
                  <a:pt x="7781665" y="81152"/>
                  <a:pt x="7769524" y="153078"/>
                </a:cubicBezTo>
                <a:lnTo>
                  <a:pt x="7768468" y="156785"/>
                </a:lnTo>
                <a:lnTo>
                  <a:pt x="7779032" y="142556"/>
                </a:lnTo>
                <a:cubicBezTo>
                  <a:pt x="7850931" y="53604"/>
                  <a:pt x="7926004" y="-1081"/>
                  <a:pt x="7978224" y="16"/>
                </a:cubicBezTo>
                <a:cubicBezTo>
                  <a:pt x="7988668" y="235"/>
                  <a:pt x="7998198" y="2686"/>
                  <a:pt x="8006606" y="7540"/>
                </a:cubicBezTo>
                <a:cubicBezTo>
                  <a:pt x="8040237" y="26957"/>
                  <a:pt x="8049544" y="81152"/>
                  <a:pt x="8037403" y="153078"/>
                </a:cubicBezTo>
                <a:lnTo>
                  <a:pt x="8036352" y="156766"/>
                </a:lnTo>
                <a:lnTo>
                  <a:pt x="8046902" y="142556"/>
                </a:lnTo>
                <a:cubicBezTo>
                  <a:pt x="8118801" y="53604"/>
                  <a:pt x="8193874" y="-1081"/>
                  <a:pt x="8246094" y="16"/>
                </a:cubicBezTo>
                <a:cubicBezTo>
                  <a:pt x="8256538" y="235"/>
                  <a:pt x="8266068" y="2686"/>
                  <a:pt x="8274476" y="7540"/>
                </a:cubicBezTo>
                <a:cubicBezTo>
                  <a:pt x="8308107" y="26957"/>
                  <a:pt x="8317413" y="81153"/>
                  <a:pt x="8305273" y="15307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16" name="フリーフォーム: 図形 715">
            <a:extLst>
              <a:ext uri="{FF2B5EF4-FFF2-40B4-BE49-F238E27FC236}">
                <a16:creationId xmlns:a16="http://schemas.microsoft.com/office/drawing/2014/main" id="{158713B8-DC8E-B50A-6499-80A56190B75D}"/>
              </a:ext>
            </a:extLst>
          </p:cNvPr>
          <p:cNvSpPr/>
          <p:nvPr/>
        </p:nvSpPr>
        <p:spPr bwMode="auto">
          <a:xfrm>
            <a:off x="649952" y="4976354"/>
            <a:ext cx="5199681" cy="65321"/>
          </a:xfrm>
          <a:custGeom>
            <a:avLst/>
            <a:gdLst>
              <a:gd name="connsiteX0" fmla="*/ 1452211 w 8987928"/>
              <a:gd name="connsiteY0" fmla="*/ 531 h 305512"/>
              <a:gd name="connsiteX1" fmla="*/ 1483517 w 8987928"/>
              <a:gd name="connsiteY1" fmla="*/ 15615 h 305512"/>
              <a:gd name="connsiteX2" fmla="*/ 1485736 w 8987928"/>
              <a:gd name="connsiteY2" fmla="*/ 42053 h 305512"/>
              <a:gd name="connsiteX3" fmla="*/ 1470174 w 8987928"/>
              <a:gd name="connsiteY3" fmla="*/ 74402 h 305512"/>
              <a:gd name="connsiteX4" fmla="*/ 1478013 w 8987928"/>
              <a:gd name="connsiteY4" fmla="*/ 70635 h 305512"/>
              <a:gd name="connsiteX5" fmla="*/ 1751396 w 8987928"/>
              <a:gd name="connsiteY5" fmla="*/ 15615 h 305512"/>
              <a:gd name="connsiteX6" fmla="*/ 1753614 w 8987928"/>
              <a:gd name="connsiteY6" fmla="*/ 42053 h 305512"/>
              <a:gd name="connsiteX7" fmla="*/ 1738051 w 8987928"/>
              <a:gd name="connsiteY7" fmla="*/ 74403 h 305512"/>
              <a:gd name="connsiteX8" fmla="*/ 1745892 w 8987928"/>
              <a:gd name="connsiteY8" fmla="*/ 70635 h 305512"/>
              <a:gd name="connsiteX9" fmla="*/ 2019275 w 8987928"/>
              <a:gd name="connsiteY9" fmla="*/ 15615 h 305512"/>
              <a:gd name="connsiteX10" fmla="*/ 2021493 w 8987928"/>
              <a:gd name="connsiteY10" fmla="*/ 42053 h 305512"/>
              <a:gd name="connsiteX11" fmla="*/ 2005931 w 8987928"/>
              <a:gd name="connsiteY11" fmla="*/ 74402 h 305512"/>
              <a:gd name="connsiteX12" fmla="*/ 2013769 w 8987928"/>
              <a:gd name="connsiteY12" fmla="*/ 70635 h 305512"/>
              <a:gd name="connsiteX13" fmla="*/ 2287153 w 8987928"/>
              <a:gd name="connsiteY13" fmla="*/ 15615 h 305512"/>
              <a:gd name="connsiteX14" fmla="*/ 2289371 w 8987928"/>
              <a:gd name="connsiteY14" fmla="*/ 42053 h 305512"/>
              <a:gd name="connsiteX15" fmla="*/ 2273808 w 8987928"/>
              <a:gd name="connsiteY15" fmla="*/ 74402 h 305512"/>
              <a:gd name="connsiteX16" fmla="*/ 2281648 w 8987928"/>
              <a:gd name="connsiteY16" fmla="*/ 70635 h 305512"/>
              <a:gd name="connsiteX17" fmla="*/ 2555031 w 8987928"/>
              <a:gd name="connsiteY17" fmla="*/ 15615 h 305512"/>
              <a:gd name="connsiteX18" fmla="*/ 2557249 w 8987928"/>
              <a:gd name="connsiteY18" fmla="*/ 42053 h 305512"/>
              <a:gd name="connsiteX19" fmla="*/ 2541686 w 8987928"/>
              <a:gd name="connsiteY19" fmla="*/ 74403 h 305512"/>
              <a:gd name="connsiteX20" fmla="*/ 2549526 w 8987928"/>
              <a:gd name="connsiteY20" fmla="*/ 70635 h 305512"/>
              <a:gd name="connsiteX21" fmla="*/ 2822910 w 8987928"/>
              <a:gd name="connsiteY21" fmla="*/ 15615 h 305512"/>
              <a:gd name="connsiteX22" fmla="*/ 2825128 w 8987928"/>
              <a:gd name="connsiteY22" fmla="*/ 42053 h 305512"/>
              <a:gd name="connsiteX23" fmla="*/ 2809564 w 8987928"/>
              <a:gd name="connsiteY23" fmla="*/ 74402 h 305512"/>
              <a:gd name="connsiteX24" fmla="*/ 2817405 w 8987928"/>
              <a:gd name="connsiteY24" fmla="*/ 70635 h 305512"/>
              <a:gd name="connsiteX25" fmla="*/ 3090787 w 8987928"/>
              <a:gd name="connsiteY25" fmla="*/ 15615 h 305512"/>
              <a:gd name="connsiteX26" fmla="*/ 3093006 w 8987928"/>
              <a:gd name="connsiteY26" fmla="*/ 42053 h 305512"/>
              <a:gd name="connsiteX27" fmla="*/ 3077443 w 8987928"/>
              <a:gd name="connsiteY27" fmla="*/ 74402 h 305512"/>
              <a:gd name="connsiteX28" fmla="*/ 3085282 w 8987928"/>
              <a:gd name="connsiteY28" fmla="*/ 70635 h 305512"/>
              <a:gd name="connsiteX29" fmla="*/ 3358666 w 8987928"/>
              <a:gd name="connsiteY29" fmla="*/ 15615 h 305512"/>
              <a:gd name="connsiteX30" fmla="*/ 3360883 w 8987928"/>
              <a:gd name="connsiteY30" fmla="*/ 42053 h 305512"/>
              <a:gd name="connsiteX31" fmla="*/ 3345320 w 8987928"/>
              <a:gd name="connsiteY31" fmla="*/ 74403 h 305512"/>
              <a:gd name="connsiteX32" fmla="*/ 3353161 w 8987928"/>
              <a:gd name="connsiteY32" fmla="*/ 70635 h 305512"/>
              <a:gd name="connsiteX33" fmla="*/ 3626544 w 8987928"/>
              <a:gd name="connsiteY33" fmla="*/ 15615 h 305512"/>
              <a:gd name="connsiteX34" fmla="*/ 3628762 w 8987928"/>
              <a:gd name="connsiteY34" fmla="*/ 42053 h 305512"/>
              <a:gd name="connsiteX35" fmla="*/ 3613199 w 8987928"/>
              <a:gd name="connsiteY35" fmla="*/ 74402 h 305512"/>
              <a:gd name="connsiteX36" fmla="*/ 3621039 w 8987928"/>
              <a:gd name="connsiteY36" fmla="*/ 70635 h 305512"/>
              <a:gd name="connsiteX37" fmla="*/ 3894422 w 8987928"/>
              <a:gd name="connsiteY37" fmla="*/ 15615 h 305512"/>
              <a:gd name="connsiteX38" fmla="*/ 3896640 w 8987928"/>
              <a:gd name="connsiteY38" fmla="*/ 42053 h 305512"/>
              <a:gd name="connsiteX39" fmla="*/ 3881077 w 8987928"/>
              <a:gd name="connsiteY39" fmla="*/ 74402 h 305512"/>
              <a:gd name="connsiteX40" fmla="*/ 3888917 w 8987928"/>
              <a:gd name="connsiteY40" fmla="*/ 70635 h 305512"/>
              <a:gd name="connsiteX41" fmla="*/ 4162300 w 8987928"/>
              <a:gd name="connsiteY41" fmla="*/ 15615 h 305512"/>
              <a:gd name="connsiteX42" fmla="*/ 4164518 w 8987928"/>
              <a:gd name="connsiteY42" fmla="*/ 42053 h 305512"/>
              <a:gd name="connsiteX43" fmla="*/ 4148955 w 8987928"/>
              <a:gd name="connsiteY43" fmla="*/ 74402 h 305512"/>
              <a:gd name="connsiteX44" fmla="*/ 4156795 w 8987928"/>
              <a:gd name="connsiteY44" fmla="*/ 70635 h 305512"/>
              <a:gd name="connsiteX45" fmla="*/ 4430178 w 8987928"/>
              <a:gd name="connsiteY45" fmla="*/ 15615 h 305512"/>
              <a:gd name="connsiteX46" fmla="*/ 4432396 w 8987928"/>
              <a:gd name="connsiteY46" fmla="*/ 42053 h 305512"/>
              <a:gd name="connsiteX47" fmla="*/ 4416833 w 8987928"/>
              <a:gd name="connsiteY47" fmla="*/ 74403 h 305512"/>
              <a:gd name="connsiteX48" fmla="*/ 4424674 w 8987928"/>
              <a:gd name="connsiteY48" fmla="*/ 70635 h 305512"/>
              <a:gd name="connsiteX49" fmla="*/ 4698057 w 8987928"/>
              <a:gd name="connsiteY49" fmla="*/ 15615 h 305512"/>
              <a:gd name="connsiteX50" fmla="*/ 4700275 w 8987928"/>
              <a:gd name="connsiteY50" fmla="*/ 42053 h 305512"/>
              <a:gd name="connsiteX51" fmla="*/ 4684712 w 8987928"/>
              <a:gd name="connsiteY51" fmla="*/ 74402 h 305512"/>
              <a:gd name="connsiteX52" fmla="*/ 4692552 w 8987928"/>
              <a:gd name="connsiteY52" fmla="*/ 70635 h 305512"/>
              <a:gd name="connsiteX53" fmla="*/ 4965935 w 8987928"/>
              <a:gd name="connsiteY53" fmla="*/ 15615 h 305512"/>
              <a:gd name="connsiteX54" fmla="*/ 4968153 w 8987928"/>
              <a:gd name="connsiteY54" fmla="*/ 42053 h 305512"/>
              <a:gd name="connsiteX55" fmla="*/ 4952590 w 8987928"/>
              <a:gd name="connsiteY55" fmla="*/ 74402 h 305512"/>
              <a:gd name="connsiteX56" fmla="*/ 4960430 w 8987928"/>
              <a:gd name="connsiteY56" fmla="*/ 70635 h 305512"/>
              <a:gd name="connsiteX57" fmla="*/ 5233813 w 8987928"/>
              <a:gd name="connsiteY57" fmla="*/ 15615 h 305512"/>
              <a:gd name="connsiteX58" fmla="*/ 5236031 w 8987928"/>
              <a:gd name="connsiteY58" fmla="*/ 42053 h 305512"/>
              <a:gd name="connsiteX59" fmla="*/ 5220468 w 8987928"/>
              <a:gd name="connsiteY59" fmla="*/ 74403 h 305512"/>
              <a:gd name="connsiteX60" fmla="*/ 5228309 w 8987928"/>
              <a:gd name="connsiteY60" fmla="*/ 70635 h 305512"/>
              <a:gd name="connsiteX61" fmla="*/ 5501692 w 8987928"/>
              <a:gd name="connsiteY61" fmla="*/ 15615 h 305512"/>
              <a:gd name="connsiteX62" fmla="*/ 5503910 w 8987928"/>
              <a:gd name="connsiteY62" fmla="*/ 42053 h 305512"/>
              <a:gd name="connsiteX63" fmla="*/ 5488347 w 8987928"/>
              <a:gd name="connsiteY63" fmla="*/ 74402 h 305512"/>
              <a:gd name="connsiteX64" fmla="*/ 5496187 w 8987928"/>
              <a:gd name="connsiteY64" fmla="*/ 70635 h 305512"/>
              <a:gd name="connsiteX65" fmla="*/ 5769570 w 8987928"/>
              <a:gd name="connsiteY65" fmla="*/ 15615 h 305512"/>
              <a:gd name="connsiteX66" fmla="*/ 5771788 w 8987928"/>
              <a:gd name="connsiteY66" fmla="*/ 42053 h 305512"/>
              <a:gd name="connsiteX67" fmla="*/ 5756225 w 8987928"/>
              <a:gd name="connsiteY67" fmla="*/ 74402 h 305512"/>
              <a:gd name="connsiteX68" fmla="*/ 5764065 w 8987928"/>
              <a:gd name="connsiteY68" fmla="*/ 70635 h 305512"/>
              <a:gd name="connsiteX69" fmla="*/ 6037448 w 8987928"/>
              <a:gd name="connsiteY69" fmla="*/ 15615 h 305512"/>
              <a:gd name="connsiteX70" fmla="*/ 6039666 w 8987928"/>
              <a:gd name="connsiteY70" fmla="*/ 42053 h 305512"/>
              <a:gd name="connsiteX71" fmla="*/ 6024103 w 8987928"/>
              <a:gd name="connsiteY71" fmla="*/ 74403 h 305512"/>
              <a:gd name="connsiteX72" fmla="*/ 6031944 w 8987928"/>
              <a:gd name="connsiteY72" fmla="*/ 70635 h 305512"/>
              <a:gd name="connsiteX73" fmla="*/ 6305327 w 8987928"/>
              <a:gd name="connsiteY73" fmla="*/ 15615 h 305512"/>
              <a:gd name="connsiteX74" fmla="*/ 6307545 w 8987928"/>
              <a:gd name="connsiteY74" fmla="*/ 42053 h 305512"/>
              <a:gd name="connsiteX75" fmla="*/ 6291982 w 8987928"/>
              <a:gd name="connsiteY75" fmla="*/ 74402 h 305512"/>
              <a:gd name="connsiteX76" fmla="*/ 6299822 w 8987928"/>
              <a:gd name="connsiteY76" fmla="*/ 70635 h 305512"/>
              <a:gd name="connsiteX77" fmla="*/ 6573205 w 8987928"/>
              <a:gd name="connsiteY77" fmla="*/ 15615 h 305512"/>
              <a:gd name="connsiteX78" fmla="*/ 6575423 w 8987928"/>
              <a:gd name="connsiteY78" fmla="*/ 42053 h 305512"/>
              <a:gd name="connsiteX79" fmla="*/ 6559860 w 8987928"/>
              <a:gd name="connsiteY79" fmla="*/ 74402 h 305512"/>
              <a:gd name="connsiteX80" fmla="*/ 6567700 w 8987928"/>
              <a:gd name="connsiteY80" fmla="*/ 70635 h 305512"/>
              <a:gd name="connsiteX81" fmla="*/ 6841083 w 8987928"/>
              <a:gd name="connsiteY81" fmla="*/ 15615 h 305512"/>
              <a:gd name="connsiteX82" fmla="*/ 6843301 w 8987928"/>
              <a:gd name="connsiteY82" fmla="*/ 42053 h 305512"/>
              <a:gd name="connsiteX83" fmla="*/ 6827738 w 8987928"/>
              <a:gd name="connsiteY83" fmla="*/ 74402 h 305512"/>
              <a:gd name="connsiteX84" fmla="*/ 6835579 w 8987928"/>
              <a:gd name="connsiteY84" fmla="*/ 70635 h 305512"/>
              <a:gd name="connsiteX85" fmla="*/ 7108962 w 8987928"/>
              <a:gd name="connsiteY85" fmla="*/ 15615 h 305512"/>
              <a:gd name="connsiteX86" fmla="*/ 7111180 w 8987928"/>
              <a:gd name="connsiteY86" fmla="*/ 42053 h 305512"/>
              <a:gd name="connsiteX87" fmla="*/ 7095617 w 8987928"/>
              <a:gd name="connsiteY87" fmla="*/ 74402 h 305512"/>
              <a:gd name="connsiteX88" fmla="*/ 7103457 w 8987928"/>
              <a:gd name="connsiteY88" fmla="*/ 70635 h 305512"/>
              <a:gd name="connsiteX89" fmla="*/ 7376840 w 8987928"/>
              <a:gd name="connsiteY89" fmla="*/ 15615 h 305512"/>
              <a:gd name="connsiteX90" fmla="*/ 7379058 w 8987928"/>
              <a:gd name="connsiteY90" fmla="*/ 42053 h 305512"/>
              <a:gd name="connsiteX91" fmla="*/ 7363495 w 8987928"/>
              <a:gd name="connsiteY91" fmla="*/ 74402 h 305512"/>
              <a:gd name="connsiteX92" fmla="*/ 7371335 w 8987928"/>
              <a:gd name="connsiteY92" fmla="*/ 70635 h 305512"/>
              <a:gd name="connsiteX93" fmla="*/ 7644718 w 8987928"/>
              <a:gd name="connsiteY93" fmla="*/ 15615 h 305512"/>
              <a:gd name="connsiteX94" fmla="*/ 7646936 w 8987928"/>
              <a:gd name="connsiteY94" fmla="*/ 42053 h 305512"/>
              <a:gd name="connsiteX95" fmla="*/ 7631373 w 8987928"/>
              <a:gd name="connsiteY95" fmla="*/ 74402 h 305512"/>
              <a:gd name="connsiteX96" fmla="*/ 7639213 w 8987928"/>
              <a:gd name="connsiteY96" fmla="*/ 70635 h 305512"/>
              <a:gd name="connsiteX97" fmla="*/ 7912596 w 8987928"/>
              <a:gd name="connsiteY97" fmla="*/ 15615 h 305512"/>
              <a:gd name="connsiteX98" fmla="*/ 7914814 w 8987928"/>
              <a:gd name="connsiteY98" fmla="*/ 42053 h 305512"/>
              <a:gd name="connsiteX99" fmla="*/ 7899251 w 8987928"/>
              <a:gd name="connsiteY99" fmla="*/ 74402 h 305512"/>
              <a:gd name="connsiteX100" fmla="*/ 7907091 w 8987928"/>
              <a:gd name="connsiteY100" fmla="*/ 70635 h 305512"/>
              <a:gd name="connsiteX101" fmla="*/ 8180474 w 8987928"/>
              <a:gd name="connsiteY101" fmla="*/ 15615 h 305512"/>
              <a:gd name="connsiteX102" fmla="*/ 8182692 w 8987928"/>
              <a:gd name="connsiteY102" fmla="*/ 42053 h 305512"/>
              <a:gd name="connsiteX103" fmla="*/ 8167129 w 8987928"/>
              <a:gd name="connsiteY103" fmla="*/ 74402 h 305512"/>
              <a:gd name="connsiteX104" fmla="*/ 8174969 w 8987928"/>
              <a:gd name="connsiteY104" fmla="*/ 70635 h 305512"/>
              <a:gd name="connsiteX105" fmla="*/ 8448352 w 8987928"/>
              <a:gd name="connsiteY105" fmla="*/ 15615 h 305512"/>
              <a:gd name="connsiteX106" fmla="*/ 8450570 w 8987928"/>
              <a:gd name="connsiteY106" fmla="*/ 42053 h 305512"/>
              <a:gd name="connsiteX107" fmla="*/ 8435007 w 8987928"/>
              <a:gd name="connsiteY107" fmla="*/ 74403 h 305512"/>
              <a:gd name="connsiteX108" fmla="*/ 8442848 w 8987928"/>
              <a:gd name="connsiteY108" fmla="*/ 70635 h 305512"/>
              <a:gd name="connsiteX109" fmla="*/ 8716231 w 8987928"/>
              <a:gd name="connsiteY109" fmla="*/ 15615 h 305512"/>
              <a:gd name="connsiteX110" fmla="*/ 8718449 w 8987928"/>
              <a:gd name="connsiteY110" fmla="*/ 42053 h 305512"/>
              <a:gd name="connsiteX111" fmla="*/ 8702889 w 8987928"/>
              <a:gd name="connsiteY111" fmla="*/ 74397 h 305512"/>
              <a:gd name="connsiteX112" fmla="*/ 8710718 w 8987928"/>
              <a:gd name="connsiteY112" fmla="*/ 70635 h 305512"/>
              <a:gd name="connsiteX113" fmla="*/ 8984101 w 8987928"/>
              <a:gd name="connsiteY113" fmla="*/ 15615 h 305512"/>
              <a:gd name="connsiteX114" fmla="*/ 8733319 w 8987928"/>
              <a:gd name="connsiteY114" fmla="*/ 298220 h 305512"/>
              <a:gd name="connsiteX115" fmla="*/ 8722541 w 8987928"/>
              <a:gd name="connsiteY115" fmla="*/ 305512 h 305512"/>
              <a:gd name="connsiteX116" fmla="*/ 0 w 8987928"/>
              <a:gd name="connsiteY116" fmla="*/ 305512 h 305512"/>
              <a:gd name="connsiteX117" fmla="*/ 114244 w 8987928"/>
              <a:gd name="connsiteY117" fmla="*/ 228220 h 305512"/>
              <a:gd name="connsiteX118" fmla="*/ 616235 w 8987928"/>
              <a:gd name="connsiteY118" fmla="*/ 1350 h 305512"/>
              <a:gd name="connsiteX119" fmla="*/ 679884 w 8987928"/>
              <a:gd name="connsiteY119" fmla="*/ 15615 h 305512"/>
              <a:gd name="connsiteX120" fmla="*/ 682102 w 8987928"/>
              <a:gd name="connsiteY120" fmla="*/ 42053 h 305512"/>
              <a:gd name="connsiteX121" fmla="*/ 666539 w 8987928"/>
              <a:gd name="connsiteY121" fmla="*/ 74402 h 305512"/>
              <a:gd name="connsiteX122" fmla="*/ 674379 w 8987928"/>
              <a:gd name="connsiteY122" fmla="*/ 70635 h 305512"/>
              <a:gd name="connsiteX123" fmla="*/ 916455 w 8987928"/>
              <a:gd name="connsiteY123" fmla="*/ 531 h 305512"/>
              <a:gd name="connsiteX124" fmla="*/ 947762 w 8987928"/>
              <a:gd name="connsiteY124" fmla="*/ 15615 h 305512"/>
              <a:gd name="connsiteX125" fmla="*/ 949980 w 8987928"/>
              <a:gd name="connsiteY125" fmla="*/ 42053 h 305512"/>
              <a:gd name="connsiteX126" fmla="*/ 934417 w 8987928"/>
              <a:gd name="connsiteY126" fmla="*/ 74402 h 305512"/>
              <a:gd name="connsiteX127" fmla="*/ 942258 w 8987928"/>
              <a:gd name="connsiteY127" fmla="*/ 70635 h 305512"/>
              <a:gd name="connsiteX128" fmla="*/ 1184334 w 8987928"/>
              <a:gd name="connsiteY128" fmla="*/ 531 h 305512"/>
              <a:gd name="connsiteX129" fmla="*/ 1215640 w 8987928"/>
              <a:gd name="connsiteY129" fmla="*/ 15615 h 305512"/>
              <a:gd name="connsiteX130" fmla="*/ 1217859 w 8987928"/>
              <a:gd name="connsiteY130" fmla="*/ 42053 h 305512"/>
              <a:gd name="connsiteX131" fmla="*/ 1202296 w 8987928"/>
              <a:gd name="connsiteY131" fmla="*/ 74402 h 305512"/>
              <a:gd name="connsiteX132" fmla="*/ 1210135 w 8987928"/>
              <a:gd name="connsiteY132" fmla="*/ 70635 h 305512"/>
              <a:gd name="connsiteX133" fmla="*/ 1452211 w 8987928"/>
              <a:gd name="connsiteY133" fmla="*/ 531 h 305512"/>
              <a:gd name="connsiteX0" fmla="*/ 1452211 w 8987928"/>
              <a:gd name="connsiteY0" fmla="*/ 531 h 305512"/>
              <a:gd name="connsiteX1" fmla="*/ 1483517 w 8987928"/>
              <a:gd name="connsiteY1" fmla="*/ 15615 h 305512"/>
              <a:gd name="connsiteX2" fmla="*/ 1485736 w 8987928"/>
              <a:gd name="connsiteY2" fmla="*/ 42053 h 305512"/>
              <a:gd name="connsiteX3" fmla="*/ 1470174 w 8987928"/>
              <a:gd name="connsiteY3" fmla="*/ 74402 h 305512"/>
              <a:gd name="connsiteX4" fmla="*/ 1478013 w 8987928"/>
              <a:gd name="connsiteY4" fmla="*/ 70635 h 305512"/>
              <a:gd name="connsiteX5" fmla="*/ 1751396 w 8987928"/>
              <a:gd name="connsiteY5" fmla="*/ 15615 h 305512"/>
              <a:gd name="connsiteX6" fmla="*/ 1753614 w 8987928"/>
              <a:gd name="connsiteY6" fmla="*/ 42053 h 305512"/>
              <a:gd name="connsiteX7" fmla="*/ 1738051 w 8987928"/>
              <a:gd name="connsiteY7" fmla="*/ 74403 h 305512"/>
              <a:gd name="connsiteX8" fmla="*/ 1745892 w 8987928"/>
              <a:gd name="connsiteY8" fmla="*/ 70635 h 305512"/>
              <a:gd name="connsiteX9" fmla="*/ 2019275 w 8987928"/>
              <a:gd name="connsiteY9" fmla="*/ 15615 h 305512"/>
              <a:gd name="connsiteX10" fmla="*/ 2021493 w 8987928"/>
              <a:gd name="connsiteY10" fmla="*/ 42053 h 305512"/>
              <a:gd name="connsiteX11" fmla="*/ 2005931 w 8987928"/>
              <a:gd name="connsiteY11" fmla="*/ 74402 h 305512"/>
              <a:gd name="connsiteX12" fmla="*/ 2013769 w 8987928"/>
              <a:gd name="connsiteY12" fmla="*/ 70635 h 305512"/>
              <a:gd name="connsiteX13" fmla="*/ 2287153 w 8987928"/>
              <a:gd name="connsiteY13" fmla="*/ 15615 h 305512"/>
              <a:gd name="connsiteX14" fmla="*/ 2289371 w 8987928"/>
              <a:gd name="connsiteY14" fmla="*/ 42053 h 305512"/>
              <a:gd name="connsiteX15" fmla="*/ 2273808 w 8987928"/>
              <a:gd name="connsiteY15" fmla="*/ 74402 h 305512"/>
              <a:gd name="connsiteX16" fmla="*/ 2281648 w 8987928"/>
              <a:gd name="connsiteY16" fmla="*/ 70635 h 305512"/>
              <a:gd name="connsiteX17" fmla="*/ 2555031 w 8987928"/>
              <a:gd name="connsiteY17" fmla="*/ 15615 h 305512"/>
              <a:gd name="connsiteX18" fmla="*/ 2557249 w 8987928"/>
              <a:gd name="connsiteY18" fmla="*/ 42053 h 305512"/>
              <a:gd name="connsiteX19" fmla="*/ 2541686 w 8987928"/>
              <a:gd name="connsiteY19" fmla="*/ 74403 h 305512"/>
              <a:gd name="connsiteX20" fmla="*/ 2549526 w 8987928"/>
              <a:gd name="connsiteY20" fmla="*/ 70635 h 305512"/>
              <a:gd name="connsiteX21" fmla="*/ 2822910 w 8987928"/>
              <a:gd name="connsiteY21" fmla="*/ 15615 h 305512"/>
              <a:gd name="connsiteX22" fmla="*/ 2825128 w 8987928"/>
              <a:gd name="connsiteY22" fmla="*/ 42053 h 305512"/>
              <a:gd name="connsiteX23" fmla="*/ 2809564 w 8987928"/>
              <a:gd name="connsiteY23" fmla="*/ 74402 h 305512"/>
              <a:gd name="connsiteX24" fmla="*/ 2817405 w 8987928"/>
              <a:gd name="connsiteY24" fmla="*/ 70635 h 305512"/>
              <a:gd name="connsiteX25" fmla="*/ 3090787 w 8987928"/>
              <a:gd name="connsiteY25" fmla="*/ 15615 h 305512"/>
              <a:gd name="connsiteX26" fmla="*/ 3093006 w 8987928"/>
              <a:gd name="connsiteY26" fmla="*/ 42053 h 305512"/>
              <a:gd name="connsiteX27" fmla="*/ 3077443 w 8987928"/>
              <a:gd name="connsiteY27" fmla="*/ 74402 h 305512"/>
              <a:gd name="connsiteX28" fmla="*/ 3085282 w 8987928"/>
              <a:gd name="connsiteY28" fmla="*/ 70635 h 305512"/>
              <a:gd name="connsiteX29" fmla="*/ 3358666 w 8987928"/>
              <a:gd name="connsiteY29" fmla="*/ 15615 h 305512"/>
              <a:gd name="connsiteX30" fmla="*/ 3360883 w 8987928"/>
              <a:gd name="connsiteY30" fmla="*/ 42053 h 305512"/>
              <a:gd name="connsiteX31" fmla="*/ 3345320 w 8987928"/>
              <a:gd name="connsiteY31" fmla="*/ 74403 h 305512"/>
              <a:gd name="connsiteX32" fmla="*/ 3353161 w 8987928"/>
              <a:gd name="connsiteY32" fmla="*/ 70635 h 305512"/>
              <a:gd name="connsiteX33" fmla="*/ 3626544 w 8987928"/>
              <a:gd name="connsiteY33" fmla="*/ 15615 h 305512"/>
              <a:gd name="connsiteX34" fmla="*/ 3628762 w 8987928"/>
              <a:gd name="connsiteY34" fmla="*/ 42053 h 305512"/>
              <a:gd name="connsiteX35" fmla="*/ 3613199 w 8987928"/>
              <a:gd name="connsiteY35" fmla="*/ 74402 h 305512"/>
              <a:gd name="connsiteX36" fmla="*/ 3621039 w 8987928"/>
              <a:gd name="connsiteY36" fmla="*/ 70635 h 305512"/>
              <a:gd name="connsiteX37" fmla="*/ 3894422 w 8987928"/>
              <a:gd name="connsiteY37" fmla="*/ 15615 h 305512"/>
              <a:gd name="connsiteX38" fmla="*/ 3896640 w 8987928"/>
              <a:gd name="connsiteY38" fmla="*/ 42053 h 305512"/>
              <a:gd name="connsiteX39" fmla="*/ 3881077 w 8987928"/>
              <a:gd name="connsiteY39" fmla="*/ 74402 h 305512"/>
              <a:gd name="connsiteX40" fmla="*/ 3888917 w 8987928"/>
              <a:gd name="connsiteY40" fmla="*/ 70635 h 305512"/>
              <a:gd name="connsiteX41" fmla="*/ 4162300 w 8987928"/>
              <a:gd name="connsiteY41" fmla="*/ 15615 h 305512"/>
              <a:gd name="connsiteX42" fmla="*/ 4164518 w 8987928"/>
              <a:gd name="connsiteY42" fmla="*/ 42053 h 305512"/>
              <a:gd name="connsiteX43" fmla="*/ 4148955 w 8987928"/>
              <a:gd name="connsiteY43" fmla="*/ 74402 h 305512"/>
              <a:gd name="connsiteX44" fmla="*/ 4156795 w 8987928"/>
              <a:gd name="connsiteY44" fmla="*/ 70635 h 305512"/>
              <a:gd name="connsiteX45" fmla="*/ 4430178 w 8987928"/>
              <a:gd name="connsiteY45" fmla="*/ 15615 h 305512"/>
              <a:gd name="connsiteX46" fmla="*/ 4432396 w 8987928"/>
              <a:gd name="connsiteY46" fmla="*/ 42053 h 305512"/>
              <a:gd name="connsiteX47" fmla="*/ 4416833 w 8987928"/>
              <a:gd name="connsiteY47" fmla="*/ 74403 h 305512"/>
              <a:gd name="connsiteX48" fmla="*/ 4424674 w 8987928"/>
              <a:gd name="connsiteY48" fmla="*/ 70635 h 305512"/>
              <a:gd name="connsiteX49" fmla="*/ 4698057 w 8987928"/>
              <a:gd name="connsiteY49" fmla="*/ 15615 h 305512"/>
              <a:gd name="connsiteX50" fmla="*/ 4700275 w 8987928"/>
              <a:gd name="connsiteY50" fmla="*/ 42053 h 305512"/>
              <a:gd name="connsiteX51" fmla="*/ 4684712 w 8987928"/>
              <a:gd name="connsiteY51" fmla="*/ 74402 h 305512"/>
              <a:gd name="connsiteX52" fmla="*/ 4692552 w 8987928"/>
              <a:gd name="connsiteY52" fmla="*/ 70635 h 305512"/>
              <a:gd name="connsiteX53" fmla="*/ 4965935 w 8987928"/>
              <a:gd name="connsiteY53" fmla="*/ 15615 h 305512"/>
              <a:gd name="connsiteX54" fmla="*/ 4968153 w 8987928"/>
              <a:gd name="connsiteY54" fmla="*/ 42053 h 305512"/>
              <a:gd name="connsiteX55" fmla="*/ 4952590 w 8987928"/>
              <a:gd name="connsiteY55" fmla="*/ 74402 h 305512"/>
              <a:gd name="connsiteX56" fmla="*/ 4960430 w 8987928"/>
              <a:gd name="connsiteY56" fmla="*/ 70635 h 305512"/>
              <a:gd name="connsiteX57" fmla="*/ 5233813 w 8987928"/>
              <a:gd name="connsiteY57" fmla="*/ 15615 h 305512"/>
              <a:gd name="connsiteX58" fmla="*/ 5236031 w 8987928"/>
              <a:gd name="connsiteY58" fmla="*/ 42053 h 305512"/>
              <a:gd name="connsiteX59" fmla="*/ 5220468 w 8987928"/>
              <a:gd name="connsiteY59" fmla="*/ 74403 h 305512"/>
              <a:gd name="connsiteX60" fmla="*/ 5228309 w 8987928"/>
              <a:gd name="connsiteY60" fmla="*/ 70635 h 305512"/>
              <a:gd name="connsiteX61" fmla="*/ 5501692 w 8987928"/>
              <a:gd name="connsiteY61" fmla="*/ 15615 h 305512"/>
              <a:gd name="connsiteX62" fmla="*/ 5503910 w 8987928"/>
              <a:gd name="connsiteY62" fmla="*/ 42053 h 305512"/>
              <a:gd name="connsiteX63" fmla="*/ 5488347 w 8987928"/>
              <a:gd name="connsiteY63" fmla="*/ 74402 h 305512"/>
              <a:gd name="connsiteX64" fmla="*/ 5496187 w 8987928"/>
              <a:gd name="connsiteY64" fmla="*/ 70635 h 305512"/>
              <a:gd name="connsiteX65" fmla="*/ 5769570 w 8987928"/>
              <a:gd name="connsiteY65" fmla="*/ 15615 h 305512"/>
              <a:gd name="connsiteX66" fmla="*/ 5771788 w 8987928"/>
              <a:gd name="connsiteY66" fmla="*/ 42053 h 305512"/>
              <a:gd name="connsiteX67" fmla="*/ 5756225 w 8987928"/>
              <a:gd name="connsiteY67" fmla="*/ 74402 h 305512"/>
              <a:gd name="connsiteX68" fmla="*/ 5764065 w 8987928"/>
              <a:gd name="connsiteY68" fmla="*/ 70635 h 305512"/>
              <a:gd name="connsiteX69" fmla="*/ 6037448 w 8987928"/>
              <a:gd name="connsiteY69" fmla="*/ 15615 h 305512"/>
              <a:gd name="connsiteX70" fmla="*/ 6039666 w 8987928"/>
              <a:gd name="connsiteY70" fmla="*/ 42053 h 305512"/>
              <a:gd name="connsiteX71" fmla="*/ 6024103 w 8987928"/>
              <a:gd name="connsiteY71" fmla="*/ 74403 h 305512"/>
              <a:gd name="connsiteX72" fmla="*/ 6031944 w 8987928"/>
              <a:gd name="connsiteY72" fmla="*/ 70635 h 305512"/>
              <a:gd name="connsiteX73" fmla="*/ 6305327 w 8987928"/>
              <a:gd name="connsiteY73" fmla="*/ 15615 h 305512"/>
              <a:gd name="connsiteX74" fmla="*/ 6307545 w 8987928"/>
              <a:gd name="connsiteY74" fmla="*/ 42053 h 305512"/>
              <a:gd name="connsiteX75" fmla="*/ 6291982 w 8987928"/>
              <a:gd name="connsiteY75" fmla="*/ 74402 h 305512"/>
              <a:gd name="connsiteX76" fmla="*/ 6299822 w 8987928"/>
              <a:gd name="connsiteY76" fmla="*/ 70635 h 305512"/>
              <a:gd name="connsiteX77" fmla="*/ 6573205 w 8987928"/>
              <a:gd name="connsiteY77" fmla="*/ 15615 h 305512"/>
              <a:gd name="connsiteX78" fmla="*/ 6575423 w 8987928"/>
              <a:gd name="connsiteY78" fmla="*/ 42053 h 305512"/>
              <a:gd name="connsiteX79" fmla="*/ 6559860 w 8987928"/>
              <a:gd name="connsiteY79" fmla="*/ 74402 h 305512"/>
              <a:gd name="connsiteX80" fmla="*/ 6567700 w 8987928"/>
              <a:gd name="connsiteY80" fmla="*/ 70635 h 305512"/>
              <a:gd name="connsiteX81" fmla="*/ 6841083 w 8987928"/>
              <a:gd name="connsiteY81" fmla="*/ 15615 h 305512"/>
              <a:gd name="connsiteX82" fmla="*/ 6843301 w 8987928"/>
              <a:gd name="connsiteY82" fmla="*/ 42053 h 305512"/>
              <a:gd name="connsiteX83" fmla="*/ 6827738 w 8987928"/>
              <a:gd name="connsiteY83" fmla="*/ 74402 h 305512"/>
              <a:gd name="connsiteX84" fmla="*/ 6835579 w 8987928"/>
              <a:gd name="connsiteY84" fmla="*/ 70635 h 305512"/>
              <a:gd name="connsiteX85" fmla="*/ 7108962 w 8987928"/>
              <a:gd name="connsiteY85" fmla="*/ 15615 h 305512"/>
              <a:gd name="connsiteX86" fmla="*/ 7111180 w 8987928"/>
              <a:gd name="connsiteY86" fmla="*/ 42053 h 305512"/>
              <a:gd name="connsiteX87" fmla="*/ 7095617 w 8987928"/>
              <a:gd name="connsiteY87" fmla="*/ 74402 h 305512"/>
              <a:gd name="connsiteX88" fmla="*/ 7103457 w 8987928"/>
              <a:gd name="connsiteY88" fmla="*/ 70635 h 305512"/>
              <a:gd name="connsiteX89" fmla="*/ 7376840 w 8987928"/>
              <a:gd name="connsiteY89" fmla="*/ 15615 h 305512"/>
              <a:gd name="connsiteX90" fmla="*/ 7379058 w 8987928"/>
              <a:gd name="connsiteY90" fmla="*/ 42053 h 305512"/>
              <a:gd name="connsiteX91" fmla="*/ 7363495 w 8987928"/>
              <a:gd name="connsiteY91" fmla="*/ 74402 h 305512"/>
              <a:gd name="connsiteX92" fmla="*/ 7371335 w 8987928"/>
              <a:gd name="connsiteY92" fmla="*/ 70635 h 305512"/>
              <a:gd name="connsiteX93" fmla="*/ 7644718 w 8987928"/>
              <a:gd name="connsiteY93" fmla="*/ 15615 h 305512"/>
              <a:gd name="connsiteX94" fmla="*/ 7646936 w 8987928"/>
              <a:gd name="connsiteY94" fmla="*/ 42053 h 305512"/>
              <a:gd name="connsiteX95" fmla="*/ 7631373 w 8987928"/>
              <a:gd name="connsiteY95" fmla="*/ 74402 h 305512"/>
              <a:gd name="connsiteX96" fmla="*/ 7639213 w 8987928"/>
              <a:gd name="connsiteY96" fmla="*/ 70635 h 305512"/>
              <a:gd name="connsiteX97" fmla="*/ 7912596 w 8987928"/>
              <a:gd name="connsiteY97" fmla="*/ 15615 h 305512"/>
              <a:gd name="connsiteX98" fmla="*/ 7914814 w 8987928"/>
              <a:gd name="connsiteY98" fmla="*/ 42053 h 305512"/>
              <a:gd name="connsiteX99" fmla="*/ 7899251 w 8987928"/>
              <a:gd name="connsiteY99" fmla="*/ 74402 h 305512"/>
              <a:gd name="connsiteX100" fmla="*/ 7907091 w 8987928"/>
              <a:gd name="connsiteY100" fmla="*/ 70635 h 305512"/>
              <a:gd name="connsiteX101" fmla="*/ 8180474 w 8987928"/>
              <a:gd name="connsiteY101" fmla="*/ 15615 h 305512"/>
              <a:gd name="connsiteX102" fmla="*/ 8182692 w 8987928"/>
              <a:gd name="connsiteY102" fmla="*/ 42053 h 305512"/>
              <a:gd name="connsiteX103" fmla="*/ 8167129 w 8987928"/>
              <a:gd name="connsiteY103" fmla="*/ 74402 h 305512"/>
              <a:gd name="connsiteX104" fmla="*/ 8174969 w 8987928"/>
              <a:gd name="connsiteY104" fmla="*/ 70635 h 305512"/>
              <a:gd name="connsiteX105" fmla="*/ 8448352 w 8987928"/>
              <a:gd name="connsiteY105" fmla="*/ 15615 h 305512"/>
              <a:gd name="connsiteX106" fmla="*/ 8450570 w 8987928"/>
              <a:gd name="connsiteY106" fmla="*/ 42053 h 305512"/>
              <a:gd name="connsiteX107" fmla="*/ 8435007 w 8987928"/>
              <a:gd name="connsiteY107" fmla="*/ 74403 h 305512"/>
              <a:gd name="connsiteX108" fmla="*/ 8442848 w 8987928"/>
              <a:gd name="connsiteY108" fmla="*/ 70635 h 305512"/>
              <a:gd name="connsiteX109" fmla="*/ 8716231 w 8987928"/>
              <a:gd name="connsiteY109" fmla="*/ 15615 h 305512"/>
              <a:gd name="connsiteX110" fmla="*/ 8718449 w 8987928"/>
              <a:gd name="connsiteY110" fmla="*/ 42053 h 305512"/>
              <a:gd name="connsiteX111" fmla="*/ 8702889 w 8987928"/>
              <a:gd name="connsiteY111" fmla="*/ 74397 h 305512"/>
              <a:gd name="connsiteX112" fmla="*/ 8710718 w 8987928"/>
              <a:gd name="connsiteY112" fmla="*/ 70635 h 305512"/>
              <a:gd name="connsiteX113" fmla="*/ 8984101 w 8987928"/>
              <a:gd name="connsiteY113" fmla="*/ 15615 h 305512"/>
              <a:gd name="connsiteX114" fmla="*/ 8733319 w 8987928"/>
              <a:gd name="connsiteY114" fmla="*/ 298220 h 305512"/>
              <a:gd name="connsiteX115" fmla="*/ 8722541 w 8987928"/>
              <a:gd name="connsiteY115" fmla="*/ 305512 h 305512"/>
              <a:gd name="connsiteX116" fmla="*/ 0 w 8987928"/>
              <a:gd name="connsiteY116" fmla="*/ 305512 h 305512"/>
              <a:gd name="connsiteX117" fmla="*/ 114244 w 8987928"/>
              <a:gd name="connsiteY117" fmla="*/ 228220 h 305512"/>
              <a:gd name="connsiteX118" fmla="*/ 616235 w 8987928"/>
              <a:gd name="connsiteY118" fmla="*/ 1350 h 305512"/>
              <a:gd name="connsiteX119" fmla="*/ 679884 w 8987928"/>
              <a:gd name="connsiteY119" fmla="*/ 15615 h 305512"/>
              <a:gd name="connsiteX120" fmla="*/ 666539 w 8987928"/>
              <a:gd name="connsiteY120" fmla="*/ 74402 h 305512"/>
              <a:gd name="connsiteX121" fmla="*/ 674379 w 8987928"/>
              <a:gd name="connsiteY121" fmla="*/ 70635 h 305512"/>
              <a:gd name="connsiteX122" fmla="*/ 916455 w 8987928"/>
              <a:gd name="connsiteY122" fmla="*/ 531 h 305512"/>
              <a:gd name="connsiteX123" fmla="*/ 947762 w 8987928"/>
              <a:gd name="connsiteY123" fmla="*/ 15615 h 305512"/>
              <a:gd name="connsiteX124" fmla="*/ 949980 w 8987928"/>
              <a:gd name="connsiteY124" fmla="*/ 42053 h 305512"/>
              <a:gd name="connsiteX125" fmla="*/ 934417 w 8987928"/>
              <a:gd name="connsiteY125" fmla="*/ 74402 h 305512"/>
              <a:gd name="connsiteX126" fmla="*/ 942258 w 8987928"/>
              <a:gd name="connsiteY126" fmla="*/ 70635 h 305512"/>
              <a:gd name="connsiteX127" fmla="*/ 1184334 w 8987928"/>
              <a:gd name="connsiteY127" fmla="*/ 531 h 305512"/>
              <a:gd name="connsiteX128" fmla="*/ 1215640 w 8987928"/>
              <a:gd name="connsiteY128" fmla="*/ 15615 h 305512"/>
              <a:gd name="connsiteX129" fmla="*/ 1217859 w 8987928"/>
              <a:gd name="connsiteY129" fmla="*/ 42053 h 305512"/>
              <a:gd name="connsiteX130" fmla="*/ 1202296 w 8987928"/>
              <a:gd name="connsiteY130" fmla="*/ 74402 h 305512"/>
              <a:gd name="connsiteX131" fmla="*/ 1210135 w 8987928"/>
              <a:gd name="connsiteY131" fmla="*/ 70635 h 305512"/>
              <a:gd name="connsiteX132" fmla="*/ 1452211 w 8987928"/>
              <a:gd name="connsiteY132" fmla="*/ 531 h 305512"/>
              <a:gd name="connsiteX0" fmla="*/ 1452211 w 8987928"/>
              <a:gd name="connsiteY0" fmla="*/ 3877 h 308858"/>
              <a:gd name="connsiteX1" fmla="*/ 1483517 w 8987928"/>
              <a:gd name="connsiteY1" fmla="*/ 18961 h 308858"/>
              <a:gd name="connsiteX2" fmla="*/ 1485736 w 8987928"/>
              <a:gd name="connsiteY2" fmla="*/ 45399 h 308858"/>
              <a:gd name="connsiteX3" fmla="*/ 1470174 w 8987928"/>
              <a:gd name="connsiteY3" fmla="*/ 77748 h 308858"/>
              <a:gd name="connsiteX4" fmla="*/ 1478013 w 8987928"/>
              <a:gd name="connsiteY4" fmla="*/ 73981 h 308858"/>
              <a:gd name="connsiteX5" fmla="*/ 1751396 w 8987928"/>
              <a:gd name="connsiteY5" fmla="*/ 18961 h 308858"/>
              <a:gd name="connsiteX6" fmla="*/ 1753614 w 8987928"/>
              <a:gd name="connsiteY6" fmla="*/ 45399 h 308858"/>
              <a:gd name="connsiteX7" fmla="*/ 1738051 w 8987928"/>
              <a:gd name="connsiteY7" fmla="*/ 77749 h 308858"/>
              <a:gd name="connsiteX8" fmla="*/ 1745892 w 8987928"/>
              <a:gd name="connsiteY8" fmla="*/ 73981 h 308858"/>
              <a:gd name="connsiteX9" fmla="*/ 2019275 w 8987928"/>
              <a:gd name="connsiteY9" fmla="*/ 18961 h 308858"/>
              <a:gd name="connsiteX10" fmla="*/ 2021493 w 8987928"/>
              <a:gd name="connsiteY10" fmla="*/ 45399 h 308858"/>
              <a:gd name="connsiteX11" fmla="*/ 2005931 w 8987928"/>
              <a:gd name="connsiteY11" fmla="*/ 77748 h 308858"/>
              <a:gd name="connsiteX12" fmla="*/ 2013769 w 8987928"/>
              <a:gd name="connsiteY12" fmla="*/ 73981 h 308858"/>
              <a:gd name="connsiteX13" fmla="*/ 2287153 w 8987928"/>
              <a:gd name="connsiteY13" fmla="*/ 18961 h 308858"/>
              <a:gd name="connsiteX14" fmla="*/ 2289371 w 8987928"/>
              <a:gd name="connsiteY14" fmla="*/ 45399 h 308858"/>
              <a:gd name="connsiteX15" fmla="*/ 2273808 w 8987928"/>
              <a:gd name="connsiteY15" fmla="*/ 77748 h 308858"/>
              <a:gd name="connsiteX16" fmla="*/ 2281648 w 8987928"/>
              <a:gd name="connsiteY16" fmla="*/ 73981 h 308858"/>
              <a:gd name="connsiteX17" fmla="*/ 2555031 w 8987928"/>
              <a:gd name="connsiteY17" fmla="*/ 18961 h 308858"/>
              <a:gd name="connsiteX18" fmla="*/ 2557249 w 8987928"/>
              <a:gd name="connsiteY18" fmla="*/ 45399 h 308858"/>
              <a:gd name="connsiteX19" fmla="*/ 2541686 w 8987928"/>
              <a:gd name="connsiteY19" fmla="*/ 77749 h 308858"/>
              <a:gd name="connsiteX20" fmla="*/ 2549526 w 8987928"/>
              <a:gd name="connsiteY20" fmla="*/ 73981 h 308858"/>
              <a:gd name="connsiteX21" fmla="*/ 2822910 w 8987928"/>
              <a:gd name="connsiteY21" fmla="*/ 18961 h 308858"/>
              <a:gd name="connsiteX22" fmla="*/ 2825128 w 8987928"/>
              <a:gd name="connsiteY22" fmla="*/ 45399 h 308858"/>
              <a:gd name="connsiteX23" fmla="*/ 2809564 w 8987928"/>
              <a:gd name="connsiteY23" fmla="*/ 77748 h 308858"/>
              <a:gd name="connsiteX24" fmla="*/ 2817405 w 8987928"/>
              <a:gd name="connsiteY24" fmla="*/ 73981 h 308858"/>
              <a:gd name="connsiteX25" fmla="*/ 3090787 w 8987928"/>
              <a:gd name="connsiteY25" fmla="*/ 18961 h 308858"/>
              <a:gd name="connsiteX26" fmla="*/ 3093006 w 8987928"/>
              <a:gd name="connsiteY26" fmla="*/ 45399 h 308858"/>
              <a:gd name="connsiteX27" fmla="*/ 3077443 w 8987928"/>
              <a:gd name="connsiteY27" fmla="*/ 77748 h 308858"/>
              <a:gd name="connsiteX28" fmla="*/ 3085282 w 8987928"/>
              <a:gd name="connsiteY28" fmla="*/ 73981 h 308858"/>
              <a:gd name="connsiteX29" fmla="*/ 3358666 w 8987928"/>
              <a:gd name="connsiteY29" fmla="*/ 18961 h 308858"/>
              <a:gd name="connsiteX30" fmla="*/ 3360883 w 8987928"/>
              <a:gd name="connsiteY30" fmla="*/ 45399 h 308858"/>
              <a:gd name="connsiteX31" fmla="*/ 3345320 w 8987928"/>
              <a:gd name="connsiteY31" fmla="*/ 77749 h 308858"/>
              <a:gd name="connsiteX32" fmla="*/ 3353161 w 8987928"/>
              <a:gd name="connsiteY32" fmla="*/ 73981 h 308858"/>
              <a:gd name="connsiteX33" fmla="*/ 3626544 w 8987928"/>
              <a:gd name="connsiteY33" fmla="*/ 18961 h 308858"/>
              <a:gd name="connsiteX34" fmla="*/ 3628762 w 8987928"/>
              <a:gd name="connsiteY34" fmla="*/ 45399 h 308858"/>
              <a:gd name="connsiteX35" fmla="*/ 3613199 w 8987928"/>
              <a:gd name="connsiteY35" fmla="*/ 77748 h 308858"/>
              <a:gd name="connsiteX36" fmla="*/ 3621039 w 8987928"/>
              <a:gd name="connsiteY36" fmla="*/ 73981 h 308858"/>
              <a:gd name="connsiteX37" fmla="*/ 3894422 w 8987928"/>
              <a:gd name="connsiteY37" fmla="*/ 18961 h 308858"/>
              <a:gd name="connsiteX38" fmla="*/ 3896640 w 8987928"/>
              <a:gd name="connsiteY38" fmla="*/ 45399 h 308858"/>
              <a:gd name="connsiteX39" fmla="*/ 3881077 w 8987928"/>
              <a:gd name="connsiteY39" fmla="*/ 77748 h 308858"/>
              <a:gd name="connsiteX40" fmla="*/ 3888917 w 8987928"/>
              <a:gd name="connsiteY40" fmla="*/ 73981 h 308858"/>
              <a:gd name="connsiteX41" fmla="*/ 4162300 w 8987928"/>
              <a:gd name="connsiteY41" fmla="*/ 18961 h 308858"/>
              <a:gd name="connsiteX42" fmla="*/ 4164518 w 8987928"/>
              <a:gd name="connsiteY42" fmla="*/ 45399 h 308858"/>
              <a:gd name="connsiteX43" fmla="*/ 4148955 w 8987928"/>
              <a:gd name="connsiteY43" fmla="*/ 77748 h 308858"/>
              <a:gd name="connsiteX44" fmla="*/ 4156795 w 8987928"/>
              <a:gd name="connsiteY44" fmla="*/ 73981 h 308858"/>
              <a:gd name="connsiteX45" fmla="*/ 4430178 w 8987928"/>
              <a:gd name="connsiteY45" fmla="*/ 18961 h 308858"/>
              <a:gd name="connsiteX46" fmla="*/ 4432396 w 8987928"/>
              <a:gd name="connsiteY46" fmla="*/ 45399 h 308858"/>
              <a:gd name="connsiteX47" fmla="*/ 4416833 w 8987928"/>
              <a:gd name="connsiteY47" fmla="*/ 77749 h 308858"/>
              <a:gd name="connsiteX48" fmla="*/ 4424674 w 8987928"/>
              <a:gd name="connsiteY48" fmla="*/ 73981 h 308858"/>
              <a:gd name="connsiteX49" fmla="*/ 4698057 w 8987928"/>
              <a:gd name="connsiteY49" fmla="*/ 18961 h 308858"/>
              <a:gd name="connsiteX50" fmla="*/ 4700275 w 8987928"/>
              <a:gd name="connsiteY50" fmla="*/ 45399 h 308858"/>
              <a:gd name="connsiteX51" fmla="*/ 4684712 w 8987928"/>
              <a:gd name="connsiteY51" fmla="*/ 77748 h 308858"/>
              <a:gd name="connsiteX52" fmla="*/ 4692552 w 8987928"/>
              <a:gd name="connsiteY52" fmla="*/ 73981 h 308858"/>
              <a:gd name="connsiteX53" fmla="*/ 4965935 w 8987928"/>
              <a:gd name="connsiteY53" fmla="*/ 18961 h 308858"/>
              <a:gd name="connsiteX54" fmla="*/ 4968153 w 8987928"/>
              <a:gd name="connsiteY54" fmla="*/ 45399 h 308858"/>
              <a:gd name="connsiteX55" fmla="*/ 4952590 w 8987928"/>
              <a:gd name="connsiteY55" fmla="*/ 77748 h 308858"/>
              <a:gd name="connsiteX56" fmla="*/ 4960430 w 8987928"/>
              <a:gd name="connsiteY56" fmla="*/ 73981 h 308858"/>
              <a:gd name="connsiteX57" fmla="*/ 5233813 w 8987928"/>
              <a:gd name="connsiteY57" fmla="*/ 18961 h 308858"/>
              <a:gd name="connsiteX58" fmla="*/ 5236031 w 8987928"/>
              <a:gd name="connsiteY58" fmla="*/ 45399 h 308858"/>
              <a:gd name="connsiteX59" fmla="*/ 5220468 w 8987928"/>
              <a:gd name="connsiteY59" fmla="*/ 77749 h 308858"/>
              <a:gd name="connsiteX60" fmla="*/ 5228309 w 8987928"/>
              <a:gd name="connsiteY60" fmla="*/ 73981 h 308858"/>
              <a:gd name="connsiteX61" fmla="*/ 5501692 w 8987928"/>
              <a:gd name="connsiteY61" fmla="*/ 18961 h 308858"/>
              <a:gd name="connsiteX62" fmla="*/ 5503910 w 8987928"/>
              <a:gd name="connsiteY62" fmla="*/ 45399 h 308858"/>
              <a:gd name="connsiteX63" fmla="*/ 5488347 w 8987928"/>
              <a:gd name="connsiteY63" fmla="*/ 77748 h 308858"/>
              <a:gd name="connsiteX64" fmla="*/ 5496187 w 8987928"/>
              <a:gd name="connsiteY64" fmla="*/ 73981 h 308858"/>
              <a:gd name="connsiteX65" fmla="*/ 5769570 w 8987928"/>
              <a:gd name="connsiteY65" fmla="*/ 18961 h 308858"/>
              <a:gd name="connsiteX66" fmla="*/ 5771788 w 8987928"/>
              <a:gd name="connsiteY66" fmla="*/ 45399 h 308858"/>
              <a:gd name="connsiteX67" fmla="*/ 5756225 w 8987928"/>
              <a:gd name="connsiteY67" fmla="*/ 77748 h 308858"/>
              <a:gd name="connsiteX68" fmla="*/ 5764065 w 8987928"/>
              <a:gd name="connsiteY68" fmla="*/ 73981 h 308858"/>
              <a:gd name="connsiteX69" fmla="*/ 6037448 w 8987928"/>
              <a:gd name="connsiteY69" fmla="*/ 18961 h 308858"/>
              <a:gd name="connsiteX70" fmla="*/ 6039666 w 8987928"/>
              <a:gd name="connsiteY70" fmla="*/ 45399 h 308858"/>
              <a:gd name="connsiteX71" fmla="*/ 6024103 w 8987928"/>
              <a:gd name="connsiteY71" fmla="*/ 77749 h 308858"/>
              <a:gd name="connsiteX72" fmla="*/ 6031944 w 8987928"/>
              <a:gd name="connsiteY72" fmla="*/ 73981 h 308858"/>
              <a:gd name="connsiteX73" fmla="*/ 6305327 w 8987928"/>
              <a:gd name="connsiteY73" fmla="*/ 18961 h 308858"/>
              <a:gd name="connsiteX74" fmla="*/ 6307545 w 8987928"/>
              <a:gd name="connsiteY74" fmla="*/ 45399 h 308858"/>
              <a:gd name="connsiteX75" fmla="*/ 6291982 w 8987928"/>
              <a:gd name="connsiteY75" fmla="*/ 77748 h 308858"/>
              <a:gd name="connsiteX76" fmla="*/ 6299822 w 8987928"/>
              <a:gd name="connsiteY76" fmla="*/ 73981 h 308858"/>
              <a:gd name="connsiteX77" fmla="*/ 6573205 w 8987928"/>
              <a:gd name="connsiteY77" fmla="*/ 18961 h 308858"/>
              <a:gd name="connsiteX78" fmla="*/ 6575423 w 8987928"/>
              <a:gd name="connsiteY78" fmla="*/ 45399 h 308858"/>
              <a:gd name="connsiteX79" fmla="*/ 6559860 w 8987928"/>
              <a:gd name="connsiteY79" fmla="*/ 77748 h 308858"/>
              <a:gd name="connsiteX80" fmla="*/ 6567700 w 8987928"/>
              <a:gd name="connsiteY80" fmla="*/ 73981 h 308858"/>
              <a:gd name="connsiteX81" fmla="*/ 6841083 w 8987928"/>
              <a:gd name="connsiteY81" fmla="*/ 18961 h 308858"/>
              <a:gd name="connsiteX82" fmla="*/ 6843301 w 8987928"/>
              <a:gd name="connsiteY82" fmla="*/ 45399 h 308858"/>
              <a:gd name="connsiteX83" fmla="*/ 6827738 w 8987928"/>
              <a:gd name="connsiteY83" fmla="*/ 77748 h 308858"/>
              <a:gd name="connsiteX84" fmla="*/ 6835579 w 8987928"/>
              <a:gd name="connsiteY84" fmla="*/ 73981 h 308858"/>
              <a:gd name="connsiteX85" fmla="*/ 7108962 w 8987928"/>
              <a:gd name="connsiteY85" fmla="*/ 18961 h 308858"/>
              <a:gd name="connsiteX86" fmla="*/ 7111180 w 8987928"/>
              <a:gd name="connsiteY86" fmla="*/ 45399 h 308858"/>
              <a:gd name="connsiteX87" fmla="*/ 7095617 w 8987928"/>
              <a:gd name="connsiteY87" fmla="*/ 77748 h 308858"/>
              <a:gd name="connsiteX88" fmla="*/ 7103457 w 8987928"/>
              <a:gd name="connsiteY88" fmla="*/ 73981 h 308858"/>
              <a:gd name="connsiteX89" fmla="*/ 7376840 w 8987928"/>
              <a:gd name="connsiteY89" fmla="*/ 18961 h 308858"/>
              <a:gd name="connsiteX90" fmla="*/ 7379058 w 8987928"/>
              <a:gd name="connsiteY90" fmla="*/ 45399 h 308858"/>
              <a:gd name="connsiteX91" fmla="*/ 7363495 w 8987928"/>
              <a:gd name="connsiteY91" fmla="*/ 77748 h 308858"/>
              <a:gd name="connsiteX92" fmla="*/ 7371335 w 8987928"/>
              <a:gd name="connsiteY92" fmla="*/ 73981 h 308858"/>
              <a:gd name="connsiteX93" fmla="*/ 7644718 w 8987928"/>
              <a:gd name="connsiteY93" fmla="*/ 18961 h 308858"/>
              <a:gd name="connsiteX94" fmla="*/ 7646936 w 8987928"/>
              <a:gd name="connsiteY94" fmla="*/ 45399 h 308858"/>
              <a:gd name="connsiteX95" fmla="*/ 7631373 w 8987928"/>
              <a:gd name="connsiteY95" fmla="*/ 77748 h 308858"/>
              <a:gd name="connsiteX96" fmla="*/ 7639213 w 8987928"/>
              <a:gd name="connsiteY96" fmla="*/ 73981 h 308858"/>
              <a:gd name="connsiteX97" fmla="*/ 7912596 w 8987928"/>
              <a:gd name="connsiteY97" fmla="*/ 18961 h 308858"/>
              <a:gd name="connsiteX98" fmla="*/ 7914814 w 8987928"/>
              <a:gd name="connsiteY98" fmla="*/ 45399 h 308858"/>
              <a:gd name="connsiteX99" fmla="*/ 7899251 w 8987928"/>
              <a:gd name="connsiteY99" fmla="*/ 77748 h 308858"/>
              <a:gd name="connsiteX100" fmla="*/ 7907091 w 8987928"/>
              <a:gd name="connsiteY100" fmla="*/ 73981 h 308858"/>
              <a:gd name="connsiteX101" fmla="*/ 8180474 w 8987928"/>
              <a:gd name="connsiteY101" fmla="*/ 18961 h 308858"/>
              <a:gd name="connsiteX102" fmla="*/ 8182692 w 8987928"/>
              <a:gd name="connsiteY102" fmla="*/ 45399 h 308858"/>
              <a:gd name="connsiteX103" fmla="*/ 8167129 w 8987928"/>
              <a:gd name="connsiteY103" fmla="*/ 77748 h 308858"/>
              <a:gd name="connsiteX104" fmla="*/ 8174969 w 8987928"/>
              <a:gd name="connsiteY104" fmla="*/ 73981 h 308858"/>
              <a:gd name="connsiteX105" fmla="*/ 8448352 w 8987928"/>
              <a:gd name="connsiteY105" fmla="*/ 18961 h 308858"/>
              <a:gd name="connsiteX106" fmla="*/ 8450570 w 8987928"/>
              <a:gd name="connsiteY106" fmla="*/ 45399 h 308858"/>
              <a:gd name="connsiteX107" fmla="*/ 8435007 w 8987928"/>
              <a:gd name="connsiteY107" fmla="*/ 77749 h 308858"/>
              <a:gd name="connsiteX108" fmla="*/ 8442848 w 8987928"/>
              <a:gd name="connsiteY108" fmla="*/ 73981 h 308858"/>
              <a:gd name="connsiteX109" fmla="*/ 8716231 w 8987928"/>
              <a:gd name="connsiteY109" fmla="*/ 18961 h 308858"/>
              <a:gd name="connsiteX110" fmla="*/ 8718449 w 8987928"/>
              <a:gd name="connsiteY110" fmla="*/ 45399 h 308858"/>
              <a:gd name="connsiteX111" fmla="*/ 8702889 w 8987928"/>
              <a:gd name="connsiteY111" fmla="*/ 77743 h 308858"/>
              <a:gd name="connsiteX112" fmla="*/ 8710718 w 8987928"/>
              <a:gd name="connsiteY112" fmla="*/ 73981 h 308858"/>
              <a:gd name="connsiteX113" fmla="*/ 8984101 w 8987928"/>
              <a:gd name="connsiteY113" fmla="*/ 18961 h 308858"/>
              <a:gd name="connsiteX114" fmla="*/ 8733319 w 8987928"/>
              <a:gd name="connsiteY114" fmla="*/ 301566 h 308858"/>
              <a:gd name="connsiteX115" fmla="*/ 8722541 w 8987928"/>
              <a:gd name="connsiteY115" fmla="*/ 308858 h 308858"/>
              <a:gd name="connsiteX116" fmla="*/ 0 w 8987928"/>
              <a:gd name="connsiteY116" fmla="*/ 308858 h 308858"/>
              <a:gd name="connsiteX117" fmla="*/ 114244 w 8987928"/>
              <a:gd name="connsiteY117" fmla="*/ 231566 h 308858"/>
              <a:gd name="connsiteX118" fmla="*/ 616235 w 8987928"/>
              <a:gd name="connsiteY118" fmla="*/ 4696 h 308858"/>
              <a:gd name="connsiteX119" fmla="*/ 666539 w 8987928"/>
              <a:gd name="connsiteY119" fmla="*/ 77748 h 308858"/>
              <a:gd name="connsiteX120" fmla="*/ 674379 w 8987928"/>
              <a:gd name="connsiteY120" fmla="*/ 73981 h 308858"/>
              <a:gd name="connsiteX121" fmla="*/ 916455 w 8987928"/>
              <a:gd name="connsiteY121" fmla="*/ 3877 h 308858"/>
              <a:gd name="connsiteX122" fmla="*/ 947762 w 8987928"/>
              <a:gd name="connsiteY122" fmla="*/ 18961 h 308858"/>
              <a:gd name="connsiteX123" fmla="*/ 949980 w 8987928"/>
              <a:gd name="connsiteY123" fmla="*/ 45399 h 308858"/>
              <a:gd name="connsiteX124" fmla="*/ 934417 w 8987928"/>
              <a:gd name="connsiteY124" fmla="*/ 77748 h 308858"/>
              <a:gd name="connsiteX125" fmla="*/ 942258 w 8987928"/>
              <a:gd name="connsiteY125" fmla="*/ 73981 h 308858"/>
              <a:gd name="connsiteX126" fmla="*/ 1184334 w 8987928"/>
              <a:gd name="connsiteY126" fmla="*/ 3877 h 308858"/>
              <a:gd name="connsiteX127" fmla="*/ 1215640 w 8987928"/>
              <a:gd name="connsiteY127" fmla="*/ 18961 h 308858"/>
              <a:gd name="connsiteX128" fmla="*/ 1217859 w 8987928"/>
              <a:gd name="connsiteY128" fmla="*/ 45399 h 308858"/>
              <a:gd name="connsiteX129" fmla="*/ 1202296 w 8987928"/>
              <a:gd name="connsiteY129" fmla="*/ 77748 h 308858"/>
              <a:gd name="connsiteX130" fmla="*/ 1210135 w 8987928"/>
              <a:gd name="connsiteY130" fmla="*/ 73981 h 308858"/>
              <a:gd name="connsiteX131" fmla="*/ 1452211 w 8987928"/>
              <a:gd name="connsiteY131" fmla="*/ 3877 h 308858"/>
              <a:gd name="connsiteX0" fmla="*/ 1452211 w 8987928"/>
              <a:gd name="connsiteY0" fmla="*/ 532 h 305513"/>
              <a:gd name="connsiteX1" fmla="*/ 1483517 w 8987928"/>
              <a:gd name="connsiteY1" fmla="*/ 15616 h 305513"/>
              <a:gd name="connsiteX2" fmla="*/ 1485736 w 8987928"/>
              <a:gd name="connsiteY2" fmla="*/ 42054 h 305513"/>
              <a:gd name="connsiteX3" fmla="*/ 1470174 w 8987928"/>
              <a:gd name="connsiteY3" fmla="*/ 74403 h 305513"/>
              <a:gd name="connsiteX4" fmla="*/ 1478013 w 8987928"/>
              <a:gd name="connsiteY4" fmla="*/ 70636 h 305513"/>
              <a:gd name="connsiteX5" fmla="*/ 1751396 w 8987928"/>
              <a:gd name="connsiteY5" fmla="*/ 15616 h 305513"/>
              <a:gd name="connsiteX6" fmla="*/ 1753614 w 8987928"/>
              <a:gd name="connsiteY6" fmla="*/ 42054 h 305513"/>
              <a:gd name="connsiteX7" fmla="*/ 1738051 w 8987928"/>
              <a:gd name="connsiteY7" fmla="*/ 74404 h 305513"/>
              <a:gd name="connsiteX8" fmla="*/ 1745892 w 8987928"/>
              <a:gd name="connsiteY8" fmla="*/ 70636 h 305513"/>
              <a:gd name="connsiteX9" fmla="*/ 2019275 w 8987928"/>
              <a:gd name="connsiteY9" fmla="*/ 15616 h 305513"/>
              <a:gd name="connsiteX10" fmla="*/ 2021493 w 8987928"/>
              <a:gd name="connsiteY10" fmla="*/ 42054 h 305513"/>
              <a:gd name="connsiteX11" fmla="*/ 2005931 w 8987928"/>
              <a:gd name="connsiteY11" fmla="*/ 74403 h 305513"/>
              <a:gd name="connsiteX12" fmla="*/ 2013769 w 8987928"/>
              <a:gd name="connsiteY12" fmla="*/ 70636 h 305513"/>
              <a:gd name="connsiteX13" fmla="*/ 2287153 w 8987928"/>
              <a:gd name="connsiteY13" fmla="*/ 15616 h 305513"/>
              <a:gd name="connsiteX14" fmla="*/ 2289371 w 8987928"/>
              <a:gd name="connsiteY14" fmla="*/ 42054 h 305513"/>
              <a:gd name="connsiteX15" fmla="*/ 2273808 w 8987928"/>
              <a:gd name="connsiteY15" fmla="*/ 74403 h 305513"/>
              <a:gd name="connsiteX16" fmla="*/ 2281648 w 8987928"/>
              <a:gd name="connsiteY16" fmla="*/ 70636 h 305513"/>
              <a:gd name="connsiteX17" fmla="*/ 2555031 w 8987928"/>
              <a:gd name="connsiteY17" fmla="*/ 15616 h 305513"/>
              <a:gd name="connsiteX18" fmla="*/ 2557249 w 8987928"/>
              <a:gd name="connsiteY18" fmla="*/ 42054 h 305513"/>
              <a:gd name="connsiteX19" fmla="*/ 2541686 w 8987928"/>
              <a:gd name="connsiteY19" fmla="*/ 74404 h 305513"/>
              <a:gd name="connsiteX20" fmla="*/ 2549526 w 8987928"/>
              <a:gd name="connsiteY20" fmla="*/ 70636 h 305513"/>
              <a:gd name="connsiteX21" fmla="*/ 2822910 w 8987928"/>
              <a:gd name="connsiteY21" fmla="*/ 15616 h 305513"/>
              <a:gd name="connsiteX22" fmla="*/ 2825128 w 8987928"/>
              <a:gd name="connsiteY22" fmla="*/ 42054 h 305513"/>
              <a:gd name="connsiteX23" fmla="*/ 2809564 w 8987928"/>
              <a:gd name="connsiteY23" fmla="*/ 74403 h 305513"/>
              <a:gd name="connsiteX24" fmla="*/ 2817405 w 8987928"/>
              <a:gd name="connsiteY24" fmla="*/ 70636 h 305513"/>
              <a:gd name="connsiteX25" fmla="*/ 3090787 w 8987928"/>
              <a:gd name="connsiteY25" fmla="*/ 15616 h 305513"/>
              <a:gd name="connsiteX26" fmla="*/ 3093006 w 8987928"/>
              <a:gd name="connsiteY26" fmla="*/ 42054 h 305513"/>
              <a:gd name="connsiteX27" fmla="*/ 3077443 w 8987928"/>
              <a:gd name="connsiteY27" fmla="*/ 74403 h 305513"/>
              <a:gd name="connsiteX28" fmla="*/ 3085282 w 8987928"/>
              <a:gd name="connsiteY28" fmla="*/ 70636 h 305513"/>
              <a:gd name="connsiteX29" fmla="*/ 3358666 w 8987928"/>
              <a:gd name="connsiteY29" fmla="*/ 15616 h 305513"/>
              <a:gd name="connsiteX30" fmla="*/ 3360883 w 8987928"/>
              <a:gd name="connsiteY30" fmla="*/ 42054 h 305513"/>
              <a:gd name="connsiteX31" fmla="*/ 3345320 w 8987928"/>
              <a:gd name="connsiteY31" fmla="*/ 74404 h 305513"/>
              <a:gd name="connsiteX32" fmla="*/ 3353161 w 8987928"/>
              <a:gd name="connsiteY32" fmla="*/ 70636 h 305513"/>
              <a:gd name="connsiteX33" fmla="*/ 3626544 w 8987928"/>
              <a:gd name="connsiteY33" fmla="*/ 15616 h 305513"/>
              <a:gd name="connsiteX34" fmla="*/ 3628762 w 8987928"/>
              <a:gd name="connsiteY34" fmla="*/ 42054 h 305513"/>
              <a:gd name="connsiteX35" fmla="*/ 3613199 w 8987928"/>
              <a:gd name="connsiteY35" fmla="*/ 74403 h 305513"/>
              <a:gd name="connsiteX36" fmla="*/ 3621039 w 8987928"/>
              <a:gd name="connsiteY36" fmla="*/ 70636 h 305513"/>
              <a:gd name="connsiteX37" fmla="*/ 3894422 w 8987928"/>
              <a:gd name="connsiteY37" fmla="*/ 15616 h 305513"/>
              <a:gd name="connsiteX38" fmla="*/ 3896640 w 8987928"/>
              <a:gd name="connsiteY38" fmla="*/ 42054 h 305513"/>
              <a:gd name="connsiteX39" fmla="*/ 3881077 w 8987928"/>
              <a:gd name="connsiteY39" fmla="*/ 74403 h 305513"/>
              <a:gd name="connsiteX40" fmla="*/ 3888917 w 8987928"/>
              <a:gd name="connsiteY40" fmla="*/ 70636 h 305513"/>
              <a:gd name="connsiteX41" fmla="*/ 4162300 w 8987928"/>
              <a:gd name="connsiteY41" fmla="*/ 15616 h 305513"/>
              <a:gd name="connsiteX42" fmla="*/ 4164518 w 8987928"/>
              <a:gd name="connsiteY42" fmla="*/ 42054 h 305513"/>
              <a:gd name="connsiteX43" fmla="*/ 4148955 w 8987928"/>
              <a:gd name="connsiteY43" fmla="*/ 74403 h 305513"/>
              <a:gd name="connsiteX44" fmla="*/ 4156795 w 8987928"/>
              <a:gd name="connsiteY44" fmla="*/ 70636 h 305513"/>
              <a:gd name="connsiteX45" fmla="*/ 4430178 w 8987928"/>
              <a:gd name="connsiteY45" fmla="*/ 15616 h 305513"/>
              <a:gd name="connsiteX46" fmla="*/ 4432396 w 8987928"/>
              <a:gd name="connsiteY46" fmla="*/ 42054 h 305513"/>
              <a:gd name="connsiteX47" fmla="*/ 4416833 w 8987928"/>
              <a:gd name="connsiteY47" fmla="*/ 74404 h 305513"/>
              <a:gd name="connsiteX48" fmla="*/ 4424674 w 8987928"/>
              <a:gd name="connsiteY48" fmla="*/ 70636 h 305513"/>
              <a:gd name="connsiteX49" fmla="*/ 4698057 w 8987928"/>
              <a:gd name="connsiteY49" fmla="*/ 15616 h 305513"/>
              <a:gd name="connsiteX50" fmla="*/ 4700275 w 8987928"/>
              <a:gd name="connsiteY50" fmla="*/ 42054 h 305513"/>
              <a:gd name="connsiteX51" fmla="*/ 4684712 w 8987928"/>
              <a:gd name="connsiteY51" fmla="*/ 74403 h 305513"/>
              <a:gd name="connsiteX52" fmla="*/ 4692552 w 8987928"/>
              <a:gd name="connsiteY52" fmla="*/ 70636 h 305513"/>
              <a:gd name="connsiteX53" fmla="*/ 4965935 w 8987928"/>
              <a:gd name="connsiteY53" fmla="*/ 15616 h 305513"/>
              <a:gd name="connsiteX54" fmla="*/ 4968153 w 8987928"/>
              <a:gd name="connsiteY54" fmla="*/ 42054 h 305513"/>
              <a:gd name="connsiteX55" fmla="*/ 4952590 w 8987928"/>
              <a:gd name="connsiteY55" fmla="*/ 74403 h 305513"/>
              <a:gd name="connsiteX56" fmla="*/ 4960430 w 8987928"/>
              <a:gd name="connsiteY56" fmla="*/ 70636 h 305513"/>
              <a:gd name="connsiteX57" fmla="*/ 5233813 w 8987928"/>
              <a:gd name="connsiteY57" fmla="*/ 15616 h 305513"/>
              <a:gd name="connsiteX58" fmla="*/ 5236031 w 8987928"/>
              <a:gd name="connsiteY58" fmla="*/ 42054 h 305513"/>
              <a:gd name="connsiteX59" fmla="*/ 5220468 w 8987928"/>
              <a:gd name="connsiteY59" fmla="*/ 74404 h 305513"/>
              <a:gd name="connsiteX60" fmla="*/ 5228309 w 8987928"/>
              <a:gd name="connsiteY60" fmla="*/ 70636 h 305513"/>
              <a:gd name="connsiteX61" fmla="*/ 5501692 w 8987928"/>
              <a:gd name="connsiteY61" fmla="*/ 15616 h 305513"/>
              <a:gd name="connsiteX62" fmla="*/ 5503910 w 8987928"/>
              <a:gd name="connsiteY62" fmla="*/ 42054 h 305513"/>
              <a:gd name="connsiteX63" fmla="*/ 5488347 w 8987928"/>
              <a:gd name="connsiteY63" fmla="*/ 74403 h 305513"/>
              <a:gd name="connsiteX64" fmla="*/ 5496187 w 8987928"/>
              <a:gd name="connsiteY64" fmla="*/ 70636 h 305513"/>
              <a:gd name="connsiteX65" fmla="*/ 5769570 w 8987928"/>
              <a:gd name="connsiteY65" fmla="*/ 15616 h 305513"/>
              <a:gd name="connsiteX66" fmla="*/ 5771788 w 8987928"/>
              <a:gd name="connsiteY66" fmla="*/ 42054 h 305513"/>
              <a:gd name="connsiteX67" fmla="*/ 5756225 w 8987928"/>
              <a:gd name="connsiteY67" fmla="*/ 74403 h 305513"/>
              <a:gd name="connsiteX68" fmla="*/ 5764065 w 8987928"/>
              <a:gd name="connsiteY68" fmla="*/ 70636 h 305513"/>
              <a:gd name="connsiteX69" fmla="*/ 6037448 w 8987928"/>
              <a:gd name="connsiteY69" fmla="*/ 15616 h 305513"/>
              <a:gd name="connsiteX70" fmla="*/ 6039666 w 8987928"/>
              <a:gd name="connsiteY70" fmla="*/ 42054 h 305513"/>
              <a:gd name="connsiteX71" fmla="*/ 6024103 w 8987928"/>
              <a:gd name="connsiteY71" fmla="*/ 74404 h 305513"/>
              <a:gd name="connsiteX72" fmla="*/ 6031944 w 8987928"/>
              <a:gd name="connsiteY72" fmla="*/ 70636 h 305513"/>
              <a:gd name="connsiteX73" fmla="*/ 6305327 w 8987928"/>
              <a:gd name="connsiteY73" fmla="*/ 15616 h 305513"/>
              <a:gd name="connsiteX74" fmla="*/ 6307545 w 8987928"/>
              <a:gd name="connsiteY74" fmla="*/ 42054 h 305513"/>
              <a:gd name="connsiteX75" fmla="*/ 6291982 w 8987928"/>
              <a:gd name="connsiteY75" fmla="*/ 74403 h 305513"/>
              <a:gd name="connsiteX76" fmla="*/ 6299822 w 8987928"/>
              <a:gd name="connsiteY76" fmla="*/ 70636 h 305513"/>
              <a:gd name="connsiteX77" fmla="*/ 6573205 w 8987928"/>
              <a:gd name="connsiteY77" fmla="*/ 15616 h 305513"/>
              <a:gd name="connsiteX78" fmla="*/ 6575423 w 8987928"/>
              <a:gd name="connsiteY78" fmla="*/ 42054 h 305513"/>
              <a:gd name="connsiteX79" fmla="*/ 6559860 w 8987928"/>
              <a:gd name="connsiteY79" fmla="*/ 74403 h 305513"/>
              <a:gd name="connsiteX80" fmla="*/ 6567700 w 8987928"/>
              <a:gd name="connsiteY80" fmla="*/ 70636 h 305513"/>
              <a:gd name="connsiteX81" fmla="*/ 6841083 w 8987928"/>
              <a:gd name="connsiteY81" fmla="*/ 15616 h 305513"/>
              <a:gd name="connsiteX82" fmla="*/ 6843301 w 8987928"/>
              <a:gd name="connsiteY82" fmla="*/ 42054 h 305513"/>
              <a:gd name="connsiteX83" fmla="*/ 6827738 w 8987928"/>
              <a:gd name="connsiteY83" fmla="*/ 74403 h 305513"/>
              <a:gd name="connsiteX84" fmla="*/ 6835579 w 8987928"/>
              <a:gd name="connsiteY84" fmla="*/ 70636 h 305513"/>
              <a:gd name="connsiteX85" fmla="*/ 7108962 w 8987928"/>
              <a:gd name="connsiteY85" fmla="*/ 15616 h 305513"/>
              <a:gd name="connsiteX86" fmla="*/ 7111180 w 8987928"/>
              <a:gd name="connsiteY86" fmla="*/ 42054 h 305513"/>
              <a:gd name="connsiteX87" fmla="*/ 7095617 w 8987928"/>
              <a:gd name="connsiteY87" fmla="*/ 74403 h 305513"/>
              <a:gd name="connsiteX88" fmla="*/ 7103457 w 8987928"/>
              <a:gd name="connsiteY88" fmla="*/ 70636 h 305513"/>
              <a:gd name="connsiteX89" fmla="*/ 7376840 w 8987928"/>
              <a:gd name="connsiteY89" fmla="*/ 15616 h 305513"/>
              <a:gd name="connsiteX90" fmla="*/ 7379058 w 8987928"/>
              <a:gd name="connsiteY90" fmla="*/ 42054 h 305513"/>
              <a:gd name="connsiteX91" fmla="*/ 7363495 w 8987928"/>
              <a:gd name="connsiteY91" fmla="*/ 74403 h 305513"/>
              <a:gd name="connsiteX92" fmla="*/ 7371335 w 8987928"/>
              <a:gd name="connsiteY92" fmla="*/ 70636 h 305513"/>
              <a:gd name="connsiteX93" fmla="*/ 7644718 w 8987928"/>
              <a:gd name="connsiteY93" fmla="*/ 15616 h 305513"/>
              <a:gd name="connsiteX94" fmla="*/ 7646936 w 8987928"/>
              <a:gd name="connsiteY94" fmla="*/ 42054 h 305513"/>
              <a:gd name="connsiteX95" fmla="*/ 7631373 w 8987928"/>
              <a:gd name="connsiteY95" fmla="*/ 74403 h 305513"/>
              <a:gd name="connsiteX96" fmla="*/ 7639213 w 8987928"/>
              <a:gd name="connsiteY96" fmla="*/ 70636 h 305513"/>
              <a:gd name="connsiteX97" fmla="*/ 7912596 w 8987928"/>
              <a:gd name="connsiteY97" fmla="*/ 15616 h 305513"/>
              <a:gd name="connsiteX98" fmla="*/ 7914814 w 8987928"/>
              <a:gd name="connsiteY98" fmla="*/ 42054 h 305513"/>
              <a:gd name="connsiteX99" fmla="*/ 7899251 w 8987928"/>
              <a:gd name="connsiteY99" fmla="*/ 74403 h 305513"/>
              <a:gd name="connsiteX100" fmla="*/ 7907091 w 8987928"/>
              <a:gd name="connsiteY100" fmla="*/ 70636 h 305513"/>
              <a:gd name="connsiteX101" fmla="*/ 8180474 w 8987928"/>
              <a:gd name="connsiteY101" fmla="*/ 15616 h 305513"/>
              <a:gd name="connsiteX102" fmla="*/ 8182692 w 8987928"/>
              <a:gd name="connsiteY102" fmla="*/ 42054 h 305513"/>
              <a:gd name="connsiteX103" fmla="*/ 8167129 w 8987928"/>
              <a:gd name="connsiteY103" fmla="*/ 74403 h 305513"/>
              <a:gd name="connsiteX104" fmla="*/ 8174969 w 8987928"/>
              <a:gd name="connsiteY104" fmla="*/ 70636 h 305513"/>
              <a:gd name="connsiteX105" fmla="*/ 8448352 w 8987928"/>
              <a:gd name="connsiteY105" fmla="*/ 15616 h 305513"/>
              <a:gd name="connsiteX106" fmla="*/ 8450570 w 8987928"/>
              <a:gd name="connsiteY106" fmla="*/ 42054 h 305513"/>
              <a:gd name="connsiteX107" fmla="*/ 8435007 w 8987928"/>
              <a:gd name="connsiteY107" fmla="*/ 74404 h 305513"/>
              <a:gd name="connsiteX108" fmla="*/ 8442848 w 8987928"/>
              <a:gd name="connsiteY108" fmla="*/ 70636 h 305513"/>
              <a:gd name="connsiteX109" fmla="*/ 8716231 w 8987928"/>
              <a:gd name="connsiteY109" fmla="*/ 15616 h 305513"/>
              <a:gd name="connsiteX110" fmla="*/ 8718449 w 8987928"/>
              <a:gd name="connsiteY110" fmla="*/ 42054 h 305513"/>
              <a:gd name="connsiteX111" fmla="*/ 8702889 w 8987928"/>
              <a:gd name="connsiteY111" fmla="*/ 74398 h 305513"/>
              <a:gd name="connsiteX112" fmla="*/ 8710718 w 8987928"/>
              <a:gd name="connsiteY112" fmla="*/ 70636 h 305513"/>
              <a:gd name="connsiteX113" fmla="*/ 8984101 w 8987928"/>
              <a:gd name="connsiteY113" fmla="*/ 15616 h 305513"/>
              <a:gd name="connsiteX114" fmla="*/ 8733319 w 8987928"/>
              <a:gd name="connsiteY114" fmla="*/ 298221 h 305513"/>
              <a:gd name="connsiteX115" fmla="*/ 8722541 w 8987928"/>
              <a:gd name="connsiteY115" fmla="*/ 305513 h 305513"/>
              <a:gd name="connsiteX116" fmla="*/ 0 w 8987928"/>
              <a:gd name="connsiteY116" fmla="*/ 305513 h 305513"/>
              <a:gd name="connsiteX117" fmla="*/ 114244 w 8987928"/>
              <a:gd name="connsiteY117" fmla="*/ 228221 h 305513"/>
              <a:gd name="connsiteX118" fmla="*/ 666539 w 8987928"/>
              <a:gd name="connsiteY118" fmla="*/ 74403 h 305513"/>
              <a:gd name="connsiteX119" fmla="*/ 674379 w 8987928"/>
              <a:gd name="connsiteY119" fmla="*/ 70636 h 305513"/>
              <a:gd name="connsiteX120" fmla="*/ 916455 w 8987928"/>
              <a:gd name="connsiteY120" fmla="*/ 532 h 305513"/>
              <a:gd name="connsiteX121" fmla="*/ 947762 w 8987928"/>
              <a:gd name="connsiteY121" fmla="*/ 15616 h 305513"/>
              <a:gd name="connsiteX122" fmla="*/ 949980 w 8987928"/>
              <a:gd name="connsiteY122" fmla="*/ 42054 h 305513"/>
              <a:gd name="connsiteX123" fmla="*/ 934417 w 8987928"/>
              <a:gd name="connsiteY123" fmla="*/ 74403 h 305513"/>
              <a:gd name="connsiteX124" fmla="*/ 942258 w 8987928"/>
              <a:gd name="connsiteY124" fmla="*/ 70636 h 305513"/>
              <a:gd name="connsiteX125" fmla="*/ 1184334 w 8987928"/>
              <a:gd name="connsiteY125" fmla="*/ 532 h 305513"/>
              <a:gd name="connsiteX126" fmla="*/ 1215640 w 8987928"/>
              <a:gd name="connsiteY126" fmla="*/ 15616 h 305513"/>
              <a:gd name="connsiteX127" fmla="*/ 1217859 w 8987928"/>
              <a:gd name="connsiteY127" fmla="*/ 42054 h 305513"/>
              <a:gd name="connsiteX128" fmla="*/ 1202296 w 8987928"/>
              <a:gd name="connsiteY128" fmla="*/ 74403 h 305513"/>
              <a:gd name="connsiteX129" fmla="*/ 1210135 w 8987928"/>
              <a:gd name="connsiteY129" fmla="*/ 70636 h 305513"/>
              <a:gd name="connsiteX130" fmla="*/ 1452211 w 8987928"/>
              <a:gd name="connsiteY130" fmla="*/ 532 h 305513"/>
              <a:gd name="connsiteX0" fmla="*/ 114244 w 8987928"/>
              <a:gd name="connsiteY0" fmla="*/ 228221 h 319661"/>
              <a:gd name="connsiteX1" fmla="*/ 666539 w 8987928"/>
              <a:gd name="connsiteY1" fmla="*/ 74403 h 319661"/>
              <a:gd name="connsiteX2" fmla="*/ 674379 w 8987928"/>
              <a:gd name="connsiteY2" fmla="*/ 70636 h 319661"/>
              <a:gd name="connsiteX3" fmla="*/ 916455 w 8987928"/>
              <a:gd name="connsiteY3" fmla="*/ 532 h 319661"/>
              <a:gd name="connsiteX4" fmla="*/ 947762 w 8987928"/>
              <a:gd name="connsiteY4" fmla="*/ 15616 h 319661"/>
              <a:gd name="connsiteX5" fmla="*/ 949980 w 8987928"/>
              <a:gd name="connsiteY5" fmla="*/ 42054 h 319661"/>
              <a:gd name="connsiteX6" fmla="*/ 934417 w 8987928"/>
              <a:gd name="connsiteY6" fmla="*/ 74403 h 319661"/>
              <a:gd name="connsiteX7" fmla="*/ 942258 w 8987928"/>
              <a:gd name="connsiteY7" fmla="*/ 70636 h 319661"/>
              <a:gd name="connsiteX8" fmla="*/ 1184334 w 8987928"/>
              <a:gd name="connsiteY8" fmla="*/ 532 h 319661"/>
              <a:gd name="connsiteX9" fmla="*/ 1215640 w 8987928"/>
              <a:gd name="connsiteY9" fmla="*/ 15616 h 319661"/>
              <a:gd name="connsiteX10" fmla="*/ 1217859 w 8987928"/>
              <a:gd name="connsiteY10" fmla="*/ 42054 h 319661"/>
              <a:gd name="connsiteX11" fmla="*/ 1202296 w 8987928"/>
              <a:gd name="connsiteY11" fmla="*/ 74403 h 319661"/>
              <a:gd name="connsiteX12" fmla="*/ 1210135 w 8987928"/>
              <a:gd name="connsiteY12" fmla="*/ 70636 h 319661"/>
              <a:gd name="connsiteX13" fmla="*/ 1452211 w 8987928"/>
              <a:gd name="connsiteY13" fmla="*/ 532 h 319661"/>
              <a:gd name="connsiteX14" fmla="*/ 1483517 w 8987928"/>
              <a:gd name="connsiteY14" fmla="*/ 15616 h 319661"/>
              <a:gd name="connsiteX15" fmla="*/ 1485736 w 8987928"/>
              <a:gd name="connsiteY15" fmla="*/ 42054 h 319661"/>
              <a:gd name="connsiteX16" fmla="*/ 1470174 w 8987928"/>
              <a:gd name="connsiteY16" fmla="*/ 74403 h 319661"/>
              <a:gd name="connsiteX17" fmla="*/ 1478013 w 8987928"/>
              <a:gd name="connsiteY17" fmla="*/ 70636 h 319661"/>
              <a:gd name="connsiteX18" fmla="*/ 1751396 w 8987928"/>
              <a:gd name="connsiteY18" fmla="*/ 15616 h 319661"/>
              <a:gd name="connsiteX19" fmla="*/ 1753614 w 8987928"/>
              <a:gd name="connsiteY19" fmla="*/ 42054 h 319661"/>
              <a:gd name="connsiteX20" fmla="*/ 1738051 w 8987928"/>
              <a:gd name="connsiteY20" fmla="*/ 74404 h 319661"/>
              <a:gd name="connsiteX21" fmla="*/ 1745892 w 8987928"/>
              <a:gd name="connsiteY21" fmla="*/ 70636 h 319661"/>
              <a:gd name="connsiteX22" fmla="*/ 2019275 w 8987928"/>
              <a:gd name="connsiteY22" fmla="*/ 15616 h 319661"/>
              <a:gd name="connsiteX23" fmla="*/ 2021493 w 8987928"/>
              <a:gd name="connsiteY23" fmla="*/ 42054 h 319661"/>
              <a:gd name="connsiteX24" fmla="*/ 2005931 w 8987928"/>
              <a:gd name="connsiteY24" fmla="*/ 74403 h 319661"/>
              <a:gd name="connsiteX25" fmla="*/ 2013769 w 8987928"/>
              <a:gd name="connsiteY25" fmla="*/ 70636 h 319661"/>
              <a:gd name="connsiteX26" fmla="*/ 2287153 w 8987928"/>
              <a:gd name="connsiteY26" fmla="*/ 15616 h 319661"/>
              <a:gd name="connsiteX27" fmla="*/ 2289371 w 8987928"/>
              <a:gd name="connsiteY27" fmla="*/ 42054 h 319661"/>
              <a:gd name="connsiteX28" fmla="*/ 2273808 w 8987928"/>
              <a:gd name="connsiteY28" fmla="*/ 74403 h 319661"/>
              <a:gd name="connsiteX29" fmla="*/ 2281648 w 8987928"/>
              <a:gd name="connsiteY29" fmla="*/ 70636 h 319661"/>
              <a:gd name="connsiteX30" fmla="*/ 2555031 w 8987928"/>
              <a:gd name="connsiteY30" fmla="*/ 15616 h 319661"/>
              <a:gd name="connsiteX31" fmla="*/ 2557249 w 8987928"/>
              <a:gd name="connsiteY31" fmla="*/ 42054 h 319661"/>
              <a:gd name="connsiteX32" fmla="*/ 2541686 w 8987928"/>
              <a:gd name="connsiteY32" fmla="*/ 74404 h 319661"/>
              <a:gd name="connsiteX33" fmla="*/ 2549526 w 8987928"/>
              <a:gd name="connsiteY33" fmla="*/ 70636 h 319661"/>
              <a:gd name="connsiteX34" fmla="*/ 2822910 w 8987928"/>
              <a:gd name="connsiteY34" fmla="*/ 15616 h 319661"/>
              <a:gd name="connsiteX35" fmla="*/ 2825128 w 8987928"/>
              <a:gd name="connsiteY35" fmla="*/ 42054 h 319661"/>
              <a:gd name="connsiteX36" fmla="*/ 2809564 w 8987928"/>
              <a:gd name="connsiteY36" fmla="*/ 74403 h 319661"/>
              <a:gd name="connsiteX37" fmla="*/ 2817405 w 8987928"/>
              <a:gd name="connsiteY37" fmla="*/ 70636 h 319661"/>
              <a:gd name="connsiteX38" fmla="*/ 3090787 w 8987928"/>
              <a:gd name="connsiteY38" fmla="*/ 15616 h 319661"/>
              <a:gd name="connsiteX39" fmla="*/ 3093006 w 8987928"/>
              <a:gd name="connsiteY39" fmla="*/ 42054 h 319661"/>
              <a:gd name="connsiteX40" fmla="*/ 3077443 w 8987928"/>
              <a:gd name="connsiteY40" fmla="*/ 74403 h 319661"/>
              <a:gd name="connsiteX41" fmla="*/ 3085282 w 8987928"/>
              <a:gd name="connsiteY41" fmla="*/ 70636 h 319661"/>
              <a:gd name="connsiteX42" fmla="*/ 3358666 w 8987928"/>
              <a:gd name="connsiteY42" fmla="*/ 15616 h 319661"/>
              <a:gd name="connsiteX43" fmla="*/ 3360883 w 8987928"/>
              <a:gd name="connsiteY43" fmla="*/ 42054 h 319661"/>
              <a:gd name="connsiteX44" fmla="*/ 3345320 w 8987928"/>
              <a:gd name="connsiteY44" fmla="*/ 74404 h 319661"/>
              <a:gd name="connsiteX45" fmla="*/ 3353161 w 8987928"/>
              <a:gd name="connsiteY45" fmla="*/ 70636 h 319661"/>
              <a:gd name="connsiteX46" fmla="*/ 3626544 w 8987928"/>
              <a:gd name="connsiteY46" fmla="*/ 15616 h 319661"/>
              <a:gd name="connsiteX47" fmla="*/ 3628762 w 8987928"/>
              <a:gd name="connsiteY47" fmla="*/ 42054 h 319661"/>
              <a:gd name="connsiteX48" fmla="*/ 3613199 w 8987928"/>
              <a:gd name="connsiteY48" fmla="*/ 74403 h 319661"/>
              <a:gd name="connsiteX49" fmla="*/ 3621039 w 8987928"/>
              <a:gd name="connsiteY49" fmla="*/ 70636 h 319661"/>
              <a:gd name="connsiteX50" fmla="*/ 3894422 w 8987928"/>
              <a:gd name="connsiteY50" fmla="*/ 15616 h 319661"/>
              <a:gd name="connsiteX51" fmla="*/ 3896640 w 8987928"/>
              <a:gd name="connsiteY51" fmla="*/ 42054 h 319661"/>
              <a:gd name="connsiteX52" fmla="*/ 3881077 w 8987928"/>
              <a:gd name="connsiteY52" fmla="*/ 74403 h 319661"/>
              <a:gd name="connsiteX53" fmla="*/ 3888917 w 8987928"/>
              <a:gd name="connsiteY53" fmla="*/ 70636 h 319661"/>
              <a:gd name="connsiteX54" fmla="*/ 4162300 w 8987928"/>
              <a:gd name="connsiteY54" fmla="*/ 15616 h 319661"/>
              <a:gd name="connsiteX55" fmla="*/ 4164518 w 8987928"/>
              <a:gd name="connsiteY55" fmla="*/ 42054 h 319661"/>
              <a:gd name="connsiteX56" fmla="*/ 4148955 w 8987928"/>
              <a:gd name="connsiteY56" fmla="*/ 74403 h 319661"/>
              <a:gd name="connsiteX57" fmla="*/ 4156795 w 8987928"/>
              <a:gd name="connsiteY57" fmla="*/ 70636 h 319661"/>
              <a:gd name="connsiteX58" fmla="*/ 4430178 w 8987928"/>
              <a:gd name="connsiteY58" fmla="*/ 15616 h 319661"/>
              <a:gd name="connsiteX59" fmla="*/ 4432396 w 8987928"/>
              <a:gd name="connsiteY59" fmla="*/ 42054 h 319661"/>
              <a:gd name="connsiteX60" fmla="*/ 4416833 w 8987928"/>
              <a:gd name="connsiteY60" fmla="*/ 74404 h 319661"/>
              <a:gd name="connsiteX61" fmla="*/ 4424674 w 8987928"/>
              <a:gd name="connsiteY61" fmla="*/ 70636 h 319661"/>
              <a:gd name="connsiteX62" fmla="*/ 4698057 w 8987928"/>
              <a:gd name="connsiteY62" fmla="*/ 15616 h 319661"/>
              <a:gd name="connsiteX63" fmla="*/ 4700275 w 8987928"/>
              <a:gd name="connsiteY63" fmla="*/ 42054 h 319661"/>
              <a:gd name="connsiteX64" fmla="*/ 4684712 w 8987928"/>
              <a:gd name="connsiteY64" fmla="*/ 74403 h 319661"/>
              <a:gd name="connsiteX65" fmla="*/ 4692552 w 8987928"/>
              <a:gd name="connsiteY65" fmla="*/ 70636 h 319661"/>
              <a:gd name="connsiteX66" fmla="*/ 4965935 w 8987928"/>
              <a:gd name="connsiteY66" fmla="*/ 15616 h 319661"/>
              <a:gd name="connsiteX67" fmla="*/ 4968153 w 8987928"/>
              <a:gd name="connsiteY67" fmla="*/ 42054 h 319661"/>
              <a:gd name="connsiteX68" fmla="*/ 4952590 w 8987928"/>
              <a:gd name="connsiteY68" fmla="*/ 74403 h 319661"/>
              <a:gd name="connsiteX69" fmla="*/ 4960430 w 8987928"/>
              <a:gd name="connsiteY69" fmla="*/ 70636 h 319661"/>
              <a:gd name="connsiteX70" fmla="*/ 5233813 w 8987928"/>
              <a:gd name="connsiteY70" fmla="*/ 15616 h 319661"/>
              <a:gd name="connsiteX71" fmla="*/ 5236031 w 8987928"/>
              <a:gd name="connsiteY71" fmla="*/ 42054 h 319661"/>
              <a:gd name="connsiteX72" fmla="*/ 5220468 w 8987928"/>
              <a:gd name="connsiteY72" fmla="*/ 74404 h 319661"/>
              <a:gd name="connsiteX73" fmla="*/ 5228309 w 8987928"/>
              <a:gd name="connsiteY73" fmla="*/ 70636 h 319661"/>
              <a:gd name="connsiteX74" fmla="*/ 5501692 w 8987928"/>
              <a:gd name="connsiteY74" fmla="*/ 15616 h 319661"/>
              <a:gd name="connsiteX75" fmla="*/ 5503910 w 8987928"/>
              <a:gd name="connsiteY75" fmla="*/ 42054 h 319661"/>
              <a:gd name="connsiteX76" fmla="*/ 5488347 w 8987928"/>
              <a:gd name="connsiteY76" fmla="*/ 74403 h 319661"/>
              <a:gd name="connsiteX77" fmla="*/ 5496187 w 8987928"/>
              <a:gd name="connsiteY77" fmla="*/ 70636 h 319661"/>
              <a:gd name="connsiteX78" fmla="*/ 5769570 w 8987928"/>
              <a:gd name="connsiteY78" fmla="*/ 15616 h 319661"/>
              <a:gd name="connsiteX79" fmla="*/ 5771788 w 8987928"/>
              <a:gd name="connsiteY79" fmla="*/ 42054 h 319661"/>
              <a:gd name="connsiteX80" fmla="*/ 5756225 w 8987928"/>
              <a:gd name="connsiteY80" fmla="*/ 74403 h 319661"/>
              <a:gd name="connsiteX81" fmla="*/ 5764065 w 8987928"/>
              <a:gd name="connsiteY81" fmla="*/ 70636 h 319661"/>
              <a:gd name="connsiteX82" fmla="*/ 6037448 w 8987928"/>
              <a:gd name="connsiteY82" fmla="*/ 15616 h 319661"/>
              <a:gd name="connsiteX83" fmla="*/ 6039666 w 8987928"/>
              <a:gd name="connsiteY83" fmla="*/ 42054 h 319661"/>
              <a:gd name="connsiteX84" fmla="*/ 6024103 w 8987928"/>
              <a:gd name="connsiteY84" fmla="*/ 74404 h 319661"/>
              <a:gd name="connsiteX85" fmla="*/ 6031944 w 8987928"/>
              <a:gd name="connsiteY85" fmla="*/ 70636 h 319661"/>
              <a:gd name="connsiteX86" fmla="*/ 6305327 w 8987928"/>
              <a:gd name="connsiteY86" fmla="*/ 15616 h 319661"/>
              <a:gd name="connsiteX87" fmla="*/ 6307545 w 8987928"/>
              <a:gd name="connsiteY87" fmla="*/ 42054 h 319661"/>
              <a:gd name="connsiteX88" fmla="*/ 6291982 w 8987928"/>
              <a:gd name="connsiteY88" fmla="*/ 74403 h 319661"/>
              <a:gd name="connsiteX89" fmla="*/ 6299822 w 8987928"/>
              <a:gd name="connsiteY89" fmla="*/ 70636 h 319661"/>
              <a:gd name="connsiteX90" fmla="*/ 6573205 w 8987928"/>
              <a:gd name="connsiteY90" fmla="*/ 15616 h 319661"/>
              <a:gd name="connsiteX91" fmla="*/ 6575423 w 8987928"/>
              <a:gd name="connsiteY91" fmla="*/ 42054 h 319661"/>
              <a:gd name="connsiteX92" fmla="*/ 6559860 w 8987928"/>
              <a:gd name="connsiteY92" fmla="*/ 74403 h 319661"/>
              <a:gd name="connsiteX93" fmla="*/ 6567700 w 8987928"/>
              <a:gd name="connsiteY93" fmla="*/ 70636 h 319661"/>
              <a:gd name="connsiteX94" fmla="*/ 6841083 w 8987928"/>
              <a:gd name="connsiteY94" fmla="*/ 15616 h 319661"/>
              <a:gd name="connsiteX95" fmla="*/ 6843301 w 8987928"/>
              <a:gd name="connsiteY95" fmla="*/ 42054 h 319661"/>
              <a:gd name="connsiteX96" fmla="*/ 6827738 w 8987928"/>
              <a:gd name="connsiteY96" fmla="*/ 74403 h 319661"/>
              <a:gd name="connsiteX97" fmla="*/ 6835579 w 8987928"/>
              <a:gd name="connsiteY97" fmla="*/ 70636 h 319661"/>
              <a:gd name="connsiteX98" fmla="*/ 7108962 w 8987928"/>
              <a:gd name="connsiteY98" fmla="*/ 15616 h 319661"/>
              <a:gd name="connsiteX99" fmla="*/ 7111180 w 8987928"/>
              <a:gd name="connsiteY99" fmla="*/ 42054 h 319661"/>
              <a:gd name="connsiteX100" fmla="*/ 7095617 w 8987928"/>
              <a:gd name="connsiteY100" fmla="*/ 74403 h 319661"/>
              <a:gd name="connsiteX101" fmla="*/ 7103457 w 8987928"/>
              <a:gd name="connsiteY101" fmla="*/ 70636 h 319661"/>
              <a:gd name="connsiteX102" fmla="*/ 7376840 w 8987928"/>
              <a:gd name="connsiteY102" fmla="*/ 15616 h 319661"/>
              <a:gd name="connsiteX103" fmla="*/ 7379058 w 8987928"/>
              <a:gd name="connsiteY103" fmla="*/ 42054 h 319661"/>
              <a:gd name="connsiteX104" fmla="*/ 7363495 w 8987928"/>
              <a:gd name="connsiteY104" fmla="*/ 74403 h 319661"/>
              <a:gd name="connsiteX105" fmla="*/ 7371335 w 8987928"/>
              <a:gd name="connsiteY105" fmla="*/ 70636 h 319661"/>
              <a:gd name="connsiteX106" fmla="*/ 7644718 w 8987928"/>
              <a:gd name="connsiteY106" fmla="*/ 15616 h 319661"/>
              <a:gd name="connsiteX107" fmla="*/ 7646936 w 8987928"/>
              <a:gd name="connsiteY107" fmla="*/ 42054 h 319661"/>
              <a:gd name="connsiteX108" fmla="*/ 7631373 w 8987928"/>
              <a:gd name="connsiteY108" fmla="*/ 74403 h 319661"/>
              <a:gd name="connsiteX109" fmla="*/ 7639213 w 8987928"/>
              <a:gd name="connsiteY109" fmla="*/ 70636 h 319661"/>
              <a:gd name="connsiteX110" fmla="*/ 7912596 w 8987928"/>
              <a:gd name="connsiteY110" fmla="*/ 15616 h 319661"/>
              <a:gd name="connsiteX111" fmla="*/ 7914814 w 8987928"/>
              <a:gd name="connsiteY111" fmla="*/ 42054 h 319661"/>
              <a:gd name="connsiteX112" fmla="*/ 7899251 w 8987928"/>
              <a:gd name="connsiteY112" fmla="*/ 74403 h 319661"/>
              <a:gd name="connsiteX113" fmla="*/ 7907091 w 8987928"/>
              <a:gd name="connsiteY113" fmla="*/ 70636 h 319661"/>
              <a:gd name="connsiteX114" fmla="*/ 8180474 w 8987928"/>
              <a:gd name="connsiteY114" fmla="*/ 15616 h 319661"/>
              <a:gd name="connsiteX115" fmla="*/ 8182692 w 8987928"/>
              <a:gd name="connsiteY115" fmla="*/ 42054 h 319661"/>
              <a:gd name="connsiteX116" fmla="*/ 8167129 w 8987928"/>
              <a:gd name="connsiteY116" fmla="*/ 74403 h 319661"/>
              <a:gd name="connsiteX117" fmla="*/ 8174969 w 8987928"/>
              <a:gd name="connsiteY117" fmla="*/ 70636 h 319661"/>
              <a:gd name="connsiteX118" fmla="*/ 8448352 w 8987928"/>
              <a:gd name="connsiteY118" fmla="*/ 15616 h 319661"/>
              <a:gd name="connsiteX119" fmla="*/ 8450570 w 8987928"/>
              <a:gd name="connsiteY119" fmla="*/ 42054 h 319661"/>
              <a:gd name="connsiteX120" fmla="*/ 8435007 w 8987928"/>
              <a:gd name="connsiteY120" fmla="*/ 74404 h 319661"/>
              <a:gd name="connsiteX121" fmla="*/ 8442848 w 8987928"/>
              <a:gd name="connsiteY121" fmla="*/ 70636 h 319661"/>
              <a:gd name="connsiteX122" fmla="*/ 8716231 w 8987928"/>
              <a:gd name="connsiteY122" fmla="*/ 15616 h 319661"/>
              <a:gd name="connsiteX123" fmla="*/ 8718449 w 8987928"/>
              <a:gd name="connsiteY123" fmla="*/ 42054 h 319661"/>
              <a:gd name="connsiteX124" fmla="*/ 8702889 w 8987928"/>
              <a:gd name="connsiteY124" fmla="*/ 74398 h 319661"/>
              <a:gd name="connsiteX125" fmla="*/ 8710718 w 8987928"/>
              <a:gd name="connsiteY125" fmla="*/ 70636 h 319661"/>
              <a:gd name="connsiteX126" fmla="*/ 8984101 w 8987928"/>
              <a:gd name="connsiteY126" fmla="*/ 15616 h 319661"/>
              <a:gd name="connsiteX127" fmla="*/ 8733319 w 8987928"/>
              <a:gd name="connsiteY127" fmla="*/ 298221 h 319661"/>
              <a:gd name="connsiteX128" fmla="*/ 8722541 w 8987928"/>
              <a:gd name="connsiteY128" fmla="*/ 305513 h 319661"/>
              <a:gd name="connsiteX129" fmla="*/ 0 w 8987928"/>
              <a:gd name="connsiteY129" fmla="*/ 305513 h 319661"/>
              <a:gd name="connsiteX130" fmla="*/ 205684 w 8987928"/>
              <a:gd name="connsiteY130" fmla="*/ 319661 h 319661"/>
              <a:gd name="connsiteX0" fmla="*/ 666539 w 8987928"/>
              <a:gd name="connsiteY0" fmla="*/ 74403 h 319661"/>
              <a:gd name="connsiteX1" fmla="*/ 674379 w 8987928"/>
              <a:gd name="connsiteY1" fmla="*/ 70636 h 319661"/>
              <a:gd name="connsiteX2" fmla="*/ 916455 w 8987928"/>
              <a:gd name="connsiteY2" fmla="*/ 532 h 319661"/>
              <a:gd name="connsiteX3" fmla="*/ 947762 w 8987928"/>
              <a:gd name="connsiteY3" fmla="*/ 15616 h 319661"/>
              <a:gd name="connsiteX4" fmla="*/ 949980 w 8987928"/>
              <a:gd name="connsiteY4" fmla="*/ 42054 h 319661"/>
              <a:gd name="connsiteX5" fmla="*/ 934417 w 8987928"/>
              <a:gd name="connsiteY5" fmla="*/ 74403 h 319661"/>
              <a:gd name="connsiteX6" fmla="*/ 942258 w 8987928"/>
              <a:gd name="connsiteY6" fmla="*/ 70636 h 319661"/>
              <a:gd name="connsiteX7" fmla="*/ 1184334 w 8987928"/>
              <a:gd name="connsiteY7" fmla="*/ 532 h 319661"/>
              <a:gd name="connsiteX8" fmla="*/ 1215640 w 8987928"/>
              <a:gd name="connsiteY8" fmla="*/ 15616 h 319661"/>
              <a:gd name="connsiteX9" fmla="*/ 1217859 w 8987928"/>
              <a:gd name="connsiteY9" fmla="*/ 42054 h 319661"/>
              <a:gd name="connsiteX10" fmla="*/ 1202296 w 8987928"/>
              <a:gd name="connsiteY10" fmla="*/ 74403 h 319661"/>
              <a:gd name="connsiteX11" fmla="*/ 1210135 w 8987928"/>
              <a:gd name="connsiteY11" fmla="*/ 70636 h 319661"/>
              <a:gd name="connsiteX12" fmla="*/ 1452211 w 8987928"/>
              <a:gd name="connsiteY12" fmla="*/ 532 h 319661"/>
              <a:gd name="connsiteX13" fmla="*/ 1483517 w 8987928"/>
              <a:gd name="connsiteY13" fmla="*/ 15616 h 319661"/>
              <a:gd name="connsiteX14" fmla="*/ 1485736 w 8987928"/>
              <a:gd name="connsiteY14" fmla="*/ 42054 h 319661"/>
              <a:gd name="connsiteX15" fmla="*/ 1470174 w 8987928"/>
              <a:gd name="connsiteY15" fmla="*/ 74403 h 319661"/>
              <a:gd name="connsiteX16" fmla="*/ 1478013 w 8987928"/>
              <a:gd name="connsiteY16" fmla="*/ 70636 h 319661"/>
              <a:gd name="connsiteX17" fmla="*/ 1751396 w 8987928"/>
              <a:gd name="connsiteY17" fmla="*/ 15616 h 319661"/>
              <a:gd name="connsiteX18" fmla="*/ 1753614 w 8987928"/>
              <a:gd name="connsiteY18" fmla="*/ 42054 h 319661"/>
              <a:gd name="connsiteX19" fmla="*/ 1738051 w 8987928"/>
              <a:gd name="connsiteY19" fmla="*/ 74404 h 319661"/>
              <a:gd name="connsiteX20" fmla="*/ 1745892 w 8987928"/>
              <a:gd name="connsiteY20" fmla="*/ 70636 h 319661"/>
              <a:gd name="connsiteX21" fmla="*/ 2019275 w 8987928"/>
              <a:gd name="connsiteY21" fmla="*/ 15616 h 319661"/>
              <a:gd name="connsiteX22" fmla="*/ 2021493 w 8987928"/>
              <a:gd name="connsiteY22" fmla="*/ 42054 h 319661"/>
              <a:gd name="connsiteX23" fmla="*/ 2005931 w 8987928"/>
              <a:gd name="connsiteY23" fmla="*/ 74403 h 319661"/>
              <a:gd name="connsiteX24" fmla="*/ 2013769 w 8987928"/>
              <a:gd name="connsiteY24" fmla="*/ 70636 h 319661"/>
              <a:gd name="connsiteX25" fmla="*/ 2287153 w 8987928"/>
              <a:gd name="connsiteY25" fmla="*/ 15616 h 319661"/>
              <a:gd name="connsiteX26" fmla="*/ 2289371 w 8987928"/>
              <a:gd name="connsiteY26" fmla="*/ 42054 h 319661"/>
              <a:gd name="connsiteX27" fmla="*/ 2273808 w 8987928"/>
              <a:gd name="connsiteY27" fmla="*/ 74403 h 319661"/>
              <a:gd name="connsiteX28" fmla="*/ 2281648 w 8987928"/>
              <a:gd name="connsiteY28" fmla="*/ 70636 h 319661"/>
              <a:gd name="connsiteX29" fmla="*/ 2555031 w 8987928"/>
              <a:gd name="connsiteY29" fmla="*/ 15616 h 319661"/>
              <a:gd name="connsiteX30" fmla="*/ 2557249 w 8987928"/>
              <a:gd name="connsiteY30" fmla="*/ 42054 h 319661"/>
              <a:gd name="connsiteX31" fmla="*/ 2541686 w 8987928"/>
              <a:gd name="connsiteY31" fmla="*/ 74404 h 319661"/>
              <a:gd name="connsiteX32" fmla="*/ 2549526 w 8987928"/>
              <a:gd name="connsiteY32" fmla="*/ 70636 h 319661"/>
              <a:gd name="connsiteX33" fmla="*/ 2822910 w 8987928"/>
              <a:gd name="connsiteY33" fmla="*/ 15616 h 319661"/>
              <a:gd name="connsiteX34" fmla="*/ 2825128 w 8987928"/>
              <a:gd name="connsiteY34" fmla="*/ 42054 h 319661"/>
              <a:gd name="connsiteX35" fmla="*/ 2809564 w 8987928"/>
              <a:gd name="connsiteY35" fmla="*/ 74403 h 319661"/>
              <a:gd name="connsiteX36" fmla="*/ 2817405 w 8987928"/>
              <a:gd name="connsiteY36" fmla="*/ 70636 h 319661"/>
              <a:gd name="connsiteX37" fmla="*/ 3090787 w 8987928"/>
              <a:gd name="connsiteY37" fmla="*/ 15616 h 319661"/>
              <a:gd name="connsiteX38" fmla="*/ 3093006 w 8987928"/>
              <a:gd name="connsiteY38" fmla="*/ 42054 h 319661"/>
              <a:gd name="connsiteX39" fmla="*/ 3077443 w 8987928"/>
              <a:gd name="connsiteY39" fmla="*/ 74403 h 319661"/>
              <a:gd name="connsiteX40" fmla="*/ 3085282 w 8987928"/>
              <a:gd name="connsiteY40" fmla="*/ 70636 h 319661"/>
              <a:gd name="connsiteX41" fmla="*/ 3358666 w 8987928"/>
              <a:gd name="connsiteY41" fmla="*/ 15616 h 319661"/>
              <a:gd name="connsiteX42" fmla="*/ 3360883 w 8987928"/>
              <a:gd name="connsiteY42" fmla="*/ 42054 h 319661"/>
              <a:gd name="connsiteX43" fmla="*/ 3345320 w 8987928"/>
              <a:gd name="connsiteY43" fmla="*/ 74404 h 319661"/>
              <a:gd name="connsiteX44" fmla="*/ 3353161 w 8987928"/>
              <a:gd name="connsiteY44" fmla="*/ 70636 h 319661"/>
              <a:gd name="connsiteX45" fmla="*/ 3626544 w 8987928"/>
              <a:gd name="connsiteY45" fmla="*/ 15616 h 319661"/>
              <a:gd name="connsiteX46" fmla="*/ 3628762 w 8987928"/>
              <a:gd name="connsiteY46" fmla="*/ 42054 h 319661"/>
              <a:gd name="connsiteX47" fmla="*/ 3613199 w 8987928"/>
              <a:gd name="connsiteY47" fmla="*/ 74403 h 319661"/>
              <a:gd name="connsiteX48" fmla="*/ 3621039 w 8987928"/>
              <a:gd name="connsiteY48" fmla="*/ 70636 h 319661"/>
              <a:gd name="connsiteX49" fmla="*/ 3894422 w 8987928"/>
              <a:gd name="connsiteY49" fmla="*/ 15616 h 319661"/>
              <a:gd name="connsiteX50" fmla="*/ 3896640 w 8987928"/>
              <a:gd name="connsiteY50" fmla="*/ 42054 h 319661"/>
              <a:gd name="connsiteX51" fmla="*/ 3881077 w 8987928"/>
              <a:gd name="connsiteY51" fmla="*/ 74403 h 319661"/>
              <a:gd name="connsiteX52" fmla="*/ 3888917 w 8987928"/>
              <a:gd name="connsiteY52" fmla="*/ 70636 h 319661"/>
              <a:gd name="connsiteX53" fmla="*/ 4162300 w 8987928"/>
              <a:gd name="connsiteY53" fmla="*/ 15616 h 319661"/>
              <a:gd name="connsiteX54" fmla="*/ 4164518 w 8987928"/>
              <a:gd name="connsiteY54" fmla="*/ 42054 h 319661"/>
              <a:gd name="connsiteX55" fmla="*/ 4148955 w 8987928"/>
              <a:gd name="connsiteY55" fmla="*/ 74403 h 319661"/>
              <a:gd name="connsiteX56" fmla="*/ 4156795 w 8987928"/>
              <a:gd name="connsiteY56" fmla="*/ 70636 h 319661"/>
              <a:gd name="connsiteX57" fmla="*/ 4430178 w 8987928"/>
              <a:gd name="connsiteY57" fmla="*/ 15616 h 319661"/>
              <a:gd name="connsiteX58" fmla="*/ 4432396 w 8987928"/>
              <a:gd name="connsiteY58" fmla="*/ 42054 h 319661"/>
              <a:gd name="connsiteX59" fmla="*/ 4416833 w 8987928"/>
              <a:gd name="connsiteY59" fmla="*/ 74404 h 319661"/>
              <a:gd name="connsiteX60" fmla="*/ 4424674 w 8987928"/>
              <a:gd name="connsiteY60" fmla="*/ 70636 h 319661"/>
              <a:gd name="connsiteX61" fmla="*/ 4698057 w 8987928"/>
              <a:gd name="connsiteY61" fmla="*/ 15616 h 319661"/>
              <a:gd name="connsiteX62" fmla="*/ 4700275 w 8987928"/>
              <a:gd name="connsiteY62" fmla="*/ 42054 h 319661"/>
              <a:gd name="connsiteX63" fmla="*/ 4684712 w 8987928"/>
              <a:gd name="connsiteY63" fmla="*/ 74403 h 319661"/>
              <a:gd name="connsiteX64" fmla="*/ 4692552 w 8987928"/>
              <a:gd name="connsiteY64" fmla="*/ 70636 h 319661"/>
              <a:gd name="connsiteX65" fmla="*/ 4965935 w 8987928"/>
              <a:gd name="connsiteY65" fmla="*/ 15616 h 319661"/>
              <a:gd name="connsiteX66" fmla="*/ 4968153 w 8987928"/>
              <a:gd name="connsiteY66" fmla="*/ 42054 h 319661"/>
              <a:gd name="connsiteX67" fmla="*/ 4952590 w 8987928"/>
              <a:gd name="connsiteY67" fmla="*/ 74403 h 319661"/>
              <a:gd name="connsiteX68" fmla="*/ 4960430 w 8987928"/>
              <a:gd name="connsiteY68" fmla="*/ 70636 h 319661"/>
              <a:gd name="connsiteX69" fmla="*/ 5233813 w 8987928"/>
              <a:gd name="connsiteY69" fmla="*/ 15616 h 319661"/>
              <a:gd name="connsiteX70" fmla="*/ 5236031 w 8987928"/>
              <a:gd name="connsiteY70" fmla="*/ 42054 h 319661"/>
              <a:gd name="connsiteX71" fmla="*/ 5220468 w 8987928"/>
              <a:gd name="connsiteY71" fmla="*/ 74404 h 319661"/>
              <a:gd name="connsiteX72" fmla="*/ 5228309 w 8987928"/>
              <a:gd name="connsiteY72" fmla="*/ 70636 h 319661"/>
              <a:gd name="connsiteX73" fmla="*/ 5501692 w 8987928"/>
              <a:gd name="connsiteY73" fmla="*/ 15616 h 319661"/>
              <a:gd name="connsiteX74" fmla="*/ 5503910 w 8987928"/>
              <a:gd name="connsiteY74" fmla="*/ 42054 h 319661"/>
              <a:gd name="connsiteX75" fmla="*/ 5488347 w 8987928"/>
              <a:gd name="connsiteY75" fmla="*/ 74403 h 319661"/>
              <a:gd name="connsiteX76" fmla="*/ 5496187 w 8987928"/>
              <a:gd name="connsiteY76" fmla="*/ 70636 h 319661"/>
              <a:gd name="connsiteX77" fmla="*/ 5769570 w 8987928"/>
              <a:gd name="connsiteY77" fmla="*/ 15616 h 319661"/>
              <a:gd name="connsiteX78" fmla="*/ 5771788 w 8987928"/>
              <a:gd name="connsiteY78" fmla="*/ 42054 h 319661"/>
              <a:gd name="connsiteX79" fmla="*/ 5756225 w 8987928"/>
              <a:gd name="connsiteY79" fmla="*/ 74403 h 319661"/>
              <a:gd name="connsiteX80" fmla="*/ 5764065 w 8987928"/>
              <a:gd name="connsiteY80" fmla="*/ 70636 h 319661"/>
              <a:gd name="connsiteX81" fmla="*/ 6037448 w 8987928"/>
              <a:gd name="connsiteY81" fmla="*/ 15616 h 319661"/>
              <a:gd name="connsiteX82" fmla="*/ 6039666 w 8987928"/>
              <a:gd name="connsiteY82" fmla="*/ 42054 h 319661"/>
              <a:gd name="connsiteX83" fmla="*/ 6024103 w 8987928"/>
              <a:gd name="connsiteY83" fmla="*/ 74404 h 319661"/>
              <a:gd name="connsiteX84" fmla="*/ 6031944 w 8987928"/>
              <a:gd name="connsiteY84" fmla="*/ 70636 h 319661"/>
              <a:gd name="connsiteX85" fmla="*/ 6305327 w 8987928"/>
              <a:gd name="connsiteY85" fmla="*/ 15616 h 319661"/>
              <a:gd name="connsiteX86" fmla="*/ 6307545 w 8987928"/>
              <a:gd name="connsiteY86" fmla="*/ 42054 h 319661"/>
              <a:gd name="connsiteX87" fmla="*/ 6291982 w 8987928"/>
              <a:gd name="connsiteY87" fmla="*/ 74403 h 319661"/>
              <a:gd name="connsiteX88" fmla="*/ 6299822 w 8987928"/>
              <a:gd name="connsiteY88" fmla="*/ 70636 h 319661"/>
              <a:gd name="connsiteX89" fmla="*/ 6573205 w 8987928"/>
              <a:gd name="connsiteY89" fmla="*/ 15616 h 319661"/>
              <a:gd name="connsiteX90" fmla="*/ 6575423 w 8987928"/>
              <a:gd name="connsiteY90" fmla="*/ 42054 h 319661"/>
              <a:gd name="connsiteX91" fmla="*/ 6559860 w 8987928"/>
              <a:gd name="connsiteY91" fmla="*/ 74403 h 319661"/>
              <a:gd name="connsiteX92" fmla="*/ 6567700 w 8987928"/>
              <a:gd name="connsiteY92" fmla="*/ 70636 h 319661"/>
              <a:gd name="connsiteX93" fmla="*/ 6841083 w 8987928"/>
              <a:gd name="connsiteY93" fmla="*/ 15616 h 319661"/>
              <a:gd name="connsiteX94" fmla="*/ 6843301 w 8987928"/>
              <a:gd name="connsiteY94" fmla="*/ 42054 h 319661"/>
              <a:gd name="connsiteX95" fmla="*/ 6827738 w 8987928"/>
              <a:gd name="connsiteY95" fmla="*/ 74403 h 319661"/>
              <a:gd name="connsiteX96" fmla="*/ 6835579 w 8987928"/>
              <a:gd name="connsiteY96" fmla="*/ 70636 h 319661"/>
              <a:gd name="connsiteX97" fmla="*/ 7108962 w 8987928"/>
              <a:gd name="connsiteY97" fmla="*/ 15616 h 319661"/>
              <a:gd name="connsiteX98" fmla="*/ 7111180 w 8987928"/>
              <a:gd name="connsiteY98" fmla="*/ 42054 h 319661"/>
              <a:gd name="connsiteX99" fmla="*/ 7095617 w 8987928"/>
              <a:gd name="connsiteY99" fmla="*/ 74403 h 319661"/>
              <a:gd name="connsiteX100" fmla="*/ 7103457 w 8987928"/>
              <a:gd name="connsiteY100" fmla="*/ 70636 h 319661"/>
              <a:gd name="connsiteX101" fmla="*/ 7376840 w 8987928"/>
              <a:gd name="connsiteY101" fmla="*/ 15616 h 319661"/>
              <a:gd name="connsiteX102" fmla="*/ 7379058 w 8987928"/>
              <a:gd name="connsiteY102" fmla="*/ 42054 h 319661"/>
              <a:gd name="connsiteX103" fmla="*/ 7363495 w 8987928"/>
              <a:gd name="connsiteY103" fmla="*/ 74403 h 319661"/>
              <a:gd name="connsiteX104" fmla="*/ 7371335 w 8987928"/>
              <a:gd name="connsiteY104" fmla="*/ 70636 h 319661"/>
              <a:gd name="connsiteX105" fmla="*/ 7644718 w 8987928"/>
              <a:gd name="connsiteY105" fmla="*/ 15616 h 319661"/>
              <a:gd name="connsiteX106" fmla="*/ 7646936 w 8987928"/>
              <a:gd name="connsiteY106" fmla="*/ 42054 h 319661"/>
              <a:gd name="connsiteX107" fmla="*/ 7631373 w 8987928"/>
              <a:gd name="connsiteY107" fmla="*/ 74403 h 319661"/>
              <a:gd name="connsiteX108" fmla="*/ 7639213 w 8987928"/>
              <a:gd name="connsiteY108" fmla="*/ 70636 h 319661"/>
              <a:gd name="connsiteX109" fmla="*/ 7912596 w 8987928"/>
              <a:gd name="connsiteY109" fmla="*/ 15616 h 319661"/>
              <a:gd name="connsiteX110" fmla="*/ 7914814 w 8987928"/>
              <a:gd name="connsiteY110" fmla="*/ 42054 h 319661"/>
              <a:gd name="connsiteX111" fmla="*/ 7899251 w 8987928"/>
              <a:gd name="connsiteY111" fmla="*/ 74403 h 319661"/>
              <a:gd name="connsiteX112" fmla="*/ 7907091 w 8987928"/>
              <a:gd name="connsiteY112" fmla="*/ 70636 h 319661"/>
              <a:gd name="connsiteX113" fmla="*/ 8180474 w 8987928"/>
              <a:gd name="connsiteY113" fmla="*/ 15616 h 319661"/>
              <a:gd name="connsiteX114" fmla="*/ 8182692 w 8987928"/>
              <a:gd name="connsiteY114" fmla="*/ 42054 h 319661"/>
              <a:gd name="connsiteX115" fmla="*/ 8167129 w 8987928"/>
              <a:gd name="connsiteY115" fmla="*/ 74403 h 319661"/>
              <a:gd name="connsiteX116" fmla="*/ 8174969 w 8987928"/>
              <a:gd name="connsiteY116" fmla="*/ 70636 h 319661"/>
              <a:gd name="connsiteX117" fmla="*/ 8448352 w 8987928"/>
              <a:gd name="connsiteY117" fmla="*/ 15616 h 319661"/>
              <a:gd name="connsiteX118" fmla="*/ 8450570 w 8987928"/>
              <a:gd name="connsiteY118" fmla="*/ 42054 h 319661"/>
              <a:gd name="connsiteX119" fmla="*/ 8435007 w 8987928"/>
              <a:gd name="connsiteY119" fmla="*/ 74404 h 319661"/>
              <a:gd name="connsiteX120" fmla="*/ 8442848 w 8987928"/>
              <a:gd name="connsiteY120" fmla="*/ 70636 h 319661"/>
              <a:gd name="connsiteX121" fmla="*/ 8716231 w 8987928"/>
              <a:gd name="connsiteY121" fmla="*/ 15616 h 319661"/>
              <a:gd name="connsiteX122" fmla="*/ 8718449 w 8987928"/>
              <a:gd name="connsiteY122" fmla="*/ 42054 h 319661"/>
              <a:gd name="connsiteX123" fmla="*/ 8702889 w 8987928"/>
              <a:gd name="connsiteY123" fmla="*/ 74398 h 319661"/>
              <a:gd name="connsiteX124" fmla="*/ 8710718 w 8987928"/>
              <a:gd name="connsiteY124" fmla="*/ 70636 h 319661"/>
              <a:gd name="connsiteX125" fmla="*/ 8984101 w 8987928"/>
              <a:gd name="connsiteY125" fmla="*/ 15616 h 319661"/>
              <a:gd name="connsiteX126" fmla="*/ 8733319 w 8987928"/>
              <a:gd name="connsiteY126" fmla="*/ 298221 h 319661"/>
              <a:gd name="connsiteX127" fmla="*/ 8722541 w 8987928"/>
              <a:gd name="connsiteY127" fmla="*/ 305513 h 319661"/>
              <a:gd name="connsiteX128" fmla="*/ 0 w 8987928"/>
              <a:gd name="connsiteY128" fmla="*/ 305513 h 319661"/>
              <a:gd name="connsiteX129" fmla="*/ 205684 w 8987928"/>
              <a:gd name="connsiteY129" fmla="*/ 319661 h 319661"/>
              <a:gd name="connsiteX0" fmla="*/ 666539 w 8987928"/>
              <a:gd name="connsiteY0" fmla="*/ 74403 h 305513"/>
              <a:gd name="connsiteX1" fmla="*/ 674379 w 8987928"/>
              <a:gd name="connsiteY1" fmla="*/ 70636 h 305513"/>
              <a:gd name="connsiteX2" fmla="*/ 916455 w 8987928"/>
              <a:gd name="connsiteY2" fmla="*/ 532 h 305513"/>
              <a:gd name="connsiteX3" fmla="*/ 947762 w 8987928"/>
              <a:gd name="connsiteY3" fmla="*/ 15616 h 305513"/>
              <a:gd name="connsiteX4" fmla="*/ 949980 w 8987928"/>
              <a:gd name="connsiteY4" fmla="*/ 42054 h 305513"/>
              <a:gd name="connsiteX5" fmla="*/ 934417 w 8987928"/>
              <a:gd name="connsiteY5" fmla="*/ 74403 h 305513"/>
              <a:gd name="connsiteX6" fmla="*/ 942258 w 8987928"/>
              <a:gd name="connsiteY6" fmla="*/ 70636 h 305513"/>
              <a:gd name="connsiteX7" fmla="*/ 1184334 w 8987928"/>
              <a:gd name="connsiteY7" fmla="*/ 532 h 305513"/>
              <a:gd name="connsiteX8" fmla="*/ 1215640 w 8987928"/>
              <a:gd name="connsiteY8" fmla="*/ 15616 h 305513"/>
              <a:gd name="connsiteX9" fmla="*/ 1217859 w 8987928"/>
              <a:gd name="connsiteY9" fmla="*/ 42054 h 305513"/>
              <a:gd name="connsiteX10" fmla="*/ 1202296 w 8987928"/>
              <a:gd name="connsiteY10" fmla="*/ 74403 h 305513"/>
              <a:gd name="connsiteX11" fmla="*/ 1210135 w 8987928"/>
              <a:gd name="connsiteY11" fmla="*/ 70636 h 305513"/>
              <a:gd name="connsiteX12" fmla="*/ 1452211 w 8987928"/>
              <a:gd name="connsiteY12" fmla="*/ 532 h 305513"/>
              <a:gd name="connsiteX13" fmla="*/ 1483517 w 8987928"/>
              <a:gd name="connsiteY13" fmla="*/ 15616 h 305513"/>
              <a:gd name="connsiteX14" fmla="*/ 1485736 w 8987928"/>
              <a:gd name="connsiteY14" fmla="*/ 42054 h 305513"/>
              <a:gd name="connsiteX15" fmla="*/ 1470174 w 8987928"/>
              <a:gd name="connsiteY15" fmla="*/ 74403 h 305513"/>
              <a:gd name="connsiteX16" fmla="*/ 1478013 w 8987928"/>
              <a:gd name="connsiteY16" fmla="*/ 70636 h 305513"/>
              <a:gd name="connsiteX17" fmla="*/ 1751396 w 8987928"/>
              <a:gd name="connsiteY17" fmla="*/ 15616 h 305513"/>
              <a:gd name="connsiteX18" fmla="*/ 1753614 w 8987928"/>
              <a:gd name="connsiteY18" fmla="*/ 42054 h 305513"/>
              <a:gd name="connsiteX19" fmla="*/ 1738051 w 8987928"/>
              <a:gd name="connsiteY19" fmla="*/ 74404 h 305513"/>
              <a:gd name="connsiteX20" fmla="*/ 1745892 w 8987928"/>
              <a:gd name="connsiteY20" fmla="*/ 70636 h 305513"/>
              <a:gd name="connsiteX21" fmla="*/ 2019275 w 8987928"/>
              <a:gd name="connsiteY21" fmla="*/ 15616 h 305513"/>
              <a:gd name="connsiteX22" fmla="*/ 2021493 w 8987928"/>
              <a:gd name="connsiteY22" fmla="*/ 42054 h 305513"/>
              <a:gd name="connsiteX23" fmla="*/ 2005931 w 8987928"/>
              <a:gd name="connsiteY23" fmla="*/ 74403 h 305513"/>
              <a:gd name="connsiteX24" fmla="*/ 2013769 w 8987928"/>
              <a:gd name="connsiteY24" fmla="*/ 70636 h 305513"/>
              <a:gd name="connsiteX25" fmla="*/ 2287153 w 8987928"/>
              <a:gd name="connsiteY25" fmla="*/ 15616 h 305513"/>
              <a:gd name="connsiteX26" fmla="*/ 2289371 w 8987928"/>
              <a:gd name="connsiteY26" fmla="*/ 42054 h 305513"/>
              <a:gd name="connsiteX27" fmla="*/ 2273808 w 8987928"/>
              <a:gd name="connsiteY27" fmla="*/ 74403 h 305513"/>
              <a:gd name="connsiteX28" fmla="*/ 2281648 w 8987928"/>
              <a:gd name="connsiteY28" fmla="*/ 70636 h 305513"/>
              <a:gd name="connsiteX29" fmla="*/ 2555031 w 8987928"/>
              <a:gd name="connsiteY29" fmla="*/ 15616 h 305513"/>
              <a:gd name="connsiteX30" fmla="*/ 2557249 w 8987928"/>
              <a:gd name="connsiteY30" fmla="*/ 42054 h 305513"/>
              <a:gd name="connsiteX31" fmla="*/ 2541686 w 8987928"/>
              <a:gd name="connsiteY31" fmla="*/ 74404 h 305513"/>
              <a:gd name="connsiteX32" fmla="*/ 2549526 w 8987928"/>
              <a:gd name="connsiteY32" fmla="*/ 70636 h 305513"/>
              <a:gd name="connsiteX33" fmla="*/ 2822910 w 8987928"/>
              <a:gd name="connsiteY33" fmla="*/ 15616 h 305513"/>
              <a:gd name="connsiteX34" fmla="*/ 2825128 w 8987928"/>
              <a:gd name="connsiteY34" fmla="*/ 42054 h 305513"/>
              <a:gd name="connsiteX35" fmla="*/ 2809564 w 8987928"/>
              <a:gd name="connsiteY35" fmla="*/ 74403 h 305513"/>
              <a:gd name="connsiteX36" fmla="*/ 2817405 w 8987928"/>
              <a:gd name="connsiteY36" fmla="*/ 70636 h 305513"/>
              <a:gd name="connsiteX37" fmla="*/ 3090787 w 8987928"/>
              <a:gd name="connsiteY37" fmla="*/ 15616 h 305513"/>
              <a:gd name="connsiteX38" fmla="*/ 3093006 w 8987928"/>
              <a:gd name="connsiteY38" fmla="*/ 42054 h 305513"/>
              <a:gd name="connsiteX39" fmla="*/ 3077443 w 8987928"/>
              <a:gd name="connsiteY39" fmla="*/ 74403 h 305513"/>
              <a:gd name="connsiteX40" fmla="*/ 3085282 w 8987928"/>
              <a:gd name="connsiteY40" fmla="*/ 70636 h 305513"/>
              <a:gd name="connsiteX41" fmla="*/ 3358666 w 8987928"/>
              <a:gd name="connsiteY41" fmla="*/ 15616 h 305513"/>
              <a:gd name="connsiteX42" fmla="*/ 3360883 w 8987928"/>
              <a:gd name="connsiteY42" fmla="*/ 42054 h 305513"/>
              <a:gd name="connsiteX43" fmla="*/ 3345320 w 8987928"/>
              <a:gd name="connsiteY43" fmla="*/ 74404 h 305513"/>
              <a:gd name="connsiteX44" fmla="*/ 3353161 w 8987928"/>
              <a:gd name="connsiteY44" fmla="*/ 70636 h 305513"/>
              <a:gd name="connsiteX45" fmla="*/ 3626544 w 8987928"/>
              <a:gd name="connsiteY45" fmla="*/ 15616 h 305513"/>
              <a:gd name="connsiteX46" fmla="*/ 3628762 w 8987928"/>
              <a:gd name="connsiteY46" fmla="*/ 42054 h 305513"/>
              <a:gd name="connsiteX47" fmla="*/ 3613199 w 8987928"/>
              <a:gd name="connsiteY47" fmla="*/ 74403 h 305513"/>
              <a:gd name="connsiteX48" fmla="*/ 3621039 w 8987928"/>
              <a:gd name="connsiteY48" fmla="*/ 70636 h 305513"/>
              <a:gd name="connsiteX49" fmla="*/ 3894422 w 8987928"/>
              <a:gd name="connsiteY49" fmla="*/ 15616 h 305513"/>
              <a:gd name="connsiteX50" fmla="*/ 3896640 w 8987928"/>
              <a:gd name="connsiteY50" fmla="*/ 42054 h 305513"/>
              <a:gd name="connsiteX51" fmla="*/ 3881077 w 8987928"/>
              <a:gd name="connsiteY51" fmla="*/ 74403 h 305513"/>
              <a:gd name="connsiteX52" fmla="*/ 3888917 w 8987928"/>
              <a:gd name="connsiteY52" fmla="*/ 70636 h 305513"/>
              <a:gd name="connsiteX53" fmla="*/ 4162300 w 8987928"/>
              <a:gd name="connsiteY53" fmla="*/ 15616 h 305513"/>
              <a:gd name="connsiteX54" fmla="*/ 4164518 w 8987928"/>
              <a:gd name="connsiteY54" fmla="*/ 42054 h 305513"/>
              <a:gd name="connsiteX55" fmla="*/ 4148955 w 8987928"/>
              <a:gd name="connsiteY55" fmla="*/ 74403 h 305513"/>
              <a:gd name="connsiteX56" fmla="*/ 4156795 w 8987928"/>
              <a:gd name="connsiteY56" fmla="*/ 70636 h 305513"/>
              <a:gd name="connsiteX57" fmla="*/ 4430178 w 8987928"/>
              <a:gd name="connsiteY57" fmla="*/ 15616 h 305513"/>
              <a:gd name="connsiteX58" fmla="*/ 4432396 w 8987928"/>
              <a:gd name="connsiteY58" fmla="*/ 42054 h 305513"/>
              <a:gd name="connsiteX59" fmla="*/ 4416833 w 8987928"/>
              <a:gd name="connsiteY59" fmla="*/ 74404 h 305513"/>
              <a:gd name="connsiteX60" fmla="*/ 4424674 w 8987928"/>
              <a:gd name="connsiteY60" fmla="*/ 70636 h 305513"/>
              <a:gd name="connsiteX61" fmla="*/ 4698057 w 8987928"/>
              <a:gd name="connsiteY61" fmla="*/ 15616 h 305513"/>
              <a:gd name="connsiteX62" fmla="*/ 4700275 w 8987928"/>
              <a:gd name="connsiteY62" fmla="*/ 42054 h 305513"/>
              <a:gd name="connsiteX63" fmla="*/ 4684712 w 8987928"/>
              <a:gd name="connsiteY63" fmla="*/ 74403 h 305513"/>
              <a:gd name="connsiteX64" fmla="*/ 4692552 w 8987928"/>
              <a:gd name="connsiteY64" fmla="*/ 70636 h 305513"/>
              <a:gd name="connsiteX65" fmla="*/ 4965935 w 8987928"/>
              <a:gd name="connsiteY65" fmla="*/ 15616 h 305513"/>
              <a:gd name="connsiteX66" fmla="*/ 4968153 w 8987928"/>
              <a:gd name="connsiteY66" fmla="*/ 42054 h 305513"/>
              <a:gd name="connsiteX67" fmla="*/ 4952590 w 8987928"/>
              <a:gd name="connsiteY67" fmla="*/ 74403 h 305513"/>
              <a:gd name="connsiteX68" fmla="*/ 4960430 w 8987928"/>
              <a:gd name="connsiteY68" fmla="*/ 70636 h 305513"/>
              <a:gd name="connsiteX69" fmla="*/ 5233813 w 8987928"/>
              <a:gd name="connsiteY69" fmla="*/ 15616 h 305513"/>
              <a:gd name="connsiteX70" fmla="*/ 5236031 w 8987928"/>
              <a:gd name="connsiteY70" fmla="*/ 42054 h 305513"/>
              <a:gd name="connsiteX71" fmla="*/ 5220468 w 8987928"/>
              <a:gd name="connsiteY71" fmla="*/ 74404 h 305513"/>
              <a:gd name="connsiteX72" fmla="*/ 5228309 w 8987928"/>
              <a:gd name="connsiteY72" fmla="*/ 70636 h 305513"/>
              <a:gd name="connsiteX73" fmla="*/ 5501692 w 8987928"/>
              <a:gd name="connsiteY73" fmla="*/ 15616 h 305513"/>
              <a:gd name="connsiteX74" fmla="*/ 5503910 w 8987928"/>
              <a:gd name="connsiteY74" fmla="*/ 42054 h 305513"/>
              <a:gd name="connsiteX75" fmla="*/ 5488347 w 8987928"/>
              <a:gd name="connsiteY75" fmla="*/ 74403 h 305513"/>
              <a:gd name="connsiteX76" fmla="*/ 5496187 w 8987928"/>
              <a:gd name="connsiteY76" fmla="*/ 70636 h 305513"/>
              <a:gd name="connsiteX77" fmla="*/ 5769570 w 8987928"/>
              <a:gd name="connsiteY77" fmla="*/ 15616 h 305513"/>
              <a:gd name="connsiteX78" fmla="*/ 5771788 w 8987928"/>
              <a:gd name="connsiteY78" fmla="*/ 42054 h 305513"/>
              <a:gd name="connsiteX79" fmla="*/ 5756225 w 8987928"/>
              <a:gd name="connsiteY79" fmla="*/ 74403 h 305513"/>
              <a:gd name="connsiteX80" fmla="*/ 5764065 w 8987928"/>
              <a:gd name="connsiteY80" fmla="*/ 70636 h 305513"/>
              <a:gd name="connsiteX81" fmla="*/ 6037448 w 8987928"/>
              <a:gd name="connsiteY81" fmla="*/ 15616 h 305513"/>
              <a:gd name="connsiteX82" fmla="*/ 6039666 w 8987928"/>
              <a:gd name="connsiteY82" fmla="*/ 42054 h 305513"/>
              <a:gd name="connsiteX83" fmla="*/ 6024103 w 8987928"/>
              <a:gd name="connsiteY83" fmla="*/ 74404 h 305513"/>
              <a:gd name="connsiteX84" fmla="*/ 6031944 w 8987928"/>
              <a:gd name="connsiteY84" fmla="*/ 70636 h 305513"/>
              <a:gd name="connsiteX85" fmla="*/ 6305327 w 8987928"/>
              <a:gd name="connsiteY85" fmla="*/ 15616 h 305513"/>
              <a:gd name="connsiteX86" fmla="*/ 6307545 w 8987928"/>
              <a:gd name="connsiteY86" fmla="*/ 42054 h 305513"/>
              <a:gd name="connsiteX87" fmla="*/ 6291982 w 8987928"/>
              <a:gd name="connsiteY87" fmla="*/ 74403 h 305513"/>
              <a:gd name="connsiteX88" fmla="*/ 6299822 w 8987928"/>
              <a:gd name="connsiteY88" fmla="*/ 70636 h 305513"/>
              <a:gd name="connsiteX89" fmla="*/ 6573205 w 8987928"/>
              <a:gd name="connsiteY89" fmla="*/ 15616 h 305513"/>
              <a:gd name="connsiteX90" fmla="*/ 6575423 w 8987928"/>
              <a:gd name="connsiteY90" fmla="*/ 42054 h 305513"/>
              <a:gd name="connsiteX91" fmla="*/ 6559860 w 8987928"/>
              <a:gd name="connsiteY91" fmla="*/ 74403 h 305513"/>
              <a:gd name="connsiteX92" fmla="*/ 6567700 w 8987928"/>
              <a:gd name="connsiteY92" fmla="*/ 70636 h 305513"/>
              <a:gd name="connsiteX93" fmla="*/ 6841083 w 8987928"/>
              <a:gd name="connsiteY93" fmla="*/ 15616 h 305513"/>
              <a:gd name="connsiteX94" fmla="*/ 6843301 w 8987928"/>
              <a:gd name="connsiteY94" fmla="*/ 42054 h 305513"/>
              <a:gd name="connsiteX95" fmla="*/ 6827738 w 8987928"/>
              <a:gd name="connsiteY95" fmla="*/ 74403 h 305513"/>
              <a:gd name="connsiteX96" fmla="*/ 6835579 w 8987928"/>
              <a:gd name="connsiteY96" fmla="*/ 70636 h 305513"/>
              <a:gd name="connsiteX97" fmla="*/ 7108962 w 8987928"/>
              <a:gd name="connsiteY97" fmla="*/ 15616 h 305513"/>
              <a:gd name="connsiteX98" fmla="*/ 7111180 w 8987928"/>
              <a:gd name="connsiteY98" fmla="*/ 42054 h 305513"/>
              <a:gd name="connsiteX99" fmla="*/ 7095617 w 8987928"/>
              <a:gd name="connsiteY99" fmla="*/ 74403 h 305513"/>
              <a:gd name="connsiteX100" fmla="*/ 7103457 w 8987928"/>
              <a:gd name="connsiteY100" fmla="*/ 70636 h 305513"/>
              <a:gd name="connsiteX101" fmla="*/ 7376840 w 8987928"/>
              <a:gd name="connsiteY101" fmla="*/ 15616 h 305513"/>
              <a:gd name="connsiteX102" fmla="*/ 7379058 w 8987928"/>
              <a:gd name="connsiteY102" fmla="*/ 42054 h 305513"/>
              <a:gd name="connsiteX103" fmla="*/ 7363495 w 8987928"/>
              <a:gd name="connsiteY103" fmla="*/ 74403 h 305513"/>
              <a:gd name="connsiteX104" fmla="*/ 7371335 w 8987928"/>
              <a:gd name="connsiteY104" fmla="*/ 70636 h 305513"/>
              <a:gd name="connsiteX105" fmla="*/ 7644718 w 8987928"/>
              <a:gd name="connsiteY105" fmla="*/ 15616 h 305513"/>
              <a:gd name="connsiteX106" fmla="*/ 7646936 w 8987928"/>
              <a:gd name="connsiteY106" fmla="*/ 42054 h 305513"/>
              <a:gd name="connsiteX107" fmla="*/ 7631373 w 8987928"/>
              <a:gd name="connsiteY107" fmla="*/ 74403 h 305513"/>
              <a:gd name="connsiteX108" fmla="*/ 7639213 w 8987928"/>
              <a:gd name="connsiteY108" fmla="*/ 70636 h 305513"/>
              <a:gd name="connsiteX109" fmla="*/ 7912596 w 8987928"/>
              <a:gd name="connsiteY109" fmla="*/ 15616 h 305513"/>
              <a:gd name="connsiteX110" fmla="*/ 7914814 w 8987928"/>
              <a:gd name="connsiteY110" fmla="*/ 42054 h 305513"/>
              <a:gd name="connsiteX111" fmla="*/ 7899251 w 8987928"/>
              <a:gd name="connsiteY111" fmla="*/ 74403 h 305513"/>
              <a:gd name="connsiteX112" fmla="*/ 7907091 w 8987928"/>
              <a:gd name="connsiteY112" fmla="*/ 70636 h 305513"/>
              <a:gd name="connsiteX113" fmla="*/ 8180474 w 8987928"/>
              <a:gd name="connsiteY113" fmla="*/ 15616 h 305513"/>
              <a:gd name="connsiteX114" fmla="*/ 8182692 w 8987928"/>
              <a:gd name="connsiteY114" fmla="*/ 42054 h 305513"/>
              <a:gd name="connsiteX115" fmla="*/ 8167129 w 8987928"/>
              <a:gd name="connsiteY115" fmla="*/ 74403 h 305513"/>
              <a:gd name="connsiteX116" fmla="*/ 8174969 w 8987928"/>
              <a:gd name="connsiteY116" fmla="*/ 70636 h 305513"/>
              <a:gd name="connsiteX117" fmla="*/ 8448352 w 8987928"/>
              <a:gd name="connsiteY117" fmla="*/ 15616 h 305513"/>
              <a:gd name="connsiteX118" fmla="*/ 8450570 w 8987928"/>
              <a:gd name="connsiteY118" fmla="*/ 42054 h 305513"/>
              <a:gd name="connsiteX119" fmla="*/ 8435007 w 8987928"/>
              <a:gd name="connsiteY119" fmla="*/ 74404 h 305513"/>
              <a:gd name="connsiteX120" fmla="*/ 8442848 w 8987928"/>
              <a:gd name="connsiteY120" fmla="*/ 70636 h 305513"/>
              <a:gd name="connsiteX121" fmla="*/ 8716231 w 8987928"/>
              <a:gd name="connsiteY121" fmla="*/ 15616 h 305513"/>
              <a:gd name="connsiteX122" fmla="*/ 8718449 w 8987928"/>
              <a:gd name="connsiteY122" fmla="*/ 42054 h 305513"/>
              <a:gd name="connsiteX123" fmla="*/ 8702889 w 8987928"/>
              <a:gd name="connsiteY123" fmla="*/ 74398 h 305513"/>
              <a:gd name="connsiteX124" fmla="*/ 8710718 w 8987928"/>
              <a:gd name="connsiteY124" fmla="*/ 70636 h 305513"/>
              <a:gd name="connsiteX125" fmla="*/ 8984101 w 8987928"/>
              <a:gd name="connsiteY125" fmla="*/ 15616 h 305513"/>
              <a:gd name="connsiteX126" fmla="*/ 8733319 w 8987928"/>
              <a:gd name="connsiteY126" fmla="*/ 298221 h 305513"/>
              <a:gd name="connsiteX127" fmla="*/ 8722541 w 8987928"/>
              <a:gd name="connsiteY127" fmla="*/ 305513 h 305513"/>
              <a:gd name="connsiteX128" fmla="*/ 0 w 8987928"/>
              <a:gd name="connsiteY128" fmla="*/ 305513 h 305513"/>
              <a:gd name="connsiteX0" fmla="*/ 0 w 8321389"/>
              <a:gd name="connsiteY0" fmla="*/ 74403 h 305513"/>
              <a:gd name="connsiteX1" fmla="*/ 7840 w 8321389"/>
              <a:gd name="connsiteY1" fmla="*/ 70636 h 305513"/>
              <a:gd name="connsiteX2" fmla="*/ 249916 w 8321389"/>
              <a:gd name="connsiteY2" fmla="*/ 532 h 305513"/>
              <a:gd name="connsiteX3" fmla="*/ 281223 w 8321389"/>
              <a:gd name="connsiteY3" fmla="*/ 15616 h 305513"/>
              <a:gd name="connsiteX4" fmla="*/ 283441 w 8321389"/>
              <a:gd name="connsiteY4" fmla="*/ 42054 h 305513"/>
              <a:gd name="connsiteX5" fmla="*/ 267878 w 8321389"/>
              <a:gd name="connsiteY5" fmla="*/ 74403 h 305513"/>
              <a:gd name="connsiteX6" fmla="*/ 275719 w 8321389"/>
              <a:gd name="connsiteY6" fmla="*/ 70636 h 305513"/>
              <a:gd name="connsiteX7" fmla="*/ 517795 w 8321389"/>
              <a:gd name="connsiteY7" fmla="*/ 532 h 305513"/>
              <a:gd name="connsiteX8" fmla="*/ 549101 w 8321389"/>
              <a:gd name="connsiteY8" fmla="*/ 15616 h 305513"/>
              <a:gd name="connsiteX9" fmla="*/ 551320 w 8321389"/>
              <a:gd name="connsiteY9" fmla="*/ 42054 h 305513"/>
              <a:gd name="connsiteX10" fmla="*/ 535757 w 8321389"/>
              <a:gd name="connsiteY10" fmla="*/ 74403 h 305513"/>
              <a:gd name="connsiteX11" fmla="*/ 543596 w 8321389"/>
              <a:gd name="connsiteY11" fmla="*/ 70636 h 305513"/>
              <a:gd name="connsiteX12" fmla="*/ 785672 w 8321389"/>
              <a:gd name="connsiteY12" fmla="*/ 532 h 305513"/>
              <a:gd name="connsiteX13" fmla="*/ 816978 w 8321389"/>
              <a:gd name="connsiteY13" fmla="*/ 15616 h 305513"/>
              <a:gd name="connsiteX14" fmla="*/ 819197 w 8321389"/>
              <a:gd name="connsiteY14" fmla="*/ 42054 h 305513"/>
              <a:gd name="connsiteX15" fmla="*/ 803635 w 8321389"/>
              <a:gd name="connsiteY15" fmla="*/ 74403 h 305513"/>
              <a:gd name="connsiteX16" fmla="*/ 811474 w 8321389"/>
              <a:gd name="connsiteY16" fmla="*/ 70636 h 305513"/>
              <a:gd name="connsiteX17" fmla="*/ 1084857 w 8321389"/>
              <a:gd name="connsiteY17" fmla="*/ 15616 h 305513"/>
              <a:gd name="connsiteX18" fmla="*/ 1087075 w 8321389"/>
              <a:gd name="connsiteY18" fmla="*/ 42054 h 305513"/>
              <a:gd name="connsiteX19" fmla="*/ 1071512 w 8321389"/>
              <a:gd name="connsiteY19" fmla="*/ 74404 h 305513"/>
              <a:gd name="connsiteX20" fmla="*/ 1079353 w 8321389"/>
              <a:gd name="connsiteY20" fmla="*/ 70636 h 305513"/>
              <a:gd name="connsiteX21" fmla="*/ 1352736 w 8321389"/>
              <a:gd name="connsiteY21" fmla="*/ 15616 h 305513"/>
              <a:gd name="connsiteX22" fmla="*/ 1354954 w 8321389"/>
              <a:gd name="connsiteY22" fmla="*/ 42054 h 305513"/>
              <a:gd name="connsiteX23" fmla="*/ 1339392 w 8321389"/>
              <a:gd name="connsiteY23" fmla="*/ 74403 h 305513"/>
              <a:gd name="connsiteX24" fmla="*/ 1347230 w 8321389"/>
              <a:gd name="connsiteY24" fmla="*/ 70636 h 305513"/>
              <a:gd name="connsiteX25" fmla="*/ 1620614 w 8321389"/>
              <a:gd name="connsiteY25" fmla="*/ 15616 h 305513"/>
              <a:gd name="connsiteX26" fmla="*/ 1622832 w 8321389"/>
              <a:gd name="connsiteY26" fmla="*/ 42054 h 305513"/>
              <a:gd name="connsiteX27" fmla="*/ 1607269 w 8321389"/>
              <a:gd name="connsiteY27" fmla="*/ 74403 h 305513"/>
              <a:gd name="connsiteX28" fmla="*/ 1615109 w 8321389"/>
              <a:gd name="connsiteY28" fmla="*/ 70636 h 305513"/>
              <a:gd name="connsiteX29" fmla="*/ 1888492 w 8321389"/>
              <a:gd name="connsiteY29" fmla="*/ 15616 h 305513"/>
              <a:gd name="connsiteX30" fmla="*/ 1890710 w 8321389"/>
              <a:gd name="connsiteY30" fmla="*/ 42054 h 305513"/>
              <a:gd name="connsiteX31" fmla="*/ 1875147 w 8321389"/>
              <a:gd name="connsiteY31" fmla="*/ 74404 h 305513"/>
              <a:gd name="connsiteX32" fmla="*/ 1882987 w 8321389"/>
              <a:gd name="connsiteY32" fmla="*/ 70636 h 305513"/>
              <a:gd name="connsiteX33" fmla="*/ 2156371 w 8321389"/>
              <a:gd name="connsiteY33" fmla="*/ 15616 h 305513"/>
              <a:gd name="connsiteX34" fmla="*/ 2158589 w 8321389"/>
              <a:gd name="connsiteY34" fmla="*/ 42054 h 305513"/>
              <a:gd name="connsiteX35" fmla="*/ 2143025 w 8321389"/>
              <a:gd name="connsiteY35" fmla="*/ 74403 h 305513"/>
              <a:gd name="connsiteX36" fmla="*/ 2150866 w 8321389"/>
              <a:gd name="connsiteY36" fmla="*/ 70636 h 305513"/>
              <a:gd name="connsiteX37" fmla="*/ 2424248 w 8321389"/>
              <a:gd name="connsiteY37" fmla="*/ 15616 h 305513"/>
              <a:gd name="connsiteX38" fmla="*/ 2426467 w 8321389"/>
              <a:gd name="connsiteY38" fmla="*/ 42054 h 305513"/>
              <a:gd name="connsiteX39" fmla="*/ 2410904 w 8321389"/>
              <a:gd name="connsiteY39" fmla="*/ 74403 h 305513"/>
              <a:gd name="connsiteX40" fmla="*/ 2418743 w 8321389"/>
              <a:gd name="connsiteY40" fmla="*/ 70636 h 305513"/>
              <a:gd name="connsiteX41" fmla="*/ 2692127 w 8321389"/>
              <a:gd name="connsiteY41" fmla="*/ 15616 h 305513"/>
              <a:gd name="connsiteX42" fmla="*/ 2694344 w 8321389"/>
              <a:gd name="connsiteY42" fmla="*/ 42054 h 305513"/>
              <a:gd name="connsiteX43" fmla="*/ 2678781 w 8321389"/>
              <a:gd name="connsiteY43" fmla="*/ 74404 h 305513"/>
              <a:gd name="connsiteX44" fmla="*/ 2686622 w 8321389"/>
              <a:gd name="connsiteY44" fmla="*/ 70636 h 305513"/>
              <a:gd name="connsiteX45" fmla="*/ 2960005 w 8321389"/>
              <a:gd name="connsiteY45" fmla="*/ 15616 h 305513"/>
              <a:gd name="connsiteX46" fmla="*/ 2962223 w 8321389"/>
              <a:gd name="connsiteY46" fmla="*/ 42054 h 305513"/>
              <a:gd name="connsiteX47" fmla="*/ 2946660 w 8321389"/>
              <a:gd name="connsiteY47" fmla="*/ 74403 h 305513"/>
              <a:gd name="connsiteX48" fmla="*/ 2954500 w 8321389"/>
              <a:gd name="connsiteY48" fmla="*/ 70636 h 305513"/>
              <a:gd name="connsiteX49" fmla="*/ 3227883 w 8321389"/>
              <a:gd name="connsiteY49" fmla="*/ 15616 h 305513"/>
              <a:gd name="connsiteX50" fmla="*/ 3230101 w 8321389"/>
              <a:gd name="connsiteY50" fmla="*/ 42054 h 305513"/>
              <a:gd name="connsiteX51" fmla="*/ 3214538 w 8321389"/>
              <a:gd name="connsiteY51" fmla="*/ 74403 h 305513"/>
              <a:gd name="connsiteX52" fmla="*/ 3222378 w 8321389"/>
              <a:gd name="connsiteY52" fmla="*/ 70636 h 305513"/>
              <a:gd name="connsiteX53" fmla="*/ 3495761 w 8321389"/>
              <a:gd name="connsiteY53" fmla="*/ 15616 h 305513"/>
              <a:gd name="connsiteX54" fmla="*/ 3497979 w 8321389"/>
              <a:gd name="connsiteY54" fmla="*/ 42054 h 305513"/>
              <a:gd name="connsiteX55" fmla="*/ 3482416 w 8321389"/>
              <a:gd name="connsiteY55" fmla="*/ 74403 h 305513"/>
              <a:gd name="connsiteX56" fmla="*/ 3490256 w 8321389"/>
              <a:gd name="connsiteY56" fmla="*/ 70636 h 305513"/>
              <a:gd name="connsiteX57" fmla="*/ 3763639 w 8321389"/>
              <a:gd name="connsiteY57" fmla="*/ 15616 h 305513"/>
              <a:gd name="connsiteX58" fmla="*/ 3765857 w 8321389"/>
              <a:gd name="connsiteY58" fmla="*/ 42054 h 305513"/>
              <a:gd name="connsiteX59" fmla="*/ 3750294 w 8321389"/>
              <a:gd name="connsiteY59" fmla="*/ 74404 h 305513"/>
              <a:gd name="connsiteX60" fmla="*/ 3758135 w 8321389"/>
              <a:gd name="connsiteY60" fmla="*/ 70636 h 305513"/>
              <a:gd name="connsiteX61" fmla="*/ 4031518 w 8321389"/>
              <a:gd name="connsiteY61" fmla="*/ 15616 h 305513"/>
              <a:gd name="connsiteX62" fmla="*/ 4033736 w 8321389"/>
              <a:gd name="connsiteY62" fmla="*/ 42054 h 305513"/>
              <a:gd name="connsiteX63" fmla="*/ 4018173 w 8321389"/>
              <a:gd name="connsiteY63" fmla="*/ 74403 h 305513"/>
              <a:gd name="connsiteX64" fmla="*/ 4026013 w 8321389"/>
              <a:gd name="connsiteY64" fmla="*/ 70636 h 305513"/>
              <a:gd name="connsiteX65" fmla="*/ 4299396 w 8321389"/>
              <a:gd name="connsiteY65" fmla="*/ 15616 h 305513"/>
              <a:gd name="connsiteX66" fmla="*/ 4301614 w 8321389"/>
              <a:gd name="connsiteY66" fmla="*/ 42054 h 305513"/>
              <a:gd name="connsiteX67" fmla="*/ 4286051 w 8321389"/>
              <a:gd name="connsiteY67" fmla="*/ 74403 h 305513"/>
              <a:gd name="connsiteX68" fmla="*/ 4293891 w 8321389"/>
              <a:gd name="connsiteY68" fmla="*/ 70636 h 305513"/>
              <a:gd name="connsiteX69" fmla="*/ 4567274 w 8321389"/>
              <a:gd name="connsiteY69" fmla="*/ 15616 h 305513"/>
              <a:gd name="connsiteX70" fmla="*/ 4569492 w 8321389"/>
              <a:gd name="connsiteY70" fmla="*/ 42054 h 305513"/>
              <a:gd name="connsiteX71" fmla="*/ 4553929 w 8321389"/>
              <a:gd name="connsiteY71" fmla="*/ 74404 h 305513"/>
              <a:gd name="connsiteX72" fmla="*/ 4561770 w 8321389"/>
              <a:gd name="connsiteY72" fmla="*/ 70636 h 305513"/>
              <a:gd name="connsiteX73" fmla="*/ 4835153 w 8321389"/>
              <a:gd name="connsiteY73" fmla="*/ 15616 h 305513"/>
              <a:gd name="connsiteX74" fmla="*/ 4837371 w 8321389"/>
              <a:gd name="connsiteY74" fmla="*/ 42054 h 305513"/>
              <a:gd name="connsiteX75" fmla="*/ 4821808 w 8321389"/>
              <a:gd name="connsiteY75" fmla="*/ 74403 h 305513"/>
              <a:gd name="connsiteX76" fmla="*/ 4829648 w 8321389"/>
              <a:gd name="connsiteY76" fmla="*/ 70636 h 305513"/>
              <a:gd name="connsiteX77" fmla="*/ 5103031 w 8321389"/>
              <a:gd name="connsiteY77" fmla="*/ 15616 h 305513"/>
              <a:gd name="connsiteX78" fmla="*/ 5105249 w 8321389"/>
              <a:gd name="connsiteY78" fmla="*/ 42054 h 305513"/>
              <a:gd name="connsiteX79" fmla="*/ 5089686 w 8321389"/>
              <a:gd name="connsiteY79" fmla="*/ 74403 h 305513"/>
              <a:gd name="connsiteX80" fmla="*/ 5097526 w 8321389"/>
              <a:gd name="connsiteY80" fmla="*/ 70636 h 305513"/>
              <a:gd name="connsiteX81" fmla="*/ 5370909 w 8321389"/>
              <a:gd name="connsiteY81" fmla="*/ 15616 h 305513"/>
              <a:gd name="connsiteX82" fmla="*/ 5373127 w 8321389"/>
              <a:gd name="connsiteY82" fmla="*/ 42054 h 305513"/>
              <a:gd name="connsiteX83" fmla="*/ 5357564 w 8321389"/>
              <a:gd name="connsiteY83" fmla="*/ 74404 h 305513"/>
              <a:gd name="connsiteX84" fmla="*/ 5365405 w 8321389"/>
              <a:gd name="connsiteY84" fmla="*/ 70636 h 305513"/>
              <a:gd name="connsiteX85" fmla="*/ 5638788 w 8321389"/>
              <a:gd name="connsiteY85" fmla="*/ 15616 h 305513"/>
              <a:gd name="connsiteX86" fmla="*/ 5641006 w 8321389"/>
              <a:gd name="connsiteY86" fmla="*/ 42054 h 305513"/>
              <a:gd name="connsiteX87" fmla="*/ 5625443 w 8321389"/>
              <a:gd name="connsiteY87" fmla="*/ 74403 h 305513"/>
              <a:gd name="connsiteX88" fmla="*/ 5633283 w 8321389"/>
              <a:gd name="connsiteY88" fmla="*/ 70636 h 305513"/>
              <a:gd name="connsiteX89" fmla="*/ 5906666 w 8321389"/>
              <a:gd name="connsiteY89" fmla="*/ 15616 h 305513"/>
              <a:gd name="connsiteX90" fmla="*/ 5908884 w 8321389"/>
              <a:gd name="connsiteY90" fmla="*/ 42054 h 305513"/>
              <a:gd name="connsiteX91" fmla="*/ 5893321 w 8321389"/>
              <a:gd name="connsiteY91" fmla="*/ 74403 h 305513"/>
              <a:gd name="connsiteX92" fmla="*/ 5901161 w 8321389"/>
              <a:gd name="connsiteY92" fmla="*/ 70636 h 305513"/>
              <a:gd name="connsiteX93" fmla="*/ 6174544 w 8321389"/>
              <a:gd name="connsiteY93" fmla="*/ 15616 h 305513"/>
              <a:gd name="connsiteX94" fmla="*/ 6176762 w 8321389"/>
              <a:gd name="connsiteY94" fmla="*/ 42054 h 305513"/>
              <a:gd name="connsiteX95" fmla="*/ 6161199 w 8321389"/>
              <a:gd name="connsiteY95" fmla="*/ 74403 h 305513"/>
              <a:gd name="connsiteX96" fmla="*/ 6169040 w 8321389"/>
              <a:gd name="connsiteY96" fmla="*/ 70636 h 305513"/>
              <a:gd name="connsiteX97" fmla="*/ 6442423 w 8321389"/>
              <a:gd name="connsiteY97" fmla="*/ 15616 h 305513"/>
              <a:gd name="connsiteX98" fmla="*/ 6444641 w 8321389"/>
              <a:gd name="connsiteY98" fmla="*/ 42054 h 305513"/>
              <a:gd name="connsiteX99" fmla="*/ 6429078 w 8321389"/>
              <a:gd name="connsiteY99" fmla="*/ 74403 h 305513"/>
              <a:gd name="connsiteX100" fmla="*/ 6436918 w 8321389"/>
              <a:gd name="connsiteY100" fmla="*/ 70636 h 305513"/>
              <a:gd name="connsiteX101" fmla="*/ 6710301 w 8321389"/>
              <a:gd name="connsiteY101" fmla="*/ 15616 h 305513"/>
              <a:gd name="connsiteX102" fmla="*/ 6712519 w 8321389"/>
              <a:gd name="connsiteY102" fmla="*/ 42054 h 305513"/>
              <a:gd name="connsiteX103" fmla="*/ 6696956 w 8321389"/>
              <a:gd name="connsiteY103" fmla="*/ 74403 h 305513"/>
              <a:gd name="connsiteX104" fmla="*/ 6704796 w 8321389"/>
              <a:gd name="connsiteY104" fmla="*/ 70636 h 305513"/>
              <a:gd name="connsiteX105" fmla="*/ 6978179 w 8321389"/>
              <a:gd name="connsiteY105" fmla="*/ 15616 h 305513"/>
              <a:gd name="connsiteX106" fmla="*/ 6980397 w 8321389"/>
              <a:gd name="connsiteY106" fmla="*/ 42054 h 305513"/>
              <a:gd name="connsiteX107" fmla="*/ 6964834 w 8321389"/>
              <a:gd name="connsiteY107" fmla="*/ 74403 h 305513"/>
              <a:gd name="connsiteX108" fmla="*/ 6972674 w 8321389"/>
              <a:gd name="connsiteY108" fmla="*/ 70636 h 305513"/>
              <a:gd name="connsiteX109" fmla="*/ 7246057 w 8321389"/>
              <a:gd name="connsiteY109" fmla="*/ 15616 h 305513"/>
              <a:gd name="connsiteX110" fmla="*/ 7248275 w 8321389"/>
              <a:gd name="connsiteY110" fmla="*/ 42054 h 305513"/>
              <a:gd name="connsiteX111" fmla="*/ 7232712 w 8321389"/>
              <a:gd name="connsiteY111" fmla="*/ 74403 h 305513"/>
              <a:gd name="connsiteX112" fmla="*/ 7240552 w 8321389"/>
              <a:gd name="connsiteY112" fmla="*/ 70636 h 305513"/>
              <a:gd name="connsiteX113" fmla="*/ 7513935 w 8321389"/>
              <a:gd name="connsiteY113" fmla="*/ 15616 h 305513"/>
              <a:gd name="connsiteX114" fmla="*/ 7516153 w 8321389"/>
              <a:gd name="connsiteY114" fmla="*/ 42054 h 305513"/>
              <a:gd name="connsiteX115" fmla="*/ 7500590 w 8321389"/>
              <a:gd name="connsiteY115" fmla="*/ 74403 h 305513"/>
              <a:gd name="connsiteX116" fmla="*/ 7508430 w 8321389"/>
              <a:gd name="connsiteY116" fmla="*/ 70636 h 305513"/>
              <a:gd name="connsiteX117" fmla="*/ 7781813 w 8321389"/>
              <a:gd name="connsiteY117" fmla="*/ 15616 h 305513"/>
              <a:gd name="connsiteX118" fmla="*/ 7784031 w 8321389"/>
              <a:gd name="connsiteY118" fmla="*/ 42054 h 305513"/>
              <a:gd name="connsiteX119" fmla="*/ 7768468 w 8321389"/>
              <a:gd name="connsiteY119" fmla="*/ 74404 h 305513"/>
              <a:gd name="connsiteX120" fmla="*/ 7776309 w 8321389"/>
              <a:gd name="connsiteY120" fmla="*/ 70636 h 305513"/>
              <a:gd name="connsiteX121" fmla="*/ 8049692 w 8321389"/>
              <a:gd name="connsiteY121" fmla="*/ 15616 h 305513"/>
              <a:gd name="connsiteX122" fmla="*/ 8051910 w 8321389"/>
              <a:gd name="connsiteY122" fmla="*/ 42054 h 305513"/>
              <a:gd name="connsiteX123" fmla="*/ 8036350 w 8321389"/>
              <a:gd name="connsiteY123" fmla="*/ 74398 h 305513"/>
              <a:gd name="connsiteX124" fmla="*/ 8044179 w 8321389"/>
              <a:gd name="connsiteY124" fmla="*/ 70636 h 305513"/>
              <a:gd name="connsiteX125" fmla="*/ 8317562 w 8321389"/>
              <a:gd name="connsiteY125" fmla="*/ 15616 h 305513"/>
              <a:gd name="connsiteX126" fmla="*/ 8066780 w 8321389"/>
              <a:gd name="connsiteY126" fmla="*/ 298221 h 305513"/>
              <a:gd name="connsiteX127" fmla="*/ 8056002 w 8321389"/>
              <a:gd name="connsiteY127" fmla="*/ 305513 h 305513"/>
              <a:gd name="connsiteX0" fmla="*/ 0 w 8321389"/>
              <a:gd name="connsiteY0" fmla="*/ 74403 h 298221"/>
              <a:gd name="connsiteX1" fmla="*/ 7840 w 8321389"/>
              <a:gd name="connsiteY1" fmla="*/ 70636 h 298221"/>
              <a:gd name="connsiteX2" fmla="*/ 249916 w 8321389"/>
              <a:gd name="connsiteY2" fmla="*/ 532 h 298221"/>
              <a:gd name="connsiteX3" fmla="*/ 281223 w 8321389"/>
              <a:gd name="connsiteY3" fmla="*/ 15616 h 298221"/>
              <a:gd name="connsiteX4" fmla="*/ 283441 w 8321389"/>
              <a:gd name="connsiteY4" fmla="*/ 42054 h 298221"/>
              <a:gd name="connsiteX5" fmla="*/ 267878 w 8321389"/>
              <a:gd name="connsiteY5" fmla="*/ 74403 h 298221"/>
              <a:gd name="connsiteX6" fmla="*/ 275719 w 8321389"/>
              <a:gd name="connsiteY6" fmla="*/ 70636 h 298221"/>
              <a:gd name="connsiteX7" fmla="*/ 517795 w 8321389"/>
              <a:gd name="connsiteY7" fmla="*/ 532 h 298221"/>
              <a:gd name="connsiteX8" fmla="*/ 549101 w 8321389"/>
              <a:gd name="connsiteY8" fmla="*/ 15616 h 298221"/>
              <a:gd name="connsiteX9" fmla="*/ 551320 w 8321389"/>
              <a:gd name="connsiteY9" fmla="*/ 42054 h 298221"/>
              <a:gd name="connsiteX10" fmla="*/ 535757 w 8321389"/>
              <a:gd name="connsiteY10" fmla="*/ 74403 h 298221"/>
              <a:gd name="connsiteX11" fmla="*/ 543596 w 8321389"/>
              <a:gd name="connsiteY11" fmla="*/ 70636 h 298221"/>
              <a:gd name="connsiteX12" fmla="*/ 785672 w 8321389"/>
              <a:gd name="connsiteY12" fmla="*/ 532 h 298221"/>
              <a:gd name="connsiteX13" fmla="*/ 816978 w 8321389"/>
              <a:gd name="connsiteY13" fmla="*/ 15616 h 298221"/>
              <a:gd name="connsiteX14" fmla="*/ 819197 w 8321389"/>
              <a:gd name="connsiteY14" fmla="*/ 42054 h 298221"/>
              <a:gd name="connsiteX15" fmla="*/ 803635 w 8321389"/>
              <a:gd name="connsiteY15" fmla="*/ 74403 h 298221"/>
              <a:gd name="connsiteX16" fmla="*/ 811474 w 8321389"/>
              <a:gd name="connsiteY16" fmla="*/ 70636 h 298221"/>
              <a:gd name="connsiteX17" fmla="*/ 1084857 w 8321389"/>
              <a:gd name="connsiteY17" fmla="*/ 15616 h 298221"/>
              <a:gd name="connsiteX18" fmla="*/ 1087075 w 8321389"/>
              <a:gd name="connsiteY18" fmla="*/ 42054 h 298221"/>
              <a:gd name="connsiteX19" fmla="*/ 1071512 w 8321389"/>
              <a:gd name="connsiteY19" fmla="*/ 74404 h 298221"/>
              <a:gd name="connsiteX20" fmla="*/ 1079353 w 8321389"/>
              <a:gd name="connsiteY20" fmla="*/ 70636 h 298221"/>
              <a:gd name="connsiteX21" fmla="*/ 1352736 w 8321389"/>
              <a:gd name="connsiteY21" fmla="*/ 15616 h 298221"/>
              <a:gd name="connsiteX22" fmla="*/ 1354954 w 8321389"/>
              <a:gd name="connsiteY22" fmla="*/ 42054 h 298221"/>
              <a:gd name="connsiteX23" fmla="*/ 1339392 w 8321389"/>
              <a:gd name="connsiteY23" fmla="*/ 74403 h 298221"/>
              <a:gd name="connsiteX24" fmla="*/ 1347230 w 8321389"/>
              <a:gd name="connsiteY24" fmla="*/ 70636 h 298221"/>
              <a:gd name="connsiteX25" fmla="*/ 1620614 w 8321389"/>
              <a:gd name="connsiteY25" fmla="*/ 15616 h 298221"/>
              <a:gd name="connsiteX26" fmla="*/ 1622832 w 8321389"/>
              <a:gd name="connsiteY26" fmla="*/ 42054 h 298221"/>
              <a:gd name="connsiteX27" fmla="*/ 1607269 w 8321389"/>
              <a:gd name="connsiteY27" fmla="*/ 74403 h 298221"/>
              <a:gd name="connsiteX28" fmla="*/ 1615109 w 8321389"/>
              <a:gd name="connsiteY28" fmla="*/ 70636 h 298221"/>
              <a:gd name="connsiteX29" fmla="*/ 1888492 w 8321389"/>
              <a:gd name="connsiteY29" fmla="*/ 15616 h 298221"/>
              <a:gd name="connsiteX30" fmla="*/ 1890710 w 8321389"/>
              <a:gd name="connsiteY30" fmla="*/ 42054 h 298221"/>
              <a:gd name="connsiteX31" fmla="*/ 1875147 w 8321389"/>
              <a:gd name="connsiteY31" fmla="*/ 74404 h 298221"/>
              <a:gd name="connsiteX32" fmla="*/ 1882987 w 8321389"/>
              <a:gd name="connsiteY32" fmla="*/ 70636 h 298221"/>
              <a:gd name="connsiteX33" fmla="*/ 2156371 w 8321389"/>
              <a:gd name="connsiteY33" fmla="*/ 15616 h 298221"/>
              <a:gd name="connsiteX34" fmla="*/ 2158589 w 8321389"/>
              <a:gd name="connsiteY34" fmla="*/ 42054 h 298221"/>
              <a:gd name="connsiteX35" fmla="*/ 2143025 w 8321389"/>
              <a:gd name="connsiteY35" fmla="*/ 74403 h 298221"/>
              <a:gd name="connsiteX36" fmla="*/ 2150866 w 8321389"/>
              <a:gd name="connsiteY36" fmla="*/ 70636 h 298221"/>
              <a:gd name="connsiteX37" fmla="*/ 2424248 w 8321389"/>
              <a:gd name="connsiteY37" fmla="*/ 15616 h 298221"/>
              <a:gd name="connsiteX38" fmla="*/ 2426467 w 8321389"/>
              <a:gd name="connsiteY38" fmla="*/ 42054 h 298221"/>
              <a:gd name="connsiteX39" fmla="*/ 2410904 w 8321389"/>
              <a:gd name="connsiteY39" fmla="*/ 74403 h 298221"/>
              <a:gd name="connsiteX40" fmla="*/ 2418743 w 8321389"/>
              <a:gd name="connsiteY40" fmla="*/ 70636 h 298221"/>
              <a:gd name="connsiteX41" fmla="*/ 2692127 w 8321389"/>
              <a:gd name="connsiteY41" fmla="*/ 15616 h 298221"/>
              <a:gd name="connsiteX42" fmla="*/ 2694344 w 8321389"/>
              <a:gd name="connsiteY42" fmla="*/ 42054 h 298221"/>
              <a:gd name="connsiteX43" fmla="*/ 2678781 w 8321389"/>
              <a:gd name="connsiteY43" fmla="*/ 74404 h 298221"/>
              <a:gd name="connsiteX44" fmla="*/ 2686622 w 8321389"/>
              <a:gd name="connsiteY44" fmla="*/ 70636 h 298221"/>
              <a:gd name="connsiteX45" fmla="*/ 2960005 w 8321389"/>
              <a:gd name="connsiteY45" fmla="*/ 15616 h 298221"/>
              <a:gd name="connsiteX46" fmla="*/ 2962223 w 8321389"/>
              <a:gd name="connsiteY46" fmla="*/ 42054 h 298221"/>
              <a:gd name="connsiteX47" fmla="*/ 2946660 w 8321389"/>
              <a:gd name="connsiteY47" fmla="*/ 74403 h 298221"/>
              <a:gd name="connsiteX48" fmla="*/ 2954500 w 8321389"/>
              <a:gd name="connsiteY48" fmla="*/ 70636 h 298221"/>
              <a:gd name="connsiteX49" fmla="*/ 3227883 w 8321389"/>
              <a:gd name="connsiteY49" fmla="*/ 15616 h 298221"/>
              <a:gd name="connsiteX50" fmla="*/ 3230101 w 8321389"/>
              <a:gd name="connsiteY50" fmla="*/ 42054 h 298221"/>
              <a:gd name="connsiteX51" fmla="*/ 3214538 w 8321389"/>
              <a:gd name="connsiteY51" fmla="*/ 74403 h 298221"/>
              <a:gd name="connsiteX52" fmla="*/ 3222378 w 8321389"/>
              <a:gd name="connsiteY52" fmla="*/ 70636 h 298221"/>
              <a:gd name="connsiteX53" fmla="*/ 3495761 w 8321389"/>
              <a:gd name="connsiteY53" fmla="*/ 15616 h 298221"/>
              <a:gd name="connsiteX54" fmla="*/ 3497979 w 8321389"/>
              <a:gd name="connsiteY54" fmla="*/ 42054 h 298221"/>
              <a:gd name="connsiteX55" fmla="*/ 3482416 w 8321389"/>
              <a:gd name="connsiteY55" fmla="*/ 74403 h 298221"/>
              <a:gd name="connsiteX56" fmla="*/ 3490256 w 8321389"/>
              <a:gd name="connsiteY56" fmla="*/ 70636 h 298221"/>
              <a:gd name="connsiteX57" fmla="*/ 3763639 w 8321389"/>
              <a:gd name="connsiteY57" fmla="*/ 15616 h 298221"/>
              <a:gd name="connsiteX58" fmla="*/ 3765857 w 8321389"/>
              <a:gd name="connsiteY58" fmla="*/ 42054 h 298221"/>
              <a:gd name="connsiteX59" fmla="*/ 3750294 w 8321389"/>
              <a:gd name="connsiteY59" fmla="*/ 74404 h 298221"/>
              <a:gd name="connsiteX60" fmla="*/ 3758135 w 8321389"/>
              <a:gd name="connsiteY60" fmla="*/ 70636 h 298221"/>
              <a:gd name="connsiteX61" fmla="*/ 4031518 w 8321389"/>
              <a:gd name="connsiteY61" fmla="*/ 15616 h 298221"/>
              <a:gd name="connsiteX62" fmla="*/ 4033736 w 8321389"/>
              <a:gd name="connsiteY62" fmla="*/ 42054 h 298221"/>
              <a:gd name="connsiteX63" fmla="*/ 4018173 w 8321389"/>
              <a:gd name="connsiteY63" fmla="*/ 74403 h 298221"/>
              <a:gd name="connsiteX64" fmla="*/ 4026013 w 8321389"/>
              <a:gd name="connsiteY64" fmla="*/ 70636 h 298221"/>
              <a:gd name="connsiteX65" fmla="*/ 4299396 w 8321389"/>
              <a:gd name="connsiteY65" fmla="*/ 15616 h 298221"/>
              <a:gd name="connsiteX66" fmla="*/ 4301614 w 8321389"/>
              <a:gd name="connsiteY66" fmla="*/ 42054 h 298221"/>
              <a:gd name="connsiteX67" fmla="*/ 4286051 w 8321389"/>
              <a:gd name="connsiteY67" fmla="*/ 74403 h 298221"/>
              <a:gd name="connsiteX68" fmla="*/ 4293891 w 8321389"/>
              <a:gd name="connsiteY68" fmla="*/ 70636 h 298221"/>
              <a:gd name="connsiteX69" fmla="*/ 4567274 w 8321389"/>
              <a:gd name="connsiteY69" fmla="*/ 15616 h 298221"/>
              <a:gd name="connsiteX70" fmla="*/ 4569492 w 8321389"/>
              <a:gd name="connsiteY70" fmla="*/ 42054 h 298221"/>
              <a:gd name="connsiteX71" fmla="*/ 4553929 w 8321389"/>
              <a:gd name="connsiteY71" fmla="*/ 74404 h 298221"/>
              <a:gd name="connsiteX72" fmla="*/ 4561770 w 8321389"/>
              <a:gd name="connsiteY72" fmla="*/ 70636 h 298221"/>
              <a:gd name="connsiteX73" fmla="*/ 4835153 w 8321389"/>
              <a:gd name="connsiteY73" fmla="*/ 15616 h 298221"/>
              <a:gd name="connsiteX74" fmla="*/ 4837371 w 8321389"/>
              <a:gd name="connsiteY74" fmla="*/ 42054 h 298221"/>
              <a:gd name="connsiteX75" fmla="*/ 4821808 w 8321389"/>
              <a:gd name="connsiteY75" fmla="*/ 74403 h 298221"/>
              <a:gd name="connsiteX76" fmla="*/ 4829648 w 8321389"/>
              <a:gd name="connsiteY76" fmla="*/ 70636 h 298221"/>
              <a:gd name="connsiteX77" fmla="*/ 5103031 w 8321389"/>
              <a:gd name="connsiteY77" fmla="*/ 15616 h 298221"/>
              <a:gd name="connsiteX78" fmla="*/ 5105249 w 8321389"/>
              <a:gd name="connsiteY78" fmla="*/ 42054 h 298221"/>
              <a:gd name="connsiteX79" fmla="*/ 5089686 w 8321389"/>
              <a:gd name="connsiteY79" fmla="*/ 74403 h 298221"/>
              <a:gd name="connsiteX80" fmla="*/ 5097526 w 8321389"/>
              <a:gd name="connsiteY80" fmla="*/ 70636 h 298221"/>
              <a:gd name="connsiteX81" fmla="*/ 5370909 w 8321389"/>
              <a:gd name="connsiteY81" fmla="*/ 15616 h 298221"/>
              <a:gd name="connsiteX82" fmla="*/ 5373127 w 8321389"/>
              <a:gd name="connsiteY82" fmla="*/ 42054 h 298221"/>
              <a:gd name="connsiteX83" fmla="*/ 5357564 w 8321389"/>
              <a:gd name="connsiteY83" fmla="*/ 74404 h 298221"/>
              <a:gd name="connsiteX84" fmla="*/ 5365405 w 8321389"/>
              <a:gd name="connsiteY84" fmla="*/ 70636 h 298221"/>
              <a:gd name="connsiteX85" fmla="*/ 5638788 w 8321389"/>
              <a:gd name="connsiteY85" fmla="*/ 15616 h 298221"/>
              <a:gd name="connsiteX86" fmla="*/ 5641006 w 8321389"/>
              <a:gd name="connsiteY86" fmla="*/ 42054 h 298221"/>
              <a:gd name="connsiteX87" fmla="*/ 5625443 w 8321389"/>
              <a:gd name="connsiteY87" fmla="*/ 74403 h 298221"/>
              <a:gd name="connsiteX88" fmla="*/ 5633283 w 8321389"/>
              <a:gd name="connsiteY88" fmla="*/ 70636 h 298221"/>
              <a:gd name="connsiteX89" fmla="*/ 5906666 w 8321389"/>
              <a:gd name="connsiteY89" fmla="*/ 15616 h 298221"/>
              <a:gd name="connsiteX90" fmla="*/ 5908884 w 8321389"/>
              <a:gd name="connsiteY90" fmla="*/ 42054 h 298221"/>
              <a:gd name="connsiteX91" fmla="*/ 5893321 w 8321389"/>
              <a:gd name="connsiteY91" fmla="*/ 74403 h 298221"/>
              <a:gd name="connsiteX92" fmla="*/ 5901161 w 8321389"/>
              <a:gd name="connsiteY92" fmla="*/ 70636 h 298221"/>
              <a:gd name="connsiteX93" fmla="*/ 6174544 w 8321389"/>
              <a:gd name="connsiteY93" fmla="*/ 15616 h 298221"/>
              <a:gd name="connsiteX94" fmla="*/ 6176762 w 8321389"/>
              <a:gd name="connsiteY94" fmla="*/ 42054 h 298221"/>
              <a:gd name="connsiteX95" fmla="*/ 6161199 w 8321389"/>
              <a:gd name="connsiteY95" fmla="*/ 74403 h 298221"/>
              <a:gd name="connsiteX96" fmla="*/ 6169040 w 8321389"/>
              <a:gd name="connsiteY96" fmla="*/ 70636 h 298221"/>
              <a:gd name="connsiteX97" fmla="*/ 6442423 w 8321389"/>
              <a:gd name="connsiteY97" fmla="*/ 15616 h 298221"/>
              <a:gd name="connsiteX98" fmla="*/ 6444641 w 8321389"/>
              <a:gd name="connsiteY98" fmla="*/ 42054 h 298221"/>
              <a:gd name="connsiteX99" fmla="*/ 6429078 w 8321389"/>
              <a:gd name="connsiteY99" fmla="*/ 74403 h 298221"/>
              <a:gd name="connsiteX100" fmla="*/ 6436918 w 8321389"/>
              <a:gd name="connsiteY100" fmla="*/ 70636 h 298221"/>
              <a:gd name="connsiteX101" fmla="*/ 6710301 w 8321389"/>
              <a:gd name="connsiteY101" fmla="*/ 15616 h 298221"/>
              <a:gd name="connsiteX102" fmla="*/ 6712519 w 8321389"/>
              <a:gd name="connsiteY102" fmla="*/ 42054 h 298221"/>
              <a:gd name="connsiteX103" fmla="*/ 6696956 w 8321389"/>
              <a:gd name="connsiteY103" fmla="*/ 74403 h 298221"/>
              <a:gd name="connsiteX104" fmla="*/ 6704796 w 8321389"/>
              <a:gd name="connsiteY104" fmla="*/ 70636 h 298221"/>
              <a:gd name="connsiteX105" fmla="*/ 6978179 w 8321389"/>
              <a:gd name="connsiteY105" fmla="*/ 15616 h 298221"/>
              <a:gd name="connsiteX106" fmla="*/ 6980397 w 8321389"/>
              <a:gd name="connsiteY106" fmla="*/ 42054 h 298221"/>
              <a:gd name="connsiteX107" fmla="*/ 6964834 w 8321389"/>
              <a:gd name="connsiteY107" fmla="*/ 74403 h 298221"/>
              <a:gd name="connsiteX108" fmla="*/ 6972674 w 8321389"/>
              <a:gd name="connsiteY108" fmla="*/ 70636 h 298221"/>
              <a:gd name="connsiteX109" fmla="*/ 7246057 w 8321389"/>
              <a:gd name="connsiteY109" fmla="*/ 15616 h 298221"/>
              <a:gd name="connsiteX110" fmla="*/ 7248275 w 8321389"/>
              <a:gd name="connsiteY110" fmla="*/ 42054 h 298221"/>
              <a:gd name="connsiteX111" fmla="*/ 7232712 w 8321389"/>
              <a:gd name="connsiteY111" fmla="*/ 74403 h 298221"/>
              <a:gd name="connsiteX112" fmla="*/ 7240552 w 8321389"/>
              <a:gd name="connsiteY112" fmla="*/ 70636 h 298221"/>
              <a:gd name="connsiteX113" fmla="*/ 7513935 w 8321389"/>
              <a:gd name="connsiteY113" fmla="*/ 15616 h 298221"/>
              <a:gd name="connsiteX114" fmla="*/ 7516153 w 8321389"/>
              <a:gd name="connsiteY114" fmla="*/ 42054 h 298221"/>
              <a:gd name="connsiteX115" fmla="*/ 7500590 w 8321389"/>
              <a:gd name="connsiteY115" fmla="*/ 74403 h 298221"/>
              <a:gd name="connsiteX116" fmla="*/ 7508430 w 8321389"/>
              <a:gd name="connsiteY116" fmla="*/ 70636 h 298221"/>
              <a:gd name="connsiteX117" fmla="*/ 7781813 w 8321389"/>
              <a:gd name="connsiteY117" fmla="*/ 15616 h 298221"/>
              <a:gd name="connsiteX118" fmla="*/ 7784031 w 8321389"/>
              <a:gd name="connsiteY118" fmla="*/ 42054 h 298221"/>
              <a:gd name="connsiteX119" fmla="*/ 7768468 w 8321389"/>
              <a:gd name="connsiteY119" fmla="*/ 74404 h 298221"/>
              <a:gd name="connsiteX120" fmla="*/ 7776309 w 8321389"/>
              <a:gd name="connsiteY120" fmla="*/ 70636 h 298221"/>
              <a:gd name="connsiteX121" fmla="*/ 8049692 w 8321389"/>
              <a:gd name="connsiteY121" fmla="*/ 15616 h 298221"/>
              <a:gd name="connsiteX122" fmla="*/ 8051910 w 8321389"/>
              <a:gd name="connsiteY122" fmla="*/ 42054 h 298221"/>
              <a:gd name="connsiteX123" fmla="*/ 8036350 w 8321389"/>
              <a:gd name="connsiteY123" fmla="*/ 74398 h 298221"/>
              <a:gd name="connsiteX124" fmla="*/ 8044179 w 8321389"/>
              <a:gd name="connsiteY124" fmla="*/ 70636 h 298221"/>
              <a:gd name="connsiteX125" fmla="*/ 8317562 w 8321389"/>
              <a:gd name="connsiteY125" fmla="*/ 15616 h 298221"/>
              <a:gd name="connsiteX126" fmla="*/ 8066780 w 8321389"/>
              <a:gd name="connsiteY126" fmla="*/ 298221 h 298221"/>
              <a:gd name="connsiteX0" fmla="*/ 0 w 8317562"/>
              <a:gd name="connsiteY0" fmla="*/ 74403 h 74404"/>
              <a:gd name="connsiteX1" fmla="*/ 7840 w 8317562"/>
              <a:gd name="connsiteY1" fmla="*/ 70636 h 74404"/>
              <a:gd name="connsiteX2" fmla="*/ 249916 w 8317562"/>
              <a:gd name="connsiteY2" fmla="*/ 532 h 74404"/>
              <a:gd name="connsiteX3" fmla="*/ 281223 w 8317562"/>
              <a:gd name="connsiteY3" fmla="*/ 15616 h 74404"/>
              <a:gd name="connsiteX4" fmla="*/ 283441 w 8317562"/>
              <a:gd name="connsiteY4" fmla="*/ 42054 h 74404"/>
              <a:gd name="connsiteX5" fmla="*/ 267878 w 8317562"/>
              <a:gd name="connsiteY5" fmla="*/ 74403 h 74404"/>
              <a:gd name="connsiteX6" fmla="*/ 275719 w 8317562"/>
              <a:gd name="connsiteY6" fmla="*/ 70636 h 74404"/>
              <a:gd name="connsiteX7" fmla="*/ 517795 w 8317562"/>
              <a:gd name="connsiteY7" fmla="*/ 532 h 74404"/>
              <a:gd name="connsiteX8" fmla="*/ 549101 w 8317562"/>
              <a:gd name="connsiteY8" fmla="*/ 15616 h 74404"/>
              <a:gd name="connsiteX9" fmla="*/ 551320 w 8317562"/>
              <a:gd name="connsiteY9" fmla="*/ 42054 h 74404"/>
              <a:gd name="connsiteX10" fmla="*/ 535757 w 8317562"/>
              <a:gd name="connsiteY10" fmla="*/ 74403 h 74404"/>
              <a:gd name="connsiteX11" fmla="*/ 543596 w 8317562"/>
              <a:gd name="connsiteY11" fmla="*/ 70636 h 74404"/>
              <a:gd name="connsiteX12" fmla="*/ 785672 w 8317562"/>
              <a:gd name="connsiteY12" fmla="*/ 532 h 74404"/>
              <a:gd name="connsiteX13" fmla="*/ 816978 w 8317562"/>
              <a:gd name="connsiteY13" fmla="*/ 15616 h 74404"/>
              <a:gd name="connsiteX14" fmla="*/ 819197 w 8317562"/>
              <a:gd name="connsiteY14" fmla="*/ 42054 h 74404"/>
              <a:gd name="connsiteX15" fmla="*/ 803635 w 8317562"/>
              <a:gd name="connsiteY15" fmla="*/ 74403 h 74404"/>
              <a:gd name="connsiteX16" fmla="*/ 811474 w 8317562"/>
              <a:gd name="connsiteY16" fmla="*/ 70636 h 74404"/>
              <a:gd name="connsiteX17" fmla="*/ 1084857 w 8317562"/>
              <a:gd name="connsiteY17" fmla="*/ 15616 h 74404"/>
              <a:gd name="connsiteX18" fmla="*/ 1087075 w 8317562"/>
              <a:gd name="connsiteY18" fmla="*/ 42054 h 74404"/>
              <a:gd name="connsiteX19" fmla="*/ 1071512 w 8317562"/>
              <a:gd name="connsiteY19" fmla="*/ 74404 h 74404"/>
              <a:gd name="connsiteX20" fmla="*/ 1079353 w 8317562"/>
              <a:gd name="connsiteY20" fmla="*/ 70636 h 74404"/>
              <a:gd name="connsiteX21" fmla="*/ 1352736 w 8317562"/>
              <a:gd name="connsiteY21" fmla="*/ 15616 h 74404"/>
              <a:gd name="connsiteX22" fmla="*/ 1354954 w 8317562"/>
              <a:gd name="connsiteY22" fmla="*/ 42054 h 74404"/>
              <a:gd name="connsiteX23" fmla="*/ 1339392 w 8317562"/>
              <a:gd name="connsiteY23" fmla="*/ 74403 h 74404"/>
              <a:gd name="connsiteX24" fmla="*/ 1347230 w 8317562"/>
              <a:gd name="connsiteY24" fmla="*/ 70636 h 74404"/>
              <a:gd name="connsiteX25" fmla="*/ 1620614 w 8317562"/>
              <a:gd name="connsiteY25" fmla="*/ 15616 h 74404"/>
              <a:gd name="connsiteX26" fmla="*/ 1622832 w 8317562"/>
              <a:gd name="connsiteY26" fmla="*/ 42054 h 74404"/>
              <a:gd name="connsiteX27" fmla="*/ 1607269 w 8317562"/>
              <a:gd name="connsiteY27" fmla="*/ 74403 h 74404"/>
              <a:gd name="connsiteX28" fmla="*/ 1615109 w 8317562"/>
              <a:gd name="connsiteY28" fmla="*/ 70636 h 74404"/>
              <a:gd name="connsiteX29" fmla="*/ 1888492 w 8317562"/>
              <a:gd name="connsiteY29" fmla="*/ 15616 h 74404"/>
              <a:gd name="connsiteX30" fmla="*/ 1890710 w 8317562"/>
              <a:gd name="connsiteY30" fmla="*/ 42054 h 74404"/>
              <a:gd name="connsiteX31" fmla="*/ 1875147 w 8317562"/>
              <a:gd name="connsiteY31" fmla="*/ 74404 h 74404"/>
              <a:gd name="connsiteX32" fmla="*/ 1882987 w 8317562"/>
              <a:gd name="connsiteY32" fmla="*/ 70636 h 74404"/>
              <a:gd name="connsiteX33" fmla="*/ 2156371 w 8317562"/>
              <a:gd name="connsiteY33" fmla="*/ 15616 h 74404"/>
              <a:gd name="connsiteX34" fmla="*/ 2158589 w 8317562"/>
              <a:gd name="connsiteY34" fmla="*/ 42054 h 74404"/>
              <a:gd name="connsiteX35" fmla="*/ 2143025 w 8317562"/>
              <a:gd name="connsiteY35" fmla="*/ 74403 h 74404"/>
              <a:gd name="connsiteX36" fmla="*/ 2150866 w 8317562"/>
              <a:gd name="connsiteY36" fmla="*/ 70636 h 74404"/>
              <a:gd name="connsiteX37" fmla="*/ 2424248 w 8317562"/>
              <a:gd name="connsiteY37" fmla="*/ 15616 h 74404"/>
              <a:gd name="connsiteX38" fmla="*/ 2426467 w 8317562"/>
              <a:gd name="connsiteY38" fmla="*/ 42054 h 74404"/>
              <a:gd name="connsiteX39" fmla="*/ 2410904 w 8317562"/>
              <a:gd name="connsiteY39" fmla="*/ 74403 h 74404"/>
              <a:gd name="connsiteX40" fmla="*/ 2418743 w 8317562"/>
              <a:gd name="connsiteY40" fmla="*/ 70636 h 74404"/>
              <a:gd name="connsiteX41" fmla="*/ 2692127 w 8317562"/>
              <a:gd name="connsiteY41" fmla="*/ 15616 h 74404"/>
              <a:gd name="connsiteX42" fmla="*/ 2694344 w 8317562"/>
              <a:gd name="connsiteY42" fmla="*/ 42054 h 74404"/>
              <a:gd name="connsiteX43" fmla="*/ 2678781 w 8317562"/>
              <a:gd name="connsiteY43" fmla="*/ 74404 h 74404"/>
              <a:gd name="connsiteX44" fmla="*/ 2686622 w 8317562"/>
              <a:gd name="connsiteY44" fmla="*/ 70636 h 74404"/>
              <a:gd name="connsiteX45" fmla="*/ 2960005 w 8317562"/>
              <a:gd name="connsiteY45" fmla="*/ 15616 h 74404"/>
              <a:gd name="connsiteX46" fmla="*/ 2962223 w 8317562"/>
              <a:gd name="connsiteY46" fmla="*/ 42054 h 74404"/>
              <a:gd name="connsiteX47" fmla="*/ 2946660 w 8317562"/>
              <a:gd name="connsiteY47" fmla="*/ 74403 h 74404"/>
              <a:gd name="connsiteX48" fmla="*/ 2954500 w 8317562"/>
              <a:gd name="connsiteY48" fmla="*/ 70636 h 74404"/>
              <a:gd name="connsiteX49" fmla="*/ 3227883 w 8317562"/>
              <a:gd name="connsiteY49" fmla="*/ 15616 h 74404"/>
              <a:gd name="connsiteX50" fmla="*/ 3230101 w 8317562"/>
              <a:gd name="connsiteY50" fmla="*/ 42054 h 74404"/>
              <a:gd name="connsiteX51" fmla="*/ 3214538 w 8317562"/>
              <a:gd name="connsiteY51" fmla="*/ 74403 h 74404"/>
              <a:gd name="connsiteX52" fmla="*/ 3222378 w 8317562"/>
              <a:gd name="connsiteY52" fmla="*/ 70636 h 74404"/>
              <a:gd name="connsiteX53" fmla="*/ 3495761 w 8317562"/>
              <a:gd name="connsiteY53" fmla="*/ 15616 h 74404"/>
              <a:gd name="connsiteX54" fmla="*/ 3497979 w 8317562"/>
              <a:gd name="connsiteY54" fmla="*/ 42054 h 74404"/>
              <a:gd name="connsiteX55" fmla="*/ 3482416 w 8317562"/>
              <a:gd name="connsiteY55" fmla="*/ 74403 h 74404"/>
              <a:gd name="connsiteX56" fmla="*/ 3490256 w 8317562"/>
              <a:gd name="connsiteY56" fmla="*/ 70636 h 74404"/>
              <a:gd name="connsiteX57" fmla="*/ 3763639 w 8317562"/>
              <a:gd name="connsiteY57" fmla="*/ 15616 h 74404"/>
              <a:gd name="connsiteX58" fmla="*/ 3765857 w 8317562"/>
              <a:gd name="connsiteY58" fmla="*/ 42054 h 74404"/>
              <a:gd name="connsiteX59" fmla="*/ 3750294 w 8317562"/>
              <a:gd name="connsiteY59" fmla="*/ 74404 h 74404"/>
              <a:gd name="connsiteX60" fmla="*/ 3758135 w 8317562"/>
              <a:gd name="connsiteY60" fmla="*/ 70636 h 74404"/>
              <a:gd name="connsiteX61" fmla="*/ 4031518 w 8317562"/>
              <a:gd name="connsiteY61" fmla="*/ 15616 h 74404"/>
              <a:gd name="connsiteX62" fmla="*/ 4033736 w 8317562"/>
              <a:gd name="connsiteY62" fmla="*/ 42054 h 74404"/>
              <a:gd name="connsiteX63" fmla="*/ 4018173 w 8317562"/>
              <a:gd name="connsiteY63" fmla="*/ 74403 h 74404"/>
              <a:gd name="connsiteX64" fmla="*/ 4026013 w 8317562"/>
              <a:gd name="connsiteY64" fmla="*/ 70636 h 74404"/>
              <a:gd name="connsiteX65" fmla="*/ 4299396 w 8317562"/>
              <a:gd name="connsiteY65" fmla="*/ 15616 h 74404"/>
              <a:gd name="connsiteX66" fmla="*/ 4301614 w 8317562"/>
              <a:gd name="connsiteY66" fmla="*/ 42054 h 74404"/>
              <a:gd name="connsiteX67" fmla="*/ 4286051 w 8317562"/>
              <a:gd name="connsiteY67" fmla="*/ 74403 h 74404"/>
              <a:gd name="connsiteX68" fmla="*/ 4293891 w 8317562"/>
              <a:gd name="connsiteY68" fmla="*/ 70636 h 74404"/>
              <a:gd name="connsiteX69" fmla="*/ 4567274 w 8317562"/>
              <a:gd name="connsiteY69" fmla="*/ 15616 h 74404"/>
              <a:gd name="connsiteX70" fmla="*/ 4569492 w 8317562"/>
              <a:gd name="connsiteY70" fmla="*/ 42054 h 74404"/>
              <a:gd name="connsiteX71" fmla="*/ 4553929 w 8317562"/>
              <a:gd name="connsiteY71" fmla="*/ 74404 h 74404"/>
              <a:gd name="connsiteX72" fmla="*/ 4561770 w 8317562"/>
              <a:gd name="connsiteY72" fmla="*/ 70636 h 74404"/>
              <a:gd name="connsiteX73" fmla="*/ 4835153 w 8317562"/>
              <a:gd name="connsiteY73" fmla="*/ 15616 h 74404"/>
              <a:gd name="connsiteX74" fmla="*/ 4837371 w 8317562"/>
              <a:gd name="connsiteY74" fmla="*/ 42054 h 74404"/>
              <a:gd name="connsiteX75" fmla="*/ 4821808 w 8317562"/>
              <a:gd name="connsiteY75" fmla="*/ 74403 h 74404"/>
              <a:gd name="connsiteX76" fmla="*/ 4829648 w 8317562"/>
              <a:gd name="connsiteY76" fmla="*/ 70636 h 74404"/>
              <a:gd name="connsiteX77" fmla="*/ 5103031 w 8317562"/>
              <a:gd name="connsiteY77" fmla="*/ 15616 h 74404"/>
              <a:gd name="connsiteX78" fmla="*/ 5105249 w 8317562"/>
              <a:gd name="connsiteY78" fmla="*/ 42054 h 74404"/>
              <a:gd name="connsiteX79" fmla="*/ 5089686 w 8317562"/>
              <a:gd name="connsiteY79" fmla="*/ 74403 h 74404"/>
              <a:gd name="connsiteX80" fmla="*/ 5097526 w 8317562"/>
              <a:gd name="connsiteY80" fmla="*/ 70636 h 74404"/>
              <a:gd name="connsiteX81" fmla="*/ 5370909 w 8317562"/>
              <a:gd name="connsiteY81" fmla="*/ 15616 h 74404"/>
              <a:gd name="connsiteX82" fmla="*/ 5373127 w 8317562"/>
              <a:gd name="connsiteY82" fmla="*/ 42054 h 74404"/>
              <a:gd name="connsiteX83" fmla="*/ 5357564 w 8317562"/>
              <a:gd name="connsiteY83" fmla="*/ 74404 h 74404"/>
              <a:gd name="connsiteX84" fmla="*/ 5365405 w 8317562"/>
              <a:gd name="connsiteY84" fmla="*/ 70636 h 74404"/>
              <a:gd name="connsiteX85" fmla="*/ 5638788 w 8317562"/>
              <a:gd name="connsiteY85" fmla="*/ 15616 h 74404"/>
              <a:gd name="connsiteX86" fmla="*/ 5641006 w 8317562"/>
              <a:gd name="connsiteY86" fmla="*/ 42054 h 74404"/>
              <a:gd name="connsiteX87" fmla="*/ 5625443 w 8317562"/>
              <a:gd name="connsiteY87" fmla="*/ 74403 h 74404"/>
              <a:gd name="connsiteX88" fmla="*/ 5633283 w 8317562"/>
              <a:gd name="connsiteY88" fmla="*/ 70636 h 74404"/>
              <a:gd name="connsiteX89" fmla="*/ 5906666 w 8317562"/>
              <a:gd name="connsiteY89" fmla="*/ 15616 h 74404"/>
              <a:gd name="connsiteX90" fmla="*/ 5908884 w 8317562"/>
              <a:gd name="connsiteY90" fmla="*/ 42054 h 74404"/>
              <a:gd name="connsiteX91" fmla="*/ 5893321 w 8317562"/>
              <a:gd name="connsiteY91" fmla="*/ 74403 h 74404"/>
              <a:gd name="connsiteX92" fmla="*/ 5901161 w 8317562"/>
              <a:gd name="connsiteY92" fmla="*/ 70636 h 74404"/>
              <a:gd name="connsiteX93" fmla="*/ 6174544 w 8317562"/>
              <a:gd name="connsiteY93" fmla="*/ 15616 h 74404"/>
              <a:gd name="connsiteX94" fmla="*/ 6176762 w 8317562"/>
              <a:gd name="connsiteY94" fmla="*/ 42054 h 74404"/>
              <a:gd name="connsiteX95" fmla="*/ 6161199 w 8317562"/>
              <a:gd name="connsiteY95" fmla="*/ 74403 h 74404"/>
              <a:gd name="connsiteX96" fmla="*/ 6169040 w 8317562"/>
              <a:gd name="connsiteY96" fmla="*/ 70636 h 74404"/>
              <a:gd name="connsiteX97" fmla="*/ 6442423 w 8317562"/>
              <a:gd name="connsiteY97" fmla="*/ 15616 h 74404"/>
              <a:gd name="connsiteX98" fmla="*/ 6444641 w 8317562"/>
              <a:gd name="connsiteY98" fmla="*/ 42054 h 74404"/>
              <a:gd name="connsiteX99" fmla="*/ 6429078 w 8317562"/>
              <a:gd name="connsiteY99" fmla="*/ 74403 h 74404"/>
              <a:gd name="connsiteX100" fmla="*/ 6436918 w 8317562"/>
              <a:gd name="connsiteY100" fmla="*/ 70636 h 74404"/>
              <a:gd name="connsiteX101" fmla="*/ 6710301 w 8317562"/>
              <a:gd name="connsiteY101" fmla="*/ 15616 h 74404"/>
              <a:gd name="connsiteX102" fmla="*/ 6712519 w 8317562"/>
              <a:gd name="connsiteY102" fmla="*/ 42054 h 74404"/>
              <a:gd name="connsiteX103" fmla="*/ 6696956 w 8317562"/>
              <a:gd name="connsiteY103" fmla="*/ 74403 h 74404"/>
              <a:gd name="connsiteX104" fmla="*/ 6704796 w 8317562"/>
              <a:gd name="connsiteY104" fmla="*/ 70636 h 74404"/>
              <a:gd name="connsiteX105" fmla="*/ 6978179 w 8317562"/>
              <a:gd name="connsiteY105" fmla="*/ 15616 h 74404"/>
              <a:gd name="connsiteX106" fmla="*/ 6980397 w 8317562"/>
              <a:gd name="connsiteY106" fmla="*/ 42054 h 74404"/>
              <a:gd name="connsiteX107" fmla="*/ 6964834 w 8317562"/>
              <a:gd name="connsiteY107" fmla="*/ 74403 h 74404"/>
              <a:gd name="connsiteX108" fmla="*/ 6972674 w 8317562"/>
              <a:gd name="connsiteY108" fmla="*/ 70636 h 74404"/>
              <a:gd name="connsiteX109" fmla="*/ 7246057 w 8317562"/>
              <a:gd name="connsiteY109" fmla="*/ 15616 h 74404"/>
              <a:gd name="connsiteX110" fmla="*/ 7248275 w 8317562"/>
              <a:gd name="connsiteY110" fmla="*/ 42054 h 74404"/>
              <a:gd name="connsiteX111" fmla="*/ 7232712 w 8317562"/>
              <a:gd name="connsiteY111" fmla="*/ 74403 h 74404"/>
              <a:gd name="connsiteX112" fmla="*/ 7240552 w 8317562"/>
              <a:gd name="connsiteY112" fmla="*/ 70636 h 74404"/>
              <a:gd name="connsiteX113" fmla="*/ 7513935 w 8317562"/>
              <a:gd name="connsiteY113" fmla="*/ 15616 h 74404"/>
              <a:gd name="connsiteX114" fmla="*/ 7516153 w 8317562"/>
              <a:gd name="connsiteY114" fmla="*/ 42054 h 74404"/>
              <a:gd name="connsiteX115" fmla="*/ 7500590 w 8317562"/>
              <a:gd name="connsiteY115" fmla="*/ 74403 h 74404"/>
              <a:gd name="connsiteX116" fmla="*/ 7508430 w 8317562"/>
              <a:gd name="connsiteY116" fmla="*/ 70636 h 74404"/>
              <a:gd name="connsiteX117" fmla="*/ 7781813 w 8317562"/>
              <a:gd name="connsiteY117" fmla="*/ 15616 h 74404"/>
              <a:gd name="connsiteX118" fmla="*/ 7784031 w 8317562"/>
              <a:gd name="connsiteY118" fmla="*/ 42054 h 74404"/>
              <a:gd name="connsiteX119" fmla="*/ 7768468 w 8317562"/>
              <a:gd name="connsiteY119" fmla="*/ 74404 h 74404"/>
              <a:gd name="connsiteX120" fmla="*/ 7776309 w 8317562"/>
              <a:gd name="connsiteY120" fmla="*/ 70636 h 74404"/>
              <a:gd name="connsiteX121" fmla="*/ 8049692 w 8317562"/>
              <a:gd name="connsiteY121" fmla="*/ 15616 h 74404"/>
              <a:gd name="connsiteX122" fmla="*/ 8051910 w 8317562"/>
              <a:gd name="connsiteY122" fmla="*/ 42054 h 74404"/>
              <a:gd name="connsiteX123" fmla="*/ 8036350 w 8317562"/>
              <a:gd name="connsiteY123" fmla="*/ 74398 h 74404"/>
              <a:gd name="connsiteX124" fmla="*/ 8044179 w 8317562"/>
              <a:gd name="connsiteY124" fmla="*/ 70636 h 74404"/>
              <a:gd name="connsiteX125" fmla="*/ 8317562 w 8317562"/>
              <a:gd name="connsiteY125" fmla="*/ 15616 h 74404"/>
              <a:gd name="connsiteX0" fmla="*/ 0 w 8053519"/>
              <a:gd name="connsiteY0" fmla="*/ 74403 h 74404"/>
              <a:gd name="connsiteX1" fmla="*/ 7840 w 8053519"/>
              <a:gd name="connsiteY1" fmla="*/ 70636 h 74404"/>
              <a:gd name="connsiteX2" fmla="*/ 249916 w 8053519"/>
              <a:gd name="connsiteY2" fmla="*/ 532 h 74404"/>
              <a:gd name="connsiteX3" fmla="*/ 281223 w 8053519"/>
              <a:gd name="connsiteY3" fmla="*/ 15616 h 74404"/>
              <a:gd name="connsiteX4" fmla="*/ 283441 w 8053519"/>
              <a:gd name="connsiteY4" fmla="*/ 42054 h 74404"/>
              <a:gd name="connsiteX5" fmla="*/ 267878 w 8053519"/>
              <a:gd name="connsiteY5" fmla="*/ 74403 h 74404"/>
              <a:gd name="connsiteX6" fmla="*/ 275719 w 8053519"/>
              <a:gd name="connsiteY6" fmla="*/ 70636 h 74404"/>
              <a:gd name="connsiteX7" fmla="*/ 517795 w 8053519"/>
              <a:gd name="connsiteY7" fmla="*/ 532 h 74404"/>
              <a:gd name="connsiteX8" fmla="*/ 549101 w 8053519"/>
              <a:gd name="connsiteY8" fmla="*/ 15616 h 74404"/>
              <a:gd name="connsiteX9" fmla="*/ 551320 w 8053519"/>
              <a:gd name="connsiteY9" fmla="*/ 42054 h 74404"/>
              <a:gd name="connsiteX10" fmla="*/ 535757 w 8053519"/>
              <a:gd name="connsiteY10" fmla="*/ 74403 h 74404"/>
              <a:gd name="connsiteX11" fmla="*/ 543596 w 8053519"/>
              <a:gd name="connsiteY11" fmla="*/ 70636 h 74404"/>
              <a:gd name="connsiteX12" fmla="*/ 785672 w 8053519"/>
              <a:gd name="connsiteY12" fmla="*/ 532 h 74404"/>
              <a:gd name="connsiteX13" fmla="*/ 816978 w 8053519"/>
              <a:gd name="connsiteY13" fmla="*/ 15616 h 74404"/>
              <a:gd name="connsiteX14" fmla="*/ 819197 w 8053519"/>
              <a:gd name="connsiteY14" fmla="*/ 42054 h 74404"/>
              <a:gd name="connsiteX15" fmla="*/ 803635 w 8053519"/>
              <a:gd name="connsiteY15" fmla="*/ 74403 h 74404"/>
              <a:gd name="connsiteX16" fmla="*/ 811474 w 8053519"/>
              <a:gd name="connsiteY16" fmla="*/ 70636 h 74404"/>
              <a:gd name="connsiteX17" fmla="*/ 1084857 w 8053519"/>
              <a:gd name="connsiteY17" fmla="*/ 15616 h 74404"/>
              <a:gd name="connsiteX18" fmla="*/ 1087075 w 8053519"/>
              <a:gd name="connsiteY18" fmla="*/ 42054 h 74404"/>
              <a:gd name="connsiteX19" fmla="*/ 1071512 w 8053519"/>
              <a:gd name="connsiteY19" fmla="*/ 74404 h 74404"/>
              <a:gd name="connsiteX20" fmla="*/ 1079353 w 8053519"/>
              <a:gd name="connsiteY20" fmla="*/ 70636 h 74404"/>
              <a:gd name="connsiteX21" fmla="*/ 1352736 w 8053519"/>
              <a:gd name="connsiteY21" fmla="*/ 15616 h 74404"/>
              <a:gd name="connsiteX22" fmla="*/ 1354954 w 8053519"/>
              <a:gd name="connsiteY22" fmla="*/ 42054 h 74404"/>
              <a:gd name="connsiteX23" fmla="*/ 1339392 w 8053519"/>
              <a:gd name="connsiteY23" fmla="*/ 74403 h 74404"/>
              <a:gd name="connsiteX24" fmla="*/ 1347230 w 8053519"/>
              <a:gd name="connsiteY24" fmla="*/ 70636 h 74404"/>
              <a:gd name="connsiteX25" fmla="*/ 1620614 w 8053519"/>
              <a:gd name="connsiteY25" fmla="*/ 15616 h 74404"/>
              <a:gd name="connsiteX26" fmla="*/ 1622832 w 8053519"/>
              <a:gd name="connsiteY26" fmla="*/ 42054 h 74404"/>
              <a:gd name="connsiteX27" fmla="*/ 1607269 w 8053519"/>
              <a:gd name="connsiteY27" fmla="*/ 74403 h 74404"/>
              <a:gd name="connsiteX28" fmla="*/ 1615109 w 8053519"/>
              <a:gd name="connsiteY28" fmla="*/ 70636 h 74404"/>
              <a:gd name="connsiteX29" fmla="*/ 1888492 w 8053519"/>
              <a:gd name="connsiteY29" fmla="*/ 15616 h 74404"/>
              <a:gd name="connsiteX30" fmla="*/ 1890710 w 8053519"/>
              <a:gd name="connsiteY30" fmla="*/ 42054 h 74404"/>
              <a:gd name="connsiteX31" fmla="*/ 1875147 w 8053519"/>
              <a:gd name="connsiteY31" fmla="*/ 74404 h 74404"/>
              <a:gd name="connsiteX32" fmla="*/ 1882987 w 8053519"/>
              <a:gd name="connsiteY32" fmla="*/ 70636 h 74404"/>
              <a:gd name="connsiteX33" fmla="*/ 2156371 w 8053519"/>
              <a:gd name="connsiteY33" fmla="*/ 15616 h 74404"/>
              <a:gd name="connsiteX34" fmla="*/ 2158589 w 8053519"/>
              <a:gd name="connsiteY34" fmla="*/ 42054 h 74404"/>
              <a:gd name="connsiteX35" fmla="*/ 2143025 w 8053519"/>
              <a:gd name="connsiteY35" fmla="*/ 74403 h 74404"/>
              <a:gd name="connsiteX36" fmla="*/ 2150866 w 8053519"/>
              <a:gd name="connsiteY36" fmla="*/ 70636 h 74404"/>
              <a:gd name="connsiteX37" fmla="*/ 2424248 w 8053519"/>
              <a:gd name="connsiteY37" fmla="*/ 15616 h 74404"/>
              <a:gd name="connsiteX38" fmla="*/ 2426467 w 8053519"/>
              <a:gd name="connsiteY38" fmla="*/ 42054 h 74404"/>
              <a:gd name="connsiteX39" fmla="*/ 2410904 w 8053519"/>
              <a:gd name="connsiteY39" fmla="*/ 74403 h 74404"/>
              <a:gd name="connsiteX40" fmla="*/ 2418743 w 8053519"/>
              <a:gd name="connsiteY40" fmla="*/ 70636 h 74404"/>
              <a:gd name="connsiteX41" fmla="*/ 2692127 w 8053519"/>
              <a:gd name="connsiteY41" fmla="*/ 15616 h 74404"/>
              <a:gd name="connsiteX42" fmla="*/ 2694344 w 8053519"/>
              <a:gd name="connsiteY42" fmla="*/ 42054 h 74404"/>
              <a:gd name="connsiteX43" fmla="*/ 2678781 w 8053519"/>
              <a:gd name="connsiteY43" fmla="*/ 74404 h 74404"/>
              <a:gd name="connsiteX44" fmla="*/ 2686622 w 8053519"/>
              <a:gd name="connsiteY44" fmla="*/ 70636 h 74404"/>
              <a:gd name="connsiteX45" fmla="*/ 2960005 w 8053519"/>
              <a:gd name="connsiteY45" fmla="*/ 15616 h 74404"/>
              <a:gd name="connsiteX46" fmla="*/ 2962223 w 8053519"/>
              <a:gd name="connsiteY46" fmla="*/ 42054 h 74404"/>
              <a:gd name="connsiteX47" fmla="*/ 2946660 w 8053519"/>
              <a:gd name="connsiteY47" fmla="*/ 74403 h 74404"/>
              <a:gd name="connsiteX48" fmla="*/ 2954500 w 8053519"/>
              <a:gd name="connsiteY48" fmla="*/ 70636 h 74404"/>
              <a:gd name="connsiteX49" fmla="*/ 3227883 w 8053519"/>
              <a:gd name="connsiteY49" fmla="*/ 15616 h 74404"/>
              <a:gd name="connsiteX50" fmla="*/ 3230101 w 8053519"/>
              <a:gd name="connsiteY50" fmla="*/ 42054 h 74404"/>
              <a:gd name="connsiteX51" fmla="*/ 3214538 w 8053519"/>
              <a:gd name="connsiteY51" fmla="*/ 74403 h 74404"/>
              <a:gd name="connsiteX52" fmla="*/ 3222378 w 8053519"/>
              <a:gd name="connsiteY52" fmla="*/ 70636 h 74404"/>
              <a:gd name="connsiteX53" fmla="*/ 3495761 w 8053519"/>
              <a:gd name="connsiteY53" fmla="*/ 15616 h 74404"/>
              <a:gd name="connsiteX54" fmla="*/ 3497979 w 8053519"/>
              <a:gd name="connsiteY54" fmla="*/ 42054 h 74404"/>
              <a:gd name="connsiteX55" fmla="*/ 3482416 w 8053519"/>
              <a:gd name="connsiteY55" fmla="*/ 74403 h 74404"/>
              <a:gd name="connsiteX56" fmla="*/ 3490256 w 8053519"/>
              <a:gd name="connsiteY56" fmla="*/ 70636 h 74404"/>
              <a:gd name="connsiteX57" fmla="*/ 3763639 w 8053519"/>
              <a:gd name="connsiteY57" fmla="*/ 15616 h 74404"/>
              <a:gd name="connsiteX58" fmla="*/ 3765857 w 8053519"/>
              <a:gd name="connsiteY58" fmla="*/ 42054 h 74404"/>
              <a:gd name="connsiteX59" fmla="*/ 3750294 w 8053519"/>
              <a:gd name="connsiteY59" fmla="*/ 74404 h 74404"/>
              <a:gd name="connsiteX60" fmla="*/ 3758135 w 8053519"/>
              <a:gd name="connsiteY60" fmla="*/ 70636 h 74404"/>
              <a:gd name="connsiteX61" fmla="*/ 4031518 w 8053519"/>
              <a:gd name="connsiteY61" fmla="*/ 15616 h 74404"/>
              <a:gd name="connsiteX62" fmla="*/ 4033736 w 8053519"/>
              <a:gd name="connsiteY62" fmla="*/ 42054 h 74404"/>
              <a:gd name="connsiteX63" fmla="*/ 4018173 w 8053519"/>
              <a:gd name="connsiteY63" fmla="*/ 74403 h 74404"/>
              <a:gd name="connsiteX64" fmla="*/ 4026013 w 8053519"/>
              <a:gd name="connsiteY64" fmla="*/ 70636 h 74404"/>
              <a:gd name="connsiteX65" fmla="*/ 4299396 w 8053519"/>
              <a:gd name="connsiteY65" fmla="*/ 15616 h 74404"/>
              <a:gd name="connsiteX66" fmla="*/ 4301614 w 8053519"/>
              <a:gd name="connsiteY66" fmla="*/ 42054 h 74404"/>
              <a:gd name="connsiteX67" fmla="*/ 4286051 w 8053519"/>
              <a:gd name="connsiteY67" fmla="*/ 74403 h 74404"/>
              <a:gd name="connsiteX68" fmla="*/ 4293891 w 8053519"/>
              <a:gd name="connsiteY68" fmla="*/ 70636 h 74404"/>
              <a:gd name="connsiteX69" fmla="*/ 4567274 w 8053519"/>
              <a:gd name="connsiteY69" fmla="*/ 15616 h 74404"/>
              <a:gd name="connsiteX70" fmla="*/ 4569492 w 8053519"/>
              <a:gd name="connsiteY70" fmla="*/ 42054 h 74404"/>
              <a:gd name="connsiteX71" fmla="*/ 4553929 w 8053519"/>
              <a:gd name="connsiteY71" fmla="*/ 74404 h 74404"/>
              <a:gd name="connsiteX72" fmla="*/ 4561770 w 8053519"/>
              <a:gd name="connsiteY72" fmla="*/ 70636 h 74404"/>
              <a:gd name="connsiteX73" fmla="*/ 4835153 w 8053519"/>
              <a:gd name="connsiteY73" fmla="*/ 15616 h 74404"/>
              <a:gd name="connsiteX74" fmla="*/ 4837371 w 8053519"/>
              <a:gd name="connsiteY74" fmla="*/ 42054 h 74404"/>
              <a:gd name="connsiteX75" fmla="*/ 4821808 w 8053519"/>
              <a:gd name="connsiteY75" fmla="*/ 74403 h 74404"/>
              <a:gd name="connsiteX76" fmla="*/ 4829648 w 8053519"/>
              <a:gd name="connsiteY76" fmla="*/ 70636 h 74404"/>
              <a:gd name="connsiteX77" fmla="*/ 5103031 w 8053519"/>
              <a:gd name="connsiteY77" fmla="*/ 15616 h 74404"/>
              <a:gd name="connsiteX78" fmla="*/ 5105249 w 8053519"/>
              <a:gd name="connsiteY78" fmla="*/ 42054 h 74404"/>
              <a:gd name="connsiteX79" fmla="*/ 5089686 w 8053519"/>
              <a:gd name="connsiteY79" fmla="*/ 74403 h 74404"/>
              <a:gd name="connsiteX80" fmla="*/ 5097526 w 8053519"/>
              <a:gd name="connsiteY80" fmla="*/ 70636 h 74404"/>
              <a:gd name="connsiteX81" fmla="*/ 5370909 w 8053519"/>
              <a:gd name="connsiteY81" fmla="*/ 15616 h 74404"/>
              <a:gd name="connsiteX82" fmla="*/ 5373127 w 8053519"/>
              <a:gd name="connsiteY82" fmla="*/ 42054 h 74404"/>
              <a:gd name="connsiteX83" fmla="*/ 5357564 w 8053519"/>
              <a:gd name="connsiteY83" fmla="*/ 74404 h 74404"/>
              <a:gd name="connsiteX84" fmla="*/ 5365405 w 8053519"/>
              <a:gd name="connsiteY84" fmla="*/ 70636 h 74404"/>
              <a:gd name="connsiteX85" fmla="*/ 5638788 w 8053519"/>
              <a:gd name="connsiteY85" fmla="*/ 15616 h 74404"/>
              <a:gd name="connsiteX86" fmla="*/ 5641006 w 8053519"/>
              <a:gd name="connsiteY86" fmla="*/ 42054 h 74404"/>
              <a:gd name="connsiteX87" fmla="*/ 5625443 w 8053519"/>
              <a:gd name="connsiteY87" fmla="*/ 74403 h 74404"/>
              <a:gd name="connsiteX88" fmla="*/ 5633283 w 8053519"/>
              <a:gd name="connsiteY88" fmla="*/ 70636 h 74404"/>
              <a:gd name="connsiteX89" fmla="*/ 5906666 w 8053519"/>
              <a:gd name="connsiteY89" fmla="*/ 15616 h 74404"/>
              <a:gd name="connsiteX90" fmla="*/ 5908884 w 8053519"/>
              <a:gd name="connsiteY90" fmla="*/ 42054 h 74404"/>
              <a:gd name="connsiteX91" fmla="*/ 5893321 w 8053519"/>
              <a:gd name="connsiteY91" fmla="*/ 74403 h 74404"/>
              <a:gd name="connsiteX92" fmla="*/ 5901161 w 8053519"/>
              <a:gd name="connsiteY92" fmla="*/ 70636 h 74404"/>
              <a:gd name="connsiteX93" fmla="*/ 6174544 w 8053519"/>
              <a:gd name="connsiteY93" fmla="*/ 15616 h 74404"/>
              <a:gd name="connsiteX94" fmla="*/ 6176762 w 8053519"/>
              <a:gd name="connsiteY94" fmla="*/ 42054 h 74404"/>
              <a:gd name="connsiteX95" fmla="*/ 6161199 w 8053519"/>
              <a:gd name="connsiteY95" fmla="*/ 74403 h 74404"/>
              <a:gd name="connsiteX96" fmla="*/ 6169040 w 8053519"/>
              <a:gd name="connsiteY96" fmla="*/ 70636 h 74404"/>
              <a:gd name="connsiteX97" fmla="*/ 6442423 w 8053519"/>
              <a:gd name="connsiteY97" fmla="*/ 15616 h 74404"/>
              <a:gd name="connsiteX98" fmla="*/ 6444641 w 8053519"/>
              <a:gd name="connsiteY98" fmla="*/ 42054 h 74404"/>
              <a:gd name="connsiteX99" fmla="*/ 6429078 w 8053519"/>
              <a:gd name="connsiteY99" fmla="*/ 74403 h 74404"/>
              <a:gd name="connsiteX100" fmla="*/ 6436918 w 8053519"/>
              <a:gd name="connsiteY100" fmla="*/ 70636 h 74404"/>
              <a:gd name="connsiteX101" fmla="*/ 6710301 w 8053519"/>
              <a:gd name="connsiteY101" fmla="*/ 15616 h 74404"/>
              <a:gd name="connsiteX102" fmla="*/ 6712519 w 8053519"/>
              <a:gd name="connsiteY102" fmla="*/ 42054 h 74404"/>
              <a:gd name="connsiteX103" fmla="*/ 6696956 w 8053519"/>
              <a:gd name="connsiteY103" fmla="*/ 74403 h 74404"/>
              <a:gd name="connsiteX104" fmla="*/ 6704796 w 8053519"/>
              <a:gd name="connsiteY104" fmla="*/ 70636 h 74404"/>
              <a:gd name="connsiteX105" fmla="*/ 6978179 w 8053519"/>
              <a:gd name="connsiteY105" fmla="*/ 15616 h 74404"/>
              <a:gd name="connsiteX106" fmla="*/ 6980397 w 8053519"/>
              <a:gd name="connsiteY106" fmla="*/ 42054 h 74404"/>
              <a:gd name="connsiteX107" fmla="*/ 6964834 w 8053519"/>
              <a:gd name="connsiteY107" fmla="*/ 74403 h 74404"/>
              <a:gd name="connsiteX108" fmla="*/ 6972674 w 8053519"/>
              <a:gd name="connsiteY108" fmla="*/ 70636 h 74404"/>
              <a:gd name="connsiteX109" fmla="*/ 7246057 w 8053519"/>
              <a:gd name="connsiteY109" fmla="*/ 15616 h 74404"/>
              <a:gd name="connsiteX110" fmla="*/ 7248275 w 8053519"/>
              <a:gd name="connsiteY110" fmla="*/ 42054 h 74404"/>
              <a:gd name="connsiteX111" fmla="*/ 7232712 w 8053519"/>
              <a:gd name="connsiteY111" fmla="*/ 74403 h 74404"/>
              <a:gd name="connsiteX112" fmla="*/ 7240552 w 8053519"/>
              <a:gd name="connsiteY112" fmla="*/ 70636 h 74404"/>
              <a:gd name="connsiteX113" fmla="*/ 7513935 w 8053519"/>
              <a:gd name="connsiteY113" fmla="*/ 15616 h 74404"/>
              <a:gd name="connsiteX114" fmla="*/ 7516153 w 8053519"/>
              <a:gd name="connsiteY114" fmla="*/ 42054 h 74404"/>
              <a:gd name="connsiteX115" fmla="*/ 7500590 w 8053519"/>
              <a:gd name="connsiteY115" fmla="*/ 74403 h 74404"/>
              <a:gd name="connsiteX116" fmla="*/ 7508430 w 8053519"/>
              <a:gd name="connsiteY116" fmla="*/ 70636 h 74404"/>
              <a:gd name="connsiteX117" fmla="*/ 7781813 w 8053519"/>
              <a:gd name="connsiteY117" fmla="*/ 15616 h 74404"/>
              <a:gd name="connsiteX118" fmla="*/ 7784031 w 8053519"/>
              <a:gd name="connsiteY118" fmla="*/ 42054 h 74404"/>
              <a:gd name="connsiteX119" fmla="*/ 7768468 w 8053519"/>
              <a:gd name="connsiteY119" fmla="*/ 74404 h 74404"/>
              <a:gd name="connsiteX120" fmla="*/ 7776309 w 8053519"/>
              <a:gd name="connsiteY120" fmla="*/ 70636 h 74404"/>
              <a:gd name="connsiteX121" fmla="*/ 8049692 w 8053519"/>
              <a:gd name="connsiteY121" fmla="*/ 15616 h 74404"/>
              <a:gd name="connsiteX122" fmla="*/ 8051910 w 8053519"/>
              <a:gd name="connsiteY122" fmla="*/ 42054 h 74404"/>
              <a:gd name="connsiteX123" fmla="*/ 8036350 w 8053519"/>
              <a:gd name="connsiteY123" fmla="*/ 74398 h 74404"/>
              <a:gd name="connsiteX124" fmla="*/ 8044179 w 8053519"/>
              <a:gd name="connsiteY124" fmla="*/ 70636 h 74404"/>
              <a:gd name="connsiteX0" fmla="*/ 0 w 8053519"/>
              <a:gd name="connsiteY0" fmla="*/ 74403 h 74404"/>
              <a:gd name="connsiteX1" fmla="*/ 7840 w 8053519"/>
              <a:gd name="connsiteY1" fmla="*/ 70636 h 74404"/>
              <a:gd name="connsiteX2" fmla="*/ 249916 w 8053519"/>
              <a:gd name="connsiteY2" fmla="*/ 532 h 74404"/>
              <a:gd name="connsiteX3" fmla="*/ 281223 w 8053519"/>
              <a:gd name="connsiteY3" fmla="*/ 15616 h 74404"/>
              <a:gd name="connsiteX4" fmla="*/ 283441 w 8053519"/>
              <a:gd name="connsiteY4" fmla="*/ 42054 h 74404"/>
              <a:gd name="connsiteX5" fmla="*/ 267878 w 8053519"/>
              <a:gd name="connsiteY5" fmla="*/ 74403 h 74404"/>
              <a:gd name="connsiteX6" fmla="*/ 275719 w 8053519"/>
              <a:gd name="connsiteY6" fmla="*/ 70636 h 74404"/>
              <a:gd name="connsiteX7" fmla="*/ 517795 w 8053519"/>
              <a:gd name="connsiteY7" fmla="*/ 532 h 74404"/>
              <a:gd name="connsiteX8" fmla="*/ 549101 w 8053519"/>
              <a:gd name="connsiteY8" fmla="*/ 15616 h 74404"/>
              <a:gd name="connsiteX9" fmla="*/ 551320 w 8053519"/>
              <a:gd name="connsiteY9" fmla="*/ 42054 h 74404"/>
              <a:gd name="connsiteX10" fmla="*/ 535757 w 8053519"/>
              <a:gd name="connsiteY10" fmla="*/ 74403 h 74404"/>
              <a:gd name="connsiteX11" fmla="*/ 543596 w 8053519"/>
              <a:gd name="connsiteY11" fmla="*/ 70636 h 74404"/>
              <a:gd name="connsiteX12" fmla="*/ 785672 w 8053519"/>
              <a:gd name="connsiteY12" fmla="*/ 532 h 74404"/>
              <a:gd name="connsiteX13" fmla="*/ 816978 w 8053519"/>
              <a:gd name="connsiteY13" fmla="*/ 15616 h 74404"/>
              <a:gd name="connsiteX14" fmla="*/ 819197 w 8053519"/>
              <a:gd name="connsiteY14" fmla="*/ 42054 h 74404"/>
              <a:gd name="connsiteX15" fmla="*/ 803635 w 8053519"/>
              <a:gd name="connsiteY15" fmla="*/ 74403 h 74404"/>
              <a:gd name="connsiteX16" fmla="*/ 811474 w 8053519"/>
              <a:gd name="connsiteY16" fmla="*/ 70636 h 74404"/>
              <a:gd name="connsiteX17" fmla="*/ 1084857 w 8053519"/>
              <a:gd name="connsiteY17" fmla="*/ 15616 h 74404"/>
              <a:gd name="connsiteX18" fmla="*/ 1087075 w 8053519"/>
              <a:gd name="connsiteY18" fmla="*/ 42054 h 74404"/>
              <a:gd name="connsiteX19" fmla="*/ 1071512 w 8053519"/>
              <a:gd name="connsiteY19" fmla="*/ 74404 h 74404"/>
              <a:gd name="connsiteX20" fmla="*/ 1079353 w 8053519"/>
              <a:gd name="connsiteY20" fmla="*/ 70636 h 74404"/>
              <a:gd name="connsiteX21" fmla="*/ 1352736 w 8053519"/>
              <a:gd name="connsiteY21" fmla="*/ 15616 h 74404"/>
              <a:gd name="connsiteX22" fmla="*/ 1354954 w 8053519"/>
              <a:gd name="connsiteY22" fmla="*/ 42054 h 74404"/>
              <a:gd name="connsiteX23" fmla="*/ 1339392 w 8053519"/>
              <a:gd name="connsiteY23" fmla="*/ 74403 h 74404"/>
              <a:gd name="connsiteX24" fmla="*/ 1347230 w 8053519"/>
              <a:gd name="connsiteY24" fmla="*/ 70636 h 74404"/>
              <a:gd name="connsiteX25" fmla="*/ 1620614 w 8053519"/>
              <a:gd name="connsiteY25" fmla="*/ 15616 h 74404"/>
              <a:gd name="connsiteX26" fmla="*/ 1622832 w 8053519"/>
              <a:gd name="connsiteY26" fmla="*/ 42054 h 74404"/>
              <a:gd name="connsiteX27" fmla="*/ 1607269 w 8053519"/>
              <a:gd name="connsiteY27" fmla="*/ 74403 h 74404"/>
              <a:gd name="connsiteX28" fmla="*/ 1615109 w 8053519"/>
              <a:gd name="connsiteY28" fmla="*/ 70636 h 74404"/>
              <a:gd name="connsiteX29" fmla="*/ 1888492 w 8053519"/>
              <a:gd name="connsiteY29" fmla="*/ 15616 h 74404"/>
              <a:gd name="connsiteX30" fmla="*/ 1890710 w 8053519"/>
              <a:gd name="connsiteY30" fmla="*/ 42054 h 74404"/>
              <a:gd name="connsiteX31" fmla="*/ 1875147 w 8053519"/>
              <a:gd name="connsiteY31" fmla="*/ 74404 h 74404"/>
              <a:gd name="connsiteX32" fmla="*/ 1882987 w 8053519"/>
              <a:gd name="connsiteY32" fmla="*/ 70636 h 74404"/>
              <a:gd name="connsiteX33" fmla="*/ 2156371 w 8053519"/>
              <a:gd name="connsiteY33" fmla="*/ 15616 h 74404"/>
              <a:gd name="connsiteX34" fmla="*/ 2158589 w 8053519"/>
              <a:gd name="connsiteY34" fmla="*/ 42054 h 74404"/>
              <a:gd name="connsiteX35" fmla="*/ 2143025 w 8053519"/>
              <a:gd name="connsiteY35" fmla="*/ 74403 h 74404"/>
              <a:gd name="connsiteX36" fmla="*/ 2150866 w 8053519"/>
              <a:gd name="connsiteY36" fmla="*/ 70636 h 74404"/>
              <a:gd name="connsiteX37" fmla="*/ 2424248 w 8053519"/>
              <a:gd name="connsiteY37" fmla="*/ 15616 h 74404"/>
              <a:gd name="connsiteX38" fmla="*/ 2426467 w 8053519"/>
              <a:gd name="connsiteY38" fmla="*/ 42054 h 74404"/>
              <a:gd name="connsiteX39" fmla="*/ 2410904 w 8053519"/>
              <a:gd name="connsiteY39" fmla="*/ 74403 h 74404"/>
              <a:gd name="connsiteX40" fmla="*/ 2418743 w 8053519"/>
              <a:gd name="connsiteY40" fmla="*/ 70636 h 74404"/>
              <a:gd name="connsiteX41" fmla="*/ 2692127 w 8053519"/>
              <a:gd name="connsiteY41" fmla="*/ 15616 h 74404"/>
              <a:gd name="connsiteX42" fmla="*/ 2694344 w 8053519"/>
              <a:gd name="connsiteY42" fmla="*/ 42054 h 74404"/>
              <a:gd name="connsiteX43" fmla="*/ 2678781 w 8053519"/>
              <a:gd name="connsiteY43" fmla="*/ 74404 h 74404"/>
              <a:gd name="connsiteX44" fmla="*/ 2686622 w 8053519"/>
              <a:gd name="connsiteY44" fmla="*/ 70636 h 74404"/>
              <a:gd name="connsiteX45" fmla="*/ 2960005 w 8053519"/>
              <a:gd name="connsiteY45" fmla="*/ 15616 h 74404"/>
              <a:gd name="connsiteX46" fmla="*/ 2962223 w 8053519"/>
              <a:gd name="connsiteY46" fmla="*/ 42054 h 74404"/>
              <a:gd name="connsiteX47" fmla="*/ 2946660 w 8053519"/>
              <a:gd name="connsiteY47" fmla="*/ 74403 h 74404"/>
              <a:gd name="connsiteX48" fmla="*/ 2954500 w 8053519"/>
              <a:gd name="connsiteY48" fmla="*/ 70636 h 74404"/>
              <a:gd name="connsiteX49" fmla="*/ 3227883 w 8053519"/>
              <a:gd name="connsiteY49" fmla="*/ 15616 h 74404"/>
              <a:gd name="connsiteX50" fmla="*/ 3230101 w 8053519"/>
              <a:gd name="connsiteY50" fmla="*/ 42054 h 74404"/>
              <a:gd name="connsiteX51" fmla="*/ 3214538 w 8053519"/>
              <a:gd name="connsiteY51" fmla="*/ 74403 h 74404"/>
              <a:gd name="connsiteX52" fmla="*/ 3222378 w 8053519"/>
              <a:gd name="connsiteY52" fmla="*/ 70636 h 74404"/>
              <a:gd name="connsiteX53" fmla="*/ 3495761 w 8053519"/>
              <a:gd name="connsiteY53" fmla="*/ 15616 h 74404"/>
              <a:gd name="connsiteX54" fmla="*/ 3497979 w 8053519"/>
              <a:gd name="connsiteY54" fmla="*/ 42054 h 74404"/>
              <a:gd name="connsiteX55" fmla="*/ 3482416 w 8053519"/>
              <a:gd name="connsiteY55" fmla="*/ 74403 h 74404"/>
              <a:gd name="connsiteX56" fmla="*/ 3490256 w 8053519"/>
              <a:gd name="connsiteY56" fmla="*/ 70636 h 74404"/>
              <a:gd name="connsiteX57" fmla="*/ 3763639 w 8053519"/>
              <a:gd name="connsiteY57" fmla="*/ 15616 h 74404"/>
              <a:gd name="connsiteX58" fmla="*/ 3765857 w 8053519"/>
              <a:gd name="connsiteY58" fmla="*/ 42054 h 74404"/>
              <a:gd name="connsiteX59" fmla="*/ 3750294 w 8053519"/>
              <a:gd name="connsiteY59" fmla="*/ 74404 h 74404"/>
              <a:gd name="connsiteX60" fmla="*/ 3758135 w 8053519"/>
              <a:gd name="connsiteY60" fmla="*/ 70636 h 74404"/>
              <a:gd name="connsiteX61" fmla="*/ 4031518 w 8053519"/>
              <a:gd name="connsiteY61" fmla="*/ 15616 h 74404"/>
              <a:gd name="connsiteX62" fmla="*/ 4033736 w 8053519"/>
              <a:gd name="connsiteY62" fmla="*/ 42054 h 74404"/>
              <a:gd name="connsiteX63" fmla="*/ 4018173 w 8053519"/>
              <a:gd name="connsiteY63" fmla="*/ 74403 h 74404"/>
              <a:gd name="connsiteX64" fmla="*/ 4026013 w 8053519"/>
              <a:gd name="connsiteY64" fmla="*/ 70636 h 74404"/>
              <a:gd name="connsiteX65" fmla="*/ 4299396 w 8053519"/>
              <a:gd name="connsiteY65" fmla="*/ 15616 h 74404"/>
              <a:gd name="connsiteX66" fmla="*/ 4301614 w 8053519"/>
              <a:gd name="connsiteY66" fmla="*/ 42054 h 74404"/>
              <a:gd name="connsiteX67" fmla="*/ 4286051 w 8053519"/>
              <a:gd name="connsiteY67" fmla="*/ 74403 h 74404"/>
              <a:gd name="connsiteX68" fmla="*/ 4293891 w 8053519"/>
              <a:gd name="connsiteY68" fmla="*/ 70636 h 74404"/>
              <a:gd name="connsiteX69" fmla="*/ 4567274 w 8053519"/>
              <a:gd name="connsiteY69" fmla="*/ 15616 h 74404"/>
              <a:gd name="connsiteX70" fmla="*/ 4569492 w 8053519"/>
              <a:gd name="connsiteY70" fmla="*/ 42054 h 74404"/>
              <a:gd name="connsiteX71" fmla="*/ 4553929 w 8053519"/>
              <a:gd name="connsiteY71" fmla="*/ 74404 h 74404"/>
              <a:gd name="connsiteX72" fmla="*/ 4561770 w 8053519"/>
              <a:gd name="connsiteY72" fmla="*/ 70636 h 74404"/>
              <a:gd name="connsiteX73" fmla="*/ 4835153 w 8053519"/>
              <a:gd name="connsiteY73" fmla="*/ 15616 h 74404"/>
              <a:gd name="connsiteX74" fmla="*/ 4837371 w 8053519"/>
              <a:gd name="connsiteY74" fmla="*/ 42054 h 74404"/>
              <a:gd name="connsiteX75" fmla="*/ 4821808 w 8053519"/>
              <a:gd name="connsiteY75" fmla="*/ 74403 h 74404"/>
              <a:gd name="connsiteX76" fmla="*/ 4829648 w 8053519"/>
              <a:gd name="connsiteY76" fmla="*/ 70636 h 74404"/>
              <a:gd name="connsiteX77" fmla="*/ 5103031 w 8053519"/>
              <a:gd name="connsiteY77" fmla="*/ 15616 h 74404"/>
              <a:gd name="connsiteX78" fmla="*/ 5105249 w 8053519"/>
              <a:gd name="connsiteY78" fmla="*/ 42054 h 74404"/>
              <a:gd name="connsiteX79" fmla="*/ 5089686 w 8053519"/>
              <a:gd name="connsiteY79" fmla="*/ 74403 h 74404"/>
              <a:gd name="connsiteX80" fmla="*/ 5097526 w 8053519"/>
              <a:gd name="connsiteY80" fmla="*/ 70636 h 74404"/>
              <a:gd name="connsiteX81" fmla="*/ 5370909 w 8053519"/>
              <a:gd name="connsiteY81" fmla="*/ 15616 h 74404"/>
              <a:gd name="connsiteX82" fmla="*/ 5373127 w 8053519"/>
              <a:gd name="connsiteY82" fmla="*/ 42054 h 74404"/>
              <a:gd name="connsiteX83" fmla="*/ 5357564 w 8053519"/>
              <a:gd name="connsiteY83" fmla="*/ 74404 h 74404"/>
              <a:gd name="connsiteX84" fmla="*/ 5365405 w 8053519"/>
              <a:gd name="connsiteY84" fmla="*/ 70636 h 74404"/>
              <a:gd name="connsiteX85" fmla="*/ 5638788 w 8053519"/>
              <a:gd name="connsiteY85" fmla="*/ 15616 h 74404"/>
              <a:gd name="connsiteX86" fmla="*/ 5641006 w 8053519"/>
              <a:gd name="connsiteY86" fmla="*/ 42054 h 74404"/>
              <a:gd name="connsiteX87" fmla="*/ 5625443 w 8053519"/>
              <a:gd name="connsiteY87" fmla="*/ 74403 h 74404"/>
              <a:gd name="connsiteX88" fmla="*/ 5633283 w 8053519"/>
              <a:gd name="connsiteY88" fmla="*/ 70636 h 74404"/>
              <a:gd name="connsiteX89" fmla="*/ 5906666 w 8053519"/>
              <a:gd name="connsiteY89" fmla="*/ 15616 h 74404"/>
              <a:gd name="connsiteX90" fmla="*/ 5908884 w 8053519"/>
              <a:gd name="connsiteY90" fmla="*/ 42054 h 74404"/>
              <a:gd name="connsiteX91" fmla="*/ 5893321 w 8053519"/>
              <a:gd name="connsiteY91" fmla="*/ 74403 h 74404"/>
              <a:gd name="connsiteX92" fmla="*/ 5901161 w 8053519"/>
              <a:gd name="connsiteY92" fmla="*/ 70636 h 74404"/>
              <a:gd name="connsiteX93" fmla="*/ 6174544 w 8053519"/>
              <a:gd name="connsiteY93" fmla="*/ 15616 h 74404"/>
              <a:gd name="connsiteX94" fmla="*/ 6176762 w 8053519"/>
              <a:gd name="connsiteY94" fmla="*/ 42054 h 74404"/>
              <a:gd name="connsiteX95" fmla="*/ 6161199 w 8053519"/>
              <a:gd name="connsiteY95" fmla="*/ 74403 h 74404"/>
              <a:gd name="connsiteX96" fmla="*/ 6169040 w 8053519"/>
              <a:gd name="connsiteY96" fmla="*/ 70636 h 74404"/>
              <a:gd name="connsiteX97" fmla="*/ 6442423 w 8053519"/>
              <a:gd name="connsiteY97" fmla="*/ 15616 h 74404"/>
              <a:gd name="connsiteX98" fmla="*/ 6444641 w 8053519"/>
              <a:gd name="connsiteY98" fmla="*/ 42054 h 74404"/>
              <a:gd name="connsiteX99" fmla="*/ 6429078 w 8053519"/>
              <a:gd name="connsiteY99" fmla="*/ 74403 h 74404"/>
              <a:gd name="connsiteX100" fmla="*/ 6436918 w 8053519"/>
              <a:gd name="connsiteY100" fmla="*/ 70636 h 74404"/>
              <a:gd name="connsiteX101" fmla="*/ 6710301 w 8053519"/>
              <a:gd name="connsiteY101" fmla="*/ 15616 h 74404"/>
              <a:gd name="connsiteX102" fmla="*/ 6712519 w 8053519"/>
              <a:gd name="connsiteY102" fmla="*/ 42054 h 74404"/>
              <a:gd name="connsiteX103" fmla="*/ 6696956 w 8053519"/>
              <a:gd name="connsiteY103" fmla="*/ 74403 h 74404"/>
              <a:gd name="connsiteX104" fmla="*/ 6704796 w 8053519"/>
              <a:gd name="connsiteY104" fmla="*/ 70636 h 74404"/>
              <a:gd name="connsiteX105" fmla="*/ 6978179 w 8053519"/>
              <a:gd name="connsiteY105" fmla="*/ 15616 h 74404"/>
              <a:gd name="connsiteX106" fmla="*/ 6980397 w 8053519"/>
              <a:gd name="connsiteY106" fmla="*/ 42054 h 74404"/>
              <a:gd name="connsiteX107" fmla="*/ 6964834 w 8053519"/>
              <a:gd name="connsiteY107" fmla="*/ 74403 h 74404"/>
              <a:gd name="connsiteX108" fmla="*/ 6972674 w 8053519"/>
              <a:gd name="connsiteY108" fmla="*/ 70636 h 74404"/>
              <a:gd name="connsiteX109" fmla="*/ 7246057 w 8053519"/>
              <a:gd name="connsiteY109" fmla="*/ 15616 h 74404"/>
              <a:gd name="connsiteX110" fmla="*/ 7248275 w 8053519"/>
              <a:gd name="connsiteY110" fmla="*/ 42054 h 74404"/>
              <a:gd name="connsiteX111" fmla="*/ 7232712 w 8053519"/>
              <a:gd name="connsiteY111" fmla="*/ 74403 h 74404"/>
              <a:gd name="connsiteX112" fmla="*/ 7240552 w 8053519"/>
              <a:gd name="connsiteY112" fmla="*/ 70636 h 74404"/>
              <a:gd name="connsiteX113" fmla="*/ 7513935 w 8053519"/>
              <a:gd name="connsiteY113" fmla="*/ 15616 h 74404"/>
              <a:gd name="connsiteX114" fmla="*/ 7516153 w 8053519"/>
              <a:gd name="connsiteY114" fmla="*/ 42054 h 74404"/>
              <a:gd name="connsiteX115" fmla="*/ 7500590 w 8053519"/>
              <a:gd name="connsiteY115" fmla="*/ 74403 h 74404"/>
              <a:gd name="connsiteX116" fmla="*/ 7508430 w 8053519"/>
              <a:gd name="connsiteY116" fmla="*/ 70636 h 74404"/>
              <a:gd name="connsiteX117" fmla="*/ 7781813 w 8053519"/>
              <a:gd name="connsiteY117" fmla="*/ 15616 h 74404"/>
              <a:gd name="connsiteX118" fmla="*/ 7784031 w 8053519"/>
              <a:gd name="connsiteY118" fmla="*/ 42054 h 74404"/>
              <a:gd name="connsiteX119" fmla="*/ 7768468 w 8053519"/>
              <a:gd name="connsiteY119" fmla="*/ 74404 h 74404"/>
              <a:gd name="connsiteX120" fmla="*/ 7776309 w 8053519"/>
              <a:gd name="connsiteY120" fmla="*/ 70636 h 74404"/>
              <a:gd name="connsiteX121" fmla="*/ 8049692 w 8053519"/>
              <a:gd name="connsiteY121" fmla="*/ 15616 h 74404"/>
              <a:gd name="connsiteX122" fmla="*/ 8051910 w 8053519"/>
              <a:gd name="connsiteY122" fmla="*/ 42054 h 74404"/>
              <a:gd name="connsiteX123" fmla="*/ 8036350 w 8053519"/>
              <a:gd name="connsiteY123" fmla="*/ 74398 h 74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8053519" h="74404">
                <a:moveTo>
                  <a:pt x="0" y="74403"/>
                </a:moveTo>
                <a:lnTo>
                  <a:pt x="7840" y="70636"/>
                </a:lnTo>
                <a:cubicBezTo>
                  <a:pt x="116686" y="21769"/>
                  <a:pt x="204042" y="-4104"/>
                  <a:pt x="249916" y="532"/>
                </a:cubicBezTo>
                <a:cubicBezTo>
                  <a:pt x="265208" y="2077"/>
                  <a:pt x="275890" y="7013"/>
                  <a:pt x="281223" y="15616"/>
                </a:cubicBezTo>
                <a:cubicBezTo>
                  <a:pt x="285490" y="22499"/>
                  <a:pt x="286130" y="31404"/>
                  <a:pt x="283441" y="42054"/>
                </a:cubicBezTo>
                <a:lnTo>
                  <a:pt x="267878" y="74403"/>
                </a:lnTo>
                <a:lnTo>
                  <a:pt x="275719" y="70636"/>
                </a:lnTo>
                <a:cubicBezTo>
                  <a:pt x="384565" y="21768"/>
                  <a:pt x="471921" y="-4105"/>
                  <a:pt x="517795" y="532"/>
                </a:cubicBezTo>
                <a:cubicBezTo>
                  <a:pt x="533087" y="2077"/>
                  <a:pt x="543769" y="7013"/>
                  <a:pt x="549101" y="15616"/>
                </a:cubicBezTo>
                <a:cubicBezTo>
                  <a:pt x="553368" y="22499"/>
                  <a:pt x="554009" y="31404"/>
                  <a:pt x="551320" y="42054"/>
                </a:cubicBezTo>
                <a:lnTo>
                  <a:pt x="535757" y="74403"/>
                </a:lnTo>
                <a:lnTo>
                  <a:pt x="543596" y="70636"/>
                </a:lnTo>
                <a:cubicBezTo>
                  <a:pt x="652443" y="21768"/>
                  <a:pt x="739799" y="-4105"/>
                  <a:pt x="785672" y="532"/>
                </a:cubicBezTo>
                <a:cubicBezTo>
                  <a:pt x="800964" y="2077"/>
                  <a:pt x="811646" y="7013"/>
                  <a:pt x="816978" y="15616"/>
                </a:cubicBezTo>
                <a:cubicBezTo>
                  <a:pt x="821246" y="22499"/>
                  <a:pt x="821886" y="31404"/>
                  <a:pt x="819197" y="42054"/>
                </a:cubicBezTo>
                <a:lnTo>
                  <a:pt x="803635" y="74403"/>
                </a:lnTo>
                <a:lnTo>
                  <a:pt x="811474" y="70636"/>
                </a:lnTo>
                <a:cubicBezTo>
                  <a:pt x="956602" y="5479"/>
                  <a:pt x="1063526" y="-18798"/>
                  <a:pt x="1084857" y="15616"/>
                </a:cubicBezTo>
                <a:cubicBezTo>
                  <a:pt x="1089122" y="22499"/>
                  <a:pt x="1089763" y="31404"/>
                  <a:pt x="1087075" y="42054"/>
                </a:cubicBezTo>
                <a:lnTo>
                  <a:pt x="1071512" y="74404"/>
                </a:lnTo>
                <a:lnTo>
                  <a:pt x="1079353" y="70636"/>
                </a:lnTo>
                <a:cubicBezTo>
                  <a:pt x="1224481" y="5479"/>
                  <a:pt x="1331405" y="-18798"/>
                  <a:pt x="1352736" y="15616"/>
                </a:cubicBezTo>
                <a:cubicBezTo>
                  <a:pt x="1357002" y="22499"/>
                  <a:pt x="1357643" y="31404"/>
                  <a:pt x="1354954" y="42054"/>
                </a:cubicBezTo>
                <a:lnTo>
                  <a:pt x="1339392" y="74403"/>
                </a:lnTo>
                <a:lnTo>
                  <a:pt x="1347230" y="70636"/>
                </a:lnTo>
                <a:cubicBezTo>
                  <a:pt x="1492359" y="5479"/>
                  <a:pt x="1599283" y="-18798"/>
                  <a:pt x="1620614" y="15616"/>
                </a:cubicBezTo>
                <a:cubicBezTo>
                  <a:pt x="1624880" y="22499"/>
                  <a:pt x="1625520" y="31404"/>
                  <a:pt x="1622832" y="42054"/>
                </a:cubicBezTo>
                <a:lnTo>
                  <a:pt x="1607269" y="74403"/>
                </a:lnTo>
                <a:lnTo>
                  <a:pt x="1615109" y="70636"/>
                </a:lnTo>
                <a:cubicBezTo>
                  <a:pt x="1760237" y="5479"/>
                  <a:pt x="1867161" y="-18798"/>
                  <a:pt x="1888492" y="15616"/>
                </a:cubicBezTo>
                <a:cubicBezTo>
                  <a:pt x="1892758" y="22499"/>
                  <a:pt x="1893399" y="31404"/>
                  <a:pt x="1890710" y="42054"/>
                </a:cubicBezTo>
                <a:lnTo>
                  <a:pt x="1875147" y="74404"/>
                </a:lnTo>
                <a:lnTo>
                  <a:pt x="1882987" y="70636"/>
                </a:lnTo>
                <a:cubicBezTo>
                  <a:pt x="2028117" y="5479"/>
                  <a:pt x="2135040" y="-18798"/>
                  <a:pt x="2156371" y="15616"/>
                </a:cubicBezTo>
                <a:cubicBezTo>
                  <a:pt x="2160637" y="22499"/>
                  <a:pt x="2161277" y="31404"/>
                  <a:pt x="2158589" y="42054"/>
                </a:cubicBezTo>
                <a:lnTo>
                  <a:pt x="2143025" y="74403"/>
                </a:lnTo>
                <a:lnTo>
                  <a:pt x="2150866" y="70636"/>
                </a:lnTo>
                <a:cubicBezTo>
                  <a:pt x="2295994" y="5479"/>
                  <a:pt x="2402918" y="-18798"/>
                  <a:pt x="2424248" y="15616"/>
                </a:cubicBezTo>
                <a:cubicBezTo>
                  <a:pt x="2428514" y="22499"/>
                  <a:pt x="2429156" y="31404"/>
                  <a:pt x="2426467" y="42054"/>
                </a:cubicBezTo>
                <a:lnTo>
                  <a:pt x="2410904" y="74403"/>
                </a:lnTo>
                <a:lnTo>
                  <a:pt x="2418743" y="70636"/>
                </a:lnTo>
                <a:cubicBezTo>
                  <a:pt x="2563872" y="5479"/>
                  <a:pt x="2670795" y="-18798"/>
                  <a:pt x="2692127" y="15616"/>
                </a:cubicBezTo>
                <a:cubicBezTo>
                  <a:pt x="2696392" y="22499"/>
                  <a:pt x="2697033" y="31404"/>
                  <a:pt x="2694344" y="42054"/>
                </a:cubicBezTo>
                <a:lnTo>
                  <a:pt x="2678781" y="74404"/>
                </a:lnTo>
                <a:lnTo>
                  <a:pt x="2686622" y="70636"/>
                </a:lnTo>
                <a:cubicBezTo>
                  <a:pt x="2831750" y="5479"/>
                  <a:pt x="2938674" y="-18798"/>
                  <a:pt x="2960005" y="15616"/>
                </a:cubicBezTo>
                <a:cubicBezTo>
                  <a:pt x="2964271" y="22499"/>
                  <a:pt x="2964912" y="31404"/>
                  <a:pt x="2962223" y="42054"/>
                </a:cubicBezTo>
                <a:lnTo>
                  <a:pt x="2946660" y="74403"/>
                </a:lnTo>
                <a:lnTo>
                  <a:pt x="2954500" y="70636"/>
                </a:lnTo>
                <a:cubicBezTo>
                  <a:pt x="3099628" y="5479"/>
                  <a:pt x="3206551" y="-18798"/>
                  <a:pt x="3227883" y="15616"/>
                </a:cubicBezTo>
                <a:cubicBezTo>
                  <a:pt x="3232149" y="22499"/>
                  <a:pt x="3232790" y="31404"/>
                  <a:pt x="3230101" y="42054"/>
                </a:cubicBezTo>
                <a:lnTo>
                  <a:pt x="3214538" y="74403"/>
                </a:lnTo>
                <a:lnTo>
                  <a:pt x="3222378" y="70636"/>
                </a:lnTo>
                <a:cubicBezTo>
                  <a:pt x="3367506" y="5479"/>
                  <a:pt x="3474429" y="-18798"/>
                  <a:pt x="3495761" y="15616"/>
                </a:cubicBezTo>
                <a:cubicBezTo>
                  <a:pt x="3500027" y="22499"/>
                  <a:pt x="3500668" y="31404"/>
                  <a:pt x="3497979" y="42054"/>
                </a:cubicBezTo>
                <a:lnTo>
                  <a:pt x="3482416" y="74403"/>
                </a:lnTo>
                <a:lnTo>
                  <a:pt x="3490256" y="70636"/>
                </a:lnTo>
                <a:cubicBezTo>
                  <a:pt x="3635384" y="5479"/>
                  <a:pt x="3742308" y="-18798"/>
                  <a:pt x="3763639" y="15616"/>
                </a:cubicBezTo>
                <a:cubicBezTo>
                  <a:pt x="3767905" y="22499"/>
                  <a:pt x="3768546" y="31404"/>
                  <a:pt x="3765857" y="42054"/>
                </a:cubicBezTo>
                <a:lnTo>
                  <a:pt x="3750294" y="74404"/>
                </a:lnTo>
                <a:lnTo>
                  <a:pt x="3758135" y="70636"/>
                </a:lnTo>
                <a:cubicBezTo>
                  <a:pt x="3903263" y="5479"/>
                  <a:pt x="4010186" y="-18798"/>
                  <a:pt x="4031518" y="15616"/>
                </a:cubicBezTo>
                <a:cubicBezTo>
                  <a:pt x="4035784" y="22499"/>
                  <a:pt x="4036425" y="31404"/>
                  <a:pt x="4033736" y="42054"/>
                </a:cubicBezTo>
                <a:lnTo>
                  <a:pt x="4018173" y="74403"/>
                </a:lnTo>
                <a:lnTo>
                  <a:pt x="4026013" y="70636"/>
                </a:lnTo>
                <a:cubicBezTo>
                  <a:pt x="4171141" y="5479"/>
                  <a:pt x="4278064" y="-18798"/>
                  <a:pt x="4299396" y="15616"/>
                </a:cubicBezTo>
                <a:cubicBezTo>
                  <a:pt x="4303662" y="22499"/>
                  <a:pt x="4304303" y="31404"/>
                  <a:pt x="4301614" y="42054"/>
                </a:cubicBezTo>
                <a:lnTo>
                  <a:pt x="4286051" y="74403"/>
                </a:lnTo>
                <a:lnTo>
                  <a:pt x="4293891" y="70636"/>
                </a:lnTo>
                <a:cubicBezTo>
                  <a:pt x="4439019" y="5479"/>
                  <a:pt x="4545943" y="-18798"/>
                  <a:pt x="4567274" y="15616"/>
                </a:cubicBezTo>
                <a:cubicBezTo>
                  <a:pt x="4571540" y="22499"/>
                  <a:pt x="4572181" y="31404"/>
                  <a:pt x="4569492" y="42054"/>
                </a:cubicBezTo>
                <a:lnTo>
                  <a:pt x="4553929" y="74404"/>
                </a:lnTo>
                <a:lnTo>
                  <a:pt x="4561770" y="70636"/>
                </a:lnTo>
                <a:cubicBezTo>
                  <a:pt x="4706898" y="5479"/>
                  <a:pt x="4813821" y="-18798"/>
                  <a:pt x="4835153" y="15616"/>
                </a:cubicBezTo>
                <a:cubicBezTo>
                  <a:pt x="4839419" y="22499"/>
                  <a:pt x="4840060" y="31404"/>
                  <a:pt x="4837371" y="42054"/>
                </a:cubicBezTo>
                <a:lnTo>
                  <a:pt x="4821808" y="74403"/>
                </a:lnTo>
                <a:lnTo>
                  <a:pt x="4829648" y="70636"/>
                </a:lnTo>
                <a:cubicBezTo>
                  <a:pt x="4974776" y="5479"/>
                  <a:pt x="5081700" y="-18798"/>
                  <a:pt x="5103031" y="15616"/>
                </a:cubicBezTo>
                <a:cubicBezTo>
                  <a:pt x="5107297" y="22499"/>
                  <a:pt x="5107938" y="31404"/>
                  <a:pt x="5105249" y="42054"/>
                </a:cubicBezTo>
                <a:lnTo>
                  <a:pt x="5089686" y="74403"/>
                </a:lnTo>
                <a:lnTo>
                  <a:pt x="5097526" y="70636"/>
                </a:lnTo>
                <a:cubicBezTo>
                  <a:pt x="5242654" y="5479"/>
                  <a:pt x="5349578" y="-18798"/>
                  <a:pt x="5370909" y="15616"/>
                </a:cubicBezTo>
                <a:cubicBezTo>
                  <a:pt x="5375175" y="22499"/>
                  <a:pt x="5375816" y="31404"/>
                  <a:pt x="5373127" y="42054"/>
                </a:cubicBezTo>
                <a:lnTo>
                  <a:pt x="5357564" y="74404"/>
                </a:lnTo>
                <a:lnTo>
                  <a:pt x="5365405" y="70636"/>
                </a:lnTo>
                <a:cubicBezTo>
                  <a:pt x="5510533" y="5479"/>
                  <a:pt x="5617457" y="-18798"/>
                  <a:pt x="5638788" y="15616"/>
                </a:cubicBezTo>
                <a:cubicBezTo>
                  <a:pt x="5643054" y="22499"/>
                  <a:pt x="5643695" y="31404"/>
                  <a:pt x="5641006" y="42054"/>
                </a:cubicBezTo>
                <a:lnTo>
                  <a:pt x="5625443" y="74403"/>
                </a:lnTo>
                <a:lnTo>
                  <a:pt x="5633283" y="70636"/>
                </a:lnTo>
                <a:cubicBezTo>
                  <a:pt x="5778411" y="5479"/>
                  <a:pt x="5885334" y="-18798"/>
                  <a:pt x="5906666" y="15616"/>
                </a:cubicBezTo>
                <a:cubicBezTo>
                  <a:pt x="5910932" y="22499"/>
                  <a:pt x="5911573" y="31404"/>
                  <a:pt x="5908884" y="42054"/>
                </a:cubicBezTo>
                <a:lnTo>
                  <a:pt x="5893321" y="74403"/>
                </a:lnTo>
                <a:lnTo>
                  <a:pt x="5901161" y="70636"/>
                </a:lnTo>
                <a:cubicBezTo>
                  <a:pt x="6046289" y="5479"/>
                  <a:pt x="6153212" y="-18798"/>
                  <a:pt x="6174544" y="15616"/>
                </a:cubicBezTo>
                <a:cubicBezTo>
                  <a:pt x="6178810" y="22499"/>
                  <a:pt x="6179451" y="31404"/>
                  <a:pt x="6176762" y="42054"/>
                </a:cubicBezTo>
                <a:lnTo>
                  <a:pt x="6161199" y="74403"/>
                </a:lnTo>
                <a:lnTo>
                  <a:pt x="6169040" y="70636"/>
                </a:lnTo>
                <a:cubicBezTo>
                  <a:pt x="6314168" y="5479"/>
                  <a:pt x="6421092" y="-18798"/>
                  <a:pt x="6442423" y="15616"/>
                </a:cubicBezTo>
                <a:cubicBezTo>
                  <a:pt x="6446689" y="22499"/>
                  <a:pt x="6447330" y="31404"/>
                  <a:pt x="6444641" y="42054"/>
                </a:cubicBezTo>
                <a:lnTo>
                  <a:pt x="6429078" y="74403"/>
                </a:lnTo>
                <a:lnTo>
                  <a:pt x="6436918" y="70636"/>
                </a:lnTo>
                <a:cubicBezTo>
                  <a:pt x="6582046" y="5479"/>
                  <a:pt x="6688970" y="-18798"/>
                  <a:pt x="6710301" y="15616"/>
                </a:cubicBezTo>
                <a:cubicBezTo>
                  <a:pt x="6714567" y="22499"/>
                  <a:pt x="6715208" y="31404"/>
                  <a:pt x="6712519" y="42054"/>
                </a:cubicBezTo>
                <a:lnTo>
                  <a:pt x="6696956" y="74403"/>
                </a:lnTo>
                <a:lnTo>
                  <a:pt x="6704796" y="70636"/>
                </a:lnTo>
                <a:cubicBezTo>
                  <a:pt x="6849924" y="5479"/>
                  <a:pt x="6956848" y="-18798"/>
                  <a:pt x="6978179" y="15616"/>
                </a:cubicBezTo>
                <a:cubicBezTo>
                  <a:pt x="6982445" y="22499"/>
                  <a:pt x="6983086" y="31404"/>
                  <a:pt x="6980397" y="42054"/>
                </a:cubicBezTo>
                <a:lnTo>
                  <a:pt x="6964834" y="74403"/>
                </a:lnTo>
                <a:lnTo>
                  <a:pt x="6972674" y="70636"/>
                </a:lnTo>
                <a:cubicBezTo>
                  <a:pt x="7117802" y="5479"/>
                  <a:pt x="7224726" y="-18798"/>
                  <a:pt x="7246057" y="15616"/>
                </a:cubicBezTo>
                <a:cubicBezTo>
                  <a:pt x="7250323" y="22499"/>
                  <a:pt x="7250964" y="31404"/>
                  <a:pt x="7248275" y="42054"/>
                </a:cubicBezTo>
                <a:lnTo>
                  <a:pt x="7232712" y="74403"/>
                </a:lnTo>
                <a:lnTo>
                  <a:pt x="7240552" y="70636"/>
                </a:lnTo>
                <a:cubicBezTo>
                  <a:pt x="7385680" y="5479"/>
                  <a:pt x="7492604" y="-18798"/>
                  <a:pt x="7513935" y="15616"/>
                </a:cubicBezTo>
                <a:cubicBezTo>
                  <a:pt x="7518201" y="22499"/>
                  <a:pt x="7518842" y="31404"/>
                  <a:pt x="7516153" y="42054"/>
                </a:cubicBezTo>
                <a:lnTo>
                  <a:pt x="7500590" y="74403"/>
                </a:lnTo>
                <a:lnTo>
                  <a:pt x="7508430" y="70636"/>
                </a:lnTo>
                <a:cubicBezTo>
                  <a:pt x="7653558" y="5479"/>
                  <a:pt x="7760482" y="-18798"/>
                  <a:pt x="7781813" y="15616"/>
                </a:cubicBezTo>
                <a:cubicBezTo>
                  <a:pt x="7786079" y="22499"/>
                  <a:pt x="7786720" y="31404"/>
                  <a:pt x="7784031" y="42054"/>
                </a:cubicBezTo>
                <a:lnTo>
                  <a:pt x="7768468" y="74404"/>
                </a:lnTo>
                <a:lnTo>
                  <a:pt x="7776309" y="70636"/>
                </a:lnTo>
                <a:cubicBezTo>
                  <a:pt x="7921437" y="5479"/>
                  <a:pt x="8028361" y="-18798"/>
                  <a:pt x="8049692" y="15616"/>
                </a:cubicBezTo>
                <a:cubicBezTo>
                  <a:pt x="8053958" y="22499"/>
                  <a:pt x="8054599" y="31404"/>
                  <a:pt x="8051910" y="42054"/>
                </a:cubicBezTo>
                <a:lnTo>
                  <a:pt x="8036350" y="74398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17" name="フリーフォーム: 図形 716">
            <a:extLst>
              <a:ext uri="{FF2B5EF4-FFF2-40B4-BE49-F238E27FC236}">
                <a16:creationId xmlns:a16="http://schemas.microsoft.com/office/drawing/2014/main" id="{B8483580-BA69-DEDB-D468-826BE1D098D1}"/>
              </a:ext>
            </a:extLst>
          </p:cNvPr>
          <p:cNvSpPr/>
          <p:nvPr/>
        </p:nvSpPr>
        <p:spPr bwMode="auto">
          <a:xfrm>
            <a:off x="653418" y="5174098"/>
            <a:ext cx="5199681" cy="65321"/>
          </a:xfrm>
          <a:custGeom>
            <a:avLst/>
            <a:gdLst>
              <a:gd name="connsiteX0" fmla="*/ 110695 w 8655748"/>
              <a:gd name="connsiteY0" fmla="*/ 0 h 126569"/>
              <a:gd name="connsiteX1" fmla="*/ 188968 w 8655748"/>
              <a:gd name="connsiteY1" fmla="*/ 32421 h 126569"/>
              <a:gd name="connsiteX2" fmla="*/ 196435 w 8655748"/>
              <a:gd name="connsiteY2" fmla="*/ 43496 h 126569"/>
              <a:gd name="connsiteX3" fmla="*/ 200955 w 8655748"/>
              <a:gd name="connsiteY3" fmla="*/ 40449 h 126569"/>
              <a:gd name="connsiteX4" fmla="*/ 244042 w 8655748"/>
              <a:gd name="connsiteY4" fmla="*/ 31750 h 126569"/>
              <a:gd name="connsiteX5" fmla="*/ 287129 w 8655748"/>
              <a:gd name="connsiteY5" fmla="*/ 40449 h 126569"/>
              <a:gd name="connsiteX6" fmla="*/ 292463 w 8655748"/>
              <a:gd name="connsiteY6" fmla="*/ 44044 h 126569"/>
              <a:gd name="connsiteX7" fmla="*/ 300300 w 8655748"/>
              <a:gd name="connsiteY7" fmla="*/ 32421 h 126569"/>
              <a:gd name="connsiteX8" fmla="*/ 378573 w 8655748"/>
              <a:gd name="connsiteY8" fmla="*/ 0 h 126569"/>
              <a:gd name="connsiteX9" fmla="*/ 456846 w 8655748"/>
              <a:gd name="connsiteY9" fmla="*/ 32421 h 126569"/>
              <a:gd name="connsiteX10" fmla="*/ 464313 w 8655748"/>
              <a:gd name="connsiteY10" fmla="*/ 43496 h 126569"/>
              <a:gd name="connsiteX11" fmla="*/ 468833 w 8655748"/>
              <a:gd name="connsiteY11" fmla="*/ 40449 h 126569"/>
              <a:gd name="connsiteX12" fmla="*/ 511920 w 8655748"/>
              <a:gd name="connsiteY12" fmla="*/ 31750 h 126569"/>
              <a:gd name="connsiteX13" fmla="*/ 555008 w 8655748"/>
              <a:gd name="connsiteY13" fmla="*/ 40449 h 126569"/>
              <a:gd name="connsiteX14" fmla="*/ 560341 w 8655748"/>
              <a:gd name="connsiteY14" fmla="*/ 44045 h 126569"/>
              <a:gd name="connsiteX15" fmla="*/ 568179 w 8655748"/>
              <a:gd name="connsiteY15" fmla="*/ 32421 h 126569"/>
              <a:gd name="connsiteX16" fmla="*/ 646452 w 8655748"/>
              <a:gd name="connsiteY16" fmla="*/ 0 h 126569"/>
              <a:gd name="connsiteX17" fmla="*/ 724725 w 8655748"/>
              <a:gd name="connsiteY17" fmla="*/ 32421 h 126569"/>
              <a:gd name="connsiteX18" fmla="*/ 732192 w 8655748"/>
              <a:gd name="connsiteY18" fmla="*/ 43496 h 126569"/>
              <a:gd name="connsiteX19" fmla="*/ 736712 w 8655748"/>
              <a:gd name="connsiteY19" fmla="*/ 40449 h 126569"/>
              <a:gd name="connsiteX20" fmla="*/ 779800 w 8655748"/>
              <a:gd name="connsiteY20" fmla="*/ 31750 h 126569"/>
              <a:gd name="connsiteX21" fmla="*/ 822887 w 8655748"/>
              <a:gd name="connsiteY21" fmla="*/ 40449 h 126569"/>
              <a:gd name="connsiteX22" fmla="*/ 828221 w 8655748"/>
              <a:gd name="connsiteY22" fmla="*/ 44045 h 126569"/>
              <a:gd name="connsiteX23" fmla="*/ 836058 w 8655748"/>
              <a:gd name="connsiteY23" fmla="*/ 32421 h 126569"/>
              <a:gd name="connsiteX24" fmla="*/ 914331 w 8655748"/>
              <a:gd name="connsiteY24" fmla="*/ 0 h 126569"/>
              <a:gd name="connsiteX25" fmla="*/ 992604 w 8655748"/>
              <a:gd name="connsiteY25" fmla="*/ 32421 h 126569"/>
              <a:gd name="connsiteX26" fmla="*/ 1000072 w 8655748"/>
              <a:gd name="connsiteY26" fmla="*/ 43496 h 126569"/>
              <a:gd name="connsiteX27" fmla="*/ 1004591 w 8655748"/>
              <a:gd name="connsiteY27" fmla="*/ 40449 h 126569"/>
              <a:gd name="connsiteX28" fmla="*/ 1047679 w 8655748"/>
              <a:gd name="connsiteY28" fmla="*/ 31750 h 126569"/>
              <a:gd name="connsiteX29" fmla="*/ 1090766 w 8655748"/>
              <a:gd name="connsiteY29" fmla="*/ 40449 h 126569"/>
              <a:gd name="connsiteX30" fmla="*/ 1096099 w 8655748"/>
              <a:gd name="connsiteY30" fmla="*/ 44045 h 126569"/>
              <a:gd name="connsiteX31" fmla="*/ 1103937 w 8655748"/>
              <a:gd name="connsiteY31" fmla="*/ 32421 h 126569"/>
              <a:gd name="connsiteX32" fmla="*/ 1182210 w 8655748"/>
              <a:gd name="connsiteY32" fmla="*/ 0 h 126569"/>
              <a:gd name="connsiteX33" fmla="*/ 1260483 w 8655748"/>
              <a:gd name="connsiteY33" fmla="*/ 32421 h 126569"/>
              <a:gd name="connsiteX34" fmla="*/ 1267950 w 8655748"/>
              <a:gd name="connsiteY34" fmla="*/ 43496 h 126569"/>
              <a:gd name="connsiteX35" fmla="*/ 1272470 w 8655748"/>
              <a:gd name="connsiteY35" fmla="*/ 40449 h 126569"/>
              <a:gd name="connsiteX36" fmla="*/ 1315557 w 8655748"/>
              <a:gd name="connsiteY36" fmla="*/ 31750 h 126569"/>
              <a:gd name="connsiteX37" fmla="*/ 1358645 w 8655748"/>
              <a:gd name="connsiteY37" fmla="*/ 40449 h 126569"/>
              <a:gd name="connsiteX38" fmla="*/ 1363978 w 8655748"/>
              <a:gd name="connsiteY38" fmla="*/ 44045 h 126569"/>
              <a:gd name="connsiteX39" fmla="*/ 1371815 w 8655748"/>
              <a:gd name="connsiteY39" fmla="*/ 32421 h 126569"/>
              <a:gd name="connsiteX40" fmla="*/ 1450090 w 8655748"/>
              <a:gd name="connsiteY40" fmla="*/ 0 h 126569"/>
              <a:gd name="connsiteX41" fmla="*/ 1528362 w 8655748"/>
              <a:gd name="connsiteY41" fmla="*/ 32421 h 126569"/>
              <a:gd name="connsiteX42" fmla="*/ 1535829 w 8655748"/>
              <a:gd name="connsiteY42" fmla="*/ 43496 h 126569"/>
              <a:gd name="connsiteX43" fmla="*/ 1540349 w 8655748"/>
              <a:gd name="connsiteY43" fmla="*/ 40449 h 126569"/>
              <a:gd name="connsiteX44" fmla="*/ 1583436 w 8655748"/>
              <a:gd name="connsiteY44" fmla="*/ 31750 h 126569"/>
              <a:gd name="connsiteX45" fmla="*/ 1626523 w 8655748"/>
              <a:gd name="connsiteY45" fmla="*/ 40449 h 126569"/>
              <a:gd name="connsiteX46" fmla="*/ 1631857 w 8655748"/>
              <a:gd name="connsiteY46" fmla="*/ 44044 h 126569"/>
              <a:gd name="connsiteX47" fmla="*/ 1639693 w 8655748"/>
              <a:gd name="connsiteY47" fmla="*/ 32421 h 126569"/>
              <a:gd name="connsiteX48" fmla="*/ 1717967 w 8655748"/>
              <a:gd name="connsiteY48" fmla="*/ 0 h 126569"/>
              <a:gd name="connsiteX49" fmla="*/ 1796240 w 8655748"/>
              <a:gd name="connsiteY49" fmla="*/ 32421 h 126569"/>
              <a:gd name="connsiteX50" fmla="*/ 1803707 w 8655748"/>
              <a:gd name="connsiteY50" fmla="*/ 43496 h 126569"/>
              <a:gd name="connsiteX51" fmla="*/ 1808226 w 8655748"/>
              <a:gd name="connsiteY51" fmla="*/ 40449 h 126569"/>
              <a:gd name="connsiteX52" fmla="*/ 1851313 w 8655748"/>
              <a:gd name="connsiteY52" fmla="*/ 31750 h 126569"/>
              <a:gd name="connsiteX53" fmla="*/ 1894401 w 8655748"/>
              <a:gd name="connsiteY53" fmla="*/ 40449 h 126569"/>
              <a:gd name="connsiteX54" fmla="*/ 1899734 w 8655748"/>
              <a:gd name="connsiteY54" fmla="*/ 44044 h 126569"/>
              <a:gd name="connsiteX55" fmla="*/ 1907571 w 8655748"/>
              <a:gd name="connsiteY55" fmla="*/ 32421 h 126569"/>
              <a:gd name="connsiteX56" fmla="*/ 1985842 w 8655748"/>
              <a:gd name="connsiteY56" fmla="*/ 0 h 126569"/>
              <a:gd name="connsiteX57" fmla="*/ 2064117 w 8655748"/>
              <a:gd name="connsiteY57" fmla="*/ 32421 h 126569"/>
              <a:gd name="connsiteX58" fmla="*/ 2071584 w 8655748"/>
              <a:gd name="connsiteY58" fmla="*/ 43496 h 126569"/>
              <a:gd name="connsiteX59" fmla="*/ 2076103 w 8655748"/>
              <a:gd name="connsiteY59" fmla="*/ 40449 h 126569"/>
              <a:gd name="connsiteX60" fmla="*/ 2119192 w 8655748"/>
              <a:gd name="connsiteY60" fmla="*/ 31750 h 126569"/>
              <a:gd name="connsiteX61" fmla="*/ 2162278 w 8655748"/>
              <a:gd name="connsiteY61" fmla="*/ 40449 h 126569"/>
              <a:gd name="connsiteX62" fmla="*/ 2167613 w 8655748"/>
              <a:gd name="connsiteY62" fmla="*/ 44045 h 126569"/>
              <a:gd name="connsiteX63" fmla="*/ 2175449 w 8655748"/>
              <a:gd name="connsiteY63" fmla="*/ 32421 h 126569"/>
              <a:gd name="connsiteX64" fmla="*/ 2253722 w 8655748"/>
              <a:gd name="connsiteY64" fmla="*/ 0 h 126569"/>
              <a:gd name="connsiteX65" fmla="*/ 2331995 w 8655748"/>
              <a:gd name="connsiteY65" fmla="*/ 32421 h 126569"/>
              <a:gd name="connsiteX66" fmla="*/ 2339461 w 8655748"/>
              <a:gd name="connsiteY66" fmla="*/ 43496 h 126569"/>
              <a:gd name="connsiteX67" fmla="*/ 2343982 w 8655748"/>
              <a:gd name="connsiteY67" fmla="*/ 40449 h 126569"/>
              <a:gd name="connsiteX68" fmla="*/ 2387070 w 8655748"/>
              <a:gd name="connsiteY68" fmla="*/ 31750 h 126569"/>
              <a:gd name="connsiteX69" fmla="*/ 2430156 w 8655748"/>
              <a:gd name="connsiteY69" fmla="*/ 40449 h 126569"/>
              <a:gd name="connsiteX70" fmla="*/ 2435491 w 8655748"/>
              <a:gd name="connsiteY70" fmla="*/ 44045 h 126569"/>
              <a:gd name="connsiteX71" fmla="*/ 2443327 w 8655748"/>
              <a:gd name="connsiteY71" fmla="*/ 32421 h 126569"/>
              <a:gd name="connsiteX72" fmla="*/ 2521601 w 8655748"/>
              <a:gd name="connsiteY72" fmla="*/ 0 h 126569"/>
              <a:gd name="connsiteX73" fmla="*/ 2599874 w 8655748"/>
              <a:gd name="connsiteY73" fmla="*/ 32421 h 126569"/>
              <a:gd name="connsiteX74" fmla="*/ 2607340 w 8655748"/>
              <a:gd name="connsiteY74" fmla="*/ 43496 h 126569"/>
              <a:gd name="connsiteX75" fmla="*/ 2611860 w 8655748"/>
              <a:gd name="connsiteY75" fmla="*/ 40449 h 126569"/>
              <a:gd name="connsiteX76" fmla="*/ 2654946 w 8655748"/>
              <a:gd name="connsiteY76" fmla="*/ 31750 h 126569"/>
              <a:gd name="connsiteX77" fmla="*/ 2698035 w 8655748"/>
              <a:gd name="connsiteY77" fmla="*/ 40449 h 126569"/>
              <a:gd name="connsiteX78" fmla="*/ 2703368 w 8655748"/>
              <a:gd name="connsiteY78" fmla="*/ 44045 h 126569"/>
              <a:gd name="connsiteX79" fmla="*/ 2711205 w 8655748"/>
              <a:gd name="connsiteY79" fmla="*/ 32421 h 126569"/>
              <a:gd name="connsiteX80" fmla="*/ 2789478 w 8655748"/>
              <a:gd name="connsiteY80" fmla="*/ 0 h 126569"/>
              <a:gd name="connsiteX81" fmla="*/ 2867751 w 8655748"/>
              <a:gd name="connsiteY81" fmla="*/ 32421 h 126569"/>
              <a:gd name="connsiteX82" fmla="*/ 2875218 w 8655748"/>
              <a:gd name="connsiteY82" fmla="*/ 43496 h 126569"/>
              <a:gd name="connsiteX83" fmla="*/ 2879738 w 8655748"/>
              <a:gd name="connsiteY83" fmla="*/ 40449 h 126569"/>
              <a:gd name="connsiteX84" fmla="*/ 2922826 w 8655748"/>
              <a:gd name="connsiteY84" fmla="*/ 31750 h 126569"/>
              <a:gd name="connsiteX85" fmla="*/ 2965913 w 8655748"/>
              <a:gd name="connsiteY85" fmla="*/ 40449 h 126569"/>
              <a:gd name="connsiteX86" fmla="*/ 2971248 w 8655748"/>
              <a:gd name="connsiteY86" fmla="*/ 44045 h 126569"/>
              <a:gd name="connsiteX87" fmla="*/ 2979084 w 8655748"/>
              <a:gd name="connsiteY87" fmla="*/ 32421 h 126569"/>
              <a:gd name="connsiteX88" fmla="*/ 3057357 w 8655748"/>
              <a:gd name="connsiteY88" fmla="*/ 0 h 126569"/>
              <a:gd name="connsiteX89" fmla="*/ 3135630 w 8655748"/>
              <a:gd name="connsiteY89" fmla="*/ 32421 h 126569"/>
              <a:gd name="connsiteX90" fmla="*/ 3143096 w 8655748"/>
              <a:gd name="connsiteY90" fmla="*/ 43496 h 126569"/>
              <a:gd name="connsiteX91" fmla="*/ 3147617 w 8655748"/>
              <a:gd name="connsiteY91" fmla="*/ 40449 h 126569"/>
              <a:gd name="connsiteX92" fmla="*/ 3190704 w 8655748"/>
              <a:gd name="connsiteY92" fmla="*/ 31750 h 126569"/>
              <a:gd name="connsiteX93" fmla="*/ 3233791 w 8655748"/>
              <a:gd name="connsiteY93" fmla="*/ 40449 h 126569"/>
              <a:gd name="connsiteX94" fmla="*/ 3239125 w 8655748"/>
              <a:gd name="connsiteY94" fmla="*/ 44045 h 126569"/>
              <a:gd name="connsiteX95" fmla="*/ 3246962 w 8655748"/>
              <a:gd name="connsiteY95" fmla="*/ 32421 h 126569"/>
              <a:gd name="connsiteX96" fmla="*/ 3325235 w 8655748"/>
              <a:gd name="connsiteY96" fmla="*/ 0 h 126569"/>
              <a:gd name="connsiteX97" fmla="*/ 3403507 w 8655748"/>
              <a:gd name="connsiteY97" fmla="*/ 32421 h 126569"/>
              <a:gd name="connsiteX98" fmla="*/ 3410974 w 8655748"/>
              <a:gd name="connsiteY98" fmla="*/ 43496 h 126569"/>
              <a:gd name="connsiteX99" fmla="*/ 3415494 w 8655748"/>
              <a:gd name="connsiteY99" fmla="*/ 40449 h 126569"/>
              <a:gd name="connsiteX100" fmla="*/ 3458582 w 8655748"/>
              <a:gd name="connsiteY100" fmla="*/ 31750 h 126569"/>
              <a:gd name="connsiteX101" fmla="*/ 3501666 w 8655748"/>
              <a:gd name="connsiteY101" fmla="*/ 40449 h 126569"/>
              <a:gd name="connsiteX102" fmla="*/ 3506998 w 8655748"/>
              <a:gd name="connsiteY102" fmla="*/ 44044 h 126569"/>
              <a:gd name="connsiteX103" fmla="*/ 3514835 w 8655748"/>
              <a:gd name="connsiteY103" fmla="*/ 32421 h 126569"/>
              <a:gd name="connsiteX104" fmla="*/ 3593106 w 8655748"/>
              <a:gd name="connsiteY104" fmla="*/ 0 h 126569"/>
              <a:gd name="connsiteX105" fmla="*/ 3671379 w 8655748"/>
              <a:gd name="connsiteY105" fmla="*/ 32421 h 126569"/>
              <a:gd name="connsiteX106" fmla="*/ 3678847 w 8655748"/>
              <a:gd name="connsiteY106" fmla="*/ 43497 h 126569"/>
              <a:gd name="connsiteX107" fmla="*/ 3683369 w 8655748"/>
              <a:gd name="connsiteY107" fmla="*/ 40449 h 126569"/>
              <a:gd name="connsiteX108" fmla="*/ 3726456 w 8655748"/>
              <a:gd name="connsiteY108" fmla="*/ 31750 h 126569"/>
              <a:gd name="connsiteX109" fmla="*/ 3769544 w 8655748"/>
              <a:gd name="connsiteY109" fmla="*/ 40449 h 126569"/>
              <a:gd name="connsiteX110" fmla="*/ 3774875 w 8655748"/>
              <a:gd name="connsiteY110" fmla="*/ 44043 h 126569"/>
              <a:gd name="connsiteX111" fmla="*/ 3782711 w 8655748"/>
              <a:gd name="connsiteY111" fmla="*/ 32421 h 126569"/>
              <a:gd name="connsiteX112" fmla="*/ 3860984 w 8655748"/>
              <a:gd name="connsiteY112" fmla="*/ 0 h 126569"/>
              <a:gd name="connsiteX113" fmla="*/ 3939257 w 8655748"/>
              <a:gd name="connsiteY113" fmla="*/ 32421 h 126569"/>
              <a:gd name="connsiteX114" fmla="*/ 3946725 w 8655748"/>
              <a:gd name="connsiteY114" fmla="*/ 43497 h 126569"/>
              <a:gd name="connsiteX115" fmla="*/ 3951247 w 8655748"/>
              <a:gd name="connsiteY115" fmla="*/ 40449 h 126569"/>
              <a:gd name="connsiteX116" fmla="*/ 3994334 w 8655748"/>
              <a:gd name="connsiteY116" fmla="*/ 31750 h 126569"/>
              <a:gd name="connsiteX117" fmla="*/ 4037422 w 8655748"/>
              <a:gd name="connsiteY117" fmla="*/ 40449 h 126569"/>
              <a:gd name="connsiteX118" fmla="*/ 4042754 w 8655748"/>
              <a:gd name="connsiteY118" fmla="*/ 44044 h 126569"/>
              <a:gd name="connsiteX119" fmla="*/ 4050590 w 8655748"/>
              <a:gd name="connsiteY119" fmla="*/ 32421 h 126569"/>
              <a:gd name="connsiteX120" fmla="*/ 4128863 w 8655748"/>
              <a:gd name="connsiteY120" fmla="*/ 0 h 126569"/>
              <a:gd name="connsiteX121" fmla="*/ 4207136 w 8655748"/>
              <a:gd name="connsiteY121" fmla="*/ 32421 h 126569"/>
              <a:gd name="connsiteX122" fmla="*/ 4214604 w 8655748"/>
              <a:gd name="connsiteY122" fmla="*/ 43497 h 126569"/>
              <a:gd name="connsiteX123" fmla="*/ 4219126 w 8655748"/>
              <a:gd name="connsiteY123" fmla="*/ 40449 h 126569"/>
              <a:gd name="connsiteX124" fmla="*/ 4262213 w 8655748"/>
              <a:gd name="connsiteY124" fmla="*/ 31750 h 126569"/>
              <a:gd name="connsiteX125" fmla="*/ 4305301 w 8655748"/>
              <a:gd name="connsiteY125" fmla="*/ 40449 h 126569"/>
              <a:gd name="connsiteX126" fmla="*/ 4310632 w 8655748"/>
              <a:gd name="connsiteY126" fmla="*/ 44043 h 126569"/>
              <a:gd name="connsiteX127" fmla="*/ 4318468 w 8655748"/>
              <a:gd name="connsiteY127" fmla="*/ 32421 h 126569"/>
              <a:gd name="connsiteX128" fmla="*/ 4396741 w 8655748"/>
              <a:gd name="connsiteY128" fmla="*/ 0 h 126569"/>
              <a:gd name="connsiteX129" fmla="*/ 4475014 w 8655748"/>
              <a:gd name="connsiteY129" fmla="*/ 32421 h 126569"/>
              <a:gd name="connsiteX130" fmla="*/ 4482482 w 8655748"/>
              <a:gd name="connsiteY130" fmla="*/ 43497 h 126569"/>
              <a:gd name="connsiteX131" fmla="*/ 4487004 w 8655748"/>
              <a:gd name="connsiteY131" fmla="*/ 40449 h 126569"/>
              <a:gd name="connsiteX132" fmla="*/ 4530091 w 8655748"/>
              <a:gd name="connsiteY132" fmla="*/ 31750 h 126569"/>
              <a:gd name="connsiteX133" fmla="*/ 4573179 w 8655748"/>
              <a:gd name="connsiteY133" fmla="*/ 40449 h 126569"/>
              <a:gd name="connsiteX134" fmla="*/ 4578510 w 8655748"/>
              <a:gd name="connsiteY134" fmla="*/ 44043 h 126569"/>
              <a:gd name="connsiteX135" fmla="*/ 4586346 w 8655748"/>
              <a:gd name="connsiteY135" fmla="*/ 32421 h 126569"/>
              <a:gd name="connsiteX136" fmla="*/ 4664619 w 8655748"/>
              <a:gd name="connsiteY136" fmla="*/ 0 h 126569"/>
              <a:gd name="connsiteX137" fmla="*/ 4742892 w 8655748"/>
              <a:gd name="connsiteY137" fmla="*/ 32421 h 126569"/>
              <a:gd name="connsiteX138" fmla="*/ 4750360 w 8655748"/>
              <a:gd name="connsiteY138" fmla="*/ 43497 h 126569"/>
              <a:gd name="connsiteX139" fmla="*/ 4754882 w 8655748"/>
              <a:gd name="connsiteY139" fmla="*/ 40449 h 126569"/>
              <a:gd name="connsiteX140" fmla="*/ 4797969 w 8655748"/>
              <a:gd name="connsiteY140" fmla="*/ 31750 h 126569"/>
              <a:gd name="connsiteX141" fmla="*/ 4841057 w 8655748"/>
              <a:gd name="connsiteY141" fmla="*/ 40449 h 126569"/>
              <a:gd name="connsiteX142" fmla="*/ 4846389 w 8655748"/>
              <a:gd name="connsiteY142" fmla="*/ 44044 h 126569"/>
              <a:gd name="connsiteX143" fmla="*/ 4854225 w 8655748"/>
              <a:gd name="connsiteY143" fmla="*/ 32421 h 126569"/>
              <a:gd name="connsiteX144" fmla="*/ 4932498 w 8655748"/>
              <a:gd name="connsiteY144" fmla="*/ 0 h 126569"/>
              <a:gd name="connsiteX145" fmla="*/ 5010771 w 8655748"/>
              <a:gd name="connsiteY145" fmla="*/ 32421 h 126569"/>
              <a:gd name="connsiteX146" fmla="*/ 5018239 w 8655748"/>
              <a:gd name="connsiteY146" fmla="*/ 43497 h 126569"/>
              <a:gd name="connsiteX147" fmla="*/ 5022761 w 8655748"/>
              <a:gd name="connsiteY147" fmla="*/ 40449 h 126569"/>
              <a:gd name="connsiteX148" fmla="*/ 5065848 w 8655748"/>
              <a:gd name="connsiteY148" fmla="*/ 31750 h 126569"/>
              <a:gd name="connsiteX149" fmla="*/ 5108936 w 8655748"/>
              <a:gd name="connsiteY149" fmla="*/ 40449 h 126569"/>
              <a:gd name="connsiteX150" fmla="*/ 5114267 w 8655748"/>
              <a:gd name="connsiteY150" fmla="*/ 44043 h 126569"/>
              <a:gd name="connsiteX151" fmla="*/ 5122103 w 8655748"/>
              <a:gd name="connsiteY151" fmla="*/ 32421 h 126569"/>
              <a:gd name="connsiteX152" fmla="*/ 5200376 w 8655748"/>
              <a:gd name="connsiteY152" fmla="*/ 0 h 126569"/>
              <a:gd name="connsiteX153" fmla="*/ 5278649 w 8655748"/>
              <a:gd name="connsiteY153" fmla="*/ 32421 h 126569"/>
              <a:gd name="connsiteX154" fmla="*/ 5286117 w 8655748"/>
              <a:gd name="connsiteY154" fmla="*/ 43497 h 126569"/>
              <a:gd name="connsiteX155" fmla="*/ 5290639 w 8655748"/>
              <a:gd name="connsiteY155" fmla="*/ 40449 h 126569"/>
              <a:gd name="connsiteX156" fmla="*/ 5333726 w 8655748"/>
              <a:gd name="connsiteY156" fmla="*/ 31750 h 126569"/>
              <a:gd name="connsiteX157" fmla="*/ 5376814 w 8655748"/>
              <a:gd name="connsiteY157" fmla="*/ 40449 h 126569"/>
              <a:gd name="connsiteX158" fmla="*/ 5382145 w 8655748"/>
              <a:gd name="connsiteY158" fmla="*/ 44043 h 126569"/>
              <a:gd name="connsiteX159" fmla="*/ 5389981 w 8655748"/>
              <a:gd name="connsiteY159" fmla="*/ 32421 h 126569"/>
              <a:gd name="connsiteX160" fmla="*/ 5468254 w 8655748"/>
              <a:gd name="connsiteY160" fmla="*/ 0 h 126569"/>
              <a:gd name="connsiteX161" fmla="*/ 5546527 w 8655748"/>
              <a:gd name="connsiteY161" fmla="*/ 32421 h 126569"/>
              <a:gd name="connsiteX162" fmla="*/ 5553995 w 8655748"/>
              <a:gd name="connsiteY162" fmla="*/ 43497 h 126569"/>
              <a:gd name="connsiteX163" fmla="*/ 5558517 w 8655748"/>
              <a:gd name="connsiteY163" fmla="*/ 40449 h 126569"/>
              <a:gd name="connsiteX164" fmla="*/ 5601604 w 8655748"/>
              <a:gd name="connsiteY164" fmla="*/ 31750 h 126569"/>
              <a:gd name="connsiteX165" fmla="*/ 5644692 w 8655748"/>
              <a:gd name="connsiteY165" fmla="*/ 40449 h 126569"/>
              <a:gd name="connsiteX166" fmla="*/ 5650024 w 8655748"/>
              <a:gd name="connsiteY166" fmla="*/ 44044 h 126569"/>
              <a:gd name="connsiteX167" fmla="*/ 5657860 w 8655748"/>
              <a:gd name="connsiteY167" fmla="*/ 32421 h 126569"/>
              <a:gd name="connsiteX168" fmla="*/ 5736133 w 8655748"/>
              <a:gd name="connsiteY168" fmla="*/ 0 h 126569"/>
              <a:gd name="connsiteX169" fmla="*/ 5814406 w 8655748"/>
              <a:gd name="connsiteY169" fmla="*/ 32421 h 126569"/>
              <a:gd name="connsiteX170" fmla="*/ 5821874 w 8655748"/>
              <a:gd name="connsiteY170" fmla="*/ 43497 h 126569"/>
              <a:gd name="connsiteX171" fmla="*/ 5826396 w 8655748"/>
              <a:gd name="connsiteY171" fmla="*/ 40449 h 126569"/>
              <a:gd name="connsiteX172" fmla="*/ 5869483 w 8655748"/>
              <a:gd name="connsiteY172" fmla="*/ 31750 h 126569"/>
              <a:gd name="connsiteX173" fmla="*/ 5912571 w 8655748"/>
              <a:gd name="connsiteY173" fmla="*/ 40449 h 126569"/>
              <a:gd name="connsiteX174" fmla="*/ 5917902 w 8655748"/>
              <a:gd name="connsiteY174" fmla="*/ 44043 h 126569"/>
              <a:gd name="connsiteX175" fmla="*/ 5925738 w 8655748"/>
              <a:gd name="connsiteY175" fmla="*/ 32421 h 126569"/>
              <a:gd name="connsiteX176" fmla="*/ 6004011 w 8655748"/>
              <a:gd name="connsiteY176" fmla="*/ 0 h 126569"/>
              <a:gd name="connsiteX177" fmla="*/ 6082284 w 8655748"/>
              <a:gd name="connsiteY177" fmla="*/ 32421 h 126569"/>
              <a:gd name="connsiteX178" fmla="*/ 6089752 w 8655748"/>
              <a:gd name="connsiteY178" fmla="*/ 43497 h 126569"/>
              <a:gd name="connsiteX179" fmla="*/ 6094274 w 8655748"/>
              <a:gd name="connsiteY179" fmla="*/ 40449 h 126569"/>
              <a:gd name="connsiteX180" fmla="*/ 6137361 w 8655748"/>
              <a:gd name="connsiteY180" fmla="*/ 31750 h 126569"/>
              <a:gd name="connsiteX181" fmla="*/ 6180449 w 8655748"/>
              <a:gd name="connsiteY181" fmla="*/ 40449 h 126569"/>
              <a:gd name="connsiteX182" fmla="*/ 6185780 w 8655748"/>
              <a:gd name="connsiteY182" fmla="*/ 44043 h 126569"/>
              <a:gd name="connsiteX183" fmla="*/ 6193616 w 8655748"/>
              <a:gd name="connsiteY183" fmla="*/ 32421 h 126569"/>
              <a:gd name="connsiteX184" fmla="*/ 6271889 w 8655748"/>
              <a:gd name="connsiteY184" fmla="*/ 0 h 126569"/>
              <a:gd name="connsiteX185" fmla="*/ 6350162 w 8655748"/>
              <a:gd name="connsiteY185" fmla="*/ 32421 h 126569"/>
              <a:gd name="connsiteX186" fmla="*/ 6357630 w 8655748"/>
              <a:gd name="connsiteY186" fmla="*/ 43497 h 126569"/>
              <a:gd name="connsiteX187" fmla="*/ 6362152 w 8655748"/>
              <a:gd name="connsiteY187" fmla="*/ 40449 h 126569"/>
              <a:gd name="connsiteX188" fmla="*/ 6405239 w 8655748"/>
              <a:gd name="connsiteY188" fmla="*/ 31750 h 126569"/>
              <a:gd name="connsiteX189" fmla="*/ 6448327 w 8655748"/>
              <a:gd name="connsiteY189" fmla="*/ 40449 h 126569"/>
              <a:gd name="connsiteX190" fmla="*/ 6453659 w 8655748"/>
              <a:gd name="connsiteY190" fmla="*/ 44044 h 126569"/>
              <a:gd name="connsiteX191" fmla="*/ 6461495 w 8655748"/>
              <a:gd name="connsiteY191" fmla="*/ 32421 h 126569"/>
              <a:gd name="connsiteX192" fmla="*/ 6539768 w 8655748"/>
              <a:gd name="connsiteY192" fmla="*/ 0 h 126569"/>
              <a:gd name="connsiteX193" fmla="*/ 6618041 w 8655748"/>
              <a:gd name="connsiteY193" fmla="*/ 32421 h 126569"/>
              <a:gd name="connsiteX194" fmla="*/ 6625509 w 8655748"/>
              <a:gd name="connsiteY194" fmla="*/ 43497 h 126569"/>
              <a:gd name="connsiteX195" fmla="*/ 6630031 w 8655748"/>
              <a:gd name="connsiteY195" fmla="*/ 40449 h 126569"/>
              <a:gd name="connsiteX196" fmla="*/ 6673118 w 8655748"/>
              <a:gd name="connsiteY196" fmla="*/ 31750 h 126569"/>
              <a:gd name="connsiteX197" fmla="*/ 6716206 w 8655748"/>
              <a:gd name="connsiteY197" fmla="*/ 40449 h 126569"/>
              <a:gd name="connsiteX198" fmla="*/ 6721537 w 8655748"/>
              <a:gd name="connsiteY198" fmla="*/ 44043 h 126569"/>
              <a:gd name="connsiteX199" fmla="*/ 6729373 w 8655748"/>
              <a:gd name="connsiteY199" fmla="*/ 32421 h 126569"/>
              <a:gd name="connsiteX200" fmla="*/ 6807646 w 8655748"/>
              <a:gd name="connsiteY200" fmla="*/ 0 h 126569"/>
              <a:gd name="connsiteX201" fmla="*/ 6885919 w 8655748"/>
              <a:gd name="connsiteY201" fmla="*/ 32421 h 126569"/>
              <a:gd name="connsiteX202" fmla="*/ 6893387 w 8655748"/>
              <a:gd name="connsiteY202" fmla="*/ 43497 h 126569"/>
              <a:gd name="connsiteX203" fmla="*/ 6897909 w 8655748"/>
              <a:gd name="connsiteY203" fmla="*/ 40449 h 126569"/>
              <a:gd name="connsiteX204" fmla="*/ 6940996 w 8655748"/>
              <a:gd name="connsiteY204" fmla="*/ 31750 h 126569"/>
              <a:gd name="connsiteX205" fmla="*/ 6984084 w 8655748"/>
              <a:gd name="connsiteY205" fmla="*/ 40449 h 126569"/>
              <a:gd name="connsiteX206" fmla="*/ 6989415 w 8655748"/>
              <a:gd name="connsiteY206" fmla="*/ 44043 h 126569"/>
              <a:gd name="connsiteX207" fmla="*/ 6997251 w 8655748"/>
              <a:gd name="connsiteY207" fmla="*/ 32421 h 126569"/>
              <a:gd name="connsiteX208" fmla="*/ 7075524 w 8655748"/>
              <a:gd name="connsiteY208" fmla="*/ 0 h 126569"/>
              <a:gd name="connsiteX209" fmla="*/ 7153797 w 8655748"/>
              <a:gd name="connsiteY209" fmla="*/ 32421 h 126569"/>
              <a:gd name="connsiteX210" fmla="*/ 7161265 w 8655748"/>
              <a:gd name="connsiteY210" fmla="*/ 43497 h 126569"/>
              <a:gd name="connsiteX211" fmla="*/ 7165787 w 8655748"/>
              <a:gd name="connsiteY211" fmla="*/ 40449 h 126569"/>
              <a:gd name="connsiteX212" fmla="*/ 7208874 w 8655748"/>
              <a:gd name="connsiteY212" fmla="*/ 31750 h 126569"/>
              <a:gd name="connsiteX213" fmla="*/ 7251962 w 8655748"/>
              <a:gd name="connsiteY213" fmla="*/ 40449 h 126569"/>
              <a:gd name="connsiteX214" fmla="*/ 7257294 w 8655748"/>
              <a:gd name="connsiteY214" fmla="*/ 44044 h 126569"/>
              <a:gd name="connsiteX215" fmla="*/ 7265130 w 8655748"/>
              <a:gd name="connsiteY215" fmla="*/ 32421 h 126569"/>
              <a:gd name="connsiteX216" fmla="*/ 7343403 w 8655748"/>
              <a:gd name="connsiteY216" fmla="*/ 0 h 126569"/>
              <a:gd name="connsiteX217" fmla="*/ 7421676 w 8655748"/>
              <a:gd name="connsiteY217" fmla="*/ 32421 h 126569"/>
              <a:gd name="connsiteX218" fmla="*/ 7429144 w 8655748"/>
              <a:gd name="connsiteY218" fmla="*/ 43497 h 126569"/>
              <a:gd name="connsiteX219" fmla="*/ 7433666 w 8655748"/>
              <a:gd name="connsiteY219" fmla="*/ 40449 h 126569"/>
              <a:gd name="connsiteX220" fmla="*/ 7476753 w 8655748"/>
              <a:gd name="connsiteY220" fmla="*/ 31750 h 126569"/>
              <a:gd name="connsiteX221" fmla="*/ 7519841 w 8655748"/>
              <a:gd name="connsiteY221" fmla="*/ 40449 h 126569"/>
              <a:gd name="connsiteX222" fmla="*/ 7525172 w 8655748"/>
              <a:gd name="connsiteY222" fmla="*/ 44043 h 126569"/>
              <a:gd name="connsiteX223" fmla="*/ 7533008 w 8655748"/>
              <a:gd name="connsiteY223" fmla="*/ 32421 h 126569"/>
              <a:gd name="connsiteX224" fmla="*/ 7611281 w 8655748"/>
              <a:gd name="connsiteY224" fmla="*/ 0 h 126569"/>
              <a:gd name="connsiteX225" fmla="*/ 7689554 w 8655748"/>
              <a:gd name="connsiteY225" fmla="*/ 32421 h 126569"/>
              <a:gd name="connsiteX226" fmla="*/ 7697022 w 8655748"/>
              <a:gd name="connsiteY226" fmla="*/ 43497 h 126569"/>
              <a:gd name="connsiteX227" fmla="*/ 7701544 w 8655748"/>
              <a:gd name="connsiteY227" fmla="*/ 40449 h 126569"/>
              <a:gd name="connsiteX228" fmla="*/ 7744631 w 8655748"/>
              <a:gd name="connsiteY228" fmla="*/ 31750 h 126569"/>
              <a:gd name="connsiteX229" fmla="*/ 7787718 w 8655748"/>
              <a:gd name="connsiteY229" fmla="*/ 40449 h 126569"/>
              <a:gd name="connsiteX230" fmla="*/ 7793050 w 8655748"/>
              <a:gd name="connsiteY230" fmla="*/ 44043 h 126569"/>
              <a:gd name="connsiteX231" fmla="*/ 7800886 w 8655748"/>
              <a:gd name="connsiteY231" fmla="*/ 32421 h 126569"/>
              <a:gd name="connsiteX232" fmla="*/ 7879159 w 8655748"/>
              <a:gd name="connsiteY232" fmla="*/ 0 h 126569"/>
              <a:gd name="connsiteX233" fmla="*/ 7957432 w 8655748"/>
              <a:gd name="connsiteY233" fmla="*/ 32421 h 126569"/>
              <a:gd name="connsiteX234" fmla="*/ 7964900 w 8655748"/>
              <a:gd name="connsiteY234" fmla="*/ 43497 h 126569"/>
              <a:gd name="connsiteX235" fmla="*/ 7969422 w 8655748"/>
              <a:gd name="connsiteY235" fmla="*/ 40449 h 126569"/>
              <a:gd name="connsiteX236" fmla="*/ 8012509 w 8655748"/>
              <a:gd name="connsiteY236" fmla="*/ 31750 h 126569"/>
              <a:gd name="connsiteX237" fmla="*/ 8055596 w 8655748"/>
              <a:gd name="connsiteY237" fmla="*/ 40449 h 126569"/>
              <a:gd name="connsiteX238" fmla="*/ 8060929 w 8655748"/>
              <a:gd name="connsiteY238" fmla="*/ 44044 h 126569"/>
              <a:gd name="connsiteX239" fmla="*/ 8068765 w 8655748"/>
              <a:gd name="connsiteY239" fmla="*/ 32421 h 126569"/>
              <a:gd name="connsiteX240" fmla="*/ 8147038 w 8655748"/>
              <a:gd name="connsiteY240" fmla="*/ 0 h 126569"/>
              <a:gd name="connsiteX241" fmla="*/ 8225311 w 8655748"/>
              <a:gd name="connsiteY241" fmla="*/ 32421 h 126569"/>
              <a:gd name="connsiteX242" fmla="*/ 8232779 w 8655748"/>
              <a:gd name="connsiteY242" fmla="*/ 43497 h 126569"/>
              <a:gd name="connsiteX243" fmla="*/ 8237301 w 8655748"/>
              <a:gd name="connsiteY243" fmla="*/ 40449 h 126569"/>
              <a:gd name="connsiteX244" fmla="*/ 8280388 w 8655748"/>
              <a:gd name="connsiteY244" fmla="*/ 31750 h 126569"/>
              <a:gd name="connsiteX245" fmla="*/ 8323475 w 8655748"/>
              <a:gd name="connsiteY245" fmla="*/ 40449 h 126569"/>
              <a:gd name="connsiteX246" fmla="*/ 8328801 w 8655748"/>
              <a:gd name="connsiteY246" fmla="*/ 44040 h 126569"/>
              <a:gd name="connsiteX247" fmla="*/ 8336635 w 8655748"/>
              <a:gd name="connsiteY247" fmla="*/ 32421 h 126569"/>
              <a:gd name="connsiteX248" fmla="*/ 8414908 w 8655748"/>
              <a:gd name="connsiteY248" fmla="*/ 0 h 126569"/>
              <a:gd name="connsiteX249" fmla="*/ 8493181 w 8655748"/>
              <a:gd name="connsiteY249" fmla="*/ 32421 h 126569"/>
              <a:gd name="connsiteX250" fmla="*/ 8500649 w 8655748"/>
              <a:gd name="connsiteY250" fmla="*/ 43497 h 126569"/>
              <a:gd name="connsiteX251" fmla="*/ 8505171 w 8655748"/>
              <a:gd name="connsiteY251" fmla="*/ 40449 h 126569"/>
              <a:gd name="connsiteX252" fmla="*/ 8548258 w 8655748"/>
              <a:gd name="connsiteY252" fmla="*/ 31750 h 126569"/>
              <a:gd name="connsiteX253" fmla="*/ 8650254 w 8655748"/>
              <a:gd name="connsiteY253" fmla="*/ 99357 h 126569"/>
              <a:gd name="connsiteX254" fmla="*/ 8655748 w 8655748"/>
              <a:gd name="connsiteY254" fmla="*/ 126569 h 126569"/>
              <a:gd name="connsiteX255" fmla="*/ 3205 w 8655748"/>
              <a:gd name="connsiteY255" fmla="*/ 126569 h 126569"/>
              <a:gd name="connsiteX256" fmla="*/ 0 w 8655748"/>
              <a:gd name="connsiteY256" fmla="*/ 110694 h 126569"/>
              <a:gd name="connsiteX257" fmla="*/ 110695 w 8655748"/>
              <a:gd name="connsiteY257" fmla="*/ 0 h 126569"/>
              <a:gd name="connsiteX0" fmla="*/ 110695 w 8655748"/>
              <a:gd name="connsiteY0" fmla="*/ 1687 h 128256"/>
              <a:gd name="connsiteX1" fmla="*/ 196435 w 8655748"/>
              <a:gd name="connsiteY1" fmla="*/ 45183 h 128256"/>
              <a:gd name="connsiteX2" fmla="*/ 200955 w 8655748"/>
              <a:gd name="connsiteY2" fmla="*/ 42136 h 128256"/>
              <a:gd name="connsiteX3" fmla="*/ 244042 w 8655748"/>
              <a:gd name="connsiteY3" fmla="*/ 33437 h 128256"/>
              <a:gd name="connsiteX4" fmla="*/ 287129 w 8655748"/>
              <a:gd name="connsiteY4" fmla="*/ 42136 h 128256"/>
              <a:gd name="connsiteX5" fmla="*/ 292463 w 8655748"/>
              <a:gd name="connsiteY5" fmla="*/ 45731 h 128256"/>
              <a:gd name="connsiteX6" fmla="*/ 300300 w 8655748"/>
              <a:gd name="connsiteY6" fmla="*/ 34108 h 128256"/>
              <a:gd name="connsiteX7" fmla="*/ 378573 w 8655748"/>
              <a:gd name="connsiteY7" fmla="*/ 1687 h 128256"/>
              <a:gd name="connsiteX8" fmla="*/ 456846 w 8655748"/>
              <a:gd name="connsiteY8" fmla="*/ 34108 h 128256"/>
              <a:gd name="connsiteX9" fmla="*/ 464313 w 8655748"/>
              <a:gd name="connsiteY9" fmla="*/ 45183 h 128256"/>
              <a:gd name="connsiteX10" fmla="*/ 468833 w 8655748"/>
              <a:gd name="connsiteY10" fmla="*/ 42136 h 128256"/>
              <a:gd name="connsiteX11" fmla="*/ 511920 w 8655748"/>
              <a:gd name="connsiteY11" fmla="*/ 33437 h 128256"/>
              <a:gd name="connsiteX12" fmla="*/ 555008 w 8655748"/>
              <a:gd name="connsiteY12" fmla="*/ 42136 h 128256"/>
              <a:gd name="connsiteX13" fmla="*/ 560341 w 8655748"/>
              <a:gd name="connsiteY13" fmla="*/ 45732 h 128256"/>
              <a:gd name="connsiteX14" fmla="*/ 568179 w 8655748"/>
              <a:gd name="connsiteY14" fmla="*/ 34108 h 128256"/>
              <a:gd name="connsiteX15" fmla="*/ 646452 w 8655748"/>
              <a:gd name="connsiteY15" fmla="*/ 1687 h 128256"/>
              <a:gd name="connsiteX16" fmla="*/ 724725 w 8655748"/>
              <a:gd name="connsiteY16" fmla="*/ 34108 h 128256"/>
              <a:gd name="connsiteX17" fmla="*/ 732192 w 8655748"/>
              <a:gd name="connsiteY17" fmla="*/ 45183 h 128256"/>
              <a:gd name="connsiteX18" fmla="*/ 736712 w 8655748"/>
              <a:gd name="connsiteY18" fmla="*/ 42136 h 128256"/>
              <a:gd name="connsiteX19" fmla="*/ 779800 w 8655748"/>
              <a:gd name="connsiteY19" fmla="*/ 33437 h 128256"/>
              <a:gd name="connsiteX20" fmla="*/ 822887 w 8655748"/>
              <a:gd name="connsiteY20" fmla="*/ 42136 h 128256"/>
              <a:gd name="connsiteX21" fmla="*/ 828221 w 8655748"/>
              <a:gd name="connsiteY21" fmla="*/ 45732 h 128256"/>
              <a:gd name="connsiteX22" fmla="*/ 836058 w 8655748"/>
              <a:gd name="connsiteY22" fmla="*/ 34108 h 128256"/>
              <a:gd name="connsiteX23" fmla="*/ 914331 w 8655748"/>
              <a:gd name="connsiteY23" fmla="*/ 1687 h 128256"/>
              <a:gd name="connsiteX24" fmla="*/ 992604 w 8655748"/>
              <a:gd name="connsiteY24" fmla="*/ 34108 h 128256"/>
              <a:gd name="connsiteX25" fmla="*/ 1000072 w 8655748"/>
              <a:gd name="connsiteY25" fmla="*/ 45183 h 128256"/>
              <a:gd name="connsiteX26" fmla="*/ 1004591 w 8655748"/>
              <a:gd name="connsiteY26" fmla="*/ 42136 h 128256"/>
              <a:gd name="connsiteX27" fmla="*/ 1047679 w 8655748"/>
              <a:gd name="connsiteY27" fmla="*/ 33437 h 128256"/>
              <a:gd name="connsiteX28" fmla="*/ 1090766 w 8655748"/>
              <a:gd name="connsiteY28" fmla="*/ 42136 h 128256"/>
              <a:gd name="connsiteX29" fmla="*/ 1096099 w 8655748"/>
              <a:gd name="connsiteY29" fmla="*/ 45732 h 128256"/>
              <a:gd name="connsiteX30" fmla="*/ 1103937 w 8655748"/>
              <a:gd name="connsiteY30" fmla="*/ 34108 h 128256"/>
              <a:gd name="connsiteX31" fmla="*/ 1182210 w 8655748"/>
              <a:gd name="connsiteY31" fmla="*/ 1687 h 128256"/>
              <a:gd name="connsiteX32" fmla="*/ 1260483 w 8655748"/>
              <a:gd name="connsiteY32" fmla="*/ 34108 h 128256"/>
              <a:gd name="connsiteX33" fmla="*/ 1267950 w 8655748"/>
              <a:gd name="connsiteY33" fmla="*/ 45183 h 128256"/>
              <a:gd name="connsiteX34" fmla="*/ 1272470 w 8655748"/>
              <a:gd name="connsiteY34" fmla="*/ 42136 h 128256"/>
              <a:gd name="connsiteX35" fmla="*/ 1315557 w 8655748"/>
              <a:gd name="connsiteY35" fmla="*/ 33437 h 128256"/>
              <a:gd name="connsiteX36" fmla="*/ 1358645 w 8655748"/>
              <a:gd name="connsiteY36" fmla="*/ 42136 h 128256"/>
              <a:gd name="connsiteX37" fmla="*/ 1363978 w 8655748"/>
              <a:gd name="connsiteY37" fmla="*/ 45732 h 128256"/>
              <a:gd name="connsiteX38" fmla="*/ 1371815 w 8655748"/>
              <a:gd name="connsiteY38" fmla="*/ 34108 h 128256"/>
              <a:gd name="connsiteX39" fmla="*/ 1450090 w 8655748"/>
              <a:gd name="connsiteY39" fmla="*/ 1687 h 128256"/>
              <a:gd name="connsiteX40" fmla="*/ 1528362 w 8655748"/>
              <a:gd name="connsiteY40" fmla="*/ 34108 h 128256"/>
              <a:gd name="connsiteX41" fmla="*/ 1535829 w 8655748"/>
              <a:gd name="connsiteY41" fmla="*/ 45183 h 128256"/>
              <a:gd name="connsiteX42" fmla="*/ 1540349 w 8655748"/>
              <a:gd name="connsiteY42" fmla="*/ 42136 h 128256"/>
              <a:gd name="connsiteX43" fmla="*/ 1583436 w 8655748"/>
              <a:gd name="connsiteY43" fmla="*/ 33437 h 128256"/>
              <a:gd name="connsiteX44" fmla="*/ 1626523 w 8655748"/>
              <a:gd name="connsiteY44" fmla="*/ 42136 h 128256"/>
              <a:gd name="connsiteX45" fmla="*/ 1631857 w 8655748"/>
              <a:gd name="connsiteY45" fmla="*/ 45731 h 128256"/>
              <a:gd name="connsiteX46" fmla="*/ 1639693 w 8655748"/>
              <a:gd name="connsiteY46" fmla="*/ 34108 h 128256"/>
              <a:gd name="connsiteX47" fmla="*/ 1717967 w 8655748"/>
              <a:gd name="connsiteY47" fmla="*/ 1687 h 128256"/>
              <a:gd name="connsiteX48" fmla="*/ 1796240 w 8655748"/>
              <a:gd name="connsiteY48" fmla="*/ 34108 h 128256"/>
              <a:gd name="connsiteX49" fmla="*/ 1803707 w 8655748"/>
              <a:gd name="connsiteY49" fmla="*/ 45183 h 128256"/>
              <a:gd name="connsiteX50" fmla="*/ 1808226 w 8655748"/>
              <a:gd name="connsiteY50" fmla="*/ 42136 h 128256"/>
              <a:gd name="connsiteX51" fmla="*/ 1851313 w 8655748"/>
              <a:gd name="connsiteY51" fmla="*/ 33437 h 128256"/>
              <a:gd name="connsiteX52" fmla="*/ 1894401 w 8655748"/>
              <a:gd name="connsiteY52" fmla="*/ 42136 h 128256"/>
              <a:gd name="connsiteX53" fmla="*/ 1899734 w 8655748"/>
              <a:gd name="connsiteY53" fmla="*/ 45731 h 128256"/>
              <a:gd name="connsiteX54" fmla="*/ 1907571 w 8655748"/>
              <a:gd name="connsiteY54" fmla="*/ 34108 h 128256"/>
              <a:gd name="connsiteX55" fmla="*/ 1985842 w 8655748"/>
              <a:gd name="connsiteY55" fmla="*/ 1687 h 128256"/>
              <a:gd name="connsiteX56" fmla="*/ 2064117 w 8655748"/>
              <a:gd name="connsiteY56" fmla="*/ 34108 h 128256"/>
              <a:gd name="connsiteX57" fmla="*/ 2071584 w 8655748"/>
              <a:gd name="connsiteY57" fmla="*/ 45183 h 128256"/>
              <a:gd name="connsiteX58" fmla="*/ 2076103 w 8655748"/>
              <a:gd name="connsiteY58" fmla="*/ 42136 h 128256"/>
              <a:gd name="connsiteX59" fmla="*/ 2119192 w 8655748"/>
              <a:gd name="connsiteY59" fmla="*/ 33437 h 128256"/>
              <a:gd name="connsiteX60" fmla="*/ 2162278 w 8655748"/>
              <a:gd name="connsiteY60" fmla="*/ 42136 h 128256"/>
              <a:gd name="connsiteX61" fmla="*/ 2167613 w 8655748"/>
              <a:gd name="connsiteY61" fmla="*/ 45732 h 128256"/>
              <a:gd name="connsiteX62" fmla="*/ 2175449 w 8655748"/>
              <a:gd name="connsiteY62" fmla="*/ 34108 h 128256"/>
              <a:gd name="connsiteX63" fmla="*/ 2253722 w 8655748"/>
              <a:gd name="connsiteY63" fmla="*/ 1687 h 128256"/>
              <a:gd name="connsiteX64" fmla="*/ 2331995 w 8655748"/>
              <a:gd name="connsiteY64" fmla="*/ 34108 h 128256"/>
              <a:gd name="connsiteX65" fmla="*/ 2339461 w 8655748"/>
              <a:gd name="connsiteY65" fmla="*/ 45183 h 128256"/>
              <a:gd name="connsiteX66" fmla="*/ 2343982 w 8655748"/>
              <a:gd name="connsiteY66" fmla="*/ 42136 h 128256"/>
              <a:gd name="connsiteX67" fmla="*/ 2387070 w 8655748"/>
              <a:gd name="connsiteY67" fmla="*/ 33437 h 128256"/>
              <a:gd name="connsiteX68" fmla="*/ 2430156 w 8655748"/>
              <a:gd name="connsiteY68" fmla="*/ 42136 h 128256"/>
              <a:gd name="connsiteX69" fmla="*/ 2435491 w 8655748"/>
              <a:gd name="connsiteY69" fmla="*/ 45732 h 128256"/>
              <a:gd name="connsiteX70" fmla="*/ 2443327 w 8655748"/>
              <a:gd name="connsiteY70" fmla="*/ 34108 h 128256"/>
              <a:gd name="connsiteX71" fmla="*/ 2521601 w 8655748"/>
              <a:gd name="connsiteY71" fmla="*/ 1687 h 128256"/>
              <a:gd name="connsiteX72" fmla="*/ 2599874 w 8655748"/>
              <a:gd name="connsiteY72" fmla="*/ 34108 h 128256"/>
              <a:gd name="connsiteX73" fmla="*/ 2607340 w 8655748"/>
              <a:gd name="connsiteY73" fmla="*/ 45183 h 128256"/>
              <a:gd name="connsiteX74" fmla="*/ 2611860 w 8655748"/>
              <a:gd name="connsiteY74" fmla="*/ 42136 h 128256"/>
              <a:gd name="connsiteX75" fmla="*/ 2654946 w 8655748"/>
              <a:gd name="connsiteY75" fmla="*/ 33437 h 128256"/>
              <a:gd name="connsiteX76" fmla="*/ 2698035 w 8655748"/>
              <a:gd name="connsiteY76" fmla="*/ 42136 h 128256"/>
              <a:gd name="connsiteX77" fmla="*/ 2703368 w 8655748"/>
              <a:gd name="connsiteY77" fmla="*/ 45732 h 128256"/>
              <a:gd name="connsiteX78" fmla="*/ 2711205 w 8655748"/>
              <a:gd name="connsiteY78" fmla="*/ 34108 h 128256"/>
              <a:gd name="connsiteX79" fmla="*/ 2789478 w 8655748"/>
              <a:gd name="connsiteY79" fmla="*/ 1687 h 128256"/>
              <a:gd name="connsiteX80" fmla="*/ 2867751 w 8655748"/>
              <a:gd name="connsiteY80" fmla="*/ 34108 h 128256"/>
              <a:gd name="connsiteX81" fmla="*/ 2875218 w 8655748"/>
              <a:gd name="connsiteY81" fmla="*/ 45183 h 128256"/>
              <a:gd name="connsiteX82" fmla="*/ 2879738 w 8655748"/>
              <a:gd name="connsiteY82" fmla="*/ 42136 h 128256"/>
              <a:gd name="connsiteX83" fmla="*/ 2922826 w 8655748"/>
              <a:gd name="connsiteY83" fmla="*/ 33437 h 128256"/>
              <a:gd name="connsiteX84" fmla="*/ 2965913 w 8655748"/>
              <a:gd name="connsiteY84" fmla="*/ 42136 h 128256"/>
              <a:gd name="connsiteX85" fmla="*/ 2971248 w 8655748"/>
              <a:gd name="connsiteY85" fmla="*/ 45732 h 128256"/>
              <a:gd name="connsiteX86" fmla="*/ 2979084 w 8655748"/>
              <a:gd name="connsiteY86" fmla="*/ 34108 h 128256"/>
              <a:gd name="connsiteX87" fmla="*/ 3057357 w 8655748"/>
              <a:gd name="connsiteY87" fmla="*/ 1687 h 128256"/>
              <a:gd name="connsiteX88" fmla="*/ 3135630 w 8655748"/>
              <a:gd name="connsiteY88" fmla="*/ 34108 h 128256"/>
              <a:gd name="connsiteX89" fmla="*/ 3143096 w 8655748"/>
              <a:gd name="connsiteY89" fmla="*/ 45183 h 128256"/>
              <a:gd name="connsiteX90" fmla="*/ 3147617 w 8655748"/>
              <a:gd name="connsiteY90" fmla="*/ 42136 h 128256"/>
              <a:gd name="connsiteX91" fmla="*/ 3190704 w 8655748"/>
              <a:gd name="connsiteY91" fmla="*/ 33437 h 128256"/>
              <a:gd name="connsiteX92" fmla="*/ 3233791 w 8655748"/>
              <a:gd name="connsiteY92" fmla="*/ 42136 h 128256"/>
              <a:gd name="connsiteX93" fmla="*/ 3239125 w 8655748"/>
              <a:gd name="connsiteY93" fmla="*/ 45732 h 128256"/>
              <a:gd name="connsiteX94" fmla="*/ 3246962 w 8655748"/>
              <a:gd name="connsiteY94" fmla="*/ 34108 h 128256"/>
              <a:gd name="connsiteX95" fmla="*/ 3325235 w 8655748"/>
              <a:gd name="connsiteY95" fmla="*/ 1687 h 128256"/>
              <a:gd name="connsiteX96" fmla="*/ 3403507 w 8655748"/>
              <a:gd name="connsiteY96" fmla="*/ 34108 h 128256"/>
              <a:gd name="connsiteX97" fmla="*/ 3410974 w 8655748"/>
              <a:gd name="connsiteY97" fmla="*/ 45183 h 128256"/>
              <a:gd name="connsiteX98" fmla="*/ 3415494 w 8655748"/>
              <a:gd name="connsiteY98" fmla="*/ 42136 h 128256"/>
              <a:gd name="connsiteX99" fmla="*/ 3458582 w 8655748"/>
              <a:gd name="connsiteY99" fmla="*/ 33437 h 128256"/>
              <a:gd name="connsiteX100" fmla="*/ 3501666 w 8655748"/>
              <a:gd name="connsiteY100" fmla="*/ 42136 h 128256"/>
              <a:gd name="connsiteX101" fmla="*/ 3506998 w 8655748"/>
              <a:gd name="connsiteY101" fmla="*/ 45731 h 128256"/>
              <a:gd name="connsiteX102" fmla="*/ 3514835 w 8655748"/>
              <a:gd name="connsiteY102" fmla="*/ 34108 h 128256"/>
              <a:gd name="connsiteX103" fmla="*/ 3593106 w 8655748"/>
              <a:gd name="connsiteY103" fmla="*/ 1687 h 128256"/>
              <a:gd name="connsiteX104" fmla="*/ 3671379 w 8655748"/>
              <a:gd name="connsiteY104" fmla="*/ 34108 h 128256"/>
              <a:gd name="connsiteX105" fmla="*/ 3678847 w 8655748"/>
              <a:gd name="connsiteY105" fmla="*/ 45184 h 128256"/>
              <a:gd name="connsiteX106" fmla="*/ 3683369 w 8655748"/>
              <a:gd name="connsiteY106" fmla="*/ 42136 h 128256"/>
              <a:gd name="connsiteX107" fmla="*/ 3726456 w 8655748"/>
              <a:gd name="connsiteY107" fmla="*/ 33437 h 128256"/>
              <a:gd name="connsiteX108" fmla="*/ 3769544 w 8655748"/>
              <a:gd name="connsiteY108" fmla="*/ 42136 h 128256"/>
              <a:gd name="connsiteX109" fmla="*/ 3774875 w 8655748"/>
              <a:gd name="connsiteY109" fmla="*/ 45730 h 128256"/>
              <a:gd name="connsiteX110" fmla="*/ 3782711 w 8655748"/>
              <a:gd name="connsiteY110" fmla="*/ 34108 h 128256"/>
              <a:gd name="connsiteX111" fmla="*/ 3860984 w 8655748"/>
              <a:gd name="connsiteY111" fmla="*/ 1687 h 128256"/>
              <a:gd name="connsiteX112" fmla="*/ 3939257 w 8655748"/>
              <a:gd name="connsiteY112" fmla="*/ 34108 h 128256"/>
              <a:gd name="connsiteX113" fmla="*/ 3946725 w 8655748"/>
              <a:gd name="connsiteY113" fmla="*/ 45184 h 128256"/>
              <a:gd name="connsiteX114" fmla="*/ 3951247 w 8655748"/>
              <a:gd name="connsiteY114" fmla="*/ 42136 h 128256"/>
              <a:gd name="connsiteX115" fmla="*/ 3994334 w 8655748"/>
              <a:gd name="connsiteY115" fmla="*/ 33437 h 128256"/>
              <a:gd name="connsiteX116" fmla="*/ 4037422 w 8655748"/>
              <a:gd name="connsiteY116" fmla="*/ 42136 h 128256"/>
              <a:gd name="connsiteX117" fmla="*/ 4042754 w 8655748"/>
              <a:gd name="connsiteY117" fmla="*/ 45731 h 128256"/>
              <a:gd name="connsiteX118" fmla="*/ 4050590 w 8655748"/>
              <a:gd name="connsiteY118" fmla="*/ 34108 h 128256"/>
              <a:gd name="connsiteX119" fmla="*/ 4128863 w 8655748"/>
              <a:gd name="connsiteY119" fmla="*/ 1687 h 128256"/>
              <a:gd name="connsiteX120" fmla="*/ 4207136 w 8655748"/>
              <a:gd name="connsiteY120" fmla="*/ 34108 h 128256"/>
              <a:gd name="connsiteX121" fmla="*/ 4214604 w 8655748"/>
              <a:gd name="connsiteY121" fmla="*/ 45184 h 128256"/>
              <a:gd name="connsiteX122" fmla="*/ 4219126 w 8655748"/>
              <a:gd name="connsiteY122" fmla="*/ 42136 h 128256"/>
              <a:gd name="connsiteX123" fmla="*/ 4262213 w 8655748"/>
              <a:gd name="connsiteY123" fmla="*/ 33437 h 128256"/>
              <a:gd name="connsiteX124" fmla="*/ 4305301 w 8655748"/>
              <a:gd name="connsiteY124" fmla="*/ 42136 h 128256"/>
              <a:gd name="connsiteX125" fmla="*/ 4310632 w 8655748"/>
              <a:gd name="connsiteY125" fmla="*/ 45730 h 128256"/>
              <a:gd name="connsiteX126" fmla="*/ 4318468 w 8655748"/>
              <a:gd name="connsiteY126" fmla="*/ 34108 h 128256"/>
              <a:gd name="connsiteX127" fmla="*/ 4396741 w 8655748"/>
              <a:gd name="connsiteY127" fmla="*/ 1687 h 128256"/>
              <a:gd name="connsiteX128" fmla="*/ 4475014 w 8655748"/>
              <a:gd name="connsiteY128" fmla="*/ 34108 h 128256"/>
              <a:gd name="connsiteX129" fmla="*/ 4482482 w 8655748"/>
              <a:gd name="connsiteY129" fmla="*/ 45184 h 128256"/>
              <a:gd name="connsiteX130" fmla="*/ 4487004 w 8655748"/>
              <a:gd name="connsiteY130" fmla="*/ 42136 h 128256"/>
              <a:gd name="connsiteX131" fmla="*/ 4530091 w 8655748"/>
              <a:gd name="connsiteY131" fmla="*/ 33437 h 128256"/>
              <a:gd name="connsiteX132" fmla="*/ 4573179 w 8655748"/>
              <a:gd name="connsiteY132" fmla="*/ 42136 h 128256"/>
              <a:gd name="connsiteX133" fmla="*/ 4578510 w 8655748"/>
              <a:gd name="connsiteY133" fmla="*/ 45730 h 128256"/>
              <a:gd name="connsiteX134" fmla="*/ 4586346 w 8655748"/>
              <a:gd name="connsiteY134" fmla="*/ 34108 h 128256"/>
              <a:gd name="connsiteX135" fmla="*/ 4664619 w 8655748"/>
              <a:gd name="connsiteY135" fmla="*/ 1687 h 128256"/>
              <a:gd name="connsiteX136" fmla="*/ 4742892 w 8655748"/>
              <a:gd name="connsiteY136" fmla="*/ 34108 h 128256"/>
              <a:gd name="connsiteX137" fmla="*/ 4750360 w 8655748"/>
              <a:gd name="connsiteY137" fmla="*/ 45184 h 128256"/>
              <a:gd name="connsiteX138" fmla="*/ 4754882 w 8655748"/>
              <a:gd name="connsiteY138" fmla="*/ 42136 h 128256"/>
              <a:gd name="connsiteX139" fmla="*/ 4797969 w 8655748"/>
              <a:gd name="connsiteY139" fmla="*/ 33437 h 128256"/>
              <a:gd name="connsiteX140" fmla="*/ 4841057 w 8655748"/>
              <a:gd name="connsiteY140" fmla="*/ 42136 h 128256"/>
              <a:gd name="connsiteX141" fmla="*/ 4846389 w 8655748"/>
              <a:gd name="connsiteY141" fmla="*/ 45731 h 128256"/>
              <a:gd name="connsiteX142" fmla="*/ 4854225 w 8655748"/>
              <a:gd name="connsiteY142" fmla="*/ 34108 h 128256"/>
              <a:gd name="connsiteX143" fmla="*/ 4932498 w 8655748"/>
              <a:gd name="connsiteY143" fmla="*/ 1687 h 128256"/>
              <a:gd name="connsiteX144" fmla="*/ 5010771 w 8655748"/>
              <a:gd name="connsiteY144" fmla="*/ 34108 h 128256"/>
              <a:gd name="connsiteX145" fmla="*/ 5018239 w 8655748"/>
              <a:gd name="connsiteY145" fmla="*/ 45184 h 128256"/>
              <a:gd name="connsiteX146" fmla="*/ 5022761 w 8655748"/>
              <a:gd name="connsiteY146" fmla="*/ 42136 h 128256"/>
              <a:gd name="connsiteX147" fmla="*/ 5065848 w 8655748"/>
              <a:gd name="connsiteY147" fmla="*/ 33437 h 128256"/>
              <a:gd name="connsiteX148" fmla="*/ 5108936 w 8655748"/>
              <a:gd name="connsiteY148" fmla="*/ 42136 h 128256"/>
              <a:gd name="connsiteX149" fmla="*/ 5114267 w 8655748"/>
              <a:gd name="connsiteY149" fmla="*/ 45730 h 128256"/>
              <a:gd name="connsiteX150" fmla="*/ 5122103 w 8655748"/>
              <a:gd name="connsiteY150" fmla="*/ 34108 h 128256"/>
              <a:gd name="connsiteX151" fmla="*/ 5200376 w 8655748"/>
              <a:gd name="connsiteY151" fmla="*/ 1687 h 128256"/>
              <a:gd name="connsiteX152" fmla="*/ 5278649 w 8655748"/>
              <a:gd name="connsiteY152" fmla="*/ 34108 h 128256"/>
              <a:gd name="connsiteX153" fmla="*/ 5286117 w 8655748"/>
              <a:gd name="connsiteY153" fmla="*/ 45184 h 128256"/>
              <a:gd name="connsiteX154" fmla="*/ 5290639 w 8655748"/>
              <a:gd name="connsiteY154" fmla="*/ 42136 h 128256"/>
              <a:gd name="connsiteX155" fmla="*/ 5333726 w 8655748"/>
              <a:gd name="connsiteY155" fmla="*/ 33437 h 128256"/>
              <a:gd name="connsiteX156" fmla="*/ 5376814 w 8655748"/>
              <a:gd name="connsiteY156" fmla="*/ 42136 h 128256"/>
              <a:gd name="connsiteX157" fmla="*/ 5382145 w 8655748"/>
              <a:gd name="connsiteY157" fmla="*/ 45730 h 128256"/>
              <a:gd name="connsiteX158" fmla="*/ 5389981 w 8655748"/>
              <a:gd name="connsiteY158" fmla="*/ 34108 h 128256"/>
              <a:gd name="connsiteX159" fmla="*/ 5468254 w 8655748"/>
              <a:gd name="connsiteY159" fmla="*/ 1687 h 128256"/>
              <a:gd name="connsiteX160" fmla="*/ 5546527 w 8655748"/>
              <a:gd name="connsiteY160" fmla="*/ 34108 h 128256"/>
              <a:gd name="connsiteX161" fmla="*/ 5553995 w 8655748"/>
              <a:gd name="connsiteY161" fmla="*/ 45184 h 128256"/>
              <a:gd name="connsiteX162" fmla="*/ 5558517 w 8655748"/>
              <a:gd name="connsiteY162" fmla="*/ 42136 h 128256"/>
              <a:gd name="connsiteX163" fmla="*/ 5601604 w 8655748"/>
              <a:gd name="connsiteY163" fmla="*/ 33437 h 128256"/>
              <a:gd name="connsiteX164" fmla="*/ 5644692 w 8655748"/>
              <a:gd name="connsiteY164" fmla="*/ 42136 h 128256"/>
              <a:gd name="connsiteX165" fmla="*/ 5650024 w 8655748"/>
              <a:gd name="connsiteY165" fmla="*/ 45731 h 128256"/>
              <a:gd name="connsiteX166" fmla="*/ 5657860 w 8655748"/>
              <a:gd name="connsiteY166" fmla="*/ 34108 h 128256"/>
              <a:gd name="connsiteX167" fmla="*/ 5736133 w 8655748"/>
              <a:gd name="connsiteY167" fmla="*/ 1687 h 128256"/>
              <a:gd name="connsiteX168" fmla="*/ 5814406 w 8655748"/>
              <a:gd name="connsiteY168" fmla="*/ 34108 h 128256"/>
              <a:gd name="connsiteX169" fmla="*/ 5821874 w 8655748"/>
              <a:gd name="connsiteY169" fmla="*/ 45184 h 128256"/>
              <a:gd name="connsiteX170" fmla="*/ 5826396 w 8655748"/>
              <a:gd name="connsiteY170" fmla="*/ 42136 h 128256"/>
              <a:gd name="connsiteX171" fmla="*/ 5869483 w 8655748"/>
              <a:gd name="connsiteY171" fmla="*/ 33437 h 128256"/>
              <a:gd name="connsiteX172" fmla="*/ 5912571 w 8655748"/>
              <a:gd name="connsiteY172" fmla="*/ 42136 h 128256"/>
              <a:gd name="connsiteX173" fmla="*/ 5917902 w 8655748"/>
              <a:gd name="connsiteY173" fmla="*/ 45730 h 128256"/>
              <a:gd name="connsiteX174" fmla="*/ 5925738 w 8655748"/>
              <a:gd name="connsiteY174" fmla="*/ 34108 h 128256"/>
              <a:gd name="connsiteX175" fmla="*/ 6004011 w 8655748"/>
              <a:gd name="connsiteY175" fmla="*/ 1687 h 128256"/>
              <a:gd name="connsiteX176" fmla="*/ 6082284 w 8655748"/>
              <a:gd name="connsiteY176" fmla="*/ 34108 h 128256"/>
              <a:gd name="connsiteX177" fmla="*/ 6089752 w 8655748"/>
              <a:gd name="connsiteY177" fmla="*/ 45184 h 128256"/>
              <a:gd name="connsiteX178" fmla="*/ 6094274 w 8655748"/>
              <a:gd name="connsiteY178" fmla="*/ 42136 h 128256"/>
              <a:gd name="connsiteX179" fmla="*/ 6137361 w 8655748"/>
              <a:gd name="connsiteY179" fmla="*/ 33437 h 128256"/>
              <a:gd name="connsiteX180" fmla="*/ 6180449 w 8655748"/>
              <a:gd name="connsiteY180" fmla="*/ 42136 h 128256"/>
              <a:gd name="connsiteX181" fmla="*/ 6185780 w 8655748"/>
              <a:gd name="connsiteY181" fmla="*/ 45730 h 128256"/>
              <a:gd name="connsiteX182" fmla="*/ 6193616 w 8655748"/>
              <a:gd name="connsiteY182" fmla="*/ 34108 h 128256"/>
              <a:gd name="connsiteX183" fmla="*/ 6271889 w 8655748"/>
              <a:gd name="connsiteY183" fmla="*/ 1687 h 128256"/>
              <a:gd name="connsiteX184" fmla="*/ 6350162 w 8655748"/>
              <a:gd name="connsiteY184" fmla="*/ 34108 h 128256"/>
              <a:gd name="connsiteX185" fmla="*/ 6357630 w 8655748"/>
              <a:gd name="connsiteY185" fmla="*/ 45184 h 128256"/>
              <a:gd name="connsiteX186" fmla="*/ 6362152 w 8655748"/>
              <a:gd name="connsiteY186" fmla="*/ 42136 h 128256"/>
              <a:gd name="connsiteX187" fmla="*/ 6405239 w 8655748"/>
              <a:gd name="connsiteY187" fmla="*/ 33437 h 128256"/>
              <a:gd name="connsiteX188" fmla="*/ 6448327 w 8655748"/>
              <a:gd name="connsiteY188" fmla="*/ 42136 h 128256"/>
              <a:gd name="connsiteX189" fmla="*/ 6453659 w 8655748"/>
              <a:gd name="connsiteY189" fmla="*/ 45731 h 128256"/>
              <a:gd name="connsiteX190" fmla="*/ 6461495 w 8655748"/>
              <a:gd name="connsiteY190" fmla="*/ 34108 h 128256"/>
              <a:gd name="connsiteX191" fmla="*/ 6539768 w 8655748"/>
              <a:gd name="connsiteY191" fmla="*/ 1687 h 128256"/>
              <a:gd name="connsiteX192" fmla="*/ 6618041 w 8655748"/>
              <a:gd name="connsiteY192" fmla="*/ 34108 h 128256"/>
              <a:gd name="connsiteX193" fmla="*/ 6625509 w 8655748"/>
              <a:gd name="connsiteY193" fmla="*/ 45184 h 128256"/>
              <a:gd name="connsiteX194" fmla="*/ 6630031 w 8655748"/>
              <a:gd name="connsiteY194" fmla="*/ 42136 h 128256"/>
              <a:gd name="connsiteX195" fmla="*/ 6673118 w 8655748"/>
              <a:gd name="connsiteY195" fmla="*/ 33437 h 128256"/>
              <a:gd name="connsiteX196" fmla="*/ 6716206 w 8655748"/>
              <a:gd name="connsiteY196" fmla="*/ 42136 h 128256"/>
              <a:gd name="connsiteX197" fmla="*/ 6721537 w 8655748"/>
              <a:gd name="connsiteY197" fmla="*/ 45730 h 128256"/>
              <a:gd name="connsiteX198" fmla="*/ 6729373 w 8655748"/>
              <a:gd name="connsiteY198" fmla="*/ 34108 h 128256"/>
              <a:gd name="connsiteX199" fmla="*/ 6807646 w 8655748"/>
              <a:gd name="connsiteY199" fmla="*/ 1687 h 128256"/>
              <a:gd name="connsiteX200" fmla="*/ 6885919 w 8655748"/>
              <a:gd name="connsiteY200" fmla="*/ 34108 h 128256"/>
              <a:gd name="connsiteX201" fmla="*/ 6893387 w 8655748"/>
              <a:gd name="connsiteY201" fmla="*/ 45184 h 128256"/>
              <a:gd name="connsiteX202" fmla="*/ 6897909 w 8655748"/>
              <a:gd name="connsiteY202" fmla="*/ 42136 h 128256"/>
              <a:gd name="connsiteX203" fmla="*/ 6940996 w 8655748"/>
              <a:gd name="connsiteY203" fmla="*/ 33437 h 128256"/>
              <a:gd name="connsiteX204" fmla="*/ 6984084 w 8655748"/>
              <a:gd name="connsiteY204" fmla="*/ 42136 h 128256"/>
              <a:gd name="connsiteX205" fmla="*/ 6989415 w 8655748"/>
              <a:gd name="connsiteY205" fmla="*/ 45730 h 128256"/>
              <a:gd name="connsiteX206" fmla="*/ 6997251 w 8655748"/>
              <a:gd name="connsiteY206" fmla="*/ 34108 h 128256"/>
              <a:gd name="connsiteX207" fmla="*/ 7075524 w 8655748"/>
              <a:gd name="connsiteY207" fmla="*/ 1687 h 128256"/>
              <a:gd name="connsiteX208" fmla="*/ 7153797 w 8655748"/>
              <a:gd name="connsiteY208" fmla="*/ 34108 h 128256"/>
              <a:gd name="connsiteX209" fmla="*/ 7161265 w 8655748"/>
              <a:gd name="connsiteY209" fmla="*/ 45184 h 128256"/>
              <a:gd name="connsiteX210" fmla="*/ 7165787 w 8655748"/>
              <a:gd name="connsiteY210" fmla="*/ 42136 h 128256"/>
              <a:gd name="connsiteX211" fmla="*/ 7208874 w 8655748"/>
              <a:gd name="connsiteY211" fmla="*/ 33437 h 128256"/>
              <a:gd name="connsiteX212" fmla="*/ 7251962 w 8655748"/>
              <a:gd name="connsiteY212" fmla="*/ 42136 h 128256"/>
              <a:gd name="connsiteX213" fmla="*/ 7257294 w 8655748"/>
              <a:gd name="connsiteY213" fmla="*/ 45731 h 128256"/>
              <a:gd name="connsiteX214" fmla="*/ 7265130 w 8655748"/>
              <a:gd name="connsiteY214" fmla="*/ 34108 h 128256"/>
              <a:gd name="connsiteX215" fmla="*/ 7343403 w 8655748"/>
              <a:gd name="connsiteY215" fmla="*/ 1687 h 128256"/>
              <a:gd name="connsiteX216" fmla="*/ 7421676 w 8655748"/>
              <a:gd name="connsiteY216" fmla="*/ 34108 h 128256"/>
              <a:gd name="connsiteX217" fmla="*/ 7429144 w 8655748"/>
              <a:gd name="connsiteY217" fmla="*/ 45184 h 128256"/>
              <a:gd name="connsiteX218" fmla="*/ 7433666 w 8655748"/>
              <a:gd name="connsiteY218" fmla="*/ 42136 h 128256"/>
              <a:gd name="connsiteX219" fmla="*/ 7476753 w 8655748"/>
              <a:gd name="connsiteY219" fmla="*/ 33437 h 128256"/>
              <a:gd name="connsiteX220" fmla="*/ 7519841 w 8655748"/>
              <a:gd name="connsiteY220" fmla="*/ 42136 h 128256"/>
              <a:gd name="connsiteX221" fmla="*/ 7525172 w 8655748"/>
              <a:gd name="connsiteY221" fmla="*/ 45730 h 128256"/>
              <a:gd name="connsiteX222" fmla="*/ 7533008 w 8655748"/>
              <a:gd name="connsiteY222" fmla="*/ 34108 h 128256"/>
              <a:gd name="connsiteX223" fmla="*/ 7611281 w 8655748"/>
              <a:gd name="connsiteY223" fmla="*/ 1687 h 128256"/>
              <a:gd name="connsiteX224" fmla="*/ 7689554 w 8655748"/>
              <a:gd name="connsiteY224" fmla="*/ 34108 h 128256"/>
              <a:gd name="connsiteX225" fmla="*/ 7697022 w 8655748"/>
              <a:gd name="connsiteY225" fmla="*/ 45184 h 128256"/>
              <a:gd name="connsiteX226" fmla="*/ 7701544 w 8655748"/>
              <a:gd name="connsiteY226" fmla="*/ 42136 h 128256"/>
              <a:gd name="connsiteX227" fmla="*/ 7744631 w 8655748"/>
              <a:gd name="connsiteY227" fmla="*/ 33437 h 128256"/>
              <a:gd name="connsiteX228" fmla="*/ 7787718 w 8655748"/>
              <a:gd name="connsiteY228" fmla="*/ 42136 h 128256"/>
              <a:gd name="connsiteX229" fmla="*/ 7793050 w 8655748"/>
              <a:gd name="connsiteY229" fmla="*/ 45730 h 128256"/>
              <a:gd name="connsiteX230" fmla="*/ 7800886 w 8655748"/>
              <a:gd name="connsiteY230" fmla="*/ 34108 h 128256"/>
              <a:gd name="connsiteX231" fmla="*/ 7879159 w 8655748"/>
              <a:gd name="connsiteY231" fmla="*/ 1687 h 128256"/>
              <a:gd name="connsiteX232" fmla="*/ 7957432 w 8655748"/>
              <a:gd name="connsiteY232" fmla="*/ 34108 h 128256"/>
              <a:gd name="connsiteX233" fmla="*/ 7964900 w 8655748"/>
              <a:gd name="connsiteY233" fmla="*/ 45184 h 128256"/>
              <a:gd name="connsiteX234" fmla="*/ 7969422 w 8655748"/>
              <a:gd name="connsiteY234" fmla="*/ 42136 h 128256"/>
              <a:gd name="connsiteX235" fmla="*/ 8012509 w 8655748"/>
              <a:gd name="connsiteY235" fmla="*/ 33437 h 128256"/>
              <a:gd name="connsiteX236" fmla="*/ 8055596 w 8655748"/>
              <a:gd name="connsiteY236" fmla="*/ 42136 h 128256"/>
              <a:gd name="connsiteX237" fmla="*/ 8060929 w 8655748"/>
              <a:gd name="connsiteY237" fmla="*/ 45731 h 128256"/>
              <a:gd name="connsiteX238" fmla="*/ 8068765 w 8655748"/>
              <a:gd name="connsiteY238" fmla="*/ 34108 h 128256"/>
              <a:gd name="connsiteX239" fmla="*/ 8147038 w 8655748"/>
              <a:gd name="connsiteY239" fmla="*/ 1687 h 128256"/>
              <a:gd name="connsiteX240" fmla="*/ 8225311 w 8655748"/>
              <a:gd name="connsiteY240" fmla="*/ 34108 h 128256"/>
              <a:gd name="connsiteX241" fmla="*/ 8232779 w 8655748"/>
              <a:gd name="connsiteY241" fmla="*/ 45184 h 128256"/>
              <a:gd name="connsiteX242" fmla="*/ 8237301 w 8655748"/>
              <a:gd name="connsiteY242" fmla="*/ 42136 h 128256"/>
              <a:gd name="connsiteX243" fmla="*/ 8280388 w 8655748"/>
              <a:gd name="connsiteY243" fmla="*/ 33437 h 128256"/>
              <a:gd name="connsiteX244" fmla="*/ 8323475 w 8655748"/>
              <a:gd name="connsiteY244" fmla="*/ 42136 h 128256"/>
              <a:gd name="connsiteX245" fmla="*/ 8328801 w 8655748"/>
              <a:gd name="connsiteY245" fmla="*/ 45727 h 128256"/>
              <a:gd name="connsiteX246" fmla="*/ 8336635 w 8655748"/>
              <a:gd name="connsiteY246" fmla="*/ 34108 h 128256"/>
              <a:gd name="connsiteX247" fmla="*/ 8414908 w 8655748"/>
              <a:gd name="connsiteY247" fmla="*/ 1687 h 128256"/>
              <a:gd name="connsiteX248" fmla="*/ 8493181 w 8655748"/>
              <a:gd name="connsiteY248" fmla="*/ 34108 h 128256"/>
              <a:gd name="connsiteX249" fmla="*/ 8500649 w 8655748"/>
              <a:gd name="connsiteY249" fmla="*/ 45184 h 128256"/>
              <a:gd name="connsiteX250" fmla="*/ 8505171 w 8655748"/>
              <a:gd name="connsiteY250" fmla="*/ 42136 h 128256"/>
              <a:gd name="connsiteX251" fmla="*/ 8548258 w 8655748"/>
              <a:gd name="connsiteY251" fmla="*/ 33437 h 128256"/>
              <a:gd name="connsiteX252" fmla="*/ 8650254 w 8655748"/>
              <a:gd name="connsiteY252" fmla="*/ 101044 h 128256"/>
              <a:gd name="connsiteX253" fmla="*/ 8655748 w 8655748"/>
              <a:gd name="connsiteY253" fmla="*/ 128256 h 128256"/>
              <a:gd name="connsiteX254" fmla="*/ 3205 w 8655748"/>
              <a:gd name="connsiteY254" fmla="*/ 128256 h 128256"/>
              <a:gd name="connsiteX255" fmla="*/ 0 w 8655748"/>
              <a:gd name="connsiteY255" fmla="*/ 112381 h 128256"/>
              <a:gd name="connsiteX256" fmla="*/ 110695 w 8655748"/>
              <a:gd name="connsiteY256" fmla="*/ 1687 h 128256"/>
              <a:gd name="connsiteX0" fmla="*/ 0 w 8655748"/>
              <a:gd name="connsiteY0" fmla="*/ 110694 h 126569"/>
              <a:gd name="connsiteX1" fmla="*/ 196435 w 8655748"/>
              <a:gd name="connsiteY1" fmla="*/ 43496 h 126569"/>
              <a:gd name="connsiteX2" fmla="*/ 200955 w 8655748"/>
              <a:gd name="connsiteY2" fmla="*/ 40449 h 126569"/>
              <a:gd name="connsiteX3" fmla="*/ 244042 w 8655748"/>
              <a:gd name="connsiteY3" fmla="*/ 31750 h 126569"/>
              <a:gd name="connsiteX4" fmla="*/ 287129 w 8655748"/>
              <a:gd name="connsiteY4" fmla="*/ 40449 h 126569"/>
              <a:gd name="connsiteX5" fmla="*/ 292463 w 8655748"/>
              <a:gd name="connsiteY5" fmla="*/ 44044 h 126569"/>
              <a:gd name="connsiteX6" fmla="*/ 300300 w 8655748"/>
              <a:gd name="connsiteY6" fmla="*/ 32421 h 126569"/>
              <a:gd name="connsiteX7" fmla="*/ 378573 w 8655748"/>
              <a:gd name="connsiteY7" fmla="*/ 0 h 126569"/>
              <a:gd name="connsiteX8" fmla="*/ 456846 w 8655748"/>
              <a:gd name="connsiteY8" fmla="*/ 32421 h 126569"/>
              <a:gd name="connsiteX9" fmla="*/ 464313 w 8655748"/>
              <a:gd name="connsiteY9" fmla="*/ 43496 h 126569"/>
              <a:gd name="connsiteX10" fmla="*/ 468833 w 8655748"/>
              <a:gd name="connsiteY10" fmla="*/ 40449 h 126569"/>
              <a:gd name="connsiteX11" fmla="*/ 511920 w 8655748"/>
              <a:gd name="connsiteY11" fmla="*/ 31750 h 126569"/>
              <a:gd name="connsiteX12" fmla="*/ 555008 w 8655748"/>
              <a:gd name="connsiteY12" fmla="*/ 40449 h 126569"/>
              <a:gd name="connsiteX13" fmla="*/ 560341 w 8655748"/>
              <a:gd name="connsiteY13" fmla="*/ 44045 h 126569"/>
              <a:gd name="connsiteX14" fmla="*/ 568179 w 8655748"/>
              <a:gd name="connsiteY14" fmla="*/ 32421 h 126569"/>
              <a:gd name="connsiteX15" fmla="*/ 646452 w 8655748"/>
              <a:gd name="connsiteY15" fmla="*/ 0 h 126569"/>
              <a:gd name="connsiteX16" fmla="*/ 724725 w 8655748"/>
              <a:gd name="connsiteY16" fmla="*/ 32421 h 126569"/>
              <a:gd name="connsiteX17" fmla="*/ 732192 w 8655748"/>
              <a:gd name="connsiteY17" fmla="*/ 43496 h 126569"/>
              <a:gd name="connsiteX18" fmla="*/ 736712 w 8655748"/>
              <a:gd name="connsiteY18" fmla="*/ 40449 h 126569"/>
              <a:gd name="connsiteX19" fmla="*/ 779800 w 8655748"/>
              <a:gd name="connsiteY19" fmla="*/ 31750 h 126569"/>
              <a:gd name="connsiteX20" fmla="*/ 822887 w 8655748"/>
              <a:gd name="connsiteY20" fmla="*/ 40449 h 126569"/>
              <a:gd name="connsiteX21" fmla="*/ 828221 w 8655748"/>
              <a:gd name="connsiteY21" fmla="*/ 44045 h 126569"/>
              <a:gd name="connsiteX22" fmla="*/ 836058 w 8655748"/>
              <a:gd name="connsiteY22" fmla="*/ 32421 h 126569"/>
              <a:gd name="connsiteX23" fmla="*/ 914331 w 8655748"/>
              <a:gd name="connsiteY23" fmla="*/ 0 h 126569"/>
              <a:gd name="connsiteX24" fmla="*/ 992604 w 8655748"/>
              <a:gd name="connsiteY24" fmla="*/ 32421 h 126569"/>
              <a:gd name="connsiteX25" fmla="*/ 1000072 w 8655748"/>
              <a:gd name="connsiteY25" fmla="*/ 43496 h 126569"/>
              <a:gd name="connsiteX26" fmla="*/ 1004591 w 8655748"/>
              <a:gd name="connsiteY26" fmla="*/ 40449 h 126569"/>
              <a:gd name="connsiteX27" fmla="*/ 1047679 w 8655748"/>
              <a:gd name="connsiteY27" fmla="*/ 31750 h 126569"/>
              <a:gd name="connsiteX28" fmla="*/ 1090766 w 8655748"/>
              <a:gd name="connsiteY28" fmla="*/ 40449 h 126569"/>
              <a:gd name="connsiteX29" fmla="*/ 1096099 w 8655748"/>
              <a:gd name="connsiteY29" fmla="*/ 44045 h 126569"/>
              <a:gd name="connsiteX30" fmla="*/ 1103937 w 8655748"/>
              <a:gd name="connsiteY30" fmla="*/ 32421 h 126569"/>
              <a:gd name="connsiteX31" fmla="*/ 1182210 w 8655748"/>
              <a:gd name="connsiteY31" fmla="*/ 0 h 126569"/>
              <a:gd name="connsiteX32" fmla="*/ 1260483 w 8655748"/>
              <a:gd name="connsiteY32" fmla="*/ 32421 h 126569"/>
              <a:gd name="connsiteX33" fmla="*/ 1267950 w 8655748"/>
              <a:gd name="connsiteY33" fmla="*/ 43496 h 126569"/>
              <a:gd name="connsiteX34" fmla="*/ 1272470 w 8655748"/>
              <a:gd name="connsiteY34" fmla="*/ 40449 h 126569"/>
              <a:gd name="connsiteX35" fmla="*/ 1315557 w 8655748"/>
              <a:gd name="connsiteY35" fmla="*/ 31750 h 126569"/>
              <a:gd name="connsiteX36" fmla="*/ 1358645 w 8655748"/>
              <a:gd name="connsiteY36" fmla="*/ 40449 h 126569"/>
              <a:gd name="connsiteX37" fmla="*/ 1363978 w 8655748"/>
              <a:gd name="connsiteY37" fmla="*/ 44045 h 126569"/>
              <a:gd name="connsiteX38" fmla="*/ 1371815 w 8655748"/>
              <a:gd name="connsiteY38" fmla="*/ 32421 h 126569"/>
              <a:gd name="connsiteX39" fmla="*/ 1450090 w 8655748"/>
              <a:gd name="connsiteY39" fmla="*/ 0 h 126569"/>
              <a:gd name="connsiteX40" fmla="*/ 1528362 w 8655748"/>
              <a:gd name="connsiteY40" fmla="*/ 32421 h 126569"/>
              <a:gd name="connsiteX41" fmla="*/ 1535829 w 8655748"/>
              <a:gd name="connsiteY41" fmla="*/ 43496 h 126569"/>
              <a:gd name="connsiteX42" fmla="*/ 1540349 w 8655748"/>
              <a:gd name="connsiteY42" fmla="*/ 40449 h 126569"/>
              <a:gd name="connsiteX43" fmla="*/ 1583436 w 8655748"/>
              <a:gd name="connsiteY43" fmla="*/ 31750 h 126569"/>
              <a:gd name="connsiteX44" fmla="*/ 1626523 w 8655748"/>
              <a:gd name="connsiteY44" fmla="*/ 40449 h 126569"/>
              <a:gd name="connsiteX45" fmla="*/ 1631857 w 8655748"/>
              <a:gd name="connsiteY45" fmla="*/ 44044 h 126569"/>
              <a:gd name="connsiteX46" fmla="*/ 1639693 w 8655748"/>
              <a:gd name="connsiteY46" fmla="*/ 32421 h 126569"/>
              <a:gd name="connsiteX47" fmla="*/ 1717967 w 8655748"/>
              <a:gd name="connsiteY47" fmla="*/ 0 h 126569"/>
              <a:gd name="connsiteX48" fmla="*/ 1796240 w 8655748"/>
              <a:gd name="connsiteY48" fmla="*/ 32421 h 126569"/>
              <a:gd name="connsiteX49" fmla="*/ 1803707 w 8655748"/>
              <a:gd name="connsiteY49" fmla="*/ 43496 h 126569"/>
              <a:gd name="connsiteX50" fmla="*/ 1808226 w 8655748"/>
              <a:gd name="connsiteY50" fmla="*/ 40449 h 126569"/>
              <a:gd name="connsiteX51" fmla="*/ 1851313 w 8655748"/>
              <a:gd name="connsiteY51" fmla="*/ 31750 h 126569"/>
              <a:gd name="connsiteX52" fmla="*/ 1894401 w 8655748"/>
              <a:gd name="connsiteY52" fmla="*/ 40449 h 126569"/>
              <a:gd name="connsiteX53" fmla="*/ 1899734 w 8655748"/>
              <a:gd name="connsiteY53" fmla="*/ 44044 h 126569"/>
              <a:gd name="connsiteX54" fmla="*/ 1907571 w 8655748"/>
              <a:gd name="connsiteY54" fmla="*/ 32421 h 126569"/>
              <a:gd name="connsiteX55" fmla="*/ 1985842 w 8655748"/>
              <a:gd name="connsiteY55" fmla="*/ 0 h 126569"/>
              <a:gd name="connsiteX56" fmla="*/ 2064117 w 8655748"/>
              <a:gd name="connsiteY56" fmla="*/ 32421 h 126569"/>
              <a:gd name="connsiteX57" fmla="*/ 2071584 w 8655748"/>
              <a:gd name="connsiteY57" fmla="*/ 43496 h 126569"/>
              <a:gd name="connsiteX58" fmla="*/ 2076103 w 8655748"/>
              <a:gd name="connsiteY58" fmla="*/ 40449 h 126569"/>
              <a:gd name="connsiteX59" fmla="*/ 2119192 w 8655748"/>
              <a:gd name="connsiteY59" fmla="*/ 31750 h 126569"/>
              <a:gd name="connsiteX60" fmla="*/ 2162278 w 8655748"/>
              <a:gd name="connsiteY60" fmla="*/ 40449 h 126569"/>
              <a:gd name="connsiteX61" fmla="*/ 2167613 w 8655748"/>
              <a:gd name="connsiteY61" fmla="*/ 44045 h 126569"/>
              <a:gd name="connsiteX62" fmla="*/ 2175449 w 8655748"/>
              <a:gd name="connsiteY62" fmla="*/ 32421 h 126569"/>
              <a:gd name="connsiteX63" fmla="*/ 2253722 w 8655748"/>
              <a:gd name="connsiteY63" fmla="*/ 0 h 126569"/>
              <a:gd name="connsiteX64" fmla="*/ 2331995 w 8655748"/>
              <a:gd name="connsiteY64" fmla="*/ 32421 h 126569"/>
              <a:gd name="connsiteX65" fmla="*/ 2339461 w 8655748"/>
              <a:gd name="connsiteY65" fmla="*/ 43496 h 126569"/>
              <a:gd name="connsiteX66" fmla="*/ 2343982 w 8655748"/>
              <a:gd name="connsiteY66" fmla="*/ 40449 h 126569"/>
              <a:gd name="connsiteX67" fmla="*/ 2387070 w 8655748"/>
              <a:gd name="connsiteY67" fmla="*/ 31750 h 126569"/>
              <a:gd name="connsiteX68" fmla="*/ 2430156 w 8655748"/>
              <a:gd name="connsiteY68" fmla="*/ 40449 h 126569"/>
              <a:gd name="connsiteX69" fmla="*/ 2435491 w 8655748"/>
              <a:gd name="connsiteY69" fmla="*/ 44045 h 126569"/>
              <a:gd name="connsiteX70" fmla="*/ 2443327 w 8655748"/>
              <a:gd name="connsiteY70" fmla="*/ 32421 h 126569"/>
              <a:gd name="connsiteX71" fmla="*/ 2521601 w 8655748"/>
              <a:gd name="connsiteY71" fmla="*/ 0 h 126569"/>
              <a:gd name="connsiteX72" fmla="*/ 2599874 w 8655748"/>
              <a:gd name="connsiteY72" fmla="*/ 32421 h 126569"/>
              <a:gd name="connsiteX73" fmla="*/ 2607340 w 8655748"/>
              <a:gd name="connsiteY73" fmla="*/ 43496 h 126569"/>
              <a:gd name="connsiteX74" fmla="*/ 2611860 w 8655748"/>
              <a:gd name="connsiteY74" fmla="*/ 40449 h 126569"/>
              <a:gd name="connsiteX75" fmla="*/ 2654946 w 8655748"/>
              <a:gd name="connsiteY75" fmla="*/ 31750 h 126569"/>
              <a:gd name="connsiteX76" fmla="*/ 2698035 w 8655748"/>
              <a:gd name="connsiteY76" fmla="*/ 40449 h 126569"/>
              <a:gd name="connsiteX77" fmla="*/ 2703368 w 8655748"/>
              <a:gd name="connsiteY77" fmla="*/ 44045 h 126569"/>
              <a:gd name="connsiteX78" fmla="*/ 2711205 w 8655748"/>
              <a:gd name="connsiteY78" fmla="*/ 32421 h 126569"/>
              <a:gd name="connsiteX79" fmla="*/ 2789478 w 8655748"/>
              <a:gd name="connsiteY79" fmla="*/ 0 h 126569"/>
              <a:gd name="connsiteX80" fmla="*/ 2867751 w 8655748"/>
              <a:gd name="connsiteY80" fmla="*/ 32421 h 126569"/>
              <a:gd name="connsiteX81" fmla="*/ 2875218 w 8655748"/>
              <a:gd name="connsiteY81" fmla="*/ 43496 h 126569"/>
              <a:gd name="connsiteX82" fmla="*/ 2879738 w 8655748"/>
              <a:gd name="connsiteY82" fmla="*/ 40449 h 126569"/>
              <a:gd name="connsiteX83" fmla="*/ 2922826 w 8655748"/>
              <a:gd name="connsiteY83" fmla="*/ 31750 h 126569"/>
              <a:gd name="connsiteX84" fmla="*/ 2965913 w 8655748"/>
              <a:gd name="connsiteY84" fmla="*/ 40449 h 126569"/>
              <a:gd name="connsiteX85" fmla="*/ 2971248 w 8655748"/>
              <a:gd name="connsiteY85" fmla="*/ 44045 h 126569"/>
              <a:gd name="connsiteX86" fmla="*/ 2979084 w 8655748"/>
              <a:gd name="connsiteY86" fmla="*/ 32421 h 126569"/>
              <a:gd name="connsiteX87" fmla="*/ 3057357 w 8655748"/>
              <a:gd name="connsiteY87" fmla="*/ 0 h 126569"/>
              <a:gd name="connsiteX88" fmla="*/ 3135630 w 8655748"/>
              <a:gd name="connsiteY88" fmla="*/ 32421 h 126569"/>
              <a:gd name="connsiteX89" fmla="*/ 3143096 w 8655748"/>
              <a:gd name="connsiteY89" fmla="*/ 43496 h 126569"/>
              <a:gd name="connsiteX90" fmla="*/ 3147617 w 8655748"/>
              <a:gd name="connsiteY90" fmla="*/ 40449 h 126569"/>
              <a:gd name="connsiteX91" fmla="*/ 3190704 w 8655748"/>
              <a:gd name="connsiteY91" fmla="*/ 31750 h 126569"/>
              <a:gd name="connsiteX92" fmla="*/ 3233791 w 8655748"/>
              <a:gd name="connsiteY92" fmla="*/ 40449 h 126569"/>
              <a:gd name="connsiteX93" fmla="*/ 3239125 w 8655748"/>
              <a:gd name="connsiteY93" fmla="*/ 44045 h 126569"/>
              <a:gd name="connsiteX94" fmla="*/ 3246962 w 8655748"/>
              <a:gd name="connsiteY94" fmla="*/ 32421 h 126569"/>
              <a:gd name="connsiteX95" fmla="*/ 3325235 w 8655748"/>
              <a:gd name="connsiteY95" fmla="*/ 0 h 126569"/>
              <a:gd name="connsiteX96" fmla="*/ 3403507 w 8655748"/>
              <a:gd name="connsiteY96" fmla="*/ 32421 h 126569"/>
              <a:gd name="connsiteX97" fmla="*/ 3410974 w 8655748"/>
              <a:gd name="connsiteY97" fmla="*/ 43496 h 126569"/>
              <a:gd name="connsiteX98" fmla="*/ 3415494 w 8655748"/>
              <a:gd name="connsiteY98" fmla="*/ 40449 h 126569"/>
              <a:gd name="connsiteX99" fmla="*/ 3458582 w 8655748"/>
              <a:gd name="connsiteY99" fmla="*/ 31750 h 126569"/>
              <a:gd name="connsiteX100" fmla="*/ 3501666 w 8655748"/>
              <a:gd name="connsiteY100" fmla="*/ 40449 h 126569"/>
              <a:gd name="connsiteX101" fmla="*/ 3506998 w 8655748"/>
              <a:gd name="connsiteY101" fmla="*/ 44044 h 126569"/>
              <a:gd name="connsiteX102" fmla="*/ 3514835 w 8655748"/>
              <a:gd name="connsiteY102" fmla="*/ 32421 h 126569"/>
              <a:gd name="connsiteX103" fmla="*/ 3593106 w 8655748"/>
              <a:gd name="connsiteY103" fmla="*/ 0 h 126569"/>
              <a:gd name="connsiteX104" fmla="*/ 3671379 w 8655748"/>
              <a:gd name="connsiteY104" fmla="*/ 32421 h 126569"/>
              <a:gd name="connsiteX105" fmla="*/ 3678847 w 8655748"/>
              <a:gd name="connsiteY105" fmla="*/ 43497 h 126569"/>
              <a:gd name="connsiteX106" fmla="*/ 3683369 w 8655748"/>
              <a:gd name="connsiteY106" fmla="*/ 40449 h 126569"/>
              <a:gd name="connsiteX107" fmla="*/ 3726456 w 8655748"/>
              <a:gd name="connsiteY107" fmla="*/ 31750 h 126569"/>
              <a:gd name="connsiteX108" fmla="*/ 3769544 w 8655748"/>
              <a:gd name="connsiteY108" fmla="*/ 40449 h 126569"/>
              <a:gd name="connsiteX109" fmla="*/ 3774875 w 8655748"/>
              <a:gd name="connsiteY109" fmla="*/ 44043 h 126569"/>
              <a:gd name="connsiteX110" fmla="*/ 3782711 w 8655748"/>
              <a:gd name="connsiteY110" fmla="*/ 32421 h 126569"/>
              <a:gd name="connsiteX111" fmla="*/ 3860984 w 8655748"/>
              <a:gd name="connsiteY111" fmla="*/ 0 h 126569"/>
              <a:gd name="connsiteX112" fmla="*/ 3939257 w 8655748"/>
              <a:gd name="connsiteY112" fmla="*/ 32421 h 126569"/>
              <a:gd name="connsiteX113" fmla="*/ 3946725 w 8655748"/>
              <a:gd name="connsiteY113" fmla="*/ 43497 h 126569"/>
              <a:gd name="connsiteX114" fmla="*/ 3951247 w 8655748"/>
              <a:gd name="connsiteY114" fmla="*/ 40449 h 126569"/>
              <a:gd name="connsiteX115" fmla="*/ 3994334 w 8655748"/>
              <a:gd name="connsiteY115" fmla="*/ 31750 h 126569"/>
              <a:gd name="connsiteX116" fmla="*/ 4037422 w 8655748"/>
              <a:gd name="connsiteY116" fmla="*/ 40449 h 126569"/>
              <a:gd name="connsiteX117" fmla="*/ 4042754 w 8655748"/>
              <a:gd name="connsiteY117" fmla="*/ 44044 h 126569"/>
              <a:gd name="connsiteX118" fmla="*/ 4050590 w 8655748"/>
              <a:gd name="connsiteY118" fmla="*/ 32421 h 126569"/>
              <a:gd name="connsiteX119" fmla="*/ 4128863 w 8655748"/>
              <a:gd name="connsiteY119" fmla="*/ 0 h 126569"/>
              <a:gd name="connsiteX120" fmla="*/ 4207136 w 8655748"/>
              <a:gd name="connsiteY120" fmla="*/ 32421 h 126569"/>
              <a:gd name="connsiteX121" fmla="*/ 4214604 w 8655748"/>
              <a:gd name="connsiteY121" fmla="*/ 43497 h 126569"/>
              <a:gd name="connsiteX122" fmla="*/ 4219126 w 8655748"/>
              <a:gd name="connsiteY122" fmla="*/ 40449 h 126569"/>
              <a:gd name="connsiteX123" fmla="*/ 4262213 w 8655748"/>
              <a:gd name="connsiteY123" fmla="*/ 31750 h 126569"/>
              <a:gd name="connsiteX124" fmla="*/ 4305301 w 8655748"/>
              <a:gd name="connsiteY124" fmla="*/ 40449 h 126569"/>
              <a:gd name="connsiteX125" fmla="*/ 4310632 w 8655748"/>
              <a:gd name="connsiteY125" fmla="*/ 44043 h 126569"/>
              <a:gd name="connsiteX126" fmla="*/ 4318468 w 8655748"/>
              <a:gd name="connsiteY126" fmla="*/ 32421 h 126569"/>
              <a:gd name="connsiteX127" fmla="*/ 4396741 w 8655748"/>
              <a:gd name="connsiteY127" fmla="*/ 0 h 126569"/>
              <a:gd name="connsiteX128" fmla="*/ 4475014 w 8655748"/>
              <a:gd name="connsiteY128" fmla="*/ 32421 h 126569"/>
              <a:gd name="connsiteX129" fmla="*/ 4482482 w 8655748"/>
              <a:gd name="connsiteY129" fmla="*/ 43497 h 126569"/>
              <a:gd name="connsiteX130" fmla="*/ 4487004 w 8655748"/>
              <a:gd name="connsiteY130" fmla="*/ 40449 h 126569"/>
              <a:gd name="connsiteX131" fmla="*/ 4530091 w 8655748"/>
              <a:gd name="connsiteY131" fmla="*/ 31750 h 126569"/>
              <a:gd name="connsiteX132" fmla="*/ 4573179 w 8655748"/>
              <a:gd name="connsiteY132" fmla="*/ 40449 h 126569"/>
              <a:gd name="connsiteX133" fmla="*/ 4578510 w 8655748"/>
              <a:gd name="connsiteY133" fmla="*/ 44043 h 126569"/>
              <a:gd name="connsiteX134" fmla="*/ 4586346 w 8655748"/>
              <a:gd name="connsiteY134" fmla="*/ 32421 h 126569"/>
              <a:gd name="connsiteX135" fmla="*/ 4664619 w 8655748"/>
              <a:gd name="connsiteY135" fmla="*/ 0 h 126569"/>
              <a:gd name="connsiteX136" fmla="*/ 4742892 w 8655748"/>
              <a:gd name="connsiteY136" fmla="*/ 32421 h 126569"/>
              <a:gd name="connsiteX137" fmla="*/ 4750360 w 8655748"/>
              <a:gd name="connsiteY137" fmla="*/ 43497 h 126569"/>
              <a:gd name="connsiteX138" fmla="*/ 4754882 w 8655748"/>
              <a:gd name="connsiteY138" fmla="*/ 40449 h 126569"/>
              <a:gd name="connsiteX139" fmla="*/ 4797969 w 8655748"/>
              <a:gd name="connsiteY139" fmla="*/ 31750 h 126569"/>
              <a:gd name="connsiteX140" fmla="*/ 4841057 w 8655748"/>
              <a:gd name="connsiteY140" fmla="*/ 40449 h 126569"/>
              <a:gd name="connsiteX141" fmla="*/ 4846389 w 8655748"/>
              <a:gd name="connsiteY141" fmla="*/ 44044 h 126569"/>
              <a:gd name="connsiteX142" fmla="*/ 4854225 w 8655748"/>
              <a:gd name="connsiteY142" fmla="*/ 32421 h 126569"/>
              <a:gd name="connsiteX143" fmla="*/ 4932498 w 8655748"/>
              <a:gd name="connsiteY143" fmla="*/ 0 h 126569"/>
              <a:gd name="connsiteX144" fmla="*/ 5010771 w 8655748"/>
              <a:gd name="connsiteY144" fmla="*/ 32421 h 126569"/>
              <a:gd name="connsiteX145" fmla="*/ 5018239 w 8655748"/>
              <a:gd name="connsiteY145" fmla="*/ 43497 h 126569"/>
              <a:gd name="connsiteX146" fmla="*/ 5022761 w 8655748"/>
              <a:gd name="connsiteY146" fmla="*/ 40449 h 126569"/>
              <a:gd name="connsiteX147" fmla="*/ 5065848 w 8655748"/>
              <a:gd name="connsiteY147" fmla="*/ 31750 h 126569"/>
              <a:gd name="connsiteX148" fmla="*/ 5108936 w 8655748"/>
              <a:gd name="connsiteY148" fmla="*/ 40449 h 126569"/>
              <a:gd name="connsiteX149" fmla="*/ 5114267 w 8655748"/>
              <a:gd name="connsiteY149" fmla="*/ 44043 h 126569"/>
              <a:gd name="connsiteX150" fmla="*/ 5122103 w 8655748"/>
              <a:gd name="connsiteY150" fmla="*/ 32421 h 126569"/>
              <a:gd name="connsiteX151" fmla="*/ 5200376 w 8655748"/>
              <a:gd name="connsiteY151" fmla="*/ 0 h 126569"/>
              <a:gd name="connsiteX152" fmla="*/ 5278649 w 8655748"/>
              <a:gd name="connsiteY152" fmla="*/ 32421 h 126569"/>
              <a:gd name="connsiteX153" fmla="*/ 5286117 w 8655748"/>
              <a:gd name="connsiteY153" fmla="*/ 43497 h 126569"/>
              <a:gd name="connsiteX154" fmla="*/ 5290639 w 8655748"/>
              <a:gd name="connsiteY154" fmla="*/ 40449 h 126569"/>
              <a:gd name="connsiteX155" fmla="*/ 5333726 w 8655748"/>
              <a:gd name="connsiteY155" fmla="*/ 31750 h 126569"/>
              <a:gd name="connsiteX156" fmla="*/ 5376814 w 8655748"/>
              <a:gd name="connsiteY156" fmla="*/ 40449 h 126569"/>
              <a:gd name="connsiteX157" fmla="*/ 5382145 w 8655748"/>
              <a:gd name="connsiteY157" fmla="*/ 44043 h 126569"/>
              <a:gd name="connsiteX158" fmla="*/ 5389981 w 8655748"/>
              <a:gd name="connsiteY158" fmla="*/ 32421 h 126569"/>
              <a:gd name="connsiteX159" fmla="*/ 5468254 w 8655748"/>
              <a:gd name="connsiteY159" fmla="*/ 0 h 126569"/>
              <a:gd name="connsiteX160" fmla="*/ 5546527 w 8655748"/>
              <a:gd name="connsiteY160" fmla="*/ 32421 h 126569"/>
              <a:gd name="connsiteX161" fmla="*/ 5553995 w 8655748"/>
              <a:gd name="connsiteY161" fmla="*/ 43497 h 126569"/>
              <a:gd name="connsiteX162" fmla="*/ 5558517 w 8655748"/>
              <a:gd name="connsiteY162" fmla="*/ 40449 h 126569"/>
              <a:gd name="connsiteX163" fmla="*/ 5601604 w 8655748"/>
              <a:gd name="connsiteY163" fmla="*/ 31750 h 126569"/>
              <a:gd name="connsiteX164" fmla="*/ 5644692 w 8655748"/>
              <a:gd name="connsiteY164" fmla="*/ 40449 h 126569"/>
              <a:gd name="connsiteX165" fmla="*/ 5650024 w 8655748"/>
              <a:gd name="connsiteY165" fmla="*/ 44044 h 126569"/>
              <a:gd name="connsiteX166" fmla="*/ 5657860 w 8655748"/>
              <a:gd name="connsiteY166" fmla="*/ 32421 h 126569"/>
              <a:gd name="connsiteX167" fmla="*/ 5736133 w 8655748"/>
              <a:gd name="connsiteY167" fmla="*/ 0 h 126569"/>
              <a:gd name="connsiteX168" fmla="*/ 5814406 w 8655748"/>
              <a:gd name="connsiteY168" fmla="*/ 32421 h 126569"/>
              <a:gd name="connsiteX169" fmla="*/ 5821874 w 8655748"/>
              <a:gd name="connsiteY169" fmla="*/ 43497 h 126569"/>
              <a:gd name="connsiteX170" fmla="*/ 5826396 w 8655748"/>
              <a:gd name="connsiteY170" fmla="*/ 40449 h 126569"/>
              <a:gd name="connsiteX171" fmla="*/ 5869483 w 8655748"/>
              <a:gd name="connsiteY171" fmla="*/ 31750 h 126569"/>
              <a:gd name="connsiteX172" fmla="*/ 5912571 w 8655748"/>
              <a:gd name="connsiteY172" fmla="*/ 40449 h 126569"/>
              <a:gd name="connsiteX173" fmla="*/ 5917902 w 8655748"/>
              <a:gd name="connsiteY173" fmla="*/ 44043 h 126569"/>
              <a:gd name="connsiteX174" fmla="*/ 5925738 w 8655748"/>
              <a:gd name="connsiteY174" fmla="*/ 32421 h 126569"/>
              <a:gd name="connsiteX175" fmla="*/ 6004011 w 8655748"/>
              <a:gd name="connsiteY175" fmla="*/ 0 h 126569"/>
              <a:gd name="connsiteX176" fmla="*/ 6082284 w 8655748"/>
              <a:gd name="connsiteY176" fmla="*/ 32421 h 126569"/>
              <a:gd name="connsiteX177" fmla="*/ 6089752 w 8655748"/>
              <a:gd name="connsiteY177" fmla="*/ 43497 h 126569"/>
              <a:gd name="connsiteX178" fmla="*/ 6094274 w 8655748"/>
              <a:gd name="connsiteY178" fmla="*/ 40449 h 126569"/>
              <a:gd name="connsiteX179" fmla="*/ 6137361 w 8655748"/>
              <a:gd name="connsiteY179" fmla="*/ 31750 h 126569"/>
              <a:gd name="connsiteX180" fmla="*/ 6180449 w 8655748"/>
              <a:gd name="connsiteY180" fmla="*/ 40449 h 126569"/>
              <a:gd name="connsiteX181" fmla="*/ 6185780 w 8655748"/>
              <a:gd name="connsiteY181" fmla="*/ 44043 h 126569"/>
              <a:gd name="connsiteX182" fmla="*/ 6193616 w 8655748"/>
              <a:gd name="connsiteY182" fmla="*/ 32421 h 126569"/>
              <a:gd name="connsiteX183" fmla="*/ 6271889 w 8655748"/>
              <a:gd name="connsiteY183" fmla="*/ 0 h 126569"/>
              <a:gd name="connsiteX184" fmla="*/ 6350162 w 8655748"/>
              <a:gd name="connsiteY184" fmla="*/ 32421 h 126569"/>
              <a:gd name="connsiteX185" fmla="*/ 6357630 w 8655748"/>
              <a:gd name="connsiteY185" fmla="*/ 43497 h 126569"/>
              <a:gd name="connsiteX186" fmla="*/ 6362152 w 8655748"/>
              <a:gd name="connsiteY186" fmla="*/ 40449 h 126569"/>
              <a:gd name="connsiteX187" fmla="*/ 6405239 w 8655748"/>
              <a:gd name="connsiteY187" fmla="*/ 31750 h 126569"/>
              <a:gd name="connsiteX188" fmla="*/ 6448327 w 8655748"/>
              <a:gd name="connsiteY188" fmla="*/ 40449 h 126569"/>
              <a:gd name="connsiteX189" fmla="*/ 6453659 w 8655748"/>
              <a:gd name="connsiteY189" fmla="*/ 44044 h 126569"/>
              <a:gd name="connsiteX190" fmla="*/ 6461495 w 8655748"/>
              <a:gd name="connsiteY190" fmla="*/ 32421 h 126569"/>
              <a:gd name="connsiteX191" fmla="*/ 6539768 w 8655748"/>
              <a:gd name="connsiteY191" fmla="*/ 0 h 126569"/>
              <a:gd name="connsiteX192" fmla="*/ 6618041 w 8655748"/>
              <a:gd name="connsiteY192" fmla="*/ 32421 h 126569"/>
              <a:gd name="connsiteX193" fmla="*/ 6625509 w 8655748"/>
              <a:gd name="connsiteY193" fmla="*/ 43497 h 126569"/>
              <a:gd name="connsiteX194" fmla="*/ 6630031 w 8655748"/>
              <a:gd name="connsiteY194" fmla="*/ 40449 h 126569"/>
              <a:gd name="connsiteX195" fmla="*/ 6673118 w 8655748"/>
              <a:gd name="connsiteY195" fmla="*/ 31750 h 126569"/>
              <a:gd name="connsiteX196" fmla="*/ 6716206 w 8655748"/>
              <a:gd name="connsiteY196" fmla="*/ 40449 h 126569"/>
              <a:gd name="connsiteX197" fmla="*/ 6721537 w 8655748"/>
              <a:gd name="connsiteY197" fmla="*/ 44043 h 126569"/>
              <a:gd name="connsiteX198" fmla="*/ 6729373 w 8655748"/>
              <a:gd name="connsiteY198" fmla="*/ 32421 h 126569"/>
              <a:gd name="connsiteX199" fmla="*/ 6807646 w 8655748"/>
              <a:gd name="connsiteY199" fmla="*/ 0 h 126569"/>
              <a:gd name="connsiteX200" fmla="*/ 6885919 w 8655748"/>
              <a:gd name="connsiteY200" fmla="*/ 32421 h 126569"/>
              <a:gd name="connsiteX201" fmla="*/ 6893387 w 8655748"/>
              <a:gd name="connsiteY201" fmla="*/ 43497 h 126569"/>
              <a:gd name="connsiteX202" fmla="*/ 6897909 w 8655748"/>
              <a:gd name="connsiteY202" fmla="*/ 40449 h 126569"/>
              <a:gd name="connsiteX203" fmla="*/ 6940996 w 8655748"/>
              <a:gd name="connsiteY203" fmla="*/ 31750 h 126569"/>
              <a:gd name="connsiteX204" fmla="*/ 6984084 w 8655748"/>
              <a:gd name="connsiteY204" fmla="*/ 40449 h 126569"/>
              <a:gd name="connsiteX205" fmla="*/ 6989415 w 8655748"/>
              <a:gd name="connsiteY205" fmla="*/ 44043 h 126569"/>
              <a:gd name="connsiteX206" fmla="*/ 6997251 w 8655748"/>
              <a:gd name="connsiteY206" fmla="*/ 32421 h 126569"/>
              <a:gd name="connsiteX207" fmla="*/ 7075524 w 8655748"/>
              <a:gd name="connsiteY207" fmla="*/ 0 h 126569"/>
              <a:gd name="connsiteX208" fmla="*/ 7153797 w 8655748"/>
              <a:gd name="connsiteY208" fmla="*/ 32421 h 126569"/>
              <a:gd name="connsiteX209" fmla="*/ 7161265 w 8655748"/>
              <a:gd name="connsiteY209" fmla="*/ 43497 h 126569"/>
              <a:gd name="connsiteX210" fmla="*/ 7165787 w 8655748"/>
              <a:gd name="connsiteY210" fmla="*/ 40449 h 126569"/>
              <a:gd name="connsiteX211" fmla="*/ 7208874 w 8655748"/>
              <a:gd name="connsiteY211" fmla="*/ 31750 h 126569"/>
              <a:gd name="connsiteX212" fmla="*/ 7251962 w 8655748"/>
              <a:gd name="connsiteY212" fmla="*/ 40449 h 126569"/>
              <a:gd name="connsiteX213" fmla="*/ 7257294 w 8655748"/>
              <a:gd name="connsiteY213" fmla="*/ 44044 h 126569"/>
              <a:gd name="connsiteX214" fmla="*/ 7265130 w 8655748"/>
              <a:gd name="connsiteY214" fmla="*/ 32421 h 126569"/>
              <a:gd name="connsiteX215" fmla="*/ 7343403 w 8655748"/>
              <a:gd name="connsiteY215" fmla="*/ 0 h 126569"/>
              <a:gd name="connsiteX216" fmla="*/ 7421676 w 8655748"/>
              <a:gd name="connsiteY216" fmla="*/ 32421 h 126569"/>
              <a:gd name="connsiteX217" fmla="*/ 7429144 w 8655748"/>
              <a:gd name="connsiteY217" fmla="*/ 43497 h 126569"/>
              <a:gd name="connsiteX218" fmla="*/ 7433666 w 8655748"/>
              <a:gd name="connsiteY218" fmla="*/ 40449 h 126569"/>
              <a:gd name="connsiteX219" fmla="*/ 7476753 w 8655748"/>
              <a:gd name="connsiteY219" fmla="*/ 31750 h 126569"/>
              <a:gd name="connsiteX220" fmla="*/ 7519841 w 8655748"/>
              <a:gd name="connsiteY220" fmla="*/ 40449 h 126569"/>
              <a:gd name="connsiteX221" fmla="*/ 7525172 w 8655748"/>
              <a:gd name="connsiteY221" fmla="*/ 44043 h 126569"/>
              <a:gd name="connsiteX222" fmla="*/ 7533008 w 8655748"/>
              <a:gd name="connsiteY222" fmla="*/ 32421 h 126569"/>
              <a:gd name="connsiteX223" fmla="*/ 7611281 w 8655748"/>
              <a:gd name="connsiteY223" fmla="*/ 0 h 126569"/>
              <a:gd name="connsiteX224" fmla="*/ 7689554 w 8655748"/>
              <a:gd name="connsiteY224" fmla="*/ 32421 h 126569"/>
              <a:gd name="connsiteX225" fmla="*/ 7697022 w 8655748"/>
              <a:gd name="connsiteY225" fmla="*/ 43497 h 126569"/>
              <a:gd name="connsiteX226" fmla="*/ 7701544 w 8655748"/>
              <a:gd name="connsiteY226" fmla="*/ 40449 h 126569"/>
              <a:gd name="connsiteX227" fmla="*/ 7744631 w 8655748"/>
              <a:gd name="connsiteY227" fmla="*/ 31750 h 126569"/>
              <a:gd name="connsiteX228" fmla="*/ 7787718 w 8655748"/>
              <a:gd name="connsiteY228" fmla="*/ 40449 h 126569"/>
              <a:gd name="connsiteX229" fmla="*/ 7793050 w 8655748"/>
              <a:gd name="connsiteY229" fmla="*/ 44043 h 126569"/>
              <a:gd name="connsiteX230" fmla="*/ 7800886 w 8655748"/>
              <a:gd name="connsiteY230" fmla="*/ 32421 h 126569"/>
              <a:gd name="connsiteX231" fmla="*/ 7879159 w 8655748"/>
              <a:gd name="connsiteY231" fmla="*/ 0 h 126569"/>
              <a:gd name="connsiteX232" fmla="*/ 7957432 w 8655748"/>
              <a:gd name="connsiteY232" fmla="*/ 32421 h 126569"/>
              <a:gd name="connsiteX233" fmla="*/ 7964900 w 8655748"/>
              <a:gd name="connsiteY233" fmla="*/ 43497 h 126569"/>
              <a:gd name="connsiteX234" fmla="*/ 7969422 w 8655748"/>
              <a:gd name="connsiteY234" fmla="*/ 40449 h 126569"/>
              <a:gd name="connsiteX235" fmla="*/ 8012509 w 8655748"/>
              <a:gd name="connsiteY235" fmla="*/ 31750 h 126569"/>
              <a:gd name="connsiteX236" fmla="*/ 8055596 w 8655748"/>
              <a:gd name="connsiteY236" fmla="*/ 40449 h 126569"/>
              <a:gd name="connsiteX237" fmla="*/ 8060929 w 8655748"/>
              <a:gd name="connsiteY237" fmla="*/ 44044 h 126569"/>
              <a:gd name="connsiteX238" fmla="*/ 8068765 w 8655748"/>
              <a:gd name="connsiteY238" fmla="*/ 32421 h 126569"/>
              <a:gd name="connsiteX239" fmla="*/ 8147038 w 8655748"/>
              <a:gd name="connsiteY239" fmla="*/ 0 h 126569"/>
              <a:gd name="connsiteX240" fmla="*/ 8225311 w 8655748"/>
              <a:gd name="connsiteY240" fmla="*/ 32421 h 126569"/>
              <a:gd name="connsiteX241" fmla="*/ 8232779 w 8655748"/>
              <a:gd name="connsiteY241" fmla="*/ 43497 h 126569"/>
              <a:gd name="connsiteX242" fmla="*/ 8237301 w 8655748"/>
              <a:gd name="connsiteY242" fmla="*/ 40449 h 126569"/>
              <a:gd name="connsiteX243" fmla="*/ 8280388 w 8655748"/>
              <a:gd name="connsiteY243" fmla="*/ 31750 h 126569"/>
              <a:gd name="connsiteX244" fmla="*/ 8323475 w 8655748"/>
              <a:gd name="connsiteY244" fmla="*/ 40449 h 126569"/>
              <a:gd name="connsiteX245" fmla="*/ 8328801 w 8655748"/>
              <a:gd name="connsiteY245" fmla="*/ 44040 h 126569"/>
              <a:gd name="connsiteX246" fmla="*/ 8336635 w 8655748"/>
              <a:gd name="connsiteY246" fmla="*/ 32421 h 126569"/>
              <a:gd name="connsiteX247" fmla="*/ 8414908 w 8655748"/>
              <a:gd name="connsiteY247" fmla="*/ 0 h 126569"/>
              <a:gd name="connsiteX248" fmla="*/ 8493181 w 8655748"/>
              <a:gd name="connsiteY248" fmla="*/ 32421 h 126569"/>
              <a:gd name="connsiteX249" fmla="*/ 8500649 w 8655748"/>
              <a:gd name="connsiteY249" fmla="*/ 43497 h 126569"/>
              <a:gd name="connsiteX250" fmla="*/ 8505171 w 8655748"/>
              <a:gd name="connsiteY250" fmla="*/ 40449 h 126569"/>
              <a:gd name="connsiteX251" fmla="*/ 8548258 w 8655748"/>
              <a:gd name="connsiteY251" fmla="*/ 31750 h 126569"/>
              <a:gd name="connsiteX252" fmla="*/ 8650254 w 8655748"/>
              <a:gd name="connsiteY252" fmla="*/ 99357 h 126569"/>
              <a:gd name="connsiteX253" fmla="*/ 8655748 w 8655748"/>
              <a:gd name="connsiteY253" fmla="*/ 126569 h 126569"/>
              <a:gd name="connsiteX254" fmla="*/ 3205 w 8655748"/>
              <a:gd name="connsiteY254" fmla="*/ 126569 h 126569"/>
              <a:gd name="connsiteX255" fmla="*/ 0 w 8655748"/>
              <a:gd name="connsiteY255" fmla="*/ 110694 h 126569"/>
              <a:gd name="connsiteX0" fmla="*/ 0 w 8652543"/>
              <a:gd name="connsiteY0" fmla="*/ 126569 h 126569"/>
              <a:gd name="connsiteX1" fmla="*/ 193230 w 8652543"/>
              <a:gd name="connsiteY1" fmla="*/ 43496 h 126569"/>
              <a:gd name="connsiteX2" fmla="*/ 197750 w 8652543"/>
              <a:gd name="connsiteY2" fmla="*/ 40449 h 126569"/>
              <a:gd name="connsiteX3" fmla="*/ 240837 w 8652543"/>
              <a:gd name="connsiteY3" fmla="*/ 31750 h 126569"/>
              <a:gd name="connsiteX4" fmla="*/ 283924 w 8652543"/>
              <a:gd name="connsiteY4" fmla="*/ 40449 h 126569"/>
              <a:gd name="connsiteX5" fmla="*/ 289258 w 8652543"/>
              <a:gd name="connsiteY5" fmla="*/ 44044 h 126569"/>
              <a:gd name="connsiteX6" fmla="*/ 297095 w 8652543"/>
              <a:gd name="connsiteY6" fmla="*/ 32421 h 126569"/>
              <a:gd name="connsiteX7" fmla="*/ 375368 w 8652543"/>
              <a:gd name="connsiteY7" fmla="*/ 0 h 126569"/>
              <a:gd name="connsiteX8" fmla="*/ 453641 w 8652543"/>
              <a:gd name="connsiteY8" fmla="*/ 32421 h 126569"/>
              <a:gd name="connsiteX9" fmla="*/ 461108 w 8652543"/>
              <a:gd name="connsiteY9" fmla="*/ 43496 h 126569"/>
              <a:gd name="connsiteX10" fmla="*/ 465628 w 8652543"/>
              <a:gd name="connsiteY10" fmla="*/ 40449 h 126569"/>
              <a:gd name="connsiteX11" fmla="*/ 508715 w 8652543"/>
              <a:gd name="connsiteY11" fmla="*/ 31750 h 126569"/>
              <a:gd name="connsiteX12" fmla="*/ 551803 w 8652543"/>
              <a:gd name="connsiteY12" fmla="*/ 40449 h 126569"/>
              <a:gd name="connsiteX13" fmla="*/ 557136 w 8652543"/>
              <a:gd name="connsiteY13" fmla="*/ 44045 h 126569"/>
              <a:gd name="connsiteX14" fmla="*/ 564974 w 8652543"/>
              <a:gd name="connsiteY14" fmla="*/ 32421 h 126569"/>
              <a:gd name="connsiteX15" fmla="*/ 643247 w 8652543"/>
              <a:gd name="connsiteY15" fmla="*/ 0 h 126569"/>
              <a:gd name="connsiteX16" fmla="*/ 721520 w 8652543"/>
              <a:gd name="connsiteY16" fmla="*/ 32421 h 126569"/>
              <a:gd name="connsiteX17" fmla="*/ 728987 w 8652543"/>
              <a:gd name="connsiteY17" fmla="*/ 43496 h 126569"/>
              <a:gd name="connsiteX18" fmla="*/ 733507 w 8652543"/>
              <a:gd name="connsiteY18" fmla="*/ 40449 h 126569"/>
              <a:gd name="connsiteX19" fmla="*/ 776595 w 8652543"/>
              <a:gd name="connsiteY19" fmla="*/ 31750 h 126569"/>
              <a:gd name="connsiteX20" fmla="*/ 819682 w 8652543"/>
              <a:gd name="connsiteY20" fmla="*/ 40449 h 126569"/>
              <a:gd name="connsiteX21" fmla="*/ 825016 w 8652543"/>
              <a:gd name="connsiteY21" fmla="*/ 44045 h 126569"/>
              <a:gd name="connsiteX22" fmla="*/ 832853 w 8652543"/>
              <a:gd name="connsiteY22" fmla="*/ 32421 h 126569"/>
              <a:gd name="connsiteX23" fmla="*/ 911126 w 8652543"/>
              <a:gd name="connsiteY23" fmla="*/ 0 h 126569"/>
              <a:gd name="connsiteX24" fmla="*/ 989399 w 8652543"/>
              <a:gd name="connsiteY24" fmla="*/ 32421 h 126569"/>
              <a:gd name="connsiteX25" fmla="*/ 996867 w 8652543"/>
              <a:gd name="connsiteY25" fmla="*/ 43496 h 126569"/>
              <a:gd name="connsiteX26" fmla="*/ 1001386 w 8652543"/>
              <a:gd name="connsiteY26" fmla="*/ 40449 h 126569"/>
              <a:gd name="connsiteX27" fmla="*/ 1044474 w 8652543"/>
              <a:gd name="connsiteY27" fmla="*/ 31750 h 126569"/>
              <a:gd name="connsiteX28" fmla="*/ 1087561 w 8652543"/>
              <a:gd name="connsiteY28" fmla="*/ 40449 h 126569"/>
              <a:gd name="connsiteX29" fmla="*/ 1092894 w 8652543"/>
              <a:gd name="connsiteY29" fmla="*/ 44045 h 126569"/>
              <a:gd name="connsiteX30" fmla="*/ 1100732 w 8652543"/>
              <a:gd name="connsiteY30" fmla="*/ 32421 h 126569"/>
              <a:gd name="connsiteX31" fmla="*/ 1179005 w 8652543"/>
              <a:gd name="connsiteY31" fmla="*/ 0 h 126569"/>
              <a:gd name="connsiteX32" fmla="*/ 1257278 w 8652543"/>
              <a:gd name="connsiteY32" fmla="*/ 32421 h 126569"/>
              <a:gd name="connsiteX33" fmla="*/ 1264745 w 8652543"/>
              <a:gd name="connsiteY33" fmla="*/ 43496 h 126569"/>
              <a:gd name="connsiteX34" fmla="*/ 1269265 w 8652543"/>
              <a:gd name="connsiteY34" fmla="*/ 40449 h 126569"/>
              <a:gd name="connsiteX35" fmla="*/ 1312352 w 8652543"/>
              <a:gd name="connsiteY35" fmla="*/ 31750 h 126569"/>
              <a:gd name="connsiteX36" fmla="*/ 1355440 w 8652543"/>
              <a:gd name="connsiteY36" fmla="*/ 40449 h 126569"/>
              <a:gd name="connsiteX37" fmla="*/ 1360773 w 8652543"/>
              <a:gd name="connsiteY37" fmla="*/ 44045 h 126569"/>
              <a:gd name="connsiteX38" fmla="*/ 1368610 w 8652543"/>
              <a:gd name="connsiteY38" fmla="*/ 32421 h 126569"/>
              <a:gd name="connsiteX39" fmla="*/ 1446885 w 8652543"/>
              <a:gd name="connsiteY39" fmla="*/ 0 h 126569"/>
              <a:gd name="connsiteX40" fmla="*/ 1525157 w 8652543"/>
              <a:gd name="connsiteY40" fmla="*/ 32421 h 126569"/>
              <a:gd name="connsiteX41" fmla="*/ 1532624 w 8652543"/>
              <a:gd name="connsiteY41" fmla="*/ 43496 h 126569"/>
              <a:gd name="connsiteX42" fmla="*/ 1537144 w 8652543"/>
              <a:gd name="connsiteY42" fmla="*/ 40449 h 126569"/>
              <a:gd name="connsiteX43" fmla="*/ 1580231 w 8652543"/>
              <a:gd name="connsiteY43" fmla="*/ 31750 h 126569"/>
              <a:gd name="connsiteX44" fmla="*/ 1623318 w 8652543"/>
              <a:gd name="connsiteY44" fmla="*/ 40449 h 126569"/>
              <a:gd name="connsiteX45" fmla="*/ 1628652 w 8652543"/>
              <a:gd name="connsiteY45" fmla="*/ 44044 h 126569"/>
              <a:gd name="connsiteX46" fmla="*/ 1636488 w 8652543"/>
              <a:gd name="connsiteY46" fmla="*/ 32421 h 126569"/>
              <a:gd name="connsiteX47" fmla="*/ 1714762 w 8652543"/>
              <a:gd name="connsiteY47" fmla="*/ 0 h 126569"/>
              <a:gd name="connsiteX48" fmla="*/ 1793035 w 8652543"/>
              <a:gd name="connsiteY48" fmla="*/ 32421 h 126569"/>
              <a:gd name="connsiteX49" fmla="*/ 1800502 w 8652543"/>
              <a:gd name="connsiteY49" fmla="*/ 43496 h 126569"/>
              <a:gd name="connsiteX50" fmla="*/ 1805021 w 8652543"/>
              <a:gd name="connsiteY50" fmla="*/ 40449 h 126569"/>
              <a:gd name="connsiteX51" fmla="*/ 1848108 w 8652543"/>
              <a:gd name="connsiteY51" fmla="*/ 31750 h 126569"/>
              <a:gd name="connsiteX52" fmla="*/ 1891196 w 8652543"/>
              <a:gd name="connsiteY52" fmla="*/ 40449 h 126569"/>
              <a:gd name="connsiteX53" fmla="*/ 1896529 w 8652543"/>
              <a:gd name="connsiteY53" fmla="*/ 44044 h 126569"/>
              <a:gd name="connsiteX54" fmla="*/ 1904366 w 8652543"/>
              <a:gd name="connsiteY54" fmla="*/ 32421 h 126569"/>
              <a:gd name="connsiteX55" fmla="*/ 1982637 w 8652543"/>
              <a:gd name="connsiteY55" fmla="*/ 0 h 126569"/>
              <a:gd name="connsiteX56" fmla="*/ 2060912 w 8652543"/>
              <a:gd name="connsiteY56" fmla="*/ 32421 h 126569"/>
              <a:gd name="connsiteX57" fmla="*/ 2068379 w 8652543"/>
              <a:gd name="connsiteY57" fmla="*/ 43496 h 126569"/>
              <a:gd name="connsiteX58" fmla="*/ 2072898 w 8652543"/>
              <a:gd name="connsiteY58" fmla="*/ 40449 h 126569"/>
              <a:gd name="connsiteX59" fmla="*/ 2115987 w 8652543"/>
              <a:gd name="connsiteY59" fmla="*/ 31750 h 126569"/>
              <a:gd name="connsiteX60" fmla="*/ 2159073 w 8652543"/>
              <a:gd name="connsiteY60" fmla="*/ 40449 h 126569"/>
              <a:gd name="connsiteX61" fmla="*/ 2164408 w 8652543"/>
              <a:gd name="connsiteY61" fmla="*/ 44045 h 126569"/>
              <a:gd name="connsiteX62" fmla="*/ 2172244 w 8652543"/>
              <a:gd name="connsiteY62" fmla="*/ 32421 h 126569"/>
              <a:gd name="connsiteX63" fmla="*/ 2250517 w 8652543"/>
              <a:gd name="connsiteY63" fmla="*/ 0 h 126569"/>
              <a:gd name="connsiteX64" fmla="*/ 2328790 w 8652543"/>
              <a:gd name="connsiteY64" fmla="*/ 32421 h 126569"/>
              <a:gd name="connsiteX65" fmla="*/ 2336256 w 8652543"/>
              <a:gd name="connsiteY65" fmla="*/ 43496 h 126569"/>
              <a:gd name="connsiteX66" fmla="*/ 2340777 w 8652543"/>
              <a:gd name="connsiteY66" fmla="*/ 40449 h 126569"/>
              <a:gd name="connsiteX67" fmla="*/ 2383865 w 8652543"/>
              <a:gd name="connsiteY67" fmla="*/ 31750 h 126569"/>
              <a:gd name="connsiteX68" fmla="*/ 2426951 w 8652543"/>
              <a:gd name="connsiteY68" fmla="*/ 40449 h 126569"/>
              <a:gd name="connsiteX69" fmla="*/ 2432286 w 8652543"/>
              <a:gd name="connsiteY69" fmla="*/ 44045 h 126569"/>
              <a:gd name="connsiteX70" fmla="*/ 2440122 w 8652543"/>
              <a:gd name="connsiteY70" fmla="*/ 32421 h 126569"/>
              <a:gd name="connsiteX71" fmla="*/ 2518396 w 8652543"/>
              <a:gd name="connsiteY71" fmla="*/ 0 h 126569"/>
              <a:gd name="connsiteX72" fmla="*/ 2596669 w 8652543"/>
              <a:gd name="connsiteY72" fmla="*/ 32421 h 126569"/>
              <a:gd name="connsiteX73" fmla="*/ 2604135 w 8652543"/>
              <a:gd name="connsiteY73" fmla="*/ 43496 h 126569"/>
              <a:gd name="connsiteX74" fmla="*/ 2608655 w 8652543"/>
              <a:gd name="connsiteY74" fmla="*/ 40449 h 126569"/>
              <a:gd name="connsiteX75" fmla="*/ 2651741 w 8652543"/>
              <a:gd name="connsiteY75" fmla="*/ 31750 h 126569"/>
              <a:gd name="connsiteX76" fmla="*/ 2694830 w 8652543"/>
              <a:gd name="connsiteY76" fmla="*/ 40449 h 126569"/>
              <a:gd name="connsiteX77" fmla="*/ 2700163 w 8652543"/>
              <a:gd name="connsiteY77" fmla="*/ 44045 h 126569"/>
              <a:gd name="connsiteX78" fmla="*/ 2708000 w 8652543"/>
              <a:gd name="connsiteY78" fmla="*/ 32421 h 126569"/>
              <a:gd name="connsiteX79" fmla="*/ 2786273 w 8652543"/>
              <a:gd name="connsiteY79" fmla="*/ 0 h 126569"/>
              <a:gd name="connsiteX80" fmla="*/ 2864546 w 8652543"/>
              <a:gd name="connsiteY80" fmla="*/ 32421 h 126569"/>
              <a:gd name="connsiteX81" fmla="*/ 2872013 w 8652543"/>
              <a:gd name="connsiteY81" fmla="*/ 43496 h 126569"/>
              <a:gd name="connsiteX82" fmla="*/ 2876533 w 8652543"/>
              <a:gd name="connsiteY82" fmla="*/ 40449 h 126569"/>
              <a:gd name="connsiteX83" fmla="*/ 2919621 w 8652543"/>
              <a:gd name="connsiteY83" fmla="*/ 31750 h 126569"/>
              <a:gd name="connsiteX84" fmla="*/ 2962708 w 8652543"/>
              <a:gd name="connsiteY84" fmla="*/ 40449 h 126569"/>
              <a:gd name="connsiteX85" fmla="*/ 2968043 w 8652543"/>
              <a:gd name="connsiteY85" fmla="*/ 44045 h 126569"/>
              <a:gd name="connsiteX86" fmla="*/ 2975879 w 8652543"/>
              <a:gd name="connsiteY86" fmla="*/ 32421 h 126569"/>
              <a:gd name="connsiteX87" fmla="*/ 3054152 w 8652543"/>
              <a:gd name="connsiteY87" fmla="*/ 0 h 126569"/>
              <a:gd name="connsiteX88" fmla="*/ 3132425 w 8652543"/>
              <a:gd name="connsiteY88" fmla="*/ 32421 h 126569"/>
              <a:gd name="connsiteX89" fmla="*/ 3139891 w 8652543"/>
              <a:gd name="connsiteY89" fmla="*/ 43496 h 126569"/>
              <a:gd name="connsiteX90" fmla="*/ 3144412 w 8652543"/>
              <a:gd name="connsiteY90" fmla="*/ 40449 h 126569"/>
              <a:gd name="connsiteX91" fmla="*/ 3187499 w 8652543"/>
              <a:gd name="connsiteY91" fmla="*/ 31750 h 126569"/>
              <a:gd name="connsiteX92" fmla="*/ 3230586 w 8652543"/>
              <a:gd name="connsiteY92" fmla="*/ 40449 h 126569"/>
              <a:gd name="connsiteX93" fmla="*/ 3235920 w 8652543"/>
              <a:gd name="connsiteY93" fmla="*/ 44045 h 126569"/>
              <a:gd name="connsiteX94" fmla="*/ 3243757 w 8652543"/>
              <a:gd name="connsiteY94" fmla="*/ 32421 h 126569"/>
              <a:gd name="connsiteX95" fmla="*/ 3322030 w 8652543"/>
              <a:gd name="connsiteY95" fmla="*/ 0 h 126569"/>
              <a:gd name="connsiteX96" fmla="*/ 3400302 w 8652543"/>
              <a:gd name="connsiteY96" fmla="*/ 32421 h 126569"/>
              <a:gd name="connsiteX97" fmla="*/ 3407769 w 8652543"/>
              <a:gd name="connsiteY97" fmla="*/ 43496 h 126569"/>
              <a:gd name="connsiteX98" fmla="*/ 3412289 w 8652543"/>
              <a:gd name="connsiteY98" fmla="*/ 40449 h 126569"/>
              <a:gd name="connsiteX99" fmla="*/ 3455377 w 8652543"/>
              <a:gd name="connsiteY99" fmla="*/ 31750 h 126569"/>
              <a:gd name="connsiteX100" fmla="*/ 3498461 w 8652543"/>
              <a:gd name="connsiteY100" fmla="*/ 40449 h 126569"/>
              <a:gd name="connsiteX101" fmla="*/ 3503793 w 8652543"/>
              <a:gd name="connsiteY101" fmla="*/ 44044 h 126569"/>
              <a:gd name="connsiteX102" fmla="*/ 3511630 w 8652543"/>
              <a:gd name="connsiteY102" fmla="*/ 32421 h 126569"/>
              <a:gd name="connsiteX103" fmla="*/ 3589901 w 8652543"/>
              <a:gd name="connsiteY103" fmla="*/ 0 h 126569"/>
              <a:gd name="connsiteX104" fmla="*/ 3668174 w 8652543"/>
              <a:gd name="connsiteY104" fmla="*/ 32421 h 126569"/>
              <a:gd name="connsiteX105" fmla="*/ 3675642 w 8652543"/>
              <a:gd name="connsiteY105" fmla="*/ 43497 h 126569"/>
              <a:gd name="connsiteX106" fmla="*/ 3680164 w 8652543"/>
              <a:gd name="connsiteY106" fmla="*/ 40449 h 126569"/>
              <a:gd name="connsiteX107" fmla="*/ 3723251 w 8652543"/>
              <a:gd name="connsiteY107" fmla="*/ 31750 h 126569"/>
              <a:gd name="connsiteX108" fmla="*/ 3766339 w 8652543"/>
              <a:gd name="connsiteY108" fmla="*/ 40449 h 126569"/>
              <a:gd name="connsiteX109" fmla="*/ 3771670 w 8652543"/>
              <a:gd name="connsiteY109" fmla="*/ 44043 h 126569"/>
              <a:gd name="connsiteX110" fmla="*/ 3779506 w 8652543"/>
              <a:gd name="connsiteY110" fmla="*/ 32421 h 126569"/>
              <a:gd name="connsiteX111" fmla="*/ 3857779 w 8652543"/>
              <a:gd name="connsiteY111" fmla="*/ 0 h 126569"/>
              <a:gd name="connsiteX112" fmla="*/ 3936052 w 8652543"/>
              <a:gd name="connsiteY112" fmla="*/ 32421 h 126569"/>
              <a:gd name="connsiteX113" fmla="*/ 3943520 w 8652543"/>
              <a:gd name="connsiteY113" fmla="*/ 43497 h 126569"/>
              <a:gd name="connsiteX114" fmla="*/ 3948042 w 8652543"/>
              <a:gd name="connsiteY114" fmla="*/ 40449 h 126569"/>
              <a:gd name="connsiteX115" fmla="*/ 3991129 w 8652543"/>
              <a:gd name="connsiteY115" fmla="*/ 31750 h 126569"/>
              <a:gd name="connsiteX116" fmla="*/ 4034217 w 8652543"/>
              <a:gd name="connsiteY116" fmla="*/ 40449 h 126569"/>
              <a:gd name="connsiteX117" fmla="*/ 4039549 w 8652543"/>
              <a:gd name="connsiteY117" fmla="*/ 44044 h 126569"/>
              <a:gd name="connsiteX118" fmla="*/ 4047385 w 8652543"/>
              <a:gd name="connsiteY118" fmla="*/ 32421 h 126569"/>
              <a:gd name="connsiteX119" fmla="*/ 4125658 w 8652543"/>
              <a:gd name="connsiteY119" fmla="*/ 0 h 126569"/>
              <a:gd name="connsiteX120" fmla="*/ 4203931 w 8652543"/>
              <a:gd name="connsiteY120" fmla="*/ 32421 h 126569"/>
              <a:gd name="connsiteX121" fmla="*/ 4211399 w 8652543"/>
              <a:gd name="connsiteY121" fmla="*/ 43497 h 126569"/>
              <a:gd name="connsiteX122" fmla="*/ 4215921 w 8652543"/>
              <a:gd name="connsiteY122" fmla="*/ 40449 h 126569"/>
              <a:gd name="connsiteX123" fmla="*/ 4259008 w 8652543"/>
              <a:gd name="connsiteY123" fmla="*/ 31750 h 126569"/>
              <a:gd name="connsiteX124" fmla="*/ 4302096 w 8652543"/>
              <a:gd name="connsiteY124" fmla="*/ 40449 h 126569"/>
              <a:gd name="connsiteX125" fmla="*/ 4307427 w 8652543"/>
              <a:gd name="connsiteY125" fmla="*/ 44043 h 126569"/>
              <a:gd name="connsiteX126" fmla="*/ 4315263 w 8652543"/>
              <a:gd name="connsiteY126" fmla="*/ 32421 h 126569"/>
              <a:gd name="connsiteX127" fmla="*/ 4393536 w 8652543"/>
              <a:gd name="connsiteY127" fmla="*/ 0 h 126569"/>
              <a:gd name="connsiteX128" fmla="*/ 4471809 w 8652543"/>
              <a:gd name="connsiteY128" fmla="*/ 32421 h 126569"/>
              <a:gd name="connsiteX129" fmla="*/ 4479277 w 8652543"/>
              <a:gd name="connsiteY129" fmla="*/ 43497 h 126569"/>
              <a:gd name="connsiteX130" fmla="*/ 4483799 w 8652543"/>
              <a:gd name="connsiteY130" fmla="*/ 40449 h 126569"/>
              <a:gd name="connsiteX131" fmla="*/ 4526886 w 8652543"/>
              <a:gd name="connsiteY131" fmla="*/ 31750 h 126569"/>
              <a:gd name="connsiteX132" fmla="*/ 4569974 w 8652543"/>
              <a:gd name="connsiteY132" fmla="*/ 40449 h 126569"/>
              <a:gd name="connsiteX133" fmla="*/ 4575305 w 8652543"/>
              <a:gd name="connsiteY133" fmla="*/ 44043 h 126569"/>
              <a:gd name="connsiteX134" fmla="*/ 4583141 w 8652543"/>
              <a:gd name="connsiteY134" fmla="*/ 32421 h 126569"/>
              <a:gd name="connsiteX135" fmla="*/ 4661414 w 8652543"/>
              <a:gd name="connsiteY135" fmla="*/ 0 h 126569"/>
              <a:gd name="connsiteX136" fmla="*/ 4739687 w 8652543"/>
              <a:gd name="connsiteY136" fmla="*/ 32421 h 126569"/>
              <a:gd name="connsiteX137" fmla="*/ 4747155 w 8652543"/>
              <a:gd name="connsiteY137" fmla="*/ 43497 h 126569"/>
              <a:gd name="connsiteX138" fmla="*/ 4751677 w 8652543"/>
              <a:gd name="connsiteY138" fmla="*/ 40449 h 126569"/>
              <a:gd name="connsiteX139" fmla="*/ 4794764 w 8652543"/>
              <a:gd name="connsiteY139" fmla="*/ 31750 h 126569"/>
              <a:gd name="connsiteX140" fmla="*/ 4837852 w 8652543"/>
              <a:gd name="connsiteY140" fmla="*/ 40449 h 126569"/>
              <a:gd name="connsiteX141" fmla="*/ 4843184 w 8652543"/>
              <a:gd name="connsiteY141" fmla="*/ 44044 h 126569"/>
              <a:gd name="connsiteX142" fmla="*/ 4851020 w 8652543"/>
              <a:gd name="connsiteY142" fmla="*/ 32421 h 126569"/>
              <a:gd name="connsiteX143" fmla="*/ 4929293 w 8652543"/>
              <a:gd name="connsiteY143" fmla="*/ 0 h 126569"/>
              <a:gd name="connsiteX144" fmla="*/ 5007566 w 8652543"/>
              <a:gd name="connsiteY144" fmla="*/ 32421 h 126569"/>
              <a:gd name="connsiteX145" fmla="*/ 5015034 w 8652543"/>
              <a:gd name="connsiteY145" fmla="*/ 43497 h 126569"/>
              <a:gd name="connsiteX146" fmla="*/ 5019556 w 8652543"/>
              <a:gd name="connsiteY146" fmla="*/ 40449 h 126569"/>
              <a:gd name="connsiteX147" fmla="*/ 5062643 w 8652543"/>
              <a:gd name="connsiteY147" fmla="*/ 31750 h 126569"/>
              <a:gd name="connsiteX148" fmla="*/ 5105731 w 8652543"/>
              <a:gd name="connsiteY148" fmla="*/ 40449 h 126569"/>
              <a:gd name="connsiteX149" fmla="*/ 5111062 w 8652543"/>
              <a:gd name="connsiteY149" fmla="*/ 44043 h 126569"/>
              <a:gd name="connsiteX150" fmla="*/ 5118898 w 8652543"/>
              <a:gd name="connsiteY150" fmla="*/ 32421 h 126569"/>
              <a:gd name="connsiteX151" fmla="*/ 5197171 w 8652543"/>
              <a:gd name="connsiteY151" fmla="*/ 0 h 126569"/>
              <a:gd name="connsiteX152" fmla="*/ 5275444 w 8652543"/>
              <a:gd name="connsiteY152" fmla="*/ 32421 h 126569"/>
              <a:gd name="connsiteX153" fmla="*/ 5282912 w 8652543"/>
              <a:gd name="connsiteY153" fmla="*/ 43497 h 126569"/>
              <a:gd name="connsiteX154" fmla="*/ 5287434 w 8652543"/>
              <a:gd name="connsiteY154" fmla="*/ 40449 h 126569"/>
              <a:gd name="connsiteX155" fmla="*/ 5330521 w 8652543"/>
              <a:gd name="connsiteY155" fmla="*/ 31750 h 126569"/>
              <a:gd name="connsiteX156" fmla="*/ 5373609 w 8652543"/>
              <a:gd name="connsiteY156" fmla="*/ 40449 h 126569"/>
              <a:gd name="connsiteX157" fmla="*/ 5378940 w 8652543"/>
              <a:gd name="connsiteY157" fmla="*/ 44043 h 126569"/>
              <a:gd name="connsiteX158" fmla="*/ 5386776 w 8652543"/>
              <a:gd name="connsiteY158" fmla="*/ 32421 h 126569"/>
              <a:gd name="connsiteX159" fmla="*/ 5465049 w 8652543"/>
              <a:gd name="connsiteY159" fmla="*/ 0 h 126569"/>
              <a:gd name="connsiteX160" fmla="*/ 5543322 w 8652543"/>
              <a:gd name="connsiteY160" fmla="*/ 32421 h 126569"/>
              <a:gd name="connsiteX161" fmla="*/ 5550790 w 8652543"/>
              <a:gd name="connsiteY161" fmla="*/ 43497 h 126569"/>
              <a:gd name="connsiteX162" fmla="*/ 5555312 w 8652543"/>
              <a:gd name="connsiteY162" fmla="*/ 40449 h 126569"/>
              <a:gd name="connsiteX163" fmla="*/ 5598399 w 8652543"/>
              <a:gd name="connsiteY163" fmla="*/ 31750 h 126569"/>
              <a:gd name="connsiteX164" fmla="*/ 5641487 w 8652543"/>
              <a:gd name="connsiteY164" fmla="*/ 40449 h 126569"/>
              <a:gd name="connsiteX165" fmla="*/ 5646819 w 8652543"/>
              <a:gd name="connsiteY165" fmla="*/ 44044 h 126569"/>
              <a:gd name="connsiteX166" fmla="*/ 5654655 w 8652543"/>
              <a:gd name="connsiteY166" fmla="*/ 32421 h 126569"/>
              <a:gd name="connsiteX167" fmla="*/ 5732928 w 8652543"/>
              <a:gd name="connsiteY167" fmla="*/ 0 h 126569"/>
              <a:gd name="connsiteX168" fmla="*/ 5811201 w 8652543"/>
              <a:gd name="connsiteY168" fmla="*/ 32421 h 126569"/>
              <a:gd name="connsiteX169" fmla="*/ 5818669 w 8652543"/>
              <a:gd name="connsiteY169" fmla="*/ 43497 h 126569"/>
              <a:gd name="connsiteX170" fmla="*/ 5823191 w 8652543"/>
              <a:gd name="connsiteY170" fmla="*/ 40449 h 126569"/>
              <a:gd name="connsiteX171" fmla="*/ 5866278 w 8652543"/>
              <a:gd name="connsiteY171" fmla="*/ 31750 h 126569"/>
              <a:gd name="connsiteX172" fmla="*/ 5909366 w 8652543"/>
              <a:gd name="connsiteY172" fmla="*/ 40449 h 126569"/>
              <a:gd name="connsiteX173" fmla="*/ 5914697 w 8652543"/>
              <a:gd name="connsiteY173" fmla="*/ 44043 h 126569"/>
              <a:gd name="connsiteX174" fmla="*/ 5922533 w 8652543"/>
              <a:gd name="connsiteY174" fmla="*/ 32421 h 126569"/>
              <a:gd name="connsiteX175" fmla="*/ 6000806 w 8652543"/>
              <a:gd name="connsiteY175" fmla="*/ 0 h 126569"/>
              <a:gd name="connsiteX176" fmla="*/ 6079079 w 8652543"/>
              <a:gd name="connsiteY176" fmla="*/ 32421 h 126569"/>
              <a:gd name="connsiteX177" fmla="*/ 6086547 w 8652543"/>
              <a:gd name="connsiteY177" fmla="*/ 43497 h 126569"/>
              <a:gd name="connsiteX178" fmla="*/ 6091069 w 8652543"/>
              <a:gd name="connsiteY178" fmla="*/ 40449 h 126569"/>
              <a:gd name="connsiteX179" fmla="*/ 6134156 w 8652543"/>
              <a:gd name="connsiteY179" fmla="*/ 31750 h 126569"/>
              <a:gd name="connsiteX180" fmla="*/ 6177244 w 8652543"/>
              <a:gd name="connsiteY180" fmla="*/ 40449 h 126569"/>
              <a:gd name="connsiteX181" fmla="*/ 6182575 w 8652543"/>
              <a:gd name="connsiteY181" fmla="*/ 44043 h 126569"/>
              <a:gd name="connsiteX182" fmla="*/ 6190411 w 8652543"/>
              <a:gd name="connsiteY182" fmla="*/ 32421 h 126569"/>
              <a:gd name="connsiteX183" fmla="*/ 6268684 w 8652543"/>
              <a:gd name="connsiteY183" fmla="*/ 0 h 126569"/>
              <a:gd name="connsiteX184" fmla="*/ 6346957 w 8652543"/>
              <a:gd name="connsiteY184" fmla="*/ 32421 h 126569"/>
              <a:gd name="connsiteX185" fmla="*/ 6354425 w 8652543"/>
              <a:gd name="connsiteY185" fmla="*/ 43497 h 126569"/>
              <a:gd name="connsiteX186" fmla="*/ 6358947 w 8652543"/>
              <a:gd name="connsiteY186" fmla="*/ 40449 h 126569"/>
              <a:gd name="connsiteX187" fmla="*/ 6402034 w 8652543"/>
              <a:gd name="connsiteY187" fmla="*/ 31750 h 126569"/>
              <a:gd name="connsiteX188" fmla="*/ 6445122 w 8652543"/>
              <a:gd name="connsiteY188" fmla="*/ 40449 h 126569"/>
              <a:gd name="connsiteX189" fmla="*/ 6450454 w 8652543"/>
              <a:gd name="connsiteY189" fmla="*/ 44044 h 126569"/>
              <a:gd name="connsiteX190" fmla="*/ 6458290 w 8652543"/>
              <a:gd name="connsiteY190" fmla="*/ 32421 h 126569"/>
              <a:gd name="connsiteX191" fmla="*/ 6536563 w 8652543"/>
              <a:gd name="connsiteY191" fmla="*/ 0 h 126569"/>
              <a:gd name="connsiteX192" fmla="*/ 6614836 w 8652543"/>
              <a:gd name="connsiteY192" fmla="*/ 32421 h 126569"/>
              <a:gd name="connsiteX193" fmla="*/ 6622304 w 8652543"/>
              <a:gd name="connsiteY193" fmla="*/ 43497 h 126569"/>
              <a:gd name="connsiteX194" fmla="*/ 6626826 w 8652543"/>
              <a:gd name="connsiteY194" fmla="*/ 40449 h 126569"/>
              <a:gd name="connsiteX195" fmla="*/ 6669913 w 8652543"/>
              <a:gd name="connsiteY195" fmla="*/ 31750 h 126569"/>
              <a:gd name="connsiteX196" fmla="*/ 6713001 w 8652543"/>
              <a:gd name="connsiteY196" fmla="*/ 40449 h 126569"/>
              <a:gd name="connsiteX197" fmla="*/ 6718332 w 8652543"/>
              <a:gd name="connsiteY197" fmla="*/ 44043 h 126569"/>
              <a:gd name="connsiteX198" fmla="*/ 6726168 w 8652543"/>
              <a:gd name="connsiteY198" fmla="*/ 32421 h 126569"/>
              <a:gd name="connsiteX199" fmla="*/ 6804441 w 8652543"/>
              <a:gd name="connsiteY199" fmla="*/ 0 h 126569"/>
              <a:gd name="connsiteX200" fmla="*/ 6882714 w 8652543"/>
              <a:gd name="connsiteY200" fmla="*/ 32421 h 126569"/>
              <a:gd name="connsiteX201" fmla="*/ 6890182 w 8652543"/>
              <a:gd name="connsiteY201" fmla="*/ 43497 h 126569"/>
              <a:gd name="connsiteX202" fmla="*/ 6894704 w 8652543"/>
              <a:gd name="connsiteY202" fmla="*/ 40449 h 126569"/>
              <a:gd name="connsiteX203" fmla="*/ 6937791 w 8652543"/>
              <a:gd name="connsiteY203" fmla="*/ 31750 h 126569"/>
              <a:gd name="connsiteX204" fmla="*/ 6980879 w 8652543"/>
              <a:gd name="connsiteY204" fmla="*/ 40449 h 126569"/>
              <a:gd name="connsiteX205" fmla="*/ 6986210 w 8652543"/>
              <a:gd name="connsiteY205" fmla="*/ 44043 h 126569"/>
              <a:gd name="connsiteX206" fmla="*/ 6994046 w 8652543"/>
              <a:gd name="connsiteY206" fmla="*/ 32421 h 126569"/>
              <a:gd name="connsiteX207" fmla="*/ 7072319 w 8652543"/>
              <a:gd name="connsiteY207" fmla="*/ 0 h 126569"/>
              <a:gd name="connsiteX208" fmla="*/ 7150592 w 8652543"/>
              <a:gd name="connsiteY208" fmla="*/ 32421 h 126569"/>
              <a:gd name="connsiteX209" fmla="*/ 7158060 w 8652543"/>
              <a:gd name="connsiteY209" fmla="*/ 43497 h 126569"/>
              <a:gd name="connsiteX210" fmla="*/ 7162582 w 8652543"/>
              <a:gd name="connsiteY210" fmla="*/ 40449 h 126569"/>
              <a:gd name="connsiteX211" fmla="*/ 7205669 w 8652543"/>
              <a:gd name="connsiteY211" fmla="*/ 31750 h 126569"/>
              <a:gd name="connsiteX212" fmla="*/ 7248757 w 8652543"/>
              <a:gd name="connsiteY212" fmla="*/ 40449 h 126569"/>
              <a:gd name="connsiteX213" fmla="*/ 7254089 w 8652543"/>
              <a:gd name="connsiteY213" fmla="*/ 44044 h 126569"/>
              <a:gd name="connsiteX214" fmla="*/ 7261925 w 8652543"/>
              <a:gd name="connsiteY214" fmla="*/ 32421 h 126569"/>
              <a:gd name="connsiteX215" fmla="*/ 7340198 w 8652543"/>
              <a:gd name="connsiteY215" fmla="*/ 0 h 126569"/>
              <a:gd name="connsiteX216" fmla="*/ 7418471 w 8652543"/>
              <a:gd name="connsiteY216" fmla="*/ 32421 h 126569"/>
              <a:gd name="connsiteX217" fmla="*/ 7425939 w 8652543"/>
              <a:gd name="connsiteY217" fmla="*/ 43497 h 126569"/>
              <a:gd name="connsiteX218" fmla="*/ 7430461 w 8652543"/>
              <a:gd name="connsiteY218" fmla="*/ 40449 h 126569"/>
              <a:gd name="connsiteX219" fmla="*/ 7473548 w 8652543"/>
              <a:gd name="connsiteY219" fmla="*/ 31750 h 126569"/>
              <a:gd name="connsiteX220" fmla="*/ 7516636 w 8652543"/>
              <a:gd name="connsiteY220" fmla="*/ 40449 h 126569"/>
              <a:gd name="connsiteX221" fmla="*/ 7521967 w 8652543"/>
              <a:gd name="connsiteY221" fmla="*/ 44043 h 126569"/>
              <a:gd name="connsiteX222" fmla="*/ 7529803 w 8652543"/>
              <a:gd name="connsiteY222" fmla="*/ 32421 h 126569"/>
              <a:gd name="connsiteX223" fmla="*/ 7608076 w 8652543"/>
              <a:gd name="connsiteY223" fmla="*/ 0 h 126569"/>
              <a:gd name="connsiteX224" fmla="*/ 7686349 w 8652543"/>
              <a:gd name="connsiteY224" fmla="*/ 32421 h 126569"/>
              <a:gd name="connsiteX225" fmla="*/ 7693817 w 8652543"/>
              <a:gd name="connsiteY225" fmla="*/ 43497 h 126569"/>
              <a:gd name="connsiteX226" fmla="*/ 7698339 w 8652543"/>
              <a:gd name="connsiteY226" fmla="*/ 40449 h 126569"/>
              <a:gd name="connsiteX227" fmla="*/ 7741426 w 8652543"/>
              <a:gd name="connsiteY227" fmla="*/ 31750 h 126569"/>
              <a:gd name="connsiteX228" fmla="*/ 7784513 w 8652543"/>
              <a:gd name="connsiteY228" fmla="*/ 40449 h 126569"/>
              <a:gd name="connsiteX229" fmla="*/ 7789845 w 8652543"/>
              <a:gd name="connsiteY229" fmla="*/ 44043 h 126569"/>
              <a:gd name="connsiteX230" fmla="*/ 7797681 w 8652543"/>
              <a:gd name="connsiteY230" fmla="*/ 32421 h 126569"/>
              <a:gd name="connsiteX231" fmla="*/ 7875954 w 8652543"/>
              <a:gd name="connsiteY231" fmla="*/ 0 h 126569"/>
              <a:gd name="connsiteX232" fmla="*/ 7954227 w 8652543"/>
              <a:gd name="connsiteY232" fmla="*/ 32421 h 126569"/>
              <a:gd name="connsiteX233" fmla="*/ 7961695 w 8652543"/>
              <a:gd name="connsiteY233" fmla="*/ 43497 h 126569"/>
              <a:gd name="connsiteX234" fmla="*/ 7966217 w 8652543"/>
              <a:gd name="connsiteY234" fmla="*/ 40449 h 126569"/>
              <a:gd name="connsiteX235" fmla="*/ 8009304 w 8652543"/>
              <a:gd name="connsiteY235" fmla="*/ 31750 h 126569"/>
              <a:gd name="connsiteX236" fmla="*/ 8052391 w 8652543"/>
              <a:gd name="connsiteY236" fmla="*/ 40449 h 126569"/>
              <a:gd name="connsiteX237" fmla="*/ 8057724 w 8652543"/>
              <a:gd name="connsiteY237" fmla="*/ 44044 h 126569"/>
              <a:gd name="connsiteX238" fmla="*/ 8065560 w 8652543"/>
              <a:gd name="connsiteY238" fmla="*/ 32421 h 126569"/>
              <a:gd name="connsiteX239" fmla="*/ 8143833 w 8652543"/>
              <a:gd name="connsiteY239" fmla="*/ 0 h 126569"/>
              <a:gd name="connsiteX240" fmla="*/ 8222106 w 8652543"/>
              <a:gd name="connsiteY240" fmla="*/ 32421 h 126569"/>
              <a:gd name="connsiteX241" fmla="*/ 8229574 w 8652543"/>
              <a:gd name="connsiteY241" fmla="*/ 43497 h 126569"/>
              <a:gd name="connsiteX242" fmla="*/ 8234096 w 8652543"/>
              <a:gd name="connsiteY242" fmla="*/ 40449 h 126569"/>
              <a:gd name="connsiteX243" fmla="*/ 8277183 w 8652543"/>
              <a:gd name="connsiteY243" fmla="*/ 31750 h 126569"/>
              <a:gd name="connsiteX244" fmla="*/ 8320270 w 8652543"/>
              <a:gd name="connsiteY244" fmla="*/ 40449 h 126569"/>
              <a:gd name="connsiteX245" fmla="*/ 8325596 w 8652543"/>
              <a:gd name="connsiteY245" fmla="*/ 44040 h 126569"/>
              <a:gd name="connsiteX246" fmla="*/ 8333430 w 8652543"/>
              <a:gd name="connsiteY246" fmla="*/ 32421 h 126569"/>
              <a:gd name="connsiteX247" fmla="*/ 8411703 w 8652543"/>
              <a:gd name="connsiteY247" fmla="*/ 0 h 126569"/>
              <a:gd name="connsiteX248" fmla="*/ 8489976 w 8652543"/>
              <a:gd name="connsiteY248" fmla="*/ 32421 h 126569"/>
              <a:gd name="connsiteX249" fmla="*/ 8497444 w 8652543"/>
              <a:gd name="connsiteY249" fmla="*/ 43497 h 126569"/>
              <a:gd name="connsiteX250" fmla="*/ 8501966 w 8652543"/>
              <a:gd name="connsiteY250" fmla="*/ 40449 h 126569"/>
              <a:gd name="connsiteX251" fmla="*/ 8545053 w 8652543"/>
              <a:gd name="connsiteY251" fmla="*/ 31750 h 126569"/>
              <a:gd name="connsiteX252" fmla="*/ 8647049 w 8652543"/>
              <a:gd name="connsiteY252" fmla="*/ 99357 h 126569"/>
              <a:gd name="connsiteX253" fmla="*/ 8652543 w 8652543"/>
              <a:gd name="connsiteY253" fmla="*/ 126569 h 126569"/>
              <a:gd name="connsiteX254" fmla="*/ 0 w 8652543"/>
              <a:gd name="connsiteY254" fmla="*/ 126569 h 126569"/>
              <a:gd name="connsiteX0" fmla="*/ 0 w 8652543"/>
              <a:gd name="connsiteY0" fmla="*/ 126569 h 218009"/>
              <a:gd name="connsiteX1" fmla="*/ 193230 w 8652543"/>
              <a:gd name="connsiteY1" fmla="*/ 43496 h 218009"/>
              <a:gd name="connsiteX2" fmla="*/ 197750 w 8652543"/>
              <a:gd name="connsiteY2" fmla="*/ 40449 h 218009"/>
              <a:gd name="connsiteX3" fmla="*/ 240837 w 8652543"/>
              <a:gd name="connsiteY3" fmla="*/ 31750 h 218009"/>
              <a:gd name="connsiteX4" fmla="*/ 283924 w 8652543"/>
              <a:gd name="connsiteY4" fmla="*/ 40449 h 218009"/>
              <a:gd name="connsiteX5" fmla="*/ 289258 w 8652543"/>
              <a:gd name="connsiteY5" fmla="*/ 44044 h 218009"/>
              <a:gd name="connsiteX6" fmla="*/ 297095 w 8652543"/>
              <a:gd name="connsiteY6" fmla="*/ 32421 h 218009"/>
              <a:gd name="connsiteX7" fmla="*/ 375368 w 8652543"/>
              <a:gd name="connsiteY7" fmla="*/ 0 h 218009"/>
              <a:gd name="connsiteX8" fmla="*/ 453641 w 8652543"/>
              <a:gd name="connsiteY8" fmla="*/ 32421 h 218009"/>
              <a:gd name="connsiteX9" fmla="*/ 461108 w 8652543"/>
              <a:gd name="connsiteY9" fmla="*/ 43496 h 218009"/>
              <a:gd name="connsiteX10" fmla="*/ 465628 w 8652543"/>
              <a:gd name="connsiteY10" fmla="*/ 40449 h 218009"/>
              <a:gd name="connsiteX11" fmla="*/ 508715 w 8652543"/>
              <a:gd name="connsiteY11" fmla="*/ 31750 h 218009"/>
              <a:gd name="connsiteX12" fmla="*/ 551803 w 8652543"/>
              <a:gd name="connsiteY12" fmla="*/ 40449 h 218009"/>
              <a:gd name="connsiteX13" fmla="*/ 557136 w 8652543"/>
              <a:gd name="connsiteY13" fmla="*/ 44045 h 218009"/>
              <a:gd name="connsiteX14" fmla="*/ 564974 w 8652543"/>
              <a:gd name="connsiteY14" fmla="*/ 32421 h 218009"/>
              <a:gd name="connsiteX15" fmla="*/ 643247 w 8652543"/>
              <a:gd name="connsiteY15" fmla="*/ 0 h 218009"/>
              <a:gd name="connsiteX16" fmla="*/ 721520 w 8652543"/>
              <a:gd name="connsiteY16" fmla="*/ 32421 h 218009"/>
              <a:gd name="connsiteX17" fmla="*/ 728987 w 8652543"/>
              <a:gd name="connsiteY17" fmla="*/ 43496 h 218009"/>
              <a:gd name="connsiteX18" fmla="*/ 733507 w 8652543"/>
              <a:gd name="connsiteY18" fmla="*/ 40449 h 218009"/>
              <a:gd name="connsiteX19" fmla="*/ 776595 w 8652543"/>
              <a:gd name="connsiteY19" fmla="*/ 31750 h 218009"/>
              <a:gd name="connsiteX20" fmla="*/ 819682 w 8652543"/>
              <a:gd name="connsiteY20" fmla="*/ 40449 h 218009"/>
              <a:gd name="connsiteX21" fmla="*/ 825016 w 8652543"/>
              <a:gd name="connsiteY21" fmla="*/ 44045 h 218009"/>
              <a:gd name="connsiteX22" fmla="*/ 832853 w 8652543"/>
              <a:gd name="connsiteY22" fmla="*/ 32421 h 218009"/>
              <a:gd name="connsiteX23" fmla="*/ 911126 w 8652543"/>
              <a:gd name="connsiteY23" fmla="*/ 0 h 218009"/>
              <a:gd name="connsiteX24" fmla="*/ 989399 w 8652543"/>
              <a:gd name="connsiteY24" fmla="*/ 32421 h 218009"/>
              <a:gd name="connsiteX25" fmla="*/ 996867 w 8652543"/>
              <a:gd name="connsiteY25" fmla="*/ 43496 h 218009"/>
              <a:gd name="connsiteX26" fmla="*/ 1001386 w 8652543"/>
              <a:gd name="connsiteY26" fmla="*/ 40449 h 218009"/>
              <a:gd name="connsiteX27" fmla="*/ 1044474 w 8652543"/>
              <a:gd name="connsiteY27" fmla="*/ 31750 h 218009"/>
              <a:gd name="connsiteX28" fmla="*/ 1087561 w 8652543"/>
              <a:gd name="connsiteY28" fmla="*/ 40449 h 218009"/>
              <a:gd name="connsiteX29" fmla="*/ 1092894 w 8652543"/>
              <a:gd name="connsiteY29" fmla="*/ 44045 h 218009"/>
              <a:gd name="connsiteX30" fmla="*/ 1100732 w 8652543"/>
              <a:gd name="connsiteY30" fmla="*/ 32421 h 218009"/>
              <a:gd name="connsiteX31" fmla="*/ 1179005 w 8652543"/>
              <a:gd name="connsiteY31" fmla="*/ 0 h 218009"/>
              <a:gd name="connsiteX32" fmla="*/ 1257278 w 8652543"/>
              <a:gd name="connsiteY32" fmla="*/ 32421 h 218009"/>
              <a:gd name="connsiteX33" fmla="*/ 1264745 w 8652543"/>
              <a:gd name="connsiteY33" fmla="*/ 43496 h 218009"/>
              <a:gd name="connsiteX34" fmla="*/ 1269265 w 8652543"/>
              <a:gd name="connsiteY34" fmla="*/ 40449 h 218009"/>
              <a:gd name="connsiteX35" fmla="*/ 1312352 w 8652543"/>
              <a:gd name="connsiteY35" fmla="*/ 31750 h 218009"/>
              <a:gd name="connsiteX36" fmla="*/ 1355440 w 8652543"/>
              <a:gd name="connsiteY36" fmla="*/ 40449 h 218009"/>
              <a:gd name="connsiteX37" fmla="*/ 1360773 w 8652543"/>
              <a:gd name="connsiteY37" fmla="*/ 44045 h 218009"/>
              <a:gd name="connsiteX38" fmla="*/ 1368610 w 8652543"/>
              <a:gd name="connsiteY38" fmla="*/ 32421 h 218009"/>
              <a:gd name="connsiteX39" fmla="*/ 1446885 w 8652543"/>
              <a:gd name="connsiteY39" fmla="*/ 0 h 218009"/>
              <a:gd name="connsiteX40" fmla="*/ 1525157 w 8652543"/>
              <a:gd name="connsiteY40" fmla="*/ 32421 h 218009"/>
              <a:gd name="connsiteX41" fmla="*/ 1532624 w 8652543"/>
              <a:gd name="connsiteY41" fmla="*/ 43496 h 218009"/>
              <a:gd name="connsiteX42" fmla="*/ 1537144 w 8652543"/>
              <a:gd name="connsiteY42" fmla="*/ 40449 h 218009"/>
              <a:gd name="connsiteX43" fmla="*/ 1580231 w 8652543"/>
              <a:gd name="connsiteY43" fmla="*/ 31750 h 218009"/>
              <a:gd name="connsiteX44" fmla="*/ 1623318 w 8652543"/>
              <a:gd name="connsiteY44" fmla="*/ 40449 h 218009"/>
              <a:gd name="connsiteX45" fmla="*/ 1628652 w 8652543"/>
              <a:gd name="connsiteY45" fmla="*/ 44044 h 218009"/>
              <a:gd name="connsiteX46" fmla="*/ 1636488 w 8652543"/>
              <a:gd name="connsiteY46" fmla="*/ 32421 h 218009"/>
              <a:gd name="connsiteX47" fmla="*/ 1714762 w 8652543"/>
              <a:gd name="connsiteY47" fmla="*/ 0 h 218009"/>
              <a:gd name="connsiteX48" fmla="*/ 1793035 w 8652543"/>
              <a:gd name="connsiteY48" fmla="*/ 32421 h 218009"/>
              <a:gd name="connsiteX49" fmla="*/ 1800502 w 8652543"/>
              <a:gd name="connsiteY49" fmla="*/ 43496 h 218009"/>
              <a:gd name="connsiteX50" fmla="*/ 1805021 w 8652543"/>
              <a:gd name="connsiteY50" fmla="*/ 40449 h 218009"/>
              <a:gd name="connsiteX51" fmla="*/ 1848108 w 8652543"/>
              <a:gd name="connsiteY51" fmla="*/ 31750 h 218009"/>
              <a:gd name="connsiteX52" fmla="*/ 1891196 w 8652543"/>
              <a:gd name="connsiteY52" fmla="*/ 40449 h 218009"/>
              <a:gd name="connsiteX53" fmla="*/ 1896529 w 8652543"/>
              <a:gd name="connsiteY53" fmla="*/ 44044 h 218009"/>
              <a:gd name="connsiteX54" fmla="*/ 1904366 w 8652543"/>
              <a:gd name="connsiteY54" fmla="*/ 32421 h 218009"/>
              <a:gd name="connsiteX55" fmla="*/ 1982637 w 8652543"/>
              <a:gd name="connsiteY55" fmla="*/ 0 h 218009"/>
              <a:gd name="connsiteX56" fmla="*/ 2060912 w 8652543"/>
              <a:gd name="connsiteY56" fmla="*/ 32421 h 218009"/>
              <a:gd name="connsiteX57" fmla="*/ 2068379 w 8652543"/>
              <a:gd name="connsiteY57" fmla="*/ 43496 h 218009"/>
              <a:gd name="connsiteX58" fmla="*/ 2072898 w 8652543"/>
              <a:gd name="connsiteY58" fmla="*/ 40449 h 218009"/>
              <a:gd name="connsiteX59" fmla="*/ 2115987 w 8652543"/>
              <a:gd name="connsiteY59" fmla="*/ 31750 h 218009"/>
              <a:gd name="connsiteX60" fmla="*/ 2159073 w 8652543"/>
              <a:gd name="connsiteY60" fmla="*/ 40449 h 218009"/>
              <a:gd name="connsiteX61" fmla="*/ 2164408 w 8652543"/>
              <a:gd name="connsiteY61" fmla="*/ 44045 h 218009"/>
              <a:gd name="connsiteX62" fmla="*/ 2172244 w 8652543"/>
              <a:gd name="connsiteY62" fmla="*/ 32421 h 218009"/>
              <a:gd name="connsiteX63" fmla="*/ 2250517 w 8652543"/>
              <a:gd name="connsiteY63" fmla="*/ 0 h 218009"/>
              <a:gd name="connsiteX64" fmla="*/ 2328790 w 8652543"/>
              <a:gd name="connsiteY64" fmla="*/ 32421 h 218009"/>
              <a:gd name="connsiteX65" fmla="*/ 2336256 w 8652543"/>
              <a:gd name="connsiteY65" fmla="*/ 43496 h 218009"/>
              <a:gd name="connsiteX66" fmla="*/ 2340777 w 8652543"/>
              <a:gd name="connsiteY66" fmla="*/ 40449 h 218009"/>
              <a:gd name="connsiteX67" fmla="*/ 2383865 w 8652543"/>
              <a:gd name="connsiteY67" fmla="*/ 31750 h 218009"/>
              <a:gd name="connsiteX68" fmla="*/ 2426951 w 8652543"/>
              <a:gd name="connsiteY68" fmla="*/ 40449 h 218009"/>
              <a:gd name="connsiteX69" fmla="*/ 2432286 w 8652543"/>
              <a:gd name="connsiteY69" fmla="*/ 44045 h 218009"/>
              <a:gd name="connsiteX70" fmla="*/ 2440122 w 8652543"/>
              <a:gd name="connsiteY70" fmla="*/ 32421 h 218009"/>
              <a:gd name="connsiteX71" fmla="*/ 2518396 w 8652543"/>
              <a:gd name="connsiteY71" fmla="*/ 0 h 218009"/>
              <a:gd name="connsiteX72" fmla="*/ 2596669 w 8652543"/>
              <a:gd name="connsiteY72" fmla="*/ 32421 h 218009"/>
              <a:gd name="connsiteX73" fmla="*/ 2604135 w 8652543"/>
              <a:gd name="connsiteY73" fmla="*/ 43496 h 218009"/>
              <a:gd name="connsiteX74" fmla="*/ 2608655 w 8652543"/>
              <a:gd name="connsiteY74" fmla="*/ 40449 h 218009"/>
              <a:gd name="connsiteX75" fmla="*/ 2651741 w 8652543"/>
              <a:gd name="connsiteY75" fmla="*/ 31750 h 218009"/>
              <a:gd name="connsiteX76" fmla="*/ 2694830 w 8652543"/>
              <a:gd name="connsiteY76" fmla="*/ 40449 h 218009"/>
              <a:gd name="connsiteX77" fmla="*/ 2700163 w 8652543"/>
              <a:gd name="connsiteY77" fmla="*/ 44045 h 218009"/>
              <a:gd name="connsiteX78" fmla="*/ 2708000 w 8652543"/>
              <a:gd name="connsiteY78" fmla="*/ 32421 h 218009"/>
              <a:gd name="connsiteX79" fmla="*/ 2786273 w 8652543"/>
              <a:gd name="connsiteY79" fmla="*/ 0 h 218009"/>
              <a:gd name="connsiteX80" fmla="*/ 2864546 w 8652543"/>
              <a:gd name="connsiteY80" fmla="*/ 32421 h 218009"/>
              <a:gd name="connsiteX81" fmla="*/ 2872013 w 8652543"/>
              <a:gd name="connsiteY81" fmla="*/ 43496 h 218009"/>
              <a:gd name="connsiteX82" fmla="*/ 2876533 w 8652543"/>
              <a:gd name="connsiteY82" fmla="*/ 40449 h 218009"/>
              <a:gd name="connsiteX83" fmla="*/ 2919621 w 8652543"/>
              <a:gd name="connsiteY83" fmla="*/ 31750 h 218009"/>
              <a:gd name="connsiteX84" fmla="*/ 2962708 w 8652543"/>
              <a:gd name="connsiteY84" fmla="*/ 40449 h 218009"/>
              <a:gd name="connsiteX85" fmla="*/ 2968043 w 8652543"/>
              <a:gd name="connsiteY85" fmla="*/ 44045 h 218009"/>
              <a:gd name="connsiteX86" fmla="*/ 2975879 w 8652543"/>
              <a:gd name="connsiteY86" fmla="*/ 32421 h 218009"/>
              <a:gd name="connsiteX87" fmla="*/ 3054152 w 8652543"/>
              <a:gd name="connsiteY87" fmla="*/ 0 h 218009"/>
              <a:gd name="connsiteX88" fmla="*/ 3132425 w 8652543"/>
              <a:gd name="connsiteY88" fmla="*/ 32421 h 218009"/>
              <a:gd name="connsiteX89" fmla="*/ 3139891 w 8652543"/>
              <a:gd name="connsiteY89" fmla="*/ 43496 h 218009"/>
              <a:gd name="connsiteX90" fmla="*/ 3144412 w 8652543"/>
              <a:gd name="connsiteY90" fmla="*/ 40449 h 218009"/>
              <a:gd name="connsiteX91" fmla="*/ 3187499 w 8652543"/>
              <a:gd name="connsiteY91" fmla="*/ 31750 h 218009"/>
              <a:gd name="connsiteX92" fmla="*/ 3230586 w 8652543"/>
              <a:gd name="connsiteY92" fmla="*/ 40449 h 218009"/>
              <a:gd name="connsiteX93" fmla="*/ 3235920 w 8652543"/>
              <a:gd name="connsiteY93" fmla="*/ 44045 h 218009"/>
              <a:gd name="connsiteX94" fmla="*/ 3243757 w 8652543"/>
              <a:gd name="connsiteY94" fmla="*/ 32421 h 218009"/>
              <a:gd name="connsiteX95" fmla="*/ 3322030 w 8652543"/>
              <a:gd name="connsiteY95" fmla="*/ 0 h 218009"/>
              <a:gd name="connsiteX96" fmla="*/ 3400302 w 8652543"/>
              <a:gd name="connsiteY96" fmla="*/ 32421 h 218009"/>
              <a:gd name="connsiteX97" fmla="*/ 3407769 w 8652543"/>
              <a:gd name="connsiteY97" fmla="*/ 43496 h 218009"/>
              <a:gd name="connsiteX98" fmla="*/ 3412289 w 8652543"/>
              <a:gd name="connsiteY98" fmla="*/ 40449 h 218009"/>
              <a:gd name="connsiteX99" fmla="*/ 3455377 w 8652543"/>
              <a:gd name="connsiteY99" fmla="*/ 31750 h 218009"/>
              <a:gd name="connsiteX100" fmla="*/ 3498461 w 8652543"/>
              <a:gd name="connsiteY100" fmla="*/ 40449 h 218009"/>
              <a:gd name="connsiteX101" fmla="*/ 3503793 w 8652543"/>
              <a:gd name="connsiteY101" fmla="*/ 44044 h 218009"/>
              <a:gd name="connsiteX102" fmla="*/ 3511630 w 8652543"/>
              <a:gd name="connsiteY102" fmla="*/ 32421 h 218009"/>
              <a:gd name="connsiteX103" fmla="*/ 3589901 w 8652543"/>
              <a:gd name="connsiteY103" fmla="*/ 0 h 218009"/>
              <a:gd name="connsiteX104" fmla="*/ 3668174 w 8652543"/>
              <a:gd name="connsiteY104" fmla="*/ 32421 h 218009"/>
              <a:gd name="connsiteX105" fmla="*/ 3675642 w 8652543"/>
              <a:gd name="connsiteY105" fmla="*/ 43497 h 218009"/>
              <a:gd name="connsiteX106" fmla="*/ 3680164 w 8652543"/>
              <a:gd name="connsiteY106" fmla="*/ 40449 h 218009"/>
              <a:gd name="connsiteX107" fmla="*/ 3723251 w 8652543"/>
              <a:gd name="connsiteY107" fmla="*/ 31750 h 218009"/>
              <a:gd name="connsiteX108" fmla="*/ 3766339 w 8652543"/>
              <a:gd name="connsiteY108" fmla="*/ 40449 h 218009"/>
              <a:gd name="connsiteX109" fmla="*/ 3771670 w 8652543"/>
              <a:gd name="connsiteY109" fmla="*/ 44043 h 218009"/>
              <a:gd name="connsiteX110" fmla="*/ 3779506 w 8652543"/>
              <a:gd name="connsiteY110" fmla="*/ 32421 h 218009"/>
              <a:gd name="connsiteX111" fmla="*/ 3857779 w 8652543"/>
              <a:gd name="connsiteY111" fmla="*/ 0 h 218009"/>
              <a:gd name="connsiteX112" fmla="*/ 3936052 w 8652543"/>
              <a:gd name="connsiteY112" fmla="*/ 32421 h 218009"/>
              <a:gd name="connsiteX113" fmla="*/ 3943520 w 8652543"/>
              <a:gd name="connsiteY113" fmla="*/ 43497 h 218009"/>
              <a:gd name="connsiteX114" fmla="*/ 3948042 w 8652543"/>
              <a:gd name="connsiteY114" fmla="*/ 40449 h 218009"/>
              <a:gd name="connsiteX115" fmla="*/ 3991129 w 8652543"/>
              <a:gd name="connsiteY115" fmla="*/ 31750 h 218009"/>
              <a:gd name="connsiteX116" fmla="*/ 4034217 w 8652543"/>
              <a:gd name="connsiteY116" fmla="*/ 40449 h 218009"/>
              <a:gd name="connsiteX117" fmla="*/ 4039549 w 8652543"/>
              <a:gd name="connsiteY117" fmla="*/ 44044 h 218009"/>
              <a:gd name="connsiteX118" fmla="*/ 4047385 w 8652543"/>
              <a:gd name="connsiteY118" fmla="*/ 32421 h 218009"/>
              <a:gd name="connsiteX119" fmla="*/ 4125658 w 8652543"/>
              <a:gd name="connsiteY119" fmla="*/ 0 h 218009"/>
              <a:gd name="connsiteX120" fmla="*/ 4203931 w 8652543"/>
              <a:gd name="connsiteY120" fmla="*/ 32421 h 218009"/>
              <a:gd name="connsiteX121" fmla="*/ 4211399 w 8652543"/>
              <a:gd name="connsiteY121" fmla="*/ 43497 h 218009"/>
              <a:gd name="connsiteX122" fmla="*/ 4215921 w 8652543"/>
              <a:gd name="connsiteY122" fmla="*/ 40449 h 218009"/>
              <a:gd name="connsiteX123" fmla="*/ 4259008 w 8652543"/>
              <a:gd name="connsiteY123" fmla="*/ 31750 h 218009"/>
              <a:gd name="connsiteX124" fmla="*/ 4302096 w 8652543"/>
              <a:gd name="connsiteY124" fmla="*/ 40449 h 218009"/>
              <a:gd name="connsiteX125" fmla="*/ 4307427 w 8652543"/>
              <a:gd name="connsiteY125" fmla="*/ 44043 h 218009"/>
              <a:gd name="connsiteX126" fmla="*/ 4315263 w 8652543"/>
              <a:gd name="connsiteY126" fmla="*/ 32421 h 218009"/>
              <a:gd name="connsiteX127" fmla="*/ 4393536 w 8652543"/>
              <a:gd name="connsiteY127" fmla="*/ 0 h 218009"/>
              <a:gd name="connsiteX128" fmla="*/ 4471809 w 8652543"/>
              <a:gd name="connsiteY128" fmla="*/ 32421 h 218009"/>
              <a:gd name="connsiteX129" fmla="*/ 4479277 w 8652543"/>
              <a:gd name="connsiteY129" fmla="*/ 43497 h 218009"/>
              <a:gd name="connsiteX130" fmla="*/ 4483799 w 8652543"/>
              <a:gd name="connsiteY130" fmla="*/ 40449 h 218009"/>
              <a:gd name="connsiteX131" fmla="*/ 4526886 w 8652543"/>
              <a:gd name="connsiteY131" fmla="*/ 31750 h 218009"/>
              <a:gd name="connsiteX132" fmla="*/ 4569974 w 8652543"/>
              <a:gd name="connsiteY132" fmla="*/ 40449 h 218009"/>
              <a:gd name="connsiteX133" fmla="*/ 4575305 w 8652543"/>
              <a:gd name="connsiteY133" fmla="*/ 44043 h 218009"/>
              <a:gd name="connsiteX134" fmla="*/ 4583141 w 8652543"/>
              <a:gd name="connsiteY134" fmla="*/ 32421 h 218009"/>
              <a:gd name="connsiteX135" fmla="*/ 4661414 w 8652543"/>
              <a:gd name="connsiteY135" fmla="*/ 0 h 218009"/>
              <a:gd name="connsiteX136" fmla="*/ 4739687 w 8652543"/>
              <a:gd name="connsiteY136" fmla="*/ 32421 h 218009"/>
              <a:gd name="connsiteX137" fmla="*/ 4747155 w 8652543"/>
              <a:gd name="connsiteY137" fmla="*/ 43497 h 218009"/>
              <a:gd name="connsiteX138" fmla="*/ 4751677 w 8652543"/>
              <a:gd name="connsiteY138" fmla="*/ 40449 h 218009"/>
              <a:gd name="connsiteX139" fmla="*/ 4794764 w 8652543"/>
              <a:gd name="connsiteY139" fmla="*/ 31750 h 218009"/>
              <a:gd name="connsiteX140" fmla="*/ 4837852 w 8652543"/>
              <a:gd name="connsiteY140" fmla="*/ 40449 h 218009"/>
              <a:gd name="connsiteX141" fmla="*/ 4843184 w 8652543"/>
              <a:gd name="connsiteY141" fmla="*/ 44044 h 218009"/>
              <a:gd name="connsiteX142" fmla="*/ 4851020 w 8652543"/>
              <a:gd name="connsiteY142" fmla="*/ 32421 h 218009"/>
              <a:gd name="connsiteX143" fmla="*/ 4929293 w 8652543"/>
              <a:gd name="connsiteY143" fmla="*/ 0 h 218009"/>
              <a:gd name="connsiteX144" fmla="*/ 5007566 w 8652543"/>
              <a:gd name="connsiteY144" fmla="*/ 32421 h 218009"/>
              <a:gd name="connsiteX145" fmla="*/ 5015034 w 8652543"/>
              <a:gd name="connsiteY145" fmla="*/ 43497 h 218009"/>
              <a:gd name="connsiteX146" fmla="*/ 5019556 w 8652543"/>
              <a:gd name="connsiteY146" fmla="*/ 40449 h 218009"/>
              <a:gd name="connsiteX147" fmla="*/ 5062643 w 8652543"/>
              <a:gd name="connsiteY147" fmla="*/ 31750 h 218009"/>
              <a:gd name="connsiteX148" fmla="*/ 5105731 w 8652543"/>
              <a:gd name="connsiteY148" fmla="*/ 40449 h 218009"/>
              <a:gd name="connsiteX149" fmla="*/ 5111062 w 8652543"/>
              <a:gd name="connsiteY149" fmla="*/ 44043 h 218009"/>
              <a:gd name="connsiteX150" fmla="*/ 5118898 w 8652543"/>
              <a:gd name="connsiteY150" fmla="*/ 32421 h 218009"/>
              <a:gd name="connsiteX151" fmla="*/ 5197171 w 8652543"/>
              <a:gd name="connsiteY151" fmla="*/ 0 h 218009"/>
              <a:gd name="connsiteX152" fmla="*/ 5275444 w 8652543"/>
              <a:gd name="connsiteY152" fmla="*/ 32421 h 218009"/>
              <a:gd name="connsiteX153" fmla="*/ 5282912 w 8652543"/>
              <a:gd name="connsiteY153" fmla="*/ 43497 h 218009"/>
              <a:gd name="connsiteX154" fmla="*/ 5287434 w 8652543"/>
              <a:gd name="connsiteY154" fmla="*/ 40449 h 218009"/>
              <a:gd name="connsiteX155" fmla="*/ 5330521 w 8652543"/>
              <a:gd name="connsiteY155" fmla="*/ 31750 h 218009"/>
              <a:gd name="connsiteX156" fmla="*/ 5373609 w 8652543"/>
              <a:gd name="connsiteY156" fmla="*/ 40449 h 218009"/>
              <a:gd name="connsiteX157" fmla="*/ 5378940 w 8652543"/>
              <a:gd name="connsiteY157" fmla="*/ 44043 h 218009"/>
              <a:gd name="connsiteX158" fmla="*/ 5386776 w 8652543"/>
              <a:gd name="connsiteY158" fmla="*/ 32421 h 218009"/>
              <a:gd name="connsiteX159" fmla="*/ 5465049 w 8652543"/>
              <a:gd name="connsiteY159" fmla="*/ 0 h 218009"/>
              <a:gd name="connsiteX160" fmla="*/ 5543322 w 8652543"/>
              <a:gd name="connsiteY160" fmla="*/ 32421 h 218009"/>
              <a:gd name="connsiteX161" fmla="*/ 5550790 w 8652543"/>
              <a:gd name="connsiteY161" fmla="*/ 43497 h 218009"/>
              <a:gd name="connsiteX162" fmla="*/ 5555312 w 8652543"/>
              <a:gd name="connsiteY162" fmla="*/ 40449 h 218009"/>
              <a:gd name="connsiteX163" fmla="*/ 5598399 w 8652543"/>
              <a:gd name="connsiteY163" fmla="*/ 31750 h 218009"/>
              <a:gd name="connsiteX164" fmla="*/ 5641487 w 8652543"/>
              <a:gd name="connsiteY164" fmla="*/ 40449 h 218009"/>
              <a:gd name="connsiteX165" fmla="*/ 5646819 w 8652543"/>
              <a:gd name="connsiteY165" fmla="*/ 44044 h 218009"/>
              <a:gd name="connsiteX166" fmla="*/ 5654655 w 8652543"/>
              <a:gd name="connsiteY166" fmla="*/ 32421 h 218009"/>
              <a:gd name="connsiteX167" fmla="*/ 5732928 w 8652543"/>
              <a:gd name="connsiteY167" fmla="*/ 0 h 218009"/>
              <a:gd name="connsiteX168" fmla="*/ 5811201 w 8652543"/>
              <a:gd name="connsiteY168" fmla="*/ 32421 h 218009"/>
              <a:gd name="connsiteX169" fmla="*/ 5818669 w 8652543"/>
              <a:gd name="connsiteY169" fmla="*/ 43497 h 218009"/>
              <a:gd name="connsiteX170" fmla="*/ 5823191 w 8652543"/>
              <a:gd name="connsiteY170" fmla="*/ 40449 h 218009"/>
              <a:gd name="connsiteX171" fmla="*/ 5866278 w 8652543"/>
              <a:gd name="connsiteY171" fmla="*/ 31750 h 218009"/>
              <a:gd name="connsiteX172" fmla="*/ 5909366 w 8652543"/>
              <a:gd name="connsiteY172" fmla="*/ 40449 h 218009"/>
              <a:gd name="connsiteX173" fmla="*/ 5914697 w 8652543"/>
              <a:gd name="connsiteY173" fmla="*/ 44043 h 218009"/>
              <a:gd name="connsiteX174" fmla="*/ 5922533 w 8652543"/>
              <a:gd name="connsiteY174" fmla="*/ 32421 h 218009"/>
              <a:gd name="connsiteX175" fmla="*/ 6000806 w 8652543"/>
              <a:gd name="connsiteY175" fmla="*/ 0 h 218009"/>
              <a:gd name="connsiteX176" fmla="*/ 6079079 w 8652543"/>
              <a:gd name="connsiteY176" fmla="*/ 32421 h 218009"/>
              <a:gd name="connsiteX177" fmla="*/ 6086547 w 8652543"/>
              <a:gd name="connsiteY177" fmla="*/ 43497 h 218009"/>
              <a:gd name="connsiteX178" fmla="*/ 6091069 w 8652543"/>
              <a:gd name="connsiteY178" fmla="*/ 40449 h 218009"/>
              <a:gd name="connsiteX179" fmla="*/ 6134156 w 8652543"/>
              <a:gd name="connsiteY179" fmla="*/ 31750 h 218009"/>
              <a:gd name="connsiteX180" fmla="*/ 6177244 w 8652543"/>
              <a:gd name="connsiteY180" fmla="*/ 40449 h 218009"/>
              <a:gd name="connsiteX181" fmla="*/ 6182575 w 8652543"/>
              <a:gd name="connsiteY181" fmla="*/ 44043 h 218009"/>
              <a:gd name="connsiteX182" fmla="*/ 6190411 w 8652543"/>
              <a:gd name="connsiteY182" fmla="*/ 32421 h 218009"/>
              <a:gd name="connsiteX183" fmla="*/ 6268684 w 8652543"/>
              <a:gd name="connsiteY183" fmla="*/ 0 h 218009"/>
              <a:gd name="connsiteX184" fmla="*/ 6346957 w 8652543"/>
              <a:gd name="connsiteY184" fmla="*/ 32421 h 218009"/>
              <a:gd name="connsiteX185" fmla="*/ 6354425 w 8652543"/>
              <a:gd name="connsiteY185" fmla="*/ 43497 h 218009"/>
              <a:gd name="connsiteX186" fmla="*/ 6358947 w 8652543"/>
              <a:gd name="connsiteY186" fmla="*/ 40449 h 218009"/>
              <a:gd name="connsiteX187" fmla="*/ 6402034 w 8652543"/>
              <a:gd name="connsiteY187" fmla="*/ 31750 h 218009"/>
              <a:gd name="connsiteX188" fmla="*/ 6445122 w 8652543"/>
              <a:gd name="connsiteY188" fmla="*/ 40449 h 218009"/>
              <a:gd name="connsiteX189" fmla="*/ 6450454 w 8652543"/>
              <a:gd name="connsiteY189" fmla="*/ 44044 h 218009"/>
              <a:gd name="connsiteX190" fmla="*/ 6458290 w 8652543"/>
              <a:gd name="connsiteY190" fmla="*/ 32421 h 218009"/>
              <a:gd name="connsiteX191" fmla="*/ 6536563 w 8652543"/>
              <a:gd name="connsiteY191" fmla="*/ 0 h 218009"/>
              <a:gd name="connsiteX192" fmla="*/ 6614836 w 8652543"/>
              <a:gd name="connsiteY192" fmla="*/ 32421 h 218009"/>
              <a:gd name="connsiteX193" fmla="*/ 6622304 w 8652543"/>
              <a:gd name="connsiteY193" fmla="*/ 43497 h 218009"/>
              <a:gd name="connsiteX194" fmla="*/ 6626826 w 8652543"/>
              <a:gd name="connsiteY194" fmla="*/ 40449 h 218009"/>
              <a:gd name="connsiteX195" fmla="*/ 6669913 w 8652543"/>
              <a:gd name="connsiteY195" fmla="*/ 31750 h 218009"/>
              <a:gd name="connsiteX196" fmla="*/ 6713001 w 8652543"/>
              <a:gd name="connsiteY196" fmla="*/ 40449 h 218009"/>
              <a:gd name="connsiteX197" fmla="*/ 6718332 w 8652543"/>
              <a:gd name="connsiteY197" fmla="*/ 44043 h 218009"/>
              <a:gd name="connsiteX198" fmla="*/ 6726168 w 8652543"/>
              <a:gd name="connsiteY198" fmla="*/ 32421 h 218009"/>
              <a:gd name="connsiteX199" fmla="*/ 6804441 w 8652543"/>
              <a:gd name="connsiteY199" fmla="*/ 0 h 218009"/>
              <a:gd name="connsiteX200" fmla="*/ 6882714 w 8652543"/>
              <a:gd name="connsiteY200" fmla="*/ 32421 h 218009"/>
              <a:gd name="connsiteX201" fmla="*/ 6890182 w 8652543"/>
              <a:gd name="connsiteY201" fmla="*/ 43497 h 218009"/>
              <a:gd name="connsiteX202" fmla="*/ 6894704 w 8652543"/>
              <a:gd name="connsiteY202" fmla="*/ 40449 h 218009"/>
              <a:gd name="connsiteX203" fmla="*/ 6937791 w 8652543"/>
              <a:gd name="connsiteY203" fmla="*/ 31750 h 218009"/>
              <a:gd name="connsiteX204" fmla="*/ 6980879 w 8652543"/>
              <a:gd name="connsiteY204" fmla="*/ 40449 h 218009"/>
              <a:gd name="connsiteX205" fmla="*/ 6986210 w 8652543"/>
              <a:gd name="connsiteY205" fmla="*/ 44043 h 218009"/>
              <a:gd name="connsiteX206" fmla="*/ 6994046 w 8652543"/>
              <a:gd name="connsiteY206" fmla="*/ 32421 h 218009"/>
              <a:gd name="connsiteX207" fmla="*/ 7072319 w 8652543"/>
              <a:gd name="connsiteY207" fmla="*/ 0 h 218009"/>
              <a:gd name="connsiteX208" fmla="*/ 7150592 w 8652543"/>
              <a:gd name="connsiteY208" fmla="*/ 32421 h 218009"/>
              <a:gd name="connsiteX209" fmla="*/ 7158060 w 8652543"/>
              <a:gd name="connsiteY209" fmla="*/ 43497 h 218009"/>
              <a:gd name="connsiteX210" fmla="*/ 7162582 w 8652543"/>
              <a:gd name="connsiteY210" fmla="*/ 40449 h 218009"/>
              <a:gd name="connsiteX211" fmla="*/ 7205669 w 8652543"/>
              <a:gd name="connsiteY211" fmla="*/ 31750 h 218009"/>
              <a:gd name="connsiteX212" fmla="*/ 7248757 w 8652543"/>
              <a:gd name="connsiteY212" fmla="*/ 40449 h 218009"/>
              <a:gd name="connsiteX213" fmla="*/ 7254089 w 8652543"/>
              <a:gd name="connsiteY213" fmla="*/ 44044 h 218009"/>
              <a:gd name="connsiteX214" fmla="*/ 7261925 w 8652543"/>
              <a:gd name="connsiteY214" fmla="*/ 32421 h 218009"/>
              <a:gd name="connsiteX215" fmla="*/ 7340198 w 8652543"/>
              <a:gd name="connsiteY215" fmla="*/ 0 h 218009"/>
              <a:gd name="connsiteX216" fmla="*/ 7418471 w 8652543"/>
              <a:gd name="connsiteY216" fmla="*/ 32421 h 218009"/>
              <a:gd name="connsiteX217" fmla="*/ 7425939 w 8652543"/>
              <a:gd name="connsiteY217" fmla="*/ 43497 h 218009"/>
              <a:gd name="connsiteX218" fmla="*/ 7430461 w 8652543"/>
              <a:gd name="connsiteY218" fmla="*/ 40449 h 218009"/>
              <a:gd name="connsiteX219" fmla="*/ 7473548 w 8652543"/>
              <a:gd name="connsiteY219" fmla="*/ 31750 h 218009"/>
              <a:gd name="connsiteX220" fmla="*/ 7516636 w 8652543"/>
              <a:gd name="connsiteY220" fmla="*/ 40449 h 218009"/>
              <a:gd name="connsiteX221" fmla="*/ 7521967 w 8652543"/>
              <a:gd name="connsiteY221" fmla="*/ 44043 h 218009"/>
              <a:gd name="connsiteX222" fmla="*/ 7529803 w 8652543"/>
              <a:gd name="connsiteY222" fmla="*/ 32421 h 218009"/>
              <a:gd name="connsiteX223" fmla="*/ 7608076 w 8652543"/>
              <a:gd name="connsiteY223" fmla="*/ 0 h 218009"/>
              <a:gd name="connsiteX224" fmla="*/ 7686349 w 8652543"/>
              <a:gd name="connsiteY224" fmla="*/ 32421 h 218009"/>
              <a:gd name="connsiteX225" fmla="*/ 7693817 w 8652543"/>
              <a:gd name="connsiteY225" fmla="*/ 43497 h 218009"/>
              <a:gd name="connsiteX226" fmla="*/ 7698339 w 8652543"/>
              <a:gd name="connsiteY226" fmla="*/ 40449 h 218009"/>
              <a:gd name="connsiteX227" fmla="*/ 7741426 w 8652543"/>
              <a:gd name="connsiteY227" fmla="*/ 31750 h 218009"/>
              <a:gd name="connsiteX228" fmla="*/ 7784513 w 8652543"/>
              <a:gd name="connsiteY228" fmla="*/ 40449 h 218009"/>
              <a:gd name="connsiteX229" fmla="*/ 7789845 w 8652543"/>
              <a:gd name="connsiteY229" fmla="*/ 44043 h 218009"/>
              <a:gd name="connsiteX230" fmla="*/ 7797681 w 8652543"/>
              <a:gd name="connsiteY230" fmla="*/ 32421 h 218009"/>
              <a:gd name="connsiteX231" fmla="*/ 7875954 w 8652543"/>
              <a:gd name="connsiteY231" fmla="*/ 0 h 218009"/>
              <a:gd name="connsiteX232" fmla="*/ 7954227 w 8652543"/>
              <a:gd name="connsiteY232" fmla="*/ 32421 h 218009"/>
              <a:gd name="connsiteX233" fmla="*/ 7961695 w 8652543"/>
              <a:gd name="connsiteY233" fmla="*/ 43497 h 218009"/>
              <a:gd name="connsiteX234" fmla="*/ 7966217 w 8652543"/>
              <a:gd name="connsiteY234" fmla="*/ 40449 h 218009"/>
              <a:gd name="connsiteX235" fmla="*/ 8009304 w 8652543"/>
              <a:gd name="connsiteY235" fmla="*/ 31750 h 218009"/>
              <a:gd name="connsiteX236" fmla="*/ 8052391 w 8652543"/>
              <a:gd name="connsiteY236" fmla="*/ 40449 h 218009"/>
              <a:gd name="connsiteX237" fmla="*/ 8057724 w 8652543"/>
              <a:gd name="connsiteY237" fmla="*/ 44044 h 218009"/>
              <a:gd name="connsiteX238" fmla="*/ 8065560 w 8652543"/>
              <a:gd name="connsiteY238" fmla="*/ 32421 h 218009"/>
              <a:gd name="connsiteX239" fmla="*/ 8143833 w 8652543"/>
              <a:gd name="connsiteY239" fmla="*/ 0 h 218009"/>
              <a:gd name="connsiteX240" fmla="*/ 8222106 w 8652543"/>
              <a:gd name="connsiteY240" fmla="*/ 32421 h 218009"/>
              <a:gd name="connsiteX241" fmla="*/ 8229574 w 8652543"/>
              <a:gd name="connsiteY241" fmla="*/ 43497 h 218009"/>
              <a:gd name="connsiteX242" fmla="*/ 8234096 w 8652543"/>
              <a:gd name="connsiteY242" fmla="*/ 40449 h 218009"/>
              <a:gd name="connsiteX243" fmla="*/ 8277183 w 8652543"/>
              <a:gd name="connsiteY243" fmla="*/ 31750 h 218009"/>
              <a:gd name="connsiteX244" fmla="*/ 8320270 w 8652543"/>
              <a:gd name="connsiteY244" fmla="*/ 40449 h 218009"/>
              <a:gd name="connsiteX245" fmla="*/ 8325596 w 8652543"/>
              <a:gd name="connsiteY245" fmla="*/ 44040 h 218009"/>
              <a:gd name="connsiteX246" fmla="*/ 8333430 w 8652543"/>
              <a:gd name="connsiteY246" fmla="*/ 32421 h 218009"/>
              <a:gd name="connsiteX247" fmla="*/ 8411703 w 8652543"/>
              <a:gd name="connsiteY247" fmla="*/ 0 h 218009"/>
              <a:gd name="connsiteX248" fmla="*/ 8489976 w 8652543"/>
              <a:gd name="connsiteY248" fmla="*/ 32421 h 218009"/>
              <a:gd name="connsiteX249" fmla="*/ 8497444 w 8652543"/>
              <a:gd name="connsiteY249" fmla="*/ 43497 h 218009"/>
              <a:gd name="connsiteX250" fmla="*/ 8501966 w 8652543"/>
              <a:gd name="connsiteY250" fmla="*/ 40449 h 218009"/>
              <a:gd name="connsiteX251" fmla="*/ 8545053 w 8652543"/>
              <a:gd name="connsiteY251" fmla="*/ 31750 h 218009"/>
              <a:gd name="connsiteX252" fmla="*/ 8647049 w 8652543"/>
              <a:gd name="connsiteY252" fmla="*/ 99357 h 218009"/>
              <a:gd name="connsiteX253" fmla="*/ 8652543 w 8652543"/>
              <a:gd name="connsiteY253" fmla="*/ 126569 h 218009"/>
              <a:gd name="connsiteX254" fmla="*/ 91440 w 8652543"/>
              <a:gd name="connsiteY254" fmla="*/ 218009 h 218009"/>
              <a:gd name="connsiteX0" fmla="*/ 101790 w 8561103"/>
              <a:gd name="connsiteY0" fmla="*/ 43496 h 218009"/>
              <a:gd name="connsiteX1" fmla="*/ 106310 w 8561103"/>
              <a:gd name="connsiteY1" fmla="*/ 40449 h 218009"/>
              <a:gd name="connsiteX2" fmla="*/ 149397 w 8561103"/>
              <a:gd name="connsiteY2" fmla="*/ 31750 h 218009"/>
              <a:gd name="connsiteX3" fmla="*/ 192484 w 8561103"/>
              <a:gd name="connsiteY3" fmla="*/ 40449 h 218009"/>
              <a:gd name="connsiteX4" fmla="*/ 197818 w 8561103"/>
              <a:gd name="connsiteY4" fmla="*/ 44044 h 218009"/>
              <a:gd name="connsiteX5" fmla="*/ 205655 w 8561103"/>
              <a:gd name="connsiteY5" fmla="*/ 32421 h 218009"/>
              <a:gd name="connsiteX6" fmla="*/ 283928 w 8561103"/>
              <a:gd name="connsiteY6" fmla="*/ 0 h 218009"/>
              <a:gd name="connsiteX7" fmla="*/ 362201 w 8561103"/>
              <a:gd name="connsiteY7" fmla="*/ 32421 h 218009"/>
              <a:gd name="connsiteX8" fmla="*/ 369668 w 8561103"/>
              <a:gd name="connsiteY8" fmla="*/ 43496 h 218009"/>
              <a:gd name="connsiteX9" fmla="*/ 374188 w 8561103"/>
              <a:gd name="connsiteY9" fmla="*/ 40449 h 218009"/>
              <a:gd name="connsiteX10" fmla="*/ 417275 w 8561103"/>
              <a:gd name="connsiteY10" fmla="*/ 31750 h 218009"/>
              <a:gd name="connsiteX11" fmla="*/ 460363 w 8561103"/>
              <a:gd name="connsiteY11" fmla="*/ 40449 h 218009"/>
              <a:gd name="connsiteX12" fmla="*/ 465696 w 8561103"/>
              <a:gd name="connsiteY12" fmla="*/ 44045 h 218009"/>
              <a:gd name="connsiteX13" fmla="*/ 473534 w 8561103"/>
              <a:gd name="connsiteY13" fmla="*/ 32421 h 218009"/>
              <a:gd name="connsiteX14" fmla="*/ 551807 w 8561103"/>
              <a:gd name="connsiteY14" fmla="*/ 0 h 218009"/>
              <a:gd name="connsiteX15" fmla="*/ 630080 w 8561103"/>
              <a:gd name="connsiteY15" fmla="*/ 32421 h 218009"/>
              <a:gd name="connsiteX16" fmla="*/ 637547 w 8561103"/>
              <a:gd name="connsiteY16" fmla="*/ 43496 h 218009"/>
              <a:gd name="connsiteX17" fmla="*/ 642067 w 8561103"/>
              <a:gd name="connsiteY17" fmla="*/ 40449 h 218009"/>
              <a:gd name="connsiteX18" fmla="*/ 685155 w 8561103"/>
              <a:gd name="connsiteY18" fmla="*/ 31750 h 218009"/>
              <a:gd name="connsiteX19" fmla="*/ 728242 w 8561103"/>
              <a:gd name="connsiteY19" fmla="*/ 40449 h 218009"/>
              <a:gd name="connsiteX20" fmla="*/ 733576 w 8561103"/>
              <a:gd name="connsiteY20" fmla="*/ 44045 h 218009"/>
              <a:gd name="connsiteX21" fmla="*/ 741413 w 8561103"/>
              <a:gd name="connsiteY21" fmla="*/ 32421 h 218009"/>
              <a:gd name="connsiteX22" fmla="*/ 819686 w 8561103"/>
              <a:gd name="connsiteY22" fmla="*/ 0 h 218009"/>
              <a:gd name="connsiteX23" fmla="*/ 897959 w 8561103"/>
              <a:gd name="connsiteY23" fmla="*/ 32421 h 218009"/>
              <a:gd name="connsiteX24" fmla="*/ 905427 w 8561103"/>
              <a:gd name="connsiteY24" fmla="*/ 43496 h 218009"/>
              <a:gd name="connsiteX25" fmla="*/ 909946 w 8561103"/>
              <a:gd name="connsiteY25" fmla="*/ 40449 h 218009"/>
              <a:gd name="connsiteX26" fmla="*/ 953034 w 8561103"/>
              <a:gd name="connsiteY26" fmla="*/ 31750 h 218009"/>
              <a:gd name="connsiteX27" fmla="*/ 996121 w 8561103"/>
              <a:gd name="connsiteY27" fmla="*/ 40449 h 218009"/>
              <a:gd name="connsiteX28" fmla="*/ 1001454 w 8561103"/>
              <a:gd name="connsiteY28" fmla="*/ 44045 h 218009"/>
              <a:gd name="connsiteX29" fmla="*/ 1009292 w 8561103"/>
              <a:gd name="connsiteY29" fmla="*/ 32421 h 218009"/>
              <a:gd name="connsiteX30" fmla="*/ 1087565 w 8561103"/>
              <a:gd name="connsiteY30" fmla="*/ 0 h 218009"/>
              <a:gd name="connsiteX31" fmla="*/ 1165838 w 8561103"/>
              <a:gd name="connsiteY31" fmla="*/ 32421 h 218009"/>
              <a:gd name="connsiteX32" fmla="*/ 1173305 w 8561103"/>
              <a:gd name="connsiteY32" fmla="*/ 43496 h 218009"/>
              <a:gd name="connsiteX33" fmla="*/ 1177825 w 8561103"/>
              <a:gd name="connsiteY33" fmla="*/ 40449 h 218009"/>
              <a:gd name="connsiteX34" fmla="*/ 1220912 w 8561103"/>
              <a:gd name="connsiteY34" fmla="*/ 31750 h 218009"/>
              <a:gd name="connsiteX35" fmla="*/ 1264000 w 8561103"/>
              <a:gd name="connsiteY35" fmla="*/ 40449 h 218009"/>
              <a:gd name="connsiteX36" fmla="*/ 1269333 w 8561103"/>
              <a:gd name="connsiteY36" fmla="*/ 44045 h 218009"/>
              <a:gd name="connsiteX37" fmla="*/ 1277170 w 8561103"/>
              <a:gd name="connsiteY37" fmla="*/ 32421 h 218009"/>
              <a:gd name="connsiteX38" fmla="*/ 1355445 w 8561103"/>
              <a:gd name="connsiteY38" fmla="*/ 0 h 218009"/>
              <a:gd name="connsiteX39" fmla="*/ 1433717 w 8561103"/>
              <a:gd name="connsiteY39" fmla="*/ 32421 h 218009"/>
              <a:gd name="connsiteX40" fmla="*/ 1441184 w 8561103"/>
              <a:gd name="connsiteY40" fmla="*/ 43496 h 218009"/>
              <a:gd name="connsiteX41" fmla="*/ 1445704 w 8561103"/>
              <a:gd name="connsiteY41" fmla="*/ 40449 h 218009"/>
              <a:gd name="connsiteX42" fmla="*/ 1488791 w 8561103"/>
              <a:gd name="connsiteY42" fmla="*/ 31750 h 218009"/>
              <a:gd name="connsiteX43" fmla="*/ 1531878 w 8561103"/>
              <a:gd name="connsiteY43" fmla="*/ 40449 h 218009"/>
              <a:gd name="connsiteX44" fmla="*/ 1537212 w 8561103"/>
              <a:gd name="connsiteY44" fmla="*/ 44044 h 218009"/>
              <a:gd name="connsiteX45" fmla="*/ 1545048 w 8561103"/>
              <a:gd name="connsiteY45" fmla="*/ 32421 h 218009"/>
              <a:gd name="connsiteX46" fmla="*/ 1623322 w 8561103"/>
              <a:gd name="connsiteY46" fmla="*/ 0 h 218009"/>
              <a:gd name="connsiteX47" fmla="*/ 1701595 w 8561103"/>
              <a:gd name="connsiteY47" fmla="*/ 32421 h 218009"/>
              <a:gd name="connsiteX48" fmla="*/ 1709062 w 8561103"/>
              <a:gd name="connsiteY48" fmla="*/ 43496 h 218009"/>
              <a:gd name="connsiteX49" fmla="*/ 1713581 w 8561103"/>
              <a:gd name="connsiteY49" fmla="*/ 40449 h 218009"/>
              <a:gd name="connsiteX50" fmla="*/ 1756668 w 8561103"/>
              <a:gd name="connsiteY50" fmla="*/ 31750 h 218009"/>
              <a:gd name="connsiteX51" fmla="*/ 1799756 w 8561103"/>
              <a:gd name="connsiteY51" fmla="*/ 40449 h 218009"/>
              <a:gd name="connsiteX52" fmla="*/ 1805089 w 8561103"/>
              <a:gd name="connsiteY52" fmla="*/ 44044 h 218009"/>
              <a:gd name="connsiteX53" fmla="*/ 1812926 w 8561103"/>
              <a:gd name="connsiteY53" fmla="*/ 32421 h 218009"/>
              <a:gd name="connsiteX54" fmla="*/ 1891197 w 8561103"/>
              <a:gd name="connsiteY54" fmla="*/ 0 h 218009"/>
              <a:gd name="connsiteX55" fmla="*/ 1969472 w 8561103"/>
              <a:gd name="connsiteY55" fmla="*/ 32421 h 218009"/>
              <a:gd name="connsiteX56" fmla="*/ 1976939 w 8561103"/>
              <a:gd name="connsiteY56" fmla="*/ 43496 h 218009"/>
              <a:gd name="connsiteX57" fmla="*/ 1981458 w 8561103"/>
              <a:gd name="connsiteY57" fmla="*/ 40449 h 218009"/>
              <a:gd name="connsiteX58" fmla="*/ 2024547 w 8561103"/>
              <a:gd name="connsiteY58" fmla="*/ 31750 h 218009"/>
              <a:gd name="connsiteX59" fmla="*/ 2067633 w 8561103"/>
              <a:gd name="connsiteY59" fmla="*/ 40449 h 218009"/>
              <a:gd name="connsiteX60" fmla="*/ 2072968 w 8561103"/>
              <a:gd name="connsiteY60" fmla="*/ 44045 h 218009"/>
              <a:gd name="connsiteX61" fmla="*/ 2080804 w 8561103"/>
              <a:gd name="connsiteY61" fmla="*/ 32421 h 218009"/>
              <a:gd name="connsiteX62" fmla="*/ 2159077 w 8561103"/>
              <a:gd name="connsiteY62" fmla="*/ 0 h 218009"/>
              <a:gd name="connsiteX63" fmla="*/ 2237350 w 8561103"/>
              <a:gd name="connsiteY63" fmla="*/ 32421 h 218009"/>
              <a:gd name="connsiteX64" fmla="*/ 2244816 w 8561103"/>
              <a:gd name="connsiteY64" fmla="*/ 43496 h 218009"/>
              <a:gd name="connsiteX65" fmla="*/ 2249337 w 8561103"/>
              <a:gd name="connsiteY65" fmla="*/ 40449 h 218009"/>
              <a:gd name="connsiteX66" fmla="*/ 2292425 w 8561103"/>
              <a:gd name="connsiteY66" fmla="*/ 31750 h 218009"/>
              <a:gd name="connsiteX67" fmla="*/ 2335511 w 8561103"/>
              <a:gd name="connsiteY67" fmla="*/ 40449 h 218009"/>
              <a:gd name="connsiteX68" fmla="*/ 2340846 w 8561103"/>
              <a:gd name="connsiteY68" fmla="*/ 44045 h 218009"/>
              <a:gd name="connsiteX69" fmla="*/ 2348682 w 8561103"/>
              <a:gd name="connsiteY69" fmla="*/ 32421 h 218009"/>
              <a:gd name="connsiteX70" fmla="*/ 2426956 w 8561103"/>
              <a:gd name="connsiteY70" fmla="*/ 0 h 218009"/>
              <a:gd name="connsiteX71" fmla="*/ 2505229 w 8561103"/>
              <a:gd name="connsiteY71" fmla="*/ 32421 h 218009"/>
              <a:gd name="connsiteX72" fmla="*/ 2512695 w 8561103"/>
              <a:gd name="connsiteY72" fmla="*/ 43496 h 218009"/>
              <a:gd name="connsiteX73" fmla="*/ 2517215 w 8561103"/>
              <a:gd name="connsiteY73" fmla="*/ 40449 h 218009"/>
              <a:gd name="connsiteX74" fmla="*/ 2560301 w 8561103"/>
              <a:gd name="connsiteY74" fmla="*/ 31750 h 218009"/>
              <a:gd name="connsiteX75" fmla="*/ 2603390 w 8561103"/>
              <a:gd name="connsiteY75" fmla="*/ 40449 h 218009"/>
              <a:gd name="connsiteX76" fmla="*/ 2608723 w 8561103"/>
              <a:gd name="connsiteY76" fmla="*/ 44045 h 218009"/>
              <a:gd name="connsiteX77" fmla="*/ 2616560 w 8561103"/>
              <a:gd name="connsiteY77" fmla="*/ 32421 h 218009"/>
              <a:gd name="connsiteX78" fmla="*/ 2694833 w 8561103"/>
              <a:gd name="connsiteY78" fmla="*/ 0 h 218009"/>
              <a:gd name="connsiteX79" fmla="*/ 2773106 w 8561103"/>
              <a:gd name="connsiteY79" fmla="*/ 32421 h 218009"/>
              <a:gd name="connsiteX80" fmla="*/ 2780573 w 8561103"/>
              <a:gd name="connsiteY80" fmla="*/ 43496 h 218009"/>
              <a:gd name="connsiteX81" fmla="*/ 2785093 w 8561103"/>
              <a:gd name="connsiteY81" fmla="*/ 40449 h 218009"/>
              <a:gd name="connsiteX82" fmla="*/ 2828181 w 8561103"/>
              <a:gd name="connsiteY82" fmla="*/ 31750 h 218009"/>
              <a:gd name="connsiteX83" fmla="*/ 2871268 w 8561103"/>
              <a:gd name="connsiteY83" fmla="*/ 40449 h 218009"/>
              <a:gd name="connsiteX84" fmla="*/ 2876603 w 8561103"/>
              <a:gd name="connsiteY84" fmla="*/ 44045 h 218009"/>
              <a:gd name="connsiteX85" fmla="*/ 2884439 w 8561103"/>
              <a:gd name="connsiteY85" fmla="*/ 32421 h 218009"/>
              <a:gd name="connsiteX86" fmla="*/ 2962712 w 8561103"/>
              <a:gd name="connsiteY86" fmla="*/ 0 h 218009"/>
              <a:gd name="connsiteX87" fmla="*/ 3040985 w 8561103"/>
              <a:gd name="connsiteY87" fmla="*/ 32421 h 218009"/>
              <a:gd name="connsiteX88" fmla="*/ 3048451 w 8561103"/>
              <a:gd name="connsiteY88" fmla="*/ 43496 h 218009"/>
              <a:gd name="connsiteX89" fmla="*/ 3052972 w 8561103"/>
              <a:gd name="connsiteY89" fmla="*/ 40449 h 218009"/>
              <a:gd name="connsiteX90" fmla="*/ 3096059 w 8561103"/>
              <a:gd name="connsiteY90" fmla="*/ 31750 h 218009"/>
              <a:gd name="connsiteX91" fmla="*/ 3139146 w 8561103"/>
              <a:gd name="connsiteY91" fmla="*/ 40449 h 218009"/>
              <a:gd name="connsiteX92" fmla="*/ 3144480 w 8561103"/>
              <a:gd name="connsiteY92" fmla="*/ 44045 h 218009"/>
              <a:gd name="connsiteX93" fmla="*/ 3152317 w 8561103"/>
              <a:gd name="connsiteY93" fmla="*/ 32421 h 218009"/>
              <a:gd name="connsiteX94" fmla="*/ 3230590 w 8561103"/>
              <a:gd name="connsiteY94" fmla="*/ 0 h 218009"/>
              <a:gd name="connsiteX95" fmla="*/ 3308862 w 8561103"/>
              <a:gd name="connsiteY95" fmla="*/ 32421 h 218009"/>
              <a:gd name="connsiteX96" fmla="*/ 3316329 w 8561103"/>
              <a:gd name="connsiteY96" fmla="*/ 43496 h 218009"/>
              <a:gd name="connsiteX97" fmla="*/ 3320849 w 8561103"/>
              <a:gd name="connsiteY97" fmla="*/ 40449 h 218009"/>
              <a:gd name="connsiteX98" fmla="*/ 3363937 w 8561103"/>
              <a:gd name="connsiteY98" fmla="*/ 31750 h 218009"/>
              <a:gd name="connsiteX99" fmla="*/ 3407021 w 8561103"/>
              <a:gd name="connsiteY99" fmla="*/ 40449 h 218009"/>
              <a:gd name="connsiteX100" fmla="*/ 3412353 w 8561103"/>
              <a:gd name="connsiteY100" fmla="*/ 44044 h 218009"/>
              <a:gd name="connsiteX101" fmla="*/ 3420190 w 8561103"/>
              <a:gd name="connsiteY101" fmla="*/ 32421 h 218009"/>
              <a:gd name="connsiteX102" fmla="*/ 3498461 w 8561103"/>
              <a:gd name="connsiteY102" fmla="*/ 0 h 218009"/>
              <a:gd name="connsiteX103" fmla="*/ 3576734 w 8561103"/>
              <a:gd name="connsiteY103" fmla="*/ 32421 h 218009"/>
              <a:gd name="connsiteX104" fmla="*/ 3584202 w 8561103"/>
              <a:gd name="connsiteY104" fmla="*/ 43497 h 218009"/>
              <a:gd name="connsiteX105" fmla="*/ 3588724 w 8561103"/>
              <a:gd name="connsiteY105" fmla="*/ 40449 h 218009"/>
              <a:gd name="connsiteX106" fmla="*/ 3631811 w 8561103"/>
              <a:gd name="connsiteY106" fmla="*/ 31750 h 218009"/>
              <a:gd name="connsiteX107" fmla="*/ 3674899 w 8561103"/>
              <a:gd name="connsiteY107" fmla="*/ 40449 h 218009"/>
              <a:gd name="connsiteX108" fmla="*/ 3680230 w 8561103"/>
              <a:gd name="connsiteY108" fmla="*/ 44043 h 218009"/>
              <a:gd name="connsiteX109" fmla="*/ 3688066 w 8561103"/>
              <a:gd name="connsiteY109" fmla="*/ 32421 h 218009"/>
              <a:gd name="connsiteX110" fmla="*/ 3766339 w 8561103"/>
              <a:gd name="connsiteY110" fmla="*/ 0 h 218009"/>
              <a:gd name="connsiteX111" fmla="*/ 3844612 w 8561103"/>
              <a:gd name="connsiteY111" fmla="*/ 32421 h 218009"/>
              <a:gd name="connsiteX112" fmla="*/ 3852080 w 8561103"/>
              <a:gd name="connsiteY112" fmla="*/ 43497 h 218009"/>
              <a:gd name="connsiteX113" fmla="*/ 3856602 w 8561103"/>
              <a:gd name="connsiteY113" fmla="*/ 40449 h 218009"/>
              <a:gd name="connsiteX114" fmla="*/ 3899689 w 8561103"/>
              <a:gd name="connsiteY114" fmla="*/ 31750 h 218009"/>
              <a:gd name="connsiteX115" fmla="*/ 3942777 w 8561103"/>
              <a:gd name="connsiteY115" fmla="*/ 40449 h 218009"/>
              <a:gd name="connsiteX116" fmla="*/ 3948109 w 8561103"/>
              <a:gd name="connsiteY116" fmla="*/ 44044 h 218009"/>
              <a:gd name="connsiteX117" fmla="*/ 3955945 w 8561103"/>
              <a:gd name="connsiteY117" fmla="*/ 32421 h 218009"/>
              <a:gd name="connsiteX118" fmla="*/ 4034218 w 8561103"/>
              <a:gd name="connsiteY118" fmla="*/ 0 h 218009"/>
              <a:gd name="connsiteX119" fmla="*/ 4112491 w 8561103"/>
              <a:gd name="connsiteY119" fmla="*/ 32421 h 218009"/>
              <a:gd name="connsiteX120" fmla="*/ 4119959 w 8561103"/>
              <a:gd name="connsiteY120" fmla="*/ 43497 h 218009"/>
              <a:gd name="connsiteX121" fmla="*/ 4124481 w 8561103"/>
              <a:gd name="connsiteY121" fmla="*/ 40449 h 218009"/>
              <a:gd name="connsiteX122" fmla="*/ 4167568 w 8561103"/>
              <a:gd name="connsiteY122" fmla="*/ 31750 h 218009"/>
              <a:gd name="connsiteX123" fmla="*/ 4210656 w 8561103"/>
              <a:gd name="connsiteY123" fmla="*/ 40449 h 218009"/>
              <a:gd name="connsiteX124" fmla="*/ 4215987 w 8561103"/>
              <a:gd name="connsiteY124" fmla="*/ 44043 h 218009"/>
              <a:gd name="connsiteX125" fmla="*/ 4223823 w 8561103"/>
              <a:gd name="connsiteY125" fmla="*/ 32421 h 218009"/>
              <a:gd name="connsiteX126" fmla="*/ 4302096 w 8561103"/>
              <a:gd name="connsiteY126" fmla="*/ 0 h 218009"/>
              <a:gd name="connsiteX127" fmla="*/ 4380369 w 8561103"/>
              <a:gd name="connsiteY127" fmla="*/ 32421 h 218009"/>
              <a:gd name="connsiteX128" fmla="*/ 4387837 w 8561103"/>
              <a:gd name="connsiteY128" fmla="*/ 43497 h 218009"/>
              <a:gd name="connsiteX129" fmla="*/ 4392359 w 8561103"/>
              <a:gd name="connsiteY129" fmla="*/ 40449 h 218009"/>
              <a:gd name="connsiteX130" fmla="*/ 4435446 w 8561103"/>
              <a:gd name="connsiteY130" fmla="*/ 31750 h 218009"/>
              <a:gd name="connsiteX131" fmla="*/ 4478534 w 8561103"/>
              <a:gd name="connsiteY131" fmla="*/ 40449 h 218009"/>
              <a:gd name="connsiteX132" fmla="*/ 4483865 w 8561103"/>
              <a:gd name="connsiteY132" fmla="*/ 44043 h 218009"/>
              <a:gd name="connsiteX133" fmla="*/ 4491701 w 8561103"/>
              <a:gd name="connsiteY133" fmla="*/ 32421 h 218009"/>
              <a:gd name="connsiteX134" fmla="*/ 4569974 w 8561103"/>
              <a:gd name="connsiteY134" fmla="*/ 0 h 218009"/>
              <a:gd name="connsiteX135" fmla="*/ 4648247 w 8561103"/>
              <a:gd name="connsiteY135" fmla="*/ 32421 h 218009"/>
              <a:gd name="connsiteX136" fmla="*/ 4655715 w 8561103"/>
              <a:gd name="connsiteY136" fmla="*/ 43497 h 218009"/>
              <a:gd name="connsiteX137" fmla="*/ 4660237 w 8561103"/>
              <a:gd name="connsiteY137" fmla="*/ 40449 h 218009"/>
              <a:gd name="connsiteX138" fmla="*/ 4703324 w 8561103"/>
              <a:gd name="connsiteY138" fmla="*/ 31750 h 218009"/>
              <a:gd name="connsiteX139" fmla="*/ 4746412 w 8561103"/>
              <a:gd name="connsiteY139" fmla="*/ 40449 h 218009"/>
              <a:gd name="connsiteX140" fmla="*/ 4751744 w 8561103"/>
              <a:gd name="connsiteY140" fmla="*/ 44044 h 218009"/>
              <a:gd name="connsiteX141" fmla="*/ 4759580 w 8561103"/>
              <a:gd name="connsiteY141" fmla="*/ 32421 h 218009"/>
              <a:gd name="connsiteX142" fmla="*/ 4837853 w 8561103"/>
              <a:gd name="connsiteY142" fmla="*/ 0 h 218009"/>
              <a:gd name="connsiteX143" fmla="*/ 4916126 w 8561103"/>
              <a:gd name="connsiteY143" fmla="*/ 32421 h 218009"/>
              <a:gd name="connsiteX144" fmla="*/ 4923594 w 8561103"/>
              <a:gd name="connsiteY144" fmla="*/ 43497 h 218009"/>
              <a:gd name="connsiteX145" fmla="*/ 4928116 w 8561103"/>
              <a:gd name="connsiteY145" fmla="*/ 40449 h 218009"/>
              <a:gd name="connsiteX146" fmla="*/ 4971203 w 8561103"/>
              <a:gd name="connsiteY146" fmla="*/ 31750 h 218009"/>
              <a:gd name="connsiteX147" fmla="*/ 5014291 w 8561103"/>
              <a:gd name="connsiteY147" fmla="*/ 40449 h 218009"/>
              <a:gd name="connsiteX148" fmla="*/ 5019622 w 8561103"/>
              <a:gd name="connsiteY148" fmla="*/ 44043 h 218009"/>
              <a:gd name="connsiteX149" fmla="*/ 5027458 w 8561103"/>
              <a:gd name="connsiteY149" fmla="*/ 32421 h 218009"/>
              <a:gd name="connsiteX150" fmla="*/ 5105731 w 8561103"/>
              <a:gd name="connsiteY150" fmla="*/ 0 h 218009"/>
              <a:gd name="connsiteX151" fmla="*/ 5184004 w 8561103"/>
              <a:gd name="connsiteY151" fmla="*/ 32421 h 218009"/>
              <a:gd name="connsiteX152" fmla="*/ 5191472 w 8561103"/>
              <a:gd name="connsiteY152" fmla="*/ 43497 h 218009"/>
              <a:gd name="connsiteX153" fmla="*/ 5195994 w 8561103"/>
              <a:gd name="connsiteY153" fmla="*/ 40449 h 218009"/>
              <a:gd name="connsiteX154" fmla="*/ 5239081 w 8561103"/>
              <a:gd name="connsiteY154" fmla="*/ 31750 h 218009"/>
              <a:gd name="connsiteX155" fmla="*/ 5282169 w 8561103"/>
              <a:gd name="connsiteY155" fmla="*/ 40449 h 218009"/>
              <a:gd name="connsiteX156" fmla="*/ 5287500 w 8561103"/>
              <a:gd name="connsiteY156" fmla="*/ 44043 h 218009"/>
              <a:gd name="connsiteX157" fmla="*/ 5295336 w 8561103"/>
              <a:gd name="connsiteY157" fmla="*/ 32421 h 218009"/>
              <a:gd name="connsiteX158" fmla="*/ 5373609 w 8561103"/>
              <a:gd name="connsiteY158" fmla="*/ 0 h 218009"/>
              <a:gd name="connsiteX159" fmla="*/ 5451882 w 8561103"/>
              <a:gd name="connsiteY159" fmla="*/ 32421 h 218009"/>
              <a:gd name="connsiteX160" fmla="*/ 5459350 w 8561103"/>
              <a:gd name="connsiteY160" fmla="*/ 43497 h 218009"/>
              <a:gd name="connsiteX161" fmla="*/ 5463872 w 8561103"/>
              <a:gd name="connsiteY161" fmla="*/ 40449 h 218009"/>
              <a:gd name="connsiteX162" fmla="*/ 5506959 w 8561103"/>
              <a:gd name="connsiteY162" fmla="*/ 31750 h 218009"/>
              <a:gd name="connsiteX163" fmla="*/ 5550047 w 8561103"/>
              <a:gd name="connsiteY163" fmla="*/ 40449 h 218009"/>
              <a:gd name="connsiteX164" fmla="*/ 5555379 w 8561103"/>
              <a:gd name="connsiteY164" fmla="*/ 44044 h 218009"/>
              <a:gd name="connsiteX165" fmla="*/ 5563215 w 8561103"/>
              <a:gd name="connsiteY165" fmla="*/ 32421 h 218009"/>
              <a:gd name="connsiteX166" fmla="*/ 5641488 w 8561103"/>
              <a:gd name="connsiteY166" fmla="*/ 0 h 218009"/>
              <a:gd name="connsiteX167" fmla="*/ 5719761 w 8561103"/>
              <a:gd name="connsiteY167" fmla="*/ 32421 h 218009"/>
              <a:gd name="connsiteX168" fmla="*/ 5727229 w 8561103"/>
              <a:gd name="connsiteY168" fmla="*/ 43497 h 218009"/>
              <a:gd name="connsiteX169" fmla="*/ 5731751 w 8561103"/>
              <a:gd name="connsiteY169" fmla="*/ 40449 h 218009"/>
              <a:gd name="connsiteX170" fmla="*/ 5774838 w 8561103"/>
              <a:gd name="connsiteY170" fmla="*/ 31750 h 218009"/>
              <a:gd name="connsiteX171" fmla="*/ 5817926 w 8561103"/>
              <a:gd name="connsiteY171" fmla="*/ 40449 h 218009"/>
              <a:gd name="connsiteX172" fmla="*/ 5823257 w 8561103"/>
              <a:gd name="connsiteY172" fmla="*/ 44043 h 218009"/>
              <a:gd name="connsiteX173" fmla="*/ 5831093 w 8561103"/>
              <a:gd name="connsiteY173" fmla="*/ 32421 h 218009"/>
              <a:gd name="connsiteX174" fmla="*/ 5909366 w 8561103"/>
              <a:gd name="connsiteY174" fmla="*/ 0 h 218009"/>
              <a:gd name="connsiteX175" fmla="*/ 5987639 w 8561103"/>
              <a:gd name="connsiteY175" fmla="*/ 32421 h 218009"/>
              <a:gd name="connsiteX176" fmla="*/ 5995107 w 8561103"/>
              <a:gd name="connsiteY176" fmla="*/ 43497 h 218009"/>
              <a:gd name="connsiteX177" fmla="*/ 5999629 w 8561103"/>
              <a:gd name="connsiteY177" fmla="*/ 40449 h 218009"/>
              <a:gd name="connsiteX178" fmla="*/ 6042716 w 8561103"/>
              <a:gd name="connsiteY178" fmla="*/ 31750 h 218009"/>
              <a:gd name="connsiteX179" fmla="*/ 6085804 w 8561103"/>
              <a:gd name="connsiteY179" fmla="*/ 40449 h 218009"/>
              <a:gd name="connsiteX180" fmla="*/ 6091135 w 8561103"/>
              <a:gd name="connsiteY180" fmla="*/ 44043 h 218009"/>
              <a:gd name="connsiteX181" fmla="*/ 6098971 w 8561103"/>
              <a:gd name="connsiteY181" fmla="*/ 32421 h 218009"/>
              <a:gd name="connsiteX182" fmla="*/ 6177244 w 8561103"/>
              <a:gd name="connsiteY182" fmla="*/ 0 h 218009"/>
              <a:gd name="connsiteX183" fmla="*/ 6255517 w 8561103"/>
              <a:gd name="connsiteY183" fmla="*/ 32421 h 218009"/>
              <a:gd name="connsiteX184" fmla="*/ 6262985 w 8561103"/>
              <a:gd name="connsiteY184" fmla="*/ 43497 h 218009"/>
              <a:gd name="connsiteX185" fmla="*/ 6267507 w 8561103"/>
              <a:gd name="connsiteY185" fmla="*/ 40449 h 218009"/>
              <a:gd name="connsiteX186" fmla="*/ 6310594 w 8561103"/>
              <a:gd name="connsiteY186" fmla="*/ 31750 h 218009"/>
              <a:gd name="connsiteX187" fmla="*/ 6353682 w 8561103"/>
              <a:gd name="connsiteY187" fmla="*/ 40449 h 218009"/>
              <a:gd name="connsiteX188" fmla="*/ 6359014 w 8561103"/>
              <a:gd name="connsiteY188" fmla="*/ 44044 h 218009"/>
              <a:gd name="connsiteX189" fmla="*/ 6366850 w 8561103"/>
              <a:gd name="connsiteY189" fmla="*/ 32421 h 218009"/>
              <a:gd name="connsiteX190" fmla="*/ 6445123 w 8561103"/>
              <a:gd name="connsiteY190" fmla="*/ 0 h 218009"/>
              <a:gd name="connsiteX191" fmla="*/ 6523396 w 8561103"/>
              <a:gd name="connsiteY191" fmla="*/ 32421 h 218009"/>
              <a:gd name="connsiteX192" fmla="*/ 6530864 w 8561103"/>
              <a:gd name="connsiteY192" fmla="*/ 43497 h 218009"/>
              <a:gd name="connsiteX193" fmla="*/ 6535386 w 8561103"/>
              <a:gd name="connsiteY193" fmla="*/ 40449 h 218009"/>
              <a:gd name="connsiteX194" fmla="*/ 6578473 w 8561103"/>
              <a:gd name="connsiteY194" fmla="*/ 31750 h 218009"/>
              <a:gd name="connsiteX195" fmla="*/ 6621561 w 8561103"/>
              <a:gd name="connsiteY195" fmla="*/ 40449 h 218009"/>
              <a:gd name="connsiteX196" fmla="*/ 6626892 w 8561103"/>
              <a:gd name="connsiteY196" fmla="*/ 44043 h 218009"/>
              <a:gd name="connsiteX197" fmla="*/ 6634728 w 8561103"/>
              <a:gd name="connsiteY197" fmla="*/ 32421 h 218009"/>
              <a:gd name="connsiteX198" fmla="*/ 6713001 w 8561103"/>
              <a:gd name="connsiteY198" fmla="*/ 0 h 218009"/>
              <a:gd name="connsiteX199" fmla="*/ 6791274 w 8561103"/>
              <a:gd name="connsiteY199" fmla="*/ 32421 h 218009"/>
              <a:gd name="connsiteX200" fmla="*/ 6798742 w 8561103"/>
              <a:gd name="connsiteY200" fmla="*/ 43497 h 218009"/>
              <a:gd name="connsiteX201" fmla="*/ 6803264 w 8561103"/>
              <a:gd name="connsiteY201" fmla="*/ 40449 h 218009"/>
              <a:gd name="connsiteX202" fmla="*/ 6846351 w 8561103"/>
              <a:gd name="connsiteY202" fmla="*/ 31750 h 218009"/>
              <a:gd name="connsiteX203" fmla="*/ 6889439 w 8561103"/>
              <a:gd name="connsiteY203" fmla="*/ 40449 h 218009"/>
              <a:gd name="connsiteX204" fmla="*/ 6894770 w 8561103"/>
              <a:gd name="connsiteY204" fmla="*/ 44043 h 218009"/>
              <a:gd name="connsiteX205" fmla="*/ 6902606 w 8561103"/>
              <a:gd name="connsiteY205" fmla="*/ 32421 h 218009"/>
              <a:gd name="connsiteX206" fmla="*/ 6980879 w 8561103"/>
              <a:gd name="connsiteY206" fmla="*/ 0 h 218009"/>
              <a:gd name="connsiteX207" fmla="*/ 7059152 w 8561103"/>
              <a:gd name="connsiteY207" fmla="*/ 32421 h 218009"/>
              <a:gd name="connsiteX208" fmla="*/ 7066620 w 8561103"/>
              <a:gd name="connsiteY208" fmla="*/ 43497 h 218009"/>
              <a:gd name="connsiteX209" fmla="*/ 7071142 w 8561103"/>
              <a:gd name="connsiteY209" fmla="*/ 40449 h 218009"/>
              <a:gd name="connsiteX210" fmla="*/ 7114229 w 8561103"/>
              <a:gd name="connsiteY210" fmla="*/ 31750 h 218009"/>
              <a:gd name="connsiteX211" fmla="*/ 7157317 w 8561103"/>
              <a:gd name="connsiteY211" fmla="*/ 40449 h 218009"/>
              <a:gd name="connsiteX212" fmla="*/ 7162649 w 8561103"/>
              <a:gd name="connsiteY212" fmla="*/ 44044 h 218009"/>
              <a:gd name="connsiteX213" fmla="*/ 7170485 w 8561103"/>
              <a:gd name="connsiteY213" fmla="*/ 32421 h 218009"/>
              <a:gd name="connsiteX214" fmla="*/ 7248758 w 8561103"/>
              <a:gd name="connsiteY214" fmla="*/ 0 h 218009"/>
              <a:gd name="connsiteX215" fmla="*/ 7327031 w 8561103"/>
              <a:gd name="connsiteY215" fmla="*/ 32421 h 218009"/>
              <a:gd name="connsiteX216" fmla="*/ 7334499 w 8561103"/>
              <a:gd name="connsiteY216" fmla="*/ 43497 h 218009"/>
              <a:gd name="connsiteX217" fmla="*/ 7339021 w 8561103"/>
              <a:gd name="connsiteY217" fmla="*/ 40449 h 218009"/>
              <a:gd name="connsiteX218" fmla="*/ 7382108 w 8561103"/>
              <a:gd name="connsiteY218" fmla="*/ 31750 h 218009"/>
              <a:gd name="connsiteX219" fmla="*/ 7425196 w 8561103"/>
              <a:gd name="connsiteY219" fmla="*/ 40449 h 218009"/>
              <a:gd name="connsiteX220" fmla="*/ 7430527 w 8561103"/>
              <a:gd name="connsiteY220" fmla="*/ 44043 h 218009"/>
              <a:gd name="connsiteX221" fmla="*/ 7438363 w 8561103"/>
              <a:gd name="connsiteY221" fmla="*/ 32421 h 218009"/>
              <a:gd name="connsiteX222" fmla="*/ 7516636 w 8561103"/>
              <a:gd name="connsiteY222" fmla="*/ 0 h 218009"/>
              <a:gd name="connsiteX223" fmla="*/ 7594909 w 8561103"/>
              <a:gd name="connsiteY223" fmla="*/ 32421 h 218009"/>
              <a:gd name="connsiteX224" fmla="*/ 7602377 w 8561103"/>
              <a:gd name="connsiteY224" fmla="*/ 43497 h 218009"/>
              <a:gd name="connsiteX225" fmla="*/ 7606899 w 8561103"/>
              <a:gd name="connsiteY225" fmla="*/ 40449 h 218009"/>
              <a:gd name="connsiteX226" fmla="*/ 7649986 w 8561103"/>
              <a:gd name="connsiteY226" fmla="*/ 31750 h 218009"/>
              <a:gd name="connsiteX227" fmla="*/ 7693073 w 8561103"/>
              <a:gd name="connsiteY227" fmla="*/ 40449 h 218009"/>
              <a:gd name="connsiteX228" fmla="*/ 7698405 w 8561103"/>
              <a:gd name="connsiteY228" fmla="*/ 44043 h 218009"/>
              <a:gd name="connsiteX229" fmla="*/ 7706241 w 8561103"/>
              <a:gd name="connsiteY229" fmla="*/ 32421 h 218009"/>
              <a:gd name="connsiteX230" fmla="*/ 7784514 w 8561103"/>
              <a:gd name="connsiteY230" fmla="*/ 0 h 218009"/>
              <a:gd name="connsiteX231" fmla="*/ 7862787 w 8561103"/>
              <a:gd name="connsiteY231" fmla="*/ 32421 h 218009"/>
              <a:gd name="connsiteX232" fmla="*/ 7870255 w 8561103"/>
              <a:gd name="connsiteY232" fmla="*/ 43497 h 218009"/>
              <a:gd name="connsiteX233" fmla="*/ 7874777 w 8561103"/>
              <a:gd name="connsiteY233" fmla="*/ 40449 h 218009"/>
              <a:gd name="connsiteX234" fmla="*/ 7917864 w 8561103"/>
              <a:gd name="connsiteY234" fmla="*/ 31750 h 218009"/>
              <a:gd name="connsiteX235" fmla="*/ 7960951 w 8561103"/>
              <a:gd name="connsiteY235" fmla="*/ 40449 h 218009"/>
              <a:gd name="connsiteX236" fmla="*/ 7966284 w 8561103"/>
              <a:gd name="connsiteY236" fmla="*/ 44044 h 218009"/>
              <a:gd name="connsiteX237" fmla="*/ 7974120 w 8561103"/>
              <a:gd name="connsiteY237" fmla="*/ 32421 h 218009"/>
              <a:gd name="connsiteX238" fmla="*/ 8052393 w 8561103"/>
              <a:gd name="connsiteY238" fmla="*/ 0 h 218009"/>
              <a:gd name="connsiteX239" fmla="*/ 8130666 w 8561103"/>
              <a:gd name="connsiteY239" fmla="*/ 32421 h 218009"/>
              <a:gd name="connsiteX240" fmla="*/ 8138134 w 8561103"/>
              <a:gd name="connsiteY240" fmla="*/ 43497 h 218009"/>
              <a:gd name="connsiteX241" fmla="*/ 8142656 w 8561103"/>
              <a:gd name="connsiteY241" fmla="*/ 40449 h 218009"/>
              <a:gd name="connsiteX242" fmla="*/ 8185743 w 8561103"/>
              <a:gd name="connsiteY242" fmla="*/ 31750 h 218009"/>
              <a:gd name="connsiteX243" fmla="*/ 8228830 w 8561103"/>
              <a:gd name="connsiteY243" fmla="*/ 40449 h 218009"/>
              <a:gd name="connsiteX244" fmla="*/ 8234156 w 8561103"/>
              <a:gd name="connsiteY244" fmla="*/ 44040 h 218009"/>
              <a:gd name="connsiteX245" fmla="*/ 8241990 w 8561103"/>
              <a:gd name="connsiteY245" fmla="*/ 32421 h 218009"/>
              <a:gd name="connsiteX246" fmla="*/ 8320263 w 8561103"/>
              <a:gd name="connsiteY246" fmla="*/ 0 h 218009"/>
              <a:gd name="connsiteX247" fmla="*/ 8398536 w 8561103"/>
              <a:gd name="connsiteY247" fmla="*/ 32421 h 218009"/>
              <a:gd name="connsiteX248" fmla="*/ 8406004 w 8561103"/>
              <a:gd name="connsiteY248" fmla="*/ 43497 h 218009"/>
              <a:gd name="connsiteX249" fmla="*/ 8410526 w 8561103"/>
              <a:gd name="connsiteY249" fmla="*/ 40449 h 218009"/>
              <a:gd name="connsiteX250" fmla="*/ 8453613 w 8561103"/>
              <a:gd name="connsiteY250" fmla="*/ 31750 h 218009"/>
              <a:gd name="connsiteX251" fmla="*/ 8555609 w 8561103"/>
              <a:gd name="connsiteY251" fmla="*/ 99357 h 218009"/>
              <a:gd name="connsiteX252" fmla="*/ 8561103 w 8561103"/>
              <a:gd name="connsiteY252" fmla="*/ 126569 h 218009"/>
              <a:gd name="connsiteX253" fmla="*/ 0 w 8561103"/>
              <a:gd name="connsiteY253" fmla="*/ 218009 h 218009"/>
              <a:gd name="connsiteX0" fmla="*/ 0 w 8459313"/>
              <a:gd name="connsiteY0" fmla="*/ 43496 h 126569"/>
              <a:gd name="connsiteX1" fmla="*/ 4520 w 8459313"/>
              <a:gd name="connsiteY1" fmla="*/ 40449 h 126569"/>
              <a:gd name="connsiteX2" fmla="*/ 47607 w 8459313"/>
              <a:gd name="connsiteY2" fmla="*/ 31750 h 126569"/>
              <a:gd name="connsiteX3" fmla="*/ 90694 w 8459313"/>
              <a:gd name="connsiteY3" fmla="*/ 40449 h 126569"/>
              <a:gd name="connsiteX4" fmla="*/ 96028 w 8459313"/>
              <a:gd name="connsiteY4" fmla="*/ 44044 h 126569"/>
              <a:gd name="connsiteX5" fmla="*/ 103865 w 8459313"/>
              <a:gd name="connsiteY5" fmla="*/ 32421 h 126569"/>
              <a:gd name="connsiteX6" fmla="*/ 182138 w 8459313"/>
              <a:gd name="connsiteY6" fmla="*/ 0 h 126569"/>
              <a:gd name="connsiteX7" fmla="*/ 260411 w 8459313"/>
              <a:gd name="connsiteY7" fmla="*/ 32421 h 126569"/>
              <a:gd name="connsiteX8" fmla="*/ 267878 w 8459313"/>
              <a:gd name="connsiteY8" fmla="*/ 43496 h 126569"/>
              <a:gd name="connsiteX9" fmla="*/ 272398 w 8459313"/>
              <a:gd name="connsiteY9" fmla="*/ 40449 h 126569"/>
              <a:gd name="connsiteX10" fmla="*/ 315485 w 8459313"/>
              <a:gd name="connsiteY10" fmla="*/ 31750 h 126569"/>
              <a:gd name="connsiteX11" fmla="*/ 358573 w 8459313"/>
              <a:gd name="connsiteY11" fmla="*/ 40449 h 126569"/>
              <a:gd name="connsiteX12" fmla="*/ 363906 w 8459313"/>
              <a:gd name="connsiteY12" fmla="*/ 44045 h 126569"/>
              <a:gd name="connsiteX13" fmla="*/ 371744 w 8459313"/>
              <a:gd name="connsiteY13" fmla="*/ 32421 h 126569"/>
              <a:gd name="connsiteX14" fmla="*/ 450017 w 8459313"/>
              <a:gd name="connsiteY14" fmla="*/ 0 h 126569"/>
              <a:gd name="connsiteX15" fmla="*/ 528290 w 8459313"/>
              <a:gd name="connsiteY15" fmla="*/ 32421 h 126569"/>
              <a:gd name="connsiteX16" fmla="*/ 535757 w 8459313"/>
              <a:gd name="connsiteY16" fmla="*/ 43496 h 126569"/>
              <a:gd name="connsiteX17" fmla="*/ 540277 w 8459313"/>
              <a:gd name="connsiteY17" fmla="*/ 40449 h 126569"/>
              <a:gd name="connsiteX18" fmla="*/ 583365 w 8459313"/>
              <a:gd name="connsiteY18" fmla="*/ 31750 h 126569"/>
              <a:gd name="connsiteX19" fmla="*/ 626452 w 8459313"/>
              <a:gd name="connsiteY19" fmla="*/ 40449 h 126569"/>
              <a:gd name="connsiteX20" fmla="*/ 631786 w 8459313"/>
              <a:gd name="connsiteY20" fmla="*/ 44045 h 126569"/>
              <a:gd name="connsiteX21" fmla="*/ 639623 w 8459313"/>
              <a:gd name="connsiteY21" fmla="*/ 32421 h 126569"/>
              <a:gd name="connsiteX22" fmla="*/ 717896 w 8459313"/>
              <a:gd name="connsiteY22" fmla="*/ 0 h 126569"/>
              <a:gd name="connsiteX23" fmla="*/ 796169 w 8459313"/>
              <a:gd name="connsiteY23" fmla="*/ 32421 h 126569"/>
              <a:gd name="connsiteX24" fmla="*/ 803637 w 8459313"/>
              <a:gd name="connsiteY24" fmla="*/ 43496 h 126569"/>
              <a:gd name="connsiteX25" fmla="*/ 808156 w 8459313"/>
              <a:gd name="connsiteY25" fmla="*/ 40449 h 126569"/>
              <a:gd name="connsiteX26" fmla="*/ 851244 w 8459313"/>
              <a:gd name="connsiteY26" fmla="*/ 31750 h 126569"/>
              <a:gd name="connsiteX27" fmla="*/ 894331 w 8459313"/>
              <a:gd name="connsiteY27" fmla="*/ 40449 h 126569"/>
              <a:gd name="connsiteX28" fmla="*/ 899664 w 8459313"/>
              <a:gd name="connsiteY28" fmla="*/ 44045 h 126569"/>
              <a:gd name="connsiteX29" fmla="*/ 907502 w 8459313"/>
              <a:gd name="connsiteY29" fmla="*/ 32421 h 126569"/>
              <a:gd name="connsiteX30" fmla="*/ 985775 w 8459313"/>
              <a:gd name="connsiteY30" fmla="*/ 0 h 126569"/>
              <a:gd name="connsiteX31" fmla="*/ 1064048 w 8459313"/>
              <a:gd name="connsiteY31" fmla="*/ 32421 h 126569"/>
              <a:gd name="connsiteX32" fmla="*/ 1071515 w 8459313"/>
              <a:gd name="connsiteY32" fmla="*/ 43496 h 126569"/>
              <a:gd name="connsiteX33" fmla="*/ 1076035 w 8459313"/>
              <a:gd name="connsiteY33" fmla="*/ 40449 h 126569"/>
              <a:gd name="connsiteX34" fmla="*/ 1119122 w 8459313"/>
              <a:gd name="connsiteY34" fmla="*/ 31750 h 126569"/>
              <a:gd name="connsiteX35" fmla="*/ 1162210 w 8459313"/>
              <a:gd name="connsiteY35" fmla="*/ 40449 h 126569"/>
              <a:gd name="connsiteX36" fmla="*/ 1167543 w 8459313"/>
              <a:gd name="connsiteY36" fmla="*/ 44045 h 126569"/>
              <a:gd name="connsiteX37" fmla="*/ 1175380 w 8459313"/>
              <a:gd name="connsiteY37" fmla="*/ 32421 h 126569"/>
              <a:gd name="connsiteX38" fmla="*/ 1253655 w 8459313"/>
              <a:gd name="connsiteY38" fmla="*/ 0 h 126569"/>
              <a:gd name="connsiteX39" fmla="*/ 1331927 w 8459313"/>
              <a:gd name="connsiteY39" fmla="*/ 32421 h 126569"/>
              <a:gd name="connsiteX40" fmla="*/ 1339394 w 8459313"/>
              <a:gd name="connsiteY40" fmla="*/ 43496 h 126569"/>
              <a:gd name="connsiteX41" fmla="*/ 1343914 w 8459313"/>
              <a:gd name="connsiteY41" fmla="*/ 40449 h 126569"/>
              <a:gd name="connsiteX42" fmla="*/ 1387001 w 8459313"/>
              <a:gd name="connsiteY42" fmla="*/ 31750 h 126569"/>
              <a:gd name="connsiteX43" fmla="*/ 1430088 w 8459313"/>
              <a:gd name="connsiteY43" fmla="*/ 40449 h 126569"/>
              <a:gd name="connsiteX44" fmla="*/ 1435422 w 8459313"/>
              <a:gd name="connsiteY44" fmla="*/ 44044 h 126569"/>
              <a:gd name="connsiteX45" fmla="*/ 1443258 w 8459313"/>
              <a:gd name="connsiteY45" fmla="*/ 32421 h 126569"/>
              <a:gd name="connsiteX46" fmla="*/ 1521532 w 8459313"/>
              <a:gd name="connsiteY46" fmla="*/ 0 h 126569"/>
              <a:gd name="connsiteX47" fmla="*/ 1599805 w 8459313"/>
              <a:gd name="connsiteY47" fmla="*/ 32421 h 126569"/>
              <a:gd name="connsiteX48" fmla="*/ 1607272 w 8459313"/>
              <a:gd name="connsiteY48" fmla="*/ 43496 h 126569"/>
              <a:gd name="connsiteX49" fmla="*/ 1611791 w 8459313"/>
              <a:gd name="connsiteY49" fmla="*/ 40449 h 126569"/>
              <a:gd name="connsiteX50" fmla="*/ 1654878 w 8459313"/>
              <a:gd name="connsiteY50" fmla="*/ 31750 h 126569"/>
              <a:gd name="connsiteX51" fmla="*/ 1697966 w 8459313"/>
              <a:gd name="connsiteY51" fmla="*/ 40449 h 126569"/>
              <a:gd name="connsiteX52" fmla="*/ 1703299 w 8459313"/>
              <a:gd name="connsiteY52" fmla="*/ 44044 h 126569"/>
              <a:gd name="connsiteX53" fmla="*/ 1711136 w 8459313"/>
              <a:gd name="connsiteY53" fmla="*/ 32421 h 126569"/>
              <a:gd name="connsiteX54" fmla="*/ 1789407 w 8459313"/>
              <a:gd name="connsiteY54" fmla="*/ 0 h 126569"/>
              <a:gd name="connsiteX55" fmla="*/ 1867682 w 8459313"/>
              <a:gd name="connsiteY55" fmla="*/ 32421 h 126569"/>
              <a:gd name="connsiteX56" fmla="*/ 1875149 w 8459313"/>
              <a:gd name="connsiteY56" fmla="*/ 43496 h 126569"/>
              <a:gd name="connsiteX57" fmla="*/ 1879668 w 8459313"/>
              <a:gd name="connsiteY57" fmla="*/ 40449 h 126569"/>
              <a:gd name="connsiteX58" fmla="*/ 1922757 w 8459313"/>
              <a:gd name="connsiteY58" fmla="*/ 31750 h 126569"/>
              <a:gd name="connsiteX59" fmla="*/ 1965843 w 8459313"/>
              <a:gd name="connsiteY59" fmla="*/ 40449 h 126569"/>
              <a:gd name="connsiteX60" fmla="*/ 1971178 w 8459313"/>
              <a:gd name="connsiteY60" fmla="*/ 44045 h 126569"/>
              <a:gd name="connsiteX61" fmla="*/ 1979014 w 8459313"/>
              <a:gd name="connsiteY61" fmla="*/ 32421 h 126569"/>
              <a:gd name="connsiteX62" fmla="*/ 2057287 w 8459313"/>
              <a:gd name="connsiteY62" fmla="*/ 0 h 126569"/>
              <a:gd name="connsiteX63" fmla="*/ 2135560 w 8459313"/>
              <a:gd name="connsiteY63" fmla="*/ 32421 h 126569"/>
              <a:gd name="connsiteX64" fmla="*/ 2143026 w 8459313"/>
              <a:gd name="connsiteY64" fmla="*/ 43496 h 126569"/>
              <a:gd name="connsiteX65" fmla="*/ 2147547 w 8459313"/>
              <a:gd name="connsiteY65" fmla="*/ 40449 h 126569"/>
              <a:gd name="connsiteX66" fmla="*/ 2190635 w 8459313"/>
              <a:gd name="connsiteY66" fmla="*/ 31750 h 126569"/>
              <a:gd name="connsiteX67" fmla="*/ 2233721 w 8459313"/>
              <a:gd name="connsiteY67" fmla="*/ 40449 h 126569"/>
              <a:gd name="connsiteX68" fmla="*/ 2239056 w 8459313"/>
              <a:gd name="connsiteY68" fmla="*/ 44045 h 126569"/>
              <a:gd name="connsiteX69" fmla="*/ 2246892 w 8459313"/>
              <a:gd name="connsiteY69" fmla="*/ 32421 h 126569"/>
              <a:gd name="connsiteX70" fmla="*/ 2325166 w 8459313"/>
              <a:gd name="connsiteY70" fmla="*/ 0 h 126569"/>
              <a:gd name="connsiteX71" fmla="*/ 2403439 w 8459313"/>
              <a:gd name="connsiteY71" fmla="*/ 32421 h 126569"/>
              <a:gd name="connsiteX72" fmla="*/ 2410905 w 8459313"/>
              <a:gd name="connsiteY72" fmla="*/ 43496 h 126569"/>
              <a:gd name="connsiteX73" fmla="*/ 2415425 w 8459313"/>
              <a:gd name="connsiteY73" fmla="*/ 40449 h 126569"/>
              <a:gd name="connsiteX74" fmla="*/ 2458511 w 8459313"/>
              <a:gd name="connsiteY74" fmla="*/ 31750 h 126569"/>
              <a:gd name="connsiteX75" fmla="*/ 2501600 w 8459313"/>
              <a:gd name="connsiteY75" fmla="*/ 40449 h 126569"/>
              <a:gd name="connsiteX76" fmla="*/ 2506933 w 8459313"/>
              <a:gd name="connsiteY76" fmla="*/ 44045 h 126569"/>
              <a:gd name="connsiteX77" fmla="*/ 2514770 w 8459313"/>
              <a:gd name="connsiteY77" fmla="*/ 32421 h 126569"/>
              <a:gd name="connsiteX78" fmla="*/ 2593043 w 8459313"/>
              <a:gd name="connsiteY78" fmla="*/ 0 h 126569"/>
              <a:gd name="connsiteX79" fmla="*/ 2671316 w 8459313"/>
              <a:gd name="connsiteY79" fmla="*/ 32421 h 126569"/>
              <a:gd name="connsiteX80" fmla="*/ 2678783 w 8459313"/>
              <a:gd name="connsiteY80" fmla="*/ 43496 h 126569"/>
              <a:gd name="connsiteX81" fmla="*/ 2683303 w 8459313"/>
              <a:gd name="connsiteY81" fmla="*/ 40449 h 126569"/>
              <a:gd name="connsiteX82" fmla="*/ 2726391 w 8459313"/>
              <a:gd name="connsiteY82" fmla="*/ 31750 h 126569"/>
              <a:gd name="connsiteX83" fmla="*/ 2769478 w 8459313"/>
              <a:gd name="connsiteY83" fmla="*/ 40449 h 126569"/>
              <a:gd name="connsiteX84" fmla="*/ 2774813 w 8459313"/>
              <a:gd name="connsiteY84" fmla="*/ 44045 h 126569"/>
              <a:gd name="connsiteX85" fmla="*/ 2782649 w 8459313"/>
              <a:gd name="connsiteY85" fmla="*/ 32421 h 126569"/>
              <a:gd name="connsiteX86" fmla="*/ 2860922 w 8459313"/>
              <a:gd name="connsiteY86" fmla="*/ 0 h 126569"/>
              <a:gd name="connsiteX87" fmla="*/ 2939195 w 8459313"/>
              <a:gd name="connsiteY87" fmla="*/ 32421 h 126569"/>
              <a:gd name="connsiteX88" fmla="*/ 2946661 w 8459313"/>
              <a:gd name="connsiteY88" fmla="*/ 43496 h 126569"/>
              <a:gd name="connsiteX89" fmla="*/ 2951182 w 8459313"/>
              <a:gd name="connsiteY89" fmla="*/ 40449 h 126569"/>
              <a:gd name="connsiteX90" fmla="*/ 2994269 w 8459313"/>
              <a:gd name="connsiteY90" fmla="*/ 31750 h 126569"/>
              <a:gd name="connsiteX91" fmla="*/ 3037356 w 8459313"/>
              <a:gd name="connsiteY91" fmla="*/ 40449 h 126569"/>
              <a:gd name="connsiteX92" fmla="*/ 3042690 w 8459313"/>
              <a:gd name="connsiteY92" fmla="*/ 44045 h 126569"/>
              <a:gd name="connsiteX93" fmla="*/ 3050527 w 8459313"/>
              <a:gd name="connsiteY93" fmla="*/ 32421 h 126569"/>
              <a:gd name="connsiteX94" fmla="*/ 3128800 w 8459313"/>
              <a:gd name="connsiteY94" fmla="*/ 0 h 126569"/>
              <a:gd name="connsiteX95" fmla="*/ 3207072 w 8459313"/>
              <a:gd name="connsiteY95" fmla="*/ 32421 h 126569"/>
              <a:gd name="connsiteX96" fmla="*/ 3214539 w 8459313"/>
              <a:gd name="connsiteY96" fmla="*/ 43496 h 126569"/>
              <a:gd name="connsiteX97" fmla="*/ 3219059 w 8459313"/>
              <a:gd name="connsiteY97" fmla="*/ 40449 h 126569"/>
              <a:gd name="connsiteX98" fmla="*/ 3262147 w 8459313"/>
              <a:gd name="connsiteY98" fmla="*/ 31750 h 126569"/>
              <a:gd name="connsiteX99" fmla="*/ 3305231 w 8459313"/>
              <a:gd name="connsiteY99" fmla="*/ 40449 h 126569"/>
              <a:gd name="connsiteX100" fmla="*/ 3310563 w 8459313"/>
              <a:gd name="connsiteY100" fmla="*/ 44044 h 126569"/>
              <a:gd name="connsiteX101" fmla="*/ 3318400 w 8459313"/>
              <a:gd name="connsiteY101" fmla="*/ 32421 h 126569"/>
              <a:gd name="connsiteX102" fmla="*/ 3396671 w 8459313"/>
              <a:gd name="connsiteY102" fmla="*/ 0 h 126569"/>
              <a:gd name="connsiteX103" fmla="*/ 3474944 w 8459313"/>
              <a:gd name="connsiteY103" fmla="*/ 32421 h 126569"/>
              <a:gd name="connsiteX104" fmla="*/ 3482412 w 8459313"/>
              <a:gd name="connsiteY104" fmla="*/ 43497 h 126569"/>
              <a:gd name="connsiteX105" fmla="*/ 3486934 w 8459313"/>
              <a:gd name="connsiteY105" fmla="*/ 40449 h 126569"/>
              <a:gd name="connsiteX106" fmla="*/ 3530021 w 8459313"/>
              <a:gd name="connsiteY106" fmla="*/ 31750 h 126569"/>
              <a:gd name="connsiteX107" fmla="*/ 3573109 w 8459313"/>
              <a:gd name="connsiteY107" fmla="*/ 40449 h 126569"/>
              <a:gd name="connsiteX108" fmla="*/ 3578440 w 8459313"/>
              <a:gd name="connsiteY108" fmla="*/ 44043 h 126569"/>
              <a:gd name="connsiteX109" fmla="*/ 3586276 w 8459313"/>
              <a:gd name="connsiteY109" fmla="*/ 32421 h 126569"/>
              <a:gd name="connsiteX110" fmla="*/ 3664549 w 8459313"/>
              <a:gd name="connsiteY110" fmla="*/ 0 h 126569"/>
              <a:gd name="connsiteX111" fmla="*/ 3742822 w 8459313"/>
              <a:gd name="connsiteY111" fmla="*/ 32421 h 126569"/>
              <a:gd name="connsiteX112" fmla="*/ 3750290 w 8459313"/>
              <a:gd name="connsiteY112" fmla="*/ 43497 h 126569"/>
              <a:gd name="connsiteX113" fmla="*/ 3754812 w 8459313"/>
              <a:gd name="connsiteY113" fmla="*/ 40449 h 126569"/>
              <a:gd name="connsiteX114" fmla="*/ 3797899 w 8459313"/>
              <a:gd name="connsiteY114" fmla="*/ 31750 h 126569"/>
              <a:gd name="connsiteX115" fmla="*/ 3840987 w 8459313"/>
              <a:gd name="connsiteY115" fmla="*/ 40449 h 126569"/>
              <a:gd name="connsiteX116" fmla="*/ 3846319 w 8459313"/>
              <a:gd name="connsiteY116" fmla="*/ 44044 h 126569"/>
              <a:gd name="connsiteX117" fmla="*/ 3854155 w 8459313"/>
              <a:gd name="connsiteY117" fmla="*/ 32421 h 126569"/>
              <a:gd name="connsiteX118" fmla="*/ 3932428 w 8459313"/>
              <a:gd name="connsiteY118" fmla="*/ 0 h 126569"/>
              <a:gd name="connsiteX119" fmla="*/ 4010701 w 8459313"/>
              <a:gd name="connsiteY119" fmla="*/ 32421 h 126569"/>
              <a:gd name="connsiteX120" fmla="*/ 4018169 w 8459313"/>
              <a:gd name="connsiteY120" fmla="*/ 43497 h 126569"/>
              <a:gd name="connsiteX121" fmla="*/ 4022691 w 8459313"/>
              <a:gd name="connsiteY121" fmla="*/ 40449 h 126569"/>
              <a:gd name="connsiteX122" fmla="*/ 4065778 w 8459313"/>
              <a:gd name="connsiteY122" fmla="*/ 31750 h 126569"/>
              <a:gd name="connsiteX123" fmla="*/ 4108866 w 8459313"/>
              <a:gd name="connsiteY123" fmla="*/ 40449 h 126569"/>
              <a:gd name="connsiteX124" fmla="*/ 4114197 w 8459313"/>
              <a:gd name="connsiteY124" fmla="*/ 44043 h 126569"/>
              <a:gd name="connsiteX125" fmla="*/ 4122033 w 8459313"/>
              <a:gd name="connsiteY125" fmla="*/ 32421 h 126569"/>
              <a:gd name="connsiteX126" fmla="*/ 4200306 w 8459313"/>
              <a:gd name="connsiteY126" fmla="*/ 0 h 126569"/>
              <a:gd name="connsiteX127" fmla="*/ 4278579 w 8459313"/>
              <a:gd name="connsiteY127" fmla="*/ 32421 h 126569"/>
              <a:gd name="connsiteX128" fmla="*/ 4286047 w 8459313"/>
              <a:gd name="connsiteY128" fmla="*/ 43497 h 126569"/>
              <a:gd name="connsiteX129" fmla="*/ 4290569 w 8459313"/>
              <a:gd name="connsiteY129" fmla="*/ 40449 h 126569"/>
              <a:gd name="connsiteX130" fmla="*/ 4333656 w 8459313"/>
              <a:gd name="connsiteY130" fmla="*/ 31750 h 126569"/>
              <a:gd name="connsiteX131" fmla="*/ 4376744 w 8459313"/>
              <a:gd name="connsiteY131" fmla="*/ 40449 h 126569"/>
              <a:gd name="connsiteX132" fmla="*/ 4382075 w 8459313"/>
              <a:gd name="connsiteY132" fmla="*/ 44043 h 126569"/>
              <a:gd name="connsiteX133" fmla="*/ 4389911 w 8459313"/>
              <a:gd name="connsiteY133" fmla="*/ 32421 h 126569"/>
              <a:gd name="connsiteX134" fmla="*/ 4468184 w 8459313"/>
              <a:gd name="connsiteY134" fmla="*/ 0 h 126569"/>
              <a:gd name="connsiteX135" fmla="*/ 4546457 w 8459313"/>
              <a:gd name="connsiteY135" fmla="*/ 32421 h 126569"/>
              <a:gd name="connsiteX136" fmla="*/ 4553925 w 8459313"/>
              <a:gd name="connsiteY136" fmla="*/ 43497 h 126569"/>
              <a:gd name="connsiteX137" fmla="*/ 4558447 w 8459313"/>
              <a:gd name="connsiteY137" fmla="*/ 40449 h 126569"/>
              <a:gd name="connsiteX138" fmla="*/ 4601534 w 8459313"/>
              <a:gd name="connsiteY138" fmla="*/ 31750 h 126569"/>
              <a:gd name="connsiteX139" fmla="*/ 4644622 w 8459313"/>
              <a:gd name="connsiteY139" fmla="*/ 40449 h 126569"/>
              <a:gd name="connsiteX140" fmla="*/ 4649954 w 8459313"/>
              <a:gd name="connsiteY140" fmla="*/ 44044 h 126569"/>
              <a:gd name="connsiteX141" fmla="*/ 4657790 w 8459313"/>
              <a:gd name="connsiteY141" fmla="*/ 32421 h 126569"/>
              <a:gd name="connsiteX142" fmla="*/ 4736063 w 8459313"/>
              <a:gd name="connsiteY142" fmla="*/ 0 h 126569"/>
              <a:gd name="connsiteX143" fmla="*/ 4814336 w 8459313"/>
              <a:gd name="connsiteY143" fmla="*/ 32421 h 126569"/>
              <a:gd name="connsiteX144" fmla="*/ 4821804 w 8459313"/>
              <a:gd name="connsiteY144" fmla="*/ 43497 h 126569"/>
              <a:gd name="connsiteX145" fmla="*/ 4826326 w 8459313"/>
              <a:gd name="connsiteY145" fmla="*/ 40449 h 126569"/>
              <a:gd name="connsiteX146" fmla="*/ 4869413 w 8459313"/>
              <a:gd name="connsiteY146" fmla="*/ 31750 h 126569"/>
              <a:gd name="connsiteX147" fmla="*/ 4912501 w 8459313"/>
              <a:gd name="connsiteY147" fmla="*/ 40449 h 126569"/>
              <a:gd name="connsiteX148" fmla="*/ 4917832 w 8459313"/>
              <a:gd name="connsiteY148" fmla="*/ 44043 h 126569"/>
              <a:gd name="connsiteX149" fmla="*/ 4925668 w 8459313"/>
              <a:gd name="connsiteY149" fmla="*/ 32421 h 126569"/>
              <a:gd name="connsiteX150" fmla="*/ 5003941 w 8459313"/>
              <a:gd name="connsiteY150" fmla="*/ 0 h 126569"/>
              <a:gd name="connsiteX151" fmla="*/ 5082214 w 8459313"/>
              <a:gd name="connsiteY151" fmla="*/ 32421 h 126569"/>
              <a:gd name="connsiteX152" fmla="*/ 5089682 w 8459313"/>
              <a:gd name="connsiteY152" fmla="*/ 43497 h 126569"/>
              <a:gd name="connsiteX153" fmla="*/ 5094204 w 8459313"/>
              <a:gd name="connsiteY153" fmla="*/ 40449 h 126569"/>
              <a:gd name="connsiteX154" fmla="*/ 5137291 w 8459313"/>
              <a:gd name="connsiteY154" fmla="*/ 31750 h 126569"/>
              <a:gd name="connsiteX155" fmla="*/ 5180379 w 8459313"/>
              <a:gd name="connsiteY155" fmla="*/ 40449 h 126569"/>
              <a:gd name="connsiteX156" fmla="*/ 5185710 w 8459313"/>
              <a:gd name="connsiteY156" fmla="*/ 44043 h 126569"/>
              <a:gd name="connsiteX157" fmla="*/ 5193546 w 8459313"/>
              <a:gd name="connsiteY157" fmla="*/ 32421 h 126569"/>
              <a:gd name="connsiteX158" fmla="*/ 5271819 w 8459313"/>
              <a:gd name="connsiteY158" fmla="*/ 0 h 126569"/>
              <a:gd name="connsiteX159" fmla="*/ 5350092 w 8459313"/>
              <a:gd name="connsiteY159" fmla="*/ 32421 h 126569"/>
              <a:gd name="connsiteX160" fmla="*/ 5357560 w 8459313"/>
              <a:gd name="connsiteY160" fmla="*/ 43497 h 126569"/>
              <a:gd name="connsiteX161" fmla="*/ 5362082 w 8459313"/>
              <a:gd name="connsiteY161" fmla="*/ 40449 h 126569"/>
              <a:gd name="connsiteX162" fmla="*/ 5405169 w 8459313"/>
              <a:gd name="connsiteY162" fmla="*/ 31750 h 126569"/>
              <a:gd name="connsiteX163" fmla="*/ 5448257 w 8459313"/>
              <a:gd name="connsiteY163" fmla="*/ 40449 h 126569"/>
              <a:gd name="connsiteX164" fmla="*/ 5453589 w 8459313"/>
              <a:gd name="connsiteY164" fmla="*/ 44044 h 126569"/>
              <a:gd name="connsiteX165" fmla="*/ 5461425 w 8459313"/>
              <a:gd name="connsiteY165" fmla="*/ 32421 h 126569"/>
              <a:gd name="connsiteX166" fmla="*/ 5539698 w 8459313"/>
              <a:gd name="connsiteY166" fmla="*/ 0 h 126569"/>
              <a:gd name="connsiteX167" fmla="*/ 5617971 w 8459313"/>
              <a:gd name="connsiteY167" fmla="*/ 32421 h 126569"/>
              <a:gd name="connsiteX168" fmla="*/ 5625439 w 8459313"/>
              <a:gd name="connsiteY168" fmla="*/ 43497 h 126569"/>
              <a:gd name="connsiteX169" fmla="*/ 5629961 w 8459313"/>
              <a:gd name="connsiteY169" fmla="*/ 40449 h 126569"/>
              <a:gd name="connsiteX170" fmla="*/ 5673048 w 8459313"/>
              <a:gd name="connsiteY170" fmla="*/ 31750 h 126569"/>
              <a:gd name="connsiteX171" fmla="*/ 5716136 w 8459313"/>
              <a:gd name="connsiteY171" fmla="*/ 40449 h 126569"/>
              <a:gd name="connsiteX172" fmla="*/ 5721467 w 8459313"/>
              <a:gd name="connsiteY172" fmla="*/ 44043 h 126569"/>
              <a:gd name="connsiteX173" fmla="*/ 5729303 w 8459313"/>
              <a:gd name="connsiteY173" fmla="*/ 32421 h 126569"/>
              <a:gd name="connsiteX174" fmla="*/ 5807576 w 8459313"/>
              <a:gd name="connsiteY174" fmla="*/ 0 h 126569"/>
              <a:gd name="connsiteX175" fmla="*/ 5885849 w 8459313"/>
              <a:gd name="connsiteY175" fmla="*/ 32421 h 126569"/>
              <a:gd name="connsiteX176" fmla="*/ 5893317 w 8459313"/>
              <a:gd name="connsiteY176" fmla="*/ 43497 h 126569"/>
              <a:gd name="connsiteX177" fmla="*/ 5897839 w 8459313"/>
              <a:gd name="connsiteY177" fmla="*/ 40449 h 126569"/>
              <a:gd name="connsiteX178" fmla="*/ 5940926 w 8459313"/>
              <a:gd name="connsiteY178" fmla="*/ 31750 h 126569"/>
              <a:gd name="connsiteX179" fmla="*/ 5984014 w 8459313"/>
              <a:gd name="connsiteY179" fmla="*/ 40449 h 126569"/>
              <a:gd name="connsiteX180" fmla="*/ 5989345 w 8459313"/>
              <a:gd name="connsiteY180" fmla="*/ 44043 h 126569"/>
              <a:gd name="connsiteX181" fmla="*/ 5997181 w 8459313"/>
              <a:gd name="connsiteY181" fmla="*/ 32421 h 126569"/>
              <a:gd name="connsiteX182" fmla="*/ 6075454 w 8459313"/>
              <a:gd name="connsiteY182" fmla="*/ 0 h 126569"/>
              <a:gd name="connsiteX183" fmla="*/ 6153727 w 8459313"/>
              <a:gd name="connsiteY183" fmla="*/ 32421 h 126569"/>
              <a:gd name="connsiteX184" fmla="*/ 6161195 w 8459313"/>
              <a:gd name="connsiteY184" fmla="*/ 43497 h 126569"/>
              <a:gd name="connsiteX185" fmla="*/ 6165717 w 8459313"/>
              <a:gd name="connsiteY185" fmla="*/ 40449 h 126569"/>
              <a:gd name="connsiteX186" fmla="*/ 6208804 w 8459313"/>
              <a:gd name="connsiteY186" fmla="*/ 31750 h 126569"/>
              <a:gd name="connsiteX187" fmla="*/ 6251892 w 8459313"/>
              <a:gd name="connsiteY187" fmla="*/ 40449 h 126569"/>
              <a:gd name="connsiteX188" fmla="*/ 6257224 w 8459313"/>
              <a:gd name="connsiteY188" fmla="*/ 44044 h 126569"/>
              <a:gd name="connsiteX189" fmla="*/ 6265060 w 8459313"/>
              <a:gd name="connsiteY189" fmla="*/ 32421 h 126569"/>
              <a:gd name="connsiteX190" fmla="*/ 6343333 w 8459313"/>
              <a:gd name="connsiteY190" fmla="*/ 0 h 126569"/>
              <a:gd name="connsiteX191" fmla="*/ 6421606 w 8459313"/>
              <a:gd name="connsiteY191" fmla="*/ 32421 h 126569"/>
              <a:gd name="connsiteX192" fmla="*/ 6429074 w 8459313"/>
              <a:gd name="connsiteY192" fmla="*/ 43497 h 126569"/>
              <a:gd name="connsiteX193" fmla="*/ 6433596 w 8459313"/>
              <a:gd name="connsiteY193" fmla="*/ 40449 h 126569"/>
              <a:gd name="connsiteX194" fmla="*/ 6476683 w 8459313"/>
              <a:gd name="connsiteY194" fmla="*/ 31750 h 126569"/>
              <a:gd name="connsiteX195" fmla="*/ 6519771 w 8459313"/>
              <a:gd name="connsiteY195" fmla="*/ 40449 h 126569"/>
              <a:gd name="connsiteX196" fmla="*/ 6525102 w 8459313"/>
              <a:gd name="connsiteY196" fmla="*/ 44043 h 126569"/>
              <a:gd name="connsiteX197" fmla="*/ 6532938 w 8459313"/>
              <a:gd name="connsiteY197" fmla="*/ 32421 h 126569"/>
              <a:gd name="connsiteX198" fmla="*/ 6611211 w 8459313"/>
              <a:gd name="connsiteY198" fmla="*/ 0 h 126569"/>
              <a:gd name="connsiteX199" fmla="*/ 6689484 w 8459313"/>
              <a:gd name="connsiteY199" fmla="*/ 32421 h 126569"/>
              <a:gd name="connsiteX200" fmla="*/ 6696952 w 8459313"/>
              <a:gd name="connsiteY200" fmla="*/ 43497 h 126569"/>
              <a:gd name="connsiteX201" fmla="*/ 6701474 w 8459313"/>
              <a:gd name="connsiteY201" fmla="*/ 40449 h 126569"/>
              <a:gd name="connsiteX202" fmla="*/ 6744561 w 8459313"/>
              <a:gd name="connsiteY202" fmla="*/ 31750 h 126569"/>
              <a:gd name="connsiteX203" fmla="*/ 6787649 w 8459313"/>
              <a:gd name="connsiteY203" fmla="*/ 40449 h 126569"/>
              <a:gd name="connsiteX204" fmla="*/ 6792980 w 8459313"/>
              <a:gd name="connsiteY204" fmla="*/ 44043 h 126569"/>
              <a:gd name="connsiteX205" fmla="*/ 6800816 w 8459313"/>
              <a:gd name="connsiteY205" fmla="*/ 32421 h 126569"/>
              <a:gd name="connsiteX206" fmla="*/ 6879089 w 8459313"/>
              <a:gd name="connsiteY206" fmla="*/ 0 h 126569"/>
              <a:gd name="connsiteX207" fmla="*/ 6957362 w 8459313"/>
              <a:gd name="connsiteY207" fmla="*/ 32421 h 126569"/>
              <a:gd name="connsiteX208" fmla="*/ 6964830 w 8459313"/>
              <a:gd name="connsiteY208" fmla="*/ 43497 h 126569"/>
              <a:gd name="connsiteX209" fmla="*/ 6969352 w 8459313"/>
              <a:gd name="connsiteY209" fmla="*/ 40449 h 126569"/>
              <a:gd name="connsiteX210" fmla="*/ 7012439 w 8459313"/>
              <a:gd name="connsiteY210" fmla="*/ 31750 h 126569"/>
              <a:gd name="connsiteX211" fmla="*/ 7055527 w 8459313"/>
              <a:gd name="connsiteY211" fmla="*/ 40449 h 126569"/>
              <a:gd name="connsiteX212" fmla="*/ 7060859 w 8459313"/>
              <a:gd name="connsiteY212" fmla="*/ 44044 h 126569"/>
              <a:gd name="connsiteX213" fmla="*/ 7068695 w 8459313"/>
              <a:gd name="connsiteY213" fmla="*/ 32421 h 126569"/>
              <a:gd name="connsiteX214" fmla="*/ 7146968 w 8459313"/>
              <a:gd name="connsiteY214" fmla="*/ 0 h 126569"/>
              <a:gd name="connsiteX215" fmla="*/ 7225241 w 8459313"/>
              <a:gd name="connsiteY215" fmla="*/ 32421 h 126569"/>
              <a:gd name="connsiteX216" fmla="*/ 7232709 w 8459313"/>
              <a:gd name="connsiteY216" fmla="*/ 43497 h 126569"/>
              <a:gd name="connsiteX217" fmla="*/ 7237231 w 8459313"/>
              <a:gd name="connsiteY217" fmla="*/ 40449 h 126569"/>
              <a:gd name="connsiteX218" fmla="*/ 7280318 w 8459313"/>
              <a:gd name="connsiteY218" fmla="*/ 31750 h 126569"/>
              <a:gd name="connsiteX219" fmla="*/ 7323406 w 8459313"/>
              <a:gd name="connsiteY219" fmla="*/ 40449 h 126569"/>
              <a:gd name="connsiteX220" fmla="*/ 7328737 w 8459313"/>
              <a:gd name="connsiteY220" fmla="*/ 44043 h 126569"/>
              <a:gd name="connsiteX221" fmla="*/ 7336573 w 8459313"/>
              <a:gd name="connsiteY221" fmla="*/ 32421 h 126569"/>
              <a:gd name="connsiteX222" fmla="*/ 7414846 w 8459313"/>
              <a:gd name="connsiteY222" fmla="*/ 0 h 126569"/>
              <a:gd name="connsiteX223" fmla="*/ 7493119 w 8459313"/>
              <a:gd name="connsiteY223" fmla="*/ 32421 h 126569"/>
              <a:gd name="connsiteX224" fmla="*/ 7500587 w 8459313"/>
              <a:gd name="connsiteY224" fmla="*/ 43497 h 126569"/>
              <a:gd name="connsiteX225" fmla="*/ 7505109 w 8459313"/>
              <a:gd name="connsiteY225" fmla="*/ 40449 h 126569"/>
              <a:gd name="connsiteX226" fmla="*/ 7548196 w 8459313"/>
              <a:gd name="connsiteY226" fmla="*/ 31750 h 126569"/>
              <a:gd name="connsiteX227" fmla="*/ 7591283 w 8459313"/>
              <a:gd name="connsiteY227" fmla="*/ 40449 h 126569"/>
              <a:gd name="connsiteX228" fmla="*/ 7596615 w 8459313"/>
              <a:gd name="connsiteY228" fmla="*/ 44043 h 126569"/>
              <a:gd name="connsiteX229" fmla="*/ 7604451 w 8459313"/>
              <a:gd name="connsiteY229" fmla="*/ 32421 h 126569"/>
              <a:gd name="connsiteX230" fmla="*/ 7682724 w 8459313"/>
              <a:gd name="connsiteY230" fmla="*/ 0 h 126569"/>
              <a:gd name="connsiteX231" fmla="*/ 7760997 w 8459313"/>
              <a:gd name="connsiteY231" fmla="*/ 32421 h 126569"/>
              <a:gd name="connsiteX232" fmla="*/ 7768465 w 8459313"/>
              <a:gd name="connsiteY232" fmla="*/ 43497 h 126569"/>
              <a:gd name="connsiteX233" fmla="*/ 7772987 w 8459313"/>
              <a:gd name="connsiteY233" fmla="*/ 40449 h 126569"/>
              <a:gd name="connsiteX234" fmla="*/ 7816074 w 8459313"/>
              <a:gd name="connsiteY234" fmla="*/ 31750 h 126569"/>
              <a:gd name="connsiteX235" fmla="*/ 7859161 w 8459313"/>
              <a:gd name="connsiteY235" fmla="*/ 40449 h 126569"/>
              <a:gd name="connsiteX236" fmla="*/ 7864494 w 8459313"/>
              <a:gd name="connsiteY236" fmla="*/ 44044 h 126569"/>
              <a:gd name="connsiteX237" fmla="*/ 7872330 w 8459313"/>
              <a:gd name="connsiteY237" fmla="*/ 32421 h 126569"/>
              <a:gd name="connsiteX238" fmla="*/ 7950603 w 8459313"/>
              <a:gd name="connsiteY238" fmla="*/ 0 h 126569"/>
              <a:gd name="connsiteX239" fmla="*/ 8028876 w 8459313"/>
              <a:gd name="connsiteY239" fmla="*/ 32421 h 126569"/>
              <a:gd name="connsiteX240" fmla="*/ 8036344 w 8459313"/>
              <a:gd name="connsiteY240" fmla="*/ 43497 h 126569"/>
              <a:gd name="connsiteX241" fmla="*/ 8040866 w 8459313"/>
              <a:gd name="connsiteY241" fmla="*/ 40449 h 126569"/>
              <a:gd name="connsiteX242" fmla="*/ 8083953 w 8459313"/>
              <a:gd name="connsiteY242" fmla="*/ 31750 h 126569"/>
              <a:gd name="connsiteX243" fmla="*/ 8127040 w 8459313"/>
              <a:gd name="connsiteY243" fmla="*/ 40449 h 126569"/>
              <a:gd name="connsiteX244" fmla="*/ 8132366 w 8459313"/>
              <a:gd name="connsiteY244" fmla="*/ 44040 h 126569"/>
              <a:gd name="connsiteX245" fmla="*/ 8140200 w 8459313"/>
              <a:gd name="connsiteY245" fmla="*/ 32421 h 126569"/>
              <a:gd name="connsiteX246" fmla="*/ 8218473 w 8459313"/>
              <a:gd name="connsiteY246" fmla="*/ 0 h 126569"/>
              <a:gd name="connsiteX247" fmla="*/ 8296746 w 8459313"/>
              <a:gd name="connsiteY247" fmla="*/ 32421 h 126569"/>
              <a:gd name="connsiteX248" fmla="*/ 8304214 w 8459313"/>
              <a:gd name="connsiteY248" fmla="*/ 43497 h 126569"/>
              <a:gd name="connsiteX249" fmla="*/ 8308736 w 8459313"/>
              <a:gd name="connsiteY249" fmla="*/ 40449 h 126569"/>
              <a:gd name="connsiteX250" fmla="*/ 8351823 w 8459313"/>
              <a:gd name="connsiteY250" fmla="*/ 31750 h 126569"/>
              <a:gd name="connsiteX251" fmla="*/ 8453819 w 8459313"/>
              <a:gd name="connsiteY251" fmla="*/ 99357 h 126569"/>
              <a:gd name="connsiteX252" fmla="*/ 8459313 w 8459313"/>
              <a:gd name="connsiteY252" fmla="*/ 126569 h 126569"/>
              <a:gd name="connsiteX0" fmla="*/ 0 w 8453819"/>
              <a:gd name="connsiteY0" fmla="*/ 43496 h 99357"/>
              <a:gd name="connsiteX1" fmla="*/ 4520 w 8453819"/>
              <a:gd name="connsiteY1" fmla="*/ 40449 h 99357"/>
              <a:gd name="connsiteX2" fmla="*/ 47607 w 8453819"/>
              <a:gd name="connsiteY2" fmla="*/ 31750 h 99357"/>
              <a:gd name="connsiteX3" fmla="*/ 90694 w 8453819"/>
              <a:gd name="connsiteY3" fmla="*/ 40449 h 99357"/>
              <a:gd name="connsiteX4" fmla="*/ 96028 w 8453819"/>
              <a:gd name="connsiteY4" fmla="*/ 44044 h 99357"/>
              <a:gd name="connsiteX5" fmla="*/ 103865 w 8453819"/>
              <a:gd name="connsiteY5" fmla="*/ 32421 h 99357"/>
              <a:gd name="connsiteX6" fmla="*/ 182138 w 8453819"/>
              <a:gd name="connsiteY6" fmla="*/ 0 h 99357"/>
              <a:gd name="connsiteX7" fmla="*/ 260411 w 8453819"/>
              <a:gd name="connsiteY7" fmla="*/ 32421 h 99357"/>
              <a:gd name="connsiteX8" fmla="*/ 267878 w 8453819"/>
              <a:gd name="connsiteY8" fmla="*/ 43496 h 99357"/>
              <a:gd name="connsiteX9" fmla="*/ 272398 w 8453819"/>
              <a:gd name="connsiteY9" fmla="*/ 40449 h 99357"/>
              <a:gd name="connsiteX10" fmla="*/ 315485 w 8453819"/>
              <a:gd name="connsiteY10" fmla="*/ 31750 h 99357"/>
              <a:gd name="connsiteX11" fmla="*/ 358573 w 8453819"/>
              <a:gd name="connsiteY11" fmla="*/ 40449 h 99357"/>
              <a:gd name="connsiteX12" fmla="*/ 363906 w 8453819"/>
              <a:gd name="connsiteY12" fmla="*/ 44045 h 99357"/>
              <a:gd name="connsiteX13" fmla="*/ 371744 w 8453819"/>
              <a:gd name="connsiteY13" fmla="*/ 32421 h 99357"/>
              <a:gd name="connsiteX14" fmla="*/ 450017 w 8453819"/>
              <a:gd name="connsiteY14" fmla="*/ 0 h 99357"/>
              <a:gd name="connsiteX15" fmla="*/ 528290 w 8453819"/>
              <a:gd name="connsiteY15" fmla="*/ 32421 h 99357"/>
              <a:gd name="connsiteX16" fmla="*/ 535757 w 8453819"/>
              <a:gd name="connsiteY16" fmla="*/ 43496 h 99357"/>
              <a:gd name="connsiteX17" fmla="*/ 540277 w 8453819"/>
              <a:gd name="connsiteY17" fmla="*/ 40449 h 99357"/>
              <a:gd name="connsiteX18" fmla="*/ 583365 w 8453819"/>
              <a:gd name="connsiteY18" fmla="*/ 31750 h 99357"/>
              <a:gd name="connsiteX19" fmla="*/ 626452 w 8453819"/>
              <a:gd name="connsiteY19" fmla="*/ 40449 h 99357"/>
              <a:gd name="connsiteX20" fmla="*/ 631786 w 8453819"/>
              <a:gd name="connsiteY20" fmla="*/ 44045 h 99357"/>
              <a:gd name="connsiteX21" fmla="*/ 639623 w 8453819"/>
              <a:gd name="connsiteY21" fmla="*/ 32421 h 99357"/>
              <a:gd name="connsiteX22" fmla="*/ 717896 w 8453819"/>
              <a:gd name="connsiteY22" fmla="*/ 0 h 99357"/>
              <a:gd name="connsiteX23" fmla="*/ 796169 w 8453819"/>
              <a:gd name="connsiteY23" fmla="*/ 32421 h 99357"/>
              <a:gd name="connsiteX24" fmla="*/ 803637 w 8453819"/>
              <a:gd name="connsiteY24" fmla="*/ 43496 h 99357"/>
              <a:gd name="connsiteX25" fmla="*/ 808156 w 8453819"/>
              <a:gd name="connsiteY25" fmla="*/ 40449 h 99357"/>
              <a:gd name="connsiteX26" fmla="*/ 851244 w 8453819"/>
              <a:gd name="connsiteY26" fmla="*/ 31750 h 99357"/>
              <a:gd name="connsiteX27" fmla="*/ 894331 w 8453819"/>
              <a:gd name="connsiteY27" fmla="*/ 40449 h 99357"/>
              <a:gd name="connsiteX28" fmla="*/ 899664 w 8453819"/>
              <a:gd name="connsiteY28" fmla="*/ 44045 h 99357"/>
              <a:gd name="connsiteX29" fmla="*/ 907502 w 8453819"/>
              <a:gd name="connsiteY29" fmla="*/ 32421 h 99357"/>
              <a:gd name="connsiteX30" fmla="*/ 985775 w 8453819"/>
              <a:gd name="connsiteY30" fmla="*/ 0 h 99357"/>
              <a:gd name="connsiteX31" fmla="*/ 1064048 w 8453819"/>
              <a:gd name="connsiteY31" fmla="*/ 32421 h 99357"/>
              <a:gd name="connsiteX32" fmla="*/ 1071515 w 8453819"/>
              <a:gd name="connsiteY32" fmla="*/ 43496 h 99357"/>
              <a:gd name="connsiteX33" fmla="*/ 1076035 w 8453819"/>
              <a:gd name="connsiteY33" fmla="*/ 40449 h 99357"/>
              <a:gd name="connsiteX34" fmla="*/ 1119122 w 8453819"/>
              <a:gd name="connsiteY34" fmla="*/ 31750 h 99357"/>
              <a:gd name="connsiteX35" fmla="*/ 1162210 w 8453819"/>
              <a:gd name="connsiteY35" fmla="*/ 40449 h 99357"/>
              <a:gd name="connsiteX36" fmla="*/ 1167543 w 8453819"/>
              <a:gd name="connsiteY36" fmla="*/ 44045 h 99357"/>
              <a:gd name="connsiteX37" fmla="*/ 1175380 w 8453819"/>
              <a:gd name="connsiteY37" fmla="*/ 32421 h 99357"/>
              <a:gd name="connsiteX38" fmla="*/ 1253655 w 8453819"/>
              <a:gd name="connsiteY38" fmla="*/ 0 h 99357"/>
              <a:gd name="connsiteX39" fmla="*/ 1331927 w 8453819"/>
              <a:gd name="connsiteY39" fmla="*/ 32421 h 99357"/>
              <a:gd name="connsiteX40" fmla="*/ 1339394 w 8453819"/>
              <a:gd name="connsiteY40" fmla="*/ 43496 h 99357"/>
              <a:gd name="connsiteX41" fmla="*/ 1343914 w 8453819"/>
              <a:gd name="connsiteY41" fmla="*/ 40449 h 99357"/>
              <a:gd name="connsiteX42" fmla="*/ 1387001 w 8453819"/>
              <a:gd name="connsiteY42" fmla="*/ 31750 h 99357"/>
              <a:gd name="connsiteX43" fmla="*/ 1430088 w 8453819"/>
              <a:gd name="connsiteY43" fmla="*/ 40449 h 99357"/>
              <a:gd name="connsiteX44" fmla="*/ 1435422 w 8453819"/>
              <a:gd name="connsiteY44" fmla="*/ 44044 h 99357"/>
              <a:gd name="connsiteX45" fmla="*/ 1443258 w 8453819"/>
              <a:gd name="connsiteY45" fmla="*/ 32421 h 99357"/>
              <a:gd name="connsiteX46" fmla="*/ 1521532 w 8453819"/>
              <a:gd name="connsiteY46" fmla="*/ 0 h 99357"/>
              <a:gd name="connsiteX47" fmla="*/ 1599805 w 8453819"/>
              <a:gd name="connsiteY47" fmla="*/ 32421 h 99357"/>
              <a:gd name="connsiteX48" fmla="*/ 1607272 w 8453819"/>
              <a:gd name="connsiteY48" fmla="*/ 43496 h 99357"/>
              <a:gd name="connsiteX49" fmla="*/ 1611791 w 8453819"/>
              <a:gd name="connsiteY49" fmla="*/ 40449 h 99357"/>
              <a:gd name="connsiteX50" fmla="*/ 1654878 w 8453819"/>
              <a:gd name="connsiteY50" fmla="*/ 31750 h 99357"/>
              <a:gd name="connsiteX51" fmla="*/ 1697966 w 8453819"/>
              <a:gd name="connsiteY51" fmla="*/ 40449 h 99357"/>
              <a:gd name="connsiteX52" fmla="*/ 1703299 w 8453819"/>
              <a:gd name="connsiteY52" fmla="*/ 44044 h 99357"/>
              <a:gd name="connsiteX53" fmla="*/ 1711136 w 8453819"/>
              <a:gd name="connsiteY53" fmla="*/ 32421 h 99357"/>
              <a:gd name="connsiteX54" fmla="*/ 1789407 w 8453819"/>
              <a:gd name="connsiteY54" fmla="*/ 0 h 99357"/>
              <a:gd name="connsiteX55" fmla="*/ 1867682 w 8453819"/>
              <a:gd name="connsiteY55" fmla="*/ 32421 h 99357"/>
              <a:gd name="connsiteX56" fmla="*/ 1875149 w 8453819"/>
              <a:gd name="connsiteY56" fmla="*/ 43496 h 99357"/>
              <a:gd name="connsiteX57" fmla="*/ 1879668 w 8453819"/>
              <a:gd name="connsiteY57" fmla="*/ 40449 h 99357"/>
              <a:gd name="connsiteX58" fmla="*/ 1922757 w 8453819"/>
              <a:gd name="connsiteY58" fmla="*/ 31750 h 99357"/>
              <a:gd name="connsiteX59" fmla="*/ 1965843 w 8453819"/>
              <a:gd name="connsiteY59" fmla="*/ 40449 h 99357"/>
              <a:gd name="connsiteX60" fmla="*/ 1971178 w 8453819"/>
              <a:gd name="connsiteY60" fmla="*/ 44045 h 99357"/>
              <a:gd name="connsiteX61" fmla="*/ 1979014 w 8453819"/>
              <a:gd name="connsiteY61" fmla="*/ 32421 h 99357"/>
              <a:gd name="connsiteX62" fmla="*/ 2057287 w 8453819"/>
              <a:gd name="connsiteY62" fmla="*/ 0 h 99357"/>
              <a:gd name="connsiteX63" fmla="*/ 2135560 w 8453819"/>
              <a:gd name="connsiteY63" fmla="*/ 32421 h 99357"/>
              <a:gd name="connsiteX64" fmla="*/ 2143026 w 8453819"/>
              <a:gd name="connsiteY64" fmla="*/ 43496 h 99357"/>
              <a:gd name="connsiteX65" fmla="*/ 2147547 w 8453819"/>
              <a:gd name="connsiteY65" fmla="*/ 40449 h 99357"/>
              <a:gd name="connsiteX66" fmla="*/ 2190635 w 8453819"/>
              <a:gd name="connsiteY66" fmla="*/ 31750 h 99357"/>
              <a:gd name="connsiteX67" fmla="*/ 2233721 w 8453819"/>
              <a:gd name="connsiteY67" fmla="*/ 40449 h 99357"/>
              <a:gd name="connsiteX68" fmla="*/ 2239056 w 8453819"/>
              <a:gd name="connsiteY68" fmla="*/ 44045 h 99357"/>
              <a:gd name="connsiteX69" fmla="*/ 2246892 w 8453819"/>
              <a:gd name="connsiteY69" fmla="*/ 32421 h 99357"/>
              <a:gd name="connsiteX70" fmla="*/ 2325166 w 8453819"/>
              <a:gd name="connsiteY70" fmla="*/ 0 h 99357"/>
              <a:gd name="connsiteX71" fmla="*/ 2403439 w 8453819"/>
              <a:gd name="connsiteY71" fmla="*/ 32421 h 99357"/>
              <a:gd name="connsiteX72" fmla="*/ 2410905 w 8453819"/>
              <a:gd name="connsiteY72" fmla="*/ 43496 h 99357"/>
              <a:gd name="connsiteX73" fmla="*/ 2415425 w 8453819"/>
              <a:gd name="connsiteY73" fmla="*/ 40449 h 99357"/>
              <a:gd name="connsiteX74" fmla="*/ 2458511 w 8453819"/>
              <a:gd name="connsiteY74" fmla="*/ 31750 h 99357"/>
              <a:gd name="connsiteX75" fmla="*/ 2501600 w 8453819"/>
              <a:gd name="connsiteY75" fmla="*/ 40449 h 99357"/>
              <a:gd name="connsiteX76" fmla="*/ 2506933 w 8453819"/>
              <a:gd name="connsiteY76" fmla="*/ 44045 h 99357"/>
              <a:gd name="connsiteX77" fmla="*/ 2514770 w 8453819"/>
              <a:gd name="connsiteY77" fmla="*/ 32421 h 99357"/>
              <a:gd name="connsiteX78" fmla="*/ 2593043 w 8453819"/>
              <a:gd name="connsiteY78" fmla="*/ 0 h 99357"/>
              <a:gd name="connsiteX79" fmla="*/ 2671316 w 8453819"/>
              <a:gd name="connsiteY79" fmla="*/ 32421 h 99357"/>
              <a:gd name="connsiteX80" fmla="*/ 2678783 w 8453819"/>
              <a:gd name="connsiteY80" fmla="*/ 43496 h 99357"/>
              <a:gd name="connsiteX81" fmla="*/ 2683303 w 8453819"/>
              <a:gd name="connsiteY81" fmla="*/ 40449 h 99357"/>
              <a:gd name="connsiteX82" fmla="*/ 2726391 w 8453819"/>
              <a:gd name="connsiteY82" fmla="*/ 31750 h 99357"/>
              <a:gd name="connsiteX83" fmla="*/ 2769478 w 8453819"/>
              <a:gd name="connsiteY83" fmla="*/ 40449 h 99357"/>
              <a:gd name="connsiteX84" fmla="*/ 2774813 w 8453819"/>
              <a:gd name="connsiteY84" fmla="*/ 44045 h 99357"/>
              <a:gd name="connsiteX85" fmla="*/ 2782649 w 8453819"/>
              <a:gd name="connsiteY85" fmla="*/ 32421 h 99357"/>
              <a:gd name="connsiteX86" fmla="*/ 2860922 w 8453819"/>
              <a:gd name="connsiteY86" fmla="*/ 0 h 99357"/>
              <a:gd name="connsiteX87" fmla="*/ 2939195 w 8453819"/>
              <a:gd name="connsiteY87" fmla="*/ 32421 h 99357"/>
              <a:gd name="connsiteX88" fmla="*/ 2946661 w 8453819"/>
              <a:gd name="connsiteY88" fmla="*/ 43496 h 99357"/>
              <a:gd name="connsiteX89" fmla="*/ 2951182 w 8453819"/>
              <a:gd name="connsiteY89" fmla="*/ 40449 h 99357"/>
              <a:gd name="connsiteX90" fmla="*/ 2994269 w 8453819"/>
              <a:gd name="connsiteY90" fmla="*/ 31750 h 99357"/>
              <a:gd name="connsiteX91" fmla="*/ 3037356 w 8453819"/>
              <a:gd name="connsiteY91" fmla="*/ 40449 h 99357"/>
              <a:gd name="connsiteX92" fmla="*/ 3042690 w 8453819"/>
              <a:gd name="connsiteY92" fmla="*/ 44045 h 99357"/>
              <a:gd name="connsiteX93" fmla="*/ 3050527 w 8453819"/>
              <a:gd name="connsiteY93" fmla="*/ 32421 h 99357"/>
              <a:gd name="connsiteX94" fmla="*/ 3128800 w 8453819"/>
              <a:gd name="connsiteY94" fmla="*/ 0 h 99357"/>
              <a:gd name="connsiteX95" fmla="*/ 3207072 w 8453819"/>
              <a:gd name="connsiteY95" fmla="*/ 32421 h 99357"/>
              <a:gd name="connsiteX96" fmla="*/ 3214539 w 8453819"/>
              <a:gd name="connsiteY96" fmla="*/ 43496 h 99357"/>
              <a:gd name="connsiteX97" fmla="*/ 3219059 w 8453819"/>
              <a:gd name="connsiteY97" fmla="*/ 40449 h 99357"/>
              <a:gd name="connsiteX98" fmla="*/ 3262147 w 8453819"/>
              <a:gd name="connsiteY98" fmla="*/ 31750 h 99357"/>
              <a:gd name="connsiteX99" fmla="*/ 3305231 w 8453819"/>
              <a:gd name="connsiteY99" fmla="*/ 40449 h 99357"/>
              <a:gd name="connsiteX100" fmla="*/ 3310563 w 8453819"/>
              <a:gd name="connsiteY100" fmla="*/ 44044 h 99357"/>
              <a:gd name="connsiteX101" fmla="*/ 3318400 w 8453819"/>
              <a:gd name="connsiteY101" fmla="*/ 32421 h 99357"/>
              <a:gd name="connsiteX102" fmla="*/ 3396671 w 8453819"/>
              <a:gd name="connsiteY102" fmla="*/ 0 h 99357"/>
              <a:gd name="connsiteX103" fmla="*/ 3474944 w 8453819"/>
              <a:gd name="connsiteY103" fmla="*/ 32421 h 99357"/>
              <a:gd name="connsiteX104" fmla="*/ 3482412 w 8453819"/>
              <a:gd name="connsiteY104" fmla="*/ 43497 h 99357"/>
              <a:gd name="connsiteX105" fmla="*/ 3486934 w 8453819"/>
              <a:gd name="connsiteY105" fmla="*/ 40449 h 99357"/>
              <a:gd name="connsiteX106" fmla="*/ 3530021 w 8453819"/>
              <a:gd name="connsiteY106" fmla="*/ 31750 h 99357"/>
              <a:gd name="connsiteX107" fmla="*/ 3573109 w 8453819"/>
              <a:gd name="connsiteY107" fmla="*/ 40449 h 99357"/>
              <a:gd name="connsiteX108" fmla="*/ 3578440 w 8453819"/>
              <a:gd name="connsiteY108" fmla="*/ 44043 h 99357"/>
              <a:gd name="connsiteX109" fmla="*/ 3586276 w 8453819"/>
              <a:gd name="connsiteY109" fmla="*/ 32421 h 99357"/>
              <a:gd name="connsiteX110" fmla="*/ 3664549 w 8453819"/>
              <a:gd name="connsiteY110" fmla="*/ 0 h 99357"/>
              <a:gd name="connsiteX111" fmla="*/ 3742822 w 8453819"/>
              <a:gd name="connsiteY111" fmla="*/ 32421 h 99357"/>
              <a:gd name="connsiteX112" fmla="*/ 3750290 w 8453819"/>
              <a:gd name="connsiteY112" fmla="*/ 43497 h 99357"/>
              <a:gd name="connsiteX113" fmla="*/ 3754812 w 8453819"/>
              <a:gd name="connsiteY113" fmla="*/ 40449 h 99357"/>
              <a:gd name="connsiteX114" fmla="*/ 3797899 w 8453819"/>
              <a:gd name="connsiteY114" fmla="*/ 31750 h 99357"/>
              <a:gd name="connsiteX115" fmla="*/ 3840987 w 8453819"/>
              <a:gd name="connsiteY115" fmla="*/ 40449 h 99357"/>
              <a:gd name="connsiteX116" fmla="*/ 3846319 w 8453819"/>
              <a:gd name="connsiteY116" fmla="*/ 44044 h 99357"/>
              <a:gd name="connsiteX117" fmla="*/ 3854155 w 8453819"/>
              <a:gd name="connsiteY117" fmla="*/ 32421 h 99357"/>
              <a:gd name="connsiteX118" fmla="*/ 3932428 w 8453819"/>
              <a:gd name="connsiteY118" fmla="*/ 0 h 99357"/>
              <a:gd name="connsiteX119" fmla="*/ 4010701 w 8453819"/>
              <a:gd name="connsiteY119" fmla="*/ 32421 h 99357"/>
              <a:gd name="connsiteX120" fmla="*/ 4018169 w 8453819"/>
              <a:gd name="connsiteY120" fmla="*/ 43497 h 99357"/>
              <a:gd name="connsiteX121" fmla="*/ 4022691 w 8453819"/>
              <a:gd name="connsiteY121" fmla="*/ 40449 h 99357"/>
              <a:gd name="connsiteX122" fmla="*/ 4065778 w 8453819"/>
              <a:gd name="connsiteY122" fmla="*/ 31750 h 99357"/>
              <a:gd name="connsiteX123" fmla="*/ 4108866 w 8453819"/>
              <a:gd name="connsiteY123" fmla="*/ 40449 h 99357"/>
              <a:gd name="connsiteX124" fmla="*/ 4114197 w 8453819"/>
              <a:gd name="connsiteY124" fmla="*/ 44043 h 99357"/>
              <a:gd name="connsiteX125" fmla="*/ 4122033 w 8453819"/>
              <a:gd name="connsiteY125" fmla="*/ 32421 h 99357"/>
              <a:gd name="connsiteX126" fmla="*/ 4200306 w 8453819"/>
              <a:gd name="connsiteY126" fmla="*/ 0 h 99357"/>
              <a:gd name="connsiteX127" fmla="*/ 4278579 w 8453819"/>
              <a:gd name="connsiteY127" fmla="*/ 32421 h 99357"/>
              <a:gd name="connsiteX128" fmla="*/ 4286047 w 8453819"/>
              <a:gd name="connsiteY128" fmla="*/ 43497 h 99357"/>
              <a:gd name="connsiteX129" fmla="*/ 4290569 w 8453819"/>
              <a:gd name="connsiteY129" fmla="*/ 40449 h 99357"/>
              <a:gd name="connsiteX130" fmla="*/ 4333656 w 8453819"/>
              <a:gd name="connsiteY130" fmla="*/ 31750 h 99357"/>
              <a:gd name="connsiteX131" fmla="*/ 4376744 w 8453819"/>
              <a:gd name="connsiteY131" fmla="*/ 40449 h 99357"/>
              <a:gd name="connsiteX132" fmla="*/ 4382075 w 8453819"/>
              <a:gd name="connsiteY132" fmla="*/ 44043 h 99357"/>
              <a:gd name="connsiteX133" fmla="*/ 4389911 w 8453819"/>
              <a:gd name="connsiteY133" fmla="*/ 32421 h 99357"/>
              <a:gd name="connsiteX134" fmla="*/ 4468184 w 8453819"/>
              <a:gd name="connsiteY134" fmla="*/ 0 h 99357"/>
              <a:gd name="connsiteX135" fmla="*/ 4546457 w 8453819"/>
              <a:gd name="connsiteY135" fmla="*/ 32421 h 99357"/>
              <a:gd name="connsiteX136" fmla="*/ 4553925 w 8453819"/>
              <a:gd name="connsiteY136" fmla="*/ 43497 h 99357"/>
              <a:gd name="connsiteX137" fmla="*/ 4558447 w 8453819"/>
              <a:gd name="connsiteY137" fmla="*/ 40449 h 99357"/>
              <a:gd name="connsiteX138" fmla="*/ 4601534 w 8453819"/>
              <a:gd name="connsiteY138" fmla="*/ 31750 h 99357"/>
              <a:gd name="connsiteX139" fmla="*/ 4644622 w 8453819"/>
              <a:gd name="connsiteY139" fmla="*/ 40449 h 99357"/>
              <a:gd name="connsiteX140" fmla="*/ 4649954 w 8453819"/>
              <a:gd name="connsiteY140" fmla="*/ 44044 h 99357"/>
              <a:gd name="connsiteX141" fmla="*/ 4657790 w 8453819"/>
              <a:gd name="connsiteY141" fmla="*/ 32421 h 99357"/>
              <a:gd name="connsiteX142" fmla="*/ 4736063 w 8453819"/>
              <a:gd name="connsiteY142" fmla="*/ 0 h 99357"/>
              <a:gd name="connsiteX143" fmla="*/ 4814336 w 8453819"/>
              <a:gd name="connsiteY143" fmla="*/ 32421 h 99357"/>
              <a:gd name="connsiteX144" fmla="*/ 4821804 w 8453819"/>
              <a:gd name="connsiteY144" fmla="*/ 43497 h 99357"/>
              <a:gd name="connsiteX145" fmla="*/ 4826326 w 8453819"/>
              <a:gd name="connsiteY145" fmla="*/ 40449 h 99357"/>
              <a:gd name="connsiteX146" fmla="*/ 4869413 w 8453819"/>
              <a:gd name="connsiteY146" fmla="*/ 31750 h 99357"/>
              <a:gd name="connsiteX147" fmla="*/ 4912501 w 8453819"/>
              <a:gd name="connsiteY147" fmla="*/ 40449 h 99357"/>
              <a:gd name="connsiteX148" fmla="*/ 4917832 w 8453819"/>
              <a:gd name="connsiteY148" fmla="*/ 44043 h 99357"/>
              <a:gd name="connsiteX149" fmla="*/ 4925668 w 8453819"/>
              <a:gd name="connsiteY149" fmla="*/ 32421 h 99357"/>
              <a:gd name="connsiteX150" fmla="*/ 5003941 w 8453819"/>
              <a:gd name="connsiteY150" fmla="*/ 0 h 99357"/>
              <a:gd name="connsiteX151" fmla="*/ 5082214 w 8453819"/>
              <a:gd name="connsiteY151" fmla="*/ 32421 h 99357"/>
              <a:gd name="connsiteX152" fmla="*/ 5089682 w 8453819"/>
              <a:gd name="connsiteY152" fmla="*/ 43497 h 99357"/>
              <a:gd name="connsiteX153" fmla="*/ 5094204 w 8453819"/>
              <a:gd name="connsiteY153" fmla="*/ 40449 h 99357"/>
              <a:gd name="connsiteX154" fmla="*/ 5137291 w 8453819"/>
              <a:gd name="connsiteY154" fmla="*/ 31750 h 99357"/>
              <a:gd name="connsiteX155" fmla="*/ 5180379 w 8453819"/>
              <a:gd name="connsiteY155" fmla="*/ 40449 h 99357"/>
              <a:gd name="connsiteX156" fmla="*/ 5185710 w 8453819"/>
              <a:gd name="connsiteY156" fmla="*/ 44043 h 99357"/>
              <a:gd name="connsiteX157" fmla="*/ 5193546 w 8453819"/>
              <a:gd name="connsiteY157" fmla="*/ 32421 h 99357"/>
              <a:gd name="connsiteX158" fmla="*/ 5271819 w 8453819"/>
              <a:gd name="connsiteY158" fmla="*/ 0 h 99357"/>
              <a:gd name="connsiteX159" fmla="*/ 5350092 w 8453819"/>
              <a:gd name="connsiteY159" fmla="*/ 32421 h 99357"/>
              <a:gd name="connsiteX160" fmla="*/ 5357560 w 8453819"/>
              <a:gd name="connsiteY160" fmla="*/ 43497 h 99357"/>
              <a:gd name="connsiteX161" fmla="*/ 5362082 w 8453819"/>
              <a:gd name="connsiteY161" fmla="*/ 40449 h 99357"/>
              <a:gd name="connsiteX162" fmla="*/ 5405169 w 8453819"/>
              <a:gd name="connsiteY162" fmla="*/ 31750 h 99357"/>
              <a:gd name="connsiteX163" fmla="*/ 5448257 w 8453819"/>
              <a:gd name="connsiteY163" fmla="*/ 40449 h 99357"/>
              <a:gd name="connsiteX164" fmla="*/ 5453589 w 8453819"/>
              <a:gd name="connsiteY164" fmla="*/ 44044 h 99357"/>
              <a:gd name="connsiteX165" fmla="*/ 5461425 w 8453819"/>
              <a:gd name="connsiteY165" fmla="*/ 32421 h 99357"/>
              <a:gd name="connsiteX166" fmla="*/ 5539698 w 8453819"/>
              <a:gd name="connsiteY166" fmla="*/ 0 h 99357"/>
              <a:gd name="connsiteX167" fmla="*/ 5617971 w 8453819"/>
              <a:gd name="connsiteY167" fmla="*/ 32421 h 99357"/>
              <a:gd name="connsiteX168" fmla="*/ 5625439 w 8453819"/>
              <a:gd name="connsiteY168" fmla="*/ 43497 h 99357"/>
              <a:gd name="connsiteX169" fmla="*/ 5629961 w 8453819"/>
              <a:gd name="connsiteY169" fmla="*/ 40449 h 99357"/>
              <a:gd name="connsiteX170" fmla="*/ 5673048 w 8453819"/>
              <a:gd name="connsiteY170" fmla="*/ 31750 h 99357"/>
              <a:gd name="connsiteX171" fmla="*/ 5716136 w 8453819"/>
              <a:gd name="connsiteY171" fmla="*/ 40449 h 99357"/>
              <a:gd name="connsiteX172" fmla="*/ 5721467 w 8453819"/>
              <a:gd name="connsiteY172" fmla="*/ 44043 h 99357"/>
              <a:gd name="connsiteX173" fmla="*/ 5729303 w 8453819"/>
              <a:gd name="connsiteY173" fmla="*/ 32421 h 99357"/>
              <a:gd name="connsiteX174" fmla="*/ 5807576 w 8453819"/>
              <a:gd name="connsiteY174" fmla="*/ 0 h 99357"/>
              <a:gd name="connsiteX175" fmla="*/ 5885849 w 8453819"/>
              <a:gd name="connsiteY175" fmla="*/ 32421 h 99357"/>
              <a:gd name="connsiteX176" fmla="*/ 5893317 w 8453819"/>
              <a:gd name="connsiteY176" fmla="*/ 43497 h 99357"/>
              <a:gd name="connsiteX177" fmla="*/ 5897839 w 8453819"/>
              <a:gd name="connsiteY177" fmla="*/ 40449 h 99357"/>
              <a:gd name="connsiteX178" fmla="*/ 5940926 w 8453819"/>
              <a:gd name="connsiteY178" fmla="*/ 31750 h 99357"/>
              <a:gd name="connsiteX179" fmla="*/ 5984014 w 8453819"/>
              <a:gd name="connsiteY179" fmla="*/ 40449 h 99357"/>
              <a:gd name="connsiteX180" fmla="*/ 5989345 w 8453819"/>
              <a:gd name="connsiteY180" fmla="*/ 44043 h 99357"/>
              <a:gd name="connsiteX181" fmla="*/ 5997181 w 8453819"/>
              <a:gd name="connsiteY181" fmla="*/ 32421 h 99357"/>
              <a:gd name="connsiteX182" fmla="*/ 6075454 w 8453819"/>
              <a:gd name="connsiteY182" fmla="*/ 0 h 99357"/>
              <a:gd name="connsiteX183" fmla="*/ 6153727 w 8453819"/>
              <a:gd name="connsiteY183" fmla="*/ 32421 h 99357"/>
              <a:gd name="connsiteX184" fmla="*/ 6161195 w 8453819"/>
              <a:gd name="connsiteY184" fmla="*/ 43497 h 99357"/>
              <a:gd name="connsiteX185" fmla="*/ 6165717 w 8453819"/>
              <a:gd name="connsiteY185" fmla="*/ 40449 h 99357"/>
              <a:gd name="connsiteX186" fmla="*/ 6208804 w 8453819"/>
              <a:gd name="connsiteY186" fmla="*/ 31750 h 99357"/>
              <a:gd name="connsiteX187" fmla="*/ 6251892 w 8453819"/>
              <a:gd name="connsiteY187" fmla="*/ 40449 h 99357"/>
              <a:gd name="connsiteX188" fmla="*/ 6257224 w 8453819"/>
              <a:gd name="connsiteY188" fmla="*/ 44044 h 99357"/>
              <a:gd name="connsiteX189" fmla="*/ 6265060 w 8453819"/>
              <a:gd name="connsiteY189" fmla="*/ 32421 h 99357"/>
              <a:gd name="connsiteX190" fmla="*/ 6343333 w 8453819"/>
              <a:gd name="connsiteY190" fmla="*/ 0 h 99357"/>
              <a:gd name="connsiteX191" fmla="*/ 6421606 w 8453819"/>
              <a:gd name="connsiteY191" fmla="*/ 32421 h 99357"/>
              <a:gd name="connsiteX192" fmla="*/ 6429074 w 8453819"/>
              <a:gd name="connsiteY192" fmla="*/ 43497 h 99357"/>
              <a:gd name="connsiteX193" fmla="*/ 6433596 w 8453819"/>
              <a:gd name="connsiteY193" fmla="*/ 40449 h 99357"/>
              <a:gd name="connsiteX194" fmla="*/ 6476683 w 8453819"/>
              <a:gd name="connsiteY194" fmla="*/ 31750 h 99357"/>
              <a:gd name="connsiteX195" fmla="*/ 6519771 w 8453819"/>
              <a:gd name="connsiteY195" fmla="*/ 40449 h 99357"/>
              <a:gd name="connsiteX196" fmla="*/ 6525102 w 8453819"/>
              <a:gd name="connsiteY196" fmla="*/ 44043 h 99357"/>
              <a:gd name="connsiteX197" fmla="*/ 6532938 w 8453819"/>
              <a:gd name="connsiteY197" fmla="*/ 32421 h 99357"/>
              <a:gd name="connsiteX198" fmla="*/ 6611211 w 8453819"/>
              <a:gd name="connsiteY198" fmla="*/ 0 h 99357"/>
              <a:gd name="connsiteX199" fmla="*/ 6689484 w 8453819"/>
              <a:gd name="connsiteY199" fmla="*/ 32421 h 99357"/>
              <a:gd name="connsiteX200" fmla="*/ 6696952 w 8453819"/>
              <a:gd name="connsiteY200" fmla="*/ 43497 h 99357"/>
              <a:gd name="connsiteX201" fmla="*/ 6701474 w 8453819"/>
              <a:gd name="connsiteY201" fmla="*/ 40449 h 99357"/>
              <a:gd name="connsiteX202" fmla="*/ 6744561 w 8453819"/>
              <a:gd name="connsiteY202" fmla="*/ 31750 h 99357"/>
              <a:gd name="connsiteX203" fmla="*/ 6787649 w 8453819"/>
              <a:gd name="connsiteY203" fmla="*/ 40449 h 99357"/>
              <a:gd name="connsiteX204" fmla="*/ 6792980 w 8453819"/>
              <a:gd name="connsiteY204" fmla="*/ 44043 h 99357"/>
              <a:gd name="connsiteX205" fmla="*/ 6800816 w 8453819"/>
              <a:gd name="connsiteY205" fmla="*/ 32421 h 99357"/>
              <a:gd name="connsiteX206" fmla="*/ 6879089 w 8453819"/>
              <a:gd name="connsiteY206" fmla="*/ 0 h 99357"/>
              <a:gd name="connsiteX207" fmla="*/ 6957362 w 8453819"/>
              <a:gd name="connsiteY207" fmla="*/ 32421 h 99357"/>
              <a:gd name="connsiteX208" fmla="*/ 6964830 w 8453819"/>
              <a:gd name="connsiteY208" fmla="*/ 43497 h 99357"/>
              <a:gd name="connsiteX209" fmla="*/ 6969352 w 8453819"/>
              <a:gd name="connsiteY209" fmla="*/ 40449 h 99357"/>
              <a:gd name="connsiteX210" fmla="*/ 7012439 w 8453819"/>
              <a:gd name="connsiteY210" fmla="*/ 31750 h 99357"/>
              <a:gd name="connsiteX211" fmla="*/ 7055527 w 8453819"/>
              <a:gd name="connsiteY211" fmla="*/ 40449 h 99357"/>
              <a:gd name="connsiteX212" fmla="*/ 7060859 w 8453819"/>
              <a:gd name="connsiteY212" fmla="*/ 44044 h 99357"/>
              <a:gd name="connsiteX213" fmla="*/ 7068695 w 8453819"/>
              <a:gd name="connsiteY213" fmla="*/ 32421 h 99357"/>
              <a:gd name="connsiteX214" fmla="*/ 7146968 w 8453819"/>
              <a:gd name="connsiteY214" fmla="*/ 0 h 99357"/>
              <a:gd name="connsiteX215" fmla="*/ 7225241 w 8453819"/>
              <a:gd name="connsiteY215" fmla="*/ 32421 h 99357"/>
              <a:gd name="connsiteX216" fmla="*/ 7232709 w 8453819"/>
              <a:gd name="connsiteY216" fmla="*/ 43497 h 99357"/>
              <a:gd name="connsiteX217" fmla="*/ 7237231 w 8453819"/>
              <a:gd name="connsiteY217" fmla="*/ 40449 h 99357"/>
              <a:gd name="connsiteX218" fmla="*/ 7280318 w 8453819"/>
              <a:gd name="connsiteY218" fmla="*/ 31750 h 99357"/>
              <a:gd name="connsiteX219" fmla="*/ 7323406 w 8453819"/>
              <a:gd name="connsiteY219" fmla="*/ 40449 h 99357"/>
              <a:gd name="connsiteX220" fmla="*/ 7328737 w 8453819"/>
              <a:gd name="connsiteY220" fmla="*/ 44043 h 99357"/>
              <a:gd name="connsiteX221" fmla="*/ 7336573 w 8453819"/>
              <a:gd name="connsiteY221" fmla="*/ 32421 h 99357"/>
              <a:gd name="connsiteX222" fmla="*/ 7414846 w 8453819"/>
              <a:gd name="connsiteY222" fmla="*/ 0 h 99357"/>
              <a:gd name="connsiteX223" fmla="*/ 7493119 w 8453819"/>
              <a:gd name="connsiteY223" fmla="*/ 32421 h 99357"/>
              <a:gd name="connsiteX224" fmla="*/ 7500587 w 8453819"/>
              <a:gd name="connsiteY224" fmla="*/ 43497 h 99357"/>
              <a:gd name="connsiteX225" fmla="*/ 7505109 w 8453819"/>
              <a:gd name="connsiteY225" fmla="*/ 40449 h 99357"/>
              <a:gd name="connsiteX226" fmla="*/ 7548196 w 8453819"/>
              <a:gd name="connsiteY226" fmla="*/ 31750 h 99357"/>
              <a:gd name="connsiteX227" fmla="*/ 7591283 w 8453819"/>
              <a:gd name="connsiteY227" fmla="*/ 40449 h 99357"/>
              <a:gd name="connsiteX228" fmla="*/ 7596615 w 8453819"/>
              <a:gd name="connsiteY228" fmla="*/ 44043 h 99357"/>
              <a:gd name="connsiteX229" fmla="*/ 7604451 w 8453819"/>
              <a:gd name="connsiteY229" fmla="*/ 32421 h 99357"/>
              <a:gd name="connsiteX230" fmla="*/ 7682724 w 8453819"/>
              <a:gd name="connsiteY230" fmla="*/ 0 h 99357"/>
              <a:gd name="connsiteX231" fmla="*/ 7760997 w 8453819"/>
              <a:gd name="connsiteY231" fmla="*/ 32421 h 99357"/>
              <a:gd name="connsiteX232" fmla="*/ 7768465 w 8453819"/>
              <a:gd name="connsiteY232" fmla="*/ 43497 h 99357"/>
              <a:gd name="connsiteX233" fmla="*/ 7772987 w 8453819"/>
              <a:gd name="connsiteY233" fmla="*/ 40449 h 99357"/>
              <a:gd name="connsiteX234" fmla="*/ 7816074 w 8453819"/>
              <a:gd name="connsiteY234" fmla="*/ 31750 h 99357"/>
              <a:gd name="connsiteX235" fmla="*/ 7859161 w 8453819"/>
              <a:gd name="connsiteY235" fmla="*/ 40449 h 99357"/>
              <a:gd name="connsiteX236" fmla="*/ 7864494 w 8453819"/>
              <a:gd name="connsiteY236" fmla="*/ 44044 h 99357"/>
              <a:gd name="connsiteX237" fmla="*/ 7872330 w 8453819"/>
              <a:gd name="connsiteY237" fmla="*/ 32421 h 99357"/>
              <a:gd name="connsiteX238" fmla="*/ 7950603 w 8453819"/>
              <a:gd name="connsiteY238" fmla="*/ 0 h 99357"/>
              <a:gd name="connsiteX239" fmla="*/ 8028876 w 8453819"/>
              <a:gd name="connsiteY239" fmla="*/ 32421 h 99357"/>
              <a:gd name="connsiteX240" fmla="*/ 8036344 w 8453819"/>
              <a:gd name="connsiteY240" fmla="*/ 43497 h 99357"/>
              <a:gd name="connsiteX241" fmla="*/ 8040866 w 8453819"/>
              <a:gd name="connsiteY241" fmla="*/ 40449 h 99357"/>
              <a:gd name="connsiteX242" fmla="*/ 8083953 w 8453819"/>
              <a:gd name="connsiteY242" fmla="*/ 31750 h 99357"/>
              <a:gd name="connsiteX243" fmla="*/ 8127040 w 8453819"/>
              <a:gd name="connsiteY243" fmla="*/ 40449 h 99357"/>
              <a:gd name="connsiteX244" fmla="*/ 8132366 w 8453819"/>
              <a:gd name="connsiteY244" fmla="*/ 44040 h 99357"/>
              <a:gd name="connsiteX245" fmla="*/ 8140200 w 8453819"/>
              <a:gd name="connsiteY245" fmla="*/ 32421 h 99357"/>
              <a:gd name="connsiteX246" fmla="*/ 8218473 w 8453819"/>
              <a:gd name="connsiteY246" fmla="*/ 0 h 99357"/>
              <a:gd name="connsiteX247" fmla="*/ 8296746 w 8453819"/>
              <a:gd name="connsiteY247" fmla="*/ 32421 h 99357"/>
              <a:gd name="connsiteX248" fmla="*/ 8304214 w 8453819"/>
              <a:gd name="connsiteY248" fmla="*/ 43497 h 99357"/>
              <a:gd name="connsiteX249" fmla="*/ 8308736 w 8453819"/>
              <a:gd name="connsiteY249" fmla="*/ 40449 h 99357"/>
              <a:gd name="connsiteX250" fmla="*/ 8351823 w 8453819"/>
              <a:gd name="connsiteY250" fmla="*/ 31750 h 99357"/>
              <a:gd name="connsiteX251" fmla="*/ 8453819 w 8453819"/>
              <a:gd name="connsiteY251" fmla="*/ 99357 h 99357"/>
              <a:gd name="connsiteX0" fmla="*/ 0 w 8351823"/>
              <a:gd name="connsiteY0" fmla="*/ 43496 h 44045"/>
              <a:gd name="connsiteX1" fmla="*/ 4520 w 8351823"/>
              <a:gd name="connsiteY1" fmla="*/ 40449 h 44045"/>
              <a:gd name="connsiteX2" fmla="*/ 47607 w 8351823"/>
              <a:gd name="connsiteY2" fmla="*/ 31750 h 44045"/>
              <a:gd name="connsiteX3" fmla="*/ 90694 w 8351823"/>
              <a:gd name="connsiteY3" fmla="*/ 40449 h 44045"/>
              <a:gd name="connsiteX4" fmla="*/ 96028 w 8351823"/>
              <a:gd name="connsiteY4" fmla="*/ 44044 h 44045"/>
              <a:gd name="connsiteX5" fmla="*/ 103865 w 8351823"/>
              <a:gd name="connsiteY5" fmla="*/ 32421 h 44045"/>
              <a:gd name="connsiteX6" fmla="*/ 182138 w 8351823"/>
              <a:gd name="connsiteY6" fmla="*/ 0 h 44045"/>
              <a:gd name="connsiteX7" fmla="*/ 260411 w 8351823"/>
              <a:gd name="connsiteY7" fmla="*/ 32421 h 44045"/>
              <a:gd name="connsiteX8" fmla="*/ 267878 w 8351823"/>
              <a:gd name="connsiteY8" fmla="*/ 43496 h 44045"/>
              <a:gd name="connsiteX9" fmla="*/ 272398 w 8351823"/>
              <a:gd name="connsiteY9" fmla="*/ 40449 h 44045"/>
              <a:gd name="connsiteX10" fmla="*/ 315485 w 8351823"/>
              <a:gd name="connsiteY10" fmla="*/ 31750 h 44045"/>
              <a:gd name="connsiteX11" fmla="*/ 358573 w 8351823"/>
              <a:gd name="connsiteY11" fmla="*/ 40449 h 44045"/>
              <a:gd name="connsiteX12" fmla="*/ 363906 w 8351823"/>
              <a:gd name="connsiteY12" fmla="*/ 44045 h 44045"/>
              <a:gd name="connsiteX13" fmla="*/ 371744 w 8351823"/>
              <a:gd name="connsiteY13" fmla="*/ 32421 h 44045"/>
              <a:gd name="connsiteX14" fmla="*/ 450017 w 8351823"/>
              <a:gd name="connsiteY14" fmla="*/ 0 h 44045"/>
              <a:gd name="connsiteX15" fmla="*/ 528290 w 8351823"/>
              <a:gd name="connsiteY15" fmla="*/ 32421 h 44045"/>
              <a:gd name="connsiteX16" fmla="*/ 535757 w 8351823"/>
              <a:gd name="connsiteY16" fmla="*/ 43496 h 44045"/>
              <a:gd name="connsiteX17" fmla="*/ 540277 w 8351823"/>
              <a:gd name="connsiteY17" fmla="*/ 40449 h 44045"/>
              <a:gd name="connsiteX18" fmla="*/ 583365 w 8351823"/>
              <a:gd name="connsiteY18" fmla="*/ 31750 h 44045"/>
              <a:gd name="connsiteX19" fmla="*/ 626452 w 8351823"/>
              <a:gd name="connsiteY19" fmla="*/ 40449 h 44045"/>
              <a:gd name="connsiteX20" fmla="*/ 631786 w 8351823"/>
              <a:gd name="connsiteY20" fmla="*/ 44045 h 44045"/>
              <a:gd name="connsiteX21" fmla="*/ 639623 w 8351823"/>
              <a:gd name="connsiteY21" fmla="*/ 32421 h 44045"/>
              <a:gd name="connsiteX22" fmla="*/ 717896 w 8351823"/>
              <a:gd name="connsiteY22" fmla="*/ 0 h 44045"/>
              <a:gd name="connsiteX23" fmla="*/ 796169 w 8351823"/>
              <a:gd name="connsiteY23" fmla="*/ 32421 h 44045"/>
              <a:gd name="connsiteX24" fmla="*/ 803637 w 8351823"/>
              <a:gd name="connsiteY24" fmla="*/ 43496 h 44045"/>
              <a:gd name="connsiteX25" fmla="*/ 808156 w 8351823"/>
              <a:gd name="connsiteY25" fmla="*/ 40449 h 44045"/>
              <a:gd name="connsiteX26" fmla="*/ 851244 w 8351823"/>
              <a:gd name="connsiteY26" fmla="*/ 31750 h 44045"/>
              <a:gd name="connsiteX27" fmla="*/ 894331 w 8351823"/>
              <a:gd name="connsiteY27" fmla="*/ 40449 h 44045"/>
              <a:gd name="connsiteX28" fmla="*/ 899664 w 8351823"/>
              <a:gd name="connsiteY28" fmla="*/ 44045 h 44045"/>
              <a:gd name="connsiteX29" fmla="*/ 907502 w 8351823"/>
              <a:gd name="connsiteY29" fmla="*/ 32421 h 44045"/>
              <a:gd name="connsiteX30" fmla="*/ 985775 w 8351823"/>
              <a:gd name="connsiteY30" fmla="*/ 0 h 44045"/>
              <a:gd name="connsiteX31" fmla="*/ 1064048 w 8351823"/>
              <a:gd name="connsiteY31" fmla="*/ 32421 h 44045"/>
              <a:gd name="connsiteX32" fmla="*/ 1071515 w 8351823"/>
              <a:gd name="connsiteY32" fmla="*/ 43496 h 44045"/>
              <a:gd name="connsiteX33" fmla="*/ 1076035 w 8351823"/>
              <a:gd name="connsiteY33" fmla="*/ 40449 h 44045"/>
              <a:gd name="connsiteX34" fmla="*/ 1119122 w 8351823"/>
              <a:gd name="connsiteY34" fmla="*/ 31750 h 44045"/>
              <a:gd name="connsiteX35" fmla="*/ 1162210 w 8351823"/>
              <a:gd name="connsiteY35" fmla="*/ 40449 h 44045"/>
              <a:gd name="connsiteX36" fmla="*/ 1167543 w 8351823"/>
              <a:gd name="connsiteY36" fmla="*/ 44045 h 44045"/>
              <a:gd name="connsiteX37" fmla="*/ 1175380 w 8351823"/>
              <a:gd name="connsiteY37" fmla="*/ 32421 h 44045"/>
              <a:gd name="connsiteX38" fmla="*/ 1253655 w 8351823"/>
              <a:gd name="connsiteY38" fmla="*/ 0 h 44045"/>
              <a:gd name="connsiteX39" fmla="*/ 1331927 w 8351823"/>
              <a:gd name="connsiteY39" fmla="*/ 32421 h 44045"/>
              <a:gd name="connsiteX40" fmla="*/ 1339394 w 8351823"/>
              <a:gd name="connsiteY40" fmla="*/ 43496 h 44045"/>
              <a:gd name="connsiteX41" fmla="*/ 1343914 w 8351823"/>
              <a:gd name="connsiteY41" fmla="*/ 40449 h 44045"/>
              <a:gd name="connsiteX42" fmla="*/ 1387001 w 8351823"/>
              <a:gd name="connsiteY42" fmla="*/ 31750 h 44045"/>
              <a:gd name="connsiteX43" fmla="*/ 1430088 w 8351823"/>
              <a:gd name="connsiteY43" fmla="*/ 40449 h 44045"/>
              <a:gd name="connsiteX44" fmla="*/ 1435422 w 8351823"/>
              <a:gd name="connsiteY44" fmla="*/ 44044 h 44045"/>
              <a:gd name="connsiteX45" fmla="*/ 1443258 w 8351823"/>
              <a:gd name="connsiteY45" fmla="*/ 32421 h 44045"/>
              <a:gd name="connsiteX46" fmla="*/ 1521532 w 8351823"/>
              <a:gd name="connsiteY46" fmla="*/ 0 h 44045"/>
              <a:gd name="connsiteX47" fmla="*/ 1599805 w 8351823"/>
              <a:gd name="connsiteY47" fmla="*/ 32421 h 44045"/>
              <a:gd name="connsiteX48" fmla="*/ 1607272 w 8351823"/>
              <a:gd name="connsiteY48" fmla="*/ 43496 h 44045"/>
              <a:gd name="connsiteX49" fmla="*/ 1611791 w 8351823"/>
              <a:gd name="connsiteY49" fmla="*/ 40449 h 44045"/>
              <a:gd name="connsiteX50" fmla="*/ 1654878 w 8351823"/>
              <a:gd name="connsiteY50" fmla="*/ 31750 h 44045"/>
              <a:gd name="connsiteX51" fmla="*/ 1697966 w 8351823"/>
              <a:gd name="connsiteY51" fmla="*/ 40449 h 44045"/>
              <a:gd name="connsiteX52" fmla="*/ 1703299 w 8351823"/>
              <a:gd name="connsiteY52" fmla="*/ 44044 h 44045"/>
              <a:gd name="connsiteX53" fmla="*/ 1711136 w 8351823"/>
              <a:gd name="connsiteY53" fmla="*/ 32421 h 44045"/>
              <a:gd name="connsiteX54" fmla="*/ 1789407 w 8351823"/>
              <a:gd name="connsiteY54" fmla="*/ 0 h 44045"/>
              <a:gd name="connsiteX55" fmla="*/ 1867682 w 8351823"/>
              <a:gd name="connsiteY55" fmla="*/ 32421 h 44045"/>
              <a:gd name="connsiteX56" fmla="*/ 1875149 w 8351823"/>
              <a:gd name="connsiteY56" fmla="*/ 43496 h 44045"/>
              <a:gd name="connsiteX57" fmla="*/ 1879668 w 8351823"/>
              <a:gd name="connsiteY57" fmla="*/ 40449 h 44045"/>
              <a:gd name="connsiteX58" fmla="*/ 1922757 w 8351823"/>
              <a:gd name="connsiteY58" fmla="*/ 31750 h 44045"/>
              <a:gd name="connsiteX59" fmla="*/ 1965843 w 8351823"/>
              <a:gd name="connsiteY59" fmla="*/ 40449 h 44045"/>
              <a:gd name="connsiteX60" fmla="*/ 1971178 w 8351823"/>
              <a:gd name="connsiteY60" fmla="*/ 44045 h 44045"/>
              <a:gd name="connsiteX61" fmla="*/ 1979014 w 8351823"/>
              <a:gd name="connsiteY61" fmla="*/ 32421 h 44045"/>
              <a:gd name="connsiteX62" fmla="*/ 2057287 w 8351823"/>
              <a:gd name="connsiteY62" fmla="*/ 0 h 44045"/>
              <a:gd name="connsiteX63" fmla="*/ 2135560 w 8351823"/>
              <a:gd name="connsiteY63" fmla="*/ 32421 h 44045"/>
              <a:gd name="connsiteX64" fmla="*/ 2143026 w 8351823"/>
              <a:gd name="connsiteY64" fmla="*/ 43496 h 44045"/>
              <a:gd name="connsiteX65" fmla="*/ 2147547 w 8351823"/>
              <a:gd name="connsiteY65" fmla="*/ 40449 h 44045"/>
              <a:gd name="connsiteX66" fmla="*/ 2190635 w 8351823"/>
              <a:gd name="connsiteY66" fmla="*/ 31750 h 44045"/>
              <a:gd name="connsiteX67" fmla="*/ 2233721 w 8351823"/>
              <a:gd name="connsiteY67" fmla="*/ 40449 h 44045"/>
              <a:gd name="connsiteX68" fmla="*/ 2239056 w 8351823"/>
              <a:gd name="connsiteY68" fmla="*/ 44045 h 44045"/>
              <a:gd name="connsiteX69" fmla="*/ 2246892 w 8351823"/>
              <a:gd name="connsiteY69" fmla="*/ 32421 h 44045"/>
              <a:gd name="connsiteX70" fmla="*/ 2325166 w 8351823"/>
              <a:gd name="connsiteY70" fmla="*/ 0 h 44045"/>
              <a:gd name="connsiteX71" fmla="*/ 2403439 w 8351823"/>
              <a:gd name="connsiteY71" fmla="*/ 32421 h 44045"/>
              <a:gd name="connsiteX72" fmla="*/ 2410905 w 8351823"/>
              <a:gd name="connsiteY72" fmla="*/ 43496 h 44045"/>
              <a:gd name="connsiteX73" fmla="*/ 2415425 w 8351823"/>
              <a:gd name="connsiteY73" fmla="*/ 40449 h 44045"/>
              <a:gd name="connsiteX74" fmla="*/ 2458511 w 8351823"/>
              <a:gd name="connsiteY74" fmla="*/ 31750 h 44045"/>
              <a:gd name="connsiteX75" fmla="*/ 2501600 w 8351823"/>
              <a:gd name="connsiteY75" fmla="*/ 40449 h 44045"/>
              <a:gd name="connsiteX76" fmla="*/ 2506933 w 8351823"/>
              <a:gd name="connsiteY76" fmla="*/ 44045 h 44045"/>
              <a:gd name="connsiteX77" fmla="*/ 2514770 w 8351823"/>
              <a:gd name="connsiteY77" fmla="*/ 32421 h 44045"/>
              <a:gd name="connsiteX78" fmla="*/ 2593043 w 8351823"/>
              <a:gd name="connsiteY78" fmla="*/ 0 h 44045"/>
              <a:gd name="connsiteX79" fmla="*/ 2671316 w 8351823"/>
              <a:gd name="connsiteY79" fmla="*/ 32421 h 44045"/>
              <a:gd name="connsiteX80" fmla="*/ 2678783 w 8351823"/>
              <a:gd name="connsiteY80" fmla="*/ 43496 h 44045"/>
              <a:gd name="connsiteX81" fmla="*/ 2683303 w 8351823"/>
              <a:gd name="connsiteY81" fmla="*/ 40449 h 44045"/>
              <a:gd name="connsiteX82" fmla="*/ 2726391 w 8351823"/>
              <a:gd name="connsiteY82" fmla="*/ 31750 h 44045"/>
              <a:gd name="connsiteX83" fmla="*/ 2769478 w 8351823"/>
              <a:gd name="connsiteY83" fmla="*/ 40449 h 44045"/>
              <a:gd name="connsiteX84" fmla="*/ 2774813 w 8351823"/>
              <a:gd name="connsiteY84" fmla="*/ 44045 h 44045"/>
              <a:gd name="connsiteX85" fmla="*/ 2782649 w 8351823"/>
              <a:gd name="connsiteY85" fmla="*/ 32421 h 44045"/>
              <a:gd name="connsiteX86" fmla="*/ 2860922 w 8351823"/>
              <a:gd name="connsiteY86" fmla="*/ 0 h 44045"/>
              <a:gd name="connsiteX87" fmla="*/ 2939195 w 8351823"/>
              <a:gd name="connsiteY87" fmla="*/ 32421 h 44045"/>
              <a:gd name="connsiteX88" fmla="*/ 2946661 w 8351823"/>
              <a:gd name="connsiteY88" fmla="*/ 43496 h 44045"/>
              <a:gd name="connsiteX89" fmla="*/ 2951182 w 8351823"/>
              <a:gd name="connsiteY89" fmla="*/ 40449 h 44045"/>
              <a:gd name="connsiteX90" fmla="*/ 2994269 w 8351823"/>
              <a:gd name="connsiteY90" fmla="*/ 31750 h 44045"/>
              <a:gd name="connsiteX91" fmla="*/ 3037356 w 8351823"/>
              <a:gd name="connsiteY91" fmla="*/ 40449 h 44045"/>
              <a:gd name="connsiteX92" fmla="*/ 3042690 w 8351823"/>
              <a:gd name="connsiteY92" fmla="*/ 44045 h 44045"/>
              <a:gd name="connsiteX93" fmla="*/ 3050527 w 8351823"/>
              <a:gd name="connsiteY93" fmla="*/ 32421 h 44045"/>
              <a:gd name="connsiteX94" fmla="*/ 3128800 w 8351823"/>
              <a:gd name="connsiteY94" fmla="*/ 0 h 44045"/>
              <a:gd name="connsiteX95" fmla="*/ 3207072 w 8351823"/>
              <a:gd name="connsiteY95" fmla="*/ 32421 h 44045"/>
              <a:gd name="connsiteX96" fmla="*/ 3214539 w 8351823"/>
              <a:gd name="connsiteY96" fmla="*/ 43496 h 44045"/>
              <a:gd name="connsiteX97" fmla="*/ 3219059 w 8351823"/>
              <a:gd name="connsiteY97" fmla="*/ 40449 h 44045"/>
              <a:gd name="connsiteX98" fmla="*/ 3262147 w 8351823"/>
              <a:gd name="connsiteY98" fmla="*/ 31750 h 44045"/>
              <a:gd name="connsiteX99" fmla="*/ 3305231 w 8351823"/>
              <a:gd name="connsiteY99" fmla="*/ 40449 h 44045"/>
              <a:gd name="connsiteX100" fmla="*/ 3310563 w 8351823"/>
              <a:gd name="connsiteY100" fmla="*/ 44044 h 44045"/>
              <a:gd name="connsiteX101" fmla="*/ 3318400 w 8351823"/>
              <a:gd name="connsiteY101" fmla="*/ 32421 h 44045"/>
              <a:gd name="connsiteX102" fmla="*/ 3396671 w 8351823"/>
              <a:gd name="connsiteY102" fmla="*/ 0 h 44045"/>
              <a:gd name="connsiteX103" fmla="*/ 3474944 w 8351823"/>
              <a:gd name="connsiteY103" fmla="*/ 32421 h 44045"/>
              <a:gd name="connsiteX104" fmla="*/ 3482412 w 8351823"/>
              <a:gd name="connsiteY104" fmla="*/ 43497 h 44045"/>
              <a:gd name="connsiteX105" fmla="*/ 3486934 w 8351823"/>
              <a:gd name="connsiteY105" fmla="*/ 40449 h 44045"/>
              <a:gd name="connsiteX106" fmla="*/ 3530021 w 8351823"/>
              <a:gd name="connsiteY106" fmla="*/ 31750 h 44045"/>
              <a:gd name="connsiteX107" fmla="*/ 3573109 w 8351823"/>
              <a:gd name="connsiteY107" fmla="*/ 40449 h 44045"/>
              <a:gd name="connsiteX108" fmla="*/ 3578440 w 8351823"/>
              <a:gd name="connsiteY108" fmla="*/ 44043 h 44045"/>
              <a:gd name="connsiteX109" fmla="*/ 3586276 w 8351823"/>
              <a:gd name="connsiteY109" fmla="*/ 32421 h 44045"/>
              <a:gd name="connsiteX110" fmla="*/ 3664549 w 8351823"/>
              <a:gd name="connsiteY110" fmla="*/ 0 h 44045"/>
              <a:gd name="connsiteX111" fmla="*/ 3742822 w 8351823"/>
              <a:gd name="connsiteY111" fmla="*/ 32421 h 44045"/>
              <a:gd name="connsiteX112" fmla="*/ 3750290 w 8351823"/>
              <a:gd name="connsiteY112" fmla="*/ 43497 h 44045"/>
              <a:gd name="connsiteX113" fmla="*/ 3754812 w 8351823"/>
              <a:gd name="connsiteY113" fmla="*/ 40449 h 44045"/>
              <a:gd name="connsiteX114" fmla="*/ 3797899 w 8351823"/>
              <a:gd name="connsiteY114" fmla="*/ 31750 h 44045"/>
              <a:gd name="connsiteX115" fmla="*/ 3840987 w 8351823"/>
              <a:gd name="connsiteY115" fmla="*/ 40449 h 44045"/>
              <a:gd name="connsiteX116" fmla="*/ 3846319 w 8351823"/>
              <a:gd name="connsiteY116" fmla="*/ 44044 h 44045"/>
              <a:gd name="connsiteX117" fmla="*/ 3854155 w 8351823"/>
              <a:gd name="connsiteY117" fmla="*/ 32421 h 44045"/>
              <a:gd name="connsiteX118" fmla="*/ 3932428 w 8351823"/>
              <a:gd name="connsiteY118" fmla="*/ 0 h 44045"/>
              <a:gd name="connsiteX119" fmla="*/ 4010701 w 8351823"/>
              <a:gd name="connsiteY119" fmla="*/ 32421 h 44045"/>
              <a:gd name="connsiteX120" fmla="*/ 4018169 w 8351823"/>
              <a:gd name="connsiteY120" fmla="*/ 43497 h 44045"/>
              <a:gd name="connsiteX121" fmla="*/ 4022691 w 8351823"/>
              <a:gd name="connsiteY121" fmla="*/ 40449 h 44045"/>
              <a:gd name="connsiteX122" fmla="*/ 4065778 w 8351823"/>
              <a:gd name="connsiteY122" fmla="*/ 31750 h 44045"/>
              <a:gd name="connsiteX123" fmla="*/ 4108866 w 8351823"/>
              <a:gd name="connsiteY123" fmla="*/ 40449 h 44045"/>
              <a:gd name="connsiteX124" fmla="*/ 4114197 w 8351823"/>
              <a:gd name="connsiteY124" fmla="*/ 44043 h 44045"/>
              <a:gd name="connsiteX125" fmla="*/ 4122033 w 8351823"/>
              <a:gd name="connsiteY125" fmla="*/ 32421 h 44045"/>
              <a:gd name="connsiteX126" fmla="*/ 4200306 w 8351823"/>
              <a:gd name="connsiteY126" fmla="*/ 0 h 44045"/>
              <a:gd name="connsiteX127" fmla="*/ 4278579 w 8351823"/>
              <a:gd name="connsiteY127" fmla="*/ 32421 h 44045"/>
              <a:gd name="connsiteX128" fmla="*/ 4286047 w 8351823"/>
              <a:gd name="connsiteY128" fmla="*/ 43497 h 44045"/>
              <a:gd name="connsiteX129" fmla="*/ 4290569 w 8351823"/>
              <a:gd name="connsiteY129" fmla="*/ 40449 h 44045"/>
              <a:gd name="connsiteX130" fmla="*/ 4333656 w 8351823"/>
              <a:gd name="connsiteY130" fmla="*/ 31750 h 44045"/>
              <a:gd name="connsiteX131" fmla="*/ 4376744 w 8351823"/>
              <a:gd name="connsiteY131" fmla="*/ 40449 h 44045"/>
              <a:gd name="connsiteX132" fmla="*/ 4382075 w 8351823"/>
              <a:gd name="connsiteY132" fmla="*/ 44043 h 44045"/>
              <a:gd name="connsiteX133" fmla="*/ 4389911 w 8351823"/>
              <a:gd name="connsiteY133" fmla="*/ 32421 h 44045"/>
              <a:gd name="connsiteX134" fmla="*/ 4468184 w 8351823"/>
              <a:gd name="connsiteY134" fmla="*/ 0 h 44045"/>
              <a:gd name="connsiteX135" fmla="*/ 4546457 w 8351823"/>
              <a:gd name="connsiteY135" fmla="*/ 32421 h 44045"/>
              <a:gd name="connsiteX136" fmla="*/ 4553925 w 8351823"/>
              <a:gd name="connsiteY136" fmla="*/ 43497 h 44045"/>
              <a:gd name="connsiteX137" fmla="*/ 4558447 w 8351823"/>
              <a:gd name="connsiteY137" fmla="*/ 40449 h 44045"/>
              <a:gd name="connsiteX138" fmla="*/ 4601534 w 8351823"/>
              <a:gd name="connsiteY138" fmla="*/ 31750 h 44045"/>
              <a:gd name="connsiteX139" fmla="*/ 4644622 w 8351823"/>
              <a:gd name="connsiteY139" fmla="*/ 40449 h 44045"/>
              <a:gd name="connsiteX140" fmla="*/ 4649954 w 8351823"/>
              <a:gd name="connsiteY140" fmla="*/ 44044 h 44045"/>
              <a:gd name="connsiteX141" fmla="*/ 4657790 w 8351823"/>
              <a:gd name="connsiteY141" fmla="*/ 32421 h 44045"/>
              <a:gd name="connsiteX142" fmla="*/ 4736063 w 8351823"/>
              <a:gd name="connsiteY142" fmla="*/ 0 h 44045"/>
              <a:gd name="connsiteX143" fmla="*/ 4814336 w 8351823"/>
              <a:gd name="connsiteY143" fmla="*/ 32421 h 44045"/>
              <a:gd name="connsiteX144" fmla="*/ 4821804 w 8351823"/>
              <a:gd name="connsiteY144" fmla="*/ 43497 h 44045"/>
              <a:gd name="connsiteX145" fmla="*/ 4826326 w 8351823"/>
              <a:gd name="connsiteY145" fmla="*/ 40449 h 44045"/>
              <a:gd name="connsiteX146" fmla="*/ 4869413 w 8351823"/>
              <a:gd name="connsiteY146" fmla="*/ 31750 h 44045"/>
              <a:gd name="connsiteX147" fmla="*/ 4912501 w 8351823"/>
              <a:gd name="connsiteY147" fmla="*/ 40449 h 44045"/>
              <a:gd name="connsiteX148" fmla="*/ 4917832 w 8351823"/>
              <a:gd name="connsiteY148" fmla="*/ 44043 h 44045"/>
              <a:gd name="connsiteX149" fmla="*/ 4925668 w 8351823"/>
              <a:gd name="connsiteY149" fmla="*/ 32421 h 44045"/>
              <a:gd name="connsiteX150" fmla="*/ 5003941 w 8351823"/>
              <a:gd name="connsiteY150" fmla="*/ 0 h 44045"/>
              <a:gd name="connsiteX151" fmla="*/ 5082214 w 8351823"/>
              <a:gd name="connsiteY151" fmla="*/ 32421 h 44045"/>
              <a:gd name="connsiteX152" fmla="*/ 5089682 w 8351823"/>
              <a:gd name="connsiteY152" fmla="*/ 43497 h 44045"/>
              <a:gd name="connsiteX153" fmla="*/ 5094204 w 8351823"/>
              <a:gd name="connsiteY153" fmla="*/ 40449 h 44045"/>
              <a:gd name="connsiteX154" fmla="*/ 5137291 w 8351823"/>
              <a:gd name="connsiteY154" fmla="*/ 31750 h 44045"/>
              <a:gd name="connsiteX155" fmla="*/ 5180379 w 8351823"/>
              <a:gd name="connsiteY155" fmla="*/ 40449 h 44045"/>
              <a:gd name="connsiteX156" fmla="*/ 5185710 w 8351823"/>
              <a:gd name="connsiteY156" fmla="*/ 44043 h 44045"/>
              <a:gd name="connsiteX157" fmla="*/ 5193546 w 8351823"/>
              <a:gd name="connsiteY157" fmla="*/ 32421 h 44045"/>
              <a:gd name="connsiteX158" fmla="*/ 5271819 w 8351823"/>
              <a:gd name="connsiteY158" fmla="*/ 0 h 44045"/>
              <a:gd name="connsiteX159" fmla="*/ 5350092 w 8351823"/>
              <a:gd name="connsiteY159" fmla="*/ 32421 h 44045"/>
              <a:gd name="connsiteX160" fmla="*/ 5357560 w 8351823"/>
              <a:gd name="connsiteY160" fmla="*/ 43497 h 44045"/>
              <a:gd name="connsiteX161" fmla="*/ 5362082 w 8351823"/>
              <a:gd name="connsiteY161" fmla="*/ 40449 h 44045"/>
              <a:gd name="connsiteX162" fmla="*/ 5405169 w 8351823"/>
              <a:gd name="connsiteY162" fmla="*/ 31750 h 44045"/>
              <a:gd name="connsiteX163" fmla="*/ 5448257 w 8351823"/>
              <a:gd name="connsiteY163" fmla="*/ 40449 h 44045"/>
              <a:gd name="connsiteX164" fmla="*/ 5453589 w 8351823"/>
              <a:gd name="connsiteY164" fmla="*/ 44044 h 44045"/>
              <a:gd name="connsiteX165" fmla="*/ 5461425 w 8351823"/>
              <a:gd name="connsiteY165" fmla="*/ 32421 h 44045"/>
              <a:gd name="connsiteX166" fmla="*/ 5539698 w 8351823"/>
              <a:gd name="connsiteY166" fmla="*/ 0 h 44045"/>
              <a:gd name="connsiteX167" fmla="*/ 5617971 w 8351823"/>
              <a:gd name="connsiteY167" fmla="*/ 32421 h 44045"/>
              <a:gd name="connsiteX168" fmla="*/ 5625439 w 8351823"/>
              <a:gd name="connsiteY168" fmla="*/ 43497 h 44045"/>
              <a:gd name="connsiteX169" fmla="*/ 5629961 w 8351823"/>
              <a:gd name="connsiteY169" fmla="*/ 40449 h 44045"/>
              <a:gd name="connsiteX170" fmla="*/ 5673048 w 8351823"/>
              <a:gd name="connsiteY170" fmla="*/ 31750 h 44045"/>
              <a:gd name="connsiteX171" fmla="*/ 5716136 w 8351823"/>
              <a:gd name="connsiteY171" fmla="*/ 40449 h 44045"/>
              <a:gd name="connsiteX172" fmla="*/ 5721467 w 8351823"/>
              <a:gd name="connsiteY172" fmla="*/ 44043 h 44045"/>
              <a:gd name="connsiteX173" fmla="*/ 5729303 w 8351823"/>
              <a:gd name="connsiteY173" fmla="*/ 32421 h 44045"/>
              <a:gd name="connsiteX174" fmla="*/ 5807576 w 8351823"/>
              <a:gd name="connsiteY174" fmla="*/ 0 h 44045"/>
              <a:gd name="connsiteX175" fmla="*/ 5885849 w 8351823"/>
              <a:gd name="connsiteY175" fmla="*/ 32421 h 44045"/>
              <a:gd name="connsiteX176" fmla="*/ 5893317 w 8351823"/>
              <a:gd name="connsiteY176" fmla="*/ 43497 h 44045"/>
              <a:gd name="connsiteX177" fmla="*/ 5897839 w 8351823"/>
              <a:gd name="connsiteY177" fmla="*/ 40449 h 44045"/>
              <a:gd name="connsiteX178" fmla="*/ 5940926 w 8351823"/>
              <a:gd name="connsiteY178" fmla="*/ 31750 h 44045"/>
              <a:gd name="connsiteX179" fmla="*/ 5984014 w 8351823"/>
              <a:gd name="connsiteY179" fmla="*/ 40449 h 44045"/>
              <a:gd name="connsiteX180" fmla="*/ 5989345 w 8351823"/>
              <a:gd name="connsiteY180" fmla="*/ 44043 h 44045"/>
              <a:gd name="connsiteX181" fmla="*/ 5997181 w 8351823"/>
              <a:gd name="connsiteY181" fmla="*/ 32421 h 44045"/>
              <a:gd name="connsiteX182" fmla="*/ 6075454 w 8351823"/>
              <a:gd name="connsiteY182" fmla="*/ 0 h 44045"/>
              <a:gd name="connsiteX183" fmla="*/ 6153727 w 8351823"/>
              <a:gd name="connsiteY183" fmla="*/ 32421 h 44045"/>
              <a:gd name="connsiteX184" fmla="*/ 6161195 w 8351823"/>
              <a:gd name="connsiteY184" fmla="*/ 43497 h 44045"/>
              <a:gd name="connsiteX185" fmla="*/ 6165717 w 8351823"/>
              <a:gd name="connsiteY185" fmla="*/ 40449 h 44045"/>
              <a:gd name="connsiteX186" fmla="*/ 6208804 w 8351823"/>
              <a:gd name="connsiteY186" fmla="*/ 31750 h 44045"/>
              <a:gd name="connsiteX187" fmla="*/ 6251892 w 8351823"/>
              <a:gd name="connsiteY187" fmla="*/ 40449 h 44045"/>
              <a:gd name="connsiteX188" fmla="*/ 6257224 w 8351823"/>
              <a:gd name="connsiteY188" fmla="*/ 44044 h 44045"/>
              <a:gd name="connsiteX189" fmla="*/ 6265060 w 8351823"/>
              <a:gd name="connsiteY189" fmla="*/ 32421 h 44045"/>
              <a:gd name="connsiteX190" fmla="*/ 6343333 w 8351823"/>
              <a:gd name="connsiteY190" fmla="*/ 0 h 44045"/>
              <a:gd name="connsiteX191" fmla="*/ 6421606 w 8351823"/>
              <a:gd name="connsiteY191" fmla="*/ 32421 h 44045"/>
              <a:gd name="connsiteX192" fmla="*/ 6429074 w 8351823"/>
              <a:gd name="connsiteY192" fmla="*/ 43497 h 44045"/>
              <a:gd name="connsiteX193" fmla="*/ 6433596 w 8351823"/>
              <a:gd name="connsiteY193" fmla="*/ 40449 h 44045"/>
              <a:gd name="connsiteX194" fmla="*/ 6476683 w 8351823"/>
              <a:gd name="connsiteY194" fmla="*/ 31750 h 44045"/>
              <a:gd name="connsiteX195" fmla="*/ 6519771 w 8351823"/>
              <a:gd name="connsiteY195" fmla="*/ 40449 h 44045"/>
              <a:gd name="connsiteX196" fmla="*/ 6525102 w 8351823"/>
              <a:gd name="connsiteY196" fmla="*/ 44043 h 44045"/>
              <a:gd name="connsiteX197" fmla="*/ 6532938 w 8351823"/>
              <a:gd name="connsiteY197" fmla="*/ 32421 h 44045"/>
              <a:gd name="connsiteX198" fmla="*/ 6611211 w 8351823"/>
              <a:gd name="connsiteY198" fmla="*/ 0 h 44045"/>
              <a:gd name="connsiteX199" fmla="*/ 6689484 w 8351823"/>
              <a:gd name="connsiteY199" fmla="*/ 32421 h 44045"/>
              <a:gd name="connsiteX200" fmla="*/ 6696952 w 8351823"/>
              <a:gd name="connsiteY200" fmla="*/ 43497 h 44045"/>
              <a:gd name="connsiteX201" fmla="*/ 6701474 w 8351823"/>
              <a:gd name="connsiteY201" fmla="*/ 40449 h 44045"/>
              <a:gd name="connsiteX202" fmla="*/ 6744561 w 8351823"/>
              <a:gd name="connsiteY202" fmla="*/ 31750 h 44045"/>
              <a:gd name="connsiteX203" fmla="*/ 6787649 w 8351823"/>
              <a:gd name="connsiteY203" fmla="*/ 40449 h 44045"/>
              <a:gd name="connsiteX204" fmla="*/ 6792980 w 8351823"/>
              <a:gd name="connsiteY204" fmla="*/ 44043 h 44045"/>
              <a:gd name="connsiteX205" fmla="*/ 6800816 w 8351823"/>
              <a:gd name="connsiteY205" fmla="*/ 32421 h 44045"/>
              <a:gd name="connsiteX206" fmla="*/ 6879089 w 8351823"/>
              <a:gd name="connsiteY206" fmla="*/ 0 h 44045"/>
              <a:gd name="connsiteX207" fmla="*/ 6957362 w 8351823"/>
              <a:gd name="connsiteY207" fmla="*/ 32421 h 44045"/>
              <a:gd name="connsiteX208" fmla="*/ 6964830 w 8351823"/>
              <a:gd name="connsiteY208" fmla="*/ 43497 h 44045"/>
              <a:gd name="connsiteX209" fmla="*/ 6969352 w 8351823"/>
              <a:gd name="connsiteY209" fmla="*/ 40449 h 44045"/>
              <a:gd name="connsiteX210" fmla="*/ 7012439 w 8351823"/>
              <a:gd name="connsiteY210" fmla="*/ 31750 h 44045"/>
              <a:gd name="connsiteX211" fmla="*/ 7055527 w 8351823"/>
              <a:gd name="connsiteY211" fmla="*/ 40449 h 44045"/>
              <a:gd name="connsiteX212" fmla="*/ 7060859 w 8351823"/>
              <a:gd name="connsiteY212" fmla="*/ 44044 h 44045"/>
              <a:gd name="connsiteX213" fmla="*/ 7068695 w 8351823"/>
              <a:gd name="connsiteY213" fmla="*/ 32421 h 44045"/>
              <a:gd name="connsiteX214" fmla="*/ 7146968 w 8351823"/>
              <a:gd name="connsiteY214" fmla="*/ 0 h 44045"/>
              <a:gd name="connsiteX215" fmla="*/ 7225241 w 8351823"/>
              <a:gd name="connsiteY215" fmla="*/ 32421 h 44045"/>
              <a:gd name="connsiteX216" fmla="*/ 7232709 w 8351823"/>
              <a:gd name="connsiteY216" fmla="*/ 43497 h 44045"/>
              <a:gd name="connsiteX217" fmla="*/ 7237231 w 8351823"/>
              <a:gd name="connsiteY217" fmla="*/ 40449 h 44045"/>
              <a:gd name="connsiteX218" fmla="*/ 7280318 w 8351823"/>
              <a:gd name="connsiteY218" fmla="*/ 31750 h 44045"/>
              <a:gd name="connsiteX219" fmla="*/ 7323406 w 8351823"/>
              <a:gd name="connsiteY219" fmla="*/ 40449 h 44045"/>
              <a:gd name="connsiteX220" fmla="*/ 7328737 w 8351823"/>
              <a:gd name="connsiteY220" fmla="*/ 44043 h 44045"/>
              <a:gd name="connsiteX221" fmla="*/ 7336573 w 8351823"/>
              <a:gd name="connsiteY221" fmla="*/ 32421 h 44045"/>
              <a:gd name="connsiteX222" fmla="*/ 7414846 w 8351823"/>
              <a:gd name="connsiteY222" fmla="*/ 0 h 44045"/>
              <a:gd name="connsiteX223" fmla="*/ 7493119 w 8351823"/>
              <a:gd name="connsiteY223" fmla="*/ 32421 h 44045"/>
              <a:gd name="connsiteX224" fmla="*/ 7500587 w 8351823"/>
              <a:gd name="connsiteY224" fmla="*/ 43497 h 44045"/>
              <a:gd name="connsiteX225" fmla="*/ 7505109 w 8351823"/>
              <a:gd name="connsiteY225" fmla="*/ 40449 h 44045"/>
              <a:gd name="connsiteX226" fmla="*/ 7548196 w 8351823"/>
              <a:gd name="connsiteY226" fmla="*/ 31750 h 44045"/>
              <a:gd name="connsiteX227" fmla="*/ 7591283 w 8351823"/>
              <a:gd name="connsiteY227" fmla="*/ 40449 h 44045"/>
              <a:gd name="connsiteX228" fmla="*/ 7596615 w 8351823"/>
              <a:gd name="connsiteY228" fmla="*/ 44043 h 44045"/>
              <a:gd name="connsiteX229" fmla="*/ 7604451 w 8351823"/>
              <a:gd name="connsiteY229" fmla="*/ 32421 h 44045"/>
              <a:gd name="connsiteX230" fmla="*/ 7682724 w 8351823"/>
              <a:gd name="connsiteY230" fmla="*/ 0 h 44045"/>
              <a:gd name="connsiteX231" fmla="*/ 7760997 w 8351823"/>
              <a:gd name="connsiteY231" fmla="*/ 32421 h 44045"/>
              <a:gd name="connsiteX232" fmla="*/ 7768465 w 8351823"/>
              <a:gd name="connsiteY232" fmla="*/ 43497 h 44045"/>
              <a:gd name="connsiteX233" fmla="*/ 7772987 w 8351823"/>
              <a:gd name="connsiteY233" fmla="*/ 40449 h 44045"/>
              <a:gd name="connsiteX234" fmla="*/ 7816074 w 8351823"/>
              <a:gd name="connsiteY234" fmla="*/ 31750 h 44045"/>
              <a:gd name="connsiteX235" fmla="*/ 7859161 w 8351823"/>
              <a:gd name="connsiteY235" fmla="*/ 40449 h 44045"/>
              <a:gd name="connsiteX236" fmla="*/ 7864494 w 8351823"/>
              <a:gd name="connsiteY236" fmla="*/ 44044 h 44045"/>
              <a:gd name="connsiteX237" fmla="*/ 7872330 w 8351823"/>
              <a:gd name="connsiteY237" fmla="*/ 32421 h 44045"/>
              <a:gd name="connsiteX238" fmla="*/ 7950603 w 8351823"/>
              <a:gd name="connsiteY238" fmla="*/ 0 h 44045"/>
              <a:gd name="connsiteX239" fmla="*/ 8028876 w 8351823"/>
              <a:gd name="connsiteY239" fmla="*/ 32421 h 44045"/>
              <a:gd name="connsiteX240" fmla="*/ 8036344 w 8351823"/>
              <a:gd name="connsiteY240" fmla="*/ 43497 h 44045"/>
              <a:gd name="connsiteX241" fmla="*/ 8040866 w 8351823"/>
              <a:gd name="connsiteY241" fmla="*/ 40449 h 44045"/>
              <a:gd name="connsiteX242" fmla="*/ 8083953 w 8351823"/>
              <a:gd name="connsiteY242" fmla="*/ 31750 h 44045"/>
              <a:gd name="connsiteX243" fmla="*/ 8127040 w 8351823"/>
              <a:gd name="connsiteY243" fmla="*/ 40449 h 44045"/>
              <a:gd name="connsiteX244" fmla="*/ 8132366 w 8351823"/>
              <a:gd name="connsiteY244" fmla="*/ 44040 h 44045"/>
              <a:gd name="connsiteX245" fmla="*/ 8140200 w 8351823"/>
              <a:gd name="connsiteY245" fmla="*/ 32421 h 44045"/>
              <a:gd name="connsiteX246" fmla="*/ 8218473 w 8351823"/>
              <a:gd name="connsiteY246" fmla="*/ 0 h 44045"/>
              <a:gd name="connsiteX247" fmla="*/ 8296746 w 8351823"/>
              <a:gd name="connsiteY247" fmla="*/ 32421 h 44045"/>
              <a:gd name="connsiteX248" fmla="*/ 8304214 w 8351823"/>
              <a:gd name="connsiteY248" fmla="*/ 43497 h 44045"/>
              <a:gd name="connsiteX249" fmla="*/ 8308736 w 8351823"/>
              <a:gd name="connsiteY249" fmla="*/ 40449 h 44045"/>
              <a:gd name="connsiteX250" fmla="*/ 8351823 w 8351823"/>
              <a:gd name="connsiteY250" fmla="*/ 31750 h 44045"/>
              <a:gd name="connsiteX0" fmla="*/ 0 w 8308736"/>
              <a:gd name="connsiteY0" fmla="*/ 43496 h 44045"/>
              <a:gd name="connsiteX1" fmla="*/ 4520 w 8308736"/>
              <a:gd name="connsiteY1" fmla="*/ 40449 h 44045"/>
              <a:gd name="connsiteX2" fmla="*/ 47607 w 8308736"/>
              <a:gd name="connsiteY2" fmla="*/ 31750 h 44045"/>
              <a:gd name="connsiteX3" fmla="*/ 90694 w 8308736"/>
              <a:gd name="connsiteY3" fmla="*/ 40449 h 44045"/>
              <a:gd name="connsiteX4" fmla="*/ 96028 w 8308736"/>
              <a:gd name="connsiteY4" fmla="*/ 44044 h 44045"/>
              <a:gd name="connsiteX5" fmla="*/ 103865 w 8308736"/>
              <a:gd name="connsiteY5" fmla="*/ 32421 h 44045"/>
              <a:gd name="connsiteX6" fmla="*/ 182138 w 8308736"/>
              <a:gd name="connsiteY6" fmla="*/ 0 h 44045"/>
              <a:gd name="connsiteX7" fmla="*/ 260411 w 8308736"/>
              <a:gd name="connsiteY7" fmla="*/ 32421 h 44045"/>
              <a:gd name="connsiteX8" fmla="*/ 267878 w 8308736"/>
              <a:gd name="connsiteY8" fmla="*/ 43496 h 44045"/>
              <a:gd name="connsiteX9" fmla="*/ 272398 w 8308736"/>
              <a:gd name="connsiteY9" fmla="*/ 40449 h 44045"/>
              <a:gd name="connsiteX10" fmla="*/ 315485 w 8308736"/>
              <a:gd name="connsiteY10" fmla="*/ 31750 h 44045"/>
              <a:gd name="connsiteX11" fmla="*/ 358573 w 8308736"/>
              <a:gd name="connsiteY11" fmla="*/ 40449 h 44045"/>
              <a:gd name="connsiteX12" fmla="*/ 363906 w 8308736"/>
              <a:gd name="connsiteY12" fmla="*/ 44045 h 44045"/>
              <a:gd name="connsiteX13" fmla="*/ 371744 w 8308736"/>
              <a:gd name="connsiteY13" fmla="*/ 32421 h 44045"/>
              <a:gd name="connsiteX14" fmla="*/ 450017 w 8308736"/>
              <a:gd name="connsiteY14" fmla="*/ 0 h 44045"/>
              <a:gd name="connsiteX15" fmla="*/ 528290 w 8308736"/>
              <a:gd name="connsiteY15" fmla="*/ 32421 h 44045"/>
              <a:gd name="connsiteX16" fmla="*/ 535757 w 8308736"/>
              <a:gd name="connsiteY16" fmla="*/ 43496 h 44045"/>
              <a:gd name="connsiteX17" fmla="*/ 540277 w 8308736"/>
              <a:gd name="connsiteY17" fmla="*/ 40449 h 44045"/>
              <a:gd name="connsiteX18" fmla="*/ 583365 w 8308736"/>
              <a:gd name="connsiteY18" fmla="*/ 31750 h 44045"/>
              <a:gd name="connsiteX19" fmla="*/ 626452 w 8308736"/>
              <a:gd name="connsiteY19" fmla="*/ 40449 h 44045"/>
              <a:gd name="connsiteX20" fmla="*/ 631786 w 8308736"/>
              <a:gd name="connsiteY20" fmla="*/ 44045 h 44045"/>
              <a:gd name="connsiteX21" fmla="*/ 639623 w 8308736"/>
              <a:gd name="connsiteY21" fmla="*/ 32421 h 44045"/>
              <a:gd name="connsiteX22" fmla="*/ 717896 w 8308736"/>
              <a:gd name="connsiteY22" fmla="*/ 0 h 44045"/>
              <a:gd name="connsiteX23" fmla="*/ 796169 w 8308736"/>
              <a:gd name="connsiteY23" fmla="*/ 32421 h 44045"/>
              <a:gd name="connsiteX24" fmla="*/ 803637 w 8308736"/>
              <a:gd name="connsiteY24" fmla="*/ 43496 h 44045"/>
              <a:gd name="connsiteX25" fmla="*/ 808156 w 8308736"/>
              <a:gd name="connsiteY25" fmla="*/ 40449 h 44045"/>
              <a:gd name="connsiteX26" fmla="*/ 851244 w 8308736"/>
              <a:gd name="connsiteY26" fmla="*/ 31750 h 44045"/>
              <a:gd name="connsiteX27" fmla="*/ 894331 w 8308736"/>
              <a:gd name="connsiteY27" fmla="*/ 40449 h 44045"/>
              <a:gd name="connsiteX28" fmla="*/ 899664 w 8308736"/>
              <a:gd name="connsiteY28" fmla="*/ 44045 h 44045"/>
              <a:gd name="connsiteX29" fmla="*/ 907502 w 8308736"/>
              <a:gd name="connsiteY29" fmla="*/ 32421 h 44045"/>
              <a:gd name="connsiteX30" fmla="*/ 985775 w 8308736"/>
              <a:gd name="connsiteY30" fmla="*/ 0 h 44045"/>
              <a:gd name="connsiteX31" fmla="*/ 1064048 w 8308736"/>
              <a:gd name="connsiteY31" fmla="*/ 32421 h 44045"/>
              <a:gd name="connsiteX32" fmla="*/ 1071515 w 8308736"/>
              <a:gd name="connsiteY32" fmla="*/ 43496 h 44045"/>
              <a:gd name="connsiteX33" fmla="*/ 1076035 w 8308736"/>
              <a:gd name="connsiteY33" fmla="*/ 40449 h 44045"/>
              <a:gd name="connsiteX34" fmla="*/ 1119122 w 8308736"/>
              <a:gd name="connsiteY34" fmla="*/ 31750 h 44045"/>
              <a:gd name="connsiteX35" fmla="*/ 1162210 w 8308736"/>
              <a:gd name="connsiteY35" fmla="*/ 40449 h 44045"/>
              <a:gd name="connsiteX36" fmla="*/ 1167543 w 8308736"/>
              <a:gd name="connsiteY36" fmla="*/ 44045 h 44045"/>
              <a:gd name="connsiteX37" fmla="*/ 1175380 w 8308736"/>
              <a:gd name="connsiteY37" fmla="*/ 32421 h 44045"/>
              <a:gd name="connsiteX38" fmla="*/ 1253655 w 8308736"/>
              <a:gd name="connsiteY38" fmla="*/ 0 h 44045"/>
              <a:gd name="connsiteX39" fmla="*/ 1331927 w 8308736"/>
              <a:gd name="connsiteY39" fmla="*/ 32421 h 44045"/>
              <a:gd name="connsiteX40" fmla="*/ 1339394 w 8308736"/>
              <a:gd name="connsiteY40" fmla="*/ 43496 h 44045"/>
              <a:gd name="connsiteX41" fmla="*/ 1343914 w 8308736"/>
              <a:gd name="connsiteY41" fmla="*/ 40449 h 44045"/>
              <a:gd name="connsiteX42" fmla="*/ 1387001 w 8308736"/>
              <a:gd name="connsiteY42" fmla="*/ 31750 h 44045"/>
              <a:gd name="connsiteX43" fmla="*/ 1430088 w 8308736"/>
              <a:gd name="connsiteY43" fmla="*/ 40449 h 44045"/>
              <a:gd name="connsiteX44" fmla="*/ 1435422 w 8308736"/>
              <a:gd name="connsiteY44" fmla="*/ 44044 h 44045"/>
              <a:gd name="connsiteX45" fmla="*/ 1443258 w 8308736"/>
              <a:gd name="connsiteY45" fmla="*/ 32421 h 44045"/>
              <a:gd name="connsiteX46" fmla="*/ 1521532 w 8308736"/>
              <a:gd name="connsiteY46" fmla="*/ 0 h 44045"/>
              <a:gd name="connsiteX47" fmla="*/ 1599805 w 8308736"/>
              <a:gd name="connsiteY47" fmla="*/ 32421 h 44045"/>
              <a:gd name="connsiteX48" fmla="*/ 1607272 w 8308736"/>
              <a:gd name="connsiteY48" fmla="*/ 43496 h 44045"/>
              <a:gd name="connsiteX49" fmla="*/ 1611791 w 8308736"/>
              <a:gd name="connsiteY49" fmla="*/ 40449 h 44045"/>
              <a:gd name="connsiteX50" fmla="*/ 1654878 w 8308736"/>
              <a:gd name="connsiteY50" fmla="*/ 31750 h 44045"/>
              <a:gd name="connsiteX51" fmla="*/ 1697966 w 8308736"/>
              <a:gd name="connsiteY51" fmla="*/ 40449 h 44045"/>
              <a:gd name="connsiteX52" fmla="*/ 1703299 w 8308736"/>
              <a:gd name="connsiteY52" fmla="*/ 44044 h 44045"/>
              <a:gd name="connsiteX53" fmla="*/ 1711136 w 8308736"/>
              <a:gd name="connsiteY53" fmla="*/ 32421 h 44045"/>
              <a:gd name="connsiteX54" fmla="*/ 1789407 w 8308736"/>
              <a:gd name="connsiteY54" fmla="*/ 0 h 44045"/>
              <a:gd name="connsiteX55" fmla="*/ 1867682 w 8308736"/>
              <a:gd name="connsiteY55" fmla="*/ 32421 h 44045"/>
              <a:gd name="connsiteX56" fmla="*/ 1875149 w 8308736"/>
              <a:gd name="connsiteY56" fmla="*/ 43496 h 44045"/>
              <a:gd name="connsiteX57" fmla="*/ 1879668 w 8308736"/>
              <a:gd name="connsiteY57" fmla="*/ 40449 h 44045"/>
              <a:gd name="connsiteX58" fmla="*/ 1922757 w 8308736"/>
              <a:gd name="connsiteY58" fmla="*/ 31750 h 44045"/>
              <a:gd name="connsiteX59" fmla="*/ 1965843 w 8308736"/>
              <a:gd name="connsiteY59" fmla="*/ 40449 h 44045"/>
              <a:gd name="connsiteX60" fmla="*/ 1971178 w 8308736"/>
              <a:gd name="connsiteY60" fmla="*/ 44045 h 44045"/>
              <a:gd name="connsiteX61" fmla="*/ 1979014 w 8308736"/>
              <a:gd name="connsiteY61" fmla="*/ 32421 h 44045"/>
              <a:gd name="connsiteX62" fmla="*/ 2057287 w 8308736"/>
              <a:gd name="connsiteY62" fmla="*/ 0 h 44045"/>
              <a:gd name="connsiteX63" fmla="*/ 2135560 w 8308736"/>
              <a:gd name="connsiteY63" fmla="*/ 32421 h 44045"/>
              <a:gd name="connsiteX64" fmla="*/ 2143026 w 8308736"/>
              <a:gd name="connsiteY64" fmla="*/ 43496 h 44045"/>
              <a:gd name="connsiteX65" fmla="*/ 2147547 w 8308736"/>
              <a:gd name="connsiteY65" fmla="*/ 40449 h 44045"/>
              <a:gd name="connsiteX66" fmla="*/ 2190635 w 8308736"/>
              <a:gd name="connsiteY66" fmla="*/ 31750 h 44045"/>
              <a:gd name="connsiteX67" fmla="*/ 2233721 w 8308736"/>
              <a:gd name="connsiteY67" fmla="*/ 40449 h 44045"/>
              <a:gd name="connsiteX68" fmla="*/ 2239056 w 8308736"/>
              <a:gd name="connsiteY68" fmla="*/ 44045 h 44045"/>
              <a:gd name="connsiteX69" fmla="*/ 2246892 w 8308736"/>
              <a:gd name="connsiteY69" fmla="*/ 32421 h 44045"/>
              <a:gd name="connsiteX70" fmla="*/ 2325166 w 8308736"/>
              <a:gd name="connsiteY70" fmla="*/ 0 h 44045"/>
              <a:gd name="connsiteX71" fmla="*/ 2403439 w 8308736"/>
              <a:gd name="connsiteY71" fmla="*/ 32421 h 44045"/>
              <a:gd name="connsiteX72" fmla="*/ 2410905 w 8308736"/>
              <a:gd name="connsiteY72" fmla="*/ 43496 h 44045"/>
              <a:gd name="connsiteX73" fmla="*/ 2415425 w 8308736"/>
              <a:gd name="connsiteY73" fmla="*/ 40449 h 44045"/>
              <a:gd name="connsiteX74" fmla="*/ 2458511 w 8308736"/>
              <a:gd name="connsiteY74" fmla="*/ 31750 h 44045"/>
              <a:gd name="connsiteX75" fmla="*/ 2501600 w 8308736"/>
              <a:gd name="connsiteY75" fmla="*/ 40449 h 44045"/>
              <a:gd name="connsiteX76" fmla="*/ 2506933 w 8308736"/>
              <a:gd name="connsiteY76" fmla="*/ 44045 h 44045"/>
              <a:gd name="connsiteX77" fmla="*/ 2514770 w 8308736"/>
              <a:gd name="connsiteY77" fmla="*/ 32421 h 44045"/>
              <a:gd name="connsiteX78" fmla="*/ 2593043 w 8308736"/>
              <a:gd name="connsiteY78" fmla="*/ 0 h 44045"/>
              <a:gd name="connsiteX79" fmla="*/ 2671316 w 8308736"/>
              <a:gd name="connsiteY79" fmla="*/ 32421 h 44045"/>
              <a:gd name="connsiteX80" fmla="*/ 2678783 w 8308736"/>
              <a:gd name="connsiteY80" fmla="*/ 43496 h 44045"/>
              <a:gd name="connsiteX81" fmla="*/ 2683303 w 8308736"/>
              <a:gd name="connsiteY81" fmla="*/ 40449 h 44045"/>
              <a:gd name="connsiteX82" fmla="*/ 2726391 w 8308736"/>
              <a:gd name="connsiteY82" fmla="*/ 31750 h 44045"/>
              <a:gd name="connsiteX83" fmla="*/ 2769478 w 8308736"/>
              <a:gd name="connsiteY83" fmla="*/ 40449 h 44045"/>
              <a:gd name="connsiteX84" fmla="*/ 2774813 w 8308736"/>
              <a:gd name="connsiteY84" fmla="*/ 44045 h 44045"/>
              <a:gd name="connsiteX85" fmla="*/ 2782649 w 8308736"/>
              <a:gd name="connsiteY85" fmla="*/ 32421 h 44045"/>
              <a:gd name="connsiteX86" fmla="*/ 2860922 w 8308736"/>
              <a:gd name="connsiteY86" fmla="*/ 0 h 44045"/>
              <a:gd name="connsiteX87" fmla="*/ 2939195 w 8308736"/>
              <a:gd name="connsiteY87" fmla="*/ 32421 h 44045"/>
              <a:gd name="connsiteX88" fmla="*/ 2946661 w 8308736"/>
              <a:gd name="connsiteY88" fmla="*/ 43496 h 44045"/>
              <a:gd name="connsiteX89" fmla="*/ 2951182 w 8308736"/>
              <a:gd name="connsiteY89" fmla="*/ 40449 h 44045"/>
              <a:gd name="connsiteX90" fmla="*/ 2994269 w 8308736"/>
              <a:gd name="connsiteY90" fmla="*/ 31750 h 44045"/>
              <a:gd name="connsiteX91" fmla="*/ 3037356 w 8308736"/>
              <a:gd name="connsiteY91" fmla="*/ 40449 h 44045"/>
              <a:gd name="connsiteX92" fmla="*/ 3042690 w 8308736"/>
              <a:gd name="connsiteY92" fmla="*/ 44045 h 44045"/>
              <a:gd name="connsiteX93" fmla="*/ 3050527 w 8308736"/>
              <a:gd name="connsiteY93" fmla="*/ 32421 h 44045"/>
              <a:gd name="connsiteX94" fmla="*/ 3128800 w 8308736"/>
              <a:gd name="connsiteY94" fmla="*/ 0 h 44045"/>
              <a:gd name="connsiteX95" fmla="*/ 3207072 w 8308736"/>
              <a:gd name="connsiteY95" fmla="*/ 32421 h 44045"/>
              <a:gd name="connsiteX96" fmla="*/ 3214539 w 8308736"/>
              <a:gd name="connsiteY96" fmla="*/ 43496 h 44045"/>
              <a:gd name="connsiteX97" fmla="*/ 3219059 w 8308736"/>
              <a:gd name="connsiteY97" fmla="*/ 40449 h 44045"/>
              <a:gd name="connsiteX98" fmla="*/ 3262147 w 8308736"/>
              <a:gd name="connsiteY98" fmla="*/ 31750 h 44045"/>
              <a:gd name="connsiteX99" fmla="*/ 3305231 w 8308736"/>
              <a:gd name="connsiteY99" fmla="*/ 40449 h 44045"/>
              <a:gd name="connsiteX100" fmla="*/ 3310563 w 8308736"/>
              <a:gd name="connsiteY100" fmla="*/ 44044 h 44045"/>
              <a:gd name="connsiteX101" fmla="*/ 3318400 w 8308736"/>
              <a:gd name="connsiteY101" fmla="*/ 32421 h 44045"/>
              <a:gd name="connsiteX102" fmla="*/ 3396671 w 8308736"/>
              <a:gd name="connsiteY102" fmla="*/ 0 h 44045"/>
              <a:gd name="connsiteX103" fmla="*/ 3474944 w 8308736"/>
              <a:gd name="connsiteY103" fmla="*/ 32421 h 44045"/>
              <a:gd name="connsiteX104" fmla="*/ 3482412 w 8308736"/>
              <a:gd name="connsiteY104" fmla="*/ 43497 h 44045"/>
              <a:gd name="connsiteX105" fmla="*/ 3486934 w 8308736"/>
              <a:gd name="connsiteY105" fmla="*/ 40449 h 44045"/>
              <a:gd name="connsiteX106" fmla="*/ 3530021 w 8308736"/>
              <a:gd name="connsiteY106" fmla="*/ 31750 h 44045"/>
              <a:gd name="connsiteX107" fmla="*/ 3573109 w 8308736"/>
              <a:gd name="connsiteY107" fmla="*/ 40449 h 44045"/>
              <a:gd name="connsiteX108" fmla="*/ 3578440 w 8308736"/>
              <a:gd name="connsiteY108" fmla="*/ 44043 h 44045"/>
              <a:gd name="connsiteX109" fmla="*/ 3586276 w 8308736"/>
              <a:gd name="connsiteY109" fmla="*/ 32421 h 44045"/>
              <a:gd name="connsiteX110" fmla="*/ 3664549 w 8308736"/>
              <a:gd name="connsiteY110" fmla="*/ 0 h 44045"/>
              <a:gd name="connsiteX111" fmla="*/ 3742822 w 8308736"/>
              <a:gd name="connsiteY111" fmla="*/ 32421 h 44045"/>
              <a:gd name="connsiteX112" fmla="*/ 3750290 w 8308736"/>
              <a:gd name="connsiteY112" fmla="*/ 43497 h 44045"/>
              <a:gd name="connsiteX113" fmla="*/ 3754812 w 8308736"/>
              <a:gd name="connsiteY113" fmla="*/ 40449 h 44045"/>
              <a:gd name="connsiteX114" fmla="*/ 3797899 w 8308736"/>
              <a:gd name="connsiteY114" fmla="*/ 31750 h 44045"/>
              <a:gd name="connsiteX115" fmla="*/ 3840987 w 8308736"/>
              <a:gd name="connsiteY115" fmla="*/ 40449 h 44045"/>
              <a:gd name="connsiteX116" fmla="*/ 3846319 w 8308736"/>
              <a:gd name="connsiteY116" fmla="*/ 44044 h 44045"/>
              <a:gd name="connsiteX117" fmla="*/ 3854155 w 8308736"/>
              <a:gd name="connsiteY117" fmla="*/ 32421 h 44045"/>
              <a:gd name="connsiteX118" fmla="*/ 3932428 w 8308736"/>
              <a:gd name="connsiteY118" fmla="*/ 0 h 44045"/>
              <a:gd name="connsiteX119" fmla="*/ 4010701 w 8308736"/>
              <a:gd name="connsiteY119" fmla="*/ 32421 h 44045"/>
              <a:gd name="connsiteX120" fmla="*/ 4018169 w 8308736"/>
              <a:gd name="connsiteY120" fmla="*/ 43497 h 44045"/>
              <a:gd name="connsiteX121" fmla="*/ 4022691 w 8308736"/>
              <a:gd name="connsiteY121" fmla="*/ 40449 h 44045"/>
              <a:gd name="connsiteX122" fmla="*/ 4065778 w 8308736"/>
              <a:gd name="connsiteY122" fmla="*/ 31750 h 44045"/>
              <a:gd name="connsiteX123" fmla="*/ 4108866 w 8308736"/>
              <a:gd name="connsiteY123" fmla="*/ 40449 h 44045"/>
              <a:gd name="connsiteX124" fmla="*/ 4114197 w 8308736"/>
              <a:gd name="connsiteY124" fmla="*/ 44043 h 44045"/>
              <a:gd name="connsiteX125" fmla="*/ 4122033 w 8308736"/>
              <a:gd name="connsiteY125" fmla="*/ 32421 h 44045"/>
              <a:gd name="connsiteX126" fmla="*/ 4200306 w 8308736"/>
              <a:gd name="connsiteY126" fmla="*/ 0 h 44045"/>
              <a:gd name="connsiteX127" fmla="*/ 4278579 w 8308736"/>
              <a:gd name="connsiteY127" fmla="*/ 32421 h 44045"/>
              <a:gd name="connsiteX128" fmla="*/ 4286047 w 8308736"/>
              <a:gd name="connsiteY128" fmla="*/ 43497 h 44045"/>
              <a:gd name="connsiteX129" fmla="*/ 4290569 w 8308736"/>
              <a:gd name="connsiteY129" fmla="*/ 40449 h 44045"/>
              <a:gd name="connsiteX130" fmla="*/ 4333656 w 8308736"/>
              <a:gd name="connsiteY130" fmla="*/ 31750 h 44045"/>
              <a:gd name="connsiteX131" fmla="*/ 4376744 w 8308736"/>
              <a:gd name="connsiteY131" fmla="*/ 40449 h 44045"/>
              <a:gd name="connsiteX132" fmla="*/ 4382075 w 8308736"/>
              <a:gd name="connsiteY132" fmla="*/ 44043 h 44045"/>
              <a:gd name="connsiteX133" fmla="*/ 4389911 w 8308736"/>
              <a:gd name="connsiteY133" fmla="*/ 32421 h 44045"/>
              <a:gd name="connsiteX134" fmla="*/ 4468184 w 8308736"/>
              <a:gd name="connsiteY134" fmla="*/ 0 h 44045"/>
              <a:gd name="connsiteX135" fmla="*/ 4546457 w 8308736"/>
              <a:gd name="connsiteY135" fmla="*/ 32421 h 44045"/>
              <a:gd name="connsiteX136" fmla="*/ 4553925 w 8308736"/>
              <a:gd name="connsiteY136" fmla="*/ 43497 h 44045"/>
              <a:gd name="connsiteX137" fmla="*/ 4558447 w 8308736"/>
              <a:gd name="connsiteY137" fmla="*/ 40449 h 44045"/>
              <a:gd name="connsiteX138" fmla="*/ 4601534 w 8308736"/>
              <a:gd name="connsiteY138" fmla="*/ 31750 h 44045"/>
              <a:gd name="connsiteX139" fmla="*/ 4644622 w 8308736"/>
              <a:gd name="connsiteY139" fmla="*/ 40449 h 44045"/>
              <a:gd name="connsiteX140" fmla="*/ 4649954 w 8308736"/>
              <a:gd name="connsiteY140" fmla="*/ 44044 h 44045"/>
              <a:gd name="connsiteX141" fmla="*/ 4657790 w 8308736"/>
              <a:gd name="connsiteY141" fmla="*/ 32421 h 44045"/>
              <a:gd name="connsiteX142" fmla="*/ 4736063 w 8308736"/>
              <a:gd name="connsiteY142" fmla="*/ 0 h 44045"/>
              <a:gd name="connsiteX143" fmla="*/ 4814336 w 8308736"/>
              <a:gd name="connsiteY143" fmla="*/ 32421 h 44045"/>
              <a:gd name="connsiteX144" fmla="*/ 4821804 w 8308736"/>
              <a:gd name="connsiteY144" fmla="*/ 43497 h 44045"/>
              <a:gd name="connsiteX145" fmla="*/ 4826326 w 8308736"/>
              <a:gd name="connsiteY145" fmla="*/ 40449 h 44045"/>
              <a:gd name="connsiteX146" fmla="*/ 4869413 w 8308736"/>
              <a:gd name="connsiteY146" fmla="*/ 31750 h 44045"/>
              <a:gd name="connsiteX147" fmla="*/ 4912501 w 8308736"/>
              <a:gd name="connsiteY147" fmla="*/ 40449 h 44045"/>
              <a:gd name="connsiteX148" fmla="*/ 4917832 w 8308736"/>
              <a:gd name="connsiteY148" fmla="*/ 44043 h 44045"/>
              <a:gd name="connsiteX149" fmla="*/ 4925668 w 8308736"/>
              <a:gd name="connsiteY149" fmla="*/ 32421 h 44045"/>
              <a:gd name="connsiteX150" fmla="*/ 5003941 w 8308736"/>
              <a:gd name="connsiteY150" fmla="*/ 0 h 44045"/>
              <a:gd name="connsiteX151" fmla="*/ 5082214 w 8308736"/>
              <a:gd name="connsiteY151" fmla="*/ 32421 h 44045"/>
              <a:gd name="connsiteX152" fmla="*/ 5089682 w 8308736"/>
              <a:gd name="connsiteY152" fmla="*/ 43497 h 44045"/>
              <a:gd name="connsiteX153" fmla="*/ 5094204 w 8308736"/>
              <a:gd name="connsiteY153" fmla="*/ 40449 h 44045"/>
              <a:gd name="connsiteX154" fmla="*/ 5137291 w 8308736"/>
              <a:gd name="connsiteY154" fmla="*/ 31750 h 44045"/>
              <a:gd name="connsiteX155" fmla="*/ 5180379 w 8308736"/>
              <a:gd name="connsiteY155" fmla="*/ 40449 h 44045"/>
              <a:gd name="connsiteX156" fmla="*/ 5185710 w 8308736"/>
              <a:gd name="connsiteY156" fmla="*/ 44043 h 44045"/>
              <a:gd name="connsiteX157" fmla="*/ 5193546 w 8308736"/>
              <a:gd name="connsiteY157" fmla="*/ 32421 h 44045"/>
              <a:gd name="connsiteX158" fmla="*/ 5271819 w 8308736"/>
              <a:gd name="connsiteY158" fmla="*/ 0 h 44045"/>
              <a:gd name="connsiteX159" fmla="*/ 5350092 w 8308736"/>
              <a:gd name="connsiteY159" fmla="*/ 32421 h 44045"/>
              <a:gd name="connsiteX160" fmla="*/ 5357560 w 8308736"/>
              <a:gd name="connsiteY160" fmla="*/ 43497 h 44045"/>
              <a:gd name="connsiteX161" fmla="*/ 5362082 w 8308736"/>
              <a:gd name="connsiteY161" fmla="*/ 40449 h 44045"/>
              <a:gd name="connsiteX162" fmla="*/ 5405169 w 8308736"/>
              <a:gd name="connsiteY162" fmla="*/ 31750 h 44045"/>
              <a:gd name="connsiteX163" fmla="*/ 5448257 w 8308736"/>
              <a:gd name="connsiteY163" fmla="*/ 40449 h 44045"/>
              <a:gd name="connsiteX164" fmla="*/ 5453589 w 8308736"/>
              <a:gd name="connsiteY164" fmla="*/ 44044 h 44045"/>
              <a:gd name="connsiteX165" fmla="*/ 5461425 w 8308736"/>
              <a:gd name="connsiteY165" fmla="*/ 32421 h 44045"/>
              <a:gd name="connsiteX166" fmla="*/ 5539698 w 8308736"/>
              <a:gd name="connsiteY166" fmla="*/ 0 h 44045"/>
              <a:gd name="connsiteX167" fmla="*/ 5617971 w 8308736"/>
              <a:gd name="connsiteY167" fmla="*/ 32421 h 44045"/>
              <a:gd name="connsiteX168" fmla="*/ 5625439 w 8308736"/>
              <a:gd name="connsiteY168" fmla="*/ 43497 h 44045"/>
              <a:gd name="connsiteX169" fmla="*/ 5629961 w 8308736"/>
              <a:gd name="connsiteY169" fmla="*/ 40449 h 44045"/>
              <a:gd name="connsiteX170" fmla="*/ 5673048 w 8308736"/>
              <a:gd name="connsiteY170" fmla="*/ 31750 h 44045"/>
              <a:gd name="connsiteX171" fmla="*/ 5716136 w 8308736"/>
              <a:gd name="connsiteY171" fmla="*/ 40449 h 44045"/>
              <a:gd name="connsiteX172" fmla="*/ 5721467 w 8308736"/>
              <a:gd name="connsiteY172" fmla="*/ 44043 h 44045"/>
              <a:gd name="connsiteX173" fmla="*/ 5729303 w 8308736"/>
              <a:gd name="connsiteY173" fmla="*/ 32421 h 44045"/>
              <a:gd name="connsiteX174" fmla="*/ 5807576 w 8308736"/>
              <a:gd name="connsiteY174" fmla="*/ 0 h 44045"/>
              <a:gd name="connsiteX175" fmla="*/ 5885849 w 8308736"/>
              <a:gd name="connsiteY175" fmla="*/ 32421 h 44045"/>
              <a:gd name="connsiteX176" fmla="*/ 5893317 w 8308736"/>
              <a:gd name="connsiteY176" fmla="*/ 43497 h 44045"/>
              <a:gd name="connsiteX177" fmla="*/ 5897839 w 8308736"/>
              <a:gd name="connsiteY177" fmla="*/ 40449 h 44045"/>
              <a:gd name="connsiteX178" fmla="*/ 5940926 w 8308736"/>
              <a:gd name="connsiteY178" fmla="*/ 31750 h 44045"/>
              <a:gd name="connsiteX179" fmla="*/ 5984014 w 8308736"/>
              <a:gd name="connsiteY179" fmla="*/ 40449 h 44045"/>
              <a:gd name="connsiteX180" fmla="*/ 5989345 w 8308736"/>
              <a:gd name="connsiteY180" fmla="*/ 44043 h 44045"/>
              <a:gd name="connsiteX181" fmla="*/ 5997181 w 8308736"/>
              <a:gd name="connsiteY181" fmla="*/ 32421 h 44045"/>
              <a:gd name="connsiteX182" fmla="*/ 6075454 w 8308736"/>
              <a:gd name="connsiteY182" fmla="*/ 0 h 44045"/>
              <a:gd name="connsiteX183" fmla="*/ 6153727 w 8308736"/>
              <a:gd name="connsiteY183" fmla="*/ 32421 h 44045"/>
              <a:gd name="connsiteX184" fmla="*/ 6161195 w 8308736"/>
              <a:gd name="connsiteY184" fmla="*/ 43497 h 44045"/>
              <a:gd name="connsiteX185" fmla="*/ 6165717 w 8308736"/>
              <a:gd name="connsiteY185" fmla="*/ 40449 h 44045"/>
              <a:gd name="connsiteX186" fmla="*/ 6208804 w 8308736"/>
              <a:gd name="connsiteY186" fmla="*/ 31750 h 44045"/>
              <a:gd name="connsiteX187" fmla="*/ 6251892 w 8308736"/>
              <a:gd name="connsiteY187" fmla="*/ 40449 h 44045"/>
              <a:gd name="connsiteX188" fmla="*/ 6257224 w 8308736"/>
              <a:gd name="connsiteY188" fmla="*/ 44044 h 44045"/>
              <a:gd name="connsiteX189" fmla="*/ 6265060 w 8308736"/>
              <a:gd name="connsiteY189" fmla="*/ 32421 h 44045"/>
              <a:gd name="connsiteX190" fmla="*/ 6343333 w 8308736"/>
              <a:gd name="connsiteY190" fmla="*/ 0 h 44045"/>
              <a:gd name="connsiteX191" fmla="*/ 6421606 w 8308736"/>
              <a:gd name="connsiteY191" fmla="*/ 32421 h 44045"/>
              <a:gd name="connsiteX192" fmla="*/ 6429074 w 8308736"/>
              <a:gd name="connsiteY192" fmla="*/ 43497 h 44045"/>
              <a:gd name="connsiteX193" fmla="*/ 6433596 w 8308736"/>
              <a:gd name="connsiteY193" fmla="*/ 40449 h 44045"/>
              <a:gd name="connsiteX194" fmla="*/ 6476683 w 8308736"/>
              <a:gd name="connsiteY194" fmla="*/ 31750 h 44045"/>
              <a:gd name="connsiteX195" fmla="*/ 6519771 w 8308736"/>
              <a:gd name="connsiteY195" fmla="*/ 40449 h 44045"/>
              <a:gd name="connsiteX196" fmla="*/ 6525102 w 8308736"/>
              <a:gd name="connsiteY196" fmla="*/ 44043 h 44045"/>
              <a:gd name="connsiteX197" fmla="*/ 6532938 w 8308736"/>
              <a:gd name="connsiteY197" fmla="*/ 32421 h 44045"/>
              <a:gd name="connsiteX198" fmla="*/ 6611211 w 8308736"/>
              <a:gd name="connsiteY198" fmla="*/ 0 h 44045"/>
              <a:gd name="connsiteX199" fmla="*/ 6689484 w 8308736"/>
              <a:gd name="connsiteY199" fmla="*/ 32421 h 44045"/>
              <a:gd name="connsiteX200" fmla="*/ 6696952 w 8308736"/>
              <a:gd name="connsiteY200" fmla="*/ 43497 h 44045"/>
              <a:gd name="connsiteX201" fmla="*/ 6701474 w 8308736"/>
              <a:gd name="connsiteY201" fmla="*/ 40449 h 44045"/>
              <a:gd name="connsiteX202" fmla="*/ 6744561 w 8308736"/>
              <a:gd name="connsiteY202" fmla="*/ 31750 h 44045"/>
              <a:gd name="connsiteX203" fmla="*/ 6787649 w 8308736"/>
              <a:gd name="connsiteY203" fmla="*/ 40449 h 44045"/>
              <a:gd name="connsiteX204" fmla="*/ 6792980 w 8308736"/>
              <a:gd name="connsiteY204" fmla="*/ 44043 h 44045"/>
              <a:gd name="connsiteX205" fmla="*/ 6800816 w 8308736"/>
              <a:gd name="connsiteY205" fmla="*/ 32421 h 44045"/>
              <a:gd name="connsiteX206" fmla="*/ 6879089 w 8308736"/>
              <a:gd name="connsiteY206" fmla="*/ 0 h 44045"/>
              <a:gd name="connsiteX207" fmla="*/ 6957362 w 8308736"/>
              <a:gd name="connsiteY207" fmla="*/ 32421 h 44045"/>
              <a:gd name="connsiteX208" fmla="*/ 6964830 w 8308736"/>
              <a:gd name="connsiteY208" fmla="*/ 43497 h 44045"/>
              <a:gd name="connsiteX209" fmla="*/ 6969352 w 8308736"/>
              <a:gd name="connsiteY209" fmla="*/ 40449 h 44045"/>
              <a:gd name="connsiteX210" fmla="*/ 7012439 w 8308736"/>
              <a:gd name="connsiteY210" fmla="*/ 31750 h 44045"/>
              <a:gd name="connsiteX211" fmla="*/ 7055527 w 8308736"/>
              <a:gd name="connsiteY211" fmla="*/ 40449 h 44045"/>
              <a:gd name="connsiteX212" fmla="*/ 7060859 w 8308736"/>
              <a:gd name="connsiteY212" fmla="*/ 44044 h 44045"/>
              <a:gd name="connsiteX213" fmla="*/ 7068695 w 8308736"/>
              <a:gd name="connsiteY213" fmla="*/ 32421 h 44045"/>
              <a:gd name="connsiteX214" fmla="*/ 7146968 w 8308736"/>
              <a:gd name="connsiteY214" fmla="*/ 0 h 44045"/>
              <a:gd name="connsiteX215" fmla="*/ 7225241 w 8308736"/>
              <a:gd name="connsiteY215" fmla="*/ 32421 h 44045"/>
              <a:gd name="connsiteX216" fmla="*/ 7232709 w 8308736"/>
              <a:gd name="connsiteY216" fmla="*/ 43497 h 44045"/>
              <a:gd name="connsiteX217" fmla="*/ 7237231 w 8308736"/>
              <a:gd name="connsiteY217" fmla="*/ 40449 h 44045"/>
              <a:gd name="connsiteX218" fmla="*/ 7280318 w 8308736"/>
              <a:gd name="connsiteY218" fmla="*/ 31750 h 44045"/>
              <a:gd name="connsiteX219" fmla="*/ 7323406 w 8308736"/>
              <a:gd name="connsiteY219" fmla="*/ 40449 h 44045"/>
              <a:gd name="connsiteX220" fmla="*/ 7328737 w 8308736"/>
              <a:gd name="connsiteY220" fmla="*/ 44043 h 44045"/>
              <a:gd name="connsiteX221" fmla="*/ 7336573 w 8308736"/>
              <a:gd name="connsiteY221" fmla="*/ 32421 h 44045"/>
              <a:gd name="connsiteX222" fmla="*/ 7414846 w 8308736"/>
              <a:gd name="connsiteY222" fmla="*/ 0 h 44045"/>
              <a:gd name="connsiteX223" fmla="*/ 7493119 w 8308736"/>
              <a:gd name="connsiteY223" fmla="*/ 32421 h 44045"/>
              <a:gd name="connsiteX224" fmla="*/ 7500587 w 8308736"/>
              <a:gd name="connsiteY224" fmla="*/ 43497 h 44045"/>
              <a:gd name="connsiteX225" fmla="*/ 7505109 w 8308736"/>
              <a:gd name="connsiteY225" fmla="*/ 40449 h 44045"/>
              <a:gd name="connsiteX226" fmla="*/ 7548196 w 8308736"/>
              <a:gd name="connsiteY226" fmla="*/ 31750 h 44045"/>
              <a:gd name="connsiteX227" fmla="*/ 7591283 w 8308736"/>
              <a:gd name="connsiteY227" fmla="*/ 40449 h 44045"/>
              <a:gd name="connsiteX228" fmla="*/ 7596615 w 8308736"/>
              <a:gd name="connsiteY228" fmla="*/ 44043 h 44045"/>
              <a:gd name="connsiteX229" fmla="*/ 7604451 w 8308736"/>
              <a:gd name="connsiteY229" fmla="*/ 32421 h 44045"/>
              <a:gd name="connsiteX230" fmla="*/ 7682724 w 8308736"/>
              <a:gd name="connsiteY230" fmla="*/ 0 h 44045"/>
              <a:gd name="connsiteX231" fmla="*/ 7760997 w 8308736"/>
              <a:gd name="connsiteY231" fmla="*/ 32421 h 44045"/>
              <a:gd name="connsiteX232" fmla="*/ 7768465 w 8308736"/>
              <a:gd name="connsiteY232" fmla="*/ 43497 h 44045"/>
              <a:gd name="connsiteX233" fmla="*/ 7772987 w 8308736"/>
              <a:gd name="connsiteY233" fmla="*/ 40449 h 44045"/>
              <a:gd name="connsiteX234" fmla="*/ 7816074 w 8308736"/>
              <a:gd name="connsiteY234" fmla="*/ 31750 h 44045"/>
              <a:gd name="connsiteX235" fmla="*/ 7859161 w 8308736"/>
              <a:gd name="connsiteY235" fmla="*/ 40449 h 44045"/>
              <a:gd name="connsiteX236" fmla="*/ 7864494 w 8308736"/>
              <a:gd name="connsiteY236" fmla="*/ 44044 h 44045"/>
              <a:gd name="connsiteX237" fmla="*/ 7872330 w 8308736"/>
              <a:gd name="connsiteY237" fmla="*/ 32421 h 44045"/>
              <a:gd name="connsiteX238" fmla="*/ 7950603 w 8308736"/>
              <a:gd name="connsiteY238" fmla="*/ 0 h 44045"/>
              <a:gd name="connsiteX239" fmla="*/ 8028876 w 8308736"/>
              <a:gd name="connsiteY239" fmla="*/ 32421 h 44045"/>
              <a:gd name="connsiteX240" fmla="*/ 8036344 w 8308736"/>
              <a:gd name="connsiteY240" fmla="*/ 43497 h 44045"/>
              <a:gd name="connsiteX241" fmla="*/ 8040866 w 8308736"/>
              <a:gd name="connsiteY241" fmla="*/ 40449 h 44045"/>
              <a:gd name="connsiteX242" fmla="*/ 8083953 w 8308736"/>
              <a:gd name="connsiteY242" fmla="*/ 31750 h 44045"/>
              <a:gd name="connsiteX243" fmla="*/ 8127040 w 8308736"/>
              <a:gd name="connsiteY243" fmla="*/ 40449 h 44045"/>
              <a:gd name="connsiteX244" fmla="*/ 8132366 w 8308736"/>
              <a:gd name="connsiteY244" fmla="*/ 44040 h 44045"/>
              <a:gd name="connsiteX245" fmla="*/ 8140200 w 8308736"/>
              <a:gd name="connsiteY245" fmla="*/ 32421 h 44045"/>
              <a:gd name="connsiteX246" fmla="*/ 8218473 w 8308736"/>
              <a:gd name="connsiteY246" fmla="*/ 0 h 44045"/>
              <a:gd name="connsiteX247" fmla="*/ 8296746 w 8308736"/>
              <a:gd name="connsiteY247" fmla="*/ 32421 h 44045"/>
              <a:gd name="connsiteX248" fmla="*/ 8304214 w 8308736"/>
              <a:gd name="connsiteY248" fmla="*/ 43497 h 44045"/>
              <a:gd name="connsiteX249" fmla="*/ 8308736 w 8308736"/>
              <a:gd name="connsiteY249" fmla="*/ 40449 h 44045"/>
              <a:gd name="connsiteX0" fmla="*/ 0 w 8304214"/>
              <a:gd name="connsiteY0" fmla="*/ 43496 h 44045"/>
              <a:gd name="connsiteX1" fmla="*/ 4520 w 8304214"/>
              <a:gd name="connsiteY1" fmla="*/ 40449 h 44045"/>
              <a:gd name="connsiteX2" fmla="*/ 47607 w 8304214"/>
              <a:gd name="connsiteY2" fmla="*/ 31750 h 44045"/>
              <a:gd name="connsiteX3" fmla="*/ 90694 w 8304214"/>
              <a:gd name="connsiteY3" fmla="*/ 40449 h 44045"/>
              <a:gd name="connsiteX4" fmla="*/ 96028 w 8304214"/>
              <a:gd name="connsiteY4" fmla="*/ 44044 h 44045"/>
              <a:gd name="connsiteX5" fmla="*/ 103865 w 8304214"/>
              <a:gd name="connsiteY5" fmla="*/ 32421 h 44045"/>
              <a:gd name="connsiteX6" fmla="*/ 182138 w 8304214"/>
              <a:gd name="connsiteY6" fmla="*/ 0 h 44045"/>
              <a:gd name="connsiteX7" fmla="*/ 260411 w 8304214"/>
              <a:gd name="connsiteY7" fmla="*/ 32421 h 44045"/>
              <a:gd name="connsiteX8" fmla="*/ 267878 w 8304214"/>
              <a:gd name="connsiteY8" fmla="*/ 43496 h 44045"/>
              <a:gd name="connsiteX9" fmla="*/ 272398 w 8304214"/>
              <a:gd name="connsiteY9" fmla="*/ 40449 h 44045"/>
              <a:gd name="connsiteX10" fmla="*/ 315485 w 8304214"/>
              <a:gd name="connsiteY10" fmla="*/ 31750 h 44045"/>
              <a:gd name="connsiteX11" fmla="*/ 358573 w 8304214"/>
              <a:gd name="connsiteY11" fmla="*/ 40449 h 44045"/>
              <a:gd name="connsiteX12" fmla="*/ 363906 w 8304214"/>
              <a:gd name="connsiteY12" fmla="*/ 44045 h 44045"/>
              <a:gd name="connsiteX13" fmla="*/ 371744 w 8304214"/>
              <a:gd name="connsiteY13" fmla="*/ 32421 h 44045"/>
              <a:gd name="connsiteX14" fmla="*/ 450017 w 8304214"/>
              <a:gd name="connsiteY14" fmla="*/ 0 h 44045"/>
              <a:gd name="connsiteX15" fmla="*/ 528290 w 8304214"/>
              <a:gd name="connsiteY15" fmla="*/ 32421 h 44045"/>
              <a:gd name="connsiteX16" fmla="*/ 535757 w 8304214"/>
              <a:gd name="connsiteY16" fmla="*/ 43496 h 44045"/>
              <a:gd name="connsiteX17" fmla="*/ 540277 w 8304214"/>
              <a:gd name="connsiteY17" fmla="*/ 40449 h 44045"/>
              <a:gd name="connsiteX18" fmla="*/ 583365 w 8304214"/>
              <a:gd name="connsiteY18" fmla="*/ 31750 h 44045"/>
              <a:gd name="connsiteX19" fmla="*/ 626452 w 8304214"/>
              <a:gd name="connsiteY19" fmla="*/ 40449 h 44045"/>
              <a:gd name="connsiteX20" fmla="*/ 631786 w 8304214"/>
              <a:gd name="connsiteY20" fmla="*/ 44045 h 44045"/>
              <a:gd name="connsiteX21" fmla="*/ 639623 w 8304214"/>
              <a:gd name="connsiteY21" fmla="*/ 32421 h 44045"/>
              <a:gd name="connsiteX22" fmla="*/ 717896 w 8304214"/>
              <a:gd name="connsiteY22" fmla="*/ 0 h 44045"/>
              <a:gd name="connsiteX23" fmla="*/ 796169 w 8304214"/>
              <a:gd name="connsiteY23" fmla="*/ 32421 h 44045"/>
              <a:gd name="connsiteX24" fmla="*/ 803637 w 8304214"/>
              <a:gd name="connsiteY24" fmla="*/ 43496 h 44045"/>
              <a:gd name="connsiteX25" fmla="*/ 808156 w 8304214"/>
              <a:gd name="connsiteY25" fmla="*/ 40449 h 44045"/>
              <a:gd name="connsiteX26" fmla="*/ 851244 w 8304214"/>
              <a:gd name="connsiteY26" fmla="*/ 31750 h 44045"/>
              <a:gd name="connsiteX27" fmla="*/ 894331 w 8304214"/>
              <a:gd name="connsiteY27" fmla="*/ 40449 h 44045"/>
              <a:gd name="connsiteX28" fmla="*/ 899664 w 8304214"/>
              <a:gd name="connsiteY28" fmla="*/ 44045 h 44045"/>
              <a:gd name="connsiteX29" fmla="*/ 907502 w 8304214"/>
              <a:gd name="connsiteY29" fmla="*/ 32421 h 44045"/>
              <a:gd name="connsiteX30" fmla="*/ 985775 w 8304214"/>
              <a:gd name="connsiteY30" fmla="*/ 0 h 44045"/>
              <a:gd name="connsiteX31" fmla="*/ 1064048 w 8304214"/>
              <a:gd name="connsiteY31" fmla="*/ 32421 h 44045"/>
              <a:gd name="connsiteX32" fmla="*/ 1071515 w 8304214"/>
              <a:gd name="connsiteY32" fmla="*/ 43496 h 44045"/>
              <a:gd name="connsiteX33" fmla="*/ 1076035 w 8304214"/>
              <a:gd name="connsiteY33" fmla="*/ 40449 h 44045"/>
              <a:gd name="connsiteX34" fmla="*/ 1119122 w 8304214"/>
              <a:gd name="connsiteY34" fmla="*/ 31750 h 44045"/>
              <a:gd name="connsiteX35" fmla="*/ 1162210 w 8304214"/>
              <a:gd name="connsiteY35" fmla="*/ 40449 h 44045"/>
              <a:gd name="connsiteX36" fmla="*/ 1167543 w 8304214"/>
              <a:gd name="connsiteY36" fmla="*/ 44045 h 44045"/>
              <a:gd name="connsiteX37" fmla="*/ 1175380 w 8304214"/>
              <a:gd name="connsiteY37" fmla="*/ 32421 h 44045"/>
              <a:gd name="connsiteX38" fmla="*/ 1253655 w 8304214"/>
              <a:gd name="connsiteY38" fmla="*/ 0 h 44045"/>
              <a:gd name="connsiteX39" fmla="*/ 1331927 w 8304214"/>
              <a:gd name="connsiteY39" fmla="*/ 32421 h 44045"/>
              <a:gd name="connsiteX40" fmla="*/ 1339394 w 8304214"/>
              <a:gd name="connsiteY40" fmla="*/ 43496 h 44045"/>
              <a:gd name="connsiteX41" fmla="*/ 1343914 w 8304214"/>
              <a:gd name="connsiteY41" fmla="*/ 40449 h 44045"/>
              <a:gd name="connsiteX42" fmla="*/ 1387001 w 8304214"/>
              <a:gd name="connsiteY42" fmla="*/ 31750 h 44045"/>
              <a:gd name="connsiteX43" fmla="*/ 1430088 w 8304214"/>
              <a:gd name="connsiteY43" fmla="*/ 40449 h 44045"/>
              <a:gd name="connsiteX44" fmla="*/ 1435422 w 8304214"/>
              <a:gd name="connsiteY44" fmla="*/ 44044 h 44045"/>
              <a:gd name="connsiteX45" fmla="*/ 1443258 w 8304214"/>
              <a:gd name="connsiteY45" fmla="*/ 32421 h 44045"/>
              <a:gd name="connsiteX46" fmla="*/ 1521532 w 8304214"/>
              <a:gd name="connsiteY46" fmla="*/ 0 h 44045"/>
              <a:gd name="connsiteX47" fmla="*/ 1599805 w 8304214"/>
              <a:gd name="connsiteY47" fmla="*/ 32421 h 44045"/>
              <a:gd name="connsiteX48" fmla="*/ 1607272 w 8304214"/>
              <a:gd name="connsiteY48" fmla="*/ 43496 h 44045"/>
              <a:gd name="connsiteX49" fmla="*/ 1611791 w 8304214"/>
              <a:gd name="connsiteY49" fmla="*/ 40449 h 44045"/>
              <a:gd name="connsiteX50" fmla="*/ 1654878 w 8304214"/>
              <a:gd name="connsiteY50" fmla="*/ 31750 h 44045"/>
              <a:gd name="connsiteX51" fmla="*/ 1697966 w 8304214"/>
              <a:gd name="connsiteY51" fmla="*/ 40449 h 44045"/>
              <a:gd name="connsiteX52" fmla="*/ 1703299 w 8304214"/>
              <a:gd name="connsiteY52" fmla="*/ 44044 h 44045"/>
              <a:gd name="connsiteX53" fmla="*/ 1711136 w 8304214"/>
              <a:gd name="connsiteY53" fmla="*/ 32421 h 44045"/>
              <a:gd name="connsiteX54" fmla="*/ 1789407 w 8304214"/>
              <a:gd name="connsiteY54" fmla="*/ 0 h 44045"/>
              <a:gd name="connsiteX55" fmla="*/ 1867682 w 8304214"/>
              <a:gd name="connsiteY55" fmla="*/ 32421 h 44045"/>
              <a:gd name="connsiteX56" fmla="*/ 1875149 w 8304214"/>
              <a:gd name="connsiteY56" fmla="*/ 43496 h 44045"/>
              <a:gd name="connsiteX57" fmla="*/ 1879668 w 8304214"/>
              <a:gd name="connsiteY57" fmla="*/ 40449 h 44045"/>
              <a:gd name="connsiteX58" fmla="*/ 1922757 w 8304214"/>
              <a:gd name="connsiteY58" fmla="*/ 31750 h 44045"/>
              <a:gd name="connsiteX59" fmla="*/ 1965843 w 8304214"/>
              <a:gd name="connsiteY59" fmla="*/ 40449 h 44045"/>
              <a:gd name="connsiteX60" fmla="*/ 1971178 w 8304214"/>
              <a:gd name="connsiteY60" fmla="*/ 44045 h 44045"/>
              <a:gd name="connsiteX61" fmla="*/ 1979014 w 8304214"/>
              <a:gd name="connsiteY61" fmla="*/ 32421 h 44045"/>
              <a:gd name="connsiteX62" fmla="*/ 2057287 w 8304214"/>
              <a:gd name="connsiteY62" fmla="*/ 0 h 44045"/>
              <a:gd name="connsiteX63" fmla="*/ 2135560 w 8304214"/>
              <a:gd name="connsiteY63" fmla="*/ 32421 h 44045"/>
              <a:gd name="connsiteX64" fmla="*/ 2143026 w 8304214"/>
              <a:gd name="connsiteY64" fmla="*/ 43496 h 44045"/>
              <a:gd name="connsiteX65" fmla="*/ 2147547 w 8304214"/>
              <a:gd name="connsiteY65" fmla="*/ 40449 h 44045"/>
              <a:gd name="connsiteX66" fmla="*/ 2190635 w 8304214"/>
              <a:gd name="connsiteY66" fmla="*/ 31750 h 44045"/>
              <a:gd name="connsiteX67" fmla="*/ 2233721 w 8304214"/>
              <a:gd name="connsiteY67" fmla="*/ 40449 h 44045"/>
              <a:gd name="connsiteX68" fmla="*/ 2239056 w 8304214"/>
              <a:gd name="connsiteY68" fmla="*/ 44045 h 44045"/>
              <a:gd name="connsiteX69" fmla="*/ 2246892 w 8304214"/>
              <a:gd name="connsiteY69" fmla="*/ 32421 h 44045"/>
              <a:gd name="connsiteX70" fmla="*/ 2325166 w 8304214"/>
              <a:gd name="connsiteY70" fmla="*/ 0 h 44045"/>
              <a:gd name="connsiteX71" fmla="*/ 2403439 w 8304214"/>
              <a:gd name="connsiteY71" fmla="*/ 32421 h 44045"/>
              <a:gd name="connsiteX72" fmla="*/ 2410905 w 8304214"/>
              <a:gd name="connsiteY72" fmla="*/ 43496 h 44045"/>
              <a:gd name="connsiteX73" fmla="*/ 2415425 w 8304214"/>
              <a:gd name="connsiteY73" fmla="*/ 40449 h 44045"/>
              <a:gd name="connsiteX74" fmla="*/ 2458511 w 8304214"/>
              <a:gd name="connsiteY74" fmla="*/ 31750 h 44045"/>
              <a:gd name="connsiteX75" fmla="*/ 2501600 w 8304214"/>
              <a:gd name="connsiteY75" fmla="*/ 40449 h 44045"/>
              <a:gd name="connsiteX76" fmla="*/ 2506933 w 8304214"/>
              <a:gd name="connsiteY76" fmla="*/ 44045 h 44045"/>
              <a:gd name="connsiteX77" fmla="*/ 2514770 w 8304214"/>
              <a:gd name="connsiteY77" fmla="*/ 32421 h 44045"/>
              <a:gd name="connsiteX78" fmla="*/ 2593043 w 8304214"/>
              <a:gd name="connsiteY78" fmla="*/ 0 h 44045"/>
              <a:gd name="connsiteX79" fmla="*/ 2671316 w 8304214"/>
              <a:gd name="connsiteY79" fmla="*/ 32421 h 44045"/>
              <a:gd name="connsiteX80" fmla="*/ 2678783 w 8304214"/>
              <a:gd name="connsiteY80" fmla="*/ 43496 h 44045"/>
              <a:gd name="connsiteX81" fmla="*/ 2683303 w 8304214"/>
              <a:gd name="connsiteY81" fmla="*/ 40449 h 44045"/>
              <a:gd name="connsiteX82" fmla="*/ 2726391 w 8304214"/>
              <a:gd name="connsiteY82" fmla="*/ 31750 h 44045"/>
              <a:gd name="connsiteX83" fmla="*/ 2769478 w 8304214"/>
              <a:gd name="connsiteY83" fmla="*/ 40449 h 44045"/>
              <a:gd name="connsiteX84" fmla="*/ 2774813 w 8304214"/>
              <a:gd name="connsiteY84" fmla="*/ 44045 h 44045"/>
              <a:gd name="connsiteX85" fmla="*/ 2782649 w 8304214"/>
              <a:gd name="connsiteY85" fmla="*/ 32421 h 44045"/>
              <a:gd name="connsiteX86" fmla="*/ 2860922 w 8304214"/>
              <a:gd name="connsiteY86" fmla="*/ 0 h 44045"/>
              <a:gd name="connsiteX87" fmla="*/ 2939195 w 8304214"/>
              <a:gd name="connsiteY87" fmla="*/ 32421 h 44045"/>
              <a:gd name="connsiteX88" fmla="*/ 2946661 w 8304214"/>
              <a:gd name="connsiteY88" fmla="*/ 43496 h 44045"/>
              <a:gd name="connsiteX89" fmla="*/ 2951182 w 8304214"/>
              <a:gd name="connsiteY89" fmla="*/ 40449 h 44045"/>
              <a:gd name="connsiteX90" fmla="*/ 2994269 w 8304214"/>
              <a:gd name="connsiteY90" fmla="*/ 31750 h 44045"/>
              <a:gd name="connsiteX91" fmla="*/ 3037356 w 8304214"/>
              <a:gd name="connsiteY91" fmla="*/ 40449 h 44045"/>
              <a:gd name="connsiteX92" fmla="*/ 3042690 w 8304214"/>
              <a:gd name="connsiteY92" fmla="*/ 44045 h 44045"/>
              <a:gd name="connsiteX93" fmla="*/ 3050527 w 8304214"/>
              <a:gd name="connsiteY93" fmla="*/ 32421 h 44045"/>
              <a:gd name="connsiteX94" fmla="*/ 3128800 w 8304214"/>
              <a:gd name="connsiteY94" fmla="*/ 0 h 44045"/>
              <a:gd name="connsiteX95" fmla="*/ 3207072 w 8304214"/>
              <a:gd name="connsiteY95" fmla="*/ 32421 h 44045"/>
              <a:gd name="connsiteX96" fmla="*/ 3214539 w 8304214"/>
              <a:gd name="connsiteY96" fmla="*/ 43496 h 44045"/>
              <a:gd name="connsiteX97" fmla="*/ 3219059 w 8304214"/>
              <a:gd name="connsiteY97" fmla="*/ 40449 h 44045"/>
              <a:gd name="connsiteX98" fmla="*/ 3262147 w 8304214"/>
              <a:gd name="connsiteY98" fmla="*/ 31750 h 44045"/>
              <a:gd name="connsiteX99" fmla="*/ 3305231 w 8304214"/>
              <a:gd name="connsiteY99" fmla="*/ 40449 h 44045"/>
              <a:gd name="connsiteX100" fmla="*/ 3310563 w 8304214"/>
              <a:gd name="connsiteY100" fmla="*/ 44044 h 44045"/>
              <a:gd name="connsiteX101" fmla="*/ 3318400 w 8304214"/>
              <a:gd name="connsiteY101" fmla="*/ 32421 h 44045"/>
              <a:gd name="connsiteX102" fmla="*/ 3396671 w 8304214"/>
              <a:gd name="connsiteY102" fmla="*/ 0 h 44045"/>
              <a:gd name="connsiteX103" fmla="*/ 3474944 w 8304214"/>
              <a:gd name="connsiteY103" fmla="*/ 32421 h 44045"/>
              <a:gd name="connsiteX104" fmla="*/ 3482412 w 8304214"/>
              <a:gd name="connsiteY104" fmla="*/ 43497 h 44045"/>
              <a:gd name="connsiteX105" fmla="*/ 3486934 w 8304214"/>
              <a:gd name="connsiteY105" fmla="*/ 40449 h 44045"/>
              <a:gd name="connsiteX106" fmla="*/ 3530021 w 8304214"/>
              <a:gd name="connsiteY106" fmla="*/ 31750 h 44045"/>
              <a:gd name="connsiteX107" fmla="*/ 3573109 w 8304214"/>
              <a:gd name="connsiteY107" fmla="*/ 40449 h 44045"/>
              <a:gd name="connsiteX108" fmla="*/ 3578440 w 8304214"/>
              <a:gd name="connsiteY108" fmla="*/ 44043 h 44045"/>
              <a:gd name="connsiteX109" fmla="*/ 3586276 w 8304214"/>
              <a:gd name="connsiteY109" fmla="*/ 32421 h 44045"/>
              <a:gd name="connsiteX110" fmla="*/ 3664549 w 8304214"/>
              <a:gd name="connsiteY110" fmla="*/ 0 h 44045"/>
              <a:gd name="connsiteX111" fmla="*/ 3742822 w 8304214"/>
              <a:gd name="connsiteY111" fmla="*/ 32421 h 44045"/>
              <a:gd name="connsiteX112" fmla="*/ 3750290 w 8304214"/>
              <a:gd name="connsiteY112" fmla="*/ 43497 h 44045"/>
              <a:gd name="connsiteX113" fmla="*/ 3754812 w 8304214"/>
              <a:gd name="connsiteY113" fmla="*/ 40449 h 44045"/>
              <a:gd name="connsiteX114" fmla="*/ 3797899 w 8304214"/>
              <a:gd name="connsiteY114" fmla="*/ 31750 h 44045"/>
              <a:gd name="connsiteX115" fmla="*/ 3840987 w 8304214"/>
              <a:gd name="connsiteY115" fmla="*/ 40449 h 44045"/>
              <a:gd name="connsiteX116" fmla="*/ 3846319 w 8304214"/>
              <a:gd name="connsiteY116" fmla="*/ 44044 h 44045"/>
              <a:gd name="connsiteX117" fmla="*/ 3854155 w 8304214"/>
              <a:gd name="connsiteY117" fmla="*/ 32421 h 44045"/>
              <a:gd name="connsiteX118" fmla="*/ 3932428 w 8304214"/>
              <a:gd name="connsiteY118" fmla="*/ 0 h 44045"/>
              <a:gd name="connsiteX119" fmla="*/ 4010701 w 8304214"/>
              <a:gd name="connsiteY119" fmla="*/ 32421 h 44045"/>
              <a:gd name="connsiteX120" fmla="*/ 4018169 w 8304214"/>
              <a:gd name="connsiteY120" fmla="*/ 43497 h 44045"/>
              <a:gd name="connsiteX121" fmla="*/ 4022691 w 8304214"/>
              <a:gd name="connsiteY121" fmla="*/ 40449 h 44045"/>
              <a:gd name="connsiteX122" fmla="*/ 4065778 w 8304214"/>
              <a:gd name="connsiteY122" fmla="*/ 31750 h 44045"/>
              <a:gd name="connsiteX123" fmla="*/ 4108866 w 8304214"/>
              <a:gd name="connsiteY123" fmla="*/ 40449 h 44045"/>
              <a:gd name="connsiteX124" fmla="*/ 4114197 w 8304214"/>
              <a:gd name="connsiteY124" fmla="*/ 44043 h 44045"/>
              <a:gd name="connsiteX125" fmla="*/ 4122033 w 8304214"/>
              <a:gd name="connsiteY125" fmla="*/ 32421 h 44045"/>
              <a:gd name="connsiteX126" fmla="*/ 4200306 w 8304214"/>
              <a:gd name="connsiteY126" fmla="*/ 0 h 44045"/>
              <a:gd name="connsiteX127" fmla="*/ 4278579 w 8304214"/>
              <a:gd name="connsiteY127" fmla="*/ 32421 h 44045"/>
              <a:gd name="connsiteX128" fmla="*/ 4286047 w 8304214"/>
              <a:gd name="connsiteY128" fmla="*/ 43497 h 44045"/>
              <a:gd name="connsiteX129" fmla="*/ 4290569 w 8304214"/>
              <a:gd name="connsiteY129" fmla="*/ 40449 h 44045"/>
              <a:gd name="connsiteX130" fmla="*/ 4333656 w 8304214"/>
              <a:gd name="connsiteY130" fmla="*/ 31750 h 44045"/>
              <a:gd name="connsiteX131" fmla="*/ 4376744 w 8304214"/>
              <a:gd name="connsiteY131" fmla="*/ 40449 h 44045"/>
              <a:gd name="connsiteX132" fmla="*/ 4382075 w 8304214"/>
              <a:gd name="connsiteY132" fmla="*/ 44043 h 44045"/>
              <a:gd name="connsiteX133" fmla="*/ 4389911 w 8304214"/>
              <a:gd name="connsiteY133" fmla="*/ 32421 h 44045"/>
              <a:gd name="connsiteX134" fmla="*/ 4468184 w 8304214"/>
              <a:gd name="connsiteY134" fmla="*/ 0 h 44045"/>
              <a:gd name="connsiteX135" fmla="*/ 4546457 w 8304214"/>
              <a:gd name="connsiteY135" fmla="*/ 32421 h 44045"/>
              <a:gd name="connsiteX136" fmla="*/ 4553925 w 8304214"/>
              <a:gd name="connsiteY136" fmla="*/ 43497 h 44045"/>
              <a:gd name="connsiteX137" fmla="*/ 4558447 w 8304214"/>
              <a:gd name="connsiteY137" fmla="*/ 40449 h 44045"/>
              <a:gd name="connsiteX138" fmla="*/ 4601534 w 8304214"/>
              <a:gd name="connsiteY138" fmla="*/ 31750 h 44045"/>
              <a:gd name="connsiteX139" fmla="*/ 4644622 w 8304214"/>
              <a:gd name="connsiteY139" fmla="*/ 40449 h 44045"/>
              <a:gd name="connsiteX140" fmla="*/ 4649954 w 8304214"/>
              <a:gd name="connsiteY140" fmla="*/ 44044 h 44045"/>
              <a:gd name="connsiteX141" fmla="*/ 4657790 w 8304214"/>
              <a:gd name="connsiteY141" fmla="*/ 32421 h 44045"/>
              <a:gd name="connsiteX142" fmla="*/ 4736063 w 8304214"/>
              <a:gd name="connsiteY142" fmla="*/ 0 h 44045"/>
              <a:gd name="connsiteX143" fmla="*/ 4814336 w 8304214"/>
              <a:gd name="connsiteY143" fmla="*/ 32421 h 44045"/>
              <a:gd name="connsiteX144" fmla="*/ 4821804 w 8304214"/>
              <a:gd name="connsiteY144" fmla="*/ 43497 h 44045"/>
              <a:gd name="connsiteX145" fmla="*/ 4826326 w 8304214"/>
              <a:gd name="connsiteY145" fmla="*/ 40449 h 44045"/>
              <a:gd name="connsiteX146" fmla="*/ 4869413 w 8304214"/>
              <a:gd name="connsiteY146" fmla="*/ 31750 h 44045"/>
              <a:gd name="connsiteX147" fmla="*/ 4912501 w 8304214"/>
              <a:gd name="connsiteY147" fmla="*/ 40449 h 44045"/>
              <a:gd name="connsiteX148" fmla="*/ 4917832 w 8304214"/>
              <a:gd name="connsiteY148" fmla="*/ 44043 h 44045"/>
              <a:gd name="connsiteX149" fmla="*/ 4925668 w 8304214"/>
              <a:gd name="connsiteY149" fmla="*/ 32421 h 44045"/>
              <a:gd name="connsiteX150" fmla="*/ 5003941 w 8304214"/>
              <a:gd name="connsiteY150" fmla="*/ 0 h 44045"/>
              <a:gd name="connsiteX151" fmla="*/ 5082214 w 8304214"/>
              <a:gd name="connsiteY151" fmla="*/ 32421 h 44045"/>
              <a:gd name="connsiteX152" fmla="*/ 5089682 w 8304214"/>
              <a:gd name="connsiteY152" fmla="*/ 43497 h 44045"/>
              <a:gd name="connsiteX153" fmla="*/ 5094204 w 8304214"/>
              <a:gd name="connsiteY153" fmla="*/ 40449 h 44045"/>
              <a:gd name="connsiteX154" fmla="*/ 5137291 w 8304214"/>
              <a:gd name="connsiteY154" fmla="*/ 31750 h 44045"/>
              <a:gd name="connsiteX155" fmla="*/ 5180379 w 8304214"/>
              <a:gd name="connsiteY155" fmla="*/ 40449 h 44045"/>
              <a:gd name="connsiteX156" fmla="*/ 5185710 w 8304214"/>
              <a:gd name="connsiteY156" fmla="*/ 44043 h 44045"/>
              <a:gd name="connsiteX157" fmla="*/ 5193546 w 8304214"/>
              <a:gd name="connsiteY157" fmla="*/ 32421 h 44045"/>
              <a:gd name="connsiteX158" fmla="*/ 5271819 w 8304214"/>
              <a:gd name="connsiteY158" fmla="*/ 0 h 44045"/>
              <a:gd name="connsiteX159" fmla="*/ 5350092 w 8304214"/>
              <a:gd name="connsiteY159" fmla="*/ 32421 h 44045"/>
              <a:gd name="connsiteX160" fmla="*/ 5357560 w 8304214"/>
              <a:gd name="connsiteY160" fmla="*/ 43497 h 44045"/>
              <a:gd name="connsiteX161" fmla="*/ 5362082 w 8304214"/>
              <a:gd name="connsiteY161" fmla="*/ 40449 h 44045"/>
              <a:gd name="connsiteX162" fmla="*/ 5405169 w 8304214"/>
              <a:gd name="connsiteY162" fmla="*/ 31750 h 44045"/>
              <a:gd name="connsiteX163" fmla="*/ 5448257 w 8304214"/>
              <a:gd name="connsiteY163" fmla="*/ 40449 h 44045"/>
              <a:gd name="connsiteX164" fmla="*/ 5453589 w 8304214"/>
              <a:gd name="connsiteY164" fmla="*/ 44044 h 44045"/>
              <a:gd name="connsiteX165" fmla="*/ 5461425 w 8304214"/>
              <a:gd name="connsiteY165" fmla="*/ 32421 h 44045"/>
              <a:gd name="connsiteX166" fmla="*/ 5539698 w 8304214"/>
              <a:gd name="connsiteY166" fmla="*/ 0 h 44045"/>
              <a:gd name="connsiteX167" fmla="*/ 5617971 w 8304214"/>
              <a:gd name="connsiteY167" fmla="*/ 32421 h 44045"/>
              <a:gd name="connsiteX168" fmla="*/ 5625439 w 8304214"/>
              <a:gd name="connsiteY168" fmla="*/ 43497 h 44045"/>
              <a:gd name="connsiteX169" fmla="*/ 5629961 w 8304214"/>
              <a:gd name="connsiteY169" fmla="*/ 40449 h 44045"/>
              <a:gd name="connsiteX170" fmla="*/ 5673048 w 8304214"/>
              <a:gd name="connsiteY170" fmla="*/ 31750 h 44045"/>
              <a:gd name="connsiteX171" fmla="*/ 5716136 w 8304214"/>
              <a:gd name="connsiteY171" fmla="*/ 40449 h 44045"/>
              <a:gd name="connsiteX172" fmla="*/ 5721467 w 8304214"/>
              <a:gd name="connsiteY172" fmla="*/ 44043 h 44045"/>
              <a:gd name="connsiteX173" fmla="*/ 5729303 w 8304214"/>
              <a:gd name="connsiteY173" fmla="*/ 32421 h 44045"/>
              <a:gd name="connsiteX174" fmla="*/ 5807576 w 8304214"/>
              <a:gd name="connsiteY174" fmla="*/ 0 h 44045"/>
              <a:gd name="connsiteX175" fmla="*/ 5885849 w 8304214"/>
              <a:gd name="connsiteY175" fmla="*/ 32421 h 44045"/>
              <a:gd name="connsiteX176" fmla="*/ 5893317 w 8304214"/>
              <a:gd name="connsiteY176" fmla="*/ 43497 h 44045"/>
              <a:gd name="connsiteX177" fmla="*/ 5897839 w 8304214"/>
              <a:gd name="connsiteY177" fmla="*/ 40449 h 44045"/>
              <a:gd name="connsiteX178" fmla="*/ 5940926 w 8304214"/>
              <a:gd name="connsiteY178" fmla="*/ 31750 h 44045"/>
              <a:gd name="connsiteX179" fmla="*/ 5984014 w 8304214"/>
              <a:gd name="connsiteY179" fmla="*/ 40449 h 44045"/>
              <a:gd name="connsiteX180" fmla="*/ 5989345 w 8304214"/>
              <a:gd name="connsiteY180" fmla="*/ 44043 h 44045"/>
              <a:gd name="connsiteX181" fmla="*/ 5997181 w 8304214"/>
              <a:gd name="connsiteY181" fmla="*/ 32421 h 44045"/>
              <a:gd name="connsiteX182" fmla="*/ 6075454 w 8304214"/>
              <a:gd name="connsiteY182" fmla="*/ 0 h 44045"/>
              <a:gd name="connsiteX183" fmla="*/ 6153727 w 8304214"/>
              <a:gd name="connsiteY183" fmla="*/ 32421 h 44045"/>
              <a:gd name="connsiteX184" fmla="*/ 6161195 w 8304214"/>
              <a:gd name="connsiteY184" fmla="*/ 43497 h 44045"/>
              <a:gd name="connsiteX185" fmla="*/ 6165717 w 8304214"/>
              <a:gd name="connsiteY185" fmla="*/ 40449 h 44045"/>
              <a:gd name="connsiteX186" fmla="*/ 6208804 w 8304214"/>
              <a:gd name="connsiteY186" fmla="*/ 31750 h 44045"/>
              <a:gd name="connsiteX187" fmla="*/ 6251892 w 8304214"/>
              <a:gd name="connsiteY187" fmla="*/ 40449 h 44045"/>
              <a:gd name="connsiteX188" fmla="*/ 6257224 w 8304214"/>
              <a:gd name="connsiteY188" fmla="*/ 44044 h 44045"/>
              <a:gd name="connsiteX189" fmla="*/ 6265060 w 8304214"/>
              <a:gd name="connsiteY189" fmla="*/ 32421 h 44045"/>
              <a:gd name="connsiteX190" fmla="*/ 6343333 w 8304214"/>
              <a:gd name="connsiteY190" fmla="*/ 0 h 44045"/>
              <a:gd name="connsiteX191" fmla="*/ 6421606 w 8304214"/>
              <a:gd name="connsiteY191" fmla="*/ 32421 h 44045"/>
              <a:gd name="connsiteX192" fmla="*/ 6429074 w 8304214"/>
              <a:gd name="connsiteY192" fmla="*/ 43497 h 44045"/>
              <a:gd name="connsiteX193" fmla="*/ 6433596 w 8304214"/>
              <a:gd name="connsiteY193" fmla="*/ 40449 h 44045"/>
              <a:gd name="connsiteX194" fmla="*/ 6476683 w 8304214"/>
              <a:gd name="connsiteY194" fmla="*/ 31750 h 44045"/>
              <a:gd name="connsiteX195" fmla="*/ 6519771 w 8304214"/>
              <a:gd name="connsiteY195" fmla="*/ 40449 h 44045"/>
              <a:gd name="connsiteX196" fmla="*/ 6525102 w 8304214"/>
              <a:gd name="connsiteY196" fmla="*/ 44043 h 44045"/>
              <a:gd name="connsiteX197" fmla="*/ 6532938 w 8304214"/>
              <a:gd name="connsiteY197" fmla="*/ 32421 h 44045"/>
              <a:gd name="connsiteX198" fmla="*/ 6611211 w 8304214"/>
              <a:gd name="connsiteY198" fmla="*/ 0 h 44045"/>
              <a:gd name="connsiteX199" fmla="*/ 6689484 w 8304214"/>
              <a:gd name="connsiteY199" fmla="*/ 32421 h 44045"/>
              <a:gd name="connsiteX200" fmla="*/ 6696952 w 8304214"/>
              <a:gd name="connsiteY200" fmla="*/ 43497 h 44045"/>
              <a:gd name="connsiteX201" fmla="*/ 6701474 w 8304214"/>
              <a:gd name="connsiteY201" fmla="*/ 40449 h 44045"/>
              <a:gd name="connsiteX202" fmla="*/ 6744561 w 8304214"/>
              <a:gd name="connsiteY202" fmla="*/ 31750 h 44045"/>
              <a:gd name="connsiteX203" fmla="*/ 6787649 w 8304214"/>
              <a:gd name="connsiteY203" fmla="*/ 40449 h 44045"/>
              <a:gd name="connsiteX204" fmla="*/ 6792980 w 8304214"/>
              <a:gd name="connsiteY204" fmla="*/ 44043 h 44045"/>
              <a:gd name="connsiteX205" fmla="*/ 6800816 w 8304214"/>
              <a:gd name="connsiteY205" fmla="*/ 32421 h 44045"/>
              <a:gd name="connsiteX206" fmla="*/ 6879089 w 8304214"/>
              <a:gd name="connsiteY206" fmla="*/ 0 h 44045"/>
              <a:gd name="connsiteX207" fmla="*/ 6957362 w 8304214"/>
              <a:gd name="connsiteY207" fmla="*/ 32421 h 44045"/>
              <a:gd name="connsiteX208" fmla="*/ 6964830 w 8304214"/>
              <a:gd name="connsiteY208" fmla="*/ 43497 h 44045"/>
              <a:gd name="connsiteX209" fmla="*/ 6969352 w 8304214"/>
              <a:gd name="connsiteY209" fmla="*/ 40449 h 44045"/>
              <a:gd name="connsiteX210" fmla="*/ 7012439 w 8304214"/>
              <a:gd name="connsiteY210" fmla="*/ 31750 h 44045"/>
              <a:gd name="connsiteX211" fmla="*/ 7055527 w 8304214"/>
              <a:gd name="connsiteY211" fmla="*/ 40449 h 44045"/>
              <a:gd name="connsiteX212" fmla="*/ 7060859 w 8304214"/>
              <a:gd name="connsiteY212" fmla="*/ 44044 h 44045"/>
              <a:gd name="connsiteX213" fmla="*/ 7068695 w 8304214"/>
              <a:gd name="connsiteY213" fmla="*/ 32421 h 44045"/>
              <a:gd name="connsiteX214" fmla="*/ 7146968 w 8304214"/>
              <a:gd name="connsiteY214" fmla="*/ 0 h 44045"/>
              <a:gd name="connsiteX215" fmla="*/ 7225241 w 8304214"/>
              <a:gd name="connsiteY215" fmla="*/ 32421 h 44045"/>
              <a:gd name="connsiteX216" fmla="*/ 7232709 w 8304214"/>
              <a:gd name="connsiteY216" fmla="*/ 43497 h 44045"/>
              <a:gd name="connsiteX217" fmla="*/ 7237231 w 8304214"/>
              <a:gd name="connsiteY217" fmla="*/ 40449 h 44045"/>
              <a:gd name="connsiteX218" fmla="*/ 7280318 w 8304214"/>
              <a:gd name="connsiteY218" fmla="*/ 31750 h 44045"/>
              <a:gd name="connsiteX219" fmla="*/ 7323406 w 8304214"/>
              <a:gd name="connsiteY219" fmla="*/ 40449 h 44045"/>
              <a:gd name="connsiteX220" fmla="*/ 7328737 w 8304214"/>
              <a:gd name="connsiteY220" fmla="*/ 44043 h 44045"/>
              <a:gd name="connsiteX221" fmla="*/ 7336573 w 8304214"/>
              <a:gd name="connsiteY221" fmla="*/ 32421 h 44045"/>
              <a:gd name="connsiteX222" fmla="*/ 7414846 w 8304214"/>
              <a:gd name="connsiteY222" fmla="*/ 0 h 44045"/>
              <a:gd name="connsiteX223" fmla="*/ 7493119 w 8304214"/>
              <a:gd name="connsiteY223" fmla="*/ 32421 h 44045"/>
              <a:gd name="connsiteX224" fmla="*/ 7500587 w 8304214"/>
              <a:gd name="connsiteY224" fmla="*/ 43497 h 44045"/>
              <a:gd name="connsiteX225" fmla="*/ 7505109 w 8304214"/>
              <a:gd name="connsiteY225" fmla="*/ 40449 h 44045"/>
              <a:gd name="connsiteX226" fmla="*/ 7548196 w 8304214"/>
              <a:gd name="connsiteY226" fmla="*/ 31750 h 44045"/>
              <a:gd name="connsiteX227" fmla="*/ 7591283 w 8304214"/>
              <a:gd name="connsiteY227" fmla="*/ 40449 h 44045"/>
              <a:gd name="connsiteX228" fmla="*/ 7596615 w 8304214"/>
              <a:gd name="connsiteY228" fmla="*/ 44043 h 44045"/>
              <a:gd name="connsiteX229" fmla="*/ 7604451 w 8304214"/>
              <a:gd name="connsiteY229" fmla="*/ 32421 h 44045"/>
              <a:gd name="connsiteX230" fmla="*/ 7682724 w 8304214"/>
              <a:gd name="connsiteY230" fmla="*/ 0 h 44045"/>
              <a:gd name="connsiteX231" fmla="*/ 7760997 w 8304214"/>
              <a:gd name="connsiteY231" fmla="*/ 32421 h 44045"/>
              <a:gd name="connsiteX232" fmla="*/ 7768465 w 8304214"/>
              <a:gd name="connsiteY232" fmla="*/ 43497 h 44045"/>
              <a:gd name="connsiteX233" fmla="*/ 7772987 w 8304214"/>
              <a:gd name="connsiteY233" fmla="*/ 40449 h 44045"/>
              <a:gd name="connsiteX234" fmla="*/ 7816074 w 8304214"/>
              <a:gd name="connsiteY234" fmla="*/ 31750 h 44045"/>
              <a:gd name="connsiteX235" fmla="*/ 7859161 w 8304214"/>
              <a:gd name="connsiteY235" fmla="*/ 40449 h 44045"/>
              <a:gd name="connsiteX236" fmla="*/ 7864494 w 8304214"/>
              <a:gd name="connsiteY236" fmla="*/ 44044 h 44045"/>
              <a:gd name="connsiteX237" fmla="*/ 7872330 w 8304214"/>
              <a:gd name="connsiteY237" fmla="*/ 32421 h 44045"/>
              <a:gd name="connsiteX238" fmla="*/ 7950603 w 8304214"/>
              <a:gd name="connsiteY238" fmla="*/ 0 h 44045"/>
              <a:gd name="connsiteX239" fmla="*/ 8028876 w 8304214"/>
              <a:gd name="connsiteY239" fmla="*/ 32421 h 44045"/>
              <a:gd name="connsiteX240" fmla="*/ 8036344 w 8304214"/>
              <a:gd name="connsiteY240" fmla="*/ 43497 h 44045"/>
              <a:gd name="connsiteX241" fmla="*/ 8040866 w 8304214"/>
              <a:gd name="connsiteY241" fmla="*/ 40449 h 44045"/>
              <a:gd name="connsiteX242" fmla="*/ 8083953 w 8304214"/>
              <a:gd name="connsiteY242" fmla="*/ 31750 h 44045"/>
              <a:gd name="connsiteX243" fmla="*/ 8127040 w 8304214"/>
              <a:gd name="connsiteY243" fmla="*/ 40449 h 44045"/>
              <a:gd name="connsiteX244" fmla="*/ 8132366 w 8304214"/>
              <a:gd name="connsiteY244" fmla="*/ 44040 h 44045"/>
              <a:gd name="connsiteX245" fmla="*/ 8140200 w 8304214"/>
              <a:gd name="connsiteY245" fmla="*/ 32421 h 44045"/>
              <a:gd name="connsiteX246" fmla="*/ 8218473 w 8304214"/>
              <a:gd name="connsiteY246" fmla="*/ 0 h 44045"/>
              <a:gd name="connsiteX247" fmla="*/ 8296746 w 8304214"/>
              <a:gd name="connsiteY247" fmla="*/ 32421 h 44045"/>
              <a:gd name="connsiteX248" fmla="*/ 8304214 w 8304214"/>
              <a:gd name="connsiteY248" fmla="*/ 43497 h 44045"/>
              <a:gd name="connsiteX0" fmla="*/ 0 w 8304214"/>
              <a:gd name="connsiteY0" fmla="*/ 43496 h 44045"/>
              <a:gd name="connsiteX1" fmla="*/ 4520 w 8304214"/>
              <a:gd name="connsiteY1" fmla="*/ 40449 h 44045"/>
              <a:gd name="connsiteX2" fmla="*/ 90694 w 8304214"/>
              <a:gd name="connsiteY2" fmla="*/ 40449 h 44045"/>
              <a:gd name="connsiteX3" fmla="*/ 96028 w 8304214"/>
              <a:gd name="connsiteY3" fmla="*/ 44044 h 44045"/>
              <a:gd name="connsiteX4" fmla="*/ 103865 w 8304214"/>
              <a:gd name="connsiteY4" fmla="*/ 32421 h 44045"/>
              <a:gd name="connsiteX5" fmla="*/ 182138 w 8304214"/>
              <a:gd name="connsiteY5" fmla="*/ 0 h 44045"/>
              <a:gd name="connsiteX6" fmla="*/ 260411 w 8304214"/>
              <a:gd name="connsiteY6" fmla="*/ 32421 h 44045"/>
              <a:gd name="connsiteX7" fmla="*/ 267878 w 8304214"/>
              <a:gd name="connsiteY7" fmla="*/ 43496 h 44045"/>
              <a:gd name="connsiteX8" fmla="*/ 272398 w 8304214"/>
              <a:gd name="connsiteY8" fmla="*/ 40449 h 44045"/>
              <a:gd name="connsiteX9" fmla="*/ 315485 w 8304214"/>
              <a:gd name="connsiteY9" fmla="*/ 31750 h 44045"/>
              <a:gd name="connsiteX10" fmla="*/ 358573 w 8304214"/>
              <a:gd name="connsiteY10" fmla="*/ 40449 h 44045"/>
              <a:gd name="connsiteX11" fmla="*/ 363906 w 8304214"/>
              <a:gd name="connsiteY11" fmla="*/ 44045 h 44045"/>
              <a:gd name="connsiteX12" fmla="*/ 371744 w 8304214"/>
              <a:gd name="connsiteY12" fmla="*/ 32421 h 44045"/>
              <a:gd name="connsiteX13" fmla="*/ 450017 w 8304214"/>
              <a:gd name="connsiteY13" fmla="*/ 0 h 44045"/>
              <a:gd name="connsiteX14" fmla="*/ 528290 w 8304214"/>
              <a:gd name="connsiteY14" fmla="*/ 32421 h 44045"/>
              <a:gd name="connsiteX15" fmla="*/ 535757 w 8304214"/>
              <a:gd name="connsiteY15" fmla="*/ 43496 h 44045"/>
              <a:gd name="connsiteX16" fmla="*/ 540277 w 8304214"/>
              <a:gd name="connsiteY16" fmla="*/ 40449 h 44045"/>
              <a:gd name="connsiteX17" fmla="*/ 583365 w 8304214"/>
              <a:gd name="connsiteY17" fmla="*/ 31750 h 44045"/>
              <a:gd name="connsiteX18" fmla="*/ 626452 w 8304214"/>
              <a:gd name="connsiteY18" fmla="*/ 40449 h 44045"/>
              <a:gd name="connsiteX19" fmla="*/ 631786 w 8304214"/>
              <a:gd name="connsiteY19" fmla="*/ 44045 h 44045"/>
              <a:gd name="connsiteX20" fmla="*/ 639623 w 8304214"/>
              <a:gd name="connsiteY20" fmla="*/ 32421 h 44045"/>
              <a:gd name="connsiteX21" fmla="*/ 717896 w 8304214"/>
              <a:gd name="connsiteY21" fmla="*/ 0 h 44045"/>
              <a:gd name="connsiteX22" fmla="*/ 796169 w 8304214"/>
              <a:gd name="connsiteY22" fmla="*/ 32421 h 44045"/>
              <a:gd name="connsiteX23" fmla="*/ 803637 w 8304214"/>
              <a:gd name="connsiteY23" fmla="*/ 43496 h 44045"/>
              <a:gd name="connsiteX24" fmla="*/ 808156 w 8304214"/>
              <a:gd name="connsiteY24" fmla="*/ 40449 h 44045"/>
              <a:gd name="connsiteX25" fmla="*/ 851244 w 8304214"/>
              <a:gd name="connsiteY25" fmla="*/ 31750 h 44045"/>
              <a:gd name="connsiteX26" fmla="*/ 894331 w 8304214"/>
              <a:gd name="connsiteY26" fmla="*/ 40449 h 44045"/>
              <a:gd name="connsiteX27" fmla="*/ 899664 w 8304214"/>
              <a:gd name="connsiteY27" fmla="*/ 44045 h 44045"/>
              <a:gd name="connsiteX28" fmla="*/ 907502 w 8304214"/>
              <a:gd name="connsiteY28" fmla="*/ 32421 h 44045"/>
              <a:gd name="connsiteX29" fmla="*/ 985775 w 8304214"/>
              <a:gd name="connsiteY29" fmla="*/ 0 h 44045"/>
              <a:gd name="connsiteX30" fmla="*/ 1064048 w 8304214"/>
              <a:gd name="connsiteY30" fmla="*/ 32421 h 44045"/>
              <a:gd name="connsiteX31" fmla="*/ 1071515 w 8304214"/>
              <a:gd name="connsiteY31" fmla="*/ 43496 h 44045"/>
              <a:gd name="connsiteX32" fmla="*/ 1076035 w 8304214"/>
              <a:gd name="connsiteY32" fmla="*/ 40449 h 44045"/>
              <a:gd name="connsiteX33" fmla="*/ 1119122 w 8304214"/>
              <a:gd name="connsiteY33" fmla="*/ 31750 h 44045"/>
              <a:gd name="connsiteX34" fmla="*/ 1162210 w 8304214"/>
              <a:gd name="connsiteY34" fmla="*/ 40449 h 44045"/>
              <a:gd name="connsiteX35" fmla="*/ 1167543 w 8304214"/>
              <a:gd name="connsiteY35" fmla="*/ 44045 h 44045"/>
              <a:gd name="connsiteX36" fmla="*/ 1175380 w 8304214"/>
              <a:gd name="connsiteY36" fmla="*/ 32421 h 44045"/>
              <a:gd name="connsiteX37" fmla="*/ 1253655 w 8304214"/>
              <a:gd name="connsiteY37" fmla="*/ 0 h 44045"/>
              <a:gd name="connsiteX38" fmla="*/ 1331927 w 8304214"/>
              <a:gd name="connsiteY38" fmla="*/ 32421 h 44045"/>
              <a:gd name="connsiteX39" fmla="*/ 1339394 w 8304214"/>
              <a:gd name="connsiteY39" fmla="*/ 43496 h 44045"/>
              <a:gd name="connsiteX40" fmla="*/ 1343914 w 8304214"/>
              <a:gd name="connsiteY40" fmla="*/ 40449 h 44045"/>
              <a:gd name="connsiteX41" fmla="*/ 1387001 w 8304214"/>
              <a:gd name="connsiteY41" fmla="*/ 31750 h 44045"/>
              <a:gd name="connsiteX42" fmla="*/ 1430088 w 8304214"/>
              <a:gd name="connsiteY42" fmla="*/ 40449 h 44045"/>
              <a:gd name="connsiteX43" fmla="*/ 1435422 w 8304214"/>
              <a:gd name="connsiteY43" fmla="*/ 44044 h 44045"/>
              <a:gd name="connsiteX44" fmla="*/ 1443258 w 8304214"/>
              <a:gd name="connsiteY44" fmla="*/ 32421 h 44045"/>
              <a:gd name="connsiteX45" fmla="*/ 1521532 w 8304214"/>
              <a:gd name="connsiteY45" fmla="*/ 0 h 44045"/>
              <a:gd name="connsiteX46" fmla="*/ 1599805 w 8304214"/>
              <a:gd name="connsiteY46" fmla="*/ 32421 h 44045"/>
              <a:gd name="connsiteX47" fmla="*/ 1607272 w 8304214"/>
              <a:gd name="connsiteY47" fmla="*/ 43496 h 44045"/>
              <a:gd name="connsiteX48" fmla="*/ 1611791 w 8304214"/>
              <a:gd name="connsiteY48" fmla="*/ 40449 h 44045"/>
              <a:gd name="connsiteX49" fmla="*/ 1654878 w 8304214"/>
              <a:gd name="connsiteY49" fmla="*/ 31750 h 44045"/>
              <a:gd name="connsiteX50" fmla="*/ 1697966 w 8304214"/>
              <a:gd name="connsiteY50" fmla="*/ 40449 h 44045"/>
              <a:gd name="connsiteX51" fmla="*/ 1703299 w 8304214"/>
              <a:gd name="connsiteY51" fmla="*/ 44044 h 44045"/>
              <a:gd name="connsiteX52" fmla="*/ 1711136 w 8304214"/>
              <a:gd name="connsiteY52" fmla="*/ 32421 h 44045"/>
              <a:gd name="connsiteX53" fmla="*/ 1789407 w 8304214"/>
              <a:gd name="connsiteY53" fmla="*/ 0 h 44045"/>
              <a:gd name="connsiteX54" fmla="*/ 1867682 w 8304214"/>
              <a:gd name="connsiteY54" fmla="*/ 32421 h 44045"/>
              <a:gd name="connsiteX55" fmla="*/ 1875149 w 8304214"/>
              <a:gd name="connsiteY55" fmla="*/ 43496 h 44045"/>
              <a:gd name="connsiteX56" fmla="*/ 1879668 w 8304214"/>
              <a:gd name="connsiteY56" fmla="*/ 40449 h 44045"/>
              <a:gd name="connsiteX57" fmla="*/ 1922757 w 8304214"/>
              <a:gd name="connsiteY57" fmla="*/ 31750 h 44045"/>
              <a:gd name="connsiteX58" fmla="*/ 1965843 w 8304214"/>
              <a:gd name="connsiteY58" fmla="*/ 40449 h 44045"/>
              <a:gd name="connsiteX59" fmla="*/ 1971178 w 8304214"/>
              <a:gd name="connsiteY59" fmla="*/ 44045 h 44045"/>
              <a:gd name="connsiteX60" fmla="*/ 1979014 w 8304214"/>
              <a:gd name="connsiteY60" fmla="*/ 32421 h 44045"/>
              <a:gd name="connsiteX61" fmla="*/ 2057287 w 8304214"/>
              <a:gd name="connsiteY61" fmla="*/ 0 h 44045"/>
              <a:gd name="connsiteX62" fmla="*/ 2135560 w 8304214"/>
              <a:gd name="connsiteY62" fmla="*/ 32421 h 44045"/>
              <a:gd name="connsiteX63" fmla="*/ 2143026 w 8304214"/>
              <a:gd name="connsiteY63" fmla="*/ 43496 h 44045"/>
              <a:gd name="connsiteX64" fmla="*/ 2147547 w 8304214"/>
              <a:gd name="connsiteY64" fmla="*/ 40449 h 44045"/>
              <a:gd name="connsiteX65" fmla="*/ 2190635 w 8304214"/>
              <a:gd name="connsiteY65" fmla="*/ 31750 h 44045"/>
              <a:gd name="connsiteX66" fmla="*/ 2233721 w 8304214"/>
              <a:gd name="connsiteY66" fmla="*/ 40449 h 44045"/>
              <a:gd name="connsiteX67" fmla="*/ 2239056 w 8304214"/>
              <a:gd name="connsiteY67" fmla="*/ 44045 h 44045"/>
              <a:gd name="connsiteX68" fmla="*/ 2246892 w 8304214"/>
              <a:gd name="connsiteY68" fmla="*/ 32421 h 44045"/>
              <a:gd name="connsiteX69" fmla="*/ 2325166 w 8304214"/>
              <a:gd name="connsiteY69" fmla="*/ 0 h 44045"/>
              <a:gd name="connsiteX70" fmla="*/ 2403439 w 8304214"/>
              <a:gd name="connsiteY70" fmla="*/ 32421 h 44045"/>
              <a:gd name="connsiteX71" fmla="*/ 2410905 w 8304214"/>
              <a:gd name="connsiteY71" fmla="*/ 43496 h 44045"/>
              <a:gd name="connsiteX72" fmla="*/ 2415425 w 8304214"/>
              <a:gd name="connsiteY72" fmla="*/ 40449 h 44045"/>
              <a:gd name="connsiteX73" fmla="*/ 2458511 w 8304214"/>
              <a:gd name="connsiteY73" fmla="*/ 31750 h 44045"/>
              <a:gd name="connsiteX74" fmla="*/ 2501600 w 8304214"/>
              <a:gd name="connsiteY74" fmla="*/ 40449 h 44045"/>
              <a:gd name="connsiteX75" fmla="*/ 2506933 w 8304214"/>
              <a:gd name="connsiteY75" fmla="*/ 44045 h 44045"/>
              <a:gd name="connsiteX76" fmla="*/ 2514770 w 8304214"/>
              <a:gd name="connsiteY76" fmla="*/ 32421 h 44045"/>
              <a:gd name="connsiteX77" fmla="*/ 2593043 w 8304214"/>
              <a:gd name="connsiteY77" fmla="*/ 0 h 44045"/>
              <a:gd name="connsiteX78" fmla="*/ 2671316 w 8304214"/>
              <a:gd name="connsiteY78" fmla="*/ 32421 h 44045"/>
              <a:gd name="connsiteX79" fmla="*/ 2678783 w 8304214"/>
              <a:gd name="connsiteY79" fmla="*/ 43496 h 44045"/>
              <a:gd name="connsiteX80" fmla="*/ 2683303 w 8304214"/>
              <a:gd name="connsiteY80" fmla="*/ 40449 h 44045"/>
              <a:gd name="connsiteX81" fmla="*/ 2726391 w 8304214"/>
              <a:gd name="connsiteY81" fmla="*/ 31750 h 44045"/>
              <a:gd name="connsiteX82" fmla="*/ 2769478 w 8304214"/>
              <a:gd name="connsiteY82" fmla="*/ 40449 h 44045"/>
              <a:gd name="connsiteX83" fmla="*/ 2774813 w 8304214"/>
              <a:gd name="connsiteY83" fmla="*/ 44045 h 44045"/>
              <a:gd name="connsiteX84" fmla="*/ 2782649 w 8304214"/>
              <a:gd name="connsiteY84" fmla="*/ 32421 h 44045"/>
              <a:gd name="connsiteX85" fmla="*/ 2860922 w 8304214"/>
              <a:gd name="connsiteY85" fmla="*/ 0 h 44045"/>
              <a:gd name="connsiteX86" fmla="*/ 2939195 w 8304214"/>
              <a:gd name="connsiteY86" fmla="*/ 32421 h 44045"/>
              <a:gd name="connsiteX87" fmla="*/ 2946661 w 8304214"/>
              <a:gd name="connsiteY87" fmla="*/ 43496 h 44045"/>
              <a:gd name="connsiteX88" fmla="*/ 2951182 w 8304214"/>
              <a:gd name="connsiteY88" fmla="*/ 40449 h 44045"/>
              <a:gd name="connsiteX89" fmla="*/ 2994269 w 8304214"/>
              <a:gd name="connsiteY89" fmla="*/ 31750 h 44045"/>
              <a:gd name="connsiteX90" fmla="*/ 3037356 w 8304214"/>
              <a:gd name="connsiteY90" fmla="*/ 40449 h 44045"/>
              <a:gd name="connsiteX91" fmla="*/ 3042690 w 8304214"/>
              <a:gd name="connsiteY91" fmla="*/ 44045 h 44045"/>
              <a:gd name="connsiteX92" fmla="*/ 3050527 w 8304214"/>
              <a:gd name="connsiteY92" fmla="*/ 32421 h 44045"/>
              <a:gd name="connsiteX93" fmla="*/ 3128800 w 8304214"/>
              <a:gd name="connsiteY93" fmla="*/ 0 h 44045"/>
              <a:gd name="connsiteX94" fmla="*/ 3207072 w 8304214"/>
              <a:gd name="connsiteY94" fmla="*/ 32421 h 44045"/>
              <a:gd name="connsiteX95" fmla="*/ 3214539 w 8304214"/>
              <a:gd name="connsiteY95" fmla="*/ 43496 h 44045"/>
              <a:gd name="connsiteX96" fmla="*/ 3219059 w 8304214"/>
              <a:gd name="connsiteY96" fmla="*/ 40449 h 44045"/>
              <a:gd name="connsiteX97" fmla="*/ 3262147 w 8304214"/>
              <a:gd name="connsiteY97" fmla="*/ 31750 h 44045"/>
              <a:gd name="connsiteX98" fmla="*/ 3305231 w 8304214"/>
              <a:gd name="connsiteY98" fmla="*/ 40449 h 44045"/>
              <a:gd name="connsiteX99" fmla="*/ 3310563 w 8304214"/>
              <a:gd name="connsiteY99" fmla="*/ 44044 h 44045"/>
              <a:gd name="connsiteX100" fmla="*/ 3318400 w 8304214"/>
              <a:gd name="connsiteY100" fmla="*/ 32421 h 44045"/>
              <a:gd name="connsiteX101" fmla="*/ 3396671 w 8304214"/>
              <a:gd name="connsiteY101" fmla="*/ 0 h 44045"/>
              <a:gd name="connsiteX102" fmla="*/ 3474944 w 8304214"/>
              <a:gd name="connsiteY102" fmla="*/ 32421 h 44045"/>
              <a:gd name="connsiteX103" fmla="*/ 3482412 w 8304214"/>
              <a:gd name="connsiteY103" fmla="*/ 43497 h 44045"/>
              <a:gd name="connsiteX104" fmla="*/ 3486934 w 8304214"/>
              <a:gd name="connsiteY104" fmla="*/ 40449 h 44045"/>
              <a:gd name="connsiteX105" fmla="*/ 3530021 w 8304214"/>
              <a:gd name="connsiteY105" fmla="*/ 31750 h 44045"/>
              <a:gd name="connsiteX106" fmla="*/ 3573109 w 8304214"/>
              <a:gd name="connsiteY106" fmla="*/ 40449 h 44045"/>
              <a:gd name="connsiteX107" fmla="*/ 3578440 w 8304214"/>
              <a:gd name="connsiteY107" fmla="*/ 44043 h 44045"/>
              <a:gd name="connsiteX108" fmla="*/ 3586276 w 8304214"/>
              <a:gd name="connsiteY108" fmla="*/ 32421 h 44045"/>
              <a:gd name="connsiteX109" fmla="*/ 3664549 w 8304214"/>
              <a:gd name="connsiteY109" fmla="*/ 0 h 44045"/>
              <a:gd name="connsiteX110" fmla="*/ 3742822 w 8304214"/>
              <a:gd name="connsiteY110" fmla="*/ 32421 h 44045"/>
              <a:gd name="connsiteX111" fmla="*/ 3750290 w 8304214"/>
              <a:gd name="connsiteY111" fmla="*/ 43497 h 44045"/>
              <a:gd name="connsiteX112" fmla="*/ 3754812 w 8304214"/>
              <a:gd name="connsiteY112" fmla="*/ 40449 h 44045"/>
              <a:gd name="connsiteX113" fmla="*/ 3797899 w 8304214"/>
              <a:gd name="connsiteY113" fmla="*/ 31750 h 44045"/>
              <a:gd name="connsiteX114" fmla="*/ 3840987 w 8304214"/>
              <a:gd name="connsiteY114" fmla="*/ 40449 h 44045"/>
              <a:gd name="connsiteX115" fmla="*/ 3846319 w 8304214"/>
              <a:gd name="connsiteY115" fmla="*/ 44044 h 44045"/>
              <a:gd name="connsiteX116" fmla="*/ 3854155 w 8304214"/>
              <a:gd name="connsiteY116" fmla="*/ 32421 h 44045"/>
              <a:gd name="connsiteX117" fmla="*/ 3932428 w 8304214"/>
              <a:gd name="connsiteY117" fmla="*/ 0 h 44045"/>
              <a:gd name="connsiteX118" fmla="*/ 4010701 w 8304214"/>
              <a:gd name="connsiteY118" fmla="*/ 32421 h 44045"/>
              <a:gd name="connsiteX119" fmla="*/ 4018169 w 8304214"/>
              <a:gd name="connsiteY119" fmla="*/ 43497 h 44045"/>
              <a:gd name="connsiteX120" fmla="*/ 4022691 w 8304214"/>
              <a:gd name="connsiteY120" fmla="*/ 40449 h 44045"/>
              <a:gd name="connsiteX121" fmla="*/ 4065778 w 8304214"/>
              <a:gd name="connsiteY121" fmla="*/ 31750 h 44045"/>
              <a:gd name="connsiteX122" fmla="*/ 4108866 w 8304214"/>
              <a:gd name="connsiteY122" fmla="*/ 40449 h 44045"/>
              <a:gd name="connsiteX123" fmla="*/ 4114197 w 8304214"/>
              <a:gd name="connsiteY123" fmla="*/ 44043 h 44045"/>
              <a:gd name="connsiteX124" fmla="*/ 4122033 w 8304214"/>
              <a:gd name="connsiteY124" fmla="*/ 32421 h 44045"/>
              <a:gd name="connsiteX125" fmla="*/ 4200306 w 8304214"/>
              <a:gd name="connsiteY125" fmla="*/ 0 h 44045"/>
              <a:gd name="connsiteX126" fmla="*/ 4278579 w 8304214"/>
              <a:gd name="connsiteY126" fmla="*/ 32421 h 44045"/>
              <a:gd name="connsiteX127" fmla="*/ 4286047 w 8304214"/>
              <a:gd name="connsiteY127" fmla="*/ 43497 h 44045"/>
              <a:gd name="connsiteX128" fmla="*/ 4290569 w 8304214"/>
              <a:gd name="connsiteY128" fmla="*/ 40449 h 44045"/>
              <a:gd name="connsiteX129" fmla="*/ 4333656 w 8304214"/>
              <a:gd name="connsiteY129" fmla="*/ 31750 h 44045"/>
              <a:gd name="connsiteX130" fmla="*/ 4376744 w 8304214"/>
              <a:gd name="connsiteY130" fmla="*/ 40449 h 44045"/>
              <a:gd name="connsiteX131" fmla="*/ 4382075 w 8304214"/>
              <a:gd name="connsiteY131" fmla="*/ 44043 h 44045"/>
              <a:gd name="connsiteX132" fmla="*/ 4389911 w 8304214"/>
              <a:gd name="connsiteY132" fmla="*/ 32421 h 44045"/>
              <a:gd name="connsiteX133" fmla="*/ 4468184 w 8304214"/>
              <a:gd name="connsiteY133" fmla="*/ 0 h 44045"/>
              <a:gd name="connsiteX134" fmla="*/ 4546457 w 8304214"/>
              <a:gd name="connsiteY134" fmla="*/ 32421 h 44045"/>
              <a:gd name="connsiteX135" fmla="*/ 4553925 w 8304214"/>
              <a:gd name="connsiteY135" fmla="*/ 43497 h 44045"/>
              <a:gd name="connsiteX136" fmla="*/ 4558447 w 8304214"/>
              <a:gd name="connsiteY136" fmla="*/ 40449 h 44045"/>
              <a:gd name="connsiteX137" fmla="*/ 4601534 w 8304214"/>
              <a:gd name="connsiteY137" fmla="*/ 31750 h 44045"/>
              <a:gd name="connsiteX138" fmla="*/ 4644622 w 8304214"/>
              <a:gd name="connsiteY138" fmla="*/ 40449 h 44045"/>
              <a:gd name="connsiteX139" fmla="*/ 4649954 w 8304214"/>
              <a:gd name="connsiteY139" fmla="*/ 44044 h 44045"/>
              <a:gd name="connsiteX140" fmla="*/ 4657790 w 8304214"/>
              <a:gd name="connsiteY140" fmla="*/ 32421 h 44045"/>
              <a:gd name="connsiteX141" fmla="*/ 4736063 w 8304214"/>
              <a:gd name="connsiteY141" fmla="*/ 0 h 44045"/>
              <a:gd name="connsiteX142" fmla="*/ 4814336 w 8304214"/>
              <a:gd name="connsiteY142" fmla="*/ 32421 h 44045"/>
              <a:gd name="connsiteX143" fmla="*/ 4821804 w 8304214"/>
              <a:gd name="connsiteY143" fmla="*/ 43497 h 44045"/>
              <a:gd name="connsiteX144" fmla="*/ 4826326 w 8304214"/>
              <a:gd name="connsiteY144" fmla="*/ 40449 h 44045"/>
              <a:gd name="connsiteX145" fmla="*/ 4869413 w 8304214"/>
              <a:gd name="connsiteY145" fmla="*/ 31750 h 44045"/>
              <a:gd name="connsiteX146" fmla="*/ 4912501 w 8304214"/>
              <a:gd name="connsiteY146" fmla="*/ 40449 h 44045"/>
              <a:gd name="connsiteX147" fmla="*/ 4917832 w 8304214"/>
              <a:gd name="connsiteY147" fmla="*/ 44043 h 44045"/>
              <a:gd name="connsiteX148" fmla="*/ 4925668 w 8304214"/>
              <a:gd name="connsiteY148" fmla="*/ 32421 h 44045"/>
              <a:gd name="connsiteX149" fmla="*/ 5003941 w 8304214"/>
              <a:gd name="connsiteY149" fmla="*/ 0 h 44045"/>
              <a:gd name="connsiteX150" fmla="*/ 5082214 w 8304214"/>
              <a:gd name="connsiteY150" fmla="*/ 32421 h 44045"/>
              <a:gd name="connsiteX151" fmla="*/ 5089682 w 8304214"/>
              <a:gd name="connsiteY151" fmla="*/ 43497 h 44045"/>
              <a:gd name="connsiteX152" fmla="*/ 5094204 w 8304214"/>
              <a:gd name="connsiteY152" fmla="*/ 40449 h 44045"/>
              <a:gd name="connsiteX153" fmla="*/ 5137291 w 8304214"/>
              <a:gd name="connsiteY153" fmla="*/ 31750 h 44045"/>
              <a:gd name="connsiteX154" fmla="*/ 5180379 w 8304214"/>
              <a:gd name="connsiteY154" fmla="*/ 40449 h 44045"/>
              <a:gd name="connsiteX155" fmla="*/ 5185710 w 8304214"/>
              <a:gd name="connsiteY155" fmla="*/ 44043 h 44045"/>
              <a:gd name="connsiteX156" fmla="*/ 5193546 w 8304214"/>
              <a:gd name="connsiteY156" fmla="*/ 32421 h 44045"/>
              <a:gd name="connsiteX157" fmla="*/ 5271819 w 8304214"/>
              <a:gd name="connsiteY157" fmla="*/ 0 h 44045"/>
              <a:gd name="connsiteX158" fmla="*/ 5350092 w 8304214"/>
              <a:gd name="connsiteY158" fmla="*/ 32421 h 44045"/>
              <a:gd name="connsiteX159" fmla="*/ 5357560 w 8304214"/>
              <a:gd name="connsiteY159" fmla="*/ 43497 h 44045"/>
              <a:gd name="connsiteX160" fmla="*/ 5362082 w 8304214"/>
              <a:gd name="connsiteY160" fmla="*/ 40449 h 44045"/>
              <a:gd name="connsiteX161" fmla="*/ 5405169 w 8304214"/>
              <a:gd name="connsiteY161" fmla="*/ 31750 h 44045"/>
              <a:gd name="connsiteX162" fmla="*/ 5448257 w 8304214"/>
              <a:gd name="connsiteY162" fmla="*/ 40449 h 44045"/>
              <a:gd name="connsiteX163" fmla="*/ 5453589 w 8304214"/>
              <a:gd name="connsiteY163" fmla="*/ 44044 h 44045"/>
              <a:gd name="connsiteX164" fmla="*/ 5461425 w 8304214"/>
              <a:gd name="connsiteY164" fmla="*/ 32421 h 44045"/>
              <a:gd name="connsiteX165" fmla="*/ 5539698 w 8304214"/>
              <a:gd name="connsiteY165" fmla="*/ 0 h 44045"/>
              <a:gd name="connsiteX166" fmla="*/ 5617971 w 8304214"/>
              <a:gd name="connsiteY166" fmla="*/ 32421 h 44045"/>
              <a:gd name="connsiteX167" fmla="*/ 5625439 w 8304214"/>
              <a:gd name="connsiteY167" fmla="*/ 43497 h 44045"/>
              <a:gd name="connsiteX168" fmla="*/ 5629961 w 8304214"/>
              <a:gd name="connsiteY168" fmla="*/ 40449 h 44045"/>
              <a:gd name="connsiteX169" fmla="*/ 5673048 w 8304214"/>
              <a:gd name="connsiteY169" fmla="*/ 31750 h 44045"/>
              <a:gd name="connsiteX170" fmla="*/ 5716136 w 8304214"/>
              <a:gd name="connsiteY170" fmla="*/ 40449 h 44045"/>
              <a:gd name="connsiteX171" fmla="*/ 5721467 w 8304214"/>
              <a:gd name="connsiteY171" fmla="*/ 44043 h 44045"/>
              <a:gd name="connsiteX172" fmla="*/ 5729303 w 8304214"/>
              <a:gd name="connsiteY172" fmla="*/ 32421 h 44045"/>
              <a:gd name="connsiteX173" fmla="*/ 5807576 w 8304214"/>
              <a:gd name="connsiteY173" fmla="*/ 0 h 44045"/>
              <a:gd name="connsiteX174" fmla="*/ 5885849 w 8304214"/>
              <a:gd name="connsiteY174" fmla="*/ 32421 h 44045"/>
              <a:gd name="connsiteX175" fmla="*/ 5893317 w 8304214"/>
              <a:gd name="connsiteY175" fmla="*/ 43497 h 44045"/>
              <a:gd name="connsiteX176" fmla="*/ 5897839 w 8304214"/>
              <a:gd name="connsiteY176" fmla="*/ 40449 h 44045"/>
              <a:gd name="connsiteX177" fmla="*/ 5940926 w 8304214"/>
              <a:gd name="connsiteY177" fmla="*/ 31750 h 44045"/>
              <a:gd name="connsiteX178" fmla="*/ 5984014 w 8304214"/>
              <a:gd name="connsiteY178" fmla="*/ 40449 h 44045"/>
              <a:gd name="connsiteX179" fmla="*/ 5989345 w 8304214"/>
              <a:gd name="connsiteY179" fmla="*/ 44043 h 44045"/>
              <a:gd name="connsiteX180" fmla="*/ 5997181 w 8304214"/>
              <a:gd name="connsiteY180" fmla="*/ 32421 h 44045"/>
              <a:gd name="connsiteX181" fmla="*/ 6075454 w 8304214"/>
              <a:gd name="connsiteY181" fmla="*/ 0 h 44045"/>
              <a:gd name="connsiteX182" fmla="*/ 6153727 w 8304214"/>
              <a:gd name="connsiteY182" fmla="*/ 32421 h 44045"/>
              <a:gd name="connsiteX183" fmla="*/ 6161195 w 8304214"/>
              <a:gd name="connsiteY183" fmla="*/ 43497 h 44045"/>
              <a:gd name="connsiteX184" fmla="*/ 6165717 w 8304214"/>
              <a:gd name="connsiteY184" fmla="*/ 40449 h 44045"/>
              <a:gd name="connsiteX185" fmla="*/ 6208804 w 8304214"/>
              <a:gd name="connsiteY185" fmla="*/ 31750 h 44045"/>
              <a:gd name="connsiteX186" fmla="*/ 6251892 w 8304214"/>
              <a:gd name="connsiteY186" fmla="*/ 40449 h 44045"/>
              <a:gd name="connsiteX187" fmla="*/ 6257224 w 8304214"/>
              <a:gd name="connsiteY187" fmla="*/ 44044 h 44045"/>
              <a:gd name="connsiteX188" fmla="*/ 6265060 w 8304214"/>
              <a:gd name="connsiteY188" fmla="*/ 32421 h 44045"/>
              <a:gd name="connsiteX189" fmla="*/ 6343333 w 8304214"/>
              <a:gd name="connsiteY189" fmla="*/ 0 h 44045"/>
              <a:gd name="connsiteX190" fmla="*/ 6421606 w 8304214"/>
              <a:gd name="connsiteY190" fmla="*/ 32421 h 44045"/>
              <a:gd name="connsiteX191" fmla="*/ 6429074 w 8304214"/>
              <a:gd name="connsiteY191" fmla="*/ 43497 h 44045"/>
              <a:gd name="connsiteX192" fmla="*/ 6433596 w 8304214"/>
              <a:gd name="connsiteY192" fmla="*/ 40449 h 44045"/>
              <a:gd name="connsiteX193" fmla="*/ 6476683 w 8304214"/>
              <a:gd name="connsiteY193" fmla="*/ 31750 h 44045"/>
              <a:gd name="connsiteX194" fmla="*/ 6519771 w 8304214"/>
              <a:gd name="connsiteY194" fmla="*/ 40449 h 44045"/>
              <a:gd name="connsiteX195" fmla="*/ 6525102 w 8304214"/>
              <a:gd name="connsiteY195" fmla="*/ 44043 h 44045"/>
              <a:gd name="connsiteX196" fmla="*/ 6532938 w 8304214"/>
              <a:gd name="connsiteY196" fmla="*/ 32421 h 44045"/>
              <a:gd name="connsiteX197" fmla="*/ 6611211 w 8304214"/>
              <a:gd name="connsiteY197" fmla="*/ 0 h 44045"/>
              <a:gd name="connsiteX198" fmla="*/ 6689484 w 8304214"/>
              <a:gd name="connsiteY198" fmla="*/ 32421 h 44045"/>
              <a:gd name="connsiteX199" fmla="*/ 6696952 w 8304214"/>
              <a:gd name="connsiteY199" fmla="*/ 43497 h 44045"/>
              <a:gd name="connsiteX200" fmla="*/ 6701474 w 8304214"/>
              <a:gd name="connsiteY200" fmla="*/ 40449 h 44045"/>
              <a:gd name="connsiteX201" fmla="*/ 6744561 w 8304214"/>
              <a:gd name="connsiteY201" fmla="*/ 31750 h 44045"/>
              <a:gd name="connsiteX202" fmla="*/ 6787649 w 8304214"/>
              <a:gd name="connsiteY202" fmla="*/ 40449 h 44045"/>
              <a:gd name="connsiteX203" fmla="*/ 6792980 w 8304214"/>
              <a:gd name="connsiteY203" fmla="*/ 44043 h 44045"/>
              <a:gd name="connsiteX204" fmla="*/ 6800816 w 8304214"/>
              <a:gd name="connsiteY204" fmla="*/ 32421 h 44045"/>
              <a:gd name="connsiteX205" fmla="*/ 6879089 w 8304214"/>
              <a:gd name="connsiteY205" fmla="*/ 0 h 44045"/>
              <a:gd name="connsiteX206" fmla="*/ 6957362 w 8304214"/>
              <a:gd name="connsiteY206" fmla="*/ 32421 h 44045"/>
              <a:gd name="connsiteX207" fmla="*/ 6964830 w 8304214"/>
              <a:gd name="connsiteY207" fmla="*/ 43497 h 44045"/>
              <a:gd name="connsiteX208" fmla="*/ 6969352 w 8304214"/>
              <a:gd name="connsiteY208" fmla="*/ 40449 h 44045"/>
              <a:gd name="connsiteX209" fmla="*/ 7012439 w 8304214"/>
              <a:gd name="connsiteY209" fmla="*/ 31750 h 44045"/>
              <a:gd name="connsiteX210" fmla="*/ 7055527 w 8304214"/>
              <a:gd name="connsiteY210" fmla="*/ 40449 h 44045"/>
              <a:gd name="connsiteX211" fmla="*/ 7060859 w 8304214"/>
              <a:gd name="connsiteY211" fmla="*/ 44044 h 44045"/>
              <a:gd name="connsiteX212" fmla="*/ 7068695 w 8304214"/>
              <a:gd name="connsiteY212" fmla="*/ 32421 h 44045"/>
              <a:gd name="connsiteX213" fmla="*/ 7146968 w 8304214"/>
              <a:gd name="connsiteY213" fmla="*/ 0 h 44045"/>
              <a:gd name="connsiteX214" fmla="*/ 7225241 w 8304214"/>
              <a:gd name="connsiteY214" fmla="*/ 32421 h 44045"/>
              <a:gd name="connsiteX215" fmla="*/ 7232709 w 8304214"/>
              <a:gd name="connsiteY215" fmla="*/ 43497 h 44045"/>
              <a:gd name="connsiteX216" fmla="*/ 7237231 w 8304214"/>
              <a:gd name="connsiteY216" fmla="*/ 40449 h 44045"/>
              <a:gd name="connsiteX217" fmla="*/ 7280318 w 8304214"/>
              <a:gd name="connsiteY217" fmla="*/ 31750 h 44045"/>
              <a:gd name="connsiteX218" fmla="*/ 7323406 w 8304214"/>
              <a:gd name="connsiteY218" fmla="*/ 40449 h 44045"/>
              <a:gd name="connsiteX219" fmla="*/ 7328737 w 8304214"/>
              <a:gd name="connsiteY219" fmla="*/ 44043 h 44045"/>
              <a:gd name="connsiteX220" fmla="*/ 7336573 w 8304214"/>
              <a:gd name="connsiteY220" fmla="*/ 32421 h 44045"/>
              <a:gd name="connsiteX221" fmla="*/ 7414846 w 8304214"/>
              <a:gd name="connsiteY221" fmla="*/ 0 h 44045"/>
              <a:gd name="connsiteX222" fmla="*/ 7493119 w 8304214"/>
              <a:gd name="connsiteY222" fmla="*/ 32421 h 44045"/>
              <a:gd name="connsiteX223" fmla="*/ 7500587 w 8304214"/>
              <a:gd name="connsiteY223" fmla="*/ 43497 h 44045"/>
              <a:gd name="connsiteX224" fmla="*/ 7505109 w 8304214"/>
              <a:gd name="connsiteY224" fmla="*/ 40449 h 44045"/>
              <a:gd name="connsiteX225" fmla="*/ 7548196 w 8304214"/>
              <a:gd name="connsiteY225" fmla="*/ 31750 h 44045"/>
              <a:gd name="connsiteX226" fmla="*/ 7591283 w 8304214"/>
              <a:gd name="connsiteY226" fmla="*/ 40449 h 44045"/>
              <a:gd name="connsiteX227" fmla="*/ 7596615 w 8304214"/>
              <a:gd name="connsiteY227" fmla="*/ 44043 h 44045"/>
              <a:gd name="connsiteX228" fmla="*/ 7604451 w 8304214"/>
              <a:gd name="connsiteY228" fmla="*/ 32421 h 44045"/>
              <a:gd name="connsiteX229" fmla="*/ 7682724 w 8304214"/>
              <a:gd name="connsiteY229" fmla="*/ 0 h 44045"/>
              <a:gd name="connsiteX230" fmla="*/ 7760997 w 8304214"/>
              <a:gd name="connsiteY230" fmla="*/ 32421 h 44045"/>
              <a:gd name="connsiteX231" fmla="*/ 7768465 w 8304214"/>
              <a:gd name="connsiteY231" fmla="*/ 43497 h 44045"/>
              <a:gd name="connsiteX232" fmla="*/ 7772987 w 8304214"/>
              <a:gd name="connsiteY232" fmla="*/ 40449 h 44045"/>
              <a:gd name="connsiteX233" fmla="*/ 7816074 w 8304214"/>
              <a:gd name="connsiteY233" fmla="*/ 31750 h 44045"/>
              <a:gd name="connsiteX234" fmla="*/ 7859161 w 8304214"/>
              <a:gd name="connsiteY234" fmla="*/ 40449 h 44045"/>
              <a:gd name="connsiteX235" fmla="*/ 7864494 w 8304214"/>
              <a:gd name="connsiteY235" fmla="*/ 44044 h 44045"/>
              <a:gd name="connsiteX236" fmla="*/ 7872330 w 8304214"/>
              <a:gd name="connsiteY236" fmla="*/ 32421 h 44045"/>
              <a:gd name="connsiteX237" fmla="*/ 7950603 w 8304214"/>
              <a:gd name="connsiteY237" fmla="*/ 0 h 44045"/>
              <a:gd name="connsiteX238" fmla="*/ 8028876 w 8304214"/>
              <a:gd name="connsiteY238" fmla="*/ 32421 h 44045"/>
              <a:gd name="connsiteX239" fmla="*/ 8036344 w 8304214"/>
              <a:gd name="connsiteY239" fmla="*/ 43497 h 44045"/>
              <a:gd name="connsiteX240" fmla="*/ 8040866 w 8304214"/>
              <a:gd name="connsiteY240" fmla="*/ 40449 h 44045"/>
              <a:gd name="connsiteX241" fmla="*/ 8083953 w 8304214"/>
              <a:gd name="connsiteY241" fmla="*/ 31750 h 44045"/>
              <a:gd name="connsiteX242" fmla="*/ 8127040 w 8304214"/>
              <a:gd name="connsiteY242" fmla="*/ 40449 h 44045"/>
              <a:gd name="connsiteX243" fmla="*/ 8132366 w 8304214"/>
              <a:gd name="connsiteY243" fmla="*/ 44040 h 44045"/>
              <a:gd name="connsiteX244" fmla="*/ 8140200 w 8304214"/>
              <a:gd name="connsiteY244" fmla="*/ 32421 h 44045"/>
              <a:gd name="connsiteX245" fmla="*/ 8218473 w 8304214"/>
              <a:gd name="connsiteY245" fmla="*/ 0 h 44045"/>
              <a:gd name="connsiteX246" fmla="*/ 8296746 w 8304214"/>
              <a:gd name="connsiteY246" fmla="*/ 32421 h 44045"/>
              <a:gd name="connsiteX247" fmla="*/ 8304214 w 8304214"/>
              <a:gd name="connsiteY247" fmla="*/ 43497 h 44045"/>
              <a:gd name="connsiteX0" fmla="*/ 0 w 8304214"/>
              <a:gd name="connsiteY0" fmla="*/ 43496 h 44045"/>
              <a:gd name="connsiteX1" fmla="*/ 90694 w 8304214"/>
              <a:gd name="connsiteY1" fmla="*/ 40449 h 44045"/>
              <a:gd name="connsiteX2" fmla="*/ 96028 w 8304214"/>
              <a:gd name="connsiteY2" fmla="*/ 44044 h 44045"/>
              <a:gd name="connsiteX3" fmla="*/ 103865 w 8304214"/>
              <a:gd name="connsiteY3" fmla="*/ 32421 h 44045"/>
              <a:gd name="connsiteX4" fmla="*/ 182138 w 8304214"/>
              <a:gd name="connsiteY4" fmla="*/ 0 h 44045"/>
              <a:gd name="connsiteX5" fmla="*/ 260411 w 8304214"/>
              <a:gd name="connsiteY5" fmla="*/ 32421 h 44045"/>
              <a:gd name="connsiteX6" fmla="*/ 267878 w 8304214"/>
              <a:gd name="connsiteY6" fmla="*/ 43496 h 44045"/>
              <a:gd name="connsiteX7" fmla="*/ 272398 w 8304214"/>
              <a:gd name="connsiteY7" fmla="*/ 40449 h 44045"/>
              <a:gd name="connsiteX8" fmla="*/ 315485 w 8304214"/>
              <a:gd name="connsiteY8" fmla="*/ 31750 h 44045"/>
              <a:gd name="connsiteX9" fmla="*/ 358573 w 8304214"/>
              <a:gd name="connsiteY9" fmla="*/ 40449 h 44045"/>
              <a:gd name="connsiteX10" fmla="*/ 363906 w 8304214"/>
              <a:gd name="connsiteY10" fmla="*/ 44045 h 44045"/>
              <a:gd name="connsiteX11" fmla="*/ 371744 w 8304214"/>
              <a:gd name="connsiteY11" fmla="*/ 32421 h 44045"/>
              <a:gd name="connsiteX12" fmla="*/ 450017 w 8304214"/>
              <a:gd name="connsiteY12" fmla="*/ 0 h 44045"/>
              <a:gd name="connsiteX13" fmla="*/ 528290 w 8304214"/>
              <a:gd name="connsiteY13" fmla="*/ 32421 h 44045"/>
              <a:gd name="connsiteX14" fmla="*/ 535757 w 8304214"/>
              <a:gd name="connsiteY14" fmla="*/ 43496 h 44045"/>
              <a:gd name="connsiteX15" fmla="*/ 540277 w 8304214"/>
              <a:gd name="connsiteY15" fmla="*/ 40449 h 44045"/>
              <a:gd name="connsiteX16" fmla="*/ 583365 w 8304214"/>
              <a:gd name="connsiteY16" fmla="*/ 31750 h 44045"/>
              <a:gd name="connsiteX17" fmla="*/ 626452 w 8304214"/>
              <a:gd name="connsiteY17" fmla="*/ 40449 h 44045"/>
              <a:gd name="connsiteX18" fmla="*/ 631786 w 8304214"/>
              <a:gd name="connsiteY18" fmla="*/ 44045 h 44045"/>
              <a:gd name="connsiteX19" fmla="*/ 639623 w 8304214"/>
              <a:gd name="connsiteY19" fmla="*/ 32421 h 44045"/>
              <a:gd name="connsiteX20" fmla="*/ 717896 w 8304214"/>
              <a:gd name="connsiteY20" fmla="*/ 0 h 44045"/>
              <a:gd name="connsiteX21" fmla="*/ 796169 w 8304214"/>
              <a:gd name="connsiteY21" fmla="*/ 32421 h 44045"/>
              <a:gd name="connsiteX22" fmla="*/ 803637 w 8304214"/>
              <a:gd name="connsiteY22" fmla="*/ 43496 h 44045"/>
              <a:gd name="connsiteX23" fmla="*/ 808156 w 8304214"/>
              <a:gd name="connsiteY23" fmla="*/ 40449 h 44045"/>
              <a:gd name="connsiteX24" fmla="*/ 851244 w 8304214"/>
              <a:gd name="connsiteY24" fmla="*/ 31750 h 44045"/>
              <a:gd name="connsiteX25" fmla="*/ 894331 w 8304214"/>
              <a:gd name="connsiteY25" fmla="*/ 40449 h 44045"/>
              <a:gd name="connsiteX26" fmla="*/ 899664 w 8304214"/>
              <a:gd name="connsiteY26" fmla="*/ 44045 h 44045"/>
              <a:gd name="connsiteX27" fmla="*/ 907502 w 8304214"/>
              <a:gd name="connsiteY27" fmla="*/ 32421 h 44045"/>
              <a:gd name="connsiteX28" fmla="*/ 985775 w 8304214"/>
              <a:gd name="connsiteY28" fmla="*/ 0 h 44045"/>
              <a:gd name="connsiteX29" fmla="*/ 1064048 w 8304214"/>
              <a:gd name="connsiteY29" fmla="*/ 32421 h 44045"/>
              <a:gd name="connsiteX30" fmla="*/ 1071515 w 8304214"/>
              <a:gd name="connsiteY30" fmla="*/ 43496 h 44045"/>
              <a:gd name="connsiteX31" fmla="*/ 1076035 w 8304214"/>
              <a:gd name="connsiteY31" fmla="*/ 40449 h 44045"/>
              <a:gd name="connsiteX32" fmla="*/ 1119122 w 8304214"/>
              <a:gd name="connsiteY32" fmla="*/ 31750 h 44045"/>
              <a:gd name="connsiteX33" fmla="*/ 1162210 w 8304214"/>
              <a:gd name="connsiteY33" fmla="*/ 40449 h 44045"/>
              <a:gd name="connsiteX34" fmla="*/ 1167543 w 8304214"/>
              <a:gd name="connsiteY34" fmla="*/ 44045 h 44045"/>
              <a:gd name="connsiteX35" fmla="*/ 1175380 w 8304214"/>
              <a:gd name="connsiteY35" fmla="*/ 32421 h 44045"/>
              <a:gd name="connsiteX36" fmla="*/ 1253655 w 8304214"/>
              <a:gd name="connsiteY36" fmla="*/ 0 h 44045"/>
              <a:gd name="connsiteX37" fmla="*/ 1331927 w 8304214"/>
              <a:gd name="connsiteY37" fmla="*/ 32421 h 44045"/>
              <a:gd name="connsiteX38" fmla="*/ 1339394 w 8304214"/>
              <a:gd name="connsiteY38" fmla="*/ 43496 h 44045"/>
              <a:gd name="connsiteX39" fmla="*/ 1343914 w 8304214"/>
              <a:gd name="connsiteY39" fmla="*/ 40449 h 44045"/>
              <a:gd name="connsiteX40" fmla="*/ 1387001 w 8304214"/>
              <a:gd name="connsiteY40" fmla="*/ 31750 h 44045"/>
              <a:gd name="connsiteX41" fmla="*/ 1430088 w 8304214"/>
              <a:gd name="connsiteY41" fmla="*/ 40449 h 44045"/>
              <a:gd name="connsiteX42" fmla="*/ 1435422 w 8304214"/>
              <a:gd name="connsiteY42" fmla="*/ 44044 h 44045"/>
              <a:gd name="connsiteX43" fmla="*/ 1443258 w 8304214"/>
              <a:gd name="connsiteY43" fmla="*/ 32421 h 44045"/>
              <a:gd name="connsiteX44" fmla="*/ 1521532 w 8304214"/>
              <a:gd name="connsiteY44" fmla="*/ 0 h 44045"/>
              <a:gd name="connsiteX45" fmla="*/ 1599805 w 8304214"/>
              <a:gd name="connsiteY45" fmla="*/ 32421 h 44045"/>
              <a:gd name="connsiteX46" fmla="*/ 1607272 w 8304214"/>
              <a:gd name="connsiteY46" fmla="*/ 43496 h 44045"/>
              <a:gd name="connsiteX47" fmla="*/ 1611791 w 8304214"/>
              <a:gd name="connsiteY47" fmla="*/ 40449 h 44045"/>
              <a:gd name="connsiteX48" fmla="*/ 1654878 w 8304214"/>
              <a:gd name="connsiteY48" fmla="*/ 31750 h 44045"/>
              <a:gd name="connsiteX49" fmla="*/ 1697966 w 8304214"/>
              <a:gd name="connsiteY49" fmla="*/ 40449 h 44045"/>
              <a:gd name="connsiteX50" fmla="*/ 1703299 w 8304214"/>
              <a:gd name="connsiteY50" fmla="*/ 44044 h 44045"/>
              <a:gd name="connsiteX51" fmla="*/ 1711136 w 8304214"/>
              <a:gd name="connsiteY51" fmla="*/ 32421 h 44045"/>
              <a:gd name="connsiteX52" fmla="*/ 1789407 w 8304214"/>
              <a:gd name="connsiteY52" fmla="*/ 0 h 44045"/>
              <a:gd name="connsiteX53" fmla="*/ 1867682 w 8304214"/>
              <a:gd name="connsiteY53" fmla="*/ 32421 h 44045"/>
              <a:gd name="connsiteX54" fmla="*/ 1875149 w 8304214"/>
              <a:gd name="connsiteY54" fmla="*/ 43496 h 44045"/>
              <a:gd name="connsiteX55" fmla="*/ 1879668 w 8304214"/>
              <a:gd name="connsiteY55" fmla="*/ 40449 h 44045"/>
              <a:gd name="connsiteX56" fmla="*/ 1922757 w 8304214"/>
              <a:gd name="connsiteY56" fmla="*/ 31750 h 44045"/>
              <a:gd name="connsiteX57" fmla="*/ 1965843 w 8304214"/>
              <a:gd name="connsiteY57" fmla="*/ 40449 h 44045"/>
              <a:gd name="connsiteX58" fmla="*/ 1971178 w 8304214"/>
              <a:gd name="connsiteY58" fmla="*/ 44045 h 44045"/>
              <a:gd name="connsiteX59" fmla="*/ 1979014 w 8304214"/>
              <a:gd name="connsiteY59" fmla="*/ 32421 h 44045"/>
              <a:gd name="connsiteX60" fmla="*/ 2057287 w 8304214"/>
              <a:gd name="connsiteY60" fmla="*/ 0 h 44045"/>
              <a:gd name="connsiteX61" fmla="*/ 2135560 w 8304214"/>
              <a:gd name="connsiteY61" fmla="*/ 32421 h 44045"/>
              <a:gd name="connsiteX62" fmla="*/ 2143026 w 8304214"/>
              <a:gd name="connsiteY62" fmla="*/ 43496 h 44045"/>
              <a:gd name="connsiteX63" fmla="*/ 2147547 w 8304214"/>
              <a:gd name="connsiteY63" fmla="*/ 40449 h 44045"/>
              <a:gd name="connsiteX64" fmla="*/ 2190635 w 8304214"/>
              <a:gd name="connsiteY64" fmla="*/ 31750 h 44045"/>
              <a:gd name="connsiteX65" fmla="*/ 2233721 w 8304214"/>
              <a:gd name="connsiteY65" fmla="*/ 40449 h 44045"/>
              <a:gd name="connsiteX66" fmla="*/ 2239056 w 8304214"/>
              <a:gd name="connsiteY66" fmla="*/ 44045 h 44045"/>
              <a:gd name="connsiteX67" fmla="*/ 2246892 w 8304214"/>
              <a:gd name="connsiteY67" fmla="*/ 32421 h 44045"/>
              <a:gd name="connsiteX68" fmla="*/ 2325166 w 8304214"/>
              <a:gd name="connsiteY68" fmla="*/ 0 h 44045"/>
              <a:gd name="connsiteX69" fmla="*/ 2403439 w 8304214"/>
              <a:gd name="connsiteY69" fmla="*/ 32421 h 44045"/>
              <a:gd name="connsiteX70" fmla="*/ 2410905 w 8304214"/>
              <a:gd name="connsiteY70" fmla="*/ 43496 h 44045"/>
              <a:gd name="connsiteX71" fmla="*/ 2415425 w 8304214"/>
              <a:gd name="connsiteY71" fmla="*/ 40449 h 44045"/>
              <a:gd name="connsiteX72" fmla="*/ 2458511 w 8304214"/>
              <a:gd name="connsiteY72" fmla="*/ 31750 h 44045"/>
              <a:gd name="connsiteX73" fmla="*/ 2501600 w 8304214"/>
              <a:gd name="connsiteY73" fmla="*/ 40449 h 44045"/>
              <a:gd name="connsiteX74" fmla="*/ 2506933 w 8304214"/>
              <a:gd name="connsiteY74" fmla="*/ 44045 h 44045"/>
              <a:gd name="connsiteX75" fmla="*/ 2514770 w 8304214"/>
              <a:gd name="connsiteY75" fmla="*/ 32421 h 44045"/>
              <a:gd name="connsiteX76" fmla="*/ 2593043 w 8304214"/>
              <a:gd name="connsiteY76" fmla="*/ 0 h 44045"/>
              <a:gd name="connsiteX77" fmla="*/ 2671316 w 8304214"/>
              <a:gd name="connsiteY77" fmla="*/ 32421 h 44045"/>
              <a:gd name="connsiteX78" fmla="*/ 2678783 w 8304214"/>
              <a:gd name="connsiteY78" fmla="*/ 43496 h 44045"/>
              <a:gd name="connsiteX79" fmla="*/ 2683303 w 8304214"/>
              <a:gd name="connsiteY79" fmla="*/ 40449 h 44045"/>
              <a:gd name="connsiteX80" fmla="*/ 2726391 w 8304214"/>
              <a:gd name="connsiteY80" fmla="*/ 31750 h 44045"/>
              <a:gd name="connsiteX81" fmla="*/ 2769478 w 8304214"/>
              <a:gd name="connsiteY81" fmla="*/ 40449 h 44045"/>
              <a:gd name="connsiteX82" fmla="*/ 2774813 w 8304214"/>
              <a:gd name="connsiteY82" fmla="*/ 44045 h 44045"/>
              <a:gd name="connsiteX83" fmla="*/ 2782649 w 8304214"/>
              <a:gd name="connsiteY83" fmla="*/ 32421 h 44045"/>
              <a:gd name="connsiteX84" fmla="*/ 2860922 w 8304214"/>
              <a:gd name="connsiteY84" fmla="*/ 0 h 44045"/>
              <a:gd name="connsiteX85" fmla="*/ 2939195 w 8304214"/>
              <a:gd name="connsiteY85" fmla="*/ 32421 h 44045"/>
              <a:gd name="connsiteX86" fmla="*/ 2946661 w 8304214"/>
              <a:gd name="connsiteY86" fmla="*/ 43496 h 44045"/>
              <a:gd name="connsiteX87" fmla="*/ 2951182 w 8304214"/>
              <a:gd name="connsiteY87" fmla="*/ 40449 h 44045"/>
              <a:gd name="connsiteX88" fmla="*/ 2994269 w 8304214"/>
              <a:gd name="connsiteY88" fmla="*/ 31750 h 44045"/>
              <a:gd name="connsiteX89" fmla="*/ 3037356 w 8304214"/>
              <a:gd name="connsiteY89" fmla="*/ 40449 h 44045"/>
              <a:gd name="connsiteX90" fmla="*/ 3042690 w 8304214"/>
              <a:gd name="connsiteY90" fmla="*/ 44045 h 44045"/>
              <a:gd name="connsiteX91" fmla="*/ 3050527 w 8304214"/>
              <a:gd name="connsiteY91" fmla="*/ 32421 h 44045"/>
              <a:gd name="connsiteX92" fmla="*/ 3128800 w 8304214"/>
              <a:gd name="connsiteY92" fmla="*/ 0 h 44045"/>
              <a:gd name="connsiteX93" fmla="*/ 3207072 w 8304214"/>
              <a:gd name="connsiteY93" fmla="*/ 32421 h 44045"/>
              <a:gd name="connsiteX94" fmla="*/ 3214539 w 8304214"/>
              <a:gd name="connsiteY94" fmla="*/ 43496 h 44045"/>
              <a:gd name="connsiteX95" fmla="*/ 3219059 w 8304214"/>
              <a:gd name="connsiteY95" fmla="*/ 40449 h 44045"/>
              <a:gd name="connsiteX96" fmla="*/ 3262147 w 8304214"/>
              <a:gd name="connsiteY96" fmla="*/ 31750 h 44045"/>
              <a:gd name="connsiteX97" fmla="*/ 3305231 w 8304214"/>
              <a:gd name="connsiteY97" fmla="*/ 40449 h 44045"/>
              <a:gd name="connsiteX98" fmla="*/ 3310563 w 8304214"/>
              <a:gd name="connsiteY98" fmla="*/ 44044 h 44045"/>
              <a:gd name="connsiteX99" fmla="*/ 3318400 w 8304214"/>
              <a:gd name="connsiteY99" fmla="*/ 32421 h 44045"/>
              <a:gd name="connsiteX100" fmla="*/ 3396671 w 8304214"/>
              <a:gd name="connsiteY100" fmla="*/ 0 h 44045"/>
              <a:gd name="connsiteX101" fmla="*/ 3474944 w 8304214"/>
              <a:gd name="connsiteY101" fmla="*/ 32421 h 44045"/>
              <a:gd name="connsiteX102" fmla="*/ 3482412 w 8304214"/>
              <a:gd name="connsiteY102" fmla="*/ 43497 h 44045"/>
              <a:gd name="connsiteX103" fmla="*/ 3486934 w 8304214"/>
              <a:gd name="connsiteY103" fmla="*/ 40449 h 44045"/>
              <a:gd name="connsiteX104" fmla="*/ 3530021 w 8304214"/>
              <a:gd name="connsiteY104" fmla="*/ 31750 h 44045"/>
              <a:gd name="connsiteX105" fmla="*/ 3573109 w 8304214"/>
              <a:gd name="connsiteY105" fmla="*/ 40449 h 44045"/>
              <a:gd name="connsiteX106" fmla="*/ 3578440 w 8304214"/>
              <a:gd name="connsiteY106" fmla="*/ 44043 h 44045"/>
              <a:gd name="connsiteX107" fmla="*/ 3586276 w 8304214"/>
              <a:gd name="connsiteY107" fmla="*/ 32421 h 44045"/>
              <a:gd name="connsiteX108" fmla="*/ 3664549 w 8304214"/>
              <a:gd name="connsiteY108" fmla="*/ 0 h 44045"/>
              <a:gd name="connsiteX109" fmla="*/ 3742822 w 8304214"/>
              <a:gd name="connsiteY109" fmla="*/ 32421 h 44045"/>
              <a:gd name="connsiteX110" fmla="*/ 3750290 w 8304214"/>
              <a:gd name="connsiteY110" fmla="*/ 43497 h 44045"/>
              <a:gd name="connsiteX111" fmla="*/ 3754812 w 8304214"/>
              <a:gd name="connsiteY111" fmla="*/ 40449 h 44045"/>
              <a:gd name="connsiteX112" fmla="*/ 3797899 w 8304214"/>
              <a:gd name="connsiteY112" fmla="*/ 31750 h 44045"/>
              <a:gd name="connsiteX113" fmla="*/ 3840987 w 8304214"/>
              <a:gd name="connsiteY113" fmla="*/ 40449 h 44045"/>
              <a:gd name="connsiteX114" fmla="*/ 3846319 w 8304214"/>
              <a:gd name="connsiteY114" fmla="*/ 44044 h 44045"/>
              <a:gd name="connsiteX115" fmla="*/ 3854155 w 8304214"/>
              <a:gd name="connsiteY115" fmla="*/ 32421 h 44045"/>
              <a:gd name="connsiteX116" fmla="*/ 3932428 w 8304214"/>
              <a:gd name="connsiteY116" fmla="*/ 0 h 44045"/>
              <a:gd name="connsiteX117" fmla="*/ 4010701 w 8304214"/>
              <a:gd name="connsiteY117" fmla="*/ 32421 h 44045"/>
              <a:gd name="connsiteX118" fmla="*/ 4018169 w 8304214"/>
              <a:gd name="connsiteY118" fmla="*/ 43497 h 44045"/>
              <a:gd name="connsiteX119" fmla="*/ 4022691 w 8304214"/>
              <a:gd name="connsiteY119" fmla="*/ 40449 h 44045"/>
              <a:gd name="connsiteX120" fmla="*/ 4065778 w 8304214"/>
              <a:gd name="connsiteY120" fmla="*/ 31750 h 44045"/>
              <a:gd name="connsiteX121" fmla="*/ 4108866 w 8304214"/>
              <a:gd name="connsiteY121" fmla="*/ 40449 h 44045"/>
              <a:gd name="connsiteX122" fmla="*/ 4114197 w 8304214"/>
              <a:gd name="connsiteY122" fmla="*/ 44043 h 44045"/>
              <a:gd name="connsiteX123" fmla="*/ 4122033 w 8304214"/>
              <a:gd name="connsiteY123" fmla="*/ 32421 h 44045"/>
              <a:gd name="connsiteX124" fmla="*/ 4200306 w 8304214"/>
              <a:gd name="connsiteY124" fmla="*/ 0 h 44045"/>
              <a:gd name="connsiteX125" fmla="*/ 4278579 w 8304214"/>
              <a:gd name="connsiteY125" fmla="*/ 32421 h 44045"/>
              <a:gd name="connsiteX126" fmla="*/ 4286047 w 8304214"/>
              <a:gd name="connsiteY126" fmla="*/ 43497 h 44045"/>
              <a:gd name="connsiteX127" fmla="*/ 4290569 w 8304214"/>
              <a:gd name="connsiteY127" fmla="*/ 40449 h 44045"/>
              <a:gd name="connsiteX128" fmla="*/ 4333656 w 8304214"/>
              <a:gd name="connsiteY128" fmla="*/ 31750 h 44045"/>
              <a:gd name="connsiteX129" fmla="*/ 4376744 w 8304214"/>
              <a:gd name="connsiteY129" fmla="*/ 40449 h 44045"/>
              <a:gd name="connsiteX130" fmla="*/ 4382075 w 8304214"/>
              <a:gd name="connsiteY130" fmla="*/ 44043 h 44045"/>
              <a:gd name="connsiteX131" fmla="*/ 4389911 w 8304214"/>
              <a:gd name="connsiteY131" fmla="*/ 32421 h 44045"/>
              <a:gd name="connsiteX132" fmla="*/ 4468184 w 8304214"/>
              <a:gd name="connsiteY132" fmla="*/ 0 h 44045"/>
              <a:gd name="connsiteX133" fmla="*/ 4546457 w 8304214"/>
              <a:gd name="connsiteY133" fmla="*/ 32421 h 44045"/>
              <a:gd name="connsiteX134" fmla="*/ 4553925 w 8304214"/>
              <a:gd name="connsiteY134" fmla="*/ 43497 h 44045"/>
              <a:gd name="connsiteX135" fmla="*/ 4558447 w 8304214"/>
              <a:gd name="connsiteY135" fmla="*/ 40449 h 44045"/>
              <a:gd name="connsiteX136" fmla="*/ 4601534 w 8304214"/>
              <a:gd name="connsiteY136" fmla="*/ 31750 h 44045"/>
              <a:gd name="connsiteX137" fmla="*/ 4644622 w 8304214"/>
              <a:gd name="connsiteY137" fmla="*/ 40449 h 44045"/>
              <a:gd name="connsiteX138" fmla="*/ 4649954 w 8304214"/>
              <a:gd name="connsiteY138" fmla="*/ 44044 h 44045"/>
              <a:gd name="connsiteX139" fmla="*/ 4657790 w 8304214"/>
              <a:gd name="connsiteY139" fmla="*/ 32421 h 44045"/>
              <a:gd name="connsiteX140" fmla="*/ 4736063 w 8304214"/>
              <a:gd name="connsiteY140" fmla="*/ 0 h 44045"/>
              <a:gd name="connsiteX141" fmla="*/ 4814336 w 8304214"/>
              <a:gd name="connsiteY141" fmla="*/ 32421 h 44045"/>
              <a:gd name="connsiteX142" fmla="*/ 4821804 w 8304214"/>
              <a:gd name="connsiteY142" fmla="*/ 43497 h 44045"/>
              <a:gd name="connsiteX143" fmla="*/ 4826326 w 8304214"/>
              <a:gd name="connsiteY143" fmla="*/ 40449 h 44045"/>
              <a:gd name="connsiteX144" fmla="*/ 4869413 w 8304214"/>
              <a:gd name="connsiteY144" fmla="*/ 31750 h 44045"/>
              <a:gd name="connsiteX145" fmla="*/ 4912501 w 8304214"/>
              <a:gd name="connsiteY145" fmla="*/ 40449 h 44045"/>
              <a:gd name="connsiteX146" fmla="*/ 4917832 w 8304214"/>
              <a:gd name="connsiteY146" fmla="*/ 44043 h 44045"/>
              <a:gd name="connsiteX147" fmla="*/ 4925668 w 8304214"/>
              <a:gd name="connsiteY147" fmla="*/ 32421 h 44045"/>
              <a:gd name="connsiteX148" fmla="*/ 5003941 w 8304214"/>
              <a:gd name="connsiteY148" fmla="*/ 0 h 44045"/>
              <a:gd name="connsiteX149" fmla="*/ 5082214 w 8304214"/>
              <a:gd name="connsiteY149" fmla="*/ 32421 h 44045"/>
              <a:gd name="connsiteX150" fmla="*/ 5089682 w 8304214"/>
              <a:gd name="connsiteY150" fmla="*/ 43497 h 44045"/>
              <a:gd name="connsiteX151" fmla="*/ 5094204 w 8304214"/>
              <a:gd name="connsiteY151" fmla="*/ 40449 h 44045"/>
              <a:gd name="connsiteX152" fmla="*/ 5137291 w 8304214"/>
              <a:gd name="connsiteY152" fmla="*/ 31750 h 44045"/>
              <a:gd name="connsiteX153" fmla="*/ 5180379 w 8304214"/>
              <a:gd name="connsiteY153" fmla="*/ 40449 h 44045"/>
              <a:gd name="connsiteX154" fmla="*/ 5185710 w 8304214"/>
              <a:gd name="connsiteY154" fmla="*/ 44043 h 44045"/>
              <a:gd name="connsiteX155" fmla="*/ 5193546 w 8304214"/>
              <a:gd name="connsiteY155" fmla="*/ 32421 h 44045"/>
              <a:gd name="connsiteX156" fmla="*/ 5271819 w 8304214"/>
              <a:gd name="connsiteY156" fmla="*/ 0 h 44045"/>
              <a:gd name="connsiteX157" fmla="*/ 5350092 w 8304214"/>
              <a:gd name="connsiteY157" fmla="*/ 32421 h 44045"/>
              <a:gd name="connsiteX158" fmla="*/ 5357560 w 8304214"/>
              <a:gd name="connsiteY158" fmla="*/ 43497 h 44045"/>
              <a:gd name="connsiteX159" fmla="*/ 5362082 w 8304214"/>
              <a:gd name="connsiteY159" fmla="*/ 40449 h 44045"/>
              <a:gd name="connsiteX160" fmla="*/ 5405169 w 8304214"/>
              <a:gd name="connsiteY160" fmla="*/ 31750 h 44045"/>
              <a:gd name="connsiteX161" fmla="*/ 5448257 w 8304214"/>
              <a:gd name="connsiteY161" fmla="*/ 40449 h 44045"/>
              <a:gd name="connsiteX162" fmla="*/ 5453589 w 8304214"/>
              <a:gd name="connsiteY162" fmla="*/ 44044 h 44045"/>
              <a:gd name="connsiteX163" fmla="*/ 5461425 w 8304214"/>
              <a:gd name="connsiteY163" fmla="*/ 32421 h 44045"/>
              <a:gd name="connsiteX164" fmla="*/ 5539698 w 8304214"/>
              <a:gd name="connsiteY164" fmla="*/ 0 h 44045"/>
              <a:gd name="connsiteX165" fmla="*/ 5617971 w 8304214"/>
              <a:gd name="connsiteY165" fmla="*/ 32421 h 44045"/>
              <a:gd name="connsiteX166" fmla="*/ 5625439 w 8304214"/>
              <a:gd name="connsiteY166" fmla="*/ 43497 h 44045"/>
              <a:gd name="connsiteX167" fmla="*/ 5629961 w 8304214"/>
              <a:gd name="connsiteY167" fmla="*/ 40449 h 44045"/>
              <a:gd name="connsiteX168" fmla="*/ 5673048 w 8304214"/>
              <a:gd name="connsiteY168" fmla="*/ 31750 h 44045"/>
              <a:gd name="connsiteX169" fmla="*/ 5716136 w 8304214"/>
              <a:gd name="connsiteY169" fmla="*/ 40449 h 44045"/>
              <a:gd name="connsiteX170" fmla="*/ 5721467 w 8304214"/>
              <a:gd name="connsiteY170" fmla="*/ 44043 h 44045"/>
              <a:gd name="connsiteX171" fmla="*/ 5729303 w 8304214"/>
              <a:gd name="connsiteY171" fmla="*/ 32421 h 44045"/>
              <a:gd name="connsiteX172" fmla="*/ 5807576 w 8304214"/>
              <a:gd name="connsiteY172" fmla="*/ 0 h 44045"/>
              <a:gd name="connsiteX173" fmla="*/ 5885849 w 8304214"/>
              <a:gd name="connsiteY173" fmla="*/ 32421 h 44045"/>
              <a:gd name="connsiteX174" fmla="*/ 5893317 w 8304214"/>
              <a:gd name="connsiteY174" fmla="*/ 43497 h 44045"/>
              <a:gd name="connsiteX175" fmla="*/ 5897839 w 8304214"/>
              <a:gd name="connsiteY175" fmla="*/ 40449 h 44045"/>
              <a:gd name="connsiteX176" fmla="*/ 5940926 w 8304214"/>
              <a:gd name="connsiteY176" fmla="*/ 31750 h 44045"/>
              <a:gd name="connsiteX177" fmla="*/ 5984014 w 8304214"/>
              <a:gd name="connsiteY177" fmla="*/ 40449 h 44045"/>
              <a:gd name="connsiteX178" fmla="*/ 5989345 w 8304214"/>
              <a:gd name="connsiteY178" fmla="*/ 44043 h 44045"/>
              <a:gd name="connsiteX179" fmla="*/ 5997181 w 8304214"/>
              <a:gd name="connsiteY179" fmla="*/ 32421 h 44045"/>
              <a:gd name="connsiteX180" fmla="*/ 6075454 w 8304214"/>
              <a:gd name="connsiteY180" fmla="*/ 0 h 44045"/>
              <a:gd name="connsiteX181" fmla="*/ 6153727 w 8304214"/>
              <a:gd name="connsiteY181" fmla="*/ 32421 h 44045"/>
              <a:gd name="connsiteX182" fmla="*/ 6161195 w 8304214"/>
              <a:gd name="connsiteY182" fmla="*/ 43497 h 44045"/>
              <a:gd name="connsiteX183" fmla="*/ 6165717 w 8304214"/>
              <a:gd name="connsiteY183" fmla="*/ 40449 h 44045"/>
              <a:gd name="connsiteX184" fmla="*/ 6208804 w 8304214"/>
              <a:gd name="connsiteY184" fmla="*/ 31750 h 44045"/>
              <a:gd name="connsiteX185" fmla="*/ 6251892 w 8304214"/>
              <a:gd name="connsiteY185" fmla="*/ 40449 h 44045"/>
              <a:gd name="connsiteX186" fmla="*/ 6257224 w 8304214"/>
              <a:gd name="connsiteY186" fmla="*/ 44044 h 44045"/>
              <a:gd name="connsiteX187" fmla="*/ 6265060 w 8304214"/>
              <a:gd name="connsiteY187" fmla="*/ 32421 h 44045"/>
              <a:gd name="connsiteX188" fmla="*/ 6343333 w 8304214"/>
              <a:gd name="connsiteY188" fmla="*/ 0 h 44045"/>
              <a:gd name="connsiteX189" fmla="*/ 6421606 w 8304214"/>
              <a:gd name="connsiteY189" fmla="*/ 32421 h 44045"/>
              <a:gd name="connsiteX190" fmla="*/ 6429074 w 8304214"/>
              <a:gd name="connsiteY190" fmla="*/ 43497 h 44045"/>
              <a:gd name="connsiteX191" fmla="*/ 6433596 w 8304214"/>
              <a:gd name="connsiteY191" fmla="*/ 40449 h 44045"/>
              <a:gd name="connsiteX192" fmla="*/ 6476683 w 8304214"/>
              <a:gd name="connsiteY192" fmla="*/ 31750 h 44045"/>
              <a:gd name="connsiteX193" fmla="*/ 6519771 w 8304214"/>
              <a:gd name="connsiteY193" fmla="*/ 40449 h 44045"/>
              <a:gd name="connsiteX194" fmla="*/ 6525102 w 8304214"/>
              <a:gd name="connsiteY194" fmla="*/ 44043 h 44045"/>
              <a:gd name="connsiteX195" fmla="*/ 6532938 w 8304214"/>
              <a:gd name="connsiteY195" fmla="*/ 32421 h 44045"/>
              <a:gd name="connsiteX196" fmla="*/ 6611211 w 8304214"/>
              <a:gd name="connsiteY196" fmla="*/ 0 h 44045"/>
              <a:gd name="connsiteX197" fmla="*/ 6689484 w 8304214"/>
              <a:gd name="connsiteY197" fmla="*/ 32421 h 44045"/>
              <a:gd name="connsiteX198" fmla="*/ 6696952 w 8304214"/>
              <a:gd name="connsiteY198" fmla="*/ 43497 h 44045"/>
              <a:gd name="connsiteX199" fmla="*/ 6701474 w 8304214"/>
              <a:gd name="connsiteY199" fmla="*/ 40449 h 44045"/>
              <a:gd name="connsiteX200" fmla="*/ 6744561 w 8304214"/>
              <a:gd name="connsiteY200" fmla="*/ 31750 h 44045"/>
              <a:gd name="connsiteX201" fmla="*/ 6787649 w 8304214"/>
              <a:gd name="connsiteY201" fmla="*/ 40449 h 44045"/>
              <a:gd name="connsiteX202" fmla="*/ 6792980 w 8304214"/>
              <a:gd name="connsiteY202" fmla="*/ 44043 h 44045"/>
              <a:gd name="connsiteX203" fmla="*/ 6800816 w 8304214"/>
              <a:gd name="connsiteY203" fmla="*/ 32421 h 44045"/>
              <a:gd name="connsiteX204" fmla="*/ 6879089 w 8304214"/>
              <a:gd name="connsiteY204" fmla="*/ 0 h 44045"/>
              <a:gd name="connsiteX205" fmla="*/ 6957362 w 8304214"/>
              <a:gd name="connsiteY205" fmla="*/ 32421 h 44045"/>
              <a:gd name="connsiteX206" fmla="*/ 6964830 w 8304214"/>
              <a:gd name="connsiteY206" fmla="*/ 43497 h 44045"/>
              <a:gd name="connsiteX207" fmla="*/ 6969352 w 8304214"/>
              <a:gd name="connsiteY207" fmla="*/ 40449 h 44045"/>
              <a:gd name="connsiteX208" fmla="*/ 7012439 w 8304214"/>
              <a:gd name="connsiteY208" fmla="*/ 31750 h 44045"/>
              <a:gd name="connsiteX209" fmla="*/ 7055527 w 8304214"/>
              <a:gd name="connsiteY209" fmla="*/ 40449 h 44045"/>
              <a:gd name="connsiteX210" fmla="*/ 7060859 w 8304214"/>
              <a:gd name="connsiteY210" fmla="*/ 44044 h 44045"/>
              <a:gd name="connsiteX211" fmla="*/ 7068695 w 8304214"/>
              <a:gd name="connsiteY211" fmla="*/ 32421 h 44045"/>
              <a:gd name="connsiteX212" fmla="*/ 7146968 w 8304214"/>
              <a:gd name="connsiteY212" fmla="*/ 0 h 44045"/>
              <a:gd name="connsiteX213" fmla="*/ 7225241 w 8304214"/>
              <a:gd name="connsiteY213" fmla="*/ 32421 h 44045"/>
              <a:gd name="connsiteX214" fmla="*/ 7232709 w 8304214"/>
              <a:gd name="connsiteY214" fmla="*/ 43497 h 44045"/>
              <a:gd name="connsiteX215" fmla="*/ 7237231 w 8304214"/>
              <a:gd name="connsiteY215" fmla="*/ 40449 h 44045"/>
              <a:gd name="connsiteX216" fmla="*/ 7280318 w 8304214"/>
              <a:gd name="connsiteY216" fmla="*/ 31750 h 44045"/>
              <a:gd name="connsiteX217" fmla="*/ 7323406 w 8304214"/>
              <a:gd name="connsiteY217" fmla="*/ 40449 h 44045"/>
              <a:gd name="connsiteX218" fmla="*/ 7328737 w 8304214"/>
              <a:gd name="connsiteY218" fmla="*/ 44043 h 44045"/>
              <a:gd name="connsiteX219" fmla="*/ 7336573 w 8304214"/>
              <a:gd name="connsiteY219" fmla="*/ 32421 h 44045"/>
              <a:gd name="connsiteX220" fmla="*/ 7414846 w 8304214"/>
              <a:gd name="connsiteY220" fmla="*/ 0 h 44045"/>
              <a:gd name="connsiteX221" fmla="*/ 7493119 w 8304214"/>
              <a:gd name="connsiteY221" fmla="*/ 32421 h 44045"/>
              <a:gd name="connsiteX222" fmla="*/ 7500587 w 8304214"/>
              <a:gd name="connsiteY222" fmla="*/ 43497 h 44045"/>
              <a:gd name="connsiteX223" fmla="*/ 7505109 w 8304214"/>
              <a:gd name="connsiteY223" fmla="*/ 40449 h 44045"/>
              <a:gd name="connsiteX224" fmla="*/ 7548196 w 8304214"/>
              <a:gd name="connsiteY224" fmla="*/ 31750 h 44045"/>
              <a:gd name="connsiteX225" fmla="*/ 7591283 w 8304214"/>
              <a:gd name="connsiteY225" fmla="*/ 40449 h 44045"/>
              <a:gd name="connsiteX226" fmla="*/ 7596615 w 8304214"/>
              <a:gd name="connsiteY226" fmla="*/ 44043 h 44045"/>
              <a:gd name="connsiteX227" fmla="*/ 7604451 w 8304214"/>
              <a:gd name="connsiteY227" fmla="*/ 32421 h 44045"/>
              <a:gd name="connsiteX228" fmla="*/ 7682724 w 8304214"/>
              <a:gd name="connsiteY228" fmla="*/ 0 h 44045"/>
              <a:gd name="connsiteX229" fmla="*/ 7760997 w 8304214"/>
              <a:gd name="connsiteY229" fmla="*/ 32421 h 44045"/>
              <a:gd name="connsiteX230" fmla="*/ 7768465 w 8304214"/>
              <a:gd name="connsiteY230" fmla="*/ 43497 h 44045"/>
              <a:gd name="connsiteX231" fmla="*/ 7772987 w 8304214"/>
              <a:gd name="connsiteY231" fmla="*/ 40449 h 44045"/>
              <a:gd name="connsiteX232" fmla="*/ 7816074 w 8304214"/>
              <a:gd name="connsiteY232" fmla="*/ 31750 h 44045"/>
              <a:gd name="connsiteX233" fmla="*/ 7859161 w 8304214"/>
              <a:gd name="connsiteY233" fmla="*/ 40449 h 44045"/>
              <a:gd name="connsiteX234" fmla="*/ 7864494 w 8304214"/>
              <a:gd name="connsiteY234" fmla="*/ 44044 h 44045"/>
              <a:gd name="connsiteX235" fmla="*/ 7872330 w 8304214"/>
              <a:gd name="connsiteY235" fmla="*/ 32421 h 44045"/>
              <a:gd name="connsiteX236" fmla="*/ 7950603 w 8304214"/>
              <a:gd name="connsiteY236" fmla="*/ 0 h 44045"/>
              <a:gd name="connsiteX237" fmla="*/ 8028876 w 8304214"/>
              <a:gd name="connsiteY237" fmla="*/ 32421 h 44045"/>
              <a:gd name="connsiteX238" fmla="*/ 8036344 w 8304214"/>
              <a:gd name="connsiteY238" fmla="*/ 43497 h 44045"/>
              <a:gd name="connsiteX239" fmla="*/ 8040866 w 8304214"/>
              <a:gd name="connsiteY239" fmla="*/ 40449 h 44045"/>
              <a:gd name="connsiteX240" fmla="*/ 8083953 w 8304214"/>
              <a:gd name="connsiteY240" fmla="*/ 31750 h 44045"/>
              <a:gd name="connsiteX241" fmla="*/ 8127040 w 8304214"/>
              <a:gd name="connsiteY241" fmla="*/ 40449 h 44045"/>
              <a:gd name="connsiteX242" fmla="*/ 8132366 w 8304214"/>
              <a:gd name="connsiteY242" fmla="*/ 44040 h 44045"/>
              <a:gd name="connsiteX243" fmla="*/ 8140200 w 8304214"/>
              <a:gd name="connsiteY243" fmla="*/ 32421 h 44045"/>
              <a:gd name="connsiteX244" fmla="*/ 8218473 w 8304214"/>
              <a:gd name="connsiteY244" fmla="*/ 0 h 44045"/>
              <a:gd name="connsiteX245" fmla="*/ 8296746 w 8304214"/>
              <a:gd name="connsiteY245" fmla="*/ 32421 h 44045"/>
              <a:gd name="connsiteX246" fmla="*/ 8304214 w 8304214"/>
              <a:gd name="connsiteY246" fmla="*/ 43497 h 44045"/>
              <a:gd name="connsiteX0" fmla="*/ 0 w 8213520"/>
              <a:gd name="connsiteY0" fmla="*/ 40449 h 44045"/>
              <a:gd name="connsiteX1" fmla="*/ 5334 w 8213520"/>
              <a:gd name="connsiteY1" fmla="*/ 44044 h 44045"/>
              <a:gd name="connsiteX2" fmla="*/ 13171 w 8213520"/>
              <a:gd name="connsiteY2" fmla="*/ 32421 h 44045"/>
              <a:gd name="connsiteX3" fmla="*/ 91444 w 8213520"/>
              <a:gd name="connsiteY3" fmla="*/ 0 h 44045"/>
              <a:gd name="connsiteX4" fmla="*/ 169717 w 8213520"/>
              <a:gd name="connsiteY4" fmla="*/ 32421 h 44045"/>
              <a:gd name="connsiteX5" fmla="*/ 177184 w 8213520"/>
              <a:gd name="connsiteY5" fmla="*/ 43496 h 44045"/>
              <a:gd name="connsiteX6" fmla="*/ 181704 w 8213520"/>
              <a:gd name="connsiteY6" fmla="*/ 40449 h 44045"/>
              <a:gd name="connsiteX7" fmla="*/ 224791 w 8213520"/>
              <a:gd name="connsiteY7" fmla="*/ 31750 h 44045"/>
              <a:gd name="connsiteX8" fmla="*/ 267879 w 8213520"/>
              <a:gd name="connsiteY8" fmla="*/ 40449 h 44045"/>
              <a:gd name="connsiteX9" fmla="*/ 273212 w 8213520"/>
              <a:gd name="connsiteY9" fmla="*/ 44045 h 44045"/>
              <a:gd name="connsiteX10" fmla="*/ 281050 w 8213520"/>
              <a:gd name="connsiteY10" fmla="*/ 32421 h 44045"/>
              <a:gd name="connsiteX11" fmla="*/ 359323 w 8213520"/>
              <a:gd name="connsiteY11" fmla="*/ 0 h 44045"/>
              <a:gd name="connsiteX12" fmla="*/ 437596 w 8213520"/>
              <a:gd name="connsiteY12" fmla="*/ 32421 h 44045"/>
              <a:gd name="connsiteX13" fmla="*/ 445063 w 8213520"/>
              <a:gd name="connsiteY13" fmla="*/ 43496 h 44045"/>
              <a:gd name="connsiteX14" fmla="*/ 449583 w 8213520"/>
              <a:gd name="connsiteY14" fmla="*/ 40449 h 44045"/>
              <a:gd name="connsiteX15" fmla="*/ 492671 w 8213520"/>
              <a:gd name="connsiteY15" fmla="*/ 31750 h 44045"/>
              <a:gd name="connsiteX16" fmla="*/ 535758 w 8213520"/>
              <a:gd name="connsiteY16" fmla="*/ 40449 h 44045"/>
              <a:gd name="connsiteX17" fmla="*/ 541092 w 8213520"/>
              <a:gd name="connsiteY17" fmla="*/ 44045 h 44045"/>
              <a:gd name="connsiteX18" fmla="*/ 548929 w 8213520"/>
              <a:gd name="connsiteY18" fmla="*/ 32421 h 44045"/>
              <a:gd name="connsiteX19" fmla="*/ 627202 w 8213520"/>
              <a:gd name="connsiteY19" fmla="*/ 0 h 44045"/>
              <a:gd name="connsiteX20" fmla="*/ 705475 w 8213520"/>
              <a:gd name="connsiteY20" fmla="*/ 32421 h 44045"/>
              <a:gd name="connsiteX21" fmla="*/ 712943 w 8213520"/>
              <a:gd name="connsiteY21" fmla="*/ 43496 h 44045"/>
              <a:gd name="connsiteX22" fmla="*/ 717462 w 8213520"/>
              <a:gd name="connsiteY22" fmla="*/ 40449 h 44045"/>
              <a:gd name="connsiteX23" fmla="*/ 760550 w 8213520"/>
              <a:gd name="connsiteY23" fmla="*/ 31750 h 44045"/>
              <a:gd name="connsiteX24" fmla="*/ 803637 w 8213520"/>
              <a:gd name="connsiteY24" fmla="*/ 40449 h 44045"/>
              <a:gd name="connsiteX25" fmla="*/ 808970 w 8213520"/>
              <a:gd name="connsiteY25" fmla="*/ 44045 h 44045"/>
              <a:gd name="connsiteX26" fmla="*/ 816808 w 8213520"/>
              <a:gd name="connsiteY26" fmla="*/ 32421 h 44045"/>
              <a:gd name="connsiteX27" fmla="*/ 895081 w 8213520"/>
              <a:gd name="connsiteY27" fmla="*/ 0 h 44045"/>
              <a:gd name="connsiteX28" fmla="*/ 973354 w 8213520"/>
              <a:gd name="connsiteY28" fmla="*/ 32421 h 44045"/>
              <a:gd name="connsiteX29" fmla="*/ 980821 w 8213520"/>
              <a:gd name="connsiteY29" fmla="*/ 43496 h 44045"/>
              <a:gd name="connsiteX30" fmla="*/ 985341 w 8213520"/>
              <a:gd name="connsiteY30" fmla="*/ 40449 h 44045"/>
              <a:gd name="connsiteX31" fmla="*/ 1028428 w 8213520"/>
              <a:gd name="connsiteY31" fmla="*/ 31750 h 44045"/>
              <a:gd name="connsiteX32" fmla="*/ 1071516 w 8213520"/>
              <a:gd name="connsiteY32" fmla="*/ 40449 h 44045"/>
              <a:gd name="connsiteX33" fmla="*/ 1076849 w 8213520"/>
              <a:gd name="connsiteY33" fmla="*/ 44045 h 44045"/>
              <a:gd name="connsiteX34" fmla="*/ 1084686 w 8213520"/>
              <a:gd name="connsiteY34" fmla="*/ 32421 h 44045"/>
              <a:gd name="connsiteX35" fmla="*/ 1162961 w 8213520"/>
              <a:gd name="connsiteY35" fmla="*/ 0 h 44045"/>
              <a:gd name="connsiteX36" fmla="*/ 1241233 w 8213520"/>
              <a:gd name="connsiteY36" fmla="*/ 32421 h 44045"/>
              <a:gd name="connsiteX37" fmla="*/ 1248700 w 8213520"/>
              <a:gd name="connsiteY37" fmla="*/ 43496 h 44045"/>
              <a:gd name="connsiteX38" fmla="*/ 1253220 w 8213520"/>
              <a:gd name="connsiteY38" fmla="*/ 40449 h 44045"/>
              <a:gd name="connsiteX39" fmla="*/ 1296307 w 8213520"/>
              <a:gd name="connsiteY39" fmla="*/ 31750 h 44045"/>
              <a:gd name="connsiteX40" fmla="*/ 1339394 w 8213520"/>
              <a:gd name="connsiteY40" fmla="*/ 40449 h 44045"/>
              <a:gd name="connsiteX41" fmla="*/ 1344728 w 8213520"/>
              <a:gd name="connsiteY41" fmla="*/ 44044 h 44045"/>
              <a:gd name="connsiteX42" fmla="*/ 1352564 w 8213520"/>
              <a:gd name="connsiteY42" fmla="*/ 32421 h 44045"/>
              <a:gd name="connsiteX43" fmla="*/ 1430838 w 8213520"/>
              <a:gd name="connsiteY43" fmla="*/ 0 h 44045"/>
              <a:gd name="connsiteX44" fmla="*/ 1509111 w 8213520"/>
              <a:gd name="connsiteY44" fmla="*/ 32421 h 44045"/>
              <a:gd name="connsiteX45" fmla="*/ 1516578 w 8213520"/>
              <a:gd name="connsiteY45" fmla="*/ 43496 h 44045"/>
              <a:gd name="connsiteX46" fmla="*/ 1521097 w 8213520"/>
              <a:gd name="connsiteY46" fmla="*/ 40449 h 44045"/>
              <a:gd name="connsiteX47" fmla="*/ 1564184 w 8213520"/>
              <a:gd name="connsiteY47" fmla="*/ 31750 h 44045"/>
              <a:gd name="connsiteX48" fmla="*/ 1607272 w 8213520"/>
              <a:gd name="connsiteY48" fmla="*/ 40449 h 44045"/>
              <a:gd name="connsiteX49" fmla="*/ 1612605 w 8213520"/>
              <a:gd name="connsiteY49" fmla="*/ 44044 h 44045"/>
              <a:gd name="connsiteX50" fmla="*/ 1620442 w 8213520"/>
              <a:gd name="connsiteY50" fmla="*/ 32421 h 44045"/>
              <a:gd name="connsiteX51" fmla="*/ 1698713 w 8213520"/>
              <a:gd name="connsiteY51" fmla="*/ 0 h 44045"/>
              <a:gd name="connsiteX52" fmla="*/ 1776988 w 8213520"/>
              <a:gd name="connsiteY52" fmla="*/ 32421 h 44045"/>
              <a:gd name="connsiteX53" fmla="*/ 1784455 w 8213520"/>
              <a:gd name="connsiteY53" fmla="*/ 43496 h 44045"/>
              <a:gd name="connsiteX54" fmla="*/ 1788974 w 8213520"/>
              <a:gd name="connsiteY54" fmla="*/ 40449 h 44045"/>
              <a:gd name="connsiteX55" fmla="*/ 1832063 w 8213520"/>
              <a:gd name="connsiteY55" fmla="*/ 31750 h 44045"/>
              <a:gd name="connsiteX56" fmla="*/ 1875149 w 8213520"/>
              <a:gd name="connsiteY56" fmla="*/ 40449 h 44045"/>
              <a:gd name="connsiteX57" fmla="*/ 1880484 w 8213520"/>
              <a:gd name="connsiteY57" fmla="*/ 44045 h 44045"/>
              <a:gd name="connsiteX58" fmla="*/ 1888320 w 8213520"/>
              <a:gd name="connsiteY58" fmla="*/ 32421 h 44045"/>
              <a:gd name="connsiteX59" fmla="*/ 1966593 w 8213520"/>
              <a:gd name="connsiteY59" fmla="*/ 0 h 44045"/>
              <a:gd name="connsiteX60" fmla="*/ 2044866 w 8213520"/>
              <a:gd name="connsiteY60" fmla="*/ 32421 h 44045"/>
              <a:gd name="connsiteX61" fmla="*/ 2052332 w 8213520"/>
              <a:gd name="connsiteY61" fmla="*/ 43496 h 44045"/>
              <a:gd name="connsiteX62" fmla="*/ 2056853 w 8213520"/>
              <a:gd name="connsiteY62" fmla="*/ 40449 h 44045"/>
              <a:gd name="connsiteX63" fmla="*/ 2099941 w 8213520"/>
              <a:gd name="connsiteY63" fmla="*/ 31750 h 44045"/>
              <a:gd name="connsiteX64" fmla="*/ 2143027 w 8213520"/>
              <a:gd name="connsiteY64" fmla="*/ 40449 h 44045"/>
              <a:gd name="connsiteX65" fmla="*/ 2148362 w 8213520"/>
              <a:gd name="connsiteY65" fmla="*/ 44045 h 44045"/>
              <a:gd name="connsiteX66" fmla="*/ 2156198 w 8213520"/>
              <a:gd name="connsiteY66" fmla="*/ 32421 h 44045"/>
              <a:gd name="connsiteX67" fmla="*/ 2234472 w 8213520"/>
              <a:gd name="connsiteY67" fmla="*/ 0 h 44045"/>
              <a:gd name="connsiteX68" fmla="*/ 2312745 w 8213520"/>
              <a:gd name="connsiteY68" fmla="*/ 32421 h 44045"/>
              <a:gd name="connsiteX69" fmla="*/ 2320211 w 8213520"/>
              <a:gd name="connsiteY69" fmla="*/ 43496 h 44045"/>
              <a:gd name="connsiteX70" fmla="*/ 2324731 w 8213520"/>
              <a:gd name="connsiteY70" fmla="*/ 40449 h 44045"/>
              <a:gd name="connsiteX71" fmla="*/ 2367817 w 8213520"/>
              <a:gd name="connsiteY71" fmla="*/ 31750 h 44045"/>
              <a:gd name="connsiteX72" fmla="*/ 2410906 w 8213520"/>
              <a:gd name="connsiteY72" fmla="*/ 40449 h 44045"/>
              <a:gd name="connsiteX73" fmla="*/ 2416239 w 8213520"/>
              <a:gd name="connsiteY73" fmla="*/ 44045 h 44045"/>
              <a:gd name="connsiteX74" fmla="*/ 2424076 w 8213520"/>
              <a:gd name="connsiteY74" fmla="*/ 32421 h 44045"/>
              <a:gd name="connsiteX75" fmla="*/ 2502349 w 8213520"/>
              <a:gd name="connsiteY75" fmla="*/ 0 h 44045"/>
              <a:gd name="connsiteX76" fmla="*/ 2580622 w 8213520"/>
              <a:gd name="connsiteY76" fmla="*/ 32421 h 44045"/>
              <a:gd name="connsiteX77" fmla="*/ 2588089 w 8213520"/>
              <a:gd name="connsiteY77" fmla="*/ 43496 h 44045"/>
              <a:gd name="connsiteX78" fmla="*/ 2592609 w 8213520"/>
              <a:gd name="connsiteY78" fmla="*/ 40449 h 44045"/>
              <a:gd name="connsiteX79" fmla="*/ 2635697 w 8213520"/>
              <a:gd name="connsiteY79" fmla="*/ 31750 h 44045"/>
              <a:gd name="connsiteX80" fmla="*/ 2678784 w 8213520"/>
              <a:gd name="connsiteY80" fmla="*/ 40449 h 44045"/>
              <a:gd name="connsiteX81" fmla="*/ 2684119 w 8213520"/>
              <a:gd name="connsiteY81" fmla="*/ 44045 h 44045"/>
              <a:gd name="connsiteX82" fmla="*/ 2691955 w 8213520"/>
              <a:gd name="connsiteY82" fmla="*/ 32421 h 44045"/>
              <a:gd name="connsiteX83" fmla="*/ 2770228 w 8213520"/>
              <a:gd name="connsiteY83" fmla="*/ 0 h 44045"/>
              <a:gd name="connsiteX84" fmla="*/ 2848501 w 8213520"/>
              <a:gd name="connsiteY84" fmla="*/ 32421 h 44045"/>
              <a:gd name="connsiteX85" fmla="*/ 2855967 w 8213520"/>
              <a:gd name="connsiteY85" fmla="*/ 43496 h 44045"/>
              <a:gd name="connsiteX86" fmla="*/ 2860488 w 8213520"/>
              <a:gd name="connsiteY86" fmla="*/ 40449 h 44045"/>
              <a:gd name="connsiteX87" fmla="*/ 2903575 w 8213520"/>
              <a:gd name="connsiteY87" fmla="*/ 31750 h 44045"/>
              <a:gd name="connsiteX88" fmla="*/ 2946662 w 8213520"/>
              <a:gd name="connsiteY88" fmla="*/ 40449 h 44045"/>
              <a:gd name="connsiteX89" fmla="*/ 2951996 w 8213520"/>
              <a:gd name="connsiteY89" fmla="*/ 44045 h 44045"/>
              <a:gd name="connsiteX90" fmla="*/ 2959833 w 8213520"/>
              <a:gd name="connsiteY90" fmla="*/ 32421 h 44045"/>
              <a:gd name="connsiteX91" fmla="*/ 3038106 w 8213520"/>
              <a:gd name="connsiteY91" fmla="*/ 0 h 44045"/>
              <a:gd name="connsiteX92" fmla="*/ 3116378 w 8213520"/>
              <a:gd name="connsiteY92" fmla="*/ 32421 h 44045"/>
              <a:gd name="connsiteX93" fmla="*/ 3123845 w 8213520"/>
              <a:gd name="connsiteY93" fmla="*/ 43496 h 44045"/>
              <a:gd name="connsiteX94" fmla="*/ 3128365 w 8213520"/>
              <a:gd name="connsiteY94" fmla="*/ 40449 h 44045"/>
              <a:gd name="connsiteX95" fmla="*/ 3171453 w 8213520"/>
              <a:gd name="connsiteY95" fmla="*/ 31750 h 44045"/>
              <a:gd name="connsiteX96" fmla="*/ 3214537 w 8213520"/>
              <a:gd name="connsiteY96" fmla="*/ 40449 h 44045"/>
              <a:gd name="connsiteX97" fmla="*/ 3219869 w 8213520"/>
              <a:gd name="connsiteY97" fmla="*/ 44044 h 44045"/>
              <a:gd name="connsiteX98" fmla="*/ 3227706 w 8213520"/>
              <a:gd name="connsiteY98" fmla="*/ 32421 h 44045"/>
              <a:gd name="connsiteX99" fmla="*/ 3305977 w 8213520"/>
              <a:gd name="connsiteY99" fmla="*/ 0 h 44045"/>
              <a:gd name="connsiteX100" fmla="*/ 3384250 w 8213520"/>
              <a:gd name="connsiteY100" fmla="*/ 32421 h 44045"/>
              <a:gd name="connsiteX101" fmla="*/ 3391718 w 8213520"/>
              <a:gd name="connsiteY101" fmla="*/ 43497 h 44045"/>
              <a:gd name="connsiteX102" fmla="*/ 3396240 w 8213520"/>
              <a:gd name="connsiteY102" fmla="*/ 40449 h 44045"/>
              <a:gd name="connsiteX103" fmla="*/ 3439327 w 8213520"/>
              <a:gd name="connsiteY103" fmla="*/ 31750 h 44045"/>
              <a:gd name="connsiteX104" fmla="*/ 3482415 w 8213520"/>
              <a:gd name="connsiteY104" fmla="*/ 40449 h 44045"/>
              <a:gd name="connsiteX105" fmla="*/ 3487746 w 8213520"/>
              <a:gd name="connsiteY105" fmla="*/ 44043 h 44045"/>
              <a:gd name="connsiteX106" fmla="*/ 3495582 w 8213520"/>
              <a:gd name="connsiteY106" fmla="*/ 32421 h 44045"/>
              <a:gd name="connsiteX107" fmla="*/ 3573855 w 8213520"/>
              <a:gd name="connsiteY107" fmla="*/ 0 h 44045"/>
              <a:gd name="connsiteX108" fmla="*/ 3652128 w 8213520"/>
              <a:gd name="connsiteY108" fmla="*/ 32421 h 44045"/>
              <a:gd name="connsiteX109" fmla="*/ 3659596 w 8213520"/>
              <a:gd name="connsiteY109" fmla="*/ 43497 h 44045"/>
              <a:gd name="connsiteX110" fmla="*/ 3664118 w 8213520"/>
              <a:gd name="connsiteY110" fmla="*/ 40449 h 44045"/>
              <a:gd name="connsiteX111" fmla="*/ 3707205 w 8213520"/>
              <a:gd name="connsiteY111" fmla="*/ 31750 h 44045"/>
              <a:gd name="connsiteX112" fmla="*/ 3750293 w 8213520"/>
              <a:gd name="connsiteY112" fmla="*/ 40449 h 44045"/>
              <a:gd name="connsiteX113" fmla="*/ 3755625 w 8213520"/>
              <a:gd name="connsiteY113" fmla="*/ 44044 h 44045"/>
              <a:gd name="connsiteX114" fmla="*/ 3763461 w 8213520"/>
              <a:gd name="connsiteY114" fmla="*/ 32421 h 44045"/>
              <a:gd name="connsiteX115" fmla="*/ 3841734 w 8213520"/>
              <a:gd name="connsiteY115" fmla="*/ 0 h 44045"/>
              <a:gd name="connsiteX116" fmla="*/ 3920007 w 8213520"/>
              <a:gd name="connsiteY116" fmla="*/ 32421 h 44045"/>
              <a:gd name="connsiteX117" fmla="*/ 3927475 w 8213520"/>
              <a:gd name="connsiteY117" fmla="*/ 43497 h 44045"/>
              <a:gd name="connsiteX118" fmla="*/ 3931997 w 8213520"/>
              <a:gd name="connsiteY118" fmla="*/ 40449 h 44045"/>
              <a:gd name="connsiteX119" fmla="*/ 3975084 w 8213520"/>
              <a:gd name="connsiteY119" fmla="*/ 31750 h 44045"/>
              <a:gd name="connsiteX120" fmla="*/ 4018172 w 8213520"/>
              <a:gd name="connsiteY120" fmla="*/ 40449 h 44045"/>
              <a:gd name="connsiteX121" fmla="*/ 4023503 w 8213520"/>
              <a:gd name="connsiteY121" fmla="*/ 44043 h 44045"/>
              <a:gd name="connsiteX122" fmla="*/ 4031339 w 8213520"/>
              <a:gd name="connsiteY122" fmla="*/ 32421 h 44045"/>
              <a:gd name="connsiteX123" fmla="*/ 4109612 w 8213520"/>
              <a:gd name="connsiteY123" fmla="*/ 0 h 44045"/>
              <a:gd name="connsiteX124" fmla="*/ 4187885 w 8213520"/>
              <a:gd name="connsiteY124" fmla="*/ 32421 h 44045"/>
              <a:gd name="connsiteX125" fmla="*/ 4195353 w 8213520"/>
              <a:gd name="connsiteY125" fmla="*/ 43497 h 44045"/>
              <a:gd name="connsiteX126" fmla="*/ 4199875 w 8213520"/>
              <a:gd name="connsiteY126" fmla="*/ 40449 h 44045"/>
              <a:gd name="connsiteX127" fmla="*/ 4242962 w 8213520"/>
              <a:gd name="connsiteY127" fmla="*/ 31750 h 44045"/>
              <a:gd name="connsiteX128" fmla="*/ 4286050 w 8213520"/>
              <a:gd name="connsiteY128" fmla="*/ 40449 h 44045"/>
              <a:gd name="connsiteX129" fmla="*/ 4291381 w 8213520"/>
              <a:gd name="connsiteY129" fmla="*/ 44043 h 44045"/>
              <a:gd name="connsiteX130" fmla="*/ 4299217 w 8213520"/>
              <a:gd name="connsiteY130" fmla="*/ 32421 h 44045"/>
              <a:gd name="connsiteX131" fmla="*/ 4377490 w 8213520"/>
              <a:gd name="connsiteY131" fmla="*/ 0 h 44045"/>
              <a:gd name="connsiteX132" fmla="*/ 4455763 w 8213520"/>
              <a:gd name="connsiteY132" fmla="*/ 32421 h 44045"/>
              <a:gd name="connsiteX133" fmla="*/ 4463231 w 8213520"/>
              <a:gd name="connsiteY133" fmla="*/ 43497 h 44045"/>
              <a:gd name="connsiteX134" fmla="*/ 4467753 w 8213520"/>
              <a:gd name="connsiteY134" fmla="*/ 40449 h 44045"/>
              <a:gd name="connsiteX135" fmla="*/ 4510840 w 8213520"/>
              <a:gd name="connsiteY135" fmla="*/ 31750 h 44045"/>
              <a:gd name="connsiteX136" fmla="*/ 4553928 w 8213520"/>
              <a:gd name="connsiteY136" fmla="*/ 40449 h 44045"/>
              <a:gd name="connsiteX137" fmla="*/ 4559260 w 8213520"/>
              <a:gd name="connsiteY137" fmla="*/ 44044 h 44045"/>
              <a:gd name="connsiteX138" fmla="*/ 4567096 w 8213520"/>
              <a:gd name="connsiteY138" fmla="*/ 32421 h 44045"/>
              <a:gd name="connsiteX139" fmla="*/ 4645369 w 8213520"/>
              <a:gd name="connsiteY139" fmla="*/ 0 h 44045"/>
              <a:gd name="connsiteX140" fmla="*/ 4723642 w 8213520"/>
              <a:gd name="connsiteY140" fmla="*/ 32421 h 44045"/>
              <a:gd name="connsiteX141" fmla="*/ 4731110 w 8213520"/>
              <a:gd name="connsiteY141" fmla="*/ 43497 h 44045"/>
              <a:gd name="connsiteX142" fmla="*/ 4735632 w 8213520"/>
              <a:gd name="connsiteY142" fmla="*/ 40449 h 44045"/>
              <a:gd name="connsiteX143" fmla="*/ 4778719 w 8213520"/>
              <a:gd name="connsiteY143" fmla="*/ 31750 h 44045"/>
              <a:gd name="connsiteX144" fmla="*/ 4821807 w 8213520"/>
              <a:gd name="connsiteY144" fmla="*/ 40449 h 44045"/>
              <a:gd name="connsiteX145" fmla="*/ 4827138 w 8213520"/>
              <a:gd name="connsiteY145" fmla="*/ 44043 h 44045"/>
              <a:gd name="connsiteX146" fmla="*/ 4834974 w 8213520"/>
              <a:gd name="connsiteY146" fmla="*/ 32421 h 44045"/>
              <a:gd name="connsiteX147" fmla="*/ 4913247 w 8213520"/>
              <a:gd name="connsiteY147" fmla="*/ 0 h 44045"/>
              <a:gd name="connsiteX148" fmla="*/ 4991520 w 8213520"/>
              <a:gd name="connsiteY148" fmla="*/ 32421 h 44045"/>
              <a:gd name="connsiteX149" fmla="*/ 4998988 w 8213520"/>
              <a:gd name="connsiteY149" fmla="*/ 43497 h 44045"/>
              <a:gd name="connsiteX150" fmla="*/ 5003510 w 8213520"/>
              <a:gd name="connsiteY150" fmla="*/ 40449 h 44045"/>
              <a:gd name="connsiteX151" fmla="*/ 5046597 w 8213520"/>
              <a:gd name="connsiteY151" fmla="*/ 31750 h 44045"/>
              <a:gd name="connsiteX152" fmla="*/ 5089685 w 8213520"/>
              <a:gd name="connsiteY152" fmla="*/ 40449 h 44045"/>
              <a:gd name="connsiteX153" fmla="*/ 5095016 w 8213520"/>
              <a:gd name="connsiteY153" fmla="*/ 44043 h 44045"/>
              <a:gd name="connsiteX154" fmla="*/ 5102852 w 8213520"/>
              <a:gd name="connsiteY154" fmla="*/ 32421 h 44045"/>
              <a:gd name="connsiteX155" fmla="*/ 5181125 w 8213520"/>
              <a:gd name="connsiteY155" fmla="*/ 0 h 44045"/>
              <a:gd name="connsiteX156" fmla="*/ 5259398 w 8213520"/>
              <a:gd name="connsiteY156" fmla="*/ 32421 h 44045"/>
              <a:gd name="connsiteX157" fmla="*/ 5266866 w 8213520"/>
              <a:gd name="connsiteY157" fmla="*/ 43497 h 44045"/>
              <a:gd name="connsiteX158" fmla="*/ 5271388 w 8213520"/>
              <a:gd name="connsiteY158" fmla="*/ 40449 h 44045"/>
              <a:gd name="connsiteX159" fmla="*/ 5314475 w 8213520"/>
              <a:gd name="connsiteY159" fmla="*/ 31750 h 44045"/>
              <a:gd name="connsiteX160" fmla="*/ 5357563 w 8213520"/>
              <a:gd name="connsiteY160" fmla="*/ 40449 h 44045"/>
              <a:gd name="connsiteX161" fmla="*/ 5362895 w 8213520"/>
              <a:gd name="connsiteY161" fmla="*/ 44044 h 44045"/>
              <a:gd name="connsiteX162" fmla="*/ 5370731 w 8213520"/>
              <a:gd name="connsiteY162" fmla="*/ 32421 h 44045"/>
              <a:gd name="connsiteX163" fmla="*/ 5449004 w 8213520"/>
              <a:gd name="connsiteY163" fmla="*/ 0 h 44045"/>
              <a:gd name="connsiteX164" fmla="*/ 5527277 w 8213520"/>
              <a:gd name="connsiteY164" fmla="*/ 32421 h 44045"/>
              <a:gd name="connsiteX165" fmla="*/ 5534745 w 8213520"/>
              <a:gd name="connsiteY165" fmla="*/ 43497 h 44045"/>
              <a:gd name="connsiteX166" fmla="*/ 5539267 w 8213520"/>
              <a:gd name="connsiteY166" fmla="*/ 40449 h 44045"/>
              <a:gd name="connsiteX167" fmla="*/ 5582354 w 8213520"/>
              <a:gd name="connsiteY167" fmla="*/ 31750 h 44045"/>
              <a:gd name="connsiteX168" fmla="*/ 5625442 w 8213520"/>
              <a:gd name="connsiteY168" fmla="*/ 40449 h 44045"/>
              <a:gd name="connsiteX169" fmla="*/ 5630773 w 8213520"/>
              <a:gd name="connsiteY169" fmla="*/ 44043 h 44045"/>
              <a:gd name="connsiteX170" fmla="*/ 5638609 w 8213520"/>
              <a:gd name="connsiteY170" fmla="*/ 32421 h 44045"/>
              <a:gd name="connsiteX171" fmla="*/ 5716882 w 8213520"/>
              <a:gd name="connsiteY171" fmla="*/ 0 h 44045"/>
              <a:gd name="connsiteX172" fmla="*/ 5795155 w 8213520"/>
              <a:gd name="connsiteY172" fmla="*/ 32421 h 44045"/>
              <a:gd name="connsiteX173" fmla="*/ 5802623 w 8213520"/>
              <a:gd name="connsiteY173" fmla="*/ 43497 h 44045"/>
              <a:gd name="connsiteX174" fmla="*/ 5807145 w 8213520"/>
              <a:gd name="connsiteY174" fmla="*/ 40449 h 44045"/>
              <a:gd name="connsiteX175" fmla="*/ 5850232 w 8213520"/>
              <a:gd name="connsiteY175" fmla="*/ 31750 h 44045"/>
              <a:gd name="connsiteX176" fmla="*/ 5893320 w 8213520"/>
              <a:gd name="connsiteY176" fmla="*/ 40449 h 44045"/>
              <a:gd name="connsiteX177" fmla="*/ 5898651 w 8213520"/>
              <a:gd name="connsiteY177" fmla="*/ 44043 h 44045"/>
              <a:gd name="connsiteX178" fmla="*/ 5906487 w 8213520"/>
              <a:gd name="connsiteY178" fmla="*/ 32421 h 44045"/>
              <a:gd name="connsiteX179" fmla="*/ 5984760 w 8213520"/>
              <a:gd name="connsiteY179" fmla="*/ 0 h 44045"/>
              <a:gd name="connsiteX180" fmla="*/ 6063033 w 8213520"/>
              <a:gd name="connsiteY180" fmla="*/ 32421 h 44045"/>
              <a:gd name="connsiteX181" fmla="*/ 6070501 w 8213520"/>
              <a:gd name="connsiteY181" fmla="*/ 43497 h 44045"/>
              <a:gd name="connsiteX182" fmla="*/ 6075023 w 8213520"/>
              <a:gd name="connsiteY182" fmla="*/ 40449 h 44045"/>
              <a:gd name="connsiteX183" fmla="*/ 6118110 w 8213520"/>
              <a:gd name="connsiteY183" fmla="*/ 31750 h 44045"/>
              <a:gd name="connsiteX184" fmla="*/ 6161198 w 8213520"/>
              <a:gd name="connsiteY184" fmla="*/ 40449 h 44045"/>
              <a:gd name="connsiteX185" fmla="*/ 6166530 w 8213520"/>
              <a:gd name="connsiteY185" fmla="*/ 44044 h 44045"/>
              <a:gd name="connsiteX186" fmla="*/ 6174366 w 8213520"/>
              <a:gd name="connsiteY186" fmla="*/ 32421 h 44045"/>
              <a:gd name="connsiteX187" fmla="*/ 6252639 w 8213520"/>
              <a:gd name="connsiteY187" fmla="*/ 0 h 44045"/>
              <a:gd name="connsiteX188" fmla="*/ 6330912 w 8213520"/>
              <a:gd name="connsiteY188" fmla="*/ 32421 h 44045"/>
              <a:gd name="connsiteX189" fmla="*/ 6338380 w 8213520"/>
              <a:gd name="connsiteY189" fmla="*/ 43497 h 44045"/>
              <a:gd name="connsiteX190" fmla="*/ 6342902 w 8213520"/>
              <a:gd name="connsiteY190" fmla="*/ 40449 h 44045"/>
              <a:gd name="connsiteX191" fmla="*/ 6385989 w 8213520"/>
              <a:gd name="connsiteY191" fmla="*/ 31750 h 44045"/>
              <a:gd name="connsiteX192" fmla="*/ 6429077 w 8213520"/>
              <a:gd name="connsiteY192" fmla="*/ 40449 h 44045"/>
              <a:gd name="connsiteX193" fmla="*/ 6434408 w 8213520"/>
              <a:gd name="connsiteY193" fmla="*/ 44043 h 44045"/>
              <a:gd name="connsiteX194" fmla="*/ 6442244 w 8213520"/>
              <a:gd name="connsiteY194" fmla="*/ 32421 h 44045"/>
              <a:gd name="connsiteX195" fmla="*/ 6520517 w 8213520"/>
              <a:gd name="connsiteY195" fmla="*/ 0 h 44045"/>
              <a:gd name="connsiteX196" fmla="*/ 6598790 w 8213520"/>
              <a:gd name="connsiteY196" fmla="*/ 32421 h 44045"/>
              <a:gd name="connsiteX197" fmla="*/ 6606258 w 8213520"/>
              <a:gd name="connsiteY197" fmla="*/ 43497 h 44045"/>
              <a:gd name="connsiteX198" fmla="*/ 6610780 w 8213520"/>
              <a:gd name="connsiteY198" fmla="*/ 40449 h 44045"/>
              <a:gd name="connsiteX199" fmla="*/ 6653867 w 8213520"/>
              <a:gd name="connsiteY199" fmla="*/ 31750 h 44045"/>
              <a:gd name="connsiteX200" fmla="*/ 6696955 w 8213520"/>
              <a:gd name="connsiteY200" fmla="*/ 40449 h 44045"/>
              <a:gd name="connsiteX201" fmla="*/ 6702286 w 8213520"/>
              <a:gd name="connsiteY201" fmla="*/ 44043 h 44045"/>
              <a:gd name="connsiteX202" fmla="*/ 6710122 w 8213520"/>
              <a:gd name="connsiteY202" fmla="*/ 32421 h 44045"/>
              <a:gd name="connsiteX203" fmla="*/ 6788395 w 8213520"/>
              <a:gd name="connsiteY203" fmla="*/ 0 h 44045"/>
              <a:gd name="connsiteX204" fmla="*/ 6866668 w 8213520"/>
              <a:gd name="connsiteY204" fmla="*/ 32421 h 44045"/>
              <a:gd name="connsiteX205" fmla="*/ 6874136 w 8213520"/>
              <a:gd name="connsiteY205" fmla="*/ 43497 h 44045"/>
              <a:gd name="connsiteX206" fmla="*/ 6878658 w 8213520"/>
              <a:gd name="connsiteY206" fmla="*/ 40449 h 44045"/>
              <a:gd name="connsiteX207" fmla="*/ 6921745 w 8213520"/>
              <a:gd name="connsiteY207" fmla="*/ 31750 h 44045"/>
              <a:gd name="connsiteX208" fmla="*/ 6964833 w 8213520"/>
              <a:gd name="connsiteY208" fmla="*/ 40449 h 44045"/>
              <a:gd name="connsiteX209" fmla="*/ 6970165 w 8213520"/>
              <a:gd name="connsiteY209" fmla="*/ 44044 h 44045"/>
              <a:gd name="connsiteX210" fmla="*/ 6978001 w 8213520"/>
              <a:gd name="connsiteY210" fmla="*/ 32421 h 44045"/>
              <a:gd name="connsiteX211" fmla="*/ 7056274 w 8213520"/>
              <a:gd name="connsiteY211" fmla="*/ 0 h 44045"/>
              <a:gd name="connsiteX212" fmla="*/ 7134547 w 8213520"/>
              <a:gd name="connsiteY212" fmla="*/ 32421 h 44045"/>
              <a:gd name="connsiteX213" fmla="*/ 7142015 w 8213520"/>
              <a:gd name="connsiteY213" fmla="*/ 43497 h 44045"/>
              <a:gd name="connsiteX214" fmla="*/ 7146537 w 8213520"/>
              <a:gd name="connsiteY214" fmla="*/ 40449 h 44045"/>
              <a:gd name="connsiteX215" fmla="*/ 7189624 w 8213520"/>
              <a:gd name="connsiteY215" fmla="*/ 31750 h 44045"/>
              <a:gd name="connsiteX216" fmla="*/ 7232712 w 8213520"/>
              <a:gd name="connsiteY216" fmla="*/ 40449 h 44045"/>
              <a:gd name="connsiteX217" fmla="*/ 7238043 w 8213520"/>
              <a:gd name="connsiteY217" fmla="*/ 44043 h 44045"/>
              <a:gd name="connsiteX218" fmla="*/ 7245879 w 8213520"/>
              <a:gd name="connsiteY218" fmla="*/ 32421 h 44045"/>
              <a:gd name="connsiteX219" fmla="*/ 7324152 w 8213520"/>
              <a:gd name="connsiteY219" fmla="*/ 0 h 44045"/>
              <a:gd name="connsiteX220" fmla="*/ 7402425 w 8213520"/>
              <a:gd name="connsiteY220" fmla="*/ 32421 h 44045"/>
              <a:gd name="connsiteX221" fmla="*/ 7409893 w 8213520"/>
              <a:gd name="connsiteY221" fmla="*/ 43497 h 44045"/>
              <a:gd name="connsiteX222" fmla="*/ 7414415 w 8213520"/>
              <a:gd name="connsiteY222" fmla="*/ 40449 h 44045"/>
              <a:gd name="connsiteX223" fmla="*/ 7457502 w 8213520"/>
              <a:gd name="connsiteY223" fmla="*/ 31750 h 44045"/>
              <a:gd name="connsiteX224" fmla="*/ 7500589 w 8213520"/>
              <a:gd name="connsiteY224" fmla="*/ 40449 h 44045"/>
              <a:gd name="connsiteX225" fmla="*/ 7505921 w 8213520"/>
              <a:gd name="connsiteY225" fmla="*/ 44043 h 44045"/>
              <a:gd name="connsiteX226" fmla="*/ 7513757 w 8213520"/>
              <a:gd name="connsiteY226" fmla="*/ 32421 h 44045"/>
              <a:gd name="connsiteX227" fmla="*/ 7592030 w 8213520"/>
              <a:gd name="connsiteY227" fmla="*/ 0 h 44045"/>
              <a:gd name="connsiteX228" fmla="*/ 7670303 w 8213520"/>
              <a:gd name="connsiteY228" fmla="*/ 32421 h 44045"/>
              <a:gd name="connsiteX229" fmla="*/ 7677771 w 8213520"/>
              <a:gd name="connsiteY229" fmla="*/ 43497 h 44045"/>
              <a:gd name="connsiteX230" fmla="*/ 7682293 w 8213520"/>
              <a:gd name="connsiteY230" fmla="*/ 40449 h 44045"/>
              <a:gd name="connsiteX231" fmla="*/ 7725380 w 8213520"/>
              <a:gd name="connsiteY231" fmla="*/ 31750 h 44045"/>
              <a:gd name="connsiteX232" fmla="*/ 7768467 w 8213520"/>
              <a:gd name="connsiteY232" fmla="*/ 40449 h 44045"/>
              <a:gd name="connsiteX233" fmla="*/ 7773800 w 8213520"/>
              <a:gd name="connsiteY233" fmla="*/ 44044 h 44045"/>
              <a:gd name="connsiteX234" fmla="*/ 7781636 w 8213520"/>
              <a:gd name="connsiteY234" fmla="*/ 32421 h 44045"/>
              <a:gd name="connsiteX235" fmla="*/ 7859909 w 8213520"/>
              <a:gd name="connsiteY235" fmla="*/ 0 h 44045"/>
              <a:gd name="connsiteX236" fmla="*/ 7938182 w 8213520"/>
              <a:gd name="connsiteY236" fmla="*/ 32421 h 44045"/>
              <a:gd name="connsiteX237" fmla="*/ 7945650 w 8213520"/>
              <a:gd name="connsiteY237" fmla="*/ 43497 h 44045"/>
              <a:gd name="connsiteX238" fmla="*/ 7950172 w 8213520"/>
              <a:gd name="connsiteY238" fmla="*/ 40449 h 44045"/>
              <a:gd name="connsiteX239" fmla="*/ 7993259 w 8213520"/>
              <a:gd name="connsiteY239" fmla="*/ 31750 h 44045"/>
              <a:gd name="connsiteX240" fmla="*/ 8036346 w 8213520"/>
              <a:gd name="connsiteY240" fmla="*/ 40449 h 44045"/>
              <a:gd name="connsiteX241" fmla="*/ 8041672 w 8213520"/>
              <a:gd name="connsiteY241" fmla="*/ 44040 h 44045"/>
              <a:gd name="connsiteX242" fmla="*/ 8049506 w 8213520"/>
              <a:gd name="connsiteY242" fmla="*/ 32421 h 44045"/>
              <a:gd name="connsiteX243" fmla="*/ 8127779 w 8213520"/>
              <a:gd name="connsiteY243" fmla="*/ 0 h 44045"/>
              <a:gd name="connsiteX244" fmla="*/ 8206052 w 8213520"/>
              <a:gd name="connsiteY244" fmla="*/ 32421 h 44045"/>
              <a:gd name="connsiteX245" fmla="*/ 8213520 w 8213520"/>
              <a:gd name="connsiteY245" fmla="*/ 43497 h 44045"/>
              <a:gd name="connsiteX0" fmla="*/ 0 w 8208186"/>
              <a:gd name="connsiteY0" fmla="*/ 44044 h 44045"/>
              <a:gd name="connsiteX1" fmla="*/ 7837 w 8208186"/>
              <a:gd name="connsiteY1" fmla="*/ 32421 h 44045"/>
              <a:gd name="connsiteX2" fmla="*/ 86110 w 8208186"/>
              <a:gd name="connsiteY2" fmla="*/ 0 h 44045"/>
              <a:gd name="connsiteX3" fmla="*/ 164383 w 8208186"/>
              <a:gd name="connsiteY3" fmla="*/ 32421 h 44045"/>
              <a:gd name="connsiteX4" fmla="*/ 171850 w 8208186"/>
              <a:gd name="connsiteY4" fmla="*/ 43496 h 44045"/>
              <a:gd name="connsiteX5" fmla="*/ 176370 w 8208186"/>
              <a:gd name="connsiteY5" fmla="*/ 40449 h 44045"/>
              <a:gd name="connsiteX6" fmla="*/ 219457 w 8208186"/>
              <a:gd name="connsiteY6" fmla="*/ 31750 h 44045"/>
              <a:gd name="connsiteX7" fmla="*/ 262545 w 8208186"/>
              <a:gd name="connsiteY7" fmla="*/ 40449 h 44045"/>
              <a:gd name="connsiteX8" fmla="*/ 267878 w 8208186"/>
              <a:gd name="connsiteY8" fmla="*/ 44045 h 44045"/>
              <a:gd name="connsiteX9" fmla="*/ 275716 w 8208186"/>
              <a:gd name="connsiteY9" fmla="*/ 32421 h 44045"/>
              <a:gd name="connsiteX10" fmla="*/ 353989 w 8208186"/>
              <a:gd name="connsiteY10" fmla="*/ 0 h 44045"/>
              <a:gd name="connsiteX11" fmla="*/ 432262 w 8208186"/>
              <a:gd name="connsiteY11" fmla="*/ 32421 h 44045"/>
              <a:gd name="connsiteX12" fmla="*/ 439729 w 8208186"/>
              <a:gd name="connsiteY12" fmla="*/ 43496 h 44045"/>
              <a:gd name="connsiteX13" fmla="*/ 444249 w 8208186"/>
              <a:gd name="connsiteY13" fmla="*/ 40449 h 44045"/>
              <a:gd name="connsiteX14" fmla="*/ 487337 w 8208186"/>
              <a:gd name="connsiteY14" fmla="*/ 31750 h 44045"/>
              <a:gd name="connsiteX15" fmla="*/ 530424 w 8208186"/>
              <a:gd name="connsiteY15" fmla="*/ 40449 h 44045"/>
              <a:gd name="connsiteX16" fmla="*/ 535758 w 8208186"/>
              <a:gd name="connsiteY16" fmla="*/ 44045 h 44045"/>
              <a:gd name="connsiteX17" fmla="*/ 543595 w 8208186"/>
              <a:gd name="connsiteY17" fmla="*/ 32421 h 44045"/>
              <a:gd name="connsiteX18" fmla="*/ 621868 w 8208186"/>
              <a:gd name="connsiteY18" fmla="*/ 0 h 44045"/>
              <a:gd name="connsiteX19" fmla="*/ 700141 w 8208186"/>
              <a:gd name="connsiteY19" fmla="*/ 32421 h 44045"/>
              <a:gd name="connsiteX20" fmla="*/ 707609 w 8208186"/>
              <a:gd name="connsiteY20" fmla="*/ 43496 h 44045"/>
              <a:gd name="connsiteX21" fmla="*/ 712128 w 8208186"/>
              <a:gd name="connsiteY21" fmla="*/ 40449 h 44045"/>
              <a:gd name="connsiteX22" fmla="*/ 755216 w 8208186"/>
              <a:gd name="connsiteY22" fmla="*/ 31750 h 44045"/>
              <a:gd name="connsiteX23" fmla="*/ 798303 w 8208186"/>
              <a:gd name="connsiteY23" fmla="*/ 40449 h 44045"/>
              <a:gd name="connsiteX24" fmla="*/ 803636 w 8208186"/>
              <a:gd name="connsiteY24" fmla="*/ 44045 h 44045"/>
              <a:gd name="connsiteX25" fmla="*/ 811474 w 8208186"/>
              <a:gd name="connsiteY25" fmla="*/ 32421 h 44045"/>
              <a:gd name="connsiteX26" fmla="*/ 889747 w 8208186"/>
              <a:gd name="connsiteY26" fmla="*/ 0 h 44045"/>
              <a:gd name="connsiteX27" fmla="*/ 968020 w 8208186"/>
              <a:gd name="connsiteY27" fmla="*/ 32421 h 44045"/>
              <a:gd name="connsiteX28" fmla="*/ 975487 w 8208186"/>
              <a:gd name="connsiteY28" fmla="*/ 43496 h 44045"/>
              <a:gd name="connsiteX29" fmla="*/ 980007 w 8208186"/>
              <a:gd name="connsiteY29" fmla="*/ 40449 h 44045"/>
              <a:gd name="connsiteX30" fmla="*/ 1023094 w 8208186"/>
              <a:gd name="connsiteY30" fmla="*/ 31750 h 44045"/>
              <a:gd name="connsiteX31" fmla="*/ 1066182 w 8208186"/>
              <a:gd name="connsiteY31" fmla="*/ 40449 h 44045"/>
              <a:gd name="connsiteX32" fmla="*/ 1071515 w 8208186"/>
              <a:gd name="connsiteY32" fmla="*/ 44045 h 44045"/>
              <a:gd name="connsiteX33" fmla="*/ 1079352 w 8208186"/>
              <a:gd name="connsiteY33" fmla="*/ 32421 h 44045"/>
              <a:gd name="connsiteX34" fmla="*/ 1157627 w 8208186"/>
              <a:gd name="connsiteY34" fmla="*/ 0 h 44045"/>
              <a:gd name="connsiteX35" fmla="*/ 1235899 w 8208186"/>
              <a:gd name="connsiteY35" fmla="*/ 32421 h 44045"/>
              <a:gd name="connsiteX36" fmla="*/ 1243366 w 8208186"/>
              <a:gd name="connsiteY36" fmla="*/ 43496 h 44045"/>
              <a:gd name="connsiteX37" fmla="*/ 1247886 w 8208186"/>
              <a:gd name="connsiteY37" fmla="*/ 40449 h 44045"/>
              <a:gd name="connsiteX38" fmla="*/ 1290973 w 8208186"/>
              <a:gd name="connsiteY38" fmla="*/ 31750 h 44045"/>
              <a:gd name="connsiteX39" fmla="*/ 1334060 w 8208186"/>
              <a:gd name="connsiteY39" fmla="*/ 40449 h 44045"/>
              <a:gd name="connsiteX40" fmla="*/ 1339394 w 8208186"/>
              <a:gd name="connsiteY40" fmla="*/ 44044 h 44045"/>
              <a:gd name="connsiteX41" fmla="*/ 1347230 w 8208186"/>
              <a:gd name="connsiteY41" fmla="*/ 32421 h 44045"/>
              <a:gd name="connsiteX42" fmla="*/ 1425504 w 8208186"/>
              <a:gd name="connsiteY42" fmla="*/ 0 h 44045"/>
              <a:gd name="connsiteX43" fmla="*/ 1503777 w 8208186"/>
              <a:gd name="connsiteY43" fmla="*/ 32421 h 44045"/>
              <a:gd name="connsiteX44" fmla="*/ 1511244 w 8208186"/>
              <a:gd name="connsiteY44" fmla="*/ 43496 h 44045"/>
              <a:gd name="connsiteX45" fmla="*/ 1515763 w 8208186"/>
              <a:gd name="connsiteY45" fmla="*/ 40449 h 44045"/>
              <a:gd name="connsiteX46" fmla="*/ 1558850 w 8208186"/>
              <a:gd name="connsiteY46" fmla="*/ 31750 h 44045"/>
              <a:gd name="connsiteX47" fmla="*/ 1601938 w 8208186"/>
              <a:gd name="connsiteY47" fmla="*/ 40449 h 44045"/>
              <a:gd name="connsiteX48" fmla="*/ 1607271 w 8208186"/>
              <a:gd name="connsiteY48" fmla="*/ 44044 h 44045"/>
              <a:gd name="connsiteX49" fmla="*/ 1615108 w 8208186"/>
              <a:gd name="connsiteY49" fmla="*/ 32421 h 44045"/>
              <a:gd name="connsiteX50" fmla="*/ 1693379 w 8208186"/>
              <a:gd name="connsiteY50" fmla="*/ 0 h 44045"/>
              <a:gd name="connsiteX51" fmla="*/ 1771654 w 8208186"/>
              <a:gd name="connsiteY51" fmla="*/ 32421 h 44045"/>
              <a:gd name="connsiteX52" fmla="*/ 1779121 w 8208186"/>
              <a:gd name="connsiteY52" fmla="*/ 43496 h 44045"/>
              <a:gd name="connsiteX53" fmla="*/ 1783640 w 8208186"/>
              <a:gd name="connsiteY53" fmla="*/ 40449 h 44045"/>
              <a:gd name="connsiteX54" fmla="*/ 1826729 w 8208186"/>
              <a:gd name="connsiteY54" fmla="*/ 31750 h 44045"/>
              <a:gd name="connsiteX55" fmla="*/ 1869815 w 8208186"/>
              <a:gd name="connsiteY55" fmla="*/ 40449 h 44045"/>
              <a:gd name="connsiteX56" fmla="*/ 1875150 w 8208186"/>
              <a:gd name="connsiteY56" fmla="*/ 44045 h 44045"/>
              <a:gd name="connsiteX57" fmla="*/ 1882986 w 8208186"/>
              <a:gd name="connsiteY57" fmla="*/ 32421 h 44045"/>
              <a:gd name="connsiteX58" fmla="*/ 1961259 w 8208186"/>
              <a:gd name="connsiteY58" fmla="*/ 0 h 44045"/>
              <a:gd name="connsiteX59" fmla="*/ 2039532 w 8208186"/>
              <a:gd name="connsiteY59" fmla="*/ 32421 h 44045"/>
              <a:gd name="connsiteX60" fmla="*/ 2046998 w 8208186"/>
              <a:gd name="connsiteY60" fmla="*/ 43496 h 44045"/>
              <a:gd name="connsiteX61" fmla="*/ 2051519 w 8208186"/>
              <a:gd name="connsiteY61" fmla="*/ 40449 h 44045"/>
              <a:gd name="connsiteX62" fmla="*/ 2094607 w 8208186"/>
              <a:gd name="connsiteY62" fmla="*/ 31750 h 44045"/>
              <a:gd name="connsiteX63" fmla="*/ 2137693 w 8208186"/>
              <a:gd name="connsiteY63" fmla="*/ 40449 h 44045"/>
              <a:gd name="connsiteX64" fmla="*/ 2143028 w 8208186"/>
              <a:gd name="connsiteY64" fmla="*/ 44045 h 44045"/>
              <a:gd name="connsiteX65" fmla="*/ 2150864 w 8208186"/>
              <a:gd name="connsiteY65" fmla="*/ 32421 h 44045"/>
              <a:gd name="connsiteX66" fmla="*/ 2229138 w 8208186"/>
              <a:gd name="connsiteY66" fmla="*/ 0 h 44045"/>
              <a:gd name="connsiteX67" fmla="*/ 2307411 w 8208186"/>
              <a:gd name="connsiteY67" fmla="*/ 32421 h 44045"/>
              <a:gd name="connsiteX68" fmla="*/ 2314877 w 8208186"/>
              <a:gd name="connsiteY68" fmla="*/ 43496 h 44045"/>
              <a:gd name="connsiteX69" fmla="*/ 2319397 w 8208186"/>
              <a:gd name="connsiteY69" fmla="*/ 40449 h 44045"/>
              <a:gd name="connsiteX70" fmla="*/ 2362483 w 8208186"/>
              <a:gd name="connsiteY70" fmla="*/ 31750 h 44045"/>
              <a:gd name="connsiteX71" fmla="*/ 2405572 w 8208186"/>
              <a:gd name="connsiteY71" fmla="*/ 40449 h 44045"/>
              <a:gd name="connsiteX72" fmla="*/ 2410905 w 8208186"/>
              <a:gd name="connsiteY72" fmla="*/ 44045 h 44045"/>
              <a:gd name="connsiteX73" fmla="*/ 2418742 w 8208186"/>
              <a:gd name="connsiteY73" fmla="*/ 32421 h 44045"/>
              <a:gd name="connsiteX74" fmla="*/ 2497015 w 8208186"/>
              <a:gd name="connsiteY74" fmla="*/ 0 h 44045"/>
              <a:gd name="connsiteX75" fmla="*/ 2575288 w 8208186"/>
              <a:gd name="connsiteY75" fmla="*/ 32421 h 44045"/>
              <a:gd name="connsiteX76" fmla="*/ 2582755 w 8208186"/>
              <a:gd name="connsiteY76" fmla="*/ 43496 h 44045"/>
              <a:gd name="connsiteX77" fmla="*/ 2587275 w 8208186"/>
              <a:gd name="connsiteY77" fmla="*/ 40449 h 44045"/>
              <a:gd name="connsiteX78" fmla="*/ 2630363 w 8208186"/>
              <a:gd name="connsiteY78" fmla="*/ 31750 h 44045"/>
              <a:gd name="connsiteX79" fmla="*/ 2673450 w 8208186"/>
              <a:gd name="connsiteY79" fmla="*/ 40449 h 44045"/>
              <a:gd name="connsiteX80" fmla="*/ 2678785 w 8208186"/>
              <a:gd name="connsiteY80" fmla="*/ 44045 h 44045"/>
              <a:gd name="connsiteX81" fmla="*/ 2686621 w 8208186"/>
              <a:gd name="connsiteY81" fmla="*/ 32421 h 44045"/>
              <a:gd name="connsiteX82" fmla="*/ 2764894 w 8208186"/>
              <a:gd name="connsiteY82" fmla="*/ 0 h 44045"/>
              <a:gd name="connsiteX83" fmla="*/ 2843167 w 8208186"/>
              <a:gd name="connsiteY83" fmla="*/ 32421 h 44045"/>
              <a:gd name="connsiteX84" fmla="*/ 2850633 w 8208186"/>
              <a:gd name="connsiteY84" fmla="*/ 43496 h 44045"/>
              <a:gd name="connsiteX85" fmla="*/ 2855154 w 8208186"/>
              <a:gd name="connsiteY85" fmla="*/ 40449 h 44045"/>
              <a:gd name="connsiteX86" fmla="*/ 2898241 w 8208186"/>
              <a:gd name="connsiteY86" fmla="*/ 31750 h 44045"/>
              <a:gd name="connsiteX87" fmla="*/ 2941328 w 8208186"/>
              <a:gd name="connsiteY87" fmla="*/ 40449 h 44045"/>
              <a:gd name="connsiteX88" fmla="*/ 2946662 w 8208186"/>
              <a:gd name="connsiteY88" fmla="*/ 44045 h 44045"/>
              <a:gd name="connsiteX89" fmla="*/ 2954499 w 8208186"/>
              <a:gd name="connsiteY89" fmla="*/ 32421 h 44045"/>
              <a:gd name="connsiteX90" fmla="*/ 3032772 w 8208186"/>
              <a:gd name="connsiteY90" fmla="*/ 0 h 44045"/>
              <a:gd name="connsiteX91" fmla="*/ 3111044 w 8208186"/>
              <a:gd name="connsiteY91" fmla="*/ 32421 h 44045"/>
              <a:gd name="connsiteX92" fmla="*/ 3118511 w 8208186"/>
              <a:gd name="connsiteY92" fmla="*/ 43496 h 44045"/>
              <a:gd name="connsiteX93" fmla="*/ 3123031 w 8208186"/>
              <a:gd name="connsiteY93" fmla="*/ 40449 h 44045"/>
              <a:gd name="connsiteX94" fmla="*/ 3166119 w 8208186"/>
              <a:gd name="connsiteY94" fmla="*/ 31750 h 44045"/>
              <a:gd name="connsiteX95" fmla="*/ 3209203 w 8208186"/>
              <a:gd name="connsiteY95" fmla="*/ 40449 h 44045"/>
              <a:gd name="connsiteX96" fmla="*/ 3214535 w 8208186"/>
              <a:gd name="connsiteY96" fmla="*/ 44044 h 44045"/>
              <a:gd name="connsiteX97" fmla="*/ 3222372 w 8208186"/>
              <a:gd name="connsiteY97" fmla="*/ 32421 h 44045"/>
              <a:gd name="connsiteX98" fmla="*/ 3300643 w 8208186"/>
              <a:gd name="connsiteY98" fmla="*/ 0 h 44045"/>
              <a:gd name="connsiteX99" fmla="*/ 3378916 w 8208186"/>
              <a:gd name="connsiteY99" fmla="*/ 32421 h 44045"/>
              <a:gd name="connsiteX100" fmla="*/ 3386384 w 8208186"/>
              <a:gd name="connsiteY100" fmla="*/ 43497 h 44045"/>
              <a:gd name="connsiteX101" fmla="*/ 3390906 w 8208186"/>
              <a:gd name="connsiteY101" fmla="*/ 40449 h 44045"/>
              <a:gd name="connsiteX102" fmla="*/ 3433993 w 8208186"/>
              <a:gd name="connsiteY102" fmla="*/ 31750 h 44045"/>
              <a:gd name="connsiteX103" fmla="*/ 3477081 w 8208186"/>
              <a:gd name="connsiteY103" fmla="*/ 40449 h 44045"/>
              <a:gd name="connsiteX104" fmla="*/ 3482412 w 8208186"/>
              <a:gd name="connsiteY104" fmla="*/ 44043 h 44045"/>
              <a:gd name="connsiteX105" fmla="*/ 3490248 w 8208186"/>
              <a:gd name="connsiteY105" fmla="*/ 32421 h 44045"/>
              <a:gd name="connsiteX106" fmla="*/ 3568521 w 8208186"/>
              <a:gd name="connsiteY106" fmla="*/ 0 h 44045"/>
              <a:gd name="connsiteX107" fmla="*/ 3646794 w 8208186"/>
              <a:gd name="connsiteY107" fmla="*/ 32421 h 44045"/>
              <a:gd name="connsiteX108" fmla="*/ 3654262 w 8208186"/>
              <a:gd name="connsiteY108" fmla="*/ 43497 h 44045"/>
              <a:gd name="connsiteX109" fmla="*/ 3658784 w 8208186"/>
              <a:gd name="connsiteY109" fmla="*/ 40449 h 44045"/>
              <a:gd name="connsiteX110" fmla="*/ 3701871 w 8208186"/>
              <a:gd name="connsiteY110" fmla="*/ 31750 h 44045"/>
              <a:gd name="connsiteX111" fmla="*/ 3744959 w 8208186"/>
              <a:gd name="connsiteY111" fmla="*/ 40449 h 44045"/>
              <a:gd name="connsiteX112" fmla="*/ 3750291 w 8208186"/>
              <a:gd name="connsiteY112" fmla="*/ 44044 h 44045"/>
              <a:gd name="connsiteX113" fmla="*/ 3758127 w 8208186"/>
              <a:gd name="connsiteY113" fmla="*/ 32421 h 44045"/>
              <a:gd name="connsiteX114" fmla="*/ 3836400 w 8208186"/>
              <a:gd name="connsiteY114" fmla="*/ 0 h 44045"/>
              <a:gd name="connsiteX115" fmla="*/ 3914673 w 8208186"/>
              <a:gd name="connsiteY115" fmla="*/ 32421 h 44045"/>
              <a:gd name="connsiteX116" fmla="*/ 3922141 w 8208186"/>
              <a:gd name="connsiteY116" fmla="*/ 43497 h 44045"/>
              <a:gd name="connsiteX117" fmla="*/ 3926663 w 8208186"/>
              <a:gd name="connsiteY117" fmla="*/ 40449 h 44045"/>
              <a:gd name="connsiteX118" fmla="*/ 3969750 w 8208186"/>
              <a:gd name="connsiteY118" fmla="*/ 31750 h 44045"/>
              <a:gd name="connsiteX119" fmla="*/ 4012838 w 8208186"/>
              <a:gd name="connsiteY119" fmla="*/ 40449 h 44045"/>
              <a:gd name="connsiteX120" fmla="*/ 4018169 w 8208186"/>
              <a:gd name="connsiteY120" fmla="*/ 44043 h 44045"/>
              <a:gd name="connsiteX121" fmla="*/ 4026005 w 8208186"/>
              <a:gd name="connsiteY121" fmla="*/ 32421 h 44045"/>
              <a:gd name="connsiteX122" fmla="*/ 4104278 w 8208186"/>
              <a:gd name="connsiteY122" fmla="*/ 0 h 44045"/>
              <a:gd name="connsiteX123" fmla="*/ 4182551 w 8208186"/>
              <a:gd name="connsiteY123" fmla="*/ 32421 h 44045"/>
              <a:gd name="connsiteX124" fmla="*/ 4190019 w 8208186"/>
              <a:gd name="connsiteY124" fmla="*/ 43497 h 44045"/>
              <a:gd name="connsiteX125" fmla="*/ 4194541 w 8208186"/>
              <a:gd name="connsiteY125" fmla="*/ 40449 h 44045"/>
              <a:gd name="connsiteX126" fmla="*/ 4237628 w 8208186"/>
              <a:gd name="connsiteY126" fmla="*/ 31750 h 44045"/>
              <a:gd name="connsiteX127" fmla="*/ 4280716 w 8208186"/>
              <a:gd name="connsiteY127" fmla="*/ 40449 h 44045"/>
              <a:gd name="connsiteX128" fmla="*/ 4286047 w 8208186"/>
              <a:gd name="connsiteY128" fmla="*/ 44043 h 44045"/>
              <a:gd name="connsiteX129" fmla="*/ 4293883 w 8208186"/>
              <a:gd name="connsiteY129" fmla="*/ 32421 h 44045"/>
              <a:gd name="connsiteX130" fmla="*/ 4372156 w 8208186"/>
              <a:gd name="connsiteY130" fmla="*/ 0 h 44045"/>
              <a:gd name="connsiteX131" fmla="*/ 4450429 w 8208186"/>
              <a:gd name="connsiteY131" fmla="*/ 32421 h 44045"/>
              <a:gd name="connsiteX132" fmla="*/ 4457897 w 8208186"/>
              <a:gd name="connsiteY132" fmla="*/ 43497 h 44045"/>
              <a:gd name="connsiteX133" fmla="*/ 4462419 w 8208186"/>
              <a:gd name="connsiteY133" fmla="*/ 40449 h 44045"/>
              <a:gd name="connsiteX134" fmla="*/ 4505506 w 8208186"/>
              <a:gd name="connsiteY134" fmla="*/ 31750 h 44045"/>
              <a:gd name="connsiteX135" fmla="*/ 4548594 w 8208186"/>
              <a:gd name="connsiteY135" fmla="*/ 40449 h 44045"/>
              <a:gd name="connsiteX136" fmla="*/ 4553926 w 8208186"/>
              <a:gd name="connsiteY136" fmla="*/ 44044 h 44045"/>
              <a:gd name="connsiteX137" fmla="*/ 4561762 w 8208186"/>
              <a:gd name="connsiteY137" fmla="*/ 32421 h 44045"/>
              <a:gd name="connsiteX138" fmla="*/ 4640035 w 8208186"/>
              <a:gd name="connsiteY138" fmla="*/ 0 h 44045"/>
              <a:gd name="connsiteX139" fmla="*/ 4718308 w 8208186"/>
              <a:gd name="connsiteY139" fmla="*/ 32421 h 44045"/>
              <a:gd name="connsiteX140" fmla="*/ 4725776 w 8208186"/>
              <a:gd name="connsiteY140" fmla="*/ 43497 h 44045"/>
              <a:gd name="connsiteX141" fmla="*/ 4730298 w 8208186"/>
              <a:gd name="connsiteY141" fmla="*/ 40449 h 44045"/>
              <a:gd name="connsiteX142" fmla="*/ 4773385 w 8208186"/>
              <a:gd name="connsiteY142" fmla="*/ 31750 h 44045"/>
              <a:gd name="connsiteX143" fmla="*/ 4816473 w 8208186"/>
              <a:gd name="connsiteY143" fmla="*/ 40449 h 44045"/>
              <a:gd name="connsiteX144" fmla="*/ 4821804 w 8208186"/>
              <a:gd name="connsiteY144" fmla="*/ 44043 h 44045"/>
              <a:gd name="connsiteX145" fmla="*/ 4829640 w 8208186"/>
              <a:gd name="connsiteY145" fmla="*/ 32421 h 44045"/>
              <a:gd name="connsiteX146" fmla="*/ 4907913 w 8208186"/>
              <a:gd name="connsiteY146" fmla="*/ 0 h 44045"/>
              <a:gd name="connsiteX147" fmla="*/ 4986186 w 8208186"/>
              <a:gd name="connsiteY147" fmla="*/ 32421 h 44045"/>
              <a:gd name="connsiteX148" fmla="*/ 4993654 w 8208186"/>
              <a:gd name="connsiteY148" fmla="*/ 43497 h 44045"/>
              <a:gd name="connsiteX149" fmla="*/ 4998176 w 8208186"/>
              <a:gd name="connsiteY149" fmla="*/ 40449 h 44045"/>
              <a:gd name="connsiteX150" fmla="*/ 5041263 w 8208186"/>
              <a:gd name="connsiteY150" fmla="*/ 31750 h 44045"/>
              <a:gd name="connsiteX151" fmla="*/ 5084351 w 8208186"/>
              <a:gd name="connsiteY151" fmla="*/ 40449 h 44045"/>
              <a:gd name="connsiteX152" fmla="*/ 5089682 w 8208186"/>
              <a:gd name="connsiteY152" fmla="*/ 44043 h 44045"/>
              <a:gd name="connsiteX153" fmla="*/ 5097518 w 8208186"/>
              <a:gd name="connsiteY153" fmla="*/ 32421 h 44045"/>
              <a:gd name="connsiteX154" fmla="*/ 5175791 w 8208186"/>
              <a:gd name="connsiteY154" fmla="*/ 0 h 44045"/>
              <a:gd name="connsiteX155" fmla="*/ 5254064 w 8208186"/>
              <a:gd name="connsiteY155" fmla="*/ 32421 h 44045"/>
              <a:gd name="connsiteX156" fmla="*/ 5261532 w 8208186"/>
              <a:gd name="connsiteY156" fmla="*/ 43497 h 44045"/>
              <a:gd name="connsiteX157" fmla="*/ 5266054 w 8208186"/>
              <a:gd name="connsiteY157" fmla="*/ 40449 h 44045"/>
              <a:gd name="connsiteX158" fmla="*/ 5309141 w 8208186"/>
              <a:gd name="connsiteY158" fmla="*/ 31750 h 44045"/>
              <a:gd name="connsiteX159" fmla="*/ 5352229 w 8208186"/>
              <a:gd name="connsiteY159" fmla="*/ 40449 h 44045"/>
              <a:gd name="connsiteX160" fmla="*/ 5357561 w 8208186"/>
              <a:gd name="connsiteY160" fmla="*/ 44044 h 44045"/>
              <a:gd name="connsiteX161" fmla="*/ 5365397 w 8208186"/>
              <a:gd name="connsiteY161" fmla="*/ 32421 h 44045"/>
              <a:gd name="connsiteX162" fmla="*/ 5443670 w 8208186"/>
              <a:gd name="connsiteY162" fmla="*/ 0 h 44045"/>
              <a:gd name="connsiteX163" fmla="*/ 5521943 w 8208186"/>
              <a:gd name="connsiteY163" fmla="*/ 32421 h 44045"/>
              <a:gd name="connsiteX164" fmla="*/ 5529411 w 8208186"/>
              <a:gd name="connsiteY164" fmla="*/ 43497 h 44045"/>
              <a:gd name="connsiteX165" fmla="*/ 5533933 w 8208186"/>
              <a:gd name="connsiteY165" fmla="*/ 40449 h 44045"/>
              <a:gd name="connsiteX166" fmla="*/ 5577020 w 8208186"/>
              <a:gd name="connsiteY166" fmla="*/ 31750 h 44045"/>
              <a:gd name="connsiteX167" fmla="*/ 5620108 w 8208186"/>
              <a:gd name="connsiteY167" fmla="*/ 40449 h 44045"/>
              <a:gd name="connsiteX168" fmla="*/ 5625439 w 8208186"/>
              <a:gd name="connsiteY168" fmla="*/ 44043 h 44045"/>
              <a:gd name="connsiteX169" fmla="*/ 5633275 w 8208186"/>
              <a:gd name="connsiteY169" fmla="*/ 32421 h 44045"/>
              <a:gd name="connsiteX170" fmla="*/ 5711548 w 8208186"/>
              <a:gd name="connsiteY170" fmla="*/ 0 h 44045"/>
              <a:gd name="connsiteX171" fmla="*/ 5789821 w 8208186"/>
              <a:gd name="connsiteY171" fmla="*/ 32421 h 44045"/>
              <a:gd name="connsiteX172" fmla="*/ 5797289 w 8208186"/>
              <a:gd name="connsiteY172" fmla="*/ 43497 h 44045"/>
              <a:gd name="connsiteX173" fmla="*/ 5801811 w 8208186"/>
              <a:gd name="connsiteY173" fmla="*/ 40449 h 44045"/>
              <a:gd name="connsiteX174" fmla="*/ 5844898 w 8208186"/>
              <a:gd name="connsiteY174" fmla="*/ 31750 h 44045"/>
              <a:gd name="connsiteX175" fmla="*/ 5887986 w 8208186"/>
              <a:gd name="connsiteY175" fmla="*/ 40449 h 44045"/>
              <a:gd name="connsiteX176" fmla="*/ 5893317 w 8208186"/>
              <a:gd name="connsiteY176" fmla="*/ 44043 h 44045"/>
              <a:gd name="connsiteX177" fmla="*/ 5901153 w 8208186"/>
              <a:gd name="connsiteY177" fmla="*/ 32421 h 44045"/>
              <a:gd name="connsiteX178" fmla="*/ 5979426 w 8208186"/>
              <a:gd name="connsiteY178" fmla="*/ 0 h 44045"/>
              <a:gd name="connsiteX179" fmla="*/ 6057699 w 8208186"/>
              <a:gd name="connsiteY179" fmla="*/ 32421 h 44045"/>
              <a:gd name="connsiteX180" fmla="*/ 6065167 w 8208186"/>
              <a:gd name="connsiteY180" fmla="*/ 43497 h 44045"/>
              <a:gd name="connsiteX181" fmla="*/ 6069689 w 8208186"/>
              <a:gd name="connsiteY181" fmla="*/ 40449 h 44045"/>
              <a:gd name="connsiteX182" fmla="*/ 6112776 w 8208186"/>
              <a:gd name="connsiteY182" fmla="*/ 31750 h 44045"/>
              <a:gd name="connsiteX183" fmla="*/ 6155864 w 8208186"/>
              <a:gd name="connsiteY183" fmla="*/ 40449 h 44045"/>
              <a:gd name="connsiteX184" fmla="*/ 6161196 w 8208186"/>
              <a:gd name="connsiteY184" fmla="*/ 44044 h 44045"/>
              <a:gd name="connsiteX185" fmla="*/ 6169032 w 8208186"/>
              <a:gd name="connsiteY185" fmla="*/ 32421 h 44045"/>
              <a:gd name="connsiteX186" fmla="*/ 6247305 w 8208186"/>
              <a:gd name="connsiteY186" fmla="*/ 0 h 44045"/>
              <a:gd name="connsiteX187" fmla="*/ 6325578 w 8208186"/>
              <a:gd name="connsiteY187" fmla="*/ 32421 h 44045"/>
              <a:gd name="connsiteX188" fmla="*/ 6333046 w 8208186"/>
              <a:gd name="connsiteY188" fmla="*/ 43497 h 44045"/>
              <a:gd name="connsiteX189" fmla="*/ 6337568 w 8208186"/>
              <a:gd name="connsiteY189" fmla="*/ 40449 h 44045"/>
              <a:gd name="connsiteX190" fmla="*/ 6380655 w 8208186"/>
              <a:gd name="connsiteY190" fmla="*/ 31750 h 44045"/>
              <a:gd name="connsiteX191" fmla="*/ 6423743 w 8208186"/>
              <a:gd name="connsiteY191" fmla="*/ 40449 h 44045"/>
              <a:gd name="connsiteX192" fmla="*/ 6429074 w 8208186"/>
              <a:gd name="connsiteY192" fmla="*/ 44043 h 44045"/>
              <a:gd name="connsiteX193" fmla="*/ 6436910 w 8208186"/>
              <a:gd name="connsiteY193" fmla="*/ 32421 h 44045"/>
              <a:gd name="connsiteX194" fmla="*/ 6515183 w 8208186"/>
              <a:gd name="connsiteY194" fmla="*/ 0 h 44045"/>
              <a:gd name="connsiteX195" fmla="*/ 6593456 w 8208186"/>
              <a:gd name="connsiteY195" fmla="*/ 32421 h 44045"/>
              <a:gd name="connsiteX196" fmla="*/ 6600924 w 8208186"/>
              <a:gd name="connsiteY196" fmla="*/ 43497 h 44045"/>
              <a:gd name="connsiteX197" fmla="*/ 6605446 w 8208186"/>
              <a:gd name="connsiteY197" fmla="*/ 40449 h 44045"/>
              <a:gd name="connsiteX198" fmla="*/ 6648533 w 8208186"/>
              <a:gd name="connsiteY198" fmla="*/ 31750 h 44045"/>
              <a:gd name="connsiteX199" fmla="*/ 6691621 w 8208186"/>
              <a:gd name="connsiteY199" fmla="*/ 40449 h 44045"/>
              <a:gd name="connsiteX200" fmla="*/ 6696952 w 8208186"/>
              <a:gd name="connsiteY200" fmla="*/ 44043 h 44045"/>
              <a:gd name="connsiteX201" fmla="*/ 6704788 w 8208186"/>
              <a:gd name="connsiteY201" fmla="*/ 32421 h 44045"/>
              <a:gd name="connsiteX202" fmla="*/ 6783061 w 8208186"/>
              <a:gd name="connsiteY202" fmla="*/ 0 h 44045"/>
              <a:gd name="connsiteX203" fmla="*/ 6861334 w 8208186"/>
              <a:gd name="connsiteY203" fmla="*/ 32421 h 44045"/>
              <a:gd name="connsiteX204" fmla="*/ 6868802 w 8208186"/>
              <a:gd name="connsiteY204" fmla="*/ 43497 h 44045"/>
              <a:gd name="connsiteX205" fmla="*/ 6873324 w 8208186"/>
              <a:gd name="connsiteY205" fmla="*/ 40449 h 44045"/>
              <a:gd name="connsiteX206" fmla="*/ 6916411 w 8208186"/>
              <a:gd name="connsiteY206" fmla="*/ 31750 h 44045"/>
              <a:gd name="connsiteX207" fmla="*/ 6959499 w 8208186"/>
              <a:gd name="connsiteY207" fmla="*/ 40449 h 44045"/>
              <a:gd name="connsiteX208" fmla="*/ 6964831 w 8208186"/>
              <a:gd name="connsiteY208" fmla="*/ 44044 h 44045"/>
              <a:gd name="connsiteX209" fmla="*/ 6972667 w 8208186"/>
              <a:gd name="connsiteY209" fmla="*/ 32421 h 44045"/>
              <a:gd name="connsiteX210" fmla="*/ 7050940 w 8208186"/>
              <a:gd name="connsiteY210" fmla="*/ 0 h 44045"/>
              <a:gd name="connsiteX211" fmla="*/ 7129213 w 8208186"/>
              <a:gd name="connsiteY211" fmla="*/ 32421 h 44045"/>
              <a:gd name="connsiteX212" fmla="*/ 7136681 w 8208186"/>
              <a:gd name="connsiteY212" fmla="*/ 43497 h 44045"/>
              <a:gd name="connsiteX213" fmla="*/ 7141203 w 8208186"/>
              <a:gd name="connsiteY213" fmla="*/ 40449 h 44045"/>
              <a:gd name="connsiteX214" fmla="*/ 7184290 w 8208186"/>
              <a:gd name="connsiteY214" fmla="*/ 31750 h 44045"/>
              <a:gd name="connsiteX215" fmla="*/ 7227378 w 8208186"/>
              <a:gd name="connsiteY215" fmla="*/ 40449 h 44045"/>
              <a:gd name="connsiteX216" fmla="*/ 7232709 w 8208186"/>
              <a:gd name="connsiteY216" fmla="*/ 44043 h 44045"/>
              <a:gd name="connsiteX217" fmla="*/ 7240545 w 8208186"/>
              <a:gd name="connsiteY217" fmla="*/ 32421 h 44045"/>
              <a:gd name="connsiteX218" fmla="*/ 7318818 w 8208186"/>
              <a:gd name="connsiteY218" fmla="*/ 0 h 44045"/>
              <a:gd name="connsiteX219" fmla="*/ 7397091 w 8208186"/>
              <a:gd name="connsiteY219" fmla="*/ 32421 h 44045"/>
              <a:gd name="connsiteX220" fmla="*/ 7404559 w 8208186"/>
              <a:gd name="connsiteY220" fmla="*/ 43497 h 44045"/>
              <a:gd name="connsiteX221" fmla="*/ 7409081 w 8208186"/>
              <a:gd name="connsiteY221" fmla="*/ 40449 h 44045"/>
              <a:gd name="connsiteX222" fmla="*/ 7452168 w 8208186"/>
              <a:gd name="connsiteY222" fmla="*/ 31750 h 44045"/>
              <a:gd name="connsiteX223" fmla="*/ 7495255 w 8208186"/>
              <a:gd name="connsiteY223" fmla="*/ 40449 h 44045"/>
              <a:gd name="connsiteX224" fmla="*/ 7500587 w 8208186"/>
              <a:gd name="connsiteY224" fmla="*/ 44043 h 44045"/>
              <a:gd name="connsiteX225" fmla="*/ 7508423 w 8208186"/>
              <a:gd name="connsiteY225" fmla="*/ 32421 h 44045"/>
              <a:gd name="connsiteX226" fmla="*/ 7586696 w 8208186"/>
              <a:gd name="connsiteY226" fmla="*/ 0 h 44045"/>
              <a:gd name="connsiteX227" fmla="*/ 7664969 w 8208186"/>
              <a:gd name="connsiteY227" fmla="*/ 32421 h 44045"/>
              <a:gd name="connsiteX228" fmla="*/ 7672437 w 8208186"/>
              <a:gd name="connsiteY228" fmla="*/ 43497 h 44045"/>
              <a:gd name="connsiteX229" fmla="*/ 7676959 w 8208186"/>
              <a:gd name="connsiteY229" fmla="*/ 40449 h 44045"/>
              <a:gd name="connsiteX230" fmla="*/ 7720046 w 8208186"/>
              <a:gd name="connsiteY230" fmla="*/ 31750 h 44045"/>
              <a:gd name="connsiteX231" fmla="*/ 7763133 w 8208186"/>
              <a:gd name="connsiteY231" fmla="*/ 40449 h 44045"/>
              <a:gd name="connsiteX232" fmla="*/ 7768466 w 8208186"/>
              <a:gd name="connsiteY232" fmla="*/ 44044 h 44045"/>
              <a:gd name="connsiteX233" fmla="*/ 7776302 w 8208186"/>
              <a:gd name="connsiteY233" fmla="*/ 32421 h 44045"/>
              <a:gd name="connsiteX234" fmla="*/ 7854575 w 8208186"/>
              <a:gd name="connsiteY234" fmla="*/ 0 h 44045"/>
              <a:gd name="connsiteX235" fmla="*/ 7932848 w 8208186"/>
              <a:gd name="connsiteY235" fmla="*/ 32421 h 44045"/>
              <a:gd name="connsiteX236" fmla="*/ 7940316 w 8208186"/>
              <a:gd name="connsiteY236" fmla="*/ 43497 h 44045"/>
              <a:gd name="connsiteX237" fmla="*/ 7944838 w 8208186"/>
              <a:gd name="connsiteY237" fmla="*/ 40449 h 44045"/>
              <a:gd name="connsiteX238" fmla="*/ 7987925 w 8208186"/>
              <a:gd name="connsiteY238" fmla="*/ 31750 h 44045"/>
              <a:gd name="connsiteX239" fmla="*/ 8031012 w 8208186"/>
              <a:gd name="connsiteY239" fmla="*/ 40449 h 44045"/>
              <a:gd name="connsiteX240" fmla="*/ 8036338 w 8208186"/>
              <a:gd name="connsiteY240" fmla="*/ 44040 h 44045"/>
              <a:gd name="connsiteX241" fmla="*/ 8044172 w 8208186"/>
              <a:gd name="connsiteY241" fmla="*/ 32421 h 44045"/>
              <a:gd name="connsiteX242" fmla="*/ 8122445 w 8208186"/>
              <a:gd name="connsiteY242" fmla="*/ 0 h 44045"/>
              <a:gd name="connsiteX243" fmla="*/ 8200718 w 8208186"/>
              <a:gd name="connsiteY243" fmla="*/ 32421 h 44045"/>
              <a:gd name="connsiteX244" fmla="*/ 8208186 w 8208186"/>
              <a:gd name="connsiteY244" fmla="*/ 43497 h 44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8208186" h="44045">
                <a:moveTo>
                  <a:pt x="0" y="44044"/>
                </a:moveTo>
                <a:lnTo>
                  <a:pt x="7837" y="32421"/>
                </a:lnTo>
                <a:cubicBezTo>
                  <a:pt x="27868" y="12390"/>
                  <a:pt x="55542" y="0"/>
                  <a:pt x="86110" y="0"/>
                </a:cubicBezTo>
                <a:cubicBezTo>
                  <a:pt x="116677" y="0"/>
                  <a:pt x="144351" y="12390"/>
                  <a:pt x="164383" y="32421"/>
                </a:cubicBezTo>
                <a:lnTo>
                  <a:pt x="171850" y="43496"/>
                </a:lnTo>
                <a:lnTo>
                  <a:pt x="176370" y="40449"/>
                </a:lnTo>
                <a:cubicBezTo>
                  <a:pt x="189613" y="34847"/>
                  <a:pt x="204173" y="31750"/>
                  <a:pt x="219457" y="31750"/>
                </a:cubicBezTo>
                <a:cubicBezTo>
                  <a:pt x="234741" y="31750"/>
                  <a:pt x="249302" y="34847"/>
                  <a:pt x="262545" y="40449"/>
                </a:cubicBezTo>
                <a:lnTo>
                  <a:pt x="267878" y="44045"/>
                </a:lnTo>
                <a:lnTo>
                  <a:pt x="275716" y="32421"/>
                </a:lnTo>
                <a:cubicBezTo>
                  <a:pt x="295748" y="12390"/>
                  <a:pt x="323422" y="0"/>
                  <a:pt x="353989" y="0"/>
                </a:cubicBezTo>
                <a:cubicBezTo>
                  <a:pt x="384557" y="0"/>
                  <a:pt x="412230" y="12390"/>
                  <a:pt x="432262" y="32421"/>
                </a:cubicBezTo>
                <a:lnTo>
                  <a:pt x="439729" y="43496"/>
                </a:lnTo>
                <a:lnTo>
                  <a:pt x="444249" y="40449"/>
                </a:lnTo>
                <a:cubicBezTo>
                  <a:pt x="457493" y="34847"/>
                  <a:pt x="472054" y="31750"/>
                  <a:pt x="487337" y="31750"/>
                </a:cubicBezTo>
                <a:cubicBezTo>
                  <a:pt x="502621" y="31750"/>
                  <a:pt x="517181" y="34847"/>
                  <a:pt x="530424" y="40449"/>
                </a:cubicBezTo>
                <a:lnTo>
                  <a:pt x="535758" y="44045"/>
                </a:lnTo>
                <a:lnTo>
                  <a:pt x="543595" y="32421"/>
                </a:lnTo>
                <a:cubicBezTo>
                  <a:pt x="563626" y="12390"/>
                  <a:pt x="591300" y="0"/>
                  <a:pt x="621868" y="0"/>
                </a:cubicBezTo>
                <a:cubicBezTo>
                  <a:pt x="652435" y="0"/>
                  <a:pt x="680109" y="12390"/>
                  <a:pt x="700141" y="32421"/>
                </a:cubicBezTo>
                <a:lnTo>
                  <a:pt x="707609" y="43496"/>
                </a:lnTo>
                <a:lnTo>
                  <a:pt x="712128" y="40449"/>
                </a:lnTo>
                <a:cubicBezTo>
                  <a:pt x="725371" y="34847"/>
                  <a:pt x="739932" y="31750"/>
                  <a:pt x="755216" y="31750"/>
                </a:cubicBezTo>
                <a:cubicBezTo>
                  <a:pt x="770499" y="31750"/>
                  <a:pt x="785059" y="34847"/>
                  <a:pt x="798303" y="40449"/>
                </a:cubicBezTo>
                <a:lnTo>
                  <a:pt x="803636" y="44045"/>
                </a:lnTo>
                <a:lnTo>
                  <a:pt x="811474" y="32421"/>
                </a:lnTo>
                <a:cubicBezTo>
                  <a:pt x="831505" y="12390"/>
                  <a:pt x="859179" y="0"/>
                  <a:pt x="889747" y="0"/>
                </a:cubicBezTo>
                <a:cubicBezTo>
                  <a:pt x="920314" y="0"/>
                  <a:pt x="947988" y="12390"/>
                  <a:pt x="968020" y="32421"/>
                </a:cubicBezTo>
                <a:lnTo>
                  <a:pt x="975487" y="43496"/>
                </a:lnTo>
                <a:lnTo>
                  <a:pt x="980007" y="40449"/>
                </a:lnTo>
                <a:cubicBezTo>
                  <a:pt x="993250" y="34847"/>
                  <a:pt x="1007810" y="31750"/>
                  <a:pt x="1023094" y="31750"/>
                </a:cubicBezTo>
                <a:cubicBezTo>
                  <a:pt x="1038378" y="31750"/>
                  <a:pt x="1052939" y="34847"/>
                  <a:pt x="1066182" y="40449"/>
                </a:cubicBezTo>
                <a:lnTo>
                  <a:pt x="1071515" y="44045"/>
                </a:lnTo>
                <a:lnTo>
                  <a:pt x="1079352" y="32421"/>
                </a:lnTo>
                <a:cubicBezTo>
                  <a:pt x="1099385" y="12390"/>
                  <a:pt x="1127058" y="0"/>
                  <a:pt x="1157627" y="0"/>
                </a:cubicBezTo>
                <a:cubicBezTo>
                  <a:pt x="1188194" y="0"/>
                  <a:pt x="1215867" y="12390"/>
                  <a:pt x="1235899" y="32421"/>
                </a:cubicBezTo>
                <a:lnTo>
                  <a:pt x="1243366" y="43496"/>
                </a:lnTo>
                <a:lnTo>
                  <a:pt x="1247886" y="40449"/>
                </a:lnTo>
                <a:cubicBezTo>
                  <a:pt x="1261129" y="34847"/>
                  <a:pt x="1275690" y="31750"/>
                  <a:pt x="1290973" y="31750"/>
                </a:cubicBezTo>
                <a:cubicBezTo>
                  <a:pt x="1306257" y="31750"/>
                  <a:pt x="1320817" y="34847"/>
                  <a:pt x="1334060" y="40449"/>
                </a:cubicBezTo>
                <a:lnTo>
                  <a:pt x="1339394" y="44044"/>
                </a:lnTo>
                <a:lnTo>
                  <a:pt x="1347230" y="32421"/>
                </a:lnTo>
                <a:cubicBezTo>
                  <a:pt x="1367262" y="12390"/>
                  <a:pt x="1394936" y="0"/>
                  <a:pt x="1425504" y="0"/>
                </a:cubicBezTo>
                <a:cubicBezTo>
                  <a:pt x="1456070" y="0"/>
                  <a:pt x="1483744" y="12390"/>
                  <a:pt x="1503777" y="32421"/>
                </a:cubicBezTo>
                <a:lnTo>
                  <a:pt x="1511244" y="43496"/>
                </a:lnTo>
                <a:lnTo>
                  <a:pt x="1515763" y="40449"/>
                </a:lnTo>
                <a:cubicBezTo>
                  <a:pt x="1529006" y="34847"/>
                  <a:pt x="1543567" y="31750"/>
                  <a:pt x="1558850" y="31750"/>
                </a:cubicBezTo>
                <a:cubicBezTo>
                  <a:pt x="1574134" y="31750"/>
                  <a:pt x="1588695" y="34847"/>
                  <a:pt x="1601938" y="40449"/>
                </a:cubicBezTo>
                <a:lnTo>
                  <a:pt x="1607271" y="44044"/>
                </a:lnTo>
                <a:lnTo>
                  <a:pt x="1615108" y="32421"/>
                </a:lnTo>
                <a:cubicBezTo>
                  <a:pt x="1635139" y="12390"/>
                  <a:pt x="1662812" y="0"/>
                  <a:pt x="1693379" y="0"/>
                </a:cubicBezTo>
                <a:cubicBezTo>
                  <a:pt x="1723948" y="0"/>
                  <a:pt x="1751622" y="12390"/>
                  <a:pt x="1771654" y="32421"/>
                </a:cubicBezTo>
                <a:lnTo>
                  <a:pt x="1779121" y="43496"/>
                </a:lnTo>
                <a:lnTo>
                  <a:pt x="1783640" y="40449"/>
                </a:lnTo>
                <a:cubicBezTo>
                  <a:pt x="1796884" y="34847"/>
                  <a:pt x="1811444" y="31750"/>
                  <a:pt x="1826729" y="31750"/>
                </a:cubicBezTo>
                <a:cubicBezTo>
                  <a:pt x="1842011" y="31750"/>
                  <a:pt x="1856571" y="34847"/>
                  <a:pt x="1869815" y="40449"/>
                </a:cubicBezTo>
                <a:lnTo>
                  <a:pt x="1875150" y="44045"/>
                </a:lnTo>
                <a:lnTo>
                  <a:pt x="1882986" y="32421"/>
                </a:lnTo>
                <a:cubicBezTo>
                  <a:pt x="1903017" y="12390"/>
                  <a:pt x="1930691" y="0"/>
                  <a:pt x="1961259" y="0"/>
                </a:cubicBezTo>
                <a:cubicBezTo>
                  <a:pt x="1991827" y="0"/>
                  <a:pt x="2019500" y="12390"/>
                  <a:pt x="2039532" y="32421"/>
                </a:cubicBezTo>
                <a:lnTo>
                  <a:pt x="2046998" y="43496"/>
                </a:lnTo>
                <a:lnTo>
                  <a:pt x="2051519" y="40449"/>
                </a:lnTo>
                <a:cubicBezTo>
                  <a:pt x="2064762" y="34847"/>
                  <a:pt x="2079323" y="31750"/>
                  <a:pt x="2094607" y="31750"/>
                </a:cubicBezTo>
                <a:cubicBezTo>
                  <a:pt x="2109891" y="31750"/>
                  <a:pt x="2124451" y="34847"/>
                  <a:pt x="2137693" y="40449"/>
                </a:cubicBezTo>
                <a:lnTo>
                  <a:pt x="2143028" y="44045"/>
                </a:lnTo>
                <a:lnTo>
                  <a:pt x="2150864" y="32421"/>
                </a:lnTo>
                <a:cubicBezTo>
                  <a:pt x="2170896" y="12390"/>
                  <a:pt x="2198570" y="0"/>
                  <a:pt x="2229138" y="0"/>
                </a:cubicBezTo>
                <a:cubicBezTo>
                  <a:pt x="2259706" y="0"/>
                  <a:pt x="2287379" y="12390"/>
                  <a:pt x="2307411" y="32421"/>
                </a:cubicBezTo>
                <a:lnTo>
                  <a:pt x="2314877" y="43496"/>
                </a:lnTo>
                <a:lnTo>
                  <a:pt x="2319397" y="40449"/>
                </a:lnTo>
                <a:cubicBezTo>
                  <a:pt x="2332641" y="34847"/>
                  <a:pt x="2347201" y="31750"/>
                  <a:pt x="2362483" y="31750"/>
                </a:cubicBezTo>
                <a:cubicBezTo>
                  <a:pt x="2377769" y="31750"/>
                  <a:pt x="2392329" y="34847"/>
                  <a:pt x="2405572" y="40449"/>
                </a:cubicBezTo>
                <a:lnTo>
                  <a:pt x="2410905" y="44045"/>
                </a:lnTo>
                <a:lnTo>
                  <a:pt x="2418742" y="32421"/>
                </a:lnTo>
                <a:cubicBezTo>
                  <a:pt x="2438774" y="12390"/>
                  <a:pt x="2466447" y="0"/>
                  <a:pt x="2497015" y="0"/>
                </a:cubicBezTo>
                <a:cubicBezTo>
                  <a:pt x="2527583" y="0"/>
                  <a:pt x="2555257" y="12390"/>
                  <a:pt x="2575288" y="32421"/>
                </a:cubicBezTo>
                <a:lnTo>
                  <a:pt x="2582755" y="43496"/>
                </a:lnTo>
                <a:lnTo>
                  <a:pt x="2587275" y="40449"/>
                </a:lnTo>
                <a:cubicBezTo>
                  <a:pt x="2600518" y="34847"/>
                  <a:pt x="2615079" y="31750"/>
                  <a:pt x="2630363" y="31750"/>
                </a:cubicBezTo>
                <a:cubicBezTo>
                  <a:pt x="2645646" y="31750"/>
                  <a:pt x="2660206" y="34847"/>
                  <a:pt x="2673450" y="40449"/>
                </a:cubicBezTo>
                <a:lnTo>
                  <a:pt x="2678785" y="44045"/>
                </a:lnTo>
                <a:lnTo>
                  <a:pt x="2686621" y="32421"/>
                </a:lnTo>
                <a:cubicBezTo>
                  <a:pt x="2706653" y="12390"/>
                  <a:pt x="2734327" y="0"/>
                  <a:pt x="2764894" y="0"/>
                </a:cubicBezTo>
                <a:cubicBezTo>
                  <a:pt x="2795461" y="0"/>
                  <a:pt x="2823135" y="12390"/>
                  <a:pt x="2843167" y="32421"/>
                </a:cubicBezTo>
                <a:lnTo>
                  <a:pt x="2850633" y="43496"/>
                </a:lnTo>
                <a:lnTo>
                  <a:pt x="2855154" y="40449"/>
                </a:lnTo>
                <a:cubicBezTo>
                  <a:pt x="2868397" y="34847"/>
                  <a:pt x="2882958" y="31750"/>
                  <a:pt x="2898241" y="31750"/>
                </a:cubicBezTo>
                <a:cubicBezTo>
                  <a:pt x="2913525" y="31750"/>
                  <a:pt x="2928085" y="34847"/>
                  <a:pt x="2941328" y="40449"/>
                </a:cubicBezTo>
                <a:lnTo>
                  <a:pt x="2946662" y="44045"/>
                </a:lnTo>
                <a:lnTo>
                  <a:pt x="2954499" y="32421"/>
                </a:lnTo>
                <a:cubicBezTo>
                  <a:pt x="2974531" y="12390"/>
                  <a:pt x="3002204" y="0"/>
                  <a:pt x="3032772" y="0"/>
                </a:cubicBezTo>
                <a:cubicBezTo>
                  <a:pt x="3063339" y="0"/>
                  <a:pt x="3091013" y="12390"/>
                  <a:pt x="3111044" y="32421"/>
                </a:cubicBezTo>
                <a:lnTo>
                  <a:pt x="3118511" y="43496"/>
                </a:lnTo>
                <a:lnTo>
                  <a:pt x="3123031" y="40449"/>
                </a:lnTo>
                <a:cubicBezTo>
                  <a:pt x="3136275" y="34847"/>
                  <a:pt x="3150835" y="31750"/>
                  <a:pt x="3166119" y="31750"/>
                </a:cubicBezTo>
                <a:cubicBezTo>
                  <a:pt x="3181402" y="31750"/>
                  <a:pt x="3195963" y="34847"/>
                  <a:pt x="3209203" y="40449"/>
                </a:cubicBezTo>
                <a:lnTo>
                  <a:pt x="3214535" y="44044"/>
                </a:lnTo>
                <a:lnTo>
                  <a:pt x="3222372" y="32421"/>
                </a:lnTo>
                <a:cubicBezTo>
                  <a:pt x="3242403" y="12390"/>
                  <a:pt x="3270076" y="0"/>
                  <a:pt x="3300643" y="0"/>
                </a:cubicBezTo>
                <a:cubicBezTo>
                  <a:pt x="3331211" y="0"/>
                  <a:pt x="3358885" y="12390"/>
                  <a:pt x="3378916" y="32421"/>
                </a:cubicBezTo>
                <a:lnTo>
                  <a:pt x="3386384" y="43497"/>
                </a:lnTo>
                <a:lnTo>
                  <a:pt x="3390906" y="40449"/>
                </a:lnTo>
                <a:cubicBezTo>
                  <a:pt x="3404149" y="34847"/>
                  <a:pt x="3418710" y="31750"/>
                  <a:pt x="3433993" y="31750"/>
                </a:cubicBezTo>
                <a:cubicBezTo>
                  <a:pt x="3449277" y="31750"/>
                  <a:pt x="3463837" y="34847"/>
                  <a:pt x="3477081" y="40449"/>
                </a:cubicBezTo>
                <a:lnTo>
                  <a:pt x="3482412" y="44043"/>
                </a:lnTo>
                <a:lnTo>
                  <a:pt x="3490248" y="32421"/>
                </a:lnTo>
                <a:cubicBezTo>
                  <a:pt x="3510280" y="12390"/>
                  <a:pt x="3537954" y="0"/>
                  <a:pt x="3568521" y="0"/>
                </a:cubicBezTo>
                <a:cubicBezTo>
                  <a:pt x="3599089" y="0"/>
                  <a:pt x="3626763" y="12390"/>
                  <a:pt x="3646794" y="32421"/>
                </a:cubicBezTo>
                <a:lnTo>
                  <a:pt x="3654262" y="43497"/>
                </a:lnTo>
                <a:lnTo>
                  <a:pt x="3658784" y="40449"/>
                </a:lnTo>
                <a:cubicBezTo>
                  <a:pt x="3672027" y="34847"/>
                  <a:pt x="3686587" y="31750"/>
                  <a:pt x="3701871" y="31750"/>
                </a:cubicBezTo>
                <a:cubicBezTo>
                  <a:pt x="3717155" y="31750"/>
                  <a:pt x="3731715" y="34847"/>
                  <a:pt x="3744959" y="40449"/>
                </a:cubicBezTo>
                <a:lnTo>
                  <a:pt x="3750291" y="44044"/>
                </a:lnTo>
                <a:lnTo>
                  <a:pt x="3758127" y="32421"/>
                </a:lnTo>
                <a:cubicBezTo>
                  <a:pt x="3778159" y="12390"/>
                  <a:pt x="3805833" y="0"/>
                  <a:pt x="3836400" y="0"/>
                </a:cubicBezTo>
                <a:cubicBezTo>
                  <a:pt x="3866968" y="0"/>
                  <a:pt x="3894641" y="12390"/>
                  <a:pt x="3914673" y="32421"/>
                </a:cubicBezTo>
                <a:lnTo>
                  <a:pt x="3922141" y="43497"/>
                </a:lnTo>
                <a:lnTo>
                  <a:pt x="3926663" y="40449"/>
                </a:lnTo>
                <a:cubicBezTo>
                  <a:pt x="3939906" y="34847"/>
                  <a:pt x="3954467" y="31750"/>
                  <a:pt x="3969750" y="31750"/>
                </a:cubicBezTo>
                <a:cubicBezTo>
                  <a:pt x="3985034" y="31750"/>
                  <a:pt x="3999594" y="34847"/>
                  <a:pt x="4012838" y="40449"/>
                </a:cubicBezTo>
                <a:lnTo>
                  <a:pt x="4018169" y="44043"/>
                </a:lnTo>
                <a:lnTo>
                  <a:pt x="4026005" y="32421"/>
                </a:lnTo>
                <a:cubicBezTo>
                  <a:pt x="4046037" y="12390"/>
                  <a:pt x="4073711" y="0"/>
                  <a:pt x="4104278" y="0"/>
                </a:cubicBezTo>
                <a:cubicBezTo>
                  <a:pt x="4134846" y="0"/>
                  <a:pt x="4162519" y="12390"/>
                  <a:pt x="4182551" y="32421"/>
                </a:cubicBezTo>
                <a:lnTo>
                  <a:pt x="4190019" y="43497"/>
                </a:lnTo>
                <a:lnTo>
                  <a:pt x="4194541" y="40449"/>
                </a:lnTo>
                <a:cubicBezTo>
                  <a:pt x="4207784" y="34847"/>
                  <a:pt x="4222344" y="31750"/>
                  <a:pt x="4237628" y="31750"/>
                </a:cubicBezTo>
                <a:cubicBezTo>
                  <a:pt x="4252912" y="31750"/>
                  <a:pt x="4267472" y="34847"/>
                  <a:pt x="4280716" y="40449"/>
                </a:cubicBezTo>
                <a:lnTo>
                  <a:pt x="4286047" y="44043"/>
                </a:lnTo>
                <a:lnTo>
                  <a:pt x="4293883" y="32421"/>
                </a:lnTo>
                <a:cubicBezTo>
                  <a:pt x="4313915" y="12390"/>
                  <a:pt x="4341589" y="0"/>
                  <a:pt x="4372156" y="0"/>
                </a:cubicBezTo>
                <a:cubicBezTo>
                  <a:pt x="4402724" y="0"/>
                  <a:pt x="4430398" y="12390"/>
                  <a:pt x="4450429" y="32421"/>
                </a:cubicBezTo>
                <a:lnTo>
                  <a:pt x="4457897" y="43497"/>
                </a:lnTo>
                <a:lnTo>
                  <a:pt x="4462419" y="40449"/>
                </a:lnTo>
                <a:cubicBezTo>
                  <a:pt x="4475662" y="34847"/>
                  <a:pt x="4490223" y="31750"/>
                  <a:pt x="4505506" y="31750"/>
                </a:cubicBezTo>
                <a:cubicBezTo>
                  <a:pt x="4520790" y="31750"/>
                  <a:pt x="4535350" y="34847"/>
                  <a:pt x="4548594" y="40449"/>
                </a:cubicBezTo>
                <a:lnTo>
                  <a:pt x="4553926" y="44044"/>
                </a:lnTo>
                <a:lnTo>
                  <a:pt x="4561762" y="32421"/>
                </a:lnTo>
                <a:cubicBezTo>
                  <a:pt x="4581794" y="12390"/>
                  <a:pt x="4609468" y="0"/>
                  <a:pt x="4640035" y="0"/>
                </a:cubicBezTo>
                <a:cubicBezTo>
                  <a:pt x="4670603" y="0"/>
                  <a:pt x="4698276" y="12390"/>
                  <a:pt x="4718308" y="32421"/>
                </a:cubicBezTo>
                <a:lnTo>
                  <a:pt x="4725776" y="43497"/>
                </a:lnTo>
                <a:lnTo>
                  <a:pt x="4730298" y="40449"/>
                </a:lnTo>
                <a:cubicBezTo>
                  <a:pt x="4743541" y="34847"/>
                  <a:pt x="4758101" y="31750"/>
                  <a:pt x="4773385" y="31750"/>
                </a:cubicBezTo>
                <a:cubicBezTo>
                  <a:pt x="4788669" y="31750"/>
                  <a:pt x="4803229" y="34847"/>
                  <a:pt x="4816473" y="40449"/>
                </a:cubicBezTo>
                <a:lnTo>
                  <a:pt x="4821804" y="44043"/>
                </a:lnTo>
                <a:lnTo>
                  <a:pt x="4829640" y="32421"/>
                </a:lnTo>
                <a:cubicBezTo>
                  <a:pt x="4849672" y="12390"/>
                  <a:pt x="4877346" y="0"/>
                  <a:pt x="4907913" y="0"/>
                </a:cubicBezTo>
                <a:cubicBezTo>
                  <a:pt x="4938481" y="0"/>
                  <a:pt x="4966155" y="12390"/>
                  <a:pt x="4986186" y="32421"/>
                </a:cubicBezTo>
                <a:lnTo>
                  <a:pt x="4993654" y="43497"/>
                </a:lnTo>
                <a:lnTo>
                  <a:pt x="4998176" y="40449"/>
                </a:lnTo>
                <a:cubicBezTo>
                  <a:pt x="5011419" y="34847"/>
                  <a:pt x="5025980" y="31750"/>
                  <a:pt x="5041263" y="31750"/>
                </a:cubicBezTo>
                <a:cubicBezTo>
                  <a:pt x="5056547" y="31750"/>
                  <a:pt x="5071107" y="34847"/>
                  <a:pt x="5084351" y="40449"/>
                </a:cubicBezTo>
                <a:lnTo>
                  <a:pt x="5089682" y="44043"/>
                </a:lnTo>
                <a:lnTo>
                  <a:pt x="5097518" y="32421"/>
                </a:lnTo>
                <a:cubicBezTo>
                  <a:pt x="5117550" y="12390"/>
                  <a:pt x="5145224" y="0"/>
                  <a:pt x="5175791" y="0"/>
                </a:cubicBezTo>
                <a:cubicBezTo>
                  <a:pt x="5206359" y="0"/>
                  <a:pt x="5234032" y="12390"/>
                  <a:pt x="5254064" y="32421"/>
                </a:cubicBezTo>
                <a:lnTo>
                  <a:pt x="5261532" y="43497"/>
                </a:lnTo>
                <a:lnTo>
                  <a:pt x="5266054" y="40449"/>
                </a:lnTo>
                <a:cubicBezTo>
                  <a:pt x="5279297" y="34847"/>
                  <a:pt x="5293857" y="31750"/>
                  <a:pt x="5309141" y="31750"/>
                </a:cubicBezTo>
                <a:cubicBezTo>
                  <a:pt x="5324425" y="31750"/>
                  <a:pt x="5338985" y="34847"/>
                  <a:pt x="5352229" y="40449"/>
                </a:cubicBezTo>
                <a:lnTo>
                  <a:pt x="5357561" y="44044"/>
                </a:lnTo>
                <a:lnTo>
                  <a:pt x="5365397" y="32421"/>
                </a:lnTo>
                <a:cubicBezTo>
                  <a:pt x="5385429" y="12390"/>
                  <a:pt x="5413103" y="0"/>
                  <a:pt x="5443670" y="0"/>
                </a:cubicBezTo>
                <a:cubicBezTo>
                  <a:pt x="5474238" y="0"/>
                  <a:pt x="5501912" y="12390"/>
                  <a:pt x="5521943" y="32421"/>
                </a:cubicBezTo>
                <a:lnTo>
                  <a:pt x="5529411" y="43497"/>
                </a:lnTo>
                <a:lnTo>
                  <a:pt x="5533933" y="40449"/>
                </a:lnTo>
                <a:cubicBezTo>
                  <a:pt x="5547176" y="34847"/>
                  <a:pt x="5561736" y="31750"/>
                  <a:pt x="5577020" y="31750"/>
                </a:cubicBezTo>
                <a:cubicBezTo>
                  <a:pt x="5592304" y="31750"/>
                  <a:pt x="5606864" y="34847"/>
                  <a:pt x="5620108" y="40449"/>
                </a:cubicBezTo>
                <a:lnTo>
                  <a:pt x="5625439" y="44043"/>
                </a:lnTo>
                <a:lnTo>
                  <a:pt x="5633275" y="32421"/>
                </a:lnTo>
                <a:cubicBezTo>
                  <a:pt x="5653307" y="12390"/>
                  <a:pt x="5680981" y="0"/>
                  <a:pt x="5711548" y="0"/>
                </a:cubicBezTo>
                <a:cubicBezTo>
                  <a:pt x="5742116" y="0"/>
                  <a:pt x="5769790" y="12390"/>
                  <a:pt x="5789821" y="32421"/>
                </a:cubicBezTo>
                <a:lnTo>
                  <a:pt x="5797289" y="43497"/>
                </a:lnTo>
                <a:lnTo>
                  <a:pt x="5801811" y="40449"/>
                </a:lnTo>
                <a:cubicBezTo>
                  <a:pt x="5815054" y="34847"/>
                  <a:pt x="5829615" y="31750"/>
                  <a:pt x="5844898" y="31750"/>
                </a:cubicBezTo>
                <a:cubicBezTo>
                  <a:pt x="5860182" y="31750"/>
                  <a:pt x="5874742" y="34847"/>
                  <a:pt x="5887986" y="40449"/>
                </a:cubicBezTo>
                <a:lnTo>
                  <a:pt x="5893317" y="44043"/>
                </a:lnTo>
                <a:lnTo>
                  <a:pt x="5901153" y="32421"/>
                </a:lnTo>
                <a:cubicBezTo>
                  <a:pt x="5921185" y="12390"/>
                  <a:pt x="5948859" y="0"/>
                  <a:pt x="5979426" y="0"/>
                </a:cubicBezTo>
                <a:cubicBezTo>
                  <a:pt x="6009994" y="0"/>
                  <a:pt x="6037668" y="12390"/>
                  <a:pt x="6057699" y="32421"/>
                </a:cubicBezTo>
                <a:lnTo>
                  <a:pt x="6065167" y="43497"/>
                </a:lnTo>
                <a:lnTo>
                  <a:pt x="6069689" y="40449"/>
                </a:lnTo>
                <a:cubicBezTo>
                  <a:pt x="6082932" y="34847"/>
                  <a:pt x="6097493" y="31750"/>
                  <a:pt x="6112776" y="31750"/>
                </a:cubicBezTo>
                <a:cubicBezTo>
                  <a:pt x="6128060" y="31750"/>
                  <a:pt x="6142620" y="34847"/>
                  <a:pt x="6155864" y="40449"/>
                </a:cubicBezTo>
                <a:lnTo>
                  <a:pt x="6161196" y="44044"/>
                </a:lnTo>
                <a:lnTo>
                  <a:pt x="6169032" y="32421"/>
                </a:lnTo>
                <a:cubicBezTo>
                  <a:pt x="6189064" y="12390"/>
                  <a:pt x="6216738" y="0"/>
                  <a:pt x="6247305" y="0"/>
                </a:cubicBezTo>
                <a:cubicBezTo>
                  <a:pt x="6277873" y="0"/>
                  <a:pt x="6305547" y="12390"/>
                  <a:pt x="6325578" y="32421"/>
                </a:cubicBezTo>
                <a:lnTo>
                  <a:pt x="6333046" y="43497"/>
                </a:lnTo>
                <a:lnTo>
                  <a:pt x="6337568" y="40449"/>
                </a:lnTo>
                <a:cubicBezTo>
                  <a:pt x="6350811" y="34847"/>
                  <a:pt x="6365372" y="31750"/>
                  <a:pt x="6380655" y="31750"/>
                </a:cubicBezTo>
                <a:cubicBezTo>
                  <a:pt x="6395939" y="31750"/>
                  <a:pt x="6410499" y="34847"/>
                  <a:pt x="6423743" y="40449"/>
                </a:cubicBezTo>
                <a:lnTo>
                  <a:pt x="6429074" y="44043"/>
                </a:lnTo>
                <a:lnTo>
                  <a:pt x="6436910" y="32421"/>
                </a:lnTo>
                <a:cubicBezTo>
                  <a:pt x="6456942" y="12390"/>
                  <a:pt x="6484616" y="0"/>
                  <a:pt x="6515183" y="0"/>
                </a:cubicBezTo>
                <a:cubicBezTo>
                  <a:pt x="6545751" y="0"/>
                  <a:pt x="6573424" y="12390"/>
                  <a:pt x="6593456" y="32421"/>
                </a:cubicBezTo>
                <a:lnTo>
                  <a:pt x="6600924" y="43497"/>
                </a:lnTo>
                <a:lnTo>
                  <a:pt x="6605446" y="40449"/>
                </a:lnTo>
                <a:cubicBezTo>
                  <a:pt x="6618689" y="34847"/>
                  <a:pt x="6633249" y="31750"/>
                  <a:pt x="6648533" y="31750"/>
                </a:cubicBezTo>
                <a:cubicBezTo>
                  <a:pt x="6663817" y="31750"/>
                  <a:pt x="6678377" y="34847"/>
                  <a:pt x="6691621" y="40449"/>
                </a:cubicBezTo>
                <a:lnTo>
                  <a:pt x="6696952" y="44043"/>
                </a:lnTo>
                <a:lnTo>
                  <a:pt x="6704788" y="32421"/>
                </a:lnTo>
                <a:cubicBezTo>
                  <a:pt x="6724820" y="12390"/>
                  <a:pt x="6752494" y="0"/>
                  <a:pt x="6783061" y="0"/>
                </a:cubicBezTo>
                <a:cubicBezTo>
                  <a:pt x="6813629" y="0"/>
                  <a:pt x="6841302" y="12390"/>
                  <a:pt x="6861334" y="32421"/>
                </a:cubicBezTo>
                <a:lnTo>
                  <a:pt x="6868802" y="43497"/>
                </a:lnTo>
                <a:lnTo>
                  <a:pt x="6873324" y="40449"/>
                </a:lnTo>
                <a:cubicBezTo>
                  <a:pt x="6886567" y="34847"/>
                  <a:pt x="6901127" y="31750"/>
                  <a:pt x="6916411" y="31750"/>
                </a:cubicBezTo>
                <a:cubicBezTo>
                  <a:pt x="6931695" y="31750"/>
                  <a:pt x="6946255" y="34847"/>
                  <a:pt x="6959499" y="40449"/>
                </a:cubicBezTo>
                <a:lnTo>
                  <a:pt x="6964831" y="44044"/>
                </a:lnTo>
                <a:lnTo>
                  <a:pt x="6972667" y="32421"/>
                </a:lnTo>
                <a:cubicBezTo>
                  <a:pt x="6992699" y="12390"/>
                  <a:pt x="7020373" y="0"/>
                  <a:pt x="7050940" y="0"/>
                </a:cubicBezTo>
                <a:cubicBezTo>
                  <a:pt x="7081508" y="0"/>
                  <a:pt x="7109182" y="12390"/>
                  <a:pt x="7129213" y="32421"/>
                </a:cubicBezTo>
                <a:lnTo>
                  <a:pt x="7136681" y="43497"/>
                </a:lnTo>
                <a:lnTo>
                  <a:pt x="7141203" y="40449"/>
                </a:lnTo>
                <a:cubicBezTo>
                  <a:pt x="7154446" y="34847"/>
                  <a:pt x="7169007" y="31750"/>
                  <a:pt x="7184290" y="31750"/>
                </a:cubicBezTo>
                <a:cubicBezTo>
                  <a:pt x="7199574" y="31750"/>
                  <a:pt x="7214134" y="34847"/>
                  <a:pt x="7227378" y="40449"/>
                </a:cubicBezTo>
                <a:lnTo>
                  <a:pt x="7232709" y="44043"/>
                </a:lnTo>
                <a:lnTo>
                  <a:pt x="7240545" y="32421"/>
                </a:lnTo>
                <a:cubicBezTo>
                  <a:pt x="7260577" y="12390"/>
                  <a:pt x="7288251" y="0"/>
                  <a:pt x="7318818" y="0"/>
                </a:cubicBezTo>
                <a:cubicBezTo>
                  <a:pt x="7349386" y="0"/>
                  <a:pt x="7377060" y="12390"/>
                  <a:pt x="7397091" y="32421"/>
                </a:cubicBezTo>
                <a:lnTo>
                  <a:pt x="7404559" y="43497"/>
                </a:lnTo>
                <a:lnTo>
                  <a:pt x="7409081" y="40449"/>
                </a:lnTo>
                <a:cubicBezTo>
                  <a:pt x="7422324" y="34847"/>
                  <a:pt x="7436884" y="31750"/>
                  <a:pt x="7452168" y="31750"/>
                </a:cubicBezTo>
                <a:cubicBezTo>
                  <a:pt x="7467452" y="31750"/>
                  <a:pt x="7482012" y="34847"/>
                  <a:pt x="7495255" y="40449"/>
                </a:cubicBezTo>
                <a:lnTo>
                  <a:pt x="7500587" y="44043"/>
                </a:lnTo>
                <a:lnTo>
                  <a:pt x="7508423" y="32421"/>
                </a:lnTo>
                <a:cubicBezTo>
                  <a:pt x="7528455" y="12390"/>
                  <a:pt x="7556128" y="0"/>
                  <a:pt x="7586696" y="0"/>
                </a:cubicBezTo>
                <a:cubicBezTo>
                  <a:pt x="7617264" y="0"/>
                  <a:pt x="7644937" y="12390"/>
                  <a:pt x="7664969" y="32421"/>
                </a:cubicBezTo>
                <a:lnTo>
                  <a:pt x="7672437" y="43497"/>
                </a:lnTo>
                <a:lnTo>
                  <a:pt x="7676959" y="40449"/>
                </a:lnTo>
                <a:cubicBezTo>
                  <a:pt x="7690202" y="34847"/>
                  <a:pt x="7704762" y="31750"/>
                  <a:pt x="7720046" y="31750"/>
                </a:cubicBezTo>
                <a:cubicBezTo>
                  <a:pt x="7735330" y="31750"/>
                  <a:pt x="7749890" y="34847"/>
                  <a:pt x="7763133" y="40449"/>
                </a:cubicBezTo>
                <a:lnTo>
                  <a:pt x="7768466" y="44044"/>
                </a:lnTo>
                <a:lnTo>
                  <a:pt x="7776302" y="32421"/>
                </a:lnTo>
                <a:cubicBezTo>
                  <a:pt x="7796334" y="12390"/>
                  <a:pt x="7824008" y="0"/>
                  <a:pt x="7854575" y="0"/>
                </a:cubicBezTo>
                <a:cubicBezTo>
                  <a:pt x="7885143" y="0"/>
                  <a:pt x="7912816" y="12390"/>
                  <a:pt x="7932848" y="32421"/>
                </a:cubicBezTo>
                <a:lnTo>
                  <a:pt x="7940316" y="43497"/>
                </a:lnTo>
                <a:lnTo>
                  <a:pt x="7944838" y="40449"/>
                </a:lnTo>
                <a:cubicBezTo>
                  <a:pt x="7958081" y="34847"/>
                  <a:pt x="7972641" y="31750"/>
                  <a:pt x="7987925" y="31750"/>
                </a:cubicBezTo>
                <a:cubicBezTo>
                  <a:pt x="8003209" y="31750"/>
                  <a:pt x="8017769" y="34847"/>
                  <a:pt x="8031012" y="40449"/>
                </a:cubicBezTo>
                <a:lnTo>
                  <a:pt x="8036338" y="44040"/>
                </a:lnTo>
                <a:lnTo>
                  <a:pt x="8044172" y="32421"/>
                </a:lnTo>
                <a:cubicBezTo>
                  <a:pt x="8064204" y="12390"/>
                  <a:pt x="8091877" y="0"/>
                  <a:pt x="8122445" y="0"/>
                </a:cubicBezTo>
                <a:cubicBezTo>
                  <a:pt x="8153013" y="0"/>
                  <a:pt x="8180686" y="12390"/>
                  <a:pt x="8200718" y="32421"/>
                </a:cubicBezTo>
                <a:lnTo>
                  <a:pt x="8208186" y="43497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18" name="フリーフォーム: 図形 717">
            <a:extLst>
              <a:ext uri="{FF2B5EF4-FFF2-40B4-BE49-F238E27FC236}">
                <a16:creationId xmlns:a16="http://schemas.microsoft.com/office/drawing/2014/main" id="{575F38D0-0EDC-B23B-C6FD-610FB74E357F}"/>
              </a:ext>
            </a:extLst>
          </p:cNvPr>
          <p:cNvSpPr/>
          <p:nvPr/>
        </p:nvSpPr>
        <p:spPr bwMode="auto">
          <a:xfrm>
            <a:off x="656885" y="4612120"/>
            <a:ext cx="5164618" cy="34068"/>
          </a:xfrm>
          <a:custGeom>
            <a:avLst/>
            <a:gdLst>
              <a:gd name="connsiteX0" fmla="*/ 155388 w 8614995"/>
              <a:gd name="connsiteY0" fmla="*/ 0 h 177734"/>
              <a:gd name="connsiteX1" fmla="*/ 265265 w 8614995"/>
              <a:gd name="connsiteY1" fmla="*/ 45512 h 177734"/>
              <a:gd name="connsiteX2" fmla="*/ 289327 w 8614995"/>
              <a:gd name="connsiteY2" fmla="*/ 81202 h 177734"/>
              <a:gd name="connsiteX3" fmla="*/ 313390 w 8614995"/>
              <a:gd name="connsiteY3" fmla="*/ 45512 h 177734"/>
              <a:gd name="connsiteX4" fmla="*/ 423266 w 8614995"/>
              <a:gd name="connsiteY4" fmla="*/ 0 h 177734"/>
              <a:gd name="connsiteX5" fmla="*/ 533143 w 8614995"/>
              <a:gd name="connsiteY5" fmla="*/ 45512 h 177734"/>
              <a:gd name="connsiteX6" fmla="*/ 557206 w 8614995"/>
              <a:gd name="connsiteY6" fmla="*/ 81202 h 177734"/>
              <a:gd name="connsiteX7" fmla="*/ 581269 w 8614995"/>
              <a:gd name="connsiteY7" fmla="*/ 45512 h 177734"/>
              <a:gd name="connsiteX8" fmla="*/ 691146 w 8614995"/>
              <a:gd name="connsiteY8" fmla="*/ 0 h 177734"/>
              <a:gd name="connsiteX9" fmla="*/ 801022 w 8614995"/>
              <a:gd name="connsiteY9" fmla="*/ 45512 h 177734"/>
              <a:gd name="connsiteX10" fmla="*/ 825085 w 8614995"/>
              <a:gd name="connsiteY10" fmla="*/ 81202 h 177734"/>
              <a:gd name="connsiteX11" fmla="*/ 849147 w 8614995"/>
              <a:gd name="connsiteY11" fmla="*/ 45512 h 177734"/>
              <a:gd name="connsiteX12" fmla="*/ 959023 w 8614995"/>
              <a:gd name="connsiteY12" fmla="*/ 0 h 177734"/>
              <a:gd name="connsiteX13" fmla="*/ 1068900 w 8614995"/>
              <a:gd name="connsiteY13" fmla="*/ 45512 h 177734"/>
              <a:gd name="connsiteX14" fmla="*/ 1092962 w 8614995"/>
              <a:gd name="connsiteY14" fmla="*/ 81202 h 177734"/>
              <a:gd name="connsiteX15" fmla="*/ 1117025 w 8614995"/>
              <a:gd name="connsiteY15" fmla="*/ 45512 h 177734"/>
              <a:gd name="connsiteX16" fmla="*/ 1226901 w 8614995"/>
              <a:gd name="connsiteY16" fmla="*/ 0 h 177734"/>
              <a:gd name="connsiteX17" fmla="*/ 1336777 w 8614995"/>
              <a:gd name="connsiteY17" fmla="*/ 45512 h 177734"/>
              <a:gd name="connsiteX18" fmla="*/ 1360841 w 8614995"/>
              <a:gd name="connsiteY18" fmla="*/ 81202 h 177734"/>
              <a:gd name="connsiteX19" fmla="*/ 1384904 w 8614995"/>
              <a:gd name="connsiteY19" fmla="*/ 45512 h 177734"/>
              <a:gd name="connsiteX20" fmla="*/ 1494780 w 8614995"/>
              <a:gd name="connsiteY20" fmla="*/ 0 h 177734"/>
              <a:gd name="connsiteX21" fmla="*/ 1604657 w 8614995"/>
              <a:gd name="connsiteY21" fmla="*/ 45512 h 177734"/>
              <a:gd name="connsiteX22" fmla="*/ 1628718 w 8614995"/>
              <a:gd name="connsiteY22" fmla="*/ 81202 h 177734"/>
              <a:gd name="connsiteX23" fmla="*/ 1652781 w 8614995"/>
              <a:gd name="connsiteY23" fmla="*/ 45512 h 177734"/>
              <a:gd name="connsiteX24" fmla="*/ 1762657 w 8614995"/>
              <a:gd name="connsiteY24" fmla="*/ 0 h 177734"/>
              <a:gd name="connsiteX25" fmla="*/ 1872534 w 8614995"/>
              <a:gd name="connsiteY25" fmla="*/ 45512 h 177734"/>
              <a:gd name="connsiteX26" fmla="*/ 1896596 w 8614995"/>
              <a:gd name="connsiteY26" fmla="*/ 81202 h 177734"/>
              <a:gd name="connsiteX27" fmla="*/ 1920659 w 8614995"/>
              <a:gd name="connsiteY27" fmla="*/ 45512 h 177734"/>
              <a:gd name="connsiteX28" fmla="*/ 2030535 w 8614995"/>
              <a:gd name="connsiteY28" fmla="*/ 0 h 177734"/>
              <a:gd name="connsiteX29" fmla="*/ 2140413 w 8614995"/>
              <a:gd name="connsiteY29" fmla="*/ 45512 h 177734"/>
              <a:gd name="connsiteX30" fmla="*/ 2164475 w 8614995"/>
              <a:gd name="connsiteY30" fmla="*/ 81202 h 177734"/>
              <a:gd name="connsiteX31" fmla="*/ 2188539 w 8614995"/>
              <a:gd name="connsiteY31" fmla="*/ 45512 h 177734"/>
              <a:gd name="connsiteX32" fmla="*/ 2298414 w 8614995"/>
              <a:gd name="connsiteY32" fmla="*/ 0 h 177734"/>
              <a:gd name="connsiteX33" fmla="*/ 2408291 w 8614995"/>
              <a:gd name="connsiteY33" fmla="*/ 45512 h 177734"/>
              <a:gd name="connsiteX34" fmla="*/ 2432353 w 8614995"/>
              <a:gd name="connsiteY34" fmla="*/ 81202 h 177734"/>
              <a:gd name="connsiteX35" fmla="*/ 2456415 w 8614995"/>
              <a:gd name="connsiteY35" fmla="*/ 45512 h 177734"/>
              <a:gd name="connsiteX36" fmla="*/ 2566292 w 8614995"/>
              <a:gd name="connsiteY36" fmla="*/ 0 h 177734"/>
              <a:gd name="connsiteX37" fmla="*/ 2676169 w 8614995"/>
              <a:gd name="connsiteY37" fmla="*/ 45512 h 177734"/>
              <a:gd name="connsiteX38" fmla="*/ 2700231 w 8614995"/>
              <a:gd name="connsiteY38" fmla="*/ 81202 h 177734"/>
              <a:gd name="connsiteX39" fmla="*/ 2724293 w 8614995"/>
              <a:gd name="connsiteY39" fmla="*/ 45512 h 177734"/>
              <a:gd name="connsiteX40" fmla="*/ 2834170 w 8614995"/>
              <a:gd name="connsiteY40" fmla="*/ 0 h 177734"/>
              <a:gd name="connsiteX41" fmla="*/ 2944046 w 8614995"/>
              <a:gd name="connsiteY41" fmla="*/ 45512 h 177734"/>
              <a:gd name="connsiteX42" fmla="*/ 2968110 w 8614995"/>
              <a:gd name="connsiteY42" fmla="*/ 81202 h 177734"/>
              <a:gd name="connsiteX43" fmla="*/ 2992173 w 8614995"/>
              <a:gd name="connsiteY43" fmla="*/ 45512 h 177734"/>
              <a:gd name="connsiteX44" fmla="*/ 3102049 w 8614995"/>
              <a:gd name="connsiteY44" fmla="*/ 0 h 177734"/>
              <a:gd name="connsiteX45" fmla="*/ 3211925 w 8614995"/>
              <a:gd name="connsiteY45" fmla="*/ 45512 h 177734"/>
              <a:gd name="connsiteX46" fmla="*/ 3235988 w 8614995"/>
              <a:gd name="connsiteY46" fmla="*/ 81202 h 177734"/>
              <a:gd name="connsiteX47" fmla="*/ 3260050 w 8614995"/>
              <a:gd name="connsiteY47" fmla="*/ 45512 h 177734"/>
              <a:gd name="connsiteX48" fmla="*/ 3369927 w 8614995"/>
              <a:gd name="connsiteY48" fmla="*/ 0 h 177734"/>
              <a:gd name="connsiteX49" fmla="*/ 3479803 w 8614995"/>
              <a:gd name="connsiteY49" fmla="*/ 45512 h 177734"/>
              <a:gd name="connsiteX50" fmla="*/ 3503866 w 8614995"/>
              <a:gd name="connsiteY50" fmla="*/ 81202 h 177734"/>
              <a:gd name="connsiteX51" fmla="*/ 3527928 w 8614995"/>
              <a:gd name="connsiteY51" fmla="*/ 45512 h 177734"/>
              <a:gd name="connsiteX52" fmla="*/ 3637804 w 8614995"/>
              <a:gd name="connsiteY52" fmla="*/ 0 h 177734"/>
              <a:gd name="connsiteX53" fmla="*/ 3747681 w 8614995"/>
              <a:gd name="connsiteY53" fmla="*/ 45512 h 177734"/>
              <a:gd name="connsiteX54" fmla="*/ 3771743 w 8614995"/>
              <a:gd name="connsiteY54" fmla="*/ 81202 h 177734"/>
              <a:gd name="connsiteX55" fmla="*/ 3795806 w 8614995"/>
              <a:gd name="connsiteY55" fmla="*/ 45512 h 177734"/>
              <a:gd name="connsiteX56" fmla="*/ 3905682 w 8614995"/>
              <a:gd name="connsiteY56" fmla="*/ 0 h 177734"/>
              <a:gd name="connsiteX57" fmla="*/ 4015559 w 8614995"/>
              <a:gd name="connsiteY57" fmla="*/ 45512 h 177734"/>
              <a:gd name="connsiteX58" fmla="*/ 4039622 w 8614995"/>
              <a:gd name="connsiteY58" fmla="*/ 81202 h 177734"/>
              <a:gd name="connsiteX59" fmla="*/ 4063685 w 8614995"/>
              <a:gd name="connsiteY59" fmla="*/ 45512 h 177734"/>
              <a:gd name="connsiteX60" fmla="*/ 4173561 w 8614995"/>
              <a:gd name="connsiteY60" fmla="*/ 0 h 177734"/>
              <a:gd name="connsiteX61" fmla="*/ 4283438 w 8614995"/>
              <a:gd name="connsiteY61" fmla="*/ 45512 h 177734"/>
              <a:gd name="connsiteX62" fmla="*/ 4307500 w 8614995"/>
              <a:gd name="connsiteY62" fmla="*/ 81202 h 177734"/>
              <a:gd name="connsiteX63" fmla="*/ 4331563 w 8614995"/>
              <a:gd name="connsiteY63" fmla="*/ 45512 h 177734"/>
              <a:gd name="connsiteX64" fmla="*/ 4441439 w 8614995"/>
              <a:gd name="connsiteY64" fmla="*/ 0 h 177734"/>
              <a:gd name="connsiteX65" fmla="*/ 4551316 w 8614995"/>
              <a:gd name="connsiteY65" fmla="*/ 45512 h 177734"/>
              <a:gd name="connsiteX66" fmla="*/ 4575378 w 8614995"/>
              <a:gd name="connsiteY66" fmla="*/ 81202 h 177734"/>
              <a:gd name="connsiteX67" fmla="*/ 4599441 w 8614995"/>
              <a:gd name="connsiteY67" fmla="*/ 45512 h 177734"/>
              <a:gd name="connsiteX68" fmla="*/ 4709317 w 8614995"/>
              <a:gd name="connsiteY68" fmla="*/ 0 h 177734"/>
              <a:gd name="connsiteX69" fmla="*/ 4819194 w 8614995"/>
              <a:gd name="connsiteY69" fmla="*/ 45512 h 177734"/>
              <a:gd name="connsiteX70" fmla="*/ 4843257 w 8614995"/>
              <a:gd name="connsiteY70" fmla="*/ 81202 h 177734"/>
              <a:gd name="connsiteX71" fmla="*/ 4867320 w 8614995"/>
              <a:gd name="connsiteY71" fmla="*/ 45512 h 177734"/>
              <a:gd name="connsiteX72" fmla="*/ 4977196 w 8614995"/>
              <a:gd name="connsiteY72" fmla="*/ 0 h 177734"/>
              <a:gd name="connsiteX73" fmla="*/ 5087073 w 8614995"/>
              <a:gd name="connsiteY73" fmla="*/ 45512 h 177734"/>
              <a:gd name="connsiteX74" fmla="*/ 5111135 w 8614995"/>
              <a:gd name="connsiteY74" fmla="*/ 81202 h 177734"/>
              <a:gd name="connsiteX75" fmla="*/ 5135198 w 8614995"/>
              <a:gd name="connsiteY75" fmla="*/ 45512 h 177734"/>
              <a:gd name="connsiteX76" fmla="*/ 5245074 w 8614995"/>
              <a:gd name="connsiteY76" fmla="*/ 0 h 177734"/>
              <a:gd name="connsiteX77" fmla="*/ 5354951 w 8614995"/>
              <a:gd name="connsiteY77" fmla="*/ 45512 h 177734"/>
              <a:gd name="connsiteX78" fmla="*/ 5379013 w 8614995"/>
              <a:gd name="connsiteY78" fmla="*/ 81202 h 177734"/>
              <a:gd name="connsiteX79" fmla="*/ 5403076 w 8614995"/>
              <a:gd name="connsiteY79" fmla="*/ 45512 h 177734"/>
              <a:gd name="connsiteX80" fmla="*/ 5512952 w 8614995"/>
              <a:gd name="connsiteY80" fmla="*/ 0 h 177734"/>
              <a:gd name="connsiteX81" fmla="*/ 5622829 w 8614995"/>
              <a:gd name="connsiteY81" fmla="*/ 45512 h 177734"/>
              <a:gd name="connsiteX82" fmla="*/ 5646892 w 8614995"/>
              <a:gd name="connsiteY82" fmla="*/ 81202 h 177734"/>
              <a:gd name="connsiteX83" fmla="*/ 5670955 w 8614995"/>
              <a:gd name="connsiteY83" fmla="*/ 45512 h 177734"/>
              <a:gd name="connsiteX84" fmla="*/ 5780831 w 8614995"/>
              <a:gd name="connsiteY84" fmla="*/ 0 h 177734"/>
              <a:gd name="connsiteX85" fmla="*/ 5890708 w 8614995"/>
              <a:gd name="connsiteY85" fmla="*/ 45512 h 177734"/>
              <a:gd name="connsiteX86" fmla="*/ 5914770 w 8614995"/>
              <a:gd name="connsiteY86" fmla="*/ 81202 h 177734"/>
              <a:gd name="connsiteX87" fmla="*/ 5938833 w 8614995"/>
              <a:gd name="connsiteY87" fmla="*/ 45512 h 177734"/>
              <a:gd name="connsiteX88" fmla="*/ 6048709 w 8614995"/>
              <a:gd name="connsiteY88" fmla="*/ 0 h 177734"/>
              <a:gd name="connsiteX89" fmla="*/ 6158586 w 8614995"/>
              <a:gd name="connsiteY89" fmla="*/ 45512 h 177734"/>
              <a:gd name="connsiteX90" fmla="*/ 6182648 w 8614995"/>
              <a:gd name="connsiteY90" fmla="*/ 81202 h 177734"/>
              <a:gd name="connsiteX91" fmla="*/ 6206711 w 8614995"/>
              <a:gd name="connsiteY91" fmla="*/ 45512 h 177734"/>
              <a:gd name="connsiteX92" fmla="*/ 6316587 w 8614995"/>
              <a:gd name="connsiteY92" fmla="*/ 0 h 177734"/>
              <a:gd name="connsiteX93" fmla="*/ 6426464 w 8614995"/>
              <a:gd name="connsiteY93" fmla="*/ 45512 h 177734"/>
              <a:gd name="connsiteX94" fmla="*/ 6450527 w 8614995"/>
              <a:gd name="connsiteY94" fmla="*/ 81202 h 177734"/>
              <a:gd name="connsiteX95" fmla="*/ 6474590 w 8614995"/>
              <a:gd name="connsiteY95" fmla="*/ 45512 h 177734"/>
              <a:gd name="connsiteX96" fmla="*/ 6584466 w 8614995"/>
              <a:gd name="connsiteY96" fmla="*/ 0 h 177734"/>
              <a:gd name="connsiteX97" fmla="*/ 6694343 w 8614995"/>
              <a:gd name="connsiteY97" fmla="*/ 45512 h 177734"/>
              <a:gd name="connsiteX98" fmla="*/ 6718405 w 8614995"/>
              <a:gd name="connsiteY98" fmla="*/ 81202 h 177734"/>
              <a:gd name="connsiteX99" fmla="*/ 6742468 w 8614995"/>
              <a:gd name="connsiteY99" fmla="*/ 45512 h 177734"/>
              <a:gd name="connsiteX100" fmla="*/ 6852344 w 8614995"/>
              <a:gd name="connsiteY100" fmla="*/ 0 h 177734"/>
              <a:gd name="connsiteX101" fmla="*/ 6962221 w 8614995"/>
              <a:gd name="connsiteY101" fmla="*/ 45512 h 177734"/>
              <a:gd name="connsiteX102" fmla="*/ 6986283 w 8614995"/>
              <a:gd name="connsiteY102" fmla="*/ 81202 h 177734"/>
              <a:gd name="connsiteX103" fmla="*/ 7010346 w 8614995"/>
              <a:gd name="connsiteY103" fmla="*/ 45512 h 177734"/>
              <a:gd name="connsiteX104" fmla="*/ 7120222 w 8614995"/>
              <a:gd name="connsiteY104" fmla="*/ 0 h 177734"/>
              <a:gd name="connsiteX105" fmla="*/ 7230099 w 8614995"/>
              <a:gd name="connsiteY105" fmla="*/ 45512 h 177734"/>
              <a:gd name="connsiteX106" fmla="*/ 7254162 w 8614995"/>
              <a:gd name="connsiteY106" fmla="*/ 81202 h 177734"/>
              <a:gd name="connsiteX107" fmla="*/ 7278225 w 8614995"/>
              <a:gd name="connsiteY107" fmla="*/ 45512 h 177734"/>
              <a:gd name="connsiteX108" fmla="*/ 7388101 w 8614995"/>
              <a:gd name="connsiteY108" fmla="*/ 0 h 177734"/>
              <a:gd name="connsiteX109" fmla="*/ 7497978 w 8614995"/>
              <a:gd name="connsiteY109" fmla="*/ 45512 h 177734"/>
              <a:gd name="connsiteX110" fmla="*/ 7522040 w 8614995"/>
              <a:gd name="connsiteY110" fmla="*/ 81202 h 177734"/>
              <a:gd name="connsiteX111" fmla="*/ 7546103 w 8614995"/>
              <a:gd name="connsiteY111" fmla="*/ 45512 h 177734"/>
              <a:gd name="connsiteX112" fmla="*/ 7655979 w 8614995"/>
              <a:gd name="connsiteY112" fmla="*/ 0 h 177734"/>
              <a:gd name="connsiteX113" fmla="*/ 7765856 w 8614995"/>
              <a:gd name="connsiteY113" fmla="*/ 45512 h 177734"/>
              <a:gd name="connsiteX114" fmla="*/ 7789918 w 8614995"/>
              <a:gd name="connsiteY114" fmla="*/ 81202 h 177734"/>
              <a:gd name="connsiteX115" fmla="*/ 7813980 w 8614995"/>
              <a:gd name="connsiteY115" fmla="*/ 45512 h 177734"/>
              <a:gd name="connsiteX116" fmla="*/ 7923857 w 8614995"/>
              <a:gd name="connsiteY116" fmla="*/ 0 h 177734"/>
              <a:gd name="connsiteX117" fmla="*/ 8033734 w 8614995"/>
              <a:gd name="connsiteY117" fmla="*/ 45512 h 177734"/>
              <a:gd name="connsiteX118" fmla="*/ 8057796 w 8614995"/>
              <a:gd name="connsiteY118" fmla="*/ 81202 h 177734"/>
              <a:gd name="connsiteX119" fmla="*/ 8081859 w 8614995"/>
              <a:gd name="connsiteY119" fmla="*/ 45512 h 177734"/>
              <a:gd name="connsiteX120" fmla="*/ 8191736 w 8614995"/>
              <a:gd name="connsiteY120" fmla="*/ 0 h 177734"/>
              <a:gd name="connsiteX121" fmla="*/ 8301613 w 8614995"/>
              <a:gd name="connsiteY121" fmla="*/ 45512 h 177734"/>
              <a:gd name="connsiteX122" fmla="*/ 8325671 w 8614995"/>
              <a:gd name="connsiteY122" fmla="*/ 81196 h 177734"/>
              <a:gd name="connsiteX123" fmla="*/ 8349729 w 8614995"/>
              <a:gd name="connsiteY123" fmla="*/ 45512 h 177734"/>
              <a:gd name="connsiteX124" fmla="*/ 8459606 w 8614995"/>
              <a:gd name="connsiteY124" fmla="*/ 0 h 177734"/>
              <a:gd name="connsiteX125" fmla="*/ 8614995 w 8614995"/>
              <a:gd name="connsiteY125" fmla="*/ 155389 h 177734"/>
              <a:gd name="connsiteX126" fmla="*/ 8610484 w 8614995"/>
              <a:gd name="connsiteY126" fmla="*/ 177734 h 177734"/>
              <a:gd name="connsiteX127" fmla="*/ 4511 w 8614995"/>
              <a:gd name="connsiteY127" fmla="*/ 177734 h 177734"/>
              <a:gd name="connsiteX128" fmla="*/ 0 w 8614995"/>
              <a:gd name="connsiteY128" fmla="*/ 155389 h 177734"/>
              <a:gd name="connsiteX129" fmla="*/ 155388 w 8614995"/>
              <a:gd name="connsiteY129" fmla="*/ 0 h 177734"/>
              <a:gd name="connsiteX0" fmla="*/ 4511 w 8614995"/>
              <a:gd name="connsiteY0" fmla="*/ 177734 h 269174"/>
              <a:gd name="connsiteX1" fmla="*/ 0 w 8614995"/>
              <a:gd name="connsiteY1" fmla="*/ 155389 h 269174"/>
              <a:gd name="connsiteX2" fmla="*/ 155388 w 8614995"/>
              <a:gd name="connsiteY2" fmla="*/ 0 h 269174"/>
              <a:gd name="connsiteX3" fmla="*/ 265265 w 8614995"/>
              <a:gd name="connsiteY3" fmla="*/ 45512 h 269174"/>
              <a:gd name="connsiteX4" fmla="*/ 289327 w 8614995"/>
              <a:gd name="connsiteY4" fmla="*/ 81202 h 269174"/>
              <a:gd name="connsiteX5" fmla="*/ 313390 w 8614995"/>
              <a:gd name="connsiteY5" fmla="*/ 45512 h 269174"/>
              <a:gd name="connsiteX6" fmla="*/ 423266 w 8614995"/>
              <a:gd name="connsiteY6" fmla="*/ 0 h 269174"/>
              <a:gd name="connsiteX7" fmla="*/ 533143 w 8614995"/>
              <a:gd name="connsiteY7" fmla="*/ 45512 h 269174"/>
              <a:gd name="connsiteX8" fmla="*/ 557206 w 8614995"/>
              <a:gd name="connsiteY8" fmla="*/ 81202 h 269174"/>
              <a:gd name="connsiteX9" fmla="*/ 581269 w 8614995"/>
              <a:gd name="connsiteY9" fmla="*/ 45512 h 269174"/>
              <a:gd name="connsiteX10" fmla="*/ 691146 w 8614995"/>
              <a:gd name="connsiteY10" fmla="*/ 0 h 269174"/>
              <a:gd name="connsiteX11" fmla="*/ 801022 w 8614995"/>
              <a:gd name="connsiteY11" fmla="*/ 45512 h 269174"/>
              <a:gd name="connsiteX12" fmla="*/ 825085 w 8614995"/>
              <a:gd name="connsiteY12" fmla="*/ 81202 h 269174"/>
              <a:gd name="connsiteX13" fmla="*/ 849147 w 8614995"/>
              <a:gd name="connsiteY13" fmla="*/ 45512 h 269174"/>
              <a:gd name="connsiteX14" fmla="*/ 959023 w 8614995"/>
              <a:gd name="connsiteY14" fmla="*/ 0 h 269174"/>
              <a:gd name="connsiteX15" fmla="*/ 1068900 w 8614995"/>
              <a:gd name="connsiteY15" fmla="*/ 45512 h 269174"/>
              <a:gd name="connsiteX16" fmla="*/ 1092962 w 8614995"/>
              <a:gd name="connsiteY16" fmla="*/ 81202 h 269174"/>
              <a:gd name="connsiteX17" fmla="*/ 1117025 w 8614995"/>
              <a:gd name="connsiteY17" fmla="*/ 45512 h 269174"/>
              <a:gd name="connsiteX18" fmla="*/ 1226901 w 8614995"/>
              <a:gd name="connsiteY18" fmla="*/ 0 h 269174"/>
              <a:gd name="connsiteX19" fmla="*/ 1336777 w 8614995"/>
              <a:gd name="connsiteY19" fmla="*/ 45512 h 269174"/>
              <a:gd name="connsiteX20" fmla="*/ 1360841 w 8614995"/>
              <a:gd name="connsiteY20" fmla="*/ 81202 h 269174"/>
              <a:gd name="connsiteX21" fmla="*/ 1384904 w 8614995"/>
              <a:gd name="connsiteY21" fmla="*/ 45512 h 269174"/>
              <a:gd name="connsiteX22" fmla="*/ 1494780 w 8614995"/>
              <a:gd name="connsiteY22" fmla="*/ 0 h 269174"/>
              <a:gd name="connsiteX23" fmla="*/ 1604657 w 8614995"/>
              <a:gd name="connsiteY23" fmla="*/ 45512 h 269174"/>
              <a:gd name="connsiteX24" fmla="*/ 1628718 w 8614995"/>
              <a:gd name="connsiteY24" fmla="*/ 81202 h 269174"/>
              <a:gd name="connsiteX25" fmla="*/ 1652781 w 8614995"/>
              <a:gd name="connsiteY25" fmla="*/ 45512 h 269174"/>
              <a:gd name="connsiteX26" fmla="*/ 1762657 w 8614995"/>
              <a:gd name="connsiteY26" fmla="*/ 0 h 269174"/>
              <a:gd name="connsiteX27" fmla="*/ 1872534 w 8614995"/>
              <a:gd name="connsiteY27" fmla="*/ 45512 h 269174"/>
              <a:gd name="connsiteX28" fmla="*/ 1896596 w 8614995"/>
              <a:gd name="connsiteY28" fmla="*/ 81202 h 269174"/>
              <a:gd name="connsiteX29" fmla="*/ 1920659 w 8614995"/>
              <a:gd name="connsiteY29" fmla="*/ 45512 h 269174"/>
              <a:gd name="connsiteX30" fmla="*/ 2030535 w 8614995"/>
              <a:gd name="connsiteY30" fmla="*/ 0 h 269174"/>
              <a:gd name="connsiteX31" fmla="*/ 2140413 w 8614995"/>
              <a:gd name="connsiteY31" fmla="*/ 45512 h 269174"/>
              <a:gd name="connsiteX32" fmla="*/ 2164475 w 8614995"/>
              <a:gd name="connsiteY32" fmla="*/ 81202 h 269174"/>
              <a:gd name="connsiteX33" fmla="*/ 2188539 w 8614995"/>
              <a:gd name="connsiteY33" fmla="*/ 45512 h 269174"/>
              <a:gd name="connsiteX34" fmla="*/ 2298414 w 8614995"/>
              <a:gd name="connsiteY34" fmla="*/ 0 h 269174"/>
              <a:gd name="connsiteX35" fmla="*/ 2408291 w 8614995"/>
              <a:gd name="connsiteY35" fmla="*/ 45512 h 269174"/>
              <a:gd name="connsiteX36" fmla="*/ 2432353 w 8614995"/>
              <a:gd name="connsiteY36" fmla="*/ 81202 h 269174"/>
              <a:gd name="connsiteX37" fmla="*/ 2456415 w 8614995"/>
              <a:gd name="connsiteY37" fmla="*/ 45512 h 269174"/>
              <a:gd name="connsiteX38" fmla="*/ 2566292 w 8614995"/>
              <a:gd name="connsiteY38" fmla="*/ 0 h 269174"/>
              <a:gd name="connsiteX39" fmla="*/ 2676169 w 8614995"/>
              <a:gd name="connsiteY39" fmla="*/ 45512 h 269174"/>
              <a:gd name="connsiteX40" fmla="*/ 2700231 w 8614995"/>
              <a:gd name="connsiteY40" fmla="*/ 81202 h 269174"/>
              <a:gd name="connsiteX41" fmla="*/ 2724293 w 8614995"/>
              <a:gd name="connsiteY41" fmla="*/ 45512 h 269174"/>
              <a:gd name="connsiteX42" fmla="*/ 2834170 w 8614995"/>
              <a:gd name="connsiteY42" fmla="*/ 0 h 269174"/>
              <a:gd name="connsiteX43" fmla="*/ 2944046 w 8614995"/>
              <a:gd name="connsiteY43" fmla="*/ 45512 h 269174"/>
              <a:gd name="connsiteX44" fmla="*/ 2968110 w 8614995"/>
              <a:gd name="connsiteY44" fmla="*/ 81202 h 269174"/>
              <a:gd name="connsiteX45" fmla="*/ 2992173 w 8614995"/>
              <a:gd name="connsiteY45" fmla="*/ 45512 h 269174"/>
              <a:gd name="connsiteX46" fmla="*/ 3102049 w 8614995"/>
              <a:gd name="connsiteY46" fmla="*/ 0 h 269174"/>
              <a:gd name="connsiteX47" fmla="*/ 3211925 w 8614995"/>
              <a:gd name="connsiteY47" fmla="*/ 45512 h 269174"/>
              <a:gd name="connsiteX48" fmla="*/ 3235988 w 8614995"/>
              <a:gd name="connsiteY48" fmla="*/ 81202 h 269174"/>
              <a:gd name="connsiteX49" fmla="*/ 3260050 w 8614995"/>
              <a:gd name="connsiteY49" fmla="*/ 45512 h 269174"/>
              <a:gd name="connsiteX50" fmla="*/ 3369927 w 8614995"/>
              <a:gd name="connsiteY50" fmla="*/ 0 h 269174"/>
              <a:gd name="connsiteX51" fmla="*/ 3479803 w 8614995"/>
              <a:gd name="connsiteY51" fmla="*/ 45512 h 269174"/>
              <a:gd name="connsiteX52" fmla="*/ 3503866 w 8614995"/>
              <a:gd name="connsiteY52" fmla="*/ 81202 h 269174"/>
              <a:gd name="connsiteX53" fmla="*/ 3527928 w 8614995"/>
              <a:gd name="connsiteY53" fmla="*/ 45512 h 269174"/>
              <a:gd name="connsiteX54" fmla="*/ 3637804 w 8614995"/>
              <a:gd name="connsiteY54" fmla="*/ 0 h 269174"/>
              <a:gd name="connsiteX55" fmla="*/ 3747681 w 8614995"/>
              <a:gd name="connsiteY55" fmla="*/ 45512 h 269174"/>
              <a:gd name="connsiteX56" fmla="*/ 3771743 w 8614995"/>
              <a:gd name="connsiteY56" fmla="*/ 81202 h 269174"/>
              <a:gd name="connsiteX57" fmla="*/ 3795806 w 8614995"/>
              <a:gd name="connsiteY57" fmla="*/ 45512 h 269174"/>
              <a:gd name="connsiteX58" fmla="*/ 3905682 w 8614995"/>
              <a:gd name="connsiteY58" fmla="*/ 0 h 269174"/>
              <a:gd name="connsiteX59" fmla="*/ 4015559 w 8614995"/>
              <a:gd name="connsiteY59" fmla="*/ 45512 h 269174"/>
              <a:gd name="connsiteX60" fmla="*/ 4039622 w 8614995"/>
              <a:gd name="connsiteY60" fmla="*/ 81202 h 269174"/>
              <a:gd name="connsiteX61" fmla="*/ 4063685 w 8614995"/>
              <a:gd name="connsiteY61" fmla="*/ 45512 h 269174"/>
              <a:gd name="connsiteX62" fmla="*/ 4173561 w 8614995"/>
              <a:gd name="connsiteY62" fmla="*/ 0 h 269174"/>
              <a:gd name="connsiteX63" fmla="*/ 4283438 w 8614995"/>
              <a:gd name="connsiteY63" fmla="*/ 45512 h 269174"/>
              <a:gd name="connsiteX64" fmla="*/ 4307500 w 8614995"/>
              <a:gd name="connsiteY64" fmla="*/ 81202 h 269174"/>
              <a:gd name="connsiteX65" fmla="*/ 4331563 w 8614995"/>
              <a:gd name="connsiteY65" fmla="*/ 45512 h 269174"/>
              <a:gd name="connsiteX66" fmla="*/ 4441439 w 8614995"/>
              <a:gd name="connsiteY66" fmla="*/ 0 h 269174"/>
              <a:gd name="connsiteX67" fmla="*/ 4551316 w 8614995"/>
              <a:gd name="connsiteY67" fmla="*/ 45512 h 269174"/>
              <a:gd name="connsiteX68" fmla="*/ 4575378 w 8614995"/>
              <a:gd name="connsiteY68" fmla="*/ 81202 h 269174"/>
              <a:gd name="connsiteX69" fmla="*/ 4599441 w 8614995"/>
              <a:gd name="connsiteY69" fmla="*/ 45512 h 269174"/>
              <a:gd name="connsiteX70" fmla="*/ 4709317 w 8614995"/>
              <a:gd name="connsiteY70" fmla="*/ 0 h 269174"/>
              <a:gd name="connsiteX71" fmla="*/ 4819194 w 8614995"/>
              <a:gd name="connsiteY71" fmla="*/ 45512 h 269174"/>
              <a:gd name="connsiteX72" fmla="*/ 4843257 w 8614995"/>
              <a:gd name="connsiteY72" fmla="*/ 81202 h 269174"/>
              <a:gd name="connsiteX73" fmla="*/ 4867320 w 8614995"/>
              <a:gd name="connsiteY73" fmla="*/ 45512 h 269174"/>
              <a:gd name="connsiteX74" fmla="*/ 4977196 w 8614995"/>
              <a:gd name="connsiteY74" fmla="*/ 0 h 269174"/>
              <a:gd name="connsiteX75" fmla="*/ 5087073 w 8614995"/>
              <a:gd name="connsiteY75" fmla="*/ 45512 h 269174"/>
              <a:gd name="connsiteX76" fmla="*/ 5111135 w 8614995"/>
              <a:gd name="connsiteY76" fmla="*/ 81202 h 269174"/>
              <a:gd name="connsiteX77" fmla="*/ 5135198 w 8614995"/>
              <a:gd name="connsiteY77" fmla="*/ 45512 h 269174"/>
              <a:gd name="connsiteX78" fmla="*/ 5245074 w 8614995"/>
              <a:gd name="connsiteY78" fmla="*/ 0 h 269174"/>
              <a:gd name="connsiteX79" fmla="*/ 5354951 w 8614995"/>
              <a:gd name="connsiteY79" fmla="*/ 45512 h 269174"/>
              <a:gd name="connsiteX80" fmla="*/ 5379013 w 8614995"/>
              <a:gd name="connsiteY80" fmla="*/ 81202 h 269174"/>
              <a:gd name="connsiteX81" fmla="*/ 5403076 w 8614995"/>
              <a:gd name="connsiteY81" fmla="*/ 45512 h 269174"/>
              <a:gd name="connsiteX82" fmla="*/ 5512952 w 8614995"/>
              <a:gd name="connsiteY82" fmla="*/ 0 h 269174"/>
              <a:gd name="connsiteX83" fmla="*/ 5622829 w 8614995"/>
              <a:gd name="connsiteY83" fmla="*/ 45512 h 269174"/>
              <a:gd name="connsiteX84" fmla="*/ 5646892 w 8614995"/>
              <a:gd name="connsiteY84" fmla="*/ 81202 h 269174"/>
              <a:gd name="connsiteX85" fmla="*/ 5670955 w 8614995"/>
              <a:gd name="connsiteY85" fmla="*/ 45512 h 269174"/>
              <a:gd name="connsiteX86" fmla="*/ 5780831 w 8614995"/>
              <a:gd name="connsiteY86" fmla="*/ 0 h 269174"/>
              <a:gd name="connsiteX87" fmla="*/ 5890708 w 8614995"/>
              <a:gd name="connsiteY87" fmla="*/ 45512 h 269174"/>
              <a:gd name="connsiteX88" fmla="*/ 5914770 w 8614995"/>
              <a:gd name="connsiteY88" fmla="*/ 81202 h 269174"/>
              <a:gd name="connsiteX89" fmla="*/ 5938833 w 8614995"/>
              <a:gd name="connsiteY89" fmla="*/ 45512 h 269174"/>
              <a:gd name="connsiteX90" fmla="*/ 6048709 w 8614995"/>
              <a:gd name="connsiteY90" fmla="*/ 0 h 269174"/>
              <a:gd name="connsiteX91" fmla="*/ 6158586 w 8614995"/>
              <a:gd name="connsiteY91" fmla="*/ 45512 h 269174"/>
              <a:gd name="connsiteX92" fmla="*/ 6182648 w 8614995"/>
              <a:gd name="connsiteY92" fmla="*/ 81202 h 269174"/>
              <a:gd name="connsiteX93" fmla="*/ 6206711 w 8614995"/>
              <a:gd name="connsiteY93" fmla="*/ 45512 h 269174"/>
              <a:gd name="connsiteX94" fmla="*/ 6316587 w 8614995"/>
              <a:gd name="connsiteY94" fmla="*/ 0 h 269174"/>
              <a:gd name="connsiteX95" fmla="*/ 6426464 w 8614995"/>
              <a:gd name="connsiteY95" fmla="*/ 45512 h 269174"/>
              <a:gd name="connsiteX96" fmla="*/ 6450527 w 8614995"/>
              <a:gd name="connsiteY96" fmla="*/ 81202 h 269174"/>
              <a:gd name="connsiteX97" fmla="*/ 6474590 w 8614995"/>
              <a:gd name="connsiteY97" fmla="*/ 45512 h 269174"/>
              <a:gd name="connsiteX98" fmla="*/ 6584466 w 8614995"/>
              <a:gd name="connsiteY98" fmla="*/ 0 h 269174"/>
              <a:gd name="connsiteX99" fmla="*/ 6694343 w 8614995"/>
              <a:gd name="connsiteY99" fmla="*/ 45512 h 269174"/>
              <a:gd name="connsiteX100" fmla="*/ 6718405 w 8614995"/>
              <a:gd name="connsiteY100" fmla="*/ 81202 h 269174"/>
              <a:gd name="connsiteX101" fmla="*/ 6742468 w 8614995"/>
              <a:gd name="connsiteY101" fmla="*/ 45512 h 269174"/>
              <a:gd name="connsiteX102" fmla="*/ 6852344 w 8614995"/>
              <a:gd name="connsiteY102" fmla="*/ 0 h 269174"/>
              <a:gd name="connsiteX103" fmla="*/ 6962221 w 8614995"/>
              <a:gd name="connsiteY103" fmla="*/ 45512 h 269174"/>
              <a:gd name="connsiteX104" fmla="*/ 6986283 w 8614995"/>
              <a:gd name="connsiteY104" fmla="*/ 81202 h 269174"/>
              <a:gd name="connsiteX105" fmla="*/ 7010346 w 8614995"/>
              <a:gd name="connsiteY105" fmla="*/ 45512 h 269174"/>
              <a:gd name="connsiteX106" fmla="*/ 7120222 w 8614995"/>
              <a:gd name="connsiteY106" fmla="*/ 0 h 269174"/>
              <a:gd name="connsiteX107" fmla="*/ 7230099 w 8614995"/>
              <a:gd name="connsiteY107" fmla="*/ 45512 h 269174"/>
              <a:gd name="connsiteX108" fmla="*/ 7254162 w 8614995"/>
              <a:gd name="connsiteY108" fmla="*/ 81202 h 269174"/>
              <a:gd name="connsiteX109" fmla="*/ 7278225 w 8614995"/>
              <a:gd name="connsiteY109" fmla="*/ 45512 h 269174"/>
              <a:gd name="connsiteX110" fmla="*/ 7388101 w 8614995"/>
              <a:gd name="connsiteY110" fmla="*/ 0 h 269174"/>
              <a:gd name="connsiteX111" fmla="*/ 7497978 w 8614995"/>
              <a:gd name="connsiteY111" fmla="*/ 45512 h 269174"/>
              <a:gd name="connsiteX112" fmla="*/ 7522040 w 8614995"/>
              <a:gd name="connsiteY112" fmla="*/ 81202 h 269174"/>
              <a:gd name="connsiteX113" fmla="*/ 7546103 w 8614995"/>
              <a:gd name="connsiteY113" fmla="*/ 45512 h 269174"/>
              <a:gd name="connsiteX114" fmla="*/ 7655979 w 8614995"/>
              <a:gd name="connsiteY114" fmla="*/ 0 h 269174"/>
              <a:gd name="connsiteX115" fmla="*/ 7765856 w 8614995"/>
              <a:gd name="connsiteY115" fmla="*/ 45512 h 269174"/>
              <a:gd name="connsiteX116" fmla="*/ 7789918 w 8614995"/>
              <a:gd name="connsiteY116" fmla="*/ 81202 h 269174"/>
              <a:gd name="connsiteX117" fmla="*/ 7813980 w 8614995"/>
              <a:gd name="connsiteY117" fmla="*/ 45512 h 269174"/>
              <a:gd name="connsiteX118" fmla="*/ 7923857 w 8614995"/>
              <a:gd name="connsiteY118" fmla="*/ 0 h 269174"/>
              <a:gd name="connsiteX119" fmla="*/ 8033734 w 8614995"/>
              <a:gd name="connsiteY119" fmla="*/ 45512 h 269174"/>
              <a:gd name="connsiteX120" fmla="*/ 8057796 w 8614995"/>
              <a:gd name="connsiteY120" fmla="*/ 81202 h 269174"/>
              <a:gd name="connsiteX121" fmla="*/ 8081859 w 8614995"/>
              <a:gd name="connsiteY121" fmla="*/ 45512 h 269174"/>
              <a:gd name="connsiteX122" fmla="*/ 8191736 w 8614995"/>
              <a:gd name="connsiteY122" fmla="*/ 0 h 269174"/>
              <a:gd name="connsiteX123" fmla="*/ 8301613 w 8614995"/>
              <a:gd name="connsiteY123" fmla="*/ 45512 h 269174"/>
              <a:gd name="connsiteX124" fmla="*/ 8325671 w 8614995"/>
              <a:gd name="connsiteY124" fmla="*/ 81196 h 269174"/>
              <a:gd name="connsiteX125" fmla="*/ 8349729 w 8614995"/>
              <a:gd name="connsiteY125" fmla="*/ 45512 h 269174"/>
              <a:gd name="connsiteX126" fmla="*/ 8459606 w 8614995"/>
              <a:gd name="connsiteY126" fmla="*/ 0 h 269174"/>
              <a:gd name="connsiteX127" fmla="*/ 8614995 w 8614995"/>
              <a:gd name="connsiteY127" fmla="*/ 155389 h 269174"/>
              <a:gd name="connsiteX128" fmla="*/ 8610484 w 8614995"/>
              <a:gd name="connsiteY128" fmla="*/ 177734 h 269174"/>
              <a:gd name="connsiteX129" fmla="*/ 95951 w 8614995"/>
              <a:gd name="connsiteY129" fmla="*/ 269174 h 269174"/>
              <a:gd name="connsiteX0" fmla="*/ 0 w 8614995"/>
              <a:gd name="connsiteY0" fmla="*/ 155389 h 269174"/>
              <a:gd name="connsiteX1" fmla="*/ 155388 w 8614995"/>
              <a:gd name="connsiteY1" fmla="*/ 0 h 269174"/>
              <a:gd name="connsiteX2" fmla="*/ 265265 w 8614995"/>
              <a:gd name="connsiteY2" fmla="*/ 45512 h 269174"/>
              <a:gd name="connsiteX3" fmla="*/ 289327 w 8614995"/>
              <a:gd name="connsiteY3" fmla="*/ 81202 h 269174"/>
              <a:gd name="connsiteX4" fmla="*/ 313390 w 8614995"/>
              <a:gd name="connsiteY4" fmla="*/ 45512 h 269174"/>
              <a:gd name="connsiteX5" fmla="*/ 423266 w 8614995"/>
              <a:gd name="connsiteY5" fmla="*/ 0 h 269174"/>
              <a:gd name="connsiteX6" fmla="*/ 533143 w 8614995"/>
              <a:gd name="connsiteY6" fmla="*/ 45512 h 269174"/>
              <a:gd name="connsiteX7" fmla="*/ 557206 w 8614995"/>
              <a:gd name="connsiteY7" fmla="*/ 81202 h 269174"/>
              <a:gd name="connsiteX8" fmla="*/ 581269 w 8614995"/>
              <a:gd name="connsiteY8" fmla="*/ 45512 h 269174"/>
              <a:gd name="connsiteX9" fmla="*/ 691146 w 8614995"/>
              <a:gd name="connsiteY9" fmla="*/ 0 h 269174"/>
              <a:gd name="connsiteX10" fmla="*/ 801022 w 8614995"/>
              <a:gd name="connsiteY10" fmla="*/ 45512 h 269174"/>
              <a:gd name="connsiteX11" fmla="*/ 825085 w 8614995"/>
              <a:gd name="connsiteY11" fmla="*/ 81202 h 269174"/>
              <a:gd name="connsiteX12" fmla="*/ 849147 w 8614995"/>
              <a:gd name="connsiteY12" fmla="*/ 45512 h 269174"/>
              <a:gd name="connsiteX13" fmla="*/ 959023 w 8614995"/>
              <a:gd name="connsiteY13" fmla="*/ 0 h 269174"/>
              <a:gd name="connsiteX14" fmla="*/ 1068900 w 8614995"/>
              <a:gd name="connsiteY14" fmla="*/ 45512 h 269174"/>
              <a:gd name="connsiteX15" fmla="*/ 1092962 w 8614995"/>
              <a:gd name="connsiteY15" fmla="*/ 81202 h 269174"/>
              <a:gd name="connsiteX16" fmla="*/ 1117025 w 8614995"/>
              <a:gd name="connsiteY16" fmla="*/ 45512 h 269174"/>
              <a:gd name="connsiteX17" fmla="*/ 1226901 w 8614995"/>
              <a:gd name="connsiteY17" fmla="*/ 0 h 269174"/>
              <a:gd name="connsiteX18" fmla="*/ 1336777 w 8614995"/>
              <a:gd name="connsiteY18" fmla="*/ 45512 h 269174"/>
              <a:gd name="connsiteX19" fmla="*/ 1360841 w 8614995"/>
              <a:gd name="connsiteY19" fmla="*/ 81202 h 269174"/>
              <a:gd name="connsiteX20" fmla="*/ 1384904 w 8614995"/>
              <a:gd name="connsiteY20" fmla="*/ 45512 h 269174"/>
              <a:gd name="connsiteX21" fmla="*/ 1494780 w 8614995"/>
              <a:gd name="connsiteY21" fmla="*/ 0 h 269174"/>
              <a:gd name="connsiteX22" fmla="*/ 1604657 w 8614995"/>
              <a:gd name="connsiteY22" fmla="*/ 45512 h 269174"/>
              <a:gd name="connsiteX23" fmla="*/ 1628718 w 8614995"/>
              <a:gd name="connsiteY23" fmla="*/ 81202 h 269174"/>
              <a:gd name="connsiteX24" fmla="*/ 1652781 w 8614995"/>
              <a:gd name="connsiteY24" fmla="*/ 45512 h 269174"/>
              <a:gd name="connsiteX25" fmla="*/ 1762657 w 8614995"/>
              <a:gd name="connsiteY25" fmla="*/ 0 h 269174"/>
              <a:gd name="connsiteX26" fmla="*/ 1872534 w 8614995"/>
              <a:gd name="connsiteY26" fmla="*/ 45512 h 269174"/>
              <a:gd name="connsiteX27" fmla="*/ 1896596 w 8614995"/>
              <a:gd name="connsiteY27" fmla="*/ 81202 h 269174"/>
              <a:gd name="connsiteX28" fmla="*/ 1920659 w 8614995"/>
              <a:gd name="connsiteY28" fmla="*/ 45512 h 269174"/>
              <a:gd name="connsiteX29" fmla="*/ 2030535 w 8614995"/>
              <a:gd name="connsiteY29" fmla="*/ 0 h 269174"/>
              <a:gd name="connsiteX30" fmla="*/ 2140413 w 8614995"/>
              <a:gd name="connsiteY30" fmla="*/ 45512 h 269174"/>
              <a:gd name="connsiteX31" fmla="*/ 2164475 w 8614995"/>
              <a:gd name="connsiteY31" fmla="*/ 81202 h 269174"/>
              <a:gd name="connsiteX32" fmla="*/ 2188539 w 8614995"/>
              <a:gd name="connsiteY32" fmla="*/ 45512 h 269174"/>
              <a:gd name="connsiteX33" fmla="*/ 2298414 w 8614995"/>
              <a:gd name="connsiteY33" fmla="*/ 0 h 269174"/>
              <a:gd name="connsiteX34" fmla="*/ 2408291 w 8614995"/>
              <a:gd name="connsiteY34" fmla="*/ 45512 h 269174"/>
              <a:gd name="connsiteX35" fmla="*/ 2432353 w 8614995"/>
              <a:gd name="connsiteY35" fmla="*/ 81202 h 269174"/>
              <a:gd name="connsiteX36" fmla="*/ 2456415 w 8614995"/>
              <a:gd name="connsiteY36" fmla="*/ 45512 h 269174"/>
              <a:gd name="connsiteX37" fmla="*/ 2566292 w 8614995"/>
              <a:gd name="connsiteY37" fmla="*/ 0 h 269174"/>
              <a:gd name="connsiteX38" fmla="*/ 2676169 w 8614995"/>
              <a:gd name="connsiteY38" fmla="*/ 45512 h 269174"/>
              <a:gd name="connsiteX39" fmla="*/ 2700231 w 8614995"/>
              <a:gd name="connsiteY39" fmla="*/ 81202 h 269174"/>
              <a:gd name="connsiteX40" fmla="*/ 2724293 w 8614995"/>
              <a:gd name="connsiteY40" fmla="*/ 45512 h 269174"/>
              <a:gd name="connsiteX41" fmla="*/ 2834170 w 8614995"/>
              <a:gd name="connsiteY41" fmla="*/ 0 h 269174"/>
              <a:gd name="connsiteX42" fmla="*/ 2944046 w 8614995"/>
              <a:gd name="connsiteY42" fmla="*/ 45512 h 269174"/>
              <a:gd name="connsiteX43" fmla="*/ 2968110 w 8614995"/>
              <a:gd name="connsiteY43" fmla="*/ 81202 h 269174"/>
              <a:gd name="connsiteX44" fmla="*/ 2992173 w 8614995"/>
              <a:gd name="connsiteY44" fmla="*/ 45512 h 269174"/>
              <a:gd name="connsiteX45" fmla="*/ 3102049 w 8614995"/>
              <a:gd name="connsiteY45" fmla="*/ 0 h 269174"/>
              <a:gd name="connsiteX46" fmla="*/ 3211925 w 8614995"/>
              <a:gd name="connsiteY46" fmla="*/ 45512 h 269174"/>
              <a:gd name="connsiteX47" fmla="*/ 3235988 w 8614995"/>
              <a:gd name="connsiteY47" fmla="*/ 81202 h 269174"/>
              <a:gd name="connsiteX48" fmla="*/ 3260050 w 8614995"/>
              <a:gd name="connsiteY48" fmla="*/ 45512 h 269174"/>
              <a:gd name="connsiteX49" fmla="*/ 3369927 w 8614995"/>
              <a:gd name="connsiteY49" fmla="*/ 0 h 269174"/>
              <a:gd name="connsiteX50" fmla="*/ 3479803 w 8614995"/>
              <a:gd name="connsiteY50" fmla="*/ 45512 h 269174"/>
              <a:gd name="connsiteX51" fmla="*/ 3503866 w 8614995"/>
              <a:gd name="connsiteY51" fmla="*/ 81202 h 269174"/>
              <a:gd name="connsiteX52" fmla="*/ 3527928 w 8614995"/>
              <a:gd name="connsiteY52" fmla="*/ 45512 h 269174"/>
              <a:gd name="connsiteX53" fmla="*/ 3637804 w 8614995"/>
              <a:gd name="connsiteY53" fmla="*/ 0 h 269174"/>
              <a:gd name="connsiteX54" fmla="*/ 3747681 w 8614995"/>
              <a:gd name="connsiteY54" fmla="*/ 45512 h 269174"/>
              <a:gd name="connsiteX55" fmla="*/ 3771743 w 8614995"/>
              <a:gd name="connsiteY55" fmla="*/ 81202 h 269174"/>
              <a:gd name="connsiteX56" fmla="*/ 3795806 w 8614995"/>
              <a:gd name="connsiteY56" fmla="*/ 45512 h 269174"/>
              <a:gd name="connsiteX57" fmla="*/ 3905682 w 8614995"/>
              <a:gd name="connsiteY57" fmla="*/ 0 h 269174"/>
              <a:gd name="connsiteX58" fmla="*/ 4015559 w 8614995"/>
              <a:gd name="connsiteY58" fmla="*/ 45512 h 269174"/>
              <a:gd name="connsiteX59" fmla="*/ 4039622 w 8614995"/>
              <a:gd name="connsiteY59" fmla="*/ 81202 h 269174"/>
              <a:gd name="connsiteX60" fmla="*/ 4063685 w 8614995"/>
              <a:gd name="connsiteY60" fmla="*/ 45512 h 269174"/>
              <a:gd name="connsiteX61" fmla="*/ 4173561 w 8614995"/>
              <a:gd name="connsiteY61" fmla="*/ 0 h 269174"/>
              <a:gd name="connsiteX62" fmla="*/ 4283438 w 8614995"/>
              <a:gd name="connsiteY62" fmla="*/ 45512 h 269174"/>
              <a:gd name="connsiteX63" fmla="*/ 4307500 w 8614995"/>
              <a:gd name="connsiteY63" fmla="*/ 81202 h 269174"/>
              <a:gd name="connsiteX64" fmla="*/ 4331563 w 8614995"/>
              <a:gd name="connsiteY64" fmla="*/ 45512 h 269174"/>
              <a:gd name="connsiteX65" fmla="*/ 4441439 w 8614995"/>
              <a:gd name="connsiteY65" fmla="*/ 0 h 269174"/>
              <a:gd name="connsiteX66" fmla="*/ 4551316 w 8614995"/>
              <a:gd name="connsiteY66" fmla="*/ 45512 h 269174"/>
              <a:gd name="connsiteX67" fmla="*/ 4575378 w 8614995"/>
              <a:gd name="connsiteY67" fmla="*/ 81202 h 269174"/>
              <a:gd name="connsiteX68" fmla="*/ 4599441 w 8614995"/>
              <a:gd name="connsiteY68" fmla="*/ 45512 h 269174"/>
              <a:gd name="connsiteX69" fmla="*/ 4709317 w 8614995"/>
              <a:gd name="connsiteY69" fmla="*/ 0 h 269174"/>
              <a:gd name="connsiteX70" fmla="*/ 4819194 w 8614995"/>
              <a:gd name="connsiteY70" fmla="*/ 45512 h 269174"/>
              <a:gd name="connsiteX71" fmla="*/ 4843257 w 8614995"/>
              <a:gd name="connsiteY71" fmla="*/ 81202 h 269174"/>
              <a:gd name="connsiteX72" fmla="*/ 4867320 w 8614995"/>
              <a:gd name="connsiteY72" fmla="*/ 45512 h 269174"/>
              <a:gd name="connsiteX73" fmla="*/ 4977196 w 8614995"/>
              <a:gd name="connsiteY73" fmla="*/ 0 h 269174"/>
              <a:gd name="connsiteX74" fmla="*/ 5087073 w 8614995"/>
              <a:gd name="connsiteY74" fmla="*/ 45512 h 269174"/>
              <a:gd name="connsiteX75" fmla="*/ 5111135 w 8614995"/>
              <a:gd name="connsiteY75" fmla="*/ 81202 h 269174"/>
              <a:gd name="connsiteX76" fmla="*/ 5135198 w 8614995"/>
              <a:gd name="connsiteY76" fmla="*/ 45512 h 269174"/>
              <a:gd name="connsiteX77" fmla="*/ 5245074 w 8614995"/>
              <a:gd name="connsiteY77" fmla="*/ 0 h 269174"/>
              <a:gd name="connsiteX78" fmla="*/ 5354951 w 8614995"/>
              <a:gd name="connsiteY78" fmla="*/ 45512 h 269174"/>
              <a:gd name="connsiteX79" fmla="*/ 5379013 w 8614995"/>
              <a:gd name="connsiteY79" fmla="*/ 81202 h 269174"/>
              <a:gd name="connsiteX80" fmla="*/ 5403076 w 8614995"/>
              <a:gd name="connsiteY80" fmla="*/ 45512 h 269174"/>
              <a:gd name="connsiteX81" fmla="*/ 5512952 w 8614995"/>
              <a:gd name="connsiteY81" fmla="*/ 0 h 269174"/>
              <a:gd name="connsiteX82" fmla="*/ 5622829 w 8614995"/>
              <a:gd name="connsiteY82" fmla="*/ 45512 h 269174"/>
              <a:gd name="connsiteX83" fmla="*/ 5646892 w 8614995"/>
              <a:gd name="connsiteY83" fmla="*/ 81202 h 269174"/>
              <a:gd name="connsiteX84" fmla="*/ 5670955 w 8614995"/>
              <a:gd name="connsiteY84" fmla="*/ 45512 h 269174"/>
              <a:gd name="connsiteX85" fmla="*/ 5780831 w 8614995"/>
              <a:gd name="connsiteY85" fmla="*/ 0 h 269174"/>
              <a:gd name="connsiteX86" fmla="*/ 5890708 w 8614995"/>
              <a:gd name="connsiteY86" fmla="*/ 45512 h 269174"/>
              <a:gd name="connsiteX87" fmla="*/ 5914770 w 8614995"/>
              <a:gd name="connsiteY87" fmla="*/ 81202 h 269174"/>
              <a:gd name="connsiteX88" fmla="*/ 5938833 w 8614995"/>
              <a:gd name="connsiteY88" fmla="*/ 45512 h 269174"/>
              <a:gd name="connsiteX89" fmla="*/ 6048709 w 8614995"/>
              <a:gd name="connsiteY89" fmla="*/ 0 h 269174"/>
              <a:gd name="connsiteX90" fmla="*/ 6158586 w 8614995"/>
              <a:gd name="connsiteY90" fmla="*/ 45512 h 269174"/>
              <a:gd name="connsiteX91" fmla="*/ 6182648 w 8614995"/>
              <a:gd name="connsiteY91" fmla="*/ 81202 h 269174"/>
              <a:gd name="connsiteX92" fmla="*/ 6206711 w 8614995"/>
              <a:gd name="connsiteY92" fmla="*/ 45512 h 269174"/>
              <a:gd name="connsiteX93" fmla="*/ 6316587 w 8614995"/>
              <a:gd name="connsiteY93" fmla="*/ 0 h 269174"/>
              <a:gd name="connsiteX94" fmla="*/ 6426464 w 8614995"/>
              <a:gd name="connsiteY94" fmla="*/ 45512 h 269174"/>
              <a:gd name="connsiteX95" fmla="*/ 6450527 w 8614995"/>
              <a:gd name="connsiteY95" fmla="*/ 81202 h 269174"/>
              <a:gd name="connsiteX96" fmla="*/ 6474590 w 8614995"/>
              <a:gd name="connsiteY96" fmla="*/ 45512 h 269174"/>
              <a:gd name="connsiteX97" fmla="*/ 6584466 w 8614995"/>
              <a:gd name="connsiteY97" fmla="*/ 0 h 269174"/>
              <a:gd name="connsiteX98" fmla="*/ 6694343 w 8614995"/>
              <a:gd name="connsiteY98" fmla="*/ 45512 h 269174"/>
              <a:gd name="connsiteX99" fmla="*/ 6718405 w 8614995"/>
              <a:gd name="connsiteY99" fmla="*/ 81202 h 269174"/>
              <a:gd name="connsiteX100" fmla="*/ 6742468 w 8614995"/>
              <a:gd name="connsiteY100" fmla="*/ 45512 h 269174"/>
              <a:gd name="connsiteX101" fmla="*/ 6852344 w 8614995"/>
              <a:gd name="connsiteY101" fmla="*/ 0 h 269174"/>
              <a:gd name="connsiteX102" fmla="*/ 6962221 w 8614995"/>
              <a:gd name="connsiteY102" fmla="*/ 45512 h 269174"/>
              <a:gd name="connsiteX103" fmla="*/ 6986283 w 8614995"/>
              <a:gd name="connsiteY103" fmla="*/ 81202 h 269174"/>
              <a:gd name="connsiteX104" fmla="*/ 7010346 w 8614995"/>
              <a:gd name="connsiteY104" fmla="*/ 45512 h 269174"/>
              <a:gd name="connsiteX105" fmla="*/ 7120222 w 8614995"/>
              <a:gd name="connsiteY105" fmla="*/ 0 h 269174"/>
              <a:gd name="connsiteX106" fmla="*/ 7230099 w 8614995"/>
              <a:gd name="connsiteY106" fmla="*/ 45512 h 269174"/>
              <a:gd name="connsiteX107" fmla="*/ 7254162 w 8614995"/>
              <a:gd name="connsiteY107" fmla="*/ 81202 h 269174"/>
              <a:gd name="connsiteX108" fmla="*/ 7278225 w 8614995"/>
              <a:gd name="connsiteY108" fmla="*/ 45512 h 269174"/>
              <a:gd name="connsiteX109" fmla="*/ 7388101 w 8614995"/>
              <a:gd name="connsiteY109" fmla="*/ 0 h 269174"/>
              <a:gd name="connsiteX110" fmla="*/ 7497978 w 8614995"/>
              <a:gd name="connsiteY110" fmla="*/ 45512 h 269174"/>
              <a:gd name="connsiteX111" fmla="*/ 7522040 w 8614995"/>
              <a:gd name="connsiteY111" fmla="*/ 81202 h 269174"/>
              <a:gd name="connsiteX112" fmla="*/ 7546103 w 8614995"/>
              <a:gd name="connsiteY112" fmla="*/ 45512 h 269174"/>
              <a:gd name="connsiteX113" fmla="*/ 7655979 w 8614995"/>
              <a:gd name="connsiteY113" fmla="*/ 0 h 269174"/>
              <a:gd name="connsiteX114" fmla="*/ 7765856 w 8614995"/>
              <a:gd name="connsiteY114" fmla="*/ 45512 h 269174"/>
              <a:gd name="connsiteX115" fmla="*/ 7789918 w 8614995"/>
              <a:gd name="connsiteY115" fmla="*/ 81202 h 269174"/>
              <a:gd name="connsiteX116" fmla="*/ 7813980 w 8614995"/>
              <a:gd name="connsiteY116" fmla="*/ 45512 h 269174"/>
              <a:gd name="connsiteX117" fmla="*/ 7923857 w 8614995"/>
              <a:gd name="connsiteY117" fmla="*/ 0 h 269174"/>
              <a:gd name="connsiteX118" fmla="*/ 8033734 w 8614995"/>
              <a:gd name="connsiteY118" fmla="*/ 45512 h 269174"/>
              <a:gd name="connsiteX119" fmla="*/ 8057796 w 8614995"/>
              <a:gd name="connsiteY119" fmla="*/ 81202 h 269174"/>
              <a:gd name="connsiteX120" fmla="*/ 8081859 w 8614995"/>
              <a:gd name="connsiteY120" fmla="*/ 45512 h 269174"/>
              <a:gd name="connsiteX121" fmla="*/ 8191736 w 8614995"/>
              <a:gd name="connsiteY121" fmla="*/ 0 h 269174"/>
              <a:gd name="connsiteX122" fmla="*/ 8301613 w 8614995"/>
              <a:gd name="connsiteY122" fmla="*/ 45512 h 269174"/>
              <a:gd name="connsiteX123" fmla="*/ 8325671 w 8614995"/>
              <a:gd name="connsiteY123" fmla="*/ 81196 h 269174"/>
              <a:gd name="connsiteX124" fmla="*/ 8349729 w 8614995"/>
              <a:gd name="connsiteY124" fmla="*/ 45512 h 269174"/>
              <a:gd name="connsiteX125" fmla="*/ 8459606 w 8614995"/>
              <a:gd name="connsiteY125" fmla="*/ 0 h 269174"/>
              <a:gd name="connsiteX126" fmla="*/ 8614995 w 8614995"/>
              <a:gd name="connsiteY126" fmla="*/ 155389 h 269174"/>
              <a:gd name="connsiteX127" fmla="*/ 8610484 w 8614995"/>
              <a:gd name="connsiteY127" fmla="*/ 177734 h 269174"/>
              <a:gd name="connsiteX128" fmla="*/ 95951 w 8614995"/>
              <a:gd name="connsiteY128" fmla="*/ 269174 h 269174"/>
              <a:gd name="connsiteX0" fmla="*/ 59437 w 8519044"/>
              <a:gd name="connsiteY0" fmla="*/ 0 h 269174"/>
              <a:gd name="connsiteX1" fmla="*/ 169314 w 8519044"/>
              <a:gd name="connsiteY1" fmla="*/ 45512 h 269174"/>
              <a:gd name="connsiteX2" fmla="*/ 193376 w 8519044"/>
              <a:gd name="connsiteY2" fmla="*/ 81202 h 269174"/>
              <a:gd name="connsiteX3" fmla="*/ 217439 w 8519044"/>
              <a:gd name="connsiteY3" fmla="*/ 45512 h 269174"/>
              <a:gd name="connsiteX4" fmla="*/ 327315 w 8519044"/>
              <a:gd name="connsiteY4" fmla="*/ 0 h 269174"/>
              <a:gd name="connsiteX5" fmla="*/ 437192 w 8519044"/>
              <a:gd name="connsiteY5" fmla="*/ 45512 h 269174"/>
              <a:gd name="connsiteX6" fmla="*/ 461255 w 8519044"/>
              <a:gd name="connsiteY6" fmla="*/ 81202 h 269174"/>
              <a:gd name="connsiteX7" fmla="*/ 485318 w 8519044"/>
              <a:gd name="connsiteY7" fmla="*/ 45512 h 269174"/>
              <a:gd name="connsiteX8" fmla="*/ 595195 w 8519044"/>
              <a:gd name="connsiteY8" fmla="*/ 0 h 269174"/>
              <a:gd name="connsiteX9" fmla="*/ 705071 w 8519044"/>
              <a:gd name="connsiteY9" fmla="*/ 45512 h 269174"/>
              <a:gd name="connsiteX10" fmla="*/ 729134 w 8519044"/>
              <a:gd name="connsiteY10" fmla="*/ 81202 h 269174"/>
              <a:gd name="connsiteX11" fmla="*/ 753196 w 8519044"/>
              <a:gd name="connsiteY11" fmla="*/ 45512 h 269174"/>
              <a:gd name="connsiteX12" fmla="*/ 863072 w 8519044"/>
              <a:gd name="connsiteY12" fmla="*/ 0 h 269174"/>
              <a:gd name="connsiteX13" fmla="*/ 972949 w 8519044"/>
              <a:gd name="connsiteY13" fmla="*/ 45512 h 269174"/>
              <a:gd name="connsiteX14" fmla="*/ 997011 w 8519044"/>
              <a:gd name="connsiteY14" fmla="*/ 81202 h 269174"/>
              <a:gd name="connsiteX15" fmla="*/ 1021074 w 8519044"/>
              <a:gd name="connsiteY15" fmla="*/ 45512 h 269174"/>
              <a:gd name="connsiteX16" fmla="*/ 1130950 w 8519044"/>
              <a:gd name="connsiteY16" fmla="*/ 0 h 269174"/>
              <a:gd name="connsiteX17" fmla="*/ 1240826 w 8519044"/>
              <a:gd name="connsiteY17" fmla="*/ 45512 h 269174"/>
              <a:gd name="connsiteX18" fmla="*/ 1264890 w 8519044"/>
              <a:gd name="connsiteY18" fmla="*/ 81202 h 269174"/>
              <a:gd name="connsiteX19" fmla="*/ 1288953 w 8519044"/>
              <a:gd name="connsiteY19" fmla="*/ 45512 h 269174"/>
              <a:gd name="connsiteX20" fmla="*/ 1398829 w 8519044"/>
              <a:gd name="connsiteY20" fmla="*/ 0 h 269174"/>
              <a:gd name="connsiteX21" fmla="*/ 1508706 w 8519044"/>
              <a:gd name="connsiteY21" fmla="*/ 45512 h 269174"/>
              <a:gd name="connsiteX22" fmla="*/ 1532767 w 8519044"/>
              <a:gd name="connsiteY22" fmla="*/ 81202 h 269174"/>
              <a:gd name="connsiteX23" fmla="*/ 1556830 w 8519044"/>
              <a:gd name="connsiteY23" fmla="*/ 45512 h 269174"/>
              <a:gd name="connsiteX24" fmla="*/ 1666706 w 8519044"/>
              <a:gd name="connsiteY24" fmla="*/ 0 h 269174"/>
              <a:gd name="connsiteX25" fmla="*/ 1776583 w 8519044"/>
              <a:gd name="connsiteY25" fmla="*/ 45512 h 269174"/>
              <a:gd name="connsiteX26" fmla="*/ 1800645 w 8519044"/>
              <a:gd name="connsiteY26" fmla="*/ 81202 h 269174"/>
              <a:gd name="connsiteX27" fmla="*/ 1824708 w 8519044"/>
              <a:gd name="connsiteY27" fmla="*/ 45512 h 269174"/>
              <a:gd name="connsiteX28" fmla="*/ 1934584 w 8519044"/>
              <a:gd name="connsiteY28" fmla="*/ 0 h 269174"/>
              <a:gd name="connsiteX29" fmla="*/ 2044462 w 8519044"/>
              <a:gd name="connsiteY29" fmla="*/ 45512 h 269174"/>
              <a:gd name="connsiteX30" fmla="*/ 2068524 w 8519044"/>
              <a:gd name="connsiteY30" fmla="*/ 81202 h 269174"/>
              <a:gd name="connsiteX31" fmla="*/ 2092588 w 8519044"/>
              <a:gd name="connsiteY31" fmla="*/ 45512 h 269174"/>
              <a:gd name="connsiteX32" fmla="*/ 2202463 w 8519044"/>
              <a:gd name="connsiteY32" fmla="*/ 0 h 269174"/>
              <a:gd name="connsiteX33" fmla="*/ 2312340 w 8519044"/>
              <a:gd name="connsiteY33" fmla="*/ 45512 h 269174"/>
              <a:gd name="connsiteX34" fmla="*/ 2336402 w 8519044"/>
              <a:gd name="connsiteY34" fmla="*/ 81202 h 269174"/>
              <a:gd name="connsiteX35" fmla="*/ 2360464 w 8519044"/>
              <a:gd name="connsiteY35" fmla="*/ 45512 h 269174"/>
              <a:gd name="connsiteX36" fmla="*/ 2470341 w 8519044"/>
              <a:gd name="connsiteY36" fmla="*/ 0 h 269174"/>
              <a:gd name="connsiteX37" fmla="*/ 2580218 w 8519044"/>
              <a:gd name="connsiteY37" fmla="*/ 45512 h 269174"/>
              <a:gd name="connsiteX38" fmla="*/ 2604280 w 8519044"/>
              <a:gd name="connsiteY38" fmla="*/ 81202 h 269174"/>
              <a:gd name="connsiteX39" fmla="*/ 2628342 w 8519044"/>
              <a:gd name="connsiteY39" fmla="*/ 45512 h 269174"/>
              <a:gd name="connsiteX40" fmla="*/ 2738219 w 8519044"/>
              <a:gd name="connsiteY40" fmla="*/ 0 h 269174"/>
              <a:gd name="connsiteX41" fmla="*/ 2848095 w 8519044"/>
              <a:gd name="connsiteY41" fmla="*/ 45512 h 269174"/>
              <a:gd name="connsiteX42" fmla="*/ 2872159 w 8519044"/>
              <a:gd name="connsiteY42" fmla="*/ 81202 h 269174"/>
              <a:gd name="connsiteX43" fmla="*/ 2896222 w 8519044"/>
              <a:gd name="connsiteY43" fmla="*/ 45512 h 269174"/>
              <a:gd name="connsiteX44" fmla="*/ 3006098 w 8519044"/>
              <a:gd name="connsiteY44" fmla="*/ 0 h 269174"/>
              <a:gd name="connsiteX45" fmla="*/ 3115974 w 8519044"/>
              <a:gd name="connsiteY45" fmla="*/ 45512 h 269174"/>
              <a:gd name="connsiteX46" fmla="*/ 3140037 w 8519044"/>
              <a:gd name="connsiteY46" fmla="*/ 81202 h 269174"/>
              <a:gd name="connsiteX47" fmla="*/ 3164099 w 8519044"/>
              <a:gd name="connsiteY47" fmla="*/ 45512 h 269174"/>
              <a:gd name="connsiteX48" fmla="*/ 3273976 w 8519044"/>
              <a:gd name="connsiteY48" fmla="*/ 0 h 269174"/>
              <a:gd name="connsiteX49" fmla="*/ 3383852 w 8519044"/>
              <a:gd name="connsiteY49" fmla="*/ 45512 h 269174"/>
              <a:gd name="connsiteX50" fmla="*/ 3407915 w 8519044"/>
              <a:gd name="connsiteY50" fmla="*/ 81202 h 269174"/>
              <a:gd name="connsiteX51" fmla="*/ 3431977 w 8519044"/>
              <a:gd name="connsiteY51" fmla="*/ 45512 h 269174"/>
              <a:gd name="connsiteX52" fmla="*/ 3541853 w 8519044"/>
              <a:gd name="connsiteY52" fmla="*/ 0 h 269174"/>
              <a:gd name="connsiteX53" fmla="*/ 3651730 w 8519044"/>
              <a:gd name="connsiteY53" fmla="*/ 45512 h 269174"/>
              <a:gd name="connsiteX54" fmla="*/ 3675792 w 8519044"/>
              <a:gd name="connsiteY54" fmla="*/ 81202 h 269174"/>
              <a:gd name="connsiteX55" fmla="*/ 3699855 w 8519044"/>
              <a:gd name="connsiteY55" fmla="*/ 45512 h 269174"/>
              <a:gd name="connsiteX56" fmla="*/ 3809731 w 8519044"/>
              <a:gd name="connsiteY56" fmla="*/ 0 h 269174"/>
              <a:gd name="connsiteX57" fmla="*/ 3919608 w 8519044"/>
              <a:gd name="connsiteY57" fmla="*/ 45512 h 269174"/>
              <a:gd name="connsiteX58" fmla="*/ 3943671 w 8519044"/>
              <a:gd name="connsiteY58" fmla="*/ 81202 h 269174"/>
              <a:gd name="connsiteX59" fmla="*/ 3967734 w 8519044"/>
              <a:gd name="connsiteY59" fmla="*/ 45512 h 269174"/>
              <a:gd name="connsiteX60" fmla="*/ 4077610 w 8519044"/>
              <a:gd name="connsiteY60" fmla="*/ 0 h 269174"/>
              <a:gd name="connsiteX61" fmla="*/ 4187487 w 8519044"/>
              <a:gd name="connsiteY61" fmla="*/ 45512 h 269174"/>
              <a:gd name="connsiteX62" fmla="*/ 4211549 w 8519044"/>
              <a:gd name="connsiteY62" fmla="*/ 81202 h 269174"/>
              <a:gd name="connsiteX63" fmla="*/ 4235612 w 8519044"/>
              <a:gd name="connsiteY63" fmla="*/ 45512 h 269174"/>
              <a:gd name="connsiteX64" fmla="*/ 4345488 w 8519044"/>
              <a:gd name="connsiteY64" fmla="*/ 0 h 269174"/>
              <a:gd name="connsiteX65" fmla="*/ 4455365 w 8519044"/>
              <a:gd name="connsiteY65" fmla="*/ 45512 h 269174"/>
              <a:gd name="connsiteX66" fmla="*/ 4479427 w 8519044"/>
              <a:gd name="connsiteY66" fmla="*/ 81202 h 269174"/>
              <a:gd name="connsiteX67" fmla="*/ 4503490 w 8519044"/>
              <a:gd name="connsiteY67" fmla="*/ 45512 h 269174"/>
              <a:gd name="connsiteX68" fmla="*/ 4613366 w 8519044"/>
              <a:gd name="connsiteY68" fmla="*/ 0 h 269174"/>
              <a:gd name="connsiteX69" fmla="*/ 4723243 w 8519044"/>
              <a:gd name="connsiteY69" fmla="*/ 45512 h 269174"/>
              <a:gd name="connsiteX70" fmla="*/ 4747306 w 8519044"/>
              <a:gd name="connsiteY70" fmla="*/ 81202 h 269174"/>
              <a:gd name="connsiteX71" fmla="*/ 4771369 w 8519044"/>
              <a:gd name="connsiteY71" fmla="*/ 45512 h 269174"/>
              <a:gd name="connsiteX72" fmla="*/ 4881245 w 8519044"/>
              <a:gd name="connsiteY72" fmla="*/ 0 h 269174"/>
              <a:gd name="connsiteX73" fmla="*/ 4991122 w 8519044"/>
              <a:gd name="connsiteY73" fmla="*/ 45512 h 269174"/>
              <a:gd name="connsiteX74" fmla="*/ 5015184 w 8519044"/>
              <a:gd name="connsiteY74" fmla="*/ 81202 h 269174"/>
              <a:gd name="connsiteX75" fmla="*/ 5039247 w 8519044"/>
              <a:gd name="connsiteY75" fmla="*/ 45512 h 269174"/>
              <a:gd name="connsiteX76" fmla="*/ 5149123 w 8519044"/>
              <a:gd name="connsiteY76" fmla="*/ 0 h 269174"/>
              <a:gd name="connsiteX77" fmla="*/ 5259000 w 8519044"/>
              <a:gd name="connsiteY77" fmla="*/ 45512 h 269174"/>
              <a:gd name="connsiteX78" fmla="*/ 5283062 w 8519044"/>
              <a:gd name="connsiteY78" fmla="*/ 81202 h 269174"/>
              <a:gd name="connsiteX79" fmla="*/ 5307125 w 8519044"/>
              <a:gd name="connsiteY79" fmla="*/ 45512 h 269174"/>
              <a:gd name="connsiteX80" fmla="*/ 5417001 w 8519044"/>
              <a:gd name="connsiteY80" fmla="*/ 0 h 269174"/>
              <a:gd name="connsiteX81" fmla="*/ 5526878 w 8519044"/>
              <a:gd name="connsiteY81" fmla="*/ 45512 h 269174"/>
              <a:gd name="connsiteX82" fmla="*/ 5550941 w 8519044"/>
              <a:gd name="connsiteY82" fmla="*/ 81202 h 269174"/>
              <a:gd name="connsiteX83" fmla="*/ 5575004 w 8519044"/>
              <a:gd name="connsiteY83" fmla="*/ 45512 h 269174"/>
              <a:gd name="connsiteX84" fmla="*/ 5684880 w 8519044"/>
              <a:gd name="connsiteY84" fmla="*/ 0 h 269174"/>
              <a:gd name="connsiteX85" fmla="*/ 5794757 w 8519044"/>
              <a:gd name="connsiteY85" fmla="*/ 45512 h 269174"/>
              <a:gd name="connsiteX86" fmla="*/ 5818819 w 8519044"/>
              <a:gd name="connsiteY86" fmla="*/ 81202 h 269174"/>
              <a:gd name="connsiteX87" fmla="*/ 5842882 w 8519044"/>
              <a:gd name="connsiteY87" fmla="*/ 45512 h 269174"/>
              <a:gd name="connsiteX88" fmla="*/ 5952758 w 8519044"/>
              <a:gd name="connsiteY88" fmla="*/ 0 h 269174"/>
              <a:gd name="connsiteX89" fmla="*/ 6062635 w 8519044"/>
              <a:gd name="connsiteY89" fmla="*/ 45512 h 269174"/>
              <a:gd name="connsiteX90" fmla="*/ 6086697 w 8519044"/>
              <a:gd name="connsiteY90" fmla="*/ 81202 h 269174"/>
              <a:gd name="connsiteX91" fmla="*/ 6110760 w 8519044"/>
              <a:gd name="connsiteY91" fmla="*/ 45512 h 269174"/>
              <a:gd name="connsiteX92" fmla="*/ 6220636 w 8519044"/>
              <a:gd name="connsiteY92" fmla="*/ 0 h 269174"/>
              <a:gd name="connsiteX93" fmla="*/ 6330513 w 8519044"/>
              <a:gd name="connsiteY93" fmla="*/ 45512 h 269174"/>
              <a:gd name="connsiteX94" fmla="*/ 6354576 w 8519044"/>
              <a:gd name="connsiteY94" fmla="*/ 81202 h 269174"/>
              <a:gd name="connsiteX95" fmla="*/ 6378639 w 8519044"/>
              <a:gd name="connsiteY95" fmla="*/ 45512 h 269174"/>
              <a:gd name="connsiteX96" fmla="*/ 6488515 w 8519044"/>
              <a:gd name="connsiteY96" fmla="*/ 0 h 269174"/>
              <a:gd name="connsiteX97" fmla="*/ 6598392 w 8519044"/>
              <a:gd name="connsiteY97" fmla="*/ 45512 h 269174"/>
              <a:gd name="connsiteX98" fmla="*/ 6622454 w 8519044"/>
              <a:gd name="connsiteY98" fmla="*/ 81202 h 269174"/>
              <a:gd name="connsiteX99" fmla="*/ 6646517 w 8519044"/>
              <a:gd name="connsiteY99" fmla="*/ 45512 h 269174"/>
              <a:gd name="connsiteX100" fmla="*/ 6756393 w 8519044"/>
              <a:gd name="connsiteY100" fmla="*/ 0 h 269174"/>
              <a:gd name="connsiteX101" fmla="*/ 6866270 w 8519044"/>
              <a:gd name="connsiteY101" fmla="*/ 45512 h 269174"/>
              <a:gd name="connsiteX102" fmla="*/ 6890332 w 8519044"/>
              <a:gd name="connsiteY102" fmla="*/ 81202 h 269174"/>
              <a:gd name="connsiteX103" fmla="*/ 6914395 w 8519044"/>
              <a:gd name="connsiteY103" fmla="*/ 45512 h 269174"/>
              <a:gd name="connsiteX104" fmla="*/ 7024271 w 8519044"/>
              <a:gd name="connsiteY104" fmla="*/ 0 h 269174"/>
              <a:gd name="connsiteX105" fmla="*/ 7134148 w 8519044"/>
              <a:gd name="connsiteY105" fmla="*/ 45512 h 269174"/>
              <a:gd name="connsiteX106" fmla="*/ 7158211 w 8519044"/>
              <a:gd name="connsiteY106" fmla="*/ 81202 h 269174"/>
              <a:gd name="connsiteX107" fmla="*/ 7182274 w 8519044"/>
              <a:gd name="connsiteY107" fmla="*/ 45512 h 269174"/>
              <a:gd name="connsiteX108" fmla="*/ 7292150 w 8519044"/>
              <a:gd name="connsiteY108" fmla="*/ 0 h 269174"/>
              <a:gd name="connsiteX109" fmla="*/ 7402027 w 8519044"/>
              <a:gd name="connsiteY109" fmla="*/ 45512 h 269174"/>
              <a:gd name="connsiteX110" fmla="*/ 7426089 w 8519044"/>
              <a:gd name="connsiteY110" fmla="*/ 81202 h 269174"/>
              <a:gd name="connsiteX111" fmla="*/ 7450152 w 8519044"/>
              <a:gd name="connsiteY111" fmla="*/ 45512 h 269174"/>
              <a:gd name="connsiteX112" fmla="*/ 7560028 w 8519044"/>
              <a:gd name="connsiteY112" fmla="*/ 0 h 269174"/>
              <a:gd name="connsiteX113" fmla="*/ 7669905 w 8519044"/>
              <a:gd name="connsiteY113" fmla="*/ 45512 h 269174"/>
              <a:gd name="connsiteX114" fmla="*/ 7693967 w 8519044"/>
              <a:gd name="connsiteY114" fmla="*/ 81202 h 269174"/>
              <a:gd name="connsiteX115" fmla="*/ 7718029 w 8519044"/>
              <a:gd name="connsiteY115" fmla="*/ 45512 h 269174"/>
              <a:gd name="connsiteX116" fmla="*/ 7827906 w 8519044"/>
              <a:gd name="connsiteY116" fmla="*/ 0 h 269174"/>
              <a:gd name="connsiteX117" fmla="*/ 7937783 w 8519044"/>
              <a:gd name="connsiteY117" fmla="*/ 45512 h 269174"/>
              <a:gd name="connsiteX118" fmla="*/ 7961845 w 8519044"/>
              <a:gd name="connsiteY118" fmla="*/ 81202 h 269174"/>
              <a:gd name="connsiteX119" fmla="*/ 7985908 w 8519044"/>
              <a:gd name="connsiteY119" fmla="*/ 45512 h 269174"/>
              <a:gd name="connsiteX120" fmla="*/ 8095785 w 8519044"/>
              <a:gd name="connsiteY120" fmla="*/ 0 h 269174"/>
              <a:gd name="connsiteX121" fmla="*/ 8205662 w 8519044"/>
              <a:gd name="connsiteY121" fmla="*/ 45512 h 269174"/>
              <a:gd name="connsiteX122" fmla="*/ 8229720 w 8519044"/>
              <a:gd name="connsiteY122" fmla="*/ 81196 h 269174"/>
              <a:gd name="connsiteX123" fmla="*/ 8253778 w 8519044"/>
              <a:gd name="connsiteY123" fmla="*/ 45512 h 269174"/>
              <a:gd name="connsiteX124" fmla="*/ 8363655 w 8519044"/>
              <a:gd name="connsiteY124" fmla="*/ 0 h 269174"/>
              <a:gd name="connsiteX125" fmla="*/ 8519044 w 8519044"/>
              <a:gd name="connsiteY125" fmla="*/ 155389 h 269174"/>
              <a:gd name="connsiteX126" fmla="*/ 8514533 w 8519044"/>
              <a:gd name="connsiteY126" fmla="*/ 177734 h 269174"/>
              <a:gd name="connsiteX127" fmla="*/ 0 w 8519044"/>
              <a:gd name="connsiteY127" fmla="*/ 269174 h 269174"/>
              <a:gd name="connsiteX0" fmla="*/ 61818 w 8519044"/>
              <a:gd name="connsiteY0" fmla="*/ 7143 h 269174"/>
              <a:gd name="connsiteX1" fmla="*/ 169314 w 8519044"/>
              <a:gd name="connsiteY1" fmla="*/ 45512 h 269174"/>
              <a:gd name="connsiteX2" fmla="*/ 193376 w 8519044"/>
              <a:gd name="connsiteY2" fmla="*/ 81202 h 269174"/>
              <a:gd name="connsiteX3" fmla="*/ 217439 w 8519044"/>
              <a:gd name="connsiteY3" fmla="*/ 45512 h 269174"/>
              <a:gd name="connsiteX4" fmla="*/ 327315 w 8519044"/>
              <a:gd name="connsiteY4" fmla="*/ 0 h 269174"/>
              <a:gd name="connsiteX5" fmla="*/ 437192 w 8519044"/>
              <a:gd name="connsiteY5" fmla="*/ 45512 h 269174"/>
              <a:gd name="connsiteX6" fmla="*/ 461255 w 8519044"/>
              <a:gd name="connsiteY6" fmla="*/ 81202 h 269174"/>
              <a:gd name="connsiteX7" fmla="*/ 485318 w 8519044"/>
              <a:gd name="connsiteY7" fmla="*/ 45512 h 269174"/>
              <a:gd name="connsiteX8" fmla="*/ 595195 w 8519044"/>
              <a:gd name="connsiteY8" fmla="*/ 0 h 269174"/>
              <a:gd name="connsiteX9" fmla="*/ 705071 w 8519044"/>
              <a:gd name="connsiteY9" fmla="*/ 45512 h 269174"/>
              <a:gd name="connsiteX10" fmla="*/ 729134 w 8519044"/>
              <a:gd name="connsiteY10" fmla="*/ 81202 h 269174"/>
              <a:gd name="connsiteX11" fmla="*/ 753196 w 8519044"/>
              <a:gd name="connsiteY11" fmla="*/ 45512 h 269174"/>
              <a:gd name="connsiteX12" fmla="*/ 863072 w 8519044"/>
              <a:gd name="connsiteY12" fmla="*/ 0 h 269174"/>
              <a:gd name="connsiteX13" fmla="*/ 972949 w 8519044"/>
              <a:gd name="connsiteY13" fmla="*/ 45512 h 269174"/>
              <a:gd name="connsiteX14" fmla="*/ 997011 w 8519044"/>
              <a:gd name="connsiteY14" fmla="*/ 81202 h 269174"/>
              <a:gd name="connsiteX15" fmla="*/ 1021074 w 8519044"/>
              <a:gd name="connsiteY15" fmla="*/ 45512 h 269174"/>
              <a:gd name="connsiteX16" fmla="*/ 1130950 w 8519044"/>
              <a:gd name="connsiteY16" fmla="*/ 0 h 269174"/>
              <a:gd name="connsiteX17" fmla="*/ 1240826 w 8519044"/>
              <a:gd name="connsiteY17" fmla="*/ 45512 h 269174"/>
              <a:gd name="connsiteX18" fmla="*/ 1264890 w 8519044"/>
              <a:gd name="connsiteY18" fmla="*/ 81202 h 269174"/>
              <a:gd name="connsiteX19" fmla="*/ 1288953 w 8519044"/>
              <a:gd name="connsiteY19" fmla="*/ 45512 h 269174"/>
              <a:gd name="connsiteX20" fmla="*/ 1398829 w 8519044"/>
              <a:gd name="connsiteY20" fmla="*/ 0 h 269174"/>
              <a:gd name="connsiteX21" fmla="*/ 1508706 w 8519044"/>
              <a:gd name="connsiteY21" fmla="*/ 45512 h 269174"/>
              <a:gd name="connsiteX22" fmla="*/ 1532767 w 8519044"/>
              <a:gd name="connsiteY22" fmla="*/ 81202 h 269174"/>
              <a:gd name="connsiteX23" fmla="*/ 1556830 w 8519044"/>
              <a:gd name="connsiteY23" fmla="*/ 45512 h 269174"/>
              <a:gd name="connsiteX24" fmla="*/ 1666706 w 8519044"/>
              <a:gd name="connsiteY24" fmla="*/ 0 h 269174"/>
              <a:gd name="connsiteX25" fmla="*/ 1776583 w 8519044"/>
              <a:gd name="connsiteY25" fmla="*/ 45512 h 269174"/>
              <a:gd name="connsiteX26" fmla="*/ 1800645 w 8519044"/>
              <a:gd name="connsiteY26" fmla="*/ 81202 h 269174"/>
              <a:gd name="connsiteX27" fmla="*/ 1824708 w 8519044"/>
              <a:gd name="connsiteY27" fmla="*/ 45512 h 269174"/>
              <a:gd name="connsiteX28" fmla="*/ 1934584 w 8519044"/>
              <a:gd name="connsiteY28" fmla="*/ 0 h 269174"/>
              <a:gd name="connsiteX29" fmla="*/ 2044462 w 8519044"/>
              <a:gd name="connsiteY29" fmla="*/ 45512 h 269174"/>
              <a:gd name="connsiteX30" fmla="*/ 2068524 w 8519044"/>
              <a:gd name="connsiteY30" fmla="*/ 81202 h 269174"/>
              <a:gd name="connsiteX31" fmla="*/ 2092588 w 8519044"/>
              <a:gd name="connsiteY31" fmla="*/ 45512 h 269174"/>
              <a:gd name="connsiteX32" fmla="*/ 2202463 w 8519044"/>
              <a:gd name="connsiteY32" fmla="*/ 0 h 269174"/>
              <a:gd name="connsiteX33" fmla="*/ 2312340 w 8519044"/>
              <a:gd name="connsiteY33" fmla="*/ 45512 h 269174"/>
              <a:gd name="connsiteX34" fmla="*/ 2336402 w 8519044"/>
              <a:gd name="connsiteY34" fmla="*/ 81202 h 269174"/>
              <a:gd name="connsiteX35" fmla="*/ 2360464 w 8519044"/>
              <a:gd name="connsiteY35" fmla="*/ 45512 h 269174"/>
              <a:gd name="connsiteX36" fmla="*/ 2470341 w 8519044"/>
              <a:gd name="connsiteY36" fmla="*/ 0 h 269174"/>
              <a:gd name="connsiteX37" fmla="*/ 2580218 w 8519044"/>
              <a:gd name="connsiteY37" fmla="*/ 45512 h 269174"/>
              <a:gd name="connsiteX38" fmla="*/ 2604280 w 8519044"/>
              <a:gd name="connsiteY38" fmla="*/ 81202 h 269174"/>
              <a:gd name="connsiteX39" fmla="*/ 2628342 w 8519044"/>
              <a:gd name="connsiteY39" fmla="*/ 45512 h 269174"/>
              <a:gd name="connsiteX40" fmla="*/ 2738219 w 8519044"/>
              <a:gd name="connsiteY40" fmla="*/ 0 h 269174"/>
              <a:gd name="connsiteX41" fmla="*/ 2848095 w 8519044"/>
              <a:gd name="connsiteY41" fmla="*/ 45512 h 269174"/>
              <a:gd name="connsiteX42" fmla="*/ 2872159 w 8519044"/>
              <a:gd name="connsiteY42" fmla="*/ 81202 h 269174"/>
              <a:gd name="connsiteX43" fmla="*/ 2896222 w 8519044"/>
              <a:gd name="connsiteY43" fmla="*/ 45512 h 269174"/>
              <a:gd name="connsiteX44" fmla="*/ 3006098 w 8519044"/>
              <a:gd name="connsiteY44" fmla="*/ 0 h 269174"/>
              <a:gd name="connsiteX45" fmla="*/ 3115974 w 8519044"/>
              <a:gd name="connsiteY45" fmla="*/ 45512 h 269174"/>
              <a:gd name="connsiteX46" fmla="*/ 3140037 w 8519044"/>
              <a:gd name="connsiteY46" fmla="*/ 81202 h 269174"/>
              <a:gd name="connsiteX47" fmla="*/ 3164099 w 8519044"/>
              <a:gd name="connsiteY47" fmla="*/ 45512 h 269174"/>
              <a:gd name="connsiteX48" fmla="*/ 3273976 w 8519044"/>
              <a:gd name="connsiteY48" fmla="*/ 0 h 269174"/>
              <a:gd name="connsiteX49" fmla="*/ 3383852 w 8519044"/>
              <a:gd name="connsiteY49" fmla="*/ 45512 h 269174"/>
              <a:gd name="connsiteX50" fmla="*/ 3407915 w 8519044"/>
              <a:gd name="connsiteY50" fmla="*/ 81202 h 269174"/>
              <a:gd name="connsiteX51" fmla="*/ 3431977 w 8519044"/>
              <a:gd name="connsiteY51" fmla="*/ 45512 h 269174"/>
              <a:gd name="connsiteX52" fmla="*/ 3541853 w 8519044"/>
              <a:gd name="connsiteY52" fmla="*/ 0 h 269174"/>
              <a:gd name="connsiteX53" fmla="*/ 3651730 w 8519044"/>
              <a:gd name="connsiteY53" fmla="*/ 45512 h 269174"/>
              <a:gd name="connsiteX54" fmla="*/ 3675792 w 8519044"/>
              <a:gd name="connsiteY54" fmla="*/ 81202 h 269174"/>
              <a:gd name="connsiteX55" fmla="*/ 3699855 w 8519044"/>
              <a:gd name="connsiteY55" fmla="*/ 45512 h 269174"/>
              <a:gd name="connsiteX56" fmla="*/ 3809731 w 8519044"/>
              <a:gd name="connsiteY56" fmla="*/ 0 h 269174"/>
              <a:gd name="connsiteX57" fmla="*/ 3919608 w 8519044"/>
              <a:gd name="connsiteY57" fmla="*/ 45512 h 269174"/>
              <a:gd name="connsiteX58" fmla="*/ 3943671 w 8519044"/>
              <a:gd name="connsiteY58" fmla="*/ 81202 h 269174"/>
              <a:gd name="connsiteX59" fmla="*/ 3967734 w 8519044"/>
              <a:gd name="connsiteY59" fmla="*/ 45512 h 269174"/>
              <a:gd name="connsiteX60" fmla="*/ 4077610 w 8519044"/>
              <a:gd name="connsiteY60" fmla="*/ 0 h 269174"/>
              <a:gd name="connsiteX61" fmla="*/ 4187487 w 8519044"/>
              <a:gd name="connsiteY61" fmla="*/ 45512 h 269174"/>
              <a:gd name="connsiteX62" fmla="*/ 4211549 w 8519044"/>
              <a:gd name="connsiteY62" fmla="*/ 81202 h 269174"/>
              <a:gd name="connsiteX63" fmla="*/ 4235612 w 8519044"/>
              <a:gd name="connsiteY63" fmla="*/ 45512 h 269174"/>
              <a:gd name="connsiteX64" fmla="*/ 4345488 w 8519044"/>
              <a:gd name="connsiteY64" fmla="*/ 0 h 269174"/>
              <a:gd name="connsiteX65" fmla="*/ 4455365 w 8519044"/>
              <a:gd name="connsiteY65" fmla="*/ 45512 h 269174"/>
              <a:gd name="connsiteX66" fmla="*/ 4479427 w 8519044"/>
              <a:gd name="connsiteY66" fmla="*/ 81202 h 269174"/>
              <a:gd name="connsiteX67" fmla="*/ 4503490 w 8519044"/>
              <a:gd name="connsiteY67" fmla="*/ 45512 h 269174"/>
              <a:gd name="connsiteX68" fmla="*/ 4613366 w 8519044"/>
              <a:gd name="connsiteY68" fmla="*/ 0 h 269174"/>
              <a:gd name="connsiteX69" fmla="*/ 4723243 w 8519044"/>
              <a:gd name="connsiteY69" fmla="*/ 45512 h 269174"/>
              <a:gd name="connsiteX70" fmla="*/ 4747306 w 8519044"/>
              <a:gd name="connsiteY70" fmla="*/ 81202 h 269174"/>
              <a:gd name="connsiteX71" fmla="*/ 4771369 w 8519044"/>
              <a:gd name="connsiteY71" fmla="*/ 45512 h 269174"/>
              <a:gd name="connsiteX72" fmla="*/ 4881245 w 8519044"/>
              <a:gd name="connsiteY72" fmla="*/ 0 h 269174"/>
              <a:gd name="connsiteX73" fmla="*/ 4991122 w 8519044"/>
              <a:gd name="connsiteY73" fmla="*/ 45512 h 269174"/>
              <a:gd name="connsiteX74" fmla="*/ 5015184 w 8519044"/>
              <a:gd name="connsiteY74" fmla="*/ 81202 h 269174"/>
              <a:gd name="connsiteX75" fmla="*/ 5039247 w 8519044"/>
              <a:gd name="connsiteY75" fmla="*/ 45512 h 269174"/>
              <a:gd name="connsiteX76" fmla="*/ 5149123 w 8519044"/>
              <a:gd name="connsiteY76" fmla="*/ 0 h 269174"/>
              <a:gd name="connsiteX77" fmla="*/ 5259000 w 8519044"/>
              <a:gd name="connsiteY77" fmla="*/ 45512 h 269174"/>
              <a:gd name="connsiteX78" fmla="*/ 5283062 w 8519044"/>
              <a:gd name="connsiteY78" fmla="*/ 81202 h 269174"/>
              <a:gd name="connsiteX79" fmla="*/ 5307125 w 8519044"/>
              <a:gd name="connsiteY79" fmla="*/ 45512 h 269174"/>
              <a:gd name="connsiteX80" fmla="*/ 5417001 w 8519044"/>
              <a:gd name="connsiteY80" fmla="*/ 0 h 269174"/>
              <a:gd name="connsiteX81" fmla="*/ 5526878 w 8519044"/>
              <a:gd name="connsiteY81" fmla="*/ 45512 h 269174"/>
              <a:gd name="connsiteX82" fmla="*/ 5550941 w 8519044"/>
              <a:gd name="connsiteY82" fmla="*/ 81202 h 269174"/>
              <a:gd name="connsiteX83" fmla="*/ 5575004 w 8519044"/>
              <a:gd name="connsiteY83" fmla="*/ 45512 h 269174"/>
              <a:gd name="connsiteX84" fmla="*/ 5684880 w 8519044"/>
              <a:gd name="connsiteY84" fmla="*/ 0 h 269174"/>
              <a:gd name="connsiteX85" fmla="*/ 5794757 w 8519044"/>
              <a:gd name="connsiteY85" fmla="*/ 45512 h 269174"/>
              <a:gd name="connsiteX86" fmla="*/ 5818819 w 8519044"/>
              <a:gd name="connsiteY86" fmla="*/ 81202 h 269174"/>
              <a:gd name="connsiteX87" fmla="*/ 5842882 w 8519044"/>
              <a:gd name="connsiteY87" fmla="*/ 45512 h 269174"/>
              <a:gd name="connsiteX88" fmla="*/ 5952758 w 8519044"/>
              <a:gd name="connsiteY88" fmla="*/ 0 h 269174"/>
              <a:gd name="connsiteX89" fmla="*/ 6062635 w 8519044"/>
              <a:gd name="connsiteY89" fmla="*/ 45512 h 269174"/>
              <a:gd name="connsiteX90" fmla="*/ 6086697 w 8519044"/>
              <a:gd name="connsiteY90" fmla="*/ 81202 h 269174"/>
              <a:gd name="connsiteX91" fmla="*/ 6110760 w 8519044"/>
              <a:gd name="connsiteY91" fmla="*/ 45512 h 269174"/>
              <a:gd name="connsiteX92" fmla="*/ 6220636 w 8519044"/>
              <a:gd name="connsiteY92" fmla="*/ 0 h 269174"/>
              <a:gd name="connsiteX93" fmla="*/ 6330513 w 8519044"/>
              <a:gd name="connsiteY93" fmla="*/ 45512 h 269174"/>
              <a:gd name="connsiteX94" fmla="*/ 6354576 w 8519044"/>
              <a:gd name="connsiteY94" fmla="*/ 81202 h 269174"/>
              <a:gd name="connsiteX95" fmla="*/ 6378639 w 8519044"/>
              <a:gd name="connsiteY95" fmla="*/ 45512 h 269174"/>
              <a:gd name="connsiteX96" fmla="*/ 6488515 w 8519044"/>
              <a:gd name="connsiteY96" fmla="*/ 0 h 269174"/>
              <a:gd name="connsiteX97" fmla="*/ 6598392 w 8519044"/>
              <a:gd name="connsiteY97" fmla="*/ 45512 h 269174"/>
              <a:gd name="connsiteX98" fmla="*/ 6622454 w 8519044"/>
              <a:gd name="connsiteY98" fmla="*/ 81202 h 269174"/>
              <a:gd name="connsiteX99" fmla="*/ 6646517 w 8519044"/>
              <a:gd name="connsiteY99" fmla="*/ 45512 h 269174"/>
              <a:gd name="connsiteX100" fmla="*/ 6756393 w 8519044"/>
              <a:gd name="connsiteY100" fmla="*/ 0 h 269174"/>
              <a:gd name="connsiteX101" fmla="*/ 6866270 w 8519044"/>
              <a:gd name="connsiteY101" fmla="*/ 45512 h 269174"/>
              <a:gd name="connsiteX102" fmla="*/ 6890332 w 8519044"/>
              <a:gd name="connsiteY102" fmla="*/ 81202 h 269174"/>
              <a:gd name="connsiteX103" fmla="*/ 6914395 w 8519044"/>
              <a:gd name="connsiteY103" fmla="*/ 45512 h 269174"/>
              <a:gd name="connsiteX104" fmla="*/ 7024271 w 8519044"/>
              <a:gd name="connsiteY104" fmla="*/ 0 h 269174"/>
              <a:gd name="connsiteX105" fmla="*/ 7134148 w 8519044"/>
              <a:gd name="connsiteY105" fmla="*/ 45512 h 269174"/>
              <a:gd name="connsiteX106" fmla="*/ 7158211 w 8519044"/>
              <a:gd name="connsiteY106" fmla="*/ 81202 h 269174"/>
              <a:gd name="connsiteX107" fmla="*/ 7182274 w 8519044"/>
              <a:gd name="connsiteY107" fmla="*/ 45512 h 269174"/>
              <a:gd name="connsiteX108" fmla="*/ 7292150 w 8519044"/>
              <a:gd name="connsiteY108" fmla="*/ 0 h 269174"/>
              <a:gd name="connsiteX109" fmla="*/ 7402027 w 8519044"/>
              <a:gd name="connsiteY109" fmla="*/ 45512 h 269174"/>
              <a:gd name="connsiteX110" fmla="*/ 7426089 w 8519044"/>
              <a:gd name="connsiteY110" fmla="*/ 81202 h 269174"/>
              <a:gd name="connsiteX111" fmla="*/ 7450152 w 8519044"/>
              <a:gd name="connsiteY111" fmla="*/ 45512 h 269174"/>
              <a:gd name="connsiteX112" fmla="*/ 7560028 w 8519044"/>
              <a:gd name="connsiteY112" fmla="*/ 0 h 269174"/>
              <a:gd name="connsiteX113" fmla="*/ 7669905 w 8519044"/>
              <a:gd name="connsiteY113" fmla="*/ 45512 h 269174"/>
              <a:gd name="connsiteX114" fmla="*/ 7693967 w 8519044"/>
              <a:gd name="connsiteY114" fmla="*/ 81202 h 269174"/>
              <a:gd name="connsiteX115" fmla="*/ 7718029 w 8519044"/>
              <a:gd name="connsiteY115" fmla="*/ 45512 h 269174"/>
              <a:gd name="connsiteX116" fmla="*/ 7827906 w 8519044"/>
              <a:gd name="connsiteY116" fmla="*/ 0 h 269174"/>
              <a:gd name="connsiteX117" fmla="*/ 7937783 w 8519044"/>
              <a:gd name="connsiteY117" fmla="*/ 45512 h 269174"/>
              <a:gd name="connsiteX118" fmla="*/ 7961845 w 8519044"/>
              <a:gd name="connsiteY118" fmla="*/ 81202 h 269174"/>
              <a:gd name="connsiteX119" fmla="*/ 7985908 w 8519044"/>
              <a:gd name="connsiteY119" fmla="*/ 45512 h 269174"/>
              <a:gd name="connsiteX120" fmla="*/ 8095785 w 8519044"/>
              <a:gd name="connsiteY120" fmla="*/ 0 h 269174"/>
              <a:gd name="connsiteX121" fmla="*/ 8205662 w 8519044"/>
              <a:gd name="connsiteY121" fmla="*/ 45512 h 269174"/>
              <a:gd name="connsiteX122" fmla="*/ 8229720 w 8519044"/>
              <a:gd name="connsiteY122" fmla="*/ 81196 h 269174"/>
              <a:gd name="connsiteX123" fmla="*/ 8253778 w 8519044"/>
              <a:gd name="connsiteY123" fmla="*/ 45512 h 269174"/>
              <a:gd name="connsiteX124" fmla="*/ 8363655 w 8519044"/>
              <a:gd name="connsiteY124" fmla="*/ 0 h 269174"/>
              <a:gd name="connsiteX125" fmla="*/ 8519044 w 8519044"/>
              <a:gd name="connsiteY125" fmla="*/ 155389 h 269174"/>
              <a:gd name="connsiteX126" fmla="*/ 8514533 w 8519044"/>
              <a:gd name="connsiteY126" fmla="*/ 177734 h 269174"/>
              <a:gd name="connsiteX127" fmla="*/ 0 w 8519044"/>
              <a:gd name="connsiteY127" fmla="*/ 269174 h 269174"/>
              <a:gd name="connsiteX0" fmla="*/ 169314 w 8519044"/>
              <a:gd name="connsiteY0" fmla="*/ 45512 h 269174"/>
              <a:gd name="connsiteX1" fmla="*/ 193376 w 8519044"/>
              <a:gd name="connsiteY1" fmla="*/ 81202 h 269174"/>
              <a:gd name="connsiteX2" fmla="*/ 217439 w 8519044"/>
              <a:gd name="connsiteY2" fmla="*/ 45512 h 269174"/>
              <a:gd name="connsiteX3" fmla="*/ 327315 w 8519044"/>
              <a:gd name="connsiteY3" fmla="*/ 0 h 269174"/>
              <a:gd name="connsiteX4" fmla="*/ 437192 w 8519044"/>
              <a:gd name="connsiteY4" fmla="*/ 45512 h 269174"/>
              <a:gd name="connsiteX5" fmla="*/ 461255 w 8519044"/>
              <a:gd name="connsiteY5" fmla="*/ 81202 h 269174"/>
              <a:gd name="connsiteX6" fmla="*/ 485318 w 8519044"/>
              <a:gd name="connsiteY6" fmla="*/ 45512 h 269174"/>
              <a:gd name="connsiteX7" fmla="*/ 595195 w 8519044"/>
              <a:gd name="connsiteY7" fmla="*/ 0 h 269174"/>
              <a:gd name="connsiteX8" fmla="*/ 705071 w 8519044"/>
              <a:gd name="connsiteY8" fmla="*/ 45512 h 269174"/>
              <a:gd name="connsiteX9" fmla="*/ 729134 w 8519044"/>
              <a:gd name="connsiteY9" fmla="*/ 81202 h 269174"/>
              <a:gd name="connsiteX10" fmla="*/ 753196 w 8519044"/>
              <a:gd name="connsiteY10" fmla="*/ 45512 h 269174"/>
              <a:gd name="connsiteX11" fmla="*/ 863072 w 8519044"/>
              <a:gd name="connsiteY11" fmla="*/ 0 h 269174"/>
              <a:gd name="connsiteX12" fmla="*/ 972949 w 8519044"/>
              <a:gd name="connsiteY12" fmla="*/ 45512 h 269174"/>
              <a:gd name="connsiteX13" fmla="*/ 997011 w 8519044"/>
              <a:gd name="connsiteY13" fmla="*/ 81202 h 269174"/>
              <a:gd name="connsiteX14" fmla="*/ 1021074 w 8519044"/>
              <a:gd name="connsiteY14" fmla="*/ 45512 h 269174"/>
              <a:gd name="connsiteX15" fmla="*/ 1130950 w 8519044"/>
              <a:gd name="connsiteY15" fmla="*/ 0 h 269174"/>
              <a:gd name="connsiteX16" fmla="*/ 1240826 w 8519044"/>
              <a:gd name="connsiteY16" fmla="*/ 45512 h 269174"/>
              <a:gd name="connsiteX17" fmla="*/ 1264890 w 8519044"/>
              <a:gd name="connsiteY17" fmla="*/ 81202 h 269174"/>
              <a:gd name="connsiteX18" fmla="*/ 1288953 w 8519044"/>
              <a:gd name="connsiteY18" fmla="*/ 45512 h 269174"/>
              <a:gd name="connsiteX19" fmla="*/ 1398829 w 8519044"/>
              <a:gd name="connsiteY19" fmla="*/ 0 h 269174"/>
              <a:gd name="connsiteX20" fmla="*/ 1508706 w 8519044"/>
              <a:gd name="connsiteY20" fmla="*/ 45512 h 269174"/>
              <a:gd name="connsiteX21" fmla="*/ 1532767 w 8519044"/>
              <a:gd name="connsiteY21" fmla="*/ 81202 h 269174"/>
              <a:gd name="connsiteX22" fmla="*/ 1556830 w 8519044"/>
              <a:gd name="connsiteY22" fmla="*/ 45512 h 269174"/>
              <a:gd name="connsiteX23" fmla="*/ 1666706 w 8519044"/>
              <a:gd name="connsiteY23" fmla="*/ 0 h 269174"/>
              <a:gd name="connsiteX24" fmla="*/ 1776583 w 8519044"/>
              <a:gd name="connsiteY24" fmla="*/ 45512 h 269174"/>
              <a:gd name="connsiteX25" fmla="*/ 1800645 w 8519044"/>
              <a:gd name="connsiteY25" fmla="*/ 81202 h 269174"/>
              <a:gd name="connsiteX26" fmla="*/ 1824708 w 8519044"/>
              <a:gd name="connsiteY26" fmla="*/ 45512 h 269174"/>
              <a:gd name="connsiteX27" fmla="*/ 1934584 w 8519044"/>
              <a:gd name="connsiteY27" fmla="*/ 0 h 269174"/>
              <a:gd name="connsiteX28" fmla="*/ 2044462 w 8519044"/>
              <a:gd name="connsiteY28" fmla="*/ 45512 h 269174"/>
              <a:gd name="connsiteX29" fmla="*/ 2068524 w 8519044"/>
              <a:gd name="connsiteY29" fmla="*/ 81202 h 269174"/>
              <a:gd name="connsiteX30" fmla="*/ 2092588 w 8519044"/>
              <a:gd name="connsiteY30" fmla="*/ 45512 h 269174"/>
              <a:gd name="connsiteX31" fmla="*/ 2202463 w 8519044"/>
              <a:gd name="connsiteY31" fmla="*/ 0 h 269174"/>
              <a:gd name="connsiteX32" fmla="*/ 2312340 w 8519044"/>
              <a:gd name="connsiteY32" fmla="*/ 45512 h 269174"/>
              <a:gd name="connsiteX33" fmla="*/ 2336402 w 8519044"/>
              <a:gd name="connsiteY33" fmla="*/ 81202 h 269174"/>
              <a:gd name="connsiteX34" fmla="*/ 2360464 w 8519044"/>
              <a:gd name="connsiteY34" fmla="*/ 45512 h 269174"/>
              <a:gd name="connsiteX35" fmla="*/ 2470341 w 8519044"/>
              <a:gd name="connsiteY35" fmla="*/ 0 h 269174"/>
              <a:gd name="connsiteX36" fmla="*/ 2580218 w 8519044"/>
              <a:gd name="connsiteY36" fmla="*/ 45512 h 269174"/>
              <a:gd name="connsiteX37" fmla="*/ 2604280 w 8519044"/>
              <a:gd name="connsiteY37" fmla="*/ 81202 h 269174"/>
              <a:gd name="connsiteX38" fmla="*/ 2628342 w 8519044"/>
              <a:gd name="connsiteY38" fmla="*/ 45512 h 269174"/>
              <a:gd name="connsiteX39" fmla="*/ 2738219 w 8519044"/>
              <a:gd name="connsiteY39" fmla="*/ 0 h 269174"/>
              <a:gd name="connsiteX40" fmla="*/ 2848095 w 8519044"/>
              <a:gd name="connsiteY40" fmla="*/ 45512 h 269174"/>
              <a:gd name="connsiteX41" fmla="*/ 2872159 w 8519044"/>
              <a:gd name="connsiteY41" fmla="*/ 81202 h 269174"/>
              <a:gd name="connsiteX42" fmla="*/ 2896222 w 8519044"/>
              <a:gd name="connsiteY42" fmla="*/ 45512 h 269174"/>
              <a:gd name="connsiteX43" fmla="*/ 3006098 w 8519044"/>
              <a:gd name="connsiteY43" fmla="*/ 0 h 269174"/>
              <a:gd name="connsiteX44" fmla="*/ 3115974 w 8519044"/>
              <a:gd name="connsiteY44" fmla="*/ 45512 h 269174"/>
              <a:gd name="connsiteX45" fmla="*/ 3140037 w 8519044"/>
              <a:gd name="connsiteY45" fmla="*/ 81202 h 269174"/>
              <a:gd name="connsiteX46" fmla="*/ 3164099 w 8519044"/>
              <a:gd name="connsiteY46" fmla="*/ 45512 h 269174"/>
              <a:gd name="connsiteX47" fmla="*/ 3273976 w 8519044"/>
              <a:gd name="connsiteY47" fmla="*/ 0 h 269174"/>
              <a:gd name="connsiteX48" fmla="*/ 3383852 w 8519044"/>
              <a:gd name="connsiteY48" fmla="*/ 45512 h 269174"/>
              <a:gd name="connsiteX49" fmla="*/ 3407915 w 8519044"/>
              <a:gd name="connsiteY49" fmla="*/ 81202 h 269174"/>
              <a:gd name="connsiteX50" fmla="*/ 3431977 w 8519044"/>
              <a:gd name="connsiteY50" fmla="*/ 45512 h 269174"/>
              <a:gd name="connsiteX51" fmla="*/ 3541853 w 8519044"/>
              <a:gd name="connsiteY51" fmla="*/ 0 h 269174"/>
              <a:gd name="connsiteX52" fmla="*/ 3651730 w 8519044"/>
              <a:gd name="connsiteY52" fmla="*/ 45512 h 269174"/>
              <a:gd name="connsiteX53" fmla="*/ 3675792 w 8519044"/>
              <a:gd name="connsiteY53" fmla="*/ 81202 h 269174"/>
              <a:gd name="connsiteX54" fmla="*/ 3699855 w 8519044"/>
              <a:gd name="connsiteY54" fmla="*/ 45512 h 269174"/>
              <a:gd name="connsiteX55" fmla="*/ 3809731 w 8519044"/>
              <a:gd name="connsiteY55" fmla="*/ 0 h 269174"/>
              <a:gd name="connsiteX56" fmla="*/ 3919608 w 8519044"/>
              <a:gd name="connsiteY56" fmla="*/ 45512 h 269174"/>
              <a:gd name="connsiteX57" fmla="*/ 3943671 w 8519044"/>
              <a:gd name="connsiteY57" fmla="*/ 81202 h 269174"/>
              <a:gd name="connsiteX58" fmla="*/ 3967734 w 8519044"/>
              <a:gd name="connsiteY58" fmla="*/ 45512 h 269174"/>
              <a:gd name="connsiteX59" fmla="*/ 4077610 w 8519044"/>
              <a:gd name="connsiteY59" fmla="*/ 0 h 269174"/>
              <a:gd name="connsiteX60" fmla="*/ 4187487 w 8519044"/>
              <a:gd name="connsiteY60" fmla="*/ 45512 h 269174"/>
              <a:gd name="connsiteX61" fmla="*/ 4211549 w 8519044"/>
              <a:gd name="connsiteY61" fmla="*/ 81202 h 269174"/>
              <a:gd name="connsiteX62" fmla="*/ 4235612 w 8519044"/>
              <a:gd name="connsiteY62" fmla="*/ 45512 h 269174"/>
              <a:gd name="connsiteX63" fmla="*/ 4345488 w 8519044"/>
              <a:gd name="connsiteY63" fmla="*/ 0 h 269174"/>
              <a:gd name="connsiteX64" fmla="*/ 4455365 w 8519044"/>
              <a:gd name="connsiteY64" fmla="*/ 45512 h 269174"/>
              <a:gd name="connsiteX65" fmla="*/ 4479427 w 8519044"/>
              <a:gd name="connsiteY65" fmla="*/ 81202 h 269174"/>
              <a:gd name="connsiteX66" fmla="*/ 4503490 w 8519044"/>
              <a:gd name="connsiteY66" fmla="*/ 45512 h 269174"/>
              <a:gd name="connsiteX67" fmla="*/ 4613366 w 8519044"/>
              <a:gd name="connsiteY67" fmla="*/ 0 h 269174"/>
              <a:gd name="connsiteX68" fmla="*/ 4723243 w 8519044"/>
              <a:gd name="connsiteY68" fmla="*/ 45512 h 269174"/>
              <a:gd name="connsiteX69" fmla="*/ 4747306 w 8519044"/>
              <a:gd name="connsiteY69" fmla="*/ 81202 h 269174"/>
              <a:gd name="connsiteX70" fmla="*/ 4771369 w 8519044"/>
              <a:gd name="connsiteY70" fmla="*/ 45512 h 269174"/>
              <a:gd name="connsiteX71" fmla="*/ 4881245 w 8519044"/>
              <a:gd name="connsiteY71" fmla="*/ 0 h 269174"/>
              <a:gd name="connsiteX72" fmla="*/ 4991122 w 8519044"/>
              <a:gd name="connsiteY72" fmla="*/ 45512 h 269174"/>
              <a:gd name="connsiteX73" fmla="*/ 5015184 w 8519044"/>
              <a:gd name="connsiteY73" fmla="*/ 81202 h 269174"/>
              <a:gd name="connsiteX74" fmla="*/ 5039247 w 8519044"/>
              <a:gd name="connsiteY74" fmla="*/ 45512 h 269174"/>
              <a:gd name="connsiteX75" fmla="*/ 5149123 w 8519044"/>
              <a:gd name="connsiteY75" fmla="*/ 0 h 269174"/>
              <a:gd name="connsiteX76" fmla="*/ 5259000 w 8519044"/>
              <a:gd name="connsiteY76" fmla="*/ 45512 h 269174"/>
              <a:gd name="connsiteX77" fmla="*/ 5283062 w 8519044"/>
              <a:gd name="connsiteY77" fmla="*/ 81202 h 269174"/>
              <a:gd name="connsiteX78" fmla="*/ 5307125 w 8519044"/>
              <a:gd name="connsiteY78" fmla="*/ 45512 h 269174"/>
              <a:gd name="connsiteX79" fmla="*/ 5417001 w 8519044"/>
              <a:gd name="connsiteY79" fmla="*/ 0 h 269174"/>
              <a:gd name="connsiteX80" fmla="*/ 5526878 w 8519044"/>
              <a:gd name="connsiteY80" fmla="*/ 45512 h 269174"/>
              <a:gd name="connsiteX81" fmla="*/ 5550941 w 8519044"/>
              <a:gd name="connsiteY81" fmla="*/ 81202 h 269174"/>
              <a:gd name="connsiteX82" fmla="*/ 5575004 w 8519044"/>
              <a:gd name="connsiteY82" fmla="*/ 45512 h 269174"/>
              <a:gd name="connsiteX83" fmla="*/ 5684880 w 8519044"/>
              <a:gd name="connsiteY83" fmla="*/ 0 h 269174"/>
              <a:gd name="connsiteX84" fmla="*/ 5794757 w 8519044"/>
              <a:gd name="connsiteY84" fmla="*/ 45512 h 269174"/>
              <a:gd name="connsiteX85" fmla="*/ 5818819 w 8519044"/>
              <a:gd name="connsiteY85" fmla="*/ 81202 h 269174"/>
              <a:gd name="connsiteX86" fmla="*/ 5842882 w 8519044"/>
              <a:gd name="connsiteY86" fmla="*/ 45512 h 269174"/>
              <a:gd name="connsiteX87" fmla="*/ 5952758 w 8519044"/>
              <a:gd name="connsiteY87" fmla="*/ 0 h 269174"/>
              <a:gd name="connsiteX88" fmla="*/ 6062635 w 8519044"/>
              <a:gd name="connsiteY88" fmla="*/ 45512 h 269174"/>
              <a:gd name="connsiteX89" fmla="*/ 6086697 w 8519044"/>
              <a:gd name="connsiteY89" fmla="*/ 81202 h 269174"/>
              <a:gd name="connsiteX90" fmla="*/ 6110760 w 8519044"/>
              <a:gd name="connsiteY90" fmla="*/ 45512 h 269174"/>
              <a:gd name="connsiteX91" fmla="*/ 6220636 w 8519044"/>
              <a:gd name="connsiteY91" fmla="*/ 0 h 269174"/>
              <a:gd name="connsiteX92" fmla="*/ 6330513 w 8519044"/>
              <a:gd name="connsiteY92" fmla="*/ 45512 h 269174"/>
              <a:gd name="connsiteX93" fmla="*/ 6354576 w 8519044"/>
              <a:gd name="connsiteY93" fmla="*/ 81202 h 269174"/>
              <a:gd name="connsiteX94" fmla="*/ 6378639 w 8519044"/>
              <a:gd name="connsiteY94" fmla="*/ 45512 h 269174"/>
              <a:gd name="connsiteX95" fmla="*/ 6488515 w 8519044"/>
              <a:gd name="connsiteY95" fmla="*/ 0 h 269174"/>
              <a:gd name="connsiteX96" fmla="*/ 6598392 w 8519044"/>
              <a:gd name="connsiteY96" fmla="*/ 45512 h 269174"/>
              <a:gd name="connsiteX97" fmla="*/ 6622454 w 8519044"/>
              <a:gd name="connsiteY97" fmla="*/ 81202 h 269174"/>
              <a:gd name="connsiteX98" fmla="*/ 6646517 w 8519044"/>
              <a:gd name="connsiteY98" fmla="*/ 45512 h 269174"/>
              <a:gd name="connsiteX99" fmla="*/ 6756393 w 8519044"/>
              <a:gd name="connsiteY99" fmla="*/ 0 h 269174"/>
              <a:gd name="connsiteX100" fmla="*/ 6866270 w 8519044"/>
              <a:gd name="connsiteY100" fmla="*/ 45512 h 269174"/>
              <a:gd name="connsiteX101" fmla="*/ 6890332 w 8519044"/>
              <a:gd name="connsiteY101" fmla="*/ 81202 h 269174"/>
              <a:gd name="connsiteX102" fmla="*/ 6914395 w 8519044"/>
              <a:gd name="connsiteY102" fmla="*/ 45512 h 269174"/>
              <a:gd name="connsiteX103" fmla="*/ 7024271 w 8519044"/>
              <a:gd name="connsiteY103" fmla="*/ 0 h 269174"/>
              <a:gd name="connsiteX104" fmla="*/ 7134148 w 8519044"/>
              <a:gd name="connsiteY104" fmla="*/ 45512 h 269174"/>
              <a:gd name="connsiteX105" fmla="*/ 7158211 w 8519044"/>
              <a:gd name="connsiteY105" fmla="*/ 81202 h 269174"/>
              <a:gd name="connsiteX106" fmla="*/ 7182274 w 8519044"/>
              <a:gd name="connsiteY106" fmla="*/ 45512 h 269174"/>
              <a:gd name="connsiteX107" fmla="*/ 7292150 w 8519044"/>
              <a:gd name="connsiteY107" fmla="*/ 0 h 269174"/>
              <a:gd name="connsiteX108" fmla="*/ 7402027 w 8519044"/>
              <a:gd name="connsiteY108" fmla="*/ 45512 h 269174"/>
              <a:gd name="connsiteX109" fmla="*/ 7426089 w 8519044"/>
              <a:gd name="connsiteY109" fmla="*/ 81202 h 269174"/>
              <a:gd name="connsiteX110" fmla="*/ 7450152 w 8519044"/>
              <a:gd name="connsiteY110" fmla="*/ 45512 h 269174"/>
              <a:gd name="connsiteX111" fmla="*/ 7560028 w 8519044"/>
              <a:gd name="connsiteY111" fmla="*/ 0 h 269174"/>
              <a:gd name="connsiteX112" fmla="*/ 7669905 w 8519044"/>
              <a:gd name="connsiteY112" fmla="*/ 45512 h 269174"/>
              <a:gd name="connsiteX113" fmla="*/ 7693967 w 8519044"/>
              <a:gd name="connsiteY113" fmla="*/ 81202 h 269174"/>
              <a:gd name="connsiteX114" fmla="*/ 7718029 w 8519044"/>
              <a:gd name="connsiteY114" fmla="*/ 45512 h 269174"/>
              <a:gd name="connsiteX115" fmla="*/ 7827906 w 8519044"/>
              <a:gd name="connsiteY115" fmla="*/ 0 h 269174"/>
              <a:gd name="connsiteX116" fmla="*/ 7937783 w 8519044"/>
              <a:gd name="connsiteY116" fmla="*/ 45512 h 269174"/>
              <a:gd name="connsiteX117" fmla="*/ 7961845 w 8519044"/>
              <a:gd name="connsiteY117" fmla="*/ 81202 h 269174"/>
              <a:gd name="connsiteX118" fmla="*/ 7985908 w 8519044"/>
              <a:gd name="connsiteY118" fmla="*/ 45512 h 269174"/>
              <a:gd name="connsiteX119" fmla="*/ 8095785 w 8519044"/>
              <a:gd name="connsiteY119" fmla="*/ 0 h 269174"/>
              <a:gd name="connsiteX120" fmla="*/ 8205662 w 8519044"/>
              <a:gd name="connsiteY120" fmla="*/ 45512 h 269174"/>
              <a:gd name="connsiteX121" fmla="*/ 8229720 w 8519044"/>
              <a:gd name="connsiteY121" fmla="*/ 81196 h 269174"/>
              <a:gd name="connsiteX122" fmla="*/ 8253778 w 8519044"/>
              <a:gd name="connsiteY122" fmla="*/ 45512 h 269174"/>
              <a:gd name="connsiteX123" fmla="*/ 8363655 w 8519044"/>
              <a:gd name="connsiteY123" fmla="*/ 0 h 269174"/>
              <a:gd name="connsiteX124" fmla="*/ 8519044 w 8519044"/>
              <a:gd name="connsiteY124" fmla="*/ 155389 h 269174"/>
              <a:gd name="connsiteX125" fmla="*/ 8514533 w 8519044"/>
              <a:gd name="connsiteY125" fmla="*/ 177734 h 269174"/>
              <a:gd name="connsiteX126" fmla="*/ 0 w 8519044"/>
              <a:gd name="connsiteY126" fmla="*/ 269174 h 269174"/>
              <a:gd name="connsiteX0" fmla="*/ 193376 w 8519044"/>
              <a:gd name="connsiteY0" fmla="*/ 81202 h 269174"/>
              <a:gd name="connsiteX1" fmla="*/ 217439 w 8519044"/>
              <a:gd name="connsiteY1" fmla="*/ 45512 h 269174"/>
              <a:gd name="connsiteX2" fmla="*/ 327315 w 8519044"/>
              <a:gd name="connsiteY2" fmla="*/ 0 h 269174"/>
              <a:gd name="connsiteX3" fmla="*/ 437192 w 8519044"/>
              <a:gd name="connsiteY3" fmla="*/ 45512 h 269174"/>
              <a:gd name="connsiteX4" fmla="*/ 461255 w 8519044"/>
              <a:gd name="connsiteY4" fmla="*/ 81202 h 269174"/>
              <a:gd name="connsiteX5" fmla="*/ 485318 w 8519044"/>
              <a:gd name="connsiteY5" fmla="*/ 45512 h 269174"/>
              <a:gd name="connsiteX6" fmla="*/ 595195 w 8519044"/>
              <a:gd name="connsiteY6" fmla="*/ 0 h 269174"/>
              <a:gd name="connsiteX7" fmla="*/ 705071 w 8519044"/>
              <a:gd name="connsiteY7" fmla="*/ 45512 h 269174"/>
              <a:gd name="connsiteX8" fmla="*/ 729134 w 8519044"/>
              <a:gd name="connsiteY8" fmla="*/ 81202 h 269174"/>
              <a:gd name="connsiteX9" fmla="*/ 753196 w 8519044"/>
              <a:gd name="connsiteY9" fmla="*/ 45512 h 269174"/>
              <a:gd name="connsiteX10" fmla="*/ 863072 w 8519044"/>
              <a:gd name="connsiteY10" fmla="*/ 0 h 269174"/>
              <a:gd name="connsiteX11" fmla="*/ 972949 w 8519044"/>
              <a:gd name="connsiteY11" fmla="*/ 45512 h 269174"/>
              <a:gd name="connsiteX12" fmla="*/ 997011 w 8519044"/>
              <a:gd name="connsiteY12" fmla="*/ 81202 h 269174"/>
              <a:gd name="connsiteX13" fmla="*/ 1021074 w 8519044"/>
              <a:gd name="connsiteY13" fmla="*/ 45512 h 269174"/>
              <a:gd name="connsiteX14" fmla="*/ 1130950 w 8519044"/>
              <a:gd name="connsiteY14" fmla="*/ 0 h 269174"/>
              <a:gd name="connsiteX15" fmla="*/ 1240826 w 8519044"/>
              <a:gd name="connsiteY15" fmla="*/ 45512 h 269174"/>
              <a:gd name="connsiteX16" fmla="*/ 1264890 w 8519044"/>
              <a:gd name="connsiteY16" fmla="*/ 81202 h 269174"/>
              <a:gd name="connsiteX17" fmla="*/ 1288953 w 8519044"/>
              <a:gd name="connsiteY17" fmla="*/ 45512 h 269174"/>
              <a:gd name="connsiteX18" fmla="*/ 1398829 w 8519044"/>
              <a:gd name="connsiteY18" fmla="*/ 0 h 269174"/>
              <a:gd name="connsiteX19" fmla="*/ 1508706 w 8519044"/>
              <a:gd name="connsiteY19" fmla="*/ 45512 h 269174"/>
              <a:gd name="connsiteX20" fmla="*/ 1532767 w 8519044"/>
              <a:gd name="connsiteY20" fmla="*/ 81202 h 269174"/>
              <a:gd name="connsiteX21" fmla="*/ 1556830 w 8519044"/>
              <a:gd name="connsiteY21" fmla="*/ 45512 h 269174"/>
              <a:gd name="connsiteX22" fmla="*/ 1666706 w 8519044"/>
              <a:gd name="connsiteY22" fmla="*/ 0 h 269174"/>
              <a:gd name="connsiteX23" fmla="*/ 1776583 w 8519044"/>
              <a:gd name="connsiteY23" fmla="*/ 45512 h 269174"/>
              <a:gd name="connsiteX24" fmla="*/ 1800645 w 8519044"/>
              <a:gd name="connsiteY24" fmla="*/ 81202 h 269174"/>
              <a:gd name="connsiteX25" fmla="*/ 1824708 w 8519044"/>
              <a:gd name="connsiteY25" fmla="*/ 45512 h 269174"/>
              <a:gd name="connsiteX26" fmla="*/ 1934584 w 8519044"/>
              <a:gd name="connsiteY26" fmla="*/ 0 h 269174"/>
              <a:gd name="connsiteX27" fmla="*/ 2044462 w 8519044"/>
              <a:gd name="connsiteY27" fmla="*/ 45512 h 269174"/>
              <a:gd name="connsiteX28" fmla="*/ 2068524 w 8519044"/>
              <a:gd name="connsiteY28" fmla="*/ 81202 h 269174"/>
              <a:gd name="connsiteX29" fmla="*/ 2092588 w 8519044"/>
              <a:gd name="connsiteY29" fmla="*/ 45512 h 269174"/>
              <a:gd name="connsiteX30" fmla="*/ 2202463 w 8519044"/>
              <a:gd name="connsiteY30" fmla="*/ 0 h 269174"/>
              <a:gd name="connsiteX31" fmla="*/ 2312340 w 8519044"/>
              <a:gd name="connsiteY31" fmla="*/ 45512 h 269174"/>
              <a:gd name="connsiteX32" fmla="*/ 2336402 w 8519044"/>
              <a:gd name="connsiteY32" fmla="*/ 81202 h 269174"/>
              <a:gd name="connsiteX33" fmla="*/ 2360464 w 8519044"/>
              <a:gd name="connsiteY33" fmla="*/ 45512 h 269174"/>
              <a:gd name="connsiteX34" fmla="*/ 2470341 w 8519044"/>
              <a:gd name="connsiteY34" fmla="*/ 0 h 269174"/>
              <a:gd name="connsiteX35" fmla="*/ 2580218 w 8519044"/>
              <a:gd name="connsiteY35" fmla="*/ 45512 h 269174"/>
              <a:gd name="connsiteX36" fmla="*/ 2604280 w 8519044"/>
              <a:gd name="connsiteY36" fmla="*/ 81202 h 269174"/>
              <a:gd name="connsiteX37" fmla="*/ 2628342 w 8519044"/>
              <a:gd name="connsiteY37" fmla="*/ 45512 h 269174"/>
              <a:gd name="connsiteX38" fmla="*/ 2738219 w 8519044"/>
              <a:gd name="connsiteY38" fmla="*/ 0 h 269174"/>
              <a:gd name="connsiteX39" fmla="*/ 2848095 w 8519044"/>
              <a:gd name="connsiteY39" fmla="*/ 45512 h 269174"/>
              <a:gd name="connsiteX40" fmla="*/ 2872159 w 8519044"/>
              <a:gd name="connsiteY40" fmla="*/ 81202 h 269174"/>
              <a:gd name="connsiteX41" fmla="*/ 2896222 w 8519044"/>
              <a:gd name="connsiteY41" fmla="*/ 45512 h 269174"/>
              <a:gd name="connsiteX42" fmla="*/ 3006098 w 8519044"/>
              <a:gd name="connsiteY42" fmla="*/ 0 h 269174"/>
              <a:gd name="connsiteX43" fmla="*/ 3115974 w 8519044"/>
              <a:gd name="connsiteY43" fmla="*/ 45512 h 269174"/>
              <a:gd name="connsiteX44" fmla="*/ 3140037 w 8519044"/>
              <a:gd name="connsiteY44" fmla="*/ 81202 h 269174"/>
              <a:gd name="connsiteX45" fmla="*/ 3164099 w 8519044"/>
              <a:gd name="connsiteY45" fmla="*/ 45512 h 269174"/>
              <a:gd name="connsiteX46" fmla="*/ 3273976 w 8519044"/>
              <a:gd name="connsiteY46" fmla="*/ 0 h 269174"/>
              <a:gd name="connsiteX47" fmla="*/ 3383852 w 8519044"/>
              <a:gd name="connsiteY47" fmla="*/ 45512 h 269174"/>
              <a:gd name="connsiteX48" fmla="*/ 3407915 w 8519044"/>
              <a:gd name="connsiteY48" fmla="*/ 81202 h 269174"/>
              <a:gd name="connsiteX49" fmla="*/ 3431977 w 8519044"/>
              <a:gd name="connsiteY49" fmla="*/ 45512 h 269174"/>
              <a:gd name="connsiteX50" fmla="*/ 3541853 w 8519044"/>
              <a:gd name="connsiteY50" fmla="*/ 0 h 269174"/>
              <a:gd name="connsiteX51" fmla="*/ 3651730 w 8519044"/>
              <a:gd name="connsiteY51" fmla="*/ 45512 h 269174"/>
              <a:gd name="connsiteX52" fmla="*/ 3675792 w 8519044"/>
              <a:gd name="connsiteY52" fmla="*/ 81202 h 269174"/>
              <a:gd name="connsiteX53" fmla="*/ 3699855 w 8519044"/>
              <a:gd name="connsiteY53" fmla="*/ 45512 h 269174"/>
              <a:gd name="connsiteX54" fmla="*/ 3809731 w 8519044"/>
              <a:gd name="connsiteY54" fmla="*/ 0 h 269174"/>
              <a:gd name="connsiteX55" fmla="*/ 3919608 w 8519044"/>
              <a:gd name="connsiteY55" fmla="*/ 45512 h 269174"/>
              <a:gd name="connsiteX56" fmla="*/ 3943671 w 8519044"/>
              <a:gd name="connsiteY56" fmla="*/ 81202 h 269174"/>
              <a:gd name="connsiteX57" fmla="*/ 3967734 w 8519044"/>
              <a:gd name="connsiteY57" fmla="*/ 45512 h 269174"/>
              <a:gd name="connsiteX58" fmla="*/ 4077610 w 8519044"/>
              <a:gd name="connsiteY58" fmla="*/ 0 h 269174"/>
              <a:gd name="connsiteX59" fmla="*/ 4187487 w 8519044"/>
              <a:gd name="connsiteY59" fmla="*/ 45512 h 269174"/>
              <a:gd name="connsiteX60" fmla="*/ 4211549 w 8519044"/>
              <a:gd name="connsiteY60" fmla="*/ 81202 h 269174"/>
              <a:gd name="connsiteX61" fmla="*/ 4235612 w 8519044"/>
              <a:gd name="connsiteY61" fmla="*/ 45512 h 269174"/>
              <a:gd name="connsiteX62" fmla="*/ 4345488 w 8519044"/>
              <a:gd name="connsiteY62" fmla="*/ 0 h 269174"/>
              <a:gd name="connsiteX63" fmla="*/ 4455365 w 8519044"/>
              <a:gd name="connsiteY63" fmla="*/ 45512 h 269174"/>
              <a:gd name="connsiteX64" fmla="*/ 4479427 w 8519044"/>
              <a:gd name="connsiteY64" fmla="*/ 81202 h 269174"/>
              <a:gd name="connsiteX65" fmla="*/ 4503490 w 8519044"/>
              <a:gd name="connsiteY65" fmla="*/ 45512 h 269174"/>
              <a:gd name="connsiteX66" fmla="*/ 4613366 w 8519044"/>
              <a:gd name="connsiteY66" fmla="*/ 0 h 269174"/>
              <a:gd name="connsiteX67" fmla="*/ 4723243 w 8519044"/>
              <a:gd name="connsiteY67" fmla="*/ 45512 h 269174"/>
              <a:gd name="connsiteX68" fmla="*/ 4747306 w 8519044"/>
              <a:gd name="connsiteY68" fmla="*/ 81202 h 269174"/>
              <a:gd name="connsiteX69" fmla="*/ 4771369 w 8519044"/>
              <a:gd name="connsiteY69" fmla="*/ 45512 h 269174"/>
              <a:gd name="connsiteX70" fmla="*/ 4881245 w 8519044"/>
              <a:gd name="connsiteY70" fmla="*/ 0 h 269174"/>
              <a:gd name="connsiteX71" fmla="*/ 4991122 w 8519044"/>
              <a:gd name="connsiteY71" fmla="*/ 45512 h 269174"/>
              <a:gd name="connsiteX72" fmla="*/ 5015184 w 8519044"/>
              <a:gd name="connsiteY72" fmla="*/ 81202 h 269174"/>
              <a:gd name="connsiteX73" fmla="*/ 5039247 w 8519044"/>
              <a:gd name="connsiteY73" fmla="*/ 45512 h 269174"/>
              <a:gd name="connsiteX74" fmla="*/ 5149123 w 8519044"/>
              <a:gd name="connsiteY74" fmla="*/ 0 h 269174"/>
              <a:gd name="connsiteX75" fmla="*/ 5259000 w 8519044"/>
              <a:gd name="connsiteY75" fmla="*/ 45512 h 269174"/>
              <a:gd name="connsiteX76" fmla="*/ 5283062 w 8519044"/>
              <a:gd name="connsiteY76" fmla="*/ 81202 h 269174"/>
              <a:gd name="connsiteX77" fmla="*/ 5307125 w 8519044"/>
              <a:gd name="connsiteY77" fmla="*/ 45512 h 269174"/>
              <a:gd name="connsiteX78" fmla="*/ 5417001 w 8519044"/>
              <a:gd name="connsiteY78" fmla="*/ 0 h 269174"/>
              <a:gd name="connsiteX79" fmla="*/ 5526878 w 8519044"/>
              <a:gd name="connsiteY79" fmla="*/ 45512 h 269174"/>
              <a:gd name="connsiteX80" fmla="*/ 5550941 w 8519044"/>
              <a:gd name="connsiteY80" fmla="*/ 81202 h 269174"/>
              <a:gd name="connsiteX81" fmla="*/ 5575004 w 8519044"/>
              <a:gd name="connsiteY81" fmla="*/ 45512 h 269174"/>
              <a:gd name="connsiteX82" fmla="*/ 5684880 w 8519044"/>
              <a:gd name="connsiteY82" fmla="*/ 0 h 269174"/>
              <a:gd name="connsiteX83" fmla="*/ 5794757 w 8519044"/>
              <a:gd name="connsiteY83" fmla="*/ 45512 h 269174"/>
              <a:gd name="connsiteX84" fmla="*/ 5818819 w 8519044"/>
              <a:gd name="connsiteY84" fmla="*/ 81202 h 269174"/>
              <a:gd name="connsiteX85" fmla="*/ 5842882 w 8519044"/>
              <a:gd name="connsiteY85" fmla="*/ 45512 h 269174"/>
              <a:gd name="connsiteX86" fmla="*/ 5952758 w 8519044"/>
              <a:gd name="connsiteY86" fmla="*/ 0 h 269174"/>
              <a:gd name="connsiteX87" fmla="*/ 6062635 w 8519044"/>
              <a:gd name="connsiteY87" fmla="*/ 45512 h 269174"/>
              <a:gd name="connsiteX88" fmla="*/ 6086697 w 8519044"/>
              <a:gd name="connsiteY88" fmla="*/ 81202 h 269174"/>
              <a:gd name="connsiteX89" fmla="*/ 6110760 w 8519044"/>
              <a:gd name="connsiteY89" fmla="*/ 45512 h 269174"/>
              <a:gd name="connsiteX90" fmla="*/ 6220636 w 8519044"/>
              <a:gd name="connsiteY90" fmla="*/ 0 h 269174"/>
              <a:gd name="connsiteX91" fmla="*/ 6330513 w 8519044"/>
              <a:gd name="connsiteY91" fmla="*/ 45512 h 269174"/>
              <a:gd name="connsiteX92" fmla="*/ 6354576 w 8519044"/>
              <a:gd name="connsiteY92" fmla="*/ 81202 h 269174"/>
              <a:gd name="connsiteX93" fmla="*/ 6378639 w 8519044"/>
              <a:gd name="connsiteY93" fmla="*/ 45512 h 269174"/>
              <a:gd name="connsiteX94" fmla="*/ 6488515 w 8519044"/>
              <a:gd name="connsiteY94" fmla="*/ 0 h 269174"/>
              <a:gd name="connsiteX95" fmla="*/ 6598392 w 8519044"/>
              <a:gd name="connsiteY95" fmla="*/ 45512 h 269174"/>
              <a:gd name="connsiteX96" fmla="*/ 6622454 w 8519044"/>
              <a:gd name="connsiteY96" fmla="*/ 81202 h 269174"/>
              <a:gd name="connsiteX97" fmla="*/ 6646517 w 8519044"/>
              <a:gd name="connsiteY97" fmla="*/ 45512 h 269174"/>
              <a:gd name="connsiteX98" fmla="*/ 6756393 w 8519044"/>
              <a:gd name="connsiteY98" fmla="*/ 0 h 269174"/>
              <a:gd name="connsiteX99" fmla="*/ 6866270 w 8519044"/>
              <a:gd name="connsiteY99" fmla="*/ 45512 h 269174"/>
              <a:gd name="connsiteX100" fmla="*/ 6890332 w 8519044"/>
              <a:gd name="connsiteY100" fmla="*/ 81202 h 269174"/>
              <a:gd name="connsiteX101" fmla="*/ 6914395 w 8519044"/>
              <a:gd name="connsiteY101" fmla="*/ 45512 h 269174"/>
              <a:gd name="connsiteX102" fmla="*/ 7024271 w 8519044"/>
              <a:gd name="connsiteY102" fmla="*/ 0 h 269174"/>
              <a:gd name="connsiteX103" fmla="*/ 7134148 w 8519044"/>
              <a:gd name="connsiteY103" fmla="*/ 45512 h 269174"/>
              <a:gd name="connsiteX104" fmla="*/ 7158211 w 8519044"/>
              <a:gd name="connsiteY104" fmla="*/ 81202 h 269174"/>
              <a:gd name="connsiteX105" fmla="*/ 7182274 w 8519044"/>
              <a:gd name="connsiteY105" fmla="*/ 45512 h 269174"/>
              <a:gd name="connsiteX106" fmla="*/ 7292150 w 8519044"/>
              <a:gd name="connsiteY106" fmla="*/ 0 h 269174"/>
              <a:gd name="connsiteX107" fmla="*/ 7402027 w 8519044"/>
              <a:gd name="connsiteY107" fmla="*/ 45512 h 269174"/>
              <a:gd name="connsiteX108" fmla="*/ 7426089 w 8519044"/>
              <a:gd name="connsiteY108" fmla="*/ 81202 h 269174"/>
              <a:gd name="connsiteX109" fmla="*/ 7450152 w 8519044"/>
              <a:gd name="connsiteY109" fmla="*/ 45512 h 269174"/>
              <a:gd name="connsiteX110" fmla="*/ 7560028 w 8519044"/>
              <a:gd name="connsiteY110" fmla="*/ 0 h 269174"/>
              <a:gd name="connsiteX111" fmla="*/ 7669905 w 8519044"/>
              <a:gd name="connsiteY111" fmla="*/ 45512 h 269174"/>
              <a:gd name="connsiteX112" fmla="*/ 7693967 w 8519044"/>
              <a:gd name="connsiteY112" fmla="*/ 81202 h 269174"/>
              <a:gd name="connsiteX113" fmla="*/ 7718029 w 8519044"/>
              <a:gd name="connsiteY113" fmla="*/ 45512 h 269174"/>
              <a:gd name="connsiteX114" fmla="*/ 7827906 w 8519044"/>
              <a:gd name="connsiteY114" fmla="*/ 0 h 269174"/>
              <a:gd name="connsiteX115" fmla="*/ 7937783 w 8519044"/>
              <a:gd name="connsiteY115" fmla="*/ 45512 h 269174"/>
              <a:gd name="connsiteX116" fmla="*/ 7961845 w 8519044"/>
              <a:gd name="connsiteY116" fmla="*/ 81202 h 269174"/>
              <a:gd name="connsiteX117" fmla="*/ 7985908 w 8519044"/>
              <a:gd name="connsiteY117" fmla="*/ 45512 h 269174"/>
              <a:gd name="connsiteX118" fmla="*/ 8095785 w 8519044"/>
              <a:gd name="connsiteY118" fmla="*/ 0 h 269174"/>
              <a:gd name="connsiteX119" fmla="*/ 8205662 w 8519044"/>
              <a:gd name="connsiteY119" fmla="*/ 45512 h 269174"/>
              <a:gd name="connsiteX120" fmla="*/ 8229720 w 8519044"/>
              <a:gd name="connsiteY120" fmla="*/ 81196 h 269174"/>
              <a:gd name="connsiteX121" fmla="*/ 8253778 w 8519044"/>
              <a:gd name="connsiteY121" fmla="*/ 45512 h 269174"/>
              <a:gd name="connsiteX122" fmla="*/ 8363655 w 8519044"/>
              <a:gd name="connsiteY122" fmla="*/ 0 h 269174"/>
              <a:gd name="connsiteX123" fmla="*/ 8519044 w 8519044"/>
              <a:gd name="connsiteY123" fmla="*/ 155389 h 269174"/>
              <a:gd name="connsiteX124" fmla="*/ 8514533 w 8519044"/>
              <a:gd name="connsiteY124" fmla="*/ 177734 h 269174"/>
              <a:gd name="connsiteX125" fmla="*/ 0 w 8519044"/>
              <a:gd name="connsiteY125" fmla="*/ 269174 h 269174"/>
              <a:gd name="connsiteX0" fmla="*/ 0 w 8325668"/>
              <a:gd name="connsiteY0" fmla="*/ 81202 h 177734"/>
              <a:gd name="connsiteX1" fmla="*/ 24063 w 8325668"/>
              <a:gd name="connsiteY1" fmla="*/ 45512 h 177734"/>
              <a:gd name="connsiteX2" fmla="*/ 133939 w 8325668"/>
              <a:gd name="connsiteY2" fmla="*/ 0 h 177734"/>
              <a:gd name="connsiteX3" fmla="*/ 243816 w 8325668"/>
              <a:gd name="connsiteY3" fmla="*/ 45512 h 177734"/>
              <a:gd name="connsiteX4" fmla="*/ 267879 w 8325668"/>
              <a:gd name="connsiteY4" fmla="*/ 81202 h 177734"/>
              <a:gd name="connsiteX5" fmla="*/ 291942 w 8325668"/>
              <a:gd name="connsiteY5" fmla="*/ 45512 h 177734"/>
              <a:gd name="connsiteX6" fmla="*/ 401819 w 8325668"/>
              <a:gd name="connsiteY6" fmla="*/ 0 h 177734"/>
              <a:gd name="connsiteX7" fmla="*/ 511695 w 8325668"/>
              <a:gd name="connsiteY7" fmla="*/ 45512 h 177734"/>
              <a:gd name="connsiteX8" fmla="*/ 535758 w 8325668"/>
              <a:gd name="connsiteY8" fmla="*/ 81202 h 177734"/>
              <a:gd name="connsiteX9" fmla="*/ 559820 w 8325668"/>
              <a:gd name="connsiteY9" fmla="*/ 45512 h 177734"/>
              <a:gd name="connsiteX10" fmla="*/ 669696 w 8325668"/>
              <a:gd name="connsiteY10" fmla="*/ 0 h 177734"/>
              <a:gd name="connsiteX11" fmla="*/ 779573 w 8325668"/>
              <a:gd name="connsiteY11" fmla="*/ 45512 h 177734"/>
              <a:gd name="connsiteX12" fmla="*/ 803635 w 8325668"/>
              <a:gd name="connsiteY12" fmla="*/ 81202 h 177734"/>
              <a:gd name="connsiteX13" fmla="*/ 827698 w 8325668"/>
              <a:gd name="connsiteY13" fmla="*/ 45512 h 177734"/>
              <a:gd name="connsiteX14" fmla="*/ 937574 w 8325668"/>
              <a:gd name="connsiteY14" fmla="*/ 0 h 177734"/>
              <a:gd name="connsiteX15" fmla="*/ 1047450 w 8325668"/>
              <a:gd name="connsiteY15" fmla="*/ 45512 h 177734"/>
              <a:gd name="connsiteX16" fmla="*/ 1071514 w 8325668"/>
              <a:gd name="connsiteY16" fmla="*/ 81202 h 177734"/>
              <a:gd name="connsiteX17" fmla="*/ 1095577 w 8325668"/>
              <a:gd name="connsiteY17" fmla="*/ 45512 h 177734"/>
              <a:gd name="connsiteX18" fmla="*/ 1205453 w 8325668"/>
              <a:gd name="connsiteY18" fmla="*/ 0 h 177734"/>
              <a:gd name="connsiteX19" fmla="*/ 1315330 w 8325668"/>
              <a:gd name="connsiteY19" fmla="*/ 45512 h 177734"/>
              <a:gd name="connsiteX20" fmla="*/ 1339391 w 8325668"/>
              <a:gd name="connsiteY20" fmla="*/ 81202 h 177734"/>
              <a:gd name="connsiteX21" fmla="*/ 1363454 w 8325668"/>
              <a:gd name="connsiteY21" fmla="*/ 45512 h 177734"/>
              <a:gd name="connsiteX22" fmla="*/ 1473330 w 8325668"/>
              <a:gd name="connsiteY22" fmla="*/ 0 h 177734"/>
              <a:gd name="connsiteX23" fmla="*/ 1583207 w 8325668"/>
              <a:gd name="connsiteY23" fmla="*/ 45512 h 177734"/>
              <a:gd name="connsiteX24" fmla="*/ 1607269 w 8325668"/>
              <a:gd name="connsiteY24" fmla="*/ 81202 h 177734"/>
              <a:gd name="connsiteX25" fmla="*/ 1631332 w 8325668"/>
              <a:gd name="connsiteY25" fmla="*/ 45512 h 177734"/>
              <a:gd name="connsiteX26" fmla="*/ 1741208 w 8325668"/>
              <a:gd name="connsiteY26" fmla="*/ 0 h 177734"/>
              <a:gd name="connsiteX27" fmla="*/ 1851086 w 8325668"/>
              <a:gd name="connsiteY27" fmla="*/ 45512 h 177734"/>
              <a:gd name="connsiteX28" fmla="*/ 1875148 w 8325668"/>
              <a:gd name="connsiteY28" fmla="*/ 81202 h 177734"/>
              <a:gd name="connsiteX29" fmla="*/ 1899212 w 8325668"/>
              <a:gd name="connsiteY29" fmla="*/ 45512 h 177734"/>
              <a:gd name="connsiteX30" fmla="*/ 2009087 w 8325668"/>
              <a:gd name="connsiteY30" fmla="*/ 0 h 177734"/>
              <a:gd name="connsiteX31" fmla="*/ 2118964 w 8325668"/>
              <a:gd name="connsiteY31" fmla="*/ 45512 h 177734"/>
              <a:gd name="connsiteX32" fmla="*/ 2143026 w 8325668"/>
              <a:gd name="connsiteY32" fmla="*/ 81202 h 177734"/>
              <a:gd name="connsiteX33" fmla="*/ 2167088 w 8325668"/>
              <a:gd name="connsiteY33" fmla="*/ 45512 h 177734"/>
              <a:gd name="connsiteX34" fmla="*/ 2276965 w 8325668"/>
              <a:gd name="connsiteY34" fmla="*/ 0 h 177734"/>
              <a:gd name="connsiteX35" fmla="*/ 2386842 w 8325668"/>
              <a:gd name="connsiteY35" fmla="*/ 45512 h 177734"/>
              <a:gd name="connsiteX36" fmla="*/ 2410904 w 8325668"/>
              <a:gd name="connsiteY36" fmla="*/ 81202 h 177734"/>
              <a:gd name="connsiteX37" fmla="*/ 2434966 w 8325668"/>
              <a:gd name="connsiteY37" fmla="*/ 45512 h 177734"/>
              <a:gd name="connsiteX38" fmla="*/ 2544843 w 8325668"/>
              <a:gd name="connsiteY38" fmla="*/ 0 h 177734"/>
              <a:gd name="connsiteX39" fmla="*/ 2654719 w 8325668"/>
              <a:gd name="connsiteY39" fmla="*/ 45512 h 177734"/>
              <a:gd name="connsiteX40" fmla="*/ 2678783 w 8325668"/>
              <a:gd name="connsiteY40" fmla="*/ 81202 h 177734"/>
              <a:gd name="connsiteX41" fmla="*/ 2702846 w 8325668"/>
              <a:gd name="connsiteY41" fmla="*/ 45512 h 177734"/>
              <a:gd name="connsiteX42" fmla="*/ 2812722 w 8325668"/>
              <a:gd name="connsiteY42" fmla="*/ 0 h 177734"/>
              <a:gd name="connsiteX43" fmla="*/ 2922598 w 8325668"/>
              <a:gd name="connsiteY43" fmla="*/ 45512 h 177734"/>
              <a:gd name="connsiteX44" fmla="*/ 2946661 w 8325668"/>
              <a:gd name="connsiteY44" fmla="*/ 81202 h 177734"/>
              <a:gd name="connsiteX45" fmla="*/ 2970723 w 8325668"/>
              <a:gd name="connsiteY45" fmla="*/ 45512 h 177734"/>
              <a:gd name="connsiteX46" fmla="*/ 3080600 w 8325668"/>
              <a:gd name="connsiteY46" fmla="*/ 0 h 177734"/>
              <a:gd name="connsiteX47" fmla="*/ 3190476 w 8325668"/>
              <a:gd name="connsiteY47" fmla="*/ 45512 h 177734"/>
              <a:gd name="connsiteX48" fmla="*/ 3214539 w 8325668"/>
              <a:gd name="connsiteY48" fmla="*/ 81202 h 177734"/>
              <a:gd name="connsiteX49" fmla="*/ 3238601 w 8325668"/>
              <a:gd name="connsiteY49" fmla="*/ 45512 h 177734"/>
              <a:gd name="connsiteX50" fmla="*/ 3348477 w 8325668"/>
              <a:gd name="connsiteY50" fmla="*/ 0 h 177734"/>
              <a:gd name="connsiteX51" fmla="*/ 3458354 w 8325668"/>
              <a:gd name="connsiteY51" fmla="*/ 45512 h 177734"/>
              <a:gd name="connsiteX52" fmla="*/ 3482416 w 8325668"/>
              <a:gd name="connsiteY52" fmla="*/ 81202 h 177734"/>
              <a:gd name="connsiteX53" fmla="*/ 3506479 w 8325668"/>
              <a:gd name="connsiteY53" fmla="*/ 45512 h 177734"/>
              <a:gd name="connsiteX54" fmla="*/ 3616355 w 8325668"/>
              <a:gd name="connsiteY54" fmla="*/ 0 h 177734"/>
              <a:gd name="connsiteX55" fmla="*/ 3726232 w 8325668"/>
              <a:gd name="connsiteY55" fmla="*/ 45512 h 177734"/>
              <a:gd name="connsiteX56" fmla="*/ 3750295 w 8325668"/>
              <a:gd name="connsiteY56" fmla="*/ 81202 h 177734"/>
              <a:gd name="connsiteX57" fmla="*/ 3774358 w 8325668"/>
              <a:gd name="connsiteY57" fmla="*/ 45512 h 177734"/>
              <a:gd name="connsiteX58" fmla="*/ 3884234 w 8325668"/>
              <a:gd name="connsiteY58" fmla="*/ 0 h 177734"/>
              <a:gd name="connsiteX59" fmla="*/ 3994111 w 8325668"/>
              <a:gd name="connsiteY59" fmla="*/ 45512 h 177734"/>
              <a:gd name="connsiteX60" fmla="*/ 4018173 w 8325668"/>
              <a:gd name="connsiteY60" fmla="*/ 81202 h 177734"/>
              <a:gd name="connsiteX61" fmla="*/ 4042236 w 8325668"/>
              <a:gd name="connsiteY61" fmla="*/ 45512 h 177734"/>
              <a:gd name="connsiteX62" fmla="*/ 4152112 w 8325668"/>
              <a:gd name="connsiteY62" fmla="*/ 0 h 177734"/>
              <a:gd name="connsiteX63" fmla="*/ 4261989 w 8325668"/>
              <a:gd name="connsiteY63" fmla="*/ 45512 h 177734"/>
              <a:gd name="connsiteX64" fmla="*/ 4286051 w 8325668"/>
              <a:gd name="connsiteY64" fmla="*/ 81202 h 177734"/>
              <a:gd name="connsiteX65" fmla="*/ 4310114 w 8325668"/>
              <a:gd name="connsiteY65" fmla="*/ 45512 h 177734"/>
              <a:gd name="connsiteX66" fmla="*/ 4419990 w 8325668"/>
              <a:gd name="connsiteY66" fmla="*/ 0 h 177734"/>
              <a:gd name="connsiteX67" fmla="*/ 4529867 w 8325668"/>
              <a:gd name="connsiteY67" fmla="*/ 45512 h 177734"/>
              <a:gd name="connsiteX68" fmla="*/ 4553930 w 8325668"/>
              <a:gd name="connsiteY68" fmla="*/ 81202 h 177734"/>
              <a:gd name="connsiteX69" fmla="*/ 4577993 w 8325668"/>
              <a:gd name="connsiteY69" fmla="*/ 45512 h 177734"/>
              <a:gd name="connsiteX70" fmla="*/ 4687869 w 8325668"/>
              <a:gd name="connsiteY70" fmla="*/ 0 h 177734"/>
              <a:gd name="connsiteX71" fmla="*/ 4797746 w 8325668"/>
              <a:gd name="connsiteY71" fmla="*/ 45512 h 177734"/>
              <a:gd name="connsiteX72" fmla="*/ 4821808 w 8325668"/>
              <a:gd name="connsiteY72" fmla="*/ 81202 h 177734"/>
              <a:gd name="connsiteX73" fmla="*/ 4845871 w 8325668"/>
              <a:gd name="connsiteY73" fmla="*/ 45512 h 177734"/>
              <a:gd name="connsiteX74" fmla="*/ 4955747 w 8325668"/>
              <a:gd name="connsiteY74" fmla="*/ 0 h 177734"/>
              <a:gd name="connsiteX75" fmla="*/ 5065624 w 8325668"/>
              <a:gd name="connsiteY75" fmla="*/ 45512 h 177734"/>
              <a:gd name="connsiteX76" fmla="*/ 5089686 w 8325668"/>
              <a:gd name="connsiteY76" fmla="*/ 81202 h 177734"/>
              <a:gd name="connsiteX77" fmla="*/ 5113749 w 8325668"/>
              <a:gd name="connsiteY77" fmla="*/ 45512 h 177734"/>
              <a:gd name="connsiteX78" fmla="*/ 5223625 w 8325668"/>
              <a:gd name="connsiteY78" fmla="*/ 0 h 177734"/>
              <a:gd name="connsiteX79" fmla="*/ 5333502 w 8325668"/>
              <a:gd name="connsiteY79" fmla="*/ 45512 h 177734"/>
              <a:gd name="connsiteX80" fmla="*/ 5357565 w 8325668"/>
              <a:gd name="connsiteY80" fmla="*/ 81202 h 177734"/>
              <a:gd name="connsiteX81" fmla="*/ 5381628 w 8325668"/>
              <a:gd name="connsiteY81" fmla="*/ 45512 h 177734"/>
              <a:gd name="connsiteX82" fmla="*/ 5491504 w 8325668"/>
              <a:gd name="connsiteY82" fmla="*/ 0 h 177734"/>
              <a:gd name="connsiteX83" fmla="*/ 5601381 w 8325668"/>
              <a:gd name="connsiteY83" fmla="*/ 45512 h 177734"/>
              <a:gd name="connsiteX84" fmla="*/ 5625443 w 8325668"/>
              <a:gd name="connsiteY84" fmla="*/ 81202 h 177734"/>
              <a:gd name="connsiteX85" fmla="*/ 5649506 w 8325668"/>
              <a:gd name="connsiteY85" fmla="*/ 45512 h 177734"/>
              <a:gd name="connsiteX86" fmla="*/ 5759382 w 8325668"/>
              <a:gd name="connsiteY86" fmla="*/ 0 h 177734"/>
              <a:gd name="connsiteX87" fmla="*/ 5869259 w 8325668"/>
              <a:gd name="connsiteY87" fmla="*/ 45512 h 177734"/>
              <a:gd name="connsiteX88" fmla="*/ 5893321 w 8325668"/>
              <a:gd name="connsiteY88" fmla="*/ 81202 h 177734"/>
              <a:gd name="connsiteX89" fmla="*/ 5917384 w 8325668"/>
              <a:gd name="connsiteY89" fmla="*/ 45512 h 177734"/>
              <a:gd name="connsiteX90" fmla="*/ 6027260 w 8325668"/>
              <a:gd name="connsiteY90" fmla="*/ 0 h 177734"/>
              <a:gd name="connsiteX91" fmla="*/ 6137137 w 8325668"/>
              <a:gd name="connsiteY91" fmla="*/ 45512 h 177734"/>
              <a:gd name="connsiteX92" fmla="*/ 6161200 w 8325668"/>
              <a:gd name="connsiteY92" fmla="*/ 81202 h 177734"/>
              <a:gd name="connsiteX93" fmla="*/ 6185263 w 8325668"/>
              <a:gd name="connsiteY93" fmla="*/ 45512 h 177734"/>
              <a:gd name="connsiteX94" fmla="*/ 6295139 w 8325668"/>
              <a:gd name="connsiteY94" fmla="*/ 0 h 177734"/>
              <a:gd name="connsiteX95" fmla="*/ 6405016 w 8325668"/>
              <a:gd name="connsiteY95" fmla="*/ 45512 h 177734"/>
              <a:gd name="connsiteX96" fmla="*/ 6429078 w 8325668"/>
              <a:gd name="connsiteY96" fmla="*/ 81202 h 177734"/>
              <a:gd name="connsiteX97" fmla="*/ 6453141 w 8325668"/>
              <a:gd name="connsiteY97" fmla="*/ 45512 h 177734"/>
              <a:gd name="connsiteX98" fmla="*/ 6563017 w 8325668"/>
              <a:gd name="connsiteY98" fmla="*/ 0 h 177734"/>
              <a:gd name="connsiteX99" fmla="*/ 6672894 w 8325668"/>
              <a:gd name="connsiteY99" fmla="*/ 45512 h 177734"/>
              <a:gd name="connsiteX100" fmla="*/ 6696956 w 8325668"/>
              <a:gd name="connsiteY100" fmla="*/ 81202 h 177734"/>
              <a:gd name="connsiteX101" fmla="*/ 6721019 w 8325668"/>
              <a:gd name="connsiteY101" fmla="*/ 45512 h 177734"/>
              <a:gd name="connsiteX102" fmla="*/ 6830895 w 8325668"/>
              <a:gd name="connsiteY102" fmla="*/ 0 h 177734"/>
              <a:gd name="connsiteX103" fmla="*/ 6940772 w 8325668"/>
              <a:gd name="connsiteY103" fmla="*/ 45512 h 177734"/>
              <a:gd name="connsiteX104" fmla="*/ 6964835 w 8325668"/>
              <a:gd name="connsiteY104" fmla="*/ 81202 h 177734"/>
              <a:gd name="connsiteX105" fmla="*/ 6988898 w 8325668"/>
              <a:gd name="connsiteY105" fmla="*/ 45512 h 177734"/>
              <a:gd name="connsiteX106" fmla="*/ 7098774 w 8325668"/>
              <a:gd name="connsiteY106" fmla="*/ 0 h 177734"/>
              <a:gd name="connsiteX107" fmla="*/ 7208651 w 8325668"/>
              <a:gd name="connsiteY107" fmla="*/ 45512 h 177734"/>
              <a:gd name="connsiteX108" fmla="*/ 7232713 w 8325668"/>
              <a:gd name="connsiteY108" fmla="*/ 81202 h 177734"/>
              <a:gd name="connsiteX109" fmla="*/ 7256776 w 8325668"/>
              <a:gd name="connsiteY109" fmla="*/ 45512 h 177734"/>
              <a:gd name="connsiteX110" fmla="*/ 7366652 w 8325668"/>
              <a:gd name="connsiteY110" fmla="*/ 0 h 177734"/>
              <a:gd name="connsiteX111" fmla="*/ 7476529 w 8325668"/>
              <a:gd name="connsiteY111" fmla="*/ 45512 h 177734"/>
              <a:gd name="connsiteX112" fmla="*/ 7500591 w 8325668"/>
              <a:gd name="connsiteY112" fmla="*/ 81202 h 177734"/>
              <a:gd name="connsiteX113" fmla="*/ 7524653 w 8325668"/>
              <a:gd name="connsiteY113" fmla="*/ 45512 h 177734"/>
              <a:gd name="connsiteX114" fmla="*/ 7634530 w 8325668"/>
              <a:gd name="connsiteY114" fmla="*/ 0 h 177734"/>
              <a:gd name="connsiteX115" fmla="*/ 7744407 w 8325668"/>
              <a:gd name="connsiteY115" fmla="*/ 45512 h 177734"/>
              <a:gd name="connsiteX116" fmla="*/ 7768469 w 8325668"/>
              <a:gd name="connsiteY116" fmla="*/ 81202 h 177734"/>
              <a:gd name="connsiteX117" fmla="*/ 7792532 w 8325668"/>
              <a:gd name="connsiteY117" fmla="*/ 45512 h 177734"/>
              <a:gd name="connsiteX118" fmla="*/ 7902409 w 8325668"/>
              <a:gd name="connsiteY118" fmla="*/ 0 h 177734"/>
              <a:gd name="connsiteX119" fmla="*/ 8012286 w 8325668"/>
              <a:gd name="connsiteY119" fmla="*/ 45512 h 177734"/>
              <a:gd name="connsiteX120" fmla="*/ 8036344 w 8325668"/>
              <a:gd name="connsiteY120" fmla="*/ 81196 h 177734"/>
              <a:gd name="connsiteX121" fmla="*/ 8060402 w 8325668"/>
              <a:gd name="connsiteY121" fmla="*/ 45512 h 177734"/>
              <a:gd name="connsiteX122" fmla="*/ 8170279 w 8325668"/>
              <a:gd name="connsiteY122" fmla="*/ 0 h 177734"/>
              <a:gd name="connsiteX123" fmla="*/ 8325668 w 8325668"/>
              <a:gd name="connsiteY123" fmla="*/ 155389 h 177734"/>
              <a:gd name="connsiteX124" fmla="*/ 8321157 w 8325668"/>
              <a:gd name="connsiteY124" fmla="*/ 177734 h 177734"/>
              <a:gd name="connsiteX0" fmla="*/ 0 w 8321157"/>
              <a:gd name="connsiteY0" fmla="*/ 87632 h 184164"/>
              <a:gd name="connsiteX1" fmla="*/ 24063 w 8321157"/>
              <a:gd name="connsiteY1" fmla="*/ 51942 h 184164"/>
              <a:gd name="connsiteX2" fmla="*/ 133939 w 8321157"/>
              <a:gd name="connsiteY2" fmla="*/ 6430 h 184164"/>
              <a:gd name="connsiteX3" fmla="*/ 243816 w 8321157"/>
              <a:gd name="connsiteY3" fmla="*/ 51942 h 184164"/>
              <a:gd name="connsiteX4" fmla="*/ 267879 w 8321157"/>
              <a:gd name="connsiteY4" fmla="*/ 87632 h 184164"/>
              <a:gd name="connsiteX5" fmla="*/ 291942 w 8321157"/>
              <a:gd name="connsiteY5" fmla="*/ 51942 h 184164"/>
              <a:gd name="connsiteX6" fmla="*/ 401819 w 8321157"/>
              <a:gd name="connsiteY6" fmla="*/ 6430 h 184164"/>
              <a:gd name="connsiteX7" fmla="*/ 511695 w 8321157"/>
              <a:gd name="connsiteY7" fmla="*/ 51942 h 184164"/>
              <a:gd name="connsiteX8" fmla="*/ 535758 w 8321157"/>
              <a:gd name="connsiteY8" fmla="*/ 87632 h 184164"/>
              <a:gd name="connsiteX9" fmla="*/ 559820 w 8321157"/>
              <a:gd name="connsiteY9" fmla="*/ 51942 h 184164"/>
              <a:gd name="connsiteX10" fmla="*/ 669696 w 8321157"/>
              <a:gd name="connsiteY10" fmla="*/ 6430 h 184164"/>
              <a:gd name="connsiteX11" fmla="*/ 779573 w 8321157"/>
              <a:gd name="connsiteY11" fmla="*/ 51942 h 184164"/>
              <a:gd name="connsiteX12" fmla="*/ 803635 w 8321157"/>
              <a:gd name="connsiteY12" fmla="*/ 87632 h 184164"/>
              <a:gd name="connsiteX13" fmla="*/ 827698 w 8321157"/>
              <a:gd name="connsiteY13" fmla="*/ 51942 h 184164"/>
              <a:gd name="connsiteX14" fmla="*/ 937574 w 8321157"/>
              <a:gd name="connsiteY14" fmla="*/ 6430 h 184164"/>
              <a:gd name="connsiteX15" fmla="*/ 1047450 w 8321157"/>
              <a:gd name="connsiteY15" fmla="*/ 51942 h 184164"/>
              <a:gd name="connsiteX16" fmla="*/ 1071514 w 8321157"/>
              <a:gd name="connsiteY16" fmla="*/ 87632 h 184164"/>
              <a:gd name="connsiteX17" fmla="*/ 1095577 w 8321157"/>
              <a:gd name="connsiteY17" fmla="*/ 51942 h 184164"/>
              <a:gd name="connsiteX18" fmla="*/ 1205453 w 8321157"/>
              <a:gd name="connsiteY18" fmla="*/ 6430 h 184164"/>
              <a:gd name="connsiteX19" fmla="*/ 1315330 w 8321157"/>
              <a:gd name="connsiteY19" fmla="*/ 51942 h 184164"/>
              <a:gd name="connsiteX20" fmla="*/ 1339391 w 8321157"/>
              <a:gd name="connsiteY20" fmla="*/ 87632 h 184164"/>
              <a:gd name="connsiteX21" fmla="*/ 1363454 w 8321157"/>
              <a:gd name="connsiteY21" fmla="*/ 51942 h 184164"/>
              <a:gd name="connsiteX22" fmla="*/ 1473330 w 8321157"/>
              <a:gd name="connsiteY22" fmla="*/ 6430 h 184164"/>
              <a:gd name="connsiteX23" fmla="*/ 1583207 w 8321157"/>
              <a:gd name="connsiteY23" fmla="*/ 51942 h 184164"/>
              <a:gd name="connsiteX24" fmla="*/ 1607269 w 8321157"/>
              <a:gd name="connsiteY24" fmla="*/ 87632 h 184164"/>
              <a:gd name="connsiteX25" fmla="*/ 1631332 w 8321157"/>
              <a:gd name="connsiteY25" fmla="*/ 51942 h 184164"/>
              <a:gd name="connsiteX26" fmla="*/ 1741208 w 8321157"/>
              <a:gd name="connsiteY26" fmla="*/ 6430 h 184164"/>
              <a:gd name="connsiteX27" fmla="*/ 1851086 w 8321157"/>
              <a:gd name="connsiteY27" fmla="*/ 51942 h 184164"/>
              <a:gd name="connsiteX28" fmla="*/ 1875148 w 8321157"/>
              <a:gd name="connsiteY28" fmla="*/ 87632 h 184164"/>
              <a:gd name="connsiteX29" fmla="*/ 1899212 w 8321157"/>
              <a:gd name="connsiteY29" fmla="*/ 51942 h 184164"/>
              <a:gd name="connsiteX30" fmla="*/ 2009087 w 8321157"/>
              <a:gd name="connsiteY30" fmla="*/ 6430 h 184164"/>
              <a:gd name="connsiteX31" fmla="*/ 2118964 w 8321157"/>
              <a:gd name="connsiteY31" fmla="*/ 51942 h 184164"/>
              <a:gd name="connsiteX32" fmla="*/ 2143026 w 8321157"/>
              <a:gd name="connsiteY32" fmla="*/ 87632 h 184164"/>
              <a:gd name="connsiteX33" fmla="*/ 2167088 w 8321157"/>
              <a:gd name="connsiteY33" fmla="*/ 51942 h 184164"/>
              <a:gd name="connsiteX34" fmla="*/ 2276965 w 8321157"/>
              <a:gd name="connsiteY34" fmla="*/ 6430 h 184164"/>
              <a:gd name="connsiteX35" fmla="*/ 2386842 w 8321157"/>
              <a:gd name="connsiteY35" fmla="*/ 51942 h 184164"/>
              <a:gd name="connsiteX36" fmla="*/ 2410904 w 8321157"/>
              <a:gd name="connsiteY36" fmla="*/ 87632 h 184164"/>
              <a:gd name="connsiteX37" fmla="*/ 2434966 w 8321157"/>
              <a:gd name="connsiteY37" fmla="*/ 51942 h 184164"/>
              <a:gd name="connsiteX38" fmla="*/ 2544843 w 8321157"/>
              <a:gd name="connsiteY38" fmla="*/ 6430 h 184164"/>
              <a:gd name="connsiteX39" fmla="*/ 2654719 w 8321157"/>
              <a:gd name="connsiteY39" fmla="*/ 51942 h 184164"/>
              <a:gd name="connsiteX40" fmla="*/ 2678783 w 8321157"/>
              <a:gd name="connsiteY40" fmla="*/ 87632 h 184164"/>
              <a:gd name="connsiteX41" fmla="*/ 2702846 w 8321157"/>
              <a:gd name="connsiteY41" fmla="*/ 51942 h 184164"/>
              <a:gd name="connsiteX42" fmla="*/ 2812722 w 8321157"/>
              <a:gd name="connsiteY42" fmla="*/ 6430 h 184164"/>
              <a:gd name="connsiteX43" fmla="*/ 2922598 w 8321157"/>
              <a:gd name="connsiteY43" fmla="*/ 51942 h 184164"/>
              <a:gd name="connsiteX44" fmla="*/ 2946661 w 8321157"/>
              <a:gd name="connsiteY44" fmla="*/ 87632 h 184164"/>
              <a:gd name="connsiteX45" fmla="*/ 2970723 w 8321157"/>
              <a:gd name="connsiteY45" fmla="*/ 51942 h 184164"/>
              <a:gd name="connsiteX46" fmla="*/ 3080600 w 8321157"/>
              <a:gd name="connsiteY46" fmla="*/ 6430 h 184164"/>
              <a:gd name="connsiteX47" fmla="*/ 3190476 w 8321157"/>
              <a:gd name="connsiteY47" fmla="*/ 51942 h 184164"/>
              <a:gd name="connsiteX48" fmla="*/ 3214539 w 8321157"/>
              <a:gd name="connsiteY48" fmla="*/ 87632 h 184164"/>
              <a:gd name="connsiteX49" fmla="*/ 3238601 w 8321157"/>
              <a:gd name="connsiteY49" fmla="*/ 51942 h 184164"/>
              <a:gd name="connsiteX50" fmla="*/ 3348477 w 8321157"/>
              <a:gd name="connsiteY50" fmla="*/ 6430 h 184164"/>
              <a:gd name="connsiteX51" fmla="*/ 3458354 w 8321157"/>
              <a:gd name="connsiteY51" fmla="*/ 51942 h 184164"/>
              <a:gd name="connsiteX52" fmla="*/ 3482416 w 8321157"/>
              <a:gd name="connsiteY52" fmla="*/ 87632 h 184164"/>
              <a:gd name="connsiteX53" fmla="*/ 3506479 w 8321157"/>
              <a:gd name="connsiteY53" fmla="*/ 51942 h 184164"/>
              <a:gd name="connsiteX54" fmla="*/ 3616355 w 8321157"/>
              <a:gd name="connsiteY54" fmla="*/ 6430 h 184164"/>
              <a:gd name="connsiteX55" fmla="*/ 3726232 w 8321157"/>
              <a:gd name="connsiteY55" fmla="*/ 51942 h 184164"/>
              <a:gd name="connsiteX56" fmla="*/ 3750295 w 8321157"/>
              <a:gd name="connsiteY56" fmla="*/ 87632 h 184164"/>
              <a:gd name="connsiteX57" fmla="*/ 3774358 w 8321157"/>
              <a:gd name="connsiteY57" fmla="*/ 51942 h 184164"/>
              <a:gd name="connsiteX58" fmla="*/ 3884234 w 8321157"/>
              <a:gd name="connsiteY58" fmla="*/ 6430 h 184164"/>
              <a:gd name="connsiteX59" fmla="*/ 3994111 w 8321157"/>
              <a:gd name="connsiteY59" fmla="*/ 51942 h 184164"/>
              <a:gd name="connsiteX60" fmla="*/ 4018173 w 8321157"/>
              <a:gd name="connsiteY60" fmla="*/ 87632 h 184164"/>
              <a:gd name="connsiteX61" fmla="*/ 4042236 w 8321157"/>
              <a:gd name="connsiteY61" fmla="*/ 51942 h 184164"/>
              <a:gd name="connsiteX62" fmla="*/ 4152112 w 8321157"/>
              <a:gd name="connsiteY62" fmla="*/ 6430 h 184164"/>
              <a:gd name="connsiteX63" fmla="*/ 4261989 w 8321157"/>
              <a:gd name="connsiteY63" fmla="*/ 51942 h 184164"/>
              <a:gd name="connsiteX64" fmla="*/ 4286051 w 8321157"/>
              <a:gd name="connsiteY64" fmla="*/ 87632 h 184164"/>
              <a:gd name="connsiteX65" fmla="*/ 4310114 w 8321157"/>
              <a:gd name="connsiteY65" fmla="*/ 51942 h 184164"/>
              <a:gd name="connsiteX66" fmla="*/ 4419990 w 8321157"/>
              <a:gd name="connsiteY66" fmla="*/ 6430 h 184164"/>
              <a:gd name="connsiteX67" fmla="*/ 4529867 w 8321157"/>
              <a:gd name="connsiteY67" fmla="*/ 51942 h 184164"/>
              <a:gd name="connsiteX68" fmla="*/ 4553930 w 8321157"/>
              <a:gd name="connsiteY68" fmla="*/ 87632 h 184164"/>
              <a:gd name="connsiteX69" fmla="*/ 4577993 w 8321157"/>
              <a:gd name="connsiteY69" fmla="*/ 51942 h 184164"/>
              <a:gd name="connsiteX70" fmla="*/ 4687869 w 8321157"/>
              <a:gd name="connsiteY70" fmla="*/ 6430 h 184164"/>
              <a:gd name="connsiteX71" fmla="*/ 4797746 w 8321157"/>
              <a:gd name="connsiteY71" fmla="*/ 51942 h 184164"/>
              <a:gd name="connsiteX72" fmla="*/ 4821808 w 8321157"/>
              <a:gd name="connsiteY72" fmla="*/ 87632 h 184164"/>
              <a:gd name="connsiteX73" fmla="*/ 4845871 w 8321157"/>
              <a:gd name="connsiteY73" fmla="*/ 51942 h 184164"/>
              <a:gd name="connsiteX74" fmla="*/ 4955747 w 8321157"/>
              <a:gd name="connsiteY74" fmla="*/ 6430 h 184164"/>
              <a:gd name="connsiteX75" fmla="*/ 5065624 w 8321157"/>
              <a:gd name="connsiteY75" fmla="*/ 51942 h 184164"/>
              <a:gd name="connsiteX76" fmla="*/ 5089686 w 8321157"/>
              <a:gd name="connsiteY76" fmla="*/ 87632 h 184164"/>
              <a:gd name="connsiteX77" fmla="*/ 5113749 w 8321157"/>
              <a:gd name="connsiteY77" fmla="*/ 51942 h 184164"/>
              <a:gd name="connsiteX78" fmla="*/ 5223625 w 8321157"/>
              <a:gd name="connsiteY78" fmla="*/ 6430 h 184164"/>
              <a:gd name="connsiteX79" fmla="*/ 5333502 w 8321157"/>
              <a:gd name="connsiteY79" fmla="*/ 51942 h 184164"/>
              <a:gd name="connsiteX80" fmla="*/ 5357565 w 8321157"/>
              <a:gd name="connsiteY80" fmla="*/ 87632 h 184164"/>
              <a:gd name="connsiteX81" fmla="*/ 5381628 w 8321157"/>
              <a:gd name="connsiteY81" fmla="*/ 51942 h 184164"/>
              <a:gd name="connsiteX82" fmla="*/ 5491504 w 8321157"/>
              <a:gd name="connsiteY82" fmla="*/ 6430 h 184164"/>
              <a:gd name="connsiteX83" fmla="*/ 5601381 w 8321157"/>
              <a:gd name="connsiteY83" fmla="*/ 51942 h 184164"/>
              <a:gd name="connsiteX84" fmla="*/ 5625443 w 8321157"/>
              <a:gd name="connsiteY84" fmla="*/ 87632 h 184164"/>
              <a:gd name="connsiteX85" fmla="*/ 5649506 w 8321157"/>
              <a:gd name="connsiteY85" fmla="*/ 51942 h 184164"/>
              <a:gd name="connsiteX86" fmla="*/ 5759382 w 8321157"/>
              <a:gd name="connsiteY86" fmla="*/ 6430 h 184164"/>
              <a:gd name="connsiteX87" fmla="*/ 5869259 w 8321157"/>
              <a:gd name="connsiteY87" fmla="*/ 51942 h 184164"/>
              <a:gd name="connsiteX88" fmla="*/ 5893321 w 8321157"/>
              <a:gd name="connsiteY88" fmla="*/ 87632 h 184164"/>
              <a:gd name="connsiteX89" fmla="*/ 5917384 w 8321157"/>
              <a:gd name="connsiteY89" fmla="*/ 51942 h 184164"/>
              <a:gd name="connsiteX90" fmla="*/ 6027260 w 8321157"/>
              <a:gd name="connsiteY90" fmla="*/ 6430 h 184164"/>
              <a:gd name="connsiteX91" fmla="*/ 6137137 w 8321157"/>
              <a:gd name="connsiteY91" fmla="*/ 51942 h 184164"/>
              <a:gd name="connsiteX92" fmla="*/ 6161200 w 8321157"/>
              <a:gd name="connsiteY92" fmla="*/ 87632 h 184164"/>
              <a:gd name="connsiteX93" fmla="*/ 6185263 w 8321157"/>
              <a:gd name="connsiteY93" fmla="*/ 51942 h 184164"/>
              <a:gd name="connsiteX94" fmla="*/ 6295139 w 8321157"/>
              <a:gd name="connsiteY94" fmla="*/ 6430 h 184164"/>
              <a:gd name="connsiteX95" fmla="*/ 6405016 w 8321157"/>
              <a:gd name="connsiteY95" fmla="*/ 51942 h 184164"/>
              <a:gd name="connsiteX96" fmla="*/ 6429078 w 8321157"/>
              <a:gd name="connsiteY96" fmla="*/ 87632 h 184164"/>
              <a:gd name="connsiteX97" fmla="*/ 6453141 w 8321157"/>
              <a:gd name="connsiteY97" fmla="*/ 51942 h 184164"/>
              <a:gd name="connsiteX98" fmla="*/ 6563017 w 8321157"/>
              <a:gd name="connsiteY98" fmla="*/ 6430 h 184164"/>
              <a:gd name="connsiteX99" fmla="*/ 6672894 w 8321157"/>
              <a:gd name="connsiteY99" fmla="*/ 51942 h 184164"/>
              <a:gd name="connsiteX100" fmla="*/ 6696956 w 8321157"/>
              <a:gd name="connsiteY100" fmla="*/ 87632 h 184164"/>
              <a:gd name="connsiteX101" fmla="*/ 6721019 w 8321157"/>
              <a:gd name="connsiteY101" fmla="*/ 51942 h 184164"/>
              <a:gd name="connsiteX102" fmla="*/ 6830895 w 8321157"/>
              <a:gd name="connsiteY102" fmla="*/ 6430 h 184164"/>
              <a:gd name="connsiteX103" fmla="*/ 6940772 w 8321157"/>
              <a:gd name="connsiteY103" fmla="*/ 51942 h 184164"/>
              <a:gd name="connsiteX104" fmla="*/ 6964835 w 8321157"/>
              <a:gd name="connsiteY104" fmla="*/ 87632 h 184164"/>
              <a:gd name="connsiteX105" fmla="*/ 6988898 w 8321157"/>
              <a:gd name="connsiteY105" fmla="*/ 51942 h 184164"/>
              <a:gd name="connsiteX106" fmla="*/ 7098774 w 8321157"/>
              <a:gd name="connsiteY106" fmla="*/ 6430 h 184164"/>
              <a:gd name="connsiteX107" fmla="*/ 7208651 w 8321157"/>
              <a:gd name="connsiteY107" fmla="*/ 51942 h 184164"/>
              <a:gd name="connsiteX108" fmla="*/ 7232713 w 8321157"/>
              <a:gd name="connsiteY108" fmla="*/ 87632 h 184164"/>
              <a:gd name="connsiteX109" fmla="*/ 7256776 w 8321157"/>
              <a:gd name="connsiteY109" fmla="*/ 51942 h 184164"/>
              <a:gd name="connsiteX110" fmla="*/ 7366652 w 8321157"/>
              <a:gd name="connsiteY110" fmla="*/ 6430 h 184164"/>
              <a:gd name="connsiteX111" fmla="*/ 7476529 w 8321157"/>
              <a:gd name="connsiteY111" fmla="*/ 51942 h 184164"/>
              <a:gd name="connsiteX112" fmla="*/ 7500591 w 8321157"/>
              <a:gd name="connsiteY112" fmla="*/ 87632 h 184164"/>
              <a:gd name="connsiteX113" fmla="*/ 7524653 w 8321157"/>
              <a:gd name="connsiteY113" fmla="*/ 51942 h 184164"/>
              <a:gd name="connsiteX114" fmla="*/ 7634530 w 8321157"/>
              <a:gd name="connsiteY114" fmla="*/ 6430 h 184164"/>
              <a:gd name="connsiteX115" fmla="*/ 7744407 w 8321157"/>
              <a:gd name="connsiteY115" fmla="*/ 51942 h 184164"/>
              <a:gd name="connsiteX116" fmla="*/ 7768469 w 8321157"/>
              <a:gd name="connsiteY116" fmla="*/ 87632 h 184164"/>
              <a:gd name="connsiteX117" fmla="*/ 7792532 w 8321157"/>
              <a:gd name="connsiteY117" fmla="*/ 51942 h 184164"/>
              <a:gd name="connsiteX118" fmla="*/ 7902409 w 8321157"/>
              <a:gd name="connsiteY118" fmla="*/ 6430 h 184164"/>
              <a:gd name="connsiteX119" fmla="*/ 8012286 w 8321157"/>
              <a:gd name="connsiteY119" fmla="*/ 51942 h 184164"/>
              <a:gd name="connsiteX120" fmla="*/ 8036344 w 8321157"/>
              <a:gd name="connsiteY120" fmla="*/ 87626 h 184164"/>
              <a:gd name="connsiteX121" fmla="*/ 8060402 w 8321157"/>
              <a:gd name="connsiteY121" fmla="*/ 51942 h 184164"/>
              <a:gd name="connsiteX122" fmla="*/ 8170279 w 8321157"/>
              <a:gd name="connsiteY122" fmla="*/ 6430 h 184164"/>
              <a:gd name="connsiteX123" fmla="*/ 8321157 w 8321157"/>
              <a:gd name="connsiteY123" fmla="*/ 184164 h 184164"/>
              <a:gd name="connsiteX0" fmla="*/ 0 w 8321157"/>
              <a:gd name="connsiteY0" fmla="*/ 81202 h 177734"/>
              <a:gd name="connsiteX1" fmla="*/ 24063 w 8321157"/>
              <a:gd name="connsiteY1" fmla="*/ 45512 h 177734"/>
              <a:gd name="connsiteX2" fmla="*/ 133939 w 8321157"/>
              <a:gd name="connsiteY2" fmla="*/ 0 h 177734"/>
              <a:gd name="connsiteX3" fmla="*/ 243816 w 8321157"/>
              <a:gd name="connsiteY3" fmla="*/ 45512 h 177734"/>
              <a:gd name="connsiteX4" fmla="*/ 267879 w 8321157"/>
              <a:gd name="connsiteY4" fmla="*/ 81202 h 177734"/>
              <a:gd name="connsiteX5" fmla="*/ 291942 w 8321157"/>
              <a:gd name="connsiteY5" fmla="*/ 45512 h 177734"/>
              <a:gd name="connsiteX6" fmla="*/ 401819 w 8321157"/>
              <a:gd name="connsiteY6" fmla="*/ 0 h 177734"/>
              <a:gd name="connsiteX7" fmla="*/ 511695 w 8321157"/>
              <a:gd name="connsiteY7" fmla="*/ 45512 h 177734"/>
              <a:gd name="connsiteX8" fmla="*/ 535758 w 8321157"/>
              <a:gd name="connsiteY8" fmla="*/ 81202 h 177734"/>
              <a:gd name="connsiteX9" fmla="*/ 559820 w 8321157"/>
              <a:gd name="connsiteY9" fmla="*/ 45512 h 177734"/>
              <a:gd name="connsiteX10" fmla="*/ 669696 w 8321157"/>
              <a:gd name="connsiteY10" fmla="*/ 0 h 177734"/>
              <a:gd name="connsiteX11" fmla="*/ 779573 w 8321157"/>
              <a:gd name="connsiteY11" fmla="*/ 45512 h 177734"/>
              <a:gd name="connsiteX12" fmla="*/ 803635 w 8321157"/>
              <a:gd name="connsiteY12" fmla="*/ 81202 h 177734"/>
              <a:gd name="connsiteX13" fmla="*/ 827698 w 8321157"/>
              <a:gd name="connsiteY13" fmla="*/ 45512 h 177734"/>
              <a:gd name="connsiteX14" fmla="*/ 937574 w 8321157"/>
              <a:gd name="connsiteY14" fmla="*/ 0 h 177734"/>
              <a:gd name="connsiteX15" fmla="*/ 1047450 w 8321157"/>
              <a:gd name="connsiteY15" fmla="*/ 45512 h 177734"/>
              <a:gd name="connsiteX16" fmla="*/ 1071514 w 8321157"/>
              <a:gd name="connsiteY16" fmla="*/ 81202 h 177734"/>
              <a:gd name="connsiteX17" fmla="*/ 1095577 w 8321157"/>
              <a:gd name="connsiteY17" fmla="*/ 45512 h 177734"/>
              <a:gd name="connsiteX18" fmla="*/ 1205453 w 8321157"/>
              <a:gd name="connsiteY18" fmla="*/ 0 h 177734"/>
              <a:gd name="connsiteX19" fmla="*/ 1315330 w 8321157"/>
              <a:gd name="connsiteY19" fmla="*/ 45512 h 177734"/>
              <a:gd name="connsiteX20" fmla="*/ 1339391 w 8321157"/>
              <a:gd name="connsiteY20" fmla="*/ 81202 h 177734"/>
              <a:gd name="connsiteX21" fmla="*/ 1363454 w 8321157"/>
              <a:gd name="connsiteY21" fmla="*/ 45512 h 177734"/>
              <a:gd name="connsiteX22" fmla="*/ 1473330 w 8321157"/>
              <a:gd name="connsiteY22" fmla="*/ 0 h 177734"/>
              <a:gd name="connsiteX23" fmla="*/ 1583207 w 8321157"/>
              <a:gd name="connsiteY23" fmla="*/ 45512 h 177734"/>
              <a:gd name="connsiteX24" fmla="*/ 1607269 w 8321157"/>
              <a:gd name="connsiteY24" fmla="*/ 81202 h 177734"/>
              <a:gd name="connsiteX25" fmla="*/ 1631332 w 8321157"/>
              <a:gd name="connsiteY25" fmla="*/ 45512 h 177734"/>
              <a:gd name="connsiteX26" fmla="*/ 1741208 w 8321157"/>
              <a:gd name="connsiteY26" fmla="*/ 0 h 177734"/>
              <a:gd name="connsiteX27" fmla="*/ 1851086 w 8321157"/>
              <a:gd name="connsiteY27" fmla="*/ 45512 h 177734"/>
              <a:gd name="connsiteX28" fmla="*/ 1875148 w 8321157"/>
              <a:gd name="connsiteY28" fmla="*/ 81202 h 177734"/>
              <a:gd name="connsiteX29" fmla="*/ 1899212 w 8321157"/>
              <a:gd name="connsiteY29" fmla="*/ 45512 h 177734"/>
              <a:gd name="connsiteX30" fmla="*/ 2009087 w 8321157"/>
              <a:gd name="connsiteY30" fmla="*/ 0 h 177734"/>
              <a:gd name="connsiteX31" fmla="*/ 2118964 w 8321157"/>
              <a:gd name="connsiteY31" fmla="*/ 45512 h 177734"/>
              <a:gd name="connsiteX32" fmla="*/ 2143026 w 8321157"/>
              <a:gd name="connsiteY32" fmla="*/ 81202 h 177734"/>
              <a:gd name="connsiteX33" fmla="*/ 2167088 w 8321157"/>
              <a:gd name="connsiteY33" fmla="*/ 45512 h 177734"/>
              <a:gd name="connsiteX34" fmla="*/ 2276965 w 8321157"/>
              <a:gd name="connsiteY34" fmla="*/ 0 h 177734"/>
              <a:gd name="connsiteX35" fmla="*/ 2386842 w 8321157"/>
              <a:gd name="connsiteY35" fmla="*/ 45512 h 177734"/>
              <a:gd name="connsiteX36" fmla="*/ 2410904 w 8321157"/>
              <a:gd name="connsiteY36" fmla="*/ 81202 h 177734"/>
              <a:gd name="connsiteX37" fmla="*/ 2434966 w 8321157"/>
              <a:gd name="connsiteY37" fmla="*/ 45512 h 177734"/>
              <a:gd name="connsiteX38" fmla="*/ 2544843 w 8321157"/>
              <a:gd name="connsiteY38" fmla="*/ 0 h 177734"/>
              <a:gd name="connsiteX39" fmla="*/ 2654719 w 8321157"/>
              <a:gd name="connsiteY39" fmla="*/ 45512 h 177734"/>
              <a:gd name="connsiteX40" fmla="*/ 2678783 w 8321157"/>
              <a:gd name="connsiteY40" fmla="*/ 81202 h 177734"/>
              <a:gd name="connsiteX41" fmla="*/ 2702846 w 8321157"/>
              <a:gd name="connsiteY41" fmla="*/ 45512 h 177734"/>
              <a:gd name="connsiteX42" fmla="*/ 2812722 w 8321157"/>
              <a:gd name="connsiteY42" fmla="*/ 0 h 177734"/>
              <a:gd name="connsiteX43" fmla="*/ 2922598 w 8321157"/>
              <a:gd name="connsiteY43" fmla="*/ 45512 h 177734"/>
              <a:gd name="connsiteX44" fmla="*/ 2946661 w 8321157"/>
              <a:gd name="connsiteY44" fmla="*/ 81202 h 177734"/>
              <a:gd name="connsiteX45" fmla="*/ 2970723 w 8321157"/>
              <a:gd name="connsiteY45" fmla="*/ 45512 h 177734"/>
              <a:gd name="connsiteX46" fmla="*/ 3080600 w 8321157"/>
              <a:gd name="connsiteY46" fmla="*/ 0 h 177734"/>
              <a:gd name="connsiteX47" fmla="*/ 3190476 w 8321157"/>
              <a:gd name="connsiteY47" fmla="*/ 45512 h 177734"/>
              <a:gd name="connsiteX48" fmla="*/ 3214539 w 8321157"/>
              <a:gd name="connsiteY48" fmla="*/ 81202 h 177734"/>
              <a:gd name="connsiteX49" fmla="*/ 3238601 w 8321157"/>
              <a:gd name="connsiteY49" fmla="*/ 45512 h 177734"/>
              <a:gd name="connsiteX50" fmla="*/ 3348477 w 8321157"/>
              <a:gd name="connsiteY50" fmla="*/ 0 h 177734"/>
              <a:gd name="connsiteX51" fmla="*/ 3458354 w 8321157"/>
              <a:gd name="connsiteY51" fmla="*/ 45512 h 177734"/>
              <a:gd name="connsiteX52" fmla="*/ 3482416 w 8321157"/>
              <a:gd name="connsiteY52" fmla="*/ 81202 h 177734"/>
              <a:gd name="connsiteX53" fmla="*/ 3506479 w 8321157"/>
              <a:gd name="connsiteY53" fmla="*/ 45512 h 177734"/>
              <a:gd name="connsiteX54" fmla="*/ 3616355 w 8321157"/>
              <a:gd name="connsiteY54" fmla="*/ 0 h 177734"/>
              <a:gd name="connsiteX55" fmla="*/ 3726232 w 8321157"/>
              <a:gd name="connsiteY55" fmla="*/ 45512 h 177734"/>
              <a:gd name="connsiteX56" fmla="*/ 3750295 w 8321157"/>
              <a:gd name="connsiteY56" fmla="*/ 81202 h 177734"/>
              <a:gd name="connsiteX57" fmla="*/ 3774358 w 8321157"/>
              <a:gd name="connsiteY57" fmla="*/ 45512 h 177734"/>
              <a:gd name="connsiteX58" fmla="*/ 3884234 w 8321157"/>
              <a:gd name="connsiteY58" fmla="*/ 0 h 177734"/>
              <a:gd name="connsiteX59" fmla="*/ 3994111 w 8321157"/>
              <a:gd name="connsiteY59" fmla="*/ 45512 h 177734"/>
              <a:gd name="connsiteX60" fmla="*/ 4018173 w 8321157"/>
              <a:gd name="connsiteY60" fmla="*/ 81202 h 177734"/>
              <a:gd name="connsiteX61" fmla="*/ 4042236 w 8321157"/>
              <a:gd name="connsiteY61" fmla="*/ 45512 h 177734"/>
              <a:gd name="connsiteX62" fmla="*/ 4152112 w 8321157"/>
              <a:gd name="connsiteY62" fmla="*/ 0 h 177734"/>
              <a:gd name="connsiteX63" fmla="*/ 4261989 w 8321157"/>
              <a:gd name="connsiteY63" fmla="*/ 45512 h 177734"/>
              <a:gd name="connsiteX64" fmla="*/ 4286051 w 8321157"/>
              <a:gd name="connsiteY64" fmla="*/ 81202 h 177734"/>
              <a:gd name="connsiteX65" fmla="*/ 4310114 w 8321157"/>
              <a:gd name="connsiteY65" fmla="*/ 45512 h 177734"/>
              <a:gd name="connsiteX66" fmla="*/ 4419990 w 8321157"/>
              <a:gd name="connsiteY66" fmla="*/ 0 h 177734"/>
              <a:gd name="connsiteX67" fmla="*/ 4529867 w 8321157"/>
              <a:gd name="connsiteY67" fmla="*/ 45512 h 177734"/>
              <a:gd name="connsiteX68" fmla="*/ 4553930 w 8321157"/>
              <a:gd name="connsiteY68" fmla="*/ 81202 h 177734"/>
              <a:gd name="connsiteX69" fmla="*/ 4577993 w 8321157"/>
              <a:gd name="connsiteY69" fmla="*/ 45512 h 177734"/>
              <a:gd name="connsiteX70" fmla="*/ 4687869 w 8321157"/>
              <a:gd name="connsiteY70" fmla="*/ 0 h 177734"/>
              <a:gd name="connsiteX71" fmla="*/ 4797746 w 8321157"/>
              <a:gd name="connsiteY71" fmla="*/ 45512 h 177734"/>
              <a:gd name="connsiteX72" fmla="*/ 4821808 w 8321157"/>
              <a:gd name="connsiteY72" fmla="*/ 81202 h 177734"/>
              <a:gd name="connsiteX73" fmla="*/ 4845871 w 8321157"/>
              <a:gd name="connsiteY73" fmla="*/ 45512 h 177734"/>
              <a:gd name="connsiteX74" fmla="*/ 4955747 w 8321157"/>
              <a:gd name="connsiteY74" fmla="*/ 0 h 177734"/>
              <a:gd name="connsiteX75" fmla="*/ 5065624 w 8321157"/>
              <a:gd name="connsiteY75" fmla="*/ 45512 h 177734"/>
              <a:gd name="connsiteX76" fmla="*/ 5089686 w 8321157"/>
              <a:gd name="connsiteY76" fmla="*/ 81202 h 177734"/>
              <a:gd name="connsiteX77" fmla="*/ 5113749 w 8321157"/>
              <a:gd name="connsiteY77" fmla="*/ 45512 h 177734"/>
              <a:gd name="connsiteX78" fmla="*/ 5223625 w 8321157"/>
              <a:gd name="connsiteY78" fmla="*/ 0 h 177734"/>
              <a:gd name="connsiteX79" fmla="*/ 5333502 w 8321157"/>
              <a:gd name="connsiteY79" fmla="*/ 45512 h 177734"/>
              <a:gd name="connsiteX80" fmla="*/ 5357565 w 8321157"/>
              <a:gd name="connsiteY80" fmla="*/ 81202 h 177734"/>
              <a:gd name="connsiteX81" fmla="*/ 5381628 w 8321157"/>
              <a:gd name="connsiteY81" fmla="*/ 45512 h 177734"/>
              <a:gd name="connsiteX82" fmla="*/ 5491504 w 8321157"/>
              <a:gd name="connsiteY82" fmla="*/ 0 h 177734"/>
              <a:gd name="connsiteX83" fmla="*/ 5601381 w 8321157"/>
              <a:gd name="connsiteY83" fmla="*/ 45512 h 177734"/>
              <a:gd name="connsiteX84" fmla="*/ 5625443 w 8321157"/>
              <a:gd name="connsiteY84" fmla="*/ 81202 h 177734"/>
              <a:gd name="connsiteX85" fmla="*/ 5649506 w 8321157"/>
              <a:gd name="connsiteY85" fmla="*/ 45512 h 177734"/>
              <a:gd name="connsiteX86" fmla="*/ 5759382 w 8321157"/>
              <a:gd name="connsiteY86" fmla="*/ 0 h 177734"/>
              <a:gd name="connsiteX87" fmla="*/ 5869259 w 8321157"/>
              <a:gd name="connsiteY87" fmla="*/ 45512 h 177734"/>
              <a:gd name="connsiteX88" fmla="*/ 5893321 w 8321157"/>
              <a:gd name="connsiteY88" fmla="*/ 81202 h 177734"/>
              <a:gd name="connsiteX89" fmla="*/ 5917384 w 8321157"/>
              <a:gd name="connsiteY89" fmla="*/ 45512 h 177734"/>
              <a:gd name="connsiteX90" fmla="*/ 6027260 w 8321157"/>
              <a:gd name="connsiteY90" fmla="*/ 0 h 177734"/>
              <a:gd name="connsiteX91" fmla="*/ 6137137 w 8321157"/>
              <a:gd name="connsiteY91" fmla="*/ 45512 h 177734"/>
              <a:gd name="connsiteX92" fmla="*/ 6161200 w 8321157"/>
              <a:gd name="connsiteY92" fmla="*/ 81202 h 177734"/>
              <a:gd name="connsiteX93" fmla="*/ 6185263 w 8321157"/>
              <a:gd name="connsiteY93" fmla="*/ 45512 h 177734"/>
              <a:gd name="connsiteX94" fmla="*/ 6295139 w 8321157"/>
              <a:gd name="connsiteY94" fmla="*/ 0 h 177734"/>
              <a:gd name="connsiteX95" fmla="*/ 6405016 w 8321157"/>
              <a:gd name="connsiteY95" fmla="*/ 45512 h 177734"/>
              <a:gd name="connsiteX96" fmla="*/ 6429078 w 8321157"/>
              <a:gd name="connsiteY96" fmla="*/ 81202 h 177734"/>
              <a:gd name="connsiteX97" fmla="*/ 6453141 w 8321157"/>
              <a:gd name="connsiteY97" fmla="*/ 45512 h 177734"/>
              <a:gd name="connsiteX98" fmla="*/ 6563017 w 8321157"/>
              <a:gd name="connsiteY98" fmla="*/ 0 h 177734"/>
              <a:gd name="connsiteX99" fmla="*/ 6672894 w 8321157"/>
              <a:gd name="connsiteY99" fmla="*/ 45512 h 177734"/>
              <a:gd name="connsiteX100" fmla="*/ 6696956 w 8321157"/>
              <a:gd name="connsiteY100" fmla="*/ 81202 h 177734"/>
              <a:gd name="connsiteX101" fmla="*/ 6721019 w 8321157"/>
              <a:gd name="connsiteY101" fmla="*/ 45512 h 177734"/>
              <a:gd name="connsiteX102" fmla="*/ 6830895 w 8321157"/>
              <a:gd name="connsiteY102" fmla="*/ 0 h 177734"/>
              <a:gd name="connsiteX103" fmla="*/ 6940772 w 8321157"/>
              <a:gd name="connsiteY103" fmla="*/ 45512 h 177734"/>
              <a:gd name="connsiteX104" fmla="*/ 6964835 w 8321157"/>
              <a:gd name="connsiteY104" fmla="*/ 81202 h 177734"/>
              <a:gd name="connsiteX105" fmla="*/ 6988898 w 8321157"/>
              <a:gd name="connsiteY105" fmla="*/ 45512 h 177734"/>
              <a:gd name="connsiteX106" fmla="*/ 7098774 w 8321157"/>
              <a:gd name="connsiteY106" fmla="*/ 0 h 177734"/>
              <a:gd name="connsiteX107" fmla="*/ 7208651 w 8321157"/>
              <a:gd name="connsiteY107" fmla="*/ 45512 h 177734"/>
              <a:gd name="connsiteX108" fmla="*/ 7232713 w 8321157"/>
              <a:gd name="connsiteY108" fmla="*/ 81202 h 177734"/>
              <a:gd name="connsiteX109" fmla="*/ 7256776 w 8321157"/>
              <a:gd name="connsiteY109" fmla="*/ 45512 h 177734"/>
              <a:gd name="connsiteX110" fmla="*/ 7366652 w 8321157"/>
              <a:gd name="connsiteY110" fmla="*/ 0 h 177734"/>
              <a:gd name="connsiteX111" fmla="*/ 7476529 w 8321157"/>
              <a:gd name="connsiteY111" fmla="*/ 45512 h 177734"/>
              <a:gd name="connsiteX112" fmla="*/ 7500591 w 8321157"/>
              <a:gd name="connsiteY112" fmla="*/ 81202 h 177734"/>
              <a:gd name="connsiteX113" fmla="*/ 7524653 w 8321157"/>
              <a:gd name="connsiteY113" fmla="*/ 45512 h 177734"/>
              <a:gd name="connsiteX114" fmla="*/ 7634530 w 8321157"/>
              <a:gd name="connsiteY114" fmla="*/ 0 h 177734"/>
              <a:gd name="connsiteX115" fmla="*/ 7744407 w 8321157"/>
              <a:gd name="connsiteY115" fmla="*/ 45512 h 177734"/>
              <a:gd name="connsiteX116" fmla="*/ 7768469 w 8321157"/>
              <a:gd name="connsiteY116" fmla="*/ 81202 h 177734"/>
              <a:gd name="connsiteX117" fmla="*/ 7792532 w 8321157"/>
              <a:gd name="connsiteY117" fmla="*/ 45512 h 177734"/>
              <a:gd name="connsiteX118" fmla="*/ 7902409 w 8321157"/>
              <a:gd name="connsiteY118" fmla="*/ 0 h 177734"/>
              <a:gd name="connsiteX119" fmla="*/ 8012286 w 8321157"/>
              <a:gd name="connsiteY119" fmla="*/ 45512 h 177734"/>
              <a:gd name="connsiteX120" fmla="*/ 8036344 w 8321157"/>
              <a:gd name="connsiteY120" fmla="*/ 81196 h 177734"/>
              <a:gd name="connsiteX121" fmla="*/ 8170279 w 8321157"/>
              <a:gd name="connsiteY121" fmla="*/ 0 h 177734"/>
              <a:gd name="connsiteX122" fmla="*/ 8321157 w 8321157"/>
              <a:gd name="connsiteY122" fmla="*/ 177734 h 177734"/>
              <a:gd name="connsiteX0" fmla="*/ 0 w 8321157"/>
              <a:gd name="connsiteY0" fmla="*/ 81202 h 177734"/>
              <a:gd name="connsiteX1" fmla="*/ 24063 w 8321157"/>
              <a:gd name="connsiteY1" fmla="*/ 45512 h 177734"/>
              <a:gd name="connsiteX2" fmla="*/ 133939 w 8321157"/>
              <a:gd name="connsiteY2" fmla="*/ 0 h 177734"/>
              <a:gd name="connsiteX3" fmla="*/ 243816 w 8321157"/>
              <a:gd name="connsiteY3" fmla="*/ 45512 h 177734"/>
              <a:gd name="connsiteX4" fmla="*/ 267879 w 8321157"/>
              <a:gd name="connsiteY4" fmla="*/ 81202 h 177734"/>
              <a:gd name="connsiteX5" fmla="*/ 291942 w 8321157"/>
              <a:gd name="connsiteY5" fmla="*/ 45512 h 177734"/>
              <a:gd name="connsiteX6" fmla="*/ 401819 w 8321157"/>
              <a:gd name="connsiteY6" fmla="*/ 0 h 177734"/>
              <a:gd name="connsiteX7" fmla="*/ 511695 w 8321157"/>
              <a:gd name="connsiteY7" fmla="*/ 45512 h 177734"/>
              <a:gd name="connsiteX8" fmla="*/ 535758 w 8321157"/>
              <a:gd name="connsiteY8" fmla="*/ 81202 h 177734"/>
              <a:gd name="connsiteX9" fmla="*/ 559820 w 8321157"/>
              <a:gd name="connsiteY9" fmla="*/ 45512 h 177734"/>
              <a:gd name="connsiteX10" fmla="*/ 669696 w 8321157"/>
              <a:gd name="connsiteY10" fmla="*/ 0 h 177734"/>
              <a:gd name="connsiteX11" fmla="*/ 779573 w 8321157"/>
              <a:gd name="connsiteY11" fmla="*/ 45512 h 177734"/>
              <a:gd name="connsiteX12" fmla="*/ 803635 w 8321157"/>
              <a:gd name="connsiteY12" fmla="*/ 81202 h 177734"/>
              <a:gd name="connsiteX13" fmla="*/ 827698 w 8321157"/>
              <a:gd name="connsiteY13" fmla="*/ 45512 h 177734"/>
              <a:gd name="connsiteX14" fmla="*/ 937574 w 8321157"/>
              <a:gd name="connsiteY14" fmla="*/ 0 h 177734"/>
              <a:gd name="connsiteX15" fmla="*/ 1047450 w 8321157"/>
              <a:gd name="connsiteY15" fmla="*/ 45512 h 177734"/>
              <a:gd name="connsiteX16" fmla="*/ 1071514 w 8321157"/>
              <a:gd name="connsiteY16" fmla="*/ 81202 h 177734"/>
              <a:gd name="connsiteX17" fmla="*/ 1095577 w 8321157"/>
              <a:gd name="connsiteY17" fmla="*/ 45512 h 177734"/>
              <a:gd name="connsiteX18" fmla="*/ 1205453 w 8321157"/>
              <a:gd name="connsiteY18" fmla="*/ 0 h 177734"/>
              <a:gd name="connsiteX19" fmla="*/ 1315330 w 8321157"/>
              <a:gd name="connsiteY19" fmla="*/ 45512 h 177734"/>
              <a:gd name="connsiteX20" fmla="*/ 1339391 w 8321157"/>
              <a:gd name="connsiteY20" fmla="*/ 81202 h 177734"/>
              <a:gd name="connsiteX21" fmla="*/ 1363454 w 8321157"/>
              <a:gd name="connsiteY21" fmla="*/ 45512 h 177734"/>
              <a:gd name="connsiteX22" fmla="*/ 1473330 w 8321157"/>
              <a:gd name="connsiteY22" fmla="*/ 0 h 177734"/>
              <a:gd name="connsiteX23" fmla="*/ 1583207 w 8321157"/>
              <a:gd name="connsiteY23" fmla="*/ 45512 h 177734"/>
              <a:gd name="connsiteX24" fmla="*/ 1607269 w 8321157"/>
              <a:gd name="connsiteY24" fmla="*/ 81202 h 177734"/>
              <a:gd name="connsiteX25" fmla="*/ 1631332 w 8321157"/>
              <a:gd name="connsiteY25" fmla="*/ 45512 h 177734"/>
              <a:gd name="connsiteX26" fmla="*/ 1741208 w 8321157"/>
              <a:gd name="connsiteY26" fmla="*/ 0 h 177734"/>
              <a:gd name="connsiteX27" fmla="*/ 1851086 w 8321157"/>
              <a:gd name="connsiteY27" fmla="*/ 45512 h 177734"/>
              <a:gd name="connsiteX28" fmla="*/ 1875148 w 8321157"/>
              <a:gd name="connsiteY28" fmla="*/ 81202 h 177734"/>
              <a:gd name="connsiteX29" fmla="*/ 1899212 w 8321157"/>
              <a:gd name="connsiteY29" fmla="*/ 45512 h 177734"/>
              <a:gd name="connsiteX30" fmla="*/ 2009087 w 8321157"/>
              <a:gd name="connsiteY30" fmla="*/ 0 h 177734"/>
              <a:gd name="connsiteX31" fmla="*/ 2118964 w 8321157"/>
              <a:gd name="connsiteY31" fmla="*/ 45512 h 177734"/>
              <a:gd name="connsiteX32" fmla="*/ 2143026 w 8321157"/>
              <a:gd name="connsiteY32" fmla="*/ 81202 h 177734"/>
              <a:gd name="connsiteX33" fmla="*/ 2167088 w 8321157"/>
              <a:gd name="connsiteY33" fmla="*/ 45512 h 177734"/>
              <a:gd name="connsiteX34" fmla="*/ 2276965 w 8321157"/>
              <a:gd name="connsiteY34" fmla="*/ 0 h 177734"/>
              <a:gd name="connsiteX35" fmla="*/ 2386842 w 8321157"/>
              <a:gd name="connsiteY35" fmla="*/ 45512 h 177734"/>
              <a:gd name="connsiteX36" fmla="*/ 2410904 w 8321157"/>
              <a:gd name="connsiteY36" fmla="*/ 81202 h 177734"/>
              <a:gd name="connsiteX37" fmla="*/ 2434966 w 8321157"/>
              <a:gd name="connsiteY37" fmla="*/ 45512 h 177734"/>
              <a:gd name="connsiteX38" fmla="*/ 2544843 w 8321157"/>
              <a:gd name="connsiteY38" fmla="*/ 0 h 177734"/>
              <a:gd name="connsiteX39" fmla="*/ 2654719 w 8321157"/>
              <a:gd name="connsiteY39" fmla="*/ 45512 h 177734"/>
              <a:gd name="connsiteX40" fmla="*/ 2678783 w 8321157"/>
              <a:gd name="connsiteY40" fmla="*/ 81202 h 177734"/>
              <a:gd name="connsiteX41" fmla="*/ 2702846 w 8321157"/>
              <a:gd name="connsiteY41" fmla="*/ 45512 h 177734"/>
              <a:gd name="connsiteX42" fmla="*/ 2812722 w 8321157"/>
              <a:gd name="connsiteY42" fmla="*/ 0 h 177734"/>
              <a:gd name="connsiteX43" fmla="*/ 2922598 w 8321157"/>
              <a:gd name="connsiteY43" fmla="*/ 45512 h 177734"/>
              <a:gd name="connsiteX44" fmla="*/ 2946661 w 8321157"/>
              <a:gd name="connsiteY44" fmla="*/ 81202 h 177734"/>
              <a:gd name="connsiteX45" fmla="*/ 2970723 w 8321157"/>
              <a:gd name="connsiteY45" fmla="*/ 45512 h 177734"/>
              <a:gd name="connsiteX46" fmla="*/ 3080600 w 8321157"/>
              <a:gd name="connsiteY46" fmla="*/ 0 h 177734"/>
              <a:gd name="connsiteX47" fmla="*/ 3190476 w 8321157"/>
              <a:gd name="connsiteY47" fmla="*/ 45512 h 177734"/>
              <a:gd name="connsiteX48" fmla="*/ 3214539 w 8321157"/>
              <a:gd name="connsiteY48" fmla="*/ 81202 h 177734"/>
              <a:gd name="connsiteX49" fmla="*/ 3238601 w 8321157"/>
              <a:gd name="connsiteY49" fmla="*/ 45512 h 177734"/>
              <a:gd name="connsiteX50" fmla="*/ 3348477 w 8321157"/>
              <a:gd name="connsiteY50" fmla="*/ 0 h 177734"/>
              <a:gd name="connsiteX51" fmla="*/ 3458354 w 8321157"/>
              <a:gd name="connsiteY51" fmla="*/ 45512 h 177734"/>
              <a:gd name="connsiteX52" fmla="*/ 3482416 w 8321157"/>
              <a:gd name="connsiteY52" fmla="*/ 81202 h 177734"/>
              <a:gd name="connsiteX53" fmla="*/ 3506479 w 8321157"/>
              <a:gd name="connsiteY53" fmla="*/ 45512 h 177734"/>
              <a:gd name="connsiteX54" fmla="*/ 3616355 w 8321157"/>
              <a:gd name="connsiteY54" fmla="*/ 0 h 177734"/>
              <a:gd name="connsiteX55" fmla="*/ 3726232 w 8321157"/>
              <a:gd name="connsiteY55" fmla="*/ 45512 h 177734"/>
              <a:gd name="connsiteX56" fmla="*/ 3750295 w 8321157"/>
              <a:gd name="connsiteY56" fmla="*/ 81202 h 177734"/>
              <a:gd name="connsiteX57" fmla="*/ 3774358 w 8321157"/>
              <a:gd name="connsiteY57" fmla="*/ 45512 h 177734"/>
              <a:gd name="connsiteX58" fmla="*/ 3884234 w 8321157"/>
              <a:gd name="connsiteY58" fmla="*/ 0 h 177734"/>
              <a:gd name="connsiteX59" fmla="*/ 3994111 w 8321157"/>
              <a:gd name="connsiteY59" fmla="*/ 45512 h 177734"/>
              <a:gd name="connsiteX60" fmla="*/ 4018173 w 8321157"/>
              <a:gd name="connsiteY60" fmla="*/ 81202 h 177734"/>
              <a:gd name="connsiteX61" fmla="*/ 4042236 w 8321157"/>
              <a:gd name="connsiteY61" fmla="*/ 45512 h 177734"/>
              <a:gd name="connsiteX62" fmla="*/ 4152112 w 8321157"/>
              <a:gd name="connsiteY62" fmla="*/ 0 h 177734"/>
              <a:gd name="connsiteX63" fmla="*/ 4261989 w 8321157"/>
              <a:gd name="connsiteY63" fmla="*/ 45512 h 177734"/>
              <a:gd name="connsiteX64" fmla="*/ 4286051 w 8321157"/>
              <a:gd name="connsiteY64" fmla="*/ 81202 h 177734"/>
              <a:gd name="connsiteX65" fmla="*/ 4310114 w 8321157"/>
              <a:gd name="connsiteY65" fmla="*/ 45512 h 177734"/>
              <a:gd name="connsiteX66" fmla="*/ 4419990 w 8321157"/>
              <a:gd name="connsiteY66" fmla="*/ 0 h 177734"/>
              <a:gd name="connsiteX67" fmla="*/ 4529867 w 8321157"/>
              <a:gd name="connsiteY67" fmla="*/ 45512 h 177734"/>
              <a:gd name="connsiteX68" fmla="*/ 4553930 w 8321157"/>
              <a:gd name="connsiteY68" fmla="*/ 81202 h 177734"/>
              <a:gd name="connsiteX69" fmla="*/ 4577993 w 8321157"/>
              <a:gd name="connsiteY69" fmla="*/ 45512 h 177734"/>
              <a:gd name="connsiteX70" fmla="*/ 4687869 w 8321157"/>
              <a:gd name="connsiteY70" fmla="*/ 0 h 177734"/>
              <a:gd name="connsiteX71" fmla="*/ 4797746 w 8321157"/>
              <a:gd name="connsiteY71" fmla="*/ 45512 h 177734"/>
              <a:gd name="connsiteX72" fmla="*/ 4821808 w 8321157"/>
              <a:gd name="connsiteY72" fmla="*/ 81202 h 177734"/>
              <a:gd name="connsiteX73" fmla="*/ 4845871 w 8321157"/>
              <a:gd name="connsiteY73" fmla="*/ 45512 h 177734"/>
              <a:gd name="connsiteX74" fmla="*/ 4955747 w 8321157"/>
              <a:gd name="connsiteY74" fmla="*/ 0 h 177734"/>
              <a:gd name="connsiteX75" fmla="*/ 5065624 w 8321157"/>
              <a:gd name="connsiteY75" fmla="*/ 45512 h 177734"/>
              <a:gd name="connsiteX76" fmla="*/ 5089686 w 8321157"/>
              <a:gd name="connsiteY76" fmla="*/ 81202 h 177734"/>
              <a:gd name="connsiteX77" fmla="*/ 5113749 w 8321157"/>
              <a:gd name="connsiteY77" fmla="*/ 45512 h 177734"/>
              <a:gd name="connsiteX78" fmla="*/ 5223625 w 8321157"/>
              <a:gd name="connsiteY78" fmla="*/ 0 h 177734"/>
              <a:gd name="connsiteX79" fmla="*/ 5333502 w 8321157"/>
              <a:gd name="connsiteY79" fmla="*/ 45512 h 177734"/>
              <a:gd name="connsiteX80" fmla="*/ 5357565 w 8321157"/>
              <a:gd name="connsiteY80" fmla="*/ 81202 h 177734"/>
              <a:gd name="connsiteX81" fmla="*/ 5381628 w 8321157"/>
              <a:gd name="connsiteY81" fmla="*/ 45512 h 177734"/>
              <a:gd name="connsiteX82" fmla="*/ 5491504 w 8321157"/>
              <a:gd name="connsiteY82" fmla="*/ 0 h 177734"/>
              <a:gd name="connsiteX83" fmla="*/ 5601381 w 8321157"/>
              <a:gd name="connsiteY83" fmla="*/ 45512 h 177734"/>
              <a:gd name="connsiteX84" fmla="*/ 5625443 w 8321157"/>
              <a:gd name="connsiteY84" fmla="*/ 81202 h 177734"/>
              <a:gd name="connsiteX85" fmla="*/ 5649506 w 8321157"/>
              <a:gd name="connsiteY85" fmla="*/ 45512 h 177734"/>
              <a:gd name="connsiteX86" fmla="*/ 5759382 w 8321157"/>
              <a:gd name="connsiteY86" fmla="*/ 0 h 177734"/>
              <a:gd name="connsiteX87" fmla="*/ 5869259 w 8321157"/>
              <a:gd name="connsiteY87" fmla="*/ 45512 h 177734"/>
              <a:gd name="connsiteX88" fmla="*/ 5893321 w 8321157"/>
              <a:gd name="connsiteY88" fmla="*/ 81202 h 177734"/>
              <a:gd name="connsiteX89" fmla="*/ 5917384 w 8321157"/>
              <a:gd name="connsiteY89" fmla="*/ 45512 h 177734"/>
              <a:gd name="connsiteX90" fmla="*/ 6027260 w 8321157"/>
              <a:gd name="connsiteY90" fmla="*/ 0 h 177734"/>
              <a:gd name="connsiteX91" fmla="*/ 6137137 w 8321157"/>
              <a:gd name="connsiteY91" fmla="*/ 45512 h 177734"/>
              <a:gd name="connsiteX92" fmla="*/ 6161200 w 8321157"/>
              <a:gd name="connsiteY92" fmla="*/ 81202 h 177734"/>
              <a:gd name="connsiteX93" fmla="*/ 6185263 w 8321157"/>
              <a:gd name="connsiteY93" fmla="*/ 45512 h 177734"/>
              <a:gd name="connsiteX94" fmla="*/ 6295139 w 8321157"/>
              <a:gd name="connsiteY94" fmla="*/ 0 h 177734"/>
              <a:gd name="connsiteX95" fmla="*/ 6405016 w 8321157"/>
              <a:gd name="connsiteY95" fmla="*/ 45512 h 177734"/>
              <a:gd name="connsiteX96" fmla="*/ 6429078 w 8321157"/>
              <a:gd name="connsiteY96" fmla="*/ 81202 h 177734"/>
              <a:gd name="connsiteX97" fmla="*/ 6453141 w 8321157"/>
              <a:gd name="connsiteY97" fmla="*/ 45512 h 177734"/>
              <a:gd name="connsiteX98" fmla="*/ 6563017 w 8321157"/>
              <a:gd name="connsiteY98" fmla="*/ 0 h 177734"/>
              <a:gd name="connsiteX99" fmla="*/ 6672894 w 8321157"/>
              <a:gd name="connsiteY99" fmla="*/ 45512 h 177734"/>
              <a:gd name="connsiteX100" fmla="*/ 6696956 w 8321157"/>
              <a:gd name="connsiteY100" fmla="*/ 81202 h 177734"/>
              <a:gd name="connsiteX101" fmla="*/ 6721019 w 8321157"/>
              <a:gd name="connsiteY101" fmla="*/ 45512 h 177734"/>
              <a:gd name="connsiteX102" fmla="*/ 6830895 w 8321157"/>
              <a:gd name="connsiteY102" fmla="*/ 0 h 177734"/>
              <a:gd name="connsiteX103" fmla="*/ 6940772 w 8321157"/>
              <a:gd name="connsiteY103" fmla="*/ 45512 h 177734"/>
              <a:gd name="connsiteX104" fmla="*/ 6964835 w 8321157"/>
              <a:gd name="connsiteY104" fmla="*/ 81202 h 177734"/>
              <a:gd name="connsiteX105" fmla="*/ 6988898 w 8321157"/>
              <a:gd name="connsiteY105" fmla="*/ 45512 h 177734"/>
              <a:gd name="connsiteX106" fmla="*/ 7098774 w 8321157"/>
              <a:gd name="connsiteY106" fmla="*/ 0 h 177734"/>
              <a:gd name="connsiteX107" fmla="*/ 7208651 w 8321157"/>
              <a:gd name="connsiteY107" fmla="*/ 45512 h 177734"/>
              <a:gd name="connsiteX108" fmla="*/ 7232713 w 8321157"/>
              <a:gd name="connsiteY108" fmla="*/ 81202 h 177734"/>
              <a:gd name="connsiteX109" fmla="*/ 7256776 w 8321157"/>
              <a:gd name="connsiteY109" fmla="*/ 45512 h 177734"/>
              <a:gd name="connsiteX110" fmla="*/ 7366652 w 8321157"/>
              <a:gd name="connsiteY110" fmla="*/ 0 h 177734"/>
              <a:gd name="connsiteX111" fmla="*/ 7476529 w 8321157"/>
              <a:gd name="connsiteY111" fmla="*/ 45512 h 177734"/>
              <a:gd name="connsiteX112" fmla="*/ 7500591 w 8321157"/>
              <a:gd name="connsiteY112" fmla="*/ 81202 h 177734"/>
              <a:gd name="connsiteX113" fmla="*/ 7524653 w 8321157"/>
              <a:gd name="connsiteY113" fmla="*/ 45512 h 177734"/>
              <a:gd name="connsiteX114" fmla="*/ 7634530 w 8321157"/>
              <a:gd name="connsiteY114" fmla="*/ 0 h 177734"/>
              <a:gd name="connsiteX115" fmla="*/ 7744407 w 8321157"/>
              <a:gd name="connsiteY115" fmla="*/ 45512 h 177734"/>
              <a:gd name="connsiteX116" fmla="*/ 7768469 w 8321157"/>
              <a:gd name="connsiteY116" fmla="*/ 81202 h 177734"/>
              <a:gd name="connsiteX117" fmla="*/ 7792532 w 8321157"/>
              <a:gd name="connsiteY117" fmla="*/ 45512 h 177734"/>
              <a:gd name="connsiteX118" fmla="*/ 7902409 w 8321157"/>
              <a:gd name="connsiteY118" fmla="*/ 0 h 177734"/>
              <a:gd name="connsiteX119" fmla="*/ 8012286 w 8321157"/>
              <a:gd name="connsiteY119" fmla="*/ 45512 h 177734"/>
              <a:gd name="connsiteX120" fmla="*/ 8036344 w 8321157"/>
              <a:gd name="connsiteY120" fmla="*/ 81196 h 177734"/>
              <a:gd name="connsiteX121" fmla="*/ 8321157 w 8321157"/>
              <a:gd name="connsiteY121" fmla="*/ 177734 h 177734"/>
              <a:gd name="connsiteX0" fmla="*/ 0 w 8036344"/>
              <a:gd name="connsiteY0" fmla="*/ 81202 h 81202"/>
              <a:gd name="connsiteX1" fmla="*/ 24063 w 8036344"/>
              <a:gd name="connsiteY1" fmla="*/ 45512 h 81202"/>
              <a:gd name="connsiteX2" fmla="*/ 133939 w 8036344"/>
              <a:gd name="connsiteY2" fmla="*/ 0 h 81202"/>
              <a:gd name="connsiteX3" fmla="*/ 243816 w 8036344"/>
              <a:gd name="connsiteY3" fmla="*/ 45512 h 81202"/>
              <a:gd name="connsiteX4" fmla="*/ 267879 w 8036344"/>
              <a:gd name="connsiteY4" fmla="*/ 81202 h 81202"/>
              <a:gd name="connsiteX5" fmla="*/ 291942 w 8036344"/>
              <a:gd name="connsiteY5" fmla="*/ 45512 h 81202"/>
              <a:gd name="connsiteX6" fmla="*/ 401819 w 8036344"/>
              <a:gd name="connsiteY6" fmla="*/ 0 h 81202"/>
              <a:gd name="connsiteX7" fmla="*/ 511695 w 8036344"/>
              <a:gd name="connsiteY7" fmla="*/ 45512 h 81202"/>
              <a:gd name="connsiteX8" fmla="*/ 535758 w 8036344"/>
              <a:gd name="connsiteY8" fmla="*/ 81202 h 81202"/>
              <a:gd name="connsiteX9" fmla="*/ 559820 w 8036344"/>
              <a:gd name="connsiteY9" fmla="*/ 45512 h 81202"/>
              <a:gd name="connsiteX10" fmla="*/ 669696 w 8036344"/>
              <a:gd name="connsiteY10" fmla="*/ 0 h 81202"/>
              <a:gd name="connsiteX11" fmla="*/ 779573 w 8036344"/>
              <a:gd name="connsiteY11" fmla="*/ 45512 h 81202"/>
              <a:gd name="connsiteX12" fmla="*/ 803635 w 8036344"/>
              <a:gd name="connsiteY12" fmla="*/ 81202 h 81202"/>
              <a:gd name="connsiteX13" fmla="*/ 827698 w 8036344"/>
              <a:gd name="connsiteY13" fmla="*/ 45512 h 81202"/>
              <a:gd name="connsiteX14" fmla="*/ 937574 w 8036344"/>
              <a:gd name="connsiteY14" fmla="*/ 0 h 81202"/>
              <a:gd name="connsiteX15" fmla="*/ 1047450 w 8036344"/>
              <a:gd name="connsiteY15" fmla="*/ 45512 h 81202"/>
              <a:gd name="connsiteX16" fmla="*/ 1071514 w 8036344"/>
              <a:gd name="connsiteY16" fmla="*/ 81202 h 81202"/>
              <a:gd name="connsiteX17" fmla="*/ 1095577 w 8036344"/>
              <a:gd name="connsiteY17" fmla="*/ 45512 h 81202"/>
              <a:gd name="connsiteX18" fmla="*/ 1205453 w 8036344"/>
              <a:gd name="connsiteY18" fmla="*/ 0 h 81202"/>
              <a:gd name="connsiteX19" fmla="*/ 1315330 w 8036344"/>
              <a:gd name="connsiteY19" fmla="*/ 45512 h 81202"/>
              <a:gd name="connsiteX20" fmla="*/ 1339391 w 8036344"/>
              <a:gd name="connsiteY20" fmla="*/ 81202 h 81202"/>
              <a:gd name="connsiteX21" fmla="*/ 1363454 w 8036344"/>
              <a:gd name="connsiteY21" fmla="*/ 45512 h 81202"/>
              <a:gd name="connsiteX22" fmla="*/ 1473330 w 8036344"/>
              <a:gd name="connsiteY22" fmla="*/ 0 h 81202"/>
              <a:gd name="connsiteX23" fmla="*/ 1583207 w 8036344"/>
              <a:gd name="connsiteY23" fmla="*/ 45512 h 81202"/>
              <a:gd name="connsiteX24" fmla="*/ 1607269 w 8036344"/>
              <a:gd name="connsiteY24" fmla="*/ 81202 h 81202"/>
              <a:gd name="connsiteX25" fmla="*/ 1631332 w 8036344"/>
              <a:gd name="connsiteY25" fmla="*/ 45512 h 81202"/>
              <a:gd name="connsiteX26" fmla="*/ 1741208 w 8036344"/>
              <a:gd name="connsiteY26" fmla="*/ 0 h 81202"/>
              <a:gd name="connsiteX27" fmla="*/ 1851086 w 8036344"/>
              <a:gd name="connsiteY27" fmla="*/ 45512 h 81202"/>
              <a:gd name="connsiteX28" fmla="*/ 1875148 w 8036344"/>
              <a:gd name="connsiteY28" fmla="*/ 81202 h 81202"/>
              <a:gd name="connsiteX29" fmla="*/ 1899212 w 8036344"/>
              <a:gd name="connsiteY29" fmla="*/ 45512 h 81202"/>
              <a:gd name="connsiteX30" fmla="*/ 2009087 w 8036344"/>
              <a:gd name="connsiteY30" fmla="*/ 0 h 81202"/>
              <a:gd name="connsiteX31" fmla="*/ 2118964 w 8036344"/>
              <a:gd name="connsiteY31" fmla="*/ 45512 h 81202"/>
              <a:gd name="connsiteX32" fmla="*/ 2143026 w 8036344"/>
              <a:gd name="connsiteY32" fmla="*/ 81202 h 81202"/>
              <a:gd name="connsiteX33" fmla="*/ 2167088 w 8036344"/>
              <a:gd name="connsiteY33" fmla="*/ 45512 h 81202"/>
              <a:gd name="connsiteX34" fmla="*/ 2276965 w 8036344"/>
              <a:gd name="connsiteY34" fmla="*/ 0 h 81202"/>
              <a:gd name="connsiteX35" fmla="*/ 2386842 w 8036344"/>
              <a:gd name="connsiteY35" fmla="*/ 45512 h 81202"/>
              <a:gd name="connsiteX36" fmla="*/ 2410904 w 8036344"/>
              <a:gd name="connsiteY36" fmla="*/ 81202 h 81202"/>
              <a:gd name="connsiteX37" fmla="*/ 2434966 w 8036344"/>
              <a:gd name="connsiteY37" fmla="*/ 45512 h 81202"/>
              <a:gd name="connsiteX38" fmla="*/ 2544843 w 8036344"/>
              <a:gd name="connsiteY38" fmla="*/ 0 h 81202"/>
              <a:gd name="connsiteX39" fmla="*/ 2654719 w 8036344"/>
              <a:gd name="connsiteY39" fmla="*/ 45512 h 81202"/>
              <a:gd name="connsiteX40" fmla="*/ 2678783 w 8036344"/>
              <a:gd name="connsiteY40" fmla="*/ 81202 h 81202"/>
              <a:gd name="connsiteX41" fmla="*/ 2702846 w 8036344"/>
              <a:gd name="connsiteY41" fmla="*/ 45512 h 81202"/>
              <a:gd name="connsiteX42" fmla="*/ 2812722 w 8036344"/>
              <a:gd name="connsiteY42" fmla="*/ 0 h 81202"/>
              <a:gd name="connsiteX43" fmla="*/ 2922598 w 8036344"/>
              <a:gd name="connsiteY43" fmla="*/ 45512 h 81202"/>
              <a:gd name="connsiteX44" fmla="*/ 2946661 w 8036344"/>
              <a:gd name="connsiteY44" fmla="*/ 81202 h 81202"/>
              <a:gd name="connsiteX45" fmla="*/ 2970723 w 8036344"/>
              <a:gd name="connsiteY45" fmla="*/ 45512 h 81202"/>
              <a:gd name="connsiteX46" fmla="*/ 3080600 w 8036344"/>
              <a:gd name="connsiteY46" fmla="*/ 0 h 81202"/>
              <a:gd name="connsiteX47" fmla="*/ 3190476 w 8036344"/>
              <a:gd name="connsiteY47" fmla="*/ 45512 h 81202"/>
              <a:gd name="connsiteX48" fmla="*/ 3214539 w 8036344"/>
              <a:gd name="connsiteY48" fmla="*/ 81202 h 81202"/>
              <a:gd name="connsiteX49" fmla="*/ 3238601 w 8036344"/>
              <a:gd name="connsiteY49" fmla="*/ 45512 h 81202"/>
              <a:gd name="connsiteX50" fmla="*/ 3348477 w 8036344"/>
              <a:gd name="connsiteY50" fmla="*/ 0 h 81202"/>
              <a:gd name="connsiteX51" fmla="*/ 3458354 w 8036344"/>
              <a:gd name="connsiteY51" fmla="*/ 45512 h 81202"/>
              <a:gd name="connsiteX52" fmla="*/ 3482416 w 8036344"/>
              <a:gd name="connsiteY52" fmla="*/ 81202 h 81202"/>
              <a:gd name="connsiteX53" fmla="*/ 3506479 w 8036344"/>
              <a:gd name="connsiteY53" fmla="*/ 45512 h 81202"/>
              <a:gd name="connsiteX54" fmla="*/ 3616355 w 8036344"/>
              <a:gd name="connsiteY54" fmla="*/ 0 h 81202"/>
              <a:gd name="connsiteX55" fmla="*/ 3726232 w 8036344"/>
              <a:gd name="connsiteY55" fmla="*/ 45512 h 81202"/>
              <a:gd name="connsiteX56" fmla="*/ 3750295 w 8036344"/>
              <a:gd name="connsiteY56" fmla="*/ 81202 h 81202"/>
              <a:gd name="connsiteX57" fmla="*/ 3774358 w 8036344"/>
              <a:gd name="connsiteY57" fmla="*/ 45512 h 81202"/>
              <a:gd name="connsiteX58" fmla="*/ 3884234 w 8036344"/>
              <a:gd name="connsiteY58" fmla="*/ 0 h 81202"/>
              <a:gd name="connsiteX59" fmla="*/ 3994111 w 8036344"/>
              <a:gd name="connsiteY59" fmla="*/ 45512 h 81202"/>
              <a:gd name="connsiteX60" fmla="*/ 4018173 w 8036344"/>
              <a:gd name="connsiteY60" fmla="*/ 81202 h 81202"/>
              <a:gd name="connsiteX61" fmla="*/ 4042236 w 8036344"/>
              <a:gd name="connsiteY61" fmla="*/ 45512 h 81202"/>
              <a:gd name="connsiteX62" fmla="*/ 4152112 w 8036344"/>
              <a:gd name="connsiteY62" fmla="*/ 0 h 81202"/>
              <a:gd name="connsiteX63" fmla="*/ 4261989 w 8036344"/>
              <a:gd name="connsiteY63" fmla="*/ 45512 h 81202"/>
              <a:gd name="connsiteX64" fmla="*/ 4286051 w 8036344"/>
              <a:gd name="connsiteY64" fmla="*/ 81202 h 81202"/>
              <a:gd name="connsiteX65" fmla="*/ 4310114 w 8036344"/>
              <a:gd name="connsiteY65" fmla="*/ 45512 h 81202"/>
              <a:gd name="connsiteX66" fmla="*/ 4419990 w 8036344"/>
              <a:gd name="connsiteY66" fmla="*/ 0 h 81202"/>
              <a:gd name="connsiteX67" fmla="*/ 4529867 w 8036344"/>
              <a:gd name="connsiteY67" fmla="*/ 45512 h 81202"/>
              <a:gd name="connsiteX68" fmla="*/ 4553930 w 8036344"/>
              <a:gd name="connsiteY68" fmla="*/ 81202 h 81202"/>
              <a:gd name="connsiteX69" fmla="*/ 4577993 w 8036344"/>
              <a:gd name="connsiteY69" fmla="*/ 45512 h 81202"/>
              <a:gd name="connsiteX70" fmla="*/ 4687869 w 8036344"/>
              <a:gd name="connsiteY70" fmla="*/ 0 h 81202"/>
              <a:gd name="connsiteX71" fmla="*/ 4797746 w 8036344"/>
              <a:gd name="connsiteY71" fmla="*/ 45512 h 81202"/>
              <a:gd name="connsiteX72" fmla="*/ 4821808 w 8036344"/>
              <a:gd name="connsiteY72" fmla="*/ 81202 h 81202"/>
              <a:gd name="connsiteX73" fmla="*/ 4845871 w 8036344"/>
              <a:gd name="connsiteY73" fmla="*/ 45512 h 81202"/>
              <a:gd name="connsiteX74" fmla="*/ 4955747 w 8036344"/>
              <a:gd name="connsiteY74" fmla="*/ 0 h 81202"/>
              <a:gd name="connsiteX75" fmla="*/ 5065624 w 8036344"/>
              <a:gd name="connsiteY75" fmla="*/ 45512 h 81202"/>
              <a:gd name="connsiteX76" fmla="*/ 5089686 w 8036344"/>
              <a:gd name="connsiteY76" fmla="*/ 81202 h 81202"/>
              <a:gd name="connsiteX77" fmla="*/ 5113749 w 8036344"/>
              <a:gd name="connsiteY77" fmla="*/ 45512 h 81202"/>
              <a:gd name="connsiteX78" fmla="*/ 5223625 w 8036344"/>
              <a:gd name="connsiteY78" fmla="*/ 0 h 81202"/>
              <a:gd name="connsiteX79" fmla="*/ 5333502 w 8036344"/>
              <a:gd name="connsiteY79" fmla="*/ 45512 h 81202"/>
              <a:gd name="connsiteX80" fmla="*/ 5357565 w 8036344"/>
              <a:gd name="connsiteY80" fmla="*/ 81202 h 81202"/>
              <a:gd name="connsiteX81" fmla="*/ 5381628 w 8036344"/>
              <a:gd name="connsiteY81" fmla="*/ 45512 h 81202"/>
              <a:gd name="connsiteX82" fmla="*/ 5491504 w 8036344"/>
              <a:gd name="connsiteY82" fmla="*/ 0 h 81202"/>
              <a:gd name="connsiteX83" fmla="*/ 5601381 w 8036344"/>
              <a:gd name="connsiteY83" fmla="*/ 45512 h 81202"/>
              <a:gd name="connsiteX84" fmla="*/ 5625443 w 8036344"/>
              <a:gd name="connsiteY84" fmla="*/ 81202 h 81202"/>
              <a:gd name="connsiteX85" fmla="*/ 5649506 w 8036344"/>
              <a:gd name="connsiteY85" fmla="*/ 45512 h 81202"/>
              <a:gd name="connsiteX86" fmla="*/ 5759382 w 8036344"/>
              <a:gd name="connsiteY86" fmla="*/ 0 h 81202"/>
              <a:gd name="connsiteX87" fmla="*/ 5869259 w 8036344"/>
              <a:gd name="connsiteY87" fmla="*/ 45512 h 81202"/>
              <a:gd name="connsiteX88" fmla="*/ 5893321 w 8036344"/>
              <a:gd name="connsiteY88" fmla="*/ 81202 h 81202"/>
              <a:gd name="connsiteX89" fmla="*/ 5917384 w 8036344"/>
              <a:gd name="connsiteY89" fmla="*/ 45512 h 81202"/>
              <a:gd name="connsiteX90" fmla="*/ 6027260 w 8036344"/>
              <a:gd name="connsiteY90" fmla="*/ 0 h 81202"/>
              <a:gd name="connsiteX91" fmla="*/ 6137137 w 8036344"/>
              <a:gd name="connsiteY91" fmla="*/ 45512 h 81202"/>
              <a:gd name="connsiteX92" fmla="*/ 6161200 w 8036344"/>
              <a:gd name="connsiteY92" fmla="*/ 81202 h 81202"/>
              <a:gd name="connsiteX93" fmla="*/ 6185263 w 8036344"/>
              <a:gd name="connsiteY93" fmla="*/ 45512 h 81202"/>
              <a:gd name="connsiteX94" fmla="*/ 6295139 w 8036344"/>
              <a:gd name="connsiteY94" fmla="*/ 0 h 81202"/>
              <a:gd name="connsiteX95" fmla="*/ 6405016 w 8036344"/>
              <a:gd name="connsiteY95" fmla="*/ 45512 h 81202"/>
              <a:gd name="connsiteX96" fmla="*/ 6429078 w 8036344"/>
              <a:gd name="connsiteY96" fmla="*/ 81202 h 81202"/>
              <a:gd name="connsiteX97" fmla="*/ 6453141 w 8036344"/>
              <a:gd name="connsiteY97" fmla="*/ 45512 h 81202"/>
              <a:gd name="connsiteX98" fmla="*/ 6563017 w 8036344"/>
              <a:gd name="connsiteY98" fmla="*/ 0 h 81202"/>
              <a:gd name="connsiteX99" fmla="*/ 6672894 w 8036344"/>
              <a:gd name="connsiteY99" fmla="*/ 45512 h 81202"/>
              <a:gd name="connsiteX100" fmla="*/ 6696956 w 8036344"/>
              <a:gd name="connsiteY100" fmla="*/ 81202 h 81202"/>
              <a:gd name="connsiteX101" fmla="*/ 6721019 w 8036344"/>
              <a:gd name="connsiteY101" fmla="*/ 45512 h 81202"/>
              <a:gd name="connsiteX102" fmla="*/ 6830895 w 8036344"/>
              <a:gd name="connsiteY102" fmla="*/ 0 h 81202"/>
              <a:gd name="connsiteX103" fmla="*/ 6940772 w 8036344"/>
              <a:gd name="connsiteY103" fmla="*/ 45512 h 81202"/>
              <a:gd name="connsiteX104" fmla="*/ 6964835 w 8036344"/>
              <a:gd name="connsiteY104" fmla="*/ 81202 h 81202"/>
              <a:gd name="connsiteX105" fmla="*/ 6988898 w 8036344"/>
              <a:gd name="connsiteY105" fmla="*/ 45512 h 81202"/>
              <a:gd name="connsiteX106" fmla="*/ 7098774 w 8036344"/>
              <a:gd name="connsiteY106" fmla="*/ 0 h 81202"/>
              <a:gd name="connsiteX107" fmla="*/ 7208651 w 8036344"/>
              <a:gd name="connsiteY107" fmla="*/ 45512 h 81202"/>
              <a:gd name="connsiteX108" fmla="*/ 7232713 w 8036344"/>
              <a:gd name="connsiteY108" fmla="*/ 81202 h 81202"/>
              <a:gd name="connsiteX109" fmla="*/ 7256776 w 8036344"/>
              <a:gd name="connsiteY109" fmla="*/ 45512 h 81202"/>
              <a:gd name="connsiteX110" fmla="*/ 7366652 w 8036344"/>
              <a:gd name="connsiteY110" fmla="*/ 0 h 81202"/>
              <a:gd name="connsiteX111" fmla="*/ 7476529 w 8036344"/>
              <a:gd name="connsiteY111" fmla="*/ 45512 h 81202"/>
              <a:gd name="connsiteX112" fmla="*/ 7500591 w 8036344"/>
              <a:gd name="connsiteY112" fmla="*/ 81202 h 81202"/>
              <a:gd name="connsiteX113" fmla="*/ 7524653 w 8036344"/>
              <a:gd name="connsiteY113" fmla="*/ 45512 h 81202"/>
              <a:gd name="connsiteX114" fmla="*/ 7634530 w 8036344"/>
              <a:gd name="connsiteY114" fmla="*/ 0 h 81202"/>
              <a:gd name="connsiteX115" fmla="*/ 7744407 w 8036344"/>
              <a:gd name="connsiteY115" fmla="*/ 45512 h 81202"/>
              <a:gd name="connsiteX116" fmla="*/ 7768469 w 8036344"/>
              <a:gd name="connsiteY116" fmla="*/ 81202 h 81202"/>
              <a:gd name="connsiteX117" fmla="*/ 7792532 w 8036344"/>
              <a:gd name="connsiteY117" fmla="*/ 45512 h 81202"/>
              <a:gd name="connsiteX118" fmla="*/ 7902409 w 8036344"/>
              <a:gd name="connsiteY118" fmla="*/ 0 h 81202"/>
              <a:gd name="connsiteX119" fmla="*/ 8012286 w 8036344"/>
              <a:gd name="connsiteY119" fmla="*/ 45512 h 81202"/>
              <a:gd name="connsiteX120" fmla="*/ 8036344 w 8036344"/>
              <a:gd name="connsiteY120" fmla="*/ 81196 h 81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8036344" h="81202">
                <a:moveTo>
                  <a:pt x="0" y="81202"/>
                </a:moveTo>
                <a:lnTo>
                  <a:pt x="24063" y="45512"/>
                </a:lnTo>
                <a:cubicBezTo>
                  <a:pt x="52183" y="17392"/>
                  <a:pt x="91030" y="0"/>
                  <a:pt x="133939" y="0"/>
                </a:cubicBezTo>
                <a:cubicBezTo>
                  <a:pt x="176849" y="0"/>
                  <a:pt x="215696" y="17392"/>
                  <a:pt x="243816" y="45512"/>
                </a:cubicBezTo>
                <a:lnTo>
                  <a:pt x="267879" y="81202"/>
                </a:lnTo>
                <a:lnTo>
                  <a:pt x="291942" y="45512"/>
                </a:lnTo>
                <a:cubicBezTo>
                  <a:pt x="320062" y="17392"/>
                  <a:pt x="358909" y="0"/>
                  <a:pt x="401819" y="0"/>
                </a:cubicBezTo>
                <a:cubicBezTo>
                  <a:pt x="444728" y="0"/>
                  <a:pt x="483576" y="17392"/>
                  <a:pt x="511695" y="45512"/>
                </a:cubicBezTo>
                <a:lnTo>
                  <a:pt x="535758" y="81202"/>
                </a:lnTo>
                <a:lnTo>
                  <a:pt x="559820" y="45512"/>
                </a:lnTo>
                <a:cubicBezTo>
                  <a:pt x="587939" y="17392"/>
                  <a:pt x="626787" y="0"/>
                  <a:pt x="669696" y="0"/>
                </a:cubicBezTo>
                <a:cubicBezTo>
                  <a:pt x="712606" y="0"/>
                  <a:pt x="751453" y="17392"/>
                  <a:pt x="779573" y="45512"/>
                </a:cubicBezTo>
                <a:lnTo>
                  <a:pt x="803635" y="81202"/>
                </a:lnTo>
                <a:lnTo>
                  <a:pt x="827698" y="45512"/>
                </a:lnTo>
                <a:cubicBezTo>
                  <a:pt x="855818" y="17392"/>
                  <a:pt x="894665" y="0"/>
                  <a:pt x="937574" y="0"/>
                </a:cubicBezTo>
                <a:cubicBezTo>
                  <a:pt x="980484" y="0"/>
                  <a:pt x="1019331" y="17392"/>
                  <a:pt x="1047450" y="45512"/>
                </a:cubicBezTo>
                <a:lnTo>
                  <a:pt x="1071514" y="81202"/>
                </a:lnTo>
                <a:lnTo>
                  <a:pt x="1095577" y="45512"/>
                </a:lnTo>
                <a:cubicBezTo>
                  <a:pt x="1123696" y="17392"/>
                  <a:pt x="1162543" y="0"/>
                  <a:pt x="1205453" y="0"/>
                </a:cubicBezTo>
                <a:cubicBezTo>
                  <a:pt x="1248362" y="0"/>
                  <a:pt x="1287210" y="17392"/>
                  <a:pt x="1315330" y="45512"/>
                </a:cubicBezTo>
                <a:lnTo>
                  <a:pt x="1339391" y="81202"/>
                </a:lnTo>
                <a:lnTo>
                  <a:pt x="1363454" y="45512"/>
                </a:lnTo>
                <a:cubicBezTo>
                  <a:pt x="1391573" y="17392"/>
                  <a:pt x="1430421" y="0"/>
                  <a:pt x="1473330" y="0"/>
                </a:cubicBezTo>
                <a:cubicBezTo>
                  <a:pt x="1516241" y="0"/>
                  <a:pt x="1555088" y="17392"/>
                  <a:pt x="1583207" y="45512"/>
                </a:cubicBezTo>
                <a:lnTo>
                  <a:pt x="1607269" y="81202"/>
                </a:lnTo>
                <a:lnTo>
                  <a:pt x="1631332" y="45512"/>
                </a:lnTo>
                <a:cubicBezTo>
                  <a:pt x="1659451" y="17392"/>
                  <a:pt x="1698298" y="0"/>
                  <a:pt x="1741208" y="0"/>
                </a:cubicBezTo>
                <a:cubicBezTo>
                  <a:pt x="1784117" y="0"/>
                  <a:pt x="1822966" y="17392"/>
                  <a:pt x="1851086" y="45512"/>
                </a:cubicBezTo>
                <a:lnTo>
                  <a:pt x="1875148" y="81202"/>
                </a:lnTo>
                <a:lnTo>
                  <a:pt x="1899212" y="45512"/>
                </a:lnTo>
                <a:cubicBezTo>
                  <a:pt x="1927331" y="17392"/>
                  <a:pt x="1966178" y="0"/>
                  <a:pt x="2009087" y="0"/>
                </a:cubicBezTo>
                <a:cubicBezTo>
                  <a:pt x="2051996" y="0"/>
                  <a:pt x="2090845" y="17392"/>
                  <a:pt x="2118964" y="45512"/>
                </a:cubicBezTo>
                <a:lnTo>
                  <a:pt x="2143026" y="81202"/>
                </a:lnTo>
                <a:lnTo>
                  <a:pt x="2167088" y="45512"/>
                </a:lnTo>
                <a:cubicBezTo>
                  <a:pt x="2195208" y="17392"/>
                  <a:pt x="2234056" y="0"/>
                  <a:pt x="2276965" y="0"/>
                </a:cubicBezTo>
                <a:cubicBezTo>
                  <a:pt x="2319875" y="0"/>
                  <a:pt x="2358722" y="17392"/>
                  <a:pt x="2386842" y="45512"/>
                </a:cubicBezTo>
                <a:lnTo>
                  <a:pt x="2410904" y="81202"/>
                </a:lnTo>
                <a:lnTo>
                  <a:pt x="2434966" y="45512"/>
                </a:lnTo>
                <a:cubicBezTo>
                  <a:pt x="2463087" y="17392"/>
                  <a:pt x="2501933" y="0"/>
                  <a:pt x="2544843" y="0"/>
                </a:cubicBezTo>
                <a:cubicBezTo>
                  <a:pt x="2587753" y="0"/>
                  <a:pt x="2626599" y="17392"/>
                  <a:pt x="2654719" y="45512"/>
                </a:cubicBezTo>
                <a:lnTo>
                  <a:pt x="2678783" y="81202"/>
                </a:lnTo>
                <a:lnTo>
                  <a:pt x="2702846" y="45512"/>
                </a:lnTo>
                <a:cubicBezTo>
                  <a:pt x="2730965" y="17392"/>
                  <a:pt x="2769813" y="0"/>
                  <a:pt x="2812722" y="0"/>
                </a:cubicBezTo>
                <a:cubicBezTo>
                  <a:pt x="2855632" y="0"/>
                  <a:pt x="2894479" y="17392"/>
                  <a:pt x="2922598" y="45512"/>
                </a:cubicBezTo>
                <a:lnTo>
                  <a:pt x="2946661" y="81202"/>
                </a:lnTo>
                <a:lnTo>
                  <a:pt x="2970723" y="45512"/>
                </a:lnTo>
                <a:cubicBezTo>
                  <a:pt x="2998843" y="17392"/>
                  <a:pt x="3037690" y="0"/>
                  <a:pt x="3080600" y="0"/>
                </a:cubicBezTo>
                <a:cubicBezTo>
                  <a:pt x="3123509" y="0"/>
                  <a:pt x="3162356" y="17392"/>
                  <a:pt x="3190476" y="45512"/>
                </a:cubicBezTo>
                <a:lnTo>
                  <a:pt x="3214539" y="81202"/>
                </a:lnTo>
                <a:lnTo>
                  <a:pt x="3238601" y="45512"/>
                </a:lnTo>
                <a:cubicBezTo>
                  <a:pt x="3266721" y="17392"/>
                  <a:pt x="3305568" y="0"/>
                  <a:pt x="3348477" y="0"/>
                </a:cubicBezTo>
                <a:cubicBezTo>
                  <a:pt x="3391387" y="0"/>
                  <a:pt x="3430234" y="17392"/>
                  <a:pt x="3458354" y="45512"/>
                </a:cubicBezTo>
                <a:lnTo>
                  <a:pt x="3482416" y="81202"/>
                </a:lnTo>
                <a:lnTo>
                  <a:pt x="3506479" y="45512"/>
                </a:lnTo>
                <a:cubicBezTo>
                  <a:pt x="3534598" y="17392"/>
                  <a:pt x="3573446" y="0"/>
                  <a:pt x="3616355" y="0"/>
                </a:cubicBezTo>
                <a:cubicBezTo>
                  <a:pt x="3659265" y="0"/>
                  <a:pt x="3698112" y="17392"/>
                  <a:pt x="3726232" y="45512"/>
                </a:cubicBezTo>
                <a:lnTo>
                  <a:pt x="3750295" y="81202"/>
                </a:lnTo>
                <a:lnTo>
                  <a:pt x="3774358" y="45512"/>
                </a:lnTo>
                <a:cubicBezTo>
                  <a:pt x="3802478" y="17392"/>
                  <a:pt x="3841325" y="0"/>
                  <a:pt x="3884234" y="0"/>
                </a:cubicBezTo>
                <a:cubicBezTo>
                  <a:pt x="3927144" y="0"/>
                  <a:pt x="3965991" y="17392"/>
                  <a:pt x="3994111" y="45512"/>
                </a:cubicBezTo>
                <a:lnTo>
                  <a:pt x="4018173" y="81202"/>
                </a:lnTo>
                <a:lnTo>
                  <a:pt x="4042236" y="45512"/>
                </a:lnTo>
                <a:cubicBezTo>
                  <a:pt x="4070356" y="17392"/>
                  <a:pt x="4109203" y="0"/>
                  <a:pt x="4152112" y="0"/>
                </a:cubicBezTo>
                <a:cubicBezTo>
                  <a:pt x="4195022" y="0"/>
                  <a:pt x="4233869" y="17392"/>
                  <a:pt x="4261989" y="45512"/>
                </a:cubicBezTo>
                <a:lnTo>
                  <a:pt x="4286051" y="81202"/>
                </a:lnTo>
                <a:lnTo>
                  <a:pt x="4310114" y="45512"/>
                </a:lnTo>
                <a:cubicBezTo>
                  <a:pt x="4338234" y="17392"/>
                  <a:pt x="4377081" y="0"/>
                  <a:pt x="4419990" y="0"/>
                </a:cubicBezTo>
                <a:cubicBezTo>
                  <a:pt x="4462900" y="0"/>
                  <a:pt x="4501747" y="17392"/>
                  <a:pt x="4529867" y="45512"/>
                </a:cubicBezTo>
                <a:lnTo>
                  <a:pt x="4553930" y="81202"/>
                </a:lnTo>
                <a:lnTo>
                  <a:pt x="4577993" y="45512"/>
                </a:lnTo>
                <a:cubicBezTo>
                  <a:pt x="4606112" y="17392"/>
                  <a:pt x="4644960" y="0"/>
                  <a:pt x="4687869" y="0"/>
                </a:cubicBezTo>
                <a:cubicBezTo>
                  <a:pt x="4730779" y="0"/>
                  <a:pt x="4769626" y="17392"/>
                  <a:pt x="4797746" y="45512"/>
                </a:cubicBezTo>
                <a:lnTo>
                  <a:pt x="4821808" y="81202"/>
                </a:lnTo>
                <a:lnTo>
                  <a:pt x="4845871" y="45512"/>
                </a:lnTo>
                <a:cubicBezTo>
                  <a:pt x="4873991" y="17392"/>
                  <a:pt x="4912838" y="0"/>
                  <a:pt x="4955747" y="0"/>
                </a:cubicBezTo>
                <a:cubicBezTo>
                  <a:pt x="4998657" y="0"/>
                  <a:pt x="5037504" y="17392"/>
                  <a:pt x="5065624" y="45512"/>
                </a:cubicBezTo>
                <a:lnTo>
                  <a:pt x="5089686" y="81202"/>
                </a:lnTo>
                <a:lnTo>
                  <a:pt x="5113749" y="45512"/>
                </a:lnTo>
                <a:cubicBezTo>
                  <a:pt x="5141868" y="17392"/>
                  <a:pt x="5180716" y="0"/>
                  <a:pt x="5223625" y="0"/>
                </a:cubicBezTo>
                <a:cubicBezTo>
                  <a:pt x="5266535" y="0"/>
                  <a:pt x="5305382" y="17392"/>
                  <a:pt x="5333502" y="45512"/>
                </a:cubicBezTo>
                <a:lnTo>
                  <a:pt x="5357565" y="81202"/>
                </a:lnTo>
                <a:lnTo>
                  <a:pt x="5381628" y="45512"/>
                </a:lnTo>
                <a:cubicBezTo>
                  <a:pt x="5409748" y="17392"/>
                  <a:pt x="5448595" y="0"/>
                  <a:pt x="5491504" y="0"/>
                </a:cubicBezTo>
                <a:cubicBezTo>
                  <a:pt x="5534414" y="0"/>
                  <a:pt x="5573261" y="17392"/>
                  <a:pt x="5601381" y="45512"/>
                </a:cubicBezTo>
                <a:lnTo>
                  <a:pt x="5625443" y="81202"/>
                </a:lnTo>
                <a:lnTo>
                  <a:pt x="5649506" y="45512"/>
                </a:lnTo>
                <a:cubicBezTo>
                  <a:pt x="5677625" y="17392"/>
                  <a:pt x="5716473" y="0"/>
                  <a:pt x="5759382" y="0"/>
                </a:cubicBezTo>
                <a:cubicBezTo>
                  <a:pt x="5802292" y="0"/>
                  <a:pt x="5841139" y="17392"/>
                  <a:pt x="5869259" y="45512"/>
                </a:cubicBezTo>
                <a:lnTo>
                  <a:pt x="5893321" y="81202"/>
                </a:lnTo>
                <a:lnTo>
                  <a:pt x="5917384" y="45512"/>
                </a:lnTo>
                <a:cubicBezTo>
                  <a:pt x="5945503" y="17392"/>
                  <a:pt x="5984351" y="0"/>
                  <a:pt x="6027260" y="0"/>
                </a:cubicBezTo>
                <a:cubicBezTo>
                  <a:pt x="6070170" y="0"/>
                  <a:pt x="6109017" y="17392"/>
                  <a:pt x="6137137" y="45512"/>
                </a:cubicBezTo>
                <a:lnTo>
                  <a:pt x="6161200" y="81202"/>
                </a:lnTo>
                <a:lnTo>
                  <a:pt x="6185263" y="45512"/>
                </a:lnTo>
                <a:cubicBezTo>
                  <a:pt x="6213382" y="17392"/>
                  <a:pt x="6252230" y="0"/>
                  <a:pt x="6295139" y="0"/>
                </a:cubicBezTo>
                <a:cubicBezTo>
                  <a:pt x="6338049" y="0"/>
                  <a:pt x="6376896" y="17392"/>
                  <a:pt x="6405016" y="45512"/>
                </a:cubicBezTo>
                <a:lnTo>
                  <a:pt x="6429078" y="81202"/>
                </a:lnTo>
                <a:lnTo>
                  <a:pt x="6453141" y="45512"/>
                </a:lnTo>
                <a:cubicBezTo>
                  <a:pt x="6481261" y="17392"/>
                  <a:pt x="6520108" y="0"/>
                  <a:pt x="6563017" y="0"/>
                </a:cubicBezTo>
                <a:cubicBezTo>
                  <a:pt x="6605927" y="0"/>
                  <a:pt x="6644774" y="17392"/>
                  <a:pt x="6672894" y="45512"/>
                </a:cubicBezTo>
                <a:lnTo>
                  <a:pt x="6696956" y="81202"/>
                </a:lnTo>
                <a:lnTo>
                  <a:pt x="6721019" y="45512"/>
                </a:lnTo>
                <a:cubicBezTo>
                  <a:pt x="6749139" y="17392"/>
                  <a:pt x="6787986" y="0"/>
                  <a:pt x="6830895" y="0"/>
                </a:cubicBezTo>
                <a:cubicBezTo>
                  <a:pt x="6873805" y="0"/>
                  <a:pt x="6912652" y="17392"/>
                  <a:pt x="6940772" y="45512"/>
                </a:cubicBezTo>
                <a:lnTo>
                  <a:pt x="6964835" y="81202"/>
                </a:lnTo>
                <a:lnTo>
                  <a:pt x="6988898" y="45512"/>
                </a:lnTo>
                <a:cubicBezTo>
                  <a:pt x="7017018" y="17392"/>
                  <a:pt x="7055865" y="0"/>
                  <a:pt x="7098774" y="0"/>
                </a:cubicBezTo>
                <a:cubicBezTo>
                  <a:pt x="7141684" y="0"/>
                  <a:pt x="7180531" y="17392"/>
                  <a:pt x="7208651" y="45512"/>
                </a:cubicBezTo>
                <a:lnTo>
                  <a:pt x="7232713" y="81202"/>
                </a:lnTo>
                <a:lnTo>
                  <a:pt x="7256776" y="45512"/>
                </a:lnTo>
                <a:cubicBezTo>
                  <a:pt x="7284896" y="17392"/>
                  <a:pt x="7323743" y="0"/>
                  <a:pt x="7366652" y="0"/>
                </a:cubicBezTo>
                <a:cubicBezTo>
                  <a:pt x="7409562" y="0"/>
                  <a:pt x="7448409" y="17392"/>
                  <a:pt x="7476529" y="45512"/>
                </a:cubicBezTo>
                <a:lnTo>
                  <a:pt x="7500591" y="81202"/>
                </a:lnTo>
                <a:lnTo>
                  <a:pt x="7524653" y="45512"/>
                </a:lnTo>
                <a:cubicBezTo>
                  <a:pt x="7552773" y="17392"/>
                  <a:pt x="7591621" y="0"/>
                  <a:pt x="7634530" y="0"/>
                </a:cubicBezTo>
                <a:cubicBezTo>
                  <a:pt x="7677439" y="0"/>
                  <a:pt x="7716287" y="17392"/>
                  <a:pt x="7744407" y="45512"/>
                </a:cubicBezTo>
                <a:lnTo>
                  <a:pt x="7768469" y="81202"/>
                </a:lnTo>
                <a:lnTo>
                  <a:pt x="7792532" y="45512"/>
                </a:lnTo>
                <a:cubicBezTo>
                  <a:pt x="7820652" y="17392"/>
                  <a:pt x="7859499" y="0"/>
                  <a:pt x="7902409" y="0"/>
                </a:cubicBezTo>
                <a:cubicBezTo>
                  <a:pt x="7945318" y="0"/>
                  <a:pt x="7984166" y="17392"/>
                  <a:pt x="8012286" y="45512"/>
                </a:cubicBezTo>
                <a:lnTo>
                  <a:pt x="8036344" y="8119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19" name="フリーフォーム: 図形 718">
            <a:extLst>
              <a:ext uri="{FF2B5EF4-FFF2-40B4-BE49-F238E27FC236}">
                <a16:creationId xmlns:a16="http://schemas.microsoft.com/office/drawing/2014/main" id="{8E1C5249-88FC-50C8-D50B-28CB82545720}"/>
              </a:ext>
            </a:extLst>
          </p:cNvPr>
          <p:cNvSpPr/>
          <p:nvPr/>
        </p:nvSpPr>
        <p:spPr bwMode="auto">
          <a:xfrm>
            <a:off x="628753" y="6360066"/>
            <a:ext cx="5199680" cy="54544"/>
          </a:xfrm>
          <a:custGeom>
            <a:avLst/>
            <a:gdLst>
              <a:gd name="connsiteX0" fmla="*/ 97508 w 4396738"/>
              <a:gd name="connsiteY0" fmla="*/ 0 h 340187"/>
              <a:gd name="connsiteX1" fmla="*/ 195016 w 4396738"/>
              <a:gd name="connsiteY1" fmla="*/ 219127 h 340187"/>
              <a:gd name="connsiteX2" fmla="*/ 190388 w 4396738"/>
              <a:gd name="connsiteY2" fmla="*/ 270645 h 340187"/>
              <a:gd name="connsiteX3" fmla="*/ 196714 w 4396738"/>
              <a:gd name="connsiteY3" fmla="*/ 261060 h 340187"/>
              <a:gd name="connsiteX4" fmla="*/ 234668 w 4396738"/>
              <a:gd name="connsiteY4" fmla="*/ 243840 h 340187"/>
              <a:gd name="connsiteX5" fmla="*/ 254319 w 4396738"/>
              <a:gd name="connsiteY5" fmla="*/ 248292 h 340187"/>
              <a:gd name="connsiteX6" fmla="*/ 271580 w 4396738"/>
              <a:gd name="connsiteY6" fmla="*/ 260333 h 340187"/>
              <a:gd name="connsiteX7" fmla="*/ 267878 w 4396738"/>
              <a:gd name="connsiteY7" fmla="*/ 219127 h 340187"/>
              <a:gd name="connsiteX8" fmla="*/ 365386 w 4396738"/>
              <a:gd name="connsiteY8" fmla="*/ 0 h 340187"/>
              <a:gd name="connsiteX9" fmla="*/ 462894 w 4396738"/>
              <a:gd name="connsiteY9" fmla="*/ 219127 h 340187"/>
              <a:gd name="connsiteX10" fmla="*/ 458266 w 4396738"/>
              <a:gd name="connsiteY10" fmla="*/ 270645 h 340187"/>
              <a:gd name="connsiteX11" fmla="*/ 464592 w 4396738"/>
              <a:gd name="connsiteY11" fmla="*/ 261060 h 340187"/>
              <a:gd name="connsiteX12" fmla="*/ 502546 w 4396738"/>
              <a:gd name="connsiteY12" fmla="*/ 243840 h 340187"/>
              <a:gd name="connsiteX13" fmla="*/ 522197 w 4396738"/>
              <a:gd name="connsiteY13" fmla="*/ 248292 h 340187"/>
              <a:gd name="connsiteX14" fmla="*/ 539459 w 4396738"/>
              <a:gd name="connsiteY14" fmla="*/ 260334 h 340187"/>
              <a:gd name="connsiteX15" fmla="*/ 535757 w 4396738"/>
              <a:gd name="connsiteY15" fmla="*/ 219127 h 340187"/>
              <a:gd name="connsiteX16" fmla="*/ 633265 w 4396738"/>
              <a:gd name="connsiteY16" fmla="*/ 0 h 340187"/>
              <a:gd name="connsiteX17" fmla="*/ 730773 w 4396738"/>
              <a:gd name="connsiteY17" fmla="*/ 219127 h 340187"/>
              <a:gd name="connsiteX18" fmla="*/ 726145 w 4396738"/>
              <a:gd name="connsiteY18" fmla="*/ 270645 h 340187"/>
              <a:gd name="connsiteX19" fmla="*/ 732471 w 4396738"/>
              <a:gd name="connsiteY19" fmla="*/ 261060 h 340187"/>
              <a:gd name="connsiteX20" fmla="*/ 770425 w 4396738"/>
              <a:gd name="connsiteY20" fmla="*/ 243840 h 340187"/>
              <a:gd name="connsiteX21" fmla="*/ 790076 w 4396738"/>
              <a:gd name="connsiteY21" fmla="*/ 248292 h 340187"/>
              <a:gd name="connsiteX22" fmla="*/ 807337 w 4396738"/>
              <a:gd name="connsiteY22" fmla="*/ 260333 h 340187"/>
              <a:gd name="connsiteX23" fmla="*/ 803635 w 4396738"/>
              <a:gd name="connsiteY23" fmla="*/ 219127 h 340187"/>
              <a:gd name="connsiteX24" fmla="*/ 901143 w 4396738"/>
              <a:gd name="connsiteY24" fmla="*/ 0 h 340187"/>
              <a:gd name="connsiteX25" fmla="*/ 998651 w 4396738"/>
              <a:gd name="connsiteY25" fmla="*/ 219127 h 340187"/>
              <a:gd name="connsiteX26" fmla="*/ 994023 w 4396738"/>
              <a:gd name="connsiteY26" fmla="*/ 270645 h 340187"/>
              <a:gd name="connsiteX27" fmla="*/ 1000349 w 4396738"/>
              <a:gd name="connsiteY27" fmla="*/ 261060 h 340187"/>
              <a:gd name="connsiteX28" fmla="*/ 1038303 w 4396738"/>
              <a:gd name="connsiteY28" fmla="*/ 243840 h 340187"/>
              <a:gd name="connsiteX29" fmla="*/ 1057954 w 4396738"/>
              <a:gd name="connsiteY29" fmla="*/ 248292 h 340187"/>
              <a:gd name="connsiteX30" fmla="*/ 1075215 w 4396738"/>
              <a:gd name="connsiteY30" fmla="*/ 260333 h 340187"/>
              <a:gd name="connsiteX31" fmla="*/ 1071513 w 4396738"/>
              <a:gd name="connsiteY31" fmla="*/ 219127 h 340187"/>
              <a:gd name="connsiteX32" fmla="*/ 1169021 w 4396738"/>
              <a:gd name="connsiteY32" fmla="*/ 0 h 340187"/>
              <a:gd name="connsiteX33" fmla="*/ 1266529 w 4396738"/>
              <a:gd name="connsiteY33" fmla="*/ 219127 h 340187"/>
              <a:gd name="connsiteX34" fmla="*/ 1261901 w 4396738"/>
              <a:gd name="connsiteY34" fmla="*/ 270645 h 340187"/>
              <a:gd name="connsiteX35" fmla="*/ 1268227 w 4396738"/>
              <a:gd name="connsiteY35" fmla="*/ 261060 h 340187"/>
              <a:gd name="connsiteX36" fmla="*/ 1306181 w 4396738"/>
              <a:gd name="connsiteY36" fmla="*/ 243840 h 340187"/>
              <a:gd name="connsiteX37" fmla="*/ 1325832 w 4396738"/>
              <a:gd name="connsiteY37" fmla="*/ 248292 h 340187"/>
              <a:gd name="connsiteX38" fmla="*/ 1343094 w 4396738"/>
              <a:gd name="connsiteY38" fmla="*/ 260334 h 340187"/>
              <a:gd name="connsiteX39" fmla="*/ 1339392 w 4396738"/>
              <a:gd name="connsiteY39" fmla="*/ 219127 h 340187"/>
              <a:gd name="connsiteX40" fmla="*/ 1436899 w 4396738"/>
              <a:gd name="connsiteY40" fmla="*/ 0 h 340187"/>
              <a:gd name="connsiteX41" fmla="*/ 1534407 w 4396738"/>
              <a:gd name="connsiteY41" fmla="*/ 219127 h 340187"/>
              <a:gd name="connsiteX42" fmla="*/ 1529779 w 4396738"/>
              <a:gd name="connsiteY42" fmla="*/ 270645 h 340187"/>
              <a:gd name="connsiteX43" fmla="*/ 1536105 w 4396738"/>
              <a:gd name="connsiteY43" fmla="*/ 261060 h 340187"/>
              <a:gd name="connsiteX44" fmla="*/ 1574059 w 4396738"/>
              <a:gd name="connsiteY44" fmla="*/ 243840 h 340187"/>
              <a:gd name="connsiteX45" fmla="*/ 1593710 w 4396738"/>
              <a:gd name="connsiteY45" fmla="*/ 248292 h 340187"/>
              <a:gd name="connsiteX46" fmla="*/ 1610971 w 4396738"/>
              <a:gd name="connsiteY46" fmla="*/ 260333 h 340187"/>
              <a:gd name="connsiteX47" fmla="*/ 1607269 w 4396738"/>
              <a:gd name="connsiteY47" fmla="*/ 219127 h 340187"/>
              <a:gd name="connsiteX48" fmla="*/ 1704776 w 4396738"/>
              <a:gd name="connsiteY48" fmla="*/ 0 h 340187"/>
              <a:gd name="connsiteX49" fmla="*/ 1802285 w 4396738"/>
              <a:gd name="connsiteY49" fmla="*/ 219127 h 340187"/>
              <a:gd name="connsiteX50" fmla="*/ 1797657 w 4396738"/>
              <a:gd name="connsiteY50" fmla="*/ 270644 h 340187"/>
              <a:gd name="connsiteX51" fmla="*/ 1803982 w 4396738"/>
              <a:gd name="connsiteY51" fmla="*/ 261060 h 340187"/>
              <a:gd name="connsiteX52" fmla="*/ 1841936 w 4396738"/>
              <a:gd name="connsiteY52" fmla="*/ 243840 h 340187"/>
              <a:gd name="connsiteX53" fmla="*/ 1861588 w 4396738"/>
              <a:gd name="connsiteY53" fmla="*/ 248292 h 340187"/>
              <a:gd name="connsiteX54" fmla="*/ 1878849 w 4396738"/>
              <a:gd name="connsiteY54" fmla="*/ 260333 h 340187"/>
              <a:gd name="connsiteX55" fmla="*/ 1875147 w 4396738"/>
              <a:gd name="connsiteY55" fmla="*/ 219127 h 340187"/>
              <a:gd name="connsiteX56" fmla="*/ 1972655 w 4396738"/>
              <a:gd name="connsiteY56" fmla="*/ 0 h 340187"/>
              <a:gd name="connsiteX57" fmla="*/ 2070163 w 4396738"/>
              <a:gd name="connsiteY57" fmla="*/ 219127 h 340187"/>
              <a:gd name="connsiteX58" fmla="*/ 2065535 w 4396738"/>
              <a:gd name="connsiteY58" fmla="*/ 270645 h 340187"/>
              <a:gd name="connsiteX59" fmla="*/ 2071861 w 4396738"/>
              <a:gd name="connsiteY59" fmla="*/ 261060 h 340187"/>
              <a:gd name="connsiteX60" fmla="*/ 2109815 w 4396738"/>
              <a:gd name="connsiteY60" fmla="*/ 243840 h 340187"/>
              <a:gd name="connsiteX61" fmla="*/ 2129466 w 4396738"/>
              <a:gd name="connsiteY61" fmla="*/ 248292 h 340187"/>
              <a:gd name="connsiteX62" fmla="*/ 2146728 w 4396738"/>
              <a:gd name="connsiteY62" fmla="*/ 260334 h 340187"/>
              <a:gd name="connsiteX63" fmla="*/ 2143026 w 4396738"/>
              <a:gd name="connsiteY63" fmla="*/ 219127 h 340187"/>
              <a:gd name="connsiteX64" fmla="*/ 2240534 w 4396738"/>
              <a:gd name="connsiteY64" fmla="*/ 0 h 340187"/>
              <a:gd name="connsiteX65" fmla="*/ 2338041 w 4396738"/>
              <a:gd name="connsiteY65" fmla="*/ 219127 h 340187"/>
              <a:gd name="connsiteX66" fmla="*/ 2333413 w 4396738"/>
              <a:gd name="connsiteY66" fmla="*/ 270646 h 340187"/>
              <a:gd name="connsiteX67" fmla="*/ 2339740 w 4396738"/>
              <a:gd name="connsiteY67" fmla="*/ 261060 h 340187"/>
              <a:gd name="connsiteX68" fmla="*/ 2377694 w 4396738"/>
              <a:gd name="connsiteY68" fmla="*/ 243840 h 340187"/>
              <a:gd name="connsiteX69" fmla="*/ 2397345 w 4396738"/>
              <a:gd name="connsiteY69" fmla="*/ 248292 h 340187"/>
              <a:gd name="connsiteX70" fmla="*/ 2414606 w 4396738"/>
              <a:gd name="connsiteY70" fmla="*/ 260333 h 340187"/>
              <a:gd name="connsiteX71" fmla="*/ 2410904 w 4396738"/>
              <a:gd name="connsiteY71" fmla="*/ 219127 h 340187"/>
              <a:gd name="connsiteX72" fmla="*/ 2508412 w 4396738"/>
              <a:gd name="connsiteY72" fmla="*/ 0 h 340187"/>
              <a:gd name="connsiteX73" fmla="*/ 2605921 w 4396738"/>
              <a:gd name="connsiteY73" fmla="*/ 219127 h 340187"/>
              <a:gd name="connsiteX74" fmla="*/ 2601293 w 4396738"/>
              <a:gd name="connsiteY74" fmla="*/ 270643 h 340187"/>
              <a:gd name="connsiteX75" fmla="*/ 2607618 w 4396738"/>
              <a:gd name="connsiteY75" fmla="*/ 261060 h 340187"/>
              <a:gd name="connsiteX76" fmla="*/ 2645572 w 4396738"/>
              <a:gd name="connsiteY76" fmla="*/ 243840 h 340187"/>
              <a:gd name="connsiteX77" fmla="*/ 2665223 w 4396738"/>
              <a:gd name="connsiteY77" fmla="*/ 248292 h 340187"/>
              <a:gd name="connsiteX78" fmla="*/ 2682484 w 4396738"/>
              <a:gd name="connsiteY78" fmla="*/ 260333 h 340187"/>
              <a:gd name="connsiteX79" fmla="*/ 2678782 w 4396738"/>
              <a:gd name="connsiteY79" fmla="*/ 219127 h 340187"/>
              <a:gd name="connsiteX80" fmla="*/ 2776291 w 4396738"/>
              <a:gd name="connsiteY80" fmla="*/ 0 h 340187"/>
              <a:gd name="connsiteX81" fmla="*/ 2873798 w 4396738"/>
              <a:gd name="connsiteY81" fmla="*/ 219127 h 340187"/>
              <a:gd name="connsiteX82" fmla="*/ 2869170 w 4396738"/>
              <a:gd name="connsiteY82" fmla="*/ 270646 h 340187"/>
              <a:gd name="connsiteX83" fmla="*/ 2875496 w 4396738"/>
              <a:gd name="connsiteY83" fmla="*/ 261060 h 340187"/>
              <a:gd name="connsiteX84" fmla="*/ 2913451 w 4396738"/>
              <a:gd name="connsiteY84" fmla="*/ 243840 h 340187"/>
              <a:gd name="connsiteX85" fmla="*/ 2933102 w 4396738"/>
              <a:gd name="connsiteY85" fmla="*/ 248292 h 340187"/>
              <a:gd name="connsiteX86" fmla="*/ 2950363 w 4396738"/>
              <a:gd name="connsiteY86" fmla="*/ 260334 h 340187"/>
              <a:gd name="connsiteX87" fmla="*/ 2946661 w 4396738"/>
              <a:gd name="connsiteY87" fmla="*/ 219127 h 340187"/>
              <a:gd name="connsiteX88" fmla="*/ 3044169 w 4396738"/>
              <a:gd name="connsiteY88" fmla="*/ 0 h 340187"/>
              <a:gd name="connsiteX89" fmla="*/ 3141677 w 4396738"/>
              <a:gd name="connsiteY89" fmla="*/ 219127 h 340187"/>
              <a:gd name="connsiteX90" fmla="*/ 3137049 w 4396738"/>
              <a:gd name="connsiteY90" fmla="*/ 270645 h 340187"/>
              <a:gd name="connsiteX91" fmla="*/ 3143375 w 4396738"/>
              <a:gd name="connsiteY91" fmla="*/ 261060 h 340187"/>
              <a:gd name="connsiteX92" fmla="*/ 3181329 w 4396738"/>
              <a:gd name="connsiteY92" fmla="*/ 243840 h 340187"/>
              <a:gd name="connsiteX93" fmla="*/ 3200980 w 4396738"/>
              <a:gd name="connsiteY93" fmla="*/ 248292 h 340187"/>
              <a:gd name="connsiteX94" fmla="*/ 3218241 w 4396738"/>
              <a:gd name="connsiteY94" fmla="*/ 260333 h 340187"/>
              <a:gd name="connsiteX95" fmla="*/ 3214539 w 4396738"/>
              <a:gd name="connsiteY95" fmla="*/ 219127 h 340187"/>
              <a:gd name="connsiteX96" fmla="*/ 3312047 w 4396738"/>
              <a:gd name="connsiteY96" fmla="*/ 0 h 340187"/>
              <a:gd name="connsiteX97" fmla="*/ 3409555 w 4396738"/>
              <a:gd name="connsiteY97" fmla="*/ 219127 h 340187"/>
              <a:gd name="connsiteX98" fmla="*/ 3404927 w 4396738"/>
              <a:gd name="connsiteY98" fmla="*/ 270645 h 340187"/>
              <a:gd name="connsiteX99" fmla="*/ 3411253 w 4396738"/>
              <a:gd name="connsiteY99" fmla="*/ 261060 h 340187"/>
              <a:gd name="connsiteX100" fmla="*/ 3449207 w 4396738"/>
              <a:gd name="connsiteY100" fmla="*/ 243840 h 340187"/>
              <a:gd name="connsiteX101" fmla="*/ 3468858 w 4396738"/>
              <a:gd name="connsiteY101" fmla="*/ 248292 h 340187"/>
              <a:gd name="connsiteX102" fmla="*/ 3486118 w 4396738"/>
              <a:gd name="connsiteY102" fmla="*/ 260332 h 340187"/>
              <a:gd name="connsiteX103" fmla="*/ 3482416 w 4396738"/>
              <a:gd name="connsiteY103" fmla="*/ 219127 h 340187"/>
              <a:gd name="connsiteX104" fmla="*/ 3579924 w 4396738"/>
              <a:gd name="connsiteY104" fmla="*/ 0 h 340187"/>
              <a:gd name="connsiteX105" fmla="*/ 3677432 w 4396738"/>
              <a:gd name="connsiteY105" fmla="*/ 219127 h 340187"/>
              <a:gd name="connsiteX106" fmla="*/ 3672804 w 4396738"/>
              <a:gd name="connsiteY106" fmla="*/ 270645 h 340187"/>
              <a:gd name="connsiteX107" fmla="*/ 3679130 w 4396738"/>
              <a:gd name="connsiteY107" fmla="*/ 261060 h 340187"/>
              <a:gd name="connsiteX108" fmla="*/ 3717084 w 4396738"/>
              <a:gd name="connsiteY108" fmla="*/ 243840 h 340187"/>
              <a:gd name="connsiteX109" fmla="*/ 3736736 w 4396738"/>
              <a:gd name="connsiteY109" fmla="*/ 248292 h 340187"/>
              <a:gd name="connsiteX110" fmla="*/ 3753996 w 4396738"/>
              <a:gd name="connsiteY110" fmla="*/ 260333 h 340187"/>
              <a:gd name="connsiteX111" fmla="*/ 3750294 w 4396738"/>
              <a:gd name="connsiteY111" fmla="*/ 219127 h 340187"/>
              <a:gd name="connsiteX112" fmla="*/ 3847802 w 4396738"/>
              <a:gd name="connsiteY112" fmla="*/ 0 h 340187"/>
              <a:gd name="connsiteX113" fmla="*/ 3945310 w 4396738"/>
              <a:gd name="connsiteY113" fmla="*/ 219127 h 340187"/>
              <a:gd name="connsiteX114" fmla="*/ 3940682 w 4396738"/>
              <a:gd name="connsiteY114" fmla="*/ 270645 h 340187"/>
              <a:gd name="connsiteX115" fmla="*/ 3947008 w 4396738"/>
              <a:gd name="connsiteY115" fmla="*/ 261060 h 340187"/>
              <a:gd name="connsiteX116" fmla="*/ 3984962 w 4396738"/>
              <a:gd name="connsiteY116" fmla="*/ 243840 h 340187"/>
              <a:gd name="connsiteX117" fmla="*/ 4004614 w 4396738"/>
              <a:gd name="connsiteY117" fmla="*/ 248292 h 340187"/>
              <a:gd name="connsiteX118" fmla="*/ 4021875 w 4396738"/>
              <a:gd name="connsiteY118" fmla="*/ 260334 h 340187"/>
              <a:gd name="connsiteX119" fmla="*/ 4018173 w 4396738"/>
              <a:gd name="connsiteY119" fmla="*/ 219127 h 340187"/>
              <a:gd name="connsiteX120" fmla="*/ 4115681 w 4396738"/>
              <a:gd name="connsiteY120" fmla="*/ 0 h 340187"/>
              <a:gd name="connsiteX121" fmla="*/ 4213189 w 4396738"/>
              <a:gd name="connsiteY121" fmla="*/ 219127 h 340187"/>
              <a:gd name="connsiteX122" fmla="*/ 4208561 w 4396738"/>
              <a:gd name="connsiteY122" fmla="*/ 270645 h 340187"/>
              <a:gd name="connsiteX123" fmla="*/ 4214887 w 4396738"/>
              <a:gd name="connsiteY123" fmla="*/ 261060 h 340187"/>
              <a:gd name="connsiteX124" fmla="*/ 4252841 w 4396738"/>
              <a:gd name="connsiteY124" fmla="*/ 243840 h 340187"/>
              <a:gd name="connsiteX125" fmla="*/ 4272493 w 4396738"/>
              <a:gd name="connsiteY125" fmla="*/ 248292 h 340187"/>
              <a:gd name="connsiteX126" fmla="*/ 4289753 w 4396738"/>
              <a:gd name="connsiteY126" fmla="*/ 260333 h 340187"/>
              <a:gd name="connsiteX127" fmla="*/ 4286051 w 4396738"/>
              <a:gd name="connsiteY127" fmla="*/ 219127 h 340187"/>
              <a:gd name="connsiteX128" fmla="*/ 4383559 w 4396738"/>
              <a:gd name="connsiteY128" fmla="*/ 0 h 340187"/>
              <a:gd name="connsiteX129" fmla="*/ 4396738 w 4396738"/>
              <a:gd name="connsiteY129" fmla="*/ 2986 h 340187"/>
              <a:gd name="connsiteX130" fmla="*/ 4396738 w 4396738"/>
              <a:gd name="connsiteY130" fmla="*/ 340187 h 340187"/>
              <a:gd name="connsiteX131" fmla="*/ 18393 w 4396738"/>
              <a:gd name="connsiteY131" fmla="*/ 340187 h 340187"/>
              <a:gd name="connsiteX132" fmla="*/ 7663 w 4396738"/>
              <a:gd name="connsiteY132" fmla="*/ 304422 h 340187"/>
              <a:gd name="connsiteX133" fmla="*/ 0 w 4396738"/>
              <a:gd name="connsiteY133" fmla="*/ 219127 h 340187"/>
              <a:gd name="connsiteX134" fmla="*/ 97508 w 4396738"/>
              <a:gd name="connsiteY134" fmla="*/ 0 h 340187"/>
              <a:gd name="connsiteX0" fmla="*/ 97508 w 4396738"/>
              <a:gd name="connsiteY0" fmla="*/ 0 h 340187"/>
              <a:gd name="connsiteX1" fmla="*/ 195016 w 4396738"/>
              <a:gd name="connsiteY1" fmla="*/ 219127 h 340187"/>
              <a:gd name="connsiteX2" fmla="*/ 190388 w 4396738"/>
              <a:gd name="connsiteY2" fmla="*/ 270645 h 340187"/>
              <a:gd name="connsiteX3" fmla="*/ 196714 w 4396738"/>
              <a:gd name="connsiteY3" fmla="*/ 261060 h 340187"/>
              <a:gd name="connsiteX4" fmla="*/ 234668 w 4396738"/>
              <a:gd name="connsiteY4" fmla="*/ 243840 h 340187"/>
              <a:gd name="connsiteX5" fmla="*/ 254319 w 4396738"/>
              <a:gd name="connsiteY5" fmla="*/ 248292 h 340187"/>
              <a:gd name="connsiteX6" fmla="*/ 271580 w 4396738"/>
              <a:gd name="connsiteY6" fmla="*/ 260333 h 340187"/>
              <a:gd name="connsiteX7" fmla="*/ 267878 w 4396738"/>
              <a:gd name="connsiteY7" fmla="*/ 219127 h 340187"/>
              <a:gd name="connsiteX8" fmla="*/ 365386 w 4396738"/>
              <a:gd name="connsiteY8" fmla="*/ 0 h 340187"/>
              <a:gd name="connsiteX9" fmla="*/ 462894 w 4396738"/>
              <a:gd name="connsiteY9" fmla="*/ 219127 h 340187"/>
              <a:gd name="connsiteX10" fmla="*/ 458266 w 4396738"/>
              <a:gd name="connsiteY10" fmla="*/ 270645 h 340187"/>
              <a:gd name="connsiteX11" fmla="*/ 464592 w 4396738"/>
              <a:gd name="connsiteY11" fmla="*/ 261060 h 340187"/>
              <a:gd name="connsiteX12" fmla="*/ 502546 w 4396738"/>
              <a:gd name="connsiteY12" fmla="*/ 243840 h 340187"/>
              <a:gd name="connsiteX13" fmla="*/ 522197 w 4396738"/>
              <a:gd name="connsiteY13" fmla="*/ 248292 h 340187"/>
              <a:gd name="connsiteX14" fmla="*/ 539459 w 4396738"/>
              <a:gd name="connsiteY14" fmla="*/ 260334 h 340187"/>
              <a:gd name="connsiteX15" fmla="*/ 535757 w 4396738"/>
              <a:gd name="connsiteY15" fmla="*/ 219127 h 340187"/>
              <a:gd name="connsiteX16" fmla="*/ 633265 w 4396738"/>
              <a:gd name="connsiteY16" fmla="*/ 0 h 340187"/>
              <a:gd name="connsiteX17" fmla="*/ 730773 w 4396738"/>
              <a:gd name="connsiteY17" fmla="*/ 219127 h 340187"/>
              <a:gd name="connsiteX18" fmla="*/ 726145 w 4396738"/>
              <a:gd name="connsiteY18" fmla="*/ 270645 h 340187"/>
              <a:gd name="connsiteX19" fmla="*/ 732471 w 4396738"/>
              <a:gd name="connsiteY19" fmla="*/ 261060 h 340187"/>
              <a:gd name="connsiteX20" fmla="*/ 770425 w 4396738"/>
              <a:gd name="connsiteY20" fmla="*/ 243840 h 340187"/>
              <a:gd name="connsiteX21" fmla="*/ 790076 w 4396738"/>
              <a:gd name="connsiteY21" fmla="*/ 248292 h 340187"/>
              <a:gd name="connsiteX22" fmla="*/ 807337 w 4396738"/>
              <a:gd name="connsiteY22" fmla="*/ 260333 h 340187"/>
              <a:gd name="connsiteX23" fmla="*/ 803635 w 4396738"/>
              <a:gd name="connsiteY23" fmla="*/ 219127 h 340187"/>
              <a:gd name="connsiteX24" fmla="*/ 901143 w 4396738"/>
              <a:gd name="connsiteY24" fmla="*/ 0 h 340187"/>
              <a:gd name="connsiteX25" fmla="*/ 998651 w 4396738"/>
              <a:gd name="connsiteY25" fmla="*/ 219127 h 340187"/>
              <a:gd name="connsiteX26" fmla="*/ 994023 w 4396738"/>
              <a:gd name="connsiteY26" fmla="*/ 270645 h 340187"/>
              <a:gd name="connsiteX27" fmla="*/ 1000349 w 4396738"/>
              <a:gd name="connsiteY27" fmla="*/ 261060 h 340187"/>
              <a:gd name="connsiteX28" fmla="*/ 1038303 w 4396738"/>
              <a:gd name="connsiteY28" fmla="*/ 243840 h 340187"/>
              <a:gd name="connsiteX29" fmla="*/ 1057954 w 4396738"/>
              <a:gd name="connsiteY29" fmla="*/ 248292 h 340187"/>
              <a:gd name="connsiteX30" fmla="*/ 1075215 w 4396738"/>
              <a:gd name="connsiteY30" fmla="*/ 260333 h 340187"/>
              <a:gd name="connsiteX31" fmla="*/ 1071513 w 4396738"/>
              <a:gd name="connsiteY31" fmla="*/ 219127 h 340187"/>
              <a:gd name="connsiteX32" fmla="*/ 1169021 w 4396738"/>
              <a:gd name="connsiteY32" fmla="*/ 0 h 340187"/>
              <a:gd name="connsiteX33" fmla="*/ 1266529 w 4396738"/>
              <a:gd name="connsiteY33" fmla="*/ 219127 h 340187"/>
              <a:gd name="connsiteX34" fmla="*/ 1261901 w 4396738"/>
              <a:gd name="connsiteY34" fmla="*/ 270645 h 340187"/>
              <a:gd name="connsiteX35" fmla="*/ 1268227 w 4396738"/>
              <a:gd name="connsiteY35" fmla="*/ 261060 h 340187"/>
              <a:gd name="connsiteX36" fmla="*/ 1306181 w 4396738"/>
              <a:gd name="connsiteY36" fmla="*/ 243840 h 340187"/>
              <a:gd name="connsiteX37" fmla="*/ 1325832 w 4396738"/>
              <a:gd name="connsiteY37" fmla="*/ 248292 h 340187"/>
              <a:gd name="connsiteX38" fmla="*/ 1343094 w 4396738"/>
              <a:gd name="connsiteY38" fmla="*/ 260334 h 340187"/>
              <a:gd name="connsiteX39" fmla="*/ 1339392 w 4396738"/>
              <a:gd name="connsiteY39" fmla="*/ 219127 h 340187"/>
              <a:gd name="connsiteX40" fmla="*/ 1436899 w 4396738"/>
              <a:gd name="connsiteY40" fmla="*/ 0 h 340187"/>
              <a:gd name="connsiteX41" fmla="*/ 1534407 w 4396738"/>
              <a:gd name="connsiteY41" fmla="*/ 219127 h 340187"/>
              <a:gd name="connsiteX42" fmla="*/ 1529779 w 4396738"/>
              <a:gd name="connsiteY42" fmla="*/ 270645 h 340187"/>
              <a:gd name="connsiteX43" fmla="*/ 1536105 w 4396738"/>
              <a:gd name="connsiteY43" fmla="*/ 261060 h 340187"/>
              <a:gd name="connsiteX44" fmla="*/ 1574059 w 4396738"/>
              <a:gd name="connsiteY44" fmla="*/ 243840 h 340187"/>
              <a:gd name="connsiteX45" fmla="*/ 1593710 w 4396738"/>
              <a:gd name="connsiteY45" fmla="*/ 248292 h 340187"/>
              <a:gd name="connsiteX46" fmla="*/ 1610971 w 4396738"/>
              <a:gd name="connsiteY46" fmla="*/ 260333 h 340187"/>
              <a:gd name="connsiteX47" fmla="*/ 1607269 w 4396738"/>
              <a:gd name="connsiteY47" fmla="*/ 219127 h 340187"/>
              <a:gd name="connsiteX48" fmla="*/ 1704776 w 4396738"/>
              <a:gd name="connsiteY48" fmla="*/ 0 h 340187"/>
              <a:gd name="connsiteX49" fmla="*/ 1802285 w 4396738"/>
              <a:gd name="connsiteY49" fmla="*/ 219127 h 340187"/>
              <a:gd name="connsiteX50" fmla="*/ 1797657 w 4396738"/>
              <a:gd name="connsiteY50" fmla="*/ 270644 h 340187"/>
              <a:gd name="connsiteX51" fmla="*/ 1803982 w 4396738"/>
              <a:gd name="connsiteY51" fmla="*/ 261060 h 340187"/>
              <a:gd name="connsiteX52" fmla="*/ 1841936 w 4396738"/>
              <a:gd name="connsiteY52" fmla="*/ 243840 h 340187"/>
              <a:gd name="connsiteX53" fmla="*/ 1861588 w 4396738"/>
              <a:gd name="connsiteY53" fmla="*/ 248292 h 340187"/>
              <a:gd name="connsiteX54" fmla="*/ 1878849 w 4396738"/>
              <a:gd name="connsiteY54" fmla="*/ 260333 h 340187"/>
              <a:gd name="connsiteX55" fmla="*/ 1875147 w 4396738"/>
              <a:gd name="connsiteY55" fmla="*/ 219127 h 340187"/>
              <a:gd name="connsiteX56" fmla="*/ 1972655 w 4396738"/>
              <a:gd name="connsiteY56" fmla="*/ 0 h 340187"/>
              <a:gd name="connsiteX57" fmla="*/ 2070163 w 4396738"/>
              <a:gd name="connsiteY57" fmla="*/ 219127 h 340187"/>
              <a:gd name="connsiteX58" fmla="*/ 2065535 w 4396738"/>
              <a:gd name="connsiteY58" fmla="*/ 270645 h 340187"/>
              <a:gd name="connsiteX59" fmla="*/ 2071861 w 4396738"/>
              <a:gd name="connsiteY59" fmla="*/ 261060 h 340187"/>
              <a:gd name="connsiteX60" fmla="*/ 2109815 w 4396738"/>
              <a:gd name="connsiteY60" fmla="*/ 243840 h 340187"/>
              <a:gd name="connsiteX61" fmla="*/ 2129466 w 4396738"/>
              <a:gd name="connsiteY61" fmla="*/ 248292 h 340187"/>
              <a:gd name="connsiteX62" fmla="*/ 2146728 w 4396738"/>
              <a:gd name="connsiteY62" fmla="*/ 260334 h 340187"/>
              <a:gd name="connsiteX63" fmla="*/ 2143026 w 4396738"/>
              <a:gd name="connsiteY63" fmla="*/ 219127 h 340187"/>
              <a:gd name="connsiteX64" fmla="*/ 2240534 w 4396738"/>
              <a:gd name="connsiteY64" fmla="*/ 0 h 340187"/>
              <a:gd name="connsiteX65" fmla="*/ 2338041 w 4396738"/>
              <a:gd name="connsiteY65" fmla="*/ 219127 h 340187"/>
              <a:gd name="connsiteX66" fmla="*/ 2333413 w 4396738"/>
              <a:gd name="connsiteY66" fmla="*/ 270646 h 340187"/>
              <a:gd name="connsiteX67" fmla="*/ 2339740 w 4396738"/>
              <a:gd name="connsiteY67" fmla="*/ 261060 h 340187"/>
              <a:gd name="connsiteX68" fmla="*/ 2377694 w 4396738"/>
              <a:gd name="connsiteY68" fmla="*/ 243840 h 340187"/>
              <a:gd name="connsiteX69" fmla="*/ 2397345 w 4396738"/>
              <a:gd name="connsiteY69" fmla="*/ 248292 h 340187"/>
              <a:gd name="connsiteX70" fmla="*/ 2414606 w 4396738"/>
              <a:gd name="connsiteY70" fmla="*/ 260333 h 340187"/>
              <a:gd name="connsiteX71" fmla="*/ 2410904 w 4396738"/>
              <a:gd name="connsiteY71" fmla="*/ 219127 h 340187"/>
              <a:gd name="connsiteX72" fmla="*/ 2508412 w 4396738"/>
              <a:gd name="connsiteY72" fmla="*/ 0 h 340187"/>
              <a:gd name="connsiteX73" fmla="*/ 2605921 w 4396738"/>
              <a:gd name="connsiteY73" fmla="*/ 219127 h 340187"/>
              <a:gd name="connsiteX74" fmla="*/ 2601293 w 4396738"/>
              <a:gd name="connsiteY74" fmla="*/ 270643 h 340187"/>
              <a:gd name="connsiteX75" fmla="*/ 2607618 w 4396738"/>
              <a:gd name="connsiteY75" fmla="*/ 261060 h 340187"/>
              <a:gd name="connsiteX76" fmla="*/ 2645572 w 4396738"/>
              <a:gd name="connsiteY76" fmla="*/ 243840 h 340187"/>
              <a:gd name="connsiteX77" fmla="*/ 2665223 w 4396738"/>
              <a:gd name="connsiteY77" fmla="*/ 248292 h 340187"/>
              <a:gd name="connsiteX78" fmla="*/ 2682484 w 4396738"/>
              <a:gd name="connsiteY78" fmla="*/ 260333 h 340187"/>
              <a:gd name="connsiteX79" fmla="*/ 2678782 w 4396738"/>
              <a:gd name="connsiteY79" fmla="*/ 219127 h 340187"/>
              <a:gd name="connsiteX80" fmla="*/ 2776291 w 4396738"/>
              <a:gd name="connsiteY80" fmla="*/ 0 h 340187"/>
              <a:gd name="connsiteX81" fmla="*/ 2873798 w 4396738"/>
              <a:gd name="connsiteY81" fmla="*/ 219127 h 340187"/>
              <a:gd name="connsiteX82" fmla="*/ 2869170 w 4396738"/>
              <a:gd name="connsiteY82" fmla="*/ 270646 h 340187"/>
              <a:gd name="connsiteX83" fmla="*/ 2875496 w 4396738"/>
              <a:gd name="connsiteY83" fmla="*/ 261060 h 340187"/>
              <a:gd name="connsiteX84" fmla="*/ 2913451 w 4396738"/>
              <a:gd name="connsiteY84" fmla="*/ 243840 h 340187"/>
              <a:gd name="connsiteX85" fmla="*/ 2933102 w 4396738"/>
              <a:gd name="connsiteY85" fmla="*/ 248292 h 340187"/>
              <a:gd name="connsiteX86" fmla="*/ 2950363 w 4396738"/>
              <a:gd name="connsiteY86" fmla="*/ 260334 h 340187"/>
              <a:gd name="connsiteX87" fmla="*/ 2946661 w 4396738"/>
              <a:gd name="connsiteY87" fmla="*/ 219127 h 340187"/>
              <a:gd name="connsiteX88" fmla="*/ 3044169 w 4396738"/>
              <a:gd name="connsiteY88" fmla="*/ 0 h 340187"/>
              <a:gd name="connsiteX89" fmla="*/ 3141677 w 4396738"/>
              <a:gd name="connsiteY89" fmla="*/ 219127 h 340187"/>
              <a:gd name="connsiteX90" fmla="*/ 3137049 w 4396738"/>
              <a:gd name="connsiteY90" fmla="*/ 270645 h 340187"/>
              <a:gd name="connsiteX91" fmla="*/ 3143375 w 4396738"/>
              <a:gd name="connsiteY91" fmla="*/ 261060 h 340187"/>
              <a:gd name="connsiteX92" fmla="*/ 3181329 w 4396738"/>
              <a:gd name="connsiteY92" fmla="*/ 243840 h 340187"/>
              <a:gd name="connsiteX93" fmla="*/ 3200980 w 4396738"/>
              <a:gd name="connsiteY93" fmla="*/ 248292 h 340187"/>
              <a:gd name="connsiteX94" fmla="*/ 3218241 w 4396738"/>
              <a:gd name="connsiteY94" fmla="*/ 260333 h 340187"/>
              <a:gd name="connsiteX95" fmla="*/ 3214539 w 4396738"/>
              <a:gd name="connsiteY95" fmla="*/ 219127 h 340187"/>
              <a:gd name="connsiteX96" fmla="*/ 3312047 w 4396738"/>
              <a:gd name="connsiteY96" fmla="*/ 0 h 340187"/>
              <a:gd name="connsiteX97" fmla="*/ 3409555 w 4396738"/>
              <a:gd name="connsiteY97" fmla="*/ 219127 h 340187"/>
              <a:gd name="connsiteX98" fmla="*/ 3404927 w 4396738"/>
              <a:gd name="connsiteY98" fmla="*/ 270645 h 340187"/>
              <a:gd name="connsiteX99" fmla="*/ 3411253 w 4396738"/>
              <a:gd name="connsiteY99" fmla="*/ 261060 h 340187"/>
              <a:gd name="connsiteX100" fmla="*/ 3449207 w 4396738"/>
              <a:gd name="connsiteY100" fmla="*/ 243840 h 340187"/>
              <a:gd name="connsiteX101" fmla="*/ 3468858 w 4396738"/>
              <a:gd name="connsiteY101" fmla="*/ 248292 h 340187"/>
              <a:gd name="connsiteX102" fmla="*/ 3486118 w 4396738"/>
              <a:gd name="connsiteY102" fmla="*/ 260332 h 340187"/>
              <a:gd name="connsiteX103" fmla="*/ 3482416 w 4396738"/>
              <a:gd name="connsiteY103" fmla="*/ 219127 h 340187"/>
              <a:gd name="connsiteX104" fmla="*/ 3579924 w 4396738"/>
              <a:gd name="connsiteY104" fmla="*/ 0 h 340187"/>
              <a:gd name="connsiteX105" fmla="*/ 3677432 w 4396738"/>
              <a:gd name="connsiteY105" fmla="*/ 219127 h 340187"/>
              <a:gd name="connsiteX106" fmla="*/ 3672804 w 4396738"/>
              <a:gd name="connsiteY106" fmla="*/ 270645 h 340187"/>
              <a:gd name="connsiteX107" fmla="*/ 3679130 w 4396738"/>
              <a:gd name="connsiteY107" fmla="*/ 261060 h 340187"/>
              <a:gd name="connsiteX108" fmla="*/ 3717084 w 4396738"/>
              <a:gd name="connsiteY108" fmla="*/ 243840 h 340187"/>
              <a:gd name="connsiteX109" fmla="*/ 3736736 w 4396738"/>
              <a:gd name="connsiteY109" fmla="*/ 248292 h 340187"/>
              <a:gd name="connsiteX110" fmla="*/ 3753996 w 4396738"/>
              <a:gd name="connsiteY110" fmla="*/ 260333 h 340187"/>
              <a:gd name="connsiteX111" fmla="*/ 3750294 w 4396738"/>
              <a:gd name="connsiteY111" fmla="*/ 219127 h 340187"/>
              <a:gd name="connsiteX112" fmla="*/ 3847802 w 4396738"/>
              <a:gd name="connsiteY112" fmla="*/ 0 h 340187"/>
              <a:gd name="connsiteX113" fmla="*/ 3945310 w 4396738"/>
              <a:gd name="connsiteY113" fmla="*/ 219127 h 340187"/>
              <a:gd name="connsiteX114" fmla="*/ 3940682 w 4396738"/>
              <a:gd name="connsiteY114" fmla="*/ 270645 h 340187"/>
              <a:gd name="connsiteX115" fmla="*/ 3947008 w 4396738"/>
              <a:gd name="connsiteY115" fmla="*/ 261060 h 340187"/>
              <a:gd name="connsiteX116" fmla="*/ 3984962 w 4396738"/>
              <a:gd name="connsiteY116" fmla="*/ 243840 h 340187"/>
              <a:gd name="connsiteX117" fmla="*/ 4004614 w 4396738"/>
              <a:gd name="connsiteY117" fmla="*/ 248292 h 340187"/>
              <a:gd name="connsiteX118" fmla="*/ 4021875 w 4396738"/>
              <a:gd name="connsiteY118" fmla="*/ 260334 h 340187"/>
              <a:gd name="connsiteX119" fmla="*/ 4018173 w 4396738"/>
              <a:gd name="connsiteY119" fmla="*/ 219127 h 340187"/>
              <a:gd name="connsiteX120" fmla="*/ 4115681 w 4396738"/>
              <a:gd name="connsiteY120" fmla="*/ 0 h 340187"/>
              <a:gd name="connsiteX121" fmla="*/ 4213189 w 4396738"/>
              <a:gd name="connsiteY121" fmla="*/ 219127 h 340187"/>
              <a:gd name="connsiteX122" fmla="*/ 4208561 w 4396738"/>
              <a:gd name="connsiteY122" fmla="*/ 270645 h 340187"/>
              <a:gd name="connsiteX123" fmla="*/ 4214887 w 4396738"/>
              <a:gd name="connsiteY123" fmla="*/ 261060 h 340187"/>
              <a:gd name="connsiteX124" fmla="*/ 4252841 w 4396738"/>
              <a:gd name="connsiteY124" fmla="*/ 243840 h 340187"/>
              <a:gd name="connsiteX125" fmla="*/ 4272493 w 4396738"/>
              <a:gd name="connsiteY125" fmla="*/ 248292 h 340187"/>
              <a:gd name="connsiteX126" fmla="*/ 4289753 w 4396738"/>
              <a:gd name="connsiteY126" fmla="*/ 260333 h 340187"/>
              <a:gd name="connsiteX127" fmla="*/ 4286051 w 4396738"/>
              <a:gd name="connsiteY127" fmla="*/ 219127 h 340187"/>
              <a:gd name="connsiteX128" fmla="*/ 4383559 w 4396738"/>
              <a:gd name="connsiteY128" fmla="*/ 0 h 340187"/>
              <a:gd name="connsiteX129" fmla="*/ 4396738 w 4396738"/>
              <a:gd name="connsiteY129" fmla="*/ 340187 h 340187"/>
              <a:gd name="connsiteX130" fmla="*/ 18393 w 4396738"/>
              <a:gd name="connsiteY130" fmla="*/ 340187 h 340187"/>
              <a:gd name="connsiteX131" fmla="*/ 7663 w 4396738"/>
              <a:gd name="connsiteY131" fmla="*/ 304422 h 340187"/>
              <a:gd name="connsiteX132" fmla="*/ 0 w 4396738"/>
              <a:gd name="connsiteY132" fmla="*/ 219127 h 340187"/>
              <a:gd name="connsiteX133" fmla="*/ 97508 w 4396738"/>
              <a:gd name="connsiteY133" fmla="*/ 0 h 340187"/>
              <a:gd name="connsiteX0" fmla="*/ 4383559 w 4474999"/>
              <a:gd name="connsiteY0" fmla="*/ 0 h 340187"/>
              <a:gd name="connsiteX1" fmla="*/ 4396738 w 4474999"/>
              <a:gd name="connsiteY1" fmla="*/ 340187 h 340187"/>
              <a:gd name="connsiteX2" fmla="*/ 18393 w 4474999"/>
              <a:gd name="connsiteY2" fmla="*/ 340187 h 340187"/>
              <a:gd name="connsiteX3" fmla="*/ 7663 w 4474999"/>
              <a:gd name="connsiteY3" fmla="*/ 304422 h 340187"/>
              <a:gd name="connsiteX4" fmla="*/ 0 w 4474999"/>
              <a:gd name="connsiteY4" fmla="*/ 219127 h 340187"/>
              <a:gd name="connsiteX5" fmla="*/ 97508 w 4474999"/>
              <a:gd name="connsiteY5" fmla="*/ 0 h 340187"/>
              <a:gd name="connsiteX6" fmla="*/ 195016 w 4474999"/>
              <a:gd name="connsiteY6" fmla="*/ 219127 h 340187"/>
              <a:gd name="connsiteX7" fmla="*/ 190388 w 4474999"/>
              <a:gd name="connsiteY7" fmla="*/ 270645 h 340187"/>
              <a:gd name="connsiteX8" fmla="*/ 196714 w 4474999"/>
              <a:gd name="connsiteY8" fmla="*/ 261060 h 340187"/>
              <a:gd name="connsiteX9" fmla="*/ 234668 w 4474999"/>
              <a:gd name="connsiteY9" fmla="*/ 243840 h 340187"/>
              <a:gd name="connsiteX10" fmla="*/ 254319 w 4474999"/>
              <a:gd name="connsiteY10" fmla="*/ 248292 h 340187"/>
              <a:gd name="connsiteX11" fmla="*/ 271580 w 4474999"/>
              <a:gd name="connsiteY11" fmla="*/ 260333 h 340187"/>
              <a:gd name="connsiteX12" fmla="*/ 267878 w 4474999"/>
              <a:gd name="connsiteY12" fmla="*/ 219127 h 340187"/>
              <a:gd name="connsiteX13" fmla="*/ 365386 w 4474999"/>
              <a:gd name="connsiteY13" fmla="*/ 0 h 340187"/>
              <a:gd name="connsiteX14" fmla="*/ 462894 w 4474999"/>
              <a:gd name="connsiteY14" fmla="*/ 219127 h 340187"/>
              <a:gd name="connsiteX15" fmla="*/ 458266 w 4474999"/>
              <a:gd name="connsiteY15" fmla="*/ 270645 h 340187"/>
              <a:gd name="connsiteX16" fmla="*/ 464592 w 4474999"/>
              <a:gd name="connsiteY16" fmla="*/ 261060 h 340187"/>
              <a:gd name="connsiteX17" fmla="*/ 502546 w 4474999"/>
              <a:gd name="connsiteY17" fmla="*/ 243840 h 340187"/>
              <a:gd name="connsiteX18" fmla="*/ 522197 w 4474999"/>
              <a:gd name="connsiteY18" fmla="*/ 248292 h 340187"/>
              <a:gd name="connsiteX19" fmla="*/ 539459 w 4474999"/>
              <a:gd name="connsiteY19" fmla="*/ 260334 h 340187"/>
              <a:gd name="connsiteX20" fmla="*/ 535757 w 4474999"/>
              <a:gd name="connsiteY20" fmla="*/ 219127 h 340187"/>
              <a:gd name="connsiteX21" fmla="*/ 633265 w 4474999"/>
              <a:gd name="connsiteY21" fmla="*/ 0 h 340187"/>
              <a:gd name="connsiteX22" fmla="*/ 730773 w 4474999"/>
              <a:gd name="connsiteY22" fmla="*/ 219127 h 340187"/>
              <a:gd name="connsiteX23" fmla="*/ 726145 w 4474999"/>
              <a:gd name="connsiteY23" fmla="*/ 270645 h 340187"/>
              <a:gd name="connsiteX24" fmla="*/ 732471 w 4474999"/>
              <a:gd name="connsiteY24" fmla="*/ 261060 h 340187"/>
              <a:gd name="connsiteX25" fmla="*/ 770425 w 4474999"/>
              <a:gd name="connsiteY25" fmla="*/ 243840 h 340187"/>
              <a:gd name="connsiteX26" fmla="*/ 790076 w 4474999"/>
              <a:gd name="connsiteY26" fmla="*/ 248292 h 340187"/>
              <a:gd name="connsiteX27" fmla="*/ 807337 w 4474999"/>
              <a:gd name="connsiteY27" fmla="*/ 260333 h 340187"/>
              <a:gd name="connsiteX28" fmla="*/ 803635 w 4474999"/>
              <a:gd name="connsiteY28" fmla="*/ 219127 h 340187"/>
              <a:gd name="connsiteX29" fmla="*/ 901143 w 4474999"/>
              <a:gd name="connsiteY29" fmla="*/ 0 h 340187"/>
              <a:gd name="connsiteX30" fmla="*/ 998651 w 4474999"/>
              <a:gd name="connsiteY30" fmla="*/ 219127 h 340187"/>
              <a:gd name="connsiteX31" fmla="*/ 994023 w 4474999"/>
              <a:gd name="connsiteY31" fmla="*/ 270645 h 340187"/>
              <a:gd name="connsiteX32" fmla="*/ 1000349 w 4474999"/>
              <a:gd name="connsiteY32" fmla="*/ 261060 h 340187"/>
              <a:gd name="connsiteX33" fmla="*/ 1038303 w 4474999"/>
              <a:gd name="connsiteY33" fmla="*/ 243840 h 340187"/>
              <a:gd name="connsiteX34" fmla="*/ 1057954 w 4474999"/>
              <a:gd name="connsiteY34" fmla="*/ 248292 h 340187"/>
              <a:gd name="connsiteX35" fmla="*/ 1075215 w 4474999"/>
              <a:gd name="connsiteY35" fmla="*/ 260333 h 340187"/>
              <a:gd name="connsiteX36" fmla="*/ 1071513 w 4474999"/>
              <a:gd name="connsiteY36" fmla="*/ 219127 h 340187"/>
              <a:gd name="connsiteX37" fmla="*/ 1169021 w 4474999"/>
              <a:gd name="connsiteY37" fmla="*/ 0 h 340187"/>
              <a:gd name="connsiteX38" fmla="*/ 1266529 w 4474999"/>
              <a:gd name="connsiteY38" fmla="*/ 219127 h 340187"/>
              <a:gd name="connsiteX39" fmla="*/ 1261901 w 4474999"/>
              <a:gd name="connsiteY39" fmla="*/ 270645 h 340187"/>
              <a:gd name="connsiteX40" fmla="*/ 1268227 w 4474999"/>
              <a:gd name="connsiteY40" fmla="*/ 261060 h 340187"/>
              <a:gd name="connsiteX41" fmla="*/ 1306181 w 4474999"/>
              <a:gd name="connsiteY41" fmla="*/ 243840 h 340187"/>
              <a:gd name="connsiteX42" fmla="*/ 1325832 w 4474999"/>
              <a:gd name="connsiteY42" fmla="*/ 248292 h 340187"/>
              <a:gd name="connsiteX43" fmla="*/ 1343094 w 4474999"/>
              <a:gd name="connsiteY43" fmla="*/ 260334 h 340187"/>
              <a:gd name="connsiteX44" fmla="*/ 1339392 w 4474999"/>
              <a:gd name="connsiteY44" fmla="*/ 219127 h 340187"/>
              <a:gd name="connsiteX45" fmla="*/ 1436899 w 4474999"/>
              <a:gd name="connsiteY45" fmla="*/ 0 h 340187"/>
              <a:gd name="connsiteX46" fmla="*/ 1534407 w 4474999"/>
              <a:gd name="connsiteY46" fmla="*/ 219127 h 340187"/>
              <a:gd name="connsiteX47" fmla="*/ 1529779 w 4474999"/>
              <a:gd name="connsiteY47" fmla="*/ 270645 h 340187"/>
              <a:gd name="connsiteX48" fmla="*/ 1536105 w 4474999"/>
              <a:gd name="connsiteY48" fmla="*/ 261060 h 340187"/>
              <a:gd name="connsiteX49" fmla="*/ 1574059 w 4474999"/>
              <a:gd name="connsiteY49" fmla="*/ 243840 h 340187"/>
              <a:gd name="connsiteX50" fmla="*/ 1593710 w 4474999"/>
              <a:gd name="connsiteY50" fmla="*/ 248292 h 340187"/>
              <a:gd name="connsiteX51" fmla="*/ 1610971 w 4474999"/>
              <a:gd name="connsiteY51" fmla="*/ 260333 h 340187"/>
              <a:gd name="connsiteX52" fmla="*/ 1607269 w 4474999"/>
              <a:gd name="connsiteY52" fmla="*/ 219127 h 340187"/>
              <a:gd name="connsiteX53" fmla="*/ 1704776 w 4474999"/>
              <a:gd name="connsiteY53" fmla="*/ 0 h 340187"/>
              <a:gd name="connsiteX54" fmla="*/ 1802285 w 4474999"/>
              <a:gd name="connsiteY54" fmla="*/ 219127 h 340187"/>
              <a:gd name="connsiteX55" fmla="*/ 1797657 w 4474999"/>
              <a:gd name="connsiteY55" fmla="*/ 270644 h 340187"/>
              <a:gd name="connsiteX56" fmla="*/ 1803982 w 4474999"/>
              <a:gd name="connsiteY56" fmla="*/ 261060 h 340187"/>
              <a:gd name="connsiteX57" fmla="*/ 1841936 w 4474999"/>
              <a:gd name="connsiteY57" fmla="*/ 243840 h 340187"/>
              <a:gd name="connsiteX58" fmla="*/ 1861588 w 4474999"/>
              <a:gd name="connsiteY58" fmla="*/ 248292 h 340187"/>
              <a:gd name="connsiteX59" fmla="*/ 1878849 w 4474999"/>
              <a:gd name="connsiteY59" fmla="*/ 260333 h 340187"/>
              <a:gd name="connsiteX60" fmla="*/ 1875147 w 4474999"/>
              <a:gd name="connsiteY60" fmla="*/ 219127 h 340187"/>
              <a:gd name="connsiteX61" fmla="*/ 1972655 w 4474999"/>
              <a:gd name="connsiteY61" fmla="*/ 0 h 340187"/>
              <a:gd name="connsiteX62" fmla="*/ 2070163 w 4474999"/>
              <a:gd name="connsiteY62" fmla="*/ 219127 h 340187"/>
              <a:gd name="connsiteX63" fmla="*/ 2065535 w 4474999"/>
              <a:gd name="connsiteY63" fmla="*/ 270645 h 340187"/>
              <a:gd name="connsiteX64" fmla="*/ 2071861 w 4474999"/>
              <a:gd name="connsiteY64" fmla="*/ 261060 h 340187"/>
              <a:gd name="connsiteX65" fmla="*/ 2109815 w 4474999"/>
              <a:gd name="connsiteY65" fmla="*/ 243840 h 340187"/>
              <a:gd name="connsiteX66" fmla="*/ 2129466 w 4474999"/>
              <a:gd name="connsiteY66" fmla="*/ 248292 h 340187"/>
              <a:gd name="connsiteX67" fmla="*/ 2146728 w 4474999"/>
              <a:gd name="connsiteY67" fmla="*/ 260334 h 340187"/>
              <a:gd name="connsiteX68" fmla="*/ 2143026 w 4474999"/>
              <a:gd name="connsiteY68" fmla="*/ 219127 h 340187"/>
              <a:gd name="connsiteX69" fmla="*/ 2240534 w 4474999"/>
              <a:gd name="connsiteY69" fmla="*/ 0 h 340187"/>
              <a:gd name="connsiteX70" fmla="*/ 2338041 w 4474999"/>
              <a:gd name="connsiteY70" fmla="*/ 219127 h 340187"/>
              <a:gd name="connsiteX71" fmla="*/ 2333413 w 4474999"/>
              <a:gd name="connsiteY71" fmla="*/ 270646 h 340187"/>
              <a:gd name="connsiteX72" fmla="*/ 2339740 w 4474999"/>
              <a:gd name="connsiteY72" fmla="*/ 261060 h 340187"/>
              <a:gd name="connsiteX73" fmla="*/ 2377694 w 4474999"/>
              <a:gd name="connsiteY73" fmla="*/ 243840 h 340187"/>
              <a:gd name="connsiteX74" fmla="*/ 2397345 w 4474999"/>
              <a:gd name="connsiteY74" fmla="*/ 248292 h 340187"/>
              <a:gd name="connsiteX75" fmla="*/ 2414606 w 4474999"/>
              <a:gd name="connsiteY75" fmla="*/ 260333 h 340187"/>
              <a:gd name="connsiteX76" fmla="*/ 2410904 w 4474999"/>
              <a:gd name="connsiteY76" fmla="*/ 219127 h 340187"/>
              <a:gd name="connsiteX77" fmla="*/ 2508412 w 4474999"/>
              <a:gd name="connsiteY77" fmla="*/ 0 h 340187"/>
              <a:gd name="connsiteX78" fmla="*/ 2605921 w 4474999"/>
              <a:gd name="connsiteY78" fmla="*/ 219127 h 340187"/>
              <a:gd name="connsiteX79" fmla="*/ 2601293 w 4474999"/>
              <a:gd name="connsiteY79" fmla="*/ 270643 h 340187"/>
              <a:gd name="connsiteX80" fmla="*/ 2607618 w 4474999"/>
              <a:gd name="connsiteY80" fmla="*/ 261060 h 340187"/>
              <a:gd name="connsiteX81" fmla="*/ 2645572 w 4474999"/>
              <a:gd name="connsiteY81" fmla="*/ 243840 h 340187"/>
              <a:gd name="connsiteX82" fmla="*/ 2665223 w 4474999"/>
              <a:gd name="connsiteY82" fmla="*/ 248292 h 340187"/>
              <a:gd name="connsiteX83" fmla="*/ 2682484 w 4474999"/>
              <a:gd name="connsiteY83" fmla="*/ 260333 h 340187"/>
              <a:gd name="connsiteX84" fmla="*/ 2678782 w 4474999"/>
              <a:gd name="connsiteY84" fmla="*/ 219127 h 340187"/>
              <a:gd name="connsiteX85" fmla="*/ 2776291 w 4474999"/>
              <a:gd name="connsiteY85" fmla="*/ 0 h 340187"/>
              <a:gd name="connsiteX86" fmla="*/ 2873798 w 4474999"/>
              <a:gd name="connsiteY86" fmla="*/ 219127 h 340187"/>
              <a:gd name="connsiteX87" fmla="*/ 2869170 w 4474999"/>
              <a:gd name="connsiteY87" fmla="*/ 270646 h 340187"/>
              <a:gd name="connsiteX88" fmla="*/ 2875496 w 4474999"/>
              <a:gd name="connsiteY88" fmla="*/ 261060 h 340187"/>
              <a:gd name="connsiteX89" fmla="*/ 2913451 w 4474999"/>
              <a:gd name="connsiteY89" fmla="*/ 243840 h 340187"/>
              <a:gd name="connsiteX90" fmla="*/ 2933102 w 4474999"/>
              <a:gd name="connsiteY90" fmla="*/ 248292 h 340187"/>
              <a:gd name="connsiteX91" fmla="*/ 2950363 w 4474999"/>
              <a:gd name="connsiteY91" fmla="*/ 260334 h 340187"/>
              <a:gd name="connsiteX92" fmla="*/ 2946661 w 4474999"/>
              <a:gd name="connsiteY92" fmla="*/ 219127 h 340187"/>
              <a:gd name="connsiteX93" fmla="*/ 3044169 w 4474999"/>
              <a:gd name="connsiteY93" fmla="*/ 0 h 340187"/>
              <a:gd name="connsiteX94" fmla="*/ 3141677 w 4474999"/>
              <a:gd name="connsiteY94" fmla="*/ 219127 h 340187"/>
              <a:gd name="connsiteX95" fmla="*/ 3137049 w 4474999"/>
              <a:gd name="connsiteY95" fmla="*/ 270645 h 340187"/>
              <a:gd name="connsiteX96" fmla="*/ 3143375 w 4474999"/>
              <a:gd name="connsiteY96" fmla="*/ 261060 h 340187"/>
              <a:gd name="connsiteX97" fmla="*/ 3181329 w 4474999"/>
              <a:gd name="connsiteY97" fmla="*/ 243840 h 340187"/>
              <a:gd name="connsiteX98" fmla="*/ 3200980 w 4474999"/>
              <a:gd name="connsiteY98" fmla="*/ 248292 h 340187"/>
              <a:gd name="connsiteX99" fmla="*/ 3218241 w 4474999"/>
              <a:gd name="connsiteY99" fmla="*/ 260333 h 340187"/>
              <a:gd name="connsiteX100" fmla="*/ 3214539 w 4474999"/>
              <a:gd name="connsiteY100" fmla="*/ 219127 h 340187"/>
              <a:gd name="connsiteX101" fmla="*/ 3312047 w 4474999"/>
              <a:gd name="connsiteY101" fmla="*/ 0 h 340187"/>
              <a:gd name="connsiteX102" fmla="*/ 3409555 w 4474999"/>
              <a:gd name="connsiteY102" fmla="*/ 219127 h 340187"/>
              <a:gd name="connsiteX103" fmla="*/ 3404927 w 4474999"/>
              <a:gd name="connsiteY103" fmla="*/ 270645 h 340187"/>
              <a:gd name="connsiteX104" fmla="*/ 3411253 w 4474999"/>
              <a:gd name="connsiteY104" fmla="*/ 261060 h 340187"/>
              <a:gd name="connsiteX105" fmla="*/ 3449207 w 4474999"/>
              <a:gd name="connsiteY105" fmla="*/ 243840 h 340187"/>
              <a:gd name="connsiteX106" fmla="*/ 3468858 w 4474999"/>
              <a:gd name="connsiteY106" fmla="*/ 248292 h 340187"/>
              <a:gd name="connsiteX107" fmla="*/ 3486118 w 4474999"/>
              <a:gd name="connsiteY107" fmla="*/ 260332 h 340187"/>
              <a:gd name="connsiteX108" fmla="*/ 3482416 w 4474999"/>
              <a:gd name="connsiteY108" fmla="*/ 219127 h 340187"/>
              <a:gd name="connsiteX109" fmla="*/ 3579924 w 4474999"/>
              <a:gd name="connsiteY109" fmla="*/ 0 h 340187"/>
              <a:gd name="connsiteX110" fmla="*/ 3677432 w 4474999"/>
              <a:gd name="connsiteY110" fmla="*/ 219127 h 340187"/>
              <a:gd name="connsiteX111" fmla="*/ 3672804 w 4474999"/>
              <a:gd name="connsiteY111" fmla="*/ 270645 h 340187"/>
              <a:gd name="connsiteX112" fmla="*/ 3679130 w 4474999"/>
              <a:gd name="connsiteY112" fmla="*/ 261060 h 340187"/>
              <a:gd name="connsiteX113" fmla="*/ 3717084 w 4474999"/>
              <a:gd name="connsiteY113" fmla="*/ 243840 h 340187"/>
              <a:gd name="connsiteX114" fmla="*/ 3736736 w 4474999"/>
              <a:gd name="connsiteY114" fmla="*/ 248292 h 340187"/>
              <a:gd name="connsiteX115" fmla="*/ 3753996 w 4474999"/>
              <a:gd name="connsiteY115" fmla="*/ 260333 h 340187"/>
              <a:gd name="connsiteX116" fmla="*/ 3750294 w 4474999"/>
              <a:gd name="connsiteY116" fmla="*/ 219127 h 340187"/>
              <a:gd name="connsiteX117" fmla="*/ 3847802 w 4474999"/>
              <a:gd name="connsiteY117" fmla="*/ 0 h 340187"/>
              <a:gd name="connsiteX118" fmla="*/ 3945310 w 4474999"/>
              <a:gd name="connsiteY118" fmla="*/ 219127 h 340187"/>
              <a:gd name="connsiteX119" fmla="*/ 3940682 w 4474999"/>
              <a:gd name="connsiteY119" fmla="*/ 270645 h 340187"/>
              <a:gd name="connsiteX120" fmla="*/ 3947008 w 4474999"/>
              <a:gd name="connsiteY120" fmla="*/ 261060 h 340187"/>
              <a:gd name="connsiteX121" fmla="*/ 3984962 w 4474999"/>
              <a:gd name="connsiteY121" fmla="*/ 243840 h 340187"/>
              <a:gd name="connsiteX122" fmla="*/ 4004614 w 4474999"/>
              <a:gd name="connsiteY122" fmla="*/ 248292 h 340187"/>
              <a:gd name="connsiteX123" fmla="*/ 4021875 w 4474999"/>
              <a:gd name="connsiteY123" fmla="*/ 260334 h 340187"/>
              <a:gd name="connsiteX124" fmla="*/ 4018173 w 4474999"/>
              <a:gd name="connsiteY124" fmla="*/ 219127 h 340187"/>
              <a:gd name="connsiteX125" fmla="*/ 4115681 w 4474999"/>
              <a:gd name="connsiteY125" fmla="*/ 0 h 340187"/>
              <a:gd name="connsiteX126" fmla="*/ 4213189 w 4474999"/>
              <a:gd name="connsiteY126" fmla="*/ 219127 h 340187"/>
              <a:gd name="connsiteX127" fmla="*/ 4208561 w 4474999"/>
              <a:gd name="connsiteY127" fmla="*/ 270645 h 340187"/>
              <a:gd name="connsiteX128" fmla="*/ 4214887 w 4474999"/>
              <a:gd name="connsiteY128" fmla="*/ 261060 h 340187"/>
              <a:gd name="connsiteX129" fmla="*/ 4252841 w 4474999"/>
              <a:gd name="connsiteY129" fmla="*/ 243840 h 340187"/>
              <a:gd name="connsiteX130" fmla="*/ 4272493 w 4474999"/>
              <a:gd name="connsiteY130" fmla="*/ 248292 h 340187"/>
              <a:gd name="connsiteX131" fmla="*/ 4289753 w 4474999"/>
              <a:gd name="connsiteY131" fmla="*/ 260333 h 340187"/>
              <a:gd name="connsiteX132" fmla="*/ 4286051 w 4474999"/>
              <a:gd name="connsiteY132" fmla="*/ 219127 h 340187"/>
              <a:gd name="connsiteX133" fmla="*/ 4474999 w 4474999"/>
              <a:gd name="connsiteY133" fmla="*/ 91440 h 340187"/>
              <a:gd name="connsiteX0" fmla="*/ 4396738 w 4474999"/>
              <a:gd name="connsiteY0" fmla="*/ 340187 h 340187"/>
              <a:gd name="connsiteX1" fmla="*/ 18393 w 4474999"/>
              <a:gd name="connsiteY1" fmla="*/ 340187 h 340187"/>
              <a:gd name="connsiteX2" fmla="*/ 7663 w 4474999"/>
              <a:gd name="connsiteY2" fmla="*/ 304422 h 340187"/>
              <a:gd name="connsiteX3" fmla="*/ 0 w 4474999"/>
              <a:gd name="connsiteY3" fmla="*/ 219127 h 340187"/>
              <a:gd name="connsiteX4" fmla="*/ 97508 w 4474999"/>
              <a:gd name="connsiteY4" fmla="*/ 0 h 340187"/>
              <a:gd name="connsiteX5" fmla="*/ 195016 w 4474999"/>
              <a:gd name="connsiteY5" fmla="*/ 219127 h 340187"/>
              <a:gd name="connsiteX6" fmla="*/ 190388 w 4474999"/>
              <a:gd name="connsiteY6" fmla="*/ 270645 h 340187"/>
              <a:gd name="connsiteX7" fmla="*/ 196714 w 4474999"/>
              <a:gd name="connsiteY7" fmla="*/ 261060 h 340187"/>
              <a:gd name="connsiteX8" fmla="*/ 234668 w 4474999"/>
              <a:gd name="connsiteY8" fmla="*/ 243840 h 340187"/>
              <a:gd name="connsiteX9" fmla="*/ 254319 w 4474999"/>
              <a:gd name="connsiteY9" fmla="*/ 248292 h 340187"/>
              <a:gd name="connsiteX10" fmla="*/ 271580 w 4474999"/>
              <a:gd name="connsiteY10" fmla="*/ 260333 h 340187"/>
              <a:gd name="connsiteX11" fmla="*/ 267878 w 4474999"/>
              <a:gd name="connsiteY11" fmla="*/ 219127 h 340187"/>
              <a:gd name="connsiteX12" fmla="*/ 365386 w 4474999"/>
              <a:gd name="connsiteY12" fmla="*/ 0 h 340187"/>
              <a:gd name="connsiteX13" fmla="*/ 462894 w 4474999"/>
              <a:gd name="connsiteY13" fmla="*/ 219127 h 340187"/>
              <a:gd name="connsiteX14" fmla="*/ 458266 w 4474999"/>
              <a:gd name="connsiteY14" fmla="*/ 270645 h 340187"/>
              <a:gd name="connsiteX15" fmla="*/ 464592 w 4474999"/>
              <a:gd name="connsiteY15" fmla="*/ 261060 h 340187"/>
              <a:gd name="connsiteX16" fmla="*/ 502546 w 4474999"/>
              <a:gd name="connsiteY16" fmla="*/ 243840 h 340187"/>
              <a:gd name="connsiteX17" fmla="*/ 522197 w 4474999"/>
              <a:gd name="connsiteY17" fmla="*/ 248292 h 340187"/>
              <a:gd name="connsiteX18" fmla="*/ 539459 w 4474999"/>
              <a:gd name="connsiteY18" fmla="*/ 260334 h 340187"/>
              <a:gd name="connsiteX19" fmla="*/ 535757 w 4474999"/>
              <a:gd name="connsiteY19" fmla="*/ 219127 h 340187"/>
              <a:gd name="connsiteX20" fmla="*/ 633265 w 4474999"/>
              <a:gd name="connsiteY20" fmla="*/ 0 h 340187"/>
              <a:gd name="connsiteX21" fmla="*/ 730773 w 4474999"/>
              <a:gd name="connsiteY21" fmla="*/ 219127 h 340187"/>
              <a:gd name="connsiteX22" fmla="*/ 726145 w 4474999"/>
              <a:gd name="connsiteY22" fmla="*/ 270645 h 340187"/>
              <a:gd name="connsiteX23" fmla="*/ 732471 w 4474999"/>
              <a:gd name="connsiteY23" fmla="*/ 261060 h 340187"/>
              <a:gd name="connsiteX24" fmla="*/ 770425 w 4474999"/>
              <a:gd name="connsiteY24" fmla="*/ 243840 h 340187"/>
              <a:gd name="connsiteX25" fmla="*/ 790076 w 4474999"/>
              <a:gd name="connsiteY25" fmla="*/ 248292 h 340187"/>
              <a:gd name="connsiteX26" fmla="*/ 807337 w 4474999"/>
              <a:gd name="connsiteY26" fmla="*/ 260333 h 340187"/>
              <a:gd name="connsiteX27" fmla="*/ 803635 w 4474999"/>
              <a:gd name="connsiteY27" fmla="*/ 219127 h 340187"/>
              <a:gd name="connsiteX28" fmla="*/ 901143 w 4474999"/>
              <a:gd name="connsiteY28" fmla="*/ 0 h 340187"/>
              <a:gd name="connsiteX29" fmla="*/ 998651 w 4474999"/>
              <a:gd name="connsiteY29" fmla="*/ 219127 h 340187"/>
              <a:gd name="connsiteX30" fmla="*/ 994023 w 4474999"/>
              <a:gd name="connsiteY30" fmla="*/ 270645 h 340187"/>
              <a:gd name="connsiteX31" fmla="*/ 1000349 w 4474999"/>
              <a:gd name="connsiteY31" fmla="*/ 261060 h 340187"/>
              <a:gd name="connsiteX32" fmla="*/ 1038303 w 4474999"/>
              <a:gd name="connsiteY32" fmla="*/ 243840 h 340187"/>
              <a:gd name="connsiteX33" fmla="*/ 1057954 w 4474999"/>
              <a:gd name="connsiteY33" fmla="*/ 248292 h 340187"/>
              <a:gd name="connsiteX34" fmla="*/ 1075215 w 4474999"/>
              <a:gd name="connsiteY34" fmla="*/ 260333 h 340187"/>
              <a:gd name="connsiteX35" fmla="*/ 1071513 w 4474999"/>
              <a:gd name="connsiteY35" fmla="*/ 219127 h 340187"/>
              <a:gd name="connsiteX36" fmla="*/ 1169021 w 4474999"/>
              <a:gd name="connsiteY36" fmla="*/ 0 h 340187"/>
              <a:gd name="connsiteX37" fmla="*/ 1266529 w 4474999"/>
              <a:gd name="connsiteY37" fmla="*/ 219127 h 340187"/>
              <a:gd name="connsiteX38" fmla="*/ 1261901 w 4474999"/>
              <a:gd name="connsiteY38" fmla="*/ 270645 h 340187"/>
              <a:gd name="connsiteX39" fmla="*/ 1268227 w 4474999"/>
              <a:gd name="connsiteY39" fmla="*/ 261060 h 340187"/>
              <a:gd name="connsiteX40" fmla="*/ 1306181 w 4474999"/>
              <a:gd name="connsiteY40" fmla="*/ 243840 h 340187"/>
              <a:gd name="connsiteX41" fmla="*/ 1325832 w 4474999"/>
              <a:gd name="connsiteY41" fmla="*/ 248292 h 340187"/>
              <a:gd name="connsiteX42" fmla="*/ 1343094 w 4474999"/>
              <a:gd name="connsiteY42" fmla="*/ 260334 h 340187"/>
              <a:gd name="connsiteX43" fmla="*/ 1339392 w 4474999"/>
              <a:gd name="connsiteY43" fmla="*/ 219127 h 340187"/>
              <a:gd name="connsiteX44" fmla="*/ 1436899 w 4474999"/>
              <a:gd name="connsiteY44" fmla="*/ 0 h 340187"/>
              <a:gd name="connsiteX45" fmla="*/ 1534407 w 4474999"/>
              <a:gd name="connsiteY45" fmla="*/ 219127 h 340187"/>
              <a:gd name="connsiteX46" fmla="*/ 1529779 w 4474999"/>
              <a:gd name="connsiteY46" fmla="*/ 270645 h 340187"/>
              <a:gd name="connsiteX47" fmla="*/ 1536105 w 4474999"/>
              <a:gd name="connsiteY47" fmla="*/ 261060 h 340187"/>
              <a:gd name="connsiteX48" fmla="*/ 1574059 w 4474999"/>
              <a:gd name="connsiteY48" fmla="*/ 243840 h 340187"/>
              <a:gd name="connsiteX49" fmla="*/ 1593710 w 4474999"/>
              <a:gd name="connsiteY49" fmla="*/ 248292 h 340187"/>
              <a:gd name="connsiteX50" fmla="*/ 1610971 w 4474999"/>
              <a:gd name="connsiteY50" fmla="*/ 260333 h 340187"/>
              <a:gd name="connsiteX51" fmla="*/ 1607269 w 4474999"/>
              <a:gd name="connsiteY51" fmla="*/ 219127 h 340187"/>
              <a:gd name="connsiteX52" fmla="*/ 1704776 w 4474999"/>
              <a:gd name="connsiteY52" fmla="*/ 0 h 340187"/>
              <a:gd name="connsiteX53" fmla="*/ 1802285 w 4474999"/>
              <a:gd name="connsiteY53" fmla="*/ 219127 h 340187"/>
              <a:gd name="connsiteX54" fmla="*/ 1797657 w 4474999"/>
              <a:gd name="connsiteY54" fmla="*/ 270644 h 340187"/>
              <a:gd name="connsiteX55" fmla="*/ 1803982 w 4474999"/>
              <a:gd name="connsiteY55" fmla="*/ 261060 h 340187"/>
              <a:gd name="connsiteX56" fmla="*/ 1841936 w 4474999"/>
              <a:gd name="connsiteY56" fmla="*/ 243840 h 340187"/>
              <a:gd name="connsiteX57" fmla="*/ 1861588 w 4474999"/>
              <a:gd name="connsiteY57" fmla="*/ 248292 h 340187"/>
              <a:gd name="connsiteX58" fmla="*/ 1878849 w 4474999"/>
              <a:gd name="connsiteY58" fmla="*/ 260333 h 340187"/>
              <a:gd name="connsiteX59" fmla="*/ 1875147 w 4474999"/>
              <a:gd name="connsiteY59" fmla="*/ 219127 h 340187"/>
              <a:gd name="connsiteX60" fmla="*/ 1972655 w 4474999"/>
              <a:gd name="connsiteY60" fmla="*/ 0 h 340187"/>
              <a:gd name="connsiteX61" fmla="*/ 2070163 w 4474999"/>
              <a:gd name="connsiteY61" fmla="*/ 219127 h 340187"/>
              <a:gd name="connsiteX62" fmla="*/ 2065535 w 4474999"/>
              <a:gd name="connsiteY62" fmla="*/ 270645 h 340187"/>
              <a:gd name="connsiteX63" fmla="*/ 2071861 w 4474999"/>
              <a:gd name="connsiteY63" fmla="*/ 261060 h 340187"/>
              <a:gd name="connsiteX64" fmla="*/ 2109815 w 4474999"/>
              <a:gd name="connsiteY64" fmla="*/ 243840 h 340187"/>
              <a:gd name="connsiteX65" fmla="*/ 2129466 w 4474999"/>
              <a:gd name="connsiteY65" fmla="*/ 248292 h 340187"/>
              <a:gd name="connsiteX66" fmla="*/ 2146728 w 4474999"/>
              <a:gd name="connsiteY66" fmla="*/ 260334 h 340187"/>
              <a:gd name="connsiteX67" fmla="*/ 2143026 w 4474999"/>
              <a:gd name="connsiteY67" fmla="*/ 219127 h 340187"/>
              <a:gd name="connsiteX68" fmla="*/ 2240534 w 4474999"/>
              <a:gd name="connsiteY68" fmla="*/ 0 h 340187"/>
              <a:gd name="connsiteX69" fmla="*/ 2338041 w 4474999"/>
              <a:gd name="connsiteY69" fmla="*/ 219127 h 340187"/>
              <a:gd name="connsiteX70" fmla="*/ 2333413 w 4474999"/>
              <a:gd name="connsiteY70" fmla="*/ 270646 h 340187"/>
              <a:gd name="connsiteX71" fmla="*/ 2339740 w 4474999"/>
              <a:gd name="connsiteY71" fmla="*/ 261060 h 340187"/>
              <a:gd name="connsiteX72" fmla="*/ 2377694 w 4474999"/>
              <a:gd name="connsiteY72" fmla="*/ 243840 h 340187"/>
              <a:gd name="connsiteX73" fmla="*/ 2397345 w 4474999"/>
              <a:gd name="connsiteY73" fmla="*/ 248292 h 340187"/>
              <a:gd name="connsiteX74" fmla="*/ 2414606 w 4474999"/>
              <a:gd name="connsiteY74" fmla="*/ 260333 h 340187"/>
              <a:gd name="connsiteX75" fmla="*/ 2410904 w 4474999"/>
              <a:gd name="connsiteY75" fmla="*/ 219127 h 340187"/>
              <a:gd name="connsiteX76" fmla="*/ 2508412 w 4474999"/>
              <a:gd name="connsiteY76" fmla="*/ 0 h 340187"/>
              <a:gd name="connsiteX77" fmla="*/ 2605921 w 4474999"/>
              <a:gd name="connsiteY77" fmla="*/ 219127 h 340187"/>
              <a:gd name="connsiteX78" fmla="*/ 2601293 w 4474999"/>
              <a:gd name="connsiteY78" fmla="*/ 270643 h 340187"/>
              <a:gd name="connsiteX79" fmla="*/ 2607618 w 4474999"/>
              <a:gd name="connsiteY79" fmla="*/ 261060 h 340187"/>
              <a:gd name="connsiteX80" fmla="*/ 2645572 w 4474999"/>
              <a:gd name="connsiteY80" fmla="*/ 243840 h 340187"/>
              <a:gd name="connsiteX81" fmla="*/ 2665223 w 4474999"/>
              <a:gd name="connsiteY81" fmla="*/ 248292 h 340187"/>
              <a:gd name="connsiteX82" fmla="*/ 2682484 w 4474999"/>
              <a:gd name="connsiteY82" fmla="*/ 260333 h 340187"/>
              <a:gd name="connsiteX83" fmla="*/ 2678782 w 4474999"/>
              <a:gd name="connsiteY83" fmla="*/ 219127 h 340187"/>
              <a:gd name="connsiteX84" fmla="*/ 2776291 w 4474999"/>
              <a:gd name="connsiteY84" fmla="*/ 0 h 340187"/>
              <a:gd name="connsiteX85" fmla="*/ 2873798 w 4474999"/>
              <a:gd name="connsiteY85" fmla="*/ 219127 h 340187"/>
              <a:gd name="connsiteX86" fmla="*/ 2869170 w 4474999"/>
              <a:gd name="connsiteY86" fmla="*/ 270646 h 340187"/>
              <a:gd name="connsiteX87" fmla="*/ 2875496 w 4474999"/>
              <a:gd name="connsiteY87" fmla="*/ 261060 h 340187"/>
              <a:gd name="connsiteX88" fmla="*/ 2913451 w 4474999"/>
              <a:gd name="connsiteY88" fmla="*/ 243840 h 340187"/>
              <a:gd name="connsiteX89" fmla="*/ 2933102 w 4474999"/>
              <a:gd name="connsiteY89" fmla="*/ 248292 h 340187"/>
              <a:gd name="connsiteX90" fmla="*/ 2950363 w 4474999"/>
              <a:gd name="connsiteY90" fmla="*/ 260334 h 340187"/>
              <a:gd name="connsiteX91" fmla="*/ 2946661 w 4474999"/>
              <a:gd name="connsiteY91" fmla="*/ 219127 h 340187"/>
              <a:gd name="connsiteX92" fmla="*/ 3044169 w 4474999"/>
              <a:gd name="connsiteY92" fmla="*/ 0 h 340187"/>
              <a:gd name="connsiteX93" fmla="*/ 3141677 w 4474999"/>
              <a:gd name="connsiteY93" fmla="*/ 219127 h 340187"/>
              <a:gd name="connsiteX94" fmla="*/ 3137049 w 4474999"/>
              <a:gd name="connsiteY94" fmla="*/ 270645 h 340187"/>
              <a:gd name="connsiteX95" fmla="*/ 3143375 w 4474999"/>
              <a:gd name="connsiteY95" fmla="*/ 261060 h 340187"/>
              <a:gd name="connsiteX96" fmla="*/ 3181329 w 4474999"/>
              <a:gd name="connsiteY96" fmla="*/ 243840 h 340187"/>
              <a:gd name="connsiteX97" fmla="*/ 3200980 w 4474999"/>
              <a:gd name="connsiteY97" fmla="*/ 248292 h 340187"/>
              <a:gd name="connsiteX98" fmla="*/ 3218241 w 4474999"/>
              <a:gd name="connsiteY98" fmla="*/ 260333 h 340187"/>
              <a:gd name="connsiteX99" fmla="*/ 3214539 w 4474999"/>
              <a:gd name="connsiteY99" fmla="*/ 219127 h 340187"/>
              <a:gd name="connsiteX100" fmla="*/ 3312047 w 4474999"/>
              <a:gd name="connsiteY100" fmla="*/ 0 h 340187"/>
              <a:gd name="connsiteX101" fmla="*/ 3409555 w 4474999"/>
              <a:gd name="connsiteY101" fmla="*/ 219127 h 340187"/>
              <a:gd name="connsiteX102" fmla="*/ 3404927 w 4474999"/>
              <a:gd name="connsiteY102" fmla="*/ 270645 h 340187"/>
              <a:gd name="connsiteX103" fmla="*/ 3411253 w 4474999"/>
              <a:gd name="connsiteY103" fmla="*/ 261060 h 340187"/>
              <a:gd name="connsiteX104" fmla="*/ 3449207 w 4474999"/>
              <a:gd name="connsiteY104" fmla="*/ 243840 h 340187"/>
              <a:gd name="connsiteX105" fmla="*/ 3468858 w 4474999"/>
              <a:gd name="connsiteY105" fmla="*/ 248292 h 340187"/>
              <a:gd name="connsiteX106" fmla="*/ 3486118 w 4474999"/>
              <a:gd name="connsiteY106" fmla="*/ 260332 h 340187"/>
              <a:gd name="connsiteX107" fmla="*/ 3482416 w 4474999"/>
              <a:gd name="connsiteY107" fmla="*/ 219127 h 340187"/>
              <a:gd name="connsiteX108" fmla="*/ 3579924 w 4474999"/>
              <a:gd name="connsiteY108" fmla="*/ 0 h 340187"/>
              <a:gd name="connsiteX109" fmla="*/ 3677432 w 4474999"/>
              <a:gd name="connsiteY109" fmla="*/ 219127 h 340187"/>
              <a:gd name="connsiteX110" fmla="*/ 3672804 w 4474999"/>
              <a:gd name="connsiteY110" fmla="*/ 270645 h 340187"/>
              <a:gd name="connsiteX111" fmla="*/ 3679130 w 4474999"/>
              <a:gd name="connsiteY111" fmla="*/ 261060 h 340187"/>
              <a:gd name="connsiteX112" fmla="*/ 3717084 w 4474999"/>
              <a:gd name="connsiteY112" fmla="*/ 243840 h 340187"/>
              <a:gd name="connsiteX113" fmla="*/ 3736736 w 4474999"/>
              <a:gd name="connsiteY113" fmla="*/ 248292 h 340187"/>
              <a:gd name="connsiteX114" fmla="*/ 3753996 w 4474999"/>
              <a:gd name="connsiteY114" fmla="*/ 260333 h 340187"/>
              <a:gd name="connsiteX115" fmla="*/ 3750294 w 4474999"/>
              <a:gd name="connsiteY115" fmla="*/ 219127 h 340187"/>
              <a:gd name="connsiteX116" fmla="*/ 3847802 w 4474999"/>
              <a:gd name="connsiteY116" fmla="*/ 0 h 340187"/>
              <a:gd name="connsiteX117" fmla="*/ 3945310 w 4474999"/>
              <a:gd name="connsiteY117" fmla="*/ 219127 h 340187"/>
              <a:gd name="connsiteX118" fmla="*/ 3940682 w 4474999"/>
              <a:gd name="connsiteY118" fmla="*/ 270645 h 340187"/>
              <a:gd name="connsiteX119" fmla="*/ 3947008 w 4474999"/>
              <a:gd name="connsiteY119" fmla="*/ 261060 h 340187"/>
              <a:gd name="connsiteX120" fmla="*/ 3984962 w 4474999"/>
              <a:gd name="connsiteY120" fmla="*/ 243840 h 340187"/>
              <a:gd name="connsiteX121" fmla="*/ 4004614 w 4474999"/>
              <a:gd name="connsiteY121" fmla="*/ 248292 h 340187"/>
              <a:gd name="connsiteX122" fmla="*/ 4021875 w 4474999"/>
              <a:gd name="connsiteY122" fmla="*/ 260334 h 340187"/>
              <a:gd name="connsiteX123" fmla="*/ 4018173 w 4474999"/>
              <a:gd name="connsiteY123" fmla="*/ 219127 h 340187"/>
              <a:gd name="connsiteX124" fmla="*/ 4115681 w 4474999"/>
              <a:gd name="connsiteY124" fmla="*/ 0 h 340187"/>
              <a:gd name="connsiteX125" fmla="*/ 4213189 w 4474999"/>
              <a:gd name="connsiteY125" fmla="*/ 219127 h 340187"/>
              <a:gd name="connsiteX126" fmla="*/ 4208561 w 4474999"/>
              <a:gd name="connsiteY126" fmla="*/ 270645 h 340187"/>
              <a:gd name="connsiteX127" fmla="*/ 4214887 w 4474999"/>
              <a:gd name="connsiteY127" fmla="*/ 261060 h 340187"/>
              <a:gd name="connsiteX128" fmla="*/ 4252841 w 4474999"/>
              <a:gd name="connsiteY128" fmla="*/ 243840 h 340187"/>
              <a:gd name="connsiteX129" fmla="*/ 4272493 w 4474999"/>
              <a:gd name="connsiteY129" fmla="*/ 248292 h 340187"/>
              <a:gd name="connsiteX130" fmla="*/ 4289753 w 4474999"/>
              <a:gd name="connsiteY130" fmla="*/ 260333 h 340187"/>
              <a:gd name="connsiteX131" fmla="*/ 4286051 w 4474999"/>
              <a:gd name="connsiteY131" fmla="*/ 219127 h 340187"/>
              <a:gd name="connsiteX132" fmla="*/ 4474999 w 4474999"/>
              <a:gd name="connsiteY132" fmla="*/ 91440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14887 w 4396738"/>
              <a:gd name="connsiteY127" fmla="*/ 261060 h 340187"/>
              <a:gd name="connsiteX128" fmla="*/ 4252841 w 4396738"/>
              <a:gd name="connsiteY128" fmla="*/ 243840 h 340187"/>
              <a:gd name="connsiteX129" fmla="*/ 4272493 w 4396738"/>
              <a:gd name="connsiteY129" fmla="*/ 248292 h 340187"/>
              <a:gd name="connsiteX130" fmla="*/ 4289753 w 4396738"/>
              <a:gd name="connsiteY130" fmla="*/ 260333 h 340187"/>
              <a:gd name="connsiteX131" fmla="*/ 4286051 w 4396738"/>
              <a:gd name="connsiteY131" fmla="*/ 219127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14887 w 4396738"/>
              <a:gd name="connsiteY127" fmla="*/ 261060 h 340187"/>
              <a:gd name="connsiteX128" fmla="*/ 4252841 w 4396738"/>
              <a:gd name="connsiteY128" fmla="*/ 243840 h 340187"/>
              <a:gd name="connsiteX129" fmla="*/ 4272493 w 4396738"/>
              <a:gd name="connsiteY129" fmla="*/ 248292 h 340187"/>
              <a:gd name="connsiteX130" fmla="*/ 4289753 w 4396738"/>
              <a:gd name="connsiteY130" fmla="*/ 260333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14887 w 4396738"/>
              <a:gd name="connsiteY127" fmla="*/ 261060 h 340187"/>
              <a:gd name="connsiteX128" fmla="*/ 4252841 w 4396738"/>
              <a:gd name="connsiteY128" fmla="*/ 243840 h 340187"/>
              <a:gd name="connsiteX129" fmla="*/ 4272493 w 4396738"/>
              <a:gd name="connsiteY129" fmla="*/ 248292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52841 w 4396738"/>
              <a:gd name="connsiteY127" fmla="*/ 243840 h 340187"/>
              <a:gd name="connsiteX128" fmla="*/ 4272493 w 4396738"/>
              <a:gd name="connsiteY128" fmla="*/ 248292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52841 w 4396738"/>
              <a:gd name="connsiteY127" fmla="*/ 243840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0" fmla="*/ 18393 w 4213189"/>
              <a:gd name="connsiteY0" fmla="*/ 340187 h 340187"/>
              <a:gd name="connsiteX1" fmla="*/ 7663 w 4213189"/>
              <a:gd name="connsiteY1" fmla="*/ 304422 h 340187"/>
              <a:gd name="connsiteX2" fmla="*/ 0 w 4213189"/>
              <a:gd name="connsiteY2" fmla="*/ 219127 h 340187"/>
              <a:gd name="connsiteX3" fmla="*/ 97508 w 4213189"/>
              <a:gd name="connsiteY3" fmla="*/ 0 h 340187"/>
              <a:gd name="connsiteX4" fmla="*/ 195016 w 4213189"/>
              <a:gd name="connsiteY4" fmla="*/ 219127 h 340187"/>
              <a:gd name="connsiteX5" fmla="*/ 190388 w 4213189"/>
              <a:gd name="connsiteY5" fmla="*/ 270645 h 340187"/>
              <a:gd name="connsiteX6" fmla="*/ 196714 w 4213189"/>
              <a:gd name="connsiteY6" fmla="*/ 261060 h 340187"/>
              <a:gd name="connsiteX7" fmla="*/ 234668 w 4213189"/>
              <a:gd name="connsiteY7" fmla="*/ 243840 h 340187"/>
              <a:gd name="connsiteX8" fmla="*/ 254319 w 4213189"/>
              <a:gd name="connsiteY8" fmla="*/ 248292 h 340187"/>
              <a:gd name="connsiteX9" fmla="*/ 271580 w 4213189"/>
              <a:gd name="connsiteY9" fmla="*/ 260333 h 340187"/>
              <a:gd name="connsiteX10" fmla="*/ 267878 w 4213189"/>
              <a:gd name="connsiteY10" fmla="*/ 219127 h 340187"/>
              <a:gd name="connsiteX11" fmla="*/ 365386 w 4213189"/>
              <a:gd name="connsiteY11" fmla="*/ 0 h 340187"/>
              <a:gd name="connsiteX12" fmla="*/ 462894 w 4213189"/>
              <a:gd name="connsiteY12" fmla="*/ 219127 h 340187"/>
              <a:gd name="connsiteX13" fmla="*/ 458266 w 4213189"/>
              <a:gd name="connsiteY13" fmla="*/ 270645 h 340187"/>
              <a:gd name="connsiteX14" fmla="*/ 464592 w 4213189"/>
              <a:gd name="connsiteY14" fmla="*/ 261060 h 340187"/>
              <a:gd name="connsiteX15" fmla="*/ 502546 w 4213189"/>
              <a:gd name="connsiteY15" fmla="*/ 243840 h 340187"/>
              <a:gd name="connsiteX16" fmla="*/ 522197 w 4213189"/>
              <a:gd name="connsiteY16" fmla="*/ 248292 h 340187"/>
              <a:gd name="connsiteX17" fmla="*/ 539459 w 4213189"/>
              <a:gd name="connsiteY17" fmla="*/ 260334 h 340187"/>
              <a:gd name="connsiteX18" fmla="*/ 535757 w 4213189"/>
              <a:gd name="connsiteY18" fmla="*/ 219127 h 340187"/>
              <a:gd name="connsiteX19" fmla="*/ 633265 w 4213189"/>
              <a:gd name="connsiteY19" fmla="*/ 0 h 340187"/>
              <a:gd name="connsiteX20" fmla="*/ 730773 w 4213189"/>
              <a:gd name="connsiteY20" fmla="*/ 219127 h 340187"/>
              <a:gd name="connsiteX21" fmla="*/ 726145 w 4213189"/>
              <a:gd name="connsiteY21" fmla="*/ 270645 h 340187"/>
              <a:gd name="connsiteX22" fmla="*/ 732471 w 4213189"/>
              <a:gd name="connsiteY22" fmla="*/ 261060 h 340187"/>
              <a:gd name="connsiteX23" fmla="*/ 770425 w 4213189"/>
              <a:gd name="connsiteY23" fmla="*/ 243840 h 340187"/>
              <a:gd name="connsiteX24" fmla="*/ 790076 w 4213189"/>
              <a:gd name="connsiteY24" fmla="*/ 248292 h 340187"/>
              <a:gd name="connsiteX25" fmla="*/ 807337 w 4213189"/>
              <a:gd name="connsiteY25" fmla="*/ 260333 h 340187"/>
              <a:gd name="connsiteX26" fmla="*/ 803635 w 4213189"/>
              <a:gd name="connsiteY26" fmla="*/ 219127 h 340187"/>
              <a:gd name="connsiteX27" fmla="*/ 901143 w 4213189"/>
              <a:gd name="connsiteY27" fmla="*/ 0 h 340187"/>
              <a:gd name="connsiteX28" fmla="*/ 998651 w 4213189"/>
              <a:gd name="connsiteY28" fmla="*/ 219127 h 340187"/>
              <a:gd name="connsiteX29" fmla="*/ 994023 w 4213189"/>
              <a:gd name="connsiteY29" fmla="*/ 270645 h 340187"/>
              <a:gd name="connsiteX30" fmla="*/ 1000349 w 4213189"/>
              <a:gd name="connsiteY30" fmla="*/ 261060 h 340187"/>
              <a:gd name="connsiteX31" fmla="*/ 1038303 w 4213189"/>
              <a:gd name="connsiteY31" fmla="*/ 243840 h 340187"/>
              <a:gd name="connsiteX32" fmla="*/ 1057954 w 4213189"/>
              <a:gd name="connsiteY32" fmla="*/ 248292 h 340187"/>
              <a:gd name="connsiteX33" fmla="*/ 1075215 w 4213189"/>
              <a:gd name="connsiteY33" fmla="*/ 260333 h 340187"/>
              <a:gd name="connsiteX34" fmla="*/ 1071513 w 4213189"/>
              <a:gd name="connsiteY34" fmla="*/ 219127 h 340187"/>
              <a:gd name="connsiteX35" fmla="*/ 1169021 w 4213189"/>
              <a:gd name="connsiteY35" fmla="*/ 0 h 340187"/>
              <a:gd name="connsiteX36" fmla="*/ 1266529 w 4213189"/>
              <a:gd name="connsiteY36" fmla="*/ 219127 h 340187"/>
              <a:gd name="connsiteX37" fmla="*/ 1261901 w 4213189"/>
              <a:gd name="connsiteY37" fmla="*/ 270645 h 340187"/>
              <a:gd name="connsiteX38" fmla="*/ 1268227 w 4213189"/>
              <a:gd name="connsiteY38" fmla="*/ 261060 h 340187"/>
              <a:gd name="connsiteX39" fmla="*/ 1306181 w 4213189"/>
              <a:gd name="connsiteY39" fmla="*/ 243840 h 340187"/>
              <a:gd name="connsiteX40" fmla="*/ 1325832 w 4213189"/>
              <a:gd name="connsiteY40" fmla="*/ 248292 h 340187"/>
              <a:gd name="connsiteX41" fmla="*/ 1343094 w 4213189"/>
              <a:gd name="connsiteY41" fmla="*/ 260334 h 340187"/>
              <a:gd name="connsiteX42" fmla="*/ 1339392 w 4213189"/>
              <a:gd name="connsiteY42" fmla="*/ 219127 h 340187"/>
              <a:gd name="connsiteX43" fmla="*/ 1436899 w 4213189"/>
              <a:gd name="connsiteY43" fmla="*/ 0 h 340187"/>
              <a:gd name="connsiteX44" fmla="*/ 1534407 w 4213189"/>
              <a:gd name="connsiteY44" fmla="*/ 219127 h 340187"/>
              <a:gd name="connsiteX45" fmla="*/ 1529779 w 4213189"/>
              <a:gd name="connsiteY45" fmla="*/ 270645 h 340187"/>
              <a:gd name="connsiteX46" fmla="*/ 1536105 w 4213189"/>
              <a:gd name="connsiteY46" fmla="*/ 261060 h 340187"/>
              <a:gd name="connsiteX47" fmla="*/ 1574059 w 4213189"/>
              <a:gd name="connsiteY47" fmla="*/ 243840 h 340187"/>
              <a:gd name="connsiteX48" fmla="*/ 1593710 w 4213189"/>
              <a:gd name="connsiteY48" fmla="*/ 248292 h 340187"/>
              <a:gd name="connsiteX49" fmla="*/ 1610971 w 4213189"/>
              <a:gd name="connsiteY49" fmla="*/ 260333 h 340187"/>
              <a:gd name="connsiteX50" fmla="*/ 1607269 w 4213189"/>
              <a:gd name="connsiteY50" fmla="*/ 219127 h 340187"/>
              <a:gd name="connsiteX51" fmla="*/ 1704776 w 4213189"/>
              <a:gd name="connsiteY51" fmla="*/ 0 h 340187"/>
              <a:gd name="connsiteX52" fmla="*/ 1802285 w 4213189"/>
              <a:gd name="connsiteY52" fmla="*/ 219127 h 340187"/>
              <a:gd name="connsiteX53" fmla="*/ 1797657 w 4213189"/>
              <a:gd name="connsiteY53" fmla="*/ 270644 h 340187"/>
              <a:gd name="connsiteX54" fmla="*/ 1803982 w 4213189"/>
              <a:gd name="connsiteY54" fmla="*/ 261060 h 340187"/>
              <a:gd name="connsiteX55" fmla="*/ 1841936 w 4213189"/>
              <a:gd name="connsiteY55" fmla="*/ 243840 h 340187"/>
              <a:gd name="connsiteX56" fmla="*/ 1861588 w 4213189"/>
              <a:gd name="connsiteY56" fmla="*/ 248292 h 340187"/>
              <a:gd name="connsiteX57" fmla="*/ 1878849 w 4213189"/>
              <a:gd name="connsiteY57" fmla="*/ 260333 h 340187"/>
              <a:gd name="connsiteX58" fmla="*/ 1875147 w 4213189"/>
              <a:gd name="connsiteY58" fmla="*/ 219127 h 340187"/>
              <a:gd name="connsiteX59" fmla="*/ 1972655 w 4213189"/>
              <a:gd name="connsiteY59" fmla="*/ 0 h 340187"/>
              <a:gd name="connsiteX60" fmla="*/ 2070163 w 4213189"/>
              <a:gd name="connsiteY60" fmla="*/ 219127 h 340187"/>
              <a:gd name="connsiteX61" fmla="*/ 2065535 w 4213189"/>
              <a:gd name="connsiteY61" fmla="*/ 270645 h 340187"/>
              <a:gd name="connsiteX62" fmla="*/ 2071861 w 4213189"/>
              <a:gd name="connsiteY62" fmla="*/ 261060 h 340187"/>
              <a:gd name="connsiteX63" fmla="*/ 2109815 w 4213189"/>
              <a:gd name="connsiteY63" fmla="*/ 243840 h 340187"/>
              <a:gd name="connsiteX64" fmla="*/ 2129466 w 4213189"/>
              <a:gd name="connsiteY64" fmla="*/ 248292 h 340187"/>
              <a:gd name="connsiteX65" fmla="*/ 2146728 w 4213189"/>
              <a:gd name="connsiteY65" fmla="*/ 260334 h 340187"/>
              <a:gd name="connsiteX66" fmla="*/ 2143026 w 4213189"/>
              <a:gd name="connsiteY66" fmla="*/ 219127 h 340187"/>
              <a:gd name="connsiteX67" fmla="*/ 2240534 w 4213189"/>
              <a:gd name="connsiteY67" fmla="*/ 0 h 340187"/>
              <a:gd name="connsiteX68" fmla="*/ 2338041 w 4213189"/>
              <a:gd name="connsiteY68" fmla="*/ 219127 h 340187"/>
              <a:gd name="connsiteX69" fmla="*/ 2333413 w 4213189"/>
              <a:gd name="connsiteY69" fmla="*/ 270646 h 340187"/>
              <a:gd name="connsiteX70" fmla="*/ 2339740 w 4213189"/>
              <a:gd name="connsiteY70" fmla="*/ 261060 h 340187"/>
              <a:gd name="connsiteX71" fmla="*/ 2377694 w 4213189"/>
              <a:gd name="connsiteY71" fmla="*/ 243840 h 340187"/>
              <a:gd name="connsiteX72" fmla="*/ 2397345 w 4213189"/>
              <a:gd name="connsiteY72" fmla="*/ 248292 h 340187"/>
              <a:gd name="connsiteX73" fmla="*/ 2414606 w 4213189"/>
              <a:gd name="connsiteY73" fmla="*/ 260333 h 340187"/>
              <a:gd name="connsiteX74" fmla="*/ 2410904 w 4213189"/>
              <a:gd name="connsiteY74" fmla="*/ 219127 h 340187"/>
              <a:gd name="connsiteX75" fmla="*/ 2508412 w 4213189"/>
              <a:gd name="connsiteY75" fmla="*/ 0 h 340187"/>
              <a:gd name="connsiteX76" fmla="*/ 2605921 w 4213189"/>
              <a:gd name="connsiteY76" fmla="*/ 219127 h 340187"/>
              <a:gd name="connsiteX77" fmla="*/ 2601293 w 4213189"/>
              <a:gd name="connsiteY77" fmla="*/ 270643 h 340187"/>
              <a:gd name="connsiteX78" fmla="*/ 2607618 w 4213189"/>
              <a:gd name="connsiteY78" fmla="*/ 261060 h 340187"/>
              <a:gd name="connsiteX79" fmla="*/ 2645572 w 4213189"/>
              <a:gd name="connsiteY79" fmla="*/ 243840 h 340187"/>
              <a:gd name="connsiteX80" fmla="*/ 2665223 w 4213189"/>
              <a:gd name="connsiteY80" fmla="*/ 248292 h 340187"/>
              <a:gd name="connsiteX81" fmla="*/ 2682484 w 4213189"/>
              <a:gd name="connsiteY81" fmla="*/ 260333 h 340187"/>
              <a:gd name="connsiteX82" fmla="*/ 2678782 w 4213189"/>
              <a:gd name="connsiteY82" fmla="*/ 219127 h 340187"/>
              <a:gd name="connsiteX83" fmla="*/ 2776291 w 4213189"/>
              <a:gd name="connsiteY83" fmla="*/ 0 h 340187"/>
              <a:gd name="connsiteX84" fmla="*/ 2873798 w 4213189"/>
              <a:gd name="connsiteY84" fmla="*/ 219127 h 340187"/>
              <a:gd name="connsiteX85" fmla="*/ 2869170 w 4213189"/>
              <a:gd name="connsiteY85" fmla="*/ 270646 h 340187"/>
              <a:gd name="connsiteX86" fmla="*/ 2875496 w 4213189"/>
              <a:gd name="connsiteY86" fmla="*/ 261060 h 340187"/>
              <a:gd name="connsiteX87" fmla="*/ 2913451 w 4213189"/>
              <a:gd name="connsiteY87" fmla="*/ 243840 h 340187"/>
              <a:gd name="connsiteX88" fmla="*/ 2933102 w 4213189"/>
              <a:gd name="connsiteY88" fmla="*/ 248292 h 340187"/>
              <a:gd name="connsiteX89" fmla="*/ 2950363 w 4213189"/>
              <a:gd name="connsiteY89" fmla="*/ 260334 h 340187"/>
              <a:gd name="connsiteX90" fmla="*/ 2946661 w 4213189"/>
              <a:gd name="connsiteY90" fmla="*/ 219127 h 340187"/>
              <a:gd name="connsiteX91" fmla="*/ 3044169 w 4213189"/>
              <a:gd name="connsiteY91" fmla="*/ 0 h 340187"/>
              <a:gd name="connsiteX92" fmla="*/ 3141677 w 4213189"/>
              <a:gd name="connsiteY92" fmla="*/ 219127 h 340187"/>
              <a:gd name="connsiteX93" fmla="*/ 3137049 w 4213189"/>
              <a:gd name="connsiteY93" fmla="*/ 270645 h 340187"/>
              <a:gd name="connsiteX94" fmla="*/ 3143375 w 4213189"/>
              <a:gd name="connsiteY94" fmla="*/ 261060 h 340187"/>
              <a:gd name="connsiteX95" fmla="*/ 3181329 w 4213189"/>
              <a:gd name="connsiteY95" fmla="*/ 243840 h 340187"/>
              <a:gd name="connsiteX96" fmla="*/ 3200980 w 4213189"/>
              <a:gd name="connsiteY96" fmla="*/ 248292 h 340187"/>
              <a:gd name="connsiteX97" fmla="*/ 3218241 w 4213189"/>
              <a:gd name="connsiteY97" fmla="*/ 260333 h 340187"/>
              <a:gd name="connsiteX98" fmla="*/ 3214539 w 4213189"/>
              <a:gd name="connsiteY98" fmla="*/ 219127 h 340187"/>
              <a:gd name="connsiteX99" fmla="*/ 3312047 w 4213189"/>
              <a:gd name="connsiteY99" fmla="*/ 0 h 340187"/>
              <a:gd name="connsiteX100" fmla="*/ 3409555 w 4213189"/>
              <a:gd name="connsiteY100" fmla="*/ 219127 h 340187"/>
              <a:gd name="connsiteX101" fmla="*/ 3404927 w 4213189"/>
              <a:gd name="connsiteY101" fmla="*/ 270645 h 340187"/>
              <a:gd name="connsiteX102" fmla="*/ 3411253 w 4213189"/>
              <a:gd name="connsiteY102" fmla="*/ 261060 h 340187"/>
              <a:gd name="connsiteX103" fmla="*/ 3449207 w 4213189"/>
              <a:gd name="connsiteY103" fmla="*/ 243840 h 340187"/>
              <a:gd name="connsiteX104" fmla="*/ 3468858 w 4213189"/>
              <a:gd name="connsiteY104" fmla="*/ 248292 h 340187"/>
              <a:gd name="connsiteX105" fmla="*/ 3486118 w 4213189"/>
              <a:gd name="connsiteY105" fmla="*/ 260332 h 340187"/>
              <a:gd name="connsiteX106" fmla="*/ 3482416 w 4213189"/>
              <a:gd name="connsiteY106" fmla="*/ 219127 h 340187"/>
              <a:gd name="connsiteX107" fmla="*/ 3579924 w 4213189"/>
              <a:gd name="connsiteY107" fmla="*/ 0 h 340187"/>
              <a:gd name="connsiteX108" fmla="*/ 3677432 w 4213189"/>
              <a:gd name="connsiteY108" fmla="*/ 219127 h 340187"/>
              <a:gd name="connsiteX109" fmla="*/ 3672804 w 4213189"/>
              <a:gd name="connsiteY109" fmla="*/ 270645 h 340187"/>
              <a:gd name="connsiteX110" fmla="*/ 3679130 w 4213189"/>
              <a:gd name="connsiteY110" fmla="*/ 261060 h 340187"/>
              <a:gd name="connsiteX111" fmla="*/ 3717084 w 4213189"/>
              <a:gd name="connsiteY111" fmla="*/ 243840 h 340187"/>
              <a:gd name="connsiteX112" fmla="*/ 3736736 w 4213189"/>
              <a:gd name="connsiteY112" fmla="*/ 248292 h 340187"/>
              <a:gd name="connsiteX113" fmla="*/ 3753996 w 4213189"/>
              <a:gd name="connsiteY113" fmla="*/ 260333 h 340187"/>
              <a:gd name="connsiteX114" fmla="*/ 3750294 w 4213189"/>
              <a:gd name="connsiteY114" fmla="*/ 219127 h 340187"/>
              <a:gd name="connsiteX115" fmla="*/ 3847802 w 4213189"/>
              <a:gd name="connsiteY115" fmla="*/ 0 h 340187"/>
              <a:gd name="connsiteX116" fmla="*/ 3945310 w 4213189"/>
              <a:gd name="connsiteY116" fmla="*/ 219127 h 340187"/>
              <a:gd name="connsiteX117" fmla="*/ 3940682 w 4213189"/>
              <a:gd name="connsiteY117" fmla="*/ 270645 h 340187"/>
              <a:gd name="connsiteX118" fmla="*/ 3947008 w 4213189"/>
              <a:gd name="connsiteY118" fmla="*/ 261060 h 340187"/>
              <a:gd name="connsiteX119" fmla="*/ 3984962 w 4213189"/>
              <a:gd name="connsiteY119" fmla="*/ 243840 h 340187"/>
              <a:gd name="connsiteX120" fmla="*/ 4004614 w 4213189"/>
              <a:gd name="connsiteY120" fmla="*/ 248292 h 340187"/>
              <a:gd name="connsiteX121" fmla="*/ 4021875 w 4213189"/>
              <a:gd name="connsiteY121" fmla="*/ 260334 h 340187"/>
              <a:gd name="connsiteX122" fmla="*/ 4018173 w 4213189"/>
              <a:gd name="connsiteY122" fmla="*/ 219127 h 340187"/>
              <a:gd name="connsiteX123" fmla="*/ 4115681 w 4213189"/>
              <a:gd name="connsiteY123" fmla="*/ 0 h 340187"/>
              <a:gd name="connsiteX124" fmla="*/ 4213189 w 4213189"/>
              <a:gd name="connsiteY124" fmla="*/ 219127 h 340187"/>
              <a:gd name="connsiteX125" fmla="*/ 4208561 w 4213189"/>
              <a:gd name="connsiteY125" fmla="*/ 270645 h 340187"/>
              <a:gd name="connsiteX0" fmla="*/ 7663 w 4213189"/>
              <a:gd name="connsiteY0" fmla="*/ 304422 h 304422"/>
              <a:gd name="connsiteX1" fmla="*/ 0 w 4213189"/>
              <a:gd name="connsiteY1" fmla="*/ 219127 h 304422"/>
              <a:gd name="connsiteX2" fmla="*/ 97508 w 4213189"/>
              <a:gd name="connsiteY2" fmla="*/ 0 h 304422"/>
              <a:gd name="connsiteX3" fmla="*/ 195016 w 4213189"/>
              <a:gd name="connsiteY3" fmla="*/ 219127 h 304422"/>
              <a:gd name="connsiteX4" fmla="*/ 190388 w 4213189"/>
              <a:gd name="connsiteY4" fmla="*/ 270645 h 304422"/>
              <a:gd name="connsiteX5" fmla="*/ 196714 w 4213189"/>
              <a:gd name="connsiteY5" fmla="*/ 261060 h 304422"/>
              <a:gd name="connsiteX6" fmla="*/ 234668 w 4213189"/>
              <a:gd name="connsiteY6" fmla="*/ 243840 h 304422"/>
              <a:gd name="connsiteX7" fmla="*/ 254319 w 4213189"/>
              <a:gd name="connsiteY7" fmla="*/ 248292 h 304422"/>
              <a:gd name="connsiteX8" fmla="*/ 271580 w 4213189"/>
              <a:gd name="connsiteY8" fmla="*/ 260333 h 304422"/>
              <a:gd name="connsiteX9" fmla="*/ 267878 w 4213189"/>
              <a:gd name="connsiteY9" fmla="*/ 219127 h 304422"/>
              <a:gd name="connsiteX10" fmla="*/ 365386 w 4213189"/>
              <a:gd name="connsiteY10" fmla="*/ 0 h 304422"/>
              <a:gd name="connsiteX11" fmla="*/ 462894 w 4213189"/>
              <a:gd name="connsiteY11" fmla="*/ 219127 h 304422"/>
              <a:gd name="connsiteX12" fmla="*/ 458266 w 4213189"/>
              <a:gd name="connsiteY12" fmla="*/ 270645 h 304422"/>
              <a:gd name="connsiteX13" fmla="*/ 464592 w 4213189"/>
              <a:gd name="connsiteY13" fmla="*/ 261060 h 304422"/>
              <a:gd name="connsiteX14" fmla="*/ 502546 w 4213189"/>
              <a:gd name="connsiteY14" fmla="*/ 243840 h 304422"/>
              <a:gd name="connsiteX15" fmla="*/ 522197 w 4213189"/>
              <a:gd name="connsiteY15" fmla="*/ 248292 h 304422"/>
              <a:gd name="connsiteX16" fmla="*/ 539459 w 4213189"/>
              <a:gd name="connsiteY16" fmla="*/ 260334 h 304422"/>
              <a:gd name="connsiteX17" fmla="*/ 535757 w 4213189"/>
              <a:gd name="connsiteY17" fmla="*/ 219127 h 304422"/>
              <a:gd name="connsiteX18" fmla="*/ 633265 w 4213189"/>
              <a:gd name="connsiteY18" fmla="*/ 0 h 304422"/>
              <a:gd name="connsiteX19" fmla="*/ 730773 w 4213189"/>
              <a:gd name="connsiteY19" fmla="*/ 219127 h 304422"/>
              <a:gd name="connsiteX20" fmla="*/ 726145 w 4213189"/>
              <a:gd name="connsiteY20" fmla="*/ 270645 h 304422"/>
              <a:gd name="connsiteX21" fmla="*/ 732471 w 4213189"/>
              <a:gd name="connsiteY21" fmla="*/ 261060 h 304422"/>
              <a:gd name="connsiteX22" fmla="*/ 770425 w 4213189"/>
              <a:gd name="connsiteY22" fmla="*/ 243840 h 304422"/>
              <a:gd name="connsiteX23" fmla="*/ 790076 w 4213189"/>
              <a:gd name="connsiteY23" fmla="*/ 248292 h 304422"/>
              <a:gd name="connsiteX24" fmla="*/ 807337 w 4213189"/>
              <a:gd name="connsiteY24" fmla="*/ 260333 h 304422"/>
              <a:gd name="connsiteX25" fmla="*/ 803635 w 4213189"/>
              <a:gd name="connsiteY25" fmla="*/ 219127 h 304422"/>
              <a:gd name="connsiteX26" fmla="*/ 901143 w 4213189"/>
              <a:gd name="connsiteY26" fmla="*/ 0 h 304422"/>
              <a:gd name="connsiteX27" fmla="*/ 998651 w 4213189"/>
              <a:gd name="connsiteY27" fmla="*/ 219127 h 304422"/>
              <a:gd name="connsiteX28" fmla="*/ 994023 w 4213189"/>
              <a:gd name="connsiteY28" fmla="*/ 270645 h 304422"/>
              <a:gd name="connsiteX29" fmla="*/ 1000349 w 4213189"/>
              <a:gd name="connsiteY29" fmla="*/ 261060 h 304422"/>
              <a:gd name="connsiteX30" fmla="*/ 1038303 w 4213189"/>
              <a:gd name="connsiteY30" fmla="*/ 243840 h 304422"/>
              <a:gd name="connsiteX31" fmla="*/ 1057954 w 4213189"/>
              <a:gd name="connsiteY31" fmla="*/ 248292 h 304422"/>
              <a:gd name="connsiteX32" fmla="*/ 1075215 w 4213189"/>
              <a:gd name="connsiteY32" fmla="*/ 260333 h 304422"/>
              <a:gd name="connsiteX33" fmla="*/ 1071513 w 4213189"/>
              <a:gd name="connsiteY33" fmla="*/ 219127 h 304422"/>
              <a:gd name="connsiteX34" fmla="*/ 1169021 w 4213189"/>
              <a:gd name="connsiteY34" fmla="*/ 0 h 304422"/>
              <a:gd name="connsiteX35" fmla="*/ 1266529 w 4213189"/>
              <a:gd name="connsiteY35" fmla="*/ 219127 h 304422"/>
              <a:gd name="connsiteX36" fmla="*/ 1261901 w 4213189"/>
              <a:gd name="connsiteY36" fmla="*/ 270645 h 304422"/>
              <a:gd name="connsiteX37" fmla="*/ 1268227 w 4213189"/>
              <a:gd name="connsiteY37" fmla="*/ 261060 h 304422"/>
              <a:gd name="connsiteX38" fmla="*/ 1306181 w 4213189"/>
              <a:gd name="connsiteY38" fmla="*/ 243840 h 304422"/>
              <a:gd name="connsiteX39" fmla="*/ 1325832 w 4213189"/>
              <a:gd name="connsiteY39" fmla="*/ 248292 h 304422"/>
              <a:gd name="connsiteX40" fmla="*/ 1343094 w 4213189"/>
              <a:gd name="connsiteY40" fmla="*/ 260334 h 304422"/>
              <a:gd name="connsiteX41" fmla="*/ 1339392 w 4213189"/>
              <a:gd name="connsiteY41" fmla="*/ 219127 h 304422"/>
              <a:gd name="connsiteX42" fmla="*/ 1436899 w 4213189"/>
              <a:gd name="connsiteY42" fmla="*/ 0 h 304422"/>
              <a:gd name="connsiteX43" fmla="*/ 1534407 w 4213189"/>
              <a:gd name="connsiteY43" fmla="*/ 219127 h 304422"/>
              <a:gd name="connsiteX44" fmla="*/ 1529779 w 4213189"/>
              <a:gd name="connsiteY44" fmla="*/ 270645 h 304422"/>
              <a:gd name="connsiteX45" fmla="*/ 1536105 w 4213189"/>
              <a:gd name="connsiteY45" fmla="*/ 261060 h 304422"/>
              <a:gd name="connsiteX46" fmla="*/ 1574059 w 4213189"/>
              <a:gd name="connsiteY46" fmla="*/ 243840 h 304422"/>
              <a:gd name="connsiteX47" fmla="*/ 1593710 w 4213189"/>
              <a:gd name="connsiteY47" fmla="*/ 248292 h 304422"/>
              <a:gd name="connsiteX48" fmla="*/ 1610971 w 4213189"/>
              <a:gd name="connsiteY48" fmla="*/ 260333 h 304422"/>
              <a:gd name="connsiteX49" fmla="*/ 1607269 w 4213189"/>
              <a:gd name="connsiteY49" fmla="*/ 219127 h 304422"/>
              <a:gd name="connsiteX50" fmla="*/ 1704776 w 4213189"/>
              <a:gd name="connsiteY50" fmla="*/ 0 h 304422"/>
              <a:gd name="connsiteX51" fmla="*/ 1802285 w 4213189"/>
              <a:gd name="connsiteY51" fmla="*/ 219127 h 304422"/>
              <a:gd name="connsiteX52" fmla="*/ 1797657 w 4213189"/>
              <a:gd name="connsiteY52" fmla="*/ 270644 h 304422"/>
              <a:gd name="connsiteX53" fmla="*/ 1803982 w 4213189"/>
              <a:gd name="connsiteY53" fmla="*/ 261060 h 304422"/>
              <a:gd name="connsiteX54" fmla="*/ 1841936 w 4213189"/>
              <a:gd name="connsiteY54" fmla="*/ 243840 h 304422"/>
              <a:gd name="connsiteX55" fmla="*/ 1861588 w 4213189"/>
              <a:gd name="connsiteY55" fmla="*/ 248292 h 304422"/>
              <a:gd name="connsiteX56" fmla="*/ 1878849 w 4213189"/>
              <a:gd name="connsiteY56" fmla="*/ 260333 h 304422"/>
              <a:gd name="connsiteX57" fmla="*/ 1875147 w 4213189"/>
              <a:gd name="connsiteY57" fmla="*/ 219127 h 304422"/>
              <a:gd name="connsiteX58" fmla="*/ 1972655 w 4213189"/>
              <a:gd name="connsiteY58" fmla="*/ 0 h 304422"/>
              <a:gd name="connsiteX59" fmla="*/ 2070163 w 4213189"/>
              <a:gd name="connsiteY59" fmla="*/ 219127 h 304422"/>
              <a:gd name="connsiteX60" fmla="*/ 2065535 w 4213189"/>
              <a:gd name="connsiteY60" fmla="*/ 270645 h 304422"/>
              <a:gd name="connsiteX61" fmla="*/ 2071861 w 4213189"/>
              <a:gd name="connsiteY61" fmla="*/ 261060 h 304422"/>
              <a:gd name="connsiteX62" fmla="*/ 2109815 w 4213189"/>
              <a:gd name="connsiteY62" fmla="*/ 243840 h 304422"/>
              <a:gd name="connsiteX63" fmla="*/ 2129466 w 4213189"/>
              <a:gd name="connsiteY63" fmla="*/ 248292 h 304422"/>
              <a:gd name="connsiteX64" fmla="*/ 2146728 w 4213189"/>
              <a:gd name="connsiteY64" fmla="*/ 260334 h 304422"/>
              <a:gd name="connsiteX65" fmla="*/ 2143026 w 4213189"/>
              <a:gd name="connsiteY65" fmla="*/ 219127 h 304422"/>
              <a:gd name="connsiteX66" fmla="*/ 2240534 w 4213189"/>
              <a:gd name="connsiteY66" fmla="*/ 0 h 304422"/>
              <a:gd name="connsiteX67" fmla="*/ 2338041 w 4213189"/>
              <a:gd name="connsiteY67" fmla="*/ 219127 h 304422"/>
              <a:gd name="connsiteX68" fmla="*/ 2333413 w 4213189"/>
              <a:gd name="connsiteY68" fmla="*/ 270646 h 304422"/>
              <a:gd name="connsiteX69" fmla="*/ 2339740 w 4213189"/>
              <a:gd name="connsiteY69" fmla="*/ 261060 h 304422"/>
              <a:gd name="connsiteX70" fmla="*/ 2377694 w 4213189"/>
              <a:gd name="connsiteY70" fmla="*/ 243840 h 304422"/>
              <a:gd name="connsiteX71" fmla="*/ 2397345 w 4213189"/>
              <a:gd name="connsiteY71" fmla="*/ 248292 h 304422"/>
              <a:gd name="connsiteX72" fmla="*/ 2414606 w 4213189"/>
              <a:gd name="connsiteY72" fmla="*/ 260333 h 304422"/>
              <a:gd name="connsiteX73" fmla="*/ 2410904 w 4213189"/>
              <a:gd name="connsiteY73" fmla="*/ 219127 h 304422"/>
              <a:gd name="connsiteX74" fmla="*/ 2508412 w 4213189"/>
              <a:gd name="connsiteY74" fmla="*/ 0 h 304422"/>
              <a:gd name="connsiteX75" fmla="*/ 2605921 w 4213189"/>
              <a:gd name="connsiteY75" fmla="*/ 219127 h 304422"/>
              <a:gd name="connsiteX76" fmla="*/ 2601293 w 4213189"/>
              <a:gd name="connsiteY76" fmla="*/ 270643 h 304422"/>
              <a:gd name="connsiteX77" fmla="*/ 2607618 w 4213189"/>
              <a:gd name="connsiteY77" fmla="*/ 261060 h 304422"/>
              <a:gd name="connsiteX78" fmla="*/ 2645572 w 4213189"/>
              <a:gd name="connsiteY78" fmla="*/ 243840 h 304422"/>
              <a:gd name="connsiteX79" fmla="*/ 2665223 w 4213189"/>
              <a:gd name="connsiteY79" fmla="*/ 248292 h 304422"/>
              <a:gd name="connsiteX80" fmla="*/ 2682484 w 4213189"/>
              <a:gd name="connsiteY80" fmla="*/ 260333 h 304422"/>
              <a:gd name="connsiteX81" fmla="*/ 2678782 w 4213189"/>
              <a:gd name="connsiteY81" fmla="*/ 219127 h 304422"/>
              <a:gd name="connsiteX82" fmla="*/ 2776291 w 4213189"/>
              <a:gd name="connsiteY82" fmla="*/ 0 h 304422"/>
              <a:gd name="connsiteX83" fmla="*/ 2873798 w 4213189"/>
              <a:gd name="connsiteY83" fmla="*/ 219127 h 304422"/>
              <a:gd name="connsiteX84" fmla="*/ 2869170 w 4213189"/>
              <a:gd name="connsiteY84" fmla="*/ 270646 h 304422"/>
              <a:gd name="connsiteX85" fmla="*/ 2875496 w 4213189"/>
              <a:gd name="connsiteY85" fmla="*/ 261060 h 304422"/>
              <a:gd name="connsiteX86" fmla="*/ 2913451 w 4213189"/>
              <a:gd name="connsiteY86" fmla="*/ 243840 h 304422"/>
              <a:gd name="connsiteX87" fmla="*/ 2933102 w 4213189"/>
              <a:gd name="connsiteY87" fmla="*/ 248292 h 304422"/>
              <a:gd name="connsiteX88" fmla="*/ 2950363 w 4213189"/>
              <a:gd name="connsiteY88" fmla="*/ 260334 h 304422"/>
              <a:gd name="connsiteX89" fmla="*/ 2946661 w 4213189"/>
              <a:gd name="connsiteY89" fmla="*/ 219127 h 304422"/>
              <a:gd name="connsiteX90" fmla="*/ 3044169 w 4213189"/>
              <a:gd name="connsiteY90" fmla="*/ 0 h 304422"/>
              <a:gd name="connsiteX91" fmla="*/ 3141677 w 4213189"/>
              <a:gd name="connsiteY91" fmla="*/ 219127 h 304422"/>
              <a:gd name="connsiteX92" fmla="*/ 3137049 w 4213189"/>
              <a:gd name="connsiteY92" fmla="*/ 270645 h 304422"/>
              <a:gd name="connsiteX93" fmla="*/ 3143375 w 4213189"/>
              <a:gd name="connsiteY93" fmla="*/ 261060 h 304422"/>
              <a:gd name="connsiteX94" fmla="*/ 3181329 w 4213189"/>
              <a:gd name="connsiteY94" fmla="*/ 243840 h 304422"/>
              <a:gd name="connsiteX95" fmla="*/ 3200980 w 4213189"/>
              <a:gd name="connsiteY95" fmla="*/ 248292 h 304422"/>
              <a:gd name="connsiteX96" fmla="*/ 3218241 w 4213189"/>
              <a:gd name="connsiteY96" fmla="*/ 260333 h 304422"/>
              <a:gd name="connsiteX97" fmla="*/ 3214539 w 4213189"/>
              <a:gd name="connsiteY97" fmla="*/ 219127 h 304422"/>
              <a:gd name="connsiteX98" fmla="*/ 3312047 w 4213189"/>
              <a:gd name="connsiteY98" fmla="*/ 0 h 304422"/>
              <a:gd name="connsiteX99" fmla="*/ 3409555 w 4213189"/>
              <a:gd name="connsiteY99" fmla="*/ 219127 h 304422"/>
              <a:gd name="connsiteX100" fmla="*/ 3404927 w 4213189"/>
              <a:gd name="connsiteY100" fmla="*/ 270645 h 304422"/>
              <a:gd name="connsiteX101" fmla="*/ 3411253 w 4213189"/>
              <a:gd name="connsiteY101" fmla="*/ 261060 h 304422"/>
              <a:gd name="connsiteX102" fmla="*/ 3449207 w 4213189"/>
              <a:gd name="connsiteY102" fmla="*/ 243840 h 304422"/>
              <a:gd name="connsiteX103" fmla="*/ 3468858 w 4213189"/>
              <a:gd name="connsiteY103" fmla="*/ 248292 h 304422"/>
              <a:gd name="connsiteX104" fmla="*/ 3486118 w 4213189"/>
              <a:gd name="connsiteY104" fmla="*/ 260332 h 304422"/>
              <a:gd name="connsiteX105" fmla="*/ 3482416 w 4213189"/>
              <a:gd name="connsiteY105" fmla="*/ 219127 h 304422"/>
              <a:gd name="connsiteX106" fmla="*/ 3579924 w 4213189"/>
              <a:gd name="connsiteY106" fmla="*/ 0 h 304422"/>
              <a:gd name="connsiteX107" fmla="*/ 3677432 w 4213189"/>
              <a:gd name="connsiteY107" fmla="*/ 219127 h 304422"/>
              <a:gd name="connsiteX108" fmla="*/ 3672804 w 4213189"/>
              <a:gd name="connsiteY108" fmla="*/ 270645 h 304422"/>
              <a:gd name="connsiteX109" fmla="*/ 3679130 w 4213189"/>
              <a:gd name="connsiteY109" fmla="*/ 261060 h 304422"/>
              <a:gd name="connsiteX110" fmla="*/ 3717084 w 4213189"/>
              <a:gd name="connsiteY110" fmla="*/ 243840 h 304422"/>
              <a:gd name="connsiteX111" fmla="*/ 3736736 w 4213189"/>
              <a:gd name="connsiteY111" fmla="*/ 248292 h 304422"/>
              <a:gd name="connsiteX112" fmla="*/ 3753996 w 4213189"/>
              <a:gd name="connsiteY112" fmla="*/ 260333 h 304422"/>
              <a:gd name="connsiteX113" fmla="*/ 3750294 w 4213189"/>
              <a:gd name="connsiteY113" fmla="*/ 219127 h 304422"/>
              <a:gd name="connsiteX114" fmla="*/ 3847802 w 4213189"/>
              <a:gd name="connsiteY114" fmla="*/ 0 h 304422"/>
              <a:gd name="connsiteX115" fmla="*/ 3945310 w 4213189"/>
              <a:gd name="connsiteY115" fmla="*/ 219127 h 304422"/>
              <a:gd name="connsiteX116" fmla="*/ 3940682 w 4213189"/>
              <a:gd name="connsiteY116" fmla="*/ 270645 h 304422"/>
              <a:gd name="connsiteX117" fmla="*/ 3947008 w 4213189"/>
              <a:gd name="connsiteY117" fmla="*/ 261060 h 304422"/>
              <a:gd name="connsiteX118" fmla="*/ 3984962 w 4213189"/>
              <a:gd name="connsiteY118" fmla="*/ 243840 h 304422"/>
              <a:gd name="connsiteX119" fmla="*/ 4004614 w 4213189"/>
              <a:gd name="connsiteY119" fmla="*/ 248292 h 304422"/>
              <a:gd name="connsiteX120" fmla="*/ 4021875 w 4213189"/>
              <a:gd name="connsiteY120" fmla="*/ 260334 h 304422"/>
              <a:gd name="connsiteX121" fmla="*/ 4018173 w 4213189"/>
              <a:gd name="connsiteY121" fmla="*/ 219127 h 304422"/>
              <a:gd name="connsiteX122" fmla="*/ 4115681 w 4213189"/>
              <a:gd name="connsiteY122" fmla="*/ 0 h 304422"/>
              <a:gd name="connsiteX123" fmla="*/ 4213189 w 4213189"/>
              <a:gd name="connsiteY123" fmla="*/ 219127 h 304422"/>
              <a:gd name="connsiteX124" fmla="*/ 4208561 w 4213189"/>
              <a:gd name="connsiteY124" fmla="*/ 270645 h 304422"/>
              <a:gd name="connsiteX0" fmla="*/ 0 w 4213189"/>
              <a:gd name="connsiteY0" fmla="*/ 219127 h 270646"/>
              <a:gd name="connsiteX1" fmla="*/ 97508 w 4213189"/>
              <a:gd name="connsiteY1" fmla="*/ 0 h 270646"/>
              <a:gd name="connsiteX2" fmla="*/ 195016 w 4213189"/>
              <a:gd name="connsiteY2" fmla="*/ 219127 h 270646"/>
              <a:gd name="connsiteX3" fmla="*/ 190388 w 4213189"/>
              <a:gd name="connsiteY3" fmla="*/ 270645 h 270646"/>
              <a:gd name="connsiteX4" fmla="*/ 196714 w 4213189"/>
              <a:gd name="connsiteY4" fmla="*/ 261060 h 270646"/>
              <a:gd name="connsiteX5" fmla="*/ 234668 w 4213189"/>
              <a:gd name="connsiteY5" fmla="*/ 243840 h 270646"/>
              <a:gd name="connsiteX6" fmla="*/ 254319 w 4213189"/>
              <a:gd name="connsiteY6" fmla="*/ 248292 h 270646"/>
              <a:gd name="connsiteX7" fmla="*/ 271580 w 4213189"/>
              <a:gd name="connsiteY7" fmla="*/ 260333 h 270646"/>
              <a:gd name="connsiteX8" fmla="*/ 267878 w 4213189"/>
              <a:gd name="connsiteY8" fmla="*/ 219127 h 270646"/>
              <a:gd name="connsiteX9" fmla="*/ 365386 w 4213189"/>
              <a:gd name="connsiteY9" fmla="*/ 0 h 270646"/>
              <a:gd name="connsiteX10" fmla="*/ 462894 w 4213189"/>
              <a:gd name="connsiteY10" fmla="*/ 219127 h 270646"/>
              <a:gd name="connsiteX11" fmla="*/ 458266 w 4213189"/>
              <a:gd name="connsiteY11" fmla="*/ 270645 h 270646"/>
              <a:gd name="connsiteX12" fmla="*/ 464592 w 4213189"/>
              <a:gd name="connsiteY12" fmla="*/ 261060 h 270646"/>
              <a:gd name="connsiteX13" fmla="*/ 502546 w 4213189"/>
              <a:gd name="connsiteY13" fmla="*/ 243840 h 270646"/>
              <a:gd name="connsiteX14" fmla="*/ 522197 w 4213189"/>
              <a:gd name="connsiteY14" fmla="*/ 248292 h 270646"/>
              <a:gd name="connsiteX15" fmla="*/ 539459 w 4213189"/>
              <a:gd name="connsiteY15" fmla="*/ 260334 h 270646"/>
              <a:gd name="connsiteX16" fmla="*/ 535757 w 4213189"/>
              <a:gd name="connsiteY16" fmla="*/ 219127 h 270646"/>
              <a:gd name="connsiteX17" fmla="*/ 633265 w 4213189"/>
              <a:gd name="connsiteY17" fmla="*/ 0 h 270646"/>
              <a:gd name="connsiteX18" fmla="*/ 730773 w 4213189"/>
              <a:gd name="connsiteY18" fmla="*/ 219127 h 270646"/>
              <a:gd name="connsiteX19" fmla="*/ 726145 w 4213189"/>
              <a:gd name="connsiteY19" fmla="*/ 270645 h 270646"/>
              <a:gd name="connsiteX20" fmla="*/ 732471 w 4213189"/>
              <a:gd name="connsiteY20" fmla="*/ 261060 h 270646"/>
              <a:gd name="connsiteX21" fmla="*/ 770425 w 4213189"/>
              <a:gd name="connsiteY21" fmla="*/ 243840 h 270646"/>
              <a:gd name="connsiteX22" fmla="*/ 790076 w 4213189"/>
              <a:gd name="connsiteY22" fmla="*/ 248292 h 270646"/>
              <a:gd name="connsiteX23" fmla="*/ 807337 w 4213189"/>
              <a:gd name="connsiteY23" fmla="*/ 260333 h 270646"/>
              <a:gd name="connsiteX24" fmla="*/ 803635 w 4213189"/>
              <a:gd name="connsiteY24" fmla="*/ 219127 h 270646"/>
              <a:gd name="connsiteX25" fmla="*/ 901143 w 4213189"/>
              <a:gd name="connsiteY25" fmla="*/ 0 h 270646"/>
              <a:gd name="connsiteX26" fmla="*/ 998651 w 4213189"/>
              <a:gd name="connsiteY26" fmla="*/ 219127 h 270646"/>
              <a:gd name="connsiteX27" fmla="*/ 994023 w 4213189"/>
              <a:gd name="connsiteY27" fmla="*/ 270645 h 270646"/>
              <a:gd name="connsiteX28" fmla="*/ 1000349 w 4213189"/>
              <a:gd name="connsiteY28" fmla="*/ 261060 h 270646"/>
              <a:gd name="connsiteX29" fmla="*/ 1038303 w 4213189"/>
              <a:gd name="connsiteY29" fmla="*/ 243840 h 270646"/>
              <a:gd name="connsiteX30" fmla="*/ 1057954 w 4213189"/>
              <a:gd name="connsiteY30" fmla="*/ 248292 h 270646"/>
              <a:gd name="connsiteX31" fmla="*/ 1075215 w 4213189"/>
              <a:gd name="connsiteY31" fmla="*/ 260333 h 270646"/>
              <a:gd name="connsiteX32" fmla="*/ 1071513 w 4213189"/>
              <a:gd name="connsiteY32" fmla="*/ 219127 h 270646"/>
              <a:gd name="connsiteX33" fmla="*/ 1169021 w 4213189"/>
              <a:gd name="connsiteY33" fmla="*/ 0 h 270646"/>
              <a:gd name="connsiteX34" fmla="*/ 1266529 w 4213189"/>
              <a:gd name="connsiteY34" fmla="*/ 219127 h 270646"/>
              <a:gd name="connsiteX35" fmla="*/ 1261901 w 4213189"/>
              <a:gd name="connsiteY35" fmla="*/ 270645 h 270646"/>
              <a:gd name="connsiteX36" fmla="*/ 1268227 w 4213189"/>
              <a:gd name="connsiteY36" fmla="*/ 261060 h 270646"/>
              <a:gd name="connsiteX37" fmla="*/ 1306181 w 4213189"/>
              <a:gd name="connsiteY37" fmla="*/ 243840 h 270646"/>
              <a:gd name="connsiteX38" fmla="*/ 1325832 w 4213189"/>
              <a:gd name="connsiteY38" fmla="*/ 248292 h 270646"/>
              <a:gd name="connsiteX39" fmla="*/ 1343094 w 4213189"/>
              <a:gd name="connsiteY39" fmla="*/ 260334 h 270646"/>
              <a:gd name="connsiteX40" fmla="*/ 1339392 w 4213189"/>
              <a:gd name="connsiteY40" fmla="*/ 219127 h 270646"/>
              <a:gd name="connsiteX41" fmla="*/ 1436899 w 4213189"/>
              <a:gd name="connsiteY41" fmla="*/ 0 h 270646"/>
              <a:gd name="connsiteX42" fmla="*/ 1534407 w 4213189"/>
              <a:gd name="connsiteY42" fmla="*/ 219127 h 270646"/>
              <a:gd name="connsiteX43" fmla="*/ 1529779 w 4213189"/>
              <a:gd name="connsiteY43" fmla="*/ 270645 h 270646"/>
              <a:gd name="connsiteX44" fmla="*/ 1536105 w 4213189"/>
              <a:gd name="connsiteY44" fmla="*/ 261060 h 270646"/>
              <a:gd name="connsiteX45" fmla="*/ 1574059 w 4213189"/>
              <a:gd name="connsiteY45" fmla="*/ 243840 h 270646"/>
              <a:gd name="connsiteX46" fmla="*/ 1593710 w 4213189"/>
              <a:gd name="connsiteY46" fmla="*/ 248292 h 270646"/>
              <a:gd name="connsiteX47" fmla="*/ 1610971 w 4213189"/>
              <a:gd name="connsiteY47" fmla="*/ 260333 h 270646"/>
              <a:gd name="connsiteX48" fmla="*/ 1607269 w 4213189"/>
              <a:gd name="connsiteY48" fmla="*/ 219127 h 270646"/>
              <a:gd name="connsiteX49" fmla="*/ 1704776 w 4213189"/>
              <a:gd name="connsiteY49" fmla="*/ 0 h 270646"/>
              <a:gd name="connsiteX50" fmla="*/ 1802285 w 4213189"/>
              <a:gd name="connsiteY50" fmla="*/ 219127 h 270646"/>
              <a:gd name="connsiteX51" fmla="*/ 1797657 w 4213189"/>
              <a:gd name="connsiteY51" fmla="*/ 270644 h 270646"/>
              <a:gd name="connsiteX52" fmla="*/ 1803982 w 4213189"/>
              <a:gd name="connsiteY52" fmla="*/ 261060 h 270646"/>
              <a:gd name="connsiteX53" fmla="*/ 1841936 w 4213189"/>
              <a:gd name="connsiteY53" fmla="*/ 243840 h 270646"/>
              <a:gd name="connsiteX54" fmla="*/ 1861588 w 4213189"/>
              <a:gd name="connsiteY54" fmla="*/ 248292 h 270646"/>
              <a:gd name="connsiteX55" fmla="*/ 1878849 w 4213189"/>
              <a:gd name="connsiteY55" fmla="*/ 260333 h 270646"/>
              <a:gd name="connsiteX56" fmla="*/ 1875147 w 4213189"/>
              <a:gd name="connsiteY56" fmla="*/ 219127 h 270646"/>
              <a:gd name="connsiteX57" fmla="*/ 1972655 w 4213189"/>
              <a:gd name="connsiteY57" fmla="*/ 0 h 270646"/>
              <a:gd name="connsiteX58" fmla="*/ 2070163 w 4213189"/>
              <a:gd name="connsiteY58" fmla="*/ 219127 h 270646"/>
              <a:gd name="connsiteX59" fmla="*/ 2065535 w 4213189"/>
              <a:gd name="connsiteY59" fmla="*/ 270645 h 270646"/>
              <a:gd name="connsiteX60" fmla="*/ 2071861 w 4213189"/>
              <a:gd name="connsiteY60" fmla="*/ 261060 h 270646"/>
              <a:gd name="connsiteX61" fmla="*/ 2109815 w 4213189"/>
              <a:gd name="connsiteY61" fmla="*/ 243840 h 270646"/>
              <a:gd name="connsiteX62" fmla="*/ 2129466 w 4213189"/>
              <a:gd name="connsiteY62" fmla="*/ 248292 h 270646"/>
              <a:gd name="connsiteX63" fmla="*/ 2146728 w 4213189"/>
              <a:gd name="connsiteY63" fmla="*/ 260334 h 270646"/>
              <a:gd name="connsiteX64" fmla="*/ 2143026 w 4213189"/>
              <a:gd name="connsiteY64" fmla="*/ 219127 h 270646"/>
              <a:gd name="connsiteX65" fmla="*/ 2240534 w 4213189"/>
              <a:gd name="connsiteY65" fmla="*/ 0 h 270646"/>
              <a:gd name="connsiteX66" fmla="*/ 2338041 w 4213189"/>
              <a:gd name="connsiteY66" fmla="*/ 219127 h 270646"/>
              <a:gd name="connsiteX67" fmla="*/ 2333413 w 4213189"/>
              <a:gd name="connsiteY67" fmla="*/ 270646 h 270646"/>
              <a:gd name="connsiteX68" fmla="*/ 2339740 w 4213189"/>
              <a:gd name="connsiteY68" fmla="*/ 261060 h 270646"/>
              <a:gd name="connsiteX69" fmla="*/ 2377694 w 4213189"/>
              <a:gd name="connsiteY69" fmla="*/ 243840 h 270646"/>
              <a:gd name="connsiteX70" fmla="*/ 2397345 w 4213189"/>
              <a:gd name="connsiteY70" fmla="*/ 248292 h 270646"/>
              <a:gd name="connsiteX71" fmla="*/ 2414606 w 4213189"/>
              <a:gd name="connsiteY71" fmla="*/ 260333 h 270646"/>
              <a:gd name="connsiteX72" fmla="*/ 2410904 w 4213189"/>
              <a:gd name="connsiteY72" fmla="*/ 219127 h 270646"/>
              <a:gd name="connsiteX73" fmla="*/ 2508412 w 4213189"/>
              <a:gd name="connsiteY73" fmla="*/ 0 h 270646"/>
              <a:gd name="connsiteX74" fmla="*/ 2605921 w 4213189"/>
              <a:gd name="connsiteY74" fmla="*/ 219127 h 270646"/>
              <a:gd name="connsiteX75" fmla="*/ 2601293 w 4213189"/>
              <a:gd name="connsiteY75" fmla="*/ 270643 h 270646"/>
              <a:gd name="connsiteX76" fmla="*/ 2607618 w 4213189"/>
              <a:gd name="connsiteY76" fmla="*/ 261060 h 270646"/>
              <a:gd name="connsiteX77" fmla="*/ 2645572 w 4213189"/>
              <a:gd name="connsiteY77" fmla="*/ 243840 h 270646"/>
              <a:gd name="connsiteX78" fmla="*/ 2665223 w 4213189"/>
              <a:gd name="connsiteY78" fmla="*/ 248292 h 270646"/>
              <a:gd name="connsiteX79" fmla="*/ 2682484 w 4213189"/>
              <a:gd name="connsiteY79" fmla="*/ 260333 h 270646"/>
              <a:gd name="connsiteX80" fmla="*/ 2678782 w 4213189"/>
              <a:gd name="connsiteY80" fmla="*/ 219127 h 270646"/>
              <a:gd name="connsiteX81" fmla="*/ 2776291 w 4213189"/>
              <a:gd name="connsiteY81" fmla="*/ 0 h 270646"/>
              <a:gd name="connsiteX82" fmla="*/ 2873798 w 4213189"/>
              <a:gd name="connsiteY82" fmla="*/ 219127 h 270646"/>
              <a:gd name="connsiteX83" fmla="*/ 2869170 w 4213189"/>
              <a:gd name="connsiteY83" fmla="*/ 270646 h 270646"/>
              <a:gd name="connsiteX84" fmla="*/ 2875496 w 4213189"/>
              <a:gd name="connsiteY84" fmla="*/ 261060 h 270646"/>
              <a:gd name="connsiteX85" fmla="*/ 2913451 w 4213189"/>
              <a:gd name="connsiteY85" fmla="*/ 243840 h 270646"/>
              <a:gd name="connsiteX86" fmla="*/ 2933102 w 4213189"/>
              <a:gd name="connsiteY86" fmla="*/ 248292 h 270646"/>
              <a:gd name="connsiteX87" fmla="*/ 2950363 w 4213189"/>
              <a:gd name="connsiteY87" fmla="*/ 260334 h 270646"/>
              <a:gd name="connsiteX88" fmla="*/ 2946661 w 4213189"/>
              <a:gd name="connsiteY88" fmla="*/ 219127 h 270646"/>
              <a:gd name="connsiteX89" fmla="*/ 3044169 w 4213189"/>
              <a:gd name="connsiteY89" fmla="*/ 0 h 270646"/>
              <a:gd name="connsiteX90" fmla="*/ 3141677 w 4213189"/>
              <a:gd name="connsiteY90" fmla="*/ 219127 h 270646"/>
              <a:gd name="connsiteX91" fmla="*/ 3137049 w 4213189"/>
              <a:gd name="connsiteY91" fmla="*/ 270645 h 270646"/>
              <a:gd name="connsiteX92" fmla="*/ 3143375 w 4213189"/>
              <a:gd name="connsiteY92" fmla="*/ 261060 h 270646"/>
              <a:gd name="connsiteX93" fmla="*/ 3181329 w 4213189"/>
              <a:gd name="connsiteY93" fmla="*/ 243840 h 270646"/>
              <a:gd name="connsiteX94" fmla="*/ 3200980 w 4213189"/>
              <a:gd name="connsiteY94" fmla="*/ 248292 h 270646"/>
              <a:gd name="connsiteX95" fmla="*/ 3218241 w 4213189"/>
              <a:gd name="connsiteY95" fmla="*/ 260333 h 270646"/>
              <a:gd name="connsiteX96" fmla="*/ 3214539 w 4213189"/>
              <a:gd name="connsiteY96" fmla="*/ 219127 h 270646"/>
              <a:gd name="connsiteX97" fmla="*/ 3312047 w 4213189"/>
              <a:gd name="connsiteY97" fmla="*/ 0 h 270646"/>
              <a:gd name="connsiteX98" fmla="*/ 3409555 w 4213189"/>
              <a:gd name="connsiteY98" fmla="*/ 219127 h 270646"/>
              <a:gd name="connsiteX99" fmla="*/ 3404927 w 4213189"/>
              <a:gd name="connsiteY99" fmla="*/ 270645 h 270646"/>
              <a:gd name="connsiteX100" fmla="*/ 3411253 w 4213189"/>
              <a:gd name="connsiteY100" fmla="*/ 261060 h 270646"/>
              <a:gd name="connsiteX101" fmla="*/ 3449207 w 4213189"/>
              <a:gd name="connsiteY101" fmla="*/ 243840 h 270646"/>
              <a:gd name="connsiteX102" fmla="*/ 3468858 w 4213189"/>
              <a:gd name="connsiteY102" fmla="*/ 248292 h 270646"/>
              <a:gd name="connsiteX103" fmla="*/ 3486118 w 4213189"/>
              <a:gd name="connsiteY103" fmla="*/ 260332 h 270646"/>
              <a:gd name="connsiteX104" fmla="*/ 3482416 w 4213189"/>
              <a:gd name="connsiteY104" fmla="*/ 219127 h 270646"/>
              <a:gd name="connsiteX105" fmla="*/ 3579924 w 4213189"/>
              <a:gd name="connsiteY105" fmla="*/ 0 h 270646"/>
              <a:gd name="connsiteX106" fmla="*/ 3677432 w 4213189"/>
              <a:gd name="connsiteY106" fmla="*/ 219127 h 270646"/>
              <a:gd name="connsiteX107" fmla="*/ 3672804 w 4213189"/>
              <a:gd name="connsiteY107" fmla="*/ 270645 h 270646"/>
              <a:gd name="connsiteX108" fmla="*/ 3679130 w 4213189"/>
              <a:gd name="connsiteY108" fmla="*/ 261060 h 270646"/>
              <a:gd name="connsiteX109" fmla="*/ 3717084 w 4213189"/>
              <a:gd name="connsiteY109" fmla="*/ 243840 h 270646"/>
              <a:gd name="connsiteX110" fmla="*/ 3736736 w 4213189"/>
              <a:gd name="connsiteY110" fmla="*/ 248292 h 270646"/>
              <a:gd name="connsiteX111" fmla="*/ 3753996 w 4213189"/>
              <a:gd name="connsiteY111" fmla="*/ 260333 h 270646"/>
              <a:gd name="connsiteX112" fmla="*/ 3750294 w 4213189"/>
              <a:gd name="connsiteY112" fmla="*/ 219127 h 270646"/>
              <a:gd name="connsiteX113" fmla="*/ 3847802 w 4213189"/>
              <a:gd name="connsiteY113" fmla="*/ 0 h 270646"/>
              <a:gd name="connsiteX114" fmla="*/ 3945310 w 4213189"/>
              <a:gd name="connsiteY114" fmla="*/ 219127 h 270646"/>
              <a:gd name="connsiteX115" fmla="*/ 3940682 w 4213189"/>
              <a:gd name="connsiteY115" fmla="*/ 270645 h 270646"/>
              <a:gd name="connsiteX116" fmla="*/ 3947008 w 4213189"/>
              <a:gd name="connsiteY116" fmla="*/ 261060 h 270646"/>
              <a:gd name="connsiteX117" fmla="*/ 3984962 w 4213189"/>
              <a:gd name="connsiteY117" fmla="*/ 243840 h 270646"/>
              <a:gd name="connsiteX118" fmla="*/ 4004614 w 4213189"/>
              <a:gd name="connsiteY118" fmla="*/ 248292 h 270646"/>
              <a:gd name="connsiteX119" fmla="*/ 4021875 w 4213189"/>
              <a:gd name="connsiteY119" fmla="*/ 260334 h 270646"/>
              <a:gd name="connsiteX120" fmla="*/ 4018173 w 4213189"/>
              <a:gd name="connsiteY120" fmla="*/ 219127 h 270646"/>
              <a:gd name="connsiteX121" fmla="*/ 4115681 w 4213189"/>
              <a:gd name="connsiteY121" fmla="*/ 0 h 270646"/>
              <a:gd name="connsiteX122" fmla="*/ 4213189 w 4213189"/>
              <a:gd name="connsiteY122" fmla="*/ 219127 h 270646"/>
              <a:gd name="connsiteX123" fmla="*/ 4208561 w 4213189"/>
              <a:gd name="connsiteY123" fmla="*/ 270645 h 270646"/>
              <a:gd name="connsiteX0" fmla="*/ 0 w 4115681"/>
              <a:gd name="connsiteY0" fmla="*/ 0 h 270646"/>
              <a:gd name="connsiteX1" fmla="*/ 97508 w 4115681"/>
              <a:gd name="connsiteY1" fmla="*/ 219127 h 270646"/>
              <a:gd name="connsiteX2" fmla="*/ 92880 w 4115681"/>
              <a:gd name="connsiteY2" fmla="*/ 270645 h 270646"/>
              <a:gd name="connsiteX3" fmla="*/ 99206 w 4115681"/>
              <a:gd name="connsiteY3" fmla="*/ 261060 h 270646"/>
              <a:gd name="connsiteX4" fmla="*/ 137160 w 4115681"/>
              <a:gd name="connsiteY4" fmla="*/ 243840 h 270646"/>
              <a:gd name="connsiteX5" fmla="*/ 156811 w 4115681"/>
              <a:gd name="connsiteY5" fmla="*/ 248292 h 270646"/>
              <a:gd name="connsiteX6" fmla="*/ 174072 w 4115681"/>
              <a:gd name="connsiteY6" fmla="*/ 260333 h 270646"/>
              <a:gd name="connsiteX7" fmla="*/ 170370 w 4115681"/>
              <a:gd name="connsiteY7" fmla="*/ 219127 h 270646"/>
              <a:gd name="connsiteX8" fmla="*/ 267878 w 4115681"/>
              <a:gd name="connsiteY8" fmla="*/ 0 h 270646"/>
              <a:gd name="connsiteX9" fmla="*/ 365386 w 4115681"/>
              <a:gd name="connsiteY9" fmla="*/ 219127 h 270646"/>
              <a:gd name="connsiteX10" fmla="*/ 360758 w 4115681"/>
              <a:gd name="connsiteY10" fmla="*/ 270645 h 270646"/>
              <a:gd name="connsiteX11" fmla="*/ 367084 w 4115681"/>
              <a:gd name="connsiteY11" fmla="*/ 261060 h 270646"/>
              <a:gd name="connsiteX12" fmla="*/ 405038 w 4115681"/>
              <a:gd name="connsiteY12" fmla="*/ 243840 h 270646"/>
              <a:gd name="connsiteX13" fmla="*/ 424689 w 4115681"/>
              <a:gd name="connsiteY13" fmla="*/ 248292 h 270646"/>
              <a:gd name="connsiteX14" fmla="*/ 441951 w 4115681"/>
              <a:gd name="connsiteY14" fmla="*/ 260334 h 270646"/>
              <a:gd name="connsiteX15" fmla="*/ 438249 w 4115681"/>
              <a:gd name="connsiteY15" fmla="*/ 219127 h 270646"/>
              <a:gd name="connsiteX16" fmla="*/ 535757 w 4115681"/>
              <a:gd name="connsiteY16" fmla="*/ 0 h 270646"/>
              <a:gd name="connsiteX17" fmla="*/ 633265 w 4115681"/>
              <a:gd name="connsiteY17" fmla="*/ 219127 h 270646"/>
              <a:gd name="connsiteX18" fmla="*/ 628637 w 4115681"/>
              <a:gd name="connsiteY18" fmla="*/ 270645 h 270646"/>
              <a:gd name="connsiteX19" fmla="*/ 634963 w 4115681"/>
              <a:gd name="connsiteY19" fmla="*/ 261060 h 270646"/>
              <a:gd name="connsiteX20" fmla="*/ 672917 w 4115681"/>
              <a:gd name="connsiteY20" fmla="*/ 243840 h 270646"/>
              <a:gd name="connsiteX21" fmla="*/ 692568 w 4115681"/>
              <a:gd name="connsiteY21" fmla="*/ 248292 h 270646"/>
              <a:gd name="connsiteX22" fmla="*/ 709829 w 4115681"/>
              <a:gd name="connsiteY22" fmla="*/ 260333 h 270646"/>
              <a:gd name="connsiteX23" fmla="*/ 706127 w 4115681"/>
              <a:gd name="connsiteY23" fmla="*/ 219127 h 270646"/>
              <a:gd name="connsiteX24" fmla="*/ 803635 w 4115681"/>
              <a:gd name="connsiteY24" fmla="*/ 0 h 270646"/>
              <a:gd name="connsiteX25" fmla="*/ 901143 w 4115681"/>
              <a:gd name="connsiteY25" fmla="*/ 219127 h 270646"/>
              <a:gd name="connsiteX26" fmla="*/ 896515 w 4115681"/>
              <a:gd name="connsiteY26" fmla="*/ 270645 h 270646"/>
              <a:gd name="connsiteX27" fmla="*/ 902841 w 4115681"/>
              <a:gd name="connsiteY27" fmla="*/ 261060 h 270646"/>
              <a:gd name="connsiteX28" fmla="*/ 940795 w 4115681"/>
              <a:gd name="connsiteY28" fmla="*/ 243840 h 270646"/>
              <a:gd name="connsiteX29" fmla="*/ 960446 w 4115681"/>
              <a:gd name="connsiteY29" fmla="*/ 248292 h 270646"/>
              <a:gd name="connsiteX30" fmla="*/ 977707 w 4115681"/>
              <a:gd name="connsiteY30" fmla="*/ 260333 h 270646"/>
              <a:gd name="connsiteX31" fmla="*/ 974005 w 4115681"/>
              <a:gd name="connsiteY31" fmla="*/ 219127 h 270646"/>
              <a:gd name="connsiteX32" fmla="*/ 1071513 w 4115681"/>
              <a:gd name="connsiteY32" fmla="*/ 0 h 270646"/>
              <a:gd name="connsiteX33" fmla="*/ 1169021 w 4115681"/>
              <a:gd name="connsiteY33" fmla="*/ 219127 h 270646"/>
              <a:gd name="connsiteX34" fmla="*/ 1164393 w 4115681"/>
              <a:gd name="connsiteY34" fmla="*/ 270645 h 270646"/>
              <a:gd name="connsiteX35" fmla="*/ 1170719 w 4115681"/>
              <a:gd name="connsiteY35" fmla="*/ 261060 h 270646"/>
              <a:gd name="connsiteX36" fmla="*/ 1208673 w 4115681"/>
              <a:gd name="connsiteY36" fmla="*/ 243840 h 270646"/>
              <a:gd name="connsiteX37" fmla="*/ 1228324 w 4115681"/>
              <a:gd name="connsiteY37" fmla="*/ 248292 h 270646"/>
              <a:gd name="connsiteX38" fmla="*/ 1245586 w 4115681"/>
              <a:gd name="connsiteY38" fmla="*/ 260334 h 270646"/>
              <a:gd name="connsiteX39" fmla="*/ 1241884 w 4115681"/>
              <a:gd name="connsiteY39" fmla="*/ 219127 h 270646"/>
              <a:gd name="connsiteX40" fmla="*/ 1339391 w 4115681"/>
              <a:gd name="connsiteY40" fmla="*/ 0 h 270646"/>
              <a:gd name="connsiteX41" fmla="*/ 1436899 w 4115681"/>
              <a:gd name="connsiteY41" fmla="*/ 219127 h 270646"/>
              <a:gd name="connsiteX42" fmla="*/ 1432271 w 4115681"/>
              <a:gd name="connsiteY42" fmla="*/ 270645 h 270646"/>
              <a:gd name="connsiteX43" fmla="*/ 1438597 w 4115681"/>
              <a:gd name="connsiteY43" fmla="*/ 261060 h 270646"/>
              <a:gd name="connsiteX44" fmla="*/ 1476551 w 4115681"/>
              <a:gd name="connsiteY44" fmla="*/ 243840 h 270646"/>
              <a:gd name="connsiteX45" fmla="*/ 1496202 w 4115681"/>
              <a:gd name="connsiteY45" fmla="*/ 248292 h 270646"/>
              <a:gd name="connsiteX46" fmla="*/ 1513463 w 4115681"/>
              <a:gd name="connsiteY46" fmla="*/ 260333 h 270646"/>
              <a:gd name="connsiteX47" fmla="*/ 1509761 w 4115681"/>
              <a:gd name="connsiteY47" fmla="*/ 219127 h 270646"/>
              <a:gd name="connsiteX48" fmla="*/ 1607268 w 4115681"/>
              <a:gd name="connsiteY48" fmla="*/ 0 h 270646"/>
              <a:gd name="connsiteX49" fmla="*/ 1704777 w 4115681"/>
              <a:gd name="connsiteY49" fmla="*/ 219127 h 270646"/>
              <a:gd name="connsiteX50" fmla="*/ 1700149 w 4115681"/>
              <a:gd name="connsiteY50" fmla="*/ 270644 h 270646"/>
              <a:gd name="connsiteX51" fmla="*/ 1706474 w 4115681"/>
              <a:gd name="connsiteY51" fmla="*/ 261060 h 270646"/>
              <a:gd name="connsiteX52" fmla="*/ 1744428 w 4115681"/>
              <a:gd name="connsiteY52" fmla="*/ 243840 h 270646"/>
              <a:gd name="connsiteX53" fmla="*/ 1764080 w 4115681"/>
              <a:gd name="connsiteY53" fmla="*/ 248292 h 270646"/>
              <a:gd name="connsiteX54" fmla="*/ 1781341 w 4115681"/>
              <a:gd name="connsiteY54" fmla="*/ 260333 h 270646"/>
              <a:gd name="connsiteX55" fmla="*/ 1777639 w 4115681"/>
              <a:gd name="connsiteY55" fmla="*/ 219127 h 270646"/>
              <a:gd name="connsiteX56" fmla="*/ 1875147 w 4115681"/>
              <a:gd name="connsiteY56" fmla="*/ 0 h 270646"/>
              <a:gd name="connsiteX57" fmla="*/ 1972655 w 4115681"/>
              <a:gd name="connsiteY57" fmla="*/ 219127 h 270646"/>
              <a:gd name="connsiteX58" fmla="*/ 1968027 w 4115681"/>
              <a:gd name="connsiteY58" fmla="*/ 270645 h 270646"/>
              <a:gd name="connsiteX59" fmla="*/ 1974353 w 4115681"/>
              <a:gd name="connsiteY59" fmla="*/ 261060 h 270646"/>
              <a:gd name="connsiteX60" fmla="*/ 2012307 w 4115681"/>
              <a:gd name="connsiteY60" fmla="*/ 243840 h 270646"/>
              <a:gd name="connsiteX61" fmla="*/ 2031958 w 4115681"/>
              <a:gd name="connsiteY61" fmla="*/ 248292 h 270646"/>
              <a:gd name="connsiteX62" fmla="*/ 2049220 w 4115681"/>
              <a:gd name="connsiteY62" fmla="*/ 260334 h 270646"/>
              <a:gd name="connsiteX63" fmla="*/ 2045518 w 4115681"/>
              <a:gd name="connsiteY63" fmla="*/ 219127 h 270646"/>
              <a:gd name="connsiteX64" fmla="*/ 2143026 w 4115681"/>
              <a:gd name="connsiteY64" fmla="*/ 0 h 270646"/>
              <a:gd name="connsiteX65" fmla="*/ 2240533 w 4115681"/>
              <a:gd name="connsiteY65" fmla="*/ 219127 h 270646"/>
              <a:gd name="connsiteX66" fmla="*/ 2235905 w 4115681"/>
              <a:gd name="connsiteY66" fmla="*/ 270646 h 270646"/>
              <a:gd name="connsiteX67" fmla="*/ 2242232 w 4115681"/>
              <a:gd name="connsiteY67" fmla="*/ 261060 h 270646"/>
              <a:gd name="connsiteX68" fmla="*/ 2280186 w 4115681"/>
              <a:gd name="connsiteY68" fmla="*/ 243840 h 270646"/>
              <a:gd name="connsiteX69" fmla="*/ 2299837 w 4115681"/>
              <a:gd name="connsiteY69" fmla="*/ 248292 h 270646"/>
              <a:gd name="connsiteX70" fmla="*/ 2317098 w 4115681"/>
              <a:gd name="connsiteY70" fmla="*/ 260333 h 270646"/>
              <a:gd name="connsiteX71" fmla="*/ 2313396 w 4115681"/>
              <a:gd name="connsiteY71" fmla="*/ 219127 h 270646"/>
              <a:gd name="connsiteX72" fmla="*/ 2410904 w 4115681"/>
              <a:gd name="connsiteY72" fmla="*/ 0 h 270646"/>
              <a:gd name="connsiteX73" fmla="*/ 2508413 w 4115681"/>
              <a:gd name="connsiteY73" fmla="*/ 219127 h 270646"/>
              <a:gd name="connsiteX74" fmla="*/ 2503785 w 4115681"/>
              <a:gd name="connsiteY74" fmla="*/ 270643 h 270646"/>
              <a:gd name="connsiteX75" fmla="*/ 2510110 w 4115681"/>
              <a:gd name="connsiteY75" fmla="*/ 261060 h 270646"/>
              <a:gd name="connsiteX76" fmla="*/ 2548064 w 4115681"/>
              <a:gd name="connsiteY76" fmla="*/ 243840 h 270646"/>
              <a:gd name="connsiteX77" fmla="*/ 2567715 w 4115681"/>
              <a:gd name="connsiteY77" fmla="*/ 248292 h 270646"/>
              <a:gd name="connsiteX78" fmla="*/ 2584976 w 4115681"/>
              <a:gd name="connsiteY78" fmla="*/ 260333 h 270646"/>
              <a:gd name="connsiteX79" fmla="*/ 2581274 w 4115681"/>
              <a:gd name="connsiteY79" fmla="*/ 219127 h 270646"/>
              <a:gd name="connsiteX80" fmla="*/ 2678783 w 4115681"/>
              <a:gd name="connsiteY80" fmla="*/ 0 h 270646"/>
              <a:gd name="connsiteX81" fmla="*/ 2776290 w 4115681"/>
              <a:gd name="connsiteY81" fmla="*/ 219127 h 270646"/>
              <a:gd name="connsiteX82" fmla="*/ 2771662 w 4115681"/>
              <a:gd name="connsiteY82" fmla="*/ 270646 h 270646"/>
              <a:gd name="connsiteX83" fmla="*/ 2777988 w 4115681"/>
              <a:gd name="connsiteY83" fmla="*/ 261060 h 270646"/>
              <a:gd name="connsiteX84" fmla="*/ 2815943 w 4115681"/>
              <a:gd name="connsiteY84" fmla="*/ 243840 h 270646"/>
              <a:gd name="connsiteX85" fmla="*/ 2835594 w 4115681"/>
              <a:gd name="connsiteY85" fmla="*/ 248292 h 270646"/>
              <a:gd name="connsiteX86" fmla="*/ 2852855 w 4115681"/>
              <a:gd name="connsiteY86" fmla="*/ 260334 h 270646"/>
              <a:gd name="connsiteX87" fmla="*/ 2849153 w 4115681"/>
              <a:gd name="connsiteY87" fmla="*/ 219127 h 270646"/>
              <a:gd name="connsiteX88" fmla="*/ 2946661 w 4115681"/>
              <a:gd name="connsiteY88" fmla="*/ 0 h 270646"/>
              <a:gd name="connsiteX89" fmla="*/ 3044169 w 4115681"/>
              <a:gd name="connsiteY89" fmla="*/ 219127 h 270646"/>
              <a:gd name="connsiteX90" fmla="*/ 3039541 w 4115681"/>
              <a:gd name="connsiteY90" fmla="*/ 270645 h 270646"/>
              <a:gd name="connsiteX91" fmla="*/ 3045867 w 4115681"/>
              <a:gd name="connsiteY91" fmla="*/ 261060 h 270646"/>
              <a:gd name="connsiteX92" fmla="*/ 3083821 w 4115681"/>
              <a:gd name="connsiteY92" fmla="*/ 243840 h 270646"/>
              <a:gd name="connsiteX93" fmla="*/ 3103472 w 4115681"/>
              <a:gd name="connsiteY93" fmla="*/ 248292 h 270646"/>
              <a:gd name="connsiteX94" fmla="*/ 3120733 w 4115681"/>
              <a:gd name="connsiteY94" fmla="*/ 260333 h 270646"/>
              <a:gd name="connsiteX95" fmla="*/ 3117031 w 4115681"/>
              <a:gd name="connsiteY95" fmla="*/ 219127 h 270646"/>
              <a:gd name="connsiteX96" fmla="*/ 3214539 w 4115681"/>
              <a:gd name="connsiteY96" fmla="*/ 0 h 270646"/>
              <a:gd name="connsiteX97" fmla="*/ 3312047 w 4115681"/>
              <a:gd name="connsiteY97" fmla="*/ 219127 h 270646"/>
              <a:gd name="connsiteX98" fmla="*/ 3307419 w 4115681"/>
              <a:gd name="connsiteY98" fmla="*/ 270645 h 270646"/>
              <a:gd name="connsiteX99" fmla="*/ 3313745 w 4115681"/>
              <a:gd name="connsiteY99" fmla="*/ 261060 h 270646"/>
              <a:gd name="connsiteX100" fmla="*/ 3351699 w 4115681"/>
              <a:gd name="connsiteY100" fmla="*/ 243840 h 270646"/>
              <a:gd name="connsiteX101" fmla="*/ 3371350 w 4115681"/>
              <a:gd name="connsiteY101" fmla="*/ 248292 h 270646"/>
              <a:gd name="connsiteX102" fmla="*/ 3388610 w 4115681"/>
              <a:gd name="connsiteY102" fmla="*/ 260332 h 270646"/>
              <a:gd name="connsiteX103" fmla="*/ 3384908 w 4115681"/>
              <a:gd name="connsiteY103" fmla="*/ 219127 h 270646"/>
              <a:gd name="connsiteX104" fmla="*/ 3482416 w 4115681"/>
              <a:gd name="connsiteY104" fmla="*/ 0 h 270646"/>
              <a:gd name="connsiteX105" fmla="*/ 3579924 w 4115681"/>
              <a:gd name="connsiteY105" fmla="*/ 219127 h 270646"/>
              <a:gd name="connsiteX106" fmla="*/ 3575296 w 4115681"/>
              <a:gd name="connsiteY106" fmla="*/ 270645 h 270646"/>
              <a:gd name="connsiteX107" fmla="*/ 3581622 w 4115681"/>
              <a:gd name="connsiteY107" fmla="*/ 261060 h 270646"/>
              <a:gd name="connsiteX108" fmla="*/ 3619576 w 4115681"/>
              <a:gd name="connsiteY108" fmla="*/ 243840 h 270646"/>
              <a:gd name="connsiteX109" fmla="*/ 3639228 w 4115681"/>
              <a:gd name="connsiteY109" fmla="*/ 248292 h 270646"/>
              <a:gd name="connsiteX110" fmla="*/ 3656488 w 4115681"/>
              <a:gd name="connsiteY110" fmla="*/ 260333 h 270646"/>
              <a:gd name="connsiteX111" fmla="*/ 3652786 w 4115681"/>
              <a:gd name="connsiteY111" fmla="*/ 219127 h 270646"/>
              <a:gd name="connsiteX112" fmla="*/ 3750294 w 4115681"/>
              <a:gd name="connsiteY112" fmla="*/ 0 h 270646"/>
              <a:gd name="connsiteX113" fmla="*/ 3847802 w 4115681"/>
              <a:gd name="connsiteY113" fmla="*/ 219127 h 270646"/>
              <a:gd name="connsiteX114" fmla="*/ 3843174 w 4115681"/>
              <a:gd name="connsiteY114" fmla="*/ 270645 h 270646"/>
              <a:gd name="connsiteX115" fmla="*/ 3849500 w 4115681"/>
              <a:gd name="connsiteY115" fmla="*/ 261060 h 270646"/>
              <a:gd name="connsiteX116" fmla="*/ 3887454 w 4115681"/>
              <a:gd name="connsiteY116" fmla="*/ 243840 h 270646"/>
              <a:gd name="connsiteX117" fmla="*/ 3907106 w 4115681"/>
              <a:gd name="connsiteY117" fmla="*/ 248292 h 270646"/>
              <a:gd name="connsiteX118" fmla="*/ 3924367 w 4115681"/>
              <a:gd name="connsiteY118" fmla="*/ 260334 h 270646"/>
              <a:gd name="connsiteX119" fmla="*/ 3920665 w 4115681"/>
              <a:gd name="connsiteY119" fmla="*/ 219127 h 270646"/>
              <a:gd name="connsiteX120" fmla="*/ 4018173 w 4115681"/>
              <a:gd name="connsiteY120" fmla="*/ 0 h 270646"/>
              <a:gd name="connsiteX121" fmla="*/ 4115681 w 4115681"/>
              <a:gd name="connsiteY121" fmla="*/ 219127 h 270646"/>
              <a:gd name="connsiteX122" fmla="*/ 4111053 w 4115681"/>
              <a:gd name="connsiteY122" fmla="*/ 270645 h 270646"/>
              <a:gd name="connsiteX0" fmla="*/ 4628 w 4022801"/>
              <a:gd name="connsiteY0" fmla="*/ 219127 h 270646"/>
              <a:gd name="connsiteX1" fmla="*/ 0 w 4022801"/>
              <a:gd name="connsiteY1" fmla="*/ 270645 h 270646"/>
              <a:gd name="connsiteX2" fmla="*/ 6326 w 4022801"/>
              <a:gd name="connsiteY2" fmla="*/ 261060 h 270646"/>
              <a:gd name="connsiteX3" fmla="*/ 44280 w 4022801"/>
              <a:gd name="connsiteY3" fmla="*/ 243840 h 270646"/>
              <a:gd name="connsiteX4" fmla="*/ 63931 w 4022801"/>
              <a:gd name="connsiteY4" fmla="*/ 248292 h 270646"/>
              <a:gd name="connsiteX5" fmla="*/ 81192 w 4022801"/>
              <a:gd name="connsiteY5" fmla="*/ 260333 h 270646"/>
              <a:gd name="connsiteX6" fmla="*/ 77490 w 4022801"/>
              <a:gd name="connsiteY6" fmla="*/ 219127 h 270646"/>
              <a:gd name="connsiteX7" fmla="*/ 174998 w 4022801"/>
              <a:gd name="connsiteY7" fmla="*/ 0 h 270646"/>
              <a:gd name="connsiteX8" fmla="*/ 272506 w 4022801"/>
              <a:gd name="connsiteY8" fmla="*/ 219127 h 270646"/>
              <a:gd name="connsiteX9" fmla="*/ 267878 w 4022801"/>
              <a:gd name="connsiteY9" fmla="*/ 270645 h 270646"/>
              <a:gd name="connsiteX10" fmla="*/ 274204 w 4022801"/>
              <a:gd name="connsiteY10" fmla="*/ 261060 h 270646"/>
              <a:gd name="connsiteX11" fmla="*/ 312158 w 4022801"/>
              <a:gd name="connsiteY11" fmla="*/ 243840 h 270646"/>
              <a:gd name="connsiteX12" fmla="*/ 331809 w 4022801"/>
              <a:gd name="connsiteY12" fmla="*/ 248292 h 270646"/>
              <a:gd name="connsiteX13" fmla="*/ 349071 w 4022801"/>
              <a:gd name="connsiteY13" fmla="*/ 260334 h 270646"/>
              <a:gd name="connsiteX14" fmla="*/ 345369 w 4022801"/>
              <a:gd name="connsiteY14" fmla="*/ 219127 h 270646"/>
              <a:gd name="connsiteX15" fmla="*/ 442877 w 4022801"/>
              <a:gd name="connsiteY15" fmla="*/ 0 h 270646"/>
              <a:gd name="connsiteX16" fmla="*/ 540385 w 4022801"/>
              <a:gd name="connsiteY16" fmla="*/ 219127 h 270646"/>
              <a:gd name="connsiteX17" fmla="*/ 535757 w 4022801"/>
              <a:gd name="connsiteY17" fmla="*/ 270645 h 270646"/>
              <a:gd name="connsiteX18" fmla="*/ 542083 w 4022801"/>
              <a:gd name="connsiteY18" fmla="*/ 261060 h 270646"/>
              <a:gd name="connsiteX19" fmla="*/ 580037 w 4022801"/>
              <a:gd name="connsiteY19" fmla="*/ 243840 h 270646"/>
              <a:gd name="connsiteX20" fmla="*/ 599688 w 4022801"/>
              <a:gd name="connsiteY20" fmla="*/ 248292 h 270646"/>
              <a:gd name="connsiteX21" fmla="*/ 616949 w 4022801"/>
              <a:gd name="connsiteY21" fmla="*/ 260333 h 270646"/>
              <a:gd name="connsiteX22" fmla="*/ 613247 w 4022801"/>
              <a:gd name="connsiteY22" fmla="*/ 219127 h 270646"/>
              <a:gd name="connsiteX23" fmla="*/ 710755 w 4022801"/>
              <a:gd name="connsiteY23" fmla="*/ 0 h 270646"/>
              <a:gd name="connsiteX24" fmla="*/ 808263 w 4022801"/>
              <a:gd name="connsiteY24" fmla="*/ 219127 h 270646"/>
              <a:gd name="connsiteX25" fmla="*/ 803635 w 4022801"/>
              <a:gd name="connsiteY25" fmla="*/ 270645 h 270646"/>
              <a:gd name="connsiteX26" fmla="*/ 809961 w 4022801"/>
              <a:gd name="connsiteY26" fmla="*/ 261060 h 270646"/>
              <a:gd name="connsiteX27" fmla="*/ 847915 w 4022801"/>
              <a:gd name="connsiteY27" fmla="*/ 243840 h 270646"/>
              <a:gd name="connsiteX28" fmla="*/ 867566 w 4022801"/>
              <a:gd name="connsiteY28" fmla="*/ 248292 h 270646"/>
              <a:gd name="connsiteX29" fmla="*/ 884827 w 4022801"/>
              <a:gd name="connsiteY29" fmla="*/ 260333 h 270646"/>
              <a:gd name="connsiteX30" fmla="*/ 881125 w 4022801"/>
              <a:gd name="connsiteY30" fmla="*/ 219127 h 270646"/>
              <a:gd name="connsiteX31" fmla="*/ 978633 w 4022801"/>
              <a:gd name="connsiteY31" fmla="*/ 0 h 270646"/>
              <a:gd name="connsiteX32" fmla="*/ 1076141 w 4022801"/>
              <a:gd name="connsiteY32" fmla="*/ 219127 h 270646"/>
              <a:gd name="connsiteX33" fmla="*/ 1071513 w 4022801"/>
              <a:gd name="connsiteY33" fmla="*/ 270645 h 270646"/>
              <a:gd name="connsiteX34" fmla="*/ 1077839 w 4022801"/>
              <a:gd name="connsiteY34" fmla="*/ 261060 h 270646"/>
              <a:gd name="connsiteX35" fmla="*/ 1115793 w 4022801"/>
              <a:gd name="connsiteY35" fmla="*/ 243840 h 270646"/>
              <a:gd name="connsiteX36" fmla="*/ 1135444 w 4022801"/>
              <a:gd name="connsiteY36" fmla="*/ 248292 h 270646"/>
              <a:gd name="connsiteX37" fmla="*/ 1152706 w 4022801"/>
              <a:gd name="connsiteY37" fmla="*/ 260334 h 270646"/>
              <a:gd name="connsiteX38" fmla="*/ 1149004 w 4022801"/>
              <a:gd name="connsiteY38" fmla="*/ 219127 h 270646"/>
              <a:gd name="connsiteX39" fmla="*/ 1246511 w 4022801"/>
              <a:gd name="connsiteY39" fmla="*/ 0 h 270646"/>
              <a:gd name="connsiteX40" fmla="*/ 1344019 w 4022801"/>
              <a:gd name="connsiteY40" fmla="*/ 219127 h 270646"/>
              <a:gd name="connsiteX41" fmla="*/ 1339391 w 4022801"/>
              <a:gd name="connsiteY41" fmla="*/ 270645 h 270646"/>
              <a:gd name="connsiteX42" fmla="*/ 1345717 w 4022801"/>
              <a:gd name="connsiteY42" fmla="*/ 261060 h 270646"/>
              <a:gd name="connsiteX43" fmla="*/ 1383671 w 4022801"/>
              <a:gd name="connsiteY43" fmla="*/ 243840 h 270646"/>
              <a:gd name="connsiteX44" fmla="*/ 1403322 w 4022801"/>
              <a:gd name="connsiteY44" fmla="*/ 248292 h 270646"/>
              <a:gd name="connsiteX45" fmla="*/ 1420583 w 4022801"/>
              <a:gd name="connsiteY45" fmla="*/ 260333 h 270646"/>
              <a:gd name="connsiteX46" fmla="*/ 1416881 w 4022801"/>
              <a:gd name="connsiteY46" fmla="*/ 219127 h 270646"/>
              <a:gd name="connsiteX47" fmla="*/ 1514388 w 4022801"/>
              <a:gd name="connsiteY47" fmla="*/ 0 h 270646"/>
              <a:gd name="connsiteX48" fmla="*/ 1611897 w 4022801"/>
              <a:gd name="connsiteY48" fmla="*/ 219127 h 270646"/>
              <a:gd name="connsiteX49" fmla="*/ 1607269 w 4022801"/>
              <a:gd name="connsiteY49" fmla="*/ 270644 h 270646"/>
              <a:gd name="connsiteX50" fmla="*/ 1613594 w 4022801"/>
              <a:gd name="connsiteY50" fmla="*/ 261060 h 270646"/>
              <a:gd name="connsiteX51" fmla="*/ 1651548 w 4022801"/>
              <a:gd name="connsiteY51" fmla="*/ 243840 h 270646"/>
              <a:gd name="connsiteX52" fmla="*/ 1671200 w 4022801"/>
              <a:gd name="connsiteY52" fmla="*/ 248292 h 270646"/>
              <a:gd name="connsiteX53" fmla="*/ 1688461 w 4022801"/>
              <a:gd name="connsiteY53" fmla="*/ 260333 h 270646"/>
              <a:gd name="connsiteX54" fmla="*/ 1684759 w 4022801"/>
              <a:gd name="connsiteY54" fmla="*/ 219127 h 270646"/>
              <a:gd name="connsiteX55" fmla="*/ 1782267 w 4022801"/>
              <a:gd name="connsiteY55" fmla="*/ 0 h 270646"/>
              <a:gd name="connsiteX56" fmla="*/ 1879775 w 4022801"/>
              <a:gd name="connsiteY56" fmla="*/ 219127 h 270646"/>
              <a:gd name="connsiteX57" fmla="*/ 1875147 w 4022801"/>
              <a:gd name="connsiteY57" fmla="*/ 270645 h 270646"/>
              <a:gd name="connsiteX58" fmla="*/ 1881473 w 4022801"/>
              <a:gd name="connsiteY58" fmla="*/ 261060 h 270646"/>
              <a:gd name="connsiteX59" fmla="*/ 1919427 w 4022801"/>
              <a:gd name="connsiteY59" fmla="*/ 243840 h 270646"/>
              <a:gd name="connsiteX60" fmla="*/ 1939078 w 4022801"/>
              <a:gd name="connsiteY60" fmla="*/ 248292 h 270646"/>
              <a:gd name="connsiteX61" fmla="*/ 1956340 w 4022801"/>
              <a:gd name="connsiteY61" fmla="*/ 260334 h 270646"/>
              <a:gd name="connsiteX62" fmla="*/ 1952638 w 4022801"/>
              <a:gd name="connsiteY62" fmla="*/ 219127 h 270646"/>
              <a:gd name="connsiteX63" fmla="*/ 2050146 w 4022801"/>
              <a:gd name="connsiteY63" fmla="*/ 0 h 270646"/>
              <a:gd name="connsiteX64" fmla="*/ 2147653 w 4022801"/>
              <a:gd name="connsiteY64" fmla="*/ 219127 h 270646"/>
              <a:gd name="connsiteX65" fmla="*/ 2143025 w 4022801"/>
              <a:gd name="connsiteY65" fmla="*/ 270646 h 270646"/>
              <a:gd name="connsiteX66" fmla="*/ 2149352 w 4022801"/>
              <a:gd name="connsiteY66" fmla="*/ 261060 h 270646"/>
              <a:gd name="connsiteX67" fmla="*/ 2187306 w 4022801"/>
              <a:gd name="connsiteY67" fmla="*/ 243840 h 270646"/>
              <a:gd name="connsiteX68" fmla="*/ 2206957 w 4022801"/>
              <a:gd name="connsiteY68" fmla="*/ 248292 h 270646"/>
              <a:gd name="connsiteX69" fmla="*/ 2224218 w 4022801"/>
              <a:gd name="connsiteY69" fmla="*/ 260333 h 270646"/>
              <a:gd name="connsiteX70" fmla="*/ 2220516 w 4022801"/>
              <a:gd name="connsiteY70" fmla="*/ 219127 h 270646"/>
              <a:gd name="connsiteX71" fmla="*/ 2318024 w 4022801"/>
              <a:gd name="connsiteY71" fmla="*/ 0 h 270646"/>
              <a:gd name="connsiteX72" fmla="*/ 2415533 w 4022801"/>
              <a:gd name="connsiteY72" fmla="*/ 219127 h 270646"/>
              <a:gd name="connsiteX73" fmla="*/ 2410905 w 4022801"/>
              <a:gd name="connsiteY73" fmla="*/ 270643 h 270646"/>
              <a:gd name="connsiteX74" fmla="*/ 2417230 w 4022801"/>
              <a:gd name="connsiteY74" fmla="*/ 261060 h 270646"/>
              <a:gd name="connsiteX75" fmla="*/ 2455184 w 4022801"/>
              <a:gd name="connsiteY75" fmla="*/ 243840 h 270646"/>
              <a:gd name="connsiteX76" fmla="*/ 2474835 w 4022801"/>
              <a:gd name="connsiteY76" fmla="*/ 248292 h 270646"/>
              <a:gd name="connsiteX77" fmla="*/ 2492096 w 4022801"/>
              <a:gd name="connsiteY77" fmla="*/ 260333 h 270646"/>
              <a:gd name="connsiteX78" fmla="*/ 2488394 w 4022801"/>
              <a:gd name="connsiteY78" fmla="*/ 219127 h 270646"/>
              <a:gd name="connsiteX79" fmla="*/ 2585903 w 4022801"/>
              <a:gd name="connsiteY79" fmla="*/ 0 h 270646"/>
              <a:gd name="connsiteX80" fmla="*/ 2683410 w 4022801"/>
              <a:gd name="connsiteY80" fmla="*/ 219127 h 270646"/>
              <a:gd name="connsiteX81" fmla="*/ 2678782 w 4022801"/>
              <a:gd name="connsiteY81" fmla="*/ 270646 h 270646"/>
              <a:gd name="connsiteX82" fmla="*/ 2685108 w 4022801"/>
              <a:gd name="connsiteY82" fmla="*/ 261060 h 270646"/>
              <a:gd name="connsiteX83" fmla="*/ 2723063 w 4022801"/>
              <a:gd name="connsiteY83" fmla="*/ 243840 h 270646"/>
              <a:gd name="connsiteX84" fmla="*/ 2742714 w 4022801"/>
              <a:gd name="connsiteY84" fmla="*/ 248292 h 270646"/>
              <a:gd name="connsiteX85" fmla="*/ 2759975 w 4022801"/>
              <a:gd name="connsiteY85" fmla="*/ 260334 h 270646"/>
              <a:gd name="connsiteX86" fmla="*/ 2756273 w 4022801"/>
              <a:gd name="connsiteY86" fmla="*/ 219127 h 270646"/>
              <a:gd name="connsiteX87" fmla="*/ 2853781 w 4022801"/>
              <a:gd name="connsiteY87" fmla="*/ 0 h 270646"/>
              <a:gd name="connsiteX88" fmla="*/ 2951289 w 4022801"/>
              <a:gd name="connsiteY88" fmla="*/ 219127 h 270646"/>
              <a:gd name="connsiteX89" fmla="*/ 2946661 w 4022801"/>
              <a:gd name="connsiteY89" fmla="*/ 270645 h 270646"/>
              <a:gd name="connsiteX90" fmla="*/ 2952987 w 4022801"/>
              <a:gd name="connsiteY90" fmla="*/ 261060 h 270646"/>
              <a:gd name="connsiteX91" fmla="*/ 2990941 w 4022801"/>
              <a:gd name="connsiteY91" fmla="*/ 243840 h 270646"/>
              <a:gd name="connsiteX92" fmla="*/ 3010592 w 4022801"/>
              <a:gd name="connsiteY92" fmla="*/ 248292 h 270646"/>
              <a:gd name="connsiteX93" fmla="*/ 3027853 w 4022801"/>
              <a:gd name="connsiteY93" fmla="*/ 260333 h 270646"/>
              <a:gd name="connsiteX94" fmla="*/ 3024151 w 4022801"/>
              <a:gd name="connsiteY94" fmla="*/ 219127 h 270646"/>
              <a:gd name="connsiteX95" fmla="*/ 3121659 w 4022801"/>
              <a:gd name="connsiteY95" fmla="*/ 0 h 270646"/>
              <a:gd name="connsiteX96" fmla="*/ 3219167 w 4022801"/>
              <a:gd name="connsiteY96" fmla="*/ 219127 h 270646"/>
              <a:gd name="connsiteX97" fmla="*/ 3214539 w 4022801"/>
              <a:gd name="connsiteY97" fmla="*/ 270645 h 270646"/>
              <a:gd name="connsiteX98" fmla="*/ 3220865 w 4022801"/>
              <a:gd name="connsiteY98" fmla="*/ 261060 h 270646"/>
              <a:gd name="connsiteX99" fmla="*/ 3258819 w 4022801"/>
              <a:gd name="connsiteY99" fmla="*/ 243840 h 270646"/>
              <a:gd name="connsiteX100" fmla="*/ 3278470 w 4022801"/>
              <a:gd name="connsiteY100" fmla="*/ 248292 h 270646"/>
              <a:gd name="connsiteX101" fmla="*/ 3295730 w 4022801"/>
              <a:gd name="connsiteY101" fmla="*/ 260332 h 270646"/>
              <a:gd name="connsiteX102" fmla="*/ 3292028 w 4022801"/>
              <a:gd name="connsiteY102" fmla="*/ 219127 h 270646"/>
              <a:gd name="connsiteX103" fmla="*/ 3389536 w 4022801"/>
              <a:gd name="connsiteY103" fmla="*/ 0 h 270646"/>
              <a:gd name="connsiteX104" fmla="*/ 3487044 w 4022801"/>
              <a:gd name="connsiteY104" fmla="*/ 219127 h 270646"/>
              <a:gd name="connsiteX105" fmla="*/ 3482416 w 4022801"/>
              <a:gd name="connsiteY105" fmla="*/ 270645 h 270646"/>
              <a:gd name="connsiteX106" fmla="*/ 3488742 w 4022801"/>
              <a:gd name="connsiteY106" fmla="*/ 261060 h 270646"/>
              <a:gd name="connsiteX107" fmla="*/ 3526696 w 4022801"/>
              <a:gd name="connsiteY107" fmla="*/ 243840 h 270646"/>
              <a:gd name="connsiteX108" fmla="*/ 3546348 w 4022801"/>
              <a:gd name="connsiteY108" fmla="*/ 248292 h 270646"/>
              <a:gd name="connsiteX109" fmla="*/ 3563608 w 4022801"/>
              <a:gd name="connsiteY109" fmla="*/ 260333 h 270646"/>
              <a:gd name="connsiteX110" fmla="*/ 3559906 w 4022801"/>
              <a:gd name="connsiteY110" fmla="*/ 219127 h 270646"/>
              <a:gd name="connsiteX111" fmla="*/ 3657414 w 4022801"/>
              <a:gd name="connsiteY111" fmla="*/ 0 h 270646"/>
              <a:gd name="connsiteX112" fmla="*/ 3754922 w 4022801"/>
              <a:gd name="connsiteY112" fmla="*/ 219127 h 270646"/>
              <a:gd name="connsiteX113" fmla="*/ 3750294 w 4022801"/>
              <a:gd name="connsiteY113" fmla="*/ 270645 h 270646"/>
              <a:gd name="connsiteX114" fmla="*/ 3756620 w 4022801"/>
              <a:gd name="connsiteY114" fmla="*/ 261060 h 270646"/>
              <a:gd name="connsiteX115" fmla="*/ 3794574 w 4022801"/>
              <a:gd name="connsiteY115" fmla="*/ 243840 h 270646"/>
              <a:gd name="connsiteX116" fmla="*/ 3814226 w 4022801"/>
              <a:gd name="connsiteY116" fmla="*/ 248292 h 270646"/>
              <a:gd name="connsiteX117" fmla="*/ 3831487 w 4022801"/>
              <a:gd name="connsiteY117" fmla="*/ 260334 h 270646"/>
              <a:gd name="connsiteX118" fmla="*/ 3827785 w 4022801"/>
              <a:gd name="connsiteY118" fmla="*/ 219127 h 270646"/>
              <a:gd name="connsiteX119" fmla="*/ 3925293 w 4022801"/>
              <a:gd name="connsiteY119" fmla="*/ 0 h 270646"/>
              <a:gd name="connsiteX120" fmla="*/ 4022801 w 4022801"/>
              <a:gd name="connsiteY120" fmla="*/ 219127 h 270646"/>
              <a:gd name="connsiteX121" fmla="*/ 4018173 w 4022801"/>
              <a:gd name="connsiteY121" fmla="*/ 270645 h 270646"/>
              <a:gd name="connsiteX0" fmla="*/ 0 w 4022801"/>
              <a:gd name="connsiteY0" fmla="*/ 270645 h 270646"/>
              <a:gd name="connsiteX1" fmla="*/ 6326 w 4022801"/>
              <a:gd name="connsiteY1" fmla="*/ 261060 h 270646"/>
              <a:gd name="connsiteX2" fmla="*/ 44280 w 4022801"/>
              <a:gd name="connsiteY2" fmla="*/ 243840 h 270646"/>
              <a:gd name="connsiteX3" fmla="*/ 63931 w 4022801"/>
              <a:gd name="connsiteY3" fmla="*/ 248292 h 270646"/>
              <a:gd name="connsiteX4" fmla="*/ 81192 w 4022801"/>
              <a:gd name="connsiteY4" fmla="*/ 260333 h 270646"/>
              <a:gd name="connsiteX5" fmla="*/ 77490 w 4022801"/>
              <a:gd name="connsiteY5" fmla="*/ 219127 h 270646"/>
              <a:gd name="connsiteX6" fmla="*/ 174998 w 4022801"/>
              <a:gd name="connsiteY6" fmla="*/ 0 h 270646"/>
              <a:gd name="connsiteX7" fmla="*/ 272506 w 4022801"/>
              <a:gd name="connsiteY7" fmla="*/ 219127 h 270646"/>
              <a:gd name="connsiteX8" fmla="*/ 267878 w 4022801"/>
              <a:gd name="connsiteY8" fmla="*/ 270645 h 270646"/>
              <a:gd name="connsiteX9" fmla="*/ 274204 w 4022801"/>
              <a:gd name="connsiteY9" fmla="*/ 261060 h 270646"/>
              <a:gd name="connsiteX10" fmla="*/ 312158 w 4022801"/>
              <a:gd name="connsiteY10" fmla="*/ 243840 h 270646"/>
              <a:gd name="connsiteX11" fmla="*/ 331809 w 4022801"/>
              <a:gd name="connsiteY11" fmla="*/ 248292 h 270646"/>
              <a:gd name="connsiteX12" fmla="*/ 349071 w 4022801"/>
              <a:gd name="connsiteY12" fmla="*/ 260334 h 270646"/>
              <a:gd name="connsiteX13" fmla="*/ 345369 w 4022801"/>
              <a:gd name="connsiteY13" fmla="*/ 219127 h 270646"/>
              <a:gd name="connsiteX14" fmla="*/ 442877 w 4022801"/>
              <a:gd name="connsiteY14" fmla="*/ 0 h 270646"/>
              <a:gd name="connsiteX15" fmla="*/ 540385 w 4022801"/>
              <a:gd name="connsiteY15" fmla="*/ 219127 h 270646"/>
              <a:gd name="connsiteX16" fmla="*/ 535757 w 4022801"/>
              <a:gd name="connsiteY16" fmla="*/ 270645 h 270646"/>
              <a:gd name="connsiteX17" fmla="*/ 542083 w 4022801"/>
              <a:gd name="connsiteY17" fmla="*/ 261060 h 270646"/>
              <a:gd name="connsiteX18" fmla="*/ 580037 w 4022801"/>
              <a:gd name="connsiteY18" fmla="*/ 243840 h 270646"/>
              <a:gd name="connsiteX19" fmla="*/ 599688 w 4022801"/>
              <a:gd name="connsiteY19" fmla="*/ 248292 h 270646"/>
              <a:gd name="connsiteX20" fmla="*/ 616949 w 4022801"/>
              <a:gd name="connsiteY20" fmla="*/ 260333 h 270646"/>
              <a:gd name="connsiteX21" fmla="*/ 613247 w 4022801"/>
              <a:gd name="connsiteY21" fmla="*/ 219127 h 270646"/>
              <a:gd name="connsiteX22" fmla="*/ 710755 w 4022801"/>
              <a:gd name="connsiteY22" fmla="*/ 0 h 270646"/>
              <a:gd name="connsiteX23" fmla="*/ 808263 w 4022801"/>
              <a:gd name="connsiteY23" fmla="*/ 219127 h 270646"/>
              <a:gd name="connsiteX24" fmla="*/ 803635 w 4022801"/>
              <a:gd name="connsiteY24" fmla="*/ 270645 h 270646"/>
              <a:gd name="connsiteX25" fmla="*/ 809961 w 4022801"/>
              <a:gd name="connsiteY25" fmla="*/ 261060 h 270646"/>
              <a:gd name="connsiteX26" fmla="*/ 847915 w 4022801"/>
              <a:gd name="connsiteY26" fmla="*/ 243840 h 270646"/>
              <a:gd name="connsiteX27" fmla="*/ 867566 w 4022801"/>
              <a:gd name="connsiteY27" fmla="*/ 248292 h 270646"/>
              <a:gd name="connsiteX28" fmla="*/ 884827 w 4022801"/>
              <a:gd name="connsiteY28" fmla="*/ 260333 h 270646"/>
              <a:gd name="connsiteX29" fmla="*/ 881125 w 4022801"/>
              <a:gd name="connsiteY29" fmla="*/ 219127 h 270646"/>
              <a:gd name="connsiteX30" fmla="*/ 978633 w 4022801"/>
              <a:gd name="connsiteY30" fmla="*/ 0 h 270646"/>
              <a:gd name="connsiteX31" fmla="*/ 1076141 w 4022801"/>
              <a:gd name="connsiteY31" fmla="*/ 219127 h 270646"/>
              <a:gd name="connsiteX32" fmla="*/ 1071513 w 4022801"/>
              <a:gd name="connsiteY32" fmla="*/ 270645 h 270646"/>
              <a:gd name="connsiteX33" fmla="*/ 1077839 w 4022801"/>
              <a:gd name="connsiteY33" fmla="*/ 261060 h 270646"/>
              <a:gd name="connsiteX34" fmla="*/ 1115793 w 4022801"/>
              <a:gd name="connsiteY34" fmla="*/ 243840 h 270646"/>
              <a:gd name="connsiteX35" fmla="*/ 1135444 w 4022801"/>
              <a:gd name="connsiteY35" fmla="*/ 248292 h 270646"/>
              <a:gd name="connsiteX36" fmla="*/ 1152706 w 4022801"/>
              <a:gd name="connsiteY36" fmla="*/ 260334 h 270646"/>
              <a:gd name="connsiteX37" fmla="*/ 1149004 w 4022801"/>
              <a:gd name="connsiteY37" fmla="*/ 219127 h 270646"/>
              <a:gd name="connsiteX38" fmla="*/ 1246511 w 4022801"/>
              <a:gd name="connsiteY38" fmla="*/ 0 h 270646"/>
              <a:gd name="connsiteX39" fmla="*/ 1344019 w 4022801"/>
              <a:gd name="connsiteY39" fmla="*/ 219127 h 270646"/>
              <a:gd name="connsiteX40" fmla="*/ 1339391 w 4022801"/>
              <a:gd name="connsiteY40" fmla="*/ 270645 h 270646"/>
              <a:gd name="connsiteX41" fmla="*/ 1345717 w 4022801"/>
              <a:gd name="connsiteY41" fmla="*/ 261060 h 270646"/>
              <a:gd name="connsiteX42" fmla="*/ 1383671 w 4022801"/>
              <a:gd name="connsiteY42" fmla="*/ 243840 h 270646"/>
              <a:gd name="connsiteX43" fmla="*/ 1403322 w 4022801"/>
              <a:gd name="connsiteY43" fmla="*/ 248292 h 270646"/>
              <a:gd name="connsiteX44" fmla="*/ 1420583 w 4022801"/>
              <a:gd name="connsiteY44" fmla="*/ 260333 h 270646"/>
              <a:gd name="connsiteX45" fmla="*/ 1416881 w 4022801"/>
              <a:gd name="connsiteY45" fmla="*/ 219127 h 270646"/>
              <a:gd name="connsiteX46" fmla="*/ 1514388 w 4022801"/>
              <a:gd name="connsiteY46" fmla="*/ 0 h 270646"/>
              <a:gd name="connsiteX47" fmla="*/ 1611897 w 4022801"/>
              <a:gd name="connsiteY47" fmla="*/ 219127 h 270646"/>
              <a:gd name="connsiteX48" fmla="*/ 1607269 w 4022801"/>
              <a:gd name="connsiteY48" fmla="*/ 270644 h 270646"/>
              <a:gd name="connsiteX49" fmla="*/ 1613594 w 4022801"/>
              <a:gd name="connsiteY49" fmla="*/ 261060 h 270646"/>
              <a:gd name="connsiteX50" fmla="*/ 1651548 w 4022801"/>
              <a:gd name="connsiteY50" fmla="*/ 243840 h 270646"/>
              <a:gd name="connsiteX51" fmla="*/ 1671200 w 4022801"/>
              <a:gd name="connsiteY51" fmla="*/ 248292 h 270646"/>
              <a:gd name="connsiteX52" fmla="*/ 1688461 w 4022801"/>
              <a:gd name="connsiteY52" fmla="*/ 260333 h 270646"/>
              <a:gd name="connsiteX53" fmla="*/ 1684759 w 4022801"/>
              <a:gd name="connsiteY53" fmla="*/ 219127 h 270646"/>
              <a:gd name="connsiteX54" fmla="*/ 1782267 w 4022801"/>
              <a:gd name="connsiteY54" fmla="*/ 0 h 270646"/>
              <a:gd name="connsiteX55" fmla="*/ 1879775 w 4022801"/>
              <a:gd name="connsiteY55" fmla="*/ 219127 h 270646"/>
              <a:gd name="connsiteX56" fmla="*/ 1875147 w 4022801"/>
              <a:gd name="connsiteY56" fmla="*/ 270645 h 270646"/>
              <a:gd name="connsiteX57" fmla="*/ 1881473 w 4022801"/>
              <a:gd name="connsiteY57" fmla="*/ 261060 h 270646"/>
              <a:gd name="connsiteX58" fmla="*/ 1919427 w 4022801"/>
              <a:gd name="connsiteY58" fmla="*/ 243840 h 270646"/>
              <a:gd name="connsiteX59" fmla="*/ 1939078 w 4022801"/>
              <a:gd name="connsiteY59" fmla="*/ 248292 h 270646"/>
              <a:gd name="connsiteX60" fmla="*/ 1956340 w 4022801"/>
              <a:gd name="connsiteY60" fmla="*/ 260334 h 270646"/>
              <a:gd name="connsiteX61" fmla="*/ 1952638 w 4022801"/>
              <a:gd name="connsiteY61" fmla="*/ 219127 h 270646"/>
              <a:gd name="connsiteX62" fmla="*/ 2050146 w 4022801"/>
              <a:gd name="connsiteY62" fmla="*/ 0 h 270646"/>
              <a:gd name="connsiteX63" fmla="*/ 2147653 w 4022801"/>
              <a:gd name="connsiteY63" fmla="*/ 219127 h 270646"/>
              <a:gd name="connsiteX64" fmla="*/ 2143025 w 4022801"/>
              <a:gd name="connsiteY64" fmla="*/ 270646 h 270646"/>
              <a:gd name="connsiteX65" fmla="*/ 2149352 w 4022801"/>
              <a:gd name="connsiteY65" fmla="*/ 261060 h 270646"/>
              <a:gd name="connsiteX66" fmla="*/ 2187306 w 4022801"/>
              <a:gd name="connsiteY66" fmla="*/ 243840 h 270646"/>
              <a:gd name="connsiteX67" fmla="*/ 2206957 w 4022801"/>
              <a:gd name="connsiteY67" fmla="*/ 248292 h 270646"/>
              <a:gd name="connsiteX68" fmla="*/ 2224218 w 4022801"/>
              <a:gd name="connsiteY68" fmla="*/ 260333 h 270646"/>
              <a:gd name="connsiteX69" fmla="*/ 2220516 w 4022801"/>
              <a:gd name="connsiteY69" fmla="*/ 219127 h 270646"/>
              <a:gd name="connsiteX70" fmla="*/ 2318024 w 4022801"/>
              <a:gd name="connsiteY70" fmla="*/ 0 h 270646"/>
              <a:gd name="connsiteX71" fmla="*/ 2415533 w 4022801"/>
              <a:gd name="connsiteY71" fmla="*/ 219127 h 270646"/>
              <a:gd name="connsiteX72" fmla="*/ 2410905 w 4022801"/>
              <a:gd name="connsiteY72" fmla="*/ 270643 h 270646"/>
              <a:gd name="connsiteX73" fmla="*/ 2417230 w 4022801"/>
              <a:gd name="connsiteY73" fmla="*/ 261060 h 270646"/>
              <a:gd name="connsiteX74" fmla="*/ 2455184 w 4022801"/>
              <a:gd name="connsiteY74" fmla="*/ 243840 h 270646"/>
              <a:gd name="connsiteX75" fmla="*/ 2474835 w 4022801"/>
              <a:gd name="connsiteY75" fmla="*/ 248292 h 270646"/>
              <a:gd name="connsiteX76" fmla="*/ 2492096 w 4022801"/>
              <a:gd name="connsiteY76" fmla="*/ 260333 h 270646"/>
              <a:gd name="connsiteX77" fmla="*/ 2488394 w 4022801"/>
              <a:gd name="connsiteY77" fmla="*/ 219127 h 270646"/>
              <a:gd name="connsiteX78" fmla="*/ 2585903 w 4022801"/>
              <a:gd name="connsiteY78" fmla="*/ 0 h 270646"/>
              <a:gd name="connsiteX79" fmla="*/ 2683410 w 4022801"/>
              <a:gd name="connsiteY79" fmla="*/ 219127 h 270646"/>
              <a:gd name="connsiteX80" fmla="*/ 2678782 w 4022801"/>
              <a:gd name="connsiteY80" fmla="*/ 270646 h 270646"/>
              <a:gd name="connsiteX81" fmla="*/ 2685108 w 4022801"/>
              <a:gd name="connsiteY81" fmla="*/ 261060 h 270646"/>
              <a:gd name="connsiteX82" fmla="*/ 2723063 w 4022801"/>
              <a:gd name="connsiteY82" fmla="*/ 243840 h 270646"/>
              <a:gd name="connsiteX83" fmla="*/ 2742714 w 4022801"/>
              <a:gd name="connsiteY83" fmla="*/ 248292 h 270646"/>
              <a:gd name="connsiteX84" fmla="*/ 2759975 w 4022801"/>
              <a:gd name="connsiteY84" fmla="*/ 260334 h 270646"/>
              <a:gd name="connsiteX85" fmla="*/ 2756273 w 4022801"/>
              <a:gd name="connsiteY85" fmla="*/ 219127 h 270646"/>
              <a:gd name="connsiteX86" fmla="*/ 2853781 w 4022801"/>
              <a:gd name="connsiteY86" fmla="*/ 0 h 270646"/>
              <a:gd name="connsiteX87" fmla="*/ 2951289 w 4022801"/>
              <a:gd name="connsiteY87" fmla="*/ 219127 h 270646"/>
              <a:gd name="connsiteX88" fmla="*/ 2946661 w 4022801"/>
              <a:gd name="connsiteY88" fmla="*/ 270645 h 270646"/>
              <a:gd name="connsiteX89" fmla="*/ 2952987 w 4022801"/>
              <a:gd name="connsiteY89" fmla="*/ 261060 h 270646"/>
              <a:gd name="connsiteX90" fmla="*/ 2990941 w 4022801"/>
              <a:gd name="connsiteY90" fmla="*/ 243840 h 270646"/>
              <a:gd name="connsiteX91" fmla="*/ 3010592 w 4022801"/>
              <a:gd name="connsiteY91" fmla="*/ 248292 h 270646"/>
              <a:gd name="connsiteX92" fmla="*/ 3027853 w 4022801"/>
              <a:gd name="connsiteY92" fmla="*/ 260333 h 270646"/>
              <a:gd name="connsiteX93" fmla="*/ 3024151 w 4022801"/>
              <a:gd name="connsiteY93" fmla="*/ 219127 h 270646"/>
              <a:gd name="connsiteX94" fmla="*/ 3121659 w 4022801"/>
              <a:gd name="connsiteY94" fmla="*/ 0 h 270646"/>
              <a:gd name="connsiteX95" fmla="*/ 3219167 w 4022801"/>
              <a:gd name="connsiteY95" fmla="*/ 219127 h 270646"/>
              <a:gd name="connsiteX96" fmla="*/ 3214539 w 4022801"/>
              <a:gd name="connsiteY96" fmla="*/ 270645 h 270646"/>
              <a:gd name="connsiteX97" fmla="*/ 3220865 w 4022801"/>
              <a:gd name="connsiteY97" fmla="*/ 261060 h 270646"/>
              <a:gd name="connsiteX98" fmla="*/ 3258819 w 4022801"/>
              <a:gd name="connsiteY98" fmla="*/ 243840 h 270646"/>
              <a:gd name="connsiteX99" fmla="*/ 3278470 w 4022801"/>
              <a:gd name="connsiteY99" fmla="*/ 248292 h 270646"/>
              <a:gd name="connsiteX100" fmla="*/ 3295730 w 4022801"/>
              <a:gd name="connsiteY100" fmla="*/ 260332 h 270646"/>
              <a:gd name="connsiteX101" fmla="*/ 3292028 w 4022801"/>
              <a:gd name="connsiteY101" fmla="*/ 219127 h 270646"/>
              <a:gd name="connsiteX102" fmla="*/ 3389536 w 4022801"/>
              <a:gd name="connsiteY102" fmla="*/ 0 h 270646"/>
              <a:gd name="connsiteX103" fmla="*/ 3487044 w 4022801"/>
              <a:gd name="connsiteY103" fmla="*/ 219127 h 270646"/>
              <a:gd name="connsiteX104" fmla="*/ 3482416 w 4022801"/>
              <a:gd name="connsiteY104" fmla="*/ 270645 h 270646"/>
              <a:gd name="connsiteX105" fmla="*/ 3488742 w 4022801"/>
              <a:gd name="connsiteY105" fmla="*/ 261060 h 270646"/>
              <a:gd name="connsiteX106" fmla="*/ 3526696 w 4022801"/>
              <a:gd name="connsiteY106" fmla="*/ 243840 h 270646"/>
              <a:gd name="connsiteX107" fmla="*/ 3546348 w 4022801"/>
              <a:gd name="connsiteY107" fmla="*/ 248292 h 270646"/>
              <a:gd name="connsiteX108" fmla="*/ 3563608 w 4022801"/>
              <a:gd name="connsiteY108" fmla="*/ 260333 h 270646"/>
              <a:gd name="connsiteX109" fmla="*/ 3559906 w 4022801"/>
              <a:gd name="connsiteY109" fmla="*/ 219127 h 270646"/>
              <a:gd name="connsiteX110" fmla="*/ 3657414 w 4022801"/>
              <a:gd name="connsiteY110" fmla="*/ 0 h 270646"/>
              <a:gd name="connsiteX111" fmla="*/ 3754922 w 4022801"/>
              <a:gd name="connsiteY111" fmla="*/ 219127 h 270646"/>
              <a:gd name="connsiteX112" fmla="*/ 3750294 w 4022801"/>
              <a:gd name="connsiteY112" fmla="*/ 270645 h 270646"/>
              <a:gd name="connsiteX113" fmla="*/ 3756620 w 4022801"/>
              <a:gd name="connsiteY113" fmla="*/ 261060 h 270646"/>
              <a:gd name="connsiteX114" fmla="*/ 3794574 w 4022801"/>
              <a:gd name="connsiteY114" fmla="*/ 243840 h 270646"/>
              <a:gd name="connsiteX115" fmla="*/ 3814226 w 4022801"/>
              <a:gd name="connsiteY115" fmla="*/ 248292 h 270646"/>
              <a:gd name="connsiteX116" fmla="*/ 3831487 w 4022801"/>
              <a:gd name="connsiteY116" fmla="*/ 260334 h 270646"/>
              <a:gd name="connsiteX117" fmla="*/ 3827785 w 4022801"/>
              <a:gd name="connsiteY117" fmla="*/ 219127 h 270646"/>
              <a:gd name="connsiteX118" fmla="*/ 3925293 w 4022801"/>
              <a:gd name="connsiteY118" fmla="*/ 0 h 270646"/>
              <a:gd name="connsiteX119" fmla="*/ 4022801 w 4022801"/>
              <a:gd name="connsiteY119" fmla="*/ 219127 h 270646"/>
              <a:gd name="connsiteX120" fmla="*/ 4018173 w 4022801"/>
              <a:gd name="connsiteY120" fmla="*/ 270645 h 270646"/>
              <a:gd name="connsiteX0" fmla="*/ 0 w 4022801"/>
              <a:gd name="connsiteY0" fmla="*/ 270645 h 270646"/>
              <a:gd name="connsiteX1" fmla="*/ 6326 w 4022801"/>
              <a:gd name="connsiteY1" fmla="*/ 261060 h 270646"/>
              <a:gd name="connsiteX2" fmla="*/ 44280 w 4022801"/>
              <a:gd name="connsiteY2" fmla="*/ 243840 h 270646"/>
              <a:gd name="connsiteX3" fmla="*/ 81192 w 4022801"/>
              <a:gd name="connsiteY3" fmla="*/ 260333 h 270646"/>
              <a:gd name="connsiteX4" fmla="*/ 77490 w 4022801"/>
              <a:gd name="connsiteY4" fmla="*/ 219127 h 270646"/>
              <a:gd name="connsiteX5" fmla="*/ 174998 w 4022801"/>
              <a:gd name="connsiteY5" fmla="*/ 0 h 270646"/>
              <a:gd name="connsiteX6" fmla="*/ 272506 w 4022801"/>
              <a:gd name="connsiteY6" fmla="*/ 219127 h 270646"/>
              <a:gd name="connsiteX7" fmla="*/ 267878 w 4022801"/>
              <a:gd name="connsiteY7" fmla="*/ 270645 h 270646"/>
              <a:gd name="connsiteX8" fmla="*/ 274204 w 4022801"/>
              <a:gd name="connsiteY8" fmla="*/ 261060 h 270646"/>
              <a:gd name="connsiteX9" fmla="*/ 312158 w 4022801"/>
              <a:gd name="connsiteY9" fmla="*/ 243840 h 270646"/>
              <a:gd name="connsiteX10" fmla="*/ 331809 w 4022801"/>
              <a:gd name="connsiteY10" fmla="*/ 248292 h 270646"/>
              <a:gd name="connsiteX11" fmla="*/ 349071 w 4022801"/>
              <a:gd name="connsiteY11" fmla="*/ 260334 h 270646"/>
              <a:gd name="connsiteX12" fmla="*/ 345369 w 4022801"/>
              <a:gd name="connsiteY12" fmla="*/ 219127 h 270646"/>
              <a:gd name="connsiteX13" fmla="*/ 442877 w 4022801"/>
              <a:gd name="connsiteY13" fmla="*/ 0 h 270646"/>
              <a:gd name="connsiteX14" fmla="*/ 540385 w 4022801"/>
              <a:gd name="connsiteY14" fmla="*/ 219127 h 270646"/>
              <a:gd name="connsiteX15" fmla="*/ 535757 w 4022801"/>
              <a:gd name="connsiteY15" fmla="*/ 270645 h 270646"/>
              <a:gd name="connsiteX16" fmla="*/ 542083 w 4022801"/>
              <a:gd name="connsiteY16" fmla="*/ 261060 h 270646"/>
              <a:gd name="connsiteX17" fmla="*/ 580037 w 4022801"/>
              <a:gd name="connsiteY17" fmla="*/ 243840 h 270646"/>
              <a:gd name="connsiteX18" fmla="*/ 599688 w 4022801"/>
              <a:gd name="connsiteY18" fmla="*/ 248292 h 270646"/>
              <a:gd name="connsiteX19" fmla="*/ 616949 w 4022801"/>
              <a:gd name="connsiteY19" fmla="*/ 260333 h 270646"/>
              <a:gd name="connsiteX20" fmla="*/ 613247 w 4022801"/>
              <a:gd name="connsiteY20" fmla="*/ 219127 h 270646"/>
              <a:gd name="connsiteX21" fmla="*/ 710755 w 4022801"/>
              <a:gd name="connsiteY21" fmla="*/ 0 h 270646"/>
              <a:gd name="connsiteX22" fmla="*/ 808263 w 4022801"/>
              <a:gd name="connsiteY22" fmla="*/ 219127 h 270646"/>
              <a:gd name="connsiteX23" fmla="*/ 803635 w 4022801"/>
              <a:gd name="connsiteY23" fmla="*/ 270645 h 270646"/>
              <a:gd name="connsiteX24" fmla="*/ 809961 w 4022801"/>
              <a:gd name="connsiteY24" fmla="*/ 261060 h 270646"/>
              <a:gd name="connsiteX25" fmla="*/ 847915 w 4022801"/>
              <a:gd name="connsiteY25" fmla="*/ 243840 h 270646"/>
              <a:gd name="connsiteX26" fmla="*/ 867566 w 4022801"/>
              <a:gd name="connsiteY26" fmla="*/ 248292 h 270646"/>
              <a:gd name="connsiteX27" fmla="*/ 884827 w 4022801"/>
              <a:gd name="connsiteY27" fmla="*/ 260333 h 270646"/>
              <a:gd name="connsiteX28" fmla="*/ 881125 w 4022801"/>
              <a:gd name="connsiteY28" fmla="*/ 219127 h 270646"/>
              <a:gd name="connsiteX29" fmla="*/ 978633 w 4022801"/>
              <a:gd name="connsiteY29" fmla="*/ 0 h 270646"/>
              <a:gd name="connsiteX30" fmla="*/ 1076141 w 4022801"/>
              <a:gd name="connsiteY30" fmla="*/ 219127 h 270646"/>
              <a:gd name="connsiteX31" fmla="*/ 1071513 w 4022801"/>
              <a:gd name="connsiteY31" fmla="*/ 270645 h 270646"/>
              <a:gd name="connsiteX32" fmla="*/ 1077839 w 4022801"/>
              <a:gd name="connsiteY32" fmla="*/ 261060 h 270646"/>
              <a:gd name="connsiteX33" fmla="*/ 1115793 w 4022801"/>
              <a:gd name="connsiteY33" fmla="*/ 243840 h 270646"/>
              <a:gd name="connsiteX34" fmla="*/ 1135444 w 4022801"/>
              <a:gd name="connsiteY34" fmla="*/ 248292 h 270646"/>
              <a:gd name="connsiteX35" fmla="*/ 1152706 w 4022801"/>
              <a:gd name="connsiteY35" fmla="*/ 260334 h 270646"/>
              <a:gd name="connsiteX36" fmla="*/ 1149004 w 4022801"/>
              <a:gd name="connsiteY36" fmla="*/ 219127 h 270646"/>
              <a:gd name="connsiteX37" fmla="*/ 1246511 w 4022801"/>
              <a:gd name="connsiteY37" fmla="*/ 0 h 270646"/>
              <a:gd name="connsiteX38" fmla="*/ 1344019 w 4022801"/>
              <a:gd name="connsiteY38" fmla="*/ 219127 h 270646"/>
              <a:gd name="connsiteX39" fmla="*/ 1339391 w 4022801"/>
              <a:gd name="connsiteY39" fmla="*/ 270645 h 270646"/>
              <a:gd name="connsiteX40" fmla="*/ 1345717 w 4022801"/>
              <a:gd name="connsiteY40" fmla="*/ 261060 h 270646"/>
              <a:gd name="connsiteX41" fmla="*/ 1383671 w 4022801"/>
              <a:gd name="connsiteY41" fmla="*/ 243840 h 270646"/>
              <a:gd name="connsiteX42" fmla="*/ 1403322 w 4022801"/>
              <a:gd name="connsiteY42" fmla="*/ 248292 h 270646"/>
              <a:gd name="connsiteX43" fmla="*/ 1420583 w 4022801"/>
              <a:gd name="connsiteY43" fmla="*/ 260333 h 270646"/>
              <a:gd name="connsiteX44" fmla="*/ 1416881 w 4022801"/>
              <a:gd name="connsiteY44" fmla="*/ 219127 h 270646"/>
              <a:gd name="connsiteX45" fmla="*/ 1514388 w 4022801"/>
              <a:gd name="connsiteY45" fmla="*/ 0 h 270646"/>
              <a:gd name="connsiteX46" fmla="*/ 1611897 w 4022801"/>
              <a:gd name="connsiteY46" fmla="*/ 219127 h 270646"/>
              <a:gd name="connsiteX47" fmla="*/ 1607269 w 4022801"/>
              <a:gd name="connsiteY47" fmla="*/ 270644 h 270646"/>
              <a:gd name="connsiteX48" fmla="*/ 1613594 w 4022801"/>
              <a:gd name="connsiteY48" fmla="*/ 261060 h 270646"/>
              <a:gd name="connsiteX49" fmla="*/ 1651548 w 4022801"/>
              <a:gd name="connsiteY49" fmla="*/ 243840 h 270646"/>
              <a:gd name="connsiteX50" fmla="*/ 1671200 w 4022801"/>
              <a:gd name="connsiteY50" fmla="*/ 248292 h 270646"/>
              <a:gd name="connsiteX51" fmla="*/ 1688461 w 4022801"/>
              <a:gd name="connsiteY51" fmla="*/ 260333 h 270646"/>
              <a:gd name="connsiteX52" fmla="*/ 1684759 w 4022801"/>
              <a:gd name="connsiteY52" fmla="*/ 219127 h 270646"/>
              <a:gd name="connsiteX53" fmla="*/ 1782267 w 4022801"/>
              <a:gd name="connsiteY53" fmla="*/ 0 h 270646"/>
              <a:gd name="connsiteX54" fmla="*/ 1879775 w 4022801"/>
              <a:gd name="connsiteY54" fmla="*/ 219127 h 270646"/>
              <a:gd name="connsiteX55" fmla="*/ 1875147 w 4022801"/>
              <a:gd name="connsiteY55" fmla="*/ 270645 h 270646"/>
              <a:gd name="connsiteX56" fmla="*/ 1881473 w 4022801"/>
              <a:gd name="connsiteY56" fmla="*/ 261060 h 270646"/>
              <a:gd name="connsiteX57" fmla="*/ 1919427 w 4022801"/>
              <a:gd name="connsiteY57" fmla="*/ 243840 h 270646"/>
              <a:gd name="connsiteX58" fmla="*/ 1939078 w 4022801"/>
              <a:gd name="connsiteY58" fmla="*/ 248292 h 270646"/>
              <a:gd name="connsiteX59" fmla="*/ 1956340 w 4022801"/>
              <a:gd name="connsiteY59" fmla="*/ 260334 h 270646"/>
              <a:gd name="connsiteX60" fmla="*/ 1952638 w 4022801"/>
              <a:gd name="connsiteY60" fmla="*/ 219127 h 270646"/>
              <a:gd name="connsiteX61" fmla="*/ 2050146 w 4022801"/>
              <a:gd name="connsiteY61" fmla="*/ 0 h 270646"/>
              <a:gd name="connsiteX62" fmla="*/ 2147653 w 4022801"/>
              <a:gd name="connsiteY62" fmla="*/ 219127 h 270646"/>
              <a:gd name="connsiteX63" fmla="*/ 2143025 w 4022801"/>
              <a:gd name="connsiteY63" fmla="*/ 270646 h 270646"/>
              <a:gd name="connsiteX64" fmla="*/ 2149352 w 4022801"/>
              <a:gd name="connsiteY64" fmla="*/ 261060 h 270646"/>
              <a:gd name="connsiteX65" fmla="*/ 2187306 w 4022801"/>
              <a:gd name="connsiteY65" fmla="*/ 243840 h 270646"/>
              <a:gd name="connsiteX66" fmla="*/ 2206957 w 4022801"/>
              <a:gd name="connsiteY66" fmla="*/ 248292 h 270646"/>
              <a:gd name="connsiteX67" fmla="*/ 2224218 w 4022801"/>
              <a:gd name="connsiteY67" fmla="*/ 260333 h 270646"/>
              <a:gd name="connsiteX68" fmla="*/ 2220516 w 4022801"/>
              <a:gd name="connsiteY68" fmla="*/ 219127 h 270646"/>
              <a:gd name="connsiteX69" fmla="*/ 2318024 w 4022801"/>
              <a:gd name="connsiteY69" fmla="*/ 0 h 270646"/>
              <a:gd name="connsiteX70" fmla="*/ 2415533 w 4022801"/>
              <a:gd name="connsiteY70" fmla="*/ 219127 h 270646"/>
              <a:gd name="connsiteX71" fmla="*/ 2410905 w 4022801"/>
              <a:gd name="connsiteY71" fmla="*/ 270643 h 270646"/>
              <a:gd name="connsiteX72" fmla="*/ 2417230 w 4022801"/>
              <a:gd name="connsiteY72" fmla="*/ 261060 h 270646"/>
              <a:gd name="connsiteX73" fmla="*/ 2455184 w 4022801"/>
              <a:gd name="connsiteY73" fmla="*/ 243840 h 270646"/>
              <a:gd name="connsiteX74" fmla="*/ 2474835 w 4022801"/>
              <a:gd name="connsiteY74" fmla="*/ 248292 h 270646"/>
              <a:gd name="connsiteX75" fmla="*/ 2492096 w 4022801"/>
              <a:gd name="connsiteY75" fmla="*/ 260333 h 270646"/>
              <a:gd name="connsiteX76" fmla="*/ 2488394 w 4022801"/>
              <a:gd name="connsiteY76" fmla="*/ 219127 h 270646"/>
              <a:gd name="connsiteX77" fmla="*/ 2585903 w 4022801"/>
              <a:gd name="connsiteY77" fmla="*/ 0 h 270646"/>
              <a:gd name="connsiteX78" fmla="*/ 2683410 w 4022801"/>
              <a:gd name="connsiteY78" fmla="*/ 219127 h 270646"/>
              <a:gd name="connsiteX79" fmla="*/ 2678782 w 4022801"/>
              <a:gd name="connsiteY79" fmla="*/ 270646 h 270646"/>
              <a:gd name="connsiteX80" fmla="*/ 2685108 w 4022801"/>
              <a:gd name="connsiteY80" fmla="*/ 261060 h 270646"/>
              <a:gd name="connsiteX81" fmla="*/ 2723063 w 4022801"/>
              <a:gd name="connsiteY81" fmla="*/ 243840 h 270646"/>
              <a:gd name="connsiteX82" fmla="*/ 2742714 w 4022801"/>
              <a:gd name="connsiteY82" fmla="*/ 248292 h 270646"/>
              <a:gd name="connsiteX83" fmla="*/ 2759975 w 4022801"/>
              <a:gd name="connsiteY83" fmla="*/ 260334 h 270646"/>
              <a:gd name="connsiteX84" fmla="*/ 2756273 w 4022801"/>
              <a:gd name="connsiteY84" fmla="*/ 219127 h 270646"/>
              <a:gd name="connsiteX85" fmla="*/ 2853781 w 4022801"/>
              <a:gd name="connsiteY85" fmla="*/ 0 h 270646"/>
              <a:gd name="connsiteX86" fmla="*/ 2951289 w 4022801"/>
              <a:gd name="connsiteY86" fmla="*/ 219127 h 270646"/>
              <a:gd name="connsiteX87" fmla="*/ 2946661 w 4022801"/>
              <a:gd name="connsiteY87" fmla="*/ 270645 h 270646"/>
              <a:gd name="connsiteX88" fmla="*/ 2952987 w 4022801"/>
              <a:gd name="connsiteY88" fmla="*/ 261060 h 270646"/>
              <a:gd name="connsiteX89" fmla="*/ 2990941 w 4022801"/>
              <a:gd name="connsiteY89" fmla="*/ 243840 h 270646"/>
              <a:gd name="connsiteX90" fmla="*/ 3010592 w 4022801"/>
              <a:gd name="connsiteY90" fmla="*/ 248292 h 270646"/>
              <a:gd name="connsiteX91" fmla="*/ 3027853 w 4022801"/>
              <a:gd name="connsiteY91" fmla="*/ 260333 h 270646"/>
              <a:gd name="connsiteX92" fmla="*/ 3024151 w 4022801"/>
              <a:gd name="connsiteY92" fmla="*/ 219127 h 270646"/>
              <a:gd name="connsiteX93" fmla="*/ 3121659 w 4022801"/>
              <a:gd name="connsiteY93" fmla="*/ 0 h 270646"/>
              <a:gd name="connsiteX94" fmla="*/ 3219167 w 4022801"/>
              <a:gd name="connsiteY94" fmla="*/ 219127 h 270646"/>
              <a:gd name="connsiteX95" fmla="*/ 3214539 w 4022801"/>
              <a:gd name="connsiteY95" fmla="*/ 270645 h 270646"/>
              <a:gd name="connsiteX96" fmla="*/ 3220865 w 4022801"/>
              <a:gd name="connsiteY96" fmla="*/ 261060 h 270646"/>
              <a:gd name="connsiteX97" fmla="*/ 3258819 w 4022801"/>
              <a:gd name="connsiteY97" fmla="*/ 243840 h 270646"/>
              <a:gd name="connsiteX98" fmla="*/ 3278470 w 4022801"/>
              <a:gd name="connsiteY98" fmla="*/ 248292 h 270646"/>
              <a:gd name="connsiteX99" fmla="*/ 3295730 w 4022801"/>
              <a:gd name="connsiteY99" fmla="*/ 260332 h 270646"/>
              <a:gd name="connsiteX100" fmla="*/ 3292028 w 4022801"/>
              <a:gd name="connsiteY100" fmla="*/ 219127 h 270646"/>
              <a:gd name="connsiteX101" fmla="*/ 3389536 w 4022801"/>
              <a:gd name="connsiteY101" fmla="*/ 0 h 270646"/>
              <a:gd name="connsiteX102" fmla="*/ 3487044 w 4022801"/>
              <a:gd name="connsiteY102" fmla="*/ 219127 h 270646"/>
              <a:gd name="connsiteX103" fmla="*/ 3482416 w 4022801"/>
              <a:gd name="connsiteY103" fmla="*/ 270645 h 270646"/>
              <a:gd name="connsiteX104" fmla="*/ 3488742 w 4022801"/>
              <a:gd name="connsiteY104" fmla="*/ 261060 h 270646"/>
              <a:gd name="connsiteX105" fmla="*/ 3526696 w 4022801"/>
              <a:gd name="connsiteY105" fmla="*/ 243840 h 270646"/>
              <a:gd name="connsiteX106" fmla="*/ 3546348 w 4022801"/>
              <a:gd name="connsiteY106" fmla="*/ 248292 h 270646"/>
              <a:gd name="connsiteX107" fmla="*/ 3563608 w 4022801"/>
              <a:gd name="connsiteY107" fmla="*/ 260333 h 270646"/>
              <a:gd name="connsiteX108" fmla="*/ 3559906 w 4022801"/>
              <a:gd name="connsiteY108" fmla="*/ 219127 h 270646"/>
              <a:gd name="connsiteX109" fmla="*/ 3657414 w 4022801"/>
              <a:gd name="connsiteY109" fmla="*/ 0 h 270646"/>
              <a:gd name="connsiteX110" fmla="*/ 3754922 w 4022801"/>
              <a:gd name="connsiteY110" fmla="*/ 219127 h 270646"/>
              <a:gd name="connsiteX111" fmla="*/ 3750294 w 4022801"/>
              <a:gd name="connsiteY111" fmla="*/ 270645 h 270646"/>
              <a:gd name="connsiteX112" fmla="*/ 3756620 w 4022801"/>
              <a:gd name="connsiteY112" fmla="*/ 261060 h 270646"/>
              <a:gd name="connsiteX113" fmla="*/ 3794574 w 4022801"/>
              <a:gd name="connsiteY113" fmla="*/ 243840 h 270646"/>
              <a:gd name="connsiteX114" fmla="*/ 3814226 w 4022801"/>
              <a:gd name="connsiteY114" fmla="*/ 248292 h 270646"/>
              <a:gd name="connsiteX115" fmla="*/ 3831487 w 4022801"/>
              <a:gd name="connsiteY115" fmla="*/ 260334 h 270646"/>
              <a:gd name="connsiteX116" fmla="*/ 3827785 w 4022801"/>
              <a:gd name="connsiteY116" fmla="*/ 219127 h 270646"/>
              <a:gd name="connsiteX117" fmla="*/ 3925293 w 4022801"/>
              <a:gd name="connsiteY117" fmla="*/ 0 h 270646"/>
              <a:gd name="connsiteX118" fmla="*/ 4022801 w 4022801"/>
              <a:gd name="connsiteY118" fmla="*/ 219127 h 270646"/>
              <a:gd name="connsiteX119" fmla="*/ 4018173 w 4022801"/>
              <a:gd name="connsiteY119" fmla="*/ 270645 h 270646"/>
              <a:gd name="connsiteX0" fmla="*/ 0 w 4022801"/>
              <a:gd name="connsiteY0" fmla="*/ 270645 h 270646"/>
              <a:gd name="connsiteX1" fmla="*/ 6326 w 4022801"/>
              <a:gd name="connsiteY1" fmla="*/ 261060 h 270646"/>
              <a:gd name="connsiteX2" fmla="*/ 81192 w 4022801"/>
              <a:gd name="connsiteY2" fmla="*/ 260333 h 270646"/>
              <a:gd name="connsiteX3" fmla="*/ 77490 w 4022801"/>
              <a:gd name="connsiteY3" fmla="*/ 219127 h 270646"/>
              <a:gd name="connsiteX4" fmla="*/ 174998 w 4022801"/>
              <a:gd name="connsiteY4" fmla="*/ 0 h 270646"/>
              <a:gd name="connsiteX5" fmla="*/ 272506 w 4022801"/>
              <a:gd name="connsiteY5" fmla="*/ 219127 h 270646"/>
              <a:gd name="connsiteX6" fmla="*/ 267878 w 4022801"/>
              <a:gd name="connsiteY6" fmla="*/ 270645 h 270646"/>
              <a:gd name="connsiteX7" fmla="*/ 274204 w 4022801"/>
              <a:gd name="connsiteY7" fmla="*/ 261060 h 270646"/>
              <a:gd name="connsiteX8" fmla="*/ 312158 w 4022801"/>
              <a:gd name="connsiteY8" fmla="*/ 243840 h 270646"/>
              <a:gd name="connsiteX9" fmla="*/ 331809 w 4022801"/>
              <a:gd name="connsiteY9" fmla="*/ 248292 h 270646"/>
              <a:gd name="connsiteX10" fmla="*/ 349071 w 4022801"/>
              <a:gd name="connsiteY10" fmla="*/ 260334 h 270646"/>
              <a:gd name="connsiteX11" fmla="*/ 345369 w 4022801"/>
              <a:gd name="connsiteY11" fmla="*/ 219127 h 270646"/>
              <a:gd name="connsiteX12" fmla="*/ 442877 w 4022801"/>
              <a:gd name="connsiteY12" fmla="*/ 0 h 270646"/>
              <a:gd name="connsiteX13" fmla="*/ 540385 w 4022801"/>
              <a:gd name="connsiteY13" fmla="*/ 219127 h 270646"/>
              <a:gd name="connsiteX14" fmla="*/ 535757 w 4022801"/>
              <a:gd name="connsiteY14" fmla="*/ 270645 h 270646"/>
              <a:gd name="connsiteX15" fmla="*/ 542083 w 4022801"/>
              <a:gd name="connsiteY15" fmla="*/ 261060 h 270646"/>
              <a:gd name="connsiteX16" fmla="*/ 580037 w 4022801"/>
              <a:gd name="connsiteY16" fmla="*/ 243840 h 270646"/>
              <a:gd name="connsiteX17" fmla="*/ 599688 w 4022801"/>
              <a:gd name="connsiteY17" fmla="*/ 248292 h 270646"/>
              <a:gd name="connsiteX18" fmla="*/ 616949 w 4022801"/>
              <a:gd name="connsiteY18" fmla="*/ 260333 h 270646"/>
              <a:gd name="connsiteX19" fmla="*/ 613247 w 4022801"/>
              <a:gd name="connsiteY19" fmla="*/ 219127 h 270646"/>
              <a:gd name="connsiteX20" fmla="*/ 710755 w 4022801"/>
              <a:gd name="connsiteY20" fmla="*/ 0 h 270646"/>
              <a:gd name="connsiteX21" fmla="*/ 808263 w 4022801"/>
              <a:gd name="connsiteY21" fmla="*/ 219127 h 270646"/>
              <a:gd name="connsiteX22" fmla="*/ 803635 w 4022801"/>
              <a:gd name="connsiteY22" fmla="*/ 270645 h 270646"/>
              <a:gd name="connsiteX23" fmla="*/ 809961 w 4022801"/>
              <a:gd name="connsiteY23" fmla="*/ 261060 h 270646"/>
              <a:gd name="connsiteX24" fmla="*/ 847915 w 4022801"/>
              <a:gd name="connsiteY24" fmla="*/ 243840 h 270646"/>
              <a:gd name="connsiteX25" fmla="*/ 867566 w 4022801"/>
              <a:gd name="connsiteY25" fmla="*/ 248292 h 270646"/>
              <a:gd name="connsiteX26" fmla="*/ 884827 w 4022801"/>
              <a:gd name="connsiteY26" fmla="*/ 260333 h 270646"/>
              <a:gd name="connsiteX27" fmla="*/ 881125 w 4022801"/>
              <a:gd name="connsiteY27" fmla="*/ 219127 h 270646"/>
              <a:gd name="connsiteX28" fmla="*/ 978633 w 4022801"/>
              <a:gd name="connsiteY28" fmla="*/ 0 h 270646"/>
              <a:gd name="connsiteX29" fmla="*/ 1076141 w 4022801"/>
              <a:gd name="connsiteY29" fmla="*/ 219127 h 270646"/>
              <a:gd name="connsiteX30" fmla="*/ 1071513 w 4022801"/>
              <a:gd name="connsiteY30" fmla="*/ 270645 h 270646"/>
              <a:gd name="connsiteX31" fmla="*/ 1077839 w 4022801"/>
              <a:gd name="connsiteY31" fmla="*/ 261060 h 270646"/>
              <a:gd name="connsiteX32" fmla="*/ 1115793 w 4022801"/>
              <a:gd name="connsiteY32" fmla="*/ 243840 h 270646"/>
              <a:gd name="connsiteX33" fmla="*/ 1135444 w 4022801"/>
              <a:gd name="connsiteY33" fmla="*/ 248292 h 270646"/>
              <a:gd name="connsiteX34" fmla="*/ 1152706 w 4022801"/>
              <a:gd name="connsiteY34" fmla="*/ 260334 h 270646"/>
              <a:gd name="connsiteX35" fmla="*/ 1149004 w 4022801"/>
              <a:gd name="connsiteY35" fmla="*/ 219127 h 270646"/>
              <a:gd name="connsiteX36" fmla="*/ 1246511 w 4022801"/>
              <a:gd name="connsiteY36" fmla="*/ 0 h 270646"/>
              <a:gd name="connsiteX37" fmla="*/ 1344019 w 4022801"/>
              <a:gd name="connsiteY37" fmla="*/ 219127 h 270646"/>
              <a:gd name="connsiteX38" fmla="*/ 1339391 w 4022801"/>
              <a:gd name="connsiteY38" fmla="*/ 270645 h 270646"/>
              <a:gd name="connsiteX39" fmla="*/ 1345717 w 4022801"/>
              <a:gd name="connsiteY39" fmla="*/ 261060 h 270646"/>
              <a:gd name="connsiteX40" fmla="*/ 1383671 w 4022801"/>
              <a:gd name="connsiteY40" fmla="*/ 243840 h 270646"/>
              <a:gd name="connsiteX41" fmla="*/ 1403322 w 4022801"/>
              <a:gd name="connsiteY41" fmla="*/ 248292 h 270646"/>
              <a:gd name="connsiteX42" fmla="*/ 1420583 w 4022801"/>
              <a:gd name="connsiteY42" fmla="*/ 260333 h 270646"/>
              <a:gd name="connsiteX43" fmla="*/ 1416881 w 4022801"/>
              <a:gd name="connsiteY43" fmla="*/ 219127 h 270646"/>
              <a:gd name="connsiteX44" fmla="*/ 1514388 w 4022801"/>
              <a:gd name="connsiteY44" fmla="*/ 0 h 270646"/>
              <a:gd name="connsiteX45" fmla="*/ 1611897 w 4022801"/>
              <a:gd name="connsiteY45" fmla="*/ 219127 h 270646"/>
              <a:gd name="connsiteX46" fmla="*/ 1607269 w 4022801"/>
              <a:gd name="connsiteY46" fmla="*/ 270644 h 270646"/>
              <a:gd name="connsiteX47" fmla="*/ 1613594 w 4022801"/>
              <a:gd name="connsiteY47" fmla="*/ 261060 h 270646"/>
              <a:gd name="connsiteX48" fmla="*/ 1651548 w 4022801"/>
              <a:gd name="connsiteY48" fmla="*/ 243840 h 270646"/>
              <a:gd name="connsiteX49" fmla="*/ 1671200 w 4022801"/>
              <a:gd name="connsiteY49" fmla="*/ 248292 h 270646"/>
              <a:gd name="connsiteX50" fmla="*/ 1688461 w 4022801"/>
              <a:gd name="connsiteY50" fmla="*/ 260333 h 270646"/>
              <a:gd name="connsiteX51" fmla="*/ 1684759 w 4022801"/>
              <a:gd name="connsiteY51" fmla="*/ 219127 h 270646"/>
              <a:gd name="connsiteX52" fmla="*/ 1782267 w 4022801"/>
              <a:gd name="connsiteY52" fmla="*/ 0 h 270646"/>
              <a:gd name="connsiteX53" fmla="*/ 1879775 w 4022801"/>
              <a:gd name="connsiteY53" fmla="*/ 219127 h 270646"/>
              <a:gd name="connsiteX54" fmla="*/ 1875147 w 4022801"/>
              <a:gd name="connsiteY54" fmla="*/ 270645 h 270646"/>
              <a:gd name="connsiteX55" fmla="*/ 1881473 w 4022801"/>
              <a:gd name="connsiteY55" fmla="*/ 261060 h 270646"/>
              <a:gd name="connsiteX56" fmla="*/ 1919427 w 4022801"/>
              <a:gd name="connsiteY56" fmla="*/ 243840 h 270646"/>
              <a:gd name="connsiteX57" fmla="*/ 1939078 w 4022801"/>
              <a:gd name="connsiteY57" fmla="*/ 248292 h 270646"/>
              <a:gd name="connsiteX58" fmla="*/ 1956340 w 4022801"/>
              <a:gd name="connsiteY58" fmla="*/ 260334 h 270646"/>
              <a:gd name="connsiteX59" fmla="*/ 1952638 w 4022801"/>
              <a:gd name="connsiteY59" fmla="*/ 219127 h 270646"/>
              <a:gd name="connsiteX60" fmla="*/ 2050146 w 4022801"/>
              <a:gd name="connsiteY60" fmla="*/ 0 h 270646"/>
              <a:gd name="connsiteX61" fmla="*/ 2147653 w 4022801"/>
              <a:gd name="connsiteY61" fmla="*/ 219127 h 270646"/>
              <a:gd name="connsiteX62" fmla="*/ 2143025 w 4022801"/>
              <a:gd name="connsiteY62" fmla="*/ 270646 h 270646"/>
              <a:gd name="connsiteX63" fmla="*/ 2149352 w 4022801"/>
              <a:gd name="connsiteY63" fmla="*/ 261060 h 270646"/>
              <a:gd name="connsiteX64" fmla="*/ 2187306 w 4022801"/>
              <a:gd name="connsiteY64" fmla="*/ 243840 h 270646"/>
              <a:gd name="connsiteX65" fmla="*/ 2206957 w 4022801"/>
              <a:gd name="connsiteY65" fmla="*/ 248292 h 270646"/>
              <a:gd name="connsiteX66" fmla="*/ 2224218 w 4022801"/>
              <a:gd name="connsiteY66" fmla="*/ 260333 h 270646"/>
              <a:gd name="connsiteX67" fmla="*/ 2220516 w 4022801"/>
              <a:gd name="connsiteY67" fmla="*/ 219127 h 270646"/>
              <a:gd name="connsiteX68" fmla="*/ 2318024 w 4022801"/>
              <a:gd name="connsiteY68" fmla="*/ 0 h 270646"/>
              <a:gd name="connsiteX69" fmla="*/ 2415533 w 4022801"/>
              <a:gd name="connsiteY69" fmla="*/ 219127 h 270646"/>
              <a:gd name="connsiteX70" fmla="*/ 2410905 w 4022801"/>
              <a:gd name="connsiteY70" fmla="*/ 270643 h 270646"/>
              <a:gd name="connsiteX71" fmla="*/ 2417230 w 4022801"/>
              <a:gd name="connsiteY71" fmla="*/ 261060 h 270646"/>
              <a:gd name="connsiteX72" fmla="*/ 2455184 w 4022801"/>
              <a:gd name="connsiteY72" fmla="*/ 243840 h 270646"/>
              <a:gd name="connsiteX73" fmla="*/ 2474835 w 4022801"/>
              <a:gd name="connsiteY73" fmla="*/ 248292 h 270646"/>
              <a:gd name="connsiteX74" fmla="*/ 2492096 w 4022801"/>
              <a:gd name="connsiteY74" fmla="*/ 260333 h 270646"/>
              <a:gd name="connsiteX75" fmla="*/ 2488394 w 4022801"/>
              <a:gd name="connsiteY75" fmla="*/ 219127 h 270646"/>
              <a:gd name="connsiteX76" fmla="*/ 2585903 w 4022801"/>
              <a:gd name="connsiteY76" fmla="*/ 0 h 270646"/>
              <a:gd name="connsiteX77" fmla="*/ 2683410 w 4022801"/>
              <a:gd name="connsiteY77" fmla="*/ 219127 h 270646"/>
              <a:gd name="connsiteX78" fmla="*/ 2678782 w 4022801"/>
              <a:gd name="connsiteY78" fmla="*/ 270646 h 270646"/>
              <a:gd name="connsiteX79" fmla="*/ 2685108 w 4022801"/>
              <a:gd name="connsiteY79" fmla="*/ 261060 h 270646"/>
              <a:gd name="connsiteX80" fmla="*/ 2723063 w 4022801"/>
              <a:gd name="connsiteY80" fmla="*/ 243840 h 270646"/>
              <a:gd name="connsiteX81" fmla="*/ 2742714 w 4022801"/>
              <a:gd name="connsiteY81" fmla="*/ 248292 h 270646"/>
              <a:gd name="connsiteX82" fmla="*/ 2759975 w 4022801"/>
              <a:gd name="connsiteY82" fmla="*/ 260334 h 270646"/>
              <a:gd name="connsiteX83" fmla="*/ 2756273 w 4022801"/>
              <a:gd name="connsiteY83" fmla="*/ 219127 h 270646"/>
              <a:gd name="connsiteX84" fmla="*/ 2853781 w 4022801"/>
              <a:gd name="connsiteY84" fmla="*/ 0 h 270646"/>
              <a:gd name="connsiteX85" fmla="*/ 2951289 w 4022801"/>
              <a:gd name="connsiteY85" fmla="*/ 219127 h 270646"/>
              <a:gd name="connsiteX86" fmla="*/ 2946661 w 4022801"/>
              <a:gd name="connsiteY86" fmla="*/ 270645 h 270646"/>
              <a:gd name="connsiteX87" fmla="*/ 2952987 w 4022801"/>
              <a:gd name="connsiteY87" fmla="*/ 261060 h 270646"/>
              <a:gd name="connsiteX88" fmla="*/ 2990941 w 4022801"/>
              <a:gd name="connsiteY88" fmla="*/ 243840 h 270646"/>
              <a:gd name="connsiteX89" fmla="*/ 3010592 w 4022801"/>
              <a:gd name="connsiteY89" fmla="*/ 248292 h 270646"/>
              <a:gd name="connsiteX90" fmla="*/ 3027853 w 4022801"/>
              <a:gd name="connsiteY90" fmla="*/ 260333 h 270646"/>
              <a:gd name="connsiteX91" fmla="*/ 3024151 w 4022801"/>
              <a:gd name="connsiteY91" fmla="*/ 219127 h 270646"/>
              <a:gd name="connsiteX92" fmla="*/ 3121659 w 4022801"/>
              <a:gd name="connsiteY92" fmla="*/ 0 h 270646"/>
              <a:gd name="connsiteX93" fmla="*/ 3219167 w 4022801"/>
              <a:gd name="connsiteY93" fmla="*/ 219127 h 270646"/>
              <a:gd name="connsiteX94" fmla="*/ 3214539 w 4022801"/>
              <a:gd name="connsiteY94" fmla="*/ 270645 h 270646"/>
              <a:gd name="connsiteX95" fmla="*/ 3220865 w 4022801"/>
              <a:gd name="connsiteY95" fmla="*/ 261060 h 270646"/>
              <a:gd name="connsiteX96" fmla="*/ 3258819 w 4022801"/>
              <a:gd name="connsiteY96" fmla="*/ 243840 h 270646"/>
              <a:gd name="connsiteX97" fmla="*/ 3278470 w 4022801"/>
              <a:gd name="connsiteY97" fmla="*/ 248292 h 270646"/>
              <a:gd name="connsiteX98" fmla="*/ 3295730 w 4022801"/>
              <a:gd name="connsiteY98" fmla="*/ 260332 h 270646"/>
              <a:gd name="connsiteX99" fmla="*/ 3292028 w 4022801"/>
              <a:gd name="connsiteY99" fmla="*/ 219127 h 270646"/>
              <a:gd name="connsiteX100" fmla="*/ 3389536 w 4022801"/>
              <a:gd name="connsiteY100" fmla="*/ 0 h 270646"/>
              <a:gd name="connsiteX101" fmla="*/ 3487044 w 4022801"/>
              <a:gd name="connsiteY101" fmla="*/ 219127 h 270646"/>
              <a:gd name="connsiteX102" fmla="*/ 3482416 w 4022801"/>
              <a:gd name="connsiteY102" fmla="*/ 270645 h 270646"/>
              <a:gd name="connsiteX103" fmla="*/ 3488742 w 4022801"/>
              <a:gd name="connsiteY103" fmla="*/ 261060 h 270646"/>
              <a:gd name="connsiteX104" fmla="*/ 3526696 w 4022801"/>
              <a:gd name="connsiteY104" fmla="*/ 243840 h 270646"/>
              <a:gd name="connsiteX105" fmla="*/ 3546348 w 4022801"/>
              <a:gd name="connsiteY105" fmla="*/ 248292 h 270646"/>
              <a:gd name="connsiteX106" fmla="*/ 3563608 w 4022801"/>
              <a:gd name="connsiteY106" fmla="*/ 260333 h 270646"/>
              <a:gd name="connsiteX107" fmla="*/ 3559906 w 4022801"/>
              <a:gd name="connsiteY107" fmla="*/ 219127 h 270646"/>
              <a:gd name="connsiteX108" fmla="*/ 3657414 w 4022801"/>
              <a:gd name="connsiteY108" fmla="*/ 0 h 270646"/>
              <a:gd name="connsiteX109" fmla="*/ 3754922 w 4022801"/>
              <a:gd name="connsiteY109" fmla="*/ 219127 h 270646"/>
              <a:gd name="connsiteX110" fmla="*/ 3750294 w 4022801"/>
              <a:gd name="connsiteY110" fmla="*/ 270645 h 270646"/>
              <a:gd name="connsiteX111" fmla="*/ 3756620 w 4022801"/>
              <a:gd name="connsiteY111" fmla="*/ 261060 h 270646"/>
              <a:gd name="connsiteX112" fmla="*/ 3794574 w 4022801"/>
              <a:gd name="connsiteY112" fmla="*/ 243840 h 270646"/>
              <a:gd name="connsiteX113" fmla="*/ 3814226 w 4022801"/>
              <a:gd name="connsiteY113" fmla="*/ 248292 h 270646"/>
              <a:gd name="connsiteX114" fmla="*/ 3831487 w 4022801"/>
              <a:gd name="connsiteY114" fmla="*/ 260334 h 270646"/>
              <a:gd name="connsiteX115" fmla="*/ 3827785 w 4022801"/>
              <a:gd name="connsiteY115" fmla="*/ 219127 h 270646"/>
              <a:gd name="connsiteX116" fmla="*/ 3925293 w 4022801"/>
              <a:gd name="connsiteY116" fmla="*/ 0 h 270646"/>
              <a:gd name="connsiteX117" fmla="*/ 4022801 w 4022801"/>
              <a:gd name="connsiteY117" fmla="*/ 219127 h 270646"/>
              <a:gd name="connsiteX118" fmla="*/ 4018173 w 4022801"/>
              <a:gd name="connsiteY118" fmla="*/ 270645 h 270646"/>
              <a:gd name="connsiteX0" fmla="*/ 0 w 4022801"/>
              <a:gd name="connsiteY0" fmla="*/ 270645 h 270646"/>
              <a:gd name="connsiteX1" fmla="*/ 81192 w 4022801"/>
              <a:gd name="connsiteY1" fmla="*/ 260333 h 270646"/>
              <a:gd name="connsiteX2" fmla="*/ 77490 w 4022801"/>
              <a:gd name="connsiteY2" fmla="*/ 219127 h 270646"/>
              <a:gd name="connsiteX3" fmla="*/ 174998 w 4022801"/>
              <a:gd name="connsiteY3" fmla="*/ 0 h 270646"/>
              <a:gd name="connsiteX4" fmla="*/ 272506 w 4022801"/>
              <a:gd name="connsiteY4" fmla="*/ 219127 h 270646"/>
              <a:gd name="connsiteX5" fmla="*/ 267878 w 4022801"/>
              <a:gd name="connsiteY5" fmla="*/ 270645 h 270646"/>
              <a:gd name="connsiteX6" fmla="*/ 274204 w 4022801"/>
              <a:gd name="connsiteY6" fmla="*/ 261060 h 270646"/>
              <a:gd name="connsiteX7" fmla="*/ 312158 w 4022801"/>
              <a:gd name="connsiteY7" fmla="*/ 243840 h 270646"/>
              <a:gd name="connsiteX8" fmla="*/ 331809 w 4022801"/>
              <a:gd name="connsiteY8" fmla="*/ 248292 h 270646"/>
              <a:gd name="connsiteX9" fmla="*/ 349071 w 4022801"/>
              <a:gd name="connsiteY9" fmla="*/ 260334 h 270646"/>
              <a:gd name="connsiteX10" fmla="*/ 345369 w 4022801"/>
              <a:gd name="connsiteY10" fmla="*/ 219127 h 270646"/>
              <a:gd name="connsiteX11" fmla="*/ 442877 w 4022801"/>
              <a:gd name="connsiteY11" fmla="*/ 0 h 270646"/>
              <a:gd name="connsiteX12" fmla="*/ 540385 w 4022801"/>
              <a:gd name="connsiteY12" fmla="*/ 219127 h 270646"/>
              <a:gd name="connsiteX13" fmla="*/ 535757 w 4022801"/>
              <a:gd name="connsiteY13" fmla="*/ 270645 h 270646"/>
              <a:gd name="connsiteX14" fmla="*/ 542083 w 4022801"/>
              <a:gd name="connsiteY14" fmla="*/ 261060 h 270646"/>
              <a:gd name="connsiteX15" fmla="*/ 580037 w 4022801"/>
              <a:gd name="connsiteY15" fmla="*/ 243840 h 270646"/>
              <a:gd name="connsiteX16" fmla="*/ 599688 w 4022801"/>
              <a:gd name="connsiteY16" fmla="*/ 248292 h 270646"/>
              <a:gd name="connsiteX17" fmla="*/ 616949 w 4022801"/>
              <a:gd name="connsiteY17" fmla="*/ 260333 h 270646"/>
              <a:gd name="connsiteX18" fmla="*/ 613247 w 4022801"/>
              <a:gd name="connsiteY18" fmla="*/ 219127 h 270646"/>
              <a:gd name="connsiteX19" fmla="*/ 710755 w 4022801"/>
              <a:gd name="connsiteY19" fmla="*/ 0 h 270646"/>
              <a:gd name="connsiteX20" fmla="*/ 808263 w 4022801"/>
              <a:gd name="connsiteY20" fmla="*/ 219127 h 270646"/>
              <a:gd name="connsiteX21" fmla="*/ 803635 w 4022801"/>
              <a:gd name="connsiteY21" fmla="*/ 270645 h 270646"/>
              <a:gd name="connsiteX22" fmla="*/ 809961 w 4022801"/>
              <a:gd name="connsiteY22" fmla="*/ 261060 h 270646"/>
              <a:gd name="connsiteX23" fmla="*/ 847915 w 4022801"/>
              <a:gd name="connsiteY23" fmla="*/ 243840 h 270646"/>
              <a:gd name="connsiteX24" fmla="*/ 867566 w 4022801"/>
              <a:gd name="connsiteY24" fmla="*/ 248292 h 270646"/>
              <a:gd name="connsiteX25" fmla="*/ 884827 w 4022801"/>
              <a:gd name="connsiteY25" fmla="*/ 260333 h 270646"/>
              <a:gd name="connsiteX26" fmla="*/ 881125 w 4022801"/>
              <a:gd name="connsiteY26" fmla="*/ 219127 h 270646"/>
              <a:gd name="connsiteX27" fmla="*/ 978633 w 4022801"/>
              <a:gd name="connsiteY27" fmla="*/ 0 h 270646"/>
              <a:gd name="connsiteX28" fmla="*/ 1076141 w 4022801"/>
              <a:gd name="connsiteY28" fmla="*/ 219127 h 270646"/>
              <a:gd name="connsiteX29" fmla="*/ 1071513 w 4022801"/>
              <a:gd name="connsiteY29" fmla="*/ 270645 h 270646"/>
              <a:gd name="connsiteX30" fmla="*/ 1077839 w 4022801"/>
              <a:gd name="connsiteY30" fmla="*/ 261060 h 270646"/>
              <a:gd name="connsiteX31" fmla="*/ 1115793 w 4022801"/>
              <a:gd name="connsiteY31" fmla="*/ 243840 h 270646"/>
              <a:gd name="connsiteX32" fmla="*/ 1135444 w 4022801"/>
              <a:gd name="connsiteY32" fmla="*/ 248292 h 270646"/>
              <a:gd name="connsiteX33" fmla="*/ 1152706 w 4022801"/>
              <a:gd name="connsiteY33" fmla="*/ 260334 h 270646"/>
              <a:gd name="connsiteX34" fmla="*/ 1149004 w 4022801"/>
              <a:gd name="connsiteY34" fmla="*/ 219127 h 270646"/>
              <a:gd name="connsiteX35" fmla="*/ 1246511 w 4022801"/>
              <a:gd name="connsiteY35" fmla="*/ 0 h 270646"/>
              <a:gd name="connsiteX36" fmla="*/ 1344019 w 4022801"/>
              <a:gd name="connsiteY36" fmla="*/ 219127 h 270646"/>
              <a:gd name="connsiteX37" fmla="*/ 1339391 w 4022801"/>
              <a:gd name="connsiteY37" fmla="*/ 270645 h 270646"/>
              <a:gd name="connsiteX38" fmla="*/ 1345717 w 4022801"/>
              <a:gd name="connsiteY38" fmla="*/ 261060 h 270646"/>
              <a:gd name="connsiteX39" fmla="*/ 1383671 w 4022801"/>
              <a:gd name="connsiteY39" fmla="*/ 243840 h 270646"/>
              <a:gd name="connsiteX40" fmla="*/ 1403322 w 4022801"/>
              <a:gd name="connsiteY40" fmla="*/ 248292 h 270646"/>
              <a:gd name="connsiteX41" fmla="*/ 1420583 w 4022801"/>
              <a:gd name="connsiteY41" fmla="*/ 260333 h 270646"/>
              <a:gd name="connsiteX42" fmla="*/ 1416881 w 4022801"/>
              <a:gd name="connsiteY42" fmla="*/ 219127 h 270646"/>
              <a:gd name="connsiteX43" fmla="*/ 1514388 w 4022801"/>
              <a:gd name="connsiteY43" fmla="*/ 0 h 270646"/>
              <a:gd name="connsiteX44" fmla="*/ 1611897 w 4022801"/>
              <a:gd name="connsiteY44" fmla="*/ 219127 h 270646"/>
              <a:gd name="connsiteX45" fmla="*/ 1607269 w 4022801"/>
              <a:gd name="connsiteY45" fmla="*/ 270644 h 270646"/>
              <a:gd name="connsiteX46" fmla="*/ 1613594 w 4022801"/>
              <a:gd name="connsiteY46" fmla="*/ 261060 h 270646"/>
              <a:gd name="connsiteX47" fmla="*/ 1651548 w 4022801"/>
              <a:gd name="connsiteY47" fmla="*/ 243840 h 270646"/>
              <a:gd name="connsiteX48" fmla="*/ 1671200 w 4022801"/>
              <a:gd name="connsiteY48" fmla="*/ 248292 h 270646"/>
              <a:gd name="connsiteX49" fmla="*/ 1688461 w 4022801"/>
              <a:gd name="connsiteY49" fmla="*/ 260333 h 270646"/>
              <a:gd name="connsiteX50" fmla="*/ 1684759 w 4022801"/>
              <a:gd name="connsiteY50" fmla="*/ 219127 h 270646"/>
              <a:gd name="connsiteX51" fmla="*/ 1782267 w 4022801"/>
              <a:gd name="connsiteY51" fmla="*/ 0 h 270646"/>
              <a:gd name="connsiteX52" fmla="*/ 1879775 w 4022801"/>
              <a:gd name="connsiteY52" fmla="*/ 219127 h 270646"/>
              <a:gd name="connsiteX53" fmla="*/ 1875147 w 4022801"/>
              <a:gd name="connsiteY53" fmla="*/ 270645 h 270646"/>
              <a:gd name="connsiteX54" fmla="*/ 1881473 w 4022801"/>
              <a:gd name="connsiteY54" fmla="*/ 261060 h 270646"/>
              <a:gd name="connsiteX55" fmla="*/ 1919427 w 4022801"/>
              <a:gd name="connsiteY55" fmla="*/ 243840 h 270646"/>
              <a:gd name="connsiteX56" fmla="*/ 1939078 w 4022801"/>
              <a:gd name="connsiteY56" fmla="*/ 248292 h 270646"/>
              <a:gd name="connsiteX57" fmla="*/ 1956340 w 4022801"/>
              <a:gd name="connsiteY57" fmla="*/ 260334 h 270646"/>
              <a:gd name="connsiteX58" fmla="*/ 1952638 w 4022801"/>
              <a:gd name="connsiteY58" fmla="*/ 219127 h 270646"/>
              <a:gd name="connsiteX59" fmla="*/ 2050146 w 4022801"/>
              <a:gd name="connsiteY59" fmla="*/ 0 h 270646"/>
              <a:gd name="connsiteX60" fmla="*/ 2147653 w 4022801"/>
              <a:gd name="connsiteY60" fmla="*/ 219127 h 270646"/>
              <a:gd name="connsiteX61" fmla="*/ 2143025 w 4022801"/>
              <a:gd name="connsiteY61" fmla="*/ 270646 h 270646"/>
              <a:gd name="connsiteX62" fmla="*/ 2149352 w 4022801"/>
              <a:gd name="connsiteY62" fmla="*/ 261060 h 270646"/>
              <a:gd name="connsiteX63" fmla="*/ 2187306 w 4022801"/>
              <a:gd name="connsiteY63" fmla="*/ 243840 h 270646"/>
              <a:gd name="connsiteX64" fmla="*/ 2206957 w 4022801"/>
              <a:gd name="connsiteY64" fmla="*/ 248292 h 270646"/>
              <a:gd name="connsiteX65" fmla="*/ 2224218 w 4022801"/>
              <a:gd name="connsiteY65" fmla="*/ 260333 h 270646"/>
              <a:gd name="connsiteX66" fmla="*/ 2220516 w 4022801"/>
              <a:gd name="connsiteY66" fmla="*/ 219127 h 270646"/>
              <a:gd name="connsiteX67" fmla="*/ 2318024 w 4022801"/>
              <a:gd name="connsiteY67" fmla="*/ 0 h 270646"/>
              <a:gd name="connsiteX68" fmla="*/ 2415533 w 4022801"/>
              <a:gd name="connsiteY68" fmla="*/ 219127 h 270646"/>
              <a:gd name="connsiteX69" fmla="*/ 2410905 w 4022801"/>
              <a:gd name="connsiteY69" fmla="*/ 270643 h 270646"/>
              <a:gd name="connsiteX70" fmla="*/ 2417230 w 4022801"/>
              <a:gd name="connsiteY70" fmla="*/ 261060 h 270646"/>
              <a:gd name="connsiteX71" fmla="*/ 2455184 w 4022801"/>
              <a:gd name="connsiteY71" fmla="*/ 243840 h 270646"/>
              <a:gd name="connsiteX72" fmla="*/ 2474835 w 4022801"/>
              <a:gd name="connsiteY72" fmla="*/ 248292 h 270646"/>
              <a:gd name="connsiteX73" fmla="*/ 2492096 w 4022801"/>
              <a:gd name="connsiteY73" fmla="*/ 260333 h 270646"/>
              <a:gd name="connsiteX74" fmla="*/ 2488394 w 4022801"/>
              <a:gd name="connsiteY74" fmla="*/ 219127 h 270646"/>
              <a:gd name="connsiteX75" fmla="*/ 2585903 w 4022801"/>
              <a:gd name="connsiteY75" fmla="*/ 0 h 270646"/>
              <a:gd name="connsiteX76" fmla="*/ 2683410 w 4022801"/>
              <a:gd name="connsiteY76" fmla="*/ 219127 h 270646"/>
              <a:gd name="connsiteX77" fmla="*/ 2678782 w 4022801"/>
              <a:gd name="connsiteY77" fmla="*/ 270646 h 270646"/>
              <a:gd name="connsiteX78" fmla="*/ 2685108 w 4022801"/>
              <a:gd name="connsiteY78" fmla="*/ 261060 h 270646"/>
              <a:gd name="connsiteX79" fmla="*/ 2723063 w 4022801"/>
              <a:gd name="connsiteY79" fmla="*/ 243840 h 270646"/>
              <a:gd name="connsiteX80" fmla="*/ 2742714 w 4022801"/>
              <a:gd name="connsiteY80" fmla="*/ 248292 h 270646"/>
              <a:gd name="connsiteX81" fmla="*/ 2759975 w 4022801"/>
              <a:gd name="connsiteY81" fmla="*/ 260334 h 270646"/>
              <a:gd name="connsiteX82" fmla="*/ 2756273 w 4022801"/>
              <a:gd name="connsiteY82" fmla="*/ 219127 h 270646"/>
              <a:gd name="connsiteX83" fmla="*/ 2853781 w 4022801"/>
              <a:gd name="connsiteY83" fmla="*/ 0 h 270646"/>
              <a:gd name="connsiteX84" fmla="*/ 2951289 w 4022801"/>
              <a:gd name="connsiteY84" fmla="*/ 219127 h 270646"/>
              <a:gd name="connsiteX85" fmla="*/ 2946661 w 4022801"/>
              <a:gd name="connsiteY85" fmla="*/ 270645 h 270646"/>
              <a:gd name="connsiteX86" fmla="*/ 2952987 w 4022801"/>
              <a:gd name="connsiteY86" fmla="*/ 261060 h 270646"/>
              <a:gd name="connsiteX87" fmla="*/ 2990941 w 4022801"/>
              <a:gd name="connsiteY87" fmla="*/ 243840 h 270646"/>
              <a:gd name="connsiteX88" fmla="*/ 3010592 w 4022801"/>
              <a:gd name="connsiteY88" fmla="*/ 248292 h 270646"/>
              <a:gd name="connsiteX89" fmla="*/ 3027853 w 4022801"/>
              <a:gd name="connsiteY89" fmla="*/ 260333 h 270646"/>
              <a:gd name="connsiteX90" fmla="*/ 3024151 w 4022801"/>
              <a:gd name="connsiteY90" fmla="*/ 219127 h 270646"/>
              <a:gd name="connsiteX91" fmla="*/ 3121659 w 4022801"/>
              <a:gd name="connsiteY91" fmla="*/ 0 h 270646"/>
              <a:gd name="connsiteX92" fmla="*/ 3219167 w 4022801"/>
              <a:gd name="connsiteY92" fmla="*/ 219127 h 270646"/>
              <a:gd name="connsiteX93" fmla="*/ 3214539 w 4022801"/>
              <a:gd name="connsiteY93" fmla="*/ 270645 h 270646"/>
              <a:gd name="connsiteX94" fmla="*/ 3220865 w 4022801"/>
              <a:gd name="connsiteY94" fmla="*/ 261060 h 270646"/>
              <a:gd name="connsiteX95" fmla="*/ 3258819 w 4022801"/>
              <a:gd name="connsiteY95" fmla="*/ 243840 h 270646"/>
              <a:gd name="connsiteX96" fmla="*/ 3278470 w 4022801"/>
              <a:gd name="connsiteY96" fmla="*/ 248292 h 270646"/>
              <a:gd name="connsiteX97" fmla="*/ 3295730 w 4022801"/>
              <a:gd name="connsiteY97" fmla="*/ 260332 h 270646"/>
              <a:gd name="connsiteX98" fmla="*/ 3292028 w 4022801"/>
              <a:gd name="connsiteY98" fmla="*/ 219127 h 270646"/>
              <a:gd name="connsiteX99" fmla="*/ 3389536 w 4022801"/>
              <a:gd name="connsiteY99" fmla="*/ 0 h 270646"/>
              <a:gd name="connsiteX100" fmla="*/ 3487044 w 4022801"/>
              <a:gd name="connsiteY100" fmla="*/ 219127 h 270646"/>
              <a:gd name="connsiteX101" fmla="*/ 3482416 w 4022801"/>
              <a:gd name="connsiteY101" fmla="*/ 270645 h 270646"/>
              <a:gd name="connsiteX102" fmla="*/ 3488742 w 4022801"/>
              <a:gd name="connsiteY102" fmla="*/ 261060 h 270646"/>
              <a:gd name="connsiteX103" fmla="*/ 3526696 w 4022801"/>
              <a:gd name="connsiteY103" fmla="*/ 243840 h 270646"/>
              <a:gd name="connsiteX104" fmla="*/ 3546348 w 4022801"/>
              <a:gd name="connsiteY104" fmla="*/ 248292 h 270646"/>
              <a:gd name="connsiteX105" fmla="*/ 3563608 w 4022801"/>
              <a:gd name="connsiteY105" fmla="*/ 260333 h 270646"/>
              <a:gd name="connsiteX106" fmla="*/ 3559906 w 4022801"/>
              <a:gd name="connsiteY106" fmla="*/ 219127 h 270646"/>
              <a:gd name="connsiteX107" fmla="*/ 3657414 w 4022801"/>
              <a:gd name="connsiteY107" fmla="*/ 0 h 270646"/>
              <a:gd name="connsiteX108" fmla="*/ 3754922 w 4022801"/>
              <a:gd name="connsiteY108" fmla="*/ 219127 h 270646"/>
              <a:gd name="connsiteX109" fmla="*/ 3750294 w 4022801"/>
              <a:gd name="connsiteY109" fmla="*/ 270645 h 270646"/>
              <a:gd name="connsiteX110" fmla="*/ 3756620 w 4022801"/>
              <a:gd name="connsiteY110" fmla="*/ 261060 h 270646"/>
              <a:gd name="connsiteX111" fmla="*/ 3794574 w 4022801"/>
              <a:gd name="connsiteY111" fmla="*/ 243840 h 270646"/>
              <a:gd name="connsiteX112" fmla="*/ 3814226 w 4022801"/>
              <a:gd name="connsiteY112" fmla="*/ 248292 h 270646"/>
              <a:gd name="connsiteX113" fmla="*/ 3831487 w 4022801"/>
              <a:gd name="connsiteY113" fmla="*/ 260334 h 270646"/>
              <a:gd name="connsiteX114" fmla="*/ 3827785 w 4022801"/>
              <a:gd name="connsiteY114" fmla="*/ 219127 h 270646"/>
              <a:gd name="connsiteX115" fmla="*/ 3925293 w 4022801"/>
              <a:gd name="connsiteY115" fmla="*/ 0 h 270646"/>
              <a:gd name="connsiteX116" fmla="*/ 4022801 w 4022801"/>
              <a:gd name="connsiteY116" fmla="*/ 219127 h 270646"/>
              <a:gd name="connsiteX117" fmla="*/ 4018173 w 4022801"/>
              <a:gd name="connsiteY117" fmla="*/ 270645 h 270646"/>
              <a:gd name="connsiteX0" fmla="*/ 3702 w 3945311"/>
              <a:gd name="connsiteY0" fmla="*/ 260333 h 270646"/>
              <a:gd name="connsiteX1" fmla="*/ 0 w 3945311"/>
              <a:gd name="connsiteY1" fmla="*/ 219127 h 270646"/>
              <a:gd name="connsiteX2" fmla="*/ 97508 w 3945311"/>
              <a:gd name="connsiteY2" fmla="*/ 0 h 270646"/>
              <a:gd name="connsiteX3" fmla="*/ 195016 w 3945311"/>
              <a:gd name="connsiteY3" fmla="*/ 219127 h 270646"/>
              <a:gd name="connsiteX4" fmla="*/ 190388 w 3945311"/>
              <a:gd name="connsiteY4" fmla="*/ 270645 h 270646"/>
              <a:gd name="connsiteX5" fmla="*/ 196714 w 3945311"/>
              <a:gd name="connsiteY5" fmla="*/ 261060 h 270646"/>
              <a:gd name="connsiteX6" fmla="*/ 234668 w 3945311"/>
              <a:gd name="connsiteY6" fmla="*/ 243840 h 270646"/>
              <a:gd name="connsiteX7" fmla="*/ 254319 w 3945311"/>
              <a:gd name="connsiteY7" fmla="*/ 248292 h 270646"/>
              <a:gd name="connsiteX8" fmla="*/ 271581 w 3945311"/>
              <a:gd name="connsiteY8" fmla="*/ 260334 h 270646"/>
              <a:gd name="connsiteX9" fmla="*/ 267879 w 3945311"/>
              <a:gd name="connsiteY9" fmla="*/ 219127 h 270646"/>
              <a:gd name="connsiteX10" fmla="*/ 365387 w 3945311"/>
              <a:gd name="connsiteY10" fmla="*/ 0 h 270646"/>
              <a:gd name="connsiteX11" fmla="*/ 462895 w 3945311"/>
              <a:gd name="connsiteY11" fmla="*/ 219127 h 270646"/>
              <a:gd name="connsiteX12" fmla="*/ 458267 w 3945311"/>
              <a:gd name="connsiteY12" fmla="*/ 270645 h 270646"/>
              <a:gd name="connsiteX13" fmla="*/ 464593 w 3945311"/>
              <a:gd name="connsiteY13" fmla="*/ 261060 h 270646"/>
              <a:gd name="connsiteX14" fmla="*/ 502547 w 3945311"/>
              <a:gd name="connsiteY14" fmla="*/ 243840 h 270646"/>
              <a:gd name="connsiteX15" fmla="*/ 522198 w 3945311"/>
              <a:gd name="connsiteY15" fmla="*/ 248292 h 270646"/>
              <a:gd name="connsiteX16" fmla="*/ 539459 w 3945311"/>
              <a:gd name="connsiteY16" fmla="*/ 260333 h 270646"/>
              <a:gd name="connsiteX17" fmla="*/ 535757 w 3945311"/>
              <a:gd name="connsiteY17" fmla="*/ 219127 h 270646"/>
              <a:gd name="connsiteX18" fmla="*/ 633265 w 3945311"/>
              <a:gd name="connsiteY18" fmla="*/ 0 h 270646"/>
              <a:gd name="connsiteX19" fmla="*/ 730773 w 3945311"/>
              <a:gd name="connsiteY19" fmla="*/ 219127 h 270646"/>
              <a:gd name="connsiteX20" fmla="*/ 726145 w 3945311"/>
              <a:gd name="connsiteY20" fmla="*/ 270645 h 270646"/>
              <a:gd name="connsiteX21" fmla="*/ 732471 w 3945311"/>
              <a:gd name="connsiteY21" fmla="*/ 261060 h 270646"/>
              <a:gd name="connsiteX22" fmla="*/ 770425 w 3945311"/>
              <a:gd name="connsiteY22" fmla="*/ 243840 h 270646"/>
              <a:gd name="connsiteX23" fmla="*/ 790076 w 3945311"/>
              <a:gd name="connsiteY23" fmla="*/ 248292 h 270646"/>
              <a:gd name="connsiteX24" fmla="*/ 807337 w 3945311"/>
              <a:gd name="connsiteY24" fmla="*/ 260333 h 270646"/>
              <a:gd name="connsiteX25" fmla="*/ 803635 w 3945311"/>
              <a:gd name="connsiteY25" fmla="*/ 219127 h 270646"/>
              <a:gd name="connsiteX26" fmla="*/ 901143 w 3945311"/>
              <a:gd name="connsiteY26" fmla="*/ 0 h 270646"/>
              <a:gd name="connsiteX27" fmla="*/ 998651 w 3945311"/>
              <a:gd name="connsiteY27" fmla="*/ 219127 h 270646"/>
              <a:gd name="connsiteX28" fmla="*/ 994023 w 3945311"/>
              <a:gd name="connsiteY28" fmla="*/ 270645 h 270646"/>
              <a:gd name="connsiteX29" fmla="*/ 1000349 w 3945311"/>
              <a:gd name="connsiteY29" fmla="*/ 261060 h 270646"/>
              <a:gd name="connsiteX30" fmla="*/ 1038303 w 3945311"/>
              <a:gd name="connsiteY30" fmla="*/ 243840 h 270646"/>
              <a:gd name="connsiteX31" fmla="*/ 1057954 w 3945311"/>
              <a:gd name="connsiteY31" fmla="*/ 248292 h 270646"/>
              <a:gd name="connsiteX32" fmla="*/ 1075216 w 3945311"/>
              <a:gd name="connsiteY32" fmla="*/ 260334 h 270646"/>
              <a:gd name="connsiteX33" fmla="*/ 1071514 w 3945311"/>
              <a:gd name="connsiteY33" fmla="*/ 219127 h 270646"/>
              <a:gd name="connsiteX34" fmla="*/ 1169021 w 3945311"/>
              <a:gd name="connsiteY34" fmla="*/ 0 h 270646"/>
              <a:gd name="connsiteX35" fmla="*/ 1266529 w 3945311"/>
              <a:gd name="connsiteY35" fmla="*/ 219127 h 270646"/>
              <a:gd name="connsiteX36" fmla="*/ 1261901 w 3945311"/>
              <a:gd name="connsiteY36" fmla="*/ 270645 h 270646"/>
              <a:gd name="connsiteX37" fmla="*/ 1268227 w 3945311"/>
              <a:gd name="connsiteY37" fmla="*/ 261060 h 270646"/>
              <a:gd name="connsiteX38" fmla="*/ 1306181 w 3945311"/>
              <a:gd name="connsiteY38" fmla="*/ 243840 h 270646"/>
              <a:gd name="connsiteX39" fmla="*/ 1325832 w 3945311"/>
              <a:gd name="connsiteY39" fmla="*/ 248292 h 270646"/>
              <a:gd name="connsiteX40" fmla="*/ 1343093 w 3945311"/>
              <a:gd name="connsiteY40" fmla="*/ 260333 h 270646"/>
              <a:gd name="connsiteX41" fmla="*/ 1339391 w 3945311"/>
              <a:gd name="connsiteY41" fmla="*/ 219127 h 270646"/>
              <a:gd name="connsiteX42" fmla="*/ 1436898 w 3945311"/>
              <a:gd name="connsiteY42" fmla="*/ 0 h 270646"/>
              <a:gd name="connsiteX43" fmla="*/ 1534407 w 3945311"/>
              <a:gd name="connsiteY43" fmla="*/ 219127 h 270646"/>
              <a:gd name="connsiteX44" fmla="*/ 1529779 w 3945311"/>
              <a:gd name="connsiteY44" fmla="*/ 270644 h 270646"/>
              <a:gd name="connsiteX45" fmla="*/ 1536104 w 3945311"/>
              <a:gd name="connsiteY45" fmla="*/ 261060 h 270646"/>
              <a:gd name="connsiteX46" fmla="*/ 1574058 w 3945311"/>
              <a:gd name="connsiteY46" fmla="*/ 243840 h 270646"/>
              <a:gd name="connsiteX47" fmla="*/ 1593710 w 3945311"/>
              <a:gd name="connsiteY47" fmla="*/ 248292 h 270646"/>
              <a:gd name="connsiteX48" fmla="*/ 1610971 w 3945311"/>
              <a:gd name="connsiteY48" fmla="*/ 260333 h 270646"/>
              <a:gd name="connsiteX49" fmla="*/ 1607269 w 3945311"/>
              <a:gd name="connsiteY49" fmla="*/ 219127 h 270646"/>
              <a:gd name="connsiteX50" fmla="*/ 1704777 w 3945311"/>
              <a:gd name="connsiteY50" fmla="*/ 0 h 270646"/>
              <a:gd name="connsiteX51" fmla="*/ 1802285 w 3945311"/>
              <a:gd name="connsiteY51" fmla="*/ 219127 h 270646"/>
              <a:gd name="connsiteX52" fmla="*/ 1797657 w 3945311"/>
              <a:gd name="connsiteY52" fmla="*/ 270645 h 270646"/>
              <a:gd name="connsiteX53" fmla="*/ 1803983 w 3945311"/>
              <a:gd name="connsiteY53" fmla="*/ 261060 h 270646"/>
              <a:gd name="connsiteX54" fmla="*/ 1841937 w 3945311"/>
              <a:gd name="connsiteY54" fmla="*/ 243840 h 270646"/>
              <a:gd name="connsiteX55" fmla="*/ 1861588 w 3945311"/>
              <a:gd name="connsiteY55" fmla="*/ 248292 h 270646"/>
              <a:gd name="connsiteX56" fmla="*/ 1878850 w 3945311"/>
              <a:gd name="connsiteY56" fmla="*/ 260334 h 270646"/>
              <a:gd name="connsiteX57" fmla="*/ 1875148 w 3945311"/>
              <a:gd name="connsiteY57" fmla="*/ 219127 h 270646"/>
              <a:gd name="connsiteX58" fmla="*/ 1972656 w 3945311"/>
              <a:gd name="connsiteY58" fmla="*/ 0 h 270646"/>
              <a:gd name="connsiteX59" fmla="*/ 2070163 w 3945311"/>
              <a:gd name="connsiteY59" fmla="*/ 219127 h 270646"/>
              <a:gd name="connsiteX60" fmla="*/ 2065535 w 3945311"/>
              <a:gd name="connsiteY60" fmla="*/ 270646 h 270646"/>
              <a:gd name="connsiteX61" fmla="*/ 2071862 w 3945311"/>
              <a:gd name="connsiteY61" fmla="*/ 261060 h 270646"/>
              <a:gd name="connsiteX62" fmla="*/ 2109816 w 3945311"/>
              <a:gd name="connsiteY62" fmla="*/ 243840 h 270646"/>
              <a:gd name="connsiteX63" fmla="*/ 2129467 w 3945311"/>
              <a:gd name="connsiteY63" fmla="*/ 248292 h 270646"/>
              <a:gd name="connsiteX64" fmla="*/ 2146728 w 3945311"/>
              <a:gd name="connsiteY64" fmla="*/ 260333 h 270646"/>
              <a:gd name="connsiteX65" fmla="*/ 2143026 w 3945311"/>
              <a:gd name="connsiteY65" fmla="*/ 219127 h 270646"/>
              <a:gd name="connsiteX66" fmla="*/ 2240534 w 3945311"/>
              <a:gd name="connsiteY66" fmla="*/ 0 h 270646"/>
              <a:gd name="connsiteX67" fmla="*/ 2338043 w 3945311"/>
              <a:gd name="connsiteY67" fmla="*/ 219127 h 270646"/>
              <a:gd name="connsiteX68" fmla="*/ 2333415 w 3945311"/>
              <a:gd name="connsiteY68" fmla="*/ 270643 h 270646"/>
              <a:gd name="connsiteX69" fmla="*/ 2339740 w 3945311"/>
              <a:gd name="connsiteY69" fmla="*/ 261060 h 270646"/>
              <a:gd name="connsiteX70" fmla="*/ 2377694 w 3945311"/>
              <a:gd name="connsiteY70" fmla="*/ 243840 h 270646"/>
              <a:gd name="connsiteX71" fmla="*/ 2397345 w 3945311"/>
              <a:gd name="connsiteY71" fmla="*/ 248292 h 270646"/>
              <a:gd name="connsiteX72" fmla="*/ 2414606 w 3945311"/>
              <a:gd name="connsiteY72" fmla="*/ 260333 h 270646"/>
              <a:gd name="connsiteX73" fmla="*/ 2410904 w 3945311"/>
              <a:gd name="connsiteY73" fmla="*/ 219127 h 270646"/>
              <a:gd name="connsiteX74" fmla="*/ 2508413 w 3945311"/>
              <a:gd name="connsiteY74" fmla="*/ 0 h 270646"/>
              <a:gd name="connsiteX75" fmla="*/ 2605920 w 3945311"/>
              <a:gd name="connsiteY75" fmla="*/ 219127 h 270646"/>
              <a:gd name="connsiteX76" fmla="*/ 2601292 w 3945311"/>
              <a:gd name="connsiteY76" fmla="*/ 270646 h 270646"/>
              <a:gd name="connsiteX77" fmla="*/ 2607618 w 3945311"/>
              <a:gd name="connsiteY77" fmla="*/ 261060 h 270646"/>
              <a:gd name="connsiteX78" fmla="*/ 2645573 w 3945311"/>
              <a:gd name="connsiteY78" fmla="*/ 243840 h 270646"/>
              <a:gd name="connsiteX79" fmla="*/ 2665224 w 3945311"/>
              <a:gd name="connsiteY79" fmla="*/ 248292 h 270646"/>
              <a:gd name="connsiteX80" fmla="*/ 2682485 w 3945311"/>
              <a:gd name="connsiteY80" fmla="*/ 260334 h 270646"/>
              <a:gd name="connsiteX81" fmla="*/ 2678783 w 3945311"/>
              <a:gd name="connsiteY81" fmla="*/ 219127 h 270646"/>
              <a:gd name="connsiteX82" fmla="*/ 2776291 w 3945311"/>
              <a:gd name="connsiteY82" fmla="*/ 0 h 270646"/>
              <a:gd name="connsiteX83" fmla="*/ 2873799 w 3945311"/>
              <a:gd name="connsiteY83" fmla="*/ 219127 h 270646"/>
              <a:gd name="connsiteX84" fmla="*/ 2869171 w 3945311"/>
              <a:gd name="connsiteY84" fmla="*/ 270645 h 270646"/>
              <a:gd name="connsiteX85" fmla="*/ 2875497 w 3945311"/>
              <a:gd name="connsiteY85" fmla="*/ 261060 h 270646"/>
              <a:gd name="connsiteX86" fmla="*/ 2913451 w 3945311"/>
              <a:gd name="connsiteY86" fmla="*/ 243840 h 270646"/>
              <a:gd name="connsiteX87" fmla="*/ 2933102 w 3945311"/>
              <a:gd name="connsiteY87" fmla="*/ 248292 h 270646"/>
              <a:gd name="connsiteX88" fmla="*/ 2950363 w 3945311"/>
              <a:gd name="connsiteY88" fmla="*/ 260333 h 270646"/>
              <a:gd name="connsiteX89" fmla="*/ 2946661 w 3945311"/>
              <a:gd name="connsiteY89" fmla="*/ 219127 h 270646"/>
              <a:gd name="connsiteX90" fmla="*/ 3044169 w 3945311"/>
              <a:gd name="connsiteY90" fmla="*/ 0 h 270646"/>
              <a:gd name="connsiteX91" fmla="*/ 3141677 w 3945311"/>
              <a:gd name="connsiteY91" fmla="*/ 219127 h 270646"/>
              <a:gd name="connsiteX92" fmla="*/ 3137049 w 3945311"/>
              <a:gd name="connsiteY92" fmla="*/ 270645 h 270646"/>
              <a:gd name="connsiteX93" fmla="*/ 3143375 w 3945311"/>
              <a:gd name="connsiteY93" fmla="*/ 261060 h 270646"/>
              <a:gd name="connsiteX94" fmla="*/ 3181329 w 3945311"/>
              <a:gd name="connsiteY94" fmla="*/ 243840 h 270646"/>
              <a:gd name="connsiteX95" fmla="*/ 3200980 w 3945311"/>
              <a:gd name="connsiteY95" fmla="*/ 248292 h 270646"/>
              <a:gd name="connsiteX96" fmla="*/ 3218240 w 3945311"/>
              <a:gd name="connsiteY96" fmla="*/ 260332 h 270646"/>
              <a:gd name="connsiteX97" fmla="*/ 3214538 w 3945311"/>
              <a:gd name="connsiteY97" fmla="*/ 219127 h 270646"/>
              <a:gd name="connsiteX98" fmla="*/ 3312046 w 3945311"/>
              <a:gd name="connsiteY98" fmla="*/ 0 h 270646"/>
              <a:gd name="connsiteX99" fmla="*/ 3409554 w 3945311"/>
              <a:gd name="connsiteY99" fmla="*/ 219127 h 270646"/>
              <a:gd name="connsiteX100" fmla="*/ 3404926 w 3945311"/>
              <a:gd name="connsiteY100" fmla="*/ 270645 h 270646"/>
              <a:gd name="connsiteX101" fmla="*/ 3411252 w 3945311"/>
              <a:gd name="connsiteY101" fmla="*/ 261060 h 270646"/>
              <a:gd name="connsiteX102" fmla="*/ 3449206 w 3945311"/>
              <a:gd name="connsiteY102" fmla="*/ 243840 h 270646"/>
              <a:gd name="connsiteX103" fmla="*/ 3468858 w 3945311"/>
              <a:gd name="connsiteY103" fmla="*/ 248292 h 270646"/>
              <a:gd name="connsiteX104" fmla="*/ 3486118 w 3945311"/>
              <a:gd name="connsiteY104" fmla="*/ 260333 h 270646"/>
              <a:gd name="connsiteX105" fmla="*/ 3482416 w 3945311"/>
              <a:gd name="connsiteY105" fmla="*/ 219127 h 270646"/>
              <a:gd name="connsiteX106" fmla="*/ 3579924 w 3945311"/>
              <a:gd name="connsiteY106" fmla="*/ 0 h 270646"/>
              <a:gd name="connsiteX107" fmla="*/ 3677432 w 3945311"/>
              <a:gd name="connsiteY107" fmla="*/ 219127 h 270646"/>
              <a:gd name="connsiteX108" fmla="*/ 3672804 w 3945311"/>
              <a:gd name="connsiteY108" fmla="*/ 270645 h 270646"/>
              <a:gd name="connsiteX109" fmla="*/ 3679130 w 3945311"/>
              <a:gd name="connsiteY109" fmla="*/ 261060 h 270646"/>
              <a:gd name="connsiteX110" fmla="*/ 3717084 w 3945311"/>
              <a:gd name="connsiteY110" fmla="*/ 243840 h 270646"/>
              <a:gd name="connsiteX111" fmla="*/ 3736736 w 3945311"/>
              <a:gd name="connsiteY111" fmla="*/ 248292 h 270646"/>
              <a:gd name="connsiteX112" fmla="*/ 3753997 w 3945311"/>
              <a:gd name="connsiteY112" fmla="*/ 260334 h 270646"/>
              <a:gd name="connsiteX113" fmla="*/ 3750295 w 3945311"/>
              <a:gd name="connsiteY113" fmla="*/ 219127 h 270646"/>
              <a:gd name="connsiteX114" fmla="*/ 3847803 w 3945311"/>
              <a:gd name="connsiteY114" fmla="*/ 0 h 270646"/>
              <a:gd name="connsiteX115" fmla="*/ 3945311 w 3945311"/>
              <a:gd name="connsiteY115" fmla="*/ 219127 h 270646"/>
              <a:gd name="connsiteX116" fmla="*/ 3940683 w 3945311"/>
              <a:gd name="connsiteY116" fmla="*/ 270645 h 27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3945311" h="270646">
                <a:moveTo>
                  <a:pt x="3702" y="260333"/>
                </a:moveTo>
                <a:lnTo>
                  <a:pt x="0" y="219127"/>
                </a:lnTo>
                <a:cubicBezTo>
                  <a:pt x="0" y="98106"/>
                  <a:pt x="43656" y="0"/>
                  <a:pt x="97508" y="0"/>
                </a:cubicBezTo>
                <a:cubicBezTo>
                  <a:pt x="151360" y="0"/>
                  <a:pt x="195016" y="98106"/>
                  <a:pt x="195016" y="219127"/>
                </a:cubicBezTo>
                <a:lnTo>
                  <a:pt x="190388" y="270645"/>
                </a:lnTo>
                <a:lnTo>
                  <a:pt x="196714" y="261060"/>
                </a:lnTo>
                <a:cubicBezTo>
                  <a:pt x="208379" y="249972"/>
                  <a:pt x="221205" y="243840"/>
                  <a:pt x="234668" y="243840"/>
                </a:cubicBezTo>
                <a:cubicBezTo>
                  <a:pt x="241400" y="243840"/>
                  <a:pt x="247972" y="245373"/>
                  <a:pt x="254319" y="248292"/>
                </a:cubicBezTo>
                <a:lnTo>
                  <a:pt x="271581" y="260334"/>
                </a:lnTo>
                <a:lnTo>
                  <a:pt x="267879" y="219127"/>
                </a:lnTo>
                <a:cubicBezTo>
                  <a:pt x="267879" y="98106"/>
                  <a:pt x="311535" y="0"/>
                  <a:pt x="365387" y="0"/>
                </a:cubicBezTo>
                <a:cubicBezTo>
                  <a:pt x="419239" y="0"/>
                  <a:pt x="462895" y="98106"/>
                  <a:pt x="462895" y="219127"/>
                </a:cubicBezTo>
                <a:lnTo>
                  <a:pt x="458267" y="270645"/>
                </a:lnTo>
                <a:lnTo>
                  <a:pt x="464593" y="261060"/>
                </a:lnTo>
                <a:cubicBezTo>
                  <a:pt x="476258" y="249972"/>
                  <a:pt x="489084" y="243840"/>
                  <a:pt x="502547" y="243840"/>
                </a:cubicBezTo>
                <a:cubicBezTo>
                  <a:pt x="509279" y="243840"/>
                  <a:pt x="515851" y="245373"/>
                  <a:pt x="522198" y="248292"/>
                </a:cubicBezTo>
                <a:lnTo>
                  <a:pt x="539459" y="260333"/>
                </a:lnTo>
                <a:lnTo>
                  <a:pt x="535757" y="219127"/>
                </a:lnTo>
                <a:cubicBezTo>
                  <a:pt x="535757" y="98106"/>
                  <a:pt x="579413" y="0"/>
                  <a:pt x="633265" y="0"/>
                </a:cubicBezTo>
                <a:cubicBezTo>
                  <a:pt x="687117" y="0"/>
                  <a:pt x="730773" y="98106"/>
                  <a:pt x="730773" y="219127"/>
                </a:cubicBezTo>
                <a:lnTo>
                  <a:pt x="726145" y="270645"/>
                </a:lnTo>
                <a:lnTo>
                  <a:pt x="732471" y="261060"/>
                </a:lnTo>
                <a:cubicBezTo>
                  <a:pt x="744136" y="249972"/>
                  <a:pt x="756962" y="243840"/>
                  <a:pt x="770425" y="243840"/>
                </a:cubicBezTo>
                <a:cubicBezTo>
                  <a:pt x="777157" y="243840"/>
                  <a:pt x="783729" y="245373"/>
                  <a:pt x="790076" y="248292"/>
                </a:cubicBezTo>
                <a:lnTo>
                  <a:pt x="807337" y="260333"/>
                </a:lnTo>
                <a:lnTo>
                  <a:pt x="803635" y="219127"/>
                </a:lnTo>
                <a:cubicBezTo>
                  <a:pt x="803635" y="98106"/>
                  <a:pt x="847291" y="0"/>
                  <a:pt x="901143" y="0"/>
                </a:cubicBezTo>
                <a:cubicBezTo>
                  <a:pt x="954995" y="0"/>
                  <a:pt x="998651" y="98106"/>
                  <a:pt x="998651" y="219127"/>
                </a:cubicBezTo>
                <a:lnTo>
                  <a:pt x="994023" y="270645"/>
                </a:lnTo>
                <a:lnTo>
                  <a:pt x="1000349" y="261060"/>
                </a:lnTo>
                <a:cubicBezTo>
                  <a:pt x="1012014" y="249972"/>
                  <a:pt x="1024840" y="243840"/>
                  <a:pt x="1038303" y="243840"/>
                </a:cubicBezTo>
                <a:cubicBezTo>
                  <a:pt x="1045035" y="243840"/>
                  <a:pt x="1051607" y="245373"/>
                  <a:pt x="1057954" y="248292"/>
                </a:cubicBezTo>
                <a:lnTo>
                  <a:pt x="1075216" y="260334"/>
                </a:lnTo>
                <a:lnTo>
                  <a:pt x="1071514" y="219127"/>
                </a:lnTo>
                <a:cubicBezTo>
                  <a:pt x="1071514" y="98106"/>
                  <a:pt x="1115169" y="0"/>
                  <a:pt x="1169021" y="0"/>
                </a:cubicBezTo>
                <a:cubicBezTo>
                  <a:pt x="1222873" y="0"/>
                  <a:pt x="1266529" y="98106"/>
                  <a:pt x="1266529" y="219127"/>
                </a:cubicBezTo>
                <a:lnTo>
                  <a:pt x="1261901" y="270645"/>
                </a:lnTo>
                <a:lnTo>
                  <a:pt x="1268227" y="261060"/>
                </a:lnTo>
                <a:cubicBezTo>
                  <a:pt x="1279893" y="249972"/>
                  <a:pt x="1292718" y="243840"/>
                  <a:pt x="1306181" y="243840"/>
                </a:cubicBezTo>
                <a:cubicBezTo>
                  <a:pt x="1312913" y="243840"/>
                  <a:pt x="1319485" y="245373"/>
                  <a:pt x="1325832" y="248292"/>
                </a:cubicBezTo>
                <a:lnTo>
                  <a:pt x="1343093" y="260333"/>
                </a:lnTo>
                <a:lnTo>
                  <a:pt x="1339391" y="219127"/>
                </a:lnTo>
                <a:cubicBezTo>
                  <a:pt x="1339391" y="98106"/>
                  <a:pt x="1383047" y="0"/>
                  <a:pt x="1436898" y="0"/>
                </a:cubicBezTo>
                <a:cubicBezTo>
                  <a:pt x="1490751" y="0"/>
                  <a:pt x="1534407" y="98106"/>
                  <a:pt x="1534407" y="219127"/>
                </a:cubicBezTo>
                <a:lnTo>
                  <a:pt x="1529779" y="270644"/>
                </a:lnTo>
                <a:lnTo>
                  <a:pt x="1536104" y="261060"/>
                </a:lnTo>
                <a:cubicBezTo>
                  <a:pt x="1547770" y="249972"/>
                  <a:pt x="1560595" y="243840"/>
                  <a:pt x="1574058" y="243840"/>
                </a:cubicBezTo>
                <a:cubicBezTo>
                  <a:pt x="1580790" y="243840"/>
                  <a:pt x="1587362" y="245373"/>
                  <a:pt x="1593710" y="248292"/>
                </a:cubicBezTo>
                <a:lnTo>
                  <a:pt x="1610971" y="260333"/>
                </a:lnTo>
                <a:lnTo>
                  <a:pt x="1607269" y="219127"/>
                </a:lnTo>
                <a:cubicBezTo>
                  <a:pt x="1607269" y="98106"/>
                  <a:pt x="1650925" y="0"/>
                  <a:pt x="1704777" y="0"/>
                </a:cubicBezTo>
                <a:cubicBezTo>
                  <a:pt x="1758629" y="0"/>
                  <a:pt x="1802285" y="98106"/>
                  <a:pt x="1802285" y="219127"/>
                </a:cubicBezTo>
                <a:lnTo>
                  <a:pt x="1797657" y="270645"/>
                </a:lnTo>
                <a:lnTo>
                  <a:pt x="1803983" y="261060"/>
                </a:lnTo>
                <a:cubicBezTo>
                  <a:pt x="1815649" y="249972"/>
                  <a:pt x="1828474" y="243840"/>
                  <a:pt x="1841937" y="243840"/>
                </a:cubicBezTo>
                <a:cubicBezTo>
                  <a:pt x="1848669" y="243840"/>
                  <a:pt x="1855241" y="245373"/>
                  <a:pt x="1861588" y="248292"/>
                </a:cubicBezTo>
                <a:lnTo>
                  <a:pt x="1878850" y="260334"/>
                </a:lnTo>
                <a:lnTo>
                  <a:pt x="1875148" y="219127"/>
                </a:lnTo>
                <a:cubicBezTo>
                  <a:pt x="1875148" y="98106"/>
                  <a:pt x="1918804" y="0"/>
                  <a:pt x="1972656" y="0"/>
                </a:cubicBezTo>
                <a:cubicBezTo>
                  <a:pt x="2026508" y="0"/>
                  <a:pt x="2070163" y="98106"/>
                  <a:pt x="2070163" y="219127"/>
                </a:cubicBezTo>
                <a:lnTo>
                  <a:pt x="2065535" y="270646"/>
                </a:lnTo>
                <a:lnTo>
                  <a:pt x="2071862" y="261060"/>
                </a:lnTo>
                <a:cubicBezTo>
                  <a:pt x="2083528" y="249972"/>
                  <a:pt x="2096353" y="243840"/>
                  <a:pt x="2109816" y="243840"/>
                </a:cubicBezTo>
                <a:cubicBezTo>
                  <a:pt x="2116548" y="243840"/>
                  <a:pt x="2123120" y="245373"/>
                  <a:pt x="2129467" y="248292"/>
                </a:cubicBezTo>
                <a:lnTo>
                  <a:pt x="2146728" y="260333"/>
                </a:lnTo>
                <a:lnTo>
                  <a:pt x="2143026" y="219127"/>
                </a:lnTo>
                <a:cubicBezTo>
                  <a:pt x="2143026" y="98106"/>
                  <a:pt x="2186682" y="0"/>
                  <a:pt x="2240534" y="0"/>
                </a:cubicBezTo>
                <a:cubicBezTo>
                  <a:pt x="2294386" y="0"/>
                  <a:pt x="2338043" y="98106"/>
                  <a:pt x="2338043" y="219127"/>
                </a:cubicBezTo>
                <a:lnTo>
                  <a:pt x="2333415" y="270643"/>
                </a:lnTo>
                <a:lnTo>
                  <a:pt x="2339740" y="261060"/>
                </a:lnTo>
                <a:cubicBezTo>
                  <a:pt x="2351406" y="249972"/>
                  <a:pt x="2364231" y="243840"/>
                  <a:pt x="2377694" y="243840"/>
                </a:cubicBezTo>
                <a:cubicBezTo>
                  <a:pt x="2384426" y="243840"/>
                  <a:pt x="2390998" y="245373"/>
                  <a:pt x="2397345" y="248292"/>
                </a:cubicBezTo>
                <a:lnTo>
                  <a:pt x="2414606" y="260333"/>
                </a:lnTo>
                <a:lnTo>
                  <a:pt x="2410904" y="219127"/>
                </a:lnTo>
                <a:cubicBezTo>
                  <a:pt x="2410904" y="98106"/>
                  <a:pt x="2454560" y="0"/>
                  <a:pt x="2508413" y="0"/>
                </a:cubicBezTo>
                <a:cubicBezTo>
                  <a:pt x="2562263" y="0"/>
                  <a:pt x="2605920" y="98106"/>
                  <a:pt x="2605920" y="219127"/>
                </a:cubicBezTo>
                <a:lnTo>
                  <a:pt x="2601292" y="270646"/>
                </a:lnTo>
                <a:lnTo>
                  <a:pt x="2607618" y="261060"/>
                </a:lnTo>
                <a:cubicBezTo>
                  <a:pt x="2619284" y="249972"/>
                  <a:pt x="2632110" y="243840"/>
                  <a:pt x="2645573" y="243840"/>
                </a:cubicBezTo>
                <a:cubicBezTo>
                  <a:pt x="2652304" y="243840"/>
                  <a:pt x="2658876" y="245373"/>
                  <a:pt x="2665224" y="248292"/>
                </a:cubicBezTo>
                <a:lnTo>
                  <a:pt x="2682485" y="260334"/>
                </a:lnTo>
                <a:lnTo>
                  <a:pt x="2678783" y="219127"/>
                </a:lnTo>
                <a:cubicBezTo>
                  <a:pt x="2678783" y="98106"/>
                  <a:pt x="2722439" y="0"/>
                  <a:pt x="2776291" y="0"/>
                </a:cubicBezTo>
                <a:cubicBezTo>
                  <a:pt x="2830143" y="0"/>
                  <a:pt x="2873799" y="98106"/>
                  <a:pt x="2873799" y="219127"/>
                </a:cubicBezTo>
                <a:lnTo>
                  <a:pt x="2869171" y="270645"/>
                </a:lnTo>
                <a:lnTo>
                  <a:pt x="2875497" y="261060"/>
                </a:lnTo>
                <a:cubicBezTo>
                  <a:pt x="2887162" y="249972"/>
                  <a:pt x="2899988" y="243840"/>
                  <a:pt x="2913451" y="243840"/>
                </a:cubicBezTo>
                <a:cubicBezTo>
                  <a:pt x="2920183" y="243840"/>
                  <a:pt x="2926755" y="245373"/>
                  <a:pt x="2933102" y="248292"/>
                </a:cubicBezTo>
                <a:lnTo>
                  <a:pt x="2950363" y="260333"/>
                </a:lnTo>
                <a:lnTo>
                  <a:pt x="2946661" y="219127"/>
                </a:lnTo>
                <a:cubicBezTo>
                  <a:pt x="2946661" y="98106"/>
                  <a:pt x="2990317" y="0"/>
                  <a:pt x="3044169" y="0"/>
                </a:cubicBezTo>
                <a:cubicBezTo>
                  <a:pt x="3098021" y="0"/>
                  <a:pt x="3141677" y="98106"/>
                  <a:pt x="3141677" y="219127"/>
                </a:cubicBezTo>
                <a:lnTo>
                  <a:pt x="3137049" y="270645"/>
                </a:lnTo>
                <a:lnTo>
                  <a:pt x="3143375" y="261060"/>
                </a:lnTo>
                <a:cubicBezTo>
                  <a:pt x="3155041" y="249972"/>
                  <a:pt x="3167866" y="243840"/>
                  <a:pt x="3181329" y="243840"/>
                </a:cubicBezTo>
                <a:cubicBezTo>
                  <a:pt x="3188061" y="243840"/>
                  <a:pt x="3194633" y="245373"/>
                  <a:pt x="3200980" y="248292"/>
                </a:cubicBezTo>
                <a:lnTo>
                  <a:pt x="3218240" y="260332"/>
                </a:lnTo>
                <a:lnTo>
                  <a:pt x="3214538" y="219127"/>
                </a:lnTo>
                <a:cubicBezTo>
                  <a:pt x="3214538" y="98106"/>
                  <a:pt x="3258194" y="0"/>
                  <a:pt x="3312046" y="0"/>
                </a:cubicBezTo>
                <a:cubicBezTo>
                  <a:pt x="3365898" y="0"/>
                  <a:pt x="3409554" y="98106"/>
                  <a:pt x="3409554" y="219127"/>
                </a:cubicBezTo>
                <a:lnTo>
                  <a:pt x="3404926" y="270645"/>
                </a:lnTo>
                <a:lnTo>
                  <a:pt x="3411252" y="261060"/>
                </a:lnTo>
                <a:cubicBezTo>
                  <a:pt x="3422918" y="249972"/>
                  <a:pt x="3435743" y="243840"/>
                  <a:pt x="3449206" y="243840"/>
                </a:cubicBezTo>
                <a:cubicBezTo>
                  <a:pt x="3455938" y="243840"/>
                  <a:pt x="3462510" y="245373"/>
                  <a:pt x="3468858" y="248292"/>
                </a:cubicBezTo>
                <a:lnTo>
                  <a:pt x="3486118" y="260333"/>
                </a:lnTo>
                <a:lnTo>
                  <a:pt x="3482416" y="219127"/>
                </a:lnTo>
                <a:cubicBezTo>
                  <a:pt x="3482416" y="98106"/>
                  <a:pt x="3526072" y="0"/>
                  <a:pt x="3579924" y="0"/>
                </a:cubicBezTo>
                <a:cubicBezTo>
                  <a:pt x="3633776" y="0"/>
                  <a:pt x="3677432" y="98106"/>
                  <a:pt x="3677432" y="219127"/>
                </a:cubicBezTo>
                <a:lnTo>
                  <a:pt x="3672804" y="270645"/>
                </a:lnTo>
                <a:lnTo>
                  <a:pt x="3679130" y="261060"/>
                </a:lnTo>
                <a:cubicBezTo>
                  <a:pt x="3690796" y="249972"/>
                  <a:pt x="3703621" y="243840"/>
                  <a:pt x="3717084" y="243840"/>
                </a:cubicBezTo>
                <a:cubicBezTo>
                  <a:pt x="3723816" y="243840"/>
                  <a:pt x="3730388" y="245373"/>
                  <a:pt x="3736736" y="248292"/>
                </a:cubicBezTo>
                <a:lnTo>
                  <a:pt x="3753997" y="260334"/>
                </a:lnTo>
                <a:lnTo>
                  <a:pt x="3750295" y="219127"/>
                </a:lnTo>
                <a:cubicBezTo>
                  <a:pt x="3750295" y="98106"/>
                  <a:pt x="3793951" y="0"/>
                  <a:pt x="3847803" y="0"/>
                </a:cubicBezTo>
                <a:cubicBezTo>
                  <a:pt x="3901655" y="0"/>
                  <a:pt x="3945311" y="98106"/>
                  <a:pt x="3945311" y="219127"/>
                </a:cubicBezTo>
                <a:lnTo>
                  <a:pt x="3940683" y="27064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20" name="フリーフォーム: 図形 719">
            <a:extLst>
              <a:ext uri="{FF2B5EF4-FFF2-40B4-BE49-F238E27FC236}">
                <a16:creationId xmlns:a16="http://schemas.microsoft.com/office/drawing/2014/main" id="{4D667908-9CF8-390F-E482-9FFFC6CFD6EA}"/>
              </a:ext>
            </a:extLst>
          </p:cNvPr>
          <p:cNvSpPr/>
          <p:nvPr/>
        </p:nvSpPr>
        <p:spPr bwMode="auto">
          <a:xfrm>
            <a:off x="625288" y="5777860"/>
            <a:ext cx="5199681" cy="75853"/>
          </a:xfrm>
          <a:custGeom>
            <a:avLst/>
            <a:gdLst>
              <a:gd name="connsiteX0" fmla="*/ 361252 w 4204952"/>
              <a:gd name="connsiteY0" fmla="*/ 16 h 449933"/>
              <a:gd name="connsiteX1" fmla="*/ 389634 w 4204952"/>
              <a:gd name="connsiteY1" fmla="*/ 7540 h 449933"/>
              <a:gd name="connsiteX2" fmla="*/ 420431 w 4204952"/>
              <a:gd name="connsiteY2" fmla="*/ 153078 h 449933"/>
              <a:gd name="connsiteX3" fmla="*/ 419375 w 4204952"/>
              <a:gd name="connsiteY3" fmla="*/ 156783 h 449933"/>
              <a:gd name="connsiteX4" fmla="*/ 429937 w 4204952"/>
              <a:gd name="connsiteY4" fmla="*/ 142556 h 449933"/>
              <a:gd name="connsiteX5" fmla="*/ 629130 w 4204952"/>
              <a:gd name="connsiteY5" fmla="*/ 16 h 449933"/>
              <a:gd name="connsiteX6" fmla="*/ 657512 w 4204952"/>
              <a:gd name="connsiteY6" fmla="*/ 7540 h 449933"/>
              <a:gd name="connsiteX7" fmla="*/ 688309 w 4204952"/>
              <a:gd name="connsiteY7" fmla="*/ 153078 h 449933"/>
              <a:gd name="connsiteX8" fmla="*/ 687252 w 4204952"/>
              <a:gd name="connsiteY8" fmla="*/ 156785 h 449933"/>
              <a:gd name="connsiteX9" fmla="*/ 697816 w 4204952"/>
              <a:gd name="connsiteY9" fmla="*/ 142556 h 449933"/>
              <a:gd name="connsiteX10" fmla="*/ 897009 w 4204952"/>
              <a:gd name="connsiteY10" fmla="*/ 16 h 449933"/>
              <a:gd name="connsiteX11" fmla="*/ 925391 w 4204952"/>
              <a:gd name="connsiteY11" fmla="*/ 7540 h 449933"/>
              <a:gd name="connsiteX12" fmla="*/ 956187 w 4204952"/>
              <a:gd name="connsiteY12" fmla="*/ 153078 h 449933"/>
              <a:gd name="connsiteX13" fmla="*/ 955132 w 4204952"/>
              <a:gd name="connsiteY13" fmla="*/ 156783 h 449933"/>
              <a:gd name="connsiteX14" fmla="*/ 965694 w 4204952"/>
              <a:gd name="connsiteY14" fmla="*/ 142556 h 449933"/>
              <a:gd name="connsiteX15" fmla="*/ 1164887 w 4204952"/>
              <a:gd name="connsiteY15" fmla="*/ 16 h 449933"/>
              <a:gd name="connsiteX16" fmla="*/ 1193269 w 4204952"/>
              <a:gd name="connsiteY16" fmla="*/ 7540 h 449933"/>
              <a:gd name="connsiteX17" fmla="*/ 1224065 w 4204952"/>
              <a:gd name="connsiteY17" fmla="*/ 153078 h 449933"/>
              <a:gd name="connsiteX18" fmla="*/ 1223009 w 4204952"/>
              <a:gd name="connsiteY18" fmla="*/ 156783 h 449933"/>
              <a:gd name="connsiteX19" fmla="*/ 1233572 w 4204952"/>
              <a:gd name="connsiteY19" fmla="*/ 142556 h 449933"/>
              <a:gd name="connsiteX20" fmla="*/ 1432765 w 4204952"/>
              <a:gd name="connsiteY20" fmla="*/ 16 h 449933"/>
              <a:gd name="connsiteX21" fmla="*/ 1461147 w 4204952"/>
              <a:gd name="connsiteY21" fmla="*/ 7540 h 449933"/>
              <a:gd name="connsiteX22" fmla="*/ 1491943 w 4204952"/>
              <a:gd name="connsiteY22" fmla="*/ 153078 h 449933"/>
              <a:gd name="connsiteX23" fmla="*/ 1490885 w 4204952"/>
              <a:gd name="connsiteY23" fmla="*/ 156785 h 449933"/>
              <a:gd name="connsiteX24" fmla="*/ 1501450 w 4204952"/>
              <a:gd name="connsiteY24" fmla="*/ 142556 h 449933"/>
              <a:gd name="connsiteX25" fmla="*/ 1700643 w 4204952"/>
              <a:gd name="connsiteY25" fmla="*/ 16 h 449933"/>
              <a:gd name="connsiteX26" fmla="*/ 1729024 w 4204952"/>
              <a:gd name="connsiteY26" fmla="*/ 7540 h 449933"/>
              <a:gd name="connsiteX27" fmla="*/ 1759822 w 4204952"/>
              <a:gd name="connsiteY27" fmla="*/ 153078 h 449933"/>
              <a:gd name="connsiteX28" fmla="*/ 1758766 w 4204952"/>
              <a:gd name="connsiteY28" fmla="*/ 156783 h 449933"/>
              <a:gd name="connsiteX29" fmla="*/ 1769328 w 4204952"/>
              <a:gd name="connsiteY29" fmla="*/ 142556 h 449933"/>
              <a:gd name="connsiteX30" fmla="*/ 1968521 w 4204952"/>
              <a:gd name="connsiteY30" fmla="*/ 16 h 449933"/>
              <a:gd name="connsiteX31" fmla="*/ 1996903 w 4204952"/>
              <a:gd name="connsiteY31" fmla="*/ 7540 h 449933"/>
              <a:gd name="connsiteX32" fmla="*/ 2027700 w 4204952"/>
              <a:gd name="connsiteY32" fmla="*/ 153078 h 449933"/>
              <a:gd name="connsiteX33" fmla="*/ 2026644 w 4204952"/>
              <a:gd name="connsiteY33" fmla="*/ 156783 h 449933"/>
              <a:gd name="connsiteX34" fmla="*/ 2037206 w 4204952"/>
              <a:gd name="connsiteY34" fmla="*/ 142556 h 449933"/>
              <a:gd name="connsiteX35" fmla="*/ 2236399 w 4204952"/>
              <a:gd name="connsiteY35" fmla="*/ 16 h 449933"/>
              <a:gd name="connsiteX36" fmla="*/ 2264781 w 4204952"/>
              <a:gd name="connsiteY36" fmla="*/ 7540 h 449933"/>
              <a:gd name="connsiteX37" fmla="*/ 2295578 w 4204952"/>
              <a:gd name="connsiteY37" fmla="*/ 153078 h 449933"/>
              <a:gd name="connsiteX38" fmla="*/ 2294520 w 4204952"/>
              <a:gd name="connsiteY38" fmla="*/ 156785 h 449933"/>
              <a:gd name="connsiteX39" fmla="*/ 2305086 w 4204952"/>
              <a:gd name="connsiteY39" fmla="*/ 142556 h 449933"/>
              <a:gd name="connsiteX40" fmla="*/ 2504278 w 4204952"/>
              <a:gd name="connsiteY40" fmla="*/ 16 h 449933"/>
              <a:gd name="connsiteX41" fmla="*/ 2532659 w 4204952"/>
              <a:gd name="connsiteY41" fmla="*/ 7540 h 449933"/>
              <a:gd name="connsiteX42" fmla="*/ 2563456 w 4204952"/>
              <a:gd name="connsiteY42" fmla="*/ 153078 h 449933"/>
              <a:gd name="connsiteX43" fmla="*/ 2562400 w 4204952"/>
              <a:gd name="connsiteY43" fmla="*/ 156783 h 449933"/>
              <a:gd name="connsiteX44" fmla="*/ 2572964 w 4204952"/>
              <a:gd name="connsiteY44" fmla="*/ 142556 h 449933"/>
              <a:gd name="connsiteX45" fmla="*/ 2772156 w 4204952"/>
              <a:gd name="connsiteY45" fmla="*/ 16 h 449933"/>
              <a:gd name="connsiteX46" fmla="*/ 2800538 w 4204952"/>
              <a:gd name="connsiteY46" fmla="*/ 7540 h 449933"/>
              <a:gd name="connsiteX47" fmla="*/ 2831335 w 4204952"/>
              <a:gd name="connsiteY47" fmla="*/ 153078 h 449933"/>
              <a:gd name="connsiteX48" fmla="*/ 2830278 w 4204952"/>
              <a:gd name="connsiteY48" fmla="*/ 156783 h 449933"/>
              <a:gd name="connsiteX49" fmla="*/ 2840840 w 4204952"/>
              <a:gd name="connsiteY49" fmla="*/ 142556 h 449933"/>
              <a:gd name="connsiteX50" fmla="*/ 3040034 w 4204952"/>
              <a:gd name="connsiteY50" fmla="*/ 16 h 449933"/>
              <a:gd name="connsiteX51" fmla="*/ 3068416 w 4204952"/>
              <a:gd name="connsiteY51" fmla="*/ 7540 h 449933"/>
              <a:gd name="connsiteX52" fmla="*/ 3099211 w 4204952"/>
              <a:gd name="connsiteY52" fmla="*/ 153078 h 449933"/>
              <a:gd name="connsiteX53" fmla="*/ 3098155 w 4204952"/>
              <a:gd name="connsiteY53" fmla="*/ 156785 h 449933"/>
              <a:gd name="connsiteX54" fmla="*/ 3108720 w 4204952"/>
              <a:gd name="connsiteY54" fmla="*/ 142556 h 449933"/>
              <a:gd name="connsiteX55" fmla="*/ 3307913 w 4204952"/>
              <a:gd name="connsiteY55" fmla="*/ 16 h 449933"/>
              <a:gd name="connsiteX56" fmla="*/ 3336294 w 4204952"/>
              <a:gd name="connsiteY56" fmla="*/ 7540 h 449933"/>
              <a:gd name="connsiteX57" fmla="*/ 3367091 w 4204952"/>
              <a:gd name="connsiteY57" fmla="*/ 153078 h 449933"/>
              <a:gd name="connsiteX58" fmla="*/ 3366035 w 4204952"/>
              <a:gd name="connsiteY58" fmla="*/ 156783 h 449933"/>
              <a:gd name="connsiteX59" fmla="*/ 3376597 w 4204952"/>
              <a:gd name="connsiteY59" fmla="*/ 142556 h 449933"/>
              <a:gd name="connsiteX60" fmla="*/ 3575791 w 4204952"/>
              <a:gd name="connsiteY60" fmla="*/ 16 h 449933"/>
              <a:gd name="connsiteX61" fmla="*/ 3604172 w 4204952"/>
              <a:gd name="connsiteY61" fmla="*/ 7540 h 449933"/>
              <a:gd name="connsiteX62" fmla="*/ 3634968 w 4204952"/>
              <a:gd name="connsiteY62" fmla="*/ 153078 h 449933"/>
              <a:gd name="connsiteX63" fmla="*/ 3633912 w 4204952"/>
              <a:gd name="connsiteY63" fmla="*/ 156783 h 449933"/>
              <a:gd name="connsiteX64" fmla="*/ 3644475 w 4204952"/>
              <a:gd name="connsiteY64" fmla="*/ 142556 h 449933"/>
              <a:gd name="connsiteX65" fmla="*/ 3843668 w 4204952"/>
              <a:gd name="connsiteY65" fmla="*/ 16 h 449933"/>
              <a:gd name="connsiteX66" fmla="*/ 3872050 w 4204952"/>
              <a:gd name="connsiteY66" fmla="*/ 7540 h 449933"/>
              <a:gd name="connsiteX67" fmla="*/ 3902846 w 4204952"/>
              <a:gd name="connsiteY67" fmla="*/ 153078 h 449933"/>
              <a:gd name="connsiteX68" fmla="*/ 3901791 w 4204952"/>
              <a:gd name="connsiteY68" fmla="*/ 156782 h 449933"/>
              <a:gd name="connsiteX69" fmla="*/ 3912353 w 4204952"/>
              <a:gd name="connsiteY69" fmla="*/ 142556 h 449933"/>
              <a:gd name="connsiteX70" fmla="*/ 4111546 w 4204952"/>
              <a:gd name="connsiteY70" fmla="*/ 16 h 449933"/>
              <a:gd name="connsiteX71" fmla="*/ 4139928 w 4204952"/>
              <a:gd name="connsiteY71" fmla="*/ 7540 h 449933"/>
              <a:gd name="connsiteX72" fmla="*/ 4170724 w 4204952"/>
              <a:gd name="connsiteY72" fmla="*/ 153078 h 449933"/>
              <a:gd name="connsiteX73" fmla="*/ 4169668 w 4204952"/>
              <a:gd name="connsiteY73" fmla="*/ 156785 h 449933"/>
              <a:gd name="connsiteX74" fmla="*/ 4180232 w 4204952"/>
              <a:gd name="connsiteY74" fmla="*/ 142556 h 449933"/>
              <a:gd name="connsiteX75" fmla="*/ 4204952 w 4204952"/>
              <a:gd name="connsiteY75" fmla="*/ 115168 h 449933"/>
              <a:gd name="connsiteX76" fmla="*/ 4204952 w 4204952"/>
              <a:gd name="connsiteY76" fmla="*/ 449933 h 449933"/>
              <a:gd name="connsiteX77" fmla="*/ 0 w 4204952"/>
              <a:gd name="connsiteY77" fmla="*/ 449933 h 449933"/>
              <a:gd name="connsiteX78" fmla="*/ 15021 w 4204952"/>
              <a:gd name="connsiteY78" fmla="*/ 397235 h 449933"/>
              <a:gd name="connsiteX79" fmla="*/ 78969 w 4204952"/>
              <a:gd name="connsiteY79" fmla="*/ 264370 h 449933"/>
              <a:gd name="connsiteX80" fmla="*/ 361252 w 4204952"/>
              <a:gd name="connsiteY80" fmla="*/ 16 h 449933"/>
              <a:gd name="connsiteX0" fmla="*/ 78969 w 4204952"/>
              <a:gd name="connsiteY0" fmla="*/ 264370 h 449933"/>
              <a:gd name="connsiteX1" fmla="*/ 389634 w 4204952"/>
              <a:gd name="connsiteY1" fmla="*/ 7540 h 449933"/>
              <a:gd name="connsiteX2" fmla="*/ 420431 w 4204952"/>
              <a:gd name="connsiteY2" fmla="*/ 153078 h 449933"/>
              <a:gd name="connsiteX3" fmla="*/ 419375 w 4204952"/>
              <a:gd name="connsiteY3" fmla="*/ 156783 h 449933"/>
              <a:gd name="connsiteX4" fmla="*/ 429937 w 4204952"/>
              <a:gd name="connsiteY4" fmla="*/ 142556 h 449933"/>
              <a:gd name="connsiteX5" fmla="*/ 629130 w 4204952"/>
              <a:gd name="connsiteY5" fmla="*/ 16 h 449933"/>
              <a:gd name="connsiteX6" fmla="*/ 657512 w 4204952"/>
              <a:gd name="connsiteY6" fmla="*/ 7540 h 449933"/>
              <a:gd name="connsiteX7" fmla="*/ 688309 w 4204952"/>
              <a:gd name="connsiteY7" fmla="*/ 153078 h 449933"/>
              <a:gd name="connsiteX8" fmla="*/ 687252 w 4204952"/>
              <a:gd name="connsiteY8" fmla="*/ 156785 h 449933"/>
              <a:gd name="connsiteX9" fmla="*/ 697816 w 4204952"/>
              <a:gd name="connsiteY9" fmla="*/ 142556 h 449933"/>
              <a:gd name="connsiteX10" fmla="*/ 897009 w 4204952"/>
              <a:gd name="connsiteY10" fmla="*/ 16 h 449933"/>
              <a:gd name="connsiteX11" fmla="*/ 925391 w 4204952"/>
              <a:gd name="connsiteY11" fmla="*/ 7540 h 449933"/>
              <a:gd name="connsiteX12" fmla="*/ 956187 w 4204952"/>
              <a:gd name="connsiteY12" fmla="*/ 153078 h 449933"/>
              <a:gd name="connsiteX13" fmla="*/ 955132 w 4204952"/>
              <a:gd name="connsiteY13" fmla="*/ 156783 h 449933"/>
              <a:gd name="connsiteX14" fmla="*/ 965694 w 4204952"/>
              <a:gd name="connsiteY14" fmla="*/ 142556 h 449933"/>
              <a:gd name="connsiteX15" fmla="*/ 1164887 w 4204952"/>
              <a:gd name="connsiteY15" fmla="*/ 16 h 449933"/>
              <a:gd name="connsiteX16" fmla="*/ 1193269 w 4204952"/>
              <a:gd name="connsiteY16" fmla="*/ 7540 h 449933"/>
              <a:gd name="connsiteX17" fmla="*/ 1224065 w 4204952"/>
              <a:gd name="connsiteY17" fmla="*/ 153078 h 449933"/>
              <a:gd name="connsiteX18" fmla="*/ 1223009 w 4204952"/>
              <a:gd name="connsiteY18" fmla="*/ 156783 h 449933"/>
              <a:gd name="connsiteX19" fmla="*/ 1233572 w 4204952"/>
              <a:gd name="connsiteY19" fmla="*/ 142556 h 449933"/>
              <a:gd name="connsiteX20" fmla="*/ 1432765 w 4204952"/>
              <a:gd name="connsiteY20" fmla="*/ 16 h 449933"/>
              <a:gd name="connsiteX21" fmla="*/ 1461147 w 4204952"/>
              <a:gd name="connsiteY21" fmla="*/ 7540 h 449933"/>
              <a:gd name="connsiteX22" fmla="*/ 1491943 w 4204952"/>
              <a:gd name="connsiteY22" fmla="*/ 153078 h 449933"/>
              <a:gd name="connsiteX23" fmla="*/ 1490885 w 4204952"/>
              <a:gd name="connsiteY23" fmla="*/ 156785 h 449933"/>
              <a:gd name="connsiteX24" fmla="*/ 1501450 w 4204952"/>
              <a:gd name="connsiteY24" fmla="*/ 142556 h 449933"/>
              <a:gd name="connsiteX25" fmla="*/ 1700643 w 4204952"/>
              <a:gd name="connsiteY25" fmla="*/ 16 h 449933"/>
              <a:gd name="connsiteX26" fmla="*/ 1729024 w 4204952"/>
              <a:gd name="connsiteY26" fmla="*/ 7540 h 449933"/>
              <a:gd name="connsiteX27" fmla="*/ 1759822 w 4204952"/>
              <a:gd name="connsiteY27" fmla="*/ 153078 h 449933"/>
              <a:gd name="connsiteX28" fmla="*/ 1758766 w 4204952"/>
              <a:gd name="connsiteY28" fmla="*/ 156783 h 449933"/>
              <a:gd name="connsiteX29" fmla="*/ 1769328 w 4204952"/>
              <a:gd name="connsiteY29" fmla="*/ 142556 h 449933"/>
              <a:gd name="connsiteX30" fmla="*/ 1968521 w 4204952"/>
              <a:gd name="connsiteY30" fmla="*/ 16 h 449933"/>
              <a:gd name="connsiteX31" fmla="*/ 1996903 w 4204952"/>
              <a:gd name="connsiteY31" fmla="*/ 7540 h 449933"/>
              <a:gd name="connsiteX32" fmla="*/ 2027700 w 4204952"/>
              <a:gd name="connsiteY32" fmla="*/ 153078 h 449933"/>
              <a:gd name="connsiteX33" fmla="*/ 2026644 w 4204952"/>
              <a:gd name="connsiteY33" fmla="*/ 156783 h 449933"/>
              <a:gd name="connsiteX34" fmla="*/ 2037206 w 4204952"/>
              <a:gd name="connsiteY34" fmla="*/ 142556 h 449933"/>
              <a:gd name="connsiteX35" fmla="*/ 2236399 w 4204952"/>
              <a:gd name="connsiteY35" fmla="*/ 16 h 449933"/>
              <a:gd name="connsiteX36" fmla="*/ 2264781 w 4204952"/>
              <a:gd name="connsiteY36" fmla="*/ 7540 h 449933"/>
              <a:gd name="connsiteX37" fmla="*/ 2295578 w 4204952"/>
              <a:gd name="connsiteY37" fmla="*/ 153078 h 449933"/>
              <a:gd name="connsiteX38" fmla="*/ 2294520 w 4204952"/>
              <a:gd name="connsiteY38" fmla="*/ 156785 h 449933"/>
              <a:gd name="connsiteX39" fmla="*/ 2305086 w 4204952"/>
              <a:gd name="connsiteY39" fmla="*/ 142556 h 449933"/>
              <a:gd name="connsiteX40" fmla="*/ 2504278 w 4204952"/>
              <a:gd name="connsiteY40" fmla="*/ 16 h 449933"/>
              <a:gd name="connsiteX41" fmla="*/ 2532659 w 4204952"/>
              <a:gd name="connsiteY41" fmla="*/ 7540 h 449933"/>
              <a:gd name="connsiteX42" fmla="*/ 2563456 w 4204952"/>
              <a:gd name="connsiteY42" fmla="*/ 153078 h 449933"/>
              <a:gd name="connsiteX43" fmla="*/ 2562400 w 4204952"/>
              <a:gd name="connsiteY43" fmla="*/ 156783 h 449933"/>
              <a:gd name="connsiteX44" fmla="*/ 2572964 w 4204952"/>
              <a:gd name="connsiteY44" fmla="*/ 142556 h 449933"/>
              <a:gd name="connsiteX45" fmla="*/ 2772156 w 4204952"/>
              <a:gd name="connsiteY45" fmla="*/ 16 h 449933"/>
              <a:gd name="connsiteX46" fmla="*/ 2800538 w 4204952"/>
              <a:gd name="connsiteY46" fmla="*/ 7540 h 449933"/>
              <a:gd name="connsiteX47" fmla="*/ 2831335 w 4204952"/>
              <a:gd name="connsiteY47" fmla="*/ 153078 h 449933"/>
              <a:gd name="connsiteX48" fmla="*/ 2830278 w 4204952"/>
              <a:gd name="connsiteY48" fmla="*/ 156783 h 449933"/>
              <a:gd name="connsiteX49" fmla="*/ 2840840 w 4204952"/>
              <a:gd name="connsiteY49" fmla="*/ 142556 h 449933"/>
              <a:gd name="connsiteX50" fmla="*/ 3040034 w 4204952"/>
              <a:gd name="connsiteY50" fmla="*/ 16 h 449933"/>
              <a:gd name="connsiteX51" fmla="*/ 3068416 w 4204952"/>
              <a:gd name="connsiteY51" fmla="*/ 7540 h 449933"/>
              <a:gd name="connsiteX52" fmla="*/ 3099211 w 4204952"/>
              <a:gd name="connsiteY52" fmla="*/ 153078 h 449933"/>
              <a:gd name="connsiteX53" fmla="*/ 3098155 w 4204952"/>
              <a:gd name="connsiteY53" fmla="*/ 156785 h 449933"/>
              <a:gd name="connsiteX54" fmla="*/ 3108720 w 4204952"/>
              <a:gd name="connsiteY54" fmla="*/ 142556 h 449933"/>
              <a:gd name="connsiteX55" fmla="*/ 3307913 w 4204952"/>
              <a:gd name="connsiteY55" fmla="*/ 16 h 449933"/>
              <a:gd name="connsiteX56" fmla="*/ 3336294 w 4204952"/>
              <a:gd name="connsiteY56" fmla="*/ 7540 h 449933"/>
              <a:gd name="connsiteX57" fmla="*/ 3367091 w 4204952"/>
              <a:gd name="connsiteY57" fmla="*/ 153078 h 449933"/>
              <a:gd name="connsiteX58" fmla="*/ 3366035 w 4204952"/>
              <a:gd name="connsiteY58" fmla="*/ 156783 h 449933"/>
              <a:gd name="connsiteX59" fmla="*/ 3376597 w 4204952"/>
              <a:gd name="connsiteY59" fmla="*/ 142556 h 449933"/>
              <a:gd name="connsiteX60" fmla="*/ 3575791 w 4204952"/>
              <a:gd name="connsiteY60" fmla="*/ 16 h 449933"/>
              <a:gd name="connsiteX61" fmla="*/ 3604172 w 4204952"/>
              <a:gd name="connsiteY61" fmla="*/ 7540 h 449933"/>
              <a:gd name="connsiteX62" fmla="*/ 3634968 w 4204952"/>
              <a:gd name="connsiteY62" fmla="*/ 153078 h 449933"/>
              <a:gd name="connsiteX63" fmla="*/ 3633912 w 4204952"/>
              <a:gd name="connsiteY63" fmla="*/ 156783 h 449933"/>
              <a:gd name="connsiteX64" fmla="*/ 3644475 w 4204952"/>
              <a:gd name="connsiteY64" fmla="*/ 142556 h 449933"/>
              <a:gd name="connsiteX65" fmla="*/ 3843668 w 4204952"/>
              <a:gd name="connsiteY65" fmla="*/ 16 h 449933"/>
              <a:gd name="connsiteX66" fmla="*/ 3872050 w 4204952"/>
              <a:gd name="connsiteY66" fmla="*/ 7540 h 449933"/>
              <a:gd name="connsiteX67" fmla="*/ 3902846 w 4204952"/>
              <a:gd name="connsiteY67" fmla="*/ 153078 h 449933"/>
              <a:gd name="connsiteX68" fmla="*/ 3901791 w 4204952"/>
              <a:gd name="connsiteY68" fmla="*/ 156782 h 449933"/>
              <a:gd name="connsiteX69" fmla="*/ 3912353 w 4204952"/>
              <a:gd name="connsiteY69" fmla="*/ 142556 h 449933"/>
              <a:gd name="connsiteX70" fmla="*/ 4111546 w 4204952"/>
              <a:gd name="connsiteY70" fmla="*/ 16 h 449933"/>
              <a:gd name="connsiteX71" fmla="*/ 4139928 w 4204952"/>
              <a:gd name="connsiteY71" fmla="*/ 7540 h 449933"/>
              <a:gd name="connsiteX72" fmla="*/ 4170724 w 4204952"/>
              <a:gd name="connsiteY72" fmla="*/ 153078 h 449933"/>
              <a:gd name="connsiteX73" fmla="*/ 4169668 w 4204952"/>
              <a:gd name="connsiteY73" fmla="*/ 156785 h 449933"/>
              <a:gd name="connsiteX74" fmla="*/ 4180232 w 4204952"/>
              <a:gd name="connsiteY74" fmla="*/ 142556 h 449933"/>
              <a:gd name="connsiteX75" fmla="*/ 4204952 w 4204952"/>
              <a:gd name="connsiteY75" fmla="*/ 115168 h 449933"/>
              <a:gd name="connsiteX76" fmla="*/ 4204952 w 4204952"/>
              <a:gd name="connsiteY76" fmla="*/ 449933 h 449933"/>
              <a:gd name="connsiteX77" fmla="*/ 0 w 4204952"/>
              <a:gd name="connsiteY77" fmla="*/ 449933 h 449933"/>
              <a:gd name="connsiteX78" fmla="*/ 15021 w 4204952"/>
              <a:gd name="connsiteY78" fmla="*/ 397235 h 449933"/>
              <a:gd name="connsiteX79" fmla="*/ 78969 w 4204952"/>
              <a:gd name="connsiteY79" fmla="*/ 264370 h 449933"/>
              <a:gd name="connsiteX0" fmla="*/ 78969 w 4204952"/>
              <a:gd name="connsiteY0" fmla="*/ 264370 h 449933"/>
              <a:gd name="connsiteX1" fmla="*/ 420431 w 4204952"/>
              <a:gd name="connsiteY1" fmla="*/ 153078 h 449933"/>
              <a:gd name="connsiteX2" fmla="*/ 419375 w 4204952"/>
              <a:gd name="connsiteY2" fmla="*/ 156783 h 449933"/>
              <a:gd name="connsiteX3" fmla="*/ 429937 w 4204952"/>
              <a:gd name="connsiteY3" fmla="*/ 142556 h 449933"/>
              <a:gd name="connsiteX4" fmla="*/ 629130 w 4204952"/>
              <a:gd name="connsiteY4" fmla="*/ 16 h 449933"/>
              <a:gd name="connsiteX5" fmla="*/ 657512 w 4204952"/>
              <a:gd name="connsiteY5" fmla="*/ 7540 h 449933"/>
              <a:gd name="connsiteX6" fmla="*/ 688309 w 4204952"/>
              <a:gd name="connsiteY6" fmla="*/ 153078 h 449933"/>
              <a:gd name="connsiteX7" fmla="*/ 687252 w 4204952"/>
              <a:gd name="connsiteY7" fmla="*/ 156785 h 449933"/>
              <a:gd name="connsiteX8" fmla="*/ 697816 w 4204952"/>
              <a:gd name="connsiteY8" fmla="*/ 142556 h 449933"/>
              <a:gd name="connsiteX9" fmla="*/ 897009 w 4204952"/>
              <a:gd name="connsiteY9" fmla="*/ 16 h 449933"/>
              <a:gd name="connsiteX10" fmla="*/ 925391 w 4204952"/>
              <a:gd name="connsiteY10" fmla="*/ 7540 h 449933"/>
              <a:gd name="connsiteX11" fmla="*/ 956187 w 4204952"/>
              <a:gd name="connsiteY11" fmla="*/ 153078 h 449933"/>
              <a:gd name="connsiteX12" fmla="*/ 955132 w 4204952"/>
              <a:gd name="connsiteY12" fmla="*/ 156783 h 449933"/>
              <a:gd name="connsiteX13" fmla="*/ 965694 w 4204952"/>
              <a:gd name="connsiteY13" fmla="*/ 142556 h 449933"/>
              <a:gd name="connsiteX14" fmla="*/ 1164887 w 4204952"/>
              <a:gd name="connsiteY14" fmla="*/ 16 h 449933"/>
              <a:gd name="connsiteX15" fmla="*/ 1193269 w 4204952"/>
              <a:gd name="connsiteY15" fmla="*/ 7540 h 449933"/>
              <a:gd name="connsiteX16" fmla="*/ 1224065 w 4204952"/>
              <a:gd name="connsiteY16" fmla="*/ 153078 h 449933"/>
              <a:gd name="connsiteX17" fmla="*/ 1223009 w 4204952"/>
              <a:gd name="connsiteY17" fmla="*/ 156783 h 449933"/>
              <a:gd name="connsiteX18" fmla="*/ 1233572 w 4204952"/>
              <a:gd name="connsiteY18" fmla="*/ 142556 h 449933"/>
              <a:gd name="connsiteX19" fmla="*/ 1432765 w 4204952"/>
              <a:gd name="connsiteY19" fmla="*/ 16 h 449933"/>
              <a:gd name="connsiteX20" fmla="*/ 1461147 w 4204952"/>
              <a:gd name="connsiteY20" fmla="*/ 7540 h 449933"/>
              <a:gd name="connsiteX21" fmla="*/ 1491943 w 4204952"/>
              <a:gd name="connsiteY21" fmla="*/ 153078 h 449933"/>
              <a:gd name="connsiteX22" fmla="*/ 1490885 w 4204952"/>
              <a:gd name="connsiteY22" fmla="*/ 156785 h 449933"/>
              <a:gd name="connsiteX23" fmla="*/ 1501450 w 4204952"/>
              <a:gd name="connsiteY23" fmla="*/ 142556 h 449933"/>
              <a:gd name="connsiteX24" fmla="*/ 1700643 w 4204952"/>
              <a:gd name="connsiteY24" fmla="*/ 16 h 449933"/>
              <a:gd name="connsiteX25" fmla="*/ 1729024 w 4204952"/>
              <a:gd name="connsiteY25" fmla="*/ 7540 h 449933"/>
              <a:gd name="connsiteX26" fmla="*/ 1759822 w 4204952"/>
              <a:gd name="connsiteY26" fmla="*/ 153078 h 449933"/>
              <a:gd name="connsiteX27" fmla="*/ 1758766 w 4204952"/>
              <a:gd name="connsiteY27" fmla="*/ 156783 h 449933"/>
              <a:gd name="connsiteX28" fmla="*/ 1769328 w 4204952"/>
              <a:gd name="connsiteY28" fmla="*/ 142556 h 449933"/>
              <a:gd name="connsiteX29" fmla="*/ 1968521 w 4204952"/>
              <a:gd name="connsiteY29" fmla="*/ 16 h 449933"/>
              <a:gd name="connsiteX30" fmla="*/ 1996903 w 4204952"/>
              <a:gd name="connsiteY30" fmla="*/ 7540 h 449933"/>
              <a:gd name="connsiteX31" fmla="*/ 2027700 w 4204952"/>
              <a:gd name="connsiteY31" fmla="*/ 153078 h 449933"/>
              <a:gd name="connsiteX32" fmla="*/ 2026644 w 4204952"/>
              <a:gd name="connsiteY32" fmla="*/ 156783 h 449933"/>
              <a:gd name="connsiteX33" fmla="*/ 2037206 w 4204952"/>
              <a:gd name="connsiteY33" fmla="*/ 142556 h 449933"/>
              <a:gd name="connsiteX34" fmla="*/ 2236399 w 4204952"/>
              <a:gd name="connsiteY34" fmla="*/ 16 h 449933"/>
              <a:gd name="connsiteX35" fmla="*/ 2264781 w 4204952"/>
              <a:gd name="connsiteY35" fmla="*/ 7540 h 449933"/>
              <a:gd name="connsiteX36" fmla="*/ 2295578 w 4204952"/>
              <a:gd name="connsiteY36" fmla="*/ 153078 h 449933"/>
              <a:gd name="connsiteX37" fmla="*/ 2294520 w 4204952"/>
              <a:gd name="connsiteY37" fmla="*/ 156785 h 449933"/>
              <a:gd name="connsiteX38" fmla="*/ 2305086 w 4204952"/>
              <a:gd name="connsiteY38" fmla="*/ 142556 h 449933"/>
              <a:gd name="connsiteX39" fmla="*/ 2504278 w 4204952"/>
              <a:gd name="connsiteY39" fmla="*/ 16 h 449933"/>
              <a:gd name="connsiteX40" fmla="*/ 2532659 w 4204952"/>
              <a:gd name="connsiteY40" fmla="*/ 7540 h 449933"/>
              <a:gd name="connsiteX41" fmla="*/ 2563456 w 4204952"/>
              <a:gd name="connsiteY41" fmla="*/ 153078 h 449933"/>
              <a:gd name="connsiteX42" fmla="*/ 2562400 w 4204952"/>
              <a:gd name="connsiteY42" fmla="*/ 156783 h 449933"/>
              <a:gd name="connsiteX43" fmla="*/ 2572964 w 4204952"/>
              <a:gd name="connsiteY43" fmla="*/ 142556 h 449933"/>
              <a:gd name="connsiteX44" fmla="*/ 2772156 w 4204952"/>
              <a:gd name="connsiteY44" fmla="*/ 16 h 449933"/>
              <a:gd name="connsiteX45" fmla="*/ 2800538 w 4204952"/>
              <a:gd name="connsiteY45" fmla="*/ 7540 h 449933"/>
              <a:gd name="connsiteX46" fmla="*/ 2831335 w 4204952"/>
              <a:gd name="connsiteY46" fmla="*/ 153078 h 449933"/>
              <a:gd name="connsiteX47" fmla="*/ 2830278 w 4204952"/>
              <a:gd name="connsiteY47" fmla="*/ 156783 h 449933"/>
              <a:gd name="connsiteX48" fmla="*/ 2840840 w 4204952"/>
              <a:gd name="connsiteY48" fmla="*/ 142556 h 449933"/>
              <a:gd name="connsiteX49" fmla="*/ 3040034 w 4204952"/>
              <a:gd name="connsiteY49" fmla="*/ 16 h 449933"/>
              <a:gd name="connsiteX50" fmla="*/ 3068416 w 4204952"/>
              <a:gd name="connsiteY50" fmla="*/ 7540 h 449933"/>
              <a:gd name="connsiteX51" fmla="*/ 3099211 w 4204952"/>
              <a:gd name="connsiteY51" fmla="*/ 153078 h 449933"/>
              <a:gd name="connsiteX52" fmla="*/ 3098155 w 4204952"/>
              <a:gd name="connsiteY52" fmla="*/ 156785 h 449933"/>
              <a:gd name="connsiteX53" fmla="*/ 3108720 w 4204952"/>
              <a:gd name="connsiteY53" fmla="*/ 142556 h 449933"/>
              <a:gd name="connsiteX54" fmla="*/ 3307913 w 4204952"/>
              <a:gd name="connsiteY54" fmla="*/ 16 h 449933"/>
              <a:gd name="connsiteX55" fmla="*/ 3336294 w 4204952"/>
              <a:gd name="connsiteY55" fmla="*/ 7540 h 449933"/>
              <a:gd name="connsiteX56" fmla="*/ 3367091 w 4204952"/>
              <a:gd name="connsiteY56" fmla="*/ 153078 h 449933"/>
              <a:gd name="connsiteX57" fmla="*/ 3366035 w 4204952"/>
              <a:gd name="connsiteY57" fmla="*/ 156783 h 449933"/>
              <a:gd name="connsiteX58" fmla="*/ 3376597 w 4204952"/>
              <a:gd name="connsiteY58" fmla="*/ 142556 h 449933"/>
              <a:gd name="connsiteX59" fmla="*/ 3575791 w 4204952"/>
              <a:gd name="connsiteY59" fmla="*/ 16 h 449933"/>
              <a:gd name="connsiteX60" fmla="*/ 3604172 w 4204952"/>
              <a:gd name="connsiteY60" fmla="*/ 7540 h 449933"/>
              <a:gd name="connsiteX61" fmla="*/ 3634968 w 4204952"/>
              <a:gd name="connsiteY61" fmla="*/ 153078 h 449933"/>
              <a:gd name="connsiteX62" fmla="*/ 3633912 w 4204952"/>
              <a:gd name="connsiteY62" fmla="*/ 156783 h 449933"/>
              <a:gd name="connsiteX63" fmla="*/ 3644475 w 4204952"/>
              <a:gd name="connsiteY63" fmla="*/ 142556 h 449933"/>
              <a:gd name="connsiteX64" fmla="*/ 3843668 w 4204952"/>
              <a:gd name="connsiteY64" fmla="*/ 16 h 449933"/>
              <a:gd name="connsiteX65" fmla="*/ 3872050 w 4204952"/>
              <a:gd name="connsiteY65" fmla="*/ 7540 h 449933"/>
              <a:gd name="connsiteX66" fmla="*/ 3902846 w 4204952"/>
              <a:gd name="connsiteY66" fmla="*/ 153078 h 449933"/>
              <a:gd name="connsiteX67" fmla="*/ 3901791 w 4204952"/>
              <a:gd name="connsiteY67" fmla="*/ 156782 h 449933"/>
              <a:gd name="connsiteX68" fmla="*/ 3912353 w 4204952"/>
              <a:gd name="connsiteY68" fmla="*/ 142556 h 449933"/>
              <a:gd name="connsiteX69" fmla="*/ 4111546 w 4204952"/>
              <a:gd name="connsiteY69" fmla="*/ 16 h 449933"/>
              <a:gd name="connsiteX70" fmla="*/ 4139928 w 4204952"/>
              <a:gd name="connsiteY70" fmla="*/ 7540 h 449933"/>
              <a:gd name="connsiteX71" fmla="*/ 4170724 w 4204952"/>
              <a:gd name="connsiteY71" fmla="*/ 153078 h 449933"/>
              <a:gd name="connsiteX72" fmla="*/ 4169668 w 4204952"/>
              <a:gd name="connsiteY72" fmla="*/ 156785 h 449933"/>
              <a:gd name="connsiteX73" fmla="*/ 4180232 w 4204952"/>
              <a:gd name="connsiteY73" fmla="*/ 142556 h 449933"/>
              <a:gd name="connsiteX74" fmla="*/ 4204952 w 4204952"/>
              <a:gd name="connsiteY74" fmla="*/ 115168 h 449933"/>
              <a:gd name="connsiteX75" fmla="*/ 4204952 w 4204952"/>
              <a:gd name="connsiteY75" fmla="*/ 449933 h 449933"/>
              <a:gd name="connsiteX76" fmla="*/ 0 w 4204952"/>
              <a:gd name="connsiteY76" fmla="*/ 449933 h 449933"/>
              <a:gd name="connsiteX77" fmla="*/ 15021 w 4204952"/>
              <a:gd name="connsiteY77" fmla="*/ 397235 h 449933"/>
              <a:gd name="connsiteX78" fmla="*/ 78969 w 4204952"/>
              <a:gd name="connsiteY78" fmla="*/ 264370 h 449933"/>
              <a:gd name="connsiteX0" fmla="*/ 78969 w 4204952"/>
              <a:gd name="connsiteY0" fmla="*/ 264370 h 449933"/>
              <a:gd name="connsiteX1" fmla="*/ 420431 w 4204952"/>
              <a:gd name="connsiteY1" fmla="*/ 153078 h 449933"/>
              <a:gd name="connsiteX2" fmla="*/ 429937 w 4204952"/>
              <a:gd name="connsiteY2" fmla="*/ 142556 h 449933"/>
              <a:gd name="connsiteX3" fmla="*/ 629130 w 4204952"/>
              <a:gd name="connsiteY3" fmla="*/ 16 h 449933"/>
              <a:gd name="connsiteX4" fmla="*/ 657512 w 4204952"/>
              <a:gd name="connsiteY4" fmla="*/ 7540 h 449933"/>
              <a:gd name="connsiteX5" fmla="*/ 688309 w 4204952"/>
              <a:gd name="connsiteY5" fmla="*/ 153078 h 449933"/>
              <a:gd name="connsiteX6" fmla="*/ 687252 w 4204952"/>
              <a:gd name="connsiteY6" fmla="*/ 156785 h 449933"/>
              <a:gd name="connsiteX7" fmla="*/ 697816 w 4204952"/>
              <a:gd name="connsiteY7" fmla="*/ 142556 h 449933"/>
              <a:gd name="connsiteX8" fmla="*/ 897009 w 4204952"/>
              <a:gd name="connsiteY8" fmla="*/ 16 h 449933"/>
              <a:gd name="connsiteX9" fmla="*/ 925391 w 4204952"/>
              <a:gd name="connsiteY9" fmla="*/ 7540 h 449933"/>
              <a:gd name="connsiteX10" fmla="*/ 956187 w 4204952"/>
              <a:gd name="connsiteY10" fmla="*/ 153078 h 449933"/>
              <a:gd name="connsiteX11" fmla="*/ 955132 w 4204952"/>
              <a:gd name="connsiteY11" fmla="*/ 156783 h 449933"/>
              <a:gd name="connsiteX12" fmla="*/ 965694 w 4204952"/>
              <a:gd name="connsiteY12" fmla="*/ 142556 h 449933"/>
              <a:gd name="connsiteX13" fmla="*/ 1164887 w 4204952"/>
              <a:gd name="connsiteY13" fmla="*/ 16 h 449933"/>
              <a:gd name="connsiteX14" fmla="*/ 1193269 w 4204952"/>
              <a:gd name="connsiteY14" fmla="*/ 7540 h 449933"/>
              <a:gd name="connsiteX15" fmla="*/ 1224065 w 4204952"/>
              <a:gd name="connsiteY15" fmla="*/ 153078 h 449933"/>
              <a:gd name="connsiteX16" fmla="*/ 1223009 w 4204952"/>
              <a:gd name="connsiteY16" fmla="*/ 156783 h 449933"/>
              <a:gd name="connsiteX17" fmla="*/ 1233572 w 4204952"/>
              <a:gd name="connsiteY17" fmla="*/ 142556 h 449933"/>
              <a:gd name="connsiteX18" fmla="*/ 1432765 w 4204952"/>
              <a:gd name="connsiteY18" fmla="*/ 16 h 449933"/>
              <a:gd name="connsiteX19" fmla="*/ 1461147 w 4204952"/>
              <a:gd name="connsiteY19" fmla="*/ 7540 h 449933"/>
              <a:gd name="connsiteX20" fmla="*/ 1491943 w 4204952"/>
              <a:gd name="connsiteY20" fmla="*/ 153078 h 449933"/>
              <a:gd name="connsiteX21" fmla="*/ 1490885 w 4204952"/>
              <a:gd name="connsiteY21" fmla="*/ 156785 h 449933"/>
              <a:gd name="connsiteX22" fmla="*/ 1501450 w 4204952"/>
              <a:gd name="connsiteY22" fmla="*/ 142556 h 449933"/>
              <a:gd name="connsiteX23" fmla="*/ 1700643 w 4204952"/>
              <a:gd name="connsiteY23" fmla="*/ 16 h 449933"/>
              <a:gd name="connsiteX24" fmla="*/ 1729024 w 4204952"/>
              <a:gd name="connsiteY24" fmla="*/ 7540 h 449933"/>
              <a:gd name="connsiteX25" fmla="*/ 1759822 w 4204952"/>
              <a:gd name="connsiteY25" fmla="*/ 153078 h 449933"/>
              <a:gd name="connsiteX26" fmla="*/ 1758766 w 4204952"/>
              <a:gd name="connsiteY26" fmla="*/ 156783 h 449933"/>
              <a:gd name="connsiteX27" fmla="*/ 1769328 w 4204952"/>
              <a:gd name="connsiteY27" fmla="*/ 142556 h 449933"/>
              <a:gd name="connsiteX28" fmla="*/ 1968521 w 4204952"/>
              <a:gd name="connsiteY28" fmla="*/ 16 h 449933"/>
              <a:gd name="connsiteX29" fmla="*/ 1996903 w 4204952"/>
              <a:gd name="connsiteY29" fmla="*/ 7540 h 449933"/>
              <a:gd name="connsiteX30" fmla="*/ 2027700 w 4204952"/>
              <a:gd name="connsiteY30" fmla="*/ 153078 h 449933"/>
              <a:gd name="connsiteX31" fmla="*/ 2026644 w 4204952"/>
              <a:gd name="connsiteY31" fmla="*/ 156783 h 449933"/>
              <a:gd name="connsiteX32" fmla="*/ 2037206 w 4204952"/>
              <a:gd name="connsiteY32" fmla="*/ 142556 h 449933"/>
              <a:gd name="connsiteX33" fmla="*/ 2236399 w 4204952"/>
              <a:gd name="connsiteY33" fmla="*/ 16 h 449933"/>
              <a:gd name="connsiteX34" fmla="*/ 2264781 w 4204952"/>
              <a:gd name="connsiteY34" fmla="*/ 7540 h 449933"/>
              <a:gd name="connsiteX35" fmla="*/ 2295578 w 4204952"/>
              <a:gd name="connsiteY35" fmla="*/ 153078 h 449933"/>
              <a:gd name="connsiteX36" fmla="*/ 2294520 w 4204952"/>
              <a:gd name="connsiteY36" fmla="*/ 156785 h 449933"/>
              <a:gd name="connsiteX37" fmla="*/ 2305086 w 4204952"/>
              <a:gd name="connsiteY37" fmla="*/ 142556 h 449933"/>
              <a:gd name="connsiteX38" fmla="*/ 2504278 w 4204952"/>
              <a:gd name="connsiteY38" fmla="*/ 16 h 449933"/>
              <a:gd name="connsiteX39" fmla="*/ 2532659 w 4204952"/>
              <a:gd name="connsiteY39" fmla="*/ 7540 h 449933"/>
              <a:gd name="connsiteX40" fmla="*/ 2563456 w 4204952"/>
              <a:gd name="connsiteY40" fmla="*/ 153078 h 449933"/>
              <a:gd name="connsiteX41" fmla="*/ 2562400 w 4204952"/>
              <a:gd name="connsiteY41" fmla="*/ 156783 h 449933"/>
              <a:gd name="connsiteX42" fmla="*/ 2572964 w 4204952"/>
              <a:gd name="connsiteY42" fmla="*/ 142556 h 449933"/>
              <a:gd name="connsiteX43" fmla="*/ 2772156 w 4204952"/>
              <a:gd name="connsiteY43" fmla="*/ 16 h 449933"/>
              <a:gd name="connsiteX44" fmla="*/ 2800538 w 4204952"/>
              <a:gd name="connsiteY44" fmla="*/ 7540 h 449933"/>
              <a:gd name="connsiteX45" fmla="*/ 2831335 w 4204952"/>
              <a:gd name="connsiteY45" fmla="*/ 153078 h 449933"/>
              <a:gd name="connsiteX46" fmla="*/ 2830278 w 4204952"/>
              <a:gd name="connsiteY46" fmla="*/ 156783 h 449933"/>
              <a:gd name="connsiteX47" fmla="*/ 2840840 w 4204952"/>
              <a:gd name="connsiteY47" fmla="*/ 142556 h 449933"/>
              <a:gd name="connsiteX48" fmla="*/ 3040034 w 4204952"/>
              <a:gd name="connsiteY48" fmla="*/ 16 h 449933"/>
              <a:gd name="connsiteX49" fmla="*/ 3068416 w 4204952"/>
              <a:gd name="connsiteY49" fmla="*/ 7540 h 449933"/>
              <a:gd name="connsiteX50" fmla="*/ 3099211 w 4204952"/>
              <a:gd name="connsiteY50" fmla="*/ 153078 h 449933"/>
              <a:gd name="connsiteX51" fmla="*/ 3098155 w 4204952"/>
              <a:gd name="connsiteY51" fmla="*/ 156785 h 449933"/>
              <a:gd name="connsiteX52" fmla="*/ 3108720 w 4204952"/>
              <a:gd name="connsiteY52" fmla="*/ 142556 h 449933"/>
              <a:gd name="connsiteX53" fmla="*/ 3307913 w 4204952"/>
              <a:gd name="connsiteY53" fmla="*/ 16 h 449933"/>
              <a:gd name="connsiteX54" fmla="*/ 3336294 w 4204952"/>
              <a:gd name="connsiteY54" fmla="*/ 7540 h 449933"/>
              <a:gd name="connsiteX55" fmla="*/ 3367091 w 4204952"/>
              <a:gd name="connsiteY55" fmla="*/ 153078 h 449933"/>
              <a:gd name="connsiteX56" fmla="*/ 3366035 w 4204952"/>
              <a:gd name="connsiteY56" fmla="*/ 156783 h 449933"/>
              <a:gd name="connsiteX57" fmla="*/ 3376597 w 4204952"/>
              <a:gd name="connsiteY57" fmla="*/ 142556 h 449933"/>
              <a:gd name="connsiteX58" fmla="*/ 3575791 w 4204952"/>
              <a:gd name="connsiteY58" fmla="*/ 16 h 449933"/>
              <a:gd name="connsiteX59" fmla="*/ 3604172 w 4204952"/>
              <a:gd name="connsiteY59" fmla="*/ 7540 h 449933"/>
              <a:gd name="connsiteX60" fmla="*/ 3634968 w 4204952"/>
              <a:gd name="connsiteY60" fmla="*/ 153078 h 449933"/>
              <a:gd name="connsiteX61" fmla="*/ 3633912 w 4204952"/>
              <a:gd name="connsiteY61" fmla="*/ 156783 h 449933"/>
              <a:gd name="connsiteX62" fmla="*/ 3644475 w 4204952"/>
              <a:gd name="connsiteY62" fmla="*/ 142556 h 449933"/>
              <a:gd name="connsiteX63" fmla="*/ 3843668 w 4204952"/>
              <a:gd name="connsiteY63" fmla="*/ 16 h 449933"/>
              <a:gd name="connsiteX64" fmla="*/ 3872050 w 4204952"/>
              <a:gd name="connsiteY64" fmla="*/ 7540 h 449933"/>
              <a:gd name="connsiteX65" fmla="*/ 3902846 w 4204952"/>
              <a:gd name="connsiteY65" fmla="*/ 153078 h 449933"/>
              <a:gd name="connsiteX66" fmla="*/ 3901791 w 4204952"/>
              <a:gd name="connsiteY66" fmla="*/ 156782 h 449933"/>
              <a:gd name="connsiteX67" fmla="*/ 3912353 w 4204952"/>
              <a:gd name="connsiteY67" fmla="*/ 142556 h 449933"/>
              <a:gd name="connsiteX68" fmla="*/ 4111546 w 4204952"/>
              <a:gd name="connsiteY68" fmla="*/ 16 h 449933"/>
              <a:gd name="connsiteX69" fmla="*/ 4139928 w 4204952"/>
              <a:gd name="connsiteY69" fmla="*/ 7540 h 449933"/>
              <a:gd name="connsiteX70" fmla="*/ 4170724 w 4204952"/>
              <a:gd name="connsiteY70" fmla="*/ 153078 h 449933"/>
              <a:gd name="connsiteX71" fmla="*/ 4169668 w 4204952"/>
              <a:gd name="connsiteY71" fmla="*/ 156785 h 449933"/>
              <a:gd name="connsiteX72" fmla="*/ 4180232 w 4204952"/>
              <a:gd name="connsiteY72" fmla="*/ 142556 h 449933"/>
              <a:gd name="connsiteX73" fmla="*/ 4204952 w 4204952"/>
              <a:gd name="connsiteY73" fmla="*/ 115168 h 449933"/>
              <a:gd name="connsiteX74" fmla="*/ 4204952 w 4204952"/>
              <a:gd name="connsiteY74" fmla="*/ 449933 h 449933"/>
              <a:gd name="connsiteX75" fmla="*/ 0 w 4204952"/>
              <a:gd name="connsiteY75" fmla="*/ 449933 h 449933"/>
              <a:gd name="connsiteX76" fmla="*/ 15021 w 4204952"/>
              <a:gd name="connsiteY76" fmla="*/ 397235 h 449933"/>
              <a:gd name="connsiteX77" fmla="*/ 78969 w 4204952"/>
              <a:gd name="connsiteY77" fmla="*/ 264370 h 449933"/>
              <a:gd name="connsiteX0" fmla="*/ 15021 w 4204952"/>
              <a:gd name="connsiteY0" fmla="*/ 397235 h 449933"/>
              <a:gd name="connsiteX1" fmla="*/ 420431 w 4204952"/>
              <a:gd name="connsiteY1" fmla="*/ 153078 h 449933"/>
              <a:gd name="connsiteX2" fmla="*/ 429937 w 4204952"/>
              <a:gd name="connsiteY2" fmla="*/ 142556 h 449933"/>
              <a:gd name="connsiteX3" fmla="*/ 629130 w 4204952"/>
              <a:gd name="connsiteY3" fmla="*/ 16 h 449933"/>
              <a:gd name="connsiteX4" fmla="*/ 657512 w 4204952"/>
              <a:gd name="connsiteY4" fmla="*/ 7540 h 449933"/>
              <a:gd name="connsiteX5" fmla="*/ 688309 w 4204952"/>
              <a:gd name="connsiteY5" fmla="*/ 153078 h 449933"/>
              <a:gd name="connsiteX6" fmla="*/ 687252 w 4204952"/>
              <a:gd name="connsiteY6" fmla="*/ 156785 h 449933"/>
              <a:gd name="connsiteX7" fmla="*/ 697816 w 4204952"/>
              <a:gd name="connsiteY7" fmla="*/ 142556 h 449933"/>
              <a:gd name="connsiteX8" fmla="*/ 897009 w 4204952"/>
              <a:gd name="connsiteY8" fmla="*/ 16 h 449933"/>
              <a:gd name="connsiteX9" fmla="*/ 925391 w 4204952"/>
              <a:gd name="connsiteY9" fmla="*/ 7540 h 449933"/>
              <a:gd name="connsiteX10" fmla="*/ 956187 w 4204952"/>
              <a:gd name="connsiteY10" fmla="*/ 153078 h 449933"/>
              <a:gd name="connsiteX11" fmla="*/ 955132 w 4204952"/>
              <a:gd name="connsiteY11" fmla="*/ 156783 h 449933"/>
              <a:gd name="connsiteX12" fmla="*/ 965694 w 4204952"/>
              <a:gd name="connsiteY12" fmla="*/ 142556 h 449933"/>
              <a:gd name="connsiteX13" fmla="*/ 1164887 w 4204952"/>
              <a:gd name="connsiteY13" fmla="*/ 16 h 449933"/>
              <a:gd name="connsiteX14" fmla="*/ 1193269 w 4204952"/>
              <a:gd name="connsiteY14" fmla="*/ 7540 h 449933"/>
              <a:gd name="connsiteX15" fmla="*/ 1224065 w 4204952"/>
              <a:gd name="connsiteY15" fmla="*/ 153078 h 449933"/>
              <a:gd name="connsiteX16" fmla="*/ 1223009 w 4204952"/>
              <a:gd name="connsiteY16" fmla="*/ 156783 h 449933"/>
              <a:gd name="connsiteX17" fmla="*/ 1233572 w 4204952"/>
              <a:gd name="connsiteY17" fmla="*/ 142556 h 449933"/>
              <a:gd name="connsiteX18" fmla="*/ 1432765 w 4204952"/>
              <a:gd name="connsiteY18" fmla="*/ 16 h 449933"/>
              <a:gd name="connsiteX19" fmla="*/ 1461147 w 4204952"/>
              <a:gd name="connsiteY19" fmla="*/ 7540 h 449933"/>
              <a:gd name="connsiteX20" fmla="*/ 1491943 w 4204952"/>
              <a:gd name="connsiteY20" fmla="*/ 153078 h 449933"/>
              <a:gd name="connsiteX21" fmla="*/ 1490885 w 4204952"/>
              <a:gd name="connsiteY21" fmla="*/ 156785 h 449933"/>
              <a:gd name="connsiteX22" fmla="*/ 1501450 w 4204952"/>
              <a:gd name="connsiteY22" fmla="*/ 142556 h 449933"/>
              <a:gd name="connsiteX23" fmla="*/ 1700643 w 4204952"/>
              <a:gd name="connsiteY23" fmla="*/ 16 h 449933"/>
              <a:gd name="connsiteX24" fmla="*/ 1729024 w 4204952"/>
              <a:gd name="connsiteY24" fmla="*/ 7540 h 449933"/>
              <a:gd name="connsiteX25" fmla="*/ 1759822 w 4204952"/>
              <a:gd name="connsiteY25" fmla="*/ 153078 h 449933"/>
              <a:gd name="connsiteX26" fmla="*/ 1758766 w 4204952"/>
              <a:gd name="connsiteY26" fmla="*/ 156783 h 449933"/>
              <a:gd name="connsiteX27" fmla="*/ 1769328 w 4204952"/>
              <a:gd name="connsiteY27" fmla="*/ 142556 h 449933"/>
              <a:gd name="connsiteX28" fmla="*/ 1968521 w 4204952"/>
              <a:gd name="connsiteY28" fmla="*/ 16 h 449933"/>
              <a:gd name="connsiteX29" fmla="*/ 1996903 w 4204952"/>
              <a:gd name="connsiteY29" fmla="*/ 7540 h 449933"/>
              <a:gd name="connsiteX30" fmla="*/ 2027700 w 4204952"/>
              <a:gd name="connsiteY30" fmla="*/ 153078 h 449933"/>
              <a:gd name="connsiteX31" fmla="*/ 2026644 w 4204952"/>
              <a:gd name="connsiteY31" fmla="*/ 156783 h 449933"/>
              <a:gd name="connsiteX32" fmla="*/ 2037206 w 4204952"/>
              <a:gd name="connsiteY32" fmla="*/ 142556 h 449933"/>
              <a:gd name="connsiteX33" fmla="*/ 2236399 w 4204952"/>
              <a:gd name="connsiteY33" fmla="*/ 16 h 449933"/>
              <a:gd name="connsiteX34" fmla="*/ 2264781 w 4204952"/>
              <a:gd name="connsiteY34" fmla="*/ 7540 h 449933"/>
              <a:gd name="connsiteX35" fmla="*/ 2295578 w 4204952"/>
              <a:gd name="connsiteY35" fmla="*/ 153078 h 449933"/>
              <a:gd name="connsiteX36" fmla="*/ 2294520 w 4204952"/>
              <a:gd name="connsiteY36" fmla="*/ 156785 h 449933"/>
              <a:gd name="connsiteX37" fmla="*/ 2305086 w 4204952"/>
              <a:gd name="connsiteY37" fmla="*/ 142556 h 449933"/>
              <a:gd name="connsiteX38" fmla="*/ 2504278 w 4204952"/>
              <a:gd name="connsiteY38" fmla="*/ 16 h 449933"/>
              <a:gd name="connsiteX39" fmla="*/ 2532659 w 4204952"/>
              <a:gd name="connsiteY39" fmla="*/ 7540 h 449933"/>
              <a:gd name="connsiteX40" fmla="*/ 2563456 w 4204952"/>
              <a:gd name="connsiteY40" fmla="*/ 153078 h 449933"/>
              <a:gd name="connsiteX41" fmla="*/ 2562400 w 4204952"/>
              <a:gd name="connsiteY41" fmla="*/ 156783 h 449933"/>
              <a:gd name="connsiteX42" fmla="*/ 2572964 w 4204952"/>
              <a:gd name="connsiteY42" fmla="*/ 142556 h 449933"/>
              <a:gd name="connsiteX43" fmla="*/ 2772156 w 4204952"/>
              <a:gd name="connsiteY43" fmla="*/ 16 h 449933"/>
              <a:gd name="connsiteX44" fmla="*/ 2800538 w 4204952"/>
              <a:gd name="connsiteY44" fmla="*/ 7540 h 449933"/>
              <a:gd name="connsiteX45" fmla="*/ 2831335 w 4204952"/>
              <a:gd name="connsiteY45" fmla="*/ 153078 h 449933"/>
              <a:gd name="connsiteX46" fmla="*/ 2830278 w 4204952"/>
              <a:gd name="connsiteY46" fmla="*/ 156783 h 449933"/>
              <a:gd name="connsiteX47" fmla="*/ 2840840 w 4204952"/>
              <a:gd name="connsiteY47" fmla="*/ 142556 h 449933"/>
              <a:gd name="connsiteX48" fmla="*/ 3040034 w 4204952"/>
              <a:gd name="connsiteY48" fmla="*/ 16 h 449933"/>
              <a:gd name="connsiteX49" fmla="*/ 3068416 w 4204952"/>
              <a:gd name="connsiteY49" fmla="*/ 7540 h 449933"/>
              <a:gd name="connsiteX50" fmla="*/ 3099211 w 4204952"/>
              <a:gd name="connsiteY50" fmla="*/ 153078 h 449933"/>
              <a:gd name="connsiteX51" fmla="*/ 3098155 w 4204952"/>
              <a:gd name="connsiteY51" fmla="*/ 156785 h 449933"/>
              <a:gd name="connsiteX52" fmla="*/ 3108720 w 4204952"/>
              <a:gd name="connsiteY52" fmla="*/ 142556 h 449933"/>
              <a:gd name="connsiteX53" fmla="*/ 3307913 w 4204952"/>
              <a:gd name="connsiteY53" fmla="*/ 16 h 449933"/>
              <a:gd name="connsiteX54" fmla="*/ 3336294 w 4204952"/>
              <a:gd name="connsiteY54" fmla="*/ 7540 h 449933"/>
              <a:gd name="connsiteX55" fmla="*/ 3367091 w 4204952"/>
              <a:gd name="connsiteY55" fmla="*/ 153078 h 449933"/>
              <a:gd name="connsiteX56" fmla="*/ 3366035 w 4204952"/>
              <a:gd name="connsiteY56" fmla="*/ 156783 h 449933"/>
              <a:gd name="connsiteX57" fmla="*/ 3376597 w 4204952"/>
              <a:gd name="connsiteY57" fmla="*/ 142556 h 449933"/>
              <a:gd name="connsiteX58" fmla="*/ 3575791 w 4204952"/>
              <a:gd name="connsiteY58" fmla="*/ 16 h 449933"/>
              <a:gd name="connsiteX59" fmla="*/ 3604172 w 4204952"/>
              <a:gd name="connsiteY59" fmla="*/ 7540 h 449933"/>
              <a:gd name="connsiteX60" fmla="*/ 3634968 w 4204952"/>
              <a:gd name="connsiteY60" fmla="*/ 153078 h 449933"/>
              <a:gd name="connsiteX61" fmla="*/ 3633912 w 4204952"/>
              <a:gd name="connsiteY61" fmla="*/ 156783 h 449933"/>
              <a:gd name="connsiteX62" fmla="*/ 3644475 w 4204952"/>
              <a:gd name="connsiteY62" fmla="*/ 142556 h 449933"/>
              <a:gd name="connsiteX63" fmla="*/ 3843668 w 4204952"/>
              <a:gd name="connsiteY63" fmla="*/ 16 h 449933"/>
              <a:gd name="connsiteX64" fmla="*/ 3872050 w 4204952"/>
              <a:gd name="connsiteY64" fmla="*/ 7540 h 449933"/>
              <a:gd name="connsiteX65" fmla="*/ 3902846 w 4204952"/>
              <a:gd name="connsiteY65" fmla="*/ 153078 h 449933"/>
              <a:gd name="connsiteX66" fmla="*/ 3901791 w 4204952"/>
              <a:gd name="connsiteY66" fmla="*/ 156782 h 449933"/>
              <a:gd name="connsiteX67" fmla="*/ 3912353 w 4204952"/>
              <a:gd name="connsiteY67" fmla="*/ 142556 h 449933"/>
              <a:gd name="connsiteX68" fmla="*/ 4111546 w 4204952"/>
              <a:gd name="connsiteY68" fmla="*/ 16 h 449933"/>
              <a:gd name="connsiteX69" fmla="*/ 4139928 w 4204952"/>
              <a:gd name="connsiteY69" fmla="*/ 7540 h 449933"/>
              <a:gd name="connsiteX70" fmla="*/ 4170724 w 4204952"/>
              <a:gd name="connsiteY70" fmla="*/ 153078 h 449933"/>
              <a:gd name="connsiteX71" fmla="*/ 4169668 w 4204952"/>
              <a:gd name="connsiteY71" fmla="*/ 156785 h 449933"/>
              <a:gd name="connsiteX72" fmla="*/ 4180232 w 4204952"/>
              <a:gd name="connsiteY72" fmla="*/ 142556 h 449933"/>
              <a:gd name="connsiteX73" fmla="*/ 4204952 w 4204952"/>
              <a:gd name="connsiteY73" fmla="*/ 115168 h 449933"/>
              <a:gd name="connsiteX74" fmla="*/ 4204952 w 4204952"/>
              <a:gd name="connsiteY74" fmla="*/ 449933 h 449933"/>
              <a:gd name="connsiteX75" fmla="*/ 0 w 4204952"/>
              <a:gd name="connsiteY75" fmla="*/ 449933 h 449933"/>
              <a:gd name="connsiteX76" fmla="*/ 15021 w 4204952"/>
              <a:gd name="connsiteY76" fmla="*/ 397235 h 449933"/>
              <a:gd name="connsiteX0" fmla="*/ 15021 w 4204952"/>
              <a:gd name="connsiteY0" fmla="*/ 397235 h 449933"/>
              <a:gd name="connsiteX1" fmla="*/ 429937 w 4204952"/>
              <a:gd name="connsiteY1" fmla="*/ 142556 h 449933"/>
              <a:gd name="connsiteX2" fmla="*/ 629130 w 4204952"/>
              <a:gd name="connsiteY2" fmla="*/ 16 h 449933"/>
              <a:gd name="connsiteX3" fmla="*/ 657512 w 4204952"/>
              <a:gd name="connsiteY3" fmla="*/ 7540 h 449933"/>
              <a:gd name="connsiteX4" fmla="*/ 688309 w 4204952"/>
              <a:gd name="connsiteY4" fmla="*/ 153078 h 449933"/>
              <a:gd name="connsiteX5" fmla="*/ 687252 w 4204952"/>
              <a:gd name="connsiteY5" fmla="*/ 156785 h 449933"/>
              <a:gd name="connsiteX6" fmla="*/ 697816 w 4204952"/>
              <a:gd name="connsiteY6" fmla="*/ 142556 h 449933"/>
              <a:gd name="connsiteX7" fmla="*/ 897009 w 4204952"/>
              <a:gd name="connsiteY7" fmla="*/ 16 h 449933"/>
              <a:gd name="connsiteX8" fmla="*/ 925391 w 4204952"/>
              <a:gd name="connsiteY8" fmla="*/ 7540 h 449933"/>
              <a:gd name="connsiteX9" fmla="*/ 956187 w 4204952"/>
              <a:gd name="connsiteY9" fmla="*/ 153078 h 449933"/>
              <a:gd name="connsiteX10" fmla="*/ 955132 w 4204952"/>
              <a:gd name="connsiteY10" fmla="*/ 156783 h 449933"/>
              <a:gd name="connsiteX11" fmla="*/ 965694 w 4204952"/>
              <a:gd name="connsiteY11" fmla="*/ 142556 h 449933"/>
              <a:gd name="connsiteX12" fmla="*/ 1164887 w 4204952"/>
              <a:gd name="connsiteY12" fmla="*/ 16 h 449933"/>
              <a:gd name="connsiteX13" fmla="*/ 1193269 w 4204952"/>
              <a:gd name="connsiteY13" fmla="*/ 7540 h 449933"/>
              <a:gd name="connsiteX14" fmla="*/ 1224065 w 4204952"/>
              <a:gd name="connsiteY14" fmla="*/ 153078 h 449933"/>
              <a:gd name="connsiteX15" fmla="*/ 1223009 w 4204952"/>
              <a:gd name="connsiteY15" fmla="*/ 156783 h 449933"/>
              <a:gd name="connsiteX16" fmla="*/ 1233572 w 4204952"/>
              <a:gd name="connsiteY16" fmla="*/ 142556 h 449933"/>
              <a:gd name="connsiteX17" fmla="*/ 1432765 w 4204952"/>
              <a:gd name="connsiteY17" fmla="*/ 16 h 449933"/>
              <a:gd name="connsiteX18" fmla="*/ 1461147 w 4204952"/>
              <a:gd name="connsiteY18" fmla="*/ 7540 h 449933"/>
              <a:gd name="connsiteX19" fmla="*/ 1491943 w 4204952"/>
              <a:gd name="connsiteY19" fmla="*/ 153078 h 449933"/>
              <a:gd name="connsiteX20" fmla="*/ 1490885 w 4204952"/>
              <a:gd name="connsiteY20" fmla="*/ 156785 h 449933"/>
              <a:gd name="connsiteX21" fmla="*/ 1501450 w 4204952"/>
              <a:gd name="connsiteY21" fmla="*/ 142556 h 449933"/>
              <a:gd name="connsiteX22" fmla="*/ 1700643 w 4204952"/>
              <a:gd name="connsiteY22" fmla="*/ 16 h 449933"/>
              <a:gd name="connsiteX23" fmla="*/ 1729024 w 4204952"/>
              <a:gd name="connsiteY23" fmla="*/ 7540 h 449933"/>
              <a:gd name="connsiteX24" fmla="*/ 1759822 w 4204952"/>
              <a:gd name="connsiteY24" fmla="*/ 153078 h 449933"/>
              <a:gd name="connsiteX25" fmla="*/ 1758766 w 4204952"/>
              <a:gd name="connsiteY25" fmla="*/ 156783 h 449933"/>
              <a:gd name="connsiteX26" fmla="*/ 1769328 w 4204952"/>
              <a:gd name="connsiteY26" fmla="*/ 142556 h 449933"/>
              <a:gd name="connsiteX27" fmla="*/ 1968521 w 4204952"/>
              <a:gd name="connsiteY27" fmla="*/ 16 h 449933"/>
              <a:gd name="connsiteX28" fmla="*/ 1996903 w 4204952"/>
              <a:gd name="connsiteY28" fmla="*/ 7540 h 449933"/>
              <a:gd name="connsiteX29" fmla="*/ 2027700 w 4204952"/>
              <a:gd name="connsiteY29" fmla="*/ 153078 h 449933"/>
              <a:gd name="connsiteX30" fmla="*/ 2026644 w 4204952"/>
              <a:gd name="connsiteY30" fmla="*/ 156783 h 449933"/>
              <a:gd name="connsiteX31" fmla="*/ 2037206 w 4204952"/>
              <a:gd name="connsiteY31" fmla="*/ 142556 h 449933"/>
              <a:gd name="connsiteX32" fmla="*/ 2236399 w 4204952"/>
              <a:gd name="connsiteY32" fmla="*/ 16 h 449933"/>
              <a:gd name="connsiteX33" fmla="*/ 2264781 w 4204952"/>
              <a:gd name="connsiteY33" fmla="*/ 7540 h 449933"/>
              <a:gd name="connsiteX34" fmla="*/ 2295578 w 4204952"/>
              <a:gd name="connsiteY34" fmla="*/ 153078 h 449933"/>
              <a:gd name="connsiteX35" fmla="*/ 2294520 w 4204952"/>
              <a:gd name="connsiteY35" fmla="*/ 156785 h 449933"/>
              <a:gd name="connsiteX36" fmla="*/ 2305086 w 4204952"/>
              <a:gd name="connsiteY36" fmla="*/ 142556 h 449933"/>
              <a:gd name="connsiteX37" fmla="*/ 2504278 w 4204952"/>
              <a:gd name="connsiteY37" fmla="*/ 16 h 449933"/>
              <a:gd name="connsiteX38" fmla="*/ 2532659 w 4204952"/>
              <a:gd name="connsiteY38" fmla="*/ 7540 h 449933"/>
              <a:gd name="connsiteX39" fmla="*/ 2563456 w 4204952"/>
              <a:gd name="connsiteY39" fmla="*/ 153078 h 449933"/>
              <a:gd name="connsiteX40" fmla="*/ 2562400 w 4204952"/>
              <a:gd name="connsiteY40" fmla="*/ 156783 h 449933"/>
              <a:gd name="connsiteX41" fmla="*/ 2572964 w 4204952"/>
              <a:gd name="connsiteY41" fmla="*/ 142556 h 449933"/>
              <a:gd name="connsiteX42" fmla="*/ 2772156 w 4204952"/>
              <a:gd name="connsiteY42" fmla="*/ 16 h 449933"/>
              <a:gd name="connsiteX43" fmla="*/ 2800538 w 4204952"/>
              <a:gd name="connsiteY43" fmla="*/ 7540 h 449933"/>
              <a:gd name="connsiteX44" fmla="*/ 2831335 w 4204952"/>
              <a:gd name="connsiteY44" fmla="*/ 153078 h 449933"/>
              <a:gd name="connsiteX45" fmla="*/ 2830278 w 4204952"/>
              <a:gd name="connsiteY45" fmla="*/ 156783 h 449933"/>
              <a:gd name="connsiteX46" fmla="*/ 2840840 w 4204952"/>
              <a:gd name="connsiteY46" fmla="*/ 142556 h 449933"/>
              <a:gd name="connsiteX47" fmla="*/ 3040034 w 4204952"/>
              <a:gd name="connsiteY47" fmla="*/ 16 h 449933"/>
              <a:gd name="connsiteX48" fmla="*/ 3068416 w 4204952"/>
              <a:gd name="connsiteY48" fmla="*/ 7540 h 449933"/>
              <a:gd name="connsiteX49" fmla="*/ 3099211 w 4204952"/>
              <a:gd name="connsiteY49" fmla="*/ 153078 h 449933"/>
              <a:gd name="connsiteX50" fmla="*/ 3098155 w 4204952"/>
              <a:gd name="connsiteY50" fmla="*/ 156785 h 449933"/>
              <a:gd name="connsiteX51" fmla="*/ 3108720 w 4204952"/>
              <a:gd name="connsiteY51" fmla="*/ 142556 h 449933"/>
              <a:gd name="connsiteX52" fmla="*/ 3307913 w 4204952"/>
              <a:gd name="connsiteY52" fmla="*/ 16 h 449933"/>
              <a:gd name="connsiteX53" fmla="*/ 3336294 w 4204952"/>
              <a:gd name="connsiteY53" fmla="*/ 7540 h 449933"/>
              <a:gd name="connsiteX54" fmla="*/ 3367091 w 4204952"/>
              <a:gd name="connsiteY54" fmla="*/ 153078 h 449933"/>
              <a:gd name="connsiteX55" fmla="*/ 3366035 w 4204952"/>
              <a:gd name="connsiteY55" fmla="*/ 156783 h 449933"/>
              <a:gd name="connsiteX56" fmla="*/ 3376597 w 4204952"/>
              <a:gd name="connsiteY56" fmla="*/ 142556 h 449933"/>
              <a:gd name="connsiteX57" fmla="*/ 3575791 w 4204952"/>
              <a:gd name="connsiteY57" fmla="*/ 16 h 449933"/>
              <a:gd name="connsiteX58" fmla="*/ 3604172 w 4204952"/>
              <a:gd name="connsiteY58" fmla="*/ 7540 h 449933"/>
              <a:gd name="connsiteX59" fmla="*/ 3634968 w 4204952"/>
              <a:gd name="connsiteY59" fmla="*/ 153078 h 449933"/>
              <a:gd name="connsiteX60" fmla="*/ 3633912 w 4204952"/>
              <a:gd name="connsiteY60" fmla="*/ 156783 h 449933"/>
              <a:gd name="connsiteX61" fmla="*/ 3644475 w 4204952"/>
              <a:gd name="connsiteY61" fmla="*/ 142556 h 449933"/>
              <a:gd name="connsiteX62" fmla="*/ 3843668 w 4204952"/>
              <a:gd name="connsiteY62" fmla="*/ 16 h 449933"/>
              <a:gd name="connsiteX63" fmla="*/ 3872050 w 4204952"/>
              <a:gd name="connsiteY63" fmla="*/ 7540 h 449933"/>
              <a:gd name="connsiteX64" fmla="*/ 3902846 w 4204952"/>
              <a:gd name="connsiteY64" fmla="*/ 153078 h 449933"/>
              <a:gd name="connsiteX65" fmla="*/ 3901791 w 4204952"/>
              <a:gd name="connsiteY65" fmla="*/ 156782 h 449933"/>
              <a:gd name="connsiteX66" fmla="*/ 3912353 w 4204952"/>
              <a:gd name="connsiteY66" fmla="*/ 142556 h 449933"/>
              <a:gd name="connsiteX67" fmla="*/ 4111546 w 4204952"/>
              <a:gd name="connsiteY67" fmla="*/ 16 h 449933"/>
              <a:gd name="connsiteX68" fmla="*/ 4139928 w 4204952"/>
              <a:gd name="connsiteY68" fmla="*/ 7540 h 449933"/>
              <a:gd name="connsiteX69" fmla="*/ 4170724 w 4204952"/>
              <a:gd name="connsiteY69" fmla="*/ 153078 h 449933"/>
              <a:gd name="connsiteX70" fmla="*/ 4169668 w 4204952"/>
              <a:gd name="connsiteY70" fmla="*/ 156785 h 449933"/>
              <a:gd name="connsiteX71" fmla="*/ 4180232 w 4204952"/>
              <a:gd name="connsiteY71" fmla="*/ 142556 h 449933"/>
              <a:gd name="connsiteX72" fmla="*/ 4204952 w 4204952"/>
              <a:gd name="connsiteY72" fmla="*/ 115168 h 449933"/>
              <a:gd name="connsiteX73" fmla="*/ 4204952 w 4204952"/>
              <a:gd name="connsiteY73" fmla="*/ 449933 h 449933"/>
              <a:gd name="connsiteX74" fmla="*/ 0 w 4204952"/>
              <a:gd name="connsiteY74" fmla="*/ 449933 h 449933"/>
              <a:gd name="connsiteX75" fmla="*/ 15021 w 4204952"/>
              <a:gd name="connsiteY75" fmla="*/ 397235 h 449933"/>
              <a:gd name="connsiteX0" fmla="*/ 15021 w 4204952"/>
              <a:gd name="connsiteY0" fmla="*/ 397235 h 488675"/>
              <a:gd name="connsiteX1" fmla="*/ 429937 w 4204952"/>
              <a:gd name="connsiteY1" fmla="*/ 142556 h 488675"/>
              <a:gd name="connsiteX2" fmla="*/ 629130 w 4204952"/>
              <a:gd name="connsiteY2" fmla="*/ 16 h 488675"/>
              <a:gd name="connsiteX3" fmla="*/ 657512 w 4204952"/>
              <a:gd name="connsiteY3" fmla="*/ 7540 h 488675"/>
              <a:gd name="connsiteX4" fmla="*/ 688309 w 4204952"/>
              <a:gd name="connsiteY4" fmla="*/ 153078 h 488675"/>
              <a:gd name="connsiteX5" fmla="*/ 687252 w 4204952"/>
              <a:gd name="connsiteY5" fmla="*/ 156785 h 488675"/>
              <a:gd name="connsiteX6" fmla="*/ 697816 w 4204952"/>
              <a:gd name="connsiteY6" fmla="*/ 142556 h 488675"/>
              <a:gd name="connsiteX7" fmla="*/ 897009 w 4204952"/>
              <a:gd name="connsiteY7" fmla="*/ 16 h 488675"/>
              <a:gd name="connsiteX8" fmla="*/ 925391 w 4204952"/>
              <a:gd name="connsiteY8" fmla="*/ 7540 h 488675"/>
              <a:gd name="connsiteX9" fmla="*/ 956187 w 4204952"/>
              <a:gd name="connsiteY9" fmla="*/ 153078 h 488675"/>
              <a:gd name="connsiteX10" fmla="*/ 955132 w 4204952"/>
              <a:gd name="connsiteY10" fmla="*/ 156783 h 488675"/>
              <a:gd name="connsiteX11" fmla="*/ 965694 w 4204952"/>
              <a:gd name="connsiteY11" fmla="*/ 142556 h 488675"/>
              <a:gd name="connsiteX12" fmla="*/ 1164887 w 4204952"/>
              <a:gd name="connsiteY12" fmla="*/ 16 h 488675"/>
              <a:gd name="connsiteX13" fmla="*/ 1193269 w 4204952"/>
              <a:gd name="connsiteY13" fmla="*/ 7540 h 488675"/>
              <a:gd name="connsiteX14" fmla="*/ 1224065 w 4204952"/>
              <a:gd name="connsiteY14" fmla="*/ 153078 h 488675"/>
              <a:gd name="connsiteX15" fmla="*/ 1223009 w 4204952"/>
              <a:gd name="connsiteY15" fmla="*/ 156783 h 488675"/>
              <a:gd name="connsiteX16" fmla="*/ 1233572 w 4204952"/>
              <a:gd name="connsiteY16" fmla="*/ 142556 h 488675"/>
              <a:gd name="connsiteX17" fmla="*/ 1432765 w 4204952"/>
              <a:gd name="connsiteY17" fmla="*/ 16 h 488675"/>
              <a:gd name="connsiteX18" fmla="*/ 1461147 w 4204952"/>
              <a:gd name="connsiteY18" fmla="*/ 7540 h 488675"/>
              <a:gd name="connsiteX19" fmla="*/ 1491943 w 4204952"/>
              <a:gd name="connsiteY19" fmla="*/ 153078 h 488675"/>
              <a:gd name="connsiteX20" fmla="*/ 1490885 w 4204952"/>
              <a:gd name="connsiteY20" fmla="*/ 156785 h 488675"/>
              <a:gd name="connsiteX21" fmla="*/ 1501450 w 4204952"/>
              <a:gd name="connsiteY21" fmla="*/ 142556 h 488675"/>
              <a:gd name="connsiteX22" fmla="*/ 1700643 w 4204952"/>
              <a:gd name="connsiteY22" fmla="*/ 16 h 488675"/>
              <a:gd name="connsiteX23" fmla="*/ 1729024 w 4204952"/>
              <a:gd name="connsiteY23" fmla="*/ 7540 h 488675"/>
              <a:gd name="connsiteX24" fmla="*/ 1759822 w 4204952"/>
              <a:gd name="connsiteY24" fmla="*/ 153078 h 488675"/>
              <a:gd name="connsiteX25" fmla="*/ 1758766 w 4204952"/>
              <a:gd name="connsiteY25" fmla="*/ 156783 h 488675"/>
              <a:gd name="connsiteX26" fmla="*/ 1769328 w 4204952"/>
              <a:gd name="connsiteY26" fmla="*/ 142556 h 488675"/>
              <a:gd name="connsiteX27" fmla="*/ 1968521 w 4204952"/>
              <a:gd name="connsiteY27" fmla="*/ 16 h 488675"/>
              <a:gd name="connsiteX28" fmla="*/ 1996903 w 4204952"/>
              <a:gd name="connsiteY28" fmla="*/ 7540 h 488675"/>
              <a:gd name="connsiteX29" fmla="*/ 2027700 w 4204952"/>
              <a:gd name="connsiteY29" fmla="*/ 153078 h 488675"/>
              <a:gd name="connsiteX30" fmla="*/ 2026644 w 4204952"/>
              <a:gd name="connsiteY30" fmla="*/ 156783 h 488675"/>
              <a:gd name="connsiteX31" fmla="*/ 2037206 w 4204952"/>
              <a:gd name="connsiteY31" fmla="*/ 142556 h 488675"/>
              <a:gd name="connsiteX32" fmla="*/ 2236399 w 4204952"/>
              <a:gd name="connsiteY32" fmla="*/ 16 h 488675"/>
              <a:gd name="connsiteX33" fmla="*/ 2264781 w 4204952"/>
              <a:gd name="connsiteY33" fmla="*/ 7540 h 488675"/>
              <a:gd name="connsiteX34" fmla="*/ 2295578 w 4204952"/>
              <a:gd name="connsiteY34" fmla="*/ 153078 h 488675"/>
              <a:gd name="connsiteX35" fmla="*/ 2294520 w 4204952"/>
              <a:gd name="connsiteY35" fmla="*/ 156785 h 488675"/>
              <a:gd name="connsiteX36" fmla="*/ 2305086 w 4204952"/>
              <a:gd name="connsiteY36" fmla="*/ 142556 h 488675"/>
              <a:gd name="connsiteX37" fmla="*/ 2504278 w 4204952"/>
              <a:gd name="connsiteY37" fmla="*/ 16 h 488675"/>
              <a:gd name="connsiteX38" fmla="*/ 2532659 w 4204952"/>
              <a:gd name="connsiteY38" fmla="*/ 7540 h 488675"/>
              <a:gd name="connsiteX39" fmla="*/ 2563456 w 4204952"/>
              <a:gd name="connsiteY39" fmla="*/ 153078 h 488675"/>
              <a:gd name="connsiteX40" fmla="*/ 2562400 w 4204952"/>
              <a:gd name="connsiteY40" fmla="*/ 156783 h 488675"/>
              <a:gd name="connsiteX41" fmla="*/ 2572964 w 4204952"/>
              <a:gd name="connsiteY41" fmla="*/ 142556 h 488675"/>
              <a:gd name="connsiteX42" fmla="*/ 2772156 w 4204952"/>
              <a:gd name="connsiteY42" fmla="*/ 16 h 488675"/>
              <a:gd name="connsiteX43" fmla="*/ 2800538 w 4204952"/>
              <a:gd name="connsiteY43" fmla="*/ 7540 h 488675"/>
              <a:gd name="connsiteX44" fmla="*/ 2831335 w 4204952"/>
              <a:gd name="connsiteY44" fmla="*/ 153078 h 488675"/>
              <a:gd name="connsiteX45" fmla="*/ 2830278 w 4204952"/>
              <a:gd name="connsiteY45" fmla="*/ 156783 h 488675"/>
              <a:gd name="connsiteX46" fmla="*/ 2840840 w 4204952"/>
              <a:gd name="connsiteY46" fmla="*/ 142556 h 488675"/>
              <a:gd name="connsiteX47" fmla="*/ 3040034 w 4204952"/>
              <a:gd name="connsiteY47" fmla="*/ 16 h 488675"/>
              <a:gd name="connsiteX48" fmla="*/ 3068416 w 4204952"/>
              <a:gd name="connsiteY48" fmla="*/ 7540 h 488675"/>
              <a:gd name="connsiteX49" fmla="*/ 3099211 w 4204952"/>
              <a:gd name="connsiteY49" fmla="*/ 153078 h 488675"/>
              <a:gd name="connsiteX50" fmla="*/ 3098155 w 4204952"/>
              <a:gd name="connsiteY50" fmla="*/ 156785 h 488675"/>
              <a:gd name="connsiteX51" fmla="*/ 3108720 w 4204952"/>
              <a:gd name="connsiteY51" fmla="*/ 142556 h 488675"/>
              <a:gd name="connsiteX52" fmla="*/ 3307913 w 4204952"/>
              <a:gd name="connsiteY52" fmla="*/ 16 h 488675"/>
              <a:gd name="connsiteX53" fmla="*/ 3336294 w 4204952"/>
              <a:gd name="connsiteY53" fmla="*/ 7540 h 488675"/>
              <a:gd name="connsiteX54" fmla="*/ 3367091 w 4204952"/>
              <a:gd name="connsiteY54" fmla="*/ 153078 h 488675"/>
              <a:gd name="connsiteX55" fmla="*/ 3366035 w 4204952"/>
              <a:gd name="connsiteY55" fmla="*/ 156783 h 488675"/>
              <a:gd name="connsiteX56" fmla="*/ 3376597 w 4204952"/>
              <a:gd name="connsiteY56" fmla="*/ 142556 h 488675"/>
              <a:gd name="connsiteX57" fmla="*/ 3575791 w 4204952"/>
              <a:gd name="connsiteY57" fmla="*/ 16 h 488675"/>
              <a:gd name="connsiteX58" fmla="*/ 3604172 w 4204952"/>
              <a:gd name="connsiteY58" fmla="*/ 7540 h 488675"/>
              <a:gd name="connsiteX59" fmla="*/ 3634968 w 4204952"/>
              <a:gd name="connsiteY59" fmla="*/ 153078 h 488675"/>
              <a:gd name="connsiteX60" fmla="*/ 3633912 w 4204952"/>
              <a:gd name="connsiteY60" fmla="*/ 156783 h 488675"/>
              <a:gd name="connsiteX61" fmla="*/ 3644475 w 4204952"/>
              <a:gd name="connsiteY61" fmla="*/ 142556 h 488675"/>
              <a:gd name="connsiteX62" fmla="*/ 3843668 w 4204952"/>
              <a:gd name="connsiteY62" fmla="*/ 16 h 488675"/>
              <a:gd name="connsiteX63" fmla="*/ 3872050 w 4204952"/>
              <a:gd name="connsiteY63" fmla="*/ 7540 h 488675"/>
              <a:gd name="connsiteX64" fmla="*/ 3902846 w 4204952"/>
              <a:gd name="connsiteY64" fmla="*/ 153078 h 488675"/>
              <a:gd name="connsiteX65" fmla="*/ 3901791 w 4204952"/>
              <a:gd name="connsiteY65" fmla="*/ 156782 h 488675"/>
              <a:gd name="connsiteX66" fmla="*/ 3912353 w 4204952"/>
              <a:gd name="connsiteY66" fmla="*/ 142556 h 488675"/>
              <a:gd name="connsiteX67" fmla="*/ 4111546 w 4204952"/>
              <a:gd name="connsiteY67" fmla="*/ 16 h 488675"/>
              <a:gd name="connsiteX68" fmla="*/ 4139928 w 4204952"/>
              <a:gd name="connsiteY68" fmla="*/ 7540 h 488675"/>
              <a:gd name="connsiteX69" fmla="*/ 4170724 w 4204952"/>
              <a:gd name="connsiteY69" fmla="*/ 153078 h 488675"/>
              <a:gd name="connsiteX70" fmla="*/ 4169668 w 4204952"/>
              <a:gd name="connsiteY70" fmla="*/ 156785 h 488675"/>
              <a:gd name="connsiteX71" fmla="*/ 4180232 w 4204952"/>
              <a:gd name="connsiteY71" fmla="*/ 142556 h 488675"/>
              <a:gd name="connsiteX72" fmla="*/ 4204952 w 4204952"/>
              <a:gd name="connsiteY72" fmla="*/ 115168 h 488675"/>
              <a:gd name="connsiteX73" fmla="*/ 4204952 w 4204952"/>
              <a:gd name="connsiteY73" fmla="*/ 449933 h 488675"/>
              <a:gd name="connsiteX74" fmla="*/ 0 w 4204952"/>
              <a:gd name="connsiteY74" fmla="*/ 449933 h 488675"/>
              <a:gd name="connsiteX75" fmla="*/ 106461 w 4204952"/>
              <a:gd name="connsiteY75" fmla="*/ 488675 h 488675"/>
              <a:gd name="connsiteX0" fmla="*/ 429937 w 4204952"/>
              <a:gd name="connsiteY0" fmla="*/ 142556 h 488675"/>
              <a:gd name="connsiteX1" fmla="*/ 629130 w 4204952"/>
              <a:gd name="connsiteY1" fmla="*/ 16 h 488675"/>
              <a:gd name="connsiteX2" fmla="*/ 657512 w 4204952"/>
              <a:gd name="connsiteY2" fmla="*/ 7540 h 488675"/>
              <a:gd name="connsiteX3" fmla="*/ 688309 w 4204952"/>
              <a:gd name="connsiteY3" fmla="*/ 153078 h 488675"/>
              <a:gd name="connsiteX4" fmla="*/ 687252 w 4204952"/>
              <a:gd name="connsiteY4" fmla="*/ 156785 h 488675"/>
              <a:gd name="connsiteX5" fmla="*/ 697816 w 4204952"/>
              <a:gd name="connsiteY5" fmla="*/ 142556 h 488675"/>
              <a:gd name="connsiteX6" fmla="*/ 897009 w 4204952"/>
              <a:gd name="connsiteY6" fmla="*/ 16 h 488675"/>
              <a:gd name="connsiteX7" fmla="*/ 925391 w 4204952"/>
              <a:gd name="connsiteY7" fmla="*/ 7540 h 488675"/>
              <a:gd name="connsiteX8" fmla="*/ 956187 w 4204952"/>
              <a:gd name="connsiteY8" fmla="*/ 153078 h 488675"/>
              <a:gd name="connsiteX9" fmla="*/ 955132 w 4204952"/>
              <a:gd name="connsiteY9" fmla="*/ 156783 h 488675"/>
              <a:gd name="connsiteX10" fmla="*/ 965694 w 4204952"/>
              <a:gd name="connsiteY10" fmla="*/ 142556 h 488675"/>
              <a:gd name="connsiteX11" fmla="*/ 1164887 w 4204952"/>
              <a:gd name="connsiteY11" fmla="*/ 16 h 488675"/>
              <a:gd name="connsiteX12" fmla="*/ 1193269 w 4204952"/>
              <a:gd name="connsiteY12" fmla="*/ 7540 h 488675"/>
              <a:gd name="connsiteX13" fmla="*/ 1224065 w 4204952"/>
              <a:gd name="connsiteY13" fmla="*/ 153078 h 488675"/>
              <a:gd name="connsiteX14" fmla="*/ 1223009 w 4204952"/>
              <a:gd name="connsiteY14" fmla="*/ 156783 h 488675"/>
              <a:gd name="connsiteX15" fmla="*/ 1233572 w 4204952"/>
              <a:gd name="connsiteY15" fmla="*/ 142556 h 488675"/>
              <a:gd name="connsiteX16" fmla="*/ 1432765 w 4204952"/>
              <a:gd name="connsiteY16" fmla="*/ 16 h 488675"/>
              <a:gd name="connsiteX17" fmla="*/ 1461147 w 4204952"/>
              <a:gd name="connsiteY17" fmla="*/ 7540 h 488675"/>
              <a:gd name="connsiteX18" fmla="*/ 1491943 w 4204952"/>
              <a:gd name="connsiteY18" fmla="*/ 153078 h 488675"/>
              <a:gd name="connsiteX19" fmla="*/ 1490885 w 4204952"/>
              <a:gd name="connsiteY19" fmla="*/ 156785 h 488675"/>
              <a:gd name="connsiteX20" fmla="*/ 1501450 w 4204952"/>
              <a:gd name="connsiteY20" fmla="*/ 142556 h 488675"/>
              <a:gd name="connsiteX21" fmla="*/ 1700643 w 4204952"/>
              <a:gd name="connsiteY21" fmla="*/ 16 h 488675"/>
              <a:gd name="connsiteX22" fmla="*/ 1729024 w 4204952"/>
              <a:gd name="connsiteY22" fmla="*/ 7540 h 488675"/>
              <a:gd name="connsiteX23" fmla="*/ 1759822 w 4204952"/>
              <a:gd name="connsiteY23" fmla="*/ 153078 h 488675"/>
              <a:gd name="connsiteX24" fmla="*/ 1758766 w 4204952"/>
              <a:gd name="connsiteY24" fmla="*/ 156783 h 488675"/>
              <a:gd name="connsiteX25" fmla="*/ 1769328 w 4204952"/>
              <a:gd name="connsiteY25" fmla="*/ 142556 h 488675"/>
              <a:gd name="connsiteX26" fmla="*/ 1968521 w 4204952"/>
              <a:gd name="connsiteY26" fmla="*/ 16 h 488675"/>
              <a:gd name="connsiteX27" fmla="*/ 1996903 w 4204952"/>
              <a:gd name="connsiteY27" fmla="*/ 7540 h 488675"/>
              <a:gd name="connsiteX28" fmla="*/ 2027700 w 4204952"/>
              <a:gd name="connsiteY28" fmla="*/ 153078 h 488675"/>
              <a:gd name="connsiteX29" fmla="*/ 2026644 w 4204952"/>
              <a:gd name="connsiteY29" fmla="*/ 156783 h 488675"/>
              <a:gd name="connsiteX30" fmla="*/ 2037206 w 4204952"/>
              <a:gd name="connsiteY30" fmla="*/ 142556 h 488675"/>
              <a:gd name="connsiteX31" fmla="*/ 2236399 w 4204952"/>
              <a:gd name="connsiteY31" fmla="*/ 16 h 488675"/>
              <a:gd name="connsiteX32" fmla="*/ 2264781 w 4204952"/>
              <a:gd name="connsiteY32" fmla="*/ 7540 h 488675"/>
              <a:gd name="connsiteX33" fmla="*/ 2295578 w 4204952"/>
              <a:gd name="connsiteY33" fmla="*/ 153078 h 488675"/>
              <a:gd name="connsiteX34" fmla="*/ 2294520 w 4204952"/>
              <a:gd name="connsiteY34" fmla="*/ 156785 h 488675"/>
              <a:gd name="connsiteX35" fmla="*/ 2305086 w 4204952"/>
              <a:gd name="connsiteY35" fmla="*/ 142556 h 488675"/>
              <a:gd name="connsiteX36" fmla="*/ 2504278 w 4204952"/>
              <a:gd name="connsiteY36" fmla="*/ 16 h 488675"/>
              <a:gd name="connsiteX37" fmla="*/ 2532659 w 4204952"/>
              <a:gd name="connsiteY37" fmla="*/ 7540 h 488675"/>
              <a:gd name="connsiteX38" fmla="*/ 2563456 w 4204952"/>
              <a:gd name="connsiteY38" fmla="*/ 153078 h 488675"/>
              <a:gd name="connsiteX39" fmla="*/ 2562400 w 4204952"/>
              <a:gd name="connsiteY39" fmla="*/ 156783 h 488675"/>
              <a:gd name="connsiteX40" fmla="*/ 2572964 w 4204952"/>
              <a:gd name="connsiteY40" fmla="*/ 142556 h 488675"/>
              <a:gd name="connsiteX41" fmla="*/ 2772156 w 4204952"/>
              <a:gd name="connsiteY41" fmla="*/ 16 h 488675"/>
              <a:gd name="connsiteX42" fmla="*/ 2800538 w 4204952"/>
              <a:gd name="connsiteY42" fmla="*/ 7540 h 488675"/>
              <a:gd name="connsiteX43" fmla="*/ 2831335 w 4204952"/>
              <a:gd name="connsiteY43" fmla="*/ 153078 h 488675"/>
              <a:gd name="connsiteX44" fmla="*/ 2830278 w 4204952"/>
              <a:gd name="connsiteY44" fmla="*/ 156783 h 488675"/>
              <a:gd name="connsiteX45" fmla="*/ 2840840 w 4204952"/>
              <a:gd name="connsiteY45" fmla="*/ 142556 h 488675"/>
              <a:gd name="connsiteX46" fmla="*/ 3040034 w 4204952"/>
              <a:gd name="connsiteY46" fmla="*/ 16 h 488675"/>
              <a:gd name="connsiteX47" fmla="*/ 3068416 w 4204952"/>
              <a:gd name="connsiteY47" fmla="*/ 7540 h 488675"/>
              <a:gd name="connsiteX48" fmla="*/ 3099211 w 4204952"/>
              <a:gd name="connsiteY48" fmla="*/ 153078 h 488675"/>
              <a:gd name="connsiteX49" fmla="*/ 3098155 w 4204952"/>
              <a:gd name="connsiteY49" fmla="*/ 156785 h 488675"/>
              <a:gd name="connsiteX50" fmla="*/ 3108720 w 4204952"/>
              <a:gd name="connsiteY50" fmla="*/ 142556 h 488675"/>
              <a:gd name="connsiteX51" fmla="*/ 3307913 w 4204952"/>
              <a:gd name="connsiteY51" fmla="*/ 16 h 488675"/>
              <a:gd name="connsiteX52" fmla="*/ 3336294 w 4204952"/>
              <a:gd name="connsiteY52" fmla="*/ 7540 h 488675"/>
              <a:gd name="connsiteX53" fmla="*/ 3367091 w 4204952"/>
              <a:gd name="connsiteY53" fmla="*/ 153078 h 488675"/>
              <a:gd name="connsiteX54" fmla="*/ 3366035 w 4204952"/>
              <a:gd name="connsiteY54" fmla="*/ 156783 h 488675"/>
              <a:gd name="connsiteX55" fmla="*/ 3376597 w 4204952"/>
              <a:gd name="connsiteY55" fmla="*/ 142556 h 488675"/>
              <a:gd name="connsiteX56" fmla="*/ 3575791 w 4204952"/>
              <a:gd name="connsiteY56" fmla="*/ 16 h 488675"/>
              <a:gd name="connsiteX57" fmla="*/ 3604172 w 4204952"/>
              <a:gd name="connsiteY57" fmla="*/ 7540 h 488675"/>
              <a:gd name="connsiteX58" fmla="*/ 3634968 w 4204952"/>
              <a:gd name="connsiteY58" fmla="*/ 153078 h 488675"/>
              <a:gd name="connsiteX59" fmla="*/ 3633912 w 4204952"/>
              <a:gd name="connsiteY59" fmla="*/ 156783 h 488675"/>
              <a:gd name="connsiteX60" fmla="*/ 3644475 w 4204952"/>
              <a:gd name="connsiteY60" fmla="*/ 142556 h 488675"/>
              <a:gd name="connsiteX61" fmla="*/ 3843668 w 4204952"/>
              <a:gd name="connsiteY61" fmla="*/ 16 h 488675"/>
              <a:gd name="connsiteX62" fmla="*/ 3872050 w 4204952"/>
              <a:gd name="connsiteY62" fmla="*/ 7540 h 488675"/>
              <a:gd name="connsiteX63" fmla="*/ 3902846 w 4204952"/>
              <a:gd name="connsiteY63" fmla="*/ 153078 h 488675"/>
              <a:gd name="connsiteX64" fmla="*/ 3901791 w 4204952"/>
              <a:gd name="connsiteY64" fmla="*/ 156782 h 488675"/>
              <a:gd name="connsiteX65" fmla="*/ 3912353 w 4204952"/>
              <a:gd name="connsiteY65" fmla="*/ 142556 h 488675"/>
              <a:gd name="connsiteX66" fmla="*/ 4111546 w 4204952"/>
              <a:gd name="connsiteY66" fmla="*/ 16 h 488675"/>
              <a:gd name="connsiteX67" fmla="*/ 4139928 w 4204952"/>
              <a:gd name="connsiteY67" fmla="*/ 7540 h 488675"/>
              <a:gd name="connsiteX68" fmla="*/ 4170724 w 4204952"/>
              <a:gd name="connsiteY68" fmla="*/ 153078 h 488675"/>
              <a:gd name="connsiteX69" fmla="*/ 4169668 w 4204952"/>
              <a:gd name="connsiteY69" fmla="*/ 156785 h 488675"/>
              <a:gd name="connsiteX70" fmla="*/ 4180232 w 4204952"/>
              <a:gd name="connsiteY70" fmla="*/ 142556 h 488675"/>
              <a:gd name="connsiteX71" fmla="*/ 4204952 w 4204952"/>
              <a:gd name="connsiteY71" fmla="*/ 115168 h 488675"/>
              <a:gd name="connsiteX72" fmla="*/ 4204952 w 4204952"/>
              <a:gd name="connsiteY72" fmla="*/ 449933 h 488675"/>
              <a:gd name="connsiteX73" fmla="*/ 0 w 4204952"/>
              <a:gd name="connsiteY73" fmla="*/ 449933 h 488675"/>
              <a:gd name="connsiteX74" fmla="*/ 106461 w 4204952"/>
              <a:gd name="connsiteY74" fmla="*/ 488675 h 488675"/>
              <a:gd name="connsiteX0" fmla="*/ 429937 w 4204952"/>
              <a:gd name="connsiteY0" fmla="*/ 142556 h 449933"/>
              <a:gd name="connsiteX1" fmla="*/ 629130 w 4204952"/>
              <a:gd name="connsiteY1" fmla="*/ 16 h 449933"/>
              <a:gd name="connsiteX2" fmla="*/ 657512 w 4204952"/>
              <a:gd name="connsiteY2" fmla="*/ 7540 h 449933"/>
              <a:gd name="connsiteX3" fmla="*/ 688309 w 4204952"/>
              <a:gd name="connsiteY3" fmla="*/ 153078 h 449933"/>
              <a:gd name="connsiteX4" fmla="*/ 687252 w 4204952"/>
              <a:gd name="connsiteY4" fmla="*/ 156785 h 449933"/>
              <a:gd name="connsiteX5" fmla="*/ 697816 w 4204952"/>
              <a:gd name="connsiteY5" fmla="*/ 142556 h 449933"/>
              <a:gd name="connsiteX6" fmla="*/ 897009 w 4204952"/>
              <a:gd name="connsiteY6" fmla="*/ 16 h 449933"/>
              <a:gd name="connsiteX7" fmla="*/ 925391 w 4204952"/>
              <a:gd name="connsiteY7" fmla="*/ 7540 h 449933"/>
              <a:gd name="connsiteX8" fmla="*/ 956187 w 4204952"/>
              <a:gd name="connsiteY8" fmla="*/ 153078 h 449933"/>
              <a:gd name="connsiteX9" fmla="*/ 955132 w 4204952"/>
              <a:gd name="connsiteY9" fmla="*/ 156783 h 449933"/>
              <a:gd name="connsiteX10" fmla="*/ 965694 w 4204952"/>
              <a:gd name="connsiteY10" fmla="*/ 142556 h 449933"/>
              <a:gd name="connsiteX11" fmla="*/ 1164887 w 4204952"/>
              <a:gd name="connsiteY11" fmla="*/ 16 h 449933"/>
              <a:gd name="connsiteX12" fmla="*/ 1193269 w 4204952"/>
              <a:gd name="connsiteY12" fmla="*/ 7540 h 449933"/>
              <a:gd name="connsiteX13" fmla="*/ 1224065 w 4204952"/>
              <a:gd name="connsiteY13" fmla="*/ 153078 h 449933"/>
              <a:gd name="connsiteX14" fmla="*/ 1223009 w 4204952"/>
              <a:gd name="connsiteY14" fmla="*/ 156783 h 449933"/>
              <a:gd name="connsiteX15" fmla="*/ 1233572 w 4204952"/>
              <a:gd name="connsiteY15" fmla="*/ 142556 h 449933"/>
              <a:gd name="connsiteX16" fmla="*/ 1432765 w 4204952"/>
              <a:gd name="connsiteY16" fmla="*/ 16 h 449933"/>
              <a:gd name="connsiteX17" fmla="*/ 1461147 w 4204952"/>
              <a:gd name="connsiteY17" fmla="*/ 7540 h 449933"/>
              <a:gd name="connsiteX18" fmla="*/ 1491943 w 4204952"/>
              <a:gd name="connsiteY18" fmla="*/ 153078 h 449933"/>
              <a:gd name="connsiteX19" fmla="*/ 1490885 w 4204952"/>
              <a:gd name="connsiteY19" fmla="*/ 156785 h 449933"/>
              <a:gd name="connsiteX20" fmla="*/ 1501450 w 4204952"/>
              <a:gd name="connsiteY20" fmla="*/ 142556 h 449933"/>
              <a:gd name="connsiteX21" fmla="*/ 1700643 w 4204952"/>
              <a:gd name="connsiteY21" fmla="*/ 16 h 449933"/>
              <a:gd name="connsiteX22" fmla="*/ 1729024 w 4204952"/>
              <a:gd name="connsiteY22" fmla="*/ 7540 h 449933"/>
              <a:gd name="connsiteX23" fmla="*/ 1759822 w 4204952"/>
              <a:gd name="connsiteY23" fmla="*/ 153078 h 449933"/>
              <a:gd name="connsiteX24" fmla="*/ 1758766 w 4204952"/>
              <a:gd name="connsiteY24" fmla="*/ 156783 h 449933"/>
              <a:gd name="connsiteX25" fmla="*/ 1769328 w 4204952"/>
              <a:gd name="connsiteY25" fmla="*/ 142556 h 449933"/>
              <a:gd name="connsiteX26" fmla="*/ 1968521 w 4204952"/>
              <a:gd name="connsiteY26" fmla="*/ 16 h 449933"/>
              <a:gd name="connsiteX27" fmla="*/ 1996903 w 4204952"/>
              <a:gd name="connsiteY27" fmla="*/ 7540 h 449933"/>
              <a:gd name="connsiteX28" fmla="*/ 2027700 w 4204952"/>
              <a:gd name="connsiteY28" fmla="*/ 153078 h 449933"/>
              <a:gd name="connsiteX29" fmla="*/ 2026644 w 4204952"/>
              <a:gd name="connsiteY29" fmla="*/ 156783 h 449933"/>
              <a:gd name="connsiteX30" fmla="*/ 2037206 w 4204952"/>
              <a:gd name="connsiteY30" fmla="*/ 142556 h 449933"/>
              <a:gd name="connsiteX31" fmla="*/ 2236399 w 4204952"/>
              <a:gd name="connsiteY31" fmla="*/ 16 h 449933"/>
              <a:gd name="connsiteX32" fmla="*/ 2264781 w 4204952"/>
              <a:gd name="connsiteY32" fmla="*/ 7540 h 449933"/>
              <a:gd name="connsiteX33" fmla="*/ 2295578 w 4204952"/>
              <a:gd name="connsiteY33" fmla="*/ 153078 h 449933"/>
              <a:gd name="connsiteX34" fmla="*/ 2294520 w 4204952"/>
              <a:gd name="connsiteY34" fmla="*/ 156785 h 449933"/>
              <a:gd name="connsiteX35" fmla="*/ 2305086 w 4204952"/>
              <a:gd name="connsiteY35" fmla="*/ 142556 h 449933"/>
              <a:gd name="connsiteX36" fmla="*/ 2504278 w 4204952"/>
              <a:gd name="connsiteY36" fmla="*/ 16 h 449933"/>
              <a:gd name="connsiteX37" fmla="*/ 2532659 w 4204952"/>
              <a:gd name="connsiteY37" fmla="*/ 7540 h 449933"/>
              <a:gd name="connsiteX38" fmla="*/ 2563456 w 4204952"/>
              <a:gd name="connsiteY38" fmla="*/ 153078 h 449933"/>
              <a:gd name="connsiteX39" fmla="*/ 2562400 w 4204952"/>
              <a:gd name="connsiteY39" fmla="*/ 156783 h 449933"/>
              <a:gd name="connsiteX40" fmla="*/ 2572964 w 4204952"/>
              <a:gd name="connsiteY40" fmla="*/ 142556 h 449933"/>
              <a:gd name="connsiteX41" fmla="*/ 2772156 w 4204952"/>
              <a:gd name="connsiteY41" fmla="*/ 16 h 449933"/>
              <a:gd name="connsiteX42" fmla="*/ 2800538 w 4204952"/>
              <a:gd name="connsiteY42" fmla="*/ 7540 h 449933"/>
              <a:gd name="connsiteX43" fmla="*/ 2831335 w 4204952"/>
              <a:gd name="connsiteY43" fmla="*/ 153078 h 449933"/>
              <a:gd name="connsiteX44" fmla="*/ 2830278 w 4204952"/>
              <a:gd name="connsiteY44" fmla="*/ 156783 h 449933"/>
              <a:gd name="connsiteX45" fmla="*/ 2840840 w 4204952"/>
              <a:gd name="connsiteY45" fmla="*/ 142556 h 449933"/>
              <a:gd name="connsiteX46" fmla="*/ 3040034 w 4204952"/>
              <a:gd name="connsiteY46" fmla="*/ 16 h 449933"/>
              <a:gd name="connsiteX47" fmla="*/ 3068416 w 4204952"/>
              <a:gd name="connsiteY47" fmla="*/ 7540 h 449933"/>
              <a:gd name="connsiteX48" fmla="*/ 3099211 w 4204952"/>
              <a:gd name="connsiteY48" fmla="*/ 153078 h 449933"/>
              <a:gd name="connsiteX49" fmla="*/ 3098155 w 4204952"/>
              <a:gd name="connsiteY49" fmla="*/ 156785 h 449933"/>
              <a:gd name="connsiteX50" fmla="*/ 3108720 w 4204952"/>
              <a:gd name="connsiteY50" fmla="*/ 142556 h 449933"/>
              <a:gd name="connsiteX51" fmla="*/ 3307913 w 4204952"/>
              <a:gd name="connsiteY51" fmla="*/ 16 h 449933"/>
              <a:gd name="connsiteX52" fmla="*/ 3336294 w 4204952"/>
              <a:gd name="connsiteY52" fmla="*/ 7540 h 449933"/>
              <a:gd name="connsiteX53" fmla="*/ 3367091 w 4204952"/>
              <a:gd name="connsiteY53" fmla="*/ 153078 h 449933"/>
              <a:gd name="connsiteX54" fmla="*/ 3366035 w 4204952"/>
              <a:gd name="connsiteY54" fmla="*/ 156783 h 449933"/>
              <a:gd name="connsiteX55" fmla="*/ 3376597 w 4204952"/>
              <a:gd name="connsiteY55" fmla="*/ 142556 h 449933"/>
              <a:gd name="connsiteX56" fmla="*/ 3575791 w 4204952"/>
              <a:gd name="connsiteY56" fmla="*/ 16 h 449933"/>
              <a:gd name="connsiteX57" fmla="*/ 3604172 w 4204952"/>
              <a:gd name="connsiteY57" fmla="*/ 7540 h 449933"/>
              <a:gd name="connsiteX58" fmla="*/ 3634968 w 4204952"/>
              <a:gd name="connsiteY58" fmla="*/ 153078 h 449933"/>
              <a:gd name="connsiteX59" fmla="*/ 3633912 w 4204952"/>
              <a:gd name="connsiteY59" fmla="*/ 156783 h 449933"/>
              <a:gd name="connsiteX60" fmla="*/ 3644475 w 4204952"/>
              <a:gd name="connsiteY60" fmla="*/ 142556 h 449933"/>
              <a:gd name="connsiteX61" fmla="*/ 3843668 w 4204952"/>
              <a:gd name="connsiteY61" fmla="*/ 16 h 449933"/>
              <a:gd name="connsiteX62" fmla="*/ 3872050 w 4204952"/>
              <a:gd name="connsiteY62" fmla="*/ 7540 h 449933"/>
              <a:gd name="connsiteX63" fmla="*/ 3902846 w 4204952"/>
              <a:gd name="connsiteY63" fmla="*/ 153078 h 449933"/>
              <a:gd name="connsiteX64" fmla="*/ 3901791 w 4204952"/>
              <a:gd name="connsiteY64" fmla="*/ 156782 h 449933"/>
              <a:gd name="connsiteX65" fmla="*/ 3912353 w 4204952"/>
              <a:gd name="connsiteY65" fmla="*/ 142556 h 449933"/>
              <a:gd name="connsiteX66" fmla="*/ 4111546 w 4204952"/>
              <a:gd name="connsiteY66" fmla="*/ 16 h 449933"/>
              <a:gd name="connsiteX67" fmla="*/ 4139928 w 4204952"/>
              <a:gd name="connsiteY67" fmla="*/ 7540 h 449933"/>
              <a:gd name="connsiteX68" fmla="*/ 4170724 w 4204952"/>
              <a:gd name="connsiteY68" fmla="*/ 153078 h 449933"/>
              <a:gd name="connsiteX69" fmla="*/ 4169668 w 4204952"/>
              <a:gd name="connsiteY69" fmla="*/ 156785 h 449933"/>
              <a:gd name="connsiteX70" fmla="*/ 4180232 w 4204952"/>
              <a:gd name="connsiteY70" fmla="*/ 142556 h 449933"/>
              <a:gd name="connsiteX71" fmla="*/ 4204952 w 4204952"/>
              <a:gd name="connsiteY71" fmla="*/ 115168 h 449933"/>
              <a:gd name="connsiteX72" fmla="*/ 4204952 w 4204952"/>
              <a:gd name="connsiteY72" fmla="*/ 449933 h 449933"/>
              <a:gd name="connsiteX73" fmla="*/ 0 w 4204952"/>
              <a:gd name="connsiteY73" fmla="*/ 449933 h 449933"/>
              <a:gd name="connsiteX0" fmla="*/ 0 w 3775015"/>
              <a:gd name="connsiteY0" fmla="*/ 142556 h 449933"/>
              <a:gd name="connsiteX1" fmla="*/ 199193 w 3775015"/>
              <a:gd name="connsiteY1" fmla="*/ 16 h 449933"/>
              <a:gd name="connsiteX2" fmla="*/ 227575 w 3775015"/>
              <a:gd name="connsiteY2" fmla="*/ 7540 h 449933"/>
              <a:gd name="connsiteX3" fmla="*/ 258372 w 3775015"/>
              <a:gd name="connsiteY3" fmla="*/ 153078 h 449933"/>
              <a:gd name="connsiteX4" fmla="*/ 257315 w 3775015"/>
              <a:gd name="connsiteY4" fmla="*/ 156785 h 449933"/>
              <a:gd name="connsiteX5" fmla="*/ 267879 w 3775015"/>
              <a:gd name="connsiteY5" fmla="*/ 142556 h 449933"/>
              <a:gd name="connsiteX6" fmla="*/ 467072 w 3775015"/>
              <a:gd name="connsiteY6" fmla="*/ 16 h 449933"/>
              <a:gd name="connsiteX7" fmla="*/ 495454 w 3775015"/>
              <a:gd name="connsiteY7" fmla="*/ 7540 h 449933"/>
              <a:gd name="connsiteX8" fmla="*/ 526250 w 3775015"/>
              <a:gd name="connsiteY8" fmla="*/ 153078 h 449933"/>
              <a:gd name="connsiteX9" fmla="*/ 525195 w 3775015"/>
              <a:gd name="connsiteY9" fmla="*/ 156783 h 449933"/>
              <a:gd name="connsiteX10" fmla="*/ 535757 w 3775015"/>
              <a:gd name="connsiteY10" fmla="*/ 142556 h 449933"/>
              <a:gd name="connsiteX11" fmla="*/ 734950 w 3775015"/>
              <a:gd name="connsiteY11" fmla="*/ 16 h 449933"/>
              <a:gd name="connsiteX12" fmla="*/ 763332 w 3775015"/>
              <a:gd name="connsiteY12" fmla="*/ 7540 h 449933"/>
              <a:gd name="connsiteX13" fmla="*/ 794128 w 3775015"/>
              <a:gd name="connsiteY13" fmla="*/ 153078 h 449933"/>
              <a:gd name="connsiteX14" fmla="*/ 793072 w 3775015"/>
              <a:gd name="connsiteY14" fmla="*/ 156783 h 449933"/>
              <a:gd name="connsiteX15" fmla="*/ 803635 w 3775015"/>
              <a:gd name="connsiteY15" fmla="*/ 142556 h 449933"/>
              <a:gd name="connsiteX16" fmla="*/ 1002828 w 3775015"/>
              <a:gd name="connsiteY16" fmla="*/ 16 h 449933"/>
              <a:gd name="connsiteX17" fmla="*/ 1031210 w 3775015"/>
              <a:gd name="connsiteY17" fmla="*/ 7540 h 449933"/>
              <a:gd name="connsiteX18" fmla="*/ 1062006 w 3775015"/>
              <a:gd name="connsiteY18" fmla="*/ 153078 h 449933"/>
              <a:gd name="connsiteX19" fmla="*/ 1060948 w 3775015"/>
              <a:gd name="connsiteY19" fmla="*/ 156785 h 449933"/>
              <a:gd name="connsiteX20" fmla="*/ 1071513 w 3775015"/>
              <a:gd name="connsiteY20" fmla="*/ 142556 h 449933"/>
              <a:gd name="connsiteX21" fmla="*/ 1270706 w 3775015"/>
              <a:gd name="connsiteY21" fmla="*/ 16 h 449933"/>
              <a:gd name="connsiteX22" fmla="*/ 1299087 w 3775015"/>
              <a:gd name="connsiteY22" fmla="*/ 7540 h 449933"/>
              <a:gd name="connsiteX23" fmla="*/ 1329885 w 3775015"/>
              <a:gd name="connsiteY23" fmla="*/ 153078 h 449933"/>
              <a:gd name="connsiteX24" fmla="*/ 1328829 w 3775015"/>
              <a:gd name="connsiteY24" fmla="*/ 156783 h 449933"/>
              <a:gd name="connsiteX25" fmla="*/ 1339391 w 3775015"/>
              <a:gd name="connsiteY25" fmla="*/ 142556 h 449933"/>
              <a:gd name="connsiteX26" fmla="*/ 1538584 w 3775015"/>
              <a:gd name="connsiteY26" fmla="*/ 16 h 449933"/>
              <a:gd name="connsiteX27" fmla="*/ 1566966 w 3775015"/>
              <a:gd name="connsiteY27" fmla="*/ 7540 h 449933"/>
              <a:gd name="connsiteX28" fmla="*/ 1597763 w 3775015"/>
              <a:gd name="connsiteY28" fmla="*/ 153078 h 449933"/>
              <a:gd name="connsiteX29" fmla="*/ 1596707 w 3775015"/>
              <a:gd name="connsiteY29" fmla="*/ 156783 h 449933"/>
              <a:gd name="connsiteX30" fmla="*/ 1607269 w 3775015"/>
              <a:gd name="connsiteY30" fmla="*/ 142556 h 449933"/>
              <a:gd name="connsiteX31" fmla="*/ 1806462 w 3775015"/>
              <a:gd name="connsiteY31" fmla="*/ 16 h 449933"/>
              <a:gd name="connsiteX32" fmla="*/ 1834844 w 3775015"/>
              <a:gd name="connsiteY32" fmla="*/ 7540 h 449933"/>
              <a:gd name="connsiteX33" fmla="*/ 1865641 w 3775015"/>
              <a:gd name="connsiteY33" fmla="*/ 153078 h 449933"/>
              <a:gd name="connsiteX34" fmla="*/ 1864583 w 3775015"/>
              <a:gd name="connsiteY34" fmla="*/ 156785 h 449933"/>
              <a:gd name="connsiteX35" fmla="*/ 1875149 w 3775015"/>
              <a:gd name="connsiteY35" fmla="*/ 142556 h 449933"/>
              <a:gd name="connsiteX36" fmla="*/ 2074341 w 3775015"/>
              <a:gd name="connsiteY36" fmla="*/ 16 h 449933"/>
              <a:gd name="connsiteX37" fmla="*/ 2102722 w 3775015"/>
              <a:gd name="connsiteY37" fmla="*/ 7540 h 449933"/>
              <a:gd name="connsiteX38" fmla="*/ 2133519 w 3775015"/>
              <a:gd name="connsiteY38" fmla="*/ 153078 h 449933"/>
              <a:gd name="connsiteX39" fmla="*/ 2132463 w 3775015"/>
              <a:gd name="connsiteY39" fmla="*/ 156783 h 449933"/>
              <a:gd name="connsiteX40" fmla="*/ 2143027 w 3775015"/>
              <a:gd name="connsiteY40" fmla="*/ 142556 h 449933"/>
              <a:gd name="connsiteX41" fmla="*/ 2342219 w 3775015"/>
              <a:gd name="connsiteY41" fmla="*/ 16 h 449933"/>
              <a:gd name="connsiteX42" fmla="*/ 2370601 w 3775015"/>
              <a:gd name="connsiteY42" fmla="*/ 7540 h 449933"/>
              <a:gd name="connsiteX43" fmla="*/ 2401398 w 3775015"/>
              <a:gd name="connsiteY43" fmla="*/ 153078 h 449933"/>
              <a:gd name="connsiteX44" fmla="*/ 2400341 w 3775015"/>
              <a:gd name="connsiteY44" fmla="*/ 156783 h 449933"/>
              <a:gd name="connsiteX45" fmla="*/ 2410903 w 3775015"/>
              <a:gd name="connsiteY45" fmla="*/ 142556 h 449933"/>
              <a:gd name="connsiteX46" fmla="*/ 2610097 w 3775015"/>
              <a:gd name="connsiteY46" fmla="*/ 16 h 449933"/>
              <a:gd name="connsiteX47" fmla="*/ 2638479 w 3775015"/>
              <a:gd name="connsiteY47" fmla="*/ 7540 h 449933"/>
              <a:gd name="connsiteX48" fmla="*/ 2669274 w 3775015"/>
              <a:gd name="connsiteY48" fmla="*/ 153078 h 449933"/>
              <a:gd name="connsiteX49" fmla="*/ 2668218 w 3775015"/>
              <a:gd name="connsiteY49" fmla="*/ 156785 h 449933"/>
              <a:gd name="connsiteX50" fmla="*/ 2678783 w 3775015"/>
              <a:gd name="connsiteY50" fmla="*/ 142556 h 449933"/>
              <a:gd name="connsiteX51" fmla="*/ 2877976 w 3775015"/>
              <a:gd name="connsiteY51" fmla="*/ 16 h 449933"/>
              <a:gd name="connsiteX52" fmla="*/ 2906357 w 3775015"/>
              <a:gd name="connsiteY52" fmla="*/ 7540 h 449933"/>
              <a:gd name="connsiteX53" fmla="*/ 2937154 w 3775015"/>
              <a:gd name="connsiteY53" fmla="*/ 153078 h 449933"/>
              <a:gd name="connsiteX54" fmla="*/ 2936098 w 3775015"/>
              <a:gd name="connsiteY54" fmla="*/ 156783 h 449933"/>
              <a:gd name="connsiteX55" fmla="*/ 2946660 w 3775015"/>
              <a:gd name="connsiteY55" fmla="*/ 142556 h 449933"/>
              <a:gd name="connsiteX56" fmla="*/ 3145854 w 3775015"/>
              <a:gd name="connsiteY56" fmla="*/ 16 h 449933"/>
              <a:gd name="connsiteX57" fmla="*/ 3174235 w 3775015"/>
              <a:gd name="connsiteY57" fmla="*/ 7540 h 449933"/>
              <a:gd name="connsiteX58" fmla="*/ 3205031 w 3775015"/>
              <a:gd name="connsiteY58" fmla="*/ 153078 h 449933"/>
              <a:gd name="connsiteX59" fmla="*/ 3203975 w 3775015"/>
              <a:gd name="connsiteY59" fmla="*/ 156783 h 449933"/>
              <a:gd name="connsiteX60" fmla="*/ 3214538 w 3775015"/>
              <a:gd name="connsiteY60" fmla="*/ 142556 h 449933"/>
              <a:gd name="connsiteX61" fmla="*/ 3413731 w 3775015"/>
              <a:gd name="connsiteY61" fmla="*/ 16 h 449933"/>
              <a:gd name="connsiteX62" fmla="*/ 3442113 w 3775015"/>
              <a:gd name="connsiteY62" fmla="*/ 7540 h 449933"/>
              <a:gd name="connsiteX63" fmla="*/ 3472909 w 3775015"/>
              <a:gd name="connsiteY63" fmla="*/ 153078 h 449933"/>
              <a:gd name="connsiteX64" fmla="*/ 3471854 w 3775015"/>
              <a:gd name="connsiteY64" fmla="*/ 156782 h 449933"/>
              <a:gd name="connsiteX65" fmla="*/ 3482416 w 3775015"/>
              <a:gd name="connsiteY65" fmla="*/ 142556 h 449933"/>
              <a:gd name="connsiteX66" fmla="*/ 3681609 w 3775015"/>
              <a:gd name="connsiteY66" fmla="*/ 16 h 449933"/>
              <a:gd name="connsiteX67" fmla="*/ 3709991 w 3775015"/>
              <a:gd name="connsiteY67" fmla="*/ 7540 h 449933"/>
              <a:gd name="connsiteX68" fmla="*/ 3740787 w 3775015"/>
              <a:gd name="connsiteY68" fmla="*/ 153078 h 449933"/>
              <a:gd name="connsiteX69" fmla="*/ 3739731 w 3775015"/>
              <a:gd name="connsiteY69" fmla="*/ 156785 h 449933"/>
              <a:gd name="connsiteX70" fmla="*/ 3750295 w 3775015"/>
              <a:gd name="connsiteY70" fmla="*/ 142556 h 449933"/>
              <a:gd name="connsiteX71" fmla="*/ 3775015 w 3775015"/>
              <a:gd name="connsiteY71" fmla="*/ 115168 h 449933"/>
              <a:gd name="connsiteX72" fmla="*/ 3775015 w 3775015"/>
              <a:gd name="connsiteY72" fmla="*/ 449933 h 449933"/>
              <a:gd name="connsiteX0" fmla="*/ 0 w 3775015"/>
              <a:gd name="connsiteY0" fmla="*/ 142556 h 449933"/>
              <a:gd name="connsiteX1" fmla="*/ 199193 w 3775015"/>
              <a:gd name="connsiteY1" fmla="*/ 16 h 449933"/>
              <a:gd name="connsiteX2" fmla="*/ 227575 w 3775015"/>
              <a:gd name="connsiteY2" fmla="*/ 7540 h 449933"/>
              <a:gd name="connsiteX3" fmla="*/ 258372 w 3775015"/>
              <a:gd name="connsiteY3" fmla="*/ 153078 h 449933"/>
              <a:gd name="connsiteX4" fmla="*/ 257315 w 3775015"/>
              <a:gd name="connsiteY4" fmla="*/ 156785 h 449933"/>
              <a:gd name="connsiteX5" fmla="*/ 267879 w 3775015"/>
              <a:gd name="connsiteY5" fmla="*/ 142556 h 449933"/>
              <a:gd name="connsiteX6" fmla="*/ 467072 w 3775015"/>
              <a:gd name="connsiteY6" fmla="*/ 16 h 449933"/>
              <a:gd name="connsiteX7" fmla="*/ 495454 w 3775015"/>
              <a:gd name="connsiteY7" fmla="*/ 7540 h 449933"/>
              <a:gd name="connsiteX8" fmla="*/ 526250 w 3775015"/>
              <a:gd name="connsiteY8" fmla="*/ 153078 h 449933"/>
              <a:gd name="connsiteX9" fmla="*/ 525195 w 3775015"/>
              <a:gd name="connsiteY9" fmla="*/ 156783 h 449933"/>
              <a:gd name="connsiteX10" fmla="*/ 535757 w 3775015"/>
              <a:gd name="connsiteY10" fmla="*/ 142556 h 449933"/>
              <a:gd name="connsiteX11" fmla="*/ 734950 w 3775015"/>
              <a:gd name="connsiteY11" fmla="*/ 16 h 449933"/>
              <a:gd name="connsiteX12" fmla="*/ 763332 w 3775015"/>
              <a:gd name="connsiteY12" fmla="*/ 7540 h 449933"/>
              <a:gd name="connsiteX13" fmla="*/ 794128 w 3775015"/>
              <a:gd name="connsiteY13" fmla="*/ 153078 h 449933"/>
              <a:gd name="connsiteX14" fmla="*/ 793072 w 3775015"/>
              <a:gd name="connsiteY14" fmla="*/ 156783 h 449933"/>
              <a:gd name="connsiteX15" fmla="*/ 803635 w 3775015"/>
              <a:gd name="connsiteY15" fmla="*/ 142556 h 449933"/>
              <a:gd name="connsiteX16" fmla="*/ 1002828 w 3775015"/>
              <a:gd name="connsiteY16" fmla="*/ 16 h 449933"/>
              <a:gd name="connsiteX17" fmla="*/ 1031210 w 3775015"/>
              <a:gd name="connsiteY17" fmla="*/ 7540 h 449933"/>
              <a:gd name="connsiteX18" fmla="*/ 1062006 w 3775015"/>
              <a:gd name="connsiteY18" fmla="*/ 153078 h 449933"/>
              <a:gd name="connsiteX19" fmla="*/ 1060948 w 3775015"/>
              <a:gd name="connsiteY19" fmla="*/ 156785 h 449933"/>
              <a:gd name="connsiteX20" fmla="*/ 1071513 w 3775015"/>
              <a:gd name="connsiteY20" fmla="*/ 142556 h 449933"/>
              <a:gd name="connsiteX21" fmla="*/ 1270706 w 3775015"/>
              <a:gd name="connsiteY21" fmla="*/ 16 h 449933"/>
              <a:gd name="connsiteX22" fmla="*/ 1299087 w 3775015"/>
              <a:gd name="connsiteY22" fmla="*/ 7540 h 449933"/>
              <a:gd name="connsiteX23" fmla="*/ 1329885 w 3775015"/>
              <a:gd name="connsiteY23" fmla="*/ 153078 h 449933"/>
              <a:gd name="connsiteX24" fmla="*/ 1328829 w 3775015"/>
              <a:gd name="connsiteY24" fmla="*/ 156783 h 449933"/>
              <a:gd name="connsiteX25" fmla="*/ 1339391 w 3775015"/>
              <a:gd name="connsiteY25" fmla="*/ 142556 h 449933"/>
              <a:gd name="connsiteX26" fmla="*/ 1538584 w 3775015"/>
              <a:gd name="connsiteY26" fmla="*/ 16 h 449933"/>
              <a:gd name="connsiteX27" fmla="*/ 1566966 w 3775015"/>
              <a:gd name="connsiteY27" fmla="*/ 7540 h 449933"/>
              <a:gd name="connsiteX28" fmla="*/ 1597763 w 3775015"/>
              <a:gd name="connsiteY28" fmla="*/ 153078 h 449933"/>
              <a:gd name="connsiteX29" fmla="*/ 1596707 w 3775015"/>
              <a:gd name="connsiteY29" fmla="*/ 156783 h 449933"/>
              <a:gd name="connsiteX30" fmla="*/ 1607269 w 3775015"/>
              <a:gd name="connsiteY30" fmla="*/ 142556 h 449933"/>
              <a:gd name="connsiteX31" fmla="*/ 1806462 w 3775015"/>
              <a:gd name="connsiteY31" fmla="*/ 16 h 449933"/>
              <a:gd name="connsiteX32" fmla="*/ 1834844 w 3775015"/>
              <a:gd name="connsiteY32" fmla="*/ 7540 h 449933"/>
              <a:gd name="connsiteX33" fmla="*/ 1865641 w 3775015"/>
              <a:gd name="connsiteY33" fmla="*/ 153078 h 449933"/>
              <a:gd name="connsiteX34" fmla="*/ 1864583 w 3775015"/>
              <a:gd name="connsiteY34" fmla="*/ 156785 h 449933"/>
              <a:gd name="connsiteX35" fmla="*/ 1875149 w 3775015"/>
              <a:gd name="connsiteY35" fmla="*/ 142556 h 449933"/>
              <a:gd name="connsiteX36" fmla="*/ 2074341 w 3775015"/>
              <a:gd name="connsiteY36" fmla="*/ 16 h 449933"/>
              <a:gd name="connsiteX37" fmla="*/ 2102722 w 3775015"/>
              <a:gd name="connsiteY37" fmla="*/ 7540 h 449933"/>
              <a:gd name="connsiteX38" fmla="*/ 2133519 w 3775015"/>
              <a:gd name="connsiteY38" fmla="*/ 153078 h 449933"/>
              <a:gd name="connsiteX39" fmla="*/ 2132463 w 3775015"/>
              <a:gd name="connsiteY39" fmla="*/ 156783 h 449933"/>
              <a:gd name="connsiteX40" fmla="*/ 2143027 w 3775015"/>
              <a:gd name="connsiteY40" fmla="*/ 142556 h 449933"/>
              <a:gd name="connsiteX41" fmla="*/ 2342219 w 3775015"/>
              <a:gd name="connsiteY41" fmla="*/ 16 h 449933"/>
              <a:gd name="connsiteX42" fmla="*/ 2370601 w 3775015"/>
              <a:gd name="connsiteY42" fmla="*/ 7540 h 449933"/>
              <a:gd name="connsiteX43" fmla="*/ 2401398 w 3775015"/>
              <a:gd name="connsiteY43" fmla="*/ 153078 h 449933"/>
              <a:gd name="connsiteX44" fmla="*/ 2400341 w 3775015"/>
              <a:gd name="connsiteY44" fmla="*/ 156783 h 449933"/>
              <a:gd name="connsiteX45" fmla="*/ 2410903 w 3775015"/>
              <a:gd name="connsiteY45" fmla="*/ 142556 h 449933"/>
              <a:gd name="connsiteX46" fmla="*/ 2610097 w 3775015"/>
              <a:gd name="connsiteY46" fmla="*/ 16 h 449933"/>
              <a:gd name="connsiteX47" fmla="*/ 2638479 w 3775015"/>
              <a:gd name="connsiteY47" fmla="*/ 7540 h 449933"/>
              <a:gd name="connsiteX48" fmla="*/ 2669274 w 3775015"/>
              <a:gd name="connsiteY48" fmla="*/ 153078 h 449933"/>
              <a:gd name="connsiteX49" fmla="*/ 2668218 w 3775015"/>
              <a:gd name="connsiteY49" fmla="*/ 156785 h 449933"/>
              <a:gd name="connsiteX50" fmla="*/ 2678783 w 3775015"/>
              <a:gd name="connsiteY50" fmla="*/ 142556 h 449933"/>
              <a:gd name="connsiteX51" fmla="*/ 2877976 w 3775015"/>
              <a:gd name="connsiteY51" fmla="*/ 16 h 449933"/>
              <a:gd name="connsiteX52" fmla="*/ 2906357 w 3775015"/>
              <a:gd name="connsiteY52" fmla="*/ 7540 h 449933"/>
              <a:gd name="connsiteX53" fmla="*/ 2937154 w 3775015"/>
              <a:gd name="connsiteY53" fmla="*/ 153078 h 449933"/>
              <a:gd name="connsiteX54" fmla="*/ 2936098 w 3775015"/>
              <a:gd name="connsiteY54" fmla="*/ 156783 h 449933"/>
              <a:gd name="connsiteX55" fmla="*/ 2946660 w 3775015"/>
              <a:gd name="connsiteY55" fmla="*/ 142556 h 449933"/>
              <a:gd name="connsiteX56" fmla="*/ 3145854 w 3775015"/>
              <a:gd name="connsiteY56" fmla="*/ 16 h 449933"/>
              <a:gd name="connsiteX57" fmla="*/ 3174235 w 3775015"/>
              <a:gd name="connsiteY57" fmla="*/ 7540 h 449933"/>
              <a:gd name="connsiteX58" fmla="*/ 3205031 w 3775015"/>
              <a:gd name="connsiteY58" fmla="*/ 153078 h 449933"/>
              <a:gd name="connsiteX59" fmla="*/ 3203975 w 3775015"/>
              <a:gd name="connsiteY59" fmla="*/ 156783 h 449933"/>
              <a:gd name="connsiteX60" fmla="*/ 3214538 w 3775015"/>
              <a:gd name="connsiteY60" fmla="*/ 142556 h 449933"/>
              <a:gd name="connsiteX61" fmla="*/ 3413731 w 3775015"/>
              <a:gd name="connsiteY61" fmla="*/ 16 h 449933"/>
              <a:gd name="connsiteX62" fmla="*/ 3442113 w 3775015"/>
              <a:gd name="connsiteY62" fmla="*/ 7540 h 449933"/>
              <a:gd name="connsiteX63" fmla="*/ 3472909 w 3775015"/>
              <a:gd name="connsiteY63" fmla="*/ 153078 h 449933"/>
              <a:gd name="connsiteX64" fmla="*/ 3471854 w 3775015"/>
              <a:gd name="connsiteY64" fmla="*/ 156782 h 449933"/>
              <a:gd name="connsiteX65" fmla="*/ 3482416 w 3775015"/>
              <a:gd name="connsiteY65" fmla="*/ 142556 h 449933"/>
              <a:gd name="connsiteX66" fmla="*/ 3681609 w 3775015"/>
              <a:gd name="connsiteY66" fmla="*/ 16 h 449933"/>
              <a:gd name="connsiteX67" fmla="*/ 3709991 w 3775015"/>
              <a:gd name="connsiteY67" fmla="*/ 7540 h 449933"/>
              <a:gd name="connsiteX68" fmla="*/ 3740787 w 3775015"/>
              <a:gd name="connsiteY68" fmla="*/ 153078 h 449933"/>
              <a:gd name="connsiteX69" fmla="*/ 3739731 w 3775015"/>
              <a:gd name="connsiteY69" fmla="*/ 156785 h 449933"/>
              <a:gd name="connsiteX70" fmla="*/ 3775015 w 3775015"/>
              <a:gd name="connsiteY70" fmla="*/ 115168 h 449933"/>
              <a:gd name="connsiteX71" fmla="*/ 3775015 w 3775015"/>
              <a:gd name="connsiteY71" fmla="*/ 449933 h 449933"/>
              <a:gd name="connsiteX0" fmla="*/ 0 w 3775015"/>
              <a:gd name="connsiteY0" fmla="*/ 142556 h 449933"/>
              <a:gd name="connsiteX1" fmla="*/ 199193 w 3775015"/>
              <a:gd name="connsiteY1" fmla="*/ 16 h 449933"/>
              <a:gd name="connsiteX2" fmla="*/ 227575 w 3775015"/>
              <a:gd name="connsiteY2" fmla="*/ 7540 h 449933"/>
              <a:gd name="connsiteX3" fmla="*/ 258372 w 3775015"/>
              <a:gd name="connsiteY3" fmla="*/ 153078 h 449933"/>
              <a:gd name="connsiteX4" fmla="*/ 257315 w 3775015"/>
              <a:gd name="connsiteY4" fmla="*/ 156785 h 449933"/>
              <a:gd name="connsiteX5" fmla="*/ 267879 w 3775015"/>
              <a:gd name="connsiteY5" fmla="*/ 142556 h 449933"/>
              <a:gd name="connsiteX6" fmla="*/ 467072 w 3775015"/>
              <a:gd name="connsiteY6" fmla="*/ 16 h 449933"/>
              <a:gd name="connsiteX7" fmla="*/ 495454 w 3775015"/>
              <a:gd name="connsiteY7" fmla="*/ 7540 h 449933"/>
              <a:gd name="connsiteX8" fmla="*/ 526250 w 3775015"/>
              <a:gd name="connsiteY8" fmla="*/ 153078 h 449933"/>
              <a:gd name="connsiteX9" fmla="*/ 525195 w 3775015"/>
              <a:gd name="connsiteY9" fmla="*/ 156783 h 449933"/>
              <a:gd name="connsiteX10" fmla="*/ 535757 w 3775015"/>
              <a:gd name="connsiteY10" fmla="*/ 142556 h 449933"/>
              <a:gd name="connsiteX11" fmla="*/ 734950 w 3775015"/>
              <a:gd name="connsiteY11" fmla="*/ 16 h 449933"/>
              <a:gd name="connsiteX12" fmla="*/ 763332 w 3775015"/>
              <a:gd name="connsiteY12" fmla="*/ 7540 h 449933"/>
              <a:gd name="connsiteX13" fmla="*/ 794128 w 3775015"/>
              <a:gd name="connsiteY13" fmla="*/ 153078 h 449933"/>
              <a:gd name="connsiteX14" fmla="*/ 793072 w 3775015"/>
              <a:gd name="connsiteY14" fmla="*/ 156783 h 449933"/>
              <a:gd name="connsiteX15" fmla="*/ 803635 w 3775015"/>
              <a:gd name="connsiteY15" fmla="*/ 142556 h 449933"/>
              <a:gd name="connsiteX16" fmla="*/ 1002828 w 3775015"/>
              <a:gd name="connsiteY16" fmla="*/ 16 h 449933"/>
              <a:gd name="connsiteX17" fmla="*/ 1031210 w 3775015"/>
              <a:gd name="connsiteY17" fmla="*/ 7540 h 449933"/>
              <a:gd name="connsiteX18" fmla="*/ 1062006 w 3775015"/>
              <a:gd name="connsiteY18" fmla="*/ 153078 h 449933"/>
              <a:gd name="connsiteX19" fmla="*/ 1060948 w 3775015"/>
              <a:gd name="connsiteY19" fmla="*/ 156785 h 449933"/>
              <a:gd name="connsiteX20" fmla="*/ 1071513 w 3775015"/>
              <a:gd name="connsiteY20" fmla="*/ 142556 h 449933"/>
              <a:gd name="connsiteX21" fmla="*/ 1270706 w 3775015"/>
              <a:gd name="connsiteY21" fmla="*/ 16 h 449933"/>
              <a:gd name="connsiteX22" fmla="*/ 1299087 w 3775015"/>
              <a:gd name="connsiteY22" fmla="*/ 7540 h 449933"/>
              <a:gd name="connsiteX23" fmla="*/ 1329885 w 3775015"/>
              <a:gd name="connsiteY23" fmla="*/ 153078 h 449933"/>
              <a:gd name="connsiteX24" fmla="*/ 1328829 w 3775015"/>
              <a:gd name="connsiteY24" fmla="*/ 156783 h 449933"/>
              <a:gd name="connsiteX25" fmla="*/ 1339391 w 3775015"/>
              <a:gd name="connsiteY25" fmla="*/ 142556 h 449933"/>
              <a:gd name="connsiteX26" fmla="*/ 1538584 w 3775015"/>
              <a:gd name="connsiteY26" fmla="*/ 16 h 449933"/>
              <a:gd name="connsiteX27" fmla="*/ 1566966 w 3775015"/>
              <a:gd name="connsiteY27" fmla="*/ 7540 h 449933"/>
              <a:gd name="connsiteX28" fmla="*/ 1597763 w 3775015"/>
              <a:gd name="connsiteY28" fmla="*/ 153078 h 449933"/>
              <a:gd name="connsiteX29" fmla="*/ 1596707 w 3775015"/>
              <a:gd name="connsiteY29" fmla="*/ 156783 h 449933"/>
              <a:gd name="connsiteX30" fmla="*/ 1607269 w 3775015"/>
              <a:gd name="connsiteY30" fmla="*/ 142556 h 449933"/>
              <a:gd name="connsiteX31" fmla="*/ 1806462 w 3775015"/>
              <a:gd name="connsiteY31" fmla="*/ 16 h 449933"/>
              <a:gd name="connsiteX32" fmla="*/ 1834844 w 3775015"/>
              <a:gd name="connsiteY32" fmla="*/ 7540 h 449933"/>
              <a:gd name="connsiteX33" fmla="*/ 1865641 w 3775015"/>
              <a:gd name="connsiteY33" fmla="*/ 153078 h 449933"/>
              <a:gd name="connsiteX34" fmla="*/ 1864583 w 3775015"/>
              <a:gd name="connsiteY34" fmla="*/ 156785 h 449933"/>
              <a:gd name="connsiteX35" fmla="*/ 1875149 w 3775015"/>
              <a:gd name="connsiteY35" fmla="*/ 142556 h 449933"/>
              <a:gd name="connsiteX36" fmla="*/ 2074341 w 3775015"/>
              <a:gd name="connsiteY36" fmla="*/ 16 h 449933"/>
              <a:gd name="connsiteX37" fmla="*/ 2102722 w 3775015"/>
              <a:gd name="connsiteY37" fmla="*/ 7540 h 449933"/>
              <a:gd name="connsiteX38" fmla="*/ 2133519 w 3775015"/>
              <a:gd name="connsiteY38" fmla="*/ 153078 h 449933"/>
              <a:gd name="connsiteX39" fmla="*/ 2132463 w 3775015"/>
              <a:gd name="connsiteY39" fmla="*/ 156783 h 449933"/>
              <a:gd name="connsiteX40" fmla="*/ 2143027 w 3775015"/>
              <a:gd name="connsiteY40" fmla="*/ 142556 h 449933"/>
              <a:gd name="connsiteX41" fmla="*/ 2342219 w 3775015"/>
              <a:gd name="connsiteY41" fmla="*/ 16 h 449933"/>
              <a:gd name="connsiteX42" fmla="*/ 2370601 w 3775015"/>
              <a:gd name="connsiteY42" fmla="*/ 7540 h 449933"/>
              <a:gd name="connsiteX43" fmla="*/ 2401398 w 3775015"/>
              <a:gd name="connsiteY43" fmla="*/ 153078 h 449933"/>
              <a:gd name="connsiteX44" fmla="*/ 2400341 w 3775015"/>
              <a:gd name="connsiteY44" fmla="*/ 156783 h 449933"/>
              <a:gd name="connsiteX45" fmla="*/ 2410903 w 3775015"/>
              <a:gd name="connsiteY45" fmla="*/ 142556 h 449933"/>
              <a:gd name="connsiteX46" fmla="*/ 2610097 w 3775015"/>
              <a:gd name="connsiteY46" fmla="*/ 16 h 449933"/>
              <a:gd name="connsiteX47" fmla="*/ 2638479 w 3775015"/>
              <a:gd name="connsiteY47" fmla="*/ 7540 h 449933"/>
              <a:gd name="connsiteX48" fmla="*/ 2669274 w 3775015"/>
              <a:gd name="connsiteY48" fmla="*/ 153078 h 449933"/>
              <a:gd name="connsiteX49" fmla="*/ 2668218 w 3775015"/>
              <a:gd name="connsiteY49" fmla="*/ 156785 h 449933"/>
              <a:gd name="connsiteX50" fmla="*/ 2678783 w 3775015"/>
              <a:gd name="connsiteY50" fmla="*/ 142556 h 449933"/>
              <a:gd name="connsiteX51" fmla="*/ 2877976 w 3775015"/>
              <a:gd name="connsiteY51" fmla="*/ 16 h 449933"/>
              <a:gd name="connsiteX52" fmla="*/ 2906357 w 3775015"/>
              <a:gd name="connsiteY52" fmla="*/ 7540 h 449933"/>
              <a:gd name="connsiteX53" fmla="*/ 2937154 w 3775015"/>
              <a:gd name="connsiteY53" fmla="*/ 153078 h 449933"/>
              <a:gd name="connsiteX54" fmla="*/ 2936098 w 3775015"/>
              <a:gd name="connsiteY54" fmla="*/ 156783 h 449933"/>
              <a:gd name="connsiteX55" fmla="*/ 2946660 w 3775015"/>
              <a:gd name="connsiteY55" fmla="*/ 142556 h 449933"/>
              <a:gd name="connsiteX56" fmla="*/ 3145854 w 3775015"/>
              <a:gd name="connsiteY56" fmla="*/ 16 h 449933"/>
              <a:gd name="connsiteX57" fmla="*/ 3174235 w 3775015"/>
              <a:gd name="connsiteY57" fmla="*/ 7540 h 449933"/>
              <a:gd name="connsiteX58" fmla="*/ 3205031 w 3775015"/>
              <a:gd name="connsiteY58" fmla="*/ 153078 h 449933"/>
              <a:gd name="connsiteX59" fmla="*/ 3203975 w 3775015"/>
              <a:gd name="connsiteY59" fmla="*/ 156783 h 449933"/>
              <a:gd name="connsiteX60" fmla="*/ 3214538 w 3775015"/>
              <a:gd name="connsiteY60" fmla="*/ 142556 h 449933"/>
              <a:gd name="connsiteX61" fmla="*/ 3413731 w 3775015"/>
              <a:gd name="connsiteY61" fmla="*/ 16 h 449933"/>
              <a:gd name="connsiteX62" fmla="*/ 3442113 w 3775015"/>
              <a:gd name="connsiteY62" fmla="*/ 7540 h 449933"/>
              <a:gd name="connsiteX63" fmla="*/ 3472909 w 3775015"/>
              <a:gd name="connsiteY63" fmla="*/ 153078 h 449933"/>
              <a:gd name="connsiteX64" fmla="*/ 3471854 w 3775015"/>
              <a:gd name="connsiteY64" fmla="*/ 156782 h 449933"/>
              <a:gd name="connsiteX65" fmla="*/ 3482416 w 3775015"/>
              <a:gd name="connsiteY65" fmla="*/ 142556 h 449933"/>
              <a:gd name="connsiteX66" fmla="*/ 3681609 w 3775015"/>
              <a:gd name="connsiteY66" fmla="*/ 16 h 449933"/>
              <a:gd name="connsiteX67" fmla="*/ 3709991 w 3775015"/>
              <a:gd name="connsiteY67" fmla="*/ 7540 h 449933"/>
              <a:gd name="connsiteX68" fmla="*/ 3740787 w 3775015"/>
              <a:gd name="connsiteY68" fmla="*/ 153078 h 449933"/>
              <a:gd name="connsiteX69" fmla="*/ 3739731 w 3775015"/>
              <a:gd name="connsiteY69" fmla="*/ 156785 h 449933"/>
              <a:gd name="connsiteX70" fmla="*/ 3775015 w 3775015"/>
              <a:gd name="connsiteY70" fmla="*/ 449933 h 449933"/>
              <a:gd name="connsiteX0" fmla="*/ 0 w 3745878"/>
              <a:gd name="connsiteY0" fmla="*/ 142556 h 156785"/>
              <a:gd name="connsiteX1" fmla="*/ 199193 w 3745878"/>
              <a:gd name="connsiteY1" fmla="*/ 16 h 156785"/>
              <a:gd name="connsiteX2" fmla="*/ 227575 w 3745878"/>
              <a:gd name="connsiteY2" fmla="*/ 7540 h 156785"/>
              <a:gd name="connsiteX3" fmla="*/ 258372 w 3745878"/>
              <a:gd name="connsiteY3" fmla="*/ 153078 h 156785"/>
              <a:gd name="connsiteX4" fmla="*/ 257315 w 3745878"/>
              <a:gd name="connsiteY4" fmla="*/ 156785 h 156785"/>
              <a:gd name="connsiteX5" fmla="*/ 267879 w 3745878"/>
              <a:gd name="connsiteY5" fmla="*/ 142556 h 156785"/>
              <a:gd name="connsiteX6" fmla="*/ 467072 w 3745878"/>
              <a:gd name="connsiteY6" fmla="*/ 16 h 156785"/>
              <a:gd name="connsiteX7" fmla="*/ 495454 w 3745878"/>
              <a:gd name="connsiteY7" fmla="*/ 7540 h 156785"/>
              <a:gd name="connsiteX8" fmla="*/ 526250 w 3745878"/>
              <a:gd name="connsiteY8" fmla="*/ 153078 h 156785"/>
              <a:gd name="connsiteX9" fmla="*/ 525195 w 3745878"/>
              <a:gd name="connsiteY9" fmla="*/ 156783 h 156785"/>
              <a:gd name="connsiteX10" fmla="*/ 535757 w 3745878"/>
              <a:gd name="connsiteY10" fmla="*/ 142556 h 156785"/>
              <a:gd name="connsiteX11" fmla="*/ 734950 w 3745878"/>
              <a:gd name="connsiteY11" fmla="*/ 16 h 156785"/>
              <a:gd name="connsiteX12" fmla="*/ 763332 w 3745878"/>
              <a:gd name="connsiteY12" fmla="*/ 7540 h 156785"/>
              <a:gd name="connsiteX13" fmla="*/ 794128 w 3745878"/>
              <a:gd name="connsiteY13" fmla="*/ 153078 h 156785"/>
              <a:gd name="connsiteX14" fmla="*/ 793072 w 3745878"/>
              <a:gd name="connsiteY14" fmla="*/ 156783 h 156785"/>
              <a:gd name="connsiteX15" fmla="*/ 803635 w 3745878"/>
              <a:gd name="connsiteY15" fmla="*/ 142556 h 156785"/>
              <a:gd name="connsiteX16" fmla="*/ 1002828 w 3745878"/>
              <a:gd name="connsiteY16" fmla="*/ 16 h 156785"/>
              <a:gd name="connsiteX17" fmla="*/ 1031210 w 3745878"/>
              <a:gd name="connsiteY17" fmla="*/ 7540 h 156785"/>
              <a:gd name="connsiteX18" fmla="*/ 1062006 w 3745878"/>
              <a:gd name="connsiteY18" fmla="*/ 153078 h 156785"/>
              <a:gd name="connsiteX19" fmla="*/ 1060948 w 3745878"/>
              <a:gd name="connsiteY19" fmla="*/ 156785 h 156785"/>
              <a:gd name="connsiteX20" fmla="*/ 1071513 w 3745878"/>
              <a:gd name="connsiteY20" fmla="*/ 142556 h 156785"/>
              <a:gd name="connsiteX21" fmla="*/ 1270706 w 3745878"/>
              <a:gd name="connsiteY21" fmla="*/ 16 h 156785"/>
              <a:gd name="connsiteX22" fmla="*/ 1299087 w 3745878"/>
              <a:gd name="connsiteY22" fmla="*/ 7540 h 156785"/>
              <a:gd name="connsiteX23" fmla="*/ 1329885 w 3745878"/>
              <a:gd name="connsiteY23" fmla="*/ 153078 h 156785"/>
              <a:gd name="connsiteX24" fmla="*/ 1328829 w 3745878"/>
              <a:gd name="connsiteY24" fmla="*/ 156783 h 156785"/>
              <a:gd name="connsiteX25" fmla="*/ 1339391 w 3745878"/>
              <a:gd name="connsiteY25" fmla="*/ 142556 h 156785"/>
              <a:gd name="connsiteX26" fmla="*/ 1538584 w 3745878"/>
              <a:gd name="connsiteY26" fmla="*/ 16 h 156785"/>
              <a:gd name="connsiteX27" fmla="*/ 1566966 w 3745878"/>
              <a:gd name="connsiteY27" fmla="*/ 7540 h 156785"/>
              <a:gd name="connsiteX28" fmla="*/ 1597763 w 3745878"/>
              <a:gd name="connsiteY28" fmla="*/ 153078 h 156785"/>
              <a:gd name="connsiteX29" fmla="*/ 1596707 w 3745878"/>
              <a:gd name="connsiteY29" fmla="*/ 156783 h 156785"/>
              <a:gd name="connsiteX30" fmla="*/ 1607269 w 3745878"/>
              <a:gd name="connsiteY30" fmla="*/ 142556 h 156785"/>
              <a:gd name="connsiteX31" fmla="*/ 1806462 w 3745878"/>
              <a:gd name="connsiteY31" fmla="*/ 16 h 156785"/>
              <a:gd name="connsiteX32" fmla="*/ 1834844 w 3745878"/>
              <a:gd name="connsiteY32" fmla="*/ 7540 h 156785"/>
              <a:gd name="connsiteX33" fmla="*/ 1865641 w 3745878"/>
              <a:gd name="connsiteY33" fmla="*/ 153078 h 156785"/>
              <a:gd name="connsiteX34" fmla="*/ 1864583 w 3745878"/>
              <a:gd name="connsiteY34" fmla="*/ 156785 h 156785"/>
              <a:gd name="connsiteX35" fmla="*/ 1875149 w 3745878"/>
              <a:gd name="connsiteY35" fmla="*/ 142556 h 156785"/>
              <a:gd name="connsiteX36" fmla="*/ 2074341 w 3745878"/>
              <a:gd name="connsiteY36" fmla="*/ 16 h 156785"/>
              <a:gd name="connsiteX37" fmla="*/ 2102722 w 3745878"/>
              <a:gd name="connsiteY37" fmla="*/ 7540 h 156785"/>
              <a:gd name="connsiteX38" fmla="*/ 2133519 w 3745878"/>
              <a:gd name="connsiteY38" fmla="*/ 153078 h 156785"/>
              <a:gd name="connsiteX39" fmla="*/ 2132463 w 3745878"/>
              <a:gd name="connsiteY39" fmla="*/ 156783 h 156785"/>
              <a:gd name="connsiteX40" fmla="*/ 2143027 w 3745878"/>
              <a:gd name="connsiteY40" fmla="*/ 142556 h 156785"/>
              <a:gd name="connsiteX41" fmla="*/ 2342219 w 3745878"/>
              <a:gd name="connsiteY41" fmla="*/ 16 h 156785"/>
              <a:gd name="connsiteX42" fmla="*/ 2370601 w 3745878"/>
              <a:gd name="connsiteY42" fmla="*/ 7540 h 156785"/>
              <a:gd name="connsiteX43" fmla="*/ 2401398 w 3745878"/>
              <a:gd name="connsiteY43" fmla="*/ 153078 h 156785"/>
              <a:gd name="connsiteX44" fmla="*/ 2400341 w 3745878"/>
              <a:gd name="connsiteY44" fmla="*/ 156783 h 156785"/>
              <a:gd name="connsiteX45" fmla="*/ 2410903 w 3745878"/>
              <a:gd name="connsiteY45" fmla="*/ 142556 h 156785"/>
              <a:gd name="connsiteX46" fmla="*/ 2610097 w 3745878"/>
              <a:gd name="connsiteY46" fmla="*/ 16 h 156785"/>
              <a:gd name="connsiteX47" fmla="*/ 2638479 w 3745878"/>
              <a:gd name="connsiteY47" fmla="*/ 7540 h 156785"/>
              <a:gd name="connsiteX48" fmla="*/ 2669274 w 3745878"/>
              <a:gd name="connsiteY48" fmla="*/ 153078 h 156785"/>
              <a:gd name="connsiteX49" fmla="*/ 2668218 w 3745878"/>
              <a:gd name="connsiteY49" fmla="*/ 156785 h 156785"/>
              <a:gd name="connsiteX50" fmla="*/ 2678783 w 3745878"/>
              <a:gd name="connsiteY50" fmla="*/ 142556 h 156785"/>
              <a:gd name="connsiteX51" fmla="*/ 2877976 w 3745878"/>
              <a:gd name="connsiteY51" fmla="*/ 16 h 156785"/>
              <a:gd name="connsiteX52" fmla="*/ 2906357 w 3745878"/>
              <a:gd name="connsiteY52" fmla="*/ 7540 h 156785"/>
              <a:gd name="connsiteX53" fmla="*/ 2937154 w 3745878"/>
              <a:gd name="connsiteY53" fmla="*/ 153078 h 156785"/>
              <a:gd name="connsiteX54" fmla="*/ 2936098 w 3745878"/>
              <a:gd name="connsiteY54" fmla="*/ 156783 h 156785"/>
              <a:gd name="connsiteX55" fmla="*/ 2946660 w 3745878"/>
              <a:gd name="connsiteY55" fmla="*/ 142556 h 156785"/>
              <a:gd name="connsiteX56" fmla="*/ 3145854 w 3745878"/>
              <a:gd name="connsiteY56" fmla="*/ 16 h 156785"/>
              <a:gd name="connsiteX57" fmla="*/ 3174235 w 3745878"/>
              <a:gd name="connsiteY57" fmla="*/ 7540 h 156785"/>
              <a:gd name="connsiteX58" fmla="*/ 3205031 w 3745878"/>
              <a:gd name="connsiteY58" fmla="*/ 153078 h 156785"/>
              <a:gd name="connsiteX59" fmla="*/ 3203975 w 3745878"/>
              <a:gd name="connsiteY59" fmla="*/ 156783 h 156785"/>
              <a:gd name="connsiteX60" fmla="*/ 3214538 w 3745878"/>
              <a:gd name="connsiteY60" fmla="*/ 142556 h 156785"/>
              <a:gd name="connsiteX61" fmla="*/ 3413731 w 3745878"/>
              <a:gd name="connsiteY61" fmla="*/ 16 h 156785"/>
              <a:gd name="connsiteX62" fmla="*/ 3442113 w 3745878"/>
              <a:gd name="connsiteY62" fmla="*/ 7540 h 156785"/>
              <a:gd name="connsiteX63" fmla="*/ 3472909 w 3745878"/>
              <a:gd name="connsiteY63" fmla="*/ 153078 h 156785"/>
              <a:gd name="connsiteX64" fmla="*/ 3471854 w 3745878"/>
              <a:gd name="connsiteY64" fmla="*/ 156782 h 156785"/>
              <a:gd name="connsiteX65" fmla="*/ 3482416 w 3745878"/>
              <a:gd name="connsiteY65" fmla="*/ 142556 h 156785"/>
              <a:gd name="connsiteX66" fmla="*/ 3681609 w 3745878"/>
              <a:gd name="connsiteY66" fmla="*/ 16 h 156785"/>
              <a:gd name="connsiteX67" fmla="*/ 3709991 w 3745878"/>
              <a:gd name="connsiteY67" fmla="*/ 7540 h 156785"/>
              <a:gd name="connsiteX68" fmla="*/ 3740787 w 3745878"/>
              <a:gd name="connsiteY68" fmla="*/ 153078 h 156785"/>
              <a:gd name="connsiteX69" fmla="*/ 3739731 w 3745878"/>
              <a:gd name="connsiteY69" fmla="*/ 156785 h 156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745878" h="156785">
                <a:moveTo>
                  <a:pt x="0" y="142556"/>
                </a:moveTo>
                <a:cubicBezTo>
                  <a:pt x="71899" y="53604"/>
                  <a:pt x="146973" y="-1081"/>
                  <a:pt x="199193" y="16"/>
                </a:cubicBezTo>
                <a:cubicBezTo>
                  <a:pt x="209637" y="235"/>
                  <a:pt x="219167" y="2686"/>
                  <a:pt x="227575" y="7540"/>
                </a:cubicBezTo>
                <a:cubicBezTo>
                  <a:pt x="261206" y="26957"/>
                  <a:pt x="270512" y="81152"/>
                  <a:pt x="258372" y="153078"/>
                </a:cubicBezTo>
                <a:lnTo>
                  <a:pt x="257315" y="156785"/>
                </a:lnTo>
                <a:lnTo>
                  <a:pt x="267879" y="142556"/>
                </a:lnTo>
                <a:cubicBezTo>
                  <a:pt x="339778" y="53604"/>
                  <a:pt x="414852" y="-1081"/>
                  <a:pt x="467072" y="16"/>
                </a:cubicBezTo>
                <a:cubicBezTo>
                  <a:pt x="477516" y="235"/>
                  <a:pt x="487046" y="2686"/>
                  <a:pt x="495454" y="7540"/>
                </a:cubicBezTo>
                <a:cubicBezTo>
                  <a:pt x="529085" y="26957"/>
                  <a:pt x="538391" y="81152"/>
                  <a:pt x="526250" y="153078"/>
                </a:cubicBezTo>
                <a:lnTo>
                  <a:pt x="525195" y="156783"/>
                </a:lnTo>
                <a:lnTo>
                  <a:pt x="535757" y="142556"/>
                </a:lnTo>
                <a:cubicBezTo>
                  <a:pt x="607656" y="53604"/>
                  <a:pt x="682729" y="-1081"/>
                  <a:pt x="734950" y="16"/>
                </a:cubicBezTo>
                <a:cubicBezTo>
                  <a:pt x="745394" y="235"/>
                  <a:pt x="754924" y="2686"/>
                  <a:pt x="763332" y="7540"/>
                </a:cubicBezTo>
                <a:cubicBezTo>
                  <a:pt x="796963" y="26957"/>
                  <a:pt x="806269" y="81152"/>
                  <a:pt x="794128" y="153078"/>
                </a:cubicBezTo>
                <a:lnTo>
                  <a:pt x="793072" y="156783"/>
                </a:lnTo>
                <a:lnTo>
                  <a:pt x="803635" y="142556"/>
                </a:lnTo>
                <a:cubicBezTo>
                  <a:pt x="875534" y="53604"/>
                  <a:pt x="950607" y="-1081"/>
                  <a:pt x="1002828" y="16"/>
                </a:cubicBezTo>
                <a:cubicBezTo>
                  <a:pt x="1013272" y="235"/>
                  <a:pt x="1022802" y="2686"/>
                  <a:pt x="1031210" y="7540"/>
                </a:cubicBezTo>
                <a:cubicBezTo>
                  <a:pt x="1064840" y="26957"/>
                  <a:pt x="1074146" y="81152"/>
                  <a:pt x="1062006" y="153078"/>
                </a:cubicBezTo>
                <a:lnTo>
                  <a:pt x="1060948" y="156785"/>
                </a:lnTo>
                <a:lnTo>
                  <a:pt x="1071513" y="142556"/>
                </a:lnTo>
                <a:cubicBezTo>
                  <a:pt x="1143413" y="53604"/>
                  <a:pt x="1218486" y="-1081"/>
                  <a:pt x="1270706" y="16"/>
                </a:cubicBezTo>
                <a:cubicBezTo>
                  <a:pt x="1281151" y="235"/>
                  <a:pt x="1290681" y="2686"/>
                  <a:pt x="1299087" y="7540"/>
                </a:cubicBezTo>
                <a:cubicBezTo>
                  <a:pt x="1332718" y="26957"/>
                  <a:pt x="1342025" y="81152"/>
                  <a:pt x="1329885" y="153078"/>
                </a:cubicBezTo>
                <a:lnTo>
                  <a:pt x="1328829" y="156783"/>
                </a:lnTo>
                <a:lnTo>
                  <a:pt x="1339391" y="142556"/>
                </a:lnTo>
                <a:cubicBezTo>
                  <a:pt x="1411291" y="53604"/>
                  <a:pt x="1486364" y="-1081"/>
                  <a:pt x="1538584" y="16"/>
                </a:cubicBezTo>
                <a:cubicBezTo>
                  <a:pt x="1549027" y="235"/>
                  <a:pt x="1558558" y="2686"/>
                  <a:pt x="1566966" y="7540"/>
                </a:cubicBezTo>
                <a:cubicBezTo>
                  <a:pt x="1600597" y="26957"/>
                  <a:pt x="1609903" y="81152"/>
                  <a:pt x="1597763" y="153078"/>
                </a:cubicBezTo>
                <a:lnTo>
                  <a:pt x="1596707" y="156783"/>
                </a:lnTo>
                <a:lnTo>
                  <a:pt x="1607269" y="142556"/>
                </a:lnTo>
                <a:cubicBezTo>
                  <a:pt x="1679168" y="53604"/>
                  <a:pt x="1754243" y="-1081"/>
                  <a:pt x="1806462" y="16"/>
                </a:cubicBezTo>
                <a:cubicBezTo>
                  <a:pt x="1816906" y="235"/>
                  <a:pt x="1826437" y="2686"/>
                  <a:pt x="1834844" y="7540"/>
                </a:cubicBezTo>
                <a:cubicBezTo>
                  <a:pt x="1868475" y="26957"/>
                  <a:pt x="1877781" y="81152"/>
                  <a:pt x="1865641" y="153078"/>
                </a:cubicBezTo>
                <a:lnTo>
                  <a:pt x="1864583" y="156785"/>
                </a:lnTo>
                <a:lnTo>
                  <a:pt x="1875149" y="142556"/>
                </a:lnTo>
                <a:cubicBezTo>
                  <a:pt x="1947048" y="53604"/>
                  <a:pt x="2022120" y="-1081"/>
                  <a:pt x="2074341" y="16"/>
                </a:cubicBezTo>
                <a:cubicBezTo>
                  <a:pt x="2084784" y="235"/>
                  <a:pt x="2094315" y="2686"/>
                  <a:pt x="2102722" y="7540"/>
                </a:cubicBezTo>
                <a:cubicBezTo>
                  <a:pt x="2136354" y="26957"/>
                  <a:pt x="2145660" y="81152"/>
                  <a:pt x="2133519" y="153078"/>
                </a:cubicBezTo>
                <a:lnTo>
                  <a:pt x="2132463" y="156783"/>
                </a:lnTo>
                <a:lnTo>
                  <a:pt x="2143027" y="142556"/>
                </a:lnTo>
                <a:cubicBezTo>
                  <a:pt x="2214926" y="53604"/>
                  <a:pt x="2289999" y="-1081"/>
                  <a:pt x="2342219" y="16"/>
                </a:cubicBezTo>
                <a:cubicBezTo>
                  <a:pt x="2352663" y="235"/>
                  <a:pt x="2362193" y="2686"/>
                  <a:pt x="2370601" y="7540"/>
                </a:cubicBezTo>
                <a:cubicBezTo>
                  <a:pt x="2404232" y="26957"/>
                  <a:pt x="2413538" y="81152"/>
                  <a:pt x="2401398" y="153078"/>
                </a:cubicBezTo>
                <a:lnTo>
                  <a:pt x="2400341" y="156783"/>
                </a:lnTo>
                <a:lnTo>
                  <a:pt x="2410903" y="142556"/>
                </a:lnTo>
                <a:cubicBezTo>
                  <a:pt x="2482804" y="53604"/>
                  <a:pt x="2557876" y="-1081"/>
                  <a:pt x="2610097" y="16"/>
                </a:cubicBezTo>
                <a:cubicBezTo>
                  <a:pt x="2620541" y="235"/>
                  <a:pt x="2630071" y="2686"/>
                  <a:pt x="2638479" y="7540"/>
                </a:cubicBezTo>
                <a:cubicBezTo>
                  <a:pt x="2672109" y="26957"/>
                  <a:pt x="2681416" y="81152"/>
                  <a:pt x="2669274" y="153078"/>
                </a:cubicBezTo>
                <a:lnTo>
                  <a:pt x="2668218" y="156785"/>
                </a:lnTo>
                <a:lnTo>
                  <a:pt x="2678783" y="142556"/>
                </a:lnTo>
                <a:cubicBezTo>
                  <a:pt x="2750682" y="53604"/>
                  <a:pt x="2825755" y="-1081"/>
                  <a:pt x="2877976" y="16"/>
                </a:cubicBezTo>
                <a:cubicBezTo>
                  <a:pt x="2888419" y="235"/>
                  <a:pt x="2897950" y="2686"/>
                  <a:pt x="2906357" y="7540"/>
                </a:cubicBezTo>
                <a:cubicBezTo>
                  <a:pt x="2939988" y="26957"/>
                  <a:pt x="2949294" y="81152"/>
                  <a:pt x="2937154" y="153078"/>
                </a:cubicBezTo>
                <a:lnTo>
                  <a:pt x="2936098" y="156783"/>
                </a:lnTo>
                <a:lnTo>
                  <a:pt x="2946660" y="142556"/>
                </a:lnTo>
                <a:cubicBezTo>
                  <a:pt x="3018560" y="53604"/>
                  <a:pt x="3093633" y="-1081"/>
                  <a:pt x="3145854" y="16"/>
                </a:cubicBezTo>
                <a:cubicBezTo>
                  <a:pt x="3156297" y="235"/>
                  <a:pt x="3165827" y="2686"/>
                  <a:pt x="3174235" y="7540"/>
                </a:cubicBezTo>
                <a:cubicBezTo>
                  <a:pt x="3207866" y="26957"/>
                  <a:pt x="3217172" y="81152"/>
                  <a:pt x="3205031" y="153078"/>
                </a:cubicBezTo>
                <a:lnTo>
                  <a:pt x="3203975" y="156783"/>
                </a:lnTo>
                <a:lnTo>
                  <a:pt x="3214538" y="142556"/>
                </a:lnTo>
                <a:cubicBezTo>
                  <a:pt x="3286437" y="53604"/>
                  <a:pt x="3361510" y="-1081"/>
                  <a:pt x="3413731" y="16"/>
                </a:cubicBezTo>
                <a:cubicBezTo>
                  <a:pt x="3424175" y="235"/>
                  <a:pt x="3433705" y="2686"/>
                  <a:pt x="3442113" y="7540"/>
                </a:cubicBezTo>
                <a:cubicBezTo>
                  <a:pt x="3475744" y="26957"/>
                  <a:pt x="3485050" y="81152"/>
                  <a:pt x="3472909" y="153078"/>
                </a:cubicBezTo>
                <a:lnTo>
                  <a:pt x="3471854" y="156782"/>
                </a:lnTo>
                <a:lnTo>
                  <a:pt x="3482416" y="142556"/>
                </a:lnTo>
                <a:cubicBezTo>
                  <a:pt x="3554315" y="53604"/>
                  <a:pt x="3629388" y="-1081"/>
                  <a:pt x="3681609" y="16"/>
                </a:cubicBezTo>
                <a:cubicBezTo>
                  <a:pt x="3692053" y="235"/>
                  <a:pt x="3701583" y="2686"/>
                  <a:pt x="3709991" y="7540"/>
                </a:cubicBezTo>
                <a:cubicBezTo>
                  <a:pt x="3743621" y="26957"/>
                  <a:pt x="3752928" y="81152"/>
                  <a:pt x="3740787" y="153078"/>
                </a:cubicBezTo>
                <a:lnTo>
                  <a:pt x="3739731" y="15678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21" name="フリーフォーム: 図形 720">
            <a:extLst>
              <a:ext uri="{FF2B5EF4-FFF2-40B4-BE49-F238E27FC236}">
                <a16:creationId xmlns:a16="http://schemas.microsoft.com/office/drawing/2014/main" id="{3ECEEA13-7EEF-1A3C-7DDC-6619AF37ACA0}"/>
              </a:ext>
            </a:extLst>
          </p:cNvPr>
          <p:cNvSpPr/>
          <p:nvPr/>
        </p:nvSpPr>
        <p:spPr bwMode="auto">
          <a:xfrm>
            <a:off x="632217" y="5986136"/>
            <a:ext cx="5199680" cy="54544"/>
          </a:xfrm>
          <a:custGeom>
            <a:avLst/>
            <a:gdLst>
              <a:gd name="connsiteX0" fmla="*/ 1811296 w 4390862"/>
              <a:gd name="connsiteY0" fmla="*/ 531 h 369269"/>
              <a:gd name="connsiteX1" fmla="*/ 1842602 w 4390862"/>
              <a:gd name="connsiteY1" fmla="*/ 15615 h 369269"/>
              <a:gd name="connsiteX2" fmla="*/ 1844820 w 4390862"/>
              <a:gd name="connsiteY2" fmla="*/ 42053 h 369269"/>
              <a:gd name="connsiteX3" fmla="*/ 1829257 w 4390862"/>
              <a:gd name="connsiteY3" fmla="*/ 74403 h 369269"/>
              <a:gd name="connsiteX4" fmla="*/ 1837098 w 4390862"/>
              <a:gd name="connsiteY4" fmla="*/ 70635 h 369269"/>
              <a:gd name="connsiteX5" fmla="*/ 2110481 w 4390862"/>
              <a:gd name="connsiteY5" fmla="*/ 15615 h 369269"/>
              <a:gd name="connsiteX6" fmla="*/ 2112699 w 4390862"/>
              <a:gd name="connsiteY6" fmla="*/ 42053 h 369269"/>
              <a:gd name="connsiteX7" fmla="*/ 2097137 w 4390862"/>
              <a:gd name="connsiteY7" fmla="*/ 74402 h 369269"/>
              <a:gd name="connsiteX8" fmla="*/ 2104975 w 4390862"/>
              <a:gd name="connsiteY8" fmla="*/ 70635 h 369269"/>
              <a:gd name="connsiteX9" fmla="*/ 2378359 w 4390862"/>
              <a:gd name="connsiteY9" fmla="*/ 15615 h 369269"/>
              <a:gd name="connsiteX10" fmla="*/ 2380577 w 4390862"/>
              <a:gd name="connsiteY10" fmla="*/ 42053 h 369269"/>
              <a:gd name="connsiteX11" fmla="*/ 2365014 w 4390862"/>
              <a:gd name="connsiteY11" fmla="*/ 74402 h 369269"/>
              <a:gd name="connsiteX12" fmla="*/ 2372854 w 4390862"/>
              <a:gd name="connsiteY12" fmla="*/ 70635 h 369269"/>
              <a:gd name="connsiteX13" fmla="*/ 2646237 w 4390862"/>
              <a:gd name="connsiteY13" fmla="*/ 15615 h 369269"/>
              <a:gd name="connsiteX14" fmla="*/ 2648455 w 4390862"/>
              <a:gd name="connsiteY14" fmla="*/ 42053 h 369269"/>
              <a:gd name="connsiteX15" fmla="*/ 2632892 w 4390862"/>
              <a:gd name="connsiteY15" fmla="*/ 74403 h 369269"/>
              <a:gd name="connsiteX16" fmla="*/ 2640732 w 4390862"/>
              <a:gd name="connsiteY16" fmla="*/ 70635 h 369269"/>
              <a:gd name="connsiteX17" fmla="*/ 2914116 w 4390862"/>
              <a:gd name="connsiteY17" fmla="*/ 15615 h 369269"/>
              <a:gd name="connsiteX18" fmla="*/ 2916334 w 4390862"/>
              <a:gd name="connsiteY18" fmla="*/ 42053 h 369269"/>
              <a:gd name="connsiteX19" fmla="*/ 2900770 w 4390862"/>
              <a:gd name="connsiteY19" fmla="*/ 74402 h 369269"/>
              <a:gd name="connsiteX20" fmla="*/ 2908611 w 4390862"/>
              <a:gd name="connsiteY20" fmla="*/ 70635 h 369269"/>
              <a:gd name="connsiteX21" fmla="*/ 3181993 w 4390862"/>
              <a:gd name="connsiteY21" fmla="*/ 15615 h 369269"/>
              <a:gd name="connsiteX22" fmla="*/ 3184212 w 4390862"/>
              <a:gd name="connsiteY22" fmla="*/ 42053 h 369269"/>
              <a:gd name="connsiteX23" fmla="*/ 3168649 w 4390862"/>
              <a:gd name="connsiteY23" fmla="*/ 74402 h 369269"/>
              <a:gd name="connsiteX24" fmla="*/ 3176488 w 4390862"/>
              <a:gd name="connsiteY24" fmla="*/ 70635 h 369269"/>
              <a:gd name="connsiteX25" fmla="*/ 3449872 w 4390862"/>
              <a:gd name="connsiteY25" fmla="*/ 15615 h 369269"/>
              <a:gd name="connsiteX26" fmla="*/ 3452089 w 4390862"/>
              <a:gd name="connsiteY26" fmla="*/ 42053 h 369269"/>
              <a:gd name="connsiteX27" fmla="*/ 3436526 w 4390862"/>
              <a:gd name="connsiteY27" fmla="*/ 74403 h 369269"/>
              <a:gd name="connsiteX28" fmla="*/ 3444367 w 4390862"/>
              <a:gd name="connsiteY28" fmla="*/ 70635 h 369269"/>
              <a:gd name="connsiteX29" fmla="*/ 3717750 w 4390862"/>
              <a:gd name="connsiteY29" fmla="*/ 15615 h 369269"/>
              <a:gd name="connsiteX30" fmla="*/ 3719968 w 4390862"/>
              <a:gd name="connsiteY30" fmla="*/ 42053 h 369269"/>
              <a:gd name="connsiteX31" fmla="*/ 3704405 w 4390862"/>
              <a:gd name="connsiteY31" fmla="*/ 74402 h 369269"/>
              <a:gd name="connsiteX32" fmla="*/ 3712245 w 4390862"/>
              <a:gd name="connsiteY32" fmla="*/ 70635 h 369269"/>
              <a:gd name="connsiteX33" fmla="*/ 3985628 w 4390862"/>
              <a:gd name="connsiteY33" fmla="*/ 15615 h 369269"/>
              <a:gd name="connsiteX34" fmla="*/ 3987846 w 4390862"/>
              <a:gd name="connsiteY34" fmla="*/ 42053 h 369269"/>
              <a:gd name="connsiteX35" fmla="*/ 3972283 w 4390862"/>
              <a:gd name="connsiteY35" fmla="*/ 74402 h 369269"/>
              <a:gd name="connsiteX36" fmla="*/ 3980123 w 4390862"/>
              <a:gd name="connsiteY36" fmla="*/ 70635 h 369269"/>
              <a:gd name="connsiteX37" fmla="*/ 4253506 w 4390862"/>
              <a:gd name="connsiteY37" fmla="*/ 15615 h 369269"/>
              <a:gd name="connsiteX38" fmla="*/ 4255724 w 4390862"/>
              <a:gd name="connsiteY38" fmla="*/ 42053 h 369269"/>
              <a:gd name="connsiteX39" fmla="*/ 4240161 w 4390862"/>
              <a:gd name="connsiteY39" fmla="*/ 74402 h 369269"/>
              <a:gd name="connsiteX40" fmla="*/ 4248001 w 4390862"/>
              <a:gd name="connsiteY40" fmla="*/ 70635 h 369269"/>
              <a:gd name="connsiteX41" fmla="*/ 4348944 w 4390862"/>
              <a:gd name="connsiteY41" fmla="*/ 29711 h 369269"/>
              <a:gd name="connsiteX42" fmla="*/ 4390862 w 4390862"/>
              <a:gd name="connsiteY42" fmla="*/ 17506 h 369269"/>
              <a:gd name="connsiteX43" fmla="*/ 4390862 w 4390862"/>
              <a:gd name="connsiteY43" fmla="*/ 369269 h 369269"/>
              <a:gd name="connsiteX44" fmla="*/ 0 w 4390862"/>
              <a:gd name="connsiteY44" fmla="*/ 369269 h 369269"/>
              <a:gd name="connsiteX45" fmla="*/ 14189 w 4390862"/>
              <a:gd name="connsiteY45" fmla="*/ 357618 h 369269"/>
              <a:gd name="connsiteX46" fmla="*/ 205450 w 4390862"/>
              <a:gd name="connsiteY46" fmla="*/ 228220 h 369269"/>
              <a:gd name="connsiteX47" fmla="*/ 707441 w 4390862"/>
              <a:gd name="connsiteY47" fmla="*/ 1350 h 369269"/>
              <a:gd name="connsiteX48" fmla="*/ 771090 w 4390862"/>
              <a:gd name="connsiteY48" fmla="*/ 15615 h 369269"/>
              <a:gd name="connsiteX49" fmla="*/ 773308 w 4390862"/>
              <a:gd name="connsiteY49" fmla="*/ 42053 h 369269"/>
              <a:gd name="connsiteX50" fmla="*/ 757745 w 4390862"/>
              <a:gd name="connsiteY50" fmla="*/ 74402 h 369269"/>
              <a:gd name="connsiteX51" fmla="*/ 765585 w 4390862"/>
              <a:gd name="connsiteY51" fmla="*/ 70635 h 369269"/>
              <a:gd name="connsiteX52" fmla="*/ 1007661 w 4390862"/>
              <a:gd name="connsiteY52" fmla="*/ 531 h 369269"/>
              <a:gd name="connsiteX53" fmla="*/ 1038968 w 4390862"/>
              <a:gd name="connsiteY53" fmla="*/ 15615 h 369269"/>
              <a:gd name="connsiteX54" fmla="*/ 1041186 w 4390862"/>
              <a:gd name="connsiteY54" fmla="*/ 42053 h 369269"/>
              <a:gd name="connsiteX55" fmla="*/ 1025623 w 4390862"/>
              <a:gd name="connsiteY55" fmla="*/ 74402 h 369269"/>
              <a:gd name="connsiteX56" fmla="*/ 1033464 w 4390862"/>
              <a:gd name="connsiteY56" fmla="*/ 70635 h 369269"/>
              <a:gd name="connsiteX57" fmla="*/ 1275540 w 4390862"/>
              <a:gd name="connsiteY57" fmla="*/ 531 h 369269"/>
              <a:gd name="connsiteX58" fmla="*/ 1306846 w 4390862"/>
              <a:gd name="connsiteY58" fmla="*/ 15615 h 369269"/>
              <a:gd name="connsiteX59" fmla="*/ 1309065 w 4390862"/>
              <a:gd name="connsiteY59" fmla="*/ 42053 h 369269"/>
              <a:gd name="connsiteX60" fmla="*/ 1293502 w 4390862"/>
              <a:gd name="connsiteY60" fmla="*/ 74402 h 369269"/>
              <a:gd name="connsiteX61" fmla="*/ 1301341 w 4390862"/>
              <a:gd name="connsiteY61" fmla="*/ 70635 h 369269"/>
              <a:gd name="connsiteX62" fmla="*/ 1543418 w 4390862"/>
              <a:gd name="connsiteY62" fmla="*/ 531 h 369269"/>
              <a:gd name="connsiteX63" fmla="*/ 1574723 w 4390862"/>
              <a:gd name="connsiteY63" fmla="*/ 15615 h 369269"/>
              <a:gd name="connsiteX64" fmla="*/ 1576942 w 4390862"/>
              <a:gd name="connsiteY64" fmla="*/ 42053 h 369269"/>
              <a:gd name="connsiteX65" fmla="*/ 1561380 w 4390862"/>
              <a:gd name="connsiteY65" fmla="*/ 74402 h 369269"/>
              <a:gd name="connsiteX66" fmla="*/ 1569219 w 4390862"/>
              <a:gd name="connsiteY66" fmla="*/ 70635 h 369269"/>
              <a:gd name="connsiteX67" fmla="*/ 1811296 w 4390862"/>
              <a:gd name="connsiteY67" fmla="*/ 531 h 369269"/>
              <a:gd name="connsiteX0" fmla="*/ 1811296 w 4390862"/>
              <a:gd name="connsiteY0" fmla="*/ 531 h 369269"/>
              <a:gd name="connsiteX1" fmla="*/ 1842602 w 4390862"/>
              <a:gd name="connsiteY1" fmla="*/ 15615 h 369269"/>
              <a:gd name="connsiteX2" fmla="*/ 1844820 w 4390862"/>
              <a:gd name="connsiteY2" fmla="*/ 42053 h 369269"/>
              <a:gd name="connsiteX3" fmla="*/ 1829257 w 4390862"/>
              <a:gd name="connsiteY3" fmla="*/ 74403 h 369269"/>
              <a:gd name="connsiteX4" fmla="*/ 1837098 w 4390862"/>
              <a:gd name="connsiteY4" fmla="*/ 70635 h 369269"/>
              <a:gd name="connsiteX5" fmla="*/ 2110481 w 4390862"/>
              <a:gd name="connsiteY5" fmla="*/ 15615 h 369269"/>
              <a:gd name="connsiteX6" fmla="*/ 2112699 w 4390862"/>
              <a:gd name="connsiteY6" fmla="*/ 42053 h 369269"/>
              <a:gd name="connsiteX7" fmla="*/ 2097137 w 4390862"/>
              <a:gd name="connsiteY7" fmla="*/ 74402 h 369269"/>
              <a:gd name="connsiteX8" fmla="*/ 2104975 w 4390862"/>
              <a:gd name="connsiteY8" fmla="*/ 70635 h 369269"/>
              <a:gd name="connsiteX9" fmla="*/ 2378359 w 4390862"/>
              <a:gd name="connsiteY9" fmla="*/ 15615 h 369269"/>
              <a:gd name="connsiteX10" fmla="*/ 2380577 w 4390862"/>
              <a:gd name="connsiteY10" fmla="*/ 42053 h 369269"/>
              <a:gd name="connsiteX11" fmla="*/ 2365014 w 4390862"/>
              <a:gd name="connsiteY11" fmla="*/ 74402 h 369269"/>
              <a:gd name="connsiteX12" fmla="*/ 2372854 w 4390862"/>
              <a:gd name="connsiteY12" fmla="*/ 70635 h 369269"/>
              <a:gd name="connsiteX13" fmla="*/ 2646237 w 4390862"/>
              <a:gd name="connsiteY13" fmla="*/ 15615 h 369269"/>
              <a:gd name="connsiteX14" fmla="*/ 2648455 w 4390862"/>
              <a:gd name="connsiteY14" fmla="*/ 42053 h 369269"/>
              <a:gd name="connsiteX15" fmla="*/ 2632892 w 4390862"/>
              <a:gd name="connsiteY15" fmla="*/ 74403 h 369269"/>
              <a:gd name="connsiteX16" fmla="*/ 2640732 w 4390862"/>
              <a:gd name="connsiteY16" fmla="*/ 70635 h 369269"/>
              <a:gd name="connsiteX17" fmla="*/ 2914116 w 4390862"/>
              <a:gd name="connsiteY17" fmla="*/ 15615 h 369269"/>
              <a:gd name="connsiteX18" fmla="*/ 2916334 w 4390862"/>
              <a:gd name="connsiteY18" fmla="*/ 42053 h 369269"/>
              <a:gd name="connsiteX19" fmla="*/ 2900770 w 4390862"/>
              <a:gd name="connsiteY19" fmla="*/ 74402 h 369269"/>
              <a:gd name="connsiteX20" fmla="*/ 2908611 w 4390862"/>
              <a:gd name="connsiteY20" fmla="*/ 70635 h 369269"/>
              <a:gd name="connsiteX21" fmla="*/ 3181993 w 4390862"/>
              <a:gd name="connsiteY21" fmla="*/ 15615 h 369269"/>
              <a:gd name="connsiteX22" fmla="*/ 3184212 w 4390862"/>
              <a:gd name="connsiteY22" fmla="*/ 42053 h 369269"/>
              <a:gd name="connsiteX23" fmla="*/ 3168649 w 4390862"/>
              <a:gd name="connsiteY23" fmla="*/ 74402 h 369269"/>
              <a:gd name="connsiteX24" fmla="*/ 3176488 w 4390862"/>
              <a:gd name="connsiteY24" fmla="*/ 70635 h 369269"/>
              <a:gd name="connsiteX25" fmla="*/ 3449872 w 4390862"/>
              <a:gd name="connsiteY25" fmla="*/ 15615 h 369269"/>
              <a:gd name="connsiteX26" fmla="*/ 3452089 w 4390862"/>
              <a:gd name="connsiteY26" fmla="*/ 42053 h 369269"/>
              <a:gd name="connsiteX27" fmla="*/ 3436526 w 4390862"/>
              <a:gd name="connsiteY27" fmla="*/ 74403 h 369269"/>
              <a:gd name="connsiteX28" fmla="*/ 3444367 w 4390862"/>
              <a:gd name="connsiteY28" fmla="*/ 70635 h 369269"/>
              <a:gd name="connsiteX29" fmla="*/ 3717750 w 4390862"/>
              <a:gd name="connsiteY29" fmla="*/ 15615 h 369269"/>
              <a:gd name="connsiteX30" fmla="*/ 3719968 w 4390862"/>
              <a:gd name="connsiteY30" fmla="*/ 42053 h 369269"/>
              <a:gd name="connsiteX31" fmla="*/ 3704405 w 4390862"/>
              <a:gd name="connsiteY31" fmla="*/ 74402 h 369269"/>
              <a:gd name="connsiteX32" fmla="*/ 3712245 w 4390862"/>
              <a:gd name="connsiteY32" fmla="*/ 70635 h 369269"/>
              <a:gd name="connsiteX33" fmla="*/ 3985628 w 4390862"/>
              <a:gd name="connsiteY33" fmla="*/ 15615 h 369269"/>
              <a:gd name="connsiteX34" fmla="*/ 3987846 w 4390862"/>
              <a:gd name="connsiteY34" fmla="*/ 42053 h 369269"/>
              <a:gd name="connsiteX35" fmla="*/ 3972283 w 4390862"/>
              <a:gd name="connsiteY35" fmla="*/ 74402 h 369269"/>
              <a:gd name="connsiteX36" fmla="*/ 3980123 w 4390862"/>
              <a:gd name="connsiteY36" fmla="*/ 70635 h 369269"/>
              <a:gd name="connsiteX37" fmla="*/ 4253506 w 4390862"/>
              <a:gd name="connsiteY37" fmla="*/ 15615 h 369269"/>
              <a:gd name="connsiteX38" fmla="*/ 4255724 w 4390862"/>
              <a:gd name="connsiteY38" fmla="*/ 42053 h 369269"/>
              <a:gd name="connsiteX39" fmla="*/ 4240161 w 4390862"/>
              <a:gd name="connsiteY39" fmla="*/ 74402 h 369269"/>
              <a:gd name="connsiteX40" fmla="*/ 4248001 w 4390862"/>
              <a:gd name="connsiteY40" fmla="*/ 70635 h 369269"/>
              <a:gd name="connsiteX41" fmla="*/ 4348944 w 4390862"/>
              <a:gd name="connsiteY41" fmla="*/ 29711 h 369269"/>
              <a:gd name="connsiteX42" fmla="*/ 4390862 w 4390862"/>
              <a:gd name="connsiteY42" fmla="*/ 17506 h 369269"/>
              <a:gd name="connsiteX43" fmla="*/ 4390862 w 4390862"/>
              <a:gd name="connsiteY43" fmla="*/ 369269 h 369269"/>
              <a:gd name="connsiteX44" fmla="*/ 0 w 4390862"/>
              <a:gd name="connsiteY44" fmla="*/ 369269 h 369269"/>
              <a:gd name="connsiteX45" fmla="*/ 205450 w 4390862"/>
              <a:gd name="connsiteY45" fmla="*/ 228220 h 369269"/>
              <a:gd name="connsiteX46" fmla="*/ 707441 w 4390862"/>
              <a:gd name="connsiteY46" fmla="*/ 1350 h 369269"/>
              <a:gd name="connsiteX47" fmla="*/ 771090 w 4390862"/>
              <a:gd name="connsiteY47" fmla="*/ 15615 h 369269"/>
              <a:gd name="connsiteX48" fmla="*/ 773308 w 4390862"/>
              <a:gd name="connsiteY48" fmla="*/ 42053 h 369269"/>
              <a:gd name="connsiteX49" fmla="*/ 757745 w 4390862"/>
              <a:gd name="connsiteY49" fmla="*/ 74402 h 369269"/>
              <a:gd name="connsiteX50" fmla="*/ 765585 w 4390862"/>
              <a:gd name="connsiteY50" fmla="*/ 70635 h 369269"/>
              <a:gd name="connsiteX51" fmla="*/ 1007661 w 4390862"/>
              <a:gd name="connsiteY51" fmla="*/ 531 h 369269"/>
              <a:gd name="connsiteX52" fmla="*/ 1038968 w 4390862"/>
              <a:gd name="connsiteY52" fmla="*/ 15615 h 369269"/>
              <a:gd name="connsiteX53" fmla="*/ 1041186 w 4390862"/>
              <a:gd name="connsiteY53" fmla="*/ 42053 h 369269"/>
              <a:gd name="connsiteX54" fmla="*/ 1025623 w 4390862"/>
              <a:gd name="connsiteY54" fmla="*/ 74402 h 369269"/>
              <a:gd name="connsiteX55" fmla="*/ 1033464 w 4390862"/>
              <a:gd name="connsiteY55" fmla="*/ 70635 h 369269"/>
              <a:gd name="connsiteX56" fmla="*/ 1275540 w 4390862"/>
              <a:gd name="connsiteY56" fmla="*/ 531 h 369269"/>
              <a:gd name="connsiteX57" fmla="*/ 1306846 w 4390862"/>
              <a:gd name="connsiteY57" fmla="*/ 15615 h 369269"/>
              <a:gd name="connsiteX58" fmla="*/ 1309065 w 4390862"/>
              <a:gd name="connsiteY58" fmla="*/ 42053 h 369269"/>
              <a:gd name="connsiteX59" fmla="*/ 1293502 w 4390862"/>
              <a:gd name="connsiteY59" fmla="*/ 74402 h 369269"/>
              <a:gd name="connsiteX60" fmla="*/ 1301341 w 4390862"/>
              <a:gd name="connsiteY60" fmla="*/ 70635 h 369269"/>
              <a:gd name="connsiteX61" fmla="*/ 1543418 w 4390862"/>
              <a:gd name="connsiteY61" fmla="*/ 531 h 369269"/>
              <a:gd name="connsiteX62" fmla="*/ 1574723 w 4390862"/>
              <a:gd name="connsiteY62" fmla="*/ 15615 h 369269"/>
              <a:gd name="connsiteX63" fmla="*/ 1576942 w 4390862"/>
              <a:gd name="connsiteY63" fmla="*/ 42053 h 369269"/>
              <a:gd name="connsiteX64" fmla="*/ 1561380 w 4390862"/>
              <a:gd name="connsiteY64" fmla="*/ 74402 h 369269"/>
              <a:gd name="connsiteX65" fmla="*/ 1569219 w 4390862"/>
              <a:gd name="connsiteY65" fmla="*/ 70635 h 369269"/>
              <a:gd name="connsiteX66" fmla="*/ 1811296 w 4390862"/>
              <a:gd name="connsiteY66" fmla="*/ 531 h 369269"/>
              <a:gd name="connsiteX0" fmla="*/ 0 w 4390862"/>
              <a:gd name="connsiteY0" fmla="*/ 369269 h 460709"/>
              <a:gd name="connsiteX1" fmla="*/ 205450 w 4390862"/>
              <a:gd name="connsiteY1" fmla="*/ 228220 h 460709"/>
              <a:gd name="connsiteX2" fmla="*/ 707441 w 4390862"/>
              <a:gd name="connsiteY2" fmla="*/ 1350 h 460709"/>
              <a:gd name="connsiteX3" fmla="*/ 771090 w 4390862"/>
              <a:gd name="connsiteY3" fmla="*/ 15615 h 460709"/>
              <a:gd name="connsiteX4" fmla="*/ 773308 w 4390862"/>
              <a:gd name="connsiteY4" fmla="*/ 42053 h 460709"/>
              <a:gd name="connsiteX5" fmla="*/ 757745 w 4390862"/>
              <a:gd name="connsiteY5" fmla="*/ 74402 h 460709"/>
              <a:gd name="connsiteX6" fmla="*/ 765585 w 4390862"/>
              <a:gd name="connsiteY6" fmla="*/ 70635 h 460709"/>
              <a:gd name="connsiteX7" fmla="*/ 1007661 w 4390862"/>
              <a:gd name="connsiteY7" fmla="*/ 531 h 460709"/>
              <a:gd name="connsiteX8" fmla="*/ 1038968 w 4390862"/>
              <a:gd name="connsiteY8" fmla="*/ 15615 h 460709"/>
              <a:gd name="connsiteX9" fmla="*/ 1041186 w 4390862"/>
              <a:gd name="connsiteY9" fmla="*/ 42053 h 460709"/>
              <a:gd name="connsiteX10" fmla="*/ 1025623 w 4390862"/>
              <a:gd name="connsiteY10" fmla="*/ 74402 h 460709"/>
              <a:gd name="connsiteX11" fmla="*/ 1033464 w 4390862"/>
              <a:gd name="connsiteY11" fmla="*/ 70635 h 460709"/>
              <a:gd name="connsiteX12" fmla="*/ 1275540 w 4390862"/>
              <a:gd name="connsiteY12" fmla="*/ 531 h 460709"/>
              <a:gd name="connsiteX13" fmla="*/ 1306846 w 4390862"/>
              <a:gd name="connsiteY13" fmla="*/ 15615 h 460709"/>
              <a:gd name="connsiteX14" fmla="*/ 1309065 w 4390862"/>
              <a:gd name="connsiteY14" fmla="*/ 42053 h 460709"/>
              <a:gd name="connsiteX15" fmla="*/ 1293502 w 4390862"/>
              <a:gd name="connsiteY15" fmla="*/ 74402 h 460709"/>
              <a:gd name="connsiteX16" fmla="*/ 1301341 w 4390862"/>
              <a:gd name="connsiteY16" fmla="*/ 70635 h 460709"/>
              <a:gd name="connsiteX17" fmla="*/ 1543418 w 4390862"/>
              <a:gd name="connsiteY17" fmla="*/ 531 h 460709"/>
              <a:gd name="connsiteX18" fmla="*/ 1574723 w 4390862"/>
              <a:gd name="connsiteY18" fmla="*/ 15615 h 460709"/>
              <a:gd name="connsiteX19" fmla="*/ 1576942 w 4390862"/>
              <a:gd name="connsiteY19" fmla="*/ 42053 h 460709"/>
              <a:gd name="connsiteX20" fmla="*/ 1561380 w 4390862"/>
              <a:gd name="connsiteY20" fmla="*/ 74402 h 460709"/>
              <a:gd name="connsiteX21" fmla="*/ 1569219 w 4390862"/>
              <a:gd name="connsiteY21" fmla="*/ 70635 h 460709"/>
              <a:gd name="connsiteX22" fmla="*/ 1811296 w 4390862"/>
              <a:gd name="connsiteY22" fmla="*/ 531 h 460709"/>
              <a:gd name="connsiteX23" fmla="*/ 1842602 w 4390862"/>
              <a:gd name="connsiteY23" fmla="*/ 15615 h 460709"/>
              <a:gd name="connsiteX24" fmla="*/ 1844820 w 4390862"/>
              <a:gd name="connsiteY24" fmla="*/ 42053 h 460709"/>
              <a:gd name="connsiteX25" fmla="*/ 1829257 w 4390862"/>
              <a:gd name="connsiteY25" fmla="*/ 74403 h 460709"/>
              <a:gd name="connsiteX26" fmla="*/ 1837098 w 4390862"/>
              <a:gd name="connsiteY26" fmla="*/ 70635 h 460709"/>
              <a:gd name="connsiteX27" fmla="*/ 2110481 w 4390862"/>
              <a:gd name="connsiteY27" fmla="*/ 15615 h 460709"/>
              <a:gd name="connsiteX28" fmla="*/ 2112699 w 4390862"/>
              <a:gd name="connsiteY28" fmla="*/ 42053 h 460709"/>
              <a:gd name="connsiteX29" fmla="*/ 2097137 w 4390862"/>
              <a:gd name="connsiteY29" fmla="*/ 74402 h 460709"/>
              <a:gd name="connsiteX30" fmla="*/ 2104975 w 4390862"/>
              <a:gd name="connsiteY30" fmla="*/ 70635 h 460709"/>
              <a:gd name="connsiteX31" fmla="*/ 2378359 w 4390862"/>
              <a:gd name="connsiteY31" fmla="*/ 15615 h 460709"/>
              <a:gd name="connsiteX32" fmla="*/ 2380577 w 4390862"/>
              <a:gd name="connsiteY32" fmla="*/ 42053 h 460709"/>
              <a:gd name="connsiteX33" fmla="*/ 2365014 w 4390862"/>
              <a:gd name="connsiteY33" fmla="*/ 74402 h 460709"/>
              <a:gd name="connsiteX34" fmla="*/ 2372854 w 4390862"/>
              <a:gd name="connsiteY34" fmla="*/ 70635 h 460709"/>
              <a:gd name="connsiteX35" fmla="*/ 2646237 w 4390862"/>
              <a:gd name="connsiteY35" fmla="*/ 15615 h 460709"/>
              <a:gd name="connsiteX36" fmla="*/ 2648455 w 4390862"/>
              <a:gd name="connsiteY36" fmla="*/ 42053 h 460709"/>
              <a:gd name="connsiteX37" fmla="*/ 2632892 w 4390862"/>
              <a:gd name="connsiteY37" fmla="*/ 74403 h 460709"/>
              <a:gd name="connsiteX38" fmla="*/ 2640732 w 4390862"/>
              <a:gd name="connsiteY38" fmla="*/ 70635 h 460709"/>
              <a:gd name="connsiteX39" fmla="*/ 2914116 w 4390862"/>
              <a:gd name="connsiteY39" fmla="*/ 15615 h 460709"/>
              <a:gd name="connsiteX40" fmla="*/ 2916334 w 4390862"/>
              <a:gd name="connsiteY40" fmla="*/ 42053 h 460709"/>
              <a:gd name="connsiteX41" fmla="*/ 2900770 w 4390862"/>
              <a:gd name="connsiteY41" fmla="*/ 74402 h 460709"/>
              <a:gd name="connsiteX42" fmla="*/ 2908611 w 4390862"/>
              <a:gd name="connsiteY42" fmla="*/ 70635 h 460709"/>
              <a:gd name="connsiteX43" fmla="*/ 3181993 w 4390862"/>
              <a:gd name="connsiteY43" fmla="*/ 15615 h 460709"/>
              <a:gd name="connsiteX44" fmla="*/ 3184212 w 4390862"/>
              <a:gd name="connsiteY44" fmla="*/ 42053 h 460709"/>
              <a:gd name="connsiteX45" fmla="*/ 3168649 w 4390862"/>
              <a:gd name="connsiteY45" fmla="*/ 74402 h 460709"/>
              <a:gd name="connsiteX46" fmla="*/ 3176488 w 4390862"/>
              <a:gd name="connsiteY46" fmla="*/ 70635 h 460709"/>
              <a:gd name="connsiteX47" fmla="*/ 3449872 w 4390862"/>
              <a:gd name="connsiteY47" fmla="*/ 15615 h 460709"/>
              <a:gd name="connsiteX48" fmla="*/ 3452089 w 4390862"/>
              <a:gd name="connsiteY48" fmla="*/ 42053 h 460709"/>
              <a:gd name="connsiteX49" fmla="*/ 3436526 w 4390862"/>
              <a:gd name="connsiteY49" fmla="*/ 74403 h 460709"/>
              <a:gd name="connsiteX50" fmla="*/ 3444367 w 4390862"/>
              <a:gd name="connsiteY50" fmla="*/ 70635 h 460709"/>
              <a:gd name="connsiteX51" fmla="*/ 3717750 w 4390862"/>
              <a:gd name="connsiteY51" fmla="*/ 15615 h 460709"/>
              <a:gd name="connsiteX52" fmla="*/ 3719968 w 4390862"/>
              <a:gd name="connsiteY52" fmla="*/ 42053 h 460709"/>
              <a:gd name="connsiteX53" fmla="*/ 3704405 w 4390862"/>
              <a:gd name="connsiteY53" fmla="*/ 74402 h 460709"/>
              <a:gd name="connsiteX54" fmla="*/ 3712245 w 4390862"/>
              <a:gd name="connsiteY54" fmla="*/ 70635 h 460709"/>
              <a:gd name="connsiteX55" fmla="*/ 3985628 w 4390862"/>
              <a:gd name="connsiteY55" fmla="*/ 15615 h 460709"/>
              <a:gd name="connsiteX56" fmla="*/ 3987846 w 4390862"/>
              <a:gd name="connsiteY56" fmla="*/ 42053 h 460709"/>
              <a:gd name="connsiteX57" fmla="*/ 3972283 w 4390862"/>
              <a:gd name="connsiteY57" fmla="*/ 74402 h 460709"/>
              <a:gd name="connsiteX58" fmla="*/ 3980123 w 4390862"/>
              <a:gd name="connsiteY58" fmla="*/ 70635 h 460709"/>
              <a:gd name="connsiteX59" fmla="*/ 4253506 w 4390862"/>
              <a:gd name="connsiteY59" fmla="*/ 15615 h 460709"/>
              <a:gd name="connsiteX60" fmla="*/ 4255724 w 4390862"/>
              <a:gd name="connsiteY60" fmla="*/ 42053 h 460709"/>
              <a:gd name="connsiteX61" fmla="*/ 4240161 w 4390862"/>
              <a:gd name="connsiteY61" fmla="*/ 74402 h 460709"/>
              <a:gd name="connsiteX62" fmla="*/ 4248001 w 4390862"/>
              <a:gd name="connsiteY62" fmla="*/ 70635 h 460709"/>
              <a:gd name="connsiteX63" fmla="*/ 4348944 w 4390862"/>
              <a:gd name="connsiteY63" fmla="*/ 29711 h 460709"/>
              <a:gd name="connsiteX64" fmla="*/ 4390862 w 4390862"/>
              <a:gd name="connsiteY64" fmla="*/ 17506 h 460709"/>
              <a:gd name="connsiteX65" fmla="*/ 4390862 w 4390862"/>
              <a:gd name="connsiteY65" fmla="*/ 369269 h 460709"/>
              <a:gd name="connsiteX66" fmla="*/ 91440 w 4390862"/>
              <a:gd name="connsiteY66" fmla="*/ 460709 h 460709"/>
              <a:gd name="connsiteX0" fmla="*/ 114010 w 4299422"/>
              <a:gd name="connsiteY0" fmla="*/ 228220 h 460709"/>
              <a:gd name="connsiteX1" fmla="*/ 616001 w 4299422"/>
              <a:gd name="connsiteY1" fmla="*/ 1350 h 460709"/>
              <a:gd name="connsiteX2" fmla="*/ 679650 w 4299422"/>
              <a:gd name="connsiteY2" fmla="*/ 15615 h 460709"/>
              <a:gd name="connsiteX3" fmla="*/ 681868 w 4299422"/>
              <a:gd name="connsiteY3" fmla="*/ 42053 h 460709"/>
              <a:gd name="connsiteX4" fmla="*/ 666305 w 4299422"/>
              <a:gd name="connsiteY4" fmla="*/ 74402 h 460709"/>
              <a:gd name="connsiteX5" fmla="*/ 674145 w 4299422"/>
              <a:gd name="connsiteY5" fmla="*/ 70635 h 460709"/>
              <a:gd name="connsiteX6" fmla="*/ 916221 w 4299422"/>
              <a:gd name="connsiteY6" fmla="*/ 531 h 460709"/>
              <a:gd name="connsiteX7" fmla="*/ 947528 w 4299422"/>
              <a:gd name="connsiteY7" fmla="*/ 15615 h 460709"/>
              <a:gd name="connsiteX8" fmla="*/ 949746 w 4299422"/>
              <a:gd name="connsiteY8" fmla="*/ 42053 h 460709"/>
              <a:gd name="connsiteX9" fmla="*/ 934183 w 4299422"/>
              <a:gd name="connsiteY9" fmla="*/ 74402 h 460709"/>
              <a:gd name="connsiteX10" fmla="*/ 942024 w 4299422"/>
              <a:gd name="connsiteY10" fmla="*/ 70635 h 460709"/>
              <a:gd name="connsiteX11" fmla="*/ 1184100 w 4299422"/>
              <a:gd name="connsiteY11" fmla="*/ 531 h 460709"/>
              <a:gd name="connsiteX12" fmla="*/ 1215406 w 4299422"/>
              <a:gd name="connsiteY12" fmla="*/ 15615 h 460709"/>
              <a:gd name="connsiteX13" fmla="*/ 1217625 w 4299422"/>
              <a:gd name="connsiteY13" fmla="*/ 42053 h 460709"/>
              <a:gd name="connsiteX14" fmla="*/ 1202062 w 4299422"/>
              <a:gd name="connsiteY14" fmla="*/ 74402 h 460709"/>
              <a:gd name="connsiteX15" fmla="*/ 1209901 w 4299422"/>
              <a:gd name="connsiteY15" fmla="*/ 70635 h 460709"/>
              <a:gd name="connsiteX16" fmla="*/ 1451978 w 4299422"/>
              <a:gd name="connsiteY16" fmla="*/ 531 h 460709"/>
              <a:gd name="connsiteX17" fmla="*/ 1483283 w 4299422"/>
              <a:gd name="connsiteY17" fmla="*/ 15615 h 460709"/>
              <a:gd name="connsiteX18" fmla="*/ 1485502 w 4299422"/>
              <a:gd name="connsiteY18" fmla="*/ 42053 h 460709"/>
              <a:gd name="connsiteX19" fmla="*/ 1469940 w 4299422"/>
              <a:gd name="connsiteY19" fmla="*/ 74402 h 460709"/>
              <a:gd name="connsiteX20" fmla="*/ 1477779 w 4299422"/>
              <a:gd name="connsiteY20" fmla="*/ 70635 h 460709"/>
              <a:gd name="connsiteX21" fmla="*/ 1719856 w 4299422"/>
              <a:gd name="connsiteY21" fmla="*/ 531 h 460709"/>
              <a:gd name="connsiteX22" fmla="*/ 1751162 w 4299422"/>
              <a:gd name="connsiteY22" fmla="*/ 15615 h 460709"/>
              <a:gd name="connsiteX23" fmla="*/ 1753380 w 4299422"/>
              <a:gd name="connsiteY23" fmla="*/ 42053 h 460709"/>
              <a:gd name="connsiteX24" fmla="*/ 1737817 w 4299422"/>
              <a:gd name="connsiteY24" fmla="*/ 74403 h 460709"/>
              <a:gd name="connsiteX25" fmla="*/ 1745658 w 4299422"/>
              <a:gd name="connsiteY25" fmla="*/ 70635 h 460709"/>
              <a:gd name="connsiteX26" fmla="*/ 2019041 w 4299422"/>
              <a:gd name="connsiteY26" fmla="*/ 15615 h 460709"/>
              <a:gd name="connsiteX27" fmla="*/ 2021259 w 4299422"/>
              <a:gd name="connsiteY27" fmla="*/ 42053 h 460709"/>
              <a:gd name="connsiteX28" fmla="*/ 2005697 w 4299422"/>
              <a:gd name="connsiteY28" fmla="*/ 74402 h 460709"/>
              <a:gd name="connsiteX29" fmla="*/ 2013535 w 4299422"/>
              <a:gd name="connsiteY29" fmla="*/ 70635 h 460709"/>
              <a:gd name="connsiteX30" fmla="*/ 2286919 w 4299422"/>
              <a:gd name="connsiteY30" fmla="*/ 15615 h 460709"/>
              <a:gd name="connsiteX31" fmla="*/ 2289137 w 4299422"/>
              <a:gd name="connsiteY31" fmla="*/ 42053 h 460709"/>
              <a:gd name="connsiteX32" fmla="*/ 2273574 w 4299422"/>
              <a:gd name="connsiteY32" fmla="*/ 74402 h 460709"/>
              <a:gd name="connsiteX33" fmla="*/ 2281414 w 4299422"/>
              <a:gd name="connsiteY33" fmla="*/ 70635 h 460709"/>
              <a:gd name="connsiteX34" fmla="*/ 2554797 w 4299422"/>
              <a:gd name="connsiteY34" fmla="*/ 15615 h 460709"/>
              <a:gd name="connsiteX35" fmla="*/ 2557015 w 4299422"/>
              <a:gd name="connsiteY35" fmla="*/ 42053 h 460709"/>
              <a:gd name="connsiteX36" fmla="*/ 2541452 w 4299422"/>
              <a:gd name="connsiteY36" fmla="*/ 74403 h 460709"/>
              <a:gd name="connsiteX37" fmla="*/ 2549292 w 4299422"/>
              <a:gd name="connsiteY37" fmla="*/ 70635 h 460709"/>
              <a:gd name="connsiteX38" fmla="*/ 2822676 w 4299422"/>
              <a:gd name="connsiteY38" fmla="*/ 15615 h 460709"/>
              <a:gd name="connsiteX39" fmla="*/ 2824894 w 4299422"/>
              <a:gd name="connsiteY39" fmla="*/ 42053 h 460709"/>
              <a:gd name="connsiteX40" fmla="*/ 2809330 w 4299422"/>
              <a:gd name="connsiteY40" fmla="*/ 74402 h 460709"/>
              <a:gd name="connsiteX41" fmla="*/ 2817171 w 4299422"/>
              <a:gd name="connsiteY41" fmla="*/ 70635 h 460709"/>
              <a:gd name="connsiteX42" fmla="*/ 3090553 w 4299422"/>
              <a:gd name="connsiteY42" fmla="*/ 15615 h 460709"/>
              <a:gd name="connsiteX43" fmla="*/ 3092772 w 4299422"/>
              <a:gd name="connsiteY43" fmla="*/ 42053 h 460709"/>
              <a:gd name="connsiteX44" fmla="*/ 3077209 w 4299422"/>
              <a:gd name="connsiteY44" fmla="*/ 74402 h 460709"/>
              <a:gd name="connsiteX45" fmla="*/ 3085048 w 4299422"/>
              <a:gd name="connsiteY45" fmla="*/ 70635 h 460709"/>
              <a:gd name="connsiteX46" fmla="*/ 3358432 w 4299422"/>
              <a:gd name="connsiteY46" fmla="*/ 15615 h 460709"/>
              <a:gd name="connsiteX47" fmla="*/ 3360649 w 4299422"/>
              <a:gd name="connsiteY47" fmla="*/ 42053 h 460709"/>
              <a:gd name="connsiteX48" fmla="*/ 3345086 w 4299422"/>
              <a:gd name="connsiteY48" fmla="*/ 74403 h 460709"/>
              <a:gd name="connsiteX49" fmla="*/ 3352927 w 4299422"/>
              <a:gd name="connsiteY49" fmla="*/ 70635 h 460709"/>
              <a:gd name="connsiteX50" fmla="*/ 3626310 w 4299422"/>
              <a:gd name="connsiteY50" fmla="*/ 15615 h 460709"/>
              <a:gd name="connsiteX51" fmla="*/ 3628528 w 4299422"/>
              <a:gd name="connsiteY51" fmla="*/ 42053 h 460709"/>
              <a:gd name="connsiteX52" fmla="*/ 3612965 w 4299422"/>
              <a:gd name="connsiteY52" fmla="*/ 74402 h 460709"/>
              <a:gd name="connsiteX53" fmla="*/ 3620805 w 4299422"/>
              <a:gd name="connsiteY53" fmla="*/ 70635 h 460709"/>
              <a:gd name="connsiteX54" fmla="*/ 3894188 w 4299422"/>
              <a:gd name="connsiteY54" fmla="*/ 15615 h 460709"/>
              <a:gd name="connsiteX55" fmla="*/ 3896406 w 4299422"/>
              <a:gd name="connsiteY55" fmla="*/ 42053 h 460709"/>
              <a:gd name="connsiteX56" fmla="*/ 3880843 w 4299422"/>
              <a:gd name="connsiteY56" fmla="*/ 74402 h 460709"/>
              <a:gd name="connsiteX57" fmla="*/ 3888683 w 4299422"/>
              <a:gd name="connsiteY57" fmla="*/ 70635 h 460709"/>
              <a:gd name="connsiteX58" fmla="*/ 4162066 w 4299422"/>
              <a:gd name="connsiteY58" fmla="*/ 15615 h 460709"/>
              <a:gd name="connsiteX59" fmla="*/ 4164284 w 4299422"/>
              <a:gd name="connsiteY59" fmla="*/ 42053 h 460709"/>
              <a:gd name="connsiteX60" fmla="*/ 4148721 w 4299422"/>
              <a:gd name="connsiteY60" fmla="*/ 74402 h 460709"/>
              <a:gd name="connsiteX61" fmla="*/ 4156561 w 4299422"/>
              <a:gd name="connsiteY61" fmla="*/ 70635 h 460709"/>
              <a:gd name="connsiteX62" fmla="*/ 4257504 w 4299422"/>
              <a:gd name="connsiteY62" fmla="*/ 29711 h 460709"/>
              <a:gd name="connsiteX63" fmla="*/ 4299422 w 4299422"/>
              <a:gd name="connsiteY63" fmla="*/ 17506 h 460709"/>
              <a:gd name="connsiteX64" fmla="*/ 4299422 w 4299422"/>
              <a:gd name="connsiteY64" fmla="*/ 369269 h 460709"/>
              <a:gd name="connsiteX65" fmla="*/ 0 w 4299422"/>
              <a:gd name="connsiteY65" fmla="*/ 460709 h 460709"/>
              <a:gd name="connsiteX0" fmla="*/ 0 w 4185412"/>
              <a:gd name="connsiteY0" fmla="*/ 228220 h 369269"/>
              <a:gd name="connsiteX1" fmla="*/ 501991 w 4185412"/>
              <a:gd name="connsiteY1" fmla="*/ 1350 h 369269"/>
              <a:gd name="connsiteX2" fmla="*/ 565640 w 4185412"/>
              <a:gd name="connsiteY2" fmla="*/ 15615 h 369269"/>
              <a:gd name="connsiteX3" fmla="*/ 567858 w 4185412"/>
              <a:gd name="connsiteY3" fmla="*/ 42053 h 369269"/>
              <a:gd name="connsiteX4" fmla="*/ 552295 w 4185412"/>
              <a:gd name="connsiteY4" fmla="*/ 74402 h 369269"/>
              <a:gd name="connsiteX5" fmla="*/ 560135 w 4185412"/>
              <a:gd name="connsiteY5" fmla="*/ 70635 h 369269"/>
              <a:gd name="connsiteX6" fmla="*/ 802211 w 4185412"/>
              <a:gd name="connsiteY6" fmla="*/ 531 h 369269"/>
              <a:gd name="connsiteX7" fmla="*/ 833518 w 4185412"/>
              <a:gd name="connsiteY7" fmla="*/ 15615 h 369269"/>
              <a:gd name="connsiteX8" fmla="*/ 835736 w 4185412"/>
              <a:gd name="connsiteY8" fmla="*/ 42053 h 369269"/>
              <a:gd name="connsiteX9" fmla="*/ 820173 w 4185412"/>
              <a:gd name="connsiteY9" fmla="*/ 74402 h 369269"/>
              <a:gd name="connsiteX10" fmla="*/ 828014 w 4185412"/>
              <a:gd name="connsiteY10" fmla="*/ 70635 h 369269"/>
              <a:gd name="connsiteX11" fmla="*/ 1070090 w 4185412"/>
              <a:gd name="connsiteY11" fmla="*/ 531 h 369269"/>
              <a:gd name="connsiteX12" fmla="*/ 1101396 w 4185412"/>
              <a:gd name="connsiteY12" fmla="*/ 15615 h 369269"/>
              <a:gd name="connsiteX13" fmla="*/ 1103615 w 4185412"/>
              <a:gd name="connsiteY13" fmla="*/ 42053 h 369269"/>
              <a:gd name="connsiteX14" fmla="*/ 1088052 w 4185412"/>
              <a:gd name="connsiteY14" fmla="*/ 74402 h 369269"/>
              <a:gd name="connsiteX15" fmla="*/ 1095891 w 4185412"/>
              <a:gd name="connsiteY15" fmla="*/ 70635 h 369269"/>
              <a:gd name="connsiteX16" fmla="*/ 1337968 w 4185412"/>
              <a:gd name="connsiteY16" fmla="*/ 531 h 369269"/>
              <a:gd name="connsiteX17" fmla="*/ 1369273 w 4185412"/>
              <a:gd name="connsiteY17" fmla="*/ 15615 h 369269"/>
              <a:gd name="connsiteX18" fmla="*/ 1371492 w 4185412"/>
              <a:gd name="connsiteY18" fmla="*/ 42053 h 369269"/>
              <a:gd name="connsiteX19" fmla="*/ 1355930 w 4185412"/>
              <a:gd name="connsiteY19" fmla="*/ 74402 h 369269"/>
              <a:gd name="connsiteX20" fmla="*/ 1363769 w 4185412"/>
              <a:gd name="connsiteY20" fmla="*/ 70635 h 369269"/>
              <a:gd name="connsiteX21" fmla="*/ 1605846 w 4185412"/>
              <a:gd name="connsiteY21" fmla="*/ 531 h 369269"/>
              <a:gd name="connsiteX22" fmla="*/ 1637152 w 4185412"/>
              <a:gd name="connsiteY22" fmla="*/ 15615 h 369269"/>
              <a:gd name="connsiteX23" fmla="*/ 1639370 w 4185412"/>
              <a:gd name="connsiteY23" fmla="*/ 42053 h 369269"/>
              <a:gd name="connsiteX24" fmla="*/ 1623807 w 4185412"/>
              <a:gd name="connsiteY24" fmla="*/ 74403 h 369269"/>
              <a:gd name="connsiteX25" fmla="*/ 1631648 w 4185412"/>
              <a:gd name="connsiteY25" fmla="*/ 70635 h 369269"/>
              <a:gd name="connsiteX26" fmla="*/ 1905031 w 4185412"/>
              <a:gd name="connsiteY26" fmla="*/ 15615 h 369269"/>
              <a:gd name="connsiteX27" fmla="*/ 1907249 w 4185412"/>
              <a:gd name="connsiteY27" fmla="*/ 42053 h 369269"/>
              <a:gd name="connsiteX28" fmla="*/ 1891687 w 4185412"/>
              <a:gd name="connsiteY28" fmla="*/ 74402 h 369269"/>
              <a:gd name="connsiteX29" fmla="*/ 1899525 w 4185412"/>
              <a:gd name="connsiteY29" fmla="*/ 70635 h 369269"/>
              <a:gd name="connsiteX30" fmla="*/ 2172909 w 4185412"/>
              <a:gd name="connsiteY30" fmla="*/ 15615 h 369269"/>
              <a:gd name="connsiteX31" fmla="*/ 2175127 w 4185412"/>
              <a:gd name="connsiteY31" fmla="*/ 42053 h 369269"/>
              <a:gd name="connsiteX32" fmla="*/ 2159564 w 4185412"/>
              <a:gd name="connsiteY32" fmla="*/ 74402 h 369269"/>
              <a:gd name="connsiteX33" fmla="*/ 2167404 w 4185412"/>
              <a:gd name="connsiteY33" fmla="*/ 70635 h 369269"/>
              <a:gd name="connsiteX34" fmla="*/ 2440787 w 4185412"/>
              <a:gd name="connsiteY34" fmla="*/ 15615 h 369269"/>
              <a:gd name="connsiteX35" fmla="*/ 2443005 w 4185412"/>
              <a:gd name="connsiteY35" fmla="*/ 42053 h 369269"/>
              <a:gd name="connsiteX36" fmla="*/ 2427442 w 4185412"/>
              <a:gd name="connsiteY36" fmla="*/ 74403 h 369269"/>
              <a:gd name="connsiteX37" fmla="*/ 2435282 w 4185412"/>
              <a:gd name="connsiteY37" fmla="*/ 70635 h 369269"/>
              <a:gd name="connsiteX38" fmla="*/ 2708666 w 4185412"/>
              <a:gd name="connsiteY38" fmla="*/ 15615 h 369269"/>
              <a:gd name="connsiteX39" fmla="*/ 2710884 w 4185412"/>
              <a:gd name="connsiteY39" fmla="*/ 42053 h 369269"/>
              <a:gd name="connsiteX40" fmla="*/ 2695320 w 4185412"/>
              <a:gd name="connsiteY40" fmla="*/ 74402 h 369269"/>
              <a:gd name="connsiteX41" fmla="*/ 2703161 w 4185412"/>
              <a:gd name="connsiteY41" fmla="*/ 70635 h 369269"/>
              <a:gd name="connsiteX42" fmla="*/ 2976543 w 4185412"/>
              <a:gd name="connsiteY42" fmla="*/ 15615 h 369269"/>
              <a:gd name="connsiteX43" fmla="*/ 2978762 w 4185412"/>
              <a:gd name="connsiteY43" fmla="*/ 42053 h 369269"/>
              <a:gd name="connsiteX44" fmla="*/ 2963199 w 4185412"/>
              <a:gd name="connsiteY44" fmla="*/ 74402 h 369269"/>
              <a:gd name="connsiteX45" fmla="*/ 2971038 w 4185412"/>
              <a:gd name="connsiteY45" fmla="*/ 70635 h 369269"/>
              <a:gd name="connsiteX46" fmla="*/ 3244422 w 4185412"/>
              <a:gd name="connsiteY46" fmla="*/ 15615 h 369269"/>
              <a:gd name="connsiteX47" fmla="*/ 3246639 w 4185412"/>
              <a:gd name="connsiteY47" fmla="*/ 42053 h 369269"/>
              <a:gd name="connsiteX48" fmla="*/ 3231076 w 4185412"/>
              <a:gd name="connsiteY48" fmla="*/ 74403 h 369269"/>
              <a:gd name="connsiteX49" fmla="*/ 3238917 w 4185412"/>
              <a:gd name="connsiteY49" fmla="*/ 70635 h 369269"/>
              <a:gd name="connsiteX50" fmla="*/ 3512300 w 4185412"/>
              <a:gd name="connsiteY50" fmla="*/ 15615 h 369269"/>
              <a:gd name="connsiteX51" fmla="*/ 3514518 w 4185412"/>
              <a:gd name="connsiteY51" fmla="*/ 42053 h 369269"/>
              <a:gd name="connsiteX52" fmla="*/ 3498955 w 4185412"/>
              <a:gd name="connsiteY52" fmla="*/ 74402 h 369269"/>
              <a:gd name="connsiteX53" fmla="*/ 3506795 w 4185412"/>
              <a:gd name="connsiteY53" fmla="*/ 70635 h 369269"/>
              <a:gd name="connsiteX54" fmla="*/ 3780178 w 4185412"/>
              <a:gd name="connsiteY54" fmla="*/ 15615 h 369269"/>
              <a:gd name="connsiteX55" fmla="*/ 3782396 w 4185412"/>
              <a:gd name="connsiteY55" fmla="*/ 42053 h 369269"/>
              <a:gd name="connsiteX56" fmla="*/ 3766833 w 4185412"/>
              <a:gd name="connsiteY56" fmla="*/ 74402 h 369269"/>
              <a:gd name="connsiteX57" fmla="*/ 3774673 w 4185412"/>
              <a:gd name="connsiteY57" fmla="*/ 70635 h 369269"/>
              <a:gd name="connsiteX58" fmla="*/ 4048056 w 4185412"/>
              <a:gd name="connsiteY58" fmla="*/ 15615 h 369269"/>
              <a:gd name="connsiteX59" fmla="*/ 4050274 w 4185412"/>
              <a:gd name="connsiteY59" fmla="*/ 42053 h 369269"/>
              <a:gd name="connsiteX60" fmla="*/ 4034711 w 4185412"/>
              <a:gd name="connsiteY60" fmla="*/ 74402 h 369269"/>
              <a:gd name="connsiteX61" fmla="*/ 4042551 w 4185412"/>
              <a:gd name="connsiteY61" fmla="*/ 70635 h 369269"/>
              <a:gd name="connsiteX62" fmla="*/ 4143494 w 4185412"/>
              <a:gd name="connsiteY62" fmla="*/ 29711 h 369269"/>
              <a:gd name="connsiteX63" fmla="*/ 4185412 w 4185412"/>
              <a:gd name="connsiteY63" fmla="*/ 17506 h 369269"/>
              <a:gd name="connsiteX64" fmla="*/ 4185412 w 4185412"/>
              <a:gd name="connsiteY64" fmla="*/ 369269 h 369269"/>
              <a:gd name="connsiteX0" fmla="*/ 0 w 3683421"/>
              <a:gd name="connsiteY0" fmla="*/ 1350 h 369269"/>
              <a:gd name="connsiteX1" fmla="*/ 63649 w 3683421"/>
              <a:gd name="connsiteY1" fmla="*/ 15615 h 369269"/>
              <a:gd name="connsiteX2" fmla="*/ 65867 w 3683421"/>
              <a:gd name="connsiteY2" fmla="*/ 42053 h 369269"/>
              <a:gd name="connsiteX3" fmla="*/ 50304 w 3683421"/>
              <a:gd name="connsiteY3" fmla="*/ 74402 h 369269"/>
              <a:gd name="connsiteX4" fmla="*/ 58144 w 3683421"/>
              <a:gd name="connsiteY4" fmla="*/ 70635 h 369269"/>
              <a:gd name="connsiteX5" fmla="*/ 300220 w 3683421"/>
              <a:gd name="connsiteY5" fmla="*/ 531 h 369269"/>
              <a:gd name="connsiteX6" fmla="*/ 331527 w 3683421"/>
              <a:gd name="connsiteY6" fmla="*/ 15615 h 369269"/>
              <a:gd name="connsiteX7" fmla="*/ 333745 w 3683421"/>
              <a:gd name="connsiteY7" fmla="*/ 42053 h 369269"/>
              <a:gd name="connsiteX8" fmla="*/ 318182 w 3683421"/>
              <a:gd name="connsiteY8" fmla="*/ 74402 h 369269"/>
              <a:gd name="connsiteX9" fmla="*/ 326023 w 3683421"/>
              <a:gd name="connsiteY9" fmla="*/ 70635 h 369269"/>
              <a:gd name="connsiteX10" fmla="*/ 568099 w 3683421"/>
              <a:gd name="connsiteY10" fmla="*/ 531 h 369269"/>
              <a:gd name="connsiteX11" fmla="*/ 599405 w 3683421"/>
              <a:gd name="connsiteY11" fmla="*/ 15615 h 369269"/>
              <a:gd name="connsiteX12" fmla="*/ 601624 w 3683421"/>
              <a:gd name="connsiteY12" fmla="*/ 42053 h 369269"/>
              <a:gd name="connsiteX13" fmla="*/ 586061 w 3683421"/>
              <a:gd name="connsiteY13" fmla="*/ 74402 h 369269"/>
              <a:gd name="connsiteX14" fmla="*/ 593900 w 3683421"/>
              <a:gd name="connsiteY14" fmla="*/ 70635 h 369269"/>
              <a:gd name="connsiteX15" fmla="*/ 835977 w 3683421"/>
              <a:gd name="connsiteY15" fmla="*/ 531 h 369269"/>
              <a:gd name="connsiteX16" fmla="*/ 867282 w 3683421"/>
              <a:gd name="connsiteY16" fmla="*/ 15615 h 369269"/>
              <a:gd name="connsiteX17" fmla="*/ 869501 w 3683421"/>
              <a:gd name="connsiteY17" fmla="*/ 42053 h 369269"/>
              <a:gd name="connsiteX18" fmla="*/ 853939 w 3683421"/>
              <a:gd name="connsiteY18" fmla="*/ 74402 h 369269"/>
              <a:gd name="connsiteX19" fmla="*/ 861778 w 3683421"/>
              <a:gd name="connsiteY19" fmla="*/ 70635 h 369269"/>
              <a:gd name="connsiteX20" fmla="*/ 1103855 w 3683421"/>
              <a:gd name="connsiteY20" fmla="*/ 531 h 369269"/>
              <a:gd name="connsiteX21" fmla="*/ 1135161 w 3683421"/>
              <a:gd name="connsiteY21" fmla="*/ 15615 h 369269"/>
              <a:gd name="connsiteX22" fmla="*/ 1137379 w 3683421"/>
              <a:gd name="connsiteY22" fmla="*/ 42053 h 369269"/>
              <a:gd name="connsiteX23" fmla="*/ 1121816 w 3683421"/>
              <a:gd name="connsiteY23" fmla="*/ 74403 h 369269"/>
              <a:gd name="connsiteX24" fmla="*/ 1129657 w 3683421"/>
              <a:gd name="connsiteY24" fmla="*/ 70635 h 369269"/>
              <a:gd name="connsiteX25" fmla="*/ 1403040 w 3683421"/>
              <a:gd name="connsiteY25" fmla="*/ 15615 h 369269"/>
              <a:gd name="connsiteX26" fmla="*/ 1405258 w 3683421"/>
              <a:gd name="connsiteY26" fmla="*/ 42053 h 369269"/>
              <a:gd name="connsiteX27" fmla="*/ 1389696 w 3683421"/>
              <a:gd name="connsiteY27" fmla="*/ 74402 h 369269"/>
              <a:gd name="connsiteX28" fmla="*/ 1397534 w 3683421"/>
              <a:gd name="connsiteY28" fmla="*/ 70635 h 369269"/>
              <a:gd name="connsiteX29" fmla="*/ 1670918 w 3683421"/>
              <a:gd name="connsiteY29" fmla="*/ 15615 h 369269"/>
              <a:gd name="connsiteX30" fmla="*/ 1673136 w 3683421"/>
              <a:gd name="connsiteY30" fmla="*/ 42053 h 369269"/>
              <a:gd name="connsiteX31" fmla="*/ 1657573 w 3683421"/>
              <a:gd name="connsiteY31" fmla="*/ 74402 h 369269"/>
              <a:gd name="connsiteX32" fmla="*/ 1665413 w 3683421"/>
              <a:gd name="connsiteY32" fmla="*/ 70635 h 369269"/>
              <a:gd name="connsiteX33" fmla="*/ 1938796 w 3683421"/>
              <a:gd name="connsiteY33" fmla="*/ 15615 h 369269"/>
              <a:gd name="connsiteX34" fmla="*/ 1941014 w 3683421"/>
              <a:gd name="connsiteY34" fmla="*/ 42053 h 369269"/>
              <a:gd name="connsiteX35" fmla="*/ 1925451 w 3683421"/>
              <a:gd name="connsiteY35" fmla="*/ 74403 h 369269"/>
              <a:gd name="connsiteX36" fmla="*/ 1933291 w 3683421"/>
              <a:gd name="connsiteY36" fmla="*/ 70635 h 369269"/>
              <a:gd name="connsiteX37" fmla="*/ 2206675 w 3683421"/>
              <a:gd name="connsiteY37" fmla="*/ 15615 h 369269"/>
              <a:gd name="connsiteX38" fmla="*/ 2208893 w 3683421"/>
              <a:gd name="connsiteY38" fmla="*/ 42053 h 369269"/>
              <a:gd name="connsiteX39" fmla="*/ 2193329 w 3683421"/>
              <a:gd name="connsiteY39" fmla="*/ 74402 h 369269"/>
              <a:gd name="connsiteX40" fmla="*/ 2201170 w 3683421"/>
              <a:gd name="connsiteY40" fmla="*/ 70635 h 369269"/>
              <a:gd name="connsiteX41" fmla="*/ 2474552 w 3683421"/>
              <a:gd name="connsiteY41" fmla="*/ 15615 h 369269"/>
              <a:gd name="connsiteX42" fmla="*/ 2476771 w 3683421"/>
              <a:gd name="connsiteY42" fmla="*/ 42053 h 369269"/>
              <a:gd name="connsiteX43" fmla="*/ 2461208 w 3683421"/>
              <a:gd name="connsiteY43" fmla="*/ 74402 h 369269"/>
              <a:gd name="connsiteX44" fmla="*/ 2469047 w 3683421"/>
              <a:gd name="connsiteY44" fmla="*/ 70635 h 369269"/>
              <a:gd name="connsiteX45" fmla="*/ 2742431 w 3683421"/>
              <a:gd name="connsiteY45" fmla="*/ 15615 h 369269"/>
              <a:gd name="connsiteX46" fmla="*/ 2744648 w 3683421"/>
              <a:gd name="connsiteY46" fmla="*/ 42053 h 369269"/>
              <a:gd name="connsiteX47" fmla="*/ 2729085 w 3683421"/>
              <a:gd name="connsiteY47" fmla="*/ 74403 h 369269"/>
              <a:gd name="connsiteX48" fmla="*/ 2736926 w 3683421"/>
              <a:gd name="connsiteY48" fmla="*/ 70635 h 369269"/>
              <a:gd name="connsiteX49" fmla="*/ 3010309 w 3683421"/>
              <a:gd name="connsiteY49" fmla="*/ 15615 h 369269"/>
              <a:gd name="connsiteX50" fmla="*/ 3012527 w 3683421"/>
              <a:gd name="connsiteY50" fmla="*/ 42053 h 369269"/>
              <a:gd name="connsiteX51" fmla="*/ 2996964 w 3683421"/>
              <a:gd name="connsiteY51" fmla="*/ 74402 h 369269"/>
              <a:gd name="connsiteX52" fmla="*/ 3004804 w 3683421"/>
              <a:gd name="connsiteY52" fmla="*/ 70635 h 369269"/>
              <a:gd name="connsiteX53" fmla="*/ 3278187 w 3683421"/>
              <a:gd name="connsiteY53" fmla="*/ 15615 h 369269"/>
              <a:gd name="connsiteX54" fmla="*/ 3280405 w 3683421"/>
              <a:gd name="connsiteY54" fmla="*/ 42053 h 369269"/>
              <a:gd name="connsiteX55" fmla="*/ 3264842 w 3683421"/>
              <a:gd name="connsiteY55" fmla="*/ 74402 h 369269"/>
              <a:gd name="connsiteX56" fmla="*/ 3272682 w 3683421"/>
              <a:gd name="connsiteY56" fmla="*/ 70635 h 369269"/>
              <a:gd name="connsiteX57" fmla="*/ 3546065 w 3683421"/>
              <a:gd name="connsiteY57" fmla="*/ 15615 h 369269"/>
              <a:gd name="connsiteX58" fmla="*/ 3548283 w 3683421"/>
              <a:gd name="connsiteY58" fmla="*/ 42053 h 369269"/>
              <a:gd name="connsiteX59" fmla="*/ 3532720 w 3683421"/>
              <a:gd name="connsiteY59" fmla="*/ 74402 h 369269"/>
              <a:gd name="connsiteX60" fmla="*/ 3540560 w 3683421"/>
              <a:gd name="connsiteY60" fmla="*/ 70635 h 369269"/>
              <a:gd name="connsiteX61" fmla="*/ 3641503 w 3683421"/>
              <a:gd name="connsiteY61" fmla="*/ 29711 h 369269"/>
              <a:gd name="connsiteX62" fmla="*/ 3683421 w 3683421"/>
              <a:gd name="connsiteY62" fmla="*/ 17506 h 369269"/>
              <a:gd name="connsiteX63" fmla="*/ 3683421 w 3683421"/>
              <a:gd name="connsiteY63" fmla="*/ 369269 h 369269"/>
              <a:gd name="connsiteX0" fmla="*/ 0 w 3683421"/>
              <a:gd name="connsiteY0" fmla="*/ 1350 h 369269"/>
              <a:gd name="connsiteX1" fmla="*/ 65867 w 3683421"/>
              <a:gd name="connsiteY1" fmla="*/ 42053 h 369269"/>
              <a:gd name="connsiteX2" fmla="*/ 50304 w 3683421"/>
              <a:gd name="connsiteY2" fmla="*/ 74402 h 369269"/>
              <a:gd name="connsiteX3" fmla="*/ 58144 w 3683421"/>
              <a:gd name="connsiteY3" fmla="*/ 70635 h 369269"/>
              <a:gd name="connsiteX4" fmla="*/ 300220 w 3683421"/>
              <a:gd name="connsiteY4" fmla="*/ 531 h 369269"/>
              <a:gd name="connsiteX5" fmla="*/ 331527 w 3683421"/>
              <a:gd name="connsiteY5" fmla="*/ 15615 h 369269"/>
              <a:gd name="connsiteX6" fmla="*/ 333745 w 3683421"/>
              <a:gd name="connsiteY6" fmla="*/ 42053 h 369269"/>
              <a:gd name="connsiteX7" fmla="*/ 318182 w 3683421"/>
              <a:gd name="connsiteY7" fmla="*/ 74402 h 369269"/>
              <a:gd name="connsiteX8" fmla="*/ 326023 w 3683421"/>
              <a:gd name="connsiteY8" fmla="*/ 70635 h 369269"/>
              <a:gd name="connsiteX9" fmla="*/ 568099 w 3683421"/>
              <a:gd name="connsiteY9" fmla="*/ 531 h 369269"/>
              <a:gd name="connsiteX10" fmla="*/ 599405 w 3683421"/>
              <a:gd name="connsiteY10" fmla="*/ 15615 h 369269"/>
              <a:gd name="connsiteX11" fmla="*/ 601624 w 3683421"/>
              <a:gd name="connsiteY11" fmla="*/ 42053 h 369269"/>
              <a:gd name="connsiteX12" fmla="*/ 586061 w 3683421"/>
              <a:gd name="connsiteY12" fmla="*/ 74402 h 369269"/>
              <a:gd name="connsiteX13" fmla="*/ 593900 w 3683421"/>
              <a:gd name="connsiteY13" fmla="*/ 70635 h 369269"/>
              <a:gd name="connsiteX14" fmla="*/ 835977 w 3683421"/>
              <a:gd name="connsiteY14" fmla="*/ 531 h 369269"/>
              <a:gd name="connsiteX15" fmla="*/ 867282 w 3683421"/>
              <a:gd name="connsiteY15" fmla="*/ 15615 h 369269"/>
              <a:gd name="connsiteX16" fmla="*/ 869501 w 3683421"/>
              <a:gd name="connsiteY16" fmla="*/ 42053 h 369269"/>
              <a:gd name="connsiteX17" fmla="*/ 853939 w 3683421"/>
              <a:gd name="connsiteY17" fmla="*/ 74402 h 369269"/>
              <a:gd name="connsiteX18" fmla="*/ 861778 w 3683421"/>
              <a:gd name="connsiteY18" fmla="*/ 70635 h 369269"/>
              <a:gd name="connsiteX19" fmla="*/ 1103855 w 3683421"/>
              <a:gd name="connsiteY19" fmla="*/ 531 h 369269"/>
              <a:gd name="connsiteX20" fmla="*/ 1135161 w 3683421"/>
              <a:gd name="connsiteY20" fmla="*/ 15615 h 369269"/>
              <a:gd name="connsiteX21" fmla="*/ 1137379 w 3683421"/>
              <a:gd name="connsiteY21" fmla="*/ 42053 h 369269"/>
              <a:gd name="connsiteX22" fmla="*/ 1121816 w 3683421"/>
              <a:gd name="connsiteY22" fmla="*/ 74403 h 369269"/>
              <a:gd name="connsiteX23" fmla="*/ 1129657 w 3683421"/>
              <a:gd name="connsiteY23" fmla="*/ 70635 h 369269"/>
              <a:gd name="connsiteX24" fmla="*/ 1403040 w 3683421"/>
              <a:gd name="connsiteY24" fmla="*/ 15615 h 369269"/>
              <a:gd name="connsiteX25" fmla="*/ 1405258 w 3683421"/>
              <a:gd name="connsiteY25" fmla="*/ 42053 h 369269"/>
              <a:gd name="connsiteX26" fmla="*/ 1389696 w 3683421"/>
              <a:gd name="connsiteY26" fmla="*/ 74402 h 369269"/>
              <a:gd name="connsiteX27" fmla="*/ 1397534 w 3683421"/>
              <a:gd name="connsiteY27" fmla="*/ 70635 h 369269"/>
              <a:gd name="connsiteX28" fmla="*/ 1670918 w 3683421"/>
              <a:gd name="connsiteY28" fmla="*/ 15615 h 369269"/>
              <a:gd name="connsiteX29" fmla="*/ 1673136 w 3683421"/>
              <a:gd name="connsiteY29" fmla="*/ 42053 h 369269"/>
              <a:gd name="connsiteX30" fmla="*/ 1657573 w 3683421"/>
              <a:gd name="connsiteY30" fmla="*/ 74402 h 369269"/>
              <a:gd name="connsiteX31" fmla="*/ 1665413 w 3683421"/>
              <a:gd name="connsiteY31" fmla="*/ 70635 h 369269"/>
              <a:gd name="connsiteX32" fmla="*/ 1938796 w 3683421"/>
              <a:gd name="connsiteY32" fmla="*/ 15615 h 369269"/>
              <a:gd name="connsiteX33" fmla="*/ 1941014 w 3683421"/>
              <a:gd name="connsiteY33" fmla="*/ 42053 h 369269"/>
              <a:gd name="connsiteX34" fmla="*/ 1925451 w 3683421"/>
              <a:gd name="connsiteY34" fmla="*/ 74403 h 369269"/>
              <a:gd name="connsiteX35" fmla="*/ 1933291 w 3683421"/>
              <a:gd name="connsiteY35" fmla="*/ 70635 h 369269"/>
              <a:gd name="connsiteX36" fmla="*/ 2206675 w 3683421"/>
              <a:gd name="connsiteY36" fmla="*/ 15615 h 369269"/>
              <a:gd name="connsiteX37" fmla="*/ 2208893 w 3683421"/>
              <a:gd name="connsiteY37" fmla="*/ 42053 h 369269"/>
              <a:gd name="connsiteX38" fmla="*/ 2193329 w 3683421"/>
              <a:gd name="connsiteY38" fmla="*/ 74402 h 369269"/>
              <a:gd name="connsiteX39" fmla="*/ 2201170 w 3683421"/>
              <a:gd name="connsiteY39" fmla="*/ 70635 h 369269"/>
              <a:gd name="connsiteX40" fmla="*/ 2474552 w 3683421"/>
              <a:gd name="connsiteY40" fmla="*/ 15615 h 369269"/>
              <a:gd name="connsiteX41" fmla="*/ 2476771 w 3683421"/>
              <a:gd name="connsiteY41" fmla="*/ 42053 h 369269"/>
              <a:gd name="connsiteX42" fmla="*/ 2461208 w 3683421"/>
              <a:gd name="connsiteY42" fmla="*/ 74402 h 369269"/>
              <a:gd name="connsiteX43" fmla="*/ 2469047 w 3683421"/>
              <a:gd name="connsiteY43" fmla="*/ 70635 h 369269"/>
              <a:gd name="connsiteX44" fmla="*/ 2742431 w 3683421"/>
              <a:gd name="connsiteY44" fmla="*/ 15615 h 369269"/>
              <a:gd name="connsiteX45" fmla="*/ 2744648 w 3683421"/>
              <a:gd name="connsiteY45" fmla="*/ 42053 h 369269"/>
              <a:gd name="connsiteX46" fmla="*/ 2729085 w 3683421"/>
              <a:gd name="connsiteY46" fmla="*/ 74403 h 369269"/>
              <a:gd name="connsiteX47" fmla="*/ 2736926 w 3683421"/>
              <a:gd name="connsiteY47" fmla="*/ 70635 h 369269"/>
              <a:gd name="connsiteX48" fmla="*/ 3010309 w 3683421"/>
              <a:gd name="connsiteY48" fmla="*/ 15615 h 369269"/>
              <a:gd name="connsiteX49" fmla="*/ 3012527 w 3683421"/>
              <a:gd name="connsiteY49" fmla="*/ 42053 h 369269"/>
              <a:gd name="connsiteX50" fmla="*/ 2996964 w 3683421"/>
              <a:gd name="connsiteY50" fmla="*/ 74402 h 369269"/>
              <a:gd name="connsiteX51" fmla="*/ 3004804 w 3683421"/>
              <a:gd name="connsiteY51" fmla="*/ 70635 h 369269"/>
              <a:gd name="connsiteX52" fmla="*/ 3278187 w 3683421"/>
              <a:gd name="connsiteY52" fmla="*/ 15615 h 369269"/>
              <a:gd name="connsiteX53" fmla="*/ 3280405 w 3683421"/>
              <a:gd name="connsiteY53" fmla="*/ 42053 h 369269"/>
              <a:gd name="connsiteX54" fmla="*/ 3264842 w 3683421"/>
              <a:gd name="connsiteY54" fmla="*/ 74402 h 369269"/>
              <a:gd name="connsiteX55" fmla="*/ 3272682 w 3683421"/>
              <a:gd name="connsiteY55" fmla="*/ 70635 h 369269"/>
              <a:gd name="connsiteX56" fmla="*/ 3546065 w 3683421"/>
              <a:gd name="connsiteY56" fmla="*/ 15615 h 369269"/>
              <a:gd name="connsiteX57" fmla="*/ 3548283 w 3683421"/>
              <a:gd name="connsiteY57" fmla="*/ 42053 h 369269"/>
              <a:gd name="connsiteX58" fmla="*/ 3532720 w 3683421"/>
              <a:gd name="connsiteY58" fmla="*/ 74402 h 369269"/>
              <a:gd name="connsiteX59" fmla="*/ 3540560 w 3683421"/>
              <a:gd name="connsiteY59" fmla="*/ 70635 h 369269"/>
              <a:gd name="connsiteX60" fmla="*/ 3641503 w 3683421"/>
              <a:gd name="connsiteY60" fmla="*/ 29711 h 369269"/>
              <a:gd name="connsiteX61" fmla="*/ 3683421 w 3683421"/>
              <a:gd name="connsiteY61" fmla="*/ 17506 h 369269"/>
              <a:gd name="connsiteX62" fmla="*/ 3683421 w 3683421"/>
              <a:gd name="connsiteY62" fmla="*/ 369269 h 369269"/>
              <a:gd name="connsiteX0" fmla="*/ 0 w 3683421"/>
              <a:gd name="connsiteY0" fmla="*/ 1350 h 369269"/>
              <a:gd name="connsiteX1" fmla="*/ 50304 w 3683421"/>
              <a:gd name="connsiteY1" fmla="*/ 74402 h 369269"/>
              <a:gd name="connsiteX2" fmla="*/ 58144 w 3683421"/>
              <a:gd name="connsiteY2" fmla="*/ 70635 h 369269"/>
              <a:gd name="connsiteX3" fmla="*/ 300220 w 3683421"/>
              <a:gd name="connsiteY3" fmla="*/ 531 h 369269"/>
              <a:gd name="connsiteX4" fmla="*/ 331527 w 3683421"/>
              <a:gd name="connsiteY4" fmla="*/ 15615 h 369269"/>
              <a:gd name="connsiteX5" fmla="*/ 333745 w 3683421"/>
              <a:gd name="connsiteY5" fmla="*/ 42053 h 369269"/>
              <a:gd name="connsiteX6" fmla="*/ 318182 w 3683421"/>
              <a:gd name="connsiteY6" fmla="*/ 74402 h 369269"/>
              <a:gd name="connsiteX7" fmla="*/ 326023 w 3683421"/>
              <a:gd name="connsiteY7" fmla="*/ 70635 h 369269"/>
              <a:gd name="connsiteX8" fmla="*/ 568099 w 3683421"/>
              <a:gd name="connsiteY8" fmla="*/ 531 h 369269"/>
              <a:gd name="connsiteX9" fmla="*/ 599405 w 3683421"/>
              <a:gd name="connsiteY9" fmla="*/ 15615 h 369269"/>
              <a:gd name="connsiteX10" fmla="*/ 601624 w 3683421"/>
              <a:gd name="connsiteY10" fmla="*/ 42053 h 369269"/>
              <a:gd name="connsiteX11" fmla="*/ 586061 w 3683421"/>
              <a:gd name="connsiteY11" fmla="*/ 74402 h 369269"/>
              <a:gd name="connsiteX12" fmla="*/ 593900 w 3683421"/>
              <a:gd name="connsiteY12" fmla="*/ 70635 h 369269"/>
              <a:gd name="connsiteX13" fmla="*/ 835977 w 3683421"/>
              <a:gd name="connsiteY13" fmla="*/ 531 h 369269"/>
              <a:gd name="connsiteX14" fmla="*/ 867282 w 3683421"/>
              <a:gd name="connsiteY14" fmla="*/ 15615 h 369269"/>
              <a:gd name="connsiteX15" fmla="*/ 869501 w 3683421"/>
              <a:gd name="connsiteY15" fmla="*/ 42053 h 369269"/>
              <a:gd name="connsiteX16" fmla="*/ 853939 w 3683421"/>
              <a:gd name="connsiteY16" fmla="*/ 74402 h 369269"/>
              <a:gd name="connsiteX17" fmla="*/ 861778 w 3683421"/>
              <a:gd name="connsiteY17" fmla="*/ 70635 h 369269"/>
              <a:gd name="connsiteX18" fmla="*/ 1103855 w 3683421"/>
              <a:gd name="connsiteY18" fmla="*/ 531 h 369269"/>
              <a:gd name="connsiteX19" fmla="*/ 1135161 w 3683421"/>
              <a:gd name="connsiteY19" fmla="*/ 15615 h 369269"/>
              <a:gd name="connsiteX20" fmla="*/ 1137379 w 3683421"/>
              <a:gd name="connsiteY20" fmla="*/ 42053 h 369269"/>
              <a:gd name="connsiteX21" fmla="*/ 1121816 w 3683421"/>
              <a:gd name="connsiteY21" fmla="*/ 74403 h 369269"/>
              <a:gd name="connsiteX22" fmla="*/ 1129657 w 3683421"/>
              <a:gd name="connsiteY22" fmla="*/ 70635 h 369269"/>
              <a:gd name="connsiteX23" fmla="*/ 1403040 w 3683421"/>
              <a:gd name="connsiteY23" fmla="*/ 15615 h 369269"/>
              <a:gd name="connsiteX24" fmla="*/ 1405258 w 3683421"/>
              <a:gd name="connsiteY24" fmla="*/ 42053 h 369269"/>
              <a:gd name="connsiteX25" fmla="*/ 1389696 w 3683421"/>
              <a:gd name="connsiteY25" fmla="*/ 74402 h 369269"/>
              <a:gd name="connsiteX26" fmla="*/ 1397534 w 3683421"/>
              <a:gd name="connsiteY26" fmla="*/ 70635 h 369269"/>
              <a:gd name="connsiteX27" fmla="*/ 1670918 w 3683421"/>
              <a:gd name="connsiteY27" fmla="*/ 15615 h 369269"/>
              <a:gd name="connsiteX28" fmla="*/ 1673136 w 3683421"/>
              <a:gd name="connsiteY28" fmla="*/ 42053 h 369269"/>
              <a:gd name="connsiteX29" fmla="*/ 1657573 w 3683421"/>
              <a:gd name="connsiteY29" fmla="*/ 74402 h 369269"/>
              <a:gd name="connsiteX30" fmla="*/ 1665413 w 3683421"/>
              <a:gd name="connsiteY30" fmla="*/ 70635 h 369269"/>
              <a:gd name="connsiteX31" fmla="*/ 1938796 w 3683421"/>
              <a:gd name="connsiteY31" fmla="*/ 15615 h 369269"/>
              <a:gd name="connsiteX32" fmla="*/ 1941014 w 3683421"/>
              <a:gd name="connsiteY32" fmla="*/ 42053 h 369269"/>
              <a:gd name="connsiteX33" fmla="*/ 1925451 w 3683421"/>
              <a:gd name="connsiteY33" fmla="*/ 74403 h 369269"/>
              <a:gd name="connsiteX34" fmla="*/ 1933291 w 3683421"/>
              <a:gd name="connsiteY34" fmla="*/ 70635 h 369269"/>
              <a:gd name="connsiteX35" fmla="*/ 2206675 w 3683421"/>
              <a:gd name="connsiteY35" fmla="*/ 15615 h 369269"/>
              <a:gd name="connsiteX36" fmla="*/ 2208893 w 3683421"/>
              <a:gd name="connsiteY36" fmla="*/ 42053 h 369269"/>
              <a:gd name="connsiteX37" fmla="*/ 2193329 w 3683421"/>
              <a:gd name="connsiteY37" fmla="*/ 74402 h 369269"/>
              <a:gd name="connsiteX38" fmla="*/ 2201170 w 3683421"/>
              <a:gd name="connsiteY38" fmla="*/ 70635 h 369269"/>
              <a:gd name="connsiteX39" fmla="*/ 2474552 w 3683421"/>
              <a:gd name="connsiteY39" fmla="*/ 15615 h 369269"/>
              <a:gd name="connsiteX40" fmla="*/ 2476771 w 3683421"/>
              <a:gd name="connsiteY40" fmla="*/ 42053 h 369269"/>
              <a:gd name="connsiteX41" fmla="*/ 2461208 w 3683421"/>
              <a:gd name="connsiteY41" fmla="*/ 74402 h 369269"/>
              <a:gd name="connsiteX42" fmla="*/ 2469047 w 3683421"/>
              <a:gd name="connsiteY42" fmla="*/ 70635 h 369269"/>
              <a:gd name="connsiteX43" fmla="*/ 2742431 w 3683421"/>
              <a:gd name="connsiteY43" fmla="*/ 15615 h 369269"/>
              <a:gd name="connsiteX44" fmla="*/ 2744648 w 3683421"/>
              <a:gd name="connsiteY44" fmla="*/ 42053 h 369269"/>
              <a:gd name="connsiteX45" fmla="*/ 2729085 w 3683421"/>
              <a:gd name="connsiteY45" fmla="*/ 74403 h 369269"/>
              <a:gd name="connsiteX46" fmla="*/ 2736926 w 3683421"/>
              <a:gd name="connsiteY46" fmla="*/ 70635 h 369269"/>
              <a:gd name="connsiteX47" fmla="*/ 3010309 w 3683421"/>
              <a:gd name="connsiteY47" fmla="*/ 15615 h 369269"/>
              <a:gd name="connsiteX48" fmla="*/ 3012527 w 3683421"/>
              <a:gd name="connsiteY48" fmla="*/ 42053 h 369269"/>
              <a:gd name="connsiteX49" fmla="*/ 2996964 w 3683421"/>
              <a:gd name="connsiteY49" fmla="*/ 74402 h 369269"/>
              <a:gd name="connsiteX50" fmla="*/ 3004804 w 3683421"/>
              <a:gd name="connsiteY50" fmla="*/ 70635 h 369269"/>
              <a:gd name="connsiteX51" fmla="*/ 3278187 w 3683421"/>
              <a:gd name="connsiteY51" fmla="*/ 15615 h 369269"/>
              <a:gd name="connsiteX52" fmla="*/ 3280405 w 3683421"/>
              <a:gd name="connsiteY52" fmla="*/ 42053 h 369269"/>
              <a:gd name="connsiteX53" fmla="*/ 3264842 w 3683421"/>
              <a:gd name="connsiteY53" fmla="*/ 74402 h 369269"/>
              <a:gd name="connsiteX54" fmla="*/ 3272682 w 3683421"/>
              <a:gd name="connsiteY54" fmla="*/ 70635 h 369269"/>
              <a:gd name="connsiteX55" fmla="*/ 3546065 w 3683421"/>
              <a:gd name="connsiteY55" fmla="*/ 15615 h 369269"/>
              <a:gd name="connsiteX56" fmla="*/ 3548283 w 3683421"/>
              <a:gd name="connsiteY56" fmla="*/ 42053 h 369269"/>
              <a:gd name="connsiteX57" fmla="*/ 3532720 w 3683421"/>
              <a:gd name="connsiteY57" fmla="*/ 74402 h 369269"/>
              <a:gd name="connsiteX58" fmla="*/ 3540560 w 3683421"/>
              <a:gd name="connsiteY58" fmla="*/ 70635 h 369269"/>
              <a:gd name="connsiteX59" fmla="*/ 3641503 w 3683421"/>
              <a:gd name="connsiteY59" fmla="*/ 29711 h 369269"/>
              <a:gd name="connsiteX60" fmla="*/ 3683421 w 3683421"/>
              <a:gd name="connsiteY60" fmla="*/ 17506 h 369269"/>
              <a:gd name="connsiteX61" fmla="*/ 3683421 w 3683421"/>
              <a:gd name="connsiteY61" fmla="*/ 369269 h 369269"/>
              <a:gd name="connsiteX0" fmla="*/ 0 w 3633117"/>
              <a:gd name="connsiteY0" fmla="*/ 74402 h 369269"/>
              <a:gd name="connsiteX1" fmla="*/ 7840 w 3633117"/>
              <a:gd name="connsiteY1" fmla="*/ 70635 h 369269"/>
              <a:gd name="connsiteX2" fmla="*/ 249916 w 3633117"/>
              <a:gd name="connsiteY2" fmla="*/ 531 h 369269"/>
              <a:gd name="connsiteX3" fmla="*/ 281223 w 3633117"/>
              <a:gd name="connsiteY3" fmla="*/ 15615 h 369269"/>
              <a:gd name="connsiteX4" fmla="*/ 283441 w 3633117"/>
              <a:gd name="connsiteY4" fmla="*/ 42053 h 369269"/>
              <a:gd name="connsiteX5" fmla="*/ 267878 w 3633117"/>
              <a:gd name="connsiteY5" fmla="*/ 74402 h 369269"/>
              <a:gd name="connsiteX6" fmla="*/ 275719 w 3633117"/>
              <a:gd name="connsiteY6" fmla="*/ 70635 h 369269"/>
              <a:gd name="connsiteX7" fmla="*/ 517795 w 3633117"/>
              <a:gd name="connsiteY7" fmla="*/ 531 h 369269"/>
              <a:gd name="connsiteX8" fmla="*/ 549101 w 3633117"/>
              <a:gd name="connsiteY8" fmla="*/ 15615 h 369269"/>
              <a:gd name="connsiteX9" fmla="*/ 551320 w 3633117"/>
              <a:gd name="connsiteY9" fmla="*/ 42053 h 369269"/>
              <a:gd name="connsiteX10" fmla="*/ 535757 w 3633117"/>
              <a:gd name="connsiteY10" fmla="*/ 74402 h 369269"/>
              <a:gd name="connsiteX11" fmla="*/ 543596 w 3633117"/>
              <a:gd name="connsiteY11" fmla="*/ 70635 h 369269"/>
              <a:gd name="connsiteX12" fmla="*/ 785673 w 3633117"/>
              <a:gd name="connsiteY12" fmla="*/ 531 h 369269"/>
              <a:gd name="connsiteX13" fmla="*/ 816978 w 3633117"/>
              <a:gd name="connsiteY13" fmla="*/ 15615 h 369269"/>
              <a:gd name="connsiteX14" fmla="*/ 819197 w 3633117"/>
              <a:gd name="connsiteY14" fmla="*/ 42053 h 369269"/>
              <a:gd name="connsiteX15" fmla="*/ 803635 w 3633117"/>
              <a:gd name="connsiteY15" fmla="*/ 74402 h 369269"/>
              <a:gd name="connsiteX16" fmla="*/ 811474 w 3633117"/>
              <a:gd name="connsiteY16" fmla="*/ 70635 h 369269"/>
              <a:gd name="connsiteX17" fmla="*/ 1053551 w 3633117"/>
              <a:gd name="connsiteY17" fmla="*/ 531 h 369269"/>
              <a:gd name="connsiteX18" fmla="*/ 1084857 w 3633117"/>
              <a:gd name="connsiteY18" fmla="*/ 15615 h 369269"/>
              <a:gd name="connsiteX19" fmla="*/ 1087075 w 3633117"/>
              <a:gd name="connsiteY19" fmla="*/ 42053 h 369269"/>
              <a:gd name="connsiteX20" fmla="*/ 1071512 w 3633117"/>
              <a:gd name="connsiteY20" fmla="*/ 74403 h 369269"/>
              <a:gd name="connsiteX21" fmla="*/ 1079353 w 3633117"/>
              <a:gd name="connsiteY21" fmla="*/ 70635 h 369269"/>
              <a:gd name="connsiteX22" fmla="*/ 1352736 w 3633117"/>
              <a:gd name="connsiteY22" fmla="*/ 15615 h 369269"/>
              <a:gd name="connsiteX23" fmla="*/ 1354954 w 3633117"/>
              <a:gd name="connsiteY23" fmla="*/ 42053 h 369269"/>
              <a:gd name="connsiteX24" fmla="*/ 1339392 w 3633117"/>
              <a:gd name="connsiteY24" fmla="*/ 74402 h 369269"/>
              <a:gd name="connsiteX25" fmla="*/ 1347230 w 3633117"/>
              <a:gd name="connsiteY25" fmla="*/ 70635 h 369269"/>
              <a:gd name="connsiteX26" fmla="*/ 1620614 w 3633117"/>
              <a:gd name="connsiteY26" fmla="*/ 15615 h 369269"/>
              <a:gd name="connsiteX27" fmla="*/ 1622832 w 3633117"/>
              <a:gd name="connsiteY27" fmla="*/ 42053 h 369269"/>
              <a:gd name="connsiteX28" fmla="*/ 1607269 w 3633117"/>
              <a:gd name="connsiteY28" fmla="*/ 74402 h 369269"/>
              <a:gd name="connsiteX29" fmla="*/ 1615109 w 3633117"/>
              <a:gd name="connsiteY29" fmla="*/ 70635 h 369269"/>
              <a:gd name="connsiteX30" fmla="*/ 1888492 w 3633117"/>
              <a:gd name="connsiteY30" fmla="*/ 15615 h 369269"/>
              <a:gd name="connsiteX31" fmla="*/ 1890710 w 3633117"/>
              <a:gd name="connsiteY31" fmla="*/ 42053 h 369269"/>
              <a:gd name="connsiteX32" fmla="*/ 1875147 w 3633117"/>
              <a:gd name="connsiteY32" fmla="*/ 74403 h 369269"/>
              <a:gd name="connsiteX33" fmla="*/ 1882987 w 3633117"/>
              <a:gd name="connsiteY33" fmla="*/ 70635 h 369269"/>
              <a:gd name="connsiteX34" fmla="*/ 2156371 w 3633117"/>
              <a:gd name="connsiteY34" fmla="*/ 15615 h 369269"/>
              <a:gd name="connsiteX35" fmla="*/ 2158589 w 3633117"/>
              <a:gd name="connsiteY35" fmla="*/ 42053 h 369269"/>
              <a:gd name="connsiteX36" fmla="*/ 2143025 w 3633117"/>
              <a:gd name="connsiteY36" fmla="*/ 74402 h 369269"/>
              <a:gd name="connsiteX37" fmla="*/ 2150866 w 3633117"/>
              <a:gd name="connsiteY37" fmla="*/ 70635 h 369269"/>
              <a:gd name="connsiteX38" fmla="*/ 2424248 w 3633117"/>
              <a:gd name="connsiteY38" fmla="*/ 15615 h 369269"/>
              <a:gd name="connsiteX39" fmla="*/ 2426467 w 3633117"/>
              <a:gd name="connsiteY39" fmla="*/ 42053 h 369269"/>
              <a:gd name="connsiteX40" fmla="*/ 2410904 w 3633117"/>
              <a:gd name="connsiteY40" fmla="*/ 74402 h 369269"/>
              <a:gd name="connsiteX41" fmla="*/ 2418743 w 3633117"/>
              <a:gd name="connsiteY41" fmla="*/ 70635 h 369269"/>
              <a:gd name="connsiteX42" fmla="*/ 2692127 w 3633117"/>
              <a:gd name="connsiteY42" fmla="*/ 15615 h 369269"/>
              <a:gd name="connsiteX43" fmla="*/ 2694344 w 3633117"/>
              <a:gd name="connsiteY43" fmla="*/ 42053 h 369269"/>
              <a:gd name="connsiteX44" fmla="*/ 2678781 w 3633117"/>
              <a:gd name="connsiteY44" fmla="*/ 74403 h 369269"/>
              <a:gd name="connsiteX45" fmla="*/ 2686622 w 3633117"/>
              <a:gd name="connsiteY45" fmla="*/ 70635 h 369269"/>
              <a:gd name="connsiteX46" fmla="*/ 2960005 w 3633117"/>
              <a:gd name="connsiteY46" fmla="*/ 15615 h 369269"/>
              <a:gd name="connsiteX47" fmla="*/ 2962223 w 3633117"/>
              <a:gd name="connsiteY47" fmla="*/ 42053 h 369269"/>
              <a:gd name="connsiteX48" fmla="*/ 2946660 w 3633117"/>
              <a:gd name="connsiteY48" fmla="*/ 74402 h 369269"/>
              <a:gd name="connsiteX49" fmla="*/ 2954500 w 3633117"/>
              <a:gd name="connsiteY49" fmla="*/ 70635 h 369269"/>
              <a:gd name="connsiteX50" fmla="*/ 3227883 w 3633117"/>
              <a:gd name="connsiteY50" fmla="*/ 15615 h 369269"/>
              <a:gd name="connsiteX51" fmla="*/ 3230101 w 3633117"/>
              <a:gd name="connsiteY51" fmla="*/ 42053 h 369269"/>
              <a:gd name="connsiteX52" fmla="*/ 3214538 w 3633117"/>
              <a:gd name="connsiteY52" fmla="*/ 74402 h 369269"/>
              <a:gd name="connsiteX53" fmla="*/ 3222378 w 3633117"/>
              <a:gd name="connsiteY53" fmla="*/ 70635 h 369269"/>
              <a:gd name="connsiteX54" fmla="*/ 3495761 w 3633117"/>
              <a:gd name="connsiteY54" fmla="*/ 15615 h 369269"/>
              <a:gd name="connsiteX55" fmla="*/ 3497979 w 3633117"/>
              <a:gd name="connsiteY55" fmla="*/ 42053 h 369269"/>
              <a:gd name="connsiteX56" fmla="*/ 3482416 w 3633117"/>
              <a:gd name="connsiteY56" fmla="*/ 74402 h 369269"/>
              <a:gd name="connsiteX57" fmla="*/ 3490256 w 3633117"/>
              <a:gd name="connsiteY57" fmla="*/ 70635 h 369269"/>
              <a:gd name="connsiteX58" fmla="*/ 3591199 w 3633117"/>
              <a:gd name="connsiteY58" fmla="*/ 29711 h 369269"/>
              <a:gd name="connsiteX59" fmla="*/ 3633117 w 3633117"/>
              <a:gd name="connsiteY59" fmla="*/ 17506 h 369269"/>
              <a:gd name="connsiteX60" fmla="*/ 3633117 w 3633117"/>
              <a:gd name="connsiteY60" fmla="*/ 369269 h 369269"/>
              <a:gd name="connsiteX0" fmla="*/ 0 w 3633117"/>
              <a:gd name="connsiteY0" fmla="*/ 74402 h 74403"/>
              <a:gd name="connsiteX1" fmla="*/ 7840 w 3633117"/>
              <a:gd name="connsiteY1" fmla="*/ 70635 h 74403"/>
              <a:gd name="connsiteX2" fmla="*/ 249916 w 3633117"/>
              <a:gd name="connsiteY2" fmla="*/ 531 h 74403"/>
              <a:gd name="connsiteX3" fmla="*/ 281223 w 3633117"/>
              <a:gd name="connsiteY3" fmla="*/ 15615 h 74403"/>
              <a:gd name="connsiteX4" fmla="*/ 283441 w 3633117"/>
              <a:gd name="connsiteY4" fmla="*/ 42053 h 74403"/>
              <a:gd name="connsiteX5" fmla="*/ 267878 w 3633117"/>
              <a:gd name="connsiteY5" fmla="*/ 74402 h 74403"/>
              <a:gd name="connsiteX6" fmla="*/ 275719 w 3633117"/>
              <a:gd name="connsiteY6" fmla="*/ 70635 h 74403"/>
              <a:gd name="connsiteX7" fmla="*/ 517795 w 3633117"/>
              <a:gd name="connsiteY7" fmla="*/ 531 h 74403"/>
              <a:gd name="connsiteX8" fmla="*/ 549101 w 3633117"/>
              <a:gd name="connsiteY8" fmla="*/ 15615 h 74403"/>
              <a:gd name="connsiteX9" fmla="*/ 551320 w 3633117"/>
              <a:gd name="connsiteY9" fmla="*/ 42053 h 74403"/>
              <a:gd name="connsiteX10" fmla="*/ 535757 w 3633117"/>
              <a:gd name="connsiteY10" fmla="*/ 74402 h 74403"/>
              <a:gd name="connsiteX11" fmla="*/ 543596 w 3633117"/>
              <a:gd name="connsiteY11" fmla="*/ 70635 h 74403"/>
              <a:gd name="connsiteX12" fmla="*/ 785673 w 3633117"/>
              <a:gd name="connsiteY12" fmla="*/ 531 h 74403"/>
              <a:gd name="connsiteX13" fmla="*/ 816978 w 3633117"/>
              <a:gd name="connsiteY13" fmla="*/ 15615 h 74403"/>
              <a:gd name="connsiteX14" fmla="*/ 819197 w 3633117"/>
              <a:gd name="connsiteY14" fmla="*/ 42053 h 74403"/>
              <a:gd name="connsiteX15" fmla="*/ 803635 w 3633117"/>
              <a:gd name="connsiteY15" fmla="*/ 74402 h 74403"/>
              <a:gd name="connsiteX16" fmla="*/ 811474 w 3633117"/>
              <a:gd name="connsiteY16" fmla="*/ 70635 h 74403"/>
              <a:gd name="connsiteX17" fmla="*/ 1053551 w 3633117"/>
              <a:gd name="connsiteY17" fmla="*/ 531 h 74403"/>
              <a:gd name="connsiteX18" fmla="*/ 1084857 w 3633117"/>
              <a:gd name="connsiteY18" fmla="*/ 15615 h 74403"/>
              <a:gd name="connsiteX19" fmla="*/ 1087075 w 3633117"/>
              <a:gd name="connsiteY19" fmla="*/ 42053 h 74403"/>
              <a:gd name="connsiteX20" fmla="*/ 1071512 w 3633117"/>
              <a:gd name="connsiteY20" fmla="*/ 74403 h 74403"/>
              <a:gd name="connsiteX21" fmla="*/ 1079353 w 3633117"/>
              <a:gd name="connsiteY21" fmla="*/ 70635 h 74403"/>
              <a:gd name="connsiteX22" fmla="*/ 1352736 w 3633117"/>
              <a:gd name="connsiteY22" fmla="*/ 15615 h 74403"/>
              <a:gd name="connsiteX23" fmla="*/ 1354954 w 3633117"/>
              <a:gd name="connsiteY23" fmla="*/ 42053 h 74403"/>
              <a:gd name="connsiteX24" fmla="*/ 1339392 w 3633117"/>
              <a:gd name="connsiteY24" fmla="*/ 74402 h 74403"/>
              <a:gd name="connsiteX25" fmla="*/ 1347230 w 3633117"/>
              <a:gd name="connsiteY25" fmla="*/ 70635 h 74403"/>
              <a:gd name="connsiteX26" fmla="*/ 1620614 w 3633117"/>
              <a:gd name="connsiteY26" fmla="*/ 15615 h 74403"/>
              <a:gd name="connsiteX27" fmla="*/ 1622832 w 3633117"/>
              <a:gd name="connsiteY27" fmla="*/ 42053 h 74403"/>
              <a:gd name="connsiteX28" fmla="*/ 1607269 w 3633117"/>
              <a:gd name="connsiteY28" fmla="*/ 74402 h 74403"/>
              <a:gd name="connsiteX29" fmla="*/ 1615109 w 3633117"/>
              <a:gd name="connsiteY29" fmla="*/ 70635 h 74403"/>
              <a:gd name="connsiteX30" fmla="*/ 1888492 w 3633117"/>
              <a:gd name="connsiteY30" fmla="*/ 15615 h 74403"/>
              <a:gd name="connsiteX31" fmla="*/ 1890710 w 3633117"/>
              <a:gd name="connsiteY31" fmla="*/ 42053 h 74403"/>
              <a:gd name="connsiteX32" fmla="*/ 1875147 w 3633117"/>
              <a:gd name="connsiteY32" fmla="*/ 74403 h 74403"/>
              <a:gd name="connsiteX33" fmla="*/ 1882987 w 3633117"/>
              <a:gd name="connsiteY33" fmla="*/ 70635 h 74403"/>
              <a:gd name="connsiteX34" fmla="*/ 2156371 w 3633117"/>
              <a:gd name="connsiteY34" fmla="*/ 15615 h 74403"/>
              <a:gd name="connsiteX35" fmla="*/ 2158589 w 3633117"/>
              <a:gd name="connsiteY35" fmla="*/ 42053 h 74403"/>
              <a:gd name="connsiteX36" fmla="*/ 2143025 w 3633117"/>
              <a:gd name="connsiteY36" fmla="*/ 74402 h 74403"/>
              <a:gd name="connsiteX37" fmla="*/ 2150866 w 3633117"/>
              <a:gd name="connsiteY37" fmla="*/ 70635 h 74403"/>
              <a:gd name="connsiteX38" fmla="*/ 2424248 w 3633117"/>
              <a:gd name="connsiteY38" fmla="*/ 15615 h 74403"/>
              <a:gd name="connsiteX39" fmla="*/ 2426467 w 3633117"/>
              <a:gd name="connsiteY39" fmla="*/ 42053 h 74403"/>
              <a:gd name="connsiteX40" fmla="*/ 2410904 w 3633117"/>
              <a:gd name="connsiteY40" fmla="*/ 74402 h 74403"/>
              <a:gd name="connsiteX41" fmla="*/ 2418743 w 3633117"/>
              <a:gd name="connsiteY41" fmla="*/ 70635 h 74403"/>
              <a:gd name="connsiteX42" fmla="*/ 2692127 w 3633117"/>
              <a:gd name="connsiteY42" fmla="*/ 15615 h 74403"/>
              <a:gd name="connsiteX43" fmla="*/ 2694344 w 3633117"/>
              <a:gd name="connsiteY43" fmla="*/ 42053 h 74403"/>
              <a:gd name="connsiteX44" fmla="*/ 2678781 w 3633117"/>
              <a:gd name="connsiteY44" fmla="*/ 74403 h 74403"/>
              <a:gd name="connsiteX45" fmla="*/ 2686622 w 3633117"/>
              <a:gd name="connsiteY45" fmla="*/ 70635 h 74403"/>
              <a:gd name="connsiteX46" fmla="*/ 2960005 w 3633117"/>
              <a:gd name="connsiteY46" fmla="*/ 15615 h 74403"/>
              <a:gd name="connsiteX47" fmla="*/ 2962223 w 3633117"/>
              <a:gd name="connsiteY47" fmla="*/ 42053 h 74403"/>
              <a:gd name="connsiteX48" fmla="*/ 2946660 w 3633117"/>
              <a:gd name="connsiteY48" fmla="*/ 74402 h 74403"/>
              <a:gd name="connsiteX49" fmla="*/ 2954500 w 3633117"/>
              <a:gd name="connsiteY49" fmla="*/ 70635 h 74403"/>
              <a:gd name="connsiteX50" fmla="*/ 3227883 w 3633117"/>
              <a:gd name="connsiteY50" fmla="*/ 15615 h 74403"/>
              <a:gd name="connsiteX51" fmla="*/ 3230101 w 3633117"/>
              <a:gd name="connsiteY51" fmla="*/ 42053 h 74403"/>
              <a:gd name="connsiteX52" fmla="*/ 3214538 w 3633117"/>
              <a:gd name="connsiteY52" fmla="*/ 74402 h 74403"/>
              <a:gd name="connsiteX53" fmla="*/ 3222378 w 3633117"/>
              <a:gd name="connsiteY53" fmla="*/ 70635 h 74403"/>
              <a:gd name="connsiteX54" fmla="*/ 3495761 w 3633117"/>
              <a:gd name="connsiteY54" fmla="*/ 15615 h 74403"/>
              <a:gd name="connsiteX55" fmla="*/ 3497979 w 3633117"/>
              <a:gd name="connsiteY55" fmla="*/ 42053 h 74403"/>
              <a:gd name="connsiteX56" fmla="*/ 3482416 w 3633117"/>
              <a:gd name="connsiteY56" fmla="*/ 74402 h 74403"/>
              <a:gd name="connsiteX57" fmla="*/ 3490256 w 3633117"/>
              <a:gd name="connsiteY57" fmla="*/ 70635 h 74403"/>
              <a:gd name="connsiteX58" fmla="*/ 3591199 w 3633117"/>
              <a:gd name="connsiteY58" fmla="*/ 29711 h 74403"/>
              <a:gd name="connsiteX59" fmla="*/ 3633117 w 3633117"/>
              <a:gd name="connsiteY59" fmla="*/ 17506 h 74403"/>
              <a:gd name="connsiteX0" fmla="*/ 0 w 3591199"/>
              <a:gd name="connsiteY0" fmla="*/ 74402 h 74403"/>
              <a:gd name="connsiteX1" fmla="*/ 7840 w 3591199"/>
              <a:gd name="connsiteY1" fmla="*/ 70635 h 74403"/>
              <a:gd name="connsiteX2" fmla="*/ 249916 w 3591199"/>
              <a:gd name="connsiteY2" fmla="*/ 531 h 74403"/>
              <a:gd name="connsiteX3" fmla="*/ 281223 w 3591199"/>
              <a:gd name="connsiteY3" fmla="*/ 15615 h 74403"/>
              <a:gd name="connsiteX4" fmla="*/ 283441 w 3591199"/>
              <a:gd name="connsiteY4" fmla="*/ 42053 h 74403"/>
              <a:gd name="connsiteX5" fmla="*/ 267878 w 3591199"/>
              <a:gd name="connsiteY5" fmla="*/ 74402 h 74403"/>
              <a:gd name="connsiteX6" fmla="*/ 275719 w 3591199"/>
              <a:gd name="connsiteY6" fmla="*/ 70635 h 74403"/>
              <a:gd name="connsiteX7" fmla="*/ 517795 w 3591199"/>
              <a:gd name="connsiteY7" fmla="*/ 531 h 74403"/>
              <a:gd name="connsiteX8" fmla="*/ 549101 w 3591199"/>
              <a:gd name="connsiteY8" fmla="*/ 15615 h 74403"/>
              <a:gd name="connsiteX9" fmla="*/ 551320 w 3591199"/>
              <a:gd name="connsiteY9" fmla="*/ 42053 h 74403"/>
              <a:gd name="connsiteX10" fmla="*/ 535757 w 3591199"/>
              <a:gd name="connsiteY10" fmla="*/ 74402 h 74403"/>
              <a:gd name="connsiteX11" fmla="*/ 543596 w 3591199"/>
              <a:gd name="connsiteY11" fmla="*/ 70635 h 74403"/>
              <a:gd name="connsiteX12" fmla="*/ 785673 w 3591199"/>
              <a:gd name="connsiteY12" fmla="*/ 531 h 74403"/>
              <a:gd name="connsiteX13" fmla="*/ 816978 w 3591199"/>
              <a:gd name="connsiteY13" fmla="*/ 15615 h 74403"/>
              <a:gd name="connsiteX14" fmla="*/ 819197 w 3591199"/>
              <a:gd name="connsiteY14" fmla="*/ 42053 h 74403"/>
              <a:gd name="connsiteX15" fmla="*/ 803635 w 3591199"/>
              <a:gd name="connsiteY15" fmla="*/ 74402 h 74403"/>
              <a:gd name="connsiteX16" fmla="*/ 811474 w 3591199"/>
              <a:gd name="connsiteY16" fmla="*/ 70635 h 74403"/>
              <a:gd name="connsiteX17" fmla="*/ 1053551 w 3591199"/>
              <a:gd name="connsiteY17" fmla="*/ 531 h 74403"/>
              <a:gd name="connsiteX18" fmla="*/ 1084857 w 3591199"/>
              <a:gd name="connsiteY18" fmla="*/ 15615 h 74403"/>
              <a:gd name="connsiteX19" fmla="*/ 1087075 w 3591199"/>
              <a:gd name="connsiteY19" fmla="*/ 42053 h 74403"/>
              <a:gd name="connsiteX20" fmla="*/ 1071512 w 3591199"/>
              <a:gd name="connsiteY20" fmla="*/ 74403 h 74403"/>
              <a:gd name="connsiteX21" fmla="*/ 1079353 w 3591199"/>
              <a:gd name="connsiteY21" fmla="*/ 70635 h 74403"/>
              <a:gd name="connsiteX22" fmla="*/ 1352736 w 3591199"/>
              <a:gd name="connsiteY22" fmla="*/ 15615 h 74403"/>
              <a:gd name="connsiteX23" fmla="*/ 1354954 w 3591199"/>
              <a:gd name="connsiteY23" fmla="*/ 42053 h 74403"/>
              <a:gd name="connsiteX24" fmla="*/ 1339392 w 3591199"/>
              <a:gd name="connsiteY24" fmla="*/ 74402 h 74403"/>
              <a:gd name="connsiteX25" fmla="*/ 1347230 w 3591199"/>
              <a:gd name="connsiteY25" fmla="*/ 70635 h 74403"/>
              <a:gd name="connsiteX26" fmla="*/ 1620614 w 3591199"/>
              <a:gd name="connsiteY26" fmla="*/ 15615 h 74403"/>
              <a:gd name="connsiteX27" fmla="*/ 1622832 w 3591199"/>
              <a:gd name="connsiteY27" fmla="*/ 42053 h 74403"/>
              <a:gd name="connsiteX28" fmla="*/ 1607269 w 3591199"/>
              <a:gd name="connsiteY28" fmla="*/ 74402 h 74403"/>
              <a:gd name="connsiteX29" fmla="*/ 1615109 w 3591199"/>
              <a:gd name="connsiteY29" fmla="*/ 70635 h 74403"/>
              <a:gd name="connsiteX30" fmla="*/ 1888492 w 3591199"/>
              <a:gd name="connsiteY30" fmla="*/ 15615 h 74403"/>
              <a:gd name="connsiteX31" fmla="*/ 1890710 w 3591199"/>
              <a:gd name="connsiteY31" fmla="*/ 42053 h 74403"/>
              <a:gd name="connsiteX32" fmla="*/ 1875147 w 3591199"/>
              <a:gd name="connsiteY32" fmla="*/ 74403 h 74403"/>
              <a:gd name="connsiteX33" fmla="*/ 1882987 w 3591199"/>
              <a:gd name="connsiteY33" fmla="*/ 70635 h 74403"/>
              <a:gd name="connsiteX34" fmla="*/ 2156371 w 3591199"/>
              <a:gd name="connsiteY34" fmla="*/ 15615 h 74403"/>
              <a:gd name="connsiteX35" fmla="*/ 2158589 w 3591199"/>
              <a:gd name="connsiteY35" fmla="*/ 42053 h 74403"/>
              <a:gd name="connsiteX36" fmla="*/ 2143025 w 3591199"/>
              <a:gd name="connsiteY36" fmla="*/ 74402 h 74403"/>
              <a:gd name="connsiteX37" fmla="*/ 2150866 w 3591199"/>
              <a:gd name="connsiteY37" fmla="*/ 70635 h 74403"/>
              <a:gd name="connsiteX38" fmla="*/ 2424248 w 3591199"/>
              <a:gd name="connsiteY38" fmla="*/ 15615 h 74403"/>
              <a:gd name="connsiteX39" fmla="*/ 2426467 w 3591199"/>
              <a:gd name="connsiteY39" fmla="*/ 42053 h 74403"/>
              <a:gd name="connsiteX40" fmla="*/ 2410904 w 3591199"/>
              <a:gd name="connsiteY40" fmla="*/ 74402 h 74403"/>
              <a:gd name="connsiteX41" fmla="*/ 2418743 w 3591199"/>
              <a:gd name="connsiteY41" fmla="*/ 70635 h 74403"/>
              <a:gd name="connsiteX42" fmla="*/ 2692127 w 3591199"/>
              <a:gd name="connsiteY42" fmla="*/ 15615 h 74403"/>
              <a:gd name="connsiteX43" fmla="*/ 2694344 w 3591199"/>
              <a:gd name="connsiteY43" fmla="*/ 42053 h 74403"/>
              <a:gd name="connsiteX44" fmla="*/ 2678781 w 3591199"/>
              <a:gd name="connsiteY44" fmla="*/ 74403 h 74403"/>
              <a:gd name="connsiteX45" fmla="*/ 2686622 w 3591199"/>
              <a:gd name="connsiteY45" fmla="*/ 70635 h 74403"/>
              <a:gd name="connsiteX46" fmla="*/ 2960005 w 3591199"/>
              <a:gd name="connsiteY46" fmla="*/ 15615 h 74403"/>
              <a:gd name="connsiteX47" fmla="*/ 2962223 w 3591199"/>
              <a:gd name="connsiteY47" fmla="*/ 42053 h 74403"/>
              <a:gd name="connsiteX48" fmla="*/ 2946660 w 3591199"/>
              <a:gd name="connsiteY48" fmla="*/ 74402 h 74403"/>
              <a:gd name="connsiteX49" fmla="*/ 2954500 w 3591199"/>
              <a:gd name="connsiteY49" fmla="*/ 70635 h 74403"/>
              <a:gd name="connsiteX50" fmla="*/ 3227883 w 3591199"/>
              <a:gd name="connsiteY50" fmla="*/ 15615 h 74403"/>
              <a:gd name="connsiteX51" fmla="*/ 3230101 w 3591199"/>
              <a:gd name="connsiteY51" fmla="*/ 42053 h 74403"/>
              <a:gd name="connsiteX52" fmla="*/ 3214538 w 3591199"/>
              <a:gd name="connsiteY52" fmla="*/ 74402 h 74403"/>
              <a:gd name="connsiteX53" fmla="*/ 3222378 w 3591199"/>
              <a:gd name="connsiteY53" fmla="*/ 70635 h 74403"/>
              <a:gd name="connsiteX54" fmla="*/ 3495761 w 3591199"/>
              <a:gd name="connsiteY54" fmla="*/ 15615 h 74403"/>
              <a:gd name="connsiteX55" fmla="*/ 3497979 w 3591199"/>
              <a:gd name="connsiteY55" fmla="*/ 42053 h 74403"/>
              <a:gd name="connsiteX56" fmla="*/ 3482416 w 3591199"/>
              <a:gd name="connsiteY56" fmla="*/ 74402 h 74403"/>
              <a:gd name="connsiteX57" fmla="*/ 3490256 w 3591199"/>
              <a:gd name="connsiteY57" fmla="*/ 70635 h 74403"/>
              <a:gd name="connsiteX58" fmla="*/ 3591199 w 3591199"/>
              <a:gd name="connsiteY58" fmla="*/ 29711 h 74403"/>
              <a:gd name="connsiteX0" fmla="*/ 0 w 3499588"/>
              <a:gd name="connsiteY0" fmla="*/ 74402 h 74403"/>
              <a:gd name="connsiteX1" fmla="*/ 7840 w 3499588"/>
              <a:gd name="connsiteY1" fmla="*/ 70635 h 74403"/>
              <a:gd name="connsiteX2" fmla="*/ 249916 w 3499588"/>
              <a:gd name="connsiteY2" fmla="*/ 531 h 74403"/>
              <a:gd name="connsiteX3" fmla="*/ 281223 w 3499588"/>
              <a:gd name="connsiteY3" fmla="*/ 15615 h 74403"/>
              <a:gd name="connsiteX4" fmla="*/ 283441 w 3499588"/>
              <a:gd name="connsiteY4" fmla="*/ 42053 h 74403"/>
              <a:gd name="connsiteX5" fmla="*/ 267878 w 3499588"/>
              <a:gd name="connsiteY5" fmla="*/ 74402 h 74403"/>
              <a:gd name="connsiteX6" fmla="*/ 275719 w 3499588"/>
              <a:gd name="connsiteY6" fmla="*/ 70635 h 74403"/>
              <a:gd name="connsiteX7" fmla="*/ 517795 w 3499588"/>
              <a:gd name="connsiteY7" fmla="*/ 531 h 74403"/>
              <a:gd name="connsiteX8" fmla="*/ 549101 w 3499588"/>
              <a:gd name="connsiteY8" fmla="*/ 15615 h 74403"/>
              <a:gd name="connsiteX9" fmla="*/ 551320 w 3499588"/>
              <a:gd name="connsiteY9" fmla="*/ 42053 h 74403"/>
              <a:gd name="connsiteX10" fmla="*/ 535757 w 3499588"/>
              <a:gd name="connsiteY10" fmla="*/ 74402 h 74403"/>
              <a:gd name="connsiteX11" fmla="*/ 543596 w 3499588"/>
              <a:gd name="connsiteY11" fmla="*/ 70635 h 74403"/>
              <a:gd name="connsiteX12" fmla="*/ 785673 w 3499588"/>
              <a:gd name="connsiteY12" fmla="*/ 531 h 74403"/>
              <a:gd name="connsiteX13" fmla="*/ 816978 w 3499588"/>
              <a:gd name="connsiteY13" fmla="*/ 15615 h 74403"/>
              <a:gd name="connsiteX14" fmla="*/ 819197 w 3499588"/>
              <a:gd name="connsiteY14" fmla="*/ 42053 h 74403"/>
              <a:gd name="connsiteX15" fmla="*/ 803635 w 3499588"/>
              <a:gd name="connsiteY15" fmla="*/ 74402 h 74403"/>
              <a:gd name="connsiteX16" fmla="*/ 811474 w 3499588"/>
              <a:gd name="connsiteY16" fmla="*/ 70635 h 74403"/>
              <a:gd name="connsiteX17" fmla="*/ 1053551 w 3499588"/>
              <a:gd name="connsiteY17" fmla="*/ 531 h 74403"/>
              <a:gd name="connsiteX18" fmla="*/ 1084857 w 3499588"/>
              <a:gd name="connsiteY18" fmla="*/ 15615 h 74403"/>
              <a:gd name="connsiteX19" fmla="*/ 1087075 w 3499588"/>
              <a:gd name="connsiteY19" fmla="*/ 42053 h 74403"/>
              <a:gd name="connsiteX20" fmla="*/ 1071512 w 3499588"/>
              <a:gd name="connsiteY20" fmla="*/ 74403 h 74403"/>
              <a:gd name="connsiteX21" fmla="*/ 1079353 w 3499588"/>
              <a:gd name="connsiteY21" fmla="*/ 70635 h 74403"/>
              <a:gd name="connsiteX22" fmla="*/ 1352736 w 3499588"/>
              <a:gd name="connsiteY22" fmla="*/ 15615 h 74403"/>
              <a:gd name="connsiteX23" fmla="*/ 1354954 w 3499588"/>
              <a:gd name="connsiteY23" fmla="*/ 42053 h 74403"/>
              <a:gd name="connsiteX24" fmla="*/ 1339392 w 3499588"/>
              <a:gd name="connsiteY24" fmla="*/ 74402 h 74403"/>
              <a:gd name="connsiteX25" fmla="*/ 1347230 w 3499588"/>
              <a:gd name="connsiteY25" fmla="*/ 70635 h 74403"/>
              <a:gd name="connsiteX26" fmla="*/ 1620614 w 3499588"/>
              <a:gd name="connsiteY26" fmla="*/ 15615 h 74403"/>
              <a:gd name="connsiteX27" fmla="*/ 1622832 w 3499588"/>
              <a:gd name="connsiteY27" fmla="*/ 42053 h 74403"/>
              <a:gd name="connsiteX28" fmla="*/ 1607269 w 3499588"/>
              <a:gd name="connsiteY28" fmla="*/ 74402 h 74403"/>
              <a:gd name="connsiteX29" fmla="*/ 1615109 w 3499588"/>
              <a:gd name="connsiteY29" fmla="*/ 70635 h 74403"/>
              <a:gd name="connsiteX30" fmla="*/ 1888492 w 3499588"/>
              <a:gd name="connsiteY30" fmla="*/ 15615 h 74403"/>
              <a:gd name="connsiteX31" fmla="*/ 1890710 w 3499588"/>
              <a:gd name="connsiteY31" fmla="*/ 42053 h 74403"/>
              <a:gd name="connsiteX32" fmla="*/ 1875147 w 3499588"/>
              <a:gd name="connsiteY32" fmla="*/ 74403 h 74403"/>
              <a:gd name="connsiteX33" fmla="*/ 1882987 w 3499588"/>
              <a:gd name="connsiteY33" fmla="*/ 70635 h 74403"/>
              <a:gd name="connsiteX34" fmla="*/ 2156371 w 3499588"/>
              <a:gd name="connsiteY34" fmla="*/ 15615 h 74403"/>
              <a:gd name="connsiteX35" fmla="*/ 2158589 w 3499588"/>
              <a:gd name="connsiteY35" fmla="*/ 42053 h 74403"/>
              <a:gd name="connsiteX36" fmla="*/ 2143025 w 3499588"/>
              <a:gd name="connsiteY36" fmla="*/ 74402 h 74403"/>
              <a:gd name="connsiteX37" fmla="*/ 2150866 w 3499588"/>
              <a:gd name="connsiteY37" fmla="*/ 70635 h 74403"/>
              <a:gd name="connsiteX38" fmla="*/ 2424248 w 3499588"/>
              <a:gd name="connsiteY38" fmla="*/ 15615 h 74403"/>
              <a:gd name="connsiteX39" fmla="*/ 2426467 w 3499588"/>
              <a:gd name="connsiteY39" fmla="*/ 42053 h 74403"/>
              <a:gd name="connsiteX40" fmla="*/ 2410904 w 3499588"/>
              <a:gd name="connsiteY40" fmla="*/ 74402 h 74403"/>
              <a:gd name="connsiteX41" fmla="*/ 2418743 w 3499588"/>
              <a:gd name="connsiteY41" fmla="*/ 70635 h 74403"/>
              <a:gd name="connsiteX42" fmla="*/ 2692127 w 3499588"/>
              <a:gd name="connsiteY42" fmla="*/ 15615 h 74403"/>
              <a:gd name="connsiteX43" fmla="*/ 2694344 w 3499588"/>
              <a:gd name="connsiteY43" fmla="*/ 42053 h 74403"/>
              <a:gd name="connsiteX44" fmla="*/ 2678781 w 3499588"/>
              <a:gd name="connsiteY44" fmla="*/ 74403 h 74403"/>
              <a:gd name="connsiteX45" fmla="*/ 2686622 w 3499588"/>
              <a:gd name="connsiteY45" fmla="*/ 70635 h 74403"/>
              <a:gd name="connsiteX46" fmla="*/ 2960005 w 3499588"/>
              <a:gd name="connsiteY46" fmla="*/ 15615 h 74403"/>
              <a:gd name="connsiteX47" fmla="*/ 2962223 w 3499588"/>
              <a:gd name="connsiteY47" fmla="*/ 42053 h 74403"/>
              <a:gd name="connsiteX48" fmla="*/ 2946660 w 3499588"/>
              <a:gd name="connsiteY48" fmla="*/ 74402 h 74403"/>
              <a:gd name="connsiteX49" fmla="*/ 2954500 w 3499588"/>
              <a:gd name="connsiteY49" fmla="*/ 70635 h 74403"/>
              <a:gd name="connsiteX50" fmla="*/ 3227883 w 3499588"/>
              <a:gd name="connsiteY50" fmla="*/ 15615 h 74403"/>
              <a:gd name="connsiteX51" fmla="*/ 3230101 w 3499588"/>
              <a:gd name="connsiteY51" fmla="*/ 42053 h 74403"/>
              <a:gd name="connsiteX52" fmla="*/ 3214538 w 3499588"/>
              <a:gd name="connsiteY52" fmla="*/ 74402 h 74403"/>
              <a:gd name="connsiteX53" fmla="*/ 3222378 w 3499588"/>
              <a:gd name="connsiteY53" fmla="*/ 70635 h 74403"/>
              <a:gd name="connsiteX54" fmla="*/ 3495761 w 3499588"/>
              <a:gd name="connsiteY54" fmla="*/ 15615 h 74403"/>
              <a:gd name="connsiteX55" fmla="*/ 3497979 w 3499588"/>
              <a:gd name="connsiteY55" fmla="*/ 42053 h 74403"/>
              <a:gd name="connsiteX56" fmla="*/ 3482416 w 3499588"/>
              <a:gd name="connsiteY56" fmla="*/ 74402 h 74403"/>
              <a:gd name="connsiteX57" fmla="*/ 3490256 w 3499588"/>
              <a:gd name="connsiteY57" fmla="*/ 70635 h 74403"/>
              <a:gd name="connsiteX0" fmla="*/ 0 w 3499588"/>
              <a:gd name="connsiteY0" fmla="*/ 74402 h 74403"/>
              <a:gd name="connsiteX1" fmla="*/ 7840 w 3499588"/>
              <a:gd name="connsiteY1" fmla="*/ 70635 h 74403"/>
              <a:gd name="connsiteX2" fmla="*/ 249916 w 3499588"/>
              <a:gd name="connsiteY2" fmla="*/ 531 h 74403"/>
              <a:gd name="connsiteX3" fmla="*/ 281223 w 3499588"/>
              <a:gd name="connsiteY3" fmla="*/ 15615 h 74403"/>
              <a:gd name="connsiteX4" fmla="*/ 283441 w 3499588"/>
              <a:gd name="connsiteY4" fmla="*/ 42053 h 74403"/>
              <a:gd name="connsiteX5" fmla="*/ 267878 w 3499588"/>
              <a:gd name="connsiteY5" fmla="*/ 74402 h 74403"/>
              <a:gd name="connsiteX6" fmla="*/ 275719 w 3499588"/>
              <a:gd name="connsiteY6" fmla="*/ 70635 h 74403"/>
              <a:gd name="connsiteX7" fmla="*/ 517795 w 3499588"/>
              <a:gd name="connsiteY7" fmla="*/ 531 h 74403"/>
              <a:gd name="connsiteX8" fmla="*/ 549101 w 3499588"/>
              <a:gd name="connsiteY8" fmla="*/ 15615 h 74403"/>
              <a:gd name="connsiteX9" fmla="*/ 551320 w 3499588"/>
              <a:gd name="connsiteY9" fmla="*/ 42053 h 74403"/>
              <a:gd name="connsiteX10" fmla="*/ 535757 w 3499588"/>
              <a:gd name="connsiteY10" fmla="*/ 74402 h 74403"/>
              <a:gd name="connsiteX11" fmla="*/ 543596 w 3499588"/>
              <a:gd name="connsiteY11" fmla="*/ 70635 h 74403"/>
              <a:gd name="connsiteX12" fmla="*/ 785673 w 3499588"/>
              <a:gd name="connsiteY12" fmla="*/ 531 h 74403"/>
              <a:gd name="connsiteX13" fmla="*/ 816978 w 3499588"/>
              <a:gd name="connsiteY13" fmla="*/ 15615 h 74403"/>
              <a:gd name="connsiteX14" fmla="*/ 819197 w 3499588"/>
              <a:gd name="connsiteY14" fmla="*/ 42053 h 74403"/>
              <a:gd name="connsiteX15" fmla="*/ 803635 w 3499588"/>
              <a:gd name="connsiteY15" fmla="*/ 74402 h 74403"/>
              <a:gd name="connsiteX16" fmla="*/ 811474 w 3499588"/>
              <a:gd name="connsiteY16" fmla="*/ 70635 h 74403"/>
              <a:gd name="connsiteX17" fmla="*/ 1053551 w 3499588"/>
              <a:gd name="connsiteY17" fmla="*/ 531 h 74403"/>
              <a:gd name="connsiteX18" fmla="*/ 1084857 w 3499588"/>
              <a:gd name="connsiteY18" fmla="*/ 15615 h 74403"/>
              <a:gd name="connsiteX19" fmla="*/ 1087075 w 3499588"/>
              <a:gd name="connsiteY19" fmla="*/ 42053 h 74403"/>
              <a:gd name="connsiteX20" fmla="*/ 1071512 w 3499588"/>
              <a:gd name="connsiteY20" fmla="*/ 74403 h 74403"/>
              <a:gd name="connsiteX21" fmla="*/ 1079353 w 3499588"/>
              <a:gd name="connsiteY21" fmla="*/ 70635 h 74403"/>
              <a:gd name="connsiteX22" fmla="*/ 1352736 w 3499588"/>
              <a:gd name="connsiteY22" fmla="*/ 15615 h 74403"/>
              <a:gd name="connsiteX23" fmla="*/ 1354954 w 3499588"/>
              <a:gd name="connsiteY23" fmla="*/ 42053 h 74403"/>
              <a:gd name="connsiteX24" fmla="*/ 1339392 w 3499588"/>
              <a:gd name="connsiteY24" fmla="*/ 74402 h 74403"/>
              <a:gd name="connsiteX25" fmla="*/ 1347230 w 3499588"/>
              <a:gd name="connsiteY25" fmla="*/ 70635 h 74403"/>
              <a:gd name="connsiteX26" fmla="*/ 1620614 w 3499588"/>
              <a:gd name="connsiteY26" fmla="*/ 15615 h 74403"/>
              <a:gd name="connsiteX27" fmla="*/ 1622832 w 3499588"/>
              <a:gd name="connsiteY27" fmla="*/ 42053 h 74403"/>
              <a:gd name="connsiteX28" fmla="*/ 1607269 w 3499588"/>
              <a:gd name="connsiteY28" fmla="*/ 74402 h 74403"/>
              <a:gd name="connsiteX29" fmla="*/ 1615109 w 3499588"/>
              <a:gd name="connsiteY29" fmla="*/ 70635 h 74403"/>
              <a:gd name="connsiteX30" fmla="*/ 1888492 w 3499588"/>
              <a:gd name="connsiteY30" fmla="*/ 15615 h 74403"/>
              <a:gd name="connsiteX31" fmla="*/ 1890710 w 3499588"/>
              <a:gd name="connsiteY31" fmla="*/ 42053 h 74403"/>
              <a:gd name="connsiteX32" fmla="*/ 1875147 w 3499588"/>
              <a:gd name="connsiteY32" fmla="*/ 74403 h 74403"/>
              <a:gd name="connsiteX33" fmla="*/ 1882987 w 3499588"/>
              <a:gd name="connsiteY33" fmla="*/ 70635 h 74403"/>
              <a:gd name="connsiteX34" fmla="*/ 2156371 w 3499588"/>
              <a:gd name="connsiteY34" fmla="*/ 15615 h 74403"/>
              <a:gd name="connsiteX35" fmla="*/ 2158589 w 3499588"/>
              <a:gd name="connsiteY35" fmla="*/ 42053 h 74403"/>
              <a:gd name="connsiteX36" fmla="*/ 2143025 w 3499588"/>
              <a:gd name="connsiteY36" fmla="*/ 74402 h 74403"/>
              <a:gd name="connsiteX37" fmla="*/ 2150866 w 3499588"/>
              <a:gd name="connsiteY37" fmla="*/ 70635 h 74403"/>
              <a:gd name="connsiteX38" fmla="*/ 2424248 w 3499588"/>
              <a:gd name="connsiteY38" fmla="*/ 15615 h 74403"/>
              <a:gd name="connsiteX39" fmla="*/ 2426467 w 3499588"/>
              <a:gd name="connsiteY39" fmla="*/ 42053 h 74403"/>
              <a:gd name="connsiteX40" fmla="*/ 2410904 w 3499588"/>
              <a:gd name="connsiteY40" fmla="*/ 74402 h 74403"/>
              <a:gd name="connsiteX41" fmla="*/ 2418743 w 3499588"/>
              <a:gd name="connsiteY41" fmla="*/ 70635 h 74403"/>
              <a:gd name="connsiteX42" fmla="*/ 2692127 w 3499588"/>
              <a:gd name="connsiteY42" fmla="*/ 15615 h 74403"/>
              <a:gd name="connsiteX43" fmla="*/ 2694344 w 3499588"/>
              <a:gd name="connsiteY43" fmla="*/ 42053 h 74403"/>
              <a:gd name="connsiteX44" fmla="*/ 2678781 w 3499588"/>
              <a:gd name="connsiteY44" fmla="*/ 74403 h 74403"/>
              <a:gd name="connsiteX45" fmla="*/ 2686622 w 3499588"/>
              <a:gd name="connsiteY45" fmla="*/ 70635 h 74403"/>
              <a:gd name="connsiteX46" fmla="*/ 2960005 w 3499588"/>
              <a:gd name="connsiteY46" fmla="*/ 15615 h 74403"/>
              <a:gd name="connsiteX47" fmla="*/ 2962223 w 3499588"/>
              <a:gd name="connsiteY47" fmla="*/ 42053 h 74403"/>
              <a:gd name="connsiteX48" fmla="*/ 2946660 w 3499588"/>
              <a:gd name="connsiteY48" fmla="*/ 74402 h 74403"/>
              <a:gd name="connsiteX49" fmla="*/ 2954500 w 3499588"/>
              <a:gd name="connsiteY49" fmla="*/ 70635 h 74403"/>
              <a:gd name="connsiteX50" fmla="*/ 3227883 w 3499588"/>
              <a:gd name="connsiteY50" fmla="*/ 15615 h 74403"/>
              <a:gd name="connsiteX51" fmla="*/ 3230101 w 3499588"/>
              <a:gd name="connsiteY51" fmla="*/ 42053 h 74403"/>
              <a:gd name="connsiteX52" fmla="*/ 3214538 w 3499588"/>
              <a:gd name="connsiteY52" fmla="*/ 74402 h 74403"/>
              <a:gd name="connsiteX53" fmla="*/ 3222378 w 3499588"/>
              <a:gd name="connsiteY53" fmla="*/ 70635 h 74403"/>
              <a:gd name="connsiteX54" fmla="*/ 3495761 w 3499588"/>
              <a:gd name="connsiteY54" fmla="*/ 15615 h 74403"/>
              <a:gd name="connsiteX55" fmla="*/ 3497979 w 3499588"/>
              <a:gd name="connsiteY55" fmla="*/ 42053 h 74403"/>
              <a:gd name="connsiteX56" fmla="*/ 3482416 w 3499588"/>
              <a:gd name="connsiteY56" fmla="*/ 74402 h 74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499588" h="74403">
                <a:moveTo>
                  <a:pt x="0" y="74402"/>
                </a:moveTo>
                <a:lnTo>
                  <a:pt x="7840" y="70635"/>
                </a:lnTo>
                <a:cubicBezTo>
                  <a:pt x="116686" y="21768"/>
                  <a:pt x="204042" y="-4105"/>
                  <a:pt x="249916" y="531"/>
                </a:cubicBezTo>
                <a:cubicBezTo>
                  <a:pt x="265208" y="2076"/>
                  <a:pt x="275890" y="7012"/>
                  <a:pt x="281223" y="15615"/>
                </a:cubicBezTo>
                <a:cubicBezTo>
                  <a:pt x="285490" y="22498"/>
                  <a:pt x="286130" y="31403"/>
                  <a:pt x="283441" y="42053"/>
                </a:cubicBezTo>
                <a:lnTo>
                  <a:pt x="267878" y="74402"/>
                </a:lnTo>
                <a:lnTo>
                  <a:pt x="275719" y="70635"/>
                </a:lnTo>
                <a:cubicBezTo>
                  <a:pt x="384565" y="21767"/>
                  <a:pt x="471921" y="-4106"/>
                  <a:pt x="517795" y="531"/>
                </a:cubicBezTo>
                <a:cubicBezTo>
                  <a:pt x="533087" y="2076"/>
                  <a:pt x="543769" y="7012"/>
                  <a:pt x="549101" y="15615"/>
                </a:cubicBezTo>
                <a:cubicBezTo>
                  <a:pt x="553368" y="22498"/>
                  <a:pt x="554009" y="31403"/>
                  <a:pt x="551320" y="42053"/>
                </a:cubicBezTo>
                <a:lnTo>
                  <a:pt x="535757" y="74402"/>
                </a:lnTo>
                <a:lnTo>
                  <a:pt x="543596" y="70635"/>
                </a:lnTo>
                <a:cubicBezTo>
                  <a:pt x="652443" y="21767"/>
                  <a:pt x="739799" y="-4106"/>
                  <a:pt x="785673" y="531"/>
                </a:cubicBezTo>
                <a:cubicBezTo>
                  <a:pt x="800964" y="2076"/>
                  <a:pt x="811646" y="7012"/>
                  <a:pt x="816978" y="15615"/>
                </a:cubicBezTo>
                <a:cubicBezTo>
                  <a:pt x="821246" y="22498"/>
                  <a:pt x="821886" y="31403"/>
                  <a:pt x="819197" y="42053"/>
                </a:cubicBezTo>
                <a:lnTo>
                  <a:pt x="803635" y="74402"/>
                </a:lnTo>
                <a:lnTo>
                  <a:pt x="811474" y="70635"/>
                </a:lnTo>
                <a:cubicBezTo>
                  <a:pt x="920320" y="21767"/>
                  <a:pt x="1007676" y="-4106"/>
                  <a:pt x="1053551" y="531"/>
                </a:cubicBezTo>
                <a:cubicBezTo>
                  <a:pt x="1068842" y="2076"/>
                  <a:pt x="1079524" y="7012"/>
                  <a:pt x="1084857" y="15615"/>
                </a:cubicBezTo>
                <a:cubicBezTo>
                  <a:pt x="1089122" y="22498"/>
                  <a:pt x="1089763" y="31403"/>
                  <a:pt x="1087075" y="42053"/>
                </a:cubicBezTo>
                <a:lnTo>
                  <a:pt x="1071512" y="74403"/>
                </a:lnTo>
                <a:lnTo>
                  <a:pt x="1079353" y="70635"/>
                </a:lnTo>
                <a:cubicBezTo>
                  <a:pt x="1224481" y="5478"/>
                  <a:pt x="1331405" y="-18799"/>
                  <a:pt x="1352736" y="15615"/>
                </a:cubicBezTo>
                <a:cubicBezTo>
                  <a:pt x="1357002" y="22498"/>
                  <a:pt x="1357643" y="31403"/>
                  <a:pt x="1354954" y="42053"/>
                </a:cubicBezTo>
                <a:lnTo>
                  <a:pt x="1339392" y="74402"/>
                </a:lnTo>
                <a:lnTo>
                  <a:pt x="1347230" y="70635"/>
                </a:lnTo>
                <a:cubicBezTo>
                  <a:pt x="1492359" y="5478"/>
                  <a:pt x="1599283" y="-18799"/>
                  <a:pt x="1620614" y="15615"/>
                </a:cubicBezTo>
                <a:cubicBezTo>
                  <a:pt x="1624880" y="22498"/>
                  <a:pt x="1625520" y="31403"/>
                  <a:pt x="1622832" y="42053"/>
                </a:cubicBezTo>
                <a:lnTo>
                  <a:pt x="1607269" y="74402"/>
                </a:lnTo>
                <a:lnTo>
                  <a:pt x="1615109" y="70635"/>
                </a:lnTo>
                <a:cubicBezTo>
                  <a:pt x="1760237" y="5478"/>
                  <a:pt x="1867161" y="-18799"/>
                  <a:pt x="1888492" y="15615"/>
                </a:cubicBezTo>
                <a:cubicBezTo>
                  <a:pt x="1892758" y="22498"/>
                  <a:pt x="1893399" y="31403"/>
                  <a:pt x="1890710" y="42053"/>
                </a:cubicBezTo>
                <a:lnTo>
                  <a:pt x="1875147" y="74403"/>
                </a:lnTo>
                <a:lnTo>
                  <a:pt x="1882987" y="70635"/>
                </a:lnTo>
                <a:cubicBezTo>
                  <a:pt x="2028117" y="5478"/>
                  <a:pt x="2135040" y="-18799"/>
                  <a:pt x="2156371" y="15615"/>
                </a:cubicBezTo>
                <a:cubicBezTo>
                  <a:pt x="2160637" y="22498"/>
                  <a:pt x="2161277" y="31403"/>
                  <a:pt x="2158589" y="42053"/>
                </a:cubicBezTo>
                <a:lnTo>
                  <a:pt x="2143025" y="74402"/>
                </a:lnTo>
                <a:lnTo>
                  <a:pt x="2150866" y="70635"/>
                </a:lnTo>
                <a:cubicBezTo>
                  <a:pt x="2295994" y="5478"/>
                  <a:pt x="2402918" y="-18799"/>
                  <a:pt x="2424248" y="15615"/>
                </a:cubicBezTo>
                <a:cubicBezTo>
                  <a:pt x="2428514" y="22498"/>
                  <a:pt x="2429156" y="31403"/>
                  <a:pt x="2426467" y="42053"/>
                </a:cubicBezTo>
                <a:lnTo>
                  <a:pt x="2410904" y="74402"/>
                </a:lnTo>
                <a:lnTo>
                  <a:pt x="2418743" y="70635"/>
                </a:lnTo>
                <a:cubicBezTo>
                  <a:pt x="2563872" y="5478"/>
                  <a:pt x="2670795" y="-18799"/>
                  <a:pt x="2692127" y="15615"/>
                </a:cubicBezTo>
                <a:cubicBezTo>
                  <a:pt x="2696392" y="22498"/>
                  <a:pt x="2697033" y="31403"/>
                  <a:pt x="2694344" y="42053"/>
                </a:cubicBezTo>
                <a:lnTo>
                  <a:pt x="2678781" y="74403"/>
                </a:lnTo>
                <a:lnTo>
                  <a:pt x="2686622" y="70635"/>
                </a:lnTo>
                <a:cubicBezTo>
                  <a:pt x="2831750" y="5478"/>
                  <a:pt x="2938674" y="-18799"/>
                  <a:pt x="2960005" y="15615"/>
                </a:cubicBezTo>
                <a:cubicBezTo>
                  <a:pt x="2964271" y="22498"/>
                  <a:pt x="2964912" y="31403"/>
                  <a:pt x="2962223" y="42053"/>
                </a:cubicBezTo>
                <a:lnTo>
                  <a:pt x="2946660" y="74402"/>
                </a:lnTo>
                <a:lnTo>
                  <a:pt x="2954500" y="70635"/>
                </a:lnTo>
                <a:cubicBezTo>
                  <a:pt x="3099628" y="5478"/>
                  <a:pt x="3206551" y="-18799"/>
                  <a:pt x="3227883" y="15615"/>
                </a:cubicBezTo>
                <a:cubicBezTo>
                  <a:pt x="3232149" y="22498"/>
                  <a:pt x="3232790" y="31403"/>
                  <a:pt x="3230101" y="42053"/>
                </a:cubicBezTo>
                <a:lnTo>
                  <a:pt x="3214538" y="74402"/>
                </a:lnTo>
                <a:lnTo>
                  <a:pt x="3222378" y="70635"/>
                </a:lnTo>
                <a:cubicBezTo>
                  <a:pt x="3367506" y="5478"/>
                  <a:pt x="3474429" y="-18799"/>
                  <a:pt x="3495761" y="15615"/>
                </a:cubicBezTo>
                <a:cubicBezTo>
                  <a:pt x="3500027" y="22498"/>
                  <a:pt x="3500668" y="31403"/>
                  <a:pt x="3497979" y="42053"/>
                </a:cubicBezTo>
                <a:lnTo>
                  <a:pt x="3482416" y="74402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22" name="フリーフォーム: 図形 721">
            <a:extLst>
              <a:ext uri="{FF2B5EF4-FFF2-40B4-BE49-F238E27FC236}">
                <a16:creationId xmlns:a16="http://schemas.microsoft.com/office/drawing/2014/main" id="{609241C3-CD55-E56B-FF16-B69740A3F4C7}"/>
              </a:ext>
            </a:extLst>
          </p:cNvPr>
          <p:cNvSpPr/>
          <p:nvPr/>
        </p:nvSpPr>
        <p:spPr bwMode="auto">
          <a:xfrm>
            <a:off x="635681" y="6173102"/>
            <a:ext cx="5199680" cy="54544"/>
          </a:xfrm>
          <a:custGeom>
            <a:avLst/>
            <a:gdLst>
              <a:gd name="connsiteX0" fmla="*/ 110695 w 4249900"/>
              <a:gd name="connsiteY0" fmla="*/ 0 h 121746"/>
              <a:gd name="connsiteX1" fmla="*/ 188968 w 4249900"/>
              <a:gd name="connsiteY1" fmla="*/ 32421 h 121746"/>
              <a:gd name="connsiteX2" fmla="*/ 196435 w 4249900"/>
              <a:gd name="connsiteY2" fmla="*/ 43496 h 121746"/>
              <a:gd name="connsiteX3" fmla="*/ 200955 w 4249900"/>
              <a:gd name="connsiteY3" fmla="*/ 40449 h 121746"/>
              <a:gd name="connsiteX4" fmla="*/ 244042 w 4249900"/>
              <a:gd name="connsiteY4" fmla="*/ 31750 h 121746"/>
              <a:gd name="connsiteX5" fmla="*/ 287129 w 4249900"/>
              <a:gd name="connsiteY5" fmla="*/ 40449 h 121746"/>
              <a:gd name="connsiteX6" fmla="*/ 292463 w 4249900"/>
              <a:gd name="connsiteY6" fmla="*/ 44044 h 121746"/>
              <a:gd name="connsiteX7" fmla="*/ 300300 w 4249900"/>
              <a:gd name="connsiteY7" fmla="*/ 32421 h 121746"/>
              <a:gd name="connsiteX8" fmla="*/ 378573 w 4249900"/>
              <a:gd name="connsiteY8" fmla="*/ 0 h 121746"/>
              <a:gd name="connsiteX9" fmla="*/ 456846 w 4249900"/>
              <a:gd name="connsiteY9" fmla="*/ 32421 h 121746"/>
              <a:gd name="connsiteX10" fmla="*/ 464313 w 4249900"/>
              <a:gd name="connsiteY10" fmla="*/ 43496 h 121746"/>
              <a:gd name="connsiteX11" fmla="*/ 468833 w 4249900"/>
              <a:gd name="connsiteY11" fmla="*/ 40449 h 121746"/>
              <a:gd name="connsiteX12" fmla="*/ 511920 w 4249900"/>
              <a:gd name="connsiteY12" fmla="*/ 31750 h 121746"/>
              <a:gd name="connsiteX13" fmla="*/ 555008 w 4249900"/>
              <a:gd name="connsiteY13" fmla="*/ 40449 h 121746"/>
              <a:gd name="connsiteX14" fmla="*/ 560341 w 4249900"/>
              <a:gd name="connsiteY14" fmla="*/ 44045 h 121746"/>
              <a:gd name="connsiteX15" fmla="*/ 568179 w 4249900"/>
              <a:gd name="connsiteY15" fmla="*/ 32421 h 121746"/>
              <a:gd name="connsiteX16" fmla="*/ 646452 w 4249900"/>
              <a:gd name="connsiteY16" fmla="*/ 0 h 121746"/>
              <a:gd name="connsiteX17" fmla="*/ 724725 w 4249900"/>
              <a:gd name="connsiteY17" fmla="*/ 32421 h 121746"/>
              <a:gd name="connsiteX18" fmla="*/ 732192 w 4249900"/>
              <a:gd name="connsiteY18" fmla="*/ 43496 h 121746"/>
              <a:gd name="connsiteX19" fmla="*/ 736712 w 4249900"/>
              <a:gd name="connsiteY19" fmla="*/ 40449 h 121746"/>
              <a:gd name="connsiteX20" fmla="*/ 779800 w 4249900"/>
              <a:gd name="connsiteY20" fmla="*/ 31750 h 121746"/>
              <a:gd name="connsiteX21" fmla="*/ 822887 w 4249900"/>
              <a:gd name="connsiteY21" fmla="*/ 40449 h 121746"/>
              <a:gd name="connsiteX22" fmla="*/ 828221 w 4249900"/>
              <a:gd name="connsiteY22" fmla="*/ 44045 h 121746"/>
              <a:gd name="connsiteX23" fmla="*/ 836058 w 4249900"/>
              <a:gd name="connsiteY23" fmla="*/ 32421 h 121746"/>
              <a:gd name="connsiteX24" fmla="*/ 914331 w 4249900"/>
              <a:gd name="connsiteY24" fmla="*/ 0 h 121746"/>
              <a:gd name="connsiteX25" fmla="*/ 992604 w 4249900"/>
              <a:gd name="connsiteY25" fmla="*/ 32421 h 121746"/>
              <a:gd name="connsiteX26" fmla="*/ 1000072 w 4249900"/>
              <a:gd name="connsiteY26" fmla="*/ 43496 h 121746"/>
              <a:gd name="connsiteX27" fmla="*/ 1004591 w 4249900"/>
              <a:gd name="connsiteY27" fmla="*/ 40449 h 121746"/>
              <a:gd name="connsiteX28" fmla="*/ 1047679 w 4249900"/>
              <a:gd name="connsiteY28" fmla="*/ 31750 h 121746"/>
              <a:gd name="connsiteX29" fmla="*/ 1090766 w 4249900"/>
              <a:gd name="connsiteY29" fmla="*/ 40449 h 121746"/>
              <a:gd name="connsiteX30" fmla="*/ 1096099 w 4249900"/>
              <a:gd name="connsiteY30" fmla="*/ 44045 h 121746"/>
              <a:gd name="connsiteX31" fmla="*/ 1103937 w 4249900"/>
              <a:gd name="connsiteY31" fmla="*/ 32421 h 121746"/>
              <a:gd name="connsiteX32" fmla="*/ 1182210 w 4249900"/>
              <a:gd name="connsiteY32" fmla="*/ 0 h 121746"/>
              <a:gd name="connsiteX33" fmla="*/ 1260483 w 4249900"/>
              <a:gd name="connsiteY33" fmla="*/ 32421 h 121746"/>
              <a:gd name="connsiteX34" fmla="*/ 1267950 w 4249900"/>
              <a:gd name="connsiteY34" fmla="*/ 43496 h 121746"/>
              <a:gd name="connsiteX35" fmla="*/ 1272470 w 4249900"/>
              <a:gd name="connsiteY35" fmla="*/ 40449 h 121746"/>
              <a:gd name="connsiteX36" fmla="*/ 1315557 w 4249900"/>
              <a:gd name="connsiteY36" fmla="*/ 31750 h 121746"/>
              <a:gd name="connsiteX37" fmla="*/ 1358645 w 4249900"/>
              <a:gd name="connsiteY37" fmla="*/ 40449 h 121746"/>
              <a:gd name="connsiteX38" fmla="*/ 1363978 w 4249900"/>
              <a:gd name="connsiteY38" fmla="*/ 44045 h 121746"/>
              <a:gd name="connsiteX39" fmla="*/ 1371815 w 4249900"/>
              <a:gd name="connsiteY39" fmla="*/ 32421 h 121746"/>
              <a:gd name="connsiteX40" fmla="*/ 1450090 w 4249900"/>
              <a:gd name="connsiteY40" fmla="*/ 0 h 121746"/>
              <a:gd name="connsiteX41" fmla="*/ 1528362 w 4249900"/>
              <a:gd name="connsiteY41" fmla="*/ 32421 h 121746"/>
              <a:gd name="connsiteX42" fmla="*/ 1535829 w 4249900"/>
              <a:gd name="connsiteY42" fmla="*/ 43496 h 121746"/>
              <a:gd name="connsiteX43" fmla="*/ 1540349 w 4249900"/>
              <a:gd name="connsiteY43" fmla="*/ 40449 h 121746"/>
              <a:gd name="connsiteX44" fmla="*/ 1583436 w 4249900"/>
              <a:gd name="connsiteY44" fmla="*/ 31750 h 121746"/>
              <a:gd name="connsiteX45" fmla="*/ 1626523 w 4249900"/>
              <a:gd name="connsiteY45" fmla="*/ 40449 h 121746"/>
              <a:gd name="connsiteX46" fmla="*/ 1631857 w 4249900"/>
              <a:gd name="connsiteY46" fmla="*/ 44044 h 121746"/>
              <a:gd name="connsiteX47" fmla="*/ 1639693 w 4249900"/>
              <a:gd name="connsiteY47" fmla="*/ 32421 h 121746"/>
              <a:gd name="connsiteX48" fmla="*/ 1717967 w 4249900"/>
              <a:gd name="connsiteY48" fmla="*/ 0 h 121746"/>
              <a:gd name="connsiteX49" fmla="*/ 1796240 w 4249900"/>
              <a:gd name="connsiteY49" fmla="*/ 32421 h 121746"/>
              <a:gd name="connsiteX50" fmla="*/ 1803707 w 4249900"/>
              <a:gd name="connsiteY50" fmla="*/ 43496 h 121746"/>
              <a:gd name="connsiteX51" fmla="*/ 1808226 w 4249900"/>
              <a:gd name="connsiteY51" fmla="*/ 40449 h 121746"/>
              <a:gd name="connsiteX52" fmla="*/ 1851313 w 4249900"/>
              <a:gd name="connsiteY52" fmla="*/ 31750 h 121746"/>
              <a:gd name="connsiteX53" fmla="*/ 1894401 w 4249900"/>
              <a:gd name="connsiteY53" fmla="*/ 40449 h 121746"/>
              <a:gd name="connsiteX54" fmla="*/ 1899734 w 4249900"/>
              <a:gd name="connsiteY54" fmla="*/ 44044 h 121746"/>
              <a:gd name="connsiteX55" fmla="*/ 1907571 w 4249900"/>
              <a:gd name="connsiteY55" fmla="*/ 32421 h 121746"/>
              <a:gd name="connsiteX56" fmla="*/ 1985842 w 4249900"/>
              <a:gd name="connsiteY56" fmla="*/ 0 h 121746"/>
              <a:gd name="connsiteX57" fmla="*/ 2064117 w 4249900"/>
              <a:gd name="connsiteY57" fmla="*/ 32421 h 121746"/>
              <a:gd name="connsiteX58" fmla="*/ 2071584 w 4249900"/>
              <a:gd name="connsiteY58" fmla="*/ 43496 h 121746"/>
              <a:gd name="connsiteX59" fmla="*/ 2076103 w 4249900"/>
              <a:gd name="connsiteY59" fmla="*/ 40449 h 121746"/>
              <a:gd name="connsiteX60" fmla="*/ 2119192 w 4249900"/>
              <a:gd name="connsiteY60" fmla="*/ 31750 h 121746"/>
              <a:gd name="connsiteX61" fmla="*/ 2162278 w 4249900"/>
              <a:gd name="connsiteY61" fmla="*/ 40449 h 121746"/>
              <a:gd name="connsiteX62" fmla="*/ 2167613 w 4249900"/>
              <a:gd name="connsiteY62" fmla="*/ 44045 h 121746"/>
              <a:gd name="connsiteX63" fmla="*/ 2175449 w 4249900"/>
              <a:gd name="connsiteY63" fmla="*/ 32421 h 121746"/>
              <a:gd name="connsiteX64" fmla="*/ 2253722 w 4249900"/>
              <a:gd name="connsiteY64" fmla="*/ 0 h 121746"/>
              <a:gd name="connsiteX65" fmla="*/ 2331995 w 4249900"/>
              <a:gd name="connsiteY65" fmla="*/ 32421 h 121746"/>
              <a:gd name="connsiteX66" fmla="*/ 2339461 w 4249900"/>
              <a:gd name="connsiteY66" fmla="*/ 43496 h 121746"/>
              <a:gd name="connsiteX67" fmla="*/ 2343982 w 4249900"/>
              <a:gd name="connsiteY67" fmla="*/ 40449 h 121746"/>
              <a:gd name="connsiteX68" fmla="*/ 2387070 w 4249900"/>
              <a:gd name="connsiteY68" fmla="*/ 31750 h 121746"/>
              <a:gd name="connsiteX69" fmla="*/ 2430156 w 4249900"/>
              <a:gd name="connsiteY69" fmla="*/ 40449 h 121746"/>
              <a:gd name="connsiteX70" fmla="*/ 2435491 w 4249900"/>
              <a:gd name="connsiteY70" fmla="*/ 44045 h 121746"/>
              <a:gd name="connsiteX71" fmla="*/ 2443327 w 4249900"/>
              <a:gd name="connsiteY71" fmla="*/ 32421 h 121746"/>
              <a:gd name="connsiteX72" fmla="*/ 2521601 w 4249900"/>
              <a:gd name="connsiteY72" fmla="*/ 0 h 121746"/>
              <a:gd name="connsiteX73" fmla="*/ 2599874 w 4249900"/>
              <a:gd name="connsiteY73" fmla="*/ 32421 h 121746"/>
              <a:gd name="connsiteX74" fmla="*/ 2607340 w 4249900"/>
              <a:gd name="connsiteY74" fmla="*/ 43496 h 121746"/>
              <a:gd name="connsiteX75" fmla="*/ 2611860 w 4249900"/>
              <a:gd name="connsiteY75" fmla="*/ 40449 h 121746"/>
              <a:gd name="connsiteX76" fmla="*/ 2654946 w 4249900"/>
              <a:gd name="connsiteY76" fmla="*/ 31750 h 121746"/>
              <a:gd name="connsiteX77" fmla="*/ 2698035 w 4249900"/>
              <a:gd name="connsiteY77" fmla="*/ 40449 h 121746"/>
              <a:gd name="connsiteX78" fmla="*/ 2703368 w 4249900"/>
              <a:gd name="connsiteY78" fmla="*/ 44045 h 121746"/>
              <a:gd name="connsiteX79" fmla="*/ 2711205 w 4249900"/>
              <a:gd name="connsiteY79" fmla="*/ 32421 h 121746"/>
              <a:gd name="connsiteX80" fmla="*/ 2789478 w 4249900"/>
              <a:gd name="connsiteY80" fmla="*/ 0 h 121746"/>
              <a:gd name="connsiteX81" fmla="*/ 2867751 w 4249900"/>
              <a:gd name="connsiteY81" fmla="*/ 32421 h 121746"/>
              <a:gd name="connsiteX82" fmla="*/ 2875218 w 4249900"/>
              <a:gd name="connsiteY82" fmla="*/ 43496 h 121746"/>
              <a:gd name="connsiteX83" fmla="*/ 2879738 w 4249900"/>
              <a:gd name="connsiteY83" fmla="*/ 40449 h 121746"/>
              <a:gd name="connsiteX84" fmla="*/ 2922826 w 4249900"/>
              <a:gd name="connsiteY84" fmla="*/ 31750 h 121746"/>
              <a:gd name="connsiteX85" fmla="*/ 2965913 w 4249900"/>
              <a:gd name="connsiteY85" fmla="*/ 40449 h 121746"/>
              <a:gd name="connsiteX86" fmla="*/ 2971248 w 4249900"/>
              <a:gd name="connsiteY86" fmla="*/ 44045 h 121746"/>
              <a:gd name="connsiteX87" fmla="*/ 2979084 w 4249900"/>
              <a:gd name="connsiteY87" fmla="*/ 32421 h 121746"/>
              <a:gd name="connsiteX88" fmla="*/ 3057357 w 4249900"/>
              <a:gd name="connsiteY88" fmla="*/ 0 h 121746"/>
              <a:gd name="connsiteX89" fmla="*/ 3135630 w 4249900"/>
              <a:gd name="connsiteY89" fmla="*/ 32421 h 121746"/>
              <a:gd name="connsiteX90" fmla="*/ 3143096 w 4249900"/>
              <a:gd name="connsiteY90" fmla="*/ 43496 h 121746"/>
              <a:gd name="connsiteX91" fmla="*/ 3147617 w 4249900"/>
              <a:gd name="connsiteY91" fmla="*/ 40449 h 121746"/>
              <a:gd name="connsiteX92" fmla="*/ 3190704 w 4249900"/>
              <a:gd name="connsiteY92" fmla="*/ 31750 h 121746"/>
              <a:gd name="connsiteX93" fmla="*/ 3233791 w 4249900"/>
              <a:gd name="connsiteY93" fmla="*/ 40449 h 121746"/>
              <a:gd name="connsiteX94" fmla="*/ 3239125 w 4249900"/>
              <a:gd name="connsiteY94" fmla="*/ 44045 h 121746"/>
              <a:gd name="connsiteX95" fmla="*/ 3246962 w 4249900"/>
              <a:gd name="connsiteY95" fmla="*/ 32421 h 121746"/>
              <a:gd name="connsiteX96" fmla="*/ 3325235 w 4249900"/>
              <a:gd name="connsiteY96" fmla="*/ 0 h 121746"/>
              <a:gd name="connsiteX97" fmla="*/ 3403507 w 4249900"/>
              <a:gd name="connsiteY97" fmla="*/ 32421 h 121746"/>
              <a:gd name="connsiteX98" fmla="*/ 3410974 w 4249900"/>
              <a:gd name="connsiteY98" fmla="*/ 43496 h 121746"/>
              <a:gd name="connsiteX99" fmla="*/ 3415494 w 4249900"/>
              <a:gd name="connsiteY99" fmla="*/ 40449 h 121746"/>
              <a:gd name="connsiteX100" fmla="*/ 3458582 w 4249900"/>
              <a:gd name="connsiteY100" fmla="*/ 31750 h 121746"/>
              <a:gd name="connsiteX101" fmla="*/ 3501666 w 4249900"/>
              <a:gd name="connsiteY101" fmla="*/ 40449 h 121746"/>
              <a:gd name="connsiteX102" fmla="*/ 3506998 w 4249900"/>
              <a:gd name="connsiteY102" fmla="*/ 44044 h 121746"/>
              <a:gd name="connsiteX103" fmla="*/ 3514835 w 4249900"/>
              <a:gd name="connsiteY103" fmla="*/ 32421 h 121746"/>
              <a:gd name="connsiteX104" fmla="*/ 3593106 w 4249900"/>
              <a:gd name="connsiteY104" fmla="*/ 0 h 121746"/>
              <a:gd name="connsiteX105" fmla="*/ 3671379 w 4249900"/>
              <a:gd name="connsiteY105" fmla="*/ 32421 h 121746"/>
              <a:gd name="connsiteX106" fmla="*/ 3678847 w 4249900"/>
              <a:gd name="connsiteY106" fmla="*/ 43497 h 121746"/>
              <a:gd name="connsiteX107" fmla="*/ 3683369 w 4249900"/>
              <a:gd name="connsiteY107" fmla="*/ 40449 h 121746"/>
              <a:gd name="connsiteX108" fmla="*/ 3726456 w 4249900"/>
              <a:gd name="connsiteY108" fmla="*/ 31750 h 121746"/>
              <a:gd name="connsiteX109" fmla="*/ 3769544 w 4249900"/>
              <a:gd name="connsiteY109" fmla="*/ 40449 h 121746"/>
              <a:gd name="connsiteX110" fmla="*/ 3774875 w 4249900"/>
              <a:gd name="connsiteY110" fmla="*/ 44043 h 121746"/>
              <a:gd name="connsiteX111" fmla="*/ 3782711 w 4249900"/>
              <a:gd name="connsiteY111" fmla="*/ 32421 h 121746"/>
              <a:gd name="connsiteX112" fmla="*/ 3860984 w 4249900"/>
              <a:gd name="connsiteY112" fmla="*/ 0 h 121746"/>
              <a:gd name="connsiteX113" fmla="*/ 3939257 w 4249900"/>
              <a:gd name="connsiteY113" fmla="*/ 32421 h 121746"/>
              <a:gd name="connsiteX114" fmla="*/ 3946725 w 4249900"/>
              <a:gd name="connsiteY114" fmla="*/ 43497 h 121746"/>
              <a:gd name="connsiteX115" fmla="*/ 3951247 w 4249900"/>
              <a:gd name="connsiteY115" fmla="*/ 40449 h 121746"/>
              <a:gd name="connsiteX116" fmla="*/ 3994334 w 4249900"/>
              <a:gd name="connsiteY116" fmla="*/ 31750 h 121746"/>
              <a:gd name="connsiteX117" fmla="*/ 4037422 w 4249900"/>
              <a:gd name="connsiteY117" fmla="*/ 40449 h 121746"/>
              <a:gd name="connsiteX118" fmla="*/ 4042754 w 4249900"/>
              <a:gd name="connsiteY118" fmla="*/ 44044 h 121746"/>
              <a:gd name="connsiteX119" fmla="*/ 4050590 w 4249900"/>
              <a:gd name="connsiteY119" fmla="*/ 32421 h 121746"/>
              <a:gd name="connsiteX120" fmla="*/ 4128863 w 4249900"/>
              <a:gd name="connsiteY120" fmla="*/ 0 h 121746"/>
              <a:gd name="connsiteX121" fmla="*/ 4207136 w 4249900"/>
              <a:gd name="connsiteY121" fmla="*/ 32421 h 121746"/>
              <a:gd name="connsiteX122" fmla="*/ 4214604 w 4249900"/>
              <a:gd name="connsiteY122" fmla="*/ 43497 h 121746"/>
              <a:gd name="connsiteX123" fmla="*/ 4219126 w 4249900"/>
              <a:gd name="connsiteY123" fmla="*/ 40449 h 121746"/>
              <a:gd name="connsiteX124" fmla="*/ 4249900 w 4249900"/>
              <a:gd name="connsiteY124" fmla="*/ 34236 h 121746"/>
              <a:gd name="connsiteX125" fmla="*/ 4249900 w 4249900"/>
              <a:gd name="connsiteY125" fmla="*/ 121746 h 121746"/>
              <a:gd name="connsiteX126" fmla="*/ 2231 w 4249900"/>
              <a:gd name="connsiteY126" fmla="*/ 121746 h 121746"/>
              <a:gd name="connsiteX127" fmla="*/ 0 w 4249900"/>
              <a:gd name="connsiteY127" fmla="*/ 110694 h 121746"/>
              <a:gd name="connsiteX128" fmla="*/ 110695 w 4249900"/>
              <a:gd name="connsiteY128" fmla="*/ 0 h 121746"/>
              <a:gd name="connsiteX0" fmla="*/ 2231 w 4249900"/>
              <a:gd name="connsiteY0" fmla="*/ 121746 h 213186"/>
              <a:gd name="connsiteX1" fmla="*/ 0 w 4249900"/>
              <a:gd name="connsiteY1" fmla="*/ 110694 h 213186"/>
              <a:gd name="connsiteX2" fmla="*/ 110695 w 4249900"/>
              <a:gd name="connsiteY2" fmla="*/ 0 h 213186"/>
              <a:gd name="connsiteX3" fmla="*/ 188968 w 4249900"/>
              <a:gd name="connsiteY3" fmla="*/ 32421 h 213186"/>
              <a:gd name="connsiteX4" fmla="*/ 196435 w 4249900"/>
              <a:gd name="connsiteY4" fmla="*/ 43496 h 213186"/>
              <a:gd name="connsiteX5" fmla="*/ 200955 w 4249900"/>
              <a:gd name="connsiteY5" fmla="*/ 40449 h 213186"/>
              <a:gd name="connsiteX6" fmla="*/ 244042 w 4249900"/>
              <a:gd name="connsiteY6" fmla="*/ 31750 h 213186"/>
              <a:gd name="connsiteX7" fmla="*/ 287129 w 4249900"/>
              <a:gd name="connsiteY7" fmla="*/ 40449 h 213186"/>
              <a:gd name="connsiteX8" fmla="*/ 292463 w 4249900"/>
              <a:gd name="connsiteY8" fmla="*/ 44044 h 213186"/>
              <a:gd name="connsiteX9" fmla="*/ 300300 w 4249900"/>
              <a:gd name="connsiteY9" fmla="*/ 32421 h 213186"/>
              <a:gd name="connsiteX10" fmla="*/ 378573 w 4249900"/>
              <a:gd name="connsiteY10" fmla="*/ 0 h 213186"/>
              <a:gd name="connsiteX11" fmla="*/ 456846 w 4249900"/>
              <a:gd name="connsiteY11" fmla="*/ 32421 h 213186"/>
              <a:gd name="connsiteX12" fmla="*/ 464313 w 4249900"/>
              <a:gd name="connsiteY12" fmla="*/ 43496 h 213186"/>
              <a:gd name="connsiteX13" fmla="*/ 468833 w 4249900"/>
              <a:gd name="connsiteY13" fmla="*/ 40449 h 213186"/>
              <a:gd name="connsiteX14" fmla="*/ 511920 w 4249900"/>
              <a:gd name="connsiteY14" fmla="*/ 31750 h 213186"/>
              <a:gd name="connsiteX15" fmla="*/ 555008 w 4249900"/>
              <a:gd name="connsiteY15" fmla="*/ 40449 h 213186"/>
              <a:gd name="connsiteX16" fmla="*/ 560341 w 4249900"/>
              <a:gd name="connsiteY16" fmla="*/ 44045 h 213186"/>
              <a:gd name="connsiteX17" fmla="*/ 568179 w 4249900"/>
              <a:gd name="connsiteY17" fmla="*/ 32421 h 213186"/>
              <a:gd name="connsiteX18" fmla="*/ 646452 w 4249900"/>
              <a:gd name="connsiteY18" fmla="*/ 0 h 213186"/>
              <a:gd name="connsiteX19" fmla="*/ 724725 w 4249900"/>
              <a:gd name="connsiteY19" fmla="*/ 32421 h 213186"/>
              <a:gd name="connsiteX20" fmla="*/ 732192 w 4249900"/>
              <a:gd name="connsiteY20" fmla="*/ 43496 h 213186"/>
              <a:gd name="connsiteX21" fmla="*/ 736712 w 4249900"/>
              <a:gd name="connsiteY21" fmla="*/ 40449 h 213186"/>
              <a:gd name="connsiteX22" fmla="*/ 779800 w 4249900"/>
              <a:gd name="connsiteY22" fmla="*/ 31750 h 213186"/>
              <a:gd name="connsiteX23" fmla="*/ 822887 w 4249900"/>
              <a:gd name="connsiteY23" fmla="*/ 40449 h 213186"/>
              <a:gd name="connsiteX24" fmla="*/ 828221 w 4249900"/>
              <a:gd name="connsiteY24" fmla="*/ 44045 h 213186"/>
              <a:gd name="connsiteX25" fmla="*/ 836058 w 4249900"/>
              <a:gd name="connsiteY25" fmla="*/ 32421 h 213186"/>
              <a:gd name="connsiteX26" fmla="*/ 914331 w 4249900"/>
              <a:gd name="connsiteY26" fmla="*/ 0 h 213186"/>
              <a:gd name="connsiteX27" fmla="*/ 992604 w 4249900"/>
              <a:gd name="connsiteY27" fmla="*/ 32421 h 213186"/>
              <a:gd name="connsiteX28" fmla="*/ 1000072 w 4249900"/>
              <a:gd name="connsiteY28" fmla="*/ 43496 h 213186"/>
              <a:gd name="connsiteX29" fmla="*/ 1004591 w 4249900"/>
              <a:gd name="connsiteY29" fmla="*/ 40449 h 213186"/>
              <a:gd name="connsiteX30" fmla="*/ 1047679 w 4249900"/>
              <a:gd name="connsiteY30" fmla="*/ 31750 h 213186"/>
              <a:gd name="connsiteX31" fmla="*/ 1090766 w 4249900"/>
              <a:gd name="connsiteY31" fmla="*/ 40449 h 213186"/>
              <a:gd name="connsiteX32" fmla="*/ 1096099 w 4249900"/>
              <a:gd name="connsiteY32" fmla="*/ 44045 h 213186"/>
              <a:gd name="connsiteX33" fmla="*/ 1103937 w 4249900"/>
              <a:gd name="connsiteY33" fmla="*/ 32421 h 213186"/>
              <a:gd name="connsiteX34" fmla="*/ 1182210 w 4249900"/>
              <a:gd name="connsiteY34" fmla="*/ 0 h 213186"/>
              <a:gd name="connsiteX35" fmla="*/ 1260483 w 4249900"/>
              <a:gd name="connsiteY35" fmla="*/ 32421 h 213186"/>
              <a:gd name="connsiteX36" fmla="*/ 1267950 w 4249900"/>
              <a:gd name="connsiteY36" fmla="*/ 43496 h 213186"/>
              <a:gd name="connsiteX37" fmla="*/ 1272470 w 4249900"/>
              <a:gd name="connsiteY37" fmla="*/ 40449 h 213186"/>
              <a:gd name="connsiteX38" fmla="*/ 1315557 w 4249900"/>
              <a:gd name="connsiteY38" fmla="*/ 31750 h 213186"/>
              <a:gd name="connsiteX39" fmla="*/ 1358645 w 4249900"/>
              <a:gd name="connsiteY39" fmla="*/ 40449 h 213186"/>
              <a:gd name="connsiteX40" fmla="*/ 1363978 w 4249900"/>
              <a:gd name="connsiteY40" fmla="*/ 44045 h 213186"/>
              <a:gd name="connsiteX41" fmla="*/ 1371815 w 4249900"/>
              <a:gd name="connsiteY41" fmla="*/ 32421 h 213186"/>
              <a:gd name="connsiteX42" fmla="*/ 1450090 w 4249900"/>
              <a:gd name="connsiteY42" fmla="*/ 0 h 213186"/>
              <a:gd name="connsiteX43" fmla="*/ 1528362 w 4249900"/>
              <a:gd name="connsiteY43" fmla="*/ 32421 h 213186"/>
              <a:gd name="connsiteX44" fmla="*/ 1535829 w 4249900"/>
              <a:gd name="connsiteY44" fmla="*/ 43496 h 213186"/>
              <a:gd name="connsiteX45" fmla="*/ 1540349 w 4249900"/>
              <a:gd name="connsiteY45" fmla="*/ 40449 h 213186"/>
              <a:gd name="connsiteX46" fmla="*/ 1583436 w 4249900"/>
              <a:gd name="connsiteY46" fmla="*/ 31750 h 213186"/>
              <a:gd name="connsiteX47" fmla="*/ 1626523 w 4249900"/>
              <a:gd name="connsiteY47" fmla="*/ 40449 h 213186"/>
              <a:gd name="connsiteX48" fmla="*/ 1631857 w 4249900"/>
              <a:gd name="connsiteY48" fmla="*/ 44044 h 213186"/>
              <a:gd name="connsiteX49" fmla="*/ 1639693 w 4249900"/>
              <a:gd name="connsiteY49" fmla="*/ 32421 h 213186"/>
              <a:gd name="connsiteX50" fmla="*/ 1717967 w 4249900"/>
              <a:gd name="connsiteY50" fmla="*/ 0 h 213186"/>
              <a:gd name="connsiteX51" fmla="*/ 1796240 w 4249900"/>
              <a:gd name="connsiteY51" fmla="*/ 32421 h 213186"/>
              <a:gd name="connsiteX52" fmla="*/ 1803707 w 4249900"/>
              <a:gd name="connsiteY52" fmla="*/ 43496 h 213186"/>
              <a:gd name="connsiteX53" fmla="*/ 1808226 w 4249900"/>
              <a:gd name="connsiteY53" fmla="*/ 40449 h 213186"/>
              <a:gd name="connsiteX54" fmla="*/ 1851313 w 4249900"/>
              <a:gd name="connsiteY54" fmla="*/ 31750 h 213186"/>
              <a:gd name="connsiteX55" fmla="*/ 1894401 w 4249900"/>
              <a:gd name="connsiteY55" fmla="*/ 40449 h 213186"/>
              <a:gd name="connsiteX56" fmla="*/ 1899734 w 4249900"/>
              <a:gd name="connsiteY56" fmla="*/ 44044 h 213186"/>
              <a:gd name="connsiteX57" fmla="*/ 1907571 w 4249900"/>
              <a:gd name="connsiteY57" fmla="*/ 32421 h 213186"/>
              <a:gd name="connsiteX58" fmla="*/ 1985842 w 4249900"/>
              <a:gd name="connsiteY58" fmla="*/ 0 h 213186"/>
              <a:gd name="connsiteX59" fmla="*/ 2064117 w 4249900"/>
              <a:gd name="connsiteY59" fmla="*/ 32421 h 213186"/>
              <a:gd name="connsiteX60" fmla="*/ 2071584 w 4249900"/>
              <a:gd name="connsiteY60" fmla="*/ 43496 h 213186"/>
              <a:gd name="connsiteX61" fmla="*/ 2076103 w 4249900"/>
              <a:gd name="connsiteY61" fmla="*/ 40449 h 213186"/>
              <a:gd name="connsiteX62" fmla="*/ 2119192 w 4249900"/>
              <a:gd name="connsiteY62" fmla="*/ 31750 h 213186"/>
              <a:gd name="connsiteX63" fmla="*/ 2162278 w 4249900"/>
              <a:gd name="connsiteY63" fmla="*/ 40449 h 213186"/>
              <a:gd name="connsiteX64" fmla="*/ 2167613 w 4249900"/>
              <a:gd name="connsiteY64" fmla="*/ 44045 h 213186"/>
              <a:gd name="connsiteX65" fmla="*/ 2175449 w 4249900"/>
              <a:gd name="connsiteY65" fmla="*/ 32421 h 213186"/>
              <a:gd name="connsiteX66" fmla="*/ 2253722 w 4249900"/>
              <a:gd name="connsiteY66" fmla="*/ 0 h 213186"/>
              <a:gd name="connsiteX67" fmla="*/ 2331995 w 4249900"/>
              <a:gd name="connsiteY67" fmla="*/ 32421 h 213186"/>
              <a:gd name="connsiteX68" fmla="*/ 2339461 w 4249900"/>
              <a:gd name="connsiteY68" fmla="*/ 43496 h 213186"/>
              <a:gd name="connsiteX69" fmla="*/ 2343982 w 4249900"/>
              <a:gd name="connsiteY69" fmla="*/ 40449 h 213186"/>
              <a:gd name="connsiteX70" fmla="*/ 2387070 w 4249900"/>
              <a:gd name="connsiteY70" fmla="*/ 31750 h 213186"/>
              <a:gd name="connsiteX71" fmla="*/ 2430156 w 4249900"/>
              <a:gd name="connsiteY71" fmla="*/ 40449 h 213186"/>
              <a:gd name="connsiteX72" fmla="*/ 2435491 w 4249900"/>
              <a:gd name="connsiteY72" fmla="*/ 44045 h 213186"/>
              <a:gd name="connsiteX73" fmla="*/ 2443327 w 4249900"/>
              <a:gd name="connsiteY73" fmla="*/ 32421 h 213186"/>
              <a:gd name="connsiteX74" fmla="*/ 2521601 w 4249900"/>
              <a:gd name="connsiteY74" fmla="*/ 0 h 213186"/>
              <a:gd name="connsiteX75" fmla="*/ 2599874 w 4249900"/>
              <a:gd name="connsiteY75" fmla="*/ 32421 h 213186"/>
              <a:gd name="connsiteX76" fmla="*/ 2607340 w 4249900"/>
              <a:gd name="connsiteY76" fmla="*/ 43496 h 213186"/>
              <a:gd name="connsiteX77" fmla="*/ 2611860 w 4249900"/>
              <a:gd name="connsiteY77" fmla="*/ 40449 h 213186"/>
              <a:gd name="connsiteX78" fmla="*/ 2654946 w 4249900"/>
              <a:gd name="connsiteY78" fmla="*/ 31750 h 213186"/>
              <a:gd name="connsiteX79" fmla="*/ 2698035 w 4249900"/>
              <a:gd name="connsiteY79" fmla="*/ 40449 h 213186"/>
              <a:gd name="connsiteX80" fmla="*/ 2703368 w 4249900"/>
              <a:gd name="connsiteY80" fmla="*/ 44045 h 213186"/>
              <a:gd name="connsiteX81" fmla="*/ 2711205 w 4249900"/>
              <a:gd name="connsiteY81" fmla="*/ 32421 h 213186"/>
              <a:gd name="connsiteX82" fmla="*/ 2789478 w 4249900"/>
              <a:gd name="connsiteY82" fmla="*/ 0 h 213186"/>
              <a:gd name="connsiteX83" fmla="*/ 2867751 w 4249900"/>
              <a:gd name="connsiteY83" fmla="*/ 32421 h 213186"/>
              <a:gd name="connsiteX84" fmla="*/ 2875218 w 4249900"/>
              <a:gd name="connsiteY84" fmla="*/ 43496 h 213186"/>
              <a:gd name="connsiteX85" fmla="*/ 2879738 w 4249900"/>
              <a:gd name="connsiteY85" fmla="*/ 40449 h 213186"/>
              <a:gd name="connsiteX86" fmla="*/ 2922826 w 4249900"/>
              <a:gd name="connsiteY86" fmla="*/ 31750 h 213186"/>
              <a:gd name="connsiteX87" fmla="*/ 2965913 w 4249900"/>
              <a:gd name="connsiteY87" fmla="*/ 40449 h 213186"/>
              <a:gd name="connsiteX88" fmla="*/ 2971248 w 4249900"/>
              <a:gd name="connsiteY88" fmla="*/ 44045 h 213186"/>
              <a:gd name="connsiteX89" fmla="*/ 2979084 w 4249900"/>
              <a:gd name="connsiteY89" fmla="*/ 32421 h 213186"/>
              <a:gd name="connsiteX90" fmla="*/ 3057357 w 4249900"/>
              <a:gd name="connsiteY90" fmla="*/ 0 h 213186"/>
              <a:gd name="connsiteX91" fmla="*/ 3135630 w 4249900"/>
              <a:gd name="connsiteY91" fmla="*/ 32421 h 213186"/>
              <a:gd name="connsiteX92" fmla="*/ 3143096 w 4249900"/>
              <a:gd name="connsiteY92" fmla="*/ 43496 h 213186"/>
              <a:gd name="connsiteX93" fmla="*/ 3147617 w 4249900"/>
              <a:gd name="connsiteY93" fmla="*/ 40449 h 213186"/>
              <a:gd name="connsiteX94" fmla="*/ 3190704 w 4249900"/>
              <a:gd name="connsiteY94" fmla="*/ 31750 h 213186"/>
              <a:gd name="connsiteX95" fmla="*/ 3233791 w 4249900"/>
              <a:gd name="connsiteY95" fmla="*/ 40449 h 213186"/>
              <a:gd name="connsiteX96" fmla="*/ 3239125 w 4249900"/>
              <a:gd name="connsiteY96" fmla="*/ 44045 h 213186"/>
              <a:gd name="connsiteX97" fmla="*/ 3246962 w 4249900"/>
              <a:gd name="connsiteY97" fmla="*/ 32421 h 213186"/>
              <a:gd name="connsiteX98" fmla="*/ 3325235 w 4249900"/>
              <a:gd name="connsiteY98" fmla="*/ 0 h 213186"/>
              <a:gd name="connsiteX99" fmla="*/ 3403507 w 4249900"/>
              <a:gd name="connsiteY99" fmla="*/ 32421 h 213186"/>
              <a:gd name="connsiteX100" fmla="*/ 3410974 w 4249900"/>
              <a:gd name="connsiteY100" fmla="*/ 43496 h 213186"/>
              <a:gd name="connsiteX101" fmla="*/ 3415494 w 4249900"/>
              <a:gd name="connsiteY101" fmla="*/ 40449 h 213186"/>
              <a:gd name="connsiteX102" fmla="*/ 3458582 w 4249900"/>
              <a:gd name="connsiteY102" fmla="*/ 31750 h 213186"/>
              <a:gd name="connsiteX103" fmla="*/ 3501666 w 4249900"/>
              <a:gd name="connsiteY103" fmla="*/ 40449 h 213186"/>
              <a:gd name="connsiteX104" fmla="*/ 3506998 w 4249900"/>
              <a:gd name="connsiteY104" fmla="*/ 44044 h 213186"/>
              <a:gd name="connsiteX105" fmla="*/ 3514835 w 4249900"/>
              <a:gd name="connsiteY105" fmla="*/ 32421 h 213186"/>
              <a:gd name="connsiteX106" fmla="*/ 3593106 w 4249900"/>
              <a:gd name="connsiteY106" fmla="*/ 0 h 213186"/>
              <a:gd name="connsiteX107" fmla="*/ 3671379 w 4249900"/>
              <a:gd name="connsiteY107" fmla="*/ 32421 h 213186"/>
              <a:gd name="connsiteX108" fmla="*/ 3678847 w 4249900"/>
              <a:gd name="connsiteY108" fmla="*/ 43497 h 213186"/>
              <a:gd name="connsiteX109" fmla="*/ 3683369 w 4249900"/>
              <a:gd name="connsiteY109" fmla="*/ 40449 h 213186"/>
              <a:gd name="connsiteX110" fmla="*/ 3726456 w 4249900"/>
              <a:gd name="connsiteY110" fmla="*/ 31750 h 213186"/>
              <a:gd name="connsiteX111" fmla="*/ 3769544 w 4249900"/>
              <a:gd name="connsiteY111" fmla="*/ 40449 h 213186"/>
              <a:gd name="connsiteX112" fmla="*/ 3774875 w 4249900"/>
              <a:gd name="connsiteY112" fmla="*/ 44043 h 213186"/>
              <a:gd name="connsiteX113" fmla="*/ 3782711 w 4249900"/>
              <a:gd name="connsiteY113" fmla="*/ 32421 h 213186"/>
              <a:gd name="connsiteX114" fmla="*/ 3860984 w 4249900"/>
              <a:gd name="connsiteY114" fmla="*/ 0 h 213186"/>
              <a:gd name="connsiteX115" fmla="*/ 3939257 w 4249900"/>
              <a:gd name="connsiteY115" fmla="*/ 32421 h 213186"/>
              <a:gd name="connsiteX116" fmla="*/ 3946725 w 4249900"/>
              <a:gd name="connsiteY116" fmla="*/ 43497 h 213186"/>
              <a:gd name="connsiteX117" fmla="*/ 3951247 w 4249900"/>
              <a:gd name="connsiteY117" fmla="*/ 40449 h 213186"/>
              <a:gd name="connsiteX118" fmla="*/ 3994334 w 4249900"/>
              <a:gd name="connsiteY118" fmla="*/ 31750 h 213186"/>
              <a:gd name="connsiteX119" fmla="*/ 4037422 w 4249900"/>
              <a:gd name="connsiteY119" fmla="*/ 40449 h 213186"/>
              <a:gd name="connsiteX120" fmla="*/ 4042754 w 4249900"/>
              <a:gd name="connsiteY120" fmla="*/ 44044 h 213186"/>
              <a:gd name="connsiteX121" fmla="*/ 4050590 w 4249900"/>
              <a:gd name="connsiteY121" fmla="*/ 32421 h 213186"/>
              <a:gd name="connsiteX122" fmla="*/ 4128863 w 4249900"/>
              <a:gd name="connsiteY122" fmla="*/ 0 h 213186"/>
              <a:gd name="connsiteX123" fmla="*/ 4207136 w 4249900"/>
              <a:gd name="connsiteY123" fmla="*/ 32421 h 213186"/>
              <a:gd name="connsiteX124" fmla="*/ 4214604 w 4249900"/>
              <a:gd name="connsiteY124" fmla="*/ 43497 h 213186"/>
              <a:gd name="connsiteX125" fmla="*/ 4219126 w 4249900"/>
              <a:gd name="connsiteY125" fmla="*/ 40449 h 213186"/>
              <a:gd name="connsiteX126" fmla="*/ 4249900 w 4249900"/>
              <a:gd name="connsiteY126" fmla="*/ 34236 h 213186"/>
              <a:gd name="connsiteX127" fmla="*/ 4249900 w 4249900"/>
              <a:gd name="connsiteY127" fmla="*/ 121746 h 213186"/>
              <a:gd name="connsiteX128" fmla="*/ 93671 w 4249900"/>
              <a:gd name="connsiteY128" fmla="*/ 213186 h 213186"/>
              <a:gd name="connsiteX0" fmla="*/ 0 w 4249900"/>
              <a:gd name="connsiteY0" fmla="*/ 110694 h 213186"/>
              <a:gd name="connsiteX1" fmla="*/ 110695 w 4249900"/>
              <a:gd name="connsiteY1" fmla="*/ 0 h 213186"/>
              <a:gd name="connsiteX2" fmla="*/ 188968 w 4249900"/>
              <a:gd name="connsiteY2" fmla="*/ 32421 h 213186"/>
              <a:gd name="connsiteX3" fmla="*/ 196435 w 4249900"/>
              <a:gd name="connsiteY3" fmla="*/ 43496 h 213186"/>
              <a:gd name="connsiteX4" fmla="*/ 200955 w 4249900"/>
              <a:gd name="connsiteY4" fmla="*/ 40449 h 213186"/>
              <a:gd name="connsiteX5" fmla="*/ 244042 w 4249900"/>
              <a:gd name="connsiteY5" fmla="*/ 31750 h 213186"/>
              <a:gd name="connsiteX6" fmla="*/ 287129 w 4249900"/>
              <a:gd name="connsiteY6" fmla="*/ 40449 h 213186"/>
              <a:gd name="connsiteX7" fmla="*/ 292463 w 4249900"/>
              <a:gd name="connsiteY7" fmla="*/ 44044 h 213186"/>
              <a:gd name="connsiteX8" fmla="*/ 300300 w 4249900"/>
              <a:gd name="connsiteY8" fmla="*/ 32421 h 213186"/>
              <a:gd name="connsiteX9" fmla="*/ 378573 w 4249900"/>
              <a:gd name="connsiteY9" fmla="*/ 0 h 213186"/>
              <a:gd name="connsiteX10" fmla="*/ 456846 w 4249900"/>
              <a:gd name="connsiteY10" fmla="*/ 32421 h 213186"/>
              <a:gd name="connsiteX11" fmla="*/ 464313 w 4249900"/>
              <a:gd name="connsiteY11" fmla="*/ 43496 h 213186"/>
              <a:gd name="connsiteX12" fmla="*/ 468833 w 4249900"/>
              <a:gd name="connsiteY12" fmla="*/ 40449 h 213186"/>
              <a:gd name="connsiteX13" fmla="*/ 511920 w 4249900"/>
              <a:gd name="connsiteY13" fmla="*/ 31750 h 213186"/>
              <a:gd name="connsiteX14" fmla="*/ 555008 w 4249900"/>
              <a:gd name="connsiteY14" fmla="*/ 40449 h 213186"/>
              <a:gd name="connsiteX15" fmla="*/ 560341 w 4249900"/>
              <a:gd name="connsiteY15" fmla="*/ 44045 h 213186"/>
              <a:gd name="connsiteX16" fmla="*/ 568179 w 4249900"/>
              <a:gd name="connsiteY16" fmla="*/ 32421 h 213186"/>
              <a:gd name="connsiteX17" fmla="*/ 646452 w 4249900"/>
              <a:gd name="connsiteY17" fmla="*/ 0 h 213186"/>
              <a:gd name="connsiteX18" fmla="*/ 724725 w 4249900"/>
              <a:gd name="connsiteY18" fmla="*/ 32421 h 213186"/>
              <a:gd name="connsiteX19" fmla="*/ 732192 w 4249900"/>
              <a:gd name="connsiteY19" fmla="*/ 43496 h 213186"/>
              <a:gd name="connsiteX20" fmla="*/ 736712 w 4249900"/>
              <a:gd name="connsiteY20" fmla="*/ 40449 h 213186"/>
              <a:gd name="connsiteX21" fmla="*/ 779800 w 4249900"/>
              <a:gd name="connsiteY21" fmla="*/ 31750 h 213186"/>
              <a:gd name="connsiteX22" fmla="*/ 822887 w 4249900"/>
              <a:gd name="connsiteY22" fmla="*/ 40449 h 213186"/>
              <a:gd name="connsiteX23" fmla="*/ 828221 w 4249900"/>
              <a:gd name="connsiteY23" fmla="*/ 44045 h 213186"/>
              <a:gd name="connsiteX24" fmla="*/ 836058 w 4249900"/>
              <a:gd name="connsiteY24" fmla="*/ 32421 h 213186"/>
              <a:gd name="connsiteX25" fmla="*/ 914331 w 4249900"/>
              <a:gd name="connsiteY25" fmla="*/ 0 h 213186"/>
              <a:gd name="connsiteX26" fmla="*/ 992604 w 4249900"/>
              <a:gd name="connsiteY26" fmla="*/ 32421 h 213186"/>
              <a:gd name="connsiteX27" fmla="*/ 1000072 w 4249900"/>
              <a:gd name="connsiteY27" fmla="*/ 43496 h 213186"/>
              <a:gd name="connsiteX28" fmla="*/ 1004591 w 4249900"/>
              <a:gd name="connsiteY28" fmla="*/ 40449 h 213186"/>
              <a:gd name="connsiteX29" fmla="*/ 1047679 w 4249900"/>
              <a:gd name="connsiteY29" fmla="*/ 31750 h 213186"/>
              <a:gd name="connsiteX30" fmla="*/ 1090766 w 4249900"/>
              <a:gd name="connsiteY30" fmla="*/ 40449 h 213186"/>
              <a:gd name="connsiteX31" fmla="*/ 1096099 w 4249900"/>
              <a:gd name="connsiteY31" fmla="*/ 44045 h 213186"/>
              <a:gd name="connsiteX32" fmla="*/ 1103937 w 4249900"/>
              <a:gd name="connsiteY32" fmla="*/ 32421 h 213186"/>
              <a:gd name="connsiteX33" fmla="*/ 1182210 w 4249900"/>
              <a:gd name="connsiteY33" fmla="*/ 0 h 213186"/>
              <a:gd name="connsiteX34" fmla="*/ 1260483 w 4249900"/>
              <a:gd name="connsiteY34" fmla="*/ 32421 h 213186"/>
              <a:gd name="connsiteX35" fmla="*/ 1267950 w 4249900"/>
              <a:gd name="connsiteY35" fmla="*/ 43496 h 213186"/>
              <a:gd name="connsiteX36" fmla="*/ 1272470 w 4249900"/>
              <a:gd name="connsiteY36" fmla="*/ 40449 h 213186"/>
              <a:gd name="connsiteX37" fmla="*/ 1315557 w 4249900"/>
              <a:gd name="connsiteY37" fmla="*/ 31750 h 213186"/>
              <a:gd name="connsiteX38" fmla="*/ 1358645 w 4249900"/>
              <a:gd name="connsiteY38" fmla="*/ 40449 h 213186"/>
              <a:gd name="connsiteX39" fmla="*/ 1363978 w 4249900"/>
              <a:gd name="connsiteY39" fmla="*/ 44045 h 213186"/>
              <a:gd name="connsiteX40" fmla="*/ 1371815 w 4249900"/>
              <a:gd name="connsiteY40" fmla="*/ 32421 h 213186"/>
              <a:gd name="connsiteX41" fmla="*/ 1450090 w 4249900"/>
              <a:gd name="connsiteY41" fmla="*/ 0 h 213186"/>
              <a:gd name="connsiteX42" fmla="*/ 1528362 w 4249900"/>
              <a:gd name="connsiteY42" fmla="*/ 32421 h 213186"/>
              <a:gd name="connsiteX43" fmla="*/ 1535829 w 4249900"/>
              <a:gd name="connsiteY43" fmla="*/ 43496 h 213186"/>
              <a:gd name="connsiteX44" fmla="*/ 1540349 w 4249900"/>
              <a:gd name="connsiteY44" fmla="*/ 40449 h 213186"/>
              <a:gd name="connsiteX45" fmla="*/ 1583436 w 4249900"/>
              <a:gd name="connsiteY45" fmla="*/ 31750 h 213186"/>
              <a:gd name="connsiteX46" fmla="*/ 1626523 w 4249900"/>
              <a:gd name="connsiteY46" fmla="*/ 40449 h 213186"/>
              <a:gd name="connsiteX47" fmla="*/ 1631857 w 4249900"/>
              <a:gd name="connsiteY47" fmla="*/ 44044 h 213186"/>
              <a:gd name="connsiteX48" fmla="*/ 1639693 w 4249900"/>
              <a:gd name="connsiteY48" fmla="*/ 32421 h 213186"/>
              <a:gd name="connsiteX49" fmla="*/ 1717967 w 4249900"/>
              <a:gd name="connsiteY49" fmla="*/ 0 h 213186"/>
              <a:gd name="connsiteX50" fmla="*/ 1796240 w 4249900"/>
              <a:gd name="connsiteY50" fmla="*/ 32421 h 213186"/>
              <a:gd name="connsiteX51" fmla="*/ 1803707 w 4249900"/>
              <a:gd name="connsiteY51" fmla="*/ 43496 h 213186"/>
              <a:gd name="connsiteX52" fmla="*/ 1808226 w 4249900"/>
              <a:gd name="connsiteY52" fmla="*/ 40449 h 213186"/>
              <a:gd name="connsiteX53" fmla="*/ 1851313 w 4249900"/>
              <a:gd name="connsiteY53" fmla="*/ 31750 h 213186"/>
              <a:gd name="connsiteX54" fmla="*/ 1894401 w 4249900"/>
              <a:gd name="connsiteY54" fmla="*/ 40449 h 213186"/>
              <a:gd name="connsiteX55" fmla="*/ 1899734 w 4249900"/>
              <a:gd name="connsiteY55" fmla="*/ 44044 h 213186"/>
              <a:gd name="connsiteX56" fmla="*/ 1907571 w 4249900"/>
              <a:gd name="connsiteY56" fmla="*/ 32421 h 213186"/>
              <a:gd name="connsiteX57" fmla="*/ 1985842 w 4249900"/>
              <a:gd name="connsiteY57" fmla="*/ 0 h 213186"/>
              <a:gd name="connsiteX58" fmla="*/ 2064117 w 4249900"/>
              <a:gd name="connsiteY58" fmla="*/ 32421 h 213186"/>
              <a:gd name="connsiteX59" fmla="*/ 2071584 w 4249900"/>
              <a:gd name="connsiteY59" fmla="*/ 43496 h 213186"/>
              <a:gd name="connsiteX60" fmla="*/ 2076103 w 4249900"/>
              <a:gd name="connsiteY60" fmla="*/ 40449 h 213186"/>
              <a:gd name="connsiteX61" fmla="*/ 2119192 w 4249900"/>
              <a:gd name="connsiteY61" fmla="*/ 31750 h 213186"/>
              <a:gd name="connsiteX62" fmla="*/ 2162278 w 4249900"/>
              <a:gd name="connsiteY62" fmla="*/ 40449 h 213186"/>
              <a:gd name="connsiteX63" fmla="*/ 2167613 w 4249900"/>
              <a:gd name="connsiteY63" fmla="*/ 44045 h 213186"/>
              <a:gd name="connsiteX64" fmla="*/ 2175449 w 4249900"/>
              <a:gd name="connsiteY64" fmla="*/ 32421 h 213186"/>
              <a:gd name="connsiteX65" fmla="*/ 2253722 w 4249900"/>
              <a:gd name="connsiteY65" fmla="*/ 0 h 213186"/>
              <a:gd name="connsiteX66" fmla="*/ 2331995 w 4249900"/>
              <a:gd name="connsiteY66" fmla="*/ 32421 h 213186"/>
              <a:gd name="connsiteX67" fmla="*/ 2339461 w 4249900"/>
              <a:gd name="connsiteY67" fmla="*/ 43496 h 213186"/>
              <a:gd name="connsiteX68" fmla="*/ 2343982 w 4249900"/>
              <a:gd name="connsiteY68" fmla="*/ 40449 h 213186"/>
              <a:gd name="connsiteX69" fmla="*/ 2387070 w 4249900"/>
              <a:gd name="connsiteY69" fmla="*/ 31750 h 213186"/>
              <a:gd name="connsiteX70" fmla="*/ 2430156 w 4249900"/>
              <a:gd name="connsiteY70" fmla="*/ 40449 h 213186"/>
              <a:gd name="connsiteX71" fmla="*/ 2435491 w 4249900"/>
              <a:gd name="connsiteY71" fmla="*/ 44045 h 213186"/>
              <a:gd name="connsiteX72" fmla="*/ 2443327 w 4249900"/>
              <a:gd name="connsiteY72" fmla="*/ 32421 h 213186"/>
              <a:gd name="connsiteX73" fmla="*/ 2521601 w 4249900"/>
              <a:gd name="connsiteY73" fmla="*/ 0 h 213186"/>
              <a:gd name="connsiteX74" fmla="*/ 2599874 w 4249900"/>
              <a:gd name="connsiteY74" fmla="*/ 32421 h 213186"/>
              <a:gd name="connsiteX75" fmla="*/ 2607340 w 4249900"/>
              <a:gd name="connsiteY75" fmla="*/ 43496 h 213186"/>
              <a:gd name="connsiteX76" fmla="*/ 2611860 w 4249900"/>
              <a:gd name="connsiteY76" fmla="*/ 40449 h 213186"/>
              <a:gd name="connsiteX77" fmla="*/ 2654946 w 4249900"/>
              <a:gd name="connsiteY77" fmla="*/ 31750 h 213186"/>
              <a:gd name="connsiteX78" fmla="*/ 2698035 w 4249900"/>
              <a:gd name="connsiteY78" fmla="*/ 40449 h 213186"/>
              <a:gd name="connsiteX79" fmla="*/ 2703368 w 4249900"/>
              <a:gd name="connsiteY79" fmla="*/ 44045 h 213186"/>
              <a:gd name="connsiteX80" fmla="*/ 2711205 w 4249900"/>
              <a:gd name="connsiteY80" fmla="*/ 32421 h 213186"/>
              <a:gd name="connsiteX81" fmla="*/ 2789478 w 4249900"/>
              <a:gd name="connsiteY81" fmla="*/ 0 h 213186"/>
              <a:gd name="connsiteX82" fmla="*/ 2867751 w 4249900"/>
              <a:gd name="connsiteY82" fmla="*/ 32421 h 213186"/>
              <a:gd name="connsiteX83" fmla="*/ 2875218 w 4249900"/>
              <a:gd name="connsiteY83" fmla="*/ 43496 h 213186"/>
              <a:gd name="connsiteX84" fmla="*/ 2879738 w 4249900"/>
              <a:gd name="connsiteY84" fmla="*/ 40449 h 213186"/>
              <a:gd name="connsiteX85" fmla="*/ 2922826 w 4249900"/>
              <a:gd name="connsiteY85" fmla="*/ 31750 h 213186"/>
              <a:gd name="connsiteX86" fmla="*/ 2965913 w 4249900"/>
              <a:gd name="connsiteY86" fmla="*/ 40449 h 213186"/>
              <a:gd name="connsiteX87" fmla="*/ 2971248 w 4249900"/>
              <a:gd name="connsiteY87" fmla="*/ 44045 h 213186"/>
              <a:gd name="connsiteX88" fmla="*/ 2979084 w 4249900"/>
              <a:gd name="connsiteY88" fmla="*/ 32421 h 213186"/>
              <a:gd name="connsiteX89" fmla="*/ 3057357 w 4249900"/>
              <a:gd name="connsiteY89" fmla="*/ 0 h 213186"/>
              <a:gd name="connsiteX90" fmla="*/ 3135630 w 4249900"/>
              <a:gd name="connsiteY90" fmla="*/ 32421 h 213186"/>
              <a:gd name="connsiteX91" fmla="*/ 3143096 w 4249900"/>
              <a:gd name="connsiteY91" fmla="*/ 43496 h 213186"/>
              <a:gd name="connsiteX92" fmla="*/ 3147617 w 4249900"/>
              <a:gd name="connsiteY92" fmla="*/ 40449 h 213186"/>
              <a:gd name="connsiteX93" fmla="*/ 3190704 w 4249900"/>
              <a:gd name="connsiteY93" fmla="*/ 31750 h 213186"/>
              <a:gd name="connsiteX94" fmla="*/ 3233791 w 4249900"/>
              <a:gd name="connsiteY94" fmla="*/ 40449 h 213186"/>
              <a:gd name="connsiteX95" fmla="*/ 3239125 w 4249900"/>
              <a:gd name="connsiteY95" fmla="*/ 44045 h 213186"/>
              <a:gd name="connsiteX96" fmla="*/ 3246962 w 4249900"/>
              <a:gd name="connsiteY96" fmla="*/ 32421 h 213186"/>
              <a:gd name="connsiteX97" fmla="*/ 3325235 w 4249900"/>
              <a:gd name="connsiteY97" fmla="*/ 0 h 213186"/>
              <a:gd name="connsiteX98" fmla="*/ 3403507 w 4249900"/>
              <a:gd name="connsiteY98" fmla="*/ 32421 h 213186"/>
              <a:gd name="connsiteX99" fmla="*/ 3410974 w 4249900"/>
              <a:gd name="connsiteY99" fmla="*/ 43496 h 213186"/>
              <a:gd name="connsiteX100" fmla="*/ 3415494 w 4249900"/>
              <a:gd name="connsiteY100" fmla="*/ 40449 h 213186"/>
              <a:gd name="connsiteX101" fmla="*/ 3458582 w 4249900"/>
              <a:gd name="connsiteY101" fmla="*/ 31750 h 213186"/>
              <a:gd name="connsiteX102" fmla="*/ 3501666 w 4249900"/>
              <a:gd name="connsiteY102" fmla="*/ 40449 h 213186"/>
              <a:gd name="connsiteX103" fmla="*/ 3506998 w 4249900"/>
              <a:gd name="connsiteY103" fmla="*/ 44044 h 213186"/>
              <a:gd name="connsiteX104" fmla="*/ 3514835 w 4249900"/>
              <a:gd name="connsiteY104" fmla="*/ 32421 h 213186"/>
              <a:gd name="connsiteX105" fmla="*/ 3593106 w 4249900"/>
              <a:gd name="connsiteY105" fmla="*/ 0 h 213186"/>
              <a:gd name="connsiteX106" fmla="*/ 3671379 w 4249900"/>
              <a:gd name="connsiteY106" fmla="*/ 32421 h 213186"/>
              <a:gd name="connsiteX107" fmla="*/ 3678847 w 4249900"/>
              <a:gd name="connsiteY107" fmla="*/ 43497 h 213186"/>
              <a:gd name="connsiteX108" fmla="*/ 3683369 w 4249900"/>
              <a:gd name="connsiteY108" fmla="*/ 40449 h 213186"/>
              <a:gd name="connsiteX109" fmla="*/ 3726456 w 4249900"/>
              <a:gd name="connsiteY109" fmla="*/ 31750 h 213186"/>
              <a:gd name="connsiteX110" fmla="*/ 3769544 w 4249900"/>
              <a:gd name="connsiteY110" fmla="*/ 40449 h 213186"/>
              <a:gd name="connsiteX111" fmla="*/ 3774875 w 4249900"/>
              <a:gd name="connsiteY111" fmla="*/ 44043 h 213186"/>
              <a:gd name="connsiteX112" fmla="*/ 3782711 w 4249900"/>
              <a:gd name="connsiteY112" fmla="*/ 32421 h 213186"/>
              <a:gd name="connsiteX113" fmla="*/ 3860984 w 4249900"/>
              <a:gd name="connsiteY113" fmla="*/ 0 h 213186"/>
              <a:gd name="connsiteX114" fmla="*/ 3939257 w 4249900"/>
              <a:gd name="connsiteY114" fmla="*/ 32421 h 213186"/>
              <a:gd name="connsiteX115" fmla="*/ 3946725 w 4249900"/>
              <a:gd name="connsiteY115" fmla="*/ 43497 h 213186"/>
              <a:gd name="connsiteX116" fmla="*/ 3951247 w 4249900"/>
              <a:gd name="connsiteY116" fmla="*/ 40449 h 213186"/>
              <a:gd name="connsiteX117" fmla="*/ 3994334 w 4249900"/>
              <a:gd name="connsiteY117" fmla="*/ 31750 h 213186"/>
              <a:gd name="connsiteX118" fmla="*/ 4037422 w 4249900"/>
              <a:gd name="connsiteY118" fmla="*/ 40449 h 213186"/>
              <a:gd name="connsiteX119" fmla="*/ 4042754 w 4249900"/>
              <a:gd name="connsiteY119" fmla="*/ 44044 h 213186"/>
              <a:gd name="connsiteX120" fmla="*/ 4050590 w 4249900"/>
              <a:gd name="connsiteY120" fmla="*/ 32421 h 213186"/>
              <a:gd name="connsiteX121" fmla="*/ 4128863 w 4249900"/>
              <a:gd name="connsiteY121" fmla="*/ 0 h 213186"/>
              <a:gd name="connsiteX122" fmla="*/ 4207136 w 4249900"/>
              <a:gd name="connsiteY122" fmla="*/ 32421 h 213186"/>
              <a:gd name="connsiteX123" fmla="*/ 4214604 w 4249900"/>
              <a:gd name="connsiteY123" fmla="*/ 43497 h 213186"/>
              <a:gd name="connsiteX124" fmla="*/ 4219126 w 4249900"/>
              <a:gd name="connsiteY124" fmla="*/ 40449 h 213186"/>
              <a:gd name="connsiteX125" fmla="*/ 4249900 w 4249900"/>
              <a:gd name="connsiteY125" fmla="*/ 34236 h 213186"/>
              <a:gd name="connsiteX126" fmla="*/ 4249900 w 4249900"/>
              <a:gd name="connsiteY126" fmla="*/ 121746 h 213186"/>
              <a:gd name="connsiteX127" fmla="*/ 93671 w 4249900"/>
              <a:gd name="connsiteY127" fmla="*/ 213186 h 213186"/>
              <a:gd name="connsiteX0" fmla="*/ 17024 w 4156229"/>
              <a:gd name="connsiteY0" fmla="*/ 0 h 213186"/>
              <a:gd name="connsiteX1" fmla="*/ 95297 w 4156229"/>
              <a:gd name="connsiteY1" fmla="*/ 32421 h 213186"/>
              <a:gd name="connsiteX2" fmla="*/ 102764 w 4156229"/>
              <a:gd name="connsiteY2" fmla="*/ 43496 h 213186"/>
              <a:gd name="connsiteX3" fmla="*/ 107284 w 4156229"/>
              <a:gd name="connsiteY3" fmla="*/ 40449 h 213186"/>
              <a:gd name="connsiteX4" fmla="*/ 150371 w 4156229"/>
              <a:gd name="connsiteY4" fmla="*/ 31750 h 213186"/>
              <a:gd name="connsiteX5" fmla="*/ 193458 w 4156229"/>
              <a:gd name="connsiteY5" fmla="*/ 40449 h 213186"/>
              <a:gd name="connsiteX6" fmla="*/ 198792 w 4156229"/>
              <a:gd name="connsiteY6" fmla="*/ 44044 h 213186"/>
              <a:gd name="connsiteX7" fmla="*/ 206629 w 4156229"/>
              <a:gd name="connsiteY7" fmla="*/ 32421 h 213186"/>
              <a:gd name="connsiteX8" fmla="*/ 284902 w 4156229"/>
              <a:gd name="connsiteY8" fmla="*/ 0 h 213186"/>
              <a:gd name="connsiteX9" fmla="*/ 363175 w 4156229"/>
              <a:gd name="connsiteY9" fmla="*/ 32421 h 213186"/>
              <a:gd name="connsiteX10" fmla="*/ 370642 w 4156229"/>
              <a:gd name="connsiteY10" fmla="*/ 43496 h 213186"/>
              <a:gd name="connsiteX11" fmla="*/ 375162 w 4156229"/>
              <a:gd name="connsiteY11" fmla="*/ 40449 h 213186"/>
              <a:gd name="connsiteX12" fmla="*/ 418249 w 4156229"/>
              <a:gd name="connsiteY12" fmla="*/ 31750 h 213186"/>
              <a:gd name="connsiteX13" fmla="*/ 461337 w 4156229"/>
              <a:gd name="connsiteY13" fmla="*/ 40449 h 213186"/>
              <a:gd name="connsiteX14" fmla="*/ 466670 w 4156229"/>
              <a:gd name="connsiteY14" fmla="*/ 44045 h 213186"/>
              <a:gd name="connsiteX15" fmla="*/ 474508 w 4156229"/>
              <a:gd name="connsiteY15" fmla="*/ 32421 h 213186"/>
              <a:gd name="connsiteX16" fmla="*/ 552781 w 4156229"/>
              <a:gd name="connsiteY16" fmla="*/ 0 h 213186"/>
              <a:gd name="connsiteX17" fmla="*/ 631054 w 4156229"/>
              <a:gd name="connsiteY17" fmla="*/ 32421 h 213186"/>
              <a:gd name="connsiteX18" fmla="*/ 638521 w 4156229"/>
              <a:gd name="connsiteY18" fmla="*/ 43496 h 213186"/>
              <a:gd name="connsiteX19" fmla="*/ 643041 w 4156229"/>
              <a:gd name="connsiteY19" fmla="*/ 40449 h 213186"/>
              <a:gd name="connsiteX20" fmla="*/ 686129 w 4156229"/>
              <a:gd name="connsiteY20" fmla="*/ 31750 h 213186"/>
              <a:gd name="connsiteX21" fmla="*/ 729216 w 4156229"/>
              <a:gd name="connsiteY21" fmla="*/ 40449 h 213186"/>
              <a:gd name="connsiteX22" fmla="*/ 734550 w 4156229"/>
              <a:gd name="connsiteY22" fmla="*/ 44045 h 213186"/>
              <a:gd name="connsiteX23" fmla="*/ 742387 w 4156229"/>
              <a:gd name="connsiteY23" fmla="*/ 32421 h 213186"/>
              <a:gd name="connsiteX24" fmla="*/ 820660 w 4156229"/>
              <a:gd name="connsiteY24" fmla="*/ 0 h 213186"/>
              <a:gd name="connsiteX25" fmla="*/ 898933 w 4156229"/>
              <a:gd name="connsiteY25" fmla="*/ 32421 h 213186"/>
              <a:gd name="connsiteX26" fmla="*/ 906401 w 4156229"/>
              <a:gd name="connsiteY26" fmla="*/ 43496 h 213186"/>
              <a:gd name="connsiteX27" fmla="*/ 910920 w 4156229"/>
              <a:gd name="connsiteY27" fmla="*/ 40449 h 213186"/>
              <a:gd name="connsiteX28" fmla="*/ 954008 w 4156229"/>
              <a:gd name="connsiteY28" fmla="*/ 31750 h 213186"/>
              <a:gd name="connsiteX29" fmla="*/ 997095 w 4156229"/>
              <a:gd name="connsiteY29" fmla="*/ 40449 h 213186"/>
              <a:gd name="connsiteX30" fmla="*/ 1002428 w 4156229"/>
              <a:gd name="connsiteY30" fmla="*/ 44045 h 213186"/>
              <a:gd name="connsiteX31" fmla="*/ 1010266 w 4156229"/>
              <a:gd name="connsiteY31" fmla="*/ 32421 h 213186"/>
              <a:gd name="connsiteX32" fmla="*/ 1088539 w 4156229"/>
              <a:gd name="connsiteY32" fmla="*/ 0 h 213186"/>
              <a:gd name="connsiteX33" fmla="*/ 1166812 w 4156229"/>
              <a:gd name="connsiteY33" fmla="*/ 32421 h 213186"/>
              <a:gd name="connsiteX34" fmla="*/ 1174279 w 4156229"/>
              <a:gd name="connsiteY34" fmla="*/ 43496 h 213186"/>
              <a:gd name="connsiteX35" fmla="*/ 1178799 w 4156229"/>
              <a:gd name="connsiteY35" fmla="*/ 40449 h 213186"/>
              <a:gd name="connsiteX36" fmla="*/ 1221886 w 4156229"/>
              <a:gd name="connsiteY36" fmla="*/ 31750 h 213186"/>
              <a:gd name="connsiteX37" fmla="*/ 1264974 w 4156229"/>
              <a:gd name="connsiteY37" fmla="*/ 40449 h 213186"/>
              <a:gd name="connsiteX38" fmla="*/ 1270307 w 4156229"/>
              <a:gd name="connsiteY38" fmla="*/ 44045 h 213186"/>
              <a:gd name="connsiteX39" fmla="*/ 1278144 w 4156229"/>
              <a:gd name="connsiteY39" fmla="*/ 32421 h 213186"/>
              <a:gd name="connsiteX40" fmla="*/ 1356419 w 4156229"/>
              <a:gd name="connsiteY40" fmla="*/ 0 h 213186"/>
              <a:gd name="connsiteX41" fmla="*/ 1434691 w 4156229"/>
              <a:gd name="connsiteY41" fmla="*/ 32421 h 213186"/>
              <a:gd name="connsiteX42" fmla="*/ 1442158 w 4156229"/>
              <a:gd name="connsiteY42" fmla="*/ 43496 h 213186"/>
              <a:gd name="connsiteX43" fmla="*/ 1446678 w 4156229"/>
              <a:gd name="connsiteY43" fmla="*/ 40449 h 213186"/>
              <a:gd name="connsiteX44" fmla="*/ 1489765 w 4156229"/>
              <a:gd name="connsiteY44" fmla="*/ 31750 h 213186"/>
              <a:gd name="connsiteX45" fmla="*/ 1532852 w 4156229"/>
              <a:gd name="connsiteY45" fmla="*/ 40449 h 213186"/>
              <a:gd name="connsiteX46" fmla="*/ 1538186 w 4156229"/>
              <a:gd name="connsiteY46" fmla="*/ 44044 h 213186"/>
              <a:gd name="connsiteX47" fmla="*/ 1546022 w 4156229"/>
              <a:gd name="connsiteY47" fmla="*/ 32421 h 213186"/>
              <a:gd name="connsiteX48" fmla="*/ 1624296 w 4156229"/>
              <a:gd name="connsiteY48" fmla="*/ 0 h 213186"/>
              <a:gd name="connsiteX49" fmla="*/ 1702569 w 4156229"/>
              <a:gd name="connsiteY49" fmla="*/ 32421 h 213186"/>
              <a:gd name="connsiteX50" fmla="*/ 1710036 w 4156229"/>
              <a:gd name="connsiteY50" fmla="*/ 43496 h 213186"/>
              <a:gd name="connsiteX51" fmla="*/ 1714555 w 4156229"/>
              <a:gd name="connsiteY51" fmla="*/ 40449 h 213186"/>
              <a:gd name="connsiteX52" fmla="*/ 1757642 w 4156229"/>
              <a:gd name="connsiteY52" fmla="*/ 31750 h 213186"/>
              <a:gd name="connsiteX53" fmla="*/ 1800730 w 4156229"/>
              <a:gd name="connsiteY53" fmla="*/ 40449 h 213186"/>
              <a:gd name="connsiteX54" fmla="*/ 1806063 w 4156229"/>
              <a:gd name="connsiteY54" fmla="*/ 44044 h 213186"/>
              <a:gd name="connsiteX55" fmla="*/ 1813900 w 4156229"/>
              <a:gd name="connsiteY55" fmla="*/ 32421 h 213186"/>
              <a:gd name="connsiteX56" fmla="*/ 1892171 w 4156229"/>
              <a:gd name="connsiteY56" fmla="*/ 0 h 213186"/>
              <a:gd name="connsiteX57" fmla="*/ 1970446 w 4156229"/>
              <a:gd name="connsiteY57" fmla="*/ 32421 h 213186"/>
              <a:gd name="connsiteX58" fmla="*/ 1977913 w 4156229"/>
              <a:gd name="connsiteY58" fmla="*/ 43496 h 213186"/>
              <a:gd name="connsiteX59" fmla="*/ 1982432 w 4156229"/>
              <a:gd name="connsiteY59" fmla="*/ 40449 h 213186"/>
              <a:gd name="connsiteX60" fmla="*/ 2025521 w 4156229"/>
              <a:gd name="connsiteY60" fmla="*/ 31750 h 213186"/>
              <a:gd name="connsiteX61" fmla="*/ 2068607 w 4156229"/>
              <a:gd name="connsiteY61" fmla="*/ 40449 h 213186"/>
              <a:gd name="connsiteX62" fmla="*/ 2073942 w 4156229"/>
              <a:gd name="connsiteY62" fmla="*/ 44045 h 213186"/>
              <a:gd name="connsiteX63" fmla="*/ 2081778 w 4156229"/>
              <a:gd name="connsiteY63" fmla="*/ 32421 h 213186"/>
              <a:gd name="connsiteX64" fmla="*/ 2160051 w 4156229"/>
              <a:gd name="connsiteY64" fmla="*/ 0 h 213186"/>
              <a:gd name="connsiteX65" fmla="*/ 2238324 w 4156229"/>
              <a:gd name="connsiteY65" fmla="*/ 32421 h 213186"/>
              <a:gd name="connsiteX66" fmla="*/ 2245790 w 4156229"/>
              <a:gd name="connsiteY66" fmla="*/ 43496 h 213186"/>
              <a:gd name="connsiteX67" fmla="*/ 2250311 w 4156229"/>
              <a:gd name="connsiteY67" fmla="*/ 40449 h 213186"/>
              <a:gd name="connsiteX68" fmla="*/ 2293399 w 4156229"/>
              <a:gd name="connsiteY68" fmla="*/ 31750 h 213186"/>
              <a:gd name="connsiteX69" fmla="*/ 2336485 w 4156229"/>
              <a:gd name="connsiteY69" fmla="*/ 40449 h 213186"/>
              <a:gd name="connsiteX70" fmla="*/ 2341820 w 4156229"/>
              <a:gd name="connsiteY70" fmla="*/ 44045 h 213186"/>
              <a:gd name="connsiteX71" fmla="*/ 2349656 w 4156229"/>
              <a:gd name="connsiteY71" fmla="*/ 32421 h 213186"/>
              <a:gd name="connsiteX72" fmla="*/ 2427930 w 4156229"/>
              <a:gd name="connsiteY72" fmla="*/ 0 h 213186"/>
              <a:gd name="connsiteX73" fmla="*/ 2506203 w 4156229"/>
              <a:gd name="connsiteY73" fmla="*/ 32421 h 213186"/>
              <a:gd name="connsiteX74" fmla="*/ 2513669 w 4156229"/>
              <a:gd name="connsiteY74" fmla="*/ 43496 h 213186"/>
              <a:gd name="connsiteX75" fmla="*/ 2518189 w 4156229"/>
              <a:gd name="connsiteY75" fmla="*/ 40449 h 213186"/>
              <a:gd name="connsiteX76" fmla="*/ 2561275 w 4156229"/>
              <a:gd name="connsiteY76" fmla="*/ 31750 h 213186"/>
              <a:gd name="connsiteX77" fmla="*/ 2604364 w 4156229"/>
              <a:gd name="connsiteY77" fmla="*/ 40449 h 213186"/>
              <a:gd name="connsiteX78" fmla="*/ 2609697 w 4156229"/>
              <a:gd name="connsiteY78" fmla="*/ 44045 h 213186"/>
              <a:gd name="connsiteX79" fmla="*/ 2617534 w 4156229"/>
              <a:gd name="connsiteY79" fmla="*/ 32421 h 213186"/>
              <a:gd name="connsiteX80" fmla="*/ 2695807 w 4156229"/>
              <a:gd name="connsiteY80" fmla="*/ 0 h 213186"/>
              <a:gd name="connsiteX81" fmla="*/ 2774080 w 4156229"/>
              <a:gd name="connsiteY81" fmla="*/ 32421 h 213186"/>
              <a:gd name="connsiteX82" fmla="*/ 2781547 w 4156229"/>
              <a:gd name="connsiteY82" fmla="*/ 43496 h 213186"/>
              <a:gd name="connsiteX83" fmla="*/ 2786067 w 4156229"/>
              <a:gd name="connsiteY83" fmla="*/ 40449 h 213186"/>
              <a:gd name="connsiteX84" fmla="*/ 2829155 w 4156229"/>
              <a:gd name="connsiteY84" fmla="*/ 31750 h 213186"/>
              <a:gd name="connsiteX85" fmla="*/ 2872242 w 4156229"/>
              <a:gd name="connsiteY85" fmla="*/ 40449 h 213186"/>
              <a:gd name="connsiteX86" fmla="*/ 2877577 w 4156229"/>
              <a:gd name="connsiteY86" fmla="*/ 44045 h 213186"/>
              <a:gd name="connsiteX87" fmla="*/ 2885413 w 4156229"/>
              <a:gd name="connsiteY87" fmla="*/ 32421 h 213186"/>
              <a:gd name="connsiteX88" fmla="*/ 2963686 w 4156229"/>
              <a:gd name="connsiteY88" fmla="*/ 0 h 213186"/>
              <a:gd name="connsiteX89" fmla="*/ 3041959 w 4156229"/>
              <a:gd name="connsiteY89" fmla="*/ 32421 h 213186"/>
              <a:gd name="connsiteX90" fmla="*/ 3049425 w 4156229"/>
              <a:gd name="connsiteY90" fmla="*/ 43496 h 213186"/>
              <a:gd name="connsiteX91" fmla="*/ 3053946 w 4156229"/>
              <a:gd name="connsiteY91" fmla="*/ 40449 h 213186"/>
              <a:gd name="connsiteX92" fmla="*/ 3097033 w 4156229"/>
              <a:gd name="connsiteY92" fmla="*/ 31750 h 213186"/>
              <a:gd name="connsiteX93" fmla="*/ 3140120 w 4156229"/>
              <a:gd name="connsiteY93" fmla="*/ 40449 h 213186"/>
              <a:gd name="connsiteX94" fmla="*/ 3145454 w 4156229"/>
              <a:gd name="connsiteY94" fmla="*/ 44045 h 213186"/>
              <a:gd name="connsiteX95" fmla="*/ 3153291 w 4156229"/>
              <a:gd name="connsiteY95" fmla="*/ 32421 h 213186"/>
              <a:gd name="connsiteX96" fmla="*/ 3231564 w 4156229"/>
              <a:gd name="connsiteY96" fmla="*/ 0 h 213186"/>
              <a:gd name="connsiteX97" fmla="*/ 3309836 w 4156229"/>
              <a:gd name="connsiteY97" fmla="*/ 32421 h 213186"/>
              <a:gd name="connsiteX98" fmla="*/ 3317303 w 4156229"/>
              <a:gd name="connsiteY98" fmla="*/ 43496 h 213186"/>
              <a:gd name="connsiteX99" fmla="*/ 3321823 w 4156229"/>
              <a:gd name="connsiteY99" fmla="*/ 40449 h 213186"/>
              <a:gd name="connsiteX100" fmla="*/ 3364911 w 4156229"/>
              <a:gd name="connsiteY100" fmla="*/ 31750 h 213186"/>
              <a:gd name="connsiteX101" fmla="*/ 3407995 w 4156229"/>
              <a:gd name="connsiteY101" fmla="*/ 40449 h 213186"/>
              <a:gd name="connsiteX102" fmla="*/ 3413327 w 4156229"/>
              <a:gd name="connsiteY102" fmla="*/ 44044 h 213186"/>
              <a:gd name="connsiteX103" fmla="*/ 3421164 w 4156229"/>
              <a:gd name="connsiteY103" fmla="*/ 32421 h 213186"/>
              <a:gd name="connsiteX104" fmla="*/ 3499435 w 4156229"/>
              <a:gd name="connsiteY104" fmla="*/ 0 h 213186"/>
              <a:gd name="connsiteX105" fmla="*/ 3577708 w 4156229"/>
              <a:gd name="connsiteY105" fmla="*/ 32421 h 213186"/>
              <a:gd name="connsiteX106" fmla="*/ 3585176 w 4156229"/>
              <a:gd name="connsiteY106" fmla="*/ 43497 h 213186"/>
              <a:gd name="connsiteX107" fmla="*/ 3589698 w 4156229"/>
              <a:gd name="connsiteY107" fmla="*/ 40449 h 213186"/>
              <a:gd name="connsiteX108" fmla="*/ 3632785 w 4156229"/>
              <a:gd name="connsiteY108" fmla="*/ 31750 h 213186"/>
              <a:gd name="connsiteX109" fmla="*/ 3675873 w 4156229"/>
              <a:gd name="connsiteY109" fmla="*/ 40449 h 213186"/>
              <a:gd name="connsiteX110" fmla="*/ 3681204 w 4156229"/>
              <a:gd name="connsiteY110" fmla="*/ 44043 h 213186"/>
              <a:gd name="connsiteX111" fmla="*/ 3689040 w 4156229"/>
              <a:gd name="connsiteY111" fmla="*/ 32421 h 213186"/>
              <a:gd name="connsiteX112" fmla="*/ 3767313 w 4156229"/>
              <a:gd name="connsiteY112" fmla="*/ 0 h 213186"/>
              <a:gd name="connsiteX113" fmla="*/ 3845586 w 4156229"/>
              <a:gd name="connsiteY113" fmla="*/ 32421 h 213186"/>
              <a:gd name="connsiteX114" fmla="*/ 3853054 w 4156229"/>
              <a:gd name="connsiteY114" fmla="*/ 43497 h 213186"/>
              <a:gd name="connsiteX115" fmla="*/ 3857576 w 4156229"/>
              <a:gd name="connsiteY115" fmla="*/ 40449 h 213186"/>
              <a:gd name="connsiteX116" fmla="*/ 3900663 w 4156229"/>
              <a:gd name="connsiteY116" fmla="*/ 31750 h 213186"/>
              <a:gd name="connsiteX117" fmla="*/ 3943751 w 4156229"/>
              <a:gd name="connsiteY117" fmla="*/ 40449 h 213186"/>
              <a:gd name="connsiteX118" fmla="*/ 3949083 w 4156229"/>
              <a:gd name="connsiteY118" fmla="*/ 44044 h 213186"/>
              <a:gd name="connsiteX119" fmla="*/ 3956919 w 4156229"/>
              <a:gd name="connsiteY119" fmla="*/ 32421 h 213186"/>
              <a:gd name="connsiteX120" fmla="*/ 4035192 w 4156229"/>
              <a:gd name="connsiteY120" fmla="*/ 0 h 213186"/>
              <a:gd name="connsiteX121" fmla="*/ 4113465 w 4156229"/>
              <a:gd name="connsiteY121" fmla="*/ 32421 h 213186"/>
              <a:gd name="connsiteX122" fmla="*/ 4120933 w 4156229"/>
              <a:gd name="connsiteY122" fmla="*/ 43497 h 213186"/>
              <a:gd name="connsiteX123" fmla="*/ 4125455 w 4156229"/>
              <a:gd name="connsiteY123" fmla="*/ 40449 h 213186"/>
              <a:gd name="connsiteX124" fmla="*/ 4156229 w 4156229"/>
              <a:gd name="connsiteY124" fmla="*/ 34236 h 213186"/>
              <a:gd name="connsiteX125" fmla="*/ 4156229 w 4156229"/>
              <a:gd name="connsiteY125" fmla="*/ 121746 h 213186"/>
              <a:gd name="connsiteX126" fmla="*/ 0 w 4156229"/>
              <a:gd name="connsiteY126" fmla="*/ 213186 h 213186"/>
              <a:gd name="connsiteX0" fmla="*/ 17024 w 4156229"/>
              <a:gd name="connsiteY0" fmla="*/ 0 h 213186"/>
              <a:gd name="connsiteX1" fmla="*/ 102764 w 4156229"/>
              <a:gd name="connsiteY1" fmla="*/ 43496 h 213186"/>
              <a:gd name="connsiteX2" fmla="*/ 107284 w 4156229"/>
              <a:gd name="connsiteY2" fmla="*/ 40449 h 213186"/>
              <a:gd name="connsiteX3" fmla="*/ 150371 w 4156229"/>
              <a:gd name="connsiteY3" fmla="*/ 31750 h 213186"/>
              <a:gd name="connsiteX4" fmla="*/ 193458 w 4156229"/>
              <a:gd name="connsiteY4" fmla="*/ 40449 h 213186"/>
              <a:gd name="connsiteX5" fmla="*/ 198792 w 4156229"/>
              <a:gd name="connsiteY5" fmla="*/ 44044 h 213186"/>
              <a:gd name="connsiteX6" fmla="*/ 206629 w 4156229"/>
              <a:gd name="connsiteY6" fmla="*/ 32421 h 213186"/>
              <a:gd name="connsiteX7" fmla="*/ 284902 w 4156229"/>
              <a:gd name="connsiteY7" fmla="*/ 0 h 213186"/>
              <a:gd name="connsiteX8" fmla="*/ 363175 w 4156229"/>
              <a:gd name="connsiteY8" fmla="*/ 32421 h 213186"/>
              <a:gd name="connsiteX9" fmla="*/ 370642 w 4156229"/>
              <a:gd name="connsiteY9" fmla="*/ 43496 h 213186"/>
              <a:gd name="connsiteX10" fmla="*/ 375162 w 4156229"/>
              <a:gd name="connsiteY10" fmla="*/ 40449 h 213186"/>
              <a:gd name="connsiteX11" fmla="*/ 418249 w 4156229"/>
              <a:gd name="connsiteY11" fmla="*/ 31750 h 213186"/>
              <a:gd name="connsiteX12" fmla="*/ 461337 w 4156229"/>
              <a:gd name="connsiteY12" fmla="*/ 40449 h 213186"/>
              <a:gd name="connsiteX13" fmla="*/ 466670 w 4156229"/>
              <a:gd name="connsiteY13" fmla="*/ 44045 h 213186"/>
              <a:gd name="connsiteX14" fmla="*/ 474508 w 4156229"/>
              <a:gd name="connsiteY14" fmla="*/ 32421 h 213186"/>
              <a:gd name="connsiteX15" fmla="*/ 552781 w 4156229"/>
              <a:gd name="connsiteY15" fmla="*/ 0 h 213186"/>
              <a:gd name="connsiteX16" fmla="*/ 631054 w 4156229"/>
              <a:gd name="connsiteY16" fmla="*/ 32421 h 213186"/>
              <a:gd name="connsiteX17" fmla="*/ 638521 w 4156229"/>
              <a:gd name="connsiteY17" fmla="*/ 43496 h 213186"/>
              <a:gd name="connsiteX18" fmla="*/ 643041 w 4156229"/>
              <a:gd name="connsiteY18" fmla="*/ 40449 h 213186"/>
              <a:gd name="connsiteX19" fmla="*/ 686129 w 4156229"/>
              <a:gd name="connsiteY19" fmla="*/ 31750 h 213186"/>
              <a:gd name="connsiteX20" fmla="*/ 729216 w 4156229"/>
              <a:gd name="connsiteY20" fmla="*/ 40449 h 213186"/>
              <a:gd name="connsiteX21" fmla="*/ 734550 w 4156229"/>
              <a:gd name="connsiteY21" fmla="*/ 44045 h 213186"/>
              <a:gd name="connsiteX22" fmla="*/ 742387 w 4156229"/>
              <a:gd name="connsiteY22" fmla="*/ 32421 h 213186"/>
              <a:gd name="connsiteX23" fmla="*/ 820660 w 4156229"/>
              <a:gd name="connsiteY23" fmla="*/ 0 h 213186"/>
              <a:gd name="connsiteX24" fmla="*/ 898933 w 4156229"/>
              <a:gd name="connsiteY24" fmla="*/ 32421 h 213186"/>
              <a:gd name="connsiteX25" fmla="*/ 906401 w 4156229"/>
              <a:gd name="connsiteY25" fmla="*/ 43496 h 213186"/>
              <a:gd name="connsiteX26" fmla="*/ 910920 w 4156229"/>
              <a:gd name="connsiteY26" fmla="*/ 40449 h 213186"/>
              <a:gd name="connsiteX27" fmla="*/ 954008 w 4156229"/>
              <a:gd name="connsiteY27" fmla="*/ 31750 h 213186"/>
              <a:gd name="connsiteX28" fmla="*/ 997095 w 4156229"/>
              <a:gd name="connsiteY28" fmla="*/ 40449 h 213186"/>
              <a:gd name="connsiteX29" fmla="*/ 1002428 w 4156229"/>
              <a:gd name="connsiteY29" fmla="*/ 44045 h 213186"/>
              <a:gd name="connsiteX30" fmla="*/ 1010266 w 4156229"/>
              <a:gd name="connsiteY30" fmla="*/ 32421 h 213186"/>
              <a:gd name="connsiteX31" fmla="*/ 1088539 w 4156229"/>
              <a:gd name="connsiteY31" fmla="*/ 0 h 213186"/>
              <a:gd name="connsiteX32" fmla="*/ 1166812 w 4156229"/>
              <a:gd name="connsiteY32" fmla="*/ 32421 h 213186"/>
              <a:gd name="connsiteX33" fmla="*/ 1174279 w 4156229"/>
              <a:gd name="connsiteY33" fmla="*/ 43496 h 213186"/>
              <a:gd name="connsiteX34" fmla="*/ 1178799 w 4156229"/>
              <a:gd name="connsiteY34" fmla="*/ 40449 h 213186"/>
              <a:gd name="connsiteX35" fmla="*/ 1221886 w 4156229"/>
              <a:gd name="connsiteY35" fmla="*/ 31750 h 213186"/>
              <a:gd name="connsiteX36" fmla="*/ 1264974 w 4156229"/>
              <a:gd name="connsiteY36" fmla="*/ 40449 h 213186"/>
              <a:gd name="connsiteX37" fmla="*/ 1270307 w 4156229"/>
              <a:gd name="connsiteY37" fmla="*/ 44045 h 213186"/>
              <a:gd name="connsiteX38" fmla="*/ 1278144 w 4156229"/>
              <a:gd name="connsiteY38" fmla="*/ 32421 h 213186"/>
              <a:gd name="connsiteX39" fmla="*/ 1356419 w 4156229"/>
              <a:gd name="connsiteY39" fmla="*/ 0 h 213186"/>
              <a:gd name="connsiteX40" fmla="*/ 1434691 w 4156229"/>
              <a:gd name="connsiteY40" fmla="*/ 32421 h 213186"/>
              <a:gd name="connsiteX41" fmla="*/ 1442158 w 4156229"/>
              <a:gd name="connsiteY41" fmla="*/ 43496 h 213186"/>
              <a:gd name="connsiteX42" fmla="*/ 1446678 w 4156229"/>
              <a:gd name="connsiteY42" fmla="*/ 40449 h 213186"/>
              <a:gd name="connsiteX43" fmla="*/ 1489765 w 4156229"/>
              <a:gd name="connsiteY43" fmla="*/ 31750 h 213186"/>
              <a:gd name="connsiteX44" fmla="*/ 1532852 w 4156229"/>
              <a:gd name="connsiteY44" fmla="*/ 40449 h 213186"/>
              <a:gd name="connsiteX45" fmla="*/ 1538186 w 4156229"/>
              <a:gd name="connsiteY45" fmla="*/ 44044 h 213186"/>
              <a:gd name="connsiteX46" fmla="*/ 1546022 w 4156229"/>
              <a:gd name="connsiteY46" fmla="*/ 32421 h 213186"/>
              <a:gd name="connsiteX47" fmla="*/ 1624296 w 4156229"/>
              <a:gd name="connsiteY47" fmla="*/ 0 h 213186"/>
              <a:gd name="connsiteX48" fmla="*/ 1702569 w 4156229"/>
              <a:gd name="connsiteY48" fmla="*/ 32421 h 213186"/>
              <a:gd name="connsiteX49" fmla="*/ 1710036 w 4156229"/>
              <a:gd name="connsiteY49" fmla="*/ 43496 h 213186"/>
              <a:gd name="connsiteX50" fmla="*/ 1714555 w 4156229"/>
              <a:gd name="connsiteY50" fmla="*/ 40449 h 213186"/>
              <a:gd name="connsiteX51" fmla="*/ 1757642 w 4156229"/>
              <a:gd name="connsiteY51" fmla="*/ 31750 h 213186"/>
              <a:gd name="connsiteX52" fmla="*/ 1800730 w 4156229"/>
              <a:gd name="connsiteY52" fmla="*/ 40449 h 213186"/>
              <a:gd name="connsiteX53" fmla="*/ 1806063 w 4156229"/>
              <a:gd name="connsiteY53" fmla="*/ 44044 h 213186"/>
              <a:gd name="connsiteX54" fmla="*/ 1813900 w 4156229"/>
              <a:gd name="connsiteY54" fmla="*/ 32421 h 213186"/>
              <a:gd name="connsiteX55" fmla="*/ 1892171 w 4156229"/>
              <a:gd name="connsiteY55" fmla="*/ 0 h 213186"/>
              <a:gd name="connsiteX56" fmla="*/ 1970446 w 4156229"/>
              <a:gd name="connsiteY56" fmla="*/ 32421 h 213186"/>
              <a:gd name="connsiteX57" fmla="*/ 1977913 w 4156229"/>
              <a:gd name="connsiteY57" fmla="*/ 43496 h 213186"/>
              <a:gd name="connsiteX58" fmla="*/ 1982432 w 4156229"/>
              <a:gd name="connsiteY58" fmla="*/ 40449 h 213186"/>
              <a:gd name="connsiteX59" fmla="*/ 2025521 w 4156229"/>
              <a:gd name="connsiteY59" fmla="*/ 31750 h 213186"/>
              <a:gd name="connsiteX60" fmla="*/ 2068607 w 4156229"/>
              <a:gd name="connsiteY60" fmla="*/ 40449 h 213186"/>
              <a:gd name="connsiteX61" fmla="*/ 2073942 w 4156229"/>
              <a:gd name="connsiteY61" fmla="*/ 44045 h 213186"/>
              <a:gd name="connsiteX62" fmla="*/ 2081778 w 4156229"/>
              <a:gd name="connsiteY62" fmla="*/ 32421 h 213186"/>
              <a:gd name="connsiteX63" fmla="*/ 2160051 w 4156229"/>
              <a:gd name="connsiteY63" fmla="*/ 0 h 213186"/>
              <a:gd name="connsiteX64" fmla="*/ 2238324 w 4156229"/>
              <a:gd name="connsiteY64" fmla="*/ 32421 h 213186"/>
              <a:gd name="connsiteX65" fmla="*/ 2245790 w 4156229"/>
              <a:gd name="connsiteY65" fmla="*/ 43496 h 213186"/>
              <a:gd name="connsiteX66" fmla="*/ 2250311 w 4156229"/>
              <a:gd name="connsiteY66" fmla="*/ 40449 h 213186"/>
              <a:gd name="connsiteX67" fmla="*/ 2293399 w 4156229"/>
              <a:gd name="connsiteY67" fmla="*/ 31750 h 213186"/>
              <a:gd name="connsiteX68" fmla="*/ 2336485 w 4156229"/>
              <a:gd name="connsiteY68" fmla="*/ 40449 h 213186"/>
              <a:gd name="connsiteX69" fmla="*/ 2341820 w 4156229"/>
              <a:gd name="connsiteY69" fmla="*/ 44045 h 213186"/>
              <a:gd name="connsiteX70" fmla="*/ 2349656 w 4156229"/>
              <a:gd name="connsiteY70" fmla="*/ 32421 h 213186"/>
              <a:gd name="connsiteX71" fmla="*/ 2427930 w 4156229"/>
              <a:gd name="connsiteY71" fmla="*/ 0 h 213186"/>
              <a:gd name="connsiteX72" fmla="*/ 2506203 w 4156229"/>
              <a:gd name="connsiteY72" fmla="*/ 32421 h 213186"/>
              <a:gd name="connsiteX73" fmla="*/ 2513669 w 4156229"/>
              <a:gd name="connsiteY73" fmla="*/ 43496 h 213186"/>
              <a:gd name="connsiteX74" fmla="*/ 2518189 w 4156229"/>
              <a:gd name="connsiteY74" fmla="*/ 40449 h 213186"/>
              <a:gd name="connsiteX75" fmla="*/ 2561275 w 4156229"/>
              <a:gd name="connsiteY75" fmla="*/ 31750 h 213186"/>
              <a:gd name="connsiteX76" fmla="*/ 2604364 w 4156229"/>
              <a:gd name="connsiteY76" fmla="*/ 40449 h 213186"/>
              <a:gd name="connsiteX77" fmla="*/ 2609697 w 4156229"/>
              <a:gd name="connsiteY77" fmla="*/ 44045 h 213186"/>
              <a:gd name="connsiteX78" fmla="*/ 2617534 w 4156229"/>
              <a:gd name="connsiteY78" fmla="*/ 32421 h 213186"/>
              <a:gd name="connsiteX79" fmla="*/ 2695807 w 4156229"/>
              <a:gd name="connsiteY79" fmla="*/ 0 h 213186"/>
              <a:gd name="connsiteX80" fmla="*/ 2774080 w 4156229"/>
              <a:gd name="connsiteY80" fmla="*/ 32421 h 213186"/>
              <a:gd name="connsiteX81" fmla="*/ 2781547 w 4156229"/>
              <a:gd name="connsiteY81" fmla="*/ 43496 h 213186"/>
              <a:gd name="connsiteX82" fmla="*/ 2786067 w 4156229"/>
              <a:gd name="connsiteY82" fmla="*/ 40449 h 213186"/>
              <a:gd name="connsiteX83" fmla="*/ 2829155 w 4156229"/>
              <a:gd name="connsiteY83" fmla="*/ 31750 h 213186"/>
              <a:gd name="connsiteX84" fmla="*/ 2872242 w 4156229"/>
              <a:gd name="connsiteY84" fmla="*/ 40449 h 213186"/>
              <a:gd name="connsiteX85" fmla="*/ 2877577 w 4156229"/>
              <a:gd name="connsiteY85" fmla="*/ 44045 h 213186"/>
              <a:gd name="connsiteX86" fmla="*/ 2885413 w 4156229"/>
              <a:gd name="connsiteY86" fmla="*/ 32421 h 213186"/>
              <a:gd name="connsiteX87" fmla="*/ 2963686 w 4156229"/>
              <a:gd name="connsiteY87" fmla="*/ 0 h 213186"/>
              <a:gd name="connsiteX88" fmla="*/ 3041959 w 4156229"/>
              <a:gd name="connsiteY88" fmla="*/ 32421 h 213186"/>
              <a:gd name="connsiteX89" fmla="*/ 3049425 w 4156229"/>
              <a:gd name="connsiteY89" fmla="*/ 43496 h 213186"/>
              <a:gd name="connsiteX90" fmla="*/ 3053946 w 4156229"/>
              <a:gd name="connsiteY90" fmla="*/ 40449 h 213186"/>
              <a:gd name="connsiteX91" fmla="*/ 3097033 w 4156229"/>
              <a:gd name="connsiteY91" fmla="*/ 31750 h 213186"/>
              <a:gd name="connsiteX92" fmla="*/ 3140120 w 4156229"/>
              <a:gd name="connsiteY92" fmla="*/ 40449 h 213186"/>
              <a:gd name="connsiteX93" fmla="*/ 3145454 w 4156229"/>
              <a:gd name="connsiteY93" fmla="*/ 44045 h 213186"/>
              <a:gd name="connsiteX94" fmla="*/ 3153291 w 4156229"/>
              <a:gd name="connsiteY94" fmla="*/ 32421 h 213186"/>
              <a:gd name="connsiteX95" fmla="*/ 3231564 w 4156229"/>
              <a:gd name="connsiteY95" fmla="*/ 0 h 213186"/>
              <a:gd name="connsiteX96" fmla="*/ 3309836 w 4156229"/>
              <a:gd name="connsiteY96" fmla="*/ 32421 h 213186"/>
              <a:gd name="connsiteX97" fmla="*/ 3317303 w 4156229"/>
              <a:gd name="connsiteY97" fmla="*/ 43496 h 213186"/>
              <a:gd name="connsiteX98" fmla="*/ 3321823 w 4156229"/>
              <a:gd name="connsiteY98" fmla="*/ 40449 h 213186"/>
              <a:gd name="connsiteX99" fmla="*/ 3364911 w 4156229"/>
              <a:gd name="connsiteY99" fmla="*/ 31750 h 213186"/>
              <a:gd name="connsiteX100" fmla="*/ 3407995 w 4156229"/>
              <a:gd name="connsiteY100" fmla="*/ 40449 h 213186"/>
              <a:gd name="connsiteX101" fmla="*/ 3413327 w 4156229"/>
              <a:gd name="connsiteY101" fmla="*/ 44044 h 213186"/>
              <a:gd name="connsiteX102" fmla="*/ 3421164 w 4156229"/>
              <a:gd name="connsiteY102" fmla="*/ 32421 h 213186"/>
              <a:gd name="connsiteX103" fmla="*/ 3499435 w 4156229"/>
              <a:gd name="connsiteY103" fmla="*/ 0 h 213186"/>
              <a:gd name="connsiteX104" fmla="*/ 3577708 w 4156229"/>
              <a:gd name="connsiteY104" fmla="*/ 32421 h 213186"/>
              <a:gd name="connsiteX105" fmla="*/ 3585176 w 4156229"/>
              <a:gd name="connsiteY105" fmla="*/ 43497 h 213186"/>
              <a:gd name="connsiteX106" fmla="*/ 3589698 w 4156229"/>
              <a:gd name="connsiteY106" fmla="*/ 40449 h 213186"/>
              <a:gd name="connsiteX107" fmla="*/ 3632785 w 4156229"/>
              <a:gd name="connsiteY107" fmla="*/ 31750 h 213186"/>
              <a:gd name="connsiteX108" fmla="*/ 3675873 w 4156229"/>
              <a:gd name="connsiteY108" fmla="*/ 40449 h 213186"/>
              <a:gd name="connsiteX109" fmla="*/ 3681204 w 4156229"/>
              <a:gd name="connsiteY109" fmla="*/ 44043 h 213186"/>
              <a:gd name="connsiteX110" fmla="*/ 3689040 w 4156229"/>
              <a:gd name="connsiteY110" fmla="*/ 32421 h 213186"/>
              <a:gd name="connsiteX111" fmla="*/ 3767313 w 4156229"/>
              <a:gd name="connsiteY111" fmla="*/ 0 h 213186"/>
              <a:gd name="connsiteX112" fmla="*/ 3845586 w 4156229"/>
              <a:gd name="connsiteY112" fmla="*/ 32421 h 213186"/>
              <a:gd name="connsiteX113" fmla="*/ 3853054 w 4156229"/>
              <a:gd name="connsiteY113" fmla="*/ 43497 h 213186"/>
              <a:gd name="connsiteX114" fmla="*/ 3857576 w 4156229"/>
              <a:gd name="connsiteY114" fmla="*/ 40449 h 213186"/>
              <a:gd name="connsiteX115" fmla="*/ 3900663 w 4156229"/>
              <a:gd name="connsiteY115" fmla="*/ 31750 h 213186"/>
              <a:gd name="connsiteX116" fmla="*/ 3943751 w 4156229"/>
              <a:gd name="connsiteY116" fmla="*/ 40449 h 213186"/>
              <a:gd name="connsiteX117" fmla="*/ 3949083 w 4156229"/>
              <a:gd name="connsiteY117" fmla="*/ 44044 h 213186"/>
              <a:gd name="connsiteX118" fmla="*/ 3956919 w 4156229"/>
              <a:gd name="connsiteY118" fmla="*/ 32421 h 213186"/>
              <a:gd name="connsiteX119" fmla="*/ 4035192 w 4156229"/>
              <a:gd name="connsiteY119" fmla="*/ 0 h 213186"/>
              <a:gd name="connsiteX120" fmla="*/ 4113465 w 4156229"/>
              <a:gd name="connsiteY120" fmla="*/ 32421 h 213186"/>
              <a:gd name="connsiteX121" fmla="*/ 4120933 w 4156229"/>
              <a:gd name="connsiteY121" fmla="*/ 43497 h 213186"/>
              <a:gd name="connsiteX122" fmla="*/ 4125455 w 4156229"/>
              <a:gd name="connsiteY122" fmla="*/ 40449 h 213186"/>
              <a:gd name="connsiteX123" fmla="*/ 4156229 w 4156229"/>
              <a:gd name="connsiteY123" fmla="*/ 34236 h 213186"/>
              <a:gd name="connsiteX124" fmla="*/ 4156229 w 4156229"/>
              <a:gd name="connsiteY124" fmla="*/ 121746 h 213186"/>
              <a:gd name="connsiteX125" fmla="*/ 0 w 4156229"/>
              <a:gd name="connsiteY125" fmla="*/ 213186 h 213186"/>
              <a:gd name="connsiteX0" fmla="*/ 102764 w 4156229"/>
              <a:gd name="connsiteY0" fmla="*/ 43496 h 213186"/>
              <a:gd name="connsiteX1" fmla="*/ 107284 w 4156229"/>
              <a:gd name="connsiteY1" fmla="*/ 40449 h 213186"/>
              <a:gd name="connsiteX2" fmla="*/ 150371 w 4156229"/>
              <a:gd name="connsiteY2" fmla="*/ 31750 h 213186"/>
              <a:gd name="connsiteX3" fmla="*/ 193458 w 4156229"/>
              <a:gd name="connsiteY3" fmla="*/ 40449 h 213186"/>
              <a:gd name="connsiteX4" fmla="*/ 198792 w 4156229"/>
              <a:gd name="connsiteY4" fmla="*/ 44044 h 213186"/>
              <a:gd name="connsiteX5" fmla="*/ 206629 w 4156229"/>
              <a:gd name="connsiteY5" fmla="*/ 32421 h 213186"/>
              <a:gd name="connsiteX6" fmla="*/ 284902 w 4156229"/>
              <a:gd name="connsiteY6" fmla="*/ 0 h 213186"/>
              <a:gd name="connsiteX7" fmla="*/ 363175 w 4156229"/>
              <a:gd name="connsiteY7" fmla="*/ 32421 h 213186"/>
              <a:gd name="connsiteX8" fmla="*/ 370642 w 4156229"/>
              <a:gd name="connsiteY8" fmla="*/ 43496 h 213186"/>
              <a:gd name="connsiteX9" fmla="*/ 375162 w 4156229"/>
              <a:gd name="connsiteY9" fmla="*/ 40449 h 213186"/>
              <a:gd name="connsiteX10" fmla="*/ 418249 w 4156229"/>
              <a:gd name="connsiteY10" fmla="*/ 31750 h 213186"/>
              <a:gd name="connsiteX11" fmla="*/ 461337 w 4156229"/>
              <a:gd name="connsiteY11" fmla="*/ 40449 h 213186"/>
              <a:gd name="connsiteX12" fmla="*/ 466670 w 4156229"/>
              <a:gd name="connsiteY12" fmla="*/ 44045 h 213186"/>
              <a:gd name="connsiteX13" fmla="*/ 474508 w 4156229"/>
              <a:gd name="connsiteY13" fmla="*/ 32421 h 213186"/>
              <a:gd name="connsiteX14" fmla="*/ 552781 w 4156229"/>
              <a:gd name="connsiteY14" fmla="*/ 0 h 213186"/>
              <a:gd name="connsiteX15" fmla="*/ 631054 w 4156229"/>
              <a:gd name="connsiteY15" fmla="*/ 32421 h 213186"/>
              <a:gd name="connsiteX16" fmla="*/ 638521 w 4156229"/>
              <a:gd name="connsiteY16" fmla="*/ 43496 h 213186"/>
              <a:gd name="connsiteX17" fmla="*/ 643041 w 4156229"/>
              <a:gd name="connsiteY17" fmla="*/ 40449 h 213186"/>
              <a:gd name="connsiteX18" fmla="*/ 686129 w 4156229"/>
              <a:gd name="connsiteY18" fmla="*/ 31750 h 213186"/>
              <a:gd name="connsiteX19" fmla="*/ 729216 w 4156229"/>
              <a:gd name="connsiteY19" fmla="*/ 40449 h 213186"/>
              <a:gd name="connsiteX20" fmla="*/ 734550 w 4156229"/>
              <a:gd name="connsiteY20" fmla="*/ 44045 h 213186"/>
              <a:gd name="connsiteX21" fmla="*/ 742387 w 4156229"/>
              <a:gd name="connsiteY21" fmla="*/ 32421 h 213186"/>
              <a:gd name="connsiteX22" fmla="*/ 820660 w 4156229"/>
              <a:gd name="connsiteY22" fmla="*/ 0 h 213186"/>
              <a:gd name="connsiteX23" fmla="*/ 898933 w 4156229"/>
              <a:gd name="connsiteY23" fmla="*/ 32421 h 213186"/>
              <a:gd name="connsiteX24" fmla="*/ 906401 w 4156229"/>
              <a:gd name="connsiteY24" fmla="*/ 43496 h 213186"/>
              <a:gd name="connsiteX25" fmla="*/ 910920 w 4156229"/>
              <a:gd name="connsiteY25" fmla="*/ 40449 h 213186"/>
              <a:gd name="connsiteX26" fmla="*/ 954008 w 4156229"/>
              <a:gd name="connsiteY26" fmla="*/ 31750 h 213186"/>
              <a:gd name="connsiteX27" fmla="*/ 997095 w 4156229"/>
              <a:gd name="connsiteY27" fmla="*/ 40449 h 213186"/>
              <a:gd name="connsiteX28" fmla="*/ 1002428 w 4156229"/>
              <a:gd name="connsiteY28" fmla="*/ 44045 h 213186"/>
              <a:gd name="connsiteX29" fmla="*/ 1010266 w 4156229"/>
              <a:gd name="connsiteY29" fmla="*/ 32421 h 213186"/>
              <a:gd name="connsiteX30" fmla="*/ 1088539 w 4156229"/>
              <a:gd name="connsiteY30" fmla="*/ 0 h 213186"/>
              <a:gd name="connsiteX31" fmla="*/ 1166812 w 4156229"/>
              <a:gd name="connsiteY31" fmla="*/ 32421 h 213186"/>
              <a:gd name="connsiteX32" fmla="*/ 1174279 w 4156229"/>
              <a:gd name="connsiteY32" fmla="*/ 43496 h 213186"/>
              <a:gd name="connsiteX33" fmla="*/ 1178799 w 4156229"/>
              <a:gd name="connsiteY33" fmla="*/ 40449 h 213186"/>
              <a:gd name="connsiteX34" fmla="*/ 1221886 w 4156229"/>
              <a:gd name="connsiteY34" fmla="*/ 31750 h 213186"/>
              <a:gd name="connsiteX35" fmla="*/ 1264974 w 4156229"/>
              <a:gd name="connsiteY35" fmla="*/ 40449 h 213186"/>
              <a:gd name="connsiteX36" fmla="*/ 1270307 w 4156229"/>
              <a:gd name="connsiteY36" fmla="*/ 44045 h 213186"/>
              <a:gd name="connsiteX37" fmla="*/ 1278144 w 4156229"/>
              <a:gd name="connsiteY37" fmla="*/ 32421 h 213186"/>
              <a:gd name="connsiteX38" fmla="*/ 1356419 w 4156229"/>
              <a:gd name="connsiteY38" fmla="*/ 0 h 213186"/>
              <a:gd name="connsiteX39" fmla="*/ 1434691 w 4156229"/>
              <a:gd name="connsiteY39" fmla="*/ 32421 h 213186"/>
              <a:gd name="connsiteX40" fmla="*/ 1442158 w 4156229"/>
              <a:gd name="connsiteY40" fmla="*/ 43496 h 213186"/>
              <a:gd name="connsiteX41" fmla="*/ 1446678 w 4156229"/>
              <a:gd name="connsiteY41" fmla="*/ 40449 h 213186"/>
              <a:gd name="connsiteX42" fmla="*/ 1489765 w 4156229"/>
              <a:gd name="connsiteY42" fmla="*/ 31750 h 213186"/>
              <a:gd name="connsiteX43" fmla="*/ 1532852 w 4156229"/>
              <a:gd name="connsiteY43" fmla="*/ 40449 h 213186"/>
              <a:gd name="connsiteX44" fmla="*/ 1538186 w 4156229"/>
              <a:gd name="connsiteY44" fmla="*/ 44044 h 213186"/>
              <a:gd name="connsiteX45" fmla="*/ 1546022 w 4156229"/>
              <a:gd name="connsiteY45" fmla="*/ 32421 h 213186"/>
              <a:gd name="connsiteX46" fmla="*/ 1624296 w 4156229"/>
              <a:gd name="connsiteY46" fmla="*/ 0 h 213186"/>
              <a:gd name="connsiteX47" fmla="*/ 1702569 w 4156229"/>
              <a:gd name="connsiteY47" fmla="*/ 32421 h 213186"/>
              <a:gd name="connsiteX48" fmla="*/ 1710036 w 4156229"/>
              <a:gd name="connsiteY48" fmla="*/ 43496 h 213186"/>
              <a:gd name="connsiteX49" fmla="*/ 1714555 w 4156229"/>
              <a:gd name="connsiteY49" fmla="*/ 40449 h 213186"/>
              <a:gd name="connsiteX50" fmla="*/ 1757642 w 4156229"/>
              <a:gd name="connsiteY50" fmla="*/ 31750 h 213186"/>
              <a:gd name="connsiteX51" fmla="*/ 1800730 w 4156229"/>
              <a:gd name="connsiteY51" fmla="*/ 40449 h 213186"/>
              <a:gd name="connsiteX52" fmla="*/ 1806063 w 4156229"/>
              <a:gd name="connsiteY52" fmla="*/ 44044 h 213186"/>
              <a:gd name="connsiteX53" fmla="*/ 1813900 w 4156229"/>
              <a:gd name="connsiteY53" fmla="*/ 32421 h 213186"/>
              <a:gd name="connsiteX54" fmla="*/ 1892171 w 4156229"/>
              <a:gd name="connsiteY54" fmla="*/ 0 h 213186"/>
              <a:gd name="connsiteX55" fmla="*/ 1970446 w 4156229"/>
              <a:gd name="connsiteY55" fmla="*/ 32421 h 213186"/>
              <a:gd name="connsiteX56" fmla="*/ 1977913 w 4156229"/>
              <a:gd name="connsiteY56" fmla="*/ 43496 h 213186"/>
              <a:gd name="connsiteX57" fmla="*/ 1982432 w 4156229"/>
              <a:gd name="connsiteY57" fmla="*/ 40449 h 213186"/>
              <a:gd name="connsiteX58" fmla="*/ 2025521 w 4156229"/>
              <a:gd name="connsiteY58" fmla="*/ 31750 h 213186"/>
              <a:gd name="connsiteX59" fmla="*/ 2068607 w 4156229"/>
              <a:gd name="connsiteY59" fmla="*/ 40449 h 213186"/>
              <a:gd name="connsiteX60" fmla="*/ 2073942 w 4156229"/>
              <a:gd name="connsiteY60" fmla="*/ 44045 h 213186"/>
              <a:gd name="connsiteX61" fmla="*/ 2081778 w 4156229"/>
              <a:gd name="connsiteY61" fmla="*/ 32421 h 213186"/>
              <a:gd name="connsiteX62" fmla="*/ 2160051 w 4156229"/>
              <a:gd name="connsiteY62" fmla="*/ 0 h 213186"/>
              <a:gd name="connsiteX63" fmla="*/ 2238324 w 4156229"/>
              <a:gd name="connsiteY63" fmla="*/ 32421 h 213186"/>
              <a:gd name="connsiteX64" fmla="*/ 2245790 w 4156229"/>
              <a:gd name="connsiteY64" fmla="*/ 43496 h 213186"/>
              <a:gd name="connsiteX65" fmla="*/ 2250311 w 4156229"/>
              <a:gd name="connsiteY65" fmla="*/ 40449 h 213186"/>
              <a:gd name="connsiteX66" fmla="*/ 2293399 w 4156229"/>
              <a:gd name="connsiteY66" fmla="*/ 31750 h 213186"/>
              <a:gd name="connsiteX67" fmla="*/ 2336485 w 4156229"/>
              <a:gd name="connsiteY67" fmla="*/ 40449 h 213186"/>
              <a:gd name="connsiteX68" fmla="*/ 2341820 w 4156229"/>
              <a:gd name="connsiteY68" fmla="*/ 44045 h 213186"/>
              <a:gd name="connsiteX69" fmla="*/ 2349656 w 4156229"/>
              <a:gd name="connsiteY69" fmla="*/ 32421 h 213186"/>
              <a:gd name="connsiteX70" fmla="*/ 2427930 w 4156229"/>
              <a:gd name="connsiteY70" fmla="*/ 0 h 213186"/>
              <a:gd name="connsiteX71" fmla="*/ 2506203 w 4156229"/>
              <a:gd name="connsiteY71" fmla="*/ 32421 h 213186"/>
              <a:gd name="connsiteX72" fmla="*/ 2513669 w 4156229"/>
              <a:gd name="connsiteY72" fmla="*/ 43496 h 213186"/>
              <a:gd name="connsiteX73" fmla="*/ 2518189 w 4156229"/>
              <a:gd name="connsiteY73" fmla="*/ 40449 h 213186"/>
              <a:gd name="connsiteX74" fmla="*/ 2561275 w 4156229"/>
              <a:gd name="connsiteY74" fmla="*/ 31750 h 213186"/>
              <a:gd name="connsiteX75" fmla="*/ 2604364 w 4156229"/>
              <a:gd name="connsiteY75" fmla="*/ 40449 h 213186"/>
              <a:gd name="connsiteX76" fmla="*/ 2609697 w 4156229"/>
              <a:gd name="connsiteY76" fmla="*/ 44045 h 213186"/>
              <a:gd name="connsiteX77" fmla="*/ 2617534 w 4156229"/>
              <a:gd name="connsiteY77" fmla="*/ 32421 h 213186"/>
              <a:gd name="connsiteX78" fmla="*/ 2695807 w 4156229"/>
              <a:gd name="connsiteY78" fmla="*/ 0 h 213186"/>
              <a:gd name="connsiteX79" fmla="*/ 2774080 w 4156229"/>
              <a:gd name="connsiteY79" fmla="*/ 32421 h 213186"/>
              <a:gd name="connsiteX80" fmla="*/ 2781547 w 4156229"/>
              <a:gd name="connsiteY80" fmla="*/ 43496 h 213186"/>
              <a:gd name="connsiteX81" fmla="*/ 2786067 w 4156229"/>
              <a:gd name="connsiteY81" fmla="*/ 40449 h 213186"/>
              <a:gd name="connsiteX82" fmla="*/ 2829155 w 4156229"/>
              <a:gd name="connsiteY82" fmla="*/ 31750 h 213186"/>
              <a:gd name="connsiteX83" fmla="*/ 2872242 w 4156229"/>
              <a:gd name="connsiteY83" fmla="*/ 40449 h 213186"/>
              <a:gd name="connsiteX84" fmla="*/ 2877577 w 4156229"/>
              <a:gd name="connsiteY84" fmla="*/ 44045 h 213186"/>
              <a:gd name="connsiteX85" fmla="*/ 2885413 w 4156229"/>
              <a:gd name="connsiteY85" fmla="*/ 32421 h 213186"/>
              <a:gd name="connsiteX86" fmla="*/ 2963686 w 4156229"/>
              <a:gd name="connsiteY86" fmla="*/ 0 h 213186"/>
              <a:gd name="connsiteX87" fmla="*/ 3041959 w 4156229"/>
              <a:gd name="connsiteY87" fmla="*/ 32421 h 213186"/>
              <a:gd name="connsiteX88" fmla="*/ 3049425 w 4156229"/>
              <a:gd name="connsiteY88" fmla="*/ 43496 h 213186"/>
              <a:gd name="connsiteX89" fmla="*/ 3053946 w 4156229"/>
              <a:gd name="connsiteY89" fmla="*/ 40449 h 213186"/>
              <a:gd name="connsiteX90" fmla="*/ 3097033 w 4156229"/>
              <a:gd name="connsiteY90" fmla="*/ 31750 h 213186"/>
              <a:gd name="connsiteX91" fmla="*/ 3140120 w 4156229"/>
              <a:gd name="connsiteY91" fmla="*/ 40449 h 213186"/>
              <a:gd name="connsiteX92" fmla="*/ 3145454 w 4156229"/>
              <a:gd name="connsiteY92" fmla="*/ 44045 h 213186"/>
              <a:gd name="connsiteX93" fmla="*/ 3153291 w 4156229"/>
              <a:gd name="connsiteY93" fmla="*/ 32421 h 213186"/>
              <a:gd name="connsiteX94" fmla="*/ 3231564 w 4156229"/>
              <a:gd name="connsiteY94" fmla="*/ 0 h 213186"/>
              <a:gd name="connsiteX95" fmla="*/ 3309836 w 4156229"/>
              <a:gd name="connsiteY95" fmla="*/ 32421 h 213186"/>
              <a:gd name="connsiteX96" fmla="*/ 3317303 w 4156229"/>
              <a:gd name="connsiteY96" fmla="*/ 43496 h 213186"/>
              <a:gd name="connsiteX97" fmla="*/ 3321823 w 4156229"/>
              <a:gd name="connsiteY97" fmla="*/ 40449 h 213186"/>
              <a:gd name="connsiteX98" fmla="*/ 3364911 w 4156229"/>
              <a:gd name="connsiteY98" fmla="*/ 31750 h 213186"/>
              <a:gd name="connsiteX99" fmla="*/ 3407995 w 4156229"/>
              <a:gd name="connsiteY99" fmla="*/ 40449 h 213186"/>
              <a:gd name="connsiteX100" fmla="*/ 3413327 w 4156229"/>
              <a:gd name="connsiteY100" fmla="*/ 44044 h 213186"/>
              <a:gd name="connsiteX101" fmla="*/ 3421164 w 4156229"/>
              <a:gd name="connsiteY101" fmla="*/ 32421 h 213186"/>
              <a:gd name="connsiteX102" fmla="*/ 3499435 w 4156229"/>
              <a:gd name="connsiteY102" fmla="*/ 0 h 213186"/>
              <a:gd name="connsiteX103" fmla="*/ 3577708 w 4156229"/>
              <a:gd name="connsiteY103" fmla="*/ 32421 h 213186"/>
              <a:gd name="connsiteX104" fmla="*/ 3585176 w 4156229"/>
              <a:gd name="connsiteY104" fmla="*/ 43497 h 213186"/>
              <a:gd name="connsiteX105" fmla="*/ 3589698 w 4156229"/>
              <a:gd name="connsiteY105" fmla="*/ 40449 h 213186"/>
              <a:gd name="connsiteX106" fmla="*/ 3632785 w 4156229"/>
              <a:gd name="connsiteY106" fmla="*/ 31750 h 213186"/>
              <a:gd name="connsiteX107" fmla="*/ 3675873 w 4156229"/>
              <a:gd name="connsiteY107" fmla="*/ 40449 h 213186"/>
              <a:gd name="connsiteX108" fmla="*/ 3681204 w 4156229"/>
              <a:gd name="connsiteY108" fmla="*/ 44043 h 213186"/>
              <a:gd name="connsiteX109" fmla="*/ 3689040 w 4156229"/>
              <a:gd name="connsiteY109" fmla="*/ 32421 h 213186"/>
              <a:gd name="connsiteX110" fmla="*/ 3767313 w 4156229"/>
              <a:gd name="connsiteY110" fmla="*/ 0 h 213186"/>
              <a:gd name="connsiteX111" fmla="*/ 3845586 w 4156229"/>
              <a:gd name="connsiteY111" fmla="*/ 32421 h 213186"/>
              <a:gd name="connsiteX112" fmla="*/ 3853054 w 4156229"/>
              <a:gd name="connsiteY112" fmla="*/ 43497 h 213186"/>
              <a:gd name="connsiteX113" fmla="*/ 3857576 w 4156229"/>
              <a:gd name="connsiteY113" fmla="*/ 40449 h 213186"/>
              <a:gd name="connsiteX114" fmla="*/ 3900663 w 4156229"/>
              <a:gd name="connsiteY114" fmla="*/ 31750 h 213186"/>
              <a:gd name="connsiteX115" fmla="*/ 3943751 w 4156229"/>
              <a:gd name="connsiteY115" fmla="*/ 40449 h 213186"/>
              <a:gd name="connsiteX116" fmla="*/ 3949083 w 4156229"/>
              <a:gd name="connsiteY116" fmla="*/ 44044 h 213186"/>
              <a:gd name="connsiteX117" fmla="*/ 3956919 w 4156229"/>
              <a:gd name="connsiteY117" fmla="*/ 32421 h 213186"/>
              <a:gd name="connsiteX118" fmla="*/ 4035192 w 4156229"/>
              <a:gd name="connsiteY118" fmla="*/ 0 h 213186"/>
              <a:gd name="connsiteX119" fmla="*/ 4113465 w 4156229"/>
              <a:gd name="connsiteY119" fmla="*/ 32421 h 213186"/>
              <a:gd name="connsiteX120" fmla="*/ 4120933 w 4156229"/>
              <a:gd name="connsiteY120" fmla="*/ 43497 h 213186"/>
              <a:gd name="connsiteX121" fmla="*/ 4125455 w 4156229"/>
              <a:gd name="connsiteY121" fmla="*/ 40449 h 213186"/>
              <a:gd name="connsiteX122" fmla="*/ 4156229 w 4156229"/>
              <a:gd name="connsiteY122" fmla="*/ 34236 h 213186"/>
              <a:gd name="connsiteX123" fmla="*/ 4156229 w 4156229"/>
              <a:gd name="connsiteY123" fmla="*/ 121746 h 213186"/>
              <a:gd name="connsiteX124" fmla="*/ 0 w 4156229"/>
              <a:gd name="connsiteY124" fmla="*/ 213186 h 213186"/>
              <a:gd name="connsiteX0" fmla="*/ 0 w 4053465"/>
              <a:gd name="connsiteY0" fmla="*/ 43496 h 121746"/>
              <a:gd name="connsiteX1" fmla="*/ 4520 w 4053465"/>
              <a:gd name="connsiteY1" fmla="*/ 40449 h 121746"/>
              <a:gd name="connsiteX2" fmla="*/ 47607 w 4053465"/>
              <a:gd name="connsiteY2" fmla="*/ 31750 h 121746"/>
              <a:gd name="connsiteX3" fmla="*/ 90694 w 4053465"/>
              <a:gd name="connsiteY3" fmla="*/ 40449 h 121746"/>
              <a:gd name="connsiteX4" fmla="*/ 96028 w 4053465"/>
              <a:gd name="connsiteY4" fmla="*/ 44044 h 121746"/>
              <a:gd name="connsiteX5" fmla="*/ 103865 w 4053465"/>
              <a:gd name="connsiteY5" fmla="*/ 32421 h 121746"/>
              <a:gd name="connsiteX6" fmla="*/ 182138 w 4053465"/>
              <a:gd name="connsiteY6" fmla="*/ 0 h 121746"/>
              <a:gd name="connsiteX7" fmla="*/ 260411 w 4053465"/>
              <a:gd name="connsiteY7" fmla="*/ 32421 h 121746"/>
              <a:gd name="connsiteX8" fmla="*/ 267878 w 4053465"/>
              <a:gd name="connsiteY8" fmla="*/ 43496 h 121746"/>
              <a:gd name="connsiteX9" fmla="*/ 272398 w 4053465"/>
              <a:gd name="connsiteY9" fmla="*/ 40449 h 121746"/>
              <a:gd name="connsiteX10" fmla="*/ 315485 w 4053465"/>
              <a:gd name="connsiteY10" fmla="*/ 31750 h 121746"/>
              <a:gd name="connsiteX11" fmla="*/ 358573 w 4053465"/>
              <a:gd name="connsiteY11" fmla="*/ 40449 h 121746"/>
              <a:gd name="connsiteX12" fmla="*/ 363906 w 4053465"/>
              <a:gd name="connsiteY12" fmla="*/ 44045 h 121746"/>
              <a:gd name="connsiteX13" fmla="*/ 371744 w 4053465"/>
              <a:gd name="connsiteY13" fmla="*/ 32421 h 121746"/>
              <a:gd name="connsiteX14" fmla="*/ 450017 w 4053465"/>
              <a:gd name="connsiteY14" fmla="*/ 0 h 121746"/>
              <a:gd name="connsiteX15" fmla="*/ 528290 w 4053465"/>
              <a:gd name="connsiteY15" fmla="*/ 32421 h 121746"/>
              <a:gd name="connsiteX16" fmla="*/ 535757 w 4053465"/>
              <a:gd name="connsiteY16" fmla="*/ 43496 h 121746"/>
              <a:gd name="connsiteX17" fmla="*/ 540277 w 4053465"/>
              <a:gd name="connsiteY17" fmla="*/ 40449 h 121746"/>
              <a:gd name="connsiteX18" fmla="*/ 583365 w 4053465"/>
              <a:gd name="connsiteY18" fmla="*/ 31750 h 121746"/>
              <a:gd name="connsiteX19" fmla="*/ 626452 w 4053465"/>
              <a:gd name="connsiteY19" fmla="*/ 40449 h 121746"/>
              <a:gd name="connsiteX20" fmla="*/ 631786 w 4053465"/>
              <a:gd name="connsiteY20" fmla="*/ 44045 h 121746"/>
              <a:gd name="connsiteX21" fmla="*/ 639623 w 4053465"/>
              <a:gd name="connsiteY21" fmla="*/ 32421 h 121746"/>
              <a:gd name="connsiteX22" fmla="*/ 717896 w 4053465"/>
              <a:gd name="connsiteY22" fmla="*/ 0 h 121746"/>
              <a:gd name="connsiteX23" fmla="*/ 796169 w 4053465"/>
              <a:gd name="connsiteY23" fmla="*/ 32421 h 121746"/>
              <a:gd name="connsiteX24" fmla="*/ 803637 w 4053465"/>
              <a:gd name="connsiteY24" fmla="*/ 43496 h 121746"/>
              <a:gd name="connsiteX25" fmla="*/ 808156 w 4053465"/>
              <a:gd name="connsiteY25" fmla="*/ 40449 h 121746"/>
              <a:gd name="connsiteX26" fmla="*/ 851244 w 4053465"/>
              <a:gd name="connsiteY26" fmla="*/ 31750 h 121746"/>
              <a:gd name="connsiteX27" fmla="*/ 894331 w 4053465"/>
              <a:gd name="connsiteY27" fmla="*/ 40449 h 121746"/>
              <a:gd name="connsiteX28" fmla="*/ 899664 w 4053465"/>
              <a:gd name="connsiteY28" fmla="*/ 44045 h 121746"/>
              <a:gd name="connsiteX29" fmla="*/ 907502 w 4053465"/>
              <a:gd name="connsiteY29" fmla="*/ 32421 h 121746"/>
              <a:gd name="connsiteX30" fmla="*/ 985775 w 4053465"/>
              <a:gd name="connsiteY30" fmla="*/ 0 h 121746"/>
              <a:gd name="connsiteX31" fmla="*/ 1064048 w 4053465"/>
              <a:gd name="connsiteY31" fmla="*/ 32421 h 121746"/>
              <a:gd name="connsiteX32" fmla="*/ 1071515 w 4053465"/>
              <a:gd name="connsiteY32" fmla="*/ 43496 h 121746"/>
              <a:gd name="connsiteX33" fmla="*/ 1076035 w 4053465"/>
              <a:gd name="connsiteY33" fmla="*/ 40449 h 121746"/>
              <a:gd name="connsiteX34" fmla="*/ 1119122 w 4053465"/>
              <a:gd name="connsiteY34" fmla="*/ 31750 h 121746"/>
              <a:gd name="connsiteX35" fmla="*/ 1162210 w 4053465"/>
              <a:gd name="connsiteY35" fmla="*/ 40449 h 121746"/>
              <a:gd name="connsiteX36" fmla="*/ 1167543 w 4053465"/>
              <a:gd name="connsiteY36" fmla="*/ 44045 h 121746"/>
              <a:gd name="connsiteX37" fmla="*/ 1175380 w 4053465"/>
              <a:gd name="connsiteY37" fmla="*/ 32421 h 121746"/>
              <a:gd name="connsiteX38" fmla="*/ 1253655 w 4053465"/>
              <a:gd name="connsiteY38" fmla="*/ 0 h 121746"/>
              <a:gd name="connsiteX39" fmla="*/ 1331927 w 4053465"/>
              <a:gd name="connsiteY39" fmla="*/ 32421 h 121746"/>
              <a:gd name="connsiteX40" fmla="*/ 1339394 w 4053465"/>
              <a:gd name="connsiteY40" fmla="*/ 43496 h 121746"/>
              <a:gd name="connsiteX41" fmla="*/ 1343914 w 4053465"/>
              <a:gd name="connsiteY41" fmla="*/ 40449 h 121746"/>
              <a:gd name="connsiteX42" fmla="*/ 1387001 w 4053465"/>
              <a:gd name="connsiteY42" fmla="*/ 31750 h 121746"/>
              <a:gd name="connsiteX43" fmla="*/ 1430088 w 4053465"/>
              <a:gd name="connsiteY43" fmla="*/ 40449 h 121746"/>
              <a:gd name="connsiteX44" fmla="*/ 1435422 w 4053465"/>
              <a:gd name="connsiteY44" fmla="*/ 44044 h 121746"/>
              <a:gd name="connsiteX45" fmla="*/ 1443258 w 4053465"/>
              <a:gd name="connsiteY45" fmla="*/ 32421 h 121746"/>
              <a:gd name="connsiteX46" fmla="*/ 1521532 w 4053465"/>
              <a:gd name="connsiteY46" fmla="*/ 0 h 121746"/>
              <a:gd name="connsiteX47" fmla="*/ 1599805 w 4053465"/>
              <a:gd name="connsiteY47" fmla="*/ 32421 h 121746"/>
              <a:gd name="connsiteX48" fmla="*/ 1607272 w 4053465"/>
              <a:gd name="connsiteY48" fmla="*/ 43496 h 121746"/>
              <a:gd name="connsiteX49" fmla="*/ 1611791 w 4053465"/>
              <a:gd name="connsiteY49" fmla="*/ 40449 h 121746"/>
              <a:gd name="connsiteX50" fmla="*/ 1654878 w 4053465"/>
              <a:gd name="connsiteY50" fmla="*/ 31750 h 121746"/>
              <a:gd name="connsiteX51" fmla="*/ 1697966 w 4053465"/>
              <a:gd name="connsiteY51" fmla="*/ 40449 h 121746"/>
              <a:gd name="connsiteX52" fmla="*/ 1703299 w 4053465"/>
              <a:gd name="connsiteY52" fmla="*/ 44044 h 121746"/>
              <a:gd name="connsiteX53" fmla="*/ 1711136 w 4053465"/>
              <a:gd name="connsiteY53" fmla="*/ 32421 h 121746"/>
              <a:gd name="connsiteX54" fmla="*/ 1789407 w 4053465"/>
              <a:gd name="connsiteY54" fmla="*/ 0 h 121746"/>
              <a:gd name="connsiteX55" fmla="*/ 1867682 w 4053465"/>
              <a:gd name="connsiteY55" fmla="*/ 32421 h 121746"/>
              <a:gd name="connsiteX56" fmla="*/ 1875149 w 4053465"/>
              <a:gd name="connsiteY56" fmla="*/ 43496 h 121746"/>
              <a:gd name="connsiteX57" fmla="*/ 1879668 w 4053465"/>
              <a:gd name="connsiteY57" fmla="*/ 40449 h 121746"/>
              <a:gd name="connsiteX58" fmla="*/ 1922757 w 4053465"/>
              <a:gd name="connsiteY58" fmla="*/ 31750 h 121746"/>
              <a:gd name="connsiteX59" fmla="*/ 1965843 w 4053465"/>
              <a:gd name="connsiteY59" fmla="*/ 40449 h 121746"/>
              <a:gd name="connsiteX60" fmla="*/ 1971178 w 4053465"/>
              <a:gd name="connsiteY60" fmla="*/ 44045 h 121746"/>
              <a:gd name="connsiteX61" fmla="*/ 1979014 w 4053465"/>
              <a:gd name="connsiteY61" fmla="*/ 32421 h 121746"/>
              <a:gd name="connsiteX62" fmla="*/ 2057287 w 4053465"/>
              <a:gd name="connsiteY62" fmla="*/ 0 h 121746"/>
              <a:gd name="connsiteX63" fmla="*/ 2135560 w 4053465"/>
              <a:gd name="connsiteY63" fmla="*/ 32421 h 121746"/>
              <a:gd name="connsiteX64" fmla="*/ 2143026 w 4053465"/>
              <a:gd name="connsiteY64" fmla="*/ 43496 h 121746"/>
              <a:gd name="connsiteX65" fmla="*/ 2147547 w 4053465"/>
              <a:gd name="connsiteY65" fmla="*/ 40449 h 121746"/>
              <a:gd name="connsiteX66" fmla="*/ 2190635 w 4053465"/>
              <a:gd name="connsiteY66" fmla="*/ 31750 h 121746"/>
              <a:gd name="connsiteX67" fmla="*/ 2233721 w 4053465"/>
              <a:gd name="connsiteY67" fmla="*/ 40449 h 121746"/>
              <a:gd name="connsiteX68" fmla="*/ 2239056 w 4053465"/>
              <a:gd name="connsiteY68" fmla="*/ 44045 h 121746"/>
              <a:gd name="connsiteX69" fmla="*/ 2246892 w 4053465"/>
              <a:gd name="connsiteY69" fmla="*/ 32421 h 121746"/>
              <a:gd name="connsiteX70" fmla="*/ 2325166 w 4053465"/>
              <a:gd name="connsiteY70" fmla="*/ 0 h 121746"/>
              <a:gd name="connsiteX71" fmla="*/ 2403439 w 4053465"/>
              <a:gd name="connsiteY71" fmla="*/ 32421 h 121746"/>
              <a:gd name="connsiteX72" fmla="*/ 2410905 w 4053465"/>
              <a:gd name="connsiteY72" fmla="*/ 43496 h 121746"/>
              <a:gd name="connsiteX73" fmla="*/ 2415425 w 4053465"/>
              <a:gd name="connsiteY73" fmla="*/ 40449 h 121746"/>
              <a:gd name="connsiteX74" fmla="*/ 2458511 w 4053465"/>
              <a:gd name="connsiteY74" fmla="*/ 31750 h 121746"/>
              <a:gd name="connsiteX75" fmla="*/ 2501600 w 4053465"/>
              <a:gd name="connsiteY75" fmla="*/ 40449 h 121746"/>
              <a:gd name="connsiteX76" fmla="*/ 2506933 w 4053465"/>
              <a:gd name="connsiteY76" fmla="*/ 44045 h 121746"/>
              <a:gd name="connsiteX77" fmla="*/ 2514770 w 4053465"/>
              <a:gd name="connsiteY77" fmla="*/ 32421 h 121746"/>
              <a:gd name="connsiteX78" fmla="*/ 2593043 w 4053465"/>
              <a:gd name="connsiteY78" fmla="*/ 0 h 121746"/>
              <a:gd name="connsiteX79" fmla="*/ 2671316 w 4053465"/>
              <a:gd name="connsiteY79" fmla="*/ 32421 h 121746"/>
              <a:gd name="connsiteX80" fmla="*/ 2678783 w 4053465"/>
              <a:gd name="connsiteY80" fmla="*/ 43496 h 121746"/>
              <a:gd name="connsiteX81" fmla="*/ 2683303 w 4053465"/>
              <a:gd name="connsiteY81" fmla="*/ 40449 h 121746"/>
              <a:gd name="connsiteX82" fmla="*/ 2726391 w 4053465"/>
              <a:gd name="connsiteY82" fmla="*/ 31750 h 121746"/>
              <a:gd name="connsiteX83" fmla="*/ 2769478 w 4053465"/>
              <a:gd name="connsiteY83" fmla="*/ 40449 h 121746"/>
              <a:gd name="connsiteX84" fmla="*/ 2774813 w 4053465"/>
              <a:gd name="connsiteY84" fmla="*/ 44045 h 121746"/>
              <a:gd name="connsiteX85" fmla="*/ 2782649 w 4053465"/>
              <a:gd name="connsiteY85" fmla="*/ 32421 h 121746"/>
              <a:gd name="connsiteX86" fmla="*/ 2860922 w 4053465"/>
              <a:gd name="connsiteY86" fmla="*/ 0 h 121746"/>
              <a:gd name="connsiteX87" fmla="*/ 2939195 w 4053465"/>
              <a:gd name="connsiteY87" fmla="*/ 32421 h 121746"/>
              <a:gd name="connsiteX88" fmla="*/ 2946661 w 4053465"/>
              <a:gd name="connsiteY88" fmla="*/ 43496 h 121746"/>
              <a:gd name="connsiteX89" fmla="*/ 2951182 w 4053465"/>
              <a:gd name="connsiteY89" fmla="*/ 40449 h 121746"/>
              <a:gd name="connsiteX90" fmla="*/ 2994269 w 4053465"/>
              <a:gd name="connsiteY90" fmla="*/ 31750 h 121746"/>
              <a:gd name="connsiteX91" fmla="*/ 3037356 w 4053465"/>
              <a:gd name="connsiteY91" fmla="*/ 40449 h 121746"/>
              <a:gd name="connsiteX92" fmla="*/ 3042690 w 4053465"/>
              <a:gd name="connsiteY92" fmla="*/ 44045 h 121746"/>
              <a:gd name="connsiteX93" fmla="*/ 3050527 w 4053465"/>
              <a:gd name="connsiteY93" fmla="*/ 32421 h 121746"/>
              <a:gd name="connsiteX94" fmla="*/ 3128800 w 4053465"/>
              <a:gd name="connsiteY94" fmla="*/ 0 h 121746"/>
              <a:gd name="connsiteX95" fmla="*/ 3207072 w 4053465"/>
              <a:gd name="connsiteY95" fmla="*/ 32421 h 121746"/>
              <a:gd name="connsiteX96" fmla="*/ 3214539 w 4053465"/>
              <a:gd name="connsiteY96" fmla="*/ 43496 h 121746"/>
              <a:gd name="connsiteX97" fmla="*/ 3219059 w 4053465"/>
              <a:gd name="connsiteY97" fmla="*/ 40449 h 121746"/>
              <a:gd name="connsiteX98" fmla="*/ 3262147 w 4053465"/>
              <a:gd name="connsiteY98" fmla="*/ 31750 h 121746"/>
              <a:gd name="connsiteX99" fmla="*/ 3305231 w 4053465"/>
              <a:gd name="connsiteY99" fmla="*/ 40449 h 121746"/>
              <a:gd name="connsiteX100" fmla="*/ 3310563 w 4053465"/>
              <a:gd name="connsiteY100" fmla="*/ 44044 h 121746"/>
              <a:gd name="connsiteX101" fmla="*/ 3318400 w 4053465"/>
              <a:gd name="connsiteY101" fmla="*/ 32421 h 121746"/>
              <a:gd name="connsiteX102" fmla="*/ 3396671 w 4053465"/>
              <a:gd name="connsiteY102" fmla="*/ 0 h 121746"/>
              <a:gd name="connsiteX103" fmla="*/ 3474944 w 4053465"/>
              <a:gd name="connsiteY103" fmla="*/ 32421 h 121746"/>
              <a:gd name="connsiteX104" fmla="*/ 3482412 w 4053465"/>
              <a:gd name="connsiteY104" fmla="*/ 43497 h 121746"/>
              <a:gd name="connsiteX105" fmla="*/ 3486934 w 4053465"/>
              <a:gd name="connsiteY105" fmla="*/ 40449 h 121746"/>
              <a:gd name="connsiteX106" fmla="*/ 3530021 w 4053465"/>
              <a:gd name="connsiteY106" fmla="*/ 31750 h 121746"/>
              <a:gd name="connsiteX107" fmla="*/ 3573109 w 4053465"/>
              <a:gd name="connsiteY107" fmla="*/ 40449 h 121746"/>
              <a:gd name="connsiteX108" fmla="*/ 3578440 w 4053465"/>
              <a:gd name="connsiteY108" fmla="*/ 44043 h 121746"/>
              <a:gd name="connsiteX109" fmla="*/ 3586276 w 4053465"/>
              <a:gd name="connsiteY109" fmla="*/ 32421 h 121746"/>
              <a:gd name="connsiteX110" fmla="*/ 3664549 w 4053465"/>
              <a:gd name="connsiteY110" fmla="*/ 0 h 121746"/>
              <a:gd name="connsiteX111" fmla="*/ 3742822 w 4053465"/>
              <a:gd name="connsiteY111" fmla="*/ 32421 h 121746"/>
              <a:gd name="connsiteX112" fmla="*/ 3750290 w 4053465"/>
              <a:gd name="connsiteY112" fmla="*/ 43497 h 121746"/>
              <a:gd name="connsiteX113" fmla="*/ 3754812 w 4053465"/>
              <a:gd name="connsiteY113" fmla="*/ 40449 h 121746"/>
              <a:gd name="connsiteX114" fmla="*/ 3797899 w 4053465"/>
              <a:gd name="connsiteY114" fmla="*/ 31750 h 121746"/>
              <a:gd name="connsiteX115" fmla="*/ 3840987 w 4053465"/>
              <a:gd name="connsiteY115" fmla="*/ 40449 h 121746"/>
              <a:gd name="connsiteX116" fmla="*/ 3846319 w 4053465"/>
              <a:gd name="connsiteY116" fmla="*/ 44044 h 121746"/>
              <a:gd name="connsiteX117" fmla="*/ 3854155 w 4053465"/>
              <a:gd name="connsiteY117" fmla="*/ 32421 h 121746"/>
              <a:gd name="connsiteX118" fmla="*/ 3932428 w 4053465"/>
              <a:gd name="connsiteY118" fmla="*/ 0 h 121746"/>
              <a:gd name="connsiteX119" fmla="*/ 4010701 w 4053465"/>
              <a:gd name="connsiteY119" fmla="*/ 32421 h 121746"/>
              <a:gd name="connsiteX120" fmla="*/ 4018169 w 4053465"/>
              <a:gd name="connsiteY120" fmla="*/ 43497 h 121746"/>
              <a:gd name="connsiteX121" fmla="*/ 4022691 w 4053465"/>
              <a:gd name="connsiteY121" fmla="*/ 40449 h 121746"/>
              <a:gd name="connsiteX122" fmla="*/ 4053465 w 4053465"/>
              <a:gd name="connsiteY122" fmla="*/ 34236 h 121746"/>
              <a:gd name="connsiteX123" fmla="*/ 4053465 w 4053465"/>
              <a:gd name="connsiteY123" fmla="*/ 121746 h 121746"/>
              <a:gd name="connsiteX0" fmla="*/ 0 w 4053465"/>
              <a:gd name="connsiteY0" fmla="*/ 43496 h 44045"/>
              <a:gd name="connsiteX1" fmla="*/ 4520 w 4053465"/>
              <a:gd name="connsiteY1" fmla="*/ 40449 h 44045"/>
              <a:gd name="connsiteX2" fmla="*/ 47607 w 4053465"/>
              <a:gd name="connsiteY2" fmla="*/ 31750 h 44045"/>
              <a:gd name="connsiteX3" fmla="*/ 90694 w 4053465"/>
              <a:gd name="connsiteY3" fmla="*/ 40449 h 44045"/>
              <a:gd name="connsiteX4" fmla="*/ 96028 w 4053465"/>
              <a:gd name="connsiteY4" fmla="*/ 44044 h 44045"/>
              <a:gd name="connsiteX5" fmla="*/ 103865 w 4053465"/>
              <a:gd name="connsiteY5" fmla="*/ 32421 h 44045"/>
              <a:gd name="connsiteX6" fmla="*/ 182138 w 4053465"/>
              <a:gd name="connsiteY6" fmla="*/ 0 h 44045"/>
              <a:gd name="connsiteX7" fmla="*/ 260411 w 4053465"/>
              <a:gd name="connsiteY7" fmla="*/ 32421 h 44045"/>
              <a:gd name="connsiteX8" fmla="*/ 267878 w 4053465"/>
              <a:gd name="connsiteY8" fmla="*/ 43496 h 44045"/>
              <a:gd name="connsiteX9" fmla="*/ 272398 w 4053465"/>
              <a:gd name="connsiteY9" fmla="*/ 40449 h 44045"/>
              <a:gd name="connsiteX10" fmla="*/ 315485 w 4053465"/>
              <a:gd name="connsiteY10" fmla="*/ 31750 h 44045"/>
              <a:gd name="connsiteX11" fmla="*/ 358573 w 4053465"/>
              <a:gd name="connsiteY11" fmla="*/ 40449 h 44045"/>
              <a:gd name="connsiteX12" fmla="*/ 363906 w 4053465"/>
              <a:gd name="connsiteY12" fmla="*/ 44045 h 44045"/>
              <a:gd name="connsiteX13" fmla="*/ 371744 w 4053465"/>
              <a:gd name="connsiteY13" fmla="*/ 32421 h 44045"/>
              <a:gd name="connsiteX14" fmla="*/ 450017 w 4053465"/>
              <a:gd name="connsiteY14" fmla="*/ 0 h 44045"/>
              <a:gd name="connsiteX15" fmla="*/ 528290 w 4053465"/>
              <a:gd name="connsiteY15" fmla="*/ 32421 h 44045"/>
              <a:gd name="connsiteX16" fmla="*/ 535757 w 4053465"/>
              <a:gd name="connsiteY16" fmla="*/ 43496 h 44045"/>
              <a:gd name="connsiteX17" fmla="*/ 540277 w 4053465"/>
              <a:gd name="connsiteY17" fmla="*/ 40449 h 44045"/>
              <a:gd name="connsiteX18" fmla="*/ 583365 w 4053465"/>
              <a:gd name="connsiteY18" fmla="*/ 31750 h 44045"/>
              <a:gd name="connsiteX19" fmla="*/ 626452 w 4053465"/>
              <a:gd name="connsiteY19" fmla="*/ 40449 h 44045"/>
              <a:gd name="connsiteX20" fmla="*/ 631786 w 4053465"/>
              <a:gd name="connsiteY20" fmla="*/ 44045 h 44045"/>
              <a:gd name="connsiteX21" fmla="*/ 639623 w 4053465"/>
              <a:gd name="connsiteY21" fmla="*/ 32421 h 44045"/>
              <a:gd name="connsiteX22" fmla="*/ 717896 w 4053465"/>
              <a:gd name="connsiteY22" fmla="*/ 0 h 44045"/>
              <a:gd name="connsiteX23" fmla="*/ 796169 w 4053465"/>
              <a:gd name="connsiteY23" fmla="*/ 32421 h 44045"/>
              <a:gd name="connsiteX24" fmla="*/ 803637 w 4053465"/>
              <a:gd name="connsiteY24" fmla="*/ 43496 h 44045"/>
              <a:gd name="connsiteX25" fmla="*/ 808156 w 4053465"/>
              <a:gd name="connsiteY25" fmla="*/ 40449 h 44045"/>
              <a:gd name="connsiteX26" fmla="*/ 851244 w 4053465"/>
              <a:gd name="connsiteY26" fmla="*/ 31750 h 44045"/>
              <a:gd name="connsiteX27" fmla="*/ 894331 w 4053465"/>
              <a:gd name="connsiteY27" fmla="*/ 40449 h 44045"/>
              <a:gd name="connsiteX28" fmla="*/ 899664 w 4053465"/>
              <a:gd name="connsiteY28" fmla="*/ 44045 h 44045"/>
              <a:gd name="connsiteX29" fmla="*/ 907502 w 4053465"/>
              <a:gd name="connsiteY29" fmla="*/ 32421 h 44045"/>
              <a:gd name="connsiteX30" fmla="*/ 985775 w 4053465"/>
              <a:gd name="connsiteY30" fmla="*/ 0 h 44045"/>
              <a:gd name="connsiteX31" fmla="*/ 1064048 w 4053465"/>
              <a:gd name="connsiteY31" fmla="*/ 32421 h 44045"/>
              <a:gd name="connsiteX32" fmla="*/ 1071515 w 4053465"/>
              <a:gd name="connsiteY32" fmla="*/ 43496 h 44045"/>
              <a:gd name="connsiteX33" fmla="*/ 1076035 w 4053465"/>
              <a:gd name="connsiteY33" fmla="*/ 40449 h 44045"/>
              <a:gd name="connsiteX34" fmla="*/ 1119122 w 4053465"/>
              <a:gd name="connsiteY34" fmla="*/ 31750 h 44045"/>
              <a:gd name="connsiteX35" fmla="*/ 1162210 w 4053465"/>
              <a:gd name="connsiteY35" fmla="*/ 40449 h 44045"/>
              <a:gd name="connsiteX36" fmla="*/ 1167543 w 4053465"/>
              <a:gd name="connsiteY36" fmla="*/ 44045 h 44045"/>
              <a:gd name="connsiteX37" fmla="*/ 1175380 w 4053465"/>
              <a:gd name="connsiteY37" fmla="*/ 32421 h 44045"/>
              <a:gd name="connsiteX38" fmla="*/ 1253655 w 4053465"/>
              <a:gd name="connsiteY38" fmla="*/ 0 h 44045"/>
              <a:gd name="connsiteX39" fmla="*/ 1331927 w 4053465"/>
              <a:gd name="connsiteY39" fmla="*/ 32421 h 44045"/>
              <a:gd name="connsiteX40" fmla="*/ 1339394 w 4053465"/>
              <a:gd name="connsiteY40" fmla="*/ 43496 h 44045"/>
              <a:gd name="connsiteX41" fmla="*/ 1343914 w 4053465"/>
              <a:gd name="connsiteY41" fmla="*/ 40449 h 44045"/>
              <a:gd name="connsiteX42" fmla="*/ 1387001 w 4053465"/>
              <a:gd name="connsiteY42" fmla="*/ 31750 h 44045"/>
              <a:gd name="connsiteX43" fmla="*/ 1430088 w 4053465"/>
              <a:gd name="connsiteY43" fmla="*/ 40449 h 44045"/>
              <a:gd name="connsiteX44" fmla="*/ 1435422 w 4053465"/>
              <a:gd name="connsiteY44" fmla="*/ 44044 h 44045"/>
              <a:gd name="connsiteX45" fmla="*/ 1443258 w 4053465"/>
              <a:gd name="connsiteY45" fmla="*/ 32421 h 44045"/>
              <a:gd name="connsiteX46" fmla="*/ 1521532 w 4053465"/>
              <a:gd name="connsiteY46" fmla="*/ 0 h 44045"/>
              <a:gd name="connsiteX47" fmla="*/ 1599805 w 4053465"/>
              <a:gd name="connsiteY47" fmla="*/ 32421 h 44045"/>
              <a:gd name="connsiteX48" fmla="*/ 1607272 w 4053465"/>
              <a:gd name="connsiteY48" fmla="*/ 43496 h 44045"/>
              <a:gd name="connsiteX49" fmla="*/ 1611791 w 4053465"/>
              <a:gd name="connsiteY49" fmla="*/ 40449 h 44045"/>
              <a:gd name="connsiteX50" fmla="*/ 1654878 w 4053465"/>
              <a:gd name="connsiteY50" fmla="*/ 31750 h 44045"/>
              <a:gd name="connsiteX51" fmla="*/ 1697966 w 4053465"/>
              <a:gd name="connsiteY51" fmla="*/ 40449 h 44045"/>
              <a:gd name="connsiteX52" fmla="*/ 1703299 w 4053465"/>
              <a:gd name="connsiteY52" fmla="*/ 44044 h 44045"/>
              <a:gd name="connsiteX53" fmla="*/ 1711136 w 4053465"/>
              <a:gd name="connsiteY53" fmla="*/ 32421 h 44045"/>
              <a:gd name="connsiteX54" fmla="*/ 1789407 w 4053465"/>
              <a:gd name="connsiteY54" fmla="*/ 0 h 44045"/>
              <a:gd name="connsiteX55" fmla="*/ 1867682 w 4053465"/>
              <a:gd name="connsiteY55" fmla="*/ 32421 h 44045"/>
              <a:gd name="connsiteX56" fmla="*/ 1875149 w 4053465"/>
              <a:gd name="connsiteY56" fmla="*/ 43496 h 44045"/>
              <a:gd name="connsiteX57" fmla="*/ 1879668 w 4053465"/>
              <a:gd name="connsiteY57" fmla="*/ 40449 h 44045"/>
              <a:gd name="connsiteX58" fmla="*/ 1922757 w 4053465"/>
              <a:gd name="connsiteY58" fmla="*/ 31750 h 44045"/>
              <a:gd name="connsiteX59" fmla="*/ 1965843 w 4053465"/>
              <a:gd name="connsiteY59" fmla="*/ 40449 h 44045"/>
              <a:gd name="connsiteX60" fmla="*/ 1971178 w 4053465"/>
              <a:gd name="connsiteY60" fmla="*/ 44045 h 44045"/>
              <a:gd name="connsiteX61" fmla="*/ 1979014 w 4053465"/>
              <a:gd name="connsiteY61" fmla="*/ 32421 h 44045"/>
              <a:gd name="connsiteX62" fmla="*/ 2057287 w 4053465"/>
              <a:gd name="connsiteY62" fmla="*/ 0 h 44045"/>
              <a:gd name="connsiteX63" fmla="*/ 2135560 w 4053465"/>
              <a:gd name="connsiteY63" fmla="*/ 32421 h 44045"/>
              <a:gd name="connsiteX64" fmla="*/ 2143026 w 4053465"/>
              <a:gd name="connsiteY64" fmla="*/ 43496 h 44045"/>
              <a:gd name="connsiteX65" fmla="*/ 2147547 w 4053465"/>
              <a:gd name="connsiteY65" fmla="*/ 40449 h 44045"/>
              <a:gd name="connsiteX66" fmla="*/ 2190635 w 4053465"/>
              <a:gd name="connsiteY66" fmla="*/ 31750 h 44045"/>
              <a:gd name="connsiteX67" fmla="*/ 2233721 w 4053465"/>
              <a:gd name="connsiteY67" fmla="*/ 40449 h 44045"/>
              <a:gd name="connsiteX68" fmla="*/ 2239056 w 4053465"/>
              <a:gd name="connsiteY68" fmla="*/ 44045 h 44045"/>
              <a:gd name="connsiteX69" fmla="*/ 2246892 w 4053465"/>
              <a:gd name="connsiteY69" fmla="*/ 32421 h 44045"/>
              <a:gd name="connsiteX70" fmla="*/ 2325166 w 4053465"/>
              <a:gd name="connsiteY70" fmla="*/ 0 h 44045"/>
              <a:gd name="connsiteX71" fmla="*/ 2403439 w 4053465"/>
              <a:gd name="connsiteY71" fmla="*/ 32421 h 44045"/>
              <a:gd name="connsiteX72" fmla="*/ 2410905 w 4053465"/>
              <a:gd name="connsiteY72" fmla="*/ 43496 h 44045"/>
              <a:gd name="connsiteX73" fmla="*/ 2415425 w 4053465"/>
              <a:gd name="connsiteY73" fmla="*/ 40449 h 44045"/>
              <a:gd name="connsiteX74" fmla="*/ 2458511 w 4053465"/>
              <a:gd name="connsiteY74" fmla="*/ 31750 h 44045"/>
              <a:gd name="connsiteX75" fmla="*/ 2501600 w 4053465"/>
              <a:gd name="connsiteY75" fmla="*/ 40449 h 44045"/>
              <a:gd name="connsiteX76" fmla="*/ 2506933 w 4053465"/>
              <a:gd name="connsiteY76" fmla="*/ 44045 h 44045"/>
              <a:gd name="connsiteX77" fmla="*/ 2514770 w 4053465"/>
              <a:gd name="connsiteY77" fmla="*/ 32421 h 44045"/>
              <a:gd name="connsiteX78" fmla="*/ 2593043 w 4053465"/>
              <a:gd name="connsiteY78" fmla="*/ 0 h 44045"/>
              <a:gd name="connsiteX79" fmla="*/ 2671316 w 4053465"/>
              <a:gd name="connsiteY79" fmla="*/ 32421 h 44045"/>
              <a:gd name="connsiteX80" fmla="*/ 2678783 w 4053465"/>
              <a:gd name="connsiteY80" fmla="*/ 43496 h 44045"/>
              <a:gd name="connsiteX81" fmla="*/ 2683303 w 4053465"/>
              <a:gd name="connsiteY81" fmla="*/ 40449 h 44045"/>
              <a:gd name="connsiteX82" fmla="*/ 2726391 w 4053465"/>
              <a:gd name="connsiteY82" fmla="*/ 31750 h 44045"/>
              <a:gd name="connsiteX83" fmla="*/ 2769478 w 4053465"/>
              <a:gd name="connsiteY83" fmla="*/ 40449 h 44045"/>
              <a:gd name="connsiteX84" fmla="*/ 2774813 w 4053465"/>
              <a:gd name="connsiteY84" fmla="*/ 44045 h 44045"/>
              <a:gd name="connsiteX85" fmla="*/ 2782649 w 4053465"/>
              <a:gd name="connsiteY85" fmla="*/ 32421 h 44045"/>
              <a:gd name="connsiteX86" fmla="*/ 2860922 w 4053465"/>
              <a:gd name="connsiteY86" fmla="*/ 0 h 44045"/>
              <a:gd name="connsiteX87" fmla="*/ 2939195 w 4053465"/>
              <a:gd name="connsiteY87" fmla="*/ 32421 h 44045"/>
              <a:gd name="connsiteX88" fmla="*/ 2946661 w 4053465"/>
              <a:gd name="connsiteY88" fmla="*/ 43496 h 44045"/>
              <a:gd name="connsiteX89" fmla="*/ 2951182 w 4053465"/>
              <a:gd name="connsiteY89" fmla="*/ 40449 h 44045"/>
              <a:gd name="connsiteX90" fmla="*/ 2994269 w 4053465"/>
              <a:gd name="connsiteY90" fmla="*/ 31750 h 44045"/>
              <a:gd name="connsiteX91" fmla="*/ 3037356 w 4053465"/>
              <a:gd name="connsiteY91" fmla="*/ 40449 h 44045"/>
              <a:gd name="connsiteX92" fmla="*/ 3042690 w 4053465"/>
              <a:gd name="connsiteY92" fmla="*/ 44045 h 44045"/>
              <a:gd name="connsiteX93" fmla="*/ 3050527 w 4053465"/>
              <a:gd name="connsiteY93" fmla="*/ 32421 h 44045"/>
              <a:gd name="connsiteX94" fmla="*/ 3128800 w 4053465"/>
              <a:gd name="connsiteY94" fmla="*/ 0 h 44045"/>
              <a:gd name="connsiteX95" fmla="*/ 3207072 w 4053465"/>
              <a:gd name="connsiteY95" fmla="*/ 32421 h 44045"/>
              <a:gd name="connsiteX96" fmla="*/ 3214539 w 4053465"/>
              <a:gd name="connsiteY96" fmla="*/ 43496 h 44045"/>
              <a:gd name="connsiteX97" fmla="*/ 3219059 w 4053465"/>
              <a:gd name="connsiteY97" fmla="*/ 40449 h 44045"/>
              <a:gd name="connsiteX98" fmla="*/ 3262147 w 4053465"/>
              <a:gd name="connsiteY98" fmla="*/ 31750 h 44045"/>
              <a:gd name="connsiteX99" fmla="*/ 3305231 w 4053465"/>
              <a:gd name="connsiteY99" fmla="*/ 40449 h 44045"/>
              <a:gd name="connsiteX100" fmla="*/ 3310563 w 4053465"/>
              <a:gd name="connsiteY100" fmla="*/ 44044 h 44045"/>
              <a:gd name="connsiteX101" fmla="*/ 3318400 w 4053465"/>
              <a:gd name="connsiteY101" fmla="*/ 32421 h 44045"/>
              <a:gd name="connsiteX102" fmla="*/ 3396671 w 4053465"/>
              <a:gd name="connsiteY102" fmla="*/ 0 h 44045"/>
              <a:gd name="connsiteX103" fmla="*/ 3474944 w 4053465"/>
              <a:gd name="connsiteY103" fmla="*/ 32421 h 44045"/>
              <a:gd name="connsiteX104" fmla="*/ 3482412 w 4053465"/>
              <a:gd name="connsiteY104" fmla="*/ 43497 h 44045"/>
              <a:gd name="connsiteX105" fmla="*/ 3486934 w 4053465"/>
              <a:gd name="connsiteY105" fmla="*/ 40449 h 44045"/>
              <a:gd name="connsiteX106" fmla="*/ 3530021 w 4053465"/>
              <a:gd name="connsiteY106" fmla="*/ 31750 h 44045"/>
              <a:gd name="connsiteX107" fmla="*/ 3573109 w 4053465"/>
              <a:gd name="connsiteY107" fmla="*/ 40449 h 44045"/>
              <a:gd name="connsiteX108" fmla="*/ 3578440 w 4053465"/>
              <a:gd name="connsiteY108" fmla="*/ 44043 h 44045"/>
              <a:gd name="connsiteX109" fmla="*/ 3586276 w 4053465"/>
              <a:gd name="connsiteY109" fmla="*/ 32421 h 44045"/>
              <a:gd name="connsiteX110" fmla="*/ 3664549 w 4053465"/>
              <a:gd name="connsiteY110" fmla="*/ 0 h 44045"/>
              <a:gd name="connsiteX111" fmla="*/ 3742822 w 4053465"/>
              <a:gd name="connsiteY111" fmla="*/ 32421 h 44045"/>
              <a:gd name="connsiteX112" fmla="*/ 3750290 w 4053465"/>
              <a:gd name="connsiteY112" fmla="*/ 43497 h 44045"/>
              <a:gd name="connsiteX113" fmla="*/ 3754812 w 4053465"/>
              <a:gd name="connsiteY113" fmla="*/ 40449 h 44045"/>
              <a:gd name="connsiteX114" fmla="*/ 3797899 w 4053465"/>
              <a:gd name="connsiteY114" fmla="*/ 31750 h 44045"/>
              <a:gd name="connsiteX115" fmla="*/ 3840987 w 4053465"/>
              <a:gd name="connsiteY115" fmla="*/ 40449 h 44045"/>
              <a:gd name="connsiteX116" fmla="*/ 3846319 w 4053465"/>
              <a:gd name="connsiteY116" fmla="*/ 44044 h 44045"/>
              <a:gd name="connsiteX117" fmla="*/ 3854155 w 4053465"/>
              <a:gd name="connsiteY117" fmla="*/ 32421 h 44045"/>
              <a:gd name="connsiteX118" fmla="*/ 3932428 w 4053465"/>
              <a:gd name="connsiteY118" fmla="*/ 0 h 44045"/>
              <a:gd name="connsiteX119" fmla="*/ 4010701 w 4053465"/>
              <a:gd name="connsiteY119" fmla="*/ 32421 h 44045"/>
              <a:gd name="connsiteX120" fmla="*/ 4018169 w 4053465"/>
              <a:gd name="connsiteY120" fmla="*/ 43497 h 44045"/>
              <a:gd name="connsiteX121" fmla="*/ 4022691 w 4053465"/>
              <a:gd name="connsiteY121" fmla="*/ 40449 h 44045"/>
              <a:gd name="connsiteX122" fmla="*/ 4053465 w 4053465"/>
              <a:gd name="connsiteY122" fmla="*/ 34236 h 44045"/>
              <a:gd name="connsiteX0" fmla="*/ 0 w 4022691"/>
              <a:gd name="connsiteY0" fmla="*/ 43496 h 44045"/>
              <a:gd name="connsiteX1" fmla="*/ 4520 w 4022691"/>
              <a:gd name="connsiteY1" fmla="*/ 40449 h 44045"/>
              <a:gd name="connsiteX2" fmla="*/ 47607 w 4022691"/>
              <a:gd name="connsiteY2" fmla="*/ 31750 h 44045"/>
              <a:gd name="connsiteX3" fmla="*/ 90694 w 4022691"/>
              <a:gd name="connsiteY3" fmla="*/ 40449 h 44045"/>
              <a:gd name="connsiteX4" fmla="*/ 96028 w 4022691"/>
              <a:gd name="connsiteY4" fmla="*/ 44044 h 44045"/>
              <a:gd name="connsiteX5" fmla="*/ 103865 w 4022691"/>
              <a:gd name="connsiteY5" fmla="*/ 32421 h 44045"/>
              <a:gd name="connsiteX6" fmla="*/ 182138 w 4022691"/>
              <a:gd name="connsiteY6" fmla="*/ 0 h 44045"/>
              <a:gd name="connsiteX7" fmla="*/ 260411 w 4022691"/>
              <a:gd name="connsiteY7" fmla="*/ 32421 h 44045"/>
              <a:gd name="connsiteX8" fmla="*/ 267878 w 4022691"/>
              <a:gd name="connsiteY8" fmla="*/ 43496 h 44045"/>
              <a:gd name="connsiteX9" fmla="*/ 272398 w 4022691"/>
              <a:gd name="connsiteY9" fmla="*/ 40449 h 44045"/>
              <a:gd name="connsiteX10" fmla="*/ 315485 w 4022691"/>
              <a:gd name="connsiteY10" fmla="*/ 31750 h 44045"/>
              <a:gd name="connsiteX11" fmla="*/ 358573 w 4022691"/>
              <a:gd name="connsiteY11" fmla="*/ 40449 h 44045"/>
              <a:gd name="connsiteX12" fmla="*/ 363906 w 4022691"/>
              <a:gd name="connsiteY12" fmla="*/ 44045 h 44045"/>
              <a:gd name="connsiteX13" fmla="*/ 371744 w 4022691"/>
              <a:gd name="connsiteY13" fmla="*/ 32421 h 44045"/>
              <a:gd name="connsiteX14" fmla="*/ 450017 w 4022691"/>
              <a:gd name="connsiteY14" fmla="*/ 0 h 44045"/>
              <a:gd name="connsiteX15" fmla="*/ 528290 w 4022691"/>
              <a:gd name="connsiteY15" fmla="*/ 32421 h 44045"/>
              <a:gd name="connsiteX16" fmla="*/ 535757 w 4022691"/>
              <a:gd name="connsiteY16" fmla="*/ 43496 h 44045"/>
              <a:gd name="connsiteX17" fmla="*/ 540277 w 4022691"/>
              <a:gd name="connsiteY17" fmla="*/ 40449 h 44045"/>
              <a:gd name="connsiteX18" fmla="*/ 583365 w 4022691"/>
              <a:gd name="connsiteY18" fmla="*/ 31750 h 44045"/>
              <a:gd name="connsiteX19" fmla="*/ 626452 w 4022691"/>
              <a:gd name="connsiteY19" fmla="*/ 40449 h 44045"/>
              <a:gd name="connsiteX20" fmla="*/ 631786 w 4022691"/>
              <a:gd name="connsiteY20" fmla="*/ 44045 h 44045"/>
              <a:gd name="connsiteX21" fmla="*/ 639623 w 4022691"/>
              <a:gd name="connsiteY21" fmla="*/ 32421 h 44045"/>
              <a:gd name="connsiteX22" fmla="*/ 717896 w 4022691"/>
              <a:gd name="connsiteY22" fmla="*/ 0 h 44045"/>
              <a:gd name="connsiteX23" fmla="*/ 796169 w 4022691"/>
              <a:gd name="connsiteY23" fmla="*/ 32421 h 44045"/>
              <a:gd name="connsiteX24" fmla="*/ 803637 w 4022691"/>
              <a:gd name="connsiteY24" fmla="*/ 43496 h 44045"/>
              <a:gd name="connsiteX25" fmla="*/ 808156 w 4022691"/>
              <a:gd name="connsiteY25" fmla="*/ 40449 h 44045"/>
              <a:gd name="connsiteX26" fmla="*/ 851244 w 4022691"/>
              <a:gd name="connsiteY26" fmla="*/ 31750 h 44045"/>
              <a:gd name="connsiteX27" fmla="*/ 894331 w 4022691"/>
              <a:gd name="connsiteY27" fmla="*/ 40449 h 44045"/>
              <a:gd name="connsiteX28" fmla="*/ 899664 w 4022691"/>
              <a:gd name="connsiteY28" fmla="*/ 44045 h 44045"/>
              <a:gd name="connsiteX29" fmla="*/ 907502 w 4022691"/>
              <a:gd name="connsiteY29" fmla="*/ 32421 h 44045"/>
              <a:gd name="connsiteX30" fmla="*/ 985775 w 4022691"/>
              <a:gd name="connsiteY30" fmla="*/ 0 h 44045"/>
              <a:gd name="connsiteX31" fmla="*/ 1064048 w 4022691"/>
              <a:gd name="connsiteY31" fmla="*/ 32421 h 44045"/>
              <a:gd name="connsiteX32" fmla="*/ 1071515 w 4022691"/>
              <a:gd name="connsiteY32" fmla="*/ 43496 h 44045"/>
              <a:gd name="connsiteX33" fmla="*/ 1076035 w 4022691"/>
              <a:gd name="connsiteY33" fmla="*/ 40449 h 44045"/>
              <a:gd name="connsiteX34" fmla="*/ 1119122 w 4022691"/>
              <a:gd name="connsiteY34" fmla="*/ 31750 h 44045"/>
              <a:gd name="connsiteX35" fmla="*/ 1162210 w 4022691"/>
              <a:gd name="connsiteY35" fmla="*/ 40449 h 44045"/>
              <a:gd name="connsiteX36" fmla="*/ 1167543 w 4022691"/>
              <a:gd name="connsiteY36" fmla="*/ 44045 h 44045"/>
              <a:gd name="connsiteX37" fmla="*/ 1175380 w 4022691"/>
              <a:gd name="connsiteY37" fmla="*/ 32421 h 44045"/>
              <a:gd name="connsiteX38" fmla="*/ 1253655 w 4022691"/>
              <a:gd name="connsiteY38" fmla="*/ 0 h 44045"/>
              <a:gd name="connsiteX39" fmla="*/ 1331927 w 4022691"/>
              <a:gd name="connsiteY39" fmla="*/ 32421 h 44045"/>
              <a:gd name="connsiteX40" fmla="*/ 1339394 w 4022691"/>
              <a:gd name="connsiteY40" fmla="*/ 43496 h 44045"/>
              <a:gd name="connsiteX41" fmla="*/ 1343914 w 4022691"/>
              <a:gd name="connsiteY41" fmla="*/ 40449 h 44045"/>
              <a:gd name="connsiteX42" fmla="*/ 1387001 w 4022691"/>
              <a:gd name="connsiteY42" fmla="*/ 31750 h 44045"/>
              <a:gd name="connsiteX43" fmla="*/ 1430088 w 4022691"/>
              <a:gd name="connsiteY43" fmla="*/ 40449 h 44045"/>
              <a:gd name="connsiteX44" fmla="*/ 1435422 w 4022691"/>
              <a:gd name="connsiteY44" fmla="*/ 44044 h 44045"/>
              <a:gd name="connsiteX45" fmla="*/ 1443258 w 4022691"/>
              <a:gd name="connsiteY45" fmla="*/ 32421 h 44045"/>
              <a:gd name="connsiteX46" fmla="*/ 1521532 w 4022691"/>
              <a:gd name="connsiteY46" fmla="*/ 0 h 44045"/>
              <a:gd name="connsiteX47" fmla="*/ 1599805 w 4022691"/>
              <a:gd name="connsiteY47" fmla="*/ 32421 h 44045"/>
              <a:gd name="connsiteX48" fmla="*/ 1607272 w 4022691"/>
              <a:gd name="connsiteY48" fmla="*/ 43496 h 44045"/>
              <a:gd name="connsiteX49" fmla="*/ 1611791 w 4022691"/>
              <a:gd name="connsiteY49" fmla="*/ 40449 h 44045"/>
              <a:gd name="connsiteX50" fmla="*/ 1654878 w 4022691"/>
              <a:gd name="connsiteY50" fmla="*/ 31750 h 44045"/>
              <a:gd name="connsiteX51" fmla="*/ 1697966 w 4022691"/>
              <a:gd name="connsiteY51" fmla="*/ 40449 h 44045"/>
              <a:gd name="connsiteX52" fmla="*/ 1703299 w 4022691"/>
              <a:gd name="connsiteY52" fmla="*/ 44044 h 44045"/>
              <a:gd name="connsiteX53" fmla="*/ 1711136 w 4022691"/>
              <a:gd name="connsiteY53" fmla="*/ 32421 h 44045"/>
              <a:gd name="connsiteX54" fmla="*/ 1789407 w 4022691"/>
              <a:gd name="connsiteY54" fmla="*/ 0 h 44045"/>
              <a:gd name="connsiteX55" fmla="*/ 1867682 w 4022691"/>
              <a:gd name="connsiteY55" fmla="*/ 32421 h 44045"/>
              <a:gd name="connsiteX56" fmla="*/ 1875149 w 4022691"/>
              <a:gd name="connsiteY56" fmla="*/ 43496 h 44045"/>
              <a:gd name="connsiteX57" fmla="*/ 1879668 w 4022691"/>
              <a:gd name="connsiteY57" fmla="*/ 40449 h 44045"/>
              <a:gd name="connsiteX58" fmla="*/ 1922757 w 4022691"/>
              <a:gd name="connsiteY58" fmla="*/ 31750 h 44045"/>
              <a:gd name="connsiteX59" fmla="*/ 1965843 w 4022691"/>
              <a:gd name="connsiteY59" fmla="*/ 40449 h 44045"/>
              <a:gd name="connsiteX60" fmla="*/ 1971178 w 4022691"/>
              <a:gd name="connsiteY60" fmla="*/ 44045 h 44045"/>
              <a:gd name="connsiteX61" fmla="*/ 1979014 w 4022691"/>
              <a:gd name="connsiteY61" fmla="*/ 32421 h 44045"/>
              <a:gd name="connsiteX62" fmla="*/ 2057287 w 4022691"/>
              <a:gd name="connsiteY62" fmla="*/ 0 h 44045"/>
              <a:gd name="connsiteX63" fmla="*/ 2135560 w 4022691"/>
              <a:gd name="connsiteY63" fmla="*/ 32421 h 44045"/>
              <a:gd name="connsiteX64" fmla="*/ 2143026 w 4022691"/>
              <a:gd name="connsiteY64" fmla="*/ 43496 h 44045"/>
              <a:gd name="connsiteX65" fmla="*/ 2147547 w 4022691"/>
              <a:gd name="connsiteY65" fmla="*/ 40449 h 44045"/>
              <a:gd name="connsiteX66" fmla="*/ 2190635 w 4022691"/>
              <a:gd name="connsiteY66" fmla="*/ 31750 h 44045"/>
              <a:gd name="connsiteX67" fmla="*/ 2233721 w 4022691"/>
              <a:gd name="connsiteY67" fmla="*/ 40449 h 44045"/>
              <a:gd name="connsiteX68" fmla="*/ 2239056 w 4022691"/>
              <a:gd name="connsiteY68" fmla="*/ 44045 h 44045"/>
              <a:gd name="connsiteX69" fmla="*/ 2246892 w 4022691"/>
              <a:gd name="connsiteY69" fmla="*/ 32421 h 44045"/>
              <a:gd name="connsiteX70" fmla="*/ 2325166 w 4022691"/>
              <a:gd name="connsiteY70" fmla="*/ 0 h 44045"/>
              <a:gd name="connsiteX71" fmla="*/ 2403439 w 4022691"/>
              <a:gd name="connsiteY71" fmla="*/ 32421 h 44045"/>
              <a:gd name="connsiteX72" fmla="*/ 2410905 w 4022691"/>
              <a:gd name="connsiteY72" fmla="*/ 43496 h 44045"/>
              <a:gd name="connsiteX73" fmla="*/ 2415425 w 4022691"/>
              <a:gd name="connsiteY73" fmla="*/ 40449 h 44045"/>
              <a:gd name="connsiteX74" fmla="*/ 2458511 w 4022691"/>
              <a:gd name="connsiteY74" fmla="*/ 31750 h 44045"/>
              <a:gd name="connsiteX75" fmla="*/ 2501600 w 4022691"/>
              <a:gd name="connsiteY75" fmla="*/ 40449 h 44045"/>
              <a:gd name="connsiteX76" fmla="*/ 2506933 w 4022691"/>
              <a:gd name="connsiteY76" fmla="*/ 44045 h 44045"/>
              <a:gd name="connsiteX77" fmla="*/ 2514770 w 4022691"/>
              <a:gd name="connsiteY77" fmla="*/ 32421 h 44045"/>
              <a:gd name="connsiteX78" fmla="*/ 2593043 w 4022691"/>
              <a:gd name="connsiteY78" fmla="*/ 0 h 44045"/>
              <a:gd name="connsiteX79" fmla="*/ 2671316 w 4022691"/>
              <a:gd name="connsiteY79" fmla="*/ 32421 h 44045"/>
              <a:gd name="connsiteX80" fmla="*/ 2678783 w 4022691"/>
              <a:gd name="connsiteY80" fmla="*/ 43496 h 44045"/>
              <a:gd name="connsiteX81" fmla="*/ 2683303 w 4022691"/>
              <a:gd name="connsiteY81" fmla="*/ 40449 h 44045"/>
              <a:gd name="connsiteX82" fmla="*/ 2726391 w 4022691"/>
              <a:gd name="connsiteY82" fmla="*/ 31750 h 44045"/>
              <a:gd name="connsiteX83" fmla="*/ 2769478 w 4022691"/>
              <a:gd name="connsiteY83" fmla="*/ 40449 h 44045"/>
              <a:gd name="connsiteX84" fmla="*/ 2774813 w 4022691"/>
              <a:gd name="connsiteY84" fmla="*/ 44045 h 44045"/>
              <a:gd name="connsiteX85" fmla="*/ 2782649 w 4022691"/>
              <a:gd name="connsiteY85" fmla="*/ 32421 h 44045"/>
              <a:gd name="connsiteX86" fmla="*/ 2860922 w 4022691"/>
              <a:gd name="connsiteY86" fmla="*/ 0 h 44045"/>
              <a:gd name="connsiteX87" fmla="*/ 2939195 w 4022691"/>
              <a:gd name="connsiteY87" fmla="*/ 32421 h 44045"/>
              <a:gd name="connsiteX88" fmla="*/ 2946661 w 4022691"/>
              <a:gd name="connsiteY88" fmla="*/ 43496 h 44045"/>
              <a:gd name="connsiteX89" fmla="*/ 2951182 w 4022691"/>
              <a:gd name="connsiteY89" fmla="*/ 40449 h 44045"/>
              <a:gd name="connsiteX90" fmla="*/ 2994269 w 4022691"/>
              <a:gd name="connsiteY90" fmla="*/ 31750 h 44045"/>
              <a:gd name="connsiteX91" fmla="*/ 3037356 w 4022691"/>
              <a:gd name="connsiteY91" fmla="*/ 40449 h 44045"/>
              <a:gd name="connsiteX92" fmla="*/ 3042690 w 4022691"/>
              <a:gd name="connsiteY92" fmla="*/ 44045 h 44045"/>
              <a:gd name="connsiteX93" fmla="*/ 3050527 w 4022691"/>
              <a:gd name="connsiteY93" fmla="*/ 32421 h 44045"/>
              <a:gd name="connsiteX94" fmla="*/ 3128800 w 4022691"/>
              <a:gd name="connsiteY94" fmla="*/ 0 h 44045"/>
              <a:gd name="connsiteX95" fmla="*/ 3207072 w 4022691"/>
              <a:gd name="connsiteY95" fmla="*/ 32421 h 44045"/>
              <a:gd name="connsiteX96" fmla="*/ 3214539 w 4022691"/>
              <a:gd name="connsiteY96" fmla="*/ 43496 h 44045"/>
              <a:gd name="connsiteX97" fmla="*/ 3219059 w 4022691"/>
              <a:gd name="connsiteY97" fmla="*/ 40449 h 44045"/>
              <a:gd name="connsiteX98" fmla="*/ 3262147 w 4022691"/>
              <a:gd name="connsiteY98" fmla="*/ 31750 h 44045"/>
              <a:gd name="connsiteX99" fmla="*/ 3305231 w 4022691"/>
              <a:gd name="connsiteY99" fmla="*/ 40449 h 44045"/>
              <a:gd name="connsiteX100" fmla="*/ 3310563 w 4022691"/>
              <a:gd name="connsiteY100" fmla="*/ 44044 h 44045"/>
              <a:gd name="connsiteX101" fmla="*/ 3318400 w 4022691"/>
              <a:gd name="connsiteY101" fmla="*/ 32421 h 44045"/>
              <a:gd name="connsiteX102" fmla="*/ 3396671 w 4022691"/>
              <a:gd name="connsiteY102" fmla="*/ 0 h 44045"/>
              <a:gd name="connsiteX103" fmla="*/ 3474944 w 4022691"/>
              <a:gd name="connsiteY103" fmla="*/ 32421 h 44045"/>
              <a:gd name="connsiteX104" fmla="*/ 3482412 w 4022691"/>
              <a:gd name="connsiteY104" fmla="*/ 43497 h 44045"/>
              <a:gd name="connsiteX105" fmla="*/ 3486934 w 4022691"/>
              <a:gd name="connsiteY105" fmla="*/ 40449 h 44045"/>
              <a:gd name="connsiteX106" fmla="*/ 3530021 w 4022691"/>
              <a:gd name="connsiteY106" fmla="*/ 31750 h 44045"/>
              <a:gd name="connsiteX107" fmla="*/ 3573109 w 4022691"/>
              <a:gd name="connsiteY107" fmla="*/ 40449 h 44045"/>
              <a:gd name="connsiteX108" fmla="*/ 3578440 w 4022691"/>
              <a:gd name="connsiteY108" fmla="*/ 44043 h 44045"/>
              <a:gd name="connsiteX109" fmla="*/ 3586276 w 4022691"/>
              <a:gd name="connsiteY109" fmla="*/ 32421 h 44045"/>
              <a:gd name="connsiteX110" fmla="*/ 3664549 w 4022691"/>
              <a:gd name="connsiteY110" fmla="*/ 0 h 44045"/>
              <a:gd name="connsiteX111" fmla="*/ 3742822 w 4022691"/>
              <a:gd name="connsiteY111" fmla="*/ 32421 h 44045"/>
              <a:gd name="connsiteX112" fmla="*/ 3750290 w 4022691"/>
              <a:gd name="connsiteY112" fmla="*/ 43497 h 44045"/>
              <a:gd name="connsiteX113" fmla="*/ 3754812 w 4022691"/>
              <a:gd name="connsiteY113" fmla="*/ 40449 h 44045"/>
              <a:gd name="connsiteX114" fmla="*/ 3797899 w 4022691"/>
              <a:gd name="connsiteY114" fmla="*/ 31750 h 44045"/>
              <a:gd name="connsiteX115" fmla="*/ 3840987 w 4022691"/>
              <a:gd name="connsiteY115" fmla="*/ 40449 h 44045"/>
              <a:gd name="connsiteX116" fmla="*/ 3846319 w 4022691"/>
              <a:gd name="connsiteY116" fmla="*/ 44044 h 44045"/>
              <a:gd name="connsiteX117" fmla="*/ 3854155 w 4022691"/>
              <a:gd name="connsiteY117" fmla="*/ 32421 h 44045"/>
              <a:gd name="connsiteX118" fmla="*/ 3932428 w 4022691"/>
              <a:gd name="connsiteY118" fmla="*/ 0 h 44045"/>
              <a:gd name="connsiteX119" fmla="*/ 4010701 w 4022691"/>
              <a:gd name="connsiteY119" fmla="*/ 32421 h 44045"/>
              <a:gd name="connsiteX120" fmla="*/ 4018169 w 4022691"/>
              <a:gd name="connsiteY120" fmla="*/ 43497 h 44045"/>
              <a:gd name="connsiteX121" fmla="*/ 4022691 w 4022691"/>
              <a:gd name="connsiteY121" fmla="*/ 40449 h 44045"/>
              <a:gd name="connsiteX0" fmla="*/ 0 w 4018169"/>
              <a:gd name="connsiteY0" fmla="*/ 43496 h 44045"/>
              <a:gd name="connsiteX1" fmla="*/ 4520 w 4018169"/>
              <a:gd name="connsiteY1" fmla="*/ 40449 h 44045"/>
              <a:gd name="connsiteX2" fmla="*/ 47607 w 4018169"/>
              <a:gd name="connsiteY2" fmla="*/ 31750 h 44045"/>
              <a:gd name="connsiteX3" fmla="*/ 90694 w 4018169"/>
              <a:gd name="connsiteY3" fmla="*/ 40449 h 44045"/>
              <a:gd name="connsiteX4" fmla="*/ 96028 w 4018169"/>
              <a:gd name="connsiteY4" fmla="*/ 44044 h 44045"/>
              <a:gd name="connsiteX5" fmla="*/ 103865 w 4018169"/>
              <a:gd name="connsiteY5" fmla="*/ 32421 h 44045"/>
              <a:gd name="connsiteX6" fmla="*/ 182138 w 4018169"/>
              <a:gd name="connsiteY6" fmla="*/ 0 h 44045"/>
              <a:gd name="connsiteX7" fmla="*/ 260411 w 4018169"/>
              <a:gd name="connsiteY7" fmla="*/ 32421 h 44045"/>
              <a:gd name="connsiteX8" fmla="*/ 267878 w 4018169"/>
              <a:gd name="connsiteY8" fmla="*/ 43496 h 44045"/>
              <a:gd name="connsiteX9" fmla="*/ 272398 w 4018169"/>
              <a:gd name="connsiteY9" fmla="*/ 40449 h 44045"/>
              <a:gd name="connsiteX10" fmla="*/ 315485 w 4018169"/>
              <a:gd name="connsiteY10" fmla="*/ 31750 h 44045"/>
              <a:gd name="connsiteX11" fmla="*/ 358573 w 4018169"/>
              <a:gd name="connsiteY11" fmla="*/ 40449 h 44045"/>
              <a:gd name="connsiteX12" fmla="*/ 363906 w 4018169"/>
              <a:gd name="connsiteY12" fmla="*/ 44045 h 44045"/>
              <a:gd name="connsiteX13" fmla="*/ 371744 w 4018169"/>
              <a:gd name="connsiteY13" fmla="*/ 32421 h 44045"/>
              <a:gd name="connsiteX14" fmla="*/ 450017 w 4018169"/>
              <a:gd name="connsiteY14" fmla="*/ 0 h 44045"/>
              <a:gd name="connsiteX15" fmla="*/ 528290 w 4018169"/>
              <a:gd name="connsiteY15" fmla="*/ 32421 h 44045"/>
              <a:gd name="connsiteX16" fmla="*/ 535757 w 4018169"/>
              <a:gd name="connsiteY16" fmla="*/ 43496 h 44045"/>
              <a:gd name="connsiteX17" fmla="*/ 540277 w 4018169"/>
              <a:gd name="connsiteY17" fmla="*/ 40449 h 44045"/>
              <a:gd name="connsiteX18" fmla="*/ 583365 w 4018169"/>
              <a:gd name="connsiteY18" fmla="*/ 31750 h 44045"/>
              <a:gd name="connsiteX19" fmla="*/ 626452 w 4018169"/>
              <a:gd name="connsiteY19" fmla="*/ 40449 h 44045"/>
              <a:gd name="connsiteX20" fmla="*/ 631786 w 4018169"/>
              <a:gd name="connsiteY20" fmla="*/ 44045 h 44045"/>
              <a:gd name="connsiteX21" fmla="*/ 639623 w 4018169"/>
              <a:gd name="connsiteY21" fmla="*/ 32421 h 44045"/>
              <a:gd name="connsiteX22" fmla="*/ 717896 w 4018169"/>
              <a:gd name="connsiteY22" fmla="*/ 0 h 44045"/>
              <a:gd name="connsiteX23" fmla="*/ 796169 w 4018169"/>
              <a:gd name="connsiteY23" fmla="*/ 32421 h 44045"/>
              <a:gd name="connsiteX24" fmla="*/ 803637 w 4018169"/>
              <a:gd name="connsiteY24" fmla="*/ 43496 h 44045"/>
              <a:gd name="connsiteX25" fmla="*/ 808156 w 4018169"/>
              <a:gd name="connsiteY25" fmla="*/ 40449 h 44045"/>
              <a:gd name="connsiteX26" fmla="*/ 851244 w 4018169"/>
              <a:gd name="connsiteY26" fmla="*/ 31750 h 44045"/>
              <a:gd name="connsiteX27" fmla="*/ 894331 w 4018169"/>
              <a:gd name="connsiteY27" fmla="*/ 40449 h 44045"/>
              <a:gd name="connsiteX28" fmla="*/ 899664 w 4018169"/>
              <a:gd name="connsiteY28" fmla="*/ 44045 h 44045"/>
              <a:gd name="connsiteX29" fmla="*/ 907502 w 4018169"/>
              <a:gd name="connsiteY29" fmla="*/ 32421 h 44045"/>
              <a:gd name="connsiteX30" fmla="*/ 985775 w 4018169"/>
              <a:gd name="connsiteY30" fmla="*/ 0 h 44045"/>
              <a:gd name="connsiteX31" fmla="*/ 1064048 w 4018169"/>
              <a:gd name="connsiteY31" fmla="*/ 32421 h 44045"/>
              <a:gd name="connsiteX32" fmla="*/ 1071515 w 4018169"/>
              <a:gd name="connsiteY32" fmla="*/ 43496 h 44045"/>
              <a:gd name="connsiteX33" fmla="*/ 1076035 w 4018169"/>
              <a:gd name="connsiteY33" fmla="*/ 40449 h 44045"/>
              <a:gd name="connsiteX34" fmla="*/ 1119122 w 4018169"/>
              <a:gd name="connsiteY34" fmla="*/ 31750 h 44045"/>
              <a:gd name="connsiteX35" fmla="*/ 1162210 w 4018169"/>
              <a:gd name="connsiteY35" fmla="*/ 40449 h 44045"/>
              <a:gd name="connsiteX36" fmla="*/ 1167543 w 4018169"/>
              <a:gd name="connsiteY36" fmla="*/ 44045 h 44045"/>
              <a:gd name="connsiteX37" fmla="*/ 1175380 w 4018169"/>
              <a:gd name="connsiteY37" fmla="*/ 32421 h 44045"/>
              <a:gd name="connsiteX38" fmla="*/ 1253655 w 4018169"/>
              <a:gd name="connsiteY38" fmla="*/ 0 h 44045"/>
              <a:gd name="connsiteX39" fmla="*/ 1331927 w 4018169"/>
              <a:gd name="connsiteY39" fmla="*/ 32421 h 44045"/>
              <a:gd name="connsiteX40" fmla="*/ 1339394 w 4018169"/>
              <a:gd name="connsiteY40" fmla="*/ 43496 h 44045"/>
              <a:gd name="connsiteX41" fmla="*/ 1343914 w 4018169"/>
              <a:gd name="connsiteY41" fmla="*/ 40449 h 44045"/>
              <a:gd name="connsiteX42" fmla="*/ 1387001 w 4018169"/>
              <a:gd name="connsiteY42" fmla="*/ 31750 h 44045"/>
              <a:gd name="connsiteX43" fmla="*/ 1430088 w 4018169"/>
              <a:gd name="connsiteY43" fmla="*/ 40449 h 44045"/>
              <a:gd name="connsiteX44" fmla="*/ 1435422 w 4018169"/>
              <a:gd name="connsiteY44" fmla="*/ 44044 h 44045"/>
              <a:gd name="connsiteX45" fmla="*/ 1443258 w 4018169"/>
              <a:gd name="connsiteY45" fmla="*/ 32421 h 44045"/>
              <a:gd name="connsiteX46" fmla="*/ 1521532 w 4018169"/>
              <a:gd name="connsiteY46" fmla="*/ 0 h 44045"/>
              <a:gd name="connsiteX47" fmla="*/ 1599805 w 4018169"/>
              <a:gd name="connsiteY47" fmla="*/ 32421 h 44045"/>
              <a:gd name="connsiteX48" fmla="*/ 1607272 w 4018169"/>
              <a:gd name="connsiteY48" fmla="*/ 43496 h 44045"/>
              <a:gd name="connsiteX49" fmla="*/ 1611791 w 4018169"/>
              <a:gd name="connsiteY49" fmla="*/ 40449 h 44045"/>
              <a:gd name="connsiteX50" fmla="*/ 1654878 w 4018169"/>
              <a:gd name="connsiteY50" fmla="*/ 31750 h 44045"/>
              <a:gd name="connsiteX51" fmla="*/ 1697966 w 4018169"/>
              <a:gd name="connsiteY51" fmla="*/ 40449 h 44045"/>
              <a:gd name="connsiteX52" fmla="*/ 1703299 w 4018169"/>
              <a:gd name="connsiteY52" fmla="*/ 44044 h 44045"/>
              <a:gd name="connsiteX53" fmla="*/ 1711136 w 4018169"/>
              <a:gd name="connsiteY53" fmla="*/ 32421 h 44045"/>
              <a:gd name="connsiteX54" fmla="*/ 1789407 w 4018169"/>
              <a:gd name="connsiteY54" fmla="*/ 0 h 44045"/>
              <a:gd name="connsiteX55" fmla="*/ 1867682 w 4018169"/>
              <a:gd name="connsiteY55" fmla="*/ 32421 h 44045"/>
              <a:gd name="connsiteX56" fmla="*/ 1875149 w 4018169"/>
              <a:gd name="connsiteY56" fmla="*/ 43496 h 44045"/>
              <a:gd name="connsiteX57" fmla="*/ 1879668 w 4018169"/>
              <a:gd name="connsiteY57" fmla="*/ 40449 h 44045"/>
              <a:gd name="connsiteX58" fmla="*/ 1922757 w 4018169"/>
              <a:gd name="connsiteY58" fmla="*/ 31750 h 44045"/>
              <a:gd name="connsiteX59" fmla="*/ 1965843 w 4018169"/>
              <a:gd name="connsiteY59" fmla="*/ 40449 h 44045"/>
              <a:gd name="connsiteX60" fmla="*/ 1971178 w 4018169"/>
              <a:gd name="connsiteY60" fmla="*/ 44045 h 44045"/>
              <a:gd name="connsiteX61" fmla="*/ 1979014 w 4018169"/>
              <a:gd name="connsiteY61" fmla="*/ 32421 h 44045"/>
              <a:gd name="connsiteX62" fmla="*/ 2057287 w 4018169"/>
              <a:gd name="connsiteY62" fmla="*/ 0 h 44045"/>
              <a:gd name="connsiteX63" fmla="*/ 2135560 w 4018169"/>
              <a:gd name="connsiteY63" fmla="*/ 32421 h 44045"/>
              <a:gd name="connsiteX64" fmla="*/ 2143026 w 4018169"/>
              <a:gd name="connsiteY64" fmla="*/ 43496 h 44045"/>
              <a:gd name="connsiteX65" fmla="*/ 2147547 w 4018169"/>
              <a:gd name="connsiteY65" fmla="*/ 40449 h 44045"/>
              <a:gd name="connsiteX66" fmla="*/ 2190635 w 4018169"/>
              <a:gd name="connsiteY66" fmla="*/ 31750 h 44045"/>
              <a:gd name="connsiteX67" fmla="*/ 2233721 w 4018169"/>
              <a:gd name="connsiteY67" fmla="*/ 40449 h 44045"/>
              <a:gd name="connsiteX68" fmla="*/ 2239056 w 4018169"/>
              <a:gd name="connsiteY68" fmla="*/ 44045 h 44045"/>
              <a:gd name="connsiteX69" fmla="*/ 2246892 w 4018169"/>
              <a:gd name="connsiteY69" fmla="*/ 32421 h 44045"/>
              <a:gd name="connsiteX70" fmla="*/ 2325166 w 4018169"/>
              <a:gd name="connsiteY70" fmla="*/ 0 h 44045"/>
              <a:gd name="connsiteX71" fmla="*/ 2403439 w 4018169"/>
              <a:gd name="connsiteY71" fmla="*/ 32421 h 44045"/>
              <a:gd name="connsiteX72" fmla="*/ 2410905 w 4018169"/>
              <a:gd name="connsiteY72" fmla="*/ 43496 h 44045"/>
              <a:gd name="connsiteX73" fmla="*/ 2415425 w 4018169"/>
              <a:gd name="connsiteY73" fmla="*/ 40449 h 44045"/>
              <a:gd name="connsiteX74" fmla="*/ 2458511 w 4018169"/>
              <a:gd name="connsiteY74" fmla="*/ 31750 h 44045"/>
              <a:gd name="connsiteX75" fmla="*/ 2501600 w 4018169"/>
              <a:gd name="connsiteY75" fmla="*/ 40449 h 44045"/>
              <a:gd name="connsiteX76" fmla="*/ 2506933 w 4018169"/>
              <a:gd name="connsiteY76" fmla="*/ 44045 h 44045"/>
              <a:gd name="connsiteX77" fmla="*/ 2514770 w 4018169"/>
              <a:gd name="connsiteY77" fmla="*/ 32421 h 44045"/>
              <a:gd name="connsiteX78" fmla="*/ 2593043 w 4018169"/>
              <a:gd name="connsiteY78" fmla="*/ 0 h 44045"/>
              <a:gd name="connsiteX79" fmla="*/ 2671316 w 4018169"/>
              <a:gd name="connsiteY79" fmla="*/ 32421 h 44045"/>
              <a:gd name="connsiteX80" fmla="*/ 2678783 w 4018169"/>
              <a:gd name="connsiteY80" fmla="*/ 43496 h 44045"/>
              <a:gd name="connsiteX81" fmla="*/ 2683303 w 4018169"/>
              <a:gd name="connsiteY81" fmla="*/ 40449 h 44045"/>
              <a:gd name="connsiteX82" fmla="*/ 2726391 w 4018169"/>
              <a:gd name="connsiteY82" fmla="*/ 31750 h 44045"/>
              <a:gd name="connsiteX83" fmla="*/ 2769478 w 4018169"/>
              <a:gd name="connsiteY83" fmla="*/ 40449 h 44045"/>
              <a:gd name="connsiteX84" fmla="*/ 2774813 w 4018169"/>
              <a:gd name="connsiteY84" fmla="*/ 44045 h 44045"/>
              <a:gd name="connsiteX85" fmla="*/ 2782649 w 4018169"/>
              <a:gd name="connsiteY85" fmla="*/ 32421 h 44045"/>
              <a:gd name="connsiteX86" fmla="*/ 2860922 w 4018169"/>
              <a:gd name="connsiteY86" fmla="*/ 0 h 44045"/>
              <a:gd name="connsiteX87" fmla="*/ 2939195 w 4018169"/>
              <a:gd name="connsiteY87" fmla="*/ 32421 h 44045"/>
              <a:gd name="connsiteX88" fmla="*/ 2946661 w 4018169"/>
              <a:gd name="connsiteY88" fmla="*/ 43496 h 44045"/>
              <a:gd name="connsiteX89" fmla="*/ 2951182 w 4018169"/>
              <a:gd name="connsiteY89" fmla="*/ 40449 h 44045"/>
              <a:gd name="connsiteX90" fmla="*/ 2994269 w 4018169"/>
              <a:gd name="connsiteY90" fmla="*/ 31750 h 44045"/>
              <a:gd name="connsiteX91" fmla="*/ 3037356 w 4018169"/>
              <a:gd name="connsiteY91" fmla="*/ 40449 h 44045"/>
              <a:gd name="connsiteX92" fmla="*/ 3042690 w 4018169"/>
              <a:gd name="connsiteY92" fmla="*/ 44045 h 44045"/>
              <a:gd name="connsiteX93" fmla="*/ 3050527 w 4018169"/>
              <a:gd name="connsiteY93" fmla="*/ 32421 h 44045"/>
              <a:gd name="connsiteX94" fmla="*/ 3128800 w 4018169"/>
              <a:gd name="connsiteY94" fmla="*/ 0 h 44045"/>
              <a:gd name="connsiteX95" fmla="*/ 3207072 w 4018169"/>
              <a:gd name="connsiteY95" fmla="*/ 32421 h 44045"/>
              <a:gd name="connsiteX96" fmla="*/ 3214539 w 4018169"/>
              <a:gd name="connsiteY96" fmla="*/ 43496 h 44045"/>
              <a:gd name="connsiteX97" fmla="*/ 3219059 w 4018169"/>
              <a:gd name="connsiteY97" fmla="*/ 40449 h 44045"/>
              <a:gd name="connsiteX98" fmla="*/ 3262147 w 4018169"/>
              <a:gd name="connsiteY98" fmla="*/ 31750 h 44045"/>
              <a:gd name="connsiteX99" fmla="*/ 3305231 w 4018169"/>
              <a:gd name="connsiteY99" fmla="*/ 40449 h 44045"/>
              <a:gd name="connsiteX100" fmla="*/ 3310563 w 4018169"/>
              <a:gd name="connsiteY100" fmla="*/ 44044 h 44045"/>
              <a:gd name="connsiteX101" fmla="*/ 3318400 w 4018169"/>
              <a:gd name="connsiteY101" fmla="*/ 32421 h 44045"/>
              <a:gd name="connsiteX102" fmla="*/ 3396671 w 4018169"/>
              <a:gd name="connsiteY102" fmla="*/ 0 h 44045"/>
              <a:gd name="connsiteX103" fmla="*/ 3474944 w 4018169"/>
              <a:gd name="connsiteY103" fmla="*/ 32421 h 44045"/>
              <a:gd name="connsiteX104" fmla="*/ 3482412 w 4018169"/>
              <a:gd name="connsiteY104" fmla="*/ 43497 h 44045"/>
              <a:gd name="connsiteX105" fmla="*/ 3486934 w 4018169"/>
              <a:gd name="connsiteY105" fmla="*/ 40449 h 44045"/>
              <a:gd name="connsiteX106" fmla="*/ 3530021 w 4018169"/>
              <a:gd name="connsiteY106" fmla="*/ 31750 h 44045"/>
              <a:gd name="connsiteX107" fmla="*/ 3573109 w 4018169"/>
              <a:gd name="connsiteY107" fmla="*/ 40449 h 44045"/>
              <a:gd name="connsiteX108" fmla="*/ 3578440 w 4018169"/>
              <a:gd name="connsiteY108" fmla="*/ 44043 h 44045"/>
              <a:gd name="connsiteX109" fmla="*/ 3586276 w 4018169"/>
              <a:gd name="connsiteY109" fmla="*/ 32421 h 44045"/>
              <a:gd name="connsiteX110" fmla="*/ 3664549 w 4018169"/>
              <a:gd name="connsiteY110" fmla="*/ 0 h 44045"/>
              <a:gd name="connsiteX111" fmla="*/ 3742822 w 4018169"/>
              <a:gd name="connsiteY111" fmla="*/ 32421 h 44045"/>
              <a:gd name="connsiteX112" fmla="*/ 3750290 w 4018169"/>
              <a:gd name="connsiteY112" fmla="*/ 43497 h 44045"/>
              <a:gd name="connsiteX113" fmla="*/ 3754812 w 4018169"/>
              <a:gd name="connsiteY113" fmla="*/ 40449 h 44045"/>
              <a:gd name="connsiteX114" fmla="*/ 3797899 w 4018169"/>
              <a:gd name="connsiteY114" fmla="*/ 31750 h 44045"/>
              <a:gd name="connsiteX115" fmla="*/ 3840987 w 4018169"/>
              <a:gd name="connsiteY115" fmla="*/ 40449 h 44045"/>
              <a:gd name="connsiteX116" fmla="*/ 3846319 w 4018169"/>
              <a:gd name="connsiteY116" fmla="*/ 44044 h 44045"/>
              <a:gd name="connsiteX117" fmla="*/ 3854155 w 4018169"/>
              <a:gd name="connsiteY117" fmla="*/ 32421 h 44045"/>
              <a:gd name="connsiteX118" fmla="*/ 3932428 w 4018169"/>
              <a:gd name="connsiteY118" fmla="*/ 0 h 44045"/>
              <a:gd name="connsiteX119" fmla="*/ 4010701 w 4018169"/>
              <a:gd name="connsiteY119" fmla="*/ 32421 h 44045"/>
              <a:gd name="connsiteX120" fmla="*/ 4018169 w 4018169"/>
              <a:gd name="connsiteY120" fmla="*/ 43497 h 44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4018169" h="44045">
                <a:moveTo>
                  <a:pt x="0" y="43496"/>
                </a:moveTo>
                <a:lnTo>
                  <a:pt x="4520" y="40449"/>
                </a:lnTo>
                <a:cubicBezTo>
                  <a:pt x="17763" y="34847"/>
                  <a:pt x="32323" y="31750"/>
                  <a:pt x="47607" y="31750"/>
                </a:cubicBezTo>
                <a:cubicBezTo>
                  <a:pt x="62891" y="31750"/>
                  <a:pt x="77451" y="34847"/>
                  <a:pt x="90694" y="40449"/>
                </a:cubicBezTo>
                <a:lnTo>
                  <a:pt x="96028" y="44044"/>
                </a:lnTo>
                <a:lnTo>
                  <a:pt x="103865" y="32421"/>
                </a:lnTo>
                <a:cubicBezTo>
                  <a:pt x="123896" y="12390"/>
                  <a:pt x="151570" y="0"/>
                  <a:pt x="182138" y="0"/>
                </a:cubicBezTo>
                <a:cubicBezTo>
                  <a:pt x="212705" y="0"/>
                  <a:pt x="240379" y="12390"/>
                  <a:pt x="260411" y="32421"/>
                </a:cubicBezTo>
                <a:lnTo>
                  <a:pt x="267878" y="43496"/>
                </a:lnTo>
                <a:lnTo>
                  <a:pt x="272398" y="40449"/>
                </a:lnTo>
                <a:cubicBezTo>
                  <a:pt x="285641" y="34847"/>
                  <a:pt x="300201" y="31750"/>
                  <a:pt x="315485" y="31750"/>
                </a:cubicBezTo>
                <a:cubicBezTo>
                  <a:pt x="330769" y="31750"/>
                  <a:pt x="345330" y="34847"/>
                  <a:pt x="358573" y="40449"/>
                </a:cubicBezTo>
                <a:lnTo>
                  <a:pt x="363906" y="44045"/>
                </a:lnTo>
                <a:lnTo>
                  <a:pt x="371744" y="32421"/>
                </a:lnTo>
                <a:cubicBezTo>
                  <a:pt x="391776" y="12390"/>
                  <a:pt x="419450" y="0"/>
                  <a:pt x="450017" y="0"/>
                </a:cubicBezTo>
                <a:cubicBezTo>
                  <a:pt x="480585" y="0"/>
                  <a:pt x="508258" y="12390"/>
                  <a:pt x="528290" y="32421"/>
                </a:cubicBezTo>
                <a:lnTo>
                  <a:pt x="535757" y="43496"/>
                </a:lnTo>
                <a:lnTo>
                  <a:pt x="540277" y="40449"/>
                </a:lnTo>
                <a:cubicBezTo>
                  <a:pt x="553521" y="34847"/>
                  <a:pt x="568082" y="31750"/>
                  <a:pt x="583365" y="31750"/>
                </a:cubicBezTo>
                <a:cubicBezTo>
                  <a:pt x="598649" y="31750"/>
                  <a:pt x="613209" y="34847"/>
                  <a:pt x="626452" y="40449"/>
                </a:cubicBezTo>
                <a:lnTo>
                  <a:pt x="631786" y="44045"/>
                </a:lnTo>
                <a:lnTo>
                  <a:pt x="639623" y="32421"/>
                </a:lnTo>
                <a:cubicBezTo>
                  <a:pt x="659654" y="12390"/>
                  <a:pt x="687328" y="0"/>
                  <a:pt x="717896" y="0"/>
                </a:cubicBezTo>
                <a:cubicBezTo>
                  <a:pt x="748463" y="0"/>
                  <a:pt x="776137" y="12390"/>
                  <a:pt x="796169" y="32421"/>
                </a:cubicBezTo>
                <a:lnTo>
                  <a:pt x="803637" y="43496"/>
                </a:lnTo>
                <a:lnTo>
                  <a:pt x="808156" y="40449"/>
                </a:lnTo>
                <a:cubicBezTo>
                  <a:pt x="821399" y="34847"/>
                  <a:pt x="835960" y="31750"/>
                  <a:pt x="851244" y="31750"/>
                </a:cubicBezTo>
                <a:cubicBezTo>
                  <a:pt x="866527" y="31750"/>
                  <a:pt x="881087" y="34847"/>
                  <a:pt x="894331" y="40449"/>
                </a:cubicBezTo>
                <a:lnTo>
                  <a:pt x="899664" y="44045"/>
                </a:lnTo>
                <a:lnTo>
                  <a:pt x="907502" y="32421"/>
                </a:lnTo>
                <a:cubicBezTo>
                  <a:pt x="927533" y="12390"/>
                  <a:pt x="955207" y="0"/>
                  <a:pt x="985775" y="0"/>
                </a:cubicBezTo>
                <a:cubicBezTo>
                  <a:pt x="1016342" y="0"/>
                  <a:pt x="1044016" y="12390"/>
                  <a:pt x="1064048" y="32421"/>
                </a:cubicBezTo>
                <a:lnTo>
                  <a:pt x="1071515" y="43496"/>
                </a:lnTo>
                <a:lnTo>
                  <a:pt x="1076035" y="40449"/>
                </a:lnTo>
                <a:cubicBezTo>
                  <a:pt x="1089278" y="34847"/>
                  <a:pt x="1103838" y="31750"/>
                  <a:pt x="1119122" y="31750"/>
                </a:cubicBezTo>
                <a:cubicBezTo>
                  <a:pt x="1134406" y="31750"/>
                  <a:pt x="1148967" y="34847"/>
                  <a:pt x="1162210" y="40449"/>
                </a:cubicBezTo>
                <a:lnTo>
                  <a:pt x="1167543" y="44045"/>
                </a:lnTo>
                <a:lnTo>
                  <a:pt x="1175380" y="32421"/>
                </a:lnTo>
                <a:cubicBezTo>
                  <a:pt x="1195413" y="12390"/>
                  <a:pt x="1223086" y="0"/>
                  <a:pt x="1253655" y="0"/>
                </a:cubicBezTo>
                <a:cubicBezTo>
                  <a:pt x="1284222" y="0"/>
                  <a:pt x="1311895" y="12390"/>
                  <a:pt x="1331927" y="32421"/>
                </a:cubicBezTo>
                <a:lnTo>
                  <a:pt x="1339394" y="43496"/>
                </a:lnTo>
                <a:lnTo>
                  <a:pt x="1343914" y="40449"/>
                </a:lnTo>
                <a:cubicBezTo>
                  <a:pt x="1357157" y="34847"/>
                  <a:pt x="1371718" y="31750"/>
                  <a:pt x="1387001" y="31750"/>
                </a:cubicBezTo>
                <a:cubicBezTo>
                  <a:pt x="1402285" y="31750"/>
                  <a:pt x="1416845" y="34847"/>
                  <a:pt x="1430088" y="40449"/>
                </a:cubicBezTo>
                <a:lnTo>
                  <a:pt x="1435422" y="44044"/>
                </a:lnTo>
                <a:lnTo>
                  <a:pt x="1443258" y="32421"/>
                </a:lnTo>
                <a:cubicBezTo>
                  <a:pt x="1463290" y="12390"/>
                  <a:pt x="1490964" y="0"/>
                  <a:pt x="1521532" y="0"/>
                </a:cubicBezTo>
                <a:cubicBezTo>
                  <a:pt x="1552098" y="0"/>
                  <a:pt x="1579772" y="12390"/>
                  <a:pt x="1599805" y="32421"/>
                </a:cubicBezTo>
                <a:lnTo>
                  <a:pt x="1607272" y="43496"/>
                </a:lnTo>
                <a:lnTo>
                  <a:pt x="1611791" y="40449"/>
                </a:lnTo>
                <a:cubicBezTo>
                  <a:pt x="1625034" y="34847"/>
                  <a:pt x="1639595" y="31750"/>
                  <a:pt x="1654878" y="31750"/>
                </a:cubicBezTo>
                <a:cubicBezTo>
                  <a:pt x="1670162" y="31750"/>
                  <a:pt x="1684723" y="34847"/>
                  <a:pt x="1697966" y="40449"/>
                </a:cubicBezTo>
                <a:lnTo>
                  <a:pt x="1703299" y="44044"/>
                </a:lnTo>
                <a:lnTo>
                  <a:pt x="1711136" y="32421"/>
                </a:lnTo>
                <a:cubicBezTo>
                  <a:pt x="1731167" y="12390"/>
                  <a:pt x="1758840" y="0"/>
                  <a:pt x="1789407" y="0"/>
                </a:cubicBezTo>
                <a:cubicBezTo>
                  <a:pt x="1819976" y="0"/>
                  <a:pt x="1847650" y="12390"/>
                  <a:pt x="1867682" y="32421"/>
                </a:cubicBezTo>
                <a:lnTo>
                  <a:pt x="1875149" y="43496"/>
                </a:lnTo>
                <a:lnTo>
                  <a:pt x="1879668" y="40449"/>
                </a:lnTo>
                <a:cubicBezTo>
                  <a:pt x="1892912" y="34847"/>
                  <a:pt x="1907472" y="31750"/>
                  <a:pt x="1922757" y="31750"/>
                </a:cubicBezTo>
                <a:cubicBezTo>
                  <a:pt x="1938039" y="31750"/>
                  <a:pt x="1952599" y="34847"/>
                  <a:pt x="1965843" y="40449"/>
                </a:cubicBezTo>
                <a:lnTo>
                  <a:pt x="1971178" y="44045"/>
                </a:lnTo>
                <a:lnTo>
                  <a:pt x="1979014" y="32421"/>
                </a:lnTo>
                <a:cubicBezTo>
                  <a:pt x="1999045" y="12390"/>
                  <a:pt x="2026719" y="0"/>
                  <a:pt x="2057287" y="0"/>
                </a:cubicBezTo>
                <a:cubicBezTo>
                  <a:pt x="2087855" y="0"/>
                  <a:pt x="2115528" y="12390"/>
                  <a:pt x="2135560" y="32421"/>
                </a:cubicBezTo>
                <a:lnTo>
                  <a:pt x="2143026" y="43496"/>
                </a:lnTo>
                <a:lnTo>
                  <a:pt x="2147547" y="40449"/>
                </a:lnTo>
                <a:cubicBezTo>
                  <a:pt x="2160790" y="34847"/>
                  <a:pt x="2175351" y="31750"/>
                  <a:pt x="2190635" y="31750"/>
                </a:cubicBezTo>
                <a:cubicBezTo>
                  <a:pt x="2205919" y="31750"/>
                  <a:pt x="2220479" y="34847"/>
                  <a:pt x="2233721" y="40449"/>
                </a:cubicBezTo>
                <a:lnTo>
                  <a:pt x="2239056" y="44045"/>
                </a:lnTo>
                <a:lnTo>
                  <a:pt x="2246892" y="32421"/>
                </a:lnTo>
                <a:cubicBezTo>
                  <a:pt x="2266924" y="12390"/>
                  <a:pt x="2294598" y="0"/>
                  <a:pt x="2325166" y="0"/>
                </a:cubicBezTo>
                <a:cubicBezTo>
                  <a:pt x="2355734" y="0"/>
                  <a:pt x="2383407" y="12390"/>
                  <a:pt x="2403439" y="32421"/>
                </a:cubicBezTo>
                <a:lnTo>
                  <a:pt x="2410905" y="43496"/>
                </a:lnTo>
                <a:lnTo>
                  <a:pt x="2415425" y="40449"/>
                </a:lnTo>
                <a:cubicBezTo>
                  <a:pt x="2428669" y="34847"/>
                  <a:pt x="2443229" y="31750"/>
                  <a:pt x="2458511" y="31750"/>
                </a:cubicBezTo>
                <a:cubicBezTo>
                  <a:pt x="2473797" y="31750"/>
                  <a:pt x="2488357" y="34847"/>
                  <a:pt x="2501600" y="40449"/>
                </a:cubicBezTo>
                <a:lnTo>
                  <a:pt x="2506933" y="44045"/>
                </a:lnTo>
                <a:lnTo>
                  <a:pt x="2514770" y="32421"/>
                </a:lnTo>
                <a:cubicBezTo>
                  <a:pt x="2534802" y="12390"/>
                  <a:pt x="2562475" y="0"/>
                  <a:pt x="2593043" y="0"/>
                </a:cubicBezTo>
                <a:cubicBezTo>
                  <a:pt x="2623611" y="0"/>
                  <a:pt x="2651285" y="12390"/>
                  <a:pt x="2671316" y="32421"/>
                </a:cubicBezTo>
                <a:lnTo>
                  <a:pt x="2678783" y="43496"/>
                </a:lnTo>
                <a:lnTo>
                  <a:pt x="2683303" y="40449"/>
                </a:lnTo>
                <a:cubicBezTo>
                  <a:pt x="2696546" y="34847"/>
                  <a:pt x="2711107" y="31750"/>
                  <a:pt x="2726391" y="31750"/>
                </a:cubicBezTo>
                <a:cubicBezTo>
                  <a:pt x="2741674" y="31750"/>
                  <a:pt x="2756234" y="34847"/>
                  <a:pt x="2769478" y="40449"/>
                </a:cubicBezTo>
                <a:lnTo>
                  <a:pt x="2774813" y="44045"/>
                </a:lnTo>
                <a:lnTo>
                  <a:pt x="2782649" y="32421"/>
                </a:lnTo>
                <a:cubicBezTo>
                  <a:pt x="2802681" y="12390"/>
                  <a:pt x="2830355" y="0"/>
                  <a:pt x="2860922" y="0"/>
                </a:cubicBezTo>
                <a:cubicBezTo>
                  <a:pt x="2891489" y="0"/>
                  <a:pt x="2919163" y="12390"/>
                  <a:pt x="2939195" y="32421"/>
                </a:cubicBezTo>
                <a:lnTo>
                  <a:pt x="2946661" y="43496"/>
                </a:lnTo>
                <a:lnTo>
                  <a:pt x="2951182" y="40449"/>
                </a:lnTo>
                <a:cubicBezTo>
                  <a:pt x="2964425" y="34847"/>
                  <a:pt x="2978986" y="31750"/>
                  <a:pt x="2994269" y="31750"/>
                </a:cubicBezTo>
                <a:cubicBezTo>
                  <a:pt x="3009553" y="31750"/>
                  <a:pt x="3024113" y="34847"/>
                  <a:pt x="3037356" y="40449"/>
                </a:cubicBezTo>
                <a:lnTo>
                  <a:pt x="3042690" y="44045"/>
                </a:lnTo>
                <a:lnTo>
                  <a:pt x="3050527" y="32421"/>
                </a:lnTo>
                <a:cubicBezTo>
                  <a:pt x="3070559" y="12390"/>
                  <a:pt x="3098232" y="0"/>
                  <a:pt x="3128800" y="0"/>
                </a:cubicBezTo>
                <a:cubicBezTo>
                  <a:pt x="3159367" y="0"/>
                  <a:pt x="3187041" y="12390"/>
                  <a:pt x="3207072" y="32421"/>
                </a:cubicBezTo>
                <a:lnTo>
                  <a:pt x="3214539" y="43496"/>
                </a:lnTo>
                <a:lnTo>
                  <a:pt x="3219059" y="40449"/>
                </a:lnTo>
                <a:cubicBezTo>
                  <a:pt x="3232303" y="34847"/>
                  <a:pt x="3246863" y="31750"/>
                  <a:pt x="3262147" y="31750"/>
                </a:cubicBezTo>
                <a:cubicBezTo>
                  <a:pt x="3277430" y="31750"/>
                  <a:pt x="3291991" y="34847"/>
                  <a:pt x="3305231" y="40449"/>
                </a:cubicBezTo>
                <a:lnTo>
                  <a:pt x="3310563" y="44044"/>
                </a:lnTo>
                <a:lnTo>
                  <a:pt x="3318400" y="32421"/>
                </a:lnTo>
                <a:cubicBezTo>
                  <a:pt x="3338431" y="12390"/>
                  <a:pt x="3366104" y="0"/>
                  <a:pt x="3396671" y="0"/>
                </a:cubicBezTo>
                <a:cubicBezTo>
                  <a:pt x="3427239" y="0"/>
                  <a:pt x="3454913" y="12390"/>
                  <a:pt x="3474944" y="32421"/>
                </a:cubicBezTo>
                <a:lnTo>
                  <a:pt x="3482412" y="43497"/>
                </a:lnTo>
                <a:lnTo>
                  <a:pt x="3486934" y="40449"/>
                </a:lnTo>
                <a:cubicBezTo>
                  <a:pt x="3500177" y="34847"/>
                  <a:pt x="3514738" y="31750"/>
                  <a:pt x="3530021" y="31750"/>
                </a:cubicBezTo>
                <a:cubicBezTo>
                  <a:pt x="3545305" y="31750"/>
                  <a:pt x="3559865" y="34847"/>
                  <a:pt x="3573109" y="40449"/>
                </a:cubicBezTo>
                <a:lnTo>
                  <a:pt x="3578440" y="44043"/>
                </a:lnTo>
                <a:lnTo>
                  <a:pt x="3586276" y="32421"/>
                </a:lnTo>
                <a:cubicBezTo>
                  <a:pt x="3606308" y="12390"/>
                  <a:pt x="3633982" y="0"/>
                  <a:pt x="3664549" y="0"/>
                </a:cubicBezTo>
                <a:cubicBezTo>
                  <a:pt x="3695117" y="0"/>
                  <a:pt x="3722791" y="12390"/>
                  <a:pt x="3742822" y="32421"/>
                </a:cubicBezTo>
                <a:lnTo>
                  <a:pt x="3750290" y="43497"/>
                </a:lnTo>
                <a:lnTo>
                  <a:pt x="3754812" y="40449"/>
                </a:lnTo>
                <a:cubicBezTo>
                  <a:pt x="3768055" y="34847"/>
                  <a:pt x="3782615" y="31750"/>
                  <a:pt x="3797899" y="31750"/>
                </a:cubicBezTo>
                <a:cubicBezTo>
                  <a:pt x="3813183" y="31750"/>
                  <a:pt x="3827743" y="34847"/>
                  <a:pt x="3840987" y="40449"/>
                </a:cubicBezTo>
                <a:lnTo>
                  <a:pt x="3846319" y="44044"/>
                </a:lnTo>
                <a:lnTo>
                  <a:pt x="3854155" y="32421"/>
                </a:lnTo>
                <a:cubicBezTo>
                  <a:pt x="3874187" y="12390"/>
                  <a:pt x="3901861" y="0"/>
                  <a:pt x="3932428" y="0"/>
                </a:cubicBezTo>
                <a:cubicBezTo>
                  <a:pt x="3962996" y="0"/>
                  <a:pt x="3990669" y="12390"/>
                  <a:pt x="4010701" y="32421"/>
                </a:cubicBezTo>
                <a:lnTo>
                  <a:pt x="4018169" y="43497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23" name="フリーフォーム: 図形 722">
            <a:extLst>
              <a:ext uri="{FF2B5EF4-FFF2-40B4-BE49-F238E27FC236}">
                <a16:creationId xmlns:a16="http://schemas.microsoft.com/office/drawing/2014/main" id="{846A749C-4825-03FC-5664-2DFEB126EBFD}"/>
              </a:ext>
            </a:extLst>
          </p:cNvPr>
          <p:cNvSpPr/>
          <p:nvPr/>
        </p:nvSpPr>
        <p:spPr bwMode="auto">
          <a:xfrm>
            <a:off x="639146" y="5569585"/>
            <a:ext cx="5199681" cy="75853"/>
          </a:xfrm>
          <a:custGeom>
            <a:avLst/>
            <a:gdLst>
              <a:gd name="connsiteX0" fmla="*/ 155388 w 4159583"/>
              <a:gd name="connsiteY0" fmla="*/ 0 h 160894"/>
              <a:gd name="connsiteX1" fmla="*/ 265265 w 4159583"/>
              <a:gd name="connsiteY1" fmla="*/ 45512 h 160894"/>
              <a:gd name="connsiteX2" fmla="*/ 289327 w 4159583"/>
              <a:gd name="connsiteY2" fmla="*/ 81202 h 160894"/>
              <a:gd name="connsiteX3" fmla="*/ 313390 w 4159583"/>
              <a:gd name="connsiteY3" fmla="*/ 45512 h 160894"/>
              <a:gd name="connsiteX4" fmla="*/ 423266 w 4159583"/>
              <a:gd name="connsiteY4" fmla="*/ 0 h 160894"/>
              <a:gd name="connsiteX5" fmla="*/ 533143 w 4159583"/>
              <a:gd name="connsiteY5" fmla="*/ 45512 h 160894"/>
              <a:gd name="connsiteX6" fmla="*/ 557206 w 4159583"/>
              <a:gd name="connsiteY6" fmla="*/ 81202 h 160894"/>
              <a:gd name="connsiteX7" fmla="*/ 581269 w 4159583"/>
              <a:gd name="connsiteY7" fmla="*/ 45512 h 160894"/>
              <a:gd name="connsiteX8" fmla="*/ 691146 w 4159583"/>
              <a:gd name="connsiteY8" fmla="*/ 0 h 160894"/>
              <a:gd name="connsiteX9" fmla="*/ 801022 w 4159583"/>
              <a:gd name="connsiteY9" fmla="*/ 45512 h 160894"/>
              <a:gd name="connsiteX10" fmla="*/ 825085 w 4159583"/>
              <a:gd name="connsiteY10" fmla="*/ 81202 h 160894"/>
              <a:gd name="connsiteX11" fmla="*/ 849147 w 4159583"/>
              <a:gd name="connsiteY11" fmla="*/ 45512 h 160894"/>
              <a:gd name="connsiteX12" fmla="*/ 959023 w 4159583"/>
              <a:gd name="connsiteY12" fmla="*/ 0 h 160894"/>
              <a:gd name="connsiteX13" fmla="*/ 1068900 w 4159583"/>
              <a:gd name="connsiteY13" fmla="*/ 45512 h 160894"/>
              <a:gd name="connsiteX14" fmla="*/ 1092962 w 4159583"/>
              <a:gd name="connsiteY14" fmla="*/ 81202 h 160894"/>
              <a:gd name="connsiteX15" fmla="*/ 1117025 w 4159583"/>
              <a:gd name="connsiteY15" fmla="*/ 45512 h 160894"/>
              <a:gd name="connsiteX16" fmla="*/ 1226901 w 4159583"/>
              <a:gd name="connsiteY16" fmla="*/ 0 h 160894"/>
              <a:gd name="connsiteX17" fmla="*/ 1336777 w 4159583"/>
              <a:gd name="connsiteY17" fmla="*/ 45512 h 160894"/>
              <a:gd name="connsiteX18" fmla="*/ 1360841 w 4159583"/>
              <a:gd name="connsiteY18" fmla="*/ 81202 h 160894"/>
              <a:gd name="connsiteX19" fmla="*/ 1384904 w 4159583"/>
              <a:gd name="connsiteY19" fmla="*/ 45512 h 160894"/>
              <a:gd name="connsiteX20" fmla="*/ 1494780 w 4159583"/>
              <a:gd name="connsiteY20" fmla="*/ 0 h 160894"/>
              <a:gd name="connsiteX21" fmla="*/ 1604657 w 4159583"/>
              <a:gd name="connsiteY21" fmla="*/ 45512 h 160894"/>
              <a:gd name="connsiteX22" fmla="*/ 1628718 w 4159583"/>
              <a:gd name="connsiteY22" fmla="*/ 81202 h 160894"/>
              <a:gd name="connsiteX23" fmla="*/ 1652781 w 4159583"/>
              <a:gd name="connsiteY23" fmla="*/ 45512 h 160894"/>
              <a:gd name="connsiteX24" fmla="*/ 1762657 w 4159583"/>
              <a:gd name="connsiteY24" fmla="*/ 0 h 160894"/>
              <a:gd name="connsiteX25" fmla="*/ 1872534 w 4159583"/>
              <a:gd name="connsiteY25" fmla="*/ 45512 h 160894"/>
              <a:gd name="connsiteX26" fmla="*/ 1896596 w 4159583"/>
              <a:gd name="connsiteY26" fmla="*/ 81202 h 160894"/>
              <a:gd name="connsiteX27" fmla="*/ 1920659 w 4159583"/>
              <a:gd name="connsiteY27" fmla="*/ 45512 h 160894"/>
              <a:gd name="connsiteX28" fmla="*/ 2030535 w 4159583"/>
              <a:gd name="connsiteY28" fmla="*/ 0 h 160894"/>
              <a:gd name="connsiteX29" fmla="*/ 2140413 w 4159583"/>
              <a:gd name="connsiteY29" fmla="*/ 45512 h 160894"/>
              <a:gd name="connsiteX30" fmla="*/ 2164475 w 4159583"/>
              <a:gd name="connsiteY30" fmla="*/ 81202 h 160894"/>
              <a:gd name="connsiteX31" fmla="*/ 2188539 w 4159583"/>
              <a:gd name="connsiteY31" fmla="*/ 45512 h 160894"/>
              <a:gd name="connsiteX32" fmla="*/ 2298414 w 4159583"/>
              <a:gd name="connsiteY32" fmla="*/ 0 h 160894"/>
              <a:gd name="connsiteX33" fmla="*/ 2408291 w 4159583"/>
              <a:gd name="connsiteY33" fmla="*/ 45512 h 160894"/>
              <a:gd name="connsiteX34" fmla="*/ 2432353 w 4159583"/>
              <a:gd name="connsiteY34" fmla="*/ 81202 h 160894"/>
              <a:gd name="connsiteX35" fmla="*/ 2456415 w 4159583"/>
              <a:gd name="connsiteY35" fmla="*/ 45512 h 160894"/>
              <a:gd name="connsiteX36" fmla="*/ 2566292 w 4159583"/>
              <a:gd name="connsiteY36" fmla="*/ 0 h 160894"/>
              <a:gd name="connsiteX37" fmla="*/ 2676169 w 4159583"/>
              <a:gd name="connsiteY37" fmla="*/ 45512 h 160894"/>
              <a:gd name="connsiteX38" fmla="*/ 2700231 w 4159583"/>
              <a:gd name="connsiteY38" fmla="*/ 81202 h 160894"/>
              <a:gd name="connsiteX39" fmla="*/ 2724293 w 4159583"/>
              <a:gd name="connsiteY39" fmla="*/ 45512 h 160894"/>
              <a:gd name="connsiteX40" fmla="*/ 2834170 w 4159583"/>
              <a:gd name="connsiteY40" fmla="*/ 0 h 160894"/>
              <a:gd name="connsiteX41" fmla="*/ 2944046 w 4159583"/>
              <a:gd name="connsiteY41" fmla="*/ 45512 h 160894"/>
              <a:gd name="connsiteX42" fmla="*/ 2968110 w 4159583"/>
              <a:gd name="connsiteY42" fmla="*/ 81202 h 160894"/>
              <a:gd name="connsiteX43" fmla="*/ 2992173 w 4159583"/>
              <a:gd name="connsiteY43" fmla="*/ 45512 h 160894"/>
              <a:gd name="connsiteX44" fmla="*/ 3102049 w 4159583"/>
              <a:gd name="connsiteY44" fmla="*/ 0 h 160894"/>
              <a:gd name="connsiteX45" fmla="*/ 3211925 w 4159583"/>
              <a:gd name="connsiteY45" fmla="*/ 45512 h 160894"/>
              <a:gd name="connsiteX46" fmla="*/ 3235988 w 4159583"/>
              <a:gd name="connsiteY46" fmla="*/ 81202 h 160894"/>
              <a:gd name="connsiteX47" fmla="*/ 3260050 w 4159583"/>
              <a:gd name="connsiteY47" fmla="*/ 45512 h 160894"/>
              <a:gd name="connsiteX48" fmla="*/ 3369927 w 4159583"/>
              <a:gd name="connsiteY48" fmla="*/ 0 h 160894"/>
              <a:gd name="connsiteX49" fmla="*/ 3479803 w 4159583"/>
              <a:gd name="connsiteY49" fmla="*/ 45512 h 160894"/>
              <a:gd name="connsiteX50" fmla="*/ 3503866 w 4159583"/>
              <a:gd name="connsiteY50" fmla="*/ 81202 h 160894"/>
              <a:gd name="connsiteX51" fmla="*/ 3527928 w 4159583"/>
              <a:gd name="connsiteY51" fmla="*/ 45512 h 160894"/>
              <a:gd name="connsiteX52" fmla="*/ 3637804 w 4159583"/>
              <a:gd name="connsiteY52" fmla="*/ 0 h 160894"/>
              <a:gd name="connsiteX53" fmla="*/ 3747681 w 4159583"/>
              <a:gd name="connsiteY53" fmla="*/ 45512 h 160894"/>
              <a:gd name="connsiteX54" fmla="*/ 3771743 w 4159583"/>
              <a:gd name="connsiteY54" fmla="*/ 81202 h 160894"/>
              <a:gd name="connsiteX55" fmla="*/ 3795806 w 4159583"/>
              <a:gd name="connsiteY55" fmla="*/ 45512 h 160894"/>
              <a:gd name="connsiteX56" fmla="*/ 3905682 w 4159583"/>
              <a:gd name="connsiteY56" fmla="*/ 0 h 160894"/>
              <a:gd name="connsiteX57" fmla="*/ 4015559 w 4159583"/>
              <a:gd name="connsiteY57" fmla="*/ 45512 h 160894"/>
              <a:gd name="connsiteX58" fmla="*/ 4039622 w 4159583"/>
              <a:gd name="connsiteY58" fmla="*/ 81202 h 160894"/>
              <a:gd name="connsiteX59" fmla="*/ 4063685 w 4159583"/>
              <a:gd name="connsiteY59" fmla="*/ 45512 h 160894"/>
              <a:gd name="connsiteX60" fmla="*/ 4113078 w 4159583"/>
              <a:gd name="connsiteY60" fmla="*/ 12211 h 160894"/>
              <a:gd name="connsiteX61" fmla="*/ 4159583 w 4159583"/>
              <a:gd name="connsiteY61" fmla="*/ 2822 h 160894"/>
              <a:gd name="connsiteX62" fmla="*/ 4159583 w 4159583"/>
              <a:gd name="connsiteY62" fmla="*/ 160894 h 160894"/>
              <a:gd name="connsiteX63" fmla="*/ 1112 w 4159583"/>
              <a:gd name="connsiteY63" fmla="*/ 160894 h 160894"/>
              <a:gd name="connsiteX64" fmla="*/ 0 w 4159583"/>
              <a:gd name="connsiteY64" fmla="*/ 155389 h 160894"/>
              <a:gd name="connsiteX65" fmla="*/ 155388 w 4159583"/>
              <a:gd name="connsiteY65" fmla="*/ 0 h 160894"/>
              <a:gd name="connsiteX0" fmla="*/ 0 w 4159583"/>
              <a:gd name="connsiteY0" fmla="*/ 155389 h 246829"/>
              <a:gd name="connsiteX1" fmla="*/ 155388 w 4159583"/>
              <a:gd name="connsiteY1" fmla="*/ 0 h 246829"/>
              <a:gd name="connsiteX2" fmla="*/ 265265 w 4159583"/>
              <a:gd name="connsiteY2" fmla="*/ 45512 h 246829"/>
              <a:gd name="connsiteX3" fmla="*/ 289327 w 4159583"/>
              <a:gd name="connsiteY3" fmla="*/ 81202 h 246829"/>
              <a:gd name="connsiteX4" fmla="*/ 313390 w 4159583"/>
              <a:gd name="connsiteY4" fmla="*/ 45512 h 246829"/>
              <a:gd name="connsiteX5" fmla="*/ 423266 w 4159583"/>
              <a:gd name="connsiteY5" fmla="*/ 0 h 246829"/>
              <a:gd name="connsiteX6" fmla="*/ 533143 w 4159583"/>
              <a:gd name="connsiteY6" fmla="*/ 45512 h 246829"/>
              <a:gd name="connsiteX7" fmla="*/ 557206 w 4159583"/>
              <a:gd name="connsiteY7" fmla="*/ 81202 h 246829"/>
              <a:gd name="connsiteX8" fmla="*/ 581269 w 4159583"/>
              <a:gd name="connsiteY8" fmla="*/ 45512 h 246829"/>
              <a:gd name="connsiteX9" fmla="*/ 691146 w 4159583"/>
              <a:gd name="connsiteY9" fmla="*/ 0 h 246829"/>
              <a:gd name="connsiteX10" fmla="*/ 801022 w 4159583"/>
              <a:gd name="connsiteY10" fmla="*/ 45512 h 246829"/>
              <a:gd name="connsiteX11" fmla="*/ 825085 w 4159583"/>
              <a:gd name="connsiteY11" fmla="*/ 81202 h 246829"/>
              <a:gd name="connsiteX12" fmla="*/ 849147 w 4159583"/>
              <a:gd name="connsiteY12" fmla="*/ 45512 h 246829"/>
              <a:gd name="connsiteX13" fmla="*/ 959023 w 4159583"/>
              <a:gd name="connsiteY13" fmla="*/ 0 h 246829"/>
              <a:gd name="connsiteX14" fmla="*/ 1068900 w 4159583"/>
              <a:gd name="connsiteY14" fmla="*/ 45512 h 246829"/>
              <a:gd name="connsiteX15" fmla="*/ 1092962 w 4159583"/>
              <a:gd name="connsiteY15" fmla="*/ 81202 h 246829"/>
              <a:gd name="connsiteX16" fmla="*/ 1117025 w 4159583"/>
              <a:gd name="connsiteY16" fmla="*/ 45512 h 246829"/>
              <a:gd name="connsiteX17" fmla="*/ 1226901 w 4159583"/>
              <a:gd name="connsiteY17" fmla="*/ 0 h 246829"/>
              <a:gd name="connsiteX18" fmla="*/ 1336777 w 4159583"/>
              <a:gd name="connsiteY18" fmla="*/ 45512 h 246829"/>
              <a:gd name="connsiteX19" fmla="*/ 1360841 w 4159583"/>
              <a:gd name="connsiteY19" fmla="*/ 81202 h 246829"/>
              <a:gd name="connsiteX20" fmla="*/ 1384904 w 4159583"/>
              <a:gd name="connsiteY20" fmla="*/ 45512 h 246829"/>
              <a:gd name="connsiteX21" fmla="*/ 1494780 w 4159583"/>
              <a:gd name="connsiteY21" fmla="*/ 0 h 246829"/>
              <a:gd name="connsiteX22" fmla="*/ 1604657 w 4159583"/>
              <a:gd name="connsiteY22" fmla="*/ 45512 h 246829"/>
              <a:gd name="connsiteX23" fmla="*/ 1628718 w 4159583"/>
              <a:gd name="connsiteY23" fmla="*/ 81202 h 246829"/>
              <a:gd name="connsiteX24" fmla="*/ 1652781 w 4159583"/>
              <a:gd name="connsiteY24" fmla="*/ 45512 h 246829"/>
              <a:gd name="connsiteX25" fmla="*/ 1762657 w 4159583"/>
              <a:gd name="connsiteY25" fmla="*/ 0 h 246829"/>
              <a:gd name="connsiteX26" fmla="*/ 1872534 w 4159583"/>
              <a:gd name="connsiteY26" fmla="*/ 45512 h 246829"/>
              <a:gd name="connsiteX27" fmla="*/ 1896596 w 4159583"/>
              <a:gd name="connsiteY27" fmla="*/ 81202 h 246829"/>
              <a:gd name="connsiteX28" fmla="*/ 1920659 w 4159583"/>
              <a:gd name="connsiteY28" fmla="*/ 45512 h 246829"/>
              <a:gd name="connsiteX29" fmla="*/ 2030535 w 4159583"/>
              <a:gd name="connsiteY29" fmla="*/ 0 h 246829"/>
              <a:gd name="connsiteX30" fmla="*/ 2140413 w 4159583"/>
              <a:gd name="connsiteY30" fmla="*/ 45512 h 246829"/>
              <a:gd name="connsiteX31" fmla="*/ 2164475 w 4159583"/>
              <a:gd name="connsiteY31" fmla="*/ 81202 h 246829"/>
              <a:gd name="connsiteX32" fmla="*/ 2188539 w 4159583"/>
              <a:gd name="connsiteY32" fmla="*/ 45512 h 246829"/>
              <a:gd name="connsiteX33" fmla="*/ 2298414 w 4159583"/>
              <a:gd name="connsiteY33" fmla="*/ 0 h 246829"/>
              <a:gd name="connsiteX34" fmla="*/ 2408291 w 4159583"/>
              <a:gd name="connsiteY34" fmla="*/ 45512 h 246829"/>
              <a:gd name="connsiteX35" fmla="*/ 2432353 w 4159583"/>
              <a:gd name="connsiteY35" fmla="*/ 81202 h 246829"/>
              <a:gd name="connsiteX36" fmla="*/ 2456415 w 4159583"/>
              <a:gd name="connsiteY36" fmla="*/ 45512 h 246829"/>
              <a:gd name="connsiteX37" fmla="*/ 2566292 w 4159583"/>
              <a:gd name="connsiteY37" fmla="*/ 0 h 246829"/>
              <a:gd name="connsiteX38" fmla="*/ 2676169 w 4159583"/>
              <a:gd name="connsiteY38" fmla="*/ 45512 h 246829"/>
              <a:gd name="connsiteX39" fmla="*/ 2700231 w 4159583"/>
              <a:gd name="connsiteY39" fmla="*/ 81202 h 246829"/>
              <a:gd name="connsiteX40" fmla="*/ 2724293 w 4159583"/>
              <a:gd name="connsiteY40" fmla="*/ 45512 h 246829"/>
              <a:gd name="connsiteX41" fmla="*/ 2834170 w 4159583"/>
              <a:gd name="connsiteY41" fmla="*/ 0 h 246829"/>
              <a:gd name="connsiteX42" fmla="*/ 2944046 w 4159583"/>
              <a:gd name="connsiteY42" fmla="*/ 45512 h 246829"/>
              <a:gd name="connsiteX43" fmla="*/ 2968110 w 4159583"/>
              <a:gd name="connsiteY43" fmla="*/ 81202 h 246829"/>
              <a:gd name="connsiteX44" fmla="*/ 2992173 w 4159583"/>
              <a:gd name="connsiteY44" fmla="*/ 45512 h 246829"/>
              <a:gd name="connsiteX45" fmla="*/ 3102049 w 4159583"/>
              <a:gd name="connsiteY45" fmla="*/ 0 h 246829"/>
              <a:gd name="connsiteX46" fmla="*/ 3211925 w 4159583"/>
              <a:gd name="connsiteY46" fmla="*/ 45512 h 246829"/>
              <a:gd name="connsiteX47" fmla="*/ 3235988 w 4159583"/>
              <a:gd name="connsiteY47" fmla="*/ 81202 h 246829"/>
              <a:gd name="connsiteX48" fmla="*/ 3260050 w 4159583"/>
              <a:gd name="connsiteY48" fmla="*/ 45512 h 246829"/>
              <a:gd name="connsiteX49" fmla="*/ 3369927 w 4159583"/>
              <a:gd name="connsiteY49" fmla="*/ 0 h 246829"/>
              <a:gd name="connsiteX50" fmla="*/ 3479803 w 4159583"/>
              <a:gd name="connsiteY50" fmla="*/ 45512 h 246829"/>
              <a:gd name="connsiteX51" fmla="*/ 3503866 w 4159583"/>
              <a:gd name="connsiteY51" fmla="*/ 81202 h 246829"/>
              <a:gd name="connsiteX52" fmla="*/ 3527928 w 4159583"/>
              <a:gd name="connsiteY52" fmla="*/ 45512 h 246829"/>
              <a:gd name="connsiteX53" fmla="*/ 3637804 w 4159583"/>
              <a:gd name="connsiteY53" fmla="*/ 0 h 246829"/>
              <a:gd name="connsiteX54" fmla="*/ 3747681 w 4159583"/>
              <a:gd name="connsiteY54" fmla="*/ 45512 h 246829"/>
              <a:gd name="connsiteX55" fmla="*/ 3771743 w 4159583"/>
              <a:gd name="connsiteY55" fmla="*/ 81202 h 246829"/>
              <a:gd name="connsiteX56" fmla="*/ 3795806 w 4159583"/>
              <a:gd name="connsiteY56" fmla="*/ 45512 h 246829"/>
              <a:gd name="connsiteX57" fmla="*/ 3905682 w 4159583"/>
              <a:gd name="connsiteY57" fmla="*/ 0 h 246829"/>
              <a:gd name="connsiteX58" fmla="*/ 4015559 w 4159583"/>
              <a:gd name="connsiteY58" fmla="*/ 45512 h 246829"/>
              <a:gd name="connsiteX59" fmla="*/ 4039622 w 4159583"/>
              <a:gd name="connsiteY59" fmla="*/ 81202 h 246829"/>
              <a:gd name="connsiteX60" fmla="*/ 4063685 w 4159583"/>
              <a:gd name="connsiteY60" fmla="*/ 45512 h 246829"/>
              <a:gd name="connsiteX61" fmla="*/ 4113078 w 4159583"/>
              <a:gd name="connsiteY61" fmla="*/ 12211 h 246829"/>
              <a:gd name="connsiteX62" fmla="*/ 4159583 w 4159583"/>
              <a:gd name="connsiteY62" fmla="*/ 2822 h 246829"/>
              <a:gd name="connsiteX63" fmla="*/ 4159583 w 4159583"/>
              <a:gd name="connsiteY63" fmla="*/ 160894 h 246829"/>
              <a:gd name="connsiteX64" fmla="*/ 1112 w 4159583"/>
              <a:gd name="connsiteY64" fmla="*/ 160894 h 246829"/>
              <a:gd name="connsiteX65" fmla="*/ 91440 w 4159583"/>
              <a:gd name="connsiteY65" fmla="*/ 246829 h 246829"/>
              <a:gd name="connsiteX0" fmla="*/ 0 w 4159583"/>
              <a:gd name="connsiteY0" fmla="*/ 155389 h 246829"/>
              <a:gd name="connsiteX1" fmla="*/ 155388 w 4159583"/>
              <a:gd name="connsiteY1" fmla="*/ 0 h 246829"/>
              <a:gd name="connsiteX2" fmla="*/ 265265 w 4159583"/>
              <a:gd name="connsiteY2" fmla="*/ 45512 h 246829"/>
              <a:gd name="connsiteX3" fmla="*/ 289327 w 4159583"/>
              <a:gd name="connsiteY3" fmla="*/ 81202 h 246829"/>
              <a:gd name="connsiteX4" fmla="*/ 313390 w 4159583"/>
              <a:gd name="connsiteY4" fmla="*/ 45512 h 246829"/>
              <a:gd name="connsiteX5" fmla="*/ 423266 w 4159583"/>
              <a:gd name="connsiteY5" fmla="*/ 0 h 246829"/>
              <a:gd name="connsiteX6" fmla="*/ 533143 w 4159583"/>
              <a:gd name="connsiteY6" fmla="*/ 45512 h 246829"/>
              <a:gd name="connsiteX7" fmla="*/ 557206 w 4159583"/>
              <a:gd name="connsiteY7" fmla="*/ 81202 h 246829"/>
              <a:gd name="connsiteX8" fmla="*/ 581269 w 4159583"/>
              <a:gd name="connsiteY8" fmla="*/ 45512 h 246829"/>
              <a:gd name="connsiteX9" fmla="*/ 691146 w 4159583"/>
              <a:gd name="connsiteY9" fmla="*/ 0 h 246829"/>
              <a:gd name="connsiteX10" fmla="*/ 801022 w 4159583"/>
              <a:gd name="connsiteY10" fmla="*/ 45512 h 246829"/>
              <a:gd name="connsiteX11" fmla="*/ 825085 w 4159583"/>
              <a:gd name="connsiteY11" fmla="*/ 81202 h 246829"/>
              <a:gd name="connsiteX12" fmla="*/ 849147 w 4159583"/>
              <a:gd name="connsiteY12" fmla="*/ 45512 h 246829"/>
              <a:gd name="connsiteX13" fmla="*/ 959023 w 4159583"/>
              <a:gd name="connsiteY13" fmla="*/ 0 h 246829"/>
              <a:gd name="connsiteX14" fmla="*/ 1068900 w 4159583"/>
              <a:gd name="connsiteY14" fmla="*/ 45512 h 246829"/>
              <a:gd name="connsiteX15" fmla="*/ 1092962 w 4159583"/>
              <a:gd name="connsiteY15" fmla="*/ 81202 h 246829"/>
              <a:gd name="connsiteX16" fmla="*/ 1117025 w 4159583"/>
              <a:gd name="connsiteY16" fmla="*/ 45512 h 246829"/>
              <a:gd name="connsiteX17" fmla="*/ 1226901 w 4159583"/>
              <a:gd name="connsiteY17" fmla="*/ 0 h 246829"/>
              <a:gd name="connsiteX18" fmla="*/ 1336777 w 4159583"/>
              <a:gd name="connsiteY18" fmla="*/ 45512 h 246829"/>
              <a:gd name="connsiteX19" fmla="*/ 1360841 w 4159583"/>
              <a:gd name="connsiteY19" fmla="*/ 81202 h 246829"/>
              <a:gd name="connsiteX20" fmla="*/ 1384904 w 4159583"/>
              <a:gd name="connsiteY20" fmla="*/ 45512 h 246829"/>
              <a:gd name="connsiteX21" fmla="*/ 1494780 w 4159583"/>
              <a:gd name="connsiteY21" fmla="*/ 0 h 246829"/>
              <a:gd name="connsiteX22" fmla="*/ 1604657 w 4159583"/>
              <a:gd name="connsiteY22" fmla="*/ 45512 h 246829"/>
              <a:gd name="connsiteX23" fmla="*/ 1628718 w 4159583"/>
              <a:gd name="connsiteY23" fmla="*/ 81202 h 246829"/>
              <a:gd name="connsiteX24" fmla="*/ 1652781 w 4159583"/>
              <a:gd name="connsiteY24" fmla="*/ 45512 h 246829"/>
              <a:gd name="connsiteX25" fmla="*/ 1762657 w 4159583"/>
              <a:gd name="connsiteY25" fmla="*/ 0 h 246829"/>
              <a:gd name="connsiteX26" fmla="*/ 1872534 w 4159583"/>
              <a:gd name="connsiteY26" fmla="*/ 45512 h 246829"/>
              <a:gd name="connsiteX27" fmla="*/ 1896596 w 4159583"/>
              <a:gd name="connsiteY27" fmla="*/ 81202 h 246829"/>
              <a:gd name="connsiteX28" fmla="*/ 1920659 w 4159583"/>
              <a:gd name="connsiteY28" fmla="*/ 45512 h 246829"/>
              <a:gd name="connsiteX29" fmla="*/ 2030535 w 4159583"/>
              <a:gd name="connsiteY29" fmla="*/ 0 h 246829"/>
              <a:gd name="connsiteX30" fmla="*/ 2140413 w 4159583"/>
              <a:gd name="connsiteY30" fmla="*/ 45512 h 246829"/>
              <a:gd name="connsiteX31" fmla="*/ 2164475 w 4159583"/>
              <a:gd name="connsiteY31" fmla="*/ 81202 h 246829"/>
              <a:gd name="connsiteX32" fmla="*/ 2188539 w 4159583"/>
              <a:gd name="connsiteY32" fmla="*/ 45512 h 246829"/>
              <a:gd name="connsiteX33" fmla="*/ 2298414 w 4159583"/>
              <a:gd name="connsiteY33" fmla="*/ 0 h 246829"/>
              <a:gd name="connsiteX34" fmla="*/ 2408291 w 4159583"/>
              <a:gd name="connsiteY34" fmla="*/ 45512 h 246829"/>
              <a:gd name="connsiteX35" fmla="*/ 2432353 w 4159583"/>
              <a:gd name="connsiteY35" fmla="*/ 81202 h 246829"/>
              <a:gd name="connsiteX36" fmla="*/ 2456415 w 4159583"/>
              <a:gd name="connsiteY36" fmla="*/ 45512 h 246829"/>
              <a:gd name="connsiteX37" fmla="*/ 2566292 w 4159583"/>
              <a:gd name="connsiteY37" fmla="*/ 0 h 246829"/>
              <a:gd name="connsiteX38" fmla="*/ 2676169 w 4159583"/>
              <a:gd name="connsiteY38" fmla="*/ 45512 h 246829"/>
              <a:gd name="connsiteX39" fmla="*/ 2700231 w 4159583"/>
              <a:gd name="connsiteY39" fmla="*/ 81202 h 246829"/>
              <a:gd name="connsiteX40" fmla="*/ 2724293 w 4159583"/>
              <a:gd name="connsiteY40" fmla="*/ 45512 h 246829"/>
              <a:gd name="connsiteX41" fmla="*/ 2834170 w 4159583"/>
              <a:gd name="connsiteY41" fmla="*/ 0 h 246829"/>
              <a:gd name="connsiteX42" fmla="*/ 2944046 w 4159583"/>
              <a:gd name="connsiteY42" fmla="*/ 45512 h 246829"/>
              <a:gd name="connsiteX43" fmla="*/ 2968110 w 4159583"/>
              <a:gd name="connsiteY43" fmla="*/ 81202 h 246829"/>
              <a:gd name="connsiteX44" fmla="*/ 2992173 w 4159583"/>
              <a:gd name="connsiteY44" fmla="*/ 45512 h 246829"/>
              <a:gd name="connsiteX45" fmla="*/ 3102049 w 4159583"/>
              <a:gd name="connsiteY45" fmla="*/ 0 h 246829"/>
              <a:gd name="connsiteX46" fmla="*/ 3211925 w 4159583"/>
              <a:gd name="connsiteY46" fmla="*/ 45512 h 246829"/>
              <a:gd name="connsiteX47" fmla="*/ 3235988 w 4159583"/>
              <a:gd name="connsiteY47" fmla="*/ 81202 h 246829"/>
              <a:gd name="connsiteX48" fmla="*/ 3260050 w 4159583"/>
              <a:gd name="connsiteY48" fmla="*/ 45512 h 246829"/>
              <a:gd name="connsiteX49" fmla="*/ 3369927 w 4159583"/>
              <a:gd name="connsiteY49" fmla="*/ 0 h 246829"/>
              <a:gd name="connsiteX50" fmla="*/ 3479803 w 4159583"/>
              <a:gd name="connsiteY50" fmla="*/ 45512 h 246829"/>
              <a:gd name="connsiteX51" fmla="*/ 3503866 w 4159583"/>
              <a:gd name="connsiteY51" fmla="*/ 81202 h 246829"/>
              <a:gd name="connsiteX52" fmla="*/ 3527928 w 4159583"/>
              <a:gd name="connsiteY52" fmla="*/ 45512 h 246829"/>
              <a:gd name="connsiteX53" fmla="*/ 3637804 w 4159583"/>
              <a:gd name="connsiteY53" fmla="*/ 0 h 246829"/>
              <a:gd name="connsiteX54" fmla="*/ 3747681 w 4159583"/>
              <a:gd name="connsiteY54" fmla="*/ 45512 h 246829"/>
              <a:gd name="connsiteX55" fmla="*/ 3771743 w 4159583"/>
              <a:gd name="connsiteY55" fmla="*/ 81202 h 246829"/>
              <a:gd name="connsiteX56" fmla="*/ 3795806 w 4159583"/>
              <a:gd name="connsiteY56" fmla="*/ 45512 h 246829"/>
              <a:gd name="connsiteX57" fmla="*/ 3905682 w 4159583"/>
              <a:gd name="connsiteY57" fmla="*/ 0 h 246829"/>
              <a:gd name="connsiteX58" fmla="*/ 4015559 w 4159583"/>
              <a:gd name="connsiteY58" fmla="*/ 45512 h 246829"/>
              <a:gd name="connsiteX59" fmla="*/ 4039622 w 4159583"/>
              <a:gd name="connsiteY59" fmla="*/ 81202 h 246829"/>
              <a:gd name="connsiteX60" fmla="*/ 4063685 w 4159583"/>
              <a:gd name="connsiteY60" fmla="*/ 45512 h 246829"/>
              <a:gd name="connsiteX61" fmla="*/ 4113078 w 4159583"/>
              <a:gd name="connsiteY61" fmla="*/ 12211 h 246829"/>
              <a:gd name="connsiteX62" fmla="*/ 4159583 w 4159583"/>
              <a:gd name="connsiteY62" fmla="*/ 2822 h 246829"/>
              <a:gd name="connsiteX63" fmla="*/ 4159583 w 4159583"/>
              <a:gd name="connsiteY63" fmla="*/ 160894 h 246829"/>
              <a:gd name="connsiteX64" fmla="*/ 91440 w 4159583"/>
              <a:gd name="connsiteY64" fmla="*/ 246829 h 246829"/>
              <a:gd name="connsiteX0" fmla="*/ 63948 w 4068143"/>
              <a:gd name="connsiteY0" fmla="*/ 0 h 246829"/>
              <a:gd name="connsiteX1" fmla="*/ 173825 w 4068143"/>
              <a:gd name="connsiteY1" fmla="*/ 45512 h 246829"/>
              <a:gd name="connsiteX2" fmla="*/ 197887 w 4068143"/>
              <a:gd name="connsiteY2" fmla="*/ 81202 h 246829"/>
              <a:gd name="connsiteX3" fmla="*/ 221950 w 4068143"/>
              <a:gd name="connsiteY3" fmla="*/ 45512 h 246829"/>
              <a:gd name="connsiteX4" fmla="*/ 331826 w 4068143"/>
              <a:gd name="connsiteY4" fmla="*/ 0 h 246829"/>
              <a:gd name="connsiteX5" fmla="*/ 441703 w 4068143"/>
              <a:gd name="connsiteY5" fmla="*/ 45512 h 246829"/>
              <a:gd name="connsiteX6" fmla="*/ 465766 w 4068143"/>
              <a:gd name="connsiteY6" fmla="*/ 81202 h 246829"/>
              <a:gd name="connsiteX7" fmla="*/ 489829 w 4068143"/>
              <a:gd name="connsiteY7" fmla="*/ 45512 h 246829"/>
              <a:gd name="connsiteX8" fmla="*/ 599706 w 4068143"/>
              <a:gd name="connsiteY8" fmla="*/ 0 h 246829"/>
              <a:gd name="connsiteX9" fmla="*/ 709582 w 4068143"/>
              <a:gd name="connsiteY9" fmla="*/ 45512 h 246829"/>
              <a:gd name="connsiteX10" fmla="*/ 733645 w 4068143"/>
              <a:gd name="connsiteY10" fmla="*/ 81202 h 246829"/>
              <a:gd name="connsiteX11" fmla="*/ 757707 w 4068143"/>
              <a:gd name="connsiteY11" fmla="*/ 45512 h 246829"/>
              <a:gd name="connsiteX12" fmla="*/ 867583 w 4068143"/>
              <a:gd name="connsiteY12" fmla="*/ 0 h 246829"/>
              <a:gd name="connsiteX13" fmla="*/ 977460 w 4068143"/>
              <a:gd name="connsiteY13" fmla="*/ 45512 h 246829"/>
              <a:gd name="connsiteX14" fmla="*/ 1001522 w 4068143"/>
              <a:gd name="connsiteY14" fmla="*/ 81202 h 246829"/>
              <a:gd name="connsiteX15" fmla="*/ 1025585 w 4068143"/>
              <a:gd name="connsiteY15" fmla="*/ 45512 h 246829"/>
              <a:gd name="connsiteX16" fmla="*/ 1135461 w 4068143"/>
              <a:gd name="connsiteY16" fmla="*/ 0 h 246829"/>
              <a:gd name="connsiteX17" fmla="*/ 1245337 w 4068143"/>
              <a:gd name="connsiteY17" fmla="*/ 45512 h 246829"/>
              <a:gd name="connsiteX18" fmla="*/ 1269401 w 4068143"/>
              <a:gd name="connsiteY18" fmla="*/ 81202 h 246829"/>
              <a:gd name="connsiteX19" fmla="*/ 1293464 w 4068143"/>
              <a:gd name="connsiteY19" fmla="*/ 45512 h 246829"/>
              <a:gd name="connsiteX20" fmla="*/ 1403340 w 4068143"/>
              <a:gd name="connsiteY20" fmla="*/ 0 h 246829"/>
              <a:gd name="connsiteX21" fmla="*/ 1513217 w 4068143"/>
              <a:gd name="connsiteY21" fmla="*/ 45512 h 246829"/>
              <a:gd name="connsiteX22" fmla="*/ 1537278 w 4068143"/>
              <a:gd name="connsiteY22" fmla="*/ 81202 h 246829"/>
              <a:gd name="connsiteX23" fmla="*/ 1561341 w 4068143"/>
              <a:gd name="connsiteY23" fmla="*/ 45512 h 246829"/>
              <a:gd name="connsiteX24" fmla="*/ 1671217 w 4068143"/>
              <a:gd name="connsiteY24" fmla="*/ 0 h 246829"/>
              <a:gd name="connsiteX25" fmla="*/ 1781094 w 4068143"/>
              <a:gd name="connsiteY25" fmla="*/ 45512 h 246829"/>
              <a:gd name="connsiteX26" fmla="*/ 1805156 w 4068143"/>
              <a:gd name="connsiteY26" fmla="*/ 81202 h 246829"/>
              <a:gd name="connsiteX27" fmla="*/ 1829219 w 4068143"/>
              <a:gd name="connsiteY27" fmla="*/ 45512 h 246829"/>
              <a:gd name="connsiteX28" fmla="*/ 1939095 w 4068143"/>
              <a:gd name="connsiteY28" fmla="*/ 0 h 246829"/>
              <a:gd name="connsiteX29" fmla="*/ 2048973 w 4068143"/>
              <a:gd name="connsiteY29" fmla="*/ 45512 h 246829"/>
              <a:gd name="connsiteX30" fmla="*/ 2073035 w 4068143"/>
              <a:gd name="connsiteY30" fmla="*/ 81202 h 246829"/>
              <a:gd name="connsiteX31" fmla="*/ 2097099 w 4068143"/>
              <a:gd name="connsiteY31" fmla="*/ 45512 h 246829"/>
              <a:gd name="connsiteX32" fmla="*/ 2206974 w 4068143"/>
              <a:gd name="connsiteY32" fmla="*/ 0 h 246829"/>
              <a:gd name="connsiteX33" fmla="*/ 2316851 w 4068143"/>
              <a:gd name="connsiteY33" fmla="*/ 45512 h 246829"/>
              <a:gd name="connsiteX34" fmla="*/ 2340913 w 4068143"/>
              <a:gd name="connsiteY34" fmla="*/ 81202 h 246829"/>
              <a:gd name="connsiteX35" fmla="*/ 2364975 w 4068143"/>
              <a:gd name="connsiteY35" fmla="*/ 45512 h 246829"/>
              <a:gd name="connsiteX36" fmla="*/ 2474852 w 4068143"/>
              <a:gd name="connsiteY36" fmla="*/ 0 h 246829"/>
              <a:gd name="connsiteX37" fmla="*/ 2584729 w 4068143"/>
              <a:gd name="connsiteY37" fmla="*/ 45512 h 246829"/>
              <a:gd name="connsiteX38" fmla="*/ 2608791 w 4068143"/>
              <a:gd name="connsiteY38" fmla="*/ 81202 h 246829"/>
              <a:gd name="connsiteX39" fmla="*/ 2632853 w 4068143"/>
              <a:gd name="connsiteY39" fmla="*/ 45512 h 246829"/>
              <a:gd name="connsiteX40" fmla="*/ 2742730 w 4068143"/>
              <a:gd name="connsiteY40" fmla="*/ 0 h 246829"/>
              <a:gd name="connsiteX41" fmla="*/ 2852606 w 4068143"/>
              <a:gd name="connsiteY41" fmla="*/ 45512 h 246829"/>
              <a:gd name="connsiteX42" fmla="*/ 2876670 w 4068143"/>
              <a:gd name="connsiteY42" fmla="*/ 81202 h 246829"/>
              <a:gd name="connsiteX43" fmla="*/ 2900733 w 4068143"/>
              <a:gd name="connsiteY43" fmla="*/ 45512 h 246829"/>
              <a:gd name="connsiteX44" fmla="*/ 3010609 w 4068143"/>
              <a:gd name="connsiteY44" fmla="*/ 0 h 246829"/>
              <a:gd name="connsiteX45" fmla="*/ 3120485 w 4068143"/>
              <a:gd name="connsiteY45" fmla="*/ 45512 h 246829"/>
              <a:gd name="connsiteX46" fmla="*/ 3144548 w 4068143"/>
              <a:gd name="connsiteY46" fmla="*/ 81202 h 246829"/>
              <a:gd name="connsiteX47" fmla="*/ 3168610 w 4068143"/>
              <a:gd name="connsiteY47" fmla="*/ 45512 h 246829"/>
              <a:gd name="connsiteX48" fmla="*/ 3278487 w 4068143"/>
              <a:gd name="connsiteY48" fmla="*/ 0 h 246829"/>
              <a:gd name="connsiteX49" fmla="*/ 3388363 w 4068143"/>
              <a:gd name="connsiteY49" fmla="*/ 45512 h 246829"/>
              <a:gd name="connsiteX50" fmla="*/ 3412426 w 4068143"/>
              <a:gd name="connsiteY50" fmla="*/ 81202 h 246829"/>
              <a:gd name="connsiteX51" fmla="*/ 3436488 w 4068143"/>
              <a:gd name="connsiteY51" fmla="*/ 45512 h 246829"/>
              <a:gd name="connsiteX52" fmla="*/ 3546364 w 4068143"/>
              <a:gd name="connsiteY52" fmla="*/ 0 h 246829"/>
              <a:gd name="connsiteX53" fmla="*/ 3656241 w 4068143"/>
              <a:gd name="connsiteY53" fmla="*/ 45512 h 246829"/>
              <a:gd name="connsiteX54" fmla="*/ 3680303 w 4068143"/>
              <a:gd name="connsiteY54" fmla="*/ 81202 h 246829"/>
              <a:gd name="connsiteX55" fmla="*/ 3704366 w 4068143"/>
              <a:gd name="connsiteY55" fmla="*/ 45512 h 246829"/>
              <a:gd name="connsiteX56" fmla="*/ 3814242 w 4068143"/>
              <a:gd name="connsiteY56" fmla="*/ 0 h 246829"/>
              <a:gd name="connsiteX57" fmla="*/ 3924119 w 4068143"/>
              <a:gd name="connsiteY57" fmla="*/ 45512 h 246829"/>
              <a:gd name="connsiteX58" fmla="*/ 3948182 w 4068143"/>
              <a:gd name="connsiteY58" fmla="*/ 81202 h 246829"/>
              <a:gd name="connsiteX59" fmla="*/ 3972245 w 4068143"/>
              <a:gd name="connsiteY59" fmla="*/ 45512 h 246829"/>
              <a:gd name="connsiteX60" fmla="*/ 4021638 w 4068143"/>
              <a:gd name="connsiteY60" fmla="*/ 12211 h 246829"/>
              <a:gd name="connsiteX61" fmla="*/ 4068143 w 4068143"/>
              <a:gd name="connsiteY61" fmla="*/ 2822 h 246829"/>
              <a:gd name="connsiteX62" fmla="*/ 4068143 w 4068143"/>
              <a:gd name="connsiteY62" fmla="*/ 160894 h 246829"/>
              <a:gd name="connsiteX63" fmla="*/ 0 w 4068143"/>
              <a:gd name="connsiteY63" fmla="*/ 246829 h 246829"/>
              <a:gd name="connsiteX0" fmla="*/ 173825 w 4068143"/>
              <a:gd name="connsiteY0" fmla="*/ 45512 h 246829"/>
              <a:gd name="connsiteX1" fmla="*/ 197887 w 4068143"/>
              <a:gd name="connsiteY1" fmla="*/ 81202 h 246829"/>
              <a:gd name="connsiteX2" fmla="*/ 221950 w 4068143"/>
              <a:gd name="connsiteY2" fmla="*/ 45512 h 246829"/>
              <a:gd name="connsiteX3" fmla="*/ 331826 w 4068143"/>
              <a:gd name="connsiteY3" fmla="*/ 0 h 246829"/>
              <a:gd name="connsiteX4" fmla="*/ 441703 w 4068143"/>
              <a:gd name="connsiteY4" fmla="*/ 45512 h 246829"/>
              <a:gd name="connsiteX5" fmla="*/ 465766 w 4068143"/>
              <a:gd name="connsiteY5" fmla="*/ 81202 h 246829"/>
              <a:gd name="connsiteX6" fmla="*/ 489829 w 4068143"/>
              <a:gd name="connsiteY6" fmla="*/ 45512 h 246829"/>
              <a:gd name="connsiteX7" fmla="*/ 599706 w 4068143"/>
              <a:gd name="connsiteY7" fmla="*/ 0 h 246829"/>
              <a:gd name="connsiteX8" fmla="*/ 709582 w 4068143"/>
              <a:gd name="connsiteY8" fmla="*/ 45512 h 246829"/>
              <a:gd name="connsiteX9" fmla="*/ 733645 w 4068143"/>
              <a:gd name="connsiteY9" fmla="*/ 81202 h 246829"/>
              <a:gd name="connsiteX10" fmla="*/ 757707 w 4068143"/>
              <a:gd name="connsiteY10" fmla="*/ 45512 h 246829"/>
              <a:gd name="connsiteX11" fmla="*/ 867583 w 4068143"/>
              <a:gd name="connsiteY11" fmla="*/ 0 h 246829"/>
              <a:gd name="connsiteX12" fmla="*/ 977460 w 4068143"/>
              <a:gd name="connsiteY12" fmla="*/ 45512 h 246829"/>
              <a:gd name="connsiteX13" fmla="*/ 1001522 w 4068143"/>
              <a:gd name="connsiteY13" fmla="*/ 81202 h 246829"/>
              <a:gd name="connsiteX14" fmla="*/ 1025585 w 4068143"/>
              <a:gd name="connsiteY14" fmla="*/ 45512 h 246829"/>
              <a:gd name="connsiteX15" fmla="*/ 1135461 w 4068143"/>
              <a:gd name="connsiteY15" fmla="*/ 0 h 246829"/>
              <a:gd name="connsiteX16" fmla="*/ 1245337 w 4068143"/>
              <a:gd name="connsiteY16" fmla="*/ 45512 h 246829"/>
              <a:gd name="connsiteX17" fmla="*/ 1269401 w 4068143"/>
              <a:gd name="connsiteY17" fmla="*/ 81202 h 246829"/>
              <a:gd name="connsiteX18" fmla="*/ 1293464 w 4068143"/>
              <a:gd name="connsiteY18" fmla="*/ 45512 h 246829"/>
              <a:gd name="connsiteX19" fmla="*/ 1403340 w 4068143"/>
              <a:gd name="connsiteY19" fmla="*/ 0 h 246829"/>
              <a:gd name="connsiteX20" fmla="*/ 1513217 w 4068143"/>
              <a:gd name="connsiteY20" fmla="*/ 45512 h 246829"/>
              <a:gd name="connsiteX21" fmla="*/ 1537278 w 4068143"/>
              <a:gd name="connsiteY21" fmla="*/ 81202 h 246829"/>
              <a:gd name="connsiteX22" fmla="*/ 1561341 w 4068143"/>
              <a:gd name="connsiteY22" fmla="*/ 45512 h 246829"/>
              <a:gd name="connsiteX23" fmla="*/ 1671217 w 4068143"/>
              <a:gd name="connsiteY23" fmla="*/ 0 h 246829"/>
              <a:gd name="connsiteX24" fmla="*/ 1781094 w 4068143"/>
              <a:gd name="connsiteY24" fmla="*/ 45512 h 246829"/>
              <a:gd name="connsiteX25" fmla="*/ 1805156 w 4068143"/>
              <a:gd name="connsiteY25" fmla="*/ 81202 h 246829"/>
              <a:gd name="connsiteX26" fmla="*/ 1829219 w 4068143"/>
              <a:gd name="connsiteY26" fmla="*/ 45512 h 246829"/>
              <a:gd name="connsiteX27" fmla="*/ 1939095 w 4068143"/>
              <a:gd name="connsiteY27" fmla="*/ 0 h 246829"/>
              <a:gd name="connsiteX28" fmla="*/ 2048973 w 4068143"/>
              <a:gd name="connsiteY28" fmla="*/ 45512 h 246829"/>
              <a:gd name="connsiteX29" fmla="*/ 2073035 w 4068143"/>
              <a:gd name="connsiteY29" fmla="*/ 81202 h 246829"/>
              <a:gd name="connsiteX30" fmla="*/ 2097099 w 4068143"/>
              <a:gd name="connsiteY30" fmla="*/ 45512 h 246829"/>
              <a:gd name="connsiteX31" fmla="*/ 2206974 w 4068143"/>
              <a:gd name="connsiteY31" fmla="*/ 0 h 246829"/>
              <a:gd name="connsiteX32" fmla="*/ 2316851 w 4068143"/>
              <a:gd name="connsiteY32" fmla="*/ 45512 h 246829"/>
              <a:gd name="connsiteX33" fmla="*/ 2340913 w 4068143"/>
              <a:gd name="connsiteY33" fmla="*/ 81202 h 246829"/>
              <a:gd name="connsiteX34" fmla="*/ 2364975 w 4068143"/>
              <a:gd name="connsiteY34" fmla="*/ 45512 h 246829"/>
              <a:gd name="connsiteX35" fmla="*/ 2474852 w 4068143"/>
              <a:gd name="connsiteY35" fmla="*/ 0 h 246829"/>
              <a:gd name="connsiteX36" fmla="*/ 2584729 w 4068143"/>
              <a:gd name="connsiteY36" fmla="*/ 45512 h 246829"/>
              <a:gd name="connsiteX37" fmla="*/ 2608791 w 4068143"/>
              <a:gd name="connsiteY37" fmla="*/ 81202 h 246829"/>
              <a:gd name="connsiteX38" fmla="*/ 2632853 w 4068143"/>
              <a:gd name="connsiteY38" fmla="*/ 45512 h 246829"/>
              <a:gd name="connsiteX39" fmla="*/ 2742730 w 4068143"/>
              <a:gd name="connsiteY39" fmla="*/ 0 h 246829"/>
              <a:gd name="connsiteX40" fmla="*/ 2852606 w 4068143"/>
              <a:gd name="connsiteY40" fmla="*/ 45512 h 246829"/>
              <a:gd name="connsiteX41" fmla="*/ 2876670 w 4068143"/>
              <a:gd name="connsiteY41" fmla="*/ 81202 h 246829"/>
              <a:gd name="connsiteX42" fmla="*/ 2900733 w 4068143"/>
              <a:gd name="connsiteY42" fmla="*/ 45512 h 246829"/>
              <a:gd name="connsiteX43" fmla="*/ 3010609 w 4068143"/>
              <a:gd name="connsiteY43" fmla="*/ 0 h 246829"/>
              <a:gd name="connsiteX44" fmla="*/ 3120485 w 4068143"/>
              <a:gd name="connsiteY44" fmla="*/ 45512 h 246829"/>
              <a:gd name="connsiteX45" fmla="*/ 3144548 w 4068143"/>
              <a:gd name="connsiteY45" fmla="*/ 81202 h 246829"/>
              <a:gd name="connsiteX46" fmla="*/ 3168610 w 4068143"/>
              <a:gd name="connsiteY46" fmla="*/ 45512 h 246829"/>
              <a:gd name="connsiteX47" fmla="*/ 3278487 w 4068143"/>
              <a:gd name="connsiteY47" fmla="*/ 0 h 246829"/>
              <a:gd name="connsiteX48" fmla="*/ 3388363 w 4068143"/>
              <a:gd name="connsiteY48" fmla="*/ 45512 h 246829"/>
              <a:gd name="connsiteX49" fmla="*/ 3412426 w 4068143"/>
              <a:gd name="connsiteY49" fmla="*/ 81202 h 246829"/>
              <a:gd name="connsiteX50" fmla="*/ 3436488 w 4068143"/>
              <a:gd name="connsiteY50" fmla="*/ 45512 h 246829"/>
              <a:gd name="connsiteX51" fmla="*/ 3546364 w 4068143"/>
              <a:gd name="connsiteY51" fmla="*/ 0 h 246829"/>
              <a:gd name="connsiteX52" fmla="*/ 3656241 w 4068143"/>
              <a:gd name="connsiteY52" fmla="*/ 45512 h 246829"/>
              <a:gd name="connsiteX53" fmla="*/ 3680303 w 4068143"/>
              <a:gd name="connsiteY53" fmla="*/ 81202 h 246829"/>
              <a:gd name="connsiteX54" fmla="*/ 3704366 w 4068143"/>
              <a:gd name="connsiteY54" fmla="*/ 45512 h 246829"/>
              <a:gd name="connsiteX55" fmla="*/ 3814242 w 4068143"/>
              <a:gd name="connsiteY55" fmla="*/ 0 h 246829"/>
              <a:gd name="connsiteX56" fmla="*/ 3924119 w 4068143"/>
              <a:gd name="connsiteY56" fmla="*/ 45512 h 246829"/>
              <a:gd name="connsiteX57" fmla="*/ 3948182 w 4068143"/>
              <a:gd name="connsiteY57" fmla="*/ 81202 h 246829"/>
              <a:gd name="connsiteX58" fmla="*/ 3972245 w 4068143"/>
              <a:gd name="connsiteY58" fmla="*/ 45512 h 246829"/>
              <a:gd name="connsiteX59" fmla="*/ 4021638 w 4068143"/>
              <a:gd name="connsiteY59" fmla="*/ 12211 h 246829"/>
              <a:gd name="connsiteX60" fmla="*/ 4068143 w 4068143"/>
              <a:gd name="connsiteY60" fmla="*/ 2822 h 246829"/>
              <a:gd name="connsiteX61" fmla="*/ 4068143 w 4068143"/>
              <a:gd name="connsiteY61" fmla="*/ 160894 h 246829"/>
              <a:gd name="connsiteX62" fmla="*/ 0 w 4068143"/>
              <a:gd name="connsiteY62" fmla="*/ 246829 h 246829"/>
              <a:gd name="connsiteX0" fmla="*/ 197887 w 4068143"/>
              <a:gd name="connsiteY0" fmla="*/ 81202 h 246829"/>
              <a:gd name="connsiteX1" fmla="*/ 221950 w 4068143"/>
              <a:gd name="connsiteY1" fmla="*/ 45512 h 246829"/>
              <a:gd name="connsiteX2" fmla="*/ 331826 w 4068143"/>
              <a:gd name="connsiteY2" fmla="*/ 0 h 246829"/>
              <a:gd name="connsiteX3" fmla="*/ 441703 w 4068143"/>
              <a:gd name="connsiteY3" fmla="*/ 45512 h 246829"/>
              <a:gd name="connsiteX4" fmla="*/ 465766 w 4068143"/>
              <a:gd name="connsiteY4" fmla="*/ 81202 h 246829"/>
              <a:gd name="connsiteX5" fmla="*/ 489829 w 4068143"/>
              <a:gd name="connsiteY5" fmla="*/ 45512 h 246829"/>
              <a:gd name="connsiteX6" fmla="*/ 599706 w 4068143"/>
              <a:gd name="connsiteY6" fmla="*/ 0 h 246829"/>
              <a:gd name="connsiteX7" fmla="*/ 709582 w 4068143"/>
              <a:gd name="connsiteY7" fmla="*/ 45512 h 246829"/>
              <a:gd name="connsiteX8" fmla="*/ 733645 w 4068143"/>
              <a:gd name="connsiteY8" fmla="*/ 81202 h 246829"/>
              <a:gd name="connsiteX9" fmla="*/ 757707 w 4068143"/>
              <a:gd name="connsiteY9" fmla="*/ 45512 h 246829"/>
              <a:gd name="connsiteX10" fmla="*/ 867583 w 4068143"/>
              <a:gd name="connsiteY10" fmla="*/ 0 h 246829"/>
              <a:gd name="connsiteX11" fmla="*/ 977460 w 4068143"/>
              <a:gd name="connsiteY11" fmla="*/ 45512 h 246829"/>
              <a:gd name="connsiteX12" fmla="*/ 1001522 w 4068143"/>
              <a:gd name="connsiteY12" fmla="*/ 81202 h 246829"/>
              <a:gd name="connsiteX13" fmla="*/ 1025585 w 4068143"/>
              <a:gd name="connsiteY13" fmla="*/ 45512 h 246829"/>
              <a:gd name="connsiteX14" fmla="*/ 1135461 w 4068143"/>
              <a:gd name="connsiteY14" fmla="*/ 0 h 246829"/>
              <a:gd name="connsiteX15" fmla="*/ 1245337 w 4068143"/>
              <a:gd name="connsiteY15" fmla="*/ 45512 h 246829"/>
              <a:gd name="connsiteX16" fmla="*/ 1269401 w 4068143"/>
              <a:gd name="connsiteY16" fmla="*/ 81202 h 246829"/>
              <a:gd name="connsiteX17" fmla="*/ 1293464 w 4068143"/>
              <a:gd name="connsiteY17" fmla="*/ 45512 h 246829"/>
              <a:gd name="connsiteX18" fmla="*/ 1403340 w 4068143"/>
              <a:gd name="connsiteY18" fmla="*/ 0 h 246829"/>
              <a:gd name="connsiteX19" fmla="*/ 1513217 w 4068143"/>
              <a:gd name="connsiteY19" fmla="*/ 45512 h 246829"/>
              <a:gd name="connsiteX20" fmla="*/ 1537278 w 4068143"/>
              <a:gd name="connsiteY20" fmla="*/ 81202 h 246829"/>
              <a:gd name="connsiteX21" fmla="*/ 1561341 w 4068143"/>
              <a:gd name="connsiteY21" fmla="*/ 45512 h 246829"/>
              <a:gd name="connsiteX22" fmla="*/ 1671217 w 4068143"/>
              <a:gd name="connsiteY22" fmla="*/ 0 h 246829"/>
              <a:gd name="connsiteX23" fmla="*/ 1781094 w 4068143"/>
              <a:gd name="connsiteY23" fmla="*/ 45512 h 246829"/>
              <a:gd name="connsiteX24" fmla="*/ 1805156 w 4068143"/>
              <a:gd name="connsiteY24" fmla="*/ 81202 h 246829"/>
              <a:gd name="connsiteX25" fmla="*/ 1829219 w 4068143"/>
              <a:gd name="connsiteY25" fmla="*/ 45512 h 246829"/>
              <a:gd name="connsiteX26" fmla="*/ 1939095 w 4068143"/>
              <a:gd name="connsiteY26" fmla="*/ 0 h 246829"/>
              <a:gd name="connsiteX27" fmla="*/ 2048973 w 4068143"/>
              <a:gd name="connsiteY27" fmla="*/ 45512 h 246829"/>
              <a:gd name="connsiteX28" fmla="*/ 2073035 w 4068143"/>
              <a:gd name="connsiteY28" fmla="*/ 81202 h 246829"/>
              <a:gd name="connsiteX29" fmla="*/ 2097099 w 4068143"/>
              <a:gd name="connsiteY29" fmla="*/ 45512 h 246829"/>
              <a:gd name="connsiteX30" fmla="*/ 2206974 w 4068143"/>
              <a:gd name="connsiteY30" fmla="*/ 0 h 246829"/>
              <a:gd name="connsiteX31" fmla="*/ 2316851 w 4068143"/>
              <a:gd name="connsiteY31" fmla="*/ 45512 h 246829"/>
              <a:gd name="connsiteX32" fmla="*/ 2340913 w 4068143"/>
              <a:gd name="connsiteY32" fmla="*/ 81202 h 246829"/>
              <a:gd name="connsiteX33" fmla="*/ 2364975 w 4068143"/>
              <a:gd name="connsiteY33" fmla="*/ 45512 h 246829"/>
              <a:gd name="connsiteX34" fmla="*/ 2474852 w 4068143"/>
              <a:gd name="connsiteY34" fmla="*/ 0 h 246829"/>
              <a:gd name="connsiteX35" fmla="*/ 2584729 w 4068143"/>
              <a:gd name="connsiteY35" fmla="*/ 45512 h 246829"/>
              <a:gd name="connsiteX36" fmla="*/ 2608791 w 4068143"/>
              <a:gd name="connsiteY36" fmla="*/ 81202 h 246829"/>
              <a:gd name="connsiteX37" fmla="*/ 2632853 w 4068143"/>
              <a:gd name="connsiteY37" fmla="*/ 45512 h 246829"/>
              <a:gd name="connsiteX38" fmla="*/ 2742730 w 4068143"/>
              <a:gd name="connsiteY38" fmla="*/ 0 h 246829"/>
              <a:gd name="connsiteX39" fmla="*/ 2852606 w 4068143"/>
              <a:gd name="connsiteY39" fmla="*/ 45512 h 246829"/>
              <a:gd name="connsiteX40" fmla="*/ 2876670 w 4068143"/>
              <a:gd name="connsiteY40" fmla="*/ 81202 h 246829"/>
              <a:gd name="connsiteX41" fmla="*/ 2900733 w 4068143"/>
              <a:gd name="connsiteY41" fmla="*/ 45512 h 246829"/>
              <a:gd name="connsiteX42" fmla="*/ 3010609 w 4068143"/>
              <a:gd name="connsiteY42" fmla="*/ 0 h 246829"/>
              <a:gd name="connsiteX43" fmla="*/ 3120485 w 4068143"/>
              <a:gd name="connsiteY43" fmla="*/ 45512 h 246829"/>
              <a:gd name="connsiteX44" fmla="*/ 3144548 w 4068143"/>
              <a:gd name="connsiteY44" fmla="*/ 81202 h 246829"/>
              <a:gd name="connsiteX45" fmla="*/ 3168610 w 4068143"/>
              <a:gd name="connsiteY45" fmla="*/ 45512 h 246829"/>
              <a:gd name="connsiteX46" fmla="*/ 3278487 w 4068143"/>
              <a:gd name="connsiteY46" fmla="*/ 0 h 246829"/>
              <a:gd name="connsiteX47" fmla="*/ 3388363 w 4068143"/>
              <a:gd name="connsiteY47" fmla="*/ 45512 h 246829"/>
              <a:gd name="connsiteX48" fmla="*/ 3412426 w 4068143"/>
              <a:gd name="connsiteY48" fmla="*/ 81202 h 246829"/>
              <a:gd name="connsiteX49" fmla="*/ 3436488 w 4068143"/>
              <a:gd name="connsiteY49" fmla="*/ 45512 h 246829"/>
              <a:gd name="connsiteX50" fmla="*/ 3546364 w 4068143"/>
              <a:gd name="connsiteY50" fmla="*/ 0 h 246829"/>
              <a:gd name="connsiteX51" fmla="*/ 3656241 w 4068143"/>
              <a:gd name="connsiteY51" fmla="*/ 45512 h 246829"/>
              <a:gd name="connsiteX52" fmla="*/ 3680303 w 4068143"/>
              <a:gd name="connsiteY52" fmla="*/ 81202 h 246829"/>
              <a:gd name="connsiteX53" fmla="*/ 3704366 w 4068143"/>
              <a:gd name="connsiteY53" fmla="*/ 45512 h 246829"/>
              <a:gd name="connsiteX54" fmla="*/ 3814242 w 4068143"/>
              <a:gd name="connsiteY54" fmla="*/ 0 h 246829"/>
              <a:gd name="connsiteX55" fmla="*/ 3924119 w 4068143"/>
              <a:gd name="connsiteY55" fmla="*/ 45512 h 246829"/>
              <a:gd name="connsiteX56" fmla="*/ 3948182 w 4068143"/>
              <a:gd name="connsiteY56" fmla="*/ 81202 h 246829"/>
              <a:gd name="connsiteX57" fmla="*/ 3972245 w 4068143"/>
              <a:gd name="connsiteY57" fmla="*/ 45512 h 246829"/>
              <a:gd name="connsiteX58" fmla="*/ 4021638 w 4068143"/>
              <a:gd name="connsiteY58" fmla="*/ 12211 h 246829"/>
              <a:gd name="connsiteX59" fmla="*/ 4068143 w 4068143"/>
              <a:gd name="connsiteY59" fmla="*/ 2822 h 246829"/>
              <a:gd name="connsiteX60" fmla="*/ 4068143 w 4068143"/>
              <a:gd name="connsiteY60" fmla="*/ 160894 h 246829"/>
              <a:gd name="connsiteX61" fmla="*/ 0 w 4068143"/>
              <a:gd name="connsiteY61" fmla="*/ 246829 h 246829"/>
              <a:gd name="connsiteX0" fmla="*/ 0 w 3870256"/>
              <a:gd name="connsiteY0" fmla="*/ 81202 h 160894"/>
              <a:gd name="connsiteX1" fmla="*/ 24063 w 3870256"/>
              <a:gd name="connsiteY1" fmla="*/ 45512 h 160894"/>
              <a:gd name="connsiteX2" fmla="*/ 133939 w 3870256"/>
              <a:gd name="connsiteY2" fmla="*/ 0 h 160894"/>
              <a:gd name="connsiteX3" fmla="*/ 243816 w 3870256"/>
              <a:gd name="connsiteY3" fmla="*/ 45512 h 160894"/>
              <a:gd name="connsiteX4" fmla="*/ 267879 w 3870256"/>
              <a:gd name="connsiteY4" fmla="*/ 81202 h 160894"/>
              <a:gd name="connsiteX5" fmla="*/ 291942 w 3870256"/>
              <a:gd name="connsiteY5" fmla="*/ 45512 h 160894"/>
              <a:gd name="connsiteX6" fmla="*/ 401819 w 3870256"/>
              <a:gd name="connsiteY6" fmla="*/ 0 h 160894"/>
              <a:gd name="connsiteX7" fmla="*/ 511695 w 3870256"/>
              <a:gd name="connsiteY7" fmla="*/ 45512 h 160894"/>
              <a:gd name="connsiteX8" fmla="*/ 535758 w 3870256"/>
              <a:gd name="connsiteY8" fmla="*/ 81202 h 160894"/>
              <a:gd name="connsiteX9" fmla="*/ 559820 w 3870256"/>
              <a:gd name="connsiteY9" fmla="*/ 45512 h 160894"/>
              <a:gd name="connsiteX10" fmla="*/ 669696 w 3870256"/>
              <a:gd name="connsiteY10" fmla="*/ 0 h 160894"/>
              <a:gd name="connsiteX11" fmla="*/ 779573 w 3870256"/>
              <a:gd name="connsiteY11" fmla="*/ 45512 h 160894"/>
              <a:gd name="connsiteX12" fmla="*/ 803635 w 3870256"/>
              <a:gd name="connsiteY12" fmla="*/ 81202 h 160894"/>
              <a:gd name="connsiteX13" fmla="*/ 827698 w 3870256"/>
              <a:gd name="connsiteY13" fmla="*/ 45512 h 160894"/>
              <a:gd name="connsiteX14" fmla="*/ 937574 w 3870256"/>
              <a:gd name="connsiteY14" fmla="*/ 0 h 160894"/>
              <a:gd name="connsiteX15" fmla="*/ 1047450 w 3870256"/>
              <a:gd name="connsiteY15" fmla="*/ 45512 h 160894"/>
              <a:gd name="connsiteX16" fmla="*/ 1071514 w 3870256"/>
              <a:gd name="connsiteY16" fmla="*/ 81202 h 160894"/>
              <a:gd name="connsiteX17" fmla="*/ 1095577 w 3870256"/>
              <a:gd name="connsiteY17" fmla="*/ 45512 h 160894"/>
              <a:gd name="connsiteX18" fmla="*/ 1205453 w 3870256"/>
              <a:gd name="connsiteY18" fmla="*/ 0 h 160894"/>
              <a:gd name="connsiteX19" fmla="*/ 1315330 w 3870256"/>
              <a:gd name="connsiteY19" fmla="*/ 45512 h 160894"/>
              <a:gd name="connsiteX20" fmla="*/ 1339391 w 3870256"/>
              <a:gd name="connsiteY20" fmla="*/ 81202 h 160894"/>
              <a:gd name="connsiteX21" fmla="*/ 1363454 w 3870256"/>
              <a:gd name="connsiteY21" fmla="*/ 45512 h 160894"/>
              <a:gd name="connsiteX22" fmla="*/ 1473330 w 3870256"/>
              <a:gd name="connsiteY22" fmla="*/ 0 h 160894"/>
              <a:gd name="connsiteX23" fmla="*/ 1583207 w 3870256"/>
              <a:gd name="connsiteY23" fmla="*/ 45512 h 160894"/>
              <a:gd name="connsiteX24" fmla="*/ 1607269 w 3870256"/>
              <a:gd name="connsiteY24" fmla="*/ 81202 h 160894"/>
              <a:gd name="connsiteX25" fmla="*/ 1631332 w 3870256"/>
              <a:gd name="connsiteY25" fmla="*/ 45512 h 160894"/>
              <a:gd name="connsiteX26" fmla="*/ 1741208 w 3870256"/>
              <a:gd name="connsiteY26" fmla="*/ 0 h 160894"/>
              <a:gd name="connsiteX27" fmla="*/ 1851086 w 3870256"/>
              <a:gd name="connsiteY27" fmla="*/ 45512 h 160894"/>
              <a:gd name="connsiteX28" fmla="*/ 1875148 w 3870256"/>
              <a:gd name="connsiteY28" fmla="*/ 81202 h 160894"/>
              <a:gd name="connsiteX29" fmla="*/ 1899212 w 3870256"/>
              <a:gd name="connsiteY29" fmla="*/ 45512 h 160894"/>
              <a:gd name="connsiteX30" fmla="*/ 2009087 w 3870256"/>
              <a:gd name="connsiteY30" fmla="*/ 0 h 160894"/>
              <a:gd name="connsiteX31" fmla="*/ 2118964 w 3870256"/>
              <a:gd name="connsiteY31" fmla="*/ 45512 h 160894"/>
              <a:gd name="connsiteX32" fmla="*/ 2143026 w 3870256"/>
              <a:gd name="connsiteY32" fmla="*/ 81202 h 160894"/>
              <a:gd name="connsiteX33" fmla="*/ 2167088 w 3870256"/>
              <a:gd name="connsiteY33" fmla="*/ 45512 h 160894"/>
              <a:gd name="connsiteX34" fmla="*/ 2276965 w 3870256"/>
              <a:gd name="connsiteY34" fmla="*/ 0 h 160894"/>
              <a:gd name="connsiteX35" fmla="*/ 2386842 w 3870256"/>
              <a:gd name="connsiteY35" fmla="*/ 45512 h 160894"/>
              <a:gd name="connsiteX36" fmla="*/ 2410904 w 3870256"/>
              <a:gd name="connsiteY36" fmla="*/ 81202 h 160894"/>
              <a:gd name="connsiteX37" fmla="*/ 2434966 w 3870256"/>
              <a:gd name="connsiteY37" fmla="*/ 45512 h 160894"/>
              <a:gd name="connsiteX38" fmla="*/ 2544843 w 3870256"/>
              <a:gd name="connsiteY38" fmla="*/ 0 h 160894"/>
              <a:gd name="connsiteX39" fmla="*/ 2654719 w 3870256"/>
              <a:gd name="connsiteY39" fmla="*/ 45512 h 160894"/>
              <a:gd name="connsiteX40" fmla="*/ 2678783 w 3870256"/>
              <a:gd name="connsiteY40" fmla="*/ 81202 h 160894"/>
              <a:gd name="connsiteX41" fmla="*/ 2702846 w 3870256"/>
              <a:gd name="connsiteY41" fmla="*/ 45512 h 160894"/>
              <a:gd name="connsiteX42" fmla="*/ 2812722 w 3870256"/>
              <a:gd name="connsiteY42" fmla="*/ 0 h 160894"/>
              <a:gd name="connsiteX43" fmla="*/ 2922598 w 3870256"/>
              <a:gd name="connsiteY43" fmla="*/ 45512 h 160894"/>
              <a:gd name="connsiteX44" fmla="*/ 2946661 w 3870256"/>
              <a:gd name="connsiteY44" fmla="*/ 81202 h 160894"/>
              <a:gd name="connsiteX45" fmla="*/ 2970723 w 3870256"/>
              <a:gd name="connsiteY45" fmla="*/ 45512 h 160894"/>
              <a:gd name="connsiteX46" fmla="*/ 3080600 w 3870256"/>
              <a:gd name="connsiteY46" fmla="*/ 0 h 160894"/>
              <a:gd name="connsiteX47" fmla="*/ 3190476 w 3870256"/>
              <a:gd name="connsiteY47" fmla="*/ 45512 h 160894"/>
              <a:gd name="connsiteX48" fmla="*/ 3214539 w 3870256"/>
              <a:gd name="connsiteY48" fmla="*/ 81202 h 160894"/>
              <a:gd name="connsiteX49" fmla="*/ 3238601 w 3870256"/>
              <a:gd name="connsiteY49" fmla="*/ 45512 h 160894"/>
              <a:gd name="connsiteX50" fmla="*/ 3348477 w 3870256"/>
              <a:gd name="connsiteY50" fmla="*/ 0 h 160894"/>
              <a:gd name="connsiteX51" fmla="*/ 3458354 w 3870256"/>
              <a:gd name="connsiteY51" fmla="*/ 45512 h 160894"/>
              <a:gd name="connsiteX52" fmla="*/ 3482416 w 3870256"/>
              <a:gd name="connsiteY52" fmla="*/ 81202 h 160894"/>
              <a:gd name="connsiteX53" fmla="*/ 3506479 w 3870256"/>
              <a:gd name="connsiteY53" fmla="*/ 45512 h 160894"/>
              <a:gd name="connsiteX54" fmla="*/ 3616355 w 3870256"/>
              <a:gd name="connsiteY54" fmla="*/ 0 h 160894"/>
              <a:gd name="connsiteX55" fmla="*/ 3726232 w 3870256"/>
              <a:gd name="connsiteY55" fmla="*/ 45512 h 160894"/>
              <a:gd name="connsiteX56" fmla="*/ 3750295 w 3870256"/>
              <a:gd name="connsiteY56" fmla="*/ 81202 h 160894"/>
              <a:gd name="connsiteX57" fmla="*/ 3774358 w 3870256"/>
              <a:gd name="connsiteY57" fmla="*/ 45512 h 160894"/>
              <a:gd name="connsiteX58" fmla="*/ 3823751 w 3870256"/>
              <a:gd name="connsiteY58" fmla="*/ 12211 h 160894"/>
              <a:gd name="connsiteX59" fmla="*/ 3870256 w 3870256"/>
              <a:gd name="connsiteY59" fmla="*/ 2822 h 160894"/>
              <a:gd name="connsiteX60" fmla="*/ 3870256 w 3870256"/>
              <a:gd name="connsiteY60" fmla="*/ 160894 h 160894"/>
              <a:gd name="connsiteX0" fmla="*/ 0 w 3870256"/>
              <a:gd name="connsiteY0" fmla="*/ 81202 h 160894"/>
              <a:gd name="connsiteX1" fmla="*/ 24063 w 3870256"/>
              <a:gd name="connsiteY1" fmla="*/ 45512 h 160894"/>
              <a:gd name="connsiteX2" fmla="*/ 133939 w 3870256"/>
              <a:gd name="connsiteY2" fmla="*/ 0 h 160894"/>
              <a:gd name="connsiteX3" fmla="*/ 243816 w 3870256"/>
              <a:gd name="connsiteY3" fmla="*/ 45512 h 160894"/>
              <a:gd name="connsiteX4" fmla="*/ 267879 w 3870256"/>
              <a:gd name="connsiteY4" fmla="*/ 81202 h 160894"/>
              <a:gd name="connsiteX5" fmla="*/ 291942 w 3870256"/>
              <a:gd name="connsiteY5" fmla="*/ 45512 h 160894"/>
              <a:gd name="connsiteX6" fmla="*/ 401819 w 3870256"/>
              <a:gd name="connsiteY6" fmla="*/ 0 h 160894"/>
              <a:gd name="connsiteX7" fmla="*/ 511695 w 3870256"/>
              <a:gd name="connsiteY7" fmla="*/ 45512 h 160894"/>
              <a:gd name="connsiteX8" fmla="*/ 535758 w 3870256"/>
              <a:gd name="connsiteY8" fmla="*/ 81202 h 160894"/>
              <a:gd name="connsiteX9" fmla="*/ 559820 w 3870256"/>
              <a:gd name="connsiteY9" fmla="*/ 45512 h 160894"/>
              <a:gd name="connsiteX10" fmla="*/ 669696 w 3870256"/>
              <a:gd name="connsiteY10" fmla="*/ 0 h 160894"/>
              <a:gd name="connsiteX11" fmla="*/ 779573 w 3870256"/>
              <a:gd name="connsiteY11" fmla="*/ 45512 h 160894"/>
              <a:gd name="connsiteX12" fmla="*/ 803635 w 3870256"/>
              <a:gd name="connsiteY12" fmla="*/ 81202 h 160894"/>
              <a:gd name="connsiteX13" fmla="*/ 827698 w 3870256"/>
              <a:gd name="connsiteY13" fmla="*/ 45512 h 160894"/>
              <a:gd name="connsiteX14" fmla="*/ 937574 w 3870256"/>
              <a:gd name="connsiteY14" fmla="*/ 0 h 160894"/>
              <a:gd name="connsiteX15" fmla="*/ 1047450 w 3870256"/>
              <a:gd name="connsiteY15" fmla="*/ 45512 h 160894"/>
              <a:gd name="connsiteX16" fmla="*/ 1071514 w 3870256"/>
              <a:gd name="connsiteY16" fmla="*/ 81202 h 160894"/>
              <a:gd name="connsiteX17" fmla="*/ 1095577 w 3870256"/>
              <a:gd name="connsiteY17" fmla="*/ 45512 h 160894"/>
              <a:gd name="connsiteX18" fmla="*/ 1205453 w 3870256"/>
              <a:gd name="connsiteY18" fmla="*/ 0 h 160894"/>
              <a:gd name="connsiteX19" fmla="*/ 1315330 w 3870256"/>
              <a:gd name="connsiteY19" fmla="*/ 45512 h 160894"/>
              <a:gd name="connsiteX20" fmla="*/ 1339391 w 3870256"/>
              <a:gd name="connsiteY20" fmla="*/ 81202 h 160894"/>
              <a:gd name="connsiteX21" fmla="*/ 1363454 w 3870256"/>
              <a:gd name="connsiteY21" fmla="*/ 45512 h 160894"/>
              <a:gd name="connsiteX22" fmla="*/ 1473330 w 3870256"/>
              <a:gd name="connsiteY22" fmla="*/ 0 h 160894"/>
              <a:gd name="connsiteX23" fmla="*/ 1583207 w 3870256"/>
              <a:gd name="connsiteY23" fmla="*/ 45512 h 160894"/>
              <a:gd name="connsiteX24" fmla="*/ 1607269 w 3870256"/>
              <a:gd name="connsiteY24" fmla="*/ 81202 h 160894"/>
              <a:gd name="connsiteX25" fmla="*/ 1631332 w 3870256"/>
              <a:gd name="connsiteY25" fmla="*/ 45512 h 160894"/>
              <a:gd name="connsiteX26" fmla="*/ 1741208 w 3870256"/>
              <a:gd name="connsiteY26" fmla="*/ 0 h 160894"/>
              <a:gd name="connsiteX27" fmla="*/ 1851086 w 3870256"/>
              <a:gd name="connsiteY27" fmla="*/ 45512 h 160894"/>
              <a:gd name="connsiteX28" fmla="*/ 1875148 w 3870256"/>
              <a:gd name="connsiteY28" fmla="*/ 81202 h 160894"/>
              <a:gd name="connsiteX29" fmla="*/ 1899212 w 3870256"/>
              <a:gd name="connsiteY29" fmla="*/ 45512 h 160894"/>
              <a:gd name="connsiteX30" fmla="*/ 2009087 w 3870256"/>
              <a:gd name="connsiteY30" fmla="*/ 0 h 160894"/>
              <a:gd name="connsiteX31" fmla="*/ 2118964 w 3870256"/>
              <a:gd name="connsiteY31" fmla="*/ 45512 h 160894"/>
              <a:gd name="connsiteX32" fmla="*/ 2143026 w 3870256"/>
              <a:gd name="connsiteY32" fmla="*/ 81202 h 160894"/>
              <a:gd name="connsiteX33" fmla="*/ 2167088 w 3870256"/>
              <a:gd name="connsiteY33" fmla="*/ 45512 h 160894"/>
              <a:gd name="connsiteX34" fmla="*/ 2276965 w 3870256"/>
              <a:gd name="connsiteY34" fmla="*/ 0 h 160894"/>
              <a:gd name="connsiteX35" fmla="*/ 2386842 w 3870256"/>
              <a:gd name="connsiteY35" fmla="*/ 45512 h 160894"/>
              <a:gd name="connsiteX36" fmla="*/ 2410904 w 3870256"/>
              <a:gd name="connsiteY36" fmla="*/ 81202 h 160894"/>
              <a:gd name="connsiteX37" fmla="*/ 2434966 w 3870256"/>
              <a:gd name="connsiteY37" fmla="*/ 45512 h 160894"/>
              <a:gd name="connsiteX38" fmla="*/ 2544843 w 3870256"/>
              <a:gd name="connsiteY38" fmla="*/ 0 h 160894"/>
              <a:gd name="connsiteX39" fmla="*/ 2654719 w 3870256"/>
              <a:gd name="connsiteY39" fmla="*/ 45512 h 160894"/>
              <a:gd name="connsiteX40" fmla="*/ 2678783 w 3870256"/>
              <a:gd name="connsiteY40" fmla="*/ 81202 h 160894"/>
              <a:gd name="connsiteX41" fmla="*/ 2702846 w 3870256"/>
              <a:gd name="connsiteY41" fmla="*/ 45512 h 160894"/>
              <a:gd name="connsiteX42" fmla="*/ 2812722 w 3870256"/>
              <a:gd name="connsiteY42" fmla="*/ 0 h 160894"/>
              <a:gd name="connsiteX43" fmla="*/ 2922598 w 3870256"/>
              <a:gd name="connsiteY43" fmla="*/ 45512 h 160894"/>
              <a:gd name="connsiteX44" fmla="*/ 2946661 w 3870256"/>
              <a:gd name="connsiteY44" fmla="*/ 81202 h 160894"/>
              <a:gd name="connsiteX45" fmla="*/ 2970723 w 3870256"/>
              <a:gd name="connsiteY45" fmla="*/ 45512 h 160894"/>
              <a:gd name="connsiteX46" fmla="*/ 3080600 w 3870256"/>
              <a:gd name="connsiteY46" fmla="*/ 0 h 160894"/>
              <a:gd name="connsiteX47" fmla="*/ 3190476 w 3870256"/>
              <a:gd name="connsiteY47" fmla="*/ 45512 h 160894"/>
              <a:gd name="connsiteX48" fmla="*/ 3214539 w 3870256"/>
              <a:gd name="connsiteY48" fmla="*/ 81202 h 160894"/>
              <a:gd name="connsiteX49" fmla="*/ 3238601 w 3870256"/>
              <a:gd name="connsiteY49" fmla="*/ 45512 h 160894"/>
              <a:gd name="connsiteX50" fmla="*/ 3348477 w 3870256"/>
              <a:gd name="connsiteY50" fmla="*/ 0 h 160894"/>
              <a:gd name="connsiteX51" fmla="*/ 3458354 w 3870256"/>
              <a:gd name="connsiteY51" fmla="*/ 45512 h 160894"/>
              <a:gd name="connsiteX52" fmla="*/ 3482416 w 3870256"/>
              <a:gd name="connsiteY52" fmla="*/ 81202 h 160894"/>
              <a:gd name="connsiteX53" fmla="*/ 3506479 w 3870256"/>
              <a:gd name="connsiteY53" fmla="*/ 45512 h 160894"/>
              <a:gd name="connsiteX54" fmla="*/ 3616355 w 3870256"/>
              <a:gd name="connsiteY54" fmla="*/ 0 h 160894"/>
              <a:gd name="connsiteX55" fmla="*/ 3726232 w 3870256"/>
              <a:gd name="connsiteY55" fmla="*/ 45512 h 160894"/>
              <a:gd name="connsiteX56" fmla="*/ 3750295 w 3870256"/>
              <a:gd name="connsiteY56" fmla="*/ 81202 h 160894"/>
              <a:gd name="connsiteX57" fmla="*/ 3823751 w 3870256"/>
              <a:gd name="connsiteY57" fmla="*/ 12211 h 160894"/>
              <a:gd name="connsiteX58" fmla="*/ 3870256 w 3870256"/>
              <a:gd name="connsiteY58" fmla="*/ 2822 h 160894"/>
              <a:gd name="connsiteX59" fmla="*/ 3870256 w 3870256"/>
              <a:gd name="connsiteY59" fmla="*/ 160894 h 160894"/>
              <a:gd name="connsiteX0" fmla="*/ 0 w 3870256"/>
              <a:gd name="connsiteY0" fmla="*/ 81202 h 160894"/>
              <a:gd name="connsiteX1" fmla="*/ 24063 w 3870256"/>
              <a:gd name="connsiteY1" fmla="*/ 45512 h 160894"/>
              <a:gd name="connsiteX2" fmla="*/ 133939 w 3870256"/>
              <a:gd name="connsiteY2" fmla="*/ 0 h 160894"/>
              <a:gd name="connsiteX3" fmla="*/ 243816 w 3870256"/>
              <a:gd name="connsiteY3" fmla="*/ 45512 h 160894"/>
              <a:gd name="connsiteX4" fmla="*/ 267879 w 3870256"/>
              <a:gd name="connsiteY4" fmla="*/ 81202 h 160894"/>
              <a:gd name="connsiteX5" fmla="*/ 291942 w 3870256"/>
              <a:gd name="connsiteY5" fmla="*/ 45512 h 160894"/>
              <a:gd name="connsiteX6" fmla="*/ 401819 w 3870256"/>
              <a:gd name="connsiteY6" fmla="*/ 0 h 160894"/>
              <a:gd name="connsiteX7" fmla="*/ 511695 w 3870256"/>
              <a:gd name="connsiteY7" fmla="*/ 45512 h 160894"/>
              <a:gd name="connsiteX8" fmla="*/ 535758 w 3870256"/>
              <a:gd name="connsiteY8" fmla="*/ 81202 h 160894"/>
              <a:gd name="connsiteX9" fmla="*/ 559820 w 3870256"/>
              <a:gd name="connsiteY9" fmla="*/ 45512 h 160894"/>
              <a:gd name="connsiteX10" fmla="*/ 669696 w 3870256"/>
              <a:gd name="connsiteY10" fmla="*/ 0 h 160894"/>
              <a:gd name="connsiteX11" fmla="*/ 779573 w 3870256"/>
              <a:gd name="connsiteY11" fmla="*/ 45512 h 160894"/>
              <a:gd name="connsiteX12" fmla="*/ 803635 w 3870256"/>
              <a:gd name="connsiteY12" fmla="*/ 81202 h 160894"/>
              <a:gd name="connsiteX13" fmla="*/ 827698 w 3870256"/>
              <a:gd name="connsiteY13" fmla="*/ 45512 h 160894"/>
              <a:gd name="connsiteX14" fmla="*/ 937574 w 3870256"/>
              <a:gd name="connsiteY14" fmla="*/ 0 h 160894"/>
              <a:gd name="connsiteX15" fmla="*/ 1047450 w 3870256"/>
              <a:gd name="connsiteY15" fmla="*/ 45512 h 160894"/>
              <a:gd name="connsiteX16" fmla="*/ 1071514 w 3870256"/>
              <a:gd name="connsiteY16" fmla="*/ 81202 h 160894"/>
              <a:gd name="connsiteX17" fmla="*/ 1095577 w 3870256"/>
              <a:gd name="connsiteY17" fmla="*/ 45512 h 160894"/>
              <a:gd name="connsiteX18" fmla="*/ 1205453 w 3870256"/>
              <a:gd name="connsiteY18" fmla="*/ 0 h 160894"/>
              <a:gd name="connsiteX19" fmla="*/ 1315330 w 3870256"/>
              <a:gd name="connsiteY19" fmla="*/ 45512 h 160894"/>
              <a:gd name="connsiteX20" fmla="*/ 1339391 w 3870256"/>
              <a:gd name="connsiteY20" fmla="*/ 81202 h 160894"/>
              <a:gd name="connsiteX21" fmla="*/ 1363454 w 3870256"/>
              <a:gd name="connsiteY21" fmla="*/ 45512 h 160894"/>
              <a:gd name="connsiteX22" fmla="*/ 1473330 w 3870256"/>
              <a:gd name="connsiteY22" fmla="*/ 0 h 160894"/>
              <a:gd name="connsiteX23" fmla="*/ 1583207 w 3870256"/>
              <a:gd name="connsiteY23" fmla="*/ 45512 h 160894"/>
              <a:gd name="connsiteX24" fmla="*/ 1607269 w 3870256"/>
              <a:gd name="connsiteY24" fmla="*/ 81202 h 160894"/>
              <a:gd name="connsiteX25" fmla="*/ 1631332 w 3870256"/>
              <a:gd name="connsiteY25" fmla="*/ 45512 h 160894"/>
              <a:gd name="connsiteX26" fmla="*/ 1741208 w 3870256"/>
              <a:gd name="connsiteY26" fmla="*/ 0 h 160894"/>
              <a:gd name="connsiteX27" fmla="*/ 1851086 w 3870256"/>
              <a:gd name="connsiteY27" fmla="*/ 45512 h 160894"/>
              <a:gd name="connsiteX28" fmla="*/ 1875148 w 3870256"/>
              <a:gd name="connsiteY28" fmla="*/ 81202 h 160894"/>
              <a:gd name="connsiteX29" fmla="*/ 1899212 w 3870256"/>
              <a:gd name="connsiteY29" fmla="*/ 45512 h 160894"/>
              <a:gd name="connsiteX30" fmla="*/ 2009087 w 3870256"/>
              <a:gd name="connsiteY30" fmla="*/ 0 h 160894"/>
              <a:gd name="connsiteX31" fmla="*/ 2118964 w 3870256"/>
              <a:gd name="connsiteY31" fmla="*/ 45512 h 160894"/>
              <a:gd name="connsiteX32" fmla="*/ 2143026 w 3870256"/>
              <a:gd name="connsiteY32" fmla="*/ 81202 h 160894"/>
              <a:gd name="connsiteX33" fmla="*/ 2167088 w 3870256"/>
              <a:gd name="connsiteY33" fmla="*/ 45512 h 160894"/>
              <a:gd name="connsiteX34" fmla="*/ 2276965 w 3870256"/>
              <a:gd name="connsiteY34" fmla="*/ 0 h 160894"/>
              <a:gd name="connsiteX35" fmla="*/ 2386842 w 3870256"/>
              <a:gd name="connsiteY35" fmla="*/ 45512 h 160894"/>
              <a:gd name="connsiteX36" fmla="*/ 2410904 w 3870256"/>
              <a:gd name="connsiteY36" fmla="*/ 81202 h 160894"/>
              <a:gd name="connsiteX37" fmla="*/ 2434966 w 3870256"/>
              <a:gd name="connsiteY37" fmla="*/ 45512 h 160894"/>
              <a:gd name="connsiteX38" fmla="*/ 2544843 w 3870256"/>
              <a:gd name="connsiteY38" fmla="*/ 0 h 160894"/>
              <a:gd name="connsiteX39" fmla="*/ 2654719 w 3870256"/>
              <a:gd name="connsiteY39" fmla="*/ 45512 h 160894"/>
              <a:gd name="connsiteX40" fmla="*/ 2678783 w 3870256"/>
              <a:gd name="connsiteY40" fmla="*/ 81202 h 160894"/>
              <a:gd name="connsiteX41" fmla="*/ 2702846 w 3870256"/>
              <a:gd name="connsiteY41" fmla="*/ 45512 h 160894"/>
              <a:gd name="connsiteX42" fmla="*/ 2812722 w 3870256"/>
              <a:gd name="connsiteY42" fmla="*/ 0 h 160894"/>
              <a:gd name="connsiteX43" fmla="*/ 2922598 w 3870256"/>
              <a:gd name="connsiteY43" fmla="*/ 45512 h 160894"/>
              <a:gd name="connsiteX44" fmla="*/ 2946661 w 3870256"/>
              <a:gd name="connsiteY44" fmla="*/ 81202 h 160894"/>
              <a:gd name="connsiteX45" fmla="*/ 2970723 w 3870256"/>
              <a:gd name="connsiteY45" fmla="*/ 45512 h 160894"/>
              <a:gd name="connsiteX46" fmla="*/ 3080600 w 3870256"/>
              <a:gd name="connsiteY46" fmla="*/ 0 h 160894"/>
              <a:gd name="connsiteX47" fmla="*/ 3190476 w 3870256"/>
              <a:gd name="connsiteY47" fmla="*/ 45512 h 160894"/>
              <a:gd name="connsiteX48" fmla="*/ 3214539 w 3870256"/>
              <a:gd name="connsiteY48" fmla="*/ 81202 h 160894"/>
              <a:gd name="connsiteX49" fmla="*/ 3238601 w 3870256"/>
              <a:gd name="connsiteY49" fmla="*/ 45512 h 160894"/>
              <a:gd name="connsiteX50" fmla="*/ 3348477 w 3870256"/>
              <a:gd name="connsiteY50" fmla="*/ 0 h 160894"/>
              <a:gd name="connsiteX51" fmla="*/ 3458354 w 3870256"/>
              <a:gd name="connsiteY51" fmla="*/ 45512 h 160894"/>
              <a:gd name="connsiteX52" fmla="*/ 3482416 w 3870256"/>
              <a:gd name="connsiteY52" fmla="*/ 81202 h 160894"/>
              <a:gd name="connsiteX53" fmla="*/ 3506479 w 3870256"/>
              <a:gd name="connsiteY53" fmla="*/ 45512 h 160894"/>
              <a:gd name="connsiteX54" fmla="*/ 3616355 w 3870256"/>
              <a:gd name="connsiteY54" fmla="*/ 0 h 160894"/>
              <a:gd name="connsiteX55" fmla="*/ 3726232 w 3870256"/>
              <a:gd name="connsiteY55" fmla="*/ 45512 h 160894"/>
              <a:gd name="connsiteX56" fmla="*/ 3750295 w 3870256"/>
              <a:gd name="connsiteY56" fmla="*/ 81202 h 160894"/>
              <a:gd name="connsiteX57" fmla="*/ 3870256 w 3870256"/>
              <a:gd name="connsiteY57" fmla="*/ 2822 h 160894"/>
              <a:gd name="connsiteX58" fmla="*/ 3870256 w 3870256"/>
              <a:gd name="connsiteY58" fmla="*/ 160894 h 160894"/>
              <a:gd name="connsiteX0" fmla="*/ 0 w 3870256"/>
              <a:gd name="connsiteY0" fmla="*/ 81202 h 160894"/>
              <a:gd name="connsiteX1" fmla="*/ 24063 w 3870256"/>
              <a:gd name="connsiteY1" fmla="*/ 45512 h 160894"/>
              <a:gd name="connsiteX2" fmla="*/ 133939 w 3870256"/>
              <a:gd name="connsiteY2" fmla="*/ 0 h 160894"/>
              <a:gd name="connsiteX3" fmla="*/ 243816 w 3870256"/>
              <a:gd name="connsiteY3" fmla="*/ 45512 h 160894"/>
              <a:gd name="connsiteX4" fmla="*/ 267879 w 3870256"/>
              <a:gd name="connsiteY4" fmla="*/ 81202 h 160894"/>
              <a:gd name="connsiteX5" fmla="*/ 291942 w 3870256"/>
              <a:gd name="connsiteY5" fmla="*/ 45512 h 160894"/>
              <a:gd name="connsiteX6" fmla="*/ 401819 w 3870256"/>
              <a:gd name="connsiteY6" fmla="*/ 0 h 160894"/>
              <a:gd name="connsiteX7" fmla="*/ 511695 w 3870256"/>
              <a:gd name="connsiteY7" fmla="*/ 45512 h 160894"/>
              <a:gd name="connsiteX8" fmla="*/ 535758 w 3870256"/>
              <a:gd name="connsiteY8" fmla="*/ 81202 h 160894"/>
              <a:gd name="connsiteX9" fmla="*/ 559820 w 3870256"/>
              <a:gd name="connsiteY9" fmla="*/ 45512 h 160894"/>
              <a:gd name="connsiteX10" fmla="*/ 669696 w 3870256"/>
              <a:gd name="connsiteY10" fmla="*/ 0 h 160894"/>
              <a:gd name="connsiteX11" fmla="*/ 779573 w 3870256"/>
              <a:gd name="connsiteY11" fmla="*/ 45512 h 160894"/>
              <a:gd name="connsiteX12" fmla="*/ 803635 w 3870256"/>
              <a:gd name="connsiteY12" fmla="*/ 81202 h 160894"/>
              <a:gd name="connsiteX13" fmla="*/ 827698 w 3870256"/>
              <a:gd name="connsiteY13" fmla="*/ 45512 h 160894"/>
              <a:gd name="connsiteX14" fmla="*/ 937574 w 3870256"/>
              <a:gd name="connsiteY14" fmla="*/ 0 h 160894"/>
              <a:gd name="connsiteX15" fmla="*/ 1047450 w 3870256"/>
              <a:gd name="connsiteY15" fmla="*/ 45512 h 160894"/>
              <a:gd name="connsiteX16" fmla="*/ 1071514 w 3870256"/>
              <a:gd name="connsiteY16" fmla="*/ 81202 h 160894"/>
              <a:gd name="connsiteX17" fmla="*/ 1095577 w 3870256"/>
              <a:gd name="connsiteY17" fmla="*/ 45512 h 160894"/>
              <a:gd name="connsiteX18" fmla="*/ 1205453 w 3870256"/>
              <a:gd name="connsiteY18" fmla="*/ 0 h 160894"/>
              <a:gd name="connsiteX19" fmla="*/ 1315330 w 3870256"/>
              <a:gd name="connsiteY19" fmla="*/ 45512 h 160894"/>
              <a:gd name="connsiteX20" fmla="*/ 1339391 w 3870256"/>
              <a:gd name="connsiteY20" fmla="*/ 81202 h 160894"/>
              <a:gd name="connsiteX21" fmla="*/ 1363454 w 3870256"/>
              <a:gd name="connsiteY21" fmla="*/ 45512 h 160894"/>
              <a:gd name="connsiteX22" fmla="*/ 1473330 w 3870256"/>
              <a:gd name="connsiteY22" fmla="*/ 0 h 160894"/>
              <a:gd name="connsiteX23" fmla="*/ 1583207 w 3870256"/>
              <a:gd name="connsiteY23" fmla="*/ 45512 h 160894"/>
              <a:gd name="connsiteX24" fmla="*/ 1607269 w 3870256"/>
              <a:gd name="connsiteY24" fmla="*/ 81202 h 160894"/>
              <a:gd name="connsiteX25" fmla="*/ 1631332 w 3870256"/>
              <a:gd name="connsiteY25" fmla="*/ 45512 h 160894"/>
              <a:gd name="connsiteX26" fmla="*/ 1741208 w 3870256"/>
              <a:gd name="connsiteY26" fmla="*/ 0 h 160894"/>
              <a:gd name="connsiteX27" fmla="*/ 1851086 w 3870256"/>
              <a:gd name="connsiteY27" fmla="*/ 45512 h 160894"/>
              <a:gd name="connsiteX28" fmla="*/ 1875148 w 3870256"/>
              <a:gd name="connsiteY28" fmla="*/ 81202 h 160894"/>
              <a:gd name="connsiteX29" fmla="*/ 1899212 w 3870256"/>
              <a:gd name="connsiteY29" fmla="*/ 45512 h 160894"/>
              <a:gd name="connsiteX30" fmla="*/ 2009087 w 3870256"/>
              <a:gd name="connsiteY30" fmla="*/ 0 h 160894"/>
              <a:gd name="connsiteX31" fmla="*/ 2118964 w 3870256"/>
              <a:gd name="connsiteY31" fmla="*/ 45512 h 160894"/>
              <a:gd name="connsiteX32" fmla="*/ 2143026 w 3870256"/>
              <a:gd name="connsiteY32" fmla="*/ 81202 h 160894"/>
              <a:gd name="connsiteX33" fmla="*/ 2167088 w 3870256"/>
              <a:gd name="connsiteY33" fmla="*/ 45512 h 160894"/>
              <a:gd name="connsiteX34" fmla="*/ 2276965 w 3870256"/>
              <a:gd name="connsiteY34" fmla="*/ 0 h 160894"/>
              <a:gd name="connsiteX35" fmla="*/ 2386842 w 3870256"/>
              <a:gd name="connsiteY35" fmla="*/ 45512 h 160894"/>
              <a:gd name="connsiteX36" fmla="*/ 2410904 w 3870256"/>
              <a:gd name="connsiteY36" fmla="*/ 81202 h 160894"/>
              <a:gd name="connsiteX37" fmla="*/ 2434966 w 3870256"/>
              <a:gd name="connsiteY37" fmla="*/ 45512 h 160894"/>
              <a:gd name="connsiteX38" fmla="*/ 2544843 w 3870256"/>
              <a:gd name="connsiteY38" fmla="*/ 0 h 160894"/>
              <a:gd name="connsiteX39" fmla="*/ 2654719 w 3870256"/>
              <a:gd name="connsiteY39" fmla="*/ 45512 h 160894"/>
              <a:gd name="connsiteX40" fmla="*/ 2678783 w 3870256"/>
              <a:gd name="connsiteY40" fmla="*/ 81202 h 160894"/>
              <a:gd name="connsiteX41" fmla="*/ 2702846 w 3870256"/>
              <a:gd name="connsiteY41" fmla="*/ 45512 h 160894"/>
              <a:gd name="connsiteX42" fmla="*/ 2812722 w 3870256"/>
              <a:gd name="connsiteY42" fmla="*/ 0 h 160894"/>
              <a:gd name="connsiteX43" fmla="*/ 2922598 w 3870256"/>
              <a:gd name="connsiteY43" fmla="*/ 45512 h 160894"/>
              <a:gd name="connsiteX44" fmla="*/ 2946661 w 3870256"/>
              <a:gd name="connsiteY44" fmla="*/ 81202 h 160894"/>
              <a:gd name="connsiteX45" fmla="*/ 2970723 w 3870256"/>
              <a:gd name="connsiteY45" fmla="*/ 45512 h 160894"/>
              <a:gd name="connsiteX46" fmla="*/ 3080600 w 3870256"/>
              <a:gd name="connsiteY46" fmla="*/ 0 h 160894"/>
              <a:gd name="connsiteX47" fmla="*/ 3190476 w 3870256"/>
              <a:gd name="connsiteY47" fmla="*/ 45512 h 160894"/>
              <a:gd name="connsiteX48" fmla="*/ 3214539 w 3870256"/>
              <a:gd name="connsiteY48" fmla="*/ 81202 h 160894"/>
              <a:gd name="connsiteX49" fmla="*/ 3238601 w 3870256"/>
              <a:gd name="connsiteY49" fmla="*/ 45512 h 160894"/>
              <a:gd name="connsiteX50" fmla="*/ 3348477 w 3870256"/>
              <a:gd name="connsiteY50" fmla="*/ 0 h 160894"/>
              <a:gd name="connsiteX51" fmla="*/ 3458354 w 3870256"/>
              <a:gd name="connsiteY51" fmla="*/ 45512 h 160894"/>
              <a:gd name="connsiteX52" fmla="*/ 3482416 w 3870256"/>
              <a:gd name="connsiteY52" fmla="*/ 81202 h 160894"/>
              <a:gd name="connsiteX53" fmla="*/ 3506479 w 3870256"/>
              <a:gd name="connsiteY53" fmla="*/ 45512 h 160894"/>
              <a:gd name="connsiteX54" fmla="*/ 3616355 w 3870256"/>
              <a:gd name="connsiteY54" fmla="*/ 0 h 160894"/>
              <a:gd name="connsiteX55" fmla="*/ 3726232 w 3870256"/>
              <a:gd name="connsiteY55" fmla="*/ 45512 h 160894"/>
              <a:gd name="connsiteX56" fmla="*/ 3750295 w 3870256"/>
              <a:gd name="connsiteY56" fmla="*/ 81202 h 160894"/>
              <a:gd name="connsiteX57" fmla="*/ 3870256 w 3870256"/>
              <a:gd name="connsiteY57" fmla="*/ 160894 h 160894"/>
              <a:gd name="connsiteX0" fmla="*/ 0 w 3750295"/>
              <a:gd name="connsiteY0" fmla="*/ 81202 h 81202"/>
              <a:gd name="connsiteX1" fmla="*/ 24063 w 3750295"/>
              <a:gd name="connsiteY1" fmla="*/ 45512 h 81202"/>
              <a:gd name="connsiteX2" fmla="*/ 133939 w 3750295"/>
              <a:gd name="connsiteY2" fmla="*/ 0 h 81202"/>
              <a:gd name="connsiteX3" fmla="*/ 243816 w 3750295"/>
              <a:gd name="connsiteY3" fmla="*/ 45512 h 81202"/>
              <a:gd name="connsiteX4" fmla="*/ 267879 w 3750295"/>
              <a:gd name="connsiteY4" fmla="*/ 81202 h 81202"/>
              <a:gd name="connsiteX5" fmla="*/ 291942 w 3750295"/>
              <a:gd name="connsiteY5" fmla="*/ 45512 h 81202"/>
              <a:gd name="connsiteX6" fmla="*/ 401819 w 3750295"/>
              <a:gd name="connsiteY6" fmla="*/ 0 h 81202"/>
              <a:gd name="connsiteX7" fmla="*/ 511695 w 3750295"/>
              <a:gd name="connsiteY7" fmla="*/ 45512 h 81202"/>
              <a:gd name="connsiteX8" fmla="*/ 535758 w 3750295"/>
              <a:gd name="connsiteY8" fmla="*/ 81202 h 81202"/>
              <a:gd name="connsiteX9" fmla="*/ 559820 w 3750295"/>
              <a:gd name="connsiteY9" fmla="*/ 45512 h 81202"/>
              <a:gd name="connsiteX10" fmla="*/ 669696 w 3750295"/>
              <a:gd name="connsiteY10" fmla="*/ 0 h 81202"/>
              <a:gd name="connsiteX11" fmla="*/ 779573 w 3750295"/>
              <a:gd name="connsiteY11" fmla="*/ 45512 h 81202"/>
              <a:gd name="connsiteX12" fmla="*/ 803635 w 3750295"/>
              <a:gd name="connsiteY12" fmla="*/ 81202 h 81202"/>
              <a:gd name="connsiteX13" fmla="*/ 827698 w 3750295"/>
              <a:gd name="connsiteY13" fmla="*/ 45512 h 81202"/>
              <a:gd name="connsiteX14" fmla="*/ 937574 w 3750295"/>
              <a:gd name="connsiteY14" fmla="*/ 0 h 81202"/>
              <a:gd name="connsiteX15" fmla="*/ 1047450 w 3750295"/>
              <a:gd name="connsiteY15" fmla="*/ 45512 h 81202"/>
              <a:gd name="connsiteX16" fmla="*/ 1071514 w 3750295"/>
              <a:gd name="connsiteY16" fmla="*/ 81202 h 81202"/>
              <a:gd name="connsiteX17" fmla="*/ 1095577 w 3750295"/>
              <a:gd name="connsiteY17" fmla="*/ 45512 h 81202"/>
              <a:gd name="connsiteX18" fmla="*/ 1205453 w 3750295"/>
              <a:gd name="connsiteY18" fmla="*/ 0 h 81202"/>
              <a:gd name="connsiteX19" fmla="*/ 1315330 w 3750295"/>
              <a:gd name="connsiteY19" fmla="*/ 45512 h 81202"/>
              <a:gd name="connsiteX20" fmla="*/ 1339391 w 3750295"/>
              <a:gd name="connsiteY20" fmla="*/ 81202 h 81202"/>
              <a:gd name="connsiteX21" fmla="*/ 1363454 w 3750295"/>
              <a:gd name="connsiteY21" fmla="*/ 45512 h 81202"/>
              <a:gd name="connsiteX22" fmla="*/ 1473330 w 3750295"/>
              <a:gd name="connsiteY22" fmla="*/ 0 h 81202"/>
              <a:gd name="connsiteX23" fmla="*/ 1583207 w 3750295"/>
              <a:gd name="connsiteY23" fmla="*/ 45512 h 81202"/>
              <a:gd name="connsiteX24" fmla="*/ 1607269 w 3750295"/>
              <a:gd name="connsiteY24" fmla="*/ 81202 h 81202"/>
              <a:gd name="connsiteX25" fmla="*/ 1631332 w 3750295"/>
              <a:gd name="connsiteY25" fmla="*/ 45512 h 81202"/>
              <a:gd name="connsiteX26" fmla="*/ 1741208 w 3750295"/>
              <a:gd name="connsiteY26" fmla="*/ 0 h 81202"/>
              <a:gd name="connsiteX27" fmla="*/ 1851086 w 3750295"/>
              <a:gd name="connsiteY27" fmla="*/ 45512 h 81202"/>
              <a:gd name="connsiteX28" fmla="*/ 1875148 w 3750295"/>
              <a:gd name="connsiteY28" fmla="*/ 81202 h 81202"/>
              <a:gd name="connsiteX29" fmla="*/ 1899212 w 3750295"/>
              <a:gd name="connsiteY29" fmla="*/ 45512 h 81202"/>
              <a:gd name="connsiteX30" fmla="*/ 2009087 w 3750295"/>
              <a:gd name="connsiteY30" fmla="*/ 0 h 81202"/>
              <a:gd name="connsiteX31" fmla="*/ 2118964 w 3750295"/>
              <a:gd name="connsiteY31" fmla="*/ 45512 h 81202"/>
              <a:gd name="connsiteX32" fmla="*/ 2143026 w 3750295"/>
              <a:gd name="connsiteY32" fmla="*/ 81202 h 81202"/>
              <a:gd name="connsiteX33" fmla="*/ 2167088 w 3750295"/>
              <a:gd name="connsiteY33" fmla="*/ 45512 h 81202"/>
              <a:gd name="connsiteX34" fmla="*/ 2276965 w 3750295"/>
              <a:gd name="connsiteY34" fmla="*/ 0 h 81202"/>
              <a:gd name="connsiteX35" fmla="*/ 2386842 w 3750295"/>
              <a:gd name="connsiteY35" fmla="*/ 45512 h 81202"/>
              <a:gd name="connsiteX36" fmla="*/ 2410904 w 3750295"/>
              <a:gd name="connsiteY36" fmla="*/ 81202 h 81202"/>
              <a:gd name="connsiteX37" fmla="*/ 2434966 w 3750295"/>
              <a:gd name="connsiteY37" fmla="*/ 45512 h 81202"/>
              <a:gd name="connsiteX38" fmla="*/ 2544843 w 3750295"/>
              <a:gd name="connsiteY38" fmla="*/ 0 h 81202"/>
              <a:gd name="connsiteX39" fmla="*/ 2654719 w 3750295"/>
              <a:gd name="connsiteY39" fmla="*/ 45512 h 81202"/>
              <a:gd name="connsiteX40" fmla="*/ 2678783 w 3750295"/>
              <a:gd name="connsiteY40" fmla="*/ 81202 h 81202"/>
              <a:gd name="connsiteX41" fmla="*/ 2702846 w 3750295"/>
              <a:gd name="connsiteY41" fmla="*/ 45512 h 81202"/>
              <a:gd name="connsiteX42" fmla="*/ 2812722 w 3750295"/>
              <a:gd name="connsiteY42" fmla="*/ 0 h 81202"/>
              <a:gd name="connsiteX43" fmla="*/ 2922598 w 3750295"/>
              <a:gd name="connsiteY43" fmla="*/ 45512 h 81202"/>
              <a:gd name="connsiteX44" fmla="*/ 2946661 w 3750295"/>
              <a:gd name="connsiteY44" fmla="*/ 81202 h 81202"/>
              <a:gd name="connsiteX45" fmla="*/ 2970723 w 3750295"/>
              <a:gd name="connsiteY45" fmla="*/ 45512 h 81202"/>
              <a:gd name="connsiteX46" fmla="*/ 3080600 w 3750295"/>
              <a:gd name="connsiteY46" fmla="*/ 0 h 81202"/>
              <a:gd name="connsiteX47" fmla="*/ 3190476 w 3750295"/>
              <a:gd name="connsiteY47" fmla="*/ 45512 h 81202"/>
              <a:gd name="connsiteX48" fmla="*/ 3214539 w 3750295"/>
              <a:gd name="connsiteY48" fmla="*/ 81202 h 81202"/>
              <a:gd name="connsiteX49" fmla="*/ 3238601 w 3750295"/>
              <a:gd name="connsiteY49" fmla="*/ 45512 h 81202"/>
              <a:gd name="connsiteX50" fmla="*/ 3348477 w 3750295"/>
              <a:gd name="connsiteY50" fmla="*/ 0 h 81202"/>
              <a:gd name="connsiteX51" fmla="*/ 3458354 w 3750295"/>
              <a:gd name="connsiteY51" fmla="*/ 45512 h 81202"/>
              <a:gd name="connsiteX52" fmla="*/ 3482416 w 3750295"/>
              <a:gd name="connsiteY52" fmla="*/ 81202 h 81202"/>
              <a:gd name="connsiteX53" fmla="*/ 3506479 w 3750295"/>
              <a:gd name="connsiteY53" fmla="*/ 45512 h 81202"/>
              <a:gd name="connsiteX54" fmla="*/ 3616355 w 3750295"/>
              <a:gd name="connsiteY54" fmla="*/ 0 h 81202"/>
              <a:gd name="connsiteX55" fmla="*/ 3726232 w 3750295"/>
              <a:gd name="connsiteY55" fmla="*/ 45512 h 81202"/>
              <a:gd name="connsiteX56" fmla="*/ 3750295 w 3750295"/>
              <a:gd name="connsiteY56" fmla="*/ 81202 h 81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750295" h="81202">
                <a:moveTo>
                  <a:pt x="0" y="81202"/>
                </a:moveTo>
                <a:lnTo>
                  <a:pt x="24063" y="45512"/>
                </a:lnTo>
                <a:cubicBezTo>
                  <a:pt x="52183" y="17392"/>
                  <a:pt x="91030" y="0"/>
                  <a:pt x="133939" y="0"/>
                </a:cubicBezTo>
                <a:cubicBezTo>
                  <a:pt x="176849" y="0"/>
                  <a:pt x="215696" y="17392"/>
                  <a:pt x="243816" y="45512"/>
                </a:cubicBezTo>
                <a:lnTo>
                  <a:pt x="267879" y="81202"/>
                </a:lnTo>
                <a:lnTo>
                  <a:pt x="291942" y="45512"/>
                </a:lnTo>
                <a:cubicBezTo>
                  <a:pt x="320062" y="17392"/>
                  <a:pt x="358909" y="0"/>
                  <a:pt x="401819" y="0"/>
                </a:cubicBezTo>
                <a:cubicBezTo>
                  <a:pt x="444728" y="0"/>
                  <a:pt x="483576" y="17392"/>
                  <a:pt x="511695" y="45512"/>
                </a:cubicBezTo>
                <a:lnTo>
                  <a:pt x="535758" y="81202"/>
                </a:lnTo>
                <a:lnTo>
                  <a:pt x="559820" y="45512"/>
                </a:lnTo>
                <a:cubicBezTo>
                  <a:pt x="587939" y="17392"/>
                  <a:pt x="626787" y="0"/>
                  <a:pt x="669696" y="0"/>
                </a:cubicBezTo>
                <a:cubicBezTo>
                  <a:pt x="712606" y="0"/>
                  <a:pt x="751453" y="17392"/>
                  <a:pt x="779573" y="45512"/>
                </a:cubicBezTo>
                <a:lnTo>
                  <a:pt x="803635" y="81202"/>
                </a:lnTo>
                <a:lnTo>
                  <a:pt x="827698" y="45512"/>
                </a:lnTo>
                <a:cubicBezTo>
                  <a:pt x="855818" y="17392"/>
                  <a:pt x="894665" y="0"/>
                  <a:pt x="937574" y="0"/>
                </a:cubicBezTo>
                <a:cubicBezTo>
                  <a:pt x="980484" y="0"/>
                  <a:pt x="1019331" y="17392"/>
                  <a:pt x="1047450" y="45512"/>
                </a:cubicBezTo>
                <a:lnTo>
                  <a:pt x="1071514" y="81202"/>
                </a:lnTo>
                <a:lnTo>
                  <a:pt x="1095577" y="45512"/>
                </a:lnTo>
                <a:cubicBezTo>
                  <a:pt x="1123696" y="17392"/>
                  <a:pt x="1162543" y="0"/>
                  <a:pt x="1205453" y="0"/>
                </a:cubicBezTo>
                <a:cubicBezTo>
                  <a:pt x="1248362" y="0"/>
                  <a:pt x="1287210" y="17392"/>
                  <a:pt x="1315330" y="45512"/>
                </a:cubicBezTo>
                <a:lnTo>
                  <a:pt x="1339391" y="81202"/>
                </a:lnTo>
                <a:lnTo>
                  <a:pt x="1363454" y="45512"/>
                </a:lnTo>
                <a:cubicBezTo>
                  <a:pt x="1391573" y="17392"/>
                  <a:pt x="1430421" y="0"/>
                  <a:pt x="1473330" y="0"/>
                </a:cubicBezTo>
                <a:cubicBezTo>
                  <a:pt x="1516241" y="0"/>
                  <a:pt x="1555088" y="17392"/>
                  <a:pt x="1583207" y="45512"/>
                </a:cubicBezTo>
                <a:lnTo>
                  <a:pt x="1607269" y="81202"/>
                </a:lnTo>
                <a:lnTo>
                  <a:pt x="1631332" y="45512"/>
                </a:lnTo>
                <a:cubicBezTo>
                  <a:pt x="1659451" y="17392"/>
                  <a:pt x="1698298" y="0"/>
                  <a:pt x="1741208" y="0"/>
                </a:cubicBezTo>
                <a:cubicBezTo>
                  <a:pt x="1784117" y="0"/>
                  <a:pt x="1822966" y="17392"/>
                  <a:pt x="1851086" y="45512"/>
                </a:cubicBezTo>
                <a:lnTo>
                  <a:pt x="1875148" y="81202"/>
                </a:lnTo>
                <a:lnTo>
                  <a:pt x="1899212" y="45512"/>
                </a:lnTo>
                <a:cubicBezTo>
                  <a:pt x="1927331" y="17392"/>
                  <a:pt x="1966178" y="0"/>
                  <a:pt x="2009087" y="0"/>
                </a:cubicBezTo>
                <a:cubicBezTo>
                  <a:pt x="2051996" y="0"/>
                  <a:pt x="2090845" y="17392"/>
                  <a:pt x="2118964" y="45512"/>
                </a:cubicBezTo>
                <a:lnTo>
                  <a:pt x="2143026" y="81202"/>
                </a:lnTo>
                <a:lnTo>
                  <a:pt x="2167088" y="45512"/>
                </a:lnTo>
                <a:cubicBezTo>
                  <a:pt x="2195208" y="17392"/>
                  <a:pt x="2234056" y="0"/>
                  <a:pt x="2276965" y="0"/>
                </a:cubicBezTo>
                <a:cubicBezTo>
                  <a:pt x="2319875" y="0"/>
                  <a:pt x="2358722" y="17392"/>
                  <a:pt x="2386842" y="45512"/>
                </a:cubicBezTo>
                <a:lnTo>
                  <a:pt x="2410904" y="81202"/>
                </a:lnTo>
                <a:lnTo>
                  <a:pt x="2434966" y="45512"/>
                </a:lnTo>
                <a:cubicBezTo>
                  <a:pt x="2463087" y="17392"/>
                  <a:pt x="2501933" y="0"/>
                  <a:pt x="2544843" y="0"/>
                </a:cubicBezTo>
                <a:cubicBezTo>
                  <a:pt x="2587753" y="0"/>
                  <a:pt x="2626599" y="17392"/>
                  <a:pt x="2654719" y="45512"/>
                </a:cubicBezTo>
                <a:lnTo>
                  <a:pt x="2678783" y="81202"/>
                </a:lnTo>
                <a:lnTo>
                  <a:pt x="2702846" y="45512"/>
                </a:lnTo>
                <a:cubicBezTo>
                  <a:pt x="2730965" y="17392"/>
                  <a:pt x="2769813" y="0"/>
                  <a:pt x="2812722" y="0"/>
                </a:cubicBezTo>
                <a:cubicBezTo>
                  <a:pt x="2855632" y="0"/>
                  <a:pt x="2894479" y="17392"/>
                  <a:pt x="2922598" y="45512"/>
                </a:cubicBezTo>
                <a:lnTo>
                  <a:pt x="2946661" y="81202"/>
                </a:lnTo>
                <a:lnTo>
                  <a:pt x="2970723" y="45512"/>
                </a:lnTo>
                <a:cubicBezTo>
                  <a:pt x="2998843" y="17392"/>
                  <a:pt x="3037690" y="0"/>
                  <a:pt x="3080600" y="0"/>
                </a:cubicBezTo>
                <a:cubicBezTo>
                  <a:pt x="3123509" y="0"/>
                  <a:pt x="3162356" y="17392"/>
                  <a:pt x="3190476" y="45512"/>
                </a:cubicBezTo>
                <a:lnTo>
                  <a:pt x="3214539" y="81202"/>
                </a:lnTo>
                <a:lnTo>
                  <a:pt x="3238601" y="45512"/>
                </a:lnTo>
                <a:cubicBezTo>
                  <a:pt x="3266721" y="17392"/>
                  <a:pt x="3305568" y="0"/>
                  <a:pt x="3348477" y="0"/>
                </a:cubicBezTo>
                <a:cubicBezTo>
                  <a:pt x="3391387" y="0"/>
                  <a:pt x="3430234" y="17392"/>
                  <a:pt x="3458354" y="45512"/>
                </a:cubicBezTo>
                <a:lnTo>
                  <a:pt x="3482416" y="81202"/>
                </a:lnTo>
                <a:lnTo>
                  <a:pt x="3506479" y="45512"/>
                </a:lnTo>
                <a:cubicBezTo>
                  <a:pt x="3534598" y="17392"/>
                  <a:pt x="3573446" y="0"/>
                  <a:pt x="3616355" y="0"/>
                </a:cubicBezTo>
                <a:cubicBezTo>
                  <a:pt x="3659265" y="0"/>
                  <a:pt x="3698112" y="17392"/>
                  <a:pt x="3726232" y="45512"/>
                </a:cubicBezTo>
                <a:lnTo>
                  <a:pt x="3750295" y="81202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25" name="フリーフォーム: 図形 724">
            <a:extLst>
              <a:ext uri="{FF2B5EF4-FFF2-40B4-BE49-F238E27FC236}">
                <a16:creationId xmlns:a16="http://schemas.microsoft.com/office/drawing/2014/main" id="{8B3D8026-91C0-F288-529F-7666A52AF990}"/>
              </a:ext>
            </a:extLst>
          </p:cNvPr>
          <p:cNvSpPr/>
          <p:nvPr/>
        </p:nvSpPr>
        <p:spPr bwMode="auto">
          <a:xfrm>
            <a:off x="6562224" y="3759315"/>
            <a:ext cx="2705614" cy="39431"/>
          </a:xfrm>
          <a:custGeom>
            <a:avLst/>
            <a:gdLst>
              <a:gd name="connsiteX0" fmla="*/ 155388 w 17187495"/>
              <a:gd name="connsiteY0" fmla="*/ 0 h 160894"/>
              <a:gd name="connsiteX1" fmla="*/ 265265 w 17187495"/>
              <a:gd name="connsiteY1" fmla="*/ 45512 h 160894"/>
              <a:gd name="connsiteX2" fmla="*/ 289327 w 17187495"/>
              <a:gd name="connsiteY2" fmla="*/ 81202 h 160894"/>
              <a:gd name="connsiteX3" fmla="*/ 313390 w 17187495"/>
              <a:gd name="connsiteY3" fmla="*/ 45512 h 160894"/>
              <a:gd name="connsiteX4" fmla="*/ 423266 w 17187495"/>
              <a:gd name="connsiteY4" fmla="*/ 0 h 160894"/>
              <a:gd name="connsiteX5" fmla="*/ 533143 w 17187495"/>
              <a:gd name="connsiteY5" fmla="*/ 45512 h 160894"/>
              <a:gd name="connsiteX6" fmla="*/ 557206 w 17187495"/>
              <a:gd name="connsiteY6" fmla="*/ 81202 h 160894"/>
              <a:gd name="connsiteX7" fmla="*/ 581269 w 17187495"/>
              <a:gd name="connsiteY7" fmla="*/ 45512 h 160894"/>
              <a:gd name="connsiteX8" fmla="*/ 691146 w 17187495"/>
              <a:gd name="connsiteY8" fmla="*/ 0 h 160894"/>
              <a:gd name="connsiteX9" fmla="*/ 801022 w 17187495"/>
              <a:gd name="connsiteY9" fmla="*/ 45512 h 160894"/>
              <a:gd name="connsiteX10" fmla="*/ 825085 w 17187495"/>
              <a:gd name="connsiteY10" fmla="*/ 81202 h 160894"/>
              <a:gd name="connsiteX11" fmla="*/ 849147 w 17187495"/>
              <a:gd name="connsiteY11" fmla="*/ 45512 h 160894"/>
              <a:gd name="connsiteX12" fmla="*/ 959023 w 17187495"/>
              <a:gd name="connsiteY12" fmla="*/ 0 h 160894"/>
              <a:gd name="connsiteX13" fmla="*/ 1068900 w 17187495"/>
              <a:gd name="connsiteY13" fmla="*/ 45512 h 160894"/>
              <a:gd name="connsiteX14" fmla="*/ 1092962 w 17187495"/>
              <a:gd name="connsiteY14" fmla="*/ 81202 h 160894"/>
              <a:gd name="connsiteX15" fmla="*/ 1117025 w 17187495"/>
              <a:gd name="connsiteY15" fmla="*/ 45512 h 160894"/>
              <a:gd name="connsiteX16" fmla="*/ 1226901 w 17187495"/>
              <a:gd name="connsiteY16" fmla="*/ 0 h 160894"/>
              <a:gd name="connsiteX17" fmla="*/ 1336777 w 17187495"/>
              <a:gd name="connsiteY17" fmla="*/ 45512 h 160894"/>
              <a:gd name="connsiteX18" fmla="*/ 1360841 w 17187495"/>
              <a:gd name="connsiteY18" fmla="*/ 81202 h 160894"/>
              <a:gd name="connsiteX19" fmla="*/ 1384904 w 17187495"/>
              <a:gd name="connsiteY19" fmla="*/ 45512 h 160894"/>
              <a:gd name="connsiteX20" fmla="*/ 1494780 w 17187495"/>
              <a:gd name="connsiteY20" fmla="*/ 0 h 160894"/>
              <a:gd name="connsiteX21" fmla="*/ 1604658 w 17187495"/>
              <a:gd name="connsiteY21" fmla="*/ 45512 h 160894"/>
              <a:gd name="connsiteX22" fmla="*/ 1628718 w 17187495"/>
              <a:gd name="connsiteY22" fmla="*/ 81202 h 160894"/>
              <a:gd name="connsiteX23" fmla="*/ 1652782 w 17187495"/>
              <a:gd name="connsiteY23" fmla="*/ 45512 h 160894"/>
              <a:gd name="connsiteX24" fmla="*/ 1762657 w 17187495"/>
              <a:gd name="connsiteY24" fmla="*/ 0 h 160894"/>
              <a:gd name="connsiteX25" fmla="*/ 1872534 w 17187495"/>
              <a:gd name="connsiteY25" fmla="*/ 45512 h 160894"/>
              <a:gd name="connsiteX26" fmla="*/ 1896596 w 17187495"/>
              <a:gd name="connsiteY26" fmla="*/ 81202 h 160894"/>
              <a:gd name="connsiteX27" fmla="*/ 1920659 w 17187495"/>
              <a:gd name="connsiteY27" fmla="*/ 45512 h 160894"/>
              <a:gd name="connsiteX28" fmla="*/ 2030535 w 17187495"/>
              <a:gd name="connsiteY28" fmla="*/ 0 h 160894"/>
              <a:gd name="connsiteX29" fmla="*/ 2140413 w 17187495"/>
              <a:gd name="connsiteY29" fmla="*/ 45512 h 160894"/>
              <a:gd name="connsiteX30" fmla="*/ 2164475 w 17187495"/>
              <a:gd name="connsiteY30" fmla="*/ 81202 h 160894"/>
              <a:gd name="connsiteX31" fmla="*/ 2188539 w 17187495"/>
              <a:gd name="connsiteY31" fmla="*/ 45512 h 160894"/>
              <a:gd name="connsiteX32" fmla="*/ 2298414 w 17187495"/>
              <a:gd name="connsiteY32" fmla="*/ 0 h 160894"/>
              <a:gd name="connsiteX33" fmla="*/ 2408291 w 17187495"/>
              <a:gd name="connsiteY33" fmla="*/ 45512 h 160894"/>
              <a:gd name="connsiteX34" fmla="*/ 2432353 w 17187495"/>
              <a:gd name="connsiteY34" fmla="*/ 81202 h 160894"/>
              <a:gd name="connsiteX35" fmla="*/ 2456415 w 17187495"/>
              <a:gd name="connsiteY35" fmla="*/ 45512 h 160894"/>
              <a:gd name="connsiteX36" fmla="*/ 2566292 w 17187495"/>
              <a:gd name="connsiteY36" fmla="*/ 0 h 160894"/>
              <a:gd name="connsiteX37" fmla="*/ 2676169 w 17187495"/>
              <a:gd name="connsiteY37" fmla="*/ 45512 h 160894"/>
              <a:gd name="connsiteX38" fmla="*/ 2700231 w 17187495"/>
              <a:gd name="connsiteY38" fmla="*/ 81202 h 160894"/>
              <a:gd name="connsiteX39" fmla="*/ 2724293 w 17187495"/>
              <a:gd name="connsiteY39" fmla="*/ 45512 h 160894"/>
              <a:gd name="connsiteX40" fmla="*/ 2834170 w 17187495"/>
              <a:gd name="connsiteY40" fmla="*/ 0 h 160894"/>
              <a:gd name="connsiteX41" fmla="*/ 2944046 w 17187495"/>
              <a:gd name="connsiteY41" fmla="*/ 45512 h 160894"/>
              <a:gd name="connsiteX42" fmla="*/ 2968110 w 17187495"/>
              <a:gd name="connsiteY42" fmla="*/ 81202 h 160894"/>
              <a:gd name="connsiteX43" fmla="*/ 2992173 w 17187495"/>
              <a:gd name="connsiteY43" fmla="*/ 45512 h 160894"/>
              <a:gd name="connsiteX44" fmla="*/ 3102049 w 17187495"/>
              <a:gd name="connsiteY44" fmla="*/ 0 h 160894"/>
              <a:gd name="connsiteX45" fmla="*/ 3211925 w 17187495"/>
              <a:gd name="connsiteY45" fmla="*/ 45512 h 160894"/>
              <a:gd name="connsiteX46" fmla="*/ 3235988 w 17187495"/>
              <a:gd name="connsiteY46" fmla="*/ 81202 h 160894"/>
              <a:gd name="connsiteX47" fmla="*/ 3260050 w 17187495"/>
              <a:gd name="connsiteY47" fmla="*/ 45512 h 160894"/>
              <a:gd name="connsiteX48" fmla="*/ 3369927 w 17187495"/>
              <a:gd name="connsiteY48" fmla="*/ 0 h 160894"/>
              <a:gd name="connsiteX49" fmla="*/ 3479803 w 17187495"/>
              <a:gd name="connsiteY49" fmla="*/ 45512 h 160894"/>
              <a:gd name="connsiteX50" fmla="*/ 3503867 w 17187495"/>
              <a:gd name="connsiteY50" fmla="*/ 81202 h 160894"/>
              <a:gd name="connsiteX51" fmla="*/ 3527928 w 17187495"/>
              <a:gd name="connsiteY51" fmla="*/ 45512 h 160894"/>
              <a:gd name="connsiteX52" fmla="*/ 3637805 w 17187495"/>
              <a:gd name="connsiteY52" fmla="*/ 0 h 160894"/>
              <a:gd name="connsiteX53" fmla="*/ 3747681 w 17187495"/>
              <a:gd name="connsiteY53" fmla="*/ 45512 h 160894"/>
              <a:gd name="connsiteX54" fmla="*/ 3771744 w 17187495"/>
              <a:gd name="connsiteY54" fmla="*/ 81202 h 160894"/>
              <a:gd name="connsiteX55" fmla="*/ 3795806 w 17187495"/>
              <a:gd name="connsiteY55" fmla="*/ 45512 h 160894"/>
              <a:gd name="connsiteX56" fmla="*/ 3905683 w 17187495"/>
              <a:gd name="connsiteY56" fmla="*/ 0 h 160894"/>
              <a:gd name="connsiteX57" fmla="*/ 4015560 w 17187495"/>
              <a:gd name="connsiteY57" fmla="*/ 45512 h 160894"/>
              <a:gd name="connsiteX58" fmla="*/ 4039623 w 17187495"/>
              <a:gd name="connsiteY58" fmla="*/ 81202 h 160894"/>
              <a:gd name="connsiteX59" fmla="*/ 4063685 w 17187495"/>
              <a:gd name="connsiteY59" fmla="*/ 45512 h 160894"/>
              <a:gd name="connsiteX60" fmla="*/ 4173561 w 17187495"/>
              <a:gd name="connsiteY60" fmla="*/ 0 h 160894"/>
              <a:gd name="connsiteX61" fmla="*/ 4283439 w 17187495"/>
              <a:gd name="connsiteY61" fmla="*/ 45512 h 160894"/>
              <a:gd name="connsiteX62" fmla="*/ 4307500 w 17187495"/>
              <a:gd name="connsiteY62" fmla="*/ 81202 h 160894"/>
              <a:gd name="connsiteX63" fmla="*/ 4331564 w 17187495"/>
              <a:gd name="connsiteY63" fmla="*/ 45512 h 160894"/>
              <a:gd name="connsiteX64" fmla="*/ 4441439 w 17187495"/>
              <a:gd name="connsiteY64" fmla="*/ 0 h 160894"/>
              <a:gd name="connsiteX65" fmla="*/ 4551317 w 17187495"/>
              <a:gd name="connsiteY65" fmla="*/ 45512 h 160894"/>
              <a:gd name="connsiteX66" fmla="*/ 4575378 w 17187495"/>
              <a:gd name="connsiteY66" fmla="*/ 81202 h 160894"/>
              <a:gd name="connsiteX67" fmla="*/ 4599442 w 17187495"/>
              <a:gd name="connsiteY67" fmla="*/ 45512 h 160894"/>
              <a:gd name="connsiteX68" fmla="*/ 4709318 w 17187495"/>
              <a:gd name="connsiteY68" fmla="*/ 0 h 160894"/>
              <a:gd name="connsiteX69" fmla="*/ 4819194 w 17187495"/>
              <a:gd name="connsiteY69" fmla="*/ 45512 h 160894"/>
              <a:gd name="connsiteX70" fmla="*/ 4843258 w 17187495"/>
              <a:gd name="connsiteY70" fmla="*/ 81202 h 160894"/>
              <a:gd name="connsiteX71" fmla="*/ 4867321 w 17187495"/>
              <a:gd name="connsiteY71" fmla="*/ 45512 h 160894"/>
              <a:gd name="connsiteX72" fmla="*/ 4977197 w 17187495"/>
              <a:gd name="connsiteY72" fmla="*/ 0 h 160894"/>
              <a:gd name="connsiteX73" fmla="*/ 5087073 w 17187495"/>
              <a:gd name="connsiteY73" fmla="*/ 45512 h 160894"/>
              <a:gd name="connsiteX74" fmla="*/ 5111136 w 17187495"/>
              <a:gd name="connsiteY74" fmla="*/ 81202 h 160894"/>
              <a:gd name="connsiteX75" fmla="*/ 5135198 w 17187495"/>
              <a:gd name="connsiteY75" fmla="*/ 45512 h 160894"/>
              <a:gd name="connsiteX76" fmla="*/ 5245075 w 17187495"/>
              <a:gd name="connsiteY76" fmla="*/ 0 h 160894"/>
              <a:gd name="connsiteX77" fmla="*/ 5354952 w 17187495"/>
              <a:gd name="connsiteY77" fmla="*/ 45512 h 160894"/>
              <a:gd name="connsiteX78" fmla="*/ 5379013 w 17187495"/>
              <a:gd name="connsiteY78" fmla="*/ 81202 h 160894"/>
              <a:gd name="connsiteX79" fmla="*/ 5403076 w 17187495"/>
              <a:gd name="connsiteY79" fmla="*/ 45512 h 160894"/>
              <a:gd name="connsiteX80" fmla="*/ 5512952 w 17187495"/>
              <a:gd name="connsiteY80" fmla="*/ 0 h 160894"/>
              <a:gd name="connsiteX81" fmla="*/ 5622830 w 17187495"/>
              <a:gd name="connsiteY81" fmla="*/ 45512 h 160894"/>
              <a:gd name="connsiteX82" fmla="*/ 5646892 w 17187495"/>
              <a:gd name="connsiteY82" fmla="*/ 81202 h 160894"/>
              <a:gd name="connsiteX83" fmla="*/ 5670956 w 17187495"/>
              <a:gd name="connsiteY83" fmla="*/ 45512 h 160894"/>
              <a:gd name="connsiteX84" fmla="*/ 5780831 w 17187495"/>
              <a:gd name="connsiteY84" fmla="*/ 0 h 160894"/>
              <a:gd name="connsiteX85" fmla="*/ 5890709 w 17187495"/>
              <a:gd name="connsiteY85" fmla="*/ 45512 h 160894"/>
              <a:gd name="connsiteX86" fmla="*/ 5914770 w 17187495"/>
              <a:gd name="connsiteY86" fmla="*/ 81202 h 160894"/>
              <a:gd name="connsiteX87" fmla="*/ 5938834 w 17187495"/>
              <a:gd name="connsiteY87" fmla="*/ 45512 h 160894"/>
              <a:gd name="connsiteX88" fmla="*/ 6048710 w 17187495"/>
              <a:gd name="connsiteY88" fmla="*/ 0 h 160894"/>
              <a:gd name="connsiteX89" fmla="*/ 6158586 w 17187495"/>
              <a:gd name="connsiteY89" fmla="*/ 45512 h 160894"/>
              <a:gd name="connsiteX90" fmla="*/ 6182649 w 17187495"/>
              <a:gd name="connsiteY90" fmla="*/ 81202 h 160894"/>
              <a:gd name="connsiteX91" fmla="*/ 6206712 w 17187495"/>
              <a:gd name="connsiteY91" fmla="*/ 45512 h 160894"/>
              <a:gd name="connsiteX92" fmla="*/ 6316588 w 17187495"/>
              <a:gd name="connsiteY92" fmla="*/ 0 h 160894"/>
              <a:gd name="connsiteX93" fmla="*/ 6426464 w 17187495"/>
              <a:gd name="connsiteY93" fmla="*/ 45512 h 160894"/>
              <a:gd name="connsiteX94" fmla="*/ 6450528 w 17187495"/>
              <a:gd name="connsiteY94" fmla="*/ 81202 h 160894"/>
              <a:gd name="connsiteX95" fmla="*/ 6474590 w 17187495"/>
              <a:gd name="connsiteY95" fmla="*/ 45512 h 160894"/>
              <a:gd name="connsiteX96" fmla="*/ 6584467 w 17187495"/>
              <a:gd name="connsiteY96" fmla="*/ 0 h 160894"/>
              <a:gd name="connsiteX97" fmla="*/ 6694343 w 17187495"/>
              <a:gd name="connsiteY97" fmla="*/ 45512 h 160894"/>
              <a:gd name="connsiteX98" fmla="*/ 6718406 w 17187495"/>
              <a:gd name="connsiteY98" fmla="*/ 81202 h 160894"/>
              <a:gd name="connsiteX99" fmla="*/ 6742468 w 17187495"/>
              <a:gd name="connsiteY99" fmla="*/ 45512 h 160894"/>
              <a:gd name="connsiteX100" fmla="*/ 6852344 w 17187495"/>
              <a:gd name="connsiteY100" fmla="*/ 0 h 160894"/>
              <a:gd name="connsiteX101" fmla="*/ 6962222 w 17187495"/>
              <a:gd name="connsiteY101" fmla="*/ 45512 h 160894"/>
              <a:gd name="connsiteX102" fmla="*/ 6986283 w 17187495"/>
              <a:gd name="connsiteY102" fmla="*/ 81202 h 160894"/>
              <a:gd name="connsiteX103" fmla="*/ 7010347 w 17187495"/>
              <a:gd name="connsiteY103" fmla="*/ 45512 h 160894"/>
              <a:gd name="connsiteX104" fmla="*/ 7120222 w 17187495"/>
              <a:gd name="connsiteY104" fmla="*/ 0 h 160894"/>
              <a:gd name="connsiteX105" fmla="*/ 7230100 w 17187495"/>
              <a:gd name="connsiteY105" fmla="*/ 45512 h 160894"/>
              <a:gd name="connsiteX106" fmla="*/ 7254162 w 17187495"/>
              <a:gd name="connsiteY106" fmla="*/ 81202 h 160894"/>
              <a:gd name="connsiteX107" fmla="*/ 7278226 w 17187495"/>
              <a:gd name="connsiteY107" fmla="*/ 45512 h 160894"/>
              <a:gd name="connsiteX108" fmla="*/ 7388101 w 17187495"/>
              <a:gd name="connsiteY108" fmla="*/ 0 h 160894"/>
              <a:gd name="connsiteX109" fmla="*/ 7497978 w 17187495"/>
              <a:gd name="connsiteY109" fmla="*/ 45512 h 160894"/>
              <a:gd name="connsiteX110" fmla="*/ 7522041 w 17187495"/>
              <a:gd name="connsiteY110" fmla="*/ 81202 h 160894"/>
              <a:gd name="connsiteX111" fmla="*/ 7546104 w 17187495"/>
              <a:gd name="connsiteY111" fmla="*/ 45512 h 160894"/>
              <a:gd name="connsiteX112" fmla="*/ 7655980 w 17187495"/>
              <a:gd name="connsiteY112" fmla="*/ 0 h 160894"/>
              <a:gd name="connsiteX113" fmla="*/ 7765856 w 17187495"/>
              <a:gd name="connsiteY113" fmla="*/ 45512 h 160894"/>
              <a:gd name="connsiteX114" fmla="*/ 7789918 w 17187495"/>
              <a:gd name="connsiteY114" fmla="*/ 81202 h 160894"/>
              <a:gd name="connsiteX115" fmla="*/ 7813980 w 17187495"/>
              <a:gd name="connsiteY115" fmla="*/ 45512 h 160894"/>
              <a:gd name="connsiteX116" fmla="*/ 7923857 w 17187495"/>
              <a:gd name="connsiteY116" fmla="*/ 0 h 160894"/>
              <a:gd name="connsiteX117" fmla="*/ 8033734 w 17187495"/>
              <a:gd name="connsiteY117" fmla="*/ 45512 h 160894"/>
              <a:gd name="connsiteX118" fmla="*/ 8057796 w 17187495"/>
              <a:gd name="connsiteY118" fmla="*/ 81202 h 160894"/>
              <a:gd name="connsiteX119" fmla="*/ 8081859 w 17187495"/>
              <a:gd name="connsiteY119" fmla="*/ 45512 h 160894"/>
              <a:gd name="connsiteX120" fmla="*/ 8191736 w 17187495"/>
              <a:gd name="connsiteY120" fmla="*/ 0 h 160894"/>
              <a:gd name="connsiteX121" fmla="*/ 8301613 w 17187495"/>
              <a:gd name="connsiteY121" fmla="*/ 45512 h 160894"/>
              <a:gd name="connsiteX122" fmla="*/ 8325671 w 17187495"/>
              <a:gd name="connsiteY122" fmla="*/ 81196 h 160894"/>
              <a:gd name="connsiteX123" fmla="*/ 8349729 w 17187495"/>
              <a:gd name="connsiteY123" fmla="*/ 45512 h 160894"/>
              <a:gd name="connsiteX124" fmla="*/ 8459606 w 17187495"/>
              <a:gd name="connsiteY124" fmla="*/ 0 h 160894"/>
              <a:gd name="connsiteX125" fmla="*/ 8569483 w 17187495"/>
              <a:gd name="connsiteY125" fmla="*/ 45512 h 160894"/>
              <a:gd name="connsiteX126" fmla="*/ 8593748 w 17187495"/>
              <a:gd name="connsiteY126" fmla="*/ 81502 h 160894"/>
              <a:gd name="connsiteX127" fmla="*/ 8618013 w 17187495"/>
              <a:gd name="connsiteY127" fmla="*/ 45512 h 160894"/>
              <a:gd name="connsiteX128" fmla="*/ 8727888 w 17187495"/>
              <a:gd name="connsiteY128" fmla="*/ 0 h 160894"/>
              <a:gd name="connsiteX129" fmla="*/ 8837765 w 17187495"/>
              <a:gd name="connsiteY129" fmla="*/ 45512 h 160894"/>
              <a:gd name="connsiteX130" fmla="*/ 8861827 w 17187495"/>
              <a:gd name="connsiteY130" fmla="*/ 81202 h 160894"/>
              <a:gd name="connsiteX131" fmla="*/ 8885890 w 17187495"/>
              <a:gd name="connsiteY131" fmla="*/ 45512 h 160894"/>
              <a:gd name="connsiteX132" fmla="*/ 8995766 w 17187495"/>
              <a:gd name="connsiteY132" fmla="*/ 0 h 160894"/>
              <a:gd name="connsiteX133" fmla="*/ 9105643 w 17187495"/>
              <a:gd name="connsiteY133" fmla="*/ 45512 h 160894"/>
              <a:gd name="connsiteX134" fmla="*/ 9129706 w 17187495"/>
              <a:gd name="connsiteY134" fmla="*/ 81202 h 160894"/>
              <a:gd name="connsiteX135" fmla="*/ 9153769 w 17187495"/>
              <a:gd name="connsiteY135" fmla="*/ 45512 h 160894"/>
              <a:gd name="connsiteX136" fmla="*/ 9263646 w 17187495"/>
              <a:gd name="connsiteY136" fmla="*/ 0 h 160894"/>
              <a:gd name="connsiteX137" fmla="*/ 9373522 w 17187495"/>
              <a:gd name="connsiteY137" fmla="*/ 45512 h 160894"/>
              <a:gd name="connsiteX138" fmla="*/ 9397585 w 17187495"/>
              <a:gd name="connsiteY138" fmla="*/ 81202 h 160894"/>
              <a:gd name="connsiteX139" fmla="*/ 9421647 w 17187495"/>
              <a:gd name="connsiteY139" fmla="*/ 45512 h 160894"/>
              <a:gd name="connsiteX140" fmla="*/ 9531523 w 17187495"/>
              <a:gd name="connsiteY140" fmla="*/ 0 h 160894"/>
              <a:gd name="connsiteX141" fmla="*/ 9641400 w 17187495"/>
              <a:gd name="connsiteY141" fmla="*/ 45512 h 160894"/>
              <a:gd name="connsiteX142" fmla="*/ 9665462 w 17187495"/>
              <a:gd name="connsiteY142" fmla="*/ 81202 h 160894"/>
              <a:gd name="connsiteX143" fmla="*/ 9689525 w 17187495"/>
              <a:gd name="connsiteY143" fmla="*/ 45512 h 160894"/>
              <a:gd name="connsiteX144" fmla="*/ 9799401 w 17187495"/>
              <a:gd name="connsiteY144" fmla="*/ 0 h 160894"/>
              <a:gd name="connsiteX145" fmla="*/ 9909277 w 17187495"/>
              <a:gd name="connsiteY145" fmla="*/ 45512 h 160894"/>
              <a:gd name="connsiteX146" fmla="*/ 9933341 w 17187495"/>
              <a:gd name="connsiteY146" fmla="*/ 81202 h 160894"/>
              <a:gd name="connsiteX147" fmla="*/ 9957404 w 17187495"/>
              <a:gd name="connsiteY147" fmla="*/ 45512 h 160894"/>
              <a:gd name="connsiteX148" fmla="*/ 10067280 w 17187495"/>
              <a:gd name="connsiteY148" fmla="*/ 0 h 160894"/>
              <a:gd name="connsiteX149" fmla="*/ 10177157 w 17187495"/>
              <a:gd name="connsiteY149" fmla="*/ 45512 h 160894"/>
              <a:gd name="connsiteX150" fmla="*/ 10201218 w 17187495"/>
              <a:gd name="connsiteY150" fmla="*/ 81202 h 160894"/>
              <a:gd name="connsiteX151" fmla="*/ 10225281 w 17187495"/>
              <a:gd name="connsiteY151" fmla="*/ 45512 h 160894"/>
              <a:gd name="connsiteX152" fmla="*/ 10335157 w 17187495"/>
              <a:gd name="connsiteY152" fmla="*/ 0 h 160894"/>
              <a:gd name="connsiteX153" fmla="*/ 10445034 w 17187495"/>
              <a:gd name="connsiteY153" fmla="*/ 45512 h 160894"/>
              <a:gd name="connsiteX154" fmla="*/ 10469096 w 17187495"/>
              <a:gd name="connsiteY154" fmla="*/ 81202 h 160894"/>
              <a:gd name="connsiteX155" fmla="*/ 10493159 w 17187495"/>
              <a:gd name="connsiteY155" fmla="*/ 45512 h 160894"/>
              <a:gd name="connsiteX156" fmla="*/ 10603035 w 17187495"/>
              <a:gd name="connsiteY156" fmla="*/ 0 h 160894"/>
              <a:gd name="connsiteX157" fmla="*/ 10712913 w 17187495"/>
              <a:gd name="connsiteY157" fmla="*/ 45512 h 160894"/>
              <a:gd name="connsiteX158" fmla="*/ 10736975 w 17187495"/>
              <a:gd name="connsiteY158" fmla="*/ 81202 h 160894"/>
              <a:gd name="connsiteX159" fmla="*/ 10761039 w 17187495"/>
              <a:gd name="connsiteY159" fmla="*/ 45512 h 160894"/>
              <a:gd name="connsiteX160" fmla="*/ 10870914 w 17187495"/>
              <a:gd name="connsiteY160" fmla="*/ 0 h 160894"/>
              <a:gd name="connsiteX161" fmla="*/ 10980791 w 17187495"/>
              <a:gd name="connsiteY161" fmla="*/ 45512 h 160894"/>
              <a:gd name="connsiteX162" fmla="*/ 11004853 w 17187495"/>
              <a:gd name="connsiteY162" fmla="*/ 81202 h 160894"/>
              <a:gd name="connsiteX163" fmla="*/ 11028915 w 17187495"/>
              <a:gd name="connsiteY163" fmla="*/ 45512 h 160894"/>
              <a:gd name="connsiteX164" fmla="*/ 11138792 w 17187495"/>
              <a:gd name="connsiteY164" fmla="*/ 0 h 160894"/>
              <a:gd name="connsiteX165" fmla="*/ 11248669 w 17187495"/>
              <a:gd name="connsiteY165" fmla="*/ 45512 h 160894"/>
              <a:gd name="connsiteX166" fmla="*/ 11272731 w 17187495"/>
              <a:gd name="connsiteY166" fmla="*/ 81202 h 160894"/>
              <a:gd name="connsiteX167" fmla="*/ 11296793 w 17187495"/>
              <a:gd name="connsiteY167" fmla="*/ 45512 h 160894"/>
              <a:gd name="connsiteX168" fmla="*/ 11406670 w 17187495"/>
              <a:gd name="connsiteY168" fmla="*/ 0 h 160894"/>
              <a:gd name="connsiteX169" fmla="*/ 11516546 w 17187495"/>
              <a:gd name="connsiteY169" fmla="*/ 45512 h 160894"/>
              <a:gd name="connsiteX170" fmla="*/ 11540610 w 17187495"/>
              <a:gd name="connsiteY170" fmla="*/ 81202 h 160894"/>
              <a:gd name="connsiteX171" fmla="*/ 11564673 w 17187495"/>
              <a:gd name="connsiteY171" fmla="*/ 45512 h 160894"/>
              <a:gd name="connsiteX172" fmla="*/ 11674549 w 17187495"/>
              <a:gd name="connsiteY172" fmla="*/ 0 h 160894"/>
              <a:gd name="connsiteX173" fmla="*/ 11784425 w 17187495"/>
              <a:gd name="connsiteY173" fmla="*/ 45512 h 160894"/>
              <a:gd name="connsiteX174" fmla="*/ 11808488 w 17187495"/>
              <a:gd name="connsiteY174" fmla="*/ 81202 h 160894"/>
              <a:gd name="connsiteX175" fmla="*/ 11832550 w 17187495"/>
              <a:gd name="connsiteY175" fmla="*/ 45512 h 160894"/>
              <a:gd name="connsiteX176" fmla="*/ 11942427 w 17187495"/>
              <a:gd name="connsiteY176" fmla="*/ 0 h 160894"/>
              <a:gd name="connsiteX177" fmla="*/ 12052303 w 17187495"/>
              <a:gd name="connsiteY177" fmla="*/ 45512 h 160894"/>
              <a:gd name="connsiteX178" fmla="*/ 12076366 w 17187495"/>
              <a:gd name="connsiteY178" fmla="*/ 81202 h 160894"/>
              <a:gd name="connsiteX179" fmla="*/ 12100428 w 17187495"/>
              <a:gd name="connsiteY179" fmla="*/ 45512 h 160894"/>
              <a:gd name="connsiteX180" fmla="*/ 12210304 w 17187495"/>
              <a:gd name="connsiteY180" fmla="*/ 0 h 160894"/>
              <a:gd name="connsiteX181" fmla="*/ 12320181 w 17187495"/>
              <a:gd name="connsiteY181" fmla="*/ 45512 h 160894"/>
              <a:gd name="connsiteX182" fmla="*/ 12344243 w 17187495"/>
              <a:gd name="connsiteY182" fmla="*/ 81202 h 160894"/>
              <a:gd name="connsiteX183" fmla="*/ 12368306 w 17187495"/>
              <a:gd name="connsiteY183" fmla="*/ 45512 h 160894"/>
              <a:gd name="connsiteX184" fmla="*/ 12478182 w 17187495"/>
              <a:gd name="connsiteY184" fmla="*/ 0 h 160894"/>
              <a:gd name="connsiteX185" fmla="*/ 12588059 w 17187495"/>
              <a:gd name="connsiteY185" fmla="*/ 45512 h 160894"/>
              <a:gd name="connsiteX186" fmla="*/ 12612122 w 17187495"/>
              <a:gd name="connsiteY186" fmla="*/ 81202 h 160894"/>
              <a:gd name="connsiteX187" fmla="*/ 12636185 w 17187495"/>
              <a:gd name="connsiteY187" fmla="*/ 45512 h 160894"/>
              <a:gd name="connsiteX188" fmla="*/ 12746061 w 17187495"/>
              <a:gd name="connsiteY188" fmla="*/ 0 h 160894"/>
              <a:gd name="connsiteX189" fmla="*/ 12855938 w 17187495"/>
              <a:gd name="connsiteY189" fmla="*/ 45512 h 160894"/>
              <a:gd name="connsiteX190" fmla="*/ 12880000 w 17187495"/>
              <a:gd name="connsiteY190" fmla="*/ 81202 h 160894"/>
              <a:gd name="connsiteX191" fmla="*/ 12904063 w 17187495"/>
              <a:gd name="connsiteY191" fmla="*/ 45512 h 160894"/>
              <a:gd name="connsiteX192" fmla="*/ 13013939 w 17187495"/>
              <a:gd name="connsiteY192" fmla="*/ 0 h 160894"/>
              <a:gd name="connsiteX193" fmla="*/ 13123816 w 17187495"/>
              <a:gd name="connsiteY193" fmla="*/ 45512 h 160894"/>
              <a:gd name="connsiteX194" fmla="*/ 13147878 w 17187495"/>
              <a:gd name="connsiteY194" fmla="*/ 81202 h 160894"/>
              <a:gd name="connsiteX195" fmla="*/ 13171941 w 17187495"/>
              <a:gd name="connsiteY195" fmla="*/ 45512 h 160894"/>
              <a:gd name="connsiteX196" fmla="*/ 13281817 w 17187495"/>
              <a:gd name="connsiteY196" fmla="*/ 0 h 160894"/>
              <a:gd name="connsiteX197" fmla="*/ 13391694 w 17187495"/>
              <a:gd name="connsiteY197" fmla="*/ 45512 h 160894"/>
              <a:gd name="connsiteX198" fmla="*/ 13415757 w 17187495"/>
              <a:gd name="connsiteY198" fmla="*/ 81202 h 160894"/>
              <a:gd name="connsiteX199" fmla="*/ 13439820 w 17187495"/>
              <a:gd name="connsiteY199" fmla="*/ 45512 h 160894"/>
              <a:gd name="connsiteX200" fmla="*/ 13549696 w 17187495"/>
              <a:gd name="connsiteY200" fmla="*/ 0 h 160894"/>
              <a:gd name="connsiteX201" fmla="*/ 13659573 w 17187495"/>
              <a:gd name="connsiteY201" fmla="*/ 45512 h 160894"/>
              <a:gd name="connsiteX202" fmla="*/ 13683635 w 17187495"/>
              <a:gd name="connsiteY202" fmla="*/ 81202 h 160894"/>
              <a:gd name="connsiteX203" fmla="*/ 13707698 w 17187495"/>
              <a:gd name="connsiteY203" fmla="*/ 45512 h 160894"/>
              <a:gd name="connsiteX204" fmla="*/ 13817574 w 17187495"/>
              <a:gd name="connsiteY204" fmla="*/ 0 h 160894"/>
              <a:gd name="connsiteX205" fmla="*/ 13927451 w 17187495"/>
              <a:gd name="connsiteY205" fmla="*/ 45512 h 160894"/>
              <a:gd name="connsiteX206" fmla="*/ 13951513 w 17187495"/>
              <a:gd name="connsiteY206" fmla="*/ 81202 h 160894"/>
              <a:gd name="connsiteX207" fmla="*/ 13975576 w 17187495"/>
              <a:gd name="connsiteY207" fmla="*/ 45512 h 160894"/>
              <a:gd name="connsiteX208" fmla="*/ 14085452 w 17187495"/>
              <a:gd name="connsiteY208" fmla="*/ 0 h 160894"/>
              <a:gd name="connsiteX209" fmla="*/ 14195329 w 17187495"/>
              <a:gd name="connsiteY209" fmla="*/ 45512 h 160894"/>
              <a:gd name="connsiteX210" fmla="*/ 14219392 w 17187495"/>
              <a:gd name="connsiteY210" fmla="*/ 81202 h 160894"/>
              <a:gd name="connsiteX211" fmla="*/ 14243455 w 17187495"/>
              <a:gd name="connsiteY211" fmla="*/ 45512 h 160894"/>
              <a:gd name="connsiteX212" fmla="*/ 14353331 w 17187495"/>
              <a:gd name="connsiteY212" fmla="*/ 0 h 160894"/>
              <a:gd name="connsiteX213" fmla="*/ 14463208 w 17187495"/>
              <a:gd name="connsiteY213" fmla="*/ 45512 h 160894"/>
              <a:gd name="connsiteX214" fmla="*/ 14487270 w 17187495"/>
              <a:gd name="connsiteY214" fmla="*/ 81202 h 160894"/>
              <a:gd name="connsiteX215" fmla="*/ 14511333 w 17187495"/>
              <a:gd name="connsiteY215" fmla="*/ 45512 h 160894"/>
              <a:gd name="connsiteX216" fmla="*/ 14621209 w 17187495"/>
              <a:gd name="connsiteY216" fmla="*/ 0 h 160894"/>
              <a:gd name="connsiteX217" fmla="*/ 14731086 w 17187495"/>
              <a:gd name="connsiteY217" fmla="*/ 45512 h 160894"/>
              <a:gd name="connsiteX218" fmla="*/ 14755148 w 17187495"/>
              <a:gd name="connsiteY218" fmla="*/ 81202 h 160894"/>
              <a:gd name="connsiteX219" fmla="*/ 14779211 w 17187495"/>
              <a:gd name="connsiteY219" fmla="*/ 45512 h 160894"/>
              <a:gd name="connsiteX220" fmla="*/ 14889087 w 17187495"/>
              <a:gd name="connsiteY220" fmla="*/ 0 h 160894"/>
              <a:gd name="connsiteX221" fmla="*/ 14998964 w 17187495"/>
              <a:gd name="connsiteY221" fmla="*/ 45512 h 160894"/>
              <a:gd name="connsiteX222" fmla="*/ 15023027 w 17187495"/>
              <a:gd name="connsiteY222" fmla="*/ 81202 h 160894"/>
              <a:gd name="connsiteX223" fmla="*/ 15047090 w 17187495"/>
              <a:gd name="connsiteY223" fmla="*/ 45512 h 160894"/>
              <a:gd name="connsiteX224" fmla="*/ 15156966 w 17187495"/>
              <a:gd name="connsiteY224" fmla="*/ 0 h 160894"/>
              <a:gd name="connsiteX225" fmla="*/ 15266843 w 17187495"/>
              <a:gd name="connsiteY225" fmla="*/ 45512 h 160894"/>
              <a:gd name="connsiteX226" fmla="*/ 15290905 w 17187495"/>
              <a:gd name="connsiteY226" fmla="*/ 81202 h 160894"/>
              <a:gd name="connsiteX227" fmla="*/ 15314968 w 17187495"/>
              <a:gd name="connsiteY227" fmla="*/ 45512 h 160894"/>
              <a:gd name="connsiteX228" fmla="*/ 15424844 w 17187495"/>
              <a:gd name="connsiteY228" fmla="*/ 0 h 160894"/>
              <a:gd name="connsiteX229" fmla="*/ 15534721 w 17187495"/>
              <a:gd name="connsiteY229" fmla="*/ 45512 h 160894"/>
              <a:gd name="connsiteX230" fmla="*/ 15558783 w 17187495"/>
              <a:gd name="connsiteY230" fmla="*/ 81202 h 160894"/>
              <a:gd name="connsiteX231" fmla="*/ 15582846 w 17187495"/>
              <a:gd name="connsiteY231" fmla="*/ 45512 h 160894"/>
              <a:gd name="connsiteX232" fmla="*/ 15692722 w 17187495"/>
              <a:gd name="connsiteY232" fmla="*/ 0 h 160894"/>
              <a:gd name="connsiteX233" fmla="*/ 15802599 w 17187495"/>
              <a:gd name="connsiteY233" fmla="*/ 45512 h 160894"/>
              <a:gd name="connsiteX234" fmla="*/ 15826662 w 17187495"/>
              <a:gd name="connsiteY234" fmla="*/ 81202 h 160894"/>
              <a:gd name="connsiteX235" fmla="*/ 15850725 w 17187495"/>
              <a:gd name="connsiteY235" fmla="*/ 45512 h 160894"/>
              <a:gd name="connsiteX236" fmla="*/ 15960601 w 17187495"/>
              <a:gd name="connsiteY236" fmla="*/ 0 h 160894"/>
              <a:gd name="connsiteX237" fmla="*/ 16070478 w 17187495"/>
              <a:gd name="connsiteY237" fmla="*/ 45512 h 160894"/>
              <a:gd name="connsiteX238" fmla="*/ 16094540 w 17187495"/>
              <a:gd name="connsiteY238" fmla="*/ 81202 h 160894"/>
              <a:gd name="connsiteX239" fmla="*/ 16118603 w 17187495"/>
              <a:gd name="connsiteY239" fmla="*/ 45512 h 160894"/>
              <a:gd name="connsiteX240" fmla="*/ 16228479 w 17187495"/>
              <a:gd name="connsiteY240" fmla="*/ 0 h 160894"/>
              <a:gd name="connsiteX241" fmla="*/ 16338355 w 17187495"/>
              <a:gd name="connsiteY241" fmla="*/ 45512 h 160894"/>
              <a:gd name="connsiteX242" fmla="*/ 16362419 w 17187495"/>
              <a:gd name="connsiteY242" fmla="*/ 81202 h 160894"/>
              <a:gd name="connsiteX243" fmla="*/ 16386479 w 17187495"/>
              <a:gd name="connsiteY243" fmla="*/ 45512 h 160894"/>
              <a:gd name="connsiteX244" fmla="*/ 16496359 w 17187495"/>
              <a:gd name="connsiteY244" fmla="*/ 0 h 160894"/>
              <a:gd name="connsiteX245" fmla="*/ 16606235 w 17187495"/>
              <a:gd name="connsiteY245" fmla="*/ 45512 h 160894"/>
              <a:gd name="connsiteX246" fmla="*/ 16630295 w 17187495"/>
              <a:gd name="connsiteY246" fmla="*/ 81202 h 160894"/>
              <a:gd name="connsiteX247" fmla="*/ 16654359 w 17187495"/>
              <a:gd name="connsiteY247" fmla="*/ 45512 h 160894"/>
              <a:gd name="connsiteX248" fmla="*/ 16764235 w 17187495"/>
              <a:gd name="connsiteY248" fmla="*/ 0 h 160894"/>
              <a:gd name="connsiteX249" fmla="*/ 16874115 w 17187495"/>
              <a:gd name="connsiteY249" fmla="*/ 45512 h 160894"/>
              <a:gd name="connsiteX250" fmla="*/ 16898171 w 17187495"/>
              <a:gd name="connsiteY250" fmla="*/ 81196 h 160894"/>
              <a:gd name="connsiteX251" fmla="*/ 16922231 w 17187495"/>
              <a:gd name="connsiteY251" fmla="*/ 45512 h 160894"/>
              <a:gd name="connsiteX252" fmla="*/ 17032107 w 17187495"/>
              <a:gd name="connsiteY252" fmla="*/ 0 h 160894"/>
              <a:gd name="connsiteX253" fmla="*/ 17187495 w 17187495"/>
              <a:gd name="connsiteY253" fmla="*/ 155389 h 160894"/>
              <a:gd name="connsiteX254" fmla="*/ 17186383 w 17187495"/>
              <a:gd name="connsiteY254" fmla="*/ 160894 h 160894"/>
              <a:gd name="connsiteX255" fmla="*/ 1111 w 17187495"/>
              <a:gd name="connsiteY255" fmla="*/ 160894 h 160894"/>
              <a:gd name="connsiteX256" fmla="*/ 0 w 17187495"/>
              <a:gd name="connsiteY256" fmla="*/ 155389 h 160894"/>
              <a:gd name="connsiteX257" fmla="*/ 155388 w 17187495"/>
              <a:gd name="connsiteY257" fmla="*/ 0 h 160894"/>
              <a:gd name="connsiteX0" fmla="*/ 0 w 17187495"/>
              <a:gd name="connsiteY0" fmla="*/ 155389 h 246829"/>
              <a:gd name="connsiteX1" fmla="*/ 155388 w 17187495"/>
              <a:gd name="connsiteY1" fmla="*/ 0 h 246829"/>
              <a:gd name="connsiteX2" fmla="*/ 265265 w 17187495"/>
              <a:gd name="connsiteY2" fmla="*/ 45512 h 246829"/>
              <a:gd name="connsiteX3" fmla="*/ 289327 w 17187495"/>
              <a:gd name="connsiteY3" fmla="*/ 81202 h 246829"/>
              <a:gd name="connsiteX4" fmla="*/ 313390 w 17187495"/>
              <a:gd name="connsiteY4" fmla="*/ 45512 h 246829"/>
              <a:gd name="connsiteX5" fmla="*/ 423266 w 17187495"/>
              <a:gd name="connsiteY5" fmla="*/ 0 h 246829"/>
              <a:gd name="connsiteX6" fmla="*/ 533143 w 17187495"/>
              <a:gd name="connsiteY6" fmla="*/ 45512 h 246829"/>
              <a:gd name="connsiteX7" fmla="*/ 557206 w 17187495"/>
              <a:gd name="connsiteY7" fmla="*/ 81202 h 246829"/>
              <a:gd name="connsiteX8" fmla="*/ 581269 w 17187495"/>
              <a:gd name="connsiteY8" fmla="*/ 45512 h 246829"/>
              <a:gd name="connsiteX9" fmla="*/ 691146 w 17187495"/>
              <a:gd name="connsiteY9" fmla="*/ 0 h 246829"/>
              <a:gd name="connsiteX10" fmla="*/ 801022 w 17187495"/>
              <a:gd name="connsiteY10" fmla="*/ 45512 h 246829"/>
              <a:gd name="connsiteX11" fmla="*/ 825085 w 17187495"/>
              <a:gd name="connsiteY11" fmla="*/ 81202 h 246829"/>
              <a:gd name="connsiteX12" fmla="*/ 849147 w 17187495"/>
              <a:gd name="connsiteY12" fmla="*/ 45512 h 246829"/>
              <a:gd name="connsiteX13" fmla="*/ 959023 w 17187495"/>
              <a:gd name="connsiteY13" fmla="*/ 0 h 246829"/>
              <a:gd name="connsiteX14" fmla="*/ 1068900 w 17187495"/>
              <a:gd name="connsiteY14" fmla="*/ 45512 h 246829"/>
              <a:gd name="connsiteX15" fmla="*/ 1092962 w 17187495"/>
              <a:gd name="connsiteY15" fmla="*/ 81202 h 246829"/>
              <a:gd name="connsiteX16" fmla="*/ 1117025 w 17187495"/>
              <a:gd name="connsiteY16" fmla="*/ 45512 h 246829"/>
              <a:gd name="connsiteX17" fmla="*/ 1226901 w 17187495"/>
              <a:gd name="connsiteY17" fmla="*/ 0 h 246829"/>
              <a:gd name="connsiteX18" fmla="*/ 1336777 w 17187495"/>
              <a:gd name="connsiteY18" fmla="*/ 45512 h 246829"/>
              <a:gd name="connsiteX19" fmla="*/ 1360841 w 17187495"/>
              <a:gd name="connsiteY19" fmla="*/ 81202 h 246829"/>
              <a:gd name="connsiteX20" fmla="*/ 1384904 w 17187495"/>
              <a:gd name="connsiteY20" fmla="*/ 45512 h 246829"/>
              <a:gd name="connsiteX21" fmla="*/ 1494780 w 17187495"/>
              <a:gd name="connsiteY21" fmla="*/ 0 h 246829"/>
              <a:gd name="connsiteX22" fmla="*/ 1604658 w 17187495"/>
              <a:gd name="connsiteY22" fmla="*/ 45512 h 246829"/>
              <a:gd name="connsiteX23" fmla="*/ 1628718 w 17187495"/>
              <a:gd name="connsiteY23" fmla="*/ 81202 h 246829"/>
              <a:gd name="connsiteX24" fmla="*/ 1652782 w 17187495"/>
              <a:gd name="connsiteY24" fmla="*/ 45512 h 246829"/>
              <a:gd name="connsiteX25" fmla="*/ 1762657 w 17187495"/>
              <a:gd name="connsiteY25" fmla="*/ 0 h 246829"/>
              <a:gd name="connsiteX26" fmla="*/ 1872534 w 17187495"/>
              <a:gd name="connsiteY26" fmla="*/ 45512 h 246829"/>
              <a:gd name="connsiteX27" fmla="*/ 1896596 w 17187495"/>
              <a:gd name="connsiteY27" fmla="*/ 81202 h 246829"/>
              <a:gd name="connsiteX28" fmla="*/ 1920659 w 17187495"/>
              <a:gd name="connsiteY28" fmla="*/ 45512 h 246829"/>
              <a:gd name="connsiteX29" fmla="*/ 2030535 w 17187495"/>
              <a:gd name="connsiteY29" fmla="*/ 0 h 246829"/>
              <a:gd name="connsiteX30" fmla="*/ 2140413 w 17187495"/>
              <a:gd name="connsiteY30" fmla="*/ 45512 h 246829"/>
              <a:gd name="connsiteX31" fmla="*/ 2164475 w 17187495"/>
              <a:gd name="connsiteY31" fmla="*/ 81202 h 246829"/>
              <a:gd name="connsiteX32" fmla="*/ 2188539 w 17187495"/>
              <a:gd name="connsiteY32" fmla="*/ 45512 h 246829"/>
              <a:gd name="connsiteX33" fmla="*/ 2298414 w 17187495"/>
              <a:gd name="connsiteY33" fmla="*/ 0 h 246829"/>
              <a:gd name="connsiteX34" fmla="*/ 2408291 w 17187495"/>
              <a:gd name="connsiteY34" fmla="*/ 45512 h 246829"/>
              <a:gd name="connsiteX35" fmla="*/ 2432353 w 17187495"/>
              <a:gd name="connsiteY35" fmla="*/ 81202 h 246829"/>
              <a:gd name="connsiteX36" fmla="*/ 2456415 w 17187495"/>
              <a:gd name="connsiteY36" fmla="*/ 45512 h 246829"/>
              <a:gd name="connsiteX37" fmla="*/ 2566292 w 17187495"/>
              <a:gd name="connsiteY37" fmla="*/ 0 h 246829"/>
              <a:gd name="connsiteX38" fmla="*/ 2676169 w 17187495"/>
              <a:gd name="connsiteY38" fmla="*/ 45512 h 246829"/>
              <a:gd name="connsiteX39" fmla="*/ 2700231 w 17187495"/>
              <a:gd name="connsiteY39" fmla="*/ 81202 h 246829"/>
              <a:gd name="connsiteX40" fmla="*/ 2724293 w 17187495"/>
              <a:gd name="connsiteY40" fmla="*/ 45512 h 246829"/>
              <a:gd name="connsiteX41" fmla="*/ 2834170 w 17187495"/>
              <a:gd name="connsiteY41" fmla="*/ 0 h 246829"/>
              <a:gd name="connsiteX42" fmla="*/ 2944046 w 17187495"/>
              <a:gd name="connsiteY42" fmla="*/ 45512 h 246829"/>
              <a:gd name="connsiteX43" fmla="*/ 2968110 w 17187495"/>
              <a:gd name="connsiteY43" fmla="*/ 81202 h 246829"/>
              <a:gd name="connsiteX44" fmla="*/ 2992173 w 17187495"/>
              <a:gd name="connsiteY44" fmla="*/ 45512 h 246829"/>
              <a:gd name="connsiteX45" fmla="*/ 3102049 w 17187495"/>
              <a:gd name="connsiteY45" fmla="*/ 0 h 246829"/>
              <a:gd name="connsiteX46" fmla="*/ 3211925 w 17187495"/>
              <a:gd name="connsiteY46" fmla="*/ 45512 h 246829"/>
              <a:gd name="connsiteX47" fmla="*/ 3235988 w 17187495"/>
              <a:gd name="connsiteY47" fmla="*/ 81202 h 246829"/>
              <a:gd name="connsiteX48" fmla="*/ 3260050 w 17187495"/>
              <a:gd name="connsiteY48" fmla="*/ 45512 h 246829"/>
              <a:gd name="connsiteX49" fmla="*/ 3369927 w 17187495"/>
              <a:gd name="connsiteY49" fmla="*/ 0 h 246829"/>
              <a:gd name="connsiteX50" fmla="*/ 3479803 w 17187495"/>
              <a:gd name="connsiteY50" fmla="*/ 45512 h 246829"/>
              <a:gd name="connsiteX51" fmla="*/ 3503867 w 17187495"/>
              <a:gd name="connsiteY51" fmla="*/ 81202 h 246829"/>
              <a:gd name="connsiteX52" fmla="*/ 3527928 w 17187495"/>
              <a:gd name="connsiteY52" fmla="*/ 45512 h 246829"/>
              <a:gd name="connsiteX53" fmla="*/ 3637805 w 17187495"/>
              <a:gd name="connsiteY53" fmla="*/ 0 h 246829"/>
              <a:gd name="connsiteX54" fmla="*/ 3747681 w 17187495"/>
              <a:gd name="connsiteY54" fmla="*/ 45512 h 246829"/>
              <a:gd name="connsiteX55" fmla="*/ 3771744 w 17187495"/>
              <a:gd name="connsiteY55" fmla="*/ 81202 h 246829"/>
              <a:gd name="connsiteX56" fmla="*/ 3795806 w 17187495"/>
              <a:gd name="connsiteY56" fmla="*/ 45512 h 246829"/>
              <a:gd name="connsiteX57" fmla="*/ 3905683 w 17187495"/>
              <a:gd name="connsiteY57" fmla="*/ 0 h 246829"/>
              <a:gd name="connsiteX58" fmla="*/ 4015560 w 17187495"/>
              <a:gd name="connsiteY58" fmla="*/ 45512 h 246829"/>
              <a:gd name="connsiteX59" fmla="*/ 4039623 w 17187495"/>
              <a:gd name="connsiteY59" fmla="*/ 81202 h 246829"/>
              <a:gd name="connsiteX60" fmla="*/ 4063685 w 17187495"/>
              <a:gd name="connsiteY60" fmla="*/ 45512 h 246829"/>
              <a:gd name="connsiteX61" fmla="*/ 4173561 w 17187495"/>
              <a:gd name="connsiteY61" fmla="*/ 0 h 246829"/>
              <a:gd name="connsiteX62" fmla="*/ 4283439 w 17187495"/>
              <a:gd name="connsiteY62" fmla="*/ 45512 h 246829"/>
              <a:gd name="connsiteX63" fmla="*/ 4307500 w 17187495"/>
              <a:gd name="connsiteY63" fmla="*/ 81202 h 246829"/>
              <a:gd name="connsiteX64" fmla="*/ 4331564 w 17187495"/>
              <a:gd name="connsiteY64" fmla="*/ 45512 h 246829"/>
              <a:gd name="connsiteX65" fmla="*/ 4441439 w 17187495"/>
              <a:gd name="connsiteY65" fmla="*/ 0 h 246829"/>
              <a:gd name="connsiteX66" fmla="*/ 4551317 w 17187495"/>
              <a:gd name="connsiteY66" fmla="*/ 45512 h 246829"/>
              <a:gd name="connsiteX67" fmla="*/ 4575378 w 17187495"/>
              <a:gd name="connsiteY67" fmla="*/ 81202 h 246829"/>
              <a:gd name="connsiteX68" fmla="*/ 4599442 w 17187495"/>
              <a:gd name="connsiteY68" fmla="*/ 45512 h 246829"/>
              <a:gd name="connsiteX69" fmla="*/ 4709318 w 17187495"/>
              <a:gd name="connsiteY69" fmla="*/ 0 h 246829"/>
              <a:gd name="connsiteX70" fmla="*/ 4819194 w 17187495"/>
              <a:gd name="connsiteY70" fmla="*/ 45512 h 246829"/>
              <a:gd name="connsiteX71" fmla="*/ 4843258 w 17187495"/>
              <a:gd name="connsiteY71" fmla="*/ 81202 h 246829"/>
              <a:gd name="connsiteX72" fmla="*/ 4867321 w 17187495"/>
              <a:gd name="connsiteY72" fmla="*/ 45512 h 246829"/>
              <a:gd name="connsiteX73" fmla="*/ 4977197 w 17187495"/>
              <a:gd name="connsiteY73" fmla="*/ 0 h 246829"/>
              <a:gd name="connsiteX74" fmla="*/ 5087073 w 17187495"/>
              <a:gd name="connsiteY74" fmla="*/ 45512 h 246829"/>
              <a:gd name="connsiteX75" fmla="*/ 5111136 w 17187495"/>
              <a:gd name="connsiteY75" fmla="*/ 81202 h 246829"/>
              <a:gd name="connsiteX76" fmla="*/ 5135198 w 17187495"/>
              <a:gd name="connsiteY76" fmla="*/ 45512 h 246829"/>
              <a:gd name="connsiteX77" fmla="*/ 5245075 w 17187495"/>
              <a:gd name="connsiteY77" fmla="*/ 0 h 246829"/>
              <a:gd name="connsiteX78" fmla="*/ 5354952 w 17187495"/>
              <a:gd name="connsiteY78" fmla="*/ 45512 h 246829"/>
              <a:gd name="connsiteX79" fmla="*/ 5379013 w 17187495"/>
              <a:gd name="connsiteY79" fmla="*/ 81202 h 246829"/>
              <a:gd name="connsiteX80" fmla="*/ 5403076 w 17187495"/>
              <a:gd name="connsiteY80" fmla="*/ 45512 h 246829"/>
              <a:gd name="connsiteX81" fmla="*/ 5512952 w 17187495"/>
              <a:gd name="connsiteY81" fmla="*/ 0 h 246829"/>
              <a:gd name="connsiteX82" fmla="*/ 5622830 w 17187495"/>
              <a:gd name="connsiteY82" fmla="*/ 45512 h 246829"/>
              <a:gd name="connsiteX83" fmla="*/ 5646892 w 17187495"/>
              <a:gd name="connsiteY83" fmla="*/ 81202 h 246829"/>
              <a:gd name="connsiteX84" fmla="*/ 5670956 w 17187495"/>
              <a:gd name="connsiteY84" fmla="*/ 45512 h 246829"/>
              <a:gd name="connsiteX85" fmla="*/ 5780831 w 17187495"/>
              <a:gd name="connsiteY85" fmla="*/ 0 h 246829"/>
              <a:gd name="connsiteX86" fmla="*/ 5890709 w 17187495"/>
              <a:gd name="connsiteY86" fmla="*/ 45512 h 246829"/>
              <a:gd name="connsiteX87" fmla="*/ 5914770 w 17187495"/>
              <a:gd name="connsiteY87" fmla="*/ 81202 h 246829"/>
              <a:gd name="connsiteX88" fmla="*/ 5938834 w 17187495"/>
              <a:gd name="connsiteY88" fmla="*/ 45512 h 246829"/>
              <a:gd name="connsiteX89" fmla="*/ 6048710 w 17187495"/>
              <a:gd name="connsiteY89" fmla="*/ 0 h 246829"/>
              <a:gd name="connsiteX90" fmla="*/ 6158586 w 17187495"/>
              <a:gd name="connsiteY90" fmla="*/ 45512 h 246829"/>
              <a:gd name="connsiteX91" fmla="*/ 6182649 w 17187495"/>
              <a:gd name="connsiteY91" fmla="*/ 81202 h 246829"/>
              <a:gd name="connsiteX92" fmla="*/ 6206712 w 17187495"/>
              <a:gd name="connsiteY92" fmla="*/ 45512 h 246829"/>
              <a:gd name="connsiteX93" fmla="*/ 6316588 w 17187495"/>
              <a:gd name="connsiteY93" fmla="*/ 0 h 246829"/>
              <a:gd name="connsiteX94" fmla="*/ 6426464 w 17187495"/>
              <a:gd name="connsiteY94" fmla="*/ 45512 h 246829"/>
              <a:gd name="connsiteX95" fmla="*/ 6450528 w 17187495"/>
              <a:gd name="connsiteY95" fmla="*/ 81202 h 246829"/>
              <a:gd name="connsiteX96" fmla="*/ 6474590 w 17187495"/>
              <a:gd name="connsiteY96" fmla="*/ 45512 h 246829"/>
              <a:gd name="connsiteX97" fmla="*/ 6584467 w 17187495"/>
              <a:gd name="connsiteY97" fmla="*/ 0 h 246829"/>
              <a:gd name="connsiteX98" fmla="*/ 6694343 w 17187495"/>
              <a:gd name="connsiteY98" fmla="*/ 45512 h 246829"/>
              <a:gd name="connsiteX99" fmla="*/ 6718406 w 17187495"/>
              <a:gd name="connsiteY99" fmla="*/ 81202 h 246829"/>
              <a:gd name="connsiteX100" fmla="*/ 6742468 w 17187495"/>
              <a:gd name="connsiteY100" fmla="*/ 45512 h 246829"/>
              <a:gd name="connsiteX101" fmla="*/ 6852344 w 17187495"/>
              <a:gd name="connsiteY101" fmla="*/ 0 h 246829"/>
              <a:gd name="connsiteX102" fmla="*/ 6962222 w 17187495"/>
              <a:gd name="connsiteY102" fmla="*/ 45512 h 246829"/>
              <a:gd name="connsiteX103" fmla="*/ 6986283 w 17187495"/>
              <a:gd name="connsiteY103" fmla="*/ 81202 h 246829"/>
              <a:gd name="connsiteX104" fmla="*/ 7010347 w 17187495"/>
              <a:gd name="connsiteY104" fmla="*/ 45512 h 246829"/>
              <a:gd name="connsiteX105" fmla="*/ 7120222 w 17187495"/>
              <a:gd name="connsiteY105" fmla="*/ 0 h 246829"/>
              <a:gd name="connsiteX106" fmla="*/ 7230100 w 17187495"/>
              <a:gd name="connsiteY106" fmla="*/ 45512 h 246829"/>
              <a:gd name="connsiteX107" fmla="*/ 7254162 w 17187495"/>
              <a:gd name="connsiteY107" fmla="*/ 81202 h 246829"/>
              <a:gd name="connsiteX108" fmla="*/ 7278226 w 17187495"/>
              <a:gd name="connsiteY108" fmla="*/ 45512 h 246829"/>
              <a:gd name="connsiteX109" fmla="*/ 7388101 w 17187495"/>
              <a:gd name="connsiteY109" fmla="*/ 0 h 246829"/>
              <a:gd name="connsiteX110" fmla="*/ 7497978 w 17187495"/>
              <a:gd name="connsiteY110" fmla="*/ 45512 h 246829"/>
              <a:gd name="connsiteX111" fmla="*/ 7522041 w 17187495"/>
              <a:gd name="connsiteY111" fmla="*/ 81202 h 246829"/>
              <a:gd name="connsiteX112" fmla="*/ 7546104 w 17187495"/>
              <a:gd name="connsiteY112" fmla="*/ 45512 h 246829"/>
              <a:gd name="connsiteX113" fmla="*/ 7655980 w 17187495"/>
              <a:gd name="connsiteY113" fmla="*/ 0 h 246829"/>
              <a:gd name="connsiteX114" fmla="*/ 7765856 w 17187495"/>
              <a:gd name="connsiteY114" fmla="*/ 45512 h 246829"/>
              <a:gd name="connsiteX115" fmla="*/ 7789918 w 17187495"/>
              <a:gd name="connsiteY115" fmla="*/ 81202 h 246829"/>
              <a:gd name="connsiteX116" fmla="*/ 7813980 w 17187495"/>
              <a:gd name="connsiteY116" fmla="*/ 45512 h 246829"/>
              <a:gd name="connsiteX117" fmla="*/ 7923857 w 17187495"/>
              <a:gd name="connsiteY117" fmla="*/ 0 h 246829"/>
              <a:gd name="connsiteX118" fmla="*/ 8033734 w 17187495"/>
              <a:gd name="connsiteY118" fmla="*/ 45512 h 246829"/>
              <a:gd name="connsiteX119" fmla="*/ 8057796 w 17187495"/>
              <a:gd name="connsiteY119" fmla="*/ 81202 h 246829"/>
              <a:gd name="connsiteX120" fmla="*/ 8081859 w 17187495"/>
              <a:gd name="connsiteY120" fmla="*/ 45512 h 246829"/>
              <a:gd name="connsiteX121" fmla="*/ 8191736 w 17187495"/>
              <a:gd name="connsiteY121" fmla="*/ 0 h 246829"/>
              <a:gd name="connsiteX122" fmla="*/ 8301613 w 17187495"/>
              <a:gd name="connsiteY122" fmla="*/ 45512 h 246829"/>
              <a:gd name="connsiteX123" fmla="*/ 8325671 w 17187495"/>
              <a:gd name="connsiteY123" fmla="*/ 81196 h 246829"/>
              <a:gd name="connsiteX124" fmla="*/ 8349729 w 17187495"/>
              <a:gd name="connsiteY124" fmla="*/ 45512 h 246829"/>
              <a:gd name="connsiteX125" fmla="*/ 8459606 w 17187495"/>
              <a:gd name="connsiteY125" fmla="*/ 0 h 246829"/>
              <a:gd name="connsiteX126" fmla="*/ 8569483 w 17187495"/>
              <a:gd name="connsiteY126" fmla="*/ 45512 h 246829"/>
              <a:gd name="connsiteX127" fmla="*/ 8593748 w 17187495"/>
              <a:gd name="connsiteY127" fmla="*/ 81502 h 246829"/>
              <a:gd name="connsiteX128" fmla="*/ 8618013 w 17187495"/>
              <a:gd name="connsiteY128" fmla="*/ 45512 h 246829"/>
              <a:gd name="connsiteX129" fmla="*/ 8727888 w 17187495"/>
              <a:gd name="connsiteY129" fmla="*/ 0 h 246829"/>
              <a:gd name="connsiteX130" fmla="*/ 8837765 w 17187495"/>
              <a:gd name="connsiteY130" fmla="*/ 45512 h 246829"/>
              <a:gd name="connsiteX131" fmla="*/ 8861827 w 17187495"/>
              <a:gd name="connsiteY131" fmla="*/ 81202 h 246829"/>
              <a:gd name="connsiteX132" fmla="*/ 8885890 w 17187495"/>
              <a:gd name="connsiteY132" fmla="*/ 45512 h 246829"/>
              <a:gd name="connsiteX133" fmla="*/ 8995766 w 17187495"/>
              <a:gd name="connsiteY133" fmla="*/ 0 h 246829"/>
              <a:gd name="connsiteX134" fmla="*/ 9105643 w 17187495"/>
              <a:gd name="connsiteY134" fmla="*/ 45512 h 246829"/>
              <a:gd name="connsiteX135" fmla="*/ 9129706 w 17187495"/>
              <a:gd name="connsiteY135" fmla="*/ 81202 h 246829"/>
              <a:gd name="connsiteX136" fmla="*/ 9153769 w 17187495"/>
              <a:gd name="connsiteY136" fmla="*/ 45512 h 246829"/>
              <a:gd name="connsiteX137" fmla="*/ 9263646 w 17187495"/>
              <a:gd name="connsiteY137" fmla="*/ 0 h 246829"/>
              <a:gd name="connsiteX138" fmla="*/ 9373522 w 17187495"/>
              <a:gd name="connsiteY138" fmla="*/ 45512 h 246829"/>
              <a:gd name="connsiteX139" fmla="*/ 9397585 w 17187495"/>
              <a:gd name="connsiteY139" fmla="*/ 81202 h 246829"/>
              <a:gd name="connsiteX140" fmla="*/ 9421647 w 17187495"/>
              <a:gd name="connsiteY140" fmla="*/ 45512 h 246829"/>
              <a:gd name="connsiteX141" fmla="*/ 9531523 w 17187495"/>
              <a:gd name="connsiteY141" fmla="*/ 0 h 246829"/>
              <a:gd name="connsiteX142" fmla="*/ 9641400 w 17187495"/>
              <a:gd name="connsiteY142" fmla="*/ 45512 h 246829"/>
              <a:gd name="connsiteX143" fmla="*/ 9665462 w 17187495"/>
              <a:gd name="connsiteY143" fmla="*/ 81202 h 246829"/>
              <a:gd name="connsiteX144" fmla="*/ 9689525 w 17187495"/>
              <a:gd name="connsiteY144" fmla="*/ 45512 h 246829"/>
              <a:gd name="connsiteX145" fmla="*/ 9799401 w 17187495"/>
              <a:gd name="connsiteY145" fmla="*/ 0 h 246829"/>
              <a:gd name="connsiteX146" fmla="*/ 9909277 w 17187495"/>
              <a:gd name="connsiteY146" fmla="*/ 45512 h 246829"/>
              <a:gd name="connsiteX147" fmla="*/ 9933341 w 17187495"/>
              <a:gd name="connsiteY147" fmla="*/ 81202 h 246829"/>
              <a:gd name="connsiteX148" fmla="*/ 9957404 w 17187495"/>
              <a:gd name="connsiteY148" fmla="*/ 45512 h 246829"/>
              <a:gd name="connsiteX149" fmla="*/ 10067280 w 17187495"/>
              <a:gd name="connsiteY149" fmla="*/ 0 h 246829"/>
              <a:gd name="connsiteX150" fmla="*/ 10177157 w 17187495"/>
              <a:gd name="connsiteY150" fmla="*/ 45512 h 246829"/>
              <a:gd name="connsiteX151" fmla="*/ 10201218 w 17187495"/>
              <a:gd name="connsiteY151" fmla="*/ 81202 h 246829"/>
              <a:gd name="connsiteX152" fmla="*/ 10225281 w 17187495"/>
              <a:gd name="connsiteY152" fmla="*/ 45512 h 246829"/>
              <a:gd name="connsiteX153" fmla="*/ 10335157 w 17187495"/>
              <a:gd name="connsiteY153" fmla="*/ 0 h 246829"/>
              <a:gd name="connsiteX154" fmla="*/ 10445034 w 17187495"/>
              <a:gd name="connsiteY154" fmla="*/ 45512 h 246829"/>
              <a:gd name="connsiteX155" fmla="*/ 10469096 w 17187495"/>
              <a:gd name="connsiteY155" fmla="*/ 81202 h 246829"/>
              <a:gd name="connsiteX156" fmla="*/ 10493159 w 17187495"/>
              <a:gd name="connsiteY156" fmla="*/ 45512 h 246829"/>
              <a:gd name="connsiteX157" fmla="*/ 10603035 w 17187495"/>
              <a:gd name="connsiteY157" fmla="*/ 0 h 246829"/>
              <a:gd name="connsiteX158" fmla="*/ 10712913 w 17187495"/>
              <a:gd name="connsiteY158" fmla="*/ 45512 h 246829"/>
              <a:gd name="connsiteX159" fmla="*/ 10736975 w 17187495"/>
              <a:gd name="connsiteY159" fmla="*/ 81202 h 246829"/>
              <a:gd name="connsiteX160" fmla="*/ 10761039 w 17187495"/>
              <a:gd name="connsiteY160" fmla="*/ 45512 h 246829"/>
              <a:gd name="connsiteX161" fmla="*/ 10870914 w 17187495"/>
              <a:gd name="connsiteY161" fmla="*/ 0 h 246829"/>
              <a:gd name="connsiteX162" fmla="*/ 10980791 w 17187495"/>
              <a:gd name="connsiteY162" fmla="*/ 45512 h 246829"/>
              <a:gd name="connsiteX163" fmla="*/ 11004853 w 17187495"/>
              <a:gd name="connsiteY163" fmla="*/ 81202 h 246829"/>
              <a:gd name="connsiteX164" fmla="*/ 11028915 w 17187495"/>
              <a:gd name="connsiteY164" fmla="*/ 45512 h 246829"/>
              <a:gd name="connsiteX165" fmla="*/ 11138792 w 17187495"/>
              <a:gd name="connsiteY165" fmla="*/ 0 h 246829"/>
              <a:gd name="connsiteX166" fmla="*/ 11248669 w 17187495"/>
              <a:gd name="connsiteY166" fmla="*/ 45512 h 246829"/>
              <a:gd name="connsiteX167" fmla="*/ 11272731 w 17187495"/>
              <a:gd name="connsiteY167" fmla="*/ 81202 h 246829"/>
              <a:gd name="connsiteX168" fmla="*/ 11296793 w 17187495"/>
              <a:gd name="connsiteY168" fmla="*/ 45512 h 246829"/>
              <a:gd name="connsiteX169" fmla="*/ 11406670 w 17187495"/>
              <a:gd name="connsiteY169" fmla="*/ 0 h 246829"/>
              <a:gd name="connsiteX170" fmla="*/ 11516546 w 17187495"/>
              <a:gd name="connsiteY170" fmla="*/ 45512 h 246829"/>
              <a:gd name="connsiteX171" fmla="*/ 11540610 w 17187495"/>
              <a:gd name="connsiteY171" fmla="*/ 81202 h 246829"/>
              <a:gd name="connsiteX172" fmla="*/ 11564673 w 17187495"/>
              <a:gd name="connsiteY172" fmla="*/ 45512 h 246829"/>
              <a:gd name="connsiteX173" fmla="*/ 11674549 w 17187495"/>
              <a:gd name="connsiteY173" fmla="*/ 0 h 246829"/>
              <a:gd name="connsiteX174" fmla="*/ 11784425 w 17187495"/>
              <a:gd name="connsiteY174" fmla="*/ 45512 h 246829"/>
              <a:gd name="connsiteX175" fmla="*/ 11808488 w 17187495"/>
              <a:gd name="connsiteY175" fmla="*/ 81202 h 246829"/>
              <a:gd name="connsiteX176" fmla="*/ 11832550 w 17187495"/>
              <a:gd name="connsiteY176" fmla="*/ 45512 h 246829"/>
              <a:gd name="connsiteX177" fmla="*/ 11942427 w 17187495"/>
              <a:gd name="connsiteY177" fmla="*/ 0 h 246829"/>
              <a:gd name="connsiteX178" fmla="*/ 12052303 w 17187495"/>
              <a:gd name="connsiteY178" fmla="*/ 45512 h 246829"/>
              <a:gd name="connsiteX179" fmla="*/ 12076366 w 17187495"/>
              <a:gd name="connsiteY179" fmla="*/ 81202 h 246829"/>
              <a:gd name="connsiteX180" fmla="*/ 12100428 w 17187495"/>
              <a:gd name="connsiteY180" fmla="*/ 45512 h 246829"/>
              <a:gd name="connsiteX181" fmla="*/ 12210304 w 17187495"/>
              <a:gd name="connsiteY181" fmla="*/ 0 h 246829"/>
              <a:gd name="connsiteX182" fmla="*/ 12320181 w 17187495"/>
              <a:gd name="connsiteY182" fmla="*/ 45512 h 246829"/>
              <a:gd name="connsiteX183" fmla="*/ 12344243 w 17187495"/>
              <a:gd name="connsiteY183" fmla="*/ 81202 h 246829"/>
              <a:gd name="connsiteX184" fmla="*/ 12368306 w 17187495"/>
              <a:gd name="connsiteY184" fmla="*/ 45512 h 246829"/>
              <a:gd name="connsiteX185" fmla="*/ 12478182 w 17187495"/>
              <a:gd name="connsiteY185" fmla="*/ 0 h 246829"/>
              <a:gd name="connsiteX186" fmla="*/ 12588059 w 17187495"/>
              <a:gd name="connsiteY186" fmla="*/ 45512 h 246829"/>
              <a:gd name="connsiteX187" fmla="*/ 12612122 w 17187495"/>
              <a:gd name="connsiteY187" fmla="*/ 81202 h 246829"/>
              <a:gd name="connsiteX188" fmla="*/ 12636185 w 17187495"/>
              <a:gd name="connsiteY188" fmla="*/ 45512 h 246829"/>
              <a:gd name="connsiteX189" fmla="*/ 12746061 w 17187495"/>
              <a:gd name="connsiteY189" fmla="*/ 0 h 246829"/>
              <a:gd name="connsiteX190" fmla="*/ 12855938 w 17187495"/>
              <a:gd name="connsiteY190" fmla="*/ 45512 h 246829"/>
              <a:gd name="connsiteX191" fmla="*/ 12880000 w 17187495"/>
              <a:gd name="connsiteY191" fmla="*/ 81202 h 246829"/>
              <a:gd name="connsiteX192" fmla="*/ 12904063 w 17187495"/>
              <a:gd name="connsiteY192" fmla="*/ 45512 h 246829"/>
              <a:gd name="connsiteX193" fmla="*/ 13013939 w 17187495"/>
              <a:gd name="connsiteY193" fmla="*/ 0 h 246829"/>
              <a:gd name="connsiteX194" fmla="*/ 13123816 w 17187495"/>
              <a:gd name="connsiteY194" fmla="*/ 45512 h 246829"/>
              <a:gd name="connsiteX195" fmla="*/ 13147878 w 17187495"/>
              <a:gd name="connsiteY195" fmla="*/ 81202 h 246829"/>
              <a:gd name="connsiteX196" fmla="*/ 13171941 w 17187495"/>
              <a:gd name="connsiteY196" fmla="*/ 45512 h 246829"/>
              <a:gd name="connsiteX197" fmla="*/ 13281817 w 17187495"/>
              <a:gd name="connsiteY197" fmla="*/ 0 h 246829"/>
              <a:gd name="connsiteX198" fmla="*/ 13391694 w 17187495"/>
              <a:gd name="connsiteY198" fmla="*/ 45512 h 246829"/>
              <a:gd name="connsiteX199" fmla="*/ 13415757 w 17187495"/>
              <a:gd name="connsiteY199" fmla="*/ 81202 h 246829"/>
              <a:gd name="connsiteX200" fmla="*/ 13439820 w 17187495"/>
              <a:gd name="connsiteY200" fmla="*/ 45512 h 246829"/>
              <a:gd name="connsiteX201" fmla="*/ 13549696 w 17187495"/>
              <a:gd name="connsiteY201" fmla="*/ 0 h 246829"/>
              <a:gd name="connsiteX202" fmla="*/ 13659573 w 17187495"/>
              <a:gd name="connsiteY202" fmla="*/ 45512 h 246829"/>
              <a:gd name="connsiteX203" fmla="*/ 13683635 w 17187495"/>
              <a:gd name="connsiteY203" fmla="*/ 81202 h 246829"/>
              <a:gd name="connsiteX204" fmla="*/ 13707698 w 17187495"/>
              <a:gd name="connsiteY204" fmla="*/ 45512 h 246829"/>
              <a:gd name="connsiteX205" fmla="*/ 13817574 w 17187495"/>
              <a:gd name="connsiteY205" fmla="*/ 0 h 246829"/>
              <a:gd name="connsiteX206" fmla="*/ 13927451 w 17187495"/>
              <a:gd name="connsiteY206" fmla="*/ 45512 h 246829"/>
              <a:gd name="connsiteX207" fmla="*/ 13951513 w 17187495"/>
              <a:gd name="connsiteY207" fmla="*/ 81202 h 246829"/>
              <a:gd name="connsiteX208" fmla="*/ 13975576 w 17187495"/>
              <a:gd name="connsiteY208" fmla="*/ 45512 h 246829"/>
              <a:gd name="connsiteX209" fmla="*/ 14085452 w 17187495"/>
              <a:gd name="connsiteY209" fmla="*/ 0 h 246829"/>
              <a:gd name="connsiteX210" fmla="*/ 14195329 w 17187495"/>
              <a:gd name="connsiteY210" fmla="*/ 45512 h 246829"/>
              <a:gd name="connsiteX211" fmla="*/ 14219392 w 17187495"/>
              <a:gd name="connsiteY211" fmla="*/ 81202 h 246829"/>
              <a:gd name="connsiteX212" fmla="*/ 14243455 w 17187495"/>
              <a:gd name="connsiteY212" fmla="*/ 45512 h 246829"/>
              <a:gd name="connsiteX213" fmla="*/ 14353331 w 17187495"/>
              <a:gd name="connsiteY213" fmla="*/ 0 h 246829"/>
              <a:gd name="connsiteX214" fmla="*/ 14463208 w 17187495"/>
              <a:gd name="connsiteY214" fmla="*/ 45512 h 246829"/>
              <a:gd name="connsiteX215" fmla="*/ 14487270 w 17187495"/>
              <a:gd name="connsiteY215" fmla="*/ 81202 h 246829"/>
              <a:gd name="connsiteX216" fmla="*/ 14511333 w 17187495"/>
              <a:gd name="connsiteY216" fmla="*/ 45512 h 246829"/>
              <a:gd name="connsiteX217" fmla="*/ 14621209 w 17187495"/>
              <a:gd name="connsiteY217" fmla="*/ 0 h 246829"/>
              <a:gd name="connsiteX218" fmla="*/ 14731086 w 17187495"/>
              <a:gd name="connsiteY218" fmla="*/ 45512 h 246829"/>
              <a:gd name="connsiteX219" fmla="*/ 14755148 w 17187495"/>
              <a:gd name="connsiteY219" fmla="*/ 81202 h 246829"/>
              <a:gd name="connsiteX220" fmla="*/ 14779211 w 17187495"/>
              <a:gd name="connsiteY220" fmla="*/ 45512 h 246829"/>
              <a:gd name="connsiteX221" fmla="*/ 14889087 w 17187495"/>
              <a:gd name="connsiteY221" fmla="*/ 0 h 246829"/>
              <a:gd name="connsiteX222" fmla="*/ 14998964 w 17187495"/>
              <a:gd name="connsiteY222" fmla="*/ 45512 h 246829"/>
              <a:gd name="connsiteX223" fmla="*/ 15023027 w 17187495"/>
              <a:gd name="connsiteY223" fmla="*/ 81202 h 246829"/>
              <a:gd name="connsiteX224" fmla="*/ 15047090 w 17187495"/>
              <a:gd name="connsiteY224" fmla="*/ 45512 h 246829"/>
              <a:gd name="connsiteX225" fmla="*/ 15156966 w 17187495"/>
              <a:gd name="connsiteY225" fmla="*/ 0 h 246829"/>
              <a:gd name="connsiteX226" fmla="*/ 15266843 w 17187495"/>
              <a:gd name="connsiteY226" fmla="*/ 45512 h 246829"/>
              <a:gd name="connsiteX227" fmla="*/ 15290905 w 17187495"/>
              <a:gd name="connsiteY227" fmla="*/ 81202 h 246829"/>
              <a:gd name="connsiteX228" fmla="*/ 15314968 w 17187495"/>
              <a:gd name="connsiteY228" fmla="*/ 45512 h 246829"/>
              <a:gd name="connsiteX229" fmla="*/ 15424844 w 17187495"/>
              <a:gd name="connsiteY229" fmla="*/ 0 h 246829"/>
              <a:gd name="connsiteX230" fmla="*/ 15534721 w 17187495"/>
              <a:gd name="connsiteY230" fmla="*/ 45512 h 246829"/>
              <a:gd name="connsiteX231" fmla="*/ 15558783 w 17187495"/>
              <a:gd name="connsiteY231" fmla="*/ 81202 h 246829"/>
              <a:gd name="connsiteX232" fmla="*/ 15582846 w 17187495"/>
              <a:gd name="connsiteY232" fmla="*/ 45512 h 246829"/>
              <a:gd name="connsiteX233" fmla="*/ 15692722 w 17187495"/>
              <a:gd name="connsiteY233" fmla="*/ 0 h 246829"/>
              <a:gd name="connsiteX234" fmla="*/ 15802599 w 17187495"/>
              <a:gd name="connsiteY234" fmla="*/ 45512 h 246829"/>
              <a:gd name="connsiteX235" fmla="*/ 15826662 w 17187495"/>
              <a:gd name="connsiteY235" fmla="*/ 81202 h 246829"/>
              <a:gd name="connsiteX236" fmla="*/ 15850725 w 17187495"/>
              <a:gd name="connsiteY236" fmla="*/ 45512 h 246829"/>
              <a:gd name="connsiteX237" fmla="*/ 15960601 w 17187495"/>
              <a:gd name="connsiteY237" fmla="*/ 0 h 246829"/>
              <a:gd name="connsiteX238" fmla="*/ 16070478 w 17187495"/>
              <a:gd name="connsiteY238" fmla="*/ 45512 h 246829"/>
              <a:gd name="connsiteX239" fmla="*/ 16094540 w 17187495"/>
              <a:gd name="connsiteY239" fmla="*/ 81202 h 246829"/>
              <a:gd name="connsiteX240" fmla="*/ 16118603 w 17187495"/>
              <a:gd name="connsiteY240" fmla="*/ 45512 h 246829"/>
              <a:gd name="connsiteX241" fmla="*/ 16228479 w 17187495"/>
              <a:gd name="connsiteY241" fmla="*/ 0 h 246829"/>
              <a:gd name="connsiteX242" fmla="*/ 16338355 w 17187495"/>
              <a:gd name="connsiteY242" fmla="*/ 45512 h 246829"/>
              <a:gd name="connsiteX243" fmla="*/ 16362419 w 17187495"/>
              <a:gd name="connsiteY243" fmla="*/ 81202 h 246829"/>
              <a:gd name="connsiteX244" fmla="*/ 16386479 w 17187495"/>
              <a:gd name="connsiteY244" fmla="*/ 45512 h 246829"/>
              <a:gd name="connsiteX245" fmla="*/ 16496359 w 17187495"/>
              <a:gd name="connsiteY245" fmla="*/ 0 h 246829"/>
              <a:gd name="connsiteX246" fmla="*/ 16606235 w 17187495"/>
              <a:gd name="connsiteY246" fmla="*/ 45512 h 246829"/>
              <a:gd name="connsiteX247" fmla="*/ 16630295 w 17187495"/>
              <a:gd name="connsiteY247" fmla="*/ 81202 h 246829"/>
              <a:gd name="connsiteX248" fmla="*/ 16654359 w 17187495"/>
              <a:gd name="connsiteY248" fmla="*/ 45512 h 246829"/>
              <a:gd name="connsiteX249" fmla="*/ 16764235 w 17187495"/>
              <a:gd name="connsiteY249" fmla="*/ 0 h 246829"/>
              <a:gd name="connsiteX250" fmla="*/ 16874115 w 17187495"/>
              <a:gd name="connsiteY250" fmla="*/ 45512 h 246829"/>
              <a:gd name="connsiteX251" fmla="*/ 16898171 w 17187495"/>
              <a:gd name="connsiteY251" fmla="*/ 81196 h 246829"/>
              <a:gd name="connsiteX252" fmla="*/ 16922231 w 17187495"/>
              <a:gd name="connsiteY252" fmla="*/ 45512 h 246829"/>
              <a:gd name="connsiteX253" fmla="*/ 17032107 w 17187495"/>
              <a:gd name="connsiteY253" fmla="*/ 0 h 246829"/>
              <a:gd name="connsiteX254" fmla="*/ 17187495 w 17187495"/>
              <a:gd name="connsiteY254" fmla="*/ 155389 h 246829"/>
              <a:gd name="connsiteX255" fmla="*/ 17186383 w 17187495"/>
              <a:gd name="connsiteY255" fmla="*/ 160894 h 246829"/>
              <a:gd name="connsiteX256" fmla="*/ 1111 w 17187495"/>
              <a:gd name="connsiteY256" fmla="*/ 160894 h 246829"/>
              <a:gd name="connsiteX257" fmla="*/ 91440 w 17187495"/>
              <a:gd name="connsiteY257" fmla="*/ 246829 h 246829"/>
              <a:gd name="connsiteX0" fmla="*/ 0 w 17187495"/>
              <a:gd name="connsiteY0" fmla="*/ 155389 h 246829"/>
              <a:gd name="connsiteX1" fmla="*/ 155388 w 17187495"/>
              <a:gd name="connsiteY1" fmla="*/ 0 h 246829"/>
              <a:gd name="connsiteX2" fmla="*/ 265265 w 17187495"/>
              <a:gd name="connsiteY2" fmla="*/ 45512 h 246829"/>
              <a:gd name="connsiteX3" fmla="*/ 289327 w 17187495"/>
              <a:gd name="connsiteY3" fmla="*/ 81202 h 246829"/>
              <a:gd name="connsiteX4" fmla="*/ 313390 w 17187495"/>
              <a:gd name="connsiteY4" fmla="*/ 45512 h 246829"/>
              <a:gd name="connsiteX5" fmla="*/ 423266 w 17187495"/>
              <a:gd name="connsiteY5" fmla="*/ 0 h 246829"/>
              <a:gd name="connsiteX6" fmla="*/ 533143 w 17187495"/>
              <a:gd name="connsiteY6" fmla="*/ 45512 h 246829"/>
              <a:gd name="connsiteX7" fmla="*/ 557206 w 17187495"/>
              <a:gd name="connsiteY7" fmla="*/ 81202 h 246829"/>
              <a:gd name="connsiteX8" fmla="*/ 581269 w 17187495"/>
              <a:gd name="connsiteY8" fmla="*/ 45512 h 246829"/>
              <a:gd name="connsiteX9" fmla="*/ 691146 w 17187495"/>
              <a:gd name="connsiteY9" fmla="*/ 0 h 246829"/>
              <a:gd name="connsiteX10" fmla="*/ 801022 w 17187495"/>
              <a:gd name="connsiteY10" fmla="*/ 45512 h 246829"/>
              <a:gd name="connsiteX11" fmla="*/ 825085 w 17187495"/>
              <a:gd name="connsiteY11" fmla="*/ 81202 h 246829"/>
              <a:gd name="connsiteX12" fmla="*/ 849147 w 17187495"/>
              <a:gd name="connsiteY12" fmla="*/ 45512 h 246829"/>
              <a:gd name="connsiteX13" fmla="*/ 959023 w 17187495"/>
              <a:gd name="connsiteY13" fmla="*/ 0 h 246829"/>
              <a:gd name="connsiteX14" fmla="*/ 1068900 w 17187495"/>
              <a:gd name="connsiteY14" fmla="*/ 45512 h 246829"/>
              <a:gd name="connsiteX15" fmla="*/ 1092962 w 17187495"/>
              <a:gd name="connsiteY15" fmla="*/ 81202 h 246829"/>
              <a:gd name="connsiteX16" fmla="*/ 1117025 w 17187495"/>
              <a:gd name="connsiteY16" fmla="*/ 45512 h 246829"/>
              <a:gd name="connsiteX17" fmla="*/ 1226901 w 17187495"/>
              <a:gd name="connsiteY17" fmla="*/ 0 h 246829"/>
              <a:gd name="connsiteX18" fmla="*/ 1336777 w 17187495"/>
              <a:gd name="connsiteY18" fmla="*/ 45512 h 246829"/>
              <a:gd name="connsiteX19" fmla="*/ 1360841 w 17187495"/>
              <a:gd name="connsiteY19" fmla="*/ 81202 h 246829"/>
              <a:gd name="connsiteX20" fmla="*/ 1384904 w 17187495"/>
              <a:gd name="connsiteY20" fmla="*/ 45512 h 246829"/>
              <a:gd name="connsiteX21" fmla="*/ 1494780 w 17187495"/>
              <a:gd name="connsiteY21" fmla="*/ 0 h 246829"/>
              <a:gd name="connsiteX22" fmla="*/ 1604658 w 17187495"/>
              <a:gd name="connsiteY22" fmla="*/ 45512 h 246829"/>
              <a:gd name="connsiteX23" fmla="*/ 1628718 w 17187495"/>
              <a:gd name="connsiteY23" fmla="*/ 81202 h 246829"/>
              <a:gd name="connsiteX24" fmla="*/ 1652782 w 17187495"/>
              <a:gd name="connsiteY24" fmla="*/ 45512 h 246829"/>
              <a:gd name="connsiteX25" fmla="*/ 1762657 w 17187495"/>
              <a:gd name="connsiteY25" fmla="*/ 0 h 246829"/>
              <a:gd name="connsiteX26" fmla="*/ 1872534 w 17187495"/>
              <a:gd name="connsiteY26" fmla="*/ 45512 h 246829"/>
              <a:gd name="connsiteX27" fmla="*/ 1896596 w 17187495"/>
              <a:gd name="connsiteY27" fmla="*/ 81202 h 246829"/>
              <a:gd name="connsiteX28" fmla="*/ 1920659 w 17187495"/>
              <a:gd name="connsiteY28" fmla="*/ 45512 h 246829"/>
              <a:gd name="connsiteX29" fmla="*/ 2030535 w 17187495"/>
              <a:gd name="connsiteY29" fmla="*/ 0 h 246829"/>
              <a:gd name="connsiteX30" fmla="*/ 2140413 w 17187495"/>
              <a:gd name="connsiteY30" fmla="*/ 45512 h 246829"/>
              <a:gd name="connsiteX31" fmla="*/ 2164475 w 17187495"/>
              <a:gd name="connsiteY31" fmla="*/ 81202 h 246829"/>
              <a:gd name="connsiteX32" fmla="*/ 2188539 w 17187495"/>
              <a:gd name="connsiteY32" fmla="*/ 45512 h 246829"/>
              <a:gd name="connsiteX33" fmla="*/ 2298414 w 17187495"/>
              <a:gd name="connsiteY33" fmla="*/ 0 h 246829"/>
              <a:gd name="connsiteX34" fmla="*/ 2408291 w 17187495"/>
              <a:gd name="connsiteY34" fmla="*/ 45512 h 246829"/>
              <a:gd name="connsiteX35" fmla="*/ 2432353 w 17187495"/>
              <a:gd name="connsiteY35" fmla="*/ 81202 h 246829"/>
              <a:gd name="connsiteX36" fmla="*/ 2456415 w 17187495"/>
              <a:gd name="connsiteY36" fmla="*/ 45512 h 246829"/>
              <a:gd name="connsiteX37" fmla="*/ 2566292 w 17187495"/>
              <a:gd name="connsiteY37" fmla="*/ 0 h 246829"/>
              <a:gd name="connsiteX38" fmla="*/ 2676169 w 17187495"/>
              <a:gd name="connsiteY38" fmla="*/ 45512 h 246829"/>
              <a:gd name="connsiteX39" fmla="*/ 2700231 w 17187495"/>
              <a:gd name="connsiteY39" fmla="*/ 81202 h 246829"/>
              <a:gd name="connsiteX40" fmla="*/ 2724293 w 17187495"/>
              <a:gd name="connsiteY40" fmla="*/ 45512 h 246829"/>
              <a:gd name="connsiteX41" fmla="*/ 2834170 w 17187495"/>
              <a:gd name="connsiteY41" fmla="*/ 0 h 246829"/>
              <a:gd name="connsiteX42" fmla="*/ 2944046 w 17187495"/>
              <a:gd name="connsiteY42" fmla="*/ 45512 h 246829"/>
              <a:gd name="connsiteX43" fmla="*/ 2968110 w 17187495"/>
              <a:gd name="connsiteY43" fmla="*/ 81202 h 246829"/>
              <a:gd name="connsiteX44" fmla="*/ 2992173 w 17187495"/>
              <a:gd name="connsiteY44" fmla="*/ 45512 h 246829"/>
              <a:gd name="connsiteX45" fmla="*/ 3102049 w 17187495"/>
              <a:gd name="connsiteY45" fmla="*/ 0 h 246829"/>
              <a:gd name="connsiteX46" fmla="*/ 3211925 w 17187495"/>
              <a:gd name="connsiteY46" fmla="*/ 45512 h 246829"/>
              <a:gd name="connsiteX47" fmla="*/ 3235988 w 17187495"/>
              <a:gd name="connsiteY47" fmla="*/ 81202 h 246829"/>
              <a:gd name="connsiteX48" fmla="*/ 3260050 w 17187495"/>
              <a:gd name="connsiteY48" fmla="*/ 45512 h 246829"/>
              <a:gd name="connsiteX49" fmla="*/ 3369927 w 17187495"/>
              <a:gd name="connsiteY49" fmla="*/ 0 h 246829"/>
              <a:gd name="connsiteX50" fmla="*/ 3479803 w 17187495"/>
              <a:gd name="connsiteY50" fmla="*/ 45512 h 246829"/>
              <a:gd name="connsiteX51" fmla="*/ 3503867 w 17187495"/>
              <a:gd name="connsiteY51" fmla="*/ 81202 h 246829"/>
              <a:gd name="connsiteX52" fmla="*/ 3527928 w 17187495"/>
              <a:gd name="connsiteY52" fmla="*/ 45512 h 246829"/>
              <a:gd name="connsiteX53" fmla="*/ 3637805 w 17187495"/>
              <a:gd name="connsiteY53" fmla="*/ 0 h 246829"/>
              <a:gd name="connsiteX54" fmla="*/ 3747681 w 17187495"/>
              <a:gd name="connsiteY54" fmla="*/ 45512 h 246829"/>
              <a:gd name="connsiteX55" fmla="*/ 3771744 w 17187495"/>
              <a:gd name="connsiteY55" fmla="*/ 81202 h 246829"/>
              <a:gd name="connsiteX56" fmla="*/ 3795806 w 17187495"/>
              <a:gd name="connsiteY56" fmla="*/ 45512 h 246829"/>
              <a:gd name="connsiteX57" fmla="*/ 3905683 w 17187495"/>
              <a:gd name="connsiteY57" fmla="*/ 0 h 246829"/>
              <a:gd name="connsiteX58" fmla="*/ 4015560 w 17187495"/>
              <a:gd name="connsiteY58" fmla="*/ 45512 h 246829"/>
              <a:gd name="connsiteX59" fmla="*/ 4039623 w 17187495"/>
              <a:gd name="connsiteY59" fmla="*/ 81202 h 246829"/>
              <a:gd name="connsiteX60" fmla="*/ 4063685 w 17187495"/>
              <a:gd name="connsiteY60" fmla="*/ 45512 h 246829"/>
              <a:gd name="connsiteX61" fmla="*/ 4173561 w 17187495"/>
              <a:gd name="connsiteY61" fmla="*/ 0 h 246829"/>
              <a:gd name="connsiteX62" fmla="*/ 4283439 w 17187495"/>
              <a:gd name="connsiteY62" fmla="*/ 45512 h 246829"/>
              <a:gd name="connsiteX63" fmla="*/ 4307500 w 17187495"/>
              <a:gd name="connsiteY63" fmla="*/ 81202 h 246829"/>
              <a:gd name="connsiteX64" fmla="*/ 4331564 w 17187495"/>
              <a:gd name="connsiteY64" fmla="*/ 45512 h 246829"/>
              <a:gd name="connsiteX65" fmla="*/ 4441439 w 17187495"/>
              <a:gd name="connsiteY65" fmla="*/ 0 h 246829"/>
              <a:gd name="connsiteX66" fmla="*/ 4551317 w 17187495"/>
              <a:gd name="connsiteY66" fmla="*/ 45512 h 246829"/>
              <a:gd name="connsiteX67" fmla="*/ 4575378 w 17187495"/>
              <a:gd name="connsiteY67" fmla="*/ 81202 h 246829"/>
              <a:gd name="connsiteX68" fmla="*/ 4599442 w 17187495"/>
              <a:gd name="connsiteY68" fmla="*/ 45512 h 246829"/>
              <a:gd name="connsiteX69" fmla="*/ 4709318 w 17187495"/>
              <a:gd name="connsiteY69" fmla="*/ 0 h 246829"/>
              <a:gd name="connsiteX70" fmla="*/ 4819194 w 17187495"/>
              <a:gd name="connsiteY70" fmla="*/ 45512 h 246829"/>
              <a:gd name="connsiteX71" fmla="*/ 4843258 w 17187495"/>
              <a:gd name="connsiteY71" fmla="*/ 81202 h 246829"/>
              <a:gd name="connsiteX72" fmla="*/ 4867321 w 17187495"/>
              <a:gd name="connsiteY72" fmla="*/ 45512 h 246829"/>
              <a:gd name="connsiteX73" fmla="*/ 4977197 w 17187495"/>
              <a:gd name="connsiteY73" fmla="*/ 0 h 246829"/>
              <a:gd name="connsiteX74" fmla="*/ 5087073 w 17187495"/>
              <a:gd name="connsiteY74" fmla="*/ 45512 h 246829"/>
              <a:gd name="connsiteX75" fmla="*/ 5111136 w 17187495"/>
              <a:gd name="connsiteY75" fmla="*/ 81202 h 246829"/>
              <a:gd name="connsiteX76" fmla="*/ 5135198 w 17187495"/>
              <a:gd name="connsiteY76" fmla="*/ 45512 h 246829"/>
              <a:gd name="connsiteX77" fmla="*/ 5245075 w 17187495"/>
              <a:gd name="connsiteY77" fmla="*/ 0 h 246829"/>
              <a:gd name="connsiteX78" fmla="*/ 5354952 w 17187495"/>
              <a:gd name="connsiteY78" fmla="*/ 45512 h 246829"/>
              <a:gd name="connsiteX79" fmla="*/ 5379013 w 17187495"/>
              <a:gd name="connsiteY79" fmla="*/ 81202 h 246829"/>
              <a:gd name="connsiteX80" fmla="*/ 5403076 w 17187495"/>
              <a:gd name="connsiteY80" fmla="*/ 45512 h 246829"/>
              <a:gd name="connsiteX81" fmla="*/ 5512952 w 17187495"/>
              <a:gd name="connsiteY81" fmla="*/ 0 h 246829"/>
              <a:gd name="connsiteX82" fmla="*/ 5622830 w 17187495"/>
              <a:gd name="connsiteY82" fmla="*/ 45512 h 246829"/>
              <a:gd name="connsiteX83" fmla="*/ 5646892 w 17187495"/>
              <a:gd name="connsiteY83" fmla="*/ 81202 h 246829"/>
              <a:gd name="connsiteX84" fmla="*/ 5670956 w 17187495"/>
              <a:gd name="connsiteY84" fmla="*/ 45512 h 246829"/>
              <a:gd name="connsiteX85" fmla="*/ 5780831 w 17187495"/>
              <a:gd name="connsiteY85" fmla="*/ 0 h 246829"/>
              <a:gd name="connsiteX86" fmla="*/ 5890709 w 17187495"/>
              <a:gd name="connsiteY86" fmla="*/ 45512 h 246829"/>
              <a:gd name="connsiteX87" fmla="*/ 5914770 w 17187495"/>
              <a:gd name="connsiteY87" fmla="*/ 81202 h 246829"/>
              <a:gd name="connsiteX88" fmla="*/ 5938834 w 17187495"/>
              <a:gd name="connsiteY88" fmla="*/ 45512 h 246829"/>
              <a:gd name="connsiteX89" fmla="*/ 6048710 w 17187495"/>
              <a:gd name="connsiteY89" fmla="*/ 0 h 246829"/>
              <a:gd name="connsiteX90" fmla="*/ 6158586 w 17187495"/>
              <a:gd name="connsiteY90" fmla="*/ 45512 h 246829"/>
              <a:gd name="connsiteX91" fmla="*/ 6182649 w 17187495"/>
              <a:gd name="connsiteY91" fmla="*/ 81202 h 246829"/>
              <a:gd name="connsiteX92" fmla="*/ 6206712 w 17187495"/>
              <a:gd name="connsiteY92" fmla="*/ 45512 h 246829"/>
              <a:gd name="connsiteX93" fmla="*/ 6316588 w 17187495"/>
              <a:gd name="connsiteY93" fmla="*/ 0 h 246829"/>
              <a:gd name="connsiteX94" fmla="*/ 6426464 w 17187495"/>
              <a:gd name="connsiteY94" fmla="*/ 45512 h 246829"/>
              <a:gd name="connsiteX95" fmla="*/ 6450528 w 17187495"/>
              <a:gd name="connsiteY95" fmla="*/ 81202 h 246829"/>
              <a:gd name="connsiteX96" fmla="*/ 6474590 w 17187495"/>
              <a:gd name="connsiteY96" fmla="*/ 45512 h 246829"/>
              <a:gd name="connsiteX97" fmla="*/ 6584467 w 17187495"/>
              <a:gd name="connsiteY97" fmla="*/ 0 h 246829"/>
              <a:gd name="connsiteX98" fmla="*/ 6694343 w 17187495"/>
              <a:gd name="connsiteY98" fmla="*/ 45512 h 246829"/>
              <a:gd name="connsiteX99" fmla="*/ 6718406 w 17187495"/>
              <a:gd name="connsiteY99" fmla="*/ 81202 h 246829"/>
              <a:gd name="connsiteX100" fmla="*/ 6742468 w 17187495"/>
              <a:gd name="connsiteY100" fmla="*/ 45512 h 246829"/>
              <a:gd name="connsiteX101" fmla="*/ 6852344 w 17187495"/>
              <a:gd name="connsiteY101" fmla="*/ 0 h 246829"/>
              <a:gd name="connsiteX102" fmla="*/ 6962222 w 17187495"/>
              <a:gd name="connsiteY102" fmla="*/ 45512 h 246829"/>
              <a:gd name="connsiteX103" fmla="*/ 6986283 w 17187495"/>
              <a:gd name="connsiteY103" fmla="*/ 81202 h 246829"/>
              <a:gd name="connsiteX104" fmla="*/ 7010347 w 17187495"/>
              <a:gd name="connsiteY104" fmla="*/ 45512 h 246829"/>
              <a:gd name="connsiteX105" fmla="*/ 7120222 w 17187495"/>
              <a:gd name="connsiteY105" fmla="*/ 0 h 246829"/>
              <a:gd name="connsiteX106" fmla="*/ 7230100 w 17187495"/>
              <a:gd name="connsiteY106" fmla="*/ 45512 h 246829"/>
              <a:gd name="connsiteX107" fmla="*/ 7254162 w 17187495"/>
              <a:gd name="connsiteY107" fmla="*/ 81202 h 246829"/>
              <a:gd name="connsiteX108" fmla="*/ 7278226 w 17187495"/>
              <a:gd name="connsiteY108" fmla="*/ 45512 h 246829"/>
              <a:gd name="connsiteX109" fmla="*/ 7388101 w 17187495"/>
              <a:gd name="connsiteY109" fmla="*/ 0 h 246829"/>
              <a:gd name="connsiteX110" fmla="*/ 7497978 w 17187495"/>
              <a:gd name="connsiteY110" fmla="*/ 45512 h 246829"/>
              <a:gd name="connsiteX111" fmla="*/ 7522041 w 17187495"/>
              <a:gd name="connsiteY111" fmla="*/ 81202 h 246829"/>
              <a:gd name="connsiteX112" fmla="*/ 7546104 w 17187495"/>
              <a:gd name="connsiteY112" fmla="*/ 45512 h 246829"/>
              <a:gd name="connsiteX113" fmla="*/ 7655980 w 17187495"/>
              <a:gd name="connsiteY113" fmla="*/ 0 h 246829"/>
              <a:gd name="connsiteX114" fmla="*/ 7765856 w 17187495"/>
              <a:gd name="connsiteY114" fmla="*/ 45512 h 246829"/>
              <a:gd name="connsiteX115" fmla="*/ 7789918 w 17187495"/>
              <a:gd name="connsiteY115" fmla="*/ 81202 h 246829"/>
              <a:gd name="connsiteX116" fmla="*/ 7813980 w 17187495"/>
              <a:gd name="connsiteY116" fmla="*/ 45512 h 246829"/>
              <a:gd name="connsiteX117" fmla="*/ 7923857 w 17187495"/>
              <a:gd name="connsiteY117" fmla="*/ 0 h 246829"/>
              <a:gd name="connsiteX118" fmla="*/ 8033734 w 17187495"/>
              <a:gd name="connsiteY118" fmla="*/ 45512 h 246829"/>
              <a:gd name="connsiteX119" fmla="*/ 8057796 w 17187495"/>
              <a:gd name="connsiteY119" fmla="*/ 81202 h 246829"/>
              <a:gd name="connsiteX120" fmla="*/ 8081859 w 17187495"/>
              <a:gd name="connsiteY120" fmla="*/ 45512 h 246829"/>
              <a:gd name="connsiteX121" fmla="*/ 8191736 w 17187495"/>
              <a:gd name="connsiteY121" fmla="*/ 0 h 246829"/>
              <a:gd name="connsiteX122" fmla="*/ 8301613 w 17187495"/>
              <a:gd name="connsiteY122" fmla="*/ 45512 h 246829"/>
              <a:gd name="connsiteX123" fmla="*/ 8325671 w 17187495"/>
              <a:gd name="connsiteY123" fmla="*/ 81196 h 246829"/>
              <a:gd name="connsiteX124" fmla="*/ 8349729 w 17187495"/>
              <a:gd name="connsiteY124" fmla="*/ 45512 h 246829"/>
              <a:gd name="connsiteX125" fmla="*/ 8459606 w 17187495"/>
              <a:gd name="connsiteY125" fmla="*/ 0 h 246829"/>
              <a:gd name="connsiteX126" fmla="*/ 8569483 w 17187495"/>
              <a:gd name="connsiteY126" fmla="*/ 45512 h 246829"/>
              <a:gd name="connsiteX127" fmla="*/ 8593748 w 17187495"/>
              <a:gd name="connsiteY127" fmla="*/ 81502 h 246829"/>
              <a:gd name="connsiteX128" fmla="*/ 8618013 w 17187495"/>
              <a:gd name="connsiteY128" fmla="*/ 45512 h 246829"/>
              <a:gd name="connsiteX129" fmla="*/ 8727888 w 17187495"/>
              <a:gd name="connsiteY129" fmla="*/ 0 h 246829"/>
              <a:gd name="connsiteX130" fmla="*/ 8837765 w 17187495"/>
              <a:gd name="connsiteY130" fmla="*/ 45512 h 246829"/>
              <a:gd name="connsiteX131" fmla="*/ 8861827 w 17187495"/>
              <a:gd name="connsiteY131" fmla="*/ 81202 h 246829"/>
              <a:gd name="connsiteX132" fmla="*/ 8885890 w 17187495"/>
              <a:gd name="connsiteY132" fmla="*/ 45512 h 246829"/>
              <a:gd name="connsiteX133" fmla="*/ 8995766 w 17187495"/>
              <a:gd name="connsiteY133" fmla="*/ 0 h 246829"/>
              <a:gd name="connsiteX134" fmla="*/ 9105643 w 17187495"/>
              <a:gd name="connsiteY134" fmla="*/ 45512 h 246829"/>
              <a:gd name="connsiteX135" fmla="*/ 9129706 w 17187495"/>
              <a:gd name="connsiteY135" fmla="*/ 81202 h 246829"/>
              <a:gd name="connsiteX136" fmla="*/ 9153769 w 17187495"/>
              <a:gd name="connsiteY136" fmla="*/ 45512 h 246829"/>
              <a:gd name="connsiteX137" fmla="*/ 9263646 w 17187495"/>
              <a:gd name="connsiteY137" fmla="*/ 0 h 246829"/>
              <a:gd name="connsiteX138" fmla="*/ 9373522 w 17187495"/>
              <a:gd name="connsiteY138" fmla="*/ 45512 h 246829"/>
              <a:gd name="connsiteX139" fmla="*/ 9397585 w 17187495"/>
              <a:gd name="connsiteY139" fmla="*/ 81202 h 246829"/>
              <a:gd name="connsiteX140" fmla="*/ 9421647 w 17187495"/>
              <a:gd name="connsiteY140" fmla="*/ 45512 h 246829"/>
              <a:gd name="connsiteX141" fmla="*/ 9531523 w 17187495"/>
              <a:gd name="connsiteY141" fmla="*/ 0 h 246829"/>
              <a:gd name="connsiteX142" fmla="*/ 9641400 w 17187495"/>
              <a:gd name="connsiteY142" fmla="*/ 45512 h 246829"/>
              <a:gd name="connsiteX143" fmla="*/ 9665462 w 17187495"/>
              <a:gd name="connsiteY143" fmla="*/ 81202 h 246829"/>
              <a:gd name="connsiteX144" fmla="*/ 9689525 w 17187495"/>
              <a:gd name="connsiteY144" fmla="*/ 45512 h 246829"/>
              <a:gd name="connsiteX145" fmla="*/ 9799401 w 17187495"/>
              <a:gd name="connsiteY145" fmla="*/ 0 h 246829"/>
              <a:gd name="connsiteX146" fmla="*/ 9909277 w 17187495"/>
              <a:gd name="connsiteY146" fmla="*/ 45512 h 246829"/>
              <a:gd name="connsiteX147" fmla="*/ 9933341 w 17187495"/>
              <a:gd name="connsiteY147" fmla="*/ 81202 h 246829"/>
              <a:gd name="connsiteX148" fmla="*/ 9957404 w 17187495"/>
              <a:gd name="connsiteY148" fmla="*/ 45512 h 246829"/>
              <a:gd name="connsiteX149" fmla="*/ 10067280 w 17187495"/>
              <a:gd name="connsiteY149" fmla="*/ 0 h 246829"/>
              <a:gd name="connsiteX150" fmla="*/ 10177157 w 17187495"/>
              <a:gd name="connsiteY150" fmla="*/ 45512 h 246829"/>
              <a:gd name="connsiteX151" fmla="*/ 10201218 w 17187495"/>
              <a:gd name="connsiteY151" fmla="*/ 81202 h 246829"/>
              <a:gd name="connsiteX152" fmla="*/ 10225281 w 17187495"/>
              <a:gd name="connsiteY152" fmla="*/ 45512 h 246829"/>
              <a:gd name="connsiteX153" fmla="*/ 10335157 w 17187495"/>
              <a:gd name="connsiteY153" fmla="*/ 0 h 246829"/>
              <a:gd name="connsiteX154" fmla="*/ 10445034 w 17187495"/>
              <a:gd name="connsiteY154" fmla="*/ 45512 h 246829"/>
              <a:gd name="connsiteX155" fmla="*/ 10469096 w 17187495"/>
              <a:gd name="connsiteY155" fmla="*/ 81202 h 246829"/>
              <a:gd name="connsiteX156" fmla="*/ 10493159 w 17187495"/>
              <a:gd name="connsiteY156" fmla="*/ 45512 h 246829"/>
              <a:gd name="connsiteX157" fmla="*/ 10603035 w 17187495"/>
              <a:gd name="connsiteY157" fmla="*/ 0 h 246829"/>
              <a:gd name="connsiteX158" fmla="*/ 10712913 w 17187495"/>
              <a:gd name="connsiteY158" fmla="*/ 45512 h 246829"/>
              <a:gd name="connsiteX159" fmla="*/ 10736975 w 17187495"/>
              <a:gd name="connsiteY159" fmla="*/ 81202 h 246829"/>
              <a:gd name="connsiteX160" fmla="*/ 10761039 w 17187495"/>
              <a:gd name="connsiteY160" fmla="*/ 45512 h 246829"/>
              <a:gd name="connsiteX161" fmla="*/ 10870914 w 17187495"/>
              <a:gd name="connsiteY161" fmla="*/ 0 h 246829"/>
              <a:gd name="connsiteX162" fmla="*/ 10980791 w 17187495"/>
              <a:gd name="connsiteY162" fmla="*/ 45512 h 246829"/>
              <a:gd name="connsiteX163" fmla="*/ 11004853 w 17187495"/>
              <a:gd name="connsiteY163" fmla="*/ 81202 h 246829"/>
              <a:gd name="connsiteX164" fmla="*/ 11028915 w 17187495"/>
              <a:gd name="connsiteY164" fmla="*/ 45512 h 246829"/>
              <a:gd name="connsiteX165" fmla="*/ 11138792 w 17187495"/>
              <a:gd name="connsiteY165" fmla="*/ 0 h 246829"/>
              <a:gd name="connsiteX166" fmla="*/ 11248669 w 17187495"/>
              <a:gd name="connsiteY166" fmla="*/ 45512 h 246829"/>
              <a:gd name="connsiteX167" fmla="*/ 11272731 w 17187495"/>
              <a:gd name="connsiteY167" fmla="*/ 81202 h 246829"/>
              <a:gd name="connsiteX168" fmla="*/ 11296793 w 17187495"/>
              <a:gd name="connsiteY168" fmla="*/ 45512 h 246829"/>
              <a:gd name="connsiteX169" fmla="*/ 11406670 w 17187495"/>
              <a:gd name="connsiteY169" fmla="*/ 0 h 246829"/>
              <a:gd name="connsiteX170" fmla="*/ 11516546 w 17187495"/>
              <a:gd name="connsiteY170" fmla="*/ 45512 h 246829"/>
              <a:gd name="connsiteX171" fmla="*/ 11540610 w 17187495"/>
              <a:gd name="connsiteY171" fmla="*/ 81202 h 246829"/>
              <a:gd name="connsiteX172" fmla="*/ 11564673 w 17187495"/>
              <a:gd name="connsiteY172" fmla="*/ 45512 h 246829"/>
              <a:gd name="connsiteX173" fmla="*/ 11674549 w 17187495"/>
              <a:gd name="connsiteY173" fmla="*/ 0 h 246829"/>
              <a:gd name="connsiteX174" fmla="*/ 11784425 w 17187495"/>
              <a:gd name="connsiteY174" fmla="*/ 45512 h 246829"/>
              <a:gd name="connsiteX175" fmla="*/ 11808488 w 17187495"/>
              <a:gd name="connsiteY175" fmla="*/ 81202 h 246829"/>
              <a:gd name="connsiteX176" fmla="*/ 11832550 w 17187495"/>
              <a:gd name="connsiteY176" fmla="*/ 45512 h 246829"/>
              <a:gd name="connsiteX177" fmla="*/ 11942427 w 17187495"/>
              <a:gd name="connsiteY177" fmla="*/ 0 h 246829"/>
              <a:gd name="connsiteX178" fmla="*/ 12052303 w 17187495"/>
              <a:gd name="connsiteY178" fmla="*/ 45512 h 246829"/>
              <a:gd name="connsiteX179" fmla="*/ 12076366 w 17187495"/>
              <a:gd name="connsiteY179" fmla="*/ 81202 h 246829"/>
              <a:gd name="connsiteX180" fmla="*/ 12100428 w 17187495"/>
              <a:gd name="connsiteY180" fmla="*/ 45512 h 246829"/>
              <a:gd name="connsiteX181" fmla="*/ 12210304 w 17187495"/>
              <a:gd name="connsiteY181" fmla="*/ 0 h 246829"/>
              <a:gd name="connsiteX182" fmla="*/ 12320181 w 17187495"/>
              <a:gd name="connsiteY182" fmla="*/ 45512 h 246829"/>
              <a:gd name="connsiteX183" fmla="*/ 12344243 w 17187495"/>
              <a:gd name="connsiteY183" fmla="*/ 81202 h 246829"/>
              <a:gd name="connsiteX184" fmla="*/ 12368306 w 17187495"/>
              <a:gd name="connsiteY184" fmla="*/ 45512 h 246829"/>
              <a:gd name="connsiteX185" fmla="*/ 12478182 w 17187495"/>
              <a:gd name="connsiteY185" fmla="*/ 0 h 246829"/>
              <a:gd name="connsiteX186" fmla="*/ 12588059 w 17187495"/>
              <a:gd name="connsiteY186" fmla="*/ 45512 h 246829"/>
              <a:gd name="connsiteX187" fmla="*/ 12612122 w 17187495"/>
              <a:gd name="connsiteY187" fmla="*/ 81202 h 246829"/>
              <a:gd name="connsiteX188" fmla="*/ 12636185 w 17187495"/>
              <a:gd name="connsiteY188" fmla="*/ 45512 h 246829"/>
              <a:gd name="connsiteX189" fmla="*/ 12746061 w 17187495"/>
              <a:gd name="connsiteY189" fmla="*/ 0 h 246829"/>
              <a:gd name="connsiteX190" fmla="*/ 12855938 w 17187495"/>
              <a:gd name="connsiteY190" fmla="*/ 45512 h 246829"/>
              <a:gd name="connsiteX191" fmla="*/ 12880000 w 17187495"/>
              <a:gd name="connsiteY191" fmla="*/ 81202 h 246829"/>
              <a:gd name="connsiteX192" fmla="*/ 12904063 w 17187495"/>
              <a:gd name="connsiteY192" fmla="*/ 45512 h 246829"/>
              <a:gd name="connsiteX193" fmla="*/ 13013939 w 17187495"/>
              <a:gd name="connsiteY193" fmla="*/ 0 h 246829"/>
              <a:gd name="connsiteX194" fmla="*/ 13123816 w 17187495"/>
              <a:gd name="connsiteY194" fmla="*/ 45512 h 246829"/>
              <a:gd name="connsiteX195" fmla="*/ 13147878 w 17187495"/>
              <a:gd name="connsiteY195" fmla="*/ 81202 h 246829"/>
              <a:gd name="connsiteX196" fmla="*/ 13171941 w 17187495"/>
              <a:gd name="connsiteY196" fmla="*/ 45512 h 246829"/>
              <a:gd name="connsiteX197" fmla="*/ 13281817 w 17187495"/>
              <a:gd name="connsiteY197" fmla="*/ 0 h 246829"/>
              <a:gd name="connsiteX198" fmla="*/ 13391694 w 17187495"/>
              <a:gd name="connsiteY198" fmla="*/ 45512 h 246829"/>
              <a:gd name="connsiteX199" fmla="*/ 13415757 w 17187495"/>
              <a:gd name="connsiteY199" fmla="*/ 81202 h 246829"/>
              <a:gd name="connsiteX200" fmla="*/ 13439820 w 17187495"/>
              <a:gd name="connsiteY200" fmla="*/ 45512 h 246829"/>
              <a:gd name="connsiteX201" fmla="*/ 13549696 w 17187495"/>
              <a:gd name="connsiteY201" fmla="*/ 0 h 246829"/>
              <a:gd name="connsiteX202" fmla="*/ 13659573 w 17187495"/>
              <a:gd name="connsiteY202" fmla="*/ 45512 h 246829"/>
              <a:gd name="connsiteX203" fmla="*/ 13683635 w 17187495"/>
              <a:gd name="connsiteY203" fmla="*/ 81202 h 246829"/>
              <a:gd name="connsiteX204" fmla="*/ 13707698 w 17187495"/>
              <a:gd name="connsiteY204" fmla="*/ 45512 h 246829"/>
              <a:gd name="connsiteX205" fmla="*/ 13817574 w 17187495"/>
              <a:gd name="connsiteY205" fmla="*/ 0 h 246829"/>
              <a:gd name="connsiteX206" fmla="*/ 13927451 w 17187495"/>
              <a:gd name="connsiteY206" fmla="*/ 45512 h 246829"/>
              <a:gd name="connsiteX207" fmla="*/ 13951513 w 17187495"/>
              <a:gd name="connsiteY207" fmla="*/ 81202 h 246829"/>
              <a:gd name="connsiteX208" fmla="*/ 13975576 w 17187495"/>
              <a:gd name="connsiteY208" fmla="*/ 45512 h 246829"/>
              <a:gd name="connsiteX209" fmla="*/ 14085452 w 17187495"/>
              <a:gd name="connsiteY209" fmla="*/ 0 h 246829"/>
              <a:gd name="connsiteX210" fmla="*/ 14195329 w 17187495"/>
              <a:gd name="connsiteY210" fmla="*/ 45512 h 246829"/>
              <a:gd name="connsiteX211" fmla="*/ 14219392 w 17187495"/>
              <a:gd name="connsiteY211" fmla="*/ 81202 h 246829"/>
              <a:gd name="connsiteX212" fmla="*/ 14243455 w 17187495"/>
              <a:gd name="connsiteY212" fmla="*/ 45512 h 246829"/>
              <a:gd name="connsiteX213" fmla="*/ 14353331 w 17187495"/>
              <a:gd name="connsiteY213" fmla="*/ 0 h 246829"/>
              <a:gd name="connsiteX214" fmla="*/ 14463208 w 17187495"/>
              <a:gd name="connsiteY214" fmla="*/ 45512 h 246829"/>
              <a:gd name="connsiteX215" fmla="*/ 14487270 w 17187495"/>
              <a:gd name="connsiteY215" fmla="*/ 81202 h 246829"/>
              <a:gd name="connsiteX216" fmla="*/ 14511333 w 17187495"/>
              <a:gd name="connsiteY216" fmla="*/ 45512 h 246829"/>
              <a:gd name="connsiteX217" fmla="*/ 14621209 w 17187495"/>
              <a:gd name="connsiteY217" fmla="*/ 0 h 246829"/>
              <a:gd name="connsiteX218" fmla="*/ 14731086 w 17187495"/>
              <a:gd name="connsiteY218" fmla="*/ 45512 h 246829"/>
              <a:gd name="connsiteX219" fmla="*/ 14755148 w 17187495"/>
              <a:gd name="connsiteY219" fmla="*/ 81202 h 246829"/>
              <a:gd name="connsiteX220" fmla="*/ 14779211 w 17187495"/>
              <a:gd name="connsiteY220" fmla="*/ 45512 h 246829"/>
              <a:gd name="connsiteX221" fmla="*/ 14889087 w 17187495"/>
              <a:gd name="connsiteY221" fmla="*/ 0 h 246829"/>
              <a:gd name="connsiteX222" fmla="*/ 14998964 w 17187495"/>
              <a:gd name="connsiteY222" fmla="*/ 45512 h 246829"/>
              <a:gd name="connsiteX223" fmla="*/ 15023027 w 17187495"/>
              <a:gd name="connsiteY223" fmla="*/ 81202 h 246829"/>
              <a:gd name="connsiteX224" fmla="*/ 15047090 w 17187495"/>
              <a:gd name="connsiteY224" fmla="*/ 45512 h 246829"/>
              <a:gd name="connsiteX225" fmla="*/ 15156966 w 17187495"/>
              <a:gd name="connsiteY225" fmla="*/ 0 h 246829"/>
              <a:gd name="connsiteX226" fmla="*/ 15266843 w 17187495"/>
              <a:gd name="connsiteY226" fmla="*/ 45512 h 246829"/>
              <a:gd name="connsiteX227" fmla="*/ 15290905 w 17187495"/>
              <a:gd name="connsiteY227" fmla="*/ 81202 h 246829"/>
              <a:gd name="connsiteX228" fmla="*/ 15314968 w 17187495"/>
              <a:gd name="connsiteY228" fmla="*/ 45512 h 246829"/>
              <a:gd name="connsiteX229" fmla="*/ 15424844 w 17187495"/>
              <a:gd name="connsiteY229" fmla="*/ 0 h 246829"/>
              <a:gd name="connsiteX230" fmla="*/ 15534721 w 17187495"/>
              <a:gd name="connsiteY230" fmla="*/ 45512 h 246829"/>
              <a:gd name="connsiteX231" fmla="*/ 15558783 w 17187495"/>
              <a:gd name="connsiteY231" fmla="*/ 81202 h 246829"/>
              <a:gd name="connsiteX232" fmla="*/ 15582846 w 17187495"/>
              <a:gd name="connsiteY232" fmla="*/ 45512 h 246829"/>
              <a:gd name="connsiteX233" fmla="*/ 15692722 w 17187495"/>
              <a:gd name="connsiteY233" fmla="*/ 0 h 246829"/>
              <a:gd name="connsiteX234" fmla="*/ 15802599 w 17187495"/>
              <a:gd name="connsiteY234" fmla="*/ 45512 h 246829"/>
              <a:gd name="connsiteX235" fmla="*/ 15826662 w 17187495"/>
              <a:gd name="connsiteY235" fmla="*/ 81202 h 246829"/>
              <a:gd name="connsiteX236" fmla="*/ 15850725 w 17187495"/>
              <a:gd name="connsiteY236" fmla="*/ 45512 h 246829"/>
              <a:gd name="connsiteX237" fmla="*/ 15960601 w 17187495"/>
              <a:gd name="connsiteY237" fmla="*/ 0 h 246829"/>
              <a:gd name="connsiteX238" fmla="*/ 16070478 w 17187495"/>
              <a:gd name="connsiteY238" fmla="*/ 45512 h 246829"/>
              <a:gd name="connsiteX239" fmla="*/ 16094540 w 17187495"/>
              <a:gd name="connsiteY239" fmla="*/ 81202 h 246829"/>
              <a:gd name="connsiteX240" fmla="*/ 16118603 w 17187495"/>
              <a:gd name="connsiteY240" fmla="*/ 45512 h 246829"/>
              <a:gd name="connsiteX241" fmla="*/ 16228479 w 17187495"/>
              <a:gd name="connsiteY241" fmla="*/ 0 h 246829"/>
              <a:gd name="connsiteX242" fmla="*/ 16338355 w 17187495"/>
              <a:gd name="connsiteY242" fmla="*/ 45512 h 246829"/>
              <a:gd name="connsiteX243" fmla="*/ 16362419 w 17187495"/>
              <a:gd name="connsiteY243" fmla="*/ 81202 h 246829"/>
              <a:gd name="connsiteX244" fmla="*/ 16386479 w 17187495"/>
              <a:gd name="connsiteY244" fmla="*/ 45512 h 246829"/>
              <a:gd name="connsiteX245" fmla="*/ 16496359 w 17187495"/>
              <a:gd name="connsiteY245" fmla="*/ 0 h 246829"/>
              <a:gd name="connsiteX246" fmla="*/ 16606235 w 17187495"/>
              <a:gd name="connsiteY246" fmla="*/ 45512 h 246829"/>
              <a:gd name="connsiteX247" fmla="*/ 16630295 w 17187495"/>
              <a:gd name="connsiteY247" fmla="*/ 81202 h 246829"/>
              <a:gd name="connsiteX248" fmla="*/ 16654359 w 17187495"/>
              <a:gd name="connsiteY248" fmla="*/ 45512 h 246829"/>
              <a:gd name="connsiteX249" fmla="*/ 16764235 w 17187495"/>
              <a:gd name="connsiteY249" fmla="*/ 0 h 246829"/>
              <a:gd name="connsiteX250" fmla="*/ 16874115 w 17187495"/>
              <a:gd name="connsiteY250" fmla="*/ 45512 h 246829"/>
              <a:gd name="connsiteX251" fmla="*/ 16898171 w 17187495"/>
              <a:gd name="connsiteY251" fmla="*/ 81196 h 246829"/>
              <a:gd name="connsiteX252" fmla="*/ 16922231 w 17187495"/>
              <a:gd name="connsiteY252" fmla="*/ 45512 h 246829"/>
              <a:gd name="connsiteX253" fmla="*/ 17032107 w 17187495"/>
              <a:gd name="connsiteY253" fmla="*/ 0 h 246829"/>
              <a:gd name="connsiteX254" fmla="*/ 17187495 w 17187495"/>
              <a:gd name="connsiteY254" fmla="*/ 155389 h 246829"/>
              <a:gd name="connsiteX255" fmla="*/ 17186383 w 17187495"/>
              <a:gd name="connsiteY255" fmla="*/ 160894 h 246829"/>
              <a:gd name="connsiteX256" fmla="*/ 91440 w 17187495"/>
              <a:gd name="connsiteY256" fmla="*/ 246829 h 246829"/>
              <a:gd name="connsiteX0" fmla="*/ 63948 w 17096055"/>
              <a:gd name="connsiteY0" fmla="*/ 0 h 246829"/>
              <a:gd name="connsiteX1" fmla="*/ 173825 w 17096055"/>
              <a:gd name="connsiteY1" fmla="*/ 45512 h 246829"/>
              <a:gd name="connsiteX2" fmla="*/ 197887 w 17096055"/>
              <a:gd name="connsiteY2" fmla="*/ 81202 h 246829"/>
              <a:gd name="connsiteX3" fmla="*/ 221950 w 17096055"/>
              <a:gd name="connsiteY3" fmla="*/ 45512 h 246829"/>
              <a:gd name="connsiteX4" fmla="*/ 331826 w 17096055"/>
              <a:gd name="connsiteY4" fmla="*/ 0 h 246829"/>
              <a:gd name="connsiteX5" fmla="*/ 441703 w 17096055"/>
              <a:gd name="connsiteY5" fmla="*/ 45512 h 246829"/>
              <a:gd name="connsiteX6" fmla="*/ 465766 w 17096055"/>
              <a:gd name="connsiteY6" fmla="*/ 81202 h 246829"/>
              <a:gd name="connsiteX7" fmla="*/ 489829 w 17096055"/>
              <a:gd name="connsiteY7" fmla="*/ 45512 h 246829"/>
              <a:gd name="connsiteX8" fmla="*/ 599706 w 17096055"/>
              <a:gd name="connsiteY8" fmla="*/ 0 h 246829"/>
              <a:gd name="connsiteX9" fmla="*/ 709582 w 17096055"/>
              <a:gd name="connsiteY9" fmla="*/ 45512 h 246829"/>
              <a:gd name="connsiteX10" fmla="*/ 733645 w 17096055"/>
              <a:gd name="connsiteY10" fmla="*/ 81202 h 246829"/>
              <a:gd name="connsiteX11" fmla="*/ 757707 w 17096055"/>
              <a:gd name="connsiteY11" fmla="*/ 45512 h 246829"/>
              <a:gd name="connsiteX12" fmla="*/ 867583 w 17096055"/>
              <a:gd name="connsiteY12" fmla="*/ 0 h 246829"/>
              <a:gd name="connsiteX13" fmla="*/ 977460 w 17096055"/>
              <a:gd name="connsiteY13" fmla="*/ 45512 h 246829"/>
              <a:gd name="connsiteX14" fmla="*/ 1001522 w 17096055"/>
              <a:gd name="connsiteY14" fmla="*/ 81202 h 246829"/>
              <a:gd name="connsiteX15" fmla="*/ 1025585 w 17096055"/>
              <a:gd name="connsiteY15" fmla="*/ 45512 h 246829"/>
              <a:gd name="connsiteX16" fmla="*/ 1135461 w 17096055"/>
              <a:gd name="connsiteY16" fmla="*/ 0 h 246829"/>
              <a:gd name="connsiteX17" fmla="*/ 1245337 w 17096055"/>
              <a:gd name="connsiteY17" fmla="*/ 45512 h 246829"/>
              <a:gd name="connsiteX18" fmla="*/ 1269401 w 17096055"/>
              <a:gd name="connsiteY18" fmla="*/ 81202 h 246829"/>
              <a:gd name="connsiteX19" fmla="*/ 1293464 w 17096055"/>
              <a:gd name="connsiteY19" fmla="*/ 45512 h 246829"/>
              <a:gd name="connsiteX20" fmla="*/ 1403340 w 17096055"/>
              <a:gd name="connsiteY20" fmla="*/ 0 h 246829"/>
              <a:gd name="connsiteX21" fmla="*/ 1513218 w 17096055"/>
              <a:gd name="connsiteY21" fmla="*/ 45512 h 246829"/>
              <a:gd name="connsiteX22" fmla="*/ 1537278 w 17096055"/>
              <a:gd name="connsiteY22" fmla="*/ 81202 h 246829"/>
              <a:gd name="connsiteX23" fmla="*/ 1561342 w 17096055"/>
              <a:gd name="connsiteY23" fmla="*/ 45512 h 246829"/>
              <a:gd name="connsiteX24" fmla="*/ 1671217 w 17096055"/>
              <a:gd name="connsiteY24" fmla="*/ 0 h 246829"/>
              <a:gd name="connsiteX25" fmla="*/ 1781094 w 17096055"/>
              <a:gd name="connsiteY25" fmla="*/ 45512 h 246829"/>
              <a:gd name="connsiteX26" fmla="*/ 1805156 w 17096055"/>
              <a:gd name="connsiteY26" fmla="*/ 81202 h 246829"/>
              <a:gd name="connsiteX27" fmla="*/ 1829219 w 17096055"/>
              <a:gd name="connsiteY27" fmla="*/ 45512 h 246829"/>
              <a:gd name="connsiteX28" fmla="*/ 1939095 w 17096055"/>
              <a:gd name="connsiteY28" fmla="*/ 0 h 246829"/>
              <a:gd name="connsiteX29" fmla="*/ 2048973 w 17096055"/>
              <a:gd name="connsiteY29" fmla="*/ 45512 h 246829"/>
              <a:gd name="connsiteX30" fmla="*/ 2073035 w 17096055"/>
              <a:gd name="connsiteY30" fmla="*/ 81202 h 246829"/>
              <a:gd name="connsiteX31" fmla="*/ 2097099 w 17096055"/>
              <a:gd name="connsiteY31" fmla="*/ 45512 h 246829"/>
              <a:gd name="connsiteX32" fmla="*/ 2206974 w 17096055"/>
              <a:gd name="connsiteY32" fmla="*/ 0 h 246829"/>
              <a:gd name="connsiteX33" fmla="*/ 2316851 w 17096055"/>
              <a:gd name="connsiteY33" fmla="*/ 45512 h 246829"/>
              <a:gd name="connsiteX34" fmla="*/ 2340913 w 17096055"/>
              <a:gd name="connsiteY34" fmla="*/ 81202 h 246829"/>
              <a:gd name="connsiteX35" fmla="*/ 2364975 w 17096055"/>
              <a:gd name="connsiteY35" fmla="*/ 45512 h 246829"/>
              <a:gd name="connsiteX36" fmla="*/ 2474852 w 17096055"/>
              <a:gd name="connsiteY36" fmla="*/ 0 h 246829"/>
              <a:gd name="connsiteX37" fmla="*/ 2584729 w 17096055"/>
              <a:gd name="connsiteY37" fmla="*/ 45512 h 246829"/>
              <a:gd name="connsiteX38" fmla="*/ 2608791 w 17096055"/>
              <a:gd name="connsiteY38" fmla="*/ 81202 h 246829"/>
              <a:gd name="connsiteX39" fmla="*/ 2632853 w 17096055"/>
              <a:gd name="connsiteY39" fmla="*/ 45512 h 246829"/>
              <a:gd name="connsiteX40" fmla="*/ 2742730 w 17096055"/>
              <a:gd name="connsiteY40" fmla="*/ 0 h 246829"/>
              <a:gd name="connsiteX41" fmla="*/ 2852606 w 17096055"/>
              <a:gd name="connsiteY41" fmla="*/ 45512 h 246829"/>
              <a:gd name="connsiteX42" fmla="*/ 2876670 w 17096055"/>
              <a:gd name="connsiteY42" fmla="*/ 81202 h 246829"/>
              <a:gd name="connsiteX43" fmla="*/ 2900733 w 17096055"/>
              <a:gd name="connsiteY43" fmla="*/ 45512 h 246829"/>
              <a:gd name="connsiteX44" fmla="*/ 3010609 w 17096055"/>
              <a:gd name="connsiteY44" fmla="*/ 0 h 246829"/>
              <a:gd name="connsiteX45" fmla="*/ 3120485 w 17096055"/>
              <a:gd name="connsiteY45" fmla="*/ 45512 h 246829"/>
              <a:gd name="connsiteX46" fmla="*/ 3144548 w 17096055"/>
              <a:gd name="connsiteY46" fmla="*/ 81202 h 246829"/>
              <a:gd name="connsiteX47" fmla="*/ 3168610 w 17096055"/>
              <a:gd name="connsiteY47" fmla="*/ 45512 h 246829"/>
              <a:gd name="connsiteX48" fmla="*/ 3278487 w 17096055"/>
              <a:gd name="connsiteY48" fmla="*/ 0 h 246829"/>
              <a:gd name="connsiteX49" fmla="*/ 3388363 w 17096055"/>
              <a:gd name="connsiteY49" fmla="*/ 45512 h 246829"/>
              <a:gd name="connsiteX50" fmla="*/ 3412427 w 17096055"/>
              <a:gd name="connsiteY50" fmla="*/ 81202 h 246829"/>
              <a:gd name="connsiteX51" fmla="*/ 3436488 w 17096055"/>
              <a:gd name="connsiteY51" fmla="*/ 45512 h 246829"/>
              <a:gd name="connsiteX52" fmla="*/ 3546365 w 17096055"/>
              <a:gd name="connsiteY52" fmla="*/ 0 h 246829"/>
              <a:gd name="connsiteX53" fmla="*/ 3656241 w 17096055"/>
              <a:gd name="connsiteY53" fmla="*/ 45512 h 246829"/>
              <a:gd name="connsiteX54" fmla="*/ 3680304 w 17096055"/>
              <a:gd name="connsiteY54" fmla="*/ 81202 h 246829"/>
              <a:gd name="connsiteX55" fmla="*/ 3704366 w 17096055"/>
              <a:gd name="connsiteY55" fmla="*/ 45512 h 246829"/>
              <a:gd name="connsiteX56" fmla="*/ 3814243 w 17096055"/>
              <a:gd name="connsiteY56" fmla="*/ 0 h 246829"/>
              <a:gd name="connsiteX57" fmla="*/ 3924120 w 17096055"/>
              <a:gd name="connsiteY57" fmla="*/ 45512 h 246829"/>
              <a:gd name="connsiteX58" fmla="*/ 3948183 w 17096055"/>
              <a:gd name="connsiteY58" fmla="*/ 81202 h 246829"/>
              <a:gd name="connsiteX59" fmla="*/ 3972245 w 17096055"/>
              <a:gd name="connsiteY59" fmla="*/ 45512 h 246829"/>
              <a:gd name="connsiteX60" fmla="*/ 4082121 w 17096055"/>
              <a:gd name="connsiteY60" fmla="*/ 0 h 246829"/>
              <a:gd name="connsiteX61" fmla="*/ 4191999 w 17096055"/>
              <a:gd name="connsiteY61" fmla="*/ 45512 h 246829"/>
              <a:gd name="connsiteX62" fmla="*/ 4216060 w 17096055"/>
              <a:gd name="connsiteY62" fmla="*/ 81202 h 246829"/>
              <a:gd name="connsiteX63" fmla="*/ 4240124 w 17096055"/>
              <a:gd name="connsiteY63" fmla="*/ 45512 h 246829"/>
              <a:gd name="connsiteX64" fmla="*/ 4349999 w 17096055"/>
              <a:gd name="connsiteY64" fmla="*/ 0 h 246829"/>
              <a:gd name="connsiteX65" fmla="*/ 4459877 w 17096055"/>
              <a:gd name="connsiteY65" fmla="*/ 45512 h 246829"/>
              <a:gd name="connsiteX66" fmla="*/ 4483938 w 17096055"/>
              <a:gd name="connsiteY66" fmla="*/ 81202 h 246829"/>
              <a:gd name="connsiteX67" fmla="*/ 4508002 w 17096055"/>
              <a:gd name="connsiteY67" fmla="*/ 45512 h 246829"/>
              <a:gd name="connsiteX68" fmla="*/ 4617878 w 17096055"/>
              <a:gd name="connsiteY68" fmla="*/ 0 h 246829"/>
              <a:gd name="connsiteX69" fmla="*/ 4727754 w 17096055"/>
              <a:gd name="connsiteY69" fmla="*/ 45512 h 246829"/>
              <a:gd name="connsiteX70" fmla="*/ 4751818 w 17096055"/>
              <a:gd name="connsiteY70" fmla="*/ 81202 h 246829"/>
              <a:gd name="connsiteX71" fmla="*/ 4775881 w 17096055"/>
              <a:gd name="connsiteY71" fmla="*/ 45512 h 246829"/>
              <a:gd name="connsiteX72" fmla="*/ 4885757 w 17096055"/>
              <a:gd name="connsiteY72" fmla="*/ 0 h 246829"/>
              <a:gd name="connsiteX73" fmla="*/ 4995633 w 17096055"/>
              <a:gd name="connsiteY73" fmla="*/ 45512 h 246829"/>
              <a:gd name="connsiteX74" fmla="*/ 5019696 w 17096055"/>
              <a:gd name="connsiteY74" fmla="*/ 81202 h 246829"/>
              <a:gd name="connsiteX75" fmla="*/ 5043758 w 17096055"/>
              <a:gd name="connsiteY75" fmla="*/ 45512 h 246829"/>
              <a:gd name="connsiteX76" fmla="*/ 5153635 w 17096055"/>
              <a:gd name="connsiteY76" fmla="*/ 0 h 246829"/>
              <a:gd name="connsiteX77" fmla="*/ 5263512 w 17096055"/>
              <a:gd name="connsiteY77" fmla="*/ 45512 h 246829"/>
              <a:gd name="connsiteX78" fmla="*/ 5287573 w 17096055"/>
              <a:gd name="connsiteY78" fmla="*/ 81202 h 246829"/>
              <a:gd name="connsiteX79" fmla="*/ 5311636 w 17096055"/>
              <a:gd name="connsiteY79" fmla="*/ 45512 h 246829"/>
              <a:gd name="connsiteX80" fmla="*/ 5421512 w 17096055"/>
              <a:gd name="connsiteY80" fmla="*/ 0 h 246829"/>
              <a:gd name="connsiteX81" fmla="*/ 5531390 w 17096055"/>
              <a:gd name="connsiteY81" fmla="*/ 45512 h 246829"/>
              <a:gd name="connsiteX82" fmla="*/ 5555452 w 17096055"/>
              <a:gd name="connsiteY82" fmla="*/ 81202 h 246829"/>
              <a:gd name="connsiteX83" fmla="*/ 5579516 w 17096055"/>
              <a:gd name="connsiteY83" fmla="*/ 45512 h 246829"/>
              <a:gd name="connsiteX84" fmla="*/ 5689391 w 17096055"/>
              <a:gd name="connsiteY84" fmla="*/ 0 h 246829"/>
              <a:gd name="connsiteX85" fmla="*/ 5799269 w 17096055"/>
              <a:gd name="connsiteY85" fmla="*/ 45512 h 246829"/>
              <a:gd name="connsiteX86" fmla="*/ 5823330 w 17096055"/>
              <a:gd name="connsiteY86" fmla="*/ 81202 h 246829"/>
              <a:gd name="connsiteX87" fmla="*/ 5847394 w 17096055"/>
              <a:gd name="connsiteY87" fmla="*/ 45512 h 246829"/>
              <a:gd name="connsiteX88" fmla="*/ 5957270 w 17096055"/>
              <a:gd name="connsiteY88" fmla="*/ 0 h 246829"/>
              <a:gd name="connsiteX89" fmla="*/ 6067146 w 17096055"/>
              <a:gd name="connsiteY89" fmla="*/ 45512 h 246829"/>
              <a:gd name="connsiteX90" fmla="*/ 6091209 w 17096055"/>
              <a:gd name="connsiteY90" fmla="*/ 81202 h 246829"/>
              <a:gd name="connsiteX91" fmla="*/ 6115272 w 17096055"/>
              <a:gd name="connsiteY91" fmla="*/ 45512 h 246829"/>
              <a:gd name="connsiteX92" fmla="*/ 6225148 w 17096055"/>
              <a:gd name="connsiteY92" fmla="*/ 0 h 246829"/>
              <a:gd name="connsiteX93" fmla="*/ 6335024 w 17096055"/>
              <a:gd name="connsiteY93" fmla="*/ 45512 h 246829"/>
              <a:gd name="connsiteX94" fmla="*/ 6359088 w 17096055"/>
              <a:gd name="connsiteY94" fmla="*/ 81202 h 246829"/>
              <a:gd name="connsiteX95" fmla="*/ 6383150 w 17096055"/>
              <a:gd name="connsiteY95" fmla="*/ 45512 h 246829"/>
              <a:gd name="connsiteX96" fmla="*/ 6493027 w 17096055"/>
              <a:gd name="connsiteY96" fmla="*/ 0 h 246829"/>
              <a:gd name="connsiteX97" fmla="*/ 6602903 w 17096055"/>
              <a:gd name="connsiteY97" fmla="*/ 45512 h 246829"/>
              <a:gd name="connsiteX98" fmla="*/ 6626966 w 17096055"/>
              <a:gd name="connsiteY98" fmla="*/ 81202 h 246829"/>
              <a:gd name="connsiteX99" fmla="*/ 6651028 w 17096055"/>
              <a:gd name="connsiteY99" fmla="*/ 45512 h 246829"/>
              <a:gd name="connsiteX100" fmla="*/ 6760904 w 17096055"/>
              <a:gd name="connsiteY100" fmla="*/ 0 h 246829"/>
              <a:gd name="connsiteX101" fmla="*/ 6870782 w 17096055"/>
              <a:gd name="connsiteY101" fmla="*/ 45512 h 246829"/>
              <a:gd name="connsiteX102" fmla="*/ 6894843 w 17096055"/>
              <a:gd name="connsiteY102" fmla="*/ 81202 h 246829"/>
              <a:gd name="connsiteX103" fmla="*/ 6918907 w 17096055"/>
              <a:gd name="connsiteY103" fmla="*/ 45512 h 246829"/>
              <a:gd name="connsiteX104" fmla="*/ 7028782 w 17096055"/>
              <a:gd name="connsiteY104" fmla="*/ 0 h 246829"/>
              <a:gd name="connsiteX105" fmla="*/ 7138660 w 17096055"/>
              <a:gd name="connsiteY105" fmla="*/ 45512 h 246829"/>
              <a:gd name="connsiteX106" fmla="*/ 7162722 w 17096055"/>
              <a:gd name="connsiteY106" fmla="*/ 81202 h 246829"/>
              <a:gd name="connsiteX107" fmla="*/ 7186786 w 17096055"/>
              <a:gd name="connsiteY107" fmla="*/ 45512 h 246829"/>
              <a:gd name="connsiteX108" fmla="*/ 7296661 w 17096055"/>
              <a:gd name="connsiteY108" fmla="*/ 0 h 246829"/>
              <a:gd name="connsiteX109" fmla="*/ 7406538 w 17096055"/>
              <a:gd name="connsiteY109" fmla="*/ 45512 h 246829"/>
              <a:gd name="connsiteX110" fmla="*/ 7430601 w 17096055"/>
              <a:gd name="connsiteY110" fmla="*/ 81202 h 246829"/>
              <a:gd name="connsiteX111" fmla="*/ 7454664 w 17096055"/>
              <a:gd name="connsiteY111" fmla="*/ 45512 h 246829"/>
              <a:gd name="connsiteX112" fmla="*/ 7564540 w 17096055"/>
              <a:gd name="connsiteY112" fmla="*/ 0 h 246829"/>
              <a:gd name="connsiteX113" fmla="*/ 7674416 w 17096055"/>
              <a:gd name="connsiteY113" fmla="*/ 45512 h 246829"/>
              <a:gd name="connsiteX114" fmla="*/ 7698478 w 17096055"/>
              <a:gd name="connsiteY114" fmla="*/ 81202 h 246829"/>
              <a:gd name="connsiteX115" fmla="*/ 7722540 w 17096055"/>
              <a:gd name="connsiteY115" fmla="*/ 45512 h 246829"/>
              <a:gd name="connsiteX116" fmla="*/ 7832417 w 17096055"/>
              <a:gd name="connsiteY116" fmla="*/ 0 h 246829"/>
              <a:gd name="connsiteX117" fmla="*/ 7942294 w 17096055"/>
              <a:gd name="connsiteY117" fmla="*/ 45512 h 246829"/>
              <a:gd name="connsiteX118" fmla="*/ 7966356 w 17096055"/>
              <a:gd name="connsiteY118" fmla="*/ 81202 h 246829"/>
              <a:gd name="connsiteX119" fmla="*/ 7990419 w 17096055"/>
              <a:gd name="connsiteY119" fmla="*/ 45512 h 246829"/>
              <a:gd name="connsiteX120" fmla="*/ 8100296 w 17096055"/>
              <a:gd name="connsiteY120" fmla="*/ 0 h 246829"/>
              <a:gd name="connsiteX121" fmla="*/ 8210173 w 17096055"/>
              <a:gd name="connsiteY121" fmla="*/ 45512 h 246829"/>
              <a:gd name="connsiteX122" fmla="*/ 8234231 w 17096055"/>
              <a:gd name="connsiteY122" fmla="*/ 81196 h 246829"/>
              <a:gd name="connsiteX123" fmla="*/ 8258289 w 17096055"/>
              <a:gd name="connsiteY123" fmla="*/ 45512 h 246829"/>
              <a:gd name="connsiteX124" fmla="*/ 8368166 w 17096055"/>
              <a:gd name="connsiteY124" fmla="*/ 0 h 246829"/>
              <a:gd name="connsiteX125" fmla="*/ 8478043 w 17096055"/>
              <a:gd name="connsiteY125" fmla="*/ 45512 h 246829"/>
              <a:gd name="connsiteX126" fmla="*/ 8502308 w 17096055"/>
              <a:gd name="connsiteY126" fmla="*/ 81502 h 246829"/>
              <a:gd name="connsiteX127" fmla="*/ 8526573 w 17096055"/>
              <a:gd name="connsiteY127" fmla="*/ 45512 h 246829"/>
              <a:gd name="connsiteX128" fmla="*/ 8636448 w 17096055"/>
              <a:gd name="connsiteY128" fmla="*/ 0 h 246829"/>
              <a:gd name="connsiteX129" fmla="*/ 8746325 w 17096055"/>
              <a:gd name="connsiteY129" fmla="*/ 45512 h 246829"/>
              <a:gd name="connsiteX130" fmla="*/ 8770387 w 17096055"/>
              <a:gd name="connsiteY130" fmla="*/ 81202 h 246829"/>
              <a:gd name="connsiteX131" fmla="*/ 8794450 w 17096055"/>
              <a:gd name="connsiteY131" fmla="*/ 45512 h 246829"/>
              <a:gd name="connsiteX132" fmla="*/ 8904326 w 17096055"/>
              <a:gd name="connsiteY132" fmla="*/ 0 h 246829"/>
              <a:gd name="connsiteX133" fmla="*/ 9014203 w 17096055"/>
              <a:gd name="connsiteY133" fmla="*/ 45512 h 246829"/>
              <a:gd name="connsiteX134" fmla="*/ 9038266 w 17096055"/>
              <a:gd name="connsiteY134" fmla="*/ 81202 h 246829"/>
              <a:gd name="connsiteX135" fmla="*/ 9062329 w 17096055"/>
              <a:gd name="connsiteY135" fmla="*/ 45512 h 246829"/>
              <a:gd name="connsiteX136" fmla="*/ 9172206 w 17096055"/>
              <a:gd name="connsiteY136" fmla="*/ 0 h 246829"/>
              <a:gd name="connsiteX137" fmla="*/ 9282082 w 17096055"/>
              <a:gd name="connsiteY137" fmla="*/ 45512 h 246829"/>
              <a:gd name="connsiteX138" fmla="*/ 9306145 w 17096055"/>
              <a:gd name="connsiteY138" fmla="*/ 81202 h 246829"/>
              <a:gd name="connsiteX139" fmla="*/ 9330207 w 17096055"/>
              <a:gd name="connsiteY139" fmla="*/ 45512 h 246829"/>
              <a:gd name="connsiteX140" fmla="*/ 9440083 w 17096055"/>
              <a:gd name="connsiteY140" fmla="*/ 0 h 246829"/>
              <a:gd name="connsiteX141" fmla="*/ 9549960 w 17096055"/>
              <a:gd name="connsiteY141" fmla="*/ 45512 h 246829"/>
              <a:gd name="connsiteX142" fmla="*/ 9574022 w 17096055"/>
              <a:gd name="connsiteY142" fmla="*/ 81202 h 246829"/>
              <a:gd name="connsiteX143" fmla="*/ 9598085 w 17096055"/>
              <a:gd name="connsiteY143" fmla="*/ 45512 h 246829"/>
              <a:gd name="connsiteX144" fmla="*/ 9707961 w 17096055"/>
              <a:gd name="connsiteY144" fmla="*/ 0 h 246829"/>
              <a:gd name="connsiteX145" fmla="*/ 9817837 w 17096055"/>
              <a:gd name="connsiteY145" fmla="*/ 45512 h 246829"/>
              <a:gd name="connsiteX146" fmla="*/ 9841901 w 17096055"/>
              <a:gd name="connsiteY146" fmla="*/ 81202 h 246829"/>
              <a:gd name="connsiteX147" fmla="*/ 9865964 w 17096055"/>
              <a:gd name="connsiteY147" fmla="*/ 45512 h 246829"/>
              <a:gd name="connsiteX148" fmla="*/ 9975840 w 17096055"/>
              <a:gd name="connsiteY148" fmla="*/ 0 h 246829"/>
              <a:gd name="connsiteX149" fmla="*/ 10085717 w 17096055"/>
              <a:gd name="connsiteY149" fmla="*/ 45512 h 246829"/>
              <a:gd name="connsiteX150" fmla="*/ 10109778 w 17096055"/>
              <a:gd name="connsiteY150" fmla="*/ 81202 h 246829"/>
              <a:gd name="connsiteX151" fmla="*/ 10133841 w 17096055"/>
              <a:gd name="connsiteY151" fmla="*/ 45512 h 246829"/>
              <a:gd name="connsiteX152" fmla="*/ 10243717 w 17096055"/>
              <a:gd name="connsiteY152" fmla="*/ 0 h 246829"/>
              <a:gd name="connsiteX153" fmla="*/ 10353594 w 17096055"/>
              <a:gd name="connsiteY153" fmla="*/ 45512 h 246829"/>
              <a:gd name="connsiteX154" fmla="*/ 10377656 w 17096055"/>
              <a:gd name="connsiteY154" fmla="*/ 81202 h 246829"/>
              <a:gd name="connsiteX155" fmla="*/ 10401719 w 17096055"/>
              <a:gd name="connsiteY155" fmla="*/ 45512 h 246829"/>
              <a:gd name="connsiteX156" fmla="*/ 10511595 w 17096055"/>
              <a:gd name="connsiteY156" fmla="*/ 0 h 246829"/>
              <a:gd name="connsiteX157" fmla="*/ 10621473 w 17096055"/>
              <a:gd name="connsiteY157" fmla="*/ 45512 h 246829"/>
              <a:gd name="connsiteX158" fmla="*/ 10645535 w 17096055"/>
              <a:gd name="connsiteY158" fmla="*/ 81202 h 246829"/>
              <a:gd name="connsiteX159" fmla="*/ 10669599 w 17096055"/>
              <a:gd name="connsiteY159" fmla="*/ 45512 h 246829"/>
              <a:gd name="connsiteX160" fmla="*/ 10779474 w 17096055"/>
              <a:gd name="connsiteY160" fmla="*/ 0 h 246829"/>
              <a:gd name="connsiteX161" fmla="*/ 10889351 w 17096055"/>
              <a:gd name="connsiteY161" fmla="*/ 45512 h 246829"/>
              <a:gd name="connsiteX162" fmla="*/ 10913413 w 17096055"/>
              <a:gd name="connsiteY162" fmla="*/ 81202 h 246829"/>
              <a:gd name="connsiteX163" fmla="*/ 10937475 w 17096055"/>
              <a:gd name="connsiteY163" fmla="*/ 45512 h 246829"/>
              <a:gd name="connsiteX164" fmla="*/ 11047352 w 17096055"/>
              <a:gd name="connsiteY164" fmla="*/ 0 h 246829"/>
              <a:gd name="connsiteX165" fmla="*/ 11157229 w 17096055"/>
              <a:gd name="connsiteY165" fmla="*/ 45512 h 246829"/>
              <a:gd name="connsiteX166" fmla="*/ 11181291 w 17096055"/>
              <a:gd name="connsiteY166" fmla="*/ 81202 h 246829"/>
              <a:gd name="connsiteX167" fmla="*/ 11205353 w 17096055"/>
              <a:gd name="connsiteY167" fmla="*/ 45512 h 246829"/>
              <a:gd name="connsiteX168" fmla="*/ 11315230 w 17096055"/>
              <a:gd name="connsiteY168" fmla="*/ 0 h 246829"/>
              <a:gd name="connsiteX169" fmla="*/ 11425106 w 17096055"/>
              <a:gd name="connsiteY169" fmla="*/ 45512 h 246829"/>
              <a:gd name="connsiteX170" fmla="*/ 11449170 w 17096055"/>
              <a:gd name="connsiteY170" fmla="*/ 81202 h 246829"/>
              <a:gd name="connsiteX171" fmla="*/ 11473233 w 17096055"/>
              <a:gd name="connsiteY171" fmla="*/ 45512 h 246829"/>
              <a:gd name="connsiteX172" fmla="*/ 11583109 w 17096055"/>
              <a:gd name="connsiteY172" fmla="*/ 0 h 246829"/>
              <a:gd name="connsiteX173" fmla="*/ 11692985 w 17096055"/>
              <a:gd name="connsiteY173" fmla="*/ 45512 h 246829"/>
              <a:gd name="connsiteX174" fmla="*/ 11717048 w 17096055"/>
              <a:gd name="connsiteY174" fmla="*/ 81202 h 246829"/>
              <a:gd name="connsiteX175" fmla="*/ 11741110 w 17096055"/>
              <a:gd name="connsiteY175" fmla="*/ 45512 h 246829"/>
              <a:gd name="connsiteX176" fmla="*/ 11850987 w 17096055"/>
              <a:gd name="connsiteY176" fmla="*/ 0 h 246829"/>
              <a:gd name="connsiteX177" fmla="*/ 11960863 w 17096055"/>
              <a:gd name="connsiteY177" fmla="*/ 45512 h 246829"/>
              <a:gd name="connsiteX178" fmla="*/ 11984926 w 17096055"/>
              <a:gd name="connsiteY178" fmla="*/ 81202 h 246829"/>
              <a:gd name="connsiteX179" fmla="*/ 12008988 w 17096055"/>
              <a:gd name="connsiteY179" fmla="*/ 45512 h 246829"/>
              <a:gd name="connsiteX180" fmla="*/ 12118864 w 17096055"/>
              <a:gd name="connsiteY180" fmla="*/ 0 h 246829"/>
              <a:gd name="connsiteX181" fmla="*/ 12228741 w 17096055"/>
              <a:gd name="connsiteY181" fmla="*/ 45512 h 246829"/>
              <a:gd name="connsiteX182" fmla="*/ 12252803 w 17096055"/>
              <a:gd name="connsiteY182" fmla="*/ 81202 h 246829"/>
              <a:gd name="connsiteX183" fmla="*/ 12276866 w 17096055"/>
              <a:gd name="connsiteY183" fmla="*/ 45512 h 246829"/>
              <a:gd name="connsiteX184" fmla="*/ 12386742 w 17096055"/>
              <a:gd name="connsiteY184" fmla="*/ 0 h 246829"/>
              <a:gd name="connsiteX185" fmla="*/ 12496619 w 17096055"/>
              <a:gd name="connsiteY185" fmla="*/ 45512 h 246829"/>
              <a:gd name="connsiteX186" fmla="*/ 12520682 w 17096055"/>
              <a:gd name="connsiteY186" fmla="*/ 81202 h 246829"/>
              <a:gd name="connsiteX187" fmla="*/ 12544745 w 17096055"/>
              <a:gd name="connsiteY187" fmla="*/ 45512 h 246829"/>
              <a:gd name="connsiteX188" fmla="*/ 12654621 w 17096055"/>
              <a:gd name="connsiteY188" fmla="*/ 0 h 246829"/>
              <a:gd name="connsiteX189" fmla="*/ 12764498 w 17096055"/>
              <a:gd name="connsiteY189" fmla="*/ 45512 h 246829"/>
              <a:gd name="connsiteX190" fmla="*/ 12788560 w 17096055"/>
              <a:gd name="connsiteY190" fmla="*/ 81202 h 246829"/>
              <a:gd name="connsiteX191" fmla="*/ 12812623 w 17096055"/>
              <a:gd name="connsiteY191" fmla="*/ 45512 h 246829"/>
              <a:gd name="connsiteX192" fmla="*/ 12922499 w 17096055"/>
              <a:gd name="connsiteY192" fmla="*/ 0 h 246829"/>
              <a:gd name="connsiteX193" fmla="*/ 13032376 w 17096055"/>
              <a:gd name="connsiteY193" fmla="*/ 45512 h 246829"/>
              <a:gd name="connsiteX194" fmla="*/ 13056438 w 17096055"/>
              <a:gd name="connsiteY194" fmla="*/ 81202 h 246829"/>
              <a:gd name="connsiteX195" fmla="*/ 13080501 w 17096055"/>
              <a:gd name="connsiteY195" fmla="*/ 45512 h 246829"/>
              <a:gd name="connsiteX196" fmla="*/ 13190377 w 17096055"/>
              <a:gd name="connsiteY196" fmla="*/ 0 h 246829"/>
              <a:gd name="connsiteX197" fmla="*/ 13300254 w 17096055"/>
              <a:gd name="connsiteY197" fmla="*/ 45512 h 246829"/>
              <a:gd name="connsiteX198" fmla="*/ 13324317 w 17096055"/>
              <a:gd name="connsiteY198" fmla="*/ 81202 h 246829"/>
              <a:gd name="connsiteX199" fmla="*/ 13348380 w 17096055"/>
              <a:gd name="connsiteY199" fmla="*/ 45512 h 246829"/>
              <a:gd name="connsiteX200" fmla="*/ 13458256 w 17096055"/>
              <a:gd name="connsiteY200" fmla="*/ 0 h 246829"/>
              <a:gd name="connsiteX201" fmla="*/ 13568133 w 17096055"/>
              <a:gd name="connsiteY201" fmla="*/ 45512 h 246829"/>
              <a:gd name="connsiteX202" fmla="*/ 13592195 w 17096055"/>
              <a:gd name="connsiteY202" fmla="*/ 81202 h 246829"/>
              <a:gd name="connsiteX203" fmla="*/ 13616258 w 17096055"/>
              <a:gd name="connsiteY203" fmla="*/ 45512 h 246829"/>
              <a:gd name="connsiteX204" fmla="*/ 13726134 w 17096055"/>
              <a:gd name="connsiteY204" fmla="*/ 0 h 246829"/>
              <a:gd name="connsiteX205" fmla="*/ 13836011 w 17096055"/>
              <a:gd name="connsiteY205" fmla="*/ 45512 h 246829"/>
              <a:gd name="connsiteX206" fmla="*/ 13860073 w 17096055"/>
              <a:gd name="connsiteY206" fmla="*/ 81202 h 246829"/>
              <a:gd name="connsiteX207" fmla="*/ 13884136 w 17096055"/>
              <a:gd name="connsiteY207" fmla="*/ 45512 h 246829"/>
              <a:gd name="connsiteX208" fmla="*/ 13994012 w 17096055"/>
              <a:gd name="connsiteY208" fmla="*/ 0 h 246829"/>
              <a:gd name="connsiteX209" fmla="*/ 14103889 w 17096055"/>
              <a:gd name="connsiteY209" fmla="*/ 45512 h 246829"/>
              <a:gd name="connsiteX210" fmla="*/ 14127952 w 17096055"/>
              <a:gd name="connsiteY210" fmla="*/ 81202 h 246829"/>
              <a:gd name="connsiteX211" fmla="*/ 14152015 w 17096055"/>
              <a:gd name="connsiteY211" fmla="*/ 45512 h 246829"/>
              <a:gd name="connsiteX212" fmla="*/ 14261891 w 17096055"/>
              <a:gd name="connsiteY212" fmla="*/ 0 h 246829"/>
              <a:gd name="connsiteX213" fmla="*/ 14371768 w 17096055"/>
              <a:gd name="connsiteY213" fmla="*/ 45512 h 246829"/>
              <a:gd name="connsiteX214" fmla="*/ 14395830 w 17096055"/>
              <a:gd name="connsiteY214" fmla="*/ 81202 h 246829"/>
              <a:gd name="connsiteX215" fmla="*/ 14419893 w 17096055"/>
              <a:gd name="connsiteY215" fmla="*/ 45512 h 246829"/>
              <a:gd name="connsiteX216" fmla="*/ 14529769 w 17096055"/>
              <a:gd name="connsiteY216" fmla="*/ 0 h 246829"/>
              <a:gd name="connsiteX217" fmla="*/ 14639646 w 17096055"/>
              <a:gd name="connsiteY217" fmla="*/ 45512 h 246829"/>
              <a:gd name="connsiteX218" fmla="*/ 14663708 w 17096055"/>
              <a:gd name="connsiteY218" fmla="*/ 81202 h 246829"/>
              <a:gd name="connsiteX219" fmla="*/ 14687771 w 17096055"/>
              <a:gd name="connsiteY219" fmla="*/ 45512 h 246829"/>
              <a:gd name="connsiteX220" fmla="*/ 14797647 w 17096055"/>
              <a:gd name="connsiteY220" fmla="*/ 0 h 246829"/>
              <a:gd name="connsiteX221" fmla="*/ 14907524 w 17096055"/>
              <a:gd name="connsiteY221" fmla="*/ 45512 h 246829"/>
              <a:gd name="connsiteX222" fmla="*/ 14931587 w 17096055"/>
              <a:gd name="connsiteY222" fmla="*/ 81202 h 246829"/>
              <a:gd name="connsiteX223" fmla="*/ 14955650 w 17096055"/>
              <a:gd name="connsiteY223" fmla="*/ 45512 h 246829"/>
              <a:gd name="connsiteX224" fmla="*/ 15065526 w 17096055"/>
              <a:gd name="connsiteY224" fmla="*/ 0 h 246829"/>
              <a:gd name="connsiteX225" fmla="*/ 15175403 w 17096055"/>
              <a:gd name="connsiteY225" fmla="*/ 45512 h 246829"/>
              <a:gd name="connsiteX226" fmla="*/ 15199465 w 17096055"/>
              <a:gd name="connsiteY226" fmla="*/ 81202 h 246829"/>
              <a:gd name="connsiteX227" fmla="*/ 15223528 w 17096055"/>
              <a:gd name="connsiteY227" fmla="*/ 45512 h 246829"/>
              <a:gd name="connsiteX228" fmla="*/ 15333404 w 17096055"/>
              <a:gd name="connsiteY228" fmla="*/ 0 h 246829"/>
              <a:gd name="connsiteX229" fmla="*/ 15443281 w 17096055"/>
              <a:gd name="connsiteY229" fmla="*/ 45512 h 246829"/>
              <a:gd name="connsiteX230" fmla="*/ 15467343 w 17096055"/>
              <a:gd name="connsiteY230" fmla="*/ 81202 h 246829"/>
              <a:gd name="connsiteX231" fmla="*/ 15491406 w 17096055"/>
              <a:gd name="connsiteY231" fmla="*/ 45512 h 246829"/>
              <a:gd name="connsiteX232" fmla="*/ 15601282 w 17096055"/>
              <a:gd name="connsiteY232" fmla="*/ 0 h 246829"/>
              <a:gd name="connsiteX233" fmla="*/ 15711159 w 17096055"/>
              <a:gd name="connsiteY233" fmla="*/ 45512 h 246829"/>
              <a:gd name="connsiteX234" fmla="*/ 15735222 w 17096055"/>
              <a:gd name="connsiteY234" fmla="*/ 81202 h 246829"/>
              <a:gd name="connsiteX235" fmla="*/ 15759285 w 17096055"/>
              <a:gd name="connsiteY235" fmla="*/ 45512 h 246829"/>
              <a:gd name="connsiteX236" fmla="*/ 15869161 w 17096055"/>
              <a:gd name="connsiteY236" fmla="*/ 0 h 246829"/>
              <a:gd name="connsiteX237" fmla="*/ 15979038 w 17096055"/>
              <a:gd name="connsiteY237" fmla="*/ 45512 h 246829"/>
              <a:gd name="connsiteX238" fmla="*/ 16003100 w 17096055"/>
              <a:gd name="connsiteY238" fmla="*/ 81202 h 246829"/>
              <a:gd name="connsiteX239" fmla="*/ 16027163 w 17096055"/>
              <a:gd name="connsiteY239" fmla="*/ 45512 h 246829"/>
              <a:gd name="connsiteX240" fmla="*/ 16137039 w 17096055"/>
              <a:gd name="connsiteY240" fmla="*/ 0 h 246829"/>
              <a:gd name="connsiteX241" fmla="*/ 16246915 w 17096055"/>
              <a:gd name="connsiteY241" fmla="*/ 45512 h 246829"/>
              <a:gd name="connsiteX242" fmla="*/ 16270979 w 17096055"/>
              <a:gd name="connsiteY242" fmla="*/ 81202 h 246829"/>
              <a:gd name="connsiteX243" fmla="*/ 16295039 w 17096055"/>
              <a:gd name="connsiteY243" fmla="*/ 45512 h 246829"/>
              <a:gd name="connsiteX244" fmla="*/ 16404919 w 17096055"/>
              <a:gd name="connsiteY244" fmla="*/ 0 h 246829"/>
              <a:gd name="connsiteX245" fmla="*/ 16514795 w 17096055"/>
              <a:gd name="connsiteY245" fmla="*/ 45512 h 246829"/>
              <a:gd name="connsiteX246" fmla="*/ 16538855 w 17096055"/>
              <a:gd name="connsiteY246" fmla="*/ 81202 h 246829"/>
              <a:gd name="connsiteX247" fmla="*/ 16562919 w 17096055"/>
              <a:gd name="connsiteY247" fmla="*/ 45512 h 246829"/>
              <a:gd name="connsiteX248" fmla="*/ 16672795 w 17096055"/>
              <a:gd name="connsiteY248" fmla="*/ 0 h 246829"/>
              <a:gd name="connsiteX249" fmla="*/ 16782675 w 17096055"/>
              <a:gd name="connsiteY249" fmla="*/ 45512 h 246829"/>
              <a:gd name="connsiteX250" fmla="*/ 16806731 w 17096055"/>
              <a:gd name="connsiteY250" fmla="*/ 81196 h 246829"/>
              <a:gd name="connsiteX251" fmla="*/ 16830791 w 17096055"/>
              <a:gd name="connsiteY251" fmla="*/ 45512 h 246829"/>
              <a:gd name="connsiteX252" fmla="*/ 16940667 w 17096055"/>
              <a:gd name="connsiteY252" fmla="*/ 0 h 246829"/>
              <a:gd name="connsiteX253" fmla="*/ 17096055 w 17096055"/>
              <a:gd name="connsiteY253" fmla="*/ 155389 h 246829"/>
              <a:gd name="connsiteX254" fmla="*/ 17094943 w 17096055"/>
              <a:gd name="connsiteY254" fmla="*/ 160894 h 246829"/>
              <a:gd name="connsiteX255" fmla="*/ 0 w 17096055"/>
              <a:gd name="connsiteY255" fmla="*/ 246829 h 246829"/>
              <a:gd name="connsiteX0" fmla="*/ 0 w 17032107"/>
              <a:gd name="connsiteY0" fmla="*/ 0 h 160894"/>
              <a:gd name="connsiteX1" fmla="*/ 109877 w 17032107"/>
              <a:gd name="connsiteY1" fmla="*/ 45512 h 160894"/>
              <a:gd name="connsiteX2" fmla="*/ 133939 w 17032107"/>
              <a:gd name="connsiteY2" fmla="*/ 81202 h 160894"/>
              <a:gd name="connsiteX3" fmla="*/ 158002 w 17032107"/>
              <a:gd name="connsiteY3" fmla="*/ 45512 h 160894"/>
              <a:gd name="connsiteX4" fmla="*/ 267878 w 17032107"/>
              <a:gd name="connsiteY4" fmla="*/ 0 h 160894"/>
              <a:gd name="connsiteX5" fmla="*/ 377755 w 17032107"/>
              <a:gd name="connsiteY5" fmla="*/ 45512 h 160894"/>
              <a:gd name="connsiteX6" fmla="*/ 401818 w 17032107"/>
              <a:gd name="connsiteY6" fmla="*/ 81202 h 160894"/>
              <a:gd name="connsiteX7" fmla="*/ 425881 w 17032107"/>
              <a:gd name="connsiteY7" fmla="*/ 45512 h 160894"/>
              <a:gd name="connsiteX8" fmla="*/ 535758 w 17032107"/>
              <a:gd name="connsiteY8" fmla="*/ 0 h 160894"/>
              <a:gd name="connsiteX9" fmla="*/ 645634 w 17032107"/>
              <a:gd name="connsiteY9" fmla="*/ 45512 h 160894"/>
              <a:gd name="connsiteX10" fmla="*/ 669697 w 17032107"/>
              <a:gd name="connsiteY10" fmla="*/ 81202 h 160894"/>
              <a:gd name="connsiteX11" fmla="*/ 693759 w 17032107"/>
              <a:gd name="connsiteY11" fmla="*/ 45512 h 160894"/>
              <a:gd name="connsiteX12" fmla="*/ 803635 w 17032107"/>
              <a:gd name="connsiteY12" fmla="*/ 0 h 160894"/>
              <a:gd name="connsiteX13" fmla="*/ 913512 w 17032107"/>
              <a:gd name="connsiteY13" fmla="*/ 45512 h 160894"/>
              <a:gd name="connsiteX14" fmla="*/ 937574 w 17032107"/>
              <a:gd name="connsiteY14" fmla="*/ 81202 h 160894"/>
              <a:gd name="connsiteX15" fmla="*/ 961637 w 17032107"/>
              <a:gd name="connsiteY15" fmla="*/ 45512 h 160894"/>
              <a:gd name="connsiteX16" fmla="*/ 1071513 w 17032107"/>
              <a:gd name="connsiteY16" fmla="*/ 0 h 160894"/>
              <a:gd name="connsiteX17" fmla="*/ 1181389 w 17032107"/>
              <a:gd name="connsiteY17" fmla="*/ 45512 h 160894"/>
              <a:gd name="connsiteX18" fmla="*/ 1205453 w 17032107"/>
              <a:gd name="connsiteY18" fmla="*/ 81202 h 160894"/>
              <a:gd name="connsiteX19" fmla="*/ 1229516 w 17032107"/>
              <a:gd name="connsiteY19" fmla="*/ 45512 h 160894"/>
              <a:gd name="connsiteX20" fmla="*/ 1339392 w 17032107"/>
              <a:gd name="connsiteY20" fmla="*/ 0 h 160894"/>
              <a:gd name="connsiteX21" fmla="*/ 1449270 w 17032107"/>
              <a:gd name="connsiteY21" fmla="*/ 45512 h 160894"/>
              <a:gd name="connsiteX22" fmla="*/ 1473330 w 17032107"/>
              <a:gd name="connsiteY22" fmla="*/ 81202 h 160894"/>
              <a:gd name="connsiteX23" fmla="*/ 1497394 w 17032107"/>
              <a:gd name="connsiteY23" fmla="*/ 45512 h 160894"/>
              <a:gd name="connsiteX24" fmla="*/ 1607269 w 17032107"/>
              <a:gd name="connsiteY24" fmla="*/ 0 h 160894"/>
              <a:gd name="connsiteX25" fmla="*/ 1717146 w 17032107"/>
              <a:gd name="connsiteY25" fmla="*/ 45512 h 160894"/>
              <a:gd name="connsiteX26" fmla="*/ 1741208 w 17032107"/>
              <a:gd name="connsiteY26" fmla="*/ 81202 h 160894"/>
              <a:gd name="connsiteX27" fmla="*/ 1765271 w 17032107"/>
              <a:gd name="connsiteY27" fmla="*/ 45512 h 160894"/>
              <a:gd name="connsiteX28" fmla="*/ 1875147 w 17032107"/>
              <a:gd name="connsiteY28" fmla="*/ 0 h 160894"/>
              <a:gd name="connsiteX29" fmla="*/ 1985025 w 17032107"/>
              <a:gd name="connsiteY29" fmla="*/ 45512 h 160894"/>
              <a:gd name="connsiteX30" fmla="*/ 2009087 w 17032107"/>
              <a:gd name="connsiteY30" fmla="*/ 81202 h 160894"/>
              <a:gd name="connsiteX31" fmla="*/ 2033151 w 17032107"/>
              <a:gd name="connsiteY31" fmla="*/ 45512 h 160894"/>
              <a:gd name="connsiteX32" fmla="*/ 2143026 w 17032107"/>
              <a:gd name="connsiteY32" fmla="*/ 0 h 160894"/>
              <a:gd name="connsiteX33" fmla="*/ 2252903 w 17032107"/>
              <a:gd name="connsiteY33" fmla="*/ 45512 h 160894"/>
              <a:gd name="connsiteX34" fmla="*/ 2276965 w 17032107"/>
              <a:gd name="connsiteY34" fmla="*/ 81202 h 160894"/>
              <a:gd name="connsiteX35" fmla="*/ 2301027 w 17032107"/>
              <a:gd name="connsiteY35" fmla="*/ 45512 h 160894"/>
              <a:gd name="connsiteX36" fmla="*/ 2410904 w 17032107"/>
              <a:gd name="connsiteY36" fmla="*/ 0 h 160894"/>
              <a:gd name="connsiteX37" fmla="*/ 2520781 w 17032107"/>
              <a:gd name="connsiteY37" fmla="*/ 45512 h 160894"/>
              <a:gd name="connsiteX38" fmla="*/ 2544843 w 17032107"/>
              <a:gd name="connsiteY38" fmla="*/ 81202 h 160894"/>
              <a:gd name="connsiteX39" fmla="*/ 2568905 w 17032107"/>
              <a:gd name="connsiteY39" fmla="*/ 45512 h 160894"/>
              <a:gd name="connsiteX40" fmla="*/ 2678782 w 17032107"/>
              <a:gd name="connsiteY40" fmla="*/ 0 h 160894"/>
              <a:gd name="connsiteX41" fmla="*/ 2788658 w 17032107"/>
              <a:gd name="connsiteY41" fmla="*/ 45512 h 160894"/>
              <a:gd name="connsiteX42" fmla="*/ 2812722 w 17032107"/>
              <a:gd name="connsiteY42" fmla="*/ 81202 h 160894"/>
              <a:gd name="connsiteX43" fmla="*/ 2836785 w 17032107"/>
              <a:gd name="connsiteY43" fmla="*/ 45512 h 160894"/>
              <a:gd name="connsiteX44" fmla="*/ 2946661 w 17032107"/>
              <a:gd name="connsiteY44" fmla="*/ 0 h 160894"/>
              <a:gd name="connsiteX45" fmla="*/ 3056537 w 17032107"/>
              <a:gd name="connsiteY45" fmla="*/ 45512 h 160894"/>
              <a:gd name="connsiteX46" fmla="*/ 3080600 w 17032107"/>
              <a:gd name="connsiteY46" fmla="*/ 81202 h 160894"/>
              <a:gd name="connsiteX47" fmla="*/ 3104662 w 17032107"/>
              <a:gd name="connsiteY47" fmla="*/ 45512 h 160894"/>
              <a:gd name="connsiteX48" fmla="*/ 3214539 w 17032107"/>
              <a:gd name="connsiteY48" fmla="*/ 0 h 160894"/>
              <a:gd name="connsiteX49" fmla="*/ 3324415 w 17032107"/>
              <a:gd name="connsiteY49" fmla="*/ 45512 h 160894"/>
              <a:gd name="connsiteX50" fmla="*/ 3348479 w 17032107"/>
              <a:gd name="connsiteY50" fmla="*/ 81202 h 160894"/>
              <a:gd name="connsiteX51" fmla="*/ 3372540 w 17032107"/>
              <a:gd name="connsiteY51" fmla="*/ 45512 h 160894"/>
              <a:gd name="connsiteX52" fmla="*/ 3482417 w 17032107"/>
              <a:gd name="connsiteY52" fmla="*/ 0 h 160894"/>
              <a:gd name="connsiteX53" fmla="*/ 3592293 w 17032107"/>
              <a:gd name="connsiteY53" fmla="*/ 45512 h 160894"/>
              <a:gd name="connsiteX54" fmla="*/ 3616356 w 17032107"/>
              <a:gd name="connsiteY54" fmla="*/ 81202 h 160894"/>
              <a:gd name="connsiteX55" fmla="*/ 3640418 w 17032107"/>
              <a:gd name="connsiteY55" fmla="*/ 45512 h 160894"/>
              <a:gd name="connsiteX56" fmla="*/ 3750295 w 17032107"/>
              <a:gd name="connsiteY56" fmla="*/ 0 h 160894"/>
              <a:gd name="connsiteX57" fmla="*/ 3860172 w 17032107"/>
              <a:gd name="connsiteY57" fmla="*/ 45512 h 160894"/>
              <a:gd name="connsiteX58" fmla="*/ 3884235 w 17032107"/>
              <a:gd name="connsiteY58" fmla="*/ 81202 h 160894"/>
              <a:gd name="connsiteX59" fmla="*/ 3908297 w 17032107"/>
              <a:gd name="connsiteY59" fmla="*/ 45512 h 160894"/>
              <a:gd name="connsiteX60" fmla="*/ 4018173 w 17032107"/>
              <a:gd name="connsiteY60" fmla="*/ 0 h 160894"/>
              <a:gd name="connsiteX61" fmla="*/ 4128051 w 17032107"/>
              <a:gd name="connsiteY61" fmla="*/ 45512 h 160894"/>
              <a:gd name="connsiteX62" fmla="*/ 4152112 w 17032107"/>
              <a:gd name="connsiteY62" fmla="*/ 81202 h 160894"/>
              <a:gd name="connsiteX63" fmla="*/ 4176176 w 17032107"/>
              <a:gd name="connsiteY63" fmla="*/ 45512 h 160894"/>
              <a:gd name="connsiteX64" fmla="*/ 4286051 w 17032107"/>
              <a:gd name="connsiteY64" fmla="*/ 0 h 160894"/>
              <a:gd name="connsiteX65" fmla="*/ 4395929 w 17032107"/>
              <a:gd name="connsiteY65" fmla="*/ 45512 h 160894"/>
              <a:gd name="connsiteX66" fmla="*/ 4419990 w 17032107"/>
              <a:gd name="connsiteY66" fmla="*/ 81202 h 160894"/>
              <a:gd name="connsiteX67" fmla="*/ 4444054 w 17032107"/>
              <a:gd name="connsiteY67" fmla="*/ 45512 h 160894"/>
              <a:gd name="connsiteX68" fmla="*/ 4553930 w 17032107"/>
              <a:gd name="connsiteY68" fmla="*/ 0 h 160894"/>
              <a:gd name="connsiteX69" fmla="*/ 4663806 w 17032107"/>
              <a:gd name="connsiteY69" fmla="*/ 45512 h 160894"/>
              <a:gd name="connsiteX70" fmla="*/ 4687870 w 17032107"/>
              <a:gd name="connsiteY70" fmla="*/ 81202 h 160894"/>
              <a:gd name="connsiteX71" fmla="*/ 4711933 w 17032107"/>
              <a:gd name="connsiteY71" fmla="*/ 45512 h 160894"/>
              <a:gd name="connsiteX72" fmla="*/ 4821809 w 17032107"/>
              <a:gd name="connsiteY72" fmla="*/ 0 h 160894"/>
              <a:gd name="connsiteX73" fmla="*/ 4931685 w 17032107"/>
              <a:gd name="connsiteY73" fmla="*/ 45512 h 160894"/>
              <a:gd name="connsiteX74" fmla="*/ 4955748 w 17032107"/>
              <a:gd name="connsiteY74" fmla="*/ 81202 h 160894"/>
              <a:gd name="connsiteX75" fmla="*/ 4979810 w 17032107"/>
              <a:gd name="connsiteY75" fmla="*/ 45512 h 160894"/>
              <a:gd name="connsiteX76" fmla="*/ 5089687 w 17032107"/>
              <a:gd name="connsiteY76" fmla="*/ 0 h 160894"/>
              <a:gd name="connsiteX77" fmla="*/ 5199564 w 17032107"/>
              <a:gd name="connsiteY77" fmla="*/ 45512 h 160894"/>
              <a:gd name="connsiteX78" fmla="*/ 5223625 w 17032107"/>
              <a:gd name="connsiteY78" fmla="*/ 81202 h 160894"/>
              <a:gd name="connsiteX79" fmla="*/ 5247688 w 17032107"/>
              <a:gd name="connsiteY79" fmla="*/ 45512 h 160894"/>
              <a:gd name="connsiteX80" fmla="*/ 5357564 w 17032107"/>
              <a:gd name="connsiteY80" fmla="*/ 0 h 160894"/>
              <a:gd name="connsiteX81" fmla="*/ 5467442 w 17032107"/>
              <a:gd name="connsiteY81" fmla="*/ 45512 h 160894"/>
              <a:gd name="connsiteX82" fmla="*/ 5491504 w 17032107"/>
              <a:gd name="connsiteY82" fmla="*/ 81202 h 160894"/>
              <a:gd name="connsiteX83" fmla="*/ 5515568 w 17032107"/>
              <a:gd name="connsiteY83" fmla="*/ 45512 h 160894"/>
              <a:gd name="connsiteX84" fmla="*/ 5625443 w 17032107"/>
              <a:gd name="connsiteY84" fmla="*/ 0 h 160894"/>
              <a:gd name="connsiteX85" fmla="*/ 5735321 w 17032107"/>
              <a:gd name="connsiteY85" fmla="*/ 45512 h 160894"/>
              <a:gd name="connsiteX86" fmla="*/ 5759382 w 17032107"/>
              <a:gd name="connsiteY86" fmla="*/ 81202 h 160894"/>
              <a:gd name="connsiteX87" fmla="*/ 5783446 w 17032107"/>
              <a:gd name="connsiteY87" fmla="*/ 45512 h 160894"/>
              <a:gd name="connsiteX88" fmla="*/ 5893322 w 17032107"/>
              <a:gd name="connsiteY88" fmla="*/ 0 h 160894"/>
              <a:gd name="connsiteX89" fmla="*/ 6003198 w 17032107"/>
              <a:gd name="connsiteY89" fmla="*/ 45512 h 160894"/>
              <a:gd name="connsiteX90" fmla="*/ 6027261 w 17032107"/>
              <a:gd name="connsiteY90" fmla="*/ 81202 h 160894"/>
              <a:gd name="connsiteX91" fmla="*/ 6051324 w 17032107"/>
              <a:gd name="connsiteY91" fmla="*/ 45512 h 160894"/>
              <a:gd name="connsiteX92" fmla="*/ 6161200 w 17032107"/>
              <a:gd name="connsiteY92" fmla="*/ 0 h 160894"/>
              <a:gd name="connsiteX93" fmla="*/ 6271076 w 17032107"/>
              <a:gd name="connsiteY93" fmla="*/ 45512 h 160894"/>
              <a:gd name="connsiteX94" fmla="*/ 6295140 w 17032107"/>
              <a:gd name="connsiteY94" fmla="*/ 81202 h 160894"/>
              <a:gd name="connsiteX95" fmla="*/ 6319202 w 17032107"/>
              <a:gd name="connsiteY95" fmla="*/ 45512 h 160894"/>
              <a:gd name="connsiteX96" fmla="*/ 6429079 w 17032107"/>
              <a:gd name="connsiteY96" fmla="*/ 0 h 160894"/>
              <a:gd name="connsiteX97" fmla="*/ 6538955 w 17032107"/>
              <a:gd name="connsiteY97" fmla="*/ 45512 h 160894"/>
              <a:gd name="connsiteX98" fmla="*/ 6563018 w 17032107"/>
              <a:gd name="connsiteY98" fmla="*/ 81202 h 160894"/>
              <a:gd name="connsiteX99" fmla="*/ 6587080 w 17032107"/>
              <a:gd name="connsiteY99" fmla="*/ 45512 h 160894"/>
              <a:gd name="connsiteX100" fmla="*/ 6696956 w 17032107"/>
              <a:gd name="connsiteY100" fmla="*/ 0 h 160894"/>
              <a:gd name="connsiteX101" fmla="*/ 6806834 w 17032107"/>
              <a:gd name="connsiteY101" fmla="*/ 45512 h 160894"/>
              <a:gd name="connsiteX102" fmla="*/ 6830895 w 17032107"/>
              <a:gd name="connsiteY102" fmla="*/ 81202 h 160894"/>
              <a:gd name="connsiteX103" fmla="*/ 6854959 w 17032107"/>
              <a:gd name="connsiteY103" fmla="*/ 45512 h 160894"/>
              <a:gd name="connsiteX104" fmla="*/ 6964834 w 17032107"/>
              <a:gd name="connsiteY104" fmla="*/ 0 h 160894"/>
              <a:gd name="connsiteX105" fmla="*/ 7074712 w 17032107"/>
              <a:gd name="connsiteY105" fmla="*/ 45512 h 160894"/>
              <a:gd name="connsiteX106" fmla="*/ 7098774 w 17032107"/>
              <a:gd name="connsiteY106" fmla="*/ 81202 h 160894"/>
              <a:gd name="connsiteX107" fmla="*/ 7122838 w 17032107"/>
              <a:gd name="connsiteY107" fmla="*/ 45512 h 160894"/>
              <a:gd name="connsiteX108" fmla="*/ 7232713 w 17032107"/>
              <a:gd name="connsiteY108" fmla="*/ 0 h 160894"/>
              <a:gd name="connsiteX109" fmla="*/ 7342590 w 17032107"/>
              <a:gd name="connsiteY109" fmla="*/ 45512 h 160894"/>
              <a:gd name="connsiteX110" fmla="*/ 7366653 w 17032107"/>
              <a:gd name="connsiteY110" fmla="*/ 81202 h 160894"/>
              <a:gd name="connsiteX111" fmla="*/ 7390716 w 17032107"/>
              <a:gd name="connsiteY111" fmla="*/ 45512 h 160894"/>
              <a:gd name="connsiteX112" fmla="*/ 7500592 w 17032107"/>
              <a:gd name="connsiteY112" fmla="*/ 0 h 160894"/>
              <a:gd name="connsiteX113" fmla="*/ 7610468 w 17032107"/>
              <a:gd name="connsiteY113" fmla="*/ 45512 h 160894"/>
              <a:gd name="connsiteX114" fmla="*/ 7634530 w 17032107"/>
              <a:gd name="connsiteY114" fmla="*/ 81202 h 160894"/>
              <a:gd name="connsiteX115" fmla="*/ 7658592 w 17032107"/>
              <a:gd name="connsiteY115" fmla="*/ 45512 h 160894"/>
              <a:gd name="connsiteX116" fmla="*/ 7768469 w 17032107"/>
              <a:gd name="connsiteY116" fmla="*/ 0 h 160894"/>
              <a:gd name="connsiteX117" fmla="*/ 7878346 w 17032107"/>
              <a:gd name="connsiteY117" fmla="*/ 45512 h 160894"/>
              <a:gd name="connsiteX118" fmla="*/ 7902408 w 17032107"/>
              <a:gd name="connsiteY118" fmla="*/ 81202 h 160894"/>
              <a:gd name="connsiteX119" fmla="*/ 7926471 w 17032107"/>
              <a:gd name="connsiteY119" fmla="*/ 45512 h 160894"/>
              <a:gd name="connsiteX120" fmla="*/ 8036348 w 17032107"/>
              <a:gd name="connsiteY120" fmla="*/ 0 h 160894"/>
              <a:gd name="connsiteX121" fmla="*/ 8146225 w 17032107"/>
              <a:gd name="connsiteY121" fmla="*/ 45512 h 160894"/>
              <a:gd name="connsiteX122" fmla="*/ 8170283 w 17032107"/>
              <a:gd name="connsiteY122" fmla="*/ 81196 h 160894"/>
              <a:gd name="connsiteX123" fmla="*/ 8194341 w 17032107"/>
              <a:gd name="connsiteY123" fmla="*/ 45512 h 160894"/>
              <a:gd name="connsiteX124" fmla="*/ 8304218 w 17032107"/>
              <a:gd name="connsiteY124" fmla="*/ 0 h 160894"/>
              <a:gd name="connsiteX125" fmla="*/ 8414095 w 17032107"/>
              <a:gd name="connsiteY125" fmla="*/ 45512 h 160894"/>
              <a:gd name="connsiteX126" fmla="*/ 8438360 w 17032107"/>
              <a:gd name="connsiteY126" fmla="*/ 81502 h 160894"/>
              <a:gd name="connsiteX127" fmla="*/ 8462625 w 17032107"/>
              <a:gd name="connsiteY127" fmla="*/ 45512 h 160894"/>
              <a:gd name="connsiteX128" fmla="*/ 8572500 w 17032107"/>
              <a:gd name="connsiteY128" fmla="*/ 0 h 160894"/>
              <a:gd name="connsiteX129" fmla="*/ 8682377 w 17032107"/>
              <a:gd name="connsiteY129" fmla="*/ 45512 h 160894"/>
              <a:gd name="connsiteX130" fmla="*/ 8706439 w 17032107"/>
              <a:gd name="connsiteY130" fmla="*/ 81202 h 160894"/>
              <a:gd name="connsiteX131" fmla="*/ 8730502 w 17032107"/>
              <a:gd name="connsiteY131" fmla="*/ 45512 h 160894"/>
              <a:gd name="connsiteX132" fmla="*/ 8840378 w 17032107"/>
              <a:gd name="connsiteY132" fmla="*/ 0 h 160894"/>
              <a:gd name="connsiteX133" fmla="*/ 8950255 w 17032107"/>
              <a:gd name="connsiteY133" fmla="*/ 45512 h 160894"/>
              <a:gd name="connsiteX134" fmla="*/ 8974318 w 17032107"/>
              <a:gd name="connsiteY134" fmla="*/ 81202 h 160894"/>
              <a:gd name="connsiteX135" fmla="*/ 8998381 w 17032107"/>
              <a:gd name="connsiteY135" fmla="*/ 45512 h 160894"/>
              <a:gd name="connsiteX136" fmla="*/ 9108258 w 17032107"/>
              <a:gd name="connsiteY136" fmla="*/ 0 h 160894"/>
              <a:gd name="connsiteX137" fmla="*/ 9218134 w 17032107"/>
              <a:gd name="connsiteY137" fmla="*/ 45512 h 160894"/>
              <a:gd name="connsiteX138" fmla="*/ 9242197 w 17032107"/>
              <a:gd name="connsiteY138" fmla="*/ 81202 h 160894"/>
              <a:gd name="connsiteX139" fmla="*/ 9266259 w 17032107"/>
              <a:gd name="connsiteY139" fmla="*/ 45512 h 160894"/>
              <a:gd name="connsiteX140" fmla="*/ 9376135 w 17032107"/>
              <a:gd name="connsiteY140" fmla="*/ 0 h 160894"/>
              <a:gd name="connsiteX141" fmla="*/ 9486012 w 17032107"/>
              <a:gd name="connsiteY141" fmla="*/ 45512 h 160894"/>
              <a:gd name="connsiteX142" fmla="*/ 9510074 w 17032107"/>
              <a:gd name="connsiteY142" fmla="*/ 81202 h 160894"/>
              <a:gd name="connsiteX143" fmla="*/ 9534137 w 17032107"/>
              <a:gd name="connsiteY143" fmla="*/ 45512 h 160894"/>
              <a:gd name="connsiteX144" fmla="*/ 9644013 w 17032107"/>
              <a:gd name="connsiteY144" fmla="*/ 0 h 160894"/>
              <a:gd name="connsiteX145" fmla="*/ 9753889 w 17032107"/>
              <a:gd name="connsiteY145" fmla="*/ 45512 h 160894"/>
              <a:gd name="connsiteX146" fmla="*/ 9777953 w 17032107"/>
              <a:gd name="connsiteY146" fmla="*/ 81202 h 160894"/>
              <a:gd name="connsiteX147" fmla="*/ 9802016 w 17032107"/>
              <a:gd name="connsiteY147" fmla="*/ 45512 h 160894"/>
              <a:gd name="connsiteX148" fmla="*/ 9911892 w 17032107"/>
              <a:gd name="connsiteY148" fmla="*/ 0 h 160894"/>
              <a:gd name="connsiteX149" fmla="*/ 10021769 w 17032107"/>
              <a:gd name="connsiteY149" fmla="*/ 45512 h 160894"/>
              <a:gd name="connsiteX150" fmla="*/ 10045830 w 17032107"/>
              <a:gd name="connsiteY150" fmla="*/ 81202 h 160894"/>
              <a:gd name="connsiteX151" fmla="*/ 10069893 w 17032107"/>
              <a:gd name="connsiteY151" fmla="*/ 45512 h 160894"/>
              <a:gd name="connsiteX152" fmla="*/ 10179769 w 17032107"/>
              <a:gd name="connsiteY152" fmla="*/ 0 h 160894"/>
              <a:gd name="connsiteX153" fmla="*/ 10289646 w 17032107"/>
              <a:gd name="connsiteY153" fmla="*/ 45512 h 160894"/>
              <a:gd name="connsiteX154" fmla="*/ 10313708 w 17032107"/>
              <a:gd name="connsiteY154" fmla="*/ 81202 h 160894"/>
              <a:gd name="connsiteX155" fmla="*/ 10337771 w 17032107"/>
              <a:gd name="connsiteY155" fmla="*/ 45512 h 160894"/>
              <a:gd name="connsiteX156" fmla="*/ 10447647 w 17032107"/>
              <a:gd name="connsiteY156" fmla="*/ 0 h 160894"/>
              <a:gd name="connsiteX157" fmla="*/ 10557525 w 17032107"/>
              <a:gd name="connsiteY157" fmla="*/ 45512 h 160894"/>
              <a:gd name="connsiteX158" fmla="*/ 10581587 w 17032107"/>
              <a:gd name="connsiteY158" fmla="*/ 81202 h 160894"/>
              <a:gd name="connsiteX159" fmla="*/ 10605651 w 17032107"/>
              <a:gd name="connsiteY159" fmla="*/ 45512 h 160894"/>
              <a:gd name="connsiteX160" fmla="*/ 10715526 w 17032107"/>
              <a:gd name="connsiteY160" fmla="*/ 0 h 160894"/>
              <a:gd name="connsiteX161" fmla="*/ 10825403 w 17032107"/>
              <a:gd name="connsiteY161" fmla="*/ 45512 h 160894"/>
              <a:gd name="connsiteX162" fmla="*/ 10849465 w 17032107"/>
              <a:gd name="connsiteY162" fmla="*/ 81202 h 160894"/>
              <a:gd name="connsiteX163" fmla="*/ 10873527 w 17032107"/>
              <a:gd name="connsiteY163" fmla="*/ 45512 h 160894"/>
              <a:gd name="connsiteX164" fmla="*/ 10983404 w 17032107"/>
              <a:gd name="connsiteY164" fmla="*/ 0 h 160894"/>
              <a:gd name="connsiteX165" fmla="*/ 11093281 w 17032107"/>
              <a:gd name="connsiteY165" fmla="*/ 45512 h 160894"/>
              <a:gd name="connsiteX166" fmla="*/ 11117343 w 17032107"/>
              <a:gd name="connsiteY166" fmla="*/ 81202 h 160894"/>
              <a:gd name="connsiteX167" fmla="*/ 11141405 w 17032107"/>
              <a:gd name="connsiteY167" fmla="*/ 45512 h 160894"/>
              <a:gd name="connsiteX168" fmla="*/ 11251282 w 17032107"/>
              <a:gd name="connsiteY168" fmla="*/ 0 h 160894"/>
              <a:gd name="connsiteX169" fmla="*/ 11361158 w 17032107"/>
              <a:gd name="connsiteY169" fmla="*/ 45512 h 160894"/>
              <a:gd name="connsiteX170" fmla="*/ 11385222 w 17032107"/>
              <a:gd name="connsiteY170" fmla="*/ 81202 h 160894"/>
              <a:gd name="connsiteX171" fmla="*/ 11409285 w 17032107"/>
              <a:gd name="connsiteY171" fmla="*/ 45512 h 160894"/>
              <a:gd name="connsiteX172" fmla="*/ 11519161 w 17032107"/>
              <a:gd name="connsiteY172" fmla="*/ 0 h 160894"/>
              <a:gd name="connsiteX173" fmla="*/ 11629037 w 17032107"/>
              <a:gd name="connsiteY173" fmla="*/ 45512 h 160894"/>
              <a:gd name="connsiteX174" fmla="*/ 11653100 w 17032107"/>
              <a:gd name="connsiteY174" fmla="*/ 81202 h 160894"/>
              <a:gd name="connsiteX175" fmla="*/ 11677162 w 17032107"/>
              <a:gd name="connsiteY175" fmla="*/ 45512 h 160894"/>
              <a:gd name="connsiteX176" fmla="*/ 11787039 w 17032107"/>
              <a:gd name="connsiteY176" fmla="*/ 0 h 160894"/>
              <a:gd name="connsiteX177" fmla="*/ 11896915 w 17032107"/>
              <a:gd name="connsiteY177" fmla="*/ 45512 h 160894"/>
              <a:gd name="connsiteX178" fmla="*/ 11920978 w 17032107"/>
              <a:gd name="connsiteY178" fmla="*/ 81202 h 160894"/>
              <a:gd name="connsiteX179" fmla="*/ 11945040 w 17032107"/>
              <a:gd name="connsiteY179" fmla="*/ 45512 h 160894"/>
              <a:gd name="connsiteX180" fmla="*/ 12054916 w 17032107"/>
              <a:gd name="connsiteY180" fmla="*/ 0 h 160894"/>
              <a:gd name="connsiteX181" fmla="*/ 12164793 w 17032107"/>
              <a:gd name="connsiteY181" fmla="*/ 45512 h 160894"/>
              <a:gd name="connsiteX182" fmla="*/ 12188855 w 17032107"/>
              <a:gd name="connsiteY182" fmla="*/ 81202 h 160894"/>
              <a:gd name="connsiteX183" fmla="*/ 12212918 w 17032107"/>
              <a:gd name="connsiteY183" fmla="*/ 45512 h 160894"/>
              <a:gd name="connsiteX184" fmla="*/ 12322794 w 17032107"/>
              <a:gd name="connsiteY184" fmla="*/ 0 h 160894"/>
              <a:gd name="connsiteX185" fmla="*/ 12432671 w 17032107"/>
              <a:gd name="connsiteY185" fmla="*/ 45512 h 160894"/>
              <a:gd name="connsiteX186" fmla="*/ 12456734 w 17032107"/>
              <a:gd name="connsiteY186" fmla="*/ 81202 h 160894"/>
              <a:gd name="connsiteX187" fmla="*/ 12480797 w 17032107"/>
              <a:gd name="connsiteY187" fmla="*/ 45512 h 160894"/>
              <a:gd name="connsiteX188" fmla="*/ 12590673 w 17032107"/>
              <a:gd name="connsiteY188" fmla="*/ 0 h 160894"/>
              <a:gd name="connsiteX189" fmla="*/ 12700550 w 17032107"/>
              <a:gd name="connsiteY189" fmla="*/ 45512 h 160894"/>
              <a:gd name="connsiteX190" fmla="*/ 12724612 w 17032107"/>
              <a:gd name="connsiteY190" fmla="*/ 81202 h 160894"/>
              <a:gd name="connsiteX191" fmla="*/ 12748675 w 17032107"/>
              <a:gd name="connsiteY191" fmla="*/ 45512 h 160894"/>
              <a:gd name="connsiteX192" fmla="*/ 12858551 w 17032107"/>
              <a:gd name="connsiteY192" fmla="*/ 0 h 160894"/>
              <a:gd name="connsiteX193" fmla="*/ 12968428 w 17032107"/>
              <a:gd name="connsiteY193" fmla="*/ 45512 h 160894"/>
              <a:gd name="connsiteX194" fmla="*/ 12992490 w 17032107"/>
              <a:gd name="connsiteY194" fmla="*/ 81202 h 160894"/>
              <a:gd name="connsiteX195" fmla="*/ 13016553 w 17032107"/>
              <a:gd name="connsiteY195" fmla="*/ 45512 h 160894"/>
              <a:gd name="connsiteX196" fmla="*/ 13126429 w 17032107"/>
              <a:gd name="connsiteY196" fmla="*/ 0 h 160894"/>
              <a:gd name="connsiteX197" fmla="*/ 13236306 w 17032107"/>
              <a:gd name="connsiteY197" fmla="*/ 45512 h 160894"/>
              <a:gd name="connsiteX198" fmla="*/ 13260369 w 17032107"/>
              <a:gd name="connsiteY198" fmla="*/ 81202 h 160894"/>
              <a:gd name="connsiteX199" fmla="*/ 13284432 w 17032107"/>
              <a:gd name="connsiteY199" fmla="*/ 45512 h 160894"/>
              <a:gd name="connsiteX200" fmla="*/ 13394308 w 17032107"/>
              <a:gd name="connsiteY200" fmla="*/ 0 h 160894"/>
              <a:gd name="connsiteX201" fmla="*/ 13504185 w 17032107"/>
              <a:gd name="connsiteY201" fmla="*/ 45512 h 160894"/>
              <a:gd name="connsiteX202" fmla="*/ 13528247 w 17032107"/>
              <a:gd name="connsiteY202" fmla="*/ 81202 h 160894"/>
              <a:gd name="connsiteX203" fmla="*/ 13552310 w 17032107"/>
              <a:gd name="connsiteY203" fmla="*/ 45512 h 160894"/>
              <a:gd name="connsiteX204" fmla="*/ 13662186 w 17032107"/>
              <a:gd name="connsiteY204" fmla="*/ 0 h 160894"/>
              <a:gd name="connsiteX205" fmla="*/ 13772063 w 17032107"/>
              <a:gd name="connsiteY205" fmla="*/ 45512 h 160894"/>
              <a:gd name="connsiteX206" fmla="*/ 13796125 w 17032107"/>
              <a:gd name="connsiteY206" fmla="*/ 81202 h 160894"/>
              <a:gd name="connsiteX207" fmla="*/ 13820188 w 17032107"/>
              <a:gd name="connsiteY207" fmla="*/ 45512 h 160894"/>
              <a:gd name="connsiteX208" fmla="*/ 13930064 w 17032107"/>
              <a:gd name="connsiteY208" fmla="*/ 0 h 160894"/>
              <a:gd name="connsiteX209" fmla="*/ 14039941 w 17032107"/>
              <a:gd name="connsiteY209" fmla="*/ 45512 h 160894"/>
              <a:gd name="connsiteX210" fmla="*/ 14064004 w 17032107"/>
              <a:gd name="connsiteY210" fmla="*/ 81202 h 160894"/>
              <a:gd name="connsiteX211" fmla="*/ 14088067 w 17032107"/>
              <a:gd name="connsiteY211" fmla="*/ 45512 h 160894"/>
              <a:gd name="connsiteX212" fmla="*/ 14197943 w 17032107"/>
              <a:gd name="connsiteY212" fmla="*/ 0 h 160894"/>
              <a:gd name="connsiteX213" fmla="*/ 14307820 w 17032107"/>
              <a:gd name="connsiteY213" fmla="*/ 45512 h 160894"/>
              <a:gd name="connsiteX214" fmla="*/ 14331882 w 17032107"/>
              <a:gd name="connsiteY214" fmla="*/ 81202 h 160894"/>
              <a:gd name="connsiteX215" fmla="*/ 14355945 w 17032107"/>
              <a:gd name="connsiteY215" fmla="*/ 45512 h 160894"/>
              <a:gd name="connsiteX216" fmla="*/ 14465821 w 17032107"/>
              <a:gd name="connsiteY216" fmla="*/ 0 h 160894"/>
              <a:gd name="connsiteX217" fmla="*/ 14575698 w 17032107"/>
              <a:gd name="connsiteY217" fmla="*/ 45512 h 160894"/>
              <a:gd name="connsiteX218" fmla="*/ 14599760 w 17032107"/>
              <a:gd name="connsiteY218" fmla="*/ 81202 h 160894"/>
              <a:gd name="connsiteX219" fmla="*/ 14623823 w 17032107"/>
              <a:gd name="connsiteY219" fmla="*/ 45512 h 160894"/>
              <a:gd name="connsiteX220" fmla="*/ 14733699 w 17032107"/>
              <a:gd name="connsiteY220" fmla="*/ 0 h 160894"/>
              <a:gd name="connsiteX221" fmla="*/ 14843576 w 17032107"/>
              <a:gd name="connsiteY221" fmla="*/ 45512 h 160894"/>
              <a:gd name="connsiteX222" fmla="*/ 14867639 w 17032107"/>
              <a:gd name="connsiteY222" fmla="*/ 81202 h 160894"/>
              <a:gd name="connsiteX223" fmla="*/ 14891702 w 17032107"/>
              <a:gd name="connsiteY223" fmla="*/ 45512 h 160894"/>
              <a:gd name="connsiteX224" fmla="*/ 15001578 w 17032107"/>
              <a:gd name="connsiteY224" fmla="*/ 0 h 160894"/>
              <a:gd name="connsiteX225" fmla="*/ 15111455 w 17032107"/>
              <a:gd name="connsiteY225" fmla="*/ 45512 h 160894"/>
              <a:gd name="connsiteX226" fmla="*/ 15135517 w 17032107"/>
              <a:gd name="connsiteY226" fmla="*/ 81202 h 160894"/>
              <a:gd name="connsiteX227" fmla="*/ 15159580 w 17032107"/>
              <a:gd name="connsiteY227" fmla="*/ 45512 h 160894"/>
              <a:gd name="connsiteX228" fmla="*/ 15269456 w 17032107"/>
              <a:gd name="connsiteY228" fmla="*/ 0 h 160894"/>
              <a:gd name="connsiteX229" fmla="*/ 15379333 w 17032107"/>
              <a:gd name="connsiteY229" fmla="*/ 45512 h 160894"/>
              <a:gd name="connsiteX230" fmla="*/ 15403395 w 17032107"/>
              <a:gd name="connsiteY230" fmla="*/ 81202 h 160894"/>
              <a:gd name="connsiteX231" fmla="*/ 15427458 w 17032107"/>
              <a:gd name="connsiteY231" fmla="*/ 45512 h 160894"/>
              <a:gd name="connsiteX232" fmla="*/ 15537334 w 17032107"/>
              <a:gd name="connsiteY232" fmla="*/ 0 h 160894"/>
              <a:gd name="connsiteX233" fmla="*/ 15647211 w 17032107"/>
              <a:gd name="connsiteY233" fmla="*/ 45512 h 160894"/>
              <a:gd name="connsiteX234" fmla="*/ 15671274 w 17032107"/>
              <a:gd name="connsiteY234" fmla="*/ 81202 h 160894"/>
              <a:gd name="connsiteX235" fmla="*/ 15695337 w 17032107"/>
              <a:gd name="connsiteY235" fmla="*/ 45512 h 160894"/>
              <a:gd name="connsiteX236" fmla="*/ 15805213 w 17032107"/>
              <a:gd name="connsiteY236" fmla="*/ 0 h 160894"/>
              <a:gd name="connsiteX237" fmla="*/ 15915090 w 17032107"/>
              <a:gd name="connsiteY237" fmla="*/ 45512 h 160894"/>
              <a:gd name="connsiteX238" fmla="*/ 15939152 w 17032107"/>
              <a:gd name="connsiteY238" fmla="*/ 81202 h 160894"/>
              <a:gd name="connsiteX239" fmla="*/ 15963215 w 17032107"/>
              <a:gd name="connsiteY239" fmla="*/ 45512 h 160894"/>
              <a:gd name="connsiteX240" fmla="*/ 16073091 w 17032107"/>
              <a:gd name="connsiteY240" fmla="*/ 0 h 160894"/>
              <a:gd name="connsiteX241" fmla="*/ 16182967 w 17032107"/>
              <a:gd name="connsiteY241" fmla="*/ 45512 h 160894"/>
              <a:gd name="connsiteX242" fmla="*/ 16207031 w 17032107"/>
              <a:gd name="connsiteY242" fmla="*/ 81202 h 160894"/>
              <a:gd name="connsiteX243" fmla="*/ 16231091 w 17032107"/>
              <a:gd name="connsiteY243" fmla="*/ 45512 h 160894"/>
              <a:gd name="connsiteX244" fmla="*/ 16340971 w 17032107"/>
              <a:gd name="connsiteY244" fmla="*/ 0 h 160894"/>
              <a:gd name="connsiteX245" fmla="*/ 16450847 w 17032107"/>
              <a:gd name="connsiteY245" fmla="*/ 45512 h 160894"/>
              <a:gd name="connsiteX246" fmla="*/ 16474907 w 17032107"/>
              <a:gd name="connsiteY246" fmla="*/ 81202 h 160894"/>
              <a:gd name="connsiteX247" fmla="*/ 16498971 w 17032107"/>
              <a:gd name="connsiteY247" fmla="*/ 45512 h 160894"/>
              <a:gd name="connsiteX248" fmla="*/ 16608847 w 17032107"/>
              <a:gd name="connsiteY248" fmla="*/ 0 h 160894"/>
              <a:gd name="connsiteX249" fmla="*/ 16718727 w 17032107"/>
              <a:gd name="connsiteY249" fmla="*/ 45512 h 160894"/>
              <a:gd name="connsiteX250" fmla="*/ 16742783 w 17032107"/>
              <a:gd name="connsiteY250" fmla="*/ 81196 h 160894"/>
              <a:gd name="connsiteX251" fmla="*/ 16766843 w 17032107"/>
              <a:gd name="connsiteY251" fmla="*/ 45512 h 160894"/>
              <a:gd name="connsiteX252" fmla="*/ 16876719 w 17032107"/>
              <a:gd name="connsiteY252" fmla="*/ 0 h 160894"/>
              <a:gd name="connsiteX253" fmla="*/ 17032107 w 17032107"/>
              <a:gd name="connsiteY253" fmla="*/ 155389 h 160894"/>
              <a:gd name="connsiteX254" fmla="*/ 17030995 w 17032107"/>
              <a:gd name="connsiteY254" fmla="*/ 160894 h 160894"/>
              <a:gd name="connsiteX0" fmla="*/ 0 w 16922230"/>
              <a:gd name="connsiteY0" fmla="*/ 45512 h 160894"/>
              <a:gd name="connsiteX1" fmla="*/ 24062 w 16922230"/>
              <a:gd name="connsiteY1" fmla="*/ 81202 h 160894"/>
              <a:gd name="connsiteX2" fmla="*/ 48125 w 16922230"/>
              <a:gd name="connsiteY2" fmla="*/ 45512 h 160894"/>
              <a:gd name="connsiteX3" fmla="*/ 158001 w 16922230"/>
              <a:gd name="connsiteY3" fmla="*/ 0 h 160894"/>
              <a:gd name="connsiteX4" fmla="*/ 267878 w 16922230"/>
              <a:gd name="connsiteY4" fmla="*/ 45512 h 160894"/>
              <a:gd name="connsiteX5" fmla="*/ 291941 w 16922230"/>
              <a:gd name="connsiteY5" fmla="*/ 81202 h 160894"/>
              <a:gd name="connsiteX6" fmla="*/ 316004 w 16922230"/>
              <a:gd name="connsiteY6" fmla="*/ 45512 h 160894"/>
              <a:gd name="connsiteX7" fmla="*/ 425881 w 16922230"/>
              <a:gd name="connsiteY7" fmla="*/ 0 h 160894"/>
              <a:gd name="connsiteX8" fmla="*/ 535757 w 16922230"/>
              <a:gd name="connsiteY8" fmla="*/ 45512 h 160894"/>
              <a:gd name="connsiteX9" fmla="*/ 559820 w 16922230"/>
              <a:gd name="connsiteY9" fmla="*/ 81202 h 160894"/>
              <a:gd name="connsiteX10" fmla="*/ 583882 w 16922230"/>
              <a:gd name="connsiteY10" fmla="*/ 45512 h 160894"/>
              <a:gd name="connsiteX11" fmla="*/ 693758 w 16922230"/>
              <a:gd name="connsiteY11" fmla="*/ 0 h 160894"/>
              <a:gd name="connsiteX12" fmla="*/ 803635 w 16922230"/>
              <a:gd name="connsiteY12" fmla="*/ 45512 h 160894"/>
              <a:gd name="connsiteX13" fmla="*/ 827697 w 16922230"/>
              <a:gd name="connsiteY13" fmla="*/ 81202 h 160894"/>
              <a:gd name="connsiteX14" fmla="*/ 851760 w 16922230"/>
              <a:gd name="connsiteY14" fmla="*/ 45512 h 160894"/>
              <a:gd name="connsiteX15" fmla="*/ 961636 w 16922230"/>
              <a:gd name="connsiteY15" fmla="*/ 0 h 160894"/>
              <a:gd name="connsiteX16" fmla="*/ 1071512 w 16922230"/>
              <a:gd name="connsiteY16" fmla="*/ 45512 h 160894"/>
              <a:gd name="connsiteX17" fmla="*/ 1095576 w 16922230"/>
              <a:gd name="connsiteY17" fmla="*/ 81202 h 160894"/>
              <a:gd name="connsiteX18" fmla="*/ 1119639 w 16922230"/>
              <a:gd name="connsiteY18" fmla="*/ 45512 h 160894"/>
              <a:gd name="connsiteX19" fmla="*/ 1229515 w 16922230"/>
              <a:gd name="connsiteY19" fmla="*/ 0 h 160894"/>
              <a:gd name="connsiteX20" fmla="*/ 1339393 w 16922230"/>
              <a:gd name="connsiteY20" fmla="*/ 45512 h 160894"/>
              <a:gd name="connsiteX21" fmla="*/ 1363453 w 16922230"/>
              <a:gd name="connsiteY21" fmla="*/ 81202 h 160894"/>
              <a:gd name="connsiteX22" fmla="*/ 1387517 w 16922230"/>
              <a:gd name="connsiteY22" fmla="*/ 45512 h 160894"/>
              <a:gd name="connsiteX23" fmla="*/ 1497392 w 16922230"/>
              <a:gd name="connsiteY23" fmla="*/ 0 h 160894"/>
              <a:gd name="connsiteX24" fmla="*/ 1607269 w 16922230"/>
              <a:gd name="connsiteY24" fmla="*/ 45512 h 160894"/>
              <a:gd name="connsiteX25" fmla="*/ 1631331 w 16922230"/>
              <a:gd name="connsiteY25" fmla="*/ 81202 h 160894"/>
              <a:gd name="connsiteX26" fmla="*/ 1655394 w 16922230"/>
              <a:gd name="connsiteY26" fmla="*/ 45512 h 160894"/>
              <a:gd name="connsiteX27" fmla="*/ 1765270 w 16922230"/>
              <a:gd name="connsiteY27" fmla="*/ 0 h 160894"/>
              <a:gd name="connsiteX28" fmla="*/ 1875148 w 16922230"/>
              <a:gd name="connsiteY28" fmla="*/ 45512 h 160894"/>
              <a:gd name="connsiteX29" fmla="*/ 1899210 w 16922230"/>
              <a:gd name="connsiteY29" fmla="*/ 81202 h 160894"/>
              <a:gd name="connsiteX30" fmla="*/ 1923274 w 16922230"/>
              <a:gd name="connsiteY30" fmla="*/ 45512 h 160894"/>
              <a:gd name="connsiteX31" fmla="*/ 2033149 w 16922230"/>
              <a:gd name="connsiteY31" fmla="*/ 0 h 160894"/>
              <a:gd name="connsiteX32" fmla="*/ 2143026 w 16922230"/>
              <a:gd name="connsiteY32" fmla="*/ 45512 h 160894"/>
              <a:gd name="connsiteX33" fmla="*/ 2167088 w 16922230"/>
              <a:gd name="connsiteY33" fmla="*/ 81202 h 160894"/>
              <a:gd name="connsiteX34" fmla="*/ 2191150 w 16922230"/>
              <a:gd name="connsiteY34" fmla="*/ 45512 h 160894"/>
              <a:gd name="connsiteX35" fmla="*/ 2301027 w 16922230"/>
              <a:gd name="connsiteY35" fmla="*/ 0 h 160894"/>
              <a:gd name="connsiteX36" fmla="*/ 2410904 w 16922230"/>
              <a:gd name="connsiteY36" fmla="*/ 45512 h 160894"/>
              <a:gd name="connsiteX37" fmla="*/ 2434966 w 16922230"/>
              <a:gd name="connsiteY37" fmla="*/ 81202 h 160894"/>
              <a:gd name="connsiteX38" fmla="*/ 2459028 w 16922230"/>
              <a:gd name="connsiteY38" fmla="*/ 45512 h 160894"/>
              <a:gd name="connsiteX39" fmla="*/ 2568905 w 16922230"/>
              <a:gd name="connsiteY39" fmla="*/ 0 h 160894"/>
              <a:gd name="connsiteX40" fmla="*/ 2678781 w 16922230"/>
              <a:gd name="connsiteY40" fmla="*/ 45512 h 160894"/>
              <a:gd name="connsiteX41" fmla="*/ 2702845 w 16922230"/>
              <a:gd name="connsiteY41" fmla="*/ 81202 h 160894"/>
              <a:gd name="connsiteX42" fmla="*/ 2726908 w 16922230"/>
              <a:gd name="connsiteY42" fmla="*/ 45512 h 160894"/>
              <a:gd name="connsiteX43" fmla="*/ 2836784 w 16922230"/>
              <a:gd name="connsiteY43" fmla="*/ 0 h 160894"/>
              <a:gd name="connsiteX44" fmla="*/ 2946660 w 16922230"/>
              <a:gd name="connsiteY44" fmla="*/ 45512 h 160894"/>
              <a:gd name="connsiteX45" fmla="*/ 2970723 w 16922230"/>
              <a:gd name="connsiteY45" fmla="*/ 81202 h 160894"/>
              <a:gd name="connsiteX46" fmla="*/ 2994785 w 16922230"/>
              <a:gd name="connsiteY46" fmla="*/ 45512 h 160894"/>
              <a:gd name="connsiteX47" fmla="*/ 3104662 w 16922230"/>
              <a:gd name="connsiteY47" fmla="*/ 0 h 160894"/>
              <a:gd name="connsiteX48" fmla="*/ 3214538 w 16922230"/>
              <a:gd name="connsiteY48" fmla="*/ 45512 h 160894"/>
              <a:gd name="connsiteX49" fmla="*/ 3238602 w 16922230"/>
              <a:gd name="connsiteY49" fmla="*/ 81202 h 160894"/>
              <a:gd name="connsiteX50" fmla="*/ 3262663 w 16922230"/>
              <a:gd name="connsiteY50" fmla="*/ 45512 h 160894"/>
              <a:gd name="connsiteX51" fmla="*/ 3372540 w 16922230"/>
              <a:gd name="connsiteY51" fmla="*/ 0 h 160894"/>
              <a:gd name="connsiteX52" fmla="*/ 3482416 w 16922230"/>
              <a:gd name="connsiteY52" fmla="*/ 45512 h 160894"/>
              <a:gd name="connsiteX53" fmla="*/ 3506479 w 16922230"/>
              <a:gd name="connsiteY53" fmla="*/ 81202 h 160894"/>
              <a:gd name="connsiteX54" fmla="*/ 3530541 w 16922230"/>
              <a:gd name="connsiteY54" fmla="*/ 45512 h 160894"/>
              <a:gd name="connsiteX55" fmla="*/ 3640418 w 16922230"/>
              <a:gd name="connsiteY55" fmla="*/ 0 h 160894"/>
              <a:gd name="connsiteX56" fmla="*/ 3750295 w 16922230"/>
              <a:gd name="connsiteY56" fmla="*/ 45512 h 160894"/>
              <a:gd name="connsiteX57" fmla="*/ 3774358 w 16922230"/>
              <a:gd name="connsiteY57" fmla="*/ 81202 h 160894"/>
              <a:gd name="connsiteX58" fmla="*/ 3798420 w 16922230"/>
              <a:gd name="connsiteY58" fmla="*/ 45512 h 160894"/>
              <a:gd name="connsiteX59" fmla="*/ 3908296 w 16922230"/>
              <a:gd name="connsiteY59" fmla="*/ 0 h 160894"/>
              <a:gd name="connsiteX60" fmla="*/ 4018174 w 16922230"/>
              <a:gd name="connsiteY60" fmla="*/ 45512 h 160894"/>
              <a:gd name="connsiteX61" fmla="*/ 4042235 w 16922230"/>
              <a:gd name="connsiteY61" fmla="*/ 81202 h 160894"/>
              <a:gd name="connsiteX62" fmla="*/ 4066299 w 16922230"/>
              <a:gd name="connsiteY62" fmla="*/ 45512 h 160894"/>
              <a:gd name="connsiteX63" fmla="*/ 4176174 w 16922230"/>
              <a:gd name="connsiteY63" fmla="*/ 0 h 160894"/>
              <a:gd name="connsiteX64" fmla="*/ 4286052 w 16922230"/>
              <a:gd name="connsiteY64" fmla="*/ 45512 h 160894"/>
              <a:gd name="connsiteX65" fmla="*/ 4310113 w 16922230"/>
              <a:gd name="connsiteY65" fmla="*/ 81202 h 160894"/>
              <a:gd name="connsiteX66" fmla="*/ 4334177 w 16922230"/>
              <a:gd name="connsiteY66" fmla="*/ 45512 h 160894"/>
              <a:gd name="connsiteX67" fmla="*/ 4444053 w 16922230"/>
              <a:gd name="connsiteY67" fmla="*/ 0 h 160894"/>
              <a:gd name="connsiteX68" fmla="*/ 4553929 w 16922230"/>
              <a:gd name="connsiteY68" fmla="*/ 45512 h 160894"/>
              <a:gd name="connsiteX69" fmla="*/ 4577993 w 16922230"/>
              <a:gd name="connsiteY69" fmla="*/ 81202 h 160894"/>
              <a:gd name="connsiteX70" fmla="*/ 4602056 w 16922230"/>
              <a:gd name="connsiteY70" fmla="*/ 45512 h 160894"/>
              <a:gd name="connsiteX71" fmla="*/ 4711932 w 16922230"/>
              <a:gd name="connsiteY71" fmla="*/ 0 h 160894"/>
              <a:gd name="connsiteX72" fmla="*/ 4821808 w 16922230"/>
              <a:gd name="connsiteY72" fmla="*/ 45512 h 160894"/>
              <a:gd name="connsiteX73" fmla="*/ 4845871 w 16922230"/>
              <a:gd name="connsiteY73" fmla="*/ 81202 h 160894"/>
              <a:gd name="connsiteX74" fmla="*/ 4869933 w 16922230"/>
              <a:gd name="connsiteY74" fmla="*/ 45512 h 160894"/>
              <a:gd name="connsiteX75" fmla="*/ 4979810 w 16922230"/>
              <a:gd name="connsiteY75" fmla="*/ 0 h 160894"/>
              <a:gd name="connsiteX76" fmla="*/ 5089687 w 16922230"/>
              <a:gd name="connsiteY76" fmla="*/ 45512 h 160894"/>
              <a:gd name="connsiteX77" fmla="*/ 5113748 w 16922230"/>
              <a:gd name="connsiteY77" fmla="*/ 81202 h 160894"/>
              <a:gd name="connsiteX78" fmla="*/ 5137811 w 16922230"/>
              <a:gd name="connsiteY78" fmla="*/ 45512 h 160894"/>
              <a:gd name="connsiteX79" fmla="*/ 5247687 w 16922230"/>
              <a:gd name="connsiteY79" fmla="*/ 0 h 160894"/>
              <a:gd name="connsiteX80" fmla="*/ 5357565 w 16922230"/>
              <a:gd name="connsiteY80" fmla="*/ 45512 h 160894"/>
              <a:gd name="connsiteX81" fmla="*/ 5381627 w 16922230"/>
              <a:gd name="connsiteY81" fmla="*/ 81202 h 160894"/>
              <a:gd name="connsiteX82" fmla="*/ 5405691 w 16922230"/>
              <a:gd name="connsiteY82" fmla="*/ 45512 h 160894"/>
              <a:gd name="connsiteX83" fmla="*/ 5515566 w 16922230"/>
              <a:gd name="connsiteY83" fmla="*/ 0 h 160894"/>
              <a:gd name="connsiteX84" fmla="*/ 5625444 w 16922230"/>
              <a:gd name="connsiteY84" fmla="*/ 45512 h 160894"/>
              <a:gd name="connsiteX85" fmla="*/ 5649505 w 16922230"/>
              <a:gd name="connsiteY85" fmla="*/ 81202 h 160894"/>
              <a:gd name="connsiteX86" fmla="*/ 5673569 w 16922230"/>
              <a:gd name="connsiteY86" fmla="*/ 45512 h 160894"/>
              <a:gd name="connsiteX87" fmla="*/ 5783445 w 16922230"/>
              <a:gd name="connsiteY87" fmla="*/ 0 h 160894"/>
              <a:gd name="connsiteX88" fmla="*/ 5893321 w 16922230"/>
              <a:gd name="connsiteY88" fmla="*/ 45512 h 160894"/>
              <a:gd name="connsiteX89" fmla="*/ 5917384 w 16922230"/>
              <a:gd name="connsiteY89" fmla="*/ 81202 h 160894"/>
              <a:gd name="connsiteX90" fmla="*/ 5941447 w 16922230"/>
              <a:gd name="connsiteY90" fmla="*/ 45512 h 160894"/>
              <a:gd name="connsiteX91" fmla="*/ 6051323 w 16922230"/>
              <a:gd name="connsiteY91" fmla="*/ 0 h 160894"/>
              <a:gd name="connsiteX92" fmla="*/ 6161199 w 16922230"/>
              <a:gd name="connsiteY92" fmla="*/ 45512 h 160894"/>
              <a:gd name="connsiteX93" fmla="*/ 6185263 w 16922230"/>
              <a:gd name="connsiteY93" fmla="*/ 81202 h 160894"/>
              <a:gd name="connsiteX94" fmla="*/ 6209325 w 16922230"/>
              <a:gd name="connsiteY94" fmla="*/ 45512 h 160894"/>
              <a:gd name="connsiteX95" fmla="*/ 6319202 w 16922230"/>
              <a:gd name="connsiteY95" fmla="*/ 0 h 160894"/>
              <a:gd name="connsiteX96" fmla="*/ 6429078 w 16922230"/>
              <a:gd name="connsiteY96" fmla="*/ 45512 h 160894"/>
              <a:gd name="connsiteX97" fmla="*/ 6453141 w 16922230"/>
              <a:gd name="connsiteY97" fmla="*/ 81202 h 160894"/>
              <a:gd name="connsiteX98" fmla="*/ 6477203 w 16922230"/>
              <a:gd name="connsiteY98" fmla="*/ 45512 h 160894"/>
              <a:gd name="connsiteX99" fmla="*/ 6587079 w 16922230"/>
              <a:gd name="connsiteY99" fmla="*/ 0 h 160894"/>
              <a:gd name="connsiteX100" fmla="*/ 6696957 w 16922230"/>
              <a:gd name="connsiteY100" fmla="*/ 45512 h 160894"/>
              <a:gd name="connsiteX101" fmla="*/ 6721018 w 16922230"/>
              <a:gd name="connsiteY101" fmla="*/ 81202 h 160894"/>
              <a:gd name="connsiteX102" fmla="*/ 6745082 w 16922230"/>
              <a:gd name="connsiteY102" fmla="*/ 45512 h 160894"/>
              <a:gd name="connsiteX103" fmla="*/ 6854957 w 16922230"/>
              <a:gd name="connsiteY103" fmla="*/ 0 h 160894"/>
              <a:gd name="connsiteX104" fmla="*/ 6964835 w 16922230"/>
              <a:gd name="connsiteY104" fmla="*/ 45512 h 160894"/>
              <a:gd name="connsiteX105" fmla="*/ 6988897 w 16922230"/>
              <a:gd name="connsiteY105" fmla="*/ 81202 h 160894"/>
              <a:gd name="connsiteX106" fmla="*/ 7012961 w 16922230"/>
              <a:gd name="connsiteY106" fmla="*/ 45512 h 160894"/>
              <a:gd name="connsiteX107" fmla="*/ 7122836 w 16922230"/>
              <a:gd name="connsiteY107" fmla="*/ 0 h 160894"/>
              <a:gd name="connsiteX108" fmla="*/ 7232713 w 16922230"/>
              <a:gd name="connsiteY108" fmla="*/ 45512 h 160894"/>
              <a:gd name="connsiteX109" fmla="*/ 7256776 w 16922230"/>
              <a:gd name="connsiteY109" fmla="*/ 81202 h 160894"/>
              <a:gd name="connsiteX110" fmla="*/ 7280839 w 16922230"/>
              <a:gd name="connsiteY110" fmla="*/ 45512 h 160894"/>
              <a:gd name="connsiteX111" fmla="*/ 7390715 w 16922230"/>
              <a:gd name="connsiteY111" fmla="*/ 0 h 160894"/>
              <a:gd name="connsiteX112" fmla="*/ 7500591 w 16922230"/>
              <a:gd name="connsiteY112" fmla="*/ 45512 h 160894"/>
              <a:gd name="connsiteX113" fmla="*/ 7524653 w 16922230"/>
              <a:gd name="connsiteY113" fmla="*/ 81202 h 160894"/>
              <a:gd name="connsiteX114" fmla="*/ 7548715 w 16922230"/>
              <a:gd name="connsiteY114" fmla="*/ 45512 h 160894"/>
              <a:gd name="connsiteX115" fmla="*/ 7658592 w 16922230"/>
              <a:gd name="connsiteY115" fmla="*/ 0 h 160894"/>
              <a:gd name="connsiteX116" fmla="*/ 7768469 w 16922230"/>
              <a:gd name="connsiteY116" fmla="*/ 45512 h 160894"/>
              <a:gd name="connsiteX117" fmla="*/ 7792531 w 16922230"/>
              <a:gd name="connsiteY117" fmla="*/ 81202 h 160894"/>
              <a:gd name="connsiteX118" fmla="*/ 7816594 w 16922230"/>
              <a:gd name="connsiteY118" fmla="*/ 45512 h 160894"/>
              <a:gd name="connsiteX119" fmla="*/ 7926471 w 16922230"/>
              <a:gd name="connsiteY119" fmla="*/ 0 h 160894"/>
              <a:gd name="connsiteX120" fmla="*/ 8036348 w 16922230"/>
              <a:gd name="connsiteY120" fmla="*/ 45512 h 160894"/>
              <a:gd name="connsiteX121" fmla="*/ 8060406 w 16922230"/>
              <a:gd name="connsiteY121" fmla="*/ 81196 h 160894"/>
              <a:gd name="connsiteX122" fmla="*/ 8084464 w 16922230"/>
              <a:gd name="connsiteY122" fmla="*/ 45512 h 160894"/>
              <a:gd name="connsiteX123" fmla="*/ 8194341 w 16922230"/>
              <a:gd name="connsiteY123" fmla="*/ 0 h 160894"/>
              <a:gd name="connsiteX124" fmla="*/ 8304218 w 16922230"/>
              <a:gd name="connsiteY124" fmla="*/ 45512 h 160894"/>
              <a:gd name="connsiteX125" fmla="*/ 8328483 w 16922230"/>
              <a:gd name="connsiteY125" fmla="*/ 81502 h 160894"/>
              <a:gd name="connsiteX126" fmla="*/ 8352748 w 16922230"/>
              <a:gd name="connsiteY126" fmla="*/ 45512 h 160894"/>
              <a:gd name="connsiteX127" fmla="*/ 8462623 w 16922230"/>
              <a:gd name="connsiteY127" fmla="*/ 0 h 160894"/>
              <a:gd name="connsiteX128" fmla="*/ 8572500 w 16922230"/>
              <a:gd name="connsiteY128" fmla="*/ 45512 h 160894"/>
              <a:gd name="connsiteX129" fmla="*/ 8596562 w 16922230"/>
              <a:gd name="connsiteY129" fmla="*/ 81202 h 160894"/>
              <a:gd name="connsiteX130" fmla="*/ 8620625 w 16922230"/>
              <a:gd name="connsiteY130" fmla="*/ 45512 h 160894"/>
              <a:gd name="connsiteX131" fmla="*/ 8730501 w 16922230"/>
              <a:gd name="connsiteY131" fmla="*/ 0 h 160894"/>
              <a:gd name="connsiteX132" fmla="*/ 8840378 w 16922230"/>
              <a:gd name="connsiteY132" fmla="*/ 45512 h 160894"/>
              <a:gd name="connsiteX133" fmla="*/ 8864441 w 16922230"/>
              <a:gd name="connsiteY133" fmla="*/ 81202 h 160894"/>
              <a:gd name="connsiteX134" fmla="*/ 8888504 w 16922230"/>
              <a:gd name="connsiteY134" fmla="*/ 45512 h 160894"/>
              <a:gd name="connsiteX135" fmla="*/ 8998381 w 16922230"/>
              <a:gd name="connsiteY135" fmla="*/ 0 h 160894"/>
              <a:gd name="connsiteX136" fmla="*/ 9108257 w 16922230"/>
              <a:gd name="connsiteY136" fmla="*/ 45512 h 160894"/>
              <a:gd name="connsiteX137" fmla="*/ 9132320 w 16922230"/>
              <a:gd name="connsiteY137" fmla="*/ 81202 h 160894"/>
              <a:gd name="connsiteX138" fmla="*/ 9156382 w 16922230"/>
              <a:gd name="connsiteY138" fmla="*/ 45512 h 160894"/>
              <a:gd name="connsiteX139" fmla="*/ 9266258 w 16922230"/>
              <a:gd name="connsiteY139" fmla="*/ 0 h 160894"/>
              <a:gd name="connsiteX140" fmla="*/ 9376135 w 16922230"/>
              <a:gd name="connsiteY140" fmla="*/ 45512 h 160894"/>
              <a:gd name="connsiteX141" fmla="*/ 9400197 w 16922230"/>
              <a:gd name="connsiteY141" fmla="*/ 81202 h 160894"/>
              <a:gd name="connsiteX142" fmla="*/ 9424260 w 16922230"/>
              <a:gd name="connsiteY142" fmla="*/ 45512 h 160894"/>
              <a:gd name="connsiteX143" fmla="*/ 9534136 w 16922230"/>
              <a:gd name="connsiteY143" fmla="*/ 0 h 160894"/>
              <a:gd name="connsiteX144" fmla="*/ 9644012 w 16922230"/>
              <a:gd name="connsiteY144" fmla="*/ 45512 h 160894"/>
              <a:gd name="connsiteX145" fmla="*/ 9668076 w 16922230"/>
              <a:gd name="connsiteY145" fmla="*/ 81202 h 160894"/>
              <a:gd name="connsiteX146" fmla="*/ 9692139 w 16922230"/>
              <a:gd name="connsiteY146" fmla="*/ 45512 h 160894"/>
              <a:gd name="connsiteX147" fmla="*/ 9802015 w 16922230"/>
              <a:gd name="connsiteY147" fmla="*/ 0 h 160894"/>
              <a:gd name="connsiteX148" fmla="*/ 9911892 w 16922230"/>
              <a:gd name="connsiteY148" fmla="*/ 45512 h 160894"/>
              <a:gd name="connsiteX149" fmla="*/ 9935953 w 16922230"/>
              <a:gd name="connsiteY149" fmla="*/ 81202 h 160894"/>
              <a:gd name="connsiteX150" fmla="*/ 9960016 w 16922230"/>
              <a:gd name="connsiteY150" fmla="*/ 45512 h 160894"/>
              <a:gd name="connsiteX151" fmla="*/ 10069892 w 16922230"/>
              <a:gd name="connsiteY151" fmla="*/ 0 h 160894"/>
              <a:gd name="connsiteX152" fmla="*/ 10179769 w 16922230"/>
              <a:gd name="connsiteY152" fmla="*/ 45512 h 160894"/>
              <a:gd name="connsiteX153" fmla="*/ 10203831 w 16922230"/>
              <a:gd name="connsiteY153" fmla="*/ 81202 h 160894"/>
              <a:gd name="connsiteX154" fmla="*/ 10227894 w 16922230"/>
              <a:gd name="connsiteY154" fmla="*/ 45512 h 160894"/>
              <a:gd name="connsiteX155" fmla="*/ 10337770 w 16922230"/>
              <a:gd name="connsiteY155" fmla="*/ 0 h 160894"/>
              <a:gd name="connsiteX156" fmla="*/ 10447648 w 16922230"/>
              <a:gd name="connsiteY156" fmla="*/ 45512 h 160894"/>
              <a:gd name="connsiteX157" fmla="*/ 10471710 w 16922230"/>
              <a:gd name="connsiteY157" fmla="*/ 81202 h 160894"/>
              <a:gd name="connsiteX158" fmla="*/ 10495774 w 16922230"/>
              <a:gd name="connsiteY158" fmla="*/ 45512 h 160894"/>
              <a:gd name="connsiteX159" fmla="*/ 10605649 w 16922230"/>
              <a:gd name="connsiteY159" fmla="*/ 0 h 160894"/>
              <a:gd name="connsiteX160" fmla="*/ 10715526 w 16922230"/>
              <a:gd name="connsiteY160" fmla="*/ 45512 h 160894"/>
              <a:gd name="connsiteX161" fmla="*/ 10739588 w 16922230"/>
              <a:gd name="connsiteY161" fmla="*/ 81202 h 160894"/>
              <a:gd name="connsiteX162" fmla="*/ 10763650 w 16922230"/>
              <a:gd name="connsiteY162" fmla="*/ 45512 h 160894"/>
              <a:gd name="connsiteX163" fmla="*/ 10873527 w 16922230"/>
              <a:gd name="connsiteY163" fmla="*/ 0 h 160894"/>
              <a:gd name="connsiteX164" fmla="*/ 10983404 w 16922230"/>
              <a:gd name="connsiteY164" fmla="*/ 45512 h 160894"/>
              <a:gd name="connsiteX165" fmla="*/ 11007466 w 16922230"/>
              <a:gd name="connsiteY165" fmla="*/ 81202 h 160894"/>
              <a:gd name="connsiteX166" fmla="*/ 11031528 w 16922230"/>
              <a:gd name="connsiteY166" fmla="*/ 45512 h 160894"/>
              <a:gd name="connsiteX167" fmla="*/ 11141405 w 16922230"/>
              <a:gd name="connsiteY167" fmla="*/ 0 h 160894"/>
              <a:gd name="connsiteX168" fmla="*/ 11251281 w 16922230"/>
              <a:gd name="connsiteY168" fmla="*/ 45512 h 160894"/>
              <a:gd name="connsiteX169" fmla="*/ 11275345 w 16922230"/>
              <a:gd name="connsiteY169" fmla="*/ 81202 h 160894"/>
              <a:gd name="connsiteX170" fmla="*/ 11299408 w 16922230"/>
              <a:gd name="connsiteY170" fmla="*/ 45512 h 160894"/>
              <a:gd name="connsiteX171" fmla="*/ 11409284 w 16922230"/>
              <a:gd name="connsiteY171" fmla="*/ 0 h 160894"/>
              <a:gd name="connsiteX172" fmla="*/ 11519160 w 16922230"/>
              <a:gd name="connsiteY172" fmla="*/ 45512 h 160894"/>
              <a:gd name="connsiteX173" fmla="*/ 11543223 w 16922230"/>
              <a:gd name="connsiteY173" fmla="*/ 81202 h 160894"/>
              <a:gd name="connsiteX174" fmla="*/ 11567285 w 16922230"/>
              <a:gd name="connsiteY174" fmla="*/ 45512 h 160894"/>
              <a:gd name="connsiteX175" fmla="*/ 11677162 w 16922230"/>
              <a:gd name="connsiteY175" fmla="*/ 0 h 160894"/>
              <a:gd name="connsiteX176" fmla="*/ 11787038 w 16922230"/>
              <a:gd name="connsiteY176" fmla="*/ 45512 h 160894"/>
              <a:gd name="connsiteX177" fmla="*/ 11811101 w 16922230"/>
              <a:gd name="connsiteY177" fmla="*/ 81202 h 160894"/>
              <a:gd name="connsiteX178" fmla="*/ 11835163 w 16922230"/>
              <a:gd name="connsiteY178" fmla="*/ 45512 h 160894"/>
              <a:gd name="connsiteX179" fmla="*/ 11945039 w 16922230"/>
              <a:gd name="connsiteY179" fmla="*/ 0 h 160894"/>
              <a:gd name="connsiteX180" fmla="*/ 12054916 w 16922230"/>
              <a:gd name="connsiteY180" fmla="*/ 45512 h 160894"/>
              <a:gd name="connsiteX181" fmla="*/ 12078978 w 16922230"/>
              <a:gd name="connsiteY181" fmla="*/ 81202 h 160894"/>
              <a:gd name="connsiteX182" fmla="*/ 12103041 w 16922230"/>
              <a:gd name="connsiteY182" fmla="*/ 45512 h 160894"/>
              <a:gd name="connsiteX183" fmla="*/ 12212917 w 16922230"/>
              <a:gd name="connsiteY183" fmla="*/ 0 h 160894"/>
              <a:gd name="connsiteX184" fmla="*/ 12322794 w 16922230"/>
              <a:gd name="connsiteY184" fmla="*/ 45512 h 160894"/>
              <a:gd name="connsiteX185" fmla="*/ 12346857 w 16922230"/>
              <a:gd name="connsiteY185" fmla="*/ 81202 h 160894"/>
              <a:gd name="connsiteX186" fmla="*/ 12370920 w 16922230"/>
              <a:gd name="connsiteY186" fmla="*/ 45512 h 160894"/>
              <a:gd name="connsiteX187" fmla="*/ 12480796 w 16922230"/>
              <a:gd name="connsiteY187" fmla="*/ 0 h 160894"/>
              <a:gd name="connsiteX188" fmla="*/ 12590673 w 16922230"/>
              <a:gd name="connsiteY188" fmla="*/ 45512 h 160894"/>
              <a:gd name="connsiteX189" fmla="*/ 12614735 w 16922230"/>
              <a:gd name="connsiteY189" fmla="*/ 81202 h 160894"/>
              <a:gd name="connsiteX190" fmla="*/ 12638798 w 16922230"/>
              <a:gd name="connsiteY190" fmla="*/ 45512 h 160894"/>
              <a:gd name="connsiteX191" fmla="*/ 12748674 w 16922230"/>
              <a:gd name="connsiteY191" fmla="*/ 0 h 160894"/>
              <a:gd name="connsiteX192" fmla="*/ 12858551 w 16922230"/>
              <a:gd name="connsiteY192" fmla="*/ 45512 h 160894"/>
              <a:gd name="connsiteX193" fmla="*/ 12882613 w 16922230"/>
              <a:gd name="connsiteY193" fmla="*/ 81202 h 160894"/>
              <a:gd name="connsiteX194" fmla="*/ 12906676 w 16922230"/>
              <a:gd name="connsiteY194" fmla="*/ 45512 h 160894"/>
              <a:gd name="connsiteX195" fmla="*/ 13016552 w 16922230"/>
              <a:gd name="connsiteY195" fmla="*/ 0 h 160894"/>
              <a:gd name="connsiteX196" fmla="*/ 13126429 w 16922230"/>
              <a:gd name="connsiteY196" fmla="*/ 45512 h 160894"/>
              <a:gd name="connsiteX197" fmla="*/ 13150492 w 16922230"/>
              <a:gd name="connsiteY197" fmla="*/ 81202 h 160894"/>
              <a:gd name="connsiteX198" fmla="*/ 13174555 w 16922230"/>
              <a:gd name="connsiteY198" fmla="*/ 45512 h 160894"/>
              <a:gd name="connsiteX199" fmla="*/ 13284431 w 16922230"/>
              <a:gd name="connsiteY199" fmla="*/ 0 h 160894"/>
              <a:gd name="connsiteX200" fmla="*/ 13394308 w 16922230"/>
              <a:gd name="connsiteY200" fmla="*/ 45512 h 160894"/>
              <a:gd name="connsiteX201" fmla="*/ 13418370 w 16922230"/>
              <a:gd name="connsiteY201" fmla="*/ 81202 h 160894"/>
              <a:gd name="connsiteX202" fmla="*/ 13442433 w 16922230"/>
              <a:gd name="connsiteY202" fmla="*/ 45512 h 160894"/>
              <a:gd name="connsiteX203" fmla="*/ 13552309 w 16922230"/>
              <a:gd name="connsiteY203" fmla="*/ 0 h 160894"/>
              <a:gd name="connsiteX204" fmla="*/ 13662186 w 16922230"/>
              <a:gd name="connsiteY204" fmla="*/ 45512 h 160894"/>
              <a:gd name="connsiteX205" fmla="*/ 13686248 w 16922230"/>
              <a:gd name="connsiteY205" fmla="*/ 81202 h 160894"/>
              <a:gd name="connsiteX206" fmla="*/ 13710311 w 16922230"/>
              <a:gd name="connsiteY206" fmla="*/ 45512 h 160894"/>
              <a:gd name="connsiteX207" fmla="*/ 13820187 w 16922230"/>
              <a:gd name="connsiteY207" fmla="*/ 0 h 160894"/>
              <a:gd name="connsiteX208" fmla="*/ 13930064 w 16922230"/>
              <a:gd name="connsiteY208" fmla="*/ 45512 h 160894"/>
              <a:gd name="connsiteX209" fmla="*/ 13954127 w 16922230"/>
              <a:gd name="connsiteY209" fmla="*/ 81202 h 160894"/>
              <a:gd name="connsiteX210" fmla="*/ 13978190 w 16922230"/>
              <a:gd name="connsiteY210" fmla="*/ 45512 h 160894"/>
              <a:gd name="connsiteX211" fmla="*/ 14088066 w 16922230"/>
              <a:gd name="connsiteY211" fmla="*/ 0 h 160894"/>
              <a:gd name="connsiteX212" fmla="*/ 14197943 w 16922230"/>
              <a:gd name="connsiteY212" fmla="*/ 45512 h 160894"/>
              <a:gd name="connsiteX213" fmla="*/ 14222005 w 16922230"/>
              <a:gd name="connsiteY213" fmla="*/ 81202 h 160894"/>
              <a:gd name="connsiteX214" fmla="*/ 14246068 w 16922230"/>
              <a:gd name="connsiteY214" fmla="*/ 45512 h 160894"/>
              <a:gd name="connsiteX215" fmla="*/ 14355944 w 16922230"/>
              <a:gd name="connsiteY215" fmla="*/ 0 h 160894"/>
              <a:gd name="connsiteX216" fmla="*/ 14465821 w 16922230"/>
              <a:gd name="connsiteY216" fmla="*/ 45512 h 160894"/>
              <a:gd name="connsiteX217" fmla="*/ 14489883 w 16922230"/>
              <a:gd name="connsiteY217" fmla="*/ 81202 h 160894"/>
              <a:gd name="connsiteX218" fmla="*/ 14513946 w 16922230"/>
              <a:gd name="connsiteY218" fmla="*/ 45512 h 160894"/>
              <a:gd name="connsiteX219" fmla="*/ 14623822 w 16922230"/>
              <a:gd name="connsiteY219" fmla="*/ 0 h 160894"/>
              <a:gd name="connsiteX220" fmla="*/ 14733699 w 16922230"/>
              <a:gd name="connsiteY220" fmla="*/ 45512 h 160894"/>
              <a:gd name="connsiteX221" fmla="*/ 14757762 w 16922230"/>
              <a:gd name="connsiteY221" fmla="*/ 81202 h 160894"/>
              <a:gd name="connsiteX222" fmla="*/ 14781825 w 16922230"/>
              <a:gd name="connsiteY222" fmla="*/ 45512 h 160894"/>
              <a:gd name="connsiteX223" fmla="*/ 14891701 w 16922230"/>
              <a:gd name="connsiteY223" fmla="*/ 0 h 160894"/>
              <a:gd name="connsiteX224" fmla="*/ 15001578 w 16922230"/>
              <a:gd name="connsiteY224" fmla="*/ 45512 h 160894"/>
              <a:gd name="connsiteX225" fmla="*/ 15025640 w 16922230"/>
              <a:gd name="connsiteY225" fmla="*/ 81202 h 160894"/>
              <a:gd name="connsiteX226" fmla="*/ 15049703 w 16922230"/>
              <a:gd name="connsiteY226" fmla="*/ 45512 h 160894"/>
              <a:gd name="connsiteX227" fmla="*/ 15159579 w 16922230"/>
              <a:gd name="connsiteY227" fmla="*/ 0 h 160894"/>
              <a:gd name="connsiteX228" fmla="*/ 15269456 w 16922230"/>
              <a:gd name="connsiteY228" fmla="*/ 45512 h 160894"/>
              <a:gd name="connsiteX229" fmla="*/ 15293518 w 16922230"/>
              <a:gd name="connsiteY229" fmla="*/ 81202 h 160894"/>
              <a:gd name="connsiteX230" fmla="*/ 15317581 w 16922230"/>
              <a:gd name="connsiteY230" fmla="*/ 45512 h 160894"/>
              <a:gd name="connsiteX231" fmla="*/ 15427457 w 16922230"/>
              <a:gd name="connsiteY231" fmla="*/ 0 h 160894"/>
              <a:gd name="connsiteX232" fmla="*/ 15537334 w 16922230"/>
              <a:gd name="connsiteY232" fmla="*/ 45512 h 160894"/>
              <a:gd name="connsiteX233" fmla="*/ 15561397 w 16922230"/>
              <a:gd name="connsiteY233" fmla="*/ 81202 h 160894"/>
              <a:gd name="connsiteX234" fmla="*/ 15585460 w 16922230"/>
              <a:gd name="connsiteY234" fmla="*/ 45512 h 160894"/>
              <a:gd name="connsiteX235" fmla="*/ 15695336 w 16922230"/>
              <a:gd name="connsiteY235" fmla="*/ 0 h 160894"/>
              <a:gd name="connsiteX236" fmla="*/ 15805213 w 16922230"/>
              <a:gd name="connsiteY236" fmla="*/ 45512 h 160894"/>
              <a:gd name="connsiteX237" fmla="*/ 15829275 w 16922230"/>
              <a:gd name="connsiteY237" fmla="*/ 81202 h 160894"/>
              <a:gd name="connsiteX238" fmla="*/ 15853338 w 16922230"/>
              <a:gd name="connsiteY238" fmla="*/ 45512 h 160894"/>
              <a:gd name="connsiteX239" fmla="*/ 15963214 w 16922230"/>
              <a:gd name="connsiteY239" fmla="*/ 0 h 160894"/>
              <a:gd name="connsiteX240" fmla="*/ 16073090 w 16922230"/>
              <a:gd name="connsiteY240" fmla="*/ 45512 h 160894"/>
              <a:gd name="connsiteX241" fmla="*/ 16097154 w 16922230"/>
              <a:gd name="connsiteY241" fmla="*/ 81202 h 160894"/>
              <a:gd name="connsiteX242" fmla="*/ 16121214 w 16922230"/>
              <a:gd name="connsiteY242" fmla="*/ 45512 h 160894"/>
              <a:gd name="connsiteX243" fmla="*/ 16231094 w 16922230"/>
              <a:gd name="connsiteY243" fmla="*/ 0 h 160894"/>
              <a:gd name="connsiteX244" fmla="*/ 16340970 w 16922230"/>
              <a:gd name="connsiteY244" fmla="*/ 45512 h 160894"/>
              <a:gd name="connsiteX245" fmla="*/ 16365030 w 16922230"/>
              <a:gd name="connsiteY245" fmla="*/ 81202 h 160894"/>
              <a:gd name="connsiteX246" fmla="*/ 16389094 w 16922230"/>
              <a:gd name="connsiteY246" fmla="*/ 45512 h 160894"/>
              <a:gd name="connsiteX247" fmla="*/ 16498970 w 16922230"/>
              <a:gd name="connsiteY247" fmla="*/ 0 h 160894"/>
              <a:gd name="connsiteX248" fmla="*/ 16608850 w 16922230"/>
              <a:gd name="connsiteY248" fmla="*/ 45512 h 160894"/>
              <a:gd name="connsiteX249" fmla="*/ 16632906 w 16922230"/>
              <a:gd name="connsiteY249" fmla="*/ 81196 h 160894"/>
              <a:gd name="connsiteX250" fmla="*/ 16656966 w 16922230"/>
              <a:gd name="connsiteY250" fmla="*/ 45512 h 160894"/>
              <a:gd name="connsiteX251" fmla="*/ 16766842 w 16922230"/>
              <a:gd name="connsiteY251" fmla="*/ 0 h 160894"/>
              <a:gd name="connsiteX252" fmla="*/ 16922230 w 16922230"/>
              <a:gd name="connsiteY252" fmla="*/ 155389 h 160894"/>
              <a:gd name="connsiteX253" fmla="*/ 16921118 w 16922230"/>
              <a:gd name="connsiteY253" fmla="*/ 160894 h 160894"/>
              <a:gd name="connsiteX0" fmla="*/ 0 w 16898168"/>
              <a:gd name="connsiteY0" fmla="*/ 81202 h 160894"/>
              <a:gd name="connsiteX1" fmla="*/ 24063 w 16898168"/>
              <a:gd name="connsiteY1" fmla="*/ 45512 h 160894"/>
              <a:gd name="connsiteX2" fmla="*/ 133939 w 16898168"/>
              <a:gd name="connsiteY2" fmla="*/ 0 h 160894"/>
              <a:gd name="connsiteX3" fmla="*/ 243816 w 16898168"/>
              <a:gd name="connsiteY3" fmla="*/ 45512 h 160894"/>
              <a:gd name="connsiteX4" fmla="*/ 267879 w 16898168"/>
              <a:gd name="connsiteY4" fmla="*/ 81202 h 160894"/>
              <a:gd name="connsiteX5" fmla="*/ 291942 w 16898168"/>
              <a:gd name="connsiteY5" fmla="*/ 45512 h 160894"/>
              <a:gd name="connsiteX6" fmla="*/ 401819 w 16898168"/>
              <a:gd name="connsiteY6" fmla="*/ 0 h 160894"/>
              <a:gd name="connsiteX7" fmla="*/ 511695 w 16898168"/>
              <a:gd name="connsiteY7" fmla="*/ 45512 h 160894"/>
              <a:gd name="connsiteX8" fmla="*/ 535758 w 16898168"/>
              <a:gd name="connsiteY8" fmla="*/ 81202 h 160894"/>
              <a:gd name="connsiteX9" fmla="*/ 559820 w 16898168"/>
              <a:gd name="connsiteY9" fmla="*/ 45512 h 160894"/>
              <a:gd name="connsiteX10" fmla="*/ 669696 w 16898168"/>
              <a:gd name="connsiteY10" fmla="*/ 0 h 160894"/>
              <a:gd name="connsiteX11" fmla="*/ 779573 w 16898168"/>
              <a:gd name="connsiteY11" fmla="*/ 45512 h 160894"/>
              <a:gd name="connsiteX12" fmla="*/ 803635 w 16898168"/>
              <a:gd name="connsiteY12" fmla="*/ 81202 h 160894"/>
              <a:gd name="connsiteX13" fmla="*/ 827698 w 16898168"/>
              <a:gd name="connsiteY13" fmla="*/ 45512 h 160894"/>
              <a:gd name="connsiteX14" fmla="*/ 937574 w 16898168"/>
              <a:gd name="connsiteY14" fmla="*/ 0 h 160894"/>
              <a:gd name="connsiteX15" fmla="*/ 1047450 w 16898168"/>
              <a:gd name="connsiteY15" fmla="*/ 45512 h 160894"/>
              <a:gd name="connsiteX16" fmla="*/ 1071514 w 16898168"/>
              <a:gd name="connsiteY16" fmla="*/ 81202 h 160894"/>
              <a:gd name="connsiteX17" fmla="*/ 1095577 w 16898168"/>
              <a:gd name="connsiteY17" fmla="*/ 45512 h 160894"/>
              <a:gd name="connsiteX18" fmla="*/ 1205453 w 16898168"/>
              <a:gd name="connsiteY18" fmla="*/ 0 h 160894"/>
              <a:gd name="connsiteX19" fmla="*/ 1315331 w 16898168"/>
              <a:gd name="connsiteY19" fmla="*/ 45512 h 160894"/>
              <a:gd name="connsiteX20" fmla="*/ 1339391 w 16898168"/>
              <a:gd name="connsiteY20" fmla="*/ 81202 h 160894"/>
              <a:gd name="connsiteX21" fmla="*/ 1363455 w 16898168"/>
              <a:gd name="connsiteY21" fmla="*/ 45512 h 160894"/>
              <a:gd name="connsiteX22" fmla="*/ 1473330 w 16898168"/>
              <a:gd name="connsiteY22" fmla="*/ 0 h 160894"/>
              <a:gd name="connsiteX23" fmla="*/ 1583207 w 16898168"/>
              <a:gd name="connsiteY23" fmla="*/ 45512 h 160894"/>
              <a:gd name="connsiteX24" fmla="*/ 1607269 w 16898168"/>
              <a:gd name="connsiteY24" fmla="*/ 81202 h 160894"/>
              <a:gd name="connsiteX25" fmla="*/ 1631332 w 16898168"/>
              <a:gd name="connsiteY25" fmla="*/ 45512 h 160894"/>
              <a:gd name="connsiteX26" fmla="*/ 1741208 w 16898168"/>
              <a:gd name="connsiteY26" fmla="*/ 0 h 160894"/>
              <a:gd name="connsiteX27" fmla="*/ 1851086 w 16898168"/>
              <a:gd name="connsiteY27" fmla="*/ 45512 h 160894"/>
              <a:gd name="connsiteX28" fmla="*/ 1875148 w 16898168"/>
              <a:gd name="connsiteY28" fmla="*/ 81202 h 160894"/>
              <a:gd name="connsiteX29" fmla="*/ 1899212 w 16898168"/>
              <a:gd name="connsiteY29" fmla="*/ 45512 h 160894"/>
              <a:gd name="connsiteX30" fmla="*/ 2009087 w 16898168"/>
              <a:gd name="connsiteY30" fmla="*/ 0 h 160894"/>
              <a:gd name="connsiteX31" fmla="*/ 2118964 w 16898168"/>
              <a:gd name="connsiteY31" fmla="*/ 45512 h 160894"/>
              <a:gd name="connsiteX32" fmla="*/ 2143026 w 16898168"/>
              <a:gd name="connsiteY32" fmla="*/ 81202 h 160894"/>
              <a:gd name="connsiteX33" fmla="*/ 2167088 w 16898168"/>
              <a:gd name="connsiteY33" fmla="*/ 45512 h 160894"/>
              <a:gd name="connsiteX34" fmla="*/ 2276965 w 16898168"/>
              <a:gd name="connsiteY34" fmla="*/ 0 h 160894"/>
              <a:gd name="connsiteX35" fmla="*/ 2386842 w 16898168"/>
              <a:gd name="connsiteY35" fmla="*/ 45512 h 160894"/>
              <a:gd name="connsiteX36" fmla="*/ 2410904 w 16898168"/>
              <a:gd name="connsiteY36" fmla="*/ 81202 h 160894"/>
              <a:gd name="connsiteX37" fmla="*/ 2434966 w 16898168"/>
              <a:gd name="connsiteY37" fmla="*/ 45512 h 160894"/>
              <a:gd name="connsiteX38" fmla="*/ 2544843 w 16898168"/>
              <a:gd name="connsiteY38" fmla="*/ 0 h 160894"/>
              <a:gd name="connsiteX39" fmla="*/ 2654719 w 16898168"/>
              <a:gd name="connsiteY39" fmla="*/ 45512 h 160894"/>
              <a:gd name="connsiteX40" fmla="*/ 2678783 w 16898168"/>
              <a:gd name="connsiteY40" fmla="*/ 81202 h 160894"/>
              <a:gd name="connsiteX41" fmla="*/ 2702846 w 16898168"/>
              <a:gd name="connsiteY41" fmla="*/ 45512 h 160894"/>
              <a:gd name="connsiteX42" fmla="*/ 2812722 w 16898168"/>
              <a:gd name="connsiteY42" fmla="*/ 0 h 160894"/>
              <a:gd name="connsiteX43" fmla="*/ 2922598 w 16898168"/>
              <a:gd name="connsiteY43" fmla="*/ 45512 h 160894"/>
              <a:gd name="connsiteX44" fmla="*/ 2946661 w 16898168"/>
              <a:gd name="connsiteY44" fmla="*/ 81202 h 160894"/>
              <a:gd name="connsiteX45" fmla="*/ 2970723 w 16898168"/>
              <a:gd name="connsiteY45" fmla="*/ 45512 h 160894"/>
              <a:gd name="connsiteX46" fmla="*/ 3080600 w 16898168"/>
              <a:gd name="connsiteY46" fmla="*/ 0 h 160894"/>
              <a:gd name="connsiteX47" fmla="*/ 3190476 w 16898168"/>
              <a:gd name="connsiteY47" fmla="*/ 45512 h 160894"/>
              <a:gd name="connsiteX48" fmla="*/ 3214540 w 16898168"/>
              <a:gd name="connsiteY48" fmla="*/ 81202 h 160894"/>
              <a:gd name="connsiteX49" fmla="*/ 3238601 w 16898168"/>
              <a:gd name="connsiteY49" fmla="*/ 45512 h 160894"/>
              <a:gd name="connsiteX50" fmla="*/ 3348478 w 16898168"/>
              <a:gd name="connsiteY50" fmla="*/ 0 h 160894"/>
              <a:gd name="connsiteX51" fmla="*/ 3458354 w 16898168"/>
              <a:gd name="connsiteY51" fmla="*/ 45512 h 160894"/>
              <a:gd name="connsiteX52" fmla="*/ 3482417 w 16898168"/>
              <a:gd name="connsiteY52" fmla="*/ 81202 h 160894"/>
              <a:gd name="connsiteX53" fmla="*/ 3506479 w 16898168"/>
              <a:gd name="connsiteY53" fmla="*/ 45512 h 160894"/>
              <a:gd name="connsiteX54" fmla="*/ 3616356 w 16898168"/>
              <a:gd name="connsiteY54" fmla="*/ 0 h 160894"/>
              <a:gd name="connsiteX55" fmla="*/ 3726233 w 16898168"/>
              <a:gd name="connsiteY55" fmla="*/ 45512 h 160894"/>
              <a:gd name="connsiteX56" fmla="*/ 3750296 w 16898168"/>
              <a:gd name="connsiteY56" fmla="*/ 81202 h 160894"/>
              <a:gd name="connsiteX57" fmla="*/ 3774358 w 16898168"/>
              <a:gd name="connsiteY57" fmla="*/ 45512 h 160894"/>
              <a:gd name="connsiteX58" fmla="*/ 3884234 w 16898168"/>
              <a:gd name="connsiteY58" fmla="*/ 0 h 160894"/>
              <a:gd name="connsiteX59" fmla="*/ 3994112 w 16898168"/>
              <a:gd name="connsiteY59" fmla="*/ 45512 h 160894"/>
              <a:gd name="connsiteX60" fmla="*/ 4018173 w 16898168"/>
              <a:gd name="connsiteY60" fmla="*/ 81202 h 160894"/>
              <a:gd name="connsiteX61" fmla="*/ 4042237 w 16898168"/>
              <a:gd name="connsiteY61" fmla="*/ 45512 h 160894"/>
              <a:gd name="connsiteX62" fmla="*/ 4152112 w 16898168"/>
              <a:gd name="connsiteY62" fmla="*/ 0 h 160894"/>
              <a:gd name="connsiteX63" fmla="*/ 4261990 w 16898168"/>
              <a:gd name="connsiteY63" fmla="*/ 45512 h 160894"/>
              <a:gd name="connsiteX64" fmla="*/ 4286051 w 16898168"/>
              <a:gd name="connsiteY64" fmla="*/ 81202 h 160894"/>
              <a:gd name="connsiteX65" fmla="*/ 4310115 w 16898168"/>
              <a:gd name="connsiteY65" fmla="*/ 45512 h 160894"/>
              <a:gd name="connsiteX66" fmla="*/ 4419991 w 16898168"/>
              <a:gd name="connsiteY66" fmla="*/ 0 h 160894"/>
              <a:gd name="connsiteX67" fmla="*/ 4529867 w 16898168"/>
              <a:gd name="connsiteY67" fmla="*/ 45512 h 160894"/>
              <a:gd name="connsiteX68" fmla="*/ 4553931 w 16898168"/>
              <a:gd name="connsiteY68" fmla="*/ 81202 h 160894"/>
              <a:gd name="connsiteX69" fmla="*/ 4577994 w 16898168"/>
              <a:gd name="connsiteY69" fmla="*/ 45512 h 160894"/>
              <a:gd name="connsiteX70" fmla="*/ 4687870 w 16898168"/>
              <a:gd name="connsiteY70" fmla="*/ 0 h 160894"/>
              <a:gd name="connsiteX71" fmla="*/ 4797746 w 16898168"/>
              <a:gd name="connsiteY71" fmla="*/ 45512 h 160894"/>
              <a:gd name="connsiteX72" fmla="*/ 4821809 w 16898168"/>
              <a:gd name="connsiteY72" fmla="*/ 81202 h 160894"/>
              <a:gd name="connsiteX73" fmla="*/ 4845871 w 16898168"/>
              <a:gd name="connsiteY73" fmla="*/ 45512 h 160894"/>
              <a:gd name="connsiteX74" fmla="*/ 4955748 w 16898168"/>
              <a:gd name="connsiteY74" fmla="*/ 0 h 160894"/>
              <a:gd name="connsiteX75" fmla="*/ 5065625 w 16898168"/>
              <a:gd name="connsiteY75" fmla="*/ 45512 h 160894"/>
              <a:gd name="connsiteX76" fmla="*/ 5089686 w 16898168"/>
              <a:gd name="connsiteY76" fmla="*/ 81202 h 160894"/>
              <a:gd name="connsiteX77" fmla="*/ 5113749 w 16898168"/>
              <a:gd name="connsiteY77" fmla="*/ 45512 h 160894"/>
              <a:gd name="connsiteX78" fmla="*/ 5223625 w 16898168"/>
              <a:gd name="connsiteY78" fmla="*/ 0 h 160894"/>
              <a:gd name="connsiteX79" fmla="*/ 5333503 w 16898168"/>
              <a:gd name="connsiteY79" fmla="*/ 45512 h 160894"/>
              <a:gd name="connsiteX80" fmla="*/ 5357565 w 16898168"/>
              <a:gd name="connsiteY80" fmla="*/ 81202 h 160894"/>
              <a:gd name="connsiteX81" fmla="*/ 5381629 w 16898168"/>
              <a:gd name="connsiteY81" fmla="*/ 45512 h 160894"/>
              <a:gd name="connsiteX82" fmla="*/ 5491504 w 16898168"/>
              <a:gd name="connsiteY82" fmla="*/ 0 h 160894"/>
              <a:gd name="connsiteX83" fmla="*/ 5601382 w 16898168"/>
              <a:gd name="connsiteY83" fmla="*/ 45512 h 160894"/>
              <a:gd name="connsiteX84" fmla="*/ 5625443 w 16898168"/>
              <a:gd name="connsiteY84" fmla="*/ 81202 h 160894"/>
              <a:gd name="connsiteX85" fmla="*/ 5649507 w 16898168"/>
              <a:gd name="connsiteY85" fmla="*/ 45512 h 160894"/>
              <a:gd name="connsiteX86" fmla="*/ 5759383 w 16898168"/>
              <a:gd name="connsiteY86" fmla="*/ 0 h 160894"/>
              <a:gd name="connsiteX87" fmla="*/ 5869259 w 16898168"/>
              <a:gd name="connsiteY87" fmla="*/ 45512 h 160894"/>
              <a:gd name="connsiteX88" fmla="*/ 5893322 w 16898168"/>
              <a:gd name="connsiteY88" fmla="*/ 81202 h 160894"/>
              <a:gd name="connsiteX89" fmla="*/ 5917385 w 16898168"/>
              <a:gd name="connsiteY89" fmla="*/ 45512 h 160894"/>
              <a:gd name="connsiteX90" fmla="*/ 6027261 w 16898168"/>
              <a:gd name="connsiteY90" fmla="*/ 0 h 160894"/>
              <a:gd name="connsiteX91" fmla="*/ 6137137 w 16898168"/>
              <a:gd name="connsiteY91" fmla="*/ 45512 h 160894"/>
              <a:gd name="connsiteX92" fmla="*/ 6161201 w 16898168"/>
              <a:gd name="connsiteY92" fmla="*/ 81202 h 160894"/>
              <a:gd name="connsiteX93" fmla="*/ 6185263 w 16898168"/>
              <a:gd name="connsiteY93" fmla="*/ 45512 h 160894"/>
              <a:gd name="connsiteX94" fmla="*/ 6295140 w 16898168"/>
              <a:gd name="connsiteY94" fmla="*/ 0 h 160894"/>
              <a:gd name="connsiteX95" fmla="*/ 6405016 w 16898168"/>
              <a:gd name="connsiteY95" fmla="*/ 45512 h 160894"/>
              <a:gd name="connsiteX96" fmla="*/ 6429079 w 16898168"/>
              <a:gd name="connsiteY96" fmla="*/ 81202 h 160894"/>
              <a:gd name="connsiteX97" fmla="*/ 6453141 w 16898168"/>
              <a:gd name="connsiteY97" fmla="*/ 45512 h 160894"/>
              <a:gd name="connsiteX98" fmla="*/ 6563017 w 16898168"/>
              <a:gd name="connsiteY98" fmla="*/ 0 h 160894"/>
              <a:gd name="connsiteX99" fmla="*/ 6672895 w 16898168"/>
              <a:gd name="connsiteY99" fmla="*/ 45512 h 160894"/>
              <a:gd name="connsiteX100" fmla="*/ 6696956 w 16898168"/>
              <a:gd name="connsiteY100" fmla="*/ 81202 h 160894"/>
              <a:gd name="connsiteX101" fmla="*/ 6721020 w 16898168"/>
              <a:gd name="connsiteY101" fmla="*/ 45512 h 160894"/>
              <a:gd name="connsiteX102" fmla="*/ 6830895 w 16898168"/>
              <a:gd name="connsiteY102" fmla="*/ 0 h 160894"/>
              <a:gd name="connsiteX103" fmla="*/ 6940773 w 16898168"/>
              <a:gd name="connsiteY103" fmla="*/ 45512 h 160894"/>
              <a:gd name="connsiteX104" fmla="*/ 6964835 w 16898168"/>
              <a:gd name="connsiteY104" fmla="*/ 81202 h 160894"/>
              <a:gd name="connsiteX105" fmla="*/ 6988899 w 16898168"/>
              <a:gd name="connsiteY105" fmla="*/ 45512 h 160894"/>
              <a:gd name="connsiteX106" fmla="*/ 7098774 w 16898168"/>
              <a:gd name="connsiteY106" fmla="*/ 0 h 160894"/>
              <a:gd name="connsiteX107" fmla="*/ 7208651 w 16898168"/>
              <a:gd name="connsiteY107" fmla="*/ 45512 h 160894"/>
              <a:gd name="connsiteX108" fmla="*/ 7232714 w 16898168"/>
              <a:gd name="connsiteY108" fmla="*/ 81202 h 160894"/>
              <a:gd name="connsiteX109" fmla="*/ 7256777 w 16898168"/>
              <a:gd name="connsiteY109" fmla="*/ 45512 h 160894"/>
              <a:gd name="connsiteX110" fmla="*/ 7366653 w 16898168"/>
              <a:gd name="connsiteY110" fmla="*/ 0 h 160894"/>
              <a:gd name="connsiteX111" fmla="*/ 7476529 w 16898168"/>
              <a:gd name="connsiteY111" fmla="*/ 45512 h 160894"/>
              <a:gd name="connsiteX112" fmla="*/ 7500591 w 16898168"/>
              <a:gd name="connsiteY112" fmla="*/ 81202 h 160894"/>
              <a:gd name="connsiteX113" fmla="*/ 7524653 w 16898168"/>
              <a:gd name="connsiteY113" fmla="*/ 45512 h 160894"/>
              <a:gd name="connsiteX114" fmla="*/ 7634530 w 16898168"/>
              <a:gd name="connsiteY114" fmla="*/ 0 h 160894"/>
              <a:gd name="connsiteX115" fmla="*/ 7744407 w 16898168"/>
              <a:gd name="connsiteY115" fmla="*/ 45512 h 160894"/>
              <a:gd name="connsiteX116" fmla="*/ 7768469 w 16898168"/>
              <a:gd name="connsiteY116" fmla="*/ 81202 h 160894"/>
              <a:gd name="connsiteX117" fmla="*/ 7792532 w 16898168"/>
              <a:gd name="connsiteY117" fmla="*/ 45512 h 160894"/>
              <a:gd name="connsiteX118" fmla="*/ 7902409 w 16898168"/>
              <a:gd name="connsiteY118" fmla="*/ 0 h 160894"/>
              <a:gd name="connsiteX119" fmla="*/ 8012286 w 16898168"/>
              <a:gd name="connsiteY119" fmla="*/ 45512 h 160894"/>
              <a:gd name="connsiteX120" fmla="*/ 8036344 w 16898168"/>
              <a:gd name="connsiteY120" fmla="*/ 81196 h 160894"/>
              <a:gd name="connsiteX121" fmla="*/ 8060402 w 16898168"/>
              <a:gd name="connsiteY121" fmla="*/ 45512 h 160894"/>
              <a:gd name="connsiteX122" fmla="*/ 8170279 w 16898168"/>
              <a:gd name="connsiteY122" fmla="*/ 0 h 160894"/>
              <a:gd name="connsiteX123" fmla="*/ 8280156 w 16898168"/>
              <a:gd name="connsiteY123" fmla="*/ 45512 h 160894"/>
              <a:gd name="connsiteX124" fmla="*/ 8304421 w 16898168"/>
              <a:gd name="connsiteY124" fmla="*/ 81502 h 160894"/>
              <a:gd name="connsiteX125" fmla="*/ 8328686 w 16898168"/>
              <a:gd name="connsiteY125" fmla="*/ 45512 h 160894"/>
              <a:gd name="connsiteX126" fmla="*/ 8438561 w 16898168"/>
              <a:gd name="connsiteY126" fmla="*/ 0 h 160894"/>
              <a:gd name="connsiteX127" fmla="*/ 8548438 w 16898168"/>
              <a:gd name="connsiteY127" fmla="*/ 45512 h 160894"/>
              <a:gd name="connsiteX128" fmla="*/ 8572500 w 16898168"/>
              <a:gd name="connsiteY128" fmla="*/ 81202 h 160894"/>
              <a:gd name="connsiteX129" fmla="*/ 8596563 w 16898168"/>
              <a:gd name="connsiteY129" fmla="*/ 45512 h 160894"/>
              <a:gd name="connsiteX130" fmla="*/ 8706439 w 16898168"/>
              <a:gd name="connsiteY130" fmla="*/ 0 h 160894"/>
              <a:gd name="connsiteX131" fmla="*/ 8816316 w 16898168"/>
              <a:gd name="connsiteY131" fmla="*/ 45512 h 160894"/>
              <a:gd name="connsiteX132" fmla="*/ 8840379 w 16898168"/>
              <a:gd name="connsiteY132" fmla="*/ 81202 h 160894"/>
              <a:gd name="connsiteX133" fmla="*/ 8864442 w 16898168"/>
              <a:gd name="connsiteY133" fmla="*/ 45512 h 160894"/>
              <a:gd name="connsiteX134" fmla="*/ 8974319 w 16898168"/>
              <a:gd name="connsiteY134" fmla="*/ 0 h 160894"/>
              <a:gd name="connsiteX135" fmla="*/ 9084195 w 16898168"/>
              <a:gd name="connsiteY135" fmla="*/ 45512 h 160894"/>
              <a:gd name="connsiteX136" fmla="*/ 9108258 w 16898168"/>
              <a:gd name="connsiteY136" fmla="*/ 81202 h 160894"/>
              <a:gd name="connsiteX137" fmla="*/ 9132320 w 16898168"/>
              <a:gd name="connsiteY137" fmla="*/ 45512 h 160894"/>
              <a:gd name="connsiteX138" fmla="*/ 9242196 w 16898168"/>
              <a:gd name="connsiteY138" fmla="*/ 0 h 160894"/>
              <a:gd name="connsiteX139" fmla="*/ 9352073 w 16898168"/>
              <a:gd name="connsiteY139" fmla="*/ 45512 h 160894"/>
              <a:gd name="connsiteX140" fmla="*/ 9376135 w 16898168"/>
              <a:gd name="connsiteY140" fmla="*/ 81202 h 160894"/>
              <a:gd name="connsiteX141" fmla="*/ 9400198 w 16898168"/>
              <a:gd name="connsiteY141" fmla="*/ 45512 h 160894"/>
              <a:gd name="connsiteX142" fmla="*/ 9510074 w 16898168"/>
              <a:gd name="connsiteY142" fmla="*/ 0 h 160894"/>
              <a:gd name="connsiteX143" fmla="*/ 9619950 w 16898168"/>
              <a:gd name="connsiteY143" fmla="*/ 45512 h 160894"/>
              <a:gd name="connsiteX144" fmla="*/ 9644014 w 16898168"/>
              <a:gd name="connsiteY144" fmla="*/ 81202 h 160894"/>
              <a:gd name="connsiteX145" fmla="*/ 9668077 w 16898168"/>
              <a:gd name="connsiteY145" fmla="*/ 45512 h 160894"/>
              <a:gd name="connsiteX146" fmla="*/ 9777953 w 16898168"/>
              <a:gd name="connsiteY146" fmla="*/ 0 h 160894"/>
              <a:gd name="connsiteX147" fmla="*/ 9887830 w 16898168"/>
              <a:gd name="connsiteY147" fmla="*/ 45512 h 160894"/>
              <a:gd name="connsiteX148" fmla="*/ 9911891 w 16898168"/>
              <a:gd name="connsiteY148" fmla="*/ 81202 h 160894"/>
              <a:gd name="connsiteX149" fmla="*/ 9935954 w 16898168"/>
              <a:gd name="connsiteY149" fmla="*/ 45512 h 160894"/>
              <a:gd name="connsiteX150" fmla="*/ 10045830 w 16898168"/>
              <a:gd name="connsiteY150" fmla="*/ 0 h 160894"/>
              <a:gd name="connsiteX151" fmla="*/ 10155707 w 16898168"/>
              <a:gd name="connsiteY151" fmla="*/ 45512 h 160894"/>
              <a:gd name="connsiteX152" fmla="*/ 10179769 w 16898168"/>
              <a:gd name="connsiteY152" fmla="*/ 81202 h 160894"/>
              <a:gd name="connsiteX153" fmla="*/ 10203832 w 16898168"/>
              <a:gd name="connsiteY153" fmla="*/ 45512 h 160894"/>
              <a:gd name="connsiteX154" fmla="*/ 10313708 w 16898168"/>
              <a:gd name="connsiteY154" fmla="*/ 0 h 160894"/>
              <a:gd name="connsiteX155" fmla="*/ 10423586 w 16898168"/>
              <a:gd name="connsiteY155" fmla="*/ 45512 h 160894"/>
              <a:gd name="connsiteX156" fmla="*/ 10447648 w 16898168"/>
              <a:gd name="connsiteY156" fmla="*/ 81202 h 160894"/>
              <a:gd name="connsiteX157" fmla="*/ 10471712 w 16898168"/>
              <a:gd name="connsiteY157" fmla="*/ 45512 h 160894"/>
              <a:gd name="connsiteX158" fmla="*/ 10581587 w 16898168"/>
              <a:gd name="connsiteY158" fmla="*/ 0 h 160894"/>
              <a:gd name="connsiteX159" fmla="*/ 10691464 w 16898168"/>
              <a:gd name="connsiteY159" fmla="*/ 45512 h 160894"/>
              <a:gd name="connsiteX160" fmla="*/ 10715526 w 16898168"/>
              <a:gd name="connsiteY160" fmla="*/ 81202 h 160894"/>
              <a:gd name="connsiteX161" fmla="*/ 10739588 w 16898168"/>
              <a:gd name="connsiteY161" fmla="*/ 45512 h 160894"/>
              <a:gd name="connsiteX162" fmla="*/ 10849465 w 16898168"/>
              <a:gd name="connsiteY162" fmla="*/ 0 h 160894"/>
              <a:gd name="connsiteX163" fmla="*/ 10959342 w 16898168"/>
              <a:gd name="connsiteY163" fmla="*/ 45512 h 160894"/>
              <a:gd name="connsiteX164" fmla="*/ 10983404 w 16898168"/>
              <a:gd name="connsiteY164" fmla="*/ 81202 h 160894"/>
              <a:gd name="connsiteX165" fmla="*/ 11007466 w 16898168"/>
              <a:gd name="connsiteY165" fmla="*/ 45512 h 160894"/>
              <a:gd name="connsiteX166" fmla="*/ 11117343 w 16898168"/>
              <a:gd name="connsiteY166" fmla="*/ 0 h 160894"/>
              <a:gd name="connsiteX167" fmla="*/ 11227219 w 16898168"/>
              <a:gd name="connsiteY167" fmla="*/ 45512 h 160894"/>
              <a:gd name="connsiteX168" fmla="*/ 11251283 w 16898168"/>
              <a:gd name="connsiteY168" fmla="*/ 81202 h 160894"/>
              <a:gd name="connsiteX169" fmla="*/ 11275346 w 16898168"/>
              <a:gd name="connsiteY169" fmla="*/ 45512 h 160894"/>
              <a:gd name="connsiteX170" fmla="*/ 11385222 w 16898168"/>
              <a:gd name="connsiteY170" fmla="*/ 0 h 160894"/>
              <a:gd name="connsiteX171" fmla="*/ 11495098 w 16898168"/>
              <a:gd name="connsiteY171" fmla="*/ 45512 h 160894"/>
              <a:gd name="connsiteX172" fmla="*/ 11519161 w 16898168"/>
              <a:gd name="connsiteY172" fmla="*/ 81202 h 160894"/>
              <a:gd name="connsiteX173" fmla="*/ 11543223 w 16898168"/>
              <a:gd name="connsiteY173" fmla="*/ 45512 h 160894"/>
              <a:gd name="connsiteX174" fmla="*/ 11653100 w 16898168"/>
              <a:gd name="connsiteY174" fmla="*/ 0 h 160894"/>
              <a:gd name="connsiteX175" fmla="*/ 11762976 w 16898168"/>
              <a:gd name="connsiteY175" fmla="*/ 45512 h 160894"/>
              <a:gd name="connsiteX176" fmla="*/ 11787039 w 16898168"/>
              <a:gd name="connsiteY176" fmla="*/ 81202 h 160894"/>
              <a:gd name="connsiteX177" fmla="*/ 11811101 w 16898168"/>
              <a:gd name="connsiteY177" fmla="*/ 45512 h 160894"/>
              <a:gd name="connsiteX178" fmla="*/ 11920977 w 16898168"/>
              <a:gd name="connsiteY178" fmla="*/ 0 h 160894"/>
              <a:gd name="connsiteX179" fmla="*/ 12030854 w 16898168"/>
              <a:gd name="connsiteY179" fmla="*/ 45512 h 160894"/>
              <a:gd name="connsiteX180" fmla="*/ 12054916 w 16898168"/>
              <a:gd name="connsiteY180" fmla="*/ 81202 h 160894"/>
              <a:gd name="connsiteX181" fmla="*/ 12078979 w 16898168"/>
              <a:gd name="connsiteY181" fmla="*/ 45512 h 160894"/>
              <a:gd name="connsiteX182" fmla="*/ 12188855 w 16898168"/>
              <a:gd name="connsiteY182" fmla="*/ 0 h 160894"/>
              <a:gd name="connsiteX183" fmla="*/ 12298732 w 16898168"/>
              <a:gd name="connsiteY183" fmla="*/ 45512 h 160894"/>
              <a:gd name="connsiteX184" fmla="*/ 12322795 w 16898168"/>
              <a:gd name="connsiteY184" fmla="*/ 81202 h 160894"/>
              <a:gd name="connsiteX185" fmla="*/ 12346858 w 16898168"/>
              <a:gd name="connsiteY185" fmla="*/ 45512 h 160894"/>
              <a:gd name="connsiteX186" fmla="*/ 12456734 w 16898168"/>
              <a:gd name="connsiteY186" fmla="*/ 0 h 160894"/>
              <a:gd name="connsiteX187" fmla="*/ 12566611 w 16898168"/>
              <a:gd name="connsiteY187" fmla="*/ 45512 h 160894"/>
              <a:gd name="connsiteX188" fmla="*/ 12590673 w 16898168"/>
              <a:gd name="connsiteY188" fmla="*/ 81202 h 160894"/>
              <a:gd name="connsiteX189" fmla="*/ 12614736 w 16898168"/>
              <a:gd name="connsiteY189" fmla="*/ 45512 h 160894"/>
              <a:gd name="connsiteX190" fmla="*/ 12724612 w 16898168"/>
              <a:gd name="connsiteY190" fmla="*/ 0 h 160894"/>
              <a:gd name="connsiteX191" fmla="*/ 12834489 w 16898168"/>
              <a:gd name="connsiteY191" fmla="*/ 45512 h 160894"/>
              <a:gd name="connsiteX192" fmla="*/ 12858551 w 16898168"/>
              <a:gd name="connsiteY192" fmla="*/ 81202 h 160894"/>
              <a:gd name="connsiteX193" fmla="*/ 12882614 w 16898168"/>
              <a:gd name="connsiteY193" fmla="*/ 45512 h 160894"/>
              <a:gd name="connsiteX194" fmla="*/ 12992490 w 16898168"/>
              <a:gd name="connsiteY194" fmla="*/ 0 h 160894"/>
              <a:gd name="connsiteX195" fmla="*/ 13102367 w 16898168"/>
              <a:gd name="connsiteY195" fmla="*/ 45512 h 160894"/>
              <a:gd name="connsiteX196" fmla="*/ 13126430 w 16898168"/>
              <a:gd name="connsiteY196" fmla="*/ 81202 h 160894"/>
              <a:gd name="connsiteX197" fmla="*/ 13150493 w 16898168"/>
              <a:gd name="connsiteY197" fmla="*/ 45512 h 160894"/>
              <a:gd name="connsiteX198" fmla="*/ 13260369 w 16898168"/>
              <a:gd name="connsiteY198" fmla="*/ 0 h 160894"/>
              <a:gd name="connsiteX199" fmla="*/ 13370246 w 16898168"/>
              <a:gd name="connsiteY199" fmla="*/ 45512 h 160894"/>
              <a:gd name="connsiteX200" fmla="*/ 13394308 w 16898168"/>
              <a:gd name="connsiteY200" fmla="*/ 81202 h 160894"/>
              <a:gd name="connsiteX201" fmla="*/ 13418371 w 16898168"/>
              <a:gd name="connsiteY201" fmla="*/ 45512 h 160894"/>
              <a:gd name="connsiteX202" fmla="*/ 13528247 w 16898168"/>
              <a:gd name="connsiteY202" fmla="*/ 0 h 160894"/>
              <a:gd name="connsiteX203" fmla="*/ 13638124 w 16898168"/>
              <a:gd name="connsiteY203" fmla="*/ 45512 h 160894"/>
              <a:gd name="connsiteX204" fmla="*/ 13662186 w 16898168"/>
              <a:gd name="connsiteY204" fmla="*/ 81202 h 160894"/>
              <a:gd name="connsiteX205" fmla="*/ 13686249 w 16898168"/>
              <a:gd name="connsiteY205" fmla="*/ 45512 h 160894"/>
              <a:gd name="connsiteX206" fmla="*/ 13796125 w 16898168"/>
              <a:gd name="connsiteY206" fmla="*/ 0 h 160894"/>
              <a:gd name="connsiteX207" fmla="*/ 13906002 w 16898168"/>
              <a:gd name="connsiteY207" fmla="*/ 45512 h 160894"/>
              <a:gd name="connsiteX208" fmla="*/ 13930065 w 16898168"/>
              <a:gd name="connsiteY208" fmla="*/ 81202 h 160894"/>
              <a:gd name="connsiteX209" fmla="*/ 13954128 w 16898168"/>
              <a:gd name="connsiteY209" fmla="*/ 45512 h 160894"/>
              <a:gd name="connsiteX210" fmla="*/ 14064004 w 16898168"/>
              <a:gd name="connsiteY210" fmla="*/ 0 h 160894"/>
              <a:gd name="connsiteX211" fmla="*/ 14173881 w 16898168"/>
              <a:gd name="connsiteY211" fmla="*/ 45512 h 160894"/>
              <a:gd name="connsiteX212" fmla="*/ 14197943 w 16898168"/>
              <a:gd name="connsiteY212" fmla="*/ 81202 h 160894"/>
              <a:gd name="connsiteX213" fmla="*/ 14222006 w 16898168"/>
              <a:gd name="connsiteY213" fmla="*/ 45512 h 160894"/>
              <a:gd name="connsiteX214" fmla="*/ 14331882 w 16898168"/>
              <a:gd name="connsiteY214" fmla="*/ 0 h 160894"/>
              <a:gd name="connsiteX215" fmla="*/ 14441759 w 16898168"/>
              <a:gd name="connsiteY215" fmla="*/ 45512 h 160894"/>
              <a:gd name="connsiteX216" fmla="*/ 14465821 w 16898168"/>
              <a:gd name="connsiteY216" fmla="*/ 81202 h 160894"/>
              <a:gd name="connsiteX217" fmla="*/ 14489884 w 16898168"/>
              <a:gd name="connsiteY217" fmla="*/ 45512 h 160894"/>
              <a:gd name="connsiteX218" fmla="*/ 14599760 w 16898168"/>
              <a:gd name="connsiteY218" fmla="*/ 0 h 160894"/>
              <a:gd name="connsiteX219" fmla="*/ 14709637 w 16898168"/>
              <a:gd name="connsiteY219" fmla="*/ 45512 h 160894"/>
              <a:gd name="connsiteX220" fmla="*/ 14733700 w 16898168"/>
              <a:gd name="connsiteY220" fmla="*/ 81202 h 160894"/>
              <a:gd name="connsiteX221" fmla="*/ 14757763 w 16898168"/>
              <a:gd name="connsiteY221" fmla="*/ 45512 h 160894"/>
              <a:gd name="connsiteX222" fmla="*/ 14867639 w 16898168"/>
              <a:gd name="connsiteY222" fmla="*/ 0 h 160894"/>
              <a:gd name="connsiteX223" fmla="*/ 14977516 w 16898168"/>
              <a:gd name="connsiteY223" fmla="*/ 45512 h 160894"/>
              <a:gd name="connsiteX224" fmla="*/ 15001578 w 16898168"/>
              <a:gd name="connsiteY224" fmla="*/ 81202 h 160894"/>
              <a:gd name="connsiteX225" fmla="*/ 15025641 w 16898168"/>
              <a:gd name="connsiteY225" fmla="*/ 45512 h 160894"/>
              <a:gd name="connsiteX226" fmla="*/ 15135517 w 16898168"/>
              <a:gd name="connsiteY226" fmla="*/ 0 h 160894"/>
              <a:gd name="connsiteX227" fmla="*/ 15245394 w 16898168"/>
              <a:gd name="connsiteY227" fmla="*/ 45512 h 160894"/>
              <a:gd name="connsiteX228" fmla="*/ 15269456 w 16898168"/>
              <a:gd name="connsiteY228" fmla="*/ 81202 h 160894"/>
              <a:gd name="connsiteX229" fmla="*/ 15293519 w 16898168"/>
              <a:gd name="connsiteY229" fmla="*/ 45512 h 160894"/>
              <a:gd name="connsiteX230" fmla="*/ 15403395 w 16898168"/>
              <a:gd name="connsiteY230" fmla="*/ 0 h 160894"/>
              <a:gd name="connsiteX231" fmla="*/ 15513272 w 16898168"/>
              <a:gd name="connsiteY231" fmla="*/ 45512 h 160894"/>
              <a:gd name="connsiteX232" fmla="*/ 15537335 w 16898168"/>
              <a:gd name="connsiteY232" fmla="*/ 81202 h 160894"/>
              <a:gd name="connsiteX233" fmla="*/ 15561398 w 16898168"/>
              <a:gd name="connsiteY233" fmla="*/ 45512 h 160894"/>
              <a:gd name="connsiteX234" fmla="*/ 15671274 w 16898168"/>
              <a:gd name="connsiteY234" fmla="*/ 0 h 160894"/>
              <a:gd name="connsiteX235" fmla="*/ 15781151 w 16898168"/>
              <a:gd name="connsiteY235" fmla="*/ 45512 h 160894"/>
              <a:gd name="connsiteX236" fmla="*/ 15805213 w 16898168"/>
              <a:gd name="connsiteY236" fmla="*/ 81202 h 160894"/>
              <a:gd name="connsiteX237" fmla="*/ 15829276 w 16898168"/>
              <a:gd name="connsiteY237" fmla="*/ 45512 h 160894"/>
              <a:gd name="connsiteX238" fmla="*/ 15939152 w 16898168"/>
              <a:gd name="connsiteY238" fmla="*/ 0 h 160894"/>
              <a:gd name="connsiteX239" fmla="*/ 16049028 w 16898168"/>
              <a:gd name="connsiteY239" fmla="*/ 45512 h 160894"/>
              <a:gd name="connsiteX240" fmla="*/ 16073092 w 16898168"/>
              <a:gd name="connsiteY240" fmla="*/ 81202 h 160894"/>
              <a:gd name="connsiteX241" fmla="*/ 16097152 w 16898168"/>
              <a:gd name="connsiteY241" fmla="*/ 45512 h 160894"/>
              <a:gd name="connsiteX242" fmla="*/ 16207032 w 16898168"/>
              <a:gd name="connsiteY242" fmla="*/ 0 h 160894"/>
              <a:gd name="connsiteX243" fmla="*/ 16316908 w 16898168"/>
              <a:gd name="connsiteY243" fmla="*/ 45512 h 160894"/>
              <a:gd name="connsiteX244" fmla="*/ 16340968 w 16898168"/>
              <a:gd name="connsiteY244" fmla="*/ 81202 h 160894"/>
              <a:gd name="connsiteX245" fmla="*/ 16365032 w 16898168"/>
              <a:gd name="connsiteY245" fmla="*/ 45512 h 160894"/>
              <a:gd name="connsiteX246" fmla="*/ 16474908 w 16898168"/>
              <a:gd name="connsiteY246" fmla="*/ 0 h 160894"/>
              <a:gd name="connsiteX247" fmla="*/ 16584788 w 16898168"/>
              <a:gd name="connsiteY247" fmla="*/ 45512 h 160894"/>
              <a:gd name="connsiteX248" fmla="*/ 16608844 w 16898168"/>
              <a:gd name="connsiteY248" fmla="*/ 81196 h 160894"/>
              <a:gd name="connsiteX249" fmla="*/ 16632904 w 16898168"/>
              <a:gd name="connsiteY249" fmla="*/ 45512 h 160894"/>
              <a:gd name="connsiteX250" fmla="*/ 16742780 w 16898168"/>
              <a:gd name="connsiteY250" fmla="*/ 0 h 160894"/>
              <a:gd name="connsiteX251" fmla="*/ 16898168 w 16898168"/>
              <a:gd name="connsiteY251" fmla="*/ 155389 h 160894"/>
              <a:gd name="connsiteX252" fmla="*/ 16897056 w 16898168"/>
              <a:gd name="connsiteY252" fmla="*/ 160894 h 160894"/>
              <a:gd name="connsiteX0" fmla="*/ 0 w 16898168"/>
              <a:gd name="connsiteY0" fmla="*/ 81202 h 160894"/>
              <a:gd name="connsiteX1" fmla="*/ 24063 w 16898168"/>
              <a:gd name="connsiteY1" fmla="*/ 45512 h 160894"/>
              <a:gd name="connsiteX2" fmla="*/ 133939 w 16898168"/>
              <a:gd name="connsiteY2" fmla="*/ 0 h 160894"/>
              <a:gd name="connsiteX3" fmla="*/ 243816 w 16898168"/>
              <a:gd name="connsiteY3" fmla="*/ 45512 h 160894"/>
              <a:gd name="connsiteX4" fmla="*/ 267879 w 16898168"/>
              <a:gd name="connsiteY4" fmla="*/ 81202 h 160894"/>
              <a:gd name="connsiteX5" fmla="*/ 291942 w 16898168"/>
              <a:gd name="connsiteY5" fmla="*/ 45512 h 160894"/>
              <a:gd name="connsiteX6" fmla="*/ 401819 w 16898168"/>
              <a:gd name="connsiteY6" fmla="*/ 0 h 160894"/>
              <a:gd name="connsiteX7" fmla="*/ 511695 w 16898168"/>
              <a:gd name="connsiteY7" fmla="*/ 45512 h 160894"/>
              <a:gd name="connsiteX8" fmla="*/ 535758 w 16898168"/>
              <a:gd name="connsiteY8" fmla="*/ 81202 h 160894"/>
              <a:gd name="connsiteX9" fmla="*/ 559820 w 16898168"/>
              <a:gd name="connsiteY9" fmla="*/ 45512 h 160894"/>
              <a:gd name="connsiteX10" fmla="*/ 669696 w 16898168"/>
              <a:gd name="connsiteY10" fmla="*/ 0 h 160894"/>
              <a:gd name="connsiteX11" fmla="*/ 779573 w 16898168"/>
              <a:gd name="connsiteY11" fmla="*/ 45512 h 160894"/>
              <a:gd name="connsiteX12" fmla="*/ 803635 w 16898168"/>
              <a:gd name="connsiteY12" fmla="*/ 81202 h 160894"/>
              <a:gd name="connsiteX13" fmla="*/ 827698 w 16898168"/>
              <a:gd name="connsiteY13" fmla="*/ 45512 h 160894"/>
              <a:gd name="connsiteX14" fmla="*/ 937574 w 16898168"/>
              <a:gd name="connsiteY14" fmla="*/ 0 h 160894"/>
              <a:gd name="connsiteX15" fmla="*/ 1047450 w 16898168"/>
              <a:gd name="connsiteY15" fmla="*/ 45512 h 160894"/>
              <a:gd name="connsiteX16" fmla="*/ 1071514 w 16898168"/>
              <a:gd name="connsiteY16" fmla="*/ 81202 h 160894"/>
              <a:gd name="connsiteX17" fmla="*/ 1095577 w 16898168"/>
              <a:gd name="connsiteY17" fmla="*/ 45512 h 160894"/>
              <a:gd name="connsiteX18" fmla="*/ 1205453 w 16898168"/>
              <a:gd name="connsiteY18" fmla="*/ 0 h 160894"/>
              <a:gd name="connsiteX19" fmla="*/ 1315331 w 16898168"/>
              <a:gd name="connsiteY19" fmla="*/ 45512 h 160894"/>
              <a:gd name="connsiteX20" fmla="*/ 1339391 w 16898168"/>
              <a:gd name="connsiteY20" fmla="*/ 81202 h 160894"/>
              <a:gd name="connsiteX21" fmla="*/ 1363455 w 16898168"/>
              <a:gd name="connsiteY21" fmla="*/ 45512 h 160894"/>
              <a:gd name="connsiteX22" fmla="*/ 1473330 w 16898168"/>
              <a:gd name="connsiteY22" fmla="*/ 0 h 160894"/>
              <a:gd name="connsiteX23" fmla="*/ 1583207 w 16898168"/>
              <a:gd name="connsiteY23" fmla="*/ 45512 h 160894"/>
              <a:gd name="connsiteX24" fmla="*/ 1607269 w 16898168"/>
              <a:gd name="connsiteY24" fmla="*/ 81202 h 160894"/>
              <a:gd name="connsiteX25" fmla="*/ 1631332 w 16898168"/>
              <a:gd name="connsiteY25" fmla="*/ 45512 h 160894"/>
              <a:gd name="connsiteX26" fmla="*/ 1741208 w 16898168"/>
              <a:gd name="connsiteY26" fmla="*/ 0 h 160894"/>
              <a:gd name="connsiteX27" fmla="*/ 1851086 w 16898168"/>
              <a:gd name="connsiteY27" fmla="*/ 45512 h 160894"/>
              <a:gd name="connsiteX28" fmla="*/ 1875148 w 16898168"/>
              <a:gd name="connsiteY28" fmla="*/ 81202 h 160894"/>
              <a:gd name="connsiteX29" fmla="*/ 1899212 w 16898168"/>
              <a:gd name="connsiteY29" fmla="*/ 45512 h 160894"/>
              <a:gd name="connsiteX30" fmla="*/ 2009087 w 16898168"/>
              <a:gd name="connsiteY30" fmla="*/ 0 h 160894"/>
              <a:gd name="connsiteX31" fmla="*/ 2118964 w 16898168"/>
              <a:gd name="connsiteY31" fmla="*/ 45512 h 160894"/>
              <a:gd name="connsiteX32" fmla="*/ 2143026 w 16898168"/>
              <a:gd name="connsiteY32" fmla="*/ 81202 h 160894"/>
              <a:gd name="connsiteX33" fmla="*/ 2167088 w 16898168"/>
              <a:gd name="connsiteY33" fmla="*/ 45512 h 160894"/>
              <a:gd name="connsiteX34" fmla="*/ 2276965 w 16898168"/>
              <a:gd name="connsiteY34" fmla="*/ 0 h 160894"/>
              <a:gd name="connsiteX35" fmla="*/ 2386842 w 16898168"/>
              <a:gd name="connsiteY35" fmla="*/ 45512 h 160894"/>
              <a:gd name="connsiteX36" fmla="*/ 2410904 w 16898168"/>
              <a:gd name="connsiteY36" fmla="*/ 81202 h 160894"/>
              <a:gd name="connsiteX37" fmla="*/ 2434966 w 16898168"/>
              <a:gd name="connsiteY37" fmla="*/ 45512 h 160894"/>
              <a:gd name="connsiteX38" fmla="*/ 2544843 w 16898168"/>
              <a:gd name="connsiteY38" fmla="*/ 0 h 160894"/>
              <a:gd name="connsiteX39" fmla="*/ 2654719 w 16898168"/>
              <a:gd name="connsiteY39" fmla="*/ 45512 h 160894"/>
              <a:gd name="connsiteX40" fmla="*/ 2678783 w 16898168"/>
              <a:gd name="connsiteY40" fmla="*/ 81202 h 160894"/>
              <a:gd name="connsiteX41" fmla="*/ 2702846 w 16898168"/>
              <a:gd name="connsiteY41" fmla="*/ 45512 h 160894"/>
              <a:gd name="connsiteX42" fmla="*/ 2812722 w 16898168"/>
              <a:gd name="connsiteY42" fmla="*/ 0 h 160894"/>
              <a:gd name="connsiteX43" fmla="*/ 2922598 w 16898168"/>
              <a:gd name="connsiteY43" fmla="*/ 45512 h 160894"/>
              <a:gd name="connsiteX44" fmla="*/ 2946661 w 16898168"/>
              <a:gd name="connsiteY44" fmla="*/ 81202 h 160894"/>
              <a:gd name="connsiteX45" fmla="*/ 2970723 w 16898168"/>
              <a:gd name="connsiteY45" fmla="*/ 45512 h 160894"/>
              <a:gd name="connsiteX46" fmla="*/ 3080600 w 16898168"/>
              <a:gd name="connsiteY46" fmla="*/ 0 h 160894"/>
              <a:gd name="connsiteX47" fmla="*/ 3190476 w 16898168"/>
              <a:gd name="connsiteY47" fmla="*/ 45512 h 160894"/>
              <a:gd name="connsiteX48" fmla="*/ 3214540 w 16898168"/>
              <a:gd name="connsiteY48" fmla="*/ 81202 h 160894"/>
              <a:gd name="connsiteX49" fmla="*/ 3238601 w 16898168"/>
              <a:gd name="connsiteY49" fmla="*/ 45512 h 160894"/>
              <a:gd name="connsiteX50" fmla="*/ 3348478 w 16898168"/>
              <a:gd name="connsiteY50" fmla="*/ 0 h 160894"/>
              <a:gd name="connsiteX51" fmla="*/ 3458354 w 16898168"/>
              <a:gd name="connsiteY51" fmla="*/ 45512 h 160894"/>
              <a:gd name="connsiteX52" fmla="*/ 3482417 w 16898168"/>
              <a:gd name="connsiteY52" fmla="*/ 81202 h 160894"/>
              <a:gd name="connsiteX53" fmla="*/ 3506479 w 16898168"/>
              <a:gd name="connsiteY53" fmla="*/ 45512 h 160894"/>
              <a:gd name="connsiteX54" fmla="*/ 3616356 w 16898168"/>
              <a:gd name="connsiteY54" fmla="*/ 0 h 160894"/>
              <a:gd name="connsiteX55" fmla="*/ 3726233 w 16898168"/>
              <a:gd name="connsiteY55" fmla="*/ 45512 h 160894"/>
              <a:gd name="connsiteX56" fmla="*/ 3750296 w 16898168"/>
              <a:gd name="connsiteY56" fmla="*/ 81202 h 160894"/>
              <a:gd name="connsiteX57" fmla="*/ 3774358 w 16898168"/>
              <a:gd name="connsiteY57" fmla="*/ 45512 h 160894"/>
              <a:gd name="connsiteX58" fmla="*/ 3884234 w 16898168"/>
              <a:gd name="connsiteY58" fmla="*/ 0 h 160894"/>
              <a:gd name="connsiteX59" fmla="*/ 3994112 w 16898168"/>
              <a:gd name="connsiteY59" fmla="*/ 45512 h 160894"/>
              <a:gd name="connsiteX60" fmla="*/ 4018173 w 16898168"/>
              <a:gd name="connsiteY60" fmla="*/ 81202 h 160894"/>
              <a:gd name="connsiteX61" fmla="*/ 4042237 w 16898168"/>
              <a:gd name="connsiteY61" fmla="*/ 45512 h 160894"/>
              <a:gd name="connsiteX62" fmla="*/ 4152112 w 16898168"/>
              <a:gd name="connsiteY62" fmla="*/ 0 h 160894"/>
              <a:gd name="connsiteX63" fmla="*/ 4261990 w 16898168"/>
              <a:gd name="connsiteY63" fmla="*/ 45512 h 160894"/>
              <a:gd name="connsiteX64" fmla="*/ 4286051 w 16898168"/>
              <a:gd name="connsiteY64" fmla="*/ 81202 h 160894"/>
              <a:gd name="connsiteX65" fmla="*/ 4310115 w 16898168"/>
              <a:gd name="connsiteY65" fmla="*/ 45512 h 160894"/>
              <a:gd name="connsiteX66" fmla="*/ 4419991 w 16898168"/>
              <a:gd name="connsiteY66" fmla="*/ 0 h 160894"/>
              <a:gd name="connsiteX67" fmla="*/ 4529867 w 16898168"/>
              <a:gd name="connsiteY67" fmla="*/ 45512 h 160894"/>
              <a:gd name="connsiteX68" fmla="*/ 4553931 w 16898168"/>
              <a:gd name="connsiteY68" fmla="*/ 81202 h 160894"/>
              <a:gd name="connsiteX69" fmla="*/ 4577994 w 16898168"/>
              <a:gd name="connsiteY69" fmla="*/ 45512 h 160894"/>
              <a:gd name="connsiteX70" fmla="*/ 4687870 w 16898168"/>
              <a:gd name="connsiteY70" fmla="*/ 0 h 160894"/>
              <a:gd name="connsiteX71" fmla="*/ 4797746 w 16898168"/>
              <a:gd name="connsiteY71" fmla="*/ 45512 h 160894"/>
              <a:gd name="connsiteX72" fmla="*/ 4821809 w 16898168"/>
              <a:gd name="connsiteY72" fmla="*/ 81202 h 160894"/>
              <a:gd name="connsiteX73" fmla="*/ 4845871 w 16898168"/>
              <a:gd name="connsiteY73" fmla="*/ 45512 h 160894"/>
              <a:gd name="connsiteX74" fmla="*/ 4955748 w 16898168"/>
              <a:gd name="connsiteY74" fmla="*/ 0 h 160894"/>
              <a:gd name="connsiteX75" fmla="*/ 5065625 w 16898168"/>
              <a:gd name="connsiteY75" fmla="*/ 45512 h 160894"/>
              <a:gd name="connsiteX76" fmla="*/ 5089686 w 16898168"/>
              <a:gd name="connsiteY76" fmla="*/ 81202 h 160894"/>
              <a:gd name="connsiteX77" fmla="*/ 5113749 w 16898168"/>
              <a:gd name="connsiteY77" fmla="*/ 45512 h 160894"/>
              <a:gd name="connsiteX78" fmla="*/ 5223625 w 16898168"/>
              <a:gd name="connsiteY78" fmla="*/ 0 h 160894"/>
              <a:gd name="connsiteX79" fmla="*/ 5333503 w 16898168"/>
              <a:gd name="connsiteY79" fmla="*/ 45512 h 160894"/>
              <a:gd name="connsiteX80" fmla="*/ 5357565 w 16898168"/>
              <a:gd name="connsiteY80" fmla="*/ 81202 h 160894"/>
              <a:gd name="connsiteX81" fmla="*/ 5381629 w 16898168"/>
              <a:gd name="connsiteY81" fmla="*/ 45512 h 160894"/>
              <a:gd name="connsiteX82" fmla="*/ 5491504 w 16898168"/>
              <a:gd name="connsiteY82" fmla="*/ 0 h 160894"/>
              <a:gd name="connsiteX83" fmla="*/ 5601382 w 16898168"/>
              <a:gd name="connsiteY83" fmla="*/ 45512 h 160894"/>
              <a:gd name="connsiteX84" fmla="*/ 5625443 w 16898168"/>
              <a:gd name="connsiteY84" fmla="*/ 81202 h 160894"/>
              <a:gd name="connsiteX85" fmla="*/ 5649507 w 16898168"/>
              <a:gd name="connsiteY85" fmla="*/ 45512 h 160894"/>
              <a:gd name="connsiteX86" fmla="*/ 5759383 w 16898168"/>
              <a:gd name="connsiteY86" fmla="*/ 0 h 160894"/>
              <a:gd name="connsiteX87" fmla="*/ 5869259 w 16898168"/>
              <a:gd name="connsiteY87" fmla="*/ 45512 h 160894"/>
              <a:gd name="connsiteX88" fmla="*/ 5893322 w 16898168"/>
              <a:gd name="connsiteY88" fmla="*/ 81202 h 160894"/>
              <a:gd name="connsiteX89" fmla="*/ 5917385 w 16898168"/>
              <a:gd name="connsiteY89" fmla="*/ 45512 h 160894"/>
              <a:gd name="connsiteX90" fmla="*/ 6027261 w 16898168"/>
              <a:gd name="connsiteY90" fmla="*/ 0 h 160894"/>
              <a:gd name="connsiteX91" fmla="*/ 6137137 w 16898168"/>
              <a:gd name="connsiteY91" fmla="*/ 45512 h 160894"/>
              <a:gd name="connsiteX92" fmla="*/ 6161201 w 16898168"/>
              <a:gd name="connsiteY92" fmla="*/ 81202 h 160894"/>
              <a:gd name="connsiteX93" fmla="*/ 6185263 w 16898168"/>
              <a:gd name="connsiteY93" fmla="*/ 45512 h 160894"/>
              <a:gd name="connsiteX94" fmla="*/ 6295140 w 16898168"/>
              <a:gd name="connsiteY94" fmla="*/ 0 h 160894"/>
              <a:gd name="connsiteX95" fmla="*/ 6405016 w 16898168"/>
              <a:gd name="connsiteY95" fmla="*/ 45512 h 160894"/>
              <a:gd name="connsiteX96" fmla="*/ 6429079 w 16898168"/>
              <a:gd name="connsiteY96" fmla="*/ 81202 h 160894"/>
              <a:gd name="connsiteX97" fmla="*/ 6453141 w 16898168"/>
              <a:gd name="connsiteY97" fmla="*/ 45512 h 160894"/>
              <a:gd name="connsiteX98" fmla="*/ 6563017 w 16898168"/>
              <a:gd name="connsiteY98" fmla="*/ 0 h 160894"/>
              <a:gd name="connsiteX99" fmla="*/ 6672895 w 16898168"/>
              <a:gd name="connsiteY99" fmla="*/ 45512 h 160894"/>
              <a:gd name="connsiteX100" fmla="*/ 6696956 w 16898168"/>
              <a:gd name="connsiteY100" fmla="*/ 81202 h 160894"/>
              <a:gd name="connsiteX101" fmla="*/ 6721020 w 16898168"/>
              <a:gd name="connsiteY101" fmla="*/ 45512 h 160894"/>
              <a:gd name="connsiteX102" fmla="*/ 6830895 w 16898168"/>
              <a:gd name="connsiteY102" fmla="*/ 0 h 160894"/>
              <a:gd name="connsiteX103" fmla="*/ 6940773 w 16898168"/>
              <a:gd name="connsiteY103" fmla="*/ 45512 h 160894"/>
              <a:gd name="connsiteX104" fmla="*/ 6964835 w 16898168"/>
              <a:gd name="connsiteY104" fmla="*/ 81202 h 160894"/>
              <a:gd name="connsiteX105" fmla="*/ 6988899 w 16898168"/>
              <a:gd name="connsiteY105" fmla="*/ 45512 h 160894"/>
              <a:gd name="connsiteX106" fmla="*/ 7098774 w 16898168"/>
              <a:gd name="connsiteY106" fmla="*/ 0 h 160894"/>
              <a:gd name="connsiteX107" fmla="*/ 7208651 w 16898168"/>
              <a:gd name="connsiteY107" fmla="*/ 45512 h 160894"/>
              <a:gd name="connsiteX108" fmla="*/ 7232714 w 16898168"/>
              <a:gd name="connsiteY108" fmla="*/ 81202 h 160894"/>
              <a:gd name="connsiteX109" fmla="*/ 7256777 w 16898168"/>
              <a:gd name="connsiteY109" fmla="*/ 45512 h 160894"/>
              <a:gd name="connsiteX110" fmla="*/ 7366653 w 16898168"/>
              <a:gd name="connsiteY110" fmla="*/ 0 h 160894"/>
              <a:gd name="connsiteX111" fmla="*/ 7476529 w 16898168"/>
              <a:gd name="connsiteY111" fmla="*/ 45512 h 160894"/>
              <a:gd name="connsiteX112" fmla="*/ 7500591 w 16898168"/>
              <a:gd name="connsiteY112" fmla="*/ 81202 h 160894"/>
              <a:gd name="connsiteX113" fmla="*/ 7524653 w 16898168"/>
              <a:gd name="connsiteY113" fmla="*/ 45512 h 160894"/>
              <a:gd name="connsiteX114" fmla="*/ 7634530 w 16898168"/>
              <a:gd name="connsiteY114" fmla="*/ 0 h 160894"/>
              <a:gd name="connsiteX115" fmla="*/ 7744407 w 16898168"/>
              <a:gd name="connsiteY115" fmla="*/ 45512 h 160894"/>
              <a:gd name="connsiteX116" fmla="*/ 7768469 w 16898168"/>
              <a:gd name="connsiteY116" fmla="*/ 81202 h 160894"/>
              <a:gd name="connsiteX117" fmla="*/ 7792532 w 16898168"/>
              <a:gd name="connsiteY117" fmla="*/ 45512 h 160894"/>
              <a:gd name="connsiteX118" fmla="*/ 7902409 w 16898168"/>
              <a:gd name="connsiteY118" fmla="*/ 0 h 160894"/>
              <a:gd name="connsiteX119" fmla="*/ 8012286 w 16898168"/>
              <a:gd name="connsiteY119" fmla="*/ 45512 h 160894"/>
              <a:gd name="connsiteX120" fmla="*/ 8036344 w 16898168"/>
              <a:gd name="connsiteY120" fmla="*/ 81196 h 160894"/>
              <a:gd name="connsiteX121" fmla="*/ 8060402 w 16898168"/>
              <a:gd name="connsiteY121" fmla="*/ 45512 h 160894"/>
              <a:gd name="connsiteX122" fmla="*/ 8170279 w 16898168"/>
              <a:gd name="connsiteY122" fmla="*/ 0 h 160894"/>
              <a:gd name="connsiteX123" fmla="*/ 8280156 w 16898168"/>
              <a:gd name="connsiteY123" fmla="*/ 45512 h 160894"/>
              <a:gd name="connsiteX124" fmla="*/ 8304421 w 16898168"/>
              <a:gd name="connsiteY124" fmla="*/ 81502 h 160894"/>
              <a:gd name="connsiteX125" fmla="*/ 8328686 w 16898168"/>
              <a:gd name="connsiteY125" fmla="*/ 45512 h 160894"/>
              <a:gd name="connsiteX126" fmla="*/ 8438561 w 16898168"/>
              <a:gd name="connsiteY126" fmla="*/ 0 h 160894"/>
              <a:gd name="connsiteX127" fmla="*/ 8548438 w 16898168"/>
              <a:gd name="connsiteY127" fmla="*/ 45512 h 160894"/>
              <a:gd name="connsiteX128" fmla="*/ 8572500 w 16898168"/>
              <a:gd name="connsiteY128" fmla="*/ 81202 h 160894"/>
              <a:gd name="connsiteX129" fmla="*/ 8596563 w 16898168"/>
              <a:gd name="connsiteY129" fmla="*/ 45512 h 160894"/>
              <a:gd name="connsiteX130" fmla="*/ 8706439 w 16898168"/>
              <a:gd name="connsiteY130" fmla="*/ 0 h 160894"/>
              <a:gd name="connsiteX131" fmla="*/ 8816316 w 16898168"/>
              <a:gd name="connsiteY131" fmla="*/ 45512 h 160894"/>
              <a:gd name="connsiteX132" fmla="*/ 8840379 w 16898168"/>
              <a:gd name="connsiteY132" fmla="*/ 81202 h 160894"/>
              <a:gd name="connsiteX133" fmla="*/ 8864442 w 16898168"/>
              <a:gd name="connsiteY133" fmla="*/ 45512 h 160894"/>
              <a:gd name="connsiteX134" fmla="*/ 8974319 w 16898168"/>
              <a:gd name="connsiteY134" fmla="*/ 0 h 160894"/>
              <a:gd name="connsiteX135" fmla="*/ 9084195 w 16898168"/>
              <a:gd name="connsiteY135" fmla="*/ 45512 h 160894"/>
              <a:gd name="connsiteX136" fmla="*/ 9108258 w 16898168"/>
              <a:gd name="connsiteY136" fmla="*/ 81202 h 160894"/>
              <a:gd name="connsiteX137" fmla="*/ 9132320 w 16898168"/>
              <a:gd name="connsiteY137" fmla="*/ 45512 h 160894"/>
              <a:gd name="connsiteX138" fmla="*/ 9242196 w 16898168"/>
              <a:gd name="connsiteY138" fmla="*/ 0 h 160894"/>
              <a:gd name="connsiteX139" fmla="*/ 9352073 w 16898168"/>
              <a:gd name="connsiteY139" fmla="*/ 45512 h 160894"/>
              <a:gd name="connsiteX140" fmla="*/ 9376135 w 16898168"/>
              <a:gd name="connsiteY140" fmla="*/ 81202 h 160894"/>
              <a:gd name="connsiteX141" fmla="*/ 9400198 w 16898168"/>
              <a:gd name="connsiteY141" fmla="*/ 45512 h 160894"/>
              <a:gd name="connsiteX142" fmla="*/ 9510074 w 16898168"/>
              <a:gd name="connsiteY142" fmla="*/ 0 h 160894"/>
              <a:gd name="connsiteX143" fmla="*/ 9619950 w 16898168"/>
              <a:gd name="connsiteY143" fmla="*/ 45512 h 160894"/>
              <a:gd name="connsiteX144" fmla="*/ 9644014 w 16898168"/>
              <a:gd name="connsiteY144" fmla="*/ 81202 h 160894"/>
              <a:gd name="connsiteX145" fmla="*/ 9668077 w 16898168"/>
              <a:gd name="connsiteY145" fmla="*/ 45512 h 160894"/>
              <a:gd name="connsiteX146" fmla="*/ 9777953 w 16898168"/>
              <a:gd name="connsiteY146" fmla="*/ 0 h 160894"/>
              <a:gd name="connsiteX147" fmla="*/ 9887830 w 16898168"/>
              <a:gd name="connsiteY147" fmla="*/ 45512 h 160894"/>
              <a:gd name="connsiteX148" fmla="*/ 9911891 w 16898168"/>
              <a:gd name="connsiteY148" fmla="*/ 81202 h 160894"/>
              <a:gd name="connsiteX149" fmla="*/ 9935954 w 16898168"/>
              <a:gd name="connsiteY149" fmla="*/ 45512 h 160894"/>
              <a:gd name="connsiteX150" fmla="*/ 10045830 w 16898168"/>
              <a:gd name="connsiteY150" fmla="*/ 0 h 160894"/>
              <a:gd name="connsiteX151" fmla="*/ 10155707 w 16898168"/>
              <a:gd name="connsiteY151" fmla="*/ 45512 h 160894"/>
              <a:gd name="connsiteX152" fmla="*/ 10179769 w 16898168"/>
              <a:gd name="connsiteY152" fmla="*/ 81202 h 160894"/>
              <a:gd name="connsiteX153" fmla="*/ 10203832 w 16898168"/>
              <a:gd name="connsiteY153" fmla="*/ 45512 h 160894"/>
              <a:gd name="connsiteX154" fmla="*/ 10313708 w 16898168"/>
              <a:gd name="connsiteY154" fmla="*/ 0 h 160894"/>
              <a:gd name="connsiteX155" fmla="*/ 10423586 w 16898168"/>
              <a:gd name="connsiteY155" fmla="*/ 45512 h 160894"/>
              <a:gd name="connsiteX156" fmla="*/ 10447648 w 16898168"/>
              <a:gd name="connsiteY156" fmla="*/ 81202 h 160894"/>
              <a:gd name="connsiteX157" fmla="*/ 10471712 w 16898168"/>
              <a:gd name="connsiteY157" fmla="*/ 45512 h 160894"/>
              <a:gd name="connsiteX158" fmla="*/ 10581587 w 16898168"/>
              <a:gd name="connsiteY158" fmla="*/ 0 h 160894"/>
              <a:gd name="connsiteX159" fmla="*/ 10691464 w 16898168"/>
              <a:gd name="connsiteY159" fmla="*/ 45512 h 160894"/>
              <a:gd name="connsiteX160" fmla="*/ 10715526 w 16898168"/>
              <a:gd name="connsiteY160" fmla="*/ 81202 h 160894"/>
              <a:gd name="connsiteX161" fmla="*/ 10739588 w 16898168"/>
              <a:gd name="connsiteY161" fmla="*/ 45512 h 160894"/>
              <a:gd name="connsiteX162" fmla="*/ 10849465 w 16898168"/>
              <a:gd name="connsiteY162" fmla="*/ 0 h 160894"/>
              <a:gd name="connsiteX163" fmla="*/ 10959342 w 16898168"/>
              <a:gd name="connsiteY163" fmla="*/ 45512 h 160894"/>
              <a:gd name="connsiteX164" fmla="*/ 10983404 w 16898168"/>
              <a:gd name="connsiteY164" fmla="*/ 81202 h 160894"/>
              <a:gd name="connsiteX165" fmla="*/ 11007466 w 16898168"/>
              <a:gd name="connsiteY165" fmla="*/ 45512 h 160894"/>
              <a:gd name="connsiteX166" fmla="*/ 11117343 w 16898168"/>
              <a:gd name="connsiteY166" fmla="*/ 0 h 160894"/>
              <a:gd name="connsiteX167" fmla="*/ 11227219 w 16898168"/>
              <a:gd name="connsiteY167" fmla="*/ 45512 h 160894"/>
              <a:gd name="connsiteX168" fmla="*/ 11251283 w 16898168"/>
              <a:gd name="connsiteY168" fmla="*/ 81202 h 160894"/>
              <a:gd name="connsiteX169" fmla="*/ 11275346 w 16898168"/>
              <a:gd name="connsiteY169" fmla="*/ 45512 h 160894"/>
              <a:gd name="connsiteX170" fmla="*/ 11385222 w 16898168"/>
              <a:gd name="connsiteY170" fmla="*/ 0 h 160894"/>
              <a:gd name="connsiteX171" fmla="*/ 11495098 w 16898168"/>
              <a:gd name="connsiteY171" fmla="*/ 45512 h 160894"/>
              <a:gd name="connsiteX172" fmla="*/ 11519161 w 16898168"/>
              <a:gd name="connsiteY172" fmla="*/ 81202 h 160894"/>
              <a:gd name="connsiteX173" fmla="*/ 11543223 w 16898168"/>
              <a:gd name="connsiteY173" fmla="*/ 45512 h 160894"/>
              <a:gd name="connsiteX174" fmla="*/ 11653100 w 16898168"/>
              <a:gd name="connsiteY174" fmla="*/ 0 h 160894"/>
              <a:gd name="connsiteX175" fmla="*/ 11762976 w 16898168"/>
              <a:gd name="connsiteY175" fmla="*/ 45512 h 160894"/>
              <a:gd name="connsiteX176" fmla="*/ 11787039 w 16898168"/>
              <a:gd name="connsiteY176" fmla="*/ 81202 h 160894"/>
              <a:gd name="connsiteX177" fmla="*/ 11811101 w 16898168"/>
              <a:gd name="connsiteY177" fmla="*/ 45512 h 160894"/>
              <a:gd name="connsiteX178" fmla="*/ 11920977 w 16898168"/>
              <a:gd name="connsiteY178" fmla="*/ 0 h 160894"/>
              <a:gd name="connsiteX179" fmla="*/ 12030854 w 16898168"/>
              <a:gd name="connsiteY179" fmla="*/ 45512 h 160894"/>
              <a:gd name="connsiteX180" fmla="*/ 12054916 w 16898168"/>
              <a:gd name="connsiteY180" fmla="*/ 81202 h 160894"/>
              <a:gd name="connsiteX181" fmla="*/ 12078979 w 16898168"/>
              <a:gd name="connsiteY181" fmla="*/ 45512 h 160894"/>
              <a:gd name="connsiteX182" fmla="*/ 12188855 w 16898168"/>
              <a:gd name="connsiteY182" fmla="*/ 0 h 160894"/>
              <a:gd name="connsiteX183" fmla="*/ 12298732 w 16898168"/>
              <a:gd name="connsiteY183" fmla="*/ 45512 h 160894"/>
              <a:gd name="connsiteX184" fmla="*/ 12322795 w 16898168"/>
              <a:gd name="connsiteY184" fmla="*/ 81202 h 160894"/>
              <a:gd name="connsiteX185" fmla="*/ 12346858 w 16898168"/>
              <a:gd name="connsiteY185" fmla="*/ 45512 h 160894"/>
              <a:gd name="connsiteX186" fmla="*/ 12456734 w 16898168"/>
              <a:gd name="connsiteY186" fmla="*/ 0 h 160894"/>
              <a:gd name="connsiteX187" fmla="*/ 12566611 w 16898168"/>
              <a:gd name="connsiteY187" fmla="*/ 45512 h 160894"/>
              <a:gd name="connsiteX188" fmla="*/ 12590673 w 16898168"/>
              <a:gd name="connsiteY188" fmla="*/ 81202 h 160894"/>
              <a:gd name="connsiteX189" fmla="*/ 12614736 w 16898168"/>
              <a:gd name="connsiteY189" fmla="*/ 45512 h 160894"/>
              <a:gd name="connsiteX190" fmla="*/ 12724612 w 16898168"/>
              <a:gd name="connsiteY190" fmla="*/ 0 h 160894"/>
              <a:gd name="connsiteX191" fmla="*/ 12834489 w 16898168"/>
              <a:gd name="connsiteY191" fmla="*/ 45512 h 160894"/>
              <a:gd name="connsiteX192" fmla="*/ 12858551 w 16898168"/>
              <a:gd name="connsiteY192" fmla="*/ 81202 h 160894"/>
              <a:gd name="connsiteX193" fmla="*/ 12882614 w 16898168"/>
              <a:gd name="connsiteY193" fmla="*/ 45512 h 160894"/>
              <a:gd name="connsiteX194" fmla="*/ 12992490 w 16898168"/>
              <a:gd name="connsiteY194" fmla="*/ 0 h 160894"/>
              <a:gd name="connsiteX195" fmla="*/ 13102367 w 16898168"/>
              <a:gd name="connsiteY195" fmla="*/ 45512 h 160894"/>
              <a:gd name="connsiteX196" fmla="*/ 13126430 w 16898168"/>
              <a:gd name="connsiteY196" fmla="*/ 81202 h 160894"/>
              <a:gd name="connsiteX197" fmla="*/ 13150493 w 16898168"/>
              <a:gd name="connsiteY197" fmla="*/ 45512 h 160894"/>
              <a:gd name="connsiteX198" fmla="*/ 13260369 w 16898168"/>
              <a:gd name="connsiteY198" fmla="*/ 0 h 160894"/>
              <a:gd name="connsiteX199" fmla="*/ 13370246 w 16898168"/>
              <a:gd name="connsiteY199" fmla="*/ 45512 h 160894"/>
              <a:gd name="connsiteX200" fmla="*/ 13394308 w 16898168"/>
              <a:gd name="connsiteY200" fmla="*/ 81202 h 160894"/>
              <a:gd name="connsiteX201" fmla="*/ 13418371 w 16898168"/>
              <a:gd name="connsiteY201" fmla="*/ 45512 h 160894"/>
              <a:gd name="connsiteX202" fmla="*/ 13528247 w 16898168"/>
              <a:gd name="connsiteY202" fmla="*/ 0 h 160894"/>
              <a:gd name="connsiteX203" fmla="*/ 13638124 w 16898168"/>
              <a:gd name="connsiteY203" fmla="*/ 45512 h 160894"/>
              <a:gd name="connsiteX204" fmla="*/ 13662186 w 16898168"/>
              <a:gd name="connsiteY204" fmla="*/ 81202 h 160894"/>
              <a:gd name="connsiteX205" fmla="*/ 13686249 w 16898168"/>
              <a:gd name="connsiteY205" fmla="*/ 45512 h 160894"/>
              <a:gd name="connsiteX206" fmla="*/ 13796125 w 16898168"/>
              <a:gd name="connsiteY206" fmla="*/ 0 h 160894"/>
              <a:gd name="connsiteX207" fmla="*/ 13906002 w 16898168"/>
              <a:gd name="connsiteY207" fmla="*/ 45512 h 160894"/>
              <a:gd name="connsiteX208" fmla="*/ 13930065 w 16898168"/>
              <a:gd name="connsiteY208" fmla="*/ 81202 h 160894"/>
              <a:gd name="connsiteX209" fmla="*/ 13954128 w 16898168"/>
              <a:gd name="connsiteY209" fmla="*/ 45512 h 160894"/>
              <a:gd name="connsiteX210" fmla="*/ 14064004 w 16898168"/>
              <a:gd name="connsiteY210" fmla="*/ 0 h 160894"/>
              <a:gd name="connsiteX211" fmla="*/ 14173881 w 16898168"/>
              <a:gd name="connsiteY211" fmla="*/ 45512 h 160894"/>
              <a:gd name="connsiteX212" fmla="*/ 14197943 w 16898168"/>
              <a:gd name="connsiteY212" fmla="*/ 81202 h 160894"/>
              <a:gd name="connsiteX213" fmla="*/ 14222006 w 16898168"/>
              <a:gd name="connsiteY213" fmla="*/ 45512 h 160894"/>
              <a:gd name="connsiteX214" fmla="*/ 14331882 w 16898168"/>
              <a:gd name="connsiteY214" fmla="*/ 0 h 160894"/>
              <a:gd name="connsiteX215" fmla="*/ 14441759 w 16898168"/>
              <a:gd name="connsiteY215" fmla="*/ 45512 h 160894"/>
              <a:gd name="connsiteX216" fmla="*/ 14465821 w 16898168"/>
              <a:gd name="connsiteY216" fmla="*/ 81202 h 160894"/>
              <a:gd name="connsiteX217" fmla="*/ 14489884 w 16898168"/>
              <a:gd name="connsiteY217" fmla="*/ 45512 h 160894"/>
              <a:gd name="connsiteX218" fmla="*/ 14599760 w 16898168"/>
              <a:gd name="connsiteY218" fmla="*/ 0 h 160894"/>
              <a:gd name="connsiteX219" fmla="*/ 14709637 w 16898168"/>
              <a:gd name="connsiteY219" fmla="*/ 45512 h 160894"/>
              <a:gd name="connsiteX220" fmla="*/ 14733700 w 16898168"/>
              <a:gd name="connsiteY220" fmla="*/ 81202 h 160894"/>
              <a:gd name="connsiteX221" fmla="*/ 14757763 w 16898168"/>
              <a:gd name="connsiteY221" fmla="*/ 45512 h 160894"/>
              <a:gd name="connsiteX222" fmla="*/ 14867639 w 16898168"/>
              <a:gd name="connsiteY222" fmla="*/ 0 h 160894"/>
              <a:gd name="connsiteX223" fmla="*/ 14977516 w 16898168"/>
              <a:gd name="connsiteY223" fmla="*/ 45512 h 160894"/>
              <a:gd name="connsiteX224" fmla="*/ 15001578 w 16898168"/>
              <a:gd name="connsiteY224" fmla="*/ 81202 h 160894"/>
              <a:gd name="connsiteX225" fmla="*/ 15025641 w 16898168"/>
              <a:gd name="connsiteY225" fmla="*/ 45512 h 160894"/>
              <a:gd name="connsiteX226" fmla="*/ 15135517 w 16898168"/>
              <a:gd name="connsiteY226" fmla="*/ 0 h 160894"/>
              <a:gd name="connsiteX227" fmla="*/ 15245394 w 16898168"/>
              <a:gd name="connsiteY227" fmla="*/ 45512 h 160894"/>
              <a:gd name="connsiteX228" fmla="*/ 15269456 w 16898168"/>
              <a:gd name="connsiteY228" fmla="*/ 81202 h 160894"/>
              <a:gd name="connsiteX229" fmla="*/ 15293519 w 16898168"/>
              <a:gd name="connsiteY229" fmla="*/ 45512 h 160894"/>
              <a:gd name="connsiteX230" fmla="*/ 15403395 w 16898168"/>
              <a:gd name="connsiteY230" fmla="*/ 0 h 160894"/>
              <a:gd name="connsiteX231" fmla="*/ 15513272 w 16898168"/>
              <a:gd name="connsiteY231" fmla="*/ 45512 h 160894"/>
              <a:gd name="connsiteX232" fmla="*/ 15537335 w 16898168"/>
              <a:gd name="connsiteY232" fmla="*/ 81202 h 160894"/>
              <a:gd name="connsiteX233" fmla="*/ 15561398 w 16898168"/>
              <a:gd name="connsiteY233" fmla="*/ 45512 h 160894"/>
              <a:gd name="connsiteX234" fmla="*/ 15671274 w 16898168"/>
              <a:gd name="connsiteY234" fmla="*/ 0 h 160894"/>
              <a:gd name="connsiteX235" fmla="*/ 15781151 w 16898168"/>
              <a:gd name="connsiteY235" fmla="*/ 45512 h 160894"/>
              <a:gd name="connsiteX236" fmla="*/ 15805213 w 16898168"/>
              <a:gd name="connsiteY236" fmla="*/ 81202 h 160894"/>
              <a:gd name="connsiteX237" fmla="*/ 15829276 w 16898168"/>
              <a:gd name="connsiteY237" fmla="*/ 45512 h 160894"/>
              <a:gd name="connsiteX238" fmla="*/ 15939152 w 16898168"/>
              <a:gd name="connsiteY238" fmla="*/ 0 h 160894"/>
              <a:gd name="connsiteX239" fmla="*/ 16049028 w 16898168"/>
              <a:gd name="connsiteY239" fmla="*/ 45512 h 160894"/>
              <a:gd name="connsiteX240" fmla="*/ 16073092 w 16898168"/>
              <a:gd name="connsiteY240" fmla="*/ 81202 h 160894"/>
              <a:gd name="connsiteX241" fmla="*/ 16097152 w 16898168"/>
              <a:gd name="connsiteY241" fmla="*/ 45512 h 160894"/>
              <a:gd name="connsiteX242" fmla="*/ 16207032 w 16898168"/>
              <a:gd name="connsiteY242" fmla="*/ 0 h 160894"/>
              <a:gd name="connsiteX243" fmla="*/ 16316908 w 16898168"/>
              <a:gd name="connsiteY243" fmla="*/ 45512 h 160894"/>
              <a:gd name="connsiteX244" fmla="*/ 16340968 w 16898168"/>
              <a:gd name="connsiteY244" fmla="*/ 81202 h 160894"/>
              <a:gd name="connsiteX245" fmla="*/ 16365032 w 16898168"/>
              <a:gd name="connsiteY245" fmla="*/ 45512 h 160894"/>
              <a:gd name="connsiteX246" fmla="*/ 16474908 w 16898168"/>
              <a:gd name="connsiteY246" fmla="*/ 0 h 160894"/>
              <a:gd name="connsiteX247" fmla="*/ 16584788 w 16898168"/>
              <a:gd name="connsiteY247" fmla="*/ 45512 h 160894"/>
              <a:gd name="connsiteX248" fmla="*/ 16608844 w 16898168"/>
              <a:gd name="connsiteY248" fmla="*/ 81196 h 160894"/>
              <a:gd name="connsiteX249" fmla="*/ 16742780 w 16898168"/>
              <a:gd name="connsiteY249" fmla="*/ 0 h 160894"/>
              <a:gd name="connsiteX250" fmla="*/ 16898168 w 16898168"/>
              <a:gd name="connsiteY250" fmla="*/ 155389 h 160894"/>
              <a:gd name="connsiteX251" fmla="*/ 16897056 w 16898168"/>
              <a:gd name="connsiteY251" fmla="*/ 160894 h 160894"/>
              <a:gd name="connsiteX0" fmla="*/ 0 w 16898168"/>
              <a:gd name="connsiteY0" fmla="*/ 81202 h 160894"/>
              <a:gd name="connsiteX1" fmla="*/ 24063 w 16898168"/>
              <a:gd name="connsiteY1" fmla="*/ 45512 h 160894"/>
              <a:gd name="connsiteX2" fmla="*/ 133939 w 16898168"/>
              <a:gd name="connsiteY2" fmla="*/ 0 h 160894"/>
              <a:gd name="connsiteX3" fmla="*/ 243816 w 16898168"/>
              <a:gd name="connsiteY3" fmla="*/ 45512 h 160894"/>
              <a:gd name="connsiteX4" fmla="*/ 267879 w 16898168"/>
              <a:gd name="connsiteY4" fmla="*/ 81202 h 160894"/>
              <a:gd name="connsiteX5" fmla="*/ 291942 w 16898168"/>
              <a:gd name="connsiteY5" fmla="*/ 45512 h 160894"/>
              <a:gd name="connsiteX6" fmla="*/ 401819 w 16898168"/>
              <a:gd name="connsiteY6" fmla="*/ 0 h 160894"/>
              <a:gd name="connsiteX7" fmla="*/ 511695 w 16898168"/>
              <a:gd name="connsiteY7" fmla="*/ 45512 h 160894"/>
              <a:gd name="connsiteX8" fmla="*/ 535758 w 16898168"/>
              <a:gd name="connsiteY8" fmla="*/ 81202 h 160894"/>
              <a:gd name="connsiteX9" fmla="*/ 559820 w 16898168"/>
              <a:gd name="connsiteY9" fmla="*/ 45512 h 160894"/>
              <a:gd name="connsiteX10" fmla="*/ 669696 w 16898168"/>
              <a:gd name="connsiteY10" fmla="*/ 0 h 160894"/>
              <a:gd name="connsiteX11" fmla="*/ 779573 w 16898168"/>
              <a:gd name="connsiteY11" fmla="*/ 45512 h 160894"/>
              <a:gd name="connsiteX12" fmla="*/ 803635 w 16898168"/>
              <a:gd name="connsiteY12" fmla="*/ 81202 h 160894"/>
              <a:gd name="connsiteX13" fmla="*/ 827698 w 16898168"/>
              <a:gd name="connsiteY13" fmla="*/ 45512 h 160894"/>
              <a:gd name="connsiteX14" fmla="*/ 937574 w 16898168"/>
              <a:gd name="connsiteY14" fmla="*/ 0 h 160894"/>
              <a:gd name="connsiteX15" fmla="*/ 1047450 w 16898168"/>
              <a:gd name="connsiteY15" fmla="*/ 45512 h 160894"/>
              <a:gd name="connsiteX16" fmla="*/ 1071514 w 16898168"/>
              <a:gd name="connsiteY16" fmla="*/ 81202 h 160894"/>
              <a:gd name="connsiteX17" fmla="*/ 1095577 w 16898168"/>
              <a:gd name="connsiteY17" fmla="*/ 45512 h 160894"/>
              <a:gd name="connsiteX18" fmla="*/ 1205453 w 16898168"/>
              <a:gd name="connsiteY18" fmla="*/ 0 h 160894"/>
              <a:gd name="connsiteX19" fmla="*/ 1315331 w 16898168"/>
              <a:gd name="connsiteY19" fmla="*/ 45512 h 160894"/>
              <a:gd name="connsiteX20" fmla="*/ 1339391 w 16898168"/>
              <a:gd name="connsiteY20" fmla="*/ 81202 h 160894"/>
              <a:gd name="connsiteX21" fmla="*/ 1363455 w 16898168"/>
              <a:gd name="connsiteY21" fmla="*/ 45512 h 160894"/>
              <a:gd name="connsiteX22" fmla="*/ 1473330 w 16898168"/>
              <a:gd name="connsiteY22" fmla="*/ 0 h 160894"/>
              <a:gd name="connsiteX23" fmla="*/ 1583207 w 16898168"/>
              <a:gd name="connsiteY23" fmla="*/ 45512 h 160894"/>
              <a:gd name="connsiteX24" fmla="*/ 1607269 w 16898168"/>
              <a:gd name="connsiteY24" fmla="*/ 81202 h 160894"/>
              <a:gd name="connsiteX25" fmla="*/ 1631332 w 16898168"/>
              <a:gd name="connsiteY25" fmla="*/ 45512 h 160894"/>
              <a:gd name="connsiteX26" fmla="*/ 1741208 w 16898168"/>
              <a:gd name="connsiteY26" fmla="*/ 0 h 160894"/>
              <a:gd name="connsiteX27" fmla="*/ 1851086 w 16898168"/>
              <a:gd name="connsiteY27" fmla="*/ 45512 h 160894"/>
              <a:gd name="connsiteX28" fmla="*/ 1875148 w 16898168"/>
              <a:gd name="connsiteY28" fmla="*/ 81202 h 160894"/>
              <a:gd name="connsiteX29" fmla="*/ 1899212 w 16898168"/>
              <a:gd name="connsiteY29" fmla="*/ 45512 h 160894"/>
              <a:gd name="connsiteX30" fmla="*/ 2009087 w 16898168"/>
              <a:gd name="connsiteY30" fmla="*/ 0 h 160894"/>
              <a:gd name="connsiteX31" fmla="*/ 2118964 w 16898168"/>
              <a:gd name="connsiteY31" fmla="*/ 45512 h 160894"/>
              <a:gd name="connsiteX32" fmla="*/ 2143026 w 16898168"/>
              <a:gd name="connsiteY32" fmla="*/ 81202 h 160894"/>
              <a:gd name="connsiteX33" fmla="*/ 2167088 w 16898168"/>
              <a:gd name="connsiteY33" fmla="*/ 45512 h 160894"/>
              <a:gd name="connsiteX34" fmla="*/ 2276965 w 16898168"/>
              <a:gd name="connsiteY34" fmla="*/ 0 h 160894"/>
              <a:gd name="connsiteX35" fmla="*/ 2386842 w 16898168"/>
              <a:gd name="connsiteY35" fmla="*/ 45512 h 160894"/>
              <a:gd name="connsiteX36" fmla="*/ 2410904 w 16898168"/>
              <a:gd name="connsiteY36" fmla="*/ 81202 h 160894"/>
              <a:gd name="connsiteX37" fmla="*/ 2434966 w 16898168"/>
              <a:gd name="connsiteY37" fmla="*/ 45512 h 160894"/>
              <a:gd name="connsiteX38" fmla="*/ 2544843 w 16898168"/>
              <a:gd name="connsiteY38" fmla="*/ 0 h 160894"/>
              <a:gd name="connsiteX39" fmla="*/ 2654719 w 16898168"/>
              <a:gd name="connsiteY39" fmla="*/ 45512 h 160894"/>
              <a:gd name="connsiteX40" fmla="*/ 2678783 w 16898168"/>
              <a:gd name="connsiteY40" fmla="*/ 81202 h 160894"/>
              <a:gd name="connsiteX41" fmla="*/ 2702846 w 16898168"/>
              <a:gd name="connsiteY41" fmla="*/ 45512 h 160894"/>
              <a:gd name="connsiteX42" fmla="*/ 2812722 w 16898168"/>
              <a:gd name="connsiteY42" fmla="*/ 0 h 160894"/>
              <a:gd name="connsiteX43" fmla="*/ 2922598 w 16898168"/>
              <a:gd name="connsiteY43" fmla="*/ 45512 h 160894"/>
              <a:gd name="connsiteX44" fmla="*/ 2946661 w 16898168"/>
              <a:gd name="connsiteY44" fmla="*/ 81202 h 160894"/>
              <a:gd name="connsiteX45" fmla="*/ 2970723 w 16898168"/>
              <a:gd name="connsiteY45" fmla="*/ 45512 h 160894"/>
              <a:gd name="connsiteX46" fmla="*/ 3080600 w 16898168"/>
              <a:gd name="connsiteY46" fmla="*/ 0 h 160894"/>
              <a:gd name="connsiteX47" fmla="*/ 3190476 w 16898168"/>
              <a:gd name="connsiteY47" fmla="*/ 45512 h 160894"/>
              <a:gd name="connsiteX48" fmla="*/ 3214540 w 16898168"/>
              <a:gd name="connsiteY48" fmla="*/ 81202 h 160894"/>
              <a:gd name="connsiteX49" fmla="*/ 3238601 w 16898168"/>
              <a:gd name="connsiteY49" fmla="*/ 45512 h 160894"/>
              <a:gd name="connsiteX50" fmla="*/ 3348478 w 16898168"/>
              <a:gd name="connsiteY50" fmla="*/ 0 h 160894"/>
              <a:gd name="connsiteX51" fmla="*/ 3458354 w 16898168"/>
              <a:gd name="connsiteY51" fmla="*/ 45512 h 160894"/>
              <a:gd name="connsiteX52" fmla="*/ 3482417 w 16898168"/>
              <a:gd name="connsiteY52" fmla="*/ 81202 h 160894"/>
              <a:gd name="connsiteX53" fmla="*/ 3506479 w 16898168"/>
              <a:gd name="connsiteY53" fmla="*/ 45512 h 160894"/>
              <a:gd name="connsiteX54" fmla="*/ 3616356 w 16898168"/>
              <a:gd name="connsiteY54" fmla="*/ 0 h 160894"/>
              <a:gd name="connsiteX55" fmla="*/ 3726233 w 16898168"/>
              <a:gd name="connsiteY55" fmla="*/ 45512 h 160894"/>
              <a:gd name="connsiteX56" fmla="*/ 3750296 w 16898168"/>
              <a:gd name="connsiteY56" fmla="*/ 81202 h 160894"/>
              <a:gd name="connsiteX57" fmla="*/ 3774358 w 16898168"/>
              <a:gd name="connsiteY57" fmla="*/ 45512 h 160894"/>
              <a:gd name="connsiteX58" fmla="*/ 3884234 w 16898168"/>
              <a:gd name="connsiteY58" fmla="*/ 0 h 160894"/>
              <a:gd name="connsiteX59" fmla="*/ 3994112 w 16898168"/>
              <a:gd name="connsiteY59" fmla="*/ 45512 h 160894"/>
              <a:gd name="connsiteX60" fmla="*/ 4018173 w 16898168"/>
              <a:gd name="connsiteY60" fmla="*/ 81202 h 160894"/>
              <a:gd name="connsiteX61" fmla="*/ 4042237 w 16898168"/>
              <a:gd name="connsiteY61" fmla="*/ 45512 h 160894"/>
              <a:gd name="connsiteX62" fmla="*/ 4152112 w 16898168"/>
              <a:gd name="connsiteY62" fmla="*/ 0 h 160894"/>
              <a:gd name="connsiteX63" fmla="*/ 4261990 w 16898168"/>
              <a:gd name="connsiteY63" fmla="*/ 45512 h 160894"/>
              <a:gd name="connsiteX64" fmla="*/ 4286051 w 16898168"/>
              <a:gd name="connsiteY64" fmla="*/ 81202 h 160894"/>
              <a:gd name="connsiteX65" fmla="*/ 4310115 w 16898168"/>
              <a:gd name="connsiteY65" fmla="*/ 45512 h 160894"/>
              <a:gd name="connsiteX66" fmla="*/ 4419991 w 16898168"/>
              <a:gd name="connsiteY66" fmla="*/ 0 h 160894"/>
              <a:gd name="connsiteX67" fmla="*/ 4529867 w 16898168"/>
              <a:gd name="connsiteY67" fmla="*/ 45512 h 160894"/>
              <a:gd name="connsiteX68" fmla="*/ 4553931 w 16898168"/>
              <a:gd name="connsiteY68" fmla="*/ 81202 h 160894"/>
              <a:gd name="connsiteX69" fmla="*/ 4577994 w 16898168"/>
              <a:gd name="connsiteY69" fmla="*/ 45512 h 160894"/>
              <a:gd name="connsiteX70" fmla="*/ 4687870 w 16898168"/>
              <a:gd name="connsiteY70" fmla="*/ 0 h 160894"/>
              <a:gd name="connsiteX71" fmla="*/ 4797746 w 16898168"/>
              <a:gd name="connsiteY71" fmla="*/ 45512 h 160894"/>
              <a:gd name="connsiteX72" fmla="*/ 4821809 w 16898168"/>
              <a:gd name="connsiteY72" fmla="*/ 81202 h 160894"/>
              <a:gd name="connsiteX73" fmla="*/ 4845871 w 16898168"/>
              <a:gd name="connsiteY73" fmla="*/ 45512 h 160894"/>
              <a:gd name="connsiteX74" fmla="*/ 4955748 w 16898168"/>
              <a:gd name="connsiteY74" fmla="*/ 0 h 160894"/>
              <a:gd name="connsiteX75" fmla="*/ 5065625 w 16898168"/>
              <a:gd name="connsiteY75" fmla="*/ 45512 h 160894"/>
              <a:gd name="connsiteX76" fmla="*/ 5089686 w 16898168"/>
              <a:gd name="connsiteY76" fmla="*/ 81202 h 160894"/>
              <a:gd name="connsiteX77" fmla="*/ 5113749 w 16898168"/>
              <a:gd name="connsiteY77" fmla="*/ 45512 h 160894"/>
              <a:gd name="connsiteX78" fmla="*/ 5223625 w 16898168"/>
              <a:gd name="connsiteY78" fmla="*/ 0 h 160894"/>
              <a:gd name="connsiteX79" fmla="*/ 5333503 w 16898168"/>
              <a:gd name="connsiteY79" fmla="*/ 45512 h 160894"/>
              <a:gd name="connsiteX80" fmla="*/ 5357565 w 16898168"/>
              <a:gd name="connsiteY80" fmla="*/ 81202 h 160894"/>
              <a:gd name="connsiteX81" fmla="*/ 5381629 w 16898168"/>
              <a:gd name="connsiteY81" fmla="*/ 45512 h 160894"/>
              <a:gd name="connsiteX82" fmla="*/ 5491504 w 16898168"/>
              <a:gd name="connsiteY82" fmla="*/ 0 h 160894"/>
              <a:gd name="connsiteX83" fmla="*/ 5601382 w 16898168"/>
              <a:gd name="connsiteY83" fmla="*/ 45512 h 160894"/>
              <a:gd name="connsiteX84" fmla="*/ 5625443 w 16898168"/>
              <a:gd name="connsiteY84" fmla="*/ 81202 h 160894"/>
              <a:gd name="connsiteX85" fmla="*/ 5649507 w 16898168"/>
              <a:gd name="connsiteY85" fmla="*/ 45512 h 160894"/>
              <a:gd name="connsiteX86" fmla="*/ 5759383 w 16898168"/>
              <a:gd name="connsiteY86" fmla="*/ 0 h 160894"/>
              <a:gd name="connsiteX87" fmla="*/ 5869259 w 16898168"/>
              <a:gd name="connsiteY87" fmla="*/ 45512 h 160894"/>
              <a:gd name="connsiteX88" fmla="*/ 5893322 w 16898168"/>
              <a:gd name="connsiteY88" fmla="*/ 81202 h 160894"/>
              <a:gd name="connsiteX89" fmla="*/ 5917385 w 16898168"/>
              <a:gd name="connsiteY89" fmla="*/ 45512 h 160894"/>
              <a:gd name="connsiteX90" fmla="*/ 6027261 w 16898168"/>
              <a:gd name="connsiteY90" fmla="*/ 0 h 160894"/>
              <a:gd name="connsiteX91" fmla="*/ 6137137 w 16898168"/>
              <a:gd name="connsiteY91" fmla="*/ 45512 h 160894"/>
              <a:gd name="connsiteX92" fmla="*/ 6161201 w 16898168"/>
              <a:gd name="connsiteY92" fmla="*/ 81202 h 160894"/>
              <a:gd name="connsiteX93" fmla="*/ 6185263 w 16898168"/>
              <a:gd name="connsiteY93" fmla="*/ 45512 h 160894"/>
              <a:gd name="connsiteX94" fmla="*/ 6295140 w 16898168"/>
              <a:gd name="connsiteY94" fmla="*/ 0 h 160894"/>
              <a:gd name="connsiteX95" fmla="*/ 6405016 w 16898168"/>
              <a:gd name="connsiteY95" fmla="*/ 45512 h 160894"/>
              <a:gd name="connsiteX96" fmla="*/ 6429079 w 16898168"/>
              <a:gd name="connsiteY96" fmla="*/ 81202 h 160894"/>
              <a:gd name="connsiteX97" fmla="*/ 6453141 w 16898168"/>
              <a:gd name="connsiteY97" fmla="*/ 45512 h 160894"/>
              <a:gd name="connsiteX98" fmla="*/ 6563017 w 16898168"/>
              <a:gd name="connsiteY98" fmla="*/ 0 h 160894"/>
              <a:gd name="connsiteX99" fmla="*/ 6672895 w 16898168"/>
              <a:gd name="connsiteY99" fmla="*/ 45512 h 160894"/>
              <a:gd name="connsiteX100" fmla="*/ 6696956 w 16898168"/>
              <a:gd name="connsiteY100" fmla="*/ 81202 h 160894"/>
              <a:gd name="connsiteX101" fmla="*/ 6721020 w 16898168"/>
              <a:gd name="connsiteY101" fmla="*/ 45512 h 160894"/>
              <a:gd name="connsiteX102" fmla="*/ 6830895 w 16898168"/>
              <a:gd name="connsiteY102" fmla="*/ 0 h 160894"/>
              <a:gd name="connsiteX103" fmla="*/ 6940773 w 16898168"/>
              <a:gd name="connsiteY103" fmla="*/ 45512 h 160894"/>
              <a:gd name="connsiteX104" fmla="*/ 6964835 w 16898168"/>
              <a:gd name="connsiteY104" fmla="*/ 81202 h 160894"/>
              <a:gd name="connsiteX105" fmla="*/ 6988899 w 16898168"/>
              <a:gd name="connsiteY105" fmla="*/ 45512 h 160894"/>
              <a:gd name="connsiteX106" fmla="*/ 7098774 w 16898168"/>
              <a:gd name="connsiteY106" fmla="*/ 0 h 160894"/>
              <a:gd name="connsiteX107" fmla="*/ 7208651 w 16898168"/>
              <a:gd name="connsiteY107" fmla="*/ 45512 h 160894"/>
              <a:gd name="connsiteX108" fmla="*/ 7232714 w 16898168"/>
              <a:gd name="connsiteY108" fmla="*/ 81202 h 160894"/>
              <a:gd name="connsiteX109" fmla="*/ 7256777 w 16898168"/>
              <a:gd name="connsiteY109" fmla="*/ 45512 h 160894"/>
              <a:gd name="connsiteX110" fmla="*/ 7366653 w 16898168"/>
              <a:gd name="connsiteY110" fmla="*/ 0 h 160894"/>
              <a:gd name="connsiteX111" fmla="*/ 7476529 w 16898168"/>
              <a:gd name="connsiteY111" fmla="*/ 45512 h 160894"/>
              <a:gd name="connsiteX112" fmla="*/ 7500591 w 16898168"/>
              <a:gd name="connsiteY112" fmla="*/ 81202 h 160894"/>
              <a:gd name="connsiteX113" fmla="*/ 7524653 w 16898168"/>
              <a:gd name="connsiteY113" fmla="*/ 45512 h 160894"/>
              <a:gd name="connsiteX114" fmla="*/ 7634530 w 16898168"/>
              <a:gd name="connsiteY114" fmla="*/ 0 h 160894"/>
              <a:gd name="connsiteX115" fmla="*/ 7744407 w 16898168"/>
              <a:gd name="connsiteY115" fmla="*/ 45512 h 160894"/>
              <a:gd name="connsiteX116" fmla="*/ 7768469 w 16898168"/>
              <a:gd name="connsiteY116" fmla="*/ 81202 h 160894"/>
              <a:gd name="connsiteX117" fmla="*/ 7792532 w 16898168"/>
              <a:gd name="connsiteY117" fmla="*/ 45512 h 160894"/>
              <a:gd name="connsiteX118" fmla="*/ 7902409 w 16898168"/>
              <a:gd name="connsiteY118" fmla="*/ 0 h 160894"/>
              <a:gd name="connsiteX119" fmla="*/ 8012286 w 16898168"/>
              <a:gd name="connsiteY119" fmla="*/ 45512 h 160894"/>
              <a:gd name="connsiteX120" fmla="*/ 8036344 w 16898168"/>
              <a:gd name="connsiteY120" fmla="*/ 81196 h 160894"/>
              <a:gd name="connsiteX121" fmla="*/ 8060402 w 16898168"/>
              <a:gd name="connsiteY121" fmla="*/ 45512 h 160894"/>
              <a:gd name="connsiteX122" fmla="*/ 8170279 w 16898168"/>
              <a:gd name="connsiteY122" fmla="*/ 0 h 160894"/>
              <a:gd name="connsiteX123" fmla="*/ 8280156 w 16898168"/>
              <a:gd name="connsiteY123" fmla="*/ 45512 h 160894"/>
              <a:gd name="connsiteX124" fmla="*/ 8304421 w 16898168"/>
              <a:gd name="connsiteY124" fmla="*/ 81502 h 160894"/>
              <a:gd name="connsiteX125" fmla="*/ 8328686 w 16898168"/>
              <a:gd name="connsiteY125" fmla="*/ 45512 h 160894"/>
              <a:gd name="connsiteX126" fmla="*/ 8438561 w 16898168"/>
              <a:gd name="connsiteY126" fmla="*/ 0 h 160894"/>
              <a:gd name="connsiteX127" fmla="*/ 8548438 w 16898168"/>
              <a:gd name="connsiteY127" fmla="*/ 45512 h 160894"/>
              <a:gd name="connsiteX128" fmla="*/ 8572500 w 16898168"/>
              <a:gd name="connsiteY128" fmla="*/ 81202 h 160894"/>
              <a:gd name="connsiteX129" fmla="*/ 8596563 w 16898168"/>
              <a:gd name="connsiteY129" fmla="*/ 45512 h 160894"/>
              <a:gd name="connsiteX130" fmla="*/ 8706439 w 16898168"/>
              <a:gd name="connsiteY130" fmla="*/ 0 h 160894"/>
              <a:gd name="connsiteX131" fmla="*/ 8816316 w 16898168"/>
              <a:gd name="connsiteY131" fmla="*/ 45512 h 160894"/>
              <a:gd name="connsiteX132" fmla="*/ 8840379 w 16898168"/>
              <a:gd name="connsiteY132" fmla="*/ 81202 h 160894"/>
              <a:gd name="connsiteX133" fmla="*/ 8864442 w 16898168"/>
              <a:gd name="connsiteY133" fmla="*/ 45512 h 160894"/>
              <a:gd name="connsiteX134" fmla="*/ 8974319 w 16898168"/>
              <a:gd name="connsiteY134" fmla="*/ 0 h 160894"/>
              <a:gd name="connsiteX135" fmla="*/ 9084195 w 16898168"/>
              <a:gd name="connsiteY135" fmla="*/ 45512 h 160894"/>
              <a:gd name="connsiteX136" fmla="*/ 9108258 w 16898168"/>
              <a:gd name="connsiteY136" fmla="*/ 81202 h 160894"/>
              <a:gd name="connsiteX137" fmla="*/ 9132320 w 16898168"/>
              <a:gd name="connsiteY137" fmla="*/ 45512 h 160894"/>
              <a:gd name="connsiteX138" fmla="*/ 9242196 w 16898168"/>
              <a:gd name="connsiteY138" fmla="*/ 0 h 160894"/>
              <a:gd name="connsiteX139" fmla="*/ 9352073 w 16898168"/>
              <a:gd name="connsiteY139" fmla="*/ 45512 h 160894"/>
              <a:gd name="connsiteX140" fmla="*/ 9376135 w 16898168"/>
              <a:gd name="connsiteY140" fmla="*/ 81202 h 160894"/>
              <a:gd name="connsiteX141" fmla="*/ 9400198 w 16898168"/>
              <a:gd name="connsiteY141" fmla="*/ 45512 h 160894"/>
              <a:gd name="connsiteX142" fmla="*/ 9510074 w 16898168"/>
              <a:gd name="connsiteY142" fmla="*/ 0 h 160894"/>
              <a:gd name="connsiteX143" fmla="*/ 9619950 w 16898168"/>
              <a:gd name="connsiteY143" fmla="*/ 45512 h 160894"/>
              <a:gd name="connsiteX144" fmla="*/ 9644014 w 16898168"/>
              <a:gd name="connsiteY144" fmla="*/ 81202 h 160894"/>
              <a:gd name="connsiteX145" fmla="*/ 9668077 w 16898168"/>
              <a:gd name="connsiteY145" fmla="*/ 45512 h 160894"/>
              <a:gd name="connsiteX146" fmla="*/ 9777953 w 16898168"/>
              <a:gd name="connsiteY146" fmla="*/ 0 h 160894"/>
              <a:gd name="connsiteX147" fmla="*/ 9887830 w 16898168"/>
              <a:gd name="connsiteY147" fmla="*/ 45512 h 160894"/>
              <a:gd name="connsiteX148" fmla="*/ 9911891 w 16898168"/>
              <a:gd name="connsiteY148" fmla="*/ 81202 h 160894"/>
              <a:gd name="connsiteX149" fmla="*/ 9935954 w 16898168"/>
              <a:gd name="connsiteY149" fmla="*/ 45512 h 160894"/>
              <a:gd name="connsiteX150" fmla="*/ 10045830 w 16898168"/>
              <a:gd name="connsiteY150" fmla="*/ 0 h 160894"/>
              <a:gd name="connsiteX151" fmla="*/ 10155707 w 16898168"/>
              <a:gd name="connsiteY151" fmla="*/ 45512 h 160894"/>
              <a:gd name="connsiteX152" fmla="*/ 10179769 w 16898168"/>
              <a:gd name="connsiteY152" fmla="*/ 81202 h 160894"/>
              <a:gd name="connsiteX153" fmla="*/ 10203832 w 16898168"/>
              <a:gd name="connsiteY153" fmla="*/ 45512 h 160894"/>
              <a:gd name="connsiteX154" fmla="*/ 10313708 w 16898168"/>
              <a:gd name="connsiteY154" fmla="*/ 0 h 160894"/>
              <a:gd name="connsiteX155" fmla="*/ 10423586 w 16898168"/>
              <a:gd name="connsiteY155" fmla="*/ 45512 h 160894"/>
              <a:gd name="connsiteX156" fmla="*/ 10447648 w 16898168"/>
              <a:gd name="connsiteY156" fmla="*/ 81202 h 160894"/>
              <a:gd name="connsiteX157" fmla="*/ 10471712 w 16898168"/>
              <a:gd name="connsiteY157" fmla="*/ 45512 h 160894"/>
              <a:gd name="connsiteX158" fmla="*/ 10581587 w 16898168"/>
              <a:gd name="connsiteY158" fmla="*/ 0 h 160894"/>
              <a:gd name="connsiteX159" fmla="*/ 10691464 w 16898168"/>
              <a:gd name="connsiteY159" fmla="*/ 45512 h 160894"/>
              <a:gd name="connsiteX160" fmla="*/ 10715526 w 16898168"/>
              <a:gd name="connsiteY160" fmla="*/ 81202 h 160894"/>
              <a:gd name="connsiteX161" fmla="*/ 10739588 w 16898168"/>
              <a:gd name="connsiteY161" fmla="*/ 45512 h 160894"/>
              <a:gd name="connsiteX162" fmla="*/ 10849465 w 16898168"/>
              <a:gd name="connsiteY162" fmla="*/ 0 h 160894"/>
              <a:gd name="connsiteX163" fmla="*/ 10959342 w 16898168"/>
              <a:gd name="connsiteY163" fmla="*/ 45512 h 160894"/>
              <a:gd name="connsiteX164" fmla="*/ 10983404 w 16898168"/>
              <a:gd name="connsiteY164" fmla="*/ 81202 h 160894"/>
              <a:gd name="connsiteX165" fmla="*/ 11007466 w 16898168"/>
              <a:gd name="connsiteY165" fmla="*/ 45512 h 160894"/>
              <a:gd name="connsiteX166" fmla="*/ 11117343 w 16898168"/>
              <a:gd name="connsiteY166" fmla="*/ 0 h 160894"/>
              <a:gd name="connsiteX167" fmla="*/ 11227219 w 16898168"/>
              <a:gd name="connsiteY167" fmla="*/ 45512 h 160894"/>
              <a:gd name="connsiteX168" fmla="*/ 11251283 w 16898168"/>
              <a:gd name="connsiteY168" fmla="*/ 81202 h 160894"/>
              <a:gd name="connsiteX169" fmla="*/ 11275346 w 16898168"/>
              <a:gd name="connsiteY169" fmla="*/ 45512 h 160894"/>
              <a:gd name="connsiteX170" fmla="*/ 11385222 w 16898168"/>
              <a:gd name="connsiteY170" fmla="*/ 0 h 160894"/>
              <a:gd name="connsiteX171" fmla="*/ 11495098 w 16898168"/>
              <a:gd name="connsiteY171" fmla="*/ 45512 h 160894"/>
              <a:gd name="connsiteX172" fmla="*/ 11519161 w 16898168"/>
              <a:gd name="connsiteY172" fmla="*/ 81202 h 160894"/>
              <a:gd name="connsiteX173" fmla="*/ 11543223 w 16898168"/>
              <a:gd name="connsiteY173" fmla="*/ 45512 h 160894"/>
              <a:gd name="connsiteX174" fmla="*/ 11653100 w 16898168"/>
              <a:gd name="connsiteY174" fmla="*/ 0 h 160894"/>
              <a:gd name="connsiteX175" fmla="*/ 11762976 w 16898168"/>
              <a:gd name="connsiteY175" fmla="*/ 45512 h 160894"/>
              <a:gd name="connsiteX176" fmla="*/ 11787039 w 16898168"/>
              <a:gd name="connsiteY176" fmla="*/ 81202 h 160894"/>
              <a:gd name="connsiteX177" fmla="*/ 11811101 w 16898168"/>
              <a:gd name="connsiteY177" fmla="*/ 45512 h 160894"/>
              <a:gd name="connsiteX178" fmla="*/ 11920977 w 16898168"/>
              <a:gd name="connsiteY178" fmla="*/ 0 h 160894"/>
              <a:gd name="connsiteX179" fmla="*/ 12030854 w 16898168"/>
              <a:gd name="connsiteY179" fmla="*/ 45512 h 160894"/>
              <a:gd name="connsiteX180" fmla="*/ 12054916 w 16898168"/>
              <a:gd name="connsiteY180" fmla="*/ 81202 h 160894"/>
              <a:gd name="connsiteX181" fmla="*/ 12078979 w 16898168"/>
              <a:gd name="connsiteY181" fmla="*/ 45512 h 160894"/>
              <a:gd name="connsiteX182" fmla="*/ 12188855 w 16898168"/>
              <a:gd name="connsiteY182" fmla="*/ 0 h 160894"/>
              <a:gd name="connsiteX183" fmla="*/ 12298732 w 16898168"/>
              <a:gd name="connsiteY183" fmla="*/ 45512 h 160894"/>
              <a:gd name="connsiteX184" fmla="*/ 12322795 w 16898168"/>
              <a:gd name="connsiteY184" fmla="*/ 81202 h 160894"/>
              <a:gd name="connsiteX185" fmla="*/ 12346858 w 16898168"/>
              <a:gd name="connsiteY185" fmla="*/ 45512 h 160894"/>
              <a:gd name="connsiteX186" fmla="*/ 12456734 w 16898168"/>
              <a:gd name="connsiteY186" fmla="*/ 0 h 160894"/>
              <a:gd name="connsiteX187" fmla="*/ 12566611 w 16898168"/>
              <a:gd name="connsiteY187" fmla="*/ 45512 h 160894"/>
              <a:gd name="connsiteX188" fmla="*/ 12590673 w 16898168"/>
              <a:gd name="connsiteY188" fmla="*/ 81202 h 160894"/>
              <a:gd name="connsiteX189" fmla="*/ 12614736 w 16898168"/>
              <a:gd name="connsiteY189" fmla="*/ 45512 h 160894"/>
              <a:gd name="connsiteX190" fmla="*/ 12724612 w 16898168"/>
              <a:gd name="connsiteY190" fmla="*/ 0 h 160894"/>
              <a:gd name="connsiteX191" fmla="*/ 12834489 w 16898168"/>
              <a:gd name="connsiteY191" fmla="*/ 45512 h 160894"/>
              <a:gd name="connsiteX192" fmla="*/ 12858551 w 16898168"/>
              <a:gd name="connsiteY192" fmla="*/ 81202 h 160894"/>
              <a:gd name="connsiteX193" fmla="*/ 12882614 w 16898168"/>
              <a:gd name="connsiteY193" fmla="*/ 45512 h 160894"/>
              <a:gd name="connsiteX194" fmla="*/ 12992490 w 16898168"/>
              <a:gd name="connsiteY194" fmla="*/ 0 h 160894"/>
              <a:gd name="connsiteX195" fmla="*/ 13102367 w 16898168"/>
              <a:gd name="connsiteY195" fmla="*/ 45512 h 160894"/>
              <a:gd name="connsiteX196" fmla="*/ 13126430 w 16898168"/>
              <a:gd name="connsiteY196" fmla="*/ 81202 h 160894"/>
              <a:gd name="connsiteX197" fmla="*/ 13150493 w 16898168"/>
              <a:gd name="connsiteY197" fmla="*/ 45512 h 160894"/>
              <a:gd name="connsiteX198" fmla="*/ 13260369 w 16898168"/>
              <a:gd name="connsiteY198" fmla="*/ 0 h 160894"/>
              <a:gd name="connsiteX199" fmla="*/ 13370246 w 16898168"/>
              <a:gd name="connsiteY199" fmla="*/ 45512 h 160894"/>
              <a:gd name="connsiteX200" fmla="*/ 13394308 w 16898168"/>
              <a:gd name="connsiteY200" fmla="*/ 81202 h 160894"/>
              <a:gd name="connsiteX201" fmla="*/ 13418371 w 16898168"/>
              <a:gd name="connsiteY201" fmla="*/ 45512 h 160894"/>
              <a:gd name="connsiteX202" fmla="*/ 13528247 w 16898168"/>
              <a:gd name="connsiteY202" fmla="*/ 0 h 160894"/>
              <a:gd name="connsiteX203" fmla="*/ 13638124 w 16898168"/>
              <a:gd name="connsiteY203" fmla="*/ 45512 h 160894"/>
              <a:gd name="connsiteX204" fmla="*/ 13662186 w 16898168"/>
              <a:gd name="connsiteY204" fmla="*/ 81202 h 160894"/>
              <a:gd name="connsiteX205" fmla="*/ 13686249 w 16898168"/>
              <a:gd name="connsiteY205" fmla="*/ 45512 h 160894"/>
              <a:gd name="connsiteX206" fmla="*/ 13796125 w 16898168"/>
              <a:gd name="connsiteY206" fmla="*/ 0 h 160894"/>
              <a:gd name="connsiteX207" fmla="*/ 13906002 w 16898168"/>
              <a:gd name="connsiteY207" fmla="*/ 45512 h 160894"/>
              <a:gd name="connsiteX208" fmla="*/ 13930065 w 16898168"/>
              <a:gd name="connsiteY208" fmla="*/ 81202 h 160894"/>
              <a:gd name="connsiteX209" fmla="*/ 13954128 w 16898168"/>
              <a:gd name="connsiteY209" fmla="*/ 45512 h 160894"/>
              <a:gd name="connsiteX210" fmla="*/ 14064004 w 16898168"/>
              <a:gd name="connsiteY210" fmla="*/ 0 h 160894"/>
              <a:gd name="connsiteX211" fmla="*/ 14173881 w 16898168"/>
              <a:gd name="connsiteY211" fmla="*/ 45512 h 160894"/>
              <a:gd name="connsiteX212" fmla="*/ 14197943 w 16898168"/>
              <a:gd name="connsiteY212" fmla="*/ 81202 h 160894"/>
              <a:gd name="connsiteX213" fmla="*/ 14222006 w 16898168"/>
              <a:gd name="connsiteY213" fmla="*/ 45512 h 160894"/>
              <a:gd name="connsiteX214" fmla="*/ 14331882 w 16898168"/>
              <a:gd name="connsiteY214" fmla="*/ 0 h 160894"/>
              <a:gd name="connsiteX215" fmla="*/ 14441759 w 16898168"/>
              <a:gd name="connsiteY215" fmla="*/ 45512 h 160894"/>
              <a:gd name="connsiteX216" fmla="*/ 14465821 w 16898168"/>
              <a:gd name="connsiteY216" fmla="*/ 81202 h 160894"/>
              <a:gd name="connsiteX217" fmla="*/ 14489884 w 16898168"/>
              <a:gd name="connsiteY217" fmla="*/ 45512 h 160894"/>
              <a:gd name="connsiteX218" fmla="*/ 14599760 w 16898168"/>
              <a:gd name="connsiteY218" fmla="*/ 0 h 160894"/>
              <a:gd name="connsiteX219" fmla="*/ 14709637 w 16898168"/>
              <a:gd name="connsiteY219" fmla="*/ 45512 h 160894"/>
              <a:gd name="connsiteX220" fmla="*/ 14733700 w 16898168"/>
              <a:gd name="connsiteY220" fmla="*/ 81202 h 160894"/>
              <a:gd name="connsiteX221" fmla="*/ 14757763 w 16898168"/>
              <a:gd name="connsiteY221" fmla="*/ 45512 h 160894"/>
              <a:gd name="connsiteX222" fmla="*/ 14867639 w 16898168"/>
              <a:gd name="connsiteY222" fmla="*/ 0 h 160894"/>
              <a:gd name="connsiteX223" fmla="*/ 14977516 w 16898168"/>
              <a:gd name="connsiteY223" fmla="*/ 45512 h 160894"/>
              <a:gd name="connsiteX224" fmla="*/ 15001578 w 16898168"/>
              <a:gd name="connsiteY224" fmla="*/ 81202 h 160894"/>
              <a:gd name="connsiteX225" fmla="*/ 15025641 w 16898168"/>
              <a:gd name="connsiteY225" fmla="*/ 45512 h 160894"/>
              <a:gd name="connsiteX226" fmla="*/ 15135517 w 16898168"/>
              <a:gd name="connsiteY226" fmla="*/ 0 h 160894"/>
              <a:gd name="connsiteX227" fmla="*/ 15245394 w 16898168"/>
              <a:gd name="connsiteY227" fmla="*/ 45512 h 160894"/>
              <a:gd name="connsiteX228" fmla="*/ 15269456 w 16898168"/>
              <a:gd name="connsiteY228" fmla="*/ 81202 h 160894"/>
              <a:gd name="connsiteX229" fmla="*/ 15293519 w 16898168"/>
              <a:gd name="connsiteY229" fmla="*/ 45512 h 160894"/>
              <a:gd name="connsiteX230" fmla="*/ 15403395 w 16898168"/>
              <a:gd name="connsiteY230" fmla="*/ 0 h 160894"/>
              <a:gd name="connsiteX231" fmla="*/ 15513272 w 16898168"/>
              <a:gd name="connsiteY231" fmla="*/ 45512 h 160894"/>
              <a:gd name="connsiteX232" fmla="*/ 15537335 w 16898168"/>
              <a:gd name="connsiteY232" fmla="*/ 81202 h 160894"/>
              <a:gd name="connsiteX233" fmla="*/ 15561398 w 16898168"/>
              <a:gd name="connsiteY233" fmla="*/ 45512 h 160894"/>
              <a:gd name="connsiteX234" fmla="*/ 15671274 w 16898168"/>
              <a:gd name="connsiteY234" fmla="*/ 0 h 160894"/>
              <a:gd name="connsiteX235" fmla="*/ 15781151 w 16898168"/>
              <a:gd name="connsiteY235" fmla="*/ 45512 h 160894"/>
              <a:gd name="connsiteX236" fmla="*/ 15805213 w 16898168"/>
              <a:gd name="connsiteY236" fmla="*/ 81202 h 160894"/>
              <a:gd name="connsiteX237" fmla="*/ 15829276 w 16898168"/>
              <a:gd name="connsiteY237" fmla="*/ 45512 h 160894"/>
              <a:gd name="connsiteX238" fmla="*/ 15939152 w 16898168"/>
              <a:gd name="connsiteY238" fmla="*/ 0 h 160894"/>
              <a:gd name="connsiteX239" fmla="*/ 16049028 w 16898168"/>
              <a:gd name="connsiteY239" fmla="*/ 45512 h 160894"/>
              <a:gd name="connsiteX240" fmla="*/ 16073092 w 16898168"/>
              <a:gd name="connsiteY240" fmla="*/ 81202 h 160894"/>
              <a:gd name="connsiteX241" fmla="*/ 16097152 w 16898168"/>
              <a:gd name="connsiteY241" fmla="*/ 45512 h 160894"/>
              <a:gd name="connsiteX242" fmla="*/ 16207032 w 16898168"/>
              <a:gd name="connsiteY242" fmla="*/ 0 h 160894"/>
              <a:gd name="connsiteX243" fmla="*/ 16316908 w 16898168"/>
              <a:gd name="connsiteY243" fmla="*/ 45512 h 160894"/>
              <a:gd name="connsiteX244" fmla="*/ 16340968 w 16898168"/>
              <a:gd name="connsiteY244" fmla="*/ 81202 h 160894"/>
              <a:gd name="connsiteX245" fmla="*/ 16365032 w 16898168"/>
              <a:gd name="connsiteY245" fmla="*/ 45512 h 160894"/>
              <a:gd name="connsiteX246" fmla="*/ 16474908 w 16898168"/>
              <a:gd name="connsiteY246" fmla="*/ 0 h 160894"/>
              <a:gd name="connsiteX247" fmla="*/ 16584788 w 16898168"/>
              <a:gd name="connsiteY247" fmla="*/ 45512 h 160894"/>
              <a:gd name="connsiteX248" fmla="*/ 16608844 w 16898168"/>
              <a:gd name="connsiteY248" fmla="*/ 81196 h 160894"/>
              <a:gd name="connsiteX249" fmla="*/ 16898168 w 16898168"/>
              <a:gd name="connsiteY249" fmla="*/ 155389 h 160894"/>
              <a:gd name="connsiteX250" fmla="*/ 16897056 w 16898168"/>
              <a:gd name="connsiteY250" fmla="*/ 160894 h 160894"/>
              <a:gd name="connsiteX0" fmla="*/ 0 w 16898168"/>
              <a:gd name="connsiteY0" fmla="*/ 81202 h 155389"/>
              <a:gd name="connsiteX1" fmla="*/ 24063 w 16898168"/>
              <a:gd name="connsiteY1" fmla="*/ 45512 h 155389"/>
              <a:gd name="connsiteX2" fmla="*/ 133939 w 16898168"/>
              <a:gd name="connsiteY2" fmla="*/ 0 h 155389"/>
              <a:gd name="connsiteX3" fmla="*/ 243816 w 16898168"/>
              <a:gd name="connsiteY3" fmla="*/ 45512 h 155389"/>
              <a:gd name="connsiteX4" fmla="*/ 267879 w 16898168"/>
              <a:gd name="connsiteY4" fmla="*/ 81202 h 155389"/>
              <a:gd name="connsiteX5" fmla="*/ 291942 w 16898168"/>
              <a:gd name="connsiteY5" fmla="*/ 45512 h 155389"/>
              <a:gd name="connsiteX6" fmla="*/ 401819 w 16898168"/>
              <a:gd name="connsiteY6" fmla="*/ 0 h 155389"/>
              <a:gd name="connsiteX7" fmla="*/ 511695 w 16898168"/>
              <a:gd name="connsiteY7" fmla="*/ 45512 h 155389"/>
              <a:gd name="connsiteX8" fmla="*/ 535758 w 16898168"/>
              <a:gd name="connsiteY8" fmla="*/ 81202 h 155389"/>
              <a:gd name="connsiteX9" fmla="*/ 559820 w 16898168"/>
              <a:gd name="connsiteY9" fmla="*/ 45512 h 155389"/>
              <a:gd name="connsiteX10" fmla="*/ 669696 w 16898168"/>
              <a:gd name="connsiteY10" fmla="*/ 0 h 155389"/>
              <a:gd name="connsiteX11" fmla="*/ 779573 w 16898168"/>
              <a:gd name="connsiteY11" fmla="*/ 45512 h 155389"/>
              <a:gd name="connsiteX12" fmla="*/ 803635 w 16898168"/>
              <a:gd name="connsiteY12" fmla="*/ 81202 h 155389"/>
              <a:gd name="connsiteX13" fmla="*/ 827698 w 16898168"/>
              <a:gd name="connsiteY13" fmla="*/ 45512 h 155389"/>
              <a:gd name="connsiteX14" fmla="*/ 937574 w 16898168"/>
              <a:gd name="connsiteY14" fmla="*/ 0 h 155389"/>
              <a:gd name="connsiteX15" fmla="*/ 1047450 w 16898168"/>
              <a:gd name="connsiteY15" fmla="*/ 45512 h 155389"/>
              <a:gd name="connsiteX16" fmla="*/ 1071514 w 16898168"/>
              <a:gd name="connsiteY16" fmla="*/ 81202 h 155389"/>
              <a:gd name="connsiteX17" fmla="*/ 1095577 w 16898168"/>
              <a:gd name="connsiteY17" fmla="*/ 45512 h 155389"/>
              <a:gd name="connsiteX18" fmla="*/ 1205453 w 16898168"/>
              <a:gd name="connsiteY18" fmla="*/ 0 h 155389"/>
              <a:gd name="connsiteX19" fmla="*/ 1315331 w 16898168"/>
              <a:gd name="connsiteY19" fmla="*/ 45512 h 155389"/>
              <a:gd name="connsiteX20" fmla="*/ 1339391 w 16898168"/>
              <a:gd name="connsiteY20" fmla="*/ 81202 h 155389"/>
              <a:gd name="connsiteX21" fmla="*/ 1363455 w 16898168"/>
              <a:gd name="connsiteY21" fmla="*/ 45512 h 155389"/>
              <a:gd name="connsiteX22" fmla="*/ 1473330 w 16898168"/>
              <a:gd name="connsiteY22" fmla="*/ 0 h 155389"/>
              <a:gd name="connsiteX23" fmla="*/ 1583207 w 16898168"/>
              <a:gd name="connsiteY23" fmla="*/ 45512 h 155389"/>
              <a:gd name="connsiteX24" fmla="*/ 1607269 w 16898168"/>
              <a:gd name="connsiteY24" fmla="*/ 81202 h 155389"/>
              <a:gd name="connsiteX25" fmla="*/ 1631332 w 16898168"/>
              <a:gd name="connsiteY25" fmla="*/ 45512 h 155389"/>
              <a:gd name="connsiteX26" fmla="*/ 1741208 w 16898168"/>
              <a:gd name="connsiteY26" fmla="*/ 0 h 155389"/>
              <a:gd name="connsiteX27" fmla="*/ 1851086 w 16898168"/>
              <a:gd name="connsiteY27" fmla="*/ 45512 h 155389"/>
              <a:gd name="connsiteX28" fmla="*/ 1875148 w 16898168"/>
              <a:gd name="connsiteY28" fmla="*/ 81202 h 155389"/>
              <a:gd name="connsiteX29" fmla="*/ 1899212 w 16898168"/>
              <a:gd name="connsiteY29" fmla="*/ 45512 h 155389"/>
              <a:gd name="connsiteX30" fmla="*/ 2009087 w 16898168"/>
              <a:gd name="connsiteY30" fmla="*/ 0 h 155389"/>
              <a:gd name="connsiteX31" fmla="*/ 2118964 w 16898168"/>
              <a:gd name="connsiteY31" fmla="*/ 45512 h 155389"/>
              <a:gd name="connsiteX32" fmla="*/ 2143026 w 16898168"/>
              <a:gd name="connsiteY32" fmla="*/ 81202 h 155389"/>
              <a:gd name="connsiteX33" fmla="*/ 2167088 w 16898168"/>
              <a:gd name="connsiteY33" fmla="*/ 45512 h 155389"/>
              <a:gd name="connsiteX34" fmla="*/ 2276965 w 16898168"/>
              <a:gd name="connsiteY34" fmla="*/ 0 h 155389"/>
              <a:gd name="connsiteX35" fmla="*/ 2386842 w 16898168"/>
              <a:gd name="connsiteY35" fmla="*/ 45512 h 155389"/>
              <a:gd name="connsiteX36" fmla="*/ 2410904 w 16898168"/>
              <a:gd name="connsiteY36" fmla="*/ 81202 h 155389"/>
              <a:gd name="connsiteX37" fmla="*/ 2434966 w 16898168"/>
              <a:gd name="connsiteY37" fmla="*/ 45512 h 155389"/>
              <a:gd name="connsiteX38" fmla="*/ 2544843 w 16898168"/>
              <a:gd name="connsiteY38" fmla="*/ 0 h 155389"/>
              <a:gd name="connsiteX39" fmla="*/ 2654719 w 16898168"/>
              <a:gd name="connsiteY39" fmla="*/ 45512 h 155389"/>
              <a:gd name="connsiteX40" fmla="*/ 2678783 w 16898168"/>
              <a:gd name="connsiteY40" fmla="*/ 81202 h 155389"/>
              <a:gd name="connsiteX41" fmla="*/ 2702846 w 16898168"/>
              <a:gd name="connsiteY41" fmla="*/ 45512 h 155389"/>
              <a:gd name="connsiteX42" fmla="*/ 2812722 w 16898168"/>
              <a:gd name="connsiteY42" fmla="*/ 0 h 155389"/>
              <a:gd name="connsiteX43" fmla="*/ 2922598 w 16898168"/>
              <a:gd name="connsiteY43" fmla="*/ 45512 h 155389"/>
              <a:gd name="connsiteX44" fmla="*/ 2946661 w 16898168"/>
              <a:gd name="connsiteY44" fmla="*/ 81202 h 155389"/>
              <a:gd name="connsiteX45" fmla="*/ 2970723 w 16898168"/>
              <a:gd name="connsiteY45" fmla="*/ 45512 h 155389"/>
              <a:gd name="connsiteX46" fmla="*/ 3080600 w 16898168"/>
              <a:gd name="connsiteY46" fmla="*/ 0 h 155389"/>
              <a:gd name="connsiteX47" fmla="*/ 3190476 w 16898168"/>
              <a:gd name="connsiteY47" fmla="*/ 45512 h 155389"/>
              <a:gd name="connsiteX48" fmla="*/ 3214540 w 16898168"/>
              <a:gd name="connsiteY48" fmla="*/ 81202 h 155389"/>
              <a:gd name="connsiteX49" fmla="*/ 3238601 w 16898168"/>
              <a:gd name="connsiteY49" fmla="*/ 45512 h 155389"/>
              <a:gd name="connsiteX50" fmla="*/ 3348478 w 16898168"/>
              <a:gd name="connsiteY50" fmla="*/ 0 h 155389"/>
              <a:gd name="connsiteX51" fmla="*/ 3458354 w 16898168"/>
              <a:gd name="connsiteY51" fmla="*/ 45512 h 155389"/>
              <a:gd name="connsiteX52" fmla="*/ 3482417 w 16898168"/>
              <a:gd name="connsiteY52" fmla="*/ 81202 h 155389"/>
              <a:gd name="connsiteX53" fmla="*/ 3506479 w 16898168"/>
              <a:gd name="connsiteY53" fmla="*/ 45512 h 155389"/>
              <a:gd name="connsiteX54" fmla="*/ 3616356 w 16898168"/>
              <a:gd name="connsiteY54" fmla="*/ 0 h 155389"/>
              <a:gd name="connsiteX55" fmla="*/ 3726233 w 16898168"/>
              <a:gd name="connsiteY55" fmla="*/ 45512 h 155389"/>
              <a:gd name="connsiteX56" fmla="*/ 3750296 w 16898168"/>
              <a:gd name="connsiteY56" fmla="*/ 81202 h 155389"/>
              <a:gd name="connsiteX57" fmla="*/ 3774358 w 16898168"/>
              <a:gd name="connsiteY57" fmla="*/ 45512 h 155389"/>
              <a:gd name="connsiteX58" fmla="*/ 3884234 w 16898168"/>
              <a:gd name="connsiteY58" fmla="*/ 0 h 155389"/>
              <a:gd name="connsiteX59" fmla="*/ 3994112 w 16898168"/>
              <a:gd name="connsiteY59" fmla="*/ 45512 h 155389"/>
              <a:gd name="connsiteX60" fmla="*/ 4018173 w 16898168"/>
              <a:gd name="connsiteY60" fmla="*/ 81202 h 155389"/>
              <a:gd name="connsiteX61" fmla="*/ 4042237 w 16898168"/>
              <a:gd name="connsiteY61" fmla="*/ 45512 h 155389"/>
              <a:gd name="connsiteX62" fmla="*/ 4152112 w 16898168"/>
              <a:gd name="connsiteY62" fmla="*/ 0 h 155389"/>
              <a:gd name="connsiteX63" fmla="*/ 4261990 w 16898168"/>
              <a:gd name="connsiteY63" fmla="*/ 45512 h 155389"/>
              <a:gd name="connsiteX64" fmla="*/ 4286051 w 16898168"/>
              <a:gd name="connsiteY64" fmla="*/ 81202 h 155389"/>
              <a:gd name="connsiteX65" fmla="*/ 4310115 w 16898168"/>
              <a:gd name="connsiteY65" fmla="*/ 45512 h 155389"/>
              <a:gd name="connsiteX66" fmla="*/ 4419991 w 16898168"/>
              <a:gd name="connsiteY66" fmla="*/ 0 h 155389"/>
              <a:gd name="connsiteX67" fmla="*/ 4529867 w 16898168"/>
              <a:gd name="connsiteY67" fmla="*/ 45512 h 155389"/>
              <a:gd name="connsiteX68" fmla="*/ 4553931 w 16898168"/>
              <a:gd name="connsiteY68" fmla="*/ 81202 h 155389"/>
              <a:gd name="connsiteX69" fmla="*/ 4577994 w 16898168"/>
              <a:gd name="connsiteY69" fmla="*/ 45512 h 155389"/>
              <a:gd name="connsiteX70" fmla="*/ 4687870 w 16898168"/>
              <a:gd name="connsiteY70" fmla="*/ 0 h 155389"/>
              <a:gd name="connsiteX71" fmla="*/ 4797746 w 16898168"/>
              <a:gd name="connsiteY71" fmla="*/ 45512 h 155389"/>
              <a:gd name="connsiteX72" fmla="*/ 4821809 w 16898168"/>
              <a:gd name="connsiteY72" fmla="*/ 81202 h 155389"/>
              <a:gd name="connsiteX73" fmla="*/ 4845871 w 16898168"/>
              <a:gd name="connsiteY73" fmla="*/ 45512 h 155389"/>
              <a:gd name="connsiteX74" fmla="*/ 4955748 w 16898168"/>
              <a:gd name="connsiteY74" fmla="*/ 0 h 155389"/>
              <a:gd name="connsiteX75" fmla="*/ 5065625 w 16898168"/>
              <a:gd name="connsiteY75" fmla="*/ 45512 h 155389"/>
              <a:gd name="connsiteX76" fmla="*/ 5089686 w 16898168"/>
              <a:gd name="connsiteY76" fmla="*/ 81202 h 155389"/>
              <a:gd name="connsiteX77" fmla="*/ 5113749 w 16898168"/>
              <a:gd name="connsiteY77" fmla="*/ 45512 h 155389"/>
              <a:gd name="connsiteX78" fmla="*/ 5223625 w 16898168"/>
              <a:gd name="connsiteY78" fmla="*/ 0 h 155389"/>
              <a:gd name="connsiteX79" fmla="*/ 5333503 w 16898168"/>
              <a:gd name="connsiteY79" fmla="*/ 45512 h 155389"/>
              <a:gd name="connsiteX80" fmla="*/ 5357565 w 16898168"/>
              <a:gd name="connsiteY80" fmla="*/ 81202 h 155389"/>
              <a:gd name="connsiteX81" fmla="*/ 5381629 w 16898168"/>
              <a:gd name="connsiteY81" fmla="*/ 45512 h 155389"/>
              <a:gd name="connsiteX82" fmla="*/ 5491504 w 16898168"/>
              <a:gd name="connsiteY82" fmla="*/ 0 h 155389"/>
              <a:gd name="connsiteX83" fmla="*/ 5601382 w 16898168"/>
              <a:gd name="connsiteY83" fmla="*/ 45512 h 155389"/>
              <a:gd name="connsiteX84" fmla="*/ 5625443 w 16898168"/>
              <a:gd name="connsiteY84" fmla="*/ 81202 h 155389"/>
              <a:gd name="connsiteX85" fmla="*/ 5649507 w 16898168"/>
              <a:gd name="connsiteY85" fmla="*/ 45512 h 155389"/>
              <a:gd name="connsiteX86" fmla="*/ 5759383 w 16898168"/>
              <a:gd name="connsiteY86" fmla="*/ 0 h 155389"/>
              <a:gd name="connsiteX87" fmla="*/ 5869259 w 16898168"/>
              <a:gd name="connsiteY87" fmla="*/ 45512 h 155389"/>
              <a:gd name="connsiteX88" fmla="*/ 5893322 w 16898168"/>
              <a:gd name="connsiteY88" fmla="*/ 81202 h 155389"/>
              <a:gd name="connsiteX89" fmla="*/ 5917385 w 16898168"/>
              <a:gd name="connsiteY89" fmla="*/ 45512 h 155389"/>
              <a:gd name="connsiteX90" fmla="*/ 6027261 w 16898168"/>
              <a:gd name="connsiteY90" fmla="*/ 0 h 155389"/>
              <a:gd name="connsiteX91" fmla="*/ 6137137 w 16898168"/>
              <a:gd name="connsiteY91" fmla="*/ 45512 h 155389"/>
              <a:gd name="connsiteX92" fmla="*/ 6161201 w 16898168"/>
              <a:gd name="connsiteY92" fmla="*/ 81202 h 155389"/>
              <a:gd name="connsiteX93" fmla="*/ 6185263 w 16898168"/>
              <a:gd name="connsiteY93" fmla="*/ 45512 h 155389"/>
              <a:gd name="connsiteX94" fmla="*/ 6295140 w 16898168"/>
              <a:gd name="connsiteY94" fmla="*/ 0 h 155389"/>
              <a:gd name="connsiteX95" fmla="*/ 6405016 w 16898168"/>
              <a:gd name="connsiteY95" fmla="*/ 45512 h 155389"/>
              <a:gd name="connsiteX96" fmla="*/ 6429079 w 16898168"/>
              <a:gd name="connsiteY96" fmla="*/ 81202 h 155389"/>
              <a:gd name="connsiteX97" fmla="*/ 6453141 w 16898168"/>
              <a:gd name="connsiteY97" fmla="*/ 45512 h 155389"/>
              <a:gd name="connsiteX98" fmla="*/ 6563017 w 16898168"/>
              <a:gd name="connsiteY98" fmla="*/ 0 h 155389"/>
              <a:gd name="connsiteX99" fmla="*/ 6672895 w 16898168"/>
              <a:gd name="connsiteY99" fmla="*/ 45512 h 155389"/>
              <a:gd name="connsiteX100" fmla="*/ 6696956 w 16898168"/>
              <a:gd name="connsiteY100" fmla="*/ 81202 h 155389"/>
              <a:gd name="connsiteX101" fmla="*/ 6721020 w 16898168"/>
              <a:gd name="connsiteY101" fmla="*/ 45512 h 155389"/>
              <a:gd name="connsiteX102" fmla="*/ 6830895 w 16898168"/>
              <a:gd name="connsiteY102" fmla="*/ 0 h 155389"/>
              <a:gd name="connsiteX103" fmla="*/ 6940773 w 16898168"/>
              <a:gd name="connsiteY103" fmla="*/ 45512 h 155389"/>
              <a:gd name="connsiteX104" fmla="*/ 6964835 w 16898168"/>
              <a:gd name="connsiteY104" fmla="*/ 81202 h 155389"/>
              <a:gd name="connsiteX105" fmla="*/ 6988899 w 16898168"/>
              <a:gd name="connsiteY105" fmla="*/ 45512 h 155389"/>
              <a:gd name="connsiteX106" fmla="*/ 7098774 w 16898168"/>
              <a:gd name="connsiteY106" fmla="*/ 0 h 155389"/>
              <a:gd name="connsiteX107" fmla="*/ 7208651 w 16898168"/>
              <a:gd name="connsiteY107" fmla="*/ 45512 h 155389"/>
              <a:gd name="connsiteX108" fmla="*/ 7232714 w 16898168"/>
              <a:gd name="connsiteY108" fmla="*/ 81202 h 155389"/>
              <a:gd name="connsiteX109" fmla="*/ 7256777 w 16898168"/>
              <a:gd name="connsiteY109" fmla="*/ 45512 h 155389"/>
              <a:gd name="connsiteX110" fmla="*/ 7366653 w 16898168"/>
              <a:gd name="connsiteY110" fmla="*/ 0 h 155389"/>
              <a:gd name="connsiteX111" fmla="*/ 7476529 w 16898168"/>
              <a:gd name="connsiteY111" fmla="*/ 45512 h 155389"/>
              <a:gd name="connsiteX112" fmla="*/ 7500591 w 16898168"/>
              <a:gd name="connsiteY112" fmla="*/ 81202 h 155389"/>
              <a:gd name="connsiteX113" fmla="*/ 7524653 w 16898168"/>
              <a:gd name="connsiteY113" fmla="*/ 45512 h 155389"/>
              <a:gd name="connsiteX114" fmla="*/ 7634530 w 16898168"/>
              <a:gd name="connsiteY114" fmla="*/ 0 h 155389"/>
              <a:gd name="connsiteX115" fmla="*/ 7744407 w 16898168"/>
              <a:gd name="connsiteY115" fmla="*/ 45512 h 155389"/>
              <a:gd name="connsiteX116" fmla="*/ 7768469 w 16898168"/>
              <a:gd name="connsiteY116" fmla="*/ 81202 h 155389"/>
              <a:gd name="connsiteX117" fmla="*/ 7792532 w 16898168"/>
              <a:gd name="connsiteY117" fmla="*/ 45512 h 155389"/>
              <a:gd name="connsiteX118" fmla="*/ 7902409 w 16898168"/>
              <a:gd name="connsiteY118" fmla="*/ 0 h 155389"/>
              <a:gd name="connsiteX119" fmla="*/ 8012286 w 16898168"/>
              <a:gd name="connsiteY119" fmla="*/ 45512 h 155389"/>
              <a:gd name="connsiteX120" fmla="*/ 8036344 w 16898168"/>
              <a:gd name="connsiteY120" fmla="*/ 81196 h 155389"/>
              <a:gd name="connsiteX121" fmla="*/ 8060402 w 16898168"/>
              <a:gd name="connsiteY121" fmla="*/ 45512 h 155389"/>
              <a:gd name="connsiteX122" fmla="*/ 8170279 w 16898168"/>
              <a:gd name="connsiteY122" fmla="*/ 0 h 155389"/>
              <a:gd name="connsiteX123" fmla="*/ 8280156 w 16898168"/>
              <a:gd name="connsiteY123" fmla="*/ 45512 h 155389"/>
              <a:gd name="connsiteX124" fmla="*/ 8304421 w 16898168"/>
              <a:gd name="connsiteY124" fmla="*/ 81502 h 155389"/>
              <a:gd name="connsiteX125" fmla="*/ 8328686 w 16898168"/>
              <a:gd name="connsiteY125" fmla="*/ 45512 h 155389"/>
              <a:gd name="connsiteX126" fmla="*/ 8438561 w 16898168"/>
              <a:gd name="connsiteY126" fmla="*/ 0 h 155389"/>
              <a:gd name="connsiteX127" fmla="*/ 8548438 w 16898168"/>
              <a:gd name="connsiteY127" fmla="*/ 45512 h 155389"/>
              <a:gd name="connsiteX128" fmla="*/ 8572500 w 16898168"/>
              <a:gd name="connsiteY128" fmla="*/ 81202 h 155389"/>
              <a:gd name="connsiteX129" fmla="*/ 8596563 w 16898168"/>
              <a:gd name="connsiteY129" fmla="*/ 45512 h 155389"/>
              <a:gd name="connsiteX130" fmla="*/ 8706439 w 16898168"/>
              <a:gd name="connsiteY130" fmla="*/ 0 h 155389"/>
              <a:gd name="connsiteX131" fmla="*/ 8816316 w 16898168"/>
              <a:gd name="connsiteY131" fmla="*/ 45512 h 155389"/>
              <a:gd name="connsiteX132" fmla="*/ 8840379 w 16898168"/>
              <a:gd name="connsiteY132" fmla="*/ 81202 h 155389"/>
              <a:gd name="connsiteX133" fmla="*/ 8864442 w 16898168"/>
              <a:gd name="connsiteY133" fmla="*/ 45512 h 155389"/>
              <a:gd name="connsiteX134" fmla="*/ 8974319 w 16898168"/>
              <a:gd name="connsiteY134" fmla="*/ 0 h 155389"/>
              <a:gd name="connsiteX135" fmla="*/ 9084195 w 16898168"/>
              <a:gd name="connsiteY135" fmla="*/ 45512 h 155389"/>
              <a:gd name="connsiteX136" fmla="*/ 9108258 w 16898168"/>
              <a:gd name="connsiteY136" fmla="*/ 81202 h 155389"/>
              <a:gd name="connsiteX137" fmla="*/ 9132320 w 16898168"/>
              <a:gd name="connsiteY137" fmla="*/ 45512 h 155389"/>
              <a:gd name="connsiteX138" fmla="*/ 9242196 w 16898168"/>
              <a:gd name="connsiteY138" fmla="*/ 0 h 155389"/>
              <a:gd name="connsiteX139" fmla="*/ 9352073 w 16898168"/>
              <a:gd name="connsiteY139" fmla="*/ 45512 h 155389"/>
              <a:gd name="connsiteX140" fmla="*/ 9376135 w 16898168"/>
              <a:gd name="connsiteY140" fmla="*/ 81202 h 155389"/>
              <a:gd name="connsiteX141" fmla="*/ 9400198 w 16898168"/>
              <a:gd name="connsiteY141" fmla="*/ 45512 h 155389"/>
              <a:gd name="connsiteX142" fmla="*/ 9510074 w 16898168"/>
              <a:gd name="connsiteY142" fmla="*/ 0 h 155389"/>
              <a:gd name="connsiteX143" fmla="*/ 9619950 w 16898168"/>
              <a:gd name="connsiteY143" fmla="*/ 45512 h 155389"/>
              <a:gd name="connsiteX144" fmla="*/ 9644014 w 16898168"/>
              <a:gd name="connsiteY144" fmla="*/ 81202 h 155389"/>
              <a:gd name="connsiteX145" fmla="*/ 9668077 w 16898168"/>
              <a:gd name="connsiteY145" fmla="*/ 45512 h 155389"/>
              <a:gd name="connsiteX146" fmla="*/ 9777953 w 16898168"/>
              <a:gd name="connsiteY146" fmla="*/ 0 h 155389"/>
              <a:gd name="connsiteX147" fmla="*/ 9887830 w 16898168"/>
              <a:gd name="connsiteY147" fmla="*/ 45512 h 155389"/>
              <a:gd name="connsiteX148" fmla="*/ 9911891 w 16898168"/>
              <a:gd name="connsiteY148" fmla="*/ 81202 h 155389"/>
              <a:gd name="connsiteX149" fmla="*/ 9935954 w 16898168"/>
              <a:gd name="connsiteY149" fmla="*/ 45512 h 155389"/>
              <a:gd name="connsiteX150" fmla="*/ 10045830 w 16898168"/>
              <a:gd name="connsiteY150" fmla="*/ 0 h 155389"/>
              <a:gd name="connsiteX151" fmla="*/ 10155707 w 16898168"/>
              <a:gd name="connsiteY151" fmla="*/ 45512 h 155389"/>
              <a:gd name="connsiteX152" fmla="*/ 10179769 w 16898168"/>
              <a:gd name="connsiteY152" fmla="*/ 81202 h 155389"/>
              <a:gd name="connsiteX153" fmla="*/ 10203832 w 16898168"/>
              <a:gd name="connsiteY153" fmla="*/ 45512 h 155389"/>
              <a:gd name="connsiteX154" fmla="*/ 10313708 w 16898168"/>
              <a:gd name="connsiteY154" fmla="*/ 0 h 155389"/>
              <a:gd name="connsiteX155" fmla="*/ 10423586 w 16898168"/>
              <a:gd name="connsiteY155" fmla="*/ 45512 h 155389"/>
              <a:gd name="connsiteX156" fmla="*/ 10447648 w 16898168"/>
              <a:gd name="connsiteY156" fmla="*/ 81202 h 155389"/>
              <a:gd name="connsiteX157" fmla="*/ 10471712 w 16898168"/>
              <a:gd name="connsiteY157" fmla="*/ 45512 h 155389"/>
              <a:gd name="connsiteX158" fmla="*/ 10581587 w 16898168"/>
              <a:gd name="connsiteY158" fmla="*/ 0 h 155389"/>
              <a:gd name="connsiteX159" fmla="*/ 10691464 w 16898168"/>
              <a:gd name="connsiteY159" fmla="*/ 45512 h 155389"/>
              <a:gd name="connsiteX160" fmla="*/ 10715526 w 16898168"/>
              <a:gd name="connsiteY160" fmla="*/ 81202 h 155389"/>
              <a:gd name="connsiteX161" fmla="*/ 10739588 w 16898168"/>
              <a:gd name="connsiteY161" fmla="*/ 45512 h 155389"/>
              <a:gd name="connsiteX162" fmla="*/ 10849465 w 16898168"/>
              <a:gd name="connsiteY162" fmla="*/ 0 h 155389"/>
              <a:gd name="connsiteX163" fmla="*/ 10959342 w 16898168"/>
              <a:gd name="connsiteY163" fmla="*/ 45512 h 155389"/>
              <a:gd name="connsiteX164" fmla="*/ 10983404 w 16898168"/>
              <a:gd name="connsiteY164" fmla="*/ 81202 h 155389"/>
              <a:gd name="connsiteX165" fmla="*/ 11007466 w 16898168"/>
              <a:gd name="connsiteY165" fmla="*/ 45512 h 155389"/>
              <a:gd name="connsiteX166" fmla="*/ 11117343 w 16898168"/>
              <a:gd name="connsiteY166" fmla="*/ 0 h 155389"/>
              <a:gd name="connsiteX167" fmla="*/ 11227219 w 16898168"/>
              <a:gd name="connsiteY167" fmla="*/ 45512 h 155389"/>
              <a:gd name="connsiteX168" fmla="*/ 11251283 w 16898168"/>
              <a:gd name="connsiteY168" fmla="*/ 81202 h 155389"/>
              <a:gd name="connsiteX169" fmla="*/ 11275346 w 16898168"/>
              <a:gd name="connsiteY169" fmla="*/ 45512 h 155389"/>
              <a:gd name="connsiteX170" fmla="*/ 11385222 w 16898168"/>
              <a:gd name="connsiteY170" fmla="*/ 0 h 155389"/>
              <a:gd name="connsiteX171" fmla="*/ 11495098 w 16898168"/>
              <a:gd name="connsiteY171" fmla="*/ 45512 h 155389"/>
              <a:gd name="connsiteX172" fmla="*/ 11519161 w 16898168"/>
              <a:gd name="connsiteY172" fmla="*/ 81202 h 155389"/>
              <a:gd name="connsiteX173" fmla="*/ 11543223 w 16898168"/>
              <a:gd name="connsiteY173" fmla="*/ 45512 h 155389"/>
              <a:gd name="connsiteX174" fmla="*/ 11653100 w 16898168"/>
              <a:gd name="connsiteY174" fmla="*/ 0 h 155389"/>
              <a:gd name="connsiteX175" fmla="*/ 11762976 w 16898168"/>
              <a:gd name="connsiteY175" fmla="*/ 45512 h 155389"/>
              <a:gd name="connsiteX176" fmla="*/ 11787039 w 16898168"/>
              <a:gd name="connsiteY176" fmla="*/ 81202 h 155389"/>
              <a:gd name="connsiteX177" fmla="*/ 11811101 w 16898168"/>
              <a:gd name="connsiteY177" fmla="*/ 45512 h 155389"/>
              <a:gd name="connsiteX178" fmla="*/ 11920977 w 16898168"/>
              <a:gd name="connsiteY178" fmla="*/ 0 h 155389"/>
              <a:gd name="connsiteX179" fmla="*/ 12030854 w 16898168"/>
              <a:gd name="connsiteY179" fmla="*/ 45512 h 155389"/>
              <a:gd name="connsiteX180" fmla="*/ 12054916 w 16898168"/>
              <a:gd name="connsiteY180" fmla="*/ 81202 h 155389"/>
              <a:gd name="connsiteX181" fmla="*/ 12078979 w 16898168"/>
              <a:gd name="connsiteY181" fmla="*/ 45512 h 155389"/>
              <a:gd name="connsiteX182" fmla="*/ 12188855 w 16898168"/>
              <a:gd name="connsiteY182" fmla="*/ 0 h 155389"/>
              <a:gd name="connsiteX183" fmla="*/ 12298732 w 16898168"/>
              <a:gd name="connsiteY183" fmla="*/ 45512 h 155389"/>
              <a:gd name="connsiteX184" fmla="*/ 12322795 w 16898168"/>
              <a:gd name="connsiteY184" fmla="*/ 81202 h 155389"/>
              <a:gd name="connsiteX185" fmla="*/ 12346858 w 16898168"/>
              <a:gd name="connsiteY185" fmla="*/ 45512 h 155389"/>
              <a:gd name="connsiteX186" fmla="*/ 12456734 w 16898168"/>
              <a:gd name="connsiteY186" fmla="*/ 0 h 155389"/>
              <a:gd name="connsiteX187" fmla="*/ 12566611 w 16898168"/>
              <a:gd name="connsiteY187" fmla="*/ 45512 h 155389"/>
              <a:gd name="connsiteX188" fmla="*/ 12590673 w 16898168"/>
              <a:gd name="connsiteY188" fmla="*/ 81202 h 155389"/>
              <a:gd name="connsiteX189" fmla="*/ 12614736 w 16898168"/>
              <a:gd name="connsiteY189" fmla="*/ 45512 h 155389"/>
              <a:gd name="connsiteX190" fmla="*/ 12724612 w 16898168"/>
              <a:gd name="connsiteY190" fmla="*/ 0 h 155389"/>
              <a:gd name="connsiteX191" fmla="*/ 12834489 w 16898168"/>
              <a:gd name="connsiteY191" fmla="*/ 45512 h 155389"/>
              <a:gd name="connsiteX192" fmla="*/ 12858551 w 16898168"/>
              <a:gd name="connsiteY192" fmla="*/ 81202 h 155389"/>
              <a:gd name="connsiteX193" fmla="*/ 12882614 w 16898168"/>
              <a:gd name="connsiteY193" fmla="*/ 45512 h 155389"/>
              <a:gd name="connsiteX194" fmla="*/ 12992490 w 16898168"/>
              <a:gd name="connsiteY194" fmla="*/ 0 h 155389"/>
              <a:gd name="connsiteX195" fmla="*/ 13102367 w 16898168"/>
              <a:gd name="connsiteY195" fmla="*/ 45512 h 155389"/>
              <a:gd name="connsiteX196" fmla="*/ 13126430 w 16898168"/>
              <a:gd name="connsiteY196" fmla="*/ 81202 h 155389"/>
              <a:gd name="connsiteX197" fmla="*/ 13150493 w 16898168"/>
              <a:gd name="connsiteY197" fmla="*/ 45512 h 155389"/>
              <a:gd name="connsiteX198" fmla="*/ 13260369 w 16898168"/>
              <a:gd name="connsiteY198" fmla="*/ 0 h 155389"/>
              <a:gd name="connsiteX199" fmla="*/ 13370246 w 16898168"/>
              <a:gd name="connsiteY199" fmla="*/ 45512 h 155389"/>
              <a:gd name="connsiteX200" fmla="*/ 13394308 w 16898168"/>
              <a:gd name="connsiteY200" fmla="*/ 81202 h 155389"/>
              <a:gd name="connsiteX201" fmla="*/ 13418371 w 16898168"/>
              <a:gd name="connsiteY201" fmla="*/ 45512 h 155389"/>
              <a:gd name="connsiteX202" fmla="*/ 13528247 w 16898168"/>
              <a:gd name="connsiteY202" fmla="*/ 0 h 155389"/>
              <a:gd name="connsiteX203" fmla="*/ 13638124 w 16898168"/>
              <a:gd name="connsiteY203" fmla="*/ 45512 h 155389"/>
              <a:gd name="connsiteX204" fmla="*/ 13662186 w 16898168"/>
              <a:gd name="connsiteY204" fmla="*/ 81202 h 155389"/>
              <a:gd name="connsiteX205" fmla="*/ 13686249 w 16898168"/>
              <a:gd name="connsiteY205" fmla="*/ 45512 h 155389"/>
              <a:gd name="connsiteX206" fmla="*/ 13796125 w 16898168"/>
              <a:gd name="connsiteY206" fmla="*/ 0 h 155389"/>
              <a:gd name="connsiteX207" fmla="*/ 13906002 w 16898168"/>
              <a:gd name="connsiteY207" fmla="*/ 45512 h 155389"/>
              <a:gd name="connsiteX208" fmla="*/ 13930065 w 16898168"/>
              <a:gd name="connsiteY208" fmla="*/ 81202 h 155389"/>
              <a:gd name="connsiteX209" fmla="*/ 13954128 w 16898168"/>
              <a:gd name="connsiteY209" fmla="*/ 45512 h 155389"/>
              <a:gd name="connsiteX210" fmla="*/ 14064004 w 16898168"/>
              <a:gd name="connsiteY210" fmla="*/ 0 h 155389"/>
              <a:gd name="connsiteX211" fmla="*/ 14173881 w 16898168"/>
              <a:gd name="connsiteY211" fmla="*/ 45512 h 155389"/>
              <a:gd name="connsiteX212" fmla="*/ 14197943 w 16898168"/>
              <a:gd name="connsiteY212" fmla="*/ 81202 h 155389"/>
              <a:gd name="connsiteX213" fmla="*/ 14222006 w 16898168"/>
              <a:gd name="connsiteY213" fmla="*/ 45512 h 155389"/>
              <a:gd name="connsiteX214" fmla="*/ 14331882 w 16898168"/>
              <a:gd name="connsiteY214" fmla="*/ 0 h 155389"/>
              <a:gd name="connsiteX215" fmla="*/ 14441759 w 16898168"/>
              <a:gd name="connsiteY215" fmla="*/ 45512 h 155389"/>
              <a:gd name="connsiteX216" fmla="*/ 14465821 w 16898168"/>
              <a:gd name="connsiteY216" fmla="*/ 81202 h 155389"/>
              <a:gd name="connsiteX217" fmla="*/ 14489884 w 16898168"/>
              <a:gd name="connsiteY217" fmla="*/ 45512 h 155389"/>
              <a:gd name="connsiteX218" fmla="*/ 14599760 w 16898168"/>
              <a:gd name="connsiteY218" fmla="*/ 0 h 155389"/>
              <a:gd name="connsiteX219" fmla="*/ 14709637 w 16898168"/>
              <a:gd name="connsiteY219" fmla="*/ 45512 h 155389"/>
              <a:gd name="connsiteX220" fmla="*/ 14733700 w 16898168"/>
              <a:gd name="connsiteY220" fmla="*/ 81202 h 155389"/>
              <a:gd name="connsiteX221" fmla="*/ 14757763 w 16898168"/>
              <a:gd name="connsiteY221" fmla="*/ 45512 h 155389"/>
              <a:gd name="connsiteX222" fmla="*/ 14867639 w 16898168"/>
              <a:gd name="connsiteY222" fmla="*/ 0 h 155389"/>
              <a:gd name="connsiteX223" fmla="*/ 14977516 w 16898168"/>
              <a:gd name="connsiteY223" fmla="*/ 45512 h 155389"/>
              <a:gd name="connsiteX224" fmla="*/ 15001578 w 16898168"/>
              <a:gd name="connsiteY224" fmla="*/ 81202 h 155389"/>
              <a:gd name="connsiteX225" fmla="*/ 15025641 w 16898168"/>
              <a:gd name="connsiteY225" fmla="*/ 45512 h 155389"/>
              <a:gd name="connsiteX226" fmla="*/ 15135517 w 16898168"/>
              <a:gd name="connsiteY226" fmla="*/ 0 h 155389"/>
              <a:gd name="connsiteX227" fmla="*/ 15245394 w 16898168"/>
              <a:gd name="connsiteY227" fmla="*/ 45512 h 155389"/>
              <a:gd name="connsiteX228" fmla="*/ 15269456 w 16898168"/>
              <a:gd name="connsiteY228" fmla="*/ 81202 h 155389"/>
              <a:gd name="connsiteX229" fmla="*/ 15293519 w 16898168"/>
              <a:gd name="connsiteY229" fmla="*/ 45512 h 155389"/>
              <a:gd name="connsiteX230" fmla="*/ 15403395 w 16898168"/>
              <a:gd name="connsiteY230" fmla="*/ 0 h 155389"/>
              <a:gd name="connsiteX231" fmla="*/ 15513272 w 16898168"/>
              <a:gd name="connsiteY231" fmla="*/ 45512 h 155389"/>
              <a:gd name="connsiteX232" fmla="*/ 15537335 w 16898168"/>
              <a:gd name="connsiteY232" fmla="*/ 81202 h 155389"/>
              <a:gd name="connsiteX233" fmla="*/ 15561398 w 16898168"/>
              <a:gd name="connsiteY233" fmla="*/ 45512 h 155389"/>
              <a:gd name="connsiteX234" fmla="*/ 15671274 w 16898168"/>
              <a:gd name="connsiteY234" fmla="*/ 0 h 155389"/>
              <a:gd name="connsiteX235" fmla="*/ 15781151 w 16898168"/>
              <a:gd name="connsiteY235" fmla="*/ 45512 h 155389"/>
              <a:gd name="connsiteX236" fmla="*/ 15805213 w 16898168"/>
              <a:gd name="connsiteY236" fmla="*/ 81202 h 155389"/>
              <a:gd name="connsiteX237" fmla="*/ 15829276 w 16898168"/>
              <a:gd name="connsiteY237" fmla="*/ 45512 h 155389"/>
              <a:gd name="connsiteX238" fmla="*/ 15939152 w 16898168"/>
              <a:gd name="connsiteY238" fmla="*/ 0 h 155389"/>
              <a:gd name="connsiteX239" fmla="*/ 16049028 w 16898168"/>
              <a:gd name="connsiteY239" fmla="*/ 45512 h 155389"/>
              <a:gd name="connsiteX240" fmla="*/ 16073092 w 16898168"/>
              <a:gd name="connsiteY240" fmla="*/ 81202 h 155389"/>
              <a:gd name="connsiteX241" fmla="*/ 16097152 w 16898168"/>
              <a:gd name="connsiteY241" fmla="*/ 45512 h 155389"/>
              <a:gd name="connsiteX242" fmla="*/ 16207032 w 16898168"/>
              <a:gd name="connsiteY242" fmla="*/ 0 h 155389"/>
              <a:gd name="connsiteX243" fmla="*/ 16316908 w 16898168"/>
              <a:gd name="connsiteY243" fmla="*/ 45512 h 155389"/>
              <a:gd name="connsiteX244" fmla="*/ 16340968 w 16898168"/>
              <a:gd name="connsiteY244" fmla="*/ 81202 h 155389"/>
              <a:gd name="connsiteX245" fmla="*/ 16365032 w 16898168"/>
              <a:gd name="connsiteY245" fmla="*/ 45512 h 155389"/>
              <a:gd name="connsiteX246" fmla="*/ 16474908 w 16898168"/>
              <a:gd name="connsiteY246" fmla="*/ 0 h 155389"/>
              <a:gd name="connsiteX247" fmla="*/ 16584788 w 16898168"/>
              <a:gd name="connsiteY247" fmla="*/ 45512 h 155389"/>
              <a:gd name="connsiteX248" fmla="*/ 16608844 w 16898168"/>
              <a:gd name="connsiteY248" fmla="*/ 81196 h 155389"/>
              <a:gd name="connsiteX249" fmla="*/ 16898168 w 16898168"/>
              <a:gd name="connsiteY249" fmla="*/ 155389 h 155389"/>
              <a:gd name="connsiteX0" fmla="*/ 0 w 16608844"/>
              <a:gd name="connsiteY0" fmla="*/ 81202 h 81502"/>
              <a:gd name="connsiteX1" fmla="*/ 24063 w 16608844"/>
              <a:gd name="connsiteY1" fmla="*/ 45512 h 81502"/>
              <a:gd name="connsiteX2" fmla="*/ 133939 w 16608844"/>
              <a:gd name="connsiteY2" fmla="*/ 0 h 81502"/>
              <a:gd name="connsiteX3" fmla="*/ 243816 w 16608844"/>
              <a:gd name="connsiteY3" fmla="*/ 45512 h 81502"/>
              <a:gd name="connsiteX4" fmla="*/ 267879 w 16608844"/>
              <a:gd name="connsiteY4" fmla="*/ 81202 h 81502"/>
              <a:gd name="connsiteX5" fmla="*/ 291942 w 16608844"/>
              <a:gd name="connsiteY5" fmla="*/ 45512 h 81502"/>
              <a:gd name="connsiteX6" fmla="*/ 401819 w 16608844"/>
              <a:gd name="connsiteY6" fmla="*/ 0 h 81502"/>
              <a:gd name="connsiteX7" fmla="*/ 511695 w 16608844"/>
              <a:gd name="connsiteY7" fmla="*/ 45512 h 81502"/>
              <a:gd name="connsiteX8" fmla="*/ 535758 w 16608844"/>
              <a:gd name="connsiteY8" fmla="*/ 81202 h 81502"/>
              <a:gd name="connsiteX9" fmla="*/ 559820 w 16608844"/>
              <a:gd name="connsiteY9" fmla="*/ 45512 h 81502"/>
              <a:gd name="connsiteX10" fmla="*/ 669696 w 16608844"/>
              <a:gd name="connsiteY10" fmla="*/ 0 h 81502"/>
              <a:gd name="connsiteX11" fmla="*/ 779573 w 16608844"/>
              <a:gd name="connsiteY11" fmla="*/ 45512 h 81502"/>
              <a:gd name="connsiteX12" fmla="*/ 803635 w 16608844"/>
              <a:gd name="connsiteY12" fmla="*/ 81202 h 81502"/>
              <a:gd name="connsiteX13" fmla="*/ 827698 w 16608844"/>
              <a:gd name="connsiteY13" fmla="*/ 45512 h 81502"/>
              <a:gd name="connsiteX14" fmla="*/ 937574 w 16608844"/>
              <a:gd name="connsiteY14" fmla="*/ 0 h 81502"/>
              <a:gd name="connsiteX15" fmla="*/ 1047450 w 16608844"/>
              <a:gd name="connsiteY15" fmla="*/ 45512 h 81502"/>
              <a:gd name="connsiteX16" fmla="*/ 1071514 w 16608844"/>
              <a:gd name="connsiteY16" fmla="*/ 81202 h 81502"/>
              <a:gd name="connsiteX17" fmla="*/ 1095577 w 16608844"/>
              <a:gd name="connsiteY17" fmla="*/ 45512 h 81502"/>
              <a:gd name="connsiteX18" fmla="*/ 1205453 w 16608844"/>
              <a:gd name="connsiteY18" fmla="*/ 0 h 81502"/>
              <a:gd name="connsiteX19" fmla="*/ 1315331 w 16608844"/>
              <a:gd name="connsiteY19" fmla="*/ 45512 h 81502"/>
              <a:gd name="connsiteX20" fmla="*/ 1339391 w 16608844"/>
              <a:gd name="connsiteY20" fmla="*/ 81202 h 81502"/>
              <a:gd name="connsiteX21" fmla="*/ 1363455 w 16608844"/>
              <a:gd name="connsiteY21" fmla="*/ 45512 h 81502"/>
              <a:gd name="connsiteX22" fmla="*/ 1473330 w 16608844"/>
              <a:gd name="connsiteY22" fmla="*/ 0 h 81502"/>
              <a:gd name="connsiteX23" fmla="*/ 1583207 w 16608844"/>
              <a:gd name="connsiteY23" fmla="*/ 45512 h 81502"/>
              <a:gd name="connsiteX24" fmla="*/ 1607269 w 16608844"/>
              <a:gd name="connsiteY24" fmla="*/ 81202 h 81502"/>
              <a:gd name="connsiteX25" fmla="*/ 1631332 w 16608844"/>
              <a:gd name="connsiteY25" fmla="*/ 45512 h 81502"/>
              <a:gd name="connsiteX26" fmla="*/ 1741208 w 16608844"/>
              <a:gd name="connsiteY26" fmla="*/ 0 h 81502"/>
              <a:gd name="connsiteX27" fmla="*/ 1851086 w 16608844"/>
              <a:gd name="connsiteY27" fmla="*/ 45512 h 81502"/>
              <a:gd name="connsiteX28" fmla="*/ 1875148 w 16608844"/>
              <a:gd name="connsiteY28" fmla="*/ 81202 h 81502"/>
              <a:gd name="connsiteX29" fmla="*/ 1899212 w 16608844"/>
              <a:gd name="connsiteY29" fmla="*/ 45512 h 81502"/>
              <a:gd name="connsiteX30" fmla="*/ 2009087 w 16608844"/>
              <a:gd name="connsiteY30" fmla="*/ 0 h 81502"/>
              <a:gd name="connsiteX31" fmla="*/ 2118964 w 16608844"/>
              <a:gd name="connsiteY31" fmla="*/ 45512 h 81502"/>
              <a:gd name="connsiteX32" fmla="*/ 2143026 w 16608844"/>
              <a:gd name="connsiteY32" fmla="*/ 81202 h 81502"/>
              <a:gd name="connsiteX33" fmla="*/ 2167088 w 16608844"/>
              <a:gd name="connsiteY33" fmla="*/ 45512 h 81502"/>
              <a:gd name="connsiteX34" fmla="*/ 2276965 w 16608844"/>
              <a:gd name="connsiteY34" fmla="*/ 0 h 81502"/>
              <a:gd name="connsiteX35" fmla="*/ 2386842 w 16608844"/>
              <a:gd name="connsiteY35" fmla="*/ 45512 h 81502"/>
              <a:gd name="connsiteX36" fmla="*/ 2410904 w 16608844"/>
              <a:gd name="connsiteY36" fmla="*/ 81202 h 81502"/>
              <a:gd name="connsiteX37" fmla="*/ 2434966 w 16608844"/>
              <a:gd name="connsiteY37" fmla="*/ 45512 h 81502"/>
              <a:gd name="connsiteX38" fmla="*/ 2544843 w 16608844"/>
              <a:gd name="connsiteY38" fmla="*/ 0 h 81502"/>
              <a:gd name="connsiteX39" fmla="*/ 2654719 w 16608844"/>
              <a:gd name="connsiteY39" fmla="*/ 45512 h 81502"/>
              <a:gd name="connsiteX40" fmla="*/ 2678783 w 16608844"/>
              <a:gd name="connsiteY40" fmla="*/ 81202 h 81502"/>
              <a:gd name="connsiteX41" fmla="*/ 2702846 w 16608844"/>
              <a:gd name="connsiteY41" fmla="*/ 45512 h 81502"/>
              <a:gd name="connsiteX42" fmla="*/ 2812722 w 16608844"/>
              <a:gd name="connsiteY42" fmla="*/ 0 h 81502"/>
              <a:gd name="connsiteX43" fmla="*/ 2922598 w 16608844"/>
              <a:gd name="connsiteY43" fmla="*/ 45512 h 81502"/>
              <a:gd name="connsiteX44" fmla="*/ 2946661 w 16608844"/>
              <a:gd name="connsiteY44" fmla="*/ 81202 h 81502"/>
              <a:gd name="connsiteX45" fmla="*/ 2970723 w 16608844"/>
              <a:gd name="connsiteY45" fmla="*/ 45512 h 81502"/>
              <a:gd name="connsiteX46" fmla="*/ 3080600 w 16608844"/>
              <a:gd name="connsiteY46" fmla="*/ 0 h 81502"/>
              <a:gd name="connsiteX47" fmla="*/ 3190476 w 16608844"/>
              <a:gd name="connsiteY47" fmla="*/ 45512 h 81502"/>
              <a:gd name="connsiteX48" fmla="*/ 3214540 w 16608844"/>
              <a:gd name="connsiteY48" fmla="*/ 81202 h 81502"/>
              <a:gd name="connsiteX49" fmla="*/ 3238601 w 16608844"/>
              <a:gd name="connsiteY49" fmla="*/ 45512 h 81502"/>
              <a:gd name="connsiteX50" fmla="*/ 3348478 w 16608844"/>
              <a:gd name="connsiteY50" fmla="*/ 0 h 81502"/>
              <a:gd name="connsiteX51" fmla="*/ 3458354 w 16608844"/>
              <a:gd name="connsiteY51" fmla="*/ 45512 h 81502"/>
              <a:gd name="connsiteX52" fmla="*/ 3482417 w 16608844"/>
              <a:gd name="connsiteY52" fmla="*/ 81202 h 81502"/>
              <a:gd name="connsiteX53" fmla="*/ 3506479 w 16608844"/>
              <a:gd name="connsiteY53" fmla="*/ 45512 h 81502"/>
              <a:gd name="connsiteX54" fmla="*/ 3616356 w 16608844"/>
              <a:gd name="connsiteY54" fmla="*/ 0 h 81502"/>
              <a:gd name="connsiteX55" fmla="*/ 3726233 w 16608844"/>
              <a:gd name="connsiteY55" fmla="*/ 45512 h 81502"/>
              <a:gd name="connsiteX56" fmla="*/ 3750296 w 16608844"/>
              <a:gd name="connsiteY56" fmla="*/ 81202 h 81502"/>
              <a:gd name="connsiteX57" fmla="*/ 3774358 w 16608844"/>
              <a:gd name="connsiteY57" fmla="*/ 45512 h 81502"/>
              <a:gd name="connsiteX58" fmla="*/ 3884234 w 16608844"/>
              <a:gd name="connsiteY58" fmla="*/ 0 h 81502"/>
              <a:gd name="connsiteX59" fmla="*/ 3994112 w 16608844"/>
              <a:gd name="connsiteY59" fmla="*/ 45512 h 81502"/>
              <a:gd name="connsiteX60" fmla="*/ 4018173 w 16608844"/>
              <a:gd name="connsiteY60" fmla="*/ 81202 h 81502"/>
              <a:gd name="connsiteX61" fmla="*/ 4042237 w 16608844"/>
              <a:gd name="connsiteY61" fmla="*/ 45512 h 81502"/>
              <a:gd name="connsiteX62" fmla="*/ 4152112 w 16608844"/>
              <a:gd name="connsiteY62" fmla="*/ 0 h 81502"/>
              <a:gd name="connsiteX63" fmla="*/ 4261990 w 16608844"/>
              <a:gd name="connsiteY63" fmla="*/ 45512 h 81502"/>
              <a:gd name="connsiteX64" fmla="*/ 4286051 w 16608844"/>
              <a:gd name="connsiteY64" fmla="*/ 81202 h 81502"/>
              <a:gd name="connsiteX65" fmla="*/ 4310115 w 16608844"/>
              <a:gd name="connsiteY65" fmla="*/ 45512 h 81502"/>
              <a:gd name="connsiteX66" fmla="*/ 4419991 w 16608844"/>
              <a:gd name="connsiteY66" fmla="*/ 0 h 81502"/>
              <a:gd name="connsiteX67" fmla="*/ 4529867 w 16608844"/>
              <a:gd name="connsiteY67" fmla="*/ 45512 h 81502"/>
              <a:gd name="connsiteX68" fmla="*/ 4553931 w 16608844"/>
              <a:gd name="connsiteY68" fmla="*/ 81202 h 81502"/>
              <a:gd name="connsiteX69" fmla="*/ 4577994 w 16608844"/>
              <a:gd name="connsiteY69" fmla="*/ 45512 h 81502"/>
              <a:gd name="connsiteX70" fmla="*/ 4687870 w 16608844"/>
              <a:gd name="connsiteY70" fmla="*/ 0 h 81502"/>
              <a:gd name="connsiteX71" fmla="*/ 4797746 w 16608844"/>
              <a:gd name="connsiteY71" fmla="*/ 45512 h 81502"/>
              <a:gd name="connsiteX72" fmla="*/ 4821809 w 16608844"/>
              <a:gd name="connsiteY72" fmla="*/ 81202 h 81502"/>
              <a:gd name="connsiteX73" fmla="*/ 4845871 w 16608844"/>
              <a:gd name="connsiteY73" fmla="*/ 45512 h 81502"/>
              <a:gd name="connsiteX74" fmla="*/ 4955748 w 16608844"/>
              <a:gd name="connsiteY74" fmla="*/ 0 h 81502"/>
              <a:gd name="connsiteX75" fmla="*/ 5065625 w 16608844"/>
              <a:gd name="connsiteY75" fmla="*/ 45512 h 81502"/>
              <a:gd name="connsiteX76" fmla="*/ 5089686 w 16608844"/>
              <a:gd name="connsiteY76" fmla="*/ 81202 h 81502"/>
              <a:gd name="connsiteX77" fmla="*/ 5113749 w 16608844"/>
              <a:gd name="connsiteY77" fmla="*/ 45512 h 81502"/>
              <a:gd name="connsiteX78" fmla="*/ 5223625 w 16608844"/>
              <a:gd name="connsiteY78" fmla="*/ 0 h 81502"/>
              <a:gd name="connsiteX79" fmla="*/ 5333503 w 16608844"/>
              <a:gd name="connsiteY79" fmla="*/ 45512 h 81502"/>
              <a:gd name="connsiteX80" fmla="*/ 5357565 w 16608844"/>
              <a:gd name="connsiteY80" fmla="*/ 81202 h 81502"/>
              <a:gd name="connsiteX81" fmla="*/ 5381629 w 16608844"/>
              <a:gd name="connsiteY81" fmla="*/ 45512 h 81502"/>
              <a:gd name="connsiteX82" fmla="*/ 5491504 w 16608844"/>
              <a:gd name="connsiteY82" fmla="*/ 0 h 81502"/>
              <a:gd name="connsiteX83" fmla="*/ 5601382 w 16608844"/>
              <a:gd name="connsiteY83" fmla="*/ 45512 h 81502"/>
              <a:gd name="connsiteX84" fmla="*/ 5625443 w 16608844"/>
              <a:gd name="connsiteY84" fmla="*/ 81202 h 81502"/>
              <a:gd name="connsiteX85" fmla="*/ 5649507 w 16608844"/>
              <a:gd name="connsiteY85" fmla="*/ 45512 h 81502"/>
              <a:gd name="connsiteX86" fmla="*/ 5759383 w 16608844"/>
              <a:gd name="connsiteY86" fmla="*/ 0 h 81502"/>
              <a:gd name="connsiteX87" fmla="*/ 5869259 w 16608844"/>
              <a:gd name="connsiteY87" fmla="*/ 45512 h 81502"/>
              <a:gd name="connsiteX88" fmla="*/ 5893322 w 16608844"/>
              <a:gd name="connsiteY88" fmla="*/ 81202 h 81502"/>
              <a:gd name="connsiteX89" fmla="*/ 5917385 w 16608844"/>
              <a:gd name="connsiteY89" fmla="*/ 45512 h 81502"/>
              <a:gd name="connsiteX90" fmla="*/ 6027261 w 16608844"/>
              <a:gd name="connsiteY90" fmla="*/ 0 h 81502"/>
              <a:gd name="connsiteX91" fmla="*/ 6137137 w 16608844"/>
              <a:gd name="connsiteY91" fmla="*/ 45512 h 81502"/>
              <a:gd name="connsiteX92" fmla="*/ 6161201 w 16608844"/>
              <a:gd name="connsiteY92" fmla="*/ 81202 h 81502"/>
              <a:gd name="connsiteX93" fmla="*/ 6185263 w 16608844"/>
              <a:gd name="connsiteY93" fmla="*/ 45512 h 81502"/>
              <a:gd name="connsiteX94" fmla="*/ 6295140 w 16608844"/>
              <a:gd name="connsiteY94" fmla="*/ 0 h 81502"/>
              <a:gd name="connsiteX95" fmla="*/ 6405016 w 16608844"/>
              <a:gd name="connsiteY95" fmla="*/ 45512 h 81502"/>
              <a:gd name="connsiteX96" fmla="*/ 6429079 w 16608844"/>
              <a:gd name="connsiteY96" fmla="*/ 81202 h 81502"/>
              <a:gd name="connsiteX97" fmla="*/ 6453141 w 16608844"/>
              <a:gd name="connsiteY97" fmla="*/ 45512 h 81502"/>
              <a:gd name="connsiteX98" fmla="*/ 6563017 w 16608844"/>
              <a:gd name="connsiteY98" fmla="*/ 0 h 81502"/>
              <a:gd name="connsiteX99" fmla="*/ 6672895 w 16608844"/>
              <a:gd name="connsiteY99" fmla="*/ 45512 h 81502"/>
              <a:gd name="connsiteX100" fmla="*/ 6696956 w 16608844"/>
              <a:gd name="connsiteY100" fmla="*/ 81202 h 81502"/>
              <a:gd name="connsiteX101" fmla="*/ 6721020 w 16608844"/>
              <a:gd name="connsiteY101" fmla="*/ 45512 h 81502"/>
              <a:gd name="connsiteX102" fmla="*/ 6830895 w 16608844"/>
              <a:gd name="connsiteY102" fmla="*/ 0 h 81502"/>
              <a:gd name="connsiteX103" fmla="*/ 6940773 w 16608844"/>
              <a:gd name="connsiteY103" fmla="*/ 45512 h 81502"/>
              <a:gd name="connsiteX104" fmla="*/ 6964835 w 16608844"/>
              <a:gd name="connsiteY104" fmla="*/ 81202 h 81502"/>
              <a:gd name="connsiteX105" fmla="*/ 6988899 w 16608844"/>
              <a:gd name="connsiteY105" fmla="*/ 45512 h 81502"/>
              <a:gd name="connsiteX106" fmla="*/ 7098774 w 16608844"/>
              <a:gd name="connsiteY106" fmla="*/ 0 h 81502"/>
              <a:gd name="connsiteX107" fmla="*/ 7208651 w 16608844"/>
              <a:gd name="connsiteY107" fmla="*/ 45512 h 81502"/>
              <a:gd name="connsiteX108" fmla="*/ 7232714 w 16608844"/>
              <a:gd name="connsiteY108" fmla="*/ 81202 h 81502"/>
              <a:gd name="connsiteX109" fmla="*/ 7256777 w 16608844"/>
              <a:gd name="connsiteY109" fmla="*/ 45512 h 81502"/>
              <a:gd name="connsiteX110" fmla="*/ 7366653 w 16608844"/>
              <a:gd name="connsiteY110" fmla="*/ 0 h 81502"/>
              <a:gd name="connsiteX111" fmla="*/ 7476529 w 16608844"/>
              <a:gd name="connsiteY111" fmla="*/ 45512 h 81502"/>
              <a:gd name="connsiteX112" fmla="*/ 7500591 w 16608844"/>
              <a:gd name="connsiteY112" fmla="*/ 81202 h 81502"/>
              <a:gd name="connsiteX113" fmla="*/ 7524653 w 16608844"/>
              <a:gd name="connsiteY113" fmla="*/ 45512 h 81502"/>
              <a:gd name="connsiteX114" fmla="*/ 7634530 w 16608844"/>
              <a:gd name="connsiteY114" fmla="*/ 0 h 81502"/>
              <a:gd name="connsiteX115" fmla="*/ 7744407 w 16608844"/>
              <a:gd name="connsiteY115" fmla="*/ 45512 h 81502"/>
              <a:gd name="connsiteX116" fmla="*/ 7768469 w 16608844"/>
              <a:gd name="connsiteY116" fmla="*/ 81202 h 81502"/>
              <a:gd name="connsiteX117" fmla="*/ 7792532 w 16608844"/>
              <a:gd name="connsiteY117" fmla="*/ 45512 h 81502"/>
              <a:gd name="connsiteX118" fmla="*/ 7902409 w 16608844"/>
              <a:gd name="connsiteY118" fmla="*/ 0 h 81502"/>
              <a:gd name="connsiteX119" fmla="*/ 8012286 w 16608844"/>
              <a:gd name="connsiteY119" fmla="*/ 45512 h 81502"/>
              <a:gd name="connsiteX120" fmla="*/ 8036344 w 16608844"/>
              <a:gd name="connsiteY120" fmla="*/ 81196 h 81502"/>
              <a:gd name="connsiteX121" fmla="*/ 8060402 w 16608844"/>
              <a:gd name="connsiteY121" fmla="*/ 45512 h 81502"/>
              <a:gd name="connsiteX122" fmla="*/ 8170279 w 16608844"/>
              <a:gd name="connsiteY122" fmla="*/ 0 h 81502"/>
              <a:gd name="connsiteX123" fmla="*/ 8280156 w 16608844"/>
              <a:gd name="connsiteY123" fmla="*/ 45512 h 81502"/>
              <a:gd name="connsiteX124" fmla="*/ 8304421 w 16608844"/>
              <a:gd name="connsiteY124" fmla="*/ 81502 h 81502"/>
              <a:gd name="connsiteX125" fmla="*/ 8328686 w 16608844"/>
              <a:gd name="connsiteY125" fmla="*/ 45512 h 81502"/>
              <a:gd name="connsiteX126" fmla="*/ 8438561 w 16608844"/>
              <a:gd name="connsiteY126" fmla="*/ 0 h 81502"/>
              <a:gd name="connsiteX127" fmla="*/ 8548438 w 16608844"/>
              <a:gd name="connsiteY127" fmla="*/ 45512 h 81502"/>
              <a:gd name="connsiteX128" fmla="*/ 8572500 w 16608844"/>
              <a:gd name="connsiteY128" fmla="*/ 81202 h 81502"/>
              <a:gd name="connsiteX129" fmla="*/ 8596563 w 16608844"/>
              <a:gd name="connsiteY129" fmla="*/ 45512 h 81502"/>
              <a:gd name="connsiteX130" fmla="*/ 8706439 w 16608844"/>
              <a:gd name="connsiteY130" fmla="*/ 0 h 81502"/>
              <a:gd name="connsiteX131" fmla="*/ 8816316 w 16608844"/>
              <a:gd name="connsiteY131" fmla="*/ 45512 h 81502"/>
              <a:gd name="connsiteX132" fmla="*/ 8840379 w 16608844"/>
              <a:gd name="connsiteY132" fmla="*/ 81202 h 81502"/>
              <a:gd name="connsiteX133" fmla="*/ 8864442 w 16608844"/>
              <a:gd name="connsiteY133" fmla="*/ 45512 h 81502"/>
              <a:gd name="connsiteX134" fmla="*/ 8974319 w 16608844"/>
              <a:gd name="connsiteY134" fmla="*/ 0 h 81502"/>
              <a:gd name="connsiteX135" fmla="*/ 9084195 w 16608844"/>
              <a:gd name="connsiteY135" fmla="*/ 45512 h 81502"/>
              <a:gd name="connsiteX136" fmla="*/ 9108258 w 16608844"/>
              <a:gd name="connsiteY136" fmla="*/ 81202 h 81502"/>
              <a:gd name="connsiteX137" fmla="*/ 9132320 w 16608844"/>
              <a:gd name="connsiteY137" fmla="*/ 45512 h 81502"/>
              <a:gd name="connsiteX138" fmla="*/ 9242196 w 16608844"/>
              <a:gd name="connsiteY138" fmla="*/ 0 h 81502"/>
              <a:gd name="connsiteX139" fmla="*/ 9352073 w 16608844"/>
              <a:gd name="connsiteY139" fmla="*/ 45512 h 81502"/>
              <a:gd name="connsiteX140" fmla="*/ 9376135 w 16608844"/>
              <a:gd name="connsiteY140" fmla="*/ 81202 h 81502"/>
              <a:gd name="connsiteX141" fmla="*/ 9400198 w 16608844"/>
              <a:gd name="connsiteY141" fmla="*/ 45512 h 81502"/>
              <a:gd name="connsiteX142" fmla="*/ 9510074 w 16608844"/>
              <a:gd name="connsiteY142" fmla="*/ 0 h 81502"/>
              <a:gd name="connsiteX143" fmla="*/ 9619950 w 16608844"/>
              <a:gd name="connsiteY143" fmla="*/ 45512 h 81502"/>
              <a:gd name="connsiteX144" fmla="*/ 9644014 w 16608844"/>
              <a:gd name="connsiteY144" fmla="*/ 81202 h 81502"/>
              <a:gd name="connsiteX145" fmla="*/ 9668077 w 16608844"/>
              <a:gd name="connsiteY145" fmla="*/ 45512 h 81502"/>
              <a:gd name="connsiteX146" fmla="*/ 9777953 w 16608844"/>
              <a:gd name="connsiteY146" fmla="*/ 0 h 81502"/>
              <a:gd name="connsiteX147" fmla="*/ 9887830 w 16608844"/>
              <a:gd name="connsiteY147" fmla="*/ 45512 h 81502"/>
              <a:gd name="connsiteX148" fmla="*/ 9911891 w 16608844"/>
              <a:gd name="connsiteY148" fmla="*/ 81202 h 81502"/>
              <a:gd name="connsiteX149" fmla="*/ 9935954 w 16608844"/>
              <a:gd name="connsiteY149" fmla="*/ 45512 h 81502"/>
              <a:gd name="connsiteX150" fmla="*/ 10045830 w 16608844"/>
              <a:gd name="connsiteY150" fmla="*/ 0 h 81502"/>
              <a:gd name="connsiteX151" fmla="*/ 10155707 w 16608844"/>
              <a:gd name="connsiteY151" fmla="*/ 45512 h 81502"/>
              <a:gd name="connsiteX152" fmla="*/ 10179769 w 16608844"/>
              <a:gd name="connsiteY152" fmla="*/ 81202 h 81502"/>
              <a:gd name="connsiteX153" fmla="*/ 10203832 w 16608844"/>
              <a:gd name="connsiteY153" fmla="*/ 45512 h 81502"/>
              <a:gd name="connsiteX154" fmla="*/ 10313708 w 16608844"/>
              <a:gd name="connsiteY154" fmla="*/ 0 h 81502"/>
              <a:gd name="connsiteX155" fmla="*/ 10423586 w 16608844"/>
              <a:gd name="connsiteY155" fmla="*/ 45512 h 81502"/>
              <a:gd name="connsiteX156" fmla="*/ 10447648 w 16608844"/>
              <a:gd name="connsiteY156" fmla="*/ 81202 h 81502"/>
              <a:gd name="connsiteX157" fmla="*/ 10471712 w 16608844"/>
              <a:gd name="connsiteY157" fmla="*/ 45512 h 81502"/>
              <a:gd name="connsiteX158" fmla="*/ 10581587 w 16608844"/>
              <a:gd name="connsiteY158" fmla="*/ 0 h 81502"/>
              <a:gd name="connsiteX159" fmla="*/ 10691464 w 16608844"/>
              <a:gd name="connsiteY159" fmla="*/ 45512 h 81502"/>
              <a:gd name="connsiteX160" fmla="*/ 10715526 w 16608844"/>
              <a:gd name="connsiteY160" fmla="*/ 81202 h 81502"/>
              <a:gd name="connsiteX161" fmla="*/ 10739588 w 16608844"/>
              <a:gd name="connsiteY161" fmla="*/ 45512 h 81502"/>
              <a:gd name="connsiteX162" fmla="*/ 10849465 w 16608844"/>
              <a:gd name="connsiteY162" fmla="*/ 0 h 81502"/>
              <a:gd name="connsiteX163" fmla="*/ 10959342 w 16608844"/>
              <a:gd name="connsiteY163" fmla="*/ 45512 h 81502"/>
              <a:gd name="connsiteX164" fmla="*/ 10983404 w 16608844"/>
              <a:gd name="connsiteY164" fmla="*/ 81202 h 81502"/>
              <a:gd name="connsiteX165" fmla="*/ 11007466 w 16608844"/>
              <a:gd name="connsiteY165" fmla="*/ 45512 h 81502"/>
              <a:gd name="connsiteX166" fmla="*/ 11117343 w 16608844"/>
              <a:gd name="connsiteY166" fmla="*/ 0 h 81502"/>
              <a:gd name="connsiteX167" fmla="*/ 11227219 w 16608844"/>
              <a:gd name="connsiteY167" fmla="*/ 45512 h 81502"/>
              <a:gd name="connsiteX168" fmla="*/ 11251283 w 16608844"/>
              <a:gd name="connsiteY168" fmla="*/ 81202 h 81502"/>
              <a:gd name="connsiteX169" fmla="*/ 11275346 w 16608844"/>
              <a:gd name="connsiteY169" fmla="*/ 45512 h 81502"/>
              <a:gd name="connsiteX170" fmla="*/ 11385222 w 16608844"/>
              <a:gd name="connsiteY170" fmla="*/ 0 h 81502"/>
              <a:gd name="connsiteX171" fmla="*/ 11495098 w 16608844"/>
              <a:gd name="connsiteY171" fmla="*/ 45512 h 81502"/>
              <a:gd name="connsiteX172" fmla="*/ 11519161 w 16608844"/>
              <a:gd name="connsiteY172" fmla="*/ 81202 h 81502"/>
              <a:gd name="connsiteX173" fmla="*/ 11543223 w 16608844"/>
              <a:gd name="connsiteY173" fmla="*/ 45512 h 81502"/>
              <a:gd name="connsiteX174" fmla="*/ 11653100 w 16608844"/>
              <a:gd name="connsiteY174" fmla="*/ 0 h 81502"/>
              <a:gd name="connsiteX175" fmla="*/ 11762976 w 16608844"/>
              <a:gd name="connsiteY175" fmla="*/ 45512 h 81502"/>
              <a:gd name="connsiteX176" fmla="*/ 11787039 w 16608844"/>
              <a:gd name="connsiteY176" fmla="*/ 81202 h 81502"/>
              <a:gd name="connsiteX177" fmla="*/ 11811101 w 16608844"/>
              <a:gd name="connsiteY177" fmla="*/ 45512 h 81502"/>
              <a:gd name="connsiteX178" fmla="*/ 11920977 w 16608844"/>
              <a:gd name="connsiteY178" fmla="*/ 0 h 81502"/>
              <a:gd name="connsiteX179" fmla="*/ 12030854 w 16608844"/>
              <a:gd name="connsiteY179" fmla="*/ 45512 h 81502"/>
              <a:gd name="connsiteX180" fmla="*/ 12054916 w 16608844"/>
              <a:gd name="connsiteY180" fmla="*/ 81202 h 81502"/>
              <a:gd name="connsiteX181" fmla="*/ 12078979 w 16608844"/>
              <a:gd name="connsiteY181" fmla="*/ 45512 h 81502"/>
              <a:gd name="connsiteX182" fmla="*/ 12188855 w 16608844"/>
              <a:gd name="connsiteY182" fmla="*/ 0 h 81502"/>
              <a:gd name="connsiteX183" fmla="*/ 12298732 w 16608844"/>
              <a:gd name="connsiteY183" fmla="*/ 45512 h 81502"/>
              <a:gd name="connsiteX184" fmla="*/ 12322795 w 16608844"/>
              <a:gd name="connsiteY184" fmla="*/ 81202 h 81502"/>
              <a:gd name="connsiteX185" fmla="*/ 12346858 w 16608844"/>
              <a:gd name="connsiteY185" fmla="*/ 45512 h 81502"/>
              <a:gd name="connsiteX186" fmla="*/ 12456734 w 16608844"/>
              <a:gd name="connsiteY186" fmla="*/ 0 h 81502"/>
              <a:gd name="connsiteX187" fmla="*/ 12566611 w 16608844"/>
              <a:gd name="connsiteY187" fmla="*/ 45512 h 81502"/>
              <a:gd name="connsiteX188" fmla="*/ 12590673 w 16608844"/>
              <a:gd name="connsiteY188" fmla="*/ 81202 h 81502"/>
              <a:gd name="connsiteX189" fmla="*/ 12614736 w 16608844"/>
              <a:gd name="connsiteY189" fmla="*/ 45512 h 81502"/>
              <a:gd name="connsiteX190" fmla="*/ 12724612 w 16608844"/>
              <a:gd name="connsiteY190" fmla="*/ 0 h 81502"/>
              <a:gd name="connsiteX191" fmla="*/ 12834489 w 16608844"/>
              <a:gd name="connsiteY191" fmla="*/ 45512 h 81502"/>
              <a:gd name="connsiteX192" fmla="*/ 12858551 w 16608844"/>
              <a:gd name="connsiteY192" fmla="*/ 81202 h 81502"/>
              <a:gd name="connsiteX193" fmla="*/ 12882614 w 16608844"/>
              <a:gd name="connsiteY193" fmla="*/ 45512 h 81502"/>
              <a:gd name="connsiteX194" fmla="*/ 12992490 w 16608844"/>
              <a:gd name="connsiteY194" fmla="*/ 0 h 81502"/>
              <a:gd name="connsiteX195" fmla="*/ 13102367 w 16608844"/>
              <a:gd name="connsiteY195" fmla="*/ 45512 h 81502"/>
              <a:gd name="connsiteX196" fmla="*/ 13126430 w 16608844"/>
              <a:gd name="connsiteY196" fmla="*/ 81202 h 81502"/>
              <a:gd name="connsiteX197" fmla="*/ 13150493 w 16608844"/>
              <a:gd name="connsiteY197" fmla="*/ 45512 h 81502"/>
              <a:gd name="connsiteX198" fmla="*/ 13260369 w 16608844"/>
              <a:gd name="connsiteY198" fmla="*/ 0 h 81502"/>
              <a:gd name="connsiteX199" fmla="*/ 13370246 w 16608844"/>
              <a:gd name="connsiteY199" fmla="*/ 45512 h 81502"/>
              <a:gd name="connsiteX200" fmla="*/ 13394308 w 16608844"/>
              <a:gd name="connsiteY200" fmla="*/ 81202 h 81502"/>
              <a:gd name="connsiteX201" fmla="*/ 13418371 w 16608844"/>
              <a:gd name="connsiteY201" fmla="*/ 45512 h 81502"/>
              <a:gd name="connsiteX202" fmla="*/ 13528247 w 16608844"/>
              <a:gd name="connsiteY202" fmla="*/ 0 h 81502"/>
              <a:gd name="connsiteX203" fmla="*/ 13638124 w 16608844"/>
              <a:gd name="connsiteY203" fmla="*/ 45512 h 81502"/>
              <a:gd name="connsiteX204" fmla="*/ 13662186 w 16608844"/>
              <a:gd name="connsiteY204" fmla="*/ 81202 h 81502"/>
              <a:gd name="connsiteX205" fmla="*/ 13686249 w 16608844"/>
              <a:gd name="connsiteY205" fmla="*/ 45512 h 81502"/>
              <a:gd name="connsiteX206" fmla="*/ 13796125 w 16608844"/>
              <a:gd name="connsiteY206" fmla="*/ 0 h 81502"/>
              <a:gd name="connsiteX207" fmla="*/ 13906002 w 16608844"/>
              <a:gd name="connsiteY207" fmla="*/ 45512 h 81502"/>
              <a:gd name="connsiteX208" fmla="*/ 13930065 w 16608844"/>
              <a:gd name="connsiteY208" fmla="*/ 81202 h 81502"/>
              <a:gd name="connsiteX209" fmla="*/ 13954128 w 16608844"/>
              <a:gd name="connsiteY209" fmla="*/ 45512 h 81502"/>
              <a:gd name="connsiteX210" fmla="*/ 14064004 w 16608844"/>
              <a:gd name="connsiteY210" fmla="*/ 0 h 81502"/>
              <a:gd name="connsiteX211" fmla="*/ 14173881 w 16608844"/>
              <a:gd name="connsiteY211" fmla="*/ 45512 h 81502"/>
              <a:gd name="connsiteX212" fmla="*/ 14197943 w 16608844"/>
              <a:gd name="connsiteY212" fmla="*/ 81202 h 81502"/>
              <a:gd name="connsiteX213" fmla="*/ 14222006 w 16608844"/>
              <a:gd name="connsiteY213" fmla="*/ 45512 h 81502"/>
              <a:gd name="connsiteX214" fmla="*/ 14331882 w 16608844"/>
              <a:gd name="connsiteY214" fmla="*/ 0 h 81502"/>
              <a:gd name="connsiteX215" fmla="*/ 14441759 w 16608844"/>
              <a:gd name="connsiteY215" fmla="*/ 45512 h 81502"/>
              <a:gd name="connsiteX216" fmla="*/ 14465821 w 16608844"/>
              <a:gd name="connsiteY216" fmla="*/ 81202 h 81502"/>
              <a:gd name="connsiteX217" fmla="*/ 14489884 w 16608844"/>
              <a:gd name="connsiteY217" fmla="*/ 45512 h 81502"/>
              <a:gd name="connsiteX218" fmla="*/ 14599760 w 16608844"/>
              <a:gd name="connsiteY218" fmla="*/ 0 h 81502"/>
              <a:gd name="connsiteX219" fmla="*/ 14709637 w 16608844"/>
              <a:gd name="connsiteY219" fmla="*/ 45512 h 81502"/>
              <a:gd name="connsiteX220" fmla="*/ 14733700 w 16608844"/>
              <a:gd name="connsiteY220" fmla="*/ 81202 h 81502"/>
              <a:gd name="connsiteX221" fmla="*/ 14757763 w 16608844"/>
              <a:gd name="connsiteY221" fmla="*/ 45512 h 81502"/>
              <a:gd name="connsiteX222" fmla="*/ 14867639 w 16608844"/>
              <a:gd name="connsiteY222" fmla="*/ 0 h 81502"/>
              <a:gd name="connsiteX223" fmla="*/ 14977516 w 16608844"/>
              <a:gd name="connsiteY223" fmla="*/ 45512 h 81502"/>
              <a:gd name="connsiteX224" fmla="*/ 15001578 w 16608844"/>
              <a:gd name="connsiteY224" fmla="*/ 81202 h 81502"/>
              <a:gd name="connsiteX225" fmla="*/ 15025641 w 16608844"/>
              <a:gd name="connsiteY225" fmla="*/ 45512 h 81502"/>
              <a:gd name="connsiteX226" fmla="*/ 15135517 w 16608844"/>
              <a:gd name="connsiteY226" fmla="*/ 0 h 81502"/>
              <a:gd name="connsiteX227" fmla="*/ 15245394 w 16608844"/>
              <a:gd name="connsiteY227" fmla="*/ 45512 h 81502"/>
              <a:gd name="connsiteX228" fmla="*/ 15269456 w 16608844"/>
              <a:gd name="connsiteY228" fmla="*/ 81202 h 81502"/>
              <a:gd name="connsiteX229" fmla="*/ 15293519 w 16608844"/>
              <a:gd name="connsiteY229" fmla="*/ 45512 h 81502"/>
              <a:gd name="connsiteX230" fmla="*/ 15403395 w 16608844"/>
              <a:gd name="connsiteY230" fmla="*/ 0 h 81502"/>
              <a:gd name="connsiteX231" fmla="*/ 15513272 w 16608844"/>
              <a:gd name="connsiteY231" fmla="*/ 45512 h 81502"/>
              <a:gd name="connsiteX232" fmla="*/ 15537335 w 16608844"/>
              <a:gd name="connsiteY232" fmla="*/ 81202 h 81502"/>
              <a:gd name="connsiteX233" fmla="*/ 15561398 w 16608844"/>
              <a:gd name="connsiteY233" fmla="*/ 45512 h 81502"/>
              <a:gd name="connsiteX234" fmla="*/ 15671274 w 16608844"/>
              <a:gd name="connsiteY234" fmla="*/ 0 h 81502"/>
              <a:gd name="connsiteX235" fmla="*/ 15781151 w 16608844"/>
              <a:gd name="connsiteY235" fmla="*/ 45512 h 81502"/>
              <a:gd name="connsiteX236" fmla="*/ 15805213 w 16608844"/>
              <a:gd name="connsiteY236" fmla="*/ 81202 h 81502"/>
              <a:gd name="connsiteX237" fmla="*/ 15829276 w 16608844"/>
              <a:gd name="connsiteY237" fmla="*/ 45512 h 81502"/>
              <a:gd name="connsiteX238" fmla="*/ 15939152 w 16608844"/>
              <a:gd name="connsiteY238" fmla="*/ 0 h 81502"/>
              <a:gd name="connsiteX239" fmla="*/ 16049028 w 16608844"/>
              <a:gd name="connsiteY239" fmla="*/ 45512 h 81502"/>
              <a:gd name="connsiteX240" fmla="*/ 16073092 w 16608844"/>
              <a:gd name="connsiteY240" fmla="*/ 81202 h 81502"/>
              <a:gd name="connsiteX241" fmla="*/ 16097152 w 16608844"/>
              <a:gd name="connsiteY241" fmla="*/ 45512 h 81502"/>
              <a:gd name="connsiteX242" fmla="*/ 16207032 w 16608844"/>
              <a:gd name="connsiteY242" fmla="*/ 0 h 81502"/>
              <a:gd name="connsiteX243" fmla="*/ 16316908 w 16608844"/>
              <a:gd name="connsiteY243" fmla="*/ 45512 h 81502"/>
              <a:gd name="connsiteX244" fmla="*/ 16340968 w 16608844"/>
              <a:gd name="connsiteY244" fmla="*/ 81202 h 81502"/>
              <a:gd name="connsiteX245" fmla="*/ 16365032 w 16608844"/>
              <a:gd name="connsiteY245" fmla="*/ 45512 h 81502"/>
              <a:gd name="connsiteX246" fmla="*/ 16474908 w 16608844"/>
              <a:gd name="connsiteY246" fmla="*/ 0 h 81502"/>
              <a:gd name="connsiteX247" fmla="*/ 16584788 w 16608844"/>
              <a:gd name="connsiteY247" fmla="*/ 45512 h 81502"/>
              <a:gd name="connsiteX248" fmla="*/ 16608844 w 16608844"/>
              <a:gd name="connsiteY248" fmla="*/ 81196 h 81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</a:cxnLst>
            <a:rect l="l" t="t" r="r" b="b"/>
            <a:pathLst>
              <a:path w="16608844" h="81502">
                <a:moveTo>
                  <a:pt x="0" y="81202"/>
                </a:moveTo>
                <a:lnTo>
                  <a:pt x="24063" y="45512"/>
                </a:lnTo>
                <a:cubicBezTo>
                  <a:pt x="52183" y="17392"/>
                  <a:pt x="91030" y="0"/>
                  <a:pt x="133939" y="0"/>
                </a:cubicBezTo>
                <a:cubicBezTo>
                  <a:pt x="176849" y="0"/>
                  <a:pt x="215696" y="17392"/>
                  <a:pt x="243816" y="45512"/>
                </a:cubicBezTo>
                <a:lnTo>
                  <a:pt x="267879" y="81202"/>
                </a:lnTo>
                <a:lnTo>
                  <a:pt x="291942" y="45512"/>
                </a:lnTo>
                <a:cubicBezTo>
                  <a:pt x="320062" y="17392"/>
                  <a:pt x="358909" y="0"/>
                  <a:pt x="401819" y="0"/>
                </a:cubicBezTo>
                <a:cubicBezTo>
                  <a:pt x="444728" y="0"/>
                  <a:pt x="483576" y="17392"/>
                  <a:pt x="511695" y="45512"/>
                </a:cubicBezTo>
                <a:lnTo>
                  <a:pt x="535758" y="81202"/>
                </a:lnTo>
                <a:lnTo>
                  <a:pt x="559820" y="45512"/>
                </a:lnTo>
                <a:cubicBezTo>
                  <a:pt x="587939" y="17392"/>
                  <a:pt x="626787" y="0"/>
                  <a:pt x="669696" y="0"/>
                </a:cubicBezTo>
                <a:cubicBezTo>
                  <a:pt x="712606" y="0"/>
                  <a:pt x="751453" y="17392"/>
                  <a:pt x="779573" y="45512"/>
                </a:cubicBezTo>
                <a:lnTo>
                  <a:pt x="803635" y="81202"/>
                </a:lnTo>
                <a:lnTo>
                  <a:pt x="827698" y="45512"/>
                </a:lnTo>
                <a:cubicBezTo>
                  <a:pt x="855818" y="17392"/>
                  <a:pt x="894665" y="0"/>
                  <a:pt x="937574" y="0"/>
                </a:cubicBezTo>
                <a:cubicBezTo>
                  <a:pt x="980484" y="0"/>
                  <a:pt x="1019331" y="17392"/>
                  <a:pt x="1047450" y="45512"/>
                </a:cubicBezTo>
                <a:lnTo>
                  <a:pt x="1071514" y="81202"/>
                </a:lnTo>
                <a:lnTo>
                  <a:pt x="1095577" y="45512"/>
                </a:lnTo>
                <a:cubicBezTo>
                  <a:pt x="1123696" y="17392"/>
                  <a:pt x="1162543" y="0"/>
                  <a:pt x="1205453" y="0"/>
                </a:cubicBezTo>
                <a:cubicBezTo>
                  <a:pt x="1248362" y="0"/>
                  <a:pt x="1287211" y="17392"/>
                  <a:pt x="1315331" y="45512"/>
                </a:cubicBezTo>
                <a:lnTo>
                  <a:pt x="1339391" y="81202"/>
                </a:lnTo>
                <a:lnTo>
                  <a:pt x="1363455" y="45512"/>
                </a:lnTo>
                <a:cubicBezTo>
                  <a:pt x="1391573" y="17392"/>
                  <a:pt x="1430421" y="0"/>
                  <a:pt x="1473330" y="0"/>
                </a:cubicBezTo>
                <a:cubicBezTo>
                  <a:pt x="1516241" y="0"/>
                  <a:pt x="1555088" y="17392"/>
                  <a:pt x="1583207" y="45512"/>
                </a:cubicBezTo>
                <a:lnTo>
                  <a:pt x="1607269" y="81202"/>
                </a:lnTo>
                <a:lnTo>
                  <a:pt x="1631332" y="45512"/>
                </a:lnTo>
                <a:cubicBezTo>
                  <a:pt x="1659451" y="17392"/>
                  <a:pt x="1698298" y="0"/>
                  <a:pt x="1741208" y="0"/>
                </a:cubicBezTo>
                <a:cubicBezTo>
                  <a:pt x="1784117" y="0"/>
                  <a:pt x="1822966" y="17392"/>
                  <a:pt x="1851086" y="45512"/>
                </a:cubicBezTo>
                <a:lnTo>
                  <a:pt x="1875148" y="81202"/>
                </a:lnTo>
                <a:lnTo>
                  <a:pt x="1899212" y="45512"/>
                </a:lnTo>
                <a:cubicBezTo>
                  <a:pt x="1927331" y="17392"/>
                  <a:pt x="1966178" y="0"/>
                  <a:pt x="2009087" y="0"/>
                </a:cubicBezTo>
                <a:cubicBezTo>
                  <a:pt x="2051997" y="0"/>
                  <a:pt x="2090845" y="17392"/>
                  <a:pt x="2118964" y="45512"/>
                </a:cubicBezTo>
                <a:lnTo>
                  <a:pt x="2143026" y="81202"/>
                </a:lnTo>
                <a:lnTo>
                  <a:pt x="2167088" y="45512"/>
                </a:lnTo>
                <a:cubicBezTo>
                  <a:pt x="2195208" y="17392"/>
                  <a:pt x="2234056" y="0"/>
                  <a:pt x="2276965" y="0"/>
                </a:cubicBezTo>
                <a:cubicBezTo>
                  <a:pt x="2319875" y="0"/>
                  <a:pt x="2358722" y="17392"/>
                  <a:pt x="2386842" y="45512"/>
                </a:cubicBezTo>
                <a:lnTo>
                  <a:pt x="2410904" y="81202"/>
                </a:lnTo>
                <a:lnTo>
                  <a:pt x="2434966" y="45512"/>
                </a:lnTo>
                <a:cubicBezTo>
                  <a:pt x="2463087" y="17392"/>
                  <a:pt x="2501933" y="0"/>
                  <a:pt x="2544843" y="0"/>
                </a:cubicBezTo>
                <a:cubicBezTo>
                  <a:pt x="2587753" y="0"/>
                  <a:pt x="2626599" y="17392"/>
                  <a:pt x="2654719" y="45512"/>
                </a:cubicBezTo>
                <a:lnTo>
                  <a:pt x="2678783" y="81202"/>
                </a:lnTo>
                <a:lnTo>
                  <a:pt x="2702846" y="45512"/>
                </a:lnTo>
                <a:cubicBezTo>
                  <a:pt x="2730965" y="17392"/>
                  <a:pt x="2769813" y="0"/>
                  <a:pt x="2812722" y="0"/>
                </a:cubicBezTo>
                <a:cubicBezTo>
                  <a:pt x="2855632" y="0"/>
                  <a:pt x="2894479" y="17392"/>
                  <a:pt x="2922598" y="45512"/>
                </a:cubicBezTo>
                <a:lnTo>
                  <a:pt x="2946661" y="81202"/>
                </a:lnTo>
                <a:lnTo>
                  <a:pt x="2970723" y="45512"/>
                </a:lnTo>
                <a:cubicBezTo>
                  <a:pt x="2998843" y="17392"/>
                  <a:pt x="3037690" y="0"/>
                  <a:pt x="3080600" y="0"/>
                </a:cubicBezTo>
                <a:cubicBezTo>
                  <a:pt x="3123509" y="0"/>
                  <a:pt x="3162356" y="17392"/>
                  <a:pt x="3190476" y="45512"/>
                </a:cubicBezTo>
                <a:lnTo>
                  <a:pt x="3214540" y="81202"/>
                </a:lnTo>
                <a:lnTo>
                  <a:pt x="3238601" y="45512"/>
                </a:lnTo>
                <a:cubicBezTo>
                  <a:pt x="3266721" y="17392"/>
                  <a:pt x="3305569" y="0"/>
                  <a:pt x="3348478" y="0"/>
                </a:cubicBezTo>
                <a:cubicBezTo>
                  <a:pt x="3391388" y="0"/>
                  <a:pt x="3430234" y="17392"/>
                  <a:pt x="3458354" y="45512"/>
                </a:cubicBezTo>
                <a:lnTo>
                  <a:pt x="3482417" y="81202"/>
                </a:lnTo>
                <a:lnTo>
                  <a:pt x="3506479" y="45512"/>
                </a:lnTo>
                <a:cubicBezTo>
                  <a:pt x="3534598" y="17392"/>
                  <a:pt x="3573446" y="0"/>
                  <a:pt x="3616356" y="0"/>
                </a:cubicBezTo>
                <a:cubicBezTo>
                  <a:pt x="3659266" y="0"/>
                  <a:pt x="3698113" y="17392"/>
                  <a:pt x="3726233" y="45512"/>
                </a:cubicBezTo>
                <a:lnTo>
                  <a:pt x="3750296" y="81202"/>
                </a:lnTo>
                <a:lnTo>
                  <a:pt x="3774358" y="45512"/>
                </a:lnTo>
                <a:cubicBezTo>
                  <a:pt x="3802478" y="17392"/>
                  <a:pt x="3841325" y="0"/>
                  <a:pt x="3884234" y="0"/>
                </a:cubicBezTo>
                <a:cubicBezTo>
                  <a:pt x="3927145" y="0"/>
                  <a:pt x="3965992" y="17392"/>
                  <a:pt x="3994112" y="45512"/>
                </a:cubicBezTo>
                <a:lnTo>
                  <a:pt x="4018173" y="81202"/>
                </a:lnTo>
                <a:lnTo>
                  <a:pt x="4042237" y="45512"/>
                </a:lnTo>
                <a:cubicBezTo>
                  <a:pt x="4070357" y="17392"/>
                  <a:pt x="4109203" y="0"/>
                  <a:pt x="4152112" y="0"/>
                </a:cubicBezTo>
                <a:cubicBezTo>
                  <a:pt x="4195022" y="0"/>
                  <a:pt x="4233870" y="17392"/>
                  <a:pt x="4261990" y="45512"/>
                </a:cubicBezTo>
                <a:lnTo>
                  <a:pt x="4286051" y="81202"/>
                </a:lnTo>
                <a:lnTo>
                  <a:pt x="4310115" y="45512"/>
                </a:lnTo>
                <a:cubicBezTo>
                  <a:pt x="4338235" y="17392"/>
                  <a:pt x="4377082" y="0"/>
                  <a:pt x="4419991" y="0"/>
                </a:cubicBezTo>
                <a:cubicBezTo>
                  <a:pt x="4462900" y="0"/>
                  <a:pt x="4501747" y="17392"/>
                  <a:pt x="4529867" y="45512"/>
                </a:cubicBezTo>
                <a:lnTo>
                  <a:pt x="4553931" y="81202"/>
                </a:lnTo>
                <a:lnTo>
                  <a:pt x="4577994" y="45512"/>
                </a:lnTo>
                <a:cubicBezTo>
                  <a:pt x="4606112" y="17392"/>
                  <a:pt x="4644961" y="0"/>
                  <a:pt x="4687870" y="0"/>
                </a:cubicBezTo>
                <a:cubicBezTo>
                  <a:pt x="4730780" y="0"/>
                  <a:pt x="4769626" y="17392"/>
                  <a:pt x="4797746" y="45512"/>
                </a:cubicBezTo>
                <a:lnTo>
                  <a:pt x="4821809" y="81202"/>
                </a:lnTo>
                <a:lnTo>
                  <a:pt x="4845871" y="45512"/>
                </a:lnTo>
                <a:cubicBezTo>
                  <a:pt x="4873991" y="17392"/>
                  <a:pt x="4912839" y="0"/>
                  <a:pt x="4955748" y="0"/>
                </a:cubicBezTo>
                <a:cubicBezTo>
                  <a:pt x="4998658" y="0"/>
                  <a:pt x="5037505" y="17392"/>
                  <a:pt x="5065625" y="45512"/>
                </a:cubicBezTo>
                <a:lnTo>
                  <a:pt x="5089686" y="81202"/>
                </a:lnTo>
                <a:lnTo>
                  <a:pt x="5113749" y="45512"/>
                </a:lnTo>
                <a:cubicBezTo>
                  <a:pt x="5141869" y="17392"/>
                  <a:pt x="5180716" y="0"/>
                  <a:pt x="5223625" y="0"/>
                </a:cubicBezTo>
                <a:cubicBezTo>
                  <a:pt x="5266536" y="0"/>
                  <a:pt x="5305383" y="17392"/>
                  <a:pt x="5333503" y="45512"/>
                </a:cubicBezTo>
                <a:lnTo>
                  <a:pt x="5357565" y="81202"/>
                </a:lnTo>
                <a:lnTo>
                  <a:pt x="5381629" y="45512"/>
                </a:lnTo>
                <a:cubicBezTo>
                  <a:pt x="5409749" y="17392"/>
                  <a:pt x="5448595" y="0"/>
                  <a:pt x="5491504" y="0"/>
                </a:cubicBezTo>
                <a:cubicBezTo>
                  <a:pt x="5534414" y="0"/>
                  <a:pt x="5573262" y="17392"/>
                  <a:pt x="5601382" y="45512"/>
                </a:cubicBezTo>
                <a:lnTo>
                  <a:pt x="5625443" y="81202"/>
                </a:lnTo>
                <a:lnTo>
                  <a:pt x="5649507" y="45512"/>
                </a:lnTo>
                <a:cubicBezTo>
                  <a:pt x="5677626" y="17392"/>
                  <a:pt x="5716474" y="0"/>
                  <a:pt x="5759383" y="0"/>
                </a:cubicBezTo>
                <a:cubicBezTo>
                  <a:pt x="5802292" y="0"/>
                  <a:pt x="5841139" y="17392"/>
                  <a:pt x="5869259" y="45512"/>
                </a:cubicBezTo>
                <a:lnTo>
                  <a:pt x="5893322" y="81202"/>
                </a:lnTo>
                <a:lnTo>
                  <a:pt x="5917385" y="45512"/>
                </a:lnTo>
                <a:cubicBezTo>
                  <a:pt x="5945503" y="17392"/>
                  <a:pt x="5984352" y="0"/>
                  <a:pt x="6027261" y="0"/>
                </a:cubicBezTo>
                <a:cubicBezTo>
                  <a:pt x="6070171" y="0"/>
                  <a:pt x="6109017" y="17392"/>
                  <a:pt x="6137137" y="45512"/>
                </a:cubicBezTo>
                <a:lnTo>
                  <a:pt x="6161201" y="81202"/>
                </a:lnTo>
                <a:lnTo>
                  <a:pt x="6185263" y="45512"/>
                </a:lnTo>
                <a:cubicBezTo>
                  <a:pt x="6213382" y="17392"/>
                  <a:pt x="6252231" y="0"/>
                  <a:pt x="6295140" y="0"/>
                </a:cubicBezTo>
                <a:cubicBezTo>
                  <a:pt x="6338050" y="0"/>
                  <a:pt x="6376896" y="17392"/>
                  <a:pt x="6405016" y="45512"/>
                </a:cubicBezTo>
                <a:lnTo>
                  <a:pt x="6429079" y="81202"/>
                </a:lnTo>
                <a:lnTo>
                  <a:pt x="6453141" y="45512"/>
                </a:lnTo>
                <a:cubicBezTo>
                  <a:pt x="6481261" y="17392"/>
                  <a:pt x="6520108" y="0"/>
                  <a:pt x="6563017" y="0"/>
                </a:cubicBezTo>
                <a:cubicBezTo>
                  <a:pt x="6605928" y="0"/>
                  <a:pt x="6644775" y="17392"/>
                  <a:pt x="6672895" y="45512"/>
                </a:cubicBezTo>
                <a:lnTo>
                  <a:pt x="6696956" y="81202"/>
                </a:lnTo>
                <a:lnTo>
                  <a:pt x="6721020" y="45512"/>
                </a:lnTo>
                <a:cubicBezTo>
                  <a:pt x="6749140" y="17392"/>
                  <a:pt x="6787986" y="0"/>
                  <a:pt x="6830895" y="0"/>
                </a:cubicBezTo>
                <a:cubicBezTo>
                  <a:pt x="6873805" y="0"/>
                  <a:pt x="6912653" y="17392"/>
                  <a:pt x="6940773" y="45512"/>
                </a:cubicBezTo>
                <a:lnTo>
                  <a:pt x="6964835" y="81202"/>
                </a:lnTo>
                <a:lnTo>
                  <a:pt x="6988899" y="45512"/>
                </a:lnTo>
                <a:cubicBezTo>
                  <a:pt x="7017019" y="17392"/>
                  <a:pt x="7055866" y="0"/>
                  <a:pt x="7098774" y="0"/>
                </a:cubicBezTo>
                <a:cubicBezTo>
                  <a:pt x="7141684" y="0"/>
                  <a:pt x="7180531" y="17392"/>
                  <a:pt x="7208651" y="45512"/>
                </a:cubicBezTo>
                <a:lnTo>
                  <a:pt x="7232714" y="81202"/>
                </a:lnTo>
                <a:lnTo>
                  <a:pt x="7256777" y="45512"/>
                </a:lnTo>
                <a:cubicBezTo>
                  <a:pt x="7284897" y="17392"/>
                  <a:pt x="7323744" y="0"/>
                  <a:pt x="7366653" y="0"/>
                </a:cubicBezTo>
                <a:cubicBezTo>
                  <a:pt x="7409563" y="0"/>
                  <a:pt x="7448409" y="17392"/>
                  <a:pt x="7476529" y="45512"/>
                </a:cubicBezTo>
                <a:lnTo>
                  <a:pt x="7500591" y="81202"/>
                </a:lnTo>
                <a:lnTo>
                  <a:pt x="7524653" y="45512"/>
                </a:lnTo>
                <a:cubicBezTo>
                  <a:pt x="7552773" y="17392"/>
                  <a:pt x="7591621" y="0"/>
                  <a:pt x="7634530" y="0"/>
                </a:cubicBezTo>
                <a:cubicBezTo>
                  <a:pt x="7677439" y="0"/>
                  <a:pt x="7716287" y="17392"/>
                  <a:pt x="7744407" y="45512"/>
                </a:cubicBezTo>
                <a:lnTo>
                  <a:pt x="7768469" y="81202"/>
                </a:lnTo>
                <a:lnTo>
                  <a:pt x="7792532" y="45512"/>
                </a:lnTo>
                <a:cubicBezTo>
                  <a:pt x="7820652" y="17392"/>
                  <a:pt x="7859499" y="0"/>
                  <a:pt x="7902409" y="0"/>
                </a:cubicBezTo>
                <a:cubicBezTo>
                  <a:pt x="7945318" y="0"/>
                  <a:pt x="7984166" y="17392"/>
                  <a:pt x="8012286" y="45512"/>
                </a:cubicBezTo>
                <a:lnTo>
                  <a:pt x="8036344" y="81196"/>
                </a:lnTo>
                <a:lnTo>
                  <a:pt x="8060402" y="45512"/>
                </a:lnTo>
                <a:cubicBezTo>
                  <a:pt x="8088522" y="17392"/>
                  <a:pt x="8127369" y="0"/>
                  <a:pt x="8170279" y="0"/>
                </a:cubicBezTo>
                <a:cubicBezTo>
                  <a:pt x="8213189" y="0"/>
                  <a:pt x="8252036" y="17393"/>
                  <a:pt x="8280156" y="45512"/>
                </a:cubicBezTo>
                <a:lnTo>
                  <a:pt x="8304421" y="81502"/>
                </a:lnTo>
                <a:lnTo>
                  <a:pt x="8328686" y="45512"/>
                </a:lnTo>
                <a:cubicBezTo>
                  <a:pt x="8356805" y="17393"/>
                  <a:pt x="8395652" y="0"/>
                  <a:pt x="8438561" y="0"/>
                </a:cubicBezTo>
                <a:cubicBezTo>
                  <a:pt x="8481471" y="0"/>
                  <a:pt x="8520318" y="17392"/>
                  <a:pt x="8548438" y="45512"/>
                </a:cubicBezTo>
                <a:lnTo>
                  <a:pt x="8572500" y="81202"/>
                </a:lnTo>
                <a:lnTo>
                  <a:pt x="8596563" y="45512"/>
                </a:lnTo>
                <a:cubicBezTo>
                  <a:pt x="8624683" y="17392"/>
                  <a:pt x="8663530" y="0"/>
                  <a:pt x="8706439" y="0"/>
                </a:cubicBezTo>
                <a:cubicBezTo>
                  <a:pt x="8749349" y="0"/>
                  <a:pt x="8788196" y="17392"/>
                  <a:pt x="8816316" y="45512"/>
                </a:cubicBezTo>
                <a:lnTo>
                  <a:pt x="8840379" y="81202"/>
                </a:lnTo>
                <a:lnTo>
                  <a:pt x="8864442" y="45512"/>
                </a:lnTo>
                <a:cubicBezTo>
                  <a:pt x="8892562" y="17392"/>
                  <a:pt x="8931409" y="0"/>
                  <a:pt x="8974319" y="0"/>
                </a:cubicBezTo>
                <a:cubicBezTo>
                  <a:pt x="9017228" y="0"/>
                  <a:pt x="9056076" y="17392"/>
                  <a:pt x="9084195" y="45512"/>
                </a:cubicBezTo>
                <a:lnTo>
                  <a:pt x="9108258" y="81202"/>
                </a:lnTo>
                <a:lnTo>
                  <a:pt x="9132320" y="45512"/>
                </a:lnTo>
                <a:cubicBezTo>
                  <a:pt x="9160439" y="17392"/>
                  <a:pt x="9199287" y="0"/>
                  <a:pt x="9242196" y="0"/>
                </a:cubicBezTo>
                <a:cubicBezTo>
                  <a:pt x="9285106" y="0"/>
                  <a:pt x="9323953" y="17392"/>
                  <a:pt x="9352073" y="45512"/>
                </a:cubicBezTo>
                <a:lnTo>
                  <a:pt x="9376135" y="81202"/>
                </a:lnTo>
                <a:lnTo>
                  <a:pt x="9400198" y="45512"/>
                </a:lnTo>
                <a:cubicBezTo>
                  <a:pt x="9428318" y="17392"/>
                  <a:pt x="9467165" y="0"/>
                  <a:pt x="9510074" y="0"/>
                </a:cubicBezTo>
                <a:cubicBezTo>
                  <a:pt x="9552984" y="0"/>
                  <a:pt x="9591831" y="17392"/>
                  <a:pt x="9619950" y="45512"/>
                </a:cubicBezTo>
                <a:lnTo>
                  <a:pt x="9644014" y="81202"/>
                </a:lnTo>
                <a:lnTo>
                  <a:pt x="9668077" y="45512"/>
                </a:lnTo>
                <a:cubicBezTo>
                  <a:pt x="9696196" y="17392"/>
                  <a:pt x="9735043" y="0"/>
                  <a:pt x="9777953" y="0"/>
                </a:cubicBezTo>
                <a:cubicBezTo>
                  <a:pt x="9820862" y="0"/>
                  <a:pt x="9859710" y="17392"/>
                  <a:pt x="9887830" y="45512"/>
                </a:cubicBezTo>
                <a:lnTo>
                  <a:pt x="9911891" y="81202"/>
                </a:lnTo>
                <a:lnTo>
                  <a:pt x="9935954" y="45512"/>
                </a:lnTo>
                <a:cubicBezTo>
                  <a:pt x="9964073" y="17392"/>
                  <a:pt x="10002921" y="0"/>
                  <a:pt x="10045830" y="0"/>
                </a:cubicBezTo>
                <a:cubicBezTo>
                  <a:pt x="10088741" y="0"/>
                  <a:pt x="10127588" y="17392"/>
                  <a:pt x="10155707" y="45512"/>
                </a:cubicBezTo>
                <a:lnTo>
                  <a:pt x="10179769" y="81202"/>
                </a:lnTo>
                <a:lnTo>
                  <a:pt x="10203832" y="45512"/>
                </a:lnTo>
                <a:cubicBezTo>
                  <a:pt x="10231951" y="17392"/>
                  <a:pt x="10270798" y="0"/>
                  <a:pt x="10313708" y="0"/>
                </a:cubicBezTo>
                <a:cubicBezTo>
                  <a:pt x="10356617" y="0"/>
                  <a:pt x="10395466" y="17392"/>
                  <a:pt x="10423586" y="45512"/>
                </a:cubicBezTo>
                <a:lnTo>
                  <a:pt x="10447648" y="81202"/>
                </a:lnTo>
                <a:lnTo>
                  <a:pt x="10471712" y="45512"/>
                </a:lnTo>
                <a:cubicBezTo>
                  <a:pt x="10499831" y="17392"/>
                  <a:pt x="10538678" y="0"/>
                  <a:pt x="10581587" y="0"/>
                </a:cubicBezTo>
                <a:cubicBezTo>
                  <a:pt x="10624496" y="0"/>
                  <a:pt x="10663345" y="17392"/>
                  <a:pt x="10691464" y="45512"/>
                </a:cubicBezTo>
                <a:lnTo>
                  <a:pt x="10715526" y="81202"/>
                </a:lnTo>
                <a:lnTo>
                  <a:pt x="10739588" y="45512"/>
                </a:lnTo>
                <a:cubicBezTo>
                  <a:pt x="10767708" y="17392"/>
                  <a:pt x="10806556" y="0"/>
                  <a:pt x="10849465" y="0"/>
                </a:cubicBezTo>
                <a:cubicBezTo>
                  <a:pt x="10892375" y="0"/>
                  <a:pt x="10931222" y="17392"/>
                  <a:pt x="10959342" y="45512"/>
                </a:cubicBezTo>
                <a:lnTo>
                  <a:pt x="10983404" y="81202"/>
                </a:lnTo>
                <a:lnTo>
                  <a:pt x="11007466" y="45512"/>
                </a:lnTo>
                <a:cubicBezTo>
                  <a:pt x="11035587" y="17392"/>
                  <a:pt x="11074433" y="0"/>
                  <a:pt x="11117343" y="0"/>
                </a:cubicBezTo>
                <a:cubicBezTo>
                  <a:pt x="11160253" y="0"/>
                  <a:pt x="11199099" y="17392"/>
                  <a:pt x="11227219" y="45512"/>
                </a:cubicBezTo>
                <a:lnTo>
                  <a:pt x="11251283" y="81202"/>
                </a:lnTo>
                <a:lnTo>
                  <a:pt x="11275346" y="45512"/>
                </a:lnTo>
                <a:cubicBezTo>
                  <a:pt x="11303465" y="17392"/>
                  <a:pt x="11342313" y="0"/>
                  <a:pt x="11385222" y="0"/>
                </a:cubicBezTo>
                <a:cubicBezTo>
                  <a:pt x="11428132" y="0"/>
                  <a:pt x="11466979" y="17392"/>
                  <a:pt x="11495098" y="45512"/>
                </a:cubicBezTo>
                <a:lnTo>
                  <a:pt x="11519161" y="81202"/>
                </a:lnTo>
                <a:lnTo>
                  <a:pt x="11543223" y="45512"/>
                </a:lnTo>
                <a:cubicBezTo>
                  <a:pt x="11571343" y="17392"/>
                  <a:pt x="11610190" y="0"/>
                  <a:pt x="11653100" y="0"/>
                </a:cubicBezTo>
                <a:cubicBezTo>
                  <a:pt x="11696009" y="0"/>
                  <a:pt x="11734856" y="17392"/>
                  <a:pt x="11762976" y="45512"/>
                </a:cubicBezTo>
                <a:lnTo>
                  <a:pt x="11787039" y="81202"/>
                </a:lnTo>
                <a:lnTo>
                  <a:pt x="11811101" y="45512"/>
                </a:lnTo>
                <a:cubicBezTo>
                  <a:pt x="11839221" y="17392"/>
                  <a:pt x="11878068" y="0"/>
                  <a:pt x="11920977" y="0"/>
                </a:cubicBezTo>
                <a:cubicBezTo>
                  <a:pt x="11963887" y="0"/>
                  <a:pt x="12002734" y="17392"/>
                  <a:pt x="12030854" y="45512"/>
                </a:cubicBezTo>
                <a:lnTo>
                  <a:pt x="12054916" y="81202"/>
                </a:lnTo>
                <a:lnTo>
                  <a:pt x="12078979" y="45512"/>
                </a:lnTo>
                <a:cubicBezTo>
                  <a:pt x="12107098" y="17392"/>
                  <a:pt x="12145946" y="0"/>
                  <a:pt x="12188855" y="0"/>
                </a:cubicBezTo>
                <a:cubicBezTo>
                  <a:pt x="12231765" y="0"/>
                  <a:pt x="12270612" y="17392"/>
                  <a:pt x="12298732" y="45512"/>
                </a:cubicBezTo>
                <a:lnTo>
                  <a:pt x="12322795" y="81202"/>
                </a:lnTo>
                <a:lnTo>
                  <a:pt x="12346858" y="45512"/>
                </a:lnTo>
                <a:cubicBezTo>
                  <a:pt x="12374978" y="17392"/>
                  <a:pt x="12413825" y="0"/>
                  <a:pt x="12456734" y="0"/>
                </a:cubicBezTo>
                <a:cubicBezTo>
                  <a:pt x="12499644" y="0"/>
                  <a:pt x="12538491" y="17392"/>
                  <a:pt x="12566611" y="45512"/>
                </a:cubicBezTo>
                <a:lnTo>
                  <a:pt x="12590673" y="81202"/>
                </a:lnTo>
                <a:lnTo>
                  <a:pt x="12614736" y="45512"/>
                </a:lnTo>
                <a:cubicBezTo>
                  <a:pt x="12642856" y="17392"/>
                  <a:pt x="12681703" y="0"/>
                  <a:pt x="12724612" y="0"/>
                </a:cubicBezTo>
                <a:cubicBezTo>
                  <a:pt x="12767522" y="0"/>
                  <a:pt x="12806369" y="17392"/>
                  <a:pt x="12834489" y="45512"/>
                </a:cubicBezTo>
                <a:lnTo>
                  <a:pt x="12858551" y="81202"/>
                </a:lnTo>
                <a:lnTo>
                  <a:pt x="12882614" y="45512"/>
                </a:lnTo>
                <a:cubicBezTo>
                  <a:pt x="12910734" y="17392"/>
                  <a:pt x="12949581" y="0"/>
                  <a:pt x="12992490" y="0"/>
                </a:cubicBezTo>
                <a:cubicBezTo>
                  <a:pt x="13035400" y="0"/>
                  <a:pt x="13074247" y="17392"/>
                  <a:pt x="13102367" y="45512"/>
                </a:cubicBezTo>
                <a:lnTo>
                  <a:pt x="13126430" y="81202"/>
                </a:lnTo>
                <a:lnTo>
                  <a:pt x="13150493" y="45512"/>
                </a:lnTo>
                <a:cubicBezTo>
                  <a:pt x="13178612" y="17392"/>
                  <a:pt x="13217460" y="0"/>
                  <a:pt x="13260369" y="0"/>
                </a:cubicBezTo>
                <a:cubicBezTo>
                  <a:pt x="13303279" y="0"/>
                  <a:pt x="13342126" y="17392"/>
                  <a:pt x="13370246" y="45512"/>
                </a:cubicBezTo>
                <a:lnTo>
                  <a:pt x="13394308" y="81202"/>
                </a:lnTo>
                <a:lnTo>
                  <a:pt x="13418371" y="45512"/>
                </a:lnTo>
                <a:cubicBezTo>
                  <a:pt x="13446491" y="17392"/>
                  <a:pt x="13485338" y="0"/>
                  <a:pt x="13528247" y="0"/>
                </a:cubicBezTo>
                <a:cubicBezTo>
                  <a:pt x="13571157" y="0"/>
                  <a:pt x="13610004" y="17392"/>
                  <a:pt x="13638124" y="45512"/>
                </a:cubicBezTo>
                <a:lnTo>
                  <a:pt x="13662186" y="81202"/>
                </a:lnTo>
                <a:lnTo>
                  <a:pt x="13686249" y="45512"/>
                </a:lnTo>
                <a:cubicBezTo>
                  <a:pt x="13714368" y="17392"/>
                  <a:pt x="13753216" y="0"/>
                  <a:pt x="13796125" y="0"/>
                </a:cubicBezTo>
                <a:cubicBezTo>
                  <a:pt x="13839035" y="0"/>
                  <a:pt x="13877882" y="17392"/>
                  <a:pt x="13906002" y="45512"/>
                </a:cubicBezTo>
                <a:lnTo>
                  <a:pt x="13930065" y="81202"/>
                </a:lnTo>
                <a:lnTo>
                  <a:pt x="13954128" y="45512"/>
                </a:lnTo>
                <a:cubicBezTo>
                  <a:pt x="13982248" y="17392"/>
                  <a:pt x="14021095" y="0"/>
                  <a:pt x="14064004" y="0"/>
                </a:cubicBezTo>
                <a:cubicBezTo>
                  <a:pt x="14106914" y="0"/>
                  <a:pt x="14145761" y="17392"/>
                  <a:pt x="14173881" y="45512"/>
                </a:cubicBezTo>
                <a:lnTo>
                  <a:pt x="14197943" y="81202"/>
                </a:lnTo>
                <a:lnTo>
                  <a:pt x="14222006" y="45512"/>
                </a:lnTo>
                <a:cubicBezTo>
                  <a:pt x="14250125" y="17392"/>
                  <a:pt x="14288973" y="0"/>
                  <a:pt x="14331882" y="0"/>
                </a:cubicBezTo>
                <a:cubicBezTo>
                  <a:pt x="14374792" y="0"/>
                  <a:pt x="14413639" y="17392"/>
                  <a:pt x="14441759" y="45512"/>
                </a:cubicBezTo>
                <a:lnTo>
                  <a:pt x="14465821" y="81202"/>
                </a:lnTo>
                <a:lnTo>
                  <a:pt x="14489884" y="45512"/>
                </a:lnTo>
                <a:cubicBezTo>
                  <a:pt x="14518003" y="17392"/>
                  <a:pt x="14556851" y="0"/>
                  <a:pt x="14599760" y="0"/>
                </a:cubicBezTo>
                <a:cubicBezTo>
                  <a:pt x="14642670" y="0"/>
                  <a:pt x="14681517" y="17392"/>
                  <a:pt x="14709637" y="45512"/>
                </a:cubicBezTo>
                <a:lnTo>
                  <a:pt x="14733700" y="81202"/>
                </a:lnTo>
                <a:lnTo>
                  <a:pt x="14757763" y="45512"/>
                </a:lnTo>
                <a:cubicBezTo>
                  <a:pt x="14785882" y="17392"/>
                  <a:pt x="14824730" y="0"/>
                  <a:pt x="14867639" y="0"/>
                </a:cubicBezTo>
                <a:cubicBezTo>
                  <a:pt x="14910549" y="0"/>
                  <a:pt x="14949396" y="17392"/>
                  <a:pt x="14977516" y="45512"/>
                </a:cubicBezTo>
                <a:lnTo>
                  <a:pt x="15001578" y="81202"/>
                </a:lnTo>
                <a:lnTo>
                  <a:pt x="15025641" y="45512"/>
                </a:lnTo>
                <a:cubicBezTo>
                  <a:pt x="15053761" y="17392"/>
                  <a:pt x="15092608" y="0"/>
                  <a:pt x="15135517" y="0"/>
                </a:cubicBezTo>
                <a:cubicBezTo>
                  <a:pt x="15178427" y="0"/>
                  <a:pt x="15217274" y="17392"/>
                  <a:pt x="15245394" y="45512"/>
                </a:cubicBezTo>
                <a:lnTo>
                  <a:pt x="15269456" y="81202"/>
                </a:lnTo>
                <a:lnTo>
                  <a:pt x="15293519" y="45512"/>
                </a:lnTo>
                <a:cubicBezTo>
                  <a:pt x="15321639" y="17392"/>
                  <a:pt x="15360486" y="0"/>
                  <a:pt x="15403395" y="0"/>
                </a:cubicBezTo>
                <a:cubicBezTo>
                  <a:pt x="15446305" y="0"/>
                  <a:pt x="15485152" y="17392"/>
                  <a:pt x="15513272" y="45512"/>
                </a:cubicBezTo>
                <a:lnTo>
                  <a:pt x="15537335" y="81202"/>
                </a:lnTo>
                <a:lnTo>
                  <a:pt x="15561398" y="45512"/>
                </a:lnTo>
                <a:cubicBezTo>
                  <a:pt x="15589518" y="17392"/>
                  <a:pt x="15628365" y="0"/>
                  <a:pt x="15671274" y="0"/>
                </a:cubicBezTo>
                <a:cubicBezTo>
                  <a:pt x="15714184" y="0"/>
                  <a:pt x="15753031" y="17392"/>
                  <a:pt x="15781151" y="45512"/>
                </a:cubicBezTo>
                <a:lnTo>
                  <a:pt x="15805213" y="81202"/>
                </a:lnTo>
                <a:lnTo>
                  <a:pt x="15829276" y="45512"/>
                </a:lnTo>
                <a:cubicBezTo>
                  <a:pt x="15857396" y="17392"/>
                  <a:pt x="15896244" y="0"/>
                  <a:pt x="15939152" y="0"/>
                </a:cubicBezTo>
                <a:cubicBezTo>
                  <a:pt x="15982064" y="0"/>
                  <a:pt x="16020908" y="17392"/>
                  <a:pt x="16049028" y="45512"/>
                </a:cubicBezTo>
                <a:lnTo>
                  <a:pt x="16073092" y="81202"/>
                </a:lnTo>
                <a:lnTo>
                  <a:pt x="16097152" y="45512"/>
                </a:lnTo>
                <a:cubicBezTo>
                  <a:pt x="16125272" y="17392"/>
                  <a:pt x="16164120" y="0"/>
                  <a:pt x="16207032" y="0"/>
                </a:cubicBezTo>
                <a:cubicBezTo>
                  <a:pt x="16249940" y="0"/>
                  <a:pt x="16288788" y="17392"/>
                  <a:pt x="16316908" y="45512"/>
                </a:cubicBezTo>
                <a:lnTo>
                  <a:pt x="16340968" y="81202"/>
                </a:lnTo>
                <a:lnTo>
                  <a:pt x="16365032" y="45512"/>
                </a:lnTo>
                <a:cubicBezTo>
                  <a:pt x="16393152" y="17392"/>
                  <a:pt x="16432000" y="0"/>
                  <a:pt x="16474908" y="0"/>
                </a:cubicBezTo>
                <a:cubicBezTo>
                  <a:pt x="16517820" y="0"/>
                  <a:pt x="16556668" y="17392"/>
                  <a:pt x="16584788" y="45512"/>
                </a:cubicBezTo>
                <a:lnTo>
                  <a:pt x="16608844" y="8119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26" name="フリーフォーム: 図形 725">
            <a:extLst>
              <a:ext uri="{FF2B5EF4-FFF2-40B4-BE49-F238E27FC236}">
                <a16:creationId xmlns:a16="http://schemas.microsoft.com/office/drawing/2014/main" id="{54D40567-BA85-22A6-C4E7-298D8B3A2063}"/>
              </a:ext>
            </a:extLst>
          </p:cNvPr>
          <p:cNvSpPr/>
          <p:nvPr/>
        </p:nvSpPr>
        <p:spPr bwMode="auto">
          <a:xfrm>
            <a:off x="6560628" y="3931169"/>
            <a:ext cx="2706616" cy="39432"/>
          </a:xfrm>
          <a:custGeom>
            <a:avLst/>
            <a:gdLst>
              <a:gd name="connsiteX0" fmla="*/ 291753 w 17232739"/>
              <a:gd name="connsiteY0" fmla="*/ 16 h 282293"/>
              <a:gd name="connsiteX1" fmla="*/ 320135 w 17232739"/>
              <a:gd name="connsiteY1" fmla="*/ 7540 h 282293"/>
              <a:gd name="connsiteX2" fmla="*/ 350932 w 17232739"/>
              <a:gd name="connsiteY2" fmla="*/ 153078 h 282293"/>
              <a:gd name="connsiteX3" fmla="*/ 349876 w 17232739"/>
              <a:gd name="connsiteY3" fmla="*/ 156783 h 282293"/>
              <a:gd name="connsiteX4" fmla="*/ 360438 w 17232739"/>
              <a:gd name="connsiteY4" fmla="*/ 142556 h 282293"/>
              <a:gd name="connsiteX5" fmla="*/ 559631 w 17232739"/>
              <a:gd name="connsiteY5" fmla="*/ 16 h 282293"/>
              <a:gd name="connsiteX6" fmla="*/ 588013 w 17232739"/>
              <a:gd name="connsiteY6" fmla="*/ 7540 h 282293"/>
              <a:gd name="connsiteX7" fmla="*/ 618810 w 17232739"/>
              <a:gd name="connsiteY7" fmla="*/ 153078 h 282293"/>
              <a:gd name="connsiteX8" fmla="*/ 617753 w 17232739"/>
              <a:gd name="connsiteY8" fmla="*/ 156785 h 282293"/>
              <a:gd name="connsiteX9" fmla="*/ 628317 w 17232739"/>
              <a:gd name="connsiteY9" fmla="*/ 142556 h 282293"/>
              <a:gd name="connsiteX10" fmla="*/ 827510 w 17232739"/>
              <a:gd name="connsiteY10" fmla="*/ 16 h 282293"/>
              <a:gd name="connsiteX11" fmla="*/ 855892 w 17232739"/>
              <a:gd name="connsiteY11" fmla="*/ 7540 h 282293"/>
              <a:gd name="connsiteX12" fmla="*/ 886688 w 17232739"/>
              <a:gd name="connsiteY12" fmla="*/ 153078 h 282293"/>
              <a:gd name="connsiteX13" fmla="*/ 885633 w 17232739"/>
              <a:gd name="connsiteY13" fmla="*/ 156783 h 282293"/>
              <a:gd name="connsiteX14" fmla="*/ 896195 w 17232739"/>
              <a:gd name="connsiteY14" fmla="*/ 142556 h 282293"/>
              <a:gd name="connsiteX15" fmla="*/ 1095388 w 17232739"/>
              <a:gd name="connsiteY15" fmla="*/ 16 h 282293"/>
              <a:gd name="connsiteX16" fmla="*/ 1123770 w 17232739"/>
              <a:gd name="connsiteY16" fmla="*/ 7540 h 282293"/>
              <a:gd name="connsiteX17" fmla="*/ 1154566 w 17232739"/>
              <a:gd name="connsiteY17" fmla="*/ 153078 h 282293"/>
              <a:gd name="connsiteX18" fmla="*/ 1153510 w 17232739"/>
              <a:gd name="connsiteY18" fmla="*/ 156783 h 282293"/>
              <a:gd name="connsiteX19" fmla="*/ 1164073 w 17232739"/>
              <a:gd name="connsiteY19" fmla="*/ 142556 h 282293"/>
              <a:gd name="connsiteX20" fmla="*/ 1363266 w 17232739"/>
              <a:gd name="connsiteY20" fmla="*/ 16 h 282293"/>
              <a:gd name="connsiteX21" fmla="*/ 1391648 w 17232739"/>
              <a:gd name="connsiteY21" fmla="*/ 7540 h 282293"/>
              <a:gd name="connsiteX22" fmla="*/ 1422444 w 17232739"/>
              <a:gd name="connsiteY22" fmla="*/ 153078 h 282293"/>
              <a:gd name="connsiteX23" fmla="*/ 1421386 w 17232739"/>
              <a:gd name="connsiteY23" fmla="*/ 156785 h 282293"/>
              <a:gd name="connsiteX24" fmla="*/ 1431952 w 17232739"/>
              <a:gd name="connsiteY24" fmla="*/ 142556 h 282293"/>
              <a:gd name="connsiteX25" fmla="*/ 1631144 w 17232739"/>
              <a:gd name="connsiteY25" fmla="*/ 16 h 282293"/>
              <a:gd name="connsiteX26" fmla="*/ 1659525 w 17232739"/>
              <a:gd name="connsiteY26" fmla="*/ 7540 h 282293"/>
              <a:gd name="connsiteX27" fmla="*/ 1690323 w 17232739"/>
              <a:gd name="connsiteY27" fmla="*/ 153078 h 282293"/>
              <a:gd name="connsiteX28" fmla="*/ 1689268 w 17232739"/>
              <a:gd name="connsiteY28" fmla="*/ 156783 h 282293"/>
              <a:gd name="connsiteX29" fmla="*/ 1699829 w 17232739"/>
              <a:gd name="connsiteY29" fmla="*/ 142556 h 282293"/>
              <a:gd name="connsiteX30" fmla="*/ 1899022 w 17232739"/>
              <a:gd name="connsiteY30" fmla="*/ 16 h 282293"/>
              <a:gd name="connsiteX31" fmla="*/ 1927404 w 17232739"/>
              <a:gd name="connsiteY31" fmla="*/ 7540 h 282293"/>
              <a:gd name="connsiteX32" fmla="*/ 1958201 w 17232739"/>
              <a:gd name="connsiteY32" fmla="*/ 153078 h 282293"/>
              <a:gd name="connsiteX33" fmla="*/ 1957145 w 17232739"/>
              <a:gd name="connsiteY33" fmla="*/ 156783 h 282293"/>
              <a:gd name="connsiteX34" fmla="*/ 1967707 w 17232739"/>
              <a:gd name="connsiteY34" fmla="*/ 142556 h 282293"/>
              <a:gd name="connsiteX35" fmla="*/ 2166900 w 17232739"/>
              <a:gd name="connsiteY35" fmla="*/ 16 h 282293"/>
              <a:gd name="connsiteX36" fmla="*/ 2195282 w 17232739"/>
              <a:gd name="connsiteY36" fmla="*/ 7540 h 282293"/>
              <a:gd name="connsiteX37" fmla="*/ 2226079 w 17232739"/>
              <a:gd name="connsiteY37" fmla="*/ 153078 h 282293"/>
              <a:gd name="connsiteX38" fmla="*/ 2225021 w 17232739"/>
              <a:gd name="connsiteY38" fmla="*/ 156785 h 282293"/>
              <a:gd name="connsiteX39" fmla="*/ 2235587 w 17232739"/>
              <a:gd name="connsiteY39" fmla="*/ 142556 h 282293"/>
              <a:gd name="connsiteX40" fmla="*/ 2434779 w 17232739"/>
              <a:gd name="connsiteY40" fmla="*/ 16 h 282293"/>
              <a:gd name="connsiteX41" fmla="*/ 2463160 w 17232739"/>
              <a:gd name="connsiteY41" fmla="*/ 7540 h 282293"/>
              <a:gd name="connsiteX42" fmla="*/ 2493957 w 17232739"/>
              <a:gd name="connsiteY42" fmla="*/ 153078 h 282293"/>
              <a:gd name="connsiteX43" fmla="*/ 2492901 w 17232739"/>
              <a:gd name="connsiteY43" fmla="*/ 156783 h 282293"/>
              <a:gd name="connsiteX44" fmla="*/ 2503465 w 17232739"/>
              <a:gd name="connsiteY44" fmla="*/ 142556 h 282293"/>
              <a:gd name="connsiteX45" fmla="*/ 2702658 w 17232739"/>
              <a:gd name="connsiteY45" fmla="*/ 16 h 282293"/>
              <a:gd name="connsiteX46" fmla="*/ 2731039 w 17232739"/>
              <a:gd name="connsiteY46" fmla="*/ 7540 h 282293"/>
              <a:gd name="connsiteX47" fmla="*/ 2761837 w 17232739"/>
              <a:gd name="connsiteY47" fmla="*/ 153078 h 282293"/>
              <a:gd name="connsiteX48" fmla="*/ 2760779 w 17232739"/>
              <a:gd name="connsiteY48" fmla="*/ 156783 h 282293"/>
              <a:gd name="connsiteX49" fmla="*/ 2771341 w 17232739"/>
              <a:gd name="connsiteY49" fmla="*/ 142556 h 282293"/>
              <a:gd name="connsiteX50" fmla="*/ 2970535 w 17232739"/>
              <a:gd name="connsiteY50" fmla="*/ 16 h 282293"/>
              <a:gd name="connsiteX51" fmla="*/ 2998917 w 17232739"/>
              <a:gd name="connsiteY51" fmla="*/ 7540 h 282293"/>
              <a:gd name="connsiteX52" fmla="*/ 3029712 w 17232739"/>
              <a:gd name="connsiteY52" fmla="*/ 153078 h 282293"/>
              <a:gd name="connsiteX53" fmla="*/ 3028656 w 17232739"/>
              <a:gd name="connsiteY53" fmla="*/ 156785 h 282293"/>
              <a:gd name="connsiteX54" fmla="*/ 3039221 w 17232739"/>
              <a:gd name="connsiteY54" fmla="*/ 142556 h 282293"/>
              <a:gd name="connsiteX55" fmla="*/ 3238414 w 17232739"/>
              <a:gd name="connsiteY55" fmla="*/ 16 h 282293"/>
              <a:gd name="connsiteX56" fmla="*/ 3266796 w 17232739"/>
              <a:gd name="connsiteY56" fmla="*/ 7540 h 282293"/>
              <a:gd name="connsiteX57" fmla="*/ 3297592 w 17232739"/>
              <a:gd name="connsiteY57" fmla="*/ 153078 h 282293"/>
              <a:gd name="connsiteX58" fmla="*/ 3296536 w 17232739"/>
              <a:gd name="connsiteY58" fmla="*/ 156783 h 282293"/>
              <a:gd name="connsiteX59" fmla="*/ 3307098 w 17232739"/>
              <a:gd name="connsiteY59" fmla="*/ 142556 h 282293"/>
              <a:gd name="connsiteX60" fmla="*/ 3506292 w 17232739"/>
              <a:gd name="connsiteY60" fmla="*/ 16 h 282293"/>
              <a:gd name="connsiteX61" fmla="*/ 3534674 w 17232739"/>
              <a:gd name="connsiteY61" fmla="*/ 7540 h 282293"/>
              <a:gd name="connsiteX62" fmla="*/ 3565469 w 17232739"/>
              <a:gd name="connsiteY62" fmla="*/ 153078 h 282293"/>
              <a:gd name="connsiteX63" fmla="*/ 3564413 w 17232739"/>
              <a:gd name="connsiteY63" fmla="*/ 156783 h 282293"/>
              <a:gd name="connsiteX64" fmla="*/ 3574976 w 17232739"/>
              <a:gd name="connsiteY64" fmla="*/ 142556 h 282293"/>
              <a:gd name="connsiteX65" fmla="*/ 3774169 w 17232739"/>
              <a:gd name="connsiteY65" fmla="*/ 16 h 282293"/>
              <a:gd name="connsiteX66" fmla="*/ 3802552 w 17232739"/>
              <a:gd name="connsiteY66" fmla="*/ 7540 h 282293"/>
              <a:gd name="connsiteX67" fmla="*/ 3833348 w 17232739"/>
              <a:gd name="connsiteY67" fmla="*/ 153078 h 282293"/>
              <a:gd name="connsiteX68" fmla="*/ 3832292 w 17232739"/>
              <a:gd name="connsiteY68" fmla="*/ 156782 h 282293"/>
              <a:gd name="connsiteX69" fmla="*/ 3842855 w 17232739"/>
              <a:gd name="connsiteY69" fmla="*/ 142556 h 282293"/>
              <a:gd name="connsiteX70" fmla="*/ 4042048 w 17232739"/>
              <a:gd name="connsiteY70" fmla="*/ 16 h 282293"/>
              <a:gd name="connsiteX71" fmla="*/ 4070429 w 17232739"/>
              <a:gd name="connsiteY71" fmla="*/ 7540 h 282293"/>
              <a:gd name="connsiteX72" fmla="*/ 4101226 w 17232739"/>
              <a:gd name="connsiteY72" fmla="*/ 153078 h 282293"/>
              <a:gd name="connsiteX73" fmla="*/ 4100170 w 17232739"/>
              <a:gd name="connsiteY73" fmla="*/ 156785 h 282293"/>
              <a:gd name="connsiteX74" fmla="*/ 4110734 w 17232739"/>
              <a:gd name="connsiteY74" fmla="*/ 142556 h 282293"/>
              <a:gd name="connsiteX75" fmla="*/ 4309927 w 17232739"/>
              <a:gd name="connsiteY75" fmla="*/ 16 h 282293"/>
              <a:gd name="connsiteX76" fmla="*/ 4338308 w 17232739"/>
              <a:gd name="connsiteY76" fmla="*/ 7540 h 282293"/>
              <a:gd name="connsiteX77" fmla="*/ 4369105 w 17232739"/>
              <a:gd name="connsiteY77" fmla="*/ 153078 h 282293"/>
              <a:gd name="connsiteX78" fmla="*/ 4368050 w 17232739"/>
              <a:gd name="connsiteY78" fmla="*/ 156782 h 282293"/>
              <a:gd name="connsiteX79" fmla="*/ 4378612 w 17232739"/>
              <a:gd name="connsiteY79" fmla="*/ 142556 h 282293"/>
              <a:gd name="connsiteX80" fmla="*/ 4577804 w 17232739"/>
              <a:gd name="connsiteY80" fmla="*/ 16 h 282293"/>
              <a:gd name="connsiteX81" fmla="*/ 4606187 w 17232739"/>
              <a:gd name="connsiteY81" fmla="*/ 7540 h 282293"/>
              <a:gd name="connsiteX82" fmla="*/ 4636982 w 17232739"/>
              <a:gd name="connsiteY82" fmla="*/ 153078 h 282293"/>
              <a:gd name="connsiteX83" fmla="*/ 4635928 w 17232739"/>
              <a:gd name="connsiteY83" fmla="*/ 156782 h 282293"/>
              <a:gd name="connsiteX84" fmla="*/ 4646489 w 17232739"/>
              <a:gd name="connsiteY84" fmla="*/ 142556 h 282293"/>
              <a:gd name="connsiteX85" fmla="*/ 4845682 w 17232739"/>
              <a:gd name="connsiteY85" fmla="*/ 16 h 282293"/>
              <a:gd name="connsiteX86" fmla="*/ 4874065 w 17232739"/>
              <a:gd name="connsiteY86" fmla="*/ 7540 h 282293"/>
              <a:gd name="connsiteX87" fmla="*/ 4904860 w 17232739"/>
              <a:gd name="connsiteY87" fmla="*/ 153078 h 282293"/>
              <a:gd name="connsiteX88" fmla="*/ 4903804 w 17232739"/>
              <a:gd name="connsiteY88" fmla="*/ 156785 h 282293"/>
              <a:gd name="connsiteX89" fmla="*/ 4914368 w 17232739"/>
              <a:gd name="connsiteY89" fmla="*/ 142556 h 282293"/>
              <a:gd name="connsiteX90" fmla="*/ 5113561 w 17232739"/>
              <a:gd name="connsiteY90" fmla="*/ 16 h 282293"/>
              <a:gd name="connsiteX91" fmla="*/ 5141944 w 17232739"/>
              <a:gd name="connsiteY91" fmla="*/ 7540 h 282293"/>
              <a:gd name="connsiteX92" fmla="*/ 5172740 w 17232739"/>
              <a:gd name="connsiteY92" fmla="*/ 153078 h 282293"/>
              <a:gd name="connsiteX93" fmla="*/ 5171683 w 17232739"/>
              <a:gd name="connsiteY93" fmla="*/ 156783 h 282293"/>
              <a:gd name="connsiteX94" fmla="*/ 5182247 w 17232739"/>
              <a:gd name="connsiteY94" fmla="*/ 142556 h 282293"/>
              <a:gd name="connsiteX95" fmla="*/ 5381440 w 17232739"/>
              <a:gd name="connsiteY95" fmla="*/ 16 h 282293"/>
              <a:gd name="connsiteX96" fmla="*/ 5409821 w 17232739"/>
              <a:gd name="connsiteY96" fmla="*/ 7540 h 282293"/>
              <a:gd name="connsiteX97" fmla="*/ 5440618 w 17232739"/>
              <a:gd name="connsiteY97" fmla="*/ 153078 h 282293"/>
              <a:gd name="connsiteX98" fmla="*/ 5439563 w 17232739"/>
              <a:gd name="connsiteY98" fmla="*/ 156782 h 282293"/>
              <a:gd name="connsiteX99" fmla="*/ 5450125 w 17232739"/>
              <a:gd name="connsiteY99" fmla="*/ 142556 h 282293"/>
              <a:gd name="connsiteX100" fmla="*/ 5649318 w 17232739"/>
              <a:gd name="connsiteY100" fmla="*/ 16 h 282293"/>
              <a:gd name="connsiteX101" fmla="*/ 5677699 w 17232739"/>
              <a:gd name="connsiteY101" fmla="*/ 7540 h 282293"/>
              <a:gd name="connsiteX102" fmla="*/ 5708495 w 17232739"/>
              <a:gd name="connsiteY102" fmla="*/ 153078 h 282293"/>
              <a:gd name="connsiteX103" fmla="*/ 5707440 w 17232739"/>
              <a:gd name="connsiteY103" fmla="*/ 156785 h 282293"/>
              <a:gd name="connsiteX104" fmla="*/ 5718004 w 17232739"/>
              <a:gd name="connsiteY104" fmla="*/ 142556 h 282293"/>
              <a:gd name="connsiteX105" fmla="*/ 5917196 w 17232739"/>
              <a:gd name="connsiteY105" fmla="*/ 16 h 282293"/>
              <a:gd name="connsiteX106" fmla="*/ 5945579 w 17232739"/>
              <a:gd name="connsiteY106" fmla="*/ 7540 h 282293"/>
              <a:gd name="connsiteX107" fmla="*/ 5976374 w 17232739"/>
              <a:gd name="connsiteY107" fmla="*/ 153078 h 282293"/>
              <a:gd name="connsiteX108" fmla="*/ 5975320 w 17232739"/>
              <a:gd name="connsiteY108" fmla="*/ 156782 h 282293"/>
              <a:gd name="connsiteX109" fmla="*/ 5985881 w 17232739"/>
              <a:gd name="connsiteY109" fmla="*/ 142556 h 282293"/>
              <a:gd name="connsiteX110" fmla="*/ 6185074 w 17232739"/>
              <a:gd name="connsiteY110" fmla="*/ 16 h 282293"/>
              <a:gd name="connsiteX111" fmla="*/ 6213457 w 17232739"/>
              <a:gd name="connsiteY111" fmla="*/ 7540 h 282293"/>
              <a:gd name="connsiteX112" fmla="*/ 6244252 w 17232739"/>
              <a:gd name="connsiteY112" fmla="*/ 153078 h 282293"/>
              <a:gd name="connsiteX113" fmla="*/ 6243197 w 17232739"/>
              <a:gd name="connsiteY113" fmla="*/ 156782 h 282293"/>
              <a:gd name="connsiteX114" fmla="*/ 6253759 w 17232739"/>
              <a:gd name="connsiteY114" fmla="*/ 142556 h 282293"/>
              <a:gd name="connsiteX115" fmla="*/ 6452953 w 17232739"/>
              <a:gd name="connsiteY115" fmla="*/ 16 h 282293"/>
              <a:gd name="connsiteX116" fmla="*/ 6481334 w 17232739"/>
              <a:gd name="connsiteY116" fmla="*/ 7540 h 282293"/>
              <a:gd name="connsiteX117" fmla="*/ 6512131 w 17232739"/>
              <a:gd name="connsiteY117" fmla="*/ 153078 h 282293"/>
              <a:gd name="connsiteX118" fmla="*/ 6511075 w 17232739"/>
              <a:gd name="connsiteY118" fmla="*/ 156785 h 282293"/>
              <a:gd name="connsiteX119" fmla="*/ 6521639 w 17232739"/>
              <a:gd name="connsiteY119" fmla="*/ 142556 h 282293"/>
              <a:gd name="connsiteX120" fmla="*/ 6720832 w 17232739"/>
              <a:gd name="connsiteY120" fmla="*/ 16 h 282293"/>
              <a:gd name="connsiteX121" fmla="*/ 6749213 w 17232739"/>
              <a:gd name="connsiteY121" fmla="*/ 7540 h 282293"/>
              <a:gd name="connsiteX122" fmla="*/ 6780010 w 17232739"/>
              <a:gd name="connsiteY122" fmla="*/ 153078 h 282293"/>
              <a:gd name="connsiteX123" fmla="*/ 6778954 w 17232739"/>
              <a:gd name="connsiteY123" fmla="*/ 156783 h 282293"/>
              <a:gd name="connsiteX124" fmla="*/ 6789517 w 17232739"/>
              <a:gd name="connsiteY124" fmla="*/ 142556 h 282293"/>
              <a:gd name="connsiteX125" fmla="*/ 6988710 w 17232739"/>
              <a:gd name="connsiteY125" fmla="*/ 16 h 282293"/>
              <a:gd name="connsiteX126" fmla="*/ 7017091 w 17232739"/>
              <a:gd name="connsiteY126" fmla="*/ 7540 h 282293"/>
              <a:gd name="connsiteX127" fmla="*/ 7047888 w 17232739"/>
              <a:gd name="connsiteY127" fmla="*/ 153078 h 282293"/>
              <a:gd name="connsiteX128" fmla="*/ 7046832 w 17232739"/>
              <a:gd name="connsiteY128" fmla="*/ 156783 h 282293"/>
              <a:gd name="connsiteX129" fmla="*/ 7057395 w 17232739"/>
              <a:gd name="connsiteY129" fmla="*/ 142556 h 282293"/>
              <a:gd name="connsiteX130" fmla="*/ 7256587 w 17232739"/>
              <a:gd name="connsiteY130" fmla="*/ 16 h 282293"/>
              <a:gd name="connsiteX131" fmla="*/ 7284970 w 17232739"/>
              <a:gd name="connsiteY131" fmla="*/ 7540 h 282293"/>
              <a:gd name="connsiteX132" fmla="*/ 7315765 w 17232739"/>
              <a:gd name="connsiteY132" fmla="*/ 153078 h 282293"/>
              <a:gd name="connsiteX133" fmla="*/ 7314709 w 17232739"/>
              <a:gd name="connsiteY133" fmla="*/ 156784 h 282293"/>
              <a:gd name="connsiteX134" fmla="*/ 7325273 w 17232739"/>
              <a:gd name="connsiteY134" fmla="*/ 142556 h 282293"/>
              <a:gd name="connsiteX135" fmla="*/ 7524466 w 17232739"/>
              <a:gd name="connsiteY135" fmla="*/ 16 h 282293"/>
              <a:gd name="connsiteX136" fmla="*/ 7552849 w 17232739"/>
              <a:gd name="connsiteY136" fmla="*/ 7540 h 282293"/>
              <a:gd name="connsiteX137" fmla="*/ 7583644 w 17232739"/>
              <a:gd name="connsiteY137" fmla="*/ 153078 h 282293"/>
              <a:gd name="connsiteX138" fmla="*/ 7582589 w 17232739"/>
              <a:gd name="connsiteY138" fmla="*/ 156783 h 282293"/>
              <a:gd name="connsiteX139" fmla="*/ 7593151 w 17232739"/>
              <a:gd name="connsiteY139" fmla="*/ 142556 h 282293"/>
              <a:gd name="connsiteX140" fmla="*/ 7792344 w 17232739"/>
              <a:gd name="connsiteY140" fmla="*/ 16 h 282293"/>
              <a:gd name="connsiteX141" fmla="*/ 7820726 w 17232739"/>
              <a:gd name="connsiteY141" fmla="*/ 7540 h 282293"/>
              <a:gd name="connsiteX142" fmla="*/ 7851522 w 17232739"/>
              <a:gd name="connsiteY142" fmla="*/ 153078 h 282293"/>
              <a:gd name="connsiteX143" fmla="*/ 7850466 w 17232739"/>
              <a:gd name="connsiteY143" fmla="*/ 156783 h 282293"/>
              <a:gd name="connsiteX144" fmla="*/ 7861029 w 17232739"/>
              <a:gd name="connsiteY144" fmla="*/ 142556 h 282293"/>
              <a:gd name="connsiteX145" fmla="*/ 8060222 w 17232739"/>
              <a:gd name="connsiteY145" fmla="*/ 16 h 282293"/>
              <a:gd name="connsiteX146" fmla="*/ 8088604 w 17232739"/>
              <a:gd name="connsiteY146" fmla="*/ 7540 h 282293"/>
              <a:gd name="connsiteX147" fmla="*/ 8119400 w 17232739"/>
              <a:gd name="connsiteY147" fmla="*/ 153078 h 282293"/>
              <a:gd name="connsiteX148" fmla="*/ 8118344 w 17232739"/>
              <a:gd name="connsiteY148" fmla="*/ 156785 h 282293"/>
              <a:gd name="connsiteX149" fmla="*/ 8128908 w 17232739"/>
              <a:gd name="connsiteY149" fmla="*/ 142556 h 282293"/>
              <a:gd name="connsiteX150" fmla="*/ 8328100 w 17232739"/>
              <a:gd name="connsiteY150" fmla="*/ 16 h 282293"/>
              <a:gd name="connsiteX151" fmla="*/ 8356482 w 17232739"/>
              <a:gd name="connsiteY151" fmla="*/ 7540 h 282293"/>
              <a:gd name="connsiteX152" fmla="*/ 8387279 w 17232739"/>
              <a:gd name="connsiteY152" fmla="*/ 153078 h 282293"/>
              <a:gd name="connsiteX153" fmla="*/ 8386228 w 17232739"/>
              <a:gd name="connsiteY153" fmla="*/ 156766 h 282293"/>
              <a:gd name="connsiteX154" fmla="*/ 8396778 w 17232739"/>
              <a:gd name="connsiteY154" fmla="*/ 142556 h 282293"/>
              <a:gd name="connsiteX155" fmla="*/ 8595970 w 17232739"/>
              <a:gd name="connsiteY155" fmla="*/ 16 h 282293"/>
              <a:gd name="connsiteX156" fmla="*/ 8624352 w 17232739"/>
              <a:gd name="connsiteY156" fmla="*/ 7540 h 282293"/>
              <a:gd name="connsiteX157" fmla="*/ 8655149 w 17232739"/>
              <a:gd name="connsiteY157" fmla="*/ 153078 h 282293"/>
              <a:gd name="connsiteX158" fmla="*/ 8654250 w 17232739"/>
              <a:gd name="connsiteY158" fmla="*/ 156232 h 282293"/>
              <a:gd name="connsiteX159" fmla="*/ 8654302 w 17232739"/>
              <a:gd name="connsiteY159" fmla="*/ 156154 h 282293"/>
              <a:gd name="connsiteX160" fmla="*/ 8864253 w 17232739"/>
              <a:gd name="connsiteY160" fmla="*/ 16 h 282293"/>
              <a:gd name="connsiteX161" fmla="*/ 8892635 w 17232739"/>
              <a:gd name="connsiteY161" fmla="*/ 7540 h 282293"/>
              <a:gd name="connsiteX162" fmla="*/ 8923432 w 17232739"/>
              <a:gd name="connsiteY162" fmla="*/ 153078 h 282293"/>
              <a:gd name="connsiteX163" fmla="*/ 8922376 w 17232739"/>
              <a:gd name="connsiteY163" fmla="*/ 156783 h 282293"/>
              <a:gd name="connsiteX164" fmla="*/ 8932938 w 17232739"/>
              <a:gd name="connsiteY164" fmla="*/ 142556 h 282293"/>
              <a:gd name="connsiteX165" fmla="*/ 9132131 w 17232739"/>
              <a:gd name="connsiteY165" fmla="*/ 16 h 282293"/>
              <a:gd name="connsiteX166" fmla="*/ 9160513 w 17232739"/>
              <a:gd name="connsiteY166" fmla="*/ 7540 h 282293"/>
              <a:gd name="connsiteX167" fmla="*/ 9191310 w 17232739"/>
              <a:gd name="connsiteY167" fmla="*/ 153078 h 282293"/>
              <a:gd name="connsiteX168" fmla="*/ 9190253 w 17232739"/>
              <a:gd name="connsiteY168" fmla="*/ 156785 h 282293"/>
              <a:gd name="connsiteX169" fmla="*/ 9200817 w 17232739"/>
              <a:gd name="connsiteY169" fmla="*/ 142556 h 282293"/>
              <a:gd name="connsiteX170" fmla="*/ 9400010 w 17232739"/>
              <a:gd name="connsiteY170" fmla="*/ 16 h 282293"/>
              <a:gd name="connsiteX171" fmla="*/ 9428392 w 17232739"/>
              <a:gd name="connsiteY171" fmla="*/ 7540 h 282293"/>
              <a:gd name="connsiteX172" fmla="*/ 9459188 w 17232739"/>
              <a:gd name="connsiteY172" fmla="*/ 153078 h 282293"/>
              <a:gd name="connsiteX173" fmla="*/ 9458133 w 17232739"/>
              <a:gd name="connsiteY173" fmla="*/ 156783 h 282293"/>
              <a:gd name="connsiteX174" fmla="*/ 9468695 w 17232739"/>
              <a:gd name="connsiteY174" fmla="*/ 142556 h 282293"/>
              <a:gd name="connsiteX175" fmla="*/ 9667888 w 17232739"/>
              <a:gd name="connsiteY175" fmla="*/ 16 h 282293"/>
              <a:gd name="connsiteX176" fmla="*/ 9696270 w 17232739"/>
              <a:gd name="connsiteY176" fmla="*/ 7540 h 282293"/>
              <a:gd name="connsiteX177" fmla="*/ 9727066 w 17232739"/>
              <a:gd name="connsiteY177" fmla="*/ 153078 h 282293"/>
              <a:gd name="connsiteX178" fmla="*/ 9726010 w 17232739"/>
              <a:gd name="connsiteY178" fmla="*/ 156783 h 282293"/>
              <a:gd name="connsiteX179" fmla="*/ 9736573 w 17232739"/>
              <a:gd name="connsiteY179" fmla="*/ 142556 h 282293"/>
              <a:gd name="connsiteX180" fmla="*/ 9935766 w 17232739"/>
              <a:gd name="connsiteY180" fmla="*/ 16 h 282293"/>
              <a:gd name="connsiteX181" fmla="*/ 9964148 w 17232739"/>
              <a:gd name="connsiteY181" fmla="*/ 7540 h 282293"/>
              <a:gd name="connsiteX182" fmla="*/ 9994944 w 17232739"/>
              <a:gd name="connsiteY182" fmla="*/ 153078 h 282293"/>
              <a:gd name="connsiteX183" fmla="*/ 9993886 w 17232739"/>
              <a:gd name="connsiteY183" fmla="*/ 156785 h 282293"/>
              <a:gd name="connsiteX184" fmla="*/ 10004451 w 17232739"/>
              <a:gd name="connsiteY184" fmla="*/ 142556 h 282293"/>
              <a:gd name="connsiteX185" fmla="*/ 10203644 w 17232739"/>
              <a:gd name="connsiteY185" fmla="*/ 16 h 282293"/>
              <a:gd name="connsiteX186" fmla="*/ 10232025 w 17232739"/>
              <a:gd name="connsiteY186" fmla="*/ 7540 h 282293"/>
              <a:gd name="connsiteX187" fmla="*/ 10262823 w 17232739"/>
              <a:gd name="connsiteY187" fmla="*/ 153078 h 282293"/>
              <a:gd name="connsiteX188" fmla="*/ 10261767 w 17232739"/>
              <a:gd name="connsiteY188" fmla="*/ 156783 h 282293"/>
              <a:gd name="connsiteX189" fmla="*/ 10272329 w 17232739"/>
              <a:gd name="connsiteY189" fmla="*/ 142556 h 282293"/>
              <a:gd name="connsiteX190" fmla="*/ 10471522 w 17232739"/>
              <a:gd name="connsiteY190" fmla="*/ 16 h 282293"/>
              <a:gd name="connsiteX191" fmla="*/ 10499904 w 17232739"/>
              <a:gd name="connsiteY191" fmla="*/ 7540 h 282293"/>
              <a:gd name="connsiteX192" fmla="*/ 10530701 w 17232739"/>
              <a:gd name="connsiteY192" fmla="*/ 153078 h 282293"/>
              <a:gd name="connsiteX193" fmla="*/ 10529645 w 17232739"/>
              <a:gd name="connsiteY193" fmla="*/ 156783 h 282293"/>
              <a:gd name="connsiteX194" fmla="*/ 10540207 w 17232739"/>
              <a:gd name="connsiteY194" fmla="*/ 142556 h 282293"/>
              <a:gd name="connsiteX195" fmla="*/ 10739400 w 17232739"/>
              <a:gd name="connsiteY195" fmla="*/ 16 h 282293"/>
              <a:gd name="connsiteX196" fmla="*/ 10767782 w 17232739"/>
              <a:gd name="connsiteY196" fmla="*/ 7540 h 282293"/>
              <a:gd name="connsiteX197" fmla="*/ 10798579 w 17232739"/>
              <a:gd name="connsiteY197" fmla="*/ 153078 h 282293"/>
              <a:gd name="connsiteX198" fmla="*/ 10797521 w 17232739"/>
              <a:gd name="connsiteY198" fmla="*/ 156785 h 282293"/>
              <a:gd name="connsiteX199" fmla="*/ 10808087 w 17232739"/>
              <a:gd name="connsiteY199" fmla="*/ 142556 h 282293"/>
              <a:gd name="connsiteX200" fmla="*/ 11007279 w 17232739"/>
              <a:gd name="connsiteY200" fmla="*/ 16 h 282293"/>
              <a:gd name="connsiteX201" fmla="*/ 11035660 w 17232739"/>
              <a:gd name="connsiteY201" fmla="*/ 7540 h 282293"/>
              <a:gd name="connsiteX202" fmla="*/ 11066457 w 17232739"/>
              <a:gd name="connsiteY202" fmla="*/ 153078 h 282293"/>
              <a:gd name="connsiteX203" fmla="*/ 11065401 w 17232739"/>
              <a:gd name="connsiteY203" fmla="*/ 156783 h 282293"/>
              <a:gd name="connsiteX204" fmla="*/ 11075965 w 17232739"/>
              <a:gd name="connsiteY204" fmla="*/ 142556 h 282293"/>
              <a:gd name="connsiteX205" fmla="*/ 11275157 w 17232739"/>
              <a:gd name="connsiteY205" fmla="*/ 16 h 282293"/>
              <a:gd name="connsiteX206" fmla="*/ 11303539 w 17232739"/>
              <a:gd name="connsiteY206" fmla="*/ 7540 h 282293"/>
              <a:gd name="connsiteX207" fmla="*/ 11334336 w 17232739"/>
              <a:gd name="connsiteY207" fmla="*/ 153078 h 282293"/>
              <a:gd name="connsiteX208" fmla="*/ 11333279 w 17232739"/>
              <a:gd name="connsiteY208" fmla="*/ 156783 h 282293"/>
              <a:gd name="connsiteX209" fmla="*/ 11343841 w 17232739"/>
              <a:gd name="connsiteY209" fmla="*/ 142556 h 282293"/>
              <a:gd name="connsiteX210" fmla="*/ 11543035 w 17232739"/>
              <a:gd name="connsiteY210" fmla="*/ 16 h 282293"/>
              <a:gd name="connsiteX211" fmla="*/ 11571417 w 17232739"/>
              <a:gd name="connsiteY211" fmla="*/ 7540 h 282293"/>
              <a:gd name="connsiteX212" fmla="*/ 11602212 w 17232739"/>
              <a:gd name="connsiteY212" fmla="*/ 153078 h 282293"/>
              <a:gd name="connsiteX213" fmla="*/ 11601156 w 17232739"/>
              <a:gd name="connsiteY213" fmla="*/ 156785 h 282293"/>
              <a:gd name="connsiteX214" fmla="*/ 11611721 w 17232739"/>
              <a:gd name="connsiteY214" fmla="*/ 142556 h 282293"/>
              <a:gd name="connsiteX215" fmla="*/ 11810914 w 17232739"/>
              <a:gd name="connsiteY215" fmla="*/ 16 h 282293"/>
              <a:gd name="connsiteX216" fmla="*/ 11839295 w 17232739"/>
              <a:gd name="connsiteY216" fmla="*/ 7540 h 282293"/>
              <a:gd name="connsiteX217" fmla="*/ 11870092 w 17232739"/>
              <a:gd name="connsiteY217" fmla="*/ 153078 h 282293"/>
              <a:gd name="connsiteX218" fmla="*/ 11869036 w 17232739"/>
              <a:gd name="connsiteY218" fmla="*/ 156783 h 282293"/>
              <a:gd name="connsiteX219" fmla="*/ 11879598 w 17232739"/>
              <a:gd name="connsiteY219" fmla="*/ 142556 h 282293"/>
              <a:gd name="connsiteX220" fmla="*/ 12078792 w 17232739"/>
              <a:gd name="connsiteY220" fmla="*/ 16 h 282293"/>
              <a:gd name="connsiteX221" fmla="*/ 12107173 w 17232739"/>
              <a:gd name="connsiteY221" fmla="*/ 7540 h 282293"/>
              <a:gd name="connsiteX222" fmla="*/ 12137969 w 17232739"/>
              <a:gd name="connsiteY222" fmla="*/ 153078 h 282293"/>
              <a:gd name="connsiteX223" fmla="*/ 12136913 w 17232739"/>
              <a:gd name="connsiteY223" fmla="*/ 156783 h 282293"/>
              <a:gd name="connsiteX224" fmla="*/ 12147476 w 17232739"/>
              <a:gd name="connsiteY224" fmla="*/ 142556 h 282293"/>
              <a:gd name="connsiteX225" fmla="*/ 12346669 w 17232739"/>
              <a:gd name="connsiteY225" fmla="*/ 16 h 282293"/>
              <a:gd name="connsiteX226" fmla="*/ 12375051 w 17232739"/>
              <a:gd name="connsiteY226" fmla="*/ 7540 h 282293"/>
              <a:gd name="connsiteX227" fmla="*/ 12405847 w 17232739"/>
              <a:gd name="connsiteY227" fmla="*/ 153078 h 282293"/>
              <a:gd name="connsiteX228" fmla="*/ 12404792 w 17232739"/>
              <a:gd name="connsiteY228" fmla="*/ 156782 h 282293"/>
              <a:gd name="connsiteX229" fmla="*/ 12415354 w 17232739"/>
              <a:gd name="connsiteY229" fmla="*/ 142556 h 282293"/>
              <a:gd name="connsiteX230" fmla="*/ 12614547 w 17232739"/>
              <a:gd name="connsiteY230" fmla="*/ 16 h 282293"/>
              <a:gd name="connsiteX231" fmla="*/ 12642929 w 17232739"/>
              <a:gd name="connsiteY231" fmla="*/ 7540 h 282293"/>
              <a:gd name="connsiteX232" fmla="*/ 12673725 w 17232739"/>
              <a:gd name="connsiteY232" fmla="*/ 153078 h 282293"/>
              <a:gd name="connsiteX233" fmla="*/ 12672669 w 17232739"/>
              <a:gd name="connsiteY233" fmla="*/ 156785 h 282293"/>
              <a:gd name="connsiteX234" fmla="*/ 12683233 w 17232739"/>
              <a:gd name="connsiteY234" fmla="*/ 142556 h 282293"/>
              <a:gd name="connsiteX235" fmla="*/ 12882426 w 17232739"/>
              <a:gd name="connsiteY235" fmla="*/ 16 h 282293"/>
              <a:gd name="connsiteX236" fmla="*/ 12910808 w 17232739"/>
              <a:gd name="connsiteY236" fmla="*/ 7540 h 282293"/>
              <a:gd name="connsiteX237" fmla="*/ 12941604 w 17232739"/>
              <a:gd name="connsiteY237" fmla="*/ 153078 h 282293"/>
              <a:gd name="connsiteX238" fmla="*/ 12940549 w 17232739"/>
              <a:gd name="connsiteY238" fmla="*/ 156782 h 282293"/>
              <a:gd name="connsiteX239" fmla="*/ 12951111 w 17232739"/>
              <a:gd name="connsiteY239" fmla="*/ 142556 h 282293"/>
              <a:gd name="connsiteX240" fmla="*/ 13150304 w 17232739"/>
              <a:gd name="connsiteY240" fmla="*/ 16 h 282293"/>
              <a:gd name="connsiteX241" fmla="*/ 13178686 w 17232739"/>
              <a:gd name="connsiteY241" fmla="*/ 7540 h 282293"/>
              <a:gd name="connsiteX242" fmla="*/ 13209482 w 17232739"/>
              <a:gd name="connsiteY242" fmla="*/ 153078 h 282293"/>
              <a:gd name="connsiteX243" fmla="*/ 13208427 w 17232739"/>
              <a:gd name="connsiteY243" fmla="*/ 156782 h 282293"/>
              <a:gd name="connsiteX244" fmla="*/ 13218989 w 17232739"/>
              <a:gd name="connsiteY244" fmla="*/ 142556 h 282293"/>
              <a:gd name="connsiteX245" fmla="*/ 13418182 w 17232739"/>
              <a:gd name="connsiteY245" fmla="*/ 16 h 282293"/>
              <a:gd name="connsiteX246" fmla="*/ 13446564 w 17232739"/>
              <a:gd name="connsiteY246" fmla="*/ 7540 h 282293"/>
              <a:gd name="connsiteX247" fmla="*/ 13477360 w 17232739"/>
              <a:gd name="connsiteY247" fmla="*/ 153078 h 282293"/>
              <a:gd name="connsiteX248" fmla="*/ 13476304 w 17232739"/>
              <a:gd name="connsiteY248" fmla="*/ 156785 h 282293"/>
              <a:gd name="connsiteX249" fmla="*/ 13486868 w 17232739"/>
              <a:gd name="connsiteY249" fmla="*/ 142556 h 282293"/>
              <a:gd name="connsiteX250" fmla="*/ 13686061 w 17232739"/>
              <a:gd name="connsiteY250" fmla="*/ 16 h 282293"/>
              <a:gd name="connsiteX251" fmla="*/ 13714443 w 17232739"/>
              <a:gd name="connsiteY251" fmla="*/ 7540 h 282293"/>
              <a:gd name="connsiteX252" fmla="*/ 13745239 w 17232739"/>
              <a:gd name="connsiteY252" fmla="*/ 153078 h 282293"/>
              <a:gd name="connsiteX253" fmla="*/ 13744183 w 17232739"/>
              <a:gd name="connsiteY253" fmla="*/ 156783 h 282293"/>
              <a:gd name="connsiteX254" fmla="*/ 13754746 w 17232739"/>
              <a:gd name="connsiteY254" fmla="*/ 142556 h 282293"/>
              <a:gd name="connsiteX255" fmla="*/ 13953939 w 17232739"/>
              <a:gd name="connsiteY255" fmla="*/ 16 h 282293"/>
              <a:gd name="connsiteX256" fmla="*/ 13982321 w 17232739"/>
              <a:gd name="connsiteY256" fmla="*/ 7540 h 282293"/>
              <a:gd name="connsiteX257" fmla="*/ 14013117 w 17232739"/>
              <a:gd name="connsiteY257" fmla="*/ 153078 h 282293"/>
              <a:gd name="connsiteX258" fmla="*/ 14012062 w 17232739"/>
              <a:gd name="connsiteY258" fmla="*/ 156782 h 282293"/>
              <a:gd name="connsiteX259" fmla="*/ 14022624 w 17232739"/>
              <a:gd name="connsiteY259" fmla="*/ 142556 h 282293"/>
              <a:gd name="connsiteX260" fmla="*/ 14221817 w 17232739"/>
              <a:gd name="connsiteY260" fmla="*/ 16 h 282293"/>
              <a:gd name="connsiteX261" fmla="*/ 14250199 w 17232739"/>
              <a:gd name="connsiteY261" fmla="*/ 7540 h 282293"/>
              <a:gd name="connsiteX262" fmla="*/ 14280995 w 17232739"/>
              <a:gd name="connsiteY262" fmla="*/ 153078 h 282293"/>
              <a:gd name="connsiteX263" fmla="*/ 14279939 w 17232739"/>
              <a:gd name="connsiteY263" fmla="*/ 156785 h 282293"/>
              <a:gd name="connsiteX264" fmla="*/ 14290503 w 17232739"/>
              <a:gd name="connsiteY264" fmla="*/ 142556 h 282293"/>
              <a:gd name="connsiteX265" fmla="*/ 14489696 w 17232739"/>
              <a:gd name="connsiteY265" fmla="*/ 16 h 282293"/>
              <a:gd name="connsiteX266" fmla="*/ 14518078 w 17232739"/>
              <a:gd name="connsiteY266" fmla="*/ 7540 h 282293"/>
              <a:gd name="connsiteX267" fmla="*/ 14548874 w 17232739"/>
              <a:gd name="connsiteY267" fmla="*/ 153078 h 282293"/>
              <a:gd name="connsiteX268" fmla="*/ 14547819 w 17232739"/>
              <a:gd name="connsiteY268" fmla="*/ 156782 h 282293"/>
              <a:gd name="connsiteX269" fmla="*/ 14558381 w 17232739"/>
              <a:gd name="connsiteY269" fmla="*/ 142556 h 282293"/>
              <a:gd name="connsiteX270" fmla="*/ 14757574 w 17232739"/>
              <a:gd name="connsiteY270" fmla="*/ 16 h 282293"/>
              <a:gd name="connsiteX271" fmla="*/ 14785956 w 17232739"/>
              <a:gd name="connsiteY271" fmla="*/ 7540 h 282293"/>
              <a:gd name="connsiteX272" fmla="*/ 14816752 w 17232739"/>
              <a:gd name="connsiteY272" fmla="*/ 153078 h 282293"/>
              <a:gd name="connsiteX273" fmla="*/ 14815697 w 17232739"/>
              <a:gd name="connsiteY273" fmla="*/ 156782 h 282293"/>
              <a:gd name="connsiteX274" fmla="*/ 14826259 w 17232739"/>
              <a:gd name="connsiteY274" fmla="*/ 142556 h 282293"/>
              <a:gd name="connsiteX275" fmla="*/ 15025452 w 17232739"/>
              <a:gd name="connsiteY275" fmla="*/ 16 h 282293"/>
              <a:gd name="connsiteX276" fmla="*/ 15053834 w 17232739"/>
              <a:gd name="connsiteY276" fmla="*/ 7540 h 282293"/>
              <a:gd name="connsiteX277" fmla="*/ 15084630 w 17232739"/>
              <a:gd name="connsiteY277" fmla="*/ 153078 h 282293"/>
              <a:gd name="connsiteX278" fmla="*/ 15083574 w 17232739"/>
              <a:gd name="connsiteY278" fmla="*/ 156785 h 282293"/>
              <a:gd name="connsiteX279" fmla="*/ 15094138 w 17232739"/>
              <a:gd name="connsiteY279" fmla="*/ 142556 h 282293"/>
              <a:gd name="connsiteX280" fmla="*/ 15293331 w 17232739"/>
              <a:gd name="connsiteY280" fmla="*/ 16 h 282293"/>
              <a:gd name="connsiteX281" fmla="*/ 15321713 w 17232739"/>
              <a:gd name="connsiteY281" fmla="*/ 7540 h 282293"/>
              <a:gd name="connsiteX282" fmla="*/ 15352509 w 17232739"/>
              <a:gd name="connsiteY282" fmla="*/ 153078 h 282293"/>
              <a:gd name="connsiteX283" fmla="*/ 15351453 w 17232739"/>
              <a:gd name="connsiteY283" fmla="*/ 156783 h 282293"/>
              <a:gd name="connsiteX284" fmla="*/ 15362016 w 17232739"/>
              <a:gd name="connsiteY284" fmla="*/ 142556 h 282293"/>
              <a:gd name="connsiteX285" fmla="*/ 15561209 w 17232739"/>
              <a:gd name="connsiteY285" fmla="*/ 16 h 282293"/>
              <a:gd name="connsiteX286" fmla="*/ 15589591 w 17232739"/>
              <a:gd name="connsiteY286" fmla="*/ 7540 h 282293"/>
              <a:gd name="connsiteX287" fmla="*/ 15620387 w 17232739"/>
              <a:gd name="connsiteY287" fmla="*/ 153078 h 282293"/>
              <a:gd name="connsiteX288" fmla="*/ 15619331 w 17232739"/>
              <a:gd name="connsiteY288" fmla="*/ 156783 h 282293"/>
              <a:gd name="connsiteX289" fmla="*/ 15629894 w 17232739"/>
              <a:gd name="connsiteY289" fmla="*/ 142556 h 282293"/>
              <a:gd name="connsiteX290" fmla="*/ 15829087 w 17232739"/>
              <a:gd name="connsiteY290" fmla="*/ 16 h 282293"/>
              <a:gd name="connsiteX291" fmla="*/ 15857469 w 17232739"/>
              <a:gd name="connsiteY291" fmla="*/ 7540 h 282293"/>
              <a:gd name="connsiteX292" fmla="*/ 15888265 w 17232739"/>
              <a:gd name="connsiteY292" fmla="*/ 153078 h 282293"/>
              <a:gd name="connsiteX293" fmla="*/ 15887209 w 17232739"/>
              <a:gd name="connsiteY293" fmla="*/ 156784 h 282293"/>
              <a:gd name="connsiteX294" fmla="*/ 15897773 w 17232739"/>
              <a:gd name="connsiteY294" fmla="*/ 142556 h 282293"/>
              <a:gd name="connsiteX295" fmla="*/ 16096966 w 17232739"/>
              <a:gd name="connsiteY295" fmla="*/ 16 h 282293"/>
              <a:gd name="connsiteX296" fmla="*/ 16125348 w 17232739"/>
              <a:gd name="connsiteY296" fmla="*/ 7540 h 282293"/>
              <a:gd name="connsiteX297" fmla="*/ 16156144 w 17232739"/>
              <a:gd name="connsiteY297" fmla="*/ 153078 h 282293"/>
              <a:gd name="connsiteX298" fmla="*/ 16155088 w 17232739"/>
              <a:gd name="connsiteY298" fmla="*/ 156783 h 282293"/>
              <a:gd name="connsiteX299" fmla="*/ 16165652 w 17232739"/>
              <a:gd name="connsiteY299" fmla="*/ 142556 h 282293"/>
              <a:gd name="connsiteX300" fmla="*/ 16364844 w 17232739"/>
              <a:gd name="connsiteY300" fmla="*/ 16 h 282293"/>
              <a:gd name="connsiteX301" fmla="*/ 16393226 w 17232739"/>
              <a:gd name="connsiteY301" fmla="*/ 7540 h 282293"/>
              <a:gd name="connsiteX302" fmla="*/ 16424022 w 17232739"/>
              <a:gd name="connsiteY302" fmla="*/ 153078 h 282293"/>
              <a:gd name="connsiteX303" fmla="*/ 16422966 w 17232739"/>
              <a:gd name="connsiteY303" fmla="*/ 156783 h 282293"/>
              <a:gd name="connsiteX304" fmla="*/ 16433528 w 17232739"/>
              <a:gd name="connsiteY304" fmla="*/ 142556 h 282293"/>
              <a:gd name="connsiteX305" fmla="*/ 16632722 w 17232739"/>
              <a:gd name="connsiteY305" fmla="*/ 16 h 282293"/>
              <a:gd name="connsiteX306" fmla="*/ 16661104 w 17232739"/>
              <a:gd name="connsiteY306" fmla="*/ 7540 h 282293"/>
              <a:gd name="connsiteX307" fmla="*/ 16691900 w 17232739"/>
              <a:gd name="connsiteY307" fmla="*/ 153078 h 282293"/>
              <a:gd name="connsiteX308" fmla="*/ 16690844 w 17232739"/>
              <a:gd name="connsiteY308" fmla="*/ 156785 h 282293"/>
              <a:gd name="connsiteX309" fmla="*/ 16701408 w 17232739"/>
              <a:gd name="connsiteY309" fmla="*/ 142556 h 282293"/>
              <a:gd name="connsiteX310" fmla="*/ 16900600 w 17232739"/>
              <a:gd name="connsiteY310" fmla="*/ 16 h 282293"/>
              <a:gd name="connsiteX311" fmla="*/ 16928982 w 17232739"/>
              <a:gd name="connsiteY311" fmla="*/ 7540 h 282293"/>
              <a:gd name="connsiteX312" fmla="*/ 16959780 w 17232739"/>
              <a:gd name="connsiteY312" fmla="*/ 153078 h 282293"/>
              <a:gd name="connsiteX313" fmla="*/ 16958728 w 17232739"/>
              <a:gd name="connsiteY313" fmla="*/ 156766 h 282293"/>
              <a:gd name="connsiteX314" fmla="*/ 16969278 w 17232739"/>
              <a:gd name="connsiteY314" fmla="*/ 142556 h 282293"/>
              <a:gd name="connsiteX315" fmla="*/ 17168470 w 17232739"/>
              <a:gd name="connsiteY315" fmla="*/ 16 h 282293"/>
              <a:gd name="connsiteX316" fmla="*/ 17196852 w 17232739"/>
              <a:gd name="connsiteY316" fmla="*/ 7540 h 282293"/>
              <a:gd name="connsiteX317" fmla="*/ 17193712 w 17232739"/>
              <a:gd name="connsiteY317" fmla="*/ 272134 h 282293"/>
              <a:gd name="connsiteX318" fmla="*/ 17189316 w 17232739"/>
              <a:gd name="connsiteY318" fmla="*/ 282293 h 282293"/>
              <a:gd name="connsiteX319" fmla="*/ 0 w 17232739"/>
              <a:gd name="connsiteY319" fmla="*/ 282293 h 282293"/>
              <a:gd name="connsiteX320" fmla="*/ 9470 w 17232739"/>
              <a:gd name="connsiteY320" fmla="*/ 264370 h 282293"/>
              <a:gd name="connsiteX321" fmla="*/ 291753 w 17232739"/>
              <a:gd name="connsiteY321" fmla="*/ 16 h 282293"/>
              <a:gd name="connsiteX0" fmla="*/ 291753 w 17232739"/>
              <a:gd name="connsiteY0" fmla="*/ 16 h 282293"/>
              <a:gd name="connsiteX1" fmla="*/ 320135 w 17232739"/>
              <a:gd name="connsiteY1" fmla="*/ 7540 h 282293"/>
              <a:gd name="connsiteX2" fmla="*/ 350932 w 17232739"/>
              <a:gd name="connsiteY2" fmla="*/ 153078 h 282293"/>
              <a:gd name="connsiteX3" fmla="*/ 349876 w 17232739"/>
              <a:gd name="connsiteY3" fmla="*/ 156783 h 282293"/>
              <a:gd name="connsiteX4" fmla="*/ 360438 w 17232739"/>
              <a:gd name="connsiteY4" fmla="*/ 142556 h 282293"/>
              <a:gd name="connsiteX5" fmla="*/ 559631 w 17232739"/>
              <a:gd name="connsiteY5" fmla="*/ 16 h 282293"/>
              <a:gd name="connsiteX6" fmla="*/ 588013 w 17232739"/>
              <a:gd name="connsiteY6" fmla="*/ 7540 h 282293"/>
              <a:gd name="connsiteX7" fmla="*/ 618810 w 17232739"/>
              <a:gd name="connsiteY7" fmla="*/ 153078 h 282293"/>
              <a:gd name="connsiteX8" fmla="*/ 617753 w 17232739"/>
              <a:gd name="connsiteY8" fmla="*/ 156785 h 282293"/>
              <a:gd name="connsiteX9" fmla="*/ 628317 w 17232739"/>
              <a:gd name="connsiteY9" fmla="*/ 142556 h 282293"/>
              <a:gd name="connsiteX10" fmla="*/ 827510 w 17232739"/>
              <a:gd name="connsiteY10" fmla="*/ 16 h 282293"/>
              <a:gd name="connsiteX11" fmla="*/ 855892 w 17232739"/>
              <a:gd name="connsiteY11" fmla="*/ 7540 h 282293"/>
              <a:gd name="connsiteX12" fmla="*/ 886688 w 17232739"/>
              <a:gd name="connsiteY12" fmla="*/ 153078 h 282293"/>
              <a:gd name="connsiteX13" fmla="*/ 885633 w 17232739"/>
              <a:gd name="connsiteY13" fmla="*/ 156783 h 282293"/>
              <a:gd name="connsiteX14" fmla="*/ 896195 w 17232739"/>
              <a:gd name="connsiteY14" fmla="*/ 142556 h 282293"/>
              <a:gd name="connsiteX15" fmla="*/ 1095388 w 17232739"/>
              <a:gd name="connsiteY15" fmla="*/ 16 h 282293"/>
              <a:gd name="connsiteX16" fmla="*/ 1123770 w 17232739"/>
              <a:gd name="connsiteY16" fmla="*/ 7540 h 282293"/>
              <a:gd name="connsiteX17" fmla="*/ 1154566 w 17232739"/>
              <a:gd name="connsiteY17" fmla="*/ 153078 h 282293"/>
              <a:gd name="connsiteX18" fmla="*/ 1153510 w 17232739"/>
              <a:gd name="connsiteY18" fmla="*/ 156783 h 282293"/>
              <a:gd name="connsiteX19" fmla="*/ 1164073 w 17232739"/>
              <a:gd name="connsiteY19" fmla="*/ 142556 h 282293"/>
              <a:gd name="connsiteX20" fmla="*/ 1363266 w 17232739"/>
              <a:gd name="connsiteY20" fmla="*/ 16 h 282293"/>
              <a:gd name="connsiteX21" fmla="*/ 1391648 w 17232739"/>
              <a:gd name="connsiteY21" fmla="*/ 7540 h 282293"/>
              <a:gd name="connsiteX22" fmla="*/ 1422444 w 17232739"/>
              <a:gd name="connsiteY22" fmla="*/ 153078 h 282293"/>
              <a:gd name="connsiteX23" fmla="*/ 1421386 w 17232739"/>
              <a:gd name="connsiteY23" fmla="*/ 156785 h 282293"/>
              <a:gd name="connsiteX24" fmla="*/ 1431952 w 17232739"/>
              <a:gd name="connsiteY24" fmla="*/ 142556 h 282293"/>
              <a:gd name="connsiteX25" fmla="*/ 1631144 w 17232739"/>
              <a:gd name="connsiteY25" fmla="*/ 16 h 282293"/>
              <a:gd name="connsiteX26" fmla="*/ 1659525 w 17232739"/>
              <a:gd name="connsiteY26" fmla="*/ 7540 h 282293"/>
              <a:gd name="connsiteX27" fmla="*/ 1690323 w 17232739"/>
              <a:gd name="connsiteY27" fmla="*/ 153078 h 282293"/>
              <a:gd name="connsiteX28" fmla="*/ 1689268 w 17232739"/>
              <a:gd name="connsiteY28" fmla="*/ 156783 h 282293"/>
              <a:gd name="connsiteX29" fmla="*/ 1699829 w 17232739"/>
              <a:gd name="connsiteY29" fmla="*/ 142556 h 282293"/>
              <a:gd name="connsiteX30" fmla="*/ 1899022 w 17232739"/>
              <a:gd name="connsiteY30" fmla="*/ 16 h 282293"/>
              <a:gd name="connsiteX31" fmla="*/ 1927404 w 17232739"/>
              <a:gd name="connsiteY31" fmla="*/ 7540 h 282293"/>
              <a:gd name="connsiteX32" fmla="*/ 1958201 w 17232739"/>
              <a:gd name="connsiteY32" fmla="*/ 153078 h 282293"/>
              <a:gd name="connsiteX33" fmla="*/ 1957145 w 17232739"/>
              <a:gd name="connsiteY33" fmla="*/ 156783 h 282293"/>
              <a:gd name="connsiteX34" fmla="*/ 1967707 w 17232739"/>
              <a:gd name="connsiteY34" fmla="*/ 142556 h 282293"/>
              <a:gd name="connsiteX35" fmla="*/ 2166900 w 17232739"/>
              <a:gd name="connsiteY35" fmla="*/ 16 h 282293"/>
              <a:gd name="connsiteX36" fmla="*/ 2195282 w 17232739"/>
              <a:gd name="connsiteY36" fmla="*/ 7540 h 282293"/>
              <a:gd name="connsiteX37" fmla="*/ 2226079 w 17232739"/>
              <a:gd name="connsiteY37" fmla="*/ 153078 h 282293"/>
              <a:gd name="connsiteX38" fmla="*/ 2225021 w 17232739"/>
              <a:gd name="connsiteY38" fmla="*/ 156785 h 282293"/>
              <a:gd name="connsiteX39" fmla="*/ 2235587 w 17232739"/>
              <a:gd name="connsiteY39" fmla="*/ 142556 h 282293"/>
              <a:gd name="connsiteX40" fmla="*/ 2434779 w 17232739"/>
              <a:gd name="connsiteY40" fmla="*/ 16 h 282293"/>
              <a:gd name="connsiteX41" fmla="*/ 2463160 w 17232739"/>
              <a:gd name="connsiteY41" fmla="*/ 7540 h 282293"/>
              <a:gd name="connsiteX42" fmla="*/ 2493957 w 17232739"/>
              <a:gd name="connsiteY42" fmla="*/ 153078 h 282293"/>
              <a:gd name="connsiteX43" fmla="*/ 2492901 w 17232739"/>
              <a:gd name="connsiteY43" fmla="*/ 156783 h 282293"/>
              <a:gd name="connsiteX44" fmla="*/ 2503465 w 17232739"/>
              <a:gd name="connsiteY44" fmla="*/ 142556 h 282293"/>
              <a:gd name="connsiteX45" fmla="*/ 2702658 w 17232739"/>
              <a:gd name="connsiteY45" fmla="*/ 16 h 282293"/>
              <a:gd name="connsiteX46" fmla="*/ 2731039 w 17232739"/>
              <a:gd name="connsiteY46" fmla="*/ 7540 h 282293"/>
              <a:gd name="connsiteX47" fmla="*/ 2761837 w 17232739"/>
              <a:gd name="connsiteY47" fmla="*/ 153078 h 282293"/>
              <a:gd name="connsiteX48" fmla="*/ 2760779 w 17232739"/>
              <a:gd name="connsiteY48" fmla="*/ 156783 h 282293"/>
              <a:gd name="connsiteX49" fmla="*/ 2771341 w 17232739"/>
              <a:gd name="connsiteY49" fmla="*/ 142556 h 282293"/>
              <a:gd name="connsiteX50" fmla="*/ 2970535 w 17232739"/>
              <a:gd name="connsiteY50" fmla="*/ 16 h 282293"/>
              <a:gd name="connsiteX51" fmla="*/ 2998917 w 17232739"/>
              <a:gd name="connsiteY51" fmla="*/ 7540 h 282293"/>
              <a:gd name="connsiteX52" fmla="*/ 3029712 w 17232739"/>
              <a:gd name="connsiteY52" fmla="*/ 153078 h 282293"/>
              <a:gd name="connsiteX53" fmla="*/ 3028656 w 17232739"/>
              <a:gd name="connsiteY53" fmla="*/ 156785 h 282293"/>
              <a:gd name="connsiteX54" fmla="*/ 3039221 w 17232739"/>
              <a:gd name="connsiteY54" fmla="*/ 142556 h 282293"/>
              <a:gd name="connsiteX55" fmla="*/ 3238414 w 17232739"/>
              <a:gd name="connsiteY55" fmla="*/ 16 h 282293"/>
              <a:gd name="connsiteX56" fmla="*/ 3266796 w 17232739"/>
              <a:gd name="connsiteY56" fmla="*/ 7540 h 282293"/>
              <a:gd name="connsiteX57" fmla="*/ 3297592 w 17232739"/>
              <a:gd name="connsiteY57" fmla="*/ 153078 h 282293"/>
              <a:gd name="connsiteX58" fmla="*/ 3296536 w 17232739"/>
              <a:gd name="connsiteY58" fmla="*/ 156783 h 282293"/>
              <a:gd name="connsiteX59" fmla="*/ 3307098 w 17232739"/>
              <a:gd name="connsiteY59" fmla="*/ 142556 h 282293"/>
              <a:gd name="connsiteX60" fmla="*/ 3506292 w 17232739"/>
              <a:gd name="connsiteY60" fmla="*/ 16 h 282293"/>
              <a:gd name="connsiteX61" fmla="*/ 3534674 w 17232739"/>
              <a:gd name="connsiteY61" fmla="*/ 7540 h 282293"/>
              <a:gd name="connsiteX62" fmla="*/ 3565469 w 17232739"/>
              <a:gd name="connsiteY62" fmla="*/ 153078 h 282293"/>
              <a:gd name="connsiteX63" fmla="*/ 3564413 w 17232739"/>
              <a:gd name="connsiteY63" fmla="*/ 156783 h 282293"/>
              <a:gd name="connsiteX64" fmla="*/ 3574976 w 17232739"/>
              <a:gd name="connsiteY64" fmla="*/ 142556 h 282293"/>
              <a:gd name="connsiteX65" fmla="*/ 3774169 w 17232739"/>
              <a:gd name="connsiteY65" fmla="*/ 16 h 282293"/>
              <a:gd name="connsiteX66" fmla="*/ 3802552 w 17232739"/>
              <a:gd name="connsiteY66" fmla="*/ 7540 h 282293"/>
              <a:gd name="connsiteX67" fmla="*/ 3833348 w 17232739"/>
              <a:gd name="connsiteY67" fmla="*/ 153078 h 282293"/>
              <a:gd name="connsiteX68" fmla="*/ 3832292 w 17232739"/>
              <a:gd name="connsiteY68" fmla="*/ 156782 h 282293"/>
              <a:gd name="connsiteX69" fmla="*/ 3842855 w 17232739"/>
              <a:gd name="connsiteY69" fmla="*/ 142556 h 282293"/>
              <a:gd name="connsiteX70" fmla="*/ 4042048 w 17232739"/>
              <a:gd name="connsiteY70" fmla="*/ 16 h 282293"/>
              <a:gd name="connsiteX71" fmla="*/ 4070429 w 17232739"/>
              <a:gd name="connsiteY71" fmla="*/ 7540 h 282293"/>
              <a:gd name="connsiteX72" fmla="*/ 4101226 w 17232739"/>
              <a:gd name="connsiteY72" fmla="*/ 153078 h 282293"/>
              <a:gd name="connsiteX73" fmla="*/ 4100170 w 17232739"/>
              <a:gd name="connsiteY73" fmla="*/ 156785 h 282293"/>
              <a:gd name="connsiteX74" fmla="*/ 4110734 w 17232739"/>
              <a:gd name="connsiteY74" fmla="*/ 142556 h 282293"/>
              <a:gd name="connsiteX75" fmla="*/ 4309927 w 17232739"/>
              <a:gd name="connsiteY75" fmla="*/ 16 h 282293"/>
              <a:gd name="connsiteX76" fmla="*/ 4338308 w 17232739"/>
              <a:gd name="connsiteY76" fmla="*/ 7540 h 282293"/>
              <a:gd name="connsiteX77" fmla="*/ 4369105 w 17232739"/>
              <a:gd name="connsiteY77" fmla="*/ 153078 h 282293"/>
              <a:gd name="connsiteX78" fmla="*/ 4368050 w 17232739"/>
              <a:gd name="connsiteY78" fmla="*/ 156782 h 282293"/>
              <a:gd name="connsiteX79" fmla="*/ 4378612 w 17232739"/>
              <a:gd name="connsiteY79" fmla="*/ 142556 h 282293"/>
              <a:gd name="connsiteX80" fmla="*/ 4577804 w 17232739"/>
              <a:gd name="connsiteY80" fmla="*/ 16 h 282293"/>
              <a:gd name="connsiteX81" fmla="*/ 4606187 w 17232739"/>
              <a:gd name="connsiteY81" fmla="*/ 7540 h 282293"/>
              <a:gd name="connsiteX82" fmla="*/ 4636982 w 17232739"/>
              <a:gd name="connsiteY82" fmla="*/ 153078 h 282293"/>
              <a:gd name="connsiteX83" fmla="*/ 4635928 w 17232739"/>
              <a:gd name="connsiteY83" fmla="*/ 156782 h 282293"/>
              <a:gd name="connsiteX84" fmla="*/ 4646489 w 17232739"/>
              <a:gd name="connsiteY84" fmla="*/ 142556 h 282293"/>
              <a:gd name="connsiteX85" fmla="*/ 4845682 w 17232739"/>
              <a:gd name="connsiteY85" fmla="*/ 16 h 282293"/>
              <a:gd name="connsiteX86" fmla="*/ 4874065 w 17232739"/>
              <a:gd name="connsiteY86" fmla="*/ 7540 h 282293"/>
              <a:gd name="connsiteX87" fmla="*/ 4904860 w 17232739"/>
              <a:gd name="connsiteY87" fmla="*/ 153078 h 282293"/>
              <a:gd name="connsiteX88" fmla="*/ 4903804 w 17232739"/>
              <a:gd name="connsiteY88" fmla="*/ 156785 h 282293"/>
              <a:gd name="connsiteX89" fmla="*/ 4914368 w 17232739"/>
              <a:gd name="connsiteY89" fmla="*/ 142556 h 282293"/>
              <a:gd name="connsiteX90" fmla="*/ 5113561 w 17232739"/>
              <a:gd name="connsiteY90" fmla="*/ 16 h 282293"/>
              <a:gd name="connsiteX91" fmla="*/ 5141944 w 17232739"/>
              <a:gd name="connsiteY91" fmla="*/ 7540 h 282293"/>
              <a:gd name="connsiteX92" fmla="*/ 5172740 w 17232739"/>
              <a:gd name="connsiteY92" fmla="*/ 153078 h 282293"/>
              <a:gd name="connsiteX93" fmla="*/ 5171683 w 17232739"/>
              <a:gd name="connsiteY93" fmla="*/ 156783 h 282293"/>
              <a:gd name="connsiteX94" fmla="*/ 5182247 w 17232739"/>
              <a:gd name="connsiteY94" fmla="*/ 142556 h 282293"/>
              <a:gd name="connsiteX95" fmla="*/ 5381440 w 17232739"/>
              <a:gd name="connsiteY95" fmla="*/ 16 h 282293"/>
              <a:gd name="connsiteX96" fmla="*/ 5409821 w 17232739"/>
              <a:gd name="connsiteY96" fmla="*/ 7540 h 282293"/>
              <a:gd name="connsiteX97" fmla="*/ 5440618 w 17232739"/>
              <a:gd name="connsiteY97" fmla="*/ 153078 h 282293"/>
              <a:gd name="connsiteX98" fmla="*/ 5439563 w 17232739"/>
              <a:gd name="connsiteY98" fmla="*/ 156782 h 282293"/>
              <a:gd name="connsiteX99" fmla="*/ 5450125 w 17232739"/>
              <a:gd name="connsiteY99" fmla="*/ 142556 h 282293"/>
              <a:gd name="connsiteX100" fmla="*/ 5649318 w 17232739"/>
              <a:gd name="connsiteY100" fmla="*/ 16 h 282293"/>
              <a:gd name="connsiteX101" fmla="*/ 5677699 w 17232739"/>
              <a:gd name="connsiteY101" fmla="*/ 7540 h 282293"/>
              <a:gd name="connsiteX102" fmla="*/ 5708495 w 17232739"/>
              <a:gd name="connsiteY102" fmla="*/ 153078 h 282293"/>
              <a:gd name="connsiteX103" fmla="*/ 5707440 w 17232739"/>
              <a:gd name="connsiteY103" fmla="*/ 156785 h 282293"/>
              <a:gd name="connsiteX104" fmla="*/ 5718004 w 17232739"/>
              <a:gd name="connsiteY104" fmla="*/ 142556 h 282293"/>
              <a:gd name="connsiteX105" fmla="*/ 5917196 w 17232739"/>
              <a:gd name="connsiteY105" fmla="*/ 16 h 282293"/>
              <a:gd name="connsiteX106" fmla="*/ 5945579 w 17232739"/>
              <a:gd name="connsiteY106" fmla="*/ 7540 h 282293"/>
              <a:gd name="connsiteX107" fmla="*/ 5976374 w 17232739"/>
              <a:gd name="connsiteY107" fmla="*/ 153078 h 282293"/>
              <a:gd name="connsiteX108" fmla="*/ 5975320 w 17232739"/>
              <a:gd name="connsiteY108" fmla="*/ 156782 h 282293"/>
              <a:gd name="connsiteX109" fmla="*/ 5985881 w 17232739"/>
              <a:gd name="connsiteY109" fmla="*/ 142556 h 282293"/>
              <a:gd name="connsiteX110" fmla="*/ 6185074 w 17232739"/>
              <a:gd name="connsiteY110" fmla="*/ 16 h 282293"/>
              <a:gd name="connsiteX111" fmla="*/ 6213457 w 17232739"/>
              <a:gd name="connsiteY111" fmla="*/ 7540 h 282293"/>
              <a:gd name="connsiteX112" fmla="*/ 6244252 w 17232739"/>
              <a:gd name="connsiteY112" fmla="*/ 153078 h 282293"/>
              <a:gd name="connsiteX113" fmla="*/ 6243197 w 17232739"/>
              <a:gd name="connsiteY113" fmla="*/ 156782 h 282293"/>
              <a:gd name="connsiteX114" fmla="*/ 6253759 w 17232739"/>
              <a:gd name="connsiteY114" fmla="*/ 142556 h 282293"/>
              <a:gd name="connsiteX115" fmla="*/ 6452953 w 17232739"/>
              <a:gd name="connsiteY115" fmla="*/ 16 h 282293"/>
              <a:gd name="connsiteX116" fmla="*/ 6481334 w 17232739"/>
              <a:gd name="connsiteY116" fmla="*/ 7540 h 282293"/>
              <a:gd name="connsiteX117" fmla="*/ 6512131 w 17232739"/>
              <a:gd name="connsiteY117" fmla="*/ 153078 h 282293"/>
              <a:gd name="connsiteX118" fmla="*/ 6511075 w 17232739"/>
              <a:gd name="connsiteY118" fmla="*/ 156785 h 282293"/>
              <a:gd name="connsiteX119" fmla="*/ 6521639 w 17232739"/>
              <a:gd name="connsiteY119" fmla="*/ 142556 h 282293"/>
              <a:gd name="connsiteX120" fmla="*/ 6720832 w 17232739"/>
              <a:gd name="connsiteY120" fmla="*/ 16 h 282293"/>
              <a:gd name="connsiteX121" fmla="*/ 6749213 w 17232739"/>
              <a:gd name="connsiteY121" fmla="*/ 7540 h 282293"/>
              <a:gd name="connsiteX122" fmla="*/ 6780010 w 17232739"/>
              <a:gd name="connsiteY122" fmla="*/ 153078 h 282293"/>
              <a:gd name="connsiteX123" fmla="*/ 6778954 w 17232739"/>
              <a:gd name="connsiteY123" fmla="*/ 156783 h 282293"/>
              <a:gd name="connsiteX124" fmla="*/ 6789517 w 17232739"/>
              <a:gd name="connsiteY124" fmla="*/ 142556 h 282293"/>
              <a:gd name="connsiteX125" fmla="*/ 6988710 w 17232739"/>
              <a:gd name="connsiteY125" fmla="*/ 16 h 282293"/>
              <a:gd name="connsiteX126" fmla="*/ 7017091 w 17232739"/>
              <a:gd name="connsiteY126" fmla="*/ 7540 h 282293"/>
              <a:gd name="connsiteX127" fmla="*/ 7047888 w 17232739"/>
              <a:gd name="connsiteY127" fmla="*/ 153078 h 282293"/>
              <a:gd name="connsiteX128" fmla="*/ 7046832 w 17232739"/>
              <a:gd name="connsiteY128" fmla="*/ 156783 h 282293"/>
              <a:gd name="connsiteX129" fmla="*/ 7057395 w 17232739"/>
              <a:gd name="connsiteY129" fmla="*/ 142556 h 282293"/>
              <a:gd name="connsiteX130" fmla="*/ 7256587 w 17232739"/>
              <a:gd name="connsiteY130" fmla="*/ 16 h 282293"/>
              <a:gd name="connsiteX131" fmla="*/ 7284970 w 17232739"/>
              <a:gd name="connsiteY131" fmla="*/ 7540 h 282293"/>
              <a:gd name="connsiteX132" fmla="*/ 7315765 w 17232739"/>
              <a:gd name="connsiteY132" fmla="*/ 153078 h 282293"/>
              <a:gd name="connsiteX133" fmla="*/ 7314709 w 17232739"/>
              <a:gd name="connsiteY133" fmla="*/ 156784 h 282293"/>
              <a:gd name="connsiteX134" fmla="*/ 7325273 w 17232739"/>
              <a:gd name="connsiteY134" fmla="*/ 142556 h 282293"/>
              <a:gd name="connsiteX135" fmla="*/ 7524466 w 17232739"/>
              <a:gd name="connsiteY135" fmla="*/ 16 h 282293"/>
              <a:gd name="connsiteX136" fmla="*/ 7552849 w 17232739"/>
              <a:gd name="connsiteY136" fmla="*/ 7540 h 282293"/>
              <a:gd name="connsiteX137" fmla="*/ 7583644 w 17232739"/>
              <a:gd name="connsiteY137" fmla="*/ 153078 h 282293"/>
              <a:gd name="connsiteX138" fmla="*/ 7582589 w 17232739"/>
              <a:gd name="connsiteY138" fmla="*/ 156783 h 282293"/>
              <a:gd name="connsiteX139" fmla="*/ 7593151 w 17232739"/>
              <a:gd name="connsiteY139" fmla="*/ 142556 h 282293"/>
              <a:gd name="connsiteX140" fmla="*/ 7792344 w 17232739"/>
              <a:gd name="connsiteY140" fmla="*/ 16 h 282293"/>
              <a:gd name="connsiteX141" fmla="*/ 7820726 w 17232739"/>
              <a:gd name="connsiteY141" fmla="*/ 7540 h 282293"/>
              <a:gd name="connsiteX142" fmla="*/ 7851522 w 17232739"/>
              <a:gd name="connsiteY142" fmla="*/ 153078 h 282293"/>
              <a:gd name="connsiteX143" fmla="*/ 7850466 w 17232739"/>
              <a:gd name="connsiteY143" fmla="*/ 156783 h 282293"/>
              <a:gd name="connsiteX144" fmla="*/ 7861029 w 17232739"/>
              <a:gd name="connsiteY144" fmla="*/ 142556 h 282293"/>
              <a:gd name="connsiteX145" fmla="*/ 8060222 w 17232739"/>
              <a:gd name="connsiteY145" fmla="*/ 16 h 282293"/>
              <a:gd name="connsiteX146" fmla="*/ 8088604 w 17232739"/>
              <a:gd name="connsiteY146" fmla="*/ 7540 h 282293"/>
              <a:gd name="connsiteX147" fmla="*/ 8119400 w 17232739"/>
              <a:gd name="connsiteY147" fmla="*/ 153078 h 282293"/>
              <a:gd name="connsiteX148" fmla="*/ 8118344 w 17232739"/>
              <a:gd name="connsiteY148" fmla="*/ 156785 h 282293"/>
              <a:gd name="connsiteX149" fmla="*/ 8128908 w 17232739"/>
              <a:gd name="connsiteY149" fmla="*/ 142556 h 282293"/>
              <a:gd name="connsiteX150" fmla="*/ 8328100 w 17232739"/>
              <a:gd name="connsiteY150" fmla="*/ 16 h 282293"/>
              <a:gd name="connsiteX151" fmla="*/ 8356482 w 17232739"/>
              <a:gd name="connsiteY151" fmla="*/ 7540 h 282293"/>
              <a:gd name="connsiteX152" fmla="*/ 8387279 w 17232739"/>
              <a:gd name="connsiteY152" fmla="*/ 153078 h 282293"/>
              <a:gd name="connsiteX153" fmla="*/ 8386228 w 17232739"/>
              <a:gd name="connsiteY153" fmla="*/ 156766 h 282293"/>
              <a:gd name="connsiteX154" fmla="*/ 8396778 w 17232739"/>
              <a:gd name="connsiteY154" fmla="*/ 142556 h 282293"/>
              <a:gd name="connsiteX155" fmla="*/ 8595970 w 17232739"/>
              <a:gd name="connsiteY155" fmla="*/ 16 h 282293"/>
              <a:gd name="connsiteX156" fmla="*/ 8624352 w 17232739"/>
              <a:gd name="connsiteY156" fmla="*/ 7540 h 282293"/>
              <a:gd name="connsiteX157" fmla="*/ 8655149 w 17232739"/>
              <a:gd name="connsiteY157" fmla="*/ 153078 h 282293"/>
              <a:gd name="connsiteX158" fmla="*/ 8654250 w 17232739"/>
              <a:gd name="connsiteY158" fmla="*/ 156232 h 282293"/>
              <a:gd name="connsiteX159" fmla="*/ 8654302 w 17232739"/>
              <a:gd name="connsiteY159" fmla="*/ 156154 h 282293"/>
              <a:gd name="connsiteX160" fmla="*/ 8864253 w 17232739"/>
              <a:gd name="connsiteY160" fmla="*/ 16 h 282293"/>
              <a:gd name="connsiteX161" fmla="*/ 8892635 w 17232739"/>
              <a:gd name="connsiteY161" fmla="*/ 7540 h 282293"/>
              <a:gd name="connsiteX162" fmla="*/ 8923432 w 17232739"/>
              <a:gd name="connsiteY162" fmla="*/ 153078 h 282293"/>
              <a:gd name="connsiteX163" fmla="*/ 8922376 w 17232739"/>
              <a:gd name="connsiteY163" fmla="*/ 156783 h 282293"/>
              <a:gd name="connsiteX164" fmla="*/ 8932938 w 17232739"/>
              <a:gd name="connsiteY164" fmla="*/ 142556 h 282293"/>
              <a:gd name="connsiteX165" fmla="*/ 9132131 w 17232739"/>
              <a:gd name="connsiteY165" fmla="*/ 16 h 282293"/>
              <a:gd name="connsiteX166" fmla="*/ 9160513 w 17232739"/>
              <a:gd name="connsiteY166" fmla="*/ 7540 h 282293"/>
              <a:gd name="connsiteX167" fmla="*/ 9191310 w 17232739"/>
              <a:gd name="connsiteY167" fmla="*/ 153078 h 282293"/>
              <a:gd name="connsiteX168" fmla="*/ 9190253 w 17232739"/>
              <a:gd name="connsiteY168" fmla="*/ 156785 h 282293"/>
              <a:gd name="connsiteX169" fmla="*/ 9200817 w 17232739"/>
              <a:gd name="connsiteY169" fmla="*/ 142556 h 282293"/>
              <a:gd name="connsiteX170" fmla="*/ 9400010 w 17232739"/>
              <a:gd name="connsiteY170" fmla="*/ 16 h 282293"/>
              <a:gd name="connsiteX171" fmla="*/ 9428392 w 17232739"/>
              <a:gd name="connsiteY171" fmla="*/ 7540 h 282293"/>
              <a:gd name="connsiteX172" fmla="*/ 9459188 w 17232739"/>
              <a:gd name="connsiteY172" fmla="*/ 153078 h 282293"/>
              <a:gd name="connsiteX173" fmla="*/ 9458133 w 17232739"/>
              <a:gd name="connsiteY173" fmla="*/ 156783 h 282293"/>
              <a:gd name="connsiteX174" fmla="*/ 9468695 w 17232739"/>
              <a:gd name="connsiteY174" fmla="*/ 142556 h 282293"/>
              <a:gd name="connsiteX175" fmla="*/ 9667888 w 17232739"/>
              <a:gd name="connsiteY175" fmla="*/ 16 h 282293"/>
              <a:gd name="connsiteX176" fmla="*/ 9696270 w 17232739"/>
              <a:gd name="connsiteY176" fmla="*/ 7540 h 282293"/>
              <a:gd name="connsiteX177" fmla="*/ 9727066 w 17232739"/>
              <a:gd name="connsiteY177" fmla="*/ 153078 h 282293"/>
              <a:gd name="connsiteX178" fmla="*/ 9726010 w 17232739"/>
              <a:gd name="connsiteY178" fmla="*/ 156783 h 282293"/>
              <a:gd name="connsiteX179" fmla="*/ 9736573 w 17232739"/>
              <a:gd name="connsiteY179" fmla="*/ 142556 h 282293"/>
              <a:gd name="connsiteX180" fmla="*/ 9935766 w 17232739"/>
              <a:gd name="connsiteY180" fmla="*/ 16 h 282293"/>
              <a:gd name="connsiteX181" fmla="*/ 9964148 w 17232739"/>
              <a:gd name="connsiteY181" fmla="*/ 7540 h 282293"/>
              <a:gd name="connsiteX182" fmla="*/ 9994944 w 17232739"/>
              <a:gd name="connsiteY182" fmla="*/ 153078 h 282293"/>
              <a:gd name="connsiteX183" fmla="*/ 9993886 w 17232739"/>
              <a:gd name="connsiteY183" fmla="*/ 156785 h 282293"/>
              <a:gd name="connsiteX184" fmla="*/ 10004451 w 17232739"/>
              <a:gd name="connsiteY184" fmla="*/ 142556 h 282293"/>
              <a:gd name="connsiteX185" fmla="*/ 10203644 w 17232739"/>
              <a:gd name="connsiteY185" fmla="*/ 16 h 282293"/>
              <a:gd name="connsiteX186" fmla="*/ 10232025 w 17232739"/>
              <a:gd name="connsiteY186" fmla="*/ 7540 h 282293"/>
              <a:gd name="connsiteX187" fmla="*/ 10262823 w 17232739"/>
              <a:gd name="connsiteY187" fmla="*/ 153078 h 282293"/>
              <a:gd name="connsiteX188" fmla="*/ 10261767 w 17232739"/>
              <a:gd name="connsiteY188" fmla="*/ 156783 h 282293"/>
              <a:gd name="connsiteX189" fmla="*/ 10272329 w 17232739"/>
              <a:gd name="connsiteY189" fmla="*/ 142556 h 282293"/>
              <a:gd name="connsiteX190" fmla="*/ 10471522 w 17232739"/>
              <a:gd name="connsiteY190" fmla="*/ 16 h 282293"/>
              <a:gd name="connsiteX191" fmla="*/ 10499904 w 17232739"/>
              <a:gd name="connsiteY191" fmla="*/ 7540 h 282293"/>
              <a:gd name="connsiteX192" fmla="*/ 10530701 w 17232739"/>
              <a:gd name="connsiteY192" fmla="*/ 153078 h 282293"/>
              <a:gd name="connsiteX193" fmla="*/ 10529645 w 17232739"/>
              <a:gd name="connsiteY193" fmla="*/ 156783 h 282293"/>
              <a:gd name="connsiteX194" fmla="*/ 10540207 w 17232739"/>
              <a:gd name="connsiteY194" fmla="*/ 142556 h 282293"/>
              <a:gd name="connsiteX195" fmla="*/ 10739400 w 17232739"/>
              <a:gd name="connsiteY195" fmla="*/ 16 h 282293"/>
              <a:gd name="connsiteX196" fmla="*/ 10767782 w 17232739"/>
              <a:gd name="connsiteY196" fmla="*/ 7540 h 282293"/>
              <a:gd name="connsiteX197" fmla="*/ 10798579 w 17232739"/>
              <a:gd name="connsiteY197" fmla="*/ 153078 h 282293"/>
              <a:gd name="connsiteX198" fmla="*/ 10797521 w 17232739"/>
              <a:gd name="connsiteY198" fmla="*/ 156785 h 282293"/>
              <a:gd name="connsiteX199" fmla="*/ 10808087 w 17232739"/>
              <a:gd name="connsiteY199" fmla="*/ 142556 h 282293"/>
              <a:gd name="connsiteX200" fmla="*/ 11007279 w 17232739"/>
              <a:gd name="connsiteY200" fmla="*/ 16 h 282293"/>
              <a:gd name="connsiteX201" fmla="*/ 11035660 w 17232739"/>
              <a:gd name="connsiteY201" fmla="*/ 7540 h 282293"/>
              <a:gd name="connsiteX202" fmla="*/ 11066457 w 17232739"/>
              <a:gd name="connsiteY202" fmla="*/ 153078 h 282293"/>
              <a:gd name="connsiteX203" fmla="*/ 11065401 w 17232739"/>
              <a:gd name="connsiteY203" fmla="*/ 156783 h 282293"/>
              <a:gd name="connsiteX204" fmla="*/ 11075965 w 17232739"/>
              <a:gd name="connsiteY204" fmla="*/ 142556 h 282293"/>
              <a:gd name="connsiteX205" fmla="*/ 11275157 w 17232739"/>
              <a:gd name="connsiteY205" fmla="*/ 16 h 282293"/>
              <a:gd name="connsiteX206" fmla="*/ 11303539 w 17232739"/>
              <a:gd name="connsiteY206" fmla="*/ 7540 h 282293"/>
              <a:gd name="connsiteX207" fmla="*/ 11334336 w 17232739"/>
              <a:gd name="connsiteY207" fmla="*/ 153078 h 282293"/>
              <a:gd name="connsiteX208" fmla="*/ 11333279 w 17232739"/>
              <a:gd name="connsiteY208" fmla="*/ 156783 h 282293"/>
              <a:gd name="connsiteX209" fmla="*/ 11343841 w 17232739"/>
              <a:gd name="connsiteY209" fmla="*/ 142556 h 282293"/>
              <a:gd name="connsiteX210" fmla="*/ 11543035 w 17232739"/>
              <a:gd name="connsiteY210" fmla="*/ 16 h 282293"/>
              <a:gd name="connsiteX211" fmla="*/ 11571417 w 17232739"/>
              <a:gd name="connsiteY211" fmla="*/ 7540 h 282293"/>
              <a:gd name="connsiteX212" fmla="*/ 11602212 w 17232739"/>
              <a:gd name="connsiteY212" fmla="*/ 153078 h 282293"/>
              <a:gd name="connsiteX213" fmla="*/ 11601156 w 17232739"/>
              <a:gd name="connsiteY213" fmla="*/ 156785 h 282293"/>
              <a:gd name="connsiteX214" fmla="*/ 11611721 w 17232739"/>
              <a:gd name="connsiteY214" fmla="*/ 142556 h 282293"/>
              <a:gd name="connsiteX215" fmla="*/ 11810914 w 17232739"/>
              <a:gd name="connsiteY215" fmla="*/ 16 h 282293"/>
              <a:gd name="connsiteX216" fmla="*/ 11839295 w 17232739"/>
              <a:gd name="connsiteY216" fmla="*/ 7540 h 282293"/>
              <a:gd name="connsiteX217" fmla="*/ 11870092 w 17232739"/>
              <a:gd name="connsiteY217" fmla="*/ 153078 h 282293"/>
              <a:gd name="connsiteX218" fmla="*/ 11869036 w 17232739"/>
              <a:gd name="connsiteY218" fmla="*/ 156783 h 282293"/>
              <a:gd name="connsiteX219" fmla="*/ 11879598 w 17232739"/>
              <a:gd name="connsiteY219" fmla="*/ 142556 h 282293"/>
              <a:gd name="connsiteX220" fmla="*/ 12078792 w 17232739"/>
              <a:gd name="connsiteY220" fmla="*/ 16 h 282293"/>
              <a:gd name="connsiteX221" fmla="*/ 12107173 w 17232739"/>
              <a:gd name="connsiteY221" fmla="*/ 7540 h 282293"/>
              <a:gd name="connsiteX222" fmla="*/ 12137969 w 17232739"/>
              <a:gd name="connsiteY222" fmla="*/ 153078 h 282293"/>
              <a:gd name="connsiteX223" fmla="*/ 12136913 w 17232739"/>
              <a:gd name="connsiteY223" fmla="*/ 156783 h 282293"/>
              <a:gd name="connsiteX224" fmla="*/ 12147476 w 17232739"/>
              <a:gd name="connsiteY224" fmla="*/ 142556 h 282293"/>
              <a:gd name="connsiteX225" fmla="*/ 12346669 w 17232739"/>
              <a:gd name="connsiteY225" fmla="*/ 16 h 282293"/>
              <a:gd name="connsiteX226" fmla="*/ 12375051 w 17232739"/>
              <a:gd name="connsiteY226" fmla="*/ 7540 h 282293"/>
              <a:gd name="connsiteX227" fmla="*/ 12405847 w 17232739"/>
              <a:gd name="connsiteY227" fmla="*/ 153078 h 282293"/>
              <a:gd name="connsiteX228" fmla="*/ 12404792 w 17232739"/>
              <a:gd name="connsiteY228" fmla="*/ 156782 h 282293"/>
              <a:gd name="connsiteX229" fmla="*/ 12415354 w 17232739"/>
              <a:gd name="connsiteY229" fmla="*/ 142556 h 282293"/>
              <a:gd name="connsiteX230" fmla="*/ 12614547 w 17232739"/>
              <a:gd name="connsiteY230" fmla="*/ 16 h 282293"/>
              <a:gd name="connsiteX231" fmla="*/ 12642929 w 17232739"/>
              <a:gd name="connsiteY231" fmla="*/ 7540 h 282293"/>
              <a:gd name="connsiteX232" fmla="*/ 12673725 w 17232739"/>
              <a:gd name="connsiteY232" fmla="*/ 153078 h 282293"/>
              <a:gd name="connsiteX233" fmla="*/ 12672669 w 17232739"/>
              <a:gd name="connsiteY233" fmla="*/ 156785 h 282293"/>
              <a:gd name="connsiteX234" fmla="*/ 12683233 w 17232739"/>
              <a:gd name="connsiteY234" fmla="*/ 142556 h 282293"/>
              <a:gd name="connsiteX235" fmla="*/ 12882426 w 17232739"/>
              <a:gd name="connsiteY235" fmla="*/ 16 h 282293"/>
              <a:gd name="connsiteX236" fmla="*/ 12910808 w 17232739"/>
              <a:gd name="connsiteY236" fmla="*/ 7540 h 282293"/>
              <a:gd name="connsiteX237" fmla="*/ 12941604 w 17232739"/>
              <a:gd name="connsiteY237" fmla="*/ 153078 h 282293"/>
              <a:gd name="connsiteX238" fmla="*/ 12940549 w 17232739"/>
              <a:gd name="connsiteY238" fmla="*/ 156782 h 282293"/>
              <a:gd name="connsiteX239" fmla="*/ 12951111 w 17232739"/>
              <a:gd name="connsiteY239" fmla="*/ 142556 h 282293"/>
              <a:gd name="connsiteX240" fmla="*/ 13150304 w 17232739"/>
              <a:gd name="connsiteY240" fmla="*/ 16 h 282293"/>
              <a:gd name="connsiteX241" fmla="*/ 13178686 w 17232739"/>
              <a:gd name="connsiteY241" fmla="*/ 7540 h 282293"/>
              <a:gd name="connsiteX242" fmla="*/ 13209482 w 17232739"/>
              <a:gd name="connsiteY242" fmla="*/ 153078 h 282293"/>
              <a:gd name="connsiteX243" fmla="*/ 13208427 w 17232739"/>
              <a:gd name="connsiteY243" fmla="*/ 156782 h 282293"/>
              <a:gd name="connsiteX244" fmla="*/ 13218989 w 17232739"/>
              <a:gd name="connsiteY244" fmla="*/ 142556 h 282293"/>
              <a:gd name="connsiteX245" fmla="*/ 13418182 w 17232739"/>
              <a:gd name="connsiteY245" fmla="*/ 16 h 282293"/>
              <a:gd name="connsiteX246" fmla="*/ 13446564 w 17232739"/>
              <a:gd name="connsiteY246" fmla="*/ 7540 h 282293"/>
              <a:gd name="connsiteX247" fmla="*/ 13477360 w 17232739"/>
              <a:gd name="connsiteY247" fmla="*/ 153078 h 282293"/>
              <a:gd name="connsiteX248" fmla="*/ 13476304 w 17232739"/>
              <a:gd name="connsiteY248" fmla="*/ 156785 h 282293"/>
              <a:gd name="connsiteX249" fmla="*/ 13486868 w 17232739"/>
              <a:gd name="connsiteY249" fmla="*/ 142556 h 282293"/>
              <a:gd name="connsiteX250" fmla="*/ 13686061 w 17232739"/>
              <a:gd name="connsiteY250" fmla="*/ 16 h 282293"/>
              <a:gd name="connsiteX251" fmla="*/ 13714443 w 17232739"/>
              <a:gd name="connsiteY251" fmla="*/ 7540 h 282293"/>
              <a:gd name="connsiteX252" fmla="*/ 13745239 w 17232739"/>
              <a:gd name="connsiteY252" fmla="*/ 153078 h 282293"/>
              <a:gd name="connsiteX253" fmla="*/ 13744183 w 17232739"/>
              <a:gd name="connsiteY253" fmla="*/ 156783 h 282293"/>
              <a:gd name="connsiteX254" fmla="*/ 13754746 w 17232739"/>
              <a:gd name="connsiteY254" fmla="*/ 142556 h 282293"/>
              <a:gd name="connsiteX255" fmla="*/ 13953939 w 17232739"/>
              <a:gd name="connsiteY255" fmla="*/ 16 h 282293"/>
              <a:gd name="connsiteX256" fmla="*/ 13982321 w 17232739"/>
              <a:gd name="connsiteY256" fmla="*/ 7540 h 282293"/>
              <a:gd name="connsiteX257" fmla="*/ 14013117 w 17232739"/>
              <a:gd name="connsiteY257" fmla="*/ 153078 h 282293"/>
              <a:gd name="connsiteX258" fmla="*/ 14012062 w 17232739"/>
              <a:gd name="connsiteY258" fmla="*/ 156782 h 282293"/>
              <a:gd name="connsiteX259" fmla="*/ 14022624 w 17232739"/>
              <a:gd name="connsiteY259" fmla="*/ 142556 h 282293"/>
              <a:gd name="connsiteX260" fmla="*/ 14221817 w 17232739"/>
              <a:gd name="connsiteY260" fmla="*/ 16 h 282293"/>
              <a:gd name="connsiteX261" fmla="*/ 14250199 w 17232739"/>
              <a:gd name="connsiteY261" fmla="*/ 7540 h 282293"/>
              <a:gd name="connsiteX262" fmla="*/ 14280995 w 17232739"/>
              <a:gd name="connsiteY262" fmla="*/ 153078 h 282293"/>
              <a:gd name="connsiteX263" fmla="*/ 14279939 w 17232739"/>
              <a:gd name="connsiteY263" fmla="*/ 156785 h 282293"/>
              <a:gd name="connsiteX264" fmla="*/ 14290503 w 17232739"/>
              <a:gd name="connsiteY264" fmla="*/ 142556 h 282293"/>
              <a:gd name="connsiteX265" fmla="*/ 14489696 w 17232739"/>
              <a:gd name="connsiteY265" fmla="*/ 16 h 282293"/>
              <a:gd name="connsiteX266" fmla="*/ 14518078 w 17232739"/>
              <a:gd name="connsiteY266" fmla="*/ 7540 h 282293"/>
              <a:gd name="connsiteX267" fmla="*/ 14548874 w 17232739"/>
              <a:gd name="connsiteY267" fmla="*/ 153078 h 282293"/>
              <a:gd name="connsiteX268" fmla="*/ 14547819 w 17232739"/>
              <a:gd name="connsiteY268" fmla="*/ 156782 h 282293"/>
              <a:gd name="connsiteX269" fmla="*/ 14558381 w 17232739"/>
              <a:gd name="connsiteY269" fmla="*/ 142556 h 282293"/>
              <a:gd name="connsiteX270" fmla="*/ 14757574 w 17232739"/>
              <a:gd name="connsiteY270" fmla="*/ 16 h 282293"/>
              <a:gd name="connsiteX271" fmla="*/ 14785956 w 17232739"/>
              <a:gd name="connsiteY271" fmla="*/ 7540 h 282293"/>
              <a:gd name="connsiteX272" fmla="*/ 14816752 w 17232739"/>
              <a:gd name="connsiteY272" fmla="*/ 153078 h 282293"/>
              <a:gd name="connsiteX273" fmla="*/ 14815697 w 17232739"/>
              <a:gd name="connsiteY273" fmla="*/ 156782 h 282293"/>
              <a:gd name="connsiteX274" fmla="*/ 14826259 w 17232739"/>
              <a:gd name="connsiteY274" fmla="*/ 142556 h 282293"/>
              <a:gd name="connsiteX275" fmla="*/ 15025452 w 17232739"/>
              <a:gd name="connsiteY275" fmla="*/ 16 h 282293"/>
              <a:gd name="connsiteX276" fmla="*/ 15053834 w 17232739"/>
              <a:gd name="connsiteY276" fmla="*/ 7540 h 282293"/>
              <a:gd name="connsiteX277" fmla="*/ 15084630 w 17232739"/>
              <a:gd name="connsiteY277" fmla="*/ 153078 h 282293"/>
              <a:gd name="connsiteX278" fmla="*/ 15083574 w 17232739"/>
              <a:gd name="connsiteY278" fmla="*/ 156785 h 282293"/>
              <a:gd name="connsiteX279" fmla="*/ 15094138 w 17232739"/>
              <a:gd name="connsiteY279" fmla="*/ 142556 h 282293"/>
              <a:gd name="connsiteX280" fmla="*/ 15293331 w 17232739"/>
              <a:gd name="connsiteY280" fmla="*/ 16 h 282293"/>
              <a:gd name="connsiteX281" fmla="*/ 15321713 w 17232739"/>
              <a:gd name="connsiteY281" fmla="*/ 7540 h 282293"/>
              <a:gd name="connsiteX282" fmla="*/ 15352509 w 17232739"/>
              <a:gd name="connsiteY282" fmla="*/ 153078 h 282293"/>
              <a:gd name="connsiteX283" fmla="*/ 15351453 w 17232739"/>
              <a:gd name="connsiteY283" fmla="*/ 156783 h 282293"/>
              <a:gd name="connsiteX284" fmla="*/ 15362016 w 17232739"/>
              <a:gd name="connsiteY284" fmla="*/ 142556 h 282293"/>
              <a:gd name="connsiteX285" fmla="*/ 15561209 w 17232739"/>
              <a:gd name="connsiteY285" fmla="*/ 16 h 282293"/>
              <a:gd name="connsiteX286" fmla="*/ 15589591 w 17232739"/>
              <a:gd name="connsiteY286" fmla="*/ 7540 h 282293"/>
              <a:gd name="connsiteX287" fmla="*/ 15620387 w 17232739"/>
              <a:gd name="connsiteY287" fmla="*/ 153078 h 282293"/>
              <a:gd name="connsiteX288" fmla="*/ 15619331 w 17232739"/>
              <a:gd name="connsiteY288" fmla="*/ 156783 h 282293"/>
              <a:gd name="connsiteX289" fmla="*/ 15629894 w 17232739"/>
              <a:gd name="connsiteY289" fmla="*/ 142556 h 282293"/>
              <a:gd name="connsiteX290" fmla="*/ 15829087 w 17232739"/>
              <a:gd name="connsiteY290" fmla="*/ 16 h 282293"/>
              <a:gd name="connsiteX291" fmla="*/ 15857469 w 17232739"/>
              <a:gd name="connsiteY291" fmla="*/ 7540 h 282293"/>
              <a:gd name="connsiteX292" fmla="*/ 15888265 w 17232739"/>
              <a:gd name="connsiteY292" fmla="*/ 153078 h 282293"/>
              <a:gd name="connsiteX293" fmla="*/ 15887209 w 17232739"/>
              <a:gd name="connsiteY293" fmla="*/ 156784 h 282293"/>
              <a:gd name="connsiteX294" fmla="*/ 15897773 w 17232739"/>
              <a:gd name="connsiteY294" fmla="*/ 142556 h 282293"/>
              <a:gd name="connsiteX295" fmla="*/ 16096966 w 17232739"/>
              <a:gd name="connsiteY295" fmla="*/ 16 h 282293"/>
              <a:gd name="connsiteX296" fmla="*/ 16125348 w 17232739"/>
              <a:gd name="connsiteY296" fmla="*/ 7540 h 282293"/>
              <a:gd name="connsiteX297" fmla="*/ 16156144 w 17232739"/>
              <a:gd name="connsiteY297" fmla="*/ 153078 h 282293"/>
              <a:gd name="connsiteX298" fmla="*/ 16155088 w 17232739"/>
              <a:gd name="connsiteY298" fmla="*/ 156783 h 282293"/>
              <a:gd name="connsiteX299" fmla="*/ 16165652 w 17232739"/>
              <a:gd name="connsiteY299" fmla="*/ 142556 h 282293"/>
              <a:gd name="connsiteX300" fmla="*/ 16364844 w 17232739"/>
              <a:gd name="connsiteY300" fmla="*/ 16 h 282293"/>
              <a:gd name="connsiteX301" fmla="*/ 16393226 w 17232739"/>
              <a:gd name="connsiteY301" fmla="*/ 7540 h 282293"/>
              <a:gd name="connsiteX302" fmla="*/ 16424022 w 17232739"/>
              <a:gd name="connsiteY302" fmla="*/ 153078 h 282293"/>
              <a:gd name="connsiteX303" fmla="*/ 16422966 w 17232739"/>
              <a:gd name="connsiteY303" fmla="*/ 156783 h 282293"/>
              <a:gd name="connsiteX304" fmla="*/ 16433528 w 17232739"/>
              <a:gd name="connsiteY304" fmla="*/ 142556 h 282293"/>
              <a:gd name="connsiteX305" fmla="*/ 16632722 w 17232739"/>
              <a:gd name="connsiteY305" fmla="*/ 16 h 282293"/>
              <a:gd name="connsiteX306" fmla="*/ 16661104 w 17232739"/>
              <a:gd name="connsiteY306" fmla="*/ 7540 h 282293"/>
              <a:gd name="connsiteX307" fmla="*/ 16691900 w 17232739"/>
              <a:gd name="connsiteY307" fmla="*/ 153078 h 282293"/>
              <a:gd name="connsiteX308" fmla="*/ 16690844 w 17232739"/>
              <a:gd name="connsiteY308" fmla="*/ 156785 h 282293"/>
              <a:gd name="connsiteX309" fmla="*/ 16701408 w 17232739"/>
              <a:gd name="connsiteY309" fmla="*/ 142556 h 282293"/>
              <a:gd name="connsiteX310" fmla="*/ 16900600 w 17232739"/>
              <a:gd name="connsiteY310" fmla="*/ 16 h 282293"/>
              <a:gd name="connsiteX311" fmla="*/ 16928982 w 17232739"/>
              <a:gd name="connsiteY311" fmla="*/ 7540 h 282293"/>
              <a:gd name="connsiteX312" fmla="*/ 16959780 w 17232739"/>
              <a:gd name="connsiteY312" fmla="*/ 153078 h 282293"/>
              <a:gd name="connsiteX313" fmla="*/ 16958728 w 17232739"/>
              <a:gd name="connsiteY313" fmla="*/ 156766 h 282293"/>
              <a:gd name="connsiteX314" fmla="*/ 16969278 w 17232739"/>
              <a:gd name="connsiteY314" fmla="*/ 142556 h 282293"/>
              <a:gd name="connsiteX315" fmla="*/ 17168470 w 17232739"/>
              <a:gd name="connsiteY315" fmla="*/ 16 h 282293"/>
              <a:gd name="connsiteX316" fmla="*/ 17196852 w 17232739"/>
              <a:gd name="connsiteY316" fmla="*/ 7540 h 282293"/>
              <a:gd name="connsiteX317" fmla="*/ 17193712 w 17232739"/>
              <a:gd name="connsiteY317" fmla="*/ 272134 h 282293"/>
              <a:gd name="connsiteX318" fmla="*/ 17189316 w 17232739"/>
              <a:gd name="connsiteY318" fmla="*/ 282293 h 282293"/>
              <a:gd name="connsiteX319" fmla="*/ 0 w 17232739"/>
              <a:gd name="connsiteY319" fmla="*/ 282293 h 282293"/>
              <a:gd name="connsiteX320" fmla="*/ 291753 w 17232739"/>
              <a:gd name="connsiteY320" fmla="*/ 16 h 282293"/>
              <a:gd name="connsiteX0" fmla="*/ 0 w 17232739"/>
              <a:gd name="connsiteY0" fmla="*/ 282293 h 373733"/>
              <a:gd name="connsiteX1" fmla="*/ 291753 w 17232739"/>
              <a:gd name="connsiteY1" fmla="*/ 16 h 373733"/>
              <a:gd name="connsiteX2" fmla="*/ 320135 w 17232739"/>
              <a:gd name="connsiteY2" fmla="*/ 7540 h 373733"/>
              <a:gd name="connsiteX3" fmla="*/ 350932 w 17232739"/>
              <a:gd name="connsiteY3" fmla="*/ 153078 h 373733"/>
              <a:gd name="connsiteX4" fmla="*/ 349876 w 17232739"/>
              <a:gd name="connsiteY4" fmla="*/ 156783 h 373733"/>
              <a:gd name="connsiteX5" fmla="*/ 360438 w 17232739"/>
              <a:gd name="connsiteY5" fmla="*/ 142556 h 373733"/>
              <a:gd name="connsiteX6" fmla="*/ 559631 w 17232739"/>
              <a:gd name="connsiteY6" fmla="*/ 16 h 373733"/>
              <a:gd name="connsiteX7" fmla="*/ 588013 w 17232739"/>
              <a:gd name="connsiteY7" fmla="*/ 7540 h 373733"/>
              <a:gd name="connsiteX8" fmla="*/ 618810 w 17232739"/>
              <a:gd name="connsiteY8" fmla="*/ 153078 h 373733"/>
              <a:gd name="connsiteX9" fmla="*/ 617753 w 17232739"/>
              <a:gd name="connsiteY9" fmla="*/ 156785 h 373733"/>
              <a:gd name="connsiteX10" fmla="*/ 628317 w 17232739"/>
              <a:gd name="connsiteY10" fmla="*/ 142556 h 373733"/>
              <a:gd name="connsiteX11" fmla="*/ 827510 w 17232739"/>
              <a:gd name="connsiteY11" fmla="*/ 16 h 373733"/>
              <a:gd name="connsiteX12" fmla="*/ 855892 w 17232739"/>
              <a:gd name="connsiteY12" fmla="*/ 7540 h 373733"/>
              <a:gd name="connsiteX13" fmla="*/ 886688 w 17232739"/>
              <a:gd name="connsiteY13" fmla="*/ 153078 h 373733"/>
              <a:gd name="connsiteX14" fmla="*/ 885633 w 17232739"/>
              <a:gd name="connsiteY14" fmla="*/ 156783 h 373733"/>
              <a:gd name="connsiteX15" fmla="*/ 896195 w 17232739"/>
              <a:gd name="connsiteY15" fmla="*/ 142556 h 373733"/>
              <a:gd name="connsiteX16" fmla="*/ 1095388 w 17232739"/>
              <a:gd name="connsiteY16" fmla="*/ 16 h 373733"/>
              <a:gd name="connsiteX17" fmla="*/ 1123770 w 17232739"/>
              <a:gd name="connsiteY17" fmla="*/ 7540 h 373733"/>
              <a:gd name="connsiteX18" fmla="*/ 1154566 w 17232739"/>
              <a:gd name="connsiteY18" fmla="*/ 153078 h 373733"/>
              <a:gd name="connsiteX19" fmla="*/ 1153510 w 17232739"/>
              <a:gd name="connsiteY19" fmla="*/ 156783 h 373733"/>
              <a:gd name="connsiteX20" fmla="*/ 1164073 w 17232739"/>
              <a:gd name="connsiteY20" fmla="*/ 142556 h 373733"/>
              <a:gd name="connsiteX21" fmla="*/ 1363266 w 17232739"/>
              <a:gd name="connsiteY21" fmla="*/ 16 h 373733"/>
              <a:gd name="connsiteX22" fmla="*/ 1391648 w 17232739"/>
              <a:gd name="connsiteY22" fmla="*/ 7540 h 373733"/>
              <a:gd name="connsiteX23" fmla="*/ 1422444 w 17232739"/>
              <a:gd name="connsiteY23" fmla="*/ 153078 h 373733"/>
              <a:gd name="connsiteX24" fmla="*/ 1421386 w 17232739"/>
              <a:gd name="connsiteY24" fmla="*/ 156785 h 373733"/>
              <a:gd name="connsiteX25" fmla="*/ 1431952 w 17232739"/>
              <a:gd name="connsiteY25" fmla="*/ 142556 h 373733"/>
              <a:gd name="connsiteX26" fmla="*/ 1631144 w 17232739"/>
              <a:gd name="connsiteY26" fmla="*/ 16 h 373733"/>
              <a:gd name="connsiteX27" fmla="*/ 1659525 w 17232739"/>
              <a:gd name="connsiteY27" fmla="*/ 7540 h 373733"/>
              <a:gd name="connsiteX28" fmla="*/ 1690323 w 17232739"/>
              <a:gd name="connsiteY28" fmla="*/ 153078 h 373733"/>
              <a:gd name="connsiteX29" fmla="*/ 1689268 w 17232739"/>
              <a:gd name="connsiteY29" fmla="*/ 156783 h 373733"/>
              <a:gd name="connsiteX30" fmla="*/ 1699829 w 17232739"/>
              <a:gd name="connsiteY30" fmla="*/ 142556 h 373733"/>
              <a:gd name="connsiteX31" fmla="*/ 1899022 w 17232739"/>
              <a:gd name="connsiteY31" fmla="*/ 16 h 373733"/>
              <a:gd name="connsiteX32" fmla="*/ 1927404 w 17232739"/>
              <a:gd name="connsiteY32" fmla="*/ 7540 h 373733"/>
              <a:gd name="connsiteX33" fmla="*/ 1958201 w 17232739"/>
              <a:gd name="connsiteY33" fmla="*/ 153078 h 373733"/>
              <a:gd name="connsiteX34" fmla="*/ 1957145 w 17232739"/>
              <a:gd name="connsiteY34" fmla="*/ 156783 h 373733"/>
              <a:gd name="connsiteX35" fmla="*/ 1967707 w 17232739"/>
              <a:gd name="connsiteY35" fmla="*/ 142556 h 373733"/>
              <a:gd name="connsiteX36" fmla="*/ 2166900 w 17232739"/>
              <a:gd name="connsiteY36" fmla="*/ 16 h 373733"/>
              <a:gd name="connsiteX37" fmla="*/ 2195282 w 17232739"/>
              <a:gd name="connsiteY37" fmla="*/ 7540 h 373733"/>
              <a:gd name="connsiteX38" fmla="*/ 2226079 w 17232739"/>
              <a:gd name="connsiteY38" fmla="*/ 153078 h 373733"/>
              <a:gd name="connsiteX39" fmla="*/ 2225021 w 17232739"/>
              <a:gd name="connsiteY39" fmla="*/ 156785 h 373733"/>
              <a:gd name="connsiteX40" fmla="*/ 2235587 w 17232739"/>
              <a:gd name="connsiteY40" fmla="*/ 142556 h 373733"/>
              <a:gd name="connsiteX41" fmla="*/ 2434779 w 17232739"/>
              <a:gd name="connsiteY41" fmla="*/ 16 h 373733"/>
              <a:gd name="connsiteX42" fmla="*/ 2463160 w 17232739"/>
              <a:gd name="connsiteY42" fmla="*/ 7540 h 373733"/>
              <a:gd name="connsiteX43" fmla="*/ 2493957 w 17232739"/>
              <a:gd name="connsiteY43" fmla="*/ 153078 h 373733"/>
              <a:gd name="connsiteX44" fmla="*/ 2492901 w 17232739"/>
              <a:gd name="connsiteY44" fmla="*/ 156783 h 373733"/>
              <a:gd name="connsiteX45" fmla="*/ 2503465 w 17232739"/>
              <a:gd name="connsiteY45" fmla="*/ 142556 h 373733"/>
              <a:gd name="connsiteX46" fmla="*/ 2702658 w 17232739"/>
              <a:gd name="connsiteY46" fmla="*/ 16 h 373733"/>
              <a:gd name="connsiteX47" fmla="*/ 2731039 w 17232739"/>
              <a:gd name="connsiteY47" fmla="*/ 7540 h 373733"/>
              <a:gd name="connsiteX48" fmla="*/ 2761837 w 17232739"/>
              <a:gd name="connsiteY48" fmla="*/ 153078 h 373733"/>
              <a:gd name="connsiteX49" fmla="*/ 2760779 w 17232739"/>
              <a:gd name="connsiteY49" fmla="*/ 156783 h 373733"/>
              <a:gd name="connsiteX50" fmla="*/ 2771341 w 17232739"/>
              <a:gd name="connsiteY50" fmla="*/ 142556 h 373733"/>
              <a:gd name="connsiteX51" fmla="*/ 2970535 w 17232739"/>
              <a:gd name="connsiteY51" fmla="*/ 16 h 373733"/>
              <a:gd name="connsiteX52" fmla="*/ 2998917 w 17232739"/>
              <a:gd name="connsiteY52" fmla="*/ 7540 h 373733"/>
              <a:gd name="connsiteX53" fmla="*/ 3029712 w 17232739"/>
              <a:gd name="connsiteY53" fmla="*/ 153078 h 373733"/>
              <a:gd name="connsiteX54" fmla="*/ 3028656 w 17232739"/>
              <a:gd name="connsiteY54" fmla="*/ 156785 h 373733"/>
              <a:gd name="connsiteX55" fmla="*/ 3039221 w 17232739"/>
              <a:gd name="connsiteY55" fmla="*/ 142556 h 373733"/>
              <a:gd name="connsiteX56" fmla="*/ 3238414 w 17232739"/>
              <a:gd name="connsiteY56" fmla="*/ 16 h 373733"/>
              <a:gd name="connsiteX57" fmla="*/ 3266796 w 17232739"/>
              <a:gd name="connsiteY57" fmla="*/ 7540 h 373733"/>
              <a:gd name="connsiteX58" fmla="*/ 3297592 w 17232739"/>
              <a:gd name="connsiteY58" fmla="*/ 153078 h 373733"/>
              <a:gd name="connsiteX59" fmla="*/ 3296536 w 17232739"/>
              <a:gd name="connsiteY59" fmla="*/ 156783 h 373733"/>
              <a:gd name="connsiteX60" fmla="*/ 3307098 w 17232739"/>
              <a:gd name="connsiteY60" fmla="*/ 142556 h 373733"/>
              <a:gd name="connsiteX61" fmla="*/ 3506292 w 17232739"/>
              <a:gd name="connsiteY61" fmla="*/ 16 h 373733"/>
              <a:gd name="connsiteX62" fmla="*/ 3534674 w 17232739"/>
              <a:gd name="connsiteY62" fmla="*/ 7540 h 373733"/>
              <a:gd name="connsiteX63" fmla="*/ 3565469 w 17232739"/>
              <a:gd name="connsiteY63" fmla="*/ 153078 h 373733"/>
              <a:gd name="connsiteX64" fmla="*/ 3564413 w 17232739"/>
              <a:gd name="connsiteY64" fmla="*/ 156783 h 373733"/>
              <a:gd name="connsiteX65" fmla="*/ 3574976 w 17232739"/>
              <a:gd name="connsiteY65" fmla="*/ 142556 h 373733"/>
              <a:gd name="connsiteX66" fmla="*/ 3774169 w 17232739"/>
              <a:gd name="connsiteY66" fmla="*/ 16 h 373733"/>
              <a:gd name="connsiteX67" fmla="*/ 3802552 w 17232739"/>
              <a:gd name="connsiteY67" fmla="*/ 7540 h 373733"/>
              <a:gd name="connsiteX68" fmla="*/ 3833348 w 17232739"/>
              <a:gd name="connsiteY68" fmla="*/ 153078 h 373733"/>
              <a:gd name="connsiteX69" fmla="*/ 3832292 w 17232739"/>
              <a:gd name="connsiteY69" fmla="*/ 156782 h 373733"/>
              <a:gd name="connsiteX70" fmla="*/ 3842855 w 17232739"/>
              <a:gd name="connsiteY70" fmla="*/ 142556 h 373733"/>
              <a:gd name="connsiteX71" fmla="*/ 4042048 w 17232739"/>
              <a:gd name="connsiteY71" fmla="*/ 16 h 373733"/>
              <a:gd name="connsiteX72" fmla="*/ 4070429 w 17232739"/>
              <a:gd name="connsiteY72" fmla="*/ 7540 h 373733"/>
              <a:gd name="connsiteX73" fmla="*/ 4101226 w 17232739"/>
              <a:gd name="connsiteY73" fmla="*/ 153078 h 373733"/>
              <a:gd name="connsiteX74" fmla="*/ 4100170 w 17232739"/>
              <a:gd name="connsiteY74" fmla="*/ 156785 h 373733"/>
              <a:gd name="connsiteX75" fmla="*/ 4110734 w 17232739"/>
              <a:gd name="connsiteY75" fmla="*/ 142556 h 373733"/>
              <a:gd name="connsiteX76" fmla="*/ 4309927 w 17232739"/>
              <a:gd name="connsiteY76" fmla="*/ 16 h 373733"/>
              <a:gd name="connsiteX77" fmla="*/ 4338308 w 17232739"/>
              <a:gd name="connsiteY77" fmla="*/ 7540 h 373733"/>
              <a:gd name="connsiteX78" fmla="*/ 4369105 w 17232739"/>
              <a:gd name="connsiteY78" fmla="*/ 153078 h 373733"/>
              <a:gd name="connsiteX79" fmla="*/ 4368050 w 17232739"/>
              <a:gd name="connsiteY79" fmla="*/ 156782 h 373733"/>
              <a:gd name="connsiteX80" fmla="*/ 4378612 w 17232739"/>
              <a:gd name="connsiteY80" fmla="*/ 142556 h 373733"/>
              <a:gd name="connsiteX81" fmla="*/ 4577804 w 17232739"/>
              <a:gd name="connsiteY81" fmla="*/ 16 h 373733"/>
              <a:gd name="connsiteX82" fmla="*/ 4606187 w 17232739"/>
              <a:gd name="connsiteY82" fmla="*/ 7540 h 373733"/>
              <a:gd name="connsiteX83" fmla="*/ 4636982 w 17232739"/>
              <a:gd name="connsiteY83" fmla="*/ 153078 h 373733"/>
              <a:gd name="connsiteX84" fmla="*/ 4635928 w 17232739"/>
              <a:gd name="connsiteY84" fmla="*/ 156782 h 373733"/>
              <a:gd name="connsiteX85" fmla="*/ 4646489 w 17232739"/>
              <a:gd name="connsiteY85" fmla="*/ 142556 h 373733"/>
              <a:gd name="connsiteX86" fmla="*/ 4845682 w 17232739"/>
              <a:gd name="connsiteY86" fmla="*/ 16 h 373733"/>
              <a:gd name="connsiteX87" fmla="*/ 4874065 w 17232739"/>
              <a:gd name="connsiteY87" fmla="*/ 7540 h 373733"/>
              <a:gd name="connsiteX88" fmla="*/ 4904860 w 17232739"/>
              <a:gd name="connsiteY88" fmla="*/ 153078 h 373733"/>
              <a:gd name="connsiteX89" fmla="*/ 4903804 w 17232739"/>
              <a:gd name="connsiteY89" fmla="*/ 156785 h 373733"/>
              <a:gd name="connsiteX90" fmla="*/ 4914368 w 17232739"/>
              <a:gd name="connsiteY90" fmla="*/ 142556 h 373733"/>
              <a:gd name="connsiteX91" fmla="*/ 5113561 w 17232739"/>
              <a:gd name="connsiteY91" fmla="*/ 16 h 373733"/>
              <a:gd name="connsiteX92" fmla="*/ 5141944 w 17232739"/>
              <a:gd name="connsiteY92" fmla="*/ 7540 h 373733"/>
              <a:gd name="connsiteX93" fmla="*/ 5172740 w 17232739"/>
              <a:gd name="connsiteY93" fmla="*/ 153078 h 373733"/>
              <a:gd name="connsiteX94" fmla="*/ 5171683 w 17232739"/>
              <a:gd name="connsiteY94" fmla="*/ 156783 h 373733"/>
              <a:gd name="connsiteX95" fmla="*/ 5182247 w 17232739"/>
              <a:gd name="connsiteY95" fmla="*/ 142556 h 373733"/>
              <a:gd name="connsiteX96" fmla="*/ 5381440 w 17232739"/>
              <a:gd name="connsiteY96" fmla="*/ 16 h 373733"/>
              <a:gd name="connsiteX97" fmla="*/ 5409821 w 17232739"/>
              <a:gd name="connsiteY97" fmla="*/ 7540 h 373733"/>
              <a:gd name="connsiteX98" fmla="*/ 5440618 w 17232739"/>
              <a:gd name="connsiteY98" fmla="*/ 153078 h 373733"/>
              <a:gd name="connsiteX99" fmla="*/ 5439563 w 17232739"/>
              <a:gd name="connsiteY99" fmla="*/ 156782 h 373733"/>
              <a:gd name="connsiteX100" fmla="*/ 5450125 w 17232739"/>
              <a:gd name="connsiteY100" fmla="*/ 142556 h 373733"/>
              <a:gd name="connsiteX101" fmla="*/ 5649318 w 17232739"/>
              <a:gd name="connsiteY101" fmla="*/ 16 h 373733"/>
              <a:gd name="connsiteX102" fmla="*/ 5677699 w 17232739"/>
              <a:gd name="connsiteY102" fmla="*/ 7540 h 373733"/>
              <a:gd name="connsiteX103" fmla="*/ 5708495 w 17232739"/>
              <a:gd name="connsiteY103" fmla="*/ 153078 h 373733"/>
              <a:gd name="connsiteX104" fmla="*/ 5707440 w 17232739"/>
              <a:gd name="connsiteY104" fmla="*/ 156785 h 373733"/>
              <a:gd name="connsiteX105" fmla="*/ 5718004 w 17232739"/>
              <a:gd name="connsiteY105" fmla="*/ 142556 h 373733"/>
              <a:gd name="connsiteX106" fmla="*/ 5917196 w 17232739"/>
              <a:gd name="connsiteY106" fmla="*/ 16 h 373733"/>
              <a:gd name="connsiteX107" fmla="*/ 5945579 w 17232739"/>
              <a:gd name="connsiteY107" fmla="*/ 7540 h 373733"/>
              <a:gd name="connsiteX108" fmla="*/ 5976374 w 17232739"/>
              <a:gd name="connsiteY108" fmla="*/ 153078 h 373733"/>
              <a:gd name="connsiteX109" fmla="*/ 5975320 w 17232739"/>
              <a:gd name="connsiteY109" fmla="*/ 156782 h 373733"/>
              <a:gd name="connsiteX110" fmla="*/ 5985881 w 17232739"/>
              <a:gd name="connsiteY110" fmla="*/ 142556 h 373733"/>
              <a:gd name="connsiteX111" fmla="*/ 6185074 w 17232739"/>
              <a:gd name="connsiteY111" fmla="*/ 16 h 373733"/>
              <a:gd name="connsiteX112" fmla="*/ 6213457 w 17232739"/>
              <a:gd name="connsiteY112" fmla="*/ 7540 h 373733"/>
              <a:gd name="connsiteX113" fmla="*/ 6244252 w 17232739"/>
              <a:gd name="connsiteY113" fmla="*/ 153078 h 373733"/>
              <a:gd name="connsiteX114" fmla="*/ 6243197 w 17232739"/>
              <a:gd name="connsiteY114" fmla="*/ 156782 h 373733"/>
              <a:gd name="connsiteX115" fmla="*/ 6253759 w 17232739"/>
              <a:gd name="connsiteY115" fmla="*/ 142556 h 373733"/>
              <a:gd name="connsiteX116" fmla="*/ 6452953 w 17232739"/>
              <a:gd name="connsiteY116" fmla="*/ 16 h 373733"/>
              <a:gd name="connsiteX117" fmla="*/ 6481334 w 17232739"/>
              <a:gd name="connsiteY117" fmla="*/ 7540 h 373733"/>
              <a:gd name="connsiteX118" fmla="*/ 6512131 w 17232739"/>
              <a:gd name="connsiteY118" fmla="*/ 153078 h 373733"/>
              <a:gd name="connsiteX119" fmla="*/ 6511075 w 17232739"/>
              <a:gd name="connsiteY119" fmla="*/ 156785 h 373733"/>
              <a:gd name="connsiteX120" fmla="*/ 6521639 w 17232739"/>
              <a:gd name="connsiteY120" fmla="*/ 142556 h 373733"/>
              <a:gd name="connsiteX121" fmla="*/ 6720832 w 17232739"/>
              <a:gd name="connsiteY121" fmla="*/ 16 h 373733"/>
              <a:gd name="connsiteX122" fmla="*/ 6749213 w 17232739"/>
              <a:gd name="connsiteY122" fmla="*/ 7540 h 373733"/>
              <a:gd name="connsiteX123" fmla="*/ 6780010 w 17232739"/>
              <a:gd name="connsiteY123" fmla="*/ 153078 h 373733"/>
              <a:gd name="connsiteX124" fmla="*/ 6778954 w 17232739"/>
              <a:gd name="connsiteY124" fmla="*/ 156783 h 373733"/>
              <a:gd name="connsiteX125" fmla="*/ 6789517 w 17232739"/>
              <a:gd name="connsiteY125" fmla="*/ 142556 h 373733"/>
              <a:gd name="connsiteX126" fmla="*/ 6988710 w 17232739"/>
              <a:gd name="connsiteY126" fmla="*/ 16 h 373733"/>
              <a:gd name="connsiteX127" fmla="*/ 7017091 w 17232739"/>
              <a:gd name="connsiteY127" fmla="*/ 7540 h 373733"/>
              <a:gd name="connsiteX128" fmla="*/ 7047888 w 17232739"/>
              <a:gd name="connsiteY128" fmla="*/ 153078 h 373733"/>
              <a:gd name="connsiteX129" fmla="*/ 7046832 w 17232739"/>
              <a:gd name="connsiteY129" fmla="*/ 156783 h 373733"/>
              <a:gd name="connsiteX130" fmla="*/ 7057395 w 17232739"/>
              <a:gd name="connsiteY130" fmla="*/ 142556 h 373733"/>
              <a:gd name="connsiteX131" fmla="*/ 7256587 w 17232739"/>
              <a:gd name="connsiteY131" fmla="*/ 16 h 373733"/>
              <a:gd name="connsiteX132" fmla="*/ 7284970 w 17232739"/>
              <a:gd name="connsiteY132" fmla="*/ 7540 h 373733"/>
              <a:gd name="connsiteX133" fmla="*/ 7315765 w 17232739"/>
              <a:gd name="connsiteY133" fmla="*/ 153078 h 373733"/>
              <a:gd name="connsiteX134" fmla="*/ 7314709 w 17232739"/>
              <a:gd name="connsiteY134" fmla="*/ 156784 h 373733"/>
              <a:gd name="connsiteX135" fmla="*/ 7325273 w 17232739"/>
              <a:gd name="connsiteY135" fmla="*/ 142556 h 373733"/>
              <a:gd name="connsiteX136" fmla="*/ 7524466 w 17232739"/>
              <a:gd name="connsiteY136" fmla="*/ 16 h 373733"/>
              <a:gd name="connsiteX137" fmla="*/ 7552849 w 17232739"/>
              <a:gd name="connsiteY137" fmla="*/ 7540 h 373733"/>
              <a:gd name="connsiteX138" fmla="*/ 7583644 w 17232739"/>
              <a:gd name="connsiteY138" fmla="*/ 153078 h 373733"/>
              <a:gd name="connsiteX139" fmla="*/ 7582589 w 17232739"/>
              <a:gd name="connsiteY139" fmla="*/ 156783 h 373733"/>
              <a:gd name="connsiteX140" fmla="*/ 7593151 w 17232739"/>
              <a:gd name="connsiteY140" fmla="*/ 142556 h 373733"/>
              <a:gd name="connsiteX141" fmla="*/ 7792344 w 17232739"/>
              <a:gd name="connsiteY141" fmla="*/ 16 h 373733"/>
              <a:gd name="connsiteX142" fmla="*/ 7820726 w 17232739"/>
              <a:gd name="connsiteY142" fmla="*/ 7540 h 373733"/>
              <a:gd name="connsiteX143" fmla="*/ 7851522 w 17232739"/>
              <a:gd name="connsiteY143" fmla="*/ 153078 h 373733"/>
              <a:gd name="connsiteX144" fmla="*/ 7850466 w 17232739"/>
              <a:gd name="connsiteY144" fmla="*/ 156783 h 373733"/>
              <a:gd name="connsiteX145" fmla="*/ 7861029 w 17232739"/>
              <a:gd name="connsiteY145" fmla="*/ 142556 h 373733"/>
              <a:gd name="connsiteX146" fmla="*/ 8060222 w 17232739"/>
              <a:gd name="connsiteY146" fmla="*/ 16 h 373733"/>
              <a:gd name="connsiteX147" fmla="*/ 8088604 w 17232739"/>
              <a:gd name="connsiteY147" fmla="*/ 7540 h 373733"/>
              <a:gd name="connsiteX148" fmla="*/ 8119400 w 17232739"/>
              <a:gd name="connsiteY148" fmla="*/ 153078 h 373733"/>
              <a:gd name="connsiteX149" fmla="*/ 8118344 w 17232739"/>
              <a:gd name="connsiteY149" fmla="*/ 156785 h 373733"/>
              <a:gd name="connsiteX150" fmla="*/ 8128908 w 17232739"/>
              <a:gd name="connsiteY150" fmla="*/ 142556 h 373733"/>
              <a:gd name="connsiteX151" fmla="*/ 8328100 w 17232739"/>
              <a:gd name="connsiteY151" fmla="*/ 16 h 373733"/>
              <a:gd name="connsiteX152" fmla="*/ 8356482 w 17232739"/>
              <a:gd name="connsiteY152" fmla="*/ 7540 h 373733"/>
              <a:gd name="connsiteX153" fmla="*/ 8387279 w 17232739"/>
              <a:gd name="connsiteY153" fmla="*/ 153078 h 373733"/>
              <a:gd name="connsiteX154" fmla="*/ 8386228 w 17232739"/>
              <a:gd name="connsiteY154" fmla="*/ 156766 h 373733"/>
              <a:gd name="connsiteX155" fmla="*/ 8396778 w 17232739"/>
              <a:gd name="connsiteY155" fmla="*/ 142556 h 373733"/>
              <a:gd name="connsiteX156" fmla="*/ 8595970 w 17232739"/>
              <a:gd name="connsiteY156" fmla="*/ 16 h 373733"/>
              <a:gd name="connsiteX157" fmla="*/ 8624352 w 17232739"/>
              <a:gd name="connsiteY157" fmla="*/ 7540 h 373733"/>
              <a:gd name="connsiteX158" fmla="*/ 8655149 w 17232739"/>
              <a:gd name="connsiteY158" fmla="*/ 153078 h 373733"/>
              <a:gd name="connsiteX159" fmla="*/ 8654250 w 17232739"/>
              <a:gd name="connsiteY159" fmla="*/ 156232 h 373733"/>
              <a:gd name="connsiteX160" fmla="*/ 8654302 w 17232739"/>
              <a:gd name="connsiteY160" fmla="*/ 156154 h 373733"/>
              <a:gd name="connsiteX161" fmla="*/ 8864253 w 17232739"/>
              <a:gd name="connsiteY161" fmla="*/ 16 h 373733"/>
              <a:gd name="connsiteX162" fmla="*/ 8892635 w 17232739"/>
              <a:gd name="connsiteY162" fmla="*/ 7540 h 373733"/>
              <a:gd name="connsiteX163" fmla="*/ 8923432 w 17232739"/>
              <a:gd name="connsiteY163" fmla="*/ 153078 h 373733"/>
              <a:gd name="connsiteX164" fmla="*/ 8922376 w 17232739"/>
              <a:gd name="connsiteY164" fmla="*/ 156783 h 373733"/>
              <a:gd name="connsiteX165" fmla="*/ 8932938 w 17232739"/>
              <a:gd name="connsiteY165" fmla="*/ 142556 h 373733"/>
              <a:gd name="connsiteX166" fmla="*/ 9132131 w 17232739"/>
              <a:gd name="connsiteY166" fmla="*/ 16 h 373733"/>
              <a:gd name="connsiteX167" fmla="*/ 9160513 w 17232739"/>
              <a:gd name="connsiteY167" fmla="*/ 7540 h 373733"/>
              <a:gd name="connsiteX168" fmla="*/ 9191310 w 17232739"/>
              <a:gd name="connsiteY168" fmla="*/ 153078 h 373733"/>
              <a:gd name="connsiteX169" fmla="*/ 9190253 w 17232739"/>
              <a:gd name="connsiteY169" fmla="*/ 156785 h 373733"/>
              <a:gd name="connsiteX170" fmla="*/ 9200817 w 17232739"/>
              <a:gd name="connsiteY170" fmla="*/ 142556 h 373733"/>
              <a:gd name="connsiteX171" fmla="*/ 9400010 w 17232739"/>
              <a:gd name="connsiteY171" fmla="*/ 16 h 373733"/>
              <a:gd name="connsiteX172" fmla="*/ 9428392 w 17232739"/>
              <a:gd name="connsiteY172" fmla="*/ 7540 h 373733"/>
              <a:gd name="connsiteX173" fmla="*/ 9459188 w 17232739"/>
              <a:gd name="connsiteY173" fmla="*/ 153078 h 373733"/>
              <a:gd name="connsiteX174" fmla="*/ 9458133 w 17232739"/>
              <a:gd name="connsiteY174" fmla="*/ 156783 h 373733"/>
              <a:gd name="connsiteX175" fmla="*/ 9468695 w 17232739"/>
              <a:gd name="connsiteY175" fmla="*/ 142556 h 373733"/>
              <a:gd name="connsiteX176" fmla="*/ 9667888 w 17232739"/>
              <a:gd name="connsiteY176" fmla="*/ 16 h 373733"/>
              <a:gd name="connsiteX177" fmla="*/ 9696270 w 17232739"/>
              <a:gd name="connsiteY177" fmla="*/ 7540 h 373733"/>
              <a:gd name="connsiteX178" fmla="*/ 9727066 w 17232739"/>
              <a:gd name="connsiteY178" fmla="*/ 153078 h 373733"/>
              <a:gd name="connsiteX179" fmla="*/ 9726010 w 17232739"/>
              <a:gd name="connsiteY179" fmla="*/ 156783 h 373733"/>
              <a:gd name="connsiteX180" fmla="*/ 9736573 w 17232739"/>
              <a:gd name="connsiteY180" fmla="*/ 142556 h 373733"/>
              <a:gd name="connsiteX181" fmla="*/ 9935766 w 17232739"/>
              <a:gd name="connsiteY181" fmla="*/ 16 h 373733"/>
              <a:gd name="connsiteX182" fmla="*/ 9964148 w 17232739"/>
              <a:gd name="connsiteY182" fmla="*/ 7540 h 373733"/>
              <a:gd name="connsiteX183" fmla="*/ 9994944 w 17232739"/>
              <a:gd name="connsiteY183" fmla="*/ 153078 h 373733"/>
              <a:gd name="connsiteX184" fmla="*/ 9993886 w 17232739"/>
              <a:gd name="connsiteY184" fmla="*/ 156785 h 373733"/>
              <a:gd name="connsiteX185" fmla="*/ 10004451 w 17232739"/>
              <a:gd name="connsiteY185" fmla="*/ 142556 h 373733"/>
              <a:gd name="connsiteX186" fmla="*/ 10203644 w 17232739"/>
              <a:gd name="connsiteY186" fmla="*/ 16 h 373733"/>
              <a:gd name="connsiteX187" fmla="*/ 10232025 w 17232739"/>
              <a:gd name="connsiteY187" fmla="*/ 7540 h 373733"/>
              <a:gd name="connsiteX188" fmla="*/ 10262823 w 17232739"/>
              <a:gd name="connsiteY188" fmla="*/ 153078 h 373733"/>
              <a:gd name="connsiteX189" fmla="*/ 10261767 w 17232739"/>
              <a:gd name="connsiteY189" fmla="*/ 156783 h 373733"/>
              <a:gd name="connsiteX190" fmla="*/ 10272329 w 17232739"/>
              <a:gd name="connsiteY190" fmla="*/ 142556 h 373733"/>
              <a:gd name="connsiteX191" fmla="*/ 10471522 w 17232739"/>
              <a:gd name="connsiteY191" fmla="*/ 16 h 373733"/>
              <a:gd name="connsiteX192" fmla="*/ 10499904 w 17232739"/>
              <a:gd name="connsiteY192" fmla="*/ 7540 h 373733"/>
              <a:gd name="connsiteX193" fmla="*/ 10530701 w 17232739"/>
              <a:gd name="connsiteY193" fmla="*/ 153078 h 373733"/>
              <a:gd name="connsiteX194" fmla="*/ 10529645 w 17232739"/>
              <a:gd name="connsiteY194" fmla="*/ 156783 h 373733"/>
              <a:gd name="connsiteX195" fmla="*/ 10540207 w 17232739"/>
              <a:gd name="connsiteY195" fmla="*/ 142556 h 373733"/>
              <a:gd name="connsiteX196" fmla="*/ 10739400 w 17232739"/>
              <a:gd name="connsiteY196" fmla="*/ 16 h 373733"/>
              <a:gd name="connsiteX197" fmla="*/ 10767782 w 17232739"/>
              <a:gd name="connsiteY197" fmla="*/ 7540 h 373733"/>
              <a:gd name="connsiteX198" fmla="*/ 10798579 w 17232739"/>
              <a:gd name="connsiteY198" fmla="*/ 153078 h 373733"/>
              <a:gd name="connsiteX199" fmla="*/ 10797521 w 17232739"/>
              <a:gd name="connsiteY199" fmla="*/ 156785 h 373733"/>
              <a:gd name="connsiteX200" fmla="*/ 10808087 w 17232739"/>
              <a:gd name="connsiteY200" fmla="*/ 142556 h 373733"/>
              <a:gd name="connsiteX201" fmla="*/ 11007279 w 17232739"/>
              <a:gd name="connsiteY201" fmla="*/ 16 h 373733"/>
              <a:gd name="connsiteX202" fmla="*/ 11035660 w 17232739"/>
              <a:gd name="connsiteY202" fmla="*/ 7540 h 373733"/>
              <a:gd name="connsiteX203" fmla="*/ 11066457 w 17232739"/>
              <a:gd name="connsiteY203" fmla="*/ 153078 h 373733"/>
              <a:gd name="connsiteX204" fmla="*/ 11065401 w 17232739"/>
              <a:gd name="connsiteY204" fmla="*/ 156783 h 373733"/>
              <a:gd name="connsiteX205" fmla="*/ 11075965 w 17232739"/>
              <a:gd name="connsiteY205" fmla="*/ 142556 h 373733"/>
              <a:gd name="connsiteX206" fmla="*/ 11275157 w 17232739"/>
              <a:gd name="connsiteY206" fmla="*/ 16 h 373733"/>
              <a:gd name="connsiteX207" fmla="*/ 11303539 w 17232739"/>
              <a:gd name="connsiteY207" fmla="*/ 7540 h 373733"/>
              <a:gd name="connsiteX208" fmla="*/ 11334336 w 17232739"/>
              <a:gd name="connsiteY208" fmla="*/ 153078 h 373733"/>
              <a:gd name="connsiteX209" fmla="*/ 11333279 w 17232739"/>
              <a:gd name="connsiteY209" fmla="*/ 156783 h 373733"/>
              <a:gd name="connsiteX210" fmla="*/ 11343841 w 17232739"/>
              <a:gd name="connsiteY210" fmla="*/ 142556 h 373733"/>
              <a:gd name="connsiteX211" fmla="*/ 11543035 w 17232739"/>
              <a:gd name="connsiteY211" fmla="*/ 16 h 373733"/>
              <a:gd name="connsiteX212" fmla="*/ 11571417 w 17232739"/>
              <a:gd name="connsiteY212" fmla="*/ 7540 h 373733"/>
              <a:gd name="connsiteX213" fmla="*/ 11602212 w 17232739"/>
              <a:gd name="connsiteY213" fmla="*/ 153078 h 373733"/>
              <a:gd name="connsiteX214" fmla="*/ 11601156 w 17232739"/>
              <a:gd name="connsiteY214" fmla="*/ 156785 h 373733"/>
              <a:gd name="connsiteX215" fmla="*/ 11611721 w 17232739"/>
              <a:gd name="connsiteY215" fmla="*/ 142556 h 373733"/>
              <a:gd name="connsiteX216" fmla="*/ 11810914 w 17232739"/>
              <a:gd name="connsiteY216" fmla="*/ 16 h 373733"/>
              <a:gd name="connsiteX217" fmla="*/ 11839295 w 17232739"/>
              <a:gd name="connsiteY217" fmla="*/ 7540 h 373733"/>
              <a:gd name="connsiteX218" fmla="*/ 11870092 w 17232739"/>
              <a:gd name="connsiteY218" fmla="*/ 153078 h 373733"/>
              <a:gd name="connsiteX219" fmla="*/ 11869036 w 17232739"/>
              <a:gd name="connsiteY219" fmla="*/ 156783 h 373733"/>
              <a:gd name="connsiteX220" fmla="*/ 11879598 w 17232739"/>
              <a:gd name="connsiteY220" fmla="*/ 142556 h 373733"/>
              <a:gd name="connsiteX221" fmla="*/ 12078792 w 17232739"/>
              <a:gd name="connsiteY221" fmla="*/ 16 h 373733"/>
              <a:gd name="connsiteX222" fmla="*/ 12107173 w 17232739"/>
              <a:gd name="connsiteY222" fmla="*/ 7540 h 373733"/>
              <a:gd name="connsiteX223" fmla="*/ 12137969 w 17232739"/>
              <a:gd name="connsiteY223" fmla="*/ 153078 h 373733"/>
              <a:gd name="connsiteX224" fmla="*/ 12136913 w 17232739"/>
              <a:gd name="connsiteY224" fmla="*/ 156783 h 373733"/>
              <a:gd name="connsiteX225" fmla="*/ 12147476 w 17232739"/>
              <a:gd name="connsiteY225" fmla="*/ 142556 h 373733"/>
              <a:gd name="connsiteX226" fmla="*/ 12346669 w 17232739"/>
              <a:gd name="connsiteY226" fmla="*/ 16 h 373733"/>
              <a:gd name="connsiteX227" fmla="*/ 12375051 w 17232739"/>
              <a:gd name="connsiteY227" fmla="*/ 7540 h 373733"/>
              <a:gd name="connsiteX228" fmla="*/ 12405847 w 17232739"/>
              <a:gd name="connsiteY228" fmla="*/ 153078 h 373733"/>
              <a:gd name="connsiteX229" fmla="*/ 12404792 w 17232739"/>
              <a:gd name="connsiteY229" fmla="*/ 156782 h 373733"/>
              <a:gd name="connsiteX230" fmla="*/ 12415354 w 17232739"/>
              <a:gd name="connsiteY230" fmla="*/ 142556 h 373733"/>
              <a:gd name="connsiteX231" fmla="*/ 12614547 w 17232739"/>
              <a:gd name="connsiteY231" fmla="*/ 16 h 373733"/>
              <a:gd name="connsiteX232" fmla="*/ 12642929 w 17232739"/>
              <a:gd name="connsiteY232" fmla="*/ 7540 h 373733"/>
              <a:gd name="connsiteX233" fmla="*/ 12673725 w 17232739"/>
              <a:gd name="connsiteY233" fmla="*/ 153078 h 373733"/>
              <a:gd name="connsiteX234" fmla="*/ 12672669 w 17232739"/>
              <a:gd name="connsiteY234" fmla="*/ 156785 h 373733"/>
              <a:gd name="connsiteX235" fmla="*/ 12683233 w 17232739"/>
              <a:gd name="connsiteY235" fmla="*/ 142556 h 373733"/>
              <a:gd name="connsiteX236" fmla="*/ 12882426 w 17232739"/>
              <a:gd name="connsiteY236" fmla="*/ 16 h 373733"/>
              <a:gd name="connsiteX237" fmla="*/ 12910808 w 17232739"/>
              <a:gd name="connsiteY237" fmla="*/ 7540 h 373733"/>
              <a:gd name="connsiteX238" fmla="*/ 12941604 w 17232739"/>
              <a:gd name="connsiteY238" fmla="*/ 153078 h 373733"/>
              <a:gd name="connsiteX239" fmla="*/ 12940549 w 17232739"/>
              <a:gd name="connsiteY239" fmla="*/ 156782 h 373733"/>
              <a:gd name="connsiteX240" fmla="*/ 12951111 w 17232739"/>
              <a:gd name="connsiteY240" fmla="*/ 142556 h 373733"/>
              <a:gd name="connsiteX241" fmla="*/ 13150304 w 17232739"/>
              <a:gd name="connsiteY241" fmla="*/ 16 h 373733"/>
              <a:gd name="connsiteX242" fmla="*/ 13178686 w 17232739"/>
              <a:gd name="connsiteY242" fmla="*/ 7540 h 373733"/>
              <a:gd name="connsiteX243" fmla="*/ 13209482 w 17232739"/>
              <a:gd name="connsiteY243" fmla="*/ 153078 h 373733"/>
              <a:gd name="connsiteX244" fmla="*/ 13208427 w 17232739"/>
              <a:gd name="connsiteY244" fmla="*/ 156782 h 373733"/>
              <a:gd name="connsiteX245" fmla="*/ 13218989 w 17232739"/>
              <a:gd name="connsiteY245" fmla="*/ 142556 h 373733"/>
              <a:gd name="connsiteX246" fmla="*/ 13418182 w 17232739"/>
              <a:gd name="connsiteY246" fmla="*/ 16 h 373733"/>
              <a:gd name="connsiteX247" fmla="*/ 13446564 w 17232739"/>
              <a:gd name="connsiteY247" fmla="*/ 7540 h 373733"/>
              <a:gd name="connsiteX248" fmla="*/ 13477360 w 17232739"/>
              <a:gd name="connsiteY248" fmla="*/ 153078 h 373733"/>
              <a:gd name="connsiteX249" fmla="*/ 13476304 w 17232739"/>
              <a:gd name="connsiteY249" fmla="*/ 156785 h 373733"/>
              <a:gd name="connsiteX250" fmla="*/ 13486868 w 17232739"/>
              <a:gd name="connsiteY250" fmla="*/ 142556 h 373733"/>
              <a:gd name="connsiteX251" fmla="*/ 13686061 w 17232739"/>
              <a:gd name="connsiteY251" fmla="*/ 16 h 373733"/>
              <a:gd name="connsiteX252" fmla="*/ 13714443 w 17232739"/>
              <a:gd name="connsiteY252" fmla="*/ 7540 h 373733"/>
              <a:gd name="connsiteX253" fmla="*/ 13745239 w 17232739"/>
              <a:gd name="connsiteY253" fmla="*/ 153078 h 373733"/>
              <a:gd name="connsiteX254" fmla="*/ 13744183 w 17232739"/>
              <a:gd name="connsiteY254" fmla="*/ 156783 h 373733"/>
              <a:gd name="connsiteX255" fmla="*/ 13754746 w 17232739"/>
              <a:gd name="connsiteY255" fmla="*/ 142556 h 373733"/>
              <a:gd name="connsiteX256" fmla="*/ 13953939 w 17232739"/>
              <a:gd name="connsiteY256" fmla="*/ 16 h 373733"/>
              <a:gd name="connsiteX257" fmla="*/ 13982321 w 17232739"/>
              <a:gd name="connsiteY257" fmla="*/ 7540 h 373733"/>
              <a:gd name="connsiteX258" fmla="*/ 14013117 w 17232739"/>
              <a:gd name="connsiteY258" fmla="*/ 153078 h 373733"/>
              <a:gd name="connsiteX259" fmla="*/ 14012062 w 17232739"/>
              <a:gd name="connsiteY259" fmla="*/ 156782 h 373733"/>
              <a:gd name="connsiteX260" fmla="*/ 14022624 w 17232739"/>
              <a:gd name="connsiteY260" fmla="*/ 142556 h 373733"/>
              <a:gd name="connsiteX261" fmla="*/ 14221817 w 17232739"/>
              <a:gd name="connsiteY261" fmla="*/ 16 h 373733"/>
              <a:gd name="connsiteX262" fmla="*/ 14250199 w 17232739"/>
              <a:gd name="connsiteY262" fmla="*/ 7540 h 373733"/>
              <a:gd name="connsiteX263" fmla="*/ 14280995 w 17232739"/>
              <a:gd name="connsiteY263" fmla="*/ 153078 h 373733"/>
              <a:gd name="connsiteX264" fmla="*/ 14279939 w 17232739"/>
              <a:gd name="connsiteY264" fmla="*/ 156785 h 373733"/>
              <a:gd name="connsiteX265" fmla="*/ 14290503 w 17232739"/>
              <a:gd name="connsiteY265" fmla="*/ 142556 h 373733"/>
              <a:gd name="connsiteX266" fmla="*/ 14489696 w 17232739"/>
              <a:gd name="connsiteY266" fmla="*/ 16 h 373733"/>
              <a:gd name="connsiteX267" fmla="*/ 14518078 w 17232739"/>
              <a:gd name="connsiteY267" fmla="*/ 7540 h 373733"/>
              <a:gd name="connsiteX268" fmla="*/ 14548874 w 17232739"/>
              <a:gd name="connsiteY268" fmla="*/ 153078 h 373733"/>
              <a:gd name="connsiteX269" fmla="*/ 14547819 w 17232739"/>
              <a:gd name="connsiteY269" fmla="*/ 156782 h 373733"/>
              <a:gd name="connsiteX270" fmla="*/ 14558381 w 17232739"/>
              <a:gd name="connsiteY270" fmla="*/ 142556 h 373733"/>
              <a:gd name="connsiteX271" fmla="*/ 14757574 w 17232739"/>
              <a:gd name="connsiteY271" fmla="*/ 16 h 373733"/>
              <a:gd name="connsiteX272" fmla="*/ 14785956 w 17232739"/>
              <a:gd name="connsiteY272" fmla="*/ 7540 h 373733"/>
              <a:gd name="connsiteX273" fmla="*/ 14816752 w 17232739"/>
              <a:gd name="connsiteY273" fmla="*/ 153078 h 373733"/>
              <a:gd name="connsiteX274" fmla="*/ 14815697 w 17232739"/>
              <a:gd name="connsiteY274" fmla="*/ 156782 h 373733"/>
              <a:gd name="connsiteX275" fmla="*/ 14826259 w 17232739"/>
              <a:gd name="connsiteY275" fmla="*/ 142556 h 373733"/>
              <a:gd name="connsiteX276" fmla="*/ 15025452 w 17232739"/>
              <a:gd name="connsiteY276" fmla="*/ 16 h 373733"/>
              <a:gd name="connsiteX277" fmla="*/ 15053834 w 17232739"/>
              <a:gd name="connsiteY277" fmla="*/ 7540 h 373733"/>
              <a:gd name="connsiteX278" fmla="*/ 15084630 w 17232739"/>
              <a:gd name="connsiteY278" fmla="*/ 153078 h 373733"/>
              <a:gd name="connsiteX279" fmla="*/ 15083574 w 17232739"/>
              <a:gd name="connsiteY279" fmla="*/ 156785 h 373733"/>
              <a:gd name="connsiteX280" fmla="*/ 15094138 w 17232739"/>
              <a:gd name="connsiteY280" fmla="*/ 142556 h 373733"/>
              <a:gd name="connsiteX281" fmla="*/ 15293331 w 17232739"/>
              <a:gd name="connsiteY281" fmla="*/ 16 h 373733"/>
              <a:gd name="connsiteX282" fmla="*/ 15321713 w 17232739"/>
              <a:gd name="connsiteY282" fmla="*/ 7540 h 373733"/>
              <a:gd name="connsiteX283" fmla="*/ 15352509 w 17232739"/>
              <a:gd name="connsiteY283" fmla="*/ 153078 h 373733"/>
              <a:gd name="connsiteX284" fmla="*/ 15351453 w 17232739"/>
              <a:gd name="connsiteY284" fmla="*/ 156783 h 373733"/>
              <a:gd name="connsiteX285" fmla="*/ 15362016 w 17232739"/>
              <a:gd name="connsiteY285" fmla="*/ 142556 h 373733"/>
              <a:gd name="connsiteX286" fmla="*/ 15561209 w 17232739"/>
              <a:gd name="connsiteY286" fmla="*/ 16 h 373733"/>
              <a:gd name="connsiteX287" fmla="*/ 15589591 w 17232739"/>
              <a:gd name="connsiteY287" fmla="*/ 7540 h 373733"/>
              <a:gd name="connsiteX288" fmla="*/ 15620387 w 17232739"/>
              <a:gd name="connsiteY288" fmla="*/ 153078 h 373733"/>
              <a:gd name="connsiteX289" fmla="*/ 15619331 w 17232739"/>
              <a:gd name="connsiteY289" fmla="*/ 156783 h 373733"/>
              <a:gd name="connsiteX290" fmla="*/ 15629894 w 17232739"/>
              <a:gd name="connsiteY290" fmla="*/ 142556 h 373733"/>
              <a:gd name="connsiteX291" fmla="*/ 15829087 w 17232739"/>
              <a:gd name="connsiteY291" fmla="*/ 16 h 373733"/>
              <a:gd name="connsiteX292" fmla="*/ 15857469 w 17232739"/>
              <a:gd name="connsiteY292" fmla="*/ 7540 h 373733"/>
              <a:gd name="connsiteX293" fmla="*/ 15888265 w 17232739"/>
              <a:gd name="connsiteY293" fmla="*/ 153078 h 373733"/>
              <a:gd name="connsiteX294" fmla="*/ 15887209 w 17232739"/>
              <a:gd name="connsiteY294" fmla="*/ 156784 h 373733"/>
              <a:gd name="connsiteX295" fmla="*/ 15897773 w 17232739"/>
              <a:gd name="connsiteY295" fmla="*/ 142556 h 373733"/>
              <a:gd name="connsiteX296" fmla="*/ 16096966 w 17232739"/>
              <a:gd name="connsiteY296" fmla="*/ 16 h 373733"/>
              <a:gd name="connsiteX297" fmla="*/ 16125348 w 17232739"/>
              <a:gd name="connsiteY297" fmla="*/ 7540 h 373733"/>
              <a:gd name="connsiteX298" fmla="*/ 16156144 w 17232739"/>
              <a:gd name="connsiteY298" fmla="*/ 153078 h 373733"/>
              <a:gd name="connsiteX299" fmla="*/ 16155088 w 17232739"/>
              <a:gd name="connsiteY299" fmla="*/ 156783 h 373733"/>
              <a:gd name="connsiteX300" fmla="*/ 16165652 w 17232739"/>
              <a:gd name="connsiteY300" fmla="*/ 142556 h 373733"/>
              <a:gd name="connsiteX301" fmla="*/ 16364844 w 17232739"/>
              <a:gd name="connsiteY301" fmla="*/ 16 h 373733"/>
              <a:gd name="connsiteX302" fmla="*/ 16393226 w 17232739"/>
              <a:gd name="connsiteY302" fmla="*/ 7540 h 373733"/>
              <a:gd name="connsiteX303" fmla="*/ 16424022 w 17232739"/>
              <a:gd name="connsiteY303" fmla="*/ 153078 h 373733"/>
              <a:gd name="connsiteX304" fmla="*/ 16422966 w 17232739"/>
              <a:gd name="connsiteY304" fmla="*/ 156783 h 373733"/>
              <a:gd name="connsiteX305" fmla="*/ 16433528 w 17232739"/>
              <a:gd name="connsiteY305" fmla="*/ 142556 h 373733"/>
              <a:gd name="connsiteX306" fmla="*/ 16632722 w 17232739"/>
              <a:gd name="connsiteY306" fmla="*/ 16 h 373733"/>
              <a:gd name="connsiteX307" fmla="*/ 16661104 w 17232739"/>
              <a:gd name="connsiteY307" fmla="*/ 7540 h 373733"/>
              <a:gd name="connsiteX308" fmla="*/ 16691900 w 17232739"/>
              <a:gd name="connsiteY308" fmla="*/ 153078 h 373733"/>
              <a:gd name="connsiteX309" fmla="*/ 16690844 w 17232739"/>
              <a:gd name="connsiteY309" fmla="*/ 156785 h 373733"/>
              <a:gd name="connsiteX310" fmla="*/ 16701408 w 17232739"/>
              <a:gd name="connsiteY310" fmla="*/ 142556 h 373733"/>
              <a:gd name="connsiteX311" fmla="*/ 16900600 w 17232739"/>
              <a:gd name="connsiteY311" fmla="*/ 16 h 373733"/>
              <a:gd name="connsiteX312" fmla="*/ 16928982 w 17232739"/>
              <a:gd name="connsiteY312" fmla="*/ 7540 h 373733"/>
              <a:gd name="connsiteX313" fmla="*/ 16959780 w 17232739"/>
              <a:gd name="connsiteY313" fmla="*/ 153078 h 373733"/>
              <a:gd name="connsiteX314" fmla="*/ 16958728 w 17232739"/>
              <a:gd name="connsiteY314" fmla="*/ 156766 h 373733"/>
              <a:gd name="connsiteX315" fmla="*/ 16969278 w 17232739"/>
              <a:gd name="connsiteY315" fmla="*/ 142556 h 373733"/>
              <a:gd name="connsiteX316" fmla="*/ 17168470 w 17232739"/>
              <a:gd name="connsiteY316" fmla="*/ 16 h 373733"/>
              <a:gd name="connsiteX317" fmla="*/ 17196852 w 17232739"/>
              <a:gd name="connsiteY317" fmla="*/ 7540 h 373733"/>
              <a:gd name="connsiteX318" fmla="*/ 17193712 w 17232739"/>
              <a:gd name="connsiteY318" fmla="*/ 272134 h 373733"/>
              <a:gd name="connsiteX319" fmla="*/ 17189316 w 17232739"/>
              <a:gd name="connsiteY319" fmla="*/ 282293 h 373733"/>
              <a:gd name="connsiteX320" fmla="*/ 91440 w 17232739"/>
              <a:gd name="connsiteY320" fmla="*/ 373733 h 373733"/>
              <a:gd name="connsiteX0" fmla="*/ 200313 w 17141299"/>
              <a:gd name="connsiteY0" fmla="*/ 16 h 373733"/>
              <a:gd name="connsiteX1" fmla="*/ 228695 w 17141299"/>
              <a:gd name="connsiteY1" fmla="*/ 7540 h 373733"/>
              <a:gd name="connsiteX2" fmla="*/ 259492 w 17141299"/>
              <a:gd name="connsiteY2" fmla="*/ 153078 h 373733"/>
              <a:gd name="connsiteX3" fmla="*/ 258436 w 17141299"/>
              <a:gd name="connsiteY3" fmla="*/ 156783 h 373733"/>
              <a:gd name="connsiteX4" fmla="*/ 268998 w 17141299"/>
              <a:gd name="connsiteY4" fmla="*/ 142556 h 373733"/>
              <a:gd name="connsiteX5" fmla="*/ 468191 w 17141299"/>
              <a:gd name="connsiteY5" fmla="*/ 16 h 373733"/>
              <a:gd name="connsiteX6" fmla="*/ 496573 w 17141299"/>
              <a:gd name="connsiteY6" fmla="*/ 7540 h 373733"/>
              <a:gd name="connsiteX7" fmla="*/ 527370 w 17141299"/>
              <a:gd name="connsiteY7" fmla="*/ 153078 h 373733"/>
              <a:gd name="connsiteX8" fmla="*/ 526313 w 17141299"/>
              <a:gd name="connsiteY8" fmla="*/ 156785 h 373733"/>
              <a:gd name="connsiteX9" fmla="*/ 536877 w 17141299"/>
              <a:gd name="connsiteY9" fmla="*/ 142556 h 373733"/>
              <a:gd name="connsiteX10" fmla="*/ 736070 w 17141299"/>
              <a:gd name="connsiteY10" fmla="*/ 16 h 373733"/>
              <a:gd name="connsiteX11" fmla="*/ 764452 w 17141299"/>
              <a:gd name="connsiteY11" fmla="*/ 7540 h 373733"/>
              <a:gd name="connsiteX12" fmla="*/ 795248 w 17141299"/>
              <a:gd name="connsiteY12" fmla="*/ 153078 h 373733"/>
              <a:gd name="connsiteX13" fmla="*/ 794193 w 17141299"/>
              <a:gd name="connsiteY13" fmla="*/ 156783 h 373733"/>
              <a:gd name="connsiteX14" fmla="*/ 804755 w 17141299"/>
              <a:gd name="connsiteY14" fmla="*/ 142556 h 373733"/>
              <a:gd name="connsiteX15" fmla="*/ 1003948 w 17141299"/>
              <a:gd name="connsiteY15" fmla="*/ 16 h 373733"/>
              <a:gd name="connsiteX16" fmla="*/ 1032330 w 17141299"/>
              <a:gd name="connsiteY16" fmla="*/ 7540 h 373733"/>
              <a:gd name="connsiteX17" fmla="*/ 1063126 w 17141299"/>
              <a:gd name="connsiteY17" fmla="*/ 153078 h 373733"/>
              <a:gd name="connsiteX18" fmla="*/ 1062070 w 17141299"/>
              <a:gd name="connsiteY18" fmla="*/ 156783 h 373733"/>
              <a:gd name="connsiteX19" fmla="*/ 1072633 w 17141299"/>
              <a:gd name="connsiteY19" fmla="*/ 142556 h 373733"/>
              <a:gd name="connsiteX20" fmla="*/ 1271826 w 17141299"/>
              <a:gd name="connsiteY20" fmla="*/ 16 h 373733"/>
              <a:gd name="connsiteX21" fmla="*/ 1300208 w 17141299"/>
              <a:gd name="connsiteY21" fmla="*/ 7540 h 373733"/>
              <a:gd name="connsiteX22" fmla="*/ 1331004 w 17141299"/>
              <a:gd name="connsiteY22" fmla="*/ 153078 h 373733"/>
              <a:gd name="connsiteX23" fmla="*/ 1329946 w 17141299"/>
              <a:gd name="connsiteY23" fmla="*/ 156785 h 373733"/>
              <a:gd name="connsiteX24" fmla="*/ 1340512 w 17141299"/>
              <a:gd name="connsiteY24" fmla="*/ 142556 h 373733"/>
              <a:gd name="connsiteX25" fmla="*/ 1539704 w 17141299"/>
              <a:gd name="connsiteY25" fmla="*/ 16 h 373733"/>
              <a:gd name="connsiteX26" fmla="*/ 1568085 w 17141299"/>
              <a:gd name="connsiteY26" fmla="*/ 7540 h 373733"/>
              <a:gd name="connsiteX27" fmla="*/ 1598883 w 17141299"/>
              <a:gd name="connsiteY27" fmla="*/ 153078 h 373733"/>
              <a:gd name="connsiteX28" fmla="*/ 1597828 w 17141299"/>
              <a:gd name="connsiteY28" fmla="*/ 156783 h 373733"/>
              <a:gd name="connsiteX29" fmla="*/ 1608389 w 17141299"/>
              <a:gd name="connsiteY29" fmla="*/ 142556 h 373733"/>
              <a:gd name="connsiteX30" fmla="*/ 1807582 w 17141299"/>
              <a:gd name="connsiteY30" fmla="*/ 16 h 373733"/>
              <a:gd name="connsiteX31" fmla="*/ 1835964 w 17141299"/>
              <a:gd name="connsiteY31" fmla="*/ 7540 h 373733"/>
              <a:gd name="connsiteX32" fmla="*/ 1866761 w 17141299"/>
              <a:gd name="connsiteY32" fmla="*/ 153078 h 373733"/>
              <a:gd name="connsiteX33" fmla="*/ 1865705 w 17141299"/>
              <a:gd name="connsiteY33" fmla="*/ 156783 h 373733"/>
              <a:gd name="connsiteX34" fmla="*/ 1876267 w 17141299"/>
              <a:gd name="connsiteY34" fmla="*/ 142556 h 373733"/>
              <a:gd name="connsiteX35" fmla="*/ 2075460 w 17141299"/>
              <a:gd name="connsiteY35" fmla="*/ 16 h 373733"/>
              <a:gd name="connsiteX36" fmla="*/ 2103842 w 17141299"/>
              <a:gd name="connsiteY36" fmla="*/ 7540 h 373733"/>
              <a:gd name="connsiteX37" fmla="*/ 2134639 w 17141299"/>
              <a:gd name="connsiteY37" fmla="*/ 153078 h 373733"/>
              <a:gd name="connsiteX38" fmla="*/ 2133581 w 17141299"/>
              <a:gd name="connsiteY38" fmla="*/ 156785 h 373733"/>
              <a:gd name="connsiteX39" fmla="*/ 2144147 w 17141299"/>
              <a:gd name="connsiteY39" fmla="*/ 142556 h 373733"/>
              <a:gd name="connsiteX40" fmla="*/ 2343339 w 17141299"/>
              <a:gd name="connsiteY40" fmla="*/ 16 h 373733"/>
              <a:gd name="connsiteX41" fmla="*/ 2371720 w 17141299"/>
              <a:gd name="connsiteY41" fmla="*/ 7540 h 373733"/>
              <a:gd name="connsiteX42" fmla="*/ 2402517 w 17141299"/>
              <a:gd name="connsiteY42" fmla="*/ 153078 h 373733"/>
              <a:gd name="connsiteX43" fmla="*/ 2401461 w 17141299"/>
              <a:gd name="connsiteY43" fmla="*/ 156783 h 373733"/>
              <a:gd name="connsiteX44" fmla="*/ 2412025 w 17141299"/>
              <a:gd name="connsiteY44" fmla="*/ 142556 h 373733"/>
              <a:gd name="connsiteX45" fmla="*/ 2611218 w 17141299"/>
              <a:gd name="connsiteY45" fmla="*/ 16 h 373733"/>
              <a:gd name="connsiteX46" fmla="*/ 2639599 w 17141299"/>
              <a:gd name="connsiteY46" fmla="*/ 7540 h 373733"/>
              <a:gd name="connsiteX47" fmla="*/ 2670397 w 17141299"/>
              <a:gd name="connsiteY47" fmla="*/ 153078 h 373733"/>
              <a:gd name="connsiteX48" fmla="*/ 2669339 w 17141299"/>
              <a:gd name="connsiteY48" fmla="*/ 156783 h 373733"/>
              <a:gd name="connsiteX49" fmla="*/ 2679901 w 17141299"/>
              <a:gd name="connsiteY49" fmla="*/ 142556 h 373733"/>
              <a:gd name="connsiteX50" fmla="*/ 2879095 w 17141299"/>
              <a:gd name="connsiteY50" fmla="*/ 16 h 373733"/>
              <a:gd name="connsiteX51" fmla="*/ 2907477 w 17141299"/>
              <a:gd name="connsiteY51" fmla="*/ 7540 h 373733"/>
              <a:gd name="connsiteX52" fmla="*/ 2938272 w 17141299"/>
              <a:gd name="connsiteY52" fmla="*/ 153078 h 373733"/>
              <a:gd name="connsiteX53" fmla="*/ 2937216 w 17141299"/>
              <a:gd name="connsiteY53" fmla="*/ 156785 h 373733"/>
              <a:gd name="connsiteX54" fmla="*/ 2947781 w 17141299"/>
              <a:gd name="connsiteY54" fmla="*/ 142556 h 373733"/>
              <a:gd name="connsiteX55" fmla="*/ 3146974 w 17141299"/>
              <a:gd name="connsiteY55" fmla="*/ 16 h 373733"/>
              <a:gd name="connsiteX56" fmla="*/ 3175356 w 17141299"/>
              <a:gd name="connsiteY56" fmla="*/ 7540 h 373733"/>
              <a:gd name="connsiteX57" fmla="*/ 3206152 w 17141299"/>
              <a:gd name="connsiteY57" fmla="*/ 153078 h 373733"/>
              <a:gd name="connsiteX58" fmla="*/ 3205096 w 17141299"/>
              <a:gd name="connsiteY58" fmla="*/ 156783 h 373733"/>
              <a:gd name="connsiteX59" fmla="*/ 3215658 w 17141299"/>
              <a:gd name="connsiteY59" fmla="*/ 142556 h 373733"/>
              <a:gd name="connsiteX60" fmla="*/ 3414852 w 17141299"/>
              <a:gd name="connsiteY60" fmla="*/ 16 h 373733"/>
              <a:gd name="connsiteX61" fmla="*/ 3443234 w 17141299"/>
              <a:gd name="connsiteY61" fmla="*/ 7540 h 373733"/>
              <a:gd name="connsiteX62" fmla="*/ 3474029 w 17141299"/>
              <a:gd name="connsiteY62" fmla="*/ 153078 h 373733"/>
              <a:gd name="connsiteX63" fmla="*/ 3472973 w 17141299"/>
              <a:gd name="connsiteY63" fmla="*/ 156783 h 373733"/>
              <a:gd name="connsiteX64" fmla="*/ 3483536 w 17141299"/>
              <a:gd name="connsiteY64" fmla="*/ 142556 h 373733"/>
              <a:gd name="connsiteX65" fmla="*/ 3682729 w 17141299"/>
              <a:gd name="connsiteY65" fmla="*/ 16 h 373733"/>
              <a:gd name="connsiteX66" fmla="*/ 3711112 w 17141299"/>
              <a:gd name="connsiteY66" fmla="*/ 7540 h 373733"/>
              <a:gd name="connsiteX67" fmla="*/ 3741908 w 17141299"/>
              <a:gd name="connsiteY67" fmla="*/ 153078 h 373733"/>
              <a:gd name="connsiteX68" fmla="*/ 3740852 w 17141299"/>
              <a:gd name="connsiteY68" fmla="*/ 156782 h 373733"/>
              <a:gd name="connsiteX69" fmla="*/ 3751415 w 17141299"/>
              <a:gd name="connsiteY69" fmla="*/ 142556 h 373733"/>
              <a:gd name="connsiteX70" fmla="*/ 3950608 w 17141299"/>
              <a:gd name="connsiteY70" fmla="*/ 16 h 373733"/>
              <a:gd name="connsiteX71" fmla="*/ 3978989 w 17141299"/>
              <a:gd name="connsiteY71" fmla="*/ 7540 h 373733"/>
              <a:gd name="connsiteX72" fmla="*/ 4009786 w 17141299"/>
              <a:gd name="connsiteY72" fmla="*/ 153078 h 373733"/>
              <a:gd name="connsiteX73" fmla="*/ 4008730 w 17141299"/>
              <a:gd name="connsiteY73" fmla="*/ 156785 h 373733"/>
              <a:gd name="connsiteX74" fmla="*/ 4019294 w 17141299"/>
              <a:gd name="connsiteY74" fmla="*/ 142556 h 373733"/>
              <a:gd name="connsiteX75" fmla="*/ 4218487 w 17141299"/>
              <a:gd name="connsiteY75" fmla="*/ 16 h 373733"/>
              <a:gd name="connsiteX76" fmla="*/ 4246868 w 17141299"/>
              <a:gd name="connsiteY76" fmla="*/ 7540 h 373733"/>
              <a:gd name="connsiteX77" fmla="*/ 4277665 w 17141299"/>
              <a:gd name="connsiteY77" fmla="*/ 153078 h 373733"/>
              <a:gd name="connsiteX78" fmla="*/ 4276610 w 17141299"/>
              <a:gd name="connsiteY78" fmla="*/ 156782 h 373733"/>
              <a:gd name="connsiteX79" fmla="*/ 4287172 w 17141299"/>
              <a:gd name="connsiteY79" fmla="*/ 142556 h 373733"/>
              <a:gd name="connsiteX80" fmla="*/ 4486364 w 17141299"/>
              <a:gd name="connsiteY80" fmla="*/ 16 h 373733"/>
              <a:gd name="connsiteX81" fmla="*/ 4514747 w 17141299"/>
              <a:gd name="connsiteY81" fmla="*/ 7540 h 373733"/>
              <a:gd name="connsiteX82" fmla="*/ 4545542 w 17141299"/>
              <a:gd name="connsiteY82" fmla="*/ 153078 h 373733"/>
              <a:gd name="connsiteX83" fmla="*/ 4544488 w 17141299"/>
              <a:gd name="connsiteY83" fmla="*/ 156782 h 373733"/>
              <a:gd name="connsiteX84" fmla="*/ 4555049 w 17141299"/>
              <a:gd name="connsiteY84" fmla="*/ 142556 h 373733"/>
              <a:gd name="connsiteX85" fmla="*/ 4754242 w 17141299"/>
              <a:gd name="connsiteY85" fmla="*/ 16 h 373733"/>
              <a:gd name="connsiteX86" fmla="*/ 4782625 w 17141299"/>
              <a:gd name="connsiteY86" fmla="*/ 7540 h 373733"/>
              <a:gd name="connsiteX87" fmla="*/ 4813420 w 17141299"/>
              <a:gd name="connsiteY87" fmla="*/ 153078 h 373733"/>
              <a:gd name="connsiteX88" fmla="*/ 4812364 w 17141299"/>
              <a:gd name="connsiteY88" fmla="*/ 156785 h 373733"/>
              <a:gd name="connsiteX89" fmla="*/ 4822928 w 17141299"/>
              <a:gd name="connsiteY89" fmla="*/ 142556 h 373733"/>
              <a:gd name="connsiteX90" fmla="*/ 5022121 w 17141299"/>
              <a:gd name="connsiteY90" fmla="*/ 16 h 373733"/>
              <a:gd name="connsiteX91" fmla="*/ 5050504 w 17141299"/>
              <a:gd name="connsiteY91" fmla="*/ 7540 h 373733"/>
              <a:gd name="connsiteX92" fmla="*/ 5081300 w 17141299"/>
              <a:gd name="connsiteY92" fmla="*/ 153078 h 373733"/>
              <a:gd name="connsiteX93" fmla="*/ 5080243 w 17141299"/>
              <a:gd name="connsiteY93" fmla="*/ 156783 h 373733"/>
              <a:gd name="connsiteX94" fmla="*/ 5090807 w 17141299"/>
              <a:gd name="connsiteY94" fmla="*/ 142556 h 373733"/>
              <a:gd name="connsiteX95" fmla="*/ 5290000 w 17141299"/>
              <a:gd name="connsiteY95" fmla="*/ 16 h 373733"/>
              <a:gd name="connsiteX96" fmla="*/ 5318381 w 17141299"/>
              <a:gd name="connsiteY96" fmla="*/ 7540 h 373733"/>
              <a:gd name="connsiteX97" fmla="*/ 5349178 w 17141299"/>
              <a:gd name="connsiteY97" fmla="*/ 153078 h 373733"/>
              <a:gd name="connsiteX98" fmla="*/ 5348123 w 17141299"/>
              <a:gd name="connsiteY98" fmla="*/ 156782 h 373733"/>
              <a:gd name="connsiteX99" fmla="*/ 5358685 w 17141299"/>
              <a:gd name="connsiteY99" fmla="*/ 142556 h 373733"/>
              <a:gd name="connsiteX100" fmla="*/ 5557878 w 17141299"/>
              <a:gd name="connsiteY100" fmla="*/ 16 h 373733"/>
              <a:gd name="connsiteX101" fmla="*/ 5586259 w 17141299"/>
              <a:gd name="connsiteY101" fmla="*/ 7540 h 373733"/>
              <a:gd name="connsiteX102" fmla="*/ 5617055 w 17141299"/>
              <a:gd name="connsiteY102" fmla="*/ 153078 h 373733"/>
              <a:gd name="connsiteX103" fmla="*/ 5616000 w 17141299"/>
              <a:gd name="connsiteY103" fmla="*/ 156785 h 373733"/>
              <a:gd name="connsiteX104" fmla="*/ 5626564 w 17141299"/>
              <a:gd name="connsiteY104" fmla="*/ 142556 h 373733"/>
              <a:gd name="connsiteX105" fmla="*/ 5825756 w 17141299"/>
              <a:gd name="connsiteY105" fmla="*/ 16 h 373733"/>
              <a:gd name="connsiteX106" fmla="*/ 5854139 w 17141299"/>
              <a:gd name="connsiteY106" fmla="*/ 7540 h 373733"/>
              <a:gd name="connsiteX107" fmla="*/ 5884934 w 17141299"/>
              <a:gd name="connsiteY107" fmla="*/ 153078 h 373733"/>
              <a:gd name="connsiteX108" fmla="*/ 5883880 w 17141299"/>
              <a:gd name="connsiteY108" fmla="*/ 156782 h 373733"/>
              <a:gd name="connsiteX109" fmla="*/ 5894441 w 17141299"/>
              <a:gd name="connsiteY109" fmla="*/ 142556 h 373733"/>
              <a:gd name="connsiteX110" fmla="*/ 6093634 w 17141299"/>
              <a:gd name="connsiteY110" fmla="*/ 16 h 373733"/>
              <a:gd name="connsiteX111" fmla="*/ 6122017 w 17141299"/>
              <a:gd name="connsiteY111" fmla="*/ 7540 h 373733"/>
              <a:gd name="connsiteX112" fmla="*/ 6152812 w 17141299"/>
              <a:gd name="connsiteY112" fmla="*/ 153078 h 373733"/>
              <a:gd name="connsiteX113" fmla="*/ 6151757 w 17141299"/>
              <a:gd name="connsiteY113" fmla="*/ 156782 h 373733"/>
              <a:gd name="connsiteX114" fmla="*/ 6162319 w 17141299"/>
              <a:gd name="connsiteY114" fmla="*/ 142556 h 373733"/>
              <a:gd name="connsiteX115" fmla="*/ 6361513 w 17141299"/>
              <a:gd name="connsiteY115" fmla="*/ 16 h 373733"/>
              <a:gd name="connsiteX116" fmla="*/ 6389894 w 17141299"/>
              <a:gd name="connsiteY116" fmla="*/ 7540 h 373733"/>
              <a:gd name="connsiteX117" fmla="*/ 6420691 w 17141299"/>
              <a:gd name="connsiteY117" fmla="*/ 153078 h 373733"/>
              <a:gd name="connsiteX118" fmla="*/ 6419635 w 17141299"/>
              <a:gd name="connsiteY118" fmla="*/ 156785 h 373733"/>
              <a:gd name="connsiteX119" fmla="*/ 6430199 w 17141299"/>
              <a:gd name="connsiteY119" fmla="*/ 142556 h 373733"/>
              <a:gd name="connsiteX120" fmla="*/ 6629392 w 17141299"/>
              <a:gd name="connsiteY120" fmla="*/ 16 h 373733"/>
              <a:gd name="connsiteX121" fmla="*/ 6657773 w 17141299"/>
              <a:gd name="connsiteY121" fmla="*/ 7540 h 373733"/>
              <a:gd name="connsiteX122" fmla="*/ 6688570 w 17141299"/>
              <a:gd name="connsiteY122" fmla="*/ 153078 h 373733"/>
              <a:gd name="connsiteX123" fmla="*/ 6687514 w 17141299"/>
              <a:gd name="connsiteY123" fmla="*/ 156783 h 373733"/>
              <a:gd name="connsiteX124" fmla="*/ 6698077 w 17141299"/>
              <a:gd name="connsiteY124" fmla="*/ 142556 h 373733"/>
              <a:gd name="connsiteX125" fmla="*/ 6897270 w 17141299"/>
              <a:gd name="connsiteY125" fmla="*/ 16 h 373733"/>
              <a:gd name="connsiteX126" fmla="*/ 6925651 w 17141299"/>
              <a:gd name="connsiteY126" fmla="*/ 7540 h 373733"/>
              <a:gd name="connsiteX127" fmla="*/ 6956448 w 17141299"/>
              <a:gd name="connsiteY127" fmla="*/ 153078 h 373733"/>
              <a:gd name="connsiteX128" fmla="*/ 6955392 w 17141299"/>
              <a:gd name="connsiteY128" fmla="*/ 156783 h 373733"/>
              <a:gd name="connsiteX129" fmla="*/ 6965955 w 17141299"/>
              <a:gd name="connsiteY129" fmla="*/ 142556 h 373733"/>
              <a:gd name="connsiteX130" fmla="*/ 7165147 w 17141299"/>
              <a:gd name="connsiteY130" fmla="*/ 16 h 373733"/>
              <a:gd name="connsiteX131" fmla="*/ 7193530 w 17141299"/>
              <a:gd name="connsiteY131" fmla="*/ 7540 h 373733"/>
              <a:gd name="connsiteX132" fmla="*/ 7224325 w 17141299"/>
              <a:gd name="connsiteY132" fmla="*/ 153078 h 373733"/>
              <a:gd name="connsiteX133" fmla="*/ 7223269 w 17141299"/>
              <a:gd name="connsiteY133" fmla="*/ 156784 h 373733"/>
              <a:gd name="connsiteX134" fmla="*/ 7233833 w 17141299"/>
              <a:gd name="connsiteY134" fmla="*/ 142556 h 373733"/>
              <a:gd name="connsiteX135" fmla="*/ 7433026 w 17141299"/>
              <a:gd name="connsiteY135" fmla="*/ 16 h 373733"/>
              <a:gd name="connsiteX136" fmla="*/ 7461409 w 17141299"/>
              <a:gd name="connsiteY136" fmla="*/ 7540 h 373733"/>
              <a:gd name="connsiteX137" fmla="*/ 7492204 w 17141299"/>
              <a:gd name="connsiteY137" fmla="*/ 153078 h 373733"/>
              <a:gd name="connsiteX138" fmla="*/ 7491149 w 17141299"/>
              <a:gd name="connsiteY138" fmla="*/ 156783 h 373733"/>
              <a:gd name="connsiteX139" fmla="*/ 7501711 w 17141299"/>
              <a:gd name="connsiteY139" fmla="*/ 142556 h 373733"/>
              <a:gd name="connsiteX140" fmla="*/ 7700904 w 17141299"/>
              <a:gd name="connsiteY140" fmla="*/ 16 h 373733"/>
              <a:gd name="connsiteX141" fmla="*/ 7729286 w 17141299"/>
              <a:gd name="connsiteY141" fmla="*/ 7540 h 373733"/>
              <a:gd name="connsiteX142" fmla="*/ 7760082 w 17141299"/>
              <a:gd name="connsiteY142" fmla="*/ 153078 h 373733"/>
              <a:gd name="connsiteX143" fmla="*/ 7759026 w 17141299"/>
              <a:gd name="connsiteY143" fmla="*/ 156783 h 373733"/>
              <a:gd name="connsiteX144" fmla="*/ 7769589 w 17141299"/>
              <a:gd name="connsiteY144" fmla="*/ 142556 h 373733"/>
              <a:gd name="connsiteX145" fmla="*/ 7968782 w 17141299"/>
              <a:gd name="connsiteY145" fmla="*/ 16 h 373733"/>
              <a:gd name="connsiteX146" fmla="*/ 7997164 w 17141299"/>
              <a:gd name="connsiteY146" fmla="*/ 7540 h 373733"/>
              <a:gd name="connsiteX147" fmla="*/ 8027960 w 17141299"/>
              <a:gd name="connsiteY147" fmla="*/ 153078 h 373733"/>
              <a:gd name="connsiteX148" fmla="*/ 8026904 w 17141299"/>
              <a:gd name="connsiteY148" fmla="*/ 156785 h 373733"/>
              <a:gd name="connsiteX149" fmla="*/ 8037468 w 17141299"/>
              <a:gd name="connsiteY149" fmla="*/ 142556 h 373733"/>
              <a:gd name="connsiteX150" fmla="*/ 8236660 w 17141299"/>
              <a:gd name="connsiteY150" fmla="*/ 16 h 373733"/>
              <a:gd name="connsiteX151" fmla="*/ 8265042 w 17141299"/>
              <a:gd name="connsiteY151" fmla="*/ 7540 h 373733"/>
              <a:gd name="connsiteX152" fmla="*/ 8295839 w 17141299"/>
              <a:gd name="connsiteY152" fmla="*/ 153078 h 373733"/>
              <a:gd name="connsiteX153" fmla="*/ 8294788 w 17141299"/>
              <a:gd name="connsiteY153" fmla="*/ 156766 h 373733"/>
              <a:gd name="connsiteX154" fmla="*/ 8305338 w 17141299"/>
              <a:gd name="connsiteY154" fmla="*/ 142556 h 373733"/>
              <a:gd name="connsiteX155" fmla="*/ 8504530 w 17141299"/>
              <a:gd name="connsiteY155" fmla="*/ 16 h 373733"/>
              <a:gd name="connsiteX156" fmla="*/ 8532912 w 17141299"/>
              <a:gd name="connsiteY156" fmla="*/ 7540 h 373733"/>
              <a:gd name="connsiteX157" fmla="*/ 8563709 w 17141299"/>
              <a:gd name="connsiteY157" fmla="*/ 153078 h 373733"/>
              <a:gd name="connsiteX158" fmla="*/ 8562810 w 17141299"/>
              <a:gd name="connsiteY158" fmla="*/ 156232 h 373733"/>
              <a:gd name="connsiteX159" fmla="*/ 8562862 w 17141299"/>
              <a:gd name="connsiteY159" fmla="*/ 156154 h 373733"/>
              <a:gd name="connsiteX160" fmla="*/ 8772813 w 17141299"/>
              <a:gd name="connsiteY160" fmla="*/ 16 h 373733"/>
              <a:gd name="connsiteX161" fmla="*/ 8801195 w 17141299"/>
              <a:gd name="connsiteY161" fmla="*/ 7540 h 373733"/>
              <a:gd name="connsiteX162" fmla="*/ 8831992 w 17141299"/>
              <a:gd name="connsiteY162" fmla="*/ 153078 h 373733"/>
              <a:gd name="connsiteX163" fmla="*/ 8830936 w 17141299"/>
              <a:gd name="connsiteY163" fmla="*/ 156783 h 373733"/>
              <a:gd name="connsiteX164" fmla="*/ 8841498 w 17141299"/>
              <a:gd name="connsiteY164" fmla="*/ 142556 h 373733"/>
              <a:gd name="connsiteX165" fmla="*/ 9040691 w 17141299"/>
              <a:gd name="connsiteY165" fmla="*/ 16 h 373733"/>
              <a:gd name="connsiteX166" fmla="*/ 9069073 w 17141299"/>
              <a:gd name="connsiteY166" fmla="*/ 7540 h 373733"/>
              <a:gd name="connsiteX167" fmla="*/ 9099870 w 17141299"/>
              <a:gd name="connsiteY167" fmla="*/ 153078 h 373733"/>
              <a:gd name="connsiteX168" fmla="*/ 9098813 w 17141299"/>
              <a:gd name="connsiteY168" fmla="*/ 156785 h 373733"/>
              <a:gd name="connsiteX169" fmla="*/ 9109377 w 17141299"/>
              <a:gd name="connsiteY169" fmla="*/ 142556 h 373733"/>
              <a:gd name="connsiteX170" fmla="*/ 9308570 w 17141299"/>
              <a:gd name="connsiteY170" fmla="*/ 16 h 373733"/>
              <a:gd name="connsiteX171" fmla="*/ 9336952 w 17141299"/>
              <a:gd name="connsiteY171" fmla="*/ 7540 h 373733"/>
              <a:gd name="connsiteX172" fmla="*/ 9367748 w 17141299"/>
              <a:gd name="connsiteY172" fmla="*/ 153078 h 373733"/>
              <a:gd name="connsiteX173" fmla="*/ 9366693 w 17141299"/>
              <a:gd name="connsiteY173" fmla="*/ 156783 h 373733"/>
              <a:gd name="connsiteX174" fmla="*/ 9377255 w 17141299"/>
              <a:gd name="connsiteY174" fmla="*/ 142556 h 373733"/>
              <a:gd name="connsiteX175" fmla="*/ 9576448 w 17141299"/>
              <a:gd name="connsiteY175" fmla="*/ 16 h 373733"/>
              <a:gd name="connsiteX176" fmla="*/ 9604830 w 17141299"/>
              <a:gd name="connsiteY176" fmla="*/ 7540 h 373733"/>
              <a:gd name="connsiteX177" fmla="*/ 9635626 w 17141299"/>
              <a:gd name="connsiteY177" fmla="*/ 153078 h 373733"/>
              <a:gd name="connsiteX178" fmla="*/ 9634570 w 17141299"/>
              <a:gd name="connsiteY178" fmla="*/ 156783 h 373733"/>
              <a:gd name="connsiteX179" fmla="*/ 9645133 w 17141299"/>
              <a:gd name="connsiteY179" fmla="*/ 142556 h 373733"/>
              <a:gd name="connsiteX180" fmla="*/ 9844326 w 17141299"/>
              <a:gd name="connsiteY180" fmla="*/ 16 h 373733"/>
              <a:gd name="connsiteX181" fmla="*/ 9872708 w 17141299"/>
              <a:gd name="connsiteY181" fmla="*/ 7540 h 373733"/>
              <a:gd name="connsiteX182" fmla="*/ 9903504 w 17141299"/>
              <a:gd name="connsiteY182" fmla="*/ 153078 h 373733"/>
              <a:gd name="connsiteX183" fmla="*/ 9902446 w 17141299"/>
              <a:gd name="connsiteY183" fmla="*/ 156785 h 373733"/>
              <a:gd name="connsiteX184" fmla="*/ 9913011 w 17141299"/>
              <a:gd name="connsiteY184" fmla="*/ 142556 h 373733"/>
              <a:gd name="connsiteX185" fmla="*/ 10112204 w 17141299"/>
              <a:gd name="connsiteY185" fmla="*/ 16 h 373733"/>
              <a:gd name="connsiteX186" fmla="*/ 10140585 w 17141299"/>
              <a:gd name="connsiteY186" fmla="*/ 7540 h 373733"/>
              <a:gd name="connsiteX187" fmla="*/ 10171383 w 17141299"/>
              <a:gd name="connsiteY187" fmla="*/ 153078 h 373733"/>
              <a:gd name="connsiteX188" fmla="*/ 10170327 w 17141299"/>
              <a:gd name="connsiteY188" fmla="*/ 156783 h 373733"/>
              <a:gd name="connsiteX189" fmla="*/ 10180889 w 17141299"/>
              <a:gd name="connsiteY189" fmla="*/ 142556 h 373733"/>
              <a:gd name="connsiteX190" fmla="*/ 10380082 w 17141299"/>
              <a:gd name="connsiteY190" fmla="*/ 16 h 373733"/>
              <a:gd name="connsiteX191" fmla="*/ 10408464 w 17141299"/>
              <a:gd name="connsiteY191" fmla="*/ 7540 h 373733"/>
              <a:gd name="connsiteX192" fmla="*/ 10439261 w 17141299"/>
              <a:gd name="connsiteY192" fmla="*/ 153078 h 373733"/>
              <a:gd name="connsiteX193" fmla="*/ 10438205 w 17141299"/>
              <a:gd name="connsiteY193" fmla="*/ 156783 h 373733"/>
              <a:gd name="connsiteX194" fmla="*/ 10448767 w 17141299"/>
              <a:gd name="connsiteY194" fmla="*/ 142556 h 373733"/>
              <a:gd name="connsiteX195" fmla="*/ 10647960 w 17141299"/>
              <a:gd name="connsiteY195" fmla="*/ 16 h 373733"/>
              <a:gd name="connsiteX196" fmla="*/ 10676342 w 17141299"/>
              <a:gd name="connsiteY196" fmla="*/ 7540 h 373733"/>
              <a:gd name="connsiteX197" fmla="*/ 10707139 w 17141299"/>
              <a:gd name="connsiteY197" fmla="*/ 153078 h 373733"/>
              <a:gd name="connsiteX198" fmla="*/ 10706081 w 17141299"/>
              <a:gd name="connsiteY198" fmla="*/ 156785 h 373733"/>
              <a:gd name="connsiteX199" fmla="*/ 10716647 w 17141299"/>
              <a:gd name="connsiteY199" fmla="*/ 142556 h 373733"/>
              <a:gd name="connsiteX200" fmla="*/ 10915839 w 17141299"/>
              <a:gd name="connsiteY200" fmla="*/ 16 h 373733"/>
              <a:gd name="connsiteX201" fmla="*/ 10944220 w 17141299"/>
              <a:gd name="connsiteY201" fmla="*/ 7540 h 373733"/>
              <a:gd name="connsiteX202" fmla="*/ 10975017 w 17141299"/>
              <a:gd name="connsiteY202" fmla="*/ 153078 h 373733"/>
              <a:gd name="connsiteX203" fmla="*/ 10973961 w 17141299"/>
              <a:gd name="connsiteY203" fmla="*/ 156783 h 373733"/>
              <a:gd name="connsiteX204" fmla="*/ 10984525 w 17141299"/>
              <a:gd name="connsiteY204" fmla="*/ 142556 h 373733"/>
              <a:gd name="connsiteX205" fmla="*/ 11183717 w 17141299"/>
              <a:gd name="connsiteY205" fmla="*/ 16 h 373733"/>
              <a:gd name="connsiteX206" fmla="*/ 11212099 w 17141299"/>
              <a:gd name="connsiteY206" fmla="*/ 7540 h 373733"/>
              <a:gd name="connsiteX207" fmla="*/ 11242896 w 17141299"/>
              <a:gd name="connsiteY207" fmla="*/ 153078 h 373733"/>
              <a:gd name="connsiteX208" fmla="*/ 11241839 w 17141299"/>
              <a:gd name="connsiteY208" fmla="*/ 156783 h 373733"/>
              <a:gd name="connsiteX209" fmla="*/ 11252401 w 17141299"/>
              <a:gd name="connsiteY209" fmla="*/ 142556 h 373733"/>
              <a:gd name="connsiteX210" fmla="*/ 11451595 w 17141299"/>
              <a:gd name="connsiteY210" fmla="*/ 16 h 373733"/>
              <a:gd name="connsiteX211" fmla="*/ 11479977 w 17141299"/>
              <a:gd name="connsiteY211" fmla="*/ 7540 h 373733"/>
              <a:gd name="connsiteX212" fmla="*/ 11510772 w 17141299"/>
              <a:gd name="connsiteY212" fmla="*/ 153078 h 373733"/>
              <a:gd name="connsiteX213" fmla="*/ 11509716 w 17141299"/>
              <a:gd name="connsiteY213" fmla="*/ 156785 h 373733"/>
              <a:gd name="connsiteX214" fmla="*/ 11520281 w 17141299"/>
              <a:gd name="connsiteY214" fmla="*/ 142556 h 373733"/>
              <a:gd name="connsiteX215" fmla="*/ 11719474 w 17141299"/>
              <a:gd name="connsiteY215" fmla="*/ 16 h 373733"/>
              <a:gd name="connsiteX216" fmla="*/ 11747855 w 17141299"/>
              <a:gd name="connsiteY216" fmla="*/ 7540 h 373733"/>
              <a:gd name="connsiteX217" fmla="*/ 11778652 w 17141299"/>
              <a:gd name="connsiteY217" fmla="*/ 153078 h 373733"/>
              <a:gd name="connsiteX218" fmla="*/ 11777596 w 17141299"/>
              <a:gd name="connsiteY218" fmla="*/ 156783 h 373733"/>
              <a:gd name="connsiteX219" fmla="*/ 11788158 w 17141299"/>
              <a:gd name="connsiteY219" fmla="*/ 142556 h 373733"/>
              <a:gd name="connsiteX220" fmla="*/ 11987352 w 17141299"/>
              <a:gd name="connsiteY220" fmla="*/ 16 h 373733"/>
              <a:gd name="connsiteX221" fmla="*/ 12015733 w 17141299"/>
              <a:gd name="connsiteY221" fmla="*/ 7540 h 373733"/>
              <a:gd name="connsiteX222" fmla="*/ 12046529 w 17141299"/>
              <a:gd name="connsiteY222" fmla="*/ 153078 h 373733"/>
              <a:gd name="connsiteX223" fmla="*/ 12045473 w 17141299"/>
              <a:gd name="connsiteY223" fmla="*/ 156783 h 373733"/>
              <a:gd name="connsiteX224" fmla="*/ 12056036 w 17141299"/>
              <a:gd name="connsiteY224" fmla="*/ 142556 h 373733"/>
              <a:gd name="connsiteX225" fmla="*/ 12255229 w 17141299"/>
              <a:gd name="connsiteY225" fmla="*/ 16 h 373733"/>
              <a:gd name="connsiteX226" fmla="*/ 12283611 w 17141299"/>
              <a:gd name="connsiteY226" fmla="*/ 7540 h 373733"/>
              <a:gd name="connsiteX227" fmla="*/ 12314407 w 17141299"/>
              <a:gd name="connsiteY227" fmla="*/ 153078 h 373733"/>
              <a:gd name="connsiteX228" fmla="*/ 12313352 w 17141299"/>
              <a:gd name="connsiteY228" fmla="*/ 156782 h 373733"/>
              <a:gd name="connsiteX229" fmla="*/ 12323914 w 17141299"/>
              <a:gd name="connsiteY229" fmla="*/ 142556 h 373733"/>
              <a:gd name="connsiteX230" fmla="*/ 12523107 w 17141299"/>
              <a:gd name="connsiteY230" fmla="*/ 16 h 373733"/>
              <a:gd name="connsiteX231" fmla="*/ 12551489 w 17141299"/>
              <a:gd name="connsiteY231" fmla="*/ 7540 h 373733"/>
              <a:gd name="connsiteX232" fmla="*/ 12582285 w 17141299"/>
              <a:gd name="connsiteY232" fmla="*/ 153078 h 373733"/>
              <a:gd name="connsiteX233" fmla="*/ 12581229 w 17141299"/>
              <a:gd name="connsiteY233" fmla="*/ 156785 h 373733"/>
              <a:gd name="connsiteX234" fmla="*/ 12591793 w 17141299"/>
              <a:gd name="connsiteY234" fmla="*/ 142556 h 373733"/>
              <a:gd name="connsiteX235" fmla="*/ 12790986 w 17141299"/>
              <a:gd name="connsiteY235" fmla="*/ 16 h 373733"/>
              <a:gd name="connsiteX236" fmla="*/ 12819368 w 17141299"/>
              <a:gd name="connsiteY236" fmla="*/ 7540 h 373733"/>
              <a:gd name="connsiteX237" fmla="*/ 12850164 w 17141299"/>
              <a:gd name="connsiteY237" fmla="*/ 153078 h 373733"/>
              <a:gd name="connsiteX238" fmla="*/ 12849109 w 17141299"/>
              <a:gd name="connsiteY238" fmla="*/ 156782 h 373733"/>
              <a:gd name="connsiteX239" fmla="*/ 12859671 w 17141299"/>
              <a:gd name="connsiteY239" fmla="*/ 142556 h 373733"/>
              <a:gd name="connsiteX240" fmla="*/ 13058864 w 17141299"/>
              <a:gd name="connsiteY240" fmla="*/ 16 h 373733"/>
              <a:gd name="connsiteX241" fmla="*/ 13087246 w 17141299"/>
              <a:gd name="connsiteY241" fmla="*/ 7540 h 373733"/>
              <a:gd name="connsiteX242" fmla="*/ 13118042 w 17141299"/>
              <a:gd name="connsiteY242" fmla="*/ 153078 h 373733"/>
              <a:gd name="connsiteX243" fmla="*/ 13116987 w 17141299"/>
              <a:gd name="connsiteY243" fmla="*/ 156782 h 373733"/>
              <a:gd name="connsiteX244" fmla="*/ 13127549 w 17141299"/>
              <a:gd name="connsiteY244" fmla="*/ 142556 h 373733"/>
              <a:gd name="connsiteX245" fmla="*/ 13326742 w 17141299"/>
              <a:gd name="connsiteY245" fmla="*/ 16 h 373733"/>
              <a:gd name="connsiteX246" fmla="*/ 13355124 w 17141299"/>
              <a:gd name="connsiteY246" fmla="*/ 7540 h 373733"/>
              <a:gd name="connsiteX247" fmla="*/ 13385920 w 17141299"/>
              <a:gd name="connsiteY247" fmla="*/ 153078 h 373733"/>
              <a:gd name="connsiteX248" fmla="*/ 13384864 w 17141299"/>
              <a:gd name="connsiteY248" fmla="*/ 156785 h 373733"/>
              <a:gd name="connsiteX249" fmla="*/ 13395428 w 17141299"/>
              <a:gd name="connsiteY249" fmla="*/ 142556 h 373733"/>
              <a:gd name="connsiteX250" fmla="*/ 13594621 w 17141299"/>
              <a:gd name="connsiteY250" fmla="*/ 16 h 373733"/>
              <a:gd name="connsiteX251" fmla="*/ 13623003 w 17141299"/>
              <a:gd name="connsiteY251" fmla="*/ 7540 h 373733"/>
              <a:gd name="connsiteX252" fmla="*/ 13653799 w 17141299"/>
              <a:gd name="connsiteY252" fmla="*/ 153078 h 373733"/>
              <a:gd name="connsiteX253" fmla="*/ 13652743 w 17141299"/>
              <a:gd name="connsiteY253" fmla="*/ 156783 h 373733"/>
              <a:gd name="connsiteX254" fmla="*/ 13663306 w 17141299"/>
              <a:gd name="connsiteY254" fmla="*/ 142556 h 373733"/>
              <a:gd name="connsiteX255" fmla="*/ 13862499 w 17141299"/>
              <a:gd name="connsiteY255" fmla="*/ 16 h 373733"/>
              <a:gd name="connsiteX256" fmla="*/ 13890881 w 17141299"/>
              <a:gd name="connsiteY256" fmla="*/ 7540 h 373733"/>
              <a:gd name="connsiteX257" fmla="*/ 13921677 w 17141299"/>
              <a:gd name="connsiteY257" fmla="*/ 153078 h 373733"/>
              <a:gd name="connsiteX258" fmla="*/ 13920622 w 17141299"/>
              <a:gd name="connsiteY258" fmla="*/ 156782 h 373733"/>
              <a:gd name="connsiteX259" fmla="*/ 13931184 w 17141299"/>
              <a:gd name="connsiteY259" fmla="*/ 142556 h 373733"/>
              <a:gd name="connsiteX260" fmla="*/ 14130377 w 17141299"/>
              <a:gd name="connsiteY260" fmla="*/ 16 h 373733"/>
              <a:gd name="connsiteX261" fmla="*/ 14158759 w 17141299"/>
              <a:gd name="connsiteY261" fmla="*/ 7540 h 373733"/>
              <a:gd name="connsiteX262" fmla="*/ 14189555 w 17141299"/>
              <a:gd name="connsiteY262" fmla="*/ 153078 h 373733"/>
              <a:gd name="connsiteX263" fmla="*/ 14188499 w 17141299"/>
              <a:gd name="connsiteY263" fmla="*/ 156785 h 373733"/>
              <a:gd name="connsiteX264" fmla="*/ 14199063 w 17141299"/>
              <a:gd name="connsiteY264" fmla="*/ 142556 h 373733"/>
              <a:gd name="connsiteX265" fmla="*/ 14398256 w 17141299"/>
              <a:gd name="connsiteY265" fmla="*/ 16 h 373733"/>
              <a:gd name="connsiteX266" fmla="*/ 14426638 w 17141299"/>
              <a:gd name="connsiteY266" fmla="*/ 7540 h 373733"/>
              <a:gd name="connsiteX267" fmla="*/ 14457434 w 17141299"/>
              <a:gd name="connsiteY267" fmla="*/ 153078 h 373733"/>
              <a:gd name="connsiteX268" fmla="*/ 14456379 w 17141299"/>
              <a:gd name="connsiteY268" fmla="*/ 156782 h 373733"/>
              <a:gd name="connsiteX269" fmla="*/ 14466941 w 17141299"/>
              <a:gd name="connsiteY269" fmla="*/ 142556 h 373733"/>
              <a:gd name="connsiteX270" fmla="*/ 14666134 w 17141299"/>
              <a:gd name="connsiteY270" fmla="*/ 16 h 373733"/>
              <a:gd name="connsiteX271" fmla="*/ 14694516 w 17141299"/>
              <a:gd name="connsiteY271" fmla="*/ 7540 h 373733"/>
              <a:gd name="connsiteX272" fmla="*/ 14725312 w 17141299"/>
              <a:gd name="connsiteY272" fmla="*/ 153078 h 373733"/>
              <a:gd name="connsiteX273" fmla="*/ 14724257 w 17141299"/>
              <a:gd name="connsiteY273" fmla="*/ 156782 h 373733"/>
              <a:gd name="connsiteX274" fmla="*/ 14734819 w 17141299"/>
              <a:gd name="connsiteY274" fmla="*/ 142556 h 373733"/>
              <a:gd name="connsiteX275" fmla="*/ 14934012 w 17141299"/>
              <a:gd name="connsiteY275" fmla="*/ 16 h 373733"/>
              <a:gd name="connsiteX276" fmla="*/ 14962394 w 17141299"/>
              <a:gd name="connsiteY276" fmla="*/ 7540 h 373733"/>
              <a:gd name="connsiteX277" fmla="*/ 14993190 w 17141299"/>
              <a:gd name="connsiteY277" fmla="*/ 153078 h 373733"/>
              <a:gd name="connsiteX278" fmla="*/ 14992134 w 17141299"/>
              <a:gd name="connsiteY278" fmla="*/ 156785 h 373733"/>
              <a:gd name="connsiteX279" fmla="*/ 15002698 w 17141299"/>
              <a:gd name="connsiteY279" fmla="*/ 142556 h 373733"/>
              <a:gd name="connsiteX280" fmla="*/ 15201891 w 17141299"/>
              <a:gd name="connsiteY280" fmla="*/ 16 h 373733"/>
              <a:gd name="connsiteX281" fmla="*/ 15230273 w 17141299"/>
              <a:gd name="connsiteY281" fmla="*/ 7540 h 373733"/>
              <a:gd name="connsiteX282" fmla="*/ 15261069 w 17141299"/>
              <a:gd name="connsiteY282" fmla="*/ 153078 h 373733"/>
              <a:gd name="connsiteX283" fmla="*/ 15260013 w 17141299"/>
              <a:gd name="connsiteY283" fmla="*/ 156783 h 373733"/>
              <a:gd name="connsiteX284" fmla="*/ 15270576 w 17141299"/>
              <a:gd name="connsiteY284" fmla="*/ 142556 h 373733"/>
              <a:gd name="connsiteX285" fmla="*/ 15469769 w 17141299"/>
              <a:gd name="connsiteY285" fmla="*/ 16 h 373733"/>
              <a:gd name="connsiteX286" fmla="*/ 15498151 w 17141299"/>
              <a:gd name="connsiteY286" fmla="*/ 7540 h 373733"/>
              <a:gd name="connsiteX287" fmla="*/ 15528947 w 17141299"/>
              <a:gd name="connsiteY287" fmla="*/ 153078 h 373733"/>
              <a:gd name="connsiteX288" fmla="*/ 15527891 w 17141299"/>
              <a:gd name="connsiteY288" fmla="*/ 156783 h 373733"/>
              <a:gd name="connsiteX289" fmla="*/ 15538454 w 17141299"/>
              <a:gd name="connsiteY289" fmla="*/ 142556 h 373733"/>
              <a:gd name="connsiteX290" fmla="*/ 15737647 w 17141299"/>
              <a:gd name="connsiteY290" fmla="*/ 16 h 373733"/>
              <a:gd name="connsiteX291" fmla="*/ 15766029 w 17141299"/>
              <a:gd name="connsiteY291" fmla="*/ 7540 h 373733"/>
              <a:gd name="connsiteX292" fmla="*/ 15796825 w 17141299"/>
              <a:gd name="connsiteY292" fmla="*/ 153078 h 373733"/>
              <a:gd name="connsiteX293" fmla="*/ 15795769 w 17141299"/>
              <a:gd name="connsiteY293" fmla="*/ 156784 h 373733"/>
              <a:gd name="connsiteX294" fmla="*/ 15806333 w 17141299"/>
              <a:gd name="connsiteY294" fmla="*/ 142556 h 373733"/>
              <a:gd name="connsiteX295" fmla="*/ 16005526 w 17141299"/>
              <a:gd name="connsiteY295" fmla="*/ 16 h 373733"/>
              <a:gd name="connsiteX296" fmla="*/ 16033908 w 17141299"/>
              <a:gd name="connsiteY296" fmla="*/ 7540 h 373733"/>
              <a:gd name="connsiteX297" fmla="*/ 16064704 w 17141299"/>
              <a:gd name="connsiteY297" fmla="*/ 153078 h 373733"/>
              <a:gd name="connsiteX298" fmla="*/ 16063648 w 17141299"/>
              <a:gd name="connsiteY298" fmla="*/ 156783 h 373733"/>
              <a:gd name="connsiteX299" fmla="*/ 16074212 w 17141299"/>
              <a:gd name="connsiteY299" fmla="*/ 142556 h 373733"/>
              <a:gd name="connsiteX300" fmla="*/ 16273404 w 17141299"/>
              <a:gd name="connsiteY300" fmla="*/ 16 h 373733"/>
              <a:gd name="connsiteX301" fmla="*/ 16301786 w 17141299"/>
              <a:gd name="connsiteY301" fmla="*/ 7540 h 373733"/>
              <a:gd name="connsiteX302" fmla="*/ 16332582 w 17141299"/>
              <a:gd name="connsiteY302" fmla="*/ 153078 h 373733"/>
              <a:gd name="connsiteX303" fmla="*/ 16331526 w 17141299"/>
              <a:gd name="connsiteY303" fmla="*/ 156783 h 373733"/>
              <a:gd name="connsiteX304" fmla="*/ 16342088 w 17141299"/>
              <a:gd name="connsiteY304" fmla="*/ 142556 h 373733"/>
              <a:gd name="connsiteX305" fmla="*/ 16541282 w 17141299"/>
              <a:gd name="connsiteY305" fmla="*/ 16 h 373733"/>
              <a:gd name="connsiteX306" fmla="*/ 16569664 w 17141299"/>
              <a:gd name="connsiteY306" fmla="*/ 7540 h 373733"/>
              <a:gd name="connsiteX307" fmla="*/ 16600460 w 17141299"/>
              <a:gd name="connsiteY307" fmla="*/ 153078 h 373733"/>
              <a:gd name="connsiteX308" fmla="*/ 16599404 w 17141299"/>
              <a:gd name="connsiteY308" fmla="*/ 156785 h 373733"/>
              <a:gd name="connsiteX309" fmla="*/ 16609968 w 17141299"/>
              <a:gd name="connsiteY309" fmla="*/ 142556 h 373733"/>
              <a:gd name="connsiteX310" fmla="*/ 16809160 w 17141299"/>
              <a:gd name="connsiteY310" fmla="*/ 16 h 373733"/>
              <a:gd name="connsiteX311" fmla="*/ 16837542 w 17141299"/>
              <a:gd name="connsiteY311" fmla="*/ 7540 h 373733"/>
              <a:gd name="connsiteX312" fmla="*/ 16868340 w 17141299"/>
              <a:gd name="connsiteY312" fmla="*/ 153078 h 373733"/>
              <a:gd name="connsiteX313" fmla="*/ 16867288 w 17141299"/>
              <a:gd name="connsiteY313" fmla="*/ 156766 h 373733"/>
              <a:gd name="connsiteX314" fmla="*/ 16877838 w 17141299"/>
              <a:gd name="connsiteY314" fmla="*/ 142556 h 373733"/>
              <a:gd name="connsiteX315" fmla="*/ 17077030 w 17141299"/>
              <a:gd name="connsiteY315" fmla="*/ 16 h 373733"/>
              <a:gd name="connsiteX316" fmla="*/ 17105412 w 17141299"/>
              <a:gd name="connsiteY316" fmla="*/ 7540 h 373733"/>
              <a:gd name="connsiteX317" fmla="*/ 17102272 w 17141299"/>
              <a:gd name="connsiteY317" fmla="*/ 272134 h 373733"/>
              <a:gd name="connsiteX318" fmla="*/ 17097876 w 17141299"/>
              <a:gd name="connsiteY318" fmla="*/ 282293 h 373733"/>
              <a:gd name="connsiteX319" fmla="*/ 0 w 17141299"/>
              <a:gd name="connsiteY319" fmla="*/ 373733 h 373733"/>
              <a:gd name="connsiteX0" fmla="*/ 0 w 16940986"/>
              <a:gd name="connsiteY0" fmla="*/ 16 h 282293"/>
              <a:gd name="connsiteX1" fmla="*/ 28382 w 16940986"/>
              <a:gd name="connsiteY1" fmla="*/ 7540 h 282293"/>
              <a:gd name="connsiteX2" fmla="*/ 59179 w 16940986"/>
              <a:gd name="connsiteY2" fmla="*/ 153078 h 282293"/>
              <a:gd name="connsiteX3" fmla="*/ 58123 w 16940986"/>
              <a:gd name="connsiteY3" fmla="*/ 156783 h 282293"/>
              <a:gd name="connsiteX4" fmla="*/ 68685 w 16940986"/>
              <a:gd name="connsiteY4" fmla="*/ 142556 h 282293"/>
              <a:gd name="connsiteX5" fmla="*/ 267878 w 16940986"/>
              <a:gd name="connsiteY5" fmla="*/ 16 h 282293"/>
              <a:gd name="connsiteX6" fmla="*/ 296260 w 16940986"/>
              <a:gd name="connsiteY6" fmla="*/ 7540 h 282293"/>
              <a:gd name="connsiteX7" fmla="*/ 327057 w 16940986"/>
              <a:gd name="connsiteY7" fmla="*/ 153078 h 282293"/>
              <a:gd name="connsiteX8" fmla="*/ 326000 w 16940986"/>
              <a:gd name="connsiteY8" fmla="*/ 156785 h 282293"/>
              <a:gd name="connsiteX9" fmla="*/ 336564 w 16940986"/>
              <a:gd name="connsiteY9" fmla="*/ 142556 h 282293"/>
              <a:gd name="connsiteX10" fmla="*/ 535757 w 16940986"/>
              <a:gd name="connsiteY10" fmla="*/ 16 h 282293"/>
              <a:gd name="connsiteX11" fmla="*/ 564139 w 16940986"/>
              <a:gd name="connsiteY11" fmla="*/ 7540 h 282293"/>
              <a:gd name="connsiteX12" fmla="*/ 594935 w 16940986"/>
              <a:gd name="connsiteY12" fmla="*/ 153078 h 282293"/>
              <a:gd name="connsiteX13" fmla="*/ 593880 w 16940986"/>
              <a:gd name="connsiteY13" fmla="*/ 156783 h 282293"/>
              <a:gd name="connsiteX14" fmla="*/ 604442 w 16940986"/>
              <a:gd name="connsiteY14" fmla="*/ 142556 h 282293"/>
              <a:gd name="connsiteX15" fmla="*/ 803635 w 16940986"/>
              <a:gd name="connsiteY15" fmla="*/ 16 h 282293"/>
              <a:gd name="connsiteX16" fmla="*/ 832017 w 16940986"/>
              <a:gd name="connsiteY16" fmla="*/ 7540 h 282293"/>
              <a:gd name="connsiteX17" fmla="*/ 862813 w 16940986"/>
              <a:gd name="connsiteY17" fmla="*/ 153078 h 282293"/>
              <a:gd name="connsiteX18" fmla="*/ 861757 w 16940986"/>
              <a:gd name="connsiteY18" fmla="*/ 156783 h 282293"/>
              <a:gd name="connsiteX19" fmla="*/ 872320 w 16940986"/>
              <a:gd name="connsiteY19" fmla="*/ 142556 h 282293"/>
              <a:gd name="connsiteX20" fmla="*/ 1071513 w 16940986"/>
              <a:gd name="connsiteY20" fmla="*/ 16 h 282293"/>
              <a:gd name="connsiteX21" fmla="*/ 1099895 w 16940986"/>
              <a:gd name="connsiteY21" fmla="*/ 7540 h 282293"/>
              <a:gd name="connsiteX22" fmla="*/ 1130691 w 16940986"/>
              <a:gd name="connsiteY22" fmla="*/ 153078 h 282293"/>
              <a:gd name="connsiteX23" fmla="*/ 1129633 w 16940986"/>
              <a:gd name="connsiteY23" fmla="*/ 156785 h 282293"/>
              <a:gd name="connsiteX24" fmla="*/ 1140199 w 16940986"/>
              <a:gd name="connsiteY24" fmla="*/ 142556 h 282293"/>
              <a:gd name="connsiteX25" fmla="*/ 1339391 w 16940986"/>
              <a:gd name="connsiteY25" fmla="*/ 16 h 282293"/>
              <a:gd name="connsiteX26" fmla="*/ 1367772 w 16940986"/>
              <a:gd name="connsiteY26" fmla="*/ 7540 h 282293"/>
              <a:gd name="connsiteX27" fmla="*/ 1398570 w 16940986"/>
              <a:gd name="connsiteY27" fmla="*/ 153078 h 282293"/>
              <a:gd name="connsiteX28" fmla="*/ 1397515 w 16940986"/>
              <a:gd name="connsiteY28" fmla="*/ 156783 h 282293"/>
              <a:gd name="connsiteX29" fmla="*/ 1408076 w 16940986"/>
              <a:gd name="connsiteY29" fmla="*/ 142556 h 282293"/>
              <a:gd name="connsiteX30" fmla="*/ 1607269 w 16940986"/>
              <a:gd name="connsiteY30" fmla="*/ 16 h 282293"/>
              <a:gd name="connsiteX31" fmla="*/ 1635651 w 16940986"/>
              <a:gd name="connsiteY31" fmla="*/ 7540 h 282293"/>
              <a:gd name="connsiteX32" fmla="*/ 1666448 w 16940986"/>
              <a:gd name="connsiteY32" fmla="*/ 153078 h 282293"/>
              <a:gd name="connsiteX33" fmla="*/ 1665392 w 16940986"/>
              <a:gd name="connsiteY33" fmla="*/ 156783 h 282293"/>
              <a:gd name="connsiteX34" fmla="*/ 1675954 w 16940986"/>
              <a:gd name="connsiteY34" fmla="*/ 142556 h 282293"/>
              <a:gd name="connsiteX35" fmla="*/ 1875147 w 16940986"/>
              <a:gd name="connsiteY35" fmla="*/ 16 h 282293"/>
              <a:gd name="connsiteX36" fmla="*/ 1903529 w 16940986"/>
              <a:gd name="connsiteY36" fmla="*/ 7540 h 282293"/>
              <a:gd name="connsiteX37" fmla="*/ 1934326 w 16940986"/>
              <a:gd name="connsiteY37" fmla="*/ 153078 h 282293"/>
              <a:gd name="connsiteX38" fmla="*/ 1933268 w 16940986"/>
              <a:gd name="connsiteY38" fmla="*/ 156785 h 282293"/>
              <a:gd name="connsiteX39" fmla="*/ 1943834 w 16940986"/>
              <a:gd name="connsiteY39" fmla="*/ 142556 h 282293"/>
              <a:gd name="connsiteX40" fmla="*/ 2143026 w 16940986"/>
              <a:gd name="connsiteY40" fmla="*/ 16 h 282293"/>
              <a:gd name="connsiteX41" fmla="*/ 2171407 w 16940986"/>
              <a:gd name="connsiteY41" fmla="*/ 7540 h 282293"/>
              <a:gd name="connsiteX42" fmla="*/ 2202204 w 16940986"/>
              <a:gd name="connsiteY42" fmla="*/ 153078 h 282293"/>
              <a:gd name="connsiteX43" fmla="*/ 2201148 w 16940986"/>
              <a:gd name="connsiteY43" fmla="*/ 156783 h 282293"/>
              <a:gd name="connsiteX44" fmla="*/ 2211712 w 16940986"/>
              <a:gd name="connsiteY44" fmla="*/ 142556 h 282293"/>
              <a:gd name="connsiteX45" fmla="*/ 2410905 w 16940986"/>
              <a:gd name="connsiteY45" fmla="*/ 16 h 282293"/>
              <a:gd name="connsiteX46" fmla="*/ 2439286 w 16940986"/>
              <a:gd name="connsiteY46" fmla="*/ 7540 h 282293"/>
              <a:gd name="connsiteX47" fmla="*/ 2470084 w 16940986"/>
              <a:gd name="connsiteY47" fmla="*/ 153078 h 282293"/>
              <a:gd name="connsiteX48" fmla="*/ 2469026 w 16940986"/>
              <a:gd name="connsiteY48" fmla="*/ 156783 h 282293"/>
              <a:gd name="connsiteX49" fmla="*/ 2479588 w 16940986"/>
              <a:gd name="connsiteY49" fmla="*/ 142556 h 282293"/>
              <a:gd name="connsiteX50" fmla="*/ 2678782 w 16940986"/>
              <a:gd name="connsiteY50" fmla="*/ 16 h 282293"/>
              <a:gd name="connsiteX51" fmla="*/ 2707164 w 16940986"/>
              <a:gd name="connsiteY51" fmla="*/ 7540 h 282293"/>
              <a:gd name="connsiteX52" fmla="*/ 2737959 w 16940986"/>
              <a:gd name="connsiteY52" fmla="*/ 153078 h 282293"/>
              <a:gd name="connsiteX53" fmla="*/ 2736903 w 16940986"/>
              <a:gd name="connsiteY53" fmla="*/ 156785 h 282293"/>
              <a:gd name="connsiteX54" fmla="*/ 2747468 w 16940986"/>
              <a:gd name="connsiteY54" fmla="*/ 142556 h 282293"/>
              <a:gd name="connsiteX55" fmla="*/ 2946661 w 16940986"/>
              <a:gd name="connsiteY55" fmla="*/ 16 h 282293"/>
              <a:gd name="connsiteX56" fmla="*/ 2975043 w 16940986"/>
              <a:gd name="connsiteY56" fmla="*/ 7540 h 282293"/>
              <a:gd name="connsiteX57" fmla="*/ 3005839 w 16940986"/>
              <a:gd name="connsiteY57" fmla="*/ 153078 h 282293"/>
              <a:gd name="connsiteX58" fmla="*/ 3004783 w 16940986"/>
              <a:gd name="connsiteY58" fmla="*/ 156783 h 282293"/>
              <a:gd name="connsiteX59" fmla="*/ 3015345 w 16940986"/>
              <a:gd name="connsiteY59" fmla="*/ 142556 h 282293"/>
              <a:gd name="connsiteX60" fmla="*/ 3214539 w 16940986"/>
              <a:gd name="connsiteY60" fmla="*/ 16 h 282293"/>
              <a:gd name="connsiteX61" fmla="*/ 3242921 w 16940986"/>
              <a:gd name="connsiteY61" fmla="*/ 7540 h 282293"/>
              <a:gd name="connsiteX62" fmla="*/ 3273716 w 16940986"/>
              <a:gd name="connsiteY62" fmla="*/ 153078 h 282293"/>
              <a:gd name="connsiteX63" fmla="*/ 3272660 w 16940986"/>
              <a:gd name="connsiteY63" fmla="*/ 156783 h 282293"/>
              <a:gd name="connsiteX64" fmla="*/ 3283223 w 16940986"/>
              <a:gd name="connsiteY64" fmla="*/ 142556 h 282293"/>
              <a:gd name="connsiteX65" fmla="*/ 3482416 w 16940986"/>
              <a:gd name="connsiteY65" fmla="*/ 16 h 282293"/>
              <a:gd name="connsiteX66" fmla="*/ 3510799 w 16940986"/>
              <a:gd name="connsiteY66" fmla="*/ 7540 h 282293"/>
              <a:gd name="connsiteX67" fmla="*/ 3541595 w 16940986"/>
              <a:gd name="connsiteY67" fmla="*/ 153078 h 282293"/>
              <a:gd name="connsiteX68" fmla="*/ 3540539 w 16940986"/>
              <a:gd name="connsiteY68" fmla="*/ 156782 h 282293"/>
              <a:gd name="connsiteX69" fmla="*/ 3551102 w 16940986"/>
              <a:gd name="connsiteY69" fmla="*/ 142556 h 282293"/>
              <a:gd name="connsiteX70" fmla="*/ 3750295 w 16940986"/>
              <a:gd name="connsiteY70" fmla="*/ 16 h 282293"/>
              <a:gd name="connsiteX71" fmla="*/ 3778676 w 16940986"/>
              <a:gd name="connsiteY71" fmla="*/ 7540 h 282293"/>
              <a:gd name="connsiteX72" fmla="*/ 3809473 w 16940986"/>
              <a:gd name="connsiteY72" fmla="*/ 153078 h 282293"/>
              <a:gd name="connsiteX73" fmla="*/ 3808417 w 16940986"/>
              <a:gd name="connsiteY73" fmla="*/ 156785 h 282293"/>
              <a:gd name="connsiteX74" fmla="*/ 3818981 w 16940986"/>
              <a:gd name="connsiteY74" fmla="*/ 142556 h 282293"/>
              <a:gd name="connsiteX75" fmla="*/ 4018174 w 16940986"/>
              <a:gd name="connsiteY75" fmla="*/ 16 h 282293"/>
              <a:gd name="connsiteX76" fmla="*/ 4046555 w 16940986"/>
              <a:gd name="connsiteY76" fmla="*/ 7540 h 282293"/>
              <a:gd name="connsiteX77" fmla="*/ 4077352 w 16940986"/>
              <a:gd name="connsiteY77" fmla="*/ 153078 h 282293"/>
              <a:gd name="connsiteX78" fmla="*/ 4076297 w 16940986"/>
              <a:gd name="connsiteY78" fmla="*/ 156782 h 282293"/>
              <a:gd name="connsiteX79" fmla="*/ 4086859 w 16940986"/>
              <a:gd name="connsiteY79" fmla="*/ 142556 h 282293"/>
              <a:gd name="connsiteX80" fmla="*/ 4286051 w 16940986"/>
              <a:gd name="connsiteY80" fmla="*/ 16 h 282293"/>
              <a:gd name="connsiteX81" fmla="*/ 4314434 w 16940986"/>
              <a:gd name="connsiteY81" fmla="*/ 7540 h 282293"/>
              <a:gd name="connsiteX82" fmla="*/ 4345229 w 16940986"/>
              <a:gd name="connsiteY82" fmla="*/ 153078 h 282293"/>
              <a:gd name="connsiteX83" fmla="*/ 4344175 w 16940986"/>
              <a:gd name="connsiteY83" fmla="*/ 156782 h 282293"/>
              <a:gd name="connsiteX84" fmla="*/ 4354736 w 16940986"/>
              <a:gd name="connsiteY84" fmla="*/ 142556 h 282293"/>
              <a:gd name="connsiteX85" fmla="*/ 4553929 w 16940986"/>
              <a:gd name="connsiteY85" fmla="*/ 16 h 282293"/>
              <a:gd name="connsiteX86" fmla="*/ 4582312 w 16940986"/>
              <a:gd name="connsiteY86" fmla="*/ 7540 h 282293"/>
              <a:gd name="connsiteX87" fmla="*/ 4613107 w 16940986"/>
              <a:gd name="connsiteY87" fmla="*/ 153078 h 282293"/>
              <a:gd name="connsiteX88" fmla="*/ 4612051 w 16940986"/>
              <a:gd name="connsiteY88" fmla="*/ 156785 h 282293"/>
              <a:gd name="connsiteX89" fmla="*/ 4622615 w 16940986"/>
              <a:gd name="connsiteY89" fmla="*/ 142556 h 282293"/>
              <a:gd name="connsiteX90" fmla="*/ 4821808 w 16940986"/>
              <a:gd name="connsiteY90" fmla="*/ 16 h 282293"/>
              <a:gd name="connsiteX91" fmla="*/ 4850191 w 16940986"/>
              <a:gd name="connsiteY91" fmla="*/ 7540 h 282293"/>
              <a:gd name="connsiteX92" fmla="*/ 4880987 w 16940986"/>
              <a:gd name="connsiteY92" fmla="*/ 153078 h 282293"/>
              <a:gd name="connsiteX93" fmla="*/ 4879930 w 16940986"/>
              <a:gd name="connsiteY93" fmla="*/ 156783 h 282293"/>
              <a:gd name="connsiteX94" fmla="*/ 4890494 w 16940986"/>
              <a:gd name="connsiteY94" fmla="*/ 142556 h 282293"/>
              <a:gd name="connsiteX95" fmla="*/ 5089687 w 16940986"/>
              <a:gd name="connsiteY95" fmla="*/ 16 h 282293"/>
              <a:gd name="connsiteX96" fmla="*/ 5118068 w 16940986"/>
              <a:gd name="connsiteY96" fmla="*/ 7540 h 282293"/>
              <a:gd name="connsiteX97" fmla="*/ 5148865 w 16940986"/>
              <a:gd name="connsiteY97" fmla="*/ 153078 h 282293"/>
              <a:gd name="connsiteX98" fmla="*/ 5147810 w 16940986"/>
              <a:gd name="connsiteY98" fmla="*/ 156782 h 282293"/>
              <a:gd name="connsiteX99" fmla="*/ 5158372 w 16940986"/>
              <a:gd name="connsiteY99" fmla="*/ 142556 h 282293"/>
              <a:gd name="connsiteX100" fmla="*/ 5357565 w 16940986"/>
              <a:gd name="connsiteY100" fmla="*/ 16 h 282293"/>
              <a:gd name="connsiteX101" fmla="*/ 5385946 w 16940986"/>
              <a:gd name="connsiteY101" fmla="*/ 7540 h 282293"/>
              <a:gd name="connsiteX102" fmla="*/ 5416742 w 16940986"/>
              <a:gd name="connsiteY102" fmla="*/ 153078 h 282293"/>
              <a:gd name="connsiteX103" fmla="*/ 5415687 w 16940986"/>
              <a:gd name="connsiteY103" fmla="*/ 156785 h 282293"/>
              <a:gd name="connsiteX104" fmla="*/ 5426251 w 16940986"/>
              <a:gd name="connsiteY104" fmla="*/ 142556 h 282293"/>
              <a:gd name="connsiteX105" fmla="*/ 5625443 w 16940986"/>
              <a:gd name="connsiteY105" fmla="*/ 16 h 282293"/>
              <a:gd name="connsiteX106" fmla="*/ 5653826 w 16940986"/>
              <a:gd name="connsiteY106" fmla="*/ 7540 h 282293"/>
              <a:gd name="connsiteX107" fmla="*/ 5684621 w 16940986"/>
              <a:gd name="connsiteY107" fmla="*/ 153078 h 282293"/>
              <a:gd name="connsiteX108" fmla="*/ 5683567 w 16940986"/>
              <a:gd name="connsiteY108" fmla="*/ 156782 h 282293"/>
              <a:gd name="connsiteX109" fmla="*/ 5694128 w 16940986"/>
              <a:gd name="connsiteY109" fmla="*/ 142556 h 282293"/>
              <a:gd name="connsiteX110" fmla="*/ 5893321 w 16940986"/>
              <a:gd name="connsiteY110" fmla="*/ 16 h 282293"/>
              <a:gd name="connsiteX111" fmla="*/ 5921704 w 16940986"/>
              <a:gd name="connsiteY111" fmla="*/ 7540 h 282293"/>
              <a:gd name="connsiteX112" fmla="*/ 5952499 w 16940986"/>
              <a:gd name="connsiteY112" fmla="*/ 153078 h 282293"/>
              <a:gd name="connsiteX113" fmla="*/ 5951444 w 16940986"/>
              <a:gd name="connsiteY113" fmla="*/ 156782 h 282293"/>
              <a:gd name="connsiteX114" fmla="*/ 5962006 w 16940986"/>
              <a:gd name="connsiteY114" fmla="*/ 142556 h 282293"/>
              <a:gd name="connsiteX115" fmla="*/ 6161200 w 16940986"/>
              <a:gd name="connsiteY115" fmla="*/ 16 h 282293"/>
              <a:gd name="connsiteX116" fmla="*/ 6189581 w 16940986"/>
              <a:gd name="connsiteY116" fmla="*/ 7540 h 282293"/>
              <a:gd name="connsiteX117" fmla="*/ 6220378 w 16940986"/>
              <a:gd name="connsiteY117" fmla="*/ 153078 h 282293"/>
              <a:gd name="connsiteX118" fmla="*/ 6219322 w 16940986"/>
              <a:gd name="connsiteY118" fmla="*/ 156785 h 282293"/>
              <a:gd name="connsiteX119" fmla="*/ 6229886 w 16940986"/>
              <a:gd name="connsiteY119" fmla="*/ 142556 h 282293"/>
              <a:gd name="connsiteX120" fmla="*/ 6429079 w 16940986"/>
              <a:gd name="connsiteY120" fmla="*/ 16 h 282293"/>
              <a:gd name="connsiteX121" fmla="*/ 6457460 w 16940986"/>
              <a:gd name="connsiteY121" fmla="*/ 7540 h 282293"/>
              <a:gd name="connsiteX122" fmla="*/ 6488257 w 16940986"/>
              <a:gd name="connsiteY122" fmla="*/ 153078 h 282293"/>
              <a:gd name="connsiteX123" fmla="*/ 6487201 w 16940986"/>
              <a:gd name="connsiteY123" fmla="*/ 156783 h 282293"/>
              <a:gd name="connsiteX124" fmla="*/ 6497764 w 16940986"/>
              <a:gd name="connsiteY124" fmla="*/ 142556 h 282293"/>
              <a:gd name="connsiteX125" fmla="*/ 6696957 w 16940986"/>
              <a:gd name="connsiteY125" fmla="*/ 16 h 282293"/>
              <a:gd name="connsiteX126" fmla="*/ 6725338 w 16940986"/>
              <a:gd name="connsiteY126" fmla="*/ 7540 h 282293"/>
              <a:gd name="connsiteX127" fmla="*/ 6756135 w 16940986"/>
              <a:gd name="connsiteY127" fmla="*/ 153078 h 282293"/>
              <a:gd name="connsiteX128" fmla="*/ 6755079 w 16940986"/>
              <a:gd name="connsiteY128" fmla="*/ 156783 h 282293"/>
              <a:gd name="connsiteX129" fmla="*/ 6765642 w 16940986"/>
              <a:gd name="connsiteY129" fmla="*/ 142556 h 282293"/>
              <a:gd name="connsiteX130" fmla="*/ 6964834 w 16940986"/>
              <a:gd name="connsiteY130" fmla="*/ 16 h 282293"/>
              <a:gd name="connsiteX131" fmla="*/ 6993217 w 16940986"/>
              <a:gd name="connsiteY131" fmla="*/ 7540 h 282293"/>
              <a:gd name="connsiteX132" fmla="*/ 7024012 w 16940986"/>
              <a:gd name="connsiteY132" fmla="*/ 153078 h 282293"/>
              <a:gd name="connsiteX133" fmla="*/ 7022956 w 16940986"/>
              <a:gd name="connsiteY133" fmla="*/ 156784 h 282293"/>
              <a:gd name="connsiteX134" fmla="*/ 7033520 w 16940986"/>
              <a:gd name="connsiteY134" fmla="*/ 142556 h 282293"/>
              <a:gd name="connsiteX135" fmla="*/ 7232713 w 16940986"/>
              <a:gd name="connsiteY135" fmla="*/ 16 h 282293"/>
              <a:gd name="connsiteX136" fmla="*/ 7261096 w 16940986"/>
              <a:gd name="connsiteY136" fmla="*/ 7540 h 282293"/>
              <a:gd name="connsiteX137" fmla="*/ 7291891 w 16940986"/>
              <a:gd name="connsiteY137" fmla="*/ 153078 h 282293"/>
              <a:gd name="connsiteX138" fmla="*/ 7290836 w 16940986"/>
              <a:gd name="connsiteY138" fmla="*/ 156783 h 282293"/>
              <a:gd name="connsiteX139" fmla="*/ 7301398 w 16940986"/>
              <a:gd name="connsiteY139" fmla="*/ 142556 h 282293"/>
              <a:gd name="connsiteX140" fmla="*/ 7500591 w 16940986"/>
              <a:gd name="connsiteY140" fmla="*/ 16 h 282293"/>
              <a:gd name="connsiteX141" fmla="*/ 7528973 w 16940986"/>
              <a:gd name="connsiteY141" fmla="*/ 7540 h 282293"/>
              <a:gd name="connsiteX142" fmla="*/ 7559769 w 16940986"/>
              <a:gd name="connsiteY142" fmla="*/ 153078 h 282293"/>
              <a:gd name="connsiteX143" fmla="*/ 7558713 w 16940986"/>
              <a:gd name="connsiteY143" fmla="*/ 156783 h 282293"/>
              <a:gd name="connsiteX144" fmla="*/ 7569276 w 16940986"/>
              <a:gd name="connsiteY144" fmla="*/ 142556 h 282293"/>
              <a:gd name="connsiteX145" fmla="*/ 7768469 w 16940986"/>
              <a:gd name="connsiteY145" fmla="*/ 16 h 282293"/>
              <a:gd name="connsiteX146" fmla="*/ 7796851 w 16940986"/>
              <a:gd name="connsiteY146" fmla="*/ 7540 h 282293"/>
              <a:gd name="connsiteX147" fmla="*/ 7827647 w 16940986"/>
              <a:gd name="connsiteY147" fmla="*/ 153078 h 282293"/>
              <a:gd name="connsiteX148" fmla="*/ 7826591 w 16940986"/>
              <a:gd name="connsiteY148" fmla="*/ 156785 h 282293"/>
              <a:gd name="connsiteX149" fmla="*/ 7837155 w 16940986"/>
              <a:gd name="connsiteY149" fmla="*/ 142556 h 282293"/>
              <a:gd name="connsiteX150" fmla="*/ 8036347 w 16940986"/>
              <a:gd name="connsiteY150" fmla="*/ 16 h 282293"/>
              <a:gd name="connsiteX151" fmla="*/ 8064729 w 16940986"/>
              <a:gd name="connsiteY151" fmla="*/ 7540 h 282293"/>
              <a:gd name="connsiteX152" fmla="*/ 8095526 w 16940986"/>
              <a:gd name="connsiteY152" fmla="*/ 153078 h 282293"/>
              <a:gd name="connsiteX153" fmla="*/ 8094475 w 16940986"/>
              <a:gd name="connsiteY153" fmla="*/ 156766 h 282293"/>
              <a:gd name="connsiteX154" fmla="*/ 8105025 w 16940986"/>
              <a:gd name="connsiteY154" fmla="*/ 142556 h 282293"/>
              <a:gd name="connsiteX155" fmla="*/ 8304217 w 16940986"/>
              <a:gd name="connsiteY155" fmla="*/ 16 h 282293"/>
              <a:gd name="connsiteX156" fmla="*/ 8332599 w 16940986"/>
              <a:gd name="connsiteY156" fmla="*/ 7540 h 282293"/>
              <a:gd name="connsiteX157" fmla="*/ 8363396 w 16940986"/>
              <a:gd name="connsiteY157" fmla="*/ 153078 h 282293"/>
              <a:gd name="connsiteX158" fmla="*/ 8362497 w 16940986"/>
              <a:gd name="connsiteY158" fmla="*/ 156232 h 282293"/>
              <a:gd name="connsiteX159" fmla="*/ 8362549 w 16940986"/>
              <a:gd name="connsiteY159" fmla="*/ 156154 h 282293"/>
              <a:gd name="connsiteX160" fmla="*/ 8572500 w 16940986"/>
              <a:gd name="connsiteY160" fmla="*/ 16 h 282293"/>
              <a:gd name="connsiteX161" fmla="*/ 8600882 w 16940986"/>
              <a:gd name="connsiteY161" fmla="*/ 7540 h 282293"/>
              <a:gd name="connsiteX162" fmla="*/ 8631679 w 16940986"/>
              <a:gd name="connsiteY162" fmla="*/ 153078 h 282293"/>
              <a:gd name="connsiteX163" fmla="*/ 8630623 w 16940986"/>
              <a:gd name="connsiteY163" fmla="*/ 156783 h 282293"/>
              <a:gd name="connsiteX164" fmla="*/ 8641185 w 16940986"/>
              <a:gd name="connsiteY164" fmla="*/ 142556 h 282293"/>
              <a:gd name="connsiteX165" fmla="*/ 8840378 w 16940986"/>
              <a:gd name="connsiteY165" fmla="*/ 16 h 282293"/>
              <a:gd name="connsiteX166" fmla="*/ 8868760 w 16940986"/>
              <a:gd name="connsiteY166" fmla="*/ 7540 h 282293"/>
              <a:gd name="connsiteX167" fmla="*/ 8899557 w 16940986"/>
              <a:gd name="connsiteY167" fmla="*/ 153078 h 282293"/>
              <a:gd name="connsiteX168" fmla="*/ 8898500 w 16940986"/>
              <a:gd name="connsiteY168" fmla="*/ 156785 h 282293"/>
              <a:gd name="connsiteX169" fmla="*/ 8909064 w 16940986"/>
              <a:gd name="connsiteY169" fmla="*/ 142556 h 282293"/>
              <a:gd name="connsiteX170" fmla="*/ 9108257 w 16940986"/>
              <a:gd name="connsiteY170" fmla="*/ 16 h 282293"/>
              <a:gd name="connsiteX171" fmla="*/ 9136639 w 16940986"/>
              <a:gd name="connsiteY171" fmla="*/ 7540 h 282293"/>
              <a:gd name="connsiteX172" fmla="*/ 9167435 w 16940986"/>
              <a:gd name="connsiteY172" fmla="*/ 153078 h 282293"/>
              <a:gd name="connsiteX173" fmla="*/ 9166380 w 16940986"/>
              <a:gd name="connsiteY173" fmla="*/ 156783 h 282293"/>
              <a:gd name="connsiteX174" fmla="*/ 9176942 w 16940986"/>
              <a:gd name="connsiteY174" fmla="*/ 142556 h 282293"/>
              <a:gd name="connsiteX175" fmla="*/ 9376135 w 16940986"/>
              <a:gd name="connsiteY175" fmla="*/ 16 h 282293"/>
              <a:gd name="connsiteX176" fmla="*/ 9404517 w 16940986"/>
              <a:gd name="connsiteY176" fmla="*/ 7540 h 282293"/>
              <a:gd name="connsiteX177" fmla="*/ 9435313 w 16940986"/>
              <a:gd name="connsiteY177" fmla="*/ 153078 h 282293"/>
              <a:gd name="connsiteX178" fmla="*/ 9434257 w 16940986"/>
              <a:gd name="connsiteY178" fmla="*/ 156783 h 282293"/>
              <a:gd name="connsiteX179" fmla="*/ 9444820 w 16940986"/>
              <a:gd name="connsiteY179" fmla="*/ 142556 h 282293"/>
              <a:gd name="connsiteX180" fmla="*/ 9644013 w 16940986"/>
              <a:gd name="connsiteY180" fmla="*/ 16 h 282293"/>
              <a:gd name="connsiteX181" fmla="*/ 9672395 w 16940986"/>
              <a:gd name="connsiteY181" fmla="*/ 7540 h 282293"/>
              <a:gd name="connsiteX182" fmla="*/ 9703191 w 16940986"/>
              <a:gd name="connsiteY182" fmla="*/ 153078 h 282293"/>
              <a:gd name="connsiteX183" fmla="*/ 9702133 w 16940986"/>
              <a:gd name="connsiteY183" fmla="*/ 156785 h 282293"/>
              <a:gd name="connsiteX184" fmla="*/ 9712698 w 16940986"/>
              <a:gd name="connsiteY184" fmla="*/ 142556 h 282293"/>
              <a:gd name="connsiteX185" fmla="*/ 9911891 w 16940986"/>
              <a:gd name="connsiteY185" fmla="*/ 16 h 282293"/>
              <a:gd name="connsiteX186" fmla="*/ 9940272 w 16940986"/>
              <a:gd name="connsiteY186" fmla="*/ 7540 h 282293"/>
              <a:gd name="connsiteX187" fmla="*/ 9971070 w 16940986"/>
              <a:gd name="connsiteY187" fmla="*/ 153078 h 282293"/>
              <a:gd name="connsiteX188" fmla="*/ 9970014 w 16940986"/>
              <a:gd name="connsiteY188" fmla="*/ 156783 h 282293"/>
              <a:gd name="connsiteX189" fmla="*/ 9980576 w 16940986"/>
              <a:gd name="connsiteY189" fmla="*/ 142556 h 282293"/>
              <a:gd name="connsiteX190" fmla="*/ 10179769 w 16940986"/>
              <a:gd name="connsiteY190" fmla="*/ 16 h 282293"/>
              <a:gd name="connsiteX191" fmla="*/ 10208151 w 16940986"/>
              <a:gd name="connsiteY191" fmla="*/ 7540 h 282293"/>
              <a:gd name="connsiteX192" fmla="*/ 10238948 w 16940986"/>
              <a:gd name="connsiteY192" fmla="*/ 153078 h 282293"/>
              <a:gd name="connsiteX193" fmla="*/ 10237892 w 16940986"/>
              <a:gd name="connsiteY193" fmla="*/ 156783 h 282293"/>
              <a:gd name="connsiteX194" fmla="*/ 10248454 w 16940986"/>
              <a:gd name="connsiteY194" fmla="*/ 142556 h 282293"/>
              <a:gd name="connsiteX195" fmla="*/ 10447647 w 16940986"/>
              <a:gd name="connsiteY195" fmla="*/ 16 h 282293"/>
              <a:gd name="connsiteX196" fmla="*/ 10476029 w 16940986"/>
              <a:gd name="connsiteY196" fmla="*/ 7540 h 282293"/>
              <a:gd name="connsiteX197" fmla="*/ 10506826 w 16940986"/>
              <a:gd name="connsiteY197" fmla="*/ 153078 h 282293"/>
              <a:gd name="connsiteX198" fmla="*/ 10505768 w 16940986"/>
              <a:gd name="connsiteY198" fmla="*/ 156785 h 282293"/>
              <a:gd name="connsiteX199" fmla="*/ 10516334 w 16940986"/>
              <a:gd name="connsiteY199" fmla="*/ 142556 h 282293"/>
              <a:gd name="connsiteX200" fmla="*/ 10715526 w 16940986"/>
              <a:gd name="connsiteY200" fmla="*/ 16 h 282293"/>
              <a:gd name="connsiteX201" fmla="*/ 10743907 w 16940986"/>
              <a:gd name="connsiteY201" fmla="*/ 7540 h 282293"/>
              <a:gd name="connsiteX202" fmla="*/ 10774704 w 16940986"/>
              <a:gd name="connsiteY202" fmla="*/ 153078 h 282293"/>
              <a:gd name="connsiteX203" fmla="*/ 10773648 w 16940986"/>
              <a:gd name="connsiteY203" fmla="*/ 156783 h 282293"/>
              <a:gd name="connsiteX204" fmla="*/ 10784212 w 16940986"/>
              <a:gd name="connsiteY204" fmla="*/ 142556 h 282293"/>
              <a:gd name="connsiteX205" fmla="*/ 10983404 w 16940986"/>
              <a:gd name="connsiteY205" fmla="*/ 16 h 282293"/>
              <a:gd name="connsiteX206" fmla="*/ 11011786 w 16940986"/>
              <a:gd name="connsiteY206" fmla="*/ 7540 h 282293"/>
              <a:gd name="connsiteX207" fmla="*/ 11042583 w 16940986"/>
              <a:gd name="connsiteY207" fmla="*/ 153078 h 282293"/>
              <a:gd name="connsiteX208" fmla="*/ 11041526 w 16940986"/>
              <a:gd name="connsiteY208" fmla="*/ 156783 h 282293"/>
              <a:gd name="connsiteX209" fmla="*/ 11052088 w 16940986"/>
              <a:gd name="connsiteY209" fmla="*/ 142556 h 282293"/>
              <a:gd name="connsiteX210" fmla="*/ 11251282 w 16940986"/>
              <a:gd name="connsiteY210" fmla="*/ 16 h 282293"/>
              <a:gd name="connsiteX211" fmla="*/ 11279664 w 16940986"/>
              <a:gd name="connsiteY211" fmla="*/ 7540 h 282293"/>
              <a:gd name="connsiteX212" fmla="*/ 11310459 w 16940986"/>
              <a:gd name="connsiteY212" fmla="*/ 153078 h 282293"/>
              <a:gd name="connsiteX213" fmla="*/ 11309403 w 16940986"/>
              <a:gd name="connsiteY213" fmla="*/ 156785 h 282293"/>
              <a:gd name="connsiteX214" fmla="*/ 11319968 w 16940986"/>
              <a:gd name="connsiteY214" fmla="*/ 142556 h 282293"/>
              <a:gd name="connsiteX215" fmla="*/ 11519161 w 16940986"/>
              <a:gd name="connsiteY215" fmla="*/ 16 h 282293"/>
              <a:gd name="connsiteX216" fmla="*/ 11547542 w 16940986"/>
              <a:gd name="connsiteY216" fmla="*/ 7540 h 282293"/>
              <a:gd name="connsiteX217" fmla="*/ 11578339 w 16940986"/>
              <a:gd name="connsiteY217" fmla="*/ 153078 h 282293"/>
              <a:gd name="connsiteX218" fmla="*/ 11577283 w 16940986"/>
              <a:gd name="connsiteY218" fmla="*/ 156783 h 282293"/>
              <a:gd name="connsiteX219" fmla="*/ 11587845 w 16940986"/>
              <a:gd name="connsiteY219" fmla="*/ 142556 h 282293"/>
              <a:gd name="connsiteX220" fmla="*/ 11787039 w 16940986"/>
              <a:gd name="connsiteY220" fmla="*/ 16 h 282293"/>
              <a:gd name="connsiteX221" fmla="*/ 11815420 w 16940986"/>
              <a:gd name="connsiteY221" fmla="*/ 7540 h 282293"/>
              <a:gd name="connsiteX222" fmla="*/ 11846216 w 16940986"/>
              <a:gd name="connsiteY222" fmla="*/ 153078 h 282293"/>
              <a:gd name="connsiteX223" fmla="*/ 11845160 w 16940986"/>
              <a:gd name="connsiteY223" fmla="*/ 156783 h 282293"/>
              <a:gd name="connsiteX224" fmla="*/ 11855723 w 16940986"/>
              <a:gd name="connsiteY224" fmla="*/ 142556 h 282293"/>
              <a:gd name="connsiteX225" fmla="*/ 12054916 w 16940986"/>
              <a:gd name="connsiteY225" fmla="*/ 16 h 282293"/>
              <a:gd name="connsiteX226" fmla="*/ 12083298 w 16940986"/>
              <a:gd name="connsiteY226" fmla="*/ 7540 h 282293"/>
              <a:gd name="connsiteX227" fmla="*/ 12114094 w 16940986"/>
              <a:gd name="connsiteY227" fmla="*/ 153078 h 282293"/>
              <a:gd name="connsiteX228" fmla="*/ 12113039 w 16940986"/>
              <a:gd name="connsiteY228" fmla="*/ 156782 h 282293"/>
              <a:gd name="connsiteX229" fmla="*/ 12123601 w 16940986"/>
              <a:gd name="connsiteY229" fmla="*/ 142556 h 282293"/>
              <a:gd name="connsiteX230" fmla="*/ 12322794 w 16940986"/>
              <a:gd name="connsiteY230" fmla="*/ 16 h 282293"/>
              <a:gd name="connsiteX231" fmla="*/ 12351176 w 16940986"/>
              <a:gd name="connsiteY231" fmla="*/ 7540 h 282293"/>
              <a:gd name="connsiteX232" fmla="*/ 12381972 w 16940986"/>
              <a:gd name="connsiteY232" fmla="*/ 153078 h 282293"/>
              <a:gd name="connsiteX233" fmla="*/ 12380916 w 16940986"/>
              <a:gd name="connsiteY233" fmla="*/ 156785 h 282293"/>
              <a:gd name="connsiteX234" fmla="*/ 12391480 w 16940986"/>
              <a:gd name="connsiteY234" fmla="*/ 142556 h 282293"/>
              <a:gd name="connsiteX235" fmla="*/ 12590673 w 16940986"/>
              <a:gd name="connsiteY235" fmla="*/ 16 h 282293"/>
              <a:gd name="connsiteX236" fmla="*/ 12619055 w 16940986"/>
              <a:gd name="connsiteY236" fmla="*/ 7540 h 282293"/>
              <a:gd name="connsiteX237" fmla="*/ 12649851 w 16940986"/>
              <a:gd name="connsiteY237" fmla="*/ 153078 h 282293"/>
              <a:gd name="connsiteX238" fmla="*/ 12648796 w 16940986"/>
              <a:gd name="connsiteY238" fmla="*/ 156782 h 282293"/>
              <a:gd name="connsiteX239" fmla="*/ 12659358 w 16940986"/>
              <a:gd name="connsiteY239" fmla="*/ 142556 h 282293"/>
              <a:gd name="connsiteX240" fmla="*/ 12858551 w 16940986"/>
              <a:gd name="connsiteY240" fmla="*/ 16 h 282293"/>
              <a:gd name="connsiteX241" fmla="*/ 12886933 w 16940986"/>
              <a:gd name="connsiteY241" fmla="*/ 7540 h 282293"/>
              <a:gd name="connsiteX242" fmla="*/ 12917729 w 16940986"/>
              <a:gd name="connsiteY242" fmla="*/ 153078 h 282293"/>
              <a:gd name="connsiteX243" fmla="*/ 12916674 w 16940986"/>
              <a:gd name="connsiteY243" fmla="*/ 156782 h 282293"/>
              <a:gd name="connsiteX244" fmla="*/ 12927236 w 16940986"/>
              <a:gd name="connsiteY244" fmla="*/ 142556 h 282293"/>
              <a:gd name="connsiteX245" fmla="*/ 13126429 w 16940986"/>
              <a:gd name="connsiteY245" fmla="*/ 16 h 282293"/>
              <a:gd name="connsiteX246" fmla="*/ 13154811 w 16940986"/>
              <a:gd name="connsiteY246" fmla="*/ 7540 h 282293"/>
              <a:gd name="connsiteX247" fmla="*/ 13185607 w 16940986"/>
              <a:gd name="connsiteY247" fmla="*/ 153078 h 282293"/>
              <a:gd name="connsiteX248" fmla="*/ 13184551 w 16940986"/>
              <a:gd name="connsiteY248" fmla="*/ 156785 h 282293"/>
              <a:gd name="connsiteX249" fmla="*/ 13195115 w 16940986"/>
              <a:gd name="connsiteY249" fmla="*/ 142556 h 282293"/>
              <a:gd name="connsiteX250" fmla="*/ 13394308 w 16940986"/>
              <a:gd name="connsiteY250" fmla="*/ 16 h 282293"/>
              <a:gd name="connsiteX251" fmla="*/ 13422690 w 16940986"/>
              <a:gd name="connsiteY251" fmla="*/ 7540 h 282293"/>
              <a:gd name="connsiteX252" fmla="*/ 13453486 w 16940986"/>
              <a:gd name="connsiteY252" fmla="*/ 153078 h 282293"/>
              <a:gd name="connsiteX253" fmla="*/ 13452430 w 16940986"/>
              <a:gd name="connsiteY253" fmla="*/ 156783 h 282293"/>
              <a:gd name="connsiteX254" fmla="*/ 13462993 w 16940986"/>
              <a:gd name="connsiteY254" fmla="*/ 142556 h 282293"/>
              <a:gd name="connsiteX255" fmla="*/ 13662186 w 16940986"/>
              <a:gd name="connsiteY255" fmla="*/ 16 h 282293"/>
              <a:gd name="connsiteX256" fmla="*/ 13690568 w 16940986"/>
              <a:gd name="connsiteY256" fmla="*/ 7540 h 282293"/>
              <a:gd name="connsiteX257" fmla="*/ 13721364 w 16940986"/>
              <a:gd name="connsiteY257" fmla="*/ 153078 h 282293"/>
              <a:gd name="connsiteX258" fmla="*/ 13720309 w 16940986"/>
              <a:gd name="connsiteY258" fmla="*/ 156782 h 282293"/>
              <a:gd name="connsiteX259" fmla="*/ 13730871 w 16940986"/>
              <a:gd name="connsiteY259" fmla="*/ 142556 h 282293"/>
              <a:gd name="connsiteX260" fmla="*/ 13930064 w 16940986"/>
              <a:gd name="connsiteY260" fmla="*/ 16 h 282293"/>
              <a:gd name="connsiteX261" fmla="*/ 13958446 w 16940986"/>
              <a:gd name="connsiteY261" fmla="*/ 7540 h 282293"/>
              <a:gd name="connsiteX262" fmla="*/ 13989242 w 16940986"/>
              <a:gd name="connsiteY262" fmla="*/ 153078 h 282293"/>
              <a:gd name="connsiteX263" fmla="*/ 13988186 w 16940986"/>
              <a:gd name="connsiteY263" fmla="*/ 156785 h 282293"/>
              <a:gd name="connsiteX264" fmla="*/ 13998750 w 16940986"/>
              <a:gd name="connsiteY264" fmla="*/ 142556 h 282293"/>
              <a:gd name="connsiteX265" fmla="*/ 14197943 w 16940986"/>
              <a:gd name="connsiteY265" fmla="*/ 16 h 282293"/>
              <a:gd name="connsiteX266" fmla="*/ 14226325 w 16940986"/>
              <a:gd name="connsiteY266" fmla="*/ 7540 h 282293"/>
              <a:gd name="connsiteX267" fmla="*/ 14257121 w 16940986"/>
              <a:gd name="connsiteY267" fmla="*/ 153078 h 282293"/>
              <a:gd name="connsiteX268" fmla="*/ 14256066 w 16940986"/>
              <a:gd name="connsiteY268" fmla="*/ 156782 h 282293"/>
              <a:gd name="connsiteX269" fmla="*/ 14266628 w 16940986"/>
              <a:gd name="connsiteY269" fmla="*/ 142556 h 282293"/>
              <a:gd name="connsiteX270" fmla="*/ 14465821 w 16940986"/>
              <a:gd name="connsiteY270" fmla="*/ 16 h 282293"/>
              <a:gd name="connsiteX271" fmla="*/ 14494203 w 16940986"/>
              <a:gd name="connsiteY271" fmla="*/ 7540 h 282293"/>
              <a:gd name="connsiteX272" fmla="*/ 14524999 w 16940986"/>
              <a:gd name="connsiteY272" fmla="*/ 153078 h 282293"/>
              <a:gd name="connsiteX273" fmla="*/ 14523944 w 16940986"/>
              <a:gd name="connsiteY273" fmla="*/ 156782 h 282293"/>
              <a:gd name="connsiteX274" fmla="*/ 14534506 w 16940986"/>
              <a:gd name="connsiteY274" fmla="*/ 142556 h 282293"/>
              <a:gd name="connsiteX275" fmla="*/ 14733699 w 16940986"/>
              <a:gd name="connsiteY275" fmla="*/ 16 h 282293"/>
              <a:gd name="connsiteX276" fmla="*/ 14762081 w 16940986"/>
              <a:gd name="connsiteY276" fmla="*/ 7540 h 282293"/>
              <a:gd name="connsiteX277" fmla="*/ 14792877 w 16940986"/>
              <a:gd name="connsiteY277" fmla="*/ 153078 h 282293"/>
              <a:gd name="connsiteX278" fmla="*/ 14791821 w 16940986"/>
              <a:gd name="connsiteY278" fmla="*/ 156785 h 282293"/>
              <a:gd name="connsiteX279" fmla="*/ 14802385 w 16940986"/>
              <a:gd name="connsiteY279" fmla="*/ 142556 h 282293"/>
              <a:gd name="connsiteX280" fmla="*/ 15001578 w 16940986"/>
              <a:gd name="connsiteY280" fmla="*/ 16 h 282293"/>
              <a:gd name="connsiteX281" fmla="*/ 15029960 w 16940986"/>
              <a:gd name="connsiteY281" fmla="*/ 7540 h 282293"/>
              <a:gd name="connsiteX282" fmla="*/ 15060756 w 16940986"/>
              <a:gd name="connsiteY282" fmla="*/ 153078 h 282293"/>
              <a:gd name="connsiteX283" fmla="*/ 15059700 w 16940986"/>
              <a:gd name="connsiteY283" fmla="*/ 156783 h 282293"/>
              <a:gd name="connsiteX284" fmla="*/ 15070263 w 16940986"/>
              <a:gd name="connsiteY284" fmla="*/ 142556 h 282293"/>
              <a:gd name="connsiteX285" fmla="*/ 15269456 w 16940986"/>
              <a:gd name="connsiteY285" fmla="*/ 16 h 282293"/>
              <a:gd name="connsiteX286" fmla="*/ 15297838 w 16940986"/>
              <a:gd name="connsiteY286" fmla="*/ 7540 h 282293"/>
              <a:gd name="connsiteX287" fmla="*/ 15328634 w 16940986"/>
              <a:gd name="connsiteY287" fmla="*/ 153078 h 282293"/>
              <a:gd name="connsiteX288" fmla="*/ 15327578 w 16940986"/>
              <a:gd name="connsiteY288" fmla="*/ 156783 h 282293"/>
              <a:gd name="connsiteX289" fmla="*/ 15338141 w 16940986"/>
              <a:gd name="connsiteY289" fmla="*/ 142556 h 282293"/>
              <a:gd name="connsiteX290" fmla="*/ 15537334 w 16940986"/>
              <a:gd name="connsiteY290" fmla="*/ 16 h 282293"/>
              <a:gd name="connsiteX291" fmla="*/ 15565716 w 16940986"/>
              <a:gd name="connsiteY291" fmla="*/ 7540 h 282293"/>
              <a:gd name="connsiteX292" fmla="*/ 15596512 w 16940986"/>
              <a:gd name="connsiteY292" fmla="*/ 153078 h 282293"/>
              <a:gd name="connsiteX293" fmla="*/ 15595456 w 16940986"/>
              <a:gd name="connsiteY293" fmla="*/ 156784 h 282293"/>
              <a:gd name="connsiteX294" fmla="*/ 15606020 w 16940986"/>
              <a:gd name="connsiteY294" fmla="*/ 142556 h 282293"/>
              <a:gd name="connsiteX295" fmla="*/ 15805213 w 16940986"/>
              <a:gd name="connsiteY295" fmla="*/ 16 h 282293"/>
              <a:gd name="connsiteX296" fmla="*/ 15833595 w 16940986"/>
              <a:gd name="connsiteY296" fmla="*/ 7540 h 282293"/>
              <a:gd name="connsiteX297" fmla="*/ 15864391 w 16940986"/>
              <a:gd name="connsiteY297" fmla="*/ 153078 h 282293"/>
              <a:gd name="connsiteX298" fmla="*/ 15863335 w 16940986"/>
              <a:gd name="connsiteY298" fmla="*/ 156783 h 282293"/>
              <a:gd name="connsiteX299" fmla="*/ 15873899 w 16940986"/>
              <a:gd name="connsiteY299" fmla="*/ 142556 h 282293"/>
              <a:gd name="connsiteX300" fmla="*/ 16073091 w 16940986"/>
              <a:gd name="connsiteY300" fmla="*/ 16 h 282293"/>
              <a:gd name="connsiteX301" fmla="*/ 16101473 w 16940986"/>
              <a:gd name="connsiteY301" fmla="*/ 7540 h 282293"/>
              <a:gd name="connsiteX302" fmla="*/ 16132269 w 16940986"/>
              <a:gd name="connsiteY302" fmla="*/ 153078 h 282293"/>
              <a:gd name="connsiteX303" fmla="*/ 16131213 w 16940986"/>
              <a:gd name="connsiteY303" fmla="*/ 156783 h 282293"/>
              <a:gd name="connsiteX304" fmla="*/ 16141775 w 16940986"/>
              <a:gd name="connsiteY304" fmla="*/ 142556 h 282293"/>
              <a:gd name="connsiteX305" fmla="*/ 16340969 w 16940986"/>
              <a:gd name="connsiteY305" fmla="*/ 16 h 282293"/>
              <a:gd name="connsiteX306" fmla="*/ 16369351 w 16940986"/>
              <a:gd name="connsiteY306" fmla="*/ 7540 h 282293"/>
              <a:gd name="connsiteX307" fmla="*/ 16400147 w 16940986"/>
              <a:gd name="connsiteY307" fmla="*/ 153078 h 282293"/>
              <a:gd name="connsiteX308" fmla="*/ 16399091 w 16940986"/>
              <a:gd name="connsiteY308" fmla="*/ 156785 h 282293"/>
              <a:gd name="connsiteX309" fmla="*/ 16409655 w 16940986"/>
              <a:gd name="connsiteY309" fmla="*/ 142556 h 282293"/>
              <a:gd name="connsiteX310" fmla="*/ 16608847 w 16940986"/>
              <a:gd name="connsiteY310" fmla="*/ 16 h 282293"/>
              <a:gd name="connsiteX311" fmla="*/ 16637229 w 16940986"/>
              <a:gd name="connsiteY311" fmla="*/ 7540 h 282293"/>
              <a:gd name="connsiteX312" fmla="*/ 16668027 w 16940986"/>
              <a:gd name="connsiteY312" fmla="*/ 153078 h 282293"/>
              <a:gd name="connsiteX313" fmla="*/ 16666975 w 16940986"/>
              <a:gd name="connsiteY313" fmla="*/ 156766 h 282293"/>
              <a:gd name="connsiteX314" fmla="*/ 16677525 w 16940986"/>
              <a:gd name="connsiteY314" fmla="*/ 142556 h 282293"/>
              <a:gd name="connsiteX315" fmla="*/ 16876717 w 16940986"/>
              <a:gd name="connsiteY315" fmla="*/ 16 h 282293"/>
              <a:gd name="connsiteX316" fmla="*/ 16905099 w 16940986"/>
              <a:gd name="connsiteY316" fmla="*/ 7540 h 282293"/>
              <a:gd name="connsiteX317" fmla="*/ 16901959 w 16940986"/>
              <a:gd name="connsiteY317" fmla="*/ 272134 h 282293"/>
              <a:gd name="connsiteX318" fmla="*/ 16897563 w 16940986"/>
              <a:gd name="connsiteY318" fmla="*/ 282293 h 282293"/>
              <a:gd name="connsiteX0" fmla="*/ 0 w 16940986"/>
              <a:gd name="connsiteY0" fmla="*/ 16 h 282293"/>
              <a:gd name="connsiteX1" fmla="*/ 59179 w 16940986"/>
              <a:gd name="connsiteY1" fmla="*/ 153078 h 282293"/>
              <a:gd name="connsiteX2" fmla="*/ 58123 w 16940986"/>
              <a:gd name="connsiteY2" fmla="*/ 156783 h 282293"/>
              <a:gd name="connsiteX3" fmla="*/ 68685 w 16940986"/>
              <a:gd name="connsiteY3" fmla="*/ 142556 h 282293"/>
              <a:gd name="connsiteX4" fmla="*/ 267878 w 16940986"/>
              <a:gd name="connsiteY4" fmla="*/ 16 h 282293"/>
              <a:gd name="connsiteX5" fmla="*/ 296260 w 16940986"/>
              <a:gd name="connsiteY5" fmla="*/ 7540 h 282293"/>
              <a:gd name="connsiteX6" fmla="*/ 327057 w 16940986"/>
              <a:gd name="connsiteY6" fmla="*/ 153078 h 282293"/>
              <a:gd name="connsiteX7" fmla="*/ 326000 w 16940986"/>
              <a:gd name="connsiteY7" fmla="*/ 156785 h 282293"/>
              <a:gd name="connsiteX8" fmla="*/ 336564 w 16940986"/>
              <a:gd name="connsiteY8" fmla="*/ 142556 h 282293"/>
              <a:gd name="connsiteX9" fmla="*/ 535757 w 16940986"/>
              <a:gd name="connsiteY9" fmla="*/ 16 h 282293"/>
              <a:gd name="connsiteX10" fmla="*/ 564139 w 16940986"/>
              <a:gd name="connsiteY10" fmla="*/ 7540 h 282293"/>
              <a:gd name="connsiteX11" fmla="*/ 594935 w 16940986"/>
              <a:gd name="connsiteY11" fmla="*/ 153078 h 282293"/>
              <a:gd name="connsiteX12" fmla="*/ 593880 w 16940986"/>
              <a:gd name="connsiteY12" fmla="*/ 156783 h 282293"/>
              <a:gd name="connsiteX13" fmla="*/ 604442 w 16940986"/>
              <a:gd name="connsiteY13" fmla="*/ 142556 h 282293"/>
              <a:gd name="connsiteX14" fmla="*/ 803635 w 16940986"/>
              <a:gd name="connsiteY14" fmla="*/ 16 h 282293"/>
              <a:gd name="connsiteX15" fmla="*/ 832017 w 16940986"/>
              <a:gd name="connsiteY15" fmla="*/ 7540 h 282293"/>
              <a:gd name="connsiteX16" fmla="*/ 862813 w 16940986"/>
              <a:gd name="connsiteY16" fmla="*/ 153078 h 282293"/>
              <a:gd name="connsiteX17" fmla="*/ 861757 w 16940986"/>
              <a:gd name="connsiteY17" fmla="*/ 156783 h 282293"/>
              <a:gd name="connsiteX18" fmla="*/ 872320 w 16940986"/>
              <a:gd name="connsiteY18" fmla="*/ 142556 h 282293"/>
              <a:gd name="connsiteX19" fmla="*/ 1071513 w 16940986"/>
              <a:gd name="connsiteY19" fmla="*/ 16 h 282293"/>
              <a:gd name="connsiteX20" fmla="*/ 1099895 w 16940986"/>
              <a:gd name="connsiteY20" fmla="*/ 7540 h 282293"/>
              <a:gd name="connsiteX21" fmla="*/ 1130691 w 16940986"/>
              <a:gd name="connsiteY21" fmla="*/ 153078 h 282293"/>
              <a:gd name="connsiteX22" fmla="*/ 1129633 w 16940986"/>
              <a:gd name="connsiteY22" fmla="*/ 156785 h 282293"/>
              <a:gd name="connsiteX23" fmla="*/ 1140199 w 16940986"/>
              <a:gd name="connsiteY23" fmla="*/ 142556 h 282293"/>
              <a:gd name="connsiteX24" fmla="*/ 1339391 w 16940986"/>
              <a:gd name="connsiteY24" fmla="*/ 16 h 282293"/>
              <a:gd name="connsiteX25" fmla="*/ 1367772 w 16940986"/>
              <a:gd name="connsiteY25" fmla="*/ 7540 h 282293"/>
              <a:gd name="connsiteX26" fmla="*/ 1398570 w 16940986"/>
              <a:gd name="connsiteY26" fmla="*/ 153078 h 282293"/>
              <a:gd name="connsiteX27" fmla="*/ 1397515 w 16940986"/>
              <a:gd name="connsiteY27" fmla="*/ 156783 h 282293"/>
              <a:gd name="connsiteX28" fmla="*/ 1408076 w 16940986"/>
              <a:gd name="connsiteY28" fmla="*/ 142556 h 282293"/>
              <a:gd name="connsiteX29" fmla="*/ 1607269 w 16940986"/>
              <a:gd name="connsiteY29" fmla="*/ 16 h 282293"/>
              <a:gd name="connsiteX30" fmla="*/ 1635651 w 16940986"/>
              <a:gd name="connsiteY30" fmla="*/ 7540 h 282293"/>
              <a:gd name="connsiteX31" fmla="*/ 1666448 w 16940986"/>
              <a:gd name="connsiteY31" fmla="*/ 153078 h 282293"/>
              <a:gd name="connsiteX32" fmla="*/ 1665392 w 16940986"/>
              <a:gd name="connsiteY32" fmla="*/ 156783 h 282293"/>
              <a:gd name="connsiteX33" fmla="*/ 1675954 w 16940986"/>
              <a:gd name="connsiteY33" fmla="*/ 142556 h 282293"/>
              <a:gd name="connsiteX34" fmla="*/ 1875147 w 16940986"/>
              <a:gd name="connsiteY34" fmla="*/ 16 h 282293"/>
              <a:gd name="connsiteX35" fmla="*/ 1903529 w 16940986"/>
              <a:gd name="connsiteY35" fmla="*/ 7540 h 282293"/>
              <a:gd name="connsiteX36" fmla="*/ 1934326 w 16940986"/>
              <a:gd name="connsiteY36" fmla="*/ 153078 h 282293"/>
              <a:gd name="connsiteX37" fmla="*/ 1933268 w 16940986"/>
              <a:gd name="connsiteY37" fmla="*/ 156785 h 282293"/>
              <a:gd name="connsiteX38" fmla="*/ 1943834 w 16940986"/>
              <a:gd name="connsiteY38" fmla="*/ 142556 h 282293"/>
              <a:gd name="connsiteX39" fmla="*/ 2143026 w 16940986"/>
              <a:gd name="connsiteY39" fmla="*/ 16 h 282293"/>
              <a:gd name="connsiteX40" fmla="*/ 2171407 w 16940986"/>
              <a:gd name="connsiteY40" fmla="*/ 7540 h 282293"/>
              <a:gd name="connsiteX41" fmla="*/ 2202204 w 16940986"/>
              <a:gd name="connsiteY41" fmla="*/ 153078 h 282293"/>
              <a:gd name="connsiteX42" fmla="*/ 2201148 w 16940986"/>
              <a:gd name="connsiteY42" fmla="*/ 156783 h 282293"/>
              <a:gd name="connsiteX43" fmla="*/ 2211712 w 16940986"/>
              <a:gd name="connsiteY43" fmla="*/ 142556 h 282293"/>
              <a:gd name="connsiteX44" fmla="*/ 2410905 w 16940986"/>
              <a:gd name="connsiteY44" fmla="*/ 16 h 282293"/>
              <a:gd name="connsiteX45" fmla="*/ 2439286 w 16940986"/>
              <a:gd name="connsiteY45" fmla="*/ 7540 h 282293"/>
              <a:gd name="connsiteX46" fmla="*/ 2470084 w 16940986"/>
              <a:gd name="connsiteY46" fmla="*/ 153078 h 282293"/>
              <a:gd name="connsiteX47" fmla="*/ 2469026 w 16940986"/>
              <a:gd name="connsiteY47" fmla="*/ 156783 h 282293"/>
              <a:gd name="connsiteX48" fmla="*/ 2479588 w 16940986"/>
              <a:gd name="connsiteY48" fmla="*/ 142556 h 282293"/>
              <a:gd name="connsiteX49" fmla="*/ 2678782 w 16940986"/>
              <a:gd name="connsiteY49" fmla="*/ 16 h 282293"/>
              <a:gd name="connsiteX50" fmla="*/ 2707164 w 16940986"/>
              <a:gd name="connsiteY50" fmla="*/ 7540 h 282293"/>
              <a:gd name="connsiteX51" fmla="*/ 2737959 w 16940986"/>
              <a:gd name="connsiteY51" fmla="*/ 153078 h 282293"/>
              <a:gd name="connsiteX52" fmla="*/ 2736903 w 16940986"/>
              <a:gd name="connsiteY52" fmla="*/ 156785 h 282293"/>
              <a:gd name="connsiteX53" fmla="*/ 2747468 w 16940986"/>
              <a:gd name="connsiteY53" fmla="*/ 142556 h 282293"/>
              <a:gd name="connsiteX54" fmla="*/ 2946661 w 16940986"/>
              <a:gd name="connsiteY54" fmla="*/ 16 h 282293"/>
              <a:gd name="connsiteX55" fmla="*/ 2975043 w 16940986"/>
              <a:gd name="connsiteY55" fmla="*/ 7540 h 282293"/>
              <a:gd name="connsiteX56" fmla="*/ 3005839 w 16940986"/>
              <a:gd name="connsiteY56" fmla="*/ 153078 h 282293"/>
              <a:gd name="connsiteX57" fmla="*/ 3004783 w 16940986"/>
              <a:gd name="connsiteY57" fmla="*/ 156783 h 282293"/>
              <a:gd name="connsiteX58" fmla="*/ 3015345 w 16940986"/>
              <a:gd name="connsiteY58" fmla="*/ 142556 h 282293"/>
              <a:gd name="connsiteX59" fmla="*/ 3214539 w 16940986"/>
              <a:gd name="connsiteY59" fmla="*/ 16 h 282293"/>
              <a:gd name="connsiteX60" fmla="*/ 3242921 w 16940986"/>
              <a:gd name="connsiteY60" fmla="*/ 7540 h 282293"/>
              <a:gd name="connsiteX61" fmla="*/ 3273716 w 16940986"/>
              <a:gd name="connsiteY61" fmla="*/ 153078 h 282293"/>
              <a:gd name="connsiteX62" fmla="*/ 3272660 w 16940986"/>
              <a:gd name="connsiteY62" fmla="*/ 156783 h 282293"/>
              <a:gd name="connsiteX63" fmla="*/ 3283223 w 16940986"/>
              <a:gd name="connsiteY63" fmla="*/ 142556 h 282293"/>
              <a:gd name="connsiteX64" fmla="*/ 3482416 w 16940986"/>
              <a:gd name="connsiteY64" fmla="*/ 16 h 282293"/>
              <a:gd name="connsiteX65" fmla="*/ 3510799 w 16940986"/>
              <a:gd name="connsiteY65" fmla="*/ 7540 h 282293"/>
              <a:gd name="connsiteX66" fmla="*/ 3541595 w 16940986"/>
              <a:gd name="connsiteY66" fmla="*/ 153078 h 282293"/>
              <a:gd name="connsiteX67" fmla="*/ 3540539 w 16940986"/>
              <a:gd name="connsiteY67" fmla="*/ 156782 h 282293"/>
              <a:gd name="connsiteX68" fmla="*/ 3551102 w 16940986"/>
              <a:gd name="connsiteY68" fmla="*/ 142556 h 282293"/>
              <a:gd name="connsiteX69" fmla="*/ 3750295 w 16940986"/>
              <a:gd name="connsiteY69" fmla="*/ 16 h 282293"/>
              <a:gd name="connsiteX70" fmla="*/ 3778676 w 16940986"/>
              <a:gd name="connsiteY70" fmla="*/ 7540 h 282293"/>
              <a:gd name="connsiteX71" fmla="*/ 3809473 w 16940986"/>
              <a:gd name="connsiteY71" fmla="*/ 153078 h 282293"/>
              <a:gd name="connsiteX72" fmla="*/ 3808417 w 16940986"/>
              <a:gd name="connsiteY72" fmla="*/ 156785 h 282293"/>
              <a:gd name="connsiteX73" fmla="*/ 3818981 w 16940986"/>
              <a:gd name="connsiteY73" fmla="*/ 142556 h 282293"/>
              <a:gd name="connsiteX74" fmla="*/ 4018174 w 16940986"/>
              <a:gd name="connsiteY74" fmla="*/ 16 h 282293"/>
              <a:gd name="connsiteX75" fmla="*/ 4046555 w 16940986"/>
              <a:gd name="connsiteY75" fmla="*/ 7540 h 282293"/>
              <a:gd name="connsiteX76" fmla="*/ 4077352 w 16940986"/>
              <a:gd name="connsiteY76" fmla="*/ 153078 h 282293"/>
              <a:gd name="connsiteX77" fmla="*/ 4076297 w 16940986"/>
              <a:gd name="connsiteY77" fmla="*/ 156782 h 282293"/>
              <a:gd name="connsiteX78" fmla="*/ 4086859 w 16940986"/>
              <a:gd name="connsiteY78" fmla="*/ 142556 h 282293"/>
              <a:gd name="connsiteX79" fmla="*/ 4286051 w 16940986"/>
              <a:gd name="connsiteY79" fmla="*/ 16 h 282293"/>
              <a:gd name="connsiteX80" fmla="*/ 4314434 w 16940986"/>
              <a:gd name="connsiteY80" fmla="*/ 7540 h 282293"/>
              <a:gd name="connsiteX81" fmla="*/ 4345229 w 16940986"/>
              <a:gd name="connsiteY81" fmla="*/ 153078 h 282293"/>
              <a:gd name="connsiteX82" fmla="*/ 4344175 w 16940986"/>
              <a:gd name="connsiteY82" fmla="*/ 156782 h 282293"/>
              <a:gd name="connsiteX83" fmla="*/ 4354736 w 16940986"/>
              <a:gd name="connsiteY83" fmla="*/ 142556 h 282293"/>
              <a:gd name="connsiteX84" fmla="*/ 4553929 w 16940986"/>
              <a:gd name="connsiteY84" fmla="*/ 16 h 282293"/>
              <a:gd name="connsiteX85" fmla="*/ 4582312 w 16940986"/>
              <a:gd name="connsiteY85" fmla="*/ 7540 h 282293"/>
              <a:gd name="connsiteX86" fmla="*/ 4613107 w 16940986"/>
              <a:gd name="connsiteY86" fmla="*/ 153078 h 282293"/>
              <a:gd name="connsiteX87" fmla="*/ 4612051 w 16940986"/>
              <a:gd name="connsiteY87" fmla="*/ 156785 h 282293"/>
              <a:gd name="connsiteX88" fmla="*/ 4622615 w 16940986"/>
              <a:gd name="connsiteY88" fmla="*/ 142556 h 282293"/>
              <a:gd name="connsiteX89" fmla="*/ 4821808 w 16940986"/>
              <a:gd name="connsiteY89" fmla="*/ 16 h 282293"/>
              <a:gd name="connsiteX90" fmla="*/ 4850191 w 16940986"/>
              <a:gd name="connsiteY90" fmla="*/ 7540 h 282293"/>
              <a:gd name="connsiteX91" fmla="*/ 4880987 w 16940986"/>
              <a:gd name="connsiteY91" fmla="*/ 153078 h 282293"/>
              <a:gd name="connsiteX92" fmla="*/ 4879930 w 16940986"/>
              <a:gd name="connsiteY92" fmla="*/ 156783 h 282293"/>
              <a:gd name="connsiteX93" fmla="*/ 4890494 w 16940986"/>
              <a:gd name="connsiteY93" fmla="*/ 142556 h 282293"/>
              <a:gd name="connsiteX94" fmla="*/ 5089687 w 16940986"/>
              <a:gd name="connsiteY94" fmla="*/ 16 h 282293"/>
              <a:gd name="connsiteX95" fmla="*/ 5118068 w 16940986"/>
              <a:gd name="connsiteY95" fmla="*/ 7540 h 282293"/>
              <a:gd name="connsiteX96" fmla="*/ 5148865 w 16940986"/>
              <a:gd name="connsiteY96" fmla="*/ 153078 h 282293"/>
              <a:gd name="connsiteX97" fmla="*/ 5147810 w 16940986"/>
              <a:gd name="connsiteY97" fmla="*/ 156782 h 282293"/>
              <a:gd name="connsiteX98" fmla="*/ 5158372 w 16940986"/>
              <a:gd name="connsiteY98" fmla="*/ 142556 h 282293"/>
              <a:gd name="connsiteX99" fmla="*/ 5357565 w 16940986"/>
              <a:gd name="connsiteY99" fmla="*/ 16 h 282293"/>
              <a:gd name="connsiteX100" fmla="*/ 5385946 w 16940986"/>
              <a:gd name="connsiteY100" fmla="*/ 7540 h 282293"/>
              <a:gd name="connsiteX101" fmla="*/ 5416742 w 16940986"/>
              <a:gd name="connsiteY101" fmla="*/ 153078 h 282293"/>
              <a:gd name="connsiteX102" fmla="*/ 5415687 w 16940986"/>
              <a:gd name="connsiteY102" fmla="*/ 156785 h 282293"/>
              <a:gd name="connsiteX103" fmla="*/ 5426251 w 16940986"/>
              <a:gd name="connsiteY103" fmla="*/ 142556 h 282293"/>
              <a:gd name="connsiteX104" fmla="*/ 5625443 w 16940986"/>
              <a:gd name="connsiteY104" fmla="*/ 16 h 282293"/>
              <a:gd name="connsiteX105" fmla="*/ 5653826 w 16940986"/>
              <a:gd name="connsiteY105" fmla="*/ 7540 h 282293"/>
              <a:gd name="connsiteX106" fmla="*/ 5684621 w 16940986"/>
              <a:gd name="connsiteY106" fmla="*/ 153078 h 282293"/>
              <a:gd name="connsiteX107" fmla="*/ 5683567 w 16940986"/>
              <a:gd name="connsiteY107" fmla="*/ 156782 h 282293"/>
              <a:gd name="connsiteX108" fmla="*/ 5694128 w 16940986"/>
              <a:gd name="connsiteY108" fmla="*/ 142556 h 282293"/>
              <a:gd name="connsiteX109" fmla="*/ 5893321 w 16940986"/>
              <a:gd name="connsiteY109" fmla="*/ 16 h 282293"/>
              <a:gd name="connsiteX110" fmla="*/ 5921704 w 16940986"/>
              <a:gd name="connsiteY110" fmla="*/ 7540 h 282293"/>
              <a:gd name="connsiteX111" fmla="*/ 5952499 w 16940986"/>
              <a:gd name="connsiteY111" fmla="*/ 153078 h 282293"/>
              <a:gd name="connsiteX112" fmla="*/ 5951444 w 16940986"/>
              <a:gd name="connsiteY112" fmla="*/ 156782 h 282293"/>
              <a:gd name="connsiteX113" fmla="*/ 5962006 w 16940986"/>
              <a:gd name="connsiteY113" fmla="*/ 142556 h 282293"/>
              <a:gd name="connsiteX114" fmla="*/ 6161200 w 16940986"/>
              <a:gd name="connsiteY114" fmla="*/ 16 h 282293"/>
              <a:gd name="connsiteX115" fmla="*/ 6189581 w 16940986"/>
              <a:gd name="connsiteY115" fmla="*/ 7540 h 282293"/>
              <a:gd name="connsiteX116" fmla="*/ 6220378 w 16940986"/>
              <a:gd name="connsiteY116" fmla="*/ 153078 h 282293"/>
              <a:gd name="connsiteX117" fmla="*/ 6219322 w 16940986"/>
              <a:gd name="connsiteY117" fmla="*/ 156785 h 282293"/>
              <a:gd name="connsiteX118" fmla="*/ 6229886 w 16940986"/>
              <a:gd name="connsiteY118" fmla="*/ 142556 h 282293"/>
              <a:gd name="connsiteX119" fmla="*/ 6429079 w 16940986"/>
              <a:gd name="connsiteY119" fmla="*/ 16 h 282293"/>
              <a:gd name="connsiteX120" fmla="*/ 6457460 w 16940986"/>
              <a:gd name="connsiteY120" fmla="*/ 7540 h 282293"/>
              <a:gd name="connsiteX121" fmla="*/ 6488257 w 16940986"/>
              <a:gd name="connsiteY121" fmla="*/ 153078 h 282293"/>
              <a:gd name="connsiteX122" fmla="*/ 6487201 w 16940986"/>
              <a:gd name="connsiteY122" fmla="*/ 156783 h 282293"/>
              <a:gd name="connsiteX123" fmla="*/ 6497764 w 16940986"/>
              <a:gd name="connsiteY123" fmla="*/ 142556 h 282293"/>
              <a:gd name="connsiteX124" fmla="*/ 6696957 w 16940986"/>
              <a:gd name="connsiteY124" fmla="*/ 16 h 282293"/>
              <a:gd name="connsiteX125" fmla="*/ 6725338 w 16940986"/>
              <a:gd name="connsiteY125" fmla="*/ 7540 h 282293"/>
              <a:gd name="connsiteX126" fmla="*/ 6756135 w 16940986"/>
              <a:gd name="connsiteY126" fmla="*/ 153078 h 282293"/>
              <a:gd name="connsiteX127" fmla="*/ 6755079 w 16940986"/>
              <a:gd name="connsiteY127" fmla="*/ 156783 h 282293"/>
              <a:gd name="connsiteX128" fmla="*/ 6765642 w 16940986"/>
              <a:gd name="connsiteY128" fmla="*/ 142556 h 282293"/>
              <a:gd name="connsiteX129" fmla="*/ 6964834 w 16940986"/>
              <a:gd name="connsiteY129" fmla="*/ 16 h 282293"/>
              <a:gd name="connsiteX130" fmla="*/ 6993217 w 16940986"/>
              <a:gd name="connsiteY130" fmla="*/ 7540 h 282293"/>
              <a:gd name="connsiteX131" fmla="*/ 7024012 w 16940986"/>
              <a:gd name="connsiteY131" fmla="*/ 153078 h 282293"/>
              <a:gd name="connsiteX132" fmla="*/ 7022956 w 16940986"/>
              <a:gd name="connsiteY132" fmla="*/ 156784 h 282293"/>
              <a:gd name="connsiteX133" fmla="*/ 7033520 w 16940986"/>
              <a:gd name="connsiteY133" fmla="*/ 142556 h 282293"/>
              <a:gd name="connsiteX134" fmla="*/ 7232713 w 16940986"/>
              <a:gd name="connsiteY134" fmla="*/ 16 h 282293"/>
              <a:gd name="connsiteX135" fmla="*/ 7261096 w 16940986"/>
              <a:gd name="connsiteY135" fmla="*/ 7540 h 282293"/>
              <a:gd name="connsiteX136" fmla="*/ 7291891 w 16940986"/>
              <a:gd name="connsiteY136" fmla="*/ 153078 h 282293"/>
              <a:gd name="connsiteX137" fmla="*/ 7290836 w 16940986"/>
              <a:gd name="connsiteY137" fmla="*/ 156783 h 282293"/>
              <a:gd name="connsiteX138" fmla="*/ 7301398 w 16940986"/>
              <a:gd name="connsiteY138" fmla="*/ 142556 h 282293"/>
              <a:gd name="connsiteX139" fmla="*/ 7500591 w 16940986"/>
              <a:gd name="connsiteY139" fmla="*/ 16 h 282293"/>
              <a:gd name="connsiteX140" fmla="*/ 7528973 w 16940986"/>
              <a:gd name="connsiteY140" fmla="*/ 7540 h 282293"/>
              <a:gd name="connsiteX141" fmla="*/ 7559769 w 16940986"/>
              <a:gd name="connsiteY141" fmla="*/ 153078 h 282293"/>
              <a:gd name="connsiteX142" fmla="*/ 7558713 w 16940986"/>
              <a:gd name="connsiteY142" fmla="*/ 156783 h 282293"/>
              <a:gd name="connsiteX143" fmla="*/ 7569276 w 16940986"/>
              <a:gd name="connsiteY143" fmla="*/ 142556 h 282293"/>
              <a:gd name="connsiteX144" fmla="*/ 7768469 w 16940986"/>
              <a:gd name="connsiteY144" fmla="*/ 16 h 282293"/>
              <a:gd name="connsiteX145" fmla="*/ 7796851 w 16940986"/>
              <a:gd name="connsiteY145" fmla="*/ 7540 h 282293"/>
              <a:gd name="connsiteX146" fmla="*/ 7827647 w 16940986"/>
              <a:gd name="connsiteY146" fmla="*/ 153078 h 282293"/>
              <a:gd name="connsiteX147" fmla="*/ 7826591 w 16940986"/>
              <a:gd name="connsiteY147" fmla="*/ 156785 h 282293"/>
              <a:gd name="connsiteX148" fmla="*/ 7837155 w 16940986"/>
              <a:gd name="connsiteY148" fmla="*/ 142556 h 282293"/>
              <a:gd name="connsiteX149" fmla="*/ 8036347 w 16940986"/>
              <a:gd name="connsiteY149" fmla="*/ 16 h 282293"/>
              <a:gd name="connsiteX150" fmla="*/ 8064729 w 16940986"/>
              <a:gd name="connsiteY150" fmla="*/ 7540 h 282293"/>
              <a:gd name="connsiteX151" fmla="*/ 8095526 w 16940986"/>
              <a:gd name="connsiteY151" fmla="*/ 153078 h 282293"/>
              <a:gd name="connsiteX152" fmla="*/ 8094475 w 16940986"/>
              <a:gd name="connsiteY152" fmla="*/ 156766 h 282293"/>
              <a:gd name="connsiteX153" fmla="*/ 8105025 w 16940986"/>
              <a:gd name="connsiteY153" fmla="*/ 142556 h 282293"/>
              <a:gd name="connsiteX154" fmla="*/ 8304217 w 16940986"/>
              <a:gd name="connsiteY154" fmla="*/ 16 h 282293"/>
              <a:gd name="connsiteX155" fmla="*/ 8332599 w 16940986"/>
              <a:gd name="connsiteY155" fmla="*/ 7540 h 282293"/>
              <a:gd name="connsiteX156" fmla="*/ 8363396 w 16940986"/>
              <a:gd name="connsiteY156" fmla="*/ 153078 h 282293"/>
              <a:gd name="connsiteX157" fmla="*/ 8362497 w 16940986"/>
              <a:gd name="connsiteY157" fmla="*/ 156232 h 282293"/>
              <a:gd name="connsiteX158" fmla="*/ 8362549 w 16940986"/>
              <a:gd name="connsiteY158" fmla="*/ 156154 h 282293"/>
              <a:gd name="connsiteX159" fmla="*/ 8572500 w 16940986"/>
              <a:gd name="connsiteY159" fmla="*/ 16 h 282293"/>
              <a:gd name="connsiteX160" fmla="*/ 8600882 w 16940986"/>
              <a:gd name="connsiteY160" fmla="*/ 7540 h 282293"/>
              <a:gd name="connsiteX161" fmla="*/ 8631679 w 16940986"/>
              <a:gd name="connsiteY161" fmla="*/ 153078 h 282293"/>
              <a:gd name="connsiteX162" fmla="*/ 8630623 w 16940986"/>
              <a:gd name="connsiteY162" fmla="*/ 156783 h 282293"/>
              <a:gd name="connsiteX163" fmla="*/ 8641185 w 16940986"/>
              <a:gd name="connsiteY163" fmla="*/ 142556 h 282293"/>
              <a:gd name="connsiteX164" fmla="*/ 8840378 w 16940986"/>
              <a:gd name="connsiteY164" fmla="*/ 16 h 282293"/>
              <a:gd name="connsiteX165" fmla="*/ 8868760 w 16940986"/>
              <a:gd name="connsiteY165" fmla="*/ 7540 h 282293"/>
              <a:gd name="connsiteX166" fmla="*/ 8899557 w 16940986"/>
              <a:gd name="connsiteY166" fmla="*/ 153078 h 282293"/>
              <a:gd name="connsiteX167" fmla="*/ 8898500 w 16940986"/>
              <a:gd name="connsiteY167" fmla="*/ 156785 h 282293"/>
              <a:gd name="connsiteX168" fmla="*/ 8909064 w 16940986"/>
              <a:gd name="connsiteY168" fmla="*/ 142556 h 282293"/>
              <a:gd name="connsiteX169" fmla="*/ 9108257 w 16940986"/>
              <a:gd name="connsiteY169" fmla="*/ 16 h 282293"/>
              <a:gd name="connsiteX170" fmla="*/ 9136639 w 16940986"/>
              <a:gd name="connsiteY170" fmla="*/ 7540 h 282293"/>
              <a:gd name="connsiteX171" fmla="*/ 9167435 w 16940986"/>
              <a:gd name="connsiteY171" fmla="*/ 153078 h 282293"/>
              <a:gd name="connsiteX172" fmla="*/ 9166380 w 16940986"/>
              <a:gd name="connsiteY172" fmla="*/ 156783 h 282293"/>
              <a:gd name="connsiteX173" fmla="*/ 9176942 w 16940986"/>
              <a:gd name="connsiteY173" fmla="*/ 142556 h 282293"/>
              <a:gd name="connsiteX174" fmla="*/ 9376135 w 16940986"/>
              <a:gd name="connsiteY174" fmla="*/ 16 h 282293"/>
              <a:gd name="connsiteX175" fmla="*/ 9404517 w 16940986"/>
              <a:gd name="connsiteY175" fmla="*/ 7540 h 282293"/>
              <a:gd name="connsiteX176" fmla="*/ 9435313 w 16940986"/>
              <a:gd name="connsiteY176" fmla="*/ 153078 h 282293"/>
              <a:gd name="connsiteX177" fmla="*/ 9434257 w 16940986"/>
              <a:gd name="connsiteY177" fmla="*/ 156783 h 282293"/>
              <a:gd name="connsiteX178" fmla="*/ 9444820 w 16940986"/>
              <a:gd name="connsiteY178" fmla="*/ 142556 h 282293"/>
              <a:gd name="connsiteX179" fmla="*/ 9644013 w 16940986"/>
              <a:gd name="connsiteY179" fmla="*/ 16 h 282293"/>
              <a:gd name="connsiteX180" fmla="*/ 9672395 w 16940986"/>
              <a:gd name="connsiteY180" fmla="*/ 7540 h 282293"/>
              <a:gd name="connsiteX181" fmla="*/ 9703191 w 16940986"/>
              <a:gd name="connsiteY181" fmla="*/ 153078 h 282293"/>
              <a:gd name="connsiteX182" fmla="*/ 9702133 w 16940986"/>
              <a:gd name="connsiteY182" fmla="*/ 156785 h 282293"/>
              <a:gd name="connsiteX183" fmla="*/ 9712698 w 16940986"/>
              <a:gd name="connsiteY183" fmla="*/ 142556 h 282293"/>
              <a:gd name="connsiteX184" fmla="*/ 9911891 w 16940986"/>
              <a:gd name="connsiteY184" fmla="*/ 16 h 282293"/>
              <a:gd name="connsiteX185" fmla="*/ 9940272 w 16940986"/>
              <a:gd name="connsiteY185" fmla="*/ 7540 h 282293"/>
              <a:gd name="connsiteX186" fmla="*/ 9971070 w 16940986"/>
              <a:gd name="connsiteY186" fmla="*/ 153078 h 282293"/>
              <a:gd name="connsiteX187" fmla="*/ 9970014 w 16940986"/>
              <a:gd name="connsiteY187" fmla="*/ 156783 h 282293"/>
              <a:gd name="connsiteX188" fmla="*/ 9980576 w 16940986"/>
              <a:gd name="connsiteY188" fmla="*/ 142556 h 282293"/>
              <a:gd name="connsiteX189" fmla="*/ 10179769 w 16940986"/>
              <a:gd name="connsiteY189" fmla="*/ 16 h 282293"/>
              <a:gd name="connsiteX190" fmla="*/ 10208151 w 16940986"/>
              <a:gd name="connsiteY190" fmla="*/ 7540 h 282293"/>
              <a:gd name="connsiteX191" fmla="*/ 10238948 w 16940986"/>
              <a:gd name="connsiteY191" fmla="*/ 153078 h 282293"/>
              <a:gd name="connsiteX192" fmla="*/ 10237892 w 16940986"/>
              <a:gd name="connsiteY192" fmla="*/ 156783 h 282293"/>
              <a:gd name="connsiteX193" fmla="*/ 10248454 w 16940986"/>
              <a:gd name="connsiteY193" fmla="*/ 142556 h 282293"/>
              <a:gd name="connsiteX194" fmla="*/ 10447647 w 16940986"/>
              <a:gd name="connsiteY194" fmla="*/ 16 h 282293"/>
              <a:gd name="connsiteX195" fmla="*/ 10476029 w 16940986"/>
              <a:gd name="connsiteY195" fmla="*/ 7540 h 282293"/>
              <a:gd name="connsiteX196" fmla="*/ 10506826 w 16940986"/>
              <a:gd name="connsiteY196" fmla="*/ 153078 h 282293"/>
              <a:gd name="connsiteX197" fmla="*/ 10505768 w 16940986"/>
              <a:gd name="connsiteY197" fmla="*/ 156785 h 282293"/>
              <a:gd name="connsiteX198" fmla="*/ 10516334 w 16940986"/>
              <a:gd name="connsiteY198" fmla="*/ 142556 h 282293"/>
              <a:gd name="connsiteX199" fmla="*/ 10715526 w 16940986"/>
              <a:gd name="connsiteY199" fmla="*/ 16 h 282293"/>
              <a:gd name="connsiteX200" fmla="*/ 10743907 w 16940986"/>
              <a:gd name="connsiteY200" fmla="*/ 7540 h 282293"/>
              <a:gd name="connsiteX201" fmla="*/ 10774704 w 16940986"/>
              <a:gd name="connsiteY201" fmla="*/ 153078 h 282293"/>
              <a:gd name="connsiteX202" fmla="*/ 10773648 w 16940986"/>
              <a:gd name="connsiteY202" fmla="*/ 156783 h 282293"/>
              <a:gd name="connsiteX203" fmla="*/ 10784212 w 16940986"/>
              <a:gd name="connsiteY203" fmla="*/ 142556 h 282293"/>
              <a:gd name="connsiteX204" fmla="*/ 10983404 w 16940986"/>
              <a:gd name="connsiteY204" fmla="*/ 16 h 282293"/>
              <a:gd name="connsiteX205" fmla="*/ 11011786 w 16940986"/>
              <a:gd name="connsiteY205" fmla="*/ 7540 h 282293"/>
              <a:gd name="connsiteX206" fmla="*/ 11042583 w 16940986"/>
              <a:gd name="connsiteY206" fmla="*/ 153078 h 282293"/>
              <a:gd name="connsiteX207" fmla="*/ 11041526 w 16940986"/>
              <a:gd name="connsiteY207" fmla="*/ 156783 h 282293"/>
              <a:gd name="connsiteX208" fmla="*/ 11052088 w 16940986"/>
              <a:gd name="connsiteY208" fmla="*/ 142556 h 282293"/>
              <a:gd name="connsiteX209" fmla="*/ 11251282 w 16940986"/>
              <a:gd name="connsiteY209" fmla="*/ 16 h 282293"/>
              <a:gd name="connsiteX210" fmla="*/ 11279664 w 16940986"/>
              <a:gd name="connsiteY210" fmla="*/ 7540 h 282293"/>
              <a:gd name="connsiteX211" fmla="*/ 11310459 w 16940986"/>
              <a:gd name="connsiteY211" fmla="*/ 153078 h 282293"/>
              <a:gd name="connsiteX212" fmla="*/ 11309403 w 16940986"/>
              <a:gd name="connsiteY212" fmla="*/ 156785 h 282293"/>
              <a:gd name="connsiteX213" fmla="*/ 11319968 w 16940986"/>
              <a:gd name="connsiteY213" fmla="*/ 142556 h 282293"/>
              <a:gd name="connsiteX214" fmla="*/ 11519161 w 16940986"/>
              <a:gd name="connsiteY214" fmla="*/ 16 h 282293"/>
              <a:gd name="connsiteX215" fmla="*/ 11547542 w 16940986"/>
              <a:gd name="connsiteY215" fmla="*/ 7540 h 282293"/>
              <a:gd name="connsiteX216" fmla="*/ 11578339 w 16940986"/>
              <a:gd name="connsiteY216" fmla="*/ 153078 h 282293"/>
              <a:gd name="connsiteX217" fmla="*/ 11577283 w 16940986"/>
              <a:gd name="connsiteY217" fmla="*/ 156783 h 282293"/>
              <a:gd name="connsiteX218" fmla="*/ 11587845 w 16940986"/>
              <a:gd name="connsiteY218" fmla="*/ 142556 h 282293"/>
              <a:gd name="connsiteX219" fmla="*/ 11787039 w 16940986"/>
              <a:gd name="connsiteY219" fmla="*/ 16 h 282293"/>
              <a:gd name="connsiteX220" fmla="*/ 11815420 w 16940986"/>
              <a:gd name="connsiteY220" fmla="*/ 7540 h 282293"/>
              <a:gd name="connsiteX221" fmla="*/ 11846216 w 16940986"/>
              <a:gd name="connsiteY221" fmla="*/ 153078 h 282293"/>
              <a:gd name="connsiteX222" fmla="*/ 11845160 w 16940986"/>
              <a:gd name="connsiteY222" fmla="*/ 156783 h 282293"/>
              <a:gd name="connsiteX223" fmla="*/ 11855723 w 16940986"/>
              <a:gd name="connsiteY223" fmla="*/ 142556 h 282293"/>
              <a:gd name="connsiteX224" fmla="*/ 12054916 w 16940986"/>
              <a:gd name="connsiteY224" fmla="*/ 16 h 282293"/>
              <a:gd name="connsiteX225" fmla="*/ 12083298 w 16940986"/>
              <a:gd name="connsiteY225" fmla="*/ 7540 h 282293"/>
              <a:gd name="connsiteX226" fmla="*/ 12114094 w 16940986"/>
              <a:gd name="connsiteY226" fmla="*/ 153078 h 282293"/>
              <a:gd name="connsiteX227" fmla="*/ 12113039 w 16940986"/>
              <a:gd name="connsiteY227" fmla="*/ 156782 h 282293"/>
              <a:gd name="connsiteX228" fmla="*/ 12123601 w 16940986"/>
              <a:gd name="connsiteY228" fmla="*/ 142556 h 282293"/>
              <a:gd name="connsiteX229" fmla="*/ 12322794 w 16940986"/>
              <a:gd name="connsiteY229" fmla="*/ 16 h 282293"/>
              <a:gd name="connsiteX230" fmla="*/ 12351176 w 16940986"/>
              <a:gd name="connsiteY230" fmla="*/ 7540 h 282293"/>
              <a:gd name="connsiteX231" fmla="*/ 12381972 w 16940986"/>
              <a:gd name="connsiteY231" fmla="*/ 153078 h 282293"/>
              <a:gd name="connsiteX232" fmla="*/ 12380916 w 16940986"/>
              <a:gd name="connsiteY232" fmla="*/ 156785 h 282293"/>
              <a:gd name="connsiteX233" fmla="*/ 12391480 w 16940986"/>
              <a:gd name="connsiteY233" fmla="*/ 142556 h 282293"/>
              <a:gd name="connsiteX234" fmla="*/ 12590673 w 16940986"/>
              <a:gd name="connsiteY234" fmla="*/ 16 h 282293"/>
              <a:gd name="connsiteX235" fmla="*/ 12619055 w 16940986"/>
              <a:gd name="connsiteY235" fmla="*/ 7540 h 282293"/>
              <a:gd name="connsiteX236" fmla="*/ 12649851 w 16940986"/>
              <a:gd name="connsiteY236" fmla="*/ 153078 h 282293"/>
              <a:gd name="connsiteX237" fmla="*/ 12648796 w 16940986"/>
              <a:gd name="connsiteY237" fmla="*/ 156782 h 282293"/>
              <a:gd name="connsiteX238" fmla="*/ 12659358 w 16940986"/>
              <a:gd name="connsiteY238" fmla="*/ 142556 h 282293"/>
              <a:gd name="connsiteX239" fmla="*/ 12858551 w 16940986"/>
              <a:gd name="connsiteY239" fmla="*/ 16 h 282293"/>
              <a:gd name="connsiteX240" fmla="*/ 12886933 w 16940986"/>
              <a:gd name="connsiteY240" fmla="*/ 7540 h 282293"/>
              <a:gd name="connsiteX241" fmla="*/ 12917729 w 16940986"/>
              <a:gd name="connsiteY241" fmla="*/ 153078 h 282293"/>
              <a:gd name="connsiteX242" fmla="*/ 12916674 w 16940986"/>
              <a:gd name="connsiteY242" fmla="*/ 156782 h 282293"/>
              <a:gd name="connsiteX243" fmla="*/ 12927236 w 16940986"/>
              <a:gd name="connsiteY243" fmla="*/ 142556 h 282293"/>
              <a:gd name="connsiteX244" fmla="*/ 13126429 w 16940986"/>
              <a:gd name="connsiteY244" fmla="*/ 16 h 282293"/>
              <a:gd name="connsiteX245" fmla="*/ 13154811 w 16940986"/>
              <a:gd name="connsiteY245" fmla="*/ 7540 h 282293"/>
              <a:gd name="connsiteX246" fmla="*/ 13185607 w 16940986"/>
              <a:gd name="connsiteY246" fmla="*/ 153078 h 282293"/>
              <a:gd name="connsiteX247" fmla="*/ 13184551 w 16940986"/>
              <a:gd name="connsiteY247" fmla="*/ 156785 h 282293"/>
              <a:gd name="connsiteX248" fmla="*/ 13195115 w 16940986"/>
              <a:gd name="connsiteY248" fmla="*/ 142556 h 282293"/>
              <a:gd name="connsiteX249" fmla="*/ 13394308 w 16940986"/>
              <a:gd name="connsiteY249" fmla="*/ 16 h 282293"/>
              <a:gd name="connsiteX250" fmla="*/ 13422690 w 16940986"/>
              <a:gd name="connsiteY250" fmla="*/ 7540 h 282293"/>
              <a:gd name="connsiteX251" fmla="*/ 13453486 w 16940986"/>
              <a:gd name="connsiteY251" fmla="*/ 153078 h 282293"/>
              <a:gd name="connsiteX252" fmla="*/ 13452430 w 16940986"/>
              <a:gd name="connsiteY252" fmla="*/ 156783 h 282293"/>
              <a:gd name="connsiteX253" fmla="*/ 13462993 w 16940986"/>
              <a:gd name="connsiteY253" fmla="*/ 142556 h 282293"/>
              <a:gd name="connsiteX254" fmla="*/ 13662186 w 16940986"/>
              <a:gd name="connsiteY254" fmla="*/ 16 h 282293"/>
              <a:gd name="connsiteX255" fmla="*/ 13690568 w 16940986"/>
              <a:gd name="connsiteY255" fmla="*/ 7540 h 282293"/>
              <a:gd name="connsiteX256" fmla="*/ 13721364 w 16940986"/>
              <a:gd name="connsiteY256" fmla="*/ 153078 h 282293"/>
              <a:gd name="connsiteX257" fmla="*/ 13720309 w 16940986"/>
              <a:gd name="connsiteY257" fmla="*/ 156782 h 282293"/>
              <a:gd name="connsiteX258" fmla="*/ 13730871 w 16940986"/>
              <a:gd name="connsiteY258" fmla="*/ 142556 h 282293"/>
              <a:gd name="connsiteX259" fmla="*/ 13930064 w 16940986"/>
              <a:gd name="connsiteY259" fmla="*/ 16 h 282293"/>
              <a:gd name="connsiteX260" fmla="*/ 13958446 w 16940986"/>
              <a:gd name="connsiteY260" fmla="*/ 7540 h 282293"/>
              <a:gd name="connsiteX261" fmla="*/ 13989242 w 16940986"/>
              <a:gd name="connsiteY261" fmla="*/ 153078 h 282293"/>
              <a:gd name="connsiteX262" fmla="*/ 13988186 w 16940986"/>
              <a:gd name="connsiteY262" fmla="*/ 156785 h 282293"/>
              <a:gd name="connsiteX263" fmla="*/ 13998750 w 16940986"/>
              <a:gd name="connsiteY263" fmla="*/ 142556 h 282293"/>
              <a:gd name="connsiteX264" fmla="*/ 14197943 w 16940986"/>
              <a:gd name="connsiteY264" fmla="*/ 16 h 282293"/>
              <a:gd name="connsiteX265" fmla="*/ 14226325 w 16940986"/>
              <a:gd name="connsiteY265" fmla="*/ 7540 h 282293"/>
              <a:gd name="connsiteX266" fmla="*/ 14257121 w 16940986"/>
              <a:gd name="connsiteY266" fmla="*/ 153078 h 282293"/>
              <a:gd name="connsiteX267" fmla="*/ 14256066 w 16940986"/>
              <a:gd name="connsiteY267" fmla="*/ 156782 h 282293"/>
              <a:gd name="connsiteX268" fmla="*/ 14266628 w 16940986"/>
              <a:gd name="connsiteY268" fmla="*/ 142556 h 282293"/>
              <a:gd name="connsiteX269" fmla="*/ 14465821 w 16940986"/>
              <a:gd name="connsiteY269" fmla="*/ 16 h 282293"/>
              <a:gd name="connsiteX270" fmla="*/ 14494203 w 16940986"/>
              <a:gd name="connsiteY270" fmla="*/ 7540 h 282293"/>
              <a:gd name="connsiteX271" fmla="*/ 14524999 w 16940986"/>
              <a:gd name="connsiteY271" fmla="*/ 153078 h 282293"/>
              <a:gd name="connsiteX272" fmla="*/ 14523944 w 16940986"/>
              <a:gd name="connsiteY272" fmla="*/ 156782 h 282293"/>
              <a:gd name="connsiteX273" fmla="*/ 14534506 w 16940986"/>
              <a:gd name="connsiteY273" fmla="*/ 142556 h 282293"/>
              <a:gd name="connsiteX274" fmla="*/ 14733699 w 16940986"/>
              <a:gd name="connsiteY274" fmla="*/ 16 h 282293"/>
              <a:gd name="connsiteX275" fmla="*/ 14762081 w 16940986"/>
              <a:gd name="connsiteY275" fmla="*/ 7540 h 282293"/>
              <a:gd name="connsiteX276" fmla="*/ 14792877 w 16940986"/>
              <a:gd name="connsiteY276" fmla="*/ 153078 h 282293"/>
              <a:gd name="connsiteX277" fmla="*/ 14791821 w 16940986"/>
              <a:gd name="connsiteY277" fmla="*/ 156785 h 282293"/>
              <a:gd name="connsiteX278" fmla="*/ 14802385 w 16940986"/>
              <a:gd name="connsiteY278" fmla="*/ 142556 h 282293"/>
              <a:gd name="connsiteX279" fmla="*/ 15001578 w 16940986"/>
              <a:gd name="connsiteY279" fmla="*/ 16 h 282293"/>
              <a:gd name="connsiteX280" fmla="*/ 15029960 w 16940986"/>
              <a:gd name="connsiteY280" fmla="*/ 7540 h 282293"/>
              <a:gd name="connsiteX281" fmla="*/ 15060756 w 16940986"/>
              <a:gd name="connsiteY281" fmla="*/ 153078 h 282293"/>
              <a:gd name="connsiteX282" fmla="*/ 15059700 w 16940986"/>
              <a:gd name="connsiteY282" fmla="*/ 156783 h 282293"/>
              <a:gd name="connsiteX283" fmla="*/ 15070263 w 16940986"/>
              <a:gd name="connsiteY283" fmla="*/ 142556 h 282293"/>
              <a:gd name="connsiteX284" fmla="*/ 15269456 w 16940986"/>
              <a:gd name="connsiteY284" fmla="*/ 16 h 282293"/>
              <a:gd name="connsiteX285" fmla="*/ 15297838 w 16940986"/>
              <a:gd name="connsiteY285" fmla="*/ 7540 h 282293"/>
              <a:gd name="connsiteX286" fmla="*/ 15328634 w 16940986"/>
              <a:gd name="connsiteY286" fmla="*/ 153078 h 282293"/>
              <a:gd name="connsiteX287" fmla="*/ 15327578 w 16940986"/>
              <a:gd name="connsiteY287" fmla="*/ 156783 h 282293"/>
              <a:gd name="connsiteX288" fmla="*/ 15338141 w 16940986"/>
              <a:gd name="connsiteY288" fmla="*/ 142556 h 282293"/>
              <a:gd name="connsiteX289" fmla="*/ 15537334 w 16940986"/>
              <a:gd name="connsiteY289" fmla="*/ 16 h 282293"/>
              <a:gd name="connsiteX290" fmla="*/ 15565716 w 16940986"/>
              <a:gd name="connsiteY290" fmla="*/ 7540 h 282293"/>
              <a:gd name="connsiteX291" fmla="*/ 15596512 w 16940986"/>
              <a:gd name="connsiteY291" fmla="*/ 153078 h 282293"/>
              <a:gd name="connsiteX292" fmla="*/ 15595456 w 16940986"/>
              <a:gd name="connsiteY292" fmla="*/ 156784 h 282293"/>
              <a:gd name="connsiteX293" fmla="*/ 15606020 w 16940986"/>
              <a:gd name="connsiteY293" fmla="*/ 142556 h 282293"/>
              <a:gd name="connsiteX294" fmla="*/ 15805213 w 16940986"/>
              <a:gd name="connsiteY294" fmla="*/ 16 h 282293"/>
              <a:gd name="connsiteX295" fmla="*/ 15833595 w 16940986"/>
              <a:gd name="connsiteY295" fmla="*/ 7540 h 282293"/>
              <a:gd name="connsiteX296" fmla="*/ 15864391 w 16940986"/>
              <a:gd name="connsiteY296" fmla="*/ 153078 h 282293"/>
              <a:gd name="connsiteX297" fmla="*/ 15863335 w 16940986"/>
              <a:gd name="connsiteY297" fmla="*/ 156783 h 282293"/>
              <a:gd name="connsiteX298" fmla="*/ 15873899 w 16940986"/>
              <a:gd name="connsiteY298" fmla="*/ 142556 h 282293"/>
              <a:gd name="connsiteX299" fmla="*/ 16073091 w 16940986"/>
              <a:gd name="connsiteY299" fmla="*/ 16 h 282293"/>
              <a:gd name="connsiteX300" fmla="*/ 16101473 w 16940986"/>
              <a:gd name="connsiteY300" fmla="*/ 7540 h 282293"/>
              <a:gd name="connsiteX301" fmla="*/ 16132269 w 16940986"/>
              <a:gd name="connsiteY301" fmla="*/ 153078 h 282293"/>
              <a:gd name="connsiteX302" fmla="*/ 16131213 w 16940986"/>
              <a:gd name="connsiteY302" fmla="*/ 156783 h 282293"/>
              <a:gd name="connsiteX303" fmla="*/ 16141775 w 16940986"/>
              <a:gd name="connsiteY303" fmla="*/ 142556 h 282293"/>
              <a:gd name="connsiteX304" fmla="*/ 16340969 w 16940986"/>
              <a:gd name="connsiteY304" fmla="*/ 16 h 282293"/>
              <a:gd name="connsiteX305" fmla="*/ 16369351 w 16940986"/>
              <a:gd name="connsiteY305" fmla="*/ 7540 h 282293"/>
              <a:gd name="connsiteX306" fmla="*/ 16400147 w 16940986"/>
              <a:gd name="connsiteY306" fmla="*/ 153078 h 282293"/>
              <a:gd name="connsiteX307" fmla="*/ 16399091 w 16940986"/>
              <a:gd name="connsiteY307" fmla="*/ 156785 h 282293"/>
              <a:gd name="connsiteX308" fmla="*/ 16409655 w 16940986"/>
              <a:gd name="connsiteY308" fmla="*/ 142556 h 282293"/>
              <a:gd name="connsiteX309" fmla="*/ 16608847 w 16940986"/>
              <a:gd name="connsiteY309" fmla="*/ 16 h 282293"/>
              <a:gd name="connsiteX310" fmla="*/ 16637229 w 16940986"/>
              <a:gd name="connsiteY310" fmla="*/ 7540 h 282293"/>
              <a:gd name="connsiteX311" fmla="*/ 16668027 w 16940986"/>
              <a:gd name="connsiteY311" fmla="*/ 153078 h 282293"/>
              <a:gd name="connsiteX312" fmla="*/ 16666975 w 16940986"/>
              <a:gd name="connsiteY312" fmla="*/ 156766 h 282293"/>
              <a:gd name="connsiteX313" fmla="*/ 16677525 w 16940986"/>
              <a:gd name="connsiteY313" fmla="*/ 142556 h 282293"/>
              <a:gd name="connsiteX314" fmla="*/ 16876717 w 16940986"/>
              <a:gd name="connsiteY314" fmla="*/ 16 h 282293"/>
              <a:gd name="connsiteX315" fmla="*/ 16905099 w 16940986"/>
              <a:gd name="connsiteY315" fmla="*/ 7540 h 282293"/>
              <a:gd name="connsiteX316" fmla="*/ 16901959 w 16940986"/>
              <a:gd name="connsiteY316" fmla="*/ 272134 h 282293"/>
              <a:gd name="connsiteX317" fmla="*/ 16897563 w 16940986"/>
              <a:gd name="connsiteY317" fmla="*/ 282293 h 282293"/>
              <a:gd name="connsiteX0" fmla="*/ 1056 w 16882863"/>
              <a:gd name="connsiteY0" fmla="*/ 153078 h 282293"/>
              <a:gd name="connsiteX1" fmla="*/ 0 w 16882863"/>
              <a:gd name="connsiteY1" fmla="*/ 156783 h 282293"/>
              <a:gd name="connsiteX2" fmla="*/ 10562 w 16882863"/>
              <a:gd name="connsiteY2" fmla="*/ 142556 h 282293"/>
              <a:gd name="connsiteX3" fmla="*/ 209755 w 16882863"/>
              <a:gd name="connsiteY3" fmla="*/ 16 h 282293"/>
              <a:gd name="connsiteX4" fmla="*/ 238137 w 16882863"/>
              <a:gd name="connsiteY4" fmla="*/ 7540 h 282293"/>
              <a:gd name="connsiteX5" fmla="*/ 268934 w 16882863"/>
              <a:gd name="connsiteY5" fmla="*/ 153078 h 282293"/>
              <a:gd name="connsiteX6" fmla="*/ 267877 w 16882863"/>
              <a:gd name="connsiteY6" fmla="*/ 156785 h 282293"/>
              <a:gd name="connsiteX7" fmla="*/ 278441 w 16882863"/>
              <a:gd name="connsiteY7" fmla="*/ 142556 h 282293"/>
              <a:gd name="connsiteX8" fmla="*/ 477634 w 16882863"/>
              <a:gd name="connsiteY8" fmla="*/ 16 h 282293"/>
              <a:gd name="connsiteX9" fmla="*/ 506016 w 16882863"/>
              <a:gd name="connsiteY9" fmla="*/ 7540 h 282293"/>
              <a:gd name="connsiteX10" fmla="*/ 536812 w 16882863"/>
              <a:gd name="connsiteY10" fmla="*/ 153078 h 282293"/>
              <a:gd name="connsiteX11" fmla="*/ 535757 w 16882863"/>
              <a:gd name="connsiteY11" fmla="*/ 156783 h 282293"/>
              <a:gd name="connsiteX12" fmla="*/ 546319 w 16882863"/>
              <a:gd name="connsiteY12" fmla="*/ 142556 h 282293"/>
              <a:gd name="connsiteX13" fmla="*/ 745512 w 16882863"/>
              <a:gd name="connsiteY13" fmla="*/ 16 h 282293"/>
              <a:gd name="connsiteX14" fmla="*/ 773894 w 16882863"/>
              <a:gd name="connsiteY14" fmla="*/ 7540 h 282293"/>
              <a:gd name="connsiteX15" fmla="*/ 804690 w 16882863"/>
              <a:gd name="connsiteY15" fmla="*/ 153078 h 282293"/>
              <a:gd name="connsiteX16" fmla="*/ 803634 w 16882863"/>
              <a:gd name="connsiteY16" fmla="*/ 156783 h 282293"/>
              <a:gd name="connsiteX17" fmla="*/ 814197 w 16882863"/>
              <a:gd name="connsiteY17" fmla="*/ 142556 h 282293"/>
              <a:gd name="connsiteX18" fmla="*/ 1013390 w 16882863"/>
              <a:gd name="connsiteY18" fmla="*/ 16 h 282293"/>
              <a:gd name="connsiteX19" fmla="*/ 1041772 w 16882863"/>
              <a:gd name="connsiteY19" fmla="*/ 7540 h 282293"/>
              <a:gd name="connsiteX20" fmla="*/ 1072568 w 16882863"/>
              <a:gd name="connsiteY20" fmla="*/ 153078 h 282293"/>
              <a:gd name="connsiteX21" fmla="*/ 1071510 w 16882863"/>
              <a:gd name="connsiteY21" fmla="*/ 156785 h 282293"/>
              <a:gd name="connsiteX22" fmla="*/ 1082076 w 16882863"/>
              <a:gd name="connsiteY22" fmla="*/ 142556 h 282293"/>
              <a:gd name="connsiteX23" fmla="*/ 1281268 w 16882863"/>
              <a:gd name="connsiteY23" fmla="*/ 16 h 282293"/>
              <a:gd name="connsiteX24" fmla="*/ 1309649 w 16882863"/>
              <a:gd name="connsiteY24" fmla="*/ 7540 h 282293"/>
              <a:gd name="connsiteX25" fmla="*/ 1340447 w 16882863"/>
              <a:gd name="connsiteY25" fmla="*/ 153078 h 282293"/>
              <a:gd name="connsiteX26" fmla="*/ 1339392 w 16882863"/>
              <a:gd name="connsiteY26" fmla="*/ 156783 h 282293"/>
              <a:gd name="connsiteX27" fmla="*/ 1349953 w 16882863"/>
              <a:gd name="connsiteY27" fmla="*/ 142556 h 282293"/>
              <a:gd name="connsiteX28" fmla="*/ 1549146 w 16882863"/>
              <a:gd name="connsiteY28" fmla="*/ 16 h 282293"/>
              <a:gd name="connsiteX29" fmla="*/ 1577528 w 16882863"/>
              <a:gd name="connsiteY29" fmla="*/ 7540 h 282293"/>
              <a:gd name="connsiteX30" fmla="*/ 1608325 w 16882863"/>
              <a:gd name="connsiteY30" fmla="*/ 153078 h 282293"/>
              <a:gd name="connsiteX31" fmla="*/ 1607269 w 16882863"/>
              <a:gd name="connsiteY31" fmla="*/ 156783 h 282293"/>
              <a:gd name="connsiteX32" fmla="*/ 1617831 w 16882863"/>
              <a:gd name="connsiteY32" fmla="*/ 142556 h 282293"/>
              <a:gd name="connsiteX33" fmla="*/ 1817024 w 16882863"/>
              <a:gd name="connsiteY33" fmla="*/ 16 h 282293"/>
              <a:gd name="connsiteX34" fmla="*/ 1845406 w 16882863"/>
              <a:gd name="connsiteY34" fmla="*/ 7540 h 282293"/>
              <a:gd name="connsiteX35" fmla="*/ 1876203 w 16882863"/>
              <a:gd name="connsiteY35" fmla="*/ 153078 h 282293"/>
              <a:gd name="connsiteX36" fmla="*/ 1875145 w 16882863"/>
              <a:gd name="connsiteY36" fmla="*/ 156785 h 282293"/>
              <a:gd name="connsiteX37" fmla="*/ 1885711 w 16882863"/>
              <a:gd name="connsiteY37" fmla="*/ 142556 h 282293"/>
              <a:gd name="connsiteX38" fmla="*/ 2084903 w 16882863"/>
              <a:gd name="connsiteY38" fmla="*/ 16 h 282293"/>
              <a:gd name="connsiteX39" fmla="*/ 2113284 w 16882863"/>
              <a:gd name="connsiteY39" fmla="*/ 7540 h 282293"/>
              <a:gd name="connsiteX40" fmla="*/ 2144081 w 16882863"/>
              <a:gd name="connsiteY40" fmla="*/ 153078 h 282293"/>
              <a:gd name="connsiteX41" fmla="*/ 2143025 w 16882863"/>
              <a:gd name="connsiteY41" fmla="*/ 156783 h 282293"/>
              <a:gd name="connsiteX42" fmla="*/ 2153589 w 16882863"/>
              <a:gd name="connsiteY42" fmla="*/ 142556 h 282293"/>
              <a:gd name="connsiteX43" fmla="*/ 2352782 w 16882863"/>
              <a:gd name="connsiteY43" fmla="*/ 16 h 282293"/>
              <a:gd name="connsiteX44" fmla="*/ 2381163 w 16882863"/>
              <a:gd name="connsiteY44" fmla="*/ 7540 h 282293"/>
              <a:gd name="connsiteX45" fmla="*/ 2411961 w 16882863"/>
              <a:gd name="connsiteY45" fmla="*/ 153078 h 282293"/>
              <a:gd name="connsiteX46" fmla="*/ 2410903 w 16882863"/>
              <a:gd name="connsiteY46" fmla="*/ 156783 h 282293"/>
              <a:gd name="connsiteX47" fmla="*/ 2421465 w 16882863"/>
              <a:gd name="connsiteY47" fmla="*/ 142556 h 282293"/>
              <a:gd name="connsiteX48" fmla="*/ 2620659 w 16882863"/>
              <a:gd name="connsiteY48" fmla="*/ 16 h 282293"/>
              <a:gd name="connsiteX49" fmla="*/ 2649041 w 16882863"/>
              <a:gd name="connsiteY49" fmla="*/ 7540 h 282293"/>
              <a:gd name="connsiteX50" fmla="*/ 2679836 w 16882863"/>
              <a:gd name="connsiteY50" fmla="*/ 153078 h 282293"/>
              <a:gd name="connsiteX51" fmla="*/ 2678780 w 16882863"/>
              <a:gd name="connsiteY51" fmla="*/ 156785 h 282293"/>
              <a:gd name="connsiteX52" fmla="*/ 2689345 w 16882863"/>
              <a:gd name="connsiteY52" fmla="*/ 142556 h 282293"/>
              <a:gd name="connsiteX53" fmla="*/ 2888538 w 16882863"/>
              <a:gd name="connsiteY53" fmla="*/ 16 h 282293"/>
              <a:gd name="connsiteX54" fmla="*/ 2916920 w 16882863"/>
              <a:gd name="connsiteY54" fmla="*/ 7540 h 282293"/>
              <a:gd name="connsiteX55" fmla="*/ 2947716 w 16882863"/>
              <a:gd name="connsiteY55" fmla="*/ 153078 h 282293"/>
              <a:gd name="connsiteX56" fmla="*/ 2946660 w 16882863"/>
              <a:gd name="connsiteY56" fmla="*/ 156783 h 282293"/>
              <a:gd name="connsiteX57" fmla="*/ 2957222 w 16882863"/>
              <a:gd name="connsiteY57" fmla="*/ 142556 h 282293"/>
              <a:gd name="connsiteX58" fmla="*/ 3156416 w 16882863"/>
              <a:gd name="connsiteY58" fmla="*/ 16 h 282293"/>
              <a:gd name="connsiteX59" fmla="*/ 3184798 w 16882863"/>
              <a:gd name="connsiteY59" fmla="*/ 7540 h 282293"/>
              <a:gd name="connsiteX60" fmla="*/ 3215593 w 16882863"/>
              <a:gd name="connsiteY60" fmla="*/ 153078 h 282293"/>
              <a:gd name="connsiteX61" fmla="*/ 3214537 w 16882863"/>
              <a:gd name="connsiteY61" fmla="*/ 156783 h 282293"/>
              <a:gd name="connsiteX62" fmla="*/ 3225100 w 16882863"/>
              <a:gd name="connsiteY62" fmla="*/ 142556 h 282293"/>
              <a:gd name="connsiteX63" fmla="*/ 3424293 w 16882863"/>
              <a:gd name="connsiteY63" fmla="*/ 16 h 282293"/>
              <a:gd name="connsiteX64" fmla="*/ 3452676 w 16882863"/>
              <a:gd name="connsiteY64" fmla="*/ 7540 h 282293"/>
              <a:gd name="connsiteX65" fmla="*/ 3483472 w 16882863"/>
              <a:gd name="connsiteY65" fmla="*/ 153078 h 282293"/>
              <a:gd name="connsiteX66" fmla="*/ 3482416 w 16882863"/>
              <a:gd name="connsiteY66" fmla="*/ 156782 h 282293"/>
              <a:gd name="connsiteX67" fmla="*/ 3492979 w 16882863"/>
              <a:gd name="connsiteY67" fmla="*/ 142556 h 282293"/>
              <a:gd name="connsiteX68" fmla="*/ 3692172 w 16882863"/>
              <a:gd name="connsiteY68" fmla="*/ 16 h 282293"/>
              <a:gd name="connsiteX69" fmla="*/ 3720553 w 16882863"/>
              <a:gd name="connsiteY69" fmla="*/ 7540 h 282293"/>
              <a:gd name="connsiteX70" fmla="*/ 3751350 w 16882863"/>
              <a:gd name="connsiteY70" fmla="*/ 153078 h 282293"/>
              <a:gd name="connsiteX71" fmla="*/ 3750294 w 16882863"/>
              <a:gd name="connsiteY71" fmla="*/ 156785 h 282293"/>
              <a:gd name="connsiteX72" fmla="*/ 3760858 w 16882863"/>
              <a:gd name="connsiteY72" fmla="*/ 142556 h 282293"/>
              <a:gd name="connsiteX73" fmla="*/ 3960051 w 16882863"/>
              <a:gd name="connsiteY73" fmla="*/ 16 h 282293"/>
              <a:gd name="connsiteX74" fmla="*/ 3988432 w 16882863"/>
              <a:gd name="connsiteY74" fmla="*/ 7540 h 282293"/>
              <a:gd name="connsiteX75" fmla="*/ 4019229 w 16882863"/>
              <a:gd name="connsiteY75" fmla="*/ 153078 h 282293"/>
              <a:gd name="connsiteX76" fmla="*/ 4018174 w 16882863"/>
              <a:gd name="connsiteY76" fmla="*/ 156782 h 282293"/>
              <a:gd name="connsiteX77" fmla="*/ 4028736 w 16882863"/>
              <a:gd name="connsiteY77" fmla="*/ 142556 h 282293"/>
              <a:gd name="connsiteX78" fmla="*/ 4227928 w 16882863"/>
              <a:gd name="connsiteY78" fmla="*/ 16 h 282293"/>
              <a:gd name="connsiteX79" fmla="*/ 4256311 w 16882863"/>
              <a:gd name="connsiteY79" fmla="*/ 7540 h 282293"/>
              <a:gd name="connsiteX80" fmla="*/ 4287106 w 16882863"/>
              <a:gd name="connsiteY80" fmla="*/ 153078 h 282293"/>
              <a:gd name="connsiteX81" fmla="*/ 4286052 w 16882863"/>
              <a:gd name="connsiteY81" fmla="*/ 156782 h 282293"/>
              <a:gd name="connsiteX82" fmla="*/ 4296613 w 16882863"/>
              <a:gd name="connsiteY82" fmla="*/ 142556 h 282293"/>
              <a:gd name="connsiteX83" fmla="*/ 4495806 w 16882863"/>
              <a:gd name="connsiteY83" fmla="*/ 16 h 282293"/>
              <a:gd name="connsiteX84" fmla="*/ 4524189 w 16882863"/>
              <a:gd name="connsiteY84" fmla="*/ 7540 h 282293"/>
              <a:gd name="connsiteX85" fmla="*/ 4554984 w 16882863"/>
              <a:gd name="connsiteY85" fmla="*/ 153078 h 282293"/>
              <a:gd name="connsiteX86" fmla="*/ 4553928 w 16882863"/>
              <a:gd name="connsiteY86" fmla="*/ 156785 h 282293"/>
              <a:gd name="connsiteX87" fmla="*/ 4564492 w 16882863"/>
              <a:gd name="connsiteY87" fmla="*/ 142556 h 282293"/>
              <a:gd name="connsiteX88" fmla="*/ 4763685 w 16882863"/>
              <a:gd name="connsiteY88" fmla="*/ 16 h 282293"/>
              <a:gd name="connsiteX89" fmla="*/ 4792068 w 16882863"/>
              <a:gd name="connsiteY89" fmla="*/ 7540 h 282293"/>
              <a:gd name="connsiteX90" fmla="*/ 4822864 w 16882863"/>
              <a:gd name="connsiteY90" fmla="*/ 153078 h 282293"/>
              <a:gd name="connsiteX91" fmla="*/ 4821807 w 16882863"/>
              <a:gd name="connsiteY91" fmla="*/ 156783 h 282293"/>
              <a:gd name="connsiteX92" fmla="*/ 4832371 w 16882863"/>
              <a:gd name="connsiteY92" fmla="*/ 142556 h 282293"/>
              <a:gd name="connsiteX93" fmla="*/ 5031564 w 16882863"/>
              <a:gd name="connsiteY93" fmla="*/ 16 h 282293"/>
              <a:gd name="connsiteX94" fmla="*/ 5059945 w 16882863"/>
              <a:gd name="connsiteY94" fmla="*/ 7540 h 282293"/>
              <a:gd name="connsiteX95" fmla="*/ 5090742 w 16882863"/>
              <a:gd name="connsiteY95" fmla="*/ 153078 h 282293"/>
              <a:gd name="connsiteX96" fmla="*/ 5089687 w 16882863"/>
              <a:gd name="connsiteY96" fmla="*/ 156782 h 282293"/>
              <a:gd name="connsiteX97" fmla="*/ 5100249 w 16882863"/>
              <a:gd name="connsiteY97" fmla="*/ 142556 h 282293"/>
              <a:gd name="connsiteX98" fmla="*/ 5299442 w 16882863"/>
              <a:gd name="connsiteY98" fmla="*/ 16 h 282293"/>
              <a:gd name="connsiteX99" fmla="*/ 5327823 w 16882863"/>
              <a:gd name="connsiteY99" fmla="*/ 7540 h 282293"/>
              <a:gd name="connsiteX100" fmla="*/ 5358619 w 16882863"/>
              <a:gd name="connsiteY100" fmla="*/ 153078 h 282293"/>
              <a:gd name="connsiteX101" fmla="*/ 5357564 w 16882863"/>
              <a:gd name="connsiteY101" fmla="*/ 156785 h 282293"/>
              <a:gd name="connsiteX102" fmla="*/ 5368128 w 16882863"/>
              <a:gd name="connsiteY102" fmla="*/ 142556 h 282293"/>
              <a:gd name="connsiteX103" fmla="*/ 5567320 w 16882863"/>
              <a:gd name="connsiteY103" fmla="*/ 16 h 282293"/>
              <a:gd name="connsiteX104" fmla="*/ 5595703 w 16882863"/>
              <a:gd name="connsiteY104" fmla="*/ 7540 h 282293"/>
              <a:gd name="connsiteX105" fmla="*/ 5626498 w 16882863"/>
              <a:gd name="connsiteY105" fmla="*/ 153078 h 282293"/>
              <a:gd name="connsiteX106" fmla="*/ 5625444 w 16882863"/>
              <a:gd name="connsiteY106" fmla="*/ 156782 h 282293"/>
              <a:gd name="connsiteX107" fmla="*/ 5636005 w 16882863"/>
              <a:gd name="connsiteY107" fmla="*/ 142556 h 282293"/>
              <a:gd name="connsiteX108" fmla="*/ 5835198 w 16882863"/>
              <a:gd name="connsiteY108" fmla="*/ 16 h 282293"/>
              <a:gd name="connsiteX109" fmla="*/ 5863581 w 16882863"/>
              <a:gd name="connsiteY109" fmla="*/ 7540 h 282293"/>
              <a:gd name="connsiteX110" fmla="*/ 5894376 w 16882863"/>
              <a:gd name="connsiteY110" fmla="*/ 153078 h 282293"/>
              <a:gd name="connsiteX111" fmla="*/ 5893321 w 16882863"/>
              <a:gd name="connsiteY111" fmla="*/ 156782 h 282293"/>
              <a:gd name="connsiteX112" fmla="*/ 5903883 w 16882863"/>
              <a:gd name="connsiteY112" fmla="*/ 142556 h 282293"/>
              <a:gd name="connsiteX113" fmla="*/ 6103077 w 16882863"/>
              <a:gd name="connsiteY113" fmla="*/ 16 h 282293"/>
              <a:gd name="connsiteX114" fmla="*/ 6131458 w 16882863"/>
              <a:gd name="connsiteY114" fmla="*/ 7540 h 282293"/>
              <a:gd name="connsiteX115" fmla="*/ 6162255 w 16882863"/>
              <a:gd name="connsiteY115" fmla="*/ 153078 h 282293"/>
              <a:gd name="connsiteX116" fmla="*/ 6161199 w 16882863"/>
              <a:gd name="connsiteY116" fmla="*/ 156785 h 282293"/>
              <a:gd name="connsiteX117" fmla="*/ 6171763 w 16882863"/>
              <a:gd name="connsiteY117" fmla="*/ 142556 h 282293"/>
              <a:gd name="connsiteX118" fmla="*/ 6370956 w 16882863"/>
              <a:gd name="connsiteY118" fmla="*/ 16 h 282293"/>
              <a:gd name="connsiteX119" fmla="*/ 6399337 w 16882863"/>
              <a:gd name="connsiteY119" fmla="*/ 7540 h 282293"/>
              <a:gd name="connsiteX120" fmla="*/ 6430134 w 16882863"/>
              <a:gd name="connsiteY120" fmla="*/ 153078 h 282293"/>
              <a:gd name="connsiteX121" fmla="*/ 6429078 w 16882863"/>
              <a:gd name="connsiteY121" fmla="*/ 156783 h 282293"/>
              <a:gd name="connsiteX122" fmla="*/ 6439641 w 16882863"/>
              <a:gd name="connsiteY122" fmla="*/ 142556 h 282293"/>
              <a:gd name="connsiteX123" fmla="*/ 6638834 w 16882863"/>
              <a:gd name="connsiteY123" fmla="*/ 16 h 282293"/>
              <a:gd name="connsiteX124" fmla="*/ 6667215 w 16882863"/>
              <a:gd name="connsiteY124" fmla="*/ 7540 h 282293"/>
              <a:gd name="connsiteX125" fmla="*/ 6698012 w 16882863"/>
              <a:gd name="connsiteY125" fmla="*/ 153078 h 282293"/>
              <a:gd name="connsiteX126" fmla="*/ 6696956 w 16882863"/>
              <a:gd name="connsiteY126" fmla="*/ 156783 h 282293"/>
              <a:gd name="connsiteX127" fmla="*/ 6707519 w 16882863"/>
              <a:gd name="connsiteY127" fmla="*/ 142556 h 282293"/>
              <a:gd name="connsiteX128" fmla="*/ 6906711 w 16882863"/>
              <a:gd name="connsiteY128" fmla="*/ 16 h 282293"/>
              <a:gd name="connsiteX129" fmla="*/ 6935094 w 16882863"/>
              <a:gd name="connsiteY129" fmla="*/ 7540 h 282293"/>
              <a:gd name="connsiteX130" fmla="*/ 6965889 w 16882863"/>
              <a:gd name="connsiteY130" fmla="*/ 153078 h 282293"/>
              <a:gd name="connsiteX131" fmla="*/ 6964833 w 16882863"/>
              <a:gd name="connsiteY131" fmla="*/ 156784 h 282293"/>
              <a:gd name="connsiteX132" fmla="*/ 6975397 w 16882863"/>
              <a:gd name="connsiteY132" fmla="*/ 142556 h 282293"/>
              <a:gd name="connsiteX133" fmla="*/ 7174590 w 16882863"/>
              <a:gd name="connsiteY133" fmla="*/ 16 h 282293"/>
              <a:gd name="connsiteX134" fmla="*/ 7202973 w 16882863"/>
              <a:gd name="connsiteY134" fmla="*/ 7540 h 282293"/>
              <a:gd name="connsiteX135" fmla="*/ 7233768 w 16882863"/>
              <a:gd name="connsiteY135" fmla="*/ 153078 h 282293"/>
              <a:gd name="connsiteX136" fmla="*/ 7232713 w 16882863"/>
              <a:gd name="connsiteY136" fmla="*/ 156783 h 282293"/>
              <a:gd name="connsiteX137" fmla="*/ 7243275 w 16882863"/>
              <a:gd name="connsiteY137" fmla="*/ 142556 h 282293"/>
              <a:gd name="connsiteX138" fmla="*/ 7442468 w 16882863"/>
              <a:gd name="connsiteY138" fmla="*/ 16 h 282293"/>
              <a:gd name="connsiteX139" fmla="*/ 7470850 w 16882863"/>
              <a:gd name="connsiteY139" fmla="*/ 7540 h 282293"/>
              <a:gd name="connsiteX140" fmla="*/ 7501646 w 16882863"/>
              <a:gd name="connsiteY140" fmla="*/ 153078 h 282293"/>
              <a:gd name="connsiteX141" fmla="*/ 7500590 w 16882863"/>
              <a:gd name="connsiteY141" fmla="*/ 156783 h 282293"/>
              <a:gd name="connsiteX142" fmla="*/ 7511153 w 16882863"/>
              <a:gd name="connsiteY142" fmla="*/ 142556 h 282293"/>
              <a:gd name="connsiteX143" fmla="*/ 7710346 w 16882863"/>
              <a:gd name="connsiteY143" fmla="*/ 16 h 282293"/>
              <a:gd name="connsiteX144" fmla="*/ 7738728 w 16882863"/>
              <a:gd name="connsiteY144" fmla="*/ 7540 h 282293"/>
              <a:gd name="connsiteX145" fmla="*/ 7769524 w 16882863"/>
              <a:gd name="connsiteY145" fmla="*/ 153078 h 282293"/>
              <a:gd name="connsiteX146" fmla="*/ 7768468 w 16882863"/>
              <a:gd name="connsiteY146" fmla="*/ 156785 h 282293"/>
              <a:gd name="connsiteX147" fmla="*/ 7779032 w 16882863"/>
              <a:gd name="connsiteY147" fmla="*/ 142556 h 282293"/>
              <a:gd name="connsiteX148" fmla="*/ 7978224 w 16882863"/>
              <a:gd name="connsiteY148" fmla="*/ 16 h 282293"/>
              <a:gd name="connsiteX149" fmla="*/ 8006606 w 16882863"/>
              <a:gd name="connsiteY149" fmla="*/ 7540 h 282293"/>
              <a:gd name="connsiteX150" fmla="*/ 8037403 w 16882863"/>
              <a:gd name="connsiteY150" fmla="*/ 153078 h 282293"/>
              <a:gd name="connsiteX151" fmla="*/ 8036352 w 16882863"/>
              <a:gd name="connsiteY151" fmla="*/ 156766 h 282293"/>
              <a:gd name="connsiteX152" fmla="*/ 8046902 w 16882863"/>
              <a:gd name="connsiteY152" fmla="*/ 142556 h 282293"/>
              <a:gd name="connsiteX153" fmla="*/ 8246094 w 16882863"/>
              <a:gd name="connsiteY153" fmla="*/ 16 h 282293"/>
              <a:gd name="connsiteX154" fmla="*/ 8274476 w 16882863"/>
              <a:gd name="connsiteY154" fmla="*/ 7540 h 282293"/>
              <a:gd name="connsiteX155" fmla="*/ 8305273 w 16882863"/>
              <a:gd name="connsiteY155" fmla="*/ 153078 h 282293"/>
              <a:gd name="connsiteX156" fmla="*/ 8304374 w 16882863"/>
              <a:gd name="connsiteY156" fmla="*/ 156232 h 282293"/>
              <a:gd name="connsiteX157" fmla="*/ 8304426 w 16882863"/>
              <a:gd name="connsiteY157" fmla="*/ 156154 h 282293"/>
              <a:gd name="connsiteX158" fmla="*/ 8514377 w 16882863"/>
              <a:gd name="connsiteY158" fmla="*/ 16 h 282293"/>
              <a:gd name="connsiteX159" fmla="*/ 8542759 w 16882863"/>
              <a:gd name="connsiteY159" fmla="*/ 7540 h 282293"/>
              <a:gd name="connsiteX160" fmla="*/ 8573556 w 16882863"/>
              <a:gd name="connsiteY160" fmla="*/ 153078 h 282293"/>
              <a:gd name="connsiteX161" fmla="*/ 8572500 w 16882863"/>
              <a:gd name="connsiteY161" fmla="*/ 156783 h 282293"/>
              <a:gd name="connsiteX162" fmla="*/ 8583062 w 16882863"/>
              <a:gd name="connsiteY162" fmla="*/ 142556 h 282293"/>
              <a:gd name="connsiteX163" fmla="*/ 8782255 w 16882863"/>
              <a:gd name="connsiteY163" fmla="*/ 16 h 282293"/>
              <a:gd name="connsiteX164" fmla="*/ 8810637 w 16882863"/>
              <a:gd name="connsiteY164" fmla="*/ 7540 h 282293"/>
              <a:gd name="connsiteX165" fmla="*/ 8841434 w 16882863"/>
              <a:gd name="connsiteY165" fmla="*/ 153078 h 282293"/>
              <a:gd name="connsiteX166" fmla="*/ 8840377 w 16882863"/>
              <a:gd name="connsiteY166" fmla="*/ 156785 h 282293"/>
              <a:gd name="connsiteX167" fmla="*/ 8850941 w 16882863"/>
              <a:gd name="connsiteY167" fmla="*/ 142556 h 282293"/>
              <a:gd name="connsiteX168" fmla="*/ 9050134 w 16882863"/>
              <a:gd name="connsiteY168" fmla="*/ 16 h 282293"/>
              <a:gd name="connsiteX169" fmla="*/ 9078516 w 16882863"/>
              <a:gd name="connsiteY169" fmla="*/ 7540 h 282293"/>
              <a:gd name="connsiteX170" fmla="*/ 9109312 w 16882863"/>
              <a:gd name="connsiteY170" fmla="*/ 153078 h 282293"/>
              <a:gd name="connsiteX171" fmla="*/ 9108257 w 16882863"/>
              <a:gd name="connsiteY171" fmla="*/ 156783 h 282293"/>
              <a:gd name="connsiteX172" fmla="*/ 9118819 w 16882863"/>
              <a:gd name="connsiteY172" fmla="*/ 142556 h 282293"/>
              <a:gd name="connsiteX173" fmla="*/ 9318012 w 16882863"/>
              <a:gd name="connsiteY173" fmla="*/ 16 h 282293"/>
              <a:gd name="connsiteX174" fmla="*/ 9346394 w 16882863"/>
              <a:gd name="connsiteY174" fmla="*/ 7540 h 282293"/>
              <a:gd name="connsiteX175" fmla="*/ 9377190 w 16882863"/>
              <a:gd name="connsiteY175" fmla="*/ 153078 h 282293"/>
              <a:gd name="connsiteX176" fmla="*/ 9376134 w 16882863"/>
              <a:gd name="connsiteY176" fmla="*/ 156783 h 282293"/>
              <a:gd name="connsiteX177" fmla="*/ 9386697 w 16882863"/>
              <a:gd name="connsiteY177" fmla="*/ 142556 h 282293"/>
              <a:gd name="connsiteX178" fmla="*/ 9585890 w 16882863"/>
              <a:gd name="connsiteY178" fmla="*/ 16 h 282293"/>
              <a:gd name="connsiteX179" fmla="*/ 9614272 w 16882863"/>
              <a:gd name="connsiteY179" fmla="*/ 7540 h 282293"/>
              <a:gd name="connsiteX180" fmla="*/ 9645068 w 16882863"/>
              <a:gd name="connsiteY180" fmla="*/ 153078 h 282293"/>
              <a:gd name="connsiteX181" fmla="*/ 9644010 w 16882863"/>
              <a:gd name="connsiteY181" fmla="*/ 156785 h 282293"/>
              <a:gd name="connsiteX182" fmla="*/ 9654575 w 16882863"/>
              <a:gd name="connsiteY182" fmla="*/ 142556 h 282293"/>
              <a:gd name="connsiteX183" fmla="*/ 9853768 w 16882863"/>
              <a:gd name="connsiteY183" fmla="*/ 16 h 282293"/>
              <a:gd name="connsiteX184" fmla="*/ 9882149 w 16882863"/>
              <a:gd name="connsiteY184" fmla="*/ 7540 h 282293"/>
              <a:gd name="connsiteX185" fmla="*/ 9912947 w 16882863"/>
              <a:gd name="connsiteY185" fmla="*/ 153078 h 282293"/>
              <a:gd name="connsiteX186" fmla="*/ 9911891 w 16882863"/>
              <a:gd name="connsiteY186" fmla="*/ 156783 h 282293"/>
              <a:gd name="connsiteX187" fmla="*/ 9922453 w 16882863"/>
              <a:gd name="connsiteY187" fmla="*/ 142556 h 282293"/>
              <a:gd name="connsiteX188" fmla="*/ 10121646 w 16882863"/>
              <a:gd name="connsiteY188" fmla="*/ 16 h 282293"/>
              <a:gd name="connsiteX189" fmla="*/ 10150028 w 16882863"/>
              <a:gd name="connsiteY189" fmla="*/ 7540 h 282293"/>
              <a:gd name="connsiteX190" fmla="*/ 10180825 w 16882863"/>
              <a:gd name="connsiteY190" fmla="*/ 153078 h 282293"/>
              <a:gd name="connsiteX191" fmla="*/ 10179769 w 16882863"/>
              <a:gd name="connsiteY191" fmla="*/ 156783 h 282293"/>
              <a:gd name="connsiteX192" fmla="*/ 10190331 w 16882863"/>
              <a:gd name="connsiteY192" fmla="*/ 142556 h 282293"/>
              <a:gd name="connsiteX193" fmla="*/ 10389524 w 16882863"/>
              <a:gd name="connsiteY193" fmla="*/ 16 h 282293"/>
              <a:gd name="connsiteX194" fmla="*/ 10417906 w 16882863"/>
              <a:gd name="connsiteY194" fmla="*/ 7540 h 282293"/>
              <a:gd name="connsiteX195" fmla="*/ 10448703 w 16882863"/>
              <a:gd name="connsiteY195" fmla="*/ 153078 h 282293"/>
              <a:gd name="connsiteX196" fmla="*/ 10447645 w 16882863"/>
              <a:gd name="connsiteY196" fmla="*/ 156785 h 282293"/>
              <a:gd name="connsiteX197" fmla="*/ 10458211 w 16882863"/>
              <a:gd name="connsiteY197" fmla="*/ 142556 h 282293"/>
              <a:gd name="connsiteX198" fmla="*/ 10657403 w 16882863"/>
              <a:gd name="connsiteY198" fmla="*/ 16 h 282293"/>
              <a:gd name="connsiteX199" fmla="*/ 10685784 w 16882863"/>
              <a:gd name="connsiteY199" fmla="*/ 7540 h 282293"/>
              <a:gd name="connsiteX200" fmla="*/ 10716581 w 16882863"/>
              <a:gd name="connsiteY200" fmla="*/ 153078 h 282293"/>
              <a:gd name="connsiteX201" fmla="*/ 10715525 w 16882863"/>
              <a:gd name="connsiteY201" fmla="*/ 156783 h 282293"/>
              <a:gd name="connsiteX202" fmla="*/ 10726089 w 16882863"/>
              <a:gd name="connsiteY202" fmla="*/ 142556 h 282293"/>
              <a:gd name="connsiteX203" fmla="*/ 10925281 w 16882863"/>
              <a:gd name="connsiteY203" fmla="*/ 16 h 282293"/>
              <a:gd name="connsiteX204" fmla="*/ 10953663 w 16882863"/>
              <a:gd name="connsiteY204" fmla="*/ 7540 h 282293"/>
              <a:gd name="connsiteX205" fmla="*/ 10984460 w 16882863"/>
              <a:gd name="connsiteY205" fmla="*/ 153078 h 282293"/>
              <a:gd name="connsiteX206" fmla="*/ 10983403 w 16882863"/>
              <a:gd name="connsiteY206" fmla="*/ 156783 h 282293"/>
              <a:gd name="connsiteX207" fmla="*/ 10993965 w 16882863"/>
              <a:gd name="connsiteY207" fmla="*/ 142556 h 282293"/>
              <a:gd name="connsiteX208" fmla="*/ 11193159 w 16882863"/>
              <a:gd name="connsiteY208" fmla="*/ 16 h 282293"/>
              <a:gd name="connsiteX209" fmla="*/ 11221541 w 16882863"/>
              <a:gd name="connsiteY209" fmla="*/ 7540 h 282293"/>
              <a:gd name="connsiteX210" fmla="*/ 11252336 w 16882863"/>
              <a:gd name="connsiteY210" fmla="*/ 153078 h 282293"/>
              <a:gd name="connsiteX211" fmla="*/ 11251280 w 16882863"/>
              <a:gd name="connsiteY211" fmla="*/ 156785 h 282293"/>
              <a:gd name="connsiteX212" fmla="*/ 11261845 w 16882863"/>
              <a:gd name="connsiteY212" fmla="*/ 142556 h 282293"/>
              <a:gd name="connsiteX213" fmla="*/ 11461038 w 16882863"/>
              <a:gd name="connsiteY213" fmla="*/ 16 h 282293"/>
              <a:gd name="connsiteX214" fmla="*/ 11489419 w 16882863"/>
              <a:gd name="connsiteY214" fmla="*/ 7540 h 282293"/>
              <a:gd name="connsiteX215" fmla="*/ 11520216 w 16882863"/>
              <a:gd name="connsiteY215" fmla="*/ 153078 h 282293"/>
              <a:gd name="connsiteX216" fmla="*/ 11519160 w 16882863"/>
              <a:gd name="connsiteY216" fmla="*/ 156783 h 282293"/>
              <a:gd name="connsiteX217" fmla="*/ 11529722 w 16882863"/>
              <a:gd name="connsiteY217" fmla="*/ 142556 h 282293"/>
              <a:gd name="connsiteX218" fmla="*/ 11728916 w 16882863"/>
              <a:gd name="connsiteY218" fmla="*/ 16 h 282293"/>
              <a:gd name="connsiteX219" fmla="*/ 11757297 w 16882863"/>
              <a:gd name="connsiteY219" fmla="*/ 7540 h 282293"/>
              <a:gd name="connsiteX220" fmla="*/ 11788093 w 16882863"/>
              <a:gd name="connsiteY220" fmla="*/ 153078 h 282293"/>
              <a:gd name="connsiteX221" fmla="*/ 11787037 w 16882863"/>
              <a:gd name="connsiteY221" fmla="*/ 156783 h 282293"/>
              <a:gd name="connsiteX222" fmla="*/ 11797600 w 16882863"/>
              <a:gd name="connsiteY222" fmla="*/ 142556 h 282293"/>
              <a:gd name="connsiteX223" fmla="*/ 11996793 w 16882863"/>
              <a:gd name="connsiteY223" fmla="*/ 16 h 282293"/>
              <a:gd name="connsiteX224" fmla="*/ 12025175 w 16882863"/>
              <a:gd name="connsiteY224" fmla="*/ 7540 h 282293"/>
              <a:gd name="connsiteX225" fmla="*/ 12055971 w 16882863"/>
              <a:gd name="connsiteY225" fmla="*/ 153078 h 282293"/>
              <a:gd name="connsiteX226" fmla="*/ 12054916 w 16882863"/>
              <a:gd name="connsiteY226" fmla="*/ 156782 h 282293"/>
              <a:gd name="connsiteX227" fmla="*/ 12065478 w 16882863"/>
              <a:gd name="connsiteY227" fmla="*/ 142556 h 282293"/>
              <a:gd name="connsiteX228" fmla="*/ 12264671 w 16882863"/>
              <a:gd name="connsiteY228" fmla="*/ 16 h 282293"/>
              <a:gd name="connsiteX229" fmla="*/ 12293053 w 16882863"/>
              <a:gd name="connsiteY229" fmla="*/ 7540 h 282293"/>
              <a:gd name="connsiteX230" fmla="*/ 12323849 w 16882863"/>
              <a:gd name="connsiteY230" fmla="*/ 153078 h 282293"/>
              <a:gd name="connsiteX231" fmla="*/ 12322793 w 16882863"/>
              <a:gd name="connsiteY231" fmla="*/ 156785 h 282293"/>
              <a:gd name="connsiteX232" fmla="*/ 12333357 w 16882863"/>
              <a:gd name="connsiteY232" fmla="*/ 142556 h 282293"/>
              <a:gd name="connsiteX233" fmla="*/ 12532550 w 16882863"/>
              <a:gd name="connsiteY233" fmla="*/ 16 h 282293"/>
              <a:gd name="connsiteX234" fmla="*/ 12560932 w 16882863"/>
              <a:gd name="connsiteY234" fmla="*/ 7540 h 282293"/>
              <a:gd name="connsiteX235" fmla="*/ 12591728 w 16882863"/>
              <a:gd name="connsiteY235" fmla="*/ 153078 h 282293"/>
              <a:gd name="connsiteX236" fmla="*/ 12590673 w 16882863"/>
              <a:gd name="connsiteY236" fmla="*/ 156782 h 282293"/>
              <a:gd name="connsiteX237" fmla="*/ 12601235 w 16882863"/>
              <a:gd name="connsiteY237" fmla="*/ 142556 h 282293"/>
              <a:gd name="connsiteX238" fmla="*/ 12800428 w 16882863"/>
              <a:gd name="connsiteY238" fmla="*/ 16 h 282293"/>
              <a:gd name="connsiteX239" fmla="*/ 12828810 w 16882863"/>
              <a:gd name="connsiteY239" fmla="*/ 7540 h 282293"/>
              <a:gd name="connsiteX240" fmla="*/ 12859606 w 16882863"/>
              <a:gd name="connsiteY240" fmla="*/ 153078 h 282293"/>
              <a:gd name="connsiteX241" fmla="*/ 12858551 w 16882863"/>
              <a:gd name="connsiteY241" fmla="*/ 156782 h 282293"/>
              <a:gd name="connsiteX242" fmla="*/ 12869113 w 16882863"/>
              <a:gd name="connsiteY242" fmla="*/ 142556 h 282293"/>
              <a:gd name="connsiteX243" fmla="*/ 13068306 w 16882863"/>
              <a:gd name="connsiteY243" fmla="*/ 16 h 282293"/>
              <a:gd name="connsiteX244" fmla="*/ 13096688 w 16882863"/>
              <a:gd name="connsiteY244" fmla="*/ 7540 h 282293"/>
              <a:gd name="connsiteX245" fmla="*/ 13127484 w 16882863"/>
              <a:gd name="connsiteY245" fmla="*/ 153078 h 282293"/>
              <a:gd name="connsiteX246" fmla="*/ 13126428 w 16882863"/>
              <a:gd name="connsiteY246" fmla="*/ 156785 h 282293"/>
              <a:gd name="connsiteX247" fmla="*/ 13136992 w 16882863"/>
              <a:gd name="connsiteY247" fmla="*/ 142556 h 282293"/>
              <a:gd name="connsiteX248" fmla="*/ 13336185 w 16882863"/>
              <a:gd name="connsiteY248" fmla="*/ 16 h 282293"/>
              <a:gd name="connsiteX249" fmla="*/ 13364567 w 16882863"/>
              <a:gd name="connsiteY249" fmla="*/ 7540 h 282293"/>
              <a:gd name="connsiteX250" fmla="*/ 13395363 w 16882863"/>
              <a:gd name="connsiteY250" fmla="*/ 153078 h 282293"/>
              <a:gd name="connsiteX251" fmla="*/ 13394307 w 16882863"/>
              <a:gd name="connsiteY251" fmla="*/ 156783 h 282293"/>
              <a:gd name="connsiteX252" fmla="*/ 13404870 w 16882863"/>
              <a:gd name="connsiteY252" fmla="*/ 142556 h 282293"/>
              <a:gd name="connsiteX253" fmla="*/ 13604063 w 16882863"/>
              <a:gd name="connsiteY253" fmla="*/ 16 h 282293"/>
              <a:gd name="connsiteX254" fmla="*/ 13632445 w 16882863"/>
              <a:gd name="connsiteY254" fmla="*/ 7540 h 282293"/>
              <a:gd name="connsiteX255" fmla="*/ 13663241 w 16882863"/>
              <a:gd name="connsiteY255" fmla="*/ 153078 h 282293"/>
              <a:gd name="connsiteX256" fmla="*/ 13662186 w 16882863"/>
              <a:gd name="connsiteY256" fmla="*/ 156782 h 282293"/>
              <a:gd name="connsiteX257" fmla="*/ 13672748 w 16882863"/>
              <a:gd name="connsiteY257" fmla="*/ 142556 h 282293"/>
              <a:gd name="connsiteX258" fmla="*/ 13871941 w 16882863"/>
              <a:gd name="connsiteY258" fmla="*/ 16 h 282293"/>
              <a:gd name="connsiteX259" fmla="*/ 13900323 w 16882863"/>
              <a:gd name="connsiteY259" fmla="*/ 7540 h 282293"/>
              <a:gd name="connsiteX260" fmla="*/ 13931119 w 16882863"/>
              <a:gd name="connsiteY260" fmla="*/ 153078 h 282293"/>
              <a:gd name="connsiteX261" fmla="*/ 13930063 w 16882863"/>
              <a:gd name="connsiteY261" fmla="*/ 156785 h 282293"/>
              <a:gd name="connsiteX262" fmla="*/ 13940627 w 16882863"/>
              <a:gd name="connsiteY262" fmla="*/ 142556 h 282293"/>
              <a:gd name="connsiteX263" fmla="*/ 14139820 w 16882863"/>
              <a:gd name="connsiteY263" fmla="*/ 16 h 282293"/>
              <a:gd name="connsiteX264" fmla="*/ 14168202 w 16882863"/>
              <a:gd name="connsiteY264" fmla="*/ 7540 h 282293"/>
              <a:gd name="connsiteX265" fmla="*/ 14198998 w 16882863"/>
              <a:gd name="connsiteY265" fmla="*/ 153078 h 282293"/>
              <a:gd name="connsiteX266" fmla="*/ 14197943 w 16882863"/>
              <a:gd name="connsiteY266" fmla="*/ 156782 h 282293"/>
              <a:gd name="connsiteX267" fmla="*/ 14208505 w 16882863"/>
              <a:gd name="connsiteY267" fmla="*/ 142556 h 282293"/>
              <a:gd name="connsiteX268" fmla="*/ 14407698 w 16882863"/>
              <a:gd name="connsiteY268" fmla="*/ 16 h 282293"/>
              <a:gd name="connsiteX269" fmla="*/ 14436080 w 16882863"/>
              <a:gd name="connsiteY269" fmla="*/ 7540 h 282293"/>
              <a:gd name="connsiteX270" fmla="*/ 14466876 w 16882863"/>
              <a:gd name="connsiteY270" fmla="*/ 153078 h 282293"/>
              <a:gd name="connsiteX271" fmla="*/ 14465821 w 16882863"/>
              <a:gd name="connsiteY271" fmla="*/ 156782 h 282293"/>
              <a:gd name="connsiteX272" fmla="*/ 14476383 w 16882863"/>
              <a:gd name="connsiteY272" fmla="*/ 142556 h 282293"/>
              <a:gd name="connsiteX273" fmla="*/ 14675576 w 16882863"/>
              <a:gd name="connsiteY273" fmla="*/ 16 h 282293"/>
              <a:gd name="connsiteX274" fmla="*/ 14703958 w 16882863"/>
              <a:gd name="connsiteY274" fmla="*/ 7540 h 282293"/>
              <a:gd name="connsiteX275" fmla="*/ 14734754 w 16882863"/>
              <a:gd name="connsiteY275" fmla="*/ 153078 h 282293"/>
              <a:gd name="connsiteX276" fmla="*/ 14733698 w 16882863"/>
              <a:gd name="connsiteY276" fmla="*/ 156785 h 282293"/>
              <a:gd name="connsiteX277" fmla="*/ 14744262 w 16882863"/>
              <a:gd name="connsiteY277" fmla="*/ 142556 h 282293"/>
              <a:gd name="connsiteX278" fmla="*/ 14943455 w 16882863"/>
              <a:gd name="connsiteY278" fmla="*/ 16 h 282293"/>
              <a:gd name="connsiteX279" fmla="*/ 14971837 w 16882863"/>
              <a:gd name="connsiteY279" fmla="*/ 7540 h 282293"/>
              <a:gd name="connsiteX280" fmla="*/ 15002633 w 16882863"/>
              <a:gd name="connsiteY280" fmla="*/ 153078 h 282293"/>
              <a:gd name="connsiteX281" fmla="*/ 15001577 w 16882863"/>
              <a:gd name="connsiteY281" fmla="*/ 156783 h 282293"/>
              <a:gd name="connsiteX282" fmla="*/ 15012140 w 16882863"/>
              <a:gd name="connsiteY282" fmla="*/ 142556 h 282293"/>
              <a:gd name="connsiteX283" fmla="*/ 15211333 w 16882863"/>
              <a:gd name="connsiteY283" fmla="*/ 16 h 282293"/>
              <a:gd name="connsiteX284" fmla="*/ 15239715 w 16882863"/>
              <a:gd name="connsiteY284" fmla="*/ 7540 h 282293"/>
              <a:gd name="connsiteX285" fmla="*/ 15270511 w 16882863"/>
              <a:gd name="connsiteY285" fmla="*/ 153078 h 282293"/>
              <a:gd name="connsiteX286" fmla="*/ 15269455 w 16882863"/>
              <a:gd name="connsiteY286" fmla="*/ 156783 h 282293"/>
              <a:gd name="connsiteX287" fmla="*/ 15280018 w 16882863"/>
              <a:gd name="connsiteY287" fmla="*/ 142556 h 282293"/>
              <a:gd name="connsiteX288" fmla="*/ 15479211 w 16882863"/>
              <a:gd name="connsiteY288" fmla="*/ 16 h 282293"/>
              <a:gd name="connsiteX289" fmla="*/ 15507593 w 16882863"/>
              <a:gd name="connsiteY289" fmla="*/ 7540 h 282293"/>
              <a:gd name="connsiteX290" fmla="*/ 15538389 w 16882863"/>
              <a:gd name="connsiteY290" fmla="*/ 153078 h 282293"/>
              <a:gd name="connsiteX291" fmla="*/ 15537333 w 16882863"/>
              <a:gd name="connsiteY291" fmla="*/ 156784 h 282293"/>
              <a:gd name="connsiteX292" fmla="*/ 15547897 w 16882863"/>
              <a:gd name="connsiteY292" fmla="*/ 142556 h 282293"/>
              <a:gd name="connsiteX293" fmla="*/ 15747090 w 16882863"/>
              <a:gd name="connsiteY293" fmla="*/ 16 h 282293"/>
              <a:gd name="connsiteX294" fmla="*/ 15775472 w 16882863"/>
              <a:gd name="connsiteY294" fmla="*/ 7540 h 282293"/>
              <a:gd name="connsiteX295" fmla="*/ 15806268 w 16882863"/>
              <a:gd name="connsiteY295" fmla="*/ 153078 h 282293"/>
              <a:gd name="connsiteX296" fmla="*/ 15805212 w 16882863"/>
              <a:gd name="connsiteY296" fmla="*/ 156783 h 282293"/>
              <a:gd name="connsiteX297" fmla="*/ 15815776 w 16882863"/>
              <a:gd name="connsiteY297" fmla="*/ 142556 h 282293"/>
              <a:gd name="connsiteX298" fmla="*/ 16014968 w 16882863"/>
              <a:gd name="connsiteY298" fmla="*/ 16 h 282293"/>
              <a:gd name="connsiteX299" fmla="*/ 16043350 w 16882863"/>
              <a:gd name="connsiteY299" fmla="*/ 7540 h 282293"/>
              <a:gd name="connsiteX300" fmla="*/ 16074146 w 16882863"/>
              <a:gd name="connsiteY300" fmla="*/ 153078 h 282293"/>
              <a:gd name="connsiteX301" fmla="*/ 16073090 w 16882863"/>
              <a:gd name="connsiteY301" fmla="*/ 156783 h 282293"/>
              <a:gd name="connsiteX302" fmla="*/ 16083652 w 16882863"/>
              <a:gd name="connsiteY302" fmla="*/ 142556 h 282293"/>
              <a:gd name="connsiteX303" fmla="*/ 16282846 w 16882863"/>
              <a:gd name="connsiteY303" fmla="*/ 16 h 282293"/>
              <a:gd name="connsiteX304" fmla="*/ 16311228 w 16882863"/>
              <a:gd name="connsiteY304" fmla="*/ 7540 h 282293"/>
              <a:gd name="connsiteX305" fmla="*/ 16342024 w 16882863"/>
              <a:gd name="connsiteY305" fmla="*/ 153078 h 282293"/>
              <a:gd name="connsiteX306" fmla="*/ 16340968 w 16882863"/>
              <a:gd name="connsiteY306" fmla="*/ 156785 h 282293"/>
              <a:gd name="connsiteX307" fmla="*/ 16351532 w 16882863"/>
              <a:gd name="connsiteY307" fmla="*/ 142556 h 282293"/>
              <a:gd name="connsiteX308" fmla="*/ 16550724 w 16882863"/>
              <a:gd name="connsiteY308" fmla="*/ 16 h 282293"/>
              <a:gd name="connsiteX309" fmla="*/ 16579106 w 16882863"/>
              <a:gd name="connsiteY309" fmla="*/ 7540 h 282293"/>
              <a:gd name="connsiteX310" fmla="*/ 16609904 w 16882863"/>
              <a:gd name="connsiteY310" fmla="*/ 153078 h 282293"/>
              <a:gd name="connsiteX311" fmla="*/ 16608852 w 16882863"/>
              <a:gd name="connsiteY311" fmla="*/ 156766 h 282293"/>
              <a:gd name="connsiteX312" fmla="*/ 16619402 w 16882863"/>
              <a:gd name="connsiteY312" fmla="*/ 142556 h 282293"/>
              <a:gd name="connsiteX313" fmla="*/ 16818594 w 16882863"/>
              <a:gd name="connsiteY313" fmla="*/ 16 h 282293"/>
              <a:gd name="connsiteX314" fmla="*/ 16846976 w 16882863"/>
              <a:gd name="connsiteY314" fmla="*/ 7540 h 282293"/>
              <a:gd name="connsiteX315" fmla="*/ 16843836 w 16882863"/>
              <a:gd name="connsiteY315" fmla="*/ 272134 h 282293"/>
              <a:gd name="connsiteX316" fmla="*/ 16839440 w 16882863"/>
              <a:gd name="connsiteY316" fmla="*/ 282293 h 282293"/>
              <a:gd name="connsiteX0" fmla="*/ 1056 w 16882863"/>
              <a:gd name="connsiteY0" fmla="*/ 153078 h 282293"/>
              <a:gd name="connsiteX1" fmla="*/ 0 w 16882863"/>
              <a:gd name="connsiteY1" fmla="*/ 156783 h 282293"/>
              <a:gd name="connsiteX2" fmla="*/ 10562 w 16882863"/>
              <a:gd name="connsiteY2" fmla="*/ 142556 h 282293"/>
              <a:gd name="connsiteX3" fmla="*/ 209755 w 16882863"/>
              <a:gd name="connsiteY3" fmla="*/ 16 h 282293"/>
              <a:gd name="connsiteX4" fmla="*/ 238137 w 16882863"/>
              <a:gd name="connsiteY4" fmla="*/ 7540 h 282293"/>
              <a:gd name="connsiteX5" fmla="*/ 268934 w 16882863"/>
              <a:gd name="connsiteY5" fmla="*/ 153078 h 282293"/>
              <a:gd name="connsiteX6" fmla="*/ 267877 w 16882863"/>
              <a:gd name="connsiteY6" fmla="*/ 156785 h 282293"/>
              <a:gd name="connsiteX7" fmla="*/ 278441 w 16882863"/>
              <a:gd name="connsiteY7" fmla="*/ 142556 h 282293"/>
              <a:gd name="connsiteX8" fmla="*/ 477634 w 16882863"/>
              <a:gd name="connsiteY8" fmla="*/ 16 h 282293"/>
              <a:gd name="connsiteX9" fmla="*/ 506016 w 16882863"/>
              <a:gd name="connsiteY9" fmla="*/ 7540 h 282293"/>
              <a:gd name="connsiteX10" fmla="*/ 536812 w 16882863"/>
              <a:gd name="connsiteY10" fmla="*/ 153078 h 282293"/>
              <a:gd name="connsiteX11" fmla="*/ 535757 w 16882863"/>
              <a:gd name="connsiteY11" fmla="*/ 156783 h 282293"/>
              <a:gd name="connsiteX12" fmla="*/ 546319 w 16882863"/>
              <a:gd name="connsiteY12" fmla="*/ 142556 h 282293"/>
              <a:gd name="connsiteX13" fmla="*/ 745512 w 16882863"/>
              <a:gd name="connsiteY13" fmla="*/ 16 h 282293"/>
              <a:gd name="connsiteX14" fmla="*/ 773894 w 16882863"/>
              <a:gd name="connsiteY14" fmla="*/ 7540 h 282293"/>
              <a:gd name="connsiteX15" fmla="*/ 804690 w 16882863"/>
              <a:gd name="connsiteY15" fmla="*/ 153078 h 282293"/>
              <a:gd name="connsiteX16" fmla="*/ 803634 w 16882863"/>
              <a:gd name="connsiteY16" fmla="*/ 156783 h 282293"/>
              <a:gd name="connsiteX17" fmla="*/ 814197 w 16882863"/>
              <a:gd name="connsiteY17" fmla="*/ 142556 h 282293"/>
              <a:gd name="connsiteX18" fmla="*/ 1013390 w 16882863"/>
              <a:gd name="connsiteY18" fmla="*/ 16 h 282293"/>
              <a:gd name="connsiteX19" fmla="*/ 1041772 w 16882863"/>
              <a:gd name="connsiteY19" fmla="*/ 7540 h 282293"/>
              <a:gd name="connsiteX20" fmla="*/ 1072568 w 16882863"/>
              <a:gd name="connsiteY20" fmla="*/ 153078 h 282293"/>
              <a:gd name="connsiteX21" fmla="*/ 1071510 w 16882863"/>
              <a:gd name="connsiteY21" fmla="*/ 156785 h 282293"/>
              <a:gd name="connsiteX22" fmla="*/ 1082076 w 16882863"/>
              <a:gd name="connsiteY22" fmla="*/ 142556 h 282293"/>
              <a:gd name="connsiteX23" fmla="*/ 1281268 w 16882863"/>
              <a:gd name="connsiteY23" fmla="*/ 16 h 282293"/>
              <a:gd name="connsiteX24" fmla="*/ 1309649 w 16882863"/>
              <a:gd name="connsiteY24" fmla="*/ 7540 h 282293"/>
              <a:gd name="connsiteX25" fmla="*/ 1340447 w 16882863"/>
              <a:gd name="connsiteY25" fmla="*/ 153078 h 282293"/>
              <a:gd name="connsiteX26" fmla="*/ 1339392 w 16882863"/>
              <a:gd name="connsiteY26" fmla="*/ 156783 h 282293"/>
              <a:gd name="connsiteX27" fmla="*/ 1349953 w 16882863"/>
              <a:gd name="connsiteY27" fmla="*/ 142556 h 282293"/>
              <a:gd name="connsiteX28" fmla="*/ 1549146 w 16882863"/>
              <a:gd name="connsiteY28" fmla="*/ 16 h 282293"/>
              <a:gd name="connsiteX29" fmla="*/ 1577528 w 16882863"/>
              <a:gd name="connsiteY29" fmla="*/ 7540 h 282293"/>
              <a:gd name="connsiteX30" fmla="*/ 1608325 w 16882863"/>
              <a:gd name="connsiteY30" fmla="*/ 153078 h 282293"/>
              <a:gd name="connsiteX31" fmla="*/ 1607269 w 16882863"/>
              <a:gd name="connsiteY31" fmla="*/ 156783 h 282293"/>
              <a:gd name="connsiteX32" fmla="*/ 1617831 w 16882863"/>
              <a:gd name="connsiteY32" fmla="*/ 142556 h 282293"/>
              <a:gd name="connsiteX33" fmla="*/ 1817024 w 16882863"/>
              <a:gd name="connsiteY33" fmla="*/ 16 h 282293"/>
              <a:gd name="connsiteX34" fmla="*/ 1845406 w 16882863"/>
              <a:gd name="connsiteY34" fmla="*/ 7540 h 282293"/>
              <a:gd name="connsiteX35" fmla="*/ 1876203 w 16882863"/>
              <a:gd name="connsiteY35" fmla="*/ 153078 h 282293"/>
              <a:gd name="connsiteX36" fmla="*/ 1875145 w 16882863"/>
              <a:gd name="connsiteY36" fmla="*/ 156785 h 282293"/>
              <a:gd name="connsiteX37" fmla="*/ 1885711 w 16882863"/>
              <a:gd name="connsiteY37" fmla="*/ 142556 h 282293"/>
              <a:gd name="connsiteX38" fmla="*/ 2084903 w 16882863"/>
              <a:gd name="connsiteY38" fmla="*/ 16 h 282293"/>
              <a:gd name="connsiteX39" fmla="*/ 2113284 w 16882863"/>
              <a:gd name="connsiteY39" fmla="*/ 7540 h 282293"/>
              <a:gd name="connsiteX40" fmla="*/ 2144081 w 16882863"/>
              <a:gd name="connsiteY40" fmla="*/ 153078 h 282293"/>
              <a:gd name="connsiteX41" fmla="*/ 2143025 w 16882863"/>
              <a:gd name="connsiteY41" fmla="*/ 156783 h 282293"/>
              <a:gd name="connsiteX42" fmla="*/ 2153589 w 16882863"/>
              <a:gd name="connsiteY42" fmla="*/ 142556 h 282293"/>
              <a:gd name="connsiteX43" fmla="*/ 2352782 w 16882863"/>
              <a:gd name="connsiteY43" fmla="*/ 16 h 282293"/>
              <a:gd name="connsiteX44" fmla="*/ 2381163 w 16882863"/>
              <a:gd name="connsiteY44" fmla="*/ 7540 h 282293"/>
              <a:gd name="connsiteX45" fmla="*/ 2411961 w 16882863"/>
              <a:gd name="connsiteY45" fmla="*/ 153078 h 282293"/>
              <a:gd name="connsiteX46" fmla="*/ 2410903 w 16882863"/>
              <a:gd name="connsiteY46" fmla="*/ 156783 h 282293"/>
              <a:gd name="connsiteX47" fmla="*/ 2421465 w 16882863"/>
              <a:gd name="connsiteY47" fmla="*/ 142556 h 282293"/>
              <a:gd name="connsiteX48" fmla="*/ 2620659 w 16882863"/>
              <a:gd name="connsiteY48" fmla="*/ 16 h 282293"/>
              <a:gd name="connsiteX49" fmla="*/ 2649041 w 16882863"/>
              <a:gd name="connsiteY49" fmla="*/ 7540 h 282293"/>
              <a:gd name="connsiteX50" fmla="*/ 2679836 w 16882863"/>
              <a:gd name="connsiteY50" fmla="*/ 153078 h 282293"/>
              <a:gd name="connsiteX51" fmla="*/ 2678780 w 16882863"/>
              <a:gd name="connsiteY51" fmla="*/ 156785 h 282293"/>
              <a:gd name="connsiteX52" fmla="*/ 2689345 w 16882863"/>
              <a:gd name="connsiteY52" fmla="*/ 142556 h 282293"/>
              <a:gd name="connsiteX53" fmla="*/ 2888538 w 16882863"/>
              <a:gd name="connsiteY53" fmla="*/ 16 h 282293"/>
              <a:gd name="connsiteX54" fmla="*/ 2916920 w 16882863"/>
              <a:gd name="connsiteY54" fmla="*/ 7540 h 282293"/>
              <a:gd name="connsiteX55" fmla="*/ 2947716 w 16882863"/>
              <a:gd name="connsiteY55" fmla="*/ 153078 h 282293"/>
              <a:gd name="connsiteX56" fmla="*/ 2946660 w 16882863"/>
              <a:gd name="connsiteY56" fmla="*/ 156783 h 282293"/>
              <a:gd name="connsiteX57" fmla="*/ 2957222 w 16882863"/>
              <a:gd name="connsiteY57" fmla="*/ 142556 h 282293"/>
              <a:gd name="connsiteX58" fmla="*/ 3156416 w 16882863"/>
              <a:gd name="connsiteY58" fmla="*/ 16 h 282293"/>
              <a:gd name="connsiteX59" fmla="*/ 3184798 w 16882863"/>
              <a:gd name="connsiteY59" fmla="*/ 7540 h 282293"/>
              <a:gd name="connsiteX60" fmla="*/ 3215593 w 16882863"/>
              <a:gd name="connsiteY60" fmla="*/ 153078 h 282293"/>
              <a:gd name="connsiteX61" fmla="*/ 3214537 w 16882863"/>
              <a:gd name="connsiteY61" fmla="*/ 156783 h 282293"/>
              <a:gd name="connsiteX62" fmla="*/ 3225100 w 16882863"/>
              <a:gd name="connsiteY62" fmla="*/ 142556 h 282293"/>
              <a:gd name="connsiteX63" fmla="*/ 3424293 w 16882863"/>
              <a:gd name="connsiteY63" fmla="*/ 16 h 282293"/>
              <a:gd name="connsiteX64" fmla="*/ 3452676 w 16882863"/>
              <a:gd name="connsiteY64" fmla="*/ 7540 h 282293"/>
              <a:gd name="connsiteX65" fmla="*/ 3483472 w 16882863"/>
              <a:gd name="connsiteY65" fmla="*/ 153078 h 282293"/>
              <a:gd name="connsiteX66" fmla="*/ 3482416 w 16882863"/>
              <a:gd name="connsiteY66" fmla="*/ 156782 h 282293"/>
              <a:gd name="connsiteX67" fmla="*/ 3492979 w 16882863"/>
              <a:gd name="connsiteY67" fmla="*/ 142556 h 282293"/>
              <a:gd name="connsiteX68" fmla="*/ 3692172 w 16882863"/>
              <a:gd name="connsiteY68" fmla="*/ 16 h 282293"/>
              <a:gd name="connsiteX69" fmla="*/ 3720553 w 16882863"/>
              <a:gd name="connsiteY69" fmla="*/ 7540 h 282293"/>
              <a:gd name="connsiteX70" fmla="*/ 3751350 w 16882863"/>
              <a:gd name="connsiteY70" fmla="*/ 153078 h 282293"/>
              <a:gd name="connsiteX71" fmla="*/ 3750294 w 16882863"/>
              <a:gd name="connsiteY71" fmla="*/ 156785 h 282293"/>
              <a:gd name="connsiteX72" fmla="*/ 3760858 w 16882863"/>
              <a:gd name="connsiteY72" fmla="*/ 142556 h 282293"/>
              <a:gd name="connsiteX73" fmla="*/ 3960051 w 16882863"/>
              <a:gd name="connsiteY73" fmla="*/ 16 h 282293"/>
              <a:gd name="connsiteX74" fmla="*/ 3988432 w 16882863"/>
              <a:gd name="connsiteY74" fmla="*/ 7540 h 282293"/>
              <a:gd name="connsiteX75" fmla="*/ 4019229 w 16882863"/>
              <a:gd name="connsiteY75" fmla="*/ 153078 h 282293"/>
              <a:gd name="connsiteX76" fmla="*/ 4018174 w 16882863"/>
              <a:gd name="connsiteY76" fmla="*/ 156782 h 282293"/>
              <a:gd name="connsiteX77" fmla="*/ 4028736 w 16882863"/>
              <a:gd name="connsiteY77" fmla="*/ 142556 h 282293"/>
              <a:gd name="connsiteX78" fmla="*/ 4227928 w 16882863"/>
              <a:gd name="connsiteY78" fmla="*/ 16 h 282293"/>
              <a:gd name="connsiteX79" fmla="*/ 4256311 w 16882863"/>
              <a:gd name="connsiteY79" fmla="*/ 7540 h 282293"/>
              <a:gd name="connsiteX80" fmla="*/ 4287106 w 16882863"/>
              <a:gd name="connsiteY80" fmla="*/ 153078 h 282293"/>
              <a:gd name="connsiteX81" fmla="*/ 4286052 w 16882863"/>
              <a:gd name="connsiteY81" fmla="*/ 156782 h 282293"/>
              <a:gd name="connsiteX82" fmla="*/ 4296613 w 16882863"/>
              <a:gd name="connsiteY82" fmla="*/ 142556 h 282293"/>
              <a:gd name="connsiteX83" fmla="*/ 4495806 w 16882863"/>
              <a:gd name="connsiteY83" fmla="*/ 16 h 282293"/>
              <a:gd name="connsiteX84" fmla="*/ 4524189 w 16882863"/>
              <a:gd name="connsiteY84" fmla="*/ 7540 h 282293"/>
              <a:gd name="connsiteX85" fmla="*/ 4554984 w 16882863"/>
              <a:gd name="connsiteY85" fmla="*/ 153078 h 282293"/>
              <a:gd name="connsiteX86" fmla="*/ 4553928 w 16882863"/>
              <a:gd name="connsiteY86" fmla="*/ 156785 h 282293"/>
              <a:gd name="connsiteX87" fmla="*/ 4564492 w 16882863"/>
              <a:gd name="connsiteY87" fmla="*/ 142556 h 282293"/>
              <a:gd name="connsiteX88" fmla="*/ 4763685 w 16882863"/>
              <a:gd name="connsiteY88" fmla="*/ 16 h 282293"/>
              <a:gd name="connsiteX89" fmla="*/ 4792068 w 16882863"/>
              <a:gd name="connsiteY89" fmla="*/ 7540 h 282293"/>
              <a:gd name="connsiteX90" fmla="*/ 4822864 w 16882863"/>
              <a:gd name="connsiteY90" fmla="*/ 153078 h 282293"/>
              <a:gd name="connsiteX91" fmla="*/ 4821807 w 16882863"/>
              <a:gd name="connsiteY91" fmla="*/ 156783 h 282293"/>
              <a:gd name="connsiteX92" fmla="*/ 4832371 w 16882863"/>
              <a:gd name="connsiteY92" fmla="*/ 142556 h 282293"/>
              <a:gd name="connsiteX93" fmla="*/ 5031564 w 16882863"/>
              <a:gd name="connsiteY93" fmla="*/ 16 h 282293"/>
              <a:gd name="connsiteX94" fmla="*/ 5059945 w 16882863"/>
              <a:gd name="connsiteY94" fmla="*/ 7540 h 282293"/>
              <a:gd name="connsiteX95" fmla="*/ 5090742 w 16882863"/>
              <a:gd name="connsiteY95" fmla="*/ 153078 h 282293"/>
              <a:gd name="connsiteX96" fmla="*/ 5089687 w 16882863"/>
              <a:gd name="connsiteY96" fmla="*/ 156782 h 282293"/>
              <a:gd name="connsiteX97" fmla="*/ 5100249 w 16882863"/>
              <a:gd name="connsiteY97" fmla="*/ 142556 h 282293"/>
              <a:gd name="connsiteX98" fmla="*/ 5299442 w 16882863"/>
              <a:gd name="connsiteY98" fmla="*/ 16 h 282293"/>
              <a:gd name="connsiteX99" fmla="*/ 5327823 w 16882863"/>
              <a:gd name="connsiteY99" fmla="*/ 7540 h 282293"/>
              <a:gd name="connsiteX100" fmla="*/ 5358619 w 16882863"/>
              <a:gd name="connsiteY100" fmla="*/ 153078 h 282293"/>
              <a:gd name="connsiteX101" fmla="*/ 5357564 w 16882863"/>
              <a:gd name="connsiteY101" fmla="*/ 156785 h 282293"/>
              <a:gd name="connsiteX102" fmla="*/ 5368128 w 16882863"/>
              <a:gd name="connsiteY102" fmla="*/ 142556 h 282293"/>
              <a:gd name="connsiteX103" fmla="*/ 5567320 w 16882863"/>
              <a:gd name="connsiteY103" fmla="*/ 16 h 282293"/>
              <a:gd name="connsiteX104" fmla="*/ 5595703 w 16882863"/>
              <a:gd name="connsiteY104" fmla="*/ 7540 h 282293"/>
              <a:gd name="connsiteX105" fmla="*/ 5626498 w 16882863"/>
              <a:gd name="connsiteY105" fmla="*/ 153078 h 282293"/>
              <a:gd name="connsiteX106" fmla="*/ 5625444 w 16882863"/>
              <a:gd name="connsiteY106" fmla="*/ 156782 h 282293"/>
              <a:gd name="connsiteX107" fmla="*/ 5636005 w 16882863"/>
              <a:gd name="connsiteY107" fmla="*/ 142556 h 282293"/>
              <a:gd name="connsiteX108" fmla="*/ 5835198 w 16882863"/>
              <a:gd name="connsiteY108" fmla="*/ 16 h 282293"/>
              <a:gd name="connsiteX109" fmla="*/ 5863581 w 16882863"/>
              <a:gd name="connsiteY109" fmla="*/ 7540 h 282293"/>
              <a:gd name="connsiteX110" fmla="*/ 5894376 w 16882863"/>
              <a:gd name="connsiteY110" fmla="*/ 153078 h 282293"/>
              <a:gd name="connsiteX111" fmla="*/ 5893321 w 16882863"/>
              <a:gd name="connsiteY111" fmla="*/ 156782 h 282293"/>
              <a:gd name="connsiteX112" fmla="*/ 5903883 w 16882863"/>
              <a:gd name="connsiteY112" fmla="*/ 142556 h 282293"/>
              <a:gd name="connsiteX113" fmla="*/ 6103077 w 16882863"/>
              <a:gd name="connsiteY113" fmla="*/ 16 h 282293"/>
              <a:gd name="connsiteX114" fmla="*/ 6131458 w 16882863"/>
              <a:gd name="connsiteY114" fmla="*/ 7540 h 282293"/>
              <a:gd name="connsiteX115" fmla="*/ 6162255 w 16882863"/>
              <a:gd name="connsiteY115" fmla="*/ 153078 h 282293"/>
              <a:gd name="connsiteX116" fmla="*/ 6161199 w 16882863"/>
              <a:gd name="connsiteY116" fmla="*/ 156785 h 282293"/>
              <a:gd name="connsiteX117" fmla="*/ 6171763 w 16882863"/>
              <a:gd name="connsiteY117" fmla="*/ 142556 h 282293"/>
              <a:gd name="connsiteX118" fmla="*/ 6370956 w 16882863"/>
              <a:gd name="connsiteY118" fmla="*/ 16 h 282293"/>
              <a:gd name="connsiteX119" fmla="*/ 6399337 w 16882863"/>
              <a:gd name="connsiteY119" fmla="*/ 7540 h 282293"/>
              <a:gd name="connsiteX120" fmla="*/ 6430134 w 16882863"/>
              <a:gd name="connsiteY120" fmla="*/ 153078 h 282293"/>
              <a:gd name="connsiteX121" fmla="*/ 6429078 w 16882863"/>
              <a:gd name="connsiteY121" fmla="*/ 156783 h 282293"/>
              <a:gd name="connsiteX122" fmla="*/ 6439641 w 16882863"/>
              <a:gd name="connsiteY122" fmla="*/ 142556 h 282293"/>
              <a:gd name="connsiteX123" fmla="*/ 6638834 w 16882863"/>
              <a:gd name="connsiteY123" fmla="*/ 16 h 282293"/>
              <a:gd name="connsiteX124" fmla="*/ 6667215 w 16882863"/>
              <a:gd name="connsiteY124" fmla="*/ 7540 h 282293"/>
              <a:gd name="connsiteX125" fmla="*/ 6698012 w 16882863"/>
              <a:gd name="connsiteY125" fmla="*/ 153078 h 282293"/>
              <a:gd name="connsiteX126" fmla="*/ 6696956 w 16882863"/>
              <a:gd name="connsiteY126" fmla="*/ 156783 h 282293"/>
              <a:gd name="connsiteX127" fmla="*/ 6707519 w 16882863"/>
              <a:gd name="connsiteY127" fmla="*/ 142556 h 282293"/>
              <a:gd name="connsiteX128" fmla="*/ 6906711 w 16882863"/>
              <a:gd name="connsiteY128" fmla="*/ 16 h 282293"/>
              <a:gd name="connsiteX129" fmla="*/ 6935094 w 16882863"/>
              <a:gd name="connsiteY129" fmla="*/ 7540 h 282293"/>
              <a:gd name="connsiteX130" fmla="*/ 6965889 w 16882863"/>
              <a:gd name="connsiteY130" fmla="*/ 153078 h 282293"/>
              <a:gd name="connsiteX131" fmla="*/ 6964833 w 16882863"/>
              <a:gd name="connsiteY131" fmla="*/ 156784 h 282293"/>
              <a:gd name="connsiteX132" fmla="*/ 6975397 w 16882863"/>
              <a:gd name="connsiteY132" fmla="*/ 142556 h 282293"/>
              <a:gd name="connsiteX133" fmla="*/ 7174590 w 16882863"/>
              <a:gd name="connsiteY133" fmla="*/ 16 h 282293"/>
              <a:gd name="connsiteX134" fmla="*/ 7202973 w 16882863"/>
              <a:gd name="connsiteY134" fmla="*/ 7540 h 282293"/>
              <a:gd name="connsiteX135" fmla="*/ 7233768 w 16882863"/>
              <a:gd name="connsiteY135" fmla="*/ 153078 h 282293"/>
              <a:gd name="connsiteX136" fmla="*/ 7232713 w 16882863"/>
              <a:gd name="connsiteY136" fmla="*/ 156783 h 282293"/>
              <a:gd name="connsiteX137" fmla="*/ 7243275 w 16882863"/>
              <a:gd name="connsiteY137" fmla="*/ 142556 h 282293"/>
              <a:gd name="connsiteX138" fmla="*/ 7442468 w 16882863"/>
              <a:gd name="connsiteY138" fmla="*/ 16 h 282293"/>
              <a:gd name="connsiteX139" fmla="*/ 7470850 w 16882863"/>
              <a:gd name="connsiteY139" fmla="*/ 7540 h 282293"/>
              <a:gd name="connsiteX140" fmla="*/ 7501646 w 16882863"/>
              <a:gd name="connsiteY140" fmla="*/ 153078 h 282293"/>
              <a:gd name="connsiteX141" fmla="*/ 7500590 w 16882863"/>
              <a:gd name="connsiteY141" fmla="*/ 156783 h 282293"/>
              <a:gd name="connsiteX142" fmla="*/ 7511153 w 16882863"/>
              <a:gd name="connsiteY142" fmla="*/ 142556 h 282293"/>
              <a:gd name="connsiteX143" fmla="*/ 7710346 w 16882863"/>
              <a:gd name="connsiteY143" fmla="*/ 16 h 282293"/>
              <a:gd name="connsiteX144" fmla="*/ 7738728 w 16882863"/>
              <a:gd name="connsiteY144" fmla="*/ 7540 h 282293"/>
              <a:gd name="connsiteX145" fmla="*/ 7769524 w 16882863"/>
              <a:gd name="connsiteY145" fmla="*/ 153078 h 282293"/>
              <a:gd name="connsiteX146" fmla="*/ 7768468 w 16882863"/>
              <a:gd name="connsiteY146" fmla="*/ 156785 h 282293"/>
              <a:gd name="connsiteX147" fmla="*/ 7779032 w 16882863"/>
              <a:gd name="connsiteY147" fmla="*/ 142556 h 282293"/>
              <a:gd name="connsiteX148" fmla="*/ 7978224 w 16882863"/>
              <a:gd name="connsiteY148" fmla="*/ 16 h 282293"/>
              <a:gd name="connsiteX149" fmla="*/ 8006606 w 16882863"/>
              <a:gd name="connsiteY149" fmla="*/ 7540 h 282293"/>
              <a:gd name="connsiteX150" fmla="*/ 8037403 w 16882863"/>
              <a:gd name="connsiteY150" fmla="*/ 153078 h 282293"/>
              <a:gd name="connsiteX151" fmla="*/ 8036352 w 16882863"/>
              <a:gd name="connsiteY151" fmla="*/ 156766 h 282293"/>
              <a:gd name="connsiteX152" fmla="*/ 8046902 w 16882863"/>
              <a:gd name="connsiteY152" fmla="*/ 142556 h 282293"/>
              <a:gd name="connsiteX153" fmla="*/ 8246094 w 16882863"/>
              <a:gd name="connsiteY153" fmla="*/ 16 h 282293"/>
              <a:gd name="connsiteX154" fmla="*/ 8274476 w 16882863"/>
              <a:gd name="connsiteY154" fmla="*/ 7540 h 282293"/>
              <a:gd name="connsiteX155" fmla="*/ 8305273 w 16882863"/>
              <a:gd name="connsiteY155" fmla="*/ 153078 h 282293"/>
              <a:gd name="connsiteX156" fmla="*/ 8304374 w 16882863"/>
              <a:gd name="connsiteY156" fmla="*/ 156232 h 282293"/>
              <a:gd name="connsiteX157" fmla="*/ 8304426 w 16882863"/>
              <a:gd name="connsiteY157" fmla="*/ 156154 h 282293"/>
              <a:gd name="connsiteX158" fmla="*/ 8514377 w 16882863"/>
              <a:gd name="connsiteY158" fmla="*/ 16 h 282293"/>
              <a:gd name="connsiteX159" fmla="*/ 8542759 w 16882863"/>
              <a:gd name="connsiteY159" fmla="*/ 7540 h 282293"/>
              <a:gd name="connsiteX160" fmla="*/ 8573556 w 16882863"/>
              <a:gd name="connsiteY160" fmla="*/ 153078 h 282293"/>
              <a:gd name="connsiteX161" fmla="*/ 8572500 w 16882863"/>
              <a:gd name="connsiteY161" fmla="*/ 156783 h 282293"/>
              <a:gd name="connsiteX162" fmla="*/ 8583062 w 16882863"/>
              <a:gd name="connsiteY162" fmla="*/ 142556 h 282293"/>
              <a:gd name="connsiteX163" fmla="*/ 8782255 w 16882863"/>
              <a:gd name="connsiteY163" fmla="*/ 16 h 282293"/>
              <a:gd name="connsiteX164" fmla="*/ 8810637 w 16882863"/>
              <a:gd name="connsiteY164" fmla="*/ 7540 h 282293"/>
              <a:gd name="connsiteX165" fmla="*/ 8841434 w 16882863"/>
              <a:gd name="connsiteY165" fmla="*/ 153078 h 282293"/>
              <a:gd name="connsiteX166" fmla="*/ 8840377 w 16882863"/>
              <a:gd name="connsiteY166" fmla="*/ 156785 h 282293"/>
              <a:gd name="connsiteX167" fmla="*/ 8850941 w 16882863"/>
              <a:gd name="connsiteY167" fmla="*/ 142556 h 282293"/>
              <a:gd name="connsiteX168" fmla="*/ 9050134 w 16882863"/>
              <a:gd name="connsiteY168" fmla="*/ 16 h 282293"/>
              <a:gd name="connsiteX169" fmla="*/ 9078516 w 16882863"/>
              <a:gd name="connsiteY169" fmla="*/ 7540 h 282293"/>
              <a:gd name="connsiteX170" fmla="*/ 9109312 w 16882863"/>
              <a:gd name="connsiteY170" fmla="*/ 153078 h 282293"/>
              <a:gd name="connsiteX171" fmla="*/ 9108257 w 16882863"/>
              <a:gd name="connsiteY171" fmla="*/ 156783 h 282293"/>
              <a:gd name="connsiteX172" fmla="*/ 9118819 w 16882863"/>
              <a:gd name="connsiteY172" fmla="*/ 142556 h 282293"/>
              <a:gd name="connsiteX173" fmla="*/ 9318012 w 16882863"/>
              <a:gd name="connsiteY173" fmla="*/ 16 h 282293"/>
              <a:gd name="connsiteX174" fmla="*/ 9346394 w 16882863"/>
              <a:gd name="connsiteY174" fmla="*/ 7540 h 282293"/>
              <a:gd name="connsiteX175" fmla="*/ 9377190 w 16882863"/>
              <a:gd name="connsiteY175" fmla="*/ 153078 h 282293"/>
              <a:gd name="connsiteX176" fmla="*/ 9376134 w 16882863"/>
              <a:gd name="connsiteY176" fmla="*/ 156783 h 282293"/>
              <a:gd name="connsiteX177" fmla="*/ 9386697 w 16882863"/>
              <a:gd name="connsiteY177" fmla="*/ 142556 h 282293"/>
              <a:gd name="connsiteX178" fmla="*/ 9585890 w 16882863"/>
              <a:gd name="connsiteY178" fmla="*/ 16 h 282293"/>
              <a:gd name="connsiteX179" fmla="*/ 9614272 w 16882863"/>
              <a:gd name="connsiteY179" fmla="*/ 7540 h 282293"/>
              <a:gd name="connsiteX180" fmla="*/ 9645068 w 16882863"/>
              <a:gd name="connsiteY180" fmla="*/ 153078 h 282293"/>
              <a:gd name="connsiteX181" fmla="*/ 9644010 w 16882863"/>
              <a:gd name="connsiteY181" fmla="*/ 156785 h 282293"/>
              <a:gd name="connsiteX182" fmla="*/ 9654575 w 16882863"/>
              <a:gd name="connsiteY182" fmla="*/ 142556 h 282293"/>
              <a:gd name="connsiteX183" fmla="*/ 9853768 w 16882863"/>
              <a:gd name="connsiteY183" fmla="*/ 16 h 282293"/>
              <a:gd name="connsiteX184" fmla="*/ 9882149 w 16882863"/>
              <a:gd name="connsiteY184" fmla="*/ 7540 h 282293"/>
              <a:gd name="connsiteX185" fmla="*/ 9912947 w 16882863"/>
              <a:gd name="connsiteY185" fmla="*/ 153078 h 282293"/>
              <a:gd name="connsiteX186" fmla="*/ 9911891 w 16882863"/>
              <a:gd name="connsiteY186" fmla="*/ 156783 h 282293"/>
              <a:gd name="connsiteX187" fmla="*/ 9922453 w 16882863"/>
              <a:gd name="connsiteY187" fmla="*/ 142556 h 282293"/>
              <a:gd name="connsiteX188" fmla="*/ 10121646 w 16882863"/>
              <a:gd name="connsiteY188" fmla="*/ 16 h 282293"/>
              <a:gd name="connsiteX189" fmla="*/ 10150028 w 16882863"/>
              <a:gd name="connsiteY189" fmla="*/ 7540 h 282293"/>
              <a:gd name="connsiteX190" fmla="*/ 10180825 w 16882863"/>
              <a:gd name="connsiteY190" fmla="*/ 153078 h 282293"/>
              <a:gd name="connsiteX191" fmla="*/ 10179769 w 16882863"/>
              <a:gd name="connsiteY191" fmla="*/ 156783 h 282293"/>
              <a:gd name="connsiteX192" fmla="*/ 10190331 w 16882863"/>
              <a:gd name="connsiteY192" fmla="*/ 142556 h 282293"/>
              <a:gd name="connsiteX193" fmla="*/ 10389524 w 16882863"/>
              <a:gd name="connsiteY193" fmla="*/ 16 h 282293"/>
              <a:gd name="connsiteX194" fmla="*/ 10417906 w 16882863"/>
              <a:gd name="connsiteY194" fmla="*/ 7540 h 282293"/>
              <a:gd name="connsiteX195" fmla="*/ 10448703 w 16882863"/>
              <a:gd name="connsiteY195" fmla="*/ 153078 h 282293"/>
              <a:gd name="connsiteX196" fmla="*/ 10447645 w 16882863"/>
              <a:gd name="connsiteY196" fmla="*/ 156785 h 282293"/>
              <a:gd name="connsiteX197" fmla="*/ 10458211 w 16882863"/>
              <a:gd name="connsiteY197" fmla="*/ 142556 h 282293"/>
              <a:gd name="connsiteX198" fmla="*/ 10657403 w 16882863"/>
              <a:gd name="connsiteY198" fmla="*/ 16 h 282293"/>
              <a:gd name="connsiteX199" fmla="*/ 10685784 w 16882863"/>
              <a:gd name="connsiteY199" fmla="*/ 7540 h 282293"/>
              <a:gd name="connsiteX200" fmla="*/ 10716581 w 16882863"/>
              <a:gd name="connsiteY200" fmla="*/ 153078 h 282293"/>
              <a:gd name="connsiteX201" fmla="*/ 10715525 w 16882863"/>
              <a:gd name="connsiteY201" fmla="*/ 156783 h 282293"/>
              <a:gd name="connsiteX202" fmla="*/ 10726089 w 16882863"/>
              <a:gd name="connsiteY202" fmla="*/ 142556 h 282293"/>
              <a:gd name="connsiteX203" fmla="*/ 10925281 w 16882863"/>
              <a:gd name="connsiteY203" fmla="*/ 16 h 282293"/>
              <a:gd name="connsiteX204" fmla="*/ 10953663 w 16882863"/>
              <a:gd name="connsiteY204" fmla="*/ 7540 h 282293"/>
              <a:gd name="connsiteX205" fmla="*/ 10984460 w 16882863"/>
              <a:gd name="connsiteY205" fmla="*/ 153078 h 282293"/>
              <a:gd name="connsiteX206" fmla="*/ 10983403 w 16882863"/>
              <a:gd name="connsiteY206" fmla="*/ 156783 h 282293"/>
              <a:gd name="connsiteX207" fmla="*/ 10993965 w 16882863"/>
              <a:gd name="connsiteY207" fmla="*/ 142556 h 282293"/>
              <a:gd name="connsiteX208" fmla="*/ 11193159 w 16882863"/>
              <a:gd name="connsiteY208" fmla="*/ 16 h 282293"/>
              <a:gd name="connsiteX209" fmla="*/ 11221541 w 16882863"/>
              <a:gd name="connsiteY209" fmla="*/ 7540 h 282293"/>
              <a:gd name="connsiteX210" fmla="*/ 11252336 w 16882863"/>
              <a:gd name="connsiteY210" fmla="*/ 153078 h 282293"/>
              <a:gd name="connsiteX211" fmla="*/ 11251280 w 16882863"/>
              <a:gd name="connsiteY211" fmla="*/ 156785 h 282293"/>
              <a:gd name="connsiteX212" fmla="*/ 11261845 w 16882863"/>
              <a:gd name="connsiteY212" fmla="*/ 142556 h 282293"/>
              <a:gd name="connsiteX213" fmla="*/ 11461038 w 16882863"/>
              <a:gd name="connsiteY213" fmla="*/ 16 h 282293"/>
              <a:gd name="connsiteX214" fmla="*/ 11489419 w 16882863"/>
              <a:gd name="connsiteY214" fmla="*/ 7540 h 282293"/>
              <a:gd name="connsiteX215" fmla="*/ 11520216 w 16882863"/>
              <a:gd name="connsiteY215" fmla="*/ 153078 h 282293"/>
              <a:gd name="connsiteX216" fmla="*/ 11519160 w 16882863"/>
              <a:gd name="connsiteY216" fmla="*/ 156783 h 282293"/>
              <a:gd name="connsiteX217" fmla="*/ 11529722 w 16882863"/>
              <a:gd name="connsiteY217" fmla="*/ 142556 h 282293"/>
              <a:gd name="connsiteX218" fmla="*/ 11728916 w 16882863"/>
              <a:gd name="connsiteY218" fmla="*/ 16 h 282293"/>
              <a:gd name="connsiteX219" fmla="*/ 11757297 w 16882863"/>
              <a:gd name="connsiteY219" fmla="*/ 7540 h 282293"/>
              <a:gd name="connsiteX220" fmla="*/ 11788093 w 16882863"/>
              <a:gd name="connsiteY220" fmla="*/ 153078 h 282293"/>
              <a:gd name="connsiteX221" fmla="*/ 11787037 w 16882863"/>
              <a:gd name="connsiteY221" fmla="*/ 156783 h 282293"/>
              <a:gd name="connsiteX222" fmla="*/ 11797600 w 16882863"/>
              <a:gd name="connsiteY222" fmla="*/ 142556 h 282293"/>
              <a:gd name="connsiteX223" fmla="*/ 11996793 w 16882863"/>
              <a:gd name="connsiteY223" fmla="*/ 16 h 282293"/>
              <a:gd name="connsiteX224" fmla="*/ 12025175 w 16882863"/>
              <a:gd name="connsiteY224" fmla="*/ 7540 h 282293"/>
              <a:gd name="connsiteX225" fmla="*/ 12055971 w 16882863"/>
              <a:gd name="connsiteY225" fmla="*/ 153078 h 282293"/>
              <a:gd name="connsiteX226" fmla="*/ 12054916 w 16882863"/>
              <a:gd name="connsiteY226" fmla="*/ 156782 h 282293"/>
              <a:gd name="connsiteX227" fmla="*/ 12065478 w 16882863"/>
              <a:gd name="connsiteY227" fmla="*/ 142556 h 282293"/>
              <a:gd name="connsiteX228" fmla="*/ 12264671 w 16882863"/>
              <a:gd name="connsiteY228" fmla="*/ 16 h 282293"/>
              <a:gd name="connsiteX229" fmla="*/ 12293053 w 16882863"/>
              <a:gd name="connsiteY229" fmla="*/ 7540 h 282293"/>
              <a:gd name="connsiteX230" fmla="*/ 12323849 w 16882863"/>
              <a:gd name="connsiteY230" fmla="*/ 153078 h 282293"/>
              <a:gd name="connsiteX231" fmla="*/ 12322793 w 16882863"/>
              <a:gd name="connsiteY231" fmla="*/ 156785 h 282293"/>
              <a:gd name="connsiteX232" fmla="*/ 12333357 w 16882863"/>
              <a:gd name="connsiteY232" fmla="*/ 142556 h 282293"/>
              <a:gd name="connsiteX233" fmla="*/ 12532550 w 16882863"/>
              <a:gd name="connsiteY233" fmla="*/ 16 h 282293"/>
              <a:gd name="connsiteX234" fmla="*/ 12560932 w 16882863"/>
              <a:gd name="connsiteY234" fmla="*/ 7540 h 282293"/>
              <a:gd name="connsiteX235" fmla="*/ 12591728 w 16882863"/>
              <a:gd name="connsiteY235" fmla="*/ 153078 h 282293"/>
              <a:gd name="connsiteX236" fmla="*/ 12590673 w 16882863"/>
              <a:gd name="connsiteY236" fmla="*/ 156782 h 282293"/>
              <a:gd name="connsiteX237" fmla="*/ 12601235 w 16882863"/>
              <a:gd name="connsiteY237" fmla="*/ 142556 h 282293"/>
              <a:gd name="connsiteX238" fmla="*/ 12800428 w 16882863"/>
              <a:gd name="connsiteY238" fmla="*/ 16 h 282293"/>
              <a:gd name="connsiteX239" fmla="*/ 12828810 w 16882863"/>
              <a:gd name="connsiteY239" fmla="*/ 7540 h 282293"/>
              <a:gd name="connsiteX240" fmla="*/ 12859606 w 16882863"/>
              <a:gd name="connsiteY240" fmla="*/ 153078 h 282293"/>
              <a:gd name="connsiteX241" fmla="*/ 12858551 w 16882863"/>
              <a:gd name="connsiteY241" fmla="*/ 156782 h 282293"/>
              <a:gd name="connsiteX242" fmla="*/ 12869113 w 16882863"/>
              <a:gd name="connsiteY242" fmla="*/ 142556 h 282293"/>
              <a:gd name="connsiteX243" fmla="*/ 13068306 w 16882863"/>
              <a:gd name="connsiteY243" fmla="*/ 16 h 282293"/>
              <a:gd name="connsiteX244" fmla="*/ 13096688 w 16882863"/>
              <a:gd name="connsiteY244" fmla="*/ 7540 h 282293"/>
              <a:gd name="connsiteX245" fmla="*/ 13127484 w 16882863"/>
              <a:gd name="connsiteY245" fmla="*/ 153078 h 282293"/>
              <a:gd name="connsiteX246" fmla="*/ 13126428 w 16882863"/>
              <a:gd name="connsiteY246" fmla="*/ 156785 h 282293"/>
              <a:gd name="connsiteX247" fmla="*/ 13136992 w 16882863"/>
              <a:gd name="connsiteY247" fmla="*/ 142556 h 282293"/>
              <a:gd name="connsiteX248" fmla="*/ 13336185 w 16882863"/>
              <a:gd name="connsiteY248" fmla="*/ 16 h 282293"/>
              <a:gd name="connsiteX249" fmla="*/ 13364567 w 16882863"/>
              <a:gd name="connsiteY249" fmla="*/ 7540 h 282293"/>
              <a:gd name="connsiteX250" fmla="*/ 13395363 w 16882863"/>
              <a:gd name="connsiteY250" fmla="*/ 153078 h 282293"/>
              <a:gd name="connsiteX251" fmla="*/ 13394307 w 16882863"/>
              <a:gd name="connsiteY251" fmla="*/ 156783 h 282293"/>
              <a:gd name="connsiteX252" fmla="*/ 13404870 w 16882863"/>
              <a:gd name="connsiteY252" fmla="*/ 142556 h 282293"/>
              <a:gd name="connsiteX253" fmla="*/ 13604063 w 16882863"/>
              <a:gd name="connsiteY253" fmla="*/ 16 h 282293"/>
              <a:gd name="connsiteX254" fmla="*/ 13632445 w 16882863"/>
              <a:gd name="connsiteY254" fmla="*/ 7540 h 282293"/>
              <a:gd name="connsiteX255" fmla="*/ 13663241 w 16882863"/>
              <a:gd name="connsiteY255" fmla="*/ 153078 h 282293"/>
              <a:gd name="connsiteX256" fmla="*/ 13662186 w 16882863"/>
              <a:gd name="connsiteY256" fmla="*/ 156782 h 282293"/>
              <a:gd name="connsiteX257" fmla="*/ 13672748 w 16882863"/>
              <a:gd name="connsiteY257" fmla="*/ 142556 h 282293"/>
              <a:gd name="connsiteX258" fmla="*/ 13871941 w 16882863"/>
              <a:gd name="connsiteY258" fmla="*/ 16 h 282293"/>
              <a:gd name="connsiteX259" fmla="*/ 13900323 w 16882863"/>
              <a:gd name="connsiteY259" fmla="*/ 7540 h 282293"/>
              <a:gd name="connsiteX260" fmla="*/ 13931119 w 16882863"/>
              <a:gd name="connsiteY260" fmla="*/ 153078 h 282293"/>
              <a:gd name="connsiteX261" fmla="*/ 13930063 w 16882863"/>
              <a:gd name="connsiteY261" fmla="*/ 156785 h 282293"/>
              <a:gd name="connsiteX262" fmla="*/ 13940627 w 16882863"/>
              <a:gd name="connsiteY262" fmla="*/ 142556 h 282293"/>
              <a:gd name="connsiteX263" fmla="*/ 14139820 w 16882863"/>
              <a:gd name="connsiteY263" fmla="*/ 16 h 282293"/>
              <a:gd name="connsiteX264" fmla="*/ 14168202 w 16882863"/>
              <a:gd name="connsiteY264" fmla="*/ 7540 h 282293"/>
              <a:gd name="connsiteX265" fmla="*/ 14198998 w 16882863"/>
              <a:gd name="connsiteY265" fmla="*/ 153078 h 282293"/>
              <a:gd name="connsiteX266" fmla="*/ 14197943 w 16882863"/>
              <a:gd name="connsiteY266" fmla="*/ 156782 h 282293"/>
              <a:gd name="connsiteX267" fmla="*/ 14208505 w 16882863"/>
              <a:gd name="connsiteY267" fmla="*/ 142556 h 282293"/>
              <a:gd name="connsiteX268" fmla="*/ 14407698 w 16882863"/>
              <a:gd name="connsiteY268" fmla="*/ 16 h 282293"/>
              <a:gd name="connsiteX269" fmla="*/ 14436080 w 16882863"/>
              <a:gd name="connsiteY269" fmla="*/ 7540 h 282293"/>
              <a:gd name="connsiteX270" fmla="*/ 14466876 w 16882863"/>
              <a:gd name="connsiteY270" fmla="*/ 153078 h 282293"/>
              <a:gd name="connsiteX271" fmla="*/ 14465821 w 16882863"/>
              <a:gd name="connsiteY271" fmla="*/ 156782 h 282293"/>
              <a:gd name="connsiteX272" fmla="*/ 14476383 w 16882863"/>
              <a:gd name="connsiteY272" fmla="*/ 142556 h 282293"/>
              <a:gd name="connsiteX273" fmla="*/ 14675576 w 16882863"/>
              <a:gd name="connsiteY273" fmla="*/ 16 h 282293"/>
              <a:gd name="connsiteX274" fmla="*/ 14703958 w 16882863"/>
              <a:gd name="connsiteY274" fmla="*/ 7540 h 282293"/>
              <a:gd name="connsiteX275" fmla="*/ 14734754 w 16882863"/>
              <a:gd name="connsiteY275" fmla="*/ 153078 h 282293"/>
              <a:gd name="connsiteX276" fmla="*/ 14733698 w 16882863"/>
              <a:gd name="connsiteY276" fmla="*/ 156785 h 282293"/>
              <a:gd name="connsiteX277" fmla="*/ 14744262 w 16882863"/>
              <a:gd name="connsiteY277" fmla="*/ 142556 h 282293"/>
              <a:gd name="connsiteX278" fmla="*/ 14943455 w 16882863"/>
              <a:gd name="connsiteY278" fmla="*/ 16 h 282293"/>
              <a:gd name="connsiteX279" fmla="*/ 14971837 w 16882863"/>
              <a:gd name="connsiteY279" fmla="*/ 7540 h 282293"/>
              <a:gd name="connsiteX280" fmla="*/ 15002633 w 16882863"/>
              <a:gd name="connsiteY280" fmla="*/ 153078 h 282293"/>
              <a:gd name="connsiteX281" fmla="*/ 15001577 w 16882863"/>
              <a:gd name="connsiteY281" fmla="*/ 156783 h 282293"/>
              <a:gd name="connsiteX282" fmla="*/ 15012140 w 16882863"/>
              <a:gd name="connsiteY282" fmla="*/ 142556 h 282293"/>
              <a:gd name="connsiteX283" fmla="*/ 15211333 w 16882863"/>
              <a:gd name="connsiteY283" fmla="*/ 16 h 282293"/>
              <a:gd name="connsiteX284" fmla="*/ 15239715 w 16882863"/>
              <a:gd name="connsiteY284" fmla="*/ 7540 h 282293"/>
              <a:gd name="connsiteX285" fmla="*/ 15270511 w 16882863"/>
              <a:gd name="connsiteY285" fmla="*/ 153078 h 282293"/>
              <a:gd name="connsiteX286" fmla="*/ 15269455 w 16882863"/>
              <a:gd name="connsiteY286" fmla="*/ 156783 h 282293"/>
              <a:gd name="connsiteX287" fmla="*/ 15280018 w 16882863"/>
              <a:gd name="connsiteY287" fmla="*/ 142556 h 282293"/>
              <a:gd name="connsiteX288" fmla="*/ 15479211 w 16882863"/>
              <a:gd name="connsiteY288" fmla="*/ 16 h 282293"/>
              <a:gd name="connsiteX289" fmla="*/ 15507593 w 16882863"/>
              <a:gd name="connsiteY289" fmla="*/ 7540 h 282293"/>
              <a:gd name="connsiteX290" fmla="*/ 15538389 w 16882863"/>
              <a:gd name="connsiteY290" fmla="*/ 153078 h 282293"/>
              <a:gd name="connsiteX291" fmla="*/ 15537333 w 16882863"/>
              <a:gd name="connsiteY291" fmla="*/ 156784 h 282293"/>
              <a:gd name="connsiteX292" fmla="*/ 15547897 w 16882863"/>
              <a:gd name="connsiteY292" fmla="*/ 142556 h 282293"/>
              <a:gd name="connsiteX293" fmla="*/ 15747090 w 16882863"/>
              <a:gd name="connsiteY293" fmla="*/ 16 h 282293"/>
              <a:gd name="connsiteX294" fmla="*/ 15775472 w 16882863"/>
              <a:gd name="connsiteY294" fmla="*/ 7540 h 282293"/>
              <a:gd name="connsiteX295" fmla="*/ 15806268 w 16882863"/>
              <a:gd name="connsiteY295" fmla="*/ 153078 h 282293"/>
              <a:gd name="connsiteX296" fmla="*/ 15805212 w 16882863"/>
              <a:gd name="connsiteY296" fmla="*/ 156783 h 282293"/>
              <a:gd name="connsiteX297" fmla="*/ 15815776 w 16882863"/>
              <a:gd name="connsiteY297" fmla="*/ 142556 h 282293"/>
              <a:gd name="connsiteX298" fmla="*/ 16014968 w 16882863"/>
              <a:gd name="connsiteY298" fmla="*/ 16 h 282293"/>
              <a:gd name="connsiteX299" fmla="*/ 16043350 w 16882863"/>
              <a:gd name="connsiteY299" fmla="*/ 7540 h 282293"/>
              <a:gd name="connsiteX300" fmla="*/ 16074146 w 16882863"/>
              <a:gd name="connsiteY300" fmla="*/ 153078 h 282293"/>
              <a:gd name="connsiteX301" fmla="*/ 16073090 w 16882863"/>
              <a:gd name="connsiteY301" fmla="*/ 156783 h 282293"/>
              <a:gd name="connsiteX302" fmla="*/ 16083652 w 16882863"/>
              <a:gd name="connsiteY302" fmla="*/ 142556 h 282293"/>
              <a:gd name="connsiteX303" fmla="*/ 16282846 w 16882863"/>
              <a:gd name="connsiteY303" fmla="*/ 16 h 282293"/>
              <a:gd name="connsiteX304" fmla="*/ 16311228 w 16882863"/>
              <a:gd name="connsiteY304" fmla="*/ 7540 h 282293"/>
              <a:gd name="connsiteX305" fmla="*/ 16342024 w 16882863"/>
              <a:gd name="connsiteY305" fmla="*/ 153078 h 282293"/>
              <a:gd name="connsiteX306" fmla="*/ 16340968 w 16882863"/>
              <a:gd name="connsiteY306" fmla="*/ 156785 h 282293"/>
              <a:gd name="connsiteX307" fmla="*/ 16351532 w 16882863"/>
              <a:gd name="connsiteY307" fmla="*/ 142556 h 282293"/>
              <a:gd name="connsiteX308" fmla="*/ 16550724 w 16882863"/>
              <a:gd name="connsiteY308" fmla="*/ 16 h 282293"/>
              <a:gd name="connsiteX309" fmla="*/ 16579106 w 16882863"/>
              <a:gd name="connsiteY309" fmla="*/ 7540 h 282293"/>
              <a:gd name="connsiteX310" fmla="*/ 16609904 w 16882863"/>
              <a:gd name="connsiteY310" fmla="*/ 153078 h 282293"/>
              <a:gd name="connsiteX311" fmla="*/ 16608852 w 16882863"/>
              <a:gd name="connsiteY311" fmla="*/ 156766 h 282293"/>
              <a:gd name="connsiteX312" fmla="*/ 16818594 w 16882863"/>
              <a:gd name="connsiteY312" fmla="*/ 16 h 282293"/>
              <a:gd name="connsiteX313" fmla="*/ 16846976 w 16882863"/>
              <a:gd name="connsiteY313" fmla="*/ 7540 h 282293"/>
              <a:gd name="connsiteX314" fmla="*/ 16843836 w 16882863"/>
              <a:gd name="connsiteY314" fmla="*/ 272134 h 282293"/>
              <a:gd name="connsiteX315" fmla="*/ 16839440 w 16882863"/>
              <a:gd name="connsiteY315" fmla="*/ 282293 h 282293"/>
              <a:gd name="connsiteX0" fmla="*/ 1056 w 16882863"/>
              <a:gd name="connsiteY0" fmla="*/ 153078 h 282293"/>
              <a:gd name="connsiteX1" fmla="*/ 0 w 16882863"/>
              <a:gd name="connsiteY1" fmla="*/ 156783 h 282293"/>
              <a:gd name="connsiteX2" fmla="*/ 10562 w 16882863"/>
              <a:gd name="connsiteY2" fmla="*/ 142556 h 282293"/>
              <a:gd name="connsiteX3" fmla="*/ 209755 w 16882863"/>
              <a:gd name="connsiteY3" fmla="*/ 16 h 282293"/>
              <a:gd name="connsiteX4" fmla="*/ 238137 w 16882863"/>
              <a:gd name="connsiteY4" fmla="*/ 7540 h 282293"/>
              <a:gd name="connsiteX5" fmla="*/ 268934 w 16882863"/>
              <a:gd name="connsiteY5" fmla="*/ 153078 h 282293"/>
              <a:gd name="connsiteX6" fmla="*/ 267877 w 16882863"/>
              <a:gd name="connsiteY6" fmla="*/ 156785 h 282293"/>
              <a:gd name="connsiteX7" fmla="*/ 278441 w 16882863"/>
              <a:gd name="connsiteY7" fmla="*/ 142556 h 282293"/>
              <a:gd name="connsiteX8" fmla="*/ 477634 w 16882863"/>
              <a:gd name="connsiteY8" fmla="*/ 16 h 282293"/>
              <a:gd name="connsiteX9" fmla="*/ 506016 w 16882863"/>
              <a:gd name="connsiteY9" fmla="*/ 7540 h 282293"/>
              <a:gd name="connsiteX10" fmla="*/ 536812 w 16882863"/>
              <a:gd name="connsiteY10" fmla="*/ 153078 h 282293"/>
              <a:gd name="connsiteX11" fmla="*/ 535757 w 16882863"/>
              <a:gd name="connsiteY11" fmla="*/ 156783 h 282293"/>
              <a:gd name="connsiteX12" fmla="*/ 546319 w 16882863"/>
              <a:gd name="connsiteY12" fmla="*/ 142556 h 282293"/>
              <a:gd name="connsiteX13" fmla="*/ 745512 w 16882863"/>
              <a:gd name="connsiteY13" fmla="*/ 16 h 282293"/>
              <a:gd name="connsiteX14" fmla="*/ 773894 w 16882863"/>
              <a:gd name="connsiteY14" fmla="*/ 7540 h 282293"/>
              <a:gd name="connsiteX15" fmla="*/ 804690 w 16882863"/>
              <a:gd name="connsiteY15" fmla="*/ 153078 h 282293"/>
              <a:gd name="connsiteX16" fmla="*/ 803634 w 16882863"/>
              <a:gd name="connsiteY16" fmla="*/ 156783 h 282293"/>
              <a:gd name="connsiteX17" fmla="*/ 814197 w 16882863"/>
              <a:gd name="connsiteY17" fmla="*/ 142556 h 282293"/>
              <a:gd name="connsiteX18" fmla="*/ 1013390 w 16882863"/>
              <a:gd name="connsiteY18" fmla="*/ 16 h 282293"/>
              <a:gd name="connsiteX19" fmla="*/ 1041772 w 16882863"/>
              <a:gd name="connsiteY19" fmla="*/ 7540 h 282293"/>
              <a:gd name="connsiteX20" fmla="*/ 1072568 w 16882863"/>
              <a:gd name="connsiteY20" fmla="*/ 153078 h 282293"/>
              <a:gd name="connsiteX21" fmla="*/ 1071510 w 16882863"/>
              <a:gd name="connsiteY21" fmla="*/ 156785 h 282293"/>
              <a:gd name="connsiteX22" fmla="*/ 1082076 w 16882863"/>
              <a:gd name="connsiteY22" fmla="*/ 142556 h 282293"/>
              <a:gd name="connsiteX23" fmla="*/ 1281268 w 16882863"/>
              <a:gd name="connsiteY23" fmla="*/ 16 h 282293"/>
              <a:gd name="connsiteX24" fmla="*/ 1309649 w 16882863"/>
              <a:gd name="connsiteY24" fmla="*/ 7540 h 282293"/>
              <a:gd name="connsiteX25" fmla="*/ 1340447 w 16882863"/>
              <a:gd name="connsiteY25" fmla="*/ 153078 h 282293"/>
              <a:gd name="connsiteX26" fmla="*/ 1339392 w 16882863"/>
              <a:gd name="connsiteY26" fmla="*/ 156783 h 282293"/>
              <a:gd name="connsiteX27" fmla="*/ 1349953 w 16882863"/>
              <a:gd name="connsiteY27" fmla="*/ 142556 h 282293"/>
              <a:gd name="connsiteX28" fmla="*/ 1549146 w 16882863"/>
              <a:gd name="connsiteY28" fmla="*/ 16 h 282293"/>
              <a:gd name="connsiteX29" fmla="*/ 1577528 w 16882863"/>
              <a:gd name="connsiteY29" fmla="*/ 7540 h 282293"/>
              <a:gd name="connsiteX30" fmla="*/ 1608325 w 16882863"/>
              <a:gd name="connsiteY30" fmla="*/ 153078 h 282293"/>
              <a:gd name="connsiteX31" fmla="*/ 1607269 w 16882863"/>
              <a:gd name="connsiteY31" fmla="*/ 156783 h 282293"/>
              <a:gd name="connsiteX32" fmla="*/ 1617831 w 16882863"/>
              <a:gd name="connsiteY32" fmla="*/ 142556 h 282293"/>
              <a:gd name="connsiteX33" fmla="*/ 1817024 w 16882863"/>
              <a:gd name="connsiteY33" fmla="*/ 16 h 282293"/>
              <a:gd name="connsiteX34" fmla="*/ 1845406 w 16882863"/>
              <a:gd name="connsiteY34" fmla="*/ 7540 h 282293"/>
              <a:gd name="connsiteX35" fmla="*/ 1876203 w 16882863"/>
              <a:gd name="connsiteY35" fmla="*/ 153078 h 282293"/>
              <a:gd name="connsiteX36" fmla="*/ 1875145 w 16882863"/>
              <a:gd name="connsiteY36" fmla="*/ 156785 h 282293"/>
              <a:gd name="connsiteX37" fmla="*/ 1885711 w 16882863"/>
              <a:gd name="connsiteY37" fmla="*/ 142556 h 282293"/>
              <a:gd name="connsiteX38" fmla="*/ 2084903 w 16882863"/>
              <a:gd name="connsiteY38" fmla="*/ 16 h 282293"/>
              <a:gd name="connsiteX39" fmla="*/ 2113284 w 16882863"/>
              <a:gd name="connsiteY39" fmla="*/ 7540 h 282293"/>
              <a:gd name="connsiteX40" fmla="*/ 2144081 w 16882863"/>
              <a:gd name="connsiteY40" fmla="*/ 153078 h 282293"/>
              <a:gd name="connsiteX41" fmla="*/ 2143025 w 16882863"/>
              <a:gd name="connsiteY41" fmla="*/ 156783 h 282293"/>
              <a:gd name="connsiteX42" fmla="*/ 2153589 w 16882863"/>
              <a:gd name="connsiteY42" fmla="*/ 142556 h 282293"/>
              <a:gd name="connsiteX43" fmla="*/ 2352782 w 16882863"/>
              <a:gd name="connsiteY43" fmla="*/ 16 h 282293"/>
              <a:gd name="connsiteX44" fmla="*/ 2381163 w 16882863"/>
              <a:gd name="connsiteY44" fmla="*/ 7540 h 282293"/>
              <a:gd name="connsiteX45" fmla="*/ 2411961 w 16882863"/>
              <a:gd name="connsiteY45" fmla="*/ 153078 h 282293"/>
              <a:gd name="connsiteX46" fmla="*/ 2410903 w 16882863"/>
              <a:gd name="connsiteY46" fmla="*/ 156783 h 282293"/>
              <a:gd name="connsiteX47" fmla="*/ 2421465 w 16882863"/>
              <a:gd name="connsiteY47" fmla="*/ 142556 h 282293"/>
              <a:gd name="connsiteX48" fmla="*/ 2620659 w 16882863"/>
              <a:gd name="connsiteY48" fmla="*/ 16 h 282293"/>
              <a:gd name="connsiteX49" fmla="*/ 2649041 w 16882863"/>
              <a:gd name="connsiteY49" fmla="*/ 7540 h 282293"/>
              <a:gd name="connsiteX50" fmla="*/ 2679836 w 16882863"/>
              <a:gd name="connsiteY50" fmla="*/ 153078 h 282293"/>
              <a:gd name="connsiteX51" fmla="*/ 2678780 w 16882863"/>
              <a:gd name="connsiteY51" fmla="*/ 156785 h 282293"/>
              <a:gd name="connsiteX52" fmla="*/ 2689345 w 16882863"/>
              <a:gd name="connsiteY52" fmla="*/ 142556 h 282293"/>
              <a:gd name="connsiteX53" fmla="*/ 2888538 w 16882863"/>
              <a:gd name="connsiteY53" fmla="*/ 16 h 282293"/>
              <a:gd name="connsiteX54" fmla="*/ 2916920 w 16882863"/>
              <a:gd name="connsiteY54" fmla="*/ 7540 h 282293"/>
              <a:gd name="connsiteX55" fmla="*/ 2947716 w 16882863"/>
              <a:gd name="connsiteY55" fmla="*/ 153078 h 282293"/>
              <a:gd name="connsiteX56" fmla="*/ 2946660 w 16882863"/>
              <a:gd name="connsiteY56" fmla="*/ 156783 h 282293"/>
              <a:gd name="connsiteX57" fmla="*/ 2957222 w 16882863"/>
              <a:gd name="connsiteY57" fmla="*/ 142556 h 282293"/>
              <a:gd name="connsiteX58" fmla="*/ 3156416 w 16882863"/>
              <a:gd name="connsiteY58" fmla="*/ 16 h 282293"/>
              <a:gd name="connsiteX59" fmla="*/ 3184798 w 16882863"/>
              <a:gd name="connsiteY59" fmla="*/ 7540 h 282293"/>
              <a:gd name="connsiteX60" fmla="*/ 3215593 w 16882863"/>
              <a:gd name="connsiteY60" fmla="*/ 153078 h 282293"/>
              <a:gd name="connsiteX61" fmla="*/ 3214537 w 16882863"/>
              <a:gd name="connsiteY61" fmla="*/ 156783 h 282293"/>
              <a:gd name="connsiteX62" fmla="*/ 3225100 w 16882863"/>
              <a:gd name="connsiteY62" fmla="*/ 142556 h 282293"/>
              <a:gd name="connsiteX63" fmla="*/ 3424293 w 16882863"/>
              <a:gd name="connsiteY63" fmla="*/ 16 h 282293"/>
              <a:gd name="connsiteX64" fmla="*/ 3452676 w 16882863"/>
              <a:gd name="connsiteY64" fmla="*/ 7540 h 282293"/>
              <a:gd name="connsiteX65" fmla="*/ 3483472 w 16882863"/>
              <a:gd name="connsiteY65" fmla="*/ 153078 h 282293"/>
              <a:gd name="connsiteX66" fmla="*/ 3482416 w 16882863"/>
              <a:gd name="connsiteY66" fmla="*/ 156782 h 282293"/>
              <a:gd name="connsiteX67" fmla="*/ 3492979 w 16882863"/>
              <a:gd name="connsiteY67" fmla="*/ 142556 h 282293"/>
              <a:gd name="connsiteX68" fmla="*/ 3692172 w 16882863"/>
              <a:gd name="connsiteY68" fmla="*/ 16 h 282293"/>
              <a:gd name="connsiteX69" fmla="*/ 3720553 w 16882863"/>
              <a:gd name="connsiteY69" fmla="*/ 7540 h 282293"/>
              <a:gd name="connsiteX70" fmla="*/ 3751350 w 16882863"/>
              <a:gd name="connsiteY70" fmla="*/ 153078 h 282293"/>
              <a:gd name="connsiteX71" fmla="*/ 3750294 w 16882863"/>
              <a:gd name="connsiteY71" fmla="*/ 156785 h 282293"/>
              <a:gd name="connsiteX72" fmla="*/ 3760858 w 16882863"/>
              <a:gd name="connsiteY72" fmla="*/ 142556 h 282293"/>
              <a:gd name="connsiteX73" fmla="*/ 3960051 w 16882863"/>
              <a:gd name="connsiteY73" fmla="*/ 16 h 282293"/>
              <a:gd name="connsiteX74" fmla="*/ 3988432 w 16882863"/>
              <a:gd name="connsiteY74" fmla="*/ 7540 h 282293"/>
              <a:gd name="connsiteX75" fmla="*/ 4019229 w 16882863"/>
              <a:gd name="connsiteY75" fmla="*/ 153078 h 282293"/>
              <a:gd name="connsiteX76" fmla="*/ 4018174 w 16882863"/>
              <a:gd name="connsiteY76" fmla="*/ 156782 h 282293"/>
              <a:gd name="connsiteX77" fmla="*/ 4028736 w 16882863"/>
              <a:gd name="connsiteY77" fmla="*/ 142556 h 282293"/>
              <a:gd name="connsiteX78" fmla="*/ 4227928 w 16882863"/>
              <a:gd name="connsiteY78" fmla="*/ 16 h 282293"/>
              <a:gd name="connsiteX79" fmla="*/ 4256311 w 16882863"/>
              <a:gd name="connsiteY79" fmla="*/ 7540 h 282293"/>
              <a:gd name="connsiteX80" fmla="*/ 4287106 w 16882863"/>
              <a:gd name="connsiteY80" fmla="*/ 153078 h 282293"/>
              <a:gd name="connsiteX81" fmla="*/ 4286052 w 16882863"/>
              <a:gd name="connsiteY81" fmla="*/ 156782 h 282293"/>
              <a:gd name="connsiteX82" fmla="*/ 4296613 w 16882863"/>
              <a:gd name="connsiteY82" fmla="*/ 142556 h 282293"/>
              <a:gd name="connsiteX83" fmla="*/ 4495806 w 16882863"/>
              <a:gd name="connsiteY83" fmla="*/ 16 h 282293"/>
              <a:gd name="connsiteX84" fmla="*/ 4524189 w 16882863"/>
              <a:gd name="connsiteY84" fmla="*/ 7540 h 282293"/>
              <a:gd name="connsiteX85" fmla="*/ 4554984 w 16882863"/>
              <a:gd name="connsiteY85" fmla="*/ 153078 h 282293"/>
              <a:gd name="connsiteX86" fmla="*/ 4553928 w 16882863"/>
              <a:gd name="connsiteY86" fmla="*/ 156785 h 282293"/>
              <a:gd name="connsiteX87" fmla="*/ 4564492 w 16882863"/>
              <a:gd name="connsiteY87" fmla="*/ 142556 h 282293"/>
              <a:gd name="connsiteX88" fmla="*/ 4763685 w 16882863"/>
              <a:gd name="connsiteY88" fmla="*/ 16 h 282293"/>
              <a:gd name="connsiteX89" fmla="*/ 4792068 w 16882863"/>
              <a:gd name="connsiteY89" fmla="*/ 7540 h 282293"/>
              <a:gd name="connsiteX90" fmla="*/ 4822864 w 16882863"/>
              <a:gd name="connsiteY90" fmla="*/ 153078 h 282293"/>
              <a:gd name="connsiteX91" fmla="*/ 4821807 w 16882863"/>
              <a:gd name="connsiteY91" fmla="*/ 156783 h 282293"/>
              <a:gd name="connsiteX92" fmla="*/ 4832371 w 16882863"/>
              <a:gd name="connsiteY92" fmla="*/ 142556 h 282293"/>
              <a:gd name="connsiteX93" fmla="*/ 5031564 w 16882863"/>
              <a:gd name="connsiteY93" fmla="*/ 16 h 282293"/>
              <a:gd name="connsiteX94" fmla="*/ 5059945 w 16882863"/>
              <a:gd name="connsiteY94" fmla="*/ 7540 h 282293"/>
              <a:gd name="connsiteX95" fmla="*/ 5090742 w 16882863"/>
              <a:gd name="connsiteY95" fmla="*/ 153078 h 282293"/>
              <a:gd name="connsiteX96" fmla="*/ 5089687 w 16882863"/>
              <a:gd name="connsiteY96" fmla="*/ 156782 h 282293"/>
              <a:gd name="connsiteX97" fmla="*/ 5100249 w 16882863"/>
              <a:gd name="connsiteY97" fmla="*/ 142556 h 282293"/>
              <a:gd name="connsiteX98" fmla="*/ 5299442 w 16882863"/>
              <a:gd name="connsiteY98" fmla="*/ 16 h 282293"/>
              <a:gd name="connsiteX99" fmla="*/ 5327823 w 16882863"/>
              <a:gd name="connsiteY99" fmla="*/ 7540 h 282293"/>
              <a:gd name="connsiteX100" fmla="*/ 5358619 w 16882863"/>
              <a:gd name="connsiteY100" fmla="*/ 153078 h 282293"/>
              <a:gd name="connsiteX101" fmla="*/ 5357564 w 16882863"/>
              <a:gd name="connsiteY101" fmla="*/ 156785 h 282293"/>
              <a:gd name="connsiteX102" fmla="*/ 5368128 w 16882863"/>
              <a:gd name="connsiteY102" fmla="*/ 142556 h 282293"/>
              <a:gd name="connsiteX103" fmla="*/ 5567320 w 16882863"/>
              <a:gd name="connsiteY103" fmla="*/ 16 h 282293"/>
              <a:gd name="connsiteX104" fmla="*/ 5595703 w 16882863"/>
              <a:gd name="connsiteY104" fmla="*/ 7540 h 282293"/>
              <a:gd name="connsiteX105" fmla="*/ 5626498 w 16882863"/>
              <a:gd name="connsiteY105" fmla="*/ 153078 h 282293"/>
              <a:gd name="connsiteX106" fmla="*/ 5625444 w 16882863"/>
              <a:gd name="connsiteY106" fmla="*/ 156782 h 282293"/>
              <a:gd name="connsiteX107" fmla="*/ 5636005 w 16882863"/>
              <a:gd name="connsiteY107" fmla="*/ 142556 h 282293"/>
              <a:gd name="connsiteX108" fmla="*/ 5835198 w 16882863"/>
              <a:gd name="connsiteY108" fmla="*/ 16 h 282293"/>
              <a:gd name="connsiteX109" fmla="*/ 5863581 w 16882863"/>
              <a:gd name="connsiteY109" fmla="*/ 7540 h 282293"/>
              <a:gd name="connsiteX110" fmla="*/ 5894376 w 16882863"/>
              <a:gd name="connsiteY110" fmla="*/ 153078 h 282293"/>
              <a:gd name="connsiteX111" fmla="*/ 5893321 w 16882863"/>
              <a:gd name="connsiteY111" fmla="*/ 156782 h 282293"/>
              <a:gd name="connsiteX112" fmla="*/ 5903883 w 16882863"/>
              <a:gd name="connsiteY112" fmla="*/ 142556 h 282293"/>
              <a:gd name="connsiteX113" fmla="*/ 6103077 w 16882863"/>
              <a:gd name="connsiteY113" fmla="*/ 16 h 282293"/>
              <a:gd name="connsiteX114" fmla="*/ 6131458 w 16882863"/>
              <a:gd name="connsiteY114" fmla="*/ 7540 h 282293"/>
              <a:gd name="connsiteX115" fmla="*/ 6162255 w 16882863"/>
              <a:gd name="connsiteY115" fmla="*/ 153078 h 282293"/>
              <a:gd name="connsiteX116" fmla="*/ 6161199 w 16882863"/>
              <a:gd name="connsiteY116" fmla="*/ 156785 h 282293"/>
              <a:gd name="connsiteX117" fmla="*/ 6171763 w 16882863"/>
              <a:gd name="connsiteY117" fmla="*/ 142556 h 282293"/>
              <a:gd name="connsiteX118" fmla="*/ 6370956 w 16882863"/>
              <a:gd name="connsiteY118" fmla="*/ 16 h 282293"/>
              <a:gd name="connsiteX119" fmla="*/ 6399337 w 16882863"/>
              <a:gd name="connsiteY119" fmla="*/ 7540 h 282293"/>
              <a:gd name="connsiteX120" fmla="*/ 6430134 w 16882863"/>
              <a:gd name="connsiteY120" fmla="*/ 153078 h 282293"/>
              <a:gd name="connsiteX121" fmla="*/ 6429078 w 16882863"/>
              <a:gd name="connsiteY121" fmla="*/ 156783 h 282293"/>
              <a:gd name="connsiteX122" fmla="*/ 6439641 w 16882863"/>
              <a:gd name="connsiteY122" fmla="*/ 142556 h 282293"/>
              <a:gd name="connsiteX123" fmla="*/ 6638834 w 16882863"/>
              <a:gd name="connsiteY123" fmla="*/ 16 h 282293"/>
              <a:gd name="connsiteX124" fmla="*/ 6667215 w 16882863"/>
              <a:gd name="connsiteY124" fmla="*/ 7540 h 282293"/>
              <a:gd name="connsiteX125" fmla="*/ 6698012 w 16882863"/>
              <a:gd name="connsiteY125" fmla="*/ 153078 h 282293"/>
              <a:gd name="connsiteX126" fmla="*/ 6696956 w 16882863"/>
              <a:gd name="connsiteY126" fmla="*/ 156783 h 282293"/>
              <a:gd name="connsiteX127" fmla="*/ 6707519 w 16882863"/>
              <a:gd name="connsiteY127" fmla="*/ 142556 h 282293"/>
              <a:gd name="connsiteX128" fmla="*/ 6906711 w 16882863"/>
              <a:gd name="connsiteY128" fmla="*/ 16 h 282293"/>
              <a:gd name="connsiteX129" fmla="*/ 6935094 w 16882863"/>
              <a:gd name="connsiteY129" fmla="*/ 7540 h 282293"/>
              <a:gd name="connsiteX130" fmla="*/ 6965889 w 16882863"/>
              <a:gd name="connsiteY130" fmla="*/ 153078 h 282293"/>
              <a:gd name="connsiteX131" fmla="*/ 6964833 w 16882863"/>
              <a:gd name="connsiteY131" fmla="*/ 156784 h 282293"/>
              <a:gd name="connsiteX132" fmla="*/ 6975397 w 16882863"/>
              <a:gd name="connsiteY132" fmla="*/ 142556 h 282293"/>
              <a:gd name="connsiteX133" fmla="*/ 7174590 w 16882863"/>
              <a:gd name="connsiteY133" fmla="*/ 16 h 282293"/>
              <a:gd name="connsiteX134" fmla="*/ 7202973 w 16882863"/>
              <a:gd name="connsiteY134" fmla="*/ 7540 h 282293"/>
              <a:gd name="connsiteX135" fmla="*/ 7233768 w 16882863"/>
              <a:gd name="connsiteY135" fmla="*/ 153078 h 282293"/>
              <a:gd name="connsiteX136" fmla="*/ 7232713 w 16882863"/>
              <a:gd name="connsiteY136" fmla="*/ 156783 h 282293"/>
              <a:gd name="connsiteX137" fmla="*/ 7243275 w 16882863"/>
              <a:gd name="connsiteY137" fmla="*/ 142556 h 282293"/>
              <a:gd name="connsiteX138" fmla="*/ 7442468 w 16882863"/>
              <a:gd name="connsiteY138" fmla="*/ 16 h 282293"/>
              <a:gd name="connsiteX139" fmla="*/ 7470850 w 16882863"/>
              <a:gd name="connsiteY139" fmla="*/ 7540 h 282293"/>
              <a:gd name="connsiteX140" fmla="*/ 7501646 w 16882863"/>
              <a:gd name="connsiteY140" fmla="*/ 153078 h 282293"/>
              <a:gd name="connsiteX141" fmla="*/ 7500590 w 16882863"/>
              <a:gd name="connsiteY141" fmla="*/ 156783 h 282293"/>
              <a:gd name="connsiteX142" fmla="*/ 7511153 w 16882863"/>
              <a:gd name="connsiteY142" fmla="*/ 142556 h 282293"/>
              <a:gd name="connsiteX143" fmla="*/ 7710346 w 16882863"/>
              <a:gd name="connsiteY143" fmla="*/ 16 h 282293"/>
              <a:gd name="connsiteX144" fmla="*/ 7738728 w 16882863"/>
              <a:gd name="connsiteY144" fmla="*/ 7540 h 282293"/>
              <a:gd name="connsiteX145" fmla="*/ 7769524 w 16882863"/>
              <a:gd name="connsiteY145" fmla="*/ 153078 h 282293"/>
              <a:gd name="connsiteX146" fmla="*/ 7768468 w 16882863"/>
              <a:gd name="connsiteY146" fmla="*/ 156785 h 282293"/>
              <a:gd name="connsiteX147" fmla="*/ 7779032 w 16882863"/>
              <a:gd name="connsiteY147" fmla="*/ 142556 h 282293"/>
              <a:gd name="connsiteX148" fmla="*/ 7978224 w 16882863"/>
              <a:gd name="connsiteY148" fmla="*/ 16 h 282293"/>
              <a:gd name="connsiteX149" fmla="*/ 8006606 w 16882863"/>
              <a:gd name="connsiteY149" fmla="*/ 7540 h 282293"/>
              <a:gd name="connsiteX150" fmla="*/ 8037403 w 16882863"/>
              <a:gd name="connsiteY150" fmla="*/ 153078 h 282293"/>
              <a:gd name="connsiteX151" fmla="*/ 8036352 w 16882863"/>
              <a:gd name="connsiteY151" fmla="*/ 156766 h 282293"/>
              <a:gd name="connsiteX152" fmla="*/ 8046902 w 16882863"/>
              <a:gd name="connsiteY152" fmla="*/ 142556 h 282293"/>
              <a:gd name="connsiteX153" fmla="*/ 8246094 w 16882863"/>
              <a:gd name="connsiteY153" fmla="*/ 16 h 282293"/>
              <a:gd name="connsiteX154" fmla="*/ 8274476 w 16882863"/>
              <a:gd name="connsiteY154" fmla="*/ 7540 h 282293"/>
              <a:gd name="connsiteX155" fmla="*/ 8305273 w 16882863"/>
              <a:gd name="connsiteY155" fmla="*/ 153078 h 282293"/>
              <a:gd name="connsiteX156" fmla="*/ 8304374 w 16882863"/>
              <a:gd name="connsiteY156" fmla="*/ 156232 h 282293"/>
              <a:gd name="connsiteX157" fmla="*/ 8304426 w 16882863"/>
              <a:gd name="connsiteY157" fmla="*/ 156154 h 282293"/>
              <a:gd name="connsiteX158" fmla="*/ 8514377 w 16882863"/>
              <a:gd name="connsiteY158" fmla="*/ 16 h 282293"/>
              <a:gd name="connsiteX159" fmla="*/ 8542759 w 16882863"/>
              <a:gd name="connsiteY159" fmla="*/ 7540 h 282293"/>
              <a:gd name="connsiteX160" fmla="*/ 8573556 w 16882863"/>
              <a:gd name="connsiteY160" fmla="*/ 153078 h 282293"/>
              <a:gd name="connsiteX161" fmla="*/ 8572500 w 16882863"/>
              <a:gd name="connsiteY161" fmla="*/ 156783 h 282293"/>
              <a:gd name="connsiteX162" fmla="*/ 8583062 w 16882863"/>
              <a:gd name="connsiteY162" fmla="*/ 142556 h 282293"/>
              <a:gd name="connsiteX163" fmla="*/ 8782255 w 16882863"/>
              <a:gd name="connsiteY163" fmla="*/ 16 h 282293"/>
              <a:gd name="connsiteX164" fmla="*/ 8810637 w 16882863"/>
              <a:gd name="connsiteY164" fmla="*/ 7540 h 282293"/>
              <a:gd name="connsiteX165" fmla="*/ 8841434 w 16882863"/>
              <a:gd name="connsiteY165" fmla="*/ 153078 h 282293"/>
              <a:gd name="connsiteX166" fmla="*/ 8840377 w 16882863"/>
              <a:gd name="connsiteY166" fmla="*/ 156785 h 282293"/>
              <a:gd name="connsiteX167" fmla="*/ 8850941 w 16882863"/>
              <a:gd name="connsiteY167" fmla="*/ 142556 h 282293"/>
              <a:gd name="connsiteX168" fmla="*/ 9050134 w 16882863"/>
              <a:gd name="connsiteY168" fmla="*/ 16 h 282293"/>
              <a:gd name="connsiteX169" fmla="*/ 9078516 w 16882863"/>
              <a:gd name="connsiteY169" fmla="*/ 7540 h 282293"/>
              <a:gd name="connsiteX170" fmla="*/ 9109312 w 16882863"/>
              <a:gd name="connsiteY170" fmla="*/ 153078 h 282293"/>
              <a:gd name="connsiteX171" fmla="*/ 9108257 w 16882863"/>
              <a:gd name="connsiteY171" fmla="*/ 156783 h 282293"/>
              <a:gd name="connsiteX172" fmla="*/ 9118819 w 16882863"/>
              <a:gd name="connsiteY172" fmla="*/ 142556 h 282293"/>
              <a:gd name="connsiteX173" fmla="*/ 9318012 w 16882863"/>
              <a:gd name="connsiteY173" fmla="*/ 16 h 282293"/>
              <a:gd name="connsiteX174" fmla="*/ 9346394 w 16882863"/>
              <a:gd name="connsiteY174" fmla="*/ 7540 h 282293"/>
              <a:gd name="connsiteX175" fmla="*/ 9377190 w 16882863"/>
              <a:gd name="connsiteY175" fmla="*/ 153078 h 282293"/>
              <a:gd name="connsiteX176" fmla="*/ 9376134 w 16882863"/>
              <a:gd name="connsiteY176" fmla="*/ 156783 h 282293"/>
              <a:gd name="connsiteX177" fmla="*/ 9386697 w 16882863"/>
              <a:gd name="connsiteY177" fmla="*/ 142556 h 282293"/>
              <a:gd name="connsiteX178" fmla="*/ 9585890 w 16882863"/>
              <a:gd name="connsiteY178" fmla="*/ 16 h 282293"/>
              <a:gd name="connsiteX179" fmla="*/ 9614272 w 16882863"/>
              <a:gd name="connsiteY179" fmla="*/ 7540 h 282293"/>
              <a:gd name="connsiteX180" fmla="*/ 9645068 w 16882863"/>
              <a:gd name="connsiteY180" fmla="*/ 153078 h 282293"/>
              <a:gd name="connsiteX181" fmla="*/ 9644010 w 16882863"/>
              <a:gd name="connsiteY181" fmla="*/ 156785 h 282293"/>
              <a:gd name="connsiteX182" fmla="*/ 9654575 w 16882863"/>
              <a:gd name="connsiteY182" fmla="*/ 142556 h 282293"/>
              <a:gd name="connsiteX183" fmla="*/ 9853768 w 16882863"/>
              <a:gd name="connsiteY183" fmla="*/ 16 h 282293"/>
              <a:gd name="connsiteX184" fmla="*/ 9882149 w 16882863"/>
              <a:gd name="connsiteY184" fmla="*/ 7540 h 282293"/>
              <a:gd name="connsiteX185" fmla="*/ 9912947 w 16882863"/>
              <a:gd name="connsiteY185" fmla="*/ 153078 h 282293"/>
              <a:gd name="connsiteX186" fmla="*/ 9911891 w 16882863"/>
              <a:gd name="connsiteY186" fmla="*/ 156783 h 282293"/>
              <a:gd name="connsiteX187" fmla="*/ 9922453 w 16882863"/>
              <a:gd name="connsiteY187" fmla="*/ 142556 h 282293"/>
              <a:gd name="connsiteX188" fmla="*/ 10121646 w 16882863"/>
              <a:gd name="connsiteY188" fmla="*/ 16 h 282293"/>
              <a:gd name="connsiteX189" fmla="*/ 10150028 w 16882863"/>
              <a:gd name="connsiteY189" fmla="*/ 7540 h 282293"/>
              <a:gd name="connsiteX190" fmla="*/ 10180825 w 16882863"/>
              <a:gd name="connsiteY190" fmla="*/ 153078 h 282293"/>
              <a:gd name="connsiteX191" fmla="*/ 10179769 w 16882863"/>
              <a:gd name="connsiteY191" fmla="*/ 156783 h 282293"/>
              <a:gd name="connsiteX192" fmla="*/ 10190331 w 16882863"/>
              <a:gd name="connsiteY192" fmla="*/ 142556 h 282293"/>
              <a:gd name="connsiteX193" fmla="*/ 10389524 w 16882863"/>
              <a:gd name="connsiteY193" fmla="*/ 16 h 282293"/>
              <a:gd name="connsiteX194" fmla="*/ 10417906 w 16882863"/>
              <a:gd name="connsiteY194" fmla="*/ 7540 h 282293"/>
              <a:gd name="connsiteX195" fmla="*/ 10448703 w 16882863"/>
              <a:gd name="connsiteY195" fmla="*/ 153078 h 282293"/>
              <a:gd name="connsiteX196" fmla="*/ 10447645 w 16882863"/>
              <a:gd name="connsiteY196" fmla="*/ 156785 h 282293"/>
              <a:gd name="connsiteX197" fmla="*/ 10458211 w 16882863"/>
              <a:gd name="connsiteY197" fmla="*/ 142556 h 282293"/>
              <a:gd name="connsiteX198" fmla="*/ 10657403 w 16882863"/>
              <a:gd name="connsiteY198" fmla="*/ 16 h 282293"/>
              <a:gd name="connsiteX199" fmla="*/ 10685784 w 16882863"/>
              <a:gd name="connsiteY199" fmla="*/ 7540 h 282293"/>
              <a:gd name="connsiteX200" fmla="*/ 10716581 w 16882863"/>
              <a:gd name="connsiteY200" fmla="*/ 153078 h 282293"/>
              <a:gd name="connsiteX201" fmla="*/ 10715525 w 16882863"/>
              <a:gd name="connsiteY201" fmla="*/ 156783 h 282293"/>
              <a:gd name="connsiteX202" fmla="*/ 10726089 w 16882863"/>
              <a:gd name="connsiteY202" fmla="*/ 142556 h 282293"/>
              <a:gd name="connsiteX203" fmla="*/ 10925281 w 16882863"/>
              <a:gd name="connsiteY203" fmla="*/ 16 h 282293"/>
              <a:gd name="connsiteX204" fmla="*/ 10953663 w 16882863"/>
              <a:gd name="connsiteY204" fmla="*/ 7540 h 282293"/>
              <a:gd name="connsiteX205" fmla="*/ 10984460 w 16882863"/>
              <a:gd name="connsiteY205" fmla="*/ 153078 h 282293"/>
              <a:gd name="connsiteX206" fmla="*/ 10983403 w 16882863"/>
              <a:gd name="connsiteY206" fmla="*/ 156783 h 282293"/>
              <a:gd name="connsiteX207" fmla="*/ 10993965 w 16882863"/>
              <a:gd name="connsiteY207" fmla="*/ 142556 h 282293"/>
              <a:gd name="connsiteX208" fmla="*/ 11193159 w 16882863"/>
              <a:gd name="connsiteY208" fmla="*/ 16 h 282293"/>
              <a:gd name="connsiteX209" fmla="*/ 11221541 w 16882863"/>
              <a:gd name="connsiteY209" fmla="*/ 7540 h 282293"/>
              <a:gd name="connsiteX210" fmla="*/ 11252336 w 16882863"/>
              <a:gd name="connsiteY210" fmla="*/ 153078 h 282293"/>
              <a:gd name="connsiteX211" fmla="*/ 11251280 w 16882863"/>
              <a:gd name="connsiteY211" fmla="*/ 156785 h 282293"/>
              <a:gd name="connsiteX212" fmla="*/ 11261845 w 16882863"/>
              <a:gd name="connsiteY212" fmla="*/ 142556 h 282293"/>
              <a:gd name="connsiteX213" fmla="*/ 11461038 w 16882863"/>
              <a:gd name="connsiteY213" fmla="*/ 16 h 282293"/>
              <a:gd name="connsiteX214" fmla="*/ 11489419 w 16882863"/>
              <a:gd name="connsiteY214" fmla="*/ 7540 h 282293"/>
              <a:gd name="connsiteX215" fmla="*/ 11520216 w 16882863"/>
              <a:gd name="connsiteY215" fmla="*/ 153078 h 282293"/>
              <a:gd name="connsiteX216" fmla="*/ 11519160 w 16882863"/>
              <a:gd name="connsiteY216" fmla="*/ 156783 h 282293"/>
              <a:gd name="connsiteX217" fmla="*/ 11529722 w 16882863"/>
              <a:gd name="connsiteY217" fmla="*/ 142556 h 282293"/>
              <a:gd name="connsiteX218" fmla="*/ 11728916 w 16882863"/>
              <a:gd name="connsiteY218" fmla="*/ 16 h 282293"/>
              <a:gd name="connsiteX219" fmla="*/ 11757297 w 16882863"/>
              <a:gd name="connsiteY219" fmla="*/ 7540 h 282293"/>
              <a:gd name="connsiteX220" fmla="*/ 11788093 w 16882863"/>
              <a:gd name="connsiteY220" fmla="*/ 153078 h 282293"/>
              <a:gd name="connsiteX221" fmla="*/ 11787037 w 16882863"/>
              <a:gd name="connsiteY221" fmla="*/ 156783 h 282293"/>
              <a:gd name="connsiteX222" fmla="*/ 11797600 w 16882863"/>
              <a:gd name="connsiteY222" fmla="*/ 142556 h 282293"/>
              <a:gd name="connsiteX223" fmla="*/ 11996793 w 16882863"/>
              <a:gd name="connsiteY223" fmla="*/ 16 h 282293"/>
              <a:gd name="connsiteX224" fmla="*/ 12025175 w 16882863"/>
              <a:gd name="connsiteY224" fmla="*/ 7540 h 282293"/>
              <a:gd name="connsiteX225" fmla="*/ 12055971 w 16882863"/>
              <a:gd name="connsiteY225" fmla="*/ 153078 h 282293"/>
              <a:gd name="connsiteX226" fmla="*/ 12054916 w 16882863"/>
              <a:gd name="connsiteY226" fmla="*/ 156782 h 282293"/>
              <a:gd name="connsiteX227" fmla="*/ 12065478 w 16882863"/>
              <a:gd name="connsiteY227" fmla="*/ 142556 h 282293"/>
              <a:gd name="connsiteX228" fmla="*/ 12264671 w 16882863"/>
              <a:gd name="connsiteY228" fmla="*/ 16 h 282293"/>
              <a:gd name="connsiteX229" fmla="*/ 12293053 w 16882863"/>
              <a:gd name="connsiteY229" fmla="*/ 7540 h 282293"/>
              <a:gd name="connsiteX230" fmla="*/ 12323849 w 16882863"/>
              <a:gd name="connsiteY230" fmla="*/ 153078 h 282293"/>
              <a:gd name="connsiteX231" fmla="*/ 12322793 w 16882863"/>
              <a:gd name="connsiteY231" fmla="*/ 156785 h 282293"/>
              <a:gd name="connsiteX232" fmla="*/ 12333357 w 16882863"/>
              <a:gd name="connsiteY232" fmla="*/ 142556 h 282293"/>
              <a:gd name="connsiteX233" fmla="*/ 12532550 w 16882863"/>
              <a:gd name="connsiteY233" fmla="*/ 16 h 282293"/>
              <a:gd name="connsiteX234" fmla="*/ 12560932 w 16882863"/>
              <a:gd name="connsiteY234" fmla="*/ 7540 h 282293"/>
              <a:gd name="connsiteX235" fmla="*/ 12591728 w 16882863"/>
              <a:gd name="connsiteY235" fmla="*/ 153078 h 282293"/>
              <a:gd name="connsiteX236" fmla="*/ 12590673 w 16882863"/>
              <a:gd name="connsiteY236" fmla="*/ 156782 h 282293"/>
              <a:gd name="connsiteX237" fmla="*/ 12601235 w 16882863"/>
              <a:gd name="connsiteY237" fmla="*/ 142556 h 282293"/>
              <a:gd name="connsiteX238" fmla="*/ 12800428 w 16882863"/>
              <a:gd name="connsiteY238" fmla="*/ 16 h 282293"/>
              <a:gd name="connsiteX239" fmla="*/ 12828810 w 16882863"/>
              <a:gd name="connsiteY239" fmla="*/ 7540 h 282293"/>
              <a:gd name="connsiteX240" fmla="*/ 12859606 w 16882863"/>
              <a:gd name="connsiteY240" fmla="*/ 153078 h 282293"/>
              <a:gd name="connsiteX241" fmla="*/ 12858551 w 16882863"/>
              <a:gd name="connsiteY241" fmla="*/ 156782 h 282293"/>
              <a:gd name="connsiteX242" fmla="*/ 12869113 w 16882863"/>
              <a:gd name="connsiteY242" fmla="*/ 142556 h 282293"/>
              <a:gd name="connsiteX243" fmla="*/ 13068306 w 16882863"/>
              <a:gd name="connsiteY243" fmla="*/ 16 h 282293"/>
              <a:gd name="connsiteX244" fmla="*/ 13096688 w 16882863"/>
              <a:gd name="connsiteY244" fmla="*/ 7540 h 282293"/>
              <a:gd name="connsiteX245" fmla="*/ 13127484 w 16882863"/>
              <a:gd name="connsiteY245" fmla="*/ 153078 h 282293"/>
              <a:gd name="connsiteX246" fmla="*/ 13126428 w 16882863"/>
              <a:gd name="connsiteY246" fmla="*/ 156785 h 282293"/>
              <a:gd name="connsiteX247" fmla="*/ 13136992 w 16882863"/>
              <a:gd name="connsiteY247" fmla="*/ 142556 h 282293"/>
              <a:gd name="connsiteX248" fmla="*/ 13336185 w 16882863"/>
              <a:gd name="connsiteY248" fmla="*/ 16 h 282293"/>
              <a:gd name="connsiteX249" fmla="*/ 13364567 w 16882863"/>
              <a:gd name="connsiteY249" fmla="*/ 7540 h 282293"/>
              <a:gd name="connsiteX250" fmla="*/ 13395363 w 16882863"/>
              <a:gd name="connsiteY250" fmla="*/ 153078 h 282293"/>
              <a:gd name="connsiteX251" fmla="*/ 13394307 w 16882863"/>
              <a:gd name="connsiteY251" fmla="*/ 156783 h 282293"/>
              <a:gd name="connsiteX252" fmla="*/ 13404870 w 16882863"/>
              <a:gd name="connsiteY252" fmla="*/ 142556 h 282293"/>
              <a:gd name="connsiteX253" fmla="*/ 13604063 w 16882863"/>
              <a:gd name="connsiteY253" fmla="*/ 16 h 282293"/>
              <a:gd name="connsiteX254" fmla="*/ 13632445 w 16882863"/>
              <a:gd name="connsiteY254" fmla="*/ 7540 h 282293"/>
              <a:gd name="connsiteX255" fmla="*/ 13663241 w 16882863"/>
              <a:gd name="connsiteY255" fmla="*/ 153078 h 282293"/>
              <a:gd name="connsiteX256" fmla="*/ 13662186 w 16882863"/>
              <a:gd name="connsiteY256" fmla="*/ 156782 h 282293"/>
              <a:gd name="connsiteX257" fmla="*/ 13672748 w 16882863"/>
              <a:gd name="connsiteY257" fmla="*/ 142556 h 282293"/>
              <a:gd name="connsiteX258" fmla="*/ 13871941 w 16882863"/>
              <a:gd name="connsiteY258" fmla="*/ 16 h 282293"/>
              <a:gd name="connsiteX259" fmla="*/ 13900323 w 16882863"/>
              <a:gd name="connsiteY259" fmla="*/ 7540 h 282293"/>
              <a:gd name="connsiteX260" fmla="*/ 13931119 w 16882863"/>
              <a:gd name="connsiteY260" fmla="*/ 153078 h 282293"/>
              <a:gd name="connsiteX261" fmla="*/ 13930063 w 16882863"/>
              <a:gd name="connsiteY261" fmla="*/ 156785 h 282293"/>
              <a:gd name="connsiteX262" fmla="*/ 13940627 w 16882863"/>
              <a:gd name="connsiteY262" fmla="*/ 142556 h 282293"/>
              <a:gd name="connsiteX263" fmla="*/ 14139820 w 16882863"/>
              <a:gd name="connsiteY263" fmla="*/ 16 h 282293"/>
              <a:gd name="connsiteX264" fmla="*/ 14168202 w 16882863"/>
              <a:gd name="connsiteY264" fmla="*/ 7540 h 282293"/>
              <a:gd name="connsiteX265" fmla="*/ 14198998 w 16882863"/>
              <a:gd name="connsiteY265" fmla="*/ 153078 h 282293"/>
              <a:gd name="connsiteX266" fmla="*/ 14197943 w 16882863"/>
              <a:gd name="connsiteY266" fmla="*/ 156782 h 282293"/>
              <a:gd name="connsiteX267" fmla="*/ 14208505 w 16882863"/>
              <a:gd name="connsiteY267" fmla="*/ 142556 h 282293"/>
              <a:gd name="connsiteX268" fmla="*/ 14407698 w 16882863"/>
              <a:gd name="connsiteY268" fmla="*/ 16 h 282293"/>
              <a:gd name="connsiteX269" fmla="*/ 14436080 w 16882863"/>
              <a:gd name="connsiteY269" fmla="*/ 7540 h 282293"/>
              <a:gd name="connsiteX270" fmla="*/ 14466876 w 16882863"/>
              <a:gd name="connsiteY270" fmla="*/ 153078 h 282293"/>
              <a:gd name="connsiteX271" fmla="*/ 14465821 w 16882863"/>
              <a:gd name="connsiteY271" fmla="*/ 156782 h 282293"/>
              <a:gd name="connsiteX272" fmla="*/ 14476383 w 16882863"/>
              <a:gd name="connsiteY272" fmla="*/ 142556 h 282293"/>
              <a:gd name="connsiteX273" fmla="*/ 14675576 w 16882863"/>
              <a:gd name="connsiteY273" fmla="*/ 16 h 282293"/>
              <a:gd name="connsiteX274" fmla="*/ 14703958 w 16882863"/>
              <a:gd name="connsiteY274" fmla="*/ 7540 h 282293"/>
              <a:gd name="connsiteX275" fmla="*/ 14734754 w 16882863"/>
              <a:gd name="connsiteY275" fmla="*/ 153078 h 282293"/>
              <a:gd name="connsiteX276" fmla="*/ 14733698 w 16882863"/>
              <a:gd name="connsiteY276" fmla="*/ 156785 h 282293"/>
              <a:gd name="connsiteX277" fmla="*/ 14744262 w 16882863"/>
              <a:gd name="connsiteY277" fmla="*/ 142556 h 282293"/>
              <a:gd name="connsiteX278" fmla="*/ 14943455 w 16882863"/>
              <a:gd name="connsiteY278" fmla="*/ 16 h 282293"/>
              <a:gd name="connsiteX279" fmla="*/ 14971837 w 16882863"/>
              <a:gd name="connsiteY279" fmla="*/ 7540 h 282293"/>
              <a:gd name="connsiteX280" fmla="*/ 15002633 w 16882863"/>
              <a:gd name="connsiteY280" fmla="*/ 153078 h 282293"/>
              <a:gd name="connsiteX281" fmla="*/ 15001577 w 16882863"/>
              <a:gd name="connsiteY281" fmla="*/ 156783 h 282293"/>
              <a:gd name="connsiteX282" fmla="*/ 15012140 w 16882863"/>
              <a:gd name="connsiteY282" fmla="*/ 142556 h 282293"/>
              <a:gd name="connsiteX283" fmla="*/ 15211333 w 16882863"/>
              <a:gd name="connsiteY283" fmla="*/ 16 h 282293"/>
              <a:gd name="connsiteX284" fmla="*/ 15239715 w 16882863"/>
              <a:gd name="connsiteY284" fmla="*/ 7540 h 282293"/>
              <a:gd name="connsiteX285" fmla="*/ 15270511 w 16882863"/>
              <a:gd name="connsiteY285" fmla="*/ 153078 h 282293"/>
              <a:gd name="connsiteX286" fmla="*/ 15269455 w 16882863"/>
              <a:gd name="connsiteY286" fmla="*/ 156783 h 282293"/>
              <a:gd name="connsiteX287" fmla="*/ 15280018 w 16882863"/>
              <a:gd name="connsiteY287" fmla="*/ 142556 h 282293"/>
              <a:gd name="connsiteX288" fmla="*/ 15479211 w 16882863"/>
              <a:gd name="connsiteY288" fmla="*/ 16 h 282293"/>
              <a:gd name="connsiteX289" fmla="*/ 15507593 w 16882863"/>
              <a:gd name="connsiteY289" fmla="*/ 7540 h 282293"/>
              <a:gd name="connsiteX290" fmla="*/ 15538389 w 16882863"/>
              <a:gd name="connsiteY290" fmla="*/ 153078 h 282293"/>
              <a:gd name="connsiteX291" fmla="*/ 15537333 w 16882863"/>
              <a:gd name="connsiteY291" fmla="*/ 156784 h 282293"/>
              <a:gd name="connsiteX292" fmla="*/ 15547897 w 16882863"/>
              <a:gd name="connsiteY292" fmla="*/ 142556 h 282293"/>
              <a:gd name="connsiteX293" fmla="*/ 15747090 w 16882863"/>
              <a:gd name="connsiteY293" fmla="*/ 16 h 282293"/>
              <a:gd name="connsiteX294" fmla="*/ 15775472 w 16882863"/>
              <a:gd name="connsiteY294" fmla="*/ 7540 h 282293"/>
              <a:gd name="connsiteX295" fmla="*/ 15806268 w 16882863"/>
              <a:gd name="connsiteY295" fmla="*/ 153078 h 282293"/>
              <a:gd name="connsiteX296" fmla="*/ 15805212 w 16882863"/>
              <a:gd name="connsiteY296" fmla="*/ 156783 h 282293"/>
              <a:gd name="connsiteX297" fmla="*/ 15815776 w 16882863"/>
              <a:gd name="connsiteY297" fmla="*/ 142556 h 282293"/>
              <a:gd name="connsiteX298" fmla="*/ 16014968 w 16882863"/>
              <a:gd name="connsiteY298" fmla="*/ 16 h 282293"/>
              <a:gd name="connsiteX299" fmla="*/ 16043350 w 16882863"/>
              <a:gd name="connsiteY299" fmla="*/ 7540 h 282293"/>
              <a:gd name="connsiteX300" fmla="*/ 16074146 w 16882863"/>
              <a:gd name="connsiteY300" fmla="*/ 153078 h 282293"/>
              <a:gd name="connsiteX301" fmla="*/ 16073090 w 16882863"/>
              <a:gd name="connsiteY301" fmla="*/ 156783 h 282293"/>
              <a:gd name="connsiteX302" fmla="*/ 16083652 w 16882863"/>
              <a:gd name="connsiteY302" fmla="*/ 142556 h 282293"/>
              <a:gd name="connsiteX303" fmla="*/ 16282846 w 16882863"/>
              <a:gd name="connsiteY303" fmla="*/ 16 h 282293"/>
              <a:gd name="connsiteX304" fmla="*/ 16311228 w 16882863"/>
              <a:gd name="connsiteY304" fmla="*/ 7540 h 282293"/>
              <a:gd name="connsiteX305" fmla="*/ 16342024 w 16882863"/>
              <a:gd name="connsiteY305" fmla="*/ 153078 h 282293"/>
              <a:gd name="connsiteX306" fmla="*/ 16340968 w 16882863"/>
              <a:gd name="connsiteY306" fmla="*/ 156785 h 282293"/>
              <a:gd name="connsiteX307" fmla="*/ 16351532 w 16882863"/>
              <a:gd name="connsiteY307" fmla="*/ 142556 h 282293"/>
              <a:gd name="connsiteX308" fmla="*/ 16550724 w 16882863"/>
              <a:gd name="connsiteY308" fmla="*/ 16 h 282293"/>
              <a:gd name="connsiteX309" fmla="*/ 16579106 w 16882863"/>
              <a:gd name="connsiteY309" fmla="*/ 7540 h 282293"/>
              <a:gd name="connsiteX310" fmla="*/ 16609904 w 16882863"/>
              <a:gd name="connsiteY310" fmla="*/ 153078 h 282293"/>
              <a:gd name="connsiteX311" fmla="*/ 16608852 w 16882863"/>
              <a:gd name="connsiteY311" fmla="*/ 156766 h 282293"/>
              <a:gd name="connsiteX312" fmla="*/ 16846976 w 16882863"/>
              <a:gd name="connsiteY312" fmla="*/ 7540 h 282293"/>
              <a:gd name="connsiteX313" fmla="*/ 16843836 w 16882863"/>
              <a:gd name="connsiteY313" fmla="*/ 272134 h 282293"/>
              <a:gd name="connsiteX314" fmla="*/ 16839440 w 16882863"/>
              <a:gd name="connsiteY314" fmla="*/ 282293 h 282293"/>
              <a:gd name="connsiteX0" fmla="*/ 1056 w 16843836"/>
              <a:gd name="connsiteY0" fmla="*/ 153078 h 282293"/>
              <a:gd name="connsiteX1" fmla="*/ 0 w 16843836"/>
              <a:gd name="connsiteY1" fmla="*/ 156783 h 282293"/>
              <a:gd name="connsiteX2" fmla="*/ 10562 w 16843836"/>
              <a:gd name="connsiteY2" fmla="*/ 142556 h 282293"/>
              <a:gd name="connsiteX3" fmla="*/ 209755 w 16843836"/>
              <a:gd name="connsiteY3" fmla="*/ 16 h 282293"/>
              <a:gd name="connsiteX4" fmla="*/ 238137 w 16843836"/>
              <a:gd name="connsiteY4" fmla="*/ 7540 h 282293"/>
              <a:gd name="connsiteX5" fmla="*/ 268934 w 16843836"/>
              <a:gd name="connsiteY5" fmla="*/ 153078 h 282293"/>
              <a:gd name="connsiteX6" fmla="*/ 267877 w 16843836"/>
              <a:gd name="connsiteY6" fmla="*/ 156785 h 282293"/>
              <a:gd name="connsiteX7" fmla="*/ 278441 w 16843836"/>
              <a:gd name="connsiteY7" fmla="*/ 142556 h 282293"/>
              <a:gd name="connsiteX8" fmla="*/ 477634 w 16843836"/>
              <a:gd name="connsiteY8" fmla="*/ 16 h 282293"/>
              <a:gd name="connsiteX9" fmla="*/ 506016 w 16843836"/>
              <a:gd name="connsiteY9" fmla="*/ 7540 h 282293"/>
              <a:gd name="connsiteX10" fmla="*/ 536812 w 16843836"/>
              <a:gd name="connsiteY10" fmla="*/ 153078 h 282293"/>
              <a:gd name="connsiteX11" fmla="*/ 535757 w 16843836"/>
              <a:gd name="connsiteY11" fmla="*/ 156783 h 282293"/>
              <a:gd name="connsiteX12" fmla="*/ 546319 w 16843836"/>
              <a:gd name="connsiteY12" fmla="*/ 142556 h 282293"/>
              <a:gd name="connsiteX13" fmla="*/ 745512 w 16843836"/>
              <a:gd name="connsiteY13" fmla="*/ 16 h 282293"/>
              <a:gd name="connsiteX14" fmla="*/ 773894 w 16843836"/>
              <a:gd name="connsiteY14" fmla="*/ 7540 h 282293"/>
              <a:gd name="connsiteX15" fmla="*/ 804690 w 16843836"/>
              <a:gd name="connsiteY15" fmla="*/ 153078 h 282293"/>
              <a:gd name="connsiteX16" fmla="*/ 803634 w 16843836"/>
              <a:gd name="connsiteY16" fmla="*/ 156783 h 282293"/>
              <a:gd name="connsiteX17" fmla="*/ 814197 w 16843836"/>
              <a:gd name="connsiteY17" fmla="*/ 142556 h 282293"/>
              <a:gd name="connsiteX18" fmla="*/ 1013390 w 16843836"/>
              <a:gd name="connsiteY18" fmla="*/ 16 h 282293"/>
              <a:gd name="connsiteX19" fmla="*/ 1041772 w 16843836"/>
              <a:gd name="connsiteY19" fmla="*/ 7540 h 282293"/>
              <a:gd name="connsiteX20" fmla="*/ 1072568 w 16843836"/>
              <a:gd name="connsiteY20" fmla="*/ 153078 h 282293"/>
              <a:gd name="connsiteX21" fmla="*/ 1071510 w 16843836"/>
              <a:gd name="connsiteY21" fmla="*/ 156785 h 282293"/>
              <a:gd name="connsiteX22" fmla="*/ 1082076 w 16843836"/>
              <a:gd name="connsiteY22" fmla="*/ 142556 h 282293"/>
              <a:gd name="connsiteX23" fmla="*/ 1281268 w 16843836"/>
              <a:gd name="connsiteY23" fmla="*/ 16 h 282293"/>
              <a:gd name="connsiteX24" fmla="*/ 1309649 w 16843836"/>
              <a:gd name="connsiteY24" fmla="*/ 7540 h 282293"/>
              <a:gd name="connsiteX25" fmla="*/ 1340447 w 16843836"/>
              <a:gd name="connsiteY25" fmla="*/ 153078 h 282293"/>
              <a:gd name="connsiteX26" fmla="*/ 1339392 w 16843836"/>
              <a:gd name="connsiteY26" fmla="*/ 156783 h 282293"/>
              <a:gd name="connsiteX27" fmla="*/ 1349953 w 16843836"/>
              <a:gd name="connsiteY27" fmla="*/ 142556 h 282293"/>
              <a:gd name="connsiteX28" fmla="*/ 1549146 w 16843836"/>
              <a:gd name="connsiteY28" fmla="*/ 16 h 282293"/>
              <a:gd name="connsiteX29" fmla="*/ 1577528 w 16843836"/>
              <a:gd name="connsiteY29" fmla="*/ 7540 h 282293"/>
              <a:gd name="connsiteX30" fmla="*/ 1608325 w 16843836"/>
              <a:gd name="connsiteY30" fmla="*/ 153078 h 282293"/>
              <a:gd name="connsiteX31" fmla="*/ 1607269 w 16843836"/>
              <a:gd name="connsiteY31" fmla="*/ 156783 h 282293"/>
              <a:gd name="connsiteX32" fmla="*/ 1617831 w 16843836"/>
              <a:gd name="connsiteY32" fmla="*/ 142556 h 282293"/>
              <a:gd name="connsiteX33" fmla="*/ 1817024 w 16843836"/>
              <a:gd name="connsiteY33" fmla="*/ 16 h 282293"/>
              <a:gd name="connsiteX34" fmla="*/ 1845406 w 16843836"/>
              <a:gd name="connsiteY34" fmla="*/ 7540 h 282293"/>
              <a:gd name="connsiteX35" fmla="*/ 1876203 w 16843836"/>
              <a:gd name="connsiteY35" fmla="*/ 153078 h 282293"/>
              <a:gd name="connsiteX36" fmla="*/ 1875145 w 16843836"/>
              <a:gd name="connsiteY36" fmla="*/ 156785 h 282293"/>
              <a:gd name="connsiteX37" fmla="*/ 1885711 w 16843836"/>
              <a:gd name="connsiteY37" fmla="*/ 142556 h 282293"/>
              <a:gd name="connsiteX38" fmla="*/ 2084903 w 16843836"/>
              <a:gd name="connsiteY38" fmla="*/ 16 h 282293"/>
              <a:gd name="connsiteX39" fmla="*/ 2113284 w 16843836"/>
              <a:gd name="connsiteY39" fmla="*/ 7540 h 282293"/>
              <a:gd name="connsiteX40" fmla="*/ 2144081 w 16843836"/>
              <a:gd name="connsiteY40" fmla="*/ 153078 h 282293"/>
              <a:gd name="connsiteX41" fmla="*/ 2143025 w 16843836"/>
              <a:gd name="connsiteY41" fmla="*/ 156783 h 282293"/>
              <a:gd name="connsiteX42" fmla="*/ 2153589 w 16843836"/>
              <a:gd name="connsiteY42" fmla="*/ 142556 h 282293"/>
              <a:gd name="connsiteX43" fmla="*/ 2352782 w 16843836"/>
              <a:gd name="connsiteY43" fmla="*/ 16 h 282293"/>
              <a:gd name="connsiteX44" fmla="*/ 2381163 w 16843836"/>
              <a:gd name="connsiteY44" fmla="*/ 7540 h 282293"/>
              <a:gd name="connsiteX45" fmla="*/ 2411961 w 16843836"/>
              <a:gd name="connsiteY45" fmla="*/ 153078 h 282293"/>
              <a:gd name="connsiteX46" fmla="*/ 2410903 w 16843836"/>
              <a:gd name="connsiteY46" fmla="*/ 156783 h 282293"/>
              <a:gd name="connsiteX47" fmla="*/ 2421465 w 16843836"/>
              <a:gd name="connsiteY47" fmla="*/ 142556 h 282293"/>
              <a:gd name="connsiteX48" fmla="*/ 2620659 w 16843836"/>
              <a:gd name="connsiteY48" fmla="*/ 16 h 282293"/>
              <a:gd name="connsiteX49" fmla="*/ 2649041 w 16843836"/>
              <a:gd name="connsiteY49" fmla="*/ 7540 h 282293"/>
              <a:gd name="connsiteX50" fmla="*/ 2679836 w 16843836"/>
              <a:gd name="connsiteY50" fmla="*/ 153078 h 282293"/>
              <a:gd name="connsiteX51" fmla="*/ 2678780 w 16843836"/>
              <a:gd name="connsiteY51" fmla="*/ 156785 h 282293"/>
              <a:gd name="connsiteX52" fmla="*/ 2689345 w 16843836"/>
              <a:gd name="connsiteY52" fmla="*/ 142556 h 282293"/>
              <a:gd name="connsiteX53" fmla="*/ 2888538 w 16843836"/>
              <a:gd name="connsiteY53" fmla="*/ 16 h 282293"/>
              <a:gd name="connsiteX54" fmla="*/ 2916920 w 16843836"/>
              <a:gd name="connsiteY54" fmla="*/ 7540 h 282293"/>
              <a:gd name="connsiteX55" fmla="*/ 2947716 w 16843836"/>
              <a:gd name="connsiteY55" fmla="*/ 153078 h 282293"/>
              <a:gd name="connsiteX56" fmla="*/ 2946660 w 16843836"/>
              <a:gd name="connsiteY56" fmla="*/ 156783 h 282293"/>
              <a:gd name="connsiteX57" fmla="*/ 2957222 w 16843836"/>
              <a:gd name="connsiteY57" fmla="*/ 142556 h 282293"/>
              <a:gd name="connsiteX58" fmla="*/ 3156416 w 16843836"/>
              <a:gd name="connsiteY58" fmla="*/ 16 h 282293"/>
              <a:gd name="connsiteX59" fmla="*/ 3184798 w 16843836"/>
              <a:gd name="connsiteY59" fmla="*/ 7540 h 282293"/>
              <a:gd name="connsiteX60" fmla="*/ 3215593 w 16843836"/>
              <a:gd name="connsiteY60" fmla="*/ 153078 h 282293"/>
              <a:gd name="connsiteX61" fmla="*/ 3214537 w 16843836"/>
              <a:gd name="connsiteY61" fmla="*/ 156783 h 282293"/>
              <a:gd name="connsiteX62" fmla="*/ 3225100 w 16843836"/>
              <a:gd name="connsiteY62" fmla="*/ 142556 h 282293"/>
              <a:gd name="connsiteX63" fmla="*/ 3424293 w 16843836"/>
              <a:gd name="connsiteY63" fmla="*/ 16 h 282293"/>
              <a:gd name="connsiteX64" fmla="*/ 3452676 w 16843836"/>
              <a:gd name="connsiteY64" fmla="*/ 7540 h 282293"/>
              <a:gd name="connsiteX65" fmla="*/ 3483472 w 16843836"/>
              <a:gd name="connsiteY65" fmla="*/ 153078 h 282293"/>
              <a:gd name="connsiteX66" fmla="*/ 3482416 w 16843836"/>
              <a:gd name="connsiteY66" fmla="*/ 156782 h 282293"/>
              <a:gd name="connsiteX67" fmla="*/ 3492979 w 16843836"/>
              <a:gd name="connsiteY67" fmla="*/ 142556 h 282293"/>
              <a:gd name="connsiteX68" fmla="*/ 3692172 w 16843836"/>
              <a:gd name="connsiteY68" fmla="*/ 16 h 282293"/>
              <a:gd name="connsiteX69" fmla="*/ 3720553 w 16843836"/>
              <a:gd name="connsiteY69" fmla="*/ 7540 h 282293"/>
              <a:gd name="connsiteX70" fmla="*/ 3751350 w 16843836"/>
              <a:gd name="connsiteY70" fmla="*/ 153078 h 282293"/>
              <a:gd name="connsiteX71" fmla="*/ 3750294 w 16843836"/>
              <a:gd name="connsiteY71" fmla="*/ 156785 h 282293"/>
              <a:gd name="connsiteX72" fmla="*/ 3760858 w 16843836"/>
              <a:gd name="connsiteY72" fmla="*/ 142556 h 282293"/>
              <a:gd name="connsiteX73" fmla="*/ 3960051 w 16843836"/>
              <a:gd name="connsiteY73" fmla="*/ 16 h 282293"/>
              <a:gd name="connsiteX74" fmla="*/ 3988432 w 16843836"/>
              <a:gd name="connsiteY74" fmla="*/ 7540 h 282293"/>
              <a:gd name="connsiteX75" fmla="*/ 4019229 w 16843836"/>
              <a:gd name="connsiteY75" fmla="*/ 153078 h 282293"/>
              <a:gd name="connsiteX76" fmla="*/ 4018174 w 16843836"/>
              <a:gd name="connsiteY76" fmla="*/ 156782 h 282293"/>
              <a:gd name="connsiteX77" fmla="*/ 4028736 w 16843836"/>
              <a:gd name="connsiteY77" fmla="*/ 142556 h 282293"/>
              <a:gd name="connsiteX78" fmla="*/ 4227928 w 16843836"/>
              <a:gd name="connsiteY78" fmla="*/ 16 h 282293"/>
              <a:gd name="connsiteX79" fmla="*/ 4256311 w 16843836"/>
              <a:gd name="connsiteY79" fmla="*/ 7540 h 282293"/>
              <a:gd name="connsiteX80" fmla="*/ 4287106 w 16843836"/>
              <a:gd name="connsiteY80" fmla="*/ 153078 h 282293"/>
              <a:gd name="connsiteX81" fmla="*/ 4286052 w 16843836"/>
              <a:gd name="connsiteY81" fmla="*/ 156782 h 282293"/>
              <a:gd name="connsiteX82" fmla="*/ 4296613 w 16843836"/>
              <a:gd name="connsiteY82" fmla="*/ 142556 h 282293"/>
              <a:gd name="connsiteX83" fmla="*/ 4495806 w 16843836"/>
              <a:gd name="connsiteY83" fmla="*/ 16 h 282293"/>
              <a:gd name="connsiteX84" fmla="*/ 4524189 w 16843836"/>
              <a:gd name="connsiteY84" fmla="*/ 7540 h 282293"/>
              <a:gd name="connsiteX85" fmla="*/ 4554984 w 16843836"/>
              <a:gd name="connsiteY85" fmla="*/ 153078 h 282293"/>
              <a:gd name="connsiteX86" fmla="*/ 4553928 w 16843836"/>
              <a:gd name="connsiteY86" fmla="*/ 156785 h 282293"/>
              <a:gd name="connsiteX87" fmla="*/ 4564492 w 16843836"/>
              <a:gd name="connsiteY87" fmla="*/ 142556 h 282293"/>
              <a:gd name="connsiteX88" fmla="*/ 4763685 w 16843836"/>
              <a:gd name="connsiteY88" fmla="*/ 16 h 282293"/>
              <a:gd name="connsiteX89" fmla="*/ 4792068 w 16843836"/>
              <a:gd name="connsiteY89" fmla="*/ 7540 h 282293"/>
              <a:gd name="connsiteX90" fmla="*/ 4822864 w 16843836"/>
              <a:gd name="connsiteY90" fmla="*/ 153078 h 282293"/>
              <a:gd name="connsiteX91" fmla="*/ 4821807 w 16843836"/>
              <a:gd name="connsiteY91" fmla="*/ 156783 h 282293"/>
              <a:gd name="connsiteX92" fmla="*/ 4832371 w 16843836"/>
              <a:gd name="connsiteY92" fmla="*/ 142556 h 282293"/>
              <a:gd name="connsiteX93" fmla="*/ 5031564 w 16843836"/>
              <a:gd name="connsiteY93" fmla="*/ 16 h 282293"/>
              <a:gd name="connsiteX94" fmla="*/ 5059945 w 16843836"/>
              <a:gd name="connsiteY94" fmla="*/ 7540 h 282293"/>
              <a:gd name="connsiteX95" fmla="*/ 5090742 w 16843836"/>
              <a:gd name="connsiteY95" fmla="*/ 153078 h 282293"/>
              <a:gd name="connsiteX96" fmla="*/ 5089687 w 16843836"/>
              <a:gd name="connsiteY96" fmla="*/ 156782 h 282293"/>
              <a:gd name="connsiteX97" fmla="*/ 5100249 w 16843836"/>
              <a:gd name="connsiteY97" fmla="*/ 142556 h 282293"/>
              <a:gd name="connsiteX98" fmla="*/ 5299442 w 16843836"/>
              <a:gd name="connsiteY98" fmla="*/ 16 h 282293"/>
              <a:gd name="connsiteX99" fmla="*/ 5327823 w 16843836"/>
              <a:gd name="connsiteY99" fmla="*/ 7540 h 282293"/>
              <a:gd name="connsiteX100" fmla="*/ 5358619 w 16843836"/>
              <a:gd name="connsiteY100" fmla="*/ 153078 h 282293"/>
              <a:gd name="connsiteX101" fmla="*/ 5357564 w 16843836"/>
              <a:gd name="connsiteY101" fmla="*/ 156785 h 282293"/>
              <a:gd name="connsiteX102" fmla="*/ 5368128 w 16843836"/>
              <a:gd name="connsiteY102" fmla="*/ 142556 h 282293"/>
              <a:gd name="connsiteX103" fmla="*/ 5567320 w 16843836"/>
              <a:gd name="connsiteY103" fmla="*/ 16 h 282293"/>
              <a:gd name="connsiteX104" fmla="*/ 5595703 w 16843836"/>
              <a:gd name="connsiteY104" fmla="*/ 7540 h 282293"/>
              <a:gd name="connsiteX105" fmla="*/ 5626498 w 16843836"/>
              <a:gd name="connsiteY105" fmla="*/ 153078 h 282293"/>
              <a:gd name="connsiteX106" fmla="*/ 5625444 w 16843836"/>
              <a:gd name="connsiteY106" fmla="*/ 156782 h 282293"/>
              <a:gd name="connsiteX107" fmla="*/ 5636005 w 16843836"/>
              <a:gd name="connsiteY107" fmla="*/ 142556 h 282293"/>
              <a:gd name="connsiteX108" fmla="*/ 5835198 w 16843836"/>
              <a:gd name="connsiteY108" fmla="*/ 16 h 282293"/>
              <a:gd name="connsiteX109" fmla="*/ 5863581 w 16843836"/>
              <a:gd name="connsiteY109" fmla="*/ 7540 h 282293"/>
              <a:gd name="connsiteX110" fmla="*/ 5894376 w 16843836"/>
              <a:gd name="connsiteY110" fmla="*/ 153078 h 282293"/>
              <a:gd name="connsiteX111" fmla="*/ 5893321 w 16843836"/>
              <a:gd name="connsiteY111" fmla="*/ 156782 h 282293"/>
              <a:gd name="connsiteX112" fmla="*/ 5903883 w 16843836"/>
              <a:gd name="connsiteY112" fmla="*/ 142556 h 282293"/>
              <a:gd name="connsiteX113" fmla="*/ 6103077 w 16843836"/>
              <a:gd name="connsiteY113" fmla="*/ 16 h 282293"/>
              <a:gd name="connsiteX114" fmla="*/ 6131458 w 16843836"/>
              <a:gd name="connsiteY114" fmla="*/ 7540 h 282293"/>
              <a:gd name="connsiteX115" fmla="*/ 6162255 w 16843836"/>
              <a:gd name="connsiteY115" fmla="*/ 153078 h 282293"/>
              <a:gd name="connsiteX116" fmla="*/ 6161199 w 16843836"/>
              <a:gd name="connsiteY116" fmla="*/ 156785 h 282293"/>
              <a:gd name="connsiteX117" fmla="*/ 6171763 w 16843836"/>
              <a:gd name="connsiteY117" fmla="*/ 142556 h 282293"/>
              <a:gd name="connsiteX118" fmla="*/ 6370956 w 16843836"/>
              <a:gd name="connsiteY118" fmla="*/ 16 h 282293"/>
              <a:gd name="connsiteX119" fmla="*/ 6399337 w 16843836"/>
              <a:gd name="connsiteY119" fmla="*/ 7540 h 282293"/>
              <a:gd name="connsiteX120" fmla="*/ 6430134 w 16843836"/>
              <a:gd name="connsiteY120" fmla="*/ 153078 h 282293"/>
              <a:gd name="connsiteX121" fmla="*/ 6429078 w 16843836"/>
              <a:gd name="connsiteY121" fmla="*/ 156783 h 282293"/>
              <a:gd name="connsiteX122" fmla="*/ 6439641 w 16843836"/>
              <a:gd name="connsiteY122" fmla="*/ 142556 h 282293"/>
              <a:gd name="connsiteX123" fmla="*/ 6638834 w 16843836"/>
              <a:gd name="connsiteY123" fmla="*/ 16 h 282293"/>
              <a:gd name="connsiteX124" fmla="*/ 6667215 w 16843836"/>
              <a:gd name="connsiteY124" fmla="*/ 7540 h 282293"/>
              <a:gd name="connsiteX125" fmla="*/ 6698012 w 16843836"/>
              <a:gd name="connsiteY125" fmla="*/ 153078 h 282293"/>
              <a:gd name="connsiteX126" fmla="*/ 6696956 w 16843836"/>
              <a:gd name="connsiteY126" fmla="*/ 156783 h 282293"/>
              <a:gd name="connsiteX127" fmla="*/ 6707519 w 16843836"/>
              <a:gd name="connsiteY127" fmla="*/ 142556 h 282293"/>
              <a:gd name="connsiteX128" fmla="*/ 6906711 w 16843836"/>
              <a:gd name="connsiteY128" fmla="*/ 16 h 282293"/>
              <a:gd name="connsiteX129" fmla="*/ 6935094 w 16843836"/>
              <a:gd name="connsiteY129" fmla="*/ 7540 h 282293"/>
              <a:gd name="connsiteX130" fmla="*/ 6965889 w 16843836"/>
              <a:gd name="connsiteY130" fmla="*/ 153078 h 282293"/>
              <a:gd name="connsiteX131" fmla="*/ 6964833 w 16843836"/>
              <a:gd name="connsiteY131" fmla="*/ 156784 h 282293"/>
              <a:gd name="connsiteX132" fmla="*/ 6975397 w 16843836"/>
              <a:gd name="connsiteY132" fmla="*/ 142556 h 282293"/>
              <a:gd name="connsiteX133" fmla="*/ 7174590 w 16843836"/>
              <a:gd name="connsiteY133" fmla="*/ 16 h 282293"/>
              <a:gd name="connsiteX134" fmla="*/ 7202973 w 16843836"/>
              <a:gd name="connsiteY134" fmla="*/ 7540 h 282293"/>
              <a:gd name="connsiteX135" fmla="*/ 7233768 w 16843836"/>
              <a:gd name="connsiteY135" fmla="*/ 153078 h 282293"/>
              <a:gd name="connsiteX136" fmla="*/ 7232713 w 16843836"/>
              <a:gd name="connsiteY136" fmla="*/ 156783 h 282293"/>
              <a:gd name="connsiteX137" fmla="*/ 7243275 w 16843836"/>
              <a:gd name="connsiteY137" fmla="*/ 142556 h 282293"/>
              <a:gd name="connsiteX138" fmla="*/ 7442468 w 16843836"/>
              <a:gd name="connsiteY138" fmla="*/ 16 h 282293"/>
              <a:gd name="connsiteX139" fmla="*/ 7470850 w 16843836"/>
              <a:gd name="connsiteY139" fmla="*/ 7540 h 282293"/>
              <a:gd name="connsiteX140" fmla="*/ 7501646 w 16843836"/>
              <a:gd name="connsiteY140" fmla="*/ 153078 h 282293"/>
              <a:gd name="connsiteX141" fmla="*/ 7500590 w 16843836"/>
              <a:gd name="connsiteY141" fmla="*/ 156783 h 282293"/>
              <a:gd name="connsiteX142" fmla="*/ 7511153 w 16843836"/>
              <a:gd name="connsiteY142" fmla="*/ 142556 h 282293"/>
              <a:gd name="connsiteX143" fmla="*/ 7710346 w 16843836"/>
              <a:gd name="connsiteY143" fmla="*/ 16 h 282293"/>
              <a:gd name="connsiteX144" fmla="*/ 7738728 w 16843836"/>
              <a:gd name="connsiteY144" fmla="*/ 7540 h 282293"/>
              <a:gd name="connsiteX145" fmla="*/ 7769524 w 16843836"/>
              <a:gd name="connsiteY145" fmla="*/ 153078 h 282293"/>
              <a:gd name="connsiteX146" fmla="*/ 7768468 w 16843836"/>
              <a:gd name="connsiteY146" fmla="*/ 156785 h 282293"/>
              <a:gd name="connsiteX147" fmla="*/ 7779032 w 16843836"/>
              <a:gd name="connsiteY147" fmla="*/ 142556 h 282293"/>
              <a:gd name="connsiteX148" fmla="*/ 7978224 w 16843836"/>
              <a:gd name="connsiteY148" fmla="*/ 16 h 282293"/>
              <a:gd name="connsiteX149" fmla="*/ 8006606 w 16843836"/>
              <a:gd name="connsiteY149" fmla="*/ 7540 h 282293"/>
              <a:gd name="connsiteX150" fmla="*/ 8037403 w 16843836"/>
              <a:gd name="connsiteY150" fmla="*/ 153078 h 282293"/>
              <a:gd name="connsiteX151" fmla="*/ 8036352 w 16843836"/>
              <a:gd name="connsiteY151" fmla="*/ 156766 h 282293"/>
              <a:gd name="connsiteX152" fmla="*/ 8046902 w 16843836"/>
              <a:gd name="connsiteY152" fmla="*/ 142556 h 282293"/>
              <a:gd name="connsiteX153" fmla="*/ 8246094 w 16843836"/>
              <a:gd name="connsiteY153" fmla="*/ 16 h 282293"/>
              <a:gd name="connsiteX154" fmla="*/ 8274476 w 16843836"/>
              <a:gd name="connsiteY154" fmla="*/ 7540 h 282293"/>
              <a:gd name="connsiteX155" fmla="*/ 8305273 w 16843836"/>
              <a:gd name="connsiteY155" fmla="*/ 153078 h 282293"/>
              <a:gd name="connsiteX156" fmla="*/ 8304374 w 16843836"/>
              <a:gd name="connsiteY156" fmla="*/ 156232 h 282293"/>
              <a:gd name="connsiteX157" fmla="*/ 8304426 w 16843836"/>
              <a:gd name="connsiteY157" fmla="*/ 156154 h 282293"/>
              <a:gd name="connsiteX158" fmla="*/ 8514377 w 16843836"/>
              <a:gd name="connsiteY158" fmla="*/ 16 h 282293"/>
              <a:gd name="connsiteX159" fmla="*/ 8542759 w 16843836"/>
              <a:gd name="connsiteY159" fmla="*/ 7540 h 282293"/>
              <a:gd name="connsiteX160" fmla="*/ 8573556 w 16843836"/>
              <a:gd name="connsiteY160" fmla="*/ 153078 h 282293"/>
              <a:gd name="connsiteX161" fmla="*/ 8572500 w 16843836"/>
              <a:gd name="connsiteY161" fmla="*/ 156783 h 282293"/>
              <a:gd name="connsiteX162" fmla="*/ 8583062 w 16843836"/>
              <a:gd name="connsiteY162" fmla="*/ 142556 h 282293"/>
              <a:gd name="connsiteX163" fmla="*/ 8782255 w 16843836"/>
              <a:gd name="connsiteY163" fmla="*/ 16 h 282293"/>
              <a:gd name="connsiteX164" fmla="*/ 8810637 w 16843836"/>
              <a:gd name="connsiteY164" fmla="*/ 7540 h 282293"/>
              <a:gd name="connsiteX165" fmla="*/ 8841434 w 16843836"/>
              <a:gd name="connsiteY165" fmla="*/ 153078 h 282293"/>
              <a:gd name="connsiteX166" fmla="*/ 8840377 w 16843836"/>
              <a:gd name="connsiteY166" fmla="*/ 156785 h 282293"/>
              <a:gd name="connsiteX167" fmla="*/ 8850941 w 16843836"/>
              <a:gd name="connsiteY167" fmla="*/ 142556 h 282293"/>
              <a:gd name="connsiteX168" fmla="*/ 9050134 w 16843836"/>
              <a:gd name="connsiteY168" fmla="*/ 16 h 282293"/>
              <a:gd name="connsiteX169" fmla="*/ 9078516 w 16843836"/>
              <a:gd name="connsiteY169" fmla="*/ 7540 h 282293"/>
              <a:gd name="connsiteX170" fmla="*/ 9109312 w 16843836"/>
              <a:gd name="connsiteY170" fmla="*/ 153078 h 282293"/>
              <a:gd name="connsiteX171" fmla="*/ 9108257 w 16843836"/>
              <a:gd name="connsiteY171" fmla="*/ 156783 h 282293"/>
              <a:gd name="connsiteX172" fmla="*/ 9118819 w 16843836"/>
              <a:gd name="connsiteY172" fmla="*/ 142556 h 282293"/>
              <a:gd name="connsiteX173" fmla="*/ 9318012 w 16843836"/>
              <a:gd name="connsiteY173" fmla="*/ 16 h 282293"/>
              <a:gd name="connsiteX174" fmla="*/ 9346394 w 16843836"/>
              <a:gd name="connsiteY174" fmla="*/ 7540 h 282293"/>
              <a:gd name="connsiteX175" fmla="*/ 9377190 w 16843836"/>
              <a:gd name="connsiteY175" fmla="*/ 153078 h 282293"/>
              <a:gd name="connsiteX176" fmla="*/ 9376134 w 16843836"/>
              <a:gd name="connsiteY176" fmla="*/ 156783 h 282293"/>
              <a:gd name="connsiteX177" fmla="*/ 9386697 w 16843836"/>
              <a:gd name="connsiteY177" fmla="*/ 142556 h 282293"/>
              <a:gd name="connsiteX178" fmla="*/ 9585890 w 16843836"/>
              <a:gd name="connsiteY178" fmla="*/ 16 h 282293"/>
              <a:gd name="connsiteX179" fmla="*/ 9614272 w 16843836"/>
              <a:gd name="connsiteY179" fmla="*/ 7540 h 282293"/>
              <a:gd name="connsiteX180" fmla="*/ 9645068 w 16843836"/>
              <a:gd name="connsiteY180" fmla="*/ 153078 h 282293"/>
              <a:gd name="connsiteX181" fmla="*/ 9644010 w 16843836"/>
              <a:gd name="connsiteY181" fmla="*/ 156785 h 282293"/>
              <a:gd name="connsiteX182" fmla="*/ 9654575 w 16843836"/>
              <a:gd name="connsiteY182" fmla="*/ 142556 h 282293"/>
              <a:gd name="connsiteX183" fmla="*/ 9853768 w 16843836"/>
              <a:gd name="connsiteY183" fmla="*/ 16 h 282293"/>
              <a:gd name="connsiteX184" fmla="*/ 9882149 w 16843836"/>
              <a:gd name="connsiteY184" fmla="*/ 7540 h 282293"/>
              <a:gd name="connsiteX185" fmla="*/ 9912947 w 16843836"/>
              <a:gd name="connsiteY185" fmla="*/ 153078 h 282293"/>
              <a:gd name="connsiteX186" fmla="*/ 9911891 w 16843836"/>
              <a:gd name="connsiteY186" fmla="*/ 156783 h 282293"/>
              <a:gd name="connsiteX187" fmla="*/ 9922453 w 16843836"/>
              <a:gd name="connsiteY187" fmla="*/ 142556 h 282293"/>
              <a:gd name="connsiteX188" fmla="*/ 10121646 w 16843836"/>
              <a:gd name="connsiteY188" fmla="*/ 16 h 282293"/>
              <a:gd name="connsiteX189" fmla="*/ 10150028 w 16843836"/>
              <a:gd name="connsiteY189" fmla="*/ 7540 h 282293"/>
              <a:gd name="connsiteX190" fmla="*/ 10180825 w 16843836"/>
              <a:gd name="connsiteY190" fmla="*/ 153078 h 282293"/>
              <a:gd name="connsiteX191" fmla="*/ 10179769 w 16843836"/>
              <a:gd name="connsiteY191" fmla="*/ 156783 h 282293"/>
              <a:gd name="connsiteX192" fmla="*/ 10190331 w 16843836"/>
              <a:gd name="connsiteY192" fmla="*/ 142556 h 282293"/>
              <a:gd name="connsiteX193" fmla="*/ 10389524 w 16843836"/>
              <a:gd name="connsiteY193" fmla="*/ 16 h 282293"/>
              <a:gd name="connsiteX194" fmla="*/ 10417906 w 16843836"/>
              <a:gd name="connsiteY194" fmla="*/ 7540 h 282293"/>
              <a:gd name="connsiteX195" fmla="*/ 10448703 w 16843836"/>
              <a:gd name="connsiteY195" fmla="*/ 153078 h 282293"/>
              <a:gd name="connsiteX196" fmla="*/ 10447645 w 16843836"/>
              <a:gd name="connsiteY196" fmla="*/ 156785 h 282293"/>
              <a:gd name="connsiteX197" fmla="*/ 10458211 w 16843836"/>
              <a:gd name="connsiteY197" fmla="*/ 142556 h 282293"/>
              <a:gd name="connsiteX198" fmla="*/ 10657403 w 16843836"/>
              <a:gd name="connsiteY198" fmla="*/ 16 h 282293"/>
              <a:gd name="connsiteX199" fmla="*/ 10685784 w 16843836"/>
              <a:gd name="connsiteY199" fmla="*/ 7540 h 282293"/>
              <a:gd name="connsiteX200" fmla="*/ 10716581 w 16843836"/>
              <a:gd name="connsiteY200" fmla="*/ 153078 h 282293"/>
              <a:gd name="connsiteX201" fmla="*/ 10715525 w 16843836"/>
              <a:gd name="connsiteY201" fmla="*/ 156783 h 282293"/>
              <a:gd name="connsiteX202" fmla="*/ 10726089 w 16843836"/>
              <a:gd name="connsiteY202" fmla="*/ 142556 h 282293"/>
              <a:gd name="connsiteX203" fmla="*/ 10925281 w 16843836"/>
              <a:gd name="connsiteY203" fmla="*/ 16 h 282293"/>
              <a:gd name="connsiteX204" fmla="*/ 10953663 w 16843836"/>
              <a:gd name="connsiteY204" fmla="*/ 7540 h 282293"/>
              <a:gd name="connsiteX205" fmla="*/ 10984460 w 16843836"/>
              <a:gd name="connsiteY205" fmla="*/ 153078 h 282293"/>
              <a:gd name="connsiteX206" fmla="*/ 10983403 w 16843836"/>
              <a:gd name="connsiteY206" fmla="*/ 156783 h 282293"/>
              <a:gd name="connsiteX207" fmla="*/ 10993965 w 16843836"/>
              <a:gd name="connsiteY207" fmla="*/ 142556 h 282293"/>
              <a:gd name="connsiteX208" fmla="*/ 11193159 w 16843836"/>
              <a:gd name="connsiteY208" fmla="*/ 16 h 282293"/>
              <a:gd name="connsiteX209" fmla="*/ 11221541 w 16843836"/>
              <a:gd name="connsiteY209" fmla="*/ 7540 h 282293"/>
              <a:gd name="connsiteX210" fmla="*/ 11252336 w 16843836"/>
              <a:gd name="connsiteY210" fmla="*/ 153078 h 282293"/>
              <a:gd name="connsiteX211" fmla="*/ 11251280 w 16843836"/>
              <a:gd name="connsiteY211" fmla="*/ 156785 h 282293"/>
              <a:gd name="connsiteX212" fmla="*/ 11261845 w 16843836"/>
              <a:gd name="connsiteY212" fmla="*/ 142556 h 282293"/>
              <a:gd name="connsiteX213" fmla="*/ 11461038 w 16843836"/>
              <a:gd name="connsiteY213" fmla="*/ 16 h 282293"/>
              <a:gd name="connsiteX214" fmla="*/ 11489419 w 16843836"/>
              <a:gd name="connsiteY214" fmla="*/ 7540 h 282293"/>
              <a:gd name="connsiteX215" fmla="*/ 11520216 w 16843836"/>
              <a:gd name="connsiteY215" fmla="*/ 153078 h 282293"/>
              <a:gd name="connsiteX216" fmla="*/ 11519160 w 16843836"/>
              <a:gd name="connsiteY216" fmla="*/ 156783 h 282293"/>
              <a:gd name="connsiteX217" fmla="*/ 11529722 w 16843836"/>
              <a:gd name="connsiteY217" fmla="*/ 142556 h 282293"/>
              <a:gd name="connsiteX218" fmla="*/ 11728916 w 16843836"/>
              <a:gd name="connsiteY218" fmla="*/ 16 h 282293"/>
              <a:gd name="connsiteX219" fmla="*/ 11757297 w 16843836"/>
              <a:gd name="connsiteY219" fmla="*/ 7540 h 282293"/>
              <a:gd name="connsiteX220" fmla="*/ 11788093 w 16843836"/>
              <a:gd name="connsiteY220" fmla="*/ 153078 h 282293"/>
              <a:gd name="connsiteX221" fmla="*/ 11787037 w 16843836"/>
              <a:gd name="connsiteY221" fmla="*/ 156783 h 282293"/>
              <a:gd name="connsiteX222" fmla="*/ 11797600 w 16843836"/>
              <a:gd name="connsiteY222" fmla="*/ 142556 h 282293"/>
              <a:gd name="connsiteX223" fmla="*/ 11996793 w 16843836"/>
              <a:gd name="connsiteY223" fmla="*/ 16 h 282293"/>
              <a:gd name="connsiteX224" fmla="*/ 12025175 w 16843836"/>
              <a:gd name="connsiteY224" fmla="*/ 7540 h 282293"/>
              <a:gd name="connsiteX225" fmla="*/ 12055971 w 16843836"/>
              <a:gd name="connsiteY225" fmla="*/ 153078 h 282293"/>
              <a:gd name="connsiteX226" fmla="*/ 12054916 w 16843836"/>
              <a:gd name="connsiteY226" fmla="*/ 156782 h 282293"/>
              <a:gd name="connsiteX227" fmla="*/ 12065478 w 16843836"/>
              <a:gd name="connsiteY227" fmla="*/ 142556 h 282293"/>
              <a:gd name="connsiteX228" fmla="*/ 12264671 w 16843836"/>
              <a:gd name="connsiteY228" fmla="*/ 16 h 282293"/>
              <a:gd name="connsiteX229" fmla="*/ 12293053 w 16843836"/>
              <a:gd name="connsiteY229" fmla="*/ 7540 h 282293"/>
              <a:gd name="connsiteX230" fmla="*/ 12323849 w 16843836"/>
              <a:gd name="connsiteY230" fmla="*/ 153078 h 282293"/>
              <a:gd name="connsiteX231" fmla="*/ 12322793 w 16843836"/>
              <a:gd name="connsiteY231" fmla="*/ 156785 h 282293"/>
              <a:gd name="connsiteX232" fmla="*/ 12333357 w 16843836"/>
              <a:gd name="connsiteY232" fmla="*/ 142556 h 282293"/>
              <a:gd name="connsiteX233" fmla="*/ 12532550 w 16843836"/>
              <a:gd name="connsiteY233" fmla="*/ 16 h 282293"/>
              <a:gd name="connsiteX234" fmla="*/ 12560932 w 16843836"/>
              <a:gd name="connsiteY234" fmla="*/ 7540 h 282293"/>
              <a:gd name="connsiteX235" fmla="*/ 12591728 w 16843836"/>
              <a:gd name="connsiteY235" fmla="*/ 153078 h 282293"/>
              <a:gd name="connsiteX236" fmla="*/ 12590673 w 16843836"/>
              <a:gd name="connsiteY236" fmla="*/ 156782 h 282293"/>
              <a:gd name="connsiteX237" fmla="*/ 12601235 w 16843836"/>
              <a:gd name="connsiteY237" fmla="*/ 142556 h 282293"/>
              <a:gd name="connsiteX238" fmla="*/ 12800428 w 16843836"/>
              <a:gd name="connsiteY238" fmla="*/ 16 h 282293"/>
              <a:gd name="connsiteX239" fmla="*/ 12828810 w 16843836"/>
              <a:gd name="connsiteY239" fmla="*/ 7540 h 282293"/>
              <a:gd name="connsiteX240" fmla="*/ 12859606 w 16843836"/>
              <a:gd name="connsiteY240" fmla="*/ 153078 h 282293"/>
              <a:gd name="connsiteX241" fmla="*/ 12858551 w 16843836"/>
              <a:gd name="connsiteY241" fmla="*/ 156782 h 282293"/>
              <a:gd name="connsiteX242" fmla="*/ 12869113 w 16843836"/>
              <a:gd name="connsiteY242" fmla="*/ 142556 h 282293"/>
              <a:gd name="connsiteX243" fmla="*/ 13068306 w 16843836"/>
              <a:gd name="connsiteY243" fmla="*/ 16 h 282293"/>
              <a:gd name="connsiteX244" fmla="*/ 13096688 w 16843836"/>
              <a:gd name="connsiteY244" fmla="*/ 7540 h 282293"/>
              <a:gd name="connsiteX245" fmla="*/ 13127484 w 16843836"/>
              <a:gd name="connsiteY245" fmla="*/ 153078 h 282293"/>
              <a:gd name="connsiteX246" fmla="*/ 13126428 w 16843836"/>
              <a:gd name="connsiteY246" fmla="*/ 156785 h 282293"/>
              <a:gd name="connsiteX247" fmla="*/ 13136992 w 16843836"/>
              <a:gd name="connsiteY247" fmla="*/ 142556 h 282293"/>
              <a:gd name="connsiteX248" fmla="*/ 13336185 w 16843836"/>
              <a:gd name="connsiteY248" fmla="*/ 16 h 282293"/>
              <a:gd name="connsiteX249" fmla="*/ 13364567 w 16843836"/>
              <a:gd name="connsiteY249" fmla="*/ 7540 h 282293"/>
              <a:gd name="connsiteX250" fmla="*/ 13395363 w 16843836"/>
              <a:gd name="connsiteY250" fmla="*/ 153078 h 282293"/>
              <a:gd name="connsiteX251" fmla="*/ 13394307 w 16843836"/>
              <a:gd name="connsiteY251" fmla="*/ 156783 h 282293"/>
              <a:gd name="connsiteX252" fmla="*/ 13404870 w 16843836"/>
              <a:gd name="connsiteY252" fmla="*/ 142556 h 282293"/>
              <a:gd name="connsiteX253" fmla="*/ 13604063 w 16843836"/>
              <a:gd name="connsiteY253" fmla="*/ 16 h 282293"/>
              <a:gd name="connsiteX254" fmla="*/ 13632445 w 16843836"/>
              <a:gd name="connsiteY254" fmla="*/ 7540 h 282293"/>
              <a:gd name="connsiteX255" fmla="*/ 13663241 w 16843836"/>
              <a:gd name="connsiteY255" fmla="*/ 153078 h 282293"/>
              <a:gd name="connsiteX256" fmla="*/ 13662186 w 16843836"/>
              <a:gd name="connsiteY256" fmla="*/ 156782 h 282293"/>
              <a:gd name="connsiteX257" fmla="*/ 13672748 w 16843836"/>
              <a:gd name="connsiteY257" fmla="*/ 142556 h 282293"/>
              <a:gd name="connsiteX258" fmla="*/ 13871941 w 16843836"/>
              <a:gd name="connsiteY258" fmla="*/ 16 h 282293"/>
              <a:gd name="connsiteX259" fmla="*/ 13900323 w 16843836"/>
              <a:gd name="connsiteY259" fmla="*/ 7540 h 282293"/>
              <a:gd name="connsiteX260" fmla="*/ 13931119 w 16843836"/>
              <a:gd name="connsiteY260" fmla="*/ 153078 h 282293"/>
              <a:gd name="connsiteX261" fmla="*/ 13930063 w 16843836"/>
              <a:gd name="connsiteY261" fmla="*/ 156785 h 282293"/>
              <a:gd name="connsiteX262" fmla="*/ 13940627 w 16843836"/>
              <a:gd name="connsiteY262" fmla="*/ 142556 h 282293"/>
              <a:gd name="connsiteX263" fmla="*/ 14139820 w 16843836"/>
              <a:gd name="connsiteY263" fmla="*/ 16 h 282293"/>
              <a:gd name="connsiteX264" fmla="*/ 14168202 w 16843836"/>
              <a:gd name="connsiteY264" fmla="*/ 7540 h 282293"/>
              <a:gd name="connsiteX265" fmla="*/ 14198998 w 16843836"/>
              <a:gd name="connsiteY265" fmla="*/ 153078 h 282293"/>
              <a:gd name="connsiteX266" fmla="*/ 14197943 w 16843836"/>
              <a:gd name="connsiteY266" fmla="*/ 156782 h 282293"/>
              <a:gd name="connsiteX267" fmla="*/ 14208505 w 16843836"/>
              <a:gd name="connsiteY267" fmla="*/ 142556 h 282293"/>
              <a:gd name="connsiteX268" fmla="*/ 14407698 w 16843836"/>
              <a:gd name="connsiteY268" fmla="*/ 16 h 282293"/>
              <a:gd name="connsiteX269" fmla="*/ 14436080 w 16843836"/>
              <a:gd name="connsiteY269" fmla="*/ 7540 h 282293"/>
              <a:gd name="connsiteX270" fmla="*/ 14466876 w 16843836"/>
              <a:gd name="connsiteY270" fmla="*/ 153078 h 282293"/>
              <a:gd name="connsiteX271" fmla="*/ 14465821 w 16843836"/>
              <a:gd name="connsiteY271" fmla="*/ 156782 h 282293"/>
              <a:gd name="connsiteX272" fmla="*/ 14476383 w 16843836"/>
              <a:gd name="connsiteY272" fmla="*/ 142556 h 282293"/>
              <a:gd name="connsiteX273" fmla="*/ 14675576 w 16843836"/>
              <a:gd name="connsiteY273" fmla="*/ 16 h 282293"/>
              <a:gd name="connsiteX274" fmla="*/ 14703958 w 16843836"/>
              <a:gd name="connsiteY274" fmla="*/ 7540 h 282293"/>
              <a:gd name="connsiteX275" fmla="*/ 14734754 w 16843836"/>
              <a:gd name="connsiteY275" fmla="*/ 153078 h 282293"/>
              <a:gd name="connsiteX276" fmla="*/ 14733698 w 16843836"/>
              <a:gd name="connsiteY276" fmla="*/ 156785 h 282293"/>
              <a:gd name="connsiteX277" fmla="*/ 14744262 w 16843836"/>
              <a:gd name="connsiteY277" fmla="*/ 142556 h 282293"/>
              <a:gd name="connsiteX278" fmla="*/ 14943455 w 16843836"/>
              <a:gd name="connsiteY278" fmla="*/ 16 h 282293"/>
              <a:gd name="connsiteX279" fmla="*/ 14971837 w 16843836"/>
              <a:gd name="connsiteY279" fmla="*/ 7540 h 282293"/>
              <a:gd name="connsiteX280" fmla="*/ 15002633 w 16843836"/>
              <a:gd name="connsiteY280" fmla="*/ 153078 h 282293"/>
              <a:gd name="connsiteX281" fmla="*/ 15001577 w 16843836"/>
              <a:gd name="connsiteY281" fmla="*/ 156783 h 282293"/>
              <a:gd name="connsiteX282" fmla="*/ 15012140 w 16843836"/>
              <a:gd name="connsiteY282" fmla="*/ 142556 h 282293"/>
              <a:gd name="connsiteX283" fmla="*/ 15211333 w 16843836"/>
              <a:gd name="connsiteY283" fmla="*/ 16 h 282293"/>
              <a:gd name="connsiteX284" fmla="*/ 15239715 w 16843836"/>
              <a:gd name="connsiteY284" fmla="*/ 7540 h 282293"/>
              <a:gd name="connsiteX285" fmla="*/ 15270511 w 16843836"/>
              <a:gd name="connsiteY285" fmla="*/ 153078 h 282293"/>
              <a:gd name="connsiteX286" fmla="*/ 15269455 w 16843836"/>
              <a:gd name="connsiteY286" fmla="*/ 156783 h 282293"/>
              <a:gd name="connsiteX287" fmla="*/ 15280018 w 16843836"/>
              <a:gd name="connsiteY287" fmla="*/ 142556 h 282293"/>
              <a:gd name="connsiteX288" fmla="*/ 15479211 w 16843836"/>
              <a:gd name="connsiteY288" fmla="*/ 16 h 282293"/>
              <a:gd name="connsiteX289" fmla="*/ 15507593 w 16843836"/>
              <a:gd name="connsiteY289" fmla="*/ 7540 h 282293"/>
              <a:gd name="connsiteX290" fmla="*/ 15538389 w 16843836"/>
              <a:gd name="connsiteY290" fmla="*/ 153078 h 282293"/>
              <a:gd name="connsiteX291" fmla="*/ 15537333 w 16843836"/>
              <a:gd name="connsiteY291" fmla="*/ 156784 h 282293"/>
              <a:gd name="connsiteX292" fmla="*/ 15547897 w 16843836"/>
              <a:gd name="connsiteY292" fmla="*/ 142556 h 282293"/>
              <a:gd name="connsiteX293" fmla="*/ 15747090 w 16843836"/>
              <a:gd name="connsiteY293" fmla="*/ 16 h 282293"/>
              <a:gd name="connsiteX294" fmla="*/ 15775472 w 16843836"/>
              <a:gd name="connsiteY294" fmla="*/ 7540 h 282293"/>
              <a:gd name="connsiteX295" fmla="*/ 15806268 w 16843836"/>
              <a:gd name="connsiteY295" fmla="*/ 153078 h 282293"/>
              <a:gd name="connsiteX296" fmla="*/ 15805212 w 16843836"/>
              <a:gd name="connsiteY296" fmla="*/ 156783 h 282293"/>
              <a:gd name="connsiteX297" fmla="*/ 15815776 w 16843836"/>
              <a:gd name="connsiteY297" fmla="*/ 142556 h 282293"/>
              <a:gd name="connsiteX298" fmla="*/ 16014968 w 16843836"/>
              <a:gd name="connsiteY298" fmla="*/ 16 h 282293"/>
              <a:gd name="connsiteX299" fmla="*/ 16043350 w 16843836"/>
              <a:gd name="connsiteY299" fmla="*/ 7540 h 282293"/>
              <a:gd name="connsiteX300" fmla="*/ 16074146 w 16843836"/>
              <a:gd name="connsiteY300" fmla="*/ 153078 h 282293"/>
              <a:gd name="connsiteX301" fmla="*/ 16073090 w 16843836"/>
              <a:gd name="connsiteY301" fmla="*/ 156783 h 282293"/>
              <a:gd name="connsiteX302" fmla="*/ 16083652 w 16843836"/>
              <a:gd name="connsiteY302" fmla="*/ 142556 h 282293"/>
              <a:gd name="connsiteX303" fmla="*/ 16282846 w 16843836"/>
              <a:gd name="connsiteY303" fmla="*/ 16 h 282293"/>
              <a:gd name="connsiteX304" fmla="*/ 16311228 w 16843836"/>
              <a:gd name="connsiteY304" fmla="*/ 7540 h 282293"/>
              <a:gd name="connsiteX305" fmla="*/ 16342024 w 16843836"/>
              <a:gd name="connsiteY305" fmla="*/ 153078 h 282293"/>
              <a:gd name="connsiteX306" fmla="*/ 16340968 w 16843836"/>
              <a:gd name="connsiteY306" fmla="*/ 156785 h 282293"/>
              <a:gd name="connsiteX307" fmla="*/ 16351532 w 16843836"/>
              <a:gd name="connsiteY307" fmla="*/ 142556 h 282293"/>
              <a:gd name="connsiteX308" fmla="*/ 16550724 w 16843836"/>
              <a:gd name="connsiteY308" fmla="*/ 16 h 282293"/>
              <a:gd name="connsiteX309" fmla="*/ 16579106 w 16843836"/>
              <a:gd name="connsiteY309" fmla="*/ 7540 h 282293"/>
              <a:gd name="connsiteX310" fmla="*/ 16609904 w 16843836"/>
              <a:gd name="connsiteY310" fmla="*/ 153078 h 282293"/>
              <a:gd name="connsiteX311" fmla="*/ 16608852 w 16843836"/>
              <a:gd name="connsiteY311" fmla="*/ 156766 h 282293"/>
              <a:gd name="connsiteX312" fmla="*/ 16843836 w 16843836"/>
              <a:gd name="connsiteY312" fmla="*/ 272134 h 282293"/>
              <a:gd name="connsiteX313" fmla="*/ 16839440 w 16843836"/>
              <a:gd name="connsiteY313" fmla="*/ 282293 h 282293"/>
              <a:gd name="connsiteX0" fmla="*/ 1056 w 16843836"/>
              <a:gd name="connsiteY0" fmla="*/ 153078 h 272134"/>
              <a:gd name="connsiteX1" fmla="*/ 0 w 16843836"/>
              <a:gd name="connsiteY1" fmla="*/ 156783 h 272134"/>
              <a:gd name="connsiteX2" fmla="*/ 10562 w 16843836"/>
              <a:gd name="connsiteY2" fmla="*/ 142556 h 272134"/>
              <a:gd name="connsiteX3" fmla="*/ 209755 w 16843836"/>
              <a:gd name="connsiteY3" fmla="*/ 16 h 272134"/>
              <a:gd name="connsiteX4" fmla="*/ 238137 w 16843836"/>
              <a:gd name="connsiteY4" fmla="*/ 7540 h 272134"/>
              <a:gd name="connsiteX5" fmla="*/ 268934 w 16843836"/>
              <a:gd name="connsiteY5" fmla="*/ 153078 h 272134"/>
              <a:gd name="connsiteX6" fmla="*/ 267877 w 16843836"/>
              <a:gd name="connsiteY6" fmla="*/ 156785 h 272134"/>
              <a:gd name="connsiteX7" fmla="*/ 278441 w 16843836"/>
              <a:gd name="connsiteY7" fmla="*/ 142556 h 272134"/>
              <a:gd name="connsiteX8" fmla="*/ 477634 w 16843836"/>
              <a:gd name="connsiteY8" fmla="*/ 16 h 272134"/>
              <a:gd name="connsiteX9" fmla="*/ 506016 w 16843836"/>
              <a:gd name="connsiteY9" fmla="*/ 7540 h 272134"/>
              <a:gd name="connsiteX10" fmla="*/ 536812 w 16843836"/>
              <a:gd name="connsiteY10" fmla="*/ 153078 h 272134"/>
              <a:gd name="connsiteX11" fmla="*/ 535757 w 16843836"/>
              <a:gd name="connsiteY11" fmla="*/ 156783 h 272134"/>
              <a:gd name="connsiteX12" fmla="*/ 546319 w 16843836"/>
              <a:gd name="connsiteY12" fmla="*/ 142556 h 272134"/>
              <a:gd name="connsiteX13" fmla="*/ 745512 w 16843836"/>
              <a:gd name="connsiteY13" fmla="*/ 16 h 272134"/>
              <a:gd name="connsiteX14" fmla="*/ 773894 w 16843836"/>
              <a:gd name="connsiteY14" fmla="*/ 7540 h 272134"/>
              <a:gd name="connsiteX15" fmla="*/ 804690 w 16843836"/>
              <a:gd name="connsiteY15" fmla="*/ 153078 h 272134"/>
              <a:gd name="connsiteX16" fmla="*/ 803634 w 16843836"/>
              <a:gd name="connsiteY16" fmla="*/ 156783 h 272134"/>
              <a:gd name="connsiteX17" fmla="*/ 814197 w 16843836"/>
              <a:gd name="connsiteY17" fmla="*/ 142556 h 272134"/>
              <a:gd name="connsiteX18" fmla="*/ 1013390 w 16843836"/>
              <a:gd name="connsiteY18" fmla="*/ 16 h 272134"/>
              <a:gd name="connsiteX19" fmla="*/ 1041772 w 16843836"/>
              <a:gd name="connsiteY19" fmla="*/ 7540 h 272134"/>
              <a:gd name="connsiteX20" fmla="*/ 1072568 w 16843836"/>
              <a:gd name="connsiteY20" fmla="*/ 153078 h 272134"/>
              <a:gd name="connsiteX21" fmla="*/ 1071510 w 16843836"/>
              <a:gd name="connsiteY21" fmla="*/ 156785 h 272134"/>
              <a:gd name="connsiteX22" fmla="*/ 1082076 w 16843836"/>
              <a:gd name="connsiteY22" fmla="*/ 142556 h 272134"/>
              <a:gd name="connsiteX23" fmla="*/ 1281268 w 16843836"/>
              <a:gd name="connsiteY23" fmla="*/ 16 h 272134"/>
              <a:gd name="connsiteX24" fmla="*/ 1309649 w 16843836"/>
              <a:gd name="connsiteY24" fmla="*/ 7540 h 272134"/>
              <a:gd name="connsiteX25" fmla="*/ 1340447 w 16843836"/>
              <a:gd name="connsiteY25" fmla="*/ 153078 h 272134"/>
              <a:gd name="connsiteX26" fmla="*/ 1339392 w 16843836"/>
              <a:gd name="connsiteY26" fmla="*/ 156783 h 272134"/>
              <a:gd name="connsiteX27" fmla="*/ 1349953 w 16843836"/>
              <a:gd name="connsiteY27" fmla="*/ 142556 h 272134"/>
              <a:gd name="connsiteX28" fmla="*/ 1549146 w 16843836"/>
              <a:gd name="connsiteY28" fmla="*/ 16 h 272134"/>
              <a:gd name="connsiteX29" fmla="*/ 1577528 w 16843836"/>
              <a:gd name="connsiteY29" fmla="*/ 7540 h 272134"/>
              <a:gd name="connsiteX30" fmla="*/ 1608325 w 16843836"/>
              <a:gd name="connsiteY30" fmla="*/ 153078 h 272134"/>
              <a:gd name="connsiteX31" fmla="*/ 1607269 w 16843836"/>
              <a:gd name="connsiteY31" fmla="*/ 156783 h 272134"/>
              <a:gd name="connsiteX32" fmla="*/ 1617831 w 16843836"/>
              <a:gd name="connsiteY32" fmla="*/ 142556 h 272134"/>
              <a:gd name="connsiteX33" fmla="*/ 1817024 w 16843836"/>
              <a:gd name="connsiteY33" fmla="*/ 16 h 272134"/>
              <a:gd name="connsiteX34" fmla="*/ 1845406 w 16843836"/>
              <a:gd name="connsiteY34" fmla="*/ 7540 h 272134"/>
              <a:gd name="connsiteX35" fmla="*/ 1876203 w 16843836"/>
              <a:gd name="connsiteY35" fmla="*/ 153078 h 272134"/>
              <a:gd name="connsiteX36" fmla="*/ 1875145 w 16843836"/>
              <a:gd name="connsiteY36" fmla="*/ 156785 h 272134"/>
              <a:gd name="connsiteX37" fmla="*/ 1885711 w 16843836"/>
              <a:gd name="connsiteY37" fmla="*/ 142556 h 272134"/>
              <a:gd name="connsiteX38" fmla="*/ 2084903 w 16843836"/>
              <a:gd name="connsiteY38" fmla="*/ 16 h 272134"/>
              <a:gd name="connsiteX39" fmla="*/ 2113284 w 16843836"/>
              <a:gd name="connsiteY39" fmla="*/ 7540 h 272134"/>
              <a:gd name="connsiteX40" fmla="*/ 2144081 w 16843836"/>
              <a:gd name="connsiteY40" fmla="*/ 153078 h 272134"/>
              <a:gd name="connsiteX41" fmla="*/ 2143025 w 16843836"/>
              <a:gd name="connsiteY41" fmla="*/ 156783 h 272134"/>
              <a:gd name="connsiteX42" fmla="*/ 2153589 w 16843836"/>
              <a:gd name="connsiteY42" fmla="*/ 142556 h 272134"/>
              <a:gd name="connsiteX43" fmla="*/ 2352782 w 16843836"/>
              <a:gd name="connsiteY43" fmla="*/ 16 h 272134"/>
              <a:gd name="connsiteX44" fmla="*/ 2381163 w 16843836"/>
              <a:gd name="connsiteY44" fmla="*/ 7540 h 272134"/>
              <a:gd name="connsiteX45" fmla="*/ 2411961 w 16843836"/>
              <a:gd name="connsiteY45" fmla="*/ 153078 h 272134"/>
              <a:gd name="connsiteX46" fmla="*/ 2410903 w 16843836"/>
              <a:gd name="connsiteY46" fmla="*/ 156783 h 272134"/>
              <a:gd name="connsiteX47" fmla="*/ 2421465 w 16843836"/>
              <a:gd name="connsiteY47" fmla="*/ 142556 h 272134"/>
              <a:gd name="connsiteX48" fmla="*/ 2620659 w 16843836"/>
              <a:gd name="connsiteY48" fmla="*/ 16 h 272134"/>
              <a:gd name="connsiteX49" fmla="*/ 2649041 w 16843836"/>
              <a:gd name="connsiteY49" fmla="*/ 7540 h 272134"/>
              <a:gd name="connsiteX50" fmla="*/ 2679836 w 16843836"/>
              <a:gd name="connsiteY50" fmla="*/ 153078 h 272134"/>
              <a:gd name="connsiteX51" fmla="*/ 2678780 w 16843836"/>
              <a:gd name="connsiteY51" fmla="*/ 156785 h 272134"/>
              <a:gd name="connsiteX52" fmla="*/ 2689345 w 16843836"/>
              <a:gd name="connsiteY52" fmla="*/ 142556 h 272134"/>
              <a:gd name="connsiteX53" fmla="*/ 2888538 w 16843836"/>
              <a:gd name="connsiteY53" fmla="*/ 16 h 272134"/>
              <a:gd name="connsiteX54" fmla="*/ 2916920 w 16843836"/>
              <a:gd name="connsiteY54" fmla="*/ 7540 h 272134"/>
              <a:gd name="connsiteX55" fmla="*/ 2947716 w 16843836"/>
              <a:gd name="connsiteY55" fmla="*/ 153078 h 272134"/>
              <a:gd name="connsiteX56" fmla="*/ 2946660 w 16843836"/>
              <a:gd name="connsiteY56" fmla="*/ 156783 h 272134"/>
              <a:gd name="connsiteX57" fmla="*/ 2957222 w 16843836"/>
              <a:gd name="connsiteY57" fmla="*/ 142556 h 272134"/>
              <a:gd name="connsiteX58" fmla="*/ 3156416 w 16843836"/>
              <a:gd name="connsiteY58" fmla="*/ 16 h 272134"/>
              <a:gd name="connsiteX59" fmla="*/ 3184798 w 16843836"/>
              <a:gd name="connsiteY59" fmla="*/ 7540 h 272134"/>
              <a:gd name="connsiteX60" fmla="*/ 3215593 w 16843836"/>
              <a:gd name="connsiteY60" fmla="*/ 153078 h 272134"/>
              <a:gd name="connsiteX61" fmla="*/ 3214537 w 16843836"/>
              <a:gd name="connsiteY61" fmla="*/ 156783 h 272134"/>
              <a:gd name="connsiteX62" fmla="*/ 3225100 w 16843836"/>
              <a:gd name="connsiteY62" fmla="*/ 142556 h 272134"/>
              <a:gd name="connsiteX63" fmla="*/ 3424293 w 16843836"/>
              <a:gd name="connsiteY63" fmla="*/ 16 h 272134"/>
              <a:gd name="connsiteX64" fmla="*/ 3452676 w 16843836"/>
              <a:gd name="connsiteY64" fmla="*/ 7540 h 272134"/>
              <a:gd name="connsiteX65" fmla="*/ 3483472 w 16843836"/>
              <a:gd name="connsiteY65" fmla="*/ 153078 h 272134"/>
              <a:gd name="connsiteX66" fmla="*/ 3482416 w 16843836"/>
              <a:gd name="connsiteY66" fmla="*/ 156782 h 272134"/>
              <a:gd name="connsiteX67" fmla="*/ 3492979 w 16843836"/>
              <a:gd name="connsiteY67" fmla="*/ 142556 h 272134"/>
              <a:gd name="connsiteX68" fmla="*/ 3692172 w 16843836"/>
              <a:gd name="connsiteY68" fmla="*/ 16 h 272134"/>
              <a:gd name="connsiteX69" fmla="*/ 3720553 w 16843836"/>
              <a:gd name="connsiteY69" fmla="*/ 7540 h 272134"/>
              <a:gd name="connsiteX70" fmla="*/ 3751350 w 16843836"/>
              <a:gd name="connsiteY70" fmla="*/ 153078 h 272134"/>
              <a:gd name="connsiteX71" fmla="*/ 3750294 w 16843836"/>
              <a:gd name="connsiteY71" fmla="*/ 156785 h 272134"/>
              <a:gd name="connsiteX72" fmla="*/ 3760858 w 16843836"/>
              <a:gd name="connsiteY72" fmla="*/ 142556 h 272134"/>
              <a:gd name="connsiteX73" fmla="*/ 3960051 w 16843836"/>
              <a:gd name="connsiteY73" fmla="*/ 16 h 272134"/>
              <a:gd name="connsiteX74" fmla="*/ 3988432 w 16843836"/>
              <a:gd name="connsiteY74" fmla="*/ 7540 h 272134"/>
              <a:gd name="connsiteX75" fmla="*/ 4019229 w 16843836"/>
              <a:gd name="connsiteY75" fmla="*/ 153078 h 272134"/>
              <a:gd name="connsiteX76" fmla="*/ 4018174 w 16843836"/>
              <a:gd name="connsiteY76" fmla="*/ 156782 h 272134"/>
              <a:gd name="connsiteX77" fmla="*/ 4028736 w 16843836"/>
              <a:gd name="connsiteY77" fmla="*/ 142556 h 272134"/>
              <a:gd name="connsiteX78" fmla="*/ 4227928 w 16843836"/>
              <a:gd name="connsiteY78" fmla="*/ 16 h 272134"/>
              <a:gd name="connsiteX79" fmla="*/ 4256311 w 16843836"/>
              <a:gd name="connsiteY79" fmla="*/ 7540 h 272134"/>
              <a:gd name="connsiteX80" fmla="*/ 4287106 w 16843836"/>
              <a:gd name="connsiteY80" fmla="*/ 153078 h 272134"/>
              <a:gd name="connsiteX81" fmla="*/ 4286052 w 16843836"/>
              <a:gd name="connsiteY81" fmla="*/ 156782 h 272134"/>
              <a:gd name="connsiteX82" fmla="*/ 4296613 w 16843836"/>
              <a:gd name="connsiteY82" fmla="*/ 142556 h 272134"/>
              <a:gd name="connsiteX83" fmla="*/ 4495806 w 16843836"/>
              <a:gd name="connsiteY83" fmla="*/ 16 h 272134"/>
              <a:gd name="connsiteX84" fmla="*/ 4524189 w 16843836"/>
              <a:gd name="connsiteY84" fmla="*/ 7540 h 272134"/>
              <a:gd name="connsiteX85" fmla="*/ 4554984 w 16843836"/>
              <a:gd name="connsiteY85" fmla="*/ 153078 h 272134"/>
              <a:gd name="connsiteX86" fmla="*/ 4553928 w 16843836"/>
              <a:gd name="connsiteY86" fmla="*/ 156785 h 272134"/>
              <a:gd name="connsiteX87" fmla="*/ 4564492 w 16843836"/>
              <a:gd name="connsiteY87" fmla="*/ 142556 h 272134"/>
              <a:gd name="connsiteX88" fmla="*/ 4763685 w 16843836"/>
              <a:gd name="connsiteY88" fmla="*/ 16 h 272134"/>
              <a:gd name="connsiteX89" fmla="*/ 4792068 w 16843836"/>
              <a:gd name="connsiteY89" fmla="*/ 7540 h 272134"/>
              <a:gd name="connsiteX90" fmla="*/ 4822864 w 16843836"/>
              <a:gd name="connsiteY90" fmla="*/ 153078 h 272134"/>
              <a:gd name="connsiteX91" fmla="*/ 4821807 w 16843836"/>
              <a:gd name="connsiteY91" fmla="*/ 156783 h 272134"/>
              <a:gd name="connsiteX92" fmla="*/ 4832371 w 16843836"/>
              <a:gd name="connsiteY92" fmla="*/ 142556 h 272134"/>
              <a:gd name="connsiteX93" fmla="*/ 5031564 w 16843836"/>
              <a:gd name="connsiteY93" fmla="*/ 16 h 272134"/>
              <a:gd name="connsiteX94" fmla="*/ 5059945 w 16843836"/>
              <a:gd name="connsiteY94" fmla="*/ 7540 h 272134"/>
              <a:gd name="connsiteX95" fmla="*/ 5090742 w 16843836"/>
              <a:gd name="connsiteY95" fmla="*/ 153078 h 272134"/>
              <a:gd name="connsiteX96" fmla="*/ 5089687 w 16843836"/>
              <a:gd name="connsiteY96" fmla="*/ 156782 h 272134"/>
              <a:gd name="connsiteX97" fmla="*/ 5100249 w 16843836"/>
              <a:gd name="connsiteY97" fmla="*/ 142556 h 272134"/>
              <a:gd name="connsiteX98" fmla="*/ 5299442 w 16843836"/>
              <a:gd name="connsiteY98" fmla="*/ 16 h 272134"/>
              <a:gd name="connsiteX99" fmla="*/ 5327823 w 16843836"/>
              <a:gd name="connsiteY99" fmla="*/ 7540 h 272134"/>
              <a:gd name="connsiteX100" fmla="*/ 5358619 w 16843836"/>
              <a:gd name="connsiteY100" fmla="*/ 153078 h 272134"/>
              <a:gd name="connsiteX101" fmla="*/ 5357564 w 16843836"/>
              <a:gd name="connsiteY101" fmla="*/ 156785 h 272134"/>
              <a:gd name="connsiteX102" fmla="*/ 5368128 w 16843836"/>
              <a:gd name="connsiteY102" fmla="*/ 142556 h 272134"/>
              <a:gd name="connsiteX103" fmla="*/ 5567320 w 16843836"/>
              <a:gd name="connsiteY103" fmla="*/ 16 h 272134"/>
              <a:gd name="connsiteX104" fmla="*/ 5595703 w 16843836"/>
              <a:gd name="connsiteY104" fmla="*/ 7540 h 272134"/>
              <a:gd name="connsiteX105" fmla="*/ 5626498 w 16843836"/>
              <a:gd name="connsiteY105" fmla="*/ 153078 h 272134"/>
              <a:gd name="connsiteX106" fmla="*/ 5625444 w 16843836"/>
              <a:gd name="connsiteY106" fmla="*/ 156782 h 272134"/>
              <a:gd name="connsiteX107" fmla="*/ 5636005 w 16843836"/>
              <a:gd name="connsiteY107" fmla="*/ 142556 h 272134"/>
              <a:gd name="connsiteX108" fmla="*/ 5835198 w 16843836"/>
              <a:gd name="connsiteY108" fmla="*/ 16 h 272134"/>
              <a:gd name="connsiteX109" fmla="*/ 5863581 w 16843836"/>
              <a:gd name="connsiteY109" fmla="*/ 7540 h 272134"/>
              <a:gd name="connsiteX110" fmla="*/ 5894376 w 16843836"/>
              <a:gd name="connsiteY110" fmla="*/ 153078 h 272134"/>
              <a:gd name="connsiteX111" fmla="*/ 5893321 w 16843836"/>
              <a:gd name="connsiteY111" fmla="*/ 156782 h 272134"/>
              <a:gd name="connsiteX112" fmla="*/ 5903883 w 16843836"/>
              <a:gd name="connsiteY112" fmla="*/ 142556 h 272134"/>
              <a:gd name="connsiteX113" fmla="*/ 6103077 w 16843836"/>
              <a:gd name="connsiteY113" fmla="*/ 16 h 272134"/>
              <a:gd name="connsiteX114" fmla="*/ 6131458 w 16843836"/>
              <a:gd name="connsiteY114" fmla="*/ 7540 h 272134"/>
              <a:gd name="connsiteX115" fmla="*/ 6162255 w 16843836"/>
              <a:gd name="connsiteY115" fmla="*/ 153078 h 272134"/>
              <a:gd name="connsiteX116" fmla="*/ 6161199 w 16843836"/>
              <a:gd name="connsiteY116" fmla="*/ 156785 h 272134"/>
              <a:gd name="connsiteX117" fmla="*/ 6171763 w 16843836"/>
              <a:gd name="connsiteY117" fmla="*/ 142556 h 272134"/>
              <a:gd name="connsiteX118" fmla="*/ 6370956 w 16843836"/>
              <a:gd name="connsiteY118" fmla="*/ 16 h 272134"/>
              <a:gd name="connsiteX119" fmla="*/ 6399337 w 16843836"/>
              <a:gd name="connsiteY119" fmla="*/ 7540 h 272134"/>
              <a:gd name="connsiteX120" fmla="*/ 6430134 w 16843836"/>
              <a:gd name="connsiteY120" fmla="*/ 153078 h 272134"/>
              <a:gd name="connsiteX121" fmla="*/ 6429078 w 16843836"/>
              <a:gd name="connsiteY121" fmla="*/ 156783 h 272134"/>
              <a:gd name="connsiteX122" fmla="*/ 6439641 w 16843836"/>
              <a:gd name="connsiteY122" fmla="*/ 142556 h 272134"/>
              <a:gd name="connsiteX123" fmla="*/ 6638834 w 16843836"/>
              <a:gd name="connsiteY123" fmla="*/ 16 h 272134"/>
              <a:gd name="connsiteX124" fmla="*/ 6667215 w 16843836"/>
              <a:gd name="connsiteY124" fmla="*/ 7540 h 272134"/>
              <a:gd name="connsiteX125" fmla="*/ 6698012 w 16843836"/>
              <a:gd name="connsiteY125" fmla="*/ 153078 h 272134"/>
              <a:gd name="connsiteX126" fmla="*/ 6696956 w 16843836"/>
              <a:gd name="connsiteY126" fmla="*/ 156783 h 272134"/>
              <a:gd name="connsiteX127" fmla="*/ 6707519 w 16843836"/>
              <a:gd name="connsiteY127" fmla="*/ 142556 h 272134"/>
              <a:gd name="connsiteX128" fmla="*/ 6906711 w 16843836"/>
              <a:gd name="connsiteY128" fmla="*/ 16 h 272134"/>
              <a:gd name="connsiteX129" fmla="*/ 6935094 w 16843836"/>
              <a:gd name="connsiteY129" fmla="*/ 7540 h 272134"/>
              <a:gd name="connsiteX130" fmla="*/ 6965889 w 16843836"/>
              <a:gd name="connsiteY130" fmla="*/ 153078 h 272134"/>
              <a:gd name="connsiteX131" fmla="*/ 6964833 w 16843836"/>
              <a:gd name="connsiteY131" fmla="*/ 156784 h 272134"/>
              <a:gd name="connsiteX132" fmla="*/ 6975397 w 16843836"/>
              <a:gd name="connsiteY132" fmla="*/ 142556 h 272134"/>
              <a:gd name="connsiteX133" fmla="*/ 7174590 w 16843836"/>
              <a:gd name="connsiteY133" fmla="*/ 16 h 272134"/>
              <a:gd name="connsiteX134" fmla="*/ 7202973 w 16843836"/>
              <a:gd name="connsiteY134" fmla="*/ 7540 h 272134"/>
              <a:gd name="connsiteX135" fmla="*/ 7233768 w 16843836"/>
              <a:gd name="connsiteY135" fmla="*/ 153078 h 272134"/>
              <a:gd name="connsiteX136" fmla="*/ 7232713 w 16843836"/>
              <a:gd name="connsiteY136" fmla="*/ 156783 h 272134"/>
              <a:gd name="connsiteX137" fmla="*/ 7243275 w 16843836"/>
              <a:gd name="connsiteY137" fmla="*/ 142556 h 272134"/>
              <a:gd name="connsiteX138" fmla="*/ 7442468 w 16843836"/>
              <a:gd name="connsiteY138" fmla="*/ 16 h 272134"/>
              <a:gd name="connsiteX139" fmla="*/ 7470850 w 16843836"/>
              <a:gd name="connsiteY139" fmla="*/ 7540 h 272134"/>
              <a:gd name="connsiteX140" fmla="*/ 7501646 w 16843836"/>
              <a:gd name="connsiteY140" fmla="*/ 153078 h 272134"/>
              <a:gd name="connsiteX141" fmla="*/ 7500590 w 16843836"/>
              <a:gd name="connsiteY141" fmla="*/ 156783 h 272134"/>
              <a:gd name="connsiteX142" fmla="*/ 7511153 w 16843836"/>
              <a:gd name="connsiteY142" fmla="*/ 142556 h 272134"/>
              <a:gd name="connsiteX143" fmla="*/ 7710346 w 16843836"/>
              <a:gd name="connsiteY143" fmla="*/ 16 h 272134"/>
              <a:gd name="connsiteX144" fmla="*/ 7738728 w 16843836"/>
              <a:gd name="connsiteY144" fmla="*/ 7540 h 272134"/>
              <a:gd name="connsiteX145" fmla="*/ 7769524 w 16843836"/>
              <a:gd name="connsiteY145" fmla="*/ 153078 h 272134"/>
              <a:gd name="connsiteX146" fmla="*/ 7768468 w 16843836"/>
              <a:gd name="connsiteY146" fmla="*/ 156785 h 272134"/>
              <a:gd name="connsiteX147" fmla="*/ 7779032 w 16843836"/>
              <a:gd name="connsiteY147" fmla="*/ 142556 h 272134"/>
              <a:gd name="connsiteX148" fmla="*/ 7978224 w 16843836"/>
              <a:gd name="connsiteY148" fmla="*/ 16 h 272134"/>
              <a:gd name="connsiteX149" fmla="*/ 8006606 w 16843836"/>
              <a:gd name="connsiteY149" fmla="*/ 7540 h 272134"/>
              <a:gd name="connsiteX150" fmla="*/ 8037403 w 16843836"/>
              <a:gd name="connsiteY150" fmla="*/ 153078 h 272134"/>
              <a:gd name="connsiteX151" fmla="*/ 8036352 w 16843836"/>
              <a:gd name="connsiteY151" fmla="*/ 156766 h 272134"/>
              <a:gd name="connsiteX152" fmla="*/ 8046902 w 16843836"/>
              <a:gd name="connsiteY152" fmla="*/ 142556 h 272134"/>
              <a:gd name="connsiteX153" fmla="*/ 8246094 w 16843836"/>
              <a:gd name="connsiteY153" fmla="*/ 16 h 272134"/>
              <a:gd name="connsiteX154" fmla="*/ 8274476 w 16843836"/>
              <a:gd name="connsiteY154" fmla="*/ 7540 h 272134"/>
              <a:gd name="connsiteX155" fmla="*/ 8305273 w 16843836"/>
              <a:gd name="connsiteY155" fmla="*/ 153078 h 272134"/>
              <a:gd name="connsiteX156" fmla="*/ 8304374 w 16843836"/>
              <a:gd name="connsiteY156" fmla="*/ 156232 h 272134"/>
              <a:gd name="connsiteX157" fmla="*/ 8304426 w 16843836"/>
              <a:gd name="connsiteY157" fmla="*/ 156154 h 272134"/>
              <a:gd name="connsiteX158" fmla="*/ 8514377 w 16843836"/>
              <a:gd name="connsiteY158" fmla="*/ 16 h 272134"/>
              <a:gd name="connsiteX159" fmla="*/ 8542759 w 16843836"/>
              <a:gd name="connsiteY159" fmla="*/ 7540 h 272134"/>
              <a:gd name="connsiteX160" fmla="*/ 8573556 w 16843836"/>
              <a:gd name="connsiteY160" fmla="*/ 153078 h 272134"/>
              <a:gd name="connsiteX161" fmla="*/ 8572500 w 16843836"/>
              <a:gd name="connsiteY161" fmla="*/ 156783 h 272134"/>
              <a:gd name="connsiteX162" fmla="*/ 8583062 w 16843836"/>
              <a:gd name="connsiteY162" fmla="*/ 142556 h 272134"/>
              <a:gd name="connsiteX163" fmla="*/ 8782255 w 16843836"/>
              <a:gd name="connsiteY163" fmla="*/ 16 h 272134"/>
              <a:gd name="connsiteX164" fmla="*/ 8810637 w 16843836"/>
              <a:gd name="connsiteY164" fmla="*/ 7540 h 272134"/>
              <a:gd name="connsiteX165" fmla="*/ 8841434 w 16843836"/>
              <a:gd name="connsiteY165" fmla="*/ 153078 h 272134"/>
              <a:gd name="connsiteX166" fmla="*/ 8840377 w 16843836"/>
              <a:gd name="connsiteY166" fmla="*/ 156785 h 272134"/>
              <a:gd name="connsiteX167" fmla="*/ 8850941 w 16843836"/>
              <a:gd name="connsiteY167" fmla="*/ 142556 h 272134"/>
              <a:gd name="connsiteX168" fmla="*/ 9050134 w 16843836"/>
              <a:gd name="connsiteY168" fmla="*/ 16 h 272134"/>
              <a:gd name="connsiteX169" fmla="*/ 9078516 w 16843836"/>
              <a:gd name="connsiteY169" fmla="*/ 7540 h 272134"/>
              <a:gd name="connsiteX170" fmla="*/ 9109312 w 16843836"/>
              <a:gd name="connsiteY170" fmla="*/ 153078 h 272134"/>
              <a:gd name="connsiteX171" fmla="*/ 9108257 w 16843836"/>
              <a:gd name="connsiteY171" fmla="*/ 156783 h 272134"/>
              <a:gd name="connsiteX172" fmla="*/ 9118819 w 16843836"/>
              <a:gd name="connsiteY172" fmla="*/ 142556 h 272134"/>
              <a:gd name="connsiteX173" fmla="*/ 9318012 w 16843836"/>
              <a:gd name="connsiteY173" fmla="*/ 16 h 272134"/>
              <a:gd name="connsiteX174" fmla="*/ 9346394 w 16843836"/>
              <a:gd name="connsiteY174" fmla="*/ 7540 h 272134"/>
              <a:gd name="connsiteX175" fmla="*/ 9377190 w 16843836"/>
              <a:gd name="connsiteY175" fmla="*/ 153078 h 272134"/>
              <a:gd name="connsiteX176" fmla="*/ 9376134 w 16843836"/>
              <a:gd name="connsiteY176" fmla="*/ 156783 h 272134"/>
              <a:gd name="connsiteX177" fmla="*/ 9386697 w 16843836"/>
              <a:gd name="connsiteY177" fmla="*/ 142556 h 272134"/>
              <a:gd name="connsiteX178" fmla="*/ 9585890 w 16843836"/>
              <a:gd name="connsiteY178" fmla="*/ 16 h 272134"/>
              <a:gd name="connsiteX179" fmla="*/ 9614272 w 16843836"/>
              <a:gd name="connsiteY179" fmla="*/ 7540 h 272134"/>
              <a:gd name="connsiteX180" fmla="*/ 9645068 w 16843836"/>
              <a:gd name="connsiteY180" fmla="*/ 153078 h 272134"/>
              <a:gd name="connsiteX181" fmla="*/ 9644010 w 16843836"/>
              <a:gd name="connsiteY181" fmla="*/ 156785 h 272134"/>
              <a:gd name="connsiteX182" fmla="*/ 9654575 w 16843836"/>
              <a:gd name="connsiteY182" fmla="*/ 142556 h 272134"/>
              <a:gd name="connsiteX183" fmla="*/ 9853768 w 16843836"/>
              <a:gd name="connsiteY183" fmla="*/ 16 h 272134"/>
              <a:gd name="connsiteX184" fmla="*/ 9882149 w 16843836"/>
              <a:gd name="connsiteY184" fmla="*/ 7540 h 272134"/>
              <a:gd name="connsiteX185" fmla="*/ 9912947 w 16843836"/>
              <a:gd name="connsiteY185" fmla="*/ 153078 h 272134"/>
              <a:gd name="connsiteX186" fmla="*/ 9911891 w 16843836"/>
              <a:gd name="connsiteY186" fmla="*/ 156783 h 272134"/>
              <a:gd name="connsiteX187" fmla="*/ 9922453 w 16843836"/>
              <a:gd name="connsiteY187" fmla="*/ 142556 h 272134"/>
              <a:gd name="connsiteX188" fmla="*/ 10121646 w 16843836"/>
              <a:gd name="connsiteY188" fmla="*/ 16 h 272134"/>
              <a:gd name="connsiteX189" fmla="*/ 10150028 w 16843836"/>
              <a:gd name="connsiteY189" fmla="*/ 7540 h 272134"/>
              <a:gd name="connsiteX190" fmla="*/ 10180825 w 16843836"/>
              <a:gd name="connsiteY190" fmla="*/ 153078 h 272134"/>
              <a:gd name="connsiteX191" fmla="*/ 10179769 w 16843836"/>
              <a:gd name="connsiteY191" fmla="*/ 156783 h 272134"/>
              <a:gd name="connsiteX192" fmla="*/ 10190331 w 16843836"/>
              <a:gd name="connsiteY192" fmla="*/ 142556 h 272134"/>
              <a:gd name="connsiteX193" fmla="*/ 10389524 w 16843836"/>
              <a:gd name="connsiteY193" fmla="*/ 16 h 272134"/>
              <a:gd name="connsiteX194" fmla="*/ 10417906 w 16843836"/>
              <a:gd name="connsiteY194" fmla="*/ 7540 h 272134"/>
              <a:gd name="connsiteX195" fmla="*/ 10448703 w 16843836"/>
              <a:gd name="connsiteY195" fmla="*/ 153078 h 272134"/>
              <a:gd name="connsiteX196" fmla="*/ 10447645 w 16843836"/>
              <a:gd name="connsiteY196" fmla="*/ 156785 h 272134"/>
              <a:gd name="connsiteX197" fmla="*/ 10458211 w 16843836"/>
              <a:gd name="connsiteY197" fmla="*/ 142556 h 272134"/>
              <a:gd name="connsiteX198" fmla="*/ 10657403 w 16843836"/>
              <a:gd name="connsiteY198" fmla="*/ 16 h 272134"/>
              <a:gd name="connsiteX199" fmla="*/ 10685784 w 16843836"/>
              <a:gd name="connsiteY199" fmla="*/ 7540 h 272134"/>
              <a:gd name="connsiteX200" fmla="*/ 10716581 w 16843836"/>
              <a:gd name="connsiteY200" fmla="*/ 153078 h 272134"/>
              <a:gd name="connsiteX201" fmla="*/ 10715525 w 16843836"/>
              <a:gd name="connsiteY201" fmla="*/ 156783 h 272134"/>
              <a:gd name="connsiteX202" fmla="*/ 10726089 w 16843836"/>
              <a:gd name="connsiteY202" fmla="*/ 142556 h 272134"/>
              <a:gd name="connsiteX203" fmla="*/ 10925281 w 16843836"/>
              <a:gd name="connsiteY203" fmla="*/ 16 h 272134"/>
              <a:gd name="connsiteX204" fmla="*/ 10953663 w 16843836"/>
              <a:gd name="connsiteY204" fmla="*/ 7540 h 272134"/>
              <a:gd name="connsiteX205" fmla="*/ 10984460 w 16843836"/>
              <a:gd name="connsiteY205" fmla="*/ 153078 h 272134"/>
              <a:gd name="connsiteX206" fmla="*/ 10983403 w 16843836"/>
              <a:gd name="connsiteY206" fmla="*/ 156783 h 272134"/>
              <a:gd name="connsiteX207" fmla="*/ 10993965 w 16843836"/>
              <a:gd name="connsiteY207" fmla="*/ 142556 h 272134"/>
              <a:gd name="connsiteX208" fmla="*/ 11193159 w 16843836"/>
              <a:gd name="connsiteY208" fmla="*/ 16 h 272134"/>
              <a:gd name="connsiteX209" fmla="*/ 11221541 w 16843836"/>
              <a:gd name="connsiteY209" fmla="*/ 7540 h 272134"/>
              <a:gd name="connsiteX210" fmla="*/ 11252336 w 16843836"/>
              <a:gd name="connsiteY210" fmla="*/ 153078 h 272134"/>
              <a:gd name="connsiteX211" fmla="*/ 11251280 w 16843836"/>
              <a:gd name="connsiteY211" fmla="*/ 156785 h 272134"/>
              <a:gd name="connsiteX212" fmla="*/ 11261845 w 16843836"/>
              <a:gd name="connsiteY212" fmla="*/ 142556 h 272134"/>
              <a:gd name="connsiteX213" fmla="*/ 11461038 w 16843836"/>
              <a:gd name="connsiteY213" fmla="*/ 16 h 272134"/>
              <a:gd name="connsiteX214" fmla="*/ 11489419 w 16843836"/>
              <a:gd name="connsiteY214" fmla="*/ 7540 h 272134"/>
              <a:gd name="connsiteX215" fmla="*/ 11520216 w 16843836"/>
              <a:gd name="connsiteY215" fmla="*/ 153078 h 272134"/>
              <a:gd name="connsiteX216" fmla="*/ 11519160 w 16843836"/>
              <a:gd name="connsiteY216" fmla="*/ 156783 h 272134"/>
              <a:gd name="connsiteX217" fmla="*/ 11529722 w 16843836"/>
              <a:gd name="connsiteY217" fmla="*/ 142556 h 272134"/>
              <a:gd name="connsiteX218" fmla="*/ 11728916 w 16843836"/>
              <a:gd name="connsiteY218" fmla="*/ 16 h 272134"/>
              <a:gd name="connsiteX219" fmla="*/ 11757297 w 16843836"/>
              <a:gd name="connsiteY219" fmla="*/ 7540 h 272134"/>
              <a:gd name="connsiteX220" fmla="*/ 11788093 w 16843836"/>
              <a:gd name="connsiteY220" fmla="*/ 153078 h 272134"/>
              <a:gd name="connsiteX221" fmla="*/ 11787037 w 16843836"/>
              <a:gd name="connsiteY221" fmla="*/ 156783 h 272134"/>
              <a:gd name="connsiteX222" fmla="*/ 11797600 w 16843836"/>
              <a:gd name="connsiteY222" fmla="*/ 142556 h 272134"/>
              <a:gd name="connsiteX223" fmla="*/ 11996793 w 16843836"/>
              <a:gd name="connsiteY223" fmla="*/ 16 h 272134"/>
              <a:gd name="connsiteX224" fmla="*/ 12025175 w 16843836"/>
              <a:gd name="connsiteY224" fmla="*/ 7540 h 272134"/>
              <a:gd name="connsiteX225" fmla="*/ 12055971 w 16843836"/>
              <a:gd name="connsiteY225" fmla="*/ 153078 h 272134"/>
              <a:gd name="connsiteX226" fmla="*/ 12054916 w 16843836"/>
              <a:gd name="connsiteY226" fmla="*/ 156782 h 272134"/>
              <a:gd name="connsiteX227" fmla="*/ 12065478 w 16843836"/>
              <a:gd name="connsiteY227" fmla="*/ 142556 h 272134"/>
              <a:gd name="connsiteX228" fmla="*/ 12264671 w 16843836"/>
              <a:gd name="connsiteY228" fmla="*/ 16 h 272134"/>
              <a:gd name="connsiteX229" fmla="*/ 12293053 w 16843836"/>
              <a:gd name="connsiteY229" fmla="*/ 7540 h 272134"/>
              <a:gd name="connsiteX230" fmla="*/ 12323849 w 16843836"/>
              <a:gd name="connsiteY230" fmla="*/ 153078 h 272134"/>
              <a:gd name="connsiteX231" fmla="*/ 12322793 w 16843836"/>
              <a:gd name="connsiteY231" fmla="*/ 156785 h 272134"/>
              <a:gd name="connsiteX232" fmla="*/ 12333357 w 16843836"/>
              <a:gd name="connsiteY232" fmla="*/ 142556 h 272134"/>
              <a:gd name="connsiteX233" fmla="*/ 12532550 w 16843836"/>
              <a:gd name="connsiteY233" fmla="*/ 16 h 272134"/>
              <a:gd name="connsiteX234" fmla="*/ 12560932 w 16843836"/>
              <a:gd name="connsiteY234" fmla="*/ 7540 h 272134"/>
              <a:gd name="connsiteX235" fmla="*/ 12591728 w 16843836"/>
              <a:gd name="connsiteY235" fmla="*/ 153078 h 272134"/>
              <a:gd name="connsiteX236" fmla="*/ 12590673 w 16843836"/>
              <a:gd name="connsiteY236" fmla="*/ 156782 h 272134"/>
              <a:gd name="connsiteX237" fmla="*/ 12601235 w 16843836"/>
              <a:gd name="connsiteY237" fmla="*/ 142556 h 272134"/>
              <a:gd name="connsiteX238" fmla="*/ 12800428 w 16843836"/>
              <a:gd name="connsiteY238" fmla="*/ 16 h 272134"/>
              <a:gd name="connsiteX239" fmla="*/ 12828810 w 16843836"/>
              <a:gd name="connsiteY239" fmla="*/ 7540 h 272134"/>
              <a:gd name="connsiteX240" fmla="*/ 12859606 w 16843836"/>
              <a:gd name="connsiteY240" fmla="*/ 153078 h 272134"/>
              <a:gd name="connsiteX241" fmla="*/ 12858551 w 16843836"/>
              <a:gd name="connsiteY241" fmla="*/ 156782 h 272134"/>
              <a:gd name="connsiteX242" fmla="*/ 12869113 w 16843836"/>
              <a:gd name="connsiteY242" fmla="*/ 142556 h 272134"/>
              <a:gd name="connsiteX243" fmla="*/ 13068306 w 16843836"/>
              <a:gd name="connsiteY243" fmla="*/ 16 h 272134"/>
              <a:gd name="connsiteX244" fmla="*/ 13096688 w 16843836"/>
              <a:gd name="connsiteY244" fmla="*/ 7540 h 272134"/>
              <a:gd name="connsiteX245" fmla="*/ 13127484 w 16843836"/>
              <a:gd name="connsiteY245" fmla="*/ 153078 h 272134"/>
              <a:gd name="connsiteX246" fmla="*/ 13126428 w 16843836"/>
              <a:gd name="connsiteY246" fmla="*/ 156785 h 272134"/>
              <a:gd name="connsiteX247" fmla="*/ 13136992 w 16843836"/>
              <a:gd name="connsiteY247" fmla="*/ 142556 h 272134"/>
              <a:gd name="connsiteX248" fmla="*/ 13336185 w 16843836"/>
              <a:gd name="connsiteY248" fmla="*/ 16 h 272134"/>
              <a:gd name="connsiteX249" fmla="*/ 13364567 w 16843836"/>
              <a:gd name="connsiteY249" fmla="*/ 7540 h 272134"/>
              <a:gd name="connsiteX250" fmla="*/ 13395363 w 16843836"/>
              <a:gd name="connsiteY250" fmla="*/ 153078 h 272134"/>
              <a:gd name="connsiteX251" fmla="*/ 13394307 w 16843836"/>
              <a:gd name="connsiteY251" fmla="*/ 156783 h 272134"/>
              <a:gd name="connsiteX252" fmla="*/ 13404870 w 16843836"/>
              <a:gd name="connsiteY252" fmla="*/ 142556 h 272134"/>
              <a:gd name="connsiteX253" fmla="*/ 13604063 w 16843836"/>
              <a:gd name="connsiteY253" fmla="*/ 16 h 272134"/>
              <a:gd name="connsiteX254" fmla="*/ 13632445 w 16843836"/>
              <a:gd name="connsiteY254" fmla="*/ 7540 h 272134"/>
              <a:gd name="connsiteX255" fmla="*/ 13663241 w 16843836"/>
              <a:gd name="connsiteY255" fmla="*/ 153078 h 272134"/>
              <a:gd name="connsiteX256" fmla="*/ 13662186 w 16843836"/>
              <a:gd name="connsiteY256" fmla="*/ 156782 h 272134"/>
              <a:gd name="connsiteX257" fmla="*/ 13672748 w 16843836"/>
              <a:gd name="connsiteY257" fmla="*/ 142556 h 272134"/>
              <a:gd name="connsiteX258" fmla="*/ 13871941 w 16843836"/>
              <a:gd name="connsiteY258" fmla="*/ 16 h 272134"/>
              <a:gd name="connsiteX259" fmla="*/ 13900323 w 16843836"/>
              <a:gd name="connsiteY259" fmla="*/ 7540 h 272134"/>
              <a:gd name="connsiteX260" fmla="*/ 13931119 w 16843836"/>
              <a:gd name="connsiteY260" fmla="*/ 153078 h 272134"/>
              <a:gd name="connsiteX261" fmla="*/ 13930063 w 16843836"/>
              <a:gd name="connsiteY261" fmla="*/ 156785 h 272134"/>
              <a:gd name="connsiteX262" fmla="*/ 13940627 w 16843836"/>
              <a:gd name="connsiteY262" fmla="*/ 142556 h 272134"/>
              <a:gd name="connsiteX263" fmla="*/ 14139820 w 16843836"/>
              <a:gd name="connsiteY263" fmla="*/ 16 h 272134"/>
              <a:gd name="connsiteX264" fmla="*/ 14168202 w 16843836"/>
              <a:gd name="connsiteY264" fmla="*/ 7540 h 272134"/>
              <a:gd name="connsiteX265" fmla="*/ 14198998 w 16843836"/>
              <a:gd name="connsiteY265" fmla="*/ 153078 h 272134"/>
              <a:gd name="connsiteX266" fmla="*/ 14197943 w 16843836"/>
              <a:gd name="connsiteY266" fmla="*/ 156782 h 272134"/>
              <a:gd name="connsiteX267" fmla="*/ 14208505 w 16843836"/>
              <a:gd name="connsiteY267" fmla="*/ 142556 h 272134"/>
              <a:gd name="connsiteX268" fmla="*/ 14407698 w 16843836"/>
              <a:gd name="connsiteY268" fmla="*/ 16 h 272134"/>
              <a:gd name="connsiteX269" fmla="*/ 14436080 w 16843836"/>
              <a:gd name="connsiteY269" fmla="*/ 7540 h 272134"/>
              <a:gd name="connsiteX270" fmla="*/ 14466876 w 16843836"/>
              <a:gd name="connsiteY270" fmla="*/ 153078 h 272134"/>
              <a:gd name="connsiteX271" fmla="*/ 14465821 w 16843836"/>
              <a:gd name="connsiteY271" fmla="*/ 156782 h 272134"/>
              <a:gd name="connsiteX272" fmla="*/ 14476383 w 16843836"/>
              <a:gd name="connsiteY272" fmla="*/ 142556 h 272134"/>
              <a:gd name="connsiteX273" fmla="*/ 14675576 w 16843836"/>
              <a:gd name="connsiteY273" fmla="*/ 16 h 272134"/>
              <a:gd name="connsiteX274" fmla="*/ 14703958 w 16843836"/>
              <a:gd name="connsiteY274" fmla="*/ 7540 h 272134"/>
              <a:gd name="connsiteX275" fmla="*/ 14734754 w 16843836"/>
              <a:gd name="connsiteY275" fmla="*/ 153078 h 272134"/>
              <a:gd name="connsiteX276" fmla="*/ 14733698 w 16843836"/>
              <a:gd name="connsiteY276" fmla="*/ 156785 h 272134"/>
              <a:gd name="connsiteX277" fmla="*/ 14744262 w 16843836"/>
              <a:gd name="connsiteY277" fmla="*/ 142556 h 272134"/>
              <a:gd name="connsiteX278" fmla="*/ 14943455 w 16843836"/>
              <a:gd name="connsiteY278" fmla="*/ 16 h 272134"/>
              <a:gd name="connsiteX279" fmla="*/ 14971837 w 16843836"/>
              <a:gd name="connsiteY279" fmla="*/ 7540 h 272134"/>
              <a:gd name="connsiteX280" fmla="*/ 15002633 w 16843836"/>
              <a:gd name="connsiteY280" fmla="*/ 153078 h 272134"/>
              <a:gd name="connsiteX281" fmla="*/ 15001577 w 16843836"/>
              <a:gd name="connsiteY281" fmla="*/ 156783 h 272134"/>
              <a:gd name="connsiteX282" fmla="*/ 15012140 w 16843836"/>
              <a:gd name="connsiteY282" fmla="*/ 142556 h 272134"/>
              <a:gd name="connsiteX283" fmla="*/ 15211333 w 16843836"/>
              <a:gd name="connsiteY283" fmla="*/ 16 h 272134"/>
              <a:gd name="connsiteX284" fmla="*/ 15239715 w 16843836"/>
              <a:gd name="connsiteY284" fmla="*/ 7540 h 272134"/>
              <a:gd name="connsiteX285" fmla="*/ 15270511 w 16843836"/>
              <a:gd name="connsiteY285" fmla="*/ 153078 h 272134"/>
              <a:gd name="connsiteX286" fmla="*/ 15269455 w 16843836"/>
              <a:gd name="connsiteY286" fmla="*/ 156783 h 272134"/>
              <a:gd name="connsiteX287" fmla="*/ 15280018 w 16843836"/>
              <a:gd name="connsiteY287" fmla="*/ 142556 h 272134"/>
              <a:gd name="connsiteX288" fmla="*/ 15479211 w 16843836"/>
              <a:gd name="connsiteY288" fmla="*/ 16 h 272134"/>
              <a:gd name="connsiteX289" fmla="*/ 15507593 w 16843836"/>
              <a:gd name="connsiteY289" fmla="*/ 7540 h 272134"/>
              <a:gd name="connsiteX290" fmla="*/ 15538389 w 16843836"/>
              <a:gd name="connsiteY290" fmla="*/ 153078 h 272134"/>
              <a:gd name="connsiteX291" fmla="*/ 15537333 w 16843836"/>
              <a:gd name="connsiteY291" fmla="*/ 156784 h 272134"/>
              <a:gd name="connsiteX292" fmla="*/ 15547897 w 16843836"/>
              <a:gd name="connsiteY292" fmla="*/ 142556 h 272134"/>
              <a:gd name="connsiteX293" fmla="*/ 15747090 w 16843836"/>
              <a:gd name="connsiteY293" fmla="*/ 16 h 272134"/>
              <a:gd name="connsiteX294" fmla="*/ 15775472 w 16843836"/>
              <a:gd name="connsiteY294" fmla="*/ 7540 h 272134"/>
              <a:gd name="connsiteX295" fmla="*/ 15806268 w 16843836"/>
              <a:gd name="connsiteY295" fmla="*/ 153078 h 272134"/>
              <a:gd name="connsiteX296" fmla="*/ 15805212 w 16843836"/>
              <a:gd name="connsiteY296" fmla="*/ 156783 h 272134"/>
              <a:gd name="connsiteX297" fmla="*/ 15815776 w 16843836"/>
              <a:gd name="connsiteY297" fmla="*/ 142556 h 272134"/>
              <a:gd name="connsiteX298" fmla="*/ 16014968 w 16843836"/>
              <a:gd name="connsiteY298" fmla="*/ 16 h 272134"/>
              <a:gd name="connsiteX299" fmla="*/ 16043350 w 16843836"/>
              <a:gd name="connsiteY299" fmla="*/ 7540 h 272134"/>
              <a:gd name="connsiteX300" fmla="*/ 16074146 w 16843836"/>
              <a:gd name="connsiteY300" fmla="*/ 153078 h 272134"/>
              <a:gd name="connsiteX301" fmla="*/ 16073090 w 16843836"/>
              <a:gd name="connsiteY301" fmla="*/ 156783 h 272134"/>
              <a:gd name="connsiteX302" fmla="*/ 16083652 w 16843836"/>
              <a:gd name="connsiteY302" fmla="*/ 142556 h 272134"/>
              <a:gd name="connsiteX303" fmla="*/ 16282846 w 16843836"/>
              <a:gd name="connsiteY303" fmla="*/ 16 h 272134"/>
              <a:gd name="connsiteX304" fmla="*/ 16311228 w 16843836"/>
              <a:gd name="connsiteY304" fmla="*/ 7540 h 272134"/>
              <a:gd name="connsiteX305" fmla="*/ 16342024 w 16843836"/>
              <a:gd name="connsiteY305" fmla="*/ 153078 h 272134"/>
              <a:gd name="connsiteX306" fmla="*/ 16340968 w 16843836"/>
              <a:gd name="connsiteY306" fmla="*/ 156785 h 272134"/>
              <a:gd name="connsiteX307" fmla="*/ 16351532 w 16843836"/>
              <a:gd name="connsiteY307" fmla="*/ 142556 h 272134"/>
              <a:gd name="connsiteX308" fmla="*/ 16550724 w 16843836"/>
              <a:gd name="connsiteY308" fmla="*/ 16 h 272134"/>
              <a:gd name="connsiteX309" fmla="*/ 16579106 w 16843836"/>
              <a:gd name="connsiteY309" fmla="*/ 7540 h 272134"/>
              <a:gd name="connsiteX310" fmla="*/ 16609904 w 16843836"/>
              <a:gd name="connsiteY310" fmla="*/ 153078 h 272134"/>
              <a:gd name="connsiteX311" fmla="*/ 16608852 w 16843836"/>
              <a:gd name="connsiteY311" fmla="*/ 156766 h 272134"/>
              <a:gd name="connsiteX312" fmla="*/ 16843836 w 16843836"/>
              <a:gd name="connsiteY312" fmla="*/ 272134 h 272134"/>
              <a:gd name="connsiteX0" fmla="*/ 1056 w 16614994"/>
              <a:gd name="connsiteY0" fmla="*/ 153078 h 156785"/>
              <a:gd name="connsiteX1" fmla="*/ 0 w 16614994"/>
              <a:gd name="connsiteY1" fmla="*/ 156783 h 156785"/>
              <a:gd name="connsiteX2" fmla="*/ 10562 w 16614994"/>
              <a:gd name="connsiteY2" fmla="*/ 142556 h 156785"/>
              <a:gd name="connsiteX3" fmla="*/ 209755 w 16614994"/>
              <a:gd name="connsiteY3" fmla="*/ 16 h 156785"/>
              <a:gd name="connsiteX4" fmla="*/ 238137 w 16614994"/>
              <a:gd name="connsiteY4" fmla="*/ 7540 h 156785"/>
              <a:gd name="connsiteX5" fmla="*/ 268934 w 16614994"/>
              <a:gd name="connsiteY5" fmla="*/ 153078 h 156785"/>
              <a:gd name="connsiteX6" fmla="*/ 267877 w 16614994"/>
              <a:gd name="connsiteY6" fmla="*/ 156785 h 156785"/>
              <a:gd name="connsiteX7" fmla="*/ 278441 w 16614994"/>
              <a:gd name="connsiteY7" fmla="*/ 142556 h 156785"/>
              <a:gd name="connsiteX8" fmla="*/ 477634 w 16614994"/>
              <a:gd name="connsiteY8" fmla="*/ 16 h 156785"/>
              <a:gd name="connsiteX9" fmla="*/ 506016 w 16614994"/>
              <a:gd name="connsiteY9" fmla="*/ 7540 h 156785"/>
              <a:gd name="connsiteX10" fmla="*/ 536812 w 16614994"/>
              <a:gd name="connsiteY10" fmla="*/ 153078 h 156785"/>
              <a:gd name="connsiteX11" fmla="*/ 535757 w 16614994"/>
              <a:gd name="connsiteY11" fmla="*/ 156783 h 156785"/>
              <a:gd name="connsiteX12" fmla="*/ 546319 w 16614994"/>
              <a:gd name="connsiteY12" fmla="*/ 142556 h 156785"/>
              <a:gd name="connsiteX13" fmla="*/ 745512 w 16614994"/>
              <a:gd name="connsiteY13" fmla="*/ 16 h 156785"/>
              <a:gd name="connsiteX14" fmla="*/ 773894 w 16614994"/>
              <a:gd name="connsiteY14" fmla="*/ 7540 h 156785"/>
              <a:gd name="connsiteX15" fmla="*/ 804690 w 16614994"/>
              <a:gd name="connsiteY15" fmla="*/ 153078 h 156785"/>
              <a:gd name="connsiteX16" fmla="*/ 803634 w 16614994"/>
              <a:gd name="connsiteY16" fmla="*/ 156783 h 156785"/>
              <a:gd name="connsiteX17" fmla="*/ 814197 w 16614994"/>
              <a:gd name="connsiteY17" fmla="*/ 142556 h 156785"/>
              <a:gd name="connsiteX18" fmla="*/ 1013390 w 16614994"/>
              <a:gd name="connsiteY18" fmla="*/ 16 h 156785"/>
              <a:gd name="connsiteX19" fmla="*/ 1041772 w 16614994"/>
              <a:gd name="connsiteY19" fmla="*/ 7540 h 156785"/>
              <a:gd name="connsiteX20" fmla="*/ 1072568 w 16614994"/>
              <a:gd name="connsiteY20" fmla="*/ 153078 h 156785"/>
              <a:gd name="connsiteX21" fmla="*/ 1071510 w 16614994"/>
              <a:gd name="connsiteY21" fmla="*/ 156785 h 156785"/>
              <a:gd name="connsiteX22" fmla="*/ 1082076 w 16614994"/>
              <a:gd name="connsiteY22" fmla="*/ 142556 h 156785"/>
              <a:gd name="connsiteX23" fmla="*/ 1281268 w 16614994"/>
              <a:gd name="connsiteY23" fmla="*/ 16 h 156785"/>
              <a:gd name="connsiteX24" fmla="*/ 1309649 w 16614994"/>
              <a:gd name="connsiteY24" fmla="*/ 7540 h 156785"/>
              <a:gd name="connsiteX25" fmla="*/ 1340447 w 16614994"/>
              <a:gd name="connsiteY25" fmla="*/ 153078 h 156785"/>
              <a:gd name="connsiteX26" fmla="*/ 1339392 w 16614994"/>
              <a:gd name="connsiteY26" fmla="*/ 156783 h 156785"/>
              <a:gd name="connsiteX27" fmla="*/ 1349953 w 16614994"/>
              <a:gd name="connsiteY27" fmla="*/ 142556 h 156785"/>
              <a:gd name="connsiteX28" fmla="*/ 1549146 w 16614994"/>
              <a:gd name="connsiteY28" fmla="*/ 16 h 156785"/>
              <a:gd name="connsiteX29" fmla="*/ 1577528 w 16614994"/>
              <a:gd name="connsiteY29" fmla="*/ 7540 h 156785"/>
              <a:gd name="connsiteX30" fmla="*/ 1608325 w 16614994"/>
              <a:gd name="connsiteY30" fmla="*/ 153078 h 156785"/>
              <a:gd name="connsiteX31" fmla="*/ 1607269 w 16614994"/>
              <a:gd name="connsiteY31" fmla="*/ 156783 h 156785"/>
              <a:gd name="connsiteX32" fmla="*/ 1617831 w 16614994"/>
              <a:gd name="connsiteY32" fmla="*/ 142556 h 156785"/>
              <a:gd name="connsiteX33" fmla="*/ 1817024 w 16614994"/>
              <a:gd name="connsiteY33" fmla="*/ 16 h 156785"/>
              <a:gd name="connsiteX34" fmla="*/ 1845406 w 16614994"/>
              <a:gd name="connsiteY34" fmla="*/ 7540 h 156785"/>
              <a:gd name="connsiteX35" fmla="*/ 1876203 w 16614994"/>
              <a:gd name="connsiteY35" fmla="*/ 153078 h 156785"/>
              <a:gd name="connsiteX36" fmla="*/ 1875145 w 16614994"/>
              <a:gd name="connsiteY36" fmla="*/ 156785 h 156785"/>
              <a:gd name="connsiteX37" fmla="*/ 1885711 w 16614994"/>
              <a:gd name="connsiteY37" fmla="*/ 142556 h 156785"/>
              <a:gd name="connsiteX38" fmla="*/ 2084903 w 16614994"/>
              <a:gd name="connsiteY38" fmla="*/ 16 h 156785"/>
              <a:gd name="connsiteX39" fmla="*/ 2113284 w 16614994"/>
              <a:gd name="connsiteY39" fmla="*/ 7540 h 156785"/>
              <a:gd name="connsiteX40" fmla="*/ 2144081 w 16614994"/>
              <a:gd name="connsiteY40" fmla="*/ 153078 h 156785"/>
              <a:gd name="connsiteX41" fmla="*/ 2143025 w 16614994"/>
              <a:gd name="connsiteY41" fmla="*/ 156783 h 156785"/>
              <a:gd name="connsiteX42" fmla="*/ 2153589 w 16614994"/>
              <a:gd name="connsiteY42" fmla="*/ 142556 h 156785"/>
              <a:gd name="connsiteX43" fmla="*/ 2352782 w 16614994"/>
              <a:gd name="connsiteY43" fmla="*/ 16 h 156785"/>
              <a:gd name="connsiteX44" fmla="*/ 2381163 w 16614994"/>
              <a:gd name="connsiteY44" fmla="*/ 7540 h 156785"/>
              <a:gd name="connsiteX45" fmla="*/ 2411961 w 16614994"/>
              <a:gd name="connsiteY45" fmla="*/ 153078 h 156785"/>
              <a:gd name="connsiteX46" fmla="*/ 2410903 w 16614994"/>
              <a:gd name="connsiteY46" fmla="*/ 156783 h 156785"/>
              <a:gd name="connsiteX47" fmla="*/ 2421465 w 16614994"/>
              <a:gd name="connsiteY47" fmla="*/ 142556 h 156785"/>
              <a:gd name="connsiteX48" fmla="*/ 2620659 w 16614994"/>
              <a:gd name="connsiteY48" fmla="*/ 16 h 156785"/>
              <a:gd name="connsiteX49" fmla="*/ 2649041 w 16614994"/>
              <a:gd name="connsiteY49" fmla="*/ 7540 h 156785"/>
              <a:gd name="connsiteX50" fmla="*/ 2679836 w 16614994"/>
              <a:gd name="connsiteY50" fmla="*/ 153078 h 156785"/>
              <a:gd name="connsiteX51" fmla="*/ 2678780 w 16614994"/>
              <a:gd name="connsiteY51" fmla="*/ 156785 h 156785"/>
              <a:gd name="connsiteX52" fmla="*/ 2689345 w 16614994"/>
              <a:gd name="connsiteY52" fmla="*/ 142556 h 156785"/>
              <a:gd name="connsiteX53" fmla="*/ 2888538 w 16614994"/>
              <a:gd name="connsiteY53" fmla="*/ 16 h 156785"/>
              <a:gd name="connsiteX54" fmla="*/ 2916920 w 16614994"/>
              <a:gd name="connsiteY54" fmla="*/ 7540 h 156785"/>
              <a:gd name="connsiteX55" fmla="*/ 2947716 w 16614994"/>
              <a:gd name="connsiteY55" fmla="*/ 153078 h 156785"/>
              <a:gd name="connsiteX56" fmla="*/ 2946660 w 16614994"/>
              <a:gd name="connsiteY56" fmla="*/ 156783 h 156785"/>
              <a:gd name="connsiteX57" fmla="*/ 2957222 w 16614994"/>
              <a:gd name="connsiteY57" fmla="*/ 142556 h 156785"/>
              <a:gd name="connsiteX58" fmla="*/ 3156416 w 16614994"/>
              <a:gd name="connsiteY58" fmla="*/ 16 h 156785"/>
              <a:gd name="connsiteX59" fmla="*/ 3184798 w 16614994"/>
              <a:gd name="connsiteY59" fmla="*/ 7540 h 156785"/>
              <a:gd name="connsiteX60" fmla="*/ 3215593 w 16614994"/>
              <a:gd name="connsiteY60" fmla="*/ 153078 h 156785"/>
              <a:gd name="connsiteX61" fmla="*/ 3214537 w 16614994"/>
              <a:gd name="connsiteY61" fmla="*/ 156783 h 156785"/>
              <a:gd name="connsiteX62" fmla="*/ 3225100 w 16614994"/>
              <a:gd name="connsiteY62" fmla="*/ 142556 h 156785"/>
              <a:gd name="connsiteX63" fmla="*/ 3424293 w 16614994"/>
              <a:gd name="connsiteY63" fmla="*/ 16 h 156785"/>
              <a:gd name="connsiteX64" fmla="*/ 3452676 w 16614994"/>
              <a:gd name="connsiteY64" fmla="*/ 7540 h 156785"/>
              <a:gd name="connsiteX65" fmla="*/ 3483472 w 16614994"/>
              <a:gd name="connsiteY65" fmla="*/ 153078 h 156785"/>
              <a:gd name="connsiteX66" fmla="*/ 3482416 w 16614994"/>
              <a:gd name="connsiteY66" fmla="*/ 156782 h 156785"/>
              <a:gd name="connsiteX67" fmla="*/ 3492979 w 16614994"/>
              <a:gd name="connsiteY67" fmla="*/ 142556 h 156785"/>
              <a:gd name="connsiteX68" fmla="*/ 3692172 w 16614994"/>
              <a:gd name="connsiteY68" fmla="*/ 16 h 156785"/>
              <a:gd name="connsiteX69" fmla="*/ 3720553 w 16614994"/>
              <a:gd name="connsiteY69" fmla="*/ 7540 h 156785"/>
              <a:gd name="connsiteX70" fmla="*/ 3751350 w 16614994"/>
              <a:gd name="connsiteY70" fmla="*/ 153078 h 156785"/>
              <a:gd name="connsiteX71" fmla="*/ 3750294 w 16614994"/>
              <a:gd name="connsiteY71" fmla="*/ 156785 h 156785"/>
              <a:gd name="connsiteX72" fmla="*/ 3760858 w 16614994"/>
              <a:gd name="connsiteY72" fmla="*/ 142556 h 156785"/>
              <a:gd name="connsiteX73" fmla="*/ 3960051 w 16614994"/>
              <a:gd name="connsiteY73" fmla="*/ 16 h 156785"/>
              <a:gd name="connsiteX74" fmla="*/ 3988432 w 16614994"/>
              <a:gd name="connsiteY74" fmla="*/ 7540 h 156785"/>
              <a:gd name="connsiteX75" fmla="*/ 4019229 w 16614994"/>
              <a:gd name="connsiteY75" fmla="*/ 153078 h 156785"/>
              <a:gd name="connsiteX76" fmla="*/ 4018174 w 16614994"/>
              <a:gd name="connsiteY76" fmla="*/ 156782 h 156785"/>
              <a:gd name="connsiteX77" fmla="*/ 4028736 w 16614994"/>
              <a:gd name="connsiteY77" fmla="*/ 142556 h 156785"/>
              <a:gd name="connsiteX78" fmla="*/ 4227928 w 16614994"/>
              <a:gd name="connsiteY78" fmla="*/ 16 h 156785"/>
              <a:gd name="connsiteX79" fmla="*/ 4256311 w 16614994"/>
              <a:gd name="connsiteY79" fmla="*/ 7540 h 156785"/>
              <a:gd name="connsiteX80" fmla="*/ 4287106 w 16614994"/>
              <a:gd name="connsiteY80" fmla="*/ 153078 h 156785"/>
              <a:gd name="connsiteX81" fmla="*/ 4286052 w 16614994"/>
              <a:gd name="connsiteY81" fmla="*/ 156782 h 156785"/>
              <a:gd name="connsiteX82" fmla="*/ 4296613 w 16614994"/>
              <a:gd name="connsiteY82" fmla="*/ 142556 h 156785"/>
              <a:gd name="connsiteX83" fmla="*/ 4495806 w 16614994"/>
              <a:gd name="connsiteY83" fmla="*/ 16 h 156785"/>
              <a:gd name="connsiteX84" fmla="*/ 4524189 w 16614994"/>
              <a:gd name="connsiteY84" fmla="*/ 7540 h 156785"/>
              <a:gd name="connsiteX85" fmla="*/ 4554984 w 16614994"/>
              <a:gd name="connsiteY85" fmla="*/ 153078 h 156785"/>
              <a:gd name="connsiteX86" fmla="*/ 4553928 w 16614994"/>
              <a:gd name="connsiteY86" fmla="*/ 156785 h 156785"/>
              <a:gd name="connsiteX87" fmla="*/ 4564492 w 16614994"/>
              <a:gd name="connsiteY87" fmla="*/ 142556 h 156785"/>
              <a:gd name="connsiteX88" fmla="*/ 4763685 w 16614994"/>
              <a:gd name="connsiteY88" fmla="*/ 16 h 156785"/>
              <a:gd name="connsiteX89" fmla="*/ 4792068 w 16614994"/>
              <a:gd name="connsiteY89" fmla="*/ 7540 h 156785"/>
              <a:gd name="connsiteX90" fmla="*/ 4822864 w 16614994"/>
              <a:gd name="connsiteY90" fmla="*/ 153078 h 156785"/>
              <a:gd name="connsiteX91" fmla="*/ 4821807 w 16614994"/>
              <a:gd name="connsiteY91" fmla="*/ 156783 h 156785"/>
              <a:gd name="connsiteX92" fmla="*/ 4832371 w 16614994"/>
              <a:gd name="connsiteY92" fmla="*/ 142556 h 156785"/>
              <a:gd name="connsiteX93" fmla="*/ 5031564 w 16614994"/>
              <a:gd name="connsiteY93" fmla="*/ 16 h 156785"/>
              <a:gd name="connsiteX94" fmla="*/ 5059945 w 16614994"/>
              <a:gd name="connsiteY94" fmla="*/ 7540 h 156785"/>
              <a:gd name="connsiteX95" fmla="*/ 5090742 w 16614994"/>
              <a:gd name="connsiteY95" fmla="*/ 153078 h 156785"/>
              <a:gd name="connsiteX96" fmla="*/ 5089687 w 16614994"/>
              <a:gd name="connsiteY96" fmla="*/ 156782 h 156785"/>
              <a:gd name="connsiteX97" fmla="*/ 5100249 w 16614994"/>
              <a:gd name="connsiteY97" fmla="*/ 142556 h 156785"/>
              <a:gd name="connsiteX98" fmla="*/ 5299442 w 16614994"/>
              <a:gd name="connsiteY98" fmla="*/ 16 h 156785"/>
              <a:gd name="connsiteX99" fmla="*/ 5327823 w 16614994"/>
              <a:gd name="connsiteY99" fmla="*/ 7540 h 156785"/>
              <a:gd name="connsiteX100" fmla="*/ 5358619 w 16614994"/>
              <a:gd name="connsiteY100" fmla="*/ 153078 h 156785"/>
              <a:gd name="connsiteX101" fmla="*/ 5357564 w 16614994"/>
              <a:gd name="connsiteY101" fmla="*/ 156785 h 156785"/>
              <a:gd name="connsiteX102" fmla="*/ 5368128 w 16614994"/>
              <a:gd name="connsiteY102" fmla="*/ 142556 h 156785"/>
              <a:gd name="connsiteX103" fmla="*/ 5567320 w 16614994"/>
              <a:gd name="connsiteY103" fmla="*/ 16 h 156785"/>
              <a:gd name="connsiteX104" fmla="*/ 5595703 w 16614994"/>
              <a:gd name="connsiteY104" fmla="*/ 7540 h 156785"/>
              <a:gd name="connsiteX105" fmla="*/ 5626498 w 16614994"/>
              <a:gd name="connsiteY105" fmla="*/ 153078 h 156785"/>
              <a:gd name="connsiteX106" fmla="*/ 5625444 w 16614994"/>
              <a:gd name="connsiteY106" fmla="*/ 156782 h 156785"/>
              <a:gd name="connsiteX107" fmla="*/ 5636005 w 16614994"/>
              <a:gd name="connsiteY107" fmla="*/ 142556 h 156785"/>
              <a:gd name="connsiteX108" fmla="*/ 5835198 w 16614994"/>
              <a:gd name="connsiteY108" fmla="*/ 16 h 156785"/>
              <a:gd name="connsiteX109" fmla="*/ 5863581 w 16614994"/>
              <a:gd name="connsiteY109" fmla="*/ 7540 h 156785"/>
              <a:gd name="connsiteX110" fmla="*/ 5894376 w 16614994"/>
              <a:gd name="connsiteY110" fmla="*/ 153078 h 156785"/>
              <a:gd name="connsiteX111" fmla="*/ 5893321 w 16614994"/>
              <a:gd name="connsiteY111" fmla="*/ 156782 h 156785"/>
              <a:gd name="connsiteX112" fmla="*/ 5903883 w 16614994"/>
              <a:gd name="connsiteY112" fmla="*/ 142556 h 156785"/>
              <a:gd name="connsiteX113" fmla="*/ 6103077 w 16614994"/>
              <a:gd name="connsiteY113" fmla="*/ 16 h 156785"/>
              <a:gd name="connsiteX114" fmla="*/ 6131458 w 16614994"/>
              <a:gd name="connsiteY114" fmla="*/ 7540 h 156785"/>
              <a:gd name="connsiteX115" fmla="*/ 6162255 w 16614994"/>
              <a:gd name="connsiteY115" fmla="*/ 153078 h 156785"/>
              <a:gd name="connsiteX116" fmla="*/ 6161199 w 16614994"/>
              <a:gd name="connsiteY116" fmla="*/ 156785 h 156785"/>
              <a:gd name="connsiteX117" fmla="*/ 6171763 w 16614994"/>
              <a:gd name="connsiteY117" fmla="*/ 142556 h 156785"/>
              <a:gd name="connsiteX118" fmla="*/ 6370956 w 16614994"/>
              <a:gd name="connsiteY118" fmla="*/ 16 h 156785"/>
              <a:gd name="connsiteX119" fmla="*/ 6399337 w 16614994"/>
              <a:gd name="connsiteY119" fmla="*/ 7540 h 156785"/>
              <a:gd name="connsiteX120" fmla="*/ 6430134 w 16614994"/>
              <a:gd name="connsiteY120" fmla="*/ 153078 h 156785"/>
              <a:gd name="connsiteX121" fmla="*/ 6429078 w 16614994"/>
              <a:gd name="connsiteY121" fmla="*/ 156783 h 156785"/>
              <a:gd name="connsiteX122" fmla="*/ 6439641 w 16614994"/>
              <a:gd name="connsiteY122" fmla="*/ 142556 h 156785"/>
              <a:gd name="connsiteX123" fmla="*/ 6638834 w 16614994"/>
              <a:gd name="connsiteY123" fmla="*/ 16 h 156785"/>
              <a:gd name="connsiteX124" fmla="*/ 6667215 w 16614994"/>
              <a:gd name="connsiteY124" fmla="*/ 7540 h 156785"/>
              <a:gd name="connsiteX125" fmla="*/ 6698012 w 16614994"/>
              <a:gd name="connsiteY125" fmla="*/ 153078 h 156785"/>
              <a:gd name="connsiteX126" fmla="*/ 6696956 w 16614994"/>
              <a:gd name="connsiteY126" fmla="*/ 156783 h 156785"/>
              <a:gd name="connsiteX127" fmla="*/ 6707519 w 16614994"/>
              <a:gd name="connsiteY127" fmla="*/ 142556 h 156785"/>
              <a:gd name="connsiteX128" fmla="*/ 6906711 w 16614994"/>
              <a:gd name="connsiteY128" fmla="*/ 16 h 156785"/>
              <a:gd name="connsiteX129" fmla="*/ 6935094 w 16614994"/>
              <a:gd name="connsiteY129" fmla="*/ 7540 h 156785"/>
              <a:gd name="connsiteX130" fmla="*/ 6965889 w 16614994"/>
              <a:gd name="connsiteY130" fmla="*/ 153078 h 156785"/>
              <a:gd name="connsiteX131" fmla="*/ 6964833 w 16614994"/>
              <a:gd name="connsiteY131" fmla="*/ 156784 h 156785"/>
              <a:gd name="connsiteX132" fmla="*/ 6975397 w 16614994"/>
              <a:gd name="connsiteY132" fmla="*/ 142556 h 156785"/>
              <a:gd name="connsiteX133" fmla="*/ 7174590 w 16614994"/>
              <a:gd name="connsiteY133" fmla="*/ 16 h 156785"/>
              <a:gd name="connsiteX134" fmla="*/ 7202973 w 16614994"/>
              <a:gd name="connsiteY134" fmla="*/ 7540 h 156785"/>
              <a:gd name="connsiteX135" fmla="*/ 7233768 w 16614994"/>
              <a:gd name="connsiteY135" fmla="*/ 153078 h 156785"/>
              <a:gd name="connsiteX136" fmla="*/ 7232713 w 16614994"/>
              <a:gd name="connsiteY136" fmla="*/ 156783 h 156785"/>
              <a:gd name="connsiteX137" fmla="*/ 7243275 w 16614994"/>
              <a:gd name="connsiteY137" fmla="*/ 142556 h 156785"/>
              <a:gd name="connsiteX138" fmla="*/ 7442468 w 16614994"/>
              <a:gd name="connsiteY138" fmla="*/ 16 h 156785"/>
              <a:gd name="connsiteX139" fmla="*/ 7470850 w 16614994"/>
              <a:gd name="connsiteY139" fmla="*/ 7540 h 156785"/>
              <a:gd name="connsiteX140" fmla="*/ 7501646 w 16614994"/>
              <a:gd name="connsiteY140" fmla="*/ 153078 h 156785"/>
              <a:gd name="connsiteX141" fmla="*/ 7500590 w 16614994"/>
              <a:gd name="connsiteY141" fmla="*/ 156783 h 156785"/>
              <a:gd name="connsiteX142" fmla="*/ 7511153 w 16614994"/>
              <a:gd name="connsiteY142" fmla="*/ 142556 h 156785"/>
              <a:gd name="connsiteX143" fmla="*/ 7710346 w 16614994"/>
              <a:gd name="connsiteY143" fmla="*/ 16 h 156785"/>
              <a:gd name="connsiteX144" fmla="*/ 7738728 w 16614994"/>
              <a:gd name="connsiteY144" fmla="*/ 7540 h 156785"/>
              <a:gd name="connsiteX145" fmla="*/ 7769524 w 16614994"/>
              <a:gd name="connsiteY145" fmla="*/ 153078 h 156785"/>
              <a:gd name="connsiteX146" fmla="*/ 7768468 w 16614994"/>
              <a:gd name="connsiteY146" fmla="*/ 156785 h 156785"/>
              <a:gd name="connsiteX147" fmla="*/ 7779032 w 16614994"/>
              <a:gd name="connsiteY147" fmla="*/ 142556 h 156785"/>
              <a:gd name="connsiteX148" fmla="*/ 7978224 w 16614994"/>
              <a:gd name="connsiteY148" fmla="*/ 16 h 156785"/>
              <a:gd name="connsiteX149" fmla="*/ 8006606 w 16614994"/>
              <a:gd name="connsiteY149" fmla="*/ 7540 h 156785"/>
              <a:gd name="connsiteX150" fmla="*/ 8037403 w 16614994"/>
              <a:gd name="connsiteY150" fmla="*/ 153078 h 156785"/>
              <a:gd name="connsiteX151" fmla="*/ 8036352 w 16614994"/>
              <a:gd name="connsiteY151" fmla="*/ 156766 h 156785"/>
              <a:gd name="connsiteX152" fmla="*/ 8046902 w 16614994"/>
              <a:gd name="connsiteY152" fmla="*/ 142556 h 156785"/>
              <a:gd name="connsiteX153" fmla="*/ 8246094 w 16614994"/>
              <a:gd name="connsiteY153" fmla="*/ 16 h 156785"/>
              <a:gd name="connsiteX154" fmla="*/ 8274476 w 16614994"/>
              <a:gd name="connsiteY154" fmla="*/ 7540 h 156785"/>
              <a:gd name="connsiteX155" fmla="*/ 8305273 w 16614994"/>
              <a:gd name="connsiteY155" fmla="*/ 153078 h 156785"/>
              <a:gd name="connsiteX156" fmla="*/ 8304374 w 16614994"/>
              <a:gd name="connsiteY156" fmla="*/ 156232 h 156785"/>
              <a:gd name="connsiteX157" fmla="*/ 8304426 w 16614994"/>
              <a:gd name="connsiteY157" fmla="*/ 156154 h 156785"/>
              <a:gd name="connsiteX158" fmla="*/ 8514377 w 16614994"/>
              <a:gd name="connsiteY158" fmla="*/ 16 h 156785"/>
              <a:gd name="connsiteX159" fmla="*/ 8542759 w 16614994"/>
              <a:gd name="connsiteY159" fmla="*/ 7540 h 156785"/>
              <a:gd name="connsiteX160" fmla="*/ 8573556 w 16614994"/>
              <a:gd name="connsiteY160" fmla="*/ 153078 h 156785"/>
              <a:gd name="connsiteX161" fmla="*/ 8572500 w 16614994"/>
              <a:gd name="connsiteY161" fmla="*/ 156783 h 156785"/>
              <a:gd name="connsiteX162" fmla="*/ 8583062 w 16614994"/>
              <a:gd name="connsiteY162" fmla="*/ 142556 h 156785"/>
              <a:gd name="connsiteX163" fmla="*/ 8782255 w 16614994"/>
              <a:gd name="connsiteY163" fmla="*/ 16 h 156785"/>
              <a:gd name="connsiteX164" fmla="*/ 8810637 w 16614994"/>
              <a:gd name="connsiteY164" fmla="*/ 7540 h 156785"/>
              <a:gd name="connsiteX165" fmla="*/ 8841434 w 16614994"/>
              <a:gd name="connsiteY165" fmla="*/ 153078 h 156785"/>
              <a:gd name="connsiteX166" fmla="*/ 8840377 w 16614994"/>
              <a:gd name="connsiteY166" fmla="*/ 156785 h 156785"/>
              <a:gd name="connsiteX167" fmla="*/ 8850941 w 16614994"/>
              <a:gd name="connsiteY167" fmla="*/ 142556 h 156785"/>
              <a:gd name="connsiteX168" fmla="*/ 9050134 w 16614994"/>
              <a:gd name="connsiteY168" fmla="*/ 16 h 156785"/>
              <a:gd name="connsiteX169" fmla="*/ 9078516 w 16614994"/>
              <a:gd name="connsiteY169" fmla="*/ 7540 h 156785"/>
              <a:gd name="connsiteX170" fmla="*/ 9109312 w 16614994"/>
              <a:gd name="connsiteY170" fmla="*/ 153078 h 156785"/>
              <a:gd name="connsiteX171" fmla="*/ 9108257 w 16614994"/>
              <a:gd name="connsiteY171" fmla="*/ 156783 h 156785"/>
              <a:gd name="connsiteX172" fmla="*/ 9118819 w 16614994"/>
              <a:gd name="connsiteY172" fmla="*/ 142556 h 156785"/>
              <a:gd name="connsiteX173" fmla="*/ 9318012 w 16614994"/>
              <a:gd name="connsiteY173" fmla="*/ 16 h 156785"/>
              <a:gd name="connsiteX174" fmla="*/ 9346394 w 16614994"/>
              <a:gd name="connsiteY174" fmla="*/ 7540 h 156785"/>
              <a:gd name="connsiteX175" fmla="*/ 9377190 w 16614994"/>
              <a:gd name="connsiteY175" fmla="*/ 153078 h 156785"/>
              <a:gd name="connsiteX176" fmla="*/ 9376134 w 16614994"/>
              <a:gd name="connsiteY176" fmla="*/ 156783 h 156785"/>
              <a:gd name="connsiteX177" fmla="*/ 9386697 w 16614994"/>
              <a:gd name="connsiteY177" fmla="*/ 142556 h 156785"/>
              <a:gd name="connsiteX178" fmla="*/ 9585890 w 16614994"/>
              <a:gd name="connsiteY178" fmla="*/ 16 h 156785"/>
              <a:gd name="connsiteX179" fmla="*/ 9614272 w 16614994"/>
              <a:gd name="connsiteY179" fmla="*/ 7540 h 156785"/>
              <a:gd name="connsiteX180" fmla="*/ 9645068 w 16614994"/>
              <a:gd name="connsiteY180" fmla="*/ 153078 h 156785"/>
              <a:gd name="connsiteX181" fmla="*/ 9644010 w 16614994"/>
              <a:gd name="connsiteY181" fmla="*/ 156785 h 156785"/>
              <a:gd name="connsiteX182" fmla="*/ 9654575 w 16614994"/>
              <a:gd name="connsiteY182" fmla="*/ 142556 h 156785"/>
              <a:gd name="connsiteX183" fmla="*/ 9853768 w 16614994"/>
              <a:gd name="connsiteY183" fmla="*/ 16 h 156785"/>
              <a:gd name="connsiteX184" fmla="*/ 9882149 w 16614994"/>
              <a:gd name="connsiteY184" fmla="*/ 7540 h 156785"/>
              <a:gd name="connsiteX185" fmla="*/ 9912947 w 16614994"/>
              <a:gd name="connsiteY185" fmla="*/ 153078 h 156785"/>
              <a:gd name="connsiteX186" fmla="*/ 9911891 w 16614994"/>
              <a:gd name="connsiteY186" fmla="*/ 156783 h 156785"/>
              <a:gd name="connsiteX187" fmla="*/ 9922453 w 16614994"/>
              <a:gd name="connsiteY187" fmla="*/ 142556 h 156785"/>
              <a:gd name="connsiteX188" fmla="*/ 10121646 w 16614994"/>
              <a:gd name="connsiteY188" fmla="*/ 16 h 156785"/>
              <a:gd name="connsiteX189" fmla="*/ 10150028 w 16614994"/>
              <a:gd name="connsiteY189" fmla="*/ 7540 h 156785"/>
              <a:gd name="connsiteX190" fmla="*/ 10180825 w 16614994"/>
              <a:gd name="connsiteY190" fmla="*/ 153078 h 156785"/>
              <a:gd name="connsiteX191" fmla="*/ 10179769 w 16614994"/>
              <a:gd name="connsiteY191" fmla="*/ 156783 h 156785"/>
              <a:gd name="connsiteX192" fmla="*/ 10190331 w 16614994"/>
              <a:gd name="connsiteY192" fmla="*/ 142556 h 156785"/>
              <a:gd name="connsiteX193" fmla="*/ 10389524 w 16614994"/>
              <a:gd name="connsiteY193" fmla="*/ 16 h 156785"/>
              <a:gd name="connsiteX194" fmla="*/ 10417906 w 16614994"/>
              <a:gd name="connsiteY194" fmla="*/ 7540 h 156785"/>
              <a:gd name="connsiteX195" fmla="*/ 10448703 w 16614994"/>
              <a:gd name="connsiteY195" fmla="*/ 153078 h 156785"/>
              <a:gd name="connsiteX196" fmla="*/ 10447645 w 16614994"/>
              <a:gd name="connsiteY196" fmla="*/ 156785 h 156785"/>
              <a:gd name="connsiteX197" fmla="*/ 10458211 w 16614994"/>
              <a:gd name="connsiteY197" fmla="*/ 142556 h 156785"/>
              <a:gd name="connsiteX198" fmla="*/ 10657403 w 16614994"/>
              <a:gd name="connsiteY198" fmla="*/ 16 h 156785"/>
              <a:gd name="connsiteX199" fmla="*/ 10685784 w 16614994"/>
              <a:gd name="connsiteY199" fmla="*/ 7540 h 156785"/>
              <a:gd name="connsiteX200" fmla="*/ 10716581 w 16614994"/>
              <a:gd name="connsiteY200" fmla="*/ 153078 h 156785"/>
              <a:gd name="connsiteX201" fmla="*/ 10715525 w 16614994"/>
              <a:gd name="connsiteY201" fmla="*/ 156783 h 156785"/>
              <a:gd name="connsiteX202" fmla="*/ 10726089 w 16614994"/>
              <a:gd name="connsiteY202" fmla="*/ 142556 h 156785"/>
              <a:gd name="connsiteX203" fmla="*/ 10925281 w 16614994"/>
              <a:gd name="connsiteY203" fmla="*/ 16 h 156785"/>
              <a:gd name="connsiteX204" fmla="*/ 10953663 w 16614994"/>
              <a:gd name="connsiteY204" fmla="*/ 7540 h 156785"/>
              <a:gd name="connsiteX205" fmla="*/ 10984460 w 16614994"/>
              <a:gd name="connsiteY205" fmla="*/ 153078 h 156785"/>
              <a:gd name="connsiteX206" fmla="*/ 10983403 w 16614994"/>
              <a:gd name="connsiteY206" fmla="*/ 156783 h 156785"/>
              <a:gd name="connsiteX207" fmla="*/ 10993965 w 16614994"/>
              <a:gd name="connsiteY207" fmla="*/ 142556 h 156785"/>
              <a:gd name="connsiteX208" fmla="*/ 11193159 w 16614994"/>
              <a:gd name="connsiteY208" fmla="*/ 16 h 156785"/>
              <a:gd name="connsiteX209" fmla="*/ 11221541 w 16614994"/>
              <a:gd name="connsiteY209" fmla="*/ 7540 h 156785"/>
              <a:gd name="connsiteX210" fmla="*/ 11252336 w 16614994"/>
              <a:gd name="connsiteY210" fmla="*/ 153078 h 156785"/>
              <a:gd name="connsiteX211" fmla="*/ 11251280 w 16614994"/>
              <a:gd name="connsiteY211" fmla="*/ 156785 h 156785"/>
              <a:gd name="connsiteX212" fmla="*/ 11261845 w 16614994"/>
              <a:gd name="connsiteY212" fmla="*/ 142556 h 156785"/>
              <a:gd name="connsiteX213" fmla="*/ 11461038 w 16614994"/>
              <a:gd name="connsiteY213" fmla="*/ 16 h 156785"/>
              <a:gd name="connsiteX214" fmla="*/ 11489419 w 16614994"/>
              <a:gd name="connsiteY214" fmla="*/ 7540 h 156785"/>
              <a:gd name="connsiteX215" fmla="*/ 11520216 w 16614994"/>
              <a:gd name="connsiteY215" fmla="*/ 153078 h 156785"/>
              <a:gd name="connsiteX216" fmla="*/ 11519160 w 16614994"/>
              <a:gd name="connsiteY216" fmla="*/ 156783 h 156785"/>
              <a:gd name="connsiteX217" fmla="*/ 11529722 w 16614994"/>
              <a:gd name="connsiteY217" fmla="*/ 142556 h 156785"/>
              <a:gd name="connsiteX218" fmla="*/ 11728916 w 16614994"/>
              <a:gd name="connsiteY218" fmla="*/ 16 h 156785"/>
              <a:gd name="connsiteX219" fmla="*/ 11757297 w 16614994"/>
              <a:gd name="connsiteY219" fmla="*/ 7540 h 156785"/>
              <a:gd name="connsiteX220" fmla="*/ 11788093 w 16614994"/>
              <a:gd name="connsiteY220" fmla="*/ 153078 h 156785"/>
              <a:gd name="connsiteX221" fmla="*/ 11787037 w 16614994"/>
              <a:gd name="connsiteY221" fmla="*/ 156783 h 156785"/>
              <a:gd name="connsiteX222" fmla="*/ 11797600 w 16614994"/>
              <a:gd name="connsiteY222" fmla="*/ 142556 h 156785"/>
              <a:gd name="connsiteX223" fmla="*/ 11996793 w 16614994"/>
              <a:gd name="connsiteY223" fmla="*/ 16 h 156785"/>
              <a:gd name="connsiteX224" fmla="*/ 12025175 w 16614994"/>
              <a:gd name="connsiteY224" fmla="*/ 7540 h 156785"/>
              <a:gd name="connsiteX225" fmla="*/ 12055971 w 16614994"/>
              <a:gd name="connsiteY225" fmla="*/ 153078 h 156785"/>
              <a:gd name="connsiteX226" fmla="*/ 12054916 w 16614994"/>
              <a:gd name="connsiteY226" fmla="*/ 156782 h 156785"/>
              <a:gd name="connsiteX227" fmla="*/ 12065478 w 16614994"/>
              <a:gd name="connsiteY227" fmla="*/ 142556 h 156785"/>
              <a:gd name="connsiteX228" fmla="*/ 12264671 w 16614994"/>
              <a:gd name="connsiteY228" fmla="*/ 16 h 156785"/>
              <a:gd name="connsiteX229" fmla="*/ 12293053 w 16614994"/>
              <a:gd name="connsiteY229" fmla="*/ 7540 h 156785"/>
              <a:gd name="connsiteX230" fmla="*/ 12323849 w 16614994"/>
              <a:gd name="connsiteY230" fmla="*/ 153078 h 156785"/>
              <a:gd name="connsiteX231" fmla="*/ 12322793 w 16614994"/>
              <a:gd name="connsiteY231" fmla="*/ 156785 h 156785"/>
              <a:gd name="connsiteX232" fmla="*/ 12333357 w 16614994"/>
              <a:gd name="connsiteY232" fmla="*/ 142556 h 156785"/>
              <a:gd name="connsiteX233" fmla="*/ 12532550 w 16614994"/>
              <a:gd name="connsiteY233" fmla="*/ 16 h 156785"/>
              <a:gd name="connsiteX234" fmla="*/ 12560932 w 16614994"/>
              <a:gd name="connsiteY234" fmla="*/ 7540 h 156785"/>
              <a:gd name="connsiteX235" fmla="*/ 12591728 w 16614994"/>
              <a:gd name="connsiteY235" fmla="*/ 153078 h 156785"/>
              <a:gd name="connsiteX236" fmla="*/ 12590673 w 16614994"/>
              <a:gd name="connsiteY236" fmla="*/ 156782 h 156785"/>
              <a:gd name="connsiteX237" fmla="*/ 12601235 w 16614994"/>
              <a:gd name="connsiteY237" fmla="*/ 142556 h 156785"/>
              <a:gd name="connsiteX238" fmla="*/ 12800428 w 16614994"/>
              <a:gd name="connsiteY238" fmla="*/ 16 h 156785"/>
              <a:gd name="connsiteX239" fmla="*/ 12828810 w 16614994"/>
              <a:gd name="connsiteY239" fmla="*/ 7540 h 156785"/>
              <a:gd name="connsiteX240" fmla="*/ 12859606 w 16614994"/>
              <a:gd name="connsiteY240" fmla="*/ 153078 h 156785"/>
              <a:gd name="connsiteX241" fmla="*/ 12858551 w 16614994"/>
              <a:gd name="connsiteY241" fmla="*/ 156782 h 156785"/>
              <a:gd name="connsiteX242" fmla="*/ 12869113 w 16614994"/>
              <a:gd name="connsiteY242" fmla="*/ 142556 h 156785"/>
              <a:gd name="connsiteX243" fmla="*/ 13068306 w 16614994"/>
              <a:gd name="connsiteY243" fmla="*/ 16 h 156785"/>
              <a:gd name="connsiteX244" fmla="*/ 13096688 w 16614994"/>
              <a:gd name="connsiteY244" fmla="*/ 7540 h 156785"/>
              <a:gd name="connsiteX245" fmla="*/ 13127484 w 16614994"/>
              <a:gd name="connsiteY245" fmla="*/ 153078 h 156785"/>
              <a:gd name="connsiteX246" fmla="*/ 13126428 w 16614994"/>
              <a:gd name="connsiteY246" fmla="*/ 156785 h 156785"/>
              <a:gd name="connsiteX247" fmla="*/ 13136992 w 16614994"/>
              <a:gd name="connsiteY247" fmla="*/ 142556 h 156785"/>
              <a:gd name="connsiteX248" fmla="*/ 13336185 w 16614994"/>
              <a:gd name="connsiteY248" fmla="*/ 16 h 156785"/>
              <a:gd name="connsiteX249" fmla="*/ 13364567 w 16614994"/>
              <a:gd name="connsiteY249" fmla="*/ 7540 h 156785"/>
              <a:gd name="connsiteX250" fmla="*/ 13395363 w 16614994"/>
              <a:gd name="connsiteY250" fmla="*/ 153078 h 156785"/>
              <a:gd name="connsiteX251" fmla="*/ 13394307 w 16614994"/>
              <a:gd name="connsiteY251" fmla="*/ 156783 h 156785"/>
              <a:gd name="connsiteX252" fmla="*/ 13404870 w 16614994"/>
              <a:gd name="connsiteY252" fmla="*/ 142556 h 156785"/>
              <a:gd name="connsiteX253" fmla="*/ 13604063 w 16614994"/>
              <a:gd name="connsiteY253" fmla="*/ 16 h 156785"/>
              <a:gd name="connsiteX254" fmla="*/ 13632445 w 16614994"/>
              <a:gd name="connsiteY254" fmla="*/ 7540 h 156785"/>
              <a:gd name="connsiteX255" fmla="*/ 13663241 w 16614994"/>
              <a:gd name="connsiteY255" fmla="*/ 153078 h 156785"/>
              <a:gd name="connsiteX256" fmla="*/ 13662186 w 16614994"/>
              <a:gd name="connsiteY256" fmla="*/ 156782 h 156785"/>
              <a:gd name="connsiteX257" fmla="*/ 13672748 w 16614994"/>
              <a:gd name="connsiteY257" fmla="*/ 142556 h 156785"/>
              <a:gd name="connsiteX258" fmla="*/ 13871941 w 16614994"/>
              <a:gd name="connsiteY258" fmla="*/ 16 h 156785"/>
              <a:gd name="connsiteX259" fmla="*/ 13900323 w 16614994"/>
              <a:gd name="connsiteY259" fmla="*/ 7540 h 156785"/>
              <a:gd name="connsiteX260" fmla="*/ 13931119 w 16614994"/>
              <a:gd name="connsiteY260" fmla="*/ 153078 h 156785"/>
              <a:gd name="connsiteX261" fmla="*/ 13930063 w 16614994"/>
              <a:gd name="connsiteY261" fmla="*/ 156785 h 156785"/>
              <a:gd name="connsiteX262" fmla="*/ 13940627 w 16614994"/>
              <a:gd name="connsiteY262" fmla="*/ 142556 h 156785"/>
              <a:gd name="connsiteX263" fmla="*/ 14139820 w 16614994"/>
              <a:gd name="connsiteY263" fmla="*/ 16 h 156785"/>
              <a:gd name="connsiteX264" fmla="*/ 14168202 w 16614994"/>
              <a:gd name="connsiteY264" fmla="*/ 7540 h 156785"/>
              <a:gd name="connsiteX265" fmla="*/ 14198998 w 16614994"/>
              <a:gd name="connsiteY265" fmla="*/ 153078 h 156785"/>
              <a:gd name="connsiteX266" fmla="*/ 14197943 w 16614994"/>
              <a:gd name="connsiteY266" fmla="*/ 156782 h 156785"/>
              <a:gd name="connsiteX267" fmla="*/ 14208505 w 16614994"/>
              <a:gd name="connsiteY267" fmla="*/ 142556 h 156785"/>
              <a:gd name="connsiteX268" fmla="*/ 14407698 w 16614994"/>
              <a:gd name="connsiteY268" fmla="*/ 16 h 156785"/>
              <a:gd name="connsiteX269" fmla="*/ 14436080 w 16614994"/>
              <a:gd name="connsiteY269" fmla="*/ 7540 h 156785"/>
              <a:gd name="connsiteX270" fmla="*/ 14466876 w 16614994"/>
              <a:gd name="connsiteY270" fmla="*/ 153078 h 156785"/>
              <a:gd name="connsiteX271" fmla="*/ 14465821 w 16614994"/>
              <a:gd name="connsiteY271" fmla="*/ 156782 h 156785"/>
              <a:gd name="connsiteX272" fmla="*/ 14476383 w 16614994"/>
              <a:gd name="connsiteY272" fmla="*/ 142556 h 156785"/>
              <a:gd name="connsiteX273" fmla="*/ 14675576 w 16614994"/>
              <a:gd name="connsiteY273" fmla="*/ 16 h 156785"/>
              <a:gd name="connsiteX274" fmla="*/ 14703958 w 16614994"/>
              <a:gd name="connsiteY274" fmla="*/ 7540 h 156785"/>
              <a:gd name="connsiteX275" fmla="*/ 14734754 w 16614994"/>
              <a:gd name="connsiteY275" fmla="*/ 153078 h 156785"/>
              <a:gd name="connsiteX276" fmla="*/ 14733698 w 16614994"/>
              <a:gd name="connsiteY276" fmla="*/ 156785 h 156785"/>
              <a:gd name="connsiteX277" fmla="*/ 14744262 w 16614994"/>
              <a:gd name="connsiteY277" fmla="*/ 142556 h 156785"/>
              <a:gd name="connsiteX278" fmla="*/ 14943455 w 16614994"/>
              <a:gd name="connsiteY278" fmla="*/ 16 h 156785"/>
              <a:gd name="connsiteX279" fmla="*/ 14971837 w 16614994"/>
              <a:gd name="connsiteY279" fmla="*/ 7540 h 156785"/>
              <a:gd name="connsiteX280" fmla="*/ 15002633 w 16614994"/>
              <a:gd name="connsiteY280" fmla="*/ 153078 h 156785"/>
              <a:gd name="connsiteX281" fmla="*/ 15001577 w 16614994"/>
              <a:gd name="connsiteY281" fmla="*/ 156783 h 156785"/>
              <a:gd name="connsiteX282" fmla="*/ 15012140 w 16614994"/>
              <a:gd name="connsiteY282" fmla="*/ 142556 h 156785"/>
              <a:gd name="connsiteX283" fmla="*/ 15211333 w 16614994"/>
              <a:gd name="connsiteY283" fmla="*/ 16 h 156785"/>
              <a:gd name="connsiteX284" fmla="*/ 15239715 w 16614994"/>
              <a:gd name="connsiteY284" fmla="*/ 7540 h 156785"/>
              <a:gd name="connsiteX285" fmla="*/ 15270511 w 16614994"/>
              <a:gd name="connsiteY285" fmla="*/ 153078 h 156785"/>
              <a:gd name="connsiteX286" fmla="*/ 15269455 w 16614994"/>
              <a:gd name="connsiteY286" fmla="*/ 156783 h 156785"/>
              <a:gd name="connsiteX287" fmla="*/ 15280018 w 16614994"/>
              <a:gd name="connsiteY287" fmla="*/ 142556 h 156785"/>
              <a:gd name="connsiteX288" fmla="*/ 15479211 w 16614994"/>
              <a:gd name="connsiteY288" fmla="*/ 16 h 156785"/>
              <a:gd name="connsiteX289" fmla="*/ 15507593 w 16614994"/>
              <a:gd name="connsiteY289" fmla="*/ 7540 h 156785"/>
              <a:gd name="connsiteX290" fmla="*/ 15538389 w 16614994"/>
              <a:gd name="connsiteY290" fmla="*/ 153078 h 156785"/>
              <a:gd name="connsiteX291" fmla="*/ 15537333 w 16614994"/>
              <a:gd name="connsiteY291" fmla="*/ 156784 h 156785"/>
              <a:gd name="connsiteX292" fmla="*/ 15547897 w 16614994"/>
              <a:gd name="connsiteY292" fmla="*/ 142556 h 156785"/>
              <a:gd name="connsiteX293" fmla="*/ 15747090 w 16614994"/>
              <a:gd name="connsiteY293" fmla="*/ 16 h 156785"/>
              <a:gd name="connsiteX294" fmla="*/ 15775472 w 16614994"/>
              <a:gd name="connsiteY294" fmla="*/ 7540 h 156785"/>
              <a:gd name="connsiteX295" fmla="*/ 15806268 w 16614994"/>
              <a:gd name="connsiteY295" fmla="*/ 153078 h 156785"/>
              <a:gd name="connsiteX296" fmla="*/ 15805212 w 16614994"/>
              <a:gd name="connsiteY296" fmla="*/ 156783 h 156785"/>
              <a:gd name="connsiteX297" fmla="*/ 15815776 w 16614994"/>
              <a:gd name="connsiteY297" fmla="*/ 142556 h 156785"/>
              <a:gd name="connsiteX298" fmla="*/ 16014968 w 16614994"/>
              <a:gd name="connsiteY298" fmla="*/ 16 h 156785"/>
              <a:gd name="connsiteX299" fmla="*/ 16043350 w 16614994"/>
              <a:gd name="connsiteY299" fmla="*/ 7540 h 156785"/>
              <a:gd name="connsiteX300" fmla="*/ 16074146 w 16614994"/>
              <a:gd name="connsiteY300" fmla="*/ 153078 h 156785"/>
              <a:gd name="connsiteX301" fmla="*/ 16073090 w 16614994"/>
              <a:gd name="connsiteY301" fmla="*/ 156783 h 156785"/>
              <a:gd name="connsiteX302" fmla="*/ 16083652 w 16614994"/>
              <a:gd name="connsiteY302" fmla="*/ 142556 h 156785"/>
              <a:gd name="connsiteX303" fmla="*/ 16282846 w 16614994"/>
              <a:gd name="connsiteY303" fmla="*/ 16 h 156785"/>
              <a:gd name="connsiteX304" fmla="*/ 16311228 w 16614994"/>
              <a:gd name="connsiteY304" fmla="*/ 7540 h 156785"/>
              <a:gd name="connsiteX305" fmla="*/ 16342024 w 16614994"/>
              <a:gd name="connsiteY305" fmla="*/ 153078 h 156785"/>
              <a:gd name="connsiteX306" fmla="*/ 16340968 w 16614994"/>
              <a:gd name="connsiteY306" fmla="*/ 156785 h 156785"/>
              <a:gd name="connsiteX307" fmla="*/ 16351532 w 16614994"/>
              <a:gd name="connsiteY307" fmla="*/ 142556 h 156785"/>
              <a:gd name="connsiteX308" fmla="*/ 16550724 w 16614994"/>
              <a:gd name="connsiteY308" fmla="*/ 16 h 156785"/>
              <a:gd name="connsiteX309" fmla="*/ 16579106 w 16614994"/>
              <a:gd name="connsiteY309" fmla="*/ 7540 h 156785"/>
              <a:gd name="connsiteX310" fmla="*/ 16609904 w 16614994"/>
              <a:gd name="connsiteY310" fmla="*/ 153078 h 156785"/>
              <a:gd name="connsiteX311" fmla="*/ 16608852 w 16614994"/>
              <a:gd name="connsiteY311" fmla="*/ 156766 h 156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6614994" h="156785">
                <a:moveTo>
                  <a:pt x="1056" y="153078"/>
                </a:moveTo>
                <a:lnTo>
                  <a:pt x="0" y="156783"/>
                </a:lnTo>
                <a:lnTo>
                  <a:pt x="10562" y="142556"/>
                </a:lnTo>
                <a:cubicBezTo>
                  <a:pt x="82461" y="53604"/>
                  <a:pt x="157535" y="-1081"/>
                  <a:pt x="209755" y="16"/>
                </a:cubicBezTo>
                <a:cubicBezTo>
                  <a:pt x="220199" y="235"/>
                  <a:pt x="229729" y="2686"/>
                  <a:pt x="238137" y="7540"/>
                </a:cubicBezTo>
                <a:cubicBezTo>
                  <a:pt x="271768" y="26957"/>
                  <a:pt x="281074" y="81152"/>
                  <a:pt x="268934" y="153078"/>
                </a:cubicBezTo>
                <a:lnTo>
                  <a:pt x="267877" y="156785"/>
                </a:lnTo>
                <a:lnTo>
                  <a:pt x="278441" y="142556"/>
                </a:lnTo>
                <a:cubicBezTo>
                  <a:pt x="350340" y="53604"/>
                  <a:pt x="425414" y="-1081"/>
                  <a:pt x="477634" y="16"/>
                </a:cubicBezTo>
                <a:cubicBezTo>
                  <a:pt x="488078" y="235"/>
                  <a:pt x="497608" y="2686"/>
                  <a:pt x="506016" y="7540"/>
                </a:cubicBezTo>
                <a:cubicBezTo>
                  <a:pt x="539647" y="26957"/>
                  <a:pt x="548953" y="81152"/>
                  <a:pt x="536812" y="153078"/>
                </a:cubicBezTo>
                <a:lnTo>
                  <a:pt x="535757" y="156783"/>
                </a:lnTo>
                <a:lnTo>
                  <a:pt x="546319" y="142556"/>
                </a:lnTo>
                <a:cubicBezTo>
                  <a:pt x="618218" y="53604"/>
                  <a:pt x="693291" y="-1081"/>
                  <a:pt x="745512" y="16"/>
                </a:cubicBezTo>
                <a:cubicBezTo>
                  <a:pt x="755956" y="235"/>
                  <a:pt x="765486" y="2686"/>
                  <a:pt x="773894" y="7540"/>
                </a:cubicBezTo>
                <a:cubicBezTo>
                  <a:pt x="807525" y="26957"/>
                  <a:pt x="816831" y="81152"/>
                  <a:pt x="804690" y="153078"/>
                </a:cubicBezTo>
                <a:lnTo>
                  <a:pt x="803634" y="156783"/>
                </a:lnTo>
                <a:lnTo>
                  <a:pt x="814197" y="142556"/>
                </a:lnTo>
                <a:cubicBezTo>
                  <a:pt x="886096" y="53604"/>
                  <a:pt x="961169" y="-1081"/>
                  <a:pt x="1013390" y="16"/>
                </a:cubicBezTo>
                <a:cubicBezTo>
                  <a:pt x="1023834" y="235"/>
                  <a:pt x="1033364" y="2686"/>
                  <a:pt x="1041772" y="7540"/>
                </a:cubicBezTo>
                <a:cubicBezTo>
                  <a:pt x="1075402" y="26957"/>
                  <a:pt x="1084708" y="81152"/>
                  <a:pt x="1072568" y="153078"/>
                </a:cubicBezTo>
                <a:lnTo>
                  <a:pt x="1071510" y="156785"/>
                </a:lnTo>
                <a:lnTo>
                  <a:pt x="1082076" y="142556"/>
                </a:lnTo>
                <a:cubicBezTo>
                  <a:pt x="1153975" y="53604"/>
                  <a:pt x="1229048" y="-1081"/>
                  <a:pt x="1281268" y="16"/>
                </a:cubicBezTo>
                <a:cubicBezTo>
                  <a:pt x="1291713" y="235"/>
                  <a:pt x="1301243" y="2686"/>
                  <a:pt x="1309649" y="7540"/>
                </a:cubicBezTo>
                <a:cubicBezTo>
                  <a:pt x="1343280" y="26957"/>
                  <a:pt x="1352587" y="81152"/>
                  <a:pt x="1340447" y="153078"/>
                </a:cubicBezTo>
                <a:lnTo>
                  <a:pt x="1339392" y="156783"/>
                </a:lnTo>
                <a:lnTo>
                  <a:pt x="1349953" y="142556"/>
                </a:lnTo>
                <a:cubicBezTo>
                  <a:pt x="1421853" y="53604"/>
                  <a:pt x="1496926" y="-1081"/>
                  <a:pt x="1549146" y="16"/>
                </a:cubicBezTo>
                <a:cubicBezTo>
                  <a:pt x="1559589" y="235"/>
                  <a:pt x="1569120" y="2686"/>
                  <a:pt x="1577528" y="7540"/>
                </a:cubicBezTo>
                <a:cubicBezTo>
                  <a:pt x="1611159" y="26957"/>
                  <a:pt x="1620465" y="81152"/>
                  <a:pt x="1608325" y="153078"/>
                </a:cubicBezTo>
                <a:lnTo>
                  <a:pt x="1607269" y="156783"/>
                </a:lnTo>
                <a:lnTo>
                  <a:pt x="1617831" y="142556"/>
                </a:lnTo>
                <a:cubicBezTo>
                  <a:pt x="1689730" y="53604"/>
                  <a:pt x="1764805" y="-1081"/>
                  <a:pt x="1817024" y="16"/>
                </a:cubicBezTo>
                <a:cubicBezTo>
                  <a:pt x="1827468" y="235"/>
                  <a:pt x="1836999" y="2686"/>
                  <a:pt x="1845406" y="7540"/>
                </a:cubicBezTo>
                <a:cubicBezTo>
                  <a:pt x="1879037" y="26957"/>
                  <a:pt x="1888343" y="81152"/>
                  <a:pt x="1876203" y="153078"/>
                </a:cubicBezTo>
                <a:lnTo>
                  <a:pt x="1875145" y="156785"/>
                </a:lnTo>
                <a:lnTo>
                  <a:pt x="1885711" y="142556"/>
                </a:lnTo>
                <a:cubicBezTo>
                  <a:pt x="1957610" y="53604"/>
                  <a:pt x="2032682" y="-1081"/>
                  <a:pt x="2084903" y="16"/>
                </a:cubicBezTo>
                <a:cubicBezTo>
                  <a:pt x="2095346" y="235"/>
                  <a:pt x="2104878" y="2686"/>
                  <a:pt x="2113284" y="7540"/>
                </a:cubicBezTo>
                <a:cubicBezTo>
                  <a:pt x="2146916" y="26957"/>
                  <a:pt x="2156223" y="81152"/>
                  <a:pt x="2144081" y="153078"/>
                </a:cubicBezTo>
                <a:lnTo>
                  <a:pt x="2143025" y="156783"/>
                </a:lnTo>
                <a:lnTo>
                  <a:pt x="2153589" y="142556"/>
                </a:lnTo>
                <a:cubicBezTo>
                  <a:pt x="2225488" y="53604"/>
                  <a:pt x="2300561" y="-1081"/>
                  <a:pt x="2352782" y="16"/>
                </a:cubicBezTo>
                <a:cubicBezTo>
                  <a:pt x="2363225" y="235"/>
                  <a:pt x="2372755" y="2686"/>
                  <a:pt x="2381163" y="7540"/>
                </a:cubicBezTo>
                <a:cubicBezTo>
                  <a:pt x="2414794" y="26957"/>
                  <a:pt x="2424100" y="81152"/>
                  <a:pt x="2411961" y="153078"/>
                </a:cubicBezTo>
                <a:lnTo>
                  <a:pt x="2410903" y="156783"/>
                </a:lnTo>
                <a:lnTo>
                  <a:pt x="2421465" y="142556"/>
                </a:lnTo>
                <a:cubicBezTo>
                  <a:pt x="2493366" y="53604"/>
                  <a:pt x="2568438" y="-1081"/>
                  <a:pt x="2620659" y="16"/>
                </a:cubicBezTo>
                <a:cubicBezTo>
                  <a:pt x="2631103" y="235"/>
                  <a:pt x="2640633" y="2686"/>
                  <a:pt x="2649041" y="7540"/>
                </a:cubicBezTo>
                <a:cubicBezTo>
                  <a:pt x="2682671" y="26957"/>
                  <a:pt x="2691978" y="81152"/>
                  <a:pt x="2679836" y="153078"/>
                </a:cubicBezTo>
                <a:lnTo>
                  <a:pt x="2678780" y="156785"/>
                </a:lnTo>
                <a:lnTo>
                  <a:pt x="2689345" y="142556"/>
                </a:lnTo>
                <a:cubicBezTo>
                  <a:pt x="2761244" y="53604"/>
                  <a:pt x="2836317" y="-1081"/>
                  <a:pt x="2888538" y="16"/>
                </a:cubicBezTo>
                <a:cubicBezTo>
                  <a:pt x="2898981" y="235"/>
                  <a:pt x="2908512" y="2686"/>
                  <a:pt x="2916920" y="7540"/>
                </a:cubicBezTo>
                <a:cubicBezTo>
                  <a:pt x="2950550" y="26957"/>
                  <a:pt x="2959856" y="81152"/>
                  <a:pt x="2947716" y="153078"/>
                </a:cubicBezTo>
                <a:lnTo>
                  <a:pt x="2946660" y="156783"/>
                </a:lnTo>
                <a:lnTo>
                  <a:pt x="2957222" y="142556"/>
                </a:lnTo>
                <a:cubicBezTo>
                  <a:pt x="3029122" y="53604"/>
                  <a:pt x="3104195" y="-1081"/>
                  <a:pt x="3156416" y="16"/>
                </a:cubicBezTo>
                <a:cubicBezTo>
                  <a:pt x="3166859" y="235"/>
                  <a:pt x="3176390" y="2686"/>
                  <a:pt x="3184798" y="7540"/>
                </a:cubicBezTo>
                <a:cubicBezTo>
                  <a:pt x="3218429" y="26957"/>
                  <a:pt x="3227734" y="81152"/>
                  <a:pt x="3215593" y="153078"/>
                </a:cubicBezTo>
                <a:lnTo>
                  <a:pt x="3214537" y="156783"/>
                </a:lnTo>
                <a:lnTo>
                  <a:pt x="3225100" y="142556"/>
                </a:lnTo>
                <a:cubicBezTo>
                  <a:pt x="3296999" y="53604"/>
                  <a:pt x="3372073" y="-1081"/>
                  <a:pt x="3424293" y="16"/>
                </a:cubicBezTo>
                <a:cubicBezTo>
                  <a:pt x="3434738" y="235"/>
                  <a:pt x="3444268" y="2686"/>
                  <a:pt x="3452676" y="7540"/>
                </a:cubicBezTo>
                <a:cubicBezTo>
                  <a:pt x="3486306" y="26957"/>
                  <a:pt x="3495613" y="81152"/>
                  <a:pt x="3483472" y="153078"/>
                </a:cubicBezTo>
                <a:lnTo>
                  <a:pt x="3482416" y="156782"/>
                </a:lnTo>
                <a:lnTo>
                  <a:pt x="3492979" y="142556"/>
                </a:lnTo>
                <a:cubicBezTo>
                  <a:pt x="3564877" y="53604"/>
                  <a:pt x="3639951" y="-1081"/>
                  <a:pt x="3692172" y="16"/>
                </a:cubicBezTo>
                <a:cubicBezTo>
                  <a:pt x="3702616" y="235"/>
                  <a:pt x="3712146" y="2686"/>
                  <a:pt x="3720553" y="7540"/>
                </a:cubicBezTo>
                <a:cubicBezTo>
                  <a:pt x="3754184" y="26957"/>
                  <a:pt x="3763491" y="81152"/>
                  <a:pt x="3751350" y="153078"/>
                </a:cubicBezTo>
                <a:lnTo>
                  <a:pt x="3750294" y="156785"/>
                </a:lnTo>
                <a:lnTo>
                  <a:pt x="3760858" y="142556"/>
                </a:lnTo>
                <a:cubicBezTo>
                  <a:pt x="3832756" y="53604"/>
                  <a:pt x="3907830" y="-1081"/>
                  <a:pt x="3960051" y="16"/>
                </a:cubicBezTo>
                <a:cubicBezTo>
                  <a:pt x="3970494" y="235"/>
                  <a:pt x="3980024" y="2686"/>
                  <a:pt x="3988432" y="7540"/>
                </a:cubicBezTo>
                <a:cubicBezTo>
                  <a:pt x="4022063" y="26957"/>
                  <a:pt x="4031369" y="81152"/>
                  <a:pt x="4019229" y="153078"/>
                </a:cubicBezTo>
                <a:lnTo>
                  <a:pt x="4018174" y="156782"/>
                </a:lnTo>
                <a:lnTo>
                  <a:pt x="4028736" y="142556"/>
                </a:lnTo>
                <a:cubicBezTo>
                  <a:pt x="4100635" y="53604"/>
                  <a:pt x="4175707" y="-1081"/>
                  <a:pt x="4227928" y="16"/>
                </a:cubicBezTo>
                <a:cubicBezTo>
                  <a:pt x="4238372" y="235"/>
                  <a:pt x="4247902" y="2686"/>
                  <a:pt x="4256311" y="7540"/>
                </a:cubicBezTo>
                <a:cubicBezTo>
                  <a:pt x="4289942" y="26957"/>
                  <a:pt x="4299247" y="81152"/>
                  <a:pt x="4287106" y="153078"/>
                </a:cubicBezTo>
                <a:lnTo>
                  <a:pt x="4286052" y="156782"/>
                </a:lnTo>
                <a:lnTo>
                  <a:pt x="4296613" y="142556"/>
                </a:lnTo>
                <a:cubicBezTo>
                  <a:pt x="4368513" y="53604"/>
                  <a:pt x="4443585" y="-1081"/>
                  <a:pt x="4495806" y="16"/>
                </a:cubicBezTo>
                <a:cubicBezTo>
                  <a:pt x="4506251" y="235"/>
                  <a:pt x="4515781" y="2686"/>
                  <a:pt x="4524189" y="7540"/>
                </a:cubicBezTo>
                <a:cubicBezTo>
                  <a:pt x="4557819" y="26957"/>
                  <a:pt x="4567126" y="81152"/>
                  <a:pt x="4554984" y="153078"/>
                </a:cubicBezTo>
                <a:lnTo>
                  <a:pt x="4553928" y="156785"/>
                </a:lnTo>
                <a:lnTo>
                  <a:pt x="4564492" y="142556"/>
                </a:lnTo>
                <a:cubicBezTo>
                  <a:pt x="4636391" y="53604"/>
                  <a:pt x="4711464" y="-1081"/>
                  <a:pt x="4763685" y="16"/>
                </a:cubicBezTo>
                <a:cubicBezTo>
                  <a:pt x="4774130" y="235"/>
                  <a:pt x="4783660" y="2686"/>
                  <a:pt x="4792068" y="7540"/>
                </a:cubicBezTo>
                <a:cubicBezTo>
                  <a:pt x="4825697" y="26957"/>
                  <a:pt x="4835005" y="81152"/>
                  <a:pt x="4822864" y="153078"/>
                </a:cubicBezTo>
                <a:lnTo>
                  <a:pt x="4821807" y="156783"/>
                </a:lnTo>
                <a:lnTo>
                  <a:pt x="4832371" y="142556"/>
                </a:lnTo>
                <a:cubicBezTo>
                  <a:pt x="4904269" y="53604"/>
                  <a:pt x="4979343" y="-1081"/>
                  <a:pt x="5031564" y="16"/>
                </a:cubicBezTo>
                <a:cubicBezTo>
                  <a:pt x="5042008" y="235"/>
                  <a:pt x="5051538" y="2686"/>
                  <a:pt x="5059945" y="7540"/>
                </a:cubicBezTo>
                <a:cubicBezTo>
                  <a:pt x="5093576" y="26957"/>
                  <a:pt x="5102883" y="81152"/>
                  <a:pt x="5090742" y="153078"/>
                </a:cubicBezTo>
                <a:lnTo>
                  <a:pt x="5089687" y="156782"/>
                </a:lnTo>
                <a:lnTo>
                  <a:pt x="5100249" y="142556"/>
                </a:lnTo>
                <a:cubicBezTo>
                  <a:pt x="5172148" y="53604"/>
                  <a:pt x="5247221" y="-1081"/>
                  <a:pt x="5299442" y="16"/>
                </a:cubicBezTo>
                <a:cubicBezTo>
                  <a:pt x="5309885" y="235"/>
                  <a:pt x="5319415" y="2686"/>
                  <a:pt x="5327823" y="7540"/>
                </a:cubicBezTo>
                <a:cubicBezTo>
                  <a:pt x="5361454" y="26957"/>
                  <a:pt x="5370760" y="81152"/>
                  <a:pt x="5358619" y="153078"/>
                </a:cubicBezTo>
                <a:lnTo>
                  <a:pt x="5357564" y="156785"/>
                </a:lnTo>
                <a:lnTo>
                  <a:pt x="5368128" y="142556"/>
                </a:lnTo>
                <a:cubicBezTo>
                  <a:pt x="5440027" y="53604"/>
                  <a:pt x="5515099" y="-1081"/>
                  <a:pt x="5567320" y="16"/>
                </a:cubicBezTo>
                <a:cubicBezTo>
                  <a:pt x="5577764" y="235"/>
                  <a:pt x="5587294" y="2686"/>
                  <a:pt x="5595703" y="7540"/>
                </a:cubicBezTo>
                <a:cubicBezTo>
                  <a:pt x="5629334" y="26957"/>
                  <a:pt x="5638639" y="81152"/>
                  <a:pt x="5626498" y="153078"/>
                </a:cubicBezTo>
                <a:lnTo>
                  <a:pt x="5625444" y="156782"/>
                </a:lnTo>
                <a:lnTo>
                  <a:pt x="5636005" y="142556"/>
                </a:lnTo>
                <a:cubicBezTo>
                  <a:pt x="5707905" y="53604"/>
                  <a:pt x="5782977" y="-1081"/>
                  <a:pt x="5835198" y="16"/>
                </a:cubicBezTo>
                <a:cubicBezTo>
                  <a:pt x="5845642" y="235"/>
                  <a:pt x="5855173" y="2686"/>
                  <a:pt x="5863581" y="7540"/>
                </a:cubicBezTo>
                <a:cubicBezTo>
                  <a:pt x="5897211" y="26957"/>
                  <a:pt x="5906518" y="81152"/>
                  <a:pt x="5894376" y="153078"/>
                </a:cubicBezTo>
                <a:lnTo>
                  <a:pt x="5893321" y="156782"/>
                </a:lnTo>
                <a:lnTo>
                  <a:pt x="5903883" y="142556"/>
                </a:lnTo>
                <a:cubicBezTo>
                  <a:pt x="5975782" y="53604"/>
                  <a:pt x="6050856" y="-1081"/>
                  <a:pt x="6103077" y="16"/>
                </a:cubicBezTo>
                <a:cubicBezTo>
                  <a:pt x="6113521" y="235"/>
                  <a:pt x="6123051" y="2686"/>
                  <a:pt x="6131458" y="7540"/>
                </a:cubicBezTo>
                <a:cubicBezTo>
                  <a:pt x="6165089" y="26957"/>
                  <a:pt x="6174396" y="81152"/>
                  <a:pt x="6162255" y="153078"/>
                </a:cubicBezTo>
                <a:lnTo>
                  <a:pt x="6161199" y="156785"/>
                </a:lnTo>
                <a:lnTo>
                  <a:pt x="6171763" y="142556"/>
                </a:lnTo>
                <a:cubicBezTo>
                  <a:pt x="6243661" y="53604"/>
                  <a:pt x="6318735" y="-1081"/>
                  <a:pt x="6370956" y="16"/>
                </a:cubicBezTo>
                <a:cubicBezTo>
                  <a:pt x="6381400" y="235"/>
                  <a:pt x="6390930" y="2686"/>
                  <a:pt x="6399337" y="7540"/>
                </a:cubicBezTo>
                <a:cubicBezTo>
                  <a:pt x="6432968" y="26957"/>
                  <a:pt x="6442275" y="81152"/>
                  <a:pt x="6430134" y="153078"/>
                </a:cubicBezTo>
                <a:lnTo>
                  <a:pt x="6429078" y="156783"/>
                </a:lnTo>
                <a:lnTo>
                  <a:pt x="6439641" y="142556"/>
                </a:lnTo>
                <a:cubicBezTo>
                  <a:pt x="6511539" y="53604"/>
                  <a:pt x="6586613" y="-1081"/>
                  <a:pt x="6638834" y="16"/>
                </a:cubicBezTo>
                <a:cubicBezTo>
                  <a:pt x="6649277" y="235"/>
                  <a:pt x="6658807" y="2686"/>
                  <a:pt x="6667215" y="7540"/>
                </a:cubicBezTo>
                <a:cubicBezTo>
                  <a:pt x="6700846" y="26957"/>
                  <a:pt x="6710152" y="81152"/>
                  <a:pt x="6698012" y="153078"/>
                </a:cubicBezTo>
                <a:lnTo>
                  <a:pt x="6696956" y="156783"/>
                </a:lnTo>
                <a:lnTo>
                  <a:pt x="6707519" y="142556"/>
                </a:lnTo>
                <a:cubicBezTo>
                  <a:pt x="6779418" y="53604"/>
                  <a:pt x="6854490" y="-1081"/>
                  <a:pt x="6906711" y="16"/>
                </a:cubicBezTo>
                <a:cubicBezTo>
                  <a:pt x="6917155" y="235"/>
                  <a:pt x="6926685" y="2686"/>
                  <a:pt x="6935094" y="7540"/>
                </a:cubicBezTo>
                <a:cubicBezTo>
                  <a:pt x="6968723" y="26957"/>
                  <a:pt x="6978030" y="81152"/>
                  <a:pt x="6965889" y="153078"/>
                </a:cubicBezTo>
                <a:lnTo>
                  <a:pt x="6964833" y="156784"/>
                </a:lnTo>
                <a:lnTo>
                  <a:pt x="6975397" y="142556"/>
                </a:lnTo>
                <a:cubicBezTo>
                  <a:pt x="7047297" y="53604"/>
                  <a:pt x="7122369" y="-1081"/>
                  <a:pt x="7174590" y="16"/>
                </a:cubicBezTo>
                <a:cubicBezTo>
                  <a:pt x="7185034" y="235"/>
                  <a:pt x="7194565" y="2686"/>
                  <a:pt x="7202973" y="7540"/>
                </a:cubicBezTo>
                <a:cubicBezTo>
                  <a:pt x="7236602" y="26957"/>
                  <a:pt x="7245909" y="81152"/>
                  <a:pt x="7233768" y="153078"/>
                </a:cubicBezTo>
                <a:lnTo>
                  <a:pt x="7232713" y="156783"/>
                </a:lnTo>
                <a:lnTo>
                  <a:pt x="7243275" y="142556"/>
                </a:lnTo>
                <a:cubicBezTo>
                  <a:pt x="7315174" y="53604"/>
                  <a:pt x="7390247" y="-1081"/>
                  <a:pt x="7442468" y="16"/>
                </a:cubicBezTo>
                <a:cubicBezTo>
                  <a:pt x="7452912" y="235"/>
                  <a:pt x="7462442" y="2686"/>
                  <a:pt x="7470850" y="7540"/>
                </a:cubicBezTo>
                <a:cubicBezTo>
                  <a:pt x="7504480" y="26957"/>
                  <a:pt x="7513787" y="81152"/>
                  <a:pt x="7501646" y="153078"/>
                </a:cubicBezTo>
                <a:lnTo>
                  <a:pt x="7500590" y="156783"/>
                </a:lnTo>
                <a:lnTo>
                  <a:pt x="7511153" y="142556"/>
                </a:lnTo>
                <a:cubicBezTo>
                  <a:pt x="7583052" y="53604"/>
                  <a:pt x="7658125" y="-1081"/>
                  <a:pt x="7710346" y="16"/>
                </a:cubicBezTo>
                <a:cubicBezTo>
                  <a:pt x="7720790" y="235"/>
                  <a:pt x="7730320" y="2686"/>
                  <a:pt x="7738728" y="7540"/>
                </a:cubicBezTo>
                <a:cubicBezTo>
                  <a:pt x="7772359" y="26957"/>
                  <a:pt x="7781665" y="81152"/>
                  <a:pt x="7769524" y="153078"/>
                </a:cubicBezTo>
                <a:lnTo>
                  <a:pt x="7768468" y="156785"/>
                </a:lnTo>
                <a:lnTo>
                  <a:pt x="7779032" y="142556"/>
                </a:lnTo>
                <a:cubicBezTo>
                  <a:pt x="7850931" y="53604"/>
                  <a:pt x="7926004" y="-1081"/>
                  <a:pt x="7978224" y="16"/>
                </a:cubicBezTo>
                <a:cubicBezTo>
                  <a:pt x="7988668" y="235"/>
                  <a:pt x="7998198" y="2686"/>
                  <a:pt x="8006606" y="7540"/>
                </a:cubicBezTo>
                <a:cubicBezTo>
                  <a:pt x="8040237" y="26957"/>
                  <a:pt x="8049544" y="81152"/>
                  <a:pt x="8037403" y="153078"/>
                </a:cubicBezTo>
                <a:lnTo>
                  <a:pt x="8036352" y="156766"/>
                </a:lnTo>
                <a:lnTo>
                  <a:pt x="8046902" y="142556"/>
                </a:lnTo>
                <a:cubicBezTo>
                  <a:pt x="8118801" y="53604"/>
                  <a:pt x="8193874" y="-1081"/>
                  <a:pt x="8246094" y="16"/>
                </a:cubicBezTo>
                <a:cubicBezTo>
                  <a:pt x="8256538" y="235"/>
                  <a:pt x="8266068" y="2686"/>
                  <a:pt x="8274476" y="7540"/>
                </a:cubicBezTo>
                <a:cubicBezTo>
                  <a:pt x="8308107" y="26957"/>
                  <a:pt x="8317413" y="81153"/>
                  <a:pt x="8305273" y="153078"/>
                </a:cubicBezTo>
                <a:lnTo>
                  <a:pt x="8304374" y="156232"/>
                </a:lnTo>
                <a:cubicBezTo>
                  <a:pt x="8304391" y="156206"/>
                  <a:pt x="8304409" y="156180"/>
                  <a:pt x="8304426" y="156154"/>
                </a:cubicBezTo>
                <a:cubicBezTo>
                  <a:pt x="8379519" y="59212"/>
                  <a:pt x="8459545" y="-1136"/>
                  <a:pt x="8514377" y="16"/>
                </a:cubicBezTo>
                <a:cubicBezTo>
                  <a:pt x="8524821" y="235"/>
                  <a:pt x="8534351" y="2686"/>
                  <a:pt x="8542759" y="7540"/>
                </a:cubicBezTo>
                <a:cubicBezTo>
                  <a:pt x="8576390" y="26957"/>
                  <a:pt x="8585696" y="81152"/>
                  <a:pt x="8573556" y="153078"/>
                </a:cubicBezTo>
                <a:lnTo>
                  <a:pt x="8572500" y="156783"/>
                </a:lnTo>
                <a:lnTo>
                  <a:pt x="8583062" y="142556"/>
                </a:lnTo>
                <a:cubicBezTo>
                  <a:pt x="8654961" y="53604"/>
                  <a:pt x="8730035" y="-1081"/>
                  <a:pt x="8782255" y="16"/>
                </a:cubicBezTo>
                <a:cubicBezTo>
                  <a:pt x="8792699" y="235"/>
                  <a:pt x="8802229" y="2686"/>
                  <a:pt x="8810637" y="7540"/>
                </a:cubicBezTo>
                <a:cubicBezTo>
                  <a:pt x="8844268" y="26957"/>
                  <a:pt x="8853574" y="81152"/>
                  <a:pt x="8841434" y="153078"/>
                </a:cubicBezTo>
                <a:lnTo>
                  <a:pt x="8840377" y="156785"/>
                </a:lnTo>
                <a:lnTo>
                  <a:pt x="8850941" y="142556"/>
                </a:lnTo>
                <a:cubicBezTo>
                  <a:pt x="8922840" y="53604"/>
                  <a:pt x="8997914" y="-1081"/>
                  <a:pt x="9050134" y="16"/>
                </a:cubicBezTo>
                <a:cubicBezTo>
                  <a:pt x="9060578" y="235"/>
                  <a:pt x="9070108" y="2686"/>
                  <a:pt x="9078516" y="7540"/>
                </a:cubicBezTo>
                <a:cubicBezTo>
                  <a:pt x="9112147" y="26957"/>
                  <a:pt x="9121453" y="81152"/>
                  <a:pt x="9109312" y="153078"/>
                </a:cubicBezTo>
                <a:lnTo>
                  <a:pt x="9108257" y="156783"/>
                </a:lnTo>
                <a:lnTo>
                  <a:pt x="9118819" y="142556"/>
                </a:lnTo>
                <a:cubicBezTo>
                  <a:pt x="9190718" y="53604"/>
                  <a:pt x="9265791" y="-1081"/>
                  <a:pt x="9318012" y="16"/>
                </a:cubicBezTo>
                <a:cubicBezTo>
                  <a:pt x="9328456" y="235"/>
                  <a:pt x="9337986" y="2686"/>
                  <a:pt x="9346394" y="7540"/>
                </a:cubicBezTo>
                <a:cubicBezTo>
                  <a:pt x="9380025" y="26957"/>
                  <a:pt x="9389331" y="81152"/>
                  <a:pt x="9377190" y="153078"/>
                </a:cubicBezTo>
                <a:lnTo>
                  <a:pt x="9376134" y="156783"/>
                </a:lnTo>
                <a:lnTo>
                  <a:pt x="9386697" y="142556"/>
                </a:lnTo>
                <a:cubicBezTo>
                  <a:pt x="9458596" y="53604"/>
                  <a:pt x="9533669" y="-1081"/>
                  <a:pt x="9585890" y="16"/>
                </a:cubicBezTo>
                <a:cubicBezTo>
                  <a:pt x="9596334" y="235"/>
                  <a:pt x="9605864" y="2686"/>
                  <a:pt x="9614272" y="7540"/>
                </a:cubicBezTo>
                <a:cubicBezTo>
                  <a:pt x="9647902" y="26957"/>
                  <a:pt x="9657208" y="81152"/>
                  <a:pt x="9645068" y="153078"/>
                </a:cubicBezTo>
                <a:lnTo>
                  <a:pt x="9644010" y="156785"/>
                </a:lnTo>
                <a:lnTo>
                  <a:pt x="9654575" y="142556"/>
                </a:lnTo>
                <a:cubicBezTo>
                  <a:pt x="9726475" y="53604"/>
                  <a:pt x="9801548" y="-1081"/>
                  <a:pt x="9853768" y="16"/>
                </a:cubicBezTo>
                <a:cubicBezTo>
                  <a:pt x="9864213" y="235"/>
                  <a:pt x="9873743" y="2686"/>
                  <a:pt x="9882149" y="7540"/>
                </a:cubicBezTo>
                <a:cubicBezTo>
                  <a:pt x="9915780" y="26957"/>
                  <a:pt x="9925087" y="81152"/>
                  <a:pt x="9912947" y="153078"/>
                </a:cubicBezTo>
                <a:lnTo>
                  <a:pt x="9911891" y="156783"/>
                </a:lnTo>
                <a:lnTo>
                  <a:pt x="9922453" y="142556"/>
                </a:lnTo>
                <a:cubicBezTo>
                  <a:pt x="9994353" y="53604"/>
                  <a:pt x="10069426" y="-1081"/>
                  <a:pt x="10121646" y="16"/>
                </a:cubicBezTo>
                <a:cubicBezTo>
                  <a:pt x="10132089" y="235"/>
                  <a:pt x="10141620" y="2686"/>
                  <a:pt x="10150028" y="7540"/>
                </a:cubicBezTo>
                <a:cubicBezTo>
                  <a:pt x="10183659" y="26957"/>
                  <a:pt x="10192965" y="81152"/>
                  <a:pt x="10180825" y="153078"/>
                </a:cubicBezTo>
                <a:lnTo>
                  <a:pt x="10179769" y="156783"/>
                </a:lnTo>
                <a:lnTo>
                  <a:pt x="10190331" y="142556"/>
                </a:lnTo>
                <a:cubicBezTo>
                  <a:pt x="10262230" y="53604"/>
                  <a:pt x="10337305" y="-1081"/>
                  <a:pt x="10389524" y="16"/>
                </a:cubicBezTo>
                <a:cubicBezTo>
                  <a:pt x="10399968" y="235"/>
                  <a:pt x="10409499" y="2686"/>
                  <a:pt x="10417906" y="7540"/>
                </a:cubicBezTo>
                <a:cubicBezTo>
                  <a:pt x="10451537" y="26957"/>
                  <a:pt x="10460843" y="81152"/>
                  <a:pt x="10448703" y="153078"/>
                </a:cubicBezTo>
                <a:lnTo>
                  <a:pt x="10447645" y="156785"/>
                </a:lnTo>
                <a:lnTo>
                  <a:pt x="10458211" y="142556"/>
                </a:lnTo>
                <a:cubicBezTo>
                  <a:pt x="10530110" y="53604"/>
                  <a:pt x="10605182" y="-1081"/>
                  <a:pt x="10657403" y="16"/>
                </a:cubicBezTo>
                <a:cubicBezTo>
                  <a:pt x="10667846" y="235"/>
                  <a:pt x="10677377" y="2686"/>
                  <a:pt x="10685784" y="7540"/>
                </a:cubicBezTo>
                <a:cubicBezTo>
                  <a:pt x="10719416" y="26957"/>
                  <a:pt x="10728722" y="81152"/>
                  <a:pt x="10716581" y="153078"/>
                </a:cubicBezTo>
                <a:lnTo>
                  <a:pt x="10715525" y="156783"/>
                </a:lnTo>
                <a:lnTo>
                  <a:pt x="10726089" y="142556"/>
                </a:lnTo>
                <a:cubicBezTo>
                  <a:pt x="10797988" y="53604"/>
                  <a:pt x="10873061" y="-1081"/>
                  <a:pt x="10925281" y="16"/>
                </a:cubicBezTo>
                <a:cubicBezTo>
                  <a:pt x="10935725" y="235"/>
                  <a:pt x="10945255" y="2686"/>
                  <a:pt x="10953663" y="7540"/>
                </a:cubicBezTo>
                <a:cubicBezTo>
                  <a:pt x="10987294" y="26957"/>
                  <a:pt x="10996600" y="81152"/>
                  <a:pt x="10984460" y="153078"/>
                </a:cubicBezTo>
                <a:lnTo>
                  <a:pt x="10983403" y="156783"/>
                </a:lnTo>
                <a:lnTo>
                  <a:pt x="10993965" y="142556"/>
                </a:lnTo>
                <a:cubicBezTo>
                  <a:pt x="11065866" y="53604"/>
                  <a:pt x="11140938" y="-1081"/>
                  <a:pt x="11193159" y="16"/>
                </a:cubicBezTo>
                <a:cubicBezTo>
                  <a:pt x="11203603" y="235"/>
                  <a:pt x="11213133" y="2686"/>
                  <a:pt x="11221541" y="7540"/>
                </a:cubicBezTo>
                <a:cubicBezTo>
                  <a:pt x="11255171" y="26957"/>
                  <a:pt x="11264478" y="81152"/>
                  <a:pt x="11252336" y="153078"/>
                </a:cubicBezTo>
                <a:lnTo>
                  <a:pt x="11251280" y="156785"/>
                </a:lnTo>
                <a:lnTo>
                  <a:pt x="11261845" y="142556"/>
                </a:lnTo>
                <a:cubicBezTo>
                  <a:pt x="11333744" y="53604"/>
                  <a:pt x="11408817" y="-1081"/>
                  <a:pt x="11461038" y="16"/>
                </a:cubicBezTo>
                <a:cubicBezTo>
                  <a:pt x="11471481" y="235"/>
                  <a:pt x="11481012" y="2686"/>
                  <a:pt x="11489419" y="7540"/>
                </a:cubicBezTo>
                <a:cubicBezTo>
                  <a:pt x="11523050" y="26957"/>
                  <a:pt x="11532356" y="81152"/>
                  <a:pt x="11520216" y="153078"/>
                </a:cubicBezTo>
                <a:lnTo>
                  <a:pt x="11519160" y="156783"/>
                </a:lnTo>
                <a:lnTo>
                  <a:pt x="11529722" y="142556"/>
                </a:lnTo>
                <a:cubicBezTo>
                  <a:pt x="11601622" y="53604"/>
                  <a:pt x="11676695" y="-1081"/>
                  <a:pt x="11728916" y="16"/>
                </a:cubicBezTo>
                <a:cubicBezTo>
                  <a:pt x="11739359" y="235"/>
                  <a:pt x="11748889" y="2686"/>
                  <a:pt x="11757297" y="7540"/>
                </a:cubicBezTo>
                <a:cubicBezTo>
                  <a:pt x="11790928" y="26957"/>
                  <a:pt x="11800234" y="81152"/>
                  <a:pt x="11788093" y="153078"/>
                </a:cubicBezTo>
                <a:lnTo>
                  <a:pt x="11787037" y="156783"/>
                </a:lnTo>
                <a:lnTo>
                  <a:pt x="11797600" y="142556"/>
                </a:lnTo>
                <a:cubicBezTo>
                  <a:pt x="11869499" y="53604"/>
                  <a:pt x="11944572" y="-1081"/>
                  <a:pt x="11996793" y="16"/>
                </a:cubicBezTo>
                <a:cubicBezTo>
                  <a:pt x="12007237" y="235"/>
                  <a:pt x="12016767" y="2686"/>
                  <a:pt x="12025175" y="7540"/>
                </a:cubicBezTo>
                <a:cubicBezTo>
                  <a:pt x="12058806" y="26957"/>
                  <a:pt x="12068112" y="81152"/>
                  <a:pt x="12055971" y="153078"/>
                </a:cubicBezTo>
                <a:lnTo>
                  <a:pt x="12054916" y="156782"/>
                </a:lnTo>
                <a:lnTo>
                  <a:pt x="12065478" y="142556"/>
                </a:lnTo>
                <a:cubicBezTo>
                  <a:pt x="12137377" y="53604"/>
                  <a:pt x="12212450" y="-1081"/>
                  <a:pt x="12264671" y="16"/>
                </a:cubicBezTo>
                <a:cubicBezTo>
                  <a:pt x="12275115" y="235"/>
                  <a:pt x="12284645" y="2686"/>
                  <a:pt x="12293053" y="7540"/>
                </a:cubicBezTo>
                <a:cubicBezTo>
                  <a:pt x="12326683" y="26957"/>
                  <a:pt x="12335990" y="81152"/>
                  <a:pt x="12323849" y="153078"/>
                </a:cubicBezTo>
                <a:lnTo>
                  <a:pt x="12322793" y="156785"/>
                </a:lnTo>
                <a:lnTo>
                  <a:pt x="12333357" y="142556"/>
                </a:lnTo>
                <a:cubicBezTo>
                  <a:pt x="12405256" y="53604"/>
                  <a:pt x="12480329" y="-1081"/>
                  <a:pt x="12532550" y="16"/>
                </a:cubicBezTo>
                <a:cubicBezTo>
                  <a:pt x="12542994" y="235"/>
                  <a:pt x="12552524" y="2686"/>
                  <a:pt x="12560932" y="7540"/>
                </a:cubicBezTo>
                <a:cubicBezTo>
                  <a:pt x="12594562" y="26957"/>
                  <a:pt x="12603869" y="81152"/>
                  <a:pt x="12591728" y="153078"/>
                </a:cubicBezTo>
                <a:lnTo>
                  <a:pt x="12590673" y="156782"/>
                </a:lnTo>
                <a:lnTo>
                  <a:pt x="12601235" y="142556"/>
                </a:lnTo>
                <a:cubicBezTo>
                  <a:pt x="12673134" y="53604"/>
                  <a:pt x="12748207" y="-1081"/>
                  <a:pt x="12800428" y="16"/>
                </a:cubicBezTo>
                <a:cubicBezTo>
                  <a:pt x="12810872" y="235"/>
                  <a:pt x="12820402" y="2686"/>
                  <a:pt x="12828810" y="7540"/>
                </a:cubicBezTo>
                <a:cubicBezTo>
                  <a:pt x="12862441" y="26957"/>
                  <a:pt x="12871747" y="81152"/>
                  <a:pt x="12859606" y="153078"/>
                </a:cubicBezTo>
                <a:lnTo>
                  <a:pt x="12858551" y="156782"/>
                </a:lnTo>
                <a:lnTo>
                  <a:pt x="12869113" y="142556"/>
                </a:lnTo>
                <a:cubicBezTo>
                  <a:pt x="12941012" y="53604"/>
                  <a:pt x="13016085" y="-1081"/>
                  <a:pt x="13068306" y="16"/>
                </a:cubicBezTo>
                <a:cubicBezTo>
                  <a:pt x="13078750" y="235"/>
                  <a:pt x="13088280" y="2686"/>
                  <a:pt x="13096688" y="7540"/>
                </a:cubicBezTo>
                <a:cubicBezTo>
                  <a:pt x="13130319" y="26957"/>
                  <a:pt x="13139625" y="81152"/>
                  <a:pt x="13127484" y="153078"/>
                </a:cubicBezTo>
                <a:lnTo>
                  <a:pt x="13126428" y="156785"/>
                </a:lnTo>
                <a:lnTo>
                  <a:pt x="13136992" y="142556"/>
                </a:lnTo>
                <a:cubicBezTo>
                  <a:pt x="13208891" y="53604"/>
                  <a:pt x="13283964" y="-1081"/>
                  <a:pt x="13336185" y="16"/>
                </a:cubicBezTo>
                <a:cubicBezTo>
                  <a:pt x="13346629" y="235"/>
                  <a:pt x="13356159" y="2686"/>
                  <a:pt x="13364567" y="7540"/>
                </a:cubicBezTo>
                <a:cubicBezTo>
                  <a:pt x="13398197" y="26957"/>
                  <a:pt x="13407504" y="81152"/>
                  <a:pt x="13395363" y="153078"/>
                </a:cubicBezTo>
                <a:lnTo>
                  <a:pt x="13394307" y="156783"/>
                </a:lnTo>
                <a:lnTo>
                  <a:pt x="13404870" y="142556"/>
                </a:lnTo>
                <a:cubicBezTo>
                  <a:pt x="13476769" y="53604"/>
                  <a:pt x="13551842" y="-1081"/>
                  <a:pt x="13604063" y="16"/>
                </a:cubicBezTo>
                <a:cubicBezTo>
                  <a:pt x="13614507" y="235"/>
                  <a:pt x="13624037" y="2686"/>
                  <a:pt x="13632445" y="7540"/>
                </a:cubicBezTo>
                <a:cubicBezTo>
                  <a:pt x="13666075" y="26957"/>
                  <a:pt x="13675382" y="81152"/>
                  <a:pt x="13663241" y="153078"/>
                </a:cubicBezTo>
                <a:lnTo>
                  <a:pt x="13662186" y="156782"/>
                </a:lnTo>
                <a:lnTo>
                  <a:pt x="13672748" y="142556"/>
                </a:lnTo>
                <a:cubicBezTo>
                  <a:pt x="13744647" y="53604"/>
                  <a:pt x="13819720" y="-1081"/>
                  <a:pt x="13871941" y="16"/>
                </a:cubicBezTo>
                <a:cubicBezTo>
                  <a:pt x="13882385" y="235"/>
                  <a:pt x="13891915" y="2686"/>
                  <a:pt x="13900323" y="7540"/>
                </a:cubicBezTo>
                <a:cubicBezTo>
                  <a:pt x="13933953" y="26957"/>
                  <a:pt x="13943260" y="81152"/>
                  <a:pt x="13931119" y="153078"/>
                </a:cubicBezTo>
                <a:lnTo>
                  <a:pt x="13930063" y="156785"/>
                </a:lnTo>
                <a:lnTo>
                  <a:pt x="13940627" y="142556"/>
                </a:lnTo>
                <a:cubicBezTo>
                  <a:pt x="14012526" y="53604"/>
                  <a:pt x="14087599" y="-1081"/>
                  <a:pt x="14139820" y="16"/>
                </a:cubicBezTo>
                <a:cubicBezTo>
                  <a:pt x="14150264" y="235"/>
                  <a:pt x="14159794" y="2686"/>
                  <a:pt x="14168202" y="7540"/>
                </a:cubicBezTo>
                <a:cubicBezTo>
                  <a:pt x="14201833" y="26957"/>
                  <a:pt x="14211139" y="81152"/>
                  <a:pt x="14198998" y="153078"/>
                </a:cubicBezTo>
                <a:lnTo>
                  <a:pt x="14197943" y="156782"/>
                </a:lnTo>
                <a:lnTo>
                  <a:pt x="14208505" y="142556"/>
                </a:lnTo>
                <a:cubicBezTo>
                  <a:pt x="14280404" y="53604"/>
                  <a:pt x="14355477" y="-1081"/>
                  <a:pt x="14407698" y="16"/>
                </a:cubicBezTo>
                <a:cubicBezTo>
                  <a:pt x="14418142" y="235"/>
                  <a:pt x="14427672" y="2686"/>
                  <a:pt x="14436080" y="7540"/>
                </a:cubicBezTo>
                <a:cubicBezTo>
                  <a:pt x="14469711" y="26957"/>
                  <a:pt x="14479017" y="81152"/>
                  <a:pt x="14466876" y="153078"/>
                </a:cubicBezTo>
                <a:lnTo>
                  <a:pt x="14465821" y="156782"/>
                </a:lnTo>
                <a:lnTo>
                  <a:pt x="14476383" y="142556"/>
                </a:lnTo>
                <a:cubicBezTo>
                  <a:pt x="14548282" y="53604"/>
                  <a:pt x="14623355" y="-1081"/>
                  <a:pt x="14675576" y="16"/>
                </a:cubicBezTo>
                <a:cubicBezTo>
                  <a:pt x="14686020" y="235"/>
                  <a:pt x="14695550" y="2686"/>
                  <a:pt x="14703958" y="7540"/>
                </a:cubicBezTo>
                <a:cubicBezTo>
                  <a:pt x="14737589" y="26957"/>
                  <a:pt x="14746895" y="81152"/>
                  <a:pt x="14734754" y="153078"/>
                </a:cubicBezTo>
                <a:lnTo>
                  <a:pt x="14733698" y="156785"/>
                </a:lnTo>
                <a:lnTo>
                  <a:pt x="14744262" y="142556"/>
                </a:lnTo>
                <a:cubicBezTo>
                  <a:pt x="14816161" y="53604"/>
                  <a:pt x="14891234" y="-1081"/>
                  <a:pt x="14943455" y="16"/>
                </a:cubicBezTo>
                <a:cubicBezTo>
                  <a:pt x="14953899" y="235"/>
                  <a:pt x="14963429" y="2686"/>
                  <a:pt x="14971837" y="7540"/>
                </a:cubicBezTo>
                <a:cubicBezTo>
                  <a:pt x="15005467" y="26957"/>
                  <a:pt x="15014774" y="81152"/>
                  <a:pt x="15002633" y="153078"/>
                </a:cubicBezTo>
                <a:lnTo>
                  <a:pt x="15001577" y="156783"/>
                </a:lnTo>
                <a:lnTo>
                  <a:pt x="15012140" y="142556"/>
                </a:lnTo>
                <a:cubicBezTo>
                  <a:pt x="15084039" y="53604"/>
                  <a:pt x="15159112" y="-1081"/>
                  <a:pt x="15211333" y="16"/>
                </a:cubicBezTo>
                <a:cubicBezTo>
                  <a:pt x="15221777" y="235"/>
                  <a:pt x="15231307" y="2686"/>
                  <a:pt x="15239715" y="7540"/>
                </a:cubicBezTo>
                <a:cubicBezTo>
                  <a:pt x="15273345" y="26957"/>
                  <a:pt x="15282652" y="81152"/>
                  <a:pt x="15270511" y="153078"/>
                </a:cubicBezTo>
                <a:lnTo>
                  <a:pt x="15269455" y="156783"/>
                </a:lnTo>
                <a:lnTo>
                  <a:pt x="15280018" y="142556"/>
                </a:lnTo>
                <a:cubicBezTo>
                  <a:pt x="15351917" y="53604"/>
                  <a:pt x="15426990" y="-1081"/>
                  <a:pt x="15479211" y="16"/>
                </a:cubicBezTo>
                <a:cubicBezTo>
                  <a:pt x="15489655" y="235"/>
                  <a:pt x="15499185" y="2686"/>
                  <a:pt x="15507593" y="7540"/>
                </a:cubicBezTo>
                <a:cubicBezTo>
                  <a:pt x="15541223" y="26957"/>
                  <a:pt x="15550530" y="81152"/>
                  <a:pt x="15538389" y="153078"/>
                </a:cubicBezTo>
                <a:lnTo>
                  <a:pt x="15537333" y="156784"/>
                </a:lnTo>
                <a:lnTo>
                  <a:pt x="15547897" y="142556"/>
                </a:lnTo>
                <a:cubicBezTo>
                  <a:pt x="15619796" y="53604"/>
                  <a:pt x="15694869" y="-1081"/>
                  <a:pt x="15747090" y="16"/>
                </a:cubicBezTo>
                <a:cubicBezTo>
                  <a:pt x="15757534" y="235"/>
                  <a:pt x="15767064" y="2686"/>
                  <a:pt x="15775472" y="7540"/>
                </a:cubicBezTo>
                <a:cubicBezTo>
                  <a:pt x="15809102" y="26957"/>
                  <a:pt x="15818408" y="81152"/>
                  <a:pt x="15806268" y="153078"/>
                </a:cubicBezTo>
                <a:lnTo>
                  <a:pt x="15805212" y="156783"/>
                </a:lnTo>
                <a:lnTo>
                  <a:pt x="15815776" y="142556"/>
                </a:lnTo>
                <a:cubicBezTo>
                  <a:pt x="15887674" y="53604"/>
                  <a:pt x="15962748" y="-1081"/>
                  <a:pt x="16014968" y="16"/>
                </a:cubicBezTo>
                <a:cubicBezTo>
                  <a:pt x="16025412" y="235"/>
                  <a:pt x="16034942" y="2686"/>
                  <a:pt x="16043350" y="7540"/>
                </a:cubicBezTo>
                <a:cubicBezTo>
                  <a:pt x="16076980" y="26957"/>
                  <a:pt x="16086288" y="81152"/>
                  <a:pt x="16074146" y="153078"/>
                </a:cubicBezTo>
                <a:lnTo>
                  <a:pt x="16073090" y="156783"/>
                </a:lnTo>
                <a:lnTo>
                  <a:pt x="16083652" y="142556"/>
                </a:lnTo>
                <a:cubicBezTo>
                  <a:pt x="16155552" y="53604"/>
                  <a:pt x="16230624" y="-1081"/>
                  <a:pt x="16282846" y="16"/>
                </a:cubicBezTo>
                <a:cubicBezTo>
                  <a:pt x="16293290" y="235"/>
                  <a:pt x="16302820" y="2686"/>
                  <a:pt x="16311228" y="7540"/>
                </a:cubicBezTo>
                <a:cubicBezTo>
                  <a:pt x="16344860" y="26957"/>
                  <a:pt x="16354164" y="81152"/>
                  <a:pt x="16342024" y="153078"/>
                </a:cubicBezTo>
                <a:lnTo>
                  <a:pt x="16340968" y="156785"/>
                </a:lnTo>
                <a:lnTo>
                  <a:pt x="16351532" y="142556"/>
                </a:lnTo>
                <a:cubicBezTo>
                  <a:pt x="16423432" y="53604"/>
                  <a:pt x="16498504" y="-1081"/>
                  <a:pt x="16550724" y="16"/>
                </a:cubicBezTo>
                <a:cubicBezTo>
                  <a:pt x="16561168" y="235"/>
                  <a:pt x="16570698" y="2686"/>
                  <a:pt x="16579106" y="7540"/>
                </a:cubicBezTo>
                <a:cubicBezTo>
                  <a:pt x="16612736" y="26957"/>
                  <a:pt x="16622044" y="81152"/>
                  <a:pt x="16609904" y="153078"/>
                </a:cubicBezTo>
                <a:lnTo>
                  <a:pt x="16608852" y="15676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27" name="フリーフォーム: 図形 726">
            <a:extLst>
              <a:ext uri="{FF2B5EF4-FFF2-40B4-BE49-F238E27FC236}">
                <a16:creationId xmlns:a16="http://schemas.microsoft.com/office/drawing/2014/main" id="{95BF6498-71CC-FA46-5871-1924F47F75BC}"/>
              </a:ext>
            </a:extLst>
          </p:cNvPr>
          <p:cNvSpPr/>
          <p:nvPr/>
        </p:nvSpPr>
        <p:spPr bwMode="auto">
          <a:xfrm>
            <a:off x="6561839" y="4103023"/>
            <a:ext cx="2708412" cy="36199"/>
          </a:xfrm>
          <a:custGeom>
            <a:avLst/>
            <a:gdLst>
              <a:gd name="connsiteX0" fmla="*/ 840636 w 17484608"/>
              <a:gd name="connsiteY0" fmla="*/ 531 h 253112"/>
              <a:gd name="connsiteX1" fmla="*/ 871943 w 17484608"/>
              <a:gd name="connsiteY1" fmla="*/ 15615 h 253112"/>
              <a:gd name="connsiteX2" fmla="*/ 874161 w 17484608"/>
              <a:gd name="connsiteY2" fmla="*/ 42053 h 253112"/>
              <a:gd name="connsiteX3" fmla="*/ 858598 w 17484608"/>
              <a:gd name="connsiteY3" fmla="*/ 74402 h 253112"/>
              <a:gd name="connsiteX4" fmla="*/ 866439 w 17484608"/>
              <a:gd name="connsiteY4" fmla="*/ 70635 h 253112"/>
              <a:gd name="connsiteX5" fmla="*/ 1108515 w 17484608"/>
              <a:gd name="connsiteY5" fmla="*/ 531 h 253112"/>
              <a:gd name="connsiteX6" fmla="*/ 1139821 w 17484608"/>
              <a:gd name="connsiteY6" fmla="*/ 15615 h 253112"/>
              <a:gd name="connsiteX7" fmla="*/ 1142040 w 17484608"/>
              <a:gd name="connsiteY7" fmla="*/ 42053 h 253112"/>
              <a:gd name="connsiteX8" fmla="*/ 1126477 w 17484608"/>
              <a:gd name="connsiteY8" fmla="*/ 74402 h 253112"/>
              <a:gd name="connsiteX9" fmla="*/ 1134316 w 17484608"/>
              <a:gd name="connsiteY9" fmla="*/ 70635 h 253112"/>
              <a:gd name="connsiteX10" fmla="*/ 1376393 w 17484608"/>
              <a:gd name="connsiteY10" fmla="*/ 531 h 253112"/>
              <a:gd name="connsiteX11" fmla="*/ 1407699 w 17484608"/>
              <a:gd name="connsiteY11" fmla="*/ 15615 h 253112"/>
              <a:gd name="connsiteX12" fmla="*/ 1409918 w 17484608"/>
              <a:gd name="connsiteY12" fmla="*/ 42053 h 253112"/>
              <a:gd name="connsiteX13" fmla="*/ 1394355 w 17484608"/>
              <a:gd name="connsiteY13" fmla="*/ 74402 h 253112"/>
              <a:gd name="connsiteX14" fmla="*/ 1402194 w 17484608"/>
              <a:gd name="connsiteY14" fmla="*/ 70635 h 253112"/>
              <a:gd name="connsiteX15" fmla="*/ 1675577 w 17484608"/>
              <a:gd name="connsiteY15" fmla="*/ 15615 h 253112"/>
              <a:gd name="connsiteX16" fmla="*/ 1677795 w 17484608"/>
              <a:gd name="connsiteY16" fmla="*/ 42053 h 253112"/>
              <a:gd name="connsiteX17" fmla="*/ 1662232 w 17484608"/>
              <a:gd name="connsiteY17" fmla="*/ 74403 h 253112"/>
              <a:gd name="connsiteX18" fmla="*/ 1670073 w 17484608"/>
              <a:gd name="connsiteY18" fmla="*/ 70635 h 253112"/>
              <a:gd name="connsiteX19" fmla="*/ 1943456 w 17484608"/>
              <a:gd name="connsiteY19" fmla="*/ 15615 h 253112"/>
              <a:gd name="connsiteX20" fmla="*/ 1945674 w 17484608"/>
              <a:gd name="connsiteY20" fmla="*/ 42053 h 253112"/>
              <a:gd name="connsiteX21" fmla="*/ 1930112 w 17484608"/>
              <a:gd name="connsiteY21" fmla="*/ 74402 h 253112"/>
              <a:gd name="connsiteX22" fmla="*/ 1937950 w 17484608"/>
              <a:gd name="connsiteY22" fmla="*/ 70635 h 253112"/>
              <a:gd name="connsiteX23" fmla="*/ 2211334 w 17484608"/>
              <a:gd name="connsiteY23" fmla="*/ 15615 h 253112"/>
              <a:gd name="connsiteX24" fmla="*/ 2213552 w 17484608"/>
              <a:gd name="connsiteY24" fmla="*/ 42053 h 253112"/>
              <a:gd name="connsiteX25" fmla="*/ 2197989 w 17484608"/>
              <a:gd name="connsiteY25" fmla="*/ 74402 h 253112"/>
              <a:gd name="connsiteX26" fmla="*/ 2205829 w 17484608"/>
              <a:gd name="connsiteY26" fmla="*/ 70635 h 253112"/>
              <a:gd name="connsiteX27" fmla="*/ 2479212 w 17484608"/>
              <a:gd name="connsiteY27" fmla="*/ 15615 h 253112"/>
              <a:gd name="connsiteX28" fmla="*/ 2481430 w 17484608"/>
              <a:gd name="connsiteY28" fmla="*/ 42053 h 253112"/>
              <a:gd name="connsiteX29" fmla="*/ 2465867 w 17484608"/>
              <a:gd name="connsiteY29" fmla="*/ 74403 h 253112"/>
              <a:gd name="connsiteX30" fmla="*/ 2473707 w 17484608"/>
              <a:gd name="connsiteY30" fmla="*/ 70635 h 253112"/>
              <a:gd name="connsiteX31" fmla="*/ 2747092 w 17484608"/>
              <a:gd name="connsiteY31" fmla="*/ 15615 h 253112"/>
              <a:gd name="connsiteX32" fmla="*/ 2749309 w 17484608"/>
              <a:gd name="connsiteY32" fmla="*/ 42053 h 253112"/>
              <a:gd name="connsiteX33" fmla="*/ 2733745 w 17484608"/>
              <a:gd name="connsiteY33" fmla="*/ 74402 h 253112"/>
              <a:gd name="connsiteX34" fmla="*/ 2741587 w 17484608"/>
              <a:gd name="connsiteY34" fmla="*/ 70635 h 253112"/>
              <a:gd name="connsiteX35" fmla="*/ 3014968 w 17484608"/>
              <a:gd name="connsiteY35" fmla="*/ 15615 h 253112"/>
              <a:gd name="connsiteX36" fmla="*/ 3017187 w 17484608"/>
              <a:gd name="connsiteY36" fmla="*/ 42053 h 253112"/>
              <a:gd name="connsiteX37" fmla="*/ 3001625 w 17484608"/>
              <a:gd name="connsiteY37" fmla="*/ 74402 h 253112"/>
              <a:gd name="connsiteX38" fmla="*/ 3009463 w 17484608"/>
              <a:gd name="connsiteY38" fmla="*/ 70635 h 253112"/>
              <a:gd name="connsiteX39" fmla="*/ 3282847 w 17484608"/>
              <a:gd name="connsiteY39" fmla="*/ 15615 h 253112"/>
              <a:gd name="connsiteX40" fmla="*/ 3285064 w 17484608"/>
              <a:gd name="connsiteY40" fmla="*/ 42053 h 253112"/>
              <a:gd name="connsiteX41" fmla="*/ 3269501 w 17484608"/>
              <a:gd name="connsiteY41" fmla="*/ 74403 h 253112"/>
              <a:gd name="connsiteX42" fmla="*/ 3277342 w 17484608"/>
              <a:gd name="connsiteY42" fmla="*/ 70635 h 253112"/>
              <a:gd name="connsiteX43" fmla="*/ 3550725 w 17484608"/>
              <a:gd name="connsiteY43" fmla="*/ 15615 h 253112"/>
              <a:gd name="connsiteX44" fmla="*/ 3552944 w 17484608"/>
              <a:gd name="connsiteY44" fmla="*/ 42053 h 253112"/>
              <a:gd name="connsiteX45" fmla="*/ 3537380 w 17484608"/>
              <a:gd name="connsiteY45" fmla="*/ 74402 h 253112"/>
              <a:gd name="connsiteX46" fmla="*/ 3545220 w 17484608"/>
              <a:gd name="connsiteY46" fmla="*/ 70635 h 253112"/>
              <a:gd name="connsiteX47" fmla="*/ 3818603 w 17484608"/>
              <a:gd name="connsiteY47" fmla="*/ 15615 h 253112"/>
              <a:gd name="connsiteX48" fmla="*/ 3820821 w 17484608"/>
              <a:gd name="connsiteY48" fmla="*/ 42053 h 253112"/>
              <a:gd name="connsiteX49" fmla="*/ 3805258 w 17484608"/>
              <a:gd name="connsiteY49" fmla="*/ 74402 h 253112"/>
              <a:gd name="connsiteX50" fmla="*/ 3813098 w 17484608"/>
              <a:gd name="connsiteY50" fmla="*/ 70635 h 253112"/>
              <a:gd name="connsiteX51" fmla="*/ 4086481 w 17484608"/>
              <a:gd name="connsiteY51" fmla="*/ 15615 h 253112"/>
              <a:gd name="connsiteX52" fmla="*/ 4088699 w 17484608"/>
              <a:gd name="connsiteY52" fmla="*/ 42053 h 253112"/>
              <a:gd name="connsiteX53" fmla="*/ 4073136 w 17484608"/>
              <a:gd name="connsiteY53" fmla="*/ 74402 h 253112"/>
              <a:gd name="connsiteX54" fmla="*/ 4080976 w 17484608"/>
              <a:gd name="connsiteY54" fmla="*/ 70635 h 253112"/>
              <a:gd name="connsiteX55" fmla="*/ 4354359 w 17484608"/>
              <a:gd name="connsiteY55" fmla="*/ 15615 h 253112"/>
              <a:gd name="connsiteX56" fmla="*/ 4356577 w 17484608"/>
              <a:gd name="connsiteY56" fmla="*/ 42053 h 253112"/>
              <a:gd name="connsiteX57" fmla="*/ 4341014 w 17484608"/>
              <a:gd name="connsiteY57" fmla="*/ 74403 h 253112"/>
              <a:gd name="connsiteX58" fmla="*/ 4348856 w 17484608"/>
              <a:gd name="connsiteY58" fmla="*/ 70635 h 253112"/>
              <a:gd name="connsiteX59" fmla="*/ 4622239 w 17484608"/>
              <a:gd name="connsiteY59" fmla="*/ 15615 h 253112"/>
              <a:gd name="connsiteX60" fmla="*/ 4624456 w 17484608"/>
              <a:gd name="connsiteY60" fmla="*/ 42053 h 253112"/>
              <a:gd name="connsiteX61" fmla="*/ 4608894 w 17484608"/>
              <a:gd name="connsiteY61" fmla="*/ 74402 h 253112"/>
              <a:gd name="connsiteX62" fmla="*/ 4616734 w 17484608"/>
              <a:gd name="connsiteY62" fmla="*/ 70635 h 253112"/>
              <a:gd name="connsiteX63" fmla="*/ 4890117 w 17484608"/>
              <a:gd name="connsiteY63" fmla="*/ 15615 h 253112"/>
              <a:gd name="connsiteX64" fmla="*/ 4892335 w 17484608"/>
              <a:gd name="connsiteY64" fmla="*/ 42053 h 253112"/>
              <a:gd name="connsiteX65" fmla="*/ 4876772 w 17484608"/>
              <a:gd name="connsiteY65" fmla="*/ 74402 h 253112"/>
              <a:gd name="connsiteX66" fmla="*/ 4884612 w 17484608"/>
              <a:gd name="connsiteY66" fmla="*/ 70635 h 253112"/>
              <a:gd name="connsiteX67" fmla="*/ 5157995 w 17484608"/>
              <a:gd name="connsiteY67" fmla="*/ 15615 h 253112"/>
              <a:gd name="connsiteX68" fmla="*/ 5160213 w 17484608"/>
              <a:gd name="connsiteY68" fmla="*/ 42053 h 253112"/>
              <a:gd name="connsiteX69" fmla="*/ 5144650 w 17484608"/>
              <a:gd name="connsiteY69" fmla="*/ 74403 h 253112"/>
              <a:gd name="connsiteX70" fmla="*/ 5152491 w 17484608"/>
              <a:gd name="connsiteY70" fmla="*/ 70635 h 253112"/>
              <a:gd name="connsiteX71" fmla="*/ 5425873 w 17484608"/>
              <a:gd name="connsiteY71" fmla="*/ 15615 h 253112"/>
              <a:gd name="connsiteX72" fmla="*/ 5428092 w 17484608"/>
              <a:gd name="connsiteY72" fmla="*/ 42053 h 253112"/>
              <a:gd name="connsiteX73" fmla="*/ 5412529 w 17484608"/>
              <a:gd name="connsiteY73" fmla="*/ 74402 h 253112"/>
              <a:gd name="connsiteX74" fmla="*/ 5420368 w 17484608"/>
              <a:gd name="connsiteY74" fmla="*/ 70635 h 253112"/>
              <a:gd name="connsiteX75" fmla="*/ 5693751 w 17484608"/>
              <a:gd name="connsiteY75" fmla="*/ 15615 h 253112"/>
              <a:gd name="connsiteX76" fmla="*/ 5695970 w 17484608"/>
              <a:gd name="connsiteY76" fmla="*/ 42053 h 253112"/>
              <a:gd name="connsiteX77" fmla="*/ 5680406 w 17484608"/>
              <a:gd name="connsiteY77" fmla="*/ 74402 h 253112"/>
              <a:gd name="connsiteX78" fmla="*/ 5688246 w 17484608"/>
              <a:gd name="connsiteY78" fmla="*/ 70635 h 253112"/>
              <a:gd name="connsiteX79" fmla="*/ 5961629 w 17484608"/>
              <a:gd name="connsiteY79" fmla="*/ 15615 h 253112"/>
              <a:gd name="connsiteX80" fmla="*/ 5963848 w 17484608"/>
              <a:gd name="connsiteY80" fmla="*/ 42053 h 253112"/>
              <a:gd name="connsiteX81" fmla="*/ 5948284 w 17484608"/>
              <a:gd name="connsiteY81" fmla="*/ 74403 h 253112"/>
              <a:gd name="connsiteX82" fmla="*/ 5956125 w 17484608"/>
              <a:gd name="connsiteY82" fmla="*/ 70635 h 253112"/>
              <a:gd name="connsiteX83" fmla="*/ 6229509 w 17484608"/>
              <a:gd name="connsiteY83" fmla="*/ 15615 h 253112"/>
              <a:gd name="connsiteX84" fmla="*/ 6231726 w 17484608"/>
              <a:gd name="connsiteY84" fmla="*/ 42053 h 253112"/>
              <a:gd name="connsiteX85" fmla="*/ 6216163 w 17484608"/>
              <a:gd name="connsiteY85" fmla="*/ 74402 h 253112"/>
              <a:gd name="connsiteX86" fmla="*/ 6224003 w 17484608"/>
              <a:gd name="connsiteY86" fmla="*/ 70635 h 253112"/>
              <a:gd name="connsiteX87" fmla="*/ 6497387 w 17484608"/>
              <a:gd name="connsiteY87" fmla="*/ 15615 h 253112"/>
              <a:gd name="connsiteX88" fmla="*/ 6499604 w 17484608"/>
              <a:gd name="connsiteY88" fmla="*/ 42053 h 253112"/>
              <a:gd name="connsiteX89" fmla="*/ 6484042 w 17484608"/>
              <a:gd name="connsiteY89" fmla="*/ 74402 h 253112"/>
              <a:gd name="connsiteX90" fmla="*/ 6491882 w 17484608"/>
              <a:gd name="connsiteY90" fmla="*/ 70635 h 253112"/>
              <a:gd name="connsiteX91" fmla="*/ 6765265 w 17484608"/>
              <a:gd name="connsiteY91" fmla="*/ 15615 h 253112"/>
              <a:gd name="connsiteX92" fmla="*/ 6767482 w 17484608"/>
              <a:gd name="connsiteY92" fmla="*/ 42053 h 253112"/>
              <a:gd name="connsiteX93" fmla="*/ 6751920 w 17484608"/>
              <a:gd name="connsiteY93" fmla="*/ 74402 h 253112"/>
              <a:gd name="connsiteX94" fmla="*/ 6759761 w 17484608"/>
              <a:gd name="connsiteY94" fmla="*/ 70635 h 253112"/>
              <a:gd name="connsiteX95" fmla="*/ 7033144 w 17484608"/>
              <a:gd name="connsiteY95" fmla="*/ 15615 h 253112"/>
              <a:gd name="connsiteX96" fmla="*/ 7035362 w 17484608"/>
              <a:gd name="connsiteY96" fmla="*/ 42053 h 253112"/>
              <a:gd name="connsiteX97" fmla="*/ 7019799 w 17484608"/>
              <a:gd name="connsiteY97" fmla="*/ 74402 h 253112"/>
              <a:gd name="connsiteX98" fmla="*/ 7027639 w 17484608"/>
              <a:gd name="connsiteY98" fmla="*/ 70635 h 253112"/>
              <a:gd name="connsiteX99" fmla="*/ 7301022 w 17484608"/>
              <a:gd name="connsiteY99" fmla="*/ 15615 h 253112"/>
              <a:gd name="connsiteX100" fmla="*/ 7303240 w 17484608"/>
              <a:gd name="connsiteY100" fmla="*/ 42053 h 253112"/>
              <a:gd name="connsiteX101" fmla="*/ 7287677 w 17484608"/>
              <a:gd name="connsiteY101" fmla="*/ 74402 h 253112"/>
              <a:gd name="connsiteX102" fmla="*/ 7295517 w 17484608"/>
              <a:gd name="connsiteY102" fmla="*/ 70635 h 253112"/>
              <a:gd name="connsiteX103" fmla="*/ 7568899 w 17484608"/>
              <a:gd name="connsiteY103" fmla="*/ 15615 h 253112"/>
              <a:gd name="connsiteX104" fmla="*/ 7571118 w 17484608"/>
              <a:gd name="connsiteY104" fmla="*/ 42053 h 253112"/>
              <a:gd name="connsiteX105" fmla="*/ 7555555 w 17484608"/>
              <a:gd name="connsiteY105" fmla="*/ 74402 h 253112"/>
              <a:gd name="connsiteX106" fmla="*/ 7563395 w 17484608"/>
              <a:gd name="connsiteY106" fmla="*/ 70635 h 253112"/>
              <a:gd name="connsiteX107" fmla="*/ 7836777 w 17484608"/>
              <a:gd name="connsiteY107" fmla="*/ 15615 h 253112"/>
              <a:gd name="connsiteX108" fmla="*/ 7838995 w 17484608"/>
              <a:gd name="connsiteY108" fmla="*/ 42053 h 253112"/>
              <a:gd name="connsiteX109" fmla="*/ 7823432 w 17484608"/>
              <a:gd name="connsiteY109" fmla="*/ 74402 h 253112"/>
              <a:gd name="connsiteX110" fmla="*/ 7831272 w 17484608"/>
              <a:gd name="connsiteY110" fmla="*/ 70635 h 253112"/>
              <a:gd name="connsiteX111" fmla="*/ 8104655 w 17484608"/>
              <a:gd name="connsiteY111" fmla="*/ 15615 h 253112"/>
              <a:gd name="connsiteX112" fmla="*/ 8106873 w 17484608"/>
              <a:gd name="connsiteY112" fmla="*/ 42053 h 253112"/>
              <a:gd name="connsiteX113" fmla="*/ 8091310 w 17484608"/>
              <a:gd name="connsiteY113" fmla="*/ 74402 h 253112"/>
              <a:gd name="connsiteX114" fmla="*/ 8099150 w 17484608"/>
              <a:gd name="connsiteY114" fmla="*/ 70635 h 253112"/>
              <a:gd name="connsiteX115" fmla="*/ 8372533 w 17484608"/>
              <a:gd name="connsiteY115" fmla="*/ 15615 h 253112"/>
              <a:gd name="connsiteX116" fmla="*/ 8374751 w 17484608"/>
              <a:gd name="connsiteY116" fmla="*/ 42053 h 253112"/>
              <a:gd name="connsiteX117" fmla="*/ 8359188 w 17484608"/>
              <a:gd name="connsiteY117" fmla="*/ 74403 h 253112"/>
              <a:gd name="connsiteX118" fmla="*/ 8367029 w 17484608"/>
              <a:gd name="connsiteY118" fmla="*/ 70635 h 253112"/>
              <a:gd name="connsiteX119" fmla="*/ 8640412 w 17484608"/>
              <a:gd name="connsiteY119" fmla="*/ 15615 h 253112"/>
              <a:gd name="connsiteX120" fmla="*/ 8642630 w 17484608"/>
              <a:gd name="connsiteY120" fmla="*/ 42053 h 253112"/>
              <a:gd name="connsiteX121" fmla="*/ 8627070 w 17484608"/>
              <a:gd name="connsiteY121" fmla="*/ 74397 h 253112"/>
              <a:gd name="connsiteX122" fmla="*/ 8634899 w 17484608"/>
              <a:gd name="connsiteY122" fmla="*/ 70635 h 253112"/>
              <a:gd name="connsiteX123" fmla="*/ 8908282 w 17484608"/>
              <a:gd name="connsiteY123" fmla="*/ 15615 h 253112"/>
              <a:gd name="connsiteX124" fmla="*/ 8910500 w 17484608"/>
              <a:gd name="connsiteY124" fmla="*/ 42053 h 253112"/>
              <a:gd name="connsiteX125" fmla="*/ 8894736 w 17484608"/>
              <a:gd name="connsiteY125" fmla="*/ 74821 h 253112"/>
              <a:gd name="connsiteX126" fmla="*/ 8903182 w 17484608"/>
              <a:gd name="connsiteY126" fmla="*/ 70635 h 253112"/>
              <a:gd name="connsiteX127" fmla="*/ 9112916 w 17484608"/>
              <a:gd name="connsiteY127" fmla="*/ 1350 h 253112"/>
              <a:gd name="connsiteX128" fmla="*/ 9176565 w 17484608"/>
              <a:gd name="connsiteY128" fmla="*/ 15615 h 253112"/>
              <a:gd name="connsiteX129" fmla="*/ 9178783 w 17484608"/>
              <a:gd name="connsiteY129" fmla="*/ 42053 h 253112"/>
              <a:gd name="connsiteX130" fmla="*/ 9163220 w 17484608"/>
              <a:gd name="connsiteY130" fmla="*/ 74402 h 253112"/>
              <a:gd name="connsiteX131" fmla="*/ 9171060 w 17484608"/>
              <a:gd name="connsiteY131" fmla="*/ 70635 h 253112"/>
              <a:gd name="connsiteX132" fmla="*/ 9413136 w 17484608"/>
              <a:gd name="connsiteY132" fmla="*/ 531 h 253112"/>
              <a:gd name="connsiteX133" fmla="*/ 9444443 w 17484608"/>
              <a:gd name="connsiteY133" fmla="*/ 15615 h 253112"/>
              <a:gd name="connsiteX134" fmla="*/ 9446661 w 17484608"/>
              <a:gd name="connsiteY134" fmla="*/ 42053 h 253112"/>
              <a:gd name="connsiteX135" fmla="*/ 9431098 w 17484608"/>
              <a:gd name="connsiteY135" fmla="*/ 74402 h 253112"/>
              <a:gd name="connsiteX136" fmla="*/ 9438939 w 17484608"/>
              <a:gd name="connsiteY136" fmla="*/ 70635 h 253112"/>
              <a:gd name="connsiteX137" fmla="*/ 9681015 w 17484608"/>
              <a:gd name="connsiteY137" fmla="*/ 531 h 253112"/>
              <a:gd name="connsiteX138" fmla="*/ 9712321 w 17484608"/>
              <a:gd name="connsiteY138" fmla="*/ 15615 h 253112"/>
              <a:gd name="connsiteX139" fmla="*/ 9714540 w 17484608"/>
              <a:gd name="connsiteY139" fmla="*/ 42053 h 253112"/>
              <a:gd name="connsiteX140" fmla="*/ 9698977 w 17484608"/>
              <a:gd name="connsiteY140" fmla="*/ 74402 h 253112"/>
              <a:gd name="connsiteX141" fmla="*/ 9706816 w 17484608"/>
              <a:gd name="connsiteY141" fmla="*/ 70635 h 253112"/>
              <a:gd name="connsiteX142" fmla="*/ 9980198 w 17484608"/>
              <a:gd name="connsiteY142" fmla="*/ 15615 h 253112"/>
              <a:gd name="connsiteX143" fmla="*/ 9982417 w 17484608"/>
              <a:gd name="connsiteY143" fmla="*/ 42053 h 253112"/>
              <a:gd name="connsiteX144" fmla="*/ 9966855 w 17484608"/>
              <a:gd name="connsiteY144" fmla="*/ 74402 h 253112"/>
              <a:gd name="connsiteX145" fmla="*/ 9974694 w 17484608"/>
              <a:gd name="connsiteY145" fmla="*/ 70635 h 253112"/>
              <a:gd name="connsiteX146" fmla="*/ 10248077 w 17484608"/>
              <a:gd name="connsiteY146" fmla="*/ 15615 h 253112"/>
              <a:gd name="connsiteX147" fmla="*/ 10250295 w 17484608"/>
              <a:gd name="connsiteY147" fmla="*/ 42053 h 253112"/>
              <a:gd name="connsiteX148" fmla="*/ 10234732 w 17484608"/>
              <a:gd name="connsiteY148" fmla="*/ 74403 h 253112"/>
              <a:gd name="connsiteX149" fmla="*/ 10242573 w 17484608"/>
              <a:gd name="connsiteY149" fmla="*/ 70635 h 253112"/>
              <a:gd name="connsiteX150" fmla="*/ 10515956 w 17484608"/>
              <a:gd name="connsiteY150" fmla="*/ 15615 h 253112"/>
              <a:gd name="connsiteX151" fmla="*/ 10518174 w 17484608"/>
              <a:gd name="connsiteY151" fmla="*/ 42053 h 253112"/>
              <a:gd name="connsiteX152" fmla="*/ 10502612 w 17484608"/>
              <a:gd name="connsiteY152" fmla="*/ 74402 h 253112"/>
              <a:gd name="connsiteX153" fmla="*/ 10510450 w 17484608"/>
              <a:gd name="connsiteY153" fmla="*/ 70635 h 253112"/>
              <a:gd name="connsiteX154" fmla="*/ 10783834 w 17484608"/>
              <a:gd name="connsiteY154" fmla="*/ 15615 h 253112"/>
              <a:gd name="connsiteX155" fmla="*/ 10786052 w 17484608"/>
              <a:gd name="connsiteY155" fmla="*/ 42053 h 253112"/>
              <a:gd name="connsiteX156" fmla="*/ 10770489 w 17484608"/>
              <a:gd name="connsiteY156" fmla="*/ 74402 h 253112"/>
              <a:gd name="connsiteX157" fmla="*/ 10778329 w 17484608"/>
              <a:gd name="connsiteY157" fmla="*/ 70635 h 253112"/>
              <a:gd name="connsiteX158" fmla="*/ 11051712 w 17484608"/>
              <a:gd name="connsiteY158" fmla="*/ 15615 h 253112"/>
              <a:gd name="connsiteX159" fmla="*/ 11053930 w 17484608"/>
              <a:gd name="connsiteY159" fmla="*/ 42053 h 253112"/>
              <a:gd name="connsiteX160" fmla="*/ 11038367 w 17484608"/>
              <a:gd name="connsiteY160" fmla="*/ 74403 h 253112"/>
              <a:gd name="connsiteX161" fmla="*/ 11046207 w 17484608"/>
              <a:gd name="connsiteY161" fmla="*/ 70635 h 253112"/>
              <a:gd name="connsiteX162" fmla="*/ 11319591 w 17484608"/>
              <a:gd name="connsiteY162" fmla="*/ 15615 h 253112"/>
              <a:gd name="connsiteX163" fmla="*/ 11321809 w 17484608"/>
              <a:gd name="connsiteY163" fmla="*/ 42053 h 253112"/>
              <a:gd name="connsiteX164" fmla="*/ 11306245 w 17484608"/>
              <a:gd name="connsiteY164" fmla="*/ 74402 h 253112"/>
              <a:gd name="connsiteX165" fmla="*/ 11314086 w 17484608"/>
              <a:gd name="connsiteY165" fmla="*/ 70635 h 253112"/>
              <a:gd name="connsiteX166" fmla="*/ 11587468 w 17484608"/>
              <a:gd name="connsiteY166" fmla="*/ 15615 h 253112"/>
              <a:gd name="connsiteX167" fmla="*/ 11589687 w 17484608"/>
              <a:gd name="connsiteY167" fmla="*/ 42053 h 253112"/>
              <a:gd name="connsiteX168" fmla="*/ 11574124 w 17484608"/>
              <a:gd name="connsiteY168" fmla="*/ 74402 h 253112"/>
              <a:gd name="connsiteX169" fmla="*/ 11581963 w 17484608"/>
              <a:gd name="connsiteY169" fmla="*/ 70635 h 253112"/>
              <a:gd name="connsiteX170" fmla="*/ 11855347 w 17484608"/>
              <a:gd name="connsiteY170" fmla="*/ 15615 h 253112"/>
              <a:gd name="connsiteX171" fmla="*/ 11857564 w 17484608"/>
              <a:gd name="connsiteY171" fmla="*/ 42053 h 253112"/>
              <a:gd name="connsiteX172" fmla="*/ 11842001 w 17484608"/>
              <a:gd name="connsiteY172" fmla="*/ 74403 h 253112"/>
              <a:gd name="connsiteX173" fmla="*/ 11849842 w 17484608"/>
              <a:gd name="connsiteY173" fmla="*/ 70635 h 253112"/>
              <a:gd name="connsiteX174" fmla="*/ 12123225 w 17484608"/>
              <a:gd name="connsiteY174" fmla="*/ 15615 h 253112"/>
              <a:gd name="connsiteX175" fmla="*/ 12125443 w 17484608"/>
              <a:gd name="connsiteY175" fmla="*/ 42053 h 253112"/>
              <a:gd name="connsiteX176" fmla="*/ 12109880 w 17484608"/>
              <a:gd name="connsiteY176" fmla="*/ 74402 h 253112"/>
              <a:gd name="connsiteX177" fmla="*/ 12117720 w 17484608"/>
              <a:gd name="connsiteY177" fmla="*/ 70635 h 253112"/>
              <a:gd name="connsiteX178" fmla="*/ 12391103 w 17484608"/>
              <a:gd name="connsiteY178" fmla="*/ 15615 h 253112"/>
              <a:gd name="connsiteX179" fmla="*/ 12393321 w 17484608"/>
              <a:gd name="connsiteY179" fmla="*/ 42053 h 253112"/>
              <a:gd name="connsiteX180" fmla="*/ 12377758 w 17484608"/>
              <a:gd name="connsiteY180" fmla="*/ 74402 h 253112"/>
              <a:gd name="connsiteX181" fmla="*/ 12385598 w 17484608"/>
              <a:gd name="connsiteY181" fmla="*/ 70635 h 253112"/>
              <a:gd name="connsiteX182" fmla="*/ 12658981 w 17484608"/>
              <a:gd name="connsiteY182" fmla="*/ 15615 h 253112"/>
              <a:gd name="connsiteX183" fmla="*/ 12661199 w 17484608"/>
              <a:gd name="connsiteY183" fmla="*/ 42053 h 253112"/>
              <a:gd name="connsiteX184" fmla="*/ 12645636 w 17484608"/>
              <a:gd name="connsiteY184" fmla="*/ 74402 h 253112"/>
              <a:gd name="connsiteX185" fmla="*/ 12653476 w 17484608"/>
              <a:gd name="connsiteY185" fmla="*/ 70635 h 253112"/>
              <a:gd name="connsiteX186" fmla="*/ 12926859 w 17484608"/>
              <a:gd name="connsiteY186" fmla="*/ 15615 h 253112"/>
              <a:gd name="connsiteX187" fmla="*/ 12929077 w 17484608"/>
              <a:gd name="connsiteY187" fmla="*/ 42053 h 253112"/>
              <a:gd name="connsiteX188" fmla="*/ 12913514 w 17484608"/>
              <a:gd name="connsiteY188" fmla="*/ 74403 h 253112"/>
              <a:gd name="connsiteX189" fmla="*/ 12921355 w 17484608"/>
              <a:gd name="connsiteY189" fmla="*/ 70635 h 253112"/>
              <a:gd name="connsiteX190" fmla="*/ 13194738 w 17484608"/>
              <a:gd name="connsiteY190" fmla="*/ 15615 h 253112"/>
              <a:gd name="connsiteX191" fmla="*/ 13196956 w 17484608"/>
              <a:gd name="connsiteY191" fmla="*/ 42053 h 253112"/>
              <a:gd name="connsiteX192" fmla="*/ 13181393 w 17484608"/>
              <a:gd name="connsiteY192" fmla="*/ 74402 h 253112"/>
              <a:gd name="connsiteX193" fmla="*/ 13189233 w 17484608"/>
              <a:gd name="connsiteY193" fmla="*/ 70635 h 253112"/>
              <a:gd name="connsiteX194" fmla="*/ 13462616 w 17484608"/>
              <a:gd name="connsiteY194" fmla="*/ 15615 h 253112"/>
              <a:gd name="connsiteX195" fmla="*/ 13464834 w 17484608"/>
              <a:gd name="connsiteY195" fmla="*/ 42053 h 253112"/>
              <a:gd name="connsiteX196" fmla="*/ 13449271 w 17484608"/>
              <a:gd name="connsiteY196" fmla="*/ 74402 h 253112"/>
              <a:gd name="connsiteX197" fmla="*/ 13457111 w 17484608"/>
              <a:gd name="connsiteY197" fmla="*/ 70635 h 253112"/>
              <a:gd name="connsiteX198" fmla="*/ 13730494 w 17484608"/>
              <a:gd name="connsiteY198" fmla="*/ 15615 h 253112"/>
              <a:gd name="connsiteX199" fmla="*/ 13732712 w 17484608"/>
              <a:gd name="connsiteY199" fmla="*/ 42053 h 253112"/>
              <a:gd name="connsiteX200" fmla="*/ 13717149 w 17484608"/>
              <a:gd name="connsiteY200" fmla="*/ 74403 h 253112"/>
              <a:gd name="connsiteX201" fmla="*/ 13724990 w 17484608"/>
              <a:gd name="connsiteY201" fmla="*/ 70635 h 253112"/>
              <a:gd name="connsiteX202" fmla="*/ 13998373 w 17484608"/>
              <a:gd name="connsiteY202" fmla="*/ 15615 h 253112"/>
              <a:gd name="connsiteX203" fmla="*/ 14000591 w 17484608"/>
              <a:gd name="connsiteY203" fmla="*/ 42053 h 253112"/>
              <a:gd name="connsiteX204" fmla="*/ 13985028 w 17484608"/>
              <a:gd name="connsiteY204" fmla="*/ 74402 h 253112"/>
              <a:gd name="connsiteX205" fmla="*/ 13992868 w 17484608"/>
              <a:gd name="connsiteY205" fmla="*/ 70635 h 253112"/>
              <a:gd name="connsiteX206" fmla="*/ 14266251 w 17484608"/>
              <a:gd name="connsiteY206" fmla="*/ 15615 h 253112"/>
              <a:gd name="connsiteX207" fmla="*/ 14268469 w 17484608"/>
              <a:gd name="connsiteY207" fmla="*/ 42053 h 253112"/>
              <a:gd name="connsiteX208" fmla="*/ 14252906 w 17484608"/>
              <a:gd name="connsiteY208" fmla="*/ 74402 h 253112"/>
              <a:gd name="connsiteX209" fmla="*/ 14260746 w 17484608"/>
              <a:gd name="connsiteY209" fmla="*/ 70635 h 253112"/>
              <a:gd name="connsiteX210" fmla="*/ 14534129 w 17484608"/>
              <a:gd name="connsiteY210" fmla="*/ 15615 h 253112"/>
              <a:gd name="connsiteX211" fmla="*/ 14536347 w 17484608"/>
              <a:gd name="connsiteY211" fmla="*/ 42053 h 253112"/>
              <a:gd name="connsiteX212" fmla="*/ 14520784 w 17484608"/>
              <a:gd name="connsiteY212" fmla="*/ 74403 h 253112"/>
              <a:gd name="connsiteX213" fmla="*/ 14528625 w 17484608"/>
              <a:gd name="connsiteY213" fmla="*/ 70635 h 253112"/>
              <a:gd name="connsiteX214" fmla="*/ 14802008 w 17484608"/>
              <a:gd name="connsiteY214" fmla="*/ 15615 h 253112"/>
              <a:gd name="connsiteX215" fmla="*/ 14804226 w 17484608"/>
              <a:gd name="connsiteY215" fmla="*/ 42053 h 253112"/>
              <a:gd name="connsiteX216" fmla="*/ 14788663 w 17484608"/>
              <a:gd name="connsiteY216" fmla="*/ 74402 h 253112"/>
              <a:gd name="connsiteX217" fmla="*/ 14796503 w 17484608"/>
              <a:gd name="connsiteY217" fmla="*/ 70635 h 253112"/>
              <a:gd name="connsiteX218" fmla="*/ 15069886 w 17484608"/>
              <a:gd name="connsiteY218" fmla="*/ 15615 h 253112"/>
              <a:gd name="connsiteX219" fmla="*/ 15072104 w 17484608"/>
              <a:gd name="connsiteY219" fmla="*/ 42053 h 253112"/>
              <a:gd name="connsiteX220" fmla="*/ 15056541 w 17484608"/>
              <a:gd name="connsiteY220" fmla="*/ 74402 h 253112"/>
              <a:gd name="connsiteX221" fmla="*/ 15064381 w 17484608"/>
              <a:gd name="connsiteY221" fmla="*/ 70635 h 253112"/>
              <a:gd name="connsiteX222" fmla="*/ 15337764 w 17484608"/>
              <a:gd name="connsiteY222" fmla="*/ 15615 h 253112"/>
              <a:gd name="connsiteX223" fmla="*/ 15339982 w 17484608"/>
              <a:gd name="connsiteY223" fmla="*/ 42053 h 253112"/>
              <a:gd name="connsiteX224" fmla="*/ 15324419 w 17484608"/>
              <a:gd name="connsiteY224" fmla="*/ 74402 h 253112"/>
              <a:gd name="connsiteX225" fmla="*/ 15332260 w 17484608"/>
              <a:gd name="connsiteY225" fmla="*/ 70635 h 253112"/>
              <a:gd name="connsiteX226" fmla="*/ 15605643 w 17484608"/>
              <a:gd name="connsiteY226" fmla="*/ 15615 h 253112"/>
              <a:gd name="connsiteX227" fmla="*/ 15607861 w 17484608"/>
              <a:gd name="connsiteY227" fmla="*/ 42053 h 253112"/>
              <a:gd name="connsiteX228" fmla="*/ 15592298 w 17484608"/>
              <a:gd name="connsiteY228" fmla="*/ 74402 h 253112"/>
              <a:gd name="connsiteX229" fmla="*/ 15600138 w 17484608"/>
              <a:gd name="connsiteY229" fmla="*/ 70635 h 253112"/>
              <a:gd name="connsiteX230" fmla="*/ 15873521 w 17484608"/>
              <a:gd name="connsiteY230" fmla="*/ 15615 h 253112"/>
              <a:gd name="connsiteX231" fmla="*/ 15875739 w 17484608"/>
              <a:gd name="connsiteY231" fmla="*/ 42053 h 253112"/>
              <a:gd name="connsiteX232" fmla="*/ 15860176 w 17484608"/>
              <a:gd name="connsiteY232" fmla="*/ 74402 h 253112"/>
              <a:gd name="connsiteX233" fmla="*/ 15868016 w 17484608"/>
              <a:gd name="connsiteY233" fmla="*/ 70635 h 253112"/>
              <a:gd name="connsiteX234" fmla="*/ 16141399 w 17484608"/>
              <a:gd name="connsiteY234" fmla="*/ 15615 h 253112"/>
              <a:gd name="connsiteX235" fmla="*/ 16143617 w 17484608"/>
              <a:gd name="connsiteY235" fmla="*/ 42053 h 253112"/>
              <a:gd name="connsiteX236" fmla="*/ 16128053 w 17484608"/>
              <a:gd name="connsiteY236" fmla="*/ 74402 h 253112"/>
              <a:gd name="connsiteX237" fmla="*/ 16135893 w 17484608"/>
              <a:gd name="connsiteY237" fmla="*/ 70635 h 253112"/>
              <a:gd name="connsiteX238" fmla="*/ 16409277 w 17484608"/>
              <a:gd name="connsiteY238" fmla="*/ 15615 h 253112"/>
              <a:gd name="connsiteX239" fmla="*/ 16411495 w 17484608"/>
              <a:gd name="connsiteY239" fmla="*/ 42053 h 253112"/>
              <a:gd name="connsiteX240" fmla="*/ 16395933 w 17484608"/>
              <a:gd name="connsiteY240" fmla="*/ 74402 h 253112"/>
              <a:gd name="connsiteX241" fmla="*/ 16403773 w 17484608"/>
              <a:gd name="connsiteY241" fmla="*/ 70635 h 253112"/>
              <a:gd name="connsiteX242" fmla="*/ 16677155 w 17484608"/>
              <a:gd name="connsiteY242" fmla="*/ 15615 h 253112"/>
              <a:gd name="connsiteX243" fmla="*/ 16679373 w 17484608"/>
              <a:gd name="connsiteY243" fmla="*/ 42053 h 253112"/>
              <a:gd name="connsiteX244" fmla="*/ 16663809 w 17484608"/>
              <a:gd name="connsiteY244" fmla="*/ 74402 h 253112"/>
              <a:gd name="connsiteX245" fmla="*/ 16671649 w 17484608"/>
              <a:gd name="connsiteY245" fmla="*/ 70635 h 253112"/>
              <a:gd name="connsiteX246" fmla="*/ 16945033 w 17484608"/>
              <a:gd name="connsiteY246" fmla="*/ 15615 h 253112"/>
              <a:gd name="connsiteX247" fmla="*/ 16947251 w 17484608"/>
              <a:gd name="connsiteY247" fmla="*/ 42053 h 253112"/>
              <a:gd name="connsiteX248" fmla="*/ 16931689 w 17484608"/>
              <a:gd name="connsiteY248" fmla="*/ 74403 h 253112"/>
              <a:gd name="connsiteX249" fmla="*/ 16939529 w 17484608"/>
              <a:gd name="connsiteY249" fmla="*/ 70635 h 253112"/>
              <a:gd name="connsiteX250" fmla="*/ 17212913 w 17484608"/>
              <a:gd name="connsiteY250" fmla="*/ 15615 h 253112"/>
              <a:gd name="connsiteX251" fmla="*/ 17215129 w 17484608"/>
              <a:gd name="connsiteY251" fmla="*/ 42053 h 253112"/>
              <a:gd name="connsiteX252" fmla="*/ 17199569 w 17484608"/>
              <a:gd name="connsiteY252" fmla="*/ 74397 h 253112"/>
              <a:gd name="connsiteX253" fmla="*/ 17207399 w 17484608"/>
              <a:gd name="connsiteY253" fmla="*/ 70635 h 253112"/>
              <a:gd name="connsiteX254" fmla="*/ 17480781 w 17484608"/>
              <a:gd name="connsiteY254" fmla="*/ 15615 h 253112"/>
              <a:gd name="connsiteX255" fmla="*/ 17309885 w 17484608"/>
              <a:gd name="connsiteY255" fmla="*/ 235979 h 253112"/>
              <a:gd name="connsiteX256" fmla="*/ 17287895 w 17484608"/>
              <a:gd name="connsiteY256" fmla="*/ 253112 h 253112"/>
              <a:gd name="connsiteX257" fmla="*/ 0 w 17484608"/>
              <a:gd name="connsiteY257" fmla="*/ 253112 h 253112"/>
              <a:gd name="connsiteX258" fmla="*/ 38425 w 17484608"/>
              <a:gd name="connsiteY258" fmla="*/ 228220 h 253112"/>
              <a:gd name="connsiteX259" fmla="*/ 540416 w 17484608"/>
              <a:gd name="connsiteY259" fmla="*/ 1350 h 253112"/>
              <a:gd name="connsiteX260" fmla="*/ 604065 w 17484608"/>
              <a:gd name="connsiteY260" fmla="*/ 15615 h 253112"/>
              <a:gd name="connsiteX261" fmla="*/ 606283 w 17484608"/>
              <a:gd name="connsiteY261" fmla="*/ 42053 h 253112"/>
              <a:gd name="connsiteX262" fmla="*/ 590720 w 17484608"/>
              <a:gd name="connsiteY262" fmla="*/ 74402 h 253112"/>
              <a:gd name="connsiteX263" fmla="*/ 598560 w 17484608"/>
              <a:gd name="connsiteY263" fmla="*/ 70635 h 253112"/>
              <a:gd name="connsiteX264" fmla="*/ 840636 w 17484608"/>
              <a:gd name="connsiteY264" fmla="*/ 531 h 253112"/>
              <a:gd name="connsiteX0" fmla="*/ 840636 w 17484608"/>
              <a:gd name="connsiteY0" fmla="*/ 531 h 253112"/>
              <a:gd name="connsiteX1" fmla="*/ 871943 w 17484608"/>
              <a:gd name="connsiteY1" fmla="*/ 15615 h 253112"/>
              <a:gd name="connsiteX2" fmla="*/ 874161 w 17484608"/>
              <a:gd name="connsiteY2" fmla="*/ 42053 h 253112"/>
              <a:gd name="connsiteX3" fmla="*/ 858598 w 17484608"/>
              <a:gd name="connsiteY3" fmla="*/ 74402 h 253112"/>
              <a:gd name="connsiteX4" fmla="*/ 866439 w 17484608"/>
              <a:gd name="connsiteY4" fmla="*/ 70635 h 253112"/>
              <a:gd name="connsiteX5" fmla="*/ 1108515 w 17484608"/>
              <a:gd name="connsiteY5" fmla="*/ 531 h 253112"/>
              <a:gd name="connsiteX6" fmla="*/ 1139821 w 17484608"/>
              <a:gd name="connsiteY6" fmla="*/ 15615 h 253112"/>
              <a:gd name="connsiteX7" fmla="*/ 1142040 w 17484608"/>
              <a:gd name="connsiteY7" fmla="*/ 42053 h 253112"/>
              <a:gd name="connsiteX8" fmla="*/ 1126477 w 17484608"/>
              <a:gd name="connsiteY8" fmla="*/ 74402 h 253112"/>
              <a:gd name="connsiteX9" fmla="*/ 1134316 w 17484608"/>
              <a:gd name="connsiteY9" fmla="*/ 70635 h 253112"/>
              <a:gd name="connsiteX10" fmla="*/ 1376393 w 17484608"/>
              <a:gd name="connsiteY10" fmla="*/ 531 h 253112"/>
              <a:gd name="connsiteX11" fmla="*/ 1407699 w 17484608"/>
              <a:gd name="connsiteY11" fmla="*/ 15615 h 253112"/>
              <a:gd name="connsiteX12" fmla="*/ 1409918 w 17484608"/>
              <a:gd name="connsiteY12" fmla="*/ 42053 h 253112"/>
              <a:gd name="connsiteX13" fmla="*/ 1394355 w 17484608"/>
              <a:gd name="connsiteY13" fmla="*/ 74402 h 253112"/>
              <a:gd name="connsiteX14" fmla="*/ 1402194 w 17484608"/>
              <a:gd name="connsiteY14" fmla="*/ 70635 h 253112"/>
              <a:gd name="connsiteX15" fmla="*/ 1675577 w 17484608"/>
              <a:gd name="connsiteY15" fmla="*/ 15615 h 253112"/>
              <a:gd name="connsiteX16" fmla="*/ 1677795 w 17484608"/>
              <a:gd name="connsiteY16" fmla="*/ 42053 h 253112"/>
              <a:gd name="connsiteX17" fmla="*/ 1662232 w 17484608"/>
              <a:gd name="connsiteY17" fmla="*/ 74403 h 253112"/>
              <a:gd name="connsiteX18" fmla="*/ 1670073 w 17484608"/>
              <a:gd name="connsiteY18" fmla="*/ 70635 h 253112"/>
              <a:gd name="connsiteX19" fmla="*/ 1943456 w 17484608"/>
              <a:gd name="connsiteY19" fmla="*/ 15615 h 253112"/>
              <a:gd name="connsiteX20" fmla="*/ 1945674 w 17484608"/>
              <a:gd name="connsiteY20" fmla="*/ 42053 h 253112"/>
              <a:gd name="connsiteX21" fmla="*/ 1930112 w 17484608"/>
              <a:gd name="connsiteY21" fmla="*/ 74402 h 253112"/>
              <a:gd name="connsiteX22" fmla="*/ 1937950 w 17484608"/>
              <a:gd name="connsiteY22" fmla="*/ 70635 h 253112"/>
              <a:gd name="connsiteX23" fmla="*/ 2211334 w 17484608"/>
              <a:gd name="connsiteY23" fmla="*/ 15615 h 253112"/>
              <a:gd name="connsiteX24" fmla="*/ 2213552 w 17484608"/>
              <a:gd name="connsiteY24" fmla="*/ 42053 h 253112"/>
              <a:gd name="connsiteX25" fmla="*/ 2197989 w 17484608"/>
              <a:gd name="connsiteY25" fmla="*/ 74402 h 253112"/>
              <a:gd name="connsiteX26" fmla="*/ 2205829 w 17484608"/>
              <a:gd name="connsiteY26" fmla="*/ 70635 h 253112"/>
              <a:gd name="connsiteX27" fmla="*/ 2479212 w 17484608"/>
              <a:gd name="connsiteY27" fmla="*/ 15615 h 253112"/>
              <a:gd name="connsiteX28" fmla="*/ 2481430 w 17484608"/>
              <a:gd name="connsiteY28" fmla="*/ 42053 h 253112"/>
              <a:gd name="connsiteX29" fmla="*/ 2465867 w 17484608"/>
              <a:gd name="connsiteY29" fmla="*/ 74403 h 253112"/>
              <a:gd name="connsiteX30" fmla="*/ 2473707 w 17484608"/>
              <a:gd name="connsiteY30" fmla="*/ 70635 h 253112"/>
              <a:gd name="connsiteX31" fmla="*/ 2747092 w 17484608"/>
              <a:gd name="connsiteY31" fmla="*/ 15615 h 253112"/>
              <a:gd name="connsiteX32" fmla="*/ 2749309 w 17484608"/>
              <a:gd name="connsiteY32" fmla="*/ 42053 h 253112"/>
              <a:gd name="connsiteX33" fmla="*/ 2733745 w 17484608"/>
              <a:gd name="connsiteY33" fmla="*/ 74402 h 253112"/>
              <a:gd name="connsiteX34" fmla="*/ 2741587 w 17484608"/>
              <a:gd name="connsiteY34" fmla="*/ 70635 h 253112"/>
              <a:gd name="connsiteX35" fmla="*/ 3014968 w 17484608"/>
              <a:gd name="connsiteY35" fmla="*/ 15615 h 253112"/>
              <a:gd name="connsiteX36" fmla="*/ 3017187 w 17484608"/>
              <a:gd name="connsiteY36" fmla="*/ 42053 h 253112"/>
              <a:gd name="connsiteX37" fmla="*/ 3001625 w 17484608"/>
              <a:gd name="connsiteY37" fmla="*/ 74402 h 253112"/>
              <a:gd name="connsiteX38" fmla="*/ 3009463 w 17484608"/>
              <a:gd name="connsiteY38" fmla="*/ 70635 h 253112"/>
              <a:gd name="connsiteX39" fmla="*/ 3282847 w 17484608"/>
              <a:gd name="connsiteY39" fmla="*/ 15615 h 253112"/>
              <a:gd name="connsiteX40" fmla="*/ 3285064 w 17484608"/>
              <a:gd name="connsiteY40" fmla="*/ 42053 h 253112"/>
              <a:gd name="connsiteX41" fmla="*/ 3269501 w 17484608"/>
              <a:gd name="connsiteY41" fmla="*/ 74403 h 253112"/>
              <a:gd name="connsiteX42" fmla="*/ 3277342 w 17484608"/>
              <a:gd name="connsiteY42" fmla="*/ 70635 h 253112"/>
              <a:gd name="connsiteX43" fmla="*/ 3550725 w 17484608"/>
              <a:gd name="connsiteY43" fmla="*/ 15615 h 253112"/>
              <a:gd name="connsiteX44" fmla="*/ 3552944 w 17484608"/>
              <a:gd name="connsiteY44" fmla="*/ 42053 h 253112"/>
              <a:gd name="connsiteX45" fmla="*/ 3537380 w 17484608"/>
              <a:gd name="connsiteY45" fmla="*/ 74402 h 253112"/>
              <a:gd name="connsiteX46" fmla="*/ 3545220 w 17484608"/>
              <a:gd name="connsiteY46" fmla="*/ 70635 h 253112"/>
              <a:gd name="connsiteX47" fmla="*/ 3818603 w 17484608"/>
              <a:gd name="connsiteY47" fmla="*/ 15615 h 253112"/>
              <a:gd name="connsiteX48" fmla="*/ 3820821 w 17484608"/>
              <a:gd name="connsiteY48" fmla="*/ 42053 h 253112"/>
              <a:gd name="connsiteX49" fmla="*/ 3805258 w 17484608"/>
              <a:gd name="connsiteY49" fmla="*/ 74402 h 253112"/>
              <a:gd name="connsiteX50" fmla="*/ 3813098 w 17484608"/>
              <a:gd name="connsiteY50" fmla="*/ 70635 h 253112"/>
              <a:gd name="connsiteX51" fmla="*/ 4086481 w 17484608"/>
              <a:gd name="connsiteY51" fmla="*/ 15615 h 253112"/>
              <a:gd name="connsiteX52" fmla="*/ 4088699 w 17484608"/>
              <a:gd name="connsiteY52" fmla="*/ 42053 h 253112"/>
              <a:gd name="connsiteX53" fmla="*/ 4073136 w 17484608"/>
              <a:gd name="connsiteY53" fmla="*/ 74402 h 253112"/>
              <a:gd name="connsiteX54" fmla="*/ 4080976 w 17484608"/>
              <a:gd name="connsiteY54" fmla="*/ 70635 h 253112"/>
              <a:gd name="connsiteX55" fmla="*/ 4354359 w 17484608"/>
              <a:gd name="connsiteY55" fmla="*/ 15615 h 253112"/>
              <a:gd name="connsiteX56" fmla="*/ 4356577 w 17484608"/>
              <a:gd name="connsiteY56" fmla="*/ 42053 h 253112"/>
              <a:gd name="connsiteX57" fmla="*/ 4341014 w 17484608"/>
              <a:gd name="connsiteY57" fmla="*/ 74403 h 253112"/>
              <a:gd name="connsiteX58" fmla="*/ 4348856 w 17484608"/>
              <a:gd name="connsiteY58" fmla="*/ 70635 h 253112"/>
              <a:gd name="connsiteX59" fmla="*/ 4622239 w 17484608"/>
              <a:gd name="connsiteY59" fmla="*/ 15615 h 253112"/>
              <a:gd name="connsiteX60" fmla="*/ 4624456 w 17484608"/>
              <a:gd name="connsiteY60" fmla="*/ 42053 h 253112"/>
              <a:gd name="connsiteX61" fmla="*/ 4608894 w 17484608"/>
              <a:gd name="connsiteY61" fmla="*/ 74402 h 253112"/>
              <a:gd name="connsiteX62" fmla="*/ 4616734 w 17484608"/>
              <a:gd name="connsiteY62" fmla="*/ 70635 h 253112"/>
              <a:gd name="connsiteX63" fmla="*/ 4890117 w 17484608"/>
              <a:gd name="connsiteY63" fmla="*/ 15615 h 253112"/>
              <a:gd name="connsiteX64" fmla="*/ 4892335 w 17484608"/>
              <a:gd name="connsiteY64" fmla="*/ 42053 h 253112"/>
              <a:gd name="connsiteX65" fmla="*/ 4876772 w 17484608"/>
              <a:gd name="connsiteY65" fmla="*/ 74402 h 253112"/>
              <a:gd name="connsiteX66" fmla="*/ 4884612 w 17484608"/>
              <a:gd name="connsiteY66" fmla="*/ 70635 h 253112"/>
              <a:gd name="connsiteX67" fmla="*/ 5157995 w 17484608"/>
              <a:gd name="connsiteY67" fmla="*/ 15615 h 253112"/>
              <a:gd name="connsiteX68" fmla="*/ 5160213 w 17484608"/>
              <a:gd name="connsiteY68" fmla="*/ 42053 h 253112"/>
              <a:gd name="connsiteX69" fmla="*/ 5144650 w 17484608"/>
              <a:gd name="connsiteY69" fmla="*/ 74403 h 253112"/>
              <a:gd name="connsiteX70" fmla="*/ 5152491 w 17484608"/>
              <a:gd name="connsiteY70" fmla="*/ 70635 h 253112"/>
              <a:gd name="connsiteX71" fmla="*/ 5425873 w 17484608"/>
              <a:gd name="connsiteY71" fmla="*/ 15615 h 253112"/>
              <a:gd name="connsiteX72" fmla="*/ 5428092 w 17484608"/>
              <a:gd name="connsiteY72" fmla="*/ 42053 h 253112"/>
              <a:gd name="connsiteX73" fmla="*/ 5412529 w 17484608"/>
              <a:gd name="connsiteY73" fmla="*/ 74402 h 253112"/>
              <a:gd name="connsiteX74" fmla="*/ 5420368 w 17484608"/>
              <a:gd name="connsiteY74" fmla="*/ 70635 h 253112"/>
              <a:gd name="connsiteX75" fmla="*/ 5693751 w 17484608"/>
              <a:gd name="connsiteY75" fmla="*/ 15615 h 253112"/>
              <a:gd name="connsiteX76" fmla="*/ 5695970 w 17484608"/>
              <a:gd name="connsiteY76" fmla="*/ 42053 h 253112"/>
              <a:gd name="connsiteX77" fmla="*/ 5680406 w 17484608"/>
              <a:gd name="connsiteY77" fmla="*/ 74402 h 253112"/>
              <a:gd name="connsiteX78" fmla="*/ 5688246 w 17484608"/>
              <a:gd name="connsiteY78" fmla="*/ 70635 h 253112"/>
              <a:gd name="connsiteX79" fmla="*/ 5961629 w 17484608"/>
              <a:gd name="connsiteY79" fmla="*/ 15615 h 253112"/>
              <a:gd name="connsiteX80" fmla="*/ 5963848 w 17484608"/>
              <a:gd name="connsiteY80" fmla="*/ 42053 h 253112"/>
              <a:gd name="connsiteX81" fmla="*/ 5948284 w 17484608"/>
              <a:gd name="connsiteY81" fmla="*/ 74403 h 253112"/>
              <a:gd name="connsiteX82" fmla="*/ 5956125 w 17484608"/>
              <a:gd name="connsiteY82" fmla="*/ 70635 h 253112"/>
              <a:gd name="connsiteX83" fmla="*/ 6229509 w 17484608"/>
              <a:gd name="connsiteY83" fmla="*/ 15615 h 253112"/>
              <a:gd name="connsiteX84" fmla="*/ 6231726 w 17484608"/>
              <a:gd name="connsiteY84" fmla="*/ 42053 h 253112"/>
              <a:gd name="connsiteX85" fmla="*/ 6216163 w 17484608"/>
              <a:gd name="connsiteY85" fmla="*/ 74402 h 253112"/>
              <a:gd name="connsiteX86" fmla="*/ 6224003 w 17484608"/>
              <a:gd name="connsiteY86" fmla="*/ 70635 h 253112"/>
              <a:gd name="connsiteX87" fmla="*/ 6497387 w 17484608"/>
              <a:gd name="connsiteY87" fmla="*/ 15615 h 253112"/>
              <a:gd name="connsiteX88" fmla="*/ 6499604 w 17484608"/>
              <a:gd name="connsiteY88" fmla="*/ 42053 h 253112"/>
              <a:gd name="connsiteX89" fmla="*/ 6484042 w 17484608"/>
              <a:gd name="connsiteY89" fmla="*/ 74402 h 253112"/>
              <a:gd name="connsiteX90" fmla="*/ 6491882 w 17484608"/>
              <a:gd name="connsiteY90" fmla="*/ 70635 h 253112"/>
              <a:gd name="connsiteX91" fmla="*/ 6765265 w 17484608"/>
              <a:gd name="connsiteY91" fmla="*/ 15615 h 253112"/>
              <a:gd name="connsiteX92" fmla="*/ 6767482 w 17484608"/>
              <a:gd name="connsiteY92" fmla="*/ 42053 h 253112"/>
              <a:gd name="connsiteX93" fmla="*/ 6751920 w 17484608"/>
              <a:gd name="connsiteY93" fmla="*/ 74402 h 253112"/>
              <a:gd name="connsiteX94" fmla="*/ 6759761 w 17484608"/>
              <a:gd name="connsiteY94" fmla="*/ 70635 h 253112"/>
              <a:gd name="connsiteX95" fmla="*/ 7033144 w 17484608"/>
              <a:gd name="connsiteY95" fmla="*/ 15615 h 253112"/>
              <a:gd name="connsiteX96" fmla="*/ 7035362 w 17484608"/>
              <a:gd name="connsiteY96" fmla="*/ 42053 h 253112"/>
              <a:gd name="connsiteX97" fmla="*/ 7019799 w 17484608"/>
              <a:gd name="connsiteY97" fmla="*/ 74402 h 253112"/>
              <a:gd name="connsiteX98" fmla="*/ 7027639 w 17484608"/>
              <a:gd name="connsiteY98" fmla="*/ 70635 h 253112"/>
              <a:gd name="connsiteX99" fmla="*/ 7301022 w 17484608"/>
              <a:gd name="connsiteY99" fmla="*/ 15615 h 253112"/>
              <a:gd name="connsiteX100" fmla="*/ 7303240 w 17484608"/>
              <a:gd name="connsiteY100" fmla="*/ 42053 h 253112"/>
              <a:gd name="connsiteX101" fmla="*/ 7287677 w 17484608"/>
              <a:gd name="connsiteY101" fmla="*/ 74402 h 253112"/>
              <a:gd name="connsiteX102" fmla="*/ 7295517 w 17484608"/>
              <a:gd name="connsiteY102" fmla="*/ 70635 h 253112"/>
              <a:gd name="connsiteX103" fmla="*/ 7568899 w 17484608"/>
              <a:gd name="connsiteY103" fmla="*/ 15615 h 253112"/>
              <a:gd name="connsiteX104" fmla="*/ 7571118 w 17484608"/>
              <a:gd name="connsiteY104" fmla="*/ 42053 h 253112"/>
              <a:gd name="connsiteX105" fmla="*/ 7555555 w 17484608"/>
              <a:gd name="connsiteY105" fmla="*/ 74402 h 253112"/>
              <a:gd name="connsiteX106" fmla="*/ 7563395 w 17484608"/>
              <a:gd name="connsiteY106" fmla="*/ 70635 h 253112"/>
              <a:gd name="connsiteX107" fmla="*/ 7836777 w 17484608"/>
              <a:gd name="connsiteY107" fmla="*/ 15615 h 253112"/>
              <a:gd name="connsiteX108" fmla="*/ 7838995 w 17484608"/>
              <a:gd name="connsiteY108" fmla="*/ 42053 h 253112"/>
              <a:gd name="connsiteX109" fmla="*/ 7823432 w 17484608"/>
              <a:gd name="connsiteY109" fmla="*/ 74402 h 253112"/>
              <a:gd name="connsiteX110" fmla="*/ 7831272 w 17484608"/>
              <a:gd name="connsiteY110" fmla="*/ 70635 h 253112"/>
              <a:gd name="connsiteX111" fmla="*/ 8104655 w 17484608"/>
              <a:gd name="connsiteY111" fmla="*/ 15615 h 253112"/>
              <a:gd name="connsiteX112" fmla="*/ 8106873 w 17484608"/>
              <a:gd name="connsiteY112" fmla="*/ 42053 h 253112"/>
              <a:gd name="connsiteX113" fmla="*/ 8091310 w 17484608"/>
              <a:gd name="connsiteY113" fmla="*/ 74402 h 253112"/>
              <a:gd name="connsiteX114" fmla="*/ 8099150 w 17484608"/>
              <a:gd name="connsiteY114" fmla="*/ 70635 h 253112"/>
              <a:gd name="connsiteX115" fmla="*/ 8372533 w 17484608"/>
              <a:gd name="connsiteY115" fmla="*/ 15615 h 253112"/>
              <a:gd name="connsiteX116" fmla="*/ 8374751 w 17484608"/>
              <a:gd name="connsiteY116" fmla="*/ 42053 h 253112"/>
              <a:gd name="connsiteX117" fmla="*/ 8359188 w 17484608"/>
              <a:gd name="connsiteY117" fmla="*/ 74403 h 253112"/>
              <a:gd name="connsiteX118" fmla="*/ 8367029 w 17484608"/>
              <a:gd name="connsiteY118" fmla="*/ 70635 h 253112"/>
              <a:gd name="connsiteX119" fmla="*/ 8640412 w 17484608"/>
              <a:gd name="connsiteY119" fmla="*/ 15615 h 253112"/>
              <a:gd name="connsiteX120" fmla="*/ 8642630 w 17484608"/>
              <a:gd name="connsiteY120" fmla="*/ 42053 h 253112"/>
              <a:gd name="connsiteX121" fmla="*/ 8627070 w 17484608"/>
              <a:gd name="connsiteY121" fmla="*/ 74397 h 253112"/>
              <a:gd name="connsiteX122" fmla="*/ 8634899 w 17484608"/>
              <a:gd name="connsiteY122" fmla="*/ 70635 h 253112"/>
              <a:gd name="connsiteX123" fmla="*/ 8908282 w 17484608"/>
              <a:gd name="connsiteY123" fmla="*/ 15615 h 253112"/>
              <a:gd name="connsiteX124" fmla="*/ 8910500 w 17484608"/>
              <a:gd name="connsiteY124" fmla="*/ 42053 h 253112"/>
              <a:gd name="connsiteX125" fmla="*/ 8894736 w 17484608"/>
              <a:gd name="connsiteY125" fmla="*/ 74821 h 253112"/>
              <a:gd name="connsiteX126" fmla="*/ 8903182 w 17484608"/>
              <a:gd name="connsiteY126" fmla="*/ 70635 h 253112"/>
              <a:gd name="connsiteX127" fmla="*/ 9112916 w 17484608"/>
              <a:gd name="connsiteY127" fmla="*/ 1350 h 253112"/>
              <a:gd name="connsiteX128" fmla="*/ 9176565 w 17484608"/>
              <a:gd name="connsiteY128" fmla="*/ 15615 h 253112"/>
              <a:gd name="connsiteX129" fmla="*/ 9178783 w 17484608"/>
              <a:gd name="connsiteY129" fmla="*/ 42053 h 253112"/>
              <a:gd name="connsiteX130" fmla="*/ 9163220 w 17484608"/>
              <a:gd name="connsiteY130" fmla="*/ 74402 h 253112"/>
              <a:gd name="connsiteX131" fmla="*/ 9171060 w 17484608"/>
              <a:gd name="connsiteY131" fmla="*/ 70635 h 253112"/>
              <a:gd name="connsiteX132" fmla="*/ 9413136 w 17484608"/>
              <a:gd name="connsiteY132" fmla="*/ 531 h 253112"/>
              <a:gd name="connsiteX133" fmla="*/ 9444443 w 17484608"/>
              <a:gd name="connsiteY133" fmla="*/ 15615 h 253112"/>
              <a:gd name="connsiteX134" fmla="*/ 9446661 w 17484608"/>
              <a:gd name="connsiteY134" fmla="*/ 42053 h 253112"/>
              <a:gd name="connsiteX135" fmla="*/ 9431098 w 17484608"/>
              <a:gd name="connsiteY135" fmla="*/ 74402 h 253112"/>
              <a:gd name="connsiteX136" fmla="*/ 9438939 w 17484608"/>
              <a:gd name="connsiteY136" fmla="*/ 70635 h 253112"/>
              <a:gd name="connsiteX137" fmla="*/ 9681015 w 17484608"/>
              <a:gd name="connsiteY137" fmla="*/ 531 h 253112"/>
              <a:gd name="connsiteX138" fmla="*/ 9712321 w 17484608"/>
              <a:gd name="connsiteY138" fmla="*/ 15615 h 253112"/>
              <a:gd name="connsiteX139" fmla="*/ 9714540 w 17484608"/>
              <a:gd name="connsiteY139" fmla="*/ 42053 h 253112"/>
              <a:gd name="connsiteX140" fmla="*/ 9698977 w 17484608"/>
              <a:gd name="connsiteY140" fmla="*/ 74402 h 253112"/>
              <a:gd name="connsiteX141" fmla="*/ 9706816 w 17484608"/>
              <a:gd name="connsiteY141" fmla="*/ 70635 h 253112"/>
              <a:gd name="connsiteX142" fmla="*/ 9980198 w 17484608"/>
              <a:gd name="connsiteY142" fmla="*/ 15615 h 253112"/>
              <a:gd name="connsiteX143" fmla="*/ 9982417 w 17484608"/>
              <a:gd name="connsiteY143" fmla="*/ 42053 h 253112"/>
              <a:gd name="connsiteX144" fmla="*/ 9966855 w 17484608"/>
              <a:gd name="connsiteY144" fmla="*/ 74402 h 253112"/>
              <a:gd name="connsiteX145" fmla="*/ 9974694 w 17484608"/>
              <a:gd name="connsiteY145" fmla="*/ 70635 h 253112"/>
              <a:gd name="connsiteX146" fmla="*/ 10248077 w 17484608"/>
              <a:gd name="connsiteY146" fmla="*/ 15615 h 253112"/>
              <a:gd name="connsiteX147" fmla="*/ 10250295 w 17484608"/>
              <a:gd name="connsiteY147" fmla="*/ 42053 h 253112"/>
              <a:gd name="connsiteX148" fmla="*/ 10234732 w 17484608"/>
              <a:gd name="connsiteY148" fmla="*/ 74403 h 253112"/>
              <a:gd name="connsiteX149" fmla="*/ 10242573 w 17484608"/>
              <a:gd name="connsiteY149" fmla="*/ 70635 h 253112"/>
              <a:gd name="connsiteX150" fmla="*/ 10515956 w 17484608"/>
              <a:gd name="connsiteY150" fmla="*/ 15615 h 253112"/>
              <a:gd name="connsiteX151" fmla="*/ 10518174 w 17484608"/>
              <a:gd name="connsiteY151" fmla="*/ 42053 h 253112"/>
              <a:gd name="connsiteX152" fmla="*/ 10502612 w 17484608"/>
              <a:gd name="connsiteY152" fmla="*/ 74402 h 253112"/>
              <a:gd name="connsiteX153" fmla="*/ 10510450 w 17484608"/>
              <a:gd name="connsiteY153" fmla="*/ 70635 h 253112"/>
              <a:gd name="connsiteX154" fmla="*/ 10783834 w 17484608"/>
              <a:gd name="connsiteY154" fmla="*/ 15615 h 253112"/>
              <a:gd name="connsiteX155" fmla="*/ 10786052 w 17484608"/>
              <a:gd name="connsiteY155" fmla="*/ 42053 h 253112"/>
              <a:gd name="connsiteX156" fmla="*/ 10770489 w 17484608"/>
              <a:gd name="connsiteY156" fmla="*/ 74402 h 253112"/>
              <a:gd name="connsiteX157" fmla="*/ 10778329 w 17484608"/>
              <a:gd name="connsiteY157" fmla="*/ 70635 h 253112"/>
              <a:gd name="connsiteX158" fmla="*/ 11051712 w 17484608"/>
              <a:gd name="connsiteY158" fmla="*/ 15615 h 253112"/>
              <a:gd name="connsiteX159" fmla="*/ 11053930 w 17484608"/>
              <a:gd name="connsiteY159" fmla="*/ 42053 h 253112"/>
              <a:gd name="connsiteX160" fmla="*/ 11038367 w 17484608"/>
              <a:gd name="connsiteY160" fmla="*/ 74403 h 253112"/>
              <a:gd name="connsiteX161" fmla="*/ 11046207 w 17484608"/>
              <a:gd name="connsiteY161" fmla="*/ 70635 h 253112"/>
              <a:gd name="connsiteX162" fmla="*/ 11319591 w 17484608"/>
              <a:gd name="connsiteY162" fmla="*/ 15615 h 253112"/>
              <a:gd name="connsiteX163" fmla="*/ 11321809 w 17484608"/>
              <a:gd name="connsiteY163" fmla="*/ 42053 h 253112"/>
              <a:gd name="connsiteX164" fmla="*/ 11306245 w 17484608"/>
              <a:gd name="connsiteY164" fmla="*/ 74402 h 253112"/>
              <a:gd name="connsiteX165" fmla="*/ 11314086 w 17484608"/>
              <a:gd name="connsiteY165" fmla="*/ 70635 h 253112"/>
              <a:gd name="connsiteX166" fmla="*/ 11587468 w 17484608"/>
              <a:gd name="connsiteY166" fmla="*/ 15615 h 253112"/>
              <a:gd name="connsiteX167" fmla="*/ 11589687 w 17484608"/>
              <a:gd name="connsiteY167" fmla="*/ 42053 h 253112"/>
              <a:gd name="connsiteX168" fmla="*/ 11574124 w 17484608"/>
              <a:gd name="connsiteY168" fmla="*/ 74402 h 253112"/>
              <a:gd name="connsiteX169" fmla="*/ 11581963 w 17484608"/>
              <a:gd name="connsiteY169" fmla="*/ 70635 h 253112"/>
              <a:gd name="connsiteX170" fmla="*/ 11855347 w 17484608"/>
              <a:gd name="connsiteY170" fmla="*/ 15615 h 253112"/>
              <a:gd name="connsiteX171" fmla="*/ 11857564 w 17484608"/>
              <a:gd name="connsiteY171" fmla="*/ 42053 h 253112"/>
              <a:gd name="connsiteX172" fmla="*/ 11842001 w 17484608"/>
              <a:gd name="connsiteY172" fmla="*/ 74403 h 253112"/>
              <a:gd name="connsiteX173" fmla="*/ 11849842 w 17484608"/>
              <a:gd name="connsiteY173" fmla="*/ 70635 h 253112"/>
              <a:gd name="connsiteX174" fmla="*/ 12123225 w 17484608"/>
              <a:gd name="connsiteY174" fmla="*/ 15615 h 253112"/>
              <a:gd name="connsiteX175" fmla="*/ 12125443 w 17484608"/>
              <a:gd name="connsiteY175" fmla="*/ 42053 h 253112"/>
              <a:gd name="connsiteX176" fmla="*/ 12109880 w 17484608"/>
              <a:gd name="connsiteY176" fmla="*/ 74402 h 253112"/>
              <a:gd name="connsiteX177" fmla="*/ 12117720 w 17484608"/>
              <a:gd name="connsiteY177" fmla="*/ 70635 h 253112"/>
              <a:gd name="connsiteX178" fmla="*/ 12391103 w 17484608"/>
              <a:gd name="connsiteY178" fmla="*/ 15615 h 253112"/>
              <a:gd name="connsiteX179" fmla="*/ 12393321 w 17484608"/>
              <a:gd name="connsiteY179" fmla="*/ 42053 h 253112"/>
              <a:gd name="connsiteX180" fmla="*/ 12377758 w 17484608"/>
              <a:gd name="connsiteY180" fmla="*/ 74402 h 253112"/>
              <a:gd name="connsiteX181" fmla="*/ 12385598 w 17484608"/>
              <a:gd name="connsiteY181" fmla="*/ 70635 h 253112"/>
              <a:gd name="connsiteX182" fmla="*/ 12658981 w 17484608"/>
              <a:gd name="connsiteY182" fmla="*/ 15615 h 253112"/>
              <a:gd name="connsiteX183" fmla="*/ 12661199 w 17484608"/>
              <a:gd name="connsiteY183" fmla="*/ 42053 h 253112"/>
              <a:gd name="connsiteX184" fmla="*/ 12645636 w 17484608"/>
              <a:gd name="connsiteY184" fmla="*/ 74402 h 253112"/>
              <a:gd name="connsiteX185" fmla="*/ 12653476 w 17484608"/>
              <a:gd name="connsiteY185" fmla="*/ 70635 h 253112"/>
              <a:gd name="connsiteX186" fmla="*/ 12926859 w 17484608"/>
              <a:gd name="connsiteY186" fmla="*/ 15615 h 253112"/>
              <a:gd name="connsiteX187" fmla="*/ 12929077 w 17484608"/>
              <a:gd name="connsiteY187" fmla="*/ 42053 h 253112"/>
              <a:gd name="connsiteX188" fmla="*/ 12913514 w 17484608"/>
              <a:gd name="connsiteY188" fmla="*/ 74403 h 253112"/>
              <a:gd name="connsiteX189" fmla="*/ 12921355 w 17484608"/>
              <a:gd name="connsiteY189" fmla="*/ 70635 h 253112"/>
              <a:gd name="connsiteX190" fmla="*/ 13194738 w 17484608"/>
              <a:gd name="connsiteY190" fmla="*/ 15615 h 253112"/>
              <a:gd name="connsiteX191" fmla="*/ 13196956 w 17484608"/>
              <a:gd name="connsiteY191" fmla="*/ 42053 h 253112"/>
              <a:gd name="connsiteX192" fmla="*/ 13181393 w 17484608"/>
              <a:gd name="connsiteY192" fmla="*/ 74402 h 253112"/>
              <a:gd name="connsiteX193" fmla="*/ 13189233 w 17484608"/>
              <a:gd name="connsiteY193" fmla="*/ 70635 h 253112"/>
              <a:gd name="connsiteX194" fmla="*/ 13462616 w 17484608"/>
              <a:gd name="connsiteY194" fmla="*/ 15615 h 253112"/>
              <a:gd name="connsiteX195" fmla="*/ 13464834 w 17484608"/>
              <a:gd name="connsiteY195" fmla="*/ 42053 h 253112"/>
              <a:gd name="connsiteX196" fmla="*/ 13449271 w 17484608"/>
              <a:gd name="connsiteY196" fmla="*/ 74402 h 253112"/>
              <a:gd name="connsiteX197" fmla="*/ 13457111 w 17484608"/>
              <a:gd name="connsiteY197" fmla="*/ 70635 h 253112"/>
              <a:gd name="connsiteX198" fmla="*/ 13730494 w 17484608"/>
              <a:gd name="connsiteY198" fmla="*/ 15615 h 253112"/>
              <a:gd name="connsiteX199" fmla="*/ 13732712 w 17484608"/>
              <a:gd name="connsiteY199" fmla="*/ 42053 h 253112"/>
              <a:gd name="connsiteX200" fmla="*/ 13717149 w 17484608"/>
              <a:gd name="connsiteY200" fmla="*/ 74403 h 253112"/>
              <a:gd name="connsiteX201" fmla="*/ 13724990 w 17484608"/>
              <a:gd name="connsiteY201" fmla="*/ 70635 h 253112"/>
              <a:gd name="connsiteX202" fmla="*/ 13998373 w 17484608"/>
              <a:gd name="connsiteY202" fmla="*/ 15615 h 253112"/>
              <a:gd name="connsiteX203" fmla="*/ 14000591 w 17484608"/>
              <a:gd name="connsiteY203" fmla="*/ 42053 h 253112"/>
              <a:gd name="connsiteX204" fmla="*/ 13985028 w 17484608"/>
              <a:gd name="connsiteY204" fmla="*/ 74402 h 253112"/>
              <a:gd name="connsiteX205" fmla="*/ 13992868 w 17484608"/>
              <a:gd name="connsiteY205" fmla="*/ 70635 h 253112"/>
              <a:gd name="connsiteX206" fmla="*/ 14266251 w 17484608"/>
              <a:gd name="connsiteY206" fmla="*/ 15615 h 253112"/>
              <a:gd name="connsiteX207" fmla="*/ 14268469 w 17484608"/>
              <a:gd name="connsiteY207" fmla="*/ 42053 h 253112"/>
              <a:gd name="connsiteX208" fmla="*/ 14252906 w 17484608"/>
              <a:gd name="connsiteY208" fmla="*/ 74402 h 253112"/>
              <a:gd name="connsiteX209" fmla="*/ 14260746 w 17484608"/>
              <a:gd name="connsiteY209" fmla="*/ 70635 h 253112"/>
              <a:gd name="connsiteX210" fmla="*/ 14534129 w 17484608"/>
              <a:gd name="connsiteY210" fmla="*/ 15615 h 253112"/>
              <a:gd name="connsiteX211" fmla="*/ 14536347 w 17484608"/>
              <a:gd name="connsiteY211" fmla="*/ 42053 h 253112"/>
              <a:gd name="connsiteX212" fmla="*/ 14520784 w 17484608"/>
              <a:gd name="connsiteY212" fmla="*/ 74403 h 253112"/>
              <a:gd name="connsiteX213" fmla="*/ 14528625 w 17484608"/>
              <a:gd name="connsiteY213" fmla="*/ 70635 h 253112"/>
              <a:gd name="connsiteX214" fmla="*/ 14802008 w 17484608"/>
              <a:gd name="connsiteY214" fmla="*/ 15615 h 253112"/>
              <a:gd name="connsiteX215" fmla="*/ 14804226 w 17484608"/>
              <a:gd name="connsiteY215" fmla="*/ 42053 h 253112"/>
              <a:gd name="connsiteX216" fmla="*/ 14788663 w 17484608"/>
              <a:gd name="connsiteY216" fmla="*/ 74402 h 253112"/>
              <a:gd name="connsiteX217" fmla="*/ 14796503 w 17484608"/>
              <a:gd name="connsiteY217" fmla="*/ 70635 h 253112"/>
              <a:gd name="connsiteX218" fmla="*/ 15069886 w 17484608"/>
              <a:gd name="connsiteY218" fmla="*/ 15615 h 253112"/>
              <a:gd name="connsiteX219" fmla="*/ 15072104 w 17484608"/>
              <a:gd name="connsiteY219" fmla="*/ 42053 h 253112"/>
              <a:gd name="connsiteX220" fmla="*/ 15056541 w 17484608"/>
              <a:gd name="connsiteY220" fmla="*/ 74402 h 253112"/>
              <a:gd name="connsiteX221" fmla="*/ 15064381 w 17484608"/>
              <a:gd name="connsiteY221" fmla="*/ 70635 h 253112"/>
              <a:gd name="connsiteX222" fmla="*/ 15337764 w 17484608"/>
              <a:gd name="connsiteY222" fmla="*/ 15615 h 253112"/>
              <a:gd name="connsiteX223" fmla="*/ 15339982 w 17484608"/>
              <a:gd name="connsiteY223" fmla="*/ 42053 h 253112"/>
              <a:gd name="connsiteX224" fmla="*/ 15324419 w 17484608"/>
              <a:gd name="connsiteY224" fmla="*/ 74402 h 253112"/>
              <a:gd name="connsiteX225" fmla="*/ 15332260 w 17484608"/>
              <a:gd name="connsiteY225" fmla="*/ 70635 h 253112"/>
              <a:gd name="connsiteX226" fmla="*/ 15605643 w 17484608"/>
              <a:gd name="connsiteY226" fmla="*/ 15615 h 253112"/>
              <a:gd name="connsiteX227" fmla="*/ 15607861 w 17484608"/>
              <a:gd name="connsiteY227" fmla="*/ 42053 h 253112"/>
              <a:gd name="connsiteX228" fmla="*/ 15592298 w 17484608"/>
              <a:gd name="connsiteY228" fmla="*/ 74402 h 253112"/>
              <a:gd name="connsiteX229" fmla="*/ 15600138 w 17484608"/>
              <a:gd name="connsiteY229" fmla="*/ 70635 h 253112"/>
              <a:gd name="connsiteX230" fmla="*/ 15873521 w 17484608"/>
              <a:gd name="connsiteY230" fmla="*/ 15615 h 253112"/>
              <a:gd name="connsiteX231" fmla="*/ 15875739 w 17484608"/>
              <a:gd name="connsiteY231" fmla="*/ 42053 h 253112"/>
              <a:gd name="connsiteX232" fmla="*/ 15860176 w 17484608"/>
              <a:gd name="connsiteY232" fmla="*/ 74402 h 253112"/>
              <a:gd name="connsiteX233" fmla="*/ 15868016 w 17484608"/>
              <a:gd name="connsiteY233" fmla="*/ 70635 h 253112"/>
              <a:gd name="connsiteX234" fmla="*/ 16141399 w 17484608"/>
              <a:gd name="connsiteY234" fmla="*/ 15615 h 253112"/>
              <a:gd name="connsiteX235" fmla="*/ 16143617 w 17484608"/>
              <a:gd name="connsiteY235" fmla="*/ 42053 h 253112"/>
              <a:gd name="connsiteX236" fmla="*/ 16128053 w 17484608"/>
              <a:gd name="connsiteY236" fmla="*/ 74402 h 253112"/>
              <a:gd name="connsiteX237" fmla="*/ 16135893 w 17484608"/>
              <a:gd name="connsiteY237" fmla="*/ 70635 h 253112"/>
              <a:gd name="connsiteX238" fmla="*/ 16409277 w 17484608"/>
              <a:gd name="connsiteY238" fmla="*/ 15615 h 253112"/>
              <a:gd name="connsiteX239" fmla="*/ 16411495 w 17484608"/>
              <a:gd name="connsiteY239" fmla="*/ 42053 h 253112"/>
              <a:gd name="connsiteX240" fmla="*/ 16395933 w 17484608"/>
              <a:gd name="connsiteY240" fmla="*/ 74402 h 253112"/>
              <a:gd name="connsiteX241" fmla="*/ 16403773 w 17484608"/>
              <a:gd name="connsiteY241" fmla="*/ 70635 h 253112"/>
              <a:gd name="connsiteX242" fmla="*/ 16677155 w 17484608"/>
              <a:gd name="connsiteY242" fmla="*/ 15615 h 253112"/>
              <a:gd name="connsiteX243" fmla="*/ 16679373 w 17484608"/>
              <a:gd name="connsiteY243" fmla="*/ 42053 h 253112"/>
              <a:gd name="connsiteX244" fmla="*/ 16663809 w 17484608"/>
              <a:gd name="connsiteY244" fmla="*/ 74402 h 253112"/>
              <a:gd name="connsiteX245" fmla="*/ 16671649 w 17484608"/>
              <a:gd name="connsiteY245" fmla="*/ 70635 h 253112"/>
              <a:gd name="connsiteX246" fmla="*/ 16945033 w 17484608"/>
              <a:gd name="connsiteY246" fmla="*/ 15615 h 253112"/>
              <a:gd name="connsiteX247" fmla="*/ 16947251 w 17484608"/>
              <a:gd name="connsiteY247" fmla="*/ 42053 h 253112"/>
              <a:gd name="connsiteX248" fmla="*/ 16931689 w 17484608"/>
              <a:gd name="connsiteY248" fmla="*/ 74403 h 253112"/>
              <a:gd name="connsiteX249" fmla="*/ 16939529 w 17484608"/>
              <a:gd name="connsiteY249" fmla="*/ 70635 h 253112"/>
              <a:gd name="connsiteX250" fmla="*/ 17212913 w 17484608"/>
              <a:gd name="connsiteY250" fmla="*/ 15615 h 253112"/>
              <a:gd name="connsiteX251" fmla="*/ 17215129 w 17484608"/>
              <a:gd name="connsiteY251" fmla="*/ 42053 h 253112"/>
              <a:gd name="connsiteX252" fmla="*/ 17199569 w 17484608"/>
              <a:gd name="connsiteY252" fmla="*/ 74397 h 253112"/>
              <a:gd name="connsiteX253" fmla="*/ 17207399 w 17484608"/>
              <a:gd name="connsiteY253" fmla="*/ 70635 h 253112"/>
              <a:gd name="connsiteX254" fmla="*/ 17480781 w 17484608"/>
              <a:gd name="connsiteY254" fmla="*/ 15615 h 253112"/>
              <a:gd name="connsiteX255" fmla="*/ 17309885 w 17484608"/>
              <a:gd name="connsiteY255" fmla="*/ 235979 h 253112"/>
              <a:gd name="connsiteX256" fmla="*/ 17287895 w 17484608"/>
              <a:gd name="connsiteY256" fmla="*/ 253112 h 253112"/>
              <a:gd name="connsiteX257" fmla="*/ 0 w 17484608"/>
              <a:gd name="connsiteY257" fmla="*/ 253112 h 253112"/>
              <a:gd name="connsiteX258" fmla="*/ 540416 w 17484608"/>
              <a:gd name="connsiteY258" fmla="*/ 1350 h 253112"/>
              <a:gd name="connsiteX259" fmla="*/ 604065 w 17484608"/>
              <a:gd name="connsiteY259" fmla="*/ 15615 h 253112"/>
              <a:gd name="connsiteX260" fmla="*/ 606283 w 17484608"/>
              <a:gd name="connsiteY260" fmla="*/ 42053 h 253112"/>
              <a:gd name="connsiteX261" fmla="*/ 590720 w 17484608"/>
              <a:gd name="connsiteY261" fmla="*/ 74402 h 253112"/>
              <a:gd name="connsiteX262" fmla="*/ 598560 w 17484608"/>
              <a:gd name="connsiteY262" fmla="*/ 70635 h 253112"/>
              <a:gd name="connsiteX263" fmla="*/ 840636 w 17484608"/>
              <a:gd name="connsiteY263" fmla="*/ 531 h 253112"/>
              <a:gd name="connsiteX0" fmla="*/ 840636 w 17484608"/>
              <a:gd name="connsiteY0" fmla="*/ 531 h 253112"/>
              <a:gd name="connsiteX1" fmla="*/ 871943 w 17484608"/>
              <a:gd name="connsiteY1" fmla="*/ 15615 h 253112"/>
              <a:gd name="connsiteX2" fmla="*/ 874161 w 17484608"/>
              <a:gd name="connsiteY2" fmla="*/ 42053 h 253112"/>
              <a:gd name="connsiteX3" fmla="*/ 858598 w 17484608"/>
              <a:gd name="connsiteY3" fmla="*/ 74402 h 253112"/>
              <a:gd name="connsiteX4" fmla="*/ 866439 w 17484608"/>
              <a:gd name="connsiteY4" fmla="*/ 70635 h 253112"/>
              <a:gd name="connsiteX5" fmla="*/ 1108515 w 17484608"/>
              <a:gd name="connsiteY5" fmla="*/ 531 h 253112"/>
              <a:gd name="connsiteX6" fmla="*/ 1139821 w 17484608"/>
              <a:gd name="connsiteY6" fmla="*/ 15615 h 253112"/>
              <a:gd name="connsiteX7" fmla="*/ 1142040 w 17484608"/>
              <a:gd name="connsiteY7" fmla="*/ 42053 h 253112"/>
              <a:gd name="connsiteX8" fmla="*/ 1126477 w 17484608"/>
              <a:gd name="connsiteY8" fmla="*/ 74402 h 253112"/>
              <a:gd name="connsiteX9" fmla="*/ 1134316 w 17484608"/>
              <a:gd name="connsiteY9" fmla="*/ 70635 h 253112"/>
              <a:gd name="connsiteX10" fmla="*/ 1376393 w 17484608"/>
              <a:gd name="connsiteY10" fmla="*/ 531 h 253112"/>
              <a:gd name="connsiteX11" fmla="*/ 1407699 w 17484608"/>
              <a:gd name="connsiteY11" fmla="*/ 15615 h 253112"/>
              <a:gd name="connsiteX12" fmla="*/ 1409918 w 17484608"/>
              <a:gd name="connsiteY12" fmla="*/ 42053 h 253112"/>
              <a:gd name="connsiteX13" fmla="*/ 1394355 w 17484608"/>
              <a:gd name="connsiteY13" fmla="*/ 74402 h 253112"/>
              <a:gd name="connsiteX14" fmla="*/ 1402194 w 17484608"/>
              <a:gd name="connsiteY14" fmla="*/ 70635 h 253112"/>
              <a:gd name="connsiteX15" fmla="*/ 1675577 w 17484608"/>
              <a:gd name="connsiteY15" fmla="*/ 15615 h 253112"/>
              <a:gd name="connsiteX16" fmla="*/ 1677795 w 17484608"/>
              <a:gd name="connsiteY16" fmla="*/ 42053 h 253112"/>
              <a:gd name="connsiteX17" fmla="*/ 1662232 w 17484608"/>
              <a:gd name="connsiteY17" fmla="*/ 74403 h 253112"/>
              <a:gd name="connsiteX18" fmla="*/ 1670073 w 17484608"/>
              <a:gd name="connsiteY18" fmla="*/ 70635 h 253112"/>
              <a:gd name="connsiteX19" fmla="*/ 1943456 w 17484608"/>
              <a:gd name="connsiteY19" fmla="*/ 15615 h 253112"/>
              <a:gd name="connsiteX20" fmla="*/ 1945674 w 17484608"/>
              <a:gd name="connsiteY20" fmla="*/ 42053 h 253112"/>
              <a:gd name="connsiteX21" fmla="*/ 1930112 w 17484608"/>
              <a:gd name="connsiteY21" fmla="*/ 74402 h 253112"/>
              <a:gd name="connsiteX22" fmla="*/ 1937950 w 17484608"/>
              <a:gd name="connsiteY22" fmla="*/ 70635 h 253112"/>
              <a:gd name="connsiteX23" fmla="*/ 2211334 w 17484608"/>
              <a:gd name="connsiteY23" fmla="*/ 15615 h 253112"/>
              <a:gd name="connsiteX24" fmla="*/ 2213552 w 17484608"/>
              <a:gd name="connsiteY24" fmla="*/ 42053 h 253112"/>
              <a:gd name="connsiteX25" fmla="*/ 2197989 w 17484608"/>
              <a:gd name="connsiteY25" fmla="*/ 74402 h 253112"/>
              <a:gd name="connsiteX26" fmla="*/ 2205829 w 17484608"/>
              <a:gd name="connsiteY26" fmla="*/ 70635 h 253112"/>
              <a:gd name="connsiteX27" fmla="*/ 2479212 w 17484608"/>
              <a:gd name="connsiteY27" fmla="*/ 15615 h 253112"/>
              <a:gd name="connsiteX28" fmla="*/ 2481430 w 17484608"/>
              <a:gd name="connsiteY28" fmla="*/ 42053 h 253112"/>
              <a:gd name="connsiteX29" fmla="*/ 2465867 w 17484608"/>
              <a:gd name="connsiteY29" fmla="*/ 74403 h 253112"/>
              <a:gd name="connsiteX30" fmla="*/ 2473707 w 17484608"/>
              <a:gd name="connsiteY30" fmla="*/ 70635 h 253112"/>
              <a:gd name="connsiteX31" fmla="*/ 2747092 w 17484608"/>
              <a:gd name="connsiteY31" fmla="*/ 15615 h 253112"/>
              <a:gd name="connsiteX32" fmla="*/ 2749309 w 17484608"/>
              <a:gd name="connsiteY32" fmla="*/ 42053 h 253112"/>
              <a:gd name="connsiteX33" fmla="*/ 2733745 w 17484608"/>
              <a:gd name="connsiteY33" fmla="*/ 74402 h 253112"/>
              <a:gd name="connsiteX34" fmla="*/ 2741587 w 17484608"/>
              <a:gd name="connsiteY34" fmla="*/ 70635 h 253112"/>
              <a:gd name="connsiteX35" fmla="*/ 3014968 w 17484608"/>
              <a:gd name="connsiteY35" fmla="*/ 15615 h 253112"/>
              <a:gd name="connsiteX36" fmla="*/ 3017187 w 17484608"/>
              <a:gd name="connsiteY36" fmla="*/ 42053 h 253112"/>
              <a:gd name="connsiteX37" fmla="*/ 3001625 w 17484608"/>
              <a:gd name="connsiteY37" fmla="*/ 74402 h 253112"/>
              <a:gd name="connsiteX38" fmla="*/ 3009463 w 17484608"/>
              <a:gd name="connsiteY38" fmla="*/ 70635 h 253112"/>
              <a:gd name="connsiteX39" fmla="*/ 3282847 w 17484608"/>
              <a:gd name="connsiteY39" fmla="*/ 15615 h 253112"/>
              <a:gd name="connsiteX40" fmla="*/ 3285064 w 17484608"/>
              <a:gd name="connsiteY40" fmla="*/ 42053 h 253112"/>
              <a:gd name="connsiteX41" fmla="*/ 3269501 w 17484608"/>
              <a:gd name="connsiteY41" fmla="*/ 74403 h 253112"/>
              <a:gd name="connsiteX42" fmla="*/ 3277342 w 17484608"/>
              <a:gd name="connsiteY42" fmla="*/ 70635 h 253112"/>
              <a:gd name="connsiteX43" fmla="*/ 3550725 w 17484608"/>
              <a:gd name="connsiteY43" fmla="*/ 15615 h 253112"/>
              <a:gd name="connsiteX44" fmla="*/ 3552944 w 17484608"/>
              <a:gd name="connsiteY44" fmla="*/ 42053 h 253112"/>
              <a:gd name="connsiteX45" fmla="*/ 3537380 w 17484608"/>
              <a:gd name="connsiteY45" fmla="*/ 74402 h 253112"/>
              <a:gd name="connsiteX46" fmla="*/ 3545220 w 17484608"/>
              <a:gd name="connsiteY46" fmla="*/ 70635 h 253112"/>
              <a:gd name="connsiteX47" fmla="*/ 3818603 w 17484608"/>
              <a:gd name="connsiteY47" fmla="*/ 15615 h 253112"/>
              <a:gd name="connsiteX48" fmla="*/ 3820821 w 17484608"/>
              <a:gd name="connsiteY48" fmla="*/ 42053 h 253112"/>
              <a:gd name="connsiteX49" fmla="*/ 3805258 w 17484608"/>
              <a:gd name="connsiteY49" fmla="*/ 74402 h 253112"/>
              <a:gd name="connsiteX50" fmla="*/ 3813098 w 17484608"/>
              <a:gd name="connsiteY50" fmla="*/ 70635 h 253112"/>
              <a:gd name="connsiteX51" fmla="*/ 4086481 w 17484608"/>
              <a:gd name="connsiteY51" fmla="*/ 15615 h 253112"/>
              <a:gd name="connsiteX52" fmla="*/ 4088699 w 17484608"/>
              <a:gd name="connsiteY52" fmla="*/ 42053 h 253112"/>
              <a:gd name="connsiteX53" fmla="*/ 4073136 w 17484608"/>
              <a:gd name="connsiteY53" fmla="*/ 74402 h 253112"/>
              <a:gd name="connsiteX54" fmla="*/ 4080976 w 17484608"/>
              <a:gd name="connsiteY54" fmla="*/ 70635 h 253112"/>
              <a:gd name="connsiteX55" fmla="*/ 4354359 w 17484608"/>
              <a:gd name="connsiteY55" fmla="*/ 15615 h 253112"/>
              <a:gd name="connsiteX56" fmla="*/ 4356577 w 17484608"/>
              <a:gd name="connsiteY56" fmla="*/ 42053 h 253112"/>
              <a:gd name="connsiteX57" fmla="*/ 4341014 w 17484608"/>
              <a:gd name="connsiteY57" fmla="*/ 74403 h 253112"/>
              <a:gd name="connsiteX58" fmla="*/ 4348856 w 17484608"/>
              <a:gd name="connsiteY58" fmla="*/ 70635 h 253112"/>
              <a:gd name="connsiteX59" fmla="*/ 4622239 w 17484608"/>
              <a:gd name="connsiteY59" fmla="*/ 15615 h 253112"/>
              <a:gd name="connsiteX60" fmla="*/ 4624456 w 17484608"/>
              <a:gd name="connsiteY60" fmla="*/ 42053 h 253112"/>
              <a:gd name="connsiteX61" fmla="*/ 4608894 w 17484608"/>
              <a:gd name="connsiteY61" fmla="*/ 74402 h 253112"/>
              <a:gd name="connsiteX62" fmla="*/ 4616734 w 17484608"/>
              <a:gd name="connsiteY62" fmla="*/ 70635 h 253112"/>
              <a:gd name="connsiteX63" fmla="*/ 4890117 w 17484608"/>
              <a:gd name="connsiteY63" fmla="*/ 15615 h 253112"/>
              <a:gd name="connsiteX64" fmla="*/ 4892335 w 17484608"/>
              <a:gd name="connsiteY64" fmla="*/ 42053 h 253112"/>
              <a:gd name="connsiteX65" fmla="*/ 4876772 w 17484608"/>
              <a:gd name="connsiteY65" fmla="*/ 74402 h 253112"/>
              <a:gd name="connsiteX66" fmla="*/ 4884612 w 17484608"/>
              <a:gd name="connsiteY66" fmla="*/ 70635 h 253112"/>
              <a:gd name="connsiteX67" fmla="*/ 5157995 w 17484608"/>
              <a:gd name="connsiteY67" fmla="*/ 15615 h 253112"/>
              <a:gd name="connsiteX68" fmla="*/ 5160213 w 17484608"/>
              <a:gd name="connsiteY68" fmla="*/ 42053 h 253112"/>
              <a:gd name="connsiteX69" fmla="*/ 5144650 w 17484608"/>
              <a:gd name="connsiteY69" fmla="*/ 74403 h 253112"/>
              <a:gd name="connsiteX70" fmla="*/ 5152491 w 17484608"/>
              <a:gd name="connsiteY70" fmla="*/ 70635 h 253112"/>
              <a:gd name="connsiteX71" fmla="*/ 5425873 w 17484608"/>
              <a:gd name="connsiteY71" fmla="*/ 15615 h 253112"/>
              <a:gd name="connsiteX72" fmla="*/ 5428092 w 17484608"/>
              <a:gd name="connsiteY72" fmla="*/ 42053 h 253112"/>
              <a:gd name="connsiteX73" fmla="*/ 5412529 w 17484608"/>
              <a:gd name="connsiteY73" fmla="*/ 74402 h 253112"/>
              <a:gd name="connsiteX74" fmla="*/ 5420368 w 17484608"/>
              <a:gd name="connsiteY74" fmla="*/ 70635 h 253112"/>
              <a:gd name="connsiteX75" fmla="*/ 5693751 w 17484608"/>
              <a:gd name="connsiteY75" fmla="*/ 15615 h 253112"/>
              <a:gd name="connsiteX76" fmla="*/ 5695970 w 17484608"/>
              <a:gd name="connsiteY76" fmla="*/ 42053 h 253112"/>
              <a:gd name="connsiteX77" fmla="*/ 5680406 w 17484608"/>
              <a:gd name="connsiteY77" fmla="*/ 74402 h 253112"/>
              <a:gd name="connsiteX78" fmla="*/ 5688246 w 17484608"/>
              <a:gd name="connsiteY78" fmla="*/ 70635 h 253112"/>
              <a:gd name="connsiteX79" fmla="*/ 5961629 w 17484608"/>
              <a:gd name="connsiteY79" fmla="*/ 15615 h 253112"/>
              <a:gd name="connsiteX80" fmla="*/ 5963848 w 17484608"/>
              <a:gd name="connsiteY80" fmla="*/ 42053 h 253112"/>
              <a:gd name="connsiteX81" fmla="*/ 5948284 w 17484608"/>
              <a:gd name="connsiteY81" fmla="*/ 74403 h 253112"/>
              <a:gd name="connsiteX82" fmla="*/ 5956125 w 17484608"/>
              <a:gd name="connsiteY82" fmla="*/ 70635 h 253112"/>
              <a:gd name="connsiteX83" fmla="*/ 6229509 w 17484608"/>
              <a:gd name="connsiteY83" fmla="*/ 15615 h 253112"/>
              <a:gd name="connsiteX84" fmla="*/ 6231726 w 17484608"/>
              <a:gd name="connsiteY84" fmla="*/ 42053 h 253112"/>
              <a:gd name="connsiteX85" fmla="*/ 6216163 w 17484608"/>
              <a:gd name="connsiteY85" fmla="*/ 74402 h 253112"/>
              <a:gd name="connsiteX86" fmla="*/ 6224003 w 17484608"/>
              <a:gd name="connsiteY86" fmla="*/ 70635 h 253112"/>
              <a:gd name="connsiteX87" fmla="*/ 6497387 w 17484608"/>
              <a:gd name="connsiteY87" fmla="*/ 15615 h 253112"/>
              <a:gd name="connsiteX88" fmla="*/ 6499604 w 17484608"/>
              <a:gd name="connsiteY88" fmla="*/ 42053 h 253112"/>
              <a:gd name="connsiteX89" fmla="*/ 6484042 w 17484608"/>
              <a:gd name="connsiteY89" fmla="*/ 74402 h 253112"/>
              <a:gd name="connsiteX90" fmla="*/ 6491882 w 17484608"/>
              <a:gd name="connsiteY90" fmla="*/ 70635 h 253112"/>
              <a:gd name="connsiteX91" fmla="*/ 6765265 w 17484608"/>
              <a:gd name="connsiteY91" fmla="*/ 15615 h 253112"/>
              <a:gd name="connsiteX92" fmla="*/ 6767482 w 17484608"/>
              <a:gd name="connsiteY92" fmla="*/ 42053 h 253112"/>
              <a:gd name="connsiteX93" fmla="*/ 6751920 w 17484608"/>
              <a:gd name="connsiteY93" fmla="*/ 74402 h 253112"/>
              <a:gd name="connsiteX94" fmla="*/ 6759761 w 17484608"/>
              <a:gd name="connsiteY94" fmla="*/ 70635 h 253112"/>
              <a:gd name="connsiteX95" fmla="*/ 7033144 w 17484608"/>
              <a:gd name="connsiteY95" fmla="*/ 15615 h 253112"/>
              <a:gd name="connsiteX96" fmla="*/ 7035362 w 17484608"/>
              <a:gd name="connsiteY96" fmla="*/ 42053 h 253112"/>
              <a:gd name="connsiteX97" fmla="*/ 7019799 w 17484608"/>
              <a:gd name="connsiteY97" fmla="*/ 74402 h 253112"/>
              <a:gd name="connsiteX98" fmla="*/ 7027639 w 17484608"/>
              <a:gd name="connsiteY98" fmla="*/ 70635 h 253112"/>
              <a:gd name="connsiteX99" fmla="*/ 7301022 w 17484608"/>
              <a:gd name="connsiteY99" fmla="*/ 15615 h 253112"/>
              <a:gd name="connsiteX100" fmla="*/ 7303240 w 17484608"/>
              <a:gd name="connsiteY100" fmla="*/ 42053 h 253112"/>
              <a:gd name="connsiteX101" fmla="*/ 7287677 w 17484608"/>
              <a:gd name="connsiteY101" fmla="*/ 74402 h 253112"/>
              <a:gd name="connsiteX102" fmla="*/ 7295517 w 17484608"/>
              <a:gd name="connsiteY102" fmla="*/ 70635 h 253112"/>
              <a:gd name="connsiteX103" fmla="*/ 7568899 w 17484608"/>
              <a:gd name="connsiteY103" fmla="*/ 15615 h 253112"/>
              <a:gd name="connsiteX104" fmla="*/ 7571118 w 17484608"/>
              <a:gd name="connsiteY104" fmla="*/ 42053 h 253112"/>
              <a:gd name="connsiteX105" fmla="*/ 7555555 w 17484608"/>
              <a:gd name="connsiteY105" fmla="*/ 74402 h 253112"/>
              <a:gd name="connsiteX106" fmla="*/ 7563395 w 17484608"/>
              <a:gd name="connsiteY106" fmla="*/ 70635 h 253112"/>
              <a:gd name="connsiteX107" fmla="*/ 7836777 w 17484608"/>
              <a:gd name="connsiteY107" fmla="*/ 15615 h 253112"/>
              <a:gd name="connsiteX108" fmla="*/ 7838995 w 17484608"/>
              <a:gd name="connsiteY108" fmla="*/ 42053 h 253112"/>
              <a:gd name="connsiteX109" fmla="*/ 7823432 w 17484608"/>
              <a:gd name="connsiteY109" fmla="*/ 74402 h 253112"/>
              <a:gd name="connsiteX110" fmla="*/ 7831272 w 17484608"/>
              <a:gd name="connsiteY110" fmla="*/ 70635 h 253112"/>
              <a:gd name="connsiteX111" fmla="*/ 8104655 w 17484608"/>
              <a:gd name="connsiteY111" fmla="*/ 15615 h 253112"/>
              <a:gd name="connsiteX112" fmla="*/ 8106873 w 17484608"/>
              <a:gd name="connsiteY112" fmla="*/ 42053 h 253112"/>
              <a:gd name="connsiteX113" fmla="*/ 8091310 w 17484608"/>
              <a:gd name="connsiteY113" fmla="*/ 74402 h 253112"/>
              <a:gd name="connsiteX114" fmla="*/ 8099150 w 17484608"/>
              <a:gd name="connsiteY114" fmla="*/ 70635 h 253112"/>
              <a:gd name="connsiteX115" fmla="*/ 8372533 w 17484608"/>
              <a:gd name="connsiteY115" fmla="*/ 15615 h 253112"/>
              <a:gd name="connsiteX116" fmla="*/ 8374751 w 17484608"/>
              <a:gd name="connsiteY116" fmla="*/ 42053 h 253112"/>
              <a:gd name="connsiteX117" fmla="*/ 8359188 w 17484608"/>
              <a:gd name="connsiteY117" fmla="*/ 74403 h 253112"/>
              <a:gd name="connsiteX118" fmla="*/ 8367029 w 17484608"/>
              <a:gd name="connsiteY118" fmla="*/ 70635 h 253112"/>
              <a:gd name="connsiteX119" fmla="*/ 8640412 w 17484608"/>
              <a:gd name="connsiteY119" fmla="*/ 15615 h 253112"/>
              <a:gd name="connsiteX120" fmla="*/ 8642630 w 17484608"/>
              <a:gd name="connsiteY120" fmla="*/ 42053 h 253112"/>
              <a:gd name="connsiteX121" fmla="*/ 8627070 w 17484608"/>
              <a:gd name="connsiteY121" fmla="*/ 74397 h 253112"/>
              <a:gd name="connsiteX122" fmla="*/ 8634899 w 17484608"/>
              <a:gd name="connsiteY122" fmla="*/ 70635 h 253112"/>
              <a:gd name="connsiteX123" fmla="*/ 8908282 w 17484608"/>
              <a:gd name="connsiteY123" fmla="*/ 15615 h 253112"/>
              <a:gd name="connsiteX124" fmla="*/ 8910500 w 17484608"/>
              <a:gd name="connsiteY124" fmla="*/ 42053 h 253112"/>
              <a:gd name="connsiteX125" fmla="*/ 8894736 w 17484608"/>
              <a:gd name="connsiteY125" fmla="*/ 74821 h 253112"/>
              <a:gd name="connsiteX126" fmla="*/ 8903182 w 17484608"/>
              <a:gd name="connsiteY126" fmla="*/ 70635 h 253112"/>
              <a:gd name="connsiteX127" fmla="*/ 9112916 w 17484608"/>
              <a:gd name="connsiteY127" fmla="*/ 1350 h 253112"/>
              <a:gd name="connsiteX128" fmla="*/ 9176565 w 17484608"/>
              <a:gd name="connsiteY128" fmla="*/ 15615 h 253112"/>
              <a:gd name="connsiteX129" fmla="*/ 9178783 w 17484608"/>
              <a:gd name="connsiteY129" fmla="*/ 42053 h 253112"/>
              <a:gd name="connsiteX130" fmla="*/ 9163220 w 17484608"/>
              <a:gd name="connsiteY130" fmla="*/ 74402 h 253112"/>
              <a:gd name="connsiteX131" fmla="*/ 9171060 w 17484608"/>
              <a:gd name="connsiteY131" fmla="*/ 70635 h 253112"/>
              <a:gd name="connsiteX132" fmla="*/ 9413136 w 17484608"/>
              <a:gd name="connsiteY132" fmla="*/ 531 h 253112"/>
              <a:gd name="connsiteX133" fmla="*/ 9444443 w 17484608"/>
              <a:gd name="connsiteY133" fmla="*/ 15615 h 253112"/>
              <a:gd name="connsiteX134" fmla="*/ 9446661 w 17484608"/>
              <a:gd name="connsiteY134" fmla="*/ 42053 h 253112"/>
              <a:gd name="connsiteX135" fmla="*/ 9431098 w 17484608"/>
              <a:gd name="connsiteY135" fmla="*/ 74402 h 253112"/>
              <a:gd name="connsiteX136" fmla="*/ 9438939 w 17484608"/>
              <a:gd name="connsiteY136" fmla="*/ 70635 h 253112"/>
              <a:gd name="connsiteX137" fmla="*/ 9681015 w 17484608"/>
              <a:gd name="connsiteY137" fmla="*/ 531 h 253112"/>
              <a:gd name="connsiteX138" fmla="*/ 9712321 w 17484608"/>
              <a:gd name="connsiteY138" fmla="*/ 15615 h 253112"/>
              <a:gd name="connsiteX139" fmla="*/ 9714540 w 17484608"/>
              <a:gd name="connsiteY139" fmla="*/ 42053 h 253112"/>
              <a:gd name="connsiteX140" fmla="*/ 9698977 w 17484608"/>
              <a:gd name="connsiteY140" fmla="*/ 74402 h 253112"/>
              <a:gd name="connsiteX141" fmla="*/ 9706816 w 17484608"/>
              <a:gd name="connsiteY141" fmla="*/ 70635 h 253112"/>
              <a:gd name="connsiteX142" fmla="*/ 9980198 w 17484608"/>
              <a:gd name="connsiteY142" fmla="*/ 15615 h 253112"/>
              <a:gd name="connsiteX143" fmla="*/ 9982417 w 17484608"/>
              <a:gd name="connsiteY143" fmla="*/ 42053 h 253112"/>
              <a:gd name="connsiteX144" fmla="*/ 9966855 w 17484608"/>
              <a:gd name="connsiteY144" fmla="*/ 74402 h 253112"/>
              <a:gd name="connsiteX145" fmla="*/ 9974694 w 17484608"/>
              <a:gd name="connsiteY145" fmla="*/ 70635 h 253112"/>
              <a:gd name="connsiteX146" fmla="*/ 10248077 w 17484608"/>
              <a:gd name="connsiteY146" fmla="*/ 15615 h 253112"/>
              <a:gd name="connsiteX147" fmla="*/ 10250295 w 17484608"/>
              <a:gd name="connsiteY147" fmla="*/ 42053 h 253112"/>
              <a:gd name="connsiteX148" fmla="*/ 10234732 w 17484608"/>
              <a:gd name="connsiteY148" fmla="*/ 74403 h 253112"/>
              <a:gd name="connsiteX149" fmla="*/ 10242573 w 17484608"/>
              <a:gd name="connsiteY149" fmla="*/ 70635 h 253112"/>
              <a:gd name="connsiteX150" fmla="*/ 10515956 w 17484608"/>
              <a:gd name="connsiteY150" fmla="*/ 15615 h 253112"/>
              <a:gd name="connsiteX151" fmla="*/ 10518174 w 17484608"/>
              <a:gd name="connsiteY151" fmla="*/ 42053 h 253112"/>
              <a:gd name="connsiteX152" fmla="*/ 10502612 w 17484608"/>
              <a:gd name="connsiteY152" fmla="*/ 74402 h 253112"/>
              <a:gd name="connsiteX153" fmla="*/ 10510450 w 17484608"/>
              <a:gd name="connsiteY153" fmla="*/ 70635 h 253112"/>
              <a:gd name="connsiteX154" fmla="*/ 10783834 w 17484608"/>
              <a:gd name="connsiteY154" fmla="*/ 15615 h 253112"/>
              <a:gd name="connsiteX155" fmla="*/ 10786052 w 17484608"/>
              <a:gd name="connsiteY155" fmla="*/ 42053 h 253112"/>
              <a:gd name="connsiteX156" fmla="*/ 10770489 w 17484608"/>
              <a:gd name="connsiteY156" fmla="*/ 74402 h 253112"/>
              <a:gd name="connsiteX157" fmla="*/ 10778329 w 17484608"/>
              <a:gd name="connsiteY157" fmla="*/ 70635 h 253112"/>
              <a:gd name="connsiteX158" fmla="*/ 11051712 w 17484608"/>
              <a:gd name="connsiteY158" fmla="*/ 15615 h 253112"/>
              <a:gd name="connsiteX159" fmla="*/ 11053930 w 17484608"/>
              <a:gd name="connsiteY159" fmla="*/ 42053 h 253112"/>
              <a:gd name="connsiteX160" fmla="*/ 11038367 w 17484608"/>
              <a:gd name="connsiteY160" fmla="*/ 74403 h 253112"/>
              <a:gd name="connsiteX161" fmla="*/ 11046207 w 17484608"/>
              <a:gd name="connsiteY161" fmla="*/ 70635 h 253112"/>
              <a:gd name="connsiteX162" fmla="*/ 11319591 w 17484608"/>
              <a:gd name="connsiteY162" fmla="*/ 15615 h 253112"/>
              <a:gd name="connsiteX163" fmla="*/ 11321809 w 17484608"/>
              <a:gd name="connsiteY163" fmla="*/ 42053 h 253112"/>
              <a:gd name="connsiteX164" fmla="*/ 11306245 w 17484608"/>
              <a:gd name="connsiteY164" fmla="*/ 74402 h 253112"/>
              <a:gd name="connsiteX165" fmla="*/ 11314086 w 17484608"/>
              <a:gd name="connsiteY165" fmla="*/ 70635 h 253112"/>
              <a:gd name="connsiteX166" fmla="*/ 11587468 w 17484608"/>
              <a:gd name="connsiteY166" fmla="*/ 15615 h 253112"/>
              <a:gd name="connsiteX167" fmla="*/ 11589687 w 17484608"/>
              <a:gd name="connsiteY167" fmla="*/ 42053 h 253112"/>
              <a:gd name="connsiteX168" fmla="*/ 11574124 w 17484608"/>
              <a:gd name="connsiteY168" fmla="*/ 74402 h 253112"/>
              <a:gd name="connsiteX169" fmla="*/ 11581963 w 17484608"/>
              <a:gd name="connsiteY169" fmla="*/ 70635 h 253112"/>
              <a:gd name="connsiteX170" fmla="*/ 11855347 w 17484608"/>
              <a:gd name="connsiteY170" fmla="*/ 15615 h 253112"/>
              <a:gd name="connsiteX171" fmla="*/ 11857564 w 17484608"/>
              <a:gd name="connsiteY171" fmla="*/ 42053 h 253112"/>
              <a:gd name="connsiteX172" fmla="*/ 11842001 w 17484608"/>
              <a:gd name="connsiteY172" fmla="*/ 74403 h 253112"/>
              <a:gd name="connsiteX173" fmla="*/ 11849842 w 17484608"/>
              <a:gd name="connsiteY173" fmla="*/ 70635 h 253112"/>
              <a:gd name="connsiteX174" fmla="*/ 12123225 w 17484608"/>
              <a:gd name="connsiteY174" fmla="*/ 15615 h 253112"/>
              <a:gd name="connsiteX175" fmla="*/ 12125443 w 17484608"/>
              <a:gd name="connsiteY175" fmla="*/ 42053 h 253112"/>
              <a:gd name="connsiteX176" fmla="*/ 12109880 w 17484608"/>
              <a:gd name="connsiteY176" fmla="*/ 74402 h 253112"/>
              <a:gd name="connsiteX177" fmla="*/ 12117720 w 17484608"/>
              <a:gd name="connsiteY177" fmla="*/ 70635 h 253112"/>
              <a:gd name="connsiteX178" fmla="*/ 12391103 w 17484608"/>
              <a:gd name="connsiteY178" fmla="*/ 15615 h 253112"/>
              <a:gd name="connsiteX179" fmla="*/ 12393321 w 17484608"/>
              <a:gd name="connsiteY179" fmla="*/ 42053 h 253112"/>
              <a:gd name="connsiteX180" fmla="*/ 12377758 w 17484608"/>
              <a:gd name="connsiteY180" fmla="*/ 74402 h 253112"/>
              <a:gd name="connsiteX181" fmla="*/ 12385598 w 17484608"/>
              <a:gd name="connsiteY181" fmla="*/ 70635 h 253112"/>
              <a:gd name="connsiteX182" fmla="*/ 12658981 w 17484608"/>
              <a:gd name="connsiteY182" fmla="*/ 15615 h 253112"/>
              <a:gd name="connsiteX183" fmla="*/ 12661199 w 17484608"/>
              <a:gd name="connsiteY183" fmla="*/ 42053 h 253112"/>
              <a:gd name="connsiteX184" fmla="*/ 12645636 w 17484608"/>
              <a:gd name="connsiteY184" fmla="*/ 74402 h 253112"/>
              <a:gd name="connsiteX185" fmla="*/ 12653476 w 17484608"/>
              <a:gd name="connsiteY185" fmla="*/ 70635 h 253112"/>
              <a:gd name="connsiteX186" fmla="*/ 12926859 w 17484608"/>
              <a:gd name="connsiteY186" fmla="*/ 15615 h 253112"/>
              <a:gd name="connsiteX187" fmla="*/ 12929077 w 17484608"/>
              <a:gd name="connsiteY187" fmla="*/ 42053 h 253112"/>
              <a:gd name="connsiteX188" fmla="*/ 12913514 w 17484608"/>
              <a:gd name="connsiteY188" fmla="*/ 74403 h 253112"/>
              <a:gd name="connsiteX189" fmla="*/ 12921355 w 17484608"/>
              <a:gd name="connsiteY189" fmla="*/ 70635 h 253112"/>
              <a:gd name="connsiteX190" fmla="*/ 13194738 w 17484608"/>
              <a:gd name="connsiteY190" fmla="*/ 15615 h 253112"/>
              <a:gd name="connsiteX191" fmla="*/ 13196956 w 17484608"/>
              <a:gd name="connsiteY191" fmla="*/ 42053 h 253112"/>
              <a:gd name="connsiteX192" fmla="*/ 13181393 w 17484608"/>
              <a:gd name="connsiteY192" fmla="*/ 74402 h 253112"/>
              <a:gd name="connsiteX193" fmla="*/ 13189233 w 17484608"/>
              <a:gd name="connsiteY193" fmla="*/ 70635 h 253112"/>
              <a:gd name="connsiteX194" fmla="*/ 13462616 w 17484608"/>
              <a:gd name="connsiteY194" fmla="*/ 15615 h 253112"/>
              <a:gd name="connsiteX195" fmla="*/ 13464834 w 17484608"/>
              <a:gd name="connsiteY195" fmla="*/ 42053 h 253112"/>
              <a:gd name="connsiteX196" fmla="*/ 13449271 w 17484608"/>
              <a:gd name="connsiteY196" fmla="*/ 74402 h 253112"/>
              <a:gd name="connsiteX197" fmla="*/ 13457111 w 17484608"/>
              <a:gd name="connsiteY197" fmla="*/ 70635 h 253112"/>
              <a:gd name="connsiteX198" fmla="*/ 13730494 w 17484608"/>
              <a:gd name="connsiteY198" fmla="*/ 15615 h 253112"/>
              <a:gd name="connsiteX199" fmla="*/ 13732712 w 17484608"/>
              <a:gd name="connsiteY199" fmla="*/ 42053 h 253112"/>
              <a:gd name="connsiteX200" fmla="*/ 13717149 w 17484608"/>
              <a:gd name="connsiteY200" fmla="*/ 74403 h 253112"/>
              <a:gd name="connsiteX201" fmla="*/ 13724990 w 17484608"/>
              <a:gd name="connsiteY201" fmla="*/ 70635 h 253112"/>
              <a:gd name="connsiteX202" fmla="*/ 13998373 w 17484608"/>
              <a:gd name="connsiteY202" fmla="*/ 15615 h 253112"/>
              <a:gd name="connsiteX203" fmla="*/ 14000591 w 17484608"/>
              <a:gd name="connsiteY203" fmla="*/ 42053 h 253112"/>
              <a:gd name="connsiteX204" fmla="*/ 13985028 w 17484608"/>
              <a:gd name="connsiteY204" fmla="*/ 74402 h 253112"/>
              <a:gd name="connsiteX205" fmla="*/ 13992868 w 17484608"/>
              <a:gd name="connsiteY205" fmla="*/ 70635 h 253112"/>
              <a:gd name="connsiteX206" fmla="*/ 14266251 w 17484608"/>
              <a:gd name="connsiteY206" fmla="*/ 15615 h 253112"/>
              <a:gd name="connsiteX207" fmla="*/ 14268469 w 17484608"/>
              <a:gd name="connsiteY207" fmla="*/ 42053 h 253112"/>
              <a:gd name="connsiteX208" fmla="*/ 14252906 w 17484608"/>
              <a:gd name="connsiteY208" fmla="*/ 74402 h 253112"/>
              <a:gd name="connsiteX209" fmla="*/ 14260746 w 17484608"/>
              <a:gd name="connsiteY209" fmla="*/ 70635 h 253112"/>
              <a:gd name="connsiteX210" fmla="*/ 14534129 w 17484608"/>
              <a:gd name="connsiteY210" fmla="*/ 15615 h 253112"/>
              <a:gd name="connsiteX211" fmla="*/ 14536347 w 17484608"/>
              <a:gd name="connsiteY211" fmla="*/ 42053 h 253112"/>
              <a:gd name="connsiteX212" fmla="*/ 14520784 w 17484608"/>
              <a:gd name="connsiteY212" fmla="*/ 74403 h 253112"/>
              <a:gd name="connsiteX213" fmla="*/ 14528625 w 17484608"/>
              <a:gd name="connsiteY213" fmla="*/ 70635 h 253112"/>
              <a:gd name="connsiteX214" fmla="*/ 14802008 w 17484608"/>
              <a:gd name="connsiteY214" fmla="*/ 15615 h 253112"/>
              <a:gd name="connsiteX215" fmla="*/ 14804226 w 17484608"/>
              <a:gd name="connsiteY215" fmla="*/ 42053 h 253112"/>
              <a:gd name="connsiteX216" fmla="*/ 14788663 w 17484608"/>
              <a:gd name="connsiteY216" fmla="*/ 74402 h 253112"/>
              <a:gd name="connsiteX217" fmla="*/ 14796503 w 17484608"/>
              <a:gd name="connsiteY217" fmla="*/ 70635 h 253112"/>
              <a:gd name="connsiteX218" fmla="*/ 15069886 w 17484608"/>
              <a:gd name="connsiteY218" fmla="*/ 15615 h 253112"/>
              <a:gd name="connsiteX219" fmla="*/ 15072104 w 17484608"/>
              <a:gd name="connsiteY219" fmla="*/ 42053 h 253112"/>
              <a:gd name="connsiteX220" fmla="*/ 15056541 w 17484608"/>
              <a:gd name="connsiteY220" fmla="*/ 74402 h 253112"/>
              <a:gd name="connsiteX221" fmla="*/ 15064381 w 17484608"/>
              <a:gd name="connsiteY221" fmla="*/ 70635 h 253112"/>
              <a:gd name="connsiteX222" fmla="*/ 15337764 w 17484608"/>
              <a:gd name="connsiteY222" fmla="*/ 15615 h 253112"/>
              <a:gd name="connsiteX223" fmla="*/ 15339982 w 17484608"/>
              <a:gd name="connsiteY223" fmla="*/ 42053 h 253112"/>
              <a:gd name="connsiteX224" fmla="*/ 15324419 w 17484608"/>
              <a:gd name="connsiteY224" fmla="*/ 74402 h 253112"/>
              <a:gd name="connsiteX225" fmla="*/ 15332260 w 17484608"/>
              <a:gd name="connsiteY225" fmla="*/ 70635 h 253112"/>
              <a:gd name="connsiteX226" fmla="*/ 15605643 w 17484608"/>
              <a:gd name="connsiteY226" fmla="*/ 15615 h 253112"/>
              <a:gd name="connsiteX227" fmla="*/ 15607861 w 17484608"/>
              <a:gd name="connsiteY227" fmla="*/ 42053 h 253112"/>
              <a:gd name="connsiteX228" fmla="*/ 15592298 w 17484608"/>
              <a:gd name="connsiteY228" fmla="*/ 74402 h 253112"/>
              <a:gd name="connsiteX229" fmla="*/ 15600138 w 17484608"/>
              <a:gd name="connsiteY229" fmla="*/ 70635 h 253112"/>
              <a:gd name="connsiteX230" fmla="*/ 15873521 w 17484608"/>
              <a:gd name="connsiteY230" fmla="*/ 15615 h 253112"/>
              <a:gd name="connsiteX231" fmla="*/ 15875739 w 17484608"/>
              <a:gd name="connsiteY231" fmla="*/ 42053 h 253112"/>
              <a:gd name="connsiteX232" fmla="*/ 15860176 w 17484608"/>
              <a:gd name="connsiteY232" fmla="*/ 74402 h 253112"/>
              <a:gd name="connsiteX233" fmla="*/ 15868016 w 17484608"/>
              <a:gd name="connsiteY233" fmla="*/ 70635 h 253112"/>
              <a:gd name="connsiteX234" fmla="*/ 16141399 w 17484608"/>
              <a:gd name="connsiteY234" fmla="*/ 15615 h 253112"/>
              <a:gd name="connsiteX235" fmla="*/ 16143617 w 17484608"/>
              <a:gd name="connsiteY235" fmla="*/ 42053 h 253112"/>
              <a:gd name="connsiteX236" fmla="*/ 16128053 w 17484608"/>
              <a:gd name="connsiteY236" fmla="*/ 74402 h 253112"/>
              <a:gd name="connsiteX237" fmla="*/ 16135893 w 17484608"/>
              <a:gd name="connsiteY237" fmla="*/ 70635 h 253112"/>
              <a:gd name="connsiteX238" fmla="*/ 16409277 w 17484608"/>
              <a:gd name="connsiteY238" fmla="*/ 15615 h 253112"/>
              <a:gd name="connsiteX239" fmla="*/ 16411495 w 17484608"/>
              <a:gd name="connsiteY239" fmla="*/ 42053 h 253112"/>
              <a:gd name="connsiteX240" fmla="*/ 16395933 w 17484608"/>
              <a:gd name="connsiteY240" fmla="*/ 74402 h 253112"/>
              <a:gd name="connsiteX241" fmla="*/ 16403773 w 17484608"/>
              <a:gd name="connsiteY241" fmla="*/ 70635 h 253112"/>
              <a:gd name="connsiteX242" fmla="*/ 16677155 w 17484608"/>
              <a:gd name="connsiteY242" fmla="*/ 15615 h 253112"/>
              <a:gd name="connsiteX243" fmla="*/ 16679373 w 17484608"/>
              <a:gd name="connsiteY243" fmla="*/ 42053 h 253112"/>
              <a:gd name="connsiteX244" fmla="*/ 16663809 w 17484608"/>
              <a:gd name="connsiteY244" fmla="*/ 74402 h 253112"/>
              <a:gd name="connsiteX245" fmla="*/ 16671649 w 17484608"/>
              <a:gd name="connsiteY245" fmla="*/ 70635 h 253112"/>
              <a:gd name="connsiteX246" fmla="*/ 16945033 w 17484608"/>
              <a:gd name="connsiteY246" fmla="*/ 15615 h 253112"/>
              <a:gd name="connsiteX247" fmla="*/ 16947251 w 17484608"/>
              <a:gd name="connsiteY247" fmla="*/ 42053 h 253112"/>
              <a:gd name="connsiteX248" fmla="*/ 16931689 w 17484608"/>
              <a:gd name="connsiteY248" fmla="*/ 74403 h 253112"/>
              <a:gd name="connsiteX249" fmla="*/ 16939529 w 17484608"/>
              <a:gd name="connsiteY249" fmla="*/ 70635 h 253112"/>
              <a:gd name="connsiteX250" fmla="*/ 17212913 w 17484608"/>
              <a:gd name="connsiteY250" fmla="*/ 15615 h 253112"/>
              <a:gd name="connsiteX251" fmla="*/ 17215129 w 17484608"/>
              <a:gd name="connsiteY251" fmla="*/ 42053 h 253112"/>
              <a:gd name="connsiteX252" fmla="*/ 17199569 w 17484608"/>
              <a:gd name="connsiteY252" fmla="*/ 74397 h 253112"/>
              <a:gd name="connsiteX253" fmla="*/ 17207399 w 17484608"/>
              <a:gd name="connsiteY253" fmla="*/ 70635 h 253112"/>
              <a:gd name="connsiteX254" fmla="*/ 17480781 w 17484608"/>
              <a:gd name="connsiteY254" fmla="*/ 15615 h 253112"/>
              <a:gd name="connsiteX255" fmla="*/ 17309885 w 17484608"/>
              <a:gd name="connsiteY255" fmla="*/ 235979 h 253112"/>
              <a:gd name="connsiteX256" fmla="*/ 17287895 w 17484608"/>
              <a:gd name="connsiteY256" fmla="*/ 253112 h 253112"/>
              <a:gd name="connsiteX257" fmla="*/ 0 w 17484608"/>
              <a:gd name="connsiteY257" fmla="*/ 253112 h 253112"/>
              <a:gd name="connsiteX258" fmla="*/ 604065 w 17484608"/>
              <a:gd name="connsiteY258" fmla="*/ 15615 h 253112"/>
              <a:gd name="connsiteX259" fmla="*/ 606283 w 17484608"/>
              <a:gd name="connsiteY259" fmla="*/ 42053 h 253112"/>
              <a:gd name="connsiteX260" fmla="*/ 590720 w 17484608"/>
              <a:gd name="connsiteY260" fmla="*/ 74402 h 253112"/>
              <a:gd name="connsiteX261" fmla="*/ 598560 w 17484608"/>
              <a:gd name="connsiteY261" fmla="*/ 70635 h 253112"/>
              <a:gd name="connsiteX262" fmla="*/ 840636 w 17484608"/>
              <a:gd name="connsiteY262" fmla="*/ 531 h 253112"/>
              <a:gd name="connsiteX0" fmla="*/ 840636 w 17484608"/>
              <a:gd name="connsiteY0" fmla="*/ 531 h 253112"/>
              <a:gd name="connsiteX1" fmla="*/ 871943 w 17484608"/>
              <a:gd name="connsiteY1" fmla="*/ 15615 h 253112"/>
              <a:gd name="connsiteX2" fmla="*/ 874161 w 17484608"/>
              <a:gd name="connsiteY2" fmla="*/ 42053 h 253112"/>
              <a:gd name="connsiteX3" fmla="*/ 858598 w 17484608"/>
              <a:gd name="connsiteY3" fmla="*/ 74402 h 253112"/>
              <a:gd name="connsiteX4" fmla="*/ 866439 w 17484608"/>
              <a:gd name="connsiteY4" fmla="*/ 70635 h 253112"/>
              <a:gd name="connsiteX5" fmla="*/ 1108515 w 17484608"/>
              <a:gd name="connsiteY5" fmla="*/ 531 h 253112"/>
              <a:gd name="connsiteX6" fmla="*/ 1139821 w 17484608"/>
              <a:gd name="connsiteY6" fmla="*/ 15615 h 253112"/>
              <a:gd name="connsiteX7" fmla="*/ 1142040 w 17484608"/>
              <a:gd name="connsiteY7" fmla="*/ 42053 h 253112"/>
              <a:gd name="connsiteX8" fmla="*/ 1126477 w 17484608"/>
              <a:gd name="connsiteY8" fmla="*/ 74402 h 253112"/>
              <a:gd name="connsiteX9" fmla="*/ 1134316 w 17484608"/>
              <a:gd name="connsiteY9" fmla="*/ 70635 h 253112"/>
              <a:gd name="connsiteX10" fmla="*/ 1376393 w 17484608"/>
              <a:gd name="connsiteY10" fmla="*/ 531 h 253112"/>
              <a:gd name="connsiteX11" fmla="*/ 1407699 w 17484608"/>
              <a:gd name="connsiteY11" fmla="*/ 15615 h 253112"/>
              <a:gd name="connsiteX12" fmla="*/ 1409918 w 17484608"/>
              <a:gd name="connsiteY12" fmla="*/ 42053 h 253112"/>
              <a:gd name="connsiteX13" fmla="*/ 1394355 w 17484608"/>
              <a:gd name="connsiteY13" fmla="*/ 74402 h 253112"/>
              <a:gd name="connsiteX14" fmla="*/ 1402194 w 17484608"/>
              <a:gd name="connsiteY14" fmla="*/ 70635 h 253112"/>
              <a:gd name="connsiteX15" fmla="*/ 1675577 w 17484608"/>
              <a:gd name="connsiteY15" fmla="*/ 15615 h 253112"/>
              <a:gd name="connsiteX16" fmla="*/ 1677795 w 17484608"/>
              <a:gd name="connsiteY16" fmla="*/ 42053 h 253112"/>
              <a:gd name="connsiteX17" fmla="*/ 1662232 w 17484608"/>
              <a:gd name="connsiteY17" fmla="*/ 74403 h 253112"/>
              <a:gd name="connsiteX18" fmla="*/ 1670073 w 17484608"/>
              <a:gd name="connsiteY18" fmla="*/ 70635 h 253112"/>
              <a:gd name="connsiteX19" fmla="*/ 1943456 w 17484608"/>
              <a:gd name="connsiteY19" fmla="*/ 15615 h 253112"/>
              <a:gd name="connsiteX20" fmla="*/ 1945674 w 17484608"/>
              <a:gd name="connsiteY20" fmla="*/ 42053 h 253112"/>
              <a:gd name="connsiteX21" fmla="*/ 1930112 w 17484608"/>
              <a:gd name="connsiteY21" fmla="*/ 74402 h 253112"/>
              <a:gd name="connsiteX22" fmla="*/ 1937950 w 17484608"/>
              <a:gd name="connsiteY22" fmla="*/ 70635 h 253112"/>
              <a:gd name="connsiteX23" fmla="*/ 2211334 w 17484608"/>
              <a:gd name="connsiteY23" fmla="*/ 15615 h 253112"/>
              <a:gd name="connsiteX24" fmla="*/ 2213552 w 17484608"/>
              <a:gd name="connsiteY24" fmla="*/ 42053 h 253112"/>
              <a:gd name="connsiteX25" fmla="*/ 2197989 w 17484608"/>
              <a:gd name="connsiteY25" fmla="*/ 74402 h 253112"/>
              <a:gd name="connsiteX26" fmla="*/ 2205829 w 17484608"/>
              <a:gd name="connsiteY26" fmla="*/ 70635 h 253112"/>
              <a:gd name="connsiteX27" fmla="*/ 2479212 w 17484608"/>
              <a:gd name="connsiteY27" fmla="*/ 15615 h 253112"/>
              <a:gd name="connsiteX28" fmla="*/ 2481430 w 17484608"/>
              <a:gd name="connsiteY28" fmla="*/ 42053 h 253112"/>
              <a:gd name="connsiteX29" fmla="*/ 2465867 w 17484608"/>
              <a:gd name="connsiteY29" fmla="*/ 74403 h 253112"/>
              <a:gd name="connsiteX30" fmla="*/ 2473707 w 17484608"/>
              <a:gd name="connsiteY30" fmla="*/ 70635 h 253112"/>
              <a:gd name="connsiteX31" fmla="*/ 2747092 w 17484608"/>
              <a:gd name="connsiteY31" fmla="*/ 15615 h 253112"/>
              <a:gd name="connsiteX32" fmla="*/ 2749309 w 17484608"/>
              <a:gd name="connsiteY32" fmla="*/ 42053 h 253112"/>
              <a:gd name="connsiteX33" fmla="*/ 2733745 w 17484608"/>
              <a:gd name="connsiteY33" fmla="*/ 74402 h 253112"/>
              <a:gd name="connsiteX34" fmla="*/ 2741587 w 17484608"/>
              <a:gd name="connsiteY34" fmla="*/ 70635 h 253112"/>
              <a:gd name="connsiteX35" fmla="*/ 3014968 w 17484608"/>
              <a:gd name="connsiteY35" fmla="*/ 15615 h 253112"/>
              <a:gd name="connsiteX36" fmla="*/ 3017187 w 17484608"/>
              <a:gd name="connsiteY36" fmla="*/ 42053 h 253112"/>
              <a:gd name="connsiteX37" fmla="*/ 3001625 w 17484608"/>
              <a:gd name="connsiteY37" fmla="*/ 74402 h 253112"/>
              <a:gd name="connsiteX38" fmla="*/ 3009463 w 17484608"/>
              <a:gd name="connsiteY38" fmla="*/ 70635 h 253112"/>
              <a:gd name="connsiteX39" fmla="*/ 3282847 w 17484608"/>
              <a:gd name="connsiteY39" fmla="*/ 15615 h 253112"/>
              <a:gd name="connsiteX40" fmla="*/ 3285064 w 17484608"/>
              <a:gd name="connsiteY40" fmla="*/ 42053 h 253112"/>
              <a:gd name="connsiteX41" fmla="*/ 3269501 w 17484608"/>
              <a:gd name="connsiteY41" fmla="*/ 74403 h 253112"/>
              <a:gd name="connsiteX42" fmla="*/ 3277342 w 17484608"/>
              <a:gd name="connsiteY42" fmla="*/ 70635 h 253112"/>
              <a:gd name="connsiteX43" fmla="*/ 3550725 w 17484608"/>
              <a:gd name="connsiteY43" fmla="*/ 15615 h 253112"/>
              <a:gd name="connsiteX44" fmla="*/ 3552944 w 17484608"/>
              <a:gd name="connsiteY44" fmla="*/ 42053 h 253112"/>
              <a:gd name="connsiteX45" fmla="*/ 3537380 w 17484608"/>
              <a:gd name="connsiteY45" fmla="*/ 74402 h 253112"/>
              <a:gd name="connsiteX46" fmla="*/ 3545220 w 17484608"/>
              <a:gd name="connsiteY46" fmla="*/ 70635 h 253112"/>
              <a:gd name="connsiteX47" fmla="*/ 3818603 w 17484608"/>
              <a:gd name="connsiteY47" fmla="*/ 15615 h 253112"/>
              <a:gd name="connsiteX48" fmla="*/ 3820821 w 17484608"/>
              <a:gd name="connsiteY48" fmla="*/ 42053 h 253112"/>
              <a:gd name="connsiteX49" fmla="*/ 3805258 w 17484608"/>
              <a:gd name="connsiteY49" fmla="*/ 74402 h 253112"/>
              <a:gd name="connsiteX50" fmla="*/ 3813098 w 17484608"/>
              <a:gd name="connsiteY50" fmla="*/ 70635 h 253112"/>
              <a:gd name="connsiteX51" fmla="*/ 4086481 w 17484608"/>
              <a:gd name="connsiteY51" fmla="*/ 15615 h 253112"/>
              <a:gd name="connsiteX52" fmla="*/ 4088699 w 17484608"/>
              <a:gd name="connsiteY52" fmla="*/ 42053 h 253112"/>
              <a:gd name="connsiteX53" fmla="*/ 4073136 w 17484608"/>
              <a:gd name="connsiteY53" fmla="*/ 74402 h 253112"/>
              <a:gd name="connsiteX54" fmla="*/ 4080976 w 17484608"/>
              <a:gd name="connsiteY54" fmla="*/ 70635 h 253112"/>
              <a:gd name="connsiteX55" fmla="*/ 4354359 w 17484608"/>
              <a:gd name="connsiteY55" fmla="*/ 15615 h 253112"/>
              <a:gd name="connsiteX56" fmla="*/ 4356577 w 17484608"/>
              <a:gd name="connsiteY56" fmla="*/ 42053 h 253112"/>
              <a:gd name="connsiteX57" fmla="*/ 4341014 w 17484608"/>
              <a:gd name="connsiteY57" fmla="*/ 74403 h 253112"/>
              <a:gd name="connsiteX58" fmla="*/ 4348856 w 17484608"/>
              <a:gd name="connsiteY58" fmla="*/ 70635 h 253112"/>
              <a:gd name="connsiteX59" fmla="*/ 4622239 w 17484608"/>
              <a:gd name="connsiteY59" fmla="*/ 15615 h 253112"/>
              <a:gd name="connsiteX60" fmla="*/ 4624456 w 17484608"/>
              <a:gd name="connsiteY60" fmla="*/ 42053 h 253112"/>
              <a:gd name="connsiteX61" fmla="*/ 4608894 w 17484608"/>
              <a:gd name="connsiteY61" fmla="*/ 74402 h 253112"/>
              <a:gd name="connsiteX62" fmla="*/ 4616734 w 17484608"/>
              <a:gd name="connsiteY62" fmla="*/ 70635 h 253112"/>
              <a:gd name="connsiteX63" fmla="*/ 4890117 w 17484608"/>
              <a:gd name="connsiteY63" fmla="*/ 15615 h 253112"/>
              <a:gd name="connsiteX64" fmla="*/ 4892335 w 17484608"/>
              <a:gd name="connsiteY64" fmla="*/ 42053 h 253112"/>
              <a:gd name="connsiteX65" fmla="*/ 4876772 w 17484608"/>
              <a:gd name="connsiteY65" fmla="*/ 74402 h 253112"/>
              <a:gd name="connsiteX66" fmla="*/ 4884612 w 17484608"/>
              <a:gd name="connsiteY66" fmla="*/ 70635 h 253112"/>
              <a:gd name="connsiteX67" fmla="*/ 5157995 w 17484608"/>
              <a:gd name="connsiteY67" fmla="*/ 15615 h 253112"/>
              <a:gd name="connsiteX68" fmla="*/ 5160213 w 17484608"/>
              <a:gd name="connsiteY68" fmla="*/ 42053 h 253112"/>
              <a:gd name="connsiteX69" fmla="*/ 5144650 w 17484608"/>
              <a:gd name="connsiteY69" fmla="*/ 74403 h 253112"/>
              <a:gd name="connsiteX70" fmla="*/ 5152491 w 17484608"/>
              <a:gd name="connsiteY70" fmla="*/ 70635 h 253112"/>
              <a:gd name="connsiteX71" fmla="*/ 5425873 w 17484608"/>
              <a:gd name="connsiteY71" fmla="*/ 15615 h 253112"/>
              <a:gd name="connsiteX72" fmla="*/ 5428092 w 17484608"/>
              <a:gd name="connsiteY72" fmla="*/ 42053 h 253112"/>
              <a:gd name="connsiteX73" fmla="*/ 5412529 w 17484608"/>
              <a:gd name="connsiteY73" fmla="*/ 74402 h 253112"/>
              <a:gd name="connsiteX74" fmla="*/ 5420368 w 17484608"/>
              <a:gd name="connsiteY74" fmla="*/ 70635 h 253112"/>
              <a:gd name="connsiteX75" fmla="*/ 5693751 w 17484608"/>
              <a:gd name="connsiteY75" fmla="*/ 15615 h 253112"/>
              <a:gd name="connsiteX76" fmla="*/ 5695970 w 17484608"/>
              <a:gd name="connsiteY76" fmla="*/ 42053 h 253112"/>
              <a:gd name="connsiteX77" fmla="*/ 5680406 w 17484608"/>
              <a:gd name="connsiteY77" fmla="*/ 74402 h 253112"/>
              <a:gd name="connsiteX78" fmla="*/ 5688246 w 17484608"/>
              <a:gd name="connsiteY78" fmla="*/ 70635 h 253112"/>
              <a:gd name="connsiteX79" fmla="*/ 5961629 w 17484608"/>
              <a:gd name="connsiteY79" fmla="*/ 15615 h 253112"/>
              <a:gd name="connsiteX80" fmla="*/ 5963848 w 17484608"/>
              <a:gd name="connsiteY80" fmla="*/ 42053 h 253112"/>
              <a:gd name="connsiteX81" fmla="*/ 5948284 w 17484608"/>
              <a:gd name="connsiteY81" fmla="*/ 74403 h 253112"/>
              <a:gd name="connsiteX82" fmla="*/ 5956125 w 17484608"/>
              <a:gd name="connsiteY82" fmla="*/ 70635 h 253112"/>
              <a:gd name="connsiteX83" fmla="*/ 6229509 w 17484608"/>
              <a:gd name="connsiteY83" fmla="*/ 15615 h 253112"/>
              <a:gd name="connsiteX84" fmla="*/ 6231726 w 17484608"/>
              <a:gd name="connsiteY84" fmla="*/ 42053 h 253112"/>
              <a:gd name="connsiteX85" fmla="*/ 6216163 w 17484608"/>
              <a:gd name="connsiteY85" fmla="*/ 74402 h 253112"/>
              <a:gd name="connsiteX86" fmla="*/ 6224003 w 17484608"/>
              <a:gd name="connsiteY86" fmla="*/ 70635 h 253112"/>
              <a:gd name="connsiteX87" fmla="*/ 6497387 w 17484608"/>
              <a:gd name="connsiteY87" fmla="*/ 15615 h 253112"/>
              <a:gd name="connsiteX88" fmla="*/ 6499604 w 17484608"/>
              <a:gd name="connsiteY88" fmla="*/ 42053 h 253112"/>
              <a:gd name="connsiteX89" fmla="*/ 6484042 w 17484608"/>
              <a:gd name="connsiteY89" fmla="*/ 74402 h 253112"/>
              <a:gd name="connsiteX90" fmla="*/ 6491882 w 17484608"/>
              <a:gd name="connsiteY90" fmla="*/ 70635 h 253112"/>
              <a:gd name="connsiteX91" fmla="*/ 6765265 w 17484608"/>
              <a:gd name="connsiteY91" fmla="*/ 15615 h 253112"/>
              <a:gd name="connsiteX92" fmla="*/ 6767482 w 17484608"/>
              <a:gd name="connsiteY92" fmla="*/ 42053 h 253112"/>
              <a:gd name="connsiteX93" fmla="*/ 6751920 w 17484608"/>
              <a:gd name="connsiteY93" fmla="*/ 74402 h 253112"/>
              <a:gd name="connsiteX94" fmla="*/ 6759761 w 17484608"/>
              <a:gd name="connsiteY94" fmla="*/ 70635 h 253112"/>
              <a:gd name="connsiteX95" fmla="*/ 7033144 w 17484608"/>
              <a:gd name="connsiteY95" fmla="*/ 15615 h 253112"/>
              <a:gd name="connsiteX96" fmla="*/ 7035362 w 17484608"/>
              <a:gd name="connsiteY96" fmla="*/ 42053 h 253112"/>
              <a:gd name="connsiteX97" fmla="*/ 7019799 w 17484608"/>
              <a:gd name="connsiteY97" fmla="*/ 74402 h 253112"/>
              <a:gd name="connsiteX98" fmla="*/ 7027639 w 17484608"/>
              <a:gd name="connsiteY98" fmla="*/ 70635 h 253112"/>
              <a:gd name="connsiteX99" fmla="*/ 7301022 w 17484608"/>
              <a:gd name="connsiteY99" fmla="*/ 15615 h 253112"/>
              <a:gd name="connsiteX100" fmla="*/ 7303240 w 17484608"/>
              <a:gd name="connsiteY100" fmla="*/ 42053 h 253112"/>
              <a:gd name="connsiteX101" fmla="*/ 7287677 w 17484608"/>
              <a:gd name="connsiteY101" fmla="*/ 74402 h 253112"/>
              <a:gd name="connsiteX102" fmla="*/ 7295517 w 17484608"/>
              <a:gd name="connsiteY102" fmla="*/ 70635 h 253112"/>
              <a:gd name="connsiteX103" fmla="*/ 7568899 w 17484608"/>
              <a:gd name="connsiteY103" fmla="*/ 15615 h 253112"/>
              <a:gd name="connsiteX104" fmla="*/ 7571118 w 17484608"/>
              <a:gd name="connsiteY104" fmla="*/ 42053 h 253112"/>
              <a:gd name="connsiteX105" fmla="*/ 7555555 w 17484608"/>
              <a:gd name="connsiteY105" fmla="*/ 74402 h 253112"/>
              <a:gd name="connsiteX106" fmla="*/ 7563395 w 17484608"/>
              <a:gd name="connsiteY106" fmla="*/ 70635 h 253112"/>
              <a:gd name="connsiteX107" fmla="*/ 7836777 w 17484608"/>
              <a:gd name="connsiteY107" fmla="*/ 15615 h 253112"/>
              <a:gd name="connsiteX108" fmla="*/ 7838995 w 17484608"/>
              <a:gd name="connsiteY108" fmla="*/ 42053 h 253112"/>
              <a:gd name="connsiteX109" fmla="*/ 7823432 w 17484608"/>
              <a:gd name="connsiteY109" fmla="*/ 74402 h 253112"/>
              <a:gd name="connsiteX110" fmla="*/ 7831272 w 17484608"/>
              <a:gd name="connsiteY110" fmla="*/ 70635 h 253112"/>
              <a:gd name="connsiteX111" fmla="*/ 8104655 w 17484608"/>
              <a:gd name="connsiteY111" fmla="*/ 15615 h 253112"/>
              <a:gd name="connsiteX112" fmla="*/ 8106873 w 17484608"/>
              <a:gd name="connsiteY112" fmla="*/ 42053 h 253112"/>
              <a:gd name="connsiteX113" fmla="*/ 8091310 w 17484608"/>
              <a:gd name="connsiteY113" fmla="*/ 74402 h 253112"/>
              <a:gd name="connsiteX114" fmla="*/ 8099150 w 17484608"/>
              <a:gd name="connsiteY114" fmla="*/ 70635 h 253112"/>
              <a:gd name="connsiteX115" fmla="*/ 8372533 w 17484608"/>
              <a:gd name="connsiteY115" fmla="*/ 15615 h 253112"/>
              <a:gd name="connsiteX116" fmla="*/ 8374751 w 17484608"/>
              <a:gd name="connsiteY116" fmla="*/ 42053 h 253112"/>
              <a:gd name="connsiteX117" fmla="*/ 8359188 w 17484608"/>
              <a:gd name="connsiteY117" fmla="*/ 74403 h 253112"/>
              <a:gd name="connsiteX118" fmla="*/ 8367029 w 17484608"/>
              <a:gd name="connsiteY118" fmla="*/ 70635 h 253112"/>
              <a:gd name="connsiteX119" fmla="*/ 8640412 w 17484608"/>
              <a:gd name="connsiteY119" fmla="*/ 15615 h 253112"/>
              <a:gd name="connsiteX120" fmla="*/ 8642630 w 17484608"/>
              <a:gd name="connsiteY120" fmla="*/ 42053 h 253112"/>
              <a:gd name="connsiteX121" fmla="*/ 8627070 w 17484608"/>
              <a:gd name="connsiteY121" fmla="*/ 74397 h 253112"/>
              <a:gd name="connsiteX122" fmla="*/ 8634899 w 17484608"/>
              <a:gd name="connsiteY122" fmla="*/ 70635 h 253112"/>
              <a:gd name="connsiteX123" fmla="*/ 8908282 w 17484608"/>
              <a:gd name="connsiteY123" fmla="*/ 15615 h 253112"/>
              <a:gd name="connsiteX124" fmla="*/ 8910500 w 17484608"/>
              <a:gd name="connsiteY124" fmla="*/ 42053 h 253112"/>
              <a:gd name="connsiteX125" fmla="*/ 8894736 w 17484608"/>
              <a:gd name="connsiteY125" fmla="*/ 74821 h 253112"/>
              <a:gd name="connsiteX126" fmla="*/ 8903182 w 17484608"/>
              <a:gd name="connsiteY126" fmla="*/ 70635 h 253112"/>
              <a:gd name="connsiteX127" fmla="*/ 9112916 w 17484608"/>
              <a:gd name="connsiteY127" fmla="*/ 1350 h 253112"/>
              <a:gd name="connsiteX128" fmla="*/ 9176565 w 17484608"/>
              <a:gd name="connsiteY128" fmla="*/ 15615 h 253112"/>
              <a:gd name="connsiteX129" fmla="*/ 9178783 w 17484608"/>
              <a:gd name="connsiteY129" fmla="*/ 42053 h 253112"/>
              <a:gd name="connsiteX130" fmla="*/ 9163220 w 17484608"/>
              <a:gd name="connsiteY130" fmla="*/ 74402 h 253112"/>
              <a:gd name="connsiteX131" fmla="*/ 9171060 w 17484608"/>
              <a:gd name="connsiteY131" fmla="*/ 70635 h 253112"/>
              <a:gd name="connsiteX132" fmla="*/ 9413136 w 17484608"/>
              <a:gd name="connsiteY132" fmla="*/ 531 h 253112"/>
              <a:gd name="connsiteX133" fmla="*/ 9444443 w 17484608"/>
              <a:gd name="connsiteY133" fmla="*/ 15615 h 253112"/>
              <a:gd name="connsiteX134" fmla="*/ 9446661 w 17484608"/>
              <a:gd name="connsiteY134" fmla="*/ 42053 h 253112"/>
              <a:gd name="connsiteX135" fmla="*/ 9431098 w 17484608"/>
              <a:gd name="connsiteY135" fmla="*/ 74402 h 253112"/>
              <a:gd name="connsiteX136" fmla="*/ 9438939 w 17484608"/>
              <a:gd name="connsiteY136" fmla="*/ 70635 h 253112"/>
              <a:gd name="connsiteX137" fmla="*/ 9681015 w 17484608"/>
              <a:gd name="connsiteY137" fmla="*/ 531 h 253112"/>
              <a:gd name="connsiteX138" fmla="*/ 9712321 w 17484608"/>
              <a:gd name="connsiteY138" fmla="*/ 15615 h 253112"/>
              <a:gd name="connsiteX139" fmla="*/ 9714540 w 17484608"/>
              <a:gd name="connsiteY139" fmla="*/ 42053 h 253112"/>
              <a:gd name="connsiteX140" fmla="*/ 9698977 w 17484608"/>
              <a:gd name="connsiteY140" fmla="*/ 74402 h 253112"/>
              <a:gd name="connsiteX141" fmla="*/ 9706816 w 17484608"/>
              <a:gd name="connsiteY141" fmla="*/ 70635 h 253112"/>
              <a:gd name="connsiteX142" fmla="*/ 9980198 w 17484608"/>
              <a:gd name="connsiteY142" fmla="*/ 15615 h 253112"/>
              <a:gd name="connsiteX143" fmla="*/ 9982417 w 17484608"/>
              <a:gd name="connsiteY143" fmla="*/ 42053 h 253112"/>
              <a:gd name="connsiteX144" fmla="*/ 9966855 w 17484608"/>
              <a:gd name="connsiteY144" fmla="*/ 74402 h 253112"/>
              <a:gd name="connsiteX145" fmla="*/ 9974694 w 17484608"/>
              <a:gd name="connsiteY145" fmla="*/ 70635 h 253112"/>
              <a:gd name="connsiteX146" fmla="*/ 10248077 w 17484608"/>
              <a:gd name="connsiteY146" fmla="*/ 15615 h 253112"/>
              <a:gd name="connsiteX147" fmla="*/ 10250295 w 17484608"/>
              <a:gd name="connsiteY147" fmla="*/ 42053 h 253112"/>
              <a:gd name="connsiteX148" fmla="*/ 10234732 w 17484608"/>
              <a:gd name="connsiteY148" fmla="*/ 74403 h 253112"/>
              <a:gd name="connsiteX149" fmla="*/ 10242573 w 17484608"/>
              <a:gd name="connsiteY149" fmla="*/ 70635 h 253112"/>
              <a:gd name="connsiteX150" fmla="*/ 10515956 w 17484608"/>
              <a:gd name="connsiteY150" fmla="*/ 15615 h 253112"/>
              <a:gd name="connsiteX151" fmla="*/ 10518174 w 17484608"/>
              <a:gd name="connsiteY151" fmla="*/ 42053 h 253112"/>
              <a:gd name="connsiteX152" fmla="*/ 10502612 w 17484608"/>
              <a:gd name="connsiteY152" fmla="*/ 74402 h 253112"/>
              <a:gd name="connsiteX153" fmla="*/ 10510450 w 17484608"/>
              <a:gd name="connsiteY153" fmla="*/ 70635 h 253112"/>
              <a:gd name="connsiteX154" fmla="*/ 10783834 w 17484608"/>
              <a:gd name="connsiteY154" fmla="*/ 15615 h 253112"/>
              <a:gd name="connsiteX155" fmla="*/ 10786052 w 17484608"/>
              <a:gd name="connsiteY155" fmla="*/ 42053 h 253112"/>
              <a:gd name="connsiteX156" fmla="*/ 10770489 w 17484608"/>
              <a:gd name="connsiteY156" fmla="*/ 74402 h 253112"/>
              <a:gd name="connsiteX157" fmla="*/ 10778329 w 17484608"/>
              <a:gd name="connsiteY157" fmla="*/ 70635 h 253112"/>
              <a:gd name="connsiteX158" fmla="*/ 11051712 w 17484608"/>
              <a:gd name="connsiteY158" fmla="*/ 15615 h 253112"/>
              <a:gd name="connsiteX159" fmla="*/ 11053930 w 17484608"/>
              <a:gd name="connsiteY159" fmla="*/ 42053 h 253112"/>
              <a:gd name="connsiteX160" fmla="*/ 11038367 w 17484608"/>
              <a:gd name="connsiteY160" fmla="*/ 74403 h 253112"/>
              <a:gd name="connsiteX161" fmla="*/ 11046207 w 17484608"/>
              <a:gd name="connsiteY161" fmla="*/ 70635 h 253112"/>
              <a:gd name="connsiteX162" fmla="*/ 11319591 w 17484608"/>
              <a:gd name="connsiteY162" fmla="*/ 15615 h 253112"/>
              <a:gd name="connsiteX163" fmla="*/ 11321809 w 17484608"/>
              <a:gd name="connsiteY163" fmla="*/ 42053 h 253112"/>
              <a:gd name="connsiteX164" fmla="*/ 11306245 w 17484608"/>
              <a:gd name="connsiteY164" fmla="*/ 74402 h 253112"/>
              <a:gd name="connsiteX165" fmla="*/ 11314086 w 17484608"/>
              <a:gd name="connsiteY165" fmla="*/ 70635 h 253112"/>
              <a:gd name="connsiteX166" fmla="*/ 11587468 w 17484608"/>
              <a:gd name="connsiteY166" fmla="*/ 15615 h 253112"/>
              <a:gd name="connsiteX167" fmla="*/ 11589687 w 17484608"/>
              <a:gd name="connsiteY167" fmla="*/ 42053 h 253112"/>
              <a:gd name="connsiteX168" fmla="*/ 11574124 w 17484608"/>
              <a:gd name="connsiteY168" fmla="*/ 74402 h 253112"/>
              <a:gd name="connsiteX169" fmla="*/ 11581963 w 17484608"/>
              <a:gd name="connsiteY169" fmla="*/ 70635 h 253112"/>
              <a:gd name="connsiteX170" fmla="*/ 11855347 w 17484608"/>
              <a:gd name="connsiteY170" fmla="*/ 15615 h 253112"/>
              <a:gd name="connsiteX171" fmla="*/ 11857564 w 17484608"/>
              <a:gd name="connsiteY171" fmla="*/ 42053 h 253112"/>
              <a:gd name="connsiteX172" fmla="*/ 11842001 w 17484608"/>
              <a:gd name="connsiteY172" fmla="*/ 74403 h 253112"/>
              <a:gd name="connsiteX173" fmla="*/ 11849842 w 17484608"/>
              <a:gd name="connsiteY173" fmla="*/ 70635 h 253112"/>
              <a:gd name="connsiteX174" fmla="*/ 12123225 w 17484608"/>
              <a:gd name="connsiteY174" fmla="*/ 15615 h 253112"/>
              <a:gd name="connsiteX175" fmla="*/ 12125443 w 17484608"/>
              <a:gd name="connsiteY175" fmla="*/ 42053 h 253112"/>
              <a:gd name="connsiteX176" fmla="*/ 12109880 w 17484608"/>
              <a:gd name="connsiteY176" fmla="*/ 74402 h 253112"/>
              <a:gd name="connsiteX177" fmla="*/ 12117720 w 17484608"/>
              <a:gd name="connsiteY177" fmla="*/ 70635 h 253112"/>
              <a:gd name="connsiteX178" fmla="*/ 12391103 w 17484608"/>
              <a:gd name="connsiteY178" fmla="*/ 15615 h 253112"/>
              <a:gd name="connsiteX179" fmla="*/ 12393321 w 17484608"/>
              <a:gd name="connsiteY179" fmla="*/ 42053 h 253112"/>
              <a:gd name="connsiteX180" fmla="*/ 12377758 w 17484608"/>
              <a:gd name="connsiteY180" fmla="*/ 74402 h 253112"/>
              <a:gd name="connsiteX181" fmla="*/ 12385598 w 17484608"/>
              <a:gd name="connsiteY181" fmla="*/ 70635 h 253112"/>
              <a:gd name="connsiteX182" fmla="*/ 12658981 w 17484608"/>
              <a:gd name="connsiteY182" fmla="*/ 15615 h 253112"/>
              <a:gd name="connsiteX183" fmla="*/ 12661199 w 17484608"/>
              <a:gd name="connsiteY183" fmla="*/ 42053 h 253112"/>
              <a:gd name="connsiteX184" fmla="*/ 12645636 w 17484608"/>
              <a:gd name="connsiteY184" fmla="*/ 74402 h 253112"/>
              <a:gd name="connsiteX185" fmla="*/ 12653476 w 17484608"/>
              <a:gd name="connsiteY185" fmla="*/ 70635 h 253112"/>
              <a:gd name="connsiteX186" fmla="*/ 12926859 w 17484608"/>
              <a:gd name="connsiteY186" fmla="*/ 15615 h 253112"/>
              <a:gd name="connsiteX187" fmla="*/ 12929077 w 17484608"/>
              <a:gd name="connsiteY187" fmla="*/ 42053 h 253112"/>
              <a:gd name="connsiteX188" fmla="*/ 12913514 w 17484608"/>
              <a:gd name="connsiteY188" fmla="*/ 74403 h 253112"/>
              <a:gd name="connsiteX189" fmla="*/ 12921355 w 17484608"/>
              <a:gd name="connsiteY189" fmla="*/ 70635 h 253112"/>
              <a:gd name="connsiteX190" fmla="*/ 13194738 w 17484608"/>
              <a:gd name="connsiteY190" fmla="*/ 15615 h 253112"/>
              <a:gd name="connsiteX191" fmla="*/ 13196956 w 17484608"/>
              <a:gd name="connsiteY191" fmla="*/ 42053 h 253112"/>
              <a:gd name="connsiteX192" fmla="*/ 13181393 w 17484608"/>
              <a:gd name="connsiteY192" fmla="*/ 74402 h 253112"/>
              <a:gd name="connsiteX193" fmla="*/ 13189233 w 17484608"/>
              <a:gd name="connsiteY193" fmla="*/ 70635 h 253112"/>
              <a:gd name="connsiteX194" fmla="*/ 13462616 w 17484608"/>
              <a:gd name="connsiteY194" fmla="*/ 15615 h 253112"/>
              <a:gd name="connsiteX195" fmla="*/ 13464834 w 17484608"/>
              <a:gd name="connsiteY195" fmla="*/ 42053 h 253112"/>
              <a:gd name="connsiteX196" fmla="*/ 13449271 w 17484608"/>
              <a:gd name="connsiteY196" fmla="*/ 74402 h 253112"/>
              <a:gd name="connsiteX197" fmla="*/ 13457111 w 17484608"/>
              <a:gd name="connsiteY197" fmla="*/ 70635 h 253112"/>
              <a:gd name="connsiteX198" fmla="*/ 13730494 w 17484608"/>
              <a:gd name="connsiteY198" fmla="*/ 15615 h 253112"/>
              <a:gd name="connsiteX199" fmla="*/ 13732712 w 17484608"/>
              <a:gd name="connsiteY199" fmla="*/ 42053 h 253112"/>
              <a:gd name="connsiteX200" fmla="*/ 13717149 w 17484608"/>
              <a:gd name="connsiteY200" fmla="*/ 74403 h 253112"/>
              <a:gd name="connsiteX201" fmla="*/ 13724990 w 17484608"/>
              <a:gd name="connsiteY201" fmla="*/ 70635 h 253112"/>
              <a:gd name="connsiteX202" fmla="*/ 13998373 w 17484608"/>
              <a:gd name="connsiteY202" fmla="*/ 15615 h 253112"/>
              <a:gd name="connsiteX203" fmla="*/ 14000591 w 17484608"/>
              <a:gd name="connsiteY203" fmla="*/ 42053 h 253112"/>
              <a:gd name="connsiteX204" fmla="*/ 13985028 w 17484608"/>
              <a:gd name="connsiteY204" fmla="*/ 74402 h 253112"/>
              <a:gd name="connsiteX205" fmla="*/ 13992868 w 17484608"/>
              <a:gd name="connsiteY205" fmla="*/ 70635 h 253112"/>
              <a:gd name="connsiteX206" fmla="*/ 14266251 w 17484608"/>
              <a:gd name="connsiteY206" fmla="*/ 15615 h 253112"/>
              <a:gd name="connsiteX207" fmla="*/ 14268469 w 17484608"/>
              <a:gd name="connsiteY207" fmla="*/ 42053 h 253112"/>
              <a:gd name="connsiteX208" fmla="*/ 14252906 w 17484608"/>
              <a:gd name="connsiteY208" fmla="*/ 74402 h 253112"/>
              <a:gd name="connsiteX209" fmla="*/ 14260746 w 17484608"/>
              <a:gd name="connsiteY209" fmla="*/ 70635 h 253112"/>
              <a:gd name="connsiteX210" fmla="*/ 14534129 w 17484608"/>
              <a:gd name="connsiteY210" fmla="*/ 15615 h 253112"/>
              <a:gd name="connsiteX211" fmla="*/ 14536347 w 17484608"/>
              <a:gd name="connsiteY211" fmla="*/ 42053 h 253112"/>
              <a:gd name="connsiteX212" fmla="*/ 14520784 w 17484608"/>
              <a:gd name="connsiteY212" fmla="*/ 74403 h 253112"/>
              <a:gd name="connsiteX213" fmla="*/ 14528625 w 17484608"/>
              <a:gd name="connsiteY213" fmla="*/ 70635 h 253112"/>
              <a:gd name="connsiteX214" fmla="*/ 14802008 w 17484608"/>
              <a:gd name="connsiteY214" fmla="*/ 15615 h 253112"/>
              <a:gd name="connsiteX215" fmla="*/ 14804226 w 17484608"/>
              <a:gd name="connsiteY215" fmla="*/ 42053 h 253112"/>
              <a:gd name="connsiteX216" fmla="*/ 14788663 w 17484608"/>
              <a:gd name="connsiteY216" fmla="*/ 74402 h 253112"/>
              <a:gd name="connsiteX217" fmla="*/ 14796503 w 17484608"/>
              <a:gd name="connsiteY217" fmla="*/ 70635 h 253112"/>
              <a:gd name="connsiteX218" fmla="*/ 15069886 w 17484608"/>
              <a:gd name="connsiteY218" fmla="*/ 15615 h 253112"/>
              <a:gd name="connsiteX219" fmla="*/ 15072104 w 17484608"/>
              <a:gd name="connsiteY219" fmla="*/ 42053 h 253112"/>
              <a:gd name="connsiteX220" fmla="*/ 15056541 w 17484608"/>
              <a:gd name="connsiteY220" fmla="*/ 74402 h 253112"/>
              <a:gd name="connsiteX221" fmla="*/ 15064381 w 17484608"/>
              <a:gd name="connsiteY221" fmla="*/ 70635 h 253112"/>
              <a:gd name="connsiteX222" fmla="*/ 15337764 w 17484608"/>
              <a:gd name="connsiteY222" fmla="*/ 15615 h 253112"/>
              <a:gd name="connsiteX223" fmla="*/ 15339982 w 17484608"/>
              <a:gd name="connsiteY223" fmla="*/ 42053 h 253112"/>
              <a:gd name="connsiteX224" fmla="*/ 15324419 w 17484608"/>
              <a:gd name="connsiteY224" fmla="*/ 74402 h 253112"/>
              <a:gd name="connsiteX225" fmla="*/ 15332260 w 17484608"/>
              <a:gd name="connsiteY225" fmla="*/ 70635 h 253112"/>
              <a:gd name="connsiteX226" fmla="*/ 15605643 w 17484608"/>
              <a:gd name="connsiteY226" fmla="*/ 15615 h 253112"/>
              <a:gd name="connsiteX227" fmla="*/ 15607861 w 17484608"/>
              <a:gd name="connsiteY227" fmla="*/ 42053 h 253112"/>
              <a:gd name="connsiteX228" fmla="*/ 15592298 w 17484608"/>
              <a:gd name="connsiteY228" fmla="*/ 74402 h 253112"/>
              <a:gd name="connsiteX229" fmla="*/ 15600138 w 17484608"/>
              <a:gd name="connsiteY229" fmla="*/ 70635 h 253112"/>
              <a:gd name="connsiteX230" fmla="*/ 15873521 w 17484608"/>
              <a:gd name="connsiteY230" fmla="*/ 15615 h 253112"/>
              <a:gd name="connsiteX231" fmla="*/ 15875739 w 17484608"/>
              <a:gd name="connsiteY231" fmla="*/ 42053 h 253112"/>
              <a:gd name="connsiteX232" fmla="*/ 15860176 w 17484608"/>
              <a:gd name="connsiteY232" fmla="*/ 74402 h 253112"/>
              <a:gd name="connsiteX233" fmla="*/ 15868016 w 17484608"/>
              <a:gd name="connsiteY233" fmla="*/ 70635 h 253112"/>
              <a:gd name="connsiteX234" fmla="*/ 16141399 w 17484608"/>
              <a:gd name="connsiteY234" fmla="*/ 15615 h 253112"/>
              <a:gd name="connsiteX235" fmla="*/ 16143617 w 17484608"/>
              <a:gd name="connsiteY235" fmla="*/ 42053 h 253112"/>
              <a:gd name="connsiteX236" fmla="*/ 16128053 w 17484608"/>
              <a:gd name="connsiteY236" fmla="*/ 74402 h 253112"/>
              <a:gd name="connsiteX237" fmla="*/ 16135893 w 17484608"/>
              <a:gd name="connsiteY237" fmla="*/ 70635 h 253112"/>
              <a:gd name="connsiteX238" fmla="*/ 16409277 w 17484608"/>
              <a:gd name="connsiteY238" fmla="*/ 15615 h 253112"/>
              <a:gd name="connsiteX239" fmla="*/ 16411495 w 17484608"/>
              <a:gd name="connsiteY239" fmla="*/ 42053 h 253112"/>
              <a:gd name="connsiteX240" fmla="*/ 16395933 w 17484608"/>
              <a:gd name="connsiteY240" fmla="*/ 74402 h 253112"/>
              <a:gd name="connsiteX241" fmla="*/ 16403773 w 17484608"/>
              <a:gd name="connsiteY241" fmla="*/ 70635 h 253112"/>
              <a:gd name="connsiteX242" fmla="*/ 16677155 w 17484608"/>
              <a:gd name="connsiteY242" fmla="*/ 15615 h 253112"/>
              <a:gd name="connsiteX243" fmla="*/ 16679373 w 17484608"/>
              <a:gd name="connsiteY243" fmla="*/ 42053 h 253112"/>
              <a:gd name="connsiteX244" fmla="*/ 16663809 w 17484608"/>
              <a:gd name="connsiteY244" fmla="*/ 74402 h 253112"/>
              <a:gd name="connsiteX245" fmla="*/ 16671649 w 17484608"/>
              <a:gd name="connsiteY245" fmla="*/ 70635 h 253112"/>
              <a:gd name="connsiteX246" fmla="*/ 16945033 w 17484608"/>
              <a:gd name="connsiteY246" fmla="*/ 15615 h 253112"/>
              <a:gd name="connsiteX247" fmla="*/ 16947251 w 17484608"/>
              <a:gd name="connsiteY247" fmla="*/ 42053 h 253112"/>
              <a:gd name="connsiteX248" fmla="*/ 16931689 w 17484608"/>
              <a:gd name="connsiteY248" fmla="*/ 74403 h 253112"/>
              <a:gd name="connsiteX249" fmla="*/ 16939529 w 17484608"/>
              <a:gd name="connsiteY249" fmla="*/ 70635 h 253112"/>
              <a:gd name="connsiteX250" fmla="*/ 17212913 w 17484608"/>
              <a:gd name="connsiteY250" fmla="*/ 15615 h 253112"/>
              <a:gd name="connsiteX251" fmla="*/ 17215129 w 17484608"/>
              <a:gd name="connsiteY251" fmla="*/ 42053 h 253112"/>
              <a:gd name="connsiteX252" fmla="*/ 17199569 w 17484608"/>
              <a:gd name="connsiteY252" fmla="*/ 74397 h 253112"/>
              <a:gd name="connsiteX253" fmla="*/ 17207399 w 17484608"/>
              <a:gd name="connsiteY253" fmla="*/ 70635 h 253112"/>
              <a:gd name="connsiteX254" fmla="*/ 17480781 w 17484608"/>
              <a:gd name="connsiteY254" fmla="*/ 15615 h 253112"/>
              <a:gd name="connsiteX255" fmla="*/ 17309885 w 17484608"/>
              <a:gd name="connsiteY255" fmla="*/ 235979 h 253112"/>
              <a:gd name="connsiteX256" fmla="*/ 17287895 w 17484608"/>
              <a:gd name="connsiteY256" fmla="*/ 253112 h 253112"/>
              <a:gd name="connsiteX257" fmla="*/ 0 w 17484608"/>
              <a:gd name="connsiteY257" fmla="*/ 253112 h 253112"/>
              <a:gd name="connsiteX258" fmla="*/ 604065 w 17484608"/>
              <a:gd name="connsiteY258" fmla="*/ 15615 h 253112"/>
              <a:gd name="connsiteX259" fmla="*/ 590720 w 17484608"/>
              <a:gd name="connsiteY259" fmla="*/ 74402 h 253112"/>
              <a:gd name="connsiteX260" fmla="*/ 598560 w 17484608"/>
              <a:gd name="connsiteY260" fmla="*/ 70635 h 253112"/>
              <a:gd name="connsiteX261" fmla="*/ 840636 w 17484608"/>
              <a:gd name="connsiteY261" fmla="*/ 531 h 253112"/>
              <a:gd name="connsiteX0" fmla="*/ 1959231 w 18603203"/>
              <a:gd name="connsiteY0" fmla="*/ 531 h 253112"/>
              <a:gd name="connsiteX1" fmla="*/ 1990538 w 18603203"/>
              <a:gd name="connsiteY1" fmla="*/ 15615 h 253112"/>
              <a:gd name="connsiteX2" fmla="*/ 1992756 w 18603203"/>
              <a:gd name="connsiteY2" fmla="*/ 42053 h 253112"/>
              <a:gd name="connsiteX3" fmla="*/ 1977193 w 18603203"/>
              <a:gd name="connsiteY3" fmla="*/ 74402 h 253112"/>
              <a:gd name="connsiteX4" fmla="*/ 1985034 w 18603203"/>
              <a:gd name="connsiteY4" fmla="*/ 70635 h 253112"/>
              <a:gd name="connsiteX5" fmla="*/ 2227110 w 18603203"/>
              <a:gd name="connsiteY5" fmla="*/ 531 h 253112"/>
              <a:gd name="connsiteX6" fmla="*/ 2258416 w 18603203"/>
              <a:gd name="connsiteY6" fmla="*/ 15615 h 253112"/>
              <a:gd name="connsiteX7" fmla="*/ 2260635 w 18603203"/>
              <a:gd name="connsiteY7" fmla="*/ 42053 h 253112"/>
              <a:gd name="connsiteX8" fmla="*/ 2245072 w 18603203"/>
              <a:gd name="connsiteY8" fmla="*/ 74402 h 253112"/>
              <a:gd name="connsiteX9" fmla="*/ 2252911 w 18603203"/>
              <a:gd name="connsiteY9" fmla="*/ 70635 h 253112"/>
              <a:gd name="connsiteX10" fmla="*/ 2494988 w 18603203"/>
              <a:gd name="connsiteY10" fmla="*/ 531 h 253112"/>
              <a:gd name="connsiteX11" fmla="*/ 2526294 w 18603203"/>
              <a:gd name="connsiteY11" fmla="*/ 15615 h 253112"/>
              <a:gd name="connsiteX12" fmla="*/ 2528513 w 18603203"/>
              <a:gd name="connsiteY12" fmla="*/ 42053 h 253112"/>
              <a:gd name="connsiteX13" fmla="*/ 2512950 w 18603203"/>
              <a:gd name="connsiteY13" fmla="*/ 74402 h 253112"/>
              <a:gd name="connsiteX14" fmla="*/ 2520789 w 18603203"/>
              <a:gd name="connsiteY14" fmla="*/ 70635 h 253112"/>
              <a:gd name="connsiteX15" fmla="*/ 2794172 w 18603203"/>
              <a:gd name="connsiteY15" fmla="*/ 15615 h 253112"/>
              <a:gd name="connsiteX16" fmla="*/ 2796390 w 18603203"/>
              <a:gd name="connsiteY16" fmla="*/ 42053 h 253112"/>
              <a:gd name="connsiteX17" fmla="*/ 2780827 w 18603203"/>
              <a:gd name="connsiteY17" fmla="*/ 74403 h 253112"/>
              <a:gd name="connsiteX18" fmla="*/ 2788668 w 18603203"/>
              <a:gd name="connsiteY18" fmla="*/ 70635 h 253112"/>
              <a:gd name="connsiteX19" fmla="*/ 3062051 w 18603203"/>
              <a:gd name="connsiteY19" fmla="*/ 15615 h 253112"/>
              <a:gd name="connsiteX20" fmla="*/ 3064269 w 18603203"/>
              <a:gd name="connsiteY20" fmla="*/ 42053 h 253112"/>
              <a:gd name="connsiteX21" fmla="*/ 3048707 w 18603203"/>
              <a:gd name="connsiteY21" fmla="*/ 74402 h 253112"/>
              <a:gd name="connsiteX22" fmla="*/ 3056545 w 18603203"/>
              <a:gd name="connsiteY22" fmla="*/ 70635 h 253112"/>
              <a:gd name="connsiteX23" fmla="*/ 3329929 w 18603203"/>
              <a:gd name="connsiteY23" fmla="*/ 15615 h 253112"/>
              <a:gd name="connsiteX24" fmla="*/ 3332147 w 18603203"/>
              <a:gd name="connsiteY24" fmla="*/ 42053 h 253112"/>
              <a:gd name="connsiteX25" fmla="*/ 3316584 w 18603203"/>
              <a:gd name="connsiteY25" fmla="*/ 74402 h 253112"/>
              <a:gd name="connsiteX26" fmla="*/ 3324424 w 18603203"/>
              <a:gd name="connsiteY26" fmla="*/ 70635 h 253112"/>
              <a:gd name="connsiteX27" fmla="*/ 3597807 w 18603203"/>
              <a:gd name="connsiteY27" fmla="*/ 15615 h 253112"/>
              <a:gd name="connsiteX28" fmla="*/ 3600025 w 18603203"/>
              <a:gd name="connsiteY28" fmla="*/ 42053 h 253112"/>
              <a:gd name="connsiteX29" fmla="*/ 3584462 w 18603203"/>
              <a:gd name="connsiteY29" fmla="*/ 74403 h 253112"/>
              <a:gd name="connsiteX30" fmla="*/ 3592302 w 18603203"/>
              <a:gd name="connsiteY30" fmla="*/ 70635 h 253112"/>
              <a:gd name="connsiteX31" fmla="*/ 3865687 w 18603203"/>
              <a:gd name="connsiteY31" fmla="*/ 15615 h 253112"/>
              <a:gd name="connsiteX32" fmla="*/ 3867904 w 18603203"/>
              <a:gd name="connsiteY32" fmla="*/ 42053 h 253112"/>
              <a:gd name="connsiteX33" fmla="*/ 3852340 w 18603203"/>
              <a:gd name="connsiteY33" fmla="*/ 74402 h 253112"/>
              <a:gd name="connsiteX34" fmla="*/ 3860182 w 18603203"/>
              <a:gd name="connsiteY34" fmla="*/ 70635 h 253112"/>
              <a:gd name="connsiteX35" fmla="*/ 4133563 w 18603203"/>
              <a:gd name="connsiteY35" fmla="*/ 15615 h 253112"/>
              <a:gd name="connsiteX36" fmla="*/ 4135782 w 18603203"/>
              <a:gd name="connsiteY36" fmla="*/ 42053 h 253112"/>
              <a:gd name="connsiteX37" fmla="*/ 4120220 w 18603203"/>
              <a:gd name="connsiteY37" fmla="*/ 74402 h 253112"/>
              <a:gd name="connsiteX38" fmla="*/ 4128058 w 18603203"/>
              <a:gd name="connsiteY38" fmla="*/ 70635 h 253112"/>
              <a:gd name="connsiteX39" fmla="*/ 4401442 w 18603203"/>
              <a:gd name="connsiteY39" fmla="*/ 15615 h 253112"/>
              <a:gd name="connsiteX40" fmla="*/ 4403659 w 18603203"/>
              <a:gd name="connsiteY40" fmla="*/ 42053 h 253112"/>
              <a:gd name="connsiteX41" fmla="*/ 4388096 w 18603203"/>
              <a:gd name="connsiteY41" fmla="*/ 74403 h 253112"/>
              <a:gd name="connsiteX42" fmla="*/ 4395937 w 18603203"/>
              <a:gd name="connsiteY42" fmla="*/ 70635 h 253112"/>
              <a:gd name="connsiteX43" fmla="*/ 4669320 w 18603203"/>
              <a:gd name="connsiteY43" fmla="*/ 15615 h 253112"/>
              <a:gd name="connsiteX44" fmla="*/ 4671539 w 18603203"/>
              <a:gd name="connsiteY44" fmla="*/ 42053 h 253112"/>
              <a:gd name="connsiteX45" fmla="*/ 4655975 w 18603203"/>
              <a:gd name="connsiteY45" fmla="*/ 74402 h 253112"/>
              <a:gd name="connsiteX46" fmla="*/ 4663815 w 18603203"/>
              <a:gd name="connsiteY46" fmla="*/ 70635 h 253112"/>
              <a:gd name="connsiteX47" fmla="*/ 4937198 w 18603203"/>
              <a:gd name="connsiteY47" fmla="*/ 15615 h 253112"/>
              <a:gd name="connsiteX48" fmla="*/ 4939416 w 18603203"/>
              <a:gd name="connsiteY48" fmla="*/ 42053 h 253112"/>
              <a:gd name="connsiteX49" fmla="*/ 4923853 w 18603203"/>
              <a:gd name="connsiteY49" fmla="*/ 74402 h 253112"/>
              <a:gd name="connsiteX50" fmla="*/ 4931693 w 18603203"/>
              <a:gd name="connsiteY50" fmla="*/ 70635 h 253112"/>
              <a:gd name="connsiteX51" fmla="*/ 5205076 w 18603203"/>
              <a:gd name="connsiteY51" fmla="*/ 15615 h 253112"/>
              <a:gd name="connsiteX52" fmla="*/ 5207294 w 18603203"/>
              <a:gd name="connsiteY52" fmla="*/ 42053 h 253112"/>
              <a:gd name="connsiteX53" fmla="*/ 5191731 w 18603203"/>
              <a:gd name="connsiteY53" fmla="*/ 74402 h 253112"/>
              <a:gd name="connsiteX54" fmla="*/ 5199571 w 18603203"/>
              <a:gd name="connsiteY54" fmla="*/ 70635 h 253112"/>
              <a:gd name="connsiteX55" fmla="*/ 5472954 w 18603203"/>
              <a:gd name="connsiteY55" fmla="*/ 15615 h 253112"/>
              <a:gd name="connsiteX56" fmla="*/ 5475172 w 18603203"/>
              <a:gd name="connsiteY56" fmla="*/ 42053 h 253112"/>
              <a:gd name="connsiteX57" fmla="*/ 5459609 w 18603203"/>
              <a:gd name="connsiteY57" fmla="*/ 74403 h 253112"/>
              <a:gd name="connsiteX58" fmla="*/ 5467451 w 18603203"/>
              <a:gd name="connsiteY58" fmla="*/ 70635 h 253112"/>
              <a:gd name="connsiteX59" fmla="*/ 5740834 w 18603203"/>
              <a:gd name="connsiteY59" fmla="*/ 15615 h 253112"/>
              <a:gd name="connsiteX60" fmla="*/ 5743051 w 18603203"/>
              <a:gd name="connsiteY60" fmla="*/ 42053 h 253112"/>
              <a:gd name="connsiteX61" fmla="*/ 5727489 w 18603203"/>
              <a:gd name="connsiteY61" fmla="*/ 74402 h 253112"/>
              <a:gd name="connsiteX62" fmla="*/ 5735329 w 18603203"/>
              <a:gd name="connsiteY62" fmla="*/ 70635 h 253112"/>
              <a:gd name="connsiteX63" fmla="*/ 6008712 w 18603203"/>
              <a:gd name="connsiteY63" fmla="*/ 15615 h 253112"/>
              <a:gd name="connsiteX64" fmla="*/ 6010930 w 18603203"/>
              <a:gd name="connsiteY64" fmla="*/ 42053 h 253112"/>
              <a:gd name="connsiteX65" fmla="*/ 5995367 w 18603203"/>
              <a:gd name="connsiteY65" fmla="*/ 74402 h 253112"/>
              <a:gd name="connsiteX66" fmla="*/ 6003207 w 18603203"/>
              <a:gd name="connsiteY66" fmla="*/ 70635 h 253112"/>
              <a:gd name="connsiteX67" fmla="*/ 6276590 w 18603203"/>
              <a:gd name="connsiteY67" fmla="*/ 15615 h 253112"/>
              <a:gd name="connsiteX68" fmla="*/ 6278808 w 18603203"/>
              <a:gd name="connsiteY68" fmla="*/ 42053 h 253112"/>
              <a:gd name="connsiteX69" fmla="*/ 6263245 w 18603203"/>
              <a:gd name="connsiteY69" fmla="*/ 74403 h 253112"/>
              <a:gd name="connsiteX70" fmla="*/ 6271086 w 18603203"/>
              <a:gd name="connsiteY70" fmla="*/ 70635 h 253112"/>
              <a:gd name="connsiteX71" fmla="*/ 6544468 w 18603203"/>
              <a:gd name="connsiteY71" fmla="*/ 15615 h 253112"/>
              <a:gd name="connsiteX72" fmla="*/ 6546687 w 18603203"/>
              <a:gd name="connsiteY72" fmla="*/ 42053 h 253112"/>
              <a:gd name="connsiteX73" fmla="*/ 6531124 w 18603203"/>
              <a:gd name="connsiteY73" fmla="*/ 74402 h 253112"/>
              <a:gd name="connsiteX74" fmla="*/ 6538963 w 18603203"/>
              <a:gd name="connsiteY74" fmla="*/ 70635 h 253112"/>
              <a:gd name="connsiteX75" fmla="*/ 6812346 w 18603203"/>
              <a:gd name="connsiteY75" fmla="*/ 15615 h 253112"/>
              <a:gd name="connsiteX76" fmla="*/ 6814565 w 18603203"/>
              <a:gd name="connsiteY76" fmla="*/ 42053 h 253112"/>
              <a:gd name="connsiteX77" fmla="*/ 6799001 w 18603203"/>
              <a:gd name="connsiteY77" fmla="*/ 74402 h 253112"/>
              <a:gd name="connsiteX78" fmla="*/ 6806841 w 18603203"/>
              <a:gd name="connsiteY78" fmla="*/ 70635 h 253112"/>
              <a:gd name="connsiteX79" fmla="*/ 7080224 w 18603203"/>
              <a:gd name="connsiteY79" fmla="*/ 15615 h 253112"/>
              <a:gd name="connsiteX80" fmla="*/ 7082443 w 18603203"/>
              <a:gd name="connsiteY80" fmla="*/ 42053 h 253112"/>
              <a:gd name="connsiteX81" fmla="*/ 7066879 w 18603203"/>
              <a:gd name="connsiteY81" fmla="*/ 74403 h 253112"/>
              <a:gd name="connsiteX82" fmla="*/ 7074720 w 18603203"/>
              <a:gd name="connsiteY82" fmla="*/ 70635 h 253112"/>
              <a:gd name="connsiteX83" fmla="*/ 7348104 w 18603203"/>
              <a:gd name="connsiteY83" fmla="*/ 15615 h 253112"/>
              <a:gd name="connsiteX84" fmla="*/ 7350321 w 18603203"/>
              <a:gd name="connsiteY84" fmla="*/ 42053 h 253112"/>
              <a:gd name="connsiteX85" fmla="*/ 7334758 w 18603203"/>
              <a:gd name="connsiteY85" fmla="*/ 74402 h 253112"/>
              <a:gd name="connsiteX86" fmla="*/ 7342598 w 18603203"/>
              <a:gd name="connsiteY86" fmla="*/ 70635 h 253112"/>
              <a:gd name="connsiteX87" fmla="*/ 7615982 w 18603203"/>
              <a:gd name="connsiteY87" fmla="*/ 15615 h 253112"/>
              <a:gd name="connsiteX88" fmla="*/ 7618199 w 18603203"/>
              <a:gd name="connsiteY88" fmla="*/ 42053 h 253112"/>
              <a:gd name="connsiteX89" fmla="*/ 7602637 w 18603203"/>
              <a:gd name="connsiteY89" fmla="*/ 74402 h 253112"/>
              <a:gd name="connsiteX90" fmla="*/ 7610477 w 18603203"/>
              <a:gd name="connsiteY90" fmla="*/ 70635 h 253112"/>
              <a:gd name="connsiteX91" fmla="*/ 7883860 w 18603203"/>
              <a:gd name="connsiteY91" fmla="*/ 15615 h 253112"/>
              <a:gd name="connsiteX92" fmla="*/ 7886077 w 18603203"/>
              <a:gd name="connsiteY92" fmla="*/ 42053 h 253112"/>
              <a:gd name="connsiteX93" fmla="*/ 7870515 w 18603203"/>
              <a:gd name="connsiteY93" fmla="*/ 74402 h 253112"/>
              <a:gd name="connsiteX94" fmla="*/ 7878356 w 18603203"/>
              <a:gd name="connsiteY94" fmla="*/ 70635 h 253112"/>
              <a:gd name="connsiteX95" fmla="*/ 8151739 w 18603203"/>
              <a:gd name="connsiteY95" fmla="*/ 15615 h 253112"/>
              <a:gd name="connsiteX96" fmla="*/ 8153957 w 18603203"/>
              <a:gd name="connsiteY96" fmla="*/ 42053 h 253112"/>
              <a:gd name="connsiteX97" fmla="*/ 8138394 w 18603203"/>
              <a:gd name="connsiteY97" fmla="*/ 74402 h 253112"/>
              <a:gd name="connsiteX98" fmla="*/ 8146234 w 18603203"/>
              <a:gd name="connsiteY98" fmla="*/ 70635 h 253112"/>
              <a:gd name="connsiteX99" fmla="*/ 8419617 w 18603203"/>
              <a:gd name="connsiteY99" fmla="*/ 15615 h 253112"/>
              <a:gd name="connsiteX100" fmla="*/ 8421835 w 18603203"/>
              <a:gd name="connsiteY100" fmla="*/ 42053 h 253112"/>
              <a:gd name="connsiteX101" fmla="*/ 8406272 w 18603203"/>
              <a:gd name="connsiteY101" fmla="*/ 74402 h 253112"/>
              <a:gd name="connsiteX102" fmla="*/ 8414112 w 18603203"/>
              <a:gd name="connsiteY102" fmla="*/ 70635 h 253112"/>
              <a:gd name="connsiteX103" fmla="*/ 8687494 w 18603203"/>
              <a:gd name="connsiteY103" fmla="*/ 15615 h 253112"/>
              <a:gd name="connsiteX104" fmla="*/ 8689713 w 18603203"/>
              <a:gd name="connsiteY104" fmla="*/ 42053 h 253112"/>
              <a:gd name="connsiteX105" fmla="*/ 8674150 w 18603203"/>
              <a:gd name="connsiteY105" fmla="*/ 74402 h 253112"/>
              <a:gd name="connsiteX106" fmla="*/ 8681990 w 18603203"/>
              <a:gd name="connsiteY106" fmla="*/ 70635 h 253112"/>
              <a:gd name="connsiteX107" fmla="*/ 8955372 w 18603203"/>
              <a:gd name="connsiteY107" fmla="*/ 15615 h 253112"/>
              <a:gd name="connsiteX108" fmla="*/ 8957590 w 18603203"/>
              <a:gd name="connsiteY108" fmla="*/ 42053 h 253112"/>
              <a:gd name="connsiteX109" fmla="*/ 8942027 w 18603203"/>
              <a:gd name="connsiteY109" fmla="*/ 74402 h 253112"/>
              <a:gd name="connsiteX110" fmla="*/ 8949867 w 18603203"/>
              <a:gd name="connsiteY110" fmla="*/ 70635 h 253112"/>
              <a:gd name="connsiteX111" fmla="*/ 9223250 w 18603203"/>
              <a:gd name="connsiteY111" fmla="*/ 15615 h 253112"/>
              <a:gd name="connsiteX112" fmla="*/ 9225468 w 18603203"/>
              <a:gd name="connsiteY112" fmla="*/ 42053 h 253112"/>
              <a:gd name="connsiteX113" fmla="*/ 9209905 w 18603203"/>
              <a:gd name="connsiteY113" fmla="*/ 74402 h 253112"/>
              <a:gd name="connsiteX114" fmla="*/ 9217745 w 18603203"/>
              <a:gd name="connsiteY114" fmla="*/ 70635 h 253112"/>
              <a:gd name="connsiteX115" fmla="*/ 9491128 w 18603203"/>
              <a:gd name="connsiteY115" fmla="*/ 15615 h 253112"/>
              <a:gd name="connsiteX116" fmla="*/ 9493346 w 18603203"/>
              <a:gd name="connsiteY116" fmla="*/ 42053 h 253112"/>
              <a:gd name="connsiteX117" fmla="*/ 9477783 w 18603203"/>
              <a:gd name="connsiteY117" fmla="*/ 74403 h 253112"/>
              <a:gd name="connsiteX118" fmla="*/ 9485624 w 18603203"/>
              <a:gd name="connsiteY118" fmla="*/ 70635 h 253112"/>
              <a:gd name="connsiteX119" fmla="*/ 9759007 w 18603203"/>
              <a:gd name="connsiteY119" fmla="*/ 15615 h 253112"/>
              <a:gd name="connsiteX120" fmla="*/ 9761225 w 18603203"/>
              <a:gd name="connsiteY120" fmla="*/ 42053 h 253112"/>
              <a:gd name="connsiteX121" fmla="*/ 9745665 w 18603203"/>
              <a:gd name="connsiteY121" fmla="*/ 74397 h 253112"/>
              <a:gd name="connsiteX122" fmla="*/ 9753494 w 18603203"/>
              <a:gd name="connsiteY122" fmla="*/ 70635 h 253112"/>
              <a:gd name="connsiteX123" fmla="*/ 10026877 w 18603203"/>
              <a:gd name="connsiteY123" fmla="*/ 15615 h 253112"/>
              <a:gd name="connsiteX124" fmla="*/ 10029095 w 18603203"/>
              <a:gd name="connsiteY124" fmla="*/ 42053 h 253112"/>
              <a:gd name="connsiteX125" fmla="*/ 10013331 w 18603203"/>
              <a:gd name="connsiteY125" fmla="*/ 74821 h 253112"/>
              <a:gd name="connsiteX126" fmla="*/ 10021777 w 18603203"/>
              <a:gd name="connsiteY126" fmla="*/ 70635 h 253112"/>
              <a:gd name="connsiteX127" fmla="*/ 10231511 w 18603203"/>
              <a:gd name="connsiteY127" fmla="*/ 1350 h 253112"/>
              <a:gd name="connsiteX128" fmla="*/ 10295160 w 18603203"/>
              <a:gd name="connsiteY128" fmla="*/ 15615 h 253112"/>
              <a:gd name="connsiteX129" fmla="*/ 10297378 w 18603203"/>
              <a:gd name="connsiteY129" fmla="*/ 42053 h 253112"/>
              <a:gd name="connsiteX130" fmla="*/ 10281815 w 18603203"/>
              <a:gd name="connsiteY130" fmla="*/ 74402 h 253112"/>
              <a:gd name="connsiteX131" fmla="*/ 10289655 w 18603203"/>
              <a:gd name="connsiteY131" fmla="*/ 70635 h 253112"/>
              <a:gd name="connsiteX132" fmla="*/ 10531731 w 18603203"/>
              <a:gd name="connsiteY132" fmla="*/ 531 h 253112"/>
              <a:gd name="connsiteX133" fmla="*/ 10563038 w 18603203"/>
              <a:gd name="connsiteY133" fmla="*/ 15615 h 253112"/>
              <a:gd name="connsiteX134" fmla="*/ 10565256 w 18603203"/>
              <a:gd name="connsiteY134" fmla="*/ 42053 h 253112"/>
              <a:gd name="connsiteX135" fmla="*/ 10549693 w 18603203"/>
              <a:gd name="connsiteY135" fmla="*/ 74402 h 253112"/>
              <a:gd name="connsiteX136" fmla="*/ 10557534 w 18603203"/>
              <a:gd name="connsiteY136" fmla="*/ 70635 h 253112"/>
              <a:gd name="connsiteX137" fmla="*/ 10799610 w 18603203"/>
              <a:gd name="connsiteY137" fmla="*/ 531 h 253112"/>
              <a:gd name="connsiteX138" fmla="*/ 10830916 w 18603203"/>
              <a:gd name="connsiteY138" fmla="*/ 15615 h 253112"/>
              <a:gd name="connsiteX139" fmla="*/ 10833135 w 18603203"/>
              <a:gd name="connsiteY139" fmla="*/ 42053 h 253112"/>
              <a:gd name="connsiteX140" fmla="*/ 10817572 w 18603203"/>
              <a:gd name="connsiteY140" fmla="*/ 74402 h 253112"/>
              <a:gd name="connsiteX141" fmla="*/ 10825411 w 18603203"/>
              <a:gd name="connsiteY141" fmla="*/ 70635 h 253112"/>
              <a:gd name="connsiteX142" fmla="*/ 11098793 w 18603203"/>
              <a:gd name="connsiteY142" fmla="*/ 15615 h 253112"/>
              <a:gd name="connsiteX143" fmla="*/ 11101012 w 18603203"/>
              <a:gd name="connsiteY143" fmla="*/ 42053 h 253112"/>
              <a:gd name="connsiteX144" fmla="*/ 11085450 w 18603203"/>
              <a:gd name="connsiteY144" fmla="*/ 74402 h 253112"/>
              <a:gd name="connsiteX145" fmla="*/ 11093289 w 18603203"/>
              <a:gd name="connsiteY145" fmla="*/ 70635 h 253112"/>
              <a:gd name="connsiteX146" fmla="*/ 11366672 w 18603203"/>
              <a:gd name="connsiteY146" fmla="*/ 15615 h 253112"/>
              <a:gd name="connsiteX147" fmla="*/ 11368890 w 18603203"/>
              <a:gd name="connsiteY147" fmla="*/ 42053 h 253112"/>
              <a:gd name="connsiteX148" fmla="*/ 11353327 w 18603203"/>
              <a:gd name="connsiteY148" fmla="*/ 74403 h 253112"/>
              <a:gd name="connsiteX149" fmla="*/ 11361168 w 18603203"/>
              <a:gd name="connsiteY149" fmla="*/ 70635 h 253112"/>
              <a:gd name="connsiteX150" fmla="*/ 11634551 w 18603203"/>
              <a:gd name="connsiteY150" fmla="*/ 15615 h 253112"/>
              <a:gd name="connsiteX151" fmla="*/ 11636769 w 18603203"/>
              <a:gd name="connsiteY151" fmla="*/ 42053 h 253112"/>
              <a:gd name="connsiteX152" fmla="*/ 11621207 w 18603203"/>
              <a:gd name="connsiteY152" fmla="*/ 74402 h 253112"/>
              <a:gd name="connsiteX153" fmla="*/ 11629045 w 18603203"/>
              <a:gd name="connsiteY153" fmla="*/ 70635 h 253112"/>
              <a:gd name="connsiteX154" fmla="*/ 11902429 w 18603203"/>
              <a:gd name="connsiteY154" fmla="*/ 15615 h 253112"/>
              <a:gd name="connsiteX155" fmla="*/ 11904647 w 18603203"/>
              <a:gd name="connsiteY155" fmla="*/ 42053 h 253112"/>
              <a:gd name="connsiteX156" fmla="*/ 11889084 w 18603203"/>
              <a:gd name="connsiteY156" fmla="*/ 74402 h 253112"/>
              <a:gd name="connsiteX157" fmla="*/ 11896924 w 18603203"/>
              <a:gd name="connsiteY157" fmla="*/ 70635 h 253112"/>
              <a:gd name="connsiteX158" fmla="*/ 12170307 w 18603203"/>
              <a:gd name="connsiteY158" fmla="*/ 15615 h 253112"/>
              <a:gd name="connsiteX159" fmla="*/ 12172525 w 18603203"/>
              <a:gd name="connsiteY159" fmla="*/ 42053 h 253112"/>
              <a:gd name="connsiteX160" fmla="*/ 12156962 w 18603203"/>
              <a:gd name="connsiteY160" fmla="*/ 74403 h 253112"/>
              <a:gd name="connsiteX161" fmla="*/ 12164802 w 18603203"/>
              <a:gd name="connsiteY161" fmla="*/ 70635 h 253112"/>
              <a:gd name="connsiteX162" fmla="*/ 12438186 w 18603203"/>
              <a:gd name="connsiteY162" fmla="*/ 15615 h 253112"/>
              <a:gd name="connsiteX163" fmla="*/ 12440404 w 18603203"/>
              <a:gd name="connsiteY163" fmla="*/ 42053 h 253112"/>
              <a:gd name="connsiteX164" fmla="*/ 12424840 w 18603203"/>
              <a:gd name="connsiteY164" fmla="*/ 74402 h 253112"/>
              <a:gd name="connsiteX165" fmla="*/ 12432681 w 18603203"/>
              <a:gd name="connsiteY165" fmla="*/ 70635 h 253112"/>
              <a:gd name="connsiteX166" fmla="*/ 12706063 w 18603203"/>
              <a:gd name="connsiteY166" fmla="*/ 15615 h 253112"/>
              <a:gd name="connsiteX167" fmla="*/ 12708282 w 18603203"/>
              <a:gd name="connsiteY167" fmla="*/ 42053 h 253112"/>
              <a:gd name="connsiteX168" fmla="*/ 12692719 w 18603203"/>
              <a:gd name="connsiteY168" fmla="*/ 74402 h 253112"/>
              <a:gd name="connsiteX169" fmla="*/ 12700558 w 18603203"/>
              <a:gd name="connsiteY169" fmla="*/ 70635 h 253112"/>
              <a:gd name="connsiteX170" fmla="*/ 12973942 w 18603203"/>
              <a:gd name="connsiteY170" fmla="*/ 15615 h 253112"/>
              <a:gd name="connsiteX171" fmla="*/ 12976159 w 18603203"/>
              <a:gd name="connsiteY171" fmla="*/ 42053 h 253112"/>
              <a:gd name="connsiteX172" fmla="*/ 12960596 w 18603203"/>
              <a:gd name="connsiteY172" fmla="*/ 74403 h 253112"/>
              <a:gd name="connsiteX173" fmla="*/ 12968437 w 18603203"/>
              <a:gd name="connsiteY173" fmla="*/ 70635 h 253112"/>
              <a:gd name="connsiteX174" fmla="*/ 13241820 w 18603203"/>
              <a:gd name="connsiteY174" fmla="*/ 15615 h 253112"/>
              <a:gd name="connsiteX175" fmla="*/ 13244038 w 18603203"/>
              <a:gd name="connsiteY175" fmla="*/ 42053 h 253112"/>
              <a:gd name="connsiteX176" fmla="*/ 13228475 w 18603203"/>
              <a:gd name="connsiteY176" fmla="*/ 74402 h 253112"/>
              <a:gd name="connsiteX177" fmla="*/ 13236315 w 18603203"/>
              <a:gd name="connsiteY177" fmla="*/ 70635 h 253112"/>
              <a:gd name="connsiteX178" fmla="*/ 13509698 w 18603203"/>
              <a:gd name="connsiteY178" fmla="*/ 15615 h 253112"/>
              <a:gd name="connsiteX179" fmla="*/ 13511916 w 18603203"/>
              <a:gd name="connsiteY179" fmla="*/ 42053 h 253112"/>
              <a:gd name="connsiteX180" fmla="*/ 13496353 w 18603203"/>
              <a:gd name="connsiteY180" fmla="*/ 74402 h 253112"/>
              <a:gd name="connsiteX181" fmla="*/ 13504193 w 18603203"/>
              <a:gd name="connsiteY181" fmla="*/ 70635 h 253112"/>
              <a:gd name="connsiteX182" fmla="*/ 13777576 w 18603203"/>
              <a:gd name="connsiteY182" fmla="*/ 15615 h 253112"/>
              <a:gd name="connsiteX183" fmla="*/ 13779794 w 18603203"/>
              <a:gd name="connsiteY183" fmla="*/ 42053 h 253112"/>
              <a:gd name="connsiteX184" fmla="*/ 13764231 w 18603203"/>
              <a:gd name="connsiteY184" fmla="*/ 74402 h 253112"/>
              <a:gd name="connsiteX185" fmla="*/ 13772071 w 18603203"/>
              <a:gd name="connsiteY185" fmla="*/ 70635 h 253112"/>
              <a:gd name="connsiteX186" fmla="*/ 14045454 w 18603203"/>
              <a:gd name="connsiteY186" fmla="*/ 15615 h 253112"/>
              <a:gd name="connsiteX187" fmla="*/ 14047672 w 18603203"/>
              <a:gd name="connsiteY187" fmla="*/ 42053 h 253112"/>
              <a:gd name="connsiteX188" fmla="*/ 14032109 w 18603203"/>
              <a:gd name="connsiteY188" fmla="*/ 74403 h 253112"/>
              <a:gd name="connsiteX189" fmla="*/ 14039950 w 18603203"/>
              <a:gd name="connsiteY189" fmla="*/ 70635 h 253112"/>
              <a:gd name="connsiteX190" fmla="*/ 14313333 w 18603203"/>
              <a:gd name="connsiteY190" fmla="*/ 15615 h 253112"/>
              <a:gd name="connsiteX191" fmla="*/ 14315551 w 18603203"/>
              <a:gd name="connsiteY191" fmla="*/ 42053 h 253112"/>
              <a:gd name="connsiteX192" fmla="*/ 14299988 w 18603203"/>
              <a:gd name="connsiteY192" fmla="*/ 74402 h 253112"/>
              <a:gd name="connsiteX193" fmla="*/ 14307828 w 18603203"/>
              <a:gd name="connsiteY193" fmla="*/ 70635 h 253112"/>
              <a:gd name="connsiteX194" fmla="*/ 14581211 w 18603203"/>
              <a:gd name="connsiteY194" fmla="*/ 15615 h 253112"/>
              <a:gd name="connsiteX195" fmla="*/ 14583429 w 18603203"/>
              <a:gd name="connsiteY195" fmla="*/ 42053 h 253112"/>
              <a:gd name="connsiteX196" fmla="*/ 14567866 w 18603203"/>
              <a:gd name="connsiteY196" fmla="*/ 74402 h 253112"/>
              <a:gd name="connsiteX197" fmla="*/ 14575706 w 18603203"/>
              <a:gd name="connsiteY197" fmla="*/ 70635 h 253112"/>
              <a:gd name="connsiteX198" fmla="*/ 14849089 w 18603203"/>
              <a:gd name="connsiteY198" fmla="*/ 15615 h 253112"/>
              <a:gd name="connsiteX199" fmla="*/ 14851307 w 18603203"/>
              <a:gd name="connsiteY199" fmla="*/ 42053 h 253112"/>
              <a:gd name="connsiteX200" fmla="*/ 14835744 w 18603203"/>
              <a:gd name="connsiteY200" fmla="*/ 74403 h 253112"/>
              <a:gd name="connsiteX201" fmla="*/ 14843585 w 18603203"/>
              <a:gd name="connsiteY201" fmla="*/ 70635 h 253112"/>
              <a:gd name="connsiteX202" fmla="*/ 15116968 w 18603203"/>
              <a:gd name="connsiteY202" fmla="*/ 15615 h 253112"/>
              <a:gd name="connsiteX203" fmla="*/ 15119186 w 18603203"/>
              <a:gd name="connsiteY203" fmla="*/ 42053 h 253112"/>
              <a:gd name="connsiteX204" fmla="*/ 15103623 w 18603203"/>
              <a:gd name="connsiteY204" fmla="*/ 74402 h 253112"/>
              <a:gd name="connsiteX205" fmla="*/ 15111463 w 18603203"/>
              <a:gd name="connsiteY205" fmla="*/ 70635 h 253112"/>
              <a:gd name="connsiteX206" fmla="*/ 15384846 w 18603203"/>
              <a:gd name="connsiteY206" fmla="*/ 15615 h 253112"/>
              <a:gd name="connsiteX207" fmla="*/ 15387064 w 18603203"/>
              <a:gd name="connsiteY207" fmla="*/ 42053 h 253112"/>
              <a:gd name="connsiteX208" fmla="*/ 15371501 w 18603203"/>
              <a:gd name="connsiteY208" fmla="*/ 74402 h 253112"/>
              <a:gd name="connsiteX209" fmla="*/ 15379341 w 18603203"/>
              <a:gd name="connsiteY209" fmla="*/ 70635 h 253112"/>
              <a:gd name="connsiteX210" fmla="*/ 15652724 w 18603203"/>
              <a:gd name="connsiteY210" fmla="*/ 15615 h 253112"/>
              <a:gd name="connsiteX211" fmla="*/ 15654942 w 18603203"/>
              <a:gd name="connsiteY211" fmla="*/ 42053 h 253112"/>
              <a:gd name="connsiteX212" fmla="*/ 15639379 w 18603203"/>
              <a:gd name="connsiteY212" fmla="*/ 74403 h 253112"/>
              <a:gd name="connsiteX213" fmla="*/ 15647220 w 18603203"/>
              <a:gd name="connsiteY213" fmla="*/ 70635 h 253112"/>
              <a:gd name="connsiteX214" fmla="*/ 15920603 w 18603203"/>
              <a:gd name="connsiteY214" fmla="*/ 15615 h 253112"/>
              <a:gd name="connsiteX215" fmla="*/ 15922821 w 18603203"/>
              <a:gd name="connsiteY215" fmla="*/ 42053 h 253112"/>
              <a:gd name="connsiteX216" fmla="*/ 15907258 w 18603203"/>
              <a:gd name="connsiteY216" fmla="*/ 74402 h 253112"/>
              <a:gd name="connsiteX217" fmla="*/ 15915098 w 18603203"/>
              <a:gd name="connsiteY217" fmla="*/ 70635 h 253112"/>
              <a:gd name="connsiteX218" fmla="*/ 16188481 w 18603203"/>
              <a:gd name="connsiteY218" fmla="*/ 15615 h 253112"/>
              <a:gd name="connsiteX219" fmla="*/ 16190699 w 18603203"/>
              <a:gd name="connsiteY219" fmla="*/ 42053 h 253112"/>
              <a:gd name="connsiteX220" fmla="*/ 16175136 w 18603203"/>
              <a:gd name="connsiteY220" fmla="*/ 74402 h 253112"/>
              <a:gd name="connsiteX221" fmla="*/ 16182976 w 18603203"/>
              <a:gd name="connsiteY221" fmla="*/ 70635 h 253112"/>
              <a:gd name="connsiteX222" fmla="*/ 16456359 w 18603203"/>
              <a:gd name="connsiteY222" fmla="*/ 15615 h 253112"/>
              <a:gd name="connsiteX223" fmla="*/ 16458577 w 18603203"/>
              <a:gd name="connsiteY223" fmla="*/ 42053 h 253112"/>
              <a:gd name="connsiteX224" fmla="*/ 16443014 w 18603203"/>
              <a:gd name="connsiteY224" fmla="*/ 74402 h 253112"/>
              <a:gd name="connsiteX225" fmla="*/ 16450855 w 18603203"/>
              <a:gd name="connsiteY225" fmla="*/ 70635 h 253112"/>
              <a:gd name="connsiteX226" fmla="*/ 16724238 w 18603203"/>
              <a:gd name="connsiteY226" fmla="*/ 15615 h 253112"/>
              <a:gd name="connsiteX227" fmla="*/ 16726456 w 18603203"/>
              <a:gd name="connsiteY227" fmla="*/ 42053 h 253112"/>
              <a:gd name="connsiteX228" fmla="*/ 16710893 w 18603203"/>
              <a:gd name="connsiteY228" fmla="*/ 74402 h 253112"/>
              <a:gd name="connsiteX229" fmla="*/ 16718733 w 18603203"/>
              <a:gd name="connsiteY229" fmla="*/ 70635 h 253112"/>
              <a:gd name="connsiteX230" fmla="*/ 16992116 w 18603203"/>
              <a:gd name="connsiteY230" fmla="*/ 15615 h 253112"/>
              <a:gd name="connsiteX231" fmla="*/ 16994334 w 18603203"/>
              <a:gd name="connsiteY231" fmla="*/ 42053 h 253112"/>
              <a:gd name="connsiteX232" fmla="*/ 16978771 w 18603203"/>
              <a:gd name="connsiteY232" fmla="*/ 74402 h 253112"/>
              <a:gd name="connsiteX233" fmla="*/ 16986611 w 18603203"/>
              <a:gd name="connsiteY233" fmla="*/ 70635 h 253112"/>
              <a:gd name="connsiteX234" fmla="*/ 17259994 w 18603203"/>
              <a:gd name="connsiteY234" fmla="*/ 15615 h 253112"/>
              <a:gd name="connsiteX235" fmla="*/ 17262212 w 18603203"/>
              <a:gd name="connsiteY235" fmla="*/ 42053 h 253112"/>
              <a:gd name="connsiteX236" fmla="*/ 17246648 w 18603203"/>
              <a:gd name="connsiteY236" fmla="*/ 74402 h 253112"/>
              <a:gd name="connsiteX237" fmla="*/ 17254488 w 18603203"/>
              <a:gd name="connsiteY237" fmla="*/ 70635 h 253112"/>
              <a:gd name="connsiteX238" fmla="*/ 17527872 w 18603203"/>
              <a:gd name="connsiteY238" fmla="*/ 15615 h 253112"/>
              <a:gd name="connsiteX239" fmla="*/ 17530090 w 18603203"/>
              <a:gd name="connsiteY239" fmla="*/ 42053 h 253112"/>
              <a:gd name="connsiteX240" fmla="*/ 17514528 w 18603203"/>
              <a:gd name="connsiteY240" fmla="*/ 74402 h 253112"/>
              <a:gd name="connsiteX241" fmla="*/ 17522368 w 18603203"/>
              <a:gd name="connsiteY241" fmla="*/ 70635 h 253112"/>
              <a:gd name="connsiteX242" fmla="*/ 17795750 w 18603203"/>
              <a:gd name="connsiteY242" fmla="*/ 15615 h 253112"/>
              <a:gd name="connsiteX243" fmla="*/ 17797968 w 18603203"/>
              <a:gd name="connsiteY243" fmla="*/ 42053 h 253112"/>
              <a:gd name="connsiteX244" fmla="*/ 17782404 w 18603203"/>
              <a:gd name="connsiteY244" fmla="*/ 74402 h 253112"/>
              <a:gd name="connsiteX245" fmla="*/ 17790244 w 18603203"/>
              <a:gd name="connsiteY245" fmla="*/ 70635 h 253112"/>
              <a:gd name="connsiteX246" fmla="*/ 18063628 w 18603203"/>
              <a:gd name="connsiteY246" fmla="*/ 15615 h 253112"/>
              <a:gd name="connsiteX247" fmla="*/ 18065846 w 18603203"/>
              <a:gd name="connsiteY247" fmla="*/ 42053 h 253112"/>
              <a:gd name="connsiteX248" fmla="*/ 18050284 w 18603203"/>
              <a:gd name="connsiteY248" fmla="*/ 74403 h 253112"/>
              <a:gd name="connsiteX249" fmla="*/ 18058124 w 18603203"/>
              <a:gd name="connsiteY249" fmla="*/ 70635 h 253112"/>
              <a:gd name="connsiteX250" fmla="*/ 18331508 w 18603203"/>
              <a:gd name="connsiteY250" fmla="*/ 15615 h 253112"/>
              <a:gd name="connsiteX251" fmla="*/ 18333724 w 18603203"/>
              <a:gd name="connsiteY251" fmla="*/ 42053 h 253112"/>
              <a:gd name="connsiteX252" fmla="*/ 18318164 w 18603203"/>
              <a:gd name="connsiteY252" fmla="*/ 74397 h 253112"/>
              <a:gd name="connsiteX253" fmla="*/ 18325994 w 18603203"/>
              <a:gd name="connsiteY253" fmla="*/ 70635 h 253112"/>
              <a:gd name="connsiteX254" fmla="*/ 18599376 w 18603203"/>
              <a:gd name="connsiteY254" fmla="*/ 15615 h 253112"/>
              <a:gd name="connsiteX255" fmla="*/ 18428480 w 18603203"/>
              <a:gd name="connsiteY255" fmla="*/ 235979 h 253112"/>
              <a:gd name="connsiteX256" fmla="*/ 18406490 w 18603203"/>
              <a:gd name="connsiteY256" fmla="*/ 253112 h 253112"/>
              <a:gd name="connsiteX257" fmla="*/ 1118595 w 18603203"/>
              <a:gd name="connsiteY257" fmla="*/ 253112 h 253112"/>
              <a:gd name="connsiteX258" fmla="*/ 1709315 w 18603203"/>
              <a:gd name="connsiteY258" fmla="*/ 74402 h 253112"/>
              <a:gd name="connsiteX259" fmla="*/ 1717155 w 18603203"/>
              <a:gd name="connsiteY259" fmla="*/ 70635 h 253112"/>
              <a:gd name="connsiteX260" fmla="*/ 1959231 w 18603203"/>
              <a:gd name="connsiteY260" fmla="*/ 531 h 253112"/>
              <a:gd name="connsiteX0" fmla="*/ 1118595 w 18603203"/>
              <a:gd name="connsiteY0" fmla="*/ 253112 h 344552"/>
              <a:gd name="connsiteX1" fmla="*/ 1709315 w 18603203"/>
              <a:gd name="connsiteY1" fmla="*/ 74402 h 344552"/>
              <a:gd name="connsiteX2" fmla="*/ 1717155 w 18603203"/>
              <a:gd name="connsiteY2" fmla="*/ 70635 h 344552"/>
              <a:gd name="connsiteX3" fmla="*/ 1959231 w 18603203"/>
              <a:gd name="connsiteY3" fmla="*/ 531 h 344552"/>
              <a:gd name="connsiteX4" fmla="*/ 1990538 w 18603203"/>
              <a:gd name="connsiteY4" fmla="*/ 15615 h 344552"/>
              <a:gd name="connsiteX5" fmla="*/ 1992756 w 18603203"/>
              <a:gd name="connsiteY5" fmla="*/ 42053 h 344552"/>
              <a:gd name="connsiteX6" fmla="*/ 1977193 w 18603203"/>
              <a:gd name="connsiteY6" fmla="*/ 74402 h 344552"/>
              <a:gd name="connsiteX7" fmla="*/ 1985034 w 18603203"/>
              <a:gd name="connsiteY7" fmla="*/ 70635 h 344552"/>
              <a:gd name="connsiteX8" fmla="*/ 2227110 w 18603203"/>
              <a:gd name="connsiteY8" fmla="*/ 531 h 344552"/>
              <a:gd name="connsiteX9" fmla="*/ 2258416 w 18603203"/>
              <a:gd name="connsiteY9" fmla="*/ 15615 h 344552"/>
              <a:gd name="connsiteX10" fmla="*/ 2260635 w 18603203"/>
              <a:gd name="connsiteY10" fmla="*/ 42053 h 344552"/>
              <a:gd name="connsiteX11" fmla="*/ 2245072 w 18603203"/>
              <a:gd name="connsiteY11" fmla="*/ 74402 h 344552"/>
              <a:gd name="connsiteX12" fmla="*/ 2252911 w 18603203"/>
              <a:gd name="connsiteY12" fmla="*/ 70635 h 344552"/>
              <a:gd name="connsiteX13" fmla="*/ 2494988 w 18603203"/>
              <a:gd name="connsiteY13" fmla="*/ 531 h 344552"/>
              <a:gd name="connsiteX14" fmla="*/ 2526294 w 18603203"/>
              <a:gd name="connsiteY14" fmla="*/ 15615 h 344552"/>
              <a:gd name="connsiteX15" fmla="*/ 2528513 w 18603203"/>
              <a:gd name="connsiteY15" fmla="*/ 42053 h 344552"/>
              <a:gd name="connsiteX16" fmla="*/ 2512950 w 18603203"/>
              <a:gd name="connsiteY16" fmla="*/ 74402 h 344552"/>
              <a:gd name="connsiteX17" fmla="*/ 2520789 w 18603203"/>
              <a:gd name="connsiteY17" fmla="*/ 70635 h 344552"/>
              <a:gd name="connsiteX18" fmla="*/ 2794172 w 18603203"/>
              <a:gd name="connsiteY18" fmla="*/ 15615 h 344552"/>
              <a:gd name="connsiteX19" fmla="*/ 2796390 w 18603203"/>
              <a:gd name="connsiteY19" fmla="*/ 42053 h 344552"/>
              <a:gd name="connsiteX20" fmla="*/ 2780827 w 18603203"/>
              <a:gd name="connsiteY20" fmla="*/ 74403 h 344552"/>
              <a:gd name="connsiteX21" fmla="*/ 2788668 w 18603203"/>
              <a:gd name="connsiteY21" fmla="*/ 70635 h 344552"/>
              <a:gd name="connsiteX22" fmla="*/ 3062051 w 18603203"/>
              <a:gd name="connsiteY22" fmla="*/ 15615 h 344552"/>
              <a:gd name="connsiteX23" fmla="*/ 3064269 w 18603203"/>
              <a:gd name="connsiteY23" fmla="*/ 42053 h 344552"/>
              <a:gd name="connsiteX24" fmla="*/ 3048707 w 18603203"/>
              <a:gd name="connsiteY24" fmla="*/ 74402 h 344552"/>
              <a:gd name="connsiteX25" fmla="*/ 3056545 w 18603203"/>
              <a:gd name="connsiteY25" fmla="*/ 70635 h 344552"/>
              <a:gd name="connsiteX26" fmla="*/ 3329929 w 18603203"/>
              <a:gd name="connsiteY26" fmla="*/ 15615 h 344552"/>
              <a:gd name="connsiteX27" fmla="*/ 3332147 w 18603203"/>
              <a:gd name="connsiteY27" fmla="*/ 42053 h 344552"/>
              <a:gd name="connsiteX28" fmla="*/ 3316584 w 18603203"/>
              <a:gd name="connsiteY28" fmla="*/ 74402 h 344552"/>
              <a:gd name="connsiteX29" fmla="*/ 3324424 w 18603203"/>
              <a:gd name="connsiteY29" fmla="*/ 70635 h 344552"/>
              <a:gd name="connsiteX30" fmla="*/ 3597807 w 18603203"/>
              <a:gd name="connsiteY30" fmla="*/ 15615 h 344552"/>
              <a:gd name="connsiteX31" fmla="*/ 3600025 w 18603203"/>
              <a:gd name="connsiteY31" fmla="*/ 42053 h 344552"/>
              <a:gd name="connsiteX32" fmla="*/ 3584462 w 18603203"/>
              <a:gd name="connsiteY32" fmla="*/ 74403 h 344552"/>
              <a:gd name="connsiteX33" fmla="*/ 3592302 w 18603203"/>
              <a:gd name="connsiteY33" fmla="*/ 70635 h 344552"/>
              <a:gd name="connsiteX34" fmla="*/ 3865687 w 18603203"/>
              <a:gd name="connsiteY34" fmla="*/ 15615 h 344552"/>
              <a:gd name="connsiteX35" fmla="*/ 3867904 w 18603203"/>
              <a:gd name="connsiteY35" fmla="*/ 42053 h 344552"/>
              <a:gd name="connsiteX36" fmla="*/ 3852340 w 18603203"/>
              <a:gd name="connsiteY36" fmla="*/ 74402 h 344552"/>
              <a:gd name="connsiteX37" fmla="*/ 3860182 w 18603203"/>
              <a:gd name="connsiteY37" fmla="*/ 70635 h 344552"/>
              <a:gd name="connsiteX38" fmla="*/ 4133563 w 18603203"/>
              <a:gd name="connsiteY38" fmla="*/ 15615 h 344552"/>
              <a:gd name="connsiteX39" fmla="*/ 4135782 w 18603203"/>
              <a:gd name="connsiteY39" fmla="*/ 42053 h 344552"/>
              <a:gd name="connsiteX40" fmla="*/ 4120220 w 18603203"/>
              <a:gd name="connsiteY40" fmla="*/ 74402 h 344552"/>
              <a:gd name="connsiteX41" fmla="*/ 4128058 w 18603203"/>
              <a:gd name="connsiteY41" fmla="*/ 70635 h 344552"/>
              <a:gd name="connsiteX42" fmla="*/ 4401442 w 18603203"/>
              <a:gd name="connsiteY42" fmla="*/ 15615 h 344552"/>
              <a:gd name="connsiteX43" fmla="*/ 4403659 w 18603203"/>
              <a:gd name="connsiteY43" fmla="*/ 42053 h 344552"/>
              <a:gd name="connsiteX44" fmla="*/ 4388096 w 18603203"/>
              <a:gd name="connsiteY44" fmla="*/ 74403 h 344552"/>
              <a:gd name="connsiteX45" fmla="*/ 4395937 w 18603203"/>
              <a:gd name="connsiteY45" fmla="*/ 70635 h 344552"/>
              <a:gd name="connsiteX46" fmla="*/ 4669320 w 18603203"/>
              <a:gd name="connsiteY46" fmla="*/ 15615 h 344552"/>
              <a:gd name="connsiteX47" fmla="*/ 4671539 w 18603203"/>
              <a:gd name="connsiteY47" fmla="*/ 42053 h 344552"/>
              <a:gd name="connsiteX48" fmla="*/ 4655975 w 18603203"/>
              <a:gd name="connsiteY48" fmla="*/ 74402 h 344552"/>
              <a:gd name="connsiteX49" fmla="*/ 4663815 w 18603203"/>
              <a:gd name="connsiteY49" fmla="*/ 70635 h 344552"/>
              <a:gd name="connsiteX50" fmla="*/ 4937198 w 18603203"/>
              <a:gd name="connsiteY50" fmla="*/ 15615 h 344552"/>
              <a:gd name="connsiteX51" fmla="*/ 4939416 w 18603203"/>
              <a:gd name="connsiteY51" fmla="*/ 42053 h 344552"/>
              <a:gd name="connsiteX52" fmla="*/ 4923853 w 18603203"/>
              <a:gd name="connsiteY52" fmla="*/ 74402 h 344552"/>
              <a:gd name="connsiteX53" fmla="*/ 4931693 w 18603203"/>
              <a:gd name="connsiteY53" fmla="*/ 70635 h 344552"/>
              <a:gd name="connsiteX54" fmla="*/ 5205076 w 18603203"/>
              <a:gd name="connsiteY54" fmla="*/ 15615 h 344552"/>
              <a:gd name="connsiteX55" fmla="*/ 5207294 w 18603203"/>
              <a:gd name="connsiteY55" fmla="*/ 42053 h 344552"/>
              <a:gd name="connsiteX56" fmla="*/ 5191731 w 18603203"/>
              <a:gd name="connsiteY56" fmla="*/ 74402 h 344552"/>
              <a:gd name="connsiteX57" fmla="*/ 5199571 w 18603203"/>
              <a:gd name="connsiteY57" fmla="*/ 70635 h 344552"/>
              <a:gd name="connsiteX58" fmla="*/ 5472954 w 18603203"/>
              <a:gd name="connsiteY58" fmla="*/ 15615 h 344552"/>
              <a:gd name="connsiteX59" fmla="*/ 5475172 w 18603203"/>
              <a:gd name="connsiteY59" fmla="*/ 42053 h 344552"/>
              <a:gd name="connsiteX60" fmla="*/ 5459609 w 18603203"/>
              <a:gd name="connsiteY60" fmla="*/ 74403 h 344552"/>
              <a:gd name="connsiteX61" fmla="*/ 5467451 w 18603203"/>
              <a:gd name="connsiteY61" fmla="*/ 70635 h 344552"/>
              <a:gd name="connsiteX62" fmla="*/ 5740834 w 18603203"/>
              <a:gd name="connsiteY62" fmla="*/ 15615 h 344552"/>
              <a:gd name="connsiteX63" fmla="*/ 5743051 w 18603203"/>
              <a:gd name="connsiteY63" fmla="*/ 42053 h 344552"/>
              <a:gd name="connsiteX64" fmla="*/ 5727489 w 18603203"/>
              <a:gd name="connsiteY64" fmla="*/ 74402 h 344552"/>
              <a:gd name="connsiteX65" fmla="*/ 5735329 w 18603203"/>
              <a:gd name="connsiteY65" fmla="*/ 70635 h 344552"/>
              <a:gd name="connsiteX66" fmla="*/ 6008712 w 18603203"/>
              <a:gd name="connsiteY66" fmla="*/ 15615 h 344552"/>
              <a:gd name="connsiteX67" fmla="*/ 6010930 w 18603203"/>
              <a:gd name="connsiteY67" fmla="*/ 42053 h 344552"/>
              <a:gd name="connsiteX68" fmla="*/ 5995367 w 18603203"/>
              <a:gd name="connsiteY68" fmla="*/ 74402 h 344552"/>
              <a:gd name="connsiteX69" fmla="*/ 6003207 w 18603203"/>
              <a:gd name="connsiteY69" fmla="*/ 70635 h 344552"/>
              <a:gd name="connsiteX70" fmla="*/ 6276590 w 18603203"/>
              <a:gd name="connsiteY70" fmla="*/ 15615 h 344552"/>
              <a:gd name="connsiteX71" fmla="*/ 6278808 w 18603203"/>
              <a:gd name="connsiteY71" fmla="*/ 42053 h 344552"/>
              <a:gd name="connsiteX72" fmla="*/ 6263245 w 18603203"/>
              <a:gd name="connsiteY72" fmla="*/ 74403 h 344552"/>
              <a:gd name="connsiteX73" fmla="*/ 6271086 w 18603203"/>
              <a:gd name="connsiteY73" fmla="*/ 70635 h 344552"/>
              <a:gd name="connsiteX74" fmla="*/ 6544468 w 18603203"/>
              <a:gd name="connsiteY74" fmla="*/ 15615 h 344552"/>
              <a:gd name="connsiteX75" fmla="*/ 6546687 w 18603203"/>
              <a:gd name="connsiteY75" fmla="*/ 42053 h 344552"/>
              <a:gd name="connsiteX76" fmla="*/ 6531124 w 18603203"/>
              <a:gd name="connsiteY76" fmla="*/ 74402 h 344552"/>
              <a:gd name="connsiteX77" fmla="*/ 6538963 w 18603203"/>
              <a:gd name="connsiteY77" fmla="*/ 70635 h 344552"/>
              <a:gd name="connsiteX78" fmla="*/ 6812346 w 18603203"/>
              <a:gd name="connsiteY78" fmla="*/ 15615 h 344552"/>
              <a:gd name="connsiteX79" fmla="*/ 6814565 w 18603203"/>
              <a:gd name="connsiteY79" fmla="*/ 42053 h 344552"/>
              <a:gd name="connsiteX80" fmla="*/ 6799001 w 18603203"/>
              <a:gd name="connsiteY80" fmla="*/ 74402 h 344552"/>
              <a:gd name="connsiteX81" fmla="*/ 6806841 w 18603203"/>
              <a:gd name="connsiteY81" fmla="*/ 70635 h 344552"/>
              <a:gd name="connsiteX82" fmla="*/ 7080224 w 18603203"/>
              <a:gd name="connsiteY82" fmla="*/ 15615 h 344552"/>
              <a:gd name="connsiteX83" fmla="*/ 7082443 w 18603203"/>
              <a:gd name="connsiteY83" fmla="*/ 42053 h 344552"/>
              <a:gd name="connsiteX84" fmla="*/ 7066879 w 18603203"/>
              <a:gd name="connsiteY84" fmla="*/ 74403 h 344552"/>
              <a:gd name="connsiteX85" fmla="*/ 7074720 w 18603203"/>
              <a:gd name="connsiteY85" fmla="*/ 70635 h 344552"/>
              <a:gd name="connsiteX86" fmla="*/ 7348104 w 18603203"/>
              <a:gd name="connsiteY86" fmla="*/ 15615 h 344552"/>
              <a:gd name="connsiteX87" fmla="*/ 7350321 w 18603203"/>
              <a:gd name="connsiteY87" fmla="*/ 42053 h 344552"/>
              <a:gd name="connsiteX88" fmla="*/ 7334758 w 18603203"/>
              <a:gd name="connsiteY88" fmla="*/ 74402 h 344552"/>
              <a:gd name="connsiteX89" fmla="*/ 7342598 w 18603203"/>
              <a:gd name="connsiteY89" fmla="*/ 70635 h 344552"/>
              <a:gd name="connsiteX90" fmla="*/ 7615982 w 18603203"/>
              <a:gd name="connsiteY90" fmla="*/ 15615 h 344552"/>
              <a:gd name="connsiteX91" fmla="*/ 7618199 w 18603203"/>
              <a:gd name="connsiteY91" fmla="*/ 42053 h 344552"/>
              <a:gd name="connsiteX92" fmla="*/ 7602637 w 18603203"/>
              <a:gd name="connsiteY92" fmla="*/ 74402 h 344552"/>
              <a:gd name="connsiteX93" fmla="*/ 7610477 w 18603203"/>
              <a:gd name="connsiteY93" fmla="*/ 70635 h 344552"/>
              <a:gd name="connsiteX94" fmla="*/ 7883860 w 18603203"/>
              <a:gd name="connsiteY94" fmla="*/ 15615 h 344552"/>
              <a:gd name="connsiteX95" fmla="*/ 7886077 w 18603203"/>
              <a:gd name="connsiteY95" fmla="*/ 42053 h 344552"/>
              <a:gd name="connsiteX96" fmla="*/ 7870515 w 18603203"/>
              <a:gd name="connsiteY96" fmla="*/ 74402 h 344552"/>
              <a:gd name="connsiteX97" fmla="*/ 7878356 w 18603203"/>
              <a:gd name="connsiteY97" fmla="*/ 70635 h 344552"/>
              <a:gd name="connsiteX98" fmla="*/ 8151739 w 18603203"/>
              <a:gd name="connsiteY98" fmla="*/ 15615 h 344552"/>
              <a:gd name="connsiteX99" fmla="*/ 8153957 w 18603203"/>
              <a:gd name="connsiteY99" fmla="*/ 42053 h 344552"/>
              <a:gd name="connsiteX100" fmla="*/ 8138394 w 18603203"/>
              <a:gd name="connsiteY100" fmla="*/ 74402 h 344552"/>
              <a:gd name="connsiteX101" fmla="*/ 8146234 w 18603203"/>
              <a:gd name="connsiteY101" fmla="*/ 70635 h 344552"/>
              <a:gd name="connsiteX102" fmla="*/ 8419617 w 18603203"/>
              <a:gd name="connsiteY102" fmla="*/ 15615 h 344552"/>
              <a:gd name="connsiteX103" fmla="*/ 8421835 w 18603203"/>
              <a:gd name="connsiteY103" fmla="*/ 42053 h 344552"/>
              <a:gd name="connsiteX104" fmla="*/ 8406272 w 18603203"/>
              <a:gd name="connsiteY104" fmla="*/ 74402 h 344552"/>
              <a:gd name="connsiteX105" fmla="*/ 8414112 w 18603203"/>
              <a:gd name="connsiteY105" fmla="*/ 70635 h 344552"/>
              <a:gd name="connsiteX106" fmla="*/ 8687494 w 18603203"/>
              <a:gd name="connsiteY106" fmla="*/ 15615 h 344552"/>
              <a:gd name="connsiteX107" fmla="*/ 8689713 w 18603203"/>
              <a:gd name="connsiteY107" fmla="*/ 42053 h 344552"/>
              <a:gd name="connsiteX108" fmla="*/ 8674150 w 18603203"/>
              <a:gd name="connsiteY108" fmla="*/ 74402 h 344552"/>
              <a:gd name="connsiteX109" fmla="*/ 8681990 w 18603203"/>
              <a:gd name="connsiteY109" fmla="*/ 70635 h 344552"/>
              <a:gd name="connsiteX110" fmla="*/ 8955372 w 18603203"/>
              <a:gd name="connsiteY110" fmla="*/ 15615 h 344552"/>
              <a:gd name="connsiteX111" fmla="*/ 8957590 w 18603203"/>
              <a:gd name="connsiteY111" fmla="*/ 42053 h 344552"/>
              <a:gd name="connsiteX112" fmla="*/ 8942027 w 18603203"/>
              <a:gd name="connsiteY112" fmla="*/ 74402 h 344552"/>
              <a:gd name="connsiteX113" fmla="*/ 8949867 w 18603203"/>
              <a:gd name="connsiteY113" fmla="*/ 70635 h 344552"/>
              <a:gd name="connsiteX114" fmla="*/ 9223250 w 18603203"/>
              <a:gd name="connsiteY114" fmla="*/ 15615 h 344552"/>
              <a:gd name="connsiteX115" fmla="*/ 9225468 w 18603203"/>
              <a:gd name="connsiteY115" fmla="*/ 42053 h 344552"/>
              <a:gd name="connsiteX116" fmla="*/ 9209905 w 18603203"/>
              <a:gd name="connsiteY116" fmla="*/ 74402 h 344552"/>
              <a:gd name="connsiteX117" fmla="*/ 9217745 w 18603203"/>
              <a:gd name="connsiteY117" fmla="*/ 70635 h 344552"/>
              <a:gd name="connsiteX118" fmla="*/ 9491128 w 18603203"/>
              <a:gd name="connsiteY118" fmla="*/ 15615 h 344552"/>
              <a:gd name="connsiteX119" fmla="*/ 9493346 w 18603203"/>
              <a:gd name="connsiteY119" fmla="*/ 42053 h 344552"/>
              <a:gd name="connsiteX120" fmla="*/ 9477783 w 18603203"/>
              <a:gd name="connsiteY120" fmla="*/ 74403 h 344552"/>
              <a:gd name="connsiteX121" fmla="*/ 9485624 w 18603203"/>
              <a:gd name="connsiteY121" fmla="*/ 70635 h 344552"/>
              <a:gd name="connsiteX122" fmla="*/ 9759007 w 18603203"/>
              <a:gd name="connsiteY122" fmla="*/ 15615 h 344552"/>
              <a:gd name="connsiteX123" fmla="*/ 9761225 w 18603203"/>
              <a:gd name="connsiteY123" fmla="*/ 42053 h 344552"/>
              <a:gd name="connsiteX124" fmla="*/ 9745665 w 18603203"/>
              <a:gd name="connsiteY124" fmla="*/ 74397 h 344552"/>
              <a:gd name="connsiteX125" fmla="*/ 9753494 w 18603203"/>
              <a:gd name="connsiteY125" fmla="*/ 70635 h 344552"/>
              <a:gd name="connsiteX126" fmla="*/ 10026877 w 18603203"/>
              <a:gd name="connsiteY126" fmla="*/ 15615 h 344552"/>
              <a:gd name="connsiteX127" fmla="*/ 10029095 w 18603203"/>
              <a:gd name="connsiteY127" fmla="*/ 42053 h 344552"/>
              <a:gd name="connsiteX128" fmla="*/ 10013331 w 18603203"/>
              <a:gd name="connsiteY128" fmla="*/ 74821 h 344552"/>
              <a:gd name="connsiteX129" fmla="*/ 10021777 w 18603203"/>
              <a:gd name="connsiteY129" fmla="*/ 70635 h 344552"/>
              <a:gd name="connsiteX130" fmla="*/ 10231511 w 18603203"/>
              <a:gd name="connsiteY130" fmla="*/ 1350 h 344552"/>
              <a:gd name="connsiteX131" fmla="*/ 10295160 w 18603203"/>
              <a:gd name="connsiteY131" fmla="*/ 15615 h 344552"/>
              <a:gd name="connsiteX132" fmla="*/ 10297378 w 18603203"/>
              <a:gd name="connsiteY132" fmla="*/ 42053 h 344552"/>
              <a:gd name="connsiteX133" fmla="*/ 10281815 w 18603203"/>
              <a:gd name="connsiteY133" fmla="*/ 74402 h 344552"/>
              <a:gd name="connsiteX134" fmla="*/ 10289655 w 18603203"/>
              <a:gd name="connsiteY134" fmla="*/ 70635 h 344552"/>
              <a:gd name="connsiteX135" fmla="*/ 10531731 w 18603203"/>
              <a:gd name="connsiteY135" fmla="*/ 531 h 344552"/>
              <a:gd name="connsiteX136" fmla="*/ 10563038 w 18603203"/>
              <a:gd name="connsiteY136" fmla="*/ 15615 h 344552"/>
              <a:gd name="connsiteX137" fmla="*/ 10565256 w 18603203"/>
              <a:gd name="connsiteY137" fmla="*/ 42053 h 344552"/>
              <a:gd name="connsiteX138" fmla="*/ 10549693 w 18603203"/>
              <a:gd name="connsiteY138" fmla="*/ 74402 h 344552"/>
              <a:gd name="connsiteX139" fmla="*/ 10557534 w 18603203"/>
              <a:gd name="connsiteY139" fmla="*/ 70635 h 344552"/>
              <a:gd name="connsiteX140" fmla="*/ 10799610 w 18603203"/>
              <a:gd name="connsiteY140" fmla="*/ 531 h 344552"/>
              <a:gd name="connsiteX141" fmla="*/ 10830916 w 18603203"/>
              <a:gd name="connsiteY141" fmla="*/ 15615 h 344552"/>
              <a:gd name="connsiteX142" fmla="*/ 10833135 w 18603203"/>
              <a:gd name="connsiteY142" fmla="*/ 42053 h 344552"/>
              <a:gd name="connsiteX143" fmla="*/ 10817572 w 18603203"/>
              <a:gd name="connsiteY143" fmla="*/ 74402 h 344552"/>
              <a:gd name="connsiteX144" fmla="*/ 10825411 w 18603203"/>
              <a:gd name="connsiteY144" fmla="*/ 70635 h 344552"/>
              <a:gd name="connsiteX145" fmla="*/ 11098793 w 18603203"/>
              <a:gd name="connsiteY145" fmla="*/ 15615 h 344552"/>
              <a:gd name="connsiteX146" fmla="*/ 11101012 w 18603203"/>
              <a:gd name="connsiteY146" fmla="*/ 42053 h 344552"/>
              <a:gd name="connsiteX147" fmla="*/ 11085450 w 18603203"/>
              <a:gd name="connsiteY147" fmla="*/ 74402 h 344552"/>
              <a:gd name="connsiteX148" fmla="*/ 11093289 w 18603203"/>
              <a:gd name="connsiteY148" fmla="*/ 70635 h 344552"/>
              <a:gd name="connsiteX149" fmla="*/ 11366672 w 18603203"/>
              <a:gd name="connsiteY149" fmla="*/ 15615 h 344552"/>
              <a:gd name="connsiteX150" fmla="*/ 11368890 w 18603203"/>
              <a:gd name="connsiteY150" fmla="*/ 42053 h 344552"/>
              <a:gd name="connsiteX151" fmla="*/ 11353327 w 18603203"/>
              <a:gd name="connsiteY151" fmla="*/ 74403 h 344552"/>
              <a:gd name="connsiteX152" fmla="*/ 11361168 w 18603203"/>
              <a:gd name="connsiteY152" fmla="*/ 70635 h 344552"/>
              <a:gd name="connsiteX153" fmla="*/ 11634551 w 18603203"/>
              <a:gd name="connsiteY153" fmla="*/ 15615 h 344552"/>
              <a:gd name="connsiteX154" fmla="*/ 11636769 w 18603203"/>
              <a:gd name="connsiteY154" fmla="*/ 42053 h 344552"/>
              <a:gd name="connsiteX155" fmla="*/ 11621207 w 18603203"/>
              <a:gd name="connsiteY155" fmla="*/ 74402 h 344552"/>
              <a:gd name="connsiteX156" fmla="*/ 11629045 w 18603203"/>
              <a:gd name="connsiteY156" fmla="*/ 70635 h 344552"/>
              <a:gd name="connsiteX157" fmla="*/ 11902429 w 18603203"/>
              <a:gd name="connsiteY157" fmla="*/ 15615 h 344552"/>
              <a:gd name="connsiteX158" fmla="*/ 11904647 w 18603203"/>
              <a:gd name="connsiteY158" fmla="*/ 42053 h 344552"/>
              <a:gd name="connsiteX159" fmla="*/ 11889084 w 18603203"/>
              <a:gd name="connsiteY159" fmla="*/ 74402 h 344552"/>
              <a:gd name="connsiteX160" fmla="*/ 11896924 w 18603203"/>
              <a:gd name="connsiteY160" fmla="*/ 70635 h 344552"/>
              <a:gd name="connsiteX161" fmla="*/ 12170307 w 18603203"/>
              <a:gd name="connsiteY161" fmla="*/ 15615 h 344552"/>
              <a:gd name="connsiteX162" fmla="*/ 12172525 w 18603203"/>
              <a:gd name="connsiteY162" fmla="*/ 42053 h 344552"/>
              <a:gd name="connsiteX163" fmla="*/ 12156962 w 18603203"/>
              <a:gd name="connsiteY163" fmla="*/ 74403 h 344552"/>
              <a:gd name="connsiteX164" fmla="*/ 12164802 w 18603203"/>
              <a:gd name="connsiteY164" fmla="*/ 70635 h 344552"/>
              <a:gd name="connsiteX165" fmla="*/ 12438186 w 18603203"/>
              <a:gd name="connsiteY165" fmla="*/ 15615 h 344552"/>
              <a:gd name="connsiteX166" fmla="*/ 12440404 w 18603203"/>
              <a:gd name="connsiteY166" fmla="*/ 42053 h 344552"/>
              <a:gd name="connsiteX167" fmla="*/ 12424840 w 18603203"/>
              <a:gd name="connsiteY167" fmla="*/ 74402 h 344552"/>
              <a:gd name="connsiteX168" fmla="*/ 12432681 w 18603203"/>
              <a:gd name="connsiteY168" fmla="*/ 70635 h 344552"/>
              <a:gd name="connsiteX169" fmla="*/ 12706063 w 18603203"/>
              <a:gd name="connsiteY169" fmla="*/ 15615 h 344552"/>
              <a:gd name="connsiteX170" fmla="*/ 12708282 w 18603203"/>
              <a:gd name="connsiteY170" fmla="*/ 42053 h 344552"/>
              <a:gd name="connsiteX171" fmla="*/ 12692719 w 18603203"/>
              <a:gd name="connsiteY171" fmla="*/ 74402 h 344552"/>
              <a:gd name="connsiteX172" fmla="*/ 12700558 w 18603203"/>
              <a:gd name="connsiteY172" fmla="*/ 70635 h 344552"/>
              <a:gd name="connsiteX173" fmla="*/ 12973942 w 18603203"/>
              <a:gd name="connsiteY173" fmla="*/ 15615 h 344552"/>
              <a:gd name="connsiteX174" fmla="*/ 12976159 w 18603203"/>
              <a:gd name="connsiteY174" fmla="*/ 42053 h 344552"/>
              <a:gd name="connsiteX175" fmla="*/ 12960596 w 18603203"/>
              <a:gd name="connsiteY175" fmla="*/ 74403 h 344552"/>
              <a:gd name="connsiteX176" fmla="*/ 12968437 w 18603203"/>
              <a:gd name="connsiteY176" fmla="*/ 70635 h 344552"/>
              <a:gd name="connsiteX177" fmla="*/ 13241820 w 18603203"/>
              <a:gd name="connsiteY177" fmla="*/ 15615 h 344552"/>
              <a:gd name="connsiteX178" fmla="*/ 13244038 w 18603203"/>
              <a:gd name="connsiteY178" fmla="*/ 42053 h 344552"/>
              <a:gd name="connsiteX179" fmla="*/ 13228475 w 18603203"/>
              <a:gd name="connsiteY179" fmla="*/ 74402 h 344552"/>
              <a:gd name="connsiteX180" fmla="*/ 13236315 w 18603203"/>
              <a:gd name="connsiteY180" fmla="*/ 70635 h 344552"/>
              <a:gd name="connsiteX181" fmla="*/ 13509698 w 18603203"/>
              <a:gd name="connsiteY181" fmla="*/ 15615 h 344552"/>
              <a:gd name="connsiteX182" fmla="*/ 13511916 w 18603203"/>
              <a:gd name="connsiteY182" fmla="*/ 42053 h 344552"/>
              <a:gd name="connsiteX183" fmla="*/ 13496353 w 18603203"/>
              <a:gd name="connsiteY183" fmla="*/ 74402 h 344552"/>
              <a:gd name="connsiteX184" fmla="*/ 13504193 w 18603203"/>
              <a:gd name="connsiteY184" fmla="*/ 70635 h 344552"/>
              <a:gd name="connsiteX185" fmla="*/ 13777576 w 18603203"/>
              <a:gd name="connsiteY185" fmla="*/ 15615 h 344552"/>
              <a:gd name="connsiteX186" fmla="*/ 13779794 w 18603203"/>
              <a:gd name="connsiteY186" fmla="*/ 42053 h 344552"/>
              <a:gd name="connsiteX187" fmla="*/ 13764231 w 18603203"/>
              <a:gd name="connsiteY187" fmla="*/ 74402 h 344552"/>
              <a:gd name="connsiteX188" fmla="*/ 13772071 w 18603203"/>
              <a:gd name="connsiteY188" fmla="*/ 70635 h 344552"/>
              <a:gd name="connsiteX189" fmla="*/ 14045454 w 18603203"/>
              <a:gd name="connsiteY189" fmla="*/ 15615 h 344552"/>
              <a:gd name="connsiteX190" fmla="*/ 14047672 w 18603203"/>
              <a:gd name="connsiteY190" fmla="*/ 42053 h 344552"/>
              <a:gd name="connsiteX191" fmla="*/ 14032109 w 18603203"/>
              <a:gd name="connsiteY191" fmla="*/ 74403 h 344552"/>
              <a:gd name="connsiteX192" fmla="*/ 14039950 w 18603203"/>
              <a:gd name="connsiteY192" fmla="*/ 70635 h 344552"/>
              <a:gd name="connsiteX193" fmla="*/ 14313333 w 18603203"/>
              <a:gd name="connsiteY193" fmla="*/ 15615 h 344552"/>
              <a:gd name="connsiteX194" fmla="*/ 14315551 w 18603203"/>
              <a:gd name="connsiteY194" fmla="*/ 42053 h 344552"/>
              <a:gd name="connsiteX195" fmla="*/ 14299988 w 18603203"/>
              <a:gd name="connsiteY195" fmla="*/ 74402 h 344552"/>
              <a:gd name="connsiteX196" fmla="*/ 14307828 w 18603203"/>
              <a:gd name="connsiteY196" fmla="*/ 70635 h 344552"/>
              <a:gd name="connsiteX197" fmla="*/ 14581211 w 18603203"/>
              <a:gd name="connsiteY197" fmla="*/ 15615 h 344552"/>
              <a:gd name="connsiteX198" fmla="*/ 14583429 w 18603203"/>
              <a:gd name="connsiteY198" fmla="*/ 42053 h 344552"/>
              <a:gd name="connsiteX199" fmla="*/ 14567866 w 18603203"/>
              <a:gd name="connsiteY199" fmla="*/ 74402 h 344552"/>
              <a:gd name="connsiteX200" fmla="*/ 14575706 w 18603203"/>
              <a:gd name="connsiteY200" fmla="*/ 70635 h 344552"/>
              <a:gd name="connsiteX201" fmla="*/ 14849089 w 18603203"/>
              <a:gd name="connsiteY201" fmla="*/ 15615 h 344552"/>
              <a:gd name="connsiteX202" fmla="*/ 14851307 w 18603203"/>
              <a:gd name="connsiteY202" fmla="*/ 42053 h 344552"/>
              <a:gd name="connsiteX203" fmla="*/ 14835744 w 18603203"/>
              <a:gd name="connsiteY203" fmla="*/ 74403 h 344552"/>
              <a:gd name="connsiteX204" fmla="*/ 14843585 w 18603203"/>
              <a:gd name="connsiteY204" fmla="*/ 70635 h 344552"/>
              <a:gd name="connsiteX205" fmla="*/ 15116968 w 18603203"/>
              <a:gd name="connsiteY205" fmla="*/ 15615 h 344552"/>
              <a:gd name="connsiteX206" fmla="*/ 15119186 w 18603203"/>
              <a:gd name="connsiteY206" fmla="*/ 42053 h 344552"/>
              <a:gd name="connsiteX207" fmla="*/ 15103623 w 18603203"/>
              <a:gd name="connsiteY207" fmla="*/ 74402 h 344552"/>
              <a:gd name="connsiteX208" fmla="*/ 15111463 w 18603203"/>
              <a:gd name="connsiteY208" fmla="*/ 70635 h 344552"/>
              <a:gd name="connsiteX209" fmla="*/ 15384846 w 18603203"/>
              <a:gd name="connsiteY209" fmla="*/ 15615 h 344552"/>
              <a:gd name="connsiteX210" fmla="*/ 15387064 w 18603203"/>
              <a:gd name="connsiteY210" fmla="*/ 42053 h 344552"/>
              <a:gd name="connsiteX211" fmla="*/ 15371501 w 18603203"/>
              <a:gd name="connsiteY211" fmla="*/ 74402 h 344552"/>
              <a:gd name="connsiteX212" fmla="*/ 15379341 w 18603203"/>
              <a:gd name="connsiteY212" fmla="*/ 70635 h 344552"/>
              <a:gd name="connsiteX213" fmla="*/ 15652724 w 18603203"/>
              <a:gd name="connsiteY213" fmla="*/ 15615 h 344552"/>
              <a:gd name="connsiteX214" fmla="*/ 15654942 w 18603203"/>
              <a:gd name="connsiteY214" fmla="*/ 42053 h 344552"/>
              <a:gd name="connsiteX215" fmla="*/ 15639379 w 18603203"/>
              <a:gd name="connsiteY215" fmla="*/ 74403 h 344552"/>
              <a:gd name="connsiteX216" fmla="*/ 15647220 w 18603203"/>
              <a:gd name="connsiteY216" fmla="*/ 70635 h 344552"/>
              <a:gd name="connsiteX217" fmla="*/ 15920603 w 18603203"/>
              <a:gd name="connsiteY217" fmla="*/ 15615 h 344552"/>
              <a:gd name="connsiteX218" fmla="*/ 15922821 w 18603203"/>
              <a:gd name="connsiteY218" fmla="*/ 42053 h 344552"/>
              <a:gd name="connsiteX219" fmla="*/ 15907258 w 18603203"/>
              <a:gd name="connsiteY219" fmla="*/ 74402 h 344552"/>
              <a:gd name="connsiteX220" fmla="*/ 15915098 w 18603203"/>
              <a:gd name="connsiteY220" fmla="*/ 70635 h 344552"/>
              <a:gd name="connsiteX221" fmla="*/ 16188481 w 18603203"/>
              <a:gd name="connsiteY221" fmla="*/ 15615 h 344552"/>
              <a:gd name="connsiteX222" fmla="*/ 16190699 w 18603203"/>
              <a:gd name="connsiteY222" fmla="*/ 42053 h 344552"/>
              <a:gd name="connsiteX223" fmla="*/ 16175136 w 18603203"/>
              <a:gd name="connsiteY223" fmla="*/ 74402 h 344552"/>
              <a:gd name="connsiteX224" fmla="*/ 16182976 w 18603203"/>
              <a:gd name="connsiteY224" fmla="*/ 70635 h 344552"/>
              <a:gd name="connsiteX225" fmla="*/ 16456359 w 18603203"/>
              <a:gd name="connsiteY225" fmla="*/ 15615 h 344552"/>
              <a:gd name="connsiteX226" fmla="*/ 16458577 w 18603203"/>
              <a:gd name="connsiteY226" fmla="*/ 42053 h 344552"/>
              <a:gd name="connsiteX227" fmla="*/ 16443014 w 18603203"/>
              <a:gd name="connsiteY227" fmla="*/ 74402 h 344552"/>
              <a:gd name="connsiteX228" fmla="*/ 16450855 w 18603203"/>
              <a:gd name="connsiteY228" fmla="*/ 70635 h 344552"/>
              <a:gd name="connsiteX229" fmla="*/ 16724238 w 18603203"/>
              <a:gd name="connsiteY229" fmla="*/ 15615 h 344552"/>
              <a:gd name="connsiteX230" fmla="*/ 16726456 w 18603203"/>
              <a:gd name="connsiteY230" fmla="*/ 42053 h 344552"/>
              <a:gd name="connsiteX231" fmla="*/ 16710893 w 18603203"/>
              <a:gd name="connsiteY231" fmla="*/ 74402 h 344552"/>
              <a:gd name="connsiteX232" fmla="*/ 16718733 w 18603203"/>
              <a:gd name="connsiteY232" fmla="*/ 70635 h 344552"/>
              <a:gd name="connsiteX233" fmla="*/ 16992116 w 18603203"/>
              <a:gd name="connsiteY233" fmla="*/ 15615 h 344552"/>
              <a:gd name="connsiteX234" fmla="*/ 16994334 w 18603203"/>
              <a:gd name="connsiteY234" fmla="*/ 42053 h 344552"/>
              <a:gd name="connsiteX235" fmla="*/ 16978771 w 18603203"/>
              <a:gd name="connsiteY235" fmla="*/ 74402 h 344552"/>
              <a:gd name="connsiteX236" fmla="*/ 16986611 w 18603203"/>
              <a:gd name="connsiteY236" fmla="*/ 70635 h 344552"/>
              <a:gd name="connsiteX237" fmla="*/ 17259994 w 18603203"/>
              <a:gd name="connsiteY237" fmla="*/ 15615 h 344552"/>
              <a:gd name="connsiteX238" fmla="*/ 17262212 w 18603203"/>
              <a:gd name="connsiteY238" fmla="*/ 42053 h 344552"/>
              <a:gd name="connsiteX239" fmla="*/ 17246648 w 18603203"/>
              <a:gd name="connsiteY239" fmla="*/ 74402 h 344552"/>
              <a:gd name="connsiteX240" fmla="*/ 17254488 w 18603203"/>
              <a:gd name="connsiteY240" fmla="*/ 70635 h 344552"/>
              <a:gd name="connsiteX241" fmla="*/ 17527872 w 18603203"/>
              <a:gd name="connsiteY241" fmla="*/ 15615 h 344552"/>
              <a:gd name="connsiteX242" fmla="*/ 17530090 w 18603203"/>
              <a:gd name="connsiteY242" fmla="*/ 42053 h 344552"/>
              <a:gd name="connsiteX243" fmla="*/ 17514528 w 18603203"/>
              <a:gd name="connsiteY243" fmla="*/ 74402 h 344552"/>
              <a:gd name="connsiteX244" fmla="*/ 17522368 w 18603203"/>
              <a:gd name="connsiteY244" fmla="*/ 70635 h 344552"/>
              <a:gd name="connsiteX245" fmla="*/ 17795750 w 18603203"/>
              <a:gd name="connsiteY245" fmla="*/ 15615 h 344552"/>
              <a:gd name="connsiteX246" fmla="*/ 17797968 w 18603203"/>
              <a:gd name="connsiteY246" fmla="*/ 42053 h 344552"/>
              <a:gd name="connsiteX247" fmla="*/ 17782404 w 18603203"/>
              <a:gd name="connsiteY247" fmla="*/ 74402 h 344552"/>
              <a:gd name="connsiteX248" fmla="*/ 17790244 w 18603203"/>
              <a:gd name="connsiteY248" fmla="*/ 70635 h 344552"/>
              <a:gd name="connsiteX249" fmla="*/ 18063628 w 18603203"/>
              <a:gd name="connsiteY249" fmla="*/ 15615 h 344552"/>
              <a:gd name="connsiteX250" fmla="*/ 18065846 w 18603203"/>
              <a:gd name="connsiteY250" fmla="*/ 42053 h 344552"/>
              <a:gd name="connsiteX251" fmla="*/ 18050284 w 18603203"/>
              <a:gd name="connsiteY251" fmla="*/ 74403 h 344552"/>
              <a:gd name="connsiteX252" fmla="*/ 18058124 w 18603203"/>
              <a:gd name="connsiteY252" fmla="*/ 70635 h 344552"/>
              <a:gd name="connsiteX253" fmla="*/ 18331508 w 18603203"/>
              <a:gd name="connsiteY253" fmla="*/ 15615 h 344552"/>
              <a:gd name="connsiteX254" fmla="*/ 18333724 w 18603203"/>
              <a:gd name="connsiteY254" fmla="*/ 42053 h 344552"/>
              <a:gd name="connsiteX255" fmla="*/ 18318164 w 18603203"/>
              <a:gd name="connsiteY255" fmla="*/ 74397 h 344552"/>
              <a:gd name="connsiteX256" fmla="*/ 18325994 w 18603203"/>
              <a:gd name="connsiteY256" fmla="*/ 70635 h 344552"/>
              <a:gd name="connsiteX257" fmla="*/ 18599376 w 18603203"/>
              <a:gd name="connsiteY257" fmla="*/ 15615 h 344552"/>
              <a:gd name="connsiteX258" fmla="*/ 18428480 w 18603203"/>
              <a:gd name="connsiteY258" fmla="*/ 235979 h 344552"/>
              <a:gd name="connsiteX259" fmla="*/ 18406490 w 18603203"/>
              <a:gd name="connsiteY259" fmla="*/ 253112 h 344552"/>
              <a:gd name="connsiteX260" fmla="*/ 1210035 w 18603203"/>
              <a:gd name="connsiteY260" fmla="*/ 344552 h 344552"/>
              <a:gd name="connsiteX0" fmla="*/ 499280 w 17393168"/>
              <a:gd name="connsiteY0" fmla="*/ 74402 h 344552"/>
              <a:gd name="connsiteX1" fmla="*/ 507120 w 17393168"/>
              <a:gd name="connsiteY1" fmla="*/ 70635 h 344552"/>
              <a:gd name="connsiteX2" fmla="*/ 749196 w 17393168"/>
              <a:gd name="connsiteY2" fmla="*/ 531 h 344552"/>
              <a:gd name="connsiteX3" fmla="*/ 780503 w 17393168"/>
              <a:gd name="connsiteY3" fmla="*/ 15615 h 344552"/>
              <a:gd name="connsiteX4" fmla="*/ 782721 w 17393168"/>
              <a:gd name="connsiteY4" fmla="*/ 42053 h 344552"/>
              <a:gd name="connsiteX5" fmla="*/ 767158 w 17393168"/>
              <a:gd name="connsiteY5" fmla="*/ 74402 h 344552"/>
              <a:gd name="connsiteX6" fmla="*/ 774999 w 17393168"/>
              <a:gd name="connsiteY6" fmla="*/ 70635 h 344552"/>
              <a:gd name="connsiteX7" fmla="*/ 1017075 w 17393168"/>
              <a:gd name="connsiteY7" fmla="*/ 531 h 344552"/>
              <a:gd name="connsiteX8" fmla="*/ 1048381 w 17393168"/>
              <a:gd name="connsiteY8" fmla="*/ 15615 h 344552"/>
              <a:gd name="connsiteX9" fmla="*/ 1050600 w 17393168"/>
              <a:gd name="connsiteY9" fmla="*/ 42053 h 344552"/>
              <a:gd name="connsiteX10" fmla="*/ 1035037 w 17393168"/>
              <a:gd name="connsiteY10" fmla="*/ 74402 h 344552"/>
              <a:gd name="connsiteX11" fmla="*/ 1042876 w 17393168"/>
              <a:gd name="connsiteY11" fmla="*/ 70635 h 344552"/>
              <a:gd name="connsiteX12" fmla="*/ 1284953 w 17393168"/>
              <a:gd name="connsiteY12" fmla="*/ 531 h 344552"/>
              <a:gd name="connsiteX13" fmla="*/ 1316259 w 17393168"/>
              <a:gd name="connsiteY13" fmla="*/ 15615 h 344552"/>
              <a:gd name="connsiteX14" fmla="*/ 1318478 w 17393168"/>
              <a:gd name="connsiteY14" fmla="*/ 42053 h 344552"/>
              <a:gd name="connsiteX15" fmla="*/ 1302915 w 17393168"/>
              <a:gd name="connsiteY15" fmla="*/ 74402 h 344552"/>
              <a:gd name="connsiteX16" fmla="*/ 1310754 w 17393168"/>
              <a:gd name="connsiteY16" fmla="*/ 70635 h 344552"/>
              <a:gd name="connsiteX17" fmla="*/ 1584137 w 17393168"/>
              <a:gd name="connsiteY17" fmla="*/ 15615 h 344552"/>
              <a:gd name="connsiteX18" fmla="*/ 1586355 w 17393168"/>
              <a:gd name="connsiteY18" fmla="*/ 42053 h 344552"/>
              <a:gd name="connsiteX19" fmla="*/ 1570792 w 17393168"/>
              <a:gd name="connsiteY19" fmla="*/ 74403 h 344552"/>
              <a:gd name="connsiteX20" fmla="*/ 1578633 w 17393168"/>
              <a:gd name="connsiteY20" fmla="*/ 70635 h 344552"/>
              <a:gd name="connsiteX21" fmla="*/ 1852016 w 17393168"/>
              <a:gd name="connsiteY21" fmla="*/ 15615 h 344552"/>
              <a:gd name="connsiteX22" fmla="*/ 1854234 w 17393168"/>
              <a:gd name="connsiteY22" fmla="*/ 42053 h 344552"/>
              <a:gd name="connsiteX23" fmla="*/ 1838672 w 17393168"/>
              <a:gd name="connsiteY23" fmla="*/ 74402 h 344552"/>
              <a:gd name="connsiteX24" fmla="*/ 1846510 w 17393168"/>
              <a:gd name="connsiteY24" fmla="*/ 70635 h 344552"/>
              <a:gd name="connsiteX25" fmla="*/ 2119894 w 17393168"/>
              <a:gd name="connsiteY25" fmla="*/ 15615 h 344552"/>
              <a:gd name="connsiteX26" fmla="*/ 2122112 w 17393168"/>
              <a:gd name="connsiteY26" fmla="*/ 42053 h 344552"/>
              <a:gd name="connsiteX27" fmla="*/ 2106549 w 17393168"/>
              <a:gd name="connsiteY27" fmla="*/ 74402 h 344552"/>
              <a:gd name="connsiteX28" fmla="*/ 2114389 w 17393168"/>
              <a:gd name="connsiteY28" fmla="*/ 70635 h 344552"/>
              <a:gd name="connsiteX29" fmla="*/ 2387772 w 17393168"/>
              <a:gd name="connsiteY29" fmla="*/ 15615 h 344552"/>
              <a:gd name="connsiteX30" fmla="*/ 2389990 w 17393168"/>
              <a:gd name="connsiteY30" fmla="*/ 42053 h 344552"/>
              <a:gd name="connsiteX31" fmla="*/ 2374427 w 17393168"/>
              <a:gd name="connsiteY31" fmla="*/ 74403 h 344552"/>
              <a:gd name="connsiteX32" fmla="*/ 2382267 w 17393168"/>
              <a:gd name="connsiteY32" fmla="*/ 70635 h 344552"/>
              <a:gd name="connsiteX33" fmla="*/ 2655652 w 17393168"/>
              <a:gd name="connsiteY33" fmla="*/ 15615 h 344552"/>
              <a:gd name="connsiteX34" fmla="*/ 2657869 w 17393168"/>
              <a:gd name="connsiteY34" fmla="*/ 42053 h 344552"/>
              <a:gd name="connsiteX35" fmla="*/ 2642305 w 17393168"/>
              <a:gd name="connsiteY35" fmla="*/ 74402 h 344552"/>
              <a:gd name="connsiteX36" fmla="*/ 2650147 w 17393168"/>
              <a:gd name="connsiteY36" fmla="*/ 70635 h 344552"/>
              <a:gd name="connsiteX37" fmla="*/ 2923528 w 17393168"/>
              <a:gd name="connsiteY37" fmla="*/ 15615 h 344552"/>
              <a:gd name="connsiteX38" fmla="*/ 2925747 w 17393168"/>
              <a:gd name="connsiteY38" fmla="*/ 42053 h 344552"/>
              <a:gd name="connsiteX39" fmla="*/ 2910185 w 17393168"/>
              <a:gd name="connsiteY39" fmla="*/ 74402 h 344552"/>
              <a:gd name="connsiteX40" fmla="*/ 2918023 w 17393168"/>
              <a:gd name="connsiteY40" fmla="*/ 70635 h 344552"/>
              <a:gd name="connsiteX41" fmla="*/ 3191407 w 17393168"/>
              <a:gd name="connsiteY41" fmla="*/ 15615 h 344552"/>
              <a:gd name="connsiteX42" fmla="*/ 3193624 w 17393168"/>
              <a:gd name="connsiteY42" fmla="*/ 42053 h 344552"/>
              <a:gd name="connsiteX43" fmla="*/ 3178061 w 17393168"/>
              <a:gd name="connsiteY43" fmla="*/ 74403 h 344552"/>
              <a:gd name="connsiteX44" fmla="*/ 3185902 w 17393168"/>
              <a:gd name="connsiteY44" fmla="*/ 70635 h 344552"/>
              <a:gd name="connsiteX45" fmla="*/ 3459285 w 17393168"/>
              <a:gd name="connsiteY45" fmla="*/ 15615 h 344552"/>
              <a:gd name="connsiteX46" fmla="*/ 3461504 w 17393168"/>
              <a:gd name="connsiteY46" fmla="*/ 42053 h 344552"/>
              <a:gd name="connsiteX47" fmla="*/ 3445940 w 17393168"/>
              <a:gd name="connsiteY47" fmla="*/ 74402 h 344552"/>
              <a:gd name="connsiteX48" fmla="*/ 3453780 w 17393168"/>
              <a:gd name="connsiteY48" fmla="*/ 70635 h 344552"/>
              <a:gd name="connsiteX49" fmla="*/ 3727163 w 17393168"/>
              <a:gd name="connsiteY49" fmla="*/ 15615 h 344552"/>
              <a:gd name="connsiteX50" fmla="*/ 3729381 w 17393168"/>
              <a:gd name="connsiteY50" fmla="*/ 42053 h 344552"/>
              <a:gd name="connsiteX51" fmla="*/ 3713818 w 17393168"/>
              <a:gd name="connsiteY51" fmla="*/ 74402 h 344552"/>
              <a:gd name="connsiteX52" fmla="*/ 3721658 w 17393168"/>
              <a:gd name="connsiteY52" fmla="*/ 70635 h 344552"/>
              <a:gd name="connsiteX53" fmla="*/ 3995041 w 17393168"/>
              <a:gd name="connsiteY53" fmla="*/ 15615 h 344552"/>
              <a:gd name="connsiteX54" fmla="*/ 3997259 w 17393168"/>
              <a:gd name="connsiteY54" fmla="*/ 42053 h 344552"/>
              <a:gd name="connsiteX55" fmla="*/ 3981696 w 17393168"/>
              <a:gd name="connsiteY55" fmla="*/ 74402 h 344552"/>
              <a:gd name="connsiteX56" fmla="*/ 3989536 w 17393168"/>
              <a:gd name="connsiteY56" fmla="*/ 70635 h 344552"/>
              <a:gd name="connsiteX57" fmla="*/ 4262919 w 17393168"/>
              <a:gd name="connsiteY57" fmla="*/ 15615 h 344552"/>
              <a:gd name="connsiteX58" fmla="*/ 4265137 w 17393168"/>
              <a:gd name="connsiteY58" fmla="*/ 42053 h 344552"/>
              <a:gd name="connsiteX59" fmla="*/ 4249574 w 17393168"/>
              <a:gd name="connsiteY59" fmla="*/ 74403 h 344552"/>
              <a:gd name="connsiteX60" fmla="*/ 4257416 w 17393168"/>
              <a:gd name="connsiteY60" fmla="*/ 70635 h 344552"/>
              <a:gd name="connsiteX61" fmla="*/ 4530799 w 17393168"/>
              <a:gd name="connsiteY61" fmla="*/ 15615 h 344552"/>
              <a:gd name="connsiteX62" fmla="*/ 4533016 w 17393168"/>
              <a:gd name="connsiteY62" fmla="*/ 42053 h 344552"/>
              <a:gd name="connsiteX63" fmla="*/ 4517454 w 17393168"/>
              <a:gd name="connsiteY63" fmla="*/ 74402 h 344552"/>
              <a:gd name="connsiteX64" fmla="*/ 4525294 w 17393168"/>
              <a:gd name="connsiteY64" fmla="*/ 70635 h 344552"/>
              <a:gd name="connsiteX65" fmla="*/ 4798677 w 17393168"/>
              <a:gd name="connsiteY65" fmla="*/ 15615 h 344552"/>
              <a:gd name="connsiteX66" fmla="*/ 4800895 w 17393168"/>
              <a:gd name="connsiteY66" fmla="*/ 42053 h 344552"/>
              <a:gd name="connsiteX67" fmla="*/ 4785332 w 17393168"/>
              <a:gd name="connsiteY67" fmla="*/ 74402 h 344552"/>
              <a:gd name="connsiteX68" fmla="*/ 4793172 w 17393168"/>
              <a:gd name="connsiteY68" fmla="*/ 70635 h 344552"/>
              <a:gd name="connsiteX69" fmla="*/ 5066555 w 17393168"/>
              <a:gd name="connsiteY69" fmla="*/ 15615 h 344552"/>
              <a:gd name="connsiteX70" fmla="*/ 5068773 w 17393168"/>
              <a:gd name="connsiteY70" fmla="*/ 42053 h 344552"/>
              <a:gd name="connsiteX71" fmla="*/ 5053210 w 17393168"/>
              <a:gd name="connsiteY71" fmla="*/ 74403 h 344552"/>
              <a:gd name="connsiteX72" fmla="*/ 5061051 w 17393168"/>
              <a:gd name="connsiteY72" fmla="*/ 70635 h 344552"/>
              <a:gd name="connsiteX73" fmla="*/ 5334433 w 17393168"/>
              <a:gd name="connsiteY73" fmla="*/ 15615 h 344552"/>
              <a:gd name="connsiteX74" fmla="*/ 5336652 w 17393168"/>
              <a:gd name="connsiteY74" fmla="*/ 42053 h 344552"/>
              <a:gd name="connsiteX75" fmla="*/ 5321089 w 17393168"/>
              <a:gd name="connsiteY75" fmla="*/ 74402 h 344552"/>
              <a:gd name="connsiteX76" fmla="*/ 5328928 w 17393168"/>
              <a:gd name="connsiteY76" fmla="*/ 70635 h 344552"/>
              <a:gd name="connsiteX77" fmla="*/ 5602311 w 17393168"/>
              <a:gd name="connsiteY77" fmla="*/ 15615 h 344552"/>
              <a:gd name="connsiteX78" fmla="*/ 5604530 w 17393168"/>
              <a:gd name="connsiteY78" fmla="*/ 42053 h 344552"/>
              <a:gd name="connsiteX79" fmla="*/ 5588966 w 17393168"/>
              <a:gd name="connsiteY79" fmla="*/ 74402 h 344552"/>
              <a:gd name="connsiteX80" fmla="*/ 5596806 w 17393168"/>
              <a:gd name="connsiteY80" fmla="*/ 70635 h 344552"/>
              <a:gd name="connsiteX81" fmla="*/ 5870189 w 17393168"/>
              <a:gd name="connsiteY81" fmla="*/ 15615 h 344552"/>
              <a:gd name="connsiteX82" fmla="*/ 5872408 w 17393168"/>
              <a:gd name="connsiteY82" fmla="*/ 42053 h 344552"/>
              <a:gd name="connsiteX83" fmla="*/ 5856844 w 17393168"/>
              <a:gd name="connsiteY83" fmla="*/ 74403 h 344552"/>
              <a:gd name="connsiteX84" fmla="*/ 5864685 w 17393168"/>
              <a:gd name="connsiteY84" fmla="*/ 70635 h 344552"/>
              <a:gd name="connsiteX85" fmla="*/ 6138069 w 17393168"/>
              <a:gd name="connsiteY85" fmla="*/ 15615 h 344552"/>
              <a:gd name="connsiteX86" fmla="*/ 6140286 w 17393168"/>
              <a:gd name="connsiteY86" fmla="*/ 42053 h 344552"/>
              <a:gd name="connsiteX87" fmla="*/ 6124723 w 17393168"/>
              <a:gd name="connsiteY87" fmla="*/ 74402 h 344552"/>
              <a:gd name="connsiteX88" fmla="*/ 6132563 w 17393168"/>
              <a:gd name="connsiteY88" fmla="*/ 70635 h 344552"/>
              <a:gd name="connsiteX89" fmla="*/ 6405947 w 17393168"/>
              <a:gd name="connsiteY89" fmla="*/ 15615 h 344552"/>
              <a:gd name="connsiteX90" fmla="*/ 6408164 w 17393168"/>
              <a:gd name="connsiteY90" fmla="*/ 42053 h 344552"/>
              <a:gd name="connsiteX91" fmla="*/ 6392602 w 17393168"/>
              <a:gd name="connsiteY91" fmla="*/ 74402 h 344552"/>
              <a:gd name="connsiteX92" fmla="*/ 6400442 w 17393168"/>
              <a:gd name="connsiteY92" fmla="*/ 70635 h 344552"/>
              <a:gd name="connsiteX93" fmla="*/ 6673825 w 17393168"/>
              <a:gd name="connsiteY93" fmla="*/ 15615 h 344552"/>
              <a:gd name="connsiteX94" fmla="*/ 6676042 w 17393168"/>
              <a:gd name="connsiteY94" fmla="*/ 42053 h 344552"/>
              <a:gd name="connsiteX95" fmla="*/ 6660480 w 17393168"/>
              <a:gd name="connsiteY95" fmla="*/ 74402 h 344552"/>
              <a:gd name="connsiteX96" fmla="*/ 6668321 w 17393168"/>
              <a:gd name="connsiteY96" fmla="*/ 70635 h 344552"/>
              <a:gd name="connsiteX97" fmla="*/ 6941704 w 17393168"/>
              <a:gd name="connsiteY97" fmla="*/ 15615 h 344552"/>
              <a:gd name="connsiteX98" fmla="*/ 6943922 w 17393168"/>
              <a:gd name="connsiteY98" fmla="*/ 42053 h 344552"/>
              <a:gd name="connsiteX99" fmla="*/ 6928359 w 17393168"/>
              <a:gd name="connsiteY99" fmla="*/ 74402 h 344552"/>
              <a:gd name="connsiteX100" fmla="*/ 6936199 w 17393168"/>
              <a:gd name="connsiteY100" fmla="*/ 70635 h 344552"/>
              <a:gd name="connsiteX101" fmla="*/ 7209582 w 17393168"/>
              <a:gd name="connsiteY101" fmla="*/ 15615 h 344552"/>
              <a:gd name="connsiteX102" fmla="*/ 7211800 w 17393168"/>
              <a:gd name="connsiteY102" fmla="*/ 42053 h 344552"/>
              <a:gd name="connsiteX103" fmla="*/ 7196237 w 17393168"/>
              <a:gd name="connsiteY103" fmla="*/ 74402 h 344552"/>
              <a:gd name="connsiteX104" fmla="*/ 7204077 w 17393168"/>
              <a:gd name="connsiteY104" fmla="*/ 70635 h 344552"/>
              <a:gd name="connsiteX105" fmla="*/ 7477459 w 17393168"/>
              <a:gd name="connsiteY105" fmla="*/ 15615 h 344552"/>
              <a:gd name="connsiteX106" fmla="*/ 7479678 w 17393168"/>
              <a:gd name="connsiteY106" fmla="*/ 42053 h 344552"/>
              <a:gd name="connsiteX107" fmla="*/ 7464115 w 17393168"/>
              <a:gd name="connsiteY107" fmla="*/ 74402 h 344552"/>
              <a:gd name="connsiteX108" fmla="*/ 7471955 w 17393168"/>
              <a:gd name="connsiteY108" fmla="*/ 70635 h 344552"/>
              <a:gd name="connsiteX109" fmla="*/ 7745337 w 17393168"/>
              <a:gd name="connsiteY109" fmla="*/ 15615 h 344552"/>
              <a:gd name="connsiteX110" fmla="*/ 7747555 w 17393168"/>
              <a:gd name="connsiteY110" fmla="*/ 42053 h 344552"/>
              <a:gd name="connsiteX111" fmla="*/ 7731992 w 17393168"/>
              <a:gd name="connsiteY111" fmla="*/ 74402 h 344552"/>
              <a:gd name="connsiteX112" fmla="*/ 7739832 w 17393168"/>
              <a:gd name="connsiteY112" fmla="*/ 70635 h 344552"/>
              <a:gd name="connsiteX113" fmla="*/ 8013215 w 17393168"/>
              <a:gd name="connsiteY113" fmla="*/ 15615 h 344552"/>
              <a:gd name="connsiteX114" fmla="*/ 8015433 w 17393168"/>
              <a:gd name="connsiteY114" fmla="*/ 42053 h 344552"/>
              <a:gd name="connsiteX115" fmla="*/ 7999870 w 17393168"/>
              <a:gd name="connsiteY115" fmla="*/ 74402 h 344552"/>
              <a:gd name="connsiteX116" fmla="*/ 8007710 w 17393168"/>
              <a:gd name="connsiteY116" fmla="*/ 70635 h 344552"/>
              <a:gd name="connsiteX117" fmla="*/ 8281093 w 17393168"/>
              <a:gd name="connsiteY117" fmla="*/ 15615 h 344552"/>
              <a:gd name="connsiteX118" fmla="*/ 8283311 w 17393168"/>
              <a:gd name="connsiteY118" fmla="*/ 42053 h 344552"/>
              <a:gd name="connsiteX119" fmla="*/ 8267748 w 17393168"/>
              <a:gd name="connsiteY119" fmla="*/ 74403 h 344552"/>
              <a:gd name="connsiteX120" fmla="*/ 8275589 w 17393168"/>
              <a:gd name="connsiteY120" fmla="*/ 70635 h 344552"/>
              <a:gd name="connsiteX121" fmla="*/ 8548972 w 17393168"/>
              <a:gd name="connsiteY121" fmla="*/ 15615 h 344552"/>
              <a:gd name="connsiteX122" fmla="*/ 8551190 w 17393168"/>
              <a:gd name="connsiteY122" fmla="*/ 42053 h 344552"/>
              <a:gd name="connsiteX123" fmla="*/ 8535630 w 17393168"/>
              <a:gd name="connsiteY123" fmla="*/ 74397 h 344552"/>
              <a:gd name="connsiteX124" fmla="*/ 8543459 w 17393168"/>
              <a:gd name="connsiteY124" fmla="*/ 70635 h 344552"/>
              <a:gd name="connsiteX125" fmla="*/ 8816842 w 17393168"/>
              <a:gd name="connsiteY125" fmla="*/ 15615 h 344552"/>
              <a:gd name="connsiteX126" fmla="*/ 8819060 w 17393168"/>
              <a:gd name="connsiteY126" fmla="*/ 42053 h 344552"/>
              <a:gd name="connsiteX127" fmla="*/ 8803296 w 17393168"/>
              <a:gd name="connsiteY127" fmla="*/ 74821 h 344552"/>
              <a:gd name="connsiteX128" fmla="*/ 8811742 w 17393168"/>
              <a:gd name="connsiteY128" fmla="*/ 70635 h 344552"/>
              <a:gd name="connsiteX129" fmla="*/ 9021476 w 17393168"/>
              <a:gd name="connsiteY129" fmla="*/ 1350 h 344552"/>
              <a:gd name="connsiteX130" fmla="*/ 9085125 w 17393168"/>
              <a:gd name="connsiteY130" fmla="*/ 15615 h 344552"/>
              <a:gd name="connsiteX131" fmla="*/ 9087343 w 17393168"/>
              <a:gd name="connsiteY131" fmla="*/ 42053 h 344552"/>
              <a:gd name="connsiteX132" fmla="*/ 9071780 w 17393168"/>
              <a:gd name="connsiteY132" fmla="*/ 74402 h 344552"/>
              <a:gd name="connsiteX133" fmla="*/ 9079620 w 17393168"/>
              <a:gd name="connsiteY133" fmla="*/ 70635 h 344552"/>
              <a:gd name="connsiteX134" fmla="*/ 9321696 w 17393168"/>
              <a:gd name="connsiteY134" fmla="*/ 531 h 344552"/>
              <a:gd name="connsiteX135" fmla="*/ 9353003 w 17393168"/>
              <a:gd name="connsiteY135" fmla="*/ 15615 h 344552"/>
              <a:gd name="connsiteX136" fmla="*/ 9355221 w 17393168"/>
              <a:gd name="connsiteY136" fmla="*/ 42053 h 344552"/>
              <a:gd name="connsiteX137" fmla="*/ 9339658 w 17393168"/>
              <a:gd name="connsiteY137" fmla="*/ 74402 h 344552"/>
              <a:gd name="connsiteX138" fmla="*/ 9347499 w 17393168"/>
              <a:gd name="connsiteY138" fmla="*/ 70635 h 344552"/>
              <a:gd name="connsiteX139" fmla="*/ 9589575 w 17393168"/>
              <a:gd name="connsiteY139" fmla="*/ 531 h 344552"/>
              <a:gd name="connsiteX140" fmla="*/ 9620881 w 17393168"/>
              <a:gd name="connsiteY140" fmla="*/ 15615 h 344552"/>
              <a:gd name="connsiteX141" fmla="*/ 9623100 w 17393168"/>
              <a:gd name="connsiteY141" fmla="*/ 42053 h 344552"/>
              <a:gd name="connsiteX142" fmla="*/ 9607537 w 17393168"/>
              <a:gd name="connsiteY142" fmla="*/ 74402 h 344552"/>
              <a:gd name="connsiteX143" fmla="*/ 9615376 w 17393168"/>
              <a:gd name="connsiteY143" fmla="*/ 70635 h 344552"/>
              <a:gd name="connsiteX144" fmla="*/ 9888758 w 17393168"/>
              <a:gd name="connsiteY144" fmla="*/ 15615 h 344552"/>
              <a:gd name="connsiteX145" fmla="*/ 9890977 w 17393168"/>
              <a:gd name="connsiteY145" fmla="*/ 42053 h 344552"/>
              <a:gd name="connsiteX146" fmla="*/ 9875415 w 17393168"/>
              <a:gd name="connsiteY146" fmla="*/ 74402 h 344552"/>
              <a:gd name="connsiteX147" fmla="*/ 9883254 w 17393168"/>
              <a:gd name="connsiteY147" fmla="*/ 70635 h 344552"/>
              <a:gd name="connsiteX148" fmla="*/ 10156637 w 17393168"/>
              <a:gd name="connsiteY148" fmla="*/ 15615 h 344552"/>
              <a:gd name="connsiteX149" fmla="*/ 10158855 w 17393168"/>
              <a:gd name="connsiteY149" fmla="*/ 42053 h 344552"/>
              <a:gd name="connsiteX150" fmla="*/ 10143292 w 17393168"/>
              <a:gd name="connsiteY150" fmla="*/ 74403 h 344552"/>
              <a:gd name="connsiteX151" fmla="*/ 10151133 w 17393168"/>
              <a:gd name="connsiteY151" fmla="*/ 70635 h 344552"/>
              <a:gd name="connsiteX152" fmla="*/ 10424516 w 17393168"/>
              <a:gd name="connsiteY152" fmla="*/ 15615 h 344552"/>
              <a:gd name="connsiteX153" fmla="*/ 10426734 w 17393168"/>
              <a:gd name="connsiteY153" fmla="*/ 42053 h 344552"/>
              <a:gd name="connsiteX154" fmla="*/ 10411172 w 17393168"/>
              <a:gd name="connsiteY154" fmla="*/ 74402 h 344552"/>
              <a:gd name="connsiteX155" fmla="*/ 10419010 w 17393168"/>
              <a:gd name="connsiteY155" fmla="*/ 70635 h 344552"/>
              <a:gd name="connsiteX156" fmla="*/ 10692394 w 17393168"/>
              <a:gd name="connsiteY156" fmla="*/ 15615 h 344552"/>
              <a:gd name="connsiteX157" fmla="*/ 10694612 w 17393168"/>
              <a:gd name="connsiteY157" fmla="*/ 42053 h 344552"/>
              <a:gd name="connsiteX158" fmla="*/ 10679049 w 17393168"/>
              <a:gd name="connsiteY158" fmla="*/ 74402 h 344552"/>
              <a:gd name="connsiteX159" fmla="*/ 10686889 w 17393168"/>
              <a:gd name="connsiteY159" fmla="*/ 70635 h 344552"/>
              <a:gd name="connsiteX160" fmla="*/ 10960272 w 17393168"/>
              <a:gd name="connsiteY160" fmla="*/ 15615 h 344552"/>
              <a:gd name="connsiteX161" fmla="*/ 10962490 w 17393168"/>
              <a:gd name="connsiteY161" fmla="*/ 42053 h 344552"/>
              <a:gd name="connsiteX162" fmla="*/ 10946927 w 17393168"/>
              <a:gd name="connsiteY162" fmla="*/ 74403 h 344552"/>
              <a:gd name="connsiteX163" fmla="*/ 10954767 w 17393168"/>
              <a:gd name="connsiteY163" fmla="*/ 70635 h 344552"/>
              <a:gd name="connsiteX164" fmla="*/ 11228151 w 17393168"/>
              <a:gd name="connsiteY164" fmla="*/ 15615 h 344552"/>
              <a:gd name="connsiteX165" fmla="*/ 11230369 w 17393168"/>
              <a:gd name="connsiteY165" fmla="*/ 42053 h 344552"/>
              <a:gd name="connsiteX166" fmla="*/ 11214805 w 17393168"/>
              <a:gd name="connsiteY166" fmla="*/ 74402 h 344552"/>
              <a:gd name="connsiteX167" fmla="*/ 11222646 w 17393168"/>
              <a:gd name="connsiteY167" fmla="*/ 70635 h 344552"/>
              <a:gd name="connsiteX168" fmla="*/ 11496028 w 17393168"/>
              <a:gd name="connsiteY168" fmla="*/ 15615 h 344552"/>
              <a:gd name="connsiteX169" fmla="*/ 11498247 w 17393168"/>
              <a:gd name="connsiteY169" fmla="*/ 42053 h 344552"/>
              <a:gd name="connsiteX170" fmla="*/ 11482684 w 17393168"/>
              <a:gd name="connsiteY170" fmla="*/ 74402 h 344552"/>
              <a:gd name="connsiteX171" fmla="*/ 11490523 w 17393168"/>
              <a:gd name="connsiteY171" fmla="*/ 70635 h 344552"/>
              <a:gd name="connsiteX172" fmla="*/ 11763907 w 17393168"/>
              <a:gd name="connsiteY172" fmla="*/ 15615 h 344552"/>
              <a:gd name="connsiteX173" fmla="*/ 11766124 w 17393168"/>
              <a:gd name="connsiteY173" fmla="*/ 42053 h 344552"/>
              <a:gd name="connsiteX174" fmla="*/ 11750561 w 17393168"/>
              <a:gd name="connsiteY174" fmla="*/ 74403 h 344552"/>
              <a:gd name="connsiteX175" fmla="*/ 11758402 w 17393168"/>
              <a:gd name="connsiteY175" fmla="*/ 70635 h 344552"/>
              <a:gd name="connsiteX176" fmla="*/ 12031785 w 17393168"/>
              <a:gd name="connsiteY176" fmla="*/ 15615 h 344552"/>
              <a:gd name="connsiteX177" fmla="*/ 12034003 w 17393168"/>
              <a:gd name="connsiteY177" fmla="*/ 42053 h 344552"/>
              <a:gd name="connsiteX178" fmla="*/ 12018440 w 17393168"/>
              <a:gd name="connsiteY178" fmla="*/ 74402 h 344552"/>
              <a:gd name="connsiteX179" fmla="*/ 12026280 w 17393168"/>
              <a:gd name="connsiteY179" fmla="*/ 70635 h 344552"/>
              <a:gd name="connsiteX180" fmla="*/ 12299663 w 17393168"/>
              <a:gd name="connsiteY180" fmla="*/ 15615 h 344552"/>
              <a:gd name="connsiteX181" fmla="*/ 12301881 w 17393168"/>
              <a:gd name="connsiteY181" fmla="*/ 42053 h 344552"/>
              <a:gd name="connsiteX182" fmla="*/ 12286318 w 17393168"/>
              <a:gd name="connsiteY182" fmla="*/ 74402 h 344552"/>
              <a:gd name="connsiteX183" fmla="*/ 12294158 w 17393168"/>
              <a:gd name="connsiteY183" fmla="*/ 70635 h 344552"/>
              <a:gd name="connsiteX184" fmla="*/ 12567541 w 17393168"/>
              <a:gd name="connsiteY184" fmla="*/ 15615 h 344552"/>
              <a:gd name="connsiteX185" fmla="*/ 12569759 w 17393168"/>
              <a:gd name="connsiteY185" fmla="*/ 42053 h 344552"/>
              <a:gd name="connsiteX186" fmla="*/ 12554196 w 17393168"/>
              <a:gd name="connsiteY186" fmla="*/ 74402 h 344552"/>
              <a:gd name="connsiteX187" fmla="*/ 12562036 w 17393168"/>
              <a:gd name="connsiteY187" fmla="*/ 70635 h 344552"/>
              <a:gd name="connsiteX188" fmla="*/ 12835419 w 17393168"/>
              <a:gd name="connsiteY188" fmla="*/ 15615 h 344552"/>
              <a:gd name="connsiteX189" fmla="*/ 12837637 w 17393168"/>
              <a:gd name="connsiteY189" fmla="*/ 42053 h 344552"/>
              <a:gd name="connsiteX190" fmla="*/ 12822074 w 17393168"/>
              <a:gd name="connsiteY190" fmla="*/ 74403 h 344552"/>
              <a:gd name="connsiteX191" fmla="*/ 12829915 w 17393168"/>
              <a:gd name="connsiteY191" fmla="*/ 70635 h 344552"/>
              <a:gd name="connsiteX192" fmla="*/ 13103298 w 17393168"/>
              <a:gd name="connsiteY192" fmla="*/ 15615 h 344552"/>
              <a:gd name="connsiteX193" fmla="*/ 13105516 w 17393168"/>
              <a:gd name="connsiteY193" fmla="*/ 42053 h 344552"/>
              <a:gd name="connsiteX194" fmla="*/ 13089953 w 17393168"/>
              <a:gd name="connsiteY194" fmla="*/ 74402 h 344552"/>
              <a:gd name="connsiteX195" fmla="*/ 13097793 w 17393168"/>
              <a:gd name="connsiteY195" fmla="*/ 70635 h 344552"/>
              <a:gd name="connsiteX196" fmla="*/ 13371176 w 17393168"/>
              <a:gd name="connsiteY196" fmla="*/ 15615 h 344552"/>
              <a:gd name="connsiteX197" fmla="*/ 13373394 w 17393168"/>
              <a:gd name="connsiteY197" fmla="*/ 42053 h 344552"/>
              <a:gd name="connsiteX198" fmla="*/ 13357831 w 17393168"/>
              <a:gd name="connsiteY198" fmla="*/ 74402 h 344552"/>
              <a:gd name="connsiteX199" fmla="*/ 13365671 w 17393168"/>
              <a:gd name="connsiteY199" fmla="*/ 70635 h 344552"/>
              <a:gd name="connsiteX200" fmla="*/ 13639054 w 17393168"/>
              <a:gd name="connsiteY200" fmla="*/ 15615 h 344552"/>
              <a:gd name="connsiteX201" fmla="*/ 13641272 w 17393168"/>
              <a:gd name="connsiteY201" fmla="*/ 42053 h 344552"/>
              <a:gd name="connsiteX202" fmla="*/ 13625709 w 17393168"/>
              <a:gd name="connsiteY202" fmla="*/ 74403 h 344552"/>
              <a:gd name="connsiteX203" fmla="*/ 13633550 w 17393168"/>
              <a:gd name="connsiteY203" fmla="*/ 70635 h 344552"/>
              <a:gd name="connsiteX204" fmla="*/ 13906933 w 17393168"/>
              <a:gd name="connsiteY204" fmla="*/ 15615 h 344552"/>
              <a:gd name="connsiteX205" fmla="*/ 13909151 w 17393168"/>
              <a:gd name="connsiteY205" fmla="*/ 42053 h 344552"/>
              <a:gd name="connsiteX206" fmla="*/ 13893588 w 17393168"/>
              <a:gd name="connsiteY206" fmla="*/ 74402 h 344552"/>
              <a:gd name="connsiteX207" fmla="*/ 13901428 w 17393168"/>
              <a:gd name="connsiteY207" fmla="*/ 70635 h 344552"/>
              <a:gd name="connsiteX208" fmla="*/ 14174811 w 17393168"/>
              <a:gd name="connsiteY208" fmla="*/ 15615 h 344552"/>
              <a:gd name="connsiteX209" fmla="*/ 14177029 w 17393168"/>
              <a:gd name="connsiteY209" fmla="*/ 42053 h 344552"/>
              <a:gd name="connsiteX210" fmla="*/ 14161466 w 17393168"/>
              <a:gd name="connsiteY210" fmla="*/ 74402 h 344552"/>
              <a:gd name="connsiteX211" fmla="*/ 14169306 w 17393168"/>
              <a:gd name="connsiteY211" fmla="*/ 70635 h 344552"/>
              <a:gd name="connsiteX212" fmla="*/ 14442689 w 17393168"/>
              <a:gd name="connsiteY212" fmla="*/ 15615 h 344552"/>
              <a:gd name="connsiteX213" fmla="*/ 14444907 w 17393168"/>
              <a:gd name="connsiteY213" fmla="*/ 42053 h 344552"/>
              <a:gd name="connsiteX214" fmla="*/ 14429344 w 17393168"/>
              <a:gd name="connsiteY214" fmla="*/ 74403 h 344552"/>
              <a:gd name="connsiteX215" fmla="*/ 14437185 w 17393168"/>
              <a:gd name="connsiteY215" fmla="*/ 70635 h 344552"/>
              <a:gd name="connsiteX216" fmla="*/ 14710568 w 17393168"/>
              <a:gd name="connsiteY216" fmla="*/ 15615 h 344552"/>
              <a:gd name="connsiteX217" fmla="*/ 14712786 w 17393168"/>
              <a:gd name="connsiteY217" fmla="*/ 42053 h 344552"/>
              <a:gd name="connsiteX218" fmla="*/ 14697223 w 17393168"/>
              <a:gd name="connsiteY218" fmla="*/ 74402 h 344552"/>
              <a:gd name="connsiteX219" fmla="*/ 14705063 w 17393168"/>
              <a:gd name="connsiteY219" fmla="*/ 70635 h 344552"/>
              <a:gd name="connsiteX220" fmla="*/ 14978446 w 17393168"/>
              <a:gd name="connsiteY220" fmla="*/ 15615 h 344552"/>
              <a:gd name="connsiteX221" fmla="*/ 14980664 w 17393168"/>
              <a:gd name="connsiteY221" fmla="*/ 42053 h 344552"/>
              <a:gd name="connsiteX222" fmla="*/ 14965101 w 17393168"/>
              <a:gd name="connsiteY222" fmla="*/ 74402 h 344552"/>
              <a:gd name="connsiteX223" fmla="*/ 14972941 w 17393168"/>
              <a:gd name="connsiteY223" fmla="*/ 70635 h 344552"/>
              <a:gd name="connsiteX224" fmla="*/ 15246324 w 17393168"/>
              <a:gd name="connsiteY224" fmla="*/ 15615 h 344552"/>
              <a:gd name="connsiteX225" fmla="*/ 15248542 w 17393168"/>
              <a:gd name="connsiteY225" fmla="*/ 42053 h 344552"/>
              <a:gd name="connsiteX226" fmla="*/ 15232979 w 17393168"/>
              <a:gd name="connsiteY226" fmla="*/ 74402 h 344552"/>
              <a:gd name="connsiteX227" fmla="*/ 15240820 w 17393168"/>
              <a:gd name="connsiteY227" fmla="*/ 70635 h 344552"/>
              <a:gd name="connsiteX228" fmla="*/ 15514203 w 17393168"/>
              <a:gd name="connsiteY228" fmla="*/ 15615 h 344552"/>
              <a:gd name="connsiteX229" fmla="*/ 15516421 w 17393168"/>
              <a:gd name="connsiteY229" fmla="*/ 42053 h 344552"/>
              <a:gd name="connsiteX230" fmla="*/ 15500858 w 17393168"/>
              <a:gd name="connsiteY230" fmla="*/ 74402 h 344552"/>
              <a:gd name="connsiteX231" fmla="*/ 15508698 w 17393168"/>
              <a:gd name="connsiteY231" fmla="*/ 70635 h 344552"/>
              <a:gd name="connsiteX232" fmla="*/ 15782081 w 17393168"/>
              <a:gd name="connsiteY232" fmla="*/ 15615 h 344552"/>
              <a:gd name="connsiteX233" fmla="*/ 15784299 w 17393168"/>
              <a:gd name="connsiteY233" fmla="*/ 42053 h 344552"/>
              <a:gd name="connsiteX234" fmla="*/ 15768736 w 17393168"/>
              <a:gd name="connsiteY234" fmla="*/ 74402 h 344552"/>
              <a:gd name="connsiteX235" fmla="*/ 15776576 w 17393168"/>
              <a:gd name="connsiteY235" fmla="*/ 70635 h 344552"/>
              <a:gd name="connsiteX236" fmla="*/ 16049959 w 17393168"/>
              <a:gd name="connsiteY236" fmla="*/ 15615 h 344552"/>
              <a:gd name="connsiteX237" fmla="*/ 16052177 w 17393168"/>
              <a:gd name="connsiteY237" fmla="*/ 42053 h 344552"/>
              <a:gd name="connsiteX238" fmla="*/ 16036613 w 17393168"/>
              <a:gd name="connsiteY238" fmla="*/ 74402 h 344552"/>
              <a:gd name="connsiteX239" fmla="*/ 16044453 w 17393168"/>
              <a:gd name="connsiteY239" fmla="*/ 70635 h 344552"/>
              <a:gd name="connsiteX240" fmla="*/ 16317837 w 17393168"/>
              <a:gd name="connsiteY240" fmla="*/ 15615 h 344552"/>
              <a:gd name="connsiteX241" fmla="*/ 16320055 w 17393168"/>
              <a:gd name="connsiteY241" fmla="*/ 42053 h 344552"/>
              <a:gd name="connsiteX242" fmla="*/ 16304493 w 17393168"/>
              <a:gd name="connsiteY242" fmla="*/ 74402 h 344552"/>
              <a:gd name="connsiteX243" fmla="*/ 16312333 w 17393168"/>
              <a:gd name="connsiteY243" fmla="*/ 70635 h 344552"/>
              <a:gd name="connsiteX244" fmla="*/ 16585715 w 17393168"/>
              <a:gd name="connsiteY244" fmla="*/ 15615 h 344552"/>
              <a:gd name="connsiteX245" fmla="*/ 16587933 w 17393168"/>
              <a:gd name="connsiteY245" fmla="*/ 42053 h 344552"/>
              <a:gd name="connsiteX246" fmla="*/ 16572369 w 17393168"/>
              <a:gd name="connsiteY246" fmla="*/ 74402 h 344552"/>
              <a:gd name="connsiteX247" fmla="*/ 16580209 w 17393168"/>
              <a:gd name="connsiteY247" fmla="*/ 70635 h 344552"/>
              <a:gd name="connsiteX248" fmla="*/ 16853593 w 17393168"/>
              <a:gd name="connsiteY248" fmla="*/ 15615 h 344552"/>
              <a:gd name="connsiteX249" fmla="*/ 16855811 w 17393168"/>
              <a:gd name="connsiteY249" fmla="*/ 42053 h 344552"/>
              <a:gd name="connsiteX250" fmla="*/ 16840249 w 17393168"/>
              <a:gd name="connsiteY250" fmla="*/ 74403 h 344552"/>
              <a:gd name="connsiteX251" fmla="*/ 16848089 w 17393168"/>
              <a:gd name="connsiteY251" fmla="*/ 70635 h 344552"/>
              <a:gd name="connsiteX252" fmla="*/ 17121473 w 17393168"/>
              <a:gd name="connsiteY252" fmla="*/ 15615 h 344552"/>
              <a:gd name="connsiteX253" fmla="*/ 17123689 w 17393168"/>
              <a:gd name="connsiteY253" fmla="*/ 42053 h 344552"/>
              <a:gd name="connsiteX254" fmla="*/ 17108129 w 17393168"/>
              <a:gd name="connsiteY254" fmla="*/ 74397 h 344552"/>
              <a:gd name="connsiteX255" fmla="*/ 17115959 w 17393168"/>
              <a:gd name="connsiteY255" fmla="*/ 70635 h 344552"/>
              <a:gd name="connsiteX256" fmla="*/ 17389341 w 17393168"/>
              <a:gd name="connsiteY256" fmla="*/ 15615 h 344552"/>
              <a:gd name="connsiteX257" fmla="*/ 17218445 w 17393168"/>
              <a:gd name="connsiteY257" fmla="*/ 235979 h 344552"/>
              <a:gd name="connsiteX258" fmla="*/ 17196455 w 17393168"/>
              <a:gd name="connsiteY258" fmla="*/ 253112 h 344552"/>
              <a:gd name="connsiteX259" fmla="*/ 0 w 17393168"/>
              <a:gd name="connsiteY259" fmla="*/ 344552 h 344552"/>
              <a:gd name="connsiteX0" fmla="*/ 0 w 16893888"/>
              <a:gd name="connsiteY0" fmla="*/ 74402 h 253112"/>
              <a:gd name="connsiteX1" fmla="*/ 7840 w 16893888"/>
              <a:gd name="connsiteY1" fmla="*/ 70635 h 253112"/>
              <a:gd name="connsiteX2" fmla="*/ 249916 w 16893888"/>
              <a:gd name="connsiteY2" fmla="*/ 531 h 253112"/>
              <a:gd name="connsiteX3" fmla="*/ 281223 w 16893888"/>
              <a:gd name="connsiteY3" fmla="*/ 15615 h 253112"/>
              <a:gd name="connsiteX4" fmla="*/ 283441 w 16893888"/>
              <a:gd name="connsiteY4" fmla="*/ 42053 h 253112"/>
              <a:gd name="connsiteX5" fmla="*/ 267878 w 16893888"/>
              <a:gd name="connsiteY5" fmla="*/ 74402 h 253112"/>
              <a:gd name="connsiteX6" fmla="*/ 275719 w 16893888"/>
              <a:gd name="connsiteY6" fmla="*/ 70635 h 253112"/>
              <a:gd name="connsiteX7" fmla="*/ 517795 w 16893888"/>
              <a:gd name="connsiteY7" fmla="*/ 531 h 253112"/>
              <a:gd name="connsiteX8" fmla="*/ 549101 w 16893888"/>
              <a:gd name="connsiteY8" fmla="*/ 15615 h 253112"/>
              <a:gd name="connsiteX9" fmla="*/ 551320 w 16893888"/>
              <a:gd name="connsiteY9" fmla="*/ 42053 h 253112"/>
              <a:gd name="connsiteX10" fmla="*/ 535757 w 16893888"/>
              <a:gd name="connsiteY10" fmla="*/ 74402 h 253112"/>
              <a:gd name="connsiteX11" fmla="*/ 543596 w 16893888"/>
              <a:gd name="connsiteY11" fmla="*/ 70635 h 253112"/>
              <a:gd name="connsiteX12" fmla="*/ 785673 w 16893888"/>
              <a:gd name="connsiteY12" fmla="*/ 531 h 253112"/>
              <a:gd name="connsiteX13" fmla="*/ 816979 w 16893888"/>
              <a:gd name="connsiteY13" fmla="*/ 15615 h 253112"/>
              <a:gd name="connsiteX14" fmla="*/ 819198 w 16893888"/>
              <a:gd name="connsiteY14" fmla="*/ 42053 h 253112"/>
              <a:gd name="connsiteX15" fmla="*/ 803635 w 16893888"/>
              <a:gd name="connsiteY15" fmla="*/ 74402 h 253112"/>
              <a:gd name="connsiteX16" fmla="*/ 811474 w 16893888"/>
              <a:gd name="connsiteY16" fmla="*/ 70635 h 253112"/>
              <a:gd name="connsiteX17" fmla="*/ 1084857 w 16893888"/>
              <a:gd name="connsiteY17" fmla="*/ 15615 h 253112"/>
              <a:gd name="connsiteX18" fmla="*/ 1087075 w 16893888"/>
              <a:gd name="connsiteY18" fmla="*/ 42053 h 253112"/>
              <a:gd name="connsiteX19" fmla="*/ 1071512 w 16893888"/>
              <a:gd name="connsiteY19" fmla="*/ 74403 h 253112"/>
              <a:gd name="connsiteX20" fmla="*/ 1079353 w 16893888"/>
              <a:gd name="connsiteY20" fmla="*/ 70635 h 253112"/>
              <a:gd name="connsiteX21" fmla="*/ 1352736 w 16893888"/>
              <a:gd name="connsiteY21" fmla="*/ 15615 h 253112"/>
              <a:gd name="connsiteX22" fmla="*/ 1354954 w 16893888"/>
              <a:gd name="connsiteY22" fmla="*/ 42053 h 253112"/>
              <a:gd name="connsiteX23" fmla="*/ 1339392 w 16893888"/>
              <a:gd name="connsiteY23" fmla="*/ 74402 h 253112"/>
              <a:gd name="connsiteX24" fmla="*/ 1347230 w 16893888"/>
              <a:gd name="connsiteY24" fmla="*/ 70635 h 253112"/>
              <a:gd name="connsiteX25" fmla="*/ 1620614 w 16893888"/>
              <a:gd name="connsiteY25" fmla="*/ 15615 h 253112"/>
              <a:gd name="connsiteX26" fmla="*/ 1622832 w 16893888"/>
              <a:gd name="connsiteY26" fmla="*/ 42053 h 253112"/>
              <a:gd name="connsiteX27" fmla="*/ 1607269 w 16893888"/>
              <a:gd name="connsiteY27" fmla="*/ 74402 h 253112"/>
              <a:gd name="connsiteX28" fmla="*/ 1615109 w 16893888"/>
              <a:gd name="connsiteY28" fmla="*/ 70635 h 253112"/>
              <a:gd name="connsiteX29" fmla="*/ 1888492 w 16893888"/>
              <a:gd name="connsiteY29" fmla="*/ 15615 h 253112"/>
              <a:gd name="connsiteX30" fmla="*/ 1890710 w 16893888"/>
              <a:gd name="connsiteY30" fmla="*/ 42053 h 253112"/>
              <a:gd name="connsiteX31" fmla="*/ 1875147 w 16893888"/>
              <a:gd name="connsiteY31" fmla="*/ 74403 h 253112"/>
              <a:gd name="connsiteX32" fmla="*/ 1882987 w 16893888"/>
              <a:gd name="connsiteY32" fmla="*/ 70635 h 253112"/>
              <a:gd name="connsiteX33" fmla="*/ 2156372 w 16893888"/>
              <a:gd name="connsiteY33" fmla="*/ 15615 h 253112"/>
              <a:gd name="connsiteX34" fmla="*/ 2158589 w 16893888"/>
              <a:gd name="connsiteY34" fmla="*/ 42053 h 253112"/>
              <a:gd name="connsiteX35" fmla="*/ 2143025 w 16893888"/>
              <a:gd name="connsiteY35" fmla="*/ 74402 h 253112"/>
              <a:gd name="connsiteX36" fmla="*/ 2150867 w 16893888"/>
              <a:gd name="connsiteY36" fmla="*/ 70635 h 253112"/>
              <a:gd name="connsiteX37" fmla="*/ 2424248 w 16893888"/>
              <a:gd name="connsiteY37" fmla="*/ 15615 h 253112"/>
              <a:gd name="connsiteX38" fmla="*/ 2426467 w 16893888"/>
              <a:gd name="connsiteY38" fmla="*/ 42053 h 253112"/>
              <a:gd name="connsiteX39" fmla="*/ 2410905 w 16893888"/>
              <a:gd name="connsiteY39" fmla="*/ 74402 h 253112"/>
              <a:gd name="connsiteX40" fmla="*/ 2418743 w 16893888"/>
              <a:gd name="connsiteY40" fmla="*/ 70635 h 253112"/>
              <a:gd name="connsiteX41" fmla="*/ 2692127 w 16893888"/>
              <a:gd name="connsiteY41" fmla="*/ 15615 h 253112"/>
              <a:gd name="connsiteX42" fmla="*/ 2694344 w 16893888"/>
              <a:gd name="connsiteY42" fmla="*/ 42053 h 253112"/>
              <a:gd name="connsiteX43" fmla="*/ 2678781 w 16893888"/>
              <a:gd name="connsiteY43" fmla="*/ 74403 h 253112"/>
              <a:gd name="connsiteX44" fmla="*/ 2686622 w 16893888"/>
              <a:gd name="connsiteY44" fmla="*/ 70635 h 253112"/>
              <a:gd name="connsiteX45" fmla="*/ 2960005 w 16893888"/>
              <a:gd name="connsiteY45" fmla="*/ 15615 h 253112"/>
              <a:gd name="connsiteX46" fmla="*/ 2962224 w 16893888"/>
              <a:gd name="connsiteY46" fmla="*/ 42053 h 253112"/>
              <a:gd name="connsiteX47" fmla="*/ 2946660 w 16893888"/>
              <a:gd name="connsiteY47" fmla="*/ 74402 h 253112"/>
              <a:gd name="connsiteX48" fmla="*/ 2954500 w 16893888"/>
              <a:gd name="connsiteY48" fmla="*/ 70635 h 253112"/>
              <a:gd name="connsiteX49" fmla="*/ 3227883 w 16893888"/>
              <a:gd name="connsiteY49" fmla="*/ 15615 h 253112"/>
              <a:gd name="connsiteX50" fmla="*/ 3230101 w 16893888"/>
              <a:gd name="connsiteY50" fmla="*/ 42053 h 253112"/>
              <a:gd name="connsiteX51" fmla="*/ 3214538 w 16893888"/>
              <a:gd name="connsiteY51" fmla="*/ 74402 h 253112"/>
              <a:gd name="connsiteX52" fmla="*/ 3222378 w 16893888"/>
              <a:gd name="connsiteY52" fmla="*/ 70635 h 253112"/>
              <a:gd name="connsiteX53" fmla="*/ 3495761 w 16893888"/>
              <a:gd name="connsiteY53" fmla="*/ 15615 h 253112"/>
              <a:gd name="connsiteX54" fmla="*/ 3497979 w 16893888"/>
              <a:gd name="connsiteY54" fmla="*/ 42053 h 253112"/>
              <a:gd name="connsiteX55" fmla="*/ 3482416 w 16893888"/>
              <a:gd name="connsiteY55" fmla="*/ 74402 h 253112"/>
              <a:gd name="connsiteX56" fmla="*/ 3490256 w 16893888"/>
              <a:gd name="connsiteY56" fmla="*/ 70635 h 253112"/>
              <a:gd name="connsiteX57" fmla="*/ 3763639 w 16893888"/>
              <a:gd name="connsiteY57" fmla="*/ 15615 h 253112"/>
              <a:gd name="connsiteX58" fmla="*/ 3765857 w 16893888"/>
              <a:gd name="connsiteY58" fmla="*/ 42053 h 253112"/>
              <a:gd name="connsiteX59" fmla="*/ 3750294 w 16893888"/>
              <a:gd name="connsiteY59" fmla="*/ 74403 h 253112"/>
              <a:gd name="connsiteX60" fmla="*/ 3758136 w 16893888"/>
              <a:gd name="connsiteY60" fmla="*/ 70635 h 253112"/>
              <a:gd name="connsiteX61" fmla="*/ 4031519 w 16893888"/>
              <a:gd name="connsiteY61" fmla="*/ 15615 h 253112"/>
              <a:gd name="connsiteX62" fmla="*/ 4033736 w 16893888"/>
              <a:gd name="connsiteY62" fmla="*/ 42053 h 253112"/>
              <a:gd name="connsiteX63" fmla="*/ 4018174 w 16893888"/>
              <a:gd name="connsiteY63" fmla="*/ 74402 h 253112"/>
              <a:gd name="connsiteX64" fmla="*/ 4026014 w 16893888"/>
              <a:gd name="connsiteY64" fmla="*/ 70635 h 253112"/>
              <a:gd name="connsiteX65" fmla="*/ 4299397 w 16893888"/>
              <a:gd name="connsiteY65" fmla="*/ 15615 h 253112"/>
              <a:gd name="connsiteX66" fmla="*/ 4301615 w 16893888"/>
              <a:gd name="connsiteY66" fmla="*/ 42053 h 253112"/>
              <a:gd name="connsiteX67" fmla="*/ 4286052 w 16893888"/>
              <a:gd name="connsiteY67" fmla="*/ 74402 h 253112"/>
              <a:gd name="connsiteX68" fmla="*/ 4293892 w 16893888"/>
              <a:gd name="connsiteY68" fmla="*/ 70635 h 253112"/>
              <a:gd name="connsiteX69" fmla="*/ 4567275 w 16893888"/>
              <a:gd name="connsiteY69" fmla="*/ 15615 h 253112"/>
              <a:gd name="connsiteX70" fmla="*/ 4569493 w 16893888"/>
              <a:gd name="connsiteY70" fmla="*/ 42053 h 253112"/>
              <a:gd name="connsiteX71" fmla="*/ 4553930 w 16893888"/>
              <a:gd name="connsiteY71" fmla="*/ 74403 h 253112"/>
              <a:gd name="connsiteX72" fmla="*/ 4561771 w 16893888"/>
              <a:gd name="connsiteY72" fmla="*/ 70635 h 253112"/>
              <a:gd name="connsiteX73" fmla="*/ 4835153 w 16893888"/>
              <a:gd name="connsiteY73" fmla="*/ 15615 h 253112"/>
              <a:gd name="connsiteX74" fmla="*/ 4837372 w 16893888"/>
              <a:gd name="connsiteY74" fmla="*/ 42053 h 253112"/>
              <a:gd name="connsiteX75" fmla="*/ 4821809 w 16893888"/>
              <a:gd name="connsiteY75" fmla="*/ 74402 h 253112"/>
              <a:gd name="connsiteX76" fmla="*/ 4829648 w 16893888"/>
              <a:gd name="connsiteY76" fmla="*/ 70635 h 253112"/>
              <a:gd name="connsiteX77" fmla="*/ 5103031 w 16893888"/>
              <a:gd name="connsiteY77" fmla="*/ 15615 h 253112"/>
              <a:gd name="connsiteX78" fmla="*/ 5105250 w 16893888"/>
              <a:gd name="connsiteY78" fmla="*/ 42053 h 253112"/>
              <a:gd name="connsiteX79" fmla="*/ 5089686 w 16893888"/>
              <a:gd name="connsiteY79" fmla="*/ 74402 h 253112"/>
              <a:gd name="connsiteX80" fmla="*/ 5097526 w 16893888"/>
              <a:gd name="connsiteY80" fmla="*/ 70635 h 253112"/>
              <a:gd name="connsiteX81" fmla="*/ 5370909 w 16893888"/>
              <a:gd name="connsiteY81" fmla="*/ 15615 h 253112"/>
              <a:gd name="connsiteX82" fmla="*/ 5373128 w 16893888"/>
              <a:gd name="connsiteY82" fmla="*/ 42053 h 253112"/>
              <a:gd name="connsiteX83" fmla="*/ 5357564 w 16893888"/>
              <a:gd name="connsiteY83" fmla="*/ 74403 h 253112"/>
              <a:gd name="connsiteX84" fmla="*/ 5365405 w 16893888"/>
              <a:gd name="connsiteY84" fmla="*/ 70635 h 253112"/>
              <a:gd name="connsiteX85" fmla="*/ 5638789 w 16893888"/>
              <a:gd name="connsiteY85" fmla="*/ 15615 h 253112"/>
              <a:gd name="connsiteX86" fmla="*/ 5641006 w 16893888"/>
              <a:gd name="connsiteY86" fmla="*/ 42053 h 253112"/>
              <a:gd name="connsiteX87" fmla="*/ 5625443 w 16893888"/>
              <a:gd name="connsiteY87" fmla="*/ 74402 h 253112"/>
              <a:gd name="connsiteX88" fmla="*/ 5633283 w 16893888"/>
              <a:gd name="connsiteY88" fmla="*/ 70635 h 253112"/>
              <a:gd name="connsiteX89" fmla="*/ 5906667 w 16893888"/>
              <a:gd name="connsiteY89" fmla="*/ 15615 h 253112"/>
              <a:gd name="connsiteX90" fmla="*/ 5908884 w 16893888"/>
              <a:gd name="connsiteY90" fmla="*/ 42053 h 253112"/>
              <a:gd name="connsiteX91" fmla="*/ 5893322 w 16893888"/>
              <a:gd name="connsiteY91" fmla="*/ 74402 h 253112"/>
              <a:gd name="connsiteX92" fmla="*/ 5901162 w 16893888"/>
              <a:gd name="connsiteY92" fmla="*/ 70635 h 253112"/>
              <a:gd name="connsiteX93" fmla="*/ 6174545 w 16893888"/>
              <a:gd name="connsiteY93" fmla="*/ 15615 h 253112"/>
              <a:gd name="connsiteX94" fmla="*/ 6176762 w 16893888"/>
              <a:gd name="connsiteY94" fmla="*/ 42053 h 253112"/>
              <a:gd name="connsiteX95" fmla="*/ 6161200 w 16893888"/>
              <a:gd name="connsiteY95" fmla="*/ 74402 h 253112"/>
              <a:gd name="connsiteX96" fmla="*/ 6169041 w 16893888"/>
              <a:gd name="connsiteY96" fmla="*/ 70635 h 253112"/>
              <a:gd name="connsiteX97" fmla="*/ 6442424 w 16893888"/>
              <a:gd name="connsiteY97" fmla="*/ 15615 h 253112"/>
              <a:gd name="connsiteX98" fmla="*/ 6444642 w 16893888"/>
              <a:gd name="connsiteY98" fmla="*/ 42053 h 253112"/>
              <a:gd name="connsiteX99" fmla="*/ 6429079 w 16893888"/>
              <a:gd name="connsiteY99" fmla="*/ 74402 h 253112"/>
              <a:gd name="connsiteX100" fmla="*/ 6436919 w 16893888"/>
              <a:gd name="connsiteY100" fmla="*/ 70635 h 253112"/>
              <a:gd name="connsiteX101" fmla="*/ 6710302 w 16893888"/>
              <a:gd name="connsiteY101" fmla="*/ 15615 h 253112"/>
              <a:gd name="connsiteX102" fmla="*/ 6712520 w 16893888"/>
              <a:gd name="connsiteY102" fmla="*/ 42053 h 253112"/>
              <a:gd name="connsiteX103" fmla="*/ 6696957 w 16893888"/>
              <a:gd name="connsiteY103" fmla="*/ 74402 h 253112"/>
              <a:gd name="connsiteX104" fmla="*/ 6704797 w 16893888"/>
              <a:gd name="connsiteY104" fmla="*/ 70635 h 253112"/>
              <a:gd name="connsiteX105" fmla="*/ 6978179 w 16893888"/>
              <a:gd name="connsiteY105" fmla="*/ 15615 h 253112"/>
              <a:gd name="connsiteX106" fmla="*/ 6980398 w 16893888"/>
              <a:gd name="connsiteY106" fmla="*/ 42053 h 253112"/>
              <a:gd name="connsiteX107" fmla="*/ 6964835 w 16893888"/>
              <a:gd name="connsiteY107" fmla="*/ 74402 h 253112"/>
              <a:gd name="connsiteX108" fmla="*/ 6972675 w 16893888"/>
              <a:gd name="connsiteY108" fmla="*/ 70635 h 253112"/>
              <a:gd name="connsiteX109" fmla="*/ 7246057 w 16893888"/>
              <a:gd name="connsiteY109" fmla="*/ 15615 h 253112"/>
              <a:gd name="connsiteX110" fmla="*/ 7248275 w 16893888"/>
              <a:gd name="connsiteY110" fmla="*/ 42053 h 253112"/>
              <a:gd name="connsiteX111" fmla="*/ 7232712 w 16893888"/>
              <a:gd name="connsiteY111" fmla="*/ 74402 h 253112"/>
              <a:gd name="connsiteX112" fmla="*/ 7240552 w 16893888"/>
              <a:gd name="connsiteY112" fmla="*/ 70635 h 253112"/>
              <a:gd name="connsiteX113" fmla="*/ 7513935 w 16893888"/>
              <a:gd name="connsiteY113" fmla="*/ 15615 h 253112"/>
              <a:gd name="connsiteX114" fmla="*/ 7516153 w 16893888"/>
              <a:gd name="connsiteY114" fmla="*/ 42053 h 253112"/>
              <a:gd name="connsiteX115" fmla="*/ 7500590 w 16893888"/>
              <a:gd name="connsiteY115" fmla="*/ 74402 h 253112"/>
              <a:gd name="connsiteX116" fmla="*/ 7508430 w 16893888"/>
              <a:gd name="connsiteY116" fmla="*/ 70635 h 253112"/>
              <a:gd name="connsiteX117" fmla="*/ 7781813 w 16893888"/>
              <a:gd name="connsiteY117" fmla="*/ 15615 h 253112"/>
              <a:gd name="connsiteX118" fmla="*/ 7784031 w 16893888"/>
              <a:gd name="connsiteY118" fmla="*/ 42053 h 253112"/>
              <a:gd name="connsiteX119" fmla="*/ 7768468 w 16893888"/>
              <a:gd name="connsiteY119" fmla="*/ 74403 h 253112"/>
              <a:gd name="connsiteX120" fmla="*/ 7776309 w 16893888"/>
              <a:gd name="connsiteY120" fmla="*/ 70635 h 253112"/>
              <a:gd name="connsiteX121" fmla="*/ 8049692 w 16893888"/>
              <a:gd name="connsiteY121" fmla="*/ 15615 h 253112"/>
              <a:gd name="connsiteX122" fmla="*/ 8051910 w 16893888"/>
              <a:gd name="connsiteY122" fmla="*/ 42053 h 253112"/>
              <a:gd name="connsiteX123" fmla="*/ 8036350 w 16893888"/>
              <a:gd name="connsiteY123" fmla="*/ 74397 h 253112"/>
              <a:gd name="connsiteX124" fmla="*/ 8044179 w 16893888"/>
              <a:gd name="connsiteY124" fmla="*/ 70635 h 253112"/>
              <a:gd name="connsiteX125" fmla="*/ 8317562 w 16893888"/>
              <a:gd name="connsiteY125" fmla="*/ 15615 h 253112"/>
              <a:gd name="connsiteX126" fmla="*/ 8319780 w 16893888"/>
              <a:gd name="connsiteY126" fmla="*/ 42053 h 253112"/>
              <a:gd name="connsiteX127" fmla="*/ 8304016 w 16893888"/>
              <a:gd name="connsiteY127" fmla="*/ 74821 h 253112"/>
              <a:gd name="connsiteX128" fmla="*/ 8312462 w 16893888"/>
              <a:gd name="connsiteY128" fmla="*/ 70635 h 253112"/>
              <a:gd name="connsiteX129" fmla="*/ 8522196 w 16893888"/>
              <a:gd name="connsiteY129" fmla="*/ 1350 h 253112"/>
              <a:gd name="connsiteX130" fmla="*/ 8585845 w 16893888"/>
              <a:gd name="connsiteY130" fmla="*/ 15615 h 253112"/>
              <a:gd name="connsiteX131" fmla="*/ 8588063 w 16893888"/>
              <a:gd name="connsiteY131" fmla="*/ 42053 h 253112"/>
              <a:gd name="connsiteX132" fmla="*/ 8572500 w 16893888"/>
              <a:gd name="connsiteY132" fmla="*/ 74402 h 253112"/>
              <a:gd name="connsiteX133" fmla="*/ 8580340 w 16893888"/>
              <a:gd name="connsiteY133" fmla="*/ 70635 h 253112"/>
              <a:gd name="connsiteX134" fmla="*/ 8822416 w 16893888"/>
              <a:gd name="connsiteY134" fmla="*/ 531 h 253112"/>
              <a:gd name="connsiteX135" fmla="*/ 8853723 w 16893888"/>
              <a:gd name="connsiteY135" fmla="*/ 15615 h 253112"/>
              <a:gd name="connsiteX136" fmla="*/ 8855941 w 16893888"/>
              <a:gd name="connsiteY136" fmla="*/ 42053 h 253112"/>
              <a:gd name="connsiteX137" fmla="*/ 8840378 w 16893888"/>
              <a:gd name="connsiteY137" fmla="*/ 74402 h 253112"/>
              <a:gd name="connsiteX138" fmla="*/ 8848219 w 16893888"/>
              <a:gd name="connsiteY138" fmla="*/ 70635 h 253112"/>
              <a:gd name="connsiteX139" fmla="*/ 9090295 w 16893888"/>
              <a:gd name="connsiteY139" fmla="*/ 531 h 253112"/>
              <a:gd name="connsiteX140" fmla="*/ 9121601 w 16893888"/>
              <a:gd name="connsiteY140" fmla="*/ 15615 h 253112"/>
              <a:gd name="connsiteX141" fmla="*/ 9123820 w 16893888"/>
              <a:gd name="connsiteY141" fmla="*/ 42053 h 253112"/>
              <a:gd name="connsiteX142" fmla="*/ 9108257 w 16893888"/>
              <a:gd name="connsiteY142" fmla="*/ 74402 h 253112"/>
              <a:gd name="connsiteX143" fmla="*/ 9116096 w 16893888"/>
              <a:gd name="connsiteY143" fmla="*/ 70635 h 253112"/>
              <a:gd name="connsiteX144" fmla="*/ 9389478 w 16893888"/>
              <a:gd name="connsiteY144" fmla="*/ 15615 h 253112"/>
              <a:gd name="connsiteX145" fmla="*/ 9391697 w 16893888"/>
              <a:gd name="connsiteY145" fmla="*/ 42053 h 253112"/>
              <a:gd name="connsiteX146" fmla="*/ 9376135 w 16893888"/>
              <a:gd name="connsiteY146" fmla="*/ 74402 h 253112"/>
              <a:gd name="connsiteX147" fmla="*/ 9383974 w 16893888"/>
              <a:gd name="connsiteY147" fmla="*/ 70635 h 253112"/>
              <a:gd name="connsiteX148" fmla="*/ 9657357 w 16893888"/>
              <a:gd name="connsiteY148" fmla="*/ 15615 h 253112"/>
              <a:gd name="connsiteX149" fmla="*/ 9659575 w 16893888"/>
              <a:gd name="connsiteY149" fmla="*/ 42053 h 253112"/>
              <a:gd name="connsiteX150" fmla="*/ 9644012 w 16893888"/>
              <a:gd name="connsiteY150" fmla="*/ 74403 h 253112"/>
              <a:gd name="connsiteX151" fmla="*/ 9651853 w 16893888"/>
              <a:gd name="connsiteY151" fmla="*/ 70635 h 253112"/>
              <a:gd name="connsiteX152" fmla="*/ 9925236 w 16893888"/>
              <a:gd name="connsiteY152" fmla="*/ 15615 h 253112"/>
              <a:gd name="connsiteX153" fmla="*/ 9927454 w 16893888"/>
              <a:gd name="connsiteY153" fmla="*/ 42053 h 253112"/>
              <a:gd name="connsiteX154" fmla="*/ 9911892 w 16893888"/>
              <a:gd name="connsiteY154" fmla="*/ 74402 h 253112"/>
              <a:gd name="connsiteX155" fmla="*/ 9919730 w 16893888"/>
              <a:gd name="connsiteY155" fmla="*/ 70635 h 253112"/>
              <a:gd name="connsiteX156" fmla="*/ 10193114 w 16893888"/>
              <a:gd name="connsiteY156" fmla="*/ 15615 h 253112"/>
              <a:gd name="connsiteX157" fmla="*/ 10195332 w 16893888"/>
              <a:gd name="connsiteY157" fmla="*/ 42053 h 253112"/>
              <a:gd name="connsiteX158" fmla="*/ 10179769 w 16893888"/>
              <a:gd name="connsiteY158" fmla="*/ 74402 h 253112"/>
              <a:gd name="connsiteX159" fmla="*/ 10187609 w 16893888"/>
              <a:gd name="connsiteY159" fmla="*/ 70635 h 253112"/>
              <a:gd name="connsiteX160" fmla="*/ 10460992 w 16893888"/>
              <a:gd name="connsiteY160" fmla="*/ 15615 h 253112"/>
              <a:gd name="connsiteX161" fmla="*/ 10463210 w 16893888"/>
              <a:gd name="connsiteY161" fmla="*/ 42053 h 253112"/>
              <a:gd name="connsiteX162" fmla="*/ 10447647 w 16893888"/>
              <a:gd name="connsiteY162" fmla="*/ 74403 h 253112"/>
              <a:gd name="connsiteX163" fmla="*/ 10455487 w 16893888"/>
              <a:gd name="connsiteY163" fmla="*/ 70635 h 253112"/>
              <a:gd name="connsiteX164" fmla="*/ 10728871 w 16893888"/>
              <a:gd name="connsiteY164" fmla="*/ 15615 h 253112"/>
              <a:gd name="connsiteX165" fmla="*/ 10731089 w 16893888"/>
              <a:gd name="connsiteY165" fmla="*/ 42053 h 253112"/>
              <a:gd name="connsiteX166" fmla="*/ 10715525 w 16893888"/>
              <a:gd name="connsiteY166" fmla="*/ 74402 h 253112"/>
              <a:gd name="connsiteX167" fmla="*/ 10723366 w 16893888"/>
              <a:gd name="connsiteY167" fmla="*/ 70635 h 253112"/>
              <a:gd name="connsiteX168" fmla="*/ 10996748 w 16893888"/>
              <a:gd name="connsiteY168" fmla="*/ 15615 h 253112"/>
              <a:gd name="connsiteX169" fmla="*/ 10998967 w 16893888"/>
              <a:gd name="connsiteY169" fmla="*/ 42053 h 253112"/>
              <a:gd name="connsiteX170" fmla="*/ 10983404 w 16893888"/>
              <a:gd name="connsiteY170" fmla="*/ 74402 h 253112"/>
              <a:gd name="connsiteX171" fmla="*/ 10991243 w 16893888"/>
              <a:gd name="connsiteY171" fmla="*/ 70635 h 253112"/>
              <a:gd name="connsiteX172" fmla="*/ 11264627 w 16893888"/>
              <a:gd name="connsiteY172" fmla="*/ 15615 h 253112"/>
              <a:gd name="connsiteX173" fmla="*/ 11266844 w 16893888"/>
              <a:gd name="connsiteY173" fmla="*/ 42053 h 253112"/>
              <a:gd name="connsiteX174" fmla="*/ 11251281 w 16893888"/>
              <a:gd name="connsiteY174" fmla="*/ 74403 h 253112"/>
              <a:gd name="connsiteX175" fmla="*/ 11259122 w 16893888"/>
              <a:gd name="connsiteY175" fmla="*/ 70635 h 253112"/>
              <a:gd name="connsiteX176" fmla="*/ 11532505 w 16893888"/>
              <a:gd name="connsiteY176" fmla="*/ 15615 h 253112"/>
              <a:gd name="connsiteX177" fmla="*/ 11534723 w 16893888"/>
              <a:gd name="connsiteY177" fmla="*/ 42053 h 253112"/>
              <a:gd name="connsiteX178" fmla="*/ 11519160 w 16893888"/>
              <a:gd name="connsiteY178" fmla="*/ 74402 h 253112"/>
              <a:gd name="connsiteX179" fmla="*/ 11527000 w 16893888"/>
              <a:gd name="connsiteY179" fmla="*/ 70635 h 253112"/>
              <a:gd name="connsiteX180" fmla="*/ 11800383 w 16893888"/>
              <a:gd name="connsiteY180" fmla="*/ 15615 h 253112"/>
              <a:gd name="connsiteX181" fmla="*/ 11802601 w 16893888"/>
              <a:gd name="connsiteY181" fmla="*/ 42053 h 253112"/>
              <a:gd name="connsiteX182" fmla="*/ 11787038 w 16893888"/>
              <a:gd name="connsiteY182" fmla="*/ 74402 h 253112"/>
              <a:gd name="connsiteX183" fmla="*/ 11794878 w 16893888"/>
              <a:gd name="connsiteY183" fmla="*/ 70635 h 253112"/>
              <a:gd name="connsiteX184" fmla="*/ 12068261 w 16893888"/>
              <a:gd name="connsiteY184" fmla="*/ 15615 h 253112"/>
              <a:gd name="connsiteX185" fmla="*/ 12070479 w 16893888"/>
              <a:gd name="connsiteY185" fmla="*/ 42053 h 253112"/>
              <a:gd name="connsiteX186" fmla="*/ 12054916 w 16893888"/>
              <a:gd name="connsiteY186" fmla="*/ 74402 h 253112"/>
              <a:gd name="connsiteX187" fmla="*/ 12062756 w 16893888"/>
              <a:gd name="connsiteY187" fmla="*/ 70635 h 253112"/>
              <a:gd name="connsiteX188" fmla="*/ 12336139 w 16893888"/>
              <a:gd name="connsiteY188" fmla="*/ 15615 h 253112"/>
              <a:gd name="connsiteX189" fmla="*/ 12338357 w 16893888"/>
              <a:gd name="connsiteY189" fmla="*/ 42053 h 253112"/>
              <a:gd name="connsiteX190" fmla="*/ 12322794 w 16893888"/>
              <a:gd name="connsiteY190" fmla="*/ 74403 h 253112"/>
              <a:gd name="connsiteX191" fmla="*/ 12330635 w 16893888"/>
              <a:gd name="connsiteY191" fmla="*/ 70635 h 253112"/>
              <a:gd name="connsiteX192" fmla="*/ 12604018 w 16893888"/>
              <a:gd name="connsiteY192" fmla="*/ 15615 h 253112"/>
              <a:gd name="connsiteX193" fmla="*/ 12606236 w 16893888"/>
              <a:gd name="connsiteY193" fmla="*/ 42053 h 253112"/>
              <a:gd name="connsiteX194" fmla="*/ 12590673 w 16893888"/>
              <a:gd name="connsiteY194" fmla="*/ 74402 h 253112"/>
              <a:gd name="connsiteX195" fmla="*/ 12598513 w 16893888"/>
              <a:gd name="connsiteY195" fmla="*/ 70635 h 253112"/>
              <a:gd name="connsiteX196" fmla="*/ 12871896 w 16893888"/>
              <a:gd name="connsiteY196" fmla="*/ 15615 h 253112"/>
              <a:gd name="connsiteX197" fmla="*/ 12874114 w 16893888"/>
              <a:gd name="connsiteY197" fmla="*/ 42053 h 253112"/>
              <a:gd name="connsiteX198" fmla="*/ 12858551 w 16893888"/>
              <a:gd name="connsiteY198" fmla="*/ 74402 h 253112"/>
              <a:gd name="connsiteX199" fmla="*/ 12866391 w 16893888"/>
              <a:gd name="connsiteY199" fmla="*/ 70635 h 253112"/>
              <a:gd name="connsiteX200" fmla="*/ 13139774 w 16893888"/>
              <a:gd name="connsiteY200" fmla="*/ 15615 h 253112"/>
              <a:gd name="connsiteX201" fmla="*/ 13141992 w 16893888"/>
              <a:gd name="connsiteY201" fmla="*/ 42053 h 253112"/>
              <a:gd name="connsiteX202" fmla="*/ 13126429 w 16893888"/>
              <a:gd name="connsiteY202" fmla="*/ 74403 h 253112"/>
              <a:gd name="connsiteX203" fmla="*/ 13134270 w 16893888"/>
              <a:gd name="connsiteY203" fmla="*/ 70635 h 253112"/>
              <a:gd name="connsiteX204" fmla="*/ 13407653 w 16893888"/>
              <a:gd name="connsiteY204" fmla="*/ 15615 h 253112"/>
              <a:gd name="connsiteX205" fmla="*/ 13409871 w 16893888"/>
              <a:gd name="connsiteY205" fmla="*/ 42053 h 253112"/>
              <a:gd name="connsiteX206" fmla="*/ 13394308 w 16893888"/>
              <a:gd name="connsiteY206" fmla="*/ 74402 h 253112"/>
              <a:gd name="connsiteX207" fmla="*/ 13402148 w 16893888"/>
              <a:gd name="connsiteY207" fmla="*/ 70635 h 253112"/>
              <a:gd name="connsiteX208" fmla="*/ 13675531 w 16893888"/>
              <a:gd name="connsiteY208" fmla="*/ 15615 h 253112"/>
              <a:gd name="connsiteX209" fmla="*/ 13677749 w 16893888"/>
              <a:gd name="connsiteY209" fmla="*/ 42053 h 253112"/>
              <a:gd name="connsiteX210" fmla="*/ 13662186 w 16893888"/>
              <a:gd name="connsiteY210" fmla="*/ 74402 h 253112"/>
              <a:gd name="connsiteX211" fmla="*/ 13670026 w 16893888"/>
              <a:gd name="connsiteY211" fmla="*/ 70635 h 253112"/>
              <a:gd name="connsiteX212" fmla="*/ 13943409 w 16893888"/>
              <a:gd name="connsiteY212" fmla="*/ 15615 h 253112"/>
              <a:gd name="connsiteX213" fmla="*/ 13945627 w 16893888"/>
              <a:gd name="connsiteY213" fmla="*/ 42053 h 253112"/>
              <a:gd name="connsiteX214" fmla="*/ 13930064 w 16893888"/>
              <a:gd name="connsiteY214" fmla="*/ 74403 h 253112"/>
              <a:gd name="connsiteX215" fmla="*/ 13937905 w 16893888"/>
              <a:gd name="connsiteY215" fmla="*/ 70635 h 253112"/>
              <a:gd name="connsiteX216" fmla="*/ 14211288 w 16893888"/>
              <a:gd name="connsiteY216" fmla="*/ 15615 h 253112"/>
              <a:gd name="connsiteX217" fmla="*/ 14213506 w 16893888"/>
              <a:gd name="connsiteY217" fmla="*/ 42053 h 253112"/>
              <a:gd name="connsiteX218" fmla="*/ 14197943 w 16893888"/>
              <a:gd name="connsiteY218" fmla="*/ 74402 h 253112"/>
              <a:gd name="connsiteX219" fmla="*/ 14205783 w 16893888"/>
              <a:gd name="connsiteY219" fmla="*/ 70635 h 253112"/>
              <a:gd name="connsiteX220" fmla="*/ 14479166 w 16893888"/>
              <a:gd name="connsiteY220" fmla="*/ 15615 h 253112"/>
              <a:gd name="connsiteX221" fmla="*/ 14481384 w 16893888"/>
              <a:gd name="connsiteY221" fmla="*/ 42053 h 253112"/>
              <a:gd name="connsiteX222" fmla="*/ 14465821 w 16893888"/>
              <a:gd name="connsiteY222" fmla="*/ 74402 h 253112"/>
              <a:gd name="connsiteX223" fmla="*/ 14473661 w 16893888"/>
              <a:gd name="connsiteY223" fmla="*/ 70635 h 253112"/>
              <a:gd name="connsiteX224" fmla="*/ 14747044 w 16893888"/>
              <a:gd name="connsiteY224" fmla="*/ 15615 h 253112"/>
              <a:gd name="connsiteX225" fmla="*/ 14749262 w 16893888"/>
              <a:gd name="connsiteY225" fmla="*/ 42053 h 253112"/>
              <a:gd name="connsiteX226" fmla="*/ 14733699 w 16893888"/>
              <a:gd name="connsiteY226" fmla="*/ 74402 h 253112"/>
              <a:gd name="connsiteX227" fmla="*/ 14741540 w 16893888"/>
              <a:gd name="connsiteY227" fmla="*/ 70635 h 253112"/>
              <a:gd name="connsiteX228" fmla="*/ 15014923 w 16893888"/>
              <a:gd name="connsiteY228" fmla="*/ 15615 h 253112"/>
              <a:gd name="connsiteX229" fmla="*/ 15017141 w 16893888"/>
              <a:gd name="connsiteY229" fmla="*/ 42053 h 253112"/>
              <a:gd name="connsiteX230" fmla="*/ 15001578 w 16893888"/>
              <a:gd name="connsiteY230" fmla="*/ 74402 h 253112"/>
              <a:gd name="connsiteX231" fmla="*/ 15009418 w 16893888"/>
              <a:gd name="connsiteY231" fmla="*/ 70635 h 253112"/>
              <a:gd name="connsiteX232" fmla="*/ 15282801 w 16893888"/>
              <a:gd name="connsiteY232" fmla="*/ 15615 h 253112"/>
              <a:gd name="connsiteX233" fmla="*/ 15285019 w 16893888"/>
              <a:gd name="connsiteY233" fmla="*/ 42053 h 253112"/>
              <a:gd name="connsiteX234" fmla="*/ 15269456 w 16893888"/>
              <a:gd name="connsiteY234" fmla="*/ 74402 h 253112"/>
              <a:gd name="connsiteX235" fmla="*/ 15277296 w 16893888"/>
              <a:gd name="connsiteY235" fmla="*/ 70635 h 253112"/>
              <a:gd name="connsiteX236" fmla="*/ 15550679 w 16893888"/>
              <a:gd name="connsiteY236" fmla="*/ 15615 h 253112"/>
              <a:gd name="connsiteX237" fmla="*/ 15552897 w 16893888"/>
              <a:gd name="connsiteY237" fmla="*/ 42053 h 253112"/>
              <a:gd name="connsiteX238" fmla="*/ 15537333 w 16893888"/>
              <a:gd name="connsiteY238" fmla="*/ 74402 h 253112"/>
              <a:gd name="connsiteX239" fmla="*/ 15545173 w 16893888"/>
              <a:gd name="connsiteY239" fmla="*/ 70635 h 253112"/>
              <a:gd name="connsiteX240" fmla="*/ 15818557 w 16893888"/>
              <a:gd name="connsiteY240" fmla="*/ 15615 h 253112"/>
              <a:gd name="connsiteX241" fmla="*/ 15820775 w 16893888"/>
              <a:gd name="connsiteY241" fmla="*/ 42053 h 253112"/>
              <a:gd name="connsiteX242" fmla="*/ 15805213 w 16893888"/>
              <a:gd name="connsiteY242" fmla="*/ 74402 h 253112"/>
              <a:gd name="connsiteX243" fmla="*/ 15813053 w 16893888"/>
              <a:gd name="connsiteY243" fmla="*/ 70635 h 253112"/>
              <a:gd name="connsiteX244" fmla="*/ 16086435 w 16893888"/>
              <a:gd name="connsiteY244" fmla="*/ 15615 h 253112"/>
              <a:gd name="connsiteX245" fmla="*/ 16088653 w 16893888"/>
              <a:gd name="connsiteY245" fmla="*/ 42053 h 253112"/>
              <a:gd name="connsiteX246" fmla="*/ 16073089 w 16893888"/>
              <a:gd name="connsiteY246" fmla="*/ 74402 h 253112"/>
              <a:gd name="connsiteX247" fmla="*/ 16080929 w 16893888"/>
              <a:gd name="connsiteY247" fmla="*/ 70635 h 253112"/>
              <a:gd name="connsiteX248" fmla="*/ 16354313 w 16893888"/>
              <a:gd name="connsiteY248" fmla="*/ 15615 h 253112"/>
              <a:gd name="connsiteX249" fmla="*/ 16356531 w 16893888"/>
              <a:gd name="connsiteY249" fmla="*/ 42053 h 253112"/>
              <a:gd name="connsiteX250" fmla="*/ 16340969 w 16893888"/>
              <a:gd name="connsiteY250" fmla="*/ 74403 h 253112"/>
              <a:gd name="connsiteX251" fmla="*/ 16348809 w 16893888"/>
              <a:gd name="connsiteY251" fmla="*/ 70635 h 253112"/>
              <a:gd name="connsiteX252" fmla="*/ 16622193 w 16893888"/>
              <a:gd name="connsiteY252" fmla="*/ 15615 h 253112"/>
              <a:gd name="connsiteX253" fmla="*/ 16624409 w 16893888"/>
              <a:gd name="connsiteY253" fmla="*/ 42053 h 253112"/>
              <a:gd name="connsiteX254" fmla="*/ 16608849 w 16893888"/>
              <a:gd name="connsiteY254" fmla="*/ 74397 h 253112"/>
              <a:gd name="connsiteX255" fmla="*/ 16616679 w 16893888"/>
              <a:gd name="connsiteY255" fmla="*/ 70635 h 253112"/>
              <a:gd name="connsiteX256" fmla="*/ 16890061 w 16893888"/>
              <a:gd name="connsiteY256" fmla="*/ 15615 h 253112"/>
              <a:gd name="connsiteX257" fmla="*/ 16719165 w 16893888"/>
              <a:gd name="connsiteY257" fmla="*/ 235979 h 253112"/>
              <a:gd name="connsiteX258" fmla="*/ 16697175 w 16893888"/>
              <a:gd name="connsiteY258" fmla="*/ 253112 h 253112"/>
              <a:gd name="connsiteX0" fmla="*/ 0 w 16893888"/>
              <a:gd name="connsiteY0" fmla="*/ 74402 h 253112"/>
              <a:gd name="connsiteX1" fmla="*/ 7840 w 16893888"/>
              <a:gd name="connsiteY1" fmla="*/ 70635 h 253112"/>
              <a:gd name="connsiteX2" fmla="*/ 249916 w 16893888"/>
              <a:gd name="connsiteY2" fmla="*/ 531 h 253112"/>
              <a:gd name="connsiteX3" fmla="*/ 281223 w 16893888"/>
              <a:gd name="connsiteY3" fmla="*/ 15615 h 253112"/>
              <a:gd name="connsiteX4" fmla="*/ 283441 w 16893888"/>
              <a:gd name="connsiteY4" fmla="*/ 42053 h 253112"/>
              <a:gd name="connsiteX5" fmla="*/ 267878 w 16893888"/>
              <a:gd name="connsiteY5" fmla="*/ 74402 h 253112"/>
              <a:gd name="connsiteX6" fmla="*/ 275719 w 16893888"/>
              <a:gd name="connsiteY6" fmla="*/ 70635 h 253112"/>
              <a:gd name="connsiteX7" fmla="*/ 517795 w 16893888"/>
              <a:gd name="connsiteY7" fmla="*/ 531 h 253112"/>
              <a:gd name="connsiteX8" fmla="*/ 549101 w 16893888"/>
              <a:gd name="connsiteY8" fmla="*/ 15615 h 253112"/>
              <a:gd name="connsiteX9" fmla="*/ 551320 w 16893888"/>
              <a:gd name="connsiteY9" fmla="*/ 42053 h 253112"/>
              <a:gd name="connsiteX10" fmla="*/ 535757 w 16893888"/>
              <a:gd name="connsiteY10" fmla="*/ 74402 h 253112"/>
              <a:gd name="connsiteX11" fmla="*/ 543596 w 16893888"/>
              <a:gd name="connsiteY11" fmla="*/ 70635 h 253112"/>
              <a:gd name="connsiteX12" fmla="*/ 785673 w 16893888"/>
              <a:gd name="connsiteY12" fmla="*/ 531 h 253112"/>
              <a:gd name="connsiteX13" fmla="*/ 816979 w 16893888"/>
              <a:gd name="connsiteY13" fmla="*/ 15615 h 253112"/>
              <a:gd name="connsiteX14" fmla="*/ 819198 w 16893888"/>
              <a:gd name="connsiteY14" fmla="*/ 42053 h 253112"/>
              <a:gd name="connsiteX15" fmla="*/ 803635 w 16893888"/>
              <a:gd name="connsiteY15" fmla="*/ 74402 h 253112"/>
              <a:gd name="connsiteX16" fmla="*/ 811474 w 16893888"/>
              <a:gd name="connsiteY16" fmla="*/ 70635 h 253112"/>
              <a:gd name="connsiteX17" fmla="*/ 1084857 w 16893888"/>
              <a:gd name="connsiteY17" fmla="*/ 15615 h 253112"/>
              <a:gd name="connsiteX18" fmla="*/ 1087075 w 16893888"/>
              <a:gd name="connsiteY18" fmla="*/ 42053 h 253112"/>
              <a:gd name="connsiteX19" fmla="*/ 1071512 w 16893888"/>
              <a:gd name="connsiteY19" fmla="*/ 74403 h 253112"/>
              <a:gd name="connsiteX20" fmla="*/ 1079353 w 16893888"/>
              <a:gd name="connsiteY20" fmla="*/ 70635 h 253112"/>
              <a:gd name="connsiteX21" fmla="*/ 1352736 w 16893888"/>
              <a:gd name="connsiteY21" fmla="*/ 15615 h 253112"/>
              <a:gd name="connsiteX22" fmla="*/ 1354954 w 16893888"/>
              <a:gd name="connsiteY22" fmla="*/ 42053 h 253112"/>
              <a:gd name="connsiteX23" fmla="*/ 1339392 w 16893888"/>
              <a:gd name="connsiteY23" fmla="*/ 74402 h 253112"/>
              <a:gd name="connsiteX24" fmla="*/ 1347230 w 16893888"/>
              <a:gd name="connsiteY24" fmla="*/ 70635 h 253112"/>
              <a:gd name="connsiteX25" fmla="*/ 1620614 w 16893888"/>
              <a:gd name="connsiteY25" fmla="*/ 15615 h 253112"/>
              <a:gd name="connsiteX26" fmla="*/ 1622832 w 16893888"/>
              <a:gd name="connsiteY26" fmla="*/ 42053 h 253112"/>
              <a:gd name="connsiteX27" fmla="*/ 1607269 w 16893888"/>
              <a:gd name="connsiteY27" fmla="*/ 74402 h 253112"/>
              <a:gd name="connsiteX28" fmla="*/ 1615109 w 16893888"/>
              <a:gd name="connsiteY28" fmla="*/ 70635 h 253112"/>
              <a:gd name="connsiteX29" fmla="*/ 1888492 w 16893888"/>
              <a:gd name="connsiteY29" fmla="*/ 15615 h 253112"/>
              <a:gd name="connsiteX30" fmla="*/ 1890710 w 16893888"/>
              <a:gd name="connsiteY30" fmla="*/ 42053 h 253112"/>
              <a:gd name="connsiteX31" fmla="*/ 1875147 w 16893888"/>
              <a:gd name="connsiteY31" fmla="*/ 74403 h 253112"/>
              <a:gd name="connsiteX32" fmla="*/ 1882987 w 16893888"/>
              <a:gd name="connsiteY32" fmla="*/ 70635 h 253112"/>
              <a:gd name="connsiteX33" fmla="*/ 2156372 w 16893888"/>
              <a:gd name="connsiteY33" fmla="*/ 15615 h 253112"/>
              <a:gd name="connsiteX34" fmla="*/ 2158589 w 16893888"/>
              <a:gd name="connsiteY34" fmla="*/ 42053 h 253112"/>
              <a:gd name="connsiteX35" fmla="*/ 2143025 w 16893888"/>
              <a:gd name="connsiteY35" fmla="*/ 74402 h 253112"/>
              <a:gd name="connsiteX36" fmla="*/ 2150867 w 16893888"/>
              <a:gd name="connsiteY36" fmla="*/ 70635 h 253112"/>
              <a:gd name="connsiteX37" fmla="*/ 2424248 w 16893888"/>
              <a:gd name="connsiteY37" fmla="*/ 15615 h 253112"/>
              <a:gd name="connsiteX38" fmla="*/ 2426467 w 16893888"/>
              <a:gd name="connsiteY38" fmla="*/ 42053 h 253112"/>
              <a:gd name="connsiteX39" fmla="*/ 2410905 w 16893888"/>
              <a:gd name="connsiteY39" fmla="*/ 74402 h 253112"/>
              <a:gd name="connsiteX40" fmla="*/ 2418743 w 16893888"/>
              <a:gd name="connsiteY40" fmla="*/ 70635 h 253112"/>
              <a:gd name="connsiteX41" fmla="*/ 2692127 w 16893888"/>
              <a:gd name="connsiteY41" fmla="*/ 15615 h 253112"/>
              <a:gd name="connsiteX42" fmla="*/ 2694344 w 16893888"/>
              <a:gd name="connsiteY42" fmla="*/ 42053 h 253112"/>
              <a:gd name="connsiteX43" fmla="*/ 2678781 w 16893888"/>
              <a:gd name="connsiteY43" fmla="*/ 74403 h 253112"/>
              <a:gd name="connsiteX44" fmla="*/ 2686622 w 16893888"/>
              <a:gd name="connsiteY44" fmla="*/ 70635 h 253112"/>
              <a:gd name="connsiteX45" fmla="*/ 2960005 w 16893888"/>
              <a:gd name="connsiteY45" fmla="*/ 15615 h 253112"/>
              <a:gd name="connsiteX46" fmla="*/ 2962224 w 16893888"/>
              <a:gd name="connsiteY46" fmla="*/ 42053 h 253112"/>
              <a:gd name="connsiteX47" fmla="*/ 2946660 w 16893888"/>
              <a:gd name="connsiteY47" fmla="*/ 74402 h 253112"/>
              <a:gd name="connsiteX48" fmla="*/ 2954500 w 16893888"/>
              <a:gd name="connsiteY48" fmla="*/ 70635 h 253112"/>
              <a:gd name="connsiteX49" fmla="*/ 3227883 w 16893888"/>
              <a:gd name="connsiteY49" fmla="*/ 15615 h 253112"/>
              <a:gd name="connsiteX50" fmla="*/ 3230101 w 16893888"/>
              <a:gd name="connsiteY50" fmla="*/ 42053 h 253112"/>
              <a:gd name="connsiteX51" fmla="*/ 3214538 w 16893888"/>
              <a:gd name="connsiteY51" fmla="*/ 74402 h 253112"/>
              <a:gd name="connsiteX52" fmla="*/ 3222378 w 16893888"/>
              <a:gd name="connsiteY52" fmla="*/ 70635 h 253112"/>
              <a:gd name="connsiteX53" fmla="*/ 3495761 w 16893888"/>
              <a:gd name="connsiteY53" fmla="*/ 15615 h 253112"/>
              <a:gd name="connsiteX54" fmla="*/ 3497979 w 16893888"/>
              <a:gd name="connsiteY54" fmla="*/ 42053 h 253112"/>
              <a:gd name="connsiteX55" fmla="*/ 3482416 w 16893888"/>
              <a:gd name="connsiteY55" fmla="*/ 74402 h 253112"/>
              <a:gd name="connsiteX56" fmla="*/ 3490256 w 16893888"/>
              <a:gd name="connsiteY56" fmla="*/ 70635 h 253112"/>
              <a:gd name="connsiteX57" fmla="*/ 3763639 w 16893888"/>
              <a:gd name="connsiteY57" fmla="*/ 15615 h 253112"/>
              <a:gd name="connsiteX58" fmla="*/ 3765857 w 16893888"/>
              <a:gd name="connsiteY58" fmla="*/ 42053 h 253112"/>
              <a:gd name="connsiteX59" fmla="*/ 3750294 w 16893888"/>
              <a:gd name="connsiteY59" fmla="*/ 74403 h 253112"/>
              <a:gd name="connsiteX60" fmla="*/ 3758136 w 16893888"/>
              <a:gd name="connsiteY60" fmla="*/ 70635 h 253112"/>
              <a:gd name="connsiteX61" fmla="*/ 4031519 w 16893888"/>
              <a:gd name="connsiteY61" fmla="*/ 15615 h 253112"/>
              <a:gd name="connsiteX62" fmla="*/ 4033736 w 16893888"/>
              <a:gd name="connsiteY62" fmla="*/ 42053 h 253112"/>
              <a:gd name="connsiteX63" fmla="*/ 4018174 w 16893888"/>
              <a:gd name="connsiteY63" fmla="*/ 74402 h 253112"/>
              <a:gd name="connsiteX64" fmla="*/ 4026014 w 16893888"/>
              <a:gd name="connsiteY64" fmla="*/ 70635 h 253112"/>
              <a:gd name="connsiteX65" fmla="*/ 4299397 w 16893888"/>
              <a:gd name="connsiteY65" fmla="*/ 15615 h 253112"/>
              <a:gd name="connsiteX66" fmla="*/ 4301615 w 16893888"/>
              <a:gd name="connsiteY66" fmla="*/ 42053 h 253112"/>
              <a:gd name="connsiteX67" fmla="*/ 4286052 w 16893888"/>
              <a:gd name="connsiteY67" fmla="*/ 74402 h 253112"/>
              <a:gd name="connsiteX68" fmla="*/ 4293892 w 16893888"/>
              <a:gd name="connsiteY68" fmla="*/ 70635 h 253112"/>
              <a:gd name="connsiteX69" fmla="*/ 4567275 w 16893888"/>
              <a:gd name="connsiteY69" fmla="*/ 15615 h 253112"/>
              <a:gd name="connsiteX70" fmla="*/ 4569493 w 16893888"/>
              <a:gd name="connsiteY70" fmla="*/ 42053 h 253112"/>
              <a:gd name="connsiteX71" fmla="*/ 4553930 w 16893888"/>
              <a:gd name="connsiteY71" fmla="*/ 74403 h 253112"/>
              <a:gd name="connsiteX72" fmla="*/ 4561771 w 16893888"/>
              <a:gd name="connsiteY72" fmla="*/ 70635 h 253112"/>
              <a:gd name="connsiteX73" fmla="*/ 4835153 w 16893888"/>
              <a:gd name="connsiteY73" fmla="*/ 15615 h 253112"/>
              <a:gd name="connsiteX74" fmla="*/ 4837372 w 16893888"/>
              <a:gd name="connsiteY74" fmla="*/ 42053 h 253112"/>
              <a:gd name="connsiteX75" fmla="*/ 4821809 w 16893888"/>
              <a:gd name="connsiteY75" fmla="*/ 74402 h 253112"/>
              <a:gd name="connsiteX76" fmla="*/ 4829648 w 16893888"/>
              <a:gd name="connsiteY76" fmla="*/ 70635 h 253112"/>
              <a:gd name="connsiteX77" fmla="*/ 5103031 w 16893888"/>
              <a:gd name="connsiteY77" fmla="*/ 15615 h 253112"/>
              <a:gd name="connsiteX78" fmla="*/ 5105250 w 16893888"/>
              <a:gd name="connsiteY78" fmla="*/ 42053 h 253112"/>
              <a:gd name="connsiteX79" fmla="*/ 5089686 w 16893888"/>
              <a:gd name="connsiteY79" fmla="*/ 74402 h 253112"/>
              <a:gd name="connsiteX80" fmla="*/ 5097526 w 16893888"/>
              <a:gd name="connsiteY80" fmla="*/ 70635 h 253112"/>
              <a:gd name="connsiteX81" fmla="*/ 5370909 w 16893888"/>
              <a:gd name="connsiteY81" fmla="*/ 15615 h 253112"/>
              <a:gd name="connsiteX82" fmla="*/ 5373128 w 16893888"/>
              <a:gd name="connsiteY82" fmla="*/ 42053 h 253112"/>
              <a:gd name="connsiteX83" fmla="*/ 5357564 w 16893888"/>
              <a:gd name="connsiteY83" fmla="*/ 74403 h 253112"/>
              <a:gd name="connsiteX84" fmla="*/ 5365405 w 16893888"/>
              <a:gd name="connsiteY84" fmla="*/ 70635 h 253112"/>
              <a:gd name="connsiteX85" fmla="*/ 5638789 w 16893888"/>
              <a:gd name="connsiteY85" fmla="*/ 15615 h 253112"/>
              <a:gd name="connsiteX86" fmla="*/ 5641006 w 16893888"/>
              <a:gd name="connsiteY86" fmla="*/ 42053 h 253112"/>
              <a:gd name="connsiteX87" fmla="*/ 5625443 w 16893888"/>
              <a:gd name="connsiteY87" fmla="*/ 74402 h 253112"/>
              <a:gd name="connsiteX88" fmla="*/ 5633283 w 16893888"/>
              <a:gd name="connsiteY88" fmla="*/ 70635 h 253112"/>
              <a:gd name="connsiteX89" fmla="*/ 5906667 w 16893888"/>
              <a:gd name="connsiteY89" fmla="*/ 15615 h 253112"/>
              <a:gd name="connsiteX90" fmla="*/ 5908884 w 16893888"/>
              <a:gd name="connsiteY90" fmla="*/ 42053 h 253112"/>
              <a:gd name="connsiteX91" fmla="*/ 5893322 w 16893888"/>
              <a:gd name="connsiteY91" fmla="*/ 74402 h 253112"/>
              <a:gd name="connsiteX92" fmla="*/ 5901162 w 16893888"/>
              <a:gd name="connsiteY92" fmla="*/ 70635 h 253112"/>
              <a:gd name="connsiteX93" fmla="*/ 6174545 w 16893888"/>
              <a:gd name="connsiteY93" fmla="*/ 15615 h 253112"/>
              <a:gd name="connsiteX94" fmla="*/ 6176762 w 16893888"/>
              <a:gd name="connsiteY94" fmla="*/ 42053 h 253112"/>
              <a:gd name="connsiteX95" fmla="*/ 6161200 w 16893888"/>
              <a:gd name="connsiteY95" fmla="*/ 74402 h 253112"/>
              <a:gd name="connsiteX96" fmla="*/ 6169041 w 16893888"/>
              <a:gd name="connsiteY96" fmla="*/ 70635 h 253112"/>
              <a:gd name="connsiteX97" fmla="*/ 6442424 w 16893888"/>
              <a:gd name="connsiteY97" fmla="*/ 15615 h 253112"/>
              <a:gd name="connsiteX98" fmla="*/ 6444642 w 16893888"/>
              <a:gd name="connsiteY98" fmla="*/ 42053 h 253112"/>
              <a:gd name="connsiteX99" fmla="*/ 6429079 w 16893888"/>
              <a:gd name="connsiteY99" fmla="*/ 74402 h 253112"/>
              <a:gd name="connsiteX100" fmla="*/ 6436919 w 16893888"/>
              <a:gd name="connsiteY100" fmla="*/ 70635 h 253112"/>
              <a:gd name="connsiteX101" fmla="*/ 6710302 w 16893888"/>
              <a:gd name="connsiteY101" fmla="*/ 15615 h 253112"/>
              <a:gd name="connsiteX102" fmla="*/ 6712520 w 16893888"/>
              <a:gd name="connsiteY102" fmla="*/ 42053 h 253112"/>
              <a:gd name="connsiteX103" fmla="*/ 6696957 w 16893888"/>
              <a:gd name="connsiteY103" fmla="*/ 74402 h 253112"/>
              <a:gd name="connsiteX104" fmla="*/ 6704797 w 16893888"/>
              <a:gd name="connsiteY104" fmla="*/ 70635 h 253112"/>
              <a:gd name="connsiteX105" fmla="*/ 6978179 w 16893888"/>
              <a:gd name="connsiteY105" fmla="*/ 15615 h 253112"/>
              <a:gd name="connsiteX106" fmla="*/ 6980398 w 16893888"/>
              <a:gd name="connsiteY106" fmla="*/ 42053 h 253112"/>
              <a:gd name="connsiteX107" fmla="*/ 6964835 w 16893888"/>
              <a:gd name="connsiteY107" fmla="*/ 74402 h 253112"/>
              <a:gd name="connsiteX108" fmla="*/ 6972675 w 16893888"/>
              <a:gd name="connsiteY108" fmla="*/ 70635 h 253112"/>
              <a:gd name="connsiteX109" fmla="*/ 7246057 w 16893888"/>
              <a:gd name="connsiteY109" fmla="*/ 15615 h 253112"/>
              <a:gd name="connsiteX110" fmla="*/ 7248275 w 16893888"/>
              <a:gd name="connsiteY110" fmla="*/ 42053 h 253112"/>
              <a:gd name="connsiteX111" fmla="*/ 7232712 w 16893888"/>
              <a:gd name="connsiteY111" fmla="*/ 74402 h 253112"/>
              <a:gd name="connsiteX112" fmla="*/ 7240552 w 16893888"/>
              <a:gd name="connsiteY112" fmla="*/ 70635 h 253112"/>
              <a:gd name="connsiteX113" fmla="*/ 7513935 w 16893888"/>
              <a:gd name="connsiteY113" fmla="*/ 15615 h 253112"/>
              <a:gd name="connsiteX114" fmla="*/ 7516153 w 16893888"/>
              <a:gd name="connsiteY114" fmla="*/ 42053 h 253112"/>
              <a:gd name="connsiteX115" fmla="*/ 7500590 w 16893888"/>
              <a:gd name="connsiteY115" fmla="*/ 74402 h 253112"/>
              <a:gd name="connsiteX116" fmla="*/ 7508430 w 16893888"/>
              <a:gd name="connsiteY116" fmla="*/ 70635 h 253112"/>
              <a:gd name="connsiteX117" fmla="*/ 7781813 w 16893888"/>
              <a:gd name="connsiteY117" fmla="*/ 15615 h 253112"/>
              <a:gd name="connsiteX118" fmla="*/ 7784031 w 16893888"/>
              <a:gd name="connsiteY118" fmla="*/ 42053 h 253112"/>
              <a:gd name="connsiteX119" fmla="*/ 7768468 w 16893888"/>
              <a:gd name="connsiteY119" fmla="*/ 74403 h 253112"/>
              <a:gd name="connsiteX120" fmla="*/ 7776309 w 16893888"/>
              <a:gd name="connsiteY120" fmla="*/ 70635 h 253112"/>
              <a:gd name="connsiteX121" fmla="*/ 8049692 w 16893888"/>
              <a:gd name="connsiteY121" fmla="*/ 15615 h 253112"/>
              <a:gd name="connsiteX122" fmla="*/ 8051910 w 16893888"/>
              <a:gd name="connsiteY122" fmla="*/ 42053 h 253112"/>
              <a:gd name="connsiteX123" fmla="*/ 8036350 w 16893888"/>
              <a:gd name="connsiteY123" fmla="*/ 74397 h 253112"/>
              <a:gd name="connsiteX124" fmla="*/ 8044179 w 16893888"/>
              <a:gd name="connsiteY124" fmla="*/ 70635 h 253112"/>
              <a:gd name="connsiteX125" fmla="*/ 8317562 w 16893888"/>
              <a:gd name="connsiteY125" fmla="*/ 15615 h 253112"/>
              <a:gd name="connsiteX126" fmla="*/ 8319780 w 16893888"/>
              <a:gd name="connsiteY126" fmla="*/ 42053 h 253112"/>
              <a:gd name="connsiteX127" fmla="*/ 8304016 w 16893888"/>
              <a:gd name="connsiteY127" fmla="*/ 74821 h 253112"/>
              <a:gd name="connsiteX128" fmla="*/ 8312462 w 16893888"/>
              <a:gd name="connsiteY128" fmla="*/ 70635 h 253112"/>
              <a:gd name="connsiteX129" fmla="*/ 8522196 w 16893888"/>
              <a:gd name="connsiteY129" fmla="*/ 1350 h 253112"/>
              <a:gd name="connsiteX130" fmla="*/ 8585845 w 16893888"/>
              <a:gd name="connsiteY130" fmla="*/ 15615 h 253112"/>
              <a:gd name="connsiteX131" fmla="*/ 8588063 w 16893888"/>
              <a:gd name="connsiteY131" fmla="*/ 42053 h 253112"/>
              <a:gd name="connsiteX132" fmla="*/ 8572500 w 16893888"/>
              <a:gd name="connsiteY132" fmla="*/ 74402 h 253112"/>
              <a:gd name="connsiteX133" fmla="*/ 8580340 w 16893888"/>
              <a:gd name="connsiteY133" fmla="*/ 70635 h 253112"/>
              <a:gd name="connsiteX134" fmla="*/ 8822416 w 16893888"/>
              <a:gd name="connsiteY134" fmla="*/ 531 h 253112"/>
              <a:gd name="connsiteX135" fmla="*/ 8853723 w 16893888"/>
              <a:gd name="connsiteY135" fmla="*/ 15615 h 253112"/>
              <a:gd name="connsiteX136" fmla="*/ 8855941 w 16893888"/>
              <a:gd name="connsiteY136" fmla="*/ 42053 h 253112"/>
              <a:gd name="connsiteX137" fmla="*/ 8840378 w 16893888"/>
              <a:gd name="connsiteY137" fmla="*/ 74402 h 253112"/>
              <a:gd name="connsiteX138" fmla="*/ 8848219 w 16893888"/>
              <a:gd name="connsiteY138" fmla="*/ 70635 h 253112"/>
              <a:gd name="connsiteX139" fmla="*/ 9090295 w 16893888"/>
              <a:gd name="connsiteY139" fmla="*/ 531 h 253112"/>
              <a:gd name="connsiteX140" fmla="*/ 9121601 w 16893888"/>
              <a:gd name="connsiteY140" fmla="*/ 15615 h 253112"/>
              <a:gd name="connsiteX141" fmla="*/ 9123820 w 16893888"/>
              <a:gd name="connsiteY141" fmla="*/ 42053 h 253112"/>
              <a:gd name="connsiteX142" fmla="*/ 9108257 w 16893888"/>
              <a:gd name="connsiteY142" fmla="*/ 74402 h 253112"/>
              <a:gd name="connsiteX143" fmla="*/ 9116096 w 16893888"/>
              <a:gd name="connsiteY143" fmla="*/ 70635 h 253112"/>
              <a:gd name="connsiteX144" fmla="*/ 9389478 w 16893888"/>
              <a:gd name="connsiteY144" fmla="*/ 15615 h 253112"/>
              <a:gd name="connsiteX145" fmla="*/ 9391697 w 16893888"/>
              <a:gd name="connsiteY145" fmla="*/ 42053 h 253112"/>
              <a:gd name="connsiteX146" fmla="*/ 9376135 w 16893888"/>
              <a:gd name="connsiteY146" fmla="*/ 74402 h 253112"/>
              <a:gd name="connsiteX147" fmla="*/ 9383974 w 16893888"/>
              <a:gd name="connsiteY147" fmla="*/ 70635 h 253112"/>
              <a:gd name="connsiteX148" fmla="*/ 9657357 w 16893888"/>
              <a:gd name="connsiteY148" fmla="*/ 15615 h 253112"/>
              <a:gd name="connsiteX149" fmla="*/ 9659575 w 16893888"/>
              <a:gd name="connsiteY149" fmla="*/ 42053 h 253112"/>
              <a:gd name="connsiteX150" fmla="*/ 9644012 w 16893888"/>
              <a:gd name="connsiteY150" fmla="*/ 74403 h 253112"/>
              <a:gd name="connsiteX151" fmla="*/ 9651853 w 16893888"/>
              <a:gd name="connsiteY151" fmla="*/ 70635 h 253112"/>
              <a:gd name="connsiteX152" fmla="*/ 9925236 w 16893888"/>
              <a:gd name="connsiteY152" fmla="*/ 15615 h 253112"/>
              <a:gd name="connsiteX153" fmla="*/ 9927454 w 16893888"/>
              <a:gd name="connsiteY153" fmla="*/ 42053 h 253112"/>
              <a:gd name="connsiteX154" fmla="*/ 9911892 w 16893888"/>
              <a:gd name="connsiteY154" fmla="*/ 74402 h 253112"/>
              <a:gd name="connsiteX155" fmla="*/ 9919730 w 16893888"/>
              <a:gd name="connsiteY155" fmla="*/ 70635 h 253112"/>
              <a:gd name="connsiteX156" fmla="*/ 10193114 w 16893888"/>
              <a:gd name="connsiteY156" fmla="*/ 15615 h 253112"/>
              <a:gd name="connsiteX157" fmla="*/ 10195332 w 16893888"/>
              <a:gd name="connsiteY157" fmla="*/ 42053 h 253112"/>
              <a:gd name="connsiteX158" fmla="*/ 10179769 w 16893888"/>
              <a:gd name="connsiteY158" fmla="*/ 74402 h 253112"/>
              <a:gd name="connsiteX159" fmla="*/ 10187609 w 16893888"/>
              <a:gd name="connsiteY159" fmla="*/ 70635 h 253112"/>
              <a:gd name="connsiteX160" fmla="*/ 10460992 w 16893888"/>
              <a:gd name="connsiteY160" fmla="*/ 15615 h 253112"/>
              <a:gd name="connsiteX161" fmla="*/ 10463210 w 16893888"/>
              <a:gd name="connsiteY161" fmla="*/ 42053 h 253112"/>
              <a:gd name="connsiteX162" fmla="*/ 10447647 w 16893888"/>
              <a:gd name="connsiteY162" fmla="*/ 74403 h 253112"/>
              <a:gd name="connsiteX163" fmla="*/ 10455487 w 16893888"/>
              <a:gd name="connsiteY163" fmla="*/ 70635 h 253112"/>
              <a:gd name="connsiteX164" fmla="*/ 10728871 w 16893888"/>
              <a:gd name="connsiteY164" fmla="*/ 15615 h 253112"/>
              <a:gd name="connsiteX165" fmla="*/ 10731089 w 16893888"/>
              <a:gd name="connsiteY165" fmla="*/ 42053 h 253112"/>
              <a:gd name="connsiteX166" fmla="*/ 10715525 w 16893888"/>
              <a:gd name="connsiteY166" fmla="*/ 74402 h 253112"/>
              <a:gd name="connsiteX167" fmla="*/ 10723366 w 16893888"/>
              <a:gd name="connsiteY167" fmla="*/ 70635 h 253112"/>
              <a:gd name="connsiteX168" fmla="*/ 10996748 w 16893888"/>
              <a:gd name="connsiteY168" fmla="*/ 15615 h 253112"/>
              <a:gd name="connsiteX169" fmla="*/ 10998967 w 16893888"/>
              <a:gd name="connsiteY169" fmla="*/ 42053 h 253112"/>
              <a:gd name="connsiteX170" fmla="*/ 10983404 w 16893888"/>
              <a:gd name="connsiteY170" fmla="*/ 74402 h 253112"/>
              <a:gd name="connsiteX171" fmla="*/ 10991243 w 16893888"/>
              <a:gd name="connsiteY171" fmla="*/ 70635 h 253112"/>
              <a:gd name="connsiteX172" fmla="*/ 11264627 w 16893888"/>
              <a:gd name="connsiteY172" fmla="*/ 15615 h 253112"/>
              <a:gd name="connsiteX173" fmla="*/ 11266844 w 16893888"/>
              <a:gd name="connsiteY173" fmla="*/ 42053 h 253112"/>
              <a:gd name="connsiteX174" fmla="*/ 11251281 w 16893888"/>
              <a:gd name="connsiteY174" fmla="*/ 74403 h 253112"/>
              <a:gd name="connsiteX175" fmla="*/ 11259122 w 16893888"/>
              <a:gd name="connsiteY175" fmla="*/ 70635 h 253112"/>
              <a:gd name="connsiteX176" fmla="*/ 11532505 w 16893888"/>
              <a:gd name="connsiteY176" fmla="*/ 15615 h 253112"/>
              <a:gd name="connsiteX177" fmla="*/ 11534723 w 16893888"/>
              <a:gd name="connsiteY177" fmla="*/ 42053 h 253112"/>
              <a:gd name="connsiteX178" fmla="*/ 11519160 w 16893888"/>
              <a:gd name="connsiteY178" fmla="*/ 74402 h 253112"/>
              <a:gd name="connsiteX179" fmla="*/ 11527000 w 16893888"/>
              <a:gd name="connsiteY179" fmla="*/ 70635 h 253112"/>
              <a:gd name="connsiteX180" fmla="*/ 11800383 w 16893888"/>
              <a:gd name="connsiteY180" fmla="*/ 15615 h 253112"/>
              <a:gd name="connsiteX181" fmla="*/ 11802601 w 16893888"/>
              <a:gd name="connsiteY181" fmla="*/ 42053 h 253112"/>
              <a:gd name="connsiteX182" fmla="*/ 11787038 w 16893888"/>
              <a:gd name="connsiteY182" fmla="*/ 74402 h 253112"/>
              <a:gd name="connsiteX183" fmla="*/ 11794878 w 16893888"/>
              <a:gd name="connsiteY183" fmla="*/ 70635 h 253112"/>
              <a:gd name="connsiteX184" fmla="*/ 12068261 w 16893888"/>
              <a:gd name="connsiteY184" fmla="*/ 15615 h 253112"/>
              <a:gd name="connsiteX185" fmla="*/ 12070479 w 16893888"/>
              <a:gd name="connsiteY185" fmla="*/ 42053 h 253112"/>
              <a:gd name="connsiteX186" fmla="*/ 12054916 w 16893888"/>
              <a:gd name="connsiteY186" fmla="*/ 74402 h 253112"/>
              <a:gd name="connsiteX187" fmla="*/ 12062756 w 16893888"/>
              <a:gd name="connsiteY187" fmla="*/ 70635 h 253112"/>
              <a:gd name="connsiteX188" fmla="*/ 12336139 w 16893888"/>
              <a:gd name="connsiteY188" fmla="*/ 15615 h 253112"/>
              <a:gd name="connsiteX189" fmla="*/ 12338357 w 16893888"/>
              <a:gd name="connsiteY189" fmla="*/ 42053 h 253112"/>
              <a:gd name="connsiteX190" fmla="*/ 12322794 w 16893888"/>
              <a:gd name="connsiteY190" fmla="*/ 74403 h 253112"/>
              <a:gd name="connsiteX191" fmla="*/ 12330635 w 16893888"/>
              <a:gd name="connsiteY191" fmla="*/ 70635 h 253112"/>
              <a:gd name="connsiteX192" fmla="*/ 12604018 w 16893888"/>
              <a:gd name="connsiteY192" fmla="*/ 15615 h 253112"/>
              <a:gd name="connsiteX193" fmla="*/ 12606236 w 16893888"/>
              <a:gd name="connsiteY193" fmla="*/ 42053 h 253112"/>
              <a:gd name="connsiteX194" fmla="*/ 12590673 w 16893888"/>
              <a:gd name="connsiteY194" fmla="*/ 74402 h 253112"/>
              <a:gd name="connsiteX195" fmla="*/ 12598513 w 16893888"/>
              <a:gd name="connsiteY195" fmla="*/ 70635 h 253112"/>
              <a:gd name="connsiteX196" fmla="*/ 12871896 w 16893888"/>
              <a:gd name="connsiteY196" fmla="*/ 15615 h 253112"/>
              <a:gd name="connsiteX197" fmla="*/ 12874114 w 16893888"/>
              <a:gd name="connsiteY197" fmla="*/ 42053 h 253112"/>
              <a:gd name="connsiteX198" fmla="*/ 12858551 w 16893888"/>
              <a:gd name="connsiteY198" fmla="*/ 74402 h 253112"/>
              <a:gd name="connsiteX199" fmla="*/ 12866391 w 16893888"/>
              <a:gd name="connsiteY199" fmla="*/ 70635 h 253112"/>
              <a:gd name="connsiteX200" fmla="*/ 13139774 w 16893888"/>
              <a:gd name="connsiteY200" fmla="*/ 15615 h 253112"/>
              <a:gd name="connsiteX201" fmla="*/ 13141992 w 16893888"/>
              <a:gd name="connsiteY201" fmla="*/ 42053 h 253112"/>
              <a:gd name="connsiteX202" fmla="*/ 13126429 w 16893888"/>
              <a:gd name="connsiteY202" fmla="*/ 74403 h 253112"/>
              <a:gd name="connsiteX203" fmla="*/ 13134270 w 16893888"/>
              <a:gd name="connsiteY203" fmla="*/ 70635 h 253112"/>
              <a:gd name="connsiteX204" fmla="*/ 13407653 w 16893888"/>
              <a:gd name="connsiteY204" fmla="*/ 15615 h 253112"/>
              <a:gd name="connsiteX205" fmla="*/ 13409871 w 16893888"/>
              <a:gd name="connsiteY205" fmla="*/ 42053 h 253112"/>
              <a:gd name="connsiteX206" fmla="*/ 13394308 w 16893888"/>
              <a:gd name="connsiteY206" fmla="*/ 74402 h 253112"/>
              <a:gd name="connsiteX207" fmla="*/ 13402148 w 16893888"/>
              <a:gd name="connsiteY207" fmla="*/ 70635 h 253112"/>
              <a:gd name="connsiteX208" fmla="*/ 13675531 w 16893888"/>
              <a:gd name="connsiteY208" fmla="*/ 15615 h 253112"/>
              <a:gd name="connsiteX209" fmla="*/ 13677749 w 16893888"/>
              <a:gd name="connsiteY209" fmla="*/ 42053 h 253112"/>
              <a:gd name="connsiteX210" fmla="*/ 13662186 w 16893888"/>
              <a:gd name="connsiteY210" fmla="*/ 74402 h 253112"/>
              <a:gd name="connsiteX211" fmla="*/ 13670026 w 16893888"/>
              <a:gd name="connsiteY211" fmla="*/ 70635 h 253112"/>
              <a:gd name="connsiteX212" fmla="*/ 13943409 w 16893888"/>
              <a:gd name="connsiteY212" fmla="*/ 15615 h 253112"/>
              <a:gd name="connsiteX213" fmla="*/ 13945627 w 16893888"/>
              <a:gd name="connsiteY213" fmla="*/ 42053 h 253112"/>
              <a:gd name="connsiteX214" fmla="*/ 13930064 w 16893888"/>
              <a:gd name="connsiteY214" fmla="*/ 74403 h 253112"/>
              <a:gd name="connsiteX215" fmla="*/ 13937905 w 16893888"/>
              <a:gd name="connsiteY215" fmla="*/ 70635 h 253112"/>
              <a:gd name="connsiteX216" fmla="*/ 14211288 w 16893888"/>
              <a:gd name="connsiteY216" fmla="*/ 15615 h 253112"/>
              <a:gd name="connsiteX217" fmla="*/ 14213506 w 16893888"/>
              <a:gd name="connsiteY217" fmla="*/ 42053 h 253112"/>
              <a:gd name="connsiteX218" fmla="*/ 14197943 w 16893888"/>
              <a:gd name="connsiteY218" fmla="*/ 74402 h 253112"/>
              <a:gd name="connsiteX219" fmla="*/ 14205783 w 16893888"/>
              <a:gd name="connsiteY219" fmla="*/ 70635 h 253112"/>
              <a:gd name="connsiteX220" fmla="*/ 14479166 w 16893888"/>
              <a:gd name="connsiteY220" fmla="*/ 15615 h 253112"/>
              <a:gd name="connsiteX221" fmla="*/ 14481384 w 16893888"/>
              <a:gd name="connsiteY221" fmla="*/ 42053 h 253112"/>
              <a:gd name="connsiteX222" fmla="*/ 14465821 w 16893888"/>
              <a:gd name="connsiteY222" fmla="*/ 74402 h 253112"/>
              <a:gd name="connsiteX223" fmla="*/ 14473661 w 16893888"/>
              <a:gd name="connsiteY223" fmla="*/ 70635 h 253112"/>
              <a:gd name="connsiteX224" fmla="*/ 14747044 w 16893888"/>
              <a:gd name="connsiteY224" fmla="*/ 15615 h 253112"/>
              <a:gd name="connsiteX225" fmla="*/ 14749262 w 16893888"/>
              <a:gd name="connsiteY225" fmla="*/ 42053 h 253112"/>
              <a:gd name="connsiteX226" fmla="*/ 14733699 w 16893888"/>
              <a:gd name="connsiteY226" fmla="*/ 74402 h 253112"/>
              <a:gd name="connsiteX227" fmla="*/ 14741540 w 16893888"/>
              <a:gd name="connsiteY227" fmla="*/ 70635 h 253112"/>
              <a:gd name="connsiteX228" fmla="*/ 15014923 w 16893888"/>
              <a:gd name="connsiteY228" fmla="*/ 15615 h 253112"/>
              <a:gd name="connsiteX229" fmla="*/ 15017141 w 16893888"/>
              <a:gd name="connsiteY229" fmla="*/ 42053 h 253112"/>
              <a:gd name="connsiteX230" fmla="*/ 15001578 w 16893888"/>
              <a:gd name="connsiteY230" fmla="*/ 74402 h 253112"/>
              <a:gd name="connsiteX231" fmla="*/ 15009418 w 16893888"/>
              <a:gd name="connsiteY231" fmla="*/ 70635 h 253112"/>
              <a:gd name="connsiteX232" fmla="*/ 15282801 w 16893888"/>
              <a:gd name="connsiteY232" fmla="*/ 15615 h 253112"/>
              <a:gd name="connsiteX233" fmla="*/ 15285019 w 16893888"/>
              <a:gd name="connsiteY233" fmla="*/ 42053 h 253112"/>
              <a:gd name="connsiteX234" fmla="*/ 15269456 w 16893888"/>
              <a:gd name="connsiteY234" fmla="*/ 74402 h 253112"/>
              <a:gd name="connsiteX235" fmla="*/ 15277296 w 16893888"/>
              <a:gd name="connsiteY235" fmla="*/ 70635 h 253112"/>
              <a:gd name="connsiteX236" fmla="*/ 15550679 w 16893888"/>
              <a:gd name="connsiteY236" fmla="*/ 15615 h 253112"/>
              <a:gd name="connsiteX237" fmla="*/ 15552897 w 16893888"/>
              <a:gd name="connsiteY237" fmla="*/ 42053 h 253112"/>
              <a:gd name="connsiteX238" fmla="*/ 15537333 w 16893888"/>
              <a:gd name="connsiteY238" fmla="*/ 74402 h 253112"/>
              <a:gd name="connsiteX239" fmla="*/ 15545173 w 16893888"/>
              <a:gd name="connsiteY239" fmla="*/ 70635 h 253112"/>
              <a:gd name="connsiteX240" fmla="*/ 15818557 w 16893888"/>
              <a:gd name="connsiteY240" fmla="*/ 15615 h 253112"/>
              <a:gd name="connsiteX241" fmla="*/ 15820775 w 16893888"/>
              <a:gd name="connsiteY241" fmla="*/ 42053 h 253112"/>
              <a:gd name="connsiteX242" fmla="*/ 15805213 w 16893888"/>
              <a:gd name="connsiteY242" fmla="*/ 74402 h 253112"/>
              <a:gd name="connsiteX243" fmla="*/ 15813053 w 16893888"/>
              <a:gd name="connsiteY243" fmla="*/ 70635 h 253112"/>
              <a:gd name="connsiteX244" fmla="*/ 16086435 w 16893888"/>
              <a:gd name="connsiteY244" fmla="*/ 15615 h 253112"/>
              <a:gd name="connsiteX245" fmla="*/ 16088653 w 16893888"/>
              <a:gd name="connsiteY245" fmla="*/ 42053 h 253112"/>
              <a:gd name="connsiteX246" fmla="*/ 16073089 w 16893888"/>
              <a:gd name="connsiteY246" fmla="*/ 74402 h 253112"/>
              <a:gd name="connsiteX247" fmla="*/ 16080929 w 16893888"/>
              <a:gd name="connsiteY247" fmla="*/ 70635 h 253112"/>
              <a:gd name="connsiteX248" fmla="*/ 16354313 w 16893888"/>
              <a:gd name="connsiteY248" fmla="*/ 15615 h 253112"/>
              <a:gd name="connsiteX249" fmla="*/ 16356531 w 16893888"/>
              <a:gd name="connsiteY249" fmla="*/ 42053 h 253112"/>
              <a:gd name="connsiteX250" fmla="*/ 16340969 w 16893888"/>
              <a:gd name="connsiteY250" fmla="*/ 74403 h 253112"/>
              <a:gd name="connsiteX251" fmla="*/ 16348809 w 16893888"/>
              <a:gd name="connsiteY251" fmla="*/ 70635 h 253112"/>
              <a:gd name="connsiteX252" fmla="*/ 16622193 w 16893888"/>
              <a:gd name="connsiteY252" fmla="*/ 15615 h 253112"/>
              <a:gd name="connsiteX253" fmla="*/ 16624409 w 16893888"/>
              <a:gd name="connsiteY253" fmla="*/ 42053 h 253112"/>
              <a:gd name="connsiteX254" fmla="*/ 16608849 w 16893888"/>
              <a:gd name="connsiteY254" fmla="*/ 74397 h 253112"/>
              <a:gd name="connsiteX255" fmla="*/ 16890061 w 16893888"/>
              <a:gd name="connsiteY255" fmla="*/ 15615 h 253112"/>
              <a:gd name="connsiteX256" fmla="*/ 16719165 w 16893888"/>
              <a:gd name="connsiteY256" fmla="*/ 235979 h 253112"/>
              <a:gd name="connsiteX257" fmla="*/ 16697175 w 16893888"/>
              <a:gd name="connsiteY257" fmla="*/ 253112 h 253112"/>
              <a:gd name="connsiteX0" fmla="*/ 0 w 16719165"/>
              <a:gd name="connsiteY0" fmla="*/ 74402 h 253112"/>
              <a:gd name="connsiteX1" fmla="*/ 7840 w 16719165"/>
              <a:gd name="connsiteY1" fmla="*/ 70635 h 253112"/>
              <a:gd name="connsiteX2" fmla="*/ 249916 w 16719165"/>
              <a:gd name="connsiteY2" fmla="*/ 531 h 253112"/>
              <a:gd name="connsiteX3" fmla="*/ 281223 w 16719165"/>
              <a:gd name="connsiteY3" fmla="*/ 15615 h 253112"/>
              <a:gd name="connsiteX4" fmla="*/ 283441 w 16719165"/>
              <a:gd name="connsiteY4" fmla="*/ 42053 h 253112"/>
              <a:gd name="connsiteX5" fmla="*/ 267878 w 16719165"/>
              <a:gd name="connsiteY5" fmla="*/ 74402 h 253112"/>
              <a:gd name="connsiteX6" fmla="*/ 275719 w 16719165"/>
              <a:gd name="connsiteY6" fmla="*/ 70635 h 253112"/>
              <a:gd name="connsiteX7" fmla="*/ 517795 w 16719165"/>
              <a:gd name="connsiteY7" fmla="*/ 531 h 253112"/>
              <a:gd name="connsiteX8" fmla="*/ 549101 w 16719165"/>
              <a:gd name="connsiteY8" fmla="*/ 15615 h 253112"/>
              <a:gd name="connsiteX9" fmla="*/ 551320 w 16719165"/>
              <a:gd name="connsiteY9" fmla="*/ 42053 h 253112"/>
              <a:gd name="connsiteX10" fmla="*/ 535757 w 16719165"/>
              <a:gd name="connsiteY10" fmla="*/ 74402 h 253112"/>
              <a:gd name="connsiteX11" fmla="*/ 543596 w 16719165"/>
              <a:gd name="connsiteY11" fmla="*/ 70635 h 253112"/>
              <a:gd name="connsiteX12" fmla="*/ 785673 w 16719165"/>
              <a:gd name="connsiteY12" fmla="*/ 531 h 253112"/>
              <a:gd name="connsiteX13" fmla="*/ 816979 w 16719165"/>
              <a:gd name="connsiteY13" fmla="*/ 15615 h 253112"/>
              <a:gd name="connsiteX14" fmla="*/ 819198 w 16719165"/>
              <a:gd name="connsiteY14" fmla="*/ 42053 h 253112"/>
              <a:gd name="connsiteX15" fmla="*/ 803635 w 16719165"/>
              <a:gd name="connsiteY15" fmla="*/ 74402 h 253112"/>
              <a:gd name="connsiteX16" fmla="*/ 811474 w 16719165"/>
              <a:gd name="connsiteY16" fmla="*/ 70635 h 253112"/>
              <a:gd name="connsiteX17" fmla="*/ 1084857 w 16719165"/>
              <a:gd name="connsiteY17" fmla="*/ 15615 h 253112"/>
              <a:gd name="connsiteX18" fmla="*/ 1087075 w 16719165"/>
              <a:gd name="connsiteY18" fmla="*/ 42053 h 253112"/>
              <a:gd name="connsiteX19" fmla="*/ 1071512 w 16719165"/>
              <a:gd name="connsiteY19" fmla="*/ 74403 h 253112"/>
              <a:gd name="connsiteX20" fmla="*/ 1079353 w 16719165"/>
              <a:gd name="connsiteY20" fmla="*/ 70635 h 253112"/>
              <a:gd name="connsiteX21" fmla="*/ 1352736 w 16719165"/>
              <a:gd name="connsiteY21" fmla="*/ 15615 h 253112"/>
              <a:gd name="connsiteX22" fmla="*/ 1354954 w 16719165"/>
              <a:gd name="connsiteY22" fmla="*/ 42053 h 253112"/>
              <a:gd name="connsiteX23" fmla="*/ 1339392 w 16719165"/>
              <a:gd name="connsiteY23" fmla="*/ 74402 h 253112"/>
              <a:gd name="connsiteX24" fmla="*/ 1347230 w 16719165"/>
              <a:gd name="connsiteY24" fmla="*/ 70635 h 253112"/>
              <a:gd name="connsiteX25" fmla="*/ 1620614 w 16719165"/>
              <a:gd name="connsiteY25" fmla="*/ 15615 h 253112"/>
              <a:gd name="connsiteX26" fmla="*/ 1622832 w 16719165"/>
              <a:gd name="connsiteY26" fmla="*/ 42053 h 253112"/>
              <a:gd name="connsiteX27" fmla="*/ 1607269 w 16719165"/>
              <a:gd name="connsiteY27" fmla="*/ 74402 h 253112"/>
              <a:gd name="connsiteX28" fmla="*/ 1615109 w 16719165"/>
              <a:gd name="connsiteY28" fmla="*/ 70635 h 253112"/>
              <a:gd name="connsiteX29" fmla="*/ 1888492 w 16719165"/>
              <a:gd name="connsiteY29" fmla="*/ 15615 h 253112"/>
              <a:gd name="connsiteX30" fmla="*/ 1890710 w 16719165"/>
              <a:gd name="connsiteY30" fmla="*/ 42053 h 253112"/>
              <a:gd name="connsiteX31" fmla="*/ 1875147 w 16719165"/>
              <a:gd name="connsiteY31" fmla="*/ 74403 h 253112"/>
              <a:gd name="connsiteX32" fmla="*/ 1882987 w 16719165"/>
              <a:gd name="connsiteY32" fmla="*/ 70635 h 253112"/>
              <a:gd name="connsiteX33" fmla="*/ 2156372 w 16719165"/>
              <a:gd name="connsiteY33" fmla="*/ 15615 h 253112"/>
              <a:gd name="connsiteX34" fmla="*/ 2158589 w 16719165"/>
              <a:gd name="connsiteY34" fmla="*/ 42053 h 253112"/>
              <a:gd name="connsiteX35" fmla="*/ 2143025 w 16719165"/>
              <a:gd name="connsiteY35" fmla="*/ 74402 h 253112"/>
              <a:gd name="connsiteX36" fmla="*/ 2150867 w 16719165"/>
              <a:gd name="connsiteY36" fmla="*/ 70635 h 253112"/>
              <a:gd name="connsiteX37" fmla="*/ 2424248 w 16719165"/>
              <a:gd name="connsiteY37" fmla="*/ 15615 h 253112"/>
              <a:gd name="connsiteX38" fmla="*/ 2426467 w 16719165"/>
              <a:gd name="connsiteY38" fmla="*/ 42053 h 253112"/>
              <a:gd name="connsiteX39" fmla="*/ 2410905 w 16719165"/>
              <a:gd name="connsiteY39" fmla="*/ 74402 h 253112"/>
              <a:gd name="connsiteX40" fmla="*/ 2418743 w 16719165"/>
              <a:gd name="connsiteY40" fmla="*/ 70635 h 253112"/>
              <a:gd name="connsiteX41" fmla="*/ 2692127 w 16719165"/>
              <a:gd name="connsiteY41" fmla="*/ 15615 h 253112"/>
              <a:gd name="connsiteX42" fmla="*/ 2694344 w 16719165"/>
              <a:gd name="connsiteY42" fmla="*/ 42053 h 253112"/>
              <a:gd name="connsiteX43" fmla="*/ 2678781 w 16719165"/>
              <a:gd name="connsiteY43" fmla="*/ 74403 h 253112"/>
              <a:gd name="connsiteX44" fmla="*/ 2686622 w 16719165"/>
              <a:gd name="connsiteY44" fmla="*/ 70635 h 253112"/>
              <a:gd name="connsiteX45" fmla="*/ 2960005 w 16719165"/>
              <a:gd name="connsiteY45" fmla="*/ 15615 h 253112"/>
              <a:gd name="connsiteX46" fmla="*/ 2962224 w 16719165"/>
              <a:gd name="connsiteY46" fmla="*/ 42053 h 253112"/>
              <a:gd name="connsiteX47" fmla="*/ 2946660 w 16719165"/>
              <a:gd name="connsiteY47" fmla="*/ 74402 h 253112"/>
              <a:gd name="connsiteX48" fmla="*/ 2954500 w 16719165"/>
              <a:gd name="connsiteY48" fmla="*/ 70635 h 253112"/>
              <a:gd name="connsiteX49" fmla="*/ 3227883 w 16719165"/>
              <a:gd name="connsiteY49" fmla="*/ 15615 h 253112"/>
              <a:gd name="connsiteX50" fmla="*/ 3230101 w 16719165"/>
              <a:gd name="connsiteY50" fmla="*/ 42053 h 253112"/>
              <a:gd name="connsiteX51" fmla="*/ 3214538 w 16719165"/>
              <a:gd name="connsiteY51" fmla="*/ 74402 h 253112"/>
              <a:gd name="connsiteX52" fmla="*/ 3222378 w 16719165"/>
              <a:gd name="connsiteY52" fmla="*/ 70635 h 253112"/>
              <a:gd name="connsiteX53" fmla="*/ 3495761 w 16719165"/>
              <a:gd name="connsiteY53" fmla="*/ 15615 h 253112"/>
              <a:gd name="connsiteX54" fmla="*/ 3497979 w 16719165"/>
              <a:gd name="connsiteY54" fmla="*/ 42053 h 253112"/>
              <a:gd name="connsiteX55" fmla="*/ 3482416 w 16719165"/>
              <a:gd name="connsiteY55" fmla="*/ 74402 h 253112"/>
              <a:gd name="connsiteX56" fmla="*/ 3490256 w 16719165"/>
              <a:gd name="connsiteY56" fmla="*/ 70635 h 253112"/>
              <a:gd name="connsiteX57" fmla="*/ 3763639 w 16719165"/>
              <a:gd name="connsiteY57" fmla="*/ 15615 h 253112"/>
              <a:gd name="connsiteX58" fmla="*/ 3765857 w 16719165"/>
              <a:gd name="connsiteY58" fmla="*/ 42053 h 253112"/>
              <a:gd name="connsiteX59" fmla="*/ 3750294 w 16719165"/>
              <a:gd name="connsiteY59" fmla="*/ 74403 h 253112"/>
              <a:gd name="connsiteX60" fmla="*/ 3758136 w 16719165"/>
              <a:gd name="connsiteY60" fmla="*/ 70635 h 253112"/>
              <a:gd name="connsiteX61" fmla="*/ 4031519 w 16719165"/>
              <a:gd name="connsiteY61" fmla="*/ 15615 h 253112"/>
              <a:gd name="connsiteX62" fmla="*/ 4033736 w 16719165"/>
              <a:gd name="connsiteY62" fmla="*/ 42053 h 253112"/>
              <a:gd name="connsiteX63" fmla="*/ 4018174 w 16719165"/>
              <a:gd name="connsiteY63" fmla="*/ 74402 h 253112"/>
              <a:gd name="connsiteX64" fmla="*/ 4026014 w 16719165"/>
              <a:gd name="connsiteY64" fmla="*/ 70635 h 253112"/>
              <a:gd name="connsiteX65" fmla="*/ 4299397 w 16719165"/>
              <a:gd name="connsiteY65" fmla="*/ 15615 h 253112"/>
              <a:gd name="connsiteX66" fmla="*/ 4301615 w 16719165"/>
              <a:gd name="connsiteY66" fmla="*/ 42053 h 253112"/>
              <a:gd name="connsiteX67" fmla="*/ 4286052 w 16719165"/>
              <a:gd name="connsiteY67" fmla="*/ 74402 h 253112"/>
              <a:gd name="connsiteX68" fmla="*/ 4293892 w 16719165"/>
              <a:gd name="connsiteY68" fmla="*/ 70635 h 253112"/>
              <a:gd name="connsiteX69" fmla="*/ 4567275 w 16719165"/>
              <a:gd name="connsiteY69" fmla="*/ 15615 h 253112"/>
              <a:gd name="connsiteX70" fmla="*/ 4569493 w 16719165"/>
              <a:gd name="connsiteY70" fmla="*/ 42053 h 253112"/>
              <a:gd name="connsiteX71" fmla="*/ 4553930 w 16719165"/>
              <a:gd name="connsiteY71" fmla="*/ 74403 h 253112"/>
              <a:gd name="connsiteX72" fmla="*/ 4561771 w 16719165"/>
              <a:gd name="connsiteY72" fmla="*/ 70635 h 253112"/>
              <a:gd name="connsiteX73" fmla="*/ 4835153 w 16719165"/>
              <a:gd name="connsiteY73" fmla="*/ 15615 h 253112"/>
              <a:gd name="connsiteX74" fmla="*/ 4837372 w 16719165"/>
              <a:gd name="connsiteY74" fmla="*/ 42053 h 253112"/>
              <a:gd name="connsiteX75" fmla="*/ 4821809 w 16719165"/>
              <a:gd name="connsiteY75" fmla="*/ 74402 h 253112"/>
              <a:gd name="connsiteX76" fmla="*/ 4829648 w 16719165"/>
              <a:gd name="connsiteY76" fmla="*/ 70635 h 253112"/>
              <a:gd name="connsiteX77" fmla="*/ 5103031 w 16719165"/>
              <a:gd name="connsiteY77" fmla="*/ 15615 h 253112"/>
              <a:gd name="connsiteX78" fmla="*/ 5105250 w 16719165"/>
              <a:gd name="connsiteY78" fmla="*/ 42053 h 253112"/>
              <a:gd name="connsiteX79" fmla="*/ 5089686 w 16719165"/>
              <a:gd name="connsiteY79" fmla="*/ 74402 h 253112"/>
              <a:gd name="connsiteX80" fmla="*/ 5097526 w 16719165"/>
              <a:gd name="connsiteY80" fmla="*/ 70635 h 253112"/>
              <a:gd name="connsiteX81" fmla="*/ 5370909 w 16719165"/>
              <a:gd name="connsiteY81" fmla="*/ 15615 h 253112"/>
              <a:gd name="connsiteX82" fmla="*/ 5373128 w 16719165"/>
              <a:gd name="connsiteY82" fmla="*/ 42053 h 253112"/>
              <a:gd name="connsiteX83" fmla="*/ 5357564 w 16719165"/>
              <a:gd name="connsiteY83" fmla="*/ 74403 h 253112"/>
              <a:gd name="connsiteX84" fmla="*/ 5365405 w 16719165"/>
              <a:gd name="connsiteY84" fmla="*/ 70635 h 253112"/>
              <a:gd name="connsiteX85" fmla="*/ 5638789 w 16719165"/>
              <a:gd name="connsiteY85" fmla="*/ 15615 h 253112"/>
              <a:gd name="connsiteX86" fmla="*/ 5641006 w 16719165"/>
              <a:gd name="connsiteY86" fmla="*/ 42053 h 253112"/>
              <a:gd name="connsiteX87" fmla="*/ 5625443 w 16719165"/>
              <a:gd name="connsiteY87" fmla="*/ 74402 h 253112"/>
              <a:gd name="connsiteX88" fmla="*/ 5633283 w 16719165"/>
              <a:gd name="connsiteY88" fmla="*/ 70635 h 253112"/>
              <a:gd name="connsiteX89" fmla="*/ 5906667 w 16719165"/>
              <a:gd name="connsiteY89" fmla="*/ 15615 h 253112"/>
              <a:gd name="connsiteX90" fmla="*/ 5908884 w 16719165"/>
              <a:gd name="connsiteY90" fmla="*/ 42053 h 253112"/>
              <a:gd name="connsiteX91" fmla="*/ 5893322 w 16719165"/>
              <a:gd name="connsiteY91" fmla="*/ 74402 h 253112"/>
              <a:gd name="connsiteX92" fmla="*/ 5901162 w 16719165"/>
              <a:gd name="connsiteY92" fmla="*/ 70635 h 253112"/>
              <a:gd name="connsiteX93" fmla="*/ 6174545 w 16719165"/>
              <a:gd name="connsiteY93" fmla="*/ 15615 h 253112"/>
              <a:gd name="connsiteX94" fmla="*/ 6176762 w 16719165"/>
              <a:gd name="connsiteY94" fmla="*/ 42053 h 253112"/>
              <a:gd name="connsiteX95" fmla="*/ 6161200 w 16719165"/>
              <a:gd name="connsiteY95" fmla="*/ 74402 h 253112"/>
              <a:gd name="connsiteX96" fmla="*/ 6169041 w 16719165"/>
              <a:gd name="connsiteY96" fmla="*/ 70635 h 253112"/>
              <a:gd name="connsiteX97" fmla="*/ 6442424 w 16719165"/>
              <a:gd name="connsiteY97" fmla="*/ 15615 h 253112"/>
              <a:gd name="connsiteX98" fmla="*/ 6444642 w 16719165"/>
              <a:gd name="connsiteY98" fmla="*/ 42053 h 253112"/>
              <a:gd name="connsiteX99" fmla="*/ 6429079 w 16719165"/>
              <a:gd name="connsiteY99" fmla="*/ 74402 h 253112"/>
              <a:gd name="connsiteX100" fmla="*/ 6436919 w 16719165"/>
              <a:gd name="connsiteY100" fmla="*/ 70635 h 253112"/>
              <a:gd name="connsiteX101" fmla="*/ 6710302 w 16719165"/>
              <a:gd name="connsiteY101" fmla="*/ 15615 h 253112"/>
              <a:gd name="connsiteX102" fmla="*/ 6712520 w 16719165"/>
              <a:gd name="connsiteY102" fmla="*/ 42053 h 253112"/>
              <a:gd name="connsiteX103" fmla="*/ 6696957 w 16719165"/>
              <a:gd name="connsiteY103" fmla="*/ 74402 h 253112"/>
              <a:gd name="connsiteX104" fmla="*/ 6704797 w 16719165"/>
              <a:gd name="connsiteY104" fmla="*/ 70635 h 253112"/>
              <a:gd name="connsiteX105" fmla="*/ 6978179 w 16719165"/>
              <a:gd name="connsiteY105" fmla="*/ 15615 h 253112"/>
              <a:gd name="connsiteX106" fmla="*/ 6980398 w 16719165"/>
              <a:gd name="connsiteY106" fmla="*/ 42053 h 253112"/>
              <a:gd name="connsiteX107" fmla="*/ 6964835 w 16719165"/>
              <a:gd name="connsiteY107" fmla="*/ 74402 h 253112"/>
              <a:gd name="connsiteX108" fmla="*/ 6972675 w 16719165"/>
              <a:gd name="connsiteY108" fmla="*/ 70635 h 253112"/>
              <a:gd name="connsiteX109" fmla="*/ 7246057 w 16719165"/>
              <a:gd name="connsiteY109" fmla="*/ 15615 h 253112"/>
              <a:gd name="connsiteX110" fmla="*/ 7248275 w 16719165"/>
              <a:gd name="connsiteY110" fmla="*/ 42053 h 253112"/>
              <a:gd name="connsiteX111" fmla="*/ 7232712 w 16719165"/>
              <a:gd name="connsiteY111" fmla="*/ 74402 h 253112"/>
              <a:gd name="connsiteX112" fmla="*/ 7240552 w 16719165"/>
              <a:gd name="connsiteY112" fmla="*/ 70635 h 253112"/>
              <a:gd name="connsiteX113" fmla="*/ 7513935 w 16719165"/>
              <a:gd name="connsiteY113" fmla="*/ 15615 h 253112"/>
              <a:gd name="connsiteX114" fmla="*/ 7516153 w 16719165"/>
              <a:gd name="connsiteY114" fmla="*/ 42053 h 253112"/>
              <a:gd name="connsiteX115" fmla="*/ 7500590 w 16719165"/>
              <a:gd name="connsiteY115" fmla="*/ 74402 h 253112"/>
              <a:gd name="connsiteX116" fmla="*/ 7508430 w 16719165"/>
              <a:gd name="connsiteY116" fmla="*/ 70635 h 253112"/>
              <a:gd name="connsiteX117" fmla="*/ 7781813 w 16719165"/>
              <a:gd name="connsiteY117" fmla="*/ 15615 h 253112"/>
              <a:gd name="connsiteX118" fmla="*/ 7784031 w 16719165"/>
              <a:gd name="connsiteY118" fmla="*/ 42053 h 253112"/>
              <a:gd name="connsiteX119" fmla="*/ 7768468 w 16719165"/>
              <a:gd name="connsiteY119" fmla="*/ 74403 h 253112"/>
              <a:gd name="connsiteX120" fmla="*/ 7776309 w 16719165"/>
              <a:gd name="connsiteY120" fmla="*/ 70635 h 253112"/>
              <a:gd name="connsiteX121" fmla="*/ 8049692 w 16719165"/>
              <a:gd name="connsiteY121" fmla="*/ 15615 h 253112"/>
              <a:gd name="connsiteX122" fmla="*/ 8051910 w 16719165"/>
              <a:gd name="connsiteY122" fmla="*/ 42053 h 253112"/>
              <a:gd name="connsiteX123" fmla="*/ 8036350 w 16719165"/>
              <a:gd name="connsiteY123" fmla="*/ 74397 h 253112"/>
              <a:gd name="connsiteX124" fmla="*/ 8044179 w 16719165"/>
              <a:gd name="connsiteY124" fmla="*/ 70635 h 253112"/>
              <a:gd name="connsiteX125" fmla="*/ 8317562 w 16719165"/>
              <a:gd name="connsiteY125" fmla="*/ 15615 h 253112"/>
              <a:gd name="connsiteX126" fmla="*/ 8319780 w 16719165"/>
              <a:gd name="connsiteY126" fmla="*/ 42053 h 253112"/>
              <a:gd name="connsiteX127" fmla="*/ 8304016 w 16719165"/>
              <a:gd name="connsiteY127" fmla="*/ 74821 h 253112"/>
              <a:gd name="connsiteX128" fmla="*/ 8312462 w 16719165"/>
              <a:gd name="connsiteY128" fmla="*/ 70635 h 253112"/>
              <a:gd name="connsiteX129" fmla="*/ 8522196 w 16719165"/>
              <a:gd name="connsiteY129" fmla="*/ 1350 h 253112"/>
              <a:gd name="connsiteX130" fmla="*/ 8585845 w 16719165"/>
              <a:gd name="connsiteY130" fmla="*/ 15615 h 253112"/>
              <a:gd name="connsiteX131" fmla="*/ 8588063 w 16719165"/>
              <a:gd name="connsiteY131" fmla="*/ 42053 h 253112"/>
              <a:gd name="connsiteX132" fmla="*/ 8572500 w 16719165"/>
              <a:gd name="connsiteY132" fmla="*/ 74402 h 253112"/>
              <a:gd name="connsiteX133" fmla="*/ 8580340 w 16719165"/>
              <a:gd name="connsiteY133" fmla="*/ 70635 h 253112"/>
              <a:gd name="connsiteX134" fmla="*/ 8822416 w 16719165"/>
              <a:gd name="connsiteY134" fmla="*/ 531 h 253112"/>
              <a:gd name="connsiteX135" fmla="*/ 8853723 w 16719165"/>
              <a:gd name="connsiteY135" fmla="*/ 15615 h 253112"/>
              <a:gd name="connsiteX136" fmla="*/ 8855941 w 16719165"/>
              <a:gd name="connsiteY136" fmla="*/ 42053 h 253112"/>
              <a:gd name="connsiteX137" fmla="*/ 8840378 w 16719165"/>
              <a:gd name="connsiteY137" fmla="*/ 74402 h 253112"/>
              <a:gd name="connsiteX138" fmla="*/ 8848219 w 16719165"/>
              <a:gd name="connsiteY138" fmla="*/ 70635 h 253112"/>
              <a:gd name="connsiteX139" fmla="*/ 9090295 w 16719165"/>
              <a:gd name="connsiteY139" fmla="*/ 531 h 253112"/>
              <a:gd name="connsiteX140" fmla="*/ 9121601 w 16719165"/>
              <a:gd name="connsiteY140" fmla="*/ 15615 h 253112"/>
              <a:gd name="connsiteX141" fmla="*/ 9123820 w 16719165"/>
              <a:gd name="connsiteY141" fmla="*/ 42053 h 253112"/>
              <a:gd name="connsiteX142" fmla="*/ 9108257 w 16719165"/>
              <a:gd name="connsiteY142" fmla="*/ 74402 h 253112"/>
              <a:gd name="connsiteX143" fmla="*/ 9116096 w 16719165"/>
              <a:gd name="connsiteY143" fmla="*/ 70635 h 253112"/>
              <a:gd name="connsiteX144" fmla="*/ 9389478 w 16719165"/>
              <a:gd name="connsiteY144" fmla="*/ 15615 h 253112"/>
              <a:gd name="connsiteX145" fmla="*/ 9391697 w 16719165"/>
              <a:gd name="connsiteY145" fmla="*/ 42053 h 253112"/>
              <a:gd name="connsiteX146" fmla="*/ 9376135 w 16719165"/>
              <a:gd name="connsiteY146" fmla="*/ 74402 h 253112"/>
              <a:gd name="connsiteX147" fmla="*/ 9383974 w 16719165"/>
              <a:gd name="connsiteY147" fmla="*/ 70635 h 253112"/>
              <a:gd name="connsiteX148" fmla="*/ 9657357 w 16719165"/>
              <a:gd name="connsiteY148" fmla="*/ 15615 h 253112"/>
              <a:gd name="connsiteX149" fmla="*/ 9659575 w 16719165"/>
              <a:gd name="connsiteY149" fmla="*/ 42053 h 253112"/>
              <a:gd name="connsiteX150" fmla="*/ 9644012 w 16719165"/>
              <a:gd name="connsiteY150" fmla="*/ 74403 h 253112"/>
              <a:gd name="connsiteX151" fmla="*/ 9651853 w 16719165"/>
              <a:gd name="connsiteY151" fmla="*/ 70635 h 253112"/>
              <a:gd name="connsiteX152" fmla="*/ 9925236 w 16719165"/>
              <a:gd name="connsiteY152" fmla="*/ 15615 h 253112"/>
              <a:gd name="connsiteX153" fmla="*/ 9927454 w 16719165"/>
              <a:gd name="connsiteY153" fmla="*/ 42053 h 253112"/>
              <a:gd name="connsiteX154" fmla="*/ 9911892 w 16719165"/>
              <a:gd name="connsiteY154" fmla="*/ 74402 h 253112"/>
              <a:gd name="connsiteX155" fmla="*/ 9919730 w 16719165"/>
              <a:gd name="connsiteY155" fmla="*/ 70635 h 253112"/>
              <a:gd name="connsiteX156" fmla="*/ 10193114 w 16719165"/>
              <a:gd name="connsiteY156" fmla="*/ 15615 h 253112"/>
              <a:gd name="connsiteX157" fmla="*/ 10195332 w 16719165"/>
              <a:gd name="connsiteY157" fmla="*/ 42053 h 253112"/>
              <a:gd name="connsiteX158" fmla="*/ 10179769 w 16719165"/>
              <a:gd name="connsiteY158" fmla="*/ 74402 h 253112"/>
              <a:gd name="connsiteX159" fmla="*/ 10187609 w 16719165"/>
              <a:gd name="connsiteY159" fmla="*/ 70635 h 253112"/>
              <a:gd name="connsiteX160" fmla="*/ 10460992 w 16719165"/>
              <a:gd name="connsiteY160" fmla="*/ 15615 h 253112"/>
              <a:gd name="connsiteX161" fmla="*/ 10463210 w 16719165"/>
              <a:gd name="connsiteY161" fmla="*/ 42053 h 253112"/>
              <a:gd name="connsiteX162" fmla="*/ 10447647 w 16719165"/>
              <a:gd name="connsiteY162" fmla="*/ 74403 h 253112"/>
              <a:gd name="connsiteX163" fmla="*/ 10455487 w 16719165"/>
              <a:gd name="connsiteY163" fmla="*/ 70635 h 253112"/>
              <a:gd name="connsiteX164" fmla="*/ 10728871 w 16719165"/>
              <a:gd name="connsiteY164" fmla="*/ 15615 h 253112"/>
              <a:gd name="connsiteX165" fmla="*/ 10731089 w 16719165"/>
              <a:gd name="connsiteY165" fmla="*/ 42053 h 253112"/>
              <a:gd name="connsiteX166" fmla="*/ 10715525 w 16719165"/>
              <a:gd name="connsiteY166" fmla="*/ 74402 h 253112"/>
              <a:gd name="connsiteX167" fmla="*/ 10723366 w 16719165"/>
              <a:gd name="connsiteY167" fmla="*/ 70635 h 253112"/>
              <a:gd name="connsiteX168" fmla="*/ 10996748 w 16719165"/>
              <a:gd name="connsiteY168" fmla="*/ 15615 h 253112"/>
              <a:gd name="connsiteX169" fmla="*/ 10998967 w 16719165"/>
              <a:gd name="connsiteY169" fmla="*/ 42053 h 253112"/>
              <a:gd name="connsiteX170" fmla="*/ 10983404 w 16719165"/>
              <a:gd name="connsiteY170" fmla="*/ 74402 h 253112"/>
              <a:gd name="connsiteX171" fmla="*/ 10991243 w 16719165"/>
              <a:gd name="connsiteY171" fmla="*/ 70635 h 253112"/>
              <a:gd name="connsiteX172" fmla="*/ 11264627 w 16719165"/>
              <a:gd name="connsiteY172" fmla="*/ 15615 h 253112"/>
              <a:gd name="connsiteX173" fmla="*/ 11266844 w 16719165"/>
              <a:gd name="connsiteY173" fmla="*/ 42053 h 253112"/>
              <a:gd name="connsiteX174" fmla="*/ 11251281 w 16719165"/>
              <a:gd name="connsiteY174" fmla="*/ 74403 h 253112"/>
              <a:gd name="connsiteX175" fmla="*/ 11259122 w 16719165"/>
              <a:gd name="connsiteY175" fmla="*/ 70635 h 253112"/>
              <a:gd name="connsiteX176" fmla="*/ 11532505 w 16719165"/>
              <a:gd name="connsiteY176" fmla="*/ 15615 h 253112"/>
              <a:gd name="connsiteX177" fmla="*/ 11534723 w 16719165"/>
              <a:gd name="connsiteY177" fmla="*/ 42053 h 253112"/>
              <a:gd name="connsiteX178" fmla="*/ 11519160 w 16719165"/>
              <a:gd name="connsiteY178" fmla="*/ 74402 h 253112"/>
              <a:gd name="connsiteX179" fmla="*/ 11527000 w 16719165"/>
              <a:gd name="connsiteY179" fmla="*/ 70635 h 253112"/>
              <a:gd name="connsiteX180" fmla="*/ 11800383 w 16719165"/>
              <a:gd name="connsiteY180" fmla="*/ 15615 h 253112"/>
              <a:gd name="connsiteX181" fmla="*/ 11802601 w 16719165"/>
              <a:gd name="connsiteY181" fmla="*/ 42053 h 253112"/>
              <a:gd name="connsiteX182" fmla="*/ 11787038 w 16719165"/>
              <a:gd name="connsiteY182" fmla="*/ 74402 h 253112"/>
              <a:gd name="connsiteX183" fmla="*/ 11794878 w 16719165"/>
              <a:gd name="connsiteY183" fmla="*/ 70635 h 253112"/>
              <a:gd name="connsiteX184" fmla="*/ 12068261 w 16719165"/>
              <a:gd name="connsiteY184" fmla="*/ 15615 h 253112"/>
              <a:gd name="connsiteX185" fmla="*/ 12070479 w 16719165"/>
              <a:gd name="connsiteY185" fmla="*/ 42053 h 253112"/>
              <a:gd name="connsiteX186" fmla="*/ 12054916 w 16719165"/>
              <a:gd name="connsiteY186" fmla="*/ 74402 h 253112"/>
              <a:gd name="connsiteX187" fmla="*/ 12062756 w 16719165"/>
              <a:gd name="connsiteY187" fmla="*/ 70635 h 253112"/>
              <a:gd name="connsiteX188" fmla="*/ 12336139 w 16719165"/>
              <a:gd name="connsiteY188" fmla="*/ 15615 h 253112"/>
              <a:gd name="connsiteX189" fmla="*/ 12338357 w 16719165"/>
              <a:gd name="connsiteY189" fmla="*/ 42053 h 253112"/>
              <a:gd name="connsiteX190" fmla="*/ 12322794 w 16719165"/>
              <a:gd name="connsiteY190" fmla="*/ 74403 h 253112"/>
              <a:gd name="connsiteX191" fmla="*/ 12330635 w 16719165"/>
              <a:gd name="connsiteY191" fmla="*/ 70635 h 253112"/>
              <a:gd name="connsiteX192" fmla="*/ 12604018 w 16719165"/>
              <a:gd name="connsiteY192" fmla="*/ 15615 h 253112"/>
              <a:gd name="connsiteX193" fmla="*/ 12606236 w 16719165"/>
              <a:gd name="connsiteY193" fmla="*/ 42053 h 253112"/>
              <a:gd name="connsiteX194" fmla="*/ 12590673 w 16719165"/>
              <a:gd name="connsiteY194" fmla="*/ 74402 h 253112"/>
              <a:gd name="connsiteX195" fmla="*/ 12598513 w 16719165"/>
              <a:gd name="connsiteY195" fmla="*/ 70635 h 253112"/>
              <a:gd name="connsiteX196" fmla="*/ 12871896 w 16719165"/>
              <a:gd name="connsiteY196" fmla="*/ 15615 h 253112"/>
              <a:gd name="connsiteX197" fmla="*/ 12874114 w 16719165"/>
              <a:gd name="connsiteY197" fmla="*/ 42053 h 253112"/>
              <a:gd name="connsiteX198" fmla="*/ 12858551 w 16719165"/>
              <a:gd name="connsiteY198" fmla="*/ 74402 h 253112"/>
              <a:gd name="connsiteX199" fmla="*/ 12866391 w 16719165"/>
              <a:gd name="connsiteY199" fmla="*/ 70635 h 253112"/>
              <a:gd name="connsiteX200" fmla="*/ 13139774 w 16719165"/>
              <a:gd name="connsiteY200" fmla="*/ 15615 h 253112"/>
              <a:gd name="connsiteX201" fmla="*/ 13141992 w 16719165"/>
              <a:gd name="connsiteY201" fmla="*/ 42053 h 253112"/>
              <a:gd name="connsiteX202" fmla="*/ 13126429 w 16719165"/>
              <a:gd name="connsiteY202" fmla="*/ 74403 h 253112"/>
              <a:gd name="connsiteX203" fmla="*/ 13134270 w 16719165"/>
              <a:gd name="connsiteY203" fmla="*/ 70635 h 253112"/>
              <a:gd name="connsiteX204" fmla="*/ 13407653 w 16719165"/>
              <a:gd name="connsiteY204" fmla="*/ 15615 h 253112"/>
              <a:gd name="connsiteX205" fmla="*/ 13409871 w 16719165"/>
              <a:gd name="connsiteY205" fmla="*/ 42053 h 253112"/>
              <a:gd name="connsiteX206" fmla="*/ 13394308 w 16719165"/>
              <a:gd name="connsiteY206" fmla="*/ 74402 h 253112"/>
              <a:gd name="connsiteX207" fmla="*/ 13402148 w 16719165"/>
              <a:gd name="connsiteY207" fmla="*/ 70635 h 253112"/>
              <a:gd name="connsiteX208" fmla="*/ 13675531 w 16719165"/>
              <a:gd name="connsiteY208" fmla="*/ 15615 h 253112"/>
              <a:gd name="connsiteX209" fmla="*/ 13677749 w 16719165"/>
              <a:gd name="connsiteY209" fmla="*/ 42053 h 253112"/>
              <a:gd name="connsiteX210" fmla="*/ 13662186 w 16719165"/>
              <a:gd name="connsiteY210" fmla="*/ 74402 h 253112"/>
              <a:gd name="connsiteX211" fmla="*/ 13670026 w 16719165"/>
              <a:gd name="connsiteY211" fmla="*/ 70635 h 253112"/>
              <a:gd name="connsiteX212" fmla="*/ 13943409 w 16719165"/>
              <a:gd name="connsiteY212" fmla="*/ 15615 h 253112"/>
              <a:gd name="connsiteX213" fmla="*/ 13945627 w 16719165"/>
              <a:gd name="connsiteY213" fmla="*/ 42053 h 253112"/>
              <a:gd name="connsiteX214" fmla="*/ 13930064 w 16719165"/>
              <a:gd name="connsiteY214" fmla="*/ 74403 h 253112"/>
              <a:gd name="connsiteX215" fmla="*/ 13937905 w 16719165"/>
              <a:gd name="connsiteY215" fmla="*/ 70635 h 253112"/>
              <a:gd name="connsiteX216" fmla="*/ 14211288 w 16719165"/>
              <a:gd name="connsiteY216" fmla="*/ 15615 h 253112"/>
              <a:gd name="connsiteX217" fmla="*/ 14213506 w 16719165"/>
              <a:gd name="connsiteY217" fmla="*/ 42053 h 253112"/>
              <a:gd name="connsiteX218" fmla="*/ 14197943 w 16719165"/>
              <a:gd name="connsiteY218" fmla="*/ 74402 h 253112"/>
              <a:gd name="connsiteX219" fmla="*/ 14205783 w 16719165"/>
              <a:gd name="connsiteY219" fmla="*/ 70635 h 253112"/>
              <a:gd name="connsiteX220" fmla="*/ 14479166 w 16719165"/>
              <a:gd name="connsiteY220" fmla="*/ 15615 h 253112"/>
              <a:gd name="connsiteX221" fmla="*/ 14481384 w 16719165"/>
              <a:gd name="connsiteY221" fmla="*/ 42053 h 253112"/>
              <a:gd name="connsiteX222" fmla="*/ 14465821 w 16719165"/>
              <a:gd name="connsiteY222" fmla="*/ 74402 h 253112"/>
              <a:gd name="connsiteX223" fmla="*/ 14473661 w 16719165"/>
              <a:gd name="connsiteY223" fmla="*/ 70635 h 253112"/>
              <a:gd name="connsiteX224" fmla="*/ 14747044 w 16719165"/>
              <a:gd name="connsiteY224" fmla="*/ 15615 h 253112"/>
              <a:gd name="connsiteX225" fmla="*/ 14749262 w 16719165"/>
              <a:gd name="connsiteY225" fmla="*/ 42053 h 253112"/>
              <a:gd name="connsiteX226" fmla="*/ 14733699 w 16719165"/>
              <a:gd name="connsiteY226" fmla="*/ 74402 h 253112"/>
              <a:gd name="connsiteX227" fmla="*/ 14741540 w 16719165"/>
              <a:gd name="connsiteY227" fmla="*/ 70635 h 253112"/>
              <a:gd name="connsiteX228" fmla="*/ 15014923 w 16719165"/>
              <a:gd name="connsiteY228" fmla="*/ 15615 h 253112"/>
              <a:gd name="connsiteX229" fmla="*/ 15017141 w 16719165"/>
              <a:gd name="connsiteY229" fmla="*/ 42053 h 253112"/>
              <a:gd name="connsiteX230" fmla="*/ 15001578 w 16719165"/>
              <a:gd name="connsiteY230" fmla="*/ 74402 h 253112"/>
              <a:gd name="connsiteX231" fmla="*/ 15009418 w 16719165"/>
              <a:gd name="connsiteY231" fmla="*/ 70635 h 253112"/>
              <a:gd name="connsiteX232" fmla="*/ 15282801 w 16719165"/>
              <a:gd name="connsiteY232" fmla="*/ 15615 h 253112"/>
              <a:gd name="connsiteX233" fmla="*/ 15285019 w 16719165"/>
              <a:gd name="connsiteY233" fmla="*/ 42053 h 253112"/>
              <a:gd name="connsiteX234" fmla="*/ 15269456 w 16719165"/>
              <a:gd name="connsiteY234" fmla="*/ 74402 h 253112"/>
              <a:gd name="connsiteX235" fmla="*/ 15277296 w 16719165"/>
              <a:gd name="connsiteY235" fmla="*/ 70635 h 253112"/>
              <a:gd name="connsiteX236" fmla="*/ 15550679 w 16719165"/>
              <a:gd name="connsiteY236" fmla="*/ 15615 h 253112"/>
              <a:gd name="connsiteX237" fmla="*/ 15552897 w 16719165"/>
              <a:gd name="connsiteY237" fmla="*/ 42053 h 253112"/>
              <a:gd name="connsiteX238" fmla="*/ 15537333 w 16719165"/>
              <a:gd name="connsiteY238" fmla="*/ 74402 h 253112"/>
              <a:gd name="connsiteX239" fmla="*/ 15545173 w 16719165"/>
              <a:gd name="connsiteY239" fmla="*/ 70635 h 253112"/>
              <a:gd name="connsiteX240" fmla="*/ 15818557 w 16719165"/>
              <a:gd name="connsiteY240" fmla="*/ 15615 h 253112"/>
              <a:gd name="connsiteX241" fmla="*/ 15820775 w 16719165"/>
              <a:gd name="connsiteY241" fmla="*/ 42053 h 253112"/>
              <a:gd name="connsiteX242" fmla="*/ 15805213 w 16719165"/>
              <a:gd name="connsiteY242" fmla="*/ 74402 h 253112"/>
              <a:gd name="connsiteX243" fmla="*/ 15813053 w 16719165"/>
              <a:gd name="connsiteY243" fmla="*/ 70635 h 253112"/>
              <a:gd name="connsiteX244" fmla="*/ 16086435 w 16719165"/>
              <a:gd name="connsiteY244" fmla="*/ 15615 h 253112"/>
              <a:gd name="connsiteX245" fmla="*/ 16088653 w 16719165"/>
              <a:gd name="connsiteY245" fmla="*/ 42053 h 253112"/>
              <a:gd name="connsiteX246" fmla="*/ 16073089 w 16719165"/>
              <a:gd name="connsiteY246" fmla="*/ 74402 h 253112"/>
              <a:gd name="connsiteX247" fmla="*/ 16080929 w 16719165"/>
              <a:gd name="connsiteY247" fmla="*/ 70635 h 253112"/>
              <a:gd name="connsiteX248" fmla="*/ 16354313 w 16719165"/>
              <a:gd name="connsiteY248" fmla="*/ 15615 h 253112"/>
              <a:gd name="connsiteX249" fmla="*/ 16356531 w 16719165"/>
              <a:gd name="connsiteY249" fmla="*/ 42053 h 253112"/>
              <a:gd name="connsiteX250" fmla="*/ 16340969 w 16719165"/>
              <a:gd name="connsiteY250" fmla="*/ 74403 h 253112"/>
              <a:gd name="connsiteX251" fmla="*/ 16348809 w 16719165"/>
              <a:gd name="connsiteY251" fmla="*/ 70635 h 253112"/>
              <a:gd name="connsiteX252" fmla="*/ 16622193 w 16719165"/>
              <a:gd name="connsiteY252" fmla="*/ 15615 h 253112"/>
              <a:gd name="connsiteX253" fmla="*/ 16624409 w 16719165"/>
              <a:gd name="connsiteY253" fmla="*/ 42053 h 253112"/>
              <a:gd name="connsiteX254" fmla="*/ 16608849 w 16719165"/>
              <a:gd name="connsiteY254" fmla="*/ 74397 h 253112"/>
              <a:gd name="connsiteX255" fmla="*/ 16719165 w 16719165"/>
              <a:gd name="connsiteY255" fmla="*/ 235979 h 253112"/>
              <a:gd name="connsiteX256" fmla="*/ 16697175 w 16719165"/>
              <a:gd name="connsiteY256" fmla="*/ 253112 h 253112"/>
              <a:gd name="connsiteX0" fmla="*/ 0 w 16697175"/>
              <a:gd name="connsiteY0" fmla="*/ 74402 h 253112"/>
              <a:gd name="connsiteX1" fmla="*/ 7840 w 16697175"/>
              <a:gd name="connsiteY1" fmla="*/ 70635 h 253112"/>
              <a:gd name="connsiteX2" fmla="*/ 249916 w 16697175"/>
              <a:gd name="connsiteY2" fmla="*/ 531 h 253112"/>
              <a:gd name="connsiteX3" fmla="*/ 281223 w 16697175"/>
              <a:gd name="connsiteY3" fmla="*/ 15615 h 253112"/>
              <a:gd name="connsiteX4" fmla="*/ 283441 w 16697175"/>
              <a:gd name="connsiteY4" fmla="*/ 42053 h 253112"/>
              <a:gd name="connsiteX5" fmla="*/ 267878 w 16697175"/>
              <a:gd name="connsiteY5" fmla="*/ 74402 h 253112"/>
              <a:gd name="connsiteX6" fmla="*/ 275719 w 16697175"/>
              <a:gd name="connsiteY6" fmla="*/ 70635 h 253112"/>
              <a:gd name="connsiteX7" fmla="*/ 517795 w 16697175"/>
              <a:gd name="connsiteY7" fmla="*/ 531 h 253112"/>
              <a:gd name="connsiteX8" fmla="*/ 549101 w 16697175"/>
              <a:gd name="connsiteY8" fmla="*/ 15615 h 253112"/>
              <a:gd name="connsiteX9" fmla="*/ 551320 w 16697175"/>
              <a:gd name="connsiteY9" fmla="*/ 42053 h 253112"/>
              <a:gd name="connsiteX10" fmla="*/ 535757 w 16697175"/>
              <a:gd name="connsiteY10" fmla="*/ 74402 h 253112"/>
              <a:gd name="connsiteX11" fmla="*/ 543596 w 16697175"/>
              <a:gd name="connsiteY11" fmla="*/ 70635 h 253112"/>
              <a:gd name="connsiteX12" fmla="*/ 785673 w 16697175"/>
              <a:gd name="connsiteY12" fmla="*/ 531 h 253112"/>
              <a:gd name="connsiteX13" fmla="*/ 816979 w 16697175"/>
              <a:gd name="connsiteY13" fmla="*/ 15615 h 253112"/>
              <a:gd name="connsiteX14" fmla="*/ 819198 w 16697175"/>
              <a:gd name="connsiteY14" fmla="*/ 42053 h 253112"/>
              <a:gd name="connsiteX15" fmla="*/ 803635 w 16697175"/>
              <a:gd name="connsiteY15" fmla="*/ 74402 h 253112"/>
              <a:gd name="connsiteX16" fmla="*/ 811474 w 16697175"/>
              <a:gd name="connsiteY16" fmla="*/ 70635 h 253112"/>
              <a:gd name="connsiteX17" fmla="*/ 1084857 w 16697175"/>
              <a:gd name="connsiteY17" fmla="*/ 15615 h 253112"/>
              <a:gd name="connsiteX18" fmla="*/ 1087075 w 16697175"/>
              <a:gd name="connsiteY18" fmla="*/ 42053 h 253112"/>
              <a:gd name="connsiteX19" fmla="*/ 1071512 w 16697175"/>
              <a:gd name="connsiteY19" fmla="*/ 74403 h 253112"/>
              <a:gd name="connsiteX20" fmla="*/ 1079353 w 16697175"/>
              <a:gd name="connsiteY20" fmla="*/ 70635 h 253112"/>
              <a:gd name="connsiteX21" fmla="*/ 1352736 w 16697175"/>
              <a:gd name="connsiteY21" fmla="*/ 15615 h 253112"/>
              <a:gd name="connsiteX22" fmla="*/ 1354954 w 16697175"/>
              <a:gd name="connsiteY22" fmla="*/ 42053 h 253112"/>
              <a:gd name="connsiteX23" fmla="*/ 1339392 w 16697175"/>
              <a:gd name="connsiteY23" fmla="*/ 74402 h 253112"/>
              <a:gd name="connsiteX24" fmla="*/ 1347230 w 16697175"/>
              <a:gd name="connsiteY24" fmla="*/ 70635 h 253112"/>
              <a:gd name="connsiteX25" fmla="*/ 1620614 w 16697175"/>
              <a:gd name="connsiteY25" fmla="*/ 15615 h 253112"/>
              <a:gd name="connsiteX26" fmla="*/ 1622832 w 16697175"/>
              <a:gd name="connsiteY26" fmla="*/ 42053 h 253112"/>
              <a:gd name="connsiteX27" fmla="*/ 1607269 w 16697175"/>
              <a:gd name="connsiteY27" fmla="*/ 74402 h 253112"/>
              <a:gd name="connsiteX28" fmla="*/ 1615109 w 16697175"/>
              <a:gd name="connsiteY28" fmla="*/ 70635 h 253112"/>
              <a:gd name="connsiteX29" fmla="*/ 1888492 w 16697175"/>
              <a:gd name="connsiteY29" fmla="*/ 15615 h 253112"/>
              <a:gd name="connsiteX30" fmla="*/ 1890710 w 16697175"/>
              <a:gd name="connsiteY30" fmla="*/ 42053 h 253112"/>
              <a:gd name="connsiteX31" fmla="*/ 1875147 w 16697175"/>
              <a:gd name="connsiteY31" fmla="*/ 74403 h 253112"/>
              <a:gd name="connsiteX32" fmla="*/ 1882987 w 16697175"/>
              <a:gd name="connsiteY32" fmla="*/ 70635 h 253112"/>
              <a:gd name="connsiteX33" fmla="*/ 2156372 w 16697175"/>
              <a:gd name="connsiteY33" fmla="*/ 15615 h 253112"/>
              <a:gd name="connsiteX34" fmla="*/ 2158589 w 16697175"/>
              <a:gd name="connsiteY34" fmla="*/ 42053 h 253112"/>
              <a:gd name="connsiteX35" fmla="*/ 2143025 w 16697175"/>
              <a:gd name="connsiteY35" fmla="*/ 74402 h 253112"/>
              <a:gd name="connsiteX36" fmla="*/ 2150867 w 16697175"/>
              <a:gd name="connsiteY36" fmla="*/ 70635 h 253112"/>
              <a:gd name="connsiteX37" fmla="*/ 2424248 w 16697175"/>
              <a:gd name="connsiteY37" fmla="*/ 15615 h 253112"/>
              <a:gd name="connsiteX38" fmla="*/ 2426467 w 16697175"/>
              <a:gd name="connsiteY38" fmla="*/ 42053 h 253112"/>
              <a:gd name="connsiteX39" fmla="*/ 2410905 w 16697175"/>
              <a:gd name="connsiteY39" fmla="*/ 74402 h 253112"/>
              <a:gd name="connsiteX40" fmla="*/ 2418743 w 16697175"/>
              <a:gd name="connsiteY40" fmla="*/ 70635 h 253112"/>
              <a:gd name="connsiteX41" fmla="*/ 2692127 w 16697175"/>
              <a:gd name="connsiteY41" fmla="*/ 15615 h 253112"/>
              <a:gd name="connsiteX42" fmla="*/ 2694344 w 16697175"/>
              <a:gd name="connsiteY42" fmla="*/ 42053 h 253112"/>
              <a:gd name="connsiteX43" fmla="*/ 2678781 w 16697175"/>
              <a:gd name="connsiteY43" fmla="*/ 74403 h 253112"/>
              <a:gd name="connsiteX44" fmla="*/ 2686622 w 16697175"/>
              <a:gd name="connsiteY44" fmla="*/ 70635 h 253112"/>
              <a:gd name="connsiteX45" fmla="*/ 2960005 w 16697175"/>
              <a:gd name="connsiteY45" fmla="*/ 15615 h 253112"/>
              <a:gd name="connsiteX46" fmla="*/ 2962224 w 16697175"/>
              <a:gd name="connsiteY46" fmla="*/ 42053 h 253112"/>
              <a:gd name="connsiteX47" fmla="*/ 2946660 w 16697175"/>
              <a:gd name="connsiteY47" fmla="*/ 74402 h 253112"/>
              <a:gd name="connsiteX48" fmla="*/ 2954500 w 16697175"/>
              <a:gd name="connsiteY48" fmla="*/ 70635 h 253112"/>
              <a:gd name="connsiteX49" fmla="*/ 3227883 w 16697175"/>
              <a:gd name="connsiteY49" fmla="*/ 15615 h 253112"/>
              <a:gd name="connsiteX50" fmla="*/ 3230101 w 16697175"/>
              <a:gd name="connsiteY50" fmla="*/ 42053 h 253112"/>
              <a:gd name="connsiteX51" fmla="*/ 3214538 w 16697175"/>
              <a:gd name="connsiteY51" fmla="*/ 74402 h 253112"/>
              <a:gd name="connsiteX52" fmla="*/ 3222378 w 16697175"/>
              <a:gd name="connsiteY52" fmla="*/ 70635 h 253112"/>
              <a:gd name="connsiteX53" fmla="*/ 3495761 w 16697175"/>
              <a:gd name="connsiteY53" fmla="*/ 15615 h 253112"/>
              <a:gd name="connsiteX54" fmla="*/ 3497979 w 16697175"/>
              <a:gd name="connsiteY54" fmla="*/ 42053 h 253112"/>
              <a:gd name="connsiteX55" fmla="*/ 3482416 w 16697175"/>
              <a:gd name="connsiteY55" fmla="*/ 74402 h 253112"/>
              <a:gd name="connsiteX56" fmla="*/ 3490256 w 16697175"/>
              <a:gd name="connsiteY56" fmla="*/ 70635 h 253112"/>
              <a:gd name="connsiteX57" fmla="*/ 3763639 w 16697175"/>
              <a:gd name="connsiteY57" fmla="*/ 15615 h 253112"/>
              <a:gd name="connsiteX58" fmla="*/ 3765857 w 16697175"/>
              <a:gd name="connsiteY58" fmla="*/ 42053 h 253112"/>
              <a:gd name="connsiteX59" fmla="*/ 3750294 w 16697175"/>
              <a:gd name="connsiteY59" fmla="*/ 74403 h 253112"/>
              <a:gd name="connsiteX60" fmla="*/ 3758136 w 16697175"/>
              <a:gd name="connsiteY60" fmla="*/ 70635 h 253112"/>
              <a:gd name="connsiteX61" fmla="*/ 4031519 w 16697175"/>
              <a:gd name="connsiteY61" fmla="*/ 15615 h 253112"/>
              <a:gd name="connsiteX62" fmla="*/ 4033736 w 16697175"/>
              <a:gd name="connsiteY62" fmla="*/ 42053 h 253112"/>
              <a:gd name="connsiteX63" fmla="*/ 4018174 w 16697175"/>
              <a:gd name="connsiteY63" fmla="*/ 74402 h 253112"/>
              <a:gd name="connsiteX64" fmla="*/ 4026014 w 16697175"/>
              <a:gd name="connsiteY64" fmla="*/ 70635 h 253112"/>
              <a:gd name="connsiteX65" fmla="*/ 4299397 w 16697175"/>
              <a:gd name="connsiteY65" fmla="*/ 15615 h 253112"/>
              <a:gd name="connsiteX66" fmla="*/ 4301615 w 16697175"/>
              <a:gd name="connsiteY66" fmla="*/ 42053 h 253112"/>
              <a:gd name="connsiteX67" fmla="*/ 4286052 w 16697175"/>
              <a:gd name="connsiteY67" fmla="*/ 74402 h 253112"/>
              <a:gd name="connsiteX68" fmla="*/ 4293892 w 16697175"/>
              <a:gd name="connsiteY68" fmla="*/ 70635 h 253112"/>
              <a:gd name="connsiteX69" fmla="*/ 4567275 w 16697175"/>
              <a:gd name="connsiteY69" fmla="*/ 15615 h 253112"/>
              <a:gd name="connsiteX70" fmla="*/ 4569493 w 16697175"/>
              <a:gd name="connsiteY70" fmla="*/ 42053 h 253112"/>
              <a:gd name="connsiteX71" fmla="*/ 4553930 w 16697175"/>
              <a:gd name="connsiteY71" fmla="*/ 74403 h 253112"/>
              <a:gd name="connsiteX72" fmla="*/ 4561771 w 16697175"/>
              <a:gd name="connsiteY72" fmla="*/ 70635 h 253112"/>
              <a:gd name="connsiteX73" fmla="*/ 4835153 w 16697175"/>
              <a:gd name="connsiteY73" fmla="*/ 15615 h 253112"/>
              <a:gd name="connsiteX74" fmla="*/ 4837372 w 16697175"/>
              <a:gd name="connsiteY74" fmla="*/ 42053 h 253112"/>
              <a:gd name="connsiteX75" fmla="*/ 4821809 w 16697175"/>
              <a:gd name="connsiteY75" fmla="*/ 74402 h 253112"/>
              <a:gd name="connsiteX76" fmla="*/ 4829648 w 16697175"/>
              <a:gd name="connsiteY76" fmla="*/ 70635 h 253112"/>
              <a:gd name="connsiteX77" fmla="*/ 5103031 w 16697175"/>
              <a:gd name="connsiteY77" fmla="*/ 15615 h 253112"/>
              <a:gd name="connsiteX78" fmla="*/ 5105250 w 16697175"/>
              <a:gd name="connsiteY78" fmla="*/ 42053 h 253112"/>
              <a:gd name="connsiteX79" fmla="*/ 5089686 w 16697175"/>
              <a:gd name="connsiteY79" fmla="*/ 74402 h 253112"/>
              <a:gd name="connsiteX80" fmla="*/ 5097526 w 16697175"/>
              <a:gd name="connsiteY80" fmla="*/ 70635 h 253112"/>
              <a:gd name="connsiteX81" fmla="*/ 5370909 w 16697175"/>
              <a:gd name="connsiteY81" fmla="*/ 15615 h 253112"/>
              <a:gd name="connsiteX82" fmla="*/ 5373128 w 16697175"/>
              <a:gd name="connsiteY82" fmla="*/ 42053 h 253112"/>
              <a:gd name="connsiteX83" fmla="*/ 5357564 w 16697175"/>
              <a:gd name="connsiteY83" fmla="*/ 74403 h 253112"/>
              <a:gd name="connsiteX84" fmla="*/ 5365405 w 16697175"/>
              <a:gd name="connsiteY84" fmla="*/ 70635 h 253112"/>
              <a:gd name="connsiteX85" fmla="*/ 5638789 w 16697175"/>
              <a:gd name="connsiteY85" fmla="*/ 15615 h 253112"/>
              <a:gd name="connsiteX86" fmla="*/ 5641006 w 16697175"/>
              <a:gd name="connsiteY86" fmla="*/ 42053 h 253112"/>
              <a:gd name="connsiteX87" fmla="*/ 5625443 w 16697175"/>
              <a:gd name="connsiteY87" fmla="*/ 74402 h 253112"/>
              <a:gd name="connsiteX88" fmla="*/ 5633283 w 16697175"/>
              <a:gd name="connsiteY88" fmla="*/ 70635 h 253112"/>
              <a:gd name="connsiteX89" fmla="*/ 5906667 w 16697175"/>
              <a:gd name="connsiteY89" fmla="*/ 15615 h 253112"/>
              <a:gd name="connsiteX90" fmla="*/ 5908884 w 16697175"/>
              <a:gd name="connsiteY90" fmla="*/ 42053 h 253112"/>
              <a:gd name="connsiteX91" fmla="*/ 5893322 w 16697175"/>
              <a:gd name="connsiteY91" fmla="*/ 74402 h 253112"/>
              <a:gd name="connsiteX92" fmla="*/ 5901162 w 16697175"/>
              <a:gd name="connsiteY92" fmla="*/ 70635 h 253112"/>
              <a:gd name="connsiteX93" fmla="*/ 6174545 w 16697175"/>
              <a:gd name="connsiteY93" fmla="*/ 15615 h 253112"/>
              <a:gd name="connsiteX94" fmla="*/ 6176762 w 16697175"/>
              <a:gd name="connsiteY94" fmla="*/ 42053 h 253112"/>
              <a:gd name="connsiteX95" fmla="*/ 6161200 w 16697175"/>
              <a:gd name="connsiteY95" fmla="*/ 74402 h 253112"/>
              <a:gd name="connsiteX96" fmla="*/ 6169041 w 16697175"/>
              <a:gd name="connsiteY96" fmla="*/ 70635 h 253112"/>
              <a:gd name="connsiteX97" fmla="*/ 6442424 w 16697175"/>
              <a:gd name="connsiteY97" fmla="*/ 15615 h 253112"/>
              <a:gd name="connsiteX98" fmla="*/ 6444642 w 16697175"/>
              <a:gd name="connsiteY98" fmla="*/ 42053 h 253112"/>
              <a:gd name="connsiteX99" fmla="*/ 6429079 w 16697175"/>
              <a:gd name="connsiteY99" fmla="*/ 74402 h 253112"/>
              <a:gd name="connsiteX100" fmla="*/ 6436919 w 16697175"/>
              <a:gd name="connsiteY100" fmla="*/ 70635 h 253112"/>
              <a:gd name="connsiteX101" fmla="*/ 6710302 w 16697175"/>
              <a:gd name="connsiteY101" fmla="*/ 15615 h 253112"/>
              <a:gd name="connsiteX102" fmla="*/ 6712520 w 16697175"/>
              <a:gd name="connsiteY102" fmla="*/ 42053 h 253112"/>
              <a:gd name="connsiteX103" fmla="*/ 6696957 w 16697175"/>
              <a:gd name="connsiteY103" fmla="*/ 74402 h 253112"/>
              <a:gd name="connsiteX104" fmla="*/ 6704797 w 16697175"/>
              <a:gd name="connsiteY104" fmla="*/ 70635 h 253112"/>
              <a:gd name="connsiteX105" fmla="*/ 6978179 w 16697175"/>
              <a:gd name="connsiteY105" fmla="*/ 15615 h 253112"/>
              <a:gd name="connsiteX106" fmla="*/ 6980398 w 16697175"/>
              <a:gd name="connsiteY106" fmla="*/ 42053 h 253112"/>
              <a:gd name="connsiteX107" fmla="*/ 6964835 w 16697175"/>
              <a:gd name="connsiteY107" fmla="*/ 74402 h 253112"/>
              <a:gd name="connsiteX108" fmla="*/ 6972675 w 16697175"/>
              <a:gd name="connsiteY108" fmla="*/ 70635 h 253112"/>
              <a:gd name="connsiteX109" fmla="*/ 7246057 w 16697175"/>
              <a:gd name="connsiteY109" fmla="*/ 15615 h 253112"/>
              <a:gd name="connsiteX110" fmla="*/ 7248275 w 16697175"/>
              <a:gd name="connsiteY110" fmla="*/ 42053 h 253112"/>
              <a:gd name="connsiteX111" fmla="*/ 7232712 w 16697175"/>
              <a:gd name="connsiteY111" fmla="*/ 74402 h 253112"/>
              <a:gd name="connsiteX112" fmla="*/ 7240552 w 16697175"/>
              <a:gd name="connsiteY112" fmla="*/ 70635 h 253112"/>
              <a:gd name="connsiteX113" fmla="*/ 7513935 w 16697175"/>
              <a:gd name="connsiteY113" fmla="*/ 15615 h 253112"/>
              <a:gd name="connsiteX114" fmla="*/ 7516153 w 16697175"/>
              <a:gd name="connsiteY114" fmla="*/ 42053 h 253112"/>
              <a:gd name="connsiteX115" fmla="*/ 7500590 w 16697175"/>
              <a:gd name="connsiteY115" fmla="*/ 74402 h 253112"/>
              <a:gd name="connsiteX116" fmla="*/ 7508430 w 16697175"/>
              <a:gd name="connsiteY116" fmla="*/ 70635 h 253112"/>
              <a:gd name="connsiteX117" fmla="*/ 7781813 w 16697175"/>
              <a:gd name="connsiteY117" fmla="*/ 15615 h 253112"/>
              <a:gd name="connsiteX118" fmla="*/ 7784031 w 16697175"/>
              <a:gd name="connsiteY118" fmla="*/ 42053 h 253112"/>
              <a:gd name="connsiteX119" fmla="*/ 7768468 w 16697175"/>
              <a:gd name="connsiteY119" fmla="*/ 74403 h 253112"/>
              <a:gd name="connsiteX120" fmla="*/ 7776309 w 16697175"/>
              <a:gd name="connsiteY120" fmla="*/ 70635 h 253112"/>
              <a:gd name="connsiteX121" fmla="*/ 8049692 w 16697175"/>
              <a:gd name="connsiteY121" fmla="*/ 15615 h 253112"/>
              <a:gd name="connsiteX122" fmla="*/ 8051910 w 16697175"/>
              <a:gd name="connsiteY122" fmla="*/ 42053 h 253112"/>
              <a:gd name="connsiteX123" fmla="*/ 8036350 w 16697175"/>
              <a:gd name="connsiteY123" fmla="*/ 74397 h 253112"/>
              <a:gd name="connsiteX124" fmla="*/ 8044179 w 16697175"/>
              <a:gd name="connsiteY124" fmla="*/ 70635 h 253112"/>
              <a:gd name="connsiteX125" fmla="*/ 8317562 w 16697175"/>
              <a:gd name="connsiteY125" fmla="*/ 15615 h 253112"/>
              <a:gd name="connsiteX126" fmla="*/ 8319780 w 16697175"/>
              <a:gd name="connsiteY126" fmla="*/ 42053 h 253112"/>
              <a:gd name="connsiteX127" fmla="*/ 8304016 w 16697175"/>
              <a:gd name="connsiteY127" fmla="*/ 74821 h 253112"/>
              <a:gd name="connsiteX128" fmla="*/ 8312462 w 16697175"/>
              <a:gd name="connsiteY128" fmla="*/ 70635 h 253112"/>
              <a:gd name="connsiteX129" fmla="*/ 8522196 w 16697175"/>
              <a:gd name="connsiteY129" fmla="*/ 1350 h 253112"/>
              <a:gd name="connsiteX130" fmla="*/ 8585845 w 16697175"/>
              <a:gd name="connsiteY130" fmla="*/ 15615 h 253112"/>
              <a:gd name="connsiteX131" fmla="*/ 8588063 w 16697175"/>
              <a:gd name="connsiteY131" fmla="*/ 42053 h 253112"/>
              <a:gd name="connsiteX132" fmla="*/ 8572500 w 16697175"/>
              <a:gd name="connsiteY132" fmla="*/ 74402 h 253112"/>
              <a:gd name="connsiteX133" fmla="*/ 8580340 w 16697175"/>
              <a:gd name="connsiteY133" fmla="*/ 70635 h 253112"/>
              <a:gd name="connsiteX134" fmla="*/ 8822416 w 16697175"/>
              <a:gd name="connsiteY134" fmla="*/ 531 h 253112"/>
              <a:gd name="connsiteX135" fmla="*/ 8853723 w 16697175"/>
              <a:gd name="connsiteY135" fmla="*/ 15615 h 253112"/>
              <a:gd name="connsiteX136" fmla="*/ 8855941 w 16697175"/>
              <a:gd name="connsiteY136" fmla="*/ 42053 h 253112"/>
              <a:gd name="connsiteX137" fmla="*/ 8840378 w 16697175"/>
              <a:gd name="connsiteY137" fmla="*/ 74402 h 253112"/>
              <a:gd name="connsiteX138" fmla="*/ 8848219 w 16697175"/>
              <a:gd name="connsiteY138" fmla="*/ 70635 h 253112"/>
              <a:gd name="connsiteX139" fmla="*/ 9090295 w 16697175"/>
              <a:gd name="connsiteY139" fmla="*/ 531 h 253112"/>
              <a:gd name="connsiteX140" fmla="*/ 9121601 w 16697175"/>
              <a:gd name="connsiteY140" fmla="*/ 15615 h 253112"/>
              <a:gd name="connsiteX141" fmla="*/ 9123820 w 16697175"/>
              <a:gd name="connsiteY141" fmla="*/ 42053 h 253112"/>
              <a:gd name="connsiteX142" fmla="*/ 9108257 w 16697175"/>
              <a:gd name="connsiteY142" fmla="*/ 74402 h 253112"/>
              <a:gd name="connsiteX143" fmla="*/ 9116096 w 16697175"/>
              <a:gd name="connsiteY143" fmla="*/ 70635 h 253112"/>
              <a:gd name="connsiteX144" fmla="*/ 9389478 w 16697175"/>
              <a:gd name="connsiteY144" fmla="*/ 15615 h 253112"/>
              <a:gd name="connsiteX145" fmla="*/ 9391697 w 16697175"/>
              <a:gd name="connsiteY145" fmla="*/ 42053 h 253112"/>
              <a:gd name="connsiteX146" fmla="*/ 9376135 w 16697175"/>
              <a:gd name="connsiteY146" fmla="*/ 74402 h 253112"/>
              <a:gd name="connsiteX147" fmla="*/ 9383974 w 16697175"/>
              <a:gd name="connsiteY147" fmla="*/ 70635 h 253112"/>
              <a:gd name="connsiteX148" fmla="*/ 9657357 w 16697175"/>
              <a:gd name="connsiteY148" fmla="*/ 15615 h 253112"/>
              <a:gd name="connsiteX149" fmla="*/ 9659575 w 16697175"/>
              <a:gd name="connsiteY149" fmla="*/ 42053 h 253112"/>
              <a:gd name="connsiteX150" fmla="*/ 9644012 w 16697175"/>
              <a:gd name="connsiteY150" fmla="*/ 74403 h 253112"/>
              <a:gd name="connsiteX151" fmla="*/ 9651853 w 16697175"/>
              <a:gd name="connsiteY151" fmla="*/ 70635 h 253112"/>
              <a:gd name="connsiteX152" fmla="*/ 9925236 w 16697175"/>
              <a:gd name="connsiteY152" fmla="*/ 15615 h 253112"/>
              <a:gd name="connsiteX153" fmla="*/ 9927454 w 16697175"/>
              <a:gd name="connsiteY153" fmla="*/ 42053 h 253112"/>
              <a:gd name="connsiteX154" fmla="*/ 9911892 w 16697175"/>
              <a:gd name="connsiteY154" fmla="*/ 74402 h 253112"/>
              <a:gd name="connsiteX155" fmla="*/ 9919730 w 16697175"/>
              <a:gd name="connsiteY155" fmla="*/ 70635 h 253112"/>
              <a:gd name="connsiteX156" fmla="*/ 10193114 w 16697175"/>
              <a:gd name="connsiteY156" fmla="*/ 15615 h 253112"/>
              <a:gd name="connsiteX157" fmla="*/ 10195332 w 16697175"/>
              <a:gd name="connsiteY157" fmla="*/ 42053 h 253112"/>
              <a:gd name="connsiteX158" fmla="*/ 10179769 w 16697175"/>
              <a:gd name="connsiteY158" fmla="*/ 74402 h 253112"/>
              <a:gd name="connsiteX159" fmla="*/ 10187609 w 16697175"/>
              <a:gd name="connsiteY159" fmla="*/ 70635 h 253112"/>
              <a:gd name="connsiteX160" fmla="*/ 10460992 w 16697175"/>
              <a:gd name="connsiteY160" fmla="*/ 15615 h 253112"/>
              <a:gd name="connsiteX161" fmla="*/ 10463210 w 16697175"/>
              <a:gd name="connsiteY161" fmla="*/ 42053 h 253112"/>
              <a:gd name="connsiteX162" fmla="*/ 10447647 w 16697175"/>
              <a:gd name="connsiteY162" fmla="*/ 74403 h 253112"/>
              <a:gd name="connsiteX163" fmla="*/ 10455487 w 16697175"/>
              <a:gd name="connsiteY163" fmla="*/ 70635 h 253112"/>
              <a:gd name="connsiteX164" fmla="*/ 10728871 w 16697175"/>
              <a:gd name="connsiteY164" fmla="*/ 15615 h 253112"/>
              <a:gd name="connsiteX165" fmla="*/ 10731089 w 16697175"/>
              <a:gd name="connsiteY165" fmla="*/ 42053 h 253112"/>
              <a:gd name="connsiteX166" fmla="*/ 10715525 w 16697175"/>
              <a:gd name="connsiteY166" fmla="*/ 74402 h 253112"/>
              <a:gd name="connsiteX167" fmla="*/ 10723366 w 16697175"/>
              <a:gd name="connsiteY167" fmla="*/ 70635 h 253112"/>
              <a:gd name="connsiteX168" fmla="*/ 10996748 w 16697175"/>
              <a:gd name="connsiteY168" fmla="*/ 15615 h 253112"/>
              <a:gd name="connsiteX169" fmla="*/ 10998967 w 16697175"/>
              <a:gd name="connsiteY169" fmla="*/ 42053 h 253112"/>
              <a:gd name="connsiteX170" fmla="*/ 10983404 w 16697175"/>
              <a:gd name="connsiteY170" fmla="*/ 74402 h 253112"/>
              <a:gd name="connsiteX171" fmla="*/ 10991243 w 16697175"/>
              <a:gd name="connsiteY171" fmla="*/ 70635 h 253112"/>
              <a:gd name="connsiteX172" fmla="*/ 11264627 w 16697175"/>
              <a:gd name="connsiteY172" fmla="*/ 15615 h 253112"/>
              <a:gd name="connsiteX173" fmla="*/ 11266844 w 16697175"/>
              <a:gd name="connsiteY173" fmla="*/ 42053 h 253112"/>
              <a:gd name="connsiteX174" fmla="*/ 11251281 w 16697175"/>
              <a:gd name="connsiteY174" fmla="*/ 74403 h 253112"/>
              <a:gd name="connsiteX175" fmla="*/ 11259122 w 16697175"/>
              <a:gd name="connsiteY175" fmla="*/ 70635 h 253112"/>
              <a:gd name="connsiteX176" fmla="*/ 11532505 w 16697175"/>
              <a:gd name="connsiteY176" fmla="*/ 15615 h 253112"/>
              <a:gd name="connsiteX177" fmla="*/ 11534723 w 16697175"/>
              <a:gd name="connsiteY177" fmla="*/ 42053 h 253112"/>
              <a:gd name="connsiteX178" fmla="*/ 11519160 w 16697175"/>
              <a:gd name="connsiteY178" fmla="*/ 74402 h 253112"/>
              <a:gd name="connsiteX179" fmla="*/ 11527000 w 16697175"/>
              <a:gd name="connsiteY179" fmla="*/ 70635 h 253112"/>
              <a:gd name="connsiteX180" fmla="*/ 11800383 w 16697175"/>
              <a:gd name="connsiteY180" fmla="*/ 15615 h 253112"/>
              <a:gd name="connsiteX181" fmla="*/ 11802601 w 16697175"/>
              <a:gd name="connsiteY181" fmla="*/ 42053 h 253112"/>
              <a:gd name="connsiteX182" fmla="*/ 11787038 w 16697175"/>
              <a:gd name="connsiteY182" fmla="*/ 74402 h 253112"/>
              <a:gd name="connsiteX183" fmla="*/ 11794878 w 16697175"/>
              <a:gd name="connsiteY183" fmla="*/ 70635 h 253112"/>
              <a:gd name="connsiteX184" fmla="*/ 12068261 w 16697175"/>
              <a:gd name="connsiteY184" fmla="*/ 15615 h 253112"/>
              <a:gd name="connsiteX185" fmla="*/ 12070479 w 16697175"/>
              <a:gd name="connsiteY185" fmla="*/ 42053 h 253112"/>
              <a:gd name="connsiteX186" fmla="*/ 12054916 w 16697175"/>
              <a:gd name="connsiteY186" fmla="*/ 74402 h 253112"/>
              <a:gd name="connsiteX187" fmla="*/ 12062756 w 16697175"/>
              <a:gd name="connsiteY187" fmla="*/ 70635 h 253112"/>
              <a:gd name="connsiteX188" fmla="*/ 12336139 w 16697175"/>
              <a:gd name="connsiteY188" fmla="*/ 15615 h 253112"/>
              <a:gd name="connsiteX189" fmla="*/ 12338357 w 16697175"/>
              <a:gd name="connsiteY189" fmla="*/ 42053 h 253112"/>
              <a:gd name="connsiteX190" fmla="*/ 12322794 w 16697175"/>
              <a:gd name="connsiteY190" fmla="*/ 74403 h 253112"/>
              <a:gd name="connsiteX191" fmla="*/ 12330635 w 16697175"/>
              <a:gd name="connsiteY191" fmla="*/ 70635 h 253112"/>
              <a:gd name="connsiteX192" fmla="*/ 12604018 w 16697175"/>
              <a:gd name="connsiteY192" fmla="*/ 15615 h 253112"/>
              <a:gd name="connsiteX193" fmla="*/ 12606236 w 16697175"/>
              <a:gd name="connsiteY193" fmla="*/ 42053 h 253112"/>
              <a:gd name="connsiteX194" fmla="*/ 12590673 w 16697175"/>
              <a:gd name="connsiteY194" fmla="*/ 74402 h 253112"/>
              <a:gd name="connsiteX195" fmla="*/ 12598513 w 16697175"/>
              <a:gd name="connsiteY195" fmla="*/ 70635 h 253112"/>
              <a:gd name="connsiteX196" fmla="*/ 12871896 w 16697175"/>
              <a:gd name="connsiteY196" fmla="*/ 15615 h 253112"/>
              <a:gd name="connsiteX197" fmla="*/ 12874114 w 16697175"/>
              <a:gd name="connsiteY197" fmla="*/ 42053 h 253112"/>
              <a:gd name="connsiteX198" fmla="*/ 12858551 w 16697175"/>
              <a:gd name="connsiteY198" fmla="*/ 74402 h 253112"/>
              <a:gd name="connsiteX199" fmla="*/ 12866391 w 16697175"/>
              <a:gd name="connsiteY199" fmla="*/ 70635 h 253112"/>
              <a:gd name="connsiteX200" fmla="*/ 13139774 w 16697175"/>
              <a:gd name="connsiteY200" fmla="*/ 15615 h 253112"/>
              <a:gd name="connsiteX201" fmla="*/ 13141992 w 16697175"/>
              <a:gd name="connsiteY201" fmla="*/ 42053 h 253112"/>
              <a:gd name="connsiteX202" fmla="*/ 13126429 w 16697175"/>
              <a:gd name="connsiteY202" fmla="*/ 74403 h 253112"/>
              <a:gd name="connsiteX203" fmla="*/ 13134270 w 16697175"/>
              <a:gd name="connsiteY203" fmla="*/ 70635 h 253112"/>
              <a:gd name="connsiteX204" fmla="*/ 13407653 w 16697175"/>
              <a:gd name="connsiteY204" fmla="*/ 15615 h 253112"/>
              <a:gd name="connsiteX205" fmla="*/ 13409871 w 16697175"/>
              <a:gd name="connsiteY205" fmla="*/ 42053 h 253112"/>
              <a:gd name="connsiteX206" fmla="*/ 13394308 w 16697175"/>
              <a:gd name="connsiteY206" fmla="*/ 74402 h 253112"/>
              <a:gd name="connsiteX207" fmla="*/ 13402148 w 16697175"/>
              <a:gd name="connsiteY207" fmla="*/ 70635 h 253112"/>
              <a:gd name="connsiteX208" fmla="*/ 13675531 w 16697175"/>
              <a:gd name="connsiteY208" fmla="*/ 15615 h 253112"/>
              <a:gd name="connsiteX209" fmla="*/ 13677749 w 16697175"/>
              <a:gd name="connsiteY209" fmla="*/ 42053 h 253112"/>
              <a:gd name="connsiteX210" fmla="*/ 13662186 w 16697175"/>
              <a:gd name="connsiteY210" fmla="*/ 74402 h 253112"/>
              <a:gd name="connsiteX211" fmla="*/ 13670026 w 16697175"/>
              <a:gd name="connsiteY211" fmla="*/ 70635 h 253112"/>
              <a:gd name="connsiteX212" fmla="*/ 13943409 w 16697175"/>
              <a:gd name="connsiteY212" fmla="*/ 15615 h 253112"/>
              <a:gd name="connsiteX213" fmla="*/ 13945627 w 16697175"/>
              <a:gd name="connsiteY213" fmla="*/ 42053 h 253112"/>
              <a:gd name="connsiteX214" fmla="*/ 13930064 w 16697175"/>
              <a:gd name="connsiteY214" fmla="*/ 74403 h 253112"/>
              <a:gd name="connsiteX215" fmla="*/ 13937905 w 16697175"/>
              <a:gd name="connsiteY215" fmla="*/ 70635 h 253112"/>
              <a:gd name="connsiteX216" fmla="*/ 14211288 w 16697175"/>
              <a:gd name="connsiteY216" fmla="*/ 15615 h 253112"/>
              <a:gd name="connsiteX217" fmla="*/ 14213506 w 16697175"/>
              <a:gd name="connsiteY217" fmla="*/ 42053 h 253112"/>
              <a:gd name="connsiteX218" fmla="*/ 14197943 w 16697175"/>
              <a:gd name="connsiteY218" fmla="*/ 74402 h 253112"/>
              <a:gd name="connsiteX219" fmla="*/ 14205783 w 16697175"/>
              <a:gd name="connsiteY219" fmla="*/ 70635 h 253112"/>
              <a:gd name="connsiteX220" fmla="*/ 14479166 w 16697175"/>
              <a:gd name="connsiteY220" fmla="*/ 15615 h 253112"/>
              <a:gd name="connsiteX221" fmla="*/ 14481384 w 16697175"/>
              <a:gd name="connsiteY221" fmla="*/ 42053 h 253112"/>
              <a:gd name="connsiteX222" fmla="*/ 14465821 w 16697175"/>
              <a:gd name="connsiteY222" fmla="*/ 74402 h 253112"/>
              <a:gd name="connsiteX223" fmla="*/ 14473661 w 16697175"/>
              <a:gd name="connsiteY223" fmla="*/ 70635 h 253112"/>
              <a:gd name="connsiteX224" fmla="*/ 14747044 w 16697175"/>
              <a:gd name="connsiteY224" fmla="*/ 15615 h 253112"/>
              <a:gd name="connsiteX225" fmla="*/ 14749262 w 16697175"/>
              <a:gd name="connsiteY225" fmla="*/ 42053 h 253112"/>
              <a:gd name="connsiteX226" fmla="*/ 14733699 w 16697175"/>
              <a:gd name="connsiteY226" fmla="*/ 74402 h 253112"/>
              <a:gd name="connsiteX227" fmla="*/ 14741540 w 16697175"/>
              <a:gd name="connsiteY227" fmla="*/ 70635 h 253112"/>
              <a:gd name="connsiteX228" fmla="*/ 15014923 w 16697175"/>
              <a:gd name="connsiteY228" fmla="*/ 15615 h 253112"/>
              <a:gd name="connsiteX229" fmla="*/ 15017141 w 16697175"/>
              <a:gd name="connsiteY229" fmla="*/ 42053 h 253112"/>
              <a:gd name="connsiteX230" fmla="*/ 15001578 w 16697175"/>
              <a:gd name="connsiteY230" fmla="*/ 74402 h 253112"/>
              <a:gd name="connsiteX231" fmla="*/ 15009418 w 16697175"/>
              <a:gd name="connsiteY231" fmla="*/ 70635 h 253112"/>
              <a:gd name="connsiteX232" fmla="*/ 15282801 w 16697175"/>
              <a:gd name="connsiteY232" fmla="*/ 15615 h 253112"/>
              <a:gd name="connsiteX233" fmla="*/ 15285019 w 16697175"/>
              <a:gd name="connsiteY233" fmla="*/ 42053 h 253112"/>
              <a:gd name="connsiteX234" fmla="*/ 15269456 w 16697175"/>
              <a:gd name="connsiteY234" fmla="*/ 74402 h 253112"/>
              <a:gd name="connsiteX235" fmla="*/ 15277296 w 16697175"/>
              <a:gd name="connsiteY235" fmla="*/ 70635 h 253112"/>
              <a:gd name="connsiteX236" fmla="*/ 15550679 w 16697175"/>
              <a:gd name="connsiteY236" fmla="*/ 15615 h 253112"/>
              <a:gd name="connsiteX237" fmla="*/ 15552897 w 16697175"/>
              <a:gd name="connsiteY237" fmla="*/ 42053 h 253112"/>
              <a:gd name="connsiteX238" fmla="*/ 15537333 w 16697175"/>
              <a:gd name="connsiteY238" fmla="*/ 74402 h 253112"/>
              <a:gd name="connsiteX239" fmla="*/ 15545173 w 16697175"/>
              <a:gd name="connsiteY239" fmla="*/ 70635 h 253112"/>
              <a:gd name="connsiteX240" fmla="*/ 15818557 w 16697175"/>
              <a:gd name="connsiteY240" fmla="*/ 15615 h 253112"/>
              <a:gd name="connsiteX241" fmla="*/ 15820775 w 16697175"/>
              <a:gd name="connsiteY241" fmla="*/ 42053 h 253112"/>
              <a:gd name="connsiteX242" fmla="*/ 15805213 w 16697175"/>
              <a:gd name="connsiteY242" fmla="*/ 74402 h 253112"/>
              <a:gd name="connsiteX243" fmla="*/ 15813053 w 16697175"/>
              <a:gd name="connsiteY243" fmla="*/ 70635 h 253112"/>
              <a:gd name="connsiteX244" fmla="*/ 16086435 w 16697175"/>
              <a:gd name="connsiteY244" fmla="*/ 15615 h 253112"/>
              <a:gd name="connsiteX245" fmla="*/ 16088653 w 16697175"/>
              <a:gd name="connsiteY245" fmla="*/ 42053 h 253112"/>
              <a:gd name="connsiteX246" fmla="*/ 16073089 w 16697175"/>
              <a:gd name="connsiteY246" fmla="*/ 74402 h 253112"/>
              <a:gd name="connsiteX247" fmla="*/ 16080929 w 16697175"/>
              <a:gd name="connsiteY247" fmla="*/ 70635 h 253112"/>
              <a:gd name="connsiteX248" fmla="*/ 16354313 w 16697175"/>
              <a:gd name="connsiteY248" fmla="*/ 15615 h 253112"/>
              <a:gd name="connsiteX249" fmla="*/ 16356531 w 16697175"/>
              <a:gd name="connsiteY249" fmla="*/ 42053 h 253112"/>
              <a:gd name="connsiteX250" fmla="*/ 16340969 w 16697175"/>
              <a:gd name="connsiteY250" fmla="*/ 74403 h 253112"/>
              <a:gd name="connsiteX251" fmla="*/ 16348809 w 16697175"/>
              <a:gd name="connsiteY251" fmla="*/ 70635 h 253112"/>
              <a:gd name="connsiteX252" fmla="*/ 16622193 w 16697175"/>
              <a:gd name="connsiteY252" fmla="*/ 15615 h 253112"/>
              <a:gd name="connsiteX253" fmla="*/ 16624409 w 16697175"/>
              <a:gd name="connsiteY253" fmla="*/ 42053 h 253112"/>
              <a:gd name="connsiteX254" fmla="*/ 16608849 w 16697175"/>
              <a:gd name="connsiteY254" fmla="*/ 74397 h 253112"/>
              <a:gd name="connsiteX255" fmla="*/ 16697175 w 16697175"/>
              <a:gd name="connsiteY255" fmla="*/ 253112 h 253112"/>
              <a:gd name="connsiteX0" fmla="*/ 0 w 16626019"/>
              <a:gd name="connsiteY0" fmla="*/ 74402 h 74821"/>
              <a:gd name="connsiteX1" fmla="*/ 7840 w 16626019"/>
              <a:gd name="connsiteY1" fmla="*/ 70635 h 74821"/>
              <a:gd name="connsiteX2" fmla="*/ 249916 w 16626019"/>
              <a:gd name="connsiteY2" fmla="*/ 531 h 74821"/>
              <a:gd name="connsiteX3" fmla="*/ 281223 w 16626019"/>
              <a:gd name="connsiteY3" fmla="*/ 15615 h 74821"/>
              <a:gd name="connsiteX4" fmla="*/ 283441 w 16626019"/>
              <a:gd name="connsiteY4" fmla="*/ 42053 h 74821"/>
              <a:gd name="connsiteX5" fmla="*/ 267878 w 16626019"/>
              <a:gd name="connsiteY5" fmla="*/ 74402 h 74821"/>
              <a:gd name="connsiteX6" fmla="*/ 275719 w 16626019"/>
              <a:gd name="connsiteY6" fmla="*/ 70635 h 74821"/>
              <a:gd name="connsiteX7" fmla="*/ 517795 w 16626019"/>
              <a:gd name="connsiteY7" fmla="*/ 531 h 74821"/>
              <a:gd name="connsiteX8" fmla="*/ 549101 w 16626019"/>
              <a:gd name="connsiteY8" fmla="*/ 15615 h 74821"/>
              <a:gd name="connsiteX9" fmla="*/ 551320 w 16626019"/>
              <a:gd name="connsiteY9" fmla="*/ 42053 h 74821"/>
              <a:gd name="connsiteX10" fmla="*/ 535757 w 16626019"/>
              <a:gd name="connsiteY10" fmla="*/ 74402 h 74821"/>
              <a:gd name="connsiteX11" fmla="*/ 543596 w 16626019"/>
              <a:gd name="connsiteY11" fmla="*/ 70635 h 74821"/>
              <a:gd name="connsiteX12" fmla="*/ 785673 w 16626019"/>
              <a:gd name="connsiteY12" fmla="*/ 531 h 74821"/>
              <a:gd name="connsiteX13" fmla="*/ 816979 w 16626019"/>
              <a:gd name="connsiteY13" fmla="*/ 15615 h 74821"/>
              <a:gd name="connsiteX14" fmla="*/ 819198 w 16626019"/>
              <a:gd name="connsiteY14" fmla="*/ 42053 h 74821"/>
              <a:gd name="connsiteX15" fmla="*/ 803635 w 16626019"/>
              <a:gd name="connsiteY15" fmla="*/ 74402 h 74821"/>
              <a:gd name="connsiteX16" fmla="*/ 811474 w 16626019"/>
              <a:gd name="connsiteY16" fmla="*/ 70635 h 74821"/>
              <a:gd name="connsiteX17" fmla="*/ 1084857 w 16626019"/>
              <a:gd name="connsiteY17" fmla="*/ 15615 h 74821"/>
              <a:gd name="connsiteX18" fmla="*/ 1087075 w 16626019"/>
              <a:gd name="connsiteY18" fmla="*/ 42053 h 74821"/>
              <a:gd name="connsiteX19" fmla="*/ 1071512 w 16626019"/>
              <a:gd name="connsiteY19" fmla="*/ 74403 h 74821"/>
              <a:gd name="connsiteX20" fmla="*/ 1079353 w 16626019"/>
              <a:gd name="connsiteY20" fmla="*/ 70635 h 74821"/>
              <a:gd name="connsiteX21" fmla="*/ 1352736 w 16626019"/>
              <a:gd name="connsiteY21" fmla="*/ 15615 h 74821"/>
              <a:gd name="connsiteX22" fmla="*/ 1354954 w 16626019"/>
              <a:gd name="connsiteY22" fmla="*/ 42053 h 74821"/>
              <a:gd name="connsiteX23" fmla="*/ 1339392 w 16626019"/>
              <a:gd name="connsiteY23" fmla="*/ 74402 h 74821"/>
              <a:gd name="connsiteX24" fmla="*/ 1347230 w 16626019"/>
              <a:gd name="connsiteY24" fmla="*/ 70635 h 74821"/>
              <a:gd name="connsiteX25" fmla="*/ 1620614 w 16626019"/>
              <a:gd name="connsiteY25" fmla="*/ 15615 h 74821"/>
              <a:gd name="connsiteX26" fmla="*/ 1622832 w 16626019"/>
              <a:gd name="connsiteY26" fmla="*/ 42053 h 74821"/>
              <a:gd name="connsiteX27" fmla="*/ 1607269 w 16626019"/>
              <a:gd name="connsiteY27" fmla="*/ 74402 h 74821"/>
              <a:gd name="connsiteX28" fmla="*/ 1615109 w 16626019"/>
              <a:gd name="connsiteY28" fmla="*/ 70635 h 74821"/>
              <a:gd name="connsiteX29" fmla="*/ 1888492 w 16626019"/>
              <a:gd name="connsiteY29" fmla="*/ 15615 h 74821"/>
              <a:gd name="connsiteX30" fmla="*/ 1890710 w 16626019"/>
              <a:gd name="connsiteY30" fmla="*/ 42053 h 74821"/>
              <a:gd name="connsiteX31" fmla="*/ 1875147 w 16626019"/>
              <a:gd name="connsiteY31" fmla="*/ 74403 h 74821"/>
              <a:gd name="connsiteX32" fmla="*/ 1882987 w 16626019"/>
              <a:gd name="connsiteY32" fmla="*/ 70635 h 74821"/>
              <a:gd name="connsiteX33" fmla="*/ 2156372 w 16626019"/>
              <a:gd name="connsiteY33" fmla="*/ 15615 h 74821"/>
              <a:gd name="connsiteX34" fmla="*/ 2158589 w 16626019"/>
              <a:gd name="connsiteY34" fmla="*/ 42053 h 74821"/>
              <a:gd name="connsiteX35" fmla="*/ 2143025 w 16626019"/>
              <a:gd name="connsiteY35" fmla="*/ 74402 h 74821"/>
              <a:gd name="connsiteX36" fmla="*/ 2150867 w 16626019"/>
              <a:gd name="connsiteY36" fmla="*/ 70635 h 74821"/>
              <a:gd name="connsiteX37" fmla="*/ 2424248 w 16626019"/>
              <a:gd name="connsiteY37" fmla="*/ 15615 h 74821"/>
              <a:gd name="connsiteX38" fmla="*/ 2426467 w 16626019"/>
              <a:gd name="connsiteY38" fmla="*/ 42053 h 74821"/>
              <a:gd name="connsiteX39" fmla="*/ 2410905 w 16626019"/>
              <a:gd name="connsiteY39" fmla="*/ 74402 h 74821"/>
              <a:gd name="connsiteX40" fmla="*/ 2418743 w 16626019"/>
              <a:gd name="connsiteY40" fmla="*/ 70635 h 74821"/>
              <a:gd name="connsiteX41" fmla="*/ 2692127 w 16626019"/>
              <a:gd name="connsiteY41" fmla="*/ 15615 h 74821"/>
              <a:gd name="connsiteX42" fmla="*/ 2694344 w 16626019"/>
              <a:gd name="connsiteY42" fmla="*/ 42053 h 74821"/>
              <a:gd name="connsiteX43" fmla="*/ 2678781 w 16626019"/>
              <a:gd name="connsiteY43" fmla="*/ 74403 h 74821"/>
              <a:gd name="connsiteX44" fmla="*/ 2686622 w 16626019"/>
              <a:gd name="connsiteY44" fmla="*/ 70635 h 74821"/>
              <a:gd name="connsiteX45" fmla="*/ 2960005 w 16626019"/>
              <a:gd name="connsiteY45" fmla="*/ 15615 h 74821"/>
              <a:gd name="connsiteX46" fmla="*/ 2962224 w 16626019"/>
              <a:gd name="connsiteY46" fmla="*/ 42053 h 74821"/>
              <a:gd name="connsiteX47" fmla="*/ 2946660 w 16626019"/>
              <a:gd name="connsiteY47" fmla="*/ 74402 h 74821"/>
              <a:gd name="connsiteX48" fmla="*/ 2954500 w 16626019"/>
              <a:gd name="connsiteY48" fmla="*/ 70635 h 74821"/>
              <a:gd name="connsiteX49" fmla="*/ 3227883 w 16626019"/>
              <a:gd name="connsiteY49" fmla="*/ 15615 h 74821"/>
              <a:gd name="connsiteX50" fmla="*/ 3230101 w 16626019"/>
              <a:gd name="connsiteY50" fmla="*/ 42053 h 74821"/>
              <a:gd name="connsiteX51" fmla="*/ 3214538 w 16626019"/>
              <a:gd name="connsiteY51" fmla="*/ 74402 h 74821"/>
              <a:gd name="connsiteX52" fmla="*/ 3222378 w 16626019"/>
              <a:gd name="connsiteY52" fmla="*/ 70635 h 74821"/>
              <a:gd name="connsiteX53" fmla="*/ 3495761 w 16626019"/>
              <a:gd name="connsiteY53" fmla="*/ 15615 h 74821"/>
              <a:gd name="connsiteX54" fmla="*/ 3497979 w 16626019"/>
              <a:gd name="connsiteY54" fmla="*/ 42053 h 74821"/>
              <a:gd name="connsiteX55" fmla="*/ 3482416 w 16626019"/>
              <a:gd name="connsiteY55" fmla="*/ 74402 h 74821"/>
              <a:gd name="connsiteX56" fmla="*/ 3490256 w 16626019"/>
              <a:gd name="connsiteY56" fmla="*/ 70635 h 74821"/>
              <a:gd name="connsiteX57" fmla="*/ 3763639 w 16626019"/>
              <a:gd name="connsiteY57" fmla="*/ 15615 h 74821"/>
              <a:gd name="connsiteX58" fmla="*/ 3765857 w 16626019"/>
              <a:gd name="connsiteY58" fmla="*/ 42053 h 74821"/>
              <a:gd name="connsiteX59" fmla="*/ 3750294 w 16626019"/>
              <a:gd name="connsiteY59" fmla="*/ 74403 h 74821"/>
              <a:gd name="connsiteX60" fmla="*/ 3758136 w 16626019"/>
              <a:gd name="connsiteY60" fmla="*/ 70635 h 74821"/>
              <a:gd name="connsiteX61" fmla="*/ 4031519 w 16626019"/>
              <a:gd name="connsiteY61" fmla="*/ 15615 h 74821"/>
              <a:gd name="connsiteX62" fmla="*/ 4033736 w 16626019"/>
              <a:gd name="connsiteY62" fmla="*/ 42053 h 74821"/>
              <a:gd name="connsiteX63" fmla="*/ 4018174 w 16626019"/>
              <a:gd name="connsiteY63" fmla="*/ 74402 h 74821"/>
              <a:gd name="connsiteX64" fmla="*/ 4026014 w 16626019"/>
              <a:gd name="connsiteY64" fmla="*/ 70635 h 74821"/>
              <a:gd name="connsiteX65" fmla="*/ 4299397 w 16626019"/>
              <a:gd name="connsiteY65" fmla="*/ 15615 h 74821"/>
              <a:gd name="connsiteX66" fmla="*/ 4301615 w 16626019"/>
              <a:gd name="connsiteY66" fmla="*/ 42053 h 74821"/>
              <a:gd name="connsiteX67" fmla="*/ 4286052 w 16626019"/>
              <a:gd name="connsiteY67" fmla="*/ 74402 h 74821"/>
              <a:gd name="connsiteX68" fmla="*/ 4293892 w 16626019"/>
              <a:gd name="connsiteY68" fmla="*/ 70635 h 74821"/>
              <a:gd name="connsiteX69" fmla="*/ 4567275 w 16626019"/>
              <a:gd name="connsiteY69" fmla="*/ 15615 h 74821"/>
              <a:gd name="connsiteX70" fmla="*/ 4569493 w 16626019"/>
              <a:gd name="connsiteY70" fmla="*/ 42053 h 74821"/>
              <a:gd name="connsiteX71" fmla="*/ 4553930 w 16626019"/>
              <a:gd name="connsiteY71" fmla="*/ 74403 h 74821"/>
              <a:gd name="connsiteX72" fmla="*/ 4561771 w 16626019"/>
              <a:gd name="connsiteY72" fmla="*/ 70635 h 74821"/>
              <a:gd name="connsiteX73" fmla="*/ 4835153 w 16626019"/>
              <a:gd name="connsiteY73" fmla="*/ 15615 h 74821"/>
              <a:gd name="connsiteX74" fmla="*/ 4837372 w 16626019"/>
              <a:gd name="connsiteY74" fmla="*/ 42053 h 74821"/>
              <a:gd name="connsiteX75" fmla="*/ 4821809 w 16626019"/>
              <a:gd name="connsiteY75" fmla="*/ 74402 h 74821"/>
              <a:gd name="connsiteX76" fmla="*/ 4829648 w 16626019"/>
              <a:gd name="connsiteY76" fmla="*/ 70635 h 74821"/>
              <a:gd name="connsiteX77" fmla="*/ 5103031 w 16626019"/>
              <a:gd name="connsiteY77" fmla="*/ 15615 h 74821"/>
              <a:gd name="connsiteX78" fmla="*/ 5105250 w 16626019"/>
              <a:gd name="connsiteY78" fmla="*/ 42053 h 74821"/>
              <a:gd name="connsiteX79" fmla="*/ 5089686 w 16626019"/>
              <a:gd name="connsiteY79" fmla="*/ 74402 h 74821"/>
              <a:gd name="connsiteX80" fmla="*/ 5097526 w 16626019"/>
              <a:gd name="connsiteY80" fmla="*/ 70635 h 74821"/>
              <a:gd name="connsiteX81" fmla="*/ 5370909 w 16626019"/>
              <a:gd name="connsiteY81" fmla="*/ 15615 h 74821"/>
              <a:gd name="connsiteX82" fmla="*/ 5373128 w 16626019"/>
              <a:gd name="connsiteY82" fmla="*/ 42053 h 74821"/>
              <a:gd name="connsiteX83" fmla="*/ 5357564 w 16626019"/>
              <a:gd name="connsiteY83" fmla="*/ 74403 h 74821"/>
              <a:gd name="connsiteX84" fmla="*/ 5365405 w 16626019"/>
              <a:gd name="connsiteY84" fmla="*/ 70635 h 74821"/>
              <a:gd name="connsiteX85" fmla="*/ 5638789 w 16626019"/>
              <a:gd name="connsiteY85" fmla="*/ 15615 h 74821"/>
              <a:gd name="connsiteX86" fmla="*/ 5641006 w 16626019"/>
              <a:gd name="connsiteY86" fmla="*/ 42053 h 74821"/>
              <a:gd name="connsiteX87" fmla="*/ 5625443 w 16626019"/>
              <a:gd name="connsiteY87" fmla="*/ 74402 h 74821"/>
              <a:gd name="connsiteX88" fmla="*/ 5633283 w 16626019"/>
              <a:gd name="connsiteY88" fmla="*/ 70635 h 74821"/>
              <a:gd name="connsiteX89" fmla="*/ 5906667 w 16626019"/>
              <a:gd name="connsiteY89" fmla="*/ 15615 h 74821"/>
              <a:gd name="connsiteX90" fmla="*/ 5908884 w 16626019"/>
              <a:gd name="connsiteY90" fmla="*/ 42053 h 74821"/>
              <a:gd name="connsiteX91" fmla="*/ 5893322 w 16626019"/>
              <a:gd name="connsiteY91" fmla="*/ 74402 h 74821"/>
              <a:gd name="connsiteX92" fmla="*/ 5901162 w 16626019"/>
              <a:gd name="connsiteY92" fmla="*/ 70635 h 74821"/>
              <a:gd name="connsiteX93" fmla="*/ 6174545 w 16626019"/>
              <a:gd name="connsiteY93" fmla="*/ 15615 h 74821"/>
              <a:gd name="connsiteX94" fmla="*/ 6176762 w 16626019"/>
              <a:gd name="connsiteY94" fmla="*/ 42053 h 74821"/>
              <a:gd name="connsiteX95" fmla="*/ 6161200 w 16626019"/>
              <a:gd name="connsiteY95" fmla="*/ 74402 h 74821"/>
              <a:gd name="connsiteX96" fmla="*/ 6169041 w 16626019"/>
              <a:gd name="connsiteY96" fmla="*/ 70635 h 74821"/>
              <a:gd name="connsiteX97" fmla="*/ 6442424 w 16626019"/>
              <a:gd name="connsiteY97" fmla="*/ 15615 h 74821"/>
              <a:gd name="connsiteX98" fmla="*/ 6444642 w 16626019"/>
              <a:gd name="connsiteY98" fmla="*/ 42053 h 74821"/>
              <a:gd name="connsiteX99" fmla="*/ 6429079 w 16626019"/>
              <a:gd name="connsiteY99" fmla="*/ 74402 h 74821"/>
              <a:gd name="connsiteX100" fmla="*/ 6436919 w 16626019"/>
              <a:gd name="connsiteY100" fmla="*/ 70635 h 74821"/>
              <a:gd name="connsiteX101" fmla="*/ 6710302 w 16626019"/>
              <a:gd name="connsiteY101" fmla="*/ 15615 h 74821"/>
              <a:gd name="connsiteX102" fmla="*/ 6712520 w 16626019"/>
              <a:gd name="connsiteY102" fmla="*/ 42053 h 74821"/>
              <a:gd name="connsiteX103" fmla="*/ 6696957 w 16626019"/>
              <a:gd name="connsiteY103" fmla="*/ 74402 h 74821"/>
              <a:gd name="connsiteX104" fmla="*/ 6704797 w 16626019"/>
              <a:gd name="connsiteY104" fmla="*/ 70635 h 74821"/>
              <a:gd name="connsiteX105" fmla="*/ 6978179 w 16626019"/>
              <a:gd name="connsiteY105" fmla="*/ 15615 h 74821"/>
              <a:gd name="connsiteX106" fmla="*/ 6980398 w 16626019"/>
              <a:gd name="connsiteY106" fmla="*/ 42053 h 74821"/>
              <a:gd name="connsiteX107" fmla="*/ 6964835 w 16626019"/>
              <a:gd name="connsiteY107" fmla="*/ 74402 h 74821"/>
              <a:gd name="connsiteX108" fmla="*/ 6972675 w 16626019"/>
              <a:gd name="connsiteY108" fmla="*/ 70635 h 74821"/>
              <a:gd name="connsiteX109" fmla="*/ 7246057 w 16626019"/>
              <a:gd name="connsiteY109" fmla="*/ 15615 h 74821"/>
              <a:gd name="connsiteX110" fmla="*/ 7248275 w 16626019"/>
              <a:gd name="connsiteY110" fmla="*/ 42053 h 74821"/>
              <a:gd name="connsiteX111" fmla="*/ 7232712 w 16626019"/>
              <a:gd name="connsiteY111" fmla="*/ 74402 h 74821"/>
              <a:gd name="connsiteX112" fmla="*/ 7240552 w 16626019"/>
              <a:gd name="connsiteY112" fmla="*/ 70635 h 74821"/>
              <a:gd name="connsiteX113" fmla="*/ 7513935 w 16626019"/>
              <a:gd name="connsiteY113" fmla="*/ 15615 h 74821"/>
              <a:gd name="connsiteX114" fmla="*/ 7516153 w 16626019"/>
              <a:gd name="connsiteY114" fmla="*/ 42053 h 74821"/>
              <a:gd name="connsiteX115" fmla="*/ 7500590 w 16626019"/>
              <a:gd name="connsiteY115" fmla="*/ 74402 h 74821"/>
              <a:gd name="connsiteX116" fmla="*/ 7508430 w 16626019"/>
              <a:gd name="connsiteY116" fmla="*/ 70635 h 74821"/>
              <a:gd name="connsiteX117" fmla="*/ 7781813 w 16626019"/>
              <a:gd name="connsiteY117" fmla="*/ 15615 h 74821"/>
              <a:gd name="connsiteX118" fmla="*/ 7784031 w 16626019"/>
              <a:gd name="connsiteY118" fmla="*/ 42053 h 74821"/>
              <a:gd name="connsiteX119" fmla="*/ 7768468 w 16626019"/>
              <a:gd name="connsiteY119" fmla="*/ 74403 h 74821"/>
              <a:gd name="connsiteX120" fmla="*/ 7776309 w 16626019"/>
              <a:gd name="connsiteY120" fmla="*/ 70635 h 74821"/>
              <a:gd name="connsiteX121" fmla="*/ 8049692 w 16626019"/>
              <a:gd name="connsiteY121" fmla="*/ 15615 h 74821"/>
              <a:gd name="connsiteX122" fmla="*/ 8051910 w 16626019"/>
              <a:gd name="connsiteY122" fmla="*/ 42053 h 74821"/>
              <a:gd name="connsiteX123" fmla="*/ 8036350 w 16626019"/>
              <a:gd name="connsiteY123" fmla="*/ 74397 h 74821"/>
              <a:gd name="connsiteX124" fmla="*/ 8044179 w 16626019"/>
              <a:gd name="connsiteY124" fmla="*/ 70635 h 74821"/>
              <a:gd name="connsiteX125" fmla="*/ 8317562 w 16626019"/>
              <a:gd name="connsiteY125" fmla="*/ 15615 h 74821"/>
              <a:gd name="connsiteX126" fmla="*/ 8319780 w 16626019"/>
              <a:gd name="connsiteY126" fmla="*/ 42053 h 74821"/>
              <a:gd name="connsiteX127" fmla="*/ 8304016 w 16626019"/>
              <a:gd name="connsiteY127" fmla="*/ 74821 h 74821"/>
              <a:gd name="connsiteX128" fmla="*/ 8312462 w 16626019"/>
              <a:gd name="connsiteY128" fmla="*/ 70635 h 74821"/>
              <a:gd name="connsiteX129" fmla="*/ 8522196 w 16626019"/>
              <a:gd name="connsiteY129" fmla="*/ 1350 h 74821"/>
              <a:gd name="connsiteX130" fmla="*/ 8585845 w 16626019"/>
              <a:gd name="connsiteY130" fmla="*/ 15615 h 74821"/>
              <a:gd name="connsiteX131" fmla="*/ 8588063 w 16626019"/>
              <a:gd name="connsiteY131" fmla="*/ 42053 h 74821"/>
              <a:gd name="connsiteX132" fmla="*/ 8572500 w 16626019"/>
              <a:gd name="connsiteY132" fmla="*/ 74402 h 74821"/>
              <a:gd name="connsiteX133" fmla="*/ 8580340 w 16626019"/>
              <a:gd name="connsiteY133" fmla="*/ 70635 h 74821"/>
              <a:gd name="connsiteX134" fmla="*/ 8822416 w 16626019"/>
              <a:gd name="connsiteY134" fmla="*/ 531 h 74821"/>
              <a:gd name="connsiteX135" fmla="*/ 8853723 w 16626019"/>
              <a:gd name="connsiteY135" fmla="*/ 15615 h 74821"/>
              <a:gd name="connsiteX136" fmla="*/ 8855941 w 16626019"/>
              <a:gd name="connsiteY136" fmla="*/ 42053 h 74821"/>
              <a:gd name="connsiteX137" fmla="*/ 8840378 w 16626019"/>
              <a:gd name="connsiteY137" fmla="*/ 74402 h 74821"/>
              <a:gd name="connsiteX138" fmla="*/ 8848219 w 16626019"/>
              <a:gd name="connsiteY138" fmla="*/ 70635 h 74821"/>
              <a:gd name="connsiteX139" fmla="*/ 9090295 w 16626019"/>
              <a:gd name="connsiteY139" fmla="*/ 531 h 74821"/>
              <a:gd name="connsiteX140" fmla="*/ 9121601 w 16626019"/>
              <a:gd name="connsiteY140" fmla="*/ 15615 h 74821"/>
              <a:gd name="connsiteX141" fmla="*/ 9123820 w 16626019"/>
              <a:gd name="connsiteY141" fmla="*/ 42053 h 74821"/>
              <a:gd name="connsiteX142" fmla="*/ 9108257 w 16626019"/>
              <a:gd name="connsiteY142" fmla="*/ 74402 h 74821"/>
              <a:gd name="connsiteX143" fmla="*/ 9116096 w 16626019"/>
              <a:gd name="connsiteY143" fmla="*/ 70635 h 74821"/>
              <a:gd name="connsiteX144" fmla="*/ 9389478 w 16626019"/>
              <a:gd name="connsiteY144" fmla="*/ 15615 h 74821"/>
              <a:gd name="connsiteX145" fmla="*/ 9391697 w 16626019"/>
              <a:gd name="connsiteY145" fmla="*/ 42053 h 74821"/>
              <a:gd name="connsiteX146" fmla="*/ 9376135 w 16626019"/>
              <a:gd name="connsiteY146" fmla="*/ 74402 h 74821"/>
              <a:gd name="connsiteX147" fmla="*/ 9383974 w 16626019"/>
              <a:gd name="connsiteY147" fmla="*/ 70635 h 74821"/>
              <a:gd name="connsiteX148" fmla="*/ 9657357 w 16626019"/>
              <a:gd name="connsiteY148" fmla="*/ 15615 h 74821"/>
              <a:gd name="connsiteX149" fmla="*/ 9659575 w 16626019"/>
              <a:gd name="connsiteY149" fmla="*/ 42053 h 74821"/>
              <a:gd name="connsiteX150" fmla="*/ 9644012 w 16626019"/>
              <a:gd name="connsiteY150" fmla="*/ 74403 h 74821"/>
              <a:gd name="connsiteX151" fmla="*/ 9651853 w 16626019"/>
              <a:gd name="connsiteY151" fmla="*/ 70635 h 74821"/>
              <a:gd name="connsiteX152" fmla="*/ 9925236 w 16626019"/>
              <a:gd name="connsiteY152" fmla="*/ 15615 h 74821"/>
              <a:gd name="connsiteX153" fmla="*/ 9927454 w 16626019"/>
              <a:gd name="connsiteY153" fmla="*/ 42053 h 74821"/>
              <a:gd name="connsiteX154" fmla="*/ 9911892 w 16626019"/>
              <a:gd name="connsiteY154" fmla="*/ 74402 h 74821"/>
              <a:gd name="connsiteX155" fmla="*/ 9919730 w 16626019"/>
              <a:gd name="connsiteY155" fmla="*/ 70635 h 74821"/>
              <a:gd name="connsiteX156" fmla="*/ 10193114 w 16626019"/>
              <a:gd name="connsiteY156" fmla="*/ 15615 h 74821"/>
              <a:gd name="connsiteX157" fmla="*/ 10195332 w 16626019"/>
              <a:gd name="connsiteY157" fmla="*/ 42053 h 74821"/>
              <a:gd name="connsiteX158" fmla="*/ 10179769 w 16626019"/>
              <a:gd name="connsiteY158" fmla="*/ 74402 h 74821"/>
              <a:gd name="connsiteX159" fmla="*/ 10187609 w 16626019"/>
              <a:gd name="connsiteY159" fmla="*/ 70635 h 74821"/>
              <a:gd name="connsiteX160" fmla="*/ 10460992 w 16626019"/>
              <a:gd name="connsiteY160" fmla="*/ 15615 h 74821"/>
              <a:gd name="connsiteX161" fmla="*/ 10463210 w 16626019"/>
              <a:gd name="connsiteY161" fmla="*/ 42053 h 74821"/>
              <a:gd name="connsiteX162" fmla="*/ 10447647 w 16626019"/>
              <a:gd name="connsiteY162" fmla="*/ 74403 h 74821"/>
              <a:gd name="connsiteX163" fmla="*/ 10455487 w 16626019"/>
              <a:gd name="connsiteY163" fmla="*/ 70635 h 74821"/>
              <a:gd name="connsiteX164" fmla="*/ 10728871 w 16626019"/>
              <a:gd name="connsiteY164" fmla="*/ 15615 h 74821"/>
              <a:gd name="connsiteX165" fmla="*/ 10731089 w 16626019"/>
              <a:gd name="connsiteY165" fmla="*/ 42053 h 74821"/>
              <a:gd name="connsiteX166" fmla="*/ 10715525 w 16626019"/>
              <a:gd name="connsiteY166" fmla="*/ 74402 h 74821"/>
              <a:gd name="connsiteX167" fmla="*/ 10723366 w 16626019"/>
              <a:gd name="connsiteY167" fmla="*/ 70635 h 74821"/>
              <a:gd name="connsiteX168" fmla="*/ 10996748 w 16626019"/>
              <a:gd name="connsiteY168" fmla="*/ 15615 h 74821"/>
              <a:gd name="connsiteX169" fmla="*/ 10998967 w 16626019"/>
              <a:gd name="connsiteY169" fmla="*/ 42053 h 74821"/>
              <a:gd name="connsiteX170" fmla="*/ 10983404 w 16626019"/>
              <a:gd name="connsiteY170" fmla="*/ 74402 h 74821"/>
              <a:gd name="connsiteX171" fmla="*/ 10991243 w 16626019"/>
              <a:gd name="connsiteY171" fmla="*/ 70635 h 74821"/>
              <a:gd name="connsiteX172" fmla="*/ 11264627 w 16626019"/>
              <a:gd name="connsiteY172" fmla="*/ 15615 h 74821"/>
              <a:gd name="connsiteX173" fmla="*/ 11266844 w 16626019"/>
              <a:gd name="connsiteY173" fmla="*/ 42053 h 74821"/>
              <a:gd name="connsiteX174" fmla="*/ 11251281 w 16626019"/>
              <a:gd name="connsiteY174" fmla="*/ 74403 h 74821"/>
              <a:gd name="connsiteX175" fmla="*/ 11259122 w 16626019"/>
              <a:gd name="connsiteY175" fmla="*/ 70635 h 74821"/>
              <a:gd name="connsiteX176" fmla="*/ 11532505 w 16626019"/>
              <a:gd name="connsiteY176" fmla="*/ 15615 h 74821"/>
              <a:gd name="connsiteX177" fmla="*/ 11534723 w 16626019"/>
              <a:gd name="connsiteY177" fmla="*/ 42053 h 74821"/>
              <a:gd name="connsiteX178" fmla="*/ 11519160 w 16626019"/>
              <a:gd name="connsiteY178" fmla="*/ 74402 h 74821"/>
              <a:gd name="connsiteX179" fmla="*/ 11527000 w 16626019"/>
              <a:gd name="connsiteY179" fmla="*/ 70635 h 74821"/>
              <a:gd name="connsiteX180" fmla="*/ 11800383 w 16626019"/>
              <a:gd name="connsiteY180" fmla="*/ 15615 h 74821"/>
              <a:gd name="connsiteX181" fmla="*/ 11802601 w 16626019"/>
              <a:gd name="connsiteY181" fmla="*/ 42053 h 74821"/>
              <a:gd name="connsiteX182" fmla="*/ 11787038 w 16626019"/>
              <a:gd name="connsiteY182" fmla="*/ 74402 h 74821"/>
              <a:gd name="connsiteX183" fmla="*/ 11794878 w 16626019"/>
              <a:gd name="connsiteY183" fmla="*/ 70635 h 74821"/>
              <a:gd name="connsiteX184" fmla="*/ 12068261 w 16626019"/>
              <a:gd name="connsiteY184" fmla="*/ 15615 h 74821"/>
              <a:gd name="connsiteX185" fmla="*/ 12070479 w 16626019"/>
              <a:gd name="connsiteY185" fmla="*/ 42053 h 74821"/>
              <a:gd name="connsiteX186" fmla="*/ 12054916 w 16626019"/>
              <a:gd name="connsiteY186" fmla="*/ 74402 h 74821"/>
              <a:gd name="connsiteX187" fmla="*/ 12062756 w 16626019"/>
              <a:gd name="connsiteY187" fmla="*/ 70635 h 74821"/>
              <a:gd name="connsiteX188" fmla="*/ 12336139 w 16626019"/>
              <a:gd name="connsiteY188" fmla="*/ 15615 h 74821"/>
              <a:gd name="connsiteX189" fmla="*/ 12338357 w 16626019"/>
              <a:gd name="connsiteY189" fmla="*/ 42053 h 74821"/>
              <a:gd name="connsiteX190" fmla="*/ 12322794 w 16626019"/>
              <a:gd name="connsiteY190" fmla="*/ 74403 h 74821"/>
              <a:gd name="connsiteX191" fmla="*/ 12330635 w 16626019"/>
              <a:gd name="connsiteY191" fmla="*/ 70635 h 74821"/>
              <a:gd name="connsiteX192" fmla="*/ 12604018 w 16626019"/>
              <a:gd name="connsiteY192" fmla="*/ 15615 h 74821"/>
              <a:gd name="connsiteX193" fmla="*/ 12606236 w 16626019"/>
              <a:gd name="connsiteY193" fmla="*/ 42053 h 74821"/>
              <a:gd name="connsiteX194" fmla="*/ 12590673 w 16626019"/>
              <a:gd name="connsiteY194" fmla="*/ 74402 h 74821"/>
              <a:gd name="connsiteX195" fmla="*/ 12598513 w 16626019"/>
              <a:gd name="connsiteY195" fmla="*/ 70635 h 74821"/>
              <a:gd name="connsiteX196" fmla="*/ 12871896 w 16626019"/>
              <a:gd name="connsiteY196" fmla="*/ 15615 h 74821"/>
              <a:gd name="connsiteX197" fmla="*/ 12874114 w 16626019"/>
              <a:gd name="connsiteY197" fmla="*/ 42053 h 74821"/>
              <a:gd name="connsiteX198" fmla="*/ 12858551 w 16626019"/>
              <a:gd name="connsiteY198" fmla="*/ 74402 h 74821"/>
              <a:gd name="connsiteX199" fmla="*/ 12866391 w 16626019"/>
              <a:gd name="connsiteY199" fmla="*/ 70635 h 74821"/>
              <a:gd name="connsiteX200" fmla="*/ 13139774 w 16626019"/>
              <a:gd name="connsiteY200" fmla="*/ 15615 h 74821"/>
              <a:gd name="connsiteX201" fmla="*/ 13141992 w 16626019"/>
              <a:gd name="connsiteY201" fmla="*/ 42053 h 74821"/>
              <a:gd name="connsiteX202" fmla="*/ 13126429 w 16626019"/>
              <a:gd name="connsiteY202" fmla="*/ 74403 h 74821"/>
              <a:gd name="connsiteX203" fmla="*/ 13134270 w 16626019"/>
              <a:gd name="connsiteY203" fmla="*/ 70635 h 74821"/>
              <a:gd name="connsiteX204" fmla="*/ 13407653 w 16626019"/>
              <a:gd name="connsiteY204" fmla="*/ 15615 h 74821"/>
              <a:gd name="connsiteX205" fmla="*/ 13409871 w 16626019"/>
              <a:gd name="connsiteY205" fmla="*/ 42053 h 74821"/>
              <a:gd name="connsiteX206" fmla="*/ 13394308 w 16626019"/>
              <a:gd name="connsiteY206" fmla="*/ 74402 h 74821"/>
              <a:gd name="connsiteX207" fmla="*/ 13402148 w 16626019"/>
              <a:gd name="connsiteY207" fmla="*/ 70635 h 74821"/>
              <a:gd name="connsiteX208" fmla="*/ 13675531 w 16626019"/>
              <a:gd name="connsiteY208" fmla="*/ 15615 h 74821"/>
              <a:gd name="connsiteX209" fmla="*/ 13677749 w 16626019"/>
              <a:gd name="connsiteY209" fmla="*/ 42053 h 74821"/>
              <a:gd name="connsiteX210" fmla="*/ 13662186 w 16626019"/>
              <a:gd name="connsiteY210" fmla="*/ 74402 h 74821"/>
              <a:gd name="connsiteX211" fmla="*/ 13670026 w 16626019"/>
              <a:gd name="connsiteY211" fmla="*/ 70635 h 74821"/>
              <a:gd name="connsiteX212" fmla="*/ 13943409 w 16626019"/>
              <a:gd name="connsiteY212" fmla="*/ 15615 h 74821"/>
              <a:gd name="connsiteX213" fmla="*/ 13945627 w 16626019"/>
              <a:gd name="connsiteY213" fmla="*/ 42053 h 74821"/>
              <a:gd name="connsiteX214" fmla="*/ 13930064 w 16626019"/>
              <a:gd name="connsiteY214" fmla="*/ 74403 h 74821"/>
              <a:gd name="connsiteX215" fmla="*/ 13937905 w 16626019"/>
              <a:gd name="connsiteY215" fmla="*/ 70635 h 74821"/>
              <a:gd name="connsiteX216" fmla="*/ 14211288 w 16626019"/>
              <a:gd name="connsiteY216" fmla="*/ 15615 h 74821"/>
              <a:gd name="connsiteX217" fmla="*/ 14213506 w 16626019"/>
              <a:gd name="connsiteY217" fmla="*/ 42053 h 74821"/>
              <a:gd name="connsiteX218" fmla="*/ 14197943 w 16626019"/>
              <a:gd name="connsiteY218" fmla="*/ 74402 h 74821"/>
              <a:gd name="connsiteX219" fmla="*/ 14205783 w 16626019"/>
              <a:gd name="connsiteY219" fmla="*/ 70635 h 74821"/>
              <a:gd name="connsiteX220" fmla="*/ 14479166 w 16626019"/>
              <a:gd name="connsiteY220" fmla="*/ 15615 h 74821"/>
              <a:gd name="connsiteX221" fmla="*/ 14481384 w 16626019"/>
              <a:gd name="connsiteY221" fmla="*/ 42053 h 74821"/>
              <a:gd name="connsiteX222" fmla="*/ 14465821 w 16626019"/>
              <a:gd name="connsiteY222" fmla="*/ 74402 h 74821"/>
              <a:gd name="connsiteX223" fmla="*/ 14473661 w 16626019"/>
              <a:gd name="connsiteY223" fmla="*/ 70635 h 74821"/>
              <a:gd name="connsiteX224" fmla="*/ 14747044 w 16626019"/>
              <a:gd name="connsiteY224" fmla="*/ 15615 h 74821"/>
              <a:gd name="connsiteX225" fmla="*/ 14749262 w 16626019"/>
              <a:gd name="connsiteY225" fmla="*/ 42053 h 74821"/>
              <a:gd name="connsiteX226" fmla="*/ 14733699 w 16626019"/>
              <a:gd name="connsiteY226" fmla="*/ 74402 h 74821"/>
              <a:gd name="connsiteX227" fmla="*/ 14741540 w 16626019"/>
              <a:gd name="connsiteY227" fmla="*/ 70635 h 74821"/>
              <a:gd name="connsiteX228" fmla="*/ 15014923 w 16626019"/>
              <a:gd name="connsiteY228" fmla="*/ 15615 h 74821"/>
              <a:gd name="connsiteX229" fmla="*/ 15017141 w 16626019"/>
              <a:gd name="connsiteY229" fmla="*/ 42053 h 74821"/>
              <a:gd name="connsiteX230" fmla="*/ 15001578 w 16626019"/>
              <a:gd name="connsiteY230" fmla="*/ 74402 h 74821"/>
              <a:gd name="connsiteX231" fmla="*/ 15009418 w 16626019"/>
              <a:gd name="connsiteY231" fmla="*/ 70635 h 74821"/>
              <a:gd name="connsiteX232" fmla="*/ 15282801 w 16626019"/>
              <a:gd name="connsiteY232" fmla="*/ 15615 h 74821"/>
              <a:gd name="connsiteX233" fmla="*/ 15285019 w 16626019"/>
              <a:gd name="connsiteY233" fmla="*/ 42053 h 74821"/>
              <a:gd name="connsiteX234" fmla="*/ 15269456 w 16626019"/>
              <a:gd name="connsiteY234" fmla="*/ 74402 h 74821"/>
              <a:gd name="connsiteX235" fmla="*/ 15277296 w 16626019"/>
              <a:gd name="connsiteY235" fmla="*/ 70635 h 74821"/>
              <a:gd name="connsiteX236" fmla="*/ 15550679 w 16626019"/>
              <a:gd name="connsiteY236" fmla="*/ 15615 h 74821"/>
              <a:gd name="connsiteX237" fmla="*/ 15552897 w 16626019"/>
              <a:gd name="connsiteY237" fmla="*/ 42053 h 74821"/>
              <a:gd name="connsiteX238" fmla="*/ 15537333 w 16626019"/>
              <a:gd name="connsiteY238" fmla="*/ 74402 h 74821"/>
              <a:gd name="connsiteX239" fmla="*/ 15545173 w 16626019"/>
              <a:gd name="connsiteY239" fmla="*/ 70635 h 74821"/>
              <a:gd name="connsiteX240" fmla="*/ 15818557 w 16626019"/>
              <a:gd name="connsiteY240" fmla="*/ 15615 h 74821"/>
              <a:gd name="connsiteX241" fmla="*/ 15820775 w 16626019"/>
              <a:gd name="connsiteY241" fmla="*/ 42053 h 74821"/>
              <a:gd name="connsiteX242" fmla="*/ 15805213 w 16626019"/>
              <a:gd name="connsiteY242" fmla="*/ 74402 h 74821"/>
              <a:gd name="connsiteX243" fmla="*/ 15813053 w 16626019"/>
              <a:gd name="connsiteY243" fmla="*/ 70635 h 74821"/>
              <a:gd name="connsiteX244" fmla="*/ 16086435 w 16626019"/>
              <a:gd name="connsiteY244" fmla="*/ 15615 h 74821"/>
              <a:gd name="connsiteX245" fmla="*/ 16088653 w 16626019"/>
              <a:gd name="connsiteY245" fmla="*/ 42053 h 74821"/>
              <a:gd name="connsiteX246" fmla="*/ 16073089 w 16626019"/>
              <a:gd name="connsiteY246" fmla="*/ 74402 h 74821"/>
              <a:gd name="connsiteX247" fmla="*/ 16080929 w 16626019"/>
              <a:gd name="connsiteY247" fmla="*/ 70635 h 74821"/>
              <a:gd name="connsiteX248" fmla="*/ 16354313 w 16626019"/>
              <a:gd name="connsiteY248" fmla="*/ 15615 h 74821"/>
              <a:gd name="connsiteX249" fmla="*/ 16356531 w 16626019"/>
              <a:gd name="connsiteY249" fmla="*/ 42053 h 74821"/>
              <a:gd name="connsiteX250" fmla="*/ 16340969 w 16626019"/>
              <a:gd name="connsiteY250" fmla="*/ 74403 h 74821"/>
              <a:gd name="connsiteX251" fmla="*/ 16348809 w 16626019"/>
              <a:gd name="connsiteY251" fmla="*/ 70635 h 74821"/>
              <a:gd name="connsiteX252" fmla="*/ 16622193 w 16626019"/>
              <a:gd name="connsiteY252" fmla="*/ 15615 h 74821"/>
              <a:gd name="connsiteX253" fmla="*/ 16624409 w 16626019"/>
              <a:gd name="connsiteY253" fmla="*/ 42053 h 74821"/>
              <a:gd name="connsiteX254" fmla="*/ 16608849 w 16626019"/>
              <a:gd name="connsiteY254" fmla="*/ 74397 h 74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</a:cxnLst>
            <a:rect l="l" t="t" r="r" b="b"/>
            <a:pathLst>
              <a:path w="16626019" h="74821">
                <a:moveTo>
                  <a:pt x="0" y="74402"/>
                </a:moveTo>
                <a:lnTo>
                  <a:pt x="7840" y="70635"/>
                </a:lnTo>
                <a:cubicBezTo>
                  <a:pt x="116686" y="21768"/>
                  <a:pt x="204042" y="-4105"/>
                  <a:pt x="249916" y="531"/>
                </a:cubicBezTo>
                <a:cubicBezTo>
                  <a:pt x="265208" y="2076"/>
                  <a:pt x="275890" y="7012"/>
                  <a:pt x="281223" y="15615"/>
                </a:cubicBezTo>
                <a:cubicBezTo>
                  <a:pt x="285490" y="22498"/>
                  <a:pt x="286130" y="31403"/>
                  <a:pt x="283441" y="42053"/>
                </a:cubicBezTo>
                <a:lnTo>
                  <a:pt x="267878" y="74402"/>
                </a:lnTo>
                <a:lnTo>
                  <a:pt x="275719" y="70635"/>
                </a:lnTo>
                <a:cubicBezTo>
                  <a:pt x="384565" y="21767"/>
                  <a:pt x="471921" y="-4106"/>
                  <a:pt x="517795" y="531"/>
                </a:cubicBezTo>
                <a:cubicBezTo>
                  <a:pt x="533087" y="2076"/>
                  <a:pt x="543769" y="7012"/>
                  <a:pt x="549101" y="15615"/>
                </a:cubicBezTo>
                <a:cubicBezTo>
                  <a:pt x="553368" y="22498"/>
                  <a:pt x="554009" y="31403"/>
                  <a:pt x="551320" y="42053"/>
                </a:cubicBezTo>
                <a:lnTo>
                  <a:pt x="535757" y="74402"/>
                </a:lnTo>
                <a:lnTo>
                  <a:pt x="543596" y="70635"/>
                </a:lnTo>
                <a:cubicBezTo>
                  <a:pt x="652443" y="21767"/>
                  <a:pt x="739799" y="-4106"/>
                  <a:pt x="785673" y="531"/>
                </a:cubicBezTo>
                <a:cubicBezTo>
                  <a:pt x="800964" y="2076"/>
                  <a:pt x="811646" y="7012"/>
                  <a:pt x="816979" y="15615"/>
                </a:cubicBezTo>
                <a:cubicBezTo>
                  <a:pt x="821246" y="22498"/>
                  <a:pt x="821886" y="31403"/>
                  <a:pt x="819198" y="42053"/>
                </a:cubicBezTo>
                <a:lnTo>
                  <a:pt x="803635" y="74402"/>
                </a:lnTo>
                <a:lnTo>
                  <a:pt x="811474" y="70635"/>
                </a:lnTo>
                <a:cubicBezTo>
                  <a:pt x="956602" y="5478"/>
                  <a:pt x="1063526" y="-18799"/>
                  <a:pt x="1084857" y="15615"/>
                </a:cubicBezTo>
                <a:cubicBezTo>
                  <a:pt x="1089122" y="22498"/>
                  <a:pt x="1089764" y="31403"/>
                  <a:pt x="1087075" y="42053"/>
                </a:cubicBezTo>
                <a:lnTo>
                  <a:pt x="1071512" y="74403"/>
                </a:lnTo>
                <a:lnTo>
                  <a:pt x="1079353" y="70635"/>
                </a:lnTo>
                <a:cubicBezTo>
                  <a:pt x="1224481" y="5478"/>
                  <a:pt x="1331405" y="-18799"/>
                  <a:pt x="1352736" y="15615"/>
                </a:cubicBezTo>
                <a:cubicBezTo>
                  <a:pt x="1357002" y="22498"/>
                  <a:pt x="1357643" y="31403"/>
                  <a:pt x="1354954" y="42053"/>
                </a:cubicBezTo>
                <a:lnTo>
                  <a:pt x="1339392" y="74402"/>
                </a:lnTo>
                <a:lnTo>
                  <a:pt x="1347230" y="70635"/>
                </a:lnTo>
                <a:cubicBezTo>
                  <a:pt x="1492359" y="5478"/>
                  <a:pt x="1599283" y="-18799"/>
                  <a:pt x="1620614" y="15615"/>
                </a:cubicBezTo>
                <a:cubicBezTo>
                  <a:pt x="1624880" y="22498"/>
                  <a:pt x="1625520" y="31403"/>
                  <a:pt x="1622832" y="42053"/>
                </a:cubicBezTo>
                <a:lnTo>
                  <a:pt x="1607269" y="74402"/>
                </a:lnTo>
                <a:lnTo>
                  <a:pt x="1615109" y="70635"/>
                </a:lnTo>
                <a:cubicBezTo>
                  <a:pt x="1760237" y="5478"/>
                  <a:pt x="1867161" y="-18799"/>
                  <a:pt x="1888492" y="15615"/>
                </a:cubicBezTo>
                <a:cubicBezTo>
                  <a:pt x="1892758" y="22498"/>
                  <a:pt x="1893399" y="31403"/>
                  <a:pt x="1890710" y="42053"/>
                </a:cubicBezTo>
                <a:lnTo>
                  <a:pt x="1875147" y="74403"/>
                </a:lnTo>
                <a:lnTo>
                  <a:pt x="1882987" y="70635"/>
                </a:lnTo>
                <a:cubicBezTo>
                  <a:pt x="2028117" y="5478"/>
                  <a:pt x="2135040" y="-18799"/>
                  <a:pt x="2156372" y="15615"/>
                </a:cubicBezTo>
                <a:cubicBezTo>
                  <a:pt x="2160637" y="22498"/>
                  <a:pt x="2161277" y="31403"/>
                  <a:pt x="2158589" y="42053"/>
                </a:cubicBezTo>
                <a:lnTo>
                  <a:pt x="2143025" y="74402"/>
                </a:lnTo>
                <a:lnTo>
                  <a:pt x="2150867" y="70635"/>
                </a:lnTo>
                <a:cubicBezTo>
                  <a:pt x="2295994" y="5478"/>
                  <a:pt x="2402918" y="-18799"/>
                  <a:pt x="2424248" y="15615"/>
                </a:cubicBezTo>
                <a:cubicBezTo>
                  <a:pt x="2428514" y="22498"/>
                  <a:pt x="2429156" y="31403"/>
                  <a:pt x="2426467" y="42053"/>
                </a:cubicBezTo>
                <a:lnTo>
                  <a:pt x="2410905" y="74402"/>
                </a:lnTo>
                <a:lnTo>
                  <a:pt x="2418743" y="70635"/>
                </a:lnTo>
                <a:cubicBezTo>
                  <a:pt x="2563872" y="5478"/>
                  <a:pt x="2670795" y="-18799"/>
                  <a:pt x="2692127" y="15615"/>
                </a:cubicBezTo>
                <a:cubicBezTo>
                  <a:pt x="2696392" y="22498"/>
                  <a:pt x="2697033" y="31403"/>
                  <a:pt x="2694344" y="42053"/>
                </a:cubicBezTo>
                <a:lnTo>
                  <a:pt x="2678781" y="74403"/>
                </a:lnTo>
                <a:lnTo>
                  <a:pt x="2686622" y="70635"/>
                </a:lnTo>
                <a:cubicBezTo>
                  <a:pt x="2831750" y="5478"/>
                  <a:pt x="2938675" y="-18799"/>
                  <a:pt x="2960005" y="15615"/>
                </a:cubicBezTo>
                <a:cubicBezTo>
                  <a:pt x="2964271" y="22498"/>
                  <a:pt x="2964912" y="31403"/>
                  <a:pt x="2962224" y="42053"/>
                </a:cubicBezTo>
                <a:lnTo>
                  <a:pt x="2946660" y="74402"/>
                </a:lnTo>
                <a:lnTo>
                  <a:pt x="2954500" y="70635"/>
                </a:lnTo>
                <a:cubicBezTo>
                  <a:pt x="3099628" y="5478"/>
                  <a:pt x="3206552" y="-18799"/>
                  <a:pt x="3227883" y="15615"/>
                </a:cubicBezTo>
                <a:cubicBezTo>
                  <a:pt x="3232150" y="22498"/>
                  <a:pt x="3232790" y="31403"/>
                  <a:pt x="3230101" y="42053"/>
                </a:cubicBezTo>
                <a:lnTo>
                  <a:pt x="3214538" y="74402"/>
                </a:lnTo>
                <a:lnTo>
                  <a:pt x="3222378" y="70635"/>
                </a:lnTo>
                <a:cubicBezTo>
                  <a:pt x="3367506" y="5478"/>
                  <a:pt x="3474430" y="-18799"/>
                  <a:pt x="3495761" y="15615"/>
                </a:cubicBezTo>
                <a:cubicBezTo>
                  <a:pt x="3500028" y="22498"/>
                  <a:pt x="3500668" y="31403"/>
                  <a:pt x="3497979" y="42053"/>
                </a:cubicBezTo>
                <a:lnTo>
                  <a:pt x="3482416" y="74402"/>
                </a:lnTo>
                <a:lnTo>
                  <a:pt x="3490256" y="70635"/>
                </a:lnTo>
                <a:cubicBezTo>
                  <a:pt x="3635385" y="5478"/>
                  <a:pt x="3742309" y="-18799"/>
                  <a:pt x="3763639" y="15615"/>
                </a:cubicBezTo>
                <a:cubicBezTo>
                  <a:pt x="3767906" y="22498"/>
                  <a:pt x="3768546" y="31403"/>
                  <a:pt x="3765857" y="42053"/>
                </a:cubicBezTo>
                <a:lnTo>
                  <a:pt x="3750294" y="74403"/>
                </a:lnTo>
                <a:lnTo>
                  <a:pt x="3758136" y="70635"/>
                </a:lnTo>
                <a:cubicBezTo>
                  <a:pt x="3903264" y="5478"/>
                  <a:pt x="4010187" y="-18799"/>
                  <a:pt x="4031519" y="15615"/>
                </a:cubicBezTo>
                <a:cubicBezTo>
                  <a:pt x="4035785" y="22498"/>
                  <a:pt x="4036426" y="31403"/>
                  <a:pt x="4033736" y="42053"/>
                </a:cubicBezTo>
                <a:lnTo>
                  <a:pt x="4018174" y="74402"/>
                </a:lnTo>
                <a:lnTo>
                  <a:pt x="4026014" y="70635"/>
                </a:lnTo>
                <a:cubicBezTo>
                  <a:pt x="4171142" y="5478"/>
                  <a:pt x="4278065" y="-18799"/>
                  <a:pt x="4299397" y="15615"/>
                </a:cubicBezTo>
                <a:cubicBezTo>
                  <a:pt x="4303663" y="22498"/>
                  <a:pt x="4304304" y="31403"/>
                  <a:pt x="4301615" y="42053"/>
                </a:cubicBezTo>
                <a:lnTo>
                  <a:pt x="4286052" y="74402"/>
                </a:lnTo>
                <a:lnTo>
                  <a:pt x="4293892" y="70635"/>
                </a:lnTo>
                <a:cubicBezTo>
                  <a:pt x="4439020" y="5478"/>
                  <a:pt x="4545943" y="-18799"/>
                  <a:pt x="4567275" y="15615"/>
                </a:cubicBezTo>
                <a:cubicBezTo>
                  <a:pt x="4571541" y="22498"/>
                  <a:pt x="4572182" y="31403"/>
                  <a:pt x="4569493" y="42053"/>
                </a:cubicBezTo>
                <a:lnTo>
                  <a:pt x="4553930" y="74403"/>
                </a:lnTo>
                <a:lnTo>
                  <a:pt x="4561771" y="70635"/>
                </a:lnTo>
                <a:cubicBezTo>
                  <a:pt x="4706898" y="5478"/>
                  <a:pt x="4813821" y="-18799"/>
                  <a:pt x="4835153" y="15615"/>
                </a:cubicBezTo>
                <a:cubicBezTo>
                  <a:pt x="4839419" y="22498"/>
                  <a:pt x="4840060" y="31403"/>
                  <a:pt x="4837372" y="42053"/>
                </a:cubicBezTo>
                <a:lnTo>
                  <a:pt x="4821809" y="74402"/>
                </a:lnTo>
                <a:lnTo>
                  <a:pt x="4829648" y="70635"/>
                </a:lnTo>
                <a:cubicBezTo>
                  <a:pt x="4974776" y="5478"/>
                  <a:pt x="5081701" y="-18799"/>
                  <a:pt x="5103031" y="15615"/>
                </a:cubicBezTo>
                <a:cubicBezTo>
                  <a:pt x="5107297" y="22498"/>
                  <a:pt x="5107938" y="31403"/>
                  <a:pt x="5105250" y="42053"/>
                </a:cubicBezTo>
                <a:lnTo>
                  <a:pt x="5089686" y="74402"/>
                </a:lnTo>
                <a:lnTo>
                  <a:pt x="5097526" y="70635"/>
                </a:lnTo>
                <a:cubicBezTo>
                  <a:pt x="5242654" y="5478"/>
                  <a:pt x="5349579" y="-18799"/>
                  <a:pt x="5370909" y="15615"/>
                </a:cubicBezTo>
                <a:cubicBezTo>
                  <a:pt x="5375175" y="22498"/>
                  <a:pt x="5375816" y="31403"/>
                  <a:pt x="5373128" y="42053"/>
                </a:cubicBezTo>
                <a:lnTo>
                  <a:pt x="5357564" y="74403"/>
                </a:lnTo>
                <a:lnTo>
                  <a:pt x="5365405" y="70635"/>
                </a:lnTo>
                <a:cubicBezTo>
                  <a:pt x="5510534" y="5478"/>
                  <a:pt x="5617457" y="-18799"/>
                  <a:pt x="5638789" y="15615"/>
                </a:cubicBezTo>
                <a:cubicBezTo>
                  <a:pt x="5643055" y="22498"/>
                  <a:pt x="5643696" y="31403"/>
                  <a:pt x="5641006" y="42053"/>
                </a:cubicBezTo>
                <a:lnTo>
                  <a:pt x="5625443" y="74402"/>
                </a:lnTo>
                <a:lnTo>
                  <a:pt x="5633283" y="70635"/>
                </a:lnTo>
                <a:cubicBezTo>
                  <a:pt x="5778412" y="5478"/>
                  <a:pt x="5885335" y="-18799"/>
                  <a:pt x="5906667" y="15615"/>
                </a:cubicBezTo>
                <a:cubicBezTo>
                  <a:pt x="5910933" y="22498"/>
                  <a:pt x="5911574" y="31403"/>
                  <a:pt x="5908884" y="42053"/>
                </a:cubicBezTo>
                <a:lnTo>
                  <a:pt x="5893322" y="74402"/>
                </a:lnTo>
                <a:lnTo>
                  <a:pt x="5901162" y="70635"/>
                </a:lnTo>
                <a:cubicBezTo>
                  <a:pt x="6046290" y="5478"/>
                  <a:pt x="6153213" y="-18799"/>
                  <a:pt x="6174545" y="15615"/>
                </a:cubicBezTo>
                <a:cubicBezTo>
                  <a:pt x="6178811" y="22498"/>
                  <a:pt x="6179452" y="31403"/>
                  <a:pt x="6176762" y="42053"/>
                </a:cubicBezTo>
                <a:lnTo>
                  <a:pt x="6161200" y="74402"/>
                </a:lnTo>
                <a:lnTo>
                  <a:pt x="6169041" y="70635"/>
                </a:lnTo>
                <a:cubicBezTo>
                  <a:pt x="6314168" y="5478"/>
                  <a:pt x="6421092" y="-18799"/>
                  <a:pt x="6442424" y="15615"/>
                </a:cubicBezTo>
                <a:cubicBezTo>
                  <a:pt x="6446689" y="22498"/>
                  <a:pt x="6447331" y="31403"/>
                  <a:pt x="6444642" y="42053"/>
                </a:cubicBezTo>
                <a:lnTo>
                  <a:pt x="6429079" y="74402"/>
                </a:lnTo>
                <a:lnTo>
                  <a:pt x="6436919" y="70635"/>
                </a:lnTo>
                <a:cubicBezTo>
                  <a:pt x="6582046" y="5478"/>
                  <a:pt x="6688971" y="-18799"/>
                  <a:pt x="6710302" y="15615"/>
                </a:cubicBezTo>
                <a:cubicBezTo>
                  <a:pt x="6714567" y="22498"/>
                  <a:pt x="6715209" y="31403"/>
                  <a:pt x="6712520" y="42053"/>
                </a:cubicBezTo>
                <a:lnTo>
                  <a:pt x="6696957" y="74402"/>
                </a:lnTo>
                <a:lnTo>
                  <a:pt x="6704797" y="70635"/>
                </a:lnTo>
                <a:cubicBezTo>
                  <a:pt x="6849924" y="5478"/>
                  <a:pt x="6956849" y="-18799"/>
                  <a:pt x="6978179" y="15615"/>
                </a:cubicBezTo>
                <a:cubicBezTo>
                  <a:pt x="6982445" y="22498"/>
                  <a:pt x="6983086" y="31403"/>
                  <a:pt x="6980398" y="42053"/>
                </a:cubicBezTo>
                <a:lnTo>
                  <a:pt x="6964835" y="74402"/>
                </a:lnTo>
                <a:lnTo>
                  <a:pt x="6972675" y="70635"/>
                </a:lnTo>
                <a:cubicBezTo>
                  <a:pt x="7117802" y="5478"/>
                  <a:pt x="7224726" y="-18799"/>
                  <a:pt x="7246057" y="15615"/>
                </a:cubicBezTo>
                <a:cubicBezTo>
                  <a:pt x="7250323" y="22498"/>
                  <a:pt x="7250964" y="31403"/>
                  <a:pt x="7248275" y="42053"/>
                </a:cubicBezTo>
                <a:lnTo>
                  <a:pt x="7232712" y="74402"/>
                </a:lnTo>
                <a:lnTo>
                  <a:pt x="7240552" y="70635"/>
                </a:lnTo>
                <a:cubicBezTo>
                  <a:pt x="7385680" y="5478"/>
                  <a:pt x="7492604" y="-18799"/>
                  <a:pt x="7513935" y="15615"/>
                </a:cubicBezTo>
                <a:cubicBezTo>
                  <a:pt x="7518201" y="22498"/>
                  <a:pt x="7518842" y="31403"/>
                  <a:pt x="7516153" y="42053"/>
                </a:cubicBezTo>
                <a:lnTo>
                  <a:pt x="7500590" y="74402"/>
                </a:lnTo>
                <a:lnTo>
                  <a:pt x="7508430" y="70635"/>
                </a:lnTo>
                <a:cubicBezTo>
                  <a:pt x="7653558" y="5478"/>
                  <a:pt x="7760482" y="-18799"/>
                  <a:pt x="7781813" y="15615"/>
                </a:cubicBezTo>
                <a:cubicBezTo>
                  <a:pt x="7786079" y="22498"/>
                  <a:pt x="7786720" y="31403"/>
                  <a:pt x="7784031" y="42053"/>
                </a:cubicBezTo>
                <a:lnTo>
                  <a:pt x="7768468" y="74403"/>
                </a:lnTo>
                <a:lnTo>
                  <a:pt x="7776309" y="70635"/>
                </a:lnTo>
                <a:cubicBezTo>
                  <a:pt x="7921437" y="5478"/>
                  <a:pt x="8028361" y="-18799"/>
                  <a:pt x="8049692" y="15615"/>
                </a:cubicBezTo>
                <a:cubicBezTo>
                  <a:pt x="8053958" y="22498"/>
                  <a:pt x="8054599" y="31403"/>
                  <a:pt x="8051910" y="42053"/>
                </a:cubicBezTo>
                <a:lnTo>
                  <a:pt x="8036350" y="74397"/>
                </a:lnTo>
                <a:lnTo>
                  <a:pt x="8044179" y="70635"/>
                </a:lnTo>
                <a:cubicBezTo>
                  <a:pt x="8189307" y="5478"/>
                  <a:pt x="8296231" y="-18799"/>
                  <a:pt x="8317562" y="15615"/>
                </a:cubicBezTo>
                <a:cubicBezTo>
                  <a:pt x="8321828" y="22498"/>
                  <a:pt x="8322469" y="31402"/>
                  <a:pt x="8319780" y="42053"/>
                </a:cubicBezTo>
                <a:lnTo>
                  <a:pt x="8304016" y="74821"/>
                </a:lnTo>
                <a:lnTo>
                  <a:pt x="8312462" y="70635"/>
                </a:lnTo>
                <a:cubicBezTo>
                  <a:pt x="8399539" y="31541"/>
                  <a:pt x="8472863" y="7164"/>
                  <a:pt x="8522196" y="1350"/>
                </a:cubicBezTo>
                <a:cubicBezTo>
                  <a:pt x="8555085" y="-2525"/>
                  <a:pt x="8577313" y="1850"/>
                  <a:pt x="8585845" y="15615"/>
                </a:cubicBezTo>
                <a:cubicBezTo>
                  <a:pt x="8590111" y="22498"/>
                  <a:pt x="8590752" y="31403"/>
                  <a:pt x="8588063" y="42053"/>
                </a:cubicBezTo>
                <a:lnTo>
                  <a:pt x="8572500" y="74402"/>
                </a:lnTo>
                <a:lnTo>
                  <a:pt x="8580340" y="70635"/>
                </a:lnTo>
                <a:cubicBezTo>
                  <a:pt x="8689186" y="21768"/>
                  <a:pt x="8776542" y="-4105"/>
                  <a:pt x="8822416" y="531"/>
                </a:cubicBezTo>
                <a:cubicBezTo>
                  <a:pt x="8837708" y="2076"/>
                  <a:pt x="8848390" y="7012"/>
                  <a:pt x="8853723" y="15615"/>
                </a:cubicBezTo>
                <a:cubicBezTo>
                  <a:pt x="8857990" y="22498"/>
                  <a:pt x="8858630" y="31403"/>
                  <a:pt x="8855941" y="42053"/>
                </a:cubicBezTo>
                <a:lnTo>
                  <a:pt x="8840378" y="74402"/>
                </a:lnTo>
                <a:lnTo>
                  <a:pt x="8848219" y="70635"/>
                </a:lnTo>
                <a:cubicBezTo>
                  <a:pt x="8957065" y="21767"/>
                  <a:pt x="9044421" y="-4106"/>
                  <a:pt x="9090295" y="531"/>
                </a:cubicBezTo>
                <a:cubicBezTo>
                  <a:pt x="9105587" y="2076"/>
                  <a:pt x="9116269" y="7012"/>
                  <a:pt x="9121601" y="15615"/>
                </a:cubicBezTo>
                <a:cubicBezTo>
                  <a:pt x="9125868" y="22498"/>
                  <a:pt x="9126509" y="31403"/>
                  <a:pt x="9123820" y="42053"/>
                </a:cubicBezTo>
                <a:lnTo>
                  <a:pt x="9108257" y="74402"/>
                </a:lnTo>
                <a:lnTo>
                  <a:pt x="9116096" y="70635"/>
                </a:lnTo>
                <a:cubicBezTo>
                  <a:pt x="9261225" y="5478"/>
                  <a:pt x="9368148" y="-18799"/>
                  <a:pt x="9389478" y="15615"/>
                </a:cubicBezTo>
                <a:cubicBezTo>
                  <a:pt x="9393746" y="22498"/>
                  <a:pt x="9394386" y="31403"/>
                  <a:pt x="9391697" y="42053"/>
                </a:cubicBezTo>
                <a:lnTo>
                  <a:pt x="9376135" y="74402"/>
                </a:lnTo>
                <a:lnTo>
                  <a:pt x="9383974" y="70635"/>
                </a:lnTo>
                <a:cubicBezTo>
                  <a:pt x="9529102" y="5478"/>
                  <a:pt x="9636026" y="-18799"/>
                  <a:pt x="9657357" y="15615"/>
                </a:cubicBezTo>
                <a:cubicBezTo>
                  <a:pt x="9661622" y="22498"/>
                  <a:pt x="9662263" y="31403"/>
                  <a:pt x="9659575" y="42053"/>
                </a:cubicBezTo>
                <a:lnTo>
                  <a:pt x="9644012" y="74403"/>
                </a:lnTo>
                <a:lnTo>
                  <a:pt x="9651853" y="70635"/>
                </a:lnTo>
                <a:cubicBezTo>
                  <a:pt x="9796981" y="5478"/>
                  <a:pt x="9903905" y="-18799"/>
                  <a:pt x="9925236" y="15615"/>
                </a:cubicBezTo>
                <a:cubicBezTo>
                  <a:pt x="9929502" y="22498"/>
                  <a:pt x="9930143" y="31403"/>
                  <a:pt x="9927454" y="42053"/>
                </a:cubicBezTo>
                <a:lnTo>
                  <a:pt x="9911892" y="74402"/>
                </a:lnTo>
                <a:lnTo>
                  <a:pt x="9919730" y="70635"/>
                </a:lnTo>
                <a:cubicBezTo>
                  <a:pt x="10064859" y="5478"/>
                  <a:pt x="10171783" y="-18799"/>
                  <a:pt x="10193114" y="15615"/>
                </a:cubicBezTo>
                <a:cubicBezTo>
                  <a:pt x="10197380" y="22498"/>
                  <a:pt x="10198020" y="31403"/>
                  <a:pt x="10195332" y="42053"/>
                </a:cubicBezTo>
                <a:lnTo>
                  <a:pt x="10179769" y="74402"/>
                </a:lnTo>
                <a:lnTo>
                  <a:pt x="10187609" y="70635"/>
                </a:lnTo>
                <a:cubicBezTo>
                  <a:pt x="10332737" y="5478"/>
                  <a:pt x="10439661" y="-18799"/>
                  <a:pt x="10460992" y="15615"/>
                </a:cubicBezTo>
                <a:cubicBezTo>
                  <a:pt x="10465258" y="22498"/>
                  <a:pt x="10465899" y="31403"/>
                  <a:pt x="10463210" y="42053"/>
                </a:cubicBezTo>
                <a:lnTo>
                  <a:pt x="10447647" y="74403"/>
                </a:lnTo>
                <a:lnTo>
                  <a:pt x="10455487" y="70635"/>
                </a:lnTo>
                <a:cubicBezTo>
                  <a:pt x="10600617" y="5478"/>
                  <a:pt x="10707540" y="-18799"/>
                  <a:pt x="10728871" y="15615"/>
                </a:cubicBezTo>
                <a:cubicBezTo>
                  <a:pt x="10733137" y="22498"/>
                  <a:pt x="10733777" y="31403"/>
                  <a:pt x="10731089" y="42053"/>
                </a:cubicBezTo>
                <a:lnTo>
                  <a:pt x="10715525" y="74402"/>
                </a:lnTo>
                <a:lnTo>
                  <a:pt x="10723366" y="70635"/>
                </a:lnTo>
                <a:cubicBezTo>
                  <a:pt x="10868494" y="5478"/>
                  <a:pt x="10975418" y="-18799"/>
                  <a:pt x="10996748" y="15615"/>
                </a:cubicBezTo>
                <a:cubicBezTo>
                  <a:pt x="11001014" y="22498"/>
                  <a:pt x="11001656" y="31403"/>
                  <a:pt x="10998967" y="42053"/>
                </a:cubicBezTo>
                <a:lnTo>
                  <a:pt x="10983404" y="74402"/>
                </a:lnTo>
                <a:lnTo>
                  <a:pt x="10991243" y="70635"/>
                </a:lnTo>
                <a:cubicBezTo>
                  <a:pt x="11136372" y="5478"/>
                  <a:pt x="11243295" y="-18799"/>
                  <a:pt x="11264627" y="15615"/>
                </a:cubicBezTo>
                <a:cubicBezTo>
                  <a:pt x="11268892" y="22498"/>
                  <a:pt x="11269533" y="31403"/>
                  <a:pt x="11266844" y="42053"/>
                </a:cubicBezTo>
                <a:lnTo>
                  <a:pt x="11251281" y="74403"/>
                </a:lnTo>
                <a:lnTo>
                  <a:pt x="11259122" y="70635"/>
                </a:lnTo>
                <a:cubicBezTo>
                  <a:pt x="11404250" y="5478"/>
                  <a:pt x="11511174" y="-18799"/>
                  <a:pt x="11532505" y="15615"/>
                </a:cubicBezTo>
                <a:cubicBezTo>
                  <a:pt x="11536771" y="22498"/>
                  <a:pt x="11537412" y="31403"/>
                  <a:pt x="11534723" y="42053"/>
                </a:cubicBezTo>
                <a:lnTo>
                  <a:pt x="11519160" y="74402"/>
                </a:lnTo>
                <a:lnTo>
                  <a:pt x="11527000" y="70635"/>
                </a:lnTo>
                <a:cubicBezTo>
                  <a:pt x="11672128" y="5478"/>
                  <a:pt x="11779051" y="-18799"/>
                  <a:pt x="11800383" y="15615"/>
                </a:cubicBezTo>
                <a:cubicBezTo>
                  <a:pt x="11804649" y="22498"/>
                  <a:pt x="11805290" y="31403"/>
                  <a:pt x="11802601" y="42053"/>
                </a:cubicBezTo>
                <a:lnTo>
                  <a:pt x="11787038" y="74402"/>
                </a:lnTo>
                <a:lnTo>
                  <a:pt x="11794878" y="70635"/>
                </a:lnTo>
                <a:cubicBezTo>
                  <a:pt x="11940006" y="5478"/>
                  <a:pt x="12046929" y="-18799"/>
                  <a:pt x="12068261" y="15615"/>
                </a:cubicBezTo>
                <a:cubicBezTo>
                  <a:pt x="12072527" y="22498"/>
                  <a:pt x="12073168" y="31403"/>
                  <a:pt x="12070479" y="42053"/>
                </a:cubicBezTo>
                <a:lnTo>
                  <a:pt x="12054916" y="74402"/>
                </a:lnTo>
                <a:lnTo>
                  <a:pt x="12062756" y="70635"/>
                </a:lnTo>
                <a:cubicBezTo>
                  <a:pt x="12207884" y="5478"/>
                  <a:pt x="12314808" y="-18799"/>
                  <a:pt x="12336139" y="15615"/>
                </a:cubicBezTo>
                <a:cubicBezTo>
                  <a:pt x="12340405" y="22498"/>
                  <a:pt x="12341046" y="31403"/>
                  <a:pt x="12338357" y="42053"/>
                </a:cubicBezTo>
                <a:lnTo>
                  <a:pt x="12322794" y="74403"/>
                </a:lnTo>
                <a:lnTo>
                  <a:pt x="12330635" y="70635"/>
                </a:lnTo>
                <a:cubicBezTo>
                  <a:pt x="12475763" y="5478"/>
                  <a:pt x="12582686" y="-18799"/>
                  <a:pt x="12604018" y="15615"/>
                </a:cubicBezTo>
                <a:cubicBezTo>
                  <a:pt x="12608284" y="22498"/>
                  <a:pt x="12608925" y="31403"/>
                  <a:pt x="12606236" y="42053"/>
                </a:cubicBezTo>
                <a:lnTo>
                  <a:pt x="12590673" y="74402"/>
                </a:lnTo>
                <a:lnTo>
                  <a:pt x="12598513" y="70635"/>
                </a:lnTo>
                <a:cubicBezTo>
                  <a:pt x="12743641" y="5478"/>
                  <a:pt x="12850564" y="-18799"/>
                  <a:pt x="12871896" y="15615"/>
                </a:cubicBezTo>
                <a:cubicBezTo>
                  <a:pt x="12876162" y="22498"/>
                  <a:pt x="12876803" y="31403"/>
                  <a:pt x="12874114" y="42053"/>
                </a:cubicBezTo>
                <a:lnTo>
                  <a:pt x="12858551" y="74402"/>
                </a:lnTo>
                <a:lnTo>
                  <a:pt x="12866391" y="70635"/>
                </a:lnTo>
                <a:cubicBezTo>
                  <a:pt x="13011519" y="5478"/>
                  <a:pt x="13118443" y="-18799"/>
                  <a:pt x="13139774" y="15615"/>
                </a:cubicBezTo>
                <a:cubicBezTo>
                  <a:pt x="13144040" y="22498"/>
                  <a:pt x="13144681" y="31403"/>
                  <a:pt x="13141992" y="42053"/>
                </a:cubicBezTo>
                <a:lnTo>
                  <a:pt x="13126429" y="74403"/>
                </a:lnTo>
                <a:lnTo>
                  <a:pt x="13134270" y="70635"/>
                </a:lnTo>
                <a:cubicBezTo>
                  <a:pt x="13279398" y="5478"/>
                  <a:pt x="13386321" y="-18799"/>
                  <a:pt x="13407653" y="15615"/>
                </a:cubicBezTo>
                <a:cubicBezTo>
                  <a:pt x="13411919" y="22498"/>
                  <a:pt x="13412560" y="31403"/>
                  <a:pt x="13409871" y="42053"/>
                </a:cubicBezTo>
                <a:lnTo>
                  <a:pt x="13394308" y="74402"/>
                </a:lnTo>
                <a:lnTo>
                  <a:pt x="13402148" y="70635"/>
                </a:lnTo>
                <a:cubicBezTo>
                  <a:pt x="13547276" y="5478"/>
                  <a:pt x="13654200" y="-18799"/>
                  <a:pt x="13675531" y="15615"/>
                </a:cubicBezTo>
                <a:cubicBezTo>
                  <a:pt x="13679797" y="22498"/>
                  <a:pt x="13680438" y="31403"/>
                  <a:pt x="13677749" y="42053"/>
                </a:cubicBezTo>
                <a:lnTo>
                  <a:pt x="13662186" y="74402"/>
                </a:lnTo>
                <a:lnTo>
                  <a:pt x="13670026" y="70635"/>
                </a:lnTo>
                <a:cubicBezTo>
                  <a:pt x="13815154" y="5478"/>
                  <a:pt x="13922078" y="-18799"/>
                  <a:pt x="13943409" y="15615"/>
                </a:cubicBezTo>
                <a:cubicBezTo>
                  <a:pt x="13947675" y="22498"/>
                  <a:pt x="13948316" y="31403"/>
                  <a:pt x="13945627" y="42053"/>
                </a:cubicBezTo>
                <a:lnTo>
                  <a:pt x="13930064" y="74403"/>
                </a:lnTo>
                <a:lnTo>
                  <a:pt x="13937905" y="70635"/>
                </a:lnTo>
                <a:cubicBezTo>
                  <a:pt x="14083033" y="5478"/>
                  <a:pt x="14189957" y="-18799"/>
                  <a:pt x="14211288" y="15615"/>
                </a:cubicBezTo>
                <a:cubicBezTo>
                  <a:pt x="14215554" y="22498"/>
                  <a:pt x="14216195" y="31403"/>
                  <a:pt x="14213506" y="42053"/>
                </a:cubicBezTo>
                <a:lnTo>
                  <a:pt x="14197943" y="74402"/>
                </a:lnTo>
                <a:lnTo>
                  <a:pt x="14205783" y="70635"/>
                </a:lnTo>
                <a:cubicBezTo>
                  <a:pt x="14350911" y="5478"/>
                  <a:pt x="14457834" y="-18799"/>
                  <a:pt x="14479166" y="15615"/>
                </a:cubicBezTo>
                <a:cubicBezTo>
                  <a:pt x="14483432" y="22498"/>
                  <a:pt x="14484073" y="31403"/>
                  <a:pt x="14481384" y="42053"/>
                </a:cubicBezTo>
                <a:lnTo>
                  <a:pt x="14465821" y="74402"/>
                </a:lnTo>
                <a:lnTo>
                  <a:pt x="14473661" y="70635"/>
                </a:lnTo>
                <a:cubicBezTo>
                  <a:pt x="14618789" y="5478"/>
                  <a:pt x="14725712" y="-18799"/>
                  <a:pt x="14747044" y="15615"/>
                </a:cubicBezTo>
                <a:cubicBezTo>
                  <a:pt x="14751310" y="22498"/>
                  <a:pt x="14751951" y="31403"/>
                  <a:pt x="14749262" y="42053"/>
                </a:cubicBezTo>
                <a:lnTo>
                  <a:pt x="14733699" y="74402"/>
                </a:lnTo>
                <a:lnTo>
                  <a:pt x="14741540" y="70635"/>
                </a:lnTo>
                <a:cubicBezTo>
                  <a:pt x="14886668" y="5478"/>
                  <a:pt x="14993592" y="-18799"/>
                  <a:pt x="15014923" y="15615"/>
                </a:cubicBezTo>
                <a:cubicBezTo>
                  <a:pt x="15019189" y="22498"/>
                  <a:pt x="15019830" y="31403"/>
                  <a:pt x="15017141" y="42053"/>
                </a:cubicBezTo>
                <a:lnTo>
                  <a:pt x="15001578" y="74402"/>
                </a:lnTo>
                <a:lnTo>
                  <a:pt x="15009418" y="70635"/>
                </a:lnTo>
                <a:cubicBezTo>
                  <a:pt x="15154546" y="5478"/>
                  <a:pt x="15261470" y="-18799"/>
                  <a:pt x="15282801" y="15615"/>
                </a:cubicBezTo>
                <a:cubicBezTo>
                  <a:pt x="15287067" y="22498"/>
                  <a:pt x="15287708" y="31403"/>
                  <a:pt x="15285019" y="42053"/>
                </a:cubicBezTo>
                <a:lnTo>
                  <a:pt x="15269456" y="74402"/>
                </a:lnTo>
                <a:lnTo>
                  <a:pt x="15277296" y="70635"/>
                </a:lnTo>
                <a:cubicBezTo>
                  <a:pt x="15422424" y="5478"/>
                  <a:pt x="15529349" y="-18799"/>
                  <a:pt x="15550679" y="15615"/>
                </a:cubicBezTo>
                <a:cubicBezTo>
                  <a:pt x="15554945" y="22498"/>
                  <a:pt x="15555585" y="31403"/>
                  <a:pt x="15552897" y="42053"/>
                </a:cubicBezTo>
                <a:lnTo>
                  <a:pt x="15537333" y="74402"/>
                </a:lnTo>
                <a:lnTo>
                  <a:pt x="15545173" y="70635"/>
                </a:lnTo>
                <a:cubicBezTo>
                  <a:pt x="15690301" y="5478"/>
                  <a:pt x="15797225" y="-18799"/>
                  <a:pt x="15818557" y="15615"/>
                </a:cubicBezTo>
                <a:cubicBezTo>
                  <a:pt x="15822823" y="22498"/>
                  <a:pt x="15823465" y="31403"/>
                  <a:pt x="15820775" y="42053"/>
                </a:cubicBezTo>
                <a:lnTo>
                  <a:pt x="15805213" y="74402"/>
                </a:lnTo>
                <a:lnTo>
                  <a:pt x="15813053" y="70635"/>
                </a:lnTo>
                <a:cubicBezTo>
                  <a:pt x="15958181" y="5478"/>
                  <a:pt x="16065105" y="-18799"/>
                  <a:pt x="16086435" y="15615"/>
                </a:cubicBezTo>
                <a:cubicBezTo>
                  <a:pt x="16090701" y="22498"/>
                  <a:pt x="16091341" y="31403"/>
                  <a:pt x="16088653" y="42053"/>
                </a:cubicBezTo>
                <a:lnTo>
                  <a:pt x="16073089" y="74402"/>
                </a:lnTo>
                <a:lnTo>
                  <a:pt x="16080929" y="70635"/>
                </a:lnTo>
                <a:cubicBezTo>
                  <a:pt x="16226057" y="5478"/>
                  <a:pt x="16332981" y="-18799"/>
                  <a:pt x="16354313" y="15615"/>
                </a:cubicBezTo>
                <a:cubicBezTo>
                  <a:pt x="16358579" y="22498"/>
                  <a:pt x="16359221" y="31403"/>
                  <a:pt x="16356531" y="42053"/>
                </a:cubicBezTo>
                <a:lnTo>
                  <a:pt x="16340969" y="74403"/>
                </a:lnTo>
                <a:lnTo>
                  <a:pt x="16348809" y="70635"/>
                </a:lnTo>
                <a:cubicBezTo>
                  <a:pt x="16493937" y="5478"/>
                  <a:pt x="16600861" y="-18799"/>
                  <a:pt x="16622193" y="15615"/>
                </a:cubicBezTo>
                <a:cubicBezTo>
                  <a:pt x="16626457" y="22498"/>
                  <a:pt x="16627099" y="31403"/>
                  <a:pt x="16624409" y="42053"/>
                </a:cubicBezTo>
                <a:lnTo>
                  <a:pt x="16608849" y="74397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28" name="フリーフォーム: 図形 727">
            <a:extLst>
              <a:ext uri="{FF2B5EF4-FFF2-40B4-BE49-F238E27FC236}">
                <a16:creationId xmlns:a16="http://schemas.microsoft.com/office/drawing/2014/main" id="{C4236B1F-A109-AD9C-B575-B31DD0F9819D}"/>
              </a:ext>
            </a:extLst>
          </p:cNvPr>
          <p:cNvSpPr/>
          <p:nvPr/>
        </p:nvSpPr>
        <p:spPr bwMode="auto">
          <a:xfrm>
            <a:off x="6563041" y="4271644"/>
            <a:ext cx="2708412" cy="36199"/>
          </a:xfrm>
          <a:custGeom>
            <a:avLst/>
            <a:gdLst>
              <a:gd name="connsiteX0" fmla="*/ 110695 w 17227413"/>
              <a:gd name="connsiteY0" fmla="*/ 0 h 122429"/>
              <a:gd name="connsiteX1" fmla="*/ 188968 w 17227413"/>
              <a:gd name="connsiteY1" fmla="*/ 32421 h 122429"/>
              <a:gd name="connsiteX2" fmla="*/ 196435 w 17227413"/>
              <a:gd name="connsiteY2" fmla="*/ 43496 h 122429"/>
              <a:gd name="connsiteX3" fmla="*/ 200955 w 17227413"/>
              <a:gd name="connsiteY3" fmla="*/ 40449 h 122429"/>
              <a:gd name="connsiteX4" fmla="*/ 244042 w 17227413"/>
              <a:gd name="connsiteY4" fmla="*/ 31750 h 122429"/>
              <a:gd name="connsiteX5" fmla="*/ 287129 w 17227413"/>
              <a:gd name="connsiteY5" fmla="*/ 40449 h 122429"/>
              <a:gd name="connsiteX6" fmla="*/ 292463 w 17227413"/>
              <a:gd name="connsiteY6" fmla="*/ 44044 h 122429"/>
              <a:gd name="connsiteX7" fmla="*/ 300300 w 17227413"/>
              <a:gd name="connsiteY7" fmla="*/ 32421 h 122429"/>
              <a:gd name="connsiteX8" fmla="*/ 378573 w 17227413"/>
              <a:gd name="connsiteY8" fmla="*/ 0 h 122429"/>
              <a:gd name="connsiteX9" fmla="*/ 456846 w 17227413"/>
              <a:gd name="connsiteY9" fmla="*/ 32421 h 122429"/>
              <a:gd name="connsiteX10" fmla="*/ 464313 w 17227413"/>
              <a:gd name="connsiteY10" fmla="*/ 43496 h 122429"/>
              <a:gd name="connsiteX11" fmla="*/ 468833 w 17227413"/>
              <a:gd name="connsiteY11" fmla="*/ 40449 h 122429"/>
              <a:gd name="connsiteX12" fmla="*/ 511920 w 17227413"/>
              <a:gd name="connsiteY12" fmla="*/ 31750 h 122429"/>
              <a:gd name="connsiteX13" fmla="*/ 555008 w 17227413"/>
              <a:gd name="connsiteY13" fmla="*/ 40449 h 122429"/>
              <a:gd name="connsiteX14" fmla="*/ 560341 w 17227413"/>
              <a:gd name="connsiteY14" fmla="*/ 44045 h 122429"/>
              <a:gd name="connsiteX15" fmla="*/ 568179 w 17227413"/>
              <a:gd name="connsiteY15" fmla="*/ 32421 h 122429"/>
              <a:gd name="connsiteX16" fmla="*/ 646452 w 17227413"/>
              <a:gd name="connsiteY16" fmla="*/ 0 h 122429"/>
              <a:gd name="connsiteX17" fmla="*/ 724725 w 17227413"/>
              <a:gd name="connsiteY17" fmla="*/ 32421 h 122429"/>
              <a:gd name="connsiteX18" fmla="*/ 732192 w 17227413"/>
              <a:gd name="connsiteY18" fmla="*/ 43496 h 122429"/>
              <a:gd name="connsiteX19" fmla="*/ 736712 w 17227413"/>
              <a:gd name="connsiteY19" fmla="*/ 40449 h 122429"/>
              <a:gd name="connsiteX20" fmla="*/ 779800 w 17227413"/>
              <a:gd name="connsiteY20" fmla="*/ 31750 h 122429"/>
              <a:gd name="connsiteX21" fmla="*/ 822887 w 17227413"/>
              <a:gd name="connsiteY21" fmla="*/ 40449 h 122429"/>
              <a:gd name="connsiteX22" fmla="*/ 828221 w 17227413"/>
              <a:gd name="connsiteY22" fmla="*/ 44045 h 122429"/>
              <a:gd name="connsiteX23" fmla="*/ 836058 w 17227413"/>
              <a:gd name="connsiteY23" fmla="*/ 32421 h 122429"/>
              <a:gd name="connsiteX24" fmla="*/ 914331 w 17227413"/>
              <a:gd name="connsiteY24" fmla="*/ 0 h 122429"/>
              <a:gd name="connsiteX25" fmla="*/ 992604 w 17227413"/>
              <a:gd name="connsiteY25" fmla="*/ 32421 h 122429"/>
              <a:gd name="connsiteX26" fmla="*/ 1000072 w 17227413"/>
              <a:gd name="connsiteY26" fmla="*/ 43496 h 122429"/>
              <a:gd name="connsiteX27" fmla="*/ 1004591 w 17227413"/>
              <a:gd name="connsiteY27" fmla="*/ 40449 h 122429"/>
              <a:gd name="connsiteX28" fmla="*/ 1047679 w 17227413"/>
              <a:gd name="connsiteY28" fmla="*/ 31750 h 122429"/>
              <a:gd name="connsiteX29" fmla="*/ 1090766 w 17227413"/>
              <a:gd name="connsiteY29" fmla="*/ 40449 h 122429"/>
              <a:gd name="connsiteX30" fmla="*/ 1096099 w 17227413"/>
              <a:gd name="connsiteY30" fmla="*/ 44045 h 122429"/>
              <a:gd name="connsiteX31" fmla="*/ 1103937 w 17227413"/>
              <a:gd name="connsiteY31" fmla="*/ 32421 h 122429"/>
              <a:gd name="connsiteX32" fmla="*/ 1182210 w 17227413"/>
              <a:gd name="connsiteY32" fmla="*/ 0 h 122429"/>
              <a:gd name="connsiteX33" fmla="*/ 1260483 w 17227413"/>
              <a:gd name="connsiteY33" fmla="*/ 32421 h 122429"/>
              <a:gd name="connsiteX34" fmla="*/ 1267950 w 17227413"/>
              <a:gd name="connsiteY34" fmla="*/ 43496 h 122429"/>
              <a:gd name="connsiteX35" fmla="*/ 1272470 w 17227413"/>
              <a:gd name="connsiteY35" fmla="*/ 40449 h 122429"/>
              <a:gd name="connsiteX36" fmla="*/ 1315557 w 17227413"/>
              <a:gd name="connsiteY36" fmla="*/ 31750 h 122429"/>
              <a:gd name="connsiteX37" fmla="*/ 1358645 w 17227413"/>
              <a:gd name="connsiteY37" fmla="*/ 40449 h 122429"/>
              <a:gd name="connsiteX38" fmla="*/ 1363978 w 17227413"/>
              <a:gd name="connsiteY38" fmla="*/ 44045 h 122429"/>
              <a:gd name="connsiteX39" fmla="*/ 1371815 w 17227413"/>
              <a:gd name="connsiteY39" fmla="*/ 32421 h 122429"/>
              <a:gd name="connsiteX40" fmla="*/ 1450090 w 17227413"/>
              <a:gd name="connsiteY40" fmla="*/ 0 h 122429"/>
              <a:gd name="connsiteX41" fmla="*/ 1528362 w 17227413"/>
              <a:gd name="connsiteY41" fmla="*/ 32421 h 122429"/>
              <a:gd name="connsiteX42" fmla="*/ 1535829 w 17227413"/>
              <a:gd name="connsiteY42" fmla="*/ 43496 h 122429"/>
              <a:gd name="connsiteX43" fmla="*/ 1540349 w 17227413"/>
              <a:gd name="connsiteY43" fmla="*/ 40449 h 122429"/>
              <a:gd name="connsiteX44" fmla="*/ 1583436 w 17227413"/>
              <a:gd name="connsiteY44" fmla="*/ 31750 h 122429"/>
              <a:gd name="connsiteX45" fmla="*/ 1626523 w 17227413"/>
              <a:gd name="connsiteY45" fmla="*/ 40449 h 122429"/>
              <a:gd name="connsiteX46" fmla="*/ 1631857 w 17227413"/>
              <a:gd name="connsiteY46" fmla="*/ 44044 h 122429"/>
              <a:gd name="connsiteX47" fmla="*/ 1639693 w 17227413"/>
              <a:gd name="connsiteY47" fmla="*/ 32421 h 122429"/>
              <a:gd name="connsiteX48" fmla="*/ 1717967 w 17227413"/>
              <a:gd name="connsiteY48" fmla="*/ 0 h 122429"/>
              <a:gd name="connsiteX49" fmla="*/ 1796240 w 17227413"/>
              <a:gd name="connsiteY49" fmla="*/ 32421 h 122429"/>
              <a:gd name="connsiteX50" fmla="*/ 1803707 w 17227413"/>
              <a:gd name="connsiteY50" fmla="*/ 43496 h 122429"/>
              <a:gd name="connsiteX51" fmla="*/ 1808226 w 17227413"/>
              <a:gd name="connsiteY51" fmla="*/ 40449 h 122429"/>
              <a:gd name="connsiteX52" fmla="*/ 1851313 w 17227413"/>
              <a:gd name="connsiteY52" fmla="*/ 31750 h 122429"/>
              <a:gd name="connsiteX53" fmla="*/ 1894401 w 17227413"/>
              <a:gd name="connsiteY53" fmla="*/ 40449 h 122429"/>
              <a:gd name="connsiteX54" fmla="*/ 1899734 w 17227413"/>
              <a:gd name="connsiteY54" fmla="*/ 44044 h 122429"/>
              <a:gd name="connsiteX55" fmla="*/ 1907571 w 17227413"/>
              <a:gd name="connsiteY55" fmla="*/ 32421 h 122429"/>
              <a:gd name="connsiteX56" fmla="*/ 1985842 w 17227413"/>
              <a:gd name="connsiteY56" fmla="*/ 0 h 122429"/>
              <a:gd name="connsiteX57" fmla="*/ 2064117 w 17227413"/>
              <a:gd name="connsiteY57" fmla="*/ 32421 h 122429"/>
              <a:gd name="connsiteX58" fmla="*/ 2071584 w 17227413"/>
              <a:gd name="connsiteY58" fmla="*/ 43496 h 122429"/>
              <a:gd name="connsiteX59" fmla="*/ 2076103 w 17227413"/>
              <a:gd name="connsiteY59" fmla="*/ 40449 h 122429"/>
              <a:gd name="connsiteX60" fmla="*/ 2119192 w 17227413"/>
              <a:gd name="connsiteY60" fmla="*/ 31750 h 122429"/>
              <a:gd name="connsiteX61" fmla="*/ 2162278 w 17227413"/>
              <a:gd name="connsiteY61" fmla="*/ 40449 h 122429"/>
              <a:gd name="connsiteX62" fmla="*/ 2167613 w 17227413"/>
              <a:gd name="connsiteY62" fmla="*/ 44045 h 122429"/>
              <a:gd name="connsiteX63" fmla="*/ 2175449 w 17227413"/>
              <a:gd name="connsiteY63" fmla="*/ 32421 h 122429"/>
              <a:gd name="connsiteX64" fmla="*/ 2253722 w 17227413"/>
              <a:gd name="connsiteY64" fmla="*/ 0 h 122429"/>
              <a:gd name="connsiteX65" fmla="*/ 2331995 w 17227413"/>
              <a:gd name="connsiteY65" fmla="*/ 32421 h 122429"/>
              <a:gd name="connsiteX66" fmla="*/ 2339461 w 17227413"/>
              <a:gd name="connsiteY66" fmla="*/ 43496 h 122429"/>
              <a:gd name="connsiteX67" fmla="*/ 2343982 w 17227413"/>
              <a:gd name="connsiteY67" fmla="*/ 40449 h 122429"/>
              <a:gd name="connsiteX68" fmla="*/ 2387070 w 17227413"/>
              <a:gd name="connsiteY68" fmla="*/ 31750 h 122429"/>
              <a:gd name="connsiteX69" fmla="*/ 2430156 w 17227413"/>
              <a:gd name="connsiteY69" fmla="*/ 40449 h 122429"/>
              <a:gd name="connsiteX70" fmla="*/ 2435491 w 17227413"/>
              <a:gd name="connsiteY70" fmla="*/ 44045 h 122429"/>
              <a:gd name="connsiteX71" fmla="*/ 2443327 w 17227413"/>
              <a:gd name="connsiteY71" fmla="*/ 32421 h 122429"/>
              <a:gd name="connsiteX72" fmla="*/ 2521601 w 17227413"/>
              <a:gd name="connsiteY72" fmla="*/ 0 h 122429"/>
              <a:gd name="connsiteX73" fmla="*/ 2599874 w 17227413"/>
              <a:gd name="connsiteY73" fmla="*/ 32421 h 122429"/>
              <a:gd name="connsiteX74" fmla="*/ 2607340 w 17227413"/>
              <a:gd name="connsiteY74" fmla="*/ 43496 h 122429"/>
              <a:gd name="connsiteX75" fmla="*/ 2611860 w 17227413"/>
              <a:gd name="connsiteY75" fmla="*/ 40449 h 122429"/>
              <a:gd name="connsiteX76" fmla="*/ 2654946 w 17227413"/>
              <a:gd name="connsiteY76" fmla="*/ 31750 h 122429"/>
              <a:gd name="connsiteX77" fmla="*/ 2698035 w 17227413"/>
              <a:gd name="connsiteY77" fmla="*/ 40449 h 122429"/>
              <a:gd name="connsiteX78" fmla="*/ 2703368 w 17227413"/>
              <a:gd name="connsiteY78" fmla="*/ 44045 h 122429"/>
              <a:gd name="connsiteX79" fmla="*/ 2711205 w 17227413"/>
              <a:gd name="connsiteY79" fmla="*/ 32421 h 122429"/>
              <a:gd name="connsiteX80" fmla="*/ 2789478 w 17227413"/>
              <a:gd name="connsiteY80" fmla="*/ 0 h 122429"/>
              <a:gd name="connsiteX81" fmla="*/ 2867751 w 17227413"/>
              <a:gd name="connsiteY81" fmla="*/ 32421 h 122429"/>
              <a:gd name="connsiteX82" fmla="*/ 2875218 w 17227413"/>
              <a:gd name="connsiteY82" fmla="*/ 43496 h 122429"/>
              <a:gd name="connsiteX83" fmla="*/ 2879738 w 17227413"/>
              <a:gd name="connsiteY83" fmla="*/ 40449 h 122429"/>
              <a:gd name="connsiteX84" fmla="*/ 2922826 w 17227413"/>
              <a:gd name="connsiteY84" fmla="*/ 31750 h 122429"/>
              <a:gd name="connsiteX85" fmla="*/ 2965913 w 17227413"/>
              <a:gd name="connsiteY85" fmla="*/ 40449 h 122429"/>
              <a:gd name="connsiteX86" fmla="*/ 2971248 w 17227413"/>
              <a:gd name="connsiteY86" fmla="*/ 44045 h 122429"/>
              <a:gd name="connsiteX87" fmla="*/ 2979084 w 17227413"/>
              <a:gd name="connsiteY87" fmla="*/ 32421 h 122429"/>
              <a:gd name="connsiteX88" fmla="*/ 3057357 w 17227413"/>
              <a:gd name="connsiteY88" fmla="*/ 0 h 122429"/>
              <a:gd name="connsiteX89" fmla="*/ 3135630 w 17227413"/>
              <a:gd name="connsiteY89" fmla="*/ 32421 h 122429"/>
              <a:gd name="connsiteX90" fmla="*/ 3143096 w 17227413"/>
              <a:gd name="connsiteY90" fmla="*/ 43496 h 122429"/>
              <a:gd name="connsiteX91" fmla="*/ 3147617 w 17227413"/>
              <a:gd name="connsiteY91" fmla="*/ 40449 h 122429"/>
              <a:gd name="connsiteX92" fmla="*/ 3190704 w 17227413"/>
              <a:gd name="connsiteY92" fmla="*/ 31750 h 122429"/>
              <a:gd name="connsiteX93" fmla="*/ 3233791 w 17227413"/>
              <a:gd name="connsiteY93" fmla="*/ 40449 h 122429"/>
              <a:gd name="connsiteX94" fmla="*/ 3239125 w 17227413"/>
              <a:gd name="connsiteY94" fmla="*/ 44045 h 122429"/>
              <a:gd name="connsiteX95" fmla="*/ 3246962 w 17227413"/>
              <a:gd name="connsiteY95" fmla="*/ 32421 h 122429"/>
              <a:gd name="connsiteX96" fmla="*/ 3325235 w 17227413"/>
              <a:gd name="connsiteY96" fmla="*/ 0 h 122429"/>
              <a:gd name="connsiteX97" fmla="*/ 3403507 w 17227413"/>
              <a:gd name="connsiteY97" fmla="*/ 32421 h 122429"/>
              <a:gd name="connsiteX98" fmla="*/ 3410974 w 17227413"/>
              <a:gd name="connsiteY98" fmla="*/ 43496 h 122429"/>
              <a:gd name="connsiteX99" fmla="*/ 3415494 w 17227413"/>
              <a:gd name="connsiteY99" fmla="*/ 40449 h 122429"/>
              <a:gd name="connsiteX100" fmla="*/ 3458582 w 17227413"/>
              <a:gd name="connsiteY100" fmla="*/ 31750 h 122429"/>
              <a:gd name="connsiteX101" fmla="*/ 3501667 w 17227413"/>
              <a:gd name="connsiteY101" fmla="*/ 40449 h 122429"/>
              <a:gd name="connsiteX102" fmla="*/ 3506999 w 17227413"/>
              <a:gd name="connsiteY102" fmla="*/ 44044 h 122429"/>
              <a:gd name="connsiteX103" fmla="*/ 3514835 w 17227413"/>
              <a:gd name="connsiteY103" fmla="*/ 32421 h 122429"/>
              <a:gd name="connsiteX104" fmla="*/ 3593106 w 17227413"/>
              <a:gd name="connsiteY104" fmla="*/ 0 h 122429"/>
              <a:gd name="connsiteX105" fmla="*/ 3671380 w 17227413"/>
              <a:gd name="connsiteY105" fmla="*/ 32421 h 122429"/>
              <a:gd name="connsiteX106" fmla="*/ 3678847 w 17227413"/>
              <a:gd name="connsiteY106" fmla="*/ 43497 h 122429"/>
              <a:gd name="connsiteX107" fmla="*/ 3683370 w 17227413"/>
              <a:gd name="connsiteY107" fmla="*/ 40449 h 122429"/>
              <a:gd name="connsiteX108" fmla="*/ 3726456 w 17227413"/>
              <a:gd name="connsiteY108" fmla="*/ 31750 h 122429"/>
              <a:gd name="connsiteX109" fmla="*/ 3769545 w 17227413"/>
              <a:gd name="connsiteY109" fmla="*/ 40449 h 122429"/>
              <a:gd name="connsiteX110" fmla="*/ 3774876 w 17227413"/>
              <a:gd name="connsiteY110" fmla="*/ 44043 h 122429"/>
              <a:gd name="connsiteX111" fmla="*/ 3782712 w 17227413"/>
              <a:gd name="connsiteY111" fmla="*/ 32421 h 122429"/>
              <a:gd name="connsiteX112" fmla="*/ 3860984 w 17227413"/>
              <a:gd name="connsiteY112" fmla="*/ 0 h 122429"/>
              <a:gd name="connsiteX113" fmla="*/ 3939258 w 17227413"/>
              <a:gd name="connsiteY113" fmla="*/ 32421 h 122429"/>
              <a:gd name="connsiteX114" fmla="*/ 3946725 w 17227413"/>
              <a:gd name="connsiteY114" fmla="*/ 43497 h 122429"/>
              <a:gd name="connsiteX115" fmla="*/ 3951248 w 17227413"/>
              <a:gd name="connsiteY115" fmla="*/ 40449 h 122429"/>
              <a:gd name="connsiteX116" fmla="*/ 3994334 w 17227413"/>
              <a:gd name="connsiteY116" fmla="*/ 31750 h 122429"/>
              <a:gd name="connsiteX117" fmla="*/ 4037423 w 17227413"/>
              <a:gd name="connsiteY117" fmla="*/ 40449 h 122429"/>
              <a:gd name="connsiteX118" fmla="*/ 4042755 w 17227413"/>
              <a:gd name="connsiteY118" fmla="*/ 44044 h 122429"/>
              <a:gd name="connsiteX119" fmla="*/ 4050590 w 17227413"/>
              <a:gd name="connsiteY119" fmla="*/ 32421 h 122429"/>
              <a:gd name="connsiteX120" fmla="*/ 4128863 w 17227413"/>
              <a:gd name="connsiteY120" fmla="*/ 0 h 122429"/>
              <a:gd name="connsiteX121" fmla="*/ 4207137 w 17227413"/>
              <a:gd name="connsiteY121" fmla="*/ 32421 h 122429"/>
              <a:gd name="connsiteX122" fmla="*/ 4214604 w 17227413"/>
              <a:gd name="connsiteY122" fmla="*/ 43497 h 122429"/>
              <a:gd name="connsiteX123" fmla="*/ 4219126 w 17227413"/>
              <a:gd name="connsiteY123" fmla="*/ 40449 h 122429"/>
              <a:gd name="connsiteX124" fmla="*/ 4262213 w 17227413"/>
              <a:gd name="connsiteY124" fmla="*/ 31750 h 122429"/>
              <a:gd name="connsiteX125" fmla="*/ 4305302 w 17227413"/>
              <a:gd name="connsiteY125" fmla="*/ 40449 h 122429"/>
              <a:gd name="connsiteX126" fmla="*/ 4310633 w 17227413"/>
              <a:gd name="connsiteY126" fmla="*/ 44043 h 122429"/>
              <a:gd name="connsiteX127" fmla="*/ 4318468 w 17227413"/>
              <a:gd name="connsiteY127" fmla="*/ 32421 h 122429"/>
              <a:gd name="connsiteX128" fmla="*/ 4396741 w 17227413"/>
              <a:gd name="connsiteY128" fmla="*/ 0 h 122429"/>
              <a:gd name="connsiteX129" fmla="*/ 4475015 w 17227413"/>
              <a:gd name="connsiteY129" fmla="*/ 32421 h 122429"/>
              <a:gd name="connsiteX130" fmla="*/ 4482482 w 17227413"/>
              <a:gd name="connsiteY130" fmla="*/ 43497 h 122429"/>
              <a:gd name="connsiteX131" fmla="*/ 4487004 w 17227413"/>
              <a:gd name="connsiteY131" fmla="*/ 40449 h 122429"/>
              <a:gd name="connsiteX132" fmla="*/ 4530091 w 17227413"/>
              <a:gd name="connsiteY132" fmla="*/ 31750 h 122429"/>
              <a:gd name="connsiteX133" fmla="*/ 4573180 w 17227413"/>
              <a:gd name="connsiteY133" fmla="*/ 40449 h 122429"/>
              <a:gd name="connsiteX134" fmla="*/ 4578511 w 17227413"/>
              <a:gd name="connsiteY134" fmla="*/ 44043 h 122429"/>
              <a:gd name="connsiteX135" fmla="*/ 4586346 w 17227413"/>
              <a:gd name="connsiteY135" fmla="*/ 32421 h 122429"/>
              <a:gd name="connsiteX136" fmla="*/ 4664619 w 17227413"/>
              <a:gd name="connsiteY136" fmla="*/ 0 h 122429"/>
              <a:gd name="connsiteX137" fmla="*/ 4742893 w 17227413"/>
              <a:gd name="connsiteY137" fmla="*/ 32421 h 122429"/>
              <a:gd name="connsiteX138" fmla="*/ 4750360 w 17227413"/>
              <a:gd name="connsiteY138" fmla="*/ 43497 h 122429"/>
              <a:gd name="connsiteX139" fmla="*/ 4754882 w 17227413"/>
              <a:gd name="connsiteY139" fmla="*/ 40449 h 122429"/>
              <a:gd name="connsiteX140" fmla="*/ 4797969 w 17227413"/>
              <a:gd name="connsiteY140" fmla="*/ 31750 h 122429"/>
              <a:gd name="connsiteX141" fmla="*/ 4841058 w 17227413"/>
              <a:gd name="connsiteY141" fmla="*/ 40449 h 122429"/>
              <a:gd name="connsiteX142" fmla="*/ 4846390 w 17227413"/>
              <a:gd name="connsiteY142" fmla="*/ 44044 h 122429"/>
              <a:gd name="connsiteX143" fmla="*/ 4854225 w 17227413"/>
              <a:gd name="connsiteY143" fmla="*/ 32421 h 122429"/>
              <a:gd name="connsiteX144" fmla="*/ 4932499 w 17227413"/>
              <a:gd name="connsiteY144" fmla="*/ 0 h 122429"/>
              <a:gd name="connsiteX145" fmla="*/ 5010772 w 17227413"/>
              <a:gd name="connsiteY145" fmla="*/ 32421 h 122429"/>
              <a:gd name="connsiteX146" fmla="*/ 5018239 w 17227413"/>
              <a:gd name="connsiteY146" fmla="*/ 43497 h 122429"/>
              <a:gd name="connsiteX147" fmla="*/ 5022761 w 17227413"/>
              <a:gd name="connsiteY147" fmla="*/ 40449 h 122429"/>
              <a:gd name="connsiteX148" fmla="*/ 5065848 w 17227413"/>
              <a:gd name="connsiteY148" fmla="*/ 31750 h 122429"/>
              <a:gd name="connsiteX149" fmla="*/ 5108937 w 17227413"/>
              <a:gd name="connsiteY149" fmla="*/ 40449 h 122429"/>
              <a:gd name="connsiteX150" fmla="*/ 5114268 w 17227413"/>
              <a:gd name="connsiteY150" fmla="*/ 44043 h 122429"/>
              <a:gd name="connsiteX151" fmla="*/ 5122103 w 17227413"/>
              <a:gd name="connsiteY151" fmla="*/ 32421 h 122429"/>
              <a:gd name="connsiteX152" fmla="*/ 5200376 w 17227413"/>
              <a:gd name="connsiteY152" fmla="*/ 0 h 122429"/>
              <a:gd name="connsiteX153" fmla="*/ 5278650 w 17227413"/>
              <a:gd name="connsiteY153" fmla="*/ 32421 h 122429"/>
              <a:gd name="connsiteX154" fmla="*/ 5286117 w 17227413"/>
              <a:gd name="connsiteY154" fmla="*/ 43497 h 122429"/>
              <a:gd name="connsiteX155" fmla="*/ 5290639 w 17227413"/>
              <a:gd name="connsiteY155" fmla="*/ 40449 h 122429"/>
              <a:gd name="connsiteX156" fmla="*/ 5333726 w 17227413"/>
              <a:gd name="connsiteY156" fmla="*/ 31750 h 122429"/>
              <a:gd name="connsiteX157" fmla="*/ 5376815 w 17227413"/>
              <a:gd name="connsiteY157" fmla="*/ 40449 h 122429"/>
              <a:gd name="connsiteX158" fmla="*/ 5382146 w 17227413"/>
              <a:gd name="connsiteY158" fmla="*/ 44043 h 122429"/>
              <a:gd name="connsiteX159" fmla="*/ 5389981 w 17227413"/>
              <a:gd name="connsiteY159" fmla="*/ 32421 h 122429"/>
              <a:gd name="connsiteX160" fmla="*/ 5468254 w 17227413"/>
              <a:gd name="connsiteY160" fmla="*/ 0 h 122429"/>
              <a:gd name="connsiteX161" fmla="*/ 5546528 w 17227413"/>
              <a:gd name="connsiteY161" fmla="*/ 32421 h 122429"/>
              <a:gd name="connsiteX162" fmla="*/ 5553995 w 17227413"/>
              <a:gd name="connsiteY162" fmla="*/ 43497 h 122429"/>
              <a:gd name="connsiteX163" fmla="*/ 5558517 w 17227413"/>
              <a:gd name="connsiteY163" fmla="*/ 40449 h 122429"/>
              <a:gd name="connsiteX164" fmla="*/ 5601604 w 17227413"/>
              <a:gd name="connsiteY164" fmla="*/ 31750 h 122429"/>
              <a:gd name="connsiteX165" fmla="*/ 5644693 w 17227413"/>
              <a:gd name="connsiteY165" fmla="*/ 40449 h 122429"/>
              <a:gd name="connsiteX166" fmla="*/ 5650025 w 17227413"/>
              <a:gd name="connsiteY166" fmla="*/ 44044 h 122429"/>
              <a:gd name="connsiteX167" fmla="*/ 5657860 w 17227413"/>
              <a:gd name="connsiteY167" fmla="*/ 32421 h 122429"/>
              <a:gd name="connsiteX168" fmla="*/ 5736134 w 17227413"/>
              <a:gd name="connsiteY168" fmla="*/ 0 h 122429"/>
              <a:gd name="connsiteX169" fmla="*/ 5814407 w 17227413"/>
              <a:gd name="connsiteY169" fmla="*/ 32421 h 122429"/>
              <a:gd name="connsiteX170" fmla="*/ 5821874 w 17227413"/>
              <a:gd name="connsiteY170" fmla="*/ 43497 h 122429"/>
              <a:gd name="connsiteX171" fmla="*/ 5826396 w 17227413"/>
              <a:gd name="connsiteY171" fmla="*/ 40449 h 122429"/>
              <a:gd name="connsiteX172" fmla="*/ 5869483 w 17227413"/>
              <a:gd name="connsiteY172" fmla="*/ 31750 h 122429"/>
              <a:gd name="connsiteX173" fmla="*/ 5912572 w 17227413"/>
              <a:gd name="connsiteY173" fmla="*/ 40449 h 122429"/>
              <a:gd name="connsiteX174" fmla="*/ 5917903 w 17227413"/>
              <a:gd name="connsiteY174" fmla="*/ 44043 h 122429"/>
              <a:gd name="connsiteX175" fmla="*/ 5925738 w 17227413"/>
              <a:gd name="connsiteY175" fmla="*/ 32421 h 122429"/>
              <a:gd name="connsiteX176" fmla="*/ 6004012 w 17227413"/>
              <a:gd name="connsiteY176" fmla="*/ 0 h 122429"/>
              <a:gd name="connsiteX177" fmla="*/ 6082285 w 17227413"/>
              <a:gd name="connsiteY177" fmla="*/ 32421 h 122429"/>
              <a:gd name="connsiteX178" fmla="*/ 6089752 w 17227413"/>
              <a:gd name="connsiteY178" fmla="*/ 43497 h 122429"/>
              <a:gd name="connsiteX179" fmla="*/ 6094274 w 17227413"/>
              <a:gd name="connsiteY179" fmla="*/ 40449 h 122429"/>
              <a:gd name="connsiteX180" fmla="*/ 6137361 w 17227413"/>
              <a:gd name="connsiteY180" fmla="*/ 31750 h 122429"/>
              <a:gd name="connsiteX181" fmla="*/ 6180450 w 17227413"/>
              <a:gd name="connsiteY181" fmla="*/ 40449 h 122429"/>
              <a:gd name="connsiteX182" fmla="*/ 6185781 w 17227413"/>
              <a:gd name="connsiteY182" fmla="*/ 44043 h 122429"/>
              <a:gd name="connsiteX183" fmla="*/ 6193616 w 17227413"/>
              <a:gd name="connsiteY183" fmla="*/ 32421 h 122429"/>
              <a:gd name="connsiteX184" fmla="*/ 6271890 w 17227413"/>
              <a:gd name="connsiteY184" fmla="*/ 0 h 122429"/>
              <a:gd name="connsiteX185" fmla="*/ 6350163 w 17227413"/>
              <a:gd name="connsiteY185" fmla="*/ 32421 h 122429"/>
              <a:gd name="connsiteX186" fmla="*/ 6357630 w 17227413"/>
              <a:gd name="connsiteY186" fmla="*/ 43497 h 122429"/>
              <a:gd name="connsiteX187" fmla="*/ 6362152 w 17227413"/>
              <a:gd name="connsiteY187" fmla="*/ 40449 h 122429"/>
              <a:gd name="connsiteX188" fmla="*/ 6405239 w 17227413"/>
              <a:gd name="connsiteY188" fmla="*/ 31750 h 122429"/>
              <a:gd name="connsiteX189" fmla="*/ 6448328 w 17227413"/>
              <a:gd name="connsiteY189" fmla="*/ 40449 h 122429"/>
              <a:gd name="connsiteX190" fmla="*/ 6453660 w 17227413"/>
              <a:gd name="connsiteY190" fmla="*/ 44044 h 122429"/>
              <a:gd name="connsiteX191" fmla="*/ 6461495 w 17227413"/>
              <a:gd name="connsiteY191" fmla="*/ 32421 h 122429"/>
              <a:gd name="connsiteX192" fmla="*/ 6539769 w 17227413"/>
              <a:gd name="connsiteY192" fmla="*/ 0 h 122429"/>
              <a:gd name="connsiteX193" fmla="*/ 6618042 w 17227413"/>
              <a:gd name="connsiteY193" fmla="*/ 32421 h 122429"/>
              <a:gd name="connsiteX194" fmla="*/ 6625509 w 17227413"/>
              <a:gd name="connsiteY194" fmla="*/ 43497 h 122429"/>
              <a:gd name="connsiteX195" fmla="*/ 6630031 w 17227413"/>
              <a:gd name="connsiteY195" fmla="*/ 40449 h 122429"/>
              <a:gd name="connsiteX196" fmla="*/ 6673119 w 17227413"/>
              <a:gd name="connsiteY196" fmla="*/ 31750 h 122429"/>
              <a:gd name="connsiteX197" fmla="*/ 6716207 w 17227413"/>
              <a:gd name="connsiteY197" fmla="*/ 40449 h 122429"/>
              <a:gd name="connsiteX198" fmla="*/ 6721538 w 17227413"/>
              <a:gd name="connsiteY198" fmla="*/ 44043 h 122429"/>
              <a:gd name="connsiteX199" fmla="*/ 6729373 w 17227413"/>
              <a:gd name="connsiteY199" fmla="*/ 32421 h 122429"/>
              <a:gd name="connsiteX200" fmla="*/ 6807647 w 17227413"/>
              <a:gd name="connsiteY200" fmla="*/ 0 h 122429"/>
              <a:gd name="connsiteX201" fmla="*/ 6885920 w 17227413"/>
              <a:gd name="connsiteY201" fmla="*/ 32421 h 122429"/>
              <a:gd name="connsiteX202" fmla="*/ 6893387 w 17227413"/>
              <a:gd name="connsiteY202" fmla="*/ 43497 h 122429"/>
              <a:gd name="connsiteX203" fmla="*/ 6897909 w 17227413"/>
              <a:gd name="connsiteY203" fmla="*/ 40449 h 122429"/>
              <a:gd name="connsiteX204" fmla="*/ 6940996 w 17227413"/>
              <a:gd name="connsiteY204" fmla="*/ 31750 h 122429"/>
              <a:gd name="connsiteX205" fmla="*/ 6984085 w 17227413"/>
              <a:gd name="connsiteY205" fmla="*/ 40449 h 122429"/>
              <a:gd name="connsiteX206" fmla="*/ 6989416 w 17227413"/>
              <a:gd name="connsiteY206" fmla="*/ 44043 h 122429"/>
              <a:gd name="connsiteX207" fmla="*/ 6997251 w 17227413"/>
              <a:gd name="connsiteY207" fmla="*/ 32421 h 122429"/>
              <a:gd name="connsiteX208" fmla="*/ 7075525 w 17227413"/>
              <a:gd name="connsiteY208" fmla="*/ 0 h 122429"/>
              <a:gd name="connsiteX209" fmla="*/ 7153798 w 17227413"/>
              <a:gd name="connsiteY209" fmla="*/ 32421 h 122429"/>
              <a:gd name="connsiteX210" fmla="*/ 7161265 w 17227413"/>
              <a:gd name="connsiteY210" fmla="*/ 43497 h 122429"/>
              <a:gd name="connsiteX211" fmla="*/ 7165787 w 17227413"/>
              <a:gd name="connsiteY211" fmla="*/ 40449 h 122429"/>
              <a:gd name="connsiteX212" fmla="*/ 7208874 w 17227413"/>
              <a:gd name="connsiteY212" fmla="*/ 31750 h 122429"/>
              <a:gd name="connsiteX213" fmla="*/ 7251963 w 17227413"/>
              <a:gd name="connsiteY213" fmla="*/ 40449 h 122429"/>
              <a:gd name="connsiteX214" fmla="*/ 7257294 w 17227413"/>
              <a:gd name="connsiteY214" fmla="*/ 44044 h 122429"/>
              <a:gd name="connsiteX215" fmla="*/ 7265130 w 17227413"/>
              <a:gd name="connsiteY215" fmla="*/ 32421 h 122429"/>
              <a:gd name="connsiteX216" fmla="*/ 7343404 w 17227413"/>
              <a:gd name="connsiteY216" fmla="*/ 0 h 122429"/>
              <a:gd name="connsiteX217" fmla="*/ 7421676 w 17227413"/>
              <a:gd name="connsiteY217" fmla="*/ 32421 h 122429"/>
              <a:gd name="connsiteX218" fmla="*/ 7429145 w 17227413"/>
              <a:gd name="connsiteY218" fmla="*/ 43497 h 122429"/>
              <a:gd name="connsiteX219" fmla="*/ 7433666 w 17227413"/>
              <a:gd name="connsiteY219" fmla="*/ 40449 h 122429"/>
              <a:gd name="connsiteX220" fmla="*/ 7476754 w 17227413"/>
              <a:gd name="connsiteY220" fmla="*/ 31750 h 122429"/>
              <a:gd name="connsiteX221" fmla="*/ 7519842 w 17227413"/>
              <a:gd name="connsiteY221" fmla="*/ 40449 h 122429"/>
              <a:gd name="connsiteX222" fmla="*/ 7525172 w 17227413"/>
              <a:gd name="connsiteY222" fmla="*/ 44043 h 122429"/>
              <a:gd name="connsiteX223" fmla="*/ 7533008 w 17227413"/>
              <a:gd name="connsiteY223" fmla="*/ 32421 h 122429"/>
              <a:gd name="connsiteX224" fmla="*/ 7611282 w 17227413"/>
              <a:gd name="connsiteY224" fmla="*/ 0 h 122429"/>
              <a:gd name="connsiteX225" fmla="*/ 7689554 w 17227413"/>
              <a:gd name="connsiteY225" fmla="*/ 32421 h 122429"/>
              <a:gd name="connsiteX226" fmla="*/ 7697022 w 17227413"/>
              <a:gd name="connsiteY226" fmla="*/ 43497 h 122429"/>
              <a:gd name="connsiteX227" fmla="*/ 7701544 w 17227413"/>
              <a:gd name="connsiteY227" fmla="*/ 40449 h 122429"/>
              <a:gd name="connsiteX228" fmla="*/ 7744631 w 17227413"/>
              <a:gd name="connsiteY228" fmla="*/ 31750 h 122429"/>
              <a:gd name="connsiteX229" fmla="*/ 7787718 w 17227413"/>
              <a:gd name="connsiteY229" fmla="*/ 40449 h 122429"/>
              <a:gd name="connsiteX230" fmla="*/ 7793050 w 17227413"/>
              <a:gd name="connsiteY230" fmla="*/ 44043 h 122429"/>
              <a:gd name="connsiteX231" fmla="*/ 7800886 w 17227413"/>
              <a:gd name="connsiteY231" fmla="*/ 32421 h 122429"/>
              <a:gd name="connsiteX232" fmla="*/ 7879159 w 17227413"/>
              <a:gd name="connsiteY232" fmla="*/ 0 h 122429"/>
              <a:gd name="connsiteX233" fmla="*/ 7957432 w 17227413"/>
              <a:gd name="connsiteY233" fmla="*/ 32421 h 122429"/>
              <a:gd name="connsiteX234" fmla="*/ 7964900 w 17227413"/>
              <a:gd name="connsiteY234" fmla="*/ 43497 h 122429"/>
              <a:gd name="connsiteX235" fmla="*/ 7969422 w 17227413"/>
              <a:gd name="connsiteY235" fmla="*/ 40449 h 122429"/>
              <a:gd name="connsiteX236" fmla="*/ 8012509 w 17227413"/>
              <a:gd name="connsiteY236" fmla="*/ 31750 h 122429"/>
              <a:gd name="connsiteX237" fmla="*/ 8055596 w 17227413"/>
              <a:gd name="connsiteY237" fmla="*/ 40449 h 122429"/>
              <a:gd name="connsiteX238" fmla="*/ 8060929 w 17227413"/>
              <a:gd name="connsiteY238" fmla="*/ 44044 h 122429"/>
              <a:gd name="connsiteX239" fmla="*/ 8068765 w 17227413"/>
              <a:gd name="connsiteY239" fmla="*/ 32421 h 122429"/>
              <a:gd name="connsiteX240" fmla="*/ 8147038 w 17227413"/>
              <a:gd name="connsiteY240" fmla="*/ 0 h 122429"/>
              <a:gd name="connsiteX241" fmla="*/ 8225311 w 17227413"/>
              <a:gd name="connsiteY241" fmla="*/ 32421 h 122429"/>
              <a:gd name="connsiteX242" fmla="*/ 8232779 w 17227413"/>
              <a:gd name="connsiteY242" fmla="*/ 43497 h 122429"/>
              <a:gd name="connsiteX243" fmla="*/ 8237301 w 17227413"/>
              <a:gd name="connsiteY243" fmla="*/ 40449 h 122429"/>
              <a:gd name="connsiteX244" fmla="*/ 8280388 w 17227413"/>
              <a:gd name="connsiteY244" fmla="*/ 31750 h 122429"/>
              <a:gd name="connsiteX245" fmla="*/ 8323475 w 17227413"/>
              <a:gd name="connsiteY245" fmla="*/ 40449 h 122429"/>
              <a:gd name="connsiteX246" fmla="*/ 8328801 w 17227413"/>
              <a:gd name="connsiteY246" fmla="*/ 44040 h 122429"/>
              <a:gd name="connsiteX247" fmla="*/ 8336635 w 17227413"/>
              <a:gd name="connsiteY247" fmla="*/ 32421 h 122429"/>
              <a:gd name="connsiteX248" fmla="*/ 8414908 w 17227413"/>
              <a:gd name="connsiteY248" fmla="*/ 0 h 122429"/>
              <a:gd name="connsiteX249" fmla="*/ 8493181 w 17227413"/>
              <a:gd name="connsiteY249" fmla="*/ 32421 h 122429"/>
              <a:gd name="connsiteX250" fmla="*/ 8500649 w 17227413"/>
              <a:gd name="connsiteY250" fmla="*/ 43497 h 122429"/>
              <a:gd name="connsiteX251" fmla="*/ 8505171 w 17227413"/>
              <a:gd name="connsiteY251" fmla="*/ 40449 h 122429"/>
              <a:gd name="connsiteX252" fmla="*/ 8548258 w 17227413"/>
              <a:gd name="connsiteY252" fmla="*/ 31750 h 122429"/>
              <a:gd name="connsiteX253" fmla="*/ 8591346 w 17227413"/>
              <a:gd name="connsiteY253" fmla="*/ 40449 h 122429"/>
              <a:gd name="connsiteX254" fmla="*/ 8596958 w 17227413"/>
              <a:gd name="connsiteY254" fmla="*/ 44233 h 122429"/>
              <a:gd name="connsiteX255" fmla="*/ 8604922 w 17227413"/>
              <a:gd name="connsiteY255" fmla="*/ 32422 h 122429"/>
              <a:gd name="connsiteX256" fmla="*/ 8683195 w 17227413"/>
              <a:gd name="connsiteY256" fmla="*/ 0 h 122429"/>
              <a:gd name="connsiteX257" fmla="*/ 8761468 w 17227413"/>
              <a:gd name="connsiteY257" fmla="*/ 32421 h 122429"/>
              <a:gd name="connsiteX258" fmla="*/ 8768935 w 17227413"/>
              <a:gd name="connsiteY258" fmla="*/ 43496 h 122429"/>
              <a:gd name="connsiteX259" fmla="*/ 8773455 w 17227413"/>
              <a:gd name="connsiteY259" fmla="*/ 40449 h 122429"/>
              <a:gd name="connsiteX260" fmla="*/ 8816542 w 17227413"/>
              <a:gd name="connsiteY260" fmla="*/ 31750 h 122429"/>
              <a:gd name="connsiteX261" fmla="*/ 8859629 w 17227413"/>
              <a:gd name="connsiteY261" fmla="*/ 40449 h 122429"/>
              <a:gd name="connsiteX262" fmla="*/ 8864963 w 17227413"/>
              <a:gd name="connsiteY262" fmla="*/ 44044 h 122429"/>
              <a:gd name="connsiteX263" fmla="*/ 8872800 w 17227413"/>
              <a:gd name="connsiteY263" fmla="*/ 32421 h 122429"/>
              <a:gd name="connsiteX264" fmla="*/ 8951073 w 17227413"/>
              <a:gd name="connsiteY264" fmla="*/ 0 h 122429"/>
              <a:gd name="connsiteX265" fmla="*/ 9029346 w 17227413"/>
              <a:gd name="connsiteY265" fmla="*/ 32421 h 122429"/>
              <a:gd name="connsiteX266" fmla="*/ 9036813 w 17227413"/>
              <a:gd name="connsiteY266" fmla="*/ 43496 h 122429"/>
              <a:gd name="connsiteX267" fmla="*/ 9041333 w 17227413"/>
              <a:gd name="connsiteY267" fmla="*/ 40449 h 122429"/>
              <a:gd name="connsiteX268" fmla="*/ 9084420 w 17227413"/>
              <a:gd name="connsiteY268" fmla="*/ 31750 h 122429"/>
              <a:gd name="connsiteX269" fmla="*/ 9127508 w 17227413"/>
              <a:gd name="connsiteY269" fmla="*/ 40449 h 122429"/>
              <a:gd name="connsiteX270" fmla="*/ 9132841 w 17227413"/>
              <a:gd name="connsiteY270" fmla="*/ 44045 h 122429"/>
              <a:gd name="connsiteX271" fmla="*/ 9140679 w 17227413"/>
              <a:gd name="connsiteY271" fmla="*/ 32421 h 122429"/>
              <a:gd name="connsiteX272" fmla="*/ 9218952 w 17227413"/>
              <a:gd name="connsiteY272" fmla="*/ 0 h 122429"/>
              <a:gd name="connsiteX273" fmla="*/ 9297225 w 17227413"/>
              <a:gd name="connsiteY273" fmla="*/ 32421 h 122429"/>
              <a:gd name="connsiteX274" fmla="*/ 9304692 w 17227413"/>
              <a:gd name="connsiteY274" fmla="*/ 43496 h 122429"/>
              <a:gd name="connsiteX275" fmla="*/ 9309212 w 17227413"/>
              <a:gd name="connsiteY275" fmla="*/ 40449 h 122429"/>
              <a:gd name="connsiteX276" fmla="*/ 9352300 w 17227413"/>
              <a:gd name="connsiteY276" fmla="*/ 31750 h 122429"/>
              <a:gd name="connsiteX277" fmla="*/ 9395387 w 17227413"/>
              <a:gd name="connsiteY277" fmla="*/ 40449 h 122429"/>
              <a:gd name="connsiteX278" fmla="*/ 9400721 w 17227413"/>
              <a:gd name="connsiteY278" fmla="*/ 44045 h 122429"/>
              <a:gd name="connsiteX279" fmla="*/ 9408558 w 17227413"/>
              <a:gd name="connsiteY279" fmla="*/ 32421 h 122429"/>
              <a:gd name="connsiteX280" fmla="*/ 9486831 w 17227413"/>
              <a:gd name="connsiteY280" fmla="*/ 0 h 122429"/>
              <a:gd name="connsiteX281" fmla="*/ 9565104 w 17227413"/>
              <a:gd name="connsiteY281" fmla="*/ 32421 h 122429"/>
              <a:gd name="connsiteX282" fmla="*/ 9572572 w 17227413"/>
              <a:gd name="connsiteY282" fmla="*/ 43496 h 122429"/>
              <a:gd name="connsiteX283" fmla="*/ 9577091 w 17227413"/>
              <a:gd name="connsiteY283" fmla="*/ 40449 h 122429"/>
              <a:gd name="connsiteX284" fmla="*/ 9620179 w 17227413"/>
              <a:gd name="connsiteY284" fmla="*/ 31750 h 122429"/>
              <a:gd name="connsiteX285" fmla="*/ 9663266 w 17227413"/>
              <a:gd name="connsiteY285" fmla="*/ 40449 h 122429"/>
              <a:gd name="connsiteX286" fmla="*/ 9668599 w 17227413"/>
              <a:gd name="connsiteY286" fmla="*/ 44045 h 122429"/>
              <a:gd name="connsiteX287" fmla="*/ 9676437 w 17227413"/>
              <a:gd name="connsiteY287" fmla="*/ 32421 h 122429"/>
              <a:gd name="connsiteX288" fmla="*/ 9754710 w 17227413"/>
              <a:gd name="connsiteY288" fmla="*/ 0 h 122429"/>
              <a:gd name="connsiteX289" fmla="*/ 9832983 w 17227413"/>
              <a:gd name="connsiteY289" fmla="*/ 32421 h 122429"/>
              <a:gd name="connsiteX290" fmla="*/ 9840450 w 17227413"/>
              <a:gd name="connsiteY290" fmla="*/ 43496 h 122429"/>
              <a:gd name="connsiteX291" fmla="*/ 9844970 w 17227413"/>
              <a:gd name="connsiteY291" fmla="*/ 40449 h 122429"/>
              <a:gd name="connsiteX292" fmla="*/ 9888057 w 17227413"/>
              <a:gd name="connsiteY292" fmla="*/ 31750 h 122429"/>
              <a:gd name="connsiteX293" fmla="*/ 9931145 w 17227413"/>
              <a:gd name="connsiteY293" fmla="*/ 40449 h 122429"/>
              <a:gd name="connsiteX294" fmla="*/ 9936478 w 17227413"/>
              <a:gd name="connsiteY294" fmla="*/ 44045 h 122429"/>
              <a:gd name="connsiteX295" fmla="*/ 9944315 w 17227413"/>
              <a:gd name="connsiteY295" fmla="*/ 32421 h 122429"/>
              <a:gd name="connsiteX296" fmla="*/ 10022590 w 17227413"/>
              <a:gd name="connsiteY296" fmla="*/ 0 h 122429"/>
              <a:gd name="connsiteX297" fmla="*/ 10100862 w 17227413"/>
              <a:gd name="connsiteY297" fmla="*/ 32421 h 122429"/>
              <a:gd name="connsiteX298" fmla="*/ 10108329 w 17227413"/>
              <a:gd name="connsiteY298" fmla="*/ 43496 h 122429"/>
              <a:gd name="connsiteX299" fmla="*/ 10112849 w 17227413"/>
              <a:gd name="connsiteY299" fmla="*/ 40449 h 122429"/>
              <a:gd name="connsiteX300" fmla="*/ 10155936 w 17227413"/>
              <a:gd name="connsiteY300" fmla="*/ 31750 h 122429"/>
              <a:gd name="connsiteX301" fmla="*/ 10199023 w 17227413"/>
              <a:gd name="connsiteY301" fmla="*/ 40449 h 122429"/>
              <a:gd name="connsiteX302" fmla="*/ 10204357 w 17227413"/>
              <a:gd name="connsiteY302" fmla="*/ 44044 h 122429"/>
              <a:gd name="connsiteX303" fmla="*/ 10212193 w 17227413"/>
              <a:gd name="connsiteY303" fmla="*/ 32421 h 122429"/>
              <a:gd name="connsiteX304" fmla="*/ 10290467 w 17227413"/>
              <a:gd name="connsiteY304" fmla="*/ 0 h 122429"/>
              <a:gd name="connsiteX305" fmla="*/ 10368740 w 17227413"/>
              <a:gd name="connsiteY305" fmla="*/ 32421 h 122429"/>
              <a:gd name="connsiteX306" fmla="*/ 10376207 w 17227413"/>
              <a:gd name="connsiteY306" fmla="*/ 43496 h 122429"/>
              <a:gd name="connsiteX307" fmla="*/ 10380726 w 17227413"/>
              <a:gd name="connsiteY307" fmla="*/ 40449 h 122429"/>
              <a:gd name="connsiteX308" fmla="*/ 10423813 w 17227413"/>
              <a:gd name="connsiteY308" fmla="*/ 31750 h 122429"/>
              <a:gd name="connsiteX309" fmla="*/ 10466901 w 17227413"/>
              <a:gd name="connsiteY309" fmla="*/ 40449 h 122429"/>
              <a:gd name="connsiteX310" fmla="*/ 10472234 w 17227413"/>
              <a:gd name="connsiteY310" fmla="*/ 44044 h 122429"/>
              <a:gd name="connsiteX311" fmla="*/ 10480071 w 17227413"/>
              <a:gd name="connsiteY311" fmla="*/ 32421 h 122429"/>
              <a:gd name="connsiteX312" fmla="*/ 10558342 w 17227413"/>
              <a:gd name="connsiteY312" fmla="*/ 0 h 122429"/>
              <a:gd name="connsiteX313" fmla="*/ 10636617 w 17227413"/>
              <a:gd name="connsiteY313" fmla="*/ 32421 h 122429"/>
              <a:gd name="connsiteX314" fmla="*/ 10644084 w 17227413"/>
              <a:gd name="connsiteY314" fmla="*/ 43496 h 122429"/>
              <a:gd name="connsiteX315" fmla="*/ 10648603 w 17227413"/>
              <a:gd name="connsiteY315" fmla="*/ 40449 h 122429"/>
              <a:gd name="connsiteX316" fmla="*/ 10691692 w 17227413"/>
              <a:gd name="connsiteY316" fmla="*/ 31750 h 122429"/>
              <a:gd name="connsiteX317" fmla="*/ 10734778 w 17227413"/>
              <a:gd name="connsiteY317" fmla="*/ 40449 h 122429"/>
              <a:gd name="connsiteX318" fmla="*/ 10740113 w 17227413"/>
              <a:gd name="connsiteY318" fmla="*/ 44045 h 122429"/>
              <a:gd name="connsiteX319" fmla="*/ 10747949 w 17227413"/>
              <a:gd name="connsiteY319" fmla="*/ 32421 h 122429"/>
              <a:gd name="connsiteX320" fmla="*/ 10826222 w 17227413"/>
              <a:gd name="connsiteY320" fmla="*/ 0 h 122429"/>
              <a:gd name="connsiteX321" fmla="*/ 10904495 w 17227413"/>
              <a:gd name="connsiteY321" fmla="*/ 32421 h 122429"/>
              <a:gd name="connsiteX322" fmla="*/ 10911961 w 17227413"/>
              <a:gd name="connsiteY322" fmla="*/ 43496 h 122429"/>
              <a:gd name="connsiteX323" fmla="*/ 10916482 w 17227413"/>
              <a:gd name="connsiteY323" fmla="*/ 40449 h 122429"/>
              <a:gd name="connsiteX324" fmla="*/ 10959570 w 17227413"/>
              <a:gd name="connsiteY324" fmla="*/ 31750 h 122429"/>
              <a:gd name="connsiteX325" fmla="*/ 11002656 w 17227413"/>
              <a:gd name="connsiteY325" fmla="*/ 40449 h 122429"/>
              <a:gd name="connsiteX326" fmla="*/ 11007991 w 17227413"/>
              <a:gd name="connsiteY326" fmla="*/ 44045 h 122429"/>
              <a:gd name="connsiteX327" fmla="*/ 11015827 w 17227413"/>
              <a:gd name="connsiteY327" fmla="*/ 32421 h 122429"/>
              <a:gd name="connsiteX328" fmla="*/ 11094101 w 17227413"/>
              <a:gd name="connsiteY328" fmla="*/ 0 h 122429"/>
              <a:gd name="connsiteX329" fmla="*/ 11172374 w 17227413"/>
              <a:gd name="connsiteY329" fmla="*/ 32421 h 122429"/>
              <a:gd name="connsiteX330" fmla="*/ 11179840 w 17227413"/>
              <a:gd name="connsiteY330" fmla="*/ 43496 h 122429"/>
              <a:gd name="connsiteX331" fmla="*/ 11184360 w 17227413"/>
              <a:gd name="connsiteY331" fmla="*/ 40449 h 122429"/>
              <a:gd name="connsiteX332" fmla="*/ 11227446 w 17227413"/>
              <a:gd name="connsiteY332" fmla="*/ 31750 h 122429"/>
              <a:gd name="connsiteX333" fmla="*/ 11270535 w 17227413"/>
              <a:gd name="connsiteY333" fmla="*/ 40449 h 122429"/>
              <a:gd name="connsiteX334" fmla="*/ 11275868 w 17227413"/>
              <a:gd name="connsiteY334" fmla="*/ 44045 h 122429"/>
              <a:gd name="connsiteX335" fmla="*/ 11283705 w 17227413"/>
              <a:gd name="connsiteY335" fmla="*/ 32421 h 122429"/>
              <a:gd name="connsiteX336" fmla="*/ 11361978 w 17227413"/>
              <a:gd name="connsiteY336" fmla="*/ 0 h 122429"/>
              <a:gd name="connsiteX337" fmla="*/ 11440251 w 17227413"/>
              <a:gd name="connsiteY337" fmla="*/ 32421 h 122429"/>
              <a:gd name="connsiteX338" fmla="*/ 11447718 w 17227413"/>
              <a:gd name="connsiteY338" fmla="*/ 43496 h 122429"/>
              <a:gd name="connsiteX339" fmla="*/ 11452238 w 17227413"/>
              <a:gd name="connsiteY339" fmla="*/ 40449 h 122429"/>
              <a:gd name="connsiteX340" fmla="*/ 11495326 w 17227413"/>
              <a:gd name="connsiteY340" fmla="*/ 31750 h 122429"/>
              <a:gd name="connsiteX341" fmla="*/ 11538413 w 17227413"/>
              <a:gd name="connsiteY341" fmla="*/ 40449 h 122429"/>
              <a:gd name="connsiteX342" fmla="*/ 11543748 w 17227413"/>
              <a:gd name="connsiteY342" fmla="*/ 44045 h 122429"/>
              <a:gd name="connsiteX343" fmla="*/ 11551584 w 17227413"/>
              <a:gd name="connsiteY343" fmla="*/ 32421 h 122429"/>
              <a:gd name="connsiteX344" fmla="*/ 11629857 w 17227413"/>
              <a:gd name="connsiteY344" fmla="*/ 0 h 122429"/>
              <a:gd name="connsiteX345" fmla="*/ 11708130 w 17227413"/>
              <a:gd name="connsiteY345" fmla="*/ 32421 h 122429"/>
              <a:gd name="connsiteX346" fmla="*/ 11715596 w 17227413"/>
              <a:gd name="connsiteY346" fmla="*/ 43496 h 122429"/>
              <a:gd name="connsiteX347" fmla="*/ 11720117 w 17227413"/>
              <a:gd name="connsiteY347" fmla="*/ 40449 h 122429"/>
              <a:gd name="connsiteX348" fmla="*/ 11763204 w 17227413"/>
              <a:gd name="connsiteY348" fmla="*/ 31750 h 122429"/>
              <a:gd name="connsiteX349" fmla="*/ 11806291 w 17227413"/>
              <a:gd name="connsiteY349" fmla="*/ 40449 h 122429"/>
              <a:gd name="connsiteX350" fmla="*/ 11811625 w 17227413"/>
              <a:gd name="connsiteY350" fmla="*/ 44045 h 122429"/>
              <a:gd name="connsiteX351" fmla="*/ 11819462 w 17227413"/>
              <a:gd name="connsiteY351" fmla="*/ 32421 h 122429"/>
              <a:gd name="connsiteX352" fmla="*/ 11897735 w 17227413"/>
              <a:gd name="connsiteY352" fmla="*/ 0 h 122429"/>
              <a:gd name="connsiteX353" fmla="*/ 11976007 w 17227413"/>
              <a:gd name="connsiteY353" fmla="*/ 32421 h 122429"/>
              <a:gd name="connsiteX354" fmla="*/ 11983474 w 17227413"/>
              <a:gd name="connsiteY354" fmla="*/ 43496 h 122429"/>
              <a:gd name="connsiteX355" fmla="*/ 11987994 w 17227413"/>
              <a:gd name="connsiteY355" fmla="*/ 40449 h 122429"/>
              <a:gd name="connsiteX356" fmla="*/ 12031082 w 17227413"/>
              <a:gd name="connsiteY356" fmla="*/ 31750 h 122429"/>
              <a:gd name="connsiteX357" fmla="*/ 12074166 w 17227413"/>
              <a:gd name="connsiteY357" fmla="*/ 40449 h 122429"/>
              <a:gd name="connsiteX358" fmla="*/ 12079498 w 17227413"/>
              <a:gd name="connsiteY358" fmla="*/ 44044 h 122429"/>
              <a:gd name="connsiteX359" fmla="*/ 12087335 w 17227413"/>
              <a:gd name="connsiteY359" fmla="*/ 32421 h 122429"/>
              <a:gd name="connsiteX360" fmla="*/ 12165606 w 17227413"/>
              <a:gd name="connsiteY360" fmla="*/ 0 h 122429"/>
              <a:gd name="connsiteX361" fmla="*/ 12243879 w 17227413"/>
              <a:gd name="connsiteY361" fmla="*/ 32421 h 122429"/>
              <a:gd name="connsiteX362" fmla="*/ 12251347 w 17227413"/>
              <a:gd name="connsiteY362" fmla="*/ 43497 h 122429"/>
              <a:gd name="connsiteX363" fmla="*/ 12255869 w 17227413"/>
              <a:gd name="connsiteY363" fmla="*/ 40449 h 122429"/>
              <a:gd name="connsiteX364" fmla="*/ 12298956 w 17227413"/>
              <a:gd name="connsiteY364" fmla="*/ 31750 h 122429"/>
              <a:gd name="connsiteX365" fmla="*/ 12342044 w 17227413"/>
              <a:gd name="connsiteY365" fmla="*/ 40449 h 122429"/>
              <a:gd name="connsiteX366" fmla="*/ 12347375 w 17227413"/>
              <a:gd name="connsiteY366" fmla="*/ 44043 h 122429"/>
              <a:gd name="connsiteX367" fmla="*/ 12355211 w 17227413"/>
              <a:gd name="connsiteY367" fmla="*/ 32421 h 122429"/>
              <a:gd name="connsiteX368" fmla="*/ 12433484 w 17227413"/>
              <a:gd name="connsiteY368" fmla="*/ 0 h 122429"/>
              <a:gd name="connsiteX369" fmla="*/ 12511757 w 17227413"/>
              <a:gd name="connsiteY369" fmla="*/ 32421 h 122429"/>
              <a:gd name="connsiteX370" fmla="*/ 12519225 w 17227413"/>
              <a:gd name="connsiteY370" fmla="*/ 43497 h 122429"/>
              <a:gd name="connsiteX371" fmla="*/ 12523747 w 17227413"/>
              <a:gd name="connsiteY371" fmla="*/ 40449 h 122429"/>
              <a:gd name="connsiteX372" fmla="*/ 12566834 w 17227413"/>
              <a:gd name="connsiteY372" fmla="*/ 31750 h 122429"/>
              <a:gd name="connsiteX373" fmla="*/ 12609922 w 17227413"/>
              <a:gd name="connsiteY373" fmla="*/ 40449 h 122429"/>
              <a:gd name="connsiteX374" fmla="*/ 12615254 w 17227413"/>
              <a:gd name="connsiteY374" fmla="*/ 44044 h 122429"/>
              <a:gd name="connsiteX375" fmla="*/ 12623090 w 17227413"/>
              <a:gd name="connsiteY375" fmla="*/ 32421 h 122429"/>
              <a:gd name="connsiteX376" fmla="*/ 12701363 w 17227413"/>
              <a:gd name="connsiteY376" fmla="*/ 0 h 122429"/>
              <a:gd name="connsiteX377" fmla="*/ 12779636 w 17227413"/>
              <a:gd name="connsiteY377" fmla="*/ 32421 h 122429"/>
              <a:gd name="connsiteX378" fmla="*/ 12787104 w 17227413"/>
              <a:gd name="connsiteY378" fmla="*/ 43497 h 122429"/>
              <a:gd name="connsiteX379" fmla="*/ 12791626 w 17227413"/>
              <a:gd name="connsiteY379" fmla="*/ 40449 h 122429"/>
              <a:gd name="connsiteX380" fmla="*/ 12834713 w 17227413"/>
              <a:gd name="connsiteY380" fmla="*/ 31750 h 122429"/>
              <a:gd name="connsiteX381" fmla="*/ 12877801 w 17227413"/>
              <a:gd name="connsiteY381" fmla="*/ 40449 h 122429"/>
              <a:gd name="connsiteX382" fmla="*/ 12883132 w 17227413"/>
              <a:gd name="connsiteY382" fmla="*/ 44043 h 122429"/>
              <a:gd name="connsiteX383" fmla="*/ 12890968 w 17227413"/>
              <a:gd name="connsiteY383" fmla="*/ 32421 h 122429"/>
              <a:gd name="connsiteX384" fmla="*/ 12969241 w 17227413"/>
              <a:gd name="connsiteY384" fmla="*/ 0 h 122429"/>
              <a:gd name="connsiteX385" fmla="*/ 13047514 w 17227413"/>
              <a:gd name="connsiteY385" fmla="*/ 32421 h 122429"/>
              <a:gd name="connsiteX386" fmla="*/ 13054982 w 17227413"/>
              <a:gd name="connsiteY386" fmla="*/ 43497 h 122429"/>
              <a:gd name="connsiteX387" fmla="*/ 13059504 w 17227413"/>
              <a:gd name="connsiteY387" fmla="*/ 40449 h 122429"/>
              <a:gd name="connsiteX388" fmla="*/ 13102591 w 17227413"/>
              <a:gd name="connsiteY388" fmla="*/ 31750 h 122429"/>
              <a:gd name="connsiteX389" fmla="*/ 13145679 w 17227413"/>
              <a:gd name="connsiteY389" fmla="*/ 40449 h 122429"/>
              <a:gd name="connsiteX390" fmla="*/ 13151010 w 17227413"/>
              <a:gd name="connsiteY390" fmla="*/ 44043 h 122429"/>
              <a:gd name="connsiteX391" fmla="*/ 13158846 w 17227413"/>
              <a:gd name="connsiteY391" fmla="*/ 32421 h 122429"/>
              <a:gd name="connsiteX392" fmla="*/ 13237119 w 17227413"/>
              <a:gd name="connsiteY392" fmla="*/ 0 h 122429"/>
              <a:gd name="connsiteX393" fmla="*/ 13315392 w 17227413"/>
              <a:gd name="connsiteY393" fmla="*/ 32421 h 122429"/>
              <a:gd name="connsiteX394" fmla="*/ 13322860 w 17227413"/>
              <a:gd name="connsiteY394" fmla="*/ 43497 h 122429"/>
              <a:gd name="connsiteX395" fmla="*/ 13327382 w 17227413"/>
              <a:gd name="connsiteY395" fmla="*/ 40449 h 122429"/>
              <a:gd name="connsiteX396" fmla="*/ 13370469 w 17227413"/>
              <a:gd name="connsiteY396" fmla="*/ 31750 h 122429"/>
              <a:gd name="connsiteX397" fmla="*/ 13413557 w 17227413"/>
              <a:gd name="connsiteY397" fmla="*/ 40449 h 122429"/>
              <a:gd name="connsiteX398" fmla="*/ 13418889 w 17227413"/>
              <a:gd name="connsiteY398" fmla="*/ 44044 h 122429"/>
              <a:gd name="connsiteX399" fmla="*/ 13426725 w 17227413"/>
              <a:gd name="connsiteY399" fmla="*/ 32421 h 122429"/>
              <a:gd name="connsiteX400" fmla="*/ 13504998 w 17227413"/>
              <a:gd name="connsiteY400" fmla="*/ 0 h 122429"/>
              <a:gd name="connsiteX401" fmla="*/ 13583271 w 17227413"/>
              <a:gd name="connsiteY401" fmla="*/ 32421 h 122429"/>
              <a:gd name="connsiteX402" fmla="*/ 13590739 w 17227413"/>
              <a:gd name="connsiteY402" fmla="*/ 43497 h 122429"/>
              <a:gd name="connsiteX403" fmla="*/ 13595261 w 17227413"/>
              <a:gd name="connsiteY403" fmla="*/ 40449 h 122429"/>
              <a:gd name="connsiteX404" fmla="*/ 13638348 w 17227413"/>
              <a:gd name="connsiteY404" fmla="*/ 31750 h 122429"/>
              <a:gd name="connsiteX405" fmla="*/ 13681436 w 17227413"/>
              <a:gd name="connsiteY405" fmla="*/ 40449 h 122429"/>
              <a:gd name="connsiteX406" fmla="*/ 13686767 w 17227413"/>
              <a:gd name="connsiteY406" fmla="*/ 44043 h 122429"/>
              <a:gd name="connsiteX407" fmla="*/ 13694603 w 17227413"/>
              <a:gd name="connsiteY407" fmla="*/ 32421 h 122429"/>
              <a:gd name="connsiteX408" fmla="*/ 13772876 w 17227413"/>
              <a:gd name="connsiteY408" fmla="*/ 0 h 122429"/>
              <a:gd name="connsiteX409" fmla="*/ 13851149 w 17227413"/>
              <a:gd name="connsiteY409" fmla="*/ 32421 h 122429"/>
              <a:gd name="connsiteX410" fmla="*/ 13858617 w 17227413"/>
              <a:gd name="connsiteY410" fmla="*/ 43497 h 122429"/>
              <a:gd name="connsiteX411" fmla="*/ 13863139 w 17227413"/>
              <a:gd name="connsiteY411" fmla="*/ 40449 h 122429"/>
              <a:gd name="connsiteX412" fmla="*/ 13906226 w 17227413"/>
              <a:gd name="connsiteY412" fmla="*/ 31750 h 122429"/>
              <a:gd name="connsiteX413" fmla="*/ 13949314 w 17227413"/>
              <a:gd name="connsiteY413" fmla="*/ 40449 h 122429"/>
              <a:gd name="connsiteX414" fmla="*/ 13954645 w 17227413"/>
              <a:gd name="connsiteY414" fmla="*/ 44043 h 122429"/>
              <a:gd name="connsiteX415" fmla="*/ 13962481 w 17227413"/>
              <a:gd name="connsiteY415" fmla="*/ 32421 h 122429"/>
              <a:gd name="connsiteX416" fmla="*/ 14040754 w 17227413"/>
              <a:gd name="connsiteY416" fmla="*/ 0 h 122429"/>
              <a:gd name="connsiteX417" fmla="*/ 14119027 w 17227413"/>
              <a:gd name="connsiteY417" fmla="*/ 32421 h 122429"/>
              <a:gd name="connsiteX418" fmla="*/ 14126495 w 17227413"/>
              <a:gd name="connsiteY418" fmla="*/ 43497 h 122429"/>
              <a:gd name="connsiteX419" fmla="*/ 14131017 w 17227413"/>
              <a:gd name="connsiteY419" fmla="*/ 40449 h 122429"/>
              <a:gd name="connsiteX420" fmla="*/ 14174104 w 17227413"/>
              <a:gd name="connsiteY420" fmla="*/ 31750 h 122429"/>
              <a:gd name="connsiteX421" fmla="*/ 14217192 w 17227413"/>
              <a:gd name="connsiteY421" fmla="*/ 40449 h 122429"/>
              <a:gd name="connsiteX422" fmla="*/ 14222524 w 17227413"/>
              <a:gd name="connsiteY422" fmla="*/ 44044 h 122429"/>
              <a:gd name="connsiteX423" fmla="*/ 14230360 w 17227413"/>
              <a:gd name="connsiteY423" fmla="*/ 32421 h 122429"/>
              <a:gd name="connsiteX424" fmla="*/ 14308633 w 17227413"/>
              <a:gd name="connsiteY424" fmla="*/ 0 h 122429"/>
              <a:gd name="connsiteX425" fmla="*/ 14386906 w 17227413"/>
              <a:gd name="connsiteY425" fmla="*/ 32421 h 122429"/>
              <a:gd name="connsiteX426" fmla="*/ 14394374 w 17227413"/>
              <a:gd name="connsiteY426" fmla="*/ 43497 h 122429"/>
              <a:gd name="connsiteX427" fmla="*/ 14398896 w 17227413"/>
              <a:gd name="connsiteY427" fmla="*/ 40449 h 122429"/>
              <a:gd name="connsiteX428" fmla="*/ 14441983 w 17227413"/>
              <a:gd name="connsiteY428" fmla="*/ 31750 h 122429"/>
              <a:gd name="connsiteX429" fmla="*/ 14485071 w 17227413"/>
              <a:gd name="connsiteY429" fmla="*/ 40449 h 122429"/>
              <a:gd name="connsiteX430" fmla="*/ 14490402 w 17227413"/>
              <a:gd name="connsiteY430" fmla="*/ 44043 h 122429"/>
              <a:gd name="connsiteX431" fmla="*/ 14498238 w 17227413"/>
              <a:gd name="connsiteY431" fmla="*/ 32421 h 122429"/>
              <a:gd name="connsiteX432" fmla="*/ 14576511 w 17227413"/>
              <a:gd name="connsiteY432" fmla="*/ 0 h 122429"/>
              <a:gd name="connsiteX433" fmla="*/ 14654784 w 17227413"/>
              <a:gd name="connsiteY433" fmla="*/ 32421 h 122429"/>
              <a:gd name="connsiteX434" fmla="*/ 14662252 w 17227413"/>
              <a:gd name="connsiteY434" fmla="*/ 43497 h 122429"/>
              <a:gd name="connsiteX435" fmla="*/ 14666774 w 17227413"/>
              <a:gd name="connsiteY435" fmla="*/ 40449 h 122429"/>
              <a:gd name="connsiteX436" fmla="*/ 14709861 w 17227413"/>
              <a:gd name="connsiteY436" fmla="*/ 31750 h 122429"/>
              <a:gd name="connsiteX437" fmla="*/ 14752949 w 17227413"/>
              <a:gd name="connsiteY437" fmla="*/ 40449 h 122429"/>
              <a:gd name="connsiteX438" fmla="*/ 14758280 w 17227413"/>
              <a:gd name="connsiteY438" fmla="*/ 44043 h 122429"/>
              <a:gd name="connsiteX439" fmla="*/ 14766116 w 17227413"/>
              <a:gd name="connsiteY439" fmla="*/ 32421 h 122429"/>
              <a:gd name="connsiteX440" fmla="*/ 14844389 w 17227413"/>
              <a:gd name="connsiteY440" fmla="*/ 0 h 122429"/>
              <a:gd name="connsiteX441" fmla="*/ 14922662 w 17227413"/>
              <a:gd name="connsiteY441" fmla="*/ 32421 h 122429"/>
              <a:gd name="connsiteX442" fmla="*/ 14930130 w 17227413"/>
              <a:gd name="connsiteY442" fmla="*/ 43497 h 122429"/>
              <a:gd name="connsiteX443" fmla="*/ 14934652 w 17227413"/>
              <a:gd name="connsiteY443" fmla="*/ 40449 h 122429"/>
              <a:gd name="connsiteX444" fmla="*/ 14977739 w 17227413"/>
              <a:gd name="connsiteY444" fmla="*/ 31750 h 122429"/>
              <a:gd name="connsiteX445" fmla="*/ 15020827 w 17227413"/>
              <a:gd name="connsiteY445" fmla="*/ 40449 h 122429"/>
              <a:gd name="connsiteX446" fmla="*/ 15026159 w 17227413"/>
              <a:gd name="connsiteY446" fmla="*/ 44044 h 122429"/>
              <a:gd name="connsiteX447" fmla="*/ 15033995 w 17227413"/>
              <a:gd name="connsiteY447" fmla="*/ 32421 h 122429"/>
              <a:gd name="connsiteX448" fmla="*/ 15112268 w 17227413"/>
              <a:gd name="connsiteY448" fmla="*/ 0 h 122429"/>
              <a:gd name="connsiteX449" fmla="*/ 15190541 w 17227413"/>
              <a:gd name="connsiteY449" fmla="*/ 32421 h 122429"/>
              <a:gd name="connsiteX450" fmla="*/ 15198009 w 17227413"/>
              <a:gd name="connsiteY450" fmla="*/ 43497 h 122429"/>
              <a:gd name="connsiteX451" fmla="*/ 15202531 w 17227413"/>
              <a:gd name="connsiteY451" fmla="*/ 40449 h 122429"/>
              <a:gd name="connsiteX452" fmla="*/ 15245618 w 17227413"/>
              <a:gd name="connsiteY452" fmla="*/ 31750 h 122429"/>
              <a:gd name="connsiteX453" fmla="*/ 15288706 w 17227413"/>
              <a:gd name="connsiteY453" fmla="*/ 40449 h 122429"/>
              <a:gd name="connsiteX454" fmla="*/ 15294037 w 17227413"/>
              <a:gd name="connsiteY454" fmla="*/ 44043 h 122429"/>
              <a:gd name="connsiteX455" fmla="*/ 15301873 w 17227413"/>
              <a:gd name="connsiteY455" fmla="*/ 32421 h 122429"/>
              <a:gd name="connsiteX456" fmla="*/ 15380146 w 17227413"/>
              <a:gd name="connsiteY456" fmla="*/ 0 h 122429"/>
              <a:gd name="connsiteX457" fmla="*/ 15458419 w 17227413"/>
              <a:gd name="connsiteY457" fmla="*/ 32421 h 122429"/>
              <a:gd name="connsiteX458" fmla="*/ 15465887 w 17227413"/>
              <a:gd name="connsiteY458" fmla="*/ 43497 h 122429"/>
              <a:gd name="connsiteX459" fmla="*/ 15470409 w 17227413"/>
              <a:gd name="connsiteY459" fmla="*/ 40449 h 122429"/>
              <a:gd name="connsiteX460" fmla="*/ 15513496 w 17227413"/>
              <a:gd name="connsiteY460" fmla="*/ 31750 h 122429"/>
              <a:gd name="connsiteX461" fmla="*/ 15556584 w 17227413"/>
              <a:gd name="connsiteY461" fmla="*/ 40449 h 122429"/>
              <a:gd name="connsiteX462" fmla="*/ 15561915 w 17227413"/>
              <a:gd name="connsiteY462" fmla="*/ 44043 h 122429"/>
              <a:gd name="connsiteX463" fmla="*/ 15569751 w 17227413"/>
              <a:gd name="connsiteY463" fmla="*/ 32421 h 122429"/>
              <a:gd name="connsiteX464" fmla="*/ 15648024 w 17227413"/>
              <a:gd name="connsiteY464" fmla="*/ 0 h 122429"/>
              <a:gd name="connsiteX465" fmla="*/ 15726297 w 17227413"/>
              <a:gd name="connsiteY465" fmla="*/ 32421 h 122429"/>
              <a:gd name="connsiteX466" fmla="*/ 15733765 w 17227413"/>
              <a:gd name="connsiteY466" fmla="*/ 43497 h 122429"/>
              <a:gd name="connsiteX467" fmla="*/ 15738287 w 17227413"/>
              <a:gd name="connsiteY467" fmla="*/ 40449 h 122429"/>
              <a:gd name="connsiteX468" fmla="*/ 15781374 w 17227413"/>
              <a:gd name="connsiteY468" fmla="*/ 31750 h 122429"/>
              <a:gd name="connsiteX469" fmla="*/ 15824462 w 17227413"/>
              <a:gd name="connsiteY469" fmla="*/ 40449 h 122429"/>
              <a:gd name="connsiteX470" fmla="*/ 15829794 w 17227413"/>
              <a:gd name="connsiteY470" fmla="*/ 44044 h 122429"/>
              <a:gd name="connsiteX471" fmla="*/ 15837630 w 17227413"/>
              <a:gd name="connsiteY471" fmla="*/ 32421 h 122429"/>
              <a:gd name="connsiteX472" fmla="*/ 15915903 w 17227413"/>
              <a:gd name="connsiteY472" fmla="*/ 0 h 122429"/>
              <a:gd name="connsiteX473" fmla="*/ 15994176 w 17227413"/>
              <a:gd name="connsiteY473" fmla="*/ 32421 h 122429"/>
              <a:gd name="connsiteX474" fmla="*/ 16001644 w 17227413"/>
              <a:gd name="connsiteY474" fmla="*/ 43497 h 122429"/>
              <a:gd name="connsiteX475" fmla="*/ 16006166 w 17227413"/>
              <a:gd name="connsiteY475" fmla="*/ 40449 h 122429"/>
              <a:gd name="connsiteX476" fmla="*/ 16049253 w 17227413"/>
              <a:gd name="connsiteY476" fmla="*/ 31750 h 122429"/>
              <a:gd name="connsiteX477" fmla="*/ 16092341 w 17227413"/>
              <a:gd name="connsiteY477" fmla="*/ 40449 h 122429"/>
              <a:gd name="connsiteX478" fmla="*/ 16097673 w 17227413"/>
              <a:gd name="connsiteY478" fmla="*/ 44043 h 122429"/>
              <a:gd name="connsiteX479" fmla="*/ 16105509 w 17227413"/>
              <a:gd name="connsiteY479" fmla="*/ 32421 h 122429"/>
              <a:gd name="connsiteX480" fmla="*/ 16183781 w 17227413"/>
              <a:gd name="connsiteY480" fmla="*/ 0 h 122429"/>
              <a:gd name="connsiteX481" fmla="*/ 16262053 w 17227413"/>
              <a:gd name="connsiteY481" fmla="*/ 32421 h 122429"/>
              <a:gd name="connsiteX482" fmla="*/ 16269521 w 17227413"/>
              <a:gd name="connsiteY482" fmla="*/ 43497 h 122429"/>
              <a:gd name="connsiteX483" fmla="*/ 16274045 w 17227413"/>
              <a:gd name="connsiteY483" fmla="*/ 40449 h 122429"/>
              <a:gd name="connsiteX484" fmla="*/ 16317133 w 17227413"/>
              <a:gd name="connsiteY484" fmla="*/ 31750 h 122429"/>
              <a:gd name="connsiteX485" fmla="*/ 16360217 w 17227413"/>
              <a:gd name="connsiteY485" fmla="*/ 40449 h 122429"/>
              <a:gd name="connsiteX486" fmla="*/ 16365549 w 17227413"/>
              <a:gd name="connsiteY486" fmla="*/ 44043 h 122429"/>
              <a:gd name="connsiteX487" fmla="*/ 16373385 w 17227413"/>
              <a:gd name="connsiteY487" fmla="*/ 32421 h 122429"/>
              <a:gd name="connsiteX488" fmla="*/ 16451661 w 17227413"/>
              <a:gd name="connsiteY488" fmla="*/ 0 h 122429"/>
              <a:gd name="connsiteX489" fmla="*/ 16529933 w 17227413"/>
              <a:gd name="connsiteY489" fmla="*/ 32421 h 122429"/>
              <a:gd name="connsiteX490" fmla="*/ 16537401 w 17227413"/>
              <a:gd name="connsiteY490" fmla="*/ 43497 h 122429"/>
              <a:gd name="connsiteX491" fmla="*/ 16541921 w 17227413"/>
              <a:gd name="connsiteY491" fmla="*/ 40449 h 122429"/>
              <a:gd name="connsiteX492" fmla="*/ 16585009 w 17227413"/>
              <a:gd name="connsiteY492" fmla="*/ 31750 h 122429"/>
              <a:gd name="connsiteX493" fmla="*/ 16628097 w 17227413"/>
              <a:gd name="connsiteY493" fmla="*/ 40449 h 122429"/>
              <a:gd name="connsiteX494" fmla="*/ 16633429 w 17227413"/>
              <a:gd name="connsiteY494" fmla="*/ 44044 h 122429"/>
              <a:gd name="connsiteX495" fmla="*/ 16641265 w 17227413"/>
              <a:gd name="connsiteY495" fmla="*/ 32421 h 122429"/>
              <a:gd name="connsiteX496" fmla="*/ 16719537 w 17227413"/>
              <a:gd name="connsiteY496" fmla="*/ 0 h 122429"/>
              <a:gd name="connsiteX497" fmla="*/ 16797813 w 17227413"/>
              <a:gd name="connsiteY497" fmla="*/ 32421 h 122429"/>
              <a:gd name="connsiteX498" fmla="*/ 16805281 w 17227413"/>
              <a:gd name="connsiteY498" fmla="*/ 43497 h 122429"/>
              <a:gd name="connsiteX499" fmla="*/ 16809801 w 17227413"/>
              <a:gd name="connsiteY499" fmla="*/ 40449 h 122429"/>
              <a:gd name="connsiteX500" fmla="*/ 16852889 w 17227413"/>
              <a:gd name="connsiteY500" fmla="*/ 31750 h 122429"/>
              <a:gd name="connsiteX501" fmla="*/ 16895977 w 17227413"/>
              <a:gd name="connsiteY501" fmla="*/ 40449 h 122429"/>
              <a:gd name="connsiteX502" fmla="*/ 16901301 w 17227413"/>
              <a:gd name="connsiteY502" fmla="*/ 44040 h 122429"/>
              <a:gd name="connsiteX503" fmla="*/ 16909137 w 17227413"/>
              <a:gd name="connsiteY503" fmla="*/ 32421 h 122429"/>
              <a:gd name="connsiteX504" fmla="*/ 16987409 w 17227413"/>
              <a:gd name="connsiteY504" fmla="*/ 0 h 122429"/>
              <a:gd name="connsiteX505" fmla="*/ 17065681 w 17227413"/>
              <a:gd name="connsiteY505" fmla="*/ 32421 h 122429"/>
              <a:gd name="connsiteX506" fmla="*/ 17073149 w 17227413"/>
              <a:gd name="connsiteY506" fmla="*/ 43497 h 122429"/>
              <a:gd name="connsiteX507" fmla="*/ 17077673 w 17227413"/>
              <a:gd name="connsiteY507" fmla="*/ 40449 h 122429"/>
              <a:gd name="connsiteX508" fmla="*/ 17120757 w 17227413"/>
              <a:gd name="connsiteY508" fmla="*/ 31750 h 122429"/>
              <a:gd name="connsiteX509" fmla="*/ 17222753 w 17227413"/>
              <a:gd name="connsiteY509" fmla="*/ 99357 h 122429"/>
              <a:gd name="connsiteX510" fmla="*/ 17227413 w 17227413"/>
              <a:gd name="connsiteY510" fmla="*/ 122429 h 122429"/>
              <a:gd name="connsiteX511" fmla="*/ 2369 w 17227413"/>
              <a:gd name="connsiteY511" fmla="*/ 122429 h 122429"/>
              <a:gd name="connsiteX512" fmla="*/ 0 w 17227413"/>
              <a:gd name="connsiteY512" fmla="*/ 110694 h 122429"/>
              <a:gd name="connsiteX513" fmla="*/ 110695 w 17227413"/>
              <a:gd name="connsiteY513" fmla="*/ 0 h 122429"/>
              <a:gd name="connsiteX0" fmla="*/ 0 w 17227413"/>
              <a:gd name="connsiteY0" fmla="*/ 110694 h 202134"/>
              <a:gd name="connsiteX1" fmla="*/ 110695 w 17227413"/>
              <a:gd name="connsiteY1" fmla="*/ 0 h 202134"/>
              <a:gd name="connsiteX2" fmla="*/ 188968 w 17227413"/>
              <a:gd name="connsiteY2" fmla="*/ 32421 h 202134"/>
              <a:gd name="connsiteX3" fmla="*/ 196435 w 17227413"/>
              <a:gd name="connsiteY3" fmla="*/ 43496 h 202134"/>
              <a:gd name="connsiteX4" fmla="*/ 200955 w 17227413"/>
              <a:gd name="connsiteY4" fmla="*/ 40449 h 202134"/>
              <a:gd name="connsiteX5" fmla="*/ 244042 w 17227413"/>
              <a:gd name="connsiteY5" fmla="*/ 31750 h 202134"/>
              <a:gd name="connsiteX6" fmla="*/ 287129 w 17227413"/>
              <a:gd name="connsiteY6" fmla="*/ 40449 h 202134"/>
              <a:gd name="connsiteX7" fmla="*/ 292463 w 17227413"/>
              <a:gd name="connsiteY7" fmla="*/ 44044 h 202134"/>
              <a:gd name="connsiteX8" fmla="*/ 300300 w 17227413"/>
              <a:gd name="connsiteY8" fmla="*/ 32421 h 202134"/>
              <a:gd name="connsiteX9" fmla="*/ 378573 w 17227413"/>
              <a:gd name="connsiteY9" fmla="*/ 0 h 202134"/>
              <a:gd name="connsiteX10" fmla="*/ 456846 w 17227413"/>
              <a:gd name="connsiteY10" fmla="*/ 32421 h 202134"/>
              <a:gd name="connsiteX11" fmla="*/ 464313 w 17227413"/>
              <a:gd name="connsiteY11" fmla="*/ 43496 h 202134"/>
              <a:gd name="connsiteX12" fmla="*/ 468833 w 17227413"/>
              <a:gd name="connsiteY12" fmla="*/ 40449 h 202134"/>
              <a:gd name="connsiteX13" fmla="*/ 511920 w 17227413"/>
              <a:gd name="connsiteY13" fmla="*/ 31750 h 202134"/>
              <a:gd name="connsiteX14" fmla="*/ 555008 w 17227413"/>
              <a:gd name="connsiteY14" fmla="*/ 40449 h 202134"/>
              <a:gd name="connsiteX15" fmla="*/ 560341 w 17227413"/>
              <a:gd name="connsiteY15" fmla="*/ 44045 h 202134"/>
              <a:gd name="connsiteX16" fmla="*/ 568179 w 17227413"/>
              <a:gd name="connsiteY16" fmla="*/ 32421 h 202134"/>
              <a:gd name="connsiteX17" fmla="*/ 646452 w 17227413"/>
              <a:gd name="connsiteY17" fmla="*/ 0 h 202134"/>
              <a:gd name="connsiteX18" fmla="*/ 724725 w 17227413"/>
              <a:gd name="connsiteY18" fmla="*/ 32421 h 202134"/>
              <a:gd name="connsiteX19" fmla="*/ 732192 w 17227413"/>
              <a:gd name="connsiteY19" fmla="*/ 43496 h 202134"/>
              <a:gd name="connsiteX20" fmla="*/ 736712 w 17227413"/>
              <a:gd name="connsiteY20" fmla="*/ 40449 h 202134"/>
              <a:gd name="connsiteX21" fmla="*/ 779800 w 17227413"/>
              <a:gd name="connsiteY21" fmla="*/ 31750 h 202134"/>
              <a:gd name="connsiteX22" fmla="*/ 822887 w 17227413"/>
              <a:gd name="connsiteY22" fmla="*/ 40449 h 202134"/>
              <a:gd name="connsiteX23" fmla="*/ 828221 w 17227413"/>
              <a:gd name="connsiteY23" fmla="*/ 44045 h 202134"/>
              <a:gd name="connsiteX24" fmla="*/ 836058 w 17227413"/>
              <a:gd name="connsiteY24" fmla="*/ 32421 h 202134"/>
              <a:gd name="connsiteX25" fmla="*/ 914331 w 17227413"/>
              <a:gd name="connsiteY25" fmla="*/ 0 h 202134"/>
              <a:gd name="connsiteX26" fmla="*/ 992604 w 17227413"/>
              <a:gd name="connsiteY26" fmla="*/ 32421 h 202134"/>
              <a:gd name="connsiteX27" fmla="*/ 1000072 w 17227413"/>
              <a:gd name="connsiteY27" fmla="*/ 43496 h 202134"/>
              <a:gd name="connsiteX28" fmla="*/ 1004591 w 17227413"/>
              <a:gd name="connsiteY28" fmla="*/ 40449 h 202134"/>
              <a:gd name="connsiteX29" fmla="*/ 1047679 w 17227413"/>
              <a:gd name="connsiteY29" fmla="*/ 31750 h 202134"/>
              <a:gd name="connsiteX30" fmla="*/ 1090766 w 17227413"/>
              <a:gd name="connsiteY30" fmla="*/ 40449 h 202134"/>
              <a:gd name="connsiteX31" fmla="*/ 1096099 w 17227413"/>
              <a:gd name="connsiteY31" fmla="*/ 44045 h 202134"/>
              <a:gd name="connsiteX32" fmla="*/ 1103937 w 17227413"/>
              <a:gd name="connsiteY32" fmla="*/ 32421 h 202134"/>
              <a:gd name="connsiteX33" fmla="*/ 1182210 w 17227413"/>
              <a:gd name="connsiteY33" fmla="*/ 0 h 202134"/>
              <a:gd name="connsiteX34" fmla="*/ 1260483 w 17227413"/>
              <a:gd name="connsiteY34" fmla="*/ 32421 h 202134"/>
              <a:gd name="connsiteX35" fmla="*/ 1267950 w 17227413"/>
              <a:gd name="connsiteY35" fmla="*/ 43496 h 202134"/>
              <a:gd name="connsiteX36" fmla="*/ 1272470 w 17227413"/>
              <a:gd name="connsiteY36" fmla="*/ 40449 h 202134"/>
              <a:gd name="connsiteX37" fmla="*/ 1315557 w 17227413"/>
              <a:gd name="connsiteY37" fmla="*/ 31750 h 202134"/>
              <a:gd name="connsiteX38" fmla="*/ 1358645 w 17227413"/>
              <a:gd name="connsiteY38" fmla="*/ 40449 h 202134"/>
              <a:gd name="connsiteX39" fmla="*/ 1363978 w 17227413"/>
              <a:gd name="connsiteY39" fmla="*/ 44045 h 202134"/>
              <a:gd name="connsiteX40" fmla="*/ 1371815 w 17227413"/>
              <a:gd name="connsiteY40" fmla="*/ 32421 h 202134"/>
              <a:gd name="connsiteX41" fmla="*/ 1450090 w 17227413"/>
              <a:gd name="connsiteY41" fmla="*/ 0 h 202134"/>
              <a:gd name="connsiteX42" fmla="*/ 1528362 w 17227413"/>
              <a:gd name="connsiteY42" fmla="*/ 32421 h 202134"/>
              <a:gd name="connsiteX43" fmla="*/ 1535829 w 17227413"/>
              <a:gd name="connsiteY43" fmla="*/ 43496 h 202134"/>
              <a:gd name="connsiteX44" fmla="*/ 1540349 w 17227413"/>
              <a:gd name="connsiteY44" fmla="*/ 40449 h 202134"/>
              <a:gd name="connsiteX45" fmla="*/ 1583436 w 17227413"/>
              <a:gd name="connsiteY45" fmla="*/ 31750 h 202134"/>
              <a:gd name="connsiteX46" fmla="*/ 1626523 w 17227413"/>
              <a:gd name="connsiteY46" fmla="*/ 40449 h 202134"/>
              <a:gd name="connsiteX47" fmla="*/ 1631857 w 17227413"/>
              <a:gd name="connsiteY47" fmla="*/ 44044 h 202134"/>
              <a:gd name="connsiteX48" fmla="*/ 1639693 w 17227413"/>
              <a:gd name="connsiteY48" fmla="*/ 32421 h 202134"/>
              <a:gd name="connsiteX49" fmla="*/ 1717967 w 17227413"/>
              <a:gd name="connsiteY49" fmla="*/ 0 h 202134"/>
              <a:gd name="connsiteX50" fmla="*/ 1796240 w 17227413"/>
              <a:gd name="connsiteY50" fmla="*/ 32421 h 202134"/>
              <a:gd name="connsiteX51" fmla="*/ 1803707 w 17227413"/>
              <a:gd name="connsiteY51" fmla="*/ 43496 h 202134"/>
              <a:gd name="connsiteX52" fmla="*/ 1808226 w 17227413"/>
              <a:gd name="connsiteY52" fmla="*/ 40449 h 202134"/>
              <a:gd name="connsiteX53" fmla="*/ 1851313 w 17227413"/>
              <a:gd name="connsiteY53" fmla="*/ 31750 h 202134"/>
              <a:gd name="connsiteX54" fmla="*/ 1894401 w 17227413"/>
              <a:gd name="connsiteY54" fmla="*/ 40449 h 202134"/>
              <a:gd name="connsiteX55" fmla="*/ 1899734 w 17227413"/>
              <a:gd name="connsiteY55" fmla="*/ 44044 h 202134"/>
              <a:gd name="connsiteX56" fmla="*/ 1907571 w 17227413"/>
              <a:gd name="connsiteY56" fmla="*/ 32421 h 202134"/>
              <a:gd name="connsiteX57" fmla="*/ 1985842 w 17227413"/>
              <a:gd name="connsiteY57" fmla="*/ 0 h 202134"/>
              <a:gd name="connsiteX58" fmla="*/ 2064117 w 17227413"/>
              <a:gd name="connsiteY58" fmla="*/ 32421 h 202134"/>
              <a:gd name="connsiteX59" fmla="*/ 2071584 w 17227413"/>
              <a:gd name="connsiteY59" fmla="*/ 43496 h 202134"/>
              <a:gd name="connsiteX60" fmla="*/ 2076103 w 17227413"/>
              <a:gd name="connsiteY60" fmla="*/ 40449 h 202134"/>
              <a:gd name="connsiteX61" fmla="*/ 2119192 w 17227413"/>
              <a:gd name="connsiteY61" fmla="*/ 31750 h 202134"/>
              <a:gd name="connsiteX62" fmla="*/ 2162278 w 17227413"/>
              <a:gd name="connsiteY62" fmla="*/ 40449 h 202134"/>
              <a:gd name="connsiteX63" fmla="*/ 2167613 w 17227413"/>
              <a:gd name="connsiteY63" fmla="*/ 44045 h 202134"/>
              <a:gd name="connsiteX64" fmla="*/ 2175449 w 17227413"/>
              <a:gd name="connsiteY64" fmla="*/ 32421 h 202134"/>
              <a:gd name="connsiteX65" fmla="*/ 2253722 w 17227413"/>
              <a:gd name="connsiteY65" fmla="*/ 0 h 202134"/>
              <a:gd name="connsiteX66" fmla="*/ 2331995 w 17227413"/>
              <a:gd name="connsiteY66" fmla="*/ 32421 h 202134"/>
              <a:gd name="connsiteX67" fmla="*/ 2339461 w 17227413"/>
              <a:gd name="connsiteY67" fmla="*/ 43496 h 202134"/>
              <a:gd name="connsiteX68" fmla="*/ 2343982 w 17227413"/>
              <a:gd name="connsiteY68" fmla="*/ 40449 h 202134"/>
              <a:gd name="connsiteX69" fmla="*/ 2387070 w 17227413"/>
              <a:gd name="connsiteY69" fmla="*/ 31750 h 202134"/>
              <a:gd name="connsiteX70" fmla="*/ 2430156 w 17227413"/>
              <a:gd name="connsiteY70" fmla="*/ 40449 h 202134"/>
              <a:gd name="connsiteX71" fmla="*/ 2435491 w 17227413"/>
              <a:gd name="connsiteY71" fmla="*/ 44045 h 202134"/>
              <a:gd name="connsiteX72" fmla="*/ 2443327 w 17227413"/>
              <a:gd name="connsiteY72" fmla="*/ 32421 h 202134"/>
              <a:gd name="connsiteX73" fmla="*/ 2521601 w 17227413"/>
              <a:gd name="connsiteY73" fmla="*/ 0 h 202134"/>
              <a:gd name="connsiteX74" fmla="*/ 2599874 w 17227413"/>
              <a:gd name="connsiteY74" fmla="*/ 32421 h 202134"/>
              <a:gd name="connsiteX75" fmla="*/ 2607340 w 17227413"/>
              <a:gd name="connsiteY75" fmla="*/ 43496 h 202134"/>
              <a:gd name="connsiteX76" fmla="*/ 2611860 w 17227413"/>
              <a:gd name="connsiteY76" fmla="*/ 40449 h 202134"/>
              <a:gd name="connsiteX77" fmla="*/ 2654946 w 17227413"/>
              <a:gd name="connsiteY77" fmla="*/ 31750 h 202134"/>
              <a:gd name="connsiteX78" fmla="*/ 2698035 w 17227413"/>
              <a:gd name="connsiteY78" fmla="*/ 40449 h 202134"/>
              <a:gd name="connsiteX79" fmla="*/ 2703368 w 17227413"/>
              <a:gd name="connsiteY79" fmla="*/ 44045 h 202134"/>
              <a:gd name="connsiteX80" fmla="*/ 2711205 w 17227413"/>
              <a:gd name="connsiteY80" fmla="*/ 32421 h 202134"/>
              <a:gd name="connsiteX81" fmla="*/ 2789478 w 17227413"/>
              <a:gd name="connsiteY81" fmla="*/ 0 h 202134"/>
              <a:gd name="connsiteX82" fmla="*/ 2867751 w 17227413"/>
              <a:gd name="connsiteY82" fmla="*/ 32421 h 202134"/>
              <a:gd name="connsiteX83" fmla="*/ 2875218 w 17227413"/>
              <a:gd name="connsiteY83" fmla="*/ 43496 h 202134"/>
              <a:gd name="connsiteX84" fmla="*/ 2879738 w 17227413"/>
              <a:gd name="connsiteY84" fmla="*/ 40449 h 202134"/>
              <a:gd name="connsiteX85" fmla="*/ 2922826 w 17227413"/>
              <a:gd name="connsiteY85" fmla="*/ 31750 h 202134"/>
              <a:gd name="connsiteX86" fmla="*/ 2965913 w 17227413"/>
              <a:gd name="connsiteY86" fmla="*/ 40449 h 202134"/>
              <a:gd name="connsiteX87" fmla="*/ 2971248 w 17227413"/>
              <a:gd name="connsiteY87" fmla="*/ 44045 h 202134"/>
              <a:gd name="connsiteX88" fmla="*/ 2979084 w 17227413"/>
              <a:gd name="connsiteY88" fmla="*/ 32421 h 202134"/>
              <a:gd name="connsiteX89" fmla="*/ 3057357 w 17227413"/>
              <a:gd name="connsiteY89" fmla="*/ 0 h 202134"/>
              <a:gd name="connsiteX90" fmla="*/ 3135630 w 17227413"/>
              <a:gd name="connsiteY90" fmla="*/ 32421 h 202134"/>
              <a:gd name="connsiteX91" fmla="*/ 3143096 w 17227413"/>
              <a:gd name="connsiteY91" fmla="*/ 43496 h 202134"/>
              <a:gd name="connsiteX92" fmla="*/ 3147617 w 17227413"/>
              <a:gd name="connsiteY92" fmla="*/ 40449 h 202134"/>
              <a:gd name="connsiteX93" fmla="*/ 3190704 w 17227413"/>
              <a:gd name="connsiteY93" fmla="*/ 31750 h 202134"/>
              <a:gd name="connsiteX94" fmla="*/ 3233791 w 17227413"/>
              <a:gd name="connsiteY94" fmla="*/ 40449 h 202134"/>
              <a:gd name="connsiteX95" fmla="*/ 3239125 w 17227413"/>
              <a:gd name="connsiteY95" fmla="*/ 44045 h 202134"/>
              <a:gd name="connsiteX96" fmla="*/ 3246962 w 17227413"/>
              <a:gd name="connsiteY96" fmla="*/ 32421 h 202134"/>
              <a:gd name="connsiteX97" fmla="*/ 3325235 w 17227413"/>
              <a:gd name="connsiteY97" fmla="*/ 0 h 202134"/>
              <a:gd name="connsiteX98" fmla="*/ 3403507 w 17227413"/>
              <a:gd name="connsiteY98" fmla="*/ 32421 h 202134"/>
              <a:gd name="connsiteX99" fmla="*/ 3410974 w 17227413"/>
              <a:gd name="connsiteY99" fmla="*/ 43496 h 202134"/>
              <a:gd name="connsiteX100" fmla="*/ 3415494 w 17227413"/>
              <a:gd name="connsiteY100" fmla="*/ 40449 h 202134"/>
              <a:gd name="connsiteX101" fmla="*/ 3458582 w 17227413"/>
              <a:gd name="connsiteY101" fmla="*/ 31750 h 202134"/>
              <a:gd name="connsiteX102" fmla="*/ 3501667 w 17227413"/>
              <a:gd name="connsiteY102" fmla="*/ 40449 h 202134"/>
              <a:gd name="connsiteX103" fmla="*/ 3506999 w 17227413"/>
              <a:gd name="connsiteY103" fmla="*/ 44044 h 202134"/>
              <a:gd name="connsiteX104" fmla="*/ 3514835 w 17227413"/>
              <a:gd name="connsiteY104" fmla="*/ 32421 h 202134"/>
              <a:gd name="connsiteX105" fmla="*/ 3593106 w 17227413"/>
              <a:gd name="connsiteY105" fmla="*/ 0 h 202134"/>
              <a:gd name="connsiteX106" fmla="*/ 3671380 w 17227413"/>
              <a:gd name="connsiteY106" fmla="*/ 32421 h 202134"/>
              <a:gd name="connsiteX107" fmla="*/ 3678847 w 17227413"/>
              <a:gd name="connsiteY107" fmla="*/ 43497 h 202134"/>
              <a:gd name="connsiteX108" fmla="*/ 3683370 w 17227413"/>
              <a:gd name="connsiteY108" fmla="*/ 40449 h 202134"/>
              <a:gd name="connsiteX109" fmla="*/ 3726456 w 17227413"/>
              <a:gd name="connsiteY109" fmla="*/ 31750 h 202134"/>
              <a:gd name="connsiteX110" fmla="*/ 3769545 w 17227413"/>
              <a:gd name="connsiteY110" fmla="*/ 40449 h 202134"/>
              <a:gd name="connsiteX111" fmla="*/ 3774876 w 17227413"/>
              <a:gd name="connsiteY111" fmla="*/ 44043 h 202134"/>
              <a:gd name="connsiteX112" fmla="*/ 3782712 w 17227413"/>
              <a:gd name="connsiteY112" fmla="*/ 32421 h 202134"/>
              <a:gd name="connsiteX113" fmla="*/ 3860984 w 17227413"/>
              <a:gd name="connsiteY113" fmla="*/ 0 h 202134"/>
              <a:gd name="connsiteX114" fmla="*/ 3939258 w 17227413"/>
              <a:gd name="connsiteY114" fmla="*/ 32421 h 202134"/>
              <a:gd name="connsiteX115" fmla="*/ 3946725 w 17227413"/>
              <a:gd name="connsiteY115" fmla="*/ 43497 h 202134"/>
              <a:gd name="connsiteX116" fmla="*/ 3951248 w 17227413"/>
              <a:gd name="connsiteY116" fmla="*/ 40449 h 202134"/>
              <a:gd name="connsiteX117" fmla="*/ 3994334 w 17227413"/>
              <a:gd name="connsiteY117" fmla="*/ 31750 h 202134"/>
              <a:gd name="connsiteX118" fmla="*/ 4037423 w 17227413"/>
              <a:gd name="connsiteY118" fmla="*/ 40449 h 202134"/>
              <a:gd name="connsiteX119" fmla="*/ 4042755 w 17227413"/>
              <a:gd name="connsiteY119" fmla="*/ 44044 h 202134"/>
              <a:gd name="connsiteX120" fmla="*/ 4050590 w 17227413"/>
              <a:gd name="connsiteY120" fmla="*/ 32421 h 202134"/>
              <a:gd name="connsiteX121" fmla="*/ 4128863 w 17227413"/>
              <a:gd name="connsiteY121" fmla="*/ 0 h 202134"/>
              <a:gd name="connsiteX122" fmla="*/ 4207137 w 17227413"/>
              <a:gd name="connsiteY122" fmla="*/ 32421 h 202134"/>
              <a:gd name="connsiteX123" fmla="*/ 4214604 w 17227413"/>
              <a:gd name="connsiteY123" fmla="*/ 43497 h 202134"/>
              <a:gd name="connsiteX124" fmla="*/ 4219126 w 17227413"/>
              <a:gd name="connsiteY124" fmla="*/ 40449 h 202134"/>
              <a:gd name="connsiteX125" fmla="*/ 4262213 w 17227413"/>
              <a:gd name="connsiteY125" fmla="*/ 31750 h 202134"/>
              <a:gd name="connsiteX126" fmla="*/ 4305302 w 17227413"/>
              <a:gd name="connsiteY126" fmla="*/ 40449 h 202134"/>
              <a:gd name="connsiteX127" fmla="*/ 4310633 w 17227413"/>
              <a:gd name="connsiteY127" fmla="*/ 44043 h 202134"/>
              <a:gd name="connsiteX128" fmla="*/ 4318468 w 17227413"/>
              <a:gd name="connsiteY128" fmla="*/ 32421 h 202134"/>
              <a:gd name="connsiteX129" fmla="*/ 4396741 w 17227413"/>
              <a:gd name="connsiteY129" fmla="*/ 0 h 202134"/>
              <a:gd name="connsiteX130" fmla="*/ 4475015 w 17227413"/>
              <a:gd name="connsiteY130" fmla="*/ 32421 h 202134"/>
              <a:gd name="connsiteX131" fmla="*/ 4482482 w 17227413"/>
              <a:gd name="connsiteY131" fmla="*/ 43497 h 202134"/>
              <a:gd name="connsiteX132" fmla="*/ 4487004 w 17227413"/>
              <a:gd name="connsiteY132" fmla="*/ 40449 h 202134"/>
              <a:gd name="connsiteX133" fmla="*/ 4530091 w 17227413"/>
              <a:gd name="connsiteY133" fmla="*/ 31750 h 202134"/>
              <a:gd name="connsiteX134" fmla="*/ 4573180 w 17227413"/>
              <a:gd name="connsiteY134" fmla="*/ 40449 h 202134"/>
              <a:gd name="connsiteX135" fmla="*/ 4578511 w 17227413"/>
              <a:gd name="connsiteY135" fmla="*/ 44043 h 202134"/>
              <a:gd name="connsiteX136" fmla="*/ 4586346 w 17227413"/>
              <a:gd name="connsiteY136" fmla="*/ 32421 h 202134"/>
              <a:gd name="connsiteX137" fmla="*/ 4664619 w 17227413"/>
              <a:gd name="connsiteY137" fmla="*/ 0 h 202134"/>
              <a:gd name="connsiteX138" fmla="*/ 4742893 w 17227413"/>
              <a:gd name="connsiteY138" fmla="*/ 32421 h 202134"/>
              <a:gd name="connsiteX139" fmla="*/ 4750360 w 17227413"/>
              <a:gd name="connsiteY139" fmla="*/ 43497 h 202134"/>
              <a:gd name="connsiteX140" fmla="*/ 4754882 w 17227413"/>
              <a:gd name="connsiteY140" fmla="*/ 40449 h 202134"/>
              <a:gd name="connsiteX141" fmla="*/ 4797969 w 17227413"/>
              <a:gd name="connsiteY141" fmla="*/ 31750 h 202134"/>
              <a:gd name="connsiteX142" fmla="*/ 4841058 w 17227413"/>
              <a:gd name="connsiteY142" fmla="*/ 40449 h 202134"/>
              <a:gd name="connsiteX143" fmla="*/ 4846390 w 17227413"/>
              <a:gd name="connsiteY143" fmla="*/ 44044 h 202134"/>
              <a:gd name="connsiteX144" fmla="*/ 4854225 w 17227413"/>
              <a:gd name="connsiteY144" fmla="*/ 32421 h 202134"/>
              <a:gd name="connsiteX145" fmla="*/ 4932499 w 17227413"/>
              <a:gd name="connsiteY145" fmla="*/ 0 h 202134"/>
              <a:gd name="connsiteX146" fmla="*/ 5010772 w 17227413"/>
              <a:gd name="connsiteY146" fmla="*/ 32421 h 202134"/>
              <a:gd name="connsiteX147" fmla="*/ 5018239 w 17227413"/>
              <a:gd name="connsiteY147" fmla="*/ 43497 h 202134"/>
              <a:gd name="connsiteX148" fmla="*/ 5022761 w 17227413"/>
              <a:gd name="connsiteY148" fmla="*/ 40449 h 202134"/>
              <a:gd name="connsiteX149" fmla="*/ 5065848 w 17227413"/>
              <a:gd name="connsiteY149" fmla="*/ 31750 h 202134"/>
              <a:gd name="connsiteX150" fmla="*/ 5108937 w 17227413"/>
              <a:gd name="connsiteY150" fmla="*/ 40449 h 202134"/>
              <a:gd name="connsiteX151" fmla="*/ 5114268 w 17227413"/>
              <a:gd name="connsiteY151" fmla="*/ 44043 h 202134"/>
              <a:gd name="connsiteX152" fmla="*/ 5122103 w 17227413"/>
              <a:gd name="connsiteY152" fmla="*/ 32421 h 202134"/>
              <a:gd name="connsiteX153" fmla="*/ 5200376 w 17227413"/>
              <a:gd name="connsiteY153" fmla="*/ 0 h 202134"/>
              <a:gd name="connsiteX154" fmla="*/ 5278650 w 17227413"/>
              <a:gd name="connsiteY154" fmla="*/ 32421 h 202134"/>
              <a:gd name="connsiteX155" fmla="*/ 5286117 w 17227413"/>
              <a:gd name="connsiteY155" fmla="*/ 43497 h 202134"/>
              <a:gd name="connsiteX156" fmla="*/ 5290639 w 17227413"/>
              <a:gd name="connsiteY156" fmla="*/ 40449 h 202134"/>
              <a:gd name="connsiteX157" fmla="*/ 5333726 w 17227413"/>
              <a:gd name="connsiteY157" fmla="*/ 31750 h 202134"/>
              <a:gd name="connsiteX158" fmla="*/ 5376815 w 17227413"/>
              <a:gd name="connsiteY158" fmla="*/ 40449 h 202134"/>
              <a:gd name="connsiteX159" fmla="*/ 5382146 w 17227413"/>
              <a:gd name="connsiteY159" fmla="*/ 44043 h 202134"/>
              <a:gd name="connsiteX160" fmla="*/ 5389981 w 17227413"/>
              <a:gd name="connsiteY160" fmla="*/ 32421 h 202134"/>
              <a:gd name="connsiteX161" fmla="*/ 5468254 w 17227413"/>
              <a:gd name="connsiteY161" fmla="*/ 0 h 202134"/>
              <a:gd name="connsiteX162" fmla="*/ 5546528 w 17227413"/>
              <a:gd name="connsiteY162" fmla="*/ 32421 h 202134"/>
              <a:gd name="connsiteX163" fmla="*/ 5553995 w 17227413"/>
              <a:gd name="connsiteY163" fmla="*/ 43497 h 202134"/>
              <a:gd name="connsiteX164" fmla="*/ 5558517 w 17227413"/>
              <a:gd name="connsiteY164" fmla="*/ 40449 h 202134"/>
              <a:gd name="connsiteX165" fmla="*/ 5601604 w 17227413"/>
              <a:gd name="connsiteY165" fmla="*/ 31750 h 202134"/>
              <a:gd name="connsiteX166" fmla="*/ 5644693 w 17227413"/>
              <a:gd name="connsiteY166" fmla="*/ 40449 h 202134"/>
              <a:gd name="connsiteX167" fmla="*/ 5650025 w 17227413"/>
              <a:gd name="connsiteY167" fmla="*/ 44044 h 202134"/>
              <a:gd name="connsiteX168" fmla="*/ 5657860 w 17227413"/>
              <a:gd name="connsiteY168" fmla="*/ 32421 h 202134"/>
              <a:gd name="connsiteX169" fmla="*/ 5736134 w 17227413"/>
              <a:gd name="connsiteY169" fmla="*/ 0 h 202134"/>
              <a:gd name="connsiteX170" fmla="*/ 5814407 w 17227413"/>
              <a:gd name="connsiteY170" fmla="*/ 32421 h 202134"/>
              <a:gd name="connsiteX171" fmla="*/ 5821874 w 17227413"/>
              <a:gd name="connsiteY171" fmla="*/ 43497 h 202134"/>
              <a:gd name="connsiteX172" fmla="*/ 5826396 w 17227413"/>
              <a:gd name="connsiteY172" fmla="*/ 40449 h 202134"/>
              <a:gd name="connsiteX173" fmla="*/ 5869483 w 17227413"/>
              <a:gd name="connsiteY173" fmla="*/ 31750 h 202134"/>
              <a:gd name="connsiteX174" fmla="*/ 5912572 w 17227413"/>
              <a:gd name="connsiteY174" fmla="*/ 40449 h 202134"/>
              <a:gd name="connsiteX175" fmla="*/ 5917903 w 17227413"/>
              <a:gd name="connsiteY175" fmla="*/ 44043 h 202134"/>
              <a:gd name="connsiteX176" fmla="*/ 5925738 w 17227413"/>
              <a:gd name="connsiteY176" fmla="*/ 32421 h 202134"/>
              <a:gd name="connsiteX177" fmla="*/ 6004012 w 17227413"/>
              <a:gd name="connsiteY177" fmla="*/ 0 h 202134"/>
              <a:gd name="connsiteX178" fmla="*/ 6082285 w 17227413"/>
              <a:gd name="connsiteY178" fmla="*/ 32421 h 202134"/>
              <a:gd name="connsiteX179" fmla="*/ 6089752 w 17227413"/>
              <a:gd name="connsiteY179" fmla="*/ 43497 h 202134"/>
              <a:gd name="connsiteX180" fmla="*/ 6094274 w 17227413"/>
              <a:gd name="connsiteY180" fmla="*/ 40449 h 202134"/>
              <a:gd name="connsiteX181" fmla="*/ 6137361 w 17227413"/>
              <a:gd name="connsiteY181" fmla="*/ 31750 h 202134"/>
              <a:gd name="connsiteX182" fmla="*/ 6180450 w 17227413"/>
              <a:gd name="connsiteY182" fmla="*/ 40449 h 202134"/>
              <a:gd name="connsiteX183" fmla="*/ 6185781 w 17227413"/>
              <a:gd name="connsiteY183" fmla="*/ 44043 h 202134"/>
              <a:gd name="connsiteX184" fmla="*/ 6193616 w 17227413"/>
              <a:gd name="connsiteY184" fmla="*/ 32421 h 202134"/>
              <a:gd name="connsiteX185" fmla="*/ 6271890 w 17227413"/>
              <a:gd name="connsiteY185" fmla="*/ 0 h 202134"/>
              <a:gd name="connsiteX186" fmla="*/ 6350163 w 17227413"/>
              <a:gd name="connsiteY186" fmla="*/ 32421 h 202134"/>
              <a:gd name="connsiteX187" fmla="*/ 6357630 w 17227413"/>
              <a:gd name="connsiteY187" fmla="*/ 43497 h 202134"/>
              <a:gd name="connsiteX188" fmla="*/ 6362152 w 17227413"/>
              <a:gd name="connsiteY188" fmla="*/ 40449 h 202134"/>
              <a:gd name="connsiteX189" fmla="*/ 6405239 w 17227413"/>
              <a:gd name="connsiteY189" fmla="*/ 31750 h 202134"/>
              <a:gd name="connsiteX190" fmla="*/ 6448328 w 17227413"/>
              <a:gd name="connsiteY190" fmla="*/ 40449 h 202134"/>
              <a:gd name="connsiteX191" fmla="*/ 6453660 w 17227413"/>
              <a:gd name="connsiteY191" fmla="*/ 44044 h 202134"/>
              <a:gd name="connsiteX192" fmla="*/ 6461495 w 17227413"/>
              <a:gd name="connsiteY192" fmla="*/ 32421 h 202134"/>
              <a:gd name="connsiteX193" fmla="*/ 6539769 w 17227413"/>
              <a:gd name="connsiteY193" fmla="*/ 0 h 202134"/>
              <a:gd name="connsiteX194" fmla="*/ 6618042 w 17227413"/>
              <a:gd name="connsiteY194" fmla="*/ 32421 h 202134"/>
              <a:gd name="connsiteX195" fmla="*/ 6625509 w 17227413"/>
              <a:gd name="connsiteY195" fmla="*/ 43497 h 202134"/>
              <a:gd name="connsiteX196" fmla="*/ 6630031 w 17227413"/>
              <a:gd name="connsiteY196" fmla="*/ 40449 h 202134"/>
              <a:gd name="connsiteX197" fmla="*/ 6673119 w 17227413"/>
              <a:gd name="connsiteY197" fmla="*/ 31750 h 202134"/>
              <a:gd name="connsiteX198" fmla="*/ 6716207 w 17227413"/>
              <a:gd name="connsiteY198" fmla="*/ 40449 h 202134"/>
              <a:gd name="connsiteX199" fmla="*/ 6721538 w 17227413"/>
              <a:gd name="connsiteY199" fmla="*/ 44043 h 202134"/>
              <a:gd name="connsiteX200" fmla="*/ 6729373 w 17227413"/>
              <a:gd name="connsiteY200" fmla="*/ 32421 h 202134"/>
              <a:gd name="connsiteX201" fmla="*/ 6807647 w 17227413"/>
              <a:gd name="connsiteY201" fmla="*/ 0 h 202134"/>
              <a:gd name="connsiteX202" fmla="*/ 6885920 w 17227413"/>
              <a:gd name="connsiteY202" fmla="*/ 32421 h 202134"/>
              <a:gd name="connsiteX203" fmla="*/ 6893387 w 17227413"/>
              <a:gd name="connsiteY203" fmla="*/ 43497 h 202134"/>
              <a:gd name="connsiteX204" fmla="*/ 6897909 w 17227413"/>
              <a:gd name="connsiteY204" fmla="*/ 40449 h 202134"/>
              <a:gd name="connsiteX205" fmla="*/ 6940996 w 17227413"/>
              <a:gd name="connsiteY205" fmla="*/ 31750 h 202134"/>
              <a:gd name="connsiteX206" fmla="*/ 6984085 w 17227413"/>
              <a:gd name="connsiteY206" fmla="*/ 40449 h 202134"/>
              <a:gd name="connsiteX207" fmla="*/ 6989416 w 17227413"/>
              <a:gd name="connsiteY207" fmla="*/ 44043 h 202134"/>
              <a:gd name="connsiteX208" fmla="*/ 6997251 w 17227413"/>
              <a:gd name="connsiteY208" fmla="*/ 32421 h 202134"/>
              <a:gd name="connsiteX209" fmla="*/ 7075525 w 17227413"/>
              <a:gd name="connsiteY209" fmla="*/ 0 h 202134"/>
              <a:gd name="connsiteX210" fmla="*/ 7153798 w 17227413"/>
              <a:gd name="connsiteY210" fmla="*/ 32421 h 202134"/>
              <a:gd name="connsiteX211" fmla="*/ 7161265 w 17227413"/>
              <a:gd name="connsiteY211" fmla="*/ 43497 h 202134"/>
              <a:gd name="connsiteX212" fmla="*/ 7165787 w 17227413"/>
              <a:gd name="connsiteY212" fmla="*/ 40449 h 202134"/>
              <a:gd name="connsiteX213" fmla="*/ 7208874 w 17227413"/>
              <a:gd name="connsiteY213" fmla="*/ 31750 h 202134"/>
              <a:gd name="connsiteX214" fmla="*/ 7251963 w 17227413"/>
              <a:gd name="connsiteY214" fmla="*/ 40449 h 202134"/>
              <a:gd name="connsiteX215" fmla="*/ 7257294 w 17227413"/>
              <a:gd name="connsiteY215" fmla="*/ 44044 h 202134"/>
              <a:gd name="connsiteX216" fmla="*/ 7265130 w 17227413"/>
              <a:gd name="connsiteY216" fmla="*/ 32421 h 202134"/>
              <a:gd name="connsiteX217" fmla="*/ 7343404 w 17227413"/>
              <a:gd name="connsiteY217" fmla="*/ 0 h 202134"/>
              <a:gd name="connsiteX218" fmla="*/ 7421676 w 17227413"/>
              <a:gd name="connsiteY218" fmla="*/ 32421 h 202134"/>
              <a:gd name="connsiteX219" fmla="*/ 7429145 w 17227413"/>
              <a:gd name="connsiteY219" fmla="*/ 43497 h 202134"/>
              <a:gd name="connsiteX220" fmla="*/ 7433666 w 17227413"/>
              <a:gd name="connsiteY220" fmla="*/ 40449 h 202134"/>
              <a:gd name="connsiteX221" fmla="*/ 7476754 w 17227413"/>
              <a:gd name="connsiteY221" fmla="*/ 31750 h 202134"/>
              <a:gd name="connsiteX222" fmla="*/ 7519842 w 17227413"/>
              <a:gd name="connsiteY222" fmla="*/ 40449 h 202134"/>
              <a:gd name="connsiteX223" fmla="*/ 7525172 w 17227413"/>
              <a:gd name="connsiteY223" fmla="*/ 44043 h 202134"/>
              <a:gd name="connsiteX224" fmla="*/ 7533008 w 17227413"/>
              <a:gd name="connsiteY224" fmla="*/ 32421 h 202134"/>
              <a:gd name="connsiteX225" fmla="*/ 7611282 w 17227413"/>
              <a:gd name="connsiteY225" fmla="*/ 0 h 202134"/>
              <a:gd name="connsiteX226" fmla="*/ 7689554 w 17227413"/>
              <a:gd name="connsiteY226" fmla="*/ 32421 h 202134"/>
              <a:gd name="connsiteX227" fmla="*/ 7697022 w 17227413"/>
              <a:gd name="connsiteY227" fmla="*/ 43497 h 202134"/>
              <a:gd name="connsiteX228" fmla="*/ 7701544 w 17227413"/>
              <a:gd name="connsiteY228" fmla="*/ 40449 h 202134"/>
              <a:gd name="connsiteX229" fmla="*/ 7744631 w 17227413"/>
              <a:gd name="connsiteY229" fmla="*/ 31750 h 202134"/>
              <a:gd name="connsiteX230" fmla="*/ 7787718 w 17227413"/>
              <a:gd name="connsiteY230" fmla="*/ 40449 h 202134"/>
              <a:gd name="connsiteX231" fmla="*/ 7793050 w 17227413"/>
              <a:gd name="connsiteY231" fmla="*/ 44043 h 202134"/>
              <a:gd name="connsiteX232" fmla="*/ 7800886 w 17227413"/>
              <a:gd name="connsiteY232" fmla="*/ 32421 h 202134"/>
              <a:gd name="connsiteX233" fmla="*/ 7879159 w 17227413"/>
              <a:gd name="connsiteY233" fmla="*/ 0 h 202134"/>
              <a:gd name="connsiteX234" fmla="*/ 7957432 w 17227413"/>
              <a:gd name="connsiteY234" fmla="*/ 32421 h 202134"/>
              <a:gd name="connsiteX235" fmla="*/ 7964900 w 17227413"/>
              <a:gd name="connsiteY235" fmla="*/ 43497 h 202134"/>
              <a:gd name="connsiteX236" fmla="*/ 7969422 w 17227413"/>
              <a:gd name="connsiteY236" fmla="*/ 40449 h 202134"/>
              <a:gd name="connsiteX237" fmla="*/ 8012509 w 17227413"/>
              <a:gd name="connsiteY237" fmla="*/ 31750 h 202134"/>
              <a:gd name="connsiteX238" fmla="*/ 8055596 w 17227413"/>
              <a:gd name="connsiteY238" fmla="*/ 40449 h 202134"/>
              <a:gd name="connsiteX239" fmla="*/ 8060929 w 17227413"/>
              <a:gd name="connsiteY239" fmla="*/ 44044 h 202134"/>
              <a:gd name="connsiteX240" fmla="*/ 8068765 w 17227413"/>
              <a:gd name="connsiteY240" fmla="*/ 32421 h 202134"/>
              <a:gd name="connsiteX241" fmla="*/ 8147038 w 17227413"/>
              <a:gd name="connsiteY241" fmla="*/ 0 h 202134"/>
              <a:gd name="connsiteX242" fmla="*/ 8225311 w 17227413"/>
              <a:gd name="connsiteY242" fmla="*/ 32421 h 202134"/>
              <a:gd name="connsiteX243" fmla="*/ 8232779 w 17227413"/>
              <a:gd name="connsiteY243" fmla="*/ 43497 h 202134"/>
              <a:gd name="connsiteX244" fmla="*/ 8237301 w 17227413"/>
              <a:gd name="connsiteY244" fmla="*/ 40449 h 202134"/>
              <a:gd name="connsiteX245" fmla="*/ 8280388 w 17227413"/>
              <a:gd name="connsiteY245" fmla="*/ 31750 h 202134"/>
              <a:gd name="connsiteX246" fmla="*/ 8323475 w 17227413"/>
              <a:gd name="connsiteY246" fmla="*/ 40449 h 202134"/>
              <a:gd name="connsiteX247" fmla="*/ 8328801 w 17227413"/>
              <a:gd name="connsiteY247" fmla="*/ 44040 h 202134"/>
              <a:gd name="connsiteX248" fmla="*/ 8336635 w 17227413"/>
              <a:gd name="connsiteY248" fmla="*/ 32421 h 202134"/>
              <a:gd name="connsiteX249" fmla="*/ 8414908 w 17227413"/>
              <a:gd name="connsiteY249" fmla="*/ 0 h 202134"/>
              <a:gd name="connsiteX250" fmla="*/ 8493181 w 17227413"/>
              <a:gd name="connsiteY250" fmla="*/ 32421 h 202134"/>
              <a:gd name="connsiteX251" fmla="*/ 8500649 w 17227413"/>
              <a:gd name="connsiteY251" fmla="*/ 43497 h 202134"/>
              <a:gd name="connsiteX252" fmla="*/ 8505171 w 17227413"/>
              <a:gd name="connsiteY252" fmla="*/ 40449 h 202134"/>
              <a:gd name="connsiteX253" fmla="*/ 8548258 w 17227413"/>
              <a:gd name="connsiteY253" fmla="*/ 31750 h 202134"/>
              <a:gd name="connsiteX254" fmla="*/ 8591346 w 17227413"/>
              <a:gd name="connsiteY254" fmla="*/ 40449 h 202134"/>
              <a:gd name="connsiteX255" fmla="*/ 8596958 w 17227413"/>
              <a:gd name="connsiteY255" fmla="*/ 44233 h 202134"/>
              <a:gd name="connsiteX256" fmla="*/ 8604922 w 17227413"/>
              <a:gd name="connsiteY256" fmla="*/ 32422 h 202134"/>
              <a:gd name="connsiteX257" fmla="*/ 8683195 w 17227413"/>
              <a:gd name="connsiteY257" fmla="*/ 0 h 202134"/>
              <a:gd name="connsiteX258" fmla="*/ 8761468 w 17227413"/>
              <a:gd name="connsiteY258" fmla="*/ 32421 h 202134"/>
              <a:gd name="connsiteX259" fmla="*/ 8768935 w 17227413"/>
              <a:gd name="connsiteY259" fmla="*/ 43496 h 202134"/>
              <a:gd name="connsiteX260" fmla="*/ 8773455 w 17227413"/>
              <a:gd name="connsiteY260" fmla="*/ 40449 h 202134"/>
              <a:gd name="connsiteX261" fmla="*/ 8816542 w 17227413"/>
              <a:gd name="connsiteY261" fmla="*/ 31750 h 202134"/>
              <a:gd name="connsiteX262" fmla="*/ 8859629 w 17227413"/>
              <a:gd name="connsiteY262" fmla="*/ 40449 h 202134"/>
              <a:gd name="connsiteX263" fmla="*/ 8864963 w 17227413"/>
              <a:gd name="connsiteY263" fmla="*/ 44044 h 202134"/>
              <a:gd name="connsiteX264" fmla="*/ 8872800 w 17227413"/>
              <a:gd name="connsiteY264" fmla="*/ 32421 h 202134"/>
              <a:gd name="connsiteX265" fmla="*/ 8951073 w 17227413"/>
              <a:gd name="connsiteY265" fmla="*/ 0 h 202134"/>
              <a:gd name="connsiteX266" fmla="*/ 9029346 w 17227413"/>
              <a:gd name="connsiteY266" fmla="*/ 32421 h 202134"/>
              <a:gd name="connsiteX267" fmla="*/ 9036813 w 17227413"/>
              <a:gd name="connsiteY267" fmla="*/ 43496 h 202134"/>
              <a:gd name="connsiteX268" fmla="*/ 9041333 w 17227413"/>
              <a:gd name="connsiteY268" fmla="*/ 40449 h 202134"/>
              <a:gd name="connsiteX269" fmla="*/ 9084420 w 17227413"/>
              <a:gd name="connsiteY269" fmla="*/ 31750 h 202134"/>
              <a:gd name="connsiteX270" fmla="*/ 9127508 w 17227413"/>
              <a:gd name="connsiteY270" fmla="*/ 40449 h 202134"/>
              <a:gd name="connsiteX271" fmla="*/ 9132841 w 17227413"/>
              <a:gd name="connsiteY271" fmla="*/ 44045 h 202134"/>
              <a:gd name="connsiteX272" fmla="*/ 9140679 w 17227413"/>
              <a:gd name="connsiteY272" fmla="*/ 32421 h 202134"/>
              <a:gd name="connsiteX273" fmla="*/ 9218952 w 17227413"/>
              <a:gd name="connsiteY273" fmla="*/ 0 h 202134"/>
              <a:gd name="connsiteX274" fmla="*/ 9297225 w 17227413"/>
              <a:gd name="connsiteY274" fmla="*/ 32421 h 202134"/>
              <a:gd name="connsiteX275" fmla="*/ 9304692 w 17227413"/>
              <a:gd name="connsiteY275" fmla="*/ 43496 h 202134"/>
              <a:gd name="connsiteX276" fmla="*/ 9309212 w 17227413"/>
              <a:gd name="connsiteY276" fmla="*/ 40449 h 202134"/>
              <a:gd name="connsiteX277" fmla="*/ 9352300 w 17227413"/>
              <a:gd name="connsiteY277" fmla="*/ 31750 h 202134"/>
              <a:gd name="connsiteX278" fmla="*/ 9395387 w 17227413"/>
              <a:gd name="connsiteY278" fmla="*/ 40449 h 202134"/>
              <a:gd name="connsiteX279" fmla="*/ 9400721 w 17227413"/>
              <a:gd name="connsiteY279" fmla="*/ 44045 h 202134"/>
              <a:gd name="connsiteX280" fmla="*/ 9408558 w 17227413"/>
              <a:gd name="connsiteY280" fmla="*/ 32421 h 202134"/>
              <a:gd name="connsiteX281" fmla="*/ 9486831 w 17227413"/>
              <a:gd name="connsiteY281" fmla="*/ 0 h 202134"/>
              <a:gd name="connsiteX282" fmla="*/ 9565104 w 17227413"/>
              <a:gd name="connsiteY282" fmla="*/ 32421 h 202134"/>
              <a:gd name="connsiteX283" fmla="*/ 9572572 w 17227413"/>
              <a:gd name="connsiteY283" fmla="*/ 43496 h 202134"/>
              <a:gd name="connsiteX284" fmla="*/ 9577091 w 17227413"/>
              <a:gd name="connsiteY284" fmla="*/ 40449 h 202134"/>
              <a:gd name="connsiteX285" fmla="*/ 9620179 w 17227413"/>
              <a:gd name="connsiteY285" fmla="*/ 31750 h 202134"/>
              <a:gd name="connsiteX286" fmla="*/ 9663266 w 17227413"/>
              <a:gd name="connsiteY286" fmla="*/ 40449 h 202134"/>
              <a:gd name="connsiteX287" fmla="*/ 9668599 w 17227413"/>
              <a:gd name="connsiteY287" fmla="*/ 44045 h 202134"/>
              <a:gd name="connsiteX288" fmla="*/ 9676437 w 17227413"/>
              <a:gd name="connsiteY288" fmla="*/ 32421 h 202134"/>
              <a:gd name="connsiteX289" fmla="*/ 9754710 w 17227413"/>
              <a:gd name="connsiteY289" fmla="*/ 0 h 202134"/>
              <a:gd name="connsiteX290" fmla="*/ 9832983 w 17227413"/>
              <a:gd name="connsiteY290" fmla="*/ 32421 h 202134"/>
              <a:gd name="connsiteX291" fmla="*/ 9840450 w 17227413"/>
              <a:gd name="connsiteY291" fmla="*/ 43496 h 202134"/>
              <a:gd name="connsiteX292" fmla="*/ 9844970 w 17227413"/>
              <a:gd name="connsiteY292" fmla="*/ 40449 h 202134"/>
              <a:gd name="connsiteX293" fmla="*/ 9888057 w 17227413"/>
              <a:gd name="connsiteY293" fmla="*/ 31750 h 202134"/>
              <a:gd name="connsiteX294" fmla="*/ 9931145 w 17227413"/>
              <a:gd name="connsiteY294" fmla="*/ 40449 h 202134"/>
              <a:gd name="connsiteX295" fmla="*/ 9936478 w 17227413"/>
              <a:gd name="connsiteY295" fmla="*/ 44045 h 202134"/>
              <a:gd name="connsiteX296" fmla="*/ 9944315 w 17227413"/>
              <a:gd name="connsiteY296" fmla="*/ 32421 h 202134"/>
              <a:gd name="connsiteX297" fmla="*/ 10022590 w 17227413"/>
              <a:gd name="connsiteY297" fmla="*/ 0 h 202134"/>
              <a:gd name="connsiteX298" fmla="*/ 10100862 w 17227413"/>
              <a:gd name="connsiteY298" fmla="*/ 32421 h 202134"/>
              <a:gd name="connsiteX299" fmla="*/ 10108329 w 17227413"/>
              <a:gd name="connsiteY299" fmla="*/ 43496 h 202134"/>
              <a:gd name="connsiteX300" fmla="*/ 10112849 w 17227413"/>
              <a:gd name="connsiteY300" fmla="*/ 40449 h 202134"/>
              <a:gd name="connsiteX301" fmla="*/ 10155936 w 17227413"/>
              <a:gd name="connsiteY301" fmla="*/ 31750 h 202134"/>
              <a:gd name="connsiteX302" fmla="*/ 10199023 w 17227413"/>
              <a:gd name="connsiteY302" fmla="*/ 40449 h 202134"/>
              <a:gd name="connsiteX303" fmla="*/ 10204357 w 17227413"/>
              <a:gd name="connsiteY303" fmla="*/ 44044 h 202134"/>
              <a:gd name="connsiteX304" fmla="*/ 10212193 w 17227413"/>
              <a:gd name="connsiteY304" fmla="*/ 32421 h 202134"/>
              <a:gd name="connsiteX305" fmla="*/ 10290467 w 17227413"/>
              <a:gd name="connsiteY305" fmla="*/ 0 h 202134"/>
              <a:gd name="connsiteX306" fmla="*/ 10368740 w 17227413"/>
              <a:gd name="connsiteY306" fmla="*/ 32421 h 202134"/>
              <a:gd name="connsiteX307" fmla="*/ 10376207 w 17227413"/>
              <a:gd name="connsiteY307" fmla="*/ 43496 h 202134"/>
              <a:gd name="connsiteX308" fmla="*/ 10380726 w 17227413"/>
              <a:gd name="connsiteY308" fmla="*/ 40449 h 202134"/>
              <a:gd name="connsiteX309" fmla="*/ 10423813 w 17227413"/>
              <a:gd name="connsiteY309" fmla="*/ 31750 h 202134"/>
              <a:gd name="connsiteX310" fmla="*/ 10466901 w 17227413"/>
              <a:gd name="connsiteY310" fmla="*/ 40449 h 202134"/>
              <a:gd name="connsiteX311" fmla="*/ 10472234 w 17227413"/>
              <a:gd name="connsiteY311" fmla="*/ 44044 h 202134"/>
              <a:gd name="connsiteX312" fmla="*/ 10480071 w 17227413"/>
              <a:gd name="connsiteY312" fmla="*/ 32421 h 202134"/>
              <a:gd name="connsiteX313" fmla="*/ 10558342 w 17227413"/>
              <a:gd name="connsiteY313" fmla="*/ 0 h 202134"/>
              <a:gd name="connsiteX314" fmla="*/ 10636617 w 17227413"/>
              <a:gd name="connsiteY314" fmla="*/ 32421 h 202134"/>
              <a:gd name="connsiteX315" fmla="*/ 10644084 w 17227413"/>
              <a:gd name="connsiteY315" fmla="*/ 43496 h 202134"/>
              <a:gd name="connsiteX316" fmla="*/ 10648603 w 17227413"/>
              <a:gd name="connsiteY316" fmla="*/ 40449 h 202134"/>
              <a:gd name="connsiteX317" fmla="*/ 10691692 w 17227413"/>
              <a:gd name="connsiteY317" fmla="*/ 31750 h 202134"/>
              <a:gd name="connsiteX318" fmla="*/ 10734778 w 17227413"/>
              <a:gd name="connsiteY318" fmla="*/ 40449 h 202134"/>
              <a:gd name="connsiteX319" fmla="*/ 10740113 w 17227413"/>
              <a:gd name="connsiteY319" fmla="*/ 44045 h 202134"/>
              <a:gd name="connsiteX320" fmla="*/ 10747949 w 17227413"/>
              <a:gd name="connsiteY320" fmla="*/ 32421 h 202134"/>
              <a:gd name="connsiteX321" fmla="*/ 10826222 w 17227413"/>
              <a:gd name="connsiteY321" fmla="*/ 0 h 202134"/>
              <a:gd name="connsiteX322" fmla="*/ 10904495 w 17227413"/>
              <a:gd name="connsiteY322" fmla="*/ 32421 h 202134"/>
              <a:gd name="connsiteX323" fmla="*/ 10911961 w 17227413"/>
              <a:gd name="connsiteY323" fmla="*/ 43496 h 202134"/>
              <a:gd name="connsiteX324" fmla="*/ 10916482 w 17227413"/>
              <a:gd name="connsiteY324" fmla="*/ 40449 h 202134"/>
              <a:gd name="connsiteX325" fmla="*/ 10959570 w 17227413"/>
              <a:gd name="connsiteY325" fmla="*/ 31750 h 202134"/>
              <a:gd name="connsiteX326" fmla="*/ 11002656 w 17227413"/>
              <a:gd name="connsiteY326" fmla="*/ 40449 h 202134"/>
              <a:gd name="connsiteX327" fmla="*/ 11007991 w 17227413"/>
              <a:gd name="connsiteY327" fmla="*/ 44045 h 202134"/>
              <a:gd name="connsiteX328" fmla="*/ 11015827 w 17227413"/>
              <a:gd name="connsiteY328" fmla="*/ 32421 h 202134"/>
              <a:gd name="connsiteX329" fmla="*/ 11094101 w 17227413"/>
              <a:gd name="connsiteY329" fmla="*/ 0 h 202134"/>
              <a:gd name="connsiteX330" fmla="*/ 11172374 w 17227413"/>
              <a:gd name="connsiteY330" fmla="*/ 32421 h 202134"/>
              <a:gd name="connsiteX331" fmla="*/ 11179840 w 17227413"/>
              <a:gd name="connsiteY331" fmla="*/ 43496 h 202134"/>
              <a:gd name="connsiteX332" fmla="*/ 11184360 w 17227413"/>
              <a:gd name="connsiteY332" fmla="*/ 40449 h 202134"/>
              <a:gd name="connsiteX333" fmla="*/ 11227446 w 17227413"/>
              <a:gd name="connsiteY333" fmla="*/ 31750 h 202134"/>
              <a:gd name="connsiteX334" fmla="*/ 11270535 w 17227413"/>
              <a:gd name="connsiteY334" fmla="*/ 40449 h 202134"/>
              <a:gd name="connsiteX335" fmla="*/ 11275868 w 17227413"/>
              <a:gd name="connsiteY335" fmla="*/ 44045 h 202134"/>
              <a:gd name="connsiteX336" fmla="*/ 11283705 w 17227413"/>
              <a:gd name="connsiteY336" fmla="*/ 32421 h 202134"/>
              <a:gd name="connsiteX337" fmla="*/ 11361978 w 17227413"/>
              <a:gd name="connsiteY337" fmla="*/ 0 h 202134"/>
              <a:gd name="connsiteX338" fmla="*/ 11440251 w 17227413"/>
              <a:gd name="connsiteY338" fmla="*/ 32421 h 202134"/>
              <a:gd name="connsiteX339" fmla="*/ 11447718 w 17227413"/>
              <a:gd name="connsiteY339" fmla="*/ 43496 h 202134"/>
              <a:gd name="connsiteX340" fmla="*/ 11452238 w 17227413"/>
              <a:gd name="connsiteY340" fmla="*/ 40449 h 202134"/>
              <a:gd name="connsiteX341" fmla="*/ 11495326 w 17227413"/>
              <a:gd name="connsiteY341" fmla="*/ 31750 h 202134"/>
              <a:gd name="connsiteX342" fmla="*/ 11538413 w 17227413"/>
              <a:gd name="connsiteY342" fmla="*/ 40449 h 202134"/>
              <a:gd name="connsiteX343" fmla="*/ 11543748 w 17227413"/>
              <a:gd name="connsiteY343" fmla="*/ 44045 h 202134"/>
              <a:gd name="connsiteX344" fmla="*/ 11551584 w 17227413"/>
              <a:gd name="connsiteY344" fmla="*/ 32421 h 202134"/>
              <a:gd name="connsiteX345" fmla="*/ 11629857 w 17227413"/>
              <a:gd name="connsiteY345" fmla="*/ 0 h 202134"/>
              <a:gd name="connsiteX346" fmla="*/ 11708130 w 17227413"/>
              <a:gd name="connsiteY346" fmla="*/ 32421 h 202134"/>
              <a:gd name="connsiteX347" fmla="*/ 11715596 w 17227413"/>
              <a:gd name="connsiteY347" fmla="*/ 43496 h 202134"/>
              <a:gd name="connsiteX348" fmla="*/ 11720117 w 17227413"/>
              <a:gd name="connsiteY348" fmla="*/ 40449 h 202134"/>
              <a:gd name="connsiteX349" fmla="*/ 11763204 w 17227413"/>
              <a:gd name="connsiteY349" fmla="*/ 31750 h 202134"/>
              <a:gd name="connsiteX350" fmla="*/ 11806291 w 17227413"/>
              <a:gd name="connsiteY350" fmla="*/ 40449 h 202134"/>
              <a:gd name="connsiteX351" fmla="*/ 11811625 w 17227413"/>
              <a:gd name="connsiteY351" fmla="*/ 44045 h 202134"/>
              <a:gd name="connsiteX352" fmla="*/ 11819462 w 17227413"/>
              <a:gd name="connsiteY352" fmla="*/ 32421 h 202134"/>
              <a:gd name="connsiteX353" fmla="*/ 11897735 w 17227413"/>
              <a:gd name="connsiteY353" fmla="*/ 0 h 202134"/>
              <a:gd name="connsiteX354" fmla="*/ 11976007 w 17227413"/>
              <a:gd name="connsiteY354" fmla="*/ 32421 h 202134"/>
              <a:gd name="connsiteX355" fmla="*/ 11983474 w 17227413"/>
              <a:gd name="connsiteY355" fmla="*/ 43496 h 202134"/>
              <a:gd name="connsiteX356" fmla="*/ 11987994 w 17227413"/>
              <a:gd name="connsiteY356" fmla="*/ 40449 h 202134"/>
              <a:gd name="connsiteX357" fmla="*/ 12031082 w 17227413"/>
              <a:gd name="connsiteY357" fmla="*/ 31750 h 202134"/>
              <a:gd name="connsiteX358" fmla="*/ 12074166 w 17227413"/>
              <a:gd name="connsiteY358" fmla="*/ 40449 h 202134"/>
              <a:gd name="connsiteX359" fmla="*/ 12079498 w 17227413"/>
              <a:gd name="connsiteY359" fmla="*/ 44044 h 202134"/>
              <a:gd name="connsiteX360" fmla="*/ 12087335 w 17227413"/>
              <a:gd name="connsiteY360" fmla="*/ 32421 h 202134"/>
              <a:gd name="connsiteX361" fmla="*/ 12165606 w 17227413"/>
              <a:gd name="connsiteY361" fmla="*/ 0 h 202134"/>
              <a:gd name="connsiteX362" fmla="*/ 12243879 w 17227413"/>
              <a:gd name="connsiteY362" fmla="*/ 32421 h 202134"/>
              <a:gd name="connsiteX363" fmla="*/ 12251347 w 17227413"/>
              <a:gd name="connsiteY363" fmla="*/ 43497 h 202134"/>
              <a:gd name="connsiteX364" fmla="*/ 12255869 w 17227413"/>
              <a:gd name="connsiteY364" fmla="*/ 40449 h 202134"/>
              <a:gd name="connsiteX365" fmla="*/ 12298956 w 17227413"/>
              <a:gd name="connsiteY365" fmla="*/ 31750 h 202134"/>
              <a:gd name="connsiteX366" fmla="*/ 12342044 w 17227413"/>
              <a:gd name="connsiteY366" fmla="*/ 40449 h 202134"/>
              <a:gd name="connsiteX367" fmla="*/ 12347375 w 17227413"/>
              <a:gd name="connsiteY367" fmla="*/ 44043 h 202134"/>
              <a:gd name="connsiteX368" fmla="*/ 12355211 w 17227413"/>
              <a:gd name="connsiteY368" fmla="*/ 32421 h 202134"/>
              <a:gd name="connsiteX369" fmla="*/ 12433484 w 17227413"/>
              <a:gd name="connsiteY369" fmla="*/ 0 h 202134"/>
              <a:gd name="connsiteX370" fmla="*/ 12511757 w 17227413"/>
              <a:gd name="connsiteY370" fmla="*/ 32421 h 202134"/>
              <a:gd name="connsiteX371" fmla="*/ 12519225 w 17227413"/>
              <a:gd name="connsiteY371" fmla="*/ 43497 h 202134"/>
              <a:gd name="connsiteX372" fmla="*/ 12523747 w 17227413"/>
              <a:gd name="connsiteY372" fmla="*/ 40449 h 202134"/>
              <a:gd name="connsiteX373" fmla="*/ 12566834 w 17227413"/>
              <a:gd name="connsiteY373" fmla="*/ 31750 h 202134"/>
              <a:gd name="connsiteX374" fmla="*/ 12609922 w 17227413"/>
              <a:gd name="connsiteY374" fmla="*/ 40449 h 202134"/>
              <a:gd name="connsiteX375" fmla="*/ 12615254 w 17227413"/>
              <a:gd name="connsiteY375" fmla="*/ 44044 h 202134"/>
              <a:gd name="connsiteX376" fmla="*/ 12623090 w 17227413"/>
              <a:gd name="connsiteY376" fmla="*/ 32421 h 202134"/>
              <a:gd name="connsiteX377" fmla="*/ 12701363 w 17227413"/>
              <a:gd name="connsiteY377" fmla="*/ 0 h 202134"/>
              <a:gd name="connsiteX378" fmla="*/ 12779636 w 17227413"/>
              <a:gd name="connsiteY378" fmla="*/ 32421 h 202134"/>
              <a:gd name="connsiteX379" fmla="*/ 12787104 w 17227413"/>
              <a:gd name="connsiteY379" fmla="*/ 43497 h 202134"/>
              <a:gd name="connsiteX380" fmla="*/ 12791626 w 17227413"/>
              <a:gd name="connsiteY380" fmla="*/ 40449 h 202134"/>
              <a:gd name="connsiteX381" fmla="*/ 12834713 w 17227413"/>
              <a:gd name="connsiteY381" fmla="*/ 31750 h 202134"/>
              <a:gd name="connsiteX382" fmla="*/ 12877801 w 17227413"/>
              <a:gd name="connsiteY382" fmla="*/ 40449 h 202134"/>
              <a:gd name="connsiteX383" fmla="*/ 12883132 w 17227413"/>
              <a:gd name="connsiteY383" fmla="*/ 44043 h 202134"/>
              <a:gd name="connsiteX384" fmla="*/ 12890968 w 17227413"/>
              <a:gd name="connsiteY384" fmla="*/ 32421 h 202134"/>
              <a:gd name="connsiteX385" fmla="*/ 12969241 w 17227413"/>
              <a:gd name="connsiteY385" fmla="*/ 0 h 202134"/>
              <a:gd name="connsiteX386" fmla="*/ 13047514 w 17227413"/>
              <a:gd name="connsiteY386" fmla="*/ 32421 h 202134"/>
              <a:gd name="connsiteX387" fmla="*/ 13054982 w 17227413"/>
              <a:gd name="connsiteY387" fmla="*/ 43497 h 202134"/>
              <a:gd name="connsiteX388" fmla="*/ 13059504 w 17227413"/>
              <a:gd name="connsiteY388" fmla="*/ 40449 h 202134"/>
              <a:gd name="connsiteX389" fmla="*/ 13102591 w 17227413"/>
              <a:gd name="connsiteY389" fmla="*/ 31750 h 202134"/>
              <a:gd name="connsiteX390" fmla="*/ 13145679 w 17227413"/>
              <a:gd name="connsiteY390" fmla="*/ 40449 h 202134"/>
              <a:gd name="connsiteX391" fmla="*/ 13151010 w 17227413"/>
              <a:gd name="connsiteY391" fmla="*/ 44043 h 202134"/>
              <a:gd name="connsiteX392" fmla="*/ 13158846 w 17227413"/>
              <a:gd name="connsiteY392" fmla="*/ 32421 h 202134"/>
              <a:gd name="connsiteX393" fmla="*/ 13237119 w 17227413"/>
              <a:gd name="connsiteY393" fmla="*/ 0 h 202134"/>
              <a:gd name="connsiteX394" fmla="*/ 13315392 w 17227413"/>
              <a:gd name="connsiteY394" fmla="*/ 32421 h 202134"/>
              <a:gd name="connsiteX395" fmla="*/ 13322860 w 17227413"/>
              <a:gd name="connsiteY395" fmla="*/ 43497 h 202134"/>
              <a:gd name="connsiteX396" fmla="*/ 13327382 w 17227413"/>
              <a:gd name="connsiteY396" fmla="*/ 40449 h 202134"/>
              <a:gd name="connsiteX397" fmla="*/ 13370469 w 17227413"/>
              <a:gd name="connsiteY397" fmla="*/ 31750 h 202134"/>
              <a:gd name="connsiteX398" fmla="*/ 13413557 w 17227413"/>
              <a:gd name="connsiteY398" fmla="*/ 40449 h 202134"/>
              <a:gd name="connsiteX399" fmla="*/ 13418889 w 17227413"/>
              <a:gd name="connsiteY399" fmla="*/ 44044 h 202134"/>
              <a:gd name="connsiteX400" fmla="*/ 13426725 w 17227413"/>
              <a:gd name="connsiteY400" fmla="*/ 32421 h 202134"/>
              <a:gd name="connsiteX401" fmla="*/ 13504998 w 17227413"/>
              <a:gd name="connsiteY401" fmla="*/ 0 h 202134"/>
              <a:gd name="connsiteX402" fmla="*/ 13583271 w 17227413"/>
              <a:gd name="connsiteY402" fmla="*/ 32421 h 202134"/>
              <a:gd name="connsiteX403" fmla="*/ 13590739 w 17227413"/>
              <a:gd name="connsiteY403" fmla="*/ 43497 h 202134"/>
              <a:gd name="connsiteX404" fmla="*/ 13595261 w 17227413"/>
              <a:gd name="connsiteY404" fmla="*/ 40449 h 202134"/>
              <a:gd name="connsiteX405" fmla="*/ 13638348 w 17227413"/>
              <a:gd name="connsiteY405" fmla="*/ 31750 h 202134"/>
              <a:gd name="connsiteX406" fmla="*/ 13681436 w 17227413"/>
              <a:gd name="connsiteY406" fmla="*/ 40449 h 202134"/>
              <a:gd name="connsiteX407" fmla="*/ 13686767 w 17227413"/>
              <a:gd name="connsiteY407" fmla="*/ 44043 h 202134"/>
              <a:gd name="connsiteX408" fmla="*/ 13694603 w 17227413"/>
              <a:gd name="connsiteY408" fmla="*/ 32421 h 202134"/>
              <a:gd name="connsiteX409" fmla="*/ 13772876 w 17227413"/>
              <a:gd name="connsiteY409" fmla="*/ 0 h 202134"/>
              <a:gd name="connsiteX410" fmla="*/ 13851149 w 17227413"/>
              <a:gd name="connsiteY410" fmla="*/ 32421 h 202134"/>
              <a:gd name="connsiteX411" fmla="*/ 13858617 w 17227413"/>
              <a:gd name="connsiteY411" fmla="*/ 43497 h 202134"/>
              <a:gd name="connsiteX412" fmla="*/ 13863139 w 17227413"/>
              <a:gd name="connsiteY412" fmla="*/ 40449 h 202134"/>
              <a:gd name="connsiteX413" fmla="*/ 13906226 w 17227413"/>
              <a:gd name="connsiteY413" fmla="*/ 31750 h 202134"/>
              <a:gd name="connsiteX414" fmla="*/ 13949314 w 17227413"/>
              <a:gd name="connsiteY414" fmla="*/ 40449 h 202134"/>
              <a:gd name="connsiteX415" fmla="*/ 13954645 w 17227413"/>
              <a:gd name="connsiteY415" fmla="*/ 44043 h 202134"/>
              <a:gd name="connsiteX416" fmla="*/ 13962481 w 17227413"/>
              <a:gd name="connsiteY416" fmla="*/ 32421 h 202134"/>
              <a:gd name="connsiteX417" fmla="*/ 14040754 w 17227413"/>
              <a:gd name="connsiteY417" fmla="*/ 0 h 202134"/>
              <a:gd name="connsiteX418" fmla="*/ 14119027 w 17227413"/>
              <a:gd name="connsiteY418" fmla="*/ 32421 h 202134"/>
              <a:gd name="connsiteX419" fmla="*/ 14126495 w 17227413"/>
              <a:gd name="connsiteY419" fmla="*/ 43497 h 202134"/>
              <a:gd name="connsiteX420" fmla="*/ 14131017 w 17227413"/>
              <a:gd name="connsiteY420" fmla="*/ 40449 h 202134"/>
              <a:gd name="connsiteX421" fmla="*/ 14174104 w 17227413"/>
              <a:gd name="connsiteY421" fmla="*/ 31750 h 202134"/>
              <a:gd name="connsiteX422" fmla="*/ 14217192 w 17227413"/>
              <a:gd name="connsiteY422" fmla="*/ 40449 h 202134"/>
              <a:gd name="connsiteX423" fmla="*/ 14222524 w 17227413"/>
              <a:gd name="connsiteY423" fmla="*/ 44044 h 202134"/>
              <a:gd name="connsiteX424" fmla="*/ 14230360 w 17227413"/>
              <a:gd name="connsiteY424" fmla="*/ 32421 h 202134"/>
              <a:gd name="connsiteX425" fmla="*/ 14308633 w 17227413"/>
              <a:gd name="connsiteY425" fmla="*/ 0 h 202134"/>
              <a:gd name="connsiteX426" fmla="*/ 14386906 w 17227413"/>
              <a:gd name="connsiteY426" fmla="*/ 32421 h 202134"/>
              <a:gd name="connsiteX427" fmla="*/ 14394374 w 17227413"/>
              <a:gd name="connsiteY427" fmla="*/ 43497 h 202134"/>
              <a:gd name="connsiteX428" fmla="*/ 14398896 w 17227413"/>
              <a:gd name="connsiteY428" fmla="*/ 40449 h 202134"/>
              <a:gd name="connsiteX429" fmla="*/ 14441983 w 17227413"/>
              <a:gd name="connsiteY429" fmla="*/ 31750 h 202134"/>
              <a:gd name="connsiteX430" fmla="*/ 14485071 w 17227413"/>
              <a:gd name="connsiteY430" fmla="*/ 40449 h 202134"/>
              <a:gd name="connsiteX431" fmla="*/ 14490402 w 17227413"/>
              <a:gd name="connsiteY431" fmla="*/ 44043 h 202134"/>
              <a:gd name="connsiteX432" fmla="*/ 14498238 w 17227413"/>
              <a:gd name="connsiteY432" fmla="*/ 32421 h 202134"/>
              <a:gd name="connsiteX433" fmla="*/ 14576511 w 17227413"/>
              <a:gd name="connsiteY433" fmla="*/ 0 h 202134"/>
              <a:gd name="connsiteX434" fmla="*/ 14654784 w 17227413"/>
              <a:gd name="connsiteY434" fmla="*/ 32421 h 202134"/>
              <a:gd name="connsiteX435" fmla="*/ 14662252 w 17227413"/>
              <a:gd name="connsiteY435" fmla="*/ 43497 h 202134"/>
              <a:gd name="connsiteX436" fmla="*/ 14666774 w 17227413"/>
              <a:gd name="connsiteY436" fmla="*/ 40449 h 202134"/>
              <a:gd name="connsiteX437" fmla="*/ 14709861 w 17227413"/>
              <a:gd name="connsiteY437" fmla="*/ 31750 h 202134"/>
              <a:gd name="connsiteX438" fmla="*/ 14752949 w 17227413"/>
              <a:gd name="connsiteY438" fmla="*/ 40449 h 202134"/>
              <a:gd name="connsiteX439" fmla="*/ 14758280 w 17227413"/>
              <a:gd name="connsiteY439" fmla="*/ 44043 h 202134"/>
              <a:gd name="connsiteX440" fmla="*/ 14766116 w 17227413"/>
              <a:gd name="connsiteY440" fmla="*/ 32421 h 202134"/>
              <a:gd name="connsiteX441" fmla="*/ 14844389 w 17227413"/>
              <a:gd name="connsiteY441" fmla="*/ 0 h 202134"/>
              <a:gd name="connsiteX442" fmla="*/ 14922662 w 17227413"/>
              <a:gd name="connsiteY442" fmla="*/ 32421 h 202134"/>
              <a:gd name="connsiteX443" fmla="*/ 14930130 w 17227413"/>
              <a:gd name="connsiteY443" fmla="*/ 43497 h 202134"/>
              <a:gd name="connsiteX444" fmla="*/ 14934652 w 17227413"/>
              <a:gd name="connsiteY444" fmla="*/ 40449 h 202134"/>
              <a:gd name="connsiteX445" fmla="*/ 14977739 w 17227413"/>
              <a:gd name="connsiteY445" fmla="*/ 31750 h 202134"/>
              <a:gd name="connsiteX446" fmla="*/ 15020827 w 17227413"/>
              <a:gd name="connsiteY446" fmla="*/ 40449 h 202134"/>
              <a:gd name="connsiteX447" fmla="*/ 15026159 w 17227413"/>
              <a:gd name="connsiteY447" fmla="*/ 44044 h 202134"/>
              <a:gd name="connsiteX448" fmla="*/ 15033995 w 17227413"/>
              <a:gd name="connsiteY448" fmla="*/ 32421 h 202134"/>
              <a:gd name="connsiteX449" fmla="*/ 15112268 w 17227413"/>
              <a:gd name="connsiteY449" fmla="*/ 0 h 202134"/>
              <a:gd name="connsiteX450" fmla="*/ 15190541 w 17227413"/>
              <a:gd name="connsiteY450" fmla="*/ 32421 h 202134"/>
              <a:gd name="connsiteX451" fmla="*/ 15198009 w 17227413"/>
              <a:gd name="connsiteY451" fmla="*/ 43497 h 202134"/>
              <a:gd name="connsiteX452" fmla="*/ 15202531 w 17227413"/>
              <a:gd name="connsiteY452" fmla="*/ 40449 h 202134"/>
              <a:gd name="connsiteX453" fmla="*/ 15245618 w 17227413"/>
              <a:gd name="connsiteY453" fmla="*/ 31750 h 202134"/>
              <a:gd name="connsiteX454" fmla="*/ 15288706 w 17227413"/>
              <a:gd name="connsiteY454" fmla="*/ 40449 h 202134"/>
              <a:gd name="connsiteX455" fmla="*/ 15294037 w 17227413"/>
              <a:gd name="connsiteY455" fmla="*/ 44043 h 202134"/>
              <a:gd name="connsiteX456" fmla="*/ 15301873 w 17227413"/>
              <a:gd name="connsiteY456" fmla="*/ 32421 h 202134"/>
              <a:gd name="connsiteX457" fmla="*/ 15380146 w 17227413"/>
              <a:gd name="connsiteY457" fmla="*/ 0 h 202134"/>
              <a:gd name="connsiteX458" fmla="*/ 15458419 w 17227413"/>
              <a:gd name="connsiteY458" fmla="*/ 32421 h 202134"/>
              <a:gd name="connsiteX459" fmla="*/ 15465887 w 17227413"/>
              <a:gd name="connsiteY459" fmla="*/ 43497 h 202134"/>
              <a:gd name="connsiteX460" fmla="*/ 15470409 w 17227413"/>
              <a:gd name="connsiteY460" fmla="*/ 40449 h 202134"/>
              <a:gd name="connsiteX461" fmla="*/ 15513496 w 17227413"/>
              <a:gd name="connsiteY461" fmla="*/ 31750 h 202134"/>
              <a:gd name="connsiteX462" fmla="*/ 15556584 w 17227413"/>
              <a:gd name="connsiteY462" fmla="*/ 40449 h 202134"/>
              <a:gd name="connsiteX463" fmla="*/ 15561915 w 17227413"/>
              <a:gd name="connsiteY463" fmla="*/ 44043 h 202134"/>
              <a:gd name="connsiteX464" fmla="*/ 15569751 w 17227413"/>
              <a:gd name="connsiteY464" fmla="*/ 32421 h 202134"/>
              <a:gd name="connsiteX465" fmla="*/ 15648024 w 17227413"/>
              <a:gd name="connsiteY465" fmla="*/ 0 h 202134"/>
              <a:gd name="connsiteX466" fmla="*/ 15726297 w 17227413"/>
              <a:gd name="connsiteY466" fmla="*/ 32421 h 202134"/>
              <a:gd name="connsiteX467" fmla="*/ 15733765 w 17227413"/>
              <a:gd name="connsiteY467" fmla="*/ 43497 h 202134"/>
              <a:gd name="connsiteX468" fmla="*/ 15738287 w 17227413"/>
              <a:gd name="connsiteY468" fmla="*/ 40449 h 202134"/>
              <a:gd name="connsiteX469" fmla="*/ 15781374 w 17227413"/>
              <a:gd name="connsiteY469" fmla="*/ 31750 h 202134"/>
              <a:gd name="connsiteX470" fmla="*/ 15824462 w 17227413"/>
              <a:gd name="connsiteY470" fmla="*/ 40449 h 202134"/>
              <a:gd name="connsiteX471" fmla="*/ 15829794 w 17227413"/>
              <a:gd name="connsiteY471" fmla="*/ 44044 h 202134"/>
              <a:gd name="connsiteX472" fmla="*/ 15837630 w 17227413"/>
              <a:gd name="connsiteY472" fmla="*/ 32421 h 202134"/>
              <a:gd name="connsiteX473" fmla="*/ 15915903 w 17227413"/>
              <a:gd name="connsiteY473" fmla="*/ 0 h 202134"/>
              <a:gd name="connsiteX474" fmla="*/ 15994176 w 17227413"/>
              <a:gd name="connsiteY474" fmla="*/ 32421 h 202134"/>
              <a:gd name="connsiteX475" fmla="*/ 16001644 w 17227413"/>
              <a:gd name="connsiteY475" fmla="*/ 43497 h 202134"/>
              <a:gd name="connsiteX476" fmla="*/ 16006166 w 17227413"/>
              <a:gd name="connsiteY476" fmla="*/ 40449 h 202134"/>
              <a:gd name="connsiteX477" fmla="*/ 16049253 w 17227413"/>
              <a:gd name="connsiteY477" fmla="*/ 31750 h 202134"/>
              <a:gd name="connsiteX478" fmla="*/ 16092341 w 17227413"/>
              <a:gd name="connsiteY478" fmla="*/ 40449 h 202134"/>
              <a:gd name="connsiteX479" fmla="*/ 16097673 w 17227413"/>
              <a:gd name="connsiteY479" fmla="*/ 44043 h 202134"/>
              <a:gd name="connsiteX480" fmla="*/ 16105509 w 17227413"/>
              <a:gd name="connsiteY480" fmla="*/ 32421 h 202134"/>
              <a:gd name="connsiteX481" fmla="*/ 16183781 w 17227413"/>
              <a:gd name="connsiteY481" fmla="*/ 0 h 202134"/>
              <a:gd name="connsiteX482" fmla="*/ 16262053 w 17227413"/>
              <a:gd name="connsiteY482" fmla="*/ 32421 h 202134"/>
              <a:gd name="connsiteX483" fmla="*/ 16269521 w 17227413"/>
              <a:gd name="connsiteY483" fmla="*/ 43497 h 202134"/>
              <a:gd name="connsiteX484" fmla="*/ 16274045 w 17227413"/>
              <a:gd name="connsiteY484" fmla="*/ 40449 h 202134"/>
              <a:gd name="connsiteX485" fmla="*/ 16317133 w 17227413"/>
              <a:gd name="connsiteY485" fmla="*/ 31750 h 202134"/>
              <a:gd name="connsiteX486" fmla="*/ 16360217 w 17227413"/>
              <a:gd name="connsiteY486" fmla="*/ 40449 h 202134"/>
              <a:gd name="connsiteX487" fmla="*/ 16365549 w 17227413"/>
              <a:gd name="connsiteY487" fmla="*/ 44043 h 202134"/>
              <a:gd name="connsiteX488" fmla="*/ 16373385 w 17227413"/>
              <a:gd name="connsiteY488" fmla="*/ 32421 h 202134"/>
              <a:gd name="connsiteX489" fmla="*/ 16451661 w 17227413"/>
              <a:gd name="connsiteY489" fmla="*/ 0 h 202134"/>
              <a:gd name="connsiteX490" fmla="*/ 16529933 w 17227413"/>
              <a:gd name="connsiteY490" fmla="*/ 32421 h 202134"/>
              <a:gd name="connsiteX491" fmla="*/ 16537401 w 17227413"/>
              <a:gd name="connsiteY491" fmla="*/ 43497 h 202134"/>
              <a:gd name="connsiteX492" fmla="*/ 16541921 w 17227413"/>
              <a:gd name="connsiteY492" fmla="*/ 40449 h 202134"/>
              <a:gd name="connsiteX493" fmla="*/ 16585009 w 17227413"/>
              <a:gd name="connsiteY493" fmla="*/ 31750 h 202134"/>
              <a:gd name="connsiteX494" fmla="*/ 16628097 w 17227413"/>
              <a:gd name="connsiteY494" fmla="*/ 40449 h 202134"/>
              <a:gd name="connsiteX495" fmla="*/ 16633429 w 17227413"/>
              <a:gd name="connsiteY495" fmla="*/ 44044 h 202134"/>
              <a:gd name="connsiteX496" fmla="*/ 16641265 w 17227413"/>
              <a:gd name="connsiteY496" fmla="*/ 32421 h 202134"/>
              <a:gd name="connsiteX497" fmla="*/ 16719537 w 17227413"/>
              <a:gd name="connsiteY497" fmla="*/ 0 h 202134"/>
              <a:gd name="connsiteX498" fmla="*/ 16797813 w 17227413"/>
              <a:gd name="connsiteY498" fmla="*/ 32421 h 202134"/>
              <a:gd name="connsiteX499" fmla="*/ 16805281 w 17227413"/>
              <a:gd name="connsiteY499" fmla="*/ 43497 h 202134"/>
              <a:gd name="connsiteX500" fmla="*/ 16809801 w 17227413"/>
              <a:gd name="connsiteY500" fmla="*/ 40449 h 202134"/>
              <a:gd name="connsiteX501" fmla="*/ 16852889 w 17227413"/>
              <a:gd name="connsiteY501" fmla="*/ 31750 h 202134"/>
              <a:gd name="connsiteX502" fmla="*/ 16895977 w 17227413"/>
              <a:gd name="connsiteY502" fmla="*/ 40449 h 202134"/>
              <a:gd name="connsiteX503" fmla="*/ 16901301 w 17227413"/>
              <a:gd name="connsiteY503" fmla="*/ 44040 h 202134"/>
              <a:gd name="connsiteX504" fmla="*/ 16909137 w 17227413"/>
              <a:gd name="connsiteY504" fmla="*/ 32421 h 202134"/>
              <a:gd name="connsiteX505" fmla="*/ 16987409 w 17227413"/>
              <a:gd name="connsiteY505" fmla="*/ 0 h 202134"/>
              <a:gd name="connsiteX506" fmla="*/ 17065681 w 17227413"/>
              <a:gd name="connsiteY506" fmla="*/ 32421 h 202134"/>
              <a:gd name="connsiteX507" fmla="*/ 17073149 w 17227413"/>
              <a:gd name="connsiteY507" fmla="*/ 43497 h 202134"/>
              <a:gd name="connsiteX508" fmla="*/ 17077673 w 17227413"/>
              <a:gd name="connsiteY508" fmla="*/ 40449 h 202134"/>
              <a:gd name="connsiteX509" fmla="*/ 17120757 w 17227413"/>
              <a:gd name="connsiteY509" fmla="*/ 31750 h 202134"/>
              <a:gd name="connsiteX510" fmla="*/ 17222753 w 17227413"/>
              <a:gd name="connsiteY510" fmla="*/ 99357 h 202134"/>
              <a:gd name="connsiteX511" fmla="*/ 17227413 w 17227413"/>
              <a:gd name="connsiteY511" fmla="*/ 122429 h 202134"/>
              <a:gd name="connsiteX512" fmla="*/ 2369 w 17227413"/>
              <a:gd name="connsiteY512" fmla="*/ 122429 h 202134"/>
              <a:gd name="connsiteX513" fmla="*/ 91440 w 17227413"/>
              <a:gd name="connsiteY513" fmla="*/ 202134 h 202134"/>
              <a:gd name="connsiteX0" fmla="*/ 0 w 17227413"/>
              <a:gd name="connsiteY0" fmla="*/ 110694 h 202134"/>
              <a:gd name="connsiteX1" fmla="*/ 110695 w 17227413"/>
              <a:gd name="connsiteY1" fmla="*/ 0 h 202134"/>
              <a:gd name="connsiteX2" fmla="*/ 188968 w 17227413"/>
              <a:gd name="connsiteY2" fmla="*/ 32421 h 202134"/>
              <a:gd name="connsiteX3" fmla="*/ 196435 w 17227413"/>
              <a:gd name="connsiteY3" fmla="*/ 43496 h 202134"/>
              <a:gd name="connsiteX4" fmla="*/ 200955 w 17227413"/>
              <a:gd name="connsiteY4" fmla="*/ 40449 h 202134"/>
              <a:gd name="connsiteX5" fmla="*/ 244042 w 17227413"/>
              <a:gd name="connsiteY5" fmla="*/ 31750 h 202134"/>
              <a:gd name="connsiteX6" fmla="*/ 287129 w 17227413"/>
              <a:gd name="connsiteY6" fmla="*/ 40449 h 202134"/>
              <a:gd name="connsiteX7" fmla="*/ 292463 w 17227413"/>
              <a:gd name="connsiteY7" fmla="*/ 44044 h 202134"/>
              <a:gd name="connsiteX8" fmla="*/ 300300 w 17227413"/>
              <a:gd name="connsiteY8" fmla="*/ 32421 h 202134"/>
              <a:gd name="connsiteX9" fmla="*/ 378573 w 17227413"/>
              <a:gd name="connsiteY9" fmla="*/ 0 h 202134"/>
              <a:gd name="connsiteX10" fmla="*/ 456846 w 17227413"/>
              <a:gd name="connsiteY10" fmla="*/ 32421 h 202134"/>
              <a:gd name="connsiteX11" fmla="*/ 464313 w 17227413"/>
              <a:gd name="connsiteY11" fmla="*/ 43496 h 202134"/>
              <a:gd name="connsiteX12" fmla="*/ 468833 w 17227413"/>
              <a:gd name="connsiteY12" fmla="*/ 40449 h 202134"/>
              <a:gd name="connsiteX13" fmla="*/ 511920 w 17227413"/>
              <a:gd name="connsiteY13" fmla="*/ 31750 h 202134"/>
              <a:gd name="connsiteX14" fmla="*/ 555008 w 17227413"/>
              <a:gd name="connsiteY14" fmla="*/ 40449 h 202134"/>
              <a:gd name="connsiteX15" fmla="*/ 560341 w 17227413"/>
              <a:gd name="connsiteY15" fmla="*/ 44045 h 202134"/>
              <a:gd name="connsiteX16" fmla="*/ 568179 w 17227413"/>
              <a:gd name="connsiteY16" fmla="*/ 32421 h 202134"/>
              <a:gd name="connsiteX17" fmla="*/ 646452 w 17227413"/>
              <a:gd name="connsiteY17" fmla="*/ 0 h 202134"/>
              <a:gd name="connsiteX18" fmla="*/ 724725 w 17227413"/>
              <a:gd name="connsiteY18" fmla="*/ 32421 h 202134"/>
              <a:gd name="connsiteX19" fmla="*/ 732192 w 17227413"/>
              <a:gd name="connsiteY19" fmla="*/ 43496 h 202134"/>
              <a:gd name="connsiteX20" fmla="*/ 736712 w 17227413"/>
              <a:gd name="connsiteY20" fmla="*/ 40449 h 202134"/>
              <a:gd name="connsiteX21" fmla="*/ 779800 w 17227413"/>
              <a:gd name="connsiteY21" fmla="*/ 31750 h 202134"/>
              <a:gd name="connsiteX22" fmla="*/ 822887 w 17227413"/>
              <a:gd name="connsiteY22" fmla="*/ 40449 h 202134"/>
              <a:gd name="connsiteX23" fmla="*/ 828221 w 17227413"/>
              <a:gd name="connsiteY23" fmla="*/ 44045 h 202134"/>
              <a:gd name="connsiteX24" fmla="*/ 836058 w 17227413"/>
              <a:gd name="connsiteY24" fmla="*/ 32421 h 202134"/>
              <a:gd name="connsiteX25" fmla="*/ 914331 w 17227413"/>
              <a:gd name="connsiteY25" fmla="*/ 0 h 202134"/>
              <a:gd name="connsiteX26" fmla="*/ 992604 w 17227413"/>
              <a:gd name="connsiteY26" fmla="*/ 32421 h 202134"/>
              <a:gd name="connsiteX27" fmla="*/ 1000072 w 17227413"/>
              <a:gd name="connsiteY27" fmla="*/ 43496 h 202134"/>
              <a:gd name="connsiteX28" fmla="*/ 1004591 w 17227413"/>
              <a:gd name="connsiteY28" fmla="*/ 40449 h 202134"/>
              <a:gd name="connsiteX29" fmla="*/ 1047679 w 17227413"/>
              <a:gd name="connsiteY29" fmla="*/ 31750 h 202134"/>
              <a:gd name="connsiteX30" fmla="*/ 1090766 w 17227413"/>
              <a:gd name="connsiteY30" fmla="*/ 40449 h 202134"/>
              <a:gd name="connsiteX31" fmla="*/ 1096099 w 17227413"/>
              <a:gd name="connsiteY31" fmla="*/ 44045 h 202134"/>
              <a:gd name="connsiteX32" fmla="*/ 1103937 w 17227413"/>
              <a:gd name="connsiteY32" fmla="*/ 32421 h 202134"/>
              <a:gd name="connsiteX33" fmla="*/ 1182210 w 17227413"/>
              <a:gd name="connsiteY33" fmla="*/ 0 h 202134"/>
              <a:gd name="connsiteX34" fmla="*/ 1260483 w 17227413"/>
              <a:gd name="connsiteY34" fmla="*/ 32421 h 202134"/>
              <a:gd name="connsiteX35" fmla="*/ 1267950 w 17227413"/>
              <a:gd name="connsiteY35" fmla="*/ 43496 h 202134"/>
              <a:gd name="connsiteX36" fmla="*/ 1272470 w 17227413"/>
              <a:gd name="connsiteY36" fmla="*/ 40449 h 202134"/>
              <a:gd name="connsiteX37" fmla="*/ 1315557 w 17227413"/>
              <a:gd name="connsiteY37" fmla="*/ 31750 h 202134"/>
              <a:gd name="connsiteX38" fmla="*/ 1358645 w 17227413"/>
              <a:gd name="connsiteY38" fmla="*/ 40449 h 202134"/>
              <a:gd name="connsiteX39" fmla="*/ 1363978 w 17227413"/>
              <a:gd name="connsiteY39" fmla="*/ 44045 h 202134"/>
              <a:gd name="connsiteX40" fmla="*/ 1371815 w 17227413"/>
              <a:gd name="connsiteY40" fmla="*/ 32421 h 202134"/>
              <a:gd name="connsiteX41" fmla="*/ 1450090 w 17227413"/>
              <a:gd name="connsiteY41" fmla="*/ 0 h 202134"/>
              <a:gd name="connsiteX42" fmla="*/ 1528362 w 17227413"/>
              <a:gd name="connsiteY42" fmla="*/ 32421 h 202134"/>
              <a:gd name="connsiteX43" fmla="*/ 1535829 w 17227413"/>
              <a:gd name="connsiteY43" fmla="*/ 43496 h 202134"/>
              <a:gd name="connsiteX44" fmla="*/ 1540349 w 17227413"/>
              <a:gd name="connsiteY44" fmla="*/ 40449 h 202134"/>
              <a:gd name="connsiteX45" fmla="*/ 1583436 w 17227413"/>
              <a:gd name="connsiteY45" fmla="*/ 31750 h 202134"/>
              <a:gd name="connsiteX46" fmla="*/ 1626523 w 17227413"/>
              <a:gd name="connsiteY46" fmla="*/ 40449 h 202134"/>
              <a:gd name="connsiteX47" fmla="*/ 1631857 w 17227413"/>
              <a:gd name="connsiteY47" fmla="*/ 44044 h 202134"/>
              <a:gd name="connsiteX48" fmla="*/ 1639693 w 17227413"/>
              <a:gd name="connsiteY48" fmla="*/ 32421 h 202134"/>
              <a:gd name="connsiteX49" fmla="*/ 1717967 w 17227413"/>
              <a:gd name="connsiteY49" fmla="*/ 0 h 202134"/>
              <a:gd name="connsiteX50" fmla="*/ 1796240 w 17227413"/>
              <a:gd name="connsiteY50" fmla="*/ 32421 h 202134"/>
              <a:gd name="connsiteX51" fmla="*/ 1803707 w 17227413"/>
              <a:gd name="connsiteY51" fmla="*/ 43496 h 202134"/>
              <a:gd name="connsiteX52" fmla="*/ 1808226 w 17227413"/>
              <a:gd name="connsiteY52" fmla="*/ 40449 h 202134"/>
              <a:gd name="connsiteX53" fmla="*/ 1851313 w 17227413"/>
              <a:gd name="connsiteY53" fmla="*/ 31750 h 202134"/>
              <a:gd name="connsiteX54" fmla="*/ 1894401 w 17227413"/>
              <a:gd name="connsiteY54" fmla="*/ 40449 h 202134"/>
              <a:gd name="connsiteX55" fmla="*/ 1899734 w 17227413"/>
              <a:gd name="connsiteY55" fmla="*/ 44044 h 202134"/>
              <a:gd name="connsiteX56" fmla="*/ 1907571 w 17227413"/>
              <a:gd name="connsiteY56" fmla="*/ 32421 h 202134"/>
              <a:gd name="connsiteX57" fmla="*/ 1985842 w 17227413"/>
              <a:gd name="connsiteY57" fmla="*/ 0 h 202134"/>
              <a:gd name="connsiteX58" fmla="*/ 2064117 w 17227413"/>
              <a:gd name="connsiteY58" fmla="*/ 32421 h 202134"/>
              <a:gd name="connsiteX59" fmla="*/ 2071584 w 17227413"/>
              <a:gd name="connsiteY59" fmla="*/ 43496 h 202134"/>
              <a:gd name="connsiteX60" fmla="*/ 2076103 w 17227413"/>
              <a:gd name="connsiteY60" fmla="*/ 40449 h 202134"/>
              <a:gd name="connsiteX61" fmla="*/ 2119192 w 17227413"/>
              <a:gd name="connsiteY61" fmla="*/ 31750 h 202134"/>
              <a:gd name="connsiteX62" fmla="*/ 2162278 w 17227413"/>
              <a:gd name="connsiteY62" fmla="*/ 40449 h 202134"/>
              <a:gd name="connsiteX63" fmla="*/ 2167613 w 17227413"/>
              <a:gd name="connsiteY63" fmla="*/ 44045 h 202134"/>
              <a:gd name="connsiteX64" fmla="*/ 2175449 w 17227413"/>
              <a:gd name="connsiteY64" fmla="*/ 32421 h 202134"/>
              <a:gd name="connsiteX65" fmla="*/ 2253722 w 17227413"/>
              <a:gd name="connsiteY65" fmla="*/ 0 h 202134"/>
              <a:gd name="connsiteX66" fmla="*/ 2331995 w 17227413"/>
              <a:gd name="connsiteY66" fmla="*/ 32421 h 202134"/>
              <a:gd name="connsiteX67" fmla="*/ 2339461 w 17227413"/>
              <a:gd name="connsiteY67" fmla="*/ 43496 h 202134"/>
              <a:gd name="connsiteX68" fmla="*/ 2343982 w 17227413"/>
              <a:gd name="connsiteY68" fmla="*/ 40449 h 202134"/>
              <a:gd name="connsiteX69" fmla="*/ 2387070 w 17227413"/>
              <a:gd name="connsiteY69" fmla="*/ 31750 h 202134"/>
              <a:gd name="connsiteX70" fmla="*/ 2430156 w 17227413"/>
              <a:gd name="connsiteY70" fmla="*/ 40449 h 202134"/>
              <a:gd name="connsiteX71" fmla="*/ 2435491 w 17227413"/>
              <a:gd name="connsiteY71" fmla="*/ 44045 h 202134"/>
              <a:gd name="connsiteX72" fmla="*/ 2443327 w 17227413"/>
              <a:gd name="connsiteY72" fmla="*/ 32421 h 202134"/>
              <a:gd name="connsiteX73" fmla="*/ 2521601 w 17227413"/>
              <a:gd name="connsiteY73" fmla="*/ 0 h 202134"/>
              <a:gd name="connsiteX74" fmla="*/ 2599874 w 17227413"/>
              <a:gd name="connsiteY74" fmla="*/ 32421 h 202134"/>
              <a:gd name="connsiteX75" fmla="*/ 2607340 w 17227413"/>
              <a:gd name="connsiteY75" fmla="*/ 43496 h 202134"/>
              <a:gd name="connsiteX76" fmla="*/ 2611860 w 17227413"/>
              <a:gd name="connsiteY76" fmla="*/ 40449 h 202134"/>
              <a:gd name="connsiteX77" fmla="*/ 2654946 w 17227413"/>
              <a:gd name="connsiteY77" fmla="*/ 31750 h 202134"/>
              <a:gd name="connsiteX78" fmla="*/ 2698035 w 17227413"/>
              <a:gd name="connsiteY78" fmla="*/ 40449 h 202134"/>
              <a:gd name="connsiteX79" fmla="*/ 2703368 w 17227413"/>
              <a:gd name="connsiteY79" fmla="*/ 44045 h 202134"/>
              <a:gd name="connsiteX80" fmla="*/ 2711205 w 17227413"/>
              <a:gd name="connsiteY80" fmla="*/ 32421 h 202134"/>
              <a:gd name="connsiteX81" fmla="*/ 2789478 w 17227413"/>
              <a:gd name="connsiteY81" fmla="*/ 0 h 202134"/>
              <a:gd name="connsiteX82" fmla="*/ 2867751 w 17227413"/>
              <a:gd name="connsiteY82" fmla="*/ 32421 h 202134"/>
              <a:gd name="connsiteX83" fmla="*/ 2875218 w 17227413"/>
              <a:gd name="connsiteY83" fmla="*/ 43496 h 202134"/>
              <a:gd name="connsiteX84" fmla="*/ 2879738 w 17227413"/>
              <a:gd name="connsiteY84" fmla="*/ 40449 h 202134"/>
              <a:gd name="connsiteX85" fmla="*/ 2922826 w 17227413"/>
              <a:gd name="connsiteY85" fmla="*/ 31750 h 202134"/>
              <a:gd name="connsiteX86" fmla="*/ 2965913 w 17227413"/>
              <a:gd name="connsiteY86" fmla="*/ 40449 h 202134"/>
              <a:gd name="connsiteX87" fmla="*/ 2971248 w 17227413"/>
              <a:gd name="connsiteY87" fmla="*/ 44045 h 202134"/>
              <a:gd name="connsiteX88" fmla="*/ 2979084 w 17227413"/>
              <a:gd name="connsiteY88" fmla="*/ 32421 h 202134"/>
              <a:gd name="connsiteX89" fmla="*/ 3057357 w 17227413"/>
              <a:gd name="connsiteY89" fmla="*/ 0 h 202134"/>
              <a:gd name="connsiteX90" fmla="*/ 3135630 w 17227413"/>
              <a:gd name="connsiteY90" fmla="*/ 32421 h 202134"/>
              <a:gd name="connsiteX91" fmla="*/ 3143096 w 17227413"/>
              <a:gd name="connsiteY91" fmla="*/ 43496 h 202134"/>
              <a:gd name="connsiteX92" fmla="*/ 3147617 w 17227413"/>
              <a:gd name="connsiteY92" fmla="*/ 40449 h 202134"/>
              <a:gd name="connsiteX93" fmla="*/ 3190704 w 17227413"/>
              <a:gd name="connsiteY93" fmla="*/ 31750 h 202134"/>
              <a:gd name="connsiteX94" fmla="*/ 3233791 w 17227413"/>
              <a:gd name="connsiteY94" fmla="*/ 40449 h 202134"/>
              <a:gd name="connsiteX95" fmla="*/ 3239125 w 17227413"/>
              <a:gd name="connsiteY95" fmla="*/ 44045 h 202134"/>
              <a:gd name="connsiteX96" fmla="*/ 3246962 w 17227413"/>
              <a:gd name="connsiteY96" fmla="*/ 32421 h 202134"/>
              <a:gd name="connsiteX97" fmla="*/ 3325235 w 17227413"/>
              <a:gd name="connsiteY97" fmla="*/ 0 h 202134"/>
              <a:gd name="connsiteX98" fmla="*/ 3403507 w 17227413"/>
              <a:gd name="connsiteY98" fmla="*/ 32421 h 202134"/>
              <a:gd name="connsiteX99" fmla="*/ 3410974 w 17227413"/>
              <a:gd name="connsiteY99" fmla="*/ 43496 h 202134"/>
              <a:gd name="connsiteX100" fmla="*/ 3415494 w 17227413"/>
              <a:gd name="connsiteY100" fmla="*/ 40449 h 202134"/>
              <a:gd name="connsiteX101" fmla="*/ 3458582 w 17227413"/>
              <a:gd name="connsiteY101" fmla="*/ 31750 h 202134"/>
              <a:gd name="connsiteX102" fmla="*/ 3501667 w 17227413"/>
              <a:gd name="connsiteY102" fmla="*/ 40449 h 202134"/>
              <a:gd name="connsiteX103" fmla="*/ 3506999 w 17227413"/>
              <a:gd name="connsiteY103" fmla="*/ 44044 h 202134"/>
              <a:gd name="connsiteX104" fmla="*/ 3514835 w 17227413"/>
              <a:gd name="connsiteY104" fmla="*/ 32421 h 202134"/>
              <a:gd name="connsiteX105" fmla="*/ 3593106 w 17227413"/>
              <a:gd name="connsiteY105" fmla="*/ 0 h 202134"/>
              <a:gd name="connsiteX106" fmla="*/ 3671380 w 17227413"/>
              <a:gd name="connsiteY106" fmla="*/ 32421 h 202134"/>
              <a:gd name="connsiteX107" fmla="*/ 3678847 w 17227413"/>
              <a:gd name="connsiteY107" fmla="*/ 43497 h 202134"/>
              <a:gd name="connsiteX108" fmla="*/ 3683370 w 17227413"/>
              <a:gd name="connsiteY108" fmla="*/ 40449 h 202134"/>
              <a:gd name="connsiteX109" fmla="*/ 3726456 w 17227413"/>
              <a:gd name="connsiteY109" fmla="*/ 31750 h 202134"/>
              <a:gd name="connsiteX110" fmla="*/ 3769545 w 17227413"/>
              <a:gd name="connsiteY110" fmla="*/ 40449 h 202134"/>
              <a:gd name="connsiteX111" fmla="*/ 3774876 w 17227413"/>
              <a:gd name="connsiteY111" fmla="*/ 44043 h 202134"/>
              <a:gd name="connsiteX112" fmla="*/ 3782712 w 17227413"/>
              <a:gd name="connsiteY112" fmla="*/ 32421 h 202134"/>
              <a:gd name="connsiteX113" fmla="*/ 3860984 w 17227413"/>
              <a:gd name="connsiteY113" fmla="*/ 0 h 202134"/>
              <a:gd name="connsiteX114" fmla="*/ 3939258 w 17227413"/>
              <a:gd name="connsiteY114" fmla="*/ 32421 h 202134"/>
              <a:gd name="connsiteX115" fmla="*/ 3946725 w 17227413"/>
              <a:gd name="connsiteY115" fmla="*/ 43497 h 202134"/>
              <a:gd name="connsiteX116" fmla="*/ 3951248 w 17227413"/>
              <a:gd name="connsiteY116" fmla="*/ 40449 h 202134"/>
              <a:gd name="connsiteX117" fmla="*/ 3994334 w 17227413"/>
              <a:gd name="connsiteY117" fmla="*/ 31750 h 202134"/>
              <a:gd name="connsiteX118" fmla="*/ 4037423 w 17227413"/>
              <a:gd name="connsiteY118" fmla="*/ 40449 h 202134"/>
              <a:gd name="connsiteX119" fmla="*/ 4042755 w 17227413"/>
              <a:gd name="connsiteY119" fmla="*/ 44044 h 202134"/>
              <a:gd name="connsiteX120" fmla="*/ 4050590 w 17227413"/>
              <a:gd name="connsiteY120" fmla="*/ 32421 h 202134"/>
              <a:gd name="connsiteX121" fmla="*/ 4128863 w 17227413"/>
              <a:gd name="connsiteY121" fmla="*/ 0 h 202134"/>
              <a:gd name="connsiteX122" fmla="*/ 4207137 w 17227413"/>
              <a:gd name="connsiteY122" fmla="*/ 32421 h 202134"/>
              <a:gd name="connsiteX123" fmla="*/ 4214604 w 17227413"/>
              <a:gd name="connsiteY123" fmla="*/ 43497 h 202134"/>
              <a:gd name="connsiteX124" fmla="*/ 4219126 w 17227413"/>
              <a:gd name="connsiteY124" fmla="*/ 40449 h 202134"/>
              <a:gd name="connsiteX125" fmla="*/ 4262213 w 17227413"/>
              <a:gd name="connsiteY125" fmla="*/ 31750 h 202134"/>
              <a:gd name="connsiteX126" fmla="*/ 4305302 w 17227413"/>
              <a:gd name="connsiteY126" fmla="*/ 40449 h 202134"/>
              <a:gd name="connsiteX127" fmla="*/ 4310633 w 17227413"/>
              <a:gd name="connsiteY127" fmla="*/ 44043 h 202134"/>
              <a:gd name="connsiteX128" fmla="*/ 4318468 w 17227413"/>
              <a:gd name="connsiteY128" fmla="*/ 32421 h 202134"/>
              <a:gd name="connsiteX129" fmla="*/ 4396741 w 17227413"/>
              <a:gd name="connsiteY129" fmla="*/ 0 h 202134"/>
              <a:gd name="connsiteX130" fmla="*/ 4475015 w 17227413"/>
              <a:gd name="connsiteY130" fmla="*/ 32421 h 202134"/>
              <a:gd name="connsiteX131" fmla="*/ 4482482 w 17227413"/>
              <a:gd name="connsiteY131" fmla="*/ 43497 h 202134"/>
              <a:gd name="connsiteX132" fmla="*/ 4487004 w 17227413"/>
              <a:gd name="connsiteY132" fmla="*/ 40449 h 202134"/>
              <a:gd name="connsiteX133" fmla="*/ 4530091 w 17227413"/>
              <a:gd name="connsiteY133" fmla="*/ 31750 h 202134"/>
              <a:gd name="connsiteX134" fmla="*/ 4573180 w 17227413"/>
              <a:gd name="connsiteY134" fmla="*/ 40449 h 202134"/>
              <a:gd name="connsiteX135" fmla="*/ 4578511 w 17227413"/>
              <a:gd name="connsiteY135" fmla="*/ 44043 h 202134"/>
              <a:gd name="connsiteX136" fmla="*/ 4586346 w 17227413"/>
              <a:gd name="connsiteY136" fmla="*/ 32421 h 202134"/>
              <a:gd name="connsiteX137" fmla="*/ 4664619 w 17227413"/>
              <a:gd name="connsiteY137" fmla="*/ 0 h 202134"/>
              <a:gd name="connsiteX138" fmla="*/ 4742893 w 17227413"/>
              <a:gd name="connsiteY138" fmla="*/ 32421 h 202134"/>
              <a:gd name="connsiteX139" fmla="*/ 4750360 w 17227413"/>
              <a:gd name="connsiteY139" fmla="*/ 43497 h 202134"/>
              <a:gd name="connsiteX140" fmla="*/ 4754882 w 17227413"/>
              <a:gd name="connsiteY140" fmla="*/ 40449 h 202134"/>
              <a:gd name="connsiteX141" fmla="*/ 4797969 w 17227413"/>
              <a:gd name="connsiteY141" fmla="*/ 31750 h 202134"/>
              <a:gd name="connsiteX142" fmla="*/ 4841058 w 17227413"/>
              <a:gd name="connsiteY142" fmla="*/ 40449 h 202134"/>
              <a:gd name="connsiteX143" fmla="*/ 4846390 w 17227413"/>
              <a:gd name="connsiteY143" fmla="*/ 44044 h 202134"/>
              <a:gd name="connsiteX144" fmla="*/ 4854225 w 17227413"/>
              <a:gd name="connsiteY144" fmla="*/ 32421 h 202134"/>
              <a:gd name="connsiteX145" fmla="*/ 4932499 w 17227413"/>
              <a:gd name="connsiteY145" fmla="*/ 0 h 202134"/>
              <a:gd name="connsiteX146" fmla="*/ 5010772 w 17227413"/>
              <a:gd name="connsiteY146" fmla="*/ 32421 h 202134"/>
              <a:gd name="connsiteX147" fmla="*/ 5018239 w 17227413"/>
              <a:gd name="connsiteY147" fmla="*/ 43497 h 202134"/>
              <a:gd name="connsiteX148" fmla="*/ 5022761 w 17227413"/>
              <a:gd name="connsiteY148" fmla="*/ 40449 h 202134"/>
              <a:gd name="connsiteX149" fmla="*/ 5065848 w 17227413"/>
              <a:gd name="connsiteY149" fmla="*/ 31750 h 202134"/>
              <a:gd name="connsiteX150" fmla="*/ 5108937 w 17227413"/>
              <a:gd name="connsiteY150" fmla="*/ 40449 h 202134"/>
              <a:gd name="connsiteX151" fmla="*/ 5114268 w 17227413"/>
              <a:gd name="connsiteY151" fmla="*/ 44043 h 202134"/>
              <a:gd name="connsiteX152" fmla="*/ 5122103 w 17227413"/>
              <a:gd name="connsiteY152" fmla="*/ 32421 h 202134"/>
              <a:gd name="connsiteX153" fmla="*/ 5200376 w 17227413"/>
              <a:gd name="connsiteY153" fmla="*/ 0 h 202134"/>
              <a:gd name="connsiteX154" fmla="*/ 5278650 w 17227413"/>
              <a:gd name="connsiteY154" fmla="*/ 32421 h 202134"/>
              <a:gd name="connsiteX155" fmla="*/ 5286117 w 17227413"/>
              <a:gd name="connsiteY155" fmla="*/ 43497 h 202134"/>
              <a:gd name="connsiteX156" fmla="*/ 5290639 w 17227413"/>
              <a:gd name="connsiteY156" fmla="*/ 40449 h 202134"/>
              <a:gd name="connsiteX157" fmla="*/ 5333726 w 17227413"/>
              <a:gd name="connsiteY157" fmla="*/ 31750 h 202134"/>
              <a:gd name="connsiteX158" fmla="*/ 5376815 w 17227413"/>
              <a:gd name="connsiteY158" fmla="*/ 40449 h 202134"/>
              <a:gd name="connsiteX159" fmla="*/ 5382146 w 17227413"/>
              <a:gd name="connsiteY159" fmla="*/ 44043 h 202134"/>
              <a:gd name="connsiteX160" fmla="*/ 5389981 w 17227413"/>
              <a:gd name="connsiteY160" fmla="*/ 32421 h 202134"/>
              <a:gd name="connsiteX161" fmla="*/ 5468254 w 17227413"/>
              <a:gd name="connsiteY161" fmla="*/ 0 h 202134"/>
              <a:gd name="connsiteX162" fmla="*/ 5546528 w 17227413"/>
              <a:gd name="connsiteY162" fmla="*/ 32421 h 202134"/>
              <a:gd name="connsiteX163" fmla="*/ 5553995 w 17227413"/>
              <a:gd name="connsiteY163" fmla="*/ 43497 h 202134"/>
              <a:gd name="connsiteX164" fmla="*/ 5558517 w 17227413"/>
              <a:gd name="connsiteY164" fmla="*/ 40449 h 202134"/>
              <a:gd name="connsiteX165" fmla="*/ 5601604 w 17227413"/>
              <a:gd name="connsiteY165" fmla="*/ 31750 h 202134"/>
              <a:gd name="connsiteX166" fmla="*/ 5644693 w 17227413"/>
              <a:gd name="connsiteY166" fmla="*/ 40449 h 202134"/>
              <a:gd name="connsiteX167" fmla="*/ 5650025 w 17227413"/>
              <a:gd name="connsiteY167" fmla="*/ 44044 h 202134"/>
              <a:gd name="connsiteX168" fmla="*/ 5657860 w 17227413"/>
              <a:gd name="connsiteY168" fmla="*/ 32421 h 202134"/>
              <a:gd name="connsiteX169" fmla="*/ 5736134 w 17227413"/>
              <a:gd name="connsiteY169" fmla="*/ 0 h 202134"/>
              <a:gd name="connsiteX170" fmla="*/ 5814407 w 17227413"/>
              <a:gd name="connsiteY170" fmla="*/ 32421 h 202134"/>
              <a:gd name="connsiteX171" fmla="*/ 5821874 w 17227413"/>
              <a:gd name="connsiteY171" fmla="*/ 43497 h 202134"/>
              <a:gd name="connsiteX172" fmla="*/ 5826396 w 17227413"/>
              <a:gd name="connsiteY172" fmla="*/ 40449 h 202134"/>
              <a:gd name="connsiteX173" fmla="*/ 5869483 w 17227413"/>
              <a:gd name="connsiteY173" fmla="*/ 31750 h 202134"/>
              <a:gd name="connsiteX174" fmla="*/ 5912572 w 17227413"/>
              <a:gd name="connsiteY174" fmla="*/ 40449 h 202134"/>
              <a:gd name="connsiteX175" fmla="*/ 5917903 w 17227413"/>
              <a:gd name="connsiteY175" fmla="*/ 44043 h 202134"/>
              <a:gd name="connsiteX176" fmla="*/ 5925738 w 17227413"/>
              <a:gd name="connsiteY176" fmla="*/ 32421 h 202134"/>
              <a:gd name="connsiteX177" fmla="*/ 6004012 w 17227413"/>
              <a:gd name="connsiteY177" fmla="*/ 0 h 202134"/>
              <a:gd name="connsiteX178" fmla="*/ 6082285 w 17227413"/>
              <a:gd name="connsiteY178" fmla="*/ 32421 h 202134"/>
              <a:gd name="connsiteX179" fmla="*/ 6089752 w 17227413"/>
              <a:gd name="connsiteY179" fmla="*/ 43497 h 202134"/>
              <a:gd name="connsiteX180" fmla="*/ 6094274 w 17227413"/>
              <a:gd name="connsiteY180" fmla="*/ 40449 h 202134"/>
              <a:gd name="connsiteX181" fmla="*/ 6137361 w 17227413"/>
              <a:gd name="connsiteY181" fmla="*/ 31750 h 202134"/>
              <a:gd name="connsiteX182" fmla="*/ 6180450 w 17227413"/>
              <a:gd name="connsiteY182" fmla="*/ 40449 h 202134"/>
              <a:gd name="connsiteX183" fmla="*/ 6185781 w 17227413"/>
              <a:gd name="connsiteY183" fmla="*/ 44043 h 202134"/>
              <a:gd name="connsiteX184" fmla="*/ 6193616 w 17227413"/>
              <a:gd name="connsiteY184" fmla="*/ 32421 h 202134"/>
              <a:gd name="connsiteX185" fmla="*/ 6271890 w 17227413"/>
              <a:gd name="connsiteY185" fmla="*/ 0 h 202134"/>
              <a:gd name="connsiteX186" fmla="*/ 6350163 w 17227413"/>
              <a:gd name="connsiteY186" fmla="*/ 32421 h 202134"/>
              <a:gd name="connsiteX187" fmla="*/ 6357630 w 17227413"/>
              <a:gd name="connsiteY187" fmla="*/ 43497 h 202134"/>
              <a:gd name="connsiteX188" fmla="*/ 6362152 w 17227413"/>
              <a:gd name="connsiteY188" fmla="*/ 40449 h 202134"/>
              <a:gd name="connsiteX189" fmla="*/ 6405239 w 17227413"/>
              <a:gd name="connsiteY189" fmla="*/ 31750 h 202134"/>
              <a:gd name="connsiteX190" fmla="*/ 6448328 w 17227413"/>
              <a:gd name="connsiteY190" fmla="*/ 40449 h 202134"/>
              <a:gd name="connsiteX191" fmla="*/ 6453660 w 17227413"/>
              <a:gd name="connsiteY191" fmla="*/ 44044 h 202134"/>
              <a:gd name="connsiteX192" fmla="*/ 6461495 w 17227413"/>
              <a:gd name="connsiteY192" fmla="*/ 32421 h 202134"/>
              <a:gd name="connsiteX193" fmla="*/ 6539769 w 17227413"/>
              <a:gd name="connsiteY193" fmla="*/ 0 h 202134"/>
              <a:gd name="connsiteX194" fmla="*/ 6618042 w 17227413"/>
              <a:gd name="connsiteY194" fmla="*/ 32421 h 202134"/>
              <a:gd name="connsiteX195" fmla="*/ 6625509 w 17227413"/>
              <a:gd name="connsiteY195" fmla="*/ 43497 h 202134"/>
              <a:gd name="connsiteX196" fmla="*/ 6630031 w 17227413"/>
              <a:gd name="connsiteY196" fmla="*/ 40449 h 202134"/>
              <a:gd name="connsiteX197" fmla="*/ 6673119 w 17227413"/>
              <a:gd name="connsiteY197" fmla="*/ 31750 h 202134"/>
              <a:gd name="connsiteX198" fmla="*/ 6716207 w 17227413"/>
              <a:gd name="connsiteY198" fmla="*/ 40449 h 202134"/>
              <a:gd name="connsiteX199" fmla="*/ 6721538 w 17227413"/>
              <a:gd name="connsiteY199" fmla="*/ 44043 h 202134"/>
              <a:gd name="connsiteX200" fmla="*/ 6729373 w 17227413"/>
              <a:gd name="connsiteY200" fmla="*/ 32421 h 202134"/>
              <a:gd name="connsiteX201" fmla="*/ 6807647 w 17227413"/>
              <a:gd name="connsiteY201" fmla="*/ 0 h 202134"/>
              <a:gd name="connsiteX202" fmla="*/ 6885920 w 17227413"/>
              <a:gd name="connsiteY202" fmla="*/ 32421 h 202134"/>
              <a:gd name="connsiteX203" fmla="*/ 6893387 w 17227413"/>
              <a:gd name="connsiteY203" fmla="*/ 43497 h 202134"/>
              <a:gd name="connsiteX204" fmla="*/ 6897909 w 17227413"/>
              <a:gd name="connsiteY204" fmla="*/ 40449 h 202134"/>
              <a:gd name="connsiteX205" fmla="*/ 6940996 w 17227413"/>
              <a:gd name="connsiteY205" fmla="*/ 31750 h 202134"/>
              <a:gd name="connsiteX206" fmla="*/ 6984085 w 17227413"/>
              <a:gd name="connsiteY206" fmla="*/ 40449 h 202134"/>
              <a:gd name="connsiteX207" fmla="*/ 6989416 w 17227413"/>
              <a:gd name="connsiteY207" fmla="*/ 44043 h 202134"/>
              <a:gd name="connsiteX208" fmla="*/ 6997251 w 17227413"/>
              <a:gd name="connsiteY208" fmla="*/ 32421 h 202134"/>
              <a:gd name="connsiteX209" fmla="*/ 7075525 w 17227413"/>
              <a:gd name="connsiteY209" fmla="*/ 0 h 202134"/>
              <a:gd name="connsiteX210" fmla="*/ 7153798 w 17227413"/>
              <a:gd name="connsiteY210" fmla="*/ 32421 h 202134"/>
              <a:gd name="connsiteX211" fmla="*/ 7161265 w 17227413"/>
              <a:gd name="connsiteY211" fmla="*/ 43497 h 202134"/>
              <a:gd name="connsiteX212" fmla="*/ 7165787 w 17227413"/>
              <a:gd name="connsiteY212" fmla="*/ 40449 h 202134"/>
              <a:gd name="connsiteX213" fmla="*/ 7208874 w 17227413"/>
              <a:gd name="connsiteY213" fmla="*/ 31750 h 202134"/>
              <a:gd name="connsiteX214" fmla="*/ 7251963 w 17227413"/>
              <a:gd name="connsiteY214" fmla="*/ 40449 h 202134"/>
              <a:gd name="connsiteX215" fmla="*/ 7257294 w 17227413"/>
              <a:gd name="connsiteY215" fmla="*/ 44044 h 202134"/>
              <a:gd name="connsiteX216" fmla="*/ 7265130 w 17227413"/>
              <a:gd name="connsiteY216" fmla="*/ 32421 h 202134"/>
              <a:gd name="connsiteX217" fmla="*/ 7343404 w 17227413"/>
              <a:gd name="connsiteY217" fmla="*/ 0 h 202134"/>
              <a:gd name="connsiteX218" fmla="*/ 7421676 w 17227413"/>
              <a:gd name="connsiteY218" fmla="*/ 32421 h 202134"/>
              <a:gd name="connsiteX219" fmla="*/ 7429145 w 17227413"/>
              <a:gd name="connsiteY219" fmla="*/ 43497 h 202134"/>
              <a:gd name="connsiteX220" fmla="*/ 7433666 w 17227413"/>
              <a:gd name="connsiteY220" fmla="*/ 40449 h 202134"/>
              <a:gd name="connsiteX221" fmla="*/ 7476754 w 17227413"/>
              <a:gd name="connsiteY221" fmla="*/ 31750 h 202134"/>
              <a:gd name="connsiteX222" fmla="*/ 7519842 w 17227413"/>
              <a:gd name="connsiteY222" fmla="*/ 40449 h 202134"/>
              <a:gd name="connsiteX223" fmla="*/ 7525172 w 17227413"/>
              <a:gd name="connsiteY223" fmla="*/ 44043 h 202134"/>
              <a:gd name="connsiteX224" fmla="*/ 7533008 w 17227413"/>
              <a:gd name="connsiteY224" fmla="*/ 32421 h 202134"/>
              <a:gd name="connsiteX225" fmla="*/ 7611282 w 17227413"/>
              <a:gd name="connsiteY225" fmla="*/ 0 h 202134"/>
              <a:gd name="connsiteX226" fmla="*/ 7689554 w 17227413"/>
              <a:gd name="connsiteY226" fmla="*/ 32421 h 202134"/>
              <a:gd name="connsiteX227" fmla="*/ 7697022 w 17227413"/>
              <a:gd name="connsiteY227" fmla="*/ 43497 h 202134"/>
              <a:gd name="connsiteX228" fmla="*/ 7701544 w 17227413"/>
              <a:gd name="connsiteY228" fmla="*/ 40449 h 202134"/>
              <a:gd name="connsiteX229" fmla="*/ 7744631 w 17227413"/>
              <a:gd name="connsiteY229" fmla="*/ 31750 h 202134"/>
              <a:gd name="connsiteX230" fmla="*/ 7787718 w 17227413"/>
              <a:gd name="connsiteY230" fmla="*/ 40449 h 202134"/>
              <a:gd name="connsiteX231" fmla="*/ 7793050 w 17227413"/>
              <a:gd name="connsiteY231" fmla="*/ 44043 h 202134"/>
              <a:gd name="connsiteX232" fmla="*/ 7800886 w 17227413"/>
              <a:gd name="connsiteY232" fmla="*/ 32421 h 202134"/>
              <a:gd name="connsiteX233" fmla="*/ 7879159 w 17227413"/>
              <a:gd name="connsiteY233" fmla="*/ 0 h 202134"/>
              <a:gd name="connsiteX234" fmla="*/ 7957432 w 17227413"/>
              <a:gd name="connsiteY234" fmla="*/ 32421 h 202134"/>
              <a:gd name="connsiteX235" fmla="*/ 7964900 w 17227413"/>
              <a:gd name="connsiteY235" fmla="*/ 43497 h 202134"/>
              <a:gd name="connsiteX236" fmla="*/ 7969422 w 17227413"/>
              <a:gd name="connsiteY236" fmla="*/ 40449 h 202134"/>
              <a:gd name="connsiteX237" fmla="*/ 8012509 w 17227413"/>
              <a:gd name="connsiteY237" fmla="*/ 31750 h 202134"/>
              <a:gd name="connsiteX238" fmla="*/ 8055596 w 17227413"/>
              <a:gd name="connsiteY238" fmla="*/ 40449 h 202134"/>
              <a:gd name="connsiteX239" fmla="*/ 8060929 w 17227413"/>
              <a:gd name="connsiteY239" fmla="*/ 44044 h 202134"/>
              <a:gd name="connsiteX240" fmla="*/ 8068765 w 17227413"/>
              <a:gd name="connsiteY240" fmla="*/ 32421 h 202134"/>
              <a:gd name="connsiteX241" fmla="*/ 8147038 w 17227413"/>
              <a:gd name="connsiteY241" fmla="*/ 0 h 202134"/>
              <a:gd name="connsiteX242" fmla="*/ 8225311 w 17227413"/>
              <a:gd name="connsiteY242" fmla="*/ 32421 h 202134"/>
              <a:gd name="connsiteX243" fmla="*/ 8232779 w 17227413"/>
              <a:gd name="connsiteY243" fmla="*/ 43497 h 202134"/>
              <a:gd name="connsiteX244" fmla="*/ 8237301 w 17227413"/>
              <a:gd name="connsiteY244" fmla="*/ 40449 h 202134"/>
              <a:gd name="connsiteX245" fmla="*/ 8280388 w 17227413"/>
              <a:gd name="connsiteY245" fmla="*/ 31750 h 202134"/>
              <a:gd name="connsiteX246" fmla="*/ 8323475 w 17227413"/>
              <a:gd name="connsiteY246" fmla="*/ 40449 h 202134"/>
              <a:gd name="connsiteX247" fmla="*/ 8328801 w 17227413"/>
              <a:gd name="connsiteY247" fmla="*/ 44040 h 202134"/>
              <a:gd name="connsiteX248" fmla="*/ 8336635 w 17227413"/>
              <a:gd name="connsiteY248" fmla="*/ 32421 h 202134"/>
              <a:gd name="connsiteX249" fmla="*/ 8414908 w 17227413"/>
              <a:gd name="connsiteY249" fmla="*/ 0 h 202134"/>
              <a:gd name="connsiteX250" fmla="*/ 8493181 w 17227413"/>
              <a:gd name="connsiteY250" fmla="*/ 32421 h 202134"/>
              <a:gd name="connsiteX251" fmla="*/ 8500649 w 17227413"/>
              <a:gd name="connsiteY251" fmla="*/ 43497 h 202134"/>
              <a:gd name="connsiteX252" fmla="*/ 8505171 w 17227413"/>
              <a:gd name="connsiteY252" fmla="*/ 40449 h 202134"/>
              <a:gd name="connsiteX253" fmla="*/ 8548258 w 17227413"/>
              <a:gd name="connsiteY253" fmla="*/ 31750 h 202134"/>
              <a:gd name="connsiteX254" fmla="*/ 8591346 w 17227413"/>
              <a:gd name="connsiteY254" fmla="*/ 40449 h 202134"/>
              <a:gd name="connsiteX255" fmla="*/ 8596958 w 17227413"/>
              <a:gd name="connsiteY255" fmla="*/ 44233 h 202134"/>
              <a:gd name="connsiteX256" fmla="*/ 8604922 w 17227413"/>
              <a:gd name="connsiteY256" fmla="*/ 32422 h 202134"/>
              <a:gd name="connsiteX257" fmla="*/ 8683195 w 17227413"/>
              <a:gd name="connsiteY257" fmla="*/ 0 h 202134"/>
              <a:gd name="connsiteX258" fmla="*/ 8761468 w 17227413"/>
              <a:gd name="connsiteY258" fmla="*/ 32421 h 202134"/>
              <a:gd name="connsiteX259" fmla="*/ 8768935 w 17227413"/>
              <a:gd name="connsiteY259" fmla="*/ 43496 h 202134"/>
              <a:gd name="connsiteX260" fmla="*/ 8773455 w 17227413"/>
              <a:gd name="connsiteY260" fmla="*/ 40449 h 202134"/>
              <a:gd name="connsiteX261" fmla="*/ 8816542 w 17227413"/>
              <a:gd name="connsiteY261" fmla="*/ 31750 h 202134"/>
              <a:gd name="connsiteX262" fmla="*/ 8859629 w 17227413"/>
              <a:gd name="connsiteY262" fmla="*/ 40449 h 202134"/>
              <a:gd name="connsiteX263" fmla="*/ 8864963 w 17227413"/>
              <a:gd name="connsiteY263" fmla="*/ 44044 h 202134"/>
              <a:gd name="connsiteX264" fmla="*/ 8872800 w 17227413"/>
              <a:gd name="connsiteY264" fmla="*/ 32421 h 202134"/>
              <a:gd name="connsiteX265" fmla="*/ 8951073 w 17227413"/>
              <a:gd name="connsiteY265" fmla="*/ 0 h 202134"/>
              <a:gd name="connsiteX266" fmla="*/ 9029346 w 17227413"/>
              <a:gd name="connsiteY266" fmla="*/ 32421 h 202134"/>
              <a:gd name="connsiteX267" fmla="*/ 9036813 w 17227413"/>
              <a:gd name="connsiteY267" fmla="*/ 43496 h 202134"/>
              <a:gd name="connsiteX268" fmla="*/ 9041333 w 17227413"/>
              <a:gd name="connsiteY268" fmla="*/ 40449 h 202134"/>
              <a:gd name="connsiteX269" fmla="*/ 9084420 w 17227413"/>
              <a:gd name="connsiteY269" fmla="*/ 31750 h 202134"/>
              <a:gd name="connsiteX270" fmla="*/ 9127508 w 17227413"/>
              <a:gd name="connsiteY270" fmla="*/ 40449 h 202134"/>
              <a:gd name="connsiteX271" fmla="*/ 9132841 w 17227413"/>
              <a:gd name="connsiteY271" fmla="*/ 44045 h 202134"/>
              <a:gd name="connsiteX272" fmla="*/ 9140679 w 17227413"/>
              <a:gd name="connsiteY272" fmla="*/ 32421 h 202134"/>
              <a:gd name="connsiteX273" fmla="*/ 9218952 w 17227413"/>
              <a:gd name="connsiteY273" fmla="*/ 0 h 202134"/>
              <a:gd name="connsiteX274" fmla="*/ 9297225 w 17227413"/>
              <a:gd name="connsiteY274" fmla="*/ 32421 h 202134"/>
              <a:gd name="connsiteX275" fmla="*/ 9304692 w 17227413"/>
              <a:gd name="connsiteY275" fmla="*/ 43496 h 202134"/>
              <a:gd name="connsiteX276" fmla="*/ 9309212 w 17227413"/>
              <a:gd name="connsiteY276" fmla="*/ 40449 h 202134"/>
              <a:gd name="connsiteX277" fmla="*/ 9352300 w 17227413"/>
              <a:gd name="connsiteY277" fmla="*/ 31750 h 202134"/>
              <a:gd name="connsiteX278" fmla="*/ 9395387 w 17227413"/>
              <a:gd name="connsiteY278" fmla="*/ 40449 h 202134"/>
              <a:gd name="connsiteX279" fmla="*/ 9400721 w 17227413"/>
              <a:gd name="connsiteY279" fmla="*/ 44045 h 202134"/>
              <a:gd name="connsiteX280" fmla="*/ 9408558 w 17227413"/>
              <a:gd name="connsiteY280" fmla="*/ 32421 h 202134"/>
              <a:gd name="connsiteX281" fmla="*/ 9486831 w 17227413"/>
              <a:gd name="connsiteY281" fmla="*/ 0 h 202134"/>
              <a:gd name="connsiteX282" fmla="*/ 9565104 w 17227413"/>
              <a:gd name="connsiteY282" fmla="*/ 32421 h 202134"/>
              <a:gd name="connsiteX283" fmla="*/ 9572572 w 17227413"/>
              <a:gd name="connsiteY283" fmla="*/ 43496 h 202134"/>
              <a:gd name="connsiteX284" fmla="*/ 9577091 w 17227413"/>
              <a:gd name="connsiteY284" fmla="*/ 40449 h 202134"/>
              <a:gd name="connsiteX285" fmla="*/ 9620179 w 17227413"/>
              <a:gd name="connsiteY285" fmla="*/ 31750 h 202134"/>
              <a:gd name="connsiteX286" fmla="*/ 9663266 w 17227413"/>
              <a:gd name="connsiteY286" fmla="*/ 40449 h 202134"/>
              <a:gd name="connsiteX287" fmla="*/ 9668599 w 17227413"/>
              <a:gd name="connsiteY287" fmla="*/ 44045 h 202134"/>
              <a:gd name="connsiteX288" fmla="*/ 9676437 w 17227413"/>
              <a:gd name="connsiteY288" fmla="*/ 32421 h 202134"/>
              <a:gd name="connsiteX289" fmla="*/ 9754710 w 17227413"/>
              <a:gd name="connsiteY289" fmla="*/ 0 h 202134"/>
              <a:gd name="connsiteX290" fmla="*/ 9832983 w 17227413"/>
              <a:gd name="connsiteY290" fmla="*/ 32421 h 202134"/>
              <a:gd name="connsiteX291" fmla="*/ 9840450 w 17227413"/>
              <a:gd name="connsiteY291" fmla="*/ 43496 h 202134"/>
              <a:gd name="connsiteX292" fmla="*/ 9844970 w 17227413"/>
              <a:gd name="connsiteY292" fmla="*/ 40449 h 202134"/>
              <a:gd name="connsiteX293" fmla="*/ 9888057 w 17227413"/>
              <a:gd name="connsiteY293" fmla="*/ 31750 h 202134"/>
              <a:gd name="connsiteX294" fmla="*/ 9931145 w 17227413"/>
              <a:gd name="connsiteY294" fmla="*/ 40449 h 202134"/>
              <a:gd name="connsiteX295" fmla="*/ 9936478 w 17227413"/>
              <a:gd name="connsiteY295" fmla="*/ 44045 h 202134"/>
              <a:gd name="connsiteX296" fmla="*/ 9944315 w 17227413"/>
              <a:gd name="connsiteY296" fmla="*/ 32421 h 202134"/>
              <a:gd name="connsiteX297" fmla="*/ 10022590 w 17227413"/>
              <a:gd name="connsiteY297" fmla="*/ 0 h 202134"/>
              <a:gd name="connsiteX298" fmla="*/ 10100862 w 17227413"/>
              <a:gd name="connsiteY298" fmla="*/ 32421 h 202134"/>
              <a:gd name="connsiteX299" fmla="*/ 10108329 w 17227413"/>
              <a:gd name="connsiteY299" fmla="*/ 43496 h 202134"/>
              <a:gd name="connsiteX300" fmla="*/ 10112849 w 17227413"/>
              <a:gd name="connsiteY300" fmla="*/ 40449 h 202134"/>
              <a:gd name="connsiteX301" fmla="*/ 10155936 w 17227413"/>
              <a:gd name="connsiteY301" fmla="*/ 31750 h 202134"/>
              <a:gd name="connsiteX302" fmla="*/ 10199023 w 17227413"/>
              <a:gd name="connsiteY302" fmla="*/ 40449 h 202134"/>
              <a:gd name="connsiteX303" fmla="*/ 10204357 w 17227413"/>
              <a:gd name="connsiteY303" fmla="*/ 44044 h 202134"/>
              <a:gd name="connsiteX304" fmla="*/ 10212193 w 17227413"/>
              <a:gd name="connsiteY304" fmla="*/ 32421 h 202134"/>
              <a:gd name="connsiteX305" fmla="*/ 10290467 w 17227413"/>
              <a:gd name="connsiteY305" fmla="*/ 0 h 202134"/>
              <a:gd name="connsiteX306" fmla="*/ 10368740 w 17227413"/>
              <a:gd name="connsiteY306" fmla="*/ 32421 h 202134"/>
              <a:gd name="connsiteX307" fmla="*/ 10376207 w 17227413"/>
              <a:gd name="connsiteY307" fmla="*/ 43496 h 202134"/>
              <a:gd name="connsiteX308" fmla="*/ 10380726 w 17227413"/>
              <a:gd name="connsiteY308" fmla="*/ 40449 h 202134"/>
              <a:gd name="connsiteX309" fmla="*/ 10423813 w 17227413"/>
              <a:gd name="connsiteY309" fmla="*/ 31750 h 202134"/>
              <a:gd name="connsiteX310" fmla="*/ 10466901 w 17227413"/>
              <a:gd name="connsiteY310" fmla="*/ 40449 h 202134"/>
              <a:gd name="connsiteX311" fmla="*/ 10472234 w 17227413"/>
              <a:gd name="connsiteY311" fmla="*/ 44044 h 202134"/>
              <a:gd name="connsiteX312" fmla="*/ 10480071 w 17227413"/>
              <a:gd name="connsiteY312" fmla="*/ 32421 h 202134"/>
              <a:gd name="connsiteX313" fmla="*/ 10558342 w 17227413"/>
              <a:gd name="connsiteY313" fmla="*/ 0 h 202134"/>
              <a:gd name="connsiteX314" fmla="*/ 10636617 w 17227413"/>
              <a:gd name="connsiteY314" fmla="*/ 32421 h 202134"/>
              <a:gd name="connsiteX315" fmla="*/ 10644084 w 17227413"/>
              <a:gd name="connsiteY315" fmla="*/ 43496 h 202134"/>
              <a:gd name="connsiteX316" fmla="*/ 10648603 w 17227413"/>
              <a:gd name="connsiteY316" fmla="*/ 40449 h 202134"/>
              <a:gd name="connsiteX317" fmla="*/ 10691692 w 17227413"/>
              <a:gd name="connsiteY317" fmla="*/ 31750 h 202134"/>
              <a:gd name="connsiteX318" fmla="*/ 10734778 w 17227413"/>
              <a:gd name="connsiteY318" fmla="*/ 40449 h 202134"/>
              <a:gd name="connsiteX319" fmla="*/ 10740113 w 17227413"/>
              <a:gd name="connsiteY319" fmla="*/ 44045 h 202134"/>
              <a:gd name="connsiteX320" fmla="*/ 10747949 w 17227413"/>
              <a:gd name="connsiteY320" fmla="*/ 32421 h 202134"/>
              <a:gd name="connsiteX321" fmla="*/ 10826222 w 17227413"/>
              <a:gd name="connsiteY321" fmla="*/ 0 h 202134"/>
              <a:gd name="connsiteX322" fmla="*/ 10904495 w 17227413"/>
              <a:gd name="connsiteY322" fmla="*/ 32421 h 202134"/>
              <a:gd name="connsiteX323" fmla="*/ 10911961 w 17227413"/>
              <a:gd name="connsiteY323" fmla="*/ 43496 h 202134"/>
              <a:gd name="connsiteX324" fmla="*/ 10916482 w 17227413"/>
              <a:gd name="connsiteY324" fmla="*/ 40449 h 202134"/>
              <a:gd name="connsiteX325" fmla="*/ 10959570 w 17227413"/>
              <a:gd name="connsiteY325" fmla="*/ 31750 h 202134"/>
              <a:gd name="connsiteX326" fmla="*/ 11002656 w 17227413"/>
              <a:gd name="connsiteY326" fmla="*/ 40449 h 202134"/>
              <a:gd name="connsiteX327" fmla="*/ 11007991 w 17227413"/>
              <a:gd name="connsiteY327" fmla="*/ 44045 h 202134"/>
              <a:gd name="connsiteX328" fmla="*/ 11015827 w 17227413"/>
              <a:gd name="connsiteY328" fmla="*/ 32421 h 202134"/>
              <a:gd name="connsiteX329" fmla="*/ 11094101 w 17227413"/>
              <a:gd name="connsiteY329" fmla="*/ 0 h 202134"/>
              <a:gd name="connsiteX330" fmla="*/ 11172374 w 17227413"/>
              <a:gd name="connsiteY330" fmla="*/ 32421 h 202134"/>
              <a:gd name="connsiteX331" fmla="*/ 11179840 w 17227413"/>
              <a:gd name="connsiteY331" fmla="*/ 43496 h 202134"/>
              <a:gd name="connsiteX332" fmla="*/ 11184360 w 17227413"/>
              <a:gd name="connsiteY332" fmla="*/ 40449 h 202134"/>
              <a:gd name="connsiteX333" fmla="*/ 11227446 w 17227413"/>
              <a:gd name="connsiteY333" fmla="*/ 31750 h 202134"/>
              <a:gd name="connsiteX334" fmla="*/ 11270535 w 17227413"/>
              <a:gd name="connsiteY334" fmla="*/ 40449 h 202134"/>
              <a:gd name="connsiteX335" fmla="*/ 11275868 w 17227413"/>
              <a:gd name="connsiteY335" fmla="*/ 44045 h 202134"/>
              <a:gd name="connsiteX336" fmla="*/ 11283705 w 17227413"/>
              <a:gd name="connsiteY336" fmla="*/ 32421 h 202134"/>
              <a:gd name="connsiteX337" fmla="*/ 11361978 w 17227413"/>
              <a:gd name="connsiteY337" fmla="*/ 0 h 202134"/>
              <a:gd name="connsiteX338" fmla="*/ 11440251 w 17227413"/>
              <a:gd name="connsiteY338" fmla="*/ 32421 h 202134"/>
              <a:gd name="connsiteX339" fmla="*/ 11447718 w 17227413"/>
              <a:gd name="connsiteY339" fmla="*/ 43496 h 202134"/>
              <a:gd name="connsiteX340" fmla="*/ 11452238 w 17227413"/>
              <a:gd name="connsiteY340" fmla="*/ 40449 h 202134"/>
              <a:gd name="connsiteX341" fmla="*/ 11495326 w 17227413"/>
              <a:gd name="connsiteY341" fmla="*/ 31750 h 202134"/>
              <a:gd name="connsiteX342" fmla="*/ 11538413 w 17227413"/>
              <a:gd name="connsiteY342" fmla="*/ 40449 h 202134"/>
              <a:gd name="connsiteX343" fmla="*/ 11543748 w 17227413"/>
              <a:gd name="connsiteY343" fmla="*/ 44045 h 202134"/>
              <a:gd name="connsiteX344" fmla="*/ 11551584 w 17227413"/>
              <a:gd name="connsiteY344" fmla="*/ 32421 h 202134"/>
              <a:gd name="connsiteX345" fmla="*/ 11629857 w 17227413"/>
              <a:gd name="connsiteY345" fmla="*/ 0 h 202134"/>
              <a:gd name="connsiteX346" fmla="*/ 11708130 w 17227413"/>
              <a:gd name="connsiteY346" fmla="*/ 32421 h 202134"/>
              <a:gd name="connsiteX347" fmla="*/ 11715596 w 17227413"/>
              <a:gd name="connsiteY347" fmla="*/ 43496 h 202134"/>
              <a:gd name="connsiteX348" fmla="*/ 11720117 w 17227413"/>
              <a:gd name="connsiteY348" fmla="*/ 40449 h 202134"/>
              <a:gd name="connsiteX349" fmla="*/ 11763204 w 17227413"/>
              <a:gd name="connsiteY349" fmla="*/ 31750 h 202134"/>
              <a:gd name="connsiteX350" fmla="*/ 11806291 w 17227413"/>
              <a:gd name="connsiteY350" fmla="*/ 40449 h 202134"/>
              <a:gd name="connsiteX351" fmla="*/ 11811625 w 17227413"/>
              <a:gd name="connsiteY351" fmla="*/ 44045 h 202134"/>
              <a:gd name="connsiteX352" fmla="*/ 11819462 w 17227413"/>
              <a:gd name="connsiteY352" fmla="*/ 32421 h 202134"/>
              <a:gd name="connsiteX353" fmla="*/ 11897735 w 17227413"/>
              <a:gd name="connsiteY353" fmla="*/ 0 h 202134"/>
              <a:gd name="connsiteX354" fmla="*/ 11976007 w 17227413"/>
              <a:gd name="connsiteY354" fmla="*/ 32421 h 202134"/>
              <a:gd name="connsiteX355" fmla="*/ 11983474 w 17227413"/>
              <a:gd name="connsiteY355" fmla="*/ 43496 h 202134"/>
              <a:gd name="connsiteX356" fmla="*/ 11987994 w 17227413"/>
              <a:gd name="connsiteY356" fmla="*/ 40449 h 202134"/>
              <a:gd name="connsiteX357" fmla="*/ 12031082 w 17227413"/>
              <a:gd name="connsiteY357" fmla="*/ 31750 h 202134"/>
              <a:gd name="connsiteX358" fmla="*/ 12074166 w 17227413"/>
              <a:gd name="connsiteY358" fmla="*/ 40449 h 202134"/>
              <a:gd name="connsiteX359" fmla="*/ 12079498 w 17227413"/>
              <a:gd name="connsiteY359" fmla="*/ 44044 h 202134"/>
              <a:gd name="connsiteX360" fmla="*/ 12087335 w 17227413"/>
              <a:gd name="connsiteY360" fmla="*/ 32421 h 202134"/>
              <a:gd name="connsiteX361" fmla="*/ 12165606 w 17227413"/>
              <a:gd name="connsiteY361" fmla="*/ 0 h 202134"/>
              <a:gd name="connsiteX362" fmla="*/ 12243879 w 17227413"/>
              <a:gd name="connsiteY362" fmla="*/ 32421 h 202134"/>
              <a:gd name="connsiteX363" fmla="*/ 12251347 w 17227413"/>
              <a:gd name="connsiteY363" fmla="*/ 43497 h 202134"/>
              <a:gd name="connsiteX364" fmla="*/ 12255869 w 17227413"/>
              <a:gd name="connsiteY364" fmla="*/ 40449 h 202134"/>
              <a:gd name="connsiteX365" fmla="*/ 12298956 w 17227413"/>
              <a:gd name="connsiteY365" fmla="*/ 31750 h 202134"/>
              <a:gd name="connsiteX366" fmla="*/ 12342044 w 17227413"/>
              <a:gd name="connsiteY366" fmla="*/ 40449 h 202134"/>
              <a:gd name="connsiteX367" fmla="*/ 12347375 w 17227413"/>
              <a:gd name="connsiteY367" fmla="*/ 44043 h 202134"/>
              <a:gd name="connsiteX368" fmla="*/ 12355211 w 17227413"/>
              <a:gd name="connsiteY368" fmla="*/ 32421 h 202134"/>
              <a:gd name="connsiteX369" fmla="*/ 12433484 w 17227413"/>
              <a:gd name="connsiteY369" fmla="*/ 0 h 202134"/>
              <a:gd name="connsiteX370" fmla="*/ 12511757 w 17227413"/>
              <a:gd name="connsiteY370" fmla="*/ 32421 h 202134"/>
              <a:gd name="connsiteX371" fmla="*/ 12519225 w 17227413"/>
              <a:gd name="connsiteY371" fmla="*/ 43497 h 202134"/>
              <a:gd name="connsiteX372" fmla="*/ 12523747 w 17227413"/>
              <a:gd name="connsiteY372" fmla="*/ 40449 h 202134"/>
              <a:gd name="connsiteX373" fmla="*/ 12566834 w 17227413"/>
              <a:gd name="connsiteY373" fmla="*/ 31750 h 202134"/>
              <a:gd name="connsiteX374" fmla="*/ 12609922 w 17227413"/>
              <a:gd name="connsiteY374" fmla="*/ 40449 h 202134"/>
              <a:gd name="connsiteX375" fmla="*/ 12615254 w 17227413"/>
              <a:gd name="connsiteY375" fmla="*/ 44044 h 202134"/>
              <a:gd name="connsiteX376" fmla="*/ 12623090 w 17227413"/>
              <a:gd name="connsiteY376" fmla="*/ 32421 h 202134"/>
              <a:gd name="connsiteX377" fmla="*/ 12701363 w 17227413"/>
              <a:gd name="connsiteY377" fmla="*/ 0 h 202134"/>
              <a:gd name="connsiteX378" fmla="*/ 12779636 w 17227413"/>
              <a:gd name="connsiteY378" fmla="*/ 32421 h 202134"/>
              <a:gd name="connsiteX379" fmla="*/ 12787104 w 17227413"/>
              <a:gd name="connsiteY379" fmla="*/ 43497 h 202134"/>
              <a:gd name="connsiteX380" fmla="*/ 12791626 w 17227413"/>
              <a:gd name="connsiteY380" fmla="*/ 40449 h 202134"/>
              <a:gd name="connsiteX381" fmla="*/ 12834713 w 17227413"/>
              <a:gd name="connsiteY381" fmla="*/ 31750 h 202134"/>
              <a:gd name="connsiteX382" fmla="*/ 12877801 w 17227413"/>
              <a:gd name="connsiteY382" fmla="*/ 40449 h 202134"/>
              <a:gd name="connsiteX383" fmla="*/ 12883132 w 17227413"/>
              <a:gd name="connsiteY383" fmla="*/ 44043 h 202134"/>
              <a:gd name="connsiteX384" fmla="*/ 12890968 w 17227413"/>
              <a:gd name="connsiteY384" fmla="*/ 32421 h 202134"/>
              <a:gd name="connsiteX385" fmla="*/ 12969241 w 17227413"/>
              <a:gd name="connsiteY385" fmla="*/ 0 h 202134"/>
              <a:gd name="connsiteX386" fmla="*/ 13047514 w 17227413"/>
              <a:gd name="connsiteY386" fmla="*/ 32421 h 202134"/>
              <a:gd name="connsiteX387" fmla="*/ 13054982 w 17227413"/>
              <a:gd name="connsiteY387" fmla="*/ 43497 h 202134"/>
              <a:gd name="connsiteX388" fmla="*/ 13059504 w 17227413"/>
              <a:gd name="connsiteY388" fmla="*/ 40449 h 202134"/>
              <a:gd name="connsiteX389" fmla="*/ 13102591 w 17227413"/>
              <a:gd name="connsiteY389" fmla="*/ 31750 h 202134"/>
              <a:gd name="connsiteX390" fmla="*/ 13145679 w 17227413"/>
              <a:gd name="connsiteY390" fmla="*/ 40449 h 202134"/>
              <a:gd name="connsiteX391" fmla="*/ 13151010 w 17227413"/>
              <a:gd name="connsiteY391" fmla="*/ 44043 h 202134"/>
              <a:gd name="connsiteX392" fmla="*/ 13158846 w 17227413"/>
              <a:gd name="connsiteY392" fmla="*/ 32421 h 202134"/>
              <a:gd name="connsiteX393" fmla="*/ 13237119 w 17227413"/>
              <a:gd name="connsiteY393" fmla="*/ 0 h 202134"/>
              <a:gd name="connsiteX394" fmla="*/ 13315392 w 17227413"/>
              <a:gd name="connsiteY394" fmla="*/ 32421 h 202134"/>
              <a:gd name="connsiteX395" fmla="*/ 13322860 w 17227413"/>
              <a:gd name="connsiteY395" fmla="*/ 43497 h 202134"/>
              <a:gd name="connsiteX396" fmla="*/ 13327382 w 17227413"/>
              <a:gd name="connsiteY396" fmla="*/ 40449 h 202134"/>
              <a:gd name="connsiteX397" fmla="*/ 13370469 w 17227413"/>
              <a:gd name="connsiteY397" fmla="*/ 31750 h 202134"/>
              <a:gd name="connsiteX398" fmla="*/ 13413557 w 17227413"/>
              <a:gd name="connsiteY398" fmla="*/ 40449 h 202134"/>
              <a:gd name="connsiteX399" fmla="*/ 13418889 w 17227413"/>
              <a:gd name="connsiteY399" fmla="*/ 44044 h 202134"/>
              <a:gd name="connsiteX400" fmla="*/ 13426725 w 17227413"/>
              <a:gd name="connsiteY400" fmla="*/ 32421 h 202134"/>
              <a:gd name="connsiteX401" fmla="*/ 13504998 w 17227413"/>
              <a:gd name="connsiteY401" fmla="*/ 0 h 202134"/>
              <a:gd name="connsiteX402" fmla="*/ 13583271 w 17227413"/>
              <a:gd name="connsiteY402" fmla="*/ 32421 h 202134"/>
              <a:gd name="connsiteX403" fmla="*/ 13590739 w 17227413"/>
              <a:gd name="connsiteY403" fmla="*/ 43497 h 202134"/>
              <a:gd name="connsiteX404" fmla="*/ 13595261 w 17227413"/>
              <a:gd name="connsiteY404" fmla="*/ 40449 h 202134"/>
              <a:gd name="connsiteX405" fmla="*/ 13638348 w 17227413"/>
              <a:gd name="connsiteY405" fmla="*/ 31750 h 202134"/>
              <a:gd name="connsiteX406" fmla="*/ 13681436 w 17227413"/>
              <a:gd name="connsiteY406" fmla="*/ 40449 h 202134"/>
              <a:gd name="connsiteX407" fmla="*/ 13686767 w 17227413"/>
              <a:gd name="connsiteY407" fmla="*/ 44043 h 202134"/>
              <a:gd name="connsiteX408" fmla="*/ 13694603 w 17227413"/>
              <a:gd name="connsiteY408" fmla="*/ 32421 h 202134"/>
              <a:gd name="connsiteX409" fmla="*/ 13772876 w 17227413"/>
              <a:gd name="connsiteY409" fmla="*/ 0 h 202134"/>
              <a:gd name="connsiteX410" fmla="*/ 13851149 w 17227413"/>
              <a:gd name="connsiteY410" fmla="*/ 32421 h 202134"/>
              <a:gd name="connsiteX411" fmla="*/ 13858617 w 17227413"/>
              <a:gd name="connsiteY411" fmla="*/ 43497 h 202134"/>
              <a:gd name="connsiteX412" fmla="*/ 13863139 w 17227413"/>
              <a:gd name="connsiteY412" fmla="*/ 40449 h 202134"/>
              <a:gd name="connsiteX413" fmla="*/ 13906226 w 17227413"/>
              <a:gd name="connsiteY413" fmla="*/ 31750 h 202134"/>
              <a:gd name="connsiteX414" fmla="*/ 13949314 w 17227413"/>
              <a:gd name="connsiteY414" fmla="*/ 40449 h 202134"/>
              <a:gd name="connsiteX415" fmla="*/ 13954645 w 17227413"/>
              <a:gd name="connsiteY415" fmla="*/ 44043 h 202134"/>
              <a:gd name="connsiteX416" fmla="*/ 13962481 w 17227413"/>
              <a:gd name="connsiteY416" fmla="*/ 32421 h 202134"/>
              <a:gd name="connsiteX417" fmla="*/ 14040754 w 17227413"/>
              <a:gd name="connsiteY417" fmla="*/ 0 h 202134"/>
              <a:gd name="connsiteX418" fmla="*/ 14119027 w 17227413"/>
              <a:gd name="connsiteY418" fmla="*/ 32421 h 202134"/>
              <a:gd name="connsiteX419" fmla="*/ 14126495 w 17227413"/>
              <a:gd name="connsiteY419" fmla="*/ 43497 h 202134"/>
              <a:gd name="connsiteX420" fmla="*/ 14131017 w 17227413"/>
              <a:gd name="connsiteY420" fmla="*/ 40449 h 202134"/>
              <a:gd name="connsiteX421" fmla="*/ 14174104 w 17227413"/>
              <a:gd name="connsiteY421" fmla="*/ 31750 h 202134"/>
              <a:gd name="connsiteX422" fmla="*/ 14217192 w 17227413"/>
              <a:gd name="connsiteY422" fmla="*/ 40449 h 202134"/>
              <a:gd name="connsiteX423" fmla="*/ 14222524 w 17227413"/>
              <a:gd name="connsiteY423" fmla="*/ 44044 h 202134"/>
              <a:gd name="connsiteX424" fmla="*/ 14230360 w 17227413"/>
              <a:gd name="connsiteY424" fmla="*/ 32421 h 202134"/>
              <a:gd name="connsiteX425" fmla="*/ 14308633 w 17227413"/>
              <a:gd name="connsiteY425" fmla="*/ 0 h 202134"/>
              <a:gd name="connsiteX426" fmla="*/ 14386906 w 17227413"/>
              <a:gd name="connsiteY426" fmla="*/ 32421 h 202134"/>
              <a:gd name="connsiteX427" fmla="*/ 14394374 w 17227413"/>
              <a:gd name="connsiteY427" fmla="*/ 43497 h 202134"/>
              <a:gd name="connsiteX428" fmla="*/ 14398896 w 17227413"/>
              <a:gd name="connsiteY428" fmla="*/ 40449 h 202134"/>
              <a:gd name="connsiteX429" fmla="*/ 14441983 w 17227413"/>
              <a:gd name="connsiteY429" fmla="*/ 31750 h 202134"/>
              <a:gd name="connsiteX430" fmla="*/ 14485071 w 17227413"/>
              <a:gd name="connsiteY430" fmla="*/ 40449 h 202134"/>
              <a:gd name="connsiteX431" fmla="*/ 14490402 w 17227413"/>
              <a:gd name="connsiteY431" fmla="*/ 44043 h 202134"/>
              <a:gd name="connsiteX432" fmla="*/ 14498238 w 17227413"/>
              <a:gd name="connsiteY432" fmla="*/ 32421 h 202134"/>
              <a:gd name="connsiteX433" fmla="*/ 14576511 w 17227413"/>
              <a:gd name="connsiteY433" fmla="*/ 0 h 202134"/>
              <a:gd name="connsiteX434" fmla="*/ 14654784 w 17227413"/>
              <a:gd name="connsiteY434" fmla="*/ 32421 h 202134"/>
              <a:gd name="connsiteX435" fmla="*/ 14662252 w 17227413"/>
              <a:gd name="connsiteY435" fmla="*/ 43497 h 202134"/>
              <a:gd name="connsiteX436" fmla="*/ 14666774 w 17227413"/>
              <a:gd name="connsiteY436" fmla="*/ 40449 h 202134"/>
              <a:gd name="connsiteX437" fmla="*/ 14709861 w 17227413"/>
              <a:gd name="connsiteY437" fmla="*/ 31750 h 202134"/>
              <a:gd name="connsiteX438" fmla="*/ 14752949 w 17227413"/>
              <a:gd name="connsiteY438" fmla="*/ 40449 h 202134"/>
              <a:gd name="connsiteX439" fmla="*/ 14758280 w 17227413"/>
              <a:gd name="connsiteY439" fmla="*/ 44043 h 202134"/>
              <a:gd name="connsiteX440" fmla="*/ 14766116 w 17227413"/>
              <a:gd name="connsiteY440" fmla="*/ 32421 h 202134"/>
              <a:gd name="connsiteX441" fmla="*/ 14844389 w 17227413"/>
              <a:gd name="connsiteY441" fmla="*/ 0 h 202134"/>
              <a:gd name="connsiteX442" fmla="*/ 14922662 w 17227413"/>
              <a:gd name="connsiteY442" fmla="*/ 32421 h 202134"/>
              <a:gd name="connsiteX443" fmla="*/ 14930130 w 17227413"/>
              <a:gd name="connsiteY443" fmla="*/ 43497 h 202134"/>
              <a:gd name="connsiteX444" fmla="*/ 14934652 w 17227413"/>
              <a:gd name="connsiteY444" fmla="*/ 40449 h 202134"/>
              <a:gd name="connsiteX445" fmla="*/ 14977739 w 17227413"/>
              <a:gd name="connsiteY445" fmla="*/ 31750 h 202134"/>
              <a:gd name="connsiteX446" fmla="*/ 15020827 w 17227413"/>
              <a:gd name="connsiteY446" fmla="*/ 40449 h 202134"/>
              <a:gd name="connsiteX447" fmla="*/ 15026159 w 17227413"/>
              <a:gd name="connsiteY447" fmla="*/ 44044 h 202134"/>
              <a:gd name="connsiteX448" fmla="*/ 15033995 w 17227413"/>
              <a:gd name="connsiteY448" fmla="*/ 32421 h 202134"/>
              <a:gd name="connsiteX449" fmla="*/ 15112268 w 17227413"/>
              <a:gd name="connsiteY449" fmla="*/ 0 h 202134"/>
              <a:gd name="connsiteX450" fmla="*/ 15190541 w 17227413"/>
              <a:gd name="connsiteY450" fmla="*/ 32421 h 202134"/>
              <a:gd name="connsiteX451" fmla="*/ 15198009 w 17227413"/>
              <a:gd name="connsiteY451" fmla="*/ 43497 h 202134"/>
              <a:gd name="connsiteX452" fmla="*/ 15202531 w 17227413"/>
              <a:gd name="connsiteY452" fmla="*/ 40449 h 202134"/>
              <a:gd name="connsiteX453" fmla="*/ 15245618 w 17227413"/>
              <a:gd name="connsiteY453" fmla="*/ 31750 h 202134"/>
              <a:gd name="connsiteX454" fmla="*/ 15288706 w 17227413"/>
              <a:gd name="connsiteY454" fmla="*/ 40449 h 202134"/>
              <a:gd name="connsiteX455" fmla="*/ 15294037 w 17227413"/>
              <a:gd name="connsiteY455" fmla="*/ 44043 h 202134"/>
              <a:gd name="connsiteX456" fmla="*/ 15301873 w 17227413"/>
              <a:gd name="connsiteY456" fmla="*/ 32421 h 202134"/>
              <a:gd name="connsiteX457" fmla="*/ 15380146 w 17227413"/>
              <a:gd name="connsiteY457" fmla="*/ 0 h 202134"/>
              <a:gd name="connsiteX458" fmla="*/ 15458419 w 17227413"/>
              <a:gd name="connsiteY458" fmla="*/ 32421 h 202134"/>
              <a:gd name="connsiteX459" fmla="*/ 15465887 w 17227413"/>
              <a:gd name="connsiteY459" fmla="*/ 43497 h 202134"/>
              <a:gd name="connsiteX460" fmla="*/ 15470409 w 17227413"/>
              <a:gd name="connsiteY460" fmla="*/ 40449 h 202134"/>
              <a:gd name="connsiteX461" fmla="*/ 15513496 w 17227413"/>
              <a:gd name="connsiteY461" fmla="*/ 31750 h 202134"/>
              <a:gd name="connsiteX462" fmla="*/ 15556584 w 17227413"/>
              <a:gd name="connsiteY462" fmla="*/ 40449 h 202134"/>
              <a:gd name="connsiteX463" fmla="*/ 15561915 w 17227413"/>
              <a:gd name="connsiteY463" fmla="*/ 44043 h 202134"/>
              <a:gd name="connsiteX464" fmla="*/ 15569751 w 17227413"/>
              <a:gd name="connsiteY464" fmla="*/ 32421 h 202134"/>
              <a:gd name="connsiteX465" fmla="*/ 15648024 w 17227413"/>
              <a:gd name="connsiteY465" fmla="*/ 0 h 202134"/>
              <a:gd name="connsiteX466" fmla="*/ 15726297 w 17227413"/>
              <a:gd name="connsiteY466" fmla="*/ 32421 h 202134"/>
              <a:gd name="connsiteX467" fmla="*/ 15733765 w 17227413"/>
              <a:gd name="connsiteY467" fmla="*/ 43497 h 202134"/>
              <a:gd name="connsiteX468" fmla="*/ 15738287 w 17227413"/>
              <a:gd name="connsiteY468" fmla="*/ 40449 h 202134"/>
              <a:gd name="connsiteX469" fmla="*/ 15781374 w 17227413"/>
              <a:gd name="connsiteY469" fmla="*/ 31750 h 202134"/>
              <a:gd name="connsiteX470" fmla="*/ 15824462 w 17227413"/>
              <a:gd name="connsiteY470" fmla="*/ 40449 h 202134"/>
              <a:gd name="connsiteX471" fmla="*/ 15829794 w 17227413"/>
              <a:gd name="connsiteY471" fmla="*/ 44044 h 202134"/>
              <a:gd name="connsiteX472" fmla="*/ 15837630 w 17227413"/>
              <a:gd name="connsiteY472" fmla="*/ 32421 h 202134"/>
              <a:gd name="connsiteX473" fmla="*/ 15915903 w 17227413"/>
              <a:gd name="connsiteY473" fmla="*/ 0 h 202134"/>
              <a:gd name="connsiteX474" fmla="*/ 15994176 w 17227413"/>
              <a:gd name="connsiteY474" fmla="*/ 32421 h 202134"/>
              <a:gd name="connsiteX475" fmla="*/ 16001644 w 17227413"/>
              <a:gd name="connsiteY475" fmla="*/ 43497 h 202134"/>
              <a:gd name="connsiteX476" fmla="*/ 16006166 w 17227413"/>
              <a:gd name="connsiteY476" fmla="*/ 40449 h 202134"/>
              <a:gd name="connsiteX477" fmla="*/ 16049253 w 17227413"/>
              <a:gd name="connsiteY477" fmla="*/ 31750 h 202134"/>
              <a:gd name="connsiteX478" fmla="*/ 16092341 w 17227413"/>
              <a:gd name="connsiteY478" fmla="*/ 40449 h 202134"/>
              <a:gd name="connsiteX479" fmla="*/ 16097673 w 17227413"/>
              <a:gd name="connsiteY479" fmla="*/ 44043 h 202134"/>
              <a:gd name="connsiteX480" fmla="*/ 16105509 w 17227413"/>
              <a:gd name="connsiteY480" fmla="*/ 32421 h 202134"/>
              <a:gd name="connsiteX481" fmla="*/ 16183781 w 17227413"/>
              <a:gd name="connsiteY481" fmla="*/ 0 h 202134"/>
              <a:gd name="connsiteX482" fmla="*/ 16262053 w 17227413"/>
              <a:gd name="connsiteY482" fmla="*/ 32421 h 202134"/>
              <a:gd name="connsiteX483" fmla="*/ 16269521 w 17227413"/>
              <a:gd name="connsiteY483" fmla="*/ 43497 h 202134"/>
              <a:gd name="connsiteX484" fmla="*/ 16274045 w 17227413"/>
              <a:gd name="connsiteY484" fmla="*/ 40449 h 202134"/>
              <a:gd name="connsiteX485" fmla="*/ 16317133 w 17227413"/>
              <a:gd name="connsiteY485" fmla="*/ 31750 h 202134"/>
              <a:gd name="connsiteX486" fmla="*/ 16360217 w 17227413"/>
              <a:gd name="connsiteY486" fmla="*/ 40449 h 202134"/>
              <a:gd name="connsiteX487" fmla="*/ 16365549 w 17227413"/>
              <a:gd name="connsiteY487" fmla="*/ 44043 h 202134"/>
              <a:gd name="connsiteX488" fmla="*/ 16373385 w 17227413"/>
              <a:gd name="connsiteY488" fmla="*/ 32421 h 202134"/>
              <a:gd name="connsiteX489" fmla="*/ 16451661 w 17227413"/>
              <a:gd name="connsiteY489" fmla="*/ 0 h 202134"/>
              <a:gd name="connsiteX490" fmla="*/ 16529933 w 17227413"/>
              <a:gd name="connsiteY490" fmla="*/ 32421 h 202134"/>
              <a:gd name="connsiteX491" fmla="*/ 16537401 w 17227413"/>
              <a:gd name="connsiteY491" fmla="*/ 43497 h 202134"/>
              <a:gd name="connsiteX492" fmla="*/ 16541921 w 17227413"/>
              <a:gd name="connsiteY492" fmla="*/ 40449 h 202134"/>
              <a:gd name="connsiteX493" fmla="*/ 16585009 w 17227413"/>
              <a:gd name="connsiteY493" fmla="*/ 31750 h 202134"/>
              <a:gd name="connsiteX494" fmla="*/ 16628097 w 17227413"/>
              <a:gd name="connsiteY494" fmla="*/ 40449 h 202134"/>
              <a:gd name="connsiteX495" fmla="*/ 16633429 w 17227413"/>
              <a:gd name="connsiteY495" fmla="*/ 44044 h 202134"/>
              <a:gd name="connsiteX496" fmla="*/ 16641265 w 17227413"/>
              <a:gd name="connsiteY496" fmla="*/ 32421 h 202134"/>
              <a:gd name="connsiteX497" fmla="*/ 16719537 w 17227413"/>
              <a:gd name="connsiteY497" fmla="*/ 0 h 202134"/>
              <a:gd name="connsiteX498" fmla="*/ 16797813 w 17227413"/>
              <a:gd name="connsiteY498" fmla="*/ 32421 h 202134"/>
              <a:gd name="connsiteX499" fmla="*/ 16805281 w 17227413"/>
              <a:gd name="connsiteY499" fmla="*/ 43497 h 202134"/>
              <a:gd name="connsiteX500" fmla="*/ 16809801 w 17227413"/>
              <a:gd name="connsiteY500" fmla="*/ 40449 h 202134"/>
              <a:gd name="connsiteX501" fmla="*/ 16852889 w 17227413"/>
              <a:gd name="connsiteY501" fmla="*/ 31750 h 202134"/>
              <a:gd name="connsiteX502" fmla="*/ 16895977 w 17227413"/>
              <a:gd name="connsiteY502" fmla="*/ 40449 h 202134"/>
              <a:gd name="connsiteX503" fmla="*/ 16901301 w 17227413"/>
              <a:gd name="connsiteY503" fmla="*/ 44040 h 202134"/>
              <a:gd name="connsiteX504" fmla="*/ 16909137 w 17227413"/>
              <a:gd name="connsiteY504" fmla="*/ 32421 h 202134"/>
              <a:gd name="connsiteX505" fmla="*/ 16987409 w 17227413"/>
              <a:gd name="connsiteY505" fmla="*/ 0 h 202134"/>
              <a:gd name="connsiteX506" fmla="*/ 17065681 w 17227413"/>
              <a:gd name="connsiteY506" fmla="*/ 32421 h 202134"/>
              <a:gd name="connsiteX507" fmla="*/ 17073149 w 17227413"/>
              <a:gd name="connsiteY507" fmla="*/ 43497 h 202134"/>
              <a:gd name="connsiteX508" fmla="*/ 17077673 w 17227413"/>
              <a:gd name="connsiteY508" fmla="*/ 40449 h 202134"/>
              <a:gd name="connsiteX509" fmla="*/ 17120757 w 17227413"/>
              <a:gd name="connsiteY509" fmla="*/ 31750 h 202134"/>
              <a:gd name="connsiteX510" fmla="*/ 17222753 w 17227413"/>
              <a:gd name="connsiteY510" fmla="*/ 99357 h 202134"/>
              <a:gd name="connsiteX511" fmla="*/ 17227413 w 17227413"/>
              <a:gd name="connsiteY511" fmla="*/ 122429 h 202134"/>
              <a:gd name="connsiteX512" fmla="*/ 91440 w 17227413"/>
              <a:gd name="connsiteY512" fmla="*/ 202134 h 202134"/>
              <a:gd name="connsiteX0" fmla="*/ 19255 w 17135973"/>
              <a:gd name="connsiteY0" fmla="*/ 0 h 202134"/>
              <a:gd name="connsiteX1" fmla="*/ 97528 w 17135973"/>
              <a:gd name="connsiteY1" fmla="*/ 32421 h 202134"/>
              <a:gd name="connsiteX2" fmla="*/ 104995 w 17135973"/>
              <a:gd name="connsiteY2" fmla="*/ 43496 h 202134"/>
              <a:gd name="connsiteX3" fmla="*/ 109515 w 17135973"/>
              <a:gd name="connsiteY3" fmla="*/ 40449 h 202134"/>
              <a:gd name="connsiteX4" fmla="*/ 152602 w 17135973"/>
              <a:gd name="connsiteY4" fmla="*/ 31750 h 202134"/>
              <a:gd name="connsiteX5" fmla="*/ 195689 w 17135973"/>
              <a:gd name="connsiteY5" fmla="*/ 40449 h 202134"/>
              <a:gd name="connsiteX6" fmla="*/ 201023 w 17135973"/>
              <a:gd name="connsiteY6" fmla="*/ 44044 h 202134"/>
              <a:gd name="connsiteX7" fmla="*/ 208860 w 17135973"/>
              <a:gd name="connsiteY7" fmla="*/ 32421 h 202134"/>
              <a:gd name="connsiteX8" fmla="*/ 287133 w 17135973"/>
              <a:gd name="connsiteY8" fmla="*/ 0 h 202134"/>
              <a:gd name="connsiteX9" fmla="*/ 365406 w 17135973"/>
              <a:gd name="connsiteY9" fmla="*/ 32421 h 202134"/>
              <a:gd name="connsiteX10" fmla="*/ 372873 w 17135973"/>
              <a:gd name="connsiteY10" fmla="*/ 43496 h 202134"/>
              <a:gd name="connsiteX11" fmla="*/ 377393 w 17135973"/>
              <a:gd name="connsiteY11" fmla="*/ 40449 h 202134"/>
              <a:gd name="connsiteX12" fmla="*/ 420480 w 17135973"/>
              <a:gd name="connsiteY12" fmla="*/ 31750 h 202134"/>
              <a:gd name="connsiteX13" fmla="*/ 463568 w 17135973"/>
              <a:gd name="connsiteY13" fmla="*/ 40449 h 202134"/>
              <a:gd name="connsiteX14" fmla="*/ 468901 w 17135973"/>
              <a:gd name="connsiteY14" fmla="*/ 44045 h 202134"/>
              <a:gd name="connsiteX15" fmla="*/ 476739 w 17135973"/>
              <a:gd name="connsiteY15" fmla="*/ 32421 h 202134"/>
              <a:gd name="connsiteX16" fmla="*/ 555012 w 17135973"/>
              <a:gd name="connsiteY16" fmla="*/ 0 h 202134"/>
              <a:gd name="connsiteX17" fmla="*/ 633285 w 17135973"/>
              <a:gd name="connsiteY17" fmla="*/ 32421 h 202134"/>
              <a:gd name="connsiteX18" fmla="*/ 640752 w 17135973"/>
              <a:gd name="connsiteY18" fmla="*/ 43496 h 202134"/>
              <a:gd name="connsiteX19" fmla="*/ 645272 w 17135973"/>
              <a:gd name="connsiteY19" fmla="*/ 40449 h 202134"/>
              <a:gd name="connsiteX20" fmla="*/ 688360 w 17135973"/>
              <a:gd name="connsiteY20" fmla="*/ 31750 h 202134"/>
              <a:gd name="connsiteX21" fmla="*/ 731447 w 17135973"/>
              <a:gd name="connsiteY21" fmla="*/ 40449 h 202134"/>
              <a:gd name="connsiteX22" fmla="*/ 736781 w 17135973"/>
              <a:gd name="connsiteY22" fmla="*/ 44045 h 202134"/>
              <a:gd name="connsiteX23" fmla="*/ 744618 w 17135973"/>
              <a:gd name="connsiteY23" fmla="*/ 32421 h 202134"/>
              <a:gd name="connsiteX24" fmla="*/ 822891 w 17135973"/>
              <a:gd name="connsiteY24" fmla="*/ 0 h 202134"/>
              <a:gd name="connsiteX25" fmla="*/ 901164 w 17135973"/>
              <a:gd name="connsiteY25" fmla="*/ 32421 h 202134"/>
              <a:gd name="connsiteX26" fmla="*/ 908632 w 17135973"/>
              <a:gd name="connsiteY26" fmla="*/ 43496 h 202134"/>
              <a:gd name="connsiteX27" fmla="*/ 913151 w 17135973"/>
              <a:gd name="connsiteY27" fmla="*/ 40449 h 202134"/>
              <a:gd name="connsiteX28" fmla="*/ 956239 w 17135973"/>
              <a:gd name="connsiteY28" fmla="*/ 31750 h 202134"/>
              <a:gd name="connsiteX29" fmla="*/ 999326 w 17135973"/>
              <a:gd name="connsiteY29" fmla="*/ 40449 h 202134"/>
              <a:gd name="connsiteX30" fmla="*/ 1004659 w 17135973"/>
              <a:gd name="connsiteY30" fmla="*/ 44045 h 202134"/>
              <a:gd name="connsiteX31" fmla="*/ 1012497 w 17135973"/>
              <a:gd name="connsiteY31" fmla="*/ 32421 h 202134"/>
              <a:gd name="connsiteX32" fmla="*/ 1090770 w 17135973"/>
              <a:gd name="connsiteY32" fmla="*/ 0 h 202134"/>
              <a:gd name="connsiteX33" fmla="*/ 1169043 w 17135973"/>
              <a:gd name="connsiteY33" fmla="*/ 32421 h 202134"/>
              <a:gd name="connsiteX34" fmla="*/ 1176510 w 17135973"/>
              <a:gd name="connsiteY34" fmla="*/ 43496 h 202134"/>
              <a:gd name="connsiteX35" fmla="*/ 1181030 w 17135973"/>
              <a:gd name="connsiteY35" fmla="*/ 40449 h 202134"/>
              <a:gd name="connsiteX36" fmla="*/ 1224117 w 17135973"/>
              <a:gd name="connsiteY36" fmla="*/ 31750 h 202134"/>
              <a:gd name="connsiteX37" fmla="*/ 1267205 w 17135973"/>
              <a:gd name="connsiteY37" fmla="*/ 40449 h 202134"/>
              <a:gd name="connsiteX38" fmla="*/ 1272538 w 17135973"/>
              <a:gd name="connsiteY38" fmla="*/ 44045 h 202134"/>
              <a:gd name="connsiteX39" fmla="*/ 1280375 w 17135973"/>
              <a:gd name="connsiteY39" fmla="*/ 32421 h 202134"/>
              <a:gd name="connsiteX40" fmla="*/ 1358650 w 17135973"/>
              <a:gd name="connsiteY40" fmla="*/ 0 h 202134"/>
              <a:gd name="connsiteX41" fmla="*/ 1436922 w 17135973"/>
              <a:gd name="connsiteY41" fmla="*/ 32421 h 202134"/>
              <a:gd name="connsiteX42" fmla="*/ 1444389 w 17135973"/>
              <a:gd name="connsiteY42" fmla="*/ 43496 h 202134"/>
              <a:gd name="connsiteX43" fmla="*/ 1448909 w 17135973"/>
              <a:gd name="connsiteY43" fmla="*/ 40449 h 202134"/>
              <a:gd name="connsiteX44" fmla="*/ 1491996 w 17135973"/>
              <a:gd name="connsiteY44" fmla="*/ 31750 h 202134"/>
              <a:gd name="connsiteX45" fmla="*/ 1535083 w 17135973"/>
              <a:gd name="connsiteY45" fmla="*/ 40449 h 202134"/>
              <a:gd name="connsiteX46" fmla="*/ 1540417 w 17135973"/>
              <a:gd name="connsiteY46" fmla="*/ 44044 h 202134"/>
              <a:gd name="connsiteX47" fmla="*/ 1548253 w 17135973"/>
              <a:gd name="connsiteY47" fmla="*/ 32421 h 202134"/>
              <a:gd name="connsiteX48" fmla="*/ 1626527 w 17135973"/>
              <a:gd name="connsiteY48" fmla="*/ 0 h 202134"/>
              <a:gd name="connsiteX49" fmla="*/ 1704800 w 17135973"/>
              <a:gd name="connsiteY49" fmla="*/ 32421 h 202134"/>
              <a:gd name="connsiteX50" fmla="*/ 1712267 w 17135973"/>
              <a:gd name="connsiteY50" fmla="*/ 43496 h 202134"/>
              <a:gd name="connsiteX51" fmla="*/ 1716786 w 17135973"/>
              <a:gd name="connsiteY51" fmla="*/ 40449 h 202134"/>
              <a:gd name="connsiteX52" fmla="*/ 1759873 w 17135973"/>
              <a:gd name="connsiteY52" fmla="*/ 31750 h 202134"/>
              <a:gd name="connsiteX53" fmla="*/ 1802961 w 17135973"/>
              <a:gd name="connsiteY53" fmla="*/ 40449 h 202134"/>
              <a:gd name="connsiteX54" fmla="*/ 1808294 w 17135973"/>
              <a:gd name="connsiteY54" fmla="*/ 44044 h 202134"/>
              <a:gd name="connsiteX55" fmla="*/ 1816131 w 17135973"/>
              <a:gd name="connsiteY55" fmla="*/ 32421 h 202134"/>
              <a:gd name="connsiteX56" fmla="*/ 1894402 w 17135973"/>
              <a:gd name="connsiteY56" fmla="*/ 0 h 202134"/>
              <a:gd name="connsiteX57" fmla="*/ 1972677 w 17135973"/>
              <a:gd name="connsiteY57" fmla="*/ 32421 h 202134"/>
              <a:gd name="connsiteX58" fmla="*/ 1980144 w 17135973"/>
              <a:gd name="connsiteY58" fmla="*/ 43496 h 202134"/>
              <a:gd name="connsiteX59" fmla="*/ 1984663 w 17135973"/>
              <a:gd name="connsiteY59" fmla="*/ 40449 h 202134"/>
              <a:gd name="connsiteX60" fmla="*/ 2027752 w 17135973"/>
              <a:gd name="connsiteY60" fmla="*/ 31750 h 202134"/>
              <a:gd name="connsiteX61" fmla="*/ 2070838 w 17135973"/>
              <a:gd name="connsiteY61" fmla="*/ 40449 h 202134"/>
              <a:gd name="connsiteX62" fmla="*/ 2076173 w 17135973"/>
              <a:gd name="connsiteY62" fmla="*/ 44045 h 202134"/>
              <a:gd name="connsiteX63" fmla="*/ 2084009 w 17135973"/>
              <a:gd name="connsiteY63" fmla="*/ 32421 h 202134"/>
              <a:gd name="connsiteX64" fmla="*/ 2162282 w 17135973"/>
              <a:gd name="connsiteY64" fmla="*/ 0 h 202134"/>
              <a:gd name="connsiteX65" fmla="*/ 2240555 w 17135973"/>
              <a:gd name="connsiteY65" fmla="*/ 32421 h 202134"/>
              <a:gd name="connsiteX66" fmla="*/ 2248021 w 17135973"/>
              <a:gd name="connsiteY66" fmla="*/ 43496 h 202134"/>
              <a:gd name="connsiteX67" fmla="*/ 2252542 w 17135973"/>
              <a:gd name="connsiteY67" fmla="*/ 40449 h 202134"/>
              <a:gd name="connsiteX68" fmla="*/ 2295630 w 17135973"/>
              <a:gd name="connsiteY68" fmla="*/ 31750 h 202134"/>
              <a:gd name="connsiteX69" fmla="*/ 2338716 w 17135973"/>
              <a:gd name="connsiteY69" fmla="*/ 40449 h 202134"/>
              <a:gd name="connsiteX70" fmla="*/ 2344051 w 17135973"/>
              <a:gd name="connsiteY70" fmla="*/ 44045 h 202134"/>
              <a:gd name="connsiteX71" fmla="*/ 2351887 w 17135973"/>
              <a:gd name="connsiteY71" fmla="*/ 32421 h 202134"/>
              <a:gd name="connsiteX72" fmla="*/ 2430161 w 17135973"/>
              <a:gd name="connsiteY72" fmla="*/ 0 h 202134"/>
              <a:gd name="connsiteX73" fmla="*/ 2508434 w 17135973"/>
              <a:gd name="connsiteY73" fmla="*/ 32421 h 202134"/>
              <a:gd name="connsiteX74" fmla="*/ 2515900 w 17135973"/>
              <a:gd name="connsiteY74" fmla="*/ 43496 h 202134"/>
              <a:gd name="connsiteX75" fmla="*/ 2520420 w 17135973"/>
              <a:gd name="connsiteY75" fmla="*/ 40449 h 202134"/>
              <a:gd name="connsiteX76" fmla="*/ 2563506 w 17135973"/>
              <a:gd name="connsiteY76" fmla="*/ 31750 h 202134"/>
              <a:gd name="connsiteX77" fmla="*/ 2606595 w 17135973"/>
              <a:gd name="connsiteY77" fmla="*/ 40449 h 202134"/>
              <a:gd name="connsiteX78" fmla="*/ 2611928 w 17135973"/>
              <a:gd name="connsiteY78" fmla="*/ 44045 h 202134"/>
              <a:gd name="connsiteX79" fmla="*/ 2619765 w 17135973"/>
              <a:gd name="connsiteY79" fmla="*/ 32421 h 202134"/>
              <a:gd name="connsiteX80" fmla="*/ 2698038 w 17135973"/>
              <a:gd name="connsiteY80" fmla="*/ 0 h 202134"/>
              <a:gd name="connsiteX81" fmla="*/ 2776311 w 17135973"/>
              <a:gd name="connsiteY81" fmla="*/ 32421 h 202134"/>
              <a:gd name="connsiteX82" fmla="*/ 2783778 w 17135973"/>
              <a:gd name="connsiteY82" fmla="*/ 43496 h 202134"/>
              <a:gd name="connsiteX83" fmla="*/ 2788298 w 17135973"/>
              <a:gd name="connsiteY83" fmla="*/ 40449 h 202134"/>
              <a:gd name="connsiteX84" fmla="*/ 2831386 w 17135973"/>
              <a:gd name="connsiteY84" fmla="*/ 31750 h 202134"/>
              <a:gd name="connsiteX85" fmla="*/ 2874473 w 17135973"/>
              <a:gd name="connsiteY85" fmla="*/ 40449 h 202134"/>
              <a:gd name="connsiteX86" fmla="*/ 2879808 w 17135973"/>
              <a:gd name="connsiteY86" fmla="*/ 44045 h 202134"/>
              <a:gd name="connsiteX87" fmla="*/ 2887644 w 17135973"/>
              <a:gd name="connsiteY87" fmla="*/ 32421 h 202134"/>
              <a:gd name="connsiteX88" fmla="*/ 2965917 w 17135973"/>
              <a:gd name="connsiteY88" fmla="*/ 0 h 202134"/>
              <a:gd name="connsiteX89" fmla="*/ 3044190 w 17135973"/>
              <a:gd name="connsiteY89" fmla="*/ 32421 h 202134"/>
              <a:gd name="connsiteX90" fmla="*/ 3051656 w 17135973"/>
              <a:gd name="connsiteY90" fmla="*/ 43496 h 202134"/>
              <a:gd name="connsiteX91" fmla="*/ 3056177 w 17135973"/>
              <a:gd name="connsiteY91" fmla="*/ 40449 h 202134"/>
              <a:gd name="connsiteX92" fmla="*/ 3099264 w 17135973"/>
              <a:gd name="connsiteY92" fmla="*/ 31750 h 202134"/>
              <a:gd name="connsiteX93" fmla="*/ 3142351 w 17135973"/>
              <a:gd name="connsiteY93" fmla="*/ 40449 h 202134"/>
              <a:gd name="connsiteX94" fmla="*/ 3147685 w 17135973"/>
              <a:gd name="connsiteY94" fmla="*/ 44045 h 202134"/>
              <a:gd name="connsiteX95" fmla="*/ 3155522 w 17135973"/>
              <a:gd name="connsiteY95" fmla="*/ 32421 h 202134"/>
              <a:gd name="connsiteX96" fmla="*/ 3233795 w 17135973"/>
              <a:gd name="connsiteY96" fmla="*/ 0 h 202134"/>
              <a:gd name="connsiteX97" fmla="*/ 3312067 w 17135973"/>
              <a:gd name="connsiteY97" fmla="*/ 32421 h 202134"/>
              <a:gd name="connsiteX98" fmla="*/ 3319534 w 17135973"/>
              <a:gd name="connsiteY98" fmla="*/ 43496 h 202134"/>
              <a:gd name="connsiteX99" fmla="*/ 3324054 w 17135973"/>
              <a:gd name="connsiteY99" fmla="*/ 40449 h 202134"/>
              <a:gd name="connsiteX100" fmla="*/ 3367142 w 17135973"/>
              <a:gd name="connsiteY100" fmla="*/ 31750 h 202134"/>
              <a:gd name="connsiteX101" fmla="*/ 3410227 w 17135973"/>
              <a:gd name="connsiteY101" fmla="*/ 40449 h 202134"/>
              <a:gd name="connsiteX102" fmla="*/ 3415559 w 17135973"/>
              <a:gd name="connsiteY102" fmla="*/ 44044 h 202134"/>
              <a:gd name="connsiteX103" fmla="*/ 3423395 w 17135973"/>
              <a:gd name="connsiteY103" fmla="*/ 32421 h 202134"/>
              <a:gd name="connsiteX104" fmla="*/ 3501666 w 17135973"/>
              <a:gd name="connsiteY104" fmla="*/ 0 h 202134"/>
              <a:gd name="connsiteX105" fmla="*/ 3579940 w 17135973"/>
              <a:gd name="connsiteY105" fmla="*/ 32421 h 202134"/>
              <a:gd name="connsiteX106" fmla="*/ 3587407 w 17135973"/>
              <a:gd name="connsiteY106" fmla="*/ 43497 h 202134"/>
              <a:gd name="connsiteX107" fmla="*/ 3591930 w 17135973"/>
              <a:gd name="connsiteY107" fmla="*/ 40449 h 202134"/>
              <a:gd name="connsiteX108" fmla="*/ 3635016 w 17135973"/>
              <a:gd name="connsiteY108" fmla="*/ 31750 h 202134"/>
              <a:gd name="connsiteX109" fmla="*/ 3678105 w 17135973"/>
              <a:gd name="connsiteY109" fmla="*/ 40449 h 202134"/>
              <a:gd name="connsiteX110" fmla="*/ 3683436 w 17135973"/>
              <a:gd name="connsiteY110" fmla="*/ 44043 h 202134"/>
              <a:gd name="connsiteX111" fmla="*/ 3691272 w 17135973"/>
              <a:gd name="connsiteY111" fmla="*/ 32421 h 202134"/>
              <a:gd name="connsiteX112" fmla="*/ 3769544 w 17135973"/>
              <a:gd name="connsiteY112" fmla="*/ 0 h 202134"/>
              <a:gd name="connsiteX113" fmla="*/ 3847818 w 17135973"/>
              <a:gd name="connsiteY113" fmla="*/ 32421 h 202134"/>
              <a:gd name="connsiteX114" fmla="*/ 3855285 w 17135973"/>
              <a:gd name="connsiteY114" fmla="*/ 43497 h 202134"/>
              <a:gd name="connsiteX115" fmla="*/ 3859808 w 17135973"/>
              <a:gd name="connsiteY115" fmla="*/ 40449 h 202134"/>
              <a:gd name="connsiteX116" fmla="*/ 3902894 w 17135973"/>
              <a:gd name="connsiteY116" fmla="*/ 31750 h 202134"/>
              <a:gd name="connsiteX117" fmla="*/ 3945983 w 17135973"/>
              <a:gd name="connsiteY117" fmla="*/ 40449 h 202134"/>
              <a:gd name="connsiteX118" fmla="*/ 3951315 w 17135973"/>
              <a:gd name="connsiteY118" fmla="*/ 44044 h 202134"/>
              <a:gd name="connsiteX119" fmla="*/ 3959150 w 17135973"/>
              <a:gd name="connsiteY119" fmla="*/ 32421 h 202134"/>
              <a:gd name="connsiteX120" fmla="*/ 4037423 w 17135973"/>
              <a:gd name="connsiteY120" fmla="*/ 0 h 202134"/>
              <a:gd name="connsiteX121" fmla="*/ 4115697 w 17135973"/>
              <a:gd name="connsiteY121" fmla="*/ 32421 h 202134"/>
              <a:gd name="connsiteX122" fmla="*/ 4123164 w 17135973"/>
              <a:gd name="connsiteY122" fmla="*/ 43497 h 202134"/>
              <a:gd name="connsiteX123" fmla="*/ 4127686 w 17135973"/>
              <a:gd name="connsiteY123" fmla="*/ 40449 h 202134"/>
              <a:gd name="connsiteX124" fmla="*/ 4170773 w 17135973"/>
              <a:gd name="connsiteY124" fmla="*/ 31750 h 202134"/>
              <a:gd name="connsiteX125" fmla="*/ 4213862 w 17135973"/>
              <a:gd name="connsiteY125" fmla="*/ 40449 h 202134"/>
              <a:gd name="connsiteX126" fmla="*/ 4219193 w 17135973"/>
              <a:gd name="connsiteY126" fmla="*/ 44043 h 202134"/>
              <a:gd name="connsiteX127" fmla="*/ 4227028 w 17135973"/>
              <a:gd name="connsiteY127" fmla="*/ 32421 h 202134"/>
              <a:gd name="connsiteX128" fmla="*/ 4305301 w 17135973"/>
              <a:gd name="connsiteY128" fmla="*/ 0 h 202134"/>
              <a:gd name="connsiteX129" fmla="*/ 4383575 w 17135973"/>
              <a:gd name="connsiteY129" fmla="*/ 32421 h 202134"/>
              <a:gd name="connsiteX130" fmla="*/ 4391042 w 17135973"/>
              <a:gd name="connsiteY130" fmla="*/ 43497 h 202134"/>
              <a:gd name="connsiteX131" fmla="*/ 4395564 w 17135973"/>
              <a:gd name="connsiteY131" fmla="*/ 40449 h 202134"/>
              <a:gd name="connsiteX132" fmla="*/ 4438651 w 17135973"/>
              <a:gd name="connsiteY132" fmla="*/ 31750 h 202134"/>
              <a:gd name="connsiteX133" fmla="*/ 4481740 w 17135973"/>
              <a:gd name="connsiteY133" fmla="*/ 40449 h 202134"/>
              <a:gd name="connsiteX134" fmla="*/ 4487071 w 17135973"/>
              <a:gd name="connsiteY134" fmla="*/ 44043 h 202134"/>
              <a:gd name="connsiteX135" fmla="*/ 4494906 w 17135973"/>
              <a:gd name="connsiteY135" fmla="*/ 32421 h 202134"/>
              <a:gd name="connsiteX136" fmla="*/ 4573179 w 17135973"/>
              <a:gd name="connsiteY136" fmla="*/ 0 h 202134"/>
              <a:gd name="connsiteX137" fmla="*/ 4651453 w 17135973"/>
              <a:gd name="connsiteY137" fmla="*/ 32421 h 202134"/>
              <a:gd name="connsiteX138" fmla="*/ 4658920 w 17135973"/>
              <a:gd name="connsiteY138" fmla="*/ 43497 h 202134"/>
              <a:gd name="connsiteX139" fmla="*/ 4663442 w 17135973"/>
              <a:gd name="connsiteY139" fmla="*/ 40449 h 202134"/>
              <a:gd name="connsiteX140" fmla="*/ 4706529 w 17135973"/>
              <a:gd name="connsiteY140" fmla="*/ 31750 h 202134"/>
              <a:gd name="connsiteX141" fmla="*/ 4749618 w 17135973"/>
              <a:gd name="connsiteY141" fmla="*/ 40449 h 202134"/>
              <a:gd name="connsiteX142" fmla="*/ 4754950 w 17135973"/>
              <a:gd name="connsiteY142" fmla="*/ 44044 h 202134"/>
              <a:gd name="connsiteX143" fmla="*/ 4762785 w 17135973"/>
              <a:gd name="connsiteY143" fmla="*/ 32421 h 202134"/>
              <a:gd name="connsiteX144" fmla="*/ 4841059 w 17135973"/>
              <a:gd name="connsiteY144" fmla="*/ 0 h 202134"/>
              <a:gd name="connsiteX145" fmla="*/ 4919332 w 17135973"/>
              <a:gd name="connsiteY145" fmla="*/ 32421 h 202134"/>
              <a:gd name="connsiteX146" fmla="*/ 4926799 w 17135973"/>
              <a:gd name="connsiteY146" fmla="*/ 43497 h 202134"/>
              <a:gd name="connsiteX147" fmla="*/ 4931321 w 17135973"/>
              <a:gd name="connsiteY147" fmla="*/ 40449 h 202134"/>
              <a:gd name="connsiteX148" fmla="*/ 4974408 w 17135973"/>
              <a:gd name="connsiteY148" fmla="*/ 31750 h 202134"/>
              <a:gd name="connsiteX149" fmla="*/ 5017497 w 17135973"/>
              <a:gd name="connsiteY149" fmla="*/ 40449 h 202134"/>
              <a:gd name="connsiteX150" fmla="*/ 5022828 w 17135973"/>
              <a:gd name="connsiteY150" fmla="*/ 44043 h 202134"/>
              <a:gd name="connsiteX151" fmla="*/ 5030663 w 17135973"/>
              <a:gd name="connsiteY151" fmla="*/ 32421 h 202134"/>
              <a:gd name="connsiteX152" fmla="*/ 5108936 w 17135973"/>
              <a:gd name="connsiteY152" fmla="*/ 0 h 202134"/>
              <a:gd name="connsiteX153" fmla="*/ 5187210 w 17135973"/>
              <a:gd name="connsiteY153" fmla="*/ 32421 h 202134"/>
              <a:gd name="connsiteX154" fmla="*/ 5194677 w 17135973"/>
              <a:gd name="connsiteY154" fmla="*/ 43497 h 202134"/>
              <a:gd name="connsiteX155" fmla="*/ 5199199 w 17135973"/>
              <a:gd name="connsiteY155" fmla="*/ 40449 h 202134"/>
              <a:gd name="connsiteX156" fmla="*/ 5242286 w 17135973"/>
              <a:gd name="connsiteY156" fmla="*/ 31750 h 202134"/>
              <a:gd name="connsiteX157" fmla="*/ 5285375 w 17135973"/>
              <a:gd name="connsiteY157" fmla="*/ 40449 h 202134"/>
              <a:gd name="connsiteX158" fmla="*/ 5290706 w 17135973"/>
              <a:gd name="connsiteY158" fmla="*/ 44043 h 202134"/>
              <a:gd name="connsiteX159" fmla="*/ 5298541 w 17135973"/>
              <a:gd name="connsiteY159" fmla="*/ 32421 h 202134"/>
              <a:gd name="connsiteX160" fmla="*/ 5376814 w 17135973"/>
              <a:gd name="connsiteY160" fmla="*/ 0 h 202134"/>
              <a:gd name="connsiteX161" fmla="*/ 5455088 w 17135973"/>
              <a:gd name="connsiteY161" fmla="*/ 32421 h 202134"/>
              <a:gd name="connsiteX162" fmla="*/ 5462555 w 17135973"/>
              <a:gd name="connsiteY162" fmla="*/ 43497 h 202134"/>
              <a:gd name="connsiteX163" fmla="*/ 5467077 w 17135973"/>
              <a:gd name="connsiteY163" fmla="*/ 40449 h 202134"/>
              <a:gd name="connsiteX164" fmla="*/ 5510164 w 17135973"/>
              <a:gd name="connsiteY164" fmla="*/ 31750 h 202134"/>
              <a:gd name="connsiteX165" fmla="*/ 5553253 w 17135973"/>
              <a:gd name="connsiteY165" fmla="*/ 40449 h 202134"/>
              <a:gd name="connsiteX166" fmla="*/ 5558585 w 17135973"/>
              <a:gd name="connsiteY166" fmla="*/ 44044 h 202134"/>
              <a:gd name="connsiteX167" fmla="*/ 5566420 w 17135973"/>
              <a:gd name="connsiteY167" fmla="*/ 32421 h 202134"/>
              <a:gd name="connsiteX168" fmla="*/ 5644694 w 17135973"/>
              <a:gd name="connsiteY168" fmla="*/ 0 h 202134"/>
              <a:gd name="connsiteX169" fmla="*/ 5722967 w 17135973"/>
              <a:gd name="connsiteY169" fmla="*/ 32421 h 202134"/>
              <a:gd name="connsiteX170" fmla="*/ 5730434 w 17135973"/>
              <a:gd name="connsiteY170" fmla="*/ 43497 h 202134"/>
              <a:gd name="connsiteX171" fmla="*/ 5734956 w 17135973"/>
              <a:gd name="connsiteY171" fmla="*/ 40449 h 202134"/>
              <a:gd name="connsiteX172" fmla="*/ 5778043 w 17135973"/>
              <a:gd name="connsiteY172" fmla="*/ 31750 h 202134"/>
              <a:gd name="connsiteX173" fmla="*/ 5821132 w 17135973"/>
              <a:gd name="connsiteY173" fmla="*/ 40449 h 202134"/>
              <a:gd name="connsiteX174" fmla="*/ 5826463 w 17135973"/>
              <a:gd name="connsiteY174" fmla="*/ 44043 h 202134"/>
              <a:gd name="connsiteX175" fmla="*/ 5834298 w 17135973"/>
              <a:gd name="connsiteY175" fmla="*/ 32421 h 202134"/>
              <a:gd name="connsiteX176" fmla="*/ 5912572 w 17135973"/>
              <a:gd name="connsiteY176" fmla="*/ 0 h 202134"/>
              <a:gd name="connsiteX177" fmla="*/ 5990845 w 17135973"/>
              <a:gd name="connsiteY177" fmla="*/ 32421 h 202134"/>
              <a:gd name="connsiteX178" fmla="*/ 5998312 w 17135973"/>
              <a:gd name="connsiteY178" fmla="*/ 43497 h 202134"/>
              <a:gd name="connsiteX179" fmla="*/ 6002834 w 17135973"/>
              <a:gd name="connsiteY179" fmla="*/ 40449 h 202134"/>
              <a:gd name="connsiteX180" fmla="*/ 6045921 w 17135973"/>
              <a:gd name="connsiteY180" fmla="*/ 31750 h 202134"/>
              <a:gd name="connsiteX181" fmla="*/ 6089010 w 17135973"/>
              <a:gd name="connsiteY181" fmla="*/ 40449 h 202134"/>
              <a:gd name="connsiteX182" fmla="*/ 6094341 w 17135973"/>
              <a:gd name="connsiteY182" fmla="*/ 44043 h 202134"/>
              <a:gd name="connsiteX183" fmla="*/ 6102176 w 17135973"/>
              <a:gd name="connsiteY183" fmla="*/ 32421 h 202134"/>
              <a:gd name="connsiteX184" fmla="*/ 6180450 w 17135973"/>
              <a:gd name="connsiteY184" fmla="*/ 0 h 202134"/>
              <a:gd name="connsiteX185" fmla="*/ 6258723 w 17135973"/>
              <a:gd name="connsiteY185" fmla="*/ 32421 h 202134"/>
              <a:gd name="connsiteX186" fmla="*/ 6266190 w 17135973"/>
              <a:gd name="connsiteY186" fmla="*/ 43497 h 202134"/>
              <a:gd name="connsiteX187" fmla="*/ 6270712 w 17135973"/>
              <a:gd name="connsiteY187" fmla="*/ 40449 h 202134"/>
              <a:gd name="connsiteX188" fmla="*/ 6313799 w 17135973"/>
              <a:gd name="connsiteY188" fmla="*/ 31750 h 202134"/>
              <a:gd name="connsiteX189" fmla="*/ 6356888 w 17135973"/>
              <a:gd name="connsiteY189" fmla="*/ 40449 h 202134"/>
              <a:gd name="connsiteX190" fmla="*/ 6362220 w 17135973"/>
              <a:gd name="connsiteY190" fmla="*/ 44044 h 202134"/>
              <a:gd name="connsiteX191" fmla="*/ 6370055 w 17135973"/>
              <a:gd name="connsiteY191" fmla="*/ 32421 h 202134"/>
              <a:gd name="connsiteX192" fmla="*/ 6448329 w 17135973"/>
              <a:gd name="connsiteY192" fmla="*/ 0 h 202134"/>
              <a:gd name="connsiteX193" fmla="*/ 6526602 w 17135973"/>
              <a:gd name="connsiteY193" fmla="*/ 32421 h 202134"/>
              <a:gd name="connsiteX194" fmla="*/ 6534069 w 17135973"/>
              <a:gd name="connsiteY194" fmla="*/ 43497 h 202134"/>
              <a:gd name="connsiteX195" fmla="*/ 6538591 w 17135973"/>
              <a:gd name="connsiteY195" fmla="*/ 40449 h 202134"/>
              <a:gd name="connsiteX196" fmla="*/ 6581679 w 17135973"/>
              <a:gd name="connsiteY196" fmla="*/ 31750 h 202134"/>
              <a:gd name="connsiteX197" fmla="*/ 6624767 w 17135973"/>
              <a:gd name="connsiteY197" fmla="*/ 40449 h 202134"/>
              <a:gd name="connsiteX198" fmla="*/ 6630098 w 17135973"/>
              <a:gd name="connsiteY198" fmla="*/ 44043 h 202134"/>
              <a:gd name="connsiteX199" fmla="*/ 6637933 w 17135973"/>
              <a:gd name="connsiteY199" fmla="*/ 32421 h 202134"/>
              <a:gd name="connsiteX200" fmla="*/ 6716207 w 17135973"/>
              <a:gd name="connsiteY200" fmla="*/ 0 h 202134"/>
              <a:gd name="connsiteX201" fmla="*/ 6794480 w 17135973"/>
              <a:gd name="connsiteY201" fmla="*/ 32421 h 202134"/>
              <a:gd name="connsiteX202" fmla="*/ 6801947 w 17135973"/>
              <a:gd name="connsiteY202" fmla="*/ 43497 h 202134"/>
              <a:gd name="connsiteX203" fmla="*/ 6806469 w 17135973"/>
              <a:gd name="connsiteY203" fmla="*/ 40449 h 202134"/>
              <a:gd name="connsiteX204" fmla="*/ 6849556 w 17135973"/>
              <a:gd name="connsiteY204" fmla="*/ 31750 h 202134"/>
              <a:gd name="connsiteX205" fmla="*/ 6892645 w 17135973"/>
              <a:gd name="connsiteY205" fmla="*/ 40449 h 202134"/>
              <a:gd name="connsiteX206" fmla="*/ 6897976 w 17135973"/>
              <a:gd name="connsiteY206" fmla="*/ 44043 h 202134"/>
              <a:gd name="connsiteX207" fmla="*/ 6905811 w 17135973"/>
              <a:gd name="connsiteY207" fmla="*/ 32421 h 202134"/>
              <a:gd name="connsiteX208" fmla="*/ 6984085 w 17135973"/>
              <a:gd name="connsiteY208" fmla="*/ 0 h 202134"/>
              <a:gd name="connsiteX209" fmla="*/ 7062358 w 17135973"/>
              <a:gd name="connsiteY209" fmla="*/ 32421 h 202134"/>
              <a:gd name="connsiteX210" fmla="*/ 7069825 w 17135973"/>
              <a:gd name="connsiteY210" fmla="*/ 43497 h 202134"/>
              <a:gd name="connsiteX211" fmla="*/ 7074347 w 17135973"/>
              <a:gd name="connsiteY211" fmla="*/ 40449 h 202134"/>
              <a:gd name="connsiteX212" fmla="*/ 7117434 w 17135973"/>
              <a:gd name="connsiteY212" fmla="*/ 31750 h 202134"/>
              <a:gd name="connsiteX213" fmla="*/ 7160523 w 17135973"/>
              <a:gd name="connsiteY213" fmla="*/ 40449 h 202134"/>
              <a:gd name="connsiteX214" fmla="*/ 7165854 w 17135973"/>
              <a:gd name="connsiteY214" fmla="*/ 44044 h 202134"/>
              <a:gd name="connsiteX215" fmla="*/ 7173690 w 17135973"/>
              <a:gd name="connsiteY215" fmla="*/ 32421 h 202134"/>
              <a:gd name="connsiteX216" fmla="*/ 7251964 w 17135973"/>
              <a:gd name="connsiteY216" fmla="*/ 0 h 202134"/>
              <a:gd name="connsiteX217" fmla="*/ 7330236 w 17135973"/>
              <a:gd name="connsiteY217" fmla="*/ 32421 h 202134"/>
              <a:gd name="connsiteX218" fmla="*/ 7337705 w 17135973"/>
              <a:gd name="connsiteY218" fmla="*/ 43497 h 202134"/>
              <a:gd name="connsiteX219" fmla="*/ 7342226 w 17135973"/>
              <a:gd name="connsiteY219" fmla="*/ 40449 h 202134"/>
              <a:gd name="connsiteX220" fmla="*/ 7385314 w 17135973"/>
              <a:gd name="connsiteY220" fmla="*/ 31750 h 202134"/>
              <a:gd name="connsiteX221" fmla="*/ 7428402 w 17135973"/>
              <a:gd name="connsiteY221" fmla="*/ 40449 h 202134"/>
              <a:gd name="connsiteX222" fmla="*/ 7433732 w 17135973"/>
              <a:gd name="connsiteY222" fmla="*/ 44043 h 202134"/>
              <a:gd name="connsiteX223" fmla="*/ 7441568 w 17135973"/>
              <a:gd name="connsiteY223" fmla="*/ 32421 h 202134"/>
              <a:gd name="connsiteX224" fmla="*/ 7519842 w 17135973"/>
              <a:gd name="connsiteY224" fmla="*/ 0 h 202134"/>
              <a:gd name="connsiteX225" fmla="*/ 7598114 w 17135973"/>
              <a:gd name="connsiteY225" fmla="*/ 32421 h 202134"/>
              <a:gd name="connsiteX226" fmla="*/ 7605582 w 17135973"/>
              <a:gd name="connsiteY226" fmla="*/ 43497 h 202134"/>
              <a:gd name="connsiteX227" fmla="*/ 7610104 w 17135973"/>
              <a:gd name="connsiteY227" fmla="*/ 40449 h 202134"/>
              <a:gd name="connsiteX228" fmla="*/ 7653191 w 17135973"/>
              <a:gd name="connsiteY228" fmla="*/ 31750 h 202134"/>
              <a:gd name="connsiteX229" fmla="*/ 7696278 w 17135973"/>
              <a:gd name="connsiteY229" fmla="*/ 40449 h 202134"/>
              <a:gd name="connsiteX230" fmla="*/ 7701610 w 17135973"/>
              <a:gd name="connsiteY230" fmla="*/ 44043 h 202134"/>
              <a:gd name="connsiteX231" fmla="*/ 7709446 w 17135973"/>
              <a:gd name="connsiteY231" fmla="*/ 32421 h 202134"/>
              <a:gd name="connsiteX232" fmla="*/ 7787719 w 17135973"/>
              <a:gd name="connsiteY232" fmla="*/ 0 h 202134"/>
              <a:gd name="connsiteX233" fmla="*/ 7865992 w 17135973"/>
              <a:gd name="connsiteY233" fmla="*/ 32421 h 202134"/>
              <a:gd name="connsiteX234" fmla="*/ 7873460 w 17135973"/>
              <a:gd name="connsiteY234" fmla="*/ 43497 h 202134"/>
              <a:gd name="connsiteX235" fmla="*/ 7877982 w 17135973"/>
              <a:gd name="connsiteY235" fmla="*/ 40449 h 202134"/>
              <a:gd name="connsiteX236" fmla="*/ 7921069 w 17135973"/>
              <a:gd name="connsiteY236" fmla="*/ 31750 h 202134"/>
              <a:gd name="connsiteX237" fmla="*/ 7964156 w 17135973"/>
              <a:gd name="connsiteY237" fmla="*/ 40449 h 202134"/>
              <a:gd name="connsiteX238" fmla="*/ 7969489 w 17135973"/>
              <a:gd name="connsiteY238" fmla="*/ 44044 h 202134"/>
              <a:gd name="connsiteX239" fmla="*/ 7977325 w 17135973"/>
              <a:gd name="connsiteY239" fmla="*/ 32421 h 202134"/>
              <a:gd name="connsiteX240" fmla="*/ 8055598 w 17135973"/>
              <a:gd name="connsiteY240" fmla="*/ 0 h 202134"/>
              <a:gd name="connsiteX241" fmla="*/ 8133871 w 17135973"/>
              <a:gd name="connsiteY241" fmla="*/ 32421 h 202134"/>
              <a:gd name="connsiteX242" fmla="*/ 8141339 w 17135973"/>
              <a:gd name="connsiteY242" fmla="*/ 43497 h 202134"/>
              <a:gd name="connsiteX243" fmla="*/ 8145861 w 17135973"/>
              <a:gd name="connsiteY243" fmla="*/ 40449 h 202134"/>
              <a:gd name="connsiteX244" fmla="*/ 8188948 w 17135973"/>
              <a:gd name="connsiteY244" fmla="*/ 31750 h 202134"/>
              <a:gd name="connsiteX245" fmla="*/ 8232035 w 17135973"/>
              <a:gd name="connsiteY245" fmla="*/ 40449 h 202134"/>
              <a:gd name="connsiteX246" fmla="*/ 8237361 w 17135973"/>
              <a:gd name="connsiteY246" fmla="*/ 44040 h 202134"/>
              <a:gd name="connsiteX247" fmla="*/ 8245195 w 17135973"/>
              <a:gd name="connsiteY247" fmla="*/ 32421 h 202134"/>
              <a:gd name="connsiteX248" fmla="*/ 8323468 w 17135973"/>
              <a:gd name="connsiteY248" fmla="*/ 0 h 202134"/>
              <a:gd name="connsiteX249" fmla="*/ 8401741 w 17135973"/>
              <a:gd name="connsiteY249" fmla="*/ 32421 h 202134"/>
              <a:gd name="connsiteX250" fmla="*/ 8409209 w 17135973"/>
              <a:gd name="connsiteY250" fmla="*/ 43497 h 202134"/>
              <a:gd name="connsiteX251" fmla="*/ 8413731 w 17135973"/>
              <a:gd name="connsiteY251" fmla="*/ 40449 h 202134"/>
              <a:gd name="connsiteX252" fmla="*/ 8456818 w 17135973"/>
              <a:gd name="connsiteY252" fmla="*/ 31750 h 202134"/>
              <a:gd name="connsiteX253" fmla="*/ 8499906 w 17135973"/>
              <a:gd name="connsiteY253" fmla="*/ 40449 h 202134"/>
              <a:gd name="connsiteX254" fmla="*/ 8505518 w 17135973"/>
              <a:gd name="connsiteY254" fmla="*/ 44233 h 202134"/>
              <a:gd name="connsiteX255" fmla="*/ 8513482 w 17135973"/>
              <a:gd name="connsiteY255" fmla="*/ 32422 h 202134"/>
              <a:gd name="connsiteX256" fmla="*/ 8591755 w 17135973"/>
              <a:gd name="connsiteY256" fmla="*/ 0 h 202134"/>
              <a:gd name="connsiteX257" fmla="*/ 8670028 w 17135973"/>
              <a:gd name="connsiteY257" fmla="*/ 32421 h 202134"/>
              <a:gd name="connsiteX258" fmla="*/ 8677495 w 17135973"/>
              <a:gd name="connsiteY258" fmla="*/ 43496 h 202134"/>
              <a:gd name="connsiteX259" fmla="*/ 8682015 w 17135973"/>
              <a:gd name="connsiteY259" fmla="*/ 40449 h 202134"/>
              <a:gd name="connsiteX260" fmla="*/ 8725102 w 17135973"/>
              <a:gd name="connsiteY260" fmla="*/ 31750 h 202134"/>
              <a:gd name="connsiteX261" fmla="*/ 8768189 w 17135973"/>
              <a:gd name="connsiteY261" fmla="*/ 40449 h 202134"/>
              <a:gd name="connsiteX262" fmla="*/ 8773523 w 17135973"/>
              <a:gd name="connsiteY262" fmla="*/ 44044 h 202134"/>
              <a:gd name="connsiteX263" fmla="*/ 8781360 w 17135973"/>
              <a:gd name="connsiteY263" fmla="*/ 32421 h 202134"/>
              <a:gd name="connsiteX264" fmla="*/ 8859633 w 17135973"/>
              <a:gd name="connsiteY264" fmla="*/ 0 h 202134"/>
              <a:gd name="connsiteX265" fmla="*/ 8937906 w 17135973"/>
              <a:gd name="connsiteY265" fmla="*/ 32421 h 202134"/>
              <a:gd name="connsiteX266" fmla="*/ 8945373 w 17135973"/>
              <a:gd name="connsiteY266" fmla="*/ 43496 h 202134"/>
              <a:gd name="connsiteX267" fmla="*/ 8949893 w 17135973"/>
              <a:gd name="connsiteY267" fmla="*/ 40449 h 202134"/>
              <a:gd name="connsiteX268" fmla="*/ 8992980 w 17135973"/>
              <a:gd name="connsiteY268" fmla="*/ 31750 h 202134"/>
              <a:gd name="connsiteX269" fmla="*/ 9036068 w 17135973"/>
              <a:gd name="connsiteY269" fmla="*/ 40449 h 202134"/>
              <a:gd name="connsiteX270" fmla="*/ 9041401 w 17135973"/>
              <a:gd name="connsiteY270" fmla="*/ 44045 h 202134"/>
              <a:gd name="connsiteX271" fmla="*/ 9049239 w 17135973"/>
              <a:gd name="connsiteY271" fmla="*/ 32421 h 202134"/>
              <a:gd name="connsiteX272" fmla="*/ 9127512 w 17135973"/>
              <a:gd name="connsiteY272" fmla="*/ 0 h 202134"/>
              <a:gd name="connsiteX273" fmla="*/ 9205785 w 17135973"/>
              <a:gd name="connsiteY273" fmla="*/ 32421 h 202134"/>
              <a:gd name="connsiteX274" fmla="*/ 9213252 w 17135973"/>
              <a:gd name="connsiteY274" fmla="*/ 43496 h 202134"/>
              <a:gd name="connsiteX275" fmla="*/ 9217772 w 17135973"/>
              <a:gd name="connsiteY275" fmla="*/ 40449 h 202134"/>
              <a:gd name="connsiteX276" fmla="*/ 9260860 w 17135973"/>
              <a:gd name="connsiteY276" fmla="*/ 31750 h 202134"/>
              <a:gd name="connsiteX277" fmla="*/ 9303947 w 17135973"/>
              <a:gd name="connsiteY277" fmla="*/ 40449 h 202134"/>
              <a:gd name="connsiteX278" fmla="*/ 9309281 w 17135973"/>
              <a:gd name="connsiteY278" fmla="*/ 44045 h 202134"/>
              <a:gd name="connsiteX279" fmla="*/ 9317118 w 17135973"/>
              <a:gd name="connsiteY279" fmla="*/ 32421 h 202134"/>
              <a:gd name="connsiteX280" fmla="*/ 9395391 w 17135973"/>
              <a:gd name="connsiteY280" fmla="*/ 0 h 202134"/>
              <a:gd name="connsiteX281" fmla="*/ 9473664 w 17135973"/>
              <a:gd name="connsiteY281" fmla="*/ 32421 h 202134"/>
              <a:gd name="connsiteX282" fmla="*/ 9481132 w 17135973"/>
              <a:gd name="connsiteY282" fmla="*/ 43496 h 202134"/>
              <a:gd name="connsiteX283" fmla="*/ 9485651 w 17135973"/>
              <a:gd name="connsiteY283" fmla="*/ 40449 h 202134"/>
              <a:gd name="connsiteX284" fmla="*/ 9528739 w 17135973"/>
              <a:gd name="connsiteY284" fmla="*/ 31750 h 202134"/>
              <a:gd name="connsiteX285" fmla="*/ 9571826 w 17135973"/>
              <a:gd name="connsiteY285" fmla="*/ 40449 h 202134"/>
              <a:gd name="connsiteX286" fmla="*/ 9577159 w 17135973"/>
              <a:gd name="connsiteY286" fmla="*/ 44045 h 202134"/>
              <a:gd name="connsiteX287" fmla="*/ 9584997 w 17135973"/>
              <a:gd name="connsiteY287" fmla="*/ 32421 h 202134"/>
              <a:gd name="connsiteX288" fmla="*/ 9663270 w 17135973"/>
              <a:gd name="connsiteY288" fmla="*/ 0 h 202134"/>
              <a:gd name="connsiteX289" fmla="*/ 9741543 w 17135973"/>
              <a:gd name="connsiteY289" fmla="*/ 32421 h 202134"/>
              <a:gd name="connsiteX290" fmla="*/ 9749010 w 17135973"/>
              <a:gd name="connsiteY290" fmla="*/ 43496 h 202134"/>
              <a:gd name="connsiteX291" fmla="*/ 9753530 w 17135973"/>
              <a:gd name="connsiteY291" fmla="*/ 40449 h 202134"/>
              <a:gd name="connsiteX292" fmla="*/ 9796617 w 17135973"/>
              <a:gd name="connsiteY292" fmla="*/ 31750 h 202134"/>
              <a:gd name="connsiteX293" fmla="*/ 9839705 w 17135973"/>
              <a:gd name="connsiteY293" fmla="*/ 40449 h 202134"/>
              <a:gd name="connsiteX294" fmla="*/ 9845038 w 17135973"/>
              <a:gd name="connsiteY294" fmla="*/ 44045 h 202134"/>
              <a:gd name="connsiteX295" fmla="*/ 9852875 w 17135973"/>
              <a:gd name="connsiteY295" fmla="*/ 32421 h 202134"/>
              <a:gd name="connsiteX296" fmla="*/ 9931150 w 17135973"/>
              <a:gd name="connsiteY296" fmla="*/ 0 h 202134"/>
              <a:gd name="connsiteX297" fmla="*/ 10009422 w 17135973"/>
              <a:gd name="connsiteY297" fmla="*/ 32421 h 202134"/>
              <a:gd name="connsiteX298" fmla="*/ 10016889 w 17135973"/>
              <a:gd name="connsiteY298" fmla="*/ 43496 h 202134"/>
              <a:gd name="connsiteX299" fmla="*/ 10021409 w 17135973"/>
              <a:gd name="connsiteY299" fmla="*/ 40449 h 202134"/>
              <a:gd name="connsiteX300" fmla="*/ 10064496 w 17135973"/>
              <a:gd name="connsiteY300" fmla="*/ 31750 h 202134"/>
              <a:gd name="connsiteX301" fmla="*/ 10107583 w 17135973"/>
              <a:gd name="connsiteY301" fmla="*/ 40449 h 202134"/>
              <a:gd name="connsiteX302" fmla="*/ 10112917 w 17135973"/>
              <a:gd name="connsiteY302" fmla="*/ 44044 h 202134"/>
              <a:gd name="connsiteX303" fmla="*/ 10120753 w 17135973"/>
              <a:gd name="connsiteY303" fmla="*/ 32421 h 202134"/>
              <a:gd name="connsiteX304" fmla="*/ 10199027 w 17135973"/>
              <a:gd name="connsiteY304" fmla="*/ 0 h 202134"/>
              <a:gd name="connsiteX305" fmla="*/ 10277300 w 17135973"/>
              <a:gd name="connsiteY305" fmla="*/ 32421 h 202134"/>
              <a:gd name="connsiteX306" fmla="*/ 10284767 w 17135973"/>
              <a:gd name="connsiteY306" fmla="*/ 43496 h 202134"/>
              <a:gd name="connsiteX307" fmla="*/ 10289286 w 17135973"/>
              <a:gd name="connsiteY307" fmla="*/ 40449 h 202134"/>
              <a:gd name="connsiteX308" fmla="*/ 10332373 w 17135973"/>
              <a:gd name="connsiteY308" fmla="*/ 31750 h 202134"/>
              <a:gd name="connsiteX309" fmla="*/ 10375461 w 17135973"/>
              <a:gd name="connsiteY309" fmla="*/ 40449 h 202134"/>
              <a:gd name="connsiteX310" fmla="*/ 10380794 w 17135973"/>
              <a:gd name="connsiteY310" fmla="*/ 44044 h 202134"/>
              <a:gd name="connsiteX311" fmla="*/ 10388631 w 17135973"/>
              <a:gd name="connsiteY311" fmla="*/ 32421 h 202134"/>
              <a:gd name="connsiteX312" fmla="*/ 10466902 w 17135973"/>
              <a:gd name="connsiteY312" fmla="*/ 0 h 202134"/>
              <a:gd name="connsiteX313" fmla="*/ 10545177 w 17135973"/>
              <a:gd name="connsiteY313" fmla="*/ 32421 h 202134"/>
              <a:gd name="connsiteX314" fmla="*/ 10552644 w 17135973"/>
              <a:gd name="connsiteY314" fmla="*/ 43496 h 202134"/>
              <a:gd name="connsiteX315" fmla="*/ 10557163 w 17135973"/>
              <a:gd name="connsiteY315" fmla="*/ 40449 h 202134"/>
              <a:gd name="connsiteX316" fmla="*/ 10600252 w 17135973"/>
              <a:gd name="connsiteY316" fmla="*/ 31750 h 202134"/>
              <a:gd name="connsiteX317" fmla="*/ 10643338 w 17135973"/>
              <a:gd name="connsiteY317" fmla="*/ 40449 h 202134"/>
              <a:gd name="connsiteX318" fmla="*/ 10648673 w 17135973"/>
              <a:gd name="connsiteY318" fmla="*/ 44045 h 202134"/>
              <a:gd name="connsiteX319" fmla="*/ 10656509 w 17135973"/>
              <a:gd name="connsiteY319" fmla="*/ 32421 h 202134"/>
              <a:gd name="connsiteX320" fmla="*/ 10734782 w 17135973"/>
              <a:gd name="connsiteY320" fmla="*/ 0 h 202134"/>
              <a:gd name="connsiteX321" fmla="*/ 10813055 w 17135973"/>
              <a:gd name="connsiteY321" fmla="*/ 32421 h 202134"/>
              <a:gd name="connsiteX322" fmla="*/ 10820521 w 17135973"/>
              <a:gd name="connsiteY322" fmla="*/ 43496 h 202134"/>
              <a:gd name="connsiteX323" fmla="*/ 10825042 w 17135973"/>
              <a:gd name="connsiteY323" fmla="*/ 40449 h 202134"/>
              <a:gd name="connsiteX324" fmla="*/ 10868130 w 17135973"/>
              <a:gd name="connsiteY324" fmla="*/ 31750 h 202134"/>
              <a:gd name="connsiteX325" fmla="*/ 10911216 w 17135973"/>
              <a:gd name="connsiteY325" fmla="*/ 40449 h 202134"/>
              <a:gd name="connsiteX326" fmla="*/ 10916551 w 17135973"/>
              <a:gd name="connsiteY326" fmla="*/ 44045 h 202134"/>
              <a:gd name="connsiteX327" fmla="*/ 10924387 w 17135973"/>
              <a:gd name="connsiteY327" fmla="*/ 32421 h 202134"/>
              <a:gd name="connsiteX328" fmla="*/ 11002661 w 17135973"/>
              <a:gd name="connsiteY328" fmla="*/ 0 h 202134"/>
              <a:gd name="connsiteX329" fmla="*/ 11080934 w 17135973"/>
              <a:gd name="connsiteY329" fmla="*/ 32421 h 202134"/>
              <a:gd name="connsiteX330" fmla="*/ 11088400 w 17135973"/>
              <a:gd name="connsiteY330" fmla="*/ 43496 h 202134"/>
              <a:gd name="connsiteX331" fmla="*/ 11092920 w 17135973"/>
              <a:gd name="connsiteY331" fmla="*/ 40449 h 202134"/>
              <a:gd name="connsiteX332" fmla="*/ 11136006 w 17135973"/>
              <a:gd name="connsiteY332" fmla="*/ 31750 h 202134"/>
              <a:gd name="connsiteX333" fmla="*/ 11179095 w 17135973"/>
              <a:gd name="connsiteY333" fmla="*/ 40449 h 202134"/>
              <a:gd name="connsiteX334" fmla="*/ 11184428 w 17135973"/>
              <a:gd name="connsiteY334" fmla="*/ 44045 h 202134"/>
              <a:gd name="connsiteX335" fmla="*/ 11192265 w 17135973"/>
              <a:gd name="connsiteY335" fmla="*/ 32421 h 202134"/>
              <a:gd name="connsiteX336" fmla="*/ 11270538 w 17135973"/>
              <a:gd name="connsiteY336" fmla="*/ 0 h 202134"/>
              <a:gd name="connsiteX337" fmla="*/ 11348811 w 17135973"/>
              <a:gd name="connsiteY337" fmla="*/ 32421 h 202134"/>
              <a:gd name="connsiteX338" fmla="*/ 11356278 w 17135973"/>
              <a:gd name="connsiteY338" fmla="*/ 43496 h 202134"/>
              <a:gd name="connsiteX339" fmla="*/ 11360798 w 17135973"/>
              <a:gd name="connsiteY339" fmla="*/ 40449 h 202134"/>
              <a:gd name="connsiteX340" fmla="*/ 11403886 w 17135973"/>
              <a:gd name="connsiteY340" fmla="*/ 31750 h 202134"/>
              <a:gd name="connsiteX341" fmla="*/ 11446973 w 17135973"/>
              <a:gd name="connsiteY341" fmla="*/ 40449 h 202134"/>
              <a:gd name="connsiteX342" fmla="*/ 11452308 w 17135973"/>
              <a:gd name="connsiteY342" fmla="*/ 44045 h 202134"/>
              <a:gd name="connsiteX343" fmla="*/ 11460144 w 17135973"/>
              <a:gd name="connsiteY343" fmla="*/ 32421 h 202134"/>
              <a:gd name="connsiteX344" fmla="*/ 11538417 w 17135973"/>
              <a:gd name="connsiteY344" fmla="*/ 0 h 202134"/>
              <a:gd name="connsiteX345" fmla="*/ 11616690 w 17135973"/>
              <a:gd name="connsiteY345" fmla="*/ 32421 h 202134"/>
              <a:gd name="connsiteX346" fmla="*/ 11624156 w 17135973"/>
              <a:gd name="connsiteY346" fmla="*/ 43496 h 202134"/>
              <a:gd name="connsiteX347" fmla="*/ 11628677 w 17135973"/>
              <a:gd name="connsiteY347" fmla="*/ 40449 h 202134"/>
              <a:gd name="connsiteX348" fmla="*/ 11671764 w 17135973"/>
              <a:gd name="connsiteY348" fmla="*/ 31750 h 202134"/>
              <a:gd name="connsiteX349" fmla="*/ 11714851 w 17135973"/>
              <a:gd name="connsiteY349" fmla="*/ 40449 h 202134"/>
              <a:gd name="connsiteX350" fmla="*/ 11720185 w 17135973"/>
              <a:gd name="connsiteY350" fmla="*/ 44045 h 202134"/>
              <a:gd name="connsiteX351" fmla="*/ 11728022 w 17135973"/>
              <a:gd name="connsiteY351" fmla="*/ 32421 h 202134"/>
              <a:gd name="connsiteX352" fmla="*/ 11806295 w 17135973"/>
              <a:gd name="connsiteY352" fmla="*/ 0 h 202134"/>
              <a:gd name="connsiteX353" fmla="*/ 11884567 w 17135973"/>
              <a:gd name="connsiteY353" fmla="*/ 32421 h 202134"/>
              <a:gd name="connsiteX354" fmla="*/ 11892034 w 17135973"/>
              <a:gd name="connsiteY354" fmla="*/ 43496 h 202134"/>
              <a:gd name="connsiteX355" fmla="*/ 11896554 w 17135973"/>
              <a:gd name="connsiteY355" fmla="*/ 40449 h 202134"/>
              <a:gd name="connsiteX356" fmla="*/ 11939642 w 17135973"/>
              <a:gd name="connsiteY356" fmla="*/ 31750 h 202134"/>
              <a:gd name="connsiteX357" fmla="*/ 11982726 w 17135973"/>
              <a:gd name="connsiteY357" fmla="*/ 40449 h 202134"/>
              <a:gd name="connsiteX358" fmla="*/ 11988058 w 17135973"/>
              <a:gd name="connsiteY358" fmla="*/ 44044 h 202134"/>
              <a:gd name="connsiteX359" fmla="*/ 11995895 w 17135973"/>
              <a:gd name="connsiteY359" fmla="*/ 32421 h 202134"/>
              <a:gd name="connsiteX360" fmla="*/ 12074166 w 17135973"/>
              <a:gd name="connsiteY360" fmla="*/ 0 h 202134"/>
              <a:gd name="connsiteX361" fmla="*/ 12152439 w 17135973"/>
              <a:gd name="connsiteY361" fmla="*/ 32421 h 202134"/>
              <a:gd name="connsiteX362" fmla="*/ 12159907 w 17135973"/>
              <a:gd name="connsiteY362" fmla="*/ 43497 h 202134"/>
              <a:gd name="connsiteX363" fmla="*/ 12164429 w 17135973"/>
              <a:gd name="connsiteY363" fmla="*/ 40449 h 202134"/>
              <a:gd name="connsiteX364" fmla="*/ 12207516 w 17135973"/>
              <a:gd name="connsiteY364" fmla="*/ 31750 h 202134"/>
              <a:gd name="connsiteX365" fmla="*/ 12250604 w 17135973"/>
              <a:gd name="connsiteY365" fmla="*/ 40449 h 202134"/>
              <a:gd name="connsiteX366" fmla="*/ 12255935 w 17135973"/>
              <a:gd name="connsiteY366" fmla="*/ 44043 h 202134"/>
              <a:gd name="connsiteX367" fmla="*/ 12263771 w 17135973"/>
              <a:gd name="connsiteY367" fmla="*/ 32421 h 202134"/>
              <a:gd name="connsiteX368" fmla="*/ 12342044 w 17135973"/>
              <a:gd name="connsiteY368" fmla="*/ 0 h 202134"/>
              <a:gd name="connsiteX369" fmla="*/ 12420317 w 17135973"/>
              <a:gd name="connsiteY369" fmla="*/ 32421 h 202134"/>
              <a:gd name="connsiteX370" fmla="*/ 12427785 w 17135973"/>
              <a:gd name="connsiteY370" fmla="*/ 43497 h 202134"/>
              <a:gd name="connsiteX371" fmla="*/ 12432307 w 17135973"/>
              <a:gd name="connsiteY371" fmla="*/ 40449 h 202134"/>
              <a:gd name="connsiteX372" fmla="*/ 12475394 w 17135973"/>
              <a:gd name="connsiteY372" fmla="*/ 31750 h 202134"/>
              <a:gd name="connsiteX373" fmla="*/ 12518482 w 17135973"/>
              <a:gd name="connsiteY373" fmla="*/ 40449 h 202134"/>
              <a:gd name="connsiteX374" fmla="*/ 12523814 w 17135973"/>
              <a:gd name="connsiteY374" fmla="*/ 44044 h 202134"/>
              <a:gd name="connsiteX375" fmla="*/ 12531650 w 17135973"/>
              <a:gd name="connsiteY375" fmla="*/ 32421 h 202134"/>
              <a:gd name="connsiteX376" fmla="*/ 12609923 w 17135973"/>
              <a:gd name="connsiteY376" fmla="*/ 0 h 202134"/>
              <a:gd name="connsiteX377" fmla="*/ 12688196 w 17135973"/>
              <a:gd name="connsiteY377" fmla="*/ 32421 h 202134"/>
              <a:gd name="connsiteX378" fmla="*/ 12695664 w 17135973"/>
              <a:gd name="connsiteY378" fmla="*/ 43497 h 202134"/>
              <a:gd name="connsiteX379" fmla="*/ 12700186 w 17135973"/>
              <a:gd name="connsiteY379" fmla="*/ 40449 h 202134"/>
              <a:gd name="connsiteX380" fmla="*/ 12743273 w 17135973"/>
              <a:gd name="connsiteY380" fmla="*/ 31750 h 202134"/>
              <a:gd name="connsiteX381" fmla="*/ 12786361 w 17135973"/>
              <a:gd name="connsiteY381" fmla="*/ 40449 h 202134"/>
              <a:gd name="connsiteX382" fmla="*/ 12791692 w 17135973"/>
              <a:gd name="connsiteY382" fmla="*/ 44043 h 202134"/>
              <a:gd name="connsiteX383" fmla="*/ 12799528 w 17135973"/>
              <a:gd name="connsiteY383" fmla="*/ 32421 h 202134"/>
              <a:gd name="connsiteX384" fmla="*/ 12877801 w 17135973"/>
              <a:gd name="connsiteY384" fmla="*/ 0 h 202134"/>
              <a:gd name="connsiteX385" fmla="*/ 12956074 w 17135973"/>
              <a:gd name="connsiteY385" fmla="*/ 32421 h 202134"/>
              <a:gd name="connsiteX386" fmla="*/ 12963542 w 17135973"/>
              <a:gd name="connsiteY386" fmla="*/ 43497 h 202134"/>
              <a:gd name="connsiteX387" fmla="*/ 12968064 w 17135973"/>
              <a:gd name="connsiteY387" fmla="*/ 40449 h 202134"/>
              <a:gd name="connsiteX388" fmla="*/ 13011151 w 17135973"/>
              <a:gd name="connsiteY388" fmla="*/ 31750 h 202134"/>
              <a:gd name="connsiteX389" fmla="*/ 13054239 w 17135973"/>
              <a:gd name="connsiteY389" fmla="*/ 40449 h 202134"/>
              <a:gd name="connsiteX390" fmla="*/ 13059570 w 17135973"/>
              <a:gd name="connsiteY390" fmla="*/ 44043 h 202134"/>
              <a:gd name="connsiteX391" fmla="*/ 13067406 w 17135973"/>
              <a:gd name="connsiteY391" fmla="*/ 32421 h 202134"/>
              <a:gd name="connsiteX392" fmla="*/ 13145679 w 17135973"/>
              <a:gd name="connsiteY392" fmla="*/ 0 h 202134"/>
              <a:gd name="connsiteX393" fmla="*/ 13223952 w 17135973"/>
              <a:gd name="connsiteY393" fmla="*/ 32421 h 202134"/>
              <a:gd name="connsiteX394" fmla="*/ 13231420 w 17135973"/>
              <a:gd name="connsiteY394" fmla="*/ 43497 h 202134"/>
              <a:gd name="connsiteX395" fmla="*/ 13235942 w 17135973"/>
              <a:gd name="connsiteY395" fmla="*/ 40449 h 202134"/>
              <a:gd name="connsiteX396" fmla="*/ 13279029 w 17135973"/>
              <a:gd name="connsiteY396" fmla="*/ 31750 h 202134"/>
              <a:gd name="connsiteX397" fmla="*/ 13322117 w 17135973"/>
              <a:gd name="connsiteY397" fmla="*/ 40449 h 202134"/>
              <a:gd name="connsiteX398" fmla="*/ 13327449 w 17135973"/>
              <a:gd name="connsiteY398" fmla="*/ 44044 h 202134"/>
              <a:gd name="connsiteX399" fmla="*/ 13335285 w 17135973"/>
              <a:gd name="connsiteY399" fmla="*/ 32421 h 202134"/>
              <a:gd name="connsiteX400" fmla="*/ 13413558 w 17135973"/>
              <a:gd name="connsiteY400" fmla="*/ 0 h 202134"/>
              <a:gd name="connsiteX401" fmla="*/ 13491831 w 17135973"/>
              <a:gd name="connsiteY401" fmla="*/ 32421 h 202134"/>
              <a:gd name="connsiteX402" fmla="*/ 13499299 w 17135973"/>
              <a:gd name="connsiteY402" fmla="*/ 43497 h 202134"/>
              <a:gd name="connsiteX403" fmla="*/ 13503821 w 17135973"/>
              <a:gd name="connsiteY403" fmla="*/ 40449 h 202134"/>
              <a:gd name="connsiteX404" fmla="*/ 13546908 w 17135973"/>
              <a:gd name="connsiteY404" fmla="*/ 31750 h 202134"/>
              <a:gd name="connsiteX405" fmla="*/ 13589996 w 17135973"/>
              <a:gd name="connsiteY405" fmla="*/ 40449 h 202134"/>
              <a:gd name="connsiteX406" fmla="*/ 13595327 w 17135973"/>
              <a:gd name="connsiteY406" fmla="*/ 44043 h 202134"/>
              <a:gd name="connsiteX407" fmla="*/ 13603163 w 17135973"/>
              <a:gd name="connsiteY407" fmla="*/ 32421 h 202134"/>
              <a:gd name="connsiteX408" fmla="*/ 13681436 w 17135973"/>
              <a:gd name="connsiteY408" fmla="*/ 0 h 202134"/>
              <a:gd name="connsiteX409" fmla="*/ 13759709 w 17135973"/>
              <a:gd name="connsiteY409" fmla="*/ 32421 h 202134"/>
              <a:gd name="connsiteX410" fmla="*/ 13767177 w 17135973"/>
              <a:gd name="connsiteY410" fmla="*/ 43497 h 202134"/>
              <a:gd name="connsiteX411" fmla="*/ 13771699 w 17135973"/>
              <a:gd name="connsiteY411" fmla="*/ 40449 h 202134"/>
              <a:gd name="connsiteX412" fmla="*/ 13814786 w 17135973"/>
              <a:gd name="connsiteY412" fmla="*/ 31750 h 202134"/>
              <a:gd name="connsiteX413" fmla="*/ 13857874 w 17135973"/>
              <a:gd name="connsiteY413" fmla="*/ 40449 h 202134"/>
              <a:gd name="connsiteX414" fmla="*/ 13863205 w 17135973"/>
              <a:gd name="connsiteY414" fmla="*/ 44043 h 202134"/>
              <a:gd name="connsiteX415" fmla="*/ 13871041 w 17135973"/>
              <a:gd name="connsiteY415" fmla="*/ 32421 h 202134"/>
              <a:gd name="connsiteX416" fmla="*/ 13949314 w 17135973"/>
              <a:gd name="connsiteY416" fmla="*/ 0 h 202134"/>
              <a:gd name="connsiteX417" fmla="*/ 14027587 w 17135973"/>
              <a:gd name="connsiteY417" fmla="*/ 32421 h 202134"/>
              <a:gd name="connsiteX418" fmla="*/ 14035055 w 17135973"/>
              <a:gd name="connsiteY418" fmla="*/ 43497 h 202134"/>
              <a:gd name="connsiteX419" fmla="*/ 14039577 w 17135973"/>
              <a:gd name="connsiteY419" fmla="*/ 40449 h 202134"/>
              <a:gd name="connsiteX420" fmla="*/ 14082664 w 17135973"/>
              <a:gd name="connsiteY420" fmla="*/ 31750 h 202134"/>
              <a:gd name="connsiteX421" fmla="*/ 14125752 w 17135973"/>
              <a:gd name="connsiteY421" fmla="*/ 40449 h 202134"/>
              <a:gd name="connsiteX422" fmla="*/ 14131084 w 17135973"/>
              <a:gd name="connsiteY422" fmla="*/ 44044 h 202134"/>
              <a:gd name="connsiteX423" fmla="*/ 14138920 w 17135973"/>
              <a:gd name="connsiteY423" fmla="*/ 32421 h 202134"/>
              <a:gd name="connsiteX424" fmla="*/ 14217193 w 17135973"/>
              <a:gd name="connsiteY424" fmla="*/ 0 h 202134"/>
              <a:gd name="connsiteX425" fmla="*/ 14295466 w 17135973"/>
              <a:gd name="connsiteY425" fmla="*/ 32421 h 202134"/>
              <a:gd name="connsiteX426" fmla="*/ 14302934 w 17135973"/>
              <a:gd name="connsiteY426" fmla="*/ 43497 h 202134"/>
              <a:gd name="connsiteX427" fmla="*/ 14307456 w 17135973"/>
              <a:gd name="connsiteY427" fmla="*/ 40449 h 202134"/>
              <a:gd name="connsiteX428" fmla="*/ 14350543 w 17135973"/>
              <a:gd name="connsiteY428" fmla="*/ 31750 h 202134"/>
              <a:gd name="connsiteX429" fmla="*/ 14393631 w 17135973"/>
              <a:gd name="connsiteY429" fmla="*/ 40449 h 202134"/>
              <a:gd name="connsiteX430" fmla="*/ 14398962 w 17135973"/>
              <a:gd name="connsiteY430" fmla="*/ 44043 h 202134"/>
              <a:gd name="connsiteX431" fmla="*/ 14406798 w 17135973"/>
              <a:gd name="connsiteY431" fmla="*/ 32421 h 202134"/>
              <a:gd name="connsiteX432" fmla="*/ 14485071 w 17135973"/>
              <a:gd name="connsiteY432" fmla="*/ 0 h 202134"/>
              <a:gd name="connsiteX433" fmla="*/ 14563344 w 17135973"/>
              <a:gd name="connsiteY433" fmla="*/ 32421 h 202134"/>
              <a:gd name="connsiteX434" fmla="*/ 14570812 w 17135973"/>
              <a:gd name="connsiteY434" fmla="*/ 43497 h 202134"/>
              <a:gd name="connsiteX435" fmla="*/ 14575334 w 17135973"/>
              <a:gd name="connsiteY435" fmla="*/ 40449 h 202134"/>
              <a:gd name="connsiteX436" fmla="*/ 14618421 w 17135973"/>
              <a:gd name="connsiteY436" fmla="*/ 31750 h 202134"/>
              <a:gd name="connsiteX437" fmla="*/ 14661509 w 17135973"/>
              <a:gd name="connsiteY437" fmla="*/ 40449 h 202134"/>
              <a:gd name="connsiteX438" fmla="*/ 14666840 w 17135973"/>
              <a:gd name="connsiteY438" fmla="*/ 44043 h 202134"/>
              <a:gd name="connsiteX439" fmla="*/ 14674676 w 17135973"/>
              <a:gd name="connsiteY439" fmla="*/ 32421 h 202134"/>
              <a:gd name="connsiteX440" fmla="*/ 14752949 w 17135973"/>
              <a:gd name="connsiteY440" fmla="*/ 0 h 202134"/>
              <a:gd name="connsiteX441" fmla="*/ 14831222 w 17135973"/>
              <a:gd name="connsiteY441" fmla="*/ 32421 h 202134"/>
              <a:gd name="connsiteX442" fmla="*/ 14838690 w 17135973"/>
              <a:gd name="connsiteY442" fmla="*/ 43497 h 202134"/>
              <a:gd name="connsiteX443" fmla="*/ 14843212 w 17135973"/>
              <a:gd name="connsiteY443" fmla="*/ 40449 h 202134"/>
              <a:gd name="connsiteX444" fmla="*/ 14886299 w 17135973"/>
              <a:gd name="connsiteY444" fmla="*/ 31750 h 202134"/>
              <a:gd name="connsiteX445" fmla="*/ 14929387 w 17135973"/>
              <a:gd name="connsiteY445" fmla="*/ 40449 h 202134"/>
              <a:gd name="connsiteX446" fmla="*/ 14934719 w 17135973"/>
              <a:gd name="connsiteY446" fmla="*/ 44044 h 202134"/>
              <a:gd name="connsiteX447" fmla="*/ 14942555 w 17135973"/>
              <a:gd name="connsiteY447" fmla="*/ 32421 h 202134"/>
              <a:gd name="connsiteX448" fmla="*/ 15020828 w 17135973"/>
              <a:gd name="connsiteY448" fmla="*/ 0 h 202134"/>
              <a:gd name="connsiteX449" fmla="*/ 15099101 w 17135973"/>
              <a:gd name="connsiteY449" fmla="*/ 32421 h 202134"/>
              <a:gd name="connsiteX450" fmla="*/ 15106569 w 17135973"/>
              <a:gd name="connsiteY450" fmla="*/ 43497 h 202134"/>
              <a:gd name="connsiteX451" fmla="*/ 15111091 w 17135973"/>
              <a:gd name="connsiteY451" fmla="*/ 40449 h 202134"/>
              <a:gd name="connsiteX452" fmla="*/ 15154178 w 17135973"/>
              <a:gd name="connsiteY452" fmla="*/ 31750 h 202134"/>
              <a:gd name="connsiteX453" fmla="*/ 15197266 w 17135973"/>
              <a:gd name="connsiteY453" fmla="*/ 40449 h 202134"/>
              <a:gd name="connsiteX454" fmla="*/ 15202597 w 17135973"/>
              <a:gd name="connsiteY454" fmla="*/ 44043 h 202134"/>
              <a:gd name="connsiteX455" fmla="*/ 15210433 w 17135973"/>
              <a:gd name="connsiteY455" fmla="*/ 32421 h 202134"/>
              <a:gd name="connsiteX456" fmla="*/ 15288706 w 17135973"/>
              <a:gd name="connsiteY456" fmla="*/ 0 h 202134"/>
              <a:gd name="connsiteX457" fmla="*/ 15366979 w 17135973"/>
              <a:gd name="connsiteY457" fmla="*/ 32421 h 202134"/>
              <a:gd name="connsiteX458" fmla="*/ 15374447 w 17135973"/>
              <a:gd name="connsiteY458" fmla="*/ 43497 h 202134"/>
              <a:gd name="connsiteX459" fmla="*/ 15378969 w 17135973"/>
              <a:gd name="connsiteY459" fmla="*/ 40449 h 202134"/>
              <a:gd name="connsiteX460" fmla="*/ 15422056 w 17135973"/>
              <a:gd name="connsiteY460" fmla="*/ 31750 h 202134"/>
              <a:gd name="connsiteX461" fmla="*/ 15465144 w 17135973"/>
              <a:gd name="connsiteY461" fmla="*/ 40449 h 202134"/>
              <a:gd name="connsiteX462" fmla="*/ 15470475 w 17135973"/>
              <a:gd name="connsiteY462" fmla="*/ 44043 h 202134"/>
              <a:gd name="connsiteX463" fmla="*/ 15478311 w 17135973"/>
              <a:gd name="connsiteY463" fmla="*/ 32421 h 202134"/>
              <a:gd name="connsiteX464" fmla="*/ 15556584 w 17135973"/>
              <a:gd name="connsiteY464" fmla="*/ 0 h 202134"/>
              <a:gd name="connsiteX465" fmla="*/ 15634857 w 17135973"/>
              <a:gd name="connsiteY465" fmla="*/ 32421 h 202134"/>
              <a:gd name="connsiteX466" fmla="*/ 15642325 w 17135973"/>
              <a:gd name="connsiteY466" fmla="*/ 43497 h 202134"/>
              <a:gd name="connsiteX467" fmla="*/ 15646847 w 17135973"/>
              <a:gd name="connsiteY467" fmla="*/ 40449 h 202134"/>
              <a:gd name="connsiteX468" fmla="*/ 15689934 w 17135973"/>
              <a:gd name="connsiteY468" fmla="*/ 31750 h 202134"/>
              <a:gd name="connsiteX469" fmla="*/ 15733022 w 17135973"/>
              <a:gd name="connsiteY469" fmla="*/ 40449 h 202134"/>
              <a:gd name="connsiteX470" fmla="*/ 15738354 w 17135973"/>
              <a:gd name="connsiteY470" fmla="*/ 44044 h 202134"/>
              <a:gd name="connsiteX471" fmla="*/ 15746190 w 17135973"/>
              <a:gd name="connsiteY471" fmla="*/ 32421 h 202134"/>
              <a:gd name="connsiteX472" fmla="*/ 15824463 w 17135973"/>
              <a:gd name="connsiteY472" fmla="*/ 0 h 202134"/>
              <a:gd name="connsiteX473" fmla="*/ 15902736 w 17135973"/>
              <a:gd name="connsiteY473" fmla="*/ 32421 h 202134"/>
              <a:gd name="connsiteX474" fmla="*/ 15910204 w 17135973"/>
              <a:gd name="connsiteY474" fmla="*/ 43497 h 202134"/>
              <a:gd name="connsiteX475" fmla="*/ 15914726 w 17135973"/>
              <a:gd name="connsiteY475" fmla="*/ 40449 h 202134"/>
              <a:gd name="connsiteX476" fmla="*/ 15957813 w 17135973"/>
              <a:gd name="connsiteY476" fmla="*/ 31750 h 202134"/>
              <a:gd name="connsiteX477" fmla="*/ 16000901 w 17135973"/>
              <a:gd name="connsiteY477" fmla="*/ 40449 h 202134"/>
              <a:gd name="connsiteX478" fmla="*/ 16006233 w 17135973"/>
              <a:gd name="connsiteY478" fmla="*/ 44043 h 202134"/>
              <a:gd name="connsiteX479" fmla="*/ 16014069 w 17135973"/>
              <a:gd name="connsiteY479" fmla="*/ 32421 h 202134"/>
              <a:gd name="connsiteX480" fmla="*/ 16092341 w 17135973"/>
              <a:gd name="connsiteY480" fmla="*/ 0 h 202134"/>
              <a:gd name="connsiteX481" fmla="*/ 16170613 w 17135973"/>
              <a:gd name="connsiteY481" fmla="*/ 32421 h 202134"/>
              <a:gd name="connsiteX482" fmla="*/ 16178081 w 17135973"/>
              <a:gd name="connsiteY482" fmla="*/ 43497 h 202134"/>
              <a:gd name="connsiteX483" fmla="*/ 16182605 w 17135973"/>
              <a:gd name="connsiteY483" fmla="*/ 40449 h 202134"/>
              <a:gd name="connsiteX484" fmla="*/ 16225693 w 17135973"/>
              <a:gd name="connsiteY484" fmla="*/ 31750 h 202134"/>
              <a:gd name="connsiteX485" fmla="*/ 16268777 w 17135973"/>
              <a:gd name="connsiteY485" fmla="*/ 40449 h 202134"/>
              <a:gd name="connsiteX486" fmla="*/ 16274109 w 17135973"/>
              <a:gd name="connsiteY486" fmla="*/ 44043 h 202134"/>
              <a:gd name="connsiteX487" fmla="*/ 16281945 w 17135973"/>
              <a:gd name="connsiteY487" fmla="*/ 32421 h 202134"/>
              <a:gd name="connsiteX488" fmla="*/ 16360221 w 17135973"/>
              <a:gd name="connsiteY488" fmla="*/ 0 h 202134"/>
              <a:gd name="connsiteX489" fmla="*/ 16438493 w 17135973"/>
              <a:gd name="connsiteY489" fmla="*/ 32421 h 202134"/>
              <a:gd name="connsiteX490" fmla="*/ 16445961 w 17135973"/>
              <a:gd name="connsiteY490" fmla="*/ 43497 h 202134"/>
              <a:gd name="connsiteX491" fmla="*/ 16450481 w 17135973"/>
              <a:gd name="connsiteY491" fmla="*/ 40449 h 202134"/>
              <a:gd name="connsiteX492" fmla="*/ 16493569 w 17135973"/>
              <a:gd name="connsiteY492" fmla="*/ 31750 h 202134"/>
              <a:gd name="connsiteX493" fmla="*/ 16536657 w 17135973"/>
              <a:gd name="connsiteY493" fmla="*/ 40449 h 202134"/>
              <a:gd name="connsiteX494" fmla="*/ 16541989 w 17135973"/>
              <a:gd name="connsiteY494" fmla="*/ 44044 h 202134"/>
              <a:gd name="connsiteX495" fmla="*/ 16549825 w 17135973"/>
              <a:gd name="connsiteY495" fmla="*/ 32421 h 202134"/>
              <a:gd name="connsiteX496" fmla="*/ 16628097 w 17135973"/>
              <a:gd name="connsiteY496" fmla="*/ 0 h 202134"/>
              <a:gd name="connsiteX497" fmla="*/ 16706373 w 17135973"/>
              <a:gd name="connsiteY497" fmla="*/ 32421 h 202134"/>
              <a:gd name="connsiteX498" fmla="*/ 16713841 w 17135973"/>
              <a:gd name="connsiteY498" fmla="*/ 43497 h 202134"/>
              <a:gd name="connsiteX499" fmla="*/ 16718361 w 17135973"/>
              <a:gd name="connsiteY499" fmla="*/ 40449 h 202134"/>
              <a:gd name="connsiteX500" fmla="*/ 16761449 w 17135973"/>
              <a:gd name="connsiteY500" fmla="*/ 31750 h 202134"/>
              <a:gd name="connsiteX501" fmla="*/ 16804537 w 17135973"/>
              <a:gd name="connsiteY501" fmla="*/ 40449 h 202134"/>
              <a:gd name="connsiteX502" fmla="*/ 16809861 w 17135973"/>
              <a:gd name="connsiteY502" fmla="*/ 44040 h 202134"/>
              <a:gd name="connsiteX503" fmla="*/ 16817697 w 17135973"/>
              <a:gd name="connsiteY503" fmla="*/ 32421 h 202134"/>
              <a:gd name="connsiteX504" fmla="*/ 16895969 w 17135973"/>
              <a:gd name="connsiteY504" fmla="*/ 0 h 202134"/>
              <a:gd name="connsiteX505" fmla="*/ 16974241 w 17135973"/>
              <a:gd name="connsiteY505" fmla="*/ 32421 h 202134"/>
              <a:gd name="connsiteX506" fmla="*/ 16981709 w 17135973"/>
              <a:gd name="connsiteY506" fmla="*/ 43497 h 202134"/>
              <a:gd name="connsiteX507" fmla="*/ 16986233 w 17135973"/>
              <a:gd name="connsiteY507" fmla="*/ 40449 h 202134"/>
              <a:gd name="connsiteX508" fmla="*/ 17029317 w 17135973"/>
              <a:gd name="connsiteY508" fmla="*/ 31750 h 202134"/>
              <a:gd name="connsiteX509" fmla="*/ 17131313 w 17135973"/>
              <a:gd name="connsiteY509" fmla="*/ 99357 h 202134"/>
              <a:gd name="connsiteX510" fmla="*/ 17135973 w 17135973"/>
              <a:gd name="connsiteY510" fmla="*/ 122429 h 202134"/>
              <a:gd name="connsiteX511" fmla="*/ 0 w 17135973"/>
              <a:gd name="connsiteY511" fmla="*/ 202134 h 202134"/>
              <a:gd name="connsiteX0" fmla="*/ 97528 w 17135973"/>
              <a:gd name="connsiteY0" fmla="*/ 32421 h 202134"/>
              <a:gd name="connsiteX1" fmla="*/ 104995 w 17135973"/>
              <a:gd name="connsiteY1" fmla="*/ 43496 h 202134"/>
              <a:gd name="connsiteX2" fmla="*/ 109515 w 17135973"/>
              <a:gd name="connsiteY2" fmla="*/ 40449 h 202134"/>
              <a:gd name="connsiteX3" fmla="*/ 152602 w 17135973"/>
              <a:gd name="connsiteY3" fmla="*/ 31750 h 202134"/>
              <a:gd name="connsiteX4" fmla="*/ 195689 w 17135973"/>
              <a:gd name="connsiteY4" fmla="*/ 40449 h 202134"/>
              <a:gd name="connsiteX5" fmla="*/ 201023 w 17135973"/>
              <a:gd name="connsiteY5" fmla="*/ 44044 h 202134"/>
              <a:gd name="connsiteX6" fmla="*/ 208860 w 17135973"/>
              <a:gd name="connsiteY6" fmla="*/ 32421 h 202134"/>
              <a:gd name="connsiteX7" fmla="*/ 287133 w 17135973"/>
              <a:gd name="connsiteY7" fmla="*/ 0 h 202134"/>
              <a:gd name="connsiteX8" fmla="*/ 365406 w 17135973"/>
              <a:gd name="connsiteY8" fmla="*/ 32421 h 202134"/>
              <a:gd name="connsiteX9" fmla="*/ 372873 w 17135973"/>
              <a:gd name="connsiteY9" fmla="*/ 43496 h 202134"/>
              <a:gd name="connsiteX10" fmla="*/ 377393 w 17135973"/>
              <a:gd name="connsiteY10" fmla="*/ 40449 h 202134"/>
              <a:gd name="connsiteX11" fmla="*/ 420480 w 17135973"/>
              <a:gd name="connsiteY11" fmla="*/ 31750 h 202134"/>
              <a:gd name="connsiteX12" fmla="*/ 463568 w 17135973"/>
              <a:gd name="connsiteY12" fmla="*/ 40449 h 202134"/>
              <a:gd name="connsiteX13" fmla="*/ 468901 w 17135973"/>
              <a:gd name="connsiteY13" fmla="*/ 44045 h 202134"/>
              <a:gd name="connsiteX14" fmla="*/ 476739 w 17135973"/>
              <a:gd name="connsiteY14" fmla="*/ 32421 h 202134"/>
              <a:gd name="connsiteX15" fmla="*/ 555012 w 17135973"/>
              <a:gd name="connsiteY15" fmla="*/ 0 h 202134"/>
              <a:gd name="connsiteX16" fmla="*/ 633285 w 17135973"/>
              <a:gd name="connsiteY16" fmla="*/ 32421 h 202134"/>
              <a:gd name="connsiteX17" fmla="*/ 640752 w 17135973"/>
              <a:gd name="connsiteY17" fmla="*/ 43496 h 202134"/>
              <a:gd name="connsiteX18" fmla="*/ 645272 w 17135973"/>
              <a:gd name="connsiteY18" fmla="*/ 40449 h 202134"/>
              <a:gd name="connsiteX19" fmla="*/ 688360 w 17135973"/>
              <a:gd name="connsiteY19" fmla="*/ 31750 h 202134"/>
              <a:gd name="connsiteX20" fmla="*/ 731447 w 17135973"/>
              <a:gd name="connsiteY20" fmla="*/ 40449 h 202134"/>
              <a:gd name="connsiteX21" fmla="*/ 736781 w 17135973"/>
              <a:gd name="connsiteY21" fmla="*/ 44045 h 202134"/>
              <a:gd name="connsiteX22" fmla="*/ 744618 w 17135973"/>
              <a:gd name="connsiteY22" fmla="*/ 32421 h 202134"/>
              <a:gd name="connsiteX23" fmla="*/ 822891 w 17135973"/>
              <a:gd name="connsiteY23" fmla="*/ 0 h 202134"/>
              <a:gd name="connsiteX24" fmla="*/ 901164 w 17135973"/>
              <a:gd name="connsiteY24" fmla="*/ 32421 h 202134"/>
              <a:gd name="connsiteX25" fmla="*/ 908632 w 17135973"/>
              <a:gd name="connsiteY25" fmla="*/ 43496 h 202134"/>
              <a:gd name="connsiteX26" fmla="*/ 913151 w 17135973"/>
              <a:gd name="connsiteY26" fmla="*/ 40449 h 202134"/>
              <a:gd name="connsiteX27" fmla="*/ 956239 w 17135973"/>
              <a:gd name="connsiteY27" fmla="*/ 31750 h 202134"/>
              <a:gd name="connsiteX28" fmla="*/ 999326 w 17135973"/>
              <a:gd name="connsiteY28" fmla="*/ 40449 h 202134"/>
              <a:gd name="connsiteX29" fmla="*/ 1004659 w 17135973"/>
              <a:gd name="connsiteY29" fmla="*/ 44045 h 202134"/>
              <a:gd name="connsiteX30" fmla="*/ 1012497 w 17135973"/>
              <a:gd name="connsiteY30" fmla="*/ 32421 h 202134"/>
              <a:gd name="connsiteX31" fmla="*/ 1090770 w 17135973"/>
              <a:gd name="connsiteY31" fmla="*/ 0 h 202134"/>
              <a:gd name="connsiteX32" fmla="*/ 1169043 w 17135973"/>
              <a:gd name="connsiteY32" fmla="*/ 32421 h 202134"/>
              <a:gd name="connsiteX33" fmla="*/ 1176510 w 17135973"/>
              <a:gd name="connsiteY33" fmla="*/ 43496 h 202134"/>
              <a:gd name="connsiteX34" fmla="*/ 1181030 w 17135973"/>
              <a:gd name="connsiteY34" fmla="*/ 40449 h 202134"/>
              <a:gd name="connsiteX35" fmla="*/ 1224117 w 17135973"/>
              <a:gd name="connsiteY35" fmla="*/ 31750 h 202134"/>
              <a:gd name="connsiteX36" fmla="*/ 1267205 w 17135973"/>
              <a:gd name="connsiteY36" fmla="*/ 40449 h 202134"/>
              <a:gd name="connsiteX37" fmla="*/ 1272538 w 17135973"/>
              <a:gd name="connsiteY37" fmla="*/ 44045 h 202134"/>
              <a:gd name="connsiteX38" fmla="*/ 1280375 w 17135973"/>
              <a:gd name="connsiteY38" fmla="*/ 32421 h 202134"/>
              <a:gd name="connsiteX39" fmla="*/ 1358650 w 17135973"/>
              <a:gd name="connsiteY39" fmla="*/ 0 h 202134"/>
              <a:gd name="connsiteX40" fmla="*/ 1436922 w 17135973"/>
              <a:gd name="connsiteY40" fmla="*/ 32421 h 202134"/>
              <a:gd name="connsiteX41" fmla="*/ 1444389 w 17135973"/>
              <a:gd name="connsiteY41" fmla="*/ 43496 h 202134"/>
              <a:gd name="connsiteX42" fmla="*/ 1448909 w 17135973"/>
              <a:gd name="connsiteY42" fmla="*/ 40449 h 202134"/>
              <a:gd name="connsiteX43" fmla="*/ 1491996 w 17135973"/>
              <a:gd name="connsiteY43" fmla="*/ 31750 h 202134"/>
              <a:gd name="connsiteX44" fmla="*/ 1535083 w 17135973"/>
              <a:gd name="connsiteY44" fmla="*/ 40449 h 202134"/>
              <a:gd name="connsiteX45" fmla="*/ 1540417 w 17135973"/>
              <a:gd name="connsiteY45" fmla="*/ 44044 h 202134"/>
              <a:gd name="connsiteX46" fmla="*/ 1548253 w 17135973"/>
              <a:gd name="connsiteY46" fmla="*/ 32421 h 202134"/>
              <a:gd name="connsiteX47" fmla="*/ 1626527 w 17135973"/>
              <a:gd name="connsiteY47" fmla="*/ 0 h 202134"/>
              <a:gd name="connsiteX48" fmla="*/ 1704800 w 17135973"/>
              <a:gd name="connsiteY48" fmla="*/ 32421 h 202134"/>
              <a:gd name="connsiteX49" fmla="*/ 1712267 w 17135973"/>
              <a:gd name="connsiteY49" fmla="*/ 43496 h 202134"/>
              <a:gd name="connsiteX50" fmla="*/ 1716786 w 17135973"/>
              <a:gd name="connsiteY50" fmla="*/ 40449 h 202134"/>
              <a:gd name="connsiteX51" fmla="*/ 1759873 w 17135973"/>
              <a:gd name="connsiteY51" fmla="*/ 31750 h 202134"/>
              <a:gd name="connsiteX52" fmla="*/ 1802961 w 17135973"/>
              <a:gd name="connsiteY52" fmla="*/ 40449 h 202134"/>
              <a:gd name="connsiteX53" fmla="*/ 1808294 w 17135973"/>
              <a:gd name="connsiteY53" fmla="*/ 44044 h 202134"/>
              <a:gd name="connsiteX54" fmla="*/ 1816131 w 17135973"/>
              <a:gd name="connsiteY54" fmla="*/ 32421 h 202134"/>
              <a:gd name="connsiteX55" fmla="*/ 1894402 w 17135973"/>
              <a:gd name="connsiteY55" fmla="*/ 0 h 202134"/>
              <a:gd name="connsiteX56" fmla="*/ 1972677 w 17135973"/>
              <a:gd name="connsiteY56" fmla="*/ 32421 h 202134"/>
              <a:gd name="connsiteX57" fmla="*/ 1980144 w 17135973"/>
              <a:gd name="connsiteY57" fmla="*/ 43496 h 202134"/>
              <a:gd name="connsiteX58" fmla="*/ 1984663 w 17135973"/>
              <a:gd name="connsiteY58" fmla="*/ 40449 h 202134"/>
              <a:gd name="connsiteX59" fmla="*/ 2027752 w 17135973"/>
              <a:gd name="connsiteY59" fmla="*/ 31750 h 202134"/>
              <a:gd name="connsiteX60" fmla="*/ 2070838 w 17135973"/>
              <a:gd name="connsiteY60" fmla="*/ 40449 h 202134"/>
              <a:gd name="connsiteX61" fmla="*/ 2076173 w 17135973"/>
              <a:gd name="connsiteY61" fmla="*/ 44045 h 202134"/>
              <a:gd name="connsiteX62" fmla="*/ 2084009 w 17135973"/>
              <a:gd name="connsiteY62" fmla="*/ 32421 h 202134"/>
              <a:gd name="connsiteX63" fmla="*/ 2162282 w 17135973"/>
              <a:gd name="connsiteY63" fmla="*/ 0 h 202134"/>
              <a:gd name="connsiteX64" fmla="*/ 2240555 w 17135973"/>
              <a:gd name="connsiteY64" fmla="*/ 32421 h 202134"/>
              <a:gd name="connsiteX65" fmla="*/ 2248021 w 17135973"/>
              <a:gd name="connsiteY65" fmla="*/ 43496 h 202134"/>
              <a:gd name="connsiteX66" fmla="*/ 2252542 w 17135973"/>
              <a:gd name="connsiteY66" fmla="*/ 40449 h 202134"/>
              <a:gd name="connsiteX67" fmla="*/ 2295630 w 17135973"/>
              <a:gd name="connsiteY67" fmla="*/ 31750 h 202134"/>
              <a:gd name="connsiteX68" fmla="*/ 2338716 w 17135973"/>
              <a:gd name="connsiteY68" fmla="*/ 40449 h 202134"/>
              <a:gd name="connsiteX69" fmla="*/ 2344051 w 17135973"/>
              <a:gd name="connsiteY69" fmla="*/ 44045 h 202134"/>
              <a:gd name="connsiteX70" fmla="*/ 2351887 w 17135973"/>
              <a:gd name="connsiteY70" fmla="*/ 32421 h 202134"/>
              <a:gd name="connsiteX71" fmla="*/ 2430161 w 17135973"/>
              <a:gd name="connsiteY71" fmla="*/ 0 h 202134"/>
              <a:gd name="connsiteX72" fmla="*/ 2508434 w 17135973"/>
              <a:gd name="connsiteY72" fmla="*/ 32421 h 202134"/>
              <a:gd name="connsiteX73" fmla="*/ 2515900 w 17135973"/>
              <a:gd name="connsiteY73" fmla="*/ 43496 h 202134"/>
              <a:gd name="connsiteX74" fmla="*/ 2520420 w 17135973"/>
              <a:gd name="connsiteY74" fmla="*/ 40449 h 202134"/>
              <a:gd name="connsiteX75" fmla="*/ 2563506 w 17135973"/>
              <a:gd name="connsiteY75" fmla="*/ 31750 h 202134"/>
              <a:gd name="connsiteX76" fmla="*/ 2606595 w 17135973"/>
              <a:gd name="connsiteY76" fmla="*/ 40449 h 202134"/>
              <a:gd name="connsiteX77" fmla="*/ 2611928 w 17135973"/>
              <a:gd name="connsiteY77" fmla="*/ 44045 h 202134"/>
              <a:gd name="connsiteX78" fmla="*/ 2619765 w 17135973"/>
              <a:gd name="connsiteY78" fmla="*/ 32421 h 202134"/>
              <a:gd name="connsiteX79" fmla="*/ 2698038 w 17135973"/>
              <a:gd name="connsiteY79" fmla="*/ 0 h 202134"/>
              <a:gd name="connsiteX80" fmla="*/ 2776311 w 17135973"/>
              <a:gd name="connsiteY80" fmla="*/ 32421 h 202134"/>
              <a:gd name="connsiteX81" fmla="*/ 2783778 w 17135973"/>
              <a:gd name="connsiteY81" fmla="*/ 43496 h 202134"/>
              <a:gd name="connsiteX82" fmla="*/ 2788298 w 17135973"/>
              <a:gd name="connsiteY82" fmla="*/ 40449 h 202134"/>
              <a:gd name="connsiteX83" fmla="*/ 2831386 w 17135973"/>
              <a:gd name="connsiteY83" fmla="*/ 31750 h 202134"/>
              <a:gd name="connsiteX84" fmla="*/ 2874473 w 17135973"/>
              <a:gd name="connsiteY84" fmla="*/ 40449 h 202134"/>
              <a:gd name="connsiteX85" fmla="*/ 2879808 w 17135973"/>
              <a:gd name="connsiteY85" fmla="*/ 44045 h 202134"/>
              <a:gd name="connsiteX86" fmla="*/ 2887644 w 17135973"/>
              <a:gd name="connsiteY86" fmla="*/ 32421 h 202134"/>
              <a:gd name="connsiteX87" fmla="*/ 2965917 w 17135973"/>
              <a:gd name="connsiteY87" fmla="*/ 0 h 202134"/>
              <a:gd name="connsiteX88" fmla="*/ 3044190 w 17135973"/>
              <a:gd name="connsiteY88" fmla="*/ 32421 h 202134"/>
              <a:gd name="connsiteX89" fmla="*/ 3051656 w 17135973"/>
              <a:gd name="connsiteY89" fmla="*/ 43496 h 202134"/>
              <a:gd name="connsiteX90" fmla="*/ 3056177 w 17135973"/>
              <a:gd name="connsiteY90" fmla="*/ 40449 h 202134"/>
              <a:gd name="connsiteX91" fmla="*/ 3099264 w 17135973"/>
              <a:gd name="connsiteY91" fmla="*/ 31750 h 202134"/>
              <a:gd name="connsiteX92" fmla="*/ 3142351 w 17135973"/>
              <a:gd name="connsiteY92" fmla="*/ 40449 h 202134"/>
              <a:gd name="connsiteX93" fmla="*/ 3147685 w 17135973"/>
              <a:gd name="connsiteY93" fmla="*/ 44045 h 202134"/>
              <a:gd name="connsiteX94" fmla="*/ 3155522 w 17135973"/>
              <a:gd name="connsiteY94" fmla="*/ 32421 h 202134"/>
              <a:gd name="connsiteX95" fmla="*/ 3233795 w 17135973"/>
              <a:gd name="connsiteY95" fmla="*/ 0 h 202134"/>
              <a:gd name="connsiteX96" fmla="*/ 3312067 w 17135973"/>
              <a:gd name="connsiteY96" fmla="*/ 32421 h 202134"/>
              <a:gd name="connsiteX97" fmla="*/ 3319534 w 17135973"/>
              <a:gd name="connsiteY97" fmla="*/ 43496 h 202134"/>
              <a:gd name="connsiteX98" fmla="*/ 3324054 w 17135973"/>
              <a:gd name="connsiteY98" fmla="*/ 40449 h 202134"/>
              <a:gd name="connsiteX99" fmla="*/ 3367142 w 17135973"/>
              <a:gd name="connsiteY99" fmla="*/ 31750 h 202134"/>
              <a:gd name="connsiteX100" fmla="*/ 3410227 w 17135973"/>
              <a:gd name="connsiteY100" fmla="*/ 40449 h 202134"/>
              <a:gd name="connsiteX101" fmla="*/ 3415559 w 17135973"/>
              <a:gd name="connsiteY101" fmla="*/ 44044 h 202134"/>
              <a:gd name="connsiteX102" fmla="*/ 3423395 w 17135973"/>
              <a:gd name="connsiteY102" fmla="*/ 32421 h 202134"/>
              <a:gd name="connsiteX103" fmla="*/ 3501666 w 17135973"/>
              <a:gd name="connsiteY103" fmla="*/ 0 h 202134"/>
              <a:gd name="connsiteX104" fmla="*/ 3579940 w 17135973"/>
              <a:gd name="connsiteY104" fmla="*/ 32421 h 202134"/>
              <a:gd name="connsiteX105" fmla="*/ 3587407 w 17135973"/>
              <a:gd name="connsiteY105" fmla="*/ 43497 h 202134"/>
              <a:gd name="connsiteX106" fmla="*/ 3591930 w 17135973"/>
              <a:gd name="connsiteY106" fmla="*/ 40449 h 202134"/>
              <a:gd name="connsiteX107" fmla="*/ 3635016 w 17135973"/>
              <a:gd name="connsiteY107" fmla="*/ 31750 h 202134"/>
              <a:gd name="connsiteX108" fmla="*/ 3678105 w 17135973"/>
              <a:gd name="connsiteY108" fmla="*/ 40449 h 202134"/>
              <a:gd name="connsiteX109" fmla="*/ 3683436 w 17135973"/>
              <a:gd name="connsiteY109" fmla="*/ 44043 h 202134"/>
              <a:gd name="connsiteX110" fmla="*/ 3691272 w 17135973"/>
              <a:gd name="connsiteY110" fmla="*/ 32421 h 202134"/>
              <a:gd name="connsiteX111" fmla="*/ 3769544 w 17135973"/>
              <a:gd name="connsiteY111" fmla="*/ 0 h 202134"/>
              <a:gd name="connsiteX112" fmla="*/ 3847818 w 17135973"/>
              <a:gd name="connsiteY112" fmla="*/ 32421 h 202134"/>
              <a:gd name="connsiteX113" fmla="*/ 3855285 w 17135973"/>
              <a:gd name="connsiteY113" fmla="*/ 43497 h 202134"/>
              <a:gd name="connsiteX114" fmla="*/ 3859808 w 17135973"/>
              <a:gd name="connsiteY114" fmla="*/ 40449 h 202134"/>
              <a:gd name="connsiteX115" fmla="*/ 3902894 w 17135973"/>
              <a:gd name="connsiteY115" fmla="*/ 31750 h 202134"/>
              <a:gd name="connsiteX116" fmla="*/ 3945983 w 17135973"/>
              <a:gd name="connsiteY116" fmla="*/ 40449 h 202134"/>
              <a:gd name="connsiteX117" fmla="*/ 3951315 w 17135973"/>
              <a:gd name="connsiteY117" fmla="*/ 44044 h 202134"/>
              <a:gd name="connsiteX118" fmla="*/ 3959150 w 17135973"/>
              <a:gd name="connsiteY118" fmla="*/ 32421 h 202134"/>
              <a:gd name="connsiteX119" fmla="*/ 4037423 w 17135973"/>
              <a:gd name="connsiteY119" fmla="*/ 0 h 202134"/>
              <a:gd name="connsiteX120" fmla="*/ 4115697 w 17135973"/>
              <a:gd name="connsiteY120" fmla="*/ 32421 h 202134"/>
              <a:gd name="connsiteX121" fmla="*/ 4123164 w 17135973"/>
              <a:gd name="connsiteY121" fmla="*/ 43497 h 202134"/>
              <a:gd name="connsiteX122" fmla="*/ 4127686 w 17135973"/>
              <a:gd name="connsiteY122" fmla="*/ 40449 h 202134"/>
              <a:gd name="connsiteX123" fmla="*/ 4170773 w 17135973"/>
              <a:gd name="connsiteY123" fmla="*/ 31750 h 202134"/>
              <a:gd name="connsiteX124" fmla="*/ 4213862 w 17135973"/>
              <a:gd name="connsiteY124" fmla="*/ 40449 h 202134"/>
              <a:gd name="connsiteX125" fmla="*/ 4219193 w 17135973"/>
              <a:gd name="connsiteY125" fmla="*/ 44043 h 202134"/>
              <a:gd name="connsiteX126" fmla="*/ 4227028 w 17135973"/>
              <a:gd name="connsiteY126" fmla="*/ 32421 h 202134"/>
              <a:gd name="connsiteX127" fmla="*/ 4305301 w 17135973"/>
              <a:gd name="connsiteY127" fmla="*/ 0 h 202134"/>
              <a:gd name="connsiteX128" fmla="*/ 4383575 w 17135973"/>
              <a:gd name="connsiteY128" fmla="*/ 32421 h 202134"/>
              <a:gd name="connsiteX129" fmla="*/ 4391042 w 17135973"/>
              <a:gd name="connsiteY129" fmla="*/ 43497 h 202134"/>
              <a:gd name="connsiteX130" fmla="*/ 4395564 w 17135973"/>
              <a:gd name="connsiteY130" fmla="*/ 40449 h 202134"/>
              <a:gd name="connsiteX131" fmla="*/ 4438651 w 17135973"/>
              <a:gd name="connsiteY131" fmla="*/ 31750 h 202134"/>
              <a:gd name="connsiteX132" fmla="*/ 4481740 w 17135973"/>
              <a:gd name="connsiteY132" fmla="*/ 40449 h 202134"/>
              <a:gd name="connsiteX133" fmla="*/ 4487071 w 17135973"/>
              <a:gd name="connsiteY133" fmla="*/ 44043 h 202134"/>
              <a:gd name="connsiteX134" fmla="*/ 4494906 w 17135973"/>
              <a:gd name="connsiteY134" fmla="*/ 32421 h 202134"/>
              <a:gd name="connsiteX135" fmla="*/ 4573179 w 17135973"/>
              <a:gd name="connsiteY135" fmla="*/ 0 h 202134"/>
              <a:gd name="connsiteX136" fmla="*/ 4651453 w 17135973"/>
              <a:gd name="connsiteY136" fmla="*/ 32421 h 202134"/>
              <a:gd name="connsiteX137" fmla="*/ 4658920 w 17135973"/>
              <a:gd name="connsiteY137" fmla="*/ 43497 h 202134"/>
              <a:gd name="connsiteX138" fmla="*/ 4663442 w 17135973"/>
              <a:gd name="connsiteY138" fmla="*/ 40449 h 202134"/>
              <a:gd name="connsiteX139" fmla="*/ 4706529 w 17135973"/>
              <a:gd name="connsiteY139" fmla="*/ 31750 h 202134"/>
              <a:gd name="connsiteX140" fmla="*/ 4749618 w 17135973"/>
              <a:gd name="connsiteY140" fmla="*/ 40449 h 202134"/>
              <a:gd name="connsiteX141" fmla="*/ 4754950 w 17135973"/>
              <a:gd name="connsiteY141" fmla="*/ 44044 h 202134"/>
              <a:gd name="connsiteX142" fmla="*/ 4762785 w 17135973"/>
              <a:gd name="connsiteY142" fmla="*/ 32421 h 202134"/>
              <a:gd name="connsiteX143" fmla="*/ 4841059 w 17135973"/>
              <a:gd name="connsiteY143" fmla="*/ 0 h 202134"/>
              <a:gd name="connsiteX144" fmla="*/ 4919332 w 17135973"/>
              <a:gd name="connsiteY144" fmla="*/ 32421 h 202134"/>
              <a:gd name="connsiteX145" fmla="*/ 4926799 w 17135973"/>
              <a:gd name="connsiteY145" fmla="*/ 43497 h 202134"/>
              <a:gd name="connsiteX146" fmla="*/ 4931321 w 17135973"/>
              <a:gd name="connsiteY146" fmla="*/ 40449 h 202134"/>
              <a:gd name="connsiteX147" fmla="*/ 4974408 w 17135973"/>
              <a:gd name="connsiteY147" fmla="*/ 31750 h 202134"/>
              <a:gd name="connsiteX148" fmla="*/ 5017497 w 17135973"/>
              <a:gd name="connsiteY148" fmla="*/ 40449 h 202134"/>
              <a:gd name="connsiteX149" fmla="*/ 5022828 w 17135973"/>
              <a:gd name="connsiteY149" fmla="*/ 44043 h 202134"/>
              <a:gd name="connsiteX150" fmla="*/ 5030663 w 17135973"/>
              <a:gd name="connsiteY150" fmla="*/ 32421 h 202134"/>
              <a:gd name="connsiteX151" fmla="*/ 5108936 w 17135973"/>
              <a:gd name="connsiteY151" fmla="*/ 0 h 202134"/>
              <a:gd name="connsiteX152" fmla="*/ 5187210 w 17135973"/>
              <a:gd name="connsiteY152" fmla="*/ 32421 h 202134"/>
              <a:gd name="connsiteX153" fmla="*/ 5194677 w 17135973"/>
              <a:gd name="connsiteY153" fmla="*/ 43497 h 202134"/>
              <a:gd name="connsiteX154" fmla="*/ 5199199 w 17135973"/>
              <a:gd name="connsiteY154" fmla="*/ 40449 h 202134"/>
              <a:gd name="connsiteX155" fmla="*/ 5242286 w 17135973"/>
              <a:gd name="connsiteY155" fmla="*/ 31750 h 202134"/>
              <a:gd name="connsiteX156" fmla="*/ 5285375 w 17135973"/>
              <a:gd name="connsiteY156" fmla="*/ 40449 h 202134"/>
              <a:gd name="connsiteX157" fmla="*/ 5290706 w 17135973"/>
              <a:gd name="connsiteY157" fmla="*/ 44043 h 202134"/>
              <a:gd name="connsiteX158" fmla="*/ 5298541 w 17135973"/>
              <a:gd name="connsiteY158" fmla="*/ 32421 h 202134"/>
              <a:gd name="connsiteX159" fmla="*/ 5376814 w 17135973"/>
              <a:gd name="connsiteY159" fmla="*/ 0 h 202134"/>
              <a:gd name="connsiteX160" fmla="*/ 5455088 w 17135973"/>
              <a:gd name="connsiteY160" fmla="*/ 32421 h 202134"/>
              <a:gd name="connsiteX161" fmla="*/ 5462555 w 17135973"/>
              <a:gd name="connsiteY161" fmla="*/ 43497 h 202134"/>
              <a:gd name="connsiteX162" fmla="*/ 5467077 w 17135973"/>
              <a:gd name="connsiteY162" fmla="*/ 40449 h 202134"/>
              <a:gd name="connsiteX163" fmla="*/ 5510164 w 17135973"/>
              <a:gd name="connsiteY163" fmla="*/ 31750 h 202134"/>
              <a:gd name="connsiteX164" fmla="*/ 5553253 w 17135973"/>
              <a:gd name="connsiteY164" fmla="*/ 40449 h 202134"/>
              <a:gd name="connsiteX165" fmla="*/ 5558585 w 17135973"/>
              <a:gd name="connsiteY165" fmla="*/ 44044 h 202134"/>
              <a:gd name="connsiteX166" fmla="*/ 5566420 w 17135973"/>
              <a:gd name="connsiteY166" fmla="*/ 32421 h 202134"/>
              <a:gd name="connsiteX167" fmla="*/ 5644694 w 17135973"/>
              <a:gd name="connsiteY167" fmla="*/ 0 h 202134"/>
              <a:gd name="connsiteX168" fmla="*/ 5722967 w 17135973"/>
              <a:gd name="connsiteY168" fmla="*/ 32421 h 202134"/>
              <a:gd name="connsiteX169" fmla="*/ 5730434 w 17135973"/>
              <a:gd name="connsiteY169" fmla="*/ 43497 h 202134"/>
              <a:gd name="connsiteX170" fmla="*/ 5734956 w 17135973"/>
              <a:gd name="connsiteY170" fmla="*/ 40449 h 202134"/>
              <a:gd name="connsiteX171" fmla="*/ 5778043 w 17135973"/>
              <a:gd name="connsiteY171" fmla="*/ 31750 h 202134"/>
              <a:gd name="connsiteX172" fmla="*/ 5821132 w 17135973"/>
              <a:gd name="connsiteY172" fmla="*/ 40449 h 202134"/>
              <a:gd name="connsiteX173" fmla="*/ 5826463 w 17135973"/>
              <a:gd name="connsiteY173" fmla="*/ 44043 h 202134"/>
              <a:gd name="connsiteX174" fmla="*/ 5834298 w 17135973"/>
              <a:gd name="connsiteY174" fmla="*/ 32421 h 202134"/>
              <a:gd name="connsiteX175" fmla="*/ 5912572 w 17135973"/>
              <a:gd name="connsiteY175" fmla="*/ 0 h 202134"/>
              <a:gd name="connsiteX176" fmla="*/ 5990845 w 17135973"/>
              <a:gd name="connsiteY176" fmla="*/ 32421 h 202134"/>
              <a:gd name="connsiteX177" fmla="*/ 5998312 w 17135973"/>
              <a:gd name="connsiteY177" fmla="*/ 43497 h 202134"/>
              <a:gd name="connsiteX178" fmla="*/ 6002834 w 17135973"/>
              <a:gd name="connsiteY178" fmla="*/ 40449 h 202134"/>
              <a:gd name="connsiteX179" fmla="*/ 6045921 w 17135973"/>
              <a:gd name="connsiteY179" fmla="*/ 31750 h 202134"/>
              <a:gd name="connsiteX180" fmla="*/ 6089010 w 17135973"/>
              <a:gd name="connsiteY180" fmla="*/ 40449 h 202134"/>
              <a:gd name="connsiteX181" fmla="*/ 6094341 w 17135973"/>
              <a:gd name="connsiteY181" fmla="*/ 44043 h 202134"/>
              <a:gd name="connsiteX182" fmla="*/ 6102176 w 17135973"/>
              <a:gd name="connsiteY182" fmla="*/ 32421 h 202134"/>
              <a:gd name="connsiteX183" fmla="*/ 6180450 w 17135973"/>
              <a:gd name="connsiteY183" fmla="*/ 0 h 202134"/>
              <a:gd name="connsiteX184" fmla="*/ 6258723 w 17135973"/>
              <a:gd name="connsiteY184" fmla="*/ 32421 h 202134"/>
              <a:gd name="connsiteX185" fmla="*/ 6266190 w 17135973"/>
              <a:gd name="connsiteY185" fmla="*/ 43497 h 202134"/>
              <a:gd name="connsiteX186" fmla="*/ 6270712 w 17135973"/>
              <a:gd name="connsiteY186" fmla="*/ 40449 h 202134"/>
              <a:gd name="connsiteX187" fmla="*/ 6313799 w 17135973"/>
              <a:gd name="connsiteY187" fmla="*/ 31750 h 202134"/>
              <a:gd name="connsiteX188" fmla="*/ 6356888 w 17135973"/>
              <a:gd name="connsiteY188" fmla="*/ 40449 h 202134"/>
              <a:gd name="connsiteX189" fmla="*/ 6362220 w 17135973"/>
              <a:gd name="connsiteY189" fmla="*/ 44044 h 202134"/>
              <a:gd name="connsiteX190" fmla="*/ 6370055 w 17135973"/>
              <a:gd name="connsiteY190" fmla="*/ 32421 h 202134"/>
              <a:gd name="connsiteX191" fmla="*/ 6448329 w 17135973"/>
              <a:gd name="connsiteY191" fmla="*/ 0 h 202134"/>
              <a:gd name="connsiteX192" fmla="*/ 6526602 w 17135973"/>
              <a:gd name="connsiteY192" fmla="*/ 32421 h 202134"/>
              <a:gd name="connsiteX193" fmla="*/ 6534069 w 17135973"/>
              <a:gd name="connsiteY193" fmla="*/ 43497 h 202134"/>
              <a:gd name="connsiteX194" fmla="*/ 6538591 w 17135973"/>
              <a:gd name="connsiteY194" fmla="*/ 40449 h 202134"/>
              <a:gd name="connsiteX195" fmla="*/ 6581679 w 17135973"/>
              <a:gd name="connsiteY195" fmla="*/ 31750 h 202134"/>
              <a:gd name="connsiteX196" fmla="*/ 6624767 w 17135973"/>
              <a:gd name="connsiteY196" fmla="*/ 40449 h 202134"/>
              <a:gd name="connsiteX197" fmla="*/ 6630098 w 17135973"/>
              <a:gd name="connsiteY197" fmla="*/ 44043 h 202134"/>
              <a:gd name="connsiteX198" fmla="*/ 6637933 w 17135973"/>
              <a:gd name="connsiteY198" fmla="*/ 32421 h 202134"/>
              <a:gd name="connsiteX199" fmla="*/ 6716207 w 17135973"/>
              <a:gd name="connsiteY199" fmla="*/ 0 h 202134"/>
              <a:gd name="connsiteX200" fmla="*/ 6794480 w 17135973"/>
              <a:gd name="connsiteY200" fmla="*/ 32421 h 202134"/>
              <a:gd name="connsiteX201" fmla="*/ 6801947 w 17135973"/>
              <a:gd name="connsiteY201" fmla="*/ 43497 h 202134"/>
              <a:gd name="connsiteX202" fmla="*/ 6806469 w 17135973"/>
              <a:gd name="connsiteY202" fmla="*/ 40449 h 202134"/>
              <a:gd name="connsiteX203" fmla="*/ 6849556 w 17135973"/>
              <a:gd name="connsiteY203" fmla="*/ 31750 h 202134"/>
              <a:gd name="connsiteX204" fmla="*/ 6892645 w 17135973"/>
              <a:gd name="connsiteY204" fmla="*/ 40449 h 202134"/>
              <a:gd name="connsiteX205" fmla="*/ 6897976 w 17135973"/>
              <a:gd name="connsiteY205" fmla="*/ 44043 h 202134"/>
              <a:gd name="connsiteX206" fmla="*/ 6905811 w 17135973"/>
              <a:gd name="connsiteY206" fmla="*/ 32421 h 202134"/>
              <a:gd name="connsiteX207" fmla="*/ 6984085 w 17135973"/>
              <a:gd name="connsiteY207" fmla="*/ 0 h 202134"/>
              <a:gd name="connsiteX208" fmla="*/ 7062358 w 17135973"/>
              <a:gd name="connsiteY208" fmla="*/ 32421 h 202134"/>
              <a:gd name="connsiteX209" fmla="*/ 7069825 w 17135973"/>
              <a:gd name="connsiteY209" fmla="*/ 43497 h 202134"/>
              <a:gd name="connsiteX210" fmla="*/ 7074347 w 17135973"/>
              <a:gd name="connsiteY210" fmla="*/ 40449 h 202134"/>
              <a:gd name="connsiteX211" fmla="*/ 7117434 w 17135973"/>
              <a:gd name="connsiteY211" fmla="*/ 31750 h 202134"/>
              <a:gd name="connsiteX212" fmla="*/ 7160523 w 17135973"/>
              <a:gd name="connsiteY212" fmla="*/ 40449 h 202134"/>
              <a:gd name="connsiteX213" fmla="*/ 7165854 w 17135973"/>
              <a:gd name="connsiteY213" fmla="*/ 44044 h 202134"/>
              <a:gd name="connsiteX214" fmla="*/ 7173690 w 17135973"/>
              <a:gd name="connsiteY214" fmla="*/ 32421 h 202134"/>
              <a:gd name="connsiteX215" fmla="*/ 7251964 w 17135973"/>
              <a:gd name="connsiteY215" fmla="*/ 0 h 202134"/>
              <a:gd name="connsiteX216" fmla="*/ 7330236 w 17135973"/>
              <a:gd name="connsiteY216" fmla="*/ 32421 h 202134"/>
              <a:gd name="connsiteX217" fmla="*/ 7337705 w 17135973"/>
              <a:gd name="connsiteY217" fmla="*/ 43497 h 202134"/>
              <a:gd name="connsiteX218" fmla="*/ 7342226 w 17135973"/>
              <a:gd name="connsiteY218" fmla="*/ 40449 h 202134"/>
              <a:gd name="connsiteX219" fmla="*/ 7385314 w 17135973"/>
              <a:gd name="connsiteY219" fmla="*/ 31750 h 202134"/>
              <a:gd name="connsiteX220" fmla="*/ 7428402 w 17135973"/>
              <a:gd name="connsiteY220" fmla="*/ 40449 h 202134"/>
              <a:gd name="connsiteX221" fmla="*/ 7433732 w 17135973"/>
              <a:gd name="connsiteY221" fmla="*/ 44043 h 202134"/>
              <a:gd name="connsiteX222" fmla="*/ 7441568 w 17135973"/>
              <a:gd name="connsiteY222" fmla="*/ 32421 h 202134"/>
              <a:gd name="connsiteX223" fmla="*/ 7519842 w 17135973"/>
              <a:gd name="connsiteY223" fmla="*/ 0 h 202134"/>
              <a:gd name="connsiteX224" fmla="*/ 7598114 w 17135973"/>
              <a:gd name="connsiteY224" fmla="*/ 32421 h 202134"/>
              <a:gd name="connsiteX225" fmla="*/ 7605582 w 17135973"/>
              <a:gd name="connsiteY225" fmla="*/ 43497 h 202134"/>
              <a:gd name="connsiteX226" fmla="*/ 7610104 w 17135973"/>
              <a:gd name="connsiteY226" fmla="*/ 40449 h 202134"/>
              <a:gd name="connsiteX227" fmla="*/ 7653191 w 17135973"/>
              <a:gd name="connsiteY227" fmla="*/ 31750 h 202134"/>
              <a:gd name="connsiteX228" fmla="*/ 7696278 w 17135973"/>
              <a:gd name="connsiteY228" fmla="*/ 40449 h 202134"/>
              <a:gd name="connsiteX229" fmla="*/ 7701610 w 17135973"/>
              <a:gd name="connsiteY229" fmla="*/ 44043 h 202134"/>
              <a:gd name="connsiteX230" fmla="*/ 7709446 w 17135973"/>
              <a:gd name="connsiteY230" fmla="*/ 32421 h 202134"/>
              <a:gd name="connsiteX231" fmla="*/ 7787719 w 17135973"/>
              <a:gd name="connsiteY231" fmla="*/ 0 h 202134"/>
              <a:gd name="connsiteX232" fmla="*/ 7865992 w 17135973"/>
              <a:gd name="connsiteY232" fmla="*/ 32421 h 202134"/>
              <a:gd name="connsiteX233" fmla="*/ 7873460 w 17135973"/>
              <a:gd name="connsiteY233" fmla="*/ 43497 h 202134"/>
              <a:gd name="connsiteX234" fmla="*/ 7877982 w 17135973"/>
              <a:gd name="connsiteY234" fmla="*/ 40449 h 202134"/>
              <a:gd name="connsiteX235" fmla="*/ 7921069 w 17135973"/>
              <a:gd name="connsiteY235" fmla="*/ 31750 h 202134"/>
              <a:gd name="connsiteX236" fmla="*/ 7964156 w 17135973"/>
              <a:gd name="connsiteY236" fmla="*/ 40449 h 202134"/>
              <a:gd name="connsiteX237" fmla="*/ 7969489 w 17135973"/>
              <a:gd name="connsiteY237" fmla="*/ 44044 h 202134"/>
              <a:gd name="connsiteX238" fmla="*/ 7977325 w 17135973"/>
              <a:gd name="connsiteY238" fmla="*/ 32421 h 202134"/>
              <a:gd name="connsiteX239" fmla="*/ 8055598 w 17135973"/>
              <a:gd name="connsiteY239" fmla="*/ 0 h 202134"/>
              <a:gd name="connsiteX240" fmla="*/ 8133871 w 17135973"/>
              <a:gd name="connsiteY240" fmla="*/ 32421 h 202134"/>
              <a:gd name="connsiteX241" fmla="*/ 8141339 w 17135973"/>
              <a:gd name="connsiteY241" fmla="*/ 43497 h 202134"/>
              <a:gd name="connsiteX242" fmla="*/ 8145861 w 17135973"/>
              <a:gd name="connsiteY242" fmla="*/ 40449 h 202134"/>
              <a:gd name="connsiteX243" fmla="*/ 8188948 w 17135973"/>
              <a:gd name="connsiteY243" fmla="*/ 31750 h 202134"/>
              <a:gd name="connsiteX244" fmla="*/ 8232035 w 17135973"/>
              <a:gd name="connsiteY244" fmla="*/ 40449 h 202134"/>
              <a:gd name="connsiteX245" fmla="*/ 8237361 w 17135973"/>
              <a:gd name="connsiteY245" fmla="*/ 44040 h 202134"/>
              <a:gd name="connsiteX246" fmla="*/ 8245195 w 17135973"/>
              <a:gd name="connsiteY246" fmla="*/ 32421 h 202134"/>
              <a:gd name="connsiteX247" fmla="*/ 8323468 w 17135973"/>
              <a:gd name="connsiteY247" fmla="*/ 0 h 202134"/>
              <a:gd name="connsiteX248" fmla="*/ 8401741 w 17135973"/>
              <a:gd name="connsiteY248" fmla="*/ 32421 h 202134"/>
              <a:gd name="connsiteX249" fmla="*/ 8409209 w 17135973"/>
              <a:gd name="connsiteY249" fmla="*/ 43497 h 202134"/>
              <a:gd name="connsiteX250" fmla="*/ 8413731 w 17135973"/>
              <a:gd name="connsiteY250" fmla="*/ 40449 h 202134"/>
              <a:gd name="connsiteX251" fmla="*/ 8456818 w 17135973"/>
              <a:gd name="connsiteY251" fmla="*/ 31750 h 202134"/>
              <a:gd name="connsiteX252" fmla="*/ 8499906 w 17135973"/>
              <a:gd name="connsiteY252" fmla="*/ 40449 h 202134"/>
              <a:gd name="connsiteX253" fmla="*/ 8505518 w 17135973"/>
              <a:gd name="connsiteY253" fmla="*/ 44233 h 202134"/>
              <a:gd name="connsiteX254" fmla="*/ 8513482 w 17135973"/>
              <a:gd name="connsiteY254" fmla="*/ 32422 h 202134"/>
              <a:gd name="connsiteX255" fmla="*/ 8591755 w 17135973"/>
              <a:gd name="connsiteY255" fmla="*/ 0 h 202134"/>
              <a:gd name="connsiteX256" fmla="*/ 8670028 w 17135973"/>
              <a:gd name="connsiteY256" fmla="*/ 32421 h 202134"/>
              <a:gd name="connsiteX257" fmla="*/ 8677495 w 17135973"/>
              <a:gd name="connsiteY257" fmla="*/ 43496 h 202134"/>
              <a:gd name="connsiteX258" fmla="*/ 8682015 w 17135973"/>
              <a:gd name="connsiteY258" fmla="*/ 40449 h 202134"/>
              <a:gd name="connsiteX259" fmla="*/ 8725102 w 17135973"/>
              <a:gd name="connsiteY259" fmla="*/ 31750 h 202134"/>
              <a:gd name="connsiteX260" fmla="*/ 8768189 w 17135973"/>
              <a:gd name="connsiteY260" fmla="*/ 40449 h 202134"/>
              <a:gd name="connsiteX261" fmla="*/ 8773523 w 17135973"/>
              <a:gd name="connsiteY261" fmla="*/ 44044 h 202134"/>
              <a:gd name="connsiteX262" fmla="*/ 8781360 w 17135973"/>
              <a:gd name="connsiteY262" fmla="*/ 32421 h 202134"/>
              <a:gd name="connsiteX263" fmla="*/ 8859633 w 17135973"/>
              <a:gd name="connsiteY263" fmla="*/ 0 h 202134"/>
              <a:gd name="connsiteX264" fmla="*/ 8937906 w 17135973"/>
              <a:gd name="connsiteY264" fmla="*/ 32421 h 202134"/>
              <a:gd name="connsiteX265" fmla="*/ 8945373 w 17135973"/>
              <a:gd name="connsiteY265" fmla="*/ 43496 h 202134"/>
              <a:gd name="connsiteX266" fmla="*/ 8949893 w 17135973"/>
              <a:gd name="connsiteY266" fmla="*/ 40449 h 202134"/>
              <a:gd name="connsiteX267" fmla="*/ 8992980 w 17135973"/>
              <a:gd name="connsiteY267" fmla="*/ 31750 h 202134"/>
              <a:gd name="connsiteX268" fmla="*/ 9036068 w 17135973"/>
              <a:gd name="connsiteY268" fmla="*/ 40449 h 202134"/>
              <a:gd name="connsiteX269" fmla="*/ 9041401 w 17135973"/>
              <a:gd name="connsiteY269" fmla="*/ 44045 h 202134"/>
              <a:gd name="connsiteX270" fmla="*/ 9049239 w 17135973"/>
              <a:gd name="connsiteY270" fmla="*/ 32421 h 202134"/>
              <a:gd name="connsiteX271" fmla="*/ 9127512 w 17135973"/>
              <a:gd name="connsiteY271" fmla="*/ 0 h 202134"/>
              <a:gd name="connsiteX272" fmla="*/ 9205785 w 17135973"/>
              <a:gd name="connsiteY272" fmla="*/ 32421 h 202134"/>
              <a:gd name="connsiteX273" fmla="*/ 9213252 w 17135973"/>
              <a:gd name="connsiteY273" fmla="*/ 43496 h 202134"/>
              <a:gd name="connsiteX274" fmla="*/ 9217772 w 17135973"/>
              <a:gd name="connsiteY274" fmla="*/ 40449 h 202134"/>
              <a:gd name="connsiteX275" fmla="*/ 9260860 w 17135973"/>
              <a:gd name="connsiteY275" fmla="*/ 31750 h 202134"/>
              <a:gd name="connsiteX276" fmla="*/ 9303947 w 17135973"/>
              <a:gd name="connsiteY276" fmla="*/ 40449 h 202134"/>
              <a:gd name="connsiteX277" fmla="*/ 9309281 w 17135973"/>
              <a:gd name="connsiteY277" fmla="*/ 44045 h 202134"/>
              <a:gd name="connsiteX278" fmla="*/ 9317118 w 17135973"/>
              <a:gd name="connsiteY278" fmla="*/ 32421 h 202134"/>
              <a:gd name="connsiteX279" fmla="*/ 9395391 w 17135973"/>
              <a:gd name="connsiteY279" fmla="*/ 0 h 202134"/>
              <a:gd name="connsiteX280" fmla="*/ 9473664 w 17135973"/>
              <a:gd name="connsiteY280" fmla="*/ 32421 h 202134"/>
              <a:gd name="connsiteX281" fmla="*/ 9481132 w 17135973"/>
              <a:gd name="connsiteY281" fmla="*/ 43496 h 202134"/>
              <a:gd name="connsiteX282" fmla="*/ 9485651 w 17135973"/>
              <a:gd name="connsiteY282" fmla="*/ 40449 h 202134"/>
              <a:gd name="connsiteX283" fmla="*/ 9528739 w 17135973"/>
              <a:gd name="connsiteY283" fmla="*/ 31750 h 202134"/>
              <a:gd name="connsiteX284" fmla="*/ 9571826 w 17135973"/>
              <a:gd name="connsiteY284" fmla="*/ 40449 h 202134"/>
              <a:gd name="connsiteX285" fmla="*/ 9577159 w 17135973"/>
              <a:gd name="connsiteY285" fmla="*/ 44045 h 202134"/>
              <a:gd name="connsiteX286" fmla="*/ 9584997 w 17135973"/>
              <a:gd name="connsiteY286" fmla="*/ 32421 h 202134"/>
              <a:gd name="connsiteX287" fmla="*/ 9663270 w 17135973"/>
              <a:gd name="connsiteY287" fmla="*/ 0 h 202134"/>
              <a:gd name="connsiteX288" fmla="*/ 9741543 w 17135973"/>
              <a:gd name="connsiteY288" fmla="*/ 32421 h 202134"/>
              <a:gd name="connsiteX289" fmla="*/ 9749010 w 17135973"/>
              <a:gd name="connsiteY289" fmla="*/ 43496 h 202134"/>
              <a:gd name="connsiteX290" fmla="*/ 9753530 w 17135973"/>
              <a:gd name="connsiteY290" fmla="*/ 40449 h 202134"/>
              <a:gd name="connsiteX291" fmla="*/ 9796617 w 17135973"/>
              <a:gd name="connsiteY291" fmla="*/ 31750 h 202134"/>
              <a:gd name="connsiteX292" fmla="*/ 9839705 w 17135973"/>
              <a:gd name="connsiteY292" fmla="*/ 40449 h 202134"/>
              <a:gd name="connsiteX293" fmla="*/ 9845038 w 17135973"/>
              <a:gd name="connsiteY293" fmla="*/ 44045 h 202134"/>
              <a:gd name="connsiteX294" fmla="*/ 9852875 w 17135973"/>
              <a:gd name="connsiteY294" fmla="*/ 32421 h 202134"/>
              <a:gd name="connsiteX295" fmla="*/ 9931150 w 17135973"/>
              <a:gd name="connsiteY295" fmla="*/ 0 h 202134"/>
              <a:gd name="connsiteX296" fmla="*/ 10009422 w 17135973"/>
              <a:gd name="connsiteY296" fmla="*/ 32421 h 202134"/>
              <a:gd name="connsiteX297" fmla="*/ 10016889 w 17135973"/>
              <a:gd name="connsiteY297" fmla="*/ 43496 h 202134"/>
              <a:gd name="connsiteX298" fmla="*/ 10021409 w 17135973"/>
              <a:gd name="connsiteY298" fmla="*/ 40449 h 202134"/>
              <a:gd name="connsiteX299" fmla="*/ 10064496 w 17135973"/>
              <a:gd name="connsiteY299" fmla="*/ 31750 h 202134"/>
              <a:gd name="connsiteX300" fmla="*/ 10107583 w 17135973"/>
              <a:gd name="connsiteY300" fmla="*/ 40449 h 202134"/>
              <a:gd name="connsiteX301" fmla="*/ 10112917 w 17135973"/>
              <a:gd name="connsiteY301" fmla="*/ 44044 h 202134"/>
              <a:gd name="connsiteX302" fmla="*/ 10120753 w 17135973"/>
              <a:gd name="connsiteY302" fmla="*/ 32421 h 202134"/>
              <a:gd name="connsiteX303" fmla="*/ 10199027 w 17135973"/>
              <a:gd name="connsiteY303" fmla="*/ 0 h 202134"/>
              <a:gd name="connsiteX304" fmla="*/ 10277300 w 17135973"/>
              <a:gd name="connsiteY304" fmla="*/ 32421 h 202134"/>
              <a:gd name="connsiteX305" fmla="*/ 10284767 w 17135973"/>
              <a:gd name="connsiteY305" fmla="*/ 43496 h 202134"/>
              <a:gd name="connsiteX306" fmla="*/ 10289286 w 17135973"/>
              <a:gd name="connsiteY306" fmla="*/ 40449 h 202134"/>
              <a:gd name="connsiteX307" fmla="*/ 10332373 w 17135973"/>
              <a:gd name="connsiteY307" fmla="*/ 31750 h 202134"/>
              <a:gd name="connsiteX308" fmla="*/ 10375461 w 17135973"/>
              <a:gd name="connsiteY308" fmla="*/ 40449 h 202134"/>
              <a:gd name="connsiteX309" fmla="*/ 10380794 w 17135973"/>
              <a:gd name="connsiteY309" fmla="*/ 44044 h 202134"/>
              <a:gd name="connsiteX310" fmla="*/ 10388631 w 17135973"/>
              <a:gd name="connsiteY310" fmla="*/ 32421 h 202134"/>
              <a:gd name="connsiteX311" fmla="*/ 10466902 w 17135973"/>
              <a:gd name="connsiteY311" fmla="*/ 0 h 202134"/>
              <a:gd name="connsiteX312" fmla="*/ 10545177 w 17135973"/>
              <a:gd name="connsiteY312" fmla="*/ 32421 h 202134"/>
              <a:gd name="connsiteX313" fmla="*/ 10552644 w 17135973"/>
              <a:gd name="connsiteY313" fmla="*/ 43496 h 202134"/>
              <a:gd name="connsiteX314" fmla="*/ 10557163 w 17135973"/>
              <a:gd name="connsiteY314" fmla="*/ 40449 h 202134"/>
              <a:gd name="connsiteX315" fmla="*/ 10600252 w 17135973"/>
              <a:gd name="connsiteY315" fmla="*/ 31750 h 202134"/>
              <a:gd name="connsiteX316" fmla="*/ 10643338 w 17135973"/>
              <a:gd name="connsiteY316" fmla="*/ 40449 h 202134"/>
              <a:gd name="connsiteX317" fmla="*/ 10648673 w 17135973"/>
              <a:gd name="connsiteY317" fmla="*/ 44045 h 202134"/>
              <a:gd name="connsiteX318" fmla="*/ 10656509 w 17135973"/>
              <a:gd name="connsiteY318" fmla="*/ 32421 h 202134"/>
              <a:gd name="connsiteX319" fmla="*/ 10734782 w 17135973"/>
              <a:gd name="connsiteY319" fmla="*/ 0 h 202134"/>
              <a:gd name="connsiteX320" fmla="*/ 10813055 w 17135973"/>
              <a:gd name="connsiteY320" fmla="*/ 32421 h 202134"/>
              <a:gd name="connsiteX321" fmla="*/ 10820521 w 17135973"/>
              <a:gd name="connsiteY321" fmla="*/ 43496 h 202134"/>
              <a:gd name="connsiteX322" fmla="*/ 10825042 w 17135973"/>
              <a:gd name="connsiteY322" fmla="*/ 40449 h 202134"/>
              <a:gd name="connsiteX323" fmla="*/ 10868130 w 17135973"/>
              <a:gd name="connsiteY323" fmla="*/ 31750 h 202134"/>
              <a:gd name="connsiteX324" fmla="*/ 10911216 w 17135973"/>
              <a:gd name="connsiteY324" fmla="*/ 40449 h 202134"/>
              <a:gd name="connsiteX325" fmla="*/ 10916551 w 17135973"/>
              <a:gd name="connsiteY325" fmla="*/ 44045 h 202134"/>
              <a:gd name="connsiteX326" fmla="*/ 10924387 w 17135973"/>
              <a:gd name="connsiteY326" fmla="*/ 32421 h 202134"/>
              <a:gd name="connsiteX327" fmla="*/ 11002661 w 17135973"/>
              <a:gd name="connsiteY327" fmla="*/ 0 h 202134"/>
              <a:gd name="connsiteX328" fmla="*/ 11080934 w 17135973"/>
              <a:gd name="connsiteY328" fmla="*/ 32421 h 202134"/>
              <a:gd name="connsiteX329" fmla="*/ 11088400 w 17135973"/>
              <a:gd name="connsiteY329" fmla="*/ 43496 h 202134"/>
              <a:gd name="connsiteX330" fmla="*/ 11092920 w 17135973"/>
              <a:gd name="connsiteY330" fmla="*/ 40449 h 202134"/>
              <a:gd name="connsiteX331" fmla="*/ 11136006 w 17135973"/>
              <a:gd name="connsiteY331" fmla="*/ 31750 h 202134"/>
              <a:gd name="connsiteX332" fmla="*/ 11179095 w 17135973"/>
              <a:gd name="connsiteY332" fmla="*/ 40449 h 202134"/>
              <a:gd name="connsiteX333" fmla="*/ 11184428 w 17135973"/>
              <a:gd name="connsiteY333" fmla="*/ 44045 h 202134"/>
              <a:gd name="connsiteX334" fmla="*/ 11192265 w 17135973"/>
              <a:gd name="connsiteY334" fmla="*/ 32421 h 202134"/>
              <a:gd name="connsiteX335" fmla="*/ 11270538 w 17135973"/>
              <a:gd name="connsiteY335" fmla="*/ 0 h 202134"/>
              <a:gd name="connsiteX336" fmla="*/ 11348811 w 17135973"/>
              <a:gd name="connsiteY336" fmla="*/ 32421 h 202134"/>
              <a:gd name="connsiteX337" fmla="*/ 11356278 w 17135973"/>
              <a:gd name="connsiteY337" fmla="*/ 43496 h 202134"/>
              <a:gd name="connsiteX338" fmla="*/ 11360798 w 17135973"/>
              <a:gd name="connsiteY338" fmla="*/ 40449 h 202134"/>
              <a:gd name="connsiteX339" fmla="*/ 11403886 w 17135973"/>
              <a:gd name="connsiteY339" fmla="*/ 31750 h 202134"/>
              <a:gd name="connsiteX340" fmla="*/ 11446973 w 17135973"/>
              <a:gd name="connsiteY340" fmla="*/ 40449 h 202134"/>
              <a:gd name="connsiteX341" fmla="*/ 11452308 w 17135973"/>
              <a:gd name="connsiteY341" fmla="*/ 44045 h 202134"/>
              <a:gd name="connsiteX342" fmla="*/ 11460144 w 17135973"/>
              <a:gd name="connsiteY342" fmla="*/ 32421 h 202134"/>
              <a:gd name="connsiteX343" fmla="*/ 11538417 w 17135973"/>
              <a:gd name="connsiteY343" fmla="*/ 0 h 202134"/>
              <a:gd name="connsiteX344" fmla="*/ 11616690 w 17135973"/>
              <a:gd name="connsiteY344" fmla="*/ 32421 h 202134"/>
              <a:gd name="connsiteX345" fmla="*/ 11624156 w 17135973"/>
              <a:gd name="connsiteY345" fmla="*/ 43496 h 202134"/>
              <a:gd name="connsiteX346" fmla="*/ 11628677 w 17135973"/>
              <a:gd name="connsiteY346" fmla="*/ 40449 h 202134"/>
              <a:gd name="connsiteX347" fmla="*/ 11671764 w 17135973"/>
              <a:gd name="connsiteY347" fmla="*/ 31750 h 202134"/>
              <a:gd name="connsiteX348" fmla="*/ 11714851 w 17135973"/>
              <a:gd name="connsiteY348" fmla="*/ 40449 h 202134"/>
              <a:gd name="connsiteX349" fmla="*/ 11720185 w 17135973"/>
              <a:gd name="connsiteY349" fmla="*/ 44045 h 202134"/>
              <a:gd name="connsiteX350" fmla="*/ 11728022 w 17135973"/>
              <a:gd name="connsiteY350" fmla="*/ 32421 h 202134"/>
              <a:gd name="connsiteX351" fmla="*/ 11806295 w 17135973"/>
              <a:gd name="connsiteY351" fmla="*/ 0 h 202134"/>
              <a:gd name="connsiteX352" fmla="*/ 11884567 w 17135973"/>
              <a:gd name="connsiteY352" fmla="*/ 32421 h 202134"/>
              <a:gd name="connsiteX353" fmla="*/ 11892034 w 17135973"/>
              <a:gd name="connsiteY353" fmla="*/ 43496 h 202134"/>
              <a:gd name="connsiteX354" fmla="*/ 11896554 w 17135973"/>
              <a:gd name="connsiteY354" fmla="*/ 40449 h 202134"/>
              <a:gd name="connsiteX355" fmla="*/ 11939642 w 17135973"/>
              <a:gd name="connsiteY355" fmla="*/ 31750 h 202134"/>
              <a:gd name="connsiteX356" fmla="*/ 11982726 w 17135973"/>
              <a:gd name="connsiteY356" fmla="*/ 40449 h 202134"/>
              <a:gd name="connsiteX357" fmla="*/ 11988058 w 17135973"/>
              <a:gd name="connsiteY357" fmla="*/ 44044 h 202134"/>
              <a:gd name="connsiteX358" fmla="*/ 11995895 w 17135973"/>
              <a:gd name="connsiteY358" fmla="*/ 32421 h 202134"/>
              <a:gd name="connsiteX359" fmla="*/ 12074166 w 17135973"/>
              <a:gd name="connsiteY359" fmla="*/ 0 h 202134"/>
              <a:gd name="connsiteX360" fmla="*/ 12152439 w 17135973"/>
              <a:gd name="connsiteY360" fmla="*/ 32421 h 202134"/>
              <a:gd name="connsiteX361" fmla="*/ 12159907 w 17135973"/>
              <a:gd name="connsiteY361" fmla="*/ 43497 h 202134"/>
              <a:gd name="connsiteX362" fmla="*/ 12164429 w 17135973"/>
              <a:gd name="connsiteY362" fmla="*/ 40449 h 202134"/>
              <a:gd name="connsiteX363" fmla="*/ 12207516 w 17135973"/>
              <a:gd name="connsiteY363" fmla="*/ 31750 h 202134"/>
              <a:gd name="connsiteX364" fmla="*/ 12250604 w 17135973"/>
              <a:gd name="connsiteY364" fmla="*/ 40449 h 202134"/>
              <a:gd name="connsiteX365" fmla="*/ 12255935 w 17135973"/>
              <a:gd name="connsiteY365" fmla="*/ 44043 h 202134"/>
              <a:gd name="connsiteX366" fmla="*/ 12263771 w 17135973"/>
              <a:gd name="connsiteY366" fmla="*/ 32421 h 202134"/>
              <a:gd name="connsiteX367" fmla="*/ 12342044 w 17135973"/>
              <a:gd name="connsiteY367" fmla="*/ 0 h 202134"/>
              <a:gd name="connsiteX368" fmla="*/ 12420317 w 17135973"/>
              <a:gd name="connsiteY368" fmla="*/ 32421 h 202134"/>
              <a:gd name="connsiteX369" fmla="*/ 12427785 w 17135973"/>
              <a:gd name="connsiteY369" fmla="*/ 43497 h 202134"/>
              <a:gd name="connsiteX370" fmla="*/ 12432307 w 17135973"/>
              <a:gd name="connsiteY370" fmla="*/ 40449 h 202134"/>
              <a:gd name="connsiteX371" fmla="*/ 12475394 w 17135973"/>
              <a:gd name="connsiteY371" fmla="*/ 31750 h 202134"/>
              <a:gd name="connsiteX372" fmla="*/ 12518482 w 17135973"/>
              <a:gd name="connsiteY372" fmla="*/ 40449 h 202134"/>
              <a:gd name="connsiteX373" fmla="*/ 12523814 w 17135973"/>
              <a:gd name="connsiteY373" fmla="*/ 44044 h 202134"/>
              <a:gd name="connsiteX374" fmla="*/ 12531650 w 17135973"/>
              <a:gd name="connsiteY374" fmla="*/ 32421 h 202134"/>
              <a:gd name="connsiteX375" fmla="*/ 12609923 w 17135973"/>
              <a:gd name="connsiteY375" fmla="*/ 0 h 202134"/>
              <a:gd name="connsiteX376" fmla="*/ 12688196 w 17135973"/>
              <a:gd name="connsiteY376" fmla="*/ 32421 h 202134"/>
              <a:gd name="connsiteX377" fmla="*/ 12695664 w 17135973"/>
              <a:gd name="connsiteY377" fmla="*/ 43497 h 202134"/>
              <a:gd name="connsiteX378" fmla="*/ 12700186 w 17135973"/>
              <a:gd name="connsiteY378" fmla="*/ 40449 h 202134"/>
              <a:gd name="connsiteX379" fmla="*/ 12743273 w 17135973"/>
              <a:gd name="connsiteY379" fmla="*/ 31750 h 202134"/>
              <a:gd name="connsiteX380" fmla="*/ 12786361 w 17135973"/>
              <a:gd name="connsiteY380" fmla="*/ 40449 h 202134"/>
              <a:gd name="connsiteX381" fmla="*/ 12791692 w 17135973"/>
              <a:gd name="connsiteY381" fmla="*/ 44043 h 202134"/>
              <a:gd name="connsiteX382" fmla="*/ 12799528 w 17135973"/>
              <a:gd name="connsiteY382" fmla="*/ 32421 h 202134"/>
              <a:gd name="connsiteX383" fmla="*/ 12877801 w 17135973"/>
              <a:gd name="connsiteY383" fmla="*/ 0 h 202134"/>
              <a:gd name="connsiteX384" fmla="*/ 12956074 w 17135973"/>
              <a:gd name="connsiteY384" fmla="*/ 32421 h 202134"/>
              <a:gd name="connsiteX385" fmla="*/ 12963542 w 17135973"/>
              <a:gd name="connsiteY385" fmla="*/ 43497 h 202134"/>
              <a:gd name="connsiteX386" fmla="*/ 12968064 w 17135973"/>
              <a:gd name="connsiteY386" fmla="*/ 40449 h 202134"/>
              <a:gd name="connsiteX387" fmla="*/ 13011151 w 17135973"/>
              <a:gd name="connsiteY387" fmla="*/ 31750 h 202134"/>
              <a:gd name="connsiteX388" fmla="*/ 13054239 w 17135973"/>
              <a:gd name="connsiteY388" fmla="*/ 40449 h 202134"/>
              <a:gd name="connsiteX389" fmla="*/ 13059570 w 17135973"/>
              <a:gd name="connsiteY389" fmla="*/ 44043 h 202134"/>
              <a:gd name="connsiteX390" fmla="*/ 13067406 w 17135973"/>
              <a:gd name="connsiteY390" fmla="*/ 32421 h 202134"/>
              <a:gd name="connsiteX391" fmla="*/ 13145679 w 17135973"/>
              <a:gd name="connsiteY391" fmla="*/ 0 h 202134"/>
              <a:gd name="connsiteX392" fmla="*/ 13223952 w 17135973"/>
              <a:gd name="connsiteY392" fmla="*/ 32421 h 202134"/>
              <a:gd name="connsiteX393" fmla="*/ 13231420 w 17135973"/>
              <a:gd name="connsiteY393" fmla="*/ 43497 h 202134"/>
              <a:gd name="connsiteX394" fmla="*/ 13235942 w 17135973"/>
              <a:gd name="connsiteY394" fmla="*/ 40449 h 202134"/>
              <a:gd name="connsiteX395" fmla="*/ 13279029 w 17135973"/>
              <a:gd name="connsiteY395" fmla="*/ 31750 h 202134"/>
              <a:gd name="connsiteX396" fmla="*/ 13322117 w 17135973"/>
              <a:gd name="connsiteY396" fmla="*/ 40449 h 202134"/>
              <a:gd name="connsiteX397" fmla="*/ 13327449 w 17135973"/>
              <a:gd name="connsiteY397" fmla="*/ 44044 h 202134"/>
              <a:gd name="connsiteX398" fmla="*/ 13335285 w 17135973"/>
              <a:gd name="connsiteY398" fmla="*/ 32421 h 202134"/>
              <a:gd name="connsiteX399" fmla="*/ 13413558 w 17135973"/>
              <a:gd name="connsiteY399" fmla="*/ 0 h 202134"/>
              <a:gd name="connsiteX400" fmla="*/ 13491831 w 17135973"/>
              <a:gd name="connsiteY400" fmla="*/ 32421 h 202134"/>
              <a:gd name="connsiteX401" fmla="*/ 13499299 w 17135973"/>
              <a:gd name="connsiteY401" fmla="*/ 43497 h 202134"/>
              <a:gd name="connsiteX402" fmla="*/ 13503821 w 17135973"/>
              <a:gd name="connsiteY402" fmla="*/ 40449 h 202134"/>
              <a:gd name="connsiteX403" fmla="*/ 13546908 w 17135973"/>
              <a:gd name="connsiteY403" fmla="*/ 31750 h 202134"/>
              <a:gd name="connsiteX404" fmla="*/ 13589996 w 17135973"/>
              <a:gd name="connsiteY404" fmla="*/ 40449 h 202134"/>
              <a:gd name="connsiteX405" fmla="*/ 13595327 w 17135973"/>
              <a:gd name="connsiteY405" fmla="*/ 44043 h 202134"/>
              <a:gd name="connsiteX406" fmla="*/ 13603163 w 17135973"/>
              <a:gd name="connsiteY406" fmla="*/ 32421 h 202134"/>
              <a:gd name="connsiteX407" fmla="*/ 13681436 w 17135973"/>
              <a:gd name="connsiteY407" fmla="*/ 0 h 202134"/>
              <a:gd name="connsiteX408" fmla="*/ 13759709 w 17135973"/>
              <a:gd name="connsiteY408" fmla="*/ 32421 h 202134"/>
              <a:gd name="connsiteX409" fmla="*/ 13767177 w 17135973"/>
              <a:gd name="connsiteY409" fmla="*/ 43497 h 202134"/>
              <a:gd name="connsiteX410" fmla="*/ 13771699 w 17135973"/>
              <a:gd name="connsiteY410" fmla="*/ 40449 h 202134"/>
              <a:gd name="connsiteX411" fmla="*/ 13814786 w 17135973"/>
              <a:gd name="connsiteY411" fmla="*/ 31750 h 202134"/>
              <a:gd name="connsiteX412" fmla="*/ 13857874 w 17135973"/>
              <a:gd name="connsiteY412" fmla="*/ 40449 h 202134"/>
              <a:gd name="connsiteX413" fmla="*/ 13863205 w 17135973"/>
              <a:gd name="connsiteY413" fmla="*/ 44043 h 202134"/>
              <a:gd name="connsiteX414" fmla="*/ 13871041 w 17135973"/>
              <a:gd name="connsiteY414" fmla="*/ 32421 h 202134"/>
              <a:gd name="connsiteX415" fmla="*/ 13949314 w 17135973"/>
              <a:gd name="connsiteY415" fmla="*/ 0 h 202134"/>
              <a:gd name="connsiteX416" fmla="*/ 14027587 w 17135973"/>
              <a:gd name="connsiteY416" fmla="*/ 32421 h 202134"/>
              <a:gd name="connsiteX417" fmla="*/ 14035055 w 17135973"/>
              <a:gd name="connsiteY417" fmla="*/ 43497 h 202134"/>
              <a:gd name="connsiteX418" fmla="*/ 14039577 w 17135973"/>
              <a:gd name="connsiteY418" fmla="*/ 40449 h 202134"/>
              <a:gd name="connsiteX419" fmla="*/ 14082664 w 17135973"/>
              <a:gd name="connsiteY419" fmla="*/ 31750 h 202134"/>
              <a:gd name="connsiteX420" fmla="*/ 14125752 w 17135973"/>
              <a:gd name="connsiteY420" fmla="*/ 40449 h 202134"/>
              <a:gd name="connsiteX421" fmla="*/ 14131084 w 17135973"/>
              <a:gd name="connsiteY421" fmla="*/ 44044 h 202134"/>
              <a:gd name="connsiteX422" fmla="*/ 14138920 w 17135973"/>
              <a:gd name="connsiteY422" fmla="*/ 32421 h 202134"/>
              <a:gd name="connsiteX423" fmla="*/ 14217193 w 17135973"/>
              <a:gd name="connsiteY423" fmla="*/ 0 h 202134"/>
              <a:gd name="connsiteX424" fmla="*/ 14295466 w 17135973"/>
              <a:gd name="connsiteY424" fmla="*/ 32421 h 202134"/>
              <a:gd name="connsiteX425" fmla="*/ 14302934 w 17135973"/>
              <a:gd name="connsiteY425" fmla="*/ 43497 h 202134"/>
              <a:gd name="connsiteX426" fmla="*/ 14307456 w 17135973"/>
              <a:gd name="connsiteY426" fmla="*/ 40449 h 202134"/>
              <a:gd name="connsiteX427" fmla="*/ 14350543 w 17135973"/>
              <a:gd name="connsiteY427" fmla="*/ 31750 h 202134"/>
              <a:gd name="connsiteX428" fmla="*/ 14393631 w 17135973"/>
              <a:gd name="connsiteY428" fmla="*/ 40449 h 202134"/>
              <a:gd name="connsiteX429" fmla="*/ 14398962 w 17135973"/>
              <a:gd name="connsiteY429" fmla="*/ 44043 h 202134"/>
              <a:gd name="connsiteX430" fmla="*/ 14406798 w 17135973"/>
              <a:gd name="connsiteY430" fmla="*/ 32421 h 202134"/>
              <a:gd name="connsiteX431" fmla="*/ 14485071 w 17135973"/>
              <a:gd name="connsiteY431" fmla="*/ 0 h 202134"/>
              <a:gd name="connsiteX432" fmla="*/ 14563344 w 17135973"/>
              <a:gd name="connsiteY432" fmla="*/ 32421 h 202134"/>
              <a:gd name="connsiteX433" fmla="*/ 14570812 w 17135973"/>
              <a:gd name="connsiteY433" fmla="*/ 43497 h 202134"/>
              <a:gd name="connsiteX434" fmla="*/ 14575334 w 17135973"/>
              <a:gd name="connsiteY434" fmla="*/ 40449 h 202134"/>
              <a:gd name="connsiteX435" fmla="*/ 14618421 w 17135973"/>
              <a:gd name="connsiteY435" fmla="*/ 31750 h 202134"/>
              <a:gd name="connsiteX436" fmla="*/ 14661509 w 17135973"/>
              <a:gd name="connsiteY436" fmla="*/ 40449 h 202134"/>
              <a:gd name="connsiteX437" fmla="*/ 14666840 w 17135973"/>
              <a:gd name="connsiteY437" fmla="*/ 44043 h 202134"/>
              <a:gd name="connsiteX438" fmla="*/ 14674676 w 17135973"/>
              <a:gd name="connsiteY438" fmla="*/ 32421 h 202134"/>
              <a:gd name="connsiteX439" fmla="*/ 14752949 w 17135973"/>
              <a:gd name="connsiteY439" fmla="*/ 0 h 202134"/>
              <a:gd name="connsiteX440" fmla="*/ 14831222 w 17135973"/>
              <a:gd name="connsiteY440" fmla="*/ 32421 h 202134"/>
              <a:gd name="connsiteX441" fmla="*/ 14838690 w 17135973"/>
              <a:gd name="connsiteY441" fmla="*/ 43497 h 202134"/>
              <a:gd name="connsiteX442" fmla="*/ 14843212 w 17135973"/>
              <a:gd name="connsiteY442" fmla="*/ 40449 h 202134"/>
              <a:gd name="connsiteX443" fmla="*/ 14886299 w 17135973"/>
              <a:gd name="connsiteY443" fmla="*/ 31750 h 202134"/>
              <a:gd name="connsiteX444" fmla="*/ 14929387 w 17135973"/>
              <a:gd name="connsiteY444" fmla="*/ 40449 h 202134"/>
              <a:gd name="connsiteX445" fmla="*/ 14934719 w 17135973"/>
              <a:gd name="connsiteY445" fmla="*/ 44044 h 202134"/>
              <a:gd name="connsiteX446" fmla="*/ 14942555 w 17135973"/>
              <a:gd name="connsiteY446" fmla="*/ 32421 h 202134"/>
              <a:gd name="connsiteX447" fmla="*/ 15020828 w 17135973"/>
              <a:gd name="connsiteY447" fmla="*/ 0 h 202134"/>
              <a:gd name="connsiteX448" fmla="*/ 15099101 w 17135973"/>
              <a:gd name="connsiteY448" fmla="*/ 32421 h 202134"/>
              <a:gd name="connsiteX449" fmla="*/ 15106569 w 17135973"/>
              <a:gd name="connsiteY449" fmla="*/ 43497 h 202134"/>
              <a:gd name="connsiteX450" fmla="*/ 15111091 w 17135973"/>
              <a:gd name="connsiteY450" fmla="*/ 40449 h 202134"/>
              <a:gd name="connsiteX451" fmla="*/ 15154178 w 17135973"/>
              <a:gd name="connsiteY451" fmla="*/ 31750 h 202134"/>
              <a:gd name="connsiteX452" fmla="*/ 15197266 w 17135973"/>
              <a:gd name="connsiteY452" fmla="*/ 40449 h 202134"/>
              <a:gd name="connsiteX453" fmla="*/ 15202597 w 17135973"/>
              <a:gd name="connsiteY453" fmla="*/ 44043 h 202134"/>
              <a:gd name="connsiteX454" fmla="*/ 15210433 w 17135973"/>
              <a:gd name="connsiteY454" fmla="*/ 32421 h 202134"/>
              <a:gd name="connsiteX455" fmla="*/ 15288706 w 17135973"/>
              <a:gd name="connsiteY455" fmla="*/ 0 h 202134"/>
              <a:gd name="connsiteX456" fmla="*/ 15366979 w 17135973"/>
              <a:gd name="connsiteY456" fmla="*/ 32421 h 202134"/>
              <a:gd name="connsiteX457" fmla="*/ 15374447 w 17135973"/>
              <a:gd name="connsiteY457" fmla="*/ 43497 h 202134"/>
              <a:gd name="connsiteX458" fmla="*/ 15378969 w 17135973"/>
              <a:gd name="connsiteY458" fmla="*/ 40449 h 202134"/>
              <a:gd name="connsiteX459" fmla="*/ 15422056 w 17135973"/>
              <a:gd name="connsiteY459" fmla="*/ 31750 h 202134"/>
              <a:gd name="connsiteX460" fmla="*/ 15465144 w 17135973"/>
              <a:gd name="connsiteY460" fmla="*/ 40449 h 202134"/>
              <a:gd name="connsiteX461" fmla="*/ 15470475 w 17135973"/>
              <a:gd name="connsiteY461" fmla="*/ 44043 h 202134"/>
              <a:gd name="connsiteX462" fmla="*/ 15478311 w 17135973"/>
              <a:gd name="connsiteY462" fmla="*/ 32421 h 202134"/>
              <a:gd name="connsiteX463" fmla="*/ 15556584 w 17135973"/>
              <a:gd name="connsiteY463" fmla="*/ 0 h 202134"/>
              <a:gd name="connsiteX464" fmla="*/ 15634857 w 17135973"/>
              <a:gd name="connsiteY464" fmla="*/ 32421 h 202134"/>
              <a:gd name="connsiteX465" fmla="*/ 15642325 w 17135973"/>
              <a:gd name="connsiteY465" fmla="*/ 43497 h 202134"/>
              <a:gd name="connsiteX466" fmla="*/ 15646847 w 17135973"/>
              <a:gd name="connsiteY466" fmla="*/ 40449 h 202134"/>
              <a:gd name="connsiteX467" fmla="*/ 15689934 w 17135973"/>
              <a:gd name="connsiteY467" fmla="*/ 31750 h 202134"/>
              <a:gd name="connsiteX468" fmla="*/ 15733022 w 17135973"/>
              <a:gd name="connsiteY468" fmla="*/ 40449 h 202134"/>
              <a:gd name="connsiteX469" fmla="*/ 15738354 w 17135973"/>
              <a:gd name="connsiteY469" fmla="*/ 44044 h 202134"/>
              <a:gd name="connsiteX470" fmla="*/ 15746190 w 17135973"/>
              <a:gd name="connsiteY470" fmla="*/ 32421 h 202134"/>
              <a:gd name="connsiteX471" fmla="*/ 15824463 w 17135973"/>
              <a:gd name="connsiteY471" fmla="*/ 0 h 202134"/>
              <a:gd name="connsiteX472" fmla="*/ 15902736 w 17135973"/>
              <a:gd name="connsiteY472" fmla="*/ 32421 h 202134"/>
              <a:gd name="connsiteX473" fmla="*/ 15910204 w 17135973"/>
              <a:gd name="connsiteY473" fmla="*/ 43497 h 202134"/>
              <a:gd name="connsiteX474" fmla="*/ 15914726 w 17135973"/>
              <a:gd name="connsiteY474" fmla="*/ 40449 h 202134"/>
              <a:gd name="connsiteX475" fmla="*/ 15957813 w 17135973"/>
              <a:gd name="connsiteY475" fmla="*/ 31750 h 202134"/>
              <a:gd name="connsiteX476" fmla="*/ 16000901 w 17135973"/>
              <a:gd name="connsiteY476" fmla="*/ 40449 h 202134"/>
              <a:gd name="connsiteX477" fmla="*/ 16006233 w 17135973"/>
              <a:gd name="connsiteY477" fmla="*/ 44043 h 202134"/>
              <a:gd name="connsiteX478" fmla="*/ 16014069 w 17135973"/>
              <a:gd name="connsiteY478" fmla="*/ 32421 h 202134"/>
              <a:gd name="connsiteX479" fmla="*/ 16092341 w 17135973"/>
              <a:gd name="connsiteY479" fmla="*/ 0 h 202134"/>
              <a:gd name="connsiteX480" fmla="*/ 16170613 w 17135973"/>
              <a:gd name="connsiteY480" fmla="*/ 32421 h 202134"/>
              <a:gd name="connsiteX481" fmla="*/ 16178081 w 17135973"/>
              <a:gd name="connsiteY481" fmla="*/ 43497 h 202134"/>
              <a:gd name="connsiteX482" fmla="*/ 16182605 w 17135973"/>
              <a:gd name="connsiteY482" fmla="*/ 40449 h 202134"/>
              <a:gd name="connsiteX483" fmla="*/ 16225693 w 17135973"/>
              <a:gd name="connsiteY483" fmla="*/ 31750 h 202134"/>
              <a:gd name="connsiteX484" fmla="*/ 16268777 w 17135973"/>
              <a:gd name="connsiteY484" fmla="*/ 40449 h 202134"/>
              <a:gd name="connsiteX485" fmla="*/ 16274109 w 17135973"/>
              <a:gd name="connsiteY485" fmla="*/ 44043 h 202134"/>
              <a:gd name="connsiteX486" fmla="*/ 16281945 w 17135973"/>
              <a:gd name="connsiteY486" fmla="*/ 32421 h 202134"/>
              <a:gd name="connsiteX487" fmla="*/ 16360221 w 17135973"/>
              <a:gd name="connsiteY487" fmla="*/ 0 h 202134"/>
              <a:gd name="connsiteX488" fmla="*/ 16438493 w 17135973"/>
              <a:gd name="connsiteY488" fmla="*/ 32421 h 202134"/>
              <a:gd name="connsiteX489" fmla="*/ 16445961 w 17135973"/>
              <a:gd name="connsiteY489" fmla="*/ 43497 h 202134"/>
              <a:gd name="connsiteX490" fmla="*/ 16450481 w 17135973"/>
              <a:gd name="connsiteY490" fmla="*/ 40449 h 202134"/>
              <a:gd name="connsiteX491" fmla="*/ 16493569 w 17135973"/>
              <a:gd name="connsiteY491" fmla="*/ 31750 h 202134"/>
              <a:gd name="connsiteX492" fmla="*/ 16536657 w 17135973"/>
              <a:gd name="connsiteY492" fmla="*/ 40449 h 202134"/>
              <a:gd name="connsiteX493" fmla="*/ 16541989 w 17135973"/>
              <a:gd name="connsiteY493" fmla="*/ 44044 h 202134"/>
              <a:gd name="connsiteX494" fmla="*/ 16549825 w 17135973"/>
              <a:gd name="connsiteY494" fmla="*/ 32421 h 202134"/>
              <a:gd name="connsiteX495" fmla="*/ 16628097 w 17135973"/>
              <a:gd name="connsiteY495" fmla="*/ 0 h 202134"/>
              <a:gd name="connsiteX496" fmla="*/ 16706373 w 17135973"/>
              <a:gd name="connsiteY496" fmla="*/ 32421 h 202134"/>
              <a:gd name="connsiteX497" fmla="*/ 16713841 w 17135973"/>
              <a:gd name="connsiteY497" fmla="*/ 43497 h 202134"/>
              <a:gd name="connsiteX498" fmla="*/ 16718361 w 17135973"/>
              <a:gd name="connsiteY498" fmla="*/ 40449 h 202134"/>
              <a:gd name="connsiteX499" fmla="*/ 16761449 w 17135973"/>
              <a:gd name="connsiteY499" fmla="*/ 31750 h 202134"/>
              <a:gd name="connsiteX500" fmla="*/ 16804537 w 17135973"/>
              <a:gd name="connsiteY500" fmla="*/ 40449 h 202134"/>
              <a:gd name="connsiteX501" fmla="*/ 16809861 w 17135973"/>
              <a:gd name="connsiteY501" fmla="*/ 44040 h 202134"/>
              <a:gd name="connsiteX502" fmla="*/ 16817697 w 17135973"/>
              <a:gd name="connsiteY502" fmla="*/ 32421 h 202134"/>
              <a:gd name="connsiteX503" fmla="*/ 16895969 w 17135973"/>
              <a:gd name="connsiteY503" fmla="*/ 0 h 202134"/>
              <a:gd name="connsiteX504" fmla="*/ 16974241 w 17135973"/>
              <a:gd name="connsiteY504" fmla="*/ 32421 h 202134"/>
              <a:gd name="connsiteX505" fmla="*/ 16981709 w 17135973"/>
              <a:gd name="connsiteY505" fmla="*/ 43497 h 202134"/>
              <a:gd name="connsiteX506" fmla="*/ 16986233 w 17135973"/>
              <a:gd name="connsiteY506" fmla="*/ 40449 h 202134"/>
              <a:gd name="connsiteX507" fmla="*/ 17029317 w 17135973"/>
              <a:gd name="connsiteY507" fmla="*/ 31750 h 202134"/>
              <a:gd name="connsiteX508" fmla="*/ 17131313 w 17135973"/>
              <a:gd name="connsiteY508" fmla="*/ 99357 h 202134"/>
              <a:gd name="connsiteX509" fmla="*/ 17135973 w 17135973"/>
              <a:gd name="connsiteY509" fmla="*/ 122429 h 202134"/>
              <a:gd name="connsiteX510" fmla="*/ 0 w 17135973"/>
              <a:gd name="connsiteY510" fmla="*/ 202134 h 202134"/>
              <a:gd name="connsiteX0" fmla="*/ 104995 w 17135973"/>
              <a:gd name="connsiteY0" fmla="*/ 43496 h 202134"/>
              <a:gd name="connsiteX1" fmla="*/ 109515 w 17135973"/>
              <a:gd name="connsiteY1" fmla="*/ 40449 h 202134"/>
              <a:gd name="connsiteX2" fmla="*/ 152602 w 17135973"/>
              <a:gd name="connsiteY2" fmla="*/ 31750 h 202134"/>
              <a:gd name="connsiteX3" fmla="*/ 195689 w 17135973"/>
              <a:gd name="connsiteY3" fmla="*/ 40449 h 202134"/>
              <a:gd name="connsiteX4" fmla="*/ 201023 w 17135973"/>
              <a:gd name="connsiteY4" fmla="*/ 44044 h 202134"/>
              <a:gd name="connsiteX5" fmla="*/ 208860 w 17135973"/>
              <a:gd name="connsiteY5" fmla="*/ 32421 h 202134"/>
              <a:gd name="connsiteX6" fmla="*/ 287133 w 17135973"/>
              <a:gd name="connsiteY6" fmla="*/ 0 h 202134"/>
              <a:gd name="connsiteX7" fmla="*/ 365406 w 17135973"/>
              <a:gd name="connsiteY7" fmla="*/ 32421 h 202134"/>
              <a:gd name="connsiteX8" fmla="*/ 372873 w 17135973"/>
              <a:gd name="connsiteY8" fmla="*/ 43496 h 202134"/>
              <a:gd name="connsiteX9" fmla="*/ 377393 w 17135973"/>
              <a:gd name="connsiteY9" fmla="*/ 40449 h 202134"/>
              <a:gd name="connsiteX10" fmla="*/ 420480 w 17135973"/>
              <a:gd name="connsiteY10" fmla="*/ 31750 h 202134"/>
              <a:gd name="connsiteX11" fmla="*/ 463568 w 17135973"/>
              <a:gd name="connsiteY11" fmla="*/ 40449 h 202134"/>
              <a:gd name="connsiteX12" fmla="*/ 468901 w 17135973"/>
              <a:gd name="connsiteY12" fmla="*/ 44045 h 202134"/>
              <a:gd name="connsiteX13" fmla="*/ 476739 w 17135973"/>
              <a:gd name="connsiteY13" fmla="*/ 32421 h 202134"/>
              <a:gd name="connsiteX14" fmla="*/ 555012 w 17135973"/>
              <a:gd name="connsiteY14" fmla="*/ 0 h 202134"/>
              <a:gd name="connsiteX15" fmla="*/ 633285 w 17135973"/>
              <a:gd name="connsiteY15" fmla="*/ 32421 h 202134"/>
              <a:gd name="connsiteX16" fmla="*/ 640752 w 17135973"/>
              <a:gd name="connsiteY16" fmla="*/ 43496 h 202134"/>
              <a:gd name="connsiteX17" fmla="*/ 645272 w 17135973"/>
              <a:gd name="connsiteY17" fmla="*/ 40449 h 202134"/>
              <a:gd name="connsiteX18" fmla="*/ 688360 w 17135973"/>
              <a:gd name="connsiteY18" fmla="*/ 31750 h 202134"/>
              <a:gd name="connsiteX19" fmla="*/ 731447 w 17135973"/>
              <a:gd name="connsiteY19" fmla="*/ 40449 h 202134"/>
              <a:gd name="connsiteX20" fmla="*/ 736781 w 17135973"/>
              <a:gd name="connsiteY20" fmla="*/ 44045 h 202134"/>
              <a:gd name="connsiteX21" fmla="*/ 744618 w 17135973"/>
              <a:gd name="connsiteY21" fmla="*/ 32421 h 202134"/>
              <a:gd name="connsiteX22" fmla="*/ 822891 w 17135973"/>
              <a:gd name="connsiteY22" fmla="*/ 0 h 202134"/>
              <a:gd name="connsiteX23" fmla="*/ 901164 w 17135973"/>
              <a:gd name="connsiteY23" fmla="*/ 32421 h 202134"/>
              <a:gd name="connsiteX24" fmla="*/ 908632 w 17135973"/>
              <a:gd name="connsiteY24" fmla="*/ 43496 h 202134"/>
              <a:gd name="connsiteX25" fmla="*/ 913151 w 17135973"/>
              <a:gd name="connsiteY25" fmla="*/ 40449 h 202134"/>
              <a:gd name="connsiteX26" fmla="*/ 956239 w 17135973"/>
              <a:gd name="connsiteY26" fmla="*/ 31750 h 202134"/>
              <a:gd name="connsiteX27" fmla="*/ 999326 w 17135973"/>
              <a:gd name="connsiteY27" fmla="*/ 40449 h 202134"/>
              <a:gd name="connsiteX28" fmla="*/ 1004659 w 17135973"/>
              <a:gd name="connsiteY28" fmla="*/ 44045 h 202134"/>
              <a:gd name="connsiteX29" fmla="*/ 1012497 w 17135973"/>
              <a:gd name="connsiteY29" fmla="*/ 32421 h 202134"/>
              <a:gd name="connsiteX30" fmla="*/ 1090770 w 17135973"/>
              <a:gd name="connsiteY30" fmla="*/ 0 h 202134"/>
              <a:gd name="connsiteX31" fmla="*/ 1169043 w 17135973"/>
              <a:gd name="connsiteY31" fmla="*/ 32421 h 202134"/>
              <a:gd name="connsiteX32" fmla="*/ 1176510 w 17135973"/>
              <a:gd name="connsiteY32" fmla="*/ 43496 h 202134"/>
              <a:gd name="connsiteX33" fmla="*/ 1181030 w 17135973"/>
              <a:gd name="connsiteY33" fmla="*/ 40449 h 202134"/>
              <a:gd name="connsiteX34" fmla="*/ 1224117 w 17135973"/>
              <a:gd name="connsiteY34" fmla="*/ 31750 h 202134"/>
              <a:gd name="connsiteX35" fmla="*/ 1267205 w 17135973"/>
              <a:gd name="connsiteY35" fmla="*/ 40449 h 202134"/>
              <a:gd name="connsiteX36" fmla="*/ 1272538 w 17135973"/>
              <a:gd name="connsiteY36" fmla="*/ 44045 h 202134"/>
              <a:gd name="connsiteX37" fmla="*/ 1280375 w 17135973"/>
              <a:gd name="connsiteY37" fmla="*/ 32421 h 202134"/>
              <a:gd name="connsiteX38" fmla="*/ 1358650 w 17135973"/>
              <a:gd name="connsiteY38" fmla="*/ 0 h 202134"/>
              <a:gd name="connsiteX39" fmla="*/ 1436922 w 17135973"/>
              <a:gd name="connsiteY39" fmla="*/ 32421 h 202134"/>
              <a:gd name="connsiteX40" fmla="*/ 1444389 w 17135973"/>
              <a:gd name="connsiteY40" fmla="*/ 43496 h 202134"/>
              <a:gd name="connsiteX41" fmla="*/ 1448909 w 17135973"/>
              <a:gd name="connsiteY41" fmla="*/ 40449 h 202134"/>
              <a:gd name="connsiteX42" fmla="*/ 1491996 w 17135973"/>
              <a:gd name="connsiteY42" fmla="*/ 31750 h 202134"/>
              <a:gd name="connsiteX43" fmla="*/ 1535083 w 17135973"/>
              <a:gd name="connsiteY43" fmla="*/ 40449 h 202134"/>
              <a:gd name="connsiteX44" fmla="*/ 1540417 w 17135973"/>
              <a:gd name="connsiteY44" fmla="*/ 44044 h 202134"/>
              <a:gd name="connsiteX45" fmla="*/ 1548253 w 17135973"/>
              <a:gd name="connsiteY45" fmla="*/ 32421 h 202134"/>
              <a:gd name="connsiteX46" fmla="*/ 1626527 w 17135973"/>
              <a:gd name="connsiteY46" fmla="*/ 0 h 202134"/>
              <a:gd name="connsiteX47" fmla="*/ 1704800 w 17135973"/>
              <a:gd name="connsiteY47" fmla="*/ 32421 h 202134"/>
              <a:gd name="connsiteX48" fmla="*/ 1712267 w 17135973"/>
              <a:gd name="connsiteY48" fmla="*/ 43496 h 202134"/>
              <a:gd name="connsiteX49" fmla="*/ 1716786 w 17135973"/>
              <a:gd name="connsiteY49" fmla="*/ 40449 h 202134"/>
              <a:gd name="connsiteX50" fmla="*/ 1759873 w 17135973"/>
              <a:gd name="connsiteY50" fmla="*/ 31750 h 202134"/>
              <a:gd name="connsiteX51" fmla="*/ 1802961 w 17135973"/>
              <a:gd name="connsiteY51" fmla="*/ 40449 h 202134"/>
              <a:gd name="connsiteX52" fmla="*/ 1808294 w 17135973"/>
              <a:gd name="connsiteY52" fmla="*/ 44044 h 202134"/>
              <a:gd name="connsiteX53" fmla="*/ 1816131 w 17135973"/>
              <a:gd name="connsiteY53" fmla="*/ 32421 h 202134"/>
              <a:gd name="connsiteX54" fmla="*/ 1894402 w 17135973"/>
              <a:gd name="connsiteY54" fmla="*/ 0 h 202134"/>
              <a:gd name="connsiteX55" fmla="*/ 1972677 w 17135973"/>
              <a:gd name="connsiteY55" fmla="*/ 32421 h 202134"/>
              <a:gd name="connsiteX56" fmla="*/ 1980144 w 17135973"/>
              <a:gd name="connsiteY56" fmla="*/ 43496 h 202134"/>
              <a:gd name="connsiteX57" fmla="*/ 1984663 w 17135973"/>
              <a:gd name="connsiteY57" fmla="*/ 40449 h 202134"/>
              <a:gd name="connsiteX58" fmla="*/ 2027752 w 17135973"/>
              <a:gd name="connsiteY58" fmla="*/ 31750 h 202134"/>
              <a:gd name="connsiteX59" fmla="*/ 2070838 w 17135973"/>
              <a:gd name="connsiteY59" fmla="*/ 40449 h 202134"/>
              <a:gd name="connsiteX60" fmla="*/ 2076173 w 17135973"/>
              <a:gd name="connsiteY60" fmla="*/ 44045 h 202134"/>
              <a:gd name="connsiteX61" fmla="*/ 2084009 w 17135973"/>
              <a:gd name="connsiteY61" fmla="*/ 32421 h 202134"/>
              <a:gd name="connsiteX62" fmla="*/ 2162282 w 17135973"/>
              <a:gd name="connsiteY62" fmla="*/ 0 h 202134"/>
              <a:gd name="connsiteX63" fmla="*/ 2240555 w 17135973"/>
              <a:gd name="connsiteY63" fmla="*/ 32421 h 202134"/>
              <a:gd name="connsiteX64" fmla="*/ 2248021 w 17135973"/>
              <a:gd name="connsiteY64" fmla="*/ 43496 h 202134"/>
              <a:gd name="connsiteX65" fmla="*/ 2252542 w 17135973"/>
              <a:gd name="connsiteY65" fmla="*/ 40449 h 202134"/>
              <a:gd name="connsiteX66" fmla="*/ 2295630 w 17135973"/>
              <a:gd name="connsiteY66" fmla="*/ 31750 h 202134"/>
              <a:gd name="connsiteX67" fmla="*/ 2338716 w 17135973"/>
              <a:gd name="connsiteY67" fmla="*/ 40449 h 202134"/>
              <a:gd name="connsiteX68" fmla="*/ 2344051 w 17135973"/>
              <a:gd name="connsiteY68" fmla="*/ 44045 h 202134"/>
              <a:gd name="connsiteX69" fmla="*/ 2351887 w 17135973"/>
              <a:gd name="connsiteY69" fmla="*/ 32421 h 202134"/>
              <a:gd name="connsiteX70" fmla="*/ 2430161 w 17135973"/>
              <a:gd name="connsiteY70" fmla="*/ 0 h 202134"/>
              <a:gd name="connsiteX71" fmla="*/ 2508434 w 17135973"/>
              <a:gd name="connsiteY71" fmla="*/ 32421 h 202134"/>
              <a:gd name="connsiteX72" fmla="*/ 2515900 w 17135973"/>
              <a:gd name="connsiteY72" fmla="*/ 43496 h 202134"/>
              <a:gd name="connsiteX73" fmla="*/ 2520420 w 17135973"/>
              <a:gd name="connsiteY73" fmla="*/ 40449 h 202134"/>
              <a:gd name="connsiteX74" fmla="*/ 2563506 w 17135973"/>
              <a:gd name="connsiteY74" fmla="*/ 31750 h 202134"/>
              <a:gd name="connsiteX75" fmla="*/ 2606595 w 17135973"/>
              <a:gd name="connsiteY75" fmla="*/ 40449 h 202134"/>
              <a:gd name="connsiteX76" fmla="*/ 2611928 w 17135973"/>
              <a:gd name="connsiteY76" fmla="*/ 44045 h 202134"/>
              <a:gd name="connsiteX77" fmla="*/ 2619765 w 17135973"/>
              <a:gd name="connsiteY77" fmla="*/ 32421 h 202134"/>
              <a:gd name="connsiteX78" fmla="*/ 2698038 w 17135973"/>
              <a:gd name="connsiteY78" fmla="*/ 0 h 202134"/>
              <a:gd name="connsiteX79" fmla="*/ 2776311 w 17135973"/>
              <a:gd name="connsiteY79" fmla="*/ 32421 h 202134"/>
              <a:gd name="connsiteX80" fmla="*/ 2783778 w 17135973"/>
              <a:gd name="connsiteY80" fmla="*/ 43496 h 202134"/>
              <a:gd name="connsiteX81" fmla="*/ 2788298 w 17135973"/>
              <a:gd name="connsiteY81" fmla="*/ 40449 h 202134"/>
              <a:gd name="connsiteX82" fmla="*/ 2831386 w 17135973"/>
              <a:gd name="connsiteY82" fmla="*/ 31750 h 202134"/>
              <a:gd name="connsiteX83" fmla="*/ 2874473 w 17135973"/>
              <a:gd name="connsiteY83" fmla="*/ 40449 h 202134"/>
              <a:gd name="connsiteX84" fmla="*/ 2879808 w 17135973"/>
              <a:gd name="connsiteY84" fmla="*/ 44045 h 202134"/>
              <a:gd name="connsiteX85" fmla="*/ 2887644 w 17135973"/>
              <a:gd name="connsiteY85" fmla="*/ 32421 h 202134"/>
              <a:gd name="connsiteX86" fmla="*/ 2965917 w 17135973"/>
              <a:gd name="connsiteY86" fmla="*/ 0 h 202134"/>
              <a:gd name="connsiteX87" fmla="*/ 3044190 w 17135973"/>
              <a:gd name="connsiteY87" fmla="*/ 32421 h 202134"/>
              <a:gd name="connsiteX88" fmla="*/ 3051656 w 17135973"/>
              <a:gd name="connsiteY88" fmla="*/ 43496 h 202134"/>
              <a:gd name="connsiteX89" fmla="*/ 3056177 w 17135973"/>
              <a:gd name="connsiteY89" fmla="*/ 40449 h 202134"/>
              <a:gd name="connsiteX90" fmla="*/ 3099264 w 17135973"/>
              <a:gd name="connsiteY90" fmla="*/ 31750 h 202134"/>
              <a:gd name="connsiteX91" fmla="*/ 3142351 w 17135973"/>
              <a:gd name="connsiteY91" fmla="*/ 40449 h 202134"/>
              <a:gd name="connsiteX92" fmla="*/ 3147685 w 17135973"/>
              <a:gd name="connsiteY92" fmla="*/ 44045 h 202134"/>
              <a:gd name="connsiteX93" fmla="*/ 3155522 w 17135973"/>
              <a:gd name="connsiteY93" fmla="*/ 32421 h 202134"/>
              <a:gd name="connsiteX94" fmla="*/ 3233795 w 17135973"/>
              <a:gd name="connsiteY94" fmla="*/ 0 h 202134"/>
              <a:gd name="connsiteX95" fmla="*/ 3312067 w 17135973"/>
              <a:gd name="connsiteY95" fmla="*/ 32421 h 202134"/>
              <a:gd name="connsiteX96" fmla="*/ 3319534 w 17135973"/>
              <a:gd name="connsiteY96" fmla="*/ 43496 h 202134"/>
              <a:gd name="connsiteX97" fmla="*/ 3324054 w 17135973"/>
              <a:gd name="connsiteY97" fmla="*/ 40449 h 202134"/>
              <a:gd name="connsiteX98" fmla="*/ 3367142 w 17135973"/>
              <a:gd name="connsiteY98" fmla="*/ 31750 h 202134"/>
              <a:gd name="connsiteX99" fmla="*/ 3410227 w 17135973"/>
              <a:gd name="connsiteY99" fmla="*/ 40449 h 202134"/>
              <a:gd name="connsiteX100" fmla="*/ 3415559 w 17135973"/>
              <a:gd name="connsiteY100" fmla="*/ 44044 h 202134"/>
              <a:gd name="connsiteX101" fmla="*/ 3423395 w 17135973"/>
              <a:gd name="connsiteY101" fmla="*/ 32421 h 202134"/>
              <a:gd name="connsiteX102" fmla="*/ 3501666 w 17135973"/>
              <a:gd name="connsiteY102" fmla="*/ 0 h 202134"/>
              <a:gd name="connsiteX103" fmla="*/ 3579940 w 17135973"/>
              <a:gd name="connsiteY103" fmla="*/ 32421 h 202134"/>
              <a:gd name="connsiteX104" fmla="*/ 3587407 w 17135973"/>
              <a:gd name="connsiteY104" fmla="*/ 43497 h 202134"/>
              <a:gd name="connsiteX105" fmla="*/ 3591930 w 17135973"/>
              <a:gd name="connsiteY105" fmla="*/ 40449 h 202134"/>
              <a:gd name="connsiteX106" fmla="*/ 3635016 w 17135973"/>
              <a:gd name="connsiteY106" fmla="*/ 31750 h 202134"/>
              <a:gd name="connsiteX107" fmla="*/ 3678105 w 17135973"/>
              <a:gd name="connsiteY107" fmla="*/ 40449 h 202134"/>
              <a:gd name="connsiteX108" fmla="*/ 3683436 w 17135973"/>
              <a:gd name="connsiteY108" fmla="*/ 44043 h 202134"/>
              <a:gd name="connsiteX109" fmla="*/ 3691272 w 17135973"/>
              <a:gd name="connsiteY109" fmla="*/ 32421 h 202134"/>
              <a:gd name="connsiteX110" fmla="*/ 3769544 w 17135973"/>
              <a:gd name="connsiteY110" fmla="*/ 0 h 202134"/>
              <a:gd name="connsiteX111" fmla="*/ 3847818 w 17135973"/>
              <a:gd name="connsiteY111" fmla="*/ 32421 h 202134"/>
              <a:gd name="connsiteX112" fmla="*/ 3855285 w 17135973"/>
              <a:gd name="connsiteY112" fmla="*/ 43497 h 202134"/>
              <a:gd name="connsiteX113" fmla="*/ 3859808 w 17135973"/>
              <a:gd name="connsiteY113" fmla="*/ 40449 h 202134"/>
              <a:gd name="connsiteX114" fmla="*/ 3902894 w 17135973"/>
              <a:gd name="connsiteY114" fmla="*/ 31750 h 202134"/>
              <a:gd name="connsiteX115" fmla="*/ 3945983 w 17135973"/>
              <a:gd name="connsiteY115" fmla="*/ 40449 h 202134"/>
              <a:gd name="connsiteX116" fmla="*/ 3951315 w 17135973"/>
              <a:gd name="connsiteY116" fmla="*/ 44044 h 202134"/>
              <a:gd name="connsiteX117" fmla="*/ 3959150 w 17135973"/>
              <a:gd name="connsiteY117" fmla="*/ 32421 h 202134"/>
              <a:gd name="connsiteX118" fmla="*/ 4037423 w 17135973"/>
              <a:gd name="connsiteY118" fmla="*/ 0 h 202134"/>
              <a:gd name="connsiteX119" fmla="*/ 4115697 w 17135973"/>
              <a:gd name="connsiteY119" fmla="*/ 32421 h 202134"/>
              <a:gd name="connsiteX120" fmla="*/ 4123164 w 17135973"/>
              <a:gd name="connsiteY120" fmla="*/ 43497 h 202134"/>
              <a:gd name="connsiteX121" fmla="*/ 4127686 w 17135973"/>
              <a:gd name="connsiteY121" fmla="*/ 40449 h 202134"/>
              <a:gd name="connsiteX122" fmla="*/ 4170773 w 17135973"/>
              <a:gd name="connsiteY122" fmla="*/ 31750 h 202134"/>
              <a:gd name="connsiteX123" fmla="*/ 4213862 w 17135973"/>
              <a:gd name="connsiteY123" fmla="*/ 40449 h 202134"/>
              <a:gd name="connsiteX124" fmla="*/ 4219193 w 17135973"/>
              <a:gd name="connsiteY124" fmla="*/ 44043 h 202134"/>
              <a:gd name="connsiteX125" fmla="*/ 4227028 w 17135973"/>
              <a:gd name="connsiteY125" fmla="*/ 32421 h 202134"/>
              <a:gd name="connsiteX126" fmla="*/ 4305301 w 17135973"/>
              <a:gd name="connsiteY126" fmla="*/ 0 h 202134"/>
              <a:gd name="connsiteX127" fmla="*/ 4383575 w 17135973"/>
              <a:gd name="connsiteY127" fmla="*/ 32421 h 202134"/>
              <a:gd name="connsiteX128" fmla="*/ 4391042 w 17135973"/>
              <a:gd name="connsiteY128" fmla="*/ 43497 h 202134"/>
              <a:gd name="connsiteX129" fmla="*/ 4395564 w 17135973"/>
              <a:gd name="connsiteY129" fmla="*/ 40449 h 202134"/>
              <a:gd name="connsiteX130" fmla="*/ 4438651 w 17135973"/>
              <a:gd name="connsiteY130" fmla="*/ 31750 h 202134"/>
              <a:gd name="connsiteX131" fmla="*/ 4481740 w 17135973"/>
              <a:gd name="connsiteY131" fmla="*/ 40449 h 202134"/>
              <a:gd name="connsiteX132" fmla="*/ 4487071 w 17135973"/>
              <a:gd name="connsiteY132" fmla="*/ 44043 h 202134"/>
              <a:gd name="connsiteX133" fmla="*/ 4494906 w 17135973"/>
              <a:gd name="connsiteY133" fmla="*/ 32421 h 202134"/>
              <a:gd name="connsiteX134" fmla="*/ 4573179 w 17135973"/>
              <a:gd name="connsiteY134" fmla="*/ 0 h 202134"/>
              <a:gd name="connsiteX135" fmla="*/ 4651453 w 17135973"/>
              <a:gd name="connsiteY135" fmla="*/ 32421 h 202134"/>
              <a:gd name="connsiteX136" fmla="*/ 4658920 w 17135973"/>
              <a:gd name="connsiteY136" fmla="*/ 43497 h 202134"/>
              <a:gd name="connsiteX137" fmla="*/ 4663442 w 17135973"/>
              <a:gd name="connsiteY137" fmla="*/ 40449 h 202134"/>
              <a:gd name="connsiteX138" fmla="*/ 4706529 w 17135973"/>
              <a:gd name="connsiteY138" fmla="*/ 31750 h 202134"/>
              <a:gd name="connsiteX139" fmla="*/ 4749618 w 17135973"/>
              <a:gd name="connsiteY139" fmla="*/ 40449 h 202134"/>
              <a:gd name="connsiteX140" fmla="*/ 4754950 w 17135973"/>
              <a:gd name="connsiteY140" fmla="*/ 44044 h 202134"/>
              <a:gd name="connsiteX141" fmla="*/ 4762785 w 17135973"/>
              <a:gd name="connsiteY141" fmla="*/ 32421 h 202134"/>
              <a:gd name="connsiteX142" fmla="*/ 4841059 w 17135973"/>
              <a:gd name="connsiteY142" fmla="*/ 0 h 202134"/>
              <a:gd name="connsiteX143" fmla="*/ 4919332 w 17135973"/>
              <a:gd name="connsiteY143" fmla="*/ 32421 h 202134"/>
              <a:gd name="connsiteX144" fmla="*/ 4926799 w 17135973"/>
              <a:gd name="connsiteY144" fmla="*/ 43497 h 202134"/>
              <a:gd name="connsiteX145" fmla="*/ 4931321 w 17135973"/>
              <a:gd name="connsiteY145" fmla="*/ 40449 h 202134"/>
              <a:gd name="connsiteX146" fmla="*/ 4974408 w 17135973"/>
              <a:gd name="connsiteY146" fmla="*/ 31750 h 202134"/>
              <a:gd name="connsiteX147" fmla="*/ 5017497 w 17135973"/>
              <a:gd name="connsiteY147" fmla="*/ 40449 h 202134"/>
              <a:gd name="connsiteX148" fmla="*/ 5022828 w 17135973"/>
              <a:gd name="connsiteY148" fmla="*/ 44043 h 202134"/>
              <a:gd name="connsiteX149" fmla="*/ 5030663 w 17135973"/>
              <a:gd name="connsiteY149" fmla="*/ 32421 h 202134"/>
              <a:gd name="connsiteX150" fmla="*/ 5108936 w 17135973"/>
              <a:gd name="connsiteY150" fmla="*/ 0 h 202134"/>
              <a:gd name="connsiteX151" fmla="*/ 5187210 w 17135973"/>
              <a:gd name="connsiteY151" fmla="*/ 32421 h 202134"/>
              <a:gd name="connsiteX152" fmla="*/ 5194677 w 17135973"/>
              <a:gd name="connsiteY152" fmla="*/ 43497 h 202134"/>
              <a:gd name="connsiteX153" fmla="*/ 5199199 w 17135973"/>
              <a:gd name="connsiteY153" fmla="*/ 40449 h 202134"/>
              <a:gd name="connsiteX154" fmla="*/ 5242286 w 17135973"/>
              <a:gd name="connsiteY154" fmla="*/ 31750 h 202134"/>
              <a:gd name="connsiteX155" fmla="*/ 5285375 w 17135973"/>
              <a:gd name="connsiteY155" fmla="*/ 40449 h 202134"/>
              <a:gd name="connsiteX156" fmla="*/ 5290706 w 17135973"/>
              <a:gd name="connsiteY156" fmla="*/ 44043 h 202134"/>
              <a:gd name="connsiteX157" fmla="*/ 5298541 w 17135973"/>
              <a:gd name="connsiteY157" fmla="*/ 32421 h 202134"/>
              <a:gd name="connsiteX158" fmla="*/ 5376814 w 17135973"/>
              <a:gd name="connsiteY158" fmla="*/ 0 h 202134"/>
              <a:gd name="connsiteX159" fmla="*/ 5455088 w 17135973"/>
              <a:gd name="connsiteY159" fmla="*/ 32421 h 202134"/>
              <a:gd name="connsiteX160" fmla="*/ 5462555 w 17135973"/>
              <a:gd name="connsiteY160" fmla="*/ 43497 h 202134"/>
              <a:gd name="connsiteX161" fmla="*/ 5467077 w 17135973"/>
              <a:gd name="connsiteY161" fmla="*/ 40449 h 202134"/>
              <a:gd name="connsiteX162" fmla="*/ 5510164 w 17135973"/>
              <a:gd name="connsiteY162" fmla="*/ 31750 h 202134"/>
              <a:gd name="connsiteX163" fmla="*/ 5553253 w 17135973"/>
              <a:gd name="connsiteY163" fmla="*/ 40449 h 202134"/>
              <a:gd name="connsiteX164" fmla="*/ 5558585 w 17135973"/>
              <a:gd name="connsiteY164" fmla="*/ 44044 h 202134"/>
              <a:gd name="connsiteX165" fmla="*/ 5566420 w 17135973"/>
              <a:gd name="connsiteY165" fmla="*/ 32421 h 202134"/>
              <a:gd name="connsiteX166" fmla="*/ 5644694 w 17135973"/>
              <a:gd name="connsiteY166" fmla="*/ 0 h 202134"/>
              <a:gd name="connsiteX167" fmla="*/ 5722967 w 17135973"/>
              <a:gd name="connsiteY167" fmla="*/ 32421 h 202134"/>
              <a:gd name="connsiteX168" fmla="*/ 5730434 w 17135973"/>
              <a:gd name="connsiteY168" fmla="*/ 43497 h 202134"/>
              <a:gd name="connsiteX169" fmla="*/ 5734956 w 17135973"/>
              <a:gd name="connsiteY169" fmla="*/ 40449 h 202134"/>
              <a:gd name="connsiteX170" fmla="*/ 5778043 w 17135973"/>
              <a:gd name="connsiteY170" fmla="*/ 31750 h 202134"/>
              <a:gd name="connsiteX171" fmla="*/ 5821132 w 17135973"/>
              <a:gd name="connsiteY171" fmla="*/ 40449 h 202134"/>
              <a:gd name="connsiteX172" fmla="*/ 5826463 w 17135973"/>
              <a:gd name="connsiteY172" fmla="*/ 44043 h 202134"/>
              <a:gd name="connsiteX173" fmla="*/ 5834298 w 17135973"/>
              <a:gd name="connsiteY173" fmla="*/ 32421 h 202134"/>
              <a:gd name="connsiteX174" fmla="*/ 5912572 w 17135973"/>
              <a:gd name="connsiteY174" fmla="*/ 0 h 202134"/>
              <a:gd name="connsiteX175" fmla="*/ 5990845 w 17135973"/>
              <a:gd name="connsiteY175" fmla="*/ 32421 h 202134"/>
              <a:gd name="connsiteX176" fmla="*/ 5998312 w 17135973"/>
              <a:gd name="connsiteY176" fmla="*/ 43497 h 202134"/>
              <a:gd name="connsiteX177" fmla="*/ 6002834 w 17135973"/>
              <a:gd name="connsiteY177" fmla="*/ 40449 h 202134"/>
              <a:gd name="connsiteX178" fmla="*/ 6045921 w 17135973"/>
              <a:gd name="connsiteY178" fmla="*/ 31750 h 202134"/>
              <a:gd name="connsiteX179" fmla="*/ 6089010 w 17135973"/>
              <a:gd name="connsiteY179" fmla="*/ 40449 h 202134"/>
              <a:gd name="connsiteX180" fmla="*/ 6094341 w 17135973"/>
              <a:gd name="connsiteY180" fmla="*/ 44043 h 202134"/>
              <a:gd name="connsiteX181" fmla="*/ 6102176 w 17135973"/>
              <a:gd name="connsiteY181" fmla="*/ 32421 h 202134"/>
              <a:gd name="connsiteX182" fmla="*/ 6180450 w 17135973"/>
              <a:gd name="connsiteY182" fmla="*/ 0 h 202134"/>
              <a:gd name="connsiteX183" fmla="*/ 6258723 w 17135973"/>
              <a:gd name="connsiteY183" fmla="*/ 32421 h 202134"/>
              <a:gd name="connsiteX184" fmla="*/ 6266190 w 17135973"/>
              <a:gd name="connsiteY184" fmla="*/ 43497 h 202134"/>
              <a:gd name="connsiteX185" fmla="*/ 6270712 w 17135973"/>
              <a:gd name="connsiteY185" fmla="*/ 40449 h 202134"/>
              <a:gd name="connsiteX186" fmla="*/ 6313799 w 17135973"/>
              <a:gd name="connsiteY186" fmla="*/ 31750 h 202134"/>
              <a:gd name="connsiteX187" fmla="*/ 6356888 w 17135973"/>
              <a:gd name="connsiteY187" fmla="*/ 40449 h 202134"/>
              <a:gd name="connsiteX188" fmla="*/ 6362220 w 17135973"/>
              <a:gd name="connsiteY188" fmla="*/ 44044 h 202134"/>
              <a:gd name="connsiteX189" fmla="*/ 6370055 w 17135973"/>
              <a:gd name="connsiteY189" fmla="*/ 32421 h 202134"/>
              <a:gd name="connsiteX190" fmla="*/ 6448329 w 17135973"/>
              <a:gd name="connsiteY190" fmla="*/ 0 h 202134"/>
              <a:gd name="connsiteX191" fmla="*/ 6526602 w 17135973"/>
              <a:gd name="connsiteY191" fmla="*/ 32421 h 202134"/>
              <a:gd name="connsiteX192" fmla="*/ 6534069 w 17135973"/>
              <a:gd name="connsiteY192" fmla="*/ 43497 h 202134"/>
              <a:gd name="connsiteX193" fmla="*/ 6538591 w 17135973"/>
              <a:gd name="connsiteY193" fmla="*/ 40449 h 202134"/>
              <a:gd name="connsiteX194" fmla="*/ 6581679 w 17135973"/>
              <a:gd name="connsiteY194" fmla="*/ 31750 h 202134"/>
              <a:gd name="connsiteX195" fmla="*/ 6624767 w 17135973"/>
              <a:gd name="connsiteY195" fmla="*/ 40449 h 202134"/>
              <a:gd name="connsiteX196" fmla="*/ 6630098 w 17135973"/>
              <a:gd name="connsiteY196" fmla="*/ 44043 h 202134"/>
              <a:gd name="connsiteX197" fmla="*/ 6637933 w 17135973"/>
              <a:gd name="connsiteY197" fmla="*/ 32421 h 202134"/>
              <a:gd name="connsiteX198" fmla="*/ 6716207 w 17135973"/>
              <a:gd name="connsiteY198" fmla="*/ 0 h 202134"/>
              <a:gd name="connsiteX199" fmla="*/ 6794480 w 17135973"/>
              <a:gd name="connsiteY199" fmla="*/ 32421 h 202134"/>
              <a:gd name="connsiteX200" fmla="*/ 6801947 w 17135973"/>
              <a:gd name="connsiteY200" fmla="*/ 43497 h 202134"/>
              <a:gd name="connsiteX201" fmla="*/ 6806469 w 17135973"/>
              <a:gd name="connsiteY201" fmla="*/ 40449 h 202134"/>
              <a:gd name="connsiteX202" fmla="*/ 6849556 w 17135973"/>
              <a:gd name="connsiteY202" fmla="*/ 31750 h 202134"/>
              <a:gd name="connsiteX203" fmla="*/ 6892645 w 17135973"/>
              <a:gd name="connsiteY203" fmla="*/ 40449 h 202134"/>
              <a:gd name="connsiteX204" fmla="*/ 6897976 w 17135973"/>
              <a:gd name="connsiteY204" fmla="*/ 44043 h 202134"/>
              <a:gd name="connsiteX205" fmla="*/ 6905811 w 17135973"/>
              <a:gd name="connsiteY205" fmla="*/ 32421 h 202134"/>
              <a:gd name="connsiteX206" fmla="*/ 6984085 w 17135973"/>
              <a:gd name="connsiteY206" fmla="*/ 0 h 202134"/>
              <a:gd name="connsiteX207" fmla="*/ 7062358 w 17135973"/>
              <a:gd name="connsiteY207" fmla="*/ 32421 h 202134"/>
              <a:gd name="connsiteX208" fmla="*/ 7069825 w 17135973"/>
              <a:gd name="connsiteY208" fmla="*/ 43497 h 202134"/>
              <a:gd name="connsiteX209" fmla="*/ 7074347 w 17135973"/>
              <a:gd name="connsiteY209" fmla="*/ 40449 h 202134"/>
              <a:gd name="connsiteX210" fmla="*/ 7117434 w 17135973"/>
              <a:gd name="connsiteY210" fmla="*/ 31750 h 202134"/>
              <a:gd name="connsiteX211" fmla="*/ 7160523 w 17135973"/>
              <a:gd name="connsiteY211" fmla="*/ 40449 h 202134"/>
              <a:gd name="connsiteX212" fmla="*/ 7165854 w 17135973"/>
              <a:gd name="connsiteY212" fmla="*/ 44044 h 202134"/>
              <a:gd name="connsiteX213" fmla="*/ 7173690 w 17135973"/>
              <a:gd name="connsiteY213" fmla="*/ 32421 h 202134"/>
              <a:gd name="connsiteX214" fmla="*/ 7251964 w 17135973"/>
              <a:gd name="connsiteY214" fmla="*/ 0 h 202134"/>
              <a:gd name="connsiteX215" fmla="*/ 7330236 w 17135973"/>
              <a:gd name="connsiteY215" fmla="*/ 32421 h 202134"/>
              <a:gd name="connsiteX216" fmla="*/ 7337705 w 17135973"/>
              <a:gd name="connsiteY216" fmla="*/ 43497 h 202134"/>
              <a:gd name="connsiteX217" fmla="*/ 7342226 w 17135973"/>
              <a:gd name="connsiteY217" fmla="*/ 40449 h 202134"/>
              <a:gd name="connsiteX218" fmla="*/ 7385314 w 17135973"/>
              <a:gd name="connsiteY218" fmla="*/ 31750 h 202134"/>
              <a:gd name="connsiteX219" fmla="*/ 7428402 w 17135973"/>
              <a:gd name="connsiteY219" fmla="*/ 40449 h 202134"/>
              <a:gd name="connsiteX220" fmla="*/ 7433732 w 17135973"/>
              <a:gd name="connsiteY220" fmla="*/ 44043 h 202134"/>
              <a:gd name="connsiteX221" fmla="*/ 7441568 w 17135973"/>
              <a:gd name="connsiteY221" fmla="*/ 32421 h 202134"/>
              <a:gd name="connsiteX222" fmla="*/ 7519842 w 17135973"/>
              <a:gd name="connsiteY222" fmla="*/ 0 h 202134"/>
              <a:gd name="connsiteX223" fmla="*/ 7598114 w 17135973"/>
              <a:gd name="connsiteY223" fmla="*/ 32421 h 202134"/>
              <a:gd name="connsiteX224" fmla="*/ 7605582 w 17135973"/>
              <a:gd name="connsiteY224" fmla="*/ 43497 h 202134"/>
              <a:gd name="connsiteX225" fmla="*/ 7610104 w 17135973"/>
              <a:gd name="connsiteY225" fmla="*/ 40449 h 202134"/>
              <a:gd name="connsiteX226" fmla="*/ 7653191 w 17135973"/>
              <a:gd name="connsiteY226" fmla="*/ 31750 h 202134"/>
              <a:gd name="connsiteX227" fmla="*/ 7696278 w 17135973"/>
              <a:gd name="connsiteY227" fmla="*/ 40449 h 202134"/>
              <a:gd name="connsiteX228" fmla="*/ 7701610 w 17135973"/>
              <a:gd name="connsiteY228" fmla="*/ 44043 h 202134"/>
              <a:gd name="connsiteX229" fmla="*/ 7709446 w 17135973"/>
              <a:gd name="connsiteY229" fmla="*/ 32421 h 202134"/>
              <a:gd name="connsiteX230" fmla="*/ 7787719 w 17135973"/>
              <a:gd name="connsiteY230" fmla="*/ 0 h 202134"/>
              <a:gd name="connsiteX231" fmla="*/ 7865992 w 17135973"/>
              <a:gd name="connsiteY231" fmla="*/ 32421 h 202134"/>
              <a:gd name="connsiteX232" fmla="*/ 7873460 w 17135973"/>
              <a:gd name="connsiteY232" fmla="*/ 43497 h 202134"/>
              <a:gd name="connsiteX233" fmla="*/ 7877982 w 17135973"/>
              <a:gd name="connsiteY233" fmla="*/ 40449 h 202134"/>
              <a:gd name="connsiteX234" fmla="*/ 7921069 w 17135973"/>
              <a:gd name="connsiteY234" fmla="*/ 31750 h 202134"/>
              <a:gd name="connsiteX235" fmla="*/ 7964156 w 17135973"/>
              <a:gd name="connsiteY235" fmla="*/ 40449 h 202134"/>
              <a:gd name="connsiteX236" fmla="*/ 7969489 w 17135973"/>
              <a:gd name="connsiteY236" fmla="*/ 44044 h 202134"/>
              <a:gd name="connsiteX237" fmla="*/ 7977325 w 17135973"/>
              <a:gd name="connsiteY237" fmla="*/ 32421 h 202134"/>
              <a:gd name="connsiteX238" fmla="*/ 8055598 w 17135973"/>
              <a:gd name="connsiteY238" fmla="*/ 0 h 202134"/>
              <a:gd name="connsiteX239" fmla="*/ 8133871 w 17135973"/>
              <a:gd name="connsiteY239" fmla="*/ 32421 h 202134"/>
              <a:gd name="connsiteX240" fmla="*/ 8141339 w 17135973"/>
              <a:gd name="connsiteY240" fmla="*/ 43497 h 202134"/>
              <a:gd name="connsiteX241" fmla="*/ 8145861 w 17135973"/>
              <a:gd name="connsiteY241" fmla="*/ 40449 h 202134"/>
              <a:gd name="connsiteX242" fmla="*/ 8188948 w 17135973"/>
              <a:gd name="connsiteY242" fmla="*/ 31750 h 202134"/>
              <a:gd name="connsiteX243" fmla="*/ 8232035 w 17135973"/>
              <a:gd name="connsiteY243" fmla="*/ 40449 h 202134"/>
              <a:gd name="connsiteX244" fmla="*/ 8237361 w 17135973"/>
              <a:gd name="connsiteY244" fmla="*/ 44040 h 202134"/>
              <a:gd name="connsiteX245" fmla="*/ 8245195 w 17135973"/>
              <a:gd name="connsiteY245" fmla="*/ 32421 h 202134"/>
              <a:gd name="connsiteX246" fmla="*/ 8323468 w 17135973"/>
              <a:gd name="connsiteY246" fmla="*/ 0 h 202134"/>
              <a:gd name="connsiteX247" fmla="*/ 8401741 w 17135973"/>
              <a:gd name="connsiteY247" fmla="*/ 32421 h 202134"/>
              <a:gd name="connsiteX248" fmla="*/ 8409209 w 17135973"/>
              <a:gd name="connsiteY248" fmla="*/ 43497 h 202134"/>
              <a:gd name="connsiteX249" fmla="*/ 8413731 w 17135973"/>
              <a:gd name="connsiteY249" fmla="*/ 40449 h 202134"/>
              <a:gd name="connsiteX250" fmla="*/ 8456818 w 17135973"/>
              <a:gd name="connsiteY250" fmla="*/ 31750 h 202134"/>
              <a:gd name="connsiteX251" fmla="*/ 8499906 w 17135973"/>
              <a:gd name="connsiteY251" fmla="*/ 40449 h 202134"/>
              <a:gd name="connsiteX252" fmla="*/ 8505518 w 17135973"/>
              <a:gd name="connsiteY252" fmla="*/ 44233 h 202134"/>
              <a:gd name="connsiteX253" fmla="*/ 8513482 w 17135973"/>
              <a:gd name="connsiteY253" fmla="*/ 32422 h 202134"/>
              <a:gd name="connsiteX254" fmla="*/ 8591755 w 17135973"/>
              <a:gd name="connsiteY254" fmla="*/ 0 h 202134"/>
              <a:gd name="connsiteX255" fmla="*/ 8670028 w 17135973"/>
              <a:gd name="connsiteY255" fmla="*/ 32421 h 202134"/>
              <a:gd name="connsiteX256" fmla="*/ 8677495 w 17135973"/>
              <a:gd name="connsiteY256" fmla="*/ 43496 h 202134"/>
              <a:gd name="connsiteX257" fmla="*/ 8682015 w 17135973"/>
              <a:gd name="connsiteY257" fmla="*/ 40449 h 202134"/>
              <a:gd name="connsiteX258" fmla="*/ 8725102 w 17135973"/>
              <a:gd name="connsiteY258" fmla="*/ 31750 h 202134"/>
              <a:gd name="connsiteX259" fmla="*/ 8768189 w 17135973"/>
              <a:gd name="connsiteY259" fmla="*/ 40449 h 202134"/>
              <a:gd name="connsiteX260" fmla="*/ 8773523 w 17135973"/>
              <a:gd name="connsiteY260" fmla="*/ 44044 h 202134"/>
              <a:gd name="connsiteX261" fmla="*/ 8781360 w 17135973"/>
              <a:gd name="connsiteY261" fmla="*/ 32421 h 202134"/>
              <a:gd name="connsiteX262" fmla="*/ 8859633 w 17135973"/>
              <a:gd name="connsiteY262" fmla="*/ 0 h 202134"/>
              <a:gd name="connsiteX263" fmla="*/ 8937906 w 17135973"/>
              <a:gd name="connsiteY263" fmla="*/ 32421 h 202134"/>
              <a:gd name="connsiteX264" fmla="*/ 8945373 w 17135973"/>
              <a:gd name="connsiteY264" fmla="*/ 43496 h 202134"/>
              <a:gd name="connsiteX265" fmla="*/ 8949893 w 17135973"/>
              <a:gd name="connsiteY265" fmla="*/ 40449 h 202134"/>
              <a:gd name="connsiteX266" fmla="*/ 8992980 w 17135973"/>
              <a:gd name="connsiteY266" fmla="*/ 31750 h 202134"/>
              <a:gd name="connsiteX267" fmla="*/ 9036068 w 17135973"/>
              <a:gd name="connsiteY267" fmla="*/ 40449 h 202134"/>
              <a:gd name="connsiteX268" fmla="*/ 9041401 w 17135973"/>
              <a:gd name="connsiteY268" fmla="*/ 44045 h 202134"/>
              <a:gd name="connsiteX269" fmla="*/ 9049239 w 17135973"/>
              <a:gd name="connsiteY269" fmla="*/ 32421 h 202134"/>
              <a:gd name="connsiteX270" fmla="*/ 9127512 w 17135973"/>
              <a:gd name="connsiteY270" fmla="*/ 0 h 202134"/>
              <a:gd name="connsiteX271" fmla="*/ 9205785 w 17135973"/>
              <a:gd name="connsiteY271" fmla="*/ 32421 h 202134"/>
              <a:gd name="connsiteX272" fmla="*/ 9213252 w 17135973"/>
              <a:gd name="connsiteY272" fmla="*/ 43496 h 202134"/>
              <a:gd name="connsiteX273" fmla="*/ 9217772 w 17135973"/>
              <a:gd name="connsiteY273" fmla="*/ 40449 h 202134"/>
              <a:gd name="connsiteX274" fmla="*/ 9260860 w 17135973"/>
              <a:gd name="connsiteY274" fmla="*/ 31750 h 202134"/>
              <a:gd name="connsiteX275" fmla="*/ 9303947 w 17135973"/>
              <a:gd name="connsiteY275" fmla="*/ 40449 h 202134"/>
              <a:gd name="connsiteX276" fmla="*/ 9309281 w 17135973"/>
              <a:gd name="connsiteY276" fmla="*/ 44045 h 202134"/>
              <a:gd name="connsiteX277" fmla="*/ 9317118 w 17135973"/>
              <a:gd name="connsiteY277" fmla="*/ 32421 h 202134"/>
              <a:gd name="connsiteX278" fmla="*/ 9395391 w 17135973"/>
              <a:gd name="connsiteY278" fmla="*/ 0 h 202134"/>
              <a:gd name="connsiteX279" fmla="*/ 9473664 w 17135973"/>
              <a:gd name="connsiteY279" fmla="*/ 32421 h 202134"/>
              <a:gd name="connsiteX280" fmla="*/ 9481132 w 17135973"/>
              <a:gd name="connsiteY280" fmla="*/ 43496 h 202134"/>
              <a:gd name="connsiteX281" fmla="*/ 9485651 w 17135973"/>
              <a:gd name="connsiteY281" fmla="*/ 40449 h 202134"/>
              <a:gd name="connsiteX282" fmla="*/ 9528739 w 17135973"/>
              <a:gd name="connsiteY282" fmla="*/ 31750 h 202134"/>
              <a:gd name="connsiteX283" fmla="*/ 9571826 w 17135973"/>
              <a:gd name="connsiteY283" fmla="*/ 40449 h 202134"/>
              <a:gd name="connsiteX284" fmla="*/ 9577159 w 17135973"/>
              <a:gd name="connsiteY284" fmla="*/ 44045 h 202134"/>
              <a:gd name="connsiteX285" fmla="*/ 9584997 w 17135973"/>
              <a:gd name="connsiteY285" fmla="*/ 32421 h 202134"/>
              <a:gd name="connsiteX286" fmla="*/ 9663270 w 17135973"/>
              <a:gd name="connsiteY286" fmla="*/ 0 h 202134"/>
              <a:gd name="connsiteX287" fmla="*/ 9741543 w 17135973"/>
              <a:gd name="connsiteY287" fmla="*/ 32421 h 202134"/>
              <a:gd name="connsiteX288" fmla="*/ 9749010 w 17135973"/>
              <a:gd name="connsiteY288" fmla="*/ 43496 h 202134"/>
              <a:gd name="connsiteX289" fmla="*/ 9753530 w 17135973"/>
              <a:gd name="connsiteY289" fmla="*/ 40449 h 202134"/>
              <a:gd name="connsiteX290" fmla="*/ 9796617 w 17135973"/>
              <a:gd name="connsiteY290" fmla="*/ 31750 h 202134"/>
              <a:gd name="connsiteX291" fmla="*/ 9839705 w 17135973"/>
              <a:gd name="connsiteY291" fmla="*/ 40449 h 202134"/>
              <a:gd name="connsiteX292" fmla="*/ 9845038 w 17135973"/>
              <a:gd name="connsiteY292" fmla="*/ 44045 h 202134"/>
              <a:gd name="connsiteX293" fmla="*/ 9852875 w 17135973"/>
              <a:gd name="connsiteY293" fmla="*/ 32421 h 202134"/>
              <a:gd name="connsiteX294" fmla="*/ 9931150 w 17135973"/>
              <a:gd name="connsiteY294" fmla="*/ 0 h 202134"/>
              <a:gd name="connsiteX295" fmla="*/ 10009422 w 17135973"/>
              <a:gd name="connsiteY295" fmla="*/ 32421 h 202134"/>
              <a:gd name="connsiteX296" fmla="*/ 10016889 w 17135973"/>
              <a:gd name="connsiteY296" fmla="*/ 43496 h 202134"/>
              <a:gd name="connsiteX297" fmla="*/ 10021409 w 17135973"/>
              <a:gd name="connsiteY297" fmla="*/ 40449 h 202134"/>
              <a:gd name="connsiteX298" fmla="*/ 10064496 w 17135973"/>
              <a:gd name="connsiteY298" fmla="*/ 31750 h 202134"/>
              <a:gd name="connsiteX299" fmla="*/ 10107583 w 17135973"/>
              <a:gd name="connsiteY299" fmla="*/ 40449 h 202134"/>
              <a:gd name="connsiteX300" fmla="*/ 10112917 w 17135973"/>
              <a:gd name="connsiteY300" fmla="*/ 44044 h 202134"/>
              <a:gd name="connsiteX301" fmla="*/ 10120753 w 17135973"/>
              <a:gd name="connsiteY301" fmla="*/ 32421 h 202134"/>
              <a:gd name="connsiteX302" fmla="*/ 10199027 w 17135973"/>
              <a:gd name="connsiteY302" fmla="*/ 0 h 202134"/>
              <a:gd name="connsiteX303" fmla="*/ 10277300 w 17135973"/>
              <a:gd name="connsiteY303" fmla="*/ 32421 h 202134"/>
              <a:gd name="connsiteX304" fmla="*/ 10284767 w 17135973"/>
              <a:gd name="connsiteY304" fmla="*/ 43496 h 202134"/>
              <a:gd name="connsiteX305" fmla="*/ 10289286 w 17135973"/>
              <a:gd name="connsiteY305" fmla="*/ 40449 h 202134"/>
              <a:gd name="connsiteX306" fmla="*/ 10332373 w 17135973"/>
              <a:gd name="connsiteY306" fmla="*/ 31750 h 202134"/>
              <a:gd name="connsiteX307" fmla="*/ 10375461 w 17135973"/>
              <a:gd name="connsiteY307" fmla="*/ 40449 h 202134"/>
              <a:gd name="connsiteX308" fmla="*/ 10380794 w 17135973"/>
              <a:gd name="connsiteY308" fmla="*/ 44044 h 202134"/>
              <a:gd name="connsiteX309" fmla="*/ 10388631 w 17135973"/>
              <a:gd name="connsiteY309" fmla="*/ 32421 h 202134"/>
              <a:gd name="connsiteX310" fmla="*/ 10466902 w 17135973"/>
              <a:gd name="connsiteY310" fmla="*/ 0 h 202134"/>
              <a:gd name="connsiteX311" fmla="*/ 10545177 w 17135973"/>
              <a:gd name="connsiteY311" fmla="*/ 32421 h 202134"/>
              <a:gd name="connsiteX312" fmla="*/ 10552644 w 17135973"/>
              <a:gd name="connsiteY312" fmla="*/ 43496 h 202134"/>
              <a:gd name="connsiteX313" fmla="*/ 10557163 w 17135973"/>
              <a:gd name="connsiteY313" fmla="*/ 40449 h 202134"/>
              <a:gd name="connsiteX314" fmla="*/ 10600252 w 17135973"/>
              <a:gd name="connsiteY314" fmla="*/ 31750 h 202134"/>
              <a:gd name="connsiteX315" fmla="*/ 10643338 w 17135973"/>
              <a:gd name="connsiteY315" fmla="*/ 40449 h 202134"/>
              <a:gd name="connsiteX316" fmla="*/ 10648673 w 17135973"/>
              <a:gd name="connsiteY316" fmla="*/ 44045 h 202134"/>
              <a:gd name="connsiteX317" fmla="*/ 10656509 w 17135973"/>
              <a:gd name="connsiteY317" fmla="*/ 32421 h 202134"/>
              <a:gd name="connsiteX318" fmla="*/ 10734782 w 17135973"/>
              <a:gd name="connsiteY318" fmla="*/ 0 h 202134"/>
              <a:gd name="connsiteX319" fmla="*/ 10813055 w 17135973"/>
              <a:gd name="connsiteY319" fmla="*/ 32421 h 202134"/>
              <a:gd name="connsiteX320" fmla="*/ 10820521 w 17135973"/>
              <a:gd name="connsiteY320" fmla="*/ 43496 h 202134"/>
              <a:gd name="connsiteX321" fmla="*/ 10825042 w 17135973"/>
              <a:gd name="connsiteY321" fmla="*/ 40449 h 202134"/>
              <a:gd name="connsiteX322" fmla="*/ 10868130 w 17135973"/>
              <a:gd name="connsiteY322" fmla="*/ 31750 h 202134"/>
              <a:gd name="connsiteX323" fmla="*/ 10911216 w 17135973"/>
              <a:gd name="connsiteY323" fmla="*/ 40449 h 202134"/>
              <a:gd name="connsiteX324" fmla="*/ 10916551 w 17135973"/>
              <a:gd name="connsiteY324" fmla="*/ 44045 h 202134"/>
              <a:gd name="connsiteX325" fmla="*/ 10924387 w 17135973"/>
              <a:gd name="connsiteY325" fmla="*/ 32421 h 202134"/>
              <a:gd name="connsiteX326" fmla="*/ 11002661 w 17135973"/>
              <a:gd name="connsiteY326" fmla="*/ 0 h 202134"/>
              <a:gd name="connsiteX327" fmla="*/ 11080934 w 17135973"/>
              <a:gd name="connsiteY327" fmla="*/ 32421 h 202134"/>
              <a:gd name="connsiteX328" fmla="*/ 11088400 w 17135973"/>
              <a:gd name="connsiteY328" fmla="*/ 43496 h 202134"/>
              <a:gd name="connsiteX329" fmla="*/ 11092920 w 17135973"/>
              <a:gd name="connsiteY329" fmla="*/ 40449 h 202134"/>
              <a:gd name="connsiteX330" fmla="*/ 11136006 w 17135973"/>
              <a:gd name="connsiteY330" fmla="*/ 31750 h 202134"/>
              <a:gd name="connsiteX331" fmla="*/ 11179095 w 17135973"/>
              <a:gd name="connsiteY331" fmla="*/ 40449 h 202134"/>
              <a:gd name="connsiteX332" fmla="*/ 11184428 w 17135973"/>
              <a:gd name="connsiteY332" fmla="*/ 44045 h 202134"/>
              <a:gd name="connsiteX333" fmla="*/ 11192265 w 17135973"/>
              <a:gd name="connsiteY333" fmla="*/ 32421 h 202134"/>
              <a:gd name="connsiteX334" fmla="*/ 11270538 w 17135973"/>
              <a:gd name="connsiteY334" fmla="*/ 0 h 202134"/>
              <a:gd name="connsiteX335" fmla="*/ 11348811 w 17135973"/>
              <a:gd name="connsiteY335" fmla="*/ 32421 h 202134"/>
              <a:gd name="connsiteX336" fmla="*/ 11356278 w 17135973"/>
              <a:gd name="connsiteY336" fmla="*/ 43496 h 202134"/>
              <a:gd name="connsiteX337" fmla="*/ 11360798 w 17135973"/>
              <a:gd name="connsiteY337" fmla="*/ 40449 h 202134"/>
              <a:gd name="connsiteX338" fmla="*/ 11403886 w 17135973"/>
              <a:gd name="connsiteY338" fmla="*/ 31750 h 202134"/>
              <a:gd name="connsiteX339" fmla="*/ 11446973 w 17135973"/>
              <a:gd name="connsiteY339" fmla="*/ 40449 h 202134"/>
              <a:gd name="connsiteX340" fmla="*/ 11452308 w 17135973"/>
              <a:gd name="connsiteY340" fmla="*/ 44045 h 202134"/>
              <a:gd name="connsiteX341" fmla="*/ 11460144 w 17135973"/>
              <a:gd name="connsiteY341" fmla="*/ 32421 h 202134"/>
              <a:gd name="connsiteX342" fmla="*/ 11538417 w 17135973"/>
              <a:gd name="connsiteY342" fmla="*/ 0 h 202134"/>
              <a:gd name="connsiteX343" fmla="*/ 11616690 w 17135973"/>
              <a:gd name="connsiteY343" fmla="*/ 32421 h 202134"/>
              <a:gd name="connsiteX344" fmla="*/ 11624156 w 17135973"/>
              <a:gd name="connsiteY344" fmla="*/ 43496 h 202134"/>
              <a:gd name="connsiteX345" fmla="*/ 11628677 w 17135973"/>
              <a:gd name="connsiteY345" fmla="*/ 40449 h 202134"/>
              <a:gd name="connsiteX346" fmla="*/ 11671764 w 17135973"/>
              <a:gd name="connsiteY346" fmla="*/ 31750 h 202134"/>
              <a:gd name="connsiteX347" fmla="*/ 11714851 w 17135973"/>
              <a:gd name="connsiteY347" fmla="*/ 40449 h 202134"/>
              <a:gd name="connsiteX348" fmla="*/ 11720185 w 17135973"/>
              <a:gd name="connsiteY348" fmla="*/ 44045 h 202134"/>
              <a:gd name="connsiteX349" fmla="*/ 11728022 w 17135973"/>
              <a:gd name="connsiteY349" fmla="*/ 32421 h 202134"/>
              <a:gd name="connsiteX350" fmla="*/ 11806295 w 17135973"/>
              <a:gd name="connsiteY350" fmla="*/ 0 h 202134"/>
              <a:gd name="connsiteX351" fmla="*/ 11884567 w 17135973"/>
              <a:gd name="connsiteY351" fmla="*/ 32421 h 202134"/>
              <a:gd name="connsiteX352" fmla="*/ 11892034 w 17135973"/>
              <a:gd name="connsiteY352" fmla="*/ 43496 h 202134"/>
              <a:gd name="connsiteX353" fmla="*/ 11896554 w 17135973"/>
              <a:gd name="connsiteY353" fmla="*/ 40449 h 202134"/>
              <a:gd name="connsiteX354" fmla="*/ 11939642 w 17135973"/>
              <a:gd name="connsiteY354" fmla="*/ 31750 h 202134"/>
              <a:gd name="connsiteX355" fmla="*/ 11982726 w 17135973"/>
              <a:gd name="connsiteY355" fmla="*/ 40449 h 202134"/>
              <a:gd name="connsiteX356" fmla="*/ 11988058 w 17135973"/>
              <a:gd name="connsiteY356" fmla="*/ 44044 h 202134"/>
              <a:gd name="connsiteX357" fmla="*/ 11995895 w 17135973"/>
              <a:gd name="connsiteY357" fmla="*/ 32421 h 202134"/>
              <a:gd name="connsiteX358" fmla="*/ 12074166 w 17135973"/>
              <a:gd name="connsiteY358" fmla="*/ 0 h 202134"/>
              <a:gd name="connsiteX359" fmla="*/ 12152439 w 17135973"/>
              <a:gd name="connsiteY359" fmla="*/ 32421 h 202134"/>
              <a:gd name="connsiteX360" fmla="*/ 12159907 w 17135973"/>
              <a:gd name="connsiteY360" fmla="*/ 43497 h 202134"/>
              <a:gd name="connsiteX361" fmla="*/ 12164429 w 17135973"/>
              <a:gd name="connsiteY361" fmla="*/ 40449 h 202134"/>
              <a:gd name="connsiteX362" fmla="*/ 12207516 w 17135973"/>
              <a:gd name="connsiteY362" fmla="*/ 31750 h 202134"/>
              <a:gd name="connsiteX363" fmla="*/ 12250604 w 17135973"/>
              <a:gd name="connsiteY363" fmla="*/ 40449 h 202134"/>
              <a:gd name="connsiteX364" fmla="*/ 12255935 w 17135973"/>
              <a:gd name="connsiteY364" fmla="*/ 44043 h 202134"/>
              <a:gd name="connsiteX365" fmla="*/ 12263771 w 17135973"/>
              <a:gd name="connsiteY365" fmla="*/ 32421 h 202134"/>
              <a:gd name="connsiteX366" fmla="*/ 12342044 w 17135973"/>
              <a:gd name="connsiteY366" fmla="*/ 0 h 202134"/>
              <a:gd name="connsiteX367" fmla="*/ 12420317 w 17135973"/>
              <a:gd name="connsiteY367" fmla="*/ 32421 h 202134"/>
              <a:gd name="connsiteX368" fmla="*/ 12427785 w 17135973"/>
              <a:gd name="connsiteY368" fmla="*/ 43497 h 202134"/>
              <a:gd name="connsiteX369" fmla="*/ 12432307 w 17135973"/>
              <a:gd name="connsiteY369" fmla="*/ 40449 h 202134"/>
              <a:gd name="connsiteX370" fmla="*/ 12475394 w 17135973"/>
              <a:gd name="connsiteY370" fmla="*/ 31750 h 202134"/>
              <a:gd name="connsiteX371" fmla="*/ 12518482 w 17135973"/>
              <a:gd name="connsiteY371" fmla="*/ 40449 h 202134"/>
              <a:gd name="connsiteX372" fmla="*/ 12523814 w 17135973"/>
              <a:gd name="connsiteY372" fmla="*/ 44044 h 202134"/>
              <a:gd name="connsiteX373" fmla="*/ 12531650 w 17135973"/>
              <a:gd name="connsiteY373" fmla="*/ 32421 h 202134"/>
              <a:gd name="connsiteX374" fmla="*/ 12609923 w 17135973"/>
              <a:gd name="connsiteY374" fmla="*/ 0 h 202134"/>
              <a:gd name="connsiteX375" fmla="*/ 12688196 w 17135973"/>
              <a:gd name="connsiteY375" fmla="*/ 32421 h 202134"/>
              <a:gd name="connsiteX376" fmla="*/ 12695664 w 17135973"/>
              <a:gd name="connsiteY376" fmla="*/ 43497 h 202134"/>
              <a:gd name="connsiteX377" fmla="*/ 12700186 w 17135973"/>
              <a:gd name="connsiteY377" fmla="*/ 40449 h 202134"/>
              <a:gd name="connsiteX378" fmla="*/ 12743273 w 17135973"/>
              <a:gd name="connsiteY378" fmla="*/ 31750 h 202134"/>
              <a:gd name="connsiteX379" fmla="*/ 12786361 w 17135973"/>
              <a:gd name="connsiteY379" fmla="*/ 40449 h 202134"/>
              <a:gd name="connsiteX380" fmla="*/ 12791692 w 17135973"/>
              <a:gd name="connsiteY380" fmla="*/ 44043 h 202134"/>
              <a:gd name="connsiteX381" fmla="*/ 12799528 w 17135973"/>
              <a:gd name="connsiteY381" fmla="*/ 32421 h 202134"/>
              <a:gd name="connsiteX382" fmla="*/ 12877801 w 17135973"/>
              <a:gd name="connsiteY382" fmla="*/ 0 h 202134"/>
              <a:gd name="connsiteX383" fmla="*/ 12956074 w 17135973"/>
              <a:gd name="connsiteY383" fmla="*/ 32421 h 202134"/>
              <a:gd name="connsiteX384" fmla="*/ 12963542 w 17135973"/>
              <a:gd name="connsiteY384" fmla="*/ 43497 h 202134"/>
              <a:gd name="connsiteX385" fmla="*/ 12968064 w 17135973"/>
              <a:gd name="connsiteY385" fmla="*/ 40449 h 202134"/>
              <a:gd name="connsiteX386" fmla="*/ 13011151 w 17135973"/>
              <a:gd name="connsiteY386" fmla="*/ 31750 h 202134"/>
              <a:gd name="connsiteX387" fmla="*/ 13054239 w 17135973"/>
              <a:gd name="connsiteY387" fmla="*/ 40449 h 202134"/>
              <a:gd name="connsiteX388" fmla="*/ 13059570 w 17135973"/>
              <a:gd name="connsiteY388" fmla="*/ 44043 h 202134"/>
              <a:gd name="connsiteX389" fmla="*/ 13067406 w 17135973"/>
              <a:gd name="connsiteY389" fmla="*/ 32421 h 202134"/>
              <a:gd name="connsiteX390" fmla="*/ 13145679 w 17135973"/>
              <a:gd name="connsiteY390" fmla="*/ 0 h 202134"/>
              <a:gd name="connsiteX391" fmla="*/ 13223952 w 17135973"/>
              <a:gd name="connsiteY391" fmla="*/ 32421 h 202134"/>
              <a:gd name="connsiteX392" fmla="*/ 13231420 w 17135973"/>
              <a:gd name="connsiteY392" fmla="*/ 43497 h 202134"/>
              <a:gd name="connsiteX393" fmla="*/ 13235942 w 17135973"/>
              <a:gd name="connsiteY393" fmla="*/ 40449 h 202134"/>
              <a:gd name="connsiteX394" fmla="*/ 13279029 w 17135973"/>
              <a:gd name="connsiteY394" fmla="*/ 31750 h 202134"/>
              <a:gd name="connsiteX395" fmla="*/ 13322117 w 17135973"/>
              <a:gd name="connsiteY395" fmla="*/ 40449 h 202134"/>
              <a:gd name="connsiteX396" fmla="*/ 13327449 w 17135973"/>
              <a:gd name="connsiteY396" fmla="*/ 44044 h 202134"/>
              <a:gd name="connsiteX397" fmla="*/ 13335285 w 17135973"/>
              <a:gd name="connsiteY397" fmla="*/ 32421 h 202134"/>
              <a:gd name="connsiteX398" fmla="*/ 13413558 w 17135973"/>
              <a:gd name="connsiteY398" fmla="*/ 0 h 202134"/>
              <a:gd name="connsiteX399" fmla="*/ 13491831 w 17135973"/>
              <a:gd name="connsiteY399" fmla="*/ 32421 h 202134"/>
              <a:gd name="connsiteX400" fmla="*/ 13499299 w 17135973"/>
              <a:gd name="connsiteY400" fmla="*/ 43497 h 202134"/>
              <a:gd name="connsiteX401" fmla="*/ 13503821 w 17135973"/>
              <a:gd name="connsiteY401" fmla="*/ 40449 h 202134"/>
              <a:gd name="connsiteX402" fmla="*/ 13546908 w 17135973"/>
              <a:gd name="connsiteY402" fmla="*/ 31750 h 202134"/>
              <a:gd name="connsiteX403" fmla="*/ 13589996 w 17135973"/>
              <a:gd name="connsiteY403" fmla="*/ 40449 h 202134"/>
              <a:gd name="connsiteX404" fmla="*/ 13595327 w 17135973"/>
              <a:gd name="connsiteY404" fmla="*/ 44043 h 202134"/>
              <a:gd name="connsiteX405" fmla="*/ 13603163 w 17135973"/>
              <a:gd name="connsiteY405" fmla="*/ 32421 h 202134"/>
              <a:gd name="connsiteX406" fmla="*/ 13681436 w 17135973"/>
              <a:gd name="connsiteY406" fmla="*/ 0 h 202134"/>
              <a:gd name="connsiteX407" fmla="*/ 13759709 w 17135973"/>
              <a:gd name="connsiteY407" fmla="*/ 32421 h 202134"/>
              <a:gd name="connsiteX408" fmla="*/ 13767177 w 17135973"/>
              <a:gd name="connsiteY408" fmla="*/ 43497 h 202134"/>
              <a:gd name="connsiteX409" fmla="*/ 13771699 w 17135973"/>
              <a:gd name="connsiteY409" fmla="*/ 40449 h 202134"/>
              <a:gd name="connsiteX410" fmla="*/ 13814786 w 17135973"/>
              <a:gd name="connsiteY410" fmla="*/ 31750 h 202134"/>
              <a:gd name="connsiteX411" fmla="*/ 13857874 w 17135973"/>
              <a:gd name="connsiteY411" fmla="*/ 40449 h 202134"/>
              <a:gd name="connsiteX412" fmla="*/ 13863205 w 17135973"/>
              <a:gd name="connsiteY412" fmla="*/ 44043 h 202134"/>
              <a:gd name="connsiteX413" fmla="*/ 13871041 w 17135973"/>
              <a:gd name="connsiteY413" fmla="*/ 32421 h 202134"/>
              <a:gd name="connsiteX414" fmla="*/ 13949314 w 17135973"/>
              <a:gd name="connsiteY414" fmla="*/ 0 h 202134"/>
              <a:gd name="connsiteX415" fmla="*/ 14027587 w 17135973"/>
              <a:gd name="connsiteY415" fmla="*/ 32421 h 202134"/>
              <a:gd name="connsiteX416" fmla="*/ 14035055 w 17135973"/>
              <a:gd name="connsiteY416" fmla="*/ 43497 h 202134"/>
              <a:gd name="connsiteX417" fmla="*/ 14039577 w 17135973"/>
              <a:gd name="connsiteY417" fmla="*/ 40449 h 202134"/>
              <a:gd name="connsiteX418" fmla="*/ 14082664 w 17135973"/>
              <a:gd name="connsiteY418" fmla="*/ 31750 h 202134"/>
              <a:gd name="connsiteX419" fmla="*/ 14125752 w 17135973"/>
              <a:gd name="connsiteY419" fmla="*/ 40449 h 202134"/>
              <a:gd name="connsiteX420" fmla="*/ 14131084 w 17135973"/>
              <a:gd name="connsiteY420" fmla="*/ 44044 h 202134"/>
              <a:gd name="connsiteX421" fmla="*/ 14138920 w 17135973"/>
              <a:gd name="connsiteY421" fmla="*/ 32421 h 202134"/>
              <a:gd name="connsiteX422" fmla="*/ 14217193 w 17135973"/>
              <a:gd name="connsiteY422" fmla="*/ 0 h 202134"/>
              <a:gd name="connsiteX423" fmla="*/ 14295466 w 17135973"/>
              <a:gd name="connsiteY423" fmla="*/ 32421 h 202134"/>
              <a:gd name="connsiteX424" fmla="*/ 14302934 w 17135973"/>
              <a:gd name="connsiteY424" fmla="*/ 43497 h 202134"/>
              <a:gd name="connsiteX425" fmla="*/ 14307456 w 17135973"/>
              <a:gd name="connsiteY425" fmla="*/ 40449 h 202134"/>
              <a:gd name="connsiteX426" fmla="*/ 14350543 w 17135973"/>
              <a:gd name="connsiteY426" fmla="*/ 31750 h 202134"/>
              <a:gd name="connsiteX427" fmla="*/ 14393631 w 17135973"/>
              <a:gd name="connsiteY427" fmla="*/ 40449 h 202134"/>
              <a:gd name="connsiteX428" fmla="*/ 14398962 w 17135973"/>
              <a:gd name="connsiteY428" fmla="*/ 44043 h 202134"/>
              <a:gd name="connsiteX429" fmla="*/ 14406798 w 17135973"/>
              <a:gd name="connsiteY429" fmla="*/ 32421 h 202134"/>
              <a:gd name="connsiteX430" fmla="*/ 14485071 w 17135973"/>
              <a:gd name="connsiteY430" fmla="*/ 0 h 202134"/>
              <a:gd name="connsiteX431" fmla="*/ 14563344 w 17135973"/>
              <a:gd name="connsiteY431" fmla="*/ 32421 h 202134"/>
              <a:gd name="connsiteX432" fmla="*/ 14570812 w 17135973"/>
              <a:gd name="connsiteY432" fmla="*/ 43497 h 202134"/>
              <a:gd name="connsiteX433" fmla="*/ 14575334 w 17135973"/>
              <a:gd name="connsiteY433" fmla="*/ 40449 h 202134"/>
              <a:gd name="connsiteX434" fmla="*/ 14618421 w 17135973"/>
              <a:gd name="connsiteY434" fmla="*/ 31750 h 202134"/>
              <a:gd name="connsiteX435" fmla="*/ 14661509 w 17135973"/>
              <a:gd name="connsiteY435" fmla="*/ 40449 h 202134"/>
              <a:gd name="connsiteX436" fmla="*/ 14666840 w 17135973"/>
              <a:gd name="connsiteY436" fmla="*/ 44043 h 202134"/>
              <a:gd name="connsiteX437" fmla="*/ 14674676 w 17135973"/>
              <a:gd name="connsiteY437" fmla="*/ 32421 h 202134"/>
              <a:gd name="connsiteX438" fmla="*/ 14752949 w 17135973"/>
              <a:gd name="connsiteY438" fmla="*/ 0 h 202134"/>
              <a:gd name="connsiteX439" fmla="*/ 14831222 w 17135973"/>
              <a:gd name="connsiteY439" fmla="*/ 32421 h 202134"/>
              <a:gd name="connsiteX440" fmla="*/ 14838690 w 17135973"/>
              <a:gd name="connsiteY440" fmla="*/ 43497 h 202134"/>
              <a:gd name="connsiteX441" fmla="*/ 14843212 w 17135973"/>
              <a:gd name="connsiteY441" fmla="*/ 40449 h 202134"/>
              <a:gd name="connsiteX442" fmla="*/ 14886299 w 17135973"/>
              <a:gd name="connsiteY442" fmla="*/ 31750 h 202134"/>
              <a:gd name="connsiteX443" fmla="*/ 14929387 w 17135973"/>
              <a:gd name="connsiteY443" fmla="*/ 40449 h 202134"/>
              <a:gd name="connsiteX444" fmla="*/ 14934719 w 17135973"/>
              <a:gd name="connsiteY444" fmla="*/ 44044 h 202134"/>
              <a:gd name="connsiteX445" fmla="*/ 14942555 w 17135973"/>
              <a:gd name="connsiteY445" fmla="*/ 32421 h 202134"/>
              <a:gd name="connsiteX446" fmla="*/ 15020828 w 17135973"/>
              <a:gd name="connsiteY446" fmla="*/ 0 h 202134"/>
              <a:gd name="connsiteX447" fmla="*/ 15099101 w 17135973"/>
              <a:gd name="connsiteY447" fmla="*/ 32421 h 202134"/>
              <a:gd name="connsiteX448" fmla="*/ 15106569 w 17135973"/>
              <a:gd name="connsiteY448" fmla="*/ 43497 h 202134"/>
              <a:gd name="connsiteX449" fmla="*/ 15111091 w 17135973"/>
              <a:gd name="connsiteY449" fmla="*/ 40449 h 202134"/>
              <a:gd name="connsiteX450" fmla="*/ 15154178 w 17135973"/>
              <a:gd name="connsiteY450" fmla="*/ 31750 h 202134"/>
              <a:gd name="connsiteX451" fmla="*/ 15197266 w 17135973"/>
              <a:gd name="connsiteY451" fmla="*/ 40449 h 202134"/>
              <a:gd name="connsiteX452" fmla="*/ 15202597 w 17135973"/>
              <a:gd name="connsiteY452" fmla="*/ 44043 h 202134"/>
              <a:gd name="connsiteX453" fmla="*/ 15210433 w 17135973"/>
              <a:gd name="connsiteY453" fmla="*/ 32421 h 202134"/>
              <a:gd name="connsiteX454" fmla="*/ 15288706 w 17135973"/>
              <a:gd name="connsiteY454" fmla="*/ 0 h 202134"/>
              <a:gd name="connsiteX455" fmla="*/ 15366979 w 17135973"/>
              <a:gd name="connsiteY455" fmla="*/ 32421 h 202134"/>
              <a:gd name="connsiteX456" fmla="*/ 15374447 w 17135973"/>
              <a:gd name="connsiteY456" fmla="*/ 43497 h 202134"/>
              <a:gd name="connsiteX457" fmla="*/ 15378969 w 17135973"/>
              <a:gd name="connsiteY457" fmla="*/ 40449 h 202134"/>
              <a:gd name="connsiteX458" fmla="*/ 15422056 w 17135973"/>
              <a:gd name="connsiteY458" fmla="*/ 31750 h 202134"/>
              <a:gd name="connsiteX459" fmla="*/ 15465144 w 17135973"/>
              <a:gd name="connsiteY459" fmla="*/ 40449 h 202134"/>
              <a:gd name="connsiteX460" fmla="*/ 15470475 w 17135973"/>
              <a:gd name="connsiteY460" fmla="*/ 44043 h 202134"/>
              <a:gd name="connsiteX461" fmla="*/ 15478311 w 17135973"/>
              <a:gd name="connsiteY461" fmla="*/ 32421 h 202134"/>
              <a:gd name="connsiteX462" fmla="*/ 15556584 w 17135973"/>
              <a:gd name="connsiteY462" fmla="*/ 0 h 202134"/>
              <a:gd name="connsiteX463" fmla="*/ 15634857 w 17135973"/>
              <a:gd name="connsiteY463" fmla="*/ 32421 h 202134"/>
              <a:gd name="connsiteX464" fmla="*/ 15642325 w 17135973"/>
              <a:gd name="connsiteY464" fmla="*/ 43497 h 202134"/>
              <a:gd name="connsiteX465" fmla="*/ 15646847 w 17135973"/>
              <a:gd name="connsiteY465" fmla="*/ 40449 h 202134"/>
              <a:gd name="connsiteX466" fmla="*/ 15689934 w 17135973"/>
              <a:gd name="connsiteY466" fmla="*/ 31750 h 202134"/>
              <a:gd name="connsiteX467" fmla="*/ 15733022 w 17135973"/>
              <a:gd name="connsiteY467" fmla="*/ 40449 h 202134"/>
              <a:gd name="connsiteX468" fmla="*/ 15738354 w 17135973"/>
              <a:gd name="connsiteY468" fmla="*/ 44044 h 202134"/>
              <a:gd name="connsiteX469" fmla="*/ 15746190 w 17135973"/>
              <a:gd name="connsiteY469" fmla="*/ 32421 h 202134"/>
              <a:gd name="connsiteX470" fmla="*/ 15824463 w 17135973"/>
              <a:gd name="connsiteY470" fmla="*/ 0 h 202134"/>
              <a:gd name="connsiteX471" fmla="*/ 15902736 w 17135973"/>
              <a:gd name="connsiteY471" fmla="*/ 32421 h 202134"/>
              <a:gd name="connsiteX472" fmla="*/ 15910204 w 17135973"/>
              <a:gd name="connsiteY472" fmla="*/ 43497 h 202134"/>
              <a:gd name="connsiteX473" fmla="*/ 15914726 w 17135973"/>
              <a:gd name="connsiteY473" fmla="*/ 40449 h 202134"/>
              <a:gd name="connsiteX474" fmla="*/ 15957813 w 17135973"/>
              <a:gd name="connsiteY474" fmla="*/ 31750 h 202134"/>
              <a:gd name="connsiteX475" fmla="*/ 16000901 w 17135973"/>
              <a:gd name="connsiteY475" fmla="*/ 40449 h 202134"/>
              <a:gd name="connsiteX476" fmla="*/ 16006233 w 17135973"/>
              <a:gd name="connsiteY476" fmla="*/ 44043 h 202134"/>
              <a:gd name="connsiteX477" fmla="*/ 16014069 w 17135973"/>
              <a:gd name="connsiteY477" fmla="*/ 32421 h 202134"/>
              <a:gd name="connsiteX478" fmla="*/ 16092341 w 17135973"/>
              <a:gd name="connsiteY478" fmla="*/ 0 h 202134"/>
              <a:gd name="connsiteX479" fmla="*/ 16170613 w 17135973"/>
              <a:gd name="connsiteY479" fmla="*/ 32421 h 202134"/>
              <a:gd name="connsiteX480" fmla="*/ 16178081 w 17135973"/>
              <a:gd name="connsiteY480" fmla="*/ 43497 h 202134"/>
              <a:gd name="connsiteX481" fmla="*/ 16182605 w 17135973"/>
              <a:gd name="connsiteY481" fmla="*/ 40449 h 202134"/>
              <a:gd name="connsiteX482" fmla="*/ 16225693 w 17135973"/>
              <a:gd name="connsiteY482" fmla="*/ 31750 h 202134"/>
              <a:gd name="connsiteX483" fmla="*/ 16268777 w 17135973"/>
              <a:gd name="connsiteY483" fmla="*/ 40449 h 202134"/>
              <a:gd name="connsiteX484" fmla="*/ 16274109 w 17135973"/>
              <a:gd name="connsiteY484" fmla="*/ 44043 h 202134"/>
              <a:gd name="connsiteX485" fmla="*/ 16281945 w 17135973"/>
              <a:gd name="connsiteY485" fmla="*/ 32421 h 202134"/>
              <a:gd name="connsiteX486" fmla="*/ 16360221 w 17135973"/>
              <a:gd name="connsiteY486" fmla="*/ 0 h 202134"/>
              <a:gd name="connsiteX487" fmla="*/ 16438493 w 17135973"/>
              <a:gd name="connsiteY487" fmla="*/ 32421 h 202134"/>
              <a:gd name="connsiteX488" fmla="*/ 16445961 w 17135973"/>
              <a:gd name="connsiteY488" fmla="*/ 43497 h 202134"/>
              <a:gd name="connsiteX489" fmla="*/ 16450481 w 17135973"/>
              <a:gd name="connsiteY489" fmla="*/ 40449 h 202134"/>
              <a:gd name="connsiteX490" fmla="*/ 16493569 w 17135973"/>
              <a:gd name="connsiteY490" fmla="*/ 31750 h 202134"/>
              <a:gd name="connsiteX491" fmla="*/ 16536657 w 17135973"/>
              <a:gd name="connsiteY491" fmla="*/ 40449 h 202134"/>
              <a:gd name="connsiteX492" fmla="*/ 16541989 w 17135973"/>
              <a:gd name="connsiteY492" fmla="*/ 44044 h 202134"/>
              <a:gd name="connsiteX493" fmla="*/ 16549825 w 17135973"/>
              <a:gd name="connsiteY493" fmla="*/ 32421 h 202134"/>
              <a:gd name="connsiteX494" fmla="*/ 16628097 w 17135973"/>
              <a:gd name="connsiteY494" fmla="*/ 0 h 202134"/>
              <a:gd name="connsiteX495" fmla="*/ 16706373 w 17135973"/>
              <a:gd name="connsiteY495" fmla="*/ 32421 h 202134"/>
              <a:gd name="connsiteX496" fmla="*/ 16713841 w 17135973"/>
              <a:gd name="connsiteY496" fmla="*/ 43497 h 202134"/>
              <a:gd name="connsiteX497" fmla="*/ 16718361 w 17135973"/>
              <a:gd name="connsiteY497" fmla="*/ 40449 h 202134"/>
              <a:gd name="connsiteX498" fmla="*/ 16761449 w 17135973"/>
              <a:gd name="connsiteY498" fmla="*/ 31750 h 202134"/>
              <a:gd name="connsiteX499" fmla="*/ 16804537 w 17135973"/>
              <a:gd name="connsiteY499" fmla="*/ 40449 h 202134"/>
              <a:gd name="connsiteX500" fmla="*/ 16809861 w 17135973"/>
              <a:gd name="connsiteY500" fmla="*/ 44040 h 202134"/>
              <a:gd name="connsiteX501" fmla="*/ 16817697 w 17135973"/>
              <a:gd name="connsiteY501" fmla="*/ 32421 h 202134"/>
              <a:gd name="connsiteX502" fmla="*/ 16895969 w 17135973"/>
              <a:gd name="connsiteY502" fmla="*/ 0 h 202134"/>
              <a:gd name="connsiteX503" fmla="*/ 16974241 w 17135973"/>
              <a:gd name="connsiteY503" fmla="*/ 32421 h 202134"/>
              <a:gd name="connsiteX504" fmla="*/ 16981709 w 17135973"/>
              <a:gd name="connsiteY504" fmla="*/ 43497 h 202134"/>
              <a:gd name="connsiteX505" fmla="*/ 16986233 w 17135973"/>
              <a:gd name="connsiteY505" fmla="*/ 40449 h 202134"/>
              <a:gd name="connsiteX506" fmla="*/ 17029317 w 17135973"/>
              <a:gd name="connsiteY506" fmla="*/ 31750 h 202134"/>
              <a:gd name="connsiteX507" fmla="*/ 17131313 w 17135973"/>
              <a:gd name="connsiteY507" fmla="*/ 99357 h 202134"/>
              <a:gd name="connsiteX508" fmla="*/ 17135973 w 17135973"/>
              <a:gd name="connsiteY508" fmla="*/ 122429 h 202134"/>
              <a:gd name="connsiteX509" fmla="*/ 0 w 17135973"/>
              <a:gd name="connsiteY509" fmla="*/ 202134 h 202134"/>
              <a:gd name="connsiteX0" fmla="*/ 0 w 17030978"/>
              <a:gd name="connsiteY0" fmla="*/ 43496 h 122429"/>
              <a:gd name="connsiteX1" fmla="*/ 4520 w 17030978"/>
              <a:gd name="connsiteY1" fmla="*/ 40449 h 122429"/>
              <a:gd name="connsiteX2" fmla="*/ 47607 w 17030978"/>
              <a:gd name="connsiteY2" fmla="*/ 31750 h 122429"/>
              <a:gd name="connsiteX3" fmla="*/ 90694 w 17030978"/>
              <a:gd name="connsiteY3" fmla="*/ 40449 h 122429"/>
              <a:gd name="connsiteX4" fmla="*/ 96028 w 17030978"/>
              <a:gd name="connsiteY4" fmla="*/ 44044 h 122429"/>
              <a:gd name="connsiteX5" fmla="*/ 103865 w 17030978"/>
              <a:gd name="connsiteY5" fmla="*/ 32421 h 122429"/>
              <a:gd name="connsiteX6" fmla="*/ 182138 w 17030978"/>
              <a:gd name="connsiteY6" fmla="*/ 0 h 122429"/>
              <a:gd name="connsiteX7" fmla="*/ 260411 w 17030978"/>
              <a:gd name="connsiteY7" fmla="*/ 32421 h 122429"/>
              <a:gd name="connsiteX8" fmla="*/ 267878 w 17030978"/>
              <a:gd name="connsiteY8" fmla="*/ 43496 h 122429"/>
              <a:gd name="connsiteX9" fmla="*/ 272398 w 17030978"/>
              <a:gd name="connsiteY9" fmla="*/ 40449 h 122429"/>
              <a:gd name="connsiteX10" fmla="*/ 315485 w 17030978"/>
              <a:gd name="connsiteY10" fmla="*/ 31750 h 122429"/>
              <a:gd name="connsiteX11" fmla="*/ 358573 w 17030978"/>
              <a:gd name="connsiteY11" fmla="*/ 40449 h 122429"/>
              <a:gd name="connsiteX12" fmla="*/ 363906 w 17030978"/>
              <a:gd name="connsiteY12" fmla="*/ 44045 h 122429"/>
              <a:gd name="connsiteX13" fmla="*/ 371744 w 17030978"/>
              <a:gd name="connsiteY13" fmla="*/ 32421 h 122429"/>
              <a:gd name="connsiteX14" fmla="*/ 450017 w 17030978"/>
              <a:gd name="connsiteY14" fmla="*/ 0 h 122429"/>
              <a:gd name="connsiteX15" fmla="*/ 528290 w 17030978"/>
              <a:gd name="connsiteY15" fmla="*/ 32421 h 122429"/>
              <a:gd name="connsiteX16" fmla="*/ 535757 w 17030978"/>
              <a:gd name="connsiteY16" fmla="*/ 43496 h 122429"/>
              <a:gd name="connsiteX17" fmla="*/ 540277 w 17030978"/>
              <a:gd name="connsiteY17" fmla="*/ 40449 h 122429"/>
              <a:gd name="connsiteX18" fmla="*/ 583365 w 17030978"/>
              <a:gd name="connsiteY18" fmla="*/ 31750 h 122429"/>
              <a:gd name="connsiteX19" fmla="*/ 626452 w 17030978"/>
              <a:gd name="connsiteY19" fmla="*/ 40449 h 122429"/>
              <a:gd name="connsiteX20" fmla="*/ 631786 w 17030978"/>
              <a:gd name="connsiteY20" fmla="*/ 44045 h 122429"/>
              <a:gd name="connsiteX21" fmla="*/ 639623 w 17030978"/>
              <a:gd name="connsiteY21" fmla="*/ 32421 h 122429"/>
              <a:gd name="connsiteX22" fmla="*/ 717896 w 17030978"/>
              <a:gd name="connsiteY22" fmla="*/ 0 h 122429"/>
              <a:gd name="connsiteX23" fmla="*/ 796169 w 17030978"/>
              <a:gd name="connsiteY23" fmla="*/ 32421 h 122429"/>
              <a:gd name="connsiteX24" fmla="*/ 803637 w 17030978"/>
              <a:gd name="connsiteY24" fmla="*/ 43496 h 122429"/>
              <a:gd name="connsiteX25" fmla="*/ 808156 w 17030978"/>
              <a:gd name="connsiteY25" fmla="*/ 40449 h 122429"/>
              <a:gd name="connsiteX26" fmla="*/ 851244 w 17030978"/>
              <a:gd name="connsiteY26" fmla="*/ 31750 h 122429"/>
              <a:gd name="connsiteX27" fmla="*/ 894331 w 17030978"/>
              <a:gd name="connsiteY27" fmla="*/ 40449 h 122429"/>
              <a:gd name="connsiteX28" fmla="*/ 899664 w 17030978"/>
              <a:gd name="connsiteY28" fmla="*/ 44045 h 122429"/>
              <a:gd name="connsiteX29" fmla="*/ 907502 w 17030978"/>
              <a:gd name="connsiteY29" fmla="*/ 32421 h 122429"/>
              <a:gd name="connsiteX30" fmla="*/ 985775 w 17030978"/>
              <a:gd name="connsiteY30" fmla="*/ 0 h 122429"/>
              <a:gd name="connsiteX31" fmla="*/ 1064048 w 17030978"/>
              <a:gd name="connsiteY31" fmla="*/ 32421 h 122429"/>
              <a:gd name="connsiteX32" fmla="*/ 1071515 w 17030978"/>
              <a:gd name="connsiteY32" fmla="*/ 43496 h 122429"/>
              <a:gd name="connsiteX33" fmla="*/ 1076035 w 17030978"/>
              <a:gd name="connsiteY33" fmla="*/ 40449 h 122429"/>
              <a:gd name="connsiteX34" fmla="*/ 1119122 w 17030978"/>
              <a:gd name="connsiteY34" fmla="*/ 31750 h 122429"/>
              <a:gd name="connsiteX35" fmla="*/ 1162210 w 17030978"/>
              <a:gd name="connsiteY35" fmla="*/ 40449 h 122429"/>
              <a:gd name="connsiteX36" fmla="*/ 1167543 w 17030978"/>
              <a:gd name="connsiteY36" fmla="*/ 44045 h 122429"/>
              <a:gd name="connsiteX37" fmla="*/ 1175380 w 17030978"/>
              <a:gd name="connsiteY37" fmla="*/ 32421 h 122429"/>
              <a:gd name="connsiteX38" fmla="*/ 1253655 w 17030978"/>
              <a:gd name="connsiteY38" fmla="*/ 0 h 122429"/>
              <a:gd name="connsiteX39" fmla="*/ 1331927 w 17030978"/>
              <a:gd name="connsiteY39" fmla="*/ 32421 h 122429"/>
              <a:gd name="connsiteX40" fmla="*/ 1339394 w 17030978"/>
              <a:gd name="connsiteY40" fmla="*/ 43496 h 122429"/>
              <a:gd name="connsiteX41" fmla="*/ 1343914 w 17030978"/>
              <a:gd name="connsiteY41" fmla="*/ 40449 h 122429"/>
              <a:gd name="connsiteX42" fmla="*/ 1387001 w 17030978"/>
              <a:gd name="connsiteY42" fmla="*/ 31750 h 122429"/>
              <a:gd name="connsiteX43" fmla="*/ 1430088 w 17030978"/>
              <a:gd name="connsiteY43" fmla="*/ 40449 h 122429"/>
              <a:gd name="connsiteX44" fmla="*/ 1435422 w 17030978"/>
              <a:gd name="connsiteY44" fmla="*/ 44044 h 122429"/>
              <a:gd name="connsiteX45" fmla="*/ 1443258 w 17030978"/>
              <a:gd name="connsiteY45" fmla="*/ 32421 h 122429"/>
              <a:gd name="connsiteX46" fmla="*/ 1521532 w 17030978"/>
              <a:gd name="connsiteY46" fmla="*/ 0 h 122429"/>
              <a:gd name="connsiteX47" fmla="*/ 1599805 w 17030978"/>
              <a:gd name="connsiteY47" fmla="*/ 32421 h 122429"/>
              <a:gd name="connsiteX48" fmla="*/ 1607272 w 17030978"/>
              <a:gd name="connsiteY48" fmla="*/ 43496 h 122429"/>
              <a:gd name="connsiteX49" fmla="*/ 1611791 w 17030978"/>
              <a:gd name="connsiteY49" fmla="*/ 40449 h 122429"/>
              <a:gd name="connsiteX50" fmla="*/ 1654878 w 17030978"/>
              <a:gd name="connsiteY50" fmla="*/ 31750 h 122429"/>
              <a:gd name="connsiteX51" fmla="*/ 1697966 w 17030978"/>
              <a:gd name="connsiteY51" fmla="*/ 40449 h 122429"/>
              <a:gd name="connsiteX52" fmla="*/ 1703299 w 17030978"/>
              <a:gd name="connsiteY52" fmla="*/ 44044 h 122429"/>
              <a:gd name="connsiteX53" fmla="*/ 1711136 w 17030978"/>
              <a:gd name="connsiteY53" fmla="*/ 32421 h 122429"/>
              <a:gd name="connsiteX54" fmla="*/ 1789407 w 17030978"/>
              <a:gd name="connsiteY54" fmla="*/ 0 h 122429"/>
              <a:gd name="connsiteX55" fmla="*/ 1867682 w 17030978"/>
              <a:gd name="connsiteY55" fmla="*/ 32421 h 122429"/>
              <a:gd name="connsiteX56" fmla="*/ 1875149 w 17030978"/>
              <a:gd name="connsiteY56" fmla="*/ 43496 h 122429"/>
              <a:gd name="connsiteX57" fmla="*/ 1879668 w 17030978"/>
              <a:gd name="connsiteY57" fmla="*/ 40449 h 122429"/>
              <a:gd name="connsiteX58" fmla="*/ 1922757 w 17030978"/>
              <a:gd name="connsiteY58" fmla="*/ 31750 h 122429"/>
              <a:gd name="connsiteX59" fmla="*/ 1965843 w 17030978"/>
              <a:gd name="connsiteY59" fmla="*/ 40449 h 122429"/>
              <a:gd name="connsiteX60" fmla="*/ 1971178 w 17030978"/>
              <a:gd name="connsiteY60" fmla="*/ 44045 h 122429"/>
              <a:gd name="connsiteX61" fmla="*/ 1979014 w 17030978"/>
              <a:gd name="connsiteY61" fmla="*/ 32421 h 122429"/>
              <a:gd name="connsiteX62" fmla="*/ 2057287 w 17030978"/>
              <a:gd name="connsiteY62" fmla="*/ 0 h 122429"/>
              <a:gd name="connsiteX63" fmla="*/ 2135560 w 17030978"/>
              <a:gd name="connsiteY63" fmla="*/ 32421 h 122429"/>
              <a:gd name="connsiteX64" fmla="*/ 2143026 w 17030978"/>
              <a:gd name="connsiteY64" fmla="*/ 43496 h 122429"/>
              <a:gd name="connsiteX65" fmla="*/ 2147547 w 17030978"/>
              <a:gd name="connsiteY65" fmla="*/ 40449 h 122429"/>
              <a:gd name="connsiteX66" fmla="*/ 2190635 w 17030978"/>
              <a:gd name="connsiteY66" fmla="*/ 31750 h 122429"/>
              <a:gd name="connsiteX67" fmla="*/ 2233721 w 17030978"/>
              <a:gd name="connsiteY67" fmla="*/ 40449 h 122429"/>
              <a:gd name="connsiteX68" fmla="*/ 2239056 w 17030978"/>
              <a:gd name="connsiteY68" fmla="*/ 44045 h 122429"/>
              <a:gd name="connsiteX69" fmla="*/ 2246892 w 17030978"/>
              <a:gd name="connsiteY69" fmla="*/ 32421 h 122429"/>
              <a:gd name="connsiteX70" fmla="*/ 2325166 w 17030978"/>
              <a:gd name="connsiteY70" fmla="*/ 0 h 122429"/>
              <a:gd name="connsiteX71" fmla="*/ 2403439 w 17030978"/>
              <a:gd name="connsiteY71" fmla="*/ 32421 h 122429"/>
              <a:gd name="connsiteX72" fmla="*/ 2410905 w 17030978"/>
              <a:gd name="connsiteY72" fmla="*/ 43496 h 122429"/>
              <a:gd name="connsiteX73" fmla="*/ 2415425 w 17030978"/>
              <a:gd name="connsiteY73" fmla="*/ 40449 h 122429"/>
              <a:gd name="connsiteX74" fmla="*/ 2458511 w 17030978"/>
              <a:gd name="connsiteY74" fmla="*/ 31750 h 122429"/>
              <a:gd name="connsiteX75" fmla="*/ 2501600 w 17030978"/>
              <a:gd name="connsiteY75" fmla="*/ 40449 h 122429"/>
              <a:gd name="connsiteX76" fmla="*/ 2506933 w 17030978"/>
              <a:gd name="connsiteY76" fmla="*/ 44045 h 122429"/>
              <a:gd name="connsiteX77" fmla="*/ 2514770 w 17030978"/>
              <a:gd name="connsiteY77" fmla="*/ 32421 h 122429"/>
              <a:gd name="connsiteX78" fmla="*/ 2593043 w 17030978"/>
              <a:gd name="connsiteY78" fmla="*/ 0 h 122429"/>
              <a:gd name="connsiteX79" fmla="*/ 2671316 w 17030978"/>
              <a:gd name="connsiteY79" fmla="*/ 32421 h 122429"/>
              <a:gd name="connsiteX80" fmla="*/ 2678783 w 17030978"/>
              <a:gd name="connsiteY80" fmla="*/ 43496 h 122429"/>
              <a:gd name="connsiteX81" fmla="*/ 2683303 w 17030978"/>
              <a:gd name="connsiteY81" fmla="*/ 40449 h 122429"/>
              <a:gd name="connsiteX82" fmla="*/ 2726391 w 17030978"/>
              <a:gd name="connsiteY82" fmla="*/ 31750 h 122429"/>
              <a:gd name="connsiteX83" fmla="*/ 2769478 w 17030978"/>
              <a:gd name="connsiteY83" fmla="*/ 40449 h 122429"/>
              <a:gd name="connsiteX84" fmla="*/ 2774813 w 17030978"/>
              <a:gd name="connsiteY84" fmla="*/ 44045 h 122429"/>
              <a:gd name="connsiteX85" fmla="*/ 2782649 w 17030978"/>
              <a:gd name="connsiteY85" fmla="*/ 32421 h 122429"/>
              <a:gd name="connsiteX86" fmla="*/ 2860922 w 17030978"/>
              <a:gd name="connsiteY86" fmla="*/ 0 h 122429"/>
              <a:gd name="connsiteX87" fmla="*/ 2939195 w 17030978"/>
              <a:gd name="connsiteY87" fmla="*/ 32421 h 122429"/>
              <a:gd name="connsiteX88" fmla="*/ 2946661 w 17030978"/>
              <a:gd name="connsiteY88" fmla="*/ 43496 h 122429"/>
              <a:gd name="connsiteX89" fmla="*/ 2951182 w 17030978"/>
              <a:gd name="connsiteY89" fmla="*/ 40449 h 122429"/>
              <a:gd name="connsiteX90" fmla="*/ 2994269 w 17030978"/>
              <a:gd name="connsiteY90" fmla="*/ 31750 h 122429"/>
              <a:gd name="connsiteX91" fmla="*/ 3037356 w 17030978"/>
              <a:gd name="connsiteY91" fmla="*/ 40449 h 122429"/>
              <a:gd name="connsiteX92" fmla="*/ 3042690 w 17030978"/>
              <a:gd name="connsiteY92" fmla="*/ 44045 h 122429"/>
              <a:gd name="connsiteX93" fmla="*/ 3050527 w 17030978"/>
              <a:gd name="connsiteY93" fmla="*/ 32421 h 122429"/>
              <a:gd name="connsiteX94" fmla="*/ 3128800 w 17030978"/>
              <a:gd name="connsiteY94" fmla="*/ 0 h 122429"/>
              <a:gd name="connsiteX95" fmla="*/ 3207072 w 17030978"/>
              <a:gd name="connsiteY95" fmla="*/ 32421 h 122429"/>
              <a:gd name="connsiteX96" fmla="*/ 3214539 w 17030978"/>
              <a:gd name="connsiteY96" fmla="*/ 43496 h 122429"/>
              <a:gd name="connsiteX97" fmla="*/ 3219059 w 17030978"/>
              <a:gd name="connsiteY97" fmla="*/ 40449 h 122429"/>
              <a:gd name="connsiteX98" fmla="*/ 3262147 w 17030978"/>
              <a:gd name="connsiteY98" fmla="*/ 31750 h 122429"/>
              <a:gd name="connsiteX99" fmla="*/ 3305232 w 17030978"/>
              <a:gd name="connsiteY99" fmla="*/ 40449 h 122429"/>
              <a:gd name="connsiteX100" fmla="*/ 3310564 w 17030978"/>
              <a:gd name="connsiteY100" fmla="*/ 44044 h 122429"/>
              <a:gd name="connsiteX101" fmla="*/ 3318400 w 17030978"/>
              <a:gd name="connsiteY101" fmla="*/ 32421 h 122429"/>
              <a:gd name="connsiteX102" fmla="*/ 3396671 w 17030978"/>
              <a:gd name="connsiteY102" fmla="*/ 0 h 122429"/>
              <a:gd name="connsiteX103" fmla="*/ 3474945 w 17030978"/>
              <a:gd name="connsiteY103" fmla="*/ 32421 h 122429"/>
              <a:gd name="connsiteX104" fmla="*/ 3482412 w 17030978"/>
              <a:gd name="connsiteY104" fmla="*/ 43497 h 122429"/>
              <a:gd name="connsiteX105" fmla="*/ 3486935 w 17030978"/>
              <a:gd name="connsiteY105" fmla="*/ 40449 h 122429"/>
              <a:gd name="connsiteX106" fmla="*/ 3530021 w 17030978"/>
              <a:gd name="connsiteY106" fmla="*/ 31750 h 122429"/>
              <a:gd name="connsiteX107" fmla="*/ 3573110 w 17030978"/>
              <a:gd name="connsiteY107" fmla="*/ 40449 h 122429"/>
              <a:gd name="connsiteX108" fmla="*/ 3578441 w 17030978"/>
              <a:gd name="connsiteY108" fmla="*/ 44043 h 122429"/>
              <a:gd name="connsiteX109" fmla="*/ 3586277 w 17030978"/>
              <a:gd name="connsiteY109" fmla="*/ 32421 h 122429"/>
              <a:gd name="connsiteX110" fmla="*/ 3664549 w 17030978"/>
              <a:gd name="connsiteY110" fmla="*/ 0 h 122429"/>
              <a:gd name="connsiteX111" fmla="*/ 3742823 w 17030978"/>
              <a:gd name="connsiteY111" fmla="*/ 32421 h 122429"/>
              <a:gd name="connsiteX112" fmla="*/ 3750290 w 17030978"/>
              <a:gd name="connsiteY112" fmla="*/ 43497 h 122429"/>
              <a:gd name="connsiteX113" fmla="*/ 3754813 w 17030978"/>
              <a:gd name="connsiteY113" fmla="*/ 40449 h 122429"/>
              <a:gd name="connsiteX114" fmla="*/ 3797899 w 17030978"/>
              <a:gd name="connsiteY114" fmla="*/ 31750 h 122429"/>
              <a:gd name="connsiteX115" fmla="*/ 3840988 w 17030978"/>
              <a:gd name="connsiteY115" fmla="*/ 40449 h 122429"/>
              <a:gd name="connsiteX116" fmla="*/ 3846320 w 17030978"/>
              <a:gd name="connsiteY116" fmla="*/ 44044 h 122429"/>
              <a:gd name="connsiteX117" fmla="*/ 3854155 w 17030978"/>
              <a:gd name="connsiteY117" fmla="*/ 32421 h 122429"/>
              <a:gd name="connsiteX118" fmla="*/ 3932428 w 17030978"/>
              <a:gd name="connsiteY118" fmla="*/ 0 h 122429"/>
              <a:gd name="connsiteX119" fmla="*/ 4010702 w 17030978"/>
              <a:gd name="connsiteY119" fmla="*/ 32421 h 122429"/>
              <a:gd name="connsiteX120" fmla="*/ 4018169 w 17030978"/>
              <a:gd name="connsiteY120" fmla="*/ 43497 h 122429"/>
              <a:gd name="connsiteX121" fmla="*/ 4022691 w 17030978"/>
              <a:gd name="connsiteY121" fmla="*/ 40449 h 122429"/>
              <a:gd name="connsiteX122" fmla="*/ 4065778 w 17030978"/>
              <a:gd name="connsiteY122" fmla="*/ 31750 h 122429"/>
              <a:gd name="connsiteX123" fmla="*/ 4108867 w 17030978"/>
              <a:gd name="connsiteY123" fmla="*/ 40449 h 122429"/>
              <a:gd name="connsiteX124" fmla="*/ 4114198 w 17030978"/>
              <a:gd name="connsiteY124" fmla="*/ 44043 h 122429"/>
              <a:gd name="connsiteX125" fmla="*/ 4122033 w 17030978"/>
              <a:gd name="connsiteY125" fmla="*/ 32421 h 122429"/>
              <a:gd name="connsiteX126" fmla="*/ 4200306 w 17030978"/>
              <a:gd name="connsiteY126" fmla="*/ 0 h 122429"/>
              <a:gd name="connsiteX127" fmla="*/ 4278580 w 17030978"/>
              <a:gd name="connsiteY127" fmla="*/ 32421 h 122429"/>
              <a:gd name="connsiteX128" fmla="*/ 4286047 w 17030978"/>
              <a:gd name="connsiteY128" fmla="*/ 43497 h 122429"/>
              <a:gd name="connsiteX129" fmla="*/ 4290569 w 17030978"/>
              <a:gd name="connsiteY129" fmla="*/ 40449 h 122429"/>
              <a:gd name="connsiteX130" fmla="*/ 4333656 w 17030978"/>
              <a:gd name="connsiteY130" fmla="*/ 31750 h 122429"/>
              <a:gd name="connsiteX131" fmla="*/ 4376745 w 17030978"/>
              <a:gd name="connsiteY131" fmla="*/ 40449 h 122429"/>
              <a:gd name="connsiteX132" fmla="*/ 4382076 w 17030978"/>
              <a:gd name="connsiteY132" fmla="*/ 44043 h 122429"/>
              <a:gd name="connsiteX133" fmla="*/ 4389911 w 17030978"/>
              <a:gd name="connsiteY133" fmla="*/ 32421 h 122429"/>
              <a:gd name="connsiteX134" fmla="*/ 4468184 w 17030978"/>
              <a:gd name="connsiteY134" fmla="*/ 0 h 122429"/>
              <a:gd name="connsiteX135" fmla="*/ 4546458 w 17030978"/>
              <a:gd name="connsiteY135" fmla="*/ 32421 h 122429"/>
              <a:gd name="connsiteX136" fmla="*/ 4553925 w 17030978"/>
              <a:gd name="connsiteY136" fmla="*/ 43497 h 122429"/>
              <a:gd name="connsiteX137" fmla="*/ 4558447 w 17030978"/>
              <a:gd name="connsiteY137" fmla="*/ 40449 h 122429"/>
              <a:gd name="connsiteX138" fmla="*/ 4601534 w 17030978"/>
              <a:gd name="connsiteY138" fmla="*/ 31750 h 122429"/>
              <a:gd name="connsiteX139" fmla="*/ 4644623 w 17030978"/>
              <a:gd name="connsiteY139" fmla="*/ 40449 h 122429"/>
              <a:gd name="connsiteX140" fmla="*/ 4649955 w 17030978"/>
              <a:gd name="connsiteY140" fmla="*/ 44044 h 122429"/>
              <a:gd name="connsiteX141" fmla="*/ 4657790 w 17030978"/>
              <a:gd name="connsiteY141" fmla="*/ 32421 h 122429"/>
              <a:gd name="connsiteX142" fmla="*/ 4736064 w 17030978"/>
              <a:gd name="connsiteY142" fmla="*/ 0 h 122429"/>
              <a:gd name="connsiteX143" fmla="*/ 4814337 w 17030978"/>
              <a:gd name="connsiteY143" fmla="*/ 32421 h 122429"/>
              <a:gd name="connsiteX144" fmla="*/ 4821804 w 17030978"/>
              <a:gd name="connsiteY144" fmla="*/ 43497 h 122429"/>
              <a:gd name="connsiteX145" fmla="*/ 4826326 w 17030978"/>
              <a:gd name="connsiteY145" fmla="*/ 40449 h 122429"/>
              <a:gd name="connsiteX146" fmla="*/ 4869413 w 17030978"/>
              <a:gd name="connsiteY146" fmla="*/ 31750 h 122429"/>
              <a:gd name="connsiteX147" fmla="*/ 4912502 w 17030978"/>
              <a:gd name="connsiteY147" fmla="*/ 40449 h 122429"/>
              <a:gd name="connsiteX148" fmla="*/ 4917833 w 17030978"/>
              <a:gd name="connsiteY148" fmla="*/ 44043 h 122429"/>
              <a:gd name="connsiteX149" fmla="*/ 4925668 w 17030978"/>
              <a:gd name="connsiteY149" fmla="*/ 32421 h 122429"/>
              <a:gd name="connsiteX150" fmla="*/ 5003941 w 17030978"/>
              <a:gd name="connsiteY150" fmla="*/ 0 h 122429"/>
              <a:gd name="connsiteX151" fmla="*/ 5082215 w 17030978"/>
              <a:gd name="connsiteY151" fmla="*/ 32421 h 122429"/>
              <a:gd name="connsiteX152" fmla="*/ 5089682 w 17030978"/>
              <a:gd name="connsiteY152" fmla="*/ 43497 h 122429"/>
              <a:gd name="connsiteX153" fmla="*/ 5094204 w 17030978"/>
              <a:gd name="connsiteY153" fmla="*/ 40449 h 122429"/>
              <a:gd name="connsiteX154" fmla="*/ 5137291 w 17030978"/>
              <a:gd name="connsiteY154" fmla="*/ 31750 h 122429"/>
              <a:gd name="connsiteX155" fmla="*/ 5180380 w 17030978"/>
              <a:gd name="connsiteY155" fmla="*/ 40449 h 122429"/>
              <a:gd name="connsiteX156" fmla="*/ 5185711 w 17030978"/>
              <a:gd name="connsiteY156" fmla="*/ 44043 h 122429"/>
              <a:gd name="connsiteX157" fmla="*/ 5193546 w 17030978"/>
              <a:gd name="connsiteY157" fmla="*/ 32421 h 122429"/>
              <a:gd name="connsiteX158" fmla="*/ 5271819 w 17030978"/>
              <a:gd name="connsiteY158" fmla="*/ 0 h 122429"/>
              <a:gd name="connsiteX159" fmla="*/ 5350093 w 17030978"/>
              <a:gd name="connsiteY159" fmla="*/ 32421 h 122429"/>
              <a:gd name="connsiteX160" fmla="*/ 5357560 w 17030978"/>
              <a:gd name="connsiteY160" fmla="*/ 43497 h 122429"/>
              <a:gd name="connsiteX161" fmla="*/ 5362082 w 17030978"/>
              <a:gd name="connsiteY161" fmla="*/ 40449 h 122429"/>
              <a:gd name="connsiteX162" fmla="*/ 5405169 w 17030978"/>
              <a:gd name="connsiteY162" fmla="*/ 31750 h 122429"/>
              <a:gd name="connsiteX163" fmla="*/ 5448258 w 17030978"/>
              <a:gd name="connsiteY163" fmla="*/ 40449 h 122429"/>
              <a:gd name="connsiteX164" fmla="*/ 5453590 w 17030978"/>
              <a:gd name="connsiteY164" fmla="*/ 44044 h 122429"/>
              <a:gd name="connsiteX165" fmla="*/ 5461425 w 17030978"/>
              <a:gd name="connsiteY165" fmla="*/ 32421 h 122429"/>
              <a:gd name="connsiteX166" fmla="*/ 5539699 w 17030978"/>
              <a:gd name="connsiteY166" fmla="*/ 0 h 122429"/>
              <a:gd name="connsiteX167" fmla="*/ 5617972 w 17030978"/>
              <a:gd name="connsiteY167" fmla="*/ 32421 h 122429"/>
              <a:gd name="connsiteX168" fmla="*/ 5625439 w 17030978"/>
              <a:gd name="connsiteY168" fmla="*/ 43497 h 122429"/>
              <a:gd name="connsiteX169" fmla="*/ 5629961 w 17030978"/>
              <a:gd name="connsiteY169" fmla="*/ 40449 h 122429"/>
              <a:gd name="connsiteX170" fmla="*/ 5673048 w 17030978"/>
              <a:gd name="connsiteY170" fmla="*/ 31750 h 122429"/>
              <a:gd name="connsiteX171" fmla="*/ 5716137 w 17030978"/>
              <a:gd name="connsiteY171" fmla="*/ 40449 h 122429"/>
              <a:gd name="connsiteX172" fmla="*/ 5721468 w 17030978"/>
              <a:gd name="connsiteY172" fmla="*/ 44043 h 122429"/>
              <a:gd name="connsiteX173" fmla="*/ 5729303 w 17030978"/>
              <a:gd name="connsiteY173" fmla="*/ 32421 h 122429"/>
              <a:gd name="connsiteX174" fmla="*/ 5807577 w 17030978"/>
              <a:gd name="connsiteY174" fmla="*/ 0 h 122429"/>
              <a:gd name="connsiteX175" fmla="*/ 5885850 w 17030978"/>
              <a:gd name="connsiteY175" fmla="*/ 32421 h 122429"/>
              <a:gd name="connsiteX176" fmla="*/ 5893317 w 17030978"/>
              <a:gd name="connsiteY176" fmla="*/ 43497 h 122429"/>
              <a:gd name="connsiteX177" fmla="*/ 5897839 w 17030978"/>
              <a:gd name="connsiteY177" fmla="*/ 40449 h 122429"/>
              <a:gd name="connsiteX178" fmla="*/ 5940926 w 17030978"/>
              <a:gd name="connsiteY178" fmla="*/ 31750 h 122429"/>
              <a:gd name="connsiteX179" fmla="*/ 5984015 w 17030978"/>
              <a:gd name="connsiteY179" fmla="*/ 40449 h 122429"/>
              <a:gd name="connsiteX180" fmla="*/ 5989346 w 17030978"/>
              <a:gd name="connsiteY180" fmla="*/ 44043 h 122429"/>
              <a:gd name="connsiteX181" fmla="*/ 5997181 w 17030978"/>
              <a:gd name="connsiteY181" fmla="*/ 32421 h 122429"/>
              <a:gd name="connsiteX182" fmla="*/ 6075455 w 17030978"/>
              <a:gd name="connsiteY182" fmla="*/ 0 h 122429"/>
              <a:gd name="connsiteX183" fmla="*/ 6153728 w 17030978"/>
              <a:gd name="connsiteY183" fmla="*/ 32421 h 122429"/>
              <a:gd name="connsiteX184" fmla="*/ 6161195 w 17030978"/>
              <a:gd name="connsiteY184" fmla="*/ 43497 h 122429"/>
              <a:gd name="connsiteX185" fmla="*/ 6165717 w 17030978"/>
              <a:gd name="connsiteY185" fmla="*/ 40449 h 122429"/>
              <a:gd name="connsiteX186" fmla="*/ 6208804 w 17030978"/>
              <a:gd name="connsiteY186" fmla="*/ 31750 h 122429"/>
              <a:gd name="connsiteX187" fmla="*/ 6251893 w 17030978"/>
              <a:gd name="connsiteY187" fmla="*/ 40449 h 122429"/>
              <a:gd name="connsiteX188" fmla="*/ 6257225 w 17030978"/>
              <a:gd name="connsiteY188" fmla="*/ 44044 h 122429"/>
              <a:gd name="connsiteX189" fmla="*/ 6265060 w 17030978"/>
              <a:gd name="connsiteY189" fmla="*/ 32421 h 122429"/>
              <a:gd name="connsiteX190" fmla="*/ 6343334 w 17030978"/>
              <a:gd name="connsiteY190" fmla="*/ 0 h 122429"/>
              <a:gd name="connsiteX191" fmla="*/ 6421607 w 17030978"/>
              <a:gd name="connsiteY191" fmla="*/ 32421 h 122429"/>
              <a:gd name="connsiteX192" fmla="*/ 6429074 w 17030978"/>
              <a:gd name="connsiteY192" fmla="*/ 43497 h 122429"/>
              <a:gd name="connsiteX193" fmla="*/ 6433596 w 17030978"/>
              <a:gd name="connsiteY193" fmla="*/ 40449 h 122429"/>
              <a:gd name="connsiteX194" fmla="*/ 6476684 w 17030978"/>
              <a:gd name="connsiteY194" fmla="*/ 31750 h 122429"/>
              <a:gd name="connsiteX195" fmla="*/ 6519772 w 17030978"/>
              <a:gd name="connsiteY195" fmla="*/ 40449 h 122429"/>
              <a:gd name="connsiteX196" fmla="*/ 6525103 w 17030978"/>
              <a:gd name="connsiteY196" fmla="*/ 44043 h 122429"/>
              <a:gd name="connsiteX197" fmla="*/ 6532938 w 17030978"/>
              <a:gd name="connsiteY197" fmla="*/ 32421 h 122429"/>
              <a:gd name="connsiteX198" fmla="*/ 6611212 w 17030978"/>
              <a:gd name="connsiteY198" fmla="*/ 0 h 122429"/>
              <a:gd name="connsiteX199" fmla="*/ 6689485 w 17030978"/>
              <a:gd name="connsiteY199" fmla="*/ 32421 h 122429"/>
              <a:gd name="connsiteX200" fmla="*/ 6696952 w 17030978"/>
              <a:gd name="connsiteY200" fmla="*/ 43497 h 122429"/>
              <a:gd name="connsiteX201" fmla="*/ 6701474 w 17030978"/>
              <a:gd name="connsiteY201" fmla="*/ 40449 h 122429"/>
              <a:gd name="connsiteX202" fmla="*/ 6744561 w 17030978"/>
              <a:gd name="connsiteY202" fmla="*/ 31750 h 122429"/>
              <a:gd name="connsiteX203" fmla="*/ 6787650 w 17030978"/>
              <a:gd name="connsiteY203" fmla="*/ 40449 h 122429"/>
              <a:gd name="connsiteX204" fmla="*/ 6792981 w 17030978"/>
              <a:gd name="connsiteY204" fmla="*/ 44043 h 122429"/>
              <a:gd name="connsiteX205" fmla="*/ 6800816 w 17030978"/>
              <a:gd name="connsiteY205" fmla="*/ 32421 h 122429"/>
              <a:gd name="connsiteX206" fmla="*/ 6879090 w 17030978"/>
              <a:gd name="connsiteY206" fmla="*/ 0 h 122429"/>
              <a:gd name="connsiteX207" fmla="*/ 6957363 w 17030978"/>
              <a:gd name="connsiteY207" fmla="*/ 32421 h 122429"/>
              <a:gd name="connsiteX208" fmla="*/ 6964830 w 17030978"/>
              <a:gd name="connsiteY208" fmla="*/ 43497 h 122429"/>
              <a:gd name="connsiteX209" fmla="*/ 6969352 w 17030978"/>
              <a:gd name="connsiteY209" fmla="*/ 40449 h 122429"/>
              <a:gd name="connsiteX210" fmla="*/ 7012439 w 17030978"/>
              <a:gd name="connsiteY210" fmla="*/ 31750 h 122429"/>
              <a:gd name="connsiteX211" fmla="*/ 7055528 w 17030978"/>
              <a:gd name="connsiteY211" fmla="*/ 40449 h 122429"/>
              <a:gd name="connsiteX212" fmla="*/ 7060859 w 17030978"/>
              <a:gd name="connsiteY212" fmla="*/ 44044 h 122429"/>
              <a:gd name="connsiteX213" fmla="*/ 7068695 w 17030978"/>
              <a:gd name="connsiteY213" fmla="*/ 32421 h 122429"/>
              <a:gd name="connsiteX214" fmla="*/ 7146969 w 17030978"/>
              <a:gd name="connsiteY214" fmla="*/ 0 h 122429"/>
              <a:gd name="connsiteX215" fmla="*/ 7225241 w 17030978"/>
              <a:gd name="connsiteY215" fmla="*/ 32421 h 122429"/>
              <a:gd name="connsiteX216" fmla="*/ 7232710 w 17030978"/>
              <a:gd name="connsiteY216" fmla="*/ 43497 h 122429"/>
              <a:gd name="connsiteX217" fmla="*/ 7237231 w 17030978"/>
              <a:gd name="connsiteY217" fmla="*/ 40449 h 122429"/>
              <a:gd name="connsiteX218" fmla="*/ 7280319 w 17030978"/>
              <a:gd name="connsiteY218" fmla="*/ 31750 h 122429"/>
              <a:gd name="connsiteX219" fmla="*/ 7323407 w 17030978"/>
              <a:gd name="connsiteY219" fmla="*/ 40449 h 122429"/>
              <a:gd name="connsiteX220" fmla="*/ 7328737 w 17030978"/>
              <a:gd name="connsiteY220" fmla="*/ 44043 h 122429"/>
              <a:gd name="connsiteX221" fmla="*/ 7336573 w 17030978"/>
              <a:gd name="connsiteY221" fmla="*/ 32421 h 122429"/>
              <a:gd name="connsiteX222" fmla="*/ 7414847 w 17030978"/>
              <a:gd name="connsiteY222" fmla="*/ 0 h 122429"/>
              <a:gd name="connsiteX223" fmla="*/ 7493119 w 17030978"/>
              <a:gd name="connsiteY223" fmla="*/ 32421 h 122429"/>
              <a:gd name="connsiteX224" fmla="*/ 7500587 w 17030978"/>
              <a:gd name="connsiteY224" fmla="*/ 43497 h 122429"/>
              <a:gd name="connsiteX225" fmla="*/ 7505109 w 17030978"/>
              <a:gd name="connsiteY225" fmla="*/ 40449 h 122429"/>
              <a:gd name="connsiteX226" fmla="*/ 7548196 w 17030978"/>
              <a:gd name="connsiteY226" fmla="*/ 31750 h 122429"/>
              <a:gd name="connsiteX227" fmla="*/ 7591283 w 17030978"/>
              <a:gd name="connsiteY227" fmla="*/ 40449 h 122429"/>
              <a:gd name="connsiteX228" fmla="*/ 7596615 w 17030978"/>
              <a:gd name="connsiteY228" fmla="*/ 44043 h 122429"/>
              <a:gd name="connsiteX229" fmla="*/ 7604451 w 17030978"/>
              <a:gd name="connsiteY229" fmla="*/ 32421 h 122429"/>
              <a:gd name="connsiteX230" fmla="*/ 7682724 w 17030978"/>
              <a:gd name="connsiteY230" fmla="*/ 0 h 122429"/>
              <a:gd name="connsiteX231" fmla="*/ 7760997 w 17030978"/>
              <a:gd name="connsiteY231" fmla="*/ 32421 h 122429"/>
              <a:gd name="connsiteX232" fmla="*/ 7768465 w 17030978"/>
              <a:gd name="connsiteY232" fmla="*/ 43497 h 122429"/>
              <a:gd name="connsiteX233" fmla="*/ 7772987 w 17030978"/>
              <a:gd name="connsiteY233" fmla="*/ 40449 h 122429"/>
              <a:gd name="connsiteX234" fmla="*/ 7816074 w 17030978"/>
              <a:gd name="connsiteY234" fmla="*/ 31750 h 122429"/>
              <a:gd name="connsiteX235" fmla="*/ 7859161 w 17030978"/>
              <a:gd name="connsiteY235" fmla="*/ 40449 h 122429"/>
              <a:gd name="connsiteX236" fmla="*/ 7864494 w 17030978"/>
              <a:gd name="connsiteY236" fmla="*/ 44044 h 122429"/>
              <a:gd name="connsiteX237" fmla="*/ 7872330 w 17030978"/>
              <a:gd name="connsiteY237" fmla="*/ 32421 h 122429"/>
              <a:gd name="connsiteX238" fmla="*/ 7950603 w 17030978"/>
              <a:gd name="connsiteY238" fmla="*/ 0 h 122429"/>
              <a:gd name="connsiteX239" fmla="*/ 8028876 w 17030978"/>
              <a:gd name="connsiteY239" fmla="*/ 32421 h 122429"/>
              <a:gd name="connsiteX240" fmla="*/ 8036344 w 17030978"/>
              <a:gd name="connsiteY240" fmla="*/ 43497 h 122429"/>
              <a:gd name="connsiteX241" fmla="*/ 8040866 w 17030978"/>
              <a:gd name="connsiteY241" fmla="*/ 40449 h 122429"/>
              <a:gd name="connsiteX242" fmla="*/ 8083953 w 17030978"/>
              <a:gd name="connsiteY242" fmla="*/ 31750 h 122429"/>
              <a:gd name="connsiteX243" fmla="*/ 8127040 w 17030978"/>
              <a:gd name="connsiteY243" fmla="*/ 40449 h 122429"/>
              <a:gd name="connsiteX244" fmla="*/ 8132366 w 17030978"/>
              <a:gd name="connsiteY244" fmla="*/ 44040 h 122429"/>
              <a:gd name="connsiteX245" fmla="*/ 8140200 w 17030978"/>
              <a:gd name="connsiteY245" fmla="*/ 32421 h 122429"/>
              <a:gd name="connsiteX246" fmla="*/ 8218473 w 17030978"/>
              <a:gd name="connsiteY246" fmla="*/ 0 h 122429"/>
              <a:gd name="connsiteX247" fmla="*/ 8296746 w 17030978"/>
              <a:gd name="connsiteY247" fmla="*/ 32421 h 122429"/>
              <a:gd name="connsiteX248" fmla="*/ 8304214 w 17030978"/>
              <a:gd name="connsiteY248" fmla="*/ 43497 h 122429"/>
              <a:gd name="connsiteX249" fmla="*/ 8308736 w 17030978"/>
              <a:gd name="connsiteY249" fmla="*/ 40449 h 122429"/>
              <a:gd name="connsiteX250" fmla="*/ 8351823 w 17030978"/>
              <a:gd name="connsiteY250" fmla="*/ 31750 h 122429"/>
              <a:gd name="connsiteX251" fmla="*/ 8394911 w 17030978"/>
              <a:gd name="connsiteY251" fmla="*/ 40449 h 122429"/>
              <a:gd name="connsiteX252" fmla="*/ 8400523 w 17030978"/>
              <a:gd name="connsiteY252" fmla="*/ 44233 h 122429"/>
              <a:gd name="connsiteX253" fmla="*/ 8408487 w 17030978"/>
              <a:gd name="connsiteY253" fmla="*/ 32422 h 122429"/>
              <a:gd name="connsiteX254" fmla="*/ 8486760 w 17030978"/>
              <a:gd name="connsiteY254" fmla="*/ 0 h 122429"/>
              <a:gd name="connsiteX255" fmla="*/ 8565033 w 17030978"/>
              <a:gd name="connsiteY255" fmla="*/ 32421 h 122429"/>
              <a:gd name="connsiteX256" fmla="*/ 8572500 w 17030978"/>
              <a:gd name="connsiteY256" fmla="*/ 43496 h 122429"/>
              <a:gd name="connsiteX257" fmla="*/ 8577020 w 17030978"/>
              <a:gd name="connsiteY257" fmla="*/ 40449 h 122429"/>
              <a:gd name="connsiteX258" fmla="*/ 8620107 w 17030978"/>
              <a:gd name="connsiteY258" fmla="*/ 31750 h 122429"/>
              <a:gd name="connsiteX259" fmla="*/ 8663194 w 17030978"/>
              <a:gd name="connsiteY259" fmla="*/ 40449 h 122429"/>
              <a:gd name="connsiteX260" fmla="*/ 8668528 w 17030978"/>
              <a:gd name="connsiteY260" fmla="*/ 44044 h 122429"/>
              <a:gd name="connsiteX261" fmla="*/ 8676365 w 17030978"/>
              <a:gd name="connsiteY261" fmla="*/ 32421 h 122429"/>
              <a:gd name="connsiteX262" fmla="*/ 8754638 w 17030978"/>
              <a:gd name="connsiteY262" fmla="*/ 0 h 122429"/>
              <a:gd name="connsiteX263" fmla="*/ 8832911 w 17030978"/>
              <a:gd name="connsiteY263" fmla="*/ 32421 h 122429"/>
              <a:gd name="connsiteX264" fmla="*/ 8840378 w 17030978"/>
              <a:gd name="connsiteY264" fmla="*/ 43496 h 122429"/>
              <a:gd name="connsiteX265" fmla="*/ 8844898 w 17030978"/>
              <a:gd name="connsiteY265" fmla="*/ 40449 h 122429"/>
              <a:gd name="connsiteX266" fmla="*/ 8887985 w 17030978"/>
              <a:gd name="connsiteY266" fmla="*/ 31750 h 122429"/>
              <a:gd name="connsiteX267" fmla="*/ 8931073 w 17030978"/>
              <a:gd name="connsiteY267" fmla="*/ 40449 h 122429"/>
              <a:gd name="connsiteX268" fmla="*/ 8936406 w 17030978"/>
              <a:gd name="connsiteY268" fmla="*/ 44045 h 122429"/>
              <a:gd name="connsiteX269" fmla="*/ 8944244 w 17030978"/>
              <a:gd name="connsiteY269" fmla="*/ 32421 h 122429"/>
              <a:gd name="connsiteX270" fmla="*/ 9022517 w 17030978"/>
              <a:gd name="connsiteY270" fmla="*/ 0 h 122429"/>
              <a:gd name="connsiteX271" fmla="*/ 9100790 w 17030978"/>
              <a:gd name="connsiteY271" fmla="*/ 32421 h 122429"/>
              <a:gd name="connsiteX272" fmla="*/ 9108257 w 17030978"/>
              <a:gd name="connsiteY272" fmla="*/ 43496 h 122429"/>
              <a:gd name="connsiteX273" fmla="*/ 9112777 w 17030978"/>
              <a:gd name="connsiteY273" fmla="*/ 40449 h 122429"/>
              <a:gd name="connsiteX274" fmla="*/ 9155865 w 17030978"/>
              <a:gd name="connsiteY274" fmla="*/ 31750 h 122429"/>
              <a:gd name="connsiteX275" fmla="*/ 9198952 w 17030978"/>
              <a:gd name="connsiteY275" fmla="*/ 40449 h 122429"/>
              <a:gd name="connsiteX276" fmla="*/ 9204286 w 17030978"/>
              <a:gd name="connsiteY276" fmla="*/ 44045 h 122429"/>
              <a:gd name="connsiteX277" fmla="*/ 9212123 w 17030978"/>
              <a:gd name="connsiteY277" fmla="*/ 32421 h 122429"/>
              <a:gd name="connsiteX278" fmla="*/ 9290396 w 17030978"/>
              <a:gd name="connsiteY278" fmla="*/ 0 h 122429"/>
              <a:gd name="connsiteX279" fmla="*/ 9368669 w 17030978"/>
              <a:gd name="connsiteY279" fmla="*/ 32421 h 122429"/>
              <a:gd name="connsiteX280" fmla="*/ 9376137 w 17030978"/>
              <a:gd name="connsiteY280" fmla="*/ 43496 h 122429"/>
              <a:gd name="connsiteX281" fmla="*/ 9380656 w 17030978"/>
              <a:gd name="connsiteY281" fmla="*/ 40449 h 122429"/>
              <a:gd name="connsiteX282" fmla="*/ 9423744 w 17030978"/>
              <a:gd name="connsiteY282" fmla="*/ 31750 h 122429"/>
              <a:gd name="connsiteX283" fmla="*/ 9466831 w 17030978"/>
              <a:gd name="connsiteY283" fmla="*/ 40449 h 122429"/>
              <a:gd name="connsiteX284" fmla="*/ 9472164 w 17030978"/>
              <a:gd name="connsiteY284" fmla="*/ 44045 h 122429"/>
              <a:gd name="connsiteX285" fmla="*/ 9480002 w 17030978"/>
              <a:gd name="connsiteY285" fmla="*/ 32421 h 122429"/>
              <a:gd name="connsiteX286" fmla="*/ 9558275 w 17030978"/>
              <a:gd name="connsiteY286" fmla="*/ 0 h 122429"/>
              <a:gd name="connsiteX287" fmla="*/ 9636548 w 17030978"/>
              <a:gd name="connsiteY287" fmla="*/ 32421 h 122429"/>
              <a:gd name="connsiteX288" fmla="*/ 9644015 w 17030978"/>
              <a:gd name="connsiteY288" fmla="*/ 43496 h 122429"/>
              <a:gd name="connsiteX289" fmla="*/ 9648535 w 17030978"/>
              <a:gd name="connsiteY289" fmla="*/ 40449 h 122429"/>
              <a:gd name="connsiteX290" fmla="*/ 9691622 w 17030978"/>
              <a:gd name="connsiteY290" fmla="*/ 31750 h 122429"/>
              <a:gd name="connsiteX291" fmla="*/ 9734710 w 17030978"/>
              <a:gd name="connsiteY291" fmla="*/ 40449 h 122429"/>
              <a:gd name="connsiteX292" fmla="*/ 9740043 w 17030978"/>
              <a:gd name="connsiteY292" fmla="*/ 44045 h 122429"/>
              <a:gd name="connsiteX293" fmla="*/ 9747880 w 17030978"/>
              <a:gd name="connsiteY293" fmla="*/ 32421 h 122429"/>
              <a:gd name="connsiteX294" fmla="*/ 9826155 w 17030978"/>
              <a:gd name="connsiteY294" fmla="*/ 0 h 122429"/>
              <a:gd name="connsiteX295" fmla="*/ 9904427 w 17030978"/>
              <a:gd name="connsiteY295" fmla="*/ 32421 h 122429"/>
              <a:gd name="connsiteX296" fmla="*/ 9911894 w 17030978"/>
              <a:gd name="connsiteY296" fmla="*/ 43496 h 122429"/>
              <a:gd name="connsiteX297" fmla="*/ 9916414 w 17030978"/>
              <a:gd name="connsiteY297" fmla="*/ 40449 h 122429"/>
              <a:gd name="connsiteX298" fmla="*/ 9959501 w 17030978"/>
              <a:gd name="connsiteY298" fmla="*/ 31750 h 122429"/>
              <a:gd name="connsiteX299" fmla="*/ 10002588 w 17030978"/>
              <a:gd name="connsiteY299" fmla="*/ 40449 h 122429"/>
              <a:gd name="connsiteX300" fmla="*/ 10007922 w 17030978"/>
              <a:gd name="connsiteY300" fmla="*/ 44044 h 122429"/>
              <a:gd name="connsiteX301" fmla="*/ 10015758 w 17030978"/>
              <a:gd name="connsiteY301" fmla="*/ 32421 h 122429"/>
              <a:gd name="connsiteX302" fmla="*/ 10094032 w 17030978"/>
              <a:gd name="connsiteY302" fmla="*/ 0 h 122429"/>
              <a:gd name="connsiteX303" fmla="*/ 10172305 w 17030978"/>
              <a:gd name="connsiteY303" fmla="*/ 32421 h 122429"/>
              <a:gd name="connsiteX304" fmla="*/ 10179772 w 17030978"/>
              <a:gd name="connsiteY304" fmla="*/ 43496 h 122429"/>
              <a:gd name="connsiteX305" fmla="*/ 10184291 w 17030978"/>
              <a:gd name="connsiteY305" fmla="*/ 40449 h 122429"/>
              <a:gd name="connsiteX306" fmla="*/ 10227378 w 17030978"/>
              <a:gd name="connsiteY306" fmla="*/ 31750 h 122429"/>
              <a:gd name="connsiteX307" fmla="*/ 10270466 w 17030978"/>
              <a:gd name="connsiteY307" fmla="*/ 40449 h 122429"/>
              <a:gd name="connsiteX308" fmla="*/ 10275799 w 17030978"/>
              <a:gd name="connsiteY308" fmla="*/ 44044 h 122429"/>
              <a:gd name="connsiteX309" fmla="*/ 10283636 w 17030978"/>
              <a:gd name="connsiteY309" fmla="*/ 32421 h 122429"/>
              <a:gd name="connsiteX310" fmla="*/ 10361907 w 17030978"/>
              <a:gd name="connsiteY310" fmla="*/ 0 h 122429"/>
              <a:gd name="connsiteX311" fmla="*/ 10440182 w 17030978"/>
              <a:gd name="connsiteY311" fmla="*/ 32421 h 122429"/>
              <a:gd name="connsiteX312" fmla="*/ 10447649 w 17030978"/>
              <a:gd name="connsiteY312" fmla="*/ 43496 h 122429"/>
              <a:gd name="connsiteX313" fmla="*/ 10452168 w 17030978"/>
              <a:gd name="connsiteY313" fmla="*/ 40449 h 122429"/>
              <a:gd name="connsiteX314" fmla="*/ 10495257 w 17030978"/>
              <a:gd name="connsiteY314" fmla="*/ 31750 h 122429"/>
              <a:gd name="connsiteX315" fmla="*/ 10538343 w 17030978"/>
              <a:gd name="connsiteY315" fmla="*/ 40449 h 122429"/>
              <a:gd name="connsiteX316" fmla="*/ 10543678 w 17030978"/>
              <a:gd name="connsiteY316" fmla="*/ 44045 h 122429"/>
              <a:gd name="connsiteX317" fmla="*/ 10551514 w 17030978"/>
              <a:gd name="connsiteY317" fmla="*/ 32421 h 122429"/>
              <a:gd name="connsiteX318" fmla="*/ 10629787 w 17030978"/>
              <a:gd name="connsiteY318" fmla="*/ 0 h 122429"/>
              <a:gd name="connsiteX319" fmla="*/ 10708060 w 17030978"/>
              <a:gd name="connsiteY319" fmla="*/ 32421 h 122429"/>
              <a:gd name="connsiteX320" fmla="*/ 10715526 w 17030978"/>
              <a:gd name="connsiteY320" fmla="*/ 43496 h 122429"/>
              <a:gd name="connsiteX321" fmla="*/ 10720047 w 17030978"/>
              <a:gd name="connsiteY321" fmla="*/ 40449 h 122429"/>
              <a:gd name="connsiteX322" fmla="*/ 10763135 w 17030978"/>
              <a:gd name="connsiteY322" fmla="*/ 31750 h 122429"/>
              <a:gd name="connsiteX323" fmla="*/ 10806221 w 17030978"/>
              <a:gd name="connsiteY323" fmla="*/ 40449 h 122429"/>
              <a:gd name="connsiteX324" fmla="*/ 10811556 w 17030978"/>
              <a:gd name="connsiteY324" fmla="*/ 44045 h 122429"/>
              <a:gd name="connsiteX325" fmla="*/ 10819392 w 17030978"/>
              <a:gd name="connsiteY325" fmla="*/ 32421 h 122429"/>
              <a:gd name="connsiteX326" fmla="*/ 10897666 w 17030978"/>
              <a:gd name="connsiteY326" fmla="*/ 0 h 122429"/>
              <a:gd name="connsiteX327" fmla="*/ 10975939 w 17030978"/>
              <a:gd name="connsiteY327" fmla="*/ 32421 h 122429"/>
              <a:gd name="connsiteX328" fmla="*/ 10983405 w 17030978"/>
              <a:gd name="connsiteY328" fmla="*/ 43496 h 122429"/>
              <a:gd name="connsiteX329" fmla="*/ 10987925 w 17030978"/>
              <a:gd name="connsiteY329" fmla="*/ 40449 h 122429"/>
              <a:gd name="connsiteX330" fmla="*/ 11031011 w 17030978"/>
              <a:gd name="connsiteY330" fmla="*/ 31750 h 122429"/>
              <a:gd name="connsiteX331" fmla="*/ 11074100 w 17030978"/>
              <a:gd name="connsiteY331" fmla="*/ 40449 h 122429"/>
              <a:gd name="connsiteX332" fmla="*/ 11079433 w 17030978"/>
              <a:gd name="connsiteY332" fmla="*/ 44045 h 122429"/>
              <a:gd name="connsiteX333" fmla="*/ 11087270 w 17030978"/>
              <a:gd name="connsiteY333" fmla="*/ 32421 h 122429"/>
              <a:gd name="connsiteX334" fmla="*/ 11165543 w 17030978"/>
              <a:gd name="connsiteY334" fmla="*/ 0 h 122429"/>
              <a:gd name="connsiteX335" fmla="*/ 11243816 w 17030978"/>
              <a:gd name="connsiteY335" fmla="*/ 32421 h 122429"/>
              <a:gd name="connsiteX336" fmla="*/ 11251283 w 17030978"/>
              <a:gd name="connsiteY336" fmla="*/ 43496 h 122429"/>
              <a:gd name="connsiteX337" fmla="*/ 11255803 w 17030978"/>
              <a:gd name="connsiteY337" fmla="*/ 40449 h 122429"/>
              <a:gd name="connsiteX338" fmla="*/ 11298891 w 17030978"/>
              <a:gd name="connsiteY338" fmla="*/ 31750 h 122429"/>
              <a:gd name="connsiteX339" fmla="*/ 11341978 w 17030978"/>
              <a:gd name="connsiteY339" fmla="*/ 40449 h 122429"/>
              <a:gd name="connsiteX340" fmla="*/ 11347313 w 17030978"/>
              <a:gd name="connsiteY340" fmla="*/ 44045 h 122429"/>
              <a:gd name="connsiteX341" fmla="*/ 11355149 w 17030978"/>
              <a:gd name="connsiteY341" fmla="*/ 32421 h 122429"/>
              <a:gd name="connsiteX342" fmla="*/ 11433422 w 17030978"/>
              <a:gd name="connsiteY342" fmla="*/ 0 h 122429"/>
              <a:gd name="connsiteX343" fmla="*/ 11511695 w 17030978"/>
              <a:gd name="connsiteY343" fmla="*/ 32421 h 122429"/>
              <a:gd name="connsiteX344" fmla="*/ 11519161 w 17030978"/>
              <a:gd name="connsiteY344" fmla="*/ 43496 h 122429"/>
              <a:gd name="connsiteX345" fmla="*/ 11523682 w 17030978"/>
              <a:gd name="connsiteY345" fmla="*/ 40449 h 122429"/>
              <a:gd name="connsiteX346" fmla="*/ 11566769 w 17030978"/>
              <a:gd name="connsiteY346" fmla="*/ 31750 h 122429"/>
              <a:gd name="connsiteX347" fmla="*/ 11609856 w 17030978"/>
              <a:gd name="connsiteY347" fmla="*/ 40449 h 122429"/>
              <a:gd name="connsiteX348" fmla="*/ 11615190 w 17030978"/>
              <a:gd name="connsiteY348" fmla="*/ 44045 h 122429"/>
              <a:gd name="connsiteX349" fmla="*/ 11623027 w 17030978"/>
              <a:gd name="connsiteY349" fmla="*/ 32421 h 122429"/>
              <a:gd name="connsiteX350" fmla="*/ 11701300 w 17030978"/>
              <a:gd name="connsiteY350" fmla="*/ 0 h 122429"/>
              <a:gd name="connsiteX351" fmla="*/ 11779572 w 17030978"/>
              <a:gd name="connsiteY351" fmla="*/ 32421 h 122429"/>
              <a:gd name="connsiteX352" fmla="*/ 11787039 w 17030978"/>
              <a:gd name="connsiteY352" fmla="*/ 43496 h 122429"/>
              <a:gd name="connsiteX353" fmla="*/ 11791559 w 17030978"/>
              <a:gd name="connsiteY353" fmla="*/ 40449 h 122429"/>
              <a:gd name="connsiteX354" fmla="*/ 11834647 w 17030978"/>
              <a:gd name="connsiteY354" fmla="*/ 31750 h 122429"/>
              <a:gd name="connsiteX355" fmla="*/ 11877731 w 17030978"/>
              <a:gd name="connsiteY355" fmla="*/ 40449 h 122429"/>
              <a:gd name="connsiteX356" fmla="*/ 11883063 w 17030978"/>
              <a:gd name="connsiteY356" fmla="*/ 44044 h 122429"/>
              <a:gd name="connsiteX357" fmla="*/ 11890900 w 17030978"/>
              <a:gd name="connsiteY357" fmla="*/ 32421 h 122429"/>
              <a:gd name="connsiteX358" fmla="*/ 11969171 w 17030978"/>
              <a:gd name="connsiteY358" fmla="*/ 0 h 122429"/>
              <a:gd name="connsiteX359" fmla="*/ 12047444 w 17030978"/>
              <a:gd name="connsiteY359" fmla="*/ 32421 h 122429"/>
              <a:gd name="connsiteX360" fmla="*/ 12054912 w 17030978"/>
              <a:gd name="connsiteY360" fmla="*/ 43497 h 122429"/>
              <a:gd name="connsiteX361" fmla="*/ 12059434 w 17030978"/>
              <a:gd name="connsiteY361" fmla="*/ 40449 h 122429"/>
              <a:gd name="connsiteX362" fmla="*/ 12102521 w 17030978"/>
              <a:gd name="connsiteY362" fmla="*/ 31750 h 122429"/>
              <a:gd name="connsiteX363" fmla="*/ 12145609 w 17030978"/>
              <a:gd name="connsiteY363" fmla="*/ 40449 h 122429"/>
              <a:gd name="connsiteX364" fmla="*/ 12150940 w 17030978"/>
              <a:gd name="connsiteY364" fmla="*/ 44043 h 122429"/>
              <a:gd name="connsiteX365" fmla="*/ 12158776 w 17030978"/>
              <a:gd name="connsiteY365" fmla="*/ 32421 h 122429"/>
              <a:gd name="connsiteX366" fmla="*/ 12237049 w 17030978"/>
              <a:gd name="connsiteY366" fmla="*/ 0 h 122429"/>
              <a:gd name="connsiteX367" fmla="*/ 12315322 w 17030978"/>
              <a:gd name="connsiteY367" fmla="*/ 32421 h 122429"/>
              <a:gd name="connsiteX368" fmla="*/ 12322790 w 17030978"/>
              <a:gd name="connsiteY368" fmla="*/ 43497 h 122429"/>
              <a:gd name="connsiteX369" fmla="*/ 12327312 w 17030978"/>
              <a:gd name="connsiteY369" fmla="*/ 40449 h 122429"/>
              <a:gd name="connsiteX370" fmla="*/ 12370399 w 17030978"/>
              <a:gd name="connsiteY370" fmla="*/ 31750 h 122429"/>
              <a:gd name="connsiteX371" fmla="*/ 12413487 w 17030978"/>
              <a:gd name="connsiteY371" fmla="*/ 40449 h 122429"/>
              <a:gd name="connsiteX372" fmla="*/ 12418819 w 17030978"/>
              <a:gd name="connsiteY372" fmla="*/ 44044 h 122429"/>
              <a:gd name="connsiteX373" fmla="*/ 12426655 w 17030978"/>
              <a:gd name="connsiteY373" fmla="*/ 32421 h 122429"/>
              <a:gd name="connsiteX374" fmla="*/ 12504928 w 17030978"/>
              <a:gd name="connsiteY374" fmla="*/ 0 h 122429"/>
              <a:gd name="connsiteX375" fmla="*/ 12583201 w 17030978"/>
              <a:gd name="connsiteY375" fmla="*/ 32421 h 122429"/>
              <a:gd name="connsiteX376" fmla="*/ 12590669 w 17030978"/>
              <a:gd name="connsiteY376" fmla="*/ 43497 h 122429"/>
              <a:gd name="connsiteX377" fmla="*/ 12595191 w 17030978"/>
              <a:gd name="connsiteY377" fmla="*/ 40449 h 122429"/>
              <a:gd name="connsiteX378" fmla="*/ 12638278 w 17030978"/>
              <a:gd name="connsiteY378" fmla="*/ 31750 h 122429"/>
              <a:gd name="connsiteX379" fmla="*/ 12681366 w 17030978"/>
              <a:gd name="connsiteY379" fmla="*/ 40449 h 122429"/>
              <a:gd name="connsiteX380" fmla="*/ 12686697 w 17030978"/>
              <a:gd name="connsiteY380" fmla="*/ 44043 h 122429"/>
              <a:gd name="connsiteX381" fmla="*/ 12694533 w 17030978"/>
              <a:gd name="connsiteY381" fmla="*/ 32421 h 122429"/>
              <a:gd name="connsiteX382" fmla="*/ 12772806 w 17030978"/>
              <a:gd name="connsiteY382" fmla="*/ 0 h 122429"/>
              <a:gd name="connsiteX383" fmla="*/ 12851079 w 17030978"/>
              <a:gd name="connsiteY383" fmla="*/ 32421 h 122429"/>
              <a:gd name="connsiteX384" fmla="*/ 12858547 w 17030978"/>
              <a:gd name="connsiteY384" fmla="*/ 43497 h 122429"/>
              <a:gd name="connsiteX385" fmla="*/ 12863069 w 17030978"/>
              <a:gd name="connsiteY385" fmla="*/ 40449 h 122429"/>
              <a:gd name="connsiteX386" fmla="*/ 12906156 w 17030978"/>
              <a:gd name="connsiteY386" fmla="*/ 31750 h 122429"/>
              <a:gd name="connsiteX387" fmla="*/ 12949244 w 17030978"/>
              <a:gd name="connsiteY387" fmla="*/ 40449 h 122429"/>
              <a:gd name="connsiteX388" fmla="*/ 12954575 w 17030978"/>
              <a:gd name="connsiteY388" fmla="*/ 44043 h 122429"/>
              <a:gd name="connsiteX389" fmla="*/ 12962411 w 17030978"/>
              <a:gd name="connsiteY389" fmla="*/ 32421 h 122429"/>
              <a:gd name="connsiteX390" fmla="*/ 13040684 w 17030978"/>
              <a:gd name="connsiteY390" fmla="*/ 0 h 122429"/>
              <a:gd name="connsiteX391" fmla="*/ 13118957 w 17030978"/>
              <a:gd name="connsiteY391" fmla="*/ 32421 h 122429"/>
              <a:gd name="connsiteX392" fmla="*/ 13126425 w 17030978"/>
              <a:gd name="connsiteY392" fmla="*/ 43497 h 122429"/>
              <a:gd name="connsiteX393" fmla="*/ 13130947 w 17030978"/>
              <a:gd name="connsiteY393" fmla="*/ 40449 h 122429"/>
              <a:gd name="connsiteX394" fmla="*/ 13174034 w 17030978"/>
              <a:gd name="connsiteY394" fmla="*/ 31750 h 122429"/>
              <a:gd name="connsiteX395" fmla="*/ 13217122 w 17030978"/>
              <a:gd name="connsiteY395" fmla="*/ 40449 h 122429"/>
              <a:gd name="connsiteX396" fmla="*/ 13222454 w 17030978"/>
              <a:gd name="connsiteY396" fmla="*/ 44044 h 122429"/>
              <a:gd name="connsiteX397" fmla="*/ 13230290 w 17030978"/>
              <a:gd name="connsiteY397" fmla="*/ 32421 h 122429"/>
              <a:gd name="connsiteX398" fmla="*/ 13308563 w 17030978"/>
              <a:gd name="connsiteY398" fmla="*/ 0 h 122429"/>
              <a:gd name="connsiteX399" fmla="*/ 13386836 w 17030978"/>
              <a:gd name="connsiteY399" fmla="*/ 32421 h 122429"/>
              <a:gd name="connsiteX400" fmla="*/ 13394304 w 17030978"/>
              <a:gd name="connsiteY400" fmla="*/ 43497 h 122429"/>
              <a:gd name="connsiteX401" fmla="*/ 13398826 w 17030978"/>
              <a:gd name="connsiteY401" fmla="*/ 40449 h 122429"/>
              <a:gd name="connsiteX402" fmla="*/ 13441913 w 17030978"/>
              <a:gd name="connsiteY402" fmla="*/ 31750 h 122429"/>
              <a:gd name="connsiteX403" fmla="*/ 13485001 w 17030978"/>
              <a:gd name="connsiteY403" fmla="*/ 40449 h 122429"/>
              <a:gd name="connsiteX404" fmla="*/ 13490332 w 17030978"/>
              <a:gd name="connsiteY404" fmla="*/ 44043 h 122429"/>
              <a:gd name="connsiteX405" fmla="*/ 13498168 w 17030978"/>
              <a:gd name="connsiteY405" fmla="*/ 32421 h 122429"/>
              <a:gd name="connsiteX406" fmla="*/ 13576441 w 17030978"/>
              <a:gd name="connsiteY406" fmla="*/ 0 h 122429"/>
              <a:gd name="connsiteX407" fmla="*/ 13654714 w 17030978"/>
              <a:gd name="connsiteY407" fmla="*/ 32421 h 122429"/>
              <a:gd name="connsiteX408" fmla="*/ 13662182 w 17030978"/>
              <a:gd name="connsiteY408" fmla="*/ 43497 h 122429"/>
              <a:gd name="connsiteX409" fmla="*/ 13666704 w 17030978"/>
              <a:gd name="connsiteY409" fmla="*/ 40449 h 122429"/>
              <a:gd name="connsiteX410" fmla="*/ 13709791 w 17030978"/>
              <a:gd name="connsiteY410" fmla="*/ 31750 h 122429"/>
              <a:gd name="connsiteX411" fmla="*/ 13752879 w 17030978"/>
              <a:gd name="connsiteY411" fmla="*/ 40449 h 122429"/>
              <a:gd name="connsiteX412" fmla="*/ 13758210 w 17030978"/>
              <a:gd name="connsiteY412" fmla="*/ 44043 h 122429"/>
              <a:gd name="connsiteX413" fmla="*/ 13766046 w 17030978"/>
              <a:gd name="connsiteY413" fmla="*/ 32421 h 122429"/>
              <a:gd name="connsiteX414" fmla="*/ 13844319 w 17030978"/>
              <a:gd name="connsiteY414" fmla="*/ 0 h 122429"/>
              <a:gd name="connsiteX415" fmla="*/ 13922592 w 17030978"/>
              <a:gd name="connsiteY415" fmla="*/ 32421 h 122429"/>
              <a:gd name="connsiteX416" fmla="*/ 13930060 w 17030978"/>
              <a:gd name="connsiteY416" fmla="*/ 43497 h 122429"/>
              <a:gd name="connsiteX417" fmla="*/ 13934582 w 17030978"/>
              <a:gd name="connsiteY417" fmla="*/ 40449 h 122429"/>
              <a:gd name="connsiteX418" fmla="*/ 13977669 w 17030978"/>
              <a:gd name="connsiteY418" fmla="*/ 31750 h 122429"/>
              <a:gd name="connsiteX419" fmla="*/ 14020757 w 17030978"/>
              <a:gd name="connsiteY419" fmla="*/ 40449 h 122429"/>
              <a:gd name="connsiteX420" fmla="*/ 14026089 w 17030978"/>
              <a:gd name="connsiteY420" fmla="*/ 44044 h 122429"/>
              <a:gd name="connsiteX421" fmla="*/ 14033925 w 17030978"/>
              <a:gd name="connsiteY421" fmla="*/ 32421 h 122429"/>
              <a:gd name="connsiteX422" fmla="*/ 14112198 w 17030978"/>
              <a:gd name="connsiteY422" fmla="*/ 0 h 122429"/>
              <a:gd name="connsiteX423" fmla="*/ 14190471 w 17030978"/>
              <a:gd name="connsiteY423" fmla="*/ 32421 h 122429"/>
              <a:gd name="connsiteX424" fmla="*/ 14197939 w 17030978"/>
              <a:gd name="connsiteY424" fmla="*/ 43497 h 122429"/>
              <a:gd name="connsiteX425" fmla="*/ 14202461 w 17030978"/>
              <a:gd name="connsiteY425" fmla="*/ 40449 h 122429"/>
              <a:gd name="connsiteX426" fmla="*/ 14245548 w 17030978"/>
              <a:gd name="connsiteY426" fmla="*/ 31750 h 122429"/>
              <a:gd name="connsiteX427" fmla="*/ 14288636 w 17030978"/>
              <a:gd name="connsiteY427" fmla="*/ 40449 h 122429"/>
              <a:gd name="connsiteX428" fmla="*/ 14293967 w 17030978"/>
              <a:gd name="connsiteY428" fmla="*/ 44043 h 122429"/>
              <a:gd name="connsiteX429" fmla="*/ 14301803 w 17030978"/>
              <a:gd name="connsiteY429" fmla="*/ 32421 h 122429"/>
              <a:gd name="connsiteX430" fmla="*/ 14380076 w 17030978"/>
              <a:gd name="connsiteY430" fmla="*/ 0 h 122429"/>
              <a:gd name="connsiteX431" fmla="*/ 14458349 w 17030978"/>
              <a:gd name="connsiteY431" fmla="*/ 32421 h 122429"/>
              <a:gd name="connsiteX432" fmla="*/ 14465817 w 17030978"/>
              <a:gd name="connsiteY432" fmla="*/ 43497 h 122429"/>
              <a:gd name="connsiteX433" fmla="*/ 14470339 w 17030978"/>
              <a:gd name="connsiteY433" fmla="*/ 40449 h 122429"/>
              <a:gd name="connsiteX434" fmla="*/ 14513426 w 17030978"/>
              <a:gd name="connsiteY434" fmla="*/ 31750 h 122429"/>
              <a:gd name="connsiteX435" fmla="*/ 14556514 w 17030978"/>
              <a:gd name="connsiteY435" fmla="*/ 40449 h 122429"/>
              <a:gd name="connsiteX436" fmla="*/ 14561845 w 17030978"/>
              <a:gd name="connsiteY436" fmla="*/ 44043 h 122429"/>
              <a:gd name="connsiteX437" fmla="*/ 14569681 w 17030978"/>
              <a:gd name="connsiteY437" fmla="*/ 32421 h 122429"/>
              <a:gd name="connsiteX438" fmla="*/ 14647954 w 17030978"/>
              <a:gd name="connsiteY438" fmla="*/ 0 h 122429"/>
              <a:gd name="connsiteX439" fmla="*/ 14726227 w 17030978"/>
              <a:gd name="connsiteY439" fmla="*/ 32421 h 122429"/>
              <a:gd name="connsiteX440" fmla="*/ 14733695 w 17030978"/>
              <a:gd name="connsiteY440" fmla="*/ 43497 h 122429"/>
              <a:gd name="connsiteX441" fmla="*/ 14738217 w 17030978"/>
              <a:gd name="connsiteY441" fmla="*/ 40449 h 122429"/>
              <a:gd name="connsiteX442" fmla="*/ 14781304 w 17030978"/>
              <a:gd name="connsiteY442" fmla="*/ 31750 h 122429"/>
              <a:gd name="connsiteX443" fmla="*/ 14824392 w 17030978"/>
              <a:gd name="connsiteY443" fmla="*/ 40449 h 122429"/>
              <a:gd name="connsiteX444" fmla="*/ 14829724 w 17030978"/>
              <a:gd name="connsiteY444" fmla="*/ 44044 h 122429"/>
              <a:gd name="connsiteX445" fmla="*/ 14837560 w 17030978"/>
              <a:gd name="connsiteY445" fmla="*/ 32421 h 122429"/>
              <a:gd name="connsiteX446" fmla="*/ 14915833 w 17030978"/>
              <a:gd name="connsiteY446" fmla="*/ 0 h 122429"/>
              <a:gd name="connsiteX447" fmla="*/ 14994106 w 17030978"/>
              <a:gd name="connsiteY447" fmla="*/ 32421 h 122429"/>
              <a:gd name="connsiteX448" fmla="*/ 15001574 w 17030978"/>
              <a:gd name="connsiteY448" fmla="*/ 43497 h 122429"/>
              <a:gd name="connsiteX449" fmla="*/ 15006096 w 17030978"/>
              <a:gd name="connsiteY449" fmla="*/ 40449 h 122429"/>
              <a:gd name="connsiteX450" fmla="*/ 15049183 w 17030978"/>
              <a:gd name="connsiteY450" fmla="*/ 31750 h 122429"/>
              <a:gd name="connsiteX451" fmla="*/ 15092271 w 17030978"/>
              <a:gd name="connsiteY451" fmla="*/ 40449 h 122429"/>
              <a:gd name="connsiteX452" fmla="*/ 15097602 w 17030978"/>
              <a:gd name="connsiteY452" fmla="*/ 44043 h 122429"/>
              <a:gd name="connsiteX453" fmla="*/ 15105438 w 17030978"/>
              <a:gd name="connsiteY453" fmla="*/ 32421 h 122429"/>
              <a:gd name="connsiteX454" fmla="*/ 15183711 w 17030978"/>
              <a:gd name="connsiteY454" fmla="*/ 0 h 122429"/>
              <a:gd name="connsiteX455" fmla="*/ 15261984 w 17030978"/>
              <a:gd name="connsiteY455" fmla="*/ 32421 h 122429"/>
              <a:gd name="connsiteX456" fmla="*/ 15269452 w 17030978"/>
              <a:gd name="connsiteY456" fmla="*/ 43497 h 122429"/>
              <a:gd name="connsiteX457" fmla="*/ 15273974 w 17030978"/>
              <a:gd name="connsiteY457" fmla="*/ 40449 h 122429"/>
              <a:gd name="connsiteX458" fmla="*/ 15317061 w 17030978"/>
              <a:gd name="connsiteY458" fmla="*/ 31750 h 122429"/>
              <a:gd name="connsiteX459" fmla="*/ 15360149 w 17030978"/>
              <a:gd name="connsiteY459" fmla="*/ 40449 h 122429"/>
              <a:gd name="connsiteX460" fmla="*/ 15365480 w 17030978"/>
              <a:gd name="connsiteY460" fmla="*/ 44043 h 122429"/>
              <a:gd name="connsiteX461" fmla="*/ 15373316 w 17030978"/>
              <a:gd name="connsiteY461" fmla="*/ 32421 h 122429"/>
              <a:gd name="connsiteX462" fmla="*/ 15451589 w 17030978"/>
              <a:gd name="connsiteY462" fmla="*/ 0 h 122429"/>
              <a:gd name="connsiteX463" fmla="*/ 15529862 w 17030978"/>
              <a:gd name="connsiteY463" fmla="*/ 32421 h 122429"/>
              <a:gd name="connsiteX464" fmla="*/ 15537330 w 17030978"/>
              <a:gd name="connsiteY464" fmla="*/ 43497 h 122429"/>
              <a:gd name="connsiteX465" fmla="*/ 15541852 w 17030978"/>
              <a:gd name="connsiteY465" fmla="*/ 40449 h 122429"/>
              <a:gd name="connsiteX466" fmla="*/ 15584939 w 17030978"/>
              <a:gd name="connsiteY466" fmla="*/ 31750 h 122429"/>
              <a:gd name="connsiteX467" fmla="*/ 15628027 w 17030978"/>
              <a:gd name="connsiteY467" fmla="*/ 40449 h 122429"/>
              <a:gd name="connsiteX468" fmla="*/ 15633359 w 17030978"/>
              <a:gd name="connsiteY468" fmla="*/ 44044 h 122429"/>
              <a:gd name="connsiteX469" fmla="*/ 15641195 w 17030978"/>
              <a:gd name="connsiteY469" fmla="*/ 32421 h 122429"/>
              <a:gd name="connsiteX470" fmla="*/ 15719468 w 17030978"/>
              <a:gd name="connsiteY470" fmla="*/ 0 h 122429"/>
              <a:gd name="connsiteX471" fmla="*/ 15797741 w 17030978"/>
              <a:gd name="connsiteY471" fmla="*/ 32421 h 122429"/>
              <a:gd name="connsiteX472" fmla="*/ 15805209 w 17030978"/>
              <a:gd name="connsiteY472" fmla="*/ 43497 h 122429"/>
              <a:gd name="connsiteX473" fmla="*/ 15809731 w 17030978"/>
              <a:gd name="connsiteY473" fmla="*/ 40449 h 122429"/>
              <a:gd name="connsiteX474" fmla="*/ 15852818 w 17030978"/>
              <a:gd name="connsiteY474" fmla="*/ 31750 h 122429"/>
              <a:gd name="connsiteX475" fmla="*/ 15895906 w 17030978"/>
              <a:gd name="connsiteY475" fmla="*/ 40449 h 122429"/>
              <a:gd name="connsiteX476" fmla="*/ 15901238 w 17030978"/>
              <a:gd name="connsiteY476" fmla="*/ 44043 h 122429"/>
              <a:gd name="connsiteX477" fmla="*/ 15909074 w 17030978"/>
              <a:gd name="connsiteY477" fmla="*/ 32421 h 122429"/>
              <a:gd name="connsiteX478" fmla="*/ 15987346 w 17030978"/>
              <a:gd name="connsiteY478" fmla="*/ 0 h 122429"/>
              <a:gd name="connsiteX479" fmla="*/ 16065618 w 17030978"/>
              <a:gd name="connsiteY479" fmla="*/ 32421 h 122429"/>
              <a:gd name="connsiteX480" fmla="*/ 16073086 w 17030978"/>
              <a:gd name="connsiteY480" fmla="*/ 43497 h 122429"/>
              <a:gd name="connsiteX481" fmla="*/ 16077610 w 17030978"/>
              <a:gd name="connsiteY481" fmla="*/ 40449 h 122429"/>
              <a:gd name="connsiteX482" fmla="*/ 16120698 w 17030978"/>
              <a:gd name="connsiteY482" fmla="*/ 31750 h 122429"/>
              <a:gd name="connsiteX483" fmla="*/ 16163782 w 17030978"/>
              <a:gd name="connsiteY483" fmla="*/ 40449 h 122429"/>
              <a:gd name="connsiteX484" fmla="*/ 16169114 w 17030978"/>
              <a:gd name="connsiteY484" fmla="*/ 44043 h 122429"/>
              <a:gd name="connsiteX485" fmla="*/ 16176950 w 17030978"/>
              <a:gd name="connsiteY485" fmla="*/ 32421 h 122429"/>
              <a:gd name="connsiteX486" fmla="*/ 16255226 w 17030978"/>
              <a:gd name="connsiteY486" fmla="*/ 0 h 122429"/>
              <a:gd name="connsiteX487" fmla="*/ 16333498 w 17030978"/>
              <a:gd name="connsiteY487" fmla="*/ 32421 h 122429"/>
              <a:gd name="connsiteX488" fmla="*/ 16340966 w 17030978"/>
              <a:gd name="connsiteY488" fmla="*/ 43497 h 122429"/>
              <a:gd name="connsiteX489" fmla="*/ 16345486 w 17030978"/>
              <a:gd name="connsiteY489" fmla="*/ 40449 h 122429"/>
              <a:gd name="connsiteX490" fmla="*/ 16388574 w 17030978"/>
              <a:gd name="connsiteY490" fmla="*/ 31750 h 122429"/>
              <a:gd name="connsiteX491" fmla="*/ 16431662 w 17030978"/>
              <a:gd name="connsiteY491" fmla="*/ 40449 h 122429"/>
              <a:gd name="connsiteX492" fmla="*/ 16436994 w 17030978"/>
              <a:gd name="connsiteY492" fmla="*/ 44044 h 122429"/>
              <a:gd name="connsiteX493" fmla="*/ 16444830 w 17030978"/>
              <a:gd name="connsiteY493" fmla="*/ 32421 h 122429"/>
              <a:gd name="connsiteX494" fmla="*/ 16523102 w 17030978"/>
              <a:gd name="connsiteY494" fmla="*/ 0 h 122429"/>
              <a:gd name="connsiteX495" fmla="*/ 16601378 w 17030978"/>
              <a:gd name="connsiteY495" fmla="*/ 32421 h 122429"/>
              <a:gd name="connsiteX496" fmla="*/ 16608846 w 17030978"/>
              <a:gd name="connsiteY496" fmla="*/ 43497 h 122429"/>
              <a:gd name="connsiteX497" fmla="*/ 16613366 w 17030978"/>
              <a:gd name="connsiteY497" fmla="*/ 40449 h 122429"/>
              <a:gd name="connsiteX498" fmla="*/ 16656454 w 17030978"/>
              <a:gd name="connsiteY498" fmla="*/ 31750 h 122429"/>
              <a:gd name="connsiteX499" fmla="*/ 16699542 w 17030978"/>
              <a:gd name="connsiteY499" fmla="*/ 40449 h 122429"/>
              <a:gd name="connsiteX500" fmla="*/ 16704866 w 17030978"/>
              <a:gd name="connsiteY500" fmla="*/ 44040 h 122429"/>
              <a:gd name="connsiteX501" fmla="*/ 16712702 w 17030978"/>
              <a:gd name="connsiteY501" fmla="*/ 32421 h 122429"/>
              <a:gd name="connsiteX502" fmla="*/ 16790974 w 17030978"/>
              <a:gd name="connsiteY502" fmla="*/ 0 h 122429"/>
              <a:gd name="connsiteX503" fmla="*/ 16869246 w 17030978"/>
              <a:gd name="connsiteY503" fmla="*/ 32421 h 122429"/>
              <a:gd name="connsiteX504" fmla="*/ 16876714 w 17030978"/>
              <a:gd name="connsiteY504" fmla="*/ 43497 h 122429"/>
              <a:gd name="connsiteX505" fmla="*/ 16881238 w 17030978"/>
              <a:gd name="connsiteY505" fmla="*/ 40449 h 122429"/>
              <a:gd name="connsiteX506" fmla="*/ 16924322 w 17030978"/>
              <a:gd name="connsiteY506" fmla="*/ 31750 h 122429"/>
              <a:gd name="connsiteX507" fmla="*/ 17026318 w 17030978"/>
              <a:gd name="connsiteY507" fmla="*/ 99357 h 122429"/>
              <a:gd name="connsiteX508" fmla="*/ 17030978 w 17030978"/>
              <a:gd name="connsiteY508" fmla="*/ 122429 h 122429"/>
              <a:gd name="connsiteX0" fmla="*/ 0 w 17030978"/>
              <a:gd name="connsiteY0" fmla="*/ 43496 h 122429"/>
              <a:gd name="connsiteX1" fmla="*/ 4520 w 17030978"/>
              <a:gd name="connsiteY1" fmla="*/ 40449 h 122429"/>
              <a:gd name="connsiteX2" fmla="*/ 47607 w 17030978"/>
              <a:gd name="connsiteY2" fmla="*/ 31750 h 122429"/>
              <a:gd name="connsiteX3" fmla="*/ 90694 w 17030978"/>
              <a:gd name="connsiteY3" fmla="*/ 40449 h 122429"/>
              <a:gd name="connsiteX4" fmla="*/ 96028 w 17030978"/>
              <a:gd name="connsiteY4" fmla="*/ 44044 h 122429"/>
              <a:gd name="connsiteX5" fmla="*/ 103865 w 17030978"/>
              <a:gd name="connsiteY5" fmla="*/ 32421 h 122429"/>
              <a:gd name="connsiteX6" fmla="*/ 182138 w 17030978"/>
              <a:gd name="connsiteY6" fmla="*/ 0 h 122429"/>
              <a:gd name="connsiteX7" fmla="*/ 260411 w 17030978"/>
              <a:gd name="connsiteY7" fmla="*/ 32421 h 122429"/>
              <a:gd name="connsiteX8" fmla="*/ 267878 w 17030978"/>
              <a:gd name="connsiteY8" fmla="*/ 43496 h 122429"/>
              <a:gd name="connsiteX9" fmla="*/ 272398 w 17030978"/>
              <a:gd name="connsiteY9" fmla="*/ 40449 h 122429"/>
              <a:gd name="connsiteX10" fmla="*/ 315485 w 17030978"/>
              <a:gd name="connsiteY10" fmla="*/ 31750 h 122429"/>
              <a:gd name="connsiteX11" fmla="*/ 358573 w 17030978"/>
              <a:gd name="connsiteY11" fmla="*/ 40449 h 122429"/>
              <a:gd name="connsiteX12" fmla="*/ 363906 w 17030978"/>
              <a:gd name="connsiteY12" fmla="*/ 44045 h 122429"/>
              <a:gd name="connsiteX13" fmla="*/ 371744 w 17030978"/>
              <a:gd name="connsiteY13" fmla="*/ 32421 h 122429"/>
              <a:gd name="connsiteX14" fmla="*/ 450017 w 17030978"/>
              <a:gd name="connsiteY14" fmla="*/ 0 h 122429"/>
              <a:gd name="connsiteX15" fmla="*/ 528290 w 17030978"/>
              <a:gd name="connsiteY15" fmla="*/ 32421 h 122429"/>
              <a:gd name="connsiteX16" fmla="*/ 535757 w 17030978"/>
              <a:gd name="connsiteY16" fmla="*/ 43496 h 122429"/>
              <a:gd name="connsiteX17" fmla="*/ 540277 w 17030978"/>
              <a:gd name="connsiteY17" fmla="*/ 40449 h 122429"/>
              <a:gd name="connsiteX18" fmla="*/ 583365 w 17030978"/>
              <a:gd name="connsiteY18" fmla="*/ 31750 h 122429"/>
              <a:gd name="connsiteX19" fmla="*/ 626452 w 17030978"/>
              <a:gd name="connsiteY19" fmla="*/ 40449 h 122429"/>
              <a:gd name="connsiteX20" fmla="*/ 631786 w 17030978"/>
              <a:gd name="connsiteY20" fmla="*/ 44045 h 122429"/>
              <a:gd name="connsiteX21" fmla="*/ 639623 w 17030978"/>
              <a:gd name="connsiteY21" fmla="*/ 32421 h 122429"/>
              <a:gd name="connsiteX22" fmla="*/ 717896 w 17030978"/>
              <a:gd name="connsiteY22" fmla="*/ 0 h 122429"/>
              <a:gd name="connsiteX23" fmla="*/ 796169 w 17030978"/>
              <a:gd name="connsiteY23" fmla="*/ 32421 h 122429"/>
              <a:gd name="connsiteX24" fmla="*/ 803637 w 17030978"/>
              <a:gd name="connsiteY24" fmla="*/ 43496 h 122429"/>
              <a:gd name="connsiteX25" fmla="*/ 808156 w 17030978"/>
              <a:gd name="connsiteY25" fmla="*/ 40449 h 122429"/>
              <a:gd name="connsiteX26" fmla="*/ 851244 w 17030978"/>
              <a:gd name="connsiteY26" fmla="*/ 31750 h 122429"/>
              <a:gd name="connsiteX27" fmla="*/ 894331 w 17030978"/>
              <a:gd name="connsiteY27" fmla="*/ 40449 h 122429"/>
              <a:gd name="connsiteX28" fmla="*/ 899664 w 17030978"/>
              <a:gd name="connsiteY28" fmla="*/ 44045 h 122429"/>
              <a:gd name="connsiteX29" fmla="*/ 907502 w 17030978"/>
              <a:gd name="connsiteY29" fmla="*/ 32421 h 122429"/>
              <a:gd name="connsiteX30" fmla="*/ 985775 w 17030978"/>
              <a:gd name="connsiteY30" fmla="*/ 0 h 122429"/>
              <a:gd name="connsiteX31" fmla="*/ 1064048 w 17030978"/>
              <a:gd name="connsiteY31" fmla="*/ 32421 h 122429"/>
              <a:gd name="connsiteX32" fmla="*/ 1071515 w 17030978"/>
              <a:gd name="connsiteY32" fmla="*/ 43496 h 122429"/>
              <a:gd name="connsiteX33" fmla="*/ 1076035 w 17030978"/>
              <a:gd name="connsiteY33" fmla="*/ 40449 h 122429"/>
              <a:gd name="connsiteX34" fmla="*/ 1119122 w 17030978"/>
              <a:gd name="connsiteY34" fmla="*/ 31750 h 122429"/>
              <a:gd name="connsiteX35" fmla="*/ 1162210 w 17030978"/>
              <a:gd name="connsiteY35" fmla="*/ 40449 h 122429"/>
              <a:gd name="connsiteX36" fmla="*/ 1167543 w 17030978"/>
              <a:gd name="connsiteY36" fmla="*/ 44045 h 122429"/>
              <a:gd name="connsiteX37" fmla="*/ 1175380 w 17030978"/>
              <a:gd name="connsiteY37" fmla="*/ 32421 h 122429"/>
              <a:gd name="connsiteX38" fmla="*/ 1253655 w 17030978"/>
              <a:gd name="connsiteY38" fmla="*/ 0 h 122429"/>
              <a:gd name="connsiteX39" fmla="*/ 1331927 w 17030978"/>
              <a:gd name="connsiteY39" fmla="*/ 32421 h 122429"/>
              <a:gd name="connsiteX40" fmla="*/ 1339394 w 17030978"/>
              <a:gd name="connsiteY40" fmla="*/ 43496 h 122429"/>
              <a:gd name="connsiteX41" fmla="*/ 1343914 w 17030978"/>
              <a:gd name="connsiteY41" fmla="*/ 40449 h 122429"/>
              <a:gd name="connsiteX42" fmla="*/ 1387001 w 17030978"/>
              <a:gd name="connsiteY42" fmla="*/ 31750 h 122429"/>
              <a:gd name="connsiteX43" fmla="*/ 1430088 w 17030978"/>
              <a:gd name="connsiteY43" fmla="*/ 40449 h 122429"/>
              <a:gd name="connsiteX44" fmla="*/ 1435422 w 17030978"/>
              <a:gd name="connsiteY44" fmla="*/ 44044 h 122429"/>
              <a:gd name="connsiteX45" fmla="*/ 1443258 w 17030978"/>
              <a:gd name="connsiteY45" fmla="*/ 32421 h 122429"/>
              <a:gd name="connsiteX46" fmla="*/ 1521532 w 17030978"/>
              <a:gd name="connsiteY46" fmla="*/ 0 h 122429"/>
              <a:gd name="connsiteX47" fmla="*/ 1599805 w 17030978"/>
              <a:gd name="connsiteY47" fmla="*/ 32421 h 122429"/>
              <a:gd name="connsiteX48" fmla="*/ 1607272 w 17030978"/>
              <a:gd name="connsiteY48" fmla="*/ 43496 h 122429"/>
              <a:gd name="connsiteX49" fmla="*/ 1611791 w 17030978"/>
              <a:gd name="connsiteY49" fmla="*/ 40449 h 122429"/>
              <a:gd name="connsiteX50" fmla="*/ 1654878 w 17030978"/>
              <a:gd name="connsiteY50" fmla="*/ 31750 h 122429"/>
              <a:gd name="connsiteX51" fmla="*/ 1697966 w 17030978"/>
              <a:gd name="connsiteY51" fmla="*/ 40449 h 122429"/>
              <a:gd name="connsiteX52" fmla="*/ 1703299 w 17030978"/>
              <a:gd name="connsiteY52" fmla="*/ 44044 h 122429"/>
              <a:gd name="connsiteX53" fmla="*/ 1711136 w 17030978"/>
              <a:gd name="connsiteY53" fmla="*/ 32421 h 122429"/>
              <a:gd name="connsiteX54" fmla="*/ 1789407 w 17030978"/>
              <a:gd name="connsiteY54" fmla="*/ 0 h 122429"/>
              <a:gd name="connsiteX55" fmla="*/ 1867682 w 17030978"/>
              <a:gd name="connsiteY55" fmla="*/ 32421 h 122429"/>
              <a:gd name="connsiteX56" fmla="*/ 1875149 w 17030978"/>
              <a:gd name="connsiteY56" fmla="*/ 43496 h 122429"/>
              <a:gd name="connsiteX57" fmla="*/ 1879668 w 17030978"/>
              <a:gd name="connsiteY57" fmla="*/ 40449 h 122429"/>
              <a:gd name="connsiteX58" fmla="*/ 1922757 w 17030978"/>
              <a:gd name="connsiteY58" fmla="*/ 31750 h 122429"/>
              <a:gd name="connsiteX59" fmla="*/ 1965843 w 17030978"/>
              <a:gd name="connsiteY59" fmla="*/ 40449 h 122429"/>
              <a:gd name="connsiteX60" fmla="*/ 1971178 w 17030978"/>
              <a:gd name="connsiteY60" fmla="*/ 44045 h 122429"/>
              <a:gd name="connsiteX61" fmla="*/ 1979014 w 17030978"/>
              <a:gd name="connsiteY61" fmla="*/ 32421 h 122429"/>
              <a:gd name="connsiteX62" fmla="*/ 2057287 w 17030978"/>
              <a:gd name="connsiteY62" fmla="*/ 0 h 122429"/>
              <a:gd name="connsiteX63" fmla="*/ 2135560 w 17030978"/>
              <a:gd name="connsiteY63" fmla="*/ 32421 h 122429"/>
              <a:gd name="connsiteX64" fmla="*/ 2143026 w 17030978"/>
              <a:gd name="connsiteY64" fmla="*/ 43496 h 122429"/>
              <a:gd name="connsiteX65" fmla="*/ 2147547 w 17030978"/>
              <a:gd name="connsiteY65" fmla="*/ 40449 h 122429"/>
              <a:gd name="connsiteX66" fmla="*/ 2190635 w 17030978"/>
              <a:gd name="connsiteY66" fmla="*/ 31750 h 122429"/>
              <a:gd name="connsiteX67" fmla="*/ 2233721 w 17030978"/>
              <a:gd name="connsiteY67" fmla="*/ 40449 h 122429"/>
              <a:gd name="connsiteX68" fmla="*/ 2239056 w 17030978"/>
              <a:gd name="connsiteY68" fmla="*/ 44045 h 122429"/>
              <a:gd name="connsiteX69" fmla="*/ 2246892 w 17030978"/>
              <a:gd name="connsiteY69" fmla="*/ 32421 h 122429"/>
              <a:gd name="connsiteX70" fmla="*/ 2325166 w 17030978"/>
              <a:gd name="connsiteY70" fmla="*/ 0 h 122429"/>
              <a:gd name="connsiteX71" fmla="*/ 2403439 w 17030978"/>
              <a:gd name="connsiteY71" fmla="*/ 32421 h 122429"/>
              <a:gd name="connsiteX72" fmla="*/ 2410905 w 17030978"/>
              <a:gd name="connsiteY72" fmla="*/ 43496 h 122429"/>
              <a:gd name="connsiteX73" fmla="*/ 2415425 w 17030978"/>
              <a:gd name="connsiteY73" fmla="*/ 40449 h 122429"/>
              <a:gd name="connsiteX74" fmla="*/ 2458511 w 17030978"/>
              <a:gd name="connsiteY74" fmla="*/ 31750 h 122429"/>
              <a:gd name="connsiteX75" fmla="*/ 2501600 w 17030978"/>
              <a:gd name="connsiteY75" fmla="*/ 40449 h 122429"/>
              <a:gd name="connsiteX76" fmla="*/ 2506933 w 17030978"/>
              <a:gd name="connsiteY76" fmla="*/ 44045 h 122429"/>
              <a:gd name="connsiteX77" fmla="*/ 2514770 w 17030978"/>
              <a:gd name="connsiteY77" fmla="*/ 32421 h 122429"/>
              <a:gd name="connsiteX78" fmla="*/ 2593043 w 17030978"/>
              <a:gd name="connsiteY78" fmla="*/ 0 h 122429"/>
              <a:gd name="connsiteX79" fmla="*/ 2671316 w 17030978"/>
              <a:gd name="connsiteY79" fmla="*/ 32421 h 122429"/>
              <a:gd name="connsiteX80" fmla="*/ 2678783 w 17030978"/>
              <a:gd name="connsiteY80" fmla="*/ 43496 h 122429"/>
              <a:gd name="connsiteX81" fmla="*/ 2683303 w 17030978"/>
              <a:gd name="connsiteY81" fmla="*/ 40449 h 122429"/>
              <a:gd name="connsiteX82" fmla="*/ 2726391 w 17030978"/>
              <a:gd name="connsiteY82" fmla="*/ 31750 h 122429"/>
              <a:gd name="connsiteX83" fmla="*/ 2769478 w 17030978"/>
              <a:gd name="connsiteY83" fmla="*/ 40449 h 122429"/>
              <a:gd name="connsiteX84" fmla="*/ 2774813 w 17030978"/>
              <a:gd name="connsiteY84" fmla="*/ 44045 h 122429"/>
              <a:gd name="connsiteX85" fmla="*/ 2782649 w 17030978"/>
              <a:gd name="connsiteY85" fmla="*/ 32421 h 122429"/>
              <a:gd name="connsiteX86" fmla="*/ 2860922 w 17030978"/>
              <a:gd name="connsiteY86" fmla="*/ 0 h 122429"/>
              <a:gd name="connsiteX87" fmla="*/ 2939195 w 17030978"/>
              <a:gd name="connsiteY87" fmla="*/ 32421 h 122429"/>
              <a:gd name="connsiteX88" fmla="*/ 2946661 w 17030978"/>
              <a:gd name="connsiteY88" fmla="*/ 43496 h 122429"/>
              <a:gd name="connsiteX89" fmla="*/ 2951182 w 17030978"/>
              <a:gd name="connsiteY89" fmla="*/ 40449 h 122429"/>
              <a:gd name="connsiteX90" fmla="*/ 2994269 w 17030978"/>
              <a:gd name="connsiteY90" fmla="*/ 31750 h 122429"/>
              <a:gd name="connsiteX91" fmla="*/ 3037356 w 17030978"/>
              <a:gd name="connsiteY91" fmla="*/ 40449 h 122429"/>
              <a:gd name="connsiteX92" fmla="*/ 3042690 w 17030978"/>
              <a:gd name="connsiteY92" fmla="*/ 44045 h 122429"/>
              <a:gd name="connsiteX93" fmla="*/ 3050527 w 17030978"/>
              <a:gd name="connsiteY93" fmla="*/ 32421 h 122429"/>
              <a:gd name="connsiteX94" fmla="*/ 3128800 w 17030978"/>
              <a:gd name="connsiteY94" fmla="*/ 0 h 122429"/>
              <a:gd name="connsiteX95" fmla="*/ 3207072 w 17030978"/>
              <a:gd name="connsiteY95" fmla="*/ 32421 h 122429"/>
              <a:gd name="connsiteX96" fmla="*/ 3214539 w 17030978"/>
              <a:gd name="connsiteY96" fmla="*/ 43496 h 122429"/>
              <a:gd name="connsiteX97" fmla="*/ 3219059 w 17030978"/>
              <a:gd name="connsiteY97" fmla="*/ 40449 h 122429"/>
              <a:gd name="connsiteX98" fmla="*/ 3262147 w 17030978"/>
              <a:gd name="connsiteY98" fmla="*/ 31750 h 122429"/>
              <a:gd name="connsiteX99" fmla="*/ 3305232 w 17030978"/>
              <a:gd name="connsiteY99" fmla="*/ 40449 h 122429"/>
              <a:gd name="connsiteX100" fmla="*/ 3310564 w 17030978"/>
              <a:gd name="connsiteY100" fmla="*/ 44044 h 122429"/>
              <a:gd name="connsiteX101" fmla="*/ 3318400 w 17030978"/>
              <a:gd name="connsiteY101" fmla="*/ 32421 h 122429"/>
              <a:gd name="connsiteX102" fmla="*/ 3396671 w 17030978"/>
              <a:gd name="connsiteY102" fmla="*/ 0 h 122429"/>
              <a:gd name="connsiteX103" fmla="*/ 3474945 w 17030978"/>
              <a:gd name="connsiteY103" fmla="*/ 32421 h 122429"/>
              <a:gd name="connsiteX104" fmla="*/ 3482412 w 17030978"/>
              <a:gd name="connsiteY104" fmla="*/ 43497 h 122429"/>
              <a:gd name="connsiteX105" fmla="*/ 3486935 w 17030978"/>
              <a:gd name="connsiteY105" fmla="*/ 40449 h 122429"/>
              <a:gd name="connsiteX106" fmla="*/ 3530021 w 17030978"/>
              <a:gd name="connsiteY106" fmla="*/ 31750 h 122429"/>
              <a:gd name="connsiteX107" fmla="*/ 3573110 w 17030978"/>
              <a:gd name="connsiteY107" fmla="*/ 40449 h 122429"/>
              <a:gd name="connsiteX108" fmla="*/ 3578441 w 17030978"/>
              <a:gd name="connsiteY108" fmla="*/ 44043 h 122429"/>
              <a:gd name="connsiteX109" fmla="*/ 3586277 w 17030978"/>
              <a:gd name="connsiteY109" fmla="*/ 32421 h 122429"/>
              <a:gd name="connsiteX110" fmla="*/ 3664549 w 17030978"/>
              <a:gd name="connsiteY110" fmla="*/ 0 h 122429"/>
              <a:gd name="connsiteX111" fmla="*/ 3742823 w 17030978"/>
              <a:gd name="connsiteY111" fmla="*/ 32421 h 122429"/>
              <a:gd name="connsiteX112" fmla="*/ 3750290 w 17030978"/>
              <a:gd name="connsiteY112" fmla="*/ 43497 h 122429"/>
              <a:gd name="connsiteX113" fmla="*/ 3754813 w 17030978"/>
              <a:gd name="connsiteY113" fmla="*/ 40449 h 122429"/>
              <a:gd name="connsiteX114" fmla="*/ 3797899 w 17030978"/>
              <a:gd name="connsiteY114" fmla="*/ 31750 h 122429"/>
              <a:gd name="connsiteX115" fmla="*/ 3840988 w 17030978"/>
              <a:gd name="connsiteY115" fmla="*/ 40449 h 122429"/>
              <a:gd name="connsiteX116" fmla="*/ 3846320 w 17030978"/>
              <a:gd name="connsiteY116" fmla="*/ 44044 h 122429"/>
              <a:gd name="connsiteX117" fmla="*/ 3854155 w 17030978"/>
              <a:gd name="connsiteY117" fmla="*/ 32421 h 122429"/>
              <a:gd name="connsiteX118" fmla="*/ 3932428 w 17030978"/>
              <a:gd name="connsiteY118" fmla="*/ 0 h 122429"/>
              <a:gd name="connsiteX119" fmla="*/ 4010702 w 17030978"/>
              <a:gd name="connsiteY119" fmla="*/ 32421 h 122429"/>
              <a:gd name="connsiteX120" fmla="*/ 4018169 w 17030978"/>
              <a:gd name="connsiteY120" fmla="*/ 43497 h 122429"/>
              <a:gd name="connsiteX121" fmla="*/ 4022691 w 17030978"/>
              <a:gd name="connsiteY121" fmla="*/ 40449 h 122429"/>
              <a:gd name="connsiteX122" fmla="*/ 4065778 w 17030978"/>
              <a:gd name="connsiteY122" fmla="*/ 31750 h 122429"/>
              <a:gd name="connsiteX123" fmla="*/ 4108867 w 17030978"/>
              <a:gd name="connsiteY123" fmla="*/ 40449 h 122429"/>
              <a:gd name="connsiteX124" fmla="*/ 4114198 w 17030978"/>
              <a:gd name="connsiteY124" fmla="*/ 44043 h 122429"/>
              <a:gd name="connsiteX125" fmla="*/ 4122033 w 17030978"/>
              <a:gd name="connsiteY125" fmla="*/ 32421 h 122429"/>
              <a:gd name="connsiteX126" fmla="*/ 4200306 w 17030978"/>
              <a:gd name="connsiteY126" fmla="*/ 0 h 122429"/>
              <a:gd name="connsiteX127" fmla="*/ 4278580 w 17030978"/>
              <a:gd name="connsiteY127" fmla="*/ 32421 h 122429"/>
              <a:gd name="connsiteX128" fmla="*/ 4286047 w 17030978"/>
              <a:gd name="connsiteY128" fmla="*/ 43497 h 122429"/>
              <a:gd name="connsiteX129" fmla="*/ 4290569 w 17030978"/>
              <a:gd name="connsiteY129" fmla="*/ 40449 h 122429"/>
              <a:gd name="connsiteX130" fmla="*/ 4333656 w 17030978"/>
              <a:gd name="connsiteY130" fmla="*/ 31750 h 122429"/>
              <a:gd name="connsiteX131" fmla="*/ 4376745 w 17030978"/>
              <a:gd name="connsiteY131" fmla="*/ 40449 h 122429"/>
              <a:gd name="connsiteX132" fmla="*/ 4382076 w 17030978"/>
              <a:gd name="connsiteY132" fmla="*/ 44043 h 122429"/>
              <a:gd name="connsiteX133" fmla="*/ 4389911 w 17030978"/>
              <a:gd name="connsiteY133" fmla="*/ 32421 h 122429"/>
              <a:gd name="connsiteX134" fmla="*/ 4468184 w 17030978"/>
              <a:gd name="connsiteY134" fmla="*/ 0 h 122429"/>
              <a:gd name="connsiteX135" fmla="*/ 4546458 w 17030978"/>
              <a:gd name="connsiteY135" fmla="*/ 32421 h 122429"/>
              <a:gd name="connsiteX136" fmla="*/ 4553925 w 17030978"/>
              <a:gd name="connsiteY136" fmla="*/ 43497 h 122429"/>
              <a:gd name="connsiteX137" fmla="*/ 4558447 w 17030978"/>
              <a:gd name="connsiteY137" fmla="*/ 40449 h 122429"/>
              <a:gd name="connsiteX138" fmla="*/ 4601534 w 17030978"/>
              <a:gd name="connsiteY138" fmla="*/ 31750 h 122429"/>
              <a:gd name="connsiteX139" fmla="*/ 4644623 w 17030978"/>
              <a:gd name="connsiteY139" fmla="*/ 40449 h 122429"/>
              <a:gd name="connsiteX140" fmla="*/ 4649955 w 17030978"/>
              <a:gd name="connsiteY140" fmla="*/ 44044 h 122429"/>
              <a:gd name="connsiteX141" fmla="*/ 4657790 w 17030978"/>
              <a:gd name="connsiteY141" fmla="*/ 32421 h 122429"/>
              <a:gd name="connsiteX142" fmla="*/ 4736064 w 17030978"/>
              <a:gd name="connsiteY142" fmla="*/ 0 h 122429"/>
              <a:gd name="connsiteX143" fmla="*/ 4814337 w 17030978"/>
              <a:gd name="connsiteY143" fmla="*/ 32421 h 122429"/>
              <a:gd name="connsiteX144" fmla="*/ 4821804 w 17030978"/>
              <a:gd name="connsiteY144" fmla="*/ 43497 h 122429"/>
              <a:gd name="connsiteX145" fmla="*/ 4826326 w 17030978"/>
              <a:gd name="connsiteY145" fmla="*/ 40449 h 122429"/>
              <a:gd name="connsiteX146" fmla="*/ 4869413 w 17030978"/>
              <a:gd name="connsiteY146" fmla="*/ 31750 h 122429"/>
              <a:gd name="connsiteX147" fmla="*/ 4912502 w 17030978"/>
              <a:gd name="connsiteY147" fmla="*/ 40449 h 122429"/>
              <a:gd name="connsiteX148" fmla="*/ 4917833 w 17030978"/>
              <a:gd name="connsiteY148" fmla="*/ 44043 h 122429"/>
              <a:gd name="connsiteX149" fmla="*/ 4925668 w 17030978"/>
              <a:gd name="connsiteY149" fmla="*/ 32421 h 122429"/>
              <a:gd name="connsiteX150" fmla="*/ 5003941 w 17030978"/>
              <a:gd name="connsiteY150" fmla="*/ 0 h 122429"/>
              <a:gd name="connsiteX151" fmla="*/ 5082215 w 17030978"/>
              <a:gd name="connsiteY151" fmla="*/ 32421 h 122429"/>
              <a:gd name="connsiteX152" fmla="*/ 5089682 w 17030978"/>
              <a:gd name="connsiteY152" fmla="*/ 43497 h 122429"/>
              <a:gd name="connsiteX153" fmla="*/ 5094204 w 17030978"/>
              <a:gd name="connsiteY153" fmla="*/ 40449 h 122429"/>
              <a:gd name="connsiteX154" fmla="*/ 5137291 w 17030978"/>
              <a:gd name="connsiteY154" fmla="*/ 31750 h 122429"/>
              <a:gd name="connsiteX155" fmla="*/ 5180380 w 17030978"/>
              <a:gd name="connsiteY155" fmla="*/ 40449 h 122429"/>
              <a:gd name="connsiteX156" fmla="*/ 5185711 w 17030978"/>
              <a:gd name="connsiteY156" fmla="*/ 44043 h 122429"/>
              <a:gd name="connsiteX157" fmla="*/ 5193546 w 17030978"/>
              <a:gd name="connsiteY157" fmla="*/ 32421 h 122429"/>
              <a:gd name="connsiteX158" fmla="*/ 5271819 w 17030978"/>
              <a:gd name="connsiteY158" fmla="*/ 0 h 122429"/>
              <a:gd name="connsiteX159" fmla="*/ 5350093 w 17030978"/>
              <a:gd name="connsiteY159" fmla="*/ 32421 h 122429"/>
              <a:gd name="connsiteX160" fmla="*/ 5357560 w 17030978"/>
              <a:gd name="connsiteY160" fmla="*/ 43497 h 122429"/>
              <a:gd name="connsiteX161" fmla="*/ 5362082 w 17030978"/>
              <a:gd name="connsiteY161" fmla="*/ 40449 h 122429"/>
              <a:gd name="connsiteX162" fmla="*/ 5405169 w 17030978"/>
              <a:gd name="connsiteY162" fmla="*/ 31750 h 122429"/>
              <a:gd name="connsiteX163" fmla="*/ 5448258 w 17030978"/>
              <a:gd name="connsiteY163" fmla="*/ 40449 h 122429"/>
              <a:gd name="connsiteX164" fmla="*/ 5453590 w 17030978"/>
              <a:gd name="connsiteY164" fmla="*/ 44044 h 122429"/>
              <a:gd name="connsiteX165" fmla="*/ 5461425 w 17030978"/>
              <a:gd name="connsiteY165" fmla="*/ 32421 h 122429"/>
              <a:gd name="connsiteX166" fmla="*/ 5539699 w 17030978"/>
              <a:gd name="connsiteY166" fmla="*/ 0 h 122429"/>
              <a:gd name="connsiteX167" fmla="*/ 5617972 w 17030978"/>
              <a:gd name="connsiteY167" fmla="*/ 32421 h 122429"/>
              <a:gd name="connsiteX168" fmla="*/ 5625439 w 17030978"/>
              <a:gd name="connsiteY168" fmla="*/ 43497 h 122429"/>
              <a:gd name="connsiteX169" fmla="*/ 5629961 w 17030978"/>
              <a:gd name="connsiteY169" fmla="*/ 40449 h 122429"/>
              <a:gd name="connsiteX170" fmla="*/ 5673048 w 17030978"/>
              <a:gd name="connsiteY170" fmla="*/ 31750 h 122429"/>
              <a:gd name="connsiteX171" fmla="*/ 5716137 w 17030978"/>
              <a:gd name="connsiteY171" fmla="*/ 40449 h 122429"/>
              <a:gd name="connsiteX172" fmla="*/ 5721468 w 17030978"/>
              <a:gd name="connsiteY172" fmla="*/ 44043 h 122429"/>
              <a:gd name="connsiteX173" fmla="*/ 5729303 w 17030978"/>
              <a:gd name="connsiteY173" fmla="*/ 32421 h 122429"/>
              <a:gd name="connsiteX174" fmla="*/ 5807577 w 17030978"/>
              <a:gd name="connsiteY174" fmla="*/ 0 h 122429"/>
              <a:gd name="connsiteX175" fmla="*/ 5885850 w 17030978"/>
              <a:gd name="connsiteY175" fmla="*/ 32421 h 122429"/>
              <a:gd name="connsiteX176" fmla="*/ 5893317 w 17030978"/>
              <a:gd name="connsiteY176" fmla="*/ 43497 h 122429"/>
              <a:gd name="connsiteX177" fmla="*/ 5897839 w 17030978"/>
              <a:gd name="connsiteY177" fmla="*/ 40449 h 122429"/>
              <a:gd name="connsiteX178" fmla="*/ 5940926 w 17030978"/>
              <a:gd name="connsiteY178" fmla="*/ 31750 h 122429"/>
              <a:gd name="connsiteX179" fmla="*/ 5984015 w 17030978"/>
              <a:gd name="connsiteY179" fmla="*/ 40449 h 122429"/>
              <a:gd name="connsiteX180" fmla="*/ 5989346 w 17030978"/>
              <a:gd name="connsiteY180" fmla="*/ 44043 h 122429"/>
              <a:gd name="connsiteX181" fmla="*/ 5997181 w 17030978"/>
              <a:gd name="connsiteY181" fmla="*/ 32421 h 122429"/>
              <a:gd name="connsiteX182" fmla="*/ 6075455 w 17030978"/>
              <a:gd name="connsiteY182" fmla="*/ 0 h 122429"/>
              <a:gd name="connsiteX183" fmla="*/ 6153728 w 17030978"/>
              <a:gd name="connsiteY183" fmla="*/ 32421 h 122429"/>
              <a:gd name="connsiteX184" fmla="*/ 6161195 w 17030978"/>
              <a:gd name="connsiteY184" fmla="*/ 43497 h 122429"/>
              <a:gd name="connsiteX185" fmla="*/ 6165717 w 17030978"/>
              <a:gd name="connsiteY185" fmla="*/ 40449 h 122429"/>
              <a:gd name="connsiteX186" fmla="*/ 6208804 w 17030978"/>
              <a:gd name="connsiteY186" fmla="*/ 31750 h 122429"/>
              <a:gd name="connsiteX187" fmla="*/ 6251893 w 17030978"/>
              <a:gd name="connsiteY187" fmla="*/ 40449 h 122429"/>
              <a:gd name="connsiteX188" fmla="*/ 6257225 w 17030978"/>
              <a:gd name="connsiteY188" fmla="*/ 44044 h 122429"/>
              <a:gd name="connsiteX189" fmla="*/ 6265060 w 17030978"/>
              <a:gd name="connsiteY189" fmla="*/ 32421 h 122429"/>
              <a:gd name="connsiteX190" fmla="*/ 6343334 w 17030978"/>
              <a:gd name="connsiteY190" fmla="*/ 0 h 122429"/>
              <a:gd name="connsiteX191" fmla="*/ 6421607 w 17030978"/>
              <a:gd name="connsiteY191" fmla="*/ 32421 h 122429"/>
              <a:gd name="connsiteX192" fmla="*/ 6429074 w 17030978"/>
              <a:gd name="connsiteY192" fmla="*/ 43497 h 122429"/>
              <a:gd name="connsiteX193" fmla="*/ 6433596 w 17030978"/>
              <a:gd name="connsiteY193" fmla="*/ 40449 h 122429"/>
              <a:gd name="connsiteX194" fmla="*/ 6476684 w 17030978"/>
              <a:gd name="connsiteY194" fmla="*/ 31750 h 122429"/>
              <a:gd name="connsiteX195" fmla="*/ 6519772 w 17030978"/>
              <a:gd name="connsiteY195" fmla="*/ 40449 h 122429"/>
              <a:gd name="connsiteX196" fmla="*/ 6525103 w 17030978"/>
              <a:gd name="connsiteY196" fmla="*/ 44043 h 122429"/>
              <a:gd name="connsiteX197" fmla="*/ 6532938 w 17030978"/>
              <a:gd name="connsiteY197" fmla="*/ 32421 h 122429"/>
              <a:gd name="connsiteX198" fmla="*/ 6611212 w 17030978"/>
              <a:gd name="connsiteY198" fmla="*/ 0 h 122429"/>
              <a:gd name="connsiteX199" fmla="*/ 6689485 w 17030978"/>
              <a:gd name="connsiteY199" fmla="*/ 32421 h 122429"/>
              <a:gd name="connsiteX200" fmla="*/ 6696952 w 17030978"/>
              <a:gd name="connsiteY200" fmla="*/ 43497 h 122429"/>
              <a:gd name="connsiteX201" fmla="*/ 6701474 w 17030978"/>
              <a:gd name="connsiteY201" fmla="*/ 40449 h 122429"/>
              <a:gd name="connsiteX202" fmla="*/ 6744561 w 17030978"/>
              <a:gd name="connsiteY202" fmla="*/ 31750 h 122429"/>
              <a:gd name="connsiteX203" fmla="*/ 6787650 w 17030978"/>
              <a:gd name="connsiteY203" fmla="*/ 40449 h 122429"/>
              <a:gd name="connsiteX204" fmla="*/ 6792981 w 17030978"/>
              <a:gd name="connsiteY204" fmla="*/ 44043 h 122429"/>
              <a:gd name="connsiteX205" fmla="*/ 6800816 w 17030978"/>
              <a:gd name="connsiteY205" fmla="*/ 32421 h 122429"/>
              <a:gd name="connsiteX206" fmla="*/ 6879090 w 17030978"/>
              <a:gd name="connsiteY206" fmla="*/ 0 h 122429"/>
              <a:gd name="connsiteX207" fmla="*/ 6957363 w 17030978"/>
              <a:gd name="connsiteY207" fmla="*/ 32421 h 122429"/>
              <a:gd name="connsiteX208" fmla="*/ 6964830 w 17030978"/>
              <a:gd name="connsiteY208" fmla="*/ 43497 h 122429"/>
              <a:gd name="connsiteX209" fmla="*/ 6969352 w 17030978"/>
              <a:gd name="connsiteY209" fmla="*/ 40449 h 122429"/>
              <a:gd name="connsiteX210" fmla="*/ 7012439 w 17030978"/>
              <a:gd name="connsiteY210" fmla="*/ 31750 h 122429"/>
              <a:gd name="connsiteX211" fmla="*/ 7055528 w 17030978"/>
              <a:gd name="connsiteY211" fmla="*/ 40449 h 122429"/>
              <a:gd name="connsiteX212" fmla="*/ 7060859 w 17030978"/>
              <a:gd name="connsiteY212" fmla="*/ 44044 h 122429"/>
              <a:gd name="connsiteX213" fmla="*/ 7068695 w 17030978"/>
              <a:gd name="connsiteY213" fmla="*/ 32421 h 122429"/>
              <a:gd name="connsiteX214" fmla="*/ 7146969 w 17030978"/>
              <a:gd name="connsiteY214" fmla="*/ 0 h 122429"/>
              <a:gd name="connsiteX215" fmla="*/ 7225241 w 17030978"/>
              <a:gd name="connsiteY215" fmla="*/ 32421 h 122429"/>
              <a:gd name="connsiteX216" fmla="*/ 7232710 w 17030978"/>
              <a:gd name="connsiteY216" fmla="*/ 43497 h 122429"/>
              <a:gd name="connsiteX217" fmla="*/ 7237231 w 17030978"/>
              <a:gd name="connsiteY217" fmla="*/ 40449 h 122429"/>
              <a:gd name="connsiteX218" fmla="*/ 7280319 w 17030978"/>
              <a:gd name="connsiteY218" fmla="*/ 31750 h 122429"/>
              <a:gd name="connsiteX219" fmla="*/ 7323407 w 17030978"/>
              <a:gd name="connsiteY219" fmla="*/ 40449 h 122429"/>
              <a:gd name="connsiteX220" fmla="*/ 7328737 w 17030978"/>
              <a:gd name="connsiteY220" fmla="*/ 44043 h 122429"/>
              <a:gd name="connsiteX221" fmla="*/ 7336573 w 17030978"/>
              <a:gd name="connsiteY221" fmla="*/ 32421 h 122429"/>
              <a:gd name="connsiteX222" fmla="*/ 7414847 w 17030978"/>
              <a:gd name="connsiteY222" fmla="*/ 0 h 122429"/>
              <a:gd name="connsiteX223" fmla="*/ 7493119 w 17030978"/>
              <a:gd name="connsiteY223" fmla="*/ 32421 h 122429"/>
              <a:gd name="connsiteX224" fmla="*/ 7500587 w 17030978"/>
              <a:gd name="connsiteY224" fmla="*/ 43497 h 122429"/>
              <a:gd name="connsiteX225" fmla="*/ 7505109 w 17030978"/>
              <a:gd name="connsiteY225" fmla="*/ 40449 h 122429"/>
              <a:gd name="connsiteX226" fmla="*/ 7548196 w 17030978"/>
              <a:gd name="connsiteY226" fmla="*/ 31750 h 122429"/>
              <a:gd name="connsiteX227" fmla="*/ 7591283 w 17030978"/>
              <a:gd name="connsiteY227" fmla="*/ 40449 h 122429"/>
              <a:gd name="connsiteX228" fmla="*/ 7596615 w 17030978"/>
              <a:gd name="connsiteY228" fmla="*/ 44043 h 122429"/>
              <a:gd name="connsiteX229" fmla="*/ 7604451 w 17030978"/>
              <a:gd name="connsiteY229" fmla="*/ 32421 h 122429"/>
              <a:gd name="connsiteX230" fmla="*/ 7682724 w 17030978"/>
              <a:gd name="connsiteY230" fmla="*/ 0 h 122429"/>
              <a:gd name="connsiteX231" fmla="*/ 7760997 w 17030978"/>
              <a:gd name="connsiteY231" fmla="*/ 32421 h 122429"/>
              <a:gd name="connsiteX232" fmla="*/ 7768465 w 17030978"/>
              <a:gd name="connsiteY232" fmla="*/ 43497 h 122429"/>
              <a:gd name="connsiteX233" fmla="*/ 7772987 w 17030978"/>
              <a:gd name="connsiteY233" fmla="*/ 40449 h 122429"/>
              <a:gd name="connsiteX234" fmla="*/ 7816074 w 17030978"/>
              <a:gd name="connsiteY234" fmla="*/ 31750 h 122429"/>
              <a:gd name="connsiteX235" fmla="*/ 7859161 w 17030978"/>
              <a:gd name="connsiteY235" fmla="*/ 40449 h 122429"/>
              <a:gd name="connsiteX236" fmla="*/ 7864494 w 17030978"/>
              <a:gd name="connsiteY236" fmla="*/ 44044 h 122429"/>
              <a:gd name="connsiteX237" fmla="*/ 7872330 w 17030978"/>
              <a:gd name="connsiteY237" fmla="*/ 32421 h 122429"/>
              <a:gd name="connsiteX238" fmla="*/ 7950603 w 17030978"/>
              <a:gd name="connsiteY238" fmla="*/ 0 h 122429"/>
              <a:gd name="connsiteX239" fmla="*/ 8028876 w 17030978"/>
              <a:gd name="connsiteY239" fmla="*/ 32421 h 122429"/>
              <a:gd name="connsiteX240" fmla="*/ 8036344 w 17030978"/>
              <a:gd name="connsiteY240" fmla="*/ 43497 h 122429"/>
              <a:gd name="connsiteX241" fmla="*/ 8040866 w 17030978"/>
              <a:gd name="connsiteY241" fmla="*/ 40449 h 122429"/>
              <a:gd name="connsiteX242" fmla="*/ 8083953 w 17030978"/>
              <a:gd name="connsiteY242" fmla="*/ 31750 h 122429"/>
              <a:gd name="connsiteX243" fmla="*/ 8127040 w 17030978"/>
              <a:gd name="connsiteY243" fmla="*/ 40449 h 122429"/>
              <a:gd name="connsiteX244" fmla="*/ 8132366 w 17030978"/>
              <a:gd name="connsiteY244" fmla="*/ 44040 h 122429"/>
              <a:gd name="connsiteX245" fmla="*/ 8140200 w 17030978"/>
              <a:gd name="connsiteY245" fmla="*/ 32421 h 122429"/>
              <a:gd name="connsiteX246" fmla="*/ 8218473 w 17030978"/>
              <a:gd name="connsiteY246" fmla="*/ 0 h 122429"/>
              <a:gd name="connsiteX247" fmla="*/ 8296746 w 17030978"/>
              <a:gd name="connsiteY247" fmla="*/ 32421 h 122429"/>
              <a:gd name="connsiteX248" fmla="*/ 8304214 w 17030978"/>
              <a:gd name="connsiteY248" fmla="*/ 43497 h 122429"/>
              <a:gd name="connsiteX249" fmla="*/ 8308736 w 17030978"/>
              <a:gd name="connsiteY249" fmla="*/ 40449 h 122429"/>
              <a:gd name="connsiteX250" fmla="*/ 8351823 w 17030978"/>
              <a:gd name="connsiteY250" fmla="*/ 31750 h 122429"/>
              <a:gd name="connsiteX251" fmla="*/ 8394911 w 17030978"/>
              <a:gd name="connsiteY251" fmla="*/ 40449 h 122429"/>
              <a:gd name="connsiteX252" fmla="*/ 8400523 w 17030978"/>
              <a:gd name="connsiteY252" fmla="*/ 44233 h 122429"/>
              <a:gd name="connsiteX253" fmla="*/ 8408487 w 17030978"/>
              <a:gd name="connsiteY253" fmla="*/ 32422 h 122429"/>
              <a:gd name="connsiteX254" fmla="*/ 8486760 w 17030978"/>
              <a:gd name="connsiteY254" fmla="*/ 0 h 122429"/>
              <a:gd name="connsiteX255" fmla="*/ 8565033 w 17030978"/>
              <a:gd name="connsiteY255" fmla="*/ 32421 h 122429"/>
              <a:gd name="connsiteX256" fmla="*/ 8572500 w 17030978"/>
              <a:gd name="connsiteY256" fmla="*/ 43496 h 122429"/>
              <a:gd name="connsiteX257" fmla="*/ 8577020 w 17030978"/>
              <a:gd name="connsiteY257" fmla="*/ 40449 h 122429"/>
              <a:gd name="connsiteX258" fmla="*/ 8620107 w 17030978"/>
              <a:gd name="connsiteY258" fmla="*/ 31750 h 122429"/>
              <a:gd name="connsiteX259" fmla="*/ 8663194 w 17030978"/>
              <a:gd name="connsiteY259" fmla="*/ 40449 h 122429"/>
              <a:gd name="connsiteX260" fmla="*/ 8668528 w 17030978"/>
              <a:gd name="connsiteY260" fmla="*/ 44044 h 122429"/>
              <a:gd name="connsiteX261" fmla="*/ 8676365 w 17030978"/>
              <a:gd name="connsiteY261" fmla="*/ 32421 h 122429"/>
              <a:gd name="connsiteX262" fmla="*/ 8754638 w 17030978"/>
              <a:gd name="connsiteY262" fmla="*/ 0 h 122429"/>
              <a:gd name="connsiteX263" fmla="*/ 8832911 w 17030978"/>
              <a:gd name="connsiteY263" fmla="*/ 32421 h 122429"/>
              <a:gd name="connsiteX264" fmla="*/ 8840378 w 17030978"/>
              <a:gd name="connsiteY264" fmla="*/ 43496 h 122429"/>
              <a:gd name="connsiteX265" fmla="*/ 8844898 w 17030978"/>
              <a:gd name="connsiteY265" fmla="*/ 40449 h 122429"/>
              <a:gd name="connsiteX266" fmla="*/ 8887985 w 17030978"/>
              <a:gd name="connsiteY266" fmla="*/ 31750 h 122429"/>
              <a:gd name="connsiteX267" fmla="*/ 8931073 w 17030978"/>
              <a:gd name="connsiteY267" fmla="*/ 40449 h 122429"/>
              <a:gd name="connsiteX268" fmla="*/ 8936406 w 17030978"/>
              <a:gd name="connsiteY268" fmla="*/ 44045 h 122429"/>
              <a:gd name="connsiteX269" fmla="*/ 8944244 w 17030978"/>
              <a:gd name="connsiteY269" fmla="*/ 32421 h 122429"/>
              <a:gd name="connsiteX270" fmla="*/ 9022517 w 17030978"/>
              <a:gd name="connsiteY270" fmla="*/ 0 h 122429"/>
              <a:gd name="connsiteX271" fmla="*/ 9100790 w 17030978"/>
              <a:gd name="connsiteY271" fmla="*/ 32421 h 122429"/>
              <a:gd name="connsiteX272" fmla="*/ 9108257 w 17030978"/>
              <a:gd name="connsiteY272" fmla="*/ 43496 h 122429"/>
              <a:gd name="connsiteX273" fmla="*/ 9112777 w 17030978"/>
              <a:gd name="connsiteY273" fmla="*/ 40449 h 122429"/>
              <a:gd name="connsiteX274" fmla="*/ 9155865 w 17030978"/>
              <a:gd name="connsiteY274" fmla="*/ 31750 h 122429"/>
              <a:gd name="connsiteX275" fmla="*/ 9198952 w 17030978"/>
              <a:gd name="connsiteY275" fmla="*/ 40449 h 122429"/>
              <a:gd name="connsiteX276" fmla="*/ 9204286 w 17030978"/>
              <a:gd name="connsiteY276" fmla="*/ 44045 h 122429"/>
              <a:gd name="connsiteX277" fmla="*/ 9212123 w 17030978"/>
              <a:gd name="connsiteY277" fmla="*/ 32421 h 122429"/>
              <a:gd name="connsiteX278" fmla="*/ 9290396 w 17030978"/>
              <a:gd name="connsiteY278" fmla="*/ 0 h 122429"/>
              <a:gd name="connsiteX279" fmla="*/ 9368669 w 17030978"/>
              <a:gd name="connsiteY279" fmla="*/ 32421 h 122429"/>
              <a:gd name="connsiteX280" fmla="*/ 9376137 w 17030978"/>
              <a:gd name="connsiteY280" fmla="*/ 43496 h 122429"/>
              <a:gd name="connsiteX281" fmla="*/ 9380656 w 17030978"/>
              <a:gd name="connsiteY281" fmla="*/ 40449 h 122429"/>
              <a:gd name="connsiteX282" fmla="*/ 9423744 w 17030978"/>
              <a:gd name="connsiteY282" fmla="*/ 31750 h 122429"/>
              <a:gd name="connsiteX283" fmla="*/ 9466831 w 17030978"/>
              <a:gd name="connsiteY283" fmla="*/ 40449 h 122429"/>
              <a:gd name="connsiteX284" fmla="*/ 9472164 w 17030978"/>
              <a:gd name="connsiteY284" fmla="*/ 44045 h 122429"/>
              <a:gd name="connsiteX285" fmla="*/ 9480002 w 17030978"/>
              <a:gd name="connsiteY285" fmla="*/ 32421 h 122429"/>
              <a:gd name="connsiteX286" fmla="*/ 9558275 w 17030978"/>
              <a:gd name="connsiteY286" fmla="*/ 0 h 122429"/>
              <a:gd name="connsiteX287" fmla="*/ 9636548 w 17030978"/>
              <a:gd name="connsiteY287" fmla="*/ 32421 h 122429"/>
              <a:gd name="connsiteX288" fmla="*/ 9644015 w 17030978"/>
              <a:gd name="connsiteY288" fmla="*/ 43496 h 122429"/>
              <a:gd name="connsiteX289" fmla="*/ 9648535 w 17030978"/>
              <a:gd name="connsiteY289" fmla="*/ 40449 h 122429"/>
              <a:gd name="connsiteX290" fmla="*/ 9691622 w 17030978"/>
              <a:gd name="connsiteY290" fmla="*/ 31750 h 122429"/>
              <a:gd name="connsiteX291" fmla="*/ 9734710 w 17030978"/>
              <a:gd name="connsiteY291" fmla="*/ 40449 h 122429"/>
              <a:gd name="connsiteX292" fmla="*/ 9740043 w 17030978"/>
              <a:gd name="connsiteY292" fmla="*/ 44045 h 122429"/>
              <a:gd name="connsiteX293" fmla="*/ 9747880 w 17030978"/>
              <a:gd name="connsiteY293" fmla="*/ 32421 h 122429"/>
              <a:gd name="connsiteX294" fmla="*/ 9826155 w 17030978"/>
              <a:gd name="connsiteY294" fmla="*/ 0 h 122429"/>
              <a:gd name="connsiteX295" fmla="*/ 9904427 w 17030978"/>
              <a:gd name="connsiteY295" fmla="*/ 32421 h 122429"/>
              <a:gd name="connsiteX296" fmla="*/ 9911894 w 17030978"/>
              <a:gd name="connsiteY296" fmla="*/ 43496 h 122429"/>
              <a:gd name="connsiteX297" fmla="*/ 9916414 w 17030978"/>
              <a:gd name="connsiteY297" fmla="*/ 40449 h 122429"/>
              <a:gd name="connsiteX298" fmla="*/ 9959501 w 17030978"/>
              <a:gd name="connsiteY298" fmla="*/ 31750 h 122429"/>
              <a:gd name="connsiteX299" fmla="*/ 10002588 w 17030978"/>
              <a:gd name="connsiteY299" fmla="*/ 40449 h 122429"/>
              <a:gd name="connsiteX300" fmla="*/ 10007922 w 17030978"/>
              <a:gd name="connsiteY300" fmla="*/ 44044 h 122429"/>
              <a:gd name="connsiteX301" fmla="*/ 10015758 w 17030978"/>
              <a:gd name="connsiteY301" fmla="*/ 32421 h 122429"/>
              <a:gd name="connsiteX302" fmla="*/ 10094032 w 17030978"/>
              <a:gd name="connsiteY302" fmla="*/ 0 h 122429"/>
              <a:gd name="connsiteX303" fmla="*/ 10172305 w 17030978"/>
              <a:gd name="connsiteY303" fmla="*/ 32421 h 122429"/>
              <a:gd name="connsiteX304" fmla="*/ 10179772 w 17030978"/>
              <a:gd name="connsiteY304" fmla="*/ 43496 h 122429"/>
              <a:gd name="connsiteX305" fmla="*/ 10184291 w 17030978"/>
              <a:gd name="connsiteY305" fmla="*/ 40449 h 122429"/>
              <a:gd name="connsiteX306" fmla="*/ 10227378 w 17030978"/>
              <a:gd name="connsiteY306" fmla="*/ 31750 h 122429"/>
              <a:gd name="connsiteX307" fmla="*/ 10270466 w 17030978"/>
              <a:gd name="connsiteY307" fmla="*/ 40449 h 122429"/>
              <a:gd name="connsiteX308" fmla="*/ 10275799 w 17030978"/>
              <a:gd name="connsiteY308" fmla="*/ 44044 h 122429"/>
              <a:gd name="connsiteX309" fmla="*/ 10283636 w 17030978"/>
              <a:gd name="connsiteY309" fmla="*/ 32421 h 122429"/>
              <a:gd name="connsiteX310" fmla="*/ 10361907 w 17030978"/>
              <a:gd name="connsiteY310" fmla="*/ 0 h 122429"/>
              <a:gd name="connsiteX311" fmla="*/ 10440182 w 17030978"/>
              <a:gd name="connsiteY311" fmla="*/ 32421 h 122429"/>
              <a:gd name="connsiteX312" fmla="*/ 10447649 w 17030978"/>
              <a:gd name="connsiteY312" fmla="*/ 43496 h 122429"/>
              <a:gd name="connsiteX313" fmla="*/ 10452168 w 17030978"/>
              <a:gd name="connsiteY313" fmla="*/ 40449 h 122429"/>
              <a:gd name="connsiteX314" fmla="*/ 10495257 w 17030978"/>
              <a:gd name="connsiteY314" fmla="*/ 31750 h 122429"/>
              <a:gd name="connsiteX315" fmla="*/ 10538343 w 17030978"/>
              <a:gd name="connsiteY315" fmla="*/ 40449 h 122429"/>
              <a:gd name="connsiteX316" fmla="*/ 10543678 w 17030978"/>
              <a:gd name="connsiteY316" fmla="*/ 44045 h 122429"/>
              <a:gd name="connsiteX317" fmla="*/ 10551514 w 17030978"/>
              <a:gd name="connsiteY317" fmla="*/ 32421 h 122429"/>
              <a:gd name="connsiteX318" fmla="*/ 10629787 w 17030978"/>
              <a:gd name="connsiteY318" fmla="*/ 0 h 122429"/>
              <a:gd name="connsiteX319" fmla="*/ 10708060 w 17030978"/>
              <a:gd name="connsiteY319" fmla="*/ 32421 h 122429"/>
              <a:gd name="connsiteX320" fmla="*/ 10715526 w 17030978"/>
              <a:gd name="connsiteY320" fmla="*/ 43496 h 122429"/>
              <a:gd name="connsiteX321" fmla="*/ 10720047 w 17030978"/>
              <a:gd name="connsiteY321" fmla="*/ 40449 h 122429"/>
              <a:gd name="connsiteX322" fmla="*/ 10763135 w 17030978"/>
              <a:gd name="connsiteY322" fmla="*/ 31750 h 122429"/>
              <a:gd name="connsiteX323" fmla="*/ 10806221 w 17030978"/>
              <a:gd name="connsiteY323" fmla="*/ 40449 h 122429"/>
              <a:gd name="connsiteX324" fmla="*/ 10811556 w 17030978"/>
              <a:gd name="connsiteY324" fmla="*/ 44045 h 122429"/>
              <a:gd name="connsiteX325" fmla="*/ 10819392 w 17030978"/>
              <a:gd name="connsiteY325" fmla="*/ 32421 h 122429"/>
              <a:gd name="connsiteX326" fmla="*/ 10897666 w 17030978"/>
              <a:gd name="connsiteY326" fmla="*/ 0 h 122429"/>
              <a:gd name="connsiteX327" fmla="*/ 10975939 w 17030978"/>
              <a:gd name="connsiteY327" fmla="*/ 32421 h 122429"/>
              <a:gd name="connsiteX328" fmla="*/ 10983405 w 17030978"/>
              <a:gd name="connsiteY328" fmla="*/ 43496 h 122429"/>
              <a:gd name="connsiteX329" fmla="*/ 10987925 w 17030978"/>
              <a:gd name="connsiteY329" fmla="*/ 40449 h 122429"/>
              <a:gd name="connsiteX330" fmla="*/ 11031011 w 17030978"/>
              <a:gd name="connsiteY330" fmla="*/ 31750 h 122429"/>
              <a:gd name="connsiteX331" fmla="*/ 11074100 w 17030978"/>
              <a:gd name="connsiteY331" fmla="*/ 40449 h 122429"/>
              <a:gd name="connsiteX332" fmla="*/ 11079433 w 17030978"/>
              <a:gd name="connsiteY332" fmla="*/ 44045 h 122429"/>
              <a:gd name="connsiteX333" fmla="*/ 11087270 w 17030978"/>
              <a:gd name="connsiteY333" fmla="*/ 32421 h 122429"/>
              <a:gd name="connsiteX334" fmla="*/ 11165543 w 17030978"/>
              <a:gd name="connsiteY334" fmla="*/ 0 h 122429"/>
              <a:gd name="connsiteX335" fmla="*/ 11243816 w 17030978"/>
              <a:gd name="connsiteY335" fmla="*/ 32421 h 122429"/>
              <a:gd name="connsiteX336" fmla="*/ 11251283 w 17030978"/>
              <a:gd name="connsiteY336" fmla="*/ 43496 h 122429"/>
              <a:gd name="connsiteX337" fmla="*/ 11255803 w 17030978"/>
              <a:gd name="connsiteY337" fmla="*/ 40449 h 122429"/>
              <a:gd name="connsiteX338" fmla="*/ 11298891 w 17030978"/>
              <a:gd name="connsiteY338" fmla="*/ 31750 h 122429"/>
              <a:gd name="connsiteX339" fmla="*/ 11341978 w 17030978"/>
              <a:gd name="connsiteY339" fmla="*/ 40449 h 122429"/>
              <a:gd name="connsiteX340" fmla="*/ 11347313 w 17030978"/>
              <a:gd name="connsiteY340" fmla="*/ 44045 h 122429"/>
              <a:gd name="connsiteX341" fmla="*/ 11355149 w 17030978"/>
              <a:gd name="connsiteY341" fmla="*/ 32421 h 122429"/>
              <a:gd name="connsiteX342" fmla="*/ 11433422 w 17030978"/>
              <a:gd name="connsiteY342" fmla="*/ 0 h 122429"/>
              <a:gd name="connsiteX343" fmla="*/ 11511695 w 17030978"/>
              <a:gd name="connsiteY343" fmla="*/ 32421 h 122429"/>
              <a:gd name="connsiteX344" fmla="*/ 11519161 w 17030978"/>
              <a:gd name="connsiteY344" fmla="*/ 43496 h 122429"/>
              <a:gd name="connsiteX345" fmla="*/ 11523682 w 17030978"/>
              <a:gd name="connsiteY345" fmla="*/ 40449 h 122429"/>
              <a:gd name="connsiteX346" fmla="*/ 11566769 w 17030978"/>
              <a:gd name="connsiteY346" fmla="*/ 31750 h 122429"/>
              <a:gd name="connsiteX347" fmla="*/ 11609856 w 17030978"/>
              <a:gd name="connsiteY347" fmla="*/ 40449 h 122429"/>
              <a:gd name="connsiteX348" fmla="*/ 11615190 w 17030978"/>
              <a:gd name="connsiteY348" fmla="*/ 44045 h 122429"/>
              <a:gd name="connsiteX349" fmla="*/ 11623027 w 17030978"/>
              <a:gd name="connsiteY349" fmla="*/ 32421 h 122429"/>
              <a:gd name="connsiteX350" fmla="*/ 11701300 w 17030978"/>
              <a:gd name="connsiteY350" fmla="*/ 0 h 122429"/>
              <a:gd name="connsiteX351" fmla="*/ 11779572 w 17030978"/>
              <a:gd name="connsiteY351" fmla="*/ 32421 h 122429"/>
              <a:gd name="connsiteX352" fmla="*/ 11787039 w 17030978"/>
              <a:gd name="connsiteY352" fmla="*/ 43496 h 122429"/>
              <a:gd name="connsiteX353" fmla="*/ 11791559 w 17030978"/>
              <a:gd name="connsiteY353" fmla="*/ 40449 h 122429"/>
              <a:gd name="connsiteX354" fmla="*/ 11834647 w 17030978"/>
              <a:gd name="connsiteY354" fmla="*/ 31750 h 122429"/>
              <a:gd name="connsiteX355" fmla="*/ 11877731 w 17030978"/>
              <a:gd name="connsiteY355" fmla="*/ 40449 h 122429"/>
              <a:gd name="connsiteX356" fmla="*/ 11883063 w 17030978"/>
              <a:gd name="connsiteY356" fmla="*/ 44044 h 122429"/>
              <a:gd name="connsiteX357" fmla="*/ 11890900 w 17030978"/>
              <a:gd name="connsiteY357" fmla="*/ 32421 h 122429"/>
              <a:gd name="connsiteX358" fmla="*/ 11969171 w 17030978"/>
              <a:gd name="connsiteY358" fmla="*/ 0 h 122429"/>
              <a:gd name="connsiteX359" fmla="*/ 12047444 w 17030978"/>
              <a:gd name="connsiteY359" fmla="*/ 32421 h 122429"/>
              <a:gd name="connsiteX360" fmla="*/ 12054912 w 17030978"/>
              <a:gd name="connsiteY360" fmla="*/ 43497 h 122429"/>
              <a:gd name="connsiteX361" fmla="*/ 12059434 w 17030978"/>
              <a:gd name="connsiteY361" fmla="*/ 40449 h 122429"/>
              <a:gd name="connsiteX362" fmla="*/ 12102521 w 17030978"/>
              <a:gd name="connsiteY362" fmla="*/ 31750 h 122429"/>
              <a:gd name="connsiteX363" fmla="*/ 12145609 w 17030978"/>
              <a:gd name="connsiteY363" fmla="*/ 40449 h 122429"/>
              <a:gd name="connsiteX364" fmla="*/ 12150940 w 17030978"/>
              <a:gd name="connsiteY364" fmla="*/ 44043 h 122429"/>
              <a:gd name="connsiteX365" fmla="*/ 12158776 w 17030978"/>
              <a:gd name="connsiteY365" fmla="*/ 32421 h 122429"/>
              <a:gd name="connsiteX366" fmla="*/ 12237049 w 17030978"/>
              <a:gd name="connsiteY366" fmla="*/ 0 h 122429"/>
              <a:gd name="connsiteX367" fmla="*/ 12315322 w 17030978"/>
              <a:gd name="connsiteY367" fmla="*/ 32421 h 122429"/>
              <a:gd name="connsiteX368" fmla="*/ 12322790 w 17030978"/>
              <a:gd name="connsiteY368" fmla="*/ 43497 h 122429"/>
              <a:gd name="connsiteX369" fmla="*/ 12327312 w 17030978"/>
              <a:gd name="connsiteY369" fmla="*/ 40449 h 122429"/>
              <a:gd name="connsiteX370" fmla="*/ 12370399 w 17030978"/>
              <a:gd name="connsiteY370" fmla="*/ 31750 h 122429"/>
              <a:gd name="connsiteX371" fmla="*/ 12413487 w 17030978"/>
              <a:gd name="connsiteY371" fmla="*/ 40449 h 122429"/>
              <a:gd name="connsiteX372" fmla="*/ 12418819 w 17030978"/>
              <a:gd name="connsiteY372" fmla="*/ 44044 h 122429"/>
              <a:gd name="connsiteX373" fmla="*/ 12426655 w 17030978"/>
              <a:gd name="connsiteY373" fmla="*/ 32421 h 122429"/>
              <a:gd name="connsiteX374" fmla="*/ 12504928 w 17030978"/>
              <a:gd name="connsiteY374" fmla="*/ 0 h 122429"/>
              <a:gd name="connsiteX375" fmla="*/ 12583201 w 17030978"/>
              <a:gd name="connsiteY375" fmla="*/ 32421 h 122429"/>
              <a:gd name="connsiteX376" fmla="*/ 12590669 w 17030978"/>
              <a:gd name="connsiteY376" fmla="*/ 43497 h 122429"/>
              <a:gd name="connsiteX377" fmla="*/ 12595191 w 17030978"/>
              <a:gd name="connsiteY377" fmla="*/ 40449 h 122429"/>
              <a:gd name="connsiteX378" fmla="*/ 12638278 w 17030978"/>
              <a:gd name="connsiteY378" fmla="*/ 31750 h 122429"/>
              <a:gd name="connsiteX379" fmla="*/ 12681366 w 17030978"/>
              <a:gd name="connsiteY379" fmla="*/ 40449 h 122429"/>
              <a:gd name="connsiteX380" fmla="*/ 12686697 w 17030978"/>
              <a:gd name="connsiteY380" fmla="*/ 44043 h 122429"/>
              <a:gd name="connsiteX381" fmla="*/ 12694533 w 17030978"/>
              <a:gd name="connsiteY381" fmla="*/ 32421 h 122429"/>
              <a:gd name="connsiteX382" fmla="*/ 12772806 w 17030978"/>
              <a:gd name="connsiteY382" fmla="*/ 0 h 122429"/>
              <a:gd name="connsiteX383" fmla="*/ 12851079 w 17030978"/>
              <a:gd name="connsiteY383" fmla="*/ 32421 h 122429"/>
              <a:gd name="connsiteX384" fmla="*/ 12858547 w 17030978"/>
              <a:gd name="connsiteY384" fmla="*/ 43497 h 122429"/>
              <a:gd name="connsiteX385" fmla="*/ 12863069 w 17030978"/>
              <a:gd name="connsiteY385" fmla="*/ 40449 h 122429"/>
              <a:gd name="connsiteX386" fmla="*/ 12906156 w 17030978"/>
              <a:gd name="connsiteY386" fmla="*/ 31750 h 122429"/>
              <a:gd name="connsiteX387" fmla="*/ 12949244 w 17030978"/>
              <a:gd name="connsiteY387" fmla="*/ 40449 h 122429"/>
              <a:gd name="connsiteX388" fmla="*/ 12954575 w 17030978"/>
              <a:gd name="connsiteY388" fmla="*/ 44043 h 122429"/>
              <a:gd name="connsiteX389" fmla="*/ 12962411 w 17030978"/>
              <a:gd name="connsiteY389" fmla="*/ 32421 h 122429"/>
              <a:gd name="connsiteX390" fmla="*/ 13040684 w 17030978"/>
              <a:gd name="connsiteY390" fmla="*/ 0 h 122429"/>
              <a:gd name="connsiteX391" fmla="*/ 13118957 w 17030978"/>
              <a:gd name="connsiteY391" fmla="*/ 32421 h 122429"/>
              <a:gd name="connsiteX392" fmla="*/ 13126425 w 17030978"/>
              <a:gd name="connsiteY392" fmla="*/ 43497 h 122429"/>
              <a:gd name="connsiteX393" fmla="*/ 13130947 w 17030978"/>
              <a:gd name="connsiteY393" fmla="*/ 40449 h 122429"/>
              <a:gd name="connsiteX394" fmla="*/ 13174034 w 17030978"/>
              <a:gd name="connsiteY394" fmla="*/ 31750 h 122429"/>
              <a:gd name="connsiteX395" fmla="*/ 13217122 w 17030978"/>
              <a:gd name="connsiteY395" fmla="*/ 40449 h 122429"/>
              <a:gd name="connsiteX396" fmla="*/ 13222454 w 17030978"/>
              <a:gd name="connsiteY396" fmla="*/ 44044 h 122429"/>
              <a:gd name="connsiteX397" fmla="*/ 13230290 w 17030978"/>
              <a:gd name="connsiteY397" fmla="*/ 32421 h 122429"/>
              <a:gd name="connsiteX398" fmla="*/ 13308563 w 17030978"/>
              <a:gd name="connsiteY398" fmla="*/ 0 h 122429"/>
              <a:gd name="connsiteX399" fmla="*/ 13386836 w 17030978"/>
              <a:gd name="connsiteY399" fmla="*/ 32421 h 122429"/>
              <a:gd name="connsiteX400" fmla="*/ 13394304 w 17030978"/>
              <a:gd name="connsiteY400" fmla="*/ 43497 h 122429"/>
              <a:gd name="connsiteX401" fmla="*/ 13398826 w 17030978"/>
              <a:gd name="connsiteY401" fmla="*/ 40449 h 122429"/>
              <a:gd name="connsiteX402" fmla="*/ 13441913 w 17030978"/>
              <a:gd name="connsiteY402" fmla="*/ 31750 h 122429"/>
              <a:gd name="connsiteX403" fmla="*/ 13485001 w 17030978"/>
              <a:gd name="connsiteY403" fmla="*/ 40449 h 122429"/>
              <a:gd name="connsiteX404" fmla="*/ 13490332 w 17030978"/>
              <a:gd name="connsiteY404" fmla="*/ 44043 h 122429"/>
              <a:gd name="connsiteX405" fmla="*/ 13498168 w 17030978"/>
              <a:gd name="connsiteY405" fmla="*/ 32421 h 122429"/>
              <a:gd name="connsiteX406" fmla="*/ 13576441 w 17030978"/>
              <a:gd name="connsiteY406" fmla="*/ 0 h 122429"/>
              <a:gd name="connsiteX407" fmla="*/ 13654714 w 17030978"/>
              <a:gd name="connsiteY407" fmla="*/ 32421 h 122429"/>
              <a:gd name="connsiteX408" fmla="*/ 13662182 w 17030978"/>
              <a:gd name="connsiteY408" fmla="*/ 43497 h 122429"/>
              <a:gd name="connsiteX409" fmla="*/ 13666704 w 17030978"/>
              <a:gd name="connsiteY409" fmla="*/ 40449 h 122429"/>
              <a:gd name="connsiteX410" fmla="*/ 13709791 w 17030978"/>
              <a:gd name="connsiteY410" fmla="*/ 31750 h 122429"/>
              <a:gd name="connsiteX411" fmla="*/ 13752879 w 17030978"/>
              <a:gd name="connsiteY411" fmla="*/ 40449 h 122429"/>
              <a:gd name="connsiteX412" fmla="*/ 13758210 w 17030978"/>
              <a:gd name="connsiteY412" fmla="*/ 44043 h 122429"/>
              <a:gd name="connsiteX413" fmla="*/ 13766046 w 17030978"/>
              <a:gd name="connsiteY413" fmla="*/ 32421 h 122429"/>
              <a:gd name="connsiteX414" fmla="*/ 13844319 w 17030978"/>
              <a:gd name="connsiteY414" fmla="*/ 0 h 122429"/>
              <a:gd name="connsiteX415" fmla="*/ 13922592 w 17030978"/>
              <a:gd name="connsiteY415" fmla="*/ 32421 h 122429"/>
              <a:gd name="connsiteX416" fmla="*/ 13930060 w 17030978"/>
              <a:gd name="connsiteY416" fmla="*/ 43497 h 122429"/>
              <a:gd name="connsiteX417" fmla="*/ 13934582 w 17030978"/>
              <a:gd name="connsiteY417" fmla="*/ 40449 h 122429"/>
              <a:gd name="connsiteX418" fmla="*/ 13977669 w 17030978"/>
              <a:gd name="connsiteY418" fmla="*/ 31750 h 122429"/>
              <a:gd name="connsiteX419" fmla="*/ 14020757 w 17030978"/>
              <a:gd name="connsiteY419" fmla="*/ 40449 h 122429"/>
              <a:gd name="connsiteX420" fmla="*/ 14026089 w 17030978"/>
              <a:gd name="connsiteY420" fmla="*/ 44044 h 122429"/>
              <a:gd name="connsiteX421" fmla="*/ 14033925 w 17030978"/>
              <a:gd name="connsiteY421" fmla="*/ 32421 h 122429"/>
              <a:gd name="connsiteX422" fmla="*/ 14112198 w 17030978"/>
              <a:gd name="connsiteY422" fmla="*/ 0 h 122429"/>
              <a:gd name="connsiteX423" fmla="*/ 14190471 w 17030978"/>
              <a:gd name="connsiteY423" fmla="*/ 32421 h 122429"/>
              <a:gd name="connsiteX424" fmla="*/ 14197939 w 17030978"/>
              <a:gd name="connsiteY424" fmla="*/ 43497 h 122429"/>
              <a:gd name="connsiteX425" fmla="*/ 14202461 w 17030978"/>
              <a:gd name="connsiteY425" fmla="*/ 40449 h 122429"/>
              <a:gd name="connsiteX426" fmla="*/ 14245548 w 17030978"/>
              <a:gd name="connsiteY426" fmla="*/ 31750 h 122429"/>
              <a:gd name="connsiteX427" fmla="*/ 14288636 w 17030978"/>
              <a:gd name="connsiteY427" fmla="*/ 40449 h 122429"/>
              <a:gd name="connsiteX428" fmla="*/ 14293967 w 17030978"/>
              <a:gd name="connsiteY428" fmla="*/ 44043 h 122429"/>
              <a:gd name="connsiteX429" fmla="*/ 14301803 w 17030978"/>
              <a:gd name="connsiteY429" fmla="*/ 32421 h 122429"/>
              <a:gd name="connsiteX430" fmla="*/ 14380076 w 17030978"/>
              <a:gd name="connsiteY430" fmla="*/ 0 h 122429"/>
              <a:gd name="connsiteX431" fmla="*/ 14458349 w 17030978"/>
              <a:gd name="connsiteY431" fmla="*/ 32421 h 122429"/>
              <a:gd name="connsiteX432" fmla="*/ 14465817 w 17030978"/>
              <a:gd name="connsiteY432" fmla="*/ 43497 h 122429"/>
              <a:gd name="connsiteX433" fmla="*/ 14470339 w 17030978"/>
              <a:gd name="connsiteY433" fmla="*/ 40449 h 122429"/>
              <a:gd name="connsiteX434" fmla="*/ 14513426 w 17030978"/>
              <a:gd name="connsiteY434" fmla="*/ 31750 h 122429"/>
              <a:gd name="connsiteX435" fmla="*/ 14556514 w 17030978"/>
              <a:gd name="connsiteY435" fmla="*/ 40449 h 122429"/>
              <a:gd name="connsiteX436" fmla="*/ 14561845 w 17030978"/>
              <a:gd name="connsiteY436" fmla="*/ 44043 h 122429"/>
              <a:gd name="connsiteX437" fmla="*/ 14569681 w 17030978"/>
              <a:gd name="connsiteY437" fmla="*/ 32421 h 122429"/>
              <a:gd name="connsiteX438" fmla="*/ 14647954 w 17030978"/>
              <a:gd name="connsiteY438" fmla="*/ 0 h 122429"/>
              <a:gd name="connsiteX439" fmla="*/ 14726227 w 17030978"/>
              <a:gd name="connsiteY439" fmla="*/ 32421 h 122429"/>
              <a:gd name="connsiteX440" fmla="*/ 14733695 w 17030978"/>
              <a:gd name="connsiteY440" fmla="*/ 43497 h 122429"/>
              <a:gd name="connsiteX441" fmla="*/ 14738217 w 17030978"/>
              <a:gd name="connsiteY441" fmla="*/ 40449 h 122429"/>
              <a:gd name="connsiteX442" fmla="*/ 14781304 w 17030978"/>
              <a:gd name="connsiteY442" fmla="*/ 31750 h 122429"/>
              <a:gd name="connsiteX443" fmla="*/ 14824392 w 17030978"/>
              <a:gd name="connsiteY443" fmla="*/ 40449 h 122429"/>
              <a:gd name="connsiteX444" fmla="*/ 14829724 w 17030978"/>
              <a:gd name="connsiteY444" fmla="*/ 44044 h 122429"/>
              <a:gd name="connsiteX445" fmla="*/ 14837560 w 17030978"/>
              <a:gd name="connsiteY445" fmla="*/ 32421 h 122429"/>
              <a:gd name="connsiteX446" fmla="*/ 14915833 w 17030978"/>
              <a:gd name="connsiteY446" fmla="*/ 0 h 122429"/>
              <a:gd name="connsiteX447" fmla="*/ 14994106 w 17030978"/>
              <a:gd name="connsiteY447" fmla="*/ 32421 h 122429"/>
              <a:gd name="connsiteX448" fmla="*/ 15001574 w 17030978"/>
              <a:gd name="connsiteY448" fmla="*/ 43497 h 122429"/>
              <a:gd name="connsiteX449" fmla="*/ 15006096 w 17030978"/>
              <a:gd name="connsiteY449" fmla="*/ 40449 h 122429"/>
              <a:gd name="connsiteX450" fmla="*/ 15049183 w 17030978"/>
              <a:gd name="connsiteY450" fmla="*/ 31750 h 122429"/>
              <a:gd name="connsiteX451" fmla="*/ 15092271 w 17030978"/>
              <a:gd name="connsiteY451" fmla="*/ 40449 h 122429"/>
              <a:gd name="connsiteX452" fmla="*/ 15097602 w 17030978"/>
              <a:gd name="connsiteY452" fmla="*/ 44043 h 122429"/>
              <a:gd name="connsiteX453" fmla="*/ 15105438 w 17030978"/>
              <a:gd name="connsiteY453" fmla="*/ 32421 h 122429"/>
              <a:gd name="connsiteX454" fmla="*/ 15183711 w 17030978"/>
              <a:gd name="connsiteY454" fmla="*/ 0 h 122429"/>
              <a:gd name="connsiteX455" fmla="*/ 15261984 w 17030978"/>
              <a:gd name="connsiteY455" fmla="*/ 32421 h 122429"/>
              <a:gd name="connsiteX456" fmla="*/ 15269452 w 17030978"/>
              <a:gd name="connsiteY456" fmla="*/ 43497 h 122429"/>
              <a:gd name="connsiteX457" fmla="*/ 15273974 w 17030978"/>
              <a:gd name="connsiteY457" fmla="*/ 40449 h 122429"/>
              <a:gd name="connsiteX458" fmla="*/ 15317061 w 17030978"/>
              <a:gd name="connsiteY458" fmla="*/ 31750 h 122429"/>
              <a:gd name="connsiteX459" fmla="*/ 15360149 w 17030978"/>
              <a:gd name="connsiteY459" fmla="*/ 40449 h 122429"/>
              <a:gd name="connsiteX460" fmla="*/ 15365480 w 17030978"/>
              <a:gd name="connsiteY460" fmla="*/ 44043 h 122429"/>
              <a:gd name="connsiteX461" fmla="*/ 15373316 w 17030978"/>
              <a:gd name="connsiteY461" fmla="*/ 32421 h 122429"/>
              <a:gd name="connsiteX462" fmla="*/ 15451589 w 17030978"/>
              <a:gd name="connsiteY462" fmla="*/ 0 h 122429"/>
              <a:gd name="connsiteX463" fmla="*/ 15529862 w 17030978"/>
              <a:gd name="connsiteY463" fmla="*/ 32421 h 122429"/>
              <a:gd name="connsiteX464" fmla="*/ 15537330 w 17030978"/>
              <a:gd name="connsiteY464" fmla="*/ 43497 h 122429"/>
              <a:gd name="connsiteX465" fmla="*/ 15541852 w 17030978"/>
              <a:gd name="connsiteY465" fmla="*/ 40449 h 122429"/>
              <a:gd name="connsiteX466" fmla="*/ 15584939 w 17030978"/>
              <a:gd name="connsiteY466" fmla="*/ 31750 h 122429"/>
              <a:gd name="connsiteX467" fmla="*/ 15628027 w 17030978"/>
              <a:gd name="connsiteY467" fmla="*/ 40449 h 122429"/>
              <a:gd name="connsiteX468" fmla="*/ 15633359 w 17030978"/>
              <a:gd name="connsiteY468" fmla="*/ 44044 h 122429"/>
              <a:gd name="connsiteX469" fmla="*/ 15641195 w 17030978"/>
              <a:gd name="connsiteY469" fmla="*/ 32421 h 122429"/>
              <a:gd name="connsiteX470" fmla="*/ 15719468 w 17030978"/>
              <a:gd name="connsiteY470" fmla="*/ 0 h 122429"/>
              <a:gd name="connsiteX471" fmla="*/ 15797741 w 17030978"/>
              <a:gd name="connsiteY471" fmla="*/ 32421 h 122429"/>
              <a:gd name="connsiteX472" fmla="*/ 15805209 w 17030978"/>
              <a:gd name="connsiteY472" fmla="*/ 43497 h 122429"/>
              <a:gd name="connsiteX473" fmla="*/ 15809731 w 17030978"/>
              <a:gd name="connsiteY473" fmla="*/ 40449 h 122429"/>
              <a:gd name="connsiteX474" fmla="*/ 15852818 w 17030978"/>
              <a:gd name="connsiteY474" fmla="*/ 31750 h 122429"/>
              <a:gd name="connsiteX475" fmla="*/ 15895906 w 17030978"/>
              <a:gd name="connsiteY475" fmla="*/ 40449 h 122429"/>
              <a:gd name="connsiteX476" fmla="*/ 15901238 w 17030978"/>
              <a:gd name="connsiteY476" fmla="*/ 44043 h 122429"/>
              <a:gd name="connsiteX477" fmla="*/ 15909074 w 17030978"/>
              <a:gd name="connsiteY477" fmla="*/ 32421 h 122429"/>
              <a:gd name="connsiteX478" fmla="*/ 15987346 w 17030978"/>
              <a:gd name="connsiteY478" fmla="*/ 0 h 122429"/>
              <a:gd name="connsiteX479" fmla="*/ 16065618 w 17030978"/>
              <a:gd name="connsiteY479" fmla="*/ 32421 h 122429"/>
              <a:gd name="connsiteX480" fmla="*/ 16073086 w 17030978"/>
              <a:gd name="connsiteY480" fmla="*/ 43497 h 122429"/>
              <a:gd name="connsiteX481" fmla="*/ 16077610 w 17030978"/>
              <a:gd name="connsiteY481" fmla="*/ 40449 h 122429"/>
              <a:gd name="connsiteX482" fmla="*/ 16120698 w 17030978"/>
              <a:gd name="connsiteY482" fmla="*/ 31750 h 122429"/>
              <a:gd name="connsiteX483" fmla="*/ 16163782 w 17030978"/>
              <a:gd name="connsiteY483" fmla="*/ 40449 h 122429"/>
              <a:gd name="connsiteX484" fmla="*/ 16169114 w 17030978"/>
              <a:gd name="connsiteY484" fmla="*/ 44043 h 122429"/>
              <a:gd name="connsiteX485" fmla="*/ 16176950 w 17030978"/>
              <a:gd name="connsiteY485" fmla="*/ 32421 h 122429"/>
              <a:gd name="connsiteX486" fmla="*/ 16255226 w 17030978"/>
              <a:gd name="connsiteY486" fmla="*/ 0 h 122429"/>
              <a:gd name="connsiteX487" fmla="*/ 16333498 w 17030978"/>
              <a:gd name="connsiteY487" fmla="*/ 32421 h 122429"/>
              <a:gd name="connsiteX488" fmla="*/ 16340966 w 17030978"/>
              <a:gd name="connsiteY488" fmla="*/ 43497 h 122429"/>
              <a:gd name="connsiteX489" fmla="*/ 16345486 w 17030978"/>
              <a:gd name="connsiteY489" fmla="*/ 40449 h 122429"/>
              <a:gd name="connsiteX490" fmla="*/ 16388574 w 17030978"/>
              <a:gd name="connsiteY490" fmla="*/ 31750 h 122429"/>
              <a:gd name="connsiteX491" fmla="*/ 16431662 w 17030978"/>
              <a:gd name="connsiteY491" fmla="*/ 40449 h 122429"/>
              <a:gd name="connsiteX492" fmla="*/ 16436994 w 17030978"/>
              <a:gd name="connsiteY492" fmla="*/ 44044 h 122429"/>
              <a:gd name="connsiteX493" fmla="*/ 16444830 w 17030978"/>
              <a:gd name="connsiteY493" fmla="*/ 32421 h 122429"/>
              <a:gd name="connsiteX494" fmla="*/ 16523102 w 17030978"/>
              <a:gd name="connsiteY494" fmla="*/ 0 h 122429"/>
              <a:gd name="connsiteX495" fmla="*/ 16601378 w 17030978"/>
              <a:gd name="connsiteY495" fmla="*/ 32421 h 122429"/>
              <a:gd name="connsiteX496" fmla="*/ 16608846 w 17030978"/>
              <a:gd name="connsiteY496" fmla="*/ 43497 h 122429"/>
              <a:gd name="connsiteX497" fmla="*/ 16613366 w 17030978"/>
              <a:gd name="connsiteY497" fmla="*/ 40449 h 122429"/>
              <a:gd name="connsiteX498" fmla="*/ 16656454 w 17030978"/>
              <a:gd name="connsiteY498" fmla="*/ 31750 h 122429"/>
              <a:gd name="connsiteX499" fmla="*/ 16699542 w 17030978"/>
              <a:gd name="connsiteY499" fmla="*/ 40449 h 122429"/>
              <a:gd name="connsiteX500" fmla="*/ 16704866 w 17030978"/>
              <a:gd name="connsiteY500" fmla="*/ 44040 h 122429"/>
              <a:gd name="connsiteX501" fmla="*/ 16712702 w 17030978"/>
              <a:gd name="connsiteY501" fmla="*/ 32421 h 122429"/>
              <a:gd name="connsiteX502" fmla="*/ 16790974 w 17030978"/>
              <a:gd name="connsiteY502" fmla="*/ 0 h 122429"/>
              <a:gd name="connsiteX503" fmla="*/ 16869246 w 17030978"/>
              <a:gd name="connsiteY503" fmla="*/ 32421 h 122429"/>
              <a:gd name="connsiteX504" fmla="*/ 16876714 w 17030978"/>
              <a:gd name="connsiteY504" fmla="*/ 43497 h 122429"/>
              <a:gd name="connsiteX505" fmla="*/ 16881238 w 17030978"/>
              <a:gd name="connsiteY505" fmla="*/ 40449 h 122429"/>
              <a:gd name="connsiteX506" fmla="*/ 17026318 w 17030978"/>
              <a:gd name="connsiteY506" fmla="*/ 99357 h 122429"/>
              <a:gd name="connsiteX507" fmla="*/ 17030978 w 17030978"/>
              <a:gd name="connsiteY507" fmla="*/ 122429 h 122429"/>
              <a:gd name="connsiteX0" fmla="*/ 0 w 17030978"/>
              <a:gd name="connsiteY0" fmla="*/ 43496 h 122429"/>
              <a:gd name="connsiteX1" fmla="*/ 4520 w 17030978"/>
              <a:gd name="connsiteY1" fmla="*/ 40449 h 122429"/>
              <a:gd name="connsiteX2" fmla="*/ 47607 w 17030978"/>
              <a:gd name="connsiteY2" fmla="*/ 31750 h 122429"/>
              <a:gd name="connsiteX3" fmla="*/ 90694 w 17030978"/>
              <a:gd name="connsiteY3" fmla="*/ 40449 h 122429"/>
              <a:gd name="connsiteX4" fmla="*/ 96028 w 17030978"/>
              <a:gd name="connsiteY4" fmla="*/ 44044 h 122429"/>
              <a:gd name="connsiteX5" fmla="*/ 103865 w 17030978"/>
              <a:gd name="connsiteY5" fmla="*/ 32421 h 122429"/>
              <a:gd name="connsiteX6" fmla="*/ 182138 w 17030978"/>
              <a:gd name="connsiteY6" fmla="*/ 0 h 122429"/>
              <a:gd name="connsiteX7" fmla="*/ 260411 w 17030978"/>
              <a:gd name="connsiteY7" fmla="*/ 32421 h 122429"/>
              <a:gd name="connsiteX8" fmla="*/ 267878 w 17030978"/>
              <a:gd name="connsiteY8" fmla="*/ 43496 h 122429"/>
              <a:gd name="connsiteX9" fmla="*/ 272398 w 17030978"/>
              <a:gd name="connsiteY9" fmla="*/ 40449 h 122429"/>
              <a:gd name="connsiteX10" fmla="*/ 315485 w 17030978"/>
              <a:gd name="connsiteY10" fmla="*/ 31750 h 122429"/>
              <a:gd name="connsiteX11" fmla="*/ 358573 w 17030978"/>
              <a:gd name="connsiteY11" fmla="*/ 40449 h 122429"/>
              <a:gd name="connsiteX12" fmla="*/ 363906 w 17030978"/>
              <a:gd name="connsiteY12" fmla="*/ 44045 h 122429"/>
              <a:gd name="connsiteX13" fmla="*/ 371744 w 17030978"/>
              <a:gd name="connsiteY13" fmla="*/ 32421 h 122429"/>
              <a:gd name="connsiteX14" fmla="*/ 450017 w 17030978"/>
              <a:gd name="connsiteY14" fmla="*/ 0 h 122429"/>
              <a:gd name="connsiteX15" fmla="*/ 528290 w 17030978"/>
              <a:gd name="connsiteY15" fmla="*/ 32421 h 122429"/>
              <a:gd name="connsiteX16" fmla="*/ 535757 w 17030978"/>
              <a:gd name="connsiteY16" fmla="*/ 43496 h 122429"/>
              <a:gd name="connsiteX17" fmla="*/ 540277 w 17030978"/>
              <a:gd name="connsiteY17" fmla="*/ 40449 h 122429"/>
              <a:gd name="connsiteX18" fmla="*/ 583365 w 17030978"/>
              <a:gd name="connsiteY18" fmla="*/ 31750 h 122429"/>
              <a:gd name="connsiteX19" fmla="*/ 626452 w 17030978"/>
              <a:gd name="connsiteY19" fmla="*/ 40449 h 122429"/>
              <a:gd name="connsiteX20" fmla="*/ 631786 w 17030978"/>
              <a:gd name="connsiteY20" fmla="*/ 44045 h 122429"/>
              <a:gd name="connsiteX21" fmla="*/ 639623 w 17030978"/>
              <a:gd name="connsiteY21" fmla="*/ 32421 h 122429"/>
              <a:gd name="connsiteX22" fmla="*/ 717896 w 17030978"/>
              <a:gd name="connsiteY22" fmla="*/ 0 h 122429"/>
              <a:gd name="connsiteX23" fmla="*/ 796169 w 17030978"/>
              <a:gd name="connsiteY23" fmla="*/ 32421 h 122429"/>
              <a:gd name="connsiteX24" fmla="*/ 803637 w 17030978"/>
              <a:gd name="connsiteY24" fmla="*/ 43496 h 122429"/>
              <a:gd name="connsiteX25" fmla="*/ 808156 w 17030978"/>
              <a:gd name="connsiteY25" fmla="*/ 40449 h 122429"/>
              <a:gd name="connsiteX26" fmla="*/ 851244 w 17030978"/>
              <a:gd name="connsiteY26" fmla="*/ 31750 h 122429"/>
              <a:gd name="connsiteX27" fmla="*/ 894331 w 17030978"/>
              <a:gd name="connsiteY27" fmla="*/ 40449 h 122429"/>
              <a:gd name="connsiteX28" fmla="*/ 899664 w 17030978"/>
              <a:gd name="connsiteY28" fmla="*/ 44045 h 122429"/>
              <a:gd name="connsiteX29" fmla="*/ 907502 w 17030978"/>
              <a:gd name="connsiteY29" fmla="*/ 32421 h 122429"/>
              <a:gd name="connsiteX30" fmla="*/ 985775 w 17030978"/>
              <a:gd name="connsiteY30" fmla="*/ 0 h 122429"/>
              <a:gd name="connsiteX31" fmla="*/ 1064048 w 17030978"/>
              <a:gd name="connsiteY31" fmla="*/ 32421 h 122429"/>
              <a:gd name="connsiteX32" fmla="*/ 1071515 w 17030978"/>
              <a:gd name="connsiteY32" fmla="*/ 43496 h 122429"/>
              <a:gd name="connsiteX33" fmla="*/ 1076035 w 17030978"/>
              <a:gd name="connsiteY33" fmla="*/ 40449 h 122429"/>
              <a:gd name="connsiteX34" fmla="*/ 1119122 w 17030978"/>
              <a:gd name="connsiteY34" fmla="*/ 31750 h 122429"/>
              <a:gd name="connsiteX35" fmla="*/ 1162210 w 17030978"/>
              <a:gd name="connsiteY35" fmla="*/ 40449 h 122429"/>
              <a:gd name="connsiteX36" fmla="*/ 1167543 w 17030978"/>
              <a:gd name="connsiteY36" fmla="*/ 44045 h 122429"/>
              <a:gd name="connsiteX37" fmla="*/ 1175380 w 17030978"/>
              <a:gd name="connsiteY37" fmla="*/ 32421 h 122429"/>
              <a:gd name="connsiteX38" fmla="*/ 1253655 w 17030978"/>
              <a:gd name="connsiteY38" fmla="*/ 0 h 122429"/>
              <a:gd name="connsiteX39" fmla="*/ 1331927 w 17030978"/>
              <a:gd name="connsiteY39" fmla="*/ 32421 h 122429"/>
              <a:gd name="connsiteX40" fmla="*/ 1339394 w 17030978"/>
              <a:gd name="connsiteY40" fmla="*/ 43496 h 122429"/>
              <a:gd name="connsiteX41" fmla="*/ 1343914 w 17030978"/>
              <a:gd name="connsiteY41" fmla="*/ 40449 h 122429"/>
              <a:gd name="connsiteX42" fmla="*/ 1387001 w 17030978"/>
              <a:gd name="connsiteY42" fmla="*/ 31750 h 122429"/>
              <a:gd name="connsiteX43" fmla="*/ 1430088 w 17030978"/>
              <a:gd name="connsiteY43" fmla="*/ 40449 h 122429"/>
              <a:gd name="connsiteX44" fmla="*/ 1435422 w 17030978"/>
              <a:gd name="connsiteY44" fmla="*/ 44044 h 122429"/>
              <a:gd name="connsiteX45" fmla="*/ 1443258 w 17030978"/>
              <a:gd name="connsiteY45" fmla="*/ 32421 h 122429"/>
              <a:gd name="connsiteX46" fmla="*/ 1521532 w 17030978"/>
              <a:gd name="connsiteY46" fmla="*/ 0 h 122429"/>
              <a:gd name="connsiteX47" fmla="*/ 1599805 w 17030978"/>
              <a:gd name="connsiteY47" fmla="*/ 32421 h 122429"/>
              <a:gd name="connsiteX48" fmla="*/ 1607272 w 17030978"/>
              <a:gd name="connsiteY48" fmla="*/ 43496 h 122429"/>
              <a:gd name="connsiteX49" fmla="*/ 1611791 w 17030978"/>
              <a:gd name="connsiteY49" fmla="*/ 40449 h 122429"/>
              <a:gd name="connsiteX50" fmla="*/ 1654878 w 17030978"/>
              <a:gd name="connsiteY50" fmla="*/ 31750 h 122429"/>
              <a:gd name="connsiteX51" fmla="*/ 1697966 w 17030978"/>
              <a:gd name="connsiteY51" fmla="*/ 40449 h 122429"/>
              <a:gd name="connsiteX52" fmla="*/ 1703299 w 17030978"/>
              <a:gd name="connsiteY52" fmla="*/ 44044 h 122429"/>
              <a:gd name="connsiteX53" fmla="*/ 1711136 w 17030978"/>
              <a:gd name="connsiteY53" fmla="*/ 32421 h 122429"/>
              <a:gd name="connsiteX54" fmla="*/ 1789407 w 17030978"/>
              <a:gd name="connsiteY54" fmla="*/ 0 h 122429"/>
              <a:gd name="connsiteX55" fmla="*/ 1867682 w 17030978"/>
              <a:gd name="connsiteY55" fmla="*/ 32421 h 122429"/>
              <a:gd name="connsiteX56" fmla="*/ 1875149 w 17030978"/>
              <a:gd name="connsiteY56" fmla="*/ 43496 h 122429"/>
              <a:gd name="connsiteX57" fmla="*/ 1879668 w 17030978"/>
              <a:gd name="connsiteY57" fmla="*/ 40449 h 122429"/>
              <a:gd name="connsiteX58" fmla="*/ 1922757 w 17030978"/>
              <a:gd name="connsiteY58" fmla="*/ 31750 h 122429"/>
              <a:gd name="connsiteX59" fmla="*/ 1965843 w 17030978"/>
              <a:gd name="connsiteY59" fmla="*/ 40449 h 122429"/>
              <a:gd name="connsiteX60" fmla="*/ 1971178 w 17030978"/>
              <a:gd name="connsiteY60" fmla="*/ 44045 h 122429"/>
              <a:gd name="connsiteX61" fmla="*/ 1979014 w 17030978"/>
              <a:gd name="connsiteY61" fmla="*/ 32421 h 122429"/>
              <a:gd name="connsiteX62" fmla="*/ 2057287 w 17030978"/>
              <a:gd name="connsiteY62" fmla="*/ 0 h 122429"/>
              <a:gd name="connsiteX63" fmla="*/ 2135560 w 17030978"/>
              <a:gd name="connsiteY63" fmla="*/ 32421 h 122429"/>
              <a:gd name="connsiteX64" fmla="*/ 2143026 w 17030978"/>
              <a:gd name="connsiteY64" fmla="*/ 43496 h 122429"/>
              <a:gd name="connsiteX65" fmla="*/ 2147547 w 17030978"/>
              <a:gd name="connsiteY65" fmla="*/ 40449 h 122429"/>
              <a:gd name="connsiteX66" fmla="*/ 2190635 w 17030978"/>
              <a:gd name="connsiteY66" fmla="*/ 31750 h 122429"/>
              <a:gd name="connsiteX67" fmla="*/ 2233721 w 17030978"/>
              <a:gd name="connsiteY67" fmla="*/ 40449 h 122429"/>
              <a:gd name="connsiteX68" fmla="*/ 2239056 w 17030978"/>
              <a:gd name="connsiteY68" fmla="*/ 44045 h 122429"/>
              <a:gd name="connsiteX69" fmla="*/ 2246892 w 17030978"/>
              <a:gd name="connsiteY69" fmla="*/ 32421 h 122429"/>
              <a:gd name="connsiteX70" fmla="*/ 2325166 w 17030978"/>
              <a:gd name="connsiteY70" fmla="*/ 0 h 122429"/>
              <a:gd name="connsiteX71" fmla="*/ 2403439 w 17030978"/>
              <a:gd name="connsiteY71" fmla="*/ 32421 h 122429"/>
              <a:gd name="connsiteX72" fmla="*/ 2410905 w 17030978"/>
              <a:gd name="connsiteY72" fmla="*/ 43496 h 122429"/>
              <a:gd name="connsiteX73" fmla="*/ 2415425 w 17030978"/>
              <a:gd name="connsiteY73" fmla="*/ 40449 h 122429"/>
              <a:gd name="connsiteX74" fmla="*/ 2458511 w 17030978"/>
              <a:gd name="connsiteY74" fmla="*/ 31750 h 122429"/>
              <a:gd name="connsiteX75" fmla="*/ 2501600 w 17030978"/>
              <a:gd name="connsiteY75" fmla="*/ 40449 h 122429"/>
              <a:gd name="connsiteX76" fmla="*/ 2506933 w 17030978"/>
              <a:gd name="connsiteY76" fmla="*/ 44045 h 122429"/>
              <a:gd name="connsiteX77" fmla="*/ 2514770 w 17030978"/>
              <a:gd name="connsiteY77" fmla="*/ 32421 h 122429"/>
              <a:gd name="connsiteX78" fmla="*/ 2593043 w 17030978"/>
              <a:gd name="connsiteY78" fmla="*/ 0 h 122429"/>
              <a:gd name="connsiteX79" fmla="*/ 2671316 w 17030978"/>
              <a:gd name="connsiteY79" fmla="*/ 32421 h 122429"/>
              <a:gd name="connsiteX80" fmla="*/ 2678783 w 17030978"/>
              <a:gd name="connsiteY80" fmla="*/ 43496 h 122429"/>
              <a:gd name="connsiteX81" fmla="*/ 2683303 w 17030978"/>
              <a:gd name="connsiteY81" fmla="*/ 40449 h 122429"/>
              <a:gd name="connsiteX82" fmla="*/ 2726391 w 17030978"/>
              <a:gd name="connsiteY82" fmla="*/ 31750 h 122429"/>
              <a:gd name="connsiteX83" fmla="*/ 2769478 w 17030978"/>
              <a:gd name="connsiteY83" fmla="*/ 40449 h 122429"/>
              <a:gd name="connsiteX84" fmla="*/ 2774813 w 17030978"/>
              <a:gd name="connsiteY84" fmla="*/ 44045 h 122429"/>
              <a:gd name="connsiteX85" fmla="*/ 2782649 w 17030978"/>
              <a:gd name="connsiteY85" fmla="*/ 32421 h 122429"/>
              <a:gd name="connsiteX86" fmla="*/ 2860922 w 17030978"/>
              <a:gd name="connsiteY86" fmla="*/ 0 h 122429"/>
              <a:gd name="connsiteX87" fmla="*/ 2939195 w 17030978"/>
              <a:gd name="connsiteY87" fmla="*/ 32421 h 122429"/>
              <a:gd name="connsiteX88" fmla="*/ 2946661 w 17030978"/>
              <a:gd name="connsiteY88" fmla="*/ 43496 h 122429"/>
              <a:gd name="connsiteX89" fmla="*/ 2951182 w 17030978"/>
              <a:gd name="connsiteY89" fmla="*/ 40449 h 122429"/>
              <a:gd name="connsiteX90" fmla="*/ 2994269 w 17030978"/>
              <a:gd name="connsiteY90" fmla="*/ 31750 h 122429"/>
              <a:gd name="connsiteX91" fmla="*/ 3037356 w 17030978"/>
              <a:gd name="connsiteY91" fmla="*/ 40449 h 122429"/>
              <a:gd name="connsiteX92" fmla="*/ 3042690 w 17030978"/>
              <a:gd name="connsiteY92" fmla="*/ 44045 h 122429"/>
              <a:gd name="connsiteX93" fmla="*/ 3050527 w 17030978"/>
              <a:gd name="connsiteY93" fmla="*/ 32421 h 122429"/>
              <a:gd name="connsiteX94" fmla="*/ 3128800 w 17030978"/>
              <a:gd name="connsiteY94" fmla="*/ 0 h 122429"/>
              <a:gd name="connsiteX95" fmla="*/ 3207072 w 17030978"/>
              <a:gd name="connsiteY95" fmla="*/ 32421 h 122429"/>
              <a:gd name="connsiteX96" fmla="*/ 3214539 w 17030978"/>
              <a:gd name="connsiteY96" fmla="*/ 43496 h 122429"/>
              <a:gd name="connsiteX97" fmla="*/ 3219059 w 17030978"/>
              <a:gd name="connsiteY97" fmla="*/ 40449 h 122429"/>
              <a:gd name="connsiteX98" fmla="*/ 3262147 w 17030978"/>
              <a:gd name="connsiteY98" fmla="*/ 31750 h 122429"/>
              <a:gd name="connsiteX99" fmla="*/ 3305232 w 17030978"/>
              <a:gd name="connsiteY99" fmla="*/ 40449 h 122429"/>
              <a:gd name="connsiteX100" fmla="*/ 3310564 w 17030978"/>
              <a:gd name="connsiteY100" fmla="*/ 44044 h 122429"/>
              <a:gd name="connsiteX101" fmla="*/ 3318400 w 17030978"/>
              <a:gd name="connsiteY101" fmla="*/ 32421 h 122429"/>
              <a:gd name="connsiteX102" fmla="*/ 3396671 w 17030978"/>
              <a:gd name="connsiteY102" fmla="*/ 0 h 122429"/>
              <a:gd name="connsiteX103" fmla="*/ 3474945 w 17030978"/>
              <a:gd name="connsiteY103" fmla="*/ 32421 h 122429"/>
              <a:gd name="connsiteX104" fmla="*/ 3482412 w 17030978"/>
              <a:gd name="connsiteY104" fmla="*/ 43497 h 122429"/>
              <a:gd name="connsiteX105" fmla="*/ 3486935 w 17030978"/>
              <a:gd name="connsiteY105" fmla="*/ 40449 h 122429"/>
              <a:gd name="connsiteX106" fmla="*/ 3530021 w 17030978"/>
              <a:gd name="connsiteY106" fmla="*/ 31750 h 122429"/>
              <a:gd name="connsiteX107" fmla="*/ 3573110 w 17030978"/>
              <a:gd name="connsiteY107" fmla="*/ 40449 h 122429"/>
              <a:gd name="connsiteX108" fmla="*/ 3578441 w 17030978"/>
              <a:gd name="connsiteY108" fmla="*/ 44043 h 122429"/>
              <a:gd name="connsiteX109" fmla="*/ 3586277 w 17030978"/>
              <a:gd name="connsiteY109" fmla="*/ 32421 h 122429"/>
              <a:gd name="connsiteX110" fmla="*/ 3664549 w 17030978"/>
              <a:gd name="connsiteY110" fmla="*/ 0 h 122429"/>
              <a:gd name="connsiteX111" fmla="*/ 3742823 w 17030978"/>
              <a:gd name="connsiteY111" fmla="*/ 32421 h 122429"/>
              <a:gd name="connsiteX112" fmla="*/ 3750290 w 17030978"/>
              <a:gd name="connsiteY112" fmla="*/ 43497 h 122429"/>
              <a:gd name="connsiteX113" fmla="*/ 3754813 w 17030978"/>
              <a:gd name="connsiteY113" fmla="*/ 40449 h 122429"/>
              <a:gd name="connsiteX114" fmla="*/ 3797899 w 17030978"/>
              <a:gd name="connsiteY114" fmla="*/ 31750 h 122429"/>
              <a:gd name="connsiteX115" fmla="*/ 3840988 w 17030978"/>
              <a:gd name="connsiteY115" fmla="*/ 40449 h 122429"/>
              <a:gd name="connsiteX116" fmla="*/ 3846320 w 17030978"/>
              <a:gd name="connsiteY116" fmla="*/ 44044 h 122429"/>
              <a:gd name="connsiteX117" fmla="*/ 3854155 w 17030978"/>
              <a:gd name="connsiteY117" fmla="*/ 32421 h 122429"/>
              <a:gd name="connsiteX118" fmla="*/ 3932428 w 17030978"/>
              <a:gd name="connsiteY118" fmla="*/ 0 h 122429"/>
              <a:gd name="connsiteX119" fmla="*/ 4010702 w 17030978"/>
              <a:gd name="connsiteY119" fmla="*/ 32421 h 122429"/>
              <a:gd name="connsiteX120" fmla="*/ 4018169 w 17030978"/>
              <a:gd name="connsiteY120" fmla="*/ 43497 h 122429"/>
              <a:gd name="connsiteX121" fmla="*/ 4022691 w 17030978"/>
              <a:gd name="connsiteY121" fmla="*/ 40449 h 122429"/>
              <a:gd name="connsiteX122" fmla="*/ 4065778 w 17030978"/>
              <a:gd name="connsiteY122" fmla="*/ 31750 h 122429"/>
              <a:gd name="connsiteX123" fmla="*/ 4108867 w 17030978"/>
              <a:gd name="connsiteY123" fmla="*/ 40449 h 122429"/>
              <a:gd name="connsiteX124" fmla="*/ 4114198 w 17030978"/>
              <a:gd name="connsiteY124" fmla="*/ 44043 h 122429"/>
              <a:gd name="connsiteX125" fmla="*/ 4122033 w 17030978"/>
              <a:gd name="connsiteY125" fmla="*/ 32421 h 122429"/>
              <a:gd name="connsiteX126" fmla="*/ 4200306 w 17030978"/>
              <a:gd name="connsiteY126" fmla="*/ 0 h 122429"/>
              <a:gd name="connsiteX127" fmla="*/ 4278580 w 17030978"/>
              <a:gd name="connsiteY127" fmla="*/ 32421 h 122429"/>
              <a:gd name="connsiteX128" fmla="*/ 4286047 w 17030978"/>
              <a:gd name="connsiteY128" fmla="*/ 43497 h 122429"/>
              <a:gd name="connsiteX129" fmla="*/ 4290569 w 17030978"/>
              <a:gd name="connsiteY129" fmla="*/ 40449 h 122429"/>
              <a:gd name="connsiteX130" fmla="*/ 4333656 w 17030978"/>
              <a:gd name="connsiteY130" fmla="*/ 31750 h 122429"/>
              <a:gd name="connsiteX131" fmla="*/ 4376745 w 17030978"/>
              <a:gd name="connsiteY131" fmla="*/ 40449 h 122429"/>
              <a:gd name="connsiteX132" fmla="*/ 4382076 w 17030978"/>
              <a:gd name="connsiteY132" fmla="*/ 44043 h 122429"/>
              <a:gd name="connsiteX133" fmla="*/ 4389911 w 17030978"/>
              <a:gd name="connsiteY133" fmla="*/ 32421 h 122429"/>
              <a:gd name="connsiteX134" fmla="*/ 4468184 w 17030978"/>
              <a:gd name="connsiteY134" fmla="*/ 0 h 122429"/>
              <a:gd name="connsiteX135" fmla="*/ 4546458 w 17030978"/>
              <a:gd name="connsiteY135" fmla="*/ 32421 h 122429"/>
              <a:gd name="connsiteX136" fmla="*/ 4553925 w 17030978"/>
              <a:gd name="connsiteY136" fmla="*/ 43497 h 122429"/>
              <a:gd name="connsiteX137" fmla="*/ 4558447 w 17030978"/>
              <a:gd name="connsiteY137" fmla="*/ 40449 h 122429"/>
              <a:gd name="connsiteX138" fmla="*/ 4601534 w 17030978"/>
              <a:gd name="connsiteY138" fmla="*/ 31750 h 122429"/>
              <a:gd name="connsiteX139" fmla="*/ 4644623 w 17030978"/>
              <a:gd name="connsiteY139" fmla="*/ 40449 h 122429"/>
              <a:gd name="connsiteX140" fmla="*/ 4649955 w 17030978"/>
              <a:gd name="connsiteY140" fmla="*/ 44044 h 122429"/>
              <a:gd name="connsiteX141" fmla="*/ 4657790 w 17030978"/>
              <a:gd name="connsiteY141" fmla="*/ 32421 h 122429"/>
              <a:gd name="connsiteX142" fmla="*/ 4736064 w 17030978"/>
              <a:gd name="connsiteY142" fmla="*/ 0 h 122429"/>
              <a:gd name="connsiteX143" fmla="*/ 4814337 w 17030978"/>
              <a:gd name="connsiteY143" fmla="*/ 32421 h 122429"/>
              <a:gd name="connsiteX144" fmla="*/ 4821804 w 17030978"/>
              <a:gd name="connsiteY144" fmla="*/ 43497 h 122429"/>
              <a:gd name="connsiteX145" fmla="*/ 4826326 w 17030978"/>
              <a:gd name="connsiteY145" fmla="*/ 40449 h 122429"/>
              <a:gd name="connsiteX146" fmla="*/ 4869413 w 17030978"/>
              <a:gd name="connsiteY146" fmla="*/ 31750 h 122429"/>
              <a:gd name="connsiteX147" fmla="*/ 4912502 w 17030978"/>
              <a:gd name="connsiteY147" fmla="*/ 40449 h 122429"/>
              <a:gd name="connsiteX148" fmla="*/ 4917833 w 17030978"/>
              <a:gd name="connsiteY148" fmla="*/ 44043 h 122429"/>
              <a:gd name="connsiteX149" fmla="*/ 4925668 w 17030978"/>
              <a:gd name="connsiteY149" fmla="*/ 32421 h 122429"/>
              <a:gd name="connsiteX150" fmla="*/ 5003941 w 17030978"/>
              <a:gd name="connsiteY150" fmla="*/ 0 h 122429"/>
              <a:gd name="connsiteX151" fmla="*/ 5082215 w 17030978"/>
              <a:gd name="connsiteY151" fmla="*/ 32421 h 122429"/>
              <a:gd name="connsiteX152" fmla="*/ 5089682 w 17030978"/>
              <a:gd name="connsiteY152" fmla="*/ 43497 h 122429"/>
              <a:gd name="connsiteX153" fmla="*/ 5094204 w 17030978"/>
              <a:gd name="connsiteY153" fmla="*/ 40449 h 122429"/>
              <a:gd name="connsiteX154" fmla="*/ 5137291 w 17030978"/>
              <a:gd name="connsiteY154" fmla="*/ 31750 h 122429"/>
              <a:gd name="connsiteX155" fmla="*/ 5180380 w 17030978"/>
              <a:gd name="connsiteY155" fmla="*/ 40449 h 122429"/>
              <a:gd name="connsiteX156" fmla="*/ 5185711 w 17030978"/>
              <a:gd name="connsiteY156" fmla="*/ 44043 h 122429"/>
              <a:gd name="connsiteX157" fmla="*/ 5193546 w 17030978"/>
              <a:gd name="connsiteY157" fmla="*/ 32421 h 122429"/>
              <a:gd name="connsiteX158" fmla="*/ 5271819 w 17030978"/>
              <a:gd name="connsiteY158" fmla="*/ 0 h 122429"/>
              <a:gd name="connsiteX159" fmla="*/ 5350093 w 17030978"/>
              <a:gd name="connsiteY159" fmla="*/ 32421 h 122429"/>
              <a:gd name="connsiteX160" fmla="*/ 5357560 w 17030978"/>
              <a:gd name="connsiteY160" fmla="*/ 43497 h 122429"/>
              <a:gd name="connsiteX161" fmla="*/ 5362082 w 17030978"/>
              <a:gd name="connsiteY161" fmla="*/ 40449 h 122429"/>
              <a:gd name="connsiteX162" fmla="*/ 5405169 w 17030978"/>
              <a:gd name="connsiteY162" fmla="*/ 31750 h 122429"/>
              <a:gd name="connsiteX163" fmla="*/ 5448258 w 17030978"/>
              <a:gd name="connsiteY163" fmla="*/ 40449 h 122429"/>
              <a:gd name="connsiteX164" fmla="*/ 5453590 w 17030978"/>
              <a:gd name="connsiteY164" fmla="*/ 44044 h 122429"/>
              <a:gd name="connsiteX165" fmla="*/ 5461425 w 17030978"/>
              <a:gd name="connsiteY165" fmla="*/ 32421 h 122429"/>
              <a:gd name="connsiteX166" fmla="*/ 5539699 w 17030978"/>
              <a:gd name="connsiteY166" fmla="*/ 0 h 122429"/>
              <a:gd name="connsiteX167" fmla="*/ 5617972 w 17030978"/>
              <a:gd name="connsiteY167" fmla="*/ 32421 h 122429"/>
              <a:gd name="connsiteX168" fmla="*/ 5625439 w 17030978"/>
              <a:gd name="connsiteY168" fmla="*/ 43497 h 122429"/>
              <a:gd name="connsiteX169" fmla="*/ 5629961 w 17030978"/>
              <a:gd name="connsiteY169" fmla="*/ 40449 h 122429"/>
              <a:gd name="connsiteX170" fmla="*/ 5673048 w 17030978"/>
              <a:gd name="connsiteY170" fmla="*/ 31750 h 122429"/>
              <a:gd name="connsiteX171" fmla="*/ 5716137 w 17030978"/>
              <a:gd name="connsiteY171" fmla="*/ 40449 h 122429"/>
              <a:gd name="connsiteX172" fmla="*/ 5721468 w 17030978"/>
              <a:gd name="connsiteY172" fmla="*/ 44043 h 122429"/>
              <a:gd name="connsiteX173" fmla="*/ 5729303 w 17030978"/>
              <a:gd name="connsiteY173" fmla="*/ 32421 h 122429"/>
              <a:gd name="connsiteX174" fmla="*/ 5807577 w 17030978"/>
              <a:gd name="connsiteY174" fmla="*/ 0 h 122429"/>
              <a:gd name="connsiteX175" fmla="*/ 5885850 w 17030978"/>
              <a:gd name="connsiteY175" fmla="*/ 32421 h 122429"/>
              <a:gd name="connsiteX176" fmla="*/ 5893317 w 17030978"/>
              <a:gd name="connsiteY176" fmla="*/ 43497 h 122429"/>
              <a:gd name="connsiteX177" fmla="*/ 5897839 w 17030978"/>
              <a:gd name="connsiteY177" fmla="*/ 40449 h 122429"/>
              <a:gd name="connsiteX178" fmla="*/ 5940926 w 17030978"/>
              <a:gd name="connsiteY178" fmla="*/ 31750 h 122429"/>
              <a:gd name="connsiteX179" fmla="*/ 5984015 w 17030978"/>
              <a:gd name="connsiteY179" fmla="*/ 40449 h 122429"/>
              <a:gd name="connsiteX180" fmla="*/ 5989346 w 17030978"/>
              <a:gd name="connsiteY180" fmla="*/ 44043 h 122429"/>
              <a:gd name="connsiteX181" fmla="*/ 5997181 w 17030978"/>
              <a:gd name="connsiteY181" fmla="*/ 32421 h 122429"/>
              <a:gd name="connsiteX182" fmla="*/ 6075455 w 17030978"/>
              <a:gd name="connsiteY182" fmla="*/ 0 h 122429"/>
              <a:gd name="connsiteX183" fmla="*/ 6153728 w 17030978"/>
              <a:gd name="connsiteY183" fmla="*/ 32421 h 122429"/>
              <a:gd name="connsiteX184" fmla="*/ 6161195 w 17030978"/>
              <a:gd name="connsiteY184" fmla="*/ 43497 h 122429"/>
              <a:gd name="connsiteX185" fmla="*/ 6165717 w 17030978"/>
              <a:gd name="connsiteY185" fmla="*/ 40449 h 122429"/>
              <a:gd name="connsiteX186" fmla="*/ 6208804 w 17030978"/>
              <a:gd name="connsiteY186" fmla="*/ 31750 h 122429"/>
              <a:gd name="connsiteX187" fmla="*/ 6251893 w 17030978"/>
              <a:gd name="connsiteY187" fmla="*/ 40449 h 122429"/>
              <a:gd name="connsiteX188" fmla="*/ 6257225 w 17030978"/>
              <a:gd name="connsiteY188" fmla="*/ 44044 h 122429"/>
              <a:gd name="connsiteX189" fmla="*/ 6265060 w 17030978"/>
              <a:gd name="connsiteY189" fmla="*/ 32421 h 122429"/>
              <a:gd name="connsiteX190" fmla="*/ 6343334 w 17030978"/>
              <a:gd name="connsiteY190" fmla="*/ 0 h 122429"/>
              <a:gd name="connsiteX191" fmla="*/ 6421607 w 17030978"/>
              <a:gd name="connsiteY191" fmla="*/ 32421 h 122429"/>
              <a:gd name="connsiteX192" fmla="*/ 6429074 w 17030978"/>
              <a:gd name="connsiteY192" fmla="*/ 43497 h 122429"/>
              <a:gd name="connsiteX193" fmla="*/ 6433596 w 17030978"/>
              <a:gd name="connsiteY193" fmla="*/ 40449 h 122429"/>
              <a:gd name="connsiteX194" fmla="*/ 6476684 w 17030978"/>
              <a:gd name="connsiteY194" fmla="*/ 31750 h 122429"/>
              <a:gd name="connsiteX195" fmla="*/ 6519772 w 17030978"/>
              <a:gd name="connsiteY195" fmla="*/ 40449 h 122429"/>
              <a:gd name="connsiteX196" fmla="*/ 6525103 w 17030978"/>
              <a:gd name="connsiteY196" fmla="*/ 44043 h 122429"/>
              <a:gd name="connsiteX197" fmla="*/ 6532938 w 17030978"/>
              <a:gd name="connsiteY197" fmla="*/ 32421 h 122429"/>
              <a:gd name="connsiteX198" fmla="*/ 6611212 w 17030978"/>
              <a:gd name="connsiteY198" fmla="*/ 0 h 122429"/>
              <a:gd name="connsiteX199" fmla="*/ 6689485 w 17030978"/>
              <a:gd name="connsiteY199" fmla="*/ 32421 h 122429"/>
              <a:gd name="connsiteX200" fmla="*/ 6696952 w 17030978"/>
              <a:gd name="connsiteY200" fmla="*/ 43497 h 122429"/>
              <a:gd name="connsiteX201" fmla="*/ 6701474 w 17030978"/>
              <a:gd name="connsiteY201" fmla="*/ 40449 h 122429"/>
              <a:gd name="connsiteX202" fmla="*/ 6744561 w 17030978"/>
              <a:gd name="connsiteY202" fmla="*/ 31750 h 122429"/>
              <a:gd name="connsiteX203" fmla="*/ 6787650 w 17030978"/>
              <a:gd name="connsiteY203" fmla="*/ 40449 h 122429"/>
              <a:gd name="connsiteX204" fmla="*/ 6792981 w 17030978"/>
              <a:gd name="connsiteY204" fmla="*/ 44043 h 122429"/>
              <a:gd name="connsiteX205" fmla="*/ 6800816 w 17030978"/>
              <a:gd name="connsiteY205" fmla="*/ 32421 h 122429"/>
              <a:gd name="connsiteX206" fmla="*/ 6879090 w 17030978"/>
              <a:gd name="connsiteY206" fmla="*/ 0 h 122429"/>
              <a:gd name="connsiteX207" fmla="*/ 6957363 w 17030978"/>
              <a:gd name="connsiteY207" fmla="*/ 32421 h 122429"/>
              <a:gd name="connsiteX208" fmla="*/ 6964830 w 17030978"/>
              <a:gd name="connsiteY208" fmla="*/ 43497 h 122429"/>
              <a:gd name="connsiteX209" fmla="*/ 6969352 w 17030978"/>
              <a:gd name="connsiteY209" fmla="*/ 40449 h 122429"/>
              <a:gd name="connsiteX210" fmla="*/ 7012439 w 17030978"/>
              <a:gd name="connsiteY210" fmla="*/ 31750 h 122429"/>
              <a:gd name="connsiteX211" fmla="*/ 7055528 w 17030978"/>
              <a:gd name="connsiteY211" fmla="*/ 40449 h 122429"/>
              <a:gd name="connsiteX212" fmla="*/ 7060859 w 17030978"/>
              <a:gd name="connsiteY212" fmla="*/ 44044 h 122429"/>
              <a:gd name="connsiteX213" fmla="*/ 7068695 w 17030978"/>
              <a:gd name="connsiteY213" fmla="*/ 32421 h 122429"/>
              <a:gd name="connsiteX214" fmla="*/ 7146969 w 17030978"/>
              <a:gd name="connsiteY214" fmla="*/ 0 h 122429"/>
              <a:gd name="connsiteX215" fmla="*/ 7225241 w 17030978"/>
              <a:gd name="connsiteY215" fmla="*/ 32421 h 122429"/>
              <a:gd name="connsiteX216" fmla="*/ 7232710 w 17030978"/>
              <a:gd name="connsiteY216" fmla="*/ 43497 h 122429"/>
              <a:gd name="connsiteX217" fmla="*/ 7237231 w 17030978"/>
              <a:gd name="connsiteY217" fmla="*/ 40449 h 122429"/>
              <a:gd name="connsiteX218" fmla="*/ 7280319 w 17030978"/>
              <a:gd name="connsiteY218" fmla="*/ 31750 h 122429"/>
              <a:gd name="connsiteX219" fmla="*/ 7323407 w 17030978"/>
              <a:gd name="connsiteY219" fmla="*/ 40449 h 122429"/>
              <a:gd name="connsiteX220" fmla="*/ 7328737 w 17030978"/>
              <a:gd name="connsiteY220" fmla="*/ 44043 h 122429"/>
              <a:gd name="connsiteX221" fmla="*/ 7336573 w 17030978"/>
              <a:gd name="connsiteY221" fmla="*/ 32421 h 122429"/>
              <a:gd name="connsiteX222" fmla="*/ 7414847 w 17030978"/>
              <a:gd name="connsiteY222" fmla="*/ 0 h 122429"/>
              <a:gd name="connsiteX223" fmla="*/ 7493119 w 17030978"/>
              <a:gd name="connsiteY223" fmla="*/ 32421 h 122429"/>
              <a:gd name="connsiteX224" fmla="*/ 7500587 w 17030978"/>
              <a:gd name="connsiteY224" fmla="*/ 43497 h 122429"/>
              <a:gd name="connsiteX225" fmla="*/ 7505109 w 17030978"/>
              <a:gd name="connsiteY225" fmla="*/ 40449 h 122429"/>
              <a:gd name="connsiteX226" fmla="*/ 7548196 w 17030978"/>
              <a:gd name="connsiteY226" fmla="*/ 31750 h 122429"/>
              <a:gd name="connsiteX227" fmla="*/ 7591283 w 17030978"/>
              <a:gd name="connsiteY227" fmla="*/ 40449 h 122429"/>
              <a:gd name="connsiteX228" fmla="*/ 7596615 w 17030978"/>
              <a:gd name="connsiteY228" fmla="*/ 44043 h 122429"/>
              <a:gd name="connsiteX229" fmla="*/ 7604451 w 17030978"/>
              <a:gd name="connsiteY229" fmla="*/ 32421 h 122429"/>
              <a:gd name="connsiteX230" fmla="*/ 7682724 w 17030978"/>
              <a:gd name="connsiteY230" fmla="*/ 0 h 122429"/>
              <a:gd name="connsiteX231" fmla="*/ 7760997 w 17030978"/>
              <a:gd name="connsiteY231" fmla="*/ 32421 h 122429"/>
              <a:gd name="connsiteX232" fmla="*/ 7768465 w 17030978"/>
              <a:gd name="connsiteY232" fmla="*/ 43497 h 122429"/>
              <a:gd name="connsiteX233" fmla="*/ 7772987 w 17030978"/>
              <a:gd name="connsiteY233" fmla="*/ 40449 h 122429"/>
              <a:gd name="connsiteX234" fmla="*/ 7816074 w 17030978"/>
              <a:gd name="connsiteY234" fmla="*/ 31750 h 122429"/>
              <a:gd name="connsiteX235" fmla="*/ 7859161 w 17030978"/>
              <a:gd name="connsiteY235" fmla="*/ 40449 h 122429"/>
              <a:gd name="connsiteX236" fmla="*/ 7864494 w 17030978"/>
              <a:gd name="connsiteY236" fmla="*/ 44044 h 122429"/>
              <a:gd name="connsiteX237" fmla="*/ 7872330 w 17030978"/>
              <a:gd name="connsiteY237" fmla="*/ 32421 h 122429"/>
              <a:gd name="connsiteX238" fmla="*/ 7950603 w 17030978"/>
              <a:gd name="connsiteY238" fmla="*/ 0 h 122429"/>
              <a:gd name="connsiteX239" fmla="*/ 8028876 w 17030978"/>
              <a:gd name="connsiteY239" fmla="*/ 32421 h 122429"/>
              <a:gd name="connsiteX240" fmla="*/ 8036344 w 17030978"/>
              <a:gd name="connsiteY240" fmla="*/ 43497 h 122429"/>
              <a:gd name="connsiteX241" fmla="*/ 8040866 w 17030978"/>
              <a:gd name="connsiteY241" fmla="*/ 40449 h 122429"/>
              <a:gd name="connsiteX242" fmla="*/ 8083953 w 17030978"/>
              <a:gd name="connsiteY242" fmla="*/ 31750 h 122429"/>
              <a:gd name="connsiteX243" fmla="*/ 8127040 w 17030978"/>
              <a:gd name="connsiteY243" fmla="*/ 40449 h 122429"/>
              <a:gd name="connsiteX244" fmla="*/ 8132366 w 17030978"/>
              <a:gd name="connsiteY244" fmla="*/ 44040 h 122429"/>
              <a:gd name="connsiteX245" fmla="*/ 8140200 w 17030978"/>
              <a:gd name="connsiteY245" fmla="*/ 32421 h 122429"/>
              <a:gd name="connsiteX246" fmla="*/ 8218473 w 17030978"/>
              <a:gd name="connsiteY246" fmla="*/ 0 h 122429"/>
              <a:gd name="connsiteX247" fmla="*/ 8296746 w 17030978"/>
              <a:gd name="connsiteY247" fmla="*/ 32421 h 122429"/>
              <a:gd name="connsiteX248" fmla="*/ 8304214 w 17030978"/>
              <a:gd name="connsiteY248" fmla="*/ 43497 h 122429"/>
              <a:gd name="connsiteX249" fmla="*/ 8308736 w 17030978"/>
              <a:gd name="connsiteY249" fmla="*/ 40449 h 122429"/>
              <a:gd name="connsiteX250" fmla="*/ 8351823 w 17030978"/>
              <a:gd name="connsiteY250" fmla="*/ 31750 h 122429"/>
              <a:gd name="connsiteX251" fmla="*/ 8394911 w 17030978"/>
              <a:gd name="connsiteY251" fmla="*/ 40449 h 122429"/>
              <a:gd name="connsiteX252" fmla="*/ 8400523 w 17030978"/>
              <a:gd name="connsiteY252" fmla="*/ 44233 h 122429"/>
              <a:gd name="connsiteX253" fmla="*/ 8408487 w 17030978"/>
              <a:gd name="connsiteY253" fmla="*/ 32422 h 122429"/>
              <a:gd name="connsiteX254" fmla="*/ 8486760 w 17030978"/>
              <a:gd name="connsiteY254" fmla="*/ 0 h 122429"/>
              <a:gd name="connsiteX255" fmla="*/ 8565033 w 17030978"/>
              <a:gd name="connsiteY255" fmla="*/ 32421 h 122429"/>
              <a:gd name="connsiteX256" fmla="*/ 8572500 w 17030978"/>
              <a:gd name="connsiteY256" fmla="*/ 43496 h 122429"/>
              <a:gd name="connsiteX257" fmla="*/ 8577020 w 17030978"/>
              <a:gd name="connsiteY257" fmla="*/ 40449 h 122429"/>
              <a:gd name="connsiteX258" fmla="*/ 8620107 w 17030978"/>
              <a:gd name="connsiteY258" fmla="*/ 31750 h 122429"/>
              <a:gd name="connsiteX259" fmla="*/ 8663194 w 17030978"/>
              <a:gd name="connsiteY259" fmla="*/ 40449 h 122429"/>
              <a:gd name="connsiteX260" fmla="*/ 8668528 w 17030978"/>
              <a:gd name="connsiteY260" fmla="*/ 44044 h 122429"/>
              <a:gd name="connsiteX261" fmla="*/ 8676365 w 17030978"/>
              <a:gd name="connsiteY261" fmla="*/ 32421 h 122429"/>
              <a:gd name="connsiteX262" fmla="*/ 8754638 w 17030978"/>
              <a:gd name="connsiteY262" fmla="*/ 0 h 122429"/>
              <a:gd name="connsiteX263" fmla="*/ 8832911 w 17030978"/>
              <a:gd name="connsiteY263" fmla="*/ 32421 h 122429"/>
              <a:gd name="connsiteX264" fmla="*/ 8840378 w 17030978"/>
              <a:gd name="connsiteY264" fmla="*/ 43496 h 122429"/>
              <a:gd name="connsiteX265" fmla="*/ 8844898 w 17030978"/>
              <a:gd name="connsiteY265" fmla="*/ 40449 h 122429"/>
              <a:gd name="connsiteX266" fmla="*/ 8887985 w 17030978"/>
              <a:gd name="connsiteY266" fmla="*/ 31750 h 122429"/>
              <a:gd name="connsiteX267" fmla="*/ 8931073 w 17030978"/>
              <a:gd name="connsiteY267" fmla="*/ 40449 h 122429"/>
              <a:gd name="connsiteX268" fmla="*/ 8936406 w 17030978"/>
              <a:gd name="connsiteY268" fmla="*/ 44045 h 122429"/>
              <a:gd name="connsiteX269" fmla="*/ 8944244 w 17030978"/>
              <a:gd name="connsiteY269" fmla="*/ 32421 h 122429"/>
              <a:gd name="connsiteX270" fmla="*/ 9022517 w 17030978"/>
              <a:gd name="connsiteY270" fmla="*/ 0 h 122429"/>
              <a:gd name="connsiteX271" fmla="*/ 9100790 w 17030978"/>
              <a:gd name="connsiteY271" fmla="*/ 32421 h 122429"/>
              <a:gd name="connsiteX272" fmla="*/ 9108257 w 17030978"/>
              <a:gd name="connsiteY272" fmla="*/ 43496 h 122429"/>
              <a:gd name="connsiteX273" fmla="*/ 9112777 w 17030978"/>
              <a:gd name="connsiteY273" fmla="*/ 40449 h 122429"/>
              <a:gd name="connsiteX274" fmla="*/ 9155865 w 17030978"/>
              <a:gd name="connsiteY274" fmla="*/ 31750 h 122429"/>
              <a:gd name="connsiteX275" fmla="*/ 9198952 w 17030978"/>
              <a:gd name="connsiteY275" fmla="*/ 40449 h 122429"/>
              <a:gd name="connsiteX276" fmla="*/ 9204286 w 17030978"/>
              <a:gd name="connsiteY276" fmla="*/ 44045 h 122429"/>
              <a:gd name="connsiteX277" fmla="*/ 9212123 w 17030978"/>
              <a:gd name="connsiteY277" fmla="*/ 32421 h 122429"/>
              <a:gd name="connsiteX278" fmla="*/ 9290396 w 17030978"/>
              <a:gd name="connsiteY278" fmla="*/ 0 h 122429"/>
              <a:gd name="connsiteX279" fmla="*/ 9368669 w 17030978"/>
              <a:gd name="connsiteY279" fmla="*/ 32421 h 122429"/>
              <a:gd name="connsiteX280" fmla="*/ 9376137 w 17030978"/>
              <a:gd name="connsiteY280" fmla="*/ 43496 h 122429"/>
              <a:gd name="connsiteX281" fmla="*/ 9380656 w 17030978"/>
              <a:gd name="connsiteY281" fmla="*/ 40449 h 122429"/>
              <a:gd name="connsiteX282" fmla="*/ 9423744 w 17030978"/>
              <a:gd name="connsiteY282" fmla="*/ 31750 h 122429"/>
              <a:gd name="connsiteX283" fmla="*/ 9466831 w 17030978"/>
              <a:gd name="connsiteY283" fmla="*/ 40449 h 122429"/>
              <a:gd name="connsiteX284" fmla="*/ 9472164 w 17030978"/>
              <a:gd name="connsiteY284" fmla="*/ 44045 h 122429"/>
              <a:gd name="connsiteX285" fmla="*/ 9480002 w 17030978"/>
              <a:gd name="connsiteY285" fmla="*/ 32421 h 122429"/>
              <a:gd name="connsiteX286" fmla="*/ 9558275 w 17030978"/>
              <a:gd name="connsiteY286" fmla="*/ 0 h 122429"/>
              <a:gd name="connsiteX287" fmla="*/ 9636548 w 17030978"/>
              <a:gd name="connsiteY287" fmla="*/ 32421 h 122429"/>
              <a:gd name="connsiteX288" fmla="*/ 9644015 w 17030978"/>
              <a:gd name="connsiteY288" fmla="*/ 43496 h 122429"/>
              <a:gd name="connsiteX289" fmla="*/ 9648535 w 17030978"/>
              <a:gd name="connsiteY289" fmla="*/ 40449 h 122429"/>
              <a:gd name="connsiteX290" fmla="*/ 9691622 w 17030978"/>
              <a:gd name="connsiteY290" fmla="*/ 31750 h 122429"/>
              <a:gd name="connsiteX291" fmla="*/ 9734710 w 17030978"/>
              <a:gd name="connsiteY291" fmla="*/ 40449 h 122429"/>
              <a:gd name="connsiteX292" fmla="*/ 9740043 w 17030978"/>
              <a:gd name="connsiteY292" fmla="*/ 44045 h 122429"/>
              <a:gd name="connsiteX293" fmla="*/ 9747880 w 17030978"/>
              <a:gd name="connsiteY293" fmla="*/ 32421 h 122429"/>
              <a:gd name="connsiteX294" fmla="*/ 9826155 w 17030978"/>
              <a:gd name="connsiteY294" fmla="*/ 0 h 122429"/>
              <a:gd name="connsiteX295" fmla="*/ 9904427 w 17030978"/>
              <a:gd name="connsiteY295" fmla="*/ 32421 h 122429"/>
              <a:gd name="connsiteX296" fmla="*/ 9911894 w 17030978"/>
              <a:gd name="connsiteY296" fmla="*/ 43496 h 122429"/>
              <a:gd name="connsiteX297" fmla="*/ 9916414 w 17030978"/>
              <a:gd name="connsiteY297" fmla="*/ 40449 h 122429"/>
              <a:gd name="connsiteX298" fmla="*/ 9959501 w 17030978"/>
              <a:gd name="connsiteY298" fmla="*/ 31750 h 122429"/>
              <a:gd name="connsiteX299" fmla="*/ 10002588 w 17030978"/>
              <a:gd name="connsiteY299" fmla="*/ 40449 h 122429"/>
              <a:gd name="connsiteX300" fmla="*/ 10007922 w 17030978"/>
              <a:gd name="connsiteY300" fmla="*/ 44044 h 122429"/>
              <a:gd name="connsiteX301" fmla="*/ 10015758 w 17030978"/>
              <a:gd name="connsiteY301" fmla="*/ 32421 h 122429"/>
              <a:gd name="connsiteX302" fmla="*/ 10094032 w 17030978"/>
              <a:gd name="connsiteY302" fmla="*/ 0 h 122429"/>
              <a:gd name="connsiteX303" fmla="*/ 10172305 w 17030978"/>
              <a:gd name="connsiteY303" fmla="*/ 32421 h 122429"/>
              <a:gd name="connsiteX304" fmla="*/ 10179772 w 17030978"/>
              <a:gd name="connsiteY304" fmla="*/ 43496 h 122429"/>
              <a:gd name="connsiteX305" fmla="*/ 10184291 w 17030978"/>
              <a:gd name="connsiteY305" fmla="*/ 40449 h 122429"/>
              <a:gd name="connsiteX306" fmla="*/ 10227378 w 17030978"/>
              <a:gd name="connsiteY306" fmla="*/ 31750 h 122429"/>
              <a:gd name="connsiteX307" fmla="*/ 10270466 w 17030978"/>
              <a:gd name="connsiteY307" fmla="*/ 40449 h 122429"/>
              <a:gd name="connsiteX308" fmla="*/ 10275799 w 17030978"/>
              <a:gd name="connsiteY308" fmla="*/ 44044 h 122429"/>
              <a:gd name="connsiteX309" fmla="*/ 10283636 w 17030978"/>
              <a:gd name="connsiteY309" fmla="*/ 32421 h 122429"/>
              <a:gd name="connsiteX310" fmla="*/ 10361907 w 17030978"/>
              <a:gd name="connsiteY310" fmla="*/ 0 h 122429"/>
              <a:gd name="connsiteX311" fmla="*/ 10440182 w 17030978"/>
              <a:gd name="connsiteY311" fmla="*/ 32421 h 122429"/>
              <a:gd name="connsiteX312" fmla="*/ 10447649 w 17030978"/>
              <a:gd name="connsiteY312" fmla="*/ 43496 h 122429"/>
              <a:gd name="connsiteX313" fmla="*/ 10452168 w 17030978"/>
              <a:gd name="connsiteY313" fmla="*/ 40449 h 122429"/>
              <a:gd name="connsiteX314" fmla="*/ 10495257 w 17030978"/>
              <a:gd name="connsiteY314" fmla="*/ 31750 h 122429"/>
              <a:gd name="connsiteX315" fmla="*/ 10538343 w 17030978"/>
              <a:gd name="connsiteY315" fmla="*/ 40449 h 122429"/>
              <a:gd name="connsiteX316" fmla="*/ 10543678 w 17030978"/>
              <a:gd name="connsiteY316" fmla="*/ 44045 h 122429"/>
              <a:gd name="connsiteX317" fmla="*/ 10551514 w 17030978"/>
              <a:gd name="connsiteY317" fmla="*/ 32421 h 122429"/>
              <a:gd name="connsiteX318" fmla="*/ 10629787 w 17030978"/>
              <a:gd name="connsiteY318" fmla="*/ 0 h 122429"/>
              <a:gd name="connsiteX319" fmla="*/ 10708060 w 17030978"/>
              <a:gd name="connsiteY319" fmla="*/ 32421 h 122429"/>
              <a:gd name="connsiteX320" fmla="*/ 10715526 w 17030978"/>
              <a:gd name="connsiteY320" fmla="*/ 43496 h 122429"/>
              <a:gd name="connsiteX321" fmla="*/ 10720047 w 17030978"/>
              <a:gd name="connsiteY321" fmla="*/ 40449 h 122429"/>
              <a:gd name="connsiteX322" fmla="*/ 10763135 w 17030978"/>
              <a:gd name="connsiteY322" fmla="*/ 31750 h 122429"/>
              <a:gd name="connsiteX323" fmla="*/ 10806221 w 17030978"/>
              <a:gd name="connsiteY323" fmla="*/ 40449 h 122429"/>
              <a:gd name="connsiteX324" fmla="*/ 10811556 w 17030978"/>
              <a:gd name="connsiteY324" fmla="*/ 44045 h 122429"/>
              <a:gd name="connsiteX325" fmla="*/ 10819392 w 17030978"/>
              <a:gd name="connsiteY325" fmla="*/ 32421 h 122429"/>
              <a:gd name="connsiteX326" fmla="*/ 10897666 w 17030978"/>
              <a:gd name="connsiteY326" fmla="*/ 0 h 122429"/>
              <a:gd name="connsiteX327" fmla="*/ 10975939 w 17030978"/>
              <a:gd name="connsiteY327" fmla="*/ 32421 h 122429"/>
              <a:gd name="connsiteX328" fmla="*/ 10983405 w 17030978"/>
              <a:gd name="connsiteY328" fmla="*/ 43496 h 122429"/>
              <a:gd name="connsiteX329" fmla="*/ 10987925 w 17030978"/>
              <a:gd name="connsiteY329" fmla="*/ 40449 h 122429"/>
              <a:gd name="connsiteX330" fmla="*/ 11031011 w 17030978"/>
              <a:gd name="connsiteY330" fmla="*/ 31750 h 122429"/>
              <a:gd name="connsiteX331" fmla="*/ 11074100 w 17030978"/>
              <a:gd name="connsiteY331" fmla="*/ 40449 h 122429"/>
              <a:gd name="connsiteX332" fmla="*/ 11079433 w 17030978"/>
              <a:gd name="connsiteY332" fmla="*/ 44045 h 122429"/>
              <a:gd name="connsiteX333" fmla="*/ 11087270 w 17030978"/>
              <a:gd name="connsiteY333" fmla="*/ 32421 h 122429"/>
              <a:gd name="connsiteX334" fmla="*/ 11165543 w 17030978"/>
              <a:gd name="connsiteY334" fmla="*/ 0 h 122429"/>
              <a:gd name="connsiteX335" fmla="*/ 11243816 w 17030978"/>
              <a:gd name="connsiteY335" fmla="*/ 32421 h 122429"/>
              <a:gd name="connsiteX336" fmla="*/ 11251283 w 17030978"/>
              <a:gd name="connsiteY336" fmla="*/ 43496 h 122429"/>
              <a:gd name="connsiteX337" fmla="*/ 11255803 w 17030978"/>
              <a:gd name="connsiteY337" fmla="*/ 40449 h 122429"/>
              <a:gd name="connsiteX338" fmla="*/ 11298891 w 17030978"/>
              <a:gd name="connsiteY338" fmla="*/ 31750 h 122429"/>
              <a:gd name="connsiteX339" fmla="*/ 11341978 w 17030978"/>
              <a:gd name="connsiteY339" fmla="*/ 40449 h 122429"/>
              <a:gd name="connsiteX340" fmla="*/ 11347313 w 17030978"/>
              <a:gd name="connsiteY340" fmla="*/ 44045 h 122429"/>
              <a:gd name="connsiteX341" fmla="*/ 11355149 w 17030978"/>
              <a:gd name="connsiteY341" fmla="*/ 32421 h 122429"/>
              <a:gd name="connsiteX342" fmla="*/ 11433422 w 17030978"/>
              <a:gd name="connsiteY342" fmla="*/ 0 h 122429"/>
              <a:gd name="connsiteX343" fmla="*/ 11511695 w 17030978"/>
              <a:gd name="connsiteY343" fmla="*/ 32421 h 122429"/>
              <a:gd name="connsiteX344" fmla="*/ 11519161 w 17030978"/>
              <a:gd name="connsiteY344" fmla="*/ 43496 h 122429"/>
              <a:gd name="connsiteX345" fmla="*/ 11523682 w 17030978"/>
              <a:gd name="connsiteY345" fmla="*/ 40449 h 122429"/>
              <a:gd name="connsiteX346" fmla="*/ 11566769 w 17030978"/>
              <a:gd name="connsiteY346" fmla="*/ 31750 h 122429"/>
              <a:gd name="connsiteX347" fmla="*/ 11609856 w 17030978"/>
              <a:gd name="connsiteY347" fmla="*/ 40449 h 122429"/>
              <a:gd name="connsiteX348" fmla="*/ 11615190 w 17030978"/>
              <a:gd name="connsiteY348" fmla="*/ 44045 h 122429"/>
              <a:gd name="connsiteX349" fmla="*/ 11623027 w 17030978"/>
              <a:gd name="connsiteY349" fmla="*/ 32421 h 122429"/>
              <a:gd name="connsiteX350" fmla="*/ 11701300 w 17030978"/>
              <a:gd name="connsiteY350" fmla="*/ 0 h 122429"/>
              <a:gd name="connsiteX351" fmla="*/ 11779572 w 17030978"/>
              <a:gd name="connsiteY351" fmla="*/ 32421 h 122429"/>
              <a:gd name="connsiteX352" fmla="*/ 11787039 w 17030978"/>
              <a:gd name="connsiteY352" fmla="*/ 43496 h 122429"/>
              <a:gd name="connsiteX353" fmla="*/ 11791559 w 17030978"/>
              <a:gd name="connsiteY353" fmla="*/ 40449 h 122429"/>
              <a:gd name="connsiteX354" fmla="*/ 11834647 w 17030978"/>
              <a:gd name="connsiteY354" fmla="*/ 31750 h 122429"/>
              <a:gd name="connsiteX355" fmla="*/ 11877731 w 17030978"/>
              <a:gd name="connsiteY355" fmla="*/ 40449 h 122429"/>
              <a:gd name="connsiteX356" fmla="*/ 11883063 w 17030978"/>
              <a:gd name="connsiteY356" fmla="*/ 44044 h 122429"/>
              <a:gd name="connsiteX357" fmla="*/ 11890900 w 17030978"/>
              <a:gd name="connsiteY357" fmla="*/ 32421 h 122429"/>
              <a:gd name="connsiteX358" fmla="*/ 11969171 w 17030978"/>
              <a:gd name="connsiteY358" fmla="*/ 0 h 122429"/>
              <a:gd name="connsiteX359" fmla="*/ 12047444 w 17030978"/>
              <a:gd name="connsiteY359" fmla="*/ 32421 h 122429"/>
              <a:gd name="connsiteX360" fmla="*/ 12054912 w 17030978"/>
              <a:gd name="connsiteY360" fmla="*/ 43497 h 122429"/>
              <a:gd name="connsiteX361" fmla="*/ 12059434 w 17030978"/>
              <a:gd name="connsiteY361" fmla="*/ 40449 h 122429"/>
              <a:gd name="connsiteX362" fmla="*/ 12102521 w 17030978"/>
              <a:gd name="connsiteY362" fmla="*/ 31750 h 122429"/>
              <a:gd name="connsiteX363" fmla="*/ 12145609 w 17030978"/>
              <a:gd name="connsiteY363" fmla="*/ 40449 h 122429"/>
              <a:gd name="connsiteX364" fmla="*/ 12150940 w 17030978"/>
              <a:gd name="connsiteY364" fmla="*/ 44043 h 122429"/>
              <a:gd name="connsiteX365" fmla="*/ 12158776 w 17030978"/>
              <a:gd name="connsiteY365" fmla="*/ 32421 h 122429"/>
              <a:gd name="connsiteX366" fmla="*/ 12237049 w 17030978"/>
              <a:gd name="connsiteY366" fmla="*/ 0 h 122429"/>
              <a:gd name="connsiteX367" fmla="*/ 12315322 w 17030978"/>
              <a:gd name="connsiteY367" fmla="*/ 32421 h 122429"/>
              <a:gd name="connsiteX368" fmla="*/ 12322790 w 17030978"/>
              <a:gd name="connsiteY368" fmla="*/ 43497 h 122429"/>
              <a:gd name="connsiteX369" fmla="*/ 12327312 w 17030978"/>
              <a:gd name="connsiteY369" fmla="*/ 40449 h 122429"/>
              <a:gd name="connsiteX370" fmla="*/ 12370399 w 17030978"/>
              <a:gd name="connsiteY370" fmla="*/ 31750 h 122429"/>
              <a:gd name="connsiteX371" fmla="*/ 12413487 w 17030978"/>
              <a:gd name="connsiteY371" fmla="*/ 40449 h 122429"/>
              <a:gd name="connsiteX372" fmla="*/ 12418819 w 17030978"/>
              <a:gd name="connsiteY372" fmla="*/ 44044 h 122429"/>
              <a:gd name="connsiteX373" fmla="*/ 12426655 w 17030978"/>
              <a:gd name="connsiteY373" fmla="*/ 32421 h 122429"/>
              <a:gd name="connsiteX374" fmla="*/ 12504928 w 17030978"/>
              <a:gd name="connsiteY374" fmla="*/ 0 h 122429"/>
              <a:gd name="connsiteX375" fmla="*/ 12583201 w 17030978"/>
              <a:gd name="connsiteY375" fmla="*/ 32421 h 122429"/>
              <a:gd name="connsiteX376" fmla="*/ 12590669 w 17030978"/>
              <a:gd name="connsiteY376" fmla="*/ 43497 h 122429"/>
              <a:gd name="connsiteX377" fmla="*/ 12595191 w 17030978"/>
              <a:gd name="connsiteY377" fmla="*/ 40449 h 122429"/>
              <a:gd name="connsiteX378" fmla="*/ 12638278 w 17030978"/>
              <a:gd name="connsiteY378" fmla="*/ 31750 h 122429"/>
              <a:gd name="connsiteX379" fmla="*/ 12681366 w 17030978"/>
              <a:gd name="connsiteY379" fmla="*/ 40449 h 122429"/>
              <a:gd name="connsiteX380" fmla="*/ 12686697 w 17030978"/>
              <a:gd name="connsiteY380" fmla="*/ 44043 h 122429"/>
              <a:gd name="connsiteX381" fmla="*/ 12694533 w 17030978"/>
              <a:gd name="connsiteY381" fmla="*/ 32421 h 122429"/>
              <a:gd name="connsiteX382" fmla="*/ 12772806 w 17030978"/>
              <a:gd name="connsiteY382" fmla="*/ 0 h 122429"/>
              <a:gd name="connsiteX383" fmla="*/ 12851079 w 17030978"/>
              <a:gd name="connsiteY383" fmla="*/ 32421 h 122429"/>
              <a:gd name="connsiteX384" fmla="*/ 12858547 w 17030978"/>
              <a:gd name="connsiteY384" fmla="*/ 43497 h 122429"/>
              <a:gd name="connsiteX385" fmla="*/ 12863069 w 17030978"/>
              <a:gd name="connsiteY385" fmla="*/ 40449 h 122429"/>
              <a:gd name="connsiteX386" fmla="*/ 12906156 w 17030978"/>
              <a:gd name="connsiteY386" fmla="*/ 31750 h 122429"/>
              <a:gd name="connsiteX387" fmla="*/ 12949244 w 17030978"/>
              <a:gd name="connsiteY387" fmla="*/ 40449 h 122429"/>
              <a:gd name="connsiteX388" fmla="*/ 12954575 w 17030978"/>
              <a:gd name="connsiteY388" fmla="*/ 44043 h 122429"/>
              <a:gd name="connsiteX389" fmla="*/ 12962411 w 17030978"/>
              <a:gd name="connsiteY389" fmla="*/ 32421 h 122429"/>
              <a:gd name="connsiteX390" fmla="*/ 13040684 w 17030978"/>
              <a:gd name="connsiteY390" fmla="*/ 0 h 122429"/>
              <a:gd name="connsiteX391" fmla="*/ 13118957 w 17030978"/>
              <a:gd name="connsiteY391" fmla="*/ 32421 h 122429"/>
              <a:gd name="connsiteX392" fmla="*/ 13126425 w 17030978"/>
              <a:gd name="connsiteY392" fmla="*/ 43497 h 122429"/>
              <a:gd name="connsiteX393" fmla="*/ 13130947 w 17030978"/>
              <a:gd name="connsiteY393" fmla="*/ 40449 h 122429"/>
              <a:gd name="connsiteX394" fmla="*/ 13174034 w 17030978"/>
              <a:gd name="connsiteY394" fmla="*/ 31750 h 122429"/>
              <a:gd name="connsiteX395" fmla="*/ 13217122 w 17030978"/>
              <a:gd name="connsiteY395" fmla="*/ 40449 h 122429"/>
              <a:gd name="connsiteX396" fmla="*/ 13222454 w 17030978"/>
              <a:gd name="connsiteY396" fmla="*/ 44044 h 122429"/>
              <a:gd name="connsiteX397" fmla="*/ 13230290 w 17030978"/>
              <a:gd name="connsiteY397" fmla="*/ 32421 h 122429"/>
              <a:gd name="connsiteX398" fmla="*/ 13308563 w 17030978"/>
              <a:gd name="connsiteY398" fmla="*/ 0 h 122429"/>
              <a:gd name="connsiteX399" fmla="*/ 13386836 w 17030978"/>
              <a:gd name="connsiteY399" fmla="*/ 32421 h 122429"/>
              <a:gd name="connsiteX400" fmla="*/ 13394304 w 17030978"/>
              <a:gd name="connsiteY400" fmla="*/ 43497 h 122429"/>
              <a:gd name="connsiteX401" fmla="*/ 13398826 w 17030978"/>
              <a:gd name="connsiteY401" fmla="*/ 40449 h 122429"/>
              <a:gd name="connsiteX402" fmla="*/ 13441913 w 17030978"/>
              <a:gd name="connsiteY402" fmla="*/ 31750 h 122429"/>
              <a:gd name="connsiteX403" fmla="*/ 13485001 w 17030978"/>
              <a:gd name="connsiteY403" fmla="*/ 40449 h 122429"/>
              <a:gd name="connsiteX404" fmla="*/ 13490332 w 17030978"/>
              <a:gd name="connsiteY404" fmla="*/ 44043 h 122429"/>
              <a:gd name="connsiteX405" fmla="*/ 13498168 w 17030978"/>
              <a:gd name="connsiteY405" fmla="*/ 32421 h 122429"/>
              <a:gd name="connsiteX406" fmla="*/ 13576441 w 17030978"/>
              <a:gd name="connsiteY406" fmla="*/ 0 h 122429"/>
              <a:gd name="connsiteX407" fmla="*/ 13654714 w 17030978"/>
              <a:gd name="connsiteY407" fmla="*/ 32421 h 122429"/>
              <a:gd name="connsiteX408" fmla="*/ 13662182 w 17030978"/>
              <a:gd name="connsiteY408" fmla="*/ 43497 h 122429"/>
              <a:gd name="connsiteX409" fmla="*/ 13666704 w 17030978"/>
              <a:gd name="connsiteY409" fmla="*/ 40449 h 122429"/>
              <a:gd name="connsiteX410" fmla="*/ 13709791 w 17030978"/>
              <a:gd name="connsiteY410" fmla="*/ 31750 h 122429"/>
              <a:gd name="connsiteX411" fmla="*/ 13752879 w 17030978"/>
              <a:gd name="connsiteY411" fmla="*/ 40449 h 122429"/>
              <a:gd name="connsiteX412" fmla="*/ 13758210 w 17030978"/>
              <a:gd name="connsiteY412" fmla="*/ 44043 h 122429"/>
              <a:gd name="connsiteX413" fmla="*/ 13766046 w 17030978"/>
              <a:gd name="connsiteY413" fmla="*/ 32421 h 122429"/>
              <a:gd name="connsiteX414" fmla="*/ 13844319 w 17030978"/>
              <a:gd name="connsiteY414" fmla="*/ 0 h 122429"/>
              <a:gd name="connsiteX415" fmla="*/ 13922592 w 17030978"/>
              <a:gd name="connsiteY415" fmla="*/ 32421 h 122429"/>
              <a:gd name="connsiteX416" fmla="*/ 13930060 w 17030978"/>
              <a:gd name="connsiteY416" fmla="*/ 43497 h 122429"/>
              <a:gd name="connsiteX417" fmla="*/ 13934582 w 17030978"/>
              <a:gd name="connsiteY417" fmla="*/ 40449 h 122429"/>
              <a:gd name="connsiteX418" fmla="*/ 13977669 w 17030978"/>
              <a:gd name="connsiteY418" fmla="*/ 31750 h 122429"/>
              <a:gd name="connsiteX419" fmla="*/ 14020757 w 17030978"/>
              <a:gd name="connsiteY419" fmla="*/ 40449 h 122429"/>
              <a:gd name="connsiteX420" fmla="*/ 14026089 w 17030978"/>
              <a:gd name="connsiteY420" fmla="*/ 44044 h 122429"/>
              <a:gd name="connsiteX421" fmla="*/ 14033925 w 17030978"/>
              <a:gd name="connsiteY421" fmla="*/ 32421 h 122429"/>
              <a:gd name="connsiteX422" fmla="*/ 14112198 w 17030978"/>
              <a:gd name="connsiteY422" fmla="*/ 0 h 122429"/>
              <a:gd name="connsiteX423" fmla="*/ 14190471 w 17030978"/>
              <a:gd name="connsiteY423" fmla="*/ 32421 h 122429"/>
              <a:gd name="connsiteX424" fmla="*/ 14197939 w 17030978"/>
              <a:gd name="connsiteY424" fmla="*/ 43497 h 122429"/>
              <a:gd name="connsiteX425" fmla="*/ 14202461 w 17030978"/>
              <a:gd name="connsiteY425" fmla="*/ 40449 h 122429"/>
              <a:gd name="connsiteX426" fmla="*/ 14245548 w 17030978"/>
              <a:gd name="connsiteY426" fmla="*/ 31750 h 122429"/>
              <a:gd name="connsiteX427" fmla="*/ 14288636 w 17030978"/>
              <a:gd name="connsiteY427" fmla="*/ 40449 h 122429"/>
              <a:gd name="connsiteX428" fmla="*/ 14293967 w 17030978"/>
              <a:gd name="connsiteY428" fmla="*/ 44043 h 122429"/>
              <a:gd name="connsiteX429" fmla="*/ 14301803 w 17030978"/>
              <a:gd name="connsiteY429" fmla="*/ 32421 h 122429"/>
              <a:gd name="connsiteX430" fmla="*/ 14380076 w 17030978"/>
              <a:gd name="connsiteY430" fmla="*/ 0 h 122429"/>
              <a:gd name="connsiteX431" fmla="*/ 14458349 w 17030978"/>
              <a:gd name="connsiteY431" fmla="*/ 32421 h 122429"/>
              <a:gd name="connsiteX432" fmla="*/ 14465817 w 17030978"/>
              <a:gd name="connsiteY432" fmla="*/ 43497 h 122429"/>
              <a:gd name="connsiteX433" fmla="*/ 14470339 w 17030978"/>
              <a:gd name="connsiteY433" fmla="*/ 40449 h 122429"/>
              <a:gd name="connsiteX434" fmla="*/ 14513426 w 17030978"/>
              <a:gd name="connsiteY434" fmla="*/ 31750 h 122429"/>
              <a:gd name="connsiteX435" fmla="*/ 14556514 w 17030978"/>
              <a:gd name="connsiteY435" fmla="*/ 40449 h 122429"/>
              <a:gd name="connsiteX436" fmla="*/ 14561845 w 17030978"/>
              <a:gd name="connsiteY436" fmla="*/ 44043 h 122429"/>
              <a:gd name="connsiteX437" fmla="*/ 14569681 w 17030978"/>
              <a:gd name="connsiteY437" fmla="*/ 32421 h 122429"/>
              <a:gd name="connsiteX438" fmla="*/ 14647954 w 17030978"/>
              <a:gd name="connsiteY438" fmla="*/ 0 h 122429"/>
              <a:gd name="connsiteX439" fmla="*/ 14726227 w 17030978"/>
              <a:gd name="connsiteY439" fmla="*/ 32421 h 122429"/>
              <a:gd name="connsiteX440" fmla="*/ 14733695 w 17030978"/>
              <a:gd name="connsiteY440" fmla="*/ 43497 h 122429"/>
              <a:gd name="connsiteX441" fmla="*/ 14738217 w 17030978"/>
              <a:gd name="connsiteY441" fmla="*/ 40449 h 122429"/>
              <a:gd name="connsiteX442" fmla="*/ 14781304 w 17030978"/>
              <a:gd name="connsiteY442" fmla="*/ 31750 h 122429"/>
              <a:gd name="connsiteX443" fmla="*/ 14824392 w 17030978"/>
              <a:gd name="connsiteY443" fmla="*/ 40449 h 122429"/>
              <a:gd name="connsiteX444" fmla="*/ 14829724 w 17030978"/>
              <a:gd name="connsiteY444" fmla="*/ 44044 h 122429"/>
              <a:gd name="connsiteX445" fmla="*/ 14837560 w 17030978"/>
              <a:gd name="connsiteY445" fmla="*/ 32421 h 122429"/>
              <a:gd name="connsiteX446" fmla="*/ 14915833 w 17030978"/>
              <a:gd name="connsiteY446" fmla="*/ 0 h 122429"/>
              <a:gd name="connsiteX447" fmla="*/ 14994106 w 17030978"/>
              <a:gd name="connsiteY447" fmla="*/ 32421 h 122429"/>
              <a:gd name="connsiteX448" fmla="*/ 15001574 w 17030978"/>
              <a:gd name="connsiteY448" fmla="*/ 43497 h 122429"/>
              <a:gd name="connsiteX449" fmla="*/ 15006096 w 17030978"/>
              <a:gd name="connsiteY449" fmla="*/ 40449 h 122429"/>
              <a:gd name="connsiteX450" fmla="*/ 15049183 w 17030978"/>
              <a:gd name="connsiteY450" fmla="*/ 31750 h 122429"/>
              <a:gd name="connsiteX451" fmla="*/ 15092271 w 17030978"/>
              <a:gd name="connsiteY451" fmla="*/ 40449 h 122429"/>
              <a:gd name="connsiteX452" fmla="*/ 15097602 w 17030978"/>
              <a:gd name="connsiteY452" fmla="*/ 44043 h 122429"/>
              <a:gd name="connsiteX453" fmla="*/ 15105438 w 17030978"/>
              <a:gd name="connsiteY453" fmla="*/ 32421 h 122429"/>
              <a:gd name="connsiteX454" fmla="*/ 15183711 w 17030978"/>
              <a:gd name="connsiteY454" fmla="*/ 0 h 122429"/>
              <a:gd name="connsiteX455" fmla="*/ 15261984 w 17030978"/>
              <a:gd name="connsiteY455" fmla="*/ 32421 h 122429"/>
              <a:gd name="connsiteX456" fmla="*/ 15269452 w 17030978"/>
              <a:gd name="connsiteY456" fmla="*/ 43497 h 122429"/>
              <a:gd name="connsiteX457" fmla="*/ 15273974 w 17030978"/>
              <a:gd name="connsiteY457" fmla="*/ 40449 h 122429"/>
              <a:gd name="connsiteX458" fmla="*/ 15317061 w 17030978"/>
              <a:gd name="connsiteY458" fmla="*/ 31750 h 122429"/>
              <a:gd name="connsiteX459" fmla="*/ 15360149 w 17030978"/>
              <a:gd name="connsiteY459" fmla="*/ 40449 h 122429"/>
              <a:gd name="connsiteX460" fmla="*/ 15365480 w 17030978"/>
              <a:gd name="connsiteY460" fmla="*/ 44043 h 122429"/>
              <a:gd name="connsiteX461" fmla="*/ 15373316 w 17030978"/>
              <a:gd name="connsiteY461" fmla="*/ 32421 h 122429"/>
              <a:gd name="connsiteX462" fmla="*/ 15451589 w 17030978"/>
              <a:gd name="connsiteY462" fmla="*/ 0 h 122429"/>
              <a:gd name="connsiteX463" fmla="*/ 15529862 w 17030978"/>
              <a:gd name="connsiteY463" fmla="*/ 32421 h 122429"/>
              <a:gd name="connsiteX464" fmla="*/ 15537330 w 17030978"/>
              <a:gd name="connsiteY464" fmla="*/ 43497 h 122429"/>
              <a:gd name="connsiteX465" fmla="*/ 15541852 w 17030978"/>
              <a:gd name="connsiteY465" fmla="*/ 40449 h 122429"/>
              <a:gd name="connsiteX466" fmla="*/ 15584939 w 17030978"/>
              <a:gd name="connsiteY466" fmla="*/ 31750 h 122429"/>
              <a:gd name="connsiteX467" fmla="*/ 15628027 w 17030978"/>
              <a:gd name="connsiteY467" fmla="*/ 40449 h 122429"/>
              <a:gd name="connsiteX468" fmla="*/ 15633359 w 17030978"/>
              <a:gd name="connsiteY468" fmla="*/ 44044 h 122429"/>
              <a:gd name="connsiteX469" fmla="*/ 15641195 w 17030978"/>
              <a:gd name="connsiteY469" fmla="*/ 32421 h 122429"/>
              <a:gd name="connsiteX470" fmla="*/ 15719468 w 17030978"/>
              <a:gd name="connsiteY470" fmla="*/ 0 h 122429"/>
              <a:gd name="connsiteX471" fmla="*/ 15797741 w 17030978"/>
              <a:gd name="connsiteY471" fmla="*/ 32421 h 122429"/>
              <a:gd name="connsiteX472" fmla="*/ 15805209 w 17030978"/>
              <a:gd name="connsiteY472" fmla="*/ 43497 h 122429"/>
              <a:gd name="connsiteX473" fmla="*/ 15809731 w 17030978"/>
              <a:gd name="connsiteY473" fmla="*/ 40449 h 122429"/>
              <a:gd name="connsiteX474" fmla="*/ 15852818 w 17030978"/>
              <a:gd name="connsiteY474" fmla="*/ 31750 h 122429"/>
              <a:gd name="connsiteX475" fmla="*/ 15895906 w 17030978"/>
              <a:gd name="connsiteY475" fmla="*/ 40449 h 122429"/>
              <a:gd name="connsiteX476" fmla="*/ 15901238 w 17030978"/>
              <a:gd name="connsiteY476" fmla="*/ 44043 h 122429"/>
              <a:gd name="connsiteX477" fmla="*/ 15909074 w 17030978"/>
              <a:gd name="connsiteY477" fmla="*/ 32421 h 122429"/>
              <a:gd name="connsiteX478" fmla="*/ 15987346 w 17030978"/>
              <a:gd name="connsiteY478" fmla="*/ 0 h 122429"/>
              <a:gd name="connsiteX479" fmla="*/ 16065618 w 17030978"/>
              <a:gd name="connsiteY479" fmla="*/ 32421 h 122429"/>
              <a:gd name="connsiteX480" fmla="*/ 16073086 w 17030978"/>
              <a:gd name="connsiteY480" fmla="*/ 43497 h 122429"/>
              <a:gd name="connsiteX481" fmla="*/ 16077610 w 17030978"/>
              <a:gd name="connsiteY481" fmla="*/ 40449 h 122429"/>
              <a:gd name="connsiteX482" fmla="*/ 16120698 w 17030978"/>
              <a:gd name="connsiteY482" fmla="*/ 31750 h 122429"/>
              <a:gd name="connsiteX483" fmla="*/ 16163782 w 17030978"/>
              <a:gd name="connsiteY483" fmla="*/ 40449 h 122429"/>
              <a:gd name="connsiteX484" fmla="*/ 16169114 w 17030978"/>
              <a:gd name="connsiteY484" fmla="*/ 44043 h 122429"/>
              <a:gd name="connsiteX485" fmla="*/ 16176950 w 17030978"/>
              <a:gd name="connsiteY485" fmla="*/ 32421 h 122429"/>
              <a:gd name="connsiteX486" fmla="*/ 16255226 w 17030978"/>
              <a:gd name="connsiteY486" fmla="*/ 0 h 122429"/>
              <a:gd name="connsiteX487" fmla="*/ 16333498 w 17030978"/>
              <a:gd name="connsiteY487" fmla="*/ 32421 h 122429"/>
              <a:gd name="connsiteX488" fmla="*/ 16340966 w 17030978"/>
              <a:gd name="connsiteY488" fmla="*/ 43497 h 122429"/>
              <a:gd name="connsiteX489" fmla="*/ 16345486 w 17030978"/>
              <a:gd name="connsiteY489" fmla="*/ 40449 h 122429"/>
              <a:gd name="connsiteX490" fmla="*/ 16388574 w 17030978"/>
              <a:gd name="connsiteY490" fmla="*/ 31750 h 122429"/>
              <a:gd name="connsiteX491" fmla="*/ 16431662 w 17030978"/>
              <a:gd name="connsiteY491" fmla="*/ 40449 h 122429"/>
              <a:gd name="connsiteX492" fmla="*/ 16436994 w 17030978"/>
              <a:gd name="connsiteY492" fmla="*/ 44044 h 122429"/>
              <a:gd name="connsiteX493" fmla="*/ 16444830 w 17030978"/>
              <a:gd name="connsiteY493" fmla="*/ 32421 h 122429"/>
              <a:gd name="connsiteX494" fmla="*/ 16523102 w 17030978"/>
              <a:gd name="connsiteY494" fmla="*/ 0 h 122429"/>
              <a:gd name="connsiteX495" fmla="*/ 16601378 w 17030978"/>
              <a:gd name="connsiteY495" fmla="*/ 32421 h 122429"/>
              <a:gd name="connsiteX496" fmla="*/ 16608846 w 17030978"/>
              <a:gd name="connsiteY496" fmla="*/ 43497 h 122429"/>
              <a:gd name="connsiteX497" fmla="*/ 16613366 w 17030978"/>
              <a:gd name="connsiteY497" fmla="*/ 40449 h 122429"/>
              <a:gd name="connsiteX498" fmla="*/ 16656454 w 17030978"/>
              <a:gd name="connsiteY498" fmla="*/ 31750 h 122429"/>
              <a:gd name="connsiteX499" fmla="*/ 16699542 w 17030978"/>
              <a:gd name="connsiteY499" fmla="*/ 40449 h 122429"/>
              <a:gd name="connsiteX500" fmla="*/ 16704866 w 17030978"/>
              <a:gd name="connsiteY500" fmla="*/ 44040 h 122429"/>
              <a:gd name="connsiteX501" fmla="*/ 16712702 w 17030978"/>
              <a:gd name="connsiteY501" fmla="*/ 32421 h 122429"/>
              <a:gd name="connsiteX502" fmla="*/ 16790974 w 17030978"/>
              <a:gd name="connsiteY502" fmla="*/ 0 h 122429"/>
              <a:gd name="connsiteX503" fmla="*/ 16869246 w 17030978"/>
              <a:gd name="connsiteY503" fmla="*/ 32421 h 122429"/>
              <a:gd name="connsiteX504" fmla="*/ 16876714 w 17030978"/>
              <a:gd name="connsiteY504" fmla="*/ 43497 h 122429"/>
              <a:gd name="connsiteX505" fmla="*/ 17026318 w 17030978"/>
              <a:gd name="connsiteY505" fmla="*/ 99357 h 122429"/>
              <a:gd name="connsiteX506" fmla="*/ 17030978 w 17030978"/>
              <a:gd name="connsiteY506" fmla="*/ 122429 h 122429"/>
              <a:gd name="connsiteX0" fmla="*/ 0 w 17026318"/>
              <a:gd name="connsiteY0" fmla="*/ 43496 h 99357"/>
              <a:gd name="connsiteX1" fmla="*/ 4520 w 17026318"/>
              <a:gd name="connsiteY1" fmla="*/ 40449 h 99357"/>
              <a:gd name="connsiteX2" fmla="*/ 47607 w 17026318"/>
              <a:gd name="connsiteY2" fmla="*/ 31750 h 99357"/>
              <a:gd name="connsiteX3" fmla="*/ 90694 w 17026318"/>
              <a:gd name="connsiteY3" fmla="*/ 40449 h 99357"/>
              <a:gd name="connsiteX4" fmla="*/ 96028 w 17026318"/>
              <a:gd name="connsiteY4" fmla="*/ 44044 h 99357"/>
              <a:gd name="connsiteX5" fmla="*/ 103865 w 17026318"/>
              <a:gd name="connsiteY5" fmla="*/ 32421 h 99357"/>
              <a:gd name="connsiteX6" fmla="*/ 182138 w 17026318"/>
              <a:gd name="connsiteY6" fmla="*/ 0 h 99357"/>
              <a:gd name="connsiteX7" fmla="*/ 260411 w 17026318"/>
              <a:gd name="connsiteY7" fmla="*/ 32421 h 99357"/>
              <a:gd name="connsiteX8" fmla="*/ 267878 w 17026318"/>
              <a:gd name="connsiteY8" fmla="*/ 43496 h 99357"/>
              <a:gd name="connsiteX9" fmla="*/ 272398 w 17026318"/>
              <a:gd name="connsiteY9" fmla="*/ 40449 h 99357"/>
              <a:gd name="connsiteX10" fmla="*/ 315485 w 17026318"/>
              <a:gd name="connsiteY10" fmla="*/ 31750 h 99357"/>
              <a:gd name="connsiteX11" fmla="*/ 358573 w 17026318"/>
              <a:gd name="connsiteY11" fmla="*/ 40449 h 99357"/>
              <a:gd name="connsiteX12" fmla="*/ 363906 w 17026318"/>
              <a:gd name="connsiteY12" fmla="*/ 44045 h 99357"/>
              <a:gd name="connsiteX13" fmla="*/ 371744 w 17026318"/>
              <a:gd name="connsiteY13" fmla="*/ 32421 h 99357"/>
              <a:gd name="connsiteX14" fmla="*/ 450017 w 17026318"/>
              <a:gd name="connsiteY14" fmla="*/ 0 h 99357"/>
              <a:gd name="connsiteX15" fmla="*/ 528290 w 17026318"/>
              <a:gd name="connsiteY15" fmla="*/ 32421 h 99357"/>
              <a:gd name="connsiteX16" fmla="*/ 535757 w 17026318"/>
              <a:gd name="connsiteY16" fmla="*/ 43496 h 99357"/>
              <a:gd name="connsiteX17" fmla="*/ 540277 w 17026318"/>
              <a:gd name="connsiteY17" fmla="*/ 40449 h 99357"/>
              <a:gd name="connsiteX18" fmla="*/ 583365 w 17026318"/>
              <a:gd name="connsiteY18" fmla="*/ 31750 h 99357"/>
              <a:gd name="connsiteX19" fmla="*/ 626452 w 17026318"/>
              <a:gd name="connsiteY19" fmla="*/ 40449 h 99357"/>
              <a:gd name="connsiteX20" fmla="*/ 631786 w 17026318"/>
              <a:gd name="connsiteY20" fmla="*/ 44045 h 99357"/>
              <a:gd name="connsiteX21" fmla="*/ 639623 w 17026318"/>
              <a:gd name="connsiteY21" fmla="*/ 32421 h 99357"/>
              <a:gd name="connsiteX22" fmla="*/ 717896 w 17026318"/>
              <a:gd name="connsiteY22" fmla="*/ 0 h 99357"/>
              <a:gd name="connsiteX23" fmla="*/ 796169 w 17026318"/>
              <a:gd name="connsiteY23" fmla="*/ 32421 h 99357"/>
              <a:gd name="connsiteX24" fmla="*/ 803637 w 17026318"/>
              <a:gd name="connsiteY24" fmla="*/ 43496 h 99357"/>
              <a:gd name="connsiteX25" fmla="*/ 808156 w 17026318"/>
              <a:gd name="connsiteY25" fmla="*/ 40449 h 99357"/>
              <a:gd name="connsiteX26" fmla="*/ 851244 w 17026318"/>
              <a:gd name="connsiteY26" fmla="*/ 31750 h 99357"/>
              <a:gd name="connsiteX27" fmla="*/ 894331 w 17026318"/>
              <a:gd name="connsiteY27" fmla="*/ 40449 h 99357"/>
              <a:gd name="connsiteX28" fmla="*/ 899664 w 17026318"/>
              <a:gd name="connsiteY28" fmla="*/ 44045 h 99357"/>
              <a:gd name="connsiteX29" fmla="*/ 907502 w 17026318"/>
              <a:gd name="connsiteY29" fmla="*/ 32421 h 99357"/>
              <a:gd name="connsiteX30" fmla="*/ 985775 w 17026318"/>
              <a:gd name="connsiteY30" fmla="*/ 0 h 99357"/>
              <a:gd name="connsiteX31" fmla="*/ 1064048 w 17026318"/>
              <a:gd name="connsiteY31" fmla="*/ 32421 h 99357"/>
              <a:gd name="connsiteX32" fmla="*/ 1071515 w 17026318"/>
              <a:gd name="connsiteY32" fmla="*/ 43496 h 99357"/>
              <a:gd name="connsiteX33" fmla="*/ 1076035 w 17026318"/>
              <a:gd name="connsiteY33" fmla="*/ 40449 h 99357"/>
              <a:gd name="connsiteX34" fmla="*/ 1119122 w 17026318"/>
              <a:gd name="connsiteY34" fmla="*/ 31750 h 99357"/>
              <a:gd name="connsiteX35" fmla="*/ 1162210 w 17026318"/>
              <a:gd name="connsiteY35" fmla="*/ 40449 h 99357"/>
              <a:gd name="connsiteX36" fmla="*/ 1167543 w 17026318"/>
              <a:gd name="connsiteY36" fmla="*/ 44045 h 99357"/>
              <a:gd name="connsiteX37" fmla="*/ 1175380 w 17026318"/>
              <a:gd name="connsiteY37" fmla="*/ 32421 h 99357"/>
              <a:gd name="connsiteX38" fmla="*/ 1253655 w 17026318"/>
              <a:gd name="connsiteY38" fmla="*/ 0 h 99357"/>
              <a:gd name="connsiteX39" fmla="*/ 1331927 w 17026318"/>
              <a:gd name="connsiteY39" fmla="*/ 32421 h 99357"/>
              <a:gd name="connsiteX40" fmla="*/ 1339394 w 17026318"/>
              <a:gd name="connsiteY40" fmla="*/ 43496 h 99357"/>
              <a:gd name="connsiteX41" fmla="*/ 1343914 w 17026318"/>
              <a:gd name="connsiteY41" fmla="*/ 40449 h 99357"/>
              <a:gd name="connsiteX42" fmla="*/ 1387001 w 17026318"/>
              <a:gd name="connsiteY42" fmla="*/ 31750 h 99357"/>
              <a:gd name="connsiteX43" fmla="*/ 1430088 w 17026318"/>
              <a:gd name="connsiteY43" fmla="*/ 40449 h 99357"/>
              <a:gd name="connsiteX44" fmla="*/ 1435422 w 17026318"/>
              <a:gd name="connsiteY44" fmla="*/ 44044 h 99357"/>
              <a:gd name="connsiteX45" fmla="*/ 1443258 w 17026318"/>
              <a:gd name="connsiteY45" fmla="*/ 32421 h 99357"/>
              <a:gd name="connsiteX46" fmla="*/ 1521532 w 17026318"/>
              <a:gd name="connsiteY46" fmla="*/ 0 h 99357"/>
              <a:gd name="connsiteX47" fmla="*/ 1599805 w 17026318"/>
              <a:gd name="connsiteY47" fmla="*/ 32421 h 99357"/>
              <a:gd name="connsiteX48" fmla="*/ 1607272 w 17026318"/>
              <a:gd name="connsiteY48" fmla="*/ 43496 h 99357"/>
              <a:gd name="connsiteX49" fmla="*/ 1611791 w 17026318"/>
              <a:gd name="connsiteY49" fmla="*/ 40449 h 99357"/>
              <a:gd name="connsiteX50" fmla="*/ 1654878 w 17026318"/>
              <a:gd name="connsiteY50" fmla="*/ 31750 h 99357"/>
              <a:gd name="connsiteX51" fmla="*/ 1697966 w 17026318"/>
              <a:gd name="connsiteY51" fmla="*/ 40449 h 99357"/>
              <a:gd name="connsiteX52" fmla="*/ 1703299 w 17026318"/>
              <a:gd name="connsiteY52" fmla="*/ 44044 h 99357"/>
              <a:gd name="connsiteX53" fmla="*/ 1711136 w 17026318"/>
              <a:gd name="connsiteY53" fmla="*/ 32421 h 99357"/>
              <a:gd name="connsiteX54" fmla="*/ 1789407 w 17026318"/>
              <a:gd name="connsiteY54" fmla="*/ 0 h 99357"/>
              <a:gd name="connsiteX55" fmla="*/ 1867682 w 17026318"/>
              <a:gd name="connsiteY55" fmla="*/ 32421 h 99357"/>
              <a:gd name="connsiteX56" fmla="*/ 1875149 w 17026318"/>
              <a:gd name="connsiteY56" fmla="*/ 43496 h 99357"/>
              <a:gd name="connsiteX57" fmla="*/ 1879668 w 17026318"/>
              <a:gd name="connsiteY57" fmla="*/ 40449 h 99357"/>
              <a:gd name="connsiteX58" fmla="*/ 1922757 w 17026318"/>
              <a:gd name="connsiteY58" fmla="*/ 31750 h 99357"/>
              <a:gd name="connsiteX59" fmla="*/ 1965843 w 17026318"/>
              <a:gd name="connsiteY59" fmla="*/ 40449 h 99357"/>
              <a:gd name="connsiteX60" fmla="*/ 1971178 w 17026318"/>
              <a:gd name="connsiteY60" fmla="*/ 44045 h 99357"/>
              <a:gd name="connsiteX61" fmla="*/ 1979014 w 17026318"/>
              <a:gd name="connsiteY61" fmla="*/ 32421 h 99357"/>
              <a:gd name="connsiteX62" fmla="*/ 2057287 w 17026318"/>
              <a:gd name="connsiteY62" fmla="*/ 0 h 99357"/>
              <a:gd name="connsiteX63" fmla="*/ 2135560 w 17026318"/>
              <a:gd name="connsiteY63" fmla="*/ 32421 h 99357"/>
              <a:gd name="connsiteX64" fmla="*/ 2143026 w 17026318"/>
              <a:gd name="connsiteY64" fmla="*/ 43496 h 99357"/>
              <a:gd name="connsiteX65" fmla="*/ 2147547 w 17026318"/>
              <a:gd name="connsiteY65" fmla="*/ 40449 h 99357"/>
              <a:gd name="connsiteX66" fmla="*/ 2190635 w 17026318"/>
              <a:gd name="connsiteY66" fmla="*/ 31750 h 99357"/>
              <a:gd name="connsiteX67" fmla="*/ 2233721 w 17026318"/>
              <a:gd name="connsiteY67" fmla="*/ 40449 h 99357"/>
              <a:gd name="connsiteX68" fmla="*/ 2239056 w 17026318"/>
              <a:gd name="connsiteY68" fmla="*/ 44045 h 99357"/>
              <a:gd name="connsiteX69" fmla="*/ 2246892 w 17026318"/>
              <a:gd name="connsiteY69" fmla="*/ 32421 h 99357"/>
              <a:gd name="connsiteX70" fmla="*/ 2325166 w 17026318"/>
              <a:gd name="connsiteY70" fmla="*/ 0 h 99357"/>
              <a:gd name="connsiteX71" fmla="*/ 2403439 w 17026318"/>
              <a:gd name="connsiteY71" fmla="*/ 32421 h 99357"/>
              <a:gd name="connsiteX72" fmla="*/ 2410905 w 17026318"/>
              <a:gd name="connsiteY72" fmla="*/ 43496 h 99357"/>
              <a:gd name="connsiteX73" fmla="*/ 2415425 w 17026318"/>
              <a:gd name="connsiteY73" fmla="*/ 40449 h 99357"/>
              <a:gd name="connsiteX74" fmla="*/ 2458511 w 17026318"/>
              <a:gd name="connsiteY74" fmla="*/ 31750 h 99357"/>
              <a:gd name="connsiteX75" fmla="*/ 2501600 w 17026318"/>
              <a:gd name="connsiteY75" fmla="*/ 40449 h 99357"/>
              <a:gd name="connsiteX76" fmla="*/ 2506933 w 17026318"/>
              <a:gd name="connsiteY76" fmla="*/ 44045 h 99357"/>
              <a:gd name="connsiteX77" fmla="*/ 2514770 w 17026318"/>
              <a:gd name="connsiteY77" fmla="*/ 32421 h 99357"/>
              <a:gd name="connsiteX78" fmla="*/ 2593043 w 17026318"/>
              <a:gd name="connsiteY78" fmla="*/ 0 h 99357"/>
              <a:gd name="connsiteX79" fmla="*/ 2671316 w 17026318"/>
              <a:gd name="connsiteY79" fmla="*/ 32421 h 99357"/>
              <a:gd name="connsiteX80" fmla="*/ 2678783 w 17026318"/>
              <a:gd name="connsiteY80" fmla="*/ 43496 h 99357"/>
              <a:gd name="connsiteX81" fmla="*/ 2683303 w 17026318"/>
              <a:gd name="connsiteY81" fmla="*/ 40449 h 99357"/>
              <a:gd name="connsiteX82" fmla="*/ 2726391 w 17026318"/>
              <a:gd name="connsiteY82" fmla="*/ 31750 h 99357"/>
              <a:gd name="connsiteX83" fmla="*/ 2769478 w 17026318"/>
              <a:gd name="connsiteY83" fmla="*/ 40449 h 99357"/>
              <a:gd name="connsiteX84" fmla="*/ 2774813 w 17026318"/>
              <a:gd name="connsiteY84" fmla="*/ 44045 h 99357"/>
              <a:gd name="connsiteX85" fmla="*/ 2782649 w 17026318"/>
              <a:gd name="connsiteY85" fmla="*/ 32421 h 99357"/>
              <a:gd name="connsiteX86" fmla="*/ 2860922 w 17026318"/>
              <a:gd name="connsiteY86" fmla="*/ 0 h 99357"/>
              <a:gd name="connsiteX87" fmla="*/ 2939195 w 17026318"/>
              <a:gd name="connsiteY87" fmla="*/ 32421 h 99357"/>
              <a:gd name="connsiteX88" fmla="*/ 2946661 w 17026318"/>
              <a:gd name="connsiteY88" fmla="*/ 43496 h 99357"/>
              <a:gd name="connsiteX89" fmla="*/ 2951182 w 17026318"/>
              <a:gd name="connsiteY89" fmla="*/ 40449 h 99357"/>
              <a:gd name="connsiteX90" fmla="*/ 2994269 w 17026318"/>
              <a:gd name="connsiteY90" fmla="*/ 31750 h 99357"/>
              <a:gd name="connsiteX91" fmla="*/ 3037356 w 17026318"/>
              <a:gd name="connsiteY91" fmla="*/ 40449 h 99357"/>
              <a:gd name="connsiteX92" fmla="*/ 3042690 w 17026318"/>
              <a:gd name="connsiteY92" fmla="*/ 44045 h 99357"/>
              <a:gd name="connsiteX93" fmla="*/ 3050527 w 17026318"/>
              <a:gd name="connsiteY93" fmla="*/ 32421 h 99357"/>
              <a:gd name="connsiteX94" fmla="*/ 3128800 w 17026318"/>
              <a:gd name="connsiteY94" fmla="*/ 0 h 99357"/>
              <a:gd name="connsiteX95" fmla="*/ 3207072 w 17026318"/>
              <a:gd name="connsiteY95" fmla="*/ 32421 h 99357"/>
              <a:gd name="connsiteX96" fmla="*/ 3214539 w 17026318"/>
              <a:gd name="connsiteY96" fmla="*/ 43496 h 99357"/>
              <a:gd name="connsiteX97" fmla="*/ 3219059 w 17026318"/>
              <a:gd name="connsiteY97" fmla="*/ 40449 h 99357"/>
              <a:gd name="connsiteX98" fmla="*/ 3262147 w 17026318"/>
              <a:gd name="connsiteY98" fmla="*/ 31750 h 99357"/>
              <a:gd name="connsiteX99" fmla="*/ 3305232 w 17026318"/>
              <a:gd name="connsiteY99" fmla="*/ 40449 h 99357"/>
              <a:gd name="connsiteX100" fmla="*/ 3310564 w 17026318"/>
              <a:gd name="connsiteY100" fmla="*/ 44044 h 99357"/>
              <a:gd name="connsiteX101" fmla="*/ 3318400 w 17026318"/>
              <a:gd name="connsiteY101" fmla="*/ 32421 h 99357"/>
              <a:gd name="connsiteX102" fmla="*/ 3396671 w 17026318"/>
              <a:gd name="connsiteY102" fmla="*/ 0 h 99357"/>
              <a:gd name="connsiteX103" fmla="*/ 3474945 w 17026318"/>
              <a:gd name="connsiteY103" fmla="*/ 32421 h 99357"/>
              <a:gd name="connsiteX104" fmla="*/ 3482412 w 17026318"/>
              <a:gd name="connsiteY104" fmla="*/ 43497 h 99357"/>
              <a:gd name="connsiteX105" fmla="*/ 3486935 w 17026318"/>
              <a:gd name="connsiteY105" fmla="*/ 40449 h 99357"/>
              <a:gd name="connsiteX106" fmla="*/ 3530021 w 17026318"/>
              <a:gd name="connsiteY106" fmla="*/ 31750 h 99357"/>
              <a:gd name="connsiteX107" fmla="*/ 3573110 w 17026318"/>
              <a:gd name="connsiteY107" fmla="*/ 40449 h 99357"/>
              <a:gd name="connsiteX108" fmla="*/ 3578441 w 17026318"/>
              <a:gd name="connsiteY108" fmla="*/ 44043 h 99357"/>
              <a:gd name="connsiteX109" fmla="*/ 3586277 w 17026318"/>
              <a:gd name="connsiteY109" fmla="*/ 32421 h 99357"/>
              <a:gd name="connsiteX110" fmla="*/ 3664549 w 17026318"/>
              <a:gd name="connsiteY110" fmla="*/ 0 h 99357"/>
              <a:gd name="connsiteX111" fmla="*/ 3742823 w 17026318"/>
              <a:gd name="connsiteY111" fmla="*/ 32421 h 99357"/>
              <a:gd name="connsiteX112" fmla="*/ 3750290 w 17026318"/>
              <a:gd name="connsiteY112" fmla="*/ 43497 h 99357"/>
              <a:gd name="connsiteX113" fmla="*/ 3754813 w 17026318"/>
              <a:gd name="connsiteY113" fmla="*/ 40449 h 99357"/>
              <a:gd name="connsiteX114" fmla="*/ 3797899 w 17026318"/>
              <a:gd name="connsiteY114" fmla="*/ 31750 h 99357"/>
              <a:gd name="connsiteX115" fmla="*/ 3840988 w 17026318"/>
              <a:gd name="connsiteY115" fmla="*/ 40449 h 99357"/>
              <a:gd name="connsiteX116" fmla="*/ 3846320 w 17026318"/>
              <a:gd name="connsiteY116" fmla="*/ 44044 h 99357"/>
              <a:gd name="connsiteX117" fmla="*/ 3854155 w 17026318"/>
              <a:gd name="connsiteY117" fmla="*/ 32421 h 99357"/>
              <a:gd name="connsiteX118" fmla="*/ 3932428 w 17026318"/>
              <a:gd name="connsiteY118" fmla="*/ 0 h 99357"/>
              <a:gd name="connsiteX119" fmla="*/ 4010702 w 17026318"/>
              <a:gd name="connsiteY119" fmla="*/ 32421 h 99357"/>
              <a:gd name="connsiteX120" fmla="*/ 4018169 w 17026318"/>
              <a:gd name="connsiteY120" fmla="*/ 43497 h 99357"/>
              <a:gd name="connsiteX121" fmla="*/ 4022691 w 17026318"/>
              <a:gd name="connsiteY121" fmla="*/ 40449 h 99357"/>
              <a:gd name="connsiteX122" fmla="*/ 4065778 w 17026318"/>
              <a:gd name="connsiteY122" fmla="*/ 31750 h 99357"/>
              <a:gd name="connsiteX123" fmla="*/ 4108867 w 17026318"/>
              <a:gd name="connsiteY123" fmla="*/ 40449 h 99357"/>
              <a:gd name="connsiteX124" fmla="*/ 4114198 w 17026318"/>
              <a:gd name="connsiteY124" fmla="*/ 44043 h 99357"/>
              <a:gd name="connsiteX125" fmla="*/ 4122033 w 17026318"/>
              <a:gd name="connsiteY125" fmla="*/ 32421 h 99357"/>
              <a:gd name="connsiteX126" fmla="*/ 4200306 w 17026318"/>
              <a:gd name="connsiteY126" fmla="*/ 0 h 99357"/>
              <a:gd name="connsiteX127" fmla="*/ 4278580 w 17026318"/>
              <a:gd name="connsiteY127" fmla="*/ 32421 h 99357"/>
              <a:gd name="connsiteX128" fmla="*/ 4286047 w 17026318"/>
              <a:gd name="connsiteY128" fmla="*/ 43497 h 99357"/>
              <a:gd name="connsiteX129" fmla="*/ 4290569 w 17026318"/>
              <a:gd name="connsiteY129" fmla="*/ 40449 h 99357"/>
              <a:gd name="connsiteX130" fmla="*/ 4333656 w 17026318"/>
              <a:gd name="connsiteY130" fmla="*/ 31750 h 99357"/>
              <a:gd name="connsiteX131" fmla="*/ 4376745 w 17026318"/>
              <a:gd name="connsiteY131" fmla="*/ 40449 h 99357"/>
              <a:gd name="connsiteX132" fmla="*/ 4382076 w 17026318"/>
              <a:gd name="connsiteY132" fmla="*/ 44043 h 99357"/>
              <a:gd name="connsiteX133" fmla="*/ 4389911 w 17026318"/>
              <a:gd name="connsiteY133" fmla="*/ 32421 h 99357"/>
              <a:gd name="connsiteX134" fmla="*/ 4468184 w 17026318"/>
              <a:gd name="connsiteY134" fmla="*/ 0 h 99357"/>
              <a:gd name="connsiteX135" fmla="*/ 4546458 w 17026318"/>
              <a:gd name="connsiteY135" fmla="*/ 32421 h 99357"/>
              <a:gd name="connsiteX136" fmla="*/ 4553925 w 17026318"/>
              <a:gd name="connsiteY136" fmla="*/ 43497 h 99357"/>
              <a:gd name="connsiteX137" fmla="*/ 4558447 w 17026318"/>
              <a:gd name="connsiteY137" fmla="*/ 40449 h 99357"/>
              <a:gd name="connsiteX138" fmla="*/ 4601534 w 17026318"/>
              <a:gd name="connsiteY138" fmla="*/ 31750 h 99357"/>
              <a:gd name="connsiteX139" fmla="*/ 4644623 w 17026318"/>
              <a:gd name="connsiteY139" fmla="*/ 40449 h 99357"/>
              <a:gd name="connsiteX140" fmla="*/ 4649955 w 17026318"/>
              <a:gd name="connsiteY140" fmla="*/ 44044 h 99357"/>
              <a:gd name="connsiteX141" fmla="*/ 4657790 w 17026318"/>
              <a:gd name="connsiteY141" fmla="*/ 32421 h 99357"/>
              <a:gd name="connsiteX142" fmla="*/ 4736064 w 17026318"/>
              <a:gd name="connsiteY142" fmla="*/ 0 h 99357"/>
              <a:gd name="connsiteX143" fmla="*/ 4814337 w 17026318"/>
              <a:gd name="connsiteY143" fmla="*/ 32421 h 99357"/>
              <a:gd name="connsiteX144" fmla="*/ 4821804 w 17026318"/>
              <a:gd name="connsiteY144" fmla="*/ 43497 h 99357"/>
              <a:gd name="connsiteX145" fmla="*/ 4826326 w 17026318"/>
              <a:gd name="connsiteY145" fmla="*/ 40449 h 99357"/>
              <a:gd name="connsiteX146" fmla="*/ 4869413 w 17026318"/>
              <a:gd name="connsiteY146" fmla="*/ 31750 h 99357"/>
              <a:gd name="connsiteX147" fmla="*/ 4912502 w 17026318"/>
              <a:gd name="connsiteY147" fmla="*/ 40449 h 99357"/>
              <a:gd name="connsiteX148" fmla="*/ 4917833 w 17026318"/>
              <a:gd name="connsiteY148" fmla="*/ 44043 h 99357"/>
              <a:gd name="connsiteX149" fmla="*/ 4925668 w 17026318"/>
              <a:gd name="connsiteY149" fmla="*/ 32421 h 99357"/>
              <a:gd name="connsiteX150" fmla="*/ 5003941 w 17026318"/>
              <a:gd name="connsiteY150" fmla="*/ 0 h 99357"/>
              <a:gd name="connsiteX151" fmla="*/ 5082215 w 17026318"/>
              <a:gd name="connsiteY151" fmla="*/ 32421 h 99357"/>
              <a:gd name="connsiteX152" fmla="*/ 5089682 w 17026318"/>
              <a:gd name="connsiteY152" fmla="*/ 43497 h 99357"/>
              <a:gd name="connsiteX153" fmla="*/ 5094204 w 17026318"/>
              <a:gd name="connsiteY153" fmla="*/ 40449 h 99357"/>
              <a:gd name="connsiteX154" fmla="*/ 5137291 w 17026318"/>
              <a:gd name="connsiteY154" fmla="*/ 31750 h 99357"/>
              <a:gd name="connsiteX155" fmla="*/ 5180380 w 17026318"/>
              <a:gd name="connsiteY155" fmla="*/ 40449 h 99357"/>
              <a:gd name="connsiteX156" fmla="*/ 5185711 w 17026318"/>
              <a:gd name="connsiteY156" fmla="*/ 44043 h 99357"/>
              <a:gd name="connsiteX157" fmla="*/ 5193546 w 17026318"/>
              <a:gd name="connsiteY157" fmla="*/ 32421 h 99357"/>
              <a:gd name="connsiteX158" fmla="*/ 5271819 w 17026318"/>
              <a:gd name="connsiteY158" fmla="*/ 0 h 99357"/>
              <a:gd name="connsiteX159" fmla="*/ 5350093 w 17026318"/>
              <a:gd name="connsiteY159" fmla="*/ 32421 h 99357"/>
              <a:gd name="connsiteX160" fmla="*/ 5357560 w 17026318"/>
              <a:gd name="connsiteY160" fmla="*/ 43497 h 99357"/>
              <a:gd name="connsiteX161" fmla="*/ 5362082 w 17026318"/>
              <a:gd name="connsiteY161" fmla="*/ 40449 h 99357"/>
              <a:gd name="connsiteX162" fmla="*/ 5405169 w 17026318"/>
              <a:gd name="connsiteY162" fmla="*/ 31750 h 99357"/>
              <a:gd name="connsiteX163" fmla="*/ 5448258 w 17026318"/>
              <a:gd name="connsiteY163" fmla="*/ 40449 h 99357"/>
              <a:gd name="connsiteX164" fmla="*/ 5453590 w 17026318"/>
              <a:gd name="connsiteY164" fmla="*/ 44044 h 99357"/>
              <a:gd name="connsiteX165" fmla="*/ 5461425 w 17026318"/>
              <a:gd name="connsiteY165" fmla="*/ 32421 h 99357"/>
              <a:gd name="connsiteX166" fmla="*/ 5539699 w 17026318"/>
              <a:gd name="connsiteY166" fmla="*/ 0 h 99357"/>
              <a:gd name="connsiteX167" fmla="*/ 5617972 w 17026318"/>
              <a:gd name="connsiteY167" fmla="*/ 32421 h 99357"/>
              <a:gd name="connsiteX168" fmla="*/ 5625439 w 17026318"/>
              <a:gd name="connsiteY168" fmla="*/ 43497 h 99357"/>
              <a:gd name="connsiteX169" fmla="*/ 5629961 w 17026318"/>
              <a:gd name="connsiteY169" fmla="*/ 40449 h 99357"/>
              <a:gd name="connsiteX170" fmla="*/ 5673048 w 17026318"/>
              <a:gd name="connsiteY170" fmla="*/ 31750 h 99357"/>
              <a:gd name="connsiteX171" fmla="*/ 5716137 w 17026318"/>
              <a:gd name="connsiteY171" fmla="*/ 40449 h 99357"/>
              <a:gd name="connsiteX172" fmla="*/ 5721468 w 17026318"/>
              <a:gd name="connsiteY172" fmla="*/ 44043 h 99357"/>
              <a:gd name="connsiteX173" fmla="*/ 5729303 w 17026318"/>
              <a:gd name="connsiteY173" fmla="*/ 32421 h 99357"/>
              <a:gd name="connsiteX174" fmla="*/ 5807577 w 17026318"/>
              <a:gd name="connsiteY174" fmla="*/ 0 h 99357"/>
              <a:gd name="connsiteX175" fmla="*/ 5885850 w 17026318"/>
              <a:gd name="connsiteY175" fmla="*/ 32421 h 99357"/>
              <a:gd name="connsiteX176" fmla="*/ 5893317 w 17026318"/>
              <a:gd name="connsiteY176" fmla="*/ 43497 h 99357"/>
              <a:gd name="connsiteX177" fmla="*/ 5897839 w 17026318"/>
              <a:gd name="connsiteY177" fmla="*/ 40449 h 99357"/>
              <a:gd name="connsiteX178" fmla="*/ 5940926 w 17026318"/>
              <a:gd name="connsiteY178" fmla="*/ 31750 h 99357"/>
              <a:gd name="connsiteX179" fmla="*/ 5984015 w 17026318"/>
              <a:gd name="connsiteY179" fmla="*/ 40449 h 99357"/>
              <a:gd name="connsiteX180" fmla="*/ 5989346 w 17026318"/>
              <a:gd name="connsiteY180" fmla="*/ 44043 h 99357"/>
              <a:gd name="connsiteX181" fmla="*/ 5997181 w 17026318"/>
              <a:gd name="connsiteY181" fmla="*/ 32421 h 99357"/>
              <a:gd name="connsiteX182" fmla="*/ 6075455 w 17026318"/>
              <a:gd name="connsiteY182" fmla="*/ 0 h 99357"/>
              <a:gd name="connsiteX183" fmla="*/ 6153728 w 17026318"/>
              <a:gd name="connsiteY183" fmla="*/ 32421 h 99357"/>
              <a:gd name="connsiteX184" fmla="*/ 6161195 w 17026318"/>
              <a:gd name="connsiteY184" fmla="*/ 43497 h 99357"/>
              <a:gd name="connsiteX185" fmla="*/ 6165717 w 17026318"/>
              <a:gd name="connsiteY185" fmla="*/ 40449 h 99357"/>
              <a:gd name="connsiteX186" fmla="*/ 6208804 w 17026318"/>
              <a:gd name="connsiteY186" fmla="*/ 31750 h 99357"/>
              <a:gd name="connsiteX187" fmla="*/ 6251893 w 17026318"/>
              <a:gd name="connsiteY187" fmla="*/ 40449 h 99357"/>
              <a:gd name="connsiteX188" fmla="*/ 6257225 w 17026318"/>
              <a:gd name="connsiteY188" fmla="*/ 44044 h 99357"/>
              <a:gd name="connsiteX189" fmla="*/ 6265060 w 17026318"/>
              <a:gd name="connsiteY189" fmla="*/ 32421 h 99357"/>
              <a:gd name="connsiteX190" fmla="*/ 6343334 w 17026318"/>
              <a:gd name="connsiteY190" fmla="*/ 0 h 99357"/>
              <a:gd name="connsiteX191" fmla="*/ 6421607 w 17026318"/>
              <a:gd name="connsiteY191" fmla="*/ 32421 h 99357"/>
              <a:gd name="connsiteX192" fmla="*/ 6429074 w 17026318"/>
              <a:gd name="connsiteY192" fmla="*/ 43497 h 99357"/>
              <a:gd name="connsiteX193" fmla="*/ 6433596 w 17026318"/>
              <a:gd name="connsiteY193" fmla="*/ 40449 h 99357"/>
              <a:gd name="connsiteX194" fmla="*/ 6476684 w 17026318"/>
              <a:gd name="connsiteY194" fmla="*/ 31750 h 99357"/>
              <a:gd name="connsiteX195" fmla="*/ 6519772 w 17026318"/>
              <a:gd name="connsiteY195" fmla="*/ 40449 h 99357"/>
              <a:gd name="connsiteX196" fmla="*/ 6525103 w 17026318"/>
              <a:gd name="connsiteY196" fmla="*/ 44043 h 99357"/>
              <a:gd name="connsiteX197" fmla="*/ 6532938 w 17026318"/>
              <a:gd name="connsiteY197" fmla="*/ 32421 h 99357"/>
              <a:gd name="connsiteX198" fmla="*/ 6611212 w 17026318"/>
              <a:gd name="connsiteY198" fmla="*/ 0 h 99357"/>
              <a:gd name="connsiteX199" fmla="*/ 6689485 w 17026318"/>
              <a:gd name="connsiteY199" fmla="*/ 32421 h 99357"/>
              <a:gd name="connsiteX200" fmla="*/ 6696952 w 17026318"/>
              <a:gd name="connsiteY200" fmla="*/ 43497 h 99357"/>
              <a:gd name="connsiteX201" fmla="*/ 6701474 w 17026318"/>
              <a:gd name="connsiteY201" fmla="*/ 40449 h 99357"/>
              <a:gd name="connsiteX202" fmla="*/ 6744561 w 17026318"/>
              <a:gd name="connsiteY202" fmla="*/ 31750 h 99357"/>
              <a:gd name="connsiteX203" fmla="*/ 6787650 w 17026318"/>
              <a:gd name="connsiteY203" fmla="*/ 40449 h 99357"/>
              <a:gd name="connsiteX204" fmla="*/ 6792981 w 17026318"/>
              <a:gd name="connsiteY204" fmla="*/ 44043 h 99357"/>
              <a:gd name="connsiteX205" fmla="*/ 6800816 w 17026318"/>
              <a:gd name="connsiteY205" fmla="*/ 32421 h 99357"/>
              <a:gd name="connsiteX206" fmla="*/ 6879090 w 17026318"/>
              <a:gd name="connsiteY206" fmla="*/ 0 h 99357"/>
              <a:gd name="connsiteX207" fmla="*/ 6957363 w 17026318"/>
              <a:gd name="connsiteY207" fmla="*/ 32421 h 99357"/>
              <a:gd name="connsiteX208" fmla="*/ 6964830 w 17026318"/>
              <a:gd name="connsiteY208" fmla="*/ 43497 h 99357"/>
              <a:gd name="connsiteX209" fmla="*/ 6969352 w 17026318"/>
              <a:gd name="connsiteY209" fmla="*/ 40449 h 99357"/>
              <a:gd name="connsiteX210" fmla="*/ 7012439 w 17026318"/>
              <a:gd name="connsiteY210" fmla="*/ 31750 h 99357"/>
              <a:gd name="connsiteX211" fmla="*/ 7055528 w 17026318"/>
              <a:gd name="connsiteY211" fmla="*/ 40449 h 99357"/>
              <a:gd name="connsiteX212" fmla="*/ 7060859 w 17026318"/>
              <a:gd name="connsiteY212" fmla="*/ 44044 h 99357"/>
              <a:gd name="connsiteX213" fmla="*/ 7068695 w 17026318"/>
              <a:gd name="connsiteY213" fmla="*/ 32421 h 99357"/>
              <a:gd name="connsiteX214" fmla="*/ 7146969 w 17026318"/>
              <a:gd name="connsiteY214" fmla="*/ 0 h 99357"/>
              <a:gd name="connsiteX215" fmla="*/ 7225241 w 17026318"/>
              <a:gd name="connsiteY215" fmla="*/ 32421 h 99357"/>
              <a:gd name="connsiteX216" fmla="*/ 7232710 w 17026318"/>
              <a:gd name="connsiteY216" fmla="*/ 43497 h 99357"/>
              <a:gd name="connsiteX217" fmla="*/ 7237231 w 17026318"/>
              <a:gd name="connsiteY217" fmla="*/ 40449 h 99357"/>
              <a:gd name="connsiteX218" fmla="*/ 7280319 w 17026318"/>
              <a:gd name="connsiteY218" fmla="*/ 31750 h 99357"/>
              <a:gd name="connsiteX219" fmla="*/ 7323407 w 17026318"/>
              <a:gd name="connsiteY219" fmla="*/ 40449 h 99357"/>
              <a:gd name="connsiteX220" fmla="*/ 7328737 w 17026318"/>
              <a:gd name="connsiteY220" fmla="*/ 44043 h 99357"/>
              <a:gd name="connsiteX221" fmla="*/ 7336573 w 17026318"/>
              <a:gd name="connsiteY221" fmla="*/ 32421 h 99357"/>
              <a:gd name="connsiteX222" fmla="*/ 7414847 w 17026318"/>
              <a:gd name="connsiteY222" fmla="*/ 0 h 99357"/>
              <a:gd name="connsiteX223" fmla="*/ 7493119 w 17026318"/>
              <a:gd name="connsiteY223" fmla="*/ 32421 h 99357"/>
              <a:gd name="connsiteX224" fmla="*/ 7500587 w 17026318"/>
              <a:gd name="connsiteY224" fmla="*/ 43497 h 99357"/>
              <a:gd name="connsiteX225" fmla="*/ 7505109 w 17026318"/>
              <a:gd name="connsiteY225" fmla="*/ 40449 h 99357"/>
              <a:gd name="connsiteX226" fmla="*/ 7548196 w 17026318"/>
              <a:gd name="connsiteY226" fmla="*/ 31750 h 99357"/>
              <a:gd name="connsiteX227" fmla="*/ 7591283 w 17026318"/>
              <a:gd name="connsiteY227" fmla="*/ 40449 h 99357"/>
              <a:gd name="connsiteX228" fmla="*/ 7596615 w 17026318"/>
              <a:gd name="connsiteY228" fmla="*/ 44043 h 99357"/>
              <a:gd name="connsiteX229" fmla="*/ 7604451 w 17026318"/>
              <a:gd name="connsiteY229" fmla="*/ 32421 h 99357"/>
              <a:gd name="connsiteX230" fmla="*/ 7682724 w 17026318"/>
              <a:gd name="connsiteY230" fmla="*/ 0 h 99357"/>
              <a:gd name="connsiteX231" fmla="*/ 7760997 w 17026318"/>
              <a:gd name="connsiteY231" fmla="*/ 32421 h 99357"/>
              <a:gd name="connsiteX232" fmla="*/ 7768465 w 17026318"/>
              <a:gd name="connsiteY232" fmla="*/ 43497 h 99357"/>
              <a:gd name="connsiteX233" fmla="*/ 7772987 w 17026318"/>
              <a:gd name="connsiteY233" fmla="*/ 40449 h 99357"/>
              <a:gd name="connsiteX234" fmla="*/ 7816074 w 17026318"/>
              <a:gd name="connsiteY234" fmla="*/ 31750 h 99357"/>
              <a:gd name="connsiteX235" fmla="*/ 7859161 w 17026318"/>
              <a:gd name="connsiteY235" fmla="*/ 40449 h 99357"/>
              <a:gd name="connsiteX236" fmla="*/ 7864494 w 17026318"/>
              <a:gd name="connsiteY236" fmla="*/ 44044 h 99357"/>
              <a:gd name="connsiteX237" fmla="*/ 7872330 w 17026318"/>
              <a:gd name="connsiteY237" fmla="*/ 32421 h 99357"/>
              <a:gd name="connsiteX238" fmla="*/ 7950603 w 17026318"/>
              <a:gd name="connsiteY238" fmla="*/ 0 h 99357"/>
              <a:gd name="connsiteX239" fmla="*/ 8028876 w 17026318"/>
              <a:gd name="connsiteY239" fmla="*/ 32421 h 99357"/>
              <a:gd name="connsiteX240" fmla="*/ 8036344 w 17026318"/>
              <a:gd name="connsiteY240" fmla="*/ 43497 h 99357"/>
              <a:gd name="connsiteX241" fmla="*/ 8040866 w 17026318"/>
              <a:gd name="connsiteY241" fmla="*/ 40449 h 99357"/>
              <a:gd name="connsiteX242" fmla="*/ 8083953 w 17026318"/>
              <a:gd name="connsiteY242" fmla="*/ 31750 h 99357"/>
              <a:gd name="connsiteX243" fmla="*/ 8127040 w 17026318"/>
              <a:gd name="connsiteY243" fmla="*/ 40449 h 99357"/>
              <a:gd name="connsiteX244" fmla="*/ 8132366 w 17026318"/>
              <a:gd name="connsiteY244" fmla="*/ 44040 h 99357"/>
              <a:gd name="connsiteX245" fmla="*/ 8140200 w 17026318"/>
              <a:gd name="connsiteY245" fmla="*/ 32421 h 99357"/>
              <a:gd name="connsiteX246" fmla="*/ 8218473 w 17026318"/>
              <a:gd name="connsiteY246" fmla="*/ 0 h 99357"/>
              <a:gd name="connsiteX247" fmla="*/ 8296746 w 17026318"/>
              <a:gd name="connsiteY247" fmla="*/ 32421 h 99357"/>
              <a:gd name="connsiteX248" fmla="*/ 8304214 w 17026318"/>
              <a:gd name="connsiteY248" fmla="*/ 43497 h 99357"/>
              <a:gd name="connsiteX249" fmla="*/ 8308736 w 17026318"/>
              <a:gd name="connsiteY249" fmla="*/ 40449 h 99357"/>
              <a:gd name="connsiteX250" fmla="*/ 8351823 w 17026318"/>
              <a:gd name="connsiteY250" fmla="*/ 31750 h 99357"/>
              <a:gd name="connsiteX251" fmla="*/ 8394911 w 17026318"/>
              <a:gd name="connsiteY251" fmla="*/ 40449 h 99357"/>
              <a:gd name="connsiteX252" fmla="*/ 8400523 w 17026318"/>
              <a:gd name="connsiteY252" fmla="*/ 44233 h 99357"/>
              <a:gd name="connsiteX253" fmla="*/ 8408487 w 17026318"/>
              <a:gd name="connsiteY253" fmla="*/ 32422 h 99357"/>
              <a:gd name="connsiteX254" fmla="*/ 8486760 w 17026318"/>
              <a:gd name="connsiteY254" fmla="*/ 0 h 99357"/>
              <a:gd name="connsiteX255" fmla="*/ 8565033 w 17026318"/>
              <a:gd name="connsiteY255" fmla="*/ 32421 h 99357"/>
              <a:gd name="connsiteX256" fmla="*/ 8572500 w 17026318"/>
              <a:gd name="connsiteY256" fmla="*/ 43496 h 99357"/>
              <a:gd name="connsiteX257" fmla="*/ 8577020 w 17026318"/>
              <a:gd name="connsiteY257" fmla="*/ 40449 h 99357"/>
              <a:gd name="connsiteX258" fmla="*/ 8620107 w 17026318"/>
              <a:gd name="connsiteY258" fmla="*/ 31750 h 99357"/>
              <a:gd name="connsiteX259" fmla="*/ 8663194 w 17026318"/>
              <a:gd name="connsiteY259" fmla="*/ 40449 h 99357"/>
              <a:gd name="connsiteX260" fmla="*/ 8668528 w 17026318"/>
              <a:gd name="connsiteY260" fmla="*/ 44044 h 99357"/>
              <a:gd name="connsiteX261" fmla="*/ 8676365 w 17026318"/>
              <a:gd name="connsiteY261" fmla="*/ 32421 h 99357"/>
              <a:gd name="connsiteX262" fmla="*/ 8754638 w 17026318"/>
              <a:gd name="connsiteY262" fmla="*/ 0 h 99357"/>
              <a:gd name="connsiteX263" fmla="*/ 8832911 w 17026318"/>
              <a:gd name="connsiteY263" fmla="*/ 32421 h 99357"/>
              <a:gd name="connsiteX264" fmla="*/ 8840378 w 17026318"/>
              <a:gd name="connsiteY264" fmla="*/ 43496 h 99357"/>
              <a:gd name="connsiteX265" fmla="*/ 8844898 w 17026318"/>
              <a:gd name="connsiteY265" fmla="*/ 40449 h 99357"/>
              <a:gd name="connsiteX266" fmla="*/ 8887985 w 17026318"/>
              <a:gd name="connsiteY266" fmla="*/ 31750 h 99357"/>
              <a:gd name="connsiteX267" fmla="*/ 8931073 w 17026318"/>
              <a:gd name="connsiteY267" fmla="*/ 40449 h 99357"/>
              <a:gd name="connsiteX268" fmla="*/ 8936406 w 17026318"/>
              <a:gd name="connsiteY268" fmla="*/ 44045 h 99357"/>
              <a:gd name="connsiteX269" fmla="*/ 8944244 w 17026318"/>
              <a:gd name="connsiteY269" fmla="*/ 32421 h 99357"/>
              <a:gd name="connsiteX270" fmla="*/ 9022517 w 17026318"/>
              <a:gd name="connsiteY270" fmla="*/ 0 h 99357"/>
              <a:gd name="connsiteX271" fmla="*/ 9100790 w 17026318"/>
              <a:gd name="connsiteY271" fmla="*/ 32421 h 99357"/>
              <a:gd name="connsiteX272" fmla="*/ 9108257 w 17026318"/>
              <a:gd name="connsiteY272" fmla="*/ 43496 h 99357"/>
              <a:gd name="connsiteX273" fmla="*/ 9112777 w 17026318"/>
              <a:gd name="connsiteY273" fmla="*/ 40449 h 99357"/>
              <a:gd name="connsiteX274" fmla="*/ 9155865 w 17026318"/>
              <a:gd name="connsiteY274" fmla="*/ 31750 h 99357"/>
              <a:gd name="connsiteX275" fmla="*/ 9198952 w 17026318"/>
              <a:gd name="connsiteY275" fmla="*/ 40449 h 99357"/>
              <a:gd name="connsiteX276" fmla="*/ 9204286 w 17026318"/>
              <a:gd name="connsiteY276" fmla="*/ 44045 h 99357"/>
              <a:gd name="connsiteX277" fmla="*/ 9212123 w 17026318"/>
              <a:gd name="connsiteY277" fmla="*/ 32421 h 99357"/>
              <a:gd name="connsiteX278" fmla="*/ 9290396 w 17026318"/>
              <a:gd name="connsiteY278" fmla="*/ 0 h 99357"/>
              <a:gd name="connsiteX279" fmla="*/ 9368669 w 17026318"/>
              <a:gd name="connsiteY279" fmla="*/ 32421 h 99357"/>
              <a:gd name="connsiteX280" fmla="*/ 9376137 w 17026318"/>
              <a:gd name="connsiteY280" fmla="*/ 43496 h 99357"/>
              <a:gd name="connsiteX281" fmla="*/ 9380656 w 17026318"/>
              <a:gd name="connsiteY281" fmla="*/ 40449 h 99357"/>
              <a:gd name="connsiteX282" fmla="*/ 9423744 w 17026318"/>
              <a:gd name="connsiteY282" fmla="*/ 31750 h 99357"/>
              <a:gd name="connsiteX283" fmla="*/ 9466831 w 17026318"/>
              <a:gd name="connsiteY283" fmla="*/ 40449 h 99357"/>
              <a:gd name="connsiteX284" fmla="*/ 9472164 w 17026318"/>
              <a:gd name="connsiteY284" fmla="*/ 44045 h 99357"/>
              <a:gd name="connsiteX285" fmla="*/ 9480002 w 17026318"/>
              <a:gd name="connsiteY285" fmla="*/ 32421 h 99357"/>
              <a:gd name="connsiteX286" fmla="*/ 9558275 w 17026318"/>
              <a:gd name="connsiteY286" fmla="*/ 0 h 99357"/>
              <a:gd name="connsiteX287" fmla="*/ 9636548 w 17026318"/>
              <a:gd name="connsiteY287" fmla="*/ 32421 h 99357"/>
              <a:gd name="connsiteX288" fmla="*/ 9644015 w 17026318"/>
              <a:gd name="connsiteY288" fmla="*/ 43496 h 99357"/>
              <a:gd name="connsiteX289" fmla="*/ 9648535 w 17026318"/>
              <a:gd name="connsiteY289" fmla="*/ 40449 h 99357"/>
              <a:gd name="connsiteX290" fmla="*/ 9691622 w 17026318"/>
              <a:gd name="connsiteY290" fmla="*/ 31750 h 99357"/>
              <a:gd name="connsiteX291" fmla="*/ 9734710 w 17026318"/>
              <a:gd name="connsiteY291" fmla="*/ 40449 h 99357"/>
              <a:gd name="connsiteX292" fmla="*/ 9740043 w 17026318"/>
              <a:gd name="connsiteY292" fmla="*/ 44045 h 99357"/>
              <a:gd name="connsiteX293" fmla="*/ 9747880 w 17026318"/>
              <a:gd name="connsiteY293" fmla="*/ 32421 h 99357"/>
              <a:gd name="connsiteX294" fmla="*/ 9826155 w 17026318"/>
              <a:gd name="connsiteY294" fmla="*/ 0 h 99357"/>
              <a:gd name="connsiteX295" fmla="*/ 9904427 w 17026318"/>
              <a:gd name="connsiteY295" fmla="*/ 32421 h 99357"/>
              <a:gd name="connsiteX296" fmla="*/ 9911894 w 17026318"/>
              <a:gd name="connsiteY296" fmla="*/ 43496 h 99357"/>
              <a:gd name="connsiteX297" fmla="*/ 9916414 w 17026318"/>
              <a:gd name="connsiteY297" fmla="*/ 40449 h 99357"/>
              <a:gd name="connsiteX298" fmla="*/ 9959501 w 17026318"/>
              <a:gd name="connsiteY298" fmla="*/ 31750 h 99357"/>
              <a:gd name="connsiteX299" fmla="*/ 10002588 w 17026318"/>
              <a:gd name="connsiteY299" fmla="*/ 40449 h 99357"/>
              <a:gd name="connsiteX300" fmla="*/ 10007922 w 17026318"/>
              <a:gd name="connsiteY300" fmla="*/ 44044 h 99357"/>
              <a:gd name="connsiteX301" fmla="*/ 10015758 w 17026318"/>
              <a:gd name="connsiteY301" fmla="*/ 32421 h 99357"/>
              <a:gd name="connsiteX302" fmla="*/ 10094032 w 17026318"/>
              <a:gd name="connsiteY302" fmla="*/ 0 h 99357"/>
              <a:gd name="connsiteX303" fmla="*/ 10172305 w 17026318"/>
              <a:gd name="connsiteY303" fmla="*/ 32421 h 99357"/>
              <a:gd name="connsiteX304" fmla="*/ 10179772 w 17026318"/>
              <a:gd name="connsiteY304" fmla="*/ 43496 h 99357"/>
              <a:gd name="connsiteX305" fmla="*/ 10184291 w 17026318"/>
              <a:gd name="connsiteY305" fmla="*/ 40449 h 99357"/>
              <a:gd name="connsiteX306" fmla="*/ 10227378 w 17026318"/>
              <a:gd name="connsiteY306" fmla="*/ 31750 h 99357"/>
              <a:gd name="connsiteX307" fmla="*/ 10270466 w 17026318"/>
              <a:gd name="connsiteY307" fmla="*/ 40449 h 99357"/>
              <a:gd name="connsiteX308" fmla="*/ 10275799 w 17026318"/>
              <a:gd name="connsiteY308" fmla="*/ 44044 h 99357"/>
              <a:gd name="connsiteX309" fmla="*/ 10283636 w 17026318"/>
              <a:gd name="connsiteY309" fmla="*/ 32421 h 99357"/>
              <a:gd name="connsiteX310" fmla="*/ 10361907 w 17026318"/>
              <a:gd name="connsiteY310" fmla="*/ 0 h 99357"/>
              <a:gd name="connsiteX311" fmla="*/ 10440182 w 17026318"/>
              <a:gd name="connsiteY311" fmla="*/ 32421 h 99357"/>
              <a:gd name="connsiteX312" fmla="*/ 10447649 w 17026318"/>
              <a:gd name="connsiteY312" fmla="*/ 43496 h 99357"/>
              <a:gd name="connsiteX313" fmla="*/ 10452168 w 17026318"/>
              <a:gd name="connsiteY313" fmla="*/ 40449 h 99357"/>
              <a:gd name="connsiteX314" fmla="*/ 10495257 w 17026318"/>
              <a:gd name="connsiteY314" fmla="*/ 31750 h 99357"/>
              <a:gd name="connsiteX315" fmla="*/ 10538343 w 17026318"/>
              <a:gd name="connsiteY315" fmla="*/ 40449 h 99357"/>
              <a:gd name="connsiteX316" fmla="*/ 10543678 w 17026318"/>
              <a:gd name="connsiteY316" fmla="*/ 44045 h 99357"/>
              <a:gd name="connsiteX317" fmla="*/ 10551514 w 17026318"/>
              <a:gd name="connsiteY317" fmla="*/ 32421 h 99357"/>
              <a:gd name="connsiteX318" fmla="*/ 10629787 w 17026318"/>
              <a:gd name="connsiteY318" fmla="*/ 0 h 99357"/>
              <a:gd name="connsiteX319" fmla="*/ 10708060 w 17026318"/>
              <a:gd name="connsiteY319" fmla="*/ 32421 h 99357"/>
              <a:gd name="connsiteX320" fmla="*/ 10715526 w 17026318"/>
              <a:gd name="connsiteY320" fmla="*/ 43496 h 99357"/>
              <a:gd name="connsiteX321" fmla="*/ 10720047 w 17026318"/>
              <a:gd name="connsiteY321" fmla="*/ 40449 h 99357"/>
              <a:gd name="connsiteX322" fmla="*/ 10763135 w 17026318"/>
              <a:gd name="connsiteY322" fmla="*/ 31750 h 99357"/>
              <a:gd name="connsiteX323" fmla="*/ 10806221 w 17026318"/>
              <a:gd name="connsiteY323" fmla="*/ 40449 h 99357"/>
              <a:gd name="connsiteX324" fmla="*/ 10811556 w 17026318"/>
              <a:gd name="connsiteY324" fmla="*/ 44045 h 99357"/>
              <a:gd name="connsiteX325" fmla="*/ 10819392 w 17026318"/>
              <a:gd name="connsiteY325" fmla="*/ 32421 h 99357"/>
              <a:gd name="connsiteX326" fmla="*/ 10897666 w 17026318"/>
              <a:gd name="connsiteY326" fmla="*/ 0 h 99357"/>
              <a:gd name="connsiteX327" fmla="*/ 10975939 w 17026318"/>
              <a:gd name="connsiteY327" fmla="*/ 32421 h 99357"/>
              <a:gd name="connsiteX328" fmla="*/ 10983405 w 17026318"/>
              <a:gd name="connsiteY328" fmla="*/ 43496 h 99357"/>
              <a:gd name="connsiteX329" fmla="*/ 10987925 w 17026318"/>
              <a:gd name="connsiteY329" fmla="*/ 40449 h 99357"/>
              <a:gd name="connsiteX330" fmla="*/ 11031011 w 17026318"/>
              <a:gd name="connsiteY330" fmla="*/ 31750 h 99357"/>
              <a:gd name="connsiteX331" fmla="*/ 11074100 w 17026318"/>
              <a:gd name="connsiteY331" fmla="*/ 40449 h 99357"/>
              <a:gd name="connsiteX332" fmla="*/ 11079433 w 17026318"/>
              <a:gd name="connsiteY332" fmla="*/ 44045 h 99357"/>
              <a:gd name="connsiteX333" fmla="*/ 11087270 w 17026318"/>
              <a:gd name="connsiteY333" fmla="*/ 32421 h 99357"/>
              <a:gd name="connsiteX334" fmla="*/ 11165543 w 17026318"/>
              <a:gd name="connsiteY334" fmla="*/ 0 h 99357"/>
              <a:gd name="connsiteX335" fmla="*/ 11243816 w 17026318"/>
              <a:gd name="connsiteY335" fmla="*/ 32421 h 99357"/>
              <a:gd name="connsiteX336" fmla="*/ 11251283 w 17026318"/>
              <a:gd name="connsiteY336" fmla="*/ 43496 h 99357"/>
              <a:gd name="connsiteX337" fmla="*/ 11255803 w 17026318"/>
              <a:gd name="connsiteY337" fmla="*/ 40449 h 99357"/>
              <a:gd name="connsiteX338" fmla="*/ 11298891 w 17026318"/>
              <a:gd name="connsiteY338" fmla="*/ 31750 h 99357"/>
              <a:gd name="connsiteX339" fmla="*/ 11341978 w 17026318"/>
              <a:gd name="connsiteY339" fmla="*/ 40449 h 99357"/>
              <a:gd name="connsiteX340" fmla="*/ 11347313 w 17026318"/>
              <a:gd name="connsiteY340" fmla="*/ 44045 h 99357"/>
              <a:gd name="connsiteX341" fmla="*/ 11355149 w 17026318"/>
              <a:gd name="connsiteY341" fmla="*/ 32421 h 99357"/>
              <a:gd name="connsiteX342" fmla="*/ 11433422 w 17026318"/>
              <a:gd name="connsiteY342" fmla="*/ 0 h 99357"/>
              <a:gd name="connsiteX343" fmla="*/ 11511695 w 17026318"/>
              <a:gd name="connsiteY343" fmla="*/ 32421 h 99357"/>
              <a:gd name="connsiteX344" fmla="*/ 11519161 w 17026318"/>
              <a:gd name="connsiteY344" fmla="*/ 43496 h 99357"/>
              <a:gd name="connsiteX345" fmla="*/ 11523682 w 17026318"/>
              <a:gd name="connsiteY345" fmla="*/ 40449 h 99357"/>
              <a:gd name="connsiteX346" fmla="*/ 11566769 w 17026318"/>
              <a:gd name="connsiteY346" fmla="*/ 31750 h 99357"/>
              <a:gd name="connsiteX347" fmla="*/ 11609856 w 17026318"/>
              <a:gd name="connsiteY347" fmla="*/ 40449 h 99357"/>
              <a:gd name="connsiteX348" fmla="*/ 11615190 w 17026318"/>
              <a:gd name="connsiteY348" fmla="*/ 44045 h 99357"/>
              <a:gd name="connsiteX349" fmla="*/ 11623027 w 17026318"/>
              <a:gd name="connsiteY349" fmla="*/ 32421 h 99357"/>
              <a:gd name="connsiteX350" fmla="*/ 11701300 w 17026318"/>
              <a:gd name="connsiteY350" fmla="*/ 0 h 99357"/>
              <a:gd name="connsiteX351" fmla="*/ 11779572 w 17026318"/>
              <a:gd name="connsiteY351" fmla="*/ 32421 h 99357"/>
              <a:gd name="connsiteX352" fmla="*/ 11787039 w 17026318"/>
              <a:gd name="connsiteY352" fmla="*/ 43496 h 99357"/>
              <a:gd name="connsiteX353" fmla="*/ 11791559 w 17026318"/>
              <a:gd name="connsiteY353" fmla="*/ 40449 h 99357"/>
              <a:gd name="connsiteX354" fmla="*/ 11834647 w 17026318"/>
              <a:gd name="connsiteY354" fmla="*/ 31750 h 99357"/>
              <a:gd name="connsiteX355" fmla="*/ 11877731 w 17026318"/>
              <a:gd name="connsiteY355" fmla="*/ 40449 h 99357"/>
              <a:gd name="connsiteX356" fmla="*/ 11883063 w 17026318"/>
              <a:gd name="connsiteY356" fmla="*/ 44044 h 99357"/>
              <a:gd name="connsiteX357" fmla="*/ 11890900 w 17026318"/>
              <a:gd name="connsiteY357" fmla="*/ 32421 h 99357"/>
              <a:gd name="connsiteX358" fmla="*/ 11969171 w 17026318"/>
              <a:gd name="connsiteY358" fmla="*/ 0 h 99357"/>
              <a:gd name="connsiteX359" fmla="*/ 12047444 w 17026318"/>
              <a:gd name="connsiteY359" fmla="*/ 32421 h 99357"/>
              <a:gd name="connsiteX360" fmla="*/ 12054912 w 17026318"/>
              <a:gd name="connsiteY360" fmla="*/ 43497 h 99357"/>
              <a:gd name="connsiteX361" fmla="*/ 12059434 w 17026318"/>
              <a:gd name="connsiteY361" fmla="*/ 40449 h 99357"/>
              <a:gd name="connsiteX362" fmla="*/ 12102521 w 17026318"/>
              <a:gd name="connsiteY362" fmla="*/ 31750 h 99357"/>
              <a:gd name="connsiteX363" fmla="*/ 12145609 w 17026318"/>
              <a:gd name="connsiteY363" fmla="*/ 40449 h 99357"/>
              <a:gd name="connsiteX364" fmla="*/ 12150940 w 17026318"/>
              <a:gd name="connsiteY364" fmla="*/ 44043 h 99357"/>
              <a:gd name="connsiteX365" fmla="*/ 12158776 w 17026318"/>
              <a:gd name="connsiteY365" fmla="*/ 32421 h 99357"/>
              <a:gd name="connsiteX366" fmla="*/ 12237049 w 17026318"/>
              <a:gd name="connsiteY366" fmla="*/ 0 h 99357"/>
              <a:gd name="connsiteX367" fmla="*/ 12315322 w 17026318"/>
              <a:gd name="connsiteY367" fmla="*/ 32421 h 99357"/>
              <a:gd name="connsiteX368" fmla="*/ 12322790 w 17026318"/>
              <a:gd name="connsiteY368" fmla="*/ 43497 h 99357"/>
              <a:gd name="connsiteX369" fmla="*/ 12327312 w 17026318"/>
              <a:gd name="connsiteY369" fmla="*/ 40449 h 99357"/>
              <a:gd name="connsiteX370" fmla="*/ 12370399 w 17026318"/>
              <a:gd name="connsiteY370" fmla="*/ 31750 h 99357"/>
              <a:gd name="connsiteX371" fmla="*/ 12413487 w 17026318"/>
              <a:gd name="connsiteY371" fmla="*/ 40449 h 99357"/>
              <a:gd name="connsiteX372" fmla="*/ 12418819 w 17026318"/>
              <a:gd name="connsiteY372" fmla="*/ 44044 h 99357"/>
              <a:gd name="connsiteX373" fmla="*/ 12426655 w 17026318"/>
              <a:gd name="connsiteY373" fmla="*/ 32421 h 99357"/>
              <a:gd name="connsiteX374" fmla="*/ 12504928 w 17026318"/>
              <a:gd name="connsiteY374" fmla="*/ 0 h 99357"/>
              <a:gd name="connsiteX375" fmla="*/ 12583201 w 17026318"/>
              <a:gd name="connsiteY375" fmla="*/ 32421 h 99357"/>
              <a:gd name="connsiteX376" fmla="*/ 12590669 w 17026318"/>
              <a:gd name="connsiteY376" fmla="*/ 43497 h 99357"/>
              <a:gd name="connsiteX377" fmla="*/ 12595191 w 17026318"/>
              <a:gd name="connsiteY377" fmla="*/ 40449 h 99357"/>
              <a:gd name="connsiteX378" fmla="*/ 12638278 w 17026318"/>
              <a:gd name="connsiteY378" fmla="*/ 31750 h 99357"/>
              <a:gd name="connsiteX379" fmla="*/ 12681366 w 17026318"/>
              <a:gd name="connsiteY379" fmla="*/ 40449 h 99357"/>
              <a:gd name="connsiteX380" fmla="*/ 12686697 w 17026318"/>
              <a:gd name="connsiteY380" fmla="*/ 44043 h 99357"/>
              <a:gd name="connsiteX381" fmla="*/ 12694533 w 17026318"/>
              <a:gd name="connsiteY381" fmla="*/ 32421 h 99357"/>
              <a:gd name="connsiteX382" fmla="*/ 12772806 w 17026318"/>
              <a:gd name="connsiteY382" fmla="*/ 0 h 99357"/>
              <a:gd name="connsiteX383" fmla="*/ 12851079 w 17026318"/>
              <a:gd name="connsiteY383" fmla="*/ 32421 h 99357"/>
              <a:gd name="connsiteX384" fmla="*/ 12858547 w 17026318"/>
              <a:gd name="connsiteY384" fmla="*/ 43497 h 99357"/>
              <a:gd name="connsiteX385" fmla="*/ 12863069 w 17026318"/>
              <a:gd name="connsiteY385" fmla="*/ 40449 h 99357"/>
              <a:gd name="connsiteX386" fmla="*/ 12906156 w 17026318"/>
              <a:gd name="connsiteY386" fmla="*/ 31750 h 99357"/>
              <a:gd name="connsiteX387" fmla="*/ 12949244 w 17026318"/>
              <a:gd name="connsiteY387" fmla="*/ 40449 h 99357"/>
              <a:gd name="connsiteX388" fmla="*/ 12954575 w 17026318"/>
              <a:gd name="connsiteY388" fmla="*/ 44043 h 99357"/>
              <a:gd name="connsiteX389" fmla="*/ 12962411 w 17026318"/>
              <a:gd name="connsiteY389" fmla="*/ 32421 h 99357"/>
              <a:gd name="connsiteX390" fmla="*/ 13040684 w 17026318"/>
              <a:gd name="connsiteY390" fmla="*/ 0 h 99357"/>
              <a:gd name="connsiteX391" fmla="*/ 13118957 w 17026318"/>
              <a:gd name="connsiteY391" fmla="*/ 32421 h 99357"/>
              <a:gd name="connsiteX392" fmla="*/ 13126425 w 17026318"/>
              <a:gd name="connsiteY392" fmla="*/ 43497 h 99357"/>
              <a:gd name="connsiteX393" fmla="*/ 13130947 w 17026318"/>
              <a:gd name="connsiteY393" fmla="*/ 40449 h 99357"/>
              <a:gd name="connsiteX394" fmla="*/ 13174034 w 17026318"/>
              <a:gd name="connsiteY394" fmla="*/ 31750 h 99357"/>
              <a:gd name="connsiteX395" fmla="*/ 13217122 w 17026318"/>
              <a:gd name="connsiteY395" fmla="*/ 40449 h 99357"/>
              <a:gd name="connsiteX396" fmla="*/ 13222454 w 17026318"/>
              <a:gd name="connsiteY396" fmla="*/ 44044 h 99357"/>
              <a:gd name="connsiteX397" fmla="*/ 13230290 w 17026318"/>
              <a:gd name="connsiteY397" fmla="*/ 32421 h 99357"/>
              <a:gd name="connsiteX398" fmla="*/ 13308563 w 17026318"/>
              <a:gd name="connsiteY398" fmla="*/ 0 h 99357"/>
              <a:gd name="connsiteX399" fmla="*/ 13386836 w 17026318"/>
              <a:gd name="connsiteY399" fmla="*/ 32421 h 99357"/>
              <a:gd name="connsiteX400" fmla="*/ 13394304 w 17026318"/>
              <a:gd name="connsiteY400" fmla="*/ 43497 h 99357"/>
              <a:gd name="connsiteX401" fmla="*/ 13398826 w 17026318"/>
              <a:gd name="connsiteY401" fmla="*/ 40449 h 99357"/>
              <a:gd name="connsiteX402" fmla="*/ 13441913 w 17026318"/>
              <a:gd name="connsiteY402" fmla="*/ 31750 h 99357"/>
              <a:gd name="connsiteX403" fmla="*/ 13485001 w 17026318"/>
              <a:gd name="connsiteY403" fmla="*/ 40449 h 99357"/>
              <a:gd name="connsiteX404" fmla="*/ 13490332 w 17026318"/>
              <a:gd name="connsiteY404" fmla="*/ 44043 h 99357"/>
              <a:gd name="connsiteX405" fmla="*/ 13498168 w 17026318"/>
              <a:gd name="connsiteY405" fmla="*/ 32421 h 99357"/>
              <a:gd name="connsiteX406" fmla="*/ 13576441 w 17026318"/>
              <a:gd name="connsiteY406" fmla="*/ 0 h 99357"/>
              <a:gd name="connsiteX407" fmla="*/ 13654714 w 17026318"/>
              <a:gd name="connsiteY407" fmla="*/ 32421 h 99357"/>
              <a:gd name="connsiteX408" fmla="*/ 13662182 w 17026318"/>
              <a:gd name="connsiteY408" fmla="*/ 43497 h 99357"/>
              <a:gd name="connsiteX409" fmla="*/ 13666704 w 17026318"/>
              <a:gd name="connsiteY409" fmla="*/ 40449 h 99357"/>
              <a:gd name="connsiteX410" fmla="*/ 13709791 w 17026318"/>
              <a:gd name="connsiteY410" fmla="*/ 31750 h 99357"/>
              <a:gd name="connsiteX411" fmla="*/ 13752879 w 17026318"/>
              <a:gd name="connsiteY411" fmla="*/ 40449 h 99357"/>
              <a:gd name="connsiteX412" fmla="*/ 13758210 w 17026318"/>
              <a:gd name="connsiteY412" fmla="*/ 44043 h 99357"/>
              <a:gd name="connsiteX413" fmla="*/ 13766046 w 17026318"/>
              <a:gd name="connsiteY413" fmla="*/ 32421 h 99357"/>
              <a:gd name="connsiteX414" fmla="*/ 13844319 w 17026318"/>
              <a:gd name="connsiteY414" fmla="*/ 0 h 99357"/>
              <a:gd name="connsiteX415" fmla="*/ 13922592 w 17026318"/>
              <a:gd name="connsiteY415" fmla="*/ 32421 h 99357"/>
              <a:gd name="connsiteX416" fmla="*/ 13930060 w 17026318"/>
              <a:gd name="connsiteY416" fmla="*/ 43497 h 99357"/>
              <a:gd name="connsiteX417" fmla="*/ 13934582 w 17026318"/>
              <a:gd name="connsiteY417" fmla="*/ 40449 h 99357"/>
              <a:gd name="connsiteX418" fmla="*/ 13977669 w 17026318"/>
              <a:gd name="connsiteY418" fmla="*/ 31750 h 99357"/>
              <a:gd name="connsiteX419" fmla="*/ 14020757 w 17026318"/>
              <a:gd name="connsiteY419" fmla="*/ 40449 h 99357"/>
              <a:gd name="connsiteX420" fmla="*/ 14026089 w 17026318"/>
              <a:gd name="connsiteY420" fmla="*/ 44044 h 99357"/>
              <a:gd name="connsiteX421" fmla="*/ 14033925 w 17026318"/>
              <a:gd name="connsiteY421" fmla="*/ 32421 h 99357"/>
              <a:gd name="connsiteX422" fmla="*/ 14112198 w 17026318"/>
              <a:gd name="connsiteY422" fmla="*/ 0 h 99357"/>
              <a:gd name="connsiteX423" fmla="*/ 14190471 w 17026318"/>
              <a:gd name="connsiteY423" fmla="*/ 32421 h 99357"/>
              <a:gd name="connsiteX424" fmla="*/ 14197939 w 17026318"/>
              <a:gd name="connsiteY424" fmla="*/ 43497 h 99357"/>
              <a:gd name="connsiteX425" fmla="*/ 14202461 w 17026318"/>
              <a:gd name="connsiteY425" fmla="*/ 40449 h 99357"/>
              <a:gd name="connsiteX426" fmla="*/ 14245548 w 17026318"/>
              <a:gd name="connsiteY426" fmla="*/ 31750 h 99357"/>
              <a:gd name="connsiteX427" fmla="*/ 14288636 w 17026318"/>
              <a:gd name="connsiteY427" fmla="*/ 40449 h 99357"/>
              <a:gd name="connsiteX428" fmla="*/ 14293967 w 17026318"/>
              <a:gd name="connsiteY428" fmla="*/ 44043 h 99357"/>
              <a:gd name="connsiteX429" fmla="*/ 14301803 w 17026318"/>
              <a:gd name="connsiteY429" fmla="*/ 32421 h 99357"/>
              <a:gd name="connsiteX430" fmla="*/ 14380076 w 17026318"/>
              <a:gd name="connsiteY430" fmla="*/ 0 h 99357"/>
              <a:gd name="connsiteX431" fmla="*/ 14458349 w 17026318"/>
              <a:gd name="connsiteY431" fmla="*/ 32421 h 99357"/>
              <a:gd name="connsiteX432" fmla="*/ 14465817 w 17026318"/>
              <a:gd name="connsiteY432" fmla="*/ 43497 h 99357"/>
              <a:gd name="connsiteX433" fmla="*/ 14470339 w 17026318"/>
              <a:gd name="connsiteY433" fmla="*/ 40449 h 99357"/>
              <a:gd name="connsiteX434" fmla="*/ 14513426 w 17026318"/>
              <a:gd name="connsiteY434" fmla="*/ 31750 h 99357"/>
              <a:gd name="connsiteX435" fmla="*/ 14556514 w 17026318"/>
              <a:gd name="connsiteY435" fmla="*/ 40449 h 99357"/>
              <a:gd name="connsiteX436" fmla="*/ 14561845 w 17026318"/>
              <a:gd name="connsiteY436" fmla="*/ 44043 h 99357"/>
              <a:gd name="connsiteX437" fmla="*/ 14569681 w 17026318"/>
              <a:gd name="connsiteY437" fmla="*/ 32421 h 99357"/>
              <a:gd name="connsiteX438" fmla="*/ 14647954 w 17026318"/>
              <a:gd name="connsiteY438" fmla="*/ 0 h 99357"/>
              <a:gd name="connsiteX439" fmla="*/ 14726227 w 17026318"/>
              <a:gd name="connsiteY439" fmla="*/ 32421 h 99357"/>
              <a:gd name="connsiteX440" fmla="*/ 14733695 w 17026318"/>
              <a:gd name="connsiteY440" fmla="*/ 43497 h 99357"/>
              <a:gd name="connsiteX441" fmla="*/ 14738217 w 17026318"/>
              <a:gd name="connsiteY441" fmla="*/ 40449 h 99357"/>
              <a:gd name="connsiteX442" fmla="*/ 14781304 w 17026318"/>
              <a:gd name="connsiteY442" fmla="*/ 31750 h 99357"/>
              <a:gd name="connsiteX443" fmla="*/ 14824392 w 17026318"/>
              <a:gd name="connsiteY443" fmla="*/ 40449 h 99357"/>
              <a:gd name="connsiteX444" fmla="*/ 14829724 w 17026318"/>
              <a:gd name="connsiteY444" fmla="*/ 44044 h 99357"/>
              <a:gd name="connsiteX445" fmla="*/ 14837560 w 17026318"/>
              <a:gd name="connsiteY445" fmla="*/ 32421 h 99357"/>
              <a:gd name="connsiteX446" fmla="*/ 14915833 w 17026318"/>
              <a:gd name="connsiteY446" fmla="*/ 0 h 99357"/>
              <a:gd name="connsiteX447" fmla="*/ 14994106 w 17026318"/>
              <a:gd name="connsiteY447" fmla="*/ 32421 h 99357"/>
              <a:gd name="connsiteX448" fmla="*/ 15001574 w 17026318"/>
              <a:gd name="connsiteY448" fmla="*/ 43497 h 99357"/>
              <a:gd name="connsiteX449" fmla="*/ 15006096 w 17026318"/>
              <a:gd name="connsiteY449" fmla="*/ 40449 h 99357"/>
              <a:gd name="connsiteX450" fmla="*/ 15049183 w 17026318"/>
              <a:gd name="connsiteY450" fmla="*/ 31750 h 99357"/>
              <a:gd name="connsiteX451" fmla="*/ 15092271 w 17026318"/>
              <a:gd name="connsiteY451" fmla="*/ 40449 h 99357"/>
              <a:gd name="connsiteX452" fmla="*/ 15097602 w 17026318"/>
              <a:gd name="connsiteY452" fmla="*/ 44043 h 99357"/>
              <a:gd name="connsiteX453" fmla="*/ 15105438 w 17026318"/>
              <a:gd name="connsiteY453" fmla="*/ 32421 h 99357"/>
              <a:gd name="connsiteX454" fmla="*/ 15183711 w 17026318"/>
              <a:gd name="connsiteY454" fmla="*/ 0 h 99357"/>
              <a:gd name="connsiteX455" fmla="*/ 15261984 w 17026318"/>
              <a:gd name="connsiteY455" fmla="*/ 32421 h 99357"/>
              <a:gd name="connsiteX456" fmla="*/ 15269452 w 17026318"/>
              <a:gd name="connsiteY456" fmla="*/ 43497 h 99357"/>
              <a:gd name="connsiteX457" fmla="*/ 15273974 w 17026318"/>
              <a:gd name="connsiteY457" fmla="*/ 40449 h 99357"/>
              <a:gd name="connsiteX458" fmla="*/ 15317061 w 17026318"/>
              <a:gd name="connsiteY458" fmla="*/ 31750 h 99357"/>
              <a:gd name="connsiteX459" fmla="*/ 15360149 w 17026318"/>
              <a:gd name="connsiteY459" fmla="*/ 40449 h 99357"/>
              <a:gd name="connsiteX460" fmla="*/ 15365480 w 17026318"/>
              <a:gd name="connsiteY460" fmla="*/ 44043 h 99357"/>
              <a:gd name="connsiteX461" fmla="*/ 15373316 w 17026318"/>
              <a:gd name="connsiteY461" fmla="*/ 32421 h 99357"/>
              <a:gd name="connsiteX462" fmla="*/ 15451589 w 17026318"/>
              <a:gd name="connsiteY462" fmla="*/ 0 h 99357"/>
              <a:gd name="connsiteX463" fmla="*/ 15529862 w 17026318"/>
              <a:gd name="connsiteY463" fmla="*/ 32421 h 99357"/>
              <a:gd name="connsiteX464" fmla="*/ 15537330 w 17026318"/>
              <a:gd name="connsiteY464" fmla="*/ 43497 h 99357"/>
              <a:gd name="connsiteX465" fmla="*/ 15541852 w 17026318"/>
              <a:gd name="connsiteY465" fmla="*/ 40449 h 99357"/>
              <a:gd name="connsiteX466" fmla="*/ 15584939 w 17026318"/>
              <a:gd name="connsiteY466" fmla="*/ 31750 h 99357"/>
              <a:gd name="connsiteX467" fmla="*/ 15628027 w 17026318"/>
              <a:gd name="connsiteY467" fmla="*/ 40449 h 99357"/>
              <a:gd name="connsiteX468" fmla="*/ 15633359 w 17026318"/>
              <a:gd name="connsiteY468" fmla="*/ 44044 h 99357"/>
              <a:gd name="connsiteX469" fmla="*/ 15641195 w 17026318"/>
              <a:gd name="connsiteY469" fmla="*/ 32421 h 99357"/>
              <a:gd name="connsiteX470" fmla="*/ 15719468 w 17026318"/>
              <a:gd name="connsiteY470" fmla="*/ 0 h 99357"/>
              <a:gd name="connsiteX471" fmla="*/ 15797741 w 17026318"/>
              <a:gd name="connsiteY471" fmla="*/ 32421 h 99357"/>
              <a:gd name="connsiteX472" fmla="*/ 15805209 w 17026318"/>
              <a:gd name="connsiteY472" fmla="*/ 43497 h 99357"/>
              <a:gd name="connsiteX473" fmla="*/ 15809731 w 17026318"/>
              <a:gd name="connsiteY473" fmla="*/ 40449 h 99357"/>
              <a:gd name="connsiteX474" fmla="*/ 15852818 w 17026318"/>
              <a:gd name="connsiteY474" fmla="*/ 31750 h 99357"/>
              <a:gd name="connsiteX475" fmla="*/ 15895906 w 17026318"/>
              <a:gd name="connsiteY475" fmla="*/ 40449 h 99357"/>
              <a:gd name="connsiteX476" fmla="*/ 15901238 w 17026318"/>
              <a:gd name="connsiteY476" fmla="*/ 44043 h 99357"/>
              <a:gd name="connsiteX477" fmla="*/ 15909074 w 17026318"/>
              <a:gd name="connsiteY477" fmla="*/ 32421 h 99357"/>
              <a:gd name="connsiteX478" fmla="*/ 15987346 w 17026318"/>
              <a:gd name="connsiteY478" fmla="*/ 0 h 99357"/>
              <a:gd name="connsiteX479" fmla="*/ 16065618 w 17026318"/>
              <a:gd name="connsiteY479" fmla="*/ 32421 h 99357"/>
              <a:gd name="connsiteX480" fmla="*/ 16073086 w 17026318"/>
              <a:gd name="connsiteY480" fmla="*/ 43497 h 99357"/>
              <a:gd name="connsiteX481" fmla="*/ 16077610 w 17026318"/>
              <a:gd name="connsiteY481" fmla="*/ 40449 h 99357"/>
              <a:gd name="connsiteX482" fmla="*/ 16120698 w 17026318"/>
              <a:gd name="connsiteY482" fmla="*/ 31750 h 99357"/>
              <a:gd name="connsiteX483" fmla="*/ 16163782 w 17026318"/>
              <a:gd name="connsiteY483" fmla="*/ 40449 h 99357"/>
              <a:gd name="connsiteX484" fmla="*/ 16169114 w 17026318"/>
              <a:gd name="connsiteY484" fmla="*/ 44043 h 99357"/>
              <a:gd name="connsiteX485" fmla="*/ 16176950 w 17026318"/>
              <a:gd name="connsiteY485" fmla="*/ 32421 h 99357"/>
              <a:gd name="connsiteX486" fmla="*/ 16255226 w 17026318"/>
              <a:gd name="connsiteY486" fmla="*/ 0 h 99357"/>
              <a:gd name="connsiteX487" fmla="*/ 16333498 w 17026318"/>
              <a:gd name="connsiteY487" fmla="*/ 32421 h 99357"/>
              <a:gd name="connsiteX488" fmla="*/ 16340966 w 17026318"/>
              <a:gd name="connsiteY488" fmla="*/ 43497 h 99357"/>
              <a:gd name="connsiteX489" fmla="*/ 16345486 w 17026318"/>
              <a:gd name="connsiteY489" fmla="*/ 40449 h 99357"/>
              <a:gd name="connsiteX490" fmla="*/ 16388574 w 17026318"/>
              <a:gd name="connsiteY490" fmla="*/ 31750 h 99357"/>
              <a:gd name="connsiteX491" fmla="*/ 16431662 w 17026318"/>
              <a:gd name="connsiteY491" fmla="*/ 40449 h 99357"/>
              <a:gd name="connsiteX492" fmla="*/ 16436994 w 17026318"/>
              <a:gd name="connsiteY492" fmla="*/ 44044 h 99357"/>
              <a:gd name="connsiteX493" fmla="*/ 16444830 w 17026318"/>
              <a:gd name="connsiteY493" fmla="*/ 32421 h 99357"/>
              <a:gd name="connsiteX494" fmla="*/ 16523102 w 17026318"/>
              <a:gd name="connsiteY494" fmla="*/ 0 h 99357"/>
              <a:gd name="connsiteX495" fmla="*/ 16601378 w 17026318"/>
              <a:gd name="connsiteY495" fmla="*/ 32421 h 99357"/>
              <a:gd name="connsiteX496" fmla="*/ 16608846 w 17026318"/>
              <a:gd name="connsiteY496" fmla="*/ 43497 h 99357"/>
              <a:gd name="connsiteX497" fmla="*/ 16613366 w 17026318"/>
              <a:gd name="connsiteY497" fmla="*/ 40449 h 99357"/>
              <a:gd name="connsiteX498" fmla="*/ 16656454 w 17026318"/>
              <a:gd name="connsiteY498" fmla="*/ 31750 h 99357"/>
              <a:gd name="connsiteX499" fmla="*/ 16699542 w 17026318"/>
              <a:gd name="connsiteY499" fmla="*/ 40449 h 99357"/>
              <a:gd name="connsiteX500" fmla="*/ 16704866 w 17026318"/>
              <a:gd name="connsiteY500" fmla="*/ 44040 h 99357"/>
              <a:gd name="connsiteX501" fmla="*/ 16712702 w 17026318"/>
              <a:gd name="connsiteY501" fmla="*/ 32421 h 99357"/>
              <a:gd name="connsiteX502" fmla="*/ 16790974 w 17026318"/>
              <a:gd name="connsiteY502" fmla="*/ 0 h 99357"/>
              <a:gd name="connsiteX503" fmla="*/ 16869246 w 17026318"/>
              <a:gd name="connsiteY503" fmla="*/ 32421 h 99357"/>
              <a:gd name="connsiteX504" fmla="*/ 16876714 w 17026318"/>
              <a:gd name="connsiteY504" fmla="*/ 43497 h 99357"/>
              <a:gd name="connsiteX505" fmla="*/ 17026318 w 17026318"/>
              <a:gd name="connsiteY505" fmla="*/ 99357 h 99357"/>
              <a:gd name="connsiteX0" fmla="*/ 0 w 16876714"/>
              <a:gd name="connsiteY0" fmla="*/ 43496 h 44233"/>
              <a:gd name="connsiteX1" fmla="*/ 4520 w 16876714"/>
              <a:gd name="connsiteY1" fmla="*/ 40449 h 44233"/>
              <a:gd name="connsiteX2" fmla="*/ 47607 w 16876714"/>
              <a:gd name="connsiteY2" fmla="*/ 31750 h 44233"/>
              <a:gd name="connsiteX3" fmla="*/ 90694 w 16876714"/>
              <a:gd name="connsiteY3" fmla="*/ 40449 h 44233"/>
              <a:gd name="connsiteX4" fmla="*/ 96028 w 16876714"/>
              <a:gd name="connsiteY4" fmla="*/ 44044 h 44233"/>
              <a:gd name="connsiteX5" fmla="*/ 103865 w 16876714"/>
              <a:gd name="connsiteY5" fmla="*/ 32421 h 44233"/>
              <a:gd name="connsiteX6" fmla="*/ 182138 w 16876714"/>
              <a:gd name="connsiteY6" fmla="*/ 0 h 44233"/>
              <a:gd name="connsiteX7" fmla="*/ 260411 w 16876714"/>
              <a:gd name="connsiteY7" fmla="*/ 32421 h 44233"/>
              <a:gd name="connsiteX8" fmla="*/ 267878 w 16876714"/>
              <a:gd name="connsiteY8" fmla="*/ 43496 h 44233"/>
              <a:gd name="connsiteX9" fmla="*/ 272398 w 16876714"/>
              <a:gd name="connsiteY9" fmla="*/ 40449 h 44233"/>
              <a:gd name="connsiteX10" fmla="*/ 315485 w 16876714"/>
              <a:gd name="connsiteY10" fmla="*/ 31750 h 44233"/>
              <a:gd name="connsiteX11" fmla="*/ 358573 w 16876714"/>
              <a:gd name="connsiteY11" fmla="*/ 40449 h 44233"/>
              <a:gd name="connsiteX12" fmla="*/ 363906 w 16876714"/>
              <a:gd name="connsiteY12" fmla="*/ 44045 h 44233"/>
              <a:gd name="connsiteX13" fmla="*/ 371744 w 16876714"/>
              <a:gd name="connsiteY13" fmla="*/ 32421 h 44233"/>
              <a:gd name="connsiteX14" fmla="*/ 450017 w 16876714"/>
              <a:gd name="connsiteY14" fmla="*/ 0 h 44233"/>
              <a:gd name="connsiteX15" fmla="*/ 528290 w 16876714"/>
              <a:gd name="connsiteY15" fmla="*/ 32421 h 44233"/>
              <a:gd name="connsiteX16" fmla="*/ 535757 w 16876714"/>
              <a:gd name="connsiteY16" fmla="*/ 43496 h 44233"/>
              <a:gd name="connsiteX17" fmla="*/ 540277 w 16876714"/>
              <a:gd name="connsiteY17" fmla="*/ 40449 h 44233"/>
              <a:gd name="connsiteX18" fmla="*/ 583365 w 16876714"/>
              <a:gd name="connsiteY18" fmla="*/ 31750 h 44233"/>
              <a:gd name="connsiteX19" fmla="*/ 626452 w 16876714"/>
              <a:gd name="connsiteY19" fmla="*/ 40449 h 44233"/>
              <a:gd name="connsiteX20" fmla="*/ 631786 w 16876714"/>
              <a:gd name="connsiteY20" fmla="*/ 44045 h 44233"/>
              <a:gd name="connsiteX21" fmla="*/ 639623 w 16876714"/>
              <a:gd name="connsiteY21" fmla="*/ 32421 h 44233"/>
              <a:gd name="connsiteX22" fmla="*/ 717896 w 16876714"/>
              <a:gd name="connsiteY22" fmla="*/ 0 h 44233"/>
              <a:gd name="connsiteX23" fmla="*/ 796169 w 16876714"/>
              <a:gd name="connsiteY23" fmla="*/ 32421 h 44233"/>
              <a:gd name="connsiteX24" fmla="*/ 803637 w 16876714"/>
              <a:gd name="connsiteY24" fmla="*/ 43496 h 44233"/>
              <a:gd name="connsiteX25" fmla="*/ 808156 w 16876714"/>
              <a:gd name="connsiteY25" fmla="*/ 40449 h 44233"/>
              <a:gd name="connsiteX26" fmla="*/ 851244 w 16876714"/>
              <a:gd name="connsiteY26" fmla="*/ 31750 h 44233"/>
              <a:gd name="connsiteX27" fmla="*/ 894331 w 16876714"/>
              <a:gd name="connsiteY27" fmla="*/ 40449 h 44233"/>
              <a:gd name="connsiteX28" fmla="*/ 899664 w 16876714"/>
              <a:gd name="connsiteY28" fmla="*/ 44045 h 44233"/>
              <a:gd name="connsiteX29" fmla="*/ 907502 w 16876714"/>
              <a:gd name="connsiteY29" fmla="*/ 32421 h 44233"/>
              <a:gd name="connsiteX30" fmla="*/ 985775 w 16876714"/>
              <a:gd name="connsiteY30" fmla="*/ 0 h 44233"/>
              <a:gd name="connsiteX31" fmla="*/ 1064048 w 16876714"/>
              <a:gd name="connsiteY31" fmla="*/ 32421 h 44233"/>
              <a:gd name="connsiteX32" fmla="*/ 1071515 w 16876714"/>
              <a:gd name="connsiteY32" fmla="*/ 43496 h 44233"/>
              <a:gd name="connsiteX33" fmla="*/ 1076035 w 16876714"/>
              <a:gd name="connsiteY33" fmla="*/ 40449 h 44233"/>
              <a:gd name="connsiteX34" fmla="*/ 1119122 w 16876714"/>
              <a:gd name="connsiteY34" fmla="*/ 31750 h 44233"/>
              <a:gd name="connsiteX35" fmla="*/ 1162210 w 16876714"/>
              <a:gd name="connsiteY35" fmla="*/ 40449 h 44233"/>
              <a:gd name="connsiteX36" fmla="*/ 1167543 w 16876714"/>
              <a:gd name="connsiteY36" fmla="*/ 44045 h 44233"/>
              <a:gd name="connsiteX37" fmla="*/ 1175380 w 16876714"/>
              <a:gd name="connsiteY37" fmla="*/ 32421 h 44233"/>
              <a:gd name="connsiteX38" fmla="*/ 1253655 w 16876714"/>
              <a:gd name="connsiteY38" fmla="*/ 0 h 44233"/>
              <a:gd name="connsiteX39" fmla="*/ 1331927 w 16876714"/>
              <a:gd name="connsiteY39" fmla="*/ 32421 h 44233"/>
              <a:gd name="connsiteX40" fmla="*/ 1339394 w 16876714"/>
              <a:gd name="connsiteY40" fmla="*/ 43496 h 44233"/>
              <a:gd name="connsiteX41" fmla="*/ 1343914 w 16876714"/>
              <a:gd name="connsiteY41" fmla="*/ 40449 h 44233"/>
              <a:gd name="connsiteX42" fmla="*/ 1387001 w 16876714"/>
              <a:gd name="connsiteY42" fmla="*/ 31750 h 44233"/>
              <a:gd name="connsiteX43" fmla="*/ 1430088 w 16876714"/>
              <a:gd name="connsiteY43" fmla="*/ 40449 h 44233"/>
              <a:gd name="connsiteX44" fmla="*/ 1435422 w 16876714"/>
              <a:gd name="connsiteY44" fmla="*/ 44044 h 44233"/>
              <a:gd name="connsiteX45" fmla="*/ 1443258 w 16876714"/>
              <a:gd name="connsiteY45" fmla="*/ 32421 h 44233"/>
              <a:gd name="connsiteX46" fmla="*/ 1521532 w 16876714"/>
              <a:gd name="connsiteY46" fmla="*/ 0 h 44233"/>
              <a:gd name="connsiteX47" fmla="*/ 1599805 w 16876714"/>
              <a:gd name="connsiteY47" fmla="*/ 32421 h 44233"/>
              <a:gd name="connsiteX48" fmla="*/ 1607272 w 16876714"/>
              <a:gd name="connsiteY48" fmla="*/ 43496 h 44233"/>
              <a:gd name="connsiteX49" fmla="*/ 1611791 w 16876714"/>
              <a:gd name="connsiteY49" fmla="*/ 40449 h 44233"/>
              <a:gd name="connsiteX50" fmla="*/ 1654878 w 16876714"/>
              <a:gd name="connsiteY50" fmla="*/ 31750 h 44233"/>
              <a:gd name="connsiteX51" fmla="*/ 1697966 w 16876714"/>
              <a:gd name="connsiteY51" fmla="*/ 40449 h 44233"/>
              <a:gd name="connsiteX52" fmla="*/ 1703299 w 16876714"/>
              <a:gd name="connsiteY52" fmla="*/ 44044 h 44233"/>
              <a:gd name="connsiteX53" fmla="*/ 1711136 w 16876714"/>
              <a:gd name="connsiteY53" fmla="*/ 32421 h 44233"/>
              <a:gd name="connsiteX54" fmla="*/ 1789407 w 16876714"/>
              <a:gd name="connsiteY54" fmla="*/ 0 h 44233"/>
              <a:gd name="connsiteX55" fmla="*/ 1867682 w 16876714"/>
              <a:gd name="connsiteY55" fmla="*/ 32421 h 44233"/>
              <a:gd name="connsiteX56" fmla="*/ 1875149 w 16876714"/>
              <a:gd name="connsiteY56" fmla="*/ 43496 h 44233"/>
              <a:gd name="connsiteX57" fmla="*/ 1879668 w 16876714"/>
              <a:gd name="connsiteY57" fmla="*/ 40449 h 44233"/>
              <a:gd name="connsiteX58" fmla="*/ 1922757 w 16876714"/>
              <a:gd name="connsiteY58" fmla="*/ 31750 h 44233"/>
              <a:gd name="connsiteX59" fmla="*/ 1965843 w 16876714"/>
              <a:gd name="connsiteY59" fmla="*/ 40449 h 44233"/>
              <a:gd name="connsiteX60" fmla="*/ 1971178 w 16876714"/>
              <a:gd name="connsiteY60" fmla="*/ 44045 h 44233"/>
              <a:gd name="connsiteX61" fmla="*/ 1979014 w 16876714"/>
              <a:gd name="connsiteY61" fmla="*/ 32421 h 44233"/>
              <a:gd name="connsiteX62" fmla="*/ 2057287 w 16876714"/>
              <a:gd name="connsiteY62" fmla="*/ 0 h 44233"/>
              <a:gd name="connsiteX63" fmla="*/ 2135560 w 16876714"/>
              <a:gd name="connsiteY63" fmla="*/ 32421 h 44233"/>
              <a:gd name="connsiteX64" fmla="*/ 2143026 w 16876714"/>
              <a:gd name="connsiteY64" fmla="*/ 43496 h 44233"/>
              <a:gd name="connsiteX65" fmla="*/ 2147547 w 16876714"/>
              <a:gd name="connsiteY65" fmla="*/ 40449 h 44233"/>
              <a:gd name="connsiteX66" fmla="*/ 2190635 w 16876714"/>
              <a:gd name="connsiteY66" fmla="*/ 31750 h 44233"/>
              <a:gd name="connsiteX67" fmla="*/ 2233721 w 16876714"/>
              <a:gd name="connsiteY67" fmla="*/ 40449 h 44233"/>
              <a:gd name="connsiteX68" fmla="*/ 2239056 w 16876714"/>
              <a:gd name="connsiteY68" fmla="*/ 44045 h 44233"/>
              <a:gd name="connsiteX69" fmla="*/ 2246892 w 16876714"/>
              <a:gd name="connsiteY69" fmla="*/ 32421 h 44233"/>
              <a:gd name="connsiteX70" fmla="*/ 2325166 w 16876714"/>
              <a:gd name="connsiteY70" fmla="*/ 0 h 44233"/>
              <a:gd name="connsiteX71" fmla="*/ 2403439 w 16876714"/>
              <a:gd name="connsiteY71" fmla="*/ 32421 h 44233"/>
              <a:gd name="connsiteX72" fmla="*/ 2410905 w 16876714"/>
              <a:gd name="connsiteY72" fmla="*/ 43496 h 44233"/>
              <a:gd name="connsiteX73" fmla="*/ 2415425 w 16876714"/>
              <a:gd name="connsiteY73" fmla="*/ 40449 h 44233"/>
              <a:gd name="connsiteX74" fmla="*/ 2458511 w 16876714"/>
              <a:gd name="connsiteY74" fmla="*/ 31750 h 44233"/>
              <a:gd name="connsiteX75" fmla="*/ 2501600 w 16876714"/>
              <a:gd name="connsiteY75" fmla="*/ 40449 h 44233"/>
              <a:gd name="connsiteX76" fmla="*/ 2506933 w 16876714"/>
              <a:gd name="connsiteY76" fmla="*/ 44045 h 44233"/>
              <a:gd name="connsiteX77" fmla="*/ 2514770 w 16876714"/>
              <a:gd name="connsiteY77" fmla="*/ 32421 h 44233"/>
              <a:gd name="connsiteX78" fmla="*/ 2593043 w 16876714"/>
              <a:gd name="connsiteY78" fmla="*/ 0 h 44233"/>
              <a:gd name="connsiteX79" fmla="*/ 2671316 w 16876714"/>
              <a:gd name="connsiteY79" fmla="*/ 32421 h 44233"/>
              <a:gd name="connsiteX80" fmla="*/ 2678783 w 16876714"/>
              <a:gd name="connsiteY80" fmla="*/ 43496 h 44233"/>
              <a:gd name="connsiteX81" fmla="*/ 2683303 w 16876714"/>
              <a:gd name="connsiteY81" fmla="*/ 40449 h 44233"/>
              <a:gd name="connsiteX82" fmla="*/ 2726391 w 16876714"/>
              <a:gd name="connsiteY82" fmla="*/ 31750 h 44233"/>
              <a:gd name="connsiteX83" fmla="*/ 2769478 w 16876714"/>
              <a:gd name="connsiteY83" fmla="*/ 40449 h 44233"/>
              <a:gd name="connsiteX84" fmla="*/ 2774813 w 16876714"/>
              <a:gd name="connsiteY84" fmla="*/ 44045 h 44233"/>
              <a:gd name="connsiteX85" fmla="*/ 2782649 w 16876714"/>
              <a:gd name="connsiteY85" fmla="*/ 32421 h 44233"/>
              <a:gd name="connsiteX86" fmla="*/ 2860922 w 16876714"/>
              <a:gd name="connsiteY86" fmla="*/ 0 h 44233"/>
              <a:gd name="connsiteX87" fmla="*/ 2939195 w 16876714"/>
              <a:gd name="connsiteY87" fmla="*/ 32421 h 44233"/>
              <a:gd name="connsiteX88" fmla="*/ 2946661 w 16876714"/>
              <a:gd name="connsiteY88" fmla="*/ 43496 h 44233"/>
              <a:gd name="connsiteX89" fmla="*/ 2951182 w 16876714"/>
              <a:gd name="connsiteY89" fmla="*/ 40449 h 44233"/>
              <a:gd name="connsiteX90" fmla="*/ 2994269 w 16876714"/>
              <a:gd name="connsiteY90" fmla="*/ 31750 h 44233"/>
              <a:gd name="connsiteX91" fmla="*/ 3037356 w 16876714"/>
              <a:gd name="connsiteY91" fmla="*/ 40449 h 44233"/>
              <a:gd name="connsiteX92" fmla="*/ 3042690 w 16876714"/>
              <a:gd name="connsiteY92" fmla="*/ 44045 h 44233"/>
              <a:gd name="connsiteX93" fmla="*/ 3050527 w 16876714"/>
              <a:gd name="connsiteY93" fmla="*/ 32421 h 44233"/>
              <a:gd name="connsiteX94" fmla="*/ 3128800 w 16876714"/>
              <a:gd name="connsiteY94" fmla="*/ 0 h 44233"/>
              <a:gd name="connsiteX95" fmla="*/ 3207072 w 16876714"/>
              <a:gd name="connsiteY95" fmla="*/ 32421 h 44233"/>
              <a:gd name="connsiteX96" fmla="*/ 3214539 w 16876714"/>
              <a:gd name="connsiteY96" fmla="*/ 43496 h 44233"/>
              <a:gd name="connsiteX97" fmla="*/ 3219059 w 16876714"/>
              <a:gd name="connsiteY97" fmla="*/ 40449 h 44233"/>
              <a:gd name="connsiteX98" fmla="*/ 3262147 w 16876714"/>
              <a:gd name="connsiteY98" fmla="*/ 31750 h 44233"/>
              <a:gd name="connsiteX99" fmla="*/ 3305232 w 16876714"/>
              <a:gd name="connsiteY99" fmla="*/ 40449 h 44233"/>
              <a:gd name="connsiteX100" fmla="*/ 3310564 w 16876714"/>
              <a:gd name="connsiteY100" fmla="*/ 44044 h 44233"/>
              <a:gd name="connsiteX101" fmla="*/ 3318400 w 16876714"/>
              <a:gd name="connsiteY101" fmla="*/ 32421 h 44233"/>
              <a:gd name="connsiteX102" fmla="*/ 3396671 w 16876714"/>
              <a:gd name="connsiteY102" fmla="*/ 0 h 44233"/>
              <a:gd name="connsiteX103" fmla="*/ 3474945 w 16876714"/>
              <a:gd name="connsiteY103" fmla="*/ 32421 h 44233"/>
              <a:gd name="connsiteX104" fmla="*/ 3482412 w 16876714"/>
              <a:gd name="connsiteY104" fmla="*/ 43497 h 44233"/>
              <a:gd name="connsiteX105" fmla="*/ 3486935 w 16876714"/>
              <a:gd name="connsiteY105" fmla="*/ 40449 h 44233"/>
              <a:gd name="connsiteX106" fmla="*/ 3530021 w 16876714"/>
              <a:gd name="connsiteY106" fmla="*/ 31750 h 44233"/>
              <a:gd name="connsiteX107" fmla="*/ 3573110 w 16876714"/>
              <a:gd name="connsiteY107" fmla="*/ 40449 h 44233"/>
              <a:gd name="connsiteX108" fmla="*/ 3578441 w 16876714"/>
              <a:gd name="connsiteY108" fmla="*/ 44043 h 44233"/>
              <a:gd name="connsiteX109" fmla="*/ 3586277 w 16876714"/>
              <a:gd name="connsiteY109" fmla="*/ 32421 h 44233"/>
              <a:gd name="connsiteX110" fmla="*/ 3664549 w 16876714"/>
              <a:gd name="connsiteY110" fmla="*/ 0 h 44233"/>
              <a:gd name="connsiteX111" fmla="*/ 3742823 w 16876714"/>
              <a:gd name="connsiteY111" fmla="*/ 32421 h 44233"/>
              <a:gd name="connsiteX112" fmla="*/ 3750290 w 16876714"/>
              <a:gd name="connsiteY112" fmla="*/ 43497 h 44233"/>
              <a:gd name="connsiteX113" fmla="*/ 3754813 w 16876714"/>
              <a:gd name="connsiteY113" fmla="*/ 40449 h 44233"/>
              <a:gd name="connsiteX114" fmla="*/ 3797899 w 16876714"/>
              <a:gd name="connsiteY114" fmla="*/ 31750 h 44233"/>
              <a:gd name="connsiteX115" fmla="*/ 3840988 w 16876714"/>
              <a:gd name="connsiteY115" fmla="*/ 40449 h 44233"/>
              <a:gd name="connsiteX116" fmla="*/ 3846320 w 16876714"/>
              <a:gd name="connsiteY116" fmla="*/ 44044 h 44233"/>
              <a:gd name="connsiteX117" fmla="*/ 3854155 w 16876714"/>
              <a:gd name="connsiteY117" fmla="*/ 32421 h 44233"/>
              <a:gd name="connsiteX118" fmla="*/ 3932428 w 16876714"/>
              <a:gd name="connsiteY118" fmla="*/ 0 h 44233"/>
              <a:gd name="connsiteX119" fmla="*/ 4010702 w 16876714"/>
              <a:gd name="connsiteY119" fmla="*/ 32421 h 44233"/>
              <a:gd name="connsiteX120" fmla="*/ 4018169 w 16876714"/>
              <a:gd name="connsiteY120" fmla="*/ 43497 h 44233"/>
              <a:gd name="connsiteX121" fmla="*/ 4022691 w 16876714"/>
              <a:gd name="connsiteY121" fmla="*/ 40449 h 44233"/>
              <a:gd name="connsiteX122" fmla="*/ 4065778 w 16876714"/>
              <a:gd name="connsiteY122" fmla="*/ 31750 h 44233"/>
              <a:gd name="connsiteX123" fmla="*/ 4108867 w 16876714"/>
              <a:gd name="connsiteY123" fmla="*/ 40449 h 44233"/>
              <a:gd name="connsiteX124" fmla="*/ 4114198 w 16876714"/>
              <a:gd name="connsiteY124" fmla="*/ 44043 h 44233"/>
              <a:gd name="connsiteX125" fmla="*/ 4122033 w 16876714"/>
              <a:gd name="connsiteY125" fmla="*/ 32421 h 44233"/>
              <a:gd name="connsiteX126" fmla="*/ 4200306 w 16876714"/>
              <a:gd name="connsiteY126" fmla="*/ 0 h 44233"/>
              <a:gd name="connsiteX127" fmla="*/ 4278580 w 16876714"/>
              <a:gd name="connsiteY127" fmla="*/ 32421 h 44233"/>
              <a:gd name="connsiteX128" fmla="*/ 4286047 w 16876714"/>
              <a:gd name="connsiteY128" fmla="*/ 43497 h 44233"/>
              <a:gd name="connsiteX129" fmla="*/ 4290569 w 16876714"/>
              <a:gd name="connsiteY129" fmla="*/ 40449 h 44233"/>
              <a:gd name="connsiteX130" fmla="*/ 4333656 w 16876714"/>
              <a:gd name="connsiteY130" fmla="*/ 31750 h 44233"/>
              <a:gd name="connsiteX131" fmla="*/ 4376745 w 16876714"/>
              <a:gd name="connsiteY131" fmla="*/ 40449 h 44233"/>
              <a:gd name="connsiteX132" fmla="*/ 4382076 w 16876714"/>
              <a:gd name="connsiteY132" fmla="*/ 44043 h 44233"/>
              <a:gd name="connsiteX133" fmla="*/ 4389911 w 16876714"/>
              <a:gd name="connsiteY133" fmla="*/ 32421 h 44233"/>
              <a:gd name="connsiteX134" fmla="*/ 4468184 w 16876714"/>
              <a:gd name="connsiteY134" fmla="*/ 0 h 44233"/>
              <a:gd name="connsiteX135" fmla="*/ 4546458 w 16876714"/>
              <a:gd name="connsiteY135" fmla="*/ 32421 h 44233"/>
              <a:gd name="connsiteX136" fmla="*/ 4553925 w 16876714"/>
              <a:gd name="connsiteY136" fmla="*/ 43497 h 44233"/>
              <a:gd name="connsiteX137" fmla="*/ 4558447 w 16876714"/>
              <a:gd name="connsiteY137" fmla="*/ 40449 h 44233"/>
              <a:gd name="connsiteX138" fmla="*/ 4601534 w 16876714"/>
              <a:gd name="connsiteY138" fmla="*/ 31750 h 44233"/>
              <a:gd name="connsiteX139" fmla="*/ 4644623 w 16876714"/>
              <a:gd name="connsiteY139" fmla="*/ 40449 h 44233"/>
              <a:gd name="connsiteX140" fmla="*/ 4649955 w 16876714"/>
              <a:gd name="connsiteY140" fmla="*/ 44044 h 44233"/>
              <a:gd name="connsiteX141" fmla="*/ 4657790 w 16876714"/>
              <a:gd name="connsiteY141" fmla="*/ 32421 h 44233"/>
              <a:gd name="connsiteX142" fmla="*/ 4736064 w 16876714"/>
              <a:gd name="connsiteY142" fmla="*/ 0 h 44233"/>
              <a:gd name="connsiteX143" fmla="*/ 4814337 w 16876714"/>
              <a:gd name="connsiteY143" fmla="*/ 32421 h 44233"/>
              <a:gd name="connsiteX144" fmla="*/ 4821804 w 16876714"/>
              <a:gd name="connsiteY144" fmla="*/ 43497 h 44233"/>
              <a:gd name="connsiteX145" fmla="*/ 4826326 w 16876714"/>
              <a:gd name="connsiteY145" fmla="*/ 40449 h 44233"/>
              <a:gd name="connsiteX146" fmla="*/ 4869413 w 16876714"/>
              <a:gd name="connsiteY146" fmla="*/ 31750 h 44233"/>
              <a:gd name="connsiteX147" fmla="*/ 4912502 w 16876714"/>
              <a:gd name="connsiteY147" fmla="*/ 40449 h 44233"/>
              <a:gd name="connsiteX148" fmla="*/ 4917833 w 16876714"/>
              <a:gd name="connsiteY148" fmla="*/ 44043 h 44233"/>
              <a:gd name="connsiteX149" fmla="*/ 4925668 w 16876714"/>
              <a:gd name="connsiteY149" fmla="*/ 32421 h 44233"/>
              <a:gd name="connsiteX150" fmla="*/ 5003941 w 16876714"/>
              <a:gd name="connsiteY150" fmla="*/ 0 h 44233"/>
              <a:gd name="connsiteX151" fmla="*/ 5082215 w 16876714"/>
              <a:gd name="connsiteY151" fmla="*/ 32421 h 44233"/>
              <a:gd name="connsiteX152" fmla="*/ 5089682 w 16876714"/>
              <a:gd name="connsiteY152" fmla="*/ 43497 h 44233"/>
              <a:gd name="connsiteX153" fmla="*/ 5094204 w 16876714"/>
              <a:gd name="connsiteY153" fmla="*/ 40449 h 44233"/>
              <a:gd name="connsiteX154" fmla="*/ 5137291 w 16876714"/>
              <a:gd name="connsiteY154" fmla="*/ 31750 h 44233"/>
              <a:gd name="connsiteX155" fmla="*/ 5180380 w 16876714"/>
              <a:gd name="connsiteY155" fmla="*/ 40449 h 44233"/>
              <a:gd name="connsiteX156" fmla="*/ 5185711 w 16876714"/>
              <a:gd name="connsiteY156" fmla="*/ 44043 h 44233"/>
              <a:gd name="connsiteX157" fmla="*/ 5193546 w 16876714"/>
              <a:gd name="connsiteY157" fmla="*/ 32421 h 44233"/>
              <a:gd name="connsiteX158" fmla="*/ 5271819 w 16876714"/>
              <a:gd name="connsiteY158" fmla="*/ 0 h 44233"/>
              <a:gd name="connsiteX159" fmla="*/ 5350093 w 16876714"/>
              <a:gd name="connsiteY159" fmla="*/ 32421 h 44233"/>
              <a:gd name="connsiteX160" fmla="*/ 5357560 w 16876714"/>
              <a:gd name="connsiteY160" fmla="*/ 43497 h 44233"/>
              <a:gd name="connsiteX161" fmla="*/ 5362082 w 16876714"/>
              <a:gd name="connsiteY161" fmla="*/ 40449 h 44233"/>
              <a:gd name="connsiteX162" fmla="*/ 5405169 w 16876714"/>
              <a:gd name="connsiteY162" fmla="*/ 31750 h 44233"/>
              <a:gd name="connsiteX163" fmla="*/ 5448258 w 16876714"/>
              <a:gd name="connsiteY163" fmla="*/ 40449 h 44233"/>
              <a:gd name="connsiteX164" fmla="*/ 5453590 w 16876714"/>
              <a:gd name="connsiteY164" fmla="*/ 44044 h 44233"/>
              <a:gd name="connsiteX165" fmla="*/ 5461425 w 16876714"/>
              <a:gd name="connsiteY165" fmla="*/ 32421 h 44233"/>
              <a:gd name="connsiteX166" fmla="*/ 5539699 w 16876714"/>
              <a:gd name="connsiteY166" fmla="*/ 0 h 44233"/>
              <a:gd name="connsiteX167" fmla="*/ 5617972 w 16876714"/>
              <a:gd name="connsiteY167" fmla="*/ 32421 h 44233"/>
              <a:gd name="connsiteX168" fmla="*/ 5625439 w 16876714"/>
              <a:gd name="connsiteY168" fmla="*/ 43497 h 44233"/>
              <a:gd name="connsiteX169" fmla="*/ 5629961 w 16876714"/>
              <a:gd name="connsiteY169" fmla="*/ 40449 h 44233"/>
              <a:gd name="connsiteX170" fmla="*/ 5673048 w 16876714"/>
              <a:gd name="connsiteY170" fmla="*/ 31750 h 44233"/>
              <a:gd name="connsiteX171" fmla="*/ 5716137 w 16876714"/>
              <a:gd name="connsiteY171" fmla="*/ 40449 h 44233"/>
              <a:gd name="connsiteX172" fmla="*/ 5721468 w 16876714"/>
              <a:gd name="connsiteY172" fmla="*/ 44043 h 44233"/>
              <a:gd name="connsiteX173" fmla="*/ 5729303 w 16876714"/>
              <a:gd name="connsiteY173" fmla="*/ 32421 h 44233"/>
              <a:gd name="connsiteX174" fmla="*/ 5807577 w 16876714"/>
              <a:gd name="connsiteY174" fmla="*/ 0 h 44233"/>
              <a:gd name="connsiteX175" fmla="*/ 5885850 w 16876714"/>
              <a:gd name="connsiteY175" fmla="*/ 32421 h 44233"/>
              <a:gd name="connsiteX176" fmla="*/ 5893317 w 16876714"/>
              <a:gd name="connsiteY176" fmla="*/ 43497 h 44233"/>
              <a:gd name="connsiteX177" fmla="*/ 5897839 w 16876714"/>
              <a:gd name="connsiteY177" fmla="*/ 40449 h 44233"/>
              <a:gd name="connsiteX178" fmla="*/ 5940926 w 16876714"/>
              <a:gd name="connsiteY178" fmla="*/ 31750 h 44233"/>
              <a:gd name="connsiteX179" fmla="*/ 5984015 w 16876714"/>
              <a:gd name="connsiteY179" fmla="*/ 40449 h 44233"/>
              <a:gd name="connsiteX180" fmla="*/ 5989346 w 16876714"/>
              <a:gd name="connsiteY180" fmla="*/ 44043 h 44233"/>
              <a:gd name="connsiteX181" fmla="*/ 5997181 w 16876714"/>
              <a:gd name="connsiteY181" fmla="*/ 32421 h 44233"/>
              <a:gd name="connsiteX182" fmla="*/ 6075455 w 16876714"/>
              <a:gd name="connsiteY182" fmla="*/ 0 h 44233"/>
              <a:gd name="connsiteX183" fmla="*/ 6153728 w 16876714"/>
              <a:gd name="connsiteY183" fmla="*/ 32421 h 44233"/>
              <a:gd name="connsiteX184" fmla="*/ 6161195 w 16876714"/>
              <a:gd name="connsiteY184" fmla="*/ 43497 h 44233"/>
              <a:gd name="connsiteX185" fmla="*/ 6165717 w 16876714"/>
              <a:gd name="connsiteY185" fmla="*/ 40449 h 44233"/>
              <a:gd name="connsiteX186" fmla="*/ 6208804 w 16876714"/>
              <a:gd name="connsiteY186" fmla="*/ 31750 h 44233"/>
              <a:gd name="connsiteX187" fmla="*/ 6251893 w 16876714"/>
              <a:gd name="connsiteY187" fmla="*/ 40449 h 44233"/>
              <a:gd name="connsiteX188" fmla="*/ 6257225 w 16876714"/>
              <a:gd name="connsiteY188" fmla="*/ 44044 h 44233"/>
              <a:gd name="connsiteX189" fmla="*/ 6265060 w 16876714"/>
              <a:gd name="connsiteY189" fmla="*/ 32421 h 44233"/>
              <a:gd name="connsiteX190" fmla="*/ 6343334 w 16876714"/>
              <a:gd name="connsiteY190" fmla="*/ 0 h 44233"/>
              <a:gd name="connsiteX191" fmla="*/ 6421607 w 16876714"/>
              <a:gd name="connsiteY191" fmla="*/ 32421 h 44233"/>
              <a:gd name="connsiteX192" fmla="*/ 6429074 w 16876714"/>
              <a:gd name="connsiteY192" fmla="*/ 43497 h 44233"/>
              <a:gd name="connsiteX193" fmla="*/ 6433596 w 16876714"/>
              <a:gd name="connsiteY193" fmla="*/ 40449 h 44233"/>
              <a:gd name="connsiteX194" fmla="*/ 6476684 w 16876714"/>
              <a:gd name="connsiteY194" fmla="*/ 31750 h 44233"/>
              <a:gd name="connsiteX195" fmla="*/ 6519772 w 16876714"/>
              <a:gd name="connsiteY195" fmla="*/ 40449 h 44233"/>
              <a:gd name="connsiteX196" fmla="*/ 6525103 w 16876714"/>
              <a:gd name="connsiteY196" fmla="*/ 44043 h 44233"/>
              <a:gd name="connsiteX197" fmla="*/ 6532938 w 16876714"/>
              <a:gd name="connsiteY197" fmla="*/ 32421 h 44233"/>
              <a:gd name="connsiteX198" fmla="*/ 6611212 w 16876714"/>
              <a:gd name="connsiteY198" fmla="*/ 0 h 44233"/>
              <a:gd name="connsiteX199" fmla="*/ 6689485 w 16876714"/>
              <a:gd name="connsiteY199" fmla="*/ 32421 h 44233"/>
              <a:gd name="connsiteX200" fmla="*/ 6696952 w 16876714"/>
              <a:gd name="connsiteY200" fmla="*/ 43497 h 44233"/>
              <a:gd name="connsiteX201" fmla="*/ 6701474 w 16876714"/>
              <a:gd name="connsiteY201" fmla="*/ 40449 h 44233"/>
              <a:gd name="connsiteX202" fmla="*/ 6744561 w 16876714"/>
              <a:gd name="connsiteY202" fmla="*/ 31750 h 44233"/>
              <a:gd name="connsiteX203" fmla="*/ 6787650 w 16876714"/>
              <a:gd name="connsiteY203" fmla="*/ 40449 h 44233"/>
              <a:gd name="connsiteX204" fmla="*/ 6792981 w 16876714"/>
              <a:gd name="connsiteY204" fmla="*/ 44043 h 44233"/>
              <a:gd name="connsiteX205" fmla="*/ 6800816 w 16876714"/>
              <a:gd name="connsiteY205" fmla="*/ 32421 h 44233"/>
              <a:gd name="connsiteX206" fmla="*/ 6879090 w 16876714"/>
              <a:gd name="connsiteY206" fmla="*/ 0 h 44233"/>
              <a:gd name="connsiteX207" fmla="*/ 6957363 w 16876714"/>
              <a:gd name="connsiteY207" fmla="*/ 32421 h 44233"/>
              <a:gd name="connsiteX208" fmla="*/ 6964830 w 16876714"/>
              <a:gd name="connsiteY208" fmla="*/ 43497 h 44233"/>
              <a:gd name="connsiteX209" fmla="*/ 6969352 w 16876714"/>
              <a:gd name="connsiteY209" fmla="*/ 40449 h 44233"/>
              <a:gd name="connsiteX210" fmla="*/ 7012439 w 16876714"/>
              <a:gd name="connsiteY210" fmla="*/ 31750 h 44233"/>
              <a:gd name="connsiteX211" fmla="*/ 7055528 w 16876714"/>
              <a:gd name="connsiteY211" fmla="*/ 40449 h 44233"/>
              <a:gd name="connsiteX212" fmla="*/ 7060859 w 16876714"/>
              <a:gd name="connsiteY212" fmla="*/ 44044 h 44233"/>
              <a:gd name="connsiteX213" fmla="*/ 7068695 w 16876714"/>
              <a:gd name="connsiteY213" fmla="*/ 32421 h 44233"/>
              <a:gd name="connsiteX214" fmla="*/ 7146969 w 16876714"/>
              <a:gd name="connsiteY214" fmla="*/ 0 h 44233"/>
              <a:gd name="connsiteX215" fmla="*/ 7225241 w 16876714"/>
              <a:gd name="connsiteY215" fmla="*/ 32421 h 44233"/>
              <a:gd name="connsiteX216" fmla="*/ 7232710 w 16876714"/>
              <a:gd name="connsiteY216" fmla="*/ 43497 h 44233"/>
              <a:gd name="connsiteX217" fmla="*/ 7237231 w 16876714"/>
              <a:gd name="connsiteY217" fmla="*/ 40449 h 44233"/>
              <a:gd name="connsiteX218" fmla="*/ 7280319 w 16876714"/>
              <a:gd name="connsiteY218" fmla="*/ 31750 h 44233"/>
              <a:gd name="connsiteX219" fmla="*/ 7323407 w 16876714"/>
              <a:gd name="connsiteY219" fmla="*/ 40449 h 44233"/>
              <a:gd name="connsiteX220" fmla="*/ 7328737 w 16876714"/>
              <a:gd name="connsiteY220" fmla="*/ 44043 h 44233"/>
              <a:gd name="connsiteX221" fmla="*/ 7336573 w 16876714"/>
              <a:gd name="connsiteY221" fmla="*/ 32421 h 44233"/>
              <a:gd name="connsiteX222" fmla="*/ 7414847 w 16876714"/>
              <a:gd name="connsiteY222" fmla="*/ 0 h 44233"/>
              <a:gd name="connsiteX223" fmla="*/ 7493119 w 16876714"/>
              <a:gd name="connsiteY223" fmla="*/ 32421 h 44233"/>
              <a:gd name="connsiteX224" fmla="*/ 7500587 w 16876714"/>
              <a:gd name="connsiteY224" fmla="*/ 43497 h 44233"/>
              <a:gd name="connsiteX225" fmla="*/ 7505109 w 16876714"/>
              <a:gd name="connsiteY225" fmla="*/ 40449 h 44233"/>
              <a:gd name="connsiteX226" fmla="*/ 7548196 w 16876714"/>
              <a:gd name="connsiteY226" fmla="*/ 31750 h 44233"/>
              <a:gd name="connsiteX227" fmla="*/ 7591283 w 16876714"/>
              <a:gd name="connsiteY227" fmla="*/ 40449 h 44233"/>
              <a:gd name="connsiteX228" fmla="*/ 7596615 w 16876714"/>
              <a:gd name="connsiteY228" fmla="*/ 44043 h 44233"/>
              <a:gd name="connsiteX229" fmla="*/ 7604451 w 16876714"/>
              <a:gd name="connsiteY229" fmla="*/ 32421 h 44233"/>
              <a:gd name="connsiteX230" fmla="*/ 7682724 w 16876714"/>
              <a:gd name="connsiteY230" fmla="*/ 0 h 44233"/>
              <a:gd name="connsiteX231" fmla="*/ 7760997 w 16876714"/>
              <a:gd name="connsiteY231" fmla="*/ 32421 h 44233"/>
              <a:gd name="connsiteX232" fmla="*/ 7768465 w 16876714"/>
              <a:gd name="connsiteY232" fmla="*/ 43497 h 44233"/>
              <a:gd name="connsiteX233" fmla="*/ 7772987 w 16876714"/>
              <a:gd name="connsiteY233" fmla="*/ 40449 h 44233"/>
              <a:gd name="connsiteX234" fmla="*/ 7816074 w 16876714"/>
              <a:gd name="connsiteY234" fmla="*/ 31750 h 44233"/>
              <a:gd name="connsiteX235" fmla="*/ 7859161 w 16876714"/>
              <a:gd name="connsiteY235" fmla="*/ 40449 h 44233"/>
              <a:gd name="connsiteX236" fmla="*/ 7864494 w 16876714"/>
              <a:gd name="connsiteY236" fmla="*/ 44044 h 44233"/>
              <a:gd name="connsiteX237" fmla="*/ 7872330 w 16876714"/>
              <a:gd name="connsiteY237" fmla="*/ 32421 h 44233"/>
              <a:gd name="connsiteX238" fmla="*/ 7950603 w 16876714"/>
              <a:gd name="connsiteY238" fmla="*/ 0 h 44233"/>
              <a:gd name="connsiteX239" fmla="*/ 8028876 w 16876714"/>
              <a:gd name="connsiteY239" fmla="*/ 32421 h 44233"/>
              <a:gd name="connsiteX240" fmla="*/ 8036344 w 16876714"/>
              <a:gd name="connsiteY240" fmla="*/ 43497 h 44233"/>
              <a:gd name="connsiteX241" fmla="*/ 8040866 w 16876714"/>
              <a:gd name="connsiteY241" fmla="*/ 40449 h 44233"/>
              <a:gd name="connsiteX242" fmla="*/ 8083953 w 16876714"/>
              <a:gd name="connsiteY242" fmla="*/ 31750 h 44233"/>
              <a:gd name="connsiteX243" fmla="*/ 8127040 w 16876714"/>
              <a:gd name="connsiteY243" fmla="*/ 40449 h 44233"/>
              <a:gd name="connsiteX244" fmla="*/ 8132366 w 16876714"/>
              <a:gd name="connsiteY244" fmla="*/ 44040 h 44233"/>
              <a:gd name="connsiteX245" fmla="*/ 8140200 w 16876714"/>
              <a:gd name="connsiteY245" fmla="*/ 32421 h 44233"/>
              <a:gd name="connsiteX246" fmla="*/ 8218473 w 16876714"/>
              <a:gd name="connsiteY246" fmla="*/ 0 h 44233"/>
              <a:gd name="connsiteX247" fmla="*/ 8296746 w 16876714"/>
              <a:gd name="connsiteY247" fmla="*/ 32421 h 44233"/>
              <a:gd name="connsiteX248" fmla="*/ 8304214 w 16876714"/>
              <a:gd name="connsiteY248" fmla="*/ 43497 h 44233"/>
              <a:gd name="connsiteX249" fmla="*/ 8308736 w 16876714"/>
              <a:gd name="connsiteY249" fmla="*/ 40449 h 44233"/>
              <a:gd name="connsiteX250" fmla="*/ 8351823 w 16876714"/>
              <a:gd name="connsiteY250" fmla="*/ 31750 h 44233"/>
              <a:gd name="connsiteX251" fmla="*/ 8394911 w 16876714"/>
              <a:gd name="connsiteY251" fmla="*/ 40449 h 44233"/>
              <a:gd name="connsiteX252" fmla="*/ 8400523 w 16876714"/>
              <a:gd name="connsiteY252" fmla="*/ 44233 h 44233"/>
              <a:gd name="connsiteX253" fmla="*/ 8408487 w 16876714"/>
              <a:gd name="connsiteY253" fmla="*/ 32422 h 44233"/>
              <a:gd name="connsiteX254" fmla="*/ 8486760 w 16876714"/>
              <a:gd name="connsiteY254" fmla="*/ 0 h 44233"/>
              <a:gd name="connsiteX255" fmla="*/ 8565033 w 16876714"/>
              <a:gd name="connsiteY255" fmla="*/ 32421 h 44233"/>
              <a:gd name="connsiteX256" fmla="*/ 8572500 w 16876714"/>
              <a:gd name="connsiteY256" fmla="*/ 43496 h 44233"/>
              <a:gd name="connsiteX257" fmla="*/ 8577020 w 16876714"/>
              <a:gd name="connsiteY257" fmla="*/ 40449 h 44233"/>
              <a:gd name="connsiteX258" fmla="*/ 8620107 w 16876714"/>
              <a:gd name="connsiteY258" fmla="*/ 31750 h 44233"/>
              <a:gd name="connsiteX259" fmla="*/ 8663194 w 16876714"/>
              <a:gd name="connsiteY259" fmla="*/ 40449 h 44233"/>
              <a:gd name="connsiteX260" fmla="*/ 8668528 w 16876714"/>
              <a:gd name="connsiteY260" fmla="*/ 44044 h 44233"/>
              <a:gd name="connsiteX261" fmla="*/ 8676365 w 16876714"/>
              <a:gd name="connsiteY261" fmla="*/ 32421 h 44233"/>
              <a:gd name="connsiteX262" fmla="*/ 8754638 w 16876714"/>
              <a:gd name="connsiteY262" fmla="*/ 0 h 44233"/>
              <a:gd name="connsiteX263" fmla="*/ 8832911 w 16876714"/>
              <a:gd name="connsiteY263" fmla="*/ 32421 h 44233"/>
              <a:gd name="connsiteX264" fmla="*/ 8840378 w 16876714"/>
              <a:gd name="connsiteY264" fmla="*/ 43496 h 44233"/>
              <a:gd name="connsiteX265" fmla="*/ 8844898 w 16876714"/>
              <a:gd name="connsiteY265" fmla="*/ 40449 h 44233"/>
              <a:gd name="connsiteX266" fmla="*/ 8887985 w 16876714"/>
              <a:gd name="connsiteY266" fmla="*/ 31750 h 44233"/>
              <a:gd name="connsiteX267" fmla="*/ 8931073 w 16876714"/>
              <a:gd name="connsiteY267" fmla="*/ 40449 h 44233"/>
              <a:gd name="connsiteX268" fmla="*/ 8936406 w 16876714"/>
              <a:gd name="connsiteY268" fmla="*/ 44045 h 44233"/>
              <a:gd name="connsiteX269" fmla="*/ 8944244 w 16876714"/>
              <a:gd name="connsiteY269" fmla="*/ 32421 h 44233"/>
              <a:gd name="connsiteX270" fmla="*/ 9022517 w 16876714"/>
              <a:gd name="connsiteY270" fmla="*/ 0 h 44233"/>
              <a:gd name="connsiteX271" fmla="*/ 9100790 w 16876714"/>
              <a:gd name="connsiteY271" fmla="*/ 32421 h 44233"/>
              <a:gd name="connsiteX272" fmla="*/ 9108257 w 16876714"/>
              <a:gd name="connsiteY272" fmla="*/ 43496 h 44233"/>
              <a:gd name="connsiteX273" fmla="*/ 9112777 w 16876714"/>
              <a:gd name="connsiteY273" fmla="*/ 40449 h 44233"/>
              <a:gd name="connsiteX274" fmla="*/ 9155865 w 16876714"/>
              <a:gd name="connsiteY274" fmla="*/ 31750 h 44233"/>
              <a:gd name="connsiteX275" fmla="*/ 9198952 w 16876714"/>
              <a:gd name="connsiteY275" fmla="*/ 40449 h 44233"/>
              <a:gd name="connsiteX276" fmla="*/ 9204286 w 16876714"/>
              <a:gd name="connsiteY276" fmla="*/ 44045 h 44233"/>
              <a:gd name="connsiteX277" fmla="*/ 9212123 w 16876714"/>
              <a:gd name="connsiteY277" fmla="*/ 32421 h 44233"/>
              <a:gd name="connsiteX278" fmla="*/ 9290396 w 16876714"/>
              <a:gd name="connsiteY278" fmla="*/ 0 h 44233"/>
              <a:gd name="connsiteX279" fmla="*/ 9368669 w 16876714"/>
              <a:gd name="connsiteY279" fmla="*/ 32421 h 44233"/>
              <a:gd name="connsiteX280" fmla="*/ 9376137 w 16876714"/>
              <a:gd name="connsiteY280" fmla="*/ 43496 h 44233"/>
              <a:gd name="connsiteX281" fmla="*/ 9380656 w 16876714"/>
              <a:gd name="connsiteY281" fmla="*/ 40449 h 44233"/>
              <a:gd name="connsiteX282" fmla="*/ 9423744 w 16876714"/>
              <a:gd name="connsiteY282" fmla="*/ 31750 h 44233"/>
              <a:gd name="connsiteX283" fmla="*/ 9466831 w 16876714"/>
              <a:gd name="connsiteY283" fmla="*/ 40449 h 44233"/>
              <a:gd name="connsiteX284" fmla="*/ 9472164 w 16876714"/>
              <a:gd name="connsiteY284" fmla="*/ 44045 h 44233"/>
              <a:gd name="connsiteX285" fmla="*/ 9480002 w 16876714"/>
              <a:gd name="connsiteY285" fmla="*/ 32421 h 44233"/>
              <a:gd name="connsiteX286" fmla="*/ 9558275 w 16876714"/>
              <a:gd name="connsiteY286" fmla="*/ 0 h 44233"/>
              <a:gd name="connsiteX287" fmla="*/ 9636548 w 16876714"/>
              <a:gd name="connsiteY287" fmla="*/ 32421 h 44233"/>
              <a:gd name="connsiteX288" fmla="*/ 9644015 w 16876714"/>
              <a:gd name="connsiteY288" fmla="*/ 43496 h 44233"/>
              <a:gd name="connsiteX289" fmla="*/ 9648535 w 16876714"/>
              <a:gd name="connsiteY289" fmla="*/ 40449 h 44233"/>
              <a:gd name="connsiteX290" fmla="*/ 9691622 w 16876714"/>
              <a:gd name="connsiteY290" fmla="*/ 31750 h 44233"/>
              <a:gd name="connsiteX291" fmla="*/ 9734710 w 16876714"/>
              <a:gd name="connsiteY291" fmla="*/ 40449 h 44233"/>
              <a:gd name="connsiteX292" fmla="*/ 9740043 w 16876714"/>
              <a:gd name="connsiteY292" fmla="*/ 44045 h 44233"/>
              <a:gd name="connsiteX293" fmla="*/ 9747880 w 16876714"/>
              <a:gd name="connsiteY293" fmla="*/ 32421 h 44233"/>
              <a:gd name="connsiteX294" fmla="*/ 9826155 w 16876714"/>
              <a:gd name="connsiteY294" fmla="*/ 0 h 44233"/>
              <a:gd name="connsiteX295" fmla="*/ 9904427 w 16876714"/>
              <a:gd name="connsiteY295" fmla="*/ 32421 h 44233"/>
              <a:gd name="connsiteX296" fmla="*/ 9911894 w 16876714"/>
              <a:gd name="connsiteY296" fmla="*/ 43496 h 44233"/>
              <a:gd name="connsiteX297" fmla="*/ 9916414 w 16876714"/>
              <a:gd name="connsiteY297" fmla="*/ 40449 h 44233"/>
              <a:gd name="connsiteX298" fmla="*/ 9959501 w 16876714"/>
              <a:gd name="connsiteY298" fmla="*/ 31750 h 44233"/>
              <a:gd name="connsiteX299" fmla="*/ 10002588 w 16876714"/>
              <a:gd name="connsiteY299" fmla="*/ 40449 h 44233"/>
              <a:gd name="connsiteX300" fmla="*/ 10007922 w 16876714"/>
              <a:gd name="connsiteY300" fmla="*/ 44044 h 44233"/>
              <a:gd name="connsiteX301" fmla="*/ 10015758 w 16876714"/>
              <a:gd name="connsiteY301" fmla="*/ 32421 h 44233"/>
              <a:gd name="connsiteX302" fmla="*/ 10094032 w 16876714"/>
              <a:gd name="connsiteY302" fmla="*/ 0 h 44233"/>
              <a:gd name="connsiteX303" fmla="*/ 10172305 w 16876714"/>
              <a:gd name="connsiteY303" fmla="*/ 32421 h 44233"/>
              <a:gd name="connsiteX304" fmla="*/ 10179772 w 16876714"/>
              <a:gd name="connsiteY304" fmla="*/ 43496 h 44233"/>
              <a:gd name="connsiteX305" fmla="*/ 10184291 w 16876714"/>
              <a:gd name="connsiteY305" fmla="*/ 40449 h 44233"/>
              <a:gd name="connsiteX306" fmla="*/ 10227378 w 16876714"/>
              <a:gd name="connsiteY306" fmla="*/ 31750 h 44233"/>
              <a:gd name="connsiteX307" fmla="*/ 10270466 w 16876714"/>
              <a:gd name="connsiteY307" fmla="*/ 40449 h 44233"/>
              <a:gd name="connsiteX308" fmla="*/ 10275799 w 16876714"/>
              <a:gd name="connsiteY308" fmla="*/ 44044 h 44233"/>
              <a:gd name="connsiteX309" fmla="*/ 10283636 w 16876714"/>
              <a:gd name="connsiteY309" fmla="*/ 32421 h 44233"/>
              <a:gd name="connsiteX310" fmla="*/ 10361907 w 16876714"/>
              <a:gd name="connsiteY310" fmla="*/ 0 h 44233"/>
              <a:gd name="connsiteX311" fmla="*/ 10440182 w 16876714"/>
              <a:gd name="connsiteY311" fmla="*/ 32421 h 44233"/>
              <a:gd name="connsiteX312" fmla="*/ 10447649 w 16876714"/>
              <a:gd name="connsiteY312" fmla="*/ 43496 h 44233"/>
              <a:gd name="connsiteX313" fmla="*/ 10452168 w 16876714"/>
              <a:gd name="connsiteY313" fmla="*/ 40449 h 44233"/>
              <a:gd name="connsiteX314" fmla="*/ 10495257 w 16876714"/>
              <a:gd name="connsiteY314" fmla="*/ 31750 h 44233"/>
              <a:gd name="connsiteX315" fmla="*/ 10538343 w 16876714"/>
              <a:gd name="connsiteY315" fmla="*/ 40449 h 44233"/>
              <a:gd name="connsiteX316" fmla="*/ 10543678 w 16876714"/>
              <a:gd name="connsiteY316" fmla="*/ 44045 h 44233"/>
              <a:gd name="connsiteX317" fmla="*/ 10551514 w 16876714"/>
              <a:gd name="connsiteY317" fmla="*/ 32421 h 44233"/>
              <a:gd name="connsiteX318" fmla="*/ 10629787 w 16876714"/>
              <a:gd name="connsiteY318" fmla="*/ 0 h 44233"/>
              <a:gd name="connsiteX319" fmla="*/ 10708060 w 16876714"/>
              <a:gd name="connsiteY319" fmla="*/ 32421 h 44233"/>
              <a:gd name="connsiteX320" fmla="*/ 10715526 w 16876714"/>
              <a:gd name="connsiteY320" fmla="*/ 43496 h 44233"/>
              <a:gd name="connsiteX321" fmla="*/ 10720047 w 16876714"/>
              <a:gd name="connsiteY321" fmla="*/ 40449 h 44233"/>
              <a:gd name="connsiteX322" fmla="*/ 10763135 w 16876714"/>
              <a:gd name="connsiteY322" fmla="*/ 31750 h 44233"/>
              <a:gd name="connsiteX323" fmla="*/ 10806221 w 16876714"/>
              <a:gd name="connsiteY323" fmla="*/ 40449 h 44233"/>
              <a:gd name="connsiteX324" fmla="*/ 10811556 w 16876714"/>
              <a:gd name="connsiteY324" fmla="*/ 44045 h 44233"/>
              <a:gd name="connsiteX325" fmla="*/ 10819392 w 16876714"/>
              <a:gd name="connsiteY325" fmla="*/ 32421 h 44233"/>
              <a:gd name="connsiteX326" fmla="*/ 10897666 w 16876714"/>
              <a:gd name="connsiteY326" fmla="*/ 0 h 44233"/>
              <a:gd name="connsiteX327" fmla="*/ 10975939 w 16876714"/>
              <a:gd name="connsiteY327" fmla="*/ 32421 h 44233"/>
              <a:gd name="connsiteX328" fmla="*/ 10983405 w 16876714"/>
              <a:gd name="connsiteY328" fmla="*/ 43496 h 44233"/>
              <a:gd name="connsiteX329" fmla="*/ 10987925 w 16876714"/>
              <a:gd name="connsiteY329" fmla="*/ 40449 h 44233"/>
              <a:gd name="connsiteX330" fmla="*/ 11031011 w 16876714"/>
              <a:gd name="connsiteY330" fmla="*/ 31750 h 44233"/>
              <a:gd name="connsiteX331" fmla="*/ 11074100 w 16876714"/>
              <a:gd name="connsiteY331" fmla="*/ 40449 h 44233"/>
              <a:gd name="connsiteX332" fmla="*/ 11079433 w 16876714"/>
              <a:gd name="connsiteY332" fmla="*/ 44045 h 44233"/>
              <a:gd name="connsiteX333" fmla="*/ 11087270 w 16876714"/>
              <a:gd name="connsiteY333" fmla="*/ 32421 h 44233"/>
              <a:gd name="connsiteX334" fmla="*/ 11165543 w 16876714"/>
              <a:gd name="connsiteY334" fmla="*/ 0 h 44233"/>
              <a:gd name="connsiteX335" fmla="*/ 11243816 w 16876714"/>
              <a:gd name="connsiteY335" fmla="*/ 32421 h 44233"/>
              <a:gd name="connsiteX336" fmla="*/ 11251283 w 16876714"/>
              <a:gd name="connsiteY336" fmla="*/ 43496 h 44233"/>
              <a:gd name="connsiteX337" fmla="*/ 11255803 w 16876714"/>
              <a:gd name="connsiteY337" fmla="*/ 40449 h 44233"/>
              <a:gd name="connsiteX338" fmla="*/ 11298891 w 16876714"/>
              <a:gd name="connsiteY338" fmla="*/ 31750 h 44233"/>
              <a:gd name="connsiteX339" fmla="*/ 11341978 w 16876714"/>
              <a:gd name="connsiteY339" fmla="*/ 40449 h 44233"/>
              <a:gd name="connsiteX340" fmla="*/ 11347313 w 16876714"/>
              <a:gd name="connsiteY340" fmla="*/ 44045 h 44233"/>
              <a:gd name="connsiteX341" fmla="*/ 11355149 w 16876714"/>
              <a:gd name="connsiteY341" fmla="*/ 32421 h 44233"/>
              <a:gd name="connsiteX342" fmla="*/ 11433422 w 16876714"/>
              <a:gd name="connsiteY342" fmla="*/ 0 h 44233"/>
              <a:gd name="connsiteX343" fmla="*/ 11511695 w 16876714"/>
              <a:gd name="connsiteY343" fmla="*/ 32421 h 44233"/>
              <a:gd name="connsiteX344" fmla="*/ 11519161 w 16876714"/>
              <a:gd name="connsiteY344" fmla="*/ 43496 h 44233"/>
              <a:gd name="connsiteX345" fmla="*/ 11523682 w 16876714"/>
              <a:gd name="connsiteY345" fmla="*/ 40449 h 44233"/>
              <a:gd name="connsiteX346" fmla="*/ 11566769 w 16876714"/>
              <a:gd name="connsiteY346" fmla="*/ 31750 h 44233"/>
              <a:gd name="connsiteX347" fmla="*/ 11609856 w 16876714"/>
              <a:gd name="connsiteY347" fmla="*/ 40449 h 44233"/>
              <a:gd name="connsiteX348" fmla="*/ 11615190 w 16876714"/>
              <a:gd name="connsiteY348" fmla="*/ 44045 h 44233"/>
              <a:gd name="connsiteX349" fmla="*/ 11623027 w 16876714"/>
              <a:gd name="connsiteY349" fmla="*/ 32421 h 44233"/>
              <a:gd name="connsiteX350" fmla="*/ 11701300 w 16876714"/>
              <a:gd name="connsiteY350" fmla="*/ 0 h 44233"/>
              <a:gd name="connsiteX351" fmla="*/ 11779572 w 16876714"/>
              <a:gd name="connsiteY351" fmla="*/ 32421 h 44233"/>
              <a:gd name="connsiteX352" fmla="*/ 11787039 w 16876714"/>
              <a:gd name="connsiteY352" fmla="*/ 43496 h 44233"/>
              <a:gd name="connsiteX353" fmla="*/ 11791559 w 16876714"/>
              <a:gd name="connsiteY353" fmla="*/ 40449 h 44233"/>
              <a:gd name="connsiteX354" fmla="*/ 11834647 w 16876714"/>
              <a:gd name="connsiteY354" fmla="*/ 31750 h 44233"/>
              <a:gd name="connsiteX355" fmla="*/ 11877731 w 16876714"/>
              <a:gd name="connsiteY355" fmla="*/ 40449 h 44233"/>
              <a:gd name="connsiteX356" fmla="*/ 11883063 w 16876714"/>
              <a:gd name="connsiteY356" fmla="*/ 44044 h 44233"/>
              <a:gd name="connsiteX357" fmla="*/ 11890900 w 16876714"/>
              <a:gd name="connsiteY357" fmla="*/ 32421 h 44233"/>
              <a:gd name="connsiteX358" fmla="*/ 11969171 w 16876714"/>
              <a:gd name="connsiteY358" fmla="*/ 0 h 44233"/>
              <a:gd name="connsiteX359" fmla="*/ 12047444 w 16876714"/>
              <a:gd name="connsiteY359" fmla="*/ 32421 h 44233"/>
              <a:gd name="connsiteX360" fmla="*/ 12054912 w 16876714"/>
              <a:gd name="connsiteY360" fmla="*/ 43497 h 44233"/>
              <a:gd name="connsiteX361" fmla="*/ 12059434 w 16876714"/>
              <a:gd name="connsiteY361" fmla="*/ 40449 h 44233"/>
              <a:gd name="connsiteX362" fmla="*/ 12102521 w 16876714"/>
              <a:gd name="connsiteY362" fmla="*/ 31750 h 44233"/>
              <a:gd name="connsiteX363" fmla="*/ 12145609 w 16876714"/>
              <a:gd name="connsiteY363" fmla="*/ 40449 h 44233"/>
              <a:gd name="connsiteX364" fmla="*/ 12150940 w 16876714"/>
              <a:gd name="connsiteY364" fmla="*/ 44043 h 44233"/>
              <a:gd name="connsiteX365" fmla="*/ 12158776 w 16876714"/>
              <a:gd name="connsiteY365" fmla="*/ 32421 h 44233"/>
              <a:gd name="connsiteX366" fmla="*/ 12237049 w 16876714"/>
              <a:gd name="connsiteY366" fmla="*/ 0 h 44233"/>
              <a:gd name="connsiteX367" fmla="*/ 12315322 w 16876714"/>
              <a:gd name="connsiteY367" fmla="*/ 32421 h 44233"/>
              <a:gd name="connsiteX368" fmla="*/ 12322790 w 16876714"/>
              <a:gd name="connsiteY368" fmla="*/ 43497 h 44233"/>
              <a:gd name="connsiteX369" fmla="*/ 12327312 w 16876714"/>
              <a:gd name="connsiteY369" fmla="*/ 40449 h 44233"/>
              <a:gd name="connsiteX370" fmla="*/ 12370399 w 16876714"/>
              <a:gd name="connsiteY370" fmla="*/ 31750 h 44233"/>
              <a:gd name="connsiteX371" fmla="*/ 12413487 w 16876714"/>
              <a:gd name="connsiteY371" fmla="*/ 40449 h 44233"/>
              <a:gd name="connsiteX372" fmla="*/ 12418819 w 16876714"/>
              <a:gd name="connsiteY372" fmla="*/ 44044 h 44233"/>
              <a:gd name="connsiteX373" fmla="*/ 12426655 w 16876714"/>
              <a:gd name="connsiteY373" fmla="*/ 32421 h 44233"/>
              <a:gd name="connsiteX374" fmla="*/ 12504928 w 16876714"/>
              <a:gd name="connsiteY374" fmla="*/ 0 h 44233"/>
              <a:gd name="connsiteX375" fmla="*/ 12583201 w 16876714"/>
              <a:gd name="connsiteY375" fmla="*/ 32421 h 44233"/>
              <a:gd name="connsiteX376" fmla="*/ 12590669 w 16876714"/>
              <a:gd name="connsiteY376" fmla="*/ 43497 h 44233"/>
              <a:gd name="connsiteX377" fmla="*/ 12595191 w 16876714"/>
              <a:gd name="connsiteY377" fmla="*/ 40449 h 44233"/>
              <a:gd name="connsiteX378" fmla="*/ 12638278 w 16876714"/>
              <a:gd name="connsiteY378" fmla="*/ 31750 h 44233"/>
              <a:gd name="connsiteX379" fmla="*/ 12681366 w 16876714"/>
              <a:gd name="connsiteY379" fmla="*/ 40449 h 44233"/>
              <a:gd name="connsiteX380" fmla="*/ 12686697 w 16876714"/>
              <a:gd name="connsiteY380" fmla="*/ 44043 h 44233"/>
              <a:gd name="connsiteX381" fmla="*/ 12694533 w 16876714"/>
              <a:gd name="connsiteY381" fmla="*/ 32421 h 44233"/>
              <a:gd name="connsiteX382" fmla="*/ 12772806 w 16876714"/>
              <a:gd name="connsiteY382" fmla="*/ 0 h 44233"/>
              <a:gd name="connsiteX383" fmla="*/ 12851079 w 16876714"/>
              <a:gd name="connsiteY383" fmla="*/ 32421 h 44233"/>
              <a:gd name="connsiteX384" fmla="*/ 12858547 w 16876714"/>
              <a:gd name="connsiteY384" fmla="*/ 43497 h 44233"/>
              <a:gd name="connsiteX385" fmla="*/ 12863069 w 16876714"/>
              <a:gd name="connsiteY385" fmla="*/ 40449 h 44233"/>
              <a:gd name="connsiteX386" fmla="*/ 12906156 w 16876714"/>
              <a:gd name="connsiteY386" fmla="*/ 31750 h 44233"/>
              <a:gd name="connsiteX387" fmla="*/ 12949244 w 16876714"/>
              <a:gd name="connsiteY387" fmla="*/ 40449 h 44233"/>
              <a:gd name="connsiteX388" fmla="*/ 12954575 w 16876714"/>
              <a:gd name="connsiteY388" fmla="*/ 44043 h 44233"/>
              <a:gd name="connsiteX389" fmla="*/ 12962411 w 16876714"/>
              <a:gd name="connsiteY389" fmla="*/ 32421 h 44233"/>
              <a:gd name="connsiteX390" fmla="*/ 13040684 w 16876714"/>
              <a:gd name="connsiteY390" fmla="*/ 0 h 44233"/>
              <a:gd name="connsiteX391" fmla="*/ 13118957 w 16876714"/>
              <a:gd name="connsiteY391" fmla="*/ 32421 h 44233"/>
              <a:gd name="connsiteX392" fmla="*/ 13126425 w 16876714"/>
              <a:gd name="connsiteY392" fmla="*/ 43497 h 44233"/>
              <a:gd name="connsiteX393" fmla="*/ 13130947 w 16876714"/>
              <a:gd name="connsiteY393" fmla="*/ 40449 h 44233"/>
              <a:gd name="connsiteX394" fmla="*/ 13174034 w 16876714"/>
              <a:gd name="connsiteY394" fmla="*/ 31750 h 44233"/>
              <a:gd name="connsiteX395" fmla="*/ 13217122 w 16876714"/>
              <a:gd name="connsiteY395" fmla="*/ 40449 h 44233"/>
              <a:gd name="connsiteX396" fmla="*/ 13222454 w 16876714"/>
              <a:gd name="connsiteY396" fmla="*/ 44044 h 44233"/>
              <a:gd name="connsiteX397" fmla="*/ 13230290 w 16876714"/>
              <a:gd name="connsiteY397" fmla="*/ 32421 h 44233"/>
              <a:gd name="connsiteX398" fmla="*/ 13308563 w 16876714"/>
              <a:gd name="connsiteY398" fmla="*/ 0 h 44233"/>
              <a:gd name="connsiteX399" fmla="*/ 13386836 w 16876714"/>
              <a:gd name="connsiteY399" fmla="*/ 32421 h 44233"/>
              <a:gd name="connsiteX400" fmla="*/ 13394304 w 16876714"/>
              <a:gd name="connsiteY400" fmla="*/ 43497 h 44233"/>
              <a:gd name="connsiteX401" fmla="*/ 13398826 w 16876714"/>
              <a:gd name="connsiteY401" fmla="*/ 40449 h 44233"/>
              <a:gd name="connsiteX402" fmla="*/ 13441913 w 16876714"/>
              <a:gd name="connsiteY402" fmla="*/ 31750 h 44233"/>
              <a:gd name="connsiteX403" fmla="*/ 13485001 w 16876714"/>
              <a:gd name="connsiteY403" fmla="*/ 40449 h 44233"/>
              <a:gd name="connsiteX404" fmla="*/ 13490332 w 16876714"/>
              <a:gd name="connsiteY404" fmla="*/ 44043 h 44233"/>
              <a:gd name="connsiteX405" fmla="*/ 13498168 w 16876714"/>
              <a:gd name="connsiteY405" fmla="*/ 32421 h 44233"/>
              <a:gd name="connsiteX406" fmla="*/ 13576441 w 16876714"/>
              <a:gd name="connsiteY406" fmla="*/ 0 h 44233"/>
              <a:gd name="connsiteX407" fmla="*/ 13654714 w 16876714"/>
              <a:gd name="connsiteY407" fmla="*/ 32421 h 44233"/>
              <a:gd name="connsiteX408" fmla="*/ 13662182 w 16876714"/>
              <a:gd name="connsiteY408" fmla="*/ 43497 h 44233"/>
              <a:gd name="connsiteX409" fmla="*/ 13666704 w 16876714"/>
              <a:gd name="connsiteY409" fmla="*/ 40449 h 44233"/>
              <a:gd name="connsiteX410" fmla="*/ 13709791 w 16876714"/>
              <a:gd name="connsiteY410" fmla="*/ 31750 h 44233"/>
              <a:gd name="connsiteX411" fmla="*/ 13752879 w 16876714"/>
              <a:gd name="connsiteY411" fmla="*/ 40449 h 44233"/>
              <a:gd name="connsiteX412" fmla="*/ 13758210 w 16876714"/>
              <a:gd name="connsiteY412" fmla="*/ 44043 h 44233"/>
              <a:gd name="connsiteX413" fmla="*/ 13766046 w 16876714"/>
              <a:gd name="connsiteY413" fmla="*/ 32421 h 44233"/>
              <a:gd name="connsiteX414" fmla="*/ 13844319 w 16876714"/>
              <a:gd name="connsiteY414" fmla="*/ 0 h 44233"/>
              <a:gd name="connsiteX415" fmla="*/ 13922592 w 16876714"/>
              <a:gd name="connsiteY415" fmla="*/ 32421 h 44233"/>
              <a:gd name="connsiteX416" fmla="*/ 13930060 w 16876714"/>
              <a:gd name="connsiteY416" fmla="*/ 43497 h 44233"/>
              <a:gd name="connsiteX417" fmla="*/ 13934582 w 16876714"/>
              <a:gd name="connsiteY417" fmla="*/ 40449 h 44233"/>
              <a:gd name="connsiteX418" fmla="*/ 13977669 w 16876714"/>
              <a:gd name="connsiteY418" fmla="*/ 31750 h 44233"/>
              <a:gd name="connsiteX419" fmla="*/ 14020757 w 16876714"/>
              <a:gd name="connsiteY419" fmla="*/ 40449 h 44233"/>
              <a:gd name="connsiteX420" fmla="*/ 14026089 w 16876714"/>
              <a:gd name="connsiteY420" fmla="*/ 44044 h 44233"/>
              <a:gd name="connsiteX421" fmla="*/ 14033925 w 16876714"/>
              <a:gd name="connsiteY421" fmla="*/ 32421 h 44233"/>
              <a:gd name="connsiteX422" fmla="*/ 14112198 w 16876714"/>
              <a:gd name="connsiteY422" fmla="*/ 0 h 44233"/>
              <a:gd name="connsiteX423" fmla="*/ 14190471 w 16876714"/>
              <a:gd name="connsiteY423" fmla="*/ 32421 h 44233"/>
              <a:gd name="connsiteX424" fmla="*/ 14197939 w 16876714"/>
              <a:gd name="connsiteY424" fmla="*/ 43497 h 44233"/>
              <a:gd name="connsiteX425" fmla="*/ 14202461 w 16876714"/>
              <a:gd name="connsiteY425" fmla="*/ 40449 h 44233"/>
              <a:gd name="connsiteX426" fmla="*/ 14245548 w 16876714"/>
              <a:gd name="connsiteY426" fmla="*/ 31750 h 44233"/>
              <a:gd name="connsiteX427" fmla="*/ 14288636 w 16876714"/>
              <a:gd name="connsiteY427" fmla="*/ 40449 h 44233"/>
              <a:gd name="connsiteX428" fmla="*/ 14293967 w 16876714"/>
              <a:gd name="connsiteY428" fmla="*/ 44043 h 44233"/>
              <a:gd name="connsiteX429" fmla="*/ 14301803 w 16876714"/>
              <a:gd name="connsiteY429" fmla="*/ 32421 h 44233"/>
              <a:gd name="connsiteX430" fmla="*/ 14380076 w 16876714"/>
              <a:gd name="connsiteY430" fmla="*/ 0 h 44233"/>
              <a:gd name="connsiteX431" fmla="*/ 14458349 w 16876714"/>
              <a:gd name="connsiteY431" fmla="*/ 32421 h 44233"/>
              <a:gd name="connsiteX432" fmla="*/ 14465817 w 16876714"/>
              <a:gd name="connsiteY432" fmla="*/ 43497 h 44233"/>
              <a:gd name="connsiteX433" fmla="*/ 14470339 w 16876714"/>
              <a:gd name="connsiteY433" fmla="*/ 40449 h 44233"/>
              <a:gd name="connsiteX434" fmla="*/ 14513426 w 16876714"/>
              <a:gd name="connsiteY434" fmla="*/ 31750 h 44233"/>
              <a:gd name="connsiteX435" fmla="*/ 14556514 w 16876714"/>
              <a:gd name="connsiteY435" fmla="*/ 40449 h 44233"/>
              <a:gd name="connsiteX436" fmla="*/ 14561845 w 16876714"/>
              <a:gd name="connsiteY436" fmla="*/ 44043 h 44233"/>
              <a:gd name="connsiteX437" fmla="*/ 14569681 w 16876714"/>
              <a:gd name="connsiteY437" fmla="*/ 32421 h 44233"/>
              <a:gd name="connsiteX438" fmla="*/ 14647954 w 16876714"/>
              <a:gd name="connsiteY438" fmla="*/ 0 h 44233"/>
              <a:gd name="connsiteX439" fmla="*/ 14726227 w 16876714"/>
              <a:gd name="connsiteY439" fmla="*/ 32421 h 44233"/>
              <a:gd name="connsiteX440" fmla="*/ 14733695 w 16876714"/>
              <a:gd name="connsiteY440" fmla="*/ 43497 h 44233"/>
              <a:gd name="connsiteX441" fmla="*/ 14738217 w 16876714"/>
              <a:gd name="connsiteY441" fmla="*/ 40449 h 44233"/>
              <a:gd name="connsiteX442" fmla="*/ 14781304 w 16876714"/>
              <a:gd name="connsiteY442" fmla="*/ 31750 h 44233"/>
              <a:gd name="connsiteX443" fmla="*/ 14824392 w 16876714"/>
              <a:gd name="connsiteY443" fmla="*/ 40449 h 44233"/>
              <a:gd name="connsiteX444" fmla="*/ 14829724 w 16876714"/>
              <a:gd name="connsiteY444" fmla="*/ 44044 h 44233"/>
              <a:gd name="connsiteX445" fmla="*/ 14837560 w 16876714"/>
              <a:gd name="connsiteY445" fmla="*/ 32421 h 44233"/>
              <a:gd name="connsiteX446" fmla="*/ 14915833 w 16876714"/>
              <a:gd name="connsiteY446" fmla="*/ 0 h 44233"/>
              <a:gd name="connsiteX447" fmla="*/ 14994106 w 16876714"/>
              <a:gd name="connsiteY447" fmla="*/ 32421 h 44233"/>
              <a:gd name="connsiteX448" fmla="*/ 15001574 w 16876714"/>
              <a:gd name="connsiteY448" fmla="*/ 43497 h 44233"/>
              <a:gd name="connsiteX449" fmla="*/ 15006096 w 16876714"/>
              <a:gd name="connsiteY449" fmla="*/ 40449 h 44233"/>
              <a:gd name="connsiteX450" fmla="*/ 15049183 w 16876714"/>
              <a:gd name="connsiteY450" fmla="*/ 31750 h 44233"/>
              <a:gd name="connsiteX451" fmla="*/ 15092271 w 16876714"/>
              <a:gd name="connsiteY451" fmla="*/ 40449 h 44233"/>
              <a:gd name="connsiteX452" fmla="*/ 15097602 w 16876714"/>
              <a:gd name="connsiteY452" fmla="*/ 44043 h 44233"/>
              <a:gd name="connsiteX453" fmla="*/ 15105438 w 16876714"/>
              <a:gd name="connsiteY453" fmla="*/ 32421 h 44233"/>
              <a:gd name="connsiteX454" fmla="*/ 15183711 w 16876714"/>
              <a:gd name="connsiteY454" fmla="*/ 0 h 44233"/>
              <a:gd name="connsiteX455" fmla="*/ 15261984 w 16876714"/>
              <a:gd name="connsiteY455" fmla="*/ 32421 h 44233"/>
              <a:gd name="connsiteX456" fmla="*/ 15269452 w 16876714"/>
              <a:gd name="connsiteY456" fmla="*/ 43497 h 44233"/>
              <a:gd name="connsiteX457" fmla="*/ 15273974 w 16876714"/>
              <a:gd name="connsiteY457" fmla="*/ 40449 h 44233"/>
              <a:gd name="connsiteX458" fmla="*/ 15317061 w 16876714"/>
              <a:gd name="connsiteY458" fmla="*/ 31750 h 44233"/>
              <a:gd name="connsiteX459" fmla="*/ 15360149 w 16876714"/>
              <a:gd name="connsiteY459" fmla="*/ 40449 h 44233"/>
              <a:gd name="connsiteX460" fmla="*/ 15365480 w 16876714"/>
              <a:gd name="connsiteY460" fmla="*/ 44043 h 44233"/>
              <a:gd name="connsiteX461" fmla="*/ 15373316 w 16876714"/>
              <a:gd name="connsiteY461" fmla="*/ 32421 h 44233"/>
              <a:gd name="connsiteX462" fmla="*/ 15451589 w 16876714"/>
              <a:gd name="connsiteY462" fmla="*/ 0 h 44233"/>
              <a:gd name="connsiteX463" fmla="*/ 15529862 w 16876714"/>
              <a:gd name="connsiteY463" fmla="*/ 32421 h 44233"/>
              <a:gd name="connsiteX464" fmla="*/ 15537330 w 16876714"/>
              <a:gd name="connsiteY464" fmla="*/ 43497 h 44233"/>
              <a:gd name="connsiteX465" fmla="*/ 15541852 w 16876714"/>
              <a:gd name="connsiteY465" fmla="*/ 40449 h 44233"/>
              <a:gd name="connsiteX466" fmla="*/ 15584939 w 16876714"/>
              <a:gd name="connsiteY466" fmla="*/ 31750 h 44233"/>
              <a:gd name="connsiteX467" fmla="*/ 15628027 w 16876714"/>
              <a:gd name="connsiteY467" fmla="*/ 40449 h 44233"/>
              <a:gd name="connsiteX468" fmla="*/ 15633359 w 16876714"/>
              <a:gd name="connsiteY468" fmla="*/ 44044 h 44233"/>
              <a:gd name="connsiteX469" fmla="*/ 15641195 w 16876714"/>
              <a:gd name="connsiteY469" fmla="*/ 32421 h 44233"/>
              <a:gd name="connsiteX470" fmla="*/ 15719468 w 16876714"/>
              <a:gd name="connsiteY470" fmla="*/ 0 h 44233"/>
              <a:gd name="connsiteX471" fmla="*/ 15797741 w 16876714"/>
              <a:gd name="connsiteY471" fmla="*/ 32421 h 44233"/>
              <a:gd name="connsiteX472" fmla="*/ 15805209 w 16876714"/>
              <a:gd name="connsiteY472" fmla="*/ 43497 h 44233"/>
              <a:gd name="connsiteX473" fmla="*/ 15809731 w 16876714"/>
              <a:gd name="connsiteY473" fmla="*/ 40449 h 44233"/>
              <a:gd name="connsiteX474" fmla="*/ 15852818 w 16876714"/>
              <a:gd name="connsiteY474" fmla="*/ 31750 h 44233"/>
              <a:gd name="connsiteX475" fmla="*/ 15895906 w 16876714"/>
              <a:gd name="connsiteY475" fmla="*/ 40449 h 44233"/>
              <a:gd name="connsiteX476" fmla="*/ 15901238 w 16876714"/>
              <a:gd name="connsiteY476" fmla="*/ 44043 h 44233"/>
              <a:gd name="connsiteX477" fmla="*/ 15909074 w 16876714"/>
              <a:gd name="connsiteY477" fmla="*/ 32421 h 44233"/>
              <a:gd name="connsiteX478" fmla="*/ 15987346 w 16876714"/>
              <a:gd name="connsiteY478" fmla="*/ 0 h 44233"/>
              <a:gd name="connsiteX479" fmla="*/ 16065618 w 16876714"/>
              <a:gd name="connsiteY479" fmla="*/ 32421 h 44233"/>
              <a:gd name="connsiteX480" fmla="*/ 16073086 w 16876714"/>
              <a:gd name="connsiteY480" fmla="*/ 43497 h 44233"/>
              <a:gd name="connsiteX481" fmla="*/ 16077610 w 16876714"/>
              <a:gd name="connsiteY481" fmla="*/ 40449 h 44233"/>
              <a:gd name="connsiteX482" fmla="*/ 16120698 w 16876714"/>
              <a:gd name="connsiteY482" fmla="*/ 31750 h 44233"/>
              <a:gd name="connsiteX483" fmla="*/ 16163782 w 16876714"/>
              <a:gd name="connsiteY483" fmla="*/ 40449 h 44233"/>
              <a:gd name="connsiteX484" fmla="*/ 16169114 w 16876714"/>
              <a:gd name="connsiteY484" fmla="*/ 44043 h 44233"/>
              <a:gd name="connsiteX485" fmla="*/ 16176950 w 16876714"/>
              <a:gd name="connsiteY485" fmla="*/ 32421 h 44233"/>
              <a:gd name="connsiteX486" fmla="*/ 16255226 w 16876714"/>
              <a:gd name="connsiteY486" fmla="*/ 0 h 44233"/>
              <a:gd name="connsiteX487" fmla="*/ 16333498 w 16876714"/>
              <a:gd name="connsiteY487" fmla="*/ 32421 h 44233"/>
              <a:gd name="connsiteX488" fmla="*/ 16340966 w 16876714"/>
              <a:gd name="connsiteY488" fmla="*/ 43497 h 44233"/>
              <a:gd name="connsiteX489" fmla="*/ 16345486 w 16876714"/>
              <a:gd name="connsiteY489" fmla="*/ 40449 h 44233"/>
              <a:gd name="connsiteX490" fmla="*/ 16388574 w 16876714"/>
              <a:gd name="connsiteY490" fmla="*/ 31750 h 44233"/>
              <a:gd name="connsiteX491" fmla="*/ 16431662 w 16876714"/>
              <a:gd name="connsiteY491" fmla="*/ 40449 h 44233"/>
              <a:gd name="connsiteX492" fmla="*/ 16436994 w 16876714"/>
              <a:gd name="connsiteY492" fmla="*/ 44044 h 44233"/>
              <a:gd name="connsiteX493" fmla="*/ 16444830 w 16876714"/>
              <a:gd name="connsiteY493" fmla="*/ 32421 h 44233"/>
              <a:gd name="connsiteX494" fmla="*/ 16523102 w 16876714"/>
              <a:gd name="connsiteY494" fmla="*/ 0 h 44233"/>
              <a:gd name="connsiteX495" fmla="*/ 16601378 w 16876714"/>
              <a:gd name="connsiteY495" fmla="*/ 32421 h 44233"/>
              <a:gd name="connsiteX496" fmla="*/ 16608846 w 16876714"/>
              <a:gd name="connsiteY496" fmla="*/ 43497 h 44233"/>
              <a:gd name="connsiteX497" fmla="*/ 16613366 w 16876714"/>
              <a:gd name="connsiteY497" fmla="*/ 40449 h 44233"/>
              <a:gd name="connsiteX498" fmla="*/ 16656454 w 16876714"/>
              <a:gd name="connsiteY498" fmla="*/ 31750 h 44233"/>
              <a:gd name="connsiteX499" fmla="*/ 16699542 w 16876714"/>
              <a:gd name="connsiteY499" fmla="*/ 40449 h 44233"/>
              <a:gd name="connsiteX500" fmla="*/ 16704866 w 16876714"/>
              <a:gd name="connsiteY500" fmla="*/ 44040 h 44233"/>
              <a:gd name="connsiteX501" fmla="*/ 16712702 w 16876714"/>
              <a:gd name="connsiteY501" fmla="*/ 32421 h 44233"/>
              <a:gd name="connsiteX502" fmla="*/ 16790974 w 16876714"/>
              <a:gd name="connsiteY502" fmla="*/ 0 h 44233"/>
              <a:gd name="connsiteX503" fmla="*/ 16869246 w 16876714"/>
              <a:gd name="connsiteY503" fmla="*/ 32421 h 44233"/>
              <a:gd name="connsiteX504" fmla="*/ 16876714 w 16876714"/>
              <a:gd name="connsiteY504" fmla="*/ 43497 h 44233"/>
              <a:gd name="connsiteX0" fmla="*/ 0 w 16876714"/>
              <a:gd name="connsiteY0" fmla="*/ 43496 h 44233"/>
              <a:gd name="connsiteX1" fmla="*/ 4520 w 16876714"/>
              <a:gd name="connsiteY1" fmla="*/ 40449 h 44233"/>
              <a:gd name="connsiteX2" fmla="*/ 90694 w 16876714"/>
              <a:gd name="connsiteY2" fmla="*/ 40449 h 44233"/>
              <a:gd name="connsiteX3" fmla="*/ 96028 w 16876714"/>
              <a:gd name="connsiteY3" fmla="*/ 44044 h 44233"/>
              <a:gd name="connsiteX4" fmla="*/ 103865 w 16876714"/>
              <a:gd name="connsiteY4" fmla="*/ 32421 h 44233"/>
              <a:gd name="connsiteX5" fmla="*/ 182138 w 16876714"/>
              <a:gd name="connsiteY5" fmla="*/ 0 h 44233"/>
              <a:gd name="connsiteX6" fmla="*/ 260411 w 16876714"/>
              <a:gd name="connsiteY6" fmla="*/ 32421 h 44233"/>
              <a:gd name="connsiteX7" fmla="*/ 267878 w 16876714"/>
              <a:gd name="connsiteY7" fmla="*/ 43496 h 44233"/>
              <a:gd name="connsiteX8" fmla="*/ 272398 w 16876714"/>
              <a:gd name="connsiteY8" fmla="*/ 40449 h 44233"/>
              <a:gd name="connsiteX9" fmla="*/ 315485 w 16876714"/>
              <a:gd name="connsiteY9" fmla="*/ 31750 h 44233"/>
              <a:gd name="connsiteX10" fmla="*/ 358573 w 16876714"/>
              <a:gd name="connsiteY10" fmla="*/ 40449 h 44233"/>
              <a:gd name="connsiteX11" fmla="*/ 363906 w 16876714"/>
              <a:gd name="connsiteY11" fmla="*/ 44045 h 44233"/>
              <a:gd name="connsiteX12" fmla="*/ 371744 w 16876714"/>
              <a:gd name="connsiteY12" fmla="*/ 32421 h 44233"/>
              <a:gd name="connsiteX13" fmla="*/ 450017 w 16876714"/>
              <a:gd name="connsiteY13" fmla="*/ 0 h 44233"/>
              <a:gd name="connsiteX14" fmla="*/ 528290 w 16876714"/>
              <a:gd name="connsiteY14" fmla="*/ 32421 h 44233"/>
              <a:gd name="connsiteX15" fmla="*/ 535757 w 16876714"/>
              <a:gd name="connsiteY15" fmla="*/ 43496 h 44233"/>
              <a:gd name="connsiteX16" fmla="*/ 540277 w 16876714"/>
              <a:gd name="connsiteY16" fmla="*/ 40449 h 44233"/>
              <a:gd name="connsiteX17" fmla="*/ 583365 w 16876714"/>
              <a:gd name="connsiteY17" fmla="*/ 31750 h 44233"/>
              <a:gd name="connsiteX18" fmla="*/ 626452 w 16876714"/>
              <a:gd name="connsiteY18" fmla="*/ 40449 h 44233"/>
              <a:gd name="connsiteX19" fmla="*/ 631786 w 16876714"/>
              <a:gd name="connsiteY19" fmla="*/ 44045 h 44233"/>
              <a:gd name="connsiteX20" fmla="*/ 639623 w 16876714"/>
              <a:gd name="connsiteY20" fmla="*/ 32421 h 44233"/>
              <a:gd name="connsiteX21" fmla="*/ 717896 w 16876714"/>
              <a:gd name="connsiteY21" fmla="*/ 0 h 44233"/>
              <a:gd name="connsiteX22" fmla="*/ 796169 w 16876714"/>
              <a:gd name="connsiteY22" fmla="*/ 32421 h 44233"/>
              <a:gd name="connsiteX23" fmla="*/ 803637 w 16876714"/>
              <a:gd name="connsiteY23" fmla="*/ 43496 h 44233"/>
              <a:gd name="connsiteX24" fmla="*/ 808156 w 16876714"/>
              <a:gd name="connsiteY24" fmla="*/ 40449 h 44233"/>
              <a:gd name="connsiteX25" fmla="*/ 851244 w 16876714"/>
              <a:gd name="connsiteY25" fmla="*/ 31750 h 44233"/>
              <a:gd name="connsiteX26" fmla="*/ 894331 w 16876714"/>
              <a:gd name="connsiteY26" fmla="*/ 40449 h 44233"/>
              <a:gd name="connsiteX27" fmla="*/ 899664 w 16876714"/>
              <a:gd name="connsiteY27" fmla="*/ 44045 h 44233"/>
              <a:gd name="connsiteX28" fmla="*/ 907502 w 16876714"/>
              <a:gd name="connsiteY28" fmla="*/ 32421 h 44233"/>
              <a:gd name="connsiteX29" fmla="*/ 985775 w 16876714"/>
              <a:gd name="connsiteY29" fmla="*/ 0 h 44233"/>
              <a:gd name="connsiteX30" fmla="*/ 1064048 w 16876714"/>
              <a:gd name="connsiteY30" fmla="*/ 32421 h 44233"/>
              <a:gd name="connsiteX31" fmla="*/ 1071515 w 16876714"/>
              <a:gd name="connsiteY31" fmla="*/ 43496 h 44233"/>
              <a:gd name="connsiteX32" fmla="*/ 1076035 w 16876714"/>
              <a:gd name="connsiteY32" fmla="*/ 40449 h 44233"/>
              <a:gd name="connsiteX33" fmla="*/ 1119122 w 16876714"/>
              <a:gd name="connsiteY33" fmla="*/ 31750 h 44233"/>
              <a:gd name="connsiteX34" fmla="*/ 1162210 w 16876714"/>
              <a:gd name="connsiteY34" fmla="*/ 40449 h 44233"/>
              <a:gd name="connsiteX35" fmla="*/ 1167543 w 16876714"/>
              <a:gd name="connsiteY35" fmla="*/ 44045 h 44233"/>
              <a:gd name="connsiteX36" fmla="*/ 1175380 w 16876714"/>
              <a:gd name="connsiteY36" fmla="*/ 32421 h 44233"/>
              <a:gd name="connsiteX37" fmla="*/ 1253655 w 16876714"/>
              <a:gd name="connsiteY37" fmla="*/ 0 h 44233"/>
              <a:gd name="connsiteX38" fmla="*/ 1331927 w 16876714"/>
              <a:gd name="connsiteY38" fmla="*/ 32421 h 44233"/>
              <a:gd name="connsiteX39" fmla="*/ 1339394 w 16876714"/>
              <a:gd name="connsiteY39" fmla="*/ 43496 h 44233"/>
              <a:gd name="connsiteX40" fmla="*/ 1343914 w 16876714"/>
              <a:gd name="connsiteY40" fmla="*/ 40449 h 44233"/>
              <a:gd name="connsiteX41" fmla="*/ 1387001 w 16876714"/>
              <a:gd name="connsiteY41" fmla="*/ 31750 h 44233"/>
              <a:gd name="connsiteX42" fmla="*/ 1430088 w 16876714"/>
              <a:gd name="connsiteY42" fmla="*/ 40449 h 44233"/>
              <a:gd name="connsiteX43" fmla="*/ 1435422 w 16876714"/>
              <a:gd name="connsiteY43" fmla="*/ 44044 h 44233"/>
              <a:gd name="connsiteX44" fmla="*/ 1443258 w 16876714"/>
              <a:gd name="connsiteY44" fmla="*/ 32421 h 44233"/>
              <a:gd name="connsiteX45" fmla="*/ 1521532 w 16876714"/>
              <a:gd name="connsiteY45" fmla="*/ 0 h 44233"/>
              <a:gd name="connsiteX46" fmla="*/ 1599805 w 16876714"/>
              <a:gd name="connsiteY46" fmla="*/ 32421 h 44233"/>
              <a:gd name="connsiteX47" fmla="*/ 1607272 w 16876714"/>
              <a:gd name="connsiteY47" fmla="*/ 43496 h 44233"/>
              <a:gd name="connsiteX48" fmla="*/ 1611791 w 16876714"/>
              <a:gd name="connsiteY48" fmla="*/ 40449 h 44233"/>
              <a:gd name="connsiteX49" fmla="*/ 1654878 w 16876714"/>
              <a:gd name="connsiteY49" fmla="*/ 31750 h 44233"/>
              <a:gd name="connsiteX50" fmla="*/ 1697966 w 16876714"/>
              <a:gd name="connsiteY50" fmla="*/ 40449 h 44233"/>
              <a:gd name="connsiteX51" fmla="*/ 1703299 w 16876714"/>
              <a:gd name="connsiteY51" fmla="*/ 44044 h 44233"/>
              <a:gd name="connsiteX52" fmla="*/ 1711136 w 16876714"/>
              <a:gd name="connsiteY52" fmla="*/ 32421 h 44233"/>
              <a:gd name="connsiteX53" fmla="*/ 1789407 w 16876714"/>
              <a:gd name="connsiteY53" fmla="*/ 0 h 44233"/>
              <a:gd name="connsiteX54" fmla="*/ 1867682 w 16876714"/>
              <a:gd name="connsiteY54" fmla="*/ 32421 h 44233"/>
              <a:gd name="connsiteX55" fmla="*/ 1875149 w 16876714"/>
              <a:gd name="connsiteY55" fmla="*/ 43496 h 44233"/>
              <a:gd name="connsiteX56" fmla="*/ 1879668 w 16876714"/>
              <a:gd name="connsiteY56" fmla="*/ 40449 h 44233"/>
              <a:gd name="connsiteX57" fmla="*/ 1922757 w 16876714"/>
              <a:gd name="connsiteY57" fmla="*/ 31750 h 44233"/>
              <a:gd name="connsiteX58" fmla="*/ 1965843 w 16876714"/>
              <a:gd name="connsiteY58" fmla="*/ 40449 h 44233"/>
              <a:gd name="connsiteX59" fmla="*/ 1971178 w 16876714"/>
              <a:gd name="connsiteY59" fmla="*/ 44045 h 44233"/>
              <a:gd name="connsiteX60" fmla="*/ 1979014 w 16876714"/>
              <a:gd name="connsiteY60" fmla="*/ 32421 h 44233"/>
              <a:gd name="connsiteX61" fmla="*/ 2057287 w 16876714"/>
              <a:gd name="connsiteY61" fmla="*/ 0 h 44233"/>
              <a:gd name="connsiteX62" fmla="*/ 2135560 w 16876714"/>
              <a:gd name="connsiteY62" fmla="*/ 32421 h 44233"/>
              <a:gd name="connsiteX63" fmla="*/ 2143026 w 16876714"/>
              <a:gd name="connsiteY63" fmla="*/ 43496 h 44233"/>
              <a:gd name="connsiteX64" fmla="*/ 2147547 w 16876714"/>
              <a:gd name="connsiteY64" fmla="*/ 40449 h 44233"/>
              <a:gd name="connsiteX65" fmla="*/ 2190635 w 16876714"/>
              <a:gd name="connsiteY65" fmla="*/ 31750 h 44233"/>
              <a:gd name="connsiteX66" fmla="*/ 2233721 w 16876714"/>
              <a:gd name="connsiteY66" fmla="*/ 40449 h 44233"/>
              <a:gd name="connsiteX67" fmla="*/ 2239056 w 16876714"/>
              <a:gd name="connsiteY67" fmla="*/ 44045 h 44233"/>
              <a:gd name="connsiteX68" fmla="*/ 2246892 w 16876714"/>
              <a:gd name="connsiteY68" fmla="*/ 32421 h 44233"/>
              <a:gd name="connsiteX69" fmla="*/ 2325166 w 16876714"/>
              <a:gd name="connsiteY69" fmla="*/ 0 h 44233"/>
              <a:gd name="connsiteX70" fmla="*/ 2403439 w 16876714"/>
              <a:gd name="connsiteY70" fmla="*/ 32421 h 44233"/>
              <a:gd name="connsiteX71" fmla="*/ 2410905 w 16876714"/>
              <a:gd name="connsiteY71" fmla="*/ 43496 h 44233"/>
              <a:gd name="connsiteX72" fmla="*/ 2415425 w 16876714"/>
              <a:gd name="connsiteY72" fmla="*/ 40449 h 44233"/>
              <a:gd name="connsiteX73" fmla="*/ 2458511 w 16876714"/>
              <a:gd name="connsiteY73" fmla="*/ 31750 h 44233"/>
              <a:gd name="connsiteX74" fmla="*/ 2501600 w 16876714"/>
              <a:gd name="connsiteY74" fmla="*/ 40449 h 44233"/>
              <a:gd name="connsiteX75" fmla="*/ 2506933 w 16876714"/>
              <a:gd name="connsiteY75" fmla="*/ 44045 h 44233"/>
              <a:gd name="connsiteX76" fmla="*/ 2514770 w 16876714"/>
              <a:gd name="connsiteY76" fmla="*/ 32421 h 44233"/>
              <a:gd name="connsiteX77" fmla="*/ 2593043 w 16876714"/>
              <a:gd name="connsiteY77" fmla="*/ 0 h 44233"/>
              <a:gd name="connsiteX78" fmla="*/ 2671316 w 16876714"/>
              <a:gd name="connsiteY78" fmla="*/ 32421 h 44233"/>
              <a:gd name="connsiteX79" fmla="*/ 2678783 w 16876714"/>
              <a:gd name="connsiteY79" fmla="*/ 43496 h 44233"/>
              <a:gd name="connsiteX80" fmla="*/ 2683303 w 16876714"/>
              <a:gd name="connsiteY80" fmla="*/ 40449 h 44233"/>
              <a:gd name="connsiteX81" fmla="*/ 2726391 w 16876714"/>
              <a:gd name="connsiteY81" fmla="*/ 31750 h 44233"/>
              <a:gd name="connsiteX82" fmla="*/ 2769478 w 16876714"/>
              <a:gd name="connsiteY82" fmla="*/ 40449 h 44233"/>
              <a:gd name="connsiteX83" fmla="*/ 2774813 w 16876714"/>
              <a:gd name="connsiteY83" fmla="*/ 44045 h 44233"/>
              <a:gd name="connsiteX84" fmla="*/ 2782649 w 16876714"/>
              <a:gd name="connsiteY84" fmla="*/ 32421 h 44233"/>
              <a:gd name="connsiteX85" fmla="*/ 2860922 w 16876714"/>
              <a:gd name="connsiteY85" fmla="*/ 0 h 44233"/>
              <a:gd name="connsiteX86" fmla="*/ 2939195 w 16876714"/>
              <a:gd name="connsiteY86" fmla="*/ 32421 h 44233"/>
              <a:gd name="connsiteX87" fmla="*/ 2946661 w 16876714"/>
              <a:gd name="connsiteY87" fmla="*/ 43496 h 44233"/>
              <a:gd name="connsiteX88" fmla="*/ 2951182 w 16876714"/>
              <a:gd name="connsiteY88" fmla="*/ 40449 h 44233"/>
              <a:gd name="connsiteX89" fmla="*/ 2994269 w 16876714"/>
              <a:gd name="connsiteY89" fmla="*/ 31750 h 44233"/>
              <a:gd name="connsiteX90" fmla="*/ 3037356 w 16876714"/>
              <a:gd name="connsiteY90" fmla="*/ 40449 h 44233"/>
              <a:gd name="connsiteX91" fmla="*/ 3042690 w 16876714"/>
              <a:gd name="connsiteY91" fmla="*/ 44045 h 44233"/>
              <a:gd name="connsiteX92" fmla="*/ 3050527 w 16876714"/>
              <a:gd name="connsiteY92" fmla="*/ 32421 h 44233"/>
              <a:gd name="connsiteX93" fmla="*/ 3128800 w 16876714"/>
              <a:gd name="connsiteY93" fmla="*/ 0 h 44233"/>
              <a:gd name="connsiteX94" fmla="*/ 3207072 w 16876714"/>
              <a:gd name="connsiteY94" fmla="*/ 32421 h 44233"/>
              <a:gd name="connsiteX95" fmla="*/ 3214539 w 16876714"/>
              <a:gd name="connsiteY95" fmla="*/ 43496 h 44233"/>
              <a:gd name="connsiteX96" fmla="*/ 3219059 w 16876714"/>
              <a:gd name="connsiteY96" fmla="*/ 40449 h 44233"/>
              <a:gd name="connsiteX97" fmla="*/ 3262147 w 16876714"/>
              <a:gd name="connsiteY97" fmla="*/ 31750 h 44233"/>
              <a:gd name="connsiteX98" fmla="*/ 3305232 w 16876714"/>
              <a:gd name="connsiteY98" fmla="*/ 40449 h 44233"/>
              <a:gd name="connsiteX99" fmla="*/ 3310564 w 16876714"/>
              <a:gd name="connsiteY99" fmla="*/ 44044 h 44233"/>
              <a:gd name="connsiteX100" fmla="*/ 3318400 w 16876714"/>
              <a:gd name="connsiteY100" fmla="*/ 32421 h 44233"/>
              <a:gd name="connsiteX101" fmla="*/ 3396671 w 16876714"/>
              <a:gd name="connsiteY101" fmla="*/ 0 h 44233"/>
              <a:gd name="connsiteX102" fmla="*/ 3474945 w 16876714"/>
              <a:gd name="connsiteY102" fmla="*/ 32421 h 44233"/>
              <a:gd name="connsiteX103" fmla="*/ 3482412 w 16876714"/>
              <a:gd name="connsiteY103" fmla="*/ 43497 h 44233"/>
              <a:gd name="connsiteX104" fmla="*/ 3486935 w 16876714"/>
              <a:gd name="connsiteY104" fmla="*/ 40449 h 44233"/>
              <a:gd name="connsiteX105" fmla="*/ 3530021 w 16876714"/>
              <a:gd name="connsiteY105" fmla="*/ 31750 h 44233"/>
              <a:gd name="connsiteX106" fmla="*/ 3573110 w 16876714"/>
              <a:gd name="connsiteY106" fmla="*/ 40449 h 44233"/>
              <a:gd name="connsiteX107" fmla="*/ 3578441 w 16876714"/>
              <a:gd name="connsiteY107" fmla="*/ 44043 h 44233"/>
              <a:gd name="connsiteX108" fmla="*/ 3586277 w 16876714"/>
              <a:gd name="connsiteY108" fmla="*/ 32421 h 44233"/>
              <a:gd name="connsiteX109" fmla="*/ 3664549 w 16876714"/>
              <a:gd name="connsiteY109" fmla="*/ 0 h 44233"/>
              <a:gd name="connsiteX110" fmla="*/ 3742823 w 16876714"/>
              <a:gd name="connsiteY110" fmla="*/ 32421 h 44233"/>
              <a:gd name="connsiteX111" fmla="*/ 3750290 w 16876714"/>
              <a:gd name="connsiteY111" fmla="*/ 43497 h 44233"/>
              <a:gd name="connsiteX112" fmla="*/ 3754813 w 16876714"/>
              <a:gd name="connsiteY112" fmla="*/ 40449 h 44233"/>
              <a:gd name="connsiteX113" fmla="*/ 3797899 w 16876714"/>
              <a:gd name="connsiteY113" fmla="*/ 31750 h 44233"/>
              <a:gd name="connsiteX114" fmla="*/ 3840988 w 16876714"/>
              <a:gd name="connsiteY114" fmla="*/ 40449 h 44233"/>
              <a:gd name="connsiteX115" fmla="*/ 3846320 w 16876714"/>
              <a:gd name="connsiteY115" fmla="*/ 44044 h 44233"/>
              <a:gd name="connsiteX116" fmla="*/ 3854155 w 16876714"/>
              <a:gd name="connsiteY116" fmla="*/ 32421 h 44233"/>
              <a:gd name="connsiteX117" fmla="*/ 3932428 w 16876714"/>
              <a:gd name="connsiteY117" fmla="*/ 0 h 44233"/>
              <a:gd name="connsiteX118" fmla="*/ 4010702 w 16876714"/>
              <a:gd name="connsiteY118" fmla="*/ 32421 h 44233"/>
              <a:gd name="connsiteX119" fmla="*/ 4018169 w 16876714"/>
              <a:gd name="connsiteY119" fmla="*/ 43497 h 44233"/>
              <a:gd name="connsiteX120" fmla="*/ 4022691 w 16876714"/>
              <a:gd name="connsiteY120" fmla="*/ 40449 h 44233"/>
              <a:gd name="connsiteX121" fmla="*/ 4065778 w 16876714"/>
              <a:gd name="connsiteY121" fmla="*/ 31750 h 44233"/>
              <a:gd name="connsiteX122" fmla="*/ 4108867 w 16876714"/>
              <a:gd name="connsiteY122" fmla="*/ 40449 h 44233"/>
              <a:gd name="connsiteX123" fmla="*/ 4114198 w 16876714"/>
              <a:gd name="connsiteY123" fmla="*/ 44043 h 44233"/>
              <a:gd name="connsiteX124" fmla="*/ 4122033 w 16876714"/>
              <a:gd name="connsiteY124" fmla="*/ 32421 h 44233"/>
              <a:gd name="connsiteX125" fmla="*/ 4200306 w 16876714"/>
              <a:gd name="connsiteY125" fmla="*/ 0 h 44233"/>
              <a:gd name="connsiteX126" fmla="*/ 4278580 w 16876714"/>
              <a:gd name="connsiteY126" fmla="*/ 32421 h 44233"/>
              <a:gd name="connsiteX127" fmla="*/ 4286047 w 16876714"/>
              <a:gd name="connsiteY127" fmla="*/ 43497 h 44233"/>
              <a:gd name="connsiteX128" fmla="*/ 4290569 w 16876714"/>
              <a:gd name="connsiteY128" fmla="*/ 40449 h 44233"/>
              <a:gd name="connsiteX129" fmla="*/ 4333656 w 16876714"/>
              <a:gd name="connsiteY129" fmla="*/ 31750 h 44233"/>
              <a:gd name="connsiteX130" fmla="*/ 4376745 w 16876714"/>
              <a:gd name="connsiteY130" fmla="*/ 40449 h 44233"/>
              <a:gd name="connsiteX131" fmla="*/ 4382076 w 16876714"/>
              <a:gd name="connsiteY131" fmla="*/ 44043 h 44233"/>
              <a:gd name="connsiteX132" fmla="*/ 4389911 w 16876714"/>
              <a:gd name="connsiteY132" fmla="*/ 32421 h 44233"/>
              <a:gd name="connsiteX133" fmla="*/ 4468184 w 16876714"/>
              <a:gd name="connsiteY133" fmla="*/ 0 h 44233"/>
              <a:gd name="connsiteX134" fmla="*/ 4546458 w 16876714"/>
              <a:gd name="connsiteY134" fmla="*/ 32421 h 44233"/>
              <a:gd name="connsiteX135" fmla="*/ 4553925 w 16876714"/>
              <a:gd name="connsiteY135" fmla="*/ 43497 h 44233"/>
              <a:gd name="connsiteX136" fmla="*/ 4558447 w 16876714"/>
              <a:gd name="connsiteY136" fmla="*/ 40449 h 44233"/>
              <a:gd name="connsiteX137" fmla="*/ 4601534 w 16876714"/>
              <a:gd name="connsiteY137" fmla="*/ 31750 h 44233"/>
              <a:gd name="connsiteX138" fmla="*/ 4644623 w 16876714"/>
              <a:gd name="connsiteY138" fmla="*/ 40449 h 44233"/>
              <a:gd name="connsiteX139" fmla="*/ 4649955 w 16876714"/>
              <a:gd name="connsiteY139" fmla="*/ 44044 h 44233"/>
              <a:gd name="connsiteX140" fmla="*/ 4657790 w 16876714"/>
              <a:gd name="connsiteY140" fmla="*/ 32421 h 44233"/>
              <a:gd name="connsiteX141" fmla="*/ 4736064 w 16876714"/>
              <a:gd name="connsiteY141" fmla="*/ 0 h 44233"/>
              <a:gd name="connsiteX142" fmla="*/ 4814337 w 16876714"/>
              <a:gd name="connsiteY142" fmla="*/ 32421 h 44233"/>
              <a:gd name="connsiteX143" fmla="*/ 4821804 w 16876714"/>
              <a:gd name="connsiteY143" fmla="*/ 43497 h 44233"/>
              <a:gd name="connsiteX144" fmla="*/ 4826326 w 16876714"/>
              <a:gd name="connsiteY144" fmla="*/ 40449 h 44233"/>
              <a:gd name="connsiteX145" fmla="*/ 4869413 w 16876714"/>
              <a:gd name="connsiteY145" fmla="*/ 31750 h 44233"/>
              <a:gd name="connsiteX146" fmla="*/ 4912502 w 16876714"/>
              <a:gd name="connsiteY146" fmla="*/ 40449 h 44233"/>
              <a:gd name="connsiteX147" fmla="*/ 4917833 w 16876714"/>
              <a:gd name="connsiteY147" fmla="*/ 44043 h 44233"/>
              <a:gd name="connsiteX148" fmla="*/ 4925668 w 16876714"/>
              <a:gd name="connsiteY148" fmla="*/ 32421 h 44233"/>
              <a:gd name="connsiteX149" fmla="*/ 5003941 w 16876714"/>
              <a:gd name="connsiteY149" fmla="*/ 0 h 44233"/>
              <a:gd name="connsiteX150" fmla="*/ 5082215 w 16876714"/>
              <a:gd name="connsiteY150" fmla="*/ 32421 h 44233"/>
              <a:gd name="connsiteX151" fmla="*/ 5089682 w 16876714"/>
              <a:gd name="connsiteY151" fmla="*/ 43497 h 44233"/>
              <a:gd name="connsiteX152" fmla="*/ 5094204 w 16876714"/>
              <a:gd name="connsiteY152" fmla="*/ 40449 h 44233"/>
              <a:gd name="connsiteX153" fmla="*/ 5137291 w 16876714"/>
              <a:gd name="connsiteY153" fmla="*/ 31750 h 44233"/>
              <a:gd name="connsiteX154" fmla="*/ 5180380 w 16876714"/>
              <a:gd name="connsiteY154" fmla="*/ 40449 h 44233"/>
              <a:gd name="connsiteX155" fmla="*/ 5185711 w 16876714"/>
              <a:gd name="connsiteY155" fmla="*/ 44043 h 44233"/>
              <a:gd name="connsiteX156" fmla="*/ 5193546 w 16876714"/>
              <a:gd name="connsiteY156" fmla="*/ 32421 h 44233"/>
              <a:gd name="connsiteX157" fmla="*/ 5271819 w 16876714"/>
              <a:gd name="connsiteY157" fmla="*/ 0 h 44233"/>
              <a:gd name="connsiteX158" fmla="*/ 5350093 w 16876714"/>
              <a:gd name="connsiteY158" fmla="*/ 32421 h 44233"/>
              <a:gd name="connsiteX159" fmla="*/ 5357560 w 16876714"/>
              <a:gd name="connsiteY159" fmla="*/ 43497 h 44233"/>
              <a:gd name="connsiteX160" fmla="*/ 5362082 w 16876714"/>
              <a:gd name="connsiteY160" fmla="*/ 40449 h 44233"/>
              <a:gd name="connsiteX161" fmla="*/ 5405169 w 16876714"/>
              <a:gd name="connsiteY161" fmla="*/ 31750 h 44233"/>
              <a:gd name="connsiteX162" fmla="*/ 5448258 w 16876714"/>
              <a:gd name="connsiteY162" fmla="*/ 40449 h 44233"/>
              <a:gd name="connsiteX163" fmla="*/ 5453590 w 16876714"/>
              <a:gd name="connsiteY163" fmla="*/ 44044 h 44233"/>
              <a:gd name="connsiteX164" fmla="*/ 5461425 w 16876714"/>
              <a:gd name="connsiteY164" fmla="*/ 32421 h 44233"/>
              <a:gd name="connsiteX165" fmla="*/ 5539699 w 16876714"/>
              <a:gd name="connsiteY165" fmla="*/ 0 h 44233"/>
              <a:gd name="connsiteX166" fmla="*/ 5617972 w 16876714"/>
              <a:gd name="connsiteY166" fmla="*/ 32421 h 44233"/>
              <a:gd name="connsiteX167" fmla="*/ 5625439 w 16876714"/>
              <a:gd name="connsiteY167" fmla="*/ 43497 h 44233"/>
              <a:gd name="connsiteX168" fmla="*/ 5629961 w 16876714"/>
              <a:gd name="connsiteY168" fmla="*/ 40449 h 44233"/>
              <a:gd name="connsiteX169" fmla="*/ 5673048 w 16876714"/>
              <a:gd name="connsiteY169" fmla="*/ 31750 h 44233"/>
              <a:gd name="connsiteX170" fmla="*/ 5716137 w 16876714"/>
              <a:gd name="connsiteY170" fmla="*/ 40449 h 44233"/>
              <a:gd name="connsiteX171" fmla="*/ 5721468 w 16876714"/>
              <a:gd name="connsiteY171" fmla="*/ 44043 h 44233"/>
              <a:gd name="connsiteX172" fmla="*/ 5729303 w 16876714"/>
              <a:gd name="connsiteY172" fmla="*/ 32421 h 44233"/>
              <a:gd name="connsiteX173" fmla="*/ 5807577 w 16876714"/>
              <a:gd name="connsiteY173" fmla="*/ 0 h 44233"/>
              <a:gd name="connsiteX174" fmla="*/ 5885850 w 16876714"/>
              <a:gd name="connsiteY174" fmla="*/ 32421 h 44233"/>
              <a:gd name="connsiteX175" fmla="*/ 5893317 w 16876714"/>
              <a:gd name="connsiteY175" fmla="*/ 43497 h 44233"/>
              <a:gd name="connsiteX176" fmla="*/ 5897839 w 16876714"/>
              <a:gd name="connsiteY176" fmla="*/ 40449 h 44233"/>
              <a:gd name="connsiteX177" fmla="*/ 5940926 w 16876714"/>
              <a:gd name="connsiteY177" fmla="*/ 31750 h 44233"/>
              <a:gd name="connsiteX178" fmla="*/ 5984015 w 16876714"/>
              <a:gd name="connsiteY178" fmla="*/ 40449 h 44233"/>
              <a:gd name="connsiteX179" fmla="*/ 5989346 w 16876714"/>
              <a:gd name="connsiteY179" fmla="*/ 44043 h 44233"/>
              <a:gd name="connsiteX180" fmla="*/ 5997181 w 16876714"/>
              <a:gd name="connsiteY180" fmla="*/ 32421 h 44233"/>
              <a:gd name="connsiteX181" fmla="*/ 6075455 w 16876714"/>
              <a:gd name="connsiteY181" fmla="*/ 0 h 44233"/>
              <a:gd name="connsiteX182" fmla="*/ 6153728 w 16876714"/>
              <a:gd name="connsiteY182" fmla="*/ 32421 h 44233"/>
              <a:gd name="connsiteX183" fmla="*/ 6161195 w 16876714"/>
              <a:gd name="connsiteY183" fmla="*/ 43497 h 44233"/>
              <a:gd name="connsiteX184" fmla="*/ 6165717 w 16876714"/>
              <a:gd name="connsiteY184" fmla="*/ 40449 h 44233"/>
              <a:gd name="connsiteX185" fmla="*/ 6208804 w 16876714"/>
              <a:gd name="connsiteY185" fmla="*/ 31750 h 44233"/>
              <a:gd name="connsiteX186" fmla="*/ 6251893 w 16876714"/>
              <a:gd name="connsiteY186" fmla="*/ 40449 h 44233"/>
              <a:gd name="connsiteX187" fmla="*/ 6257225 w 16876714"/>
              <a:gd name="connsiteY187" fmla="*/ 44044 h 44233"/>
              <a:gd name="connsiteX188" fmla="*/ 6265060 w 16876714"/>
              <a:gd name="connsiteY188" fmla="*/ 32421 h 44233"/>
              <a:gd name="connsiteX189" fmla="*/ 6343334 w 16876714"/>
              <a:gd name="connsiteY189" fmla="*/ 0 h 44233"/>
              <a:gd name="connsiteX190" fmla="*/ 6421607 w 16876714"/>
              <a:gd name="connsiteY190" fmla="*/ 32421 h 44233"/>
              <a:gd name="connsiteX191" fmla="*/ 6429074 w 16876714"/>
              <a:gd name="connsiteY191" fmla="*/ 43497 h 44233"/>
              <a:gd name="connsiteX192" fmla="*/ 6433596 w 16876714"/>
              <a:gd name="connsiteY192" fmla="*/ 40449 h 44233"/>
              <a:gd name="connsiteX193" fmla="*/ 6476684 w 16876714"/>
              <a:gd name="connsiteY193" fmla="*/ 31750 h 44233"/>
              <a:gd name="connsiteX194" fmla="*/ 6519772 w 16876714"/>
              <a:gd name="connsiteY194" fmla="*/ 40449 h 44233"/>
              <a:gd name="connsiteX195" fmla="*/ 6525103 w 16876714"/>
              <a:gd name="connsiteY195" fmla="*/ 44043 h 44233"/>
              <a:gd name="connsiteX196" fmla="*/ 6532938 w 16876714"/>
              <a:gd name="connsiteY196" fmla="*/ 32421 h 44233"/>
              <a:gd name="connsiteX197" fmla="*/ 6611212 w 16876714"/>
              <a:gd name="connsiteY197" fmla="*/ 0 h 44233"/>
              <a:gd name="connsiteX198" fmla="*/ 6689485 w 16876714"/>
              <a:gd name="connsiteY198" fmla="*/ 32421 h 44233"/>
              <a:gd name="connsiteX199" fmla="*/ 6696952 w 16876714"/>
              <a:gd name="connsiteY199" fmla="*/ 43497 h 44233"/>
              <a:gd name="connsiteX200" fmla="*/ 6701474 w 16876714"/>
              <a:gd name="connsiteY200" fmla="*/ 40449 h 44233"/>
              <a:gd name="connsiteX201" fmla="*/ 6744561 w 16876714"/>
              <a:gd name="connsiteY201" fmla="*/ 31750 h 44233"/>
              <a:gd name="connsiteX202" fmla="*/ 6787650 w 16876714"/>
              <a:gd name="connsiteY202" fmla="*/ 40449 h 44233"/>
              <a:gd name="connsiteX203" fmla="*/ 6792981 w 16876714"/>
              <a:gd name="connsiteY203" fmla="*/ 44043 h 44233"/>
              <a:gd name="connsiteX204" fmla="*/ 6800816 w 16876714"/>
              <a:gd name="connsiteY204" fmla="*/ 32421 h 44233"/>
              <a:gd name="connsiteX205" fmla="*/ 6879090 w 16876714"/>
              <a:gd name="connsiteY205" fmla="*/ 0 h 44233"/>
              <a:gd name="connsiteX206" fmla="*/ 6957363 w 16876714"/>
              <a:gd name="connsiteY206" fmla="*/ 32421 h 44233"/>
              <a:gd name="connsiteX207" fmla="*/ 6964830 w 16876714"/>
              <a:gd name="connsiteY207" fmla="*/ 43497 h 44233"/>
              <a:gd name="connsiteX208" fmla="*/ 6969352 w 16876714"/>
              <a:gd name="connsiteY208" fmla="*/ 40449 h 44233"/>
              <a:gd name="connsiteX209" fmla="*/ 7012439 w 16876714"/>
              <a:gd name="connsiteY209" fmla="*/ 31750 h 44233"/>
              <a:gd name="connsiteX210" fmla="*/ 7055528 w 16876714"/>
              <a:gd name="connsiteY210" fmla="*/ 40449 h 44233"/>
              <a:gd name="connsiteX211" fmla="*/ 7060859 w 16876714"/>
              <a:gd name="connsiteY211" fmla="*/ 44044 h 44233"/>
              <a:gd name="connsiteX212" fmla="*/ 7068695 w 16876714"/>
              <a:gd name="connsiteY212" fmla="*/ 32421 h 44233"/>
              <a:gd name="connsiteX213" fmla="*/ 7146969 w 16876714"/>
              <a:gd name="connsiteY213" fmla="*/ 0 h 44233"/>
              <a:gd name="connsiteX214" fmla="*/ 7225241 w 16876714"/>
              <a:gd name="connsiteY214" fmla="*/ 32421 h 44233"/>
              <a:gd name="connsiteX215" fmla="*/ 7232710 w 16876714"/>
              <a:gd name="connsiteY215" fmla="*/ 43497 h 44233"/>
              <a:gd name="connsiteX216" fmla="*/ 7237231 w 16876714"/>
              <a:gd name="connsiteY216" fmla="*/ 40449 h 44233"/>
              <a:gd name="connsiteX217" fmla="*/ 7280319 w 16876714"/>
              <a:gd name="connsiteY217" fmla="*/ 31750 h 44233"/>
              <a:gd name="connsiteX218" fmla="*/ 7323407 w 16876714"/>
              <a:gd name="connsiteY218" fmla="*/ 40449 h 44233"/>
              <a:gd name="connsiteX219" fmla="*/ 7328737 w 16876714"/>
              <a:gd name="connsiteY219" fmla="*/ 44043 h 44233"/>
              <a:gd name="connsiteX220" fmla="*/ 7336573 w 16876714"/>
              <a:gd name="connsiteY220" fmla="*/ 32421 h 44233"/>
              <a:gd name="connsiteX221" fmla="*/ 7414847 w 16876714"/>
              <a:gd name="connsiteY221" fmla="*/ 0 h 44233"/>
              <a:gd name="connsiteX222" fmla="*/ 7493119 w 16876714"/>
              <a:gd name="connsiteY222" fmla="*/ 32421 h 44233"/>
              <a:gd name="connsiteX223" fmla="*/ 7500587 w 16876714"/>
              <a:gd name="connsiteY223" fmla="*/ 43497 h 44233"/>
              <a:gd name="connsiteX224" fmla="*/ 7505109 w 16876714"/>
              <a:gd name="connsiteY224" fmla="*/ 40449 h 44233"/>
              <a:gd name="connsiteX225" fmla="*/ 7548196 w 16876714"/>
              <a:gd name="connsiteY225" fmla="*/ 31750 h 44233"/>
              <a:gd name="connsiteX226" fmla="*/ 7591283 w 16876714"/>
              <a:gd name="connsiteY226" fmla="*/ 40449 h 44233"/>
              <a:gd name="connsiteX227" fmla="*/ 7596615 w 16876714"/>
              <a:gd name="connsiteY227" fmla="*/ 44043 h 44233"/>
              <a:gd name="connsiteX228" fmla="*/ 7604451 w 16876714"/>
              <a:gd name="connsiteY228" fmla="*/ 32421 h 44233"/>
              <a:gd name="connsiteX229" fmla="*/ 7682724 w 16876714"/>
              <a:gd name="connsiteY229" fmla="*/ 0 h 44233"/>
              <a:gd name="connsiteX230" fmla="*/ 7760997 w 16876714"/>
              <a:gd name="connsiteY230" fmla="*/ 32421 h 44233"/>
              <a:gd name="connsiteX231" fmla="*/ 7768465 w 16876714"/>
              <a:gd name="connsiteY231" fmla="*/ 43497 h 44233"/>
              <a:gd name="connsiteX232" fmla="*/ 7772987 w 16876714"/>
              <a:gd name="connsiteY232" fmla="*/ 40449 h 44233"/>
              <a:gd name="connsiteX233" fmla="*/ 7816074 w 16876714"/>
              <a:gd name="connsiteY233" fmla="*/ 31750 h 44233"/>
              <a:gd name="connsiteX234" fmla="*/ 7859161 w 16876714"/>
              <a:gd name="connsiteY234" fmla="*/ 40449 h 44233"/>
              <a:gd name="connsiteX235" fmla="*/ 7864494 w 16876714"/>
              <a:gd name="connsiteY235" fmla="*/ 44044 h 44233"/>
              <a:gd name="connsiteX236" fmla="*/ 7872330 w 16876714"/>
              <a:gd name="connsiteY236" fmla="*/ 32421 h 44233"/>
              <a:gd name="connsiteX237" fmla="*/ 7950603 w 16876714"/>
              <a:gd name="connsiteY237" fmla="*/ 0 h 44233"/>
              <a:gd name="connsiteX238" fmla="*/ 8028876 w 16876714"/>
              <a:gd name="connsiteY238" fmla="*/ 32421 h 44233"/>
              <a:gd name="connsiteX239" fmla="*/ 8036344 w 16876714"/>
              <a:gd name="connsiteY239" fmla="*/ 43497 h 44233"/>
              <a:gd name="connsiteX240" fmla="*/ 8040866 w 16876714"/>
              <a:gd name="connsiteY240" fmla="*/ 40449 h 44233"/>
              <a:gd name="connsiteX241" fmla="*/ 8083953 w 16876714"/>
              <a:gd name="connsiteY241" fmla="*/ 31750 h 44233"/>
              <a:gd name="connsiteX242" fmla="*/ 8127040 w 16876714"/>
              <a:gd name="connsiteY242" fmla="*/ 40449 h 44233"/>
              <a:gd name="connsiteX243" fmla="*/ 8132366 w 16876714"/>
              <a:gd name="connsiteY243" fmla="*/ 44040 h 44233"/>
              <a:gd name="connsiteX244" fmla="*/ 8140200 w 16876714"/>
              <a:gd name="connsiteY244" fmla="*/ 32421 h 44233"/>
              <a:gd name="connsiteX245" fmla="*/ 8218473 w 16876714"/>
              <a:gd name="connsiteY245" fmla="*/ 0 h 44233"/>
              <a:gd name="connsiteX246" fmla="*/ 8296746 w 16876714"/>
              <a:gd name="connsiteY246" fmla="*/ 32421 h 44233"/>
              <a:gd name="connsiteX247" fmla="*/ 8304214 w 16876714"/>
              <a:gd name="connsiteY247" fmla="*/ 43497 h 44233"/>
              <a:gd name="connsiteX248" fmla="*/ 8308736 w 16876714"/>
              <a:gd name="connsiteY248" fmla="*/ 40449 h 44233"/>
              <a:gd name="connsiteX249" fmla="*/ 8351823 w 16876714"/>
              <a:gd name="connsiteY249" fmla="*/ 31750 h 44233"/>
              <a:gd name="connsiteX250" fmla="*/ 8394911 w 16876714"/>
              <a:gd name="connsiteY250" fmla="*/ 40449 h 44233"/>
              <a:gd name="connsiteX251" fmla="*/ 8400523 w 16876714"/>
              <a:gd name="connsiteY251" fmla="*/ 44233 h 44233"/>
              <a:gd name="connsiteX252" fmla="*/ 8408487 w 16876714"/>
              <a:gd name="connsiteY252" fmla="*/ 32422 h 44233"/>
              <a:gd name="connsiteX253" fmla="*/ 8486760 w 16876714"/>
              <a:gd name="connsiteY253" fmla="*/ 0 h 44233"/>
              <a:gd name="connsiteX254" fmla="*/ 8565033 w 16876714"/>
              <a:gd name="connsiteY254" fmla="*/ 32421 h 44233"/>
              <a:gd name="connsiteX255" fmla="*/ 8572500 w 16876714"/>
              <a:gd name="connsiteY255" fmla="*/ 43496 h 44233"/>
              <a:gd name="connsiteX256" fmla="*/ 8577020 w 16876714"/>
              <a:gd name="connsiteY256" fmla="*/ 40449 h 44233"/>
              <a:gd name="connsiteX257" fmla="*/ 8620107 w 16876714"/>
              <a:gd name="connsiteY257" fmla="*/ 31750 h 44233"/>
              <a:gd name="connsiteX258" fmla="*/ 8663194 w 16876714"/>
              <a:gd name="connsiteY258" fmla="*/ 40449 h 44233"/>
              <a:gd name="connsiteX259" fmla="*/ 8668528 w 16876714"/>
              <a:gd name="connsiteY259" fmla="*/ 44044 h 44233"/>
              <a:gd name="connsiteX260" fmla="*/ 8676365 w 16876714"/>
              <a:gd name="connsiteY260" fmla="*/ 32421 h 44233"/>
              <a:gd name="connsiteX261" fmla="*/ 8754638 w 16876714"/>
              <a:gd name="connsiteY261" fmla="*/ 0 h 44233"/>
              <a:gd name="connsiteX262" fmla="*/ 8832911 w 16876714"/>
              <a:gd name="connsiteY262" fmla="*/ 32421 h 44233"/>
              <a:gd name="connsiteX263" fmla="*/ 8840378 w 16876714"/>
              <a:gd name="connsiteY263" fmla="*/ 43496 h 44233"/>
              <a:gd name="connsiteX264" fmla="*/ 8844898 w 16876714"/>
              <a:gd name="connsiteY264" fmla="*/ 40449 h 44233"/>
              <a:gd name="connsiteX265" fmla="*/ 8887985 w 16876714"/>
              <a:gd name="connsiteY265" fmla="*/ 31750 h 44233"/>
              <a:gd name="connsiteX266" fmla="*/ 8931073 w 16876714"/>
              <a:gd name="connsiteY266" fmla="*/ 40449 h 44233"/>
              <a:gd name="connsiteX267" fmla="*/ 8936406 w 16876714"/>
              <a:gd name="connsiteY267" fmla="*/ 44045 h 44233"/>
              <a:gd name="connsiteX268" fmla="*/ 8944244 w 16876714"/>
              <a:gd name="connsiteY268" fmla="*/ 32421 h 44233"/>
              <a:gd name="connsiteX269" fmla="*/ 9022517 w 16876714"/>
              <a:gd name="connsiteY269" fmla="*/ 0 h 44233"/>
              <a:gd name="connsiteX270" fmla="*/ 9100790 w 16876714"/>
              <a:gd name="connsiteY270" fmla="*/ 32421 h 44233"/>
              <a:gd name="connsiteX271" fmla="*/ 9108257 w 16876714"/>
              <a:gd name="connsiteY271" fmla="*/ 43496 h 44233"/>
              <a:gd name="connsiteX272" fmla="*/ 9112777 w 16876714"/>
              <a:gd name="connsiteY272" fmla="*/ 40449 h 44233"/>
              <a:gd name="connsiteX273" fmla="*/ 9155865 w 16876714"/>
              <a:gd name="connsiteY273" fmla="*/ 31750 h 44233"/>
              <a:gd name="connsiteX274" fmla="*/ 9198952 w 16876714"/>
              <a:gd name="connsiteY274" fmla="*/ 40449 h 44233"/>
              <a:gd name="connsiteX275" fmla="*/ 9204286 w 16876714"/>
              <a:gd name="connsiteY275" fmla="*/ 44045 h 44233"/>
              <a:gd name="connsiteX276" fmla="*/ 9212123 w 16876714"/>
              <a:gd name="connsiteY276" fmla="*/ 32421 h 44233"/>
              <a:gd name="connsiteX277" fmla="*/ 9290396 w 16876714"/>
              <a:gd name="connsiteY277" fmla="*/ 0 h 44233"/>
              <a:gd name="connsiteX278" fmla="*/ 9368669 w 16876714"/>
              <a:gd name="connsiteY278" fmla="*/ 32421 h 44233"/>
              <a:gd name="connsiteX279" fmla="*/ 9376137 w 16876714"/>
              <a:gd name="connsiteY279" fmla="*/ 43496 h 44233"/>
              <a:gd name="connsiteX280" fmla="*/ 9380656 w 16876714"/>
              <a:gd name="connsiteY280" fmla="*/ 40449 h 44233"/>
              <a:gd name="connsiteX281" fmla="*/ 9423744 w 16876714"/>
              <a:gd name="connsiteY281" fmla="*/ 31750 h 44233"/>
              <a:gd name="connsiteX282" fmla="*/ 9466831 w 16876714"/>
              <a:gd name="connsiteY282" fmla="*/ 40449 h 44233"/>
              <a:gd name="connsiteX283" fmla="*/ 9472164 w 16876714"/>
              <a:gd name="connsiteY283" fmla="*/ 44045 h 44233"/>
              <a:gd name="connsiteX284" fmla="*/ 9480002 w 16876714"/>
              <a:gd name="connsiteY284" fmla="*/ 32421 h 44233"/>
              <a:gd name="connsiteX285" fmla="*/ 9558275 w 16876714"/>
              <a:gd name="connsiteY285" fmla="*/ 0 h 44233"/>
              <a:gd name="connsiteX286" fmla="*/ 9636548 w 16876714"/>
              <a:gd name="connsiteY286" fmla="*/ 32421 h 44233"/>
              <a:gd name="connsiteX287" fmla="*/ 9644015 w 16876714"/>
              <a:gd name="connsiteY287" fmla="*/ 43496 h 44233"/>
              <a:gd name="connsiteX288" fmla="*/ 9648535 w 16876714"/>
              <a:gd name="connsiteY288" fmla="*/ 40449 h 44233"/>
              <a:gd name="connsiteX289" fmla="*/ 9691622 w 16876714"/>
              <a:gd name="connsiteY289" fmla="*/ 31750 h 44233"/>
              <a:gd name="connsiteX290" fmla="*/ 9734710 w 16876714"/>
              <a:gd name="connsiteY290" fmla="*/ 40449 h 44233"/>
              <a:gd name="connsiteX291" fmla="*/ 9740043 w 16876714"/>
              <a:gd name="connsiteY291" fmla="*/ 44045 h 44233"/>
              <a:gd name="connsiteX292" fmla="*/ 9747880 w 16876714"/>
              <a:gd name="connsiteY292" fmla="*/ 32421 h 44233"/>
              <a:gd name="connsiteX293" fmla="*/ 9826155 w 16876714"/>
              <a:gd name="connsiteY293" fmla="*/ 0 h 44233"/>
              <a:gd name="connsiteX294" fmla="*/ 9904427 w 16876714"/>
              <a:gd name="connsiteY294" fmla="*/ 32421 h 44233"/>
              <a:gd name="connsiteX295" fmla="*/ 9911894 w 16876714"/>
              <a:gd name="connsiteY295" fmla="*/ 43496 h 44233"/>
              <a:gd name="connsiteX296" fmla="*/ 9916414 w 16876714"/>
              <a:gd name="connsiteY296" fmla="*/ 40449 h 44233"/>
              <a:gd name="connsiteX297" fmla="*/ 9959501 w 16876714"/>
              <a:gd name="connsiteY297" fmla="*/ 31750 h 44233"/>
              <a:gd name="connsiteX298" fmla="*/ 10002588 w 16876714"/>
              <a:gd name="connsiteY298" fmla="*/ 40449 h 44233"/>
              <a:gd name="connsiteX299" fmla="*/ 10007922 w 16876714"/>
              <a:gd name="connsiteY299" fmla="*/ 44044 h 44233"/>
              <a:gd name="connsiteX300" fmla="*/ 10015758 w 16876714"/>
              <a:gd name="connsiteY300" fmla="*/ 32421 h 44233"/>
              <a:gd name="connsiteX301" fmla="*/ 10094032 w 16876714"/>
              <a:gd name="connsiteY301" fmla="*/ 0 h 44233"/>
              <a:gd name="connsiteX302" fmla="*/ 10172305 w 16876714"/>
              <a:gd name="connsiteY302" fmla="*/ 32421 h 44233"/>
              <a:gd name="connsiteX303" fmla="*/ 10179772 w 16876714"/>
              <a:gd name="connsiteY303" fmla="*/ 43496 h 44233"/>
              <a:gd name="connsiteX304" fmla="*/ 10184291 w 16876714"/>
              <a:gd name="connsiteY304" fmla="*/ 40449 h 44233"/>
              <a:gd name="connsiteX305" fmla="*/ 10227378 w 16876714"/>
              <a:gd name="connsiteY305" fmla="*/ 31750 h 44233"/>
              <a:gd name="connsiteX306" fmla="*/ 10270466 w 16876714"/>
              <a:gd name="connsiteY306" fmla="*/ 40449 h 44233"/>
              <a:gd name="connsiteX307" fmla="*/ 10275799 w 16876714"/>
              <a:gd name="connsiteY307" fmla="*/ 44044 h 44233"/>
              <a:gd name="connsiteX308" fmla="*/ 10283636 w 16876714"/>
              <a:gd name="connsiteY308" fmla="*/ 32421 h 44233"/>
              <a:gd name="connsiteX309" fmla="*/ 10361907 w 16876714"/>
              <a:gd name="connsiteY309" fmla="*/ 0 h 44233"/>
              <a:gd name="connsiteX310" fmla="*/ 10440182 w 16876714"/>
              <a:gd name="connsiteY310" fmla="*/ 32421 h 44233"/>
              <a:gd name="connsiteX311" fmla="*/ 10447649 w 16876714"/>
              <a:gd name="connsiteY311" fmla="*/ 43496 h 44233"/>
              <a:gd name="connsiteX312" fmla="*/ 10452168 w 16876714"/>
              <a:gd name="connsiteY312" fmla="*/ 40449 h 44233"/>
              <a:gd name="connsiteX313" fmla="*/ 10495257 w 16876714"/>
              <a:gd name="connsiteY313" fmla="*/ 31750 h 44233"/>
              <a:gd name="connsiteX314" fmla="*/ 10538343 w 16876714"/>
              <a:gd name="connsiteY314" fmla="*/ 40449 h 44233"/>
              <a:gd name="connsiteX315" fmla="*/ 10543678 w 16876714"/>
              <a:gd name="connsiteY315" fmla="*/ 44045 h 44233"/>
              <a:gd name="connsiteX316" fmla="*/ 10551514 w 16876714"/>
              <a:gd name="connsiteY316" fmla="*/ 32421 h 44233"/>
              <a:gd name="connsiteX317" fmla="*/ 10629787 w 16876714"/>
              <a:gd name="connsiteY317" fmla="*/ 0 h 44233"/>
              <a:gd name="connsiteX318" fmla="*/ 10708060 w 16876714"/>
              <a:gd name="connsiteY318" fmla="*/ 32421 h 44233"/>
              <a:gd name="connsiteX319" fmla="*/ 10715526 w 16876714"/>
              <a:gd name="connsiteY319" fmla="*/ 43496 h 44233"/>
              <a:gd name="connsiteX320" fmla="*/ 10720047 w 16876714"/>
              <a:gd name="connsiteY320" fmla="*/ 40449 h 44233"/>
              <a:gd name="connsiteX321" fmla="*/ 10763135 w 16876714"/>
              <a:gd name="connsiteY321" fmla="*/ 31750 h 44233"/>
              <a:gd name="connsiteX322" fmla="*/ 10806221 w 16876714"/>
              <a:gd name="connsiteY322" fmla="*/ 40449 h 44233"/>
              <a:gd name="connsiteX323" fmla="*/ 10811556 w 16876714"/>
              <a:gd name="connsiteY323" fmla="*/ 44045 h 44233"/>
              <a:gd name="connsiteX324" fmla="*/ 10819392 w 16876714"/>
              <a:gd name="connsiteY324" fmla="*/ 32421 h 44233"/>
              <a:gd name="connsiteX325" fmla="*/ 10897666 w 16876714"/>
              <a:gd name="connsiteY325" fmla="*/ 0 h 44233"/>
              <a:gd name="connsiteX326" fmla="*/ 10975939 w 16876714"/>
              <a:gd name="connsiteY326" fmla="*/ 32421 h 44233"/>
              <a:gd name="connsiteX327" fmla="*/ 10983405 w 16876714"/>
              <a:gd name="connsiteY327" fmla="*/ 43496 h 44233"/>
              <a:gd name="connsiteX328" fmla="*/ 10987925 w 16876714"/>
              <a:gd name="connsiteY328" fmla="*/ 40449 h 44233"/>
              <a:gd name="connsiteX329" fmla="*/ 11031011 w 16876714"/>
              <a:gd name="connsiteY329" fmla="*/ 31750 h 44233"/>
              <a:gd name="connsiteX330" fmla="*/ 11074100 w 16876714"/>
              <a:gd name="connsiteY330" fmla="*/ 40449 h 44233"/>
              <a:gd name="connsiteX331" fmla="*/ 11079433 w 16876714"/>
              <a:gd name="connsiteY331" fmla="*/ 44045 h 44233"/>
              <a:gd name="connsiteX332" fmla="*/ 11087270 w 16876714"/>
              <a:gd name="connsiteY332" fmla="*/ 32421 h 44233"/>
              <a:gd name="connsiteX333" fmla="*/ 11165543 w 16876714"/>
              <a:gd name="connsiteY333" fmla="*/ 0 h 44233"/>
              <a:gd name="connsiteX334" fmla="*/ 11243816 w 16876714"/>
              <a:gd name="connsiteY334" fmla="*/ 32421 h 44233"/>
              <a:gd name="connsiteX335" fmla="*/ 11251283 w 16876714"/>
              <a:gd name="connsiteY335" fmla="*/ 43496 h 44233"/>
              <a:gd name="connsiteX336" fmla="*/ 11255803 w 16876714"/>
              <a:gd name="connsiteY336" fmla="*/ 40449 h 44233"/>
              <a:gd name="connsiteX337" fmla="*/ 11298891 w 16876714"/>
              <a:gd name="connsiteY337" fmla="*/ 31750 h 44233"/>
              <a:gd name="connsiteX338" fmla="*/ 11341978 w 16876714"/>
              <a:gd name="connsiteY338" fmla="*/ 40449 h 44233"/>
              <a:gd name="connsiteX339" fmla="*/ 11347313 w 16876714"/>
              <a:gd name="connsiteY339" fmla="*/ 44045 h 44233"/>
              <a:gd name="connsiteX340" fmla="*/ 11355149 w 16876714"/>
              <a:gd name="connsiteY340" fmla="*/ 32421 h 44233"/>
              <a:gd name="connsiteX341" fmla="*/ 11433422 w 16876714"/>
              <a:gd name="connsiteY341" fmla="*/ 0 h 44233"/>
              <a:gd name="connsiteX342" fmla="*/ 11511695 w 16876714"/>
              <a:gd name="connsiteY342" fmla="*/ 32421 h 44233"/>
              <a:gd name="connsiteX343" fmla="*/ 11519161 w 16876714"/>
              <a:gd name="connsiteY343" fmla="*/ 43496 h 44233"/>
              <a:gd name="connsiteX344" fmla="*/ 11523682 w 16876714"/>
              <a:gd name="connsiteY344" fmla="*/ 40449 h 44233"/>
              <a:gd name="connsiteX345" fmla="*/ 11566769 w 16876714"/>
              <a:gd name="connsiteY345" fmla="*/ 31750 h 44233"/>
              <a:gd name="connsiteX346" fmla="*/ 11609856 w 16876714"/>
              <a:gd name="connsiteY346" fmla="*/ 40449 h 44233"/>
              <a:gd name="connsiteX347" fmla="*/ 11615190 w 16876714"/>
              <a:gd name="connsiteY347" fmla="*/ 44045 h 44233"/>
              <a:gd name="connsiteX348" fmla="*/ 11623027 w 16876714"/>
              <a:gd name="connsiteY348" fmla="*/ 32421 h 44233"/>
              <a:gd name="connsiteX349" fmla="*/ 11701300 w 16876714"/>
              <a:gd name="connsiteY349" fmla="*/ 0 h 44233"/>
              <a:gd name="connsiteX350" fmla="*/ 11779572 w 16876714"/>
              <a:gd name="connsiteY350" fmla="*/ 32421 h 44233"/>
              <a:gd name="connsiteX351" fmla="*/ 11787039 w 16876714"/>
              <a:gd name="connsiteY351" fmla="*/ 43496 h 44233"/>
              <a:gd name="connsiteX352" fmla="*/ 11791559 w 16876714"/>
              <a:gd name="connsiteY352" fmla="*/ 40449 h 44233"/>
              <a:gd name="connsiteX353" fmla="*/ 11834647 w 16876714"/>
              <a:gd name="connsiteY353" fmla="*/ 31750 h 44233"/>
              <a:gd name="connsiteX354" fmla="*/ 11877731 w 16876714"/>
              <a:gd name="connsiteY354" fmla="*/ 40449 h 44233"/>
              <a:gd name="connsiteX355" fmla="*/ 11883063 w 16876714"/>
              <a:gd name="connsiteY355" fmla="*/ 44044 h 44233"/>
              <a:gd name="connsiteX356" fmla="*/ 11890900 w 16876714"/>
              <a:gd name="connsiteY356" fmla="*/ 32421 h 44233"/>
              <a:gd name="connsiteX357" fmla="*/ 11969171 w 16876714"/>
              <a:gd name="connsiteY357" fmla="*/ 0 h 44233"/>
              <a:gd name="connsiteX358" fmla="*/ 12047444 w 16876714"/>
              <a:gd name="connsiteY358" fmla="*/ 32421 h 44233"/>
              <a:gd name="connsiteX359" fmla="*/ 12054912 w 16876714"/>
              <a:gd name="connsiteY359" fmla="*/ 43497 h 44233"/>
              <a:gd name="connsiteX360" fmla="*/ 12059434 w 16876714"/>
              <a:gd name="connsiteY360" fmla="*/ 40449 h 44233"/>
              <a:gd name="connsiteX361" fmla="*/ 12102521 w 16876714"/>
              <a:gd name="connsiteY361" fmla="*/ 31750 h 44233"/>
              <a:gd name="connsiteX362" fmla="*/ 12145609 w 16876714"/>
              <a:gd name="connsiteY362" fmla="*/ 40449 h 44233"/>
              <a:gd name="connsiteX363" fmla="*/ 12150940 w 16876714"/>
              <a:gd name="connsiteY363" fmla="*/ 44043 h 44233"/>
              <a:gd name="connsiteX364" fmla="*/ 12158776 w 16876714"/>
              <a:gd name="connsiteY364" fmla="*/ 32421 h 44233"/>
              <a:gd name="connsiteX365" fmla="*/ 12237049 w 16876714"/>
              <a:gd name="connsiteY365" fmla="*/ 0 h 44233"/>
              <a:gd name="connsiteX366" fmla="*/ 12315322 w 16876714"/>
              <a:gd name="connsiteY366" fmla="*/ 32421 h 44233"/>
              <a:gd name="connsiteX367" fmla="*/ 12322790 w 16876714"/>
              <a:gd name="connsiteY367" fmla="*/ 43497 h 44233"/>
              <a:gd name="connsiteX368" fmla="*/ 12327312 w 16876714"/>
              <a:gd name="connsiteY368" fmla="*/ 40449 h 44233"/>
              <a:gd name="connsiteX369" fmla="*/ 12370399 w 16876714"/>
              <a:gd name="connsiteY369" fmla="*/ 31750 h 44233"/>
              <a:gd name="connsiteX370" fmla="*/ 12413487 w 16876714"/>
              <a:gd name="connsiteY370" fmla="*/ 40449 h 44233"/>
              <a:gd name="connsiteX371" fmla="*/ 12418819 w 16876714"/>
              <a:gd name="connsiteY371" fmla="*/ 44044 h 44233"/>
              <a:gd name="connsiteX372" fmla="*/ 12426655 w 16876714"/>
              <a:gd name="connsiteY372" fmla="*/ 32421 h 44233"/>
              <a:gd name="connsiteX373" fmla="*/ 12504928 w 16876714"/>
              <a:gd name="connsiteY373" fmla="*/ 0 h 44233"/>
              <a:gd name="connsiteX374" fmla="*/ 12583201 w 16876714"/>
              <a:gd name="connsiteY374" fmla="*/ 32421 h 44233"/>
              <a:gd name="connsiteX375" fmla="*/ 12590669 w 16876714"/>
              <a:gd name="connsiteY375" fmla="*/ 43497 h 44233"/>
              <a:gd name="connsiteX376" fmla="*/ 12595191 w 16876714"/>
              <a:gd name="connsiteY376" fmla="*/ 40449 h 44233"/>
              <a:gd name="connsiteX377" fmla="*/ 12638278 w 16876714"/>
              <a:gd name="connsiteY377" fmla="*/ 31750 h 44233"/>
              <a:gd name="connsiteX378" fmla="*/ 12681366 w 16876714"/>
              <a:gd name="connsiteY378" fmla="*/ 40449 h 44233"/>
              <a:gd name="connsiteX379" fmla="*/ 12686697 w 16876714"/>
              <a:gd name="connsiteY379" fmla="*/ 44043 h 44233"/>
              <a:gd name="connsiteX380" fmla="*/ 12694533 w 16876714"/>
              <a:gd name="connsiteY380" fmla="*/ 32421 h 44233"/>
              <a:gd name="connsiteX381" fmla="*/ 12772806 w 16876714"/>
              <a:gd name="connsiteY381" fmla="*/ 0 h 44233"/>
              <a:gd name="connsiteX382" fmla="*/ 12851079 w 16876714"/>
              <a:gd name="connsiteY382" fmla="*/ 32421 h 44233"/>
              <a:gd name="connsiteX383" fmla="*/ 12858547 w 16876714"/>
              <a:gd name="connsiteY383" fmla="*/ 43497 h 44233"/>
              <a:gd name="connsiteX384" fmla="*/ 12863069 w 16876714"/>
              <a:gd name="connsiteY384" fmla="*/ 40449 h 44233"/>
              <a:gd name="connsiteX385" fmla="*/ 12906156 w 16876714"/>
              <a:gd name="connsiteY385" fmla="*/ 31750 h 44233"/>
              <a:gd name="connsiteX386" fmla="*/ 12949244 w 16876714"/>
              <a:gd name="connsiteY386" fmla="*/ 40449 h 44233"/>
              <a:gd name="connsiteX387" fmla="*/ 12954575 w 16876714"/>
              <a:gd name="connsiteY387" fmla="*/ 44043 h 44233"/>
              <a:gd name="connsiteX388" fmla="*/ 12962411 w 16876714"/>
              <a:gd name="connsiteY388" fmla="*/ 32421 h 44233"/>
              <a:gd name="connsiteX389" fmla="*/ 13040684 w 16876714"/>
              <a:gd name="connsiteY389" fmla="*/ 0 h 44233"/>
              <a:gd name="connsiteX390" fmla="*/ 13118957 w 16876714"/>
              <a:gd name="connsiteY390" fmla="*/ 32421 h 44233"/>
              <a:gd name="connsiteX391" fmla="*/ 13126425 w 16876714"/>
              <a:gd name="connsiteY391" fmla="*/ 43497 h 44233"/>
              <a:gd name="connsiteX392" fmla="*/ 13130947 w 16876714"/>
              <a:gd name="connsiteY392" fmla="*/ 40449 h 44233"/>
              <a:gd name="connsiteX393" fmla="*/ 13174034 w 16876714"/>
              <a:gd name="connsiteY393" fmla="*/ 31750 h 44233"/>
              <a:gd name="connsiteX394" fmla="*/ 13217122 w 16876714"/>
              <a:gd name="connsiteY394" fmla="*/ 40449 h 44233"/>
              <a:gd name="connsiteX395" fmla="*/ 13222454 w 16876714"/>
              <a:gd name="connsiteY395" fmla="*/ 44044 h 44233"/>
              <a:gd name="connsiteX396" fmla="*/ 13230290 w 16876714"/>
              <a:gd name="connsiteY396" fmla="*/ 32421 h 44233"/>
              <a:gd name="connsiteX397" fmla="*/ 13308563 w 16876714"/>
              <a:gd name="connsiteY397" fmla="*/ 0 h 44233"/>
              <a:gd name="connsiteX398" fmla="*/ 13386836 w 16876714"/>
              <a:gd name="connsiteY398" fmla="*/ 32421 h 44233"/>
              <a:gd name="connsiteX399" fmla="*/ 13394304 w 16876714"/>
              <a:gd name="connsiteY399" fmla="*/ 43497 h 44233"/>
              <a:gd name="connsiteX400" fmla="*/ 13398826 w 16876714"/>
              <a:gd name="connsiteY400" fmla="*/ 40449 h 44233"/>
              <a:gd name="connsiteX401" fmla="*/ 13441913 w 16876714"/>
              <a:gd name="connsiteY401" fmla="*/ 31750 h 44233"/>
              <a:gd name="connsiteX402" fmla="*/ 13485001 w 16876714"/>
              <a:gd name="connsiteY402" fmla="*/ 40449 h 44233"/>
              <a:gd name="connsiteX403" fmla="*/ 13490332 w 16876714"/>
              <a:gd name="connsiteY403" fmla="*/ 44043 h 44233"/>
              <a:gd name="connsiteX404" fmla="*/ 13498168 w 16876714"/>
              <a:gd name="connsiteY404" fmla="*/ 32421 h 44233"/>
              <a:gd name="connsiteX405" fmla="*/ 13576441 w 16876714"/>
              <a:gd name="connsiteY405" fmla="*/ 0 h 44233"/>
              <a:gd name="connsiteX406" fmla="*/ 13654714 w 16876714"/>
              <a:gd name="connsiteY406" fmla="*/ 32421 h 44233"/>
              <a:gd name="connsiteX407" fmla="*/ 13662182 w 16876714"/>
              <a:gd name="connsiteY407" fmla="*/ 43497 h 44233"/>
              <a:gd name="connsiteX408" fmla="*/ 13666704 w 16876714"/>
              <a:gd name="connsiteY408" fmla="*/ 40449 h 44233"/>
              <a:gd name="connsiteX409" fmla="*/ 13709791 w 16876714"/>
              <a:gd name="connsiteY409" fmla="*/ 31750 h 44233"/>
              <a:gd name="connsiteX410" fmla="*/ 13752879 w 16876714"/>
              <a:gd name="connsiteY410" fmla="*/ 40449 h 44233"/>
              <a:gd name="connsiteX411" fmla="*/ 13758210 w 16876714"/>
              <a:gd name="connsiteY411" fmla="*/ 44043 h 44233"/>
              <a:gd name="connsiteX412" fmla="*/ 13766046 w 16876714"/>
              <a:gd name="connsiteY412" fmla="*/ 32421 h 44233"/>
              <a:gd name="connsiteX413" fmla="*/ 13844319 w 16876714"/>
              <a:gd name="connsiteY413" fmla="*/ 0 h 44233"/>
              <a:gd name="connsiteX414" fmla="*/ 13922592 w 16876714"/>
              <a:gd name="connsiteY414" fmla="*/ 32421 h 44233"/>
              <a:gd name="connsiteX415" fmla="*/ 13930060 w 16876714"/>
              <a:gd name="connsiteY415" fmla="*/ 43497 h 44233"/>
              <a:gd name="connsiteX416" fmla="*/ 13934582 w 16876714"/>
              <a:gd name="connsiteY416" fmla="*/ 40449 h 44233"/>
              <a:gd name="connsiteX417" fmla="*/ 13977669 w 16876714"/>
              <a:gd name="connsiteY417" fmla="*/ 31750 h 44233"/>
              <a:gd name="connsiteX418" fmla="*/ 14020757 w 16876714"/>
              <a:gd name="connsiteY418" fmla="*/ 40449 h 44233"/>
              <a:gd name="connsiteX419" fmla="*/ 14026089 w 16876714"/>
              <a:gd name="connsiteY419" fmla="*/ 44044 h 44233"/>
              <a:gd name="connsiteX420" fmla="*/ 14033925 w 16876714"/>
              <a:gd name="connsiteY420" fmla="*/ 32421 h 44233"/>
              <a:gd name="connsiteX421" fmla="*/ 14112198 w 16876714"/>
              <a:gd name="connsiteY421" fmla="*/ 0 h 44233"/>
              <a:gd name="connsiteX422" fmla="*/ 14190471 w 16876714"/>
              <a:gd name="connsiteY422" fmla="*/ 32421 h 44233"/>
              <a:gd name="connsiteX423" fmla="*/ 14197939 w 16876714"/>
              <a:gd name="connsiteY423" fmla="*/ 43497 h 44233"/>
              <a:gd name="connsiteX424" fmla="*/ 14202461 w 16876714"/>
              <a:gd name="connsiteY424" fmla="*/ 40449 h 44233"/>
              <a:gd name="connsiteX425" fmla="*/ 14245548 w 16876714"/>
              <a:gd name="connsiteY425" fmla="*/ 31750 h 44233"/>
              <a:gd name="connsiteX426" fmla="*/ 14288636 w 16876714"/>
              <a:gd name="connsiteY426" fmla="*/ 40449 h 44233"/>
              <a:gd name="connsiteX427" fmla="*/ 14293967 w 16876714"/>
              <a:gd name="connsiteY427" fmla="*/ 44043 h 44233"/>
              <a:gd name="connsiteX428" fmla="*/ 14301803 w 16876714"/>
              <a:gd name="connsiteY428" fmla="*/ 32421 h 44233"/>
              <a:gd name="connsiteX429" fmla="*/ 14380076 w 16876714"/>
              <a:gd name="connsiteY429" fmla="*/ 0 h 44233"/>
              <a:gd name="connsiteX430" fmla="*/ 14458349 w 16876714"/>
              <a:gd name="connsiteY430" fmla="*/ 32421 h 44233"/>
              <a:gd name="connsiteX431" fmla="*/ 14465817 w 16876714"/>
              <a:gd name="connsiteY431" fmla="*/ 43497 h 44233"/>
              <a:gd name="connsiteX432" fmla="*/ 14470339 w 16876714"/>
              <a:gd name="connsiteY432" fmla="*/ 40449 h 44233"/>
              <a:gd name="connsiteX433" fmla="*/ 14513426 w 16876714"/>
              <a:gd name="connsiteY433" fmla="*/ 31750 h 44233"/>
              <a:gd name="connsiteX434" fmla="*/ 14556514 w 16876714"/>
              <a:gd name="connsiteY434" fmla="*/ 40449 h 44233"/>
              <a:gd name="connsiteX435" fmla="*/ 14561845 w 16876714"/>
              <a:gd name="connsiteY435" fmla="*/ 44043 h 44233"/>
              <a:gd name="connsiteX436" fmla="*/ 14569681 w 16876714"/>
              <a:gd name="connsiteY436" fmla="*/ 32421 h 44233"/>
              <a:gd name="connsiteX437" fmla="*/ 14647954 w 16876714"/>
              <a:gd name="connsiteY437" fmla="*/ 0 h 44233"/>
              <a:gd name="connsiteX438" fmla="*/ 14726227 w 16876714"/>
              <a:gd name="connsiteY438" fmla="*/ 32421 h 44233"/>
              <a:gd name="connsiteX439" fmla="*/ 14733695 w 16876714"/>
              <a:gd name="connsiteY439" fmla="*/ 43497 h 44233"/>
              <a:gd name="connsiteX440" fmla="*/ 14738217 w 16876714"/>
              <a:gd name="connsiteY440" fmla="*/ 40449 h 44233"/>
              <a:gd name="connsiteX441" fmla="*/ 14781304 w 16876714"/>
              <a:gd name="connsiteY441" fmla="*/ 31750 h 44233"/>
              <a:gd name="connsiteX442" fmla="*/ 14824392 w 16876714"/>
              <a:gd name="connsiteY442" fmla="*/ 40449 h 44233"/>
              <a:gd name="connsiteX443" fmla="*/ 14829724 w 16876714"/>
              <a:gd name="connsiteY443" fmla="*/ 44044 h 44233"/>
              <a:gd name="connsiteX444" fmla="*/ 14837560 w 16876714"/>
              <a:gd name="connsiteY444" fmla="*/ 32421 h 44233"/>
              <a:gd name="connsiteX445" fmla="*/ 14915833 w 16876714"/>
              <a:gd name="connsiteY445" fmla="*/ 0 h 44233"/>
              <a:gd name="connsiteX446" fmla="*/ 14994106 w 16876714"/>
              <a:gd name="connsiteY446" fmla="*/ 32421 h 44233"/>
              <a:gd name="connsiteX447" fmla="*/ 15001574 w 16876714"/>
              <a:gd name="connsiteY447" fmla="*/ 43497 h 44233"/>
              <a:gd name="connsiteX448" fmla="*/ 15006096 w 16876714"/>
              <a:gd name="connsiteY448" fmla="*/ 40449 h 44233"/>
              <a:gd name="connsiteX449" fmla="*/ 15049183 w 16876714"/>
              <a:gd name="connsiteY449" fmla="*/ 31750 h 44233"/>
              <a:gd name="connsiteX450" fmla="*/ 15092271 w 16876714"/>
              <a:gd name="connsiteY450" fmla="*/ 40449 h 44233"/>
              <a:gd name="connsiteX451" fmla="*/ 15097602 w 16876714"/>
              <a:gd name="connsiteY451" fmla="*/ 44043 h 44233"/>
              <a:gd name="connsiteX452" fmla="*/ 15105438 w 16876714"/>
              <a:gd name="connsiteY452" fmla="*/ 32421 h 44233"/>
              <a:gd name="connsiteX453" fmla="*/ 15183711 w 16876714"/>
              <a:gd name="connsiteY453" fmla="*/ 0 h 44233"/>
              <a:gd name="connsiteX454" fmla="*/ 15261984 w 16876714"/>
              <a:gd name="connsiteY454" fmla="*/ 32421 h 44233"/>
              <a:gd name="connsiteX455" fmla="*/ 15269452 w 16876714"/>
              <a:gd name="connsiteY455" fmla="*/ 43497 h 44233"/>
              <a:gd name="connsiteX456" fmla="*/ 15273974 w 16876714"/>
              <a:gd name="connsiteY456" fmla="*/ 40449 h 44233"/>
              <a:gd name="connsiteX457" fmla="*/ 15317061 w 16876714"/>
              <a:gd name="connsiteY457" fmla="*/ 31750 h 44233"/>
              <a:gd name="connsiteX458" fmla="*/ 15360149 w 16876714"/>
              <a:gd name="connsiteY458" fmla="*/ 40449 h 44233"/>
              <a:gd name="connsiteX459" fmla="*/ 15365480 w 16876714"/>
              <a:gd name="connsiteY459" fmla="*/ 44043 h 44233"/>
              <a:gd name="connsiteX460" fmla="*/ 15373316 w 16876714"/>
              <a:gd name="connsiteY460" fmla="*/ 32421 h 44233"/>
              <a:gd name="connsiteX461" fmla="*/ 15451589 w 16876714"/>
              <a:gd name="connsiteY461" fmla="*/ 0 h 44233"/>
              <a:gd name="connsiteX462" fmla="*/ 15529862 w 16876714"/>
              <a:gd name="connsiteY462" fmla="*/ 32421 h 44233"/>
              <a:gd name="connsiteX463" fmla="*/ 15537330 w 16876714"/>
              <a:gd name="connsiteY463" fmla="*/ 43497 h 44233"/>
              <a:gd name="connsiteX464" fmla="*/ 15541852 w 16876714"/>
              <a:gd name="connsiteY464" fmla="*/ 40449 h 44233"/>
              <a:gd name="connsiteX465" fmla="*/ 15584939 w 16876714"/>
              <a:gd name="connsiteY465" fmla="*/ 31750 h 44233"/>
              <a:gd name="connsiteX466" fmla="*/ 15628027 w 16876714"/>
              <a:gd name="connsiteY466" fmla="*/ 40449 h 44233"/>
              <a:gd name="connsiteX467" fmla="*/ 15633359 w 16876714"/>
              <a:gd name="connsiteY467" fmla="*/ 44044 h 44233"/>
              <a:gd name="connsiteX468" fmla="*/ 15641195 w 16876714"/>
              <a:gd name="connsiteY468" fmla="*/ 32421 h 44233"/>
              <a:gd name="connsiteX469" fmla="*/ 15719468 w 16876714"/>
              <a:gd name="connsiteY469" fmla="*/ 0 h 44233"/>
              <a:gd name="connsiteX470" fmla="*/ 15797741 w 16876714"/>
              <a:gd name="connsiteY470" fmla="*/ 32421 h 44233"/>
              <a:gd name="connsiteX471" fmla="*/ 15805209 w 16876714"/>
              <a:gd name="connsiteY471" fmla="*/ 43497 h 44233"/>
              <a:gd name="connsiteX472" fmla="*/ 15809731 w 16876714"/>
              <a:gd name="connsiteY472" fmla="*/ 40449 h 44233"/>
              <a:gd name="connsiteX473" fmla="*/ 15852818 w 16876714"/>
              <a:gd name="connsiteY473" fmla="*/ 31750 h 44233"/>
              <a:gd name="connsiteX474" fmla="*/ 15895906 w 16876714"/>
              <a:gd name="connsiteY474" fmla="*/ 40449 h 44233"/>
              <a:gd name="connsiteX475" fmla="*/ 15901238 w 16876714"/>
              <a:gd name="connsiteY475" fmla="*/ 44043 h 44233"/>
              <a:gd name="connsiteX476" fmla="*/ 15909074 w 16876714"/>
              <a:gd name="connsiteY476" fmla="*/ 32421 h 44233"/>
              <a:gd name="connsiteX477" fmla="*/ 15987346 w 16876714"/>
              <a:gd name="connsiteY477" fmla="*/ 0 h 44233"/>
              <a:gd name="connsiteX478" fmla="*/ 16065618 w 16876714"/>
              <a:gd name="connsiteY478" fmla="*/ 32421 h 44233"/>
              <a:gd name="connsiteX479" fmla="*/ 16073086 w 16876714"/>
              <a:gd name="connsiteY479" fmla="*/ 43497 h 44233"/>
              <a:gd name="connsiteX480" fmla="*/ 16077610 w 16876714"/>
              <a:gd name="connsiteY480" fmla="*/ 40449 h 44233"/>
              <a:gd name="connsiteX481" fmla="*/ 16120698 w 16876714"/>
              <a:gd name="connsiteY481" fmla="*/ 31750 h 44233"/>
              <a:gd name="connsiteX482" fmla="*/ 16163782 w 16876714"/>
              <a:gd name="connsiteY482" fmla="*/ 40449 h 44233"/>
              <a:gd name="connsiteX483" fmla="*/ 16169114 w 16876714"/>
              <a:gd name="connsiteY483" fmla="*/ 44043 h 44233"/>
              <a:gd name="connsiteX484" fmla="*/ 16176950 w 16876714"/>
              <a:gd name="connsiteY484" fmla="*/ 32421 h 44233"/>
              <a:gd name="connsiteX485" fmla="*/ 16255226 w 16876714"/>
              <a:gd name="connsiteY485" fmla="*/ 0 h 44233"/>
              <a:gd name="connsiteX486" fmla="*/ 16333498 w 16876714"/>
              <a:gd name="connsiteY486" fmla="*/ 32421 h 44233"/>
              <a:gd name="connsiteX487" fmla="*/ 16340966 w 16876714"/>
              <a:gd name="connsiteY487" fmla="*/ 43497 h 44233"/>
              <a:gd name="connsiteX488" fmla="*/ 16345486 w 16876714"/>
              <a:gd name="connsiteY488" fmla="*/ 40449 h 44233"/>
              <a:gd name="connsiteX489" fmla="*/ 16388574 w 16876714"/>
              <a:gd name="connsiteY489" fmla="*/ 31750 h 44233"/>
              <a:gd name="connsiteX490" fmla="*/ 16431662 w 16876714"/>
              <a:gd name="connsiteY490" fmla="*/ 40449 h 44233"/>
              <a:gd name="connsiteX491" fmla="*/ 16436994 w 16876714"/>
              <a:gd name="connsiteY491" fmla="*/ 44044 h 44233"/>
              <a:gd name="connsiteX492" fmla="*/ 16444830 w 16876714"/>
              <a:gd name="connsiteY492" fmla="*/ 32421 h 44233"/>
              <a:gd name="connsiteX493" fmla="*/ 16523102 w 16876714"/>
              <a:gd name="connsiteY493" fmla="*/ 0 h 44233"/>
              <a:gd name="connsiteX494" fmla="*/ 16601378 w 16876714"/>
              <a:gd name="connsiteY494" fmla="*/ 32421 h 44233"/>
              <a:gd name="connsiteX495" fmla="*/ 16608846 w 16876714"/>
              <a:gd name="connsiteY495" fmla="*/ 43497 h 44233"/>
              <a:gd name="connsiteX496" fmla="*/ 16613366 w 16876714"/>
              <a:gd name="connsiteY496" fmla="*/ 40449 h 44233"/>
              <a:gd name="connsiteX497" fmla="*/ 16656454 w 16876714"/>
              <a:gd name="connsiteY497" fmla="*/ 31750 h 44233"/>
              <a:gd name="connsiteX498" fmla="*/ 16699542 w 16876714"/>
              <a:gd name="connsiteY498" fmla="*/ 40449 h 44233"/>
              <a:gd name="connsiteX499" fmla="*/ 16704866 w 16876714"/>
              <a:gd name="connsiteY499" fmla="*/ 44040 h 44233"/>
              <a:gd name="connsiteX500" fmla="*/ 16712702 w 16876714"/>
              <a:gd name="connsiteY500" fmla="*/ 32421 h 44233"/>
              <a:gd name="connsiteX501" fmla="*/ 16790974 w 16876714"/>
              <a:gd name="connsiteY501" fmla="*/ 0 h 44233"/>
              <a:gd name="connsiteX502" fmla="*/ 16869246 w 16876714"/>
              <a:gd name="connsiteY502" fmla="*/ 32421 h 44233"/>
              <a:gd name="connsiteX503" fmla="*/ 16876714 w 16876714"/>
              <a:gd name="connsiteY503" fmla="*/ 43497 h 44233"/>
              <a:gd name="connsiteX0" fmla="*/ 0 w 16876714"/>
              <a:gd name="connsiteY0" fmla="*/ 43496 h 44233"/>
              <a:gd name="connsiteX1" fmla="*/ 90694 w 16876714"/>
              <a:gd name="connsiteY1" fmla="*/ 40449 h 44233"/>
              <a:gd name="connsiteX2" fmla="*/ 96028 w 16876714"/>
              <a:gd name="connsiteY2" fmla="*/ 44044 h 44233"/>
              <a:gd name="connsiteX3" fmla="*/ 103865 w 16876714"/>
              <a:gd name="connsiteY3" fmla="*/ 32421 h 44233"/>
              <a:gd name="connsiteX4" fmla="*/ 182138 w 16876714"/>
              <a:gd name="connsiteY4" fmla="*/ 0 h 44233"/>
              <a:gd name="connsiteX5" fmla="*/ 260411 w 16876714"/>
              <a:gd name="connsiteY5" fmla="*/ 32421 h 44233"/>
              <a:gd name="connsiteX6" fmla="*/ 267878 w 16876714"/>
              <a:gd name="connsiteY6" fmla="*/ 43496 h 44233"/>
              <a:gd name="connsiteX7" fmla="*/ 272398 w 16876714"/>
              <a:gd name="connsiteY7" fmla="*/ 40449 h 44233"/>
              <a:gd name="connsiteX8" fmla="*/ 315485 w 16876714"/>
              <a:gd name="connsiteY8" fmla="*/ 31750 h 44233"/>
              <a:gd name="connsiteX9" fmla="*/ 358573 w 16876714"/>
              <a:gd name="connsiteY9" fmla="*/ 40449 h 44233"/>
              <a:gd name="connsiteX10" fmla="*/ 363906 w 16876714"/>
              <a:gd name="connsiteY10" fmla="*/ 44045 h 44233"/>
              <a:gd name="connsiteX11" fmla="*/ 371744 w 16876714"/>
              <a:gd name="connsiteY11" fmla="*/ 32421 h 44233"/>
              <a:gd name="connsiteX12" fmla="*/ 450017 w 16876714"/>
              <a:gd name="connsiteY12" fmla="*/ 0 h 44233"/>
              <a:gd name="connsiteX13" fmla="*/ 528290 w 16876714"/>
              <a:gd name="connsiteY13" fmla="*/ 32421 h 44233"/>
              <a:gd name="connsiteX14" fmla="*/ 535757 w 16876714"/>
              <a:gd name="connsiteY14" fmla="*/ 43496 h 44233"/>
              <a:gd name="connsiteX15" fmla="*/ 540277 w 16876714"/>
              <a:gd name="connsiteY15" fmla="*/ 40449 h 44233"/>
              <a:gd name="connsiteX16" fmla="*/ 583365 w 16876714"/>
              <a:gd name="connsiteY16" fmla="*/ 31750 h 44233"/>
              <a:gd name="connsiteX17" fmla="*/ 626452 w 16876714"/>
              <a:gd name="connsiteY17" fmla="*/ 40449 h 44233"/>
              <a:gd name="connsiteX18" fmla="*/ 631786 w 16876714"/>
              <a:gd name="connsiteY18" fmla="*/ 44045 h 44233"/>
              <a:gd name="connsiteX19" fmla="*/ 639623 w 16876714"/>
              <a:gd name="connsiteY19" fmla="*/ 32421 h 44233"/>
              <a:gd name="connsiteX20" fmla="*/ 717896 w 16876714"/>
              <a:gd name="connsiteY20" fmla="*/ 0 h 44233"/>
              <a:gd name="connsiteX21" fmla="*/ 796169 w 16876714"/>
              <a:gd name="connsiteY21" fmla="*/ 32421 h 44233"/>
              <a:gd name="connsiteX22" fmla="*/ 803637 w 16876714"/>
              <a:gd name="connsiteY22" fmla="*/ 43496 h 44233"/>
              <a:gd name="connsiteX23" fmla="*/ 808156 w 16876714"/>
              <a:gd name="connsiteY23" fmla="*/ 40449 h 44233"/>
              <a:gd name="connsiteX24" fmla="*/ 851244 w 16876714"/>
              <a:gd name="connsiteY24" fmla="*/ 31750 h 44233"/>
              <a:gd name="connsiteX25" fmla="*/ 894331 w 16876714"/>
              <a:gd name="connsiteY25" fmla="*/ 40449 h 44233"/>
              <a:gd name="connsiteX26" fmla="*/ 899664 w 16876714"/>
              <a:gd name="connsiteY26" fmla="*/ 44045 h 44233"/>
              <a:gd name="connsiteX27" fmla="*/ 907502 w 16876714"/>
              <a:gd name="connsiteY27" fmla="*/ 32421 h 44233"/>
              <a:gd name="connsiteX28" fmla="*/ 985775 w 16876714"/>
              <a:gd name="connsiteY28" fmla="*/ 0 h 44233"/>
              <a:gd name="connsiteX29" fmla="*/ 1064048 w 16876714"/>
              <a:gd name="connsiteY29" fmla="*/ 32421 h 44233"/>
              <a:gd name="connsiteX30" fmla="*/ 1071515 w 16876714"/>
              <a:gd name="connsiteY30" fmla="*/ 43496 h 44233"/>
              <a:gd name="connsiteX31" fmla="*/ 1076035 w 16876714"/>
              <a:gd name="connsiteY31" fmla="*/ 40449 h 44233"/>
              <a:gd name="connsiteX32" fmla="*/ 1119122 w 16876714"/>
              <a:gd name="connsiteY32" fmla="*/ 31750 h 44233"/>
              <a:gd name="connsiteX33" fmla="*/ 1162210 w 16876714"/>
              <a:gd name="connsiteY33" fmla="*/ 40449 h 44233"/>
              <a:gd name="connsiteX34" fmla="*/ 1167543 w 16876714"/>
              <a:gd name="connsiteY34" fmla="*/ 44045 h 44233"/>
              <a:gd name="connsiteX35" fmla="*/ 1175380 w 16876714"/>
              <a:gd name="connsiteY35" fmla="*/ 32421 h 44233"/>
              <a:gd name="connsiteX36" fmla="*/ 1253655 w 16876714"/>
              <a:gd name="connsiteY36" fmla="*/ 0 h 44233"/>
              <a:gd name="connsiteX37" fmla="*/ 1331927 w 16876714"/>
              <a:gd name="connsiteY37" fmla="*/ 32421 h 44233"/>
              <a:gd name="connsiteX38" fmla="*/ 1339394 w 16876714"/>
              <a:gd name="connsiteY38" fmla="*/ 43496 h 44233"/>
              <a:gd name="connsiteX39" fmla="*/ 1343914 w 16876714"/>
              <a:gd name="connsiteY39" fmla="*/ 40449 h 44233"/>
              <a:gd name="connsiteX40" fmla="*/ 1387001 w 16876714"/>
              <a:gd name="connsiteY40" fmla="*/ 31750 h 44233"/>
              <a:gd name="connsiteX41" fmla="*/ 1430088 w 16876714"/>
              <a:gd name="connsiteY41" fmla="*/ 40449 h 44233"/>
              <a:gd name="connsiteX42" fmla="*/ 1435422 w 16876714"/>
              <a:gd name="connsiteY42" fmla="*/ 44044 h 44233"/>
              <a:gd name="connsiteX43" fmla="*/ 1443258 w 16876714"/>
              <a:gd name="connsiteY43" fmla="*/ 32421 h 44233"/>
              <a:gd name="connsiteX44" fmla="*/ 1521532 w 16876714"/>
              <a:gd name="connsiteY44" fmla="*/ 0 h 44233"/>
              <a:gd name="connsiteX45" fmla="*/ 1599805 w 16876714"/>
              <a:gd name="connsiteY45" fmla="*/ 32421 h 44233"/>
              <a:gd name="connsiteX46" fmla="*/ 1607272 w 16876714"/>
              <a:gd name="connsiteY46" fmla="*/ 43496 h 44233"/>
              <a:gd name="connsiteX47" fmla="*/ 1611791 w 16876714"/>
              <a:gd name="connsiteY47" fmla="*/ 40449 h 44233"/>
              <a:gd name="connsiteX48" fmla="*/ 1654878 w 16876714"/>
              <a:gd name="connsiteY48" fmla="*/ 31750 h 44233"/>
              <a:gd name="connsiteX49" fmla="*/ 1697966 w 16876714"/>
              <a:gd name="connsiteY49" fmla="*/ 40449 h 44233"/>
              <a:gd name="connsiteX50" fmla="*/ 1703299 w 16876714"/>
              <a:gd name="connsiteY50" fmla="*/ 44044 h 44233"/>
              <a:gd name="connsiteX51" fmla="*/ 1711136 w 16876714"/>
              <a:gd name="connsiteY51" fmla="*/ 32421 h 44233"/>
              <a:gd name="connsiteX52" fmla="*/ 1789407 w 16876714"/>
              <a:gd name="connsiteY52" fmla="*/ 0 h 44233"/>
              <a:gd name="connsiteX53" fmla="*/ 1867682 w 16876714"/>
              <a:gd name="connsiteY53" fmla="*/ 32421 h 44233"/>
              <a:gd name="connsiteX54" fmla="*/ 1875149 w 16876714"/>
              <a:gd name="connsiteY54" fmla="*/ 43496 h 44233"/>
              <a:gd name="connsiteX55" fmla="*/ 1879668 w 16876714"/>
              <a:gd name="connsiteY55" fmla="*/ 40449 h 44233"/>
              <a:gd name="connsiteX56" fmla="*/ 1922757 w 16876714"/>
              <a:gd name="connsiteY56" fmla="*/ 31750 h 44233"/>
              <a:gd name="connsiteX57" fmla="*/ 1965843 w 16876714"/>
              <a:gd name="connsiteY57" fmla="*/ 40449 h 44233"/>
              <a:gd name="connsiteX58" fmla="*/ 1971178 w 16876714"/>
              <a:gd name="connsiteY58" fmla="*/ 44045 h 44233"/>
              <a:gd name="connsiteX59" fmla="*/ 1979014 w 16876714"/>
              <a:gd name="connsiteY59" fmla="*/ 32421 h 44233"/>
              <a:gd name="connsiteX60" fmla="*/ 2057287 w 16876714"/>
              <a:gd name="connsiteY60" fmla="*/ 0 h 44233"/>
              <a:gd name="connsiteX61" fmla="*/ 2135560 w 16876714"/>
              <a:gd name="connsiteY61" fmla="*/ 32421 h 44233"/>
              <a:gd name="connsiteX62" fmla="*/ 2143026 w 16876714"/>
              <a:gd name="connsiteY62" fmla="*/ 43496 h 44233"/>
              <a:gd name="connsiteX63" fmla="*/ 2147547 w 16876714"/>
              <a:gd name="connsiteY63" fmla="*/ 40449 h 44233"/>
              <a:gd name="connsiteX64" fmla="*/ 2190635 w 16876714"/>
              <a:gd name="connsiteY64" fmla="*/ 31750 h 44233"/>
              <a:gd name="connsiteX65" fmla="*/ 2233721 w 16876714"/>
              <a:gd name="connsiteY65" fmla="*/ 40449 h 44233"/>
              <a:gd name="connsiteX66" fmla="*/ 2239056 w 16876714"/>
              <a:gd name="connsiteY66" fmla="*/ 44045 h 44233"/>
              <a:gd name="connsiteX67" fmla="*/ 2246892 w 16876714"/>
              <a:gd name="connsiteY67" fmla="*/ 32421 h 44233"/>
              <a:gd name="connsiteX68" fmla="*/ 2325166 w 16876714"/>
              <a:gd name="connsiteY68" fmla="*/ 0 h 44233"/>
              <a:gd name="connsiteX69" fmla="*/ 2403439 w 16876714"/>
              <a:gd name="connsiteY69" fmla="*/ 32421 h 44233"/>
              <a:gd name="connsiteX70" fmla="*/ 2410905 w 16876714"/>
              <a:gd name="connsiteY70" fmla="*/ 43496 h 44233"/>
              <a:gd name="connsiteX71" fmla="*/ 2415425 w 16876714"/>
              <a:gd name="connsiteY71" fmla="*/ 40449 h 44233"/>
              <a:gd name="connsiteX72" fmla="*/ 2458511 w 16876714"/>
              <a:gd name="connsiteY72" fmla="*/ 31750 h 44233"/>
              <a:gd name="connsiteX73" fmla="*/ 2501600 w 16876714"/>
              <a:gd name="connsiteY73" fmla="*/ 40449 h 44233"/>
              <a:gd name="connsiteX74" fmla="*/ 2506933 w 16876714"/>
              <a:gd name="connsiteY74" fmla="*/ 44045 h 44233"/>
              <a:gd name="connsiteX75" fmla="*/ 2514770 w 16876714"/>
              <a:gd name="connsiteY75" fmla="*/ 32421 h 44233"/>
              <a:gd name="connsiteX76" fmla="*/ 2593043 w 16876714"/>
              <a:gd name="connsiteY76" fmla="*/ 0 h 44233"/>
              <a:gd name="connsiteX77" fmla="*/ 2671316 w 16876714"/>
              <a:gd name="connsiteY77" fmla="*/ 32421 h 44233"/>
              <a:gd name="connsiteX78" fmla="*/ 2678783 w 16876714"/>
              <a:gd name="connsiteY78" fmla="*/ 43496 h 44233"/>
              <a:gd name="connsiteX79" fmla="*/ 2683303 w 16876714"/>
              <a:gd name="connsiteY79" fmla="*/ 40449 h 44233"/>
              <a:gd name="connsiteX80" fmla="*/ 2726391 w 16876714"/>
              <a:gd name="connsiteY80" fmla="*/ 31750 h 44233"/>
              <a:gd name="connsiteX81" fmla="*/ 2769478 w 16876714"/>
              <a:gd name="connsiteY81" fmla="*/ 40449 h 44233"/>
              <a:gd name="connsiteX82" fmla="*/ 2774813 w 16876714"/>
              <a:gd name="connsiteY82" fmla="*/ 44045 h 44233"/>
              <a:gd name="connsiteX83" fmla="*/ 2782649 w 16876714"/>
              <a:gd name="connsiteY83" fmla="*/ 32421 h 44233"/>
              <a:gd name="connsiteX84" fmla="*/ 2860922 w 16876714"/>
              <a:gd name="connsiteY84" fmla="*/ 0 h 44233"/>
              <a:gd name="connsiteX85" fmla="*/ 2939195 w 16876714"/>
              <a:gd name="connsiteY85" fmla="*/ 32421 h 44233"/>
              <a:gd name="connsiteX86" fmla="*/ 2946661 w 16876714"/>
              <a:gd name="connsiteY86" fmla="*/ 43496 h 44233"/>
              <a:gd name="connsiteX87" fmla="*/ 2951182 w 16876714"/>
              <a:gd name="connsiteY87" fmla="*/ 40449 h 44233"/>
              <a:gd name="connsiteX88" fmla="*/ 2994269 w 16876714"/>
              <a:gd name="connsiteY88" fmla="*/ 31750 h 44233"/>
              <a:gd name="connsiteX89" fmla="*/ 3037356 w 16876714"/>
              <a:gd name="connsiteY89" fmla="*/ 40449 h 44233"/>
              <a:gd name="connsiteX90" fmla="*/ 3042690 w 16876714"/>
              <a:gd name="connsiteY90" fmla="*/ 44045 h 44233"/>
              <a:gd name="connsiteX91" fmla="*/ 3050527 w 16876714"/>
              <a:gd name="connsiteY91" fmla="*/ 32421 h 44233"/>
              <a:gd name="connsiteX92" fmla="*/ 3128800 w 16876714"/>
              <a:gd name="connsiteY92" fmla="*/ 0 h 44233"/>
              <a:gd name="connsiteX93" fmla="*/ 3207072 w 16876714"/>
              <a:gd name="connsiteY93" fmla="*/ 32421 h 44233"/>
              <a:gd name="connsiteX94" fmla="*/ 3214539 w 16876714"/>
              <a:gd name="connsiteY94" fmla="*/ 43496 h 44233"/>
              <a:gd name="connsiteX95" fmla="*/ 3219059 w 16876714"/>
              <a:gd name="connsiteY95" fmla="*/ 40449 h 44233"/>
              <a:gd name="connsiteX96" fmla="*/ 3262147 w 16876714"/>
              <a:gd name="connsiteY96" fmla="*/ 31750 h 44233"/>
              <a:gd name="connsiteX97" fmla="*/ 3305232 w 16876714"/>
              <a:gd name="connsiteY97" fmla="*/ 40449 h 44233"/>
              <a:gd name="connsiteX98" fmla="*/ 3310564 w 16876714"/>
              <a:gd name="connsiteY98" fmla="*/ 44044 h 44233"/>
              <a:gd name="connsiteX99" fmla="*/ 3318400 w 16876714"/>
              <a:gd name="connsiteY99" fmla="*/ 32421 h 44233"/>
              <a:gd name="connsiteX100" fmla="*/ 3396671 w 16876714"/>
              <a:gd name="connsiteY100" fmla="*/ 0 h 44233"/>
              <a:gd name="connsiteX101" fmla="*/ 3474945 w 16876714"/>
              <a:gd name="connsiteY101" fmla="*/ 32421 h 44233"/>
              <a:gd name="connsiteX102" fmla="*/ 3482412 w 16876714"/>
              <a:gd name="connsiteY102" fmla="*/ 43497 h 44233"/>
              <a:gd name="connsiteX103" fmla="*/ 3486935 w 16876714"/>
              <a:gd name="connsiteY103" fmla="*/ 40449 h 44233"/>
              <a:gd name="connsiteX104" fmla="*/ 3530021 w 16876714"/>
              <a:gd name="connsiteY104" fmla="*/ 31750 h 44233"/>
              <a:gd name="connsiteX105" fmla="*/ 3573110 w 16876714"/>
              <a:gd name="connsiteY105" fmla="*/ 40449 h 44233"/>
              <a:gd name="connsiteX106" fmla="*/ 3578441 w 16876714"/>
              <a:gd name="connsiteY106" fmla="*/ 44043 h 44233"/>
              <a:gd name="connsiteX107" fmla="*/ 3586277 w 16876714"/>
              <a:gd name="connsiteY107" fmla="*/ 32421 h 44233"/>
              <a:gd name="connsiteX108" fmla="*/ 3664549 w 16876714"/>
              <a:gd name="connsiteY108" fmla="*/ 0 h 44233"/>
              <a:gd name="connsiteX109" fmla="*/ 3742823 w 16876714"/>
              <a:gd name="connsiteY109" fmla="*/ 32421 h 44233"/>
              <a:gd name="connsiteX110" fmla="*/ 3750290 w 16876714"/>
              <a:gd name="connsiteY110" fmla="*/ 43497 h 44233"/>
              <a:gd name="connsiteX111" fmla="*/ 3754813 w 16876714"/>
              <a:gd name="connsiteY111" fmla="*/ 40449 h 44233"/>
              <a:gd name="connsiteX112" fmla="*/ 3797899 w 16876714"/>
              <a:gd name="connsiteY112" fmla="*/ 31750 h 44233"/>
              <a:gd name="connsiteX113" fmla="*/ 3840988 w 16876714"/>
              <a:gd name="connsiteY113" fmla="*/ 40449 h 44233"/>
              <a:gd name="connsiteX114" fmla="*/ 3846320 w 16876714"/>
              <a:gd name="connsiteY114" fmla="*/ 44044 h 44233"/>
              <a:gd name="connsiteX115" fmla="*/ 3854155 w 16876714"/>
              <a:gd name="connsiteY115" fmla="*/ 32421 h 44233"/>
              <a:gd name="connsiteX116" fmla="*/ 3932428 w 16876714"/>
              <a:gd name="connsiteY116" fmla="*/ 0 h 44233"/>
              <a:gd name="connsiteX117" fmla="*/ 4010702 w 16876714"/>
              <a:gd name="connsiteY117" fmla="*/ 32421 h 44233"/>
              <a:gd name="connsiteX118" fmla="*/ 4018169 w 16876714"/>
              <a:gd name="connsiteY118" fmla="*/ 43497 h 44233"/>
              <a:gd name="connsiteX119" fmla="*/ 4022691 w 16876714"/>
              <a:gd name="connsiteY119" fmla="*/ 40449 h 44233"/>
              <a:gd name="connsiteX120" fmla="*/ 4065778 w 16876714"/>
              <a:gd name="connsiteY120" fmla="*/ 31750 h 44233"/>
              <a:gd name="connsiteX121" fmla="*/ 4108867 w 16876714"/>
              <a:gd name="connsiteY121" fmla="*/ 40449 h 44233"/>
              <a:gd name="connsiteX122" fmla="*/ 4114198 w 16876714"/>
              <a:gd name="connsiteY122" fmla="*/ 44043 h 44233"/>
              <a:gd name="connsiteX123" fmla="*/ 4122033 w 16876714"/>
              <a:gd name="connsiteY123" fmla="*/ 32421 h 44233"/>
              <a:gd name="connsiteX124" fmla="*/ 4200306 w 16876714"/>
              <a:gd name="connsiteY124" fmla="*/ 0 h 44233"/>
              <a:gd name="connsiteX125" fmla="*/ 4278580 w 16876714"/>
              <a:gd name="connsiteY125" fmla="*/ 32421 h 44233"/>
              <a:gd name="connsiteX126" fmla="*/ 4286047 w 16876714"/>
              <a:gd name="connsiteY126" fmla="*/ 43497 h 44233"/>
              <a:gd name="connsiteX127" fmla="*/ 4290569 w 16876714"/>
              <a:gd name="connsiteY127" fmla="*/ 40449 h 44233"/>
              <a:gd name="connsiteX128" fmla="*/ 4333656 w 16876714"/>
              <a:gd name="connsiteY128" fmla="*/ 31750 h 44233"/>
              <a:gd name="connsiteX129" fmla="*/ 4376745 w 16876714"/>
              <a:gd name="connsiteY129" fmla="*/ 40449 h 44233"/>
              <a:gd name="connsiteX130" fmla="*/ 4382076 w 16876714"/>
              <a:gd name="connsiteY130" fmla="*/ 44043 h 44233"/>
              <a:gd name="connsiteX131" fmla="*/ 4389911 w 16876714"/>
              <a:gd name="connsiteY131" fmla="*/ 32421 h 44233"/>
              <a:gd name="connsiteX132" fmla="*/ 4468184 w 16876714"/>
              <a:gd name="connsiteY132" fmla="*/ 0 h 44233"/>
              <a:gd name="connsiteX133" fmla="*/ 4546458 w 16876714"/>
              <a:gd name="connsiteY133" fmla="*/ 32421 h 44233"/>
              <a:gd name="connsiteX134" fmla="*/ 4553925 w 16876714"/>
              <a:gd name="connsiteY134" fmla="*/ 43497 h 44233"/>
              <a:gd name="connsiteX135" fmla="*/ 4558447 w 16876714"/>
              <a:gd name="connsiteY135" fmla="*/ 40449 h 44233"/>
              <a:gd name="connsiteX136" fmla="*/ 4601534 w 16876714"/>
              <a:gd name="connsiteY136" fmla="*/ 31750 h 44233"/>
              <a:gd name="connsiteX137" fmla="*/ 4644623 w 16876714"/>
              <a:gd name="connsiteY137" fmla="*/ 40449 h 44233"/>
              <a:gd name="connsiteX138" fmla="*/ 4649955 w 16876714"/>
              <a:gd name="connsiteY138" fmla="*/ 44044 h 44233"/>
              <a:gd name="connsiteX139" fmla="*/ 4657790 w 16876714"/>
              <a:gd name="connsiteY139" fmla="*/ 32421 h 44233"/>
              <a:gd name="connsiteX140" fmla="*/ 4736064 w 16876714"/>
              <a:gd name="connsiteY140" fmla="*/ 0 h 44233"/>
              <a:gd name="connsiteX141" fmla="*/ 4814337 w 16876714"/>
              <a:gd name="connsiteY141" fmla="*/ 32421 h 44233"/>
              <a:gd name="connsiteX142" fmla="*/ 4821804 w 16876714"/>
              <a:gd name="connsiteY142" fmla="*/ 43497 h 44233"/>
              <a:gd name="connsiteX143" fmla="*/ 4826326 w 16876714"/>
              <a:gd name="connsiteY143" fmla="*/ 40449 h 44233"/>
              <a:gd name="connsiteX144" fmla="*/ 4869413 w 16876714"/>
              <a:gd name="connsiteY144" fmla="*/ 31750 h 44233"/>
              <a:gd name="connsiteX145" fmla="*/ 4912502 w 16876714"/>
              <a:gd name="connsiteY145" fmla="*/ 40449 h 44233"/>
              <a:gd name="connsiteX146" fmla="*/ 4917833 w 16876714"/>
              <a:gd name="connsiteY146" fmla="*/ 44043 h 44233"/>
              <a:gd name="connsiteX147" fmla="*/ 4925668 w 16876714"/>
              <a:gd name="connsiteY147" fmla="*/ 32421 h 44233"/>
              <a:gd name="connsiteX148" fmla="*/ 5003941 w 16876714"/>
              <a:gd name="connsiteY148" fmla="*/ 0 h 44233"/>
              <a:gd name="connsiteX149" fmla="*/ 5082215 w 16876714"/>
              <a:gd name="connsiteY149" fmla="*/ 32421 h 44233"/>
              <a:gd name="connsiteX150" fmla="*/ 5089682 w 16876714"/>
              <a:gd name="connsiteY150" fmla="*/ 43497 h 44233"/>
              <a:gd name="connsiteX151" fmla="*/ 5094204 w 16876714"/>
              <a:gd name="connsiteY151" fmla="*/ 40449 h 44233"/>
              <a:gd name="connsiteX152" fmla="*/ 5137291 w 16876714"/>
              <a:gd name="connsiteY152" fmla="*/ 31750 h 44233"/>
              <a:gd name="connsiteX153" fmla="*/ 5180380 w 16876714"/>
              <a:gd name="connsiteY153" fmla="*/ 40449 h 44233"/>
              <a:gd name="connsiteX154" fmla="*/ 5185711 w 16876714"/>
              <a:gd name="connsiteY154" fmla="*/ 44043 h 44233"/>
              <a:gd name="connsiteX155" fmla="*/ 5193546 w 16876714"/>
              <a:gd name="connsiteY155" fmla="*/ 32421 h 44233"/>
              <a:gd name="connsiteX156" fmla="*/ 5271819 w 16876714"/>
              <a:gd name="connsiteY156" fmla="*/ 0 h 44233"/>
              <a:gd name="connsiteX157" fmla="*/ 5350093 w 16876714"/>
              <a:gd name="connsiteY157" fmla="*/ 32421 h 44233"/>
              <a:gd name="connsiteX158" fmla="*/ 5357560 w 16876714"/>
              <a:gd name="connsiteY158" fmla="*/ 43497 h 44233"/>
              <a:gd name="connsiteX159" fmla="*/ 5362082 w 16876714"/>
              <a:gd name="connsiteY159" fmla="*/ 40449 h 44233"/>
              <a:gd name="connsiteX160" fmla="*/ 5405169 w 16876714"/>
              <a:gd name="connsiteY160" fmla="*/ 31750 h 44233"/>
              <a:gd name="connsiteX161" fmla="*/ 5448258 w 16876714"/>
              <a:gd name="connsiteY161" fmla="*/ 40449 h 44233"/>
              <a:gd name="connsiteX162" fmla="*/ 5453590 w 16876714"/>
              <a:gd name="connsiteY162" fmla="*/ 44044 h 44233"/>
              <a:gd name="connsiteX163" fmla="*/ 5461425 w 16876714"/>
              <a:gd name="connsiteY163" fmla="*/ 32421 h 44233"/>
              <a:gd name="connsiteX164" fmla="*/ 5539699 w 16876714"/>
              <a:gd name="connsiteY164" fmla="*/ 0 h 44233"/>
              <a:gd name="connsiteX165" fmla="*/ 5617972 w 16876714"/>
              <a:gd name="connsiteY165" fmla="*/ 32421 h 44233"/>
              <a:gd name="connsiteX166" fmla="*/ 5625439 w 16876714"/>
              <a:gd name="connsiteY166" fmla="*/ 43497 h 44233"/>
              <a:gd name="connsiteX167" fmla="*/ 5629961 w 16876714"/>
              <a:gd name="connsiteY167" fmla="*/ 40449 h 44233"/>
              <a:gd name="connsiteX168" fmla="*/ 5673048 w 16876714"/>
              <a:gd name="connsiteY168" fmla="*/ 31750 h 44233"/>
              <a:gd name="connsiteX169" fmla="*/ 5716137 w 16876714"/>
              <a:gd name="connsiteY169" fmla="*/ 40449 h 44233"/>
              <a:gd name="connsiteX170" fmla="*/ 5721468 w 16876714"/>
              <a:gd name="connsiteY170" fmla="*/ 44043 h 44233"/>
              <a:gd name="connsiteX171" fmla="*/ 5729303 w 16876714"/>
              <a:gd name="connsiteY171" fmla="*/ 32421 h 44233"/>
              <a:gd name="connsiteX172" fmla="*/ 5807577 w 16876714"/>
              <a:gd name="connsiteY172" fmla="*/ 0 h 44233"/>
              <a:gd name="connsiteX173" fmla="*/ 5885850 w 16876714"/>
              <a:gd name="connsiteY173" fmla="*/ 32421 h 44233"/>
              <a:gd name="connsiteX174" fmla="*/ 5893317 w 16876714"/>
              <a:gd name="connsiteY174" fmla="*/ 43497 h 44233"/>
              <a:gd name="connsiteX175" fmla="*/ 5897839 w 16876714"/>
              <a:gd name="connsiteY175" fmla="*/ 40449 h 44233"/>
              <a:gd name="connsiteX176" fmla="*/ 5940926 w 16876714"/>
              <a:gd name="connsiteY176" fmla="*/ 31750 h 44233"/>
              <a:gd name="connsiteX177" fmla="*/ 5984015 w 16876714"/>
              <a:gd name="connsiteY177" fmla="*/ 40449 h 44233"/>
              <a:gd name="connsiteX178" fmla="*/ 5989346 w 16876714"/>
              <a:gd name="connsiteY178" fmla="*/ 44043 h 44233"/>
              <a:gd name="connsiteX179" fmla="*/ 5997181 w 16876714"/>
              <a:gd name="connsiteY179" fmla="*/ 32421 h 44233"/>
              <a:gd name="connsiteX180" fmla="*/ 6075455 w 16876714"/>
              <a:gd name="connsiteY180" fmla="*/ 0 h 44233"/>
              <a:gd name="connsiteX181" fmla="*/ 6153728 w 16876714"/>
              <a:gd name="connsiteY181" fmla="*/ 32421 h 44233"/>
              <a:gd name="connsiteX182" fmla="*/ 6161195 w 16876714"/>
              <a:gd name="connsiteY182" fmla="*/ 43497 h 44233"/>
              <a:gd name="connsiteX183" fmla="*/ 6165717 w 16876714"/>
              <a:gd name="connsiteY183" fmla="*/ 40449 h 44233"/>
              <a:gd name="connsiteX184" fmla="*/ 6208804 w 16876714"/>
              <a:gd name="connsiteY184" fmla="*/ 31750 h 44233"/>
              <a:gd name="connsiteX185" fmla="*/ 6251893 w 16876714"/>
              <a:gd name="connsiteY185" fmla="*/ 40449 h 44233"/>
              <a:gd name="connsiteX186" fmla="*/ 6257225 w 16876714"/>
              <a:gd name="connsiteY186" fmla="*/ 44044 h 44233"/>
              <a:gd name="connsiteX187" fmla="*/ 6265060 w 16876714"/>
              <a:gd name="connsiteY187" fmla="*/ 32421 h 44233"/>
              <a:gd name="connsiteX188" fmla="*/ 6343334 w 16876714"/>
              <a:gd name="connsiteY188" fmla="*/ 0 h 44233"/>
              <a:gd name="connsiteX189" fmla="*/ 6421607 w 16876714"/>
              <a:gd name="connsiteY189" fmla="*/ 32421 h 44233"/>
              <a:gd name="connsiteX190" fmla="*/ 6429074 w 16876714"/>
              <a:gd name="connsiteY190" fmla="*/ 43497 h 44233"/>
              <a:gd name="connsiteX191" fmla="*/ 6433596 w 16876714"/>
              <a:gd name="connsiteY191" fmla="*/ 40449 h 44233"/>
              <a:gd name="connsiteX192" fmla="*/ 6476684 w 16876714"/>
              <a:gd name="connsiteY192" fmla="*/ 31750 h 44233"/>
              <a:gd name="connsiteX193" fmla="*/ 6519772 w 16876714"/>
              <a:gd name="connsiteY193" fmla="*/ 40449 h 44233"/>
              <a:gd name="connsiteX194" fmla="*/ 6525103 w 16876714"/>
              <a:gd name="connsiteY194" fmla="*/ 44043 h 44233"/>
              <a:gd name="connsiteX195" fmla="*/ 6532938 w 16876714"/>
              <a:gd name="connsiteY195" fmla="*/ 32421 h 44233"/>
              <a:gd name="connsiteX196" fmla="*/ 6611212 w 16876714"/>
              <a:gd name="connsiteY196" fmla="*/ 0 h 44233"/>
              <a:gd name="connsiteX197" fmla="*/ 6689485 w 16876714"/>
              <a:gd name="connsiteY197" fmla="*/ 32421 h 44233"/>
              <a:gd name="connsiteX198" fmla="*/ 6696952 w 16876714"/>
              <a:gd name="connsiteY198" fmla="*/ 43497 h 44233"/>
              <a:gd name="connsiteX199" fmla="*/ 6701474 w 16876714"/>
              <a:gd name="connsiteY199" fmla="*/ 40449 h 44233"/>
              <a:gd name="connsiteX200" fmla="*/ 6744561 w 16876714"/>
              <a:gd name="connsiteY200" fmla="*/ 31750 h 44233"/>
              <a:gd name="connsiteX201" fmla="*/ 6787650 w 16876714"/>
              <a:gd name="connsiteY201" fmla="*/ 40449 h 44233"/>
              <a:gd name="connsiteX202" fmla="*/ 6792981 w 16876714"/>
              <a:gd name="connsiteY202" fmla="*/ 44043 h 44233"/>
              <a:gd name="connsiteX203" fmla="*/ 6800816 w 16876714"/>
              <a:gd name="connsiteY203" fmla="*/ 32421 h 44233"/>
              <a:gd name="connsiteX204" fmla="*/ 6879090 w 16876714"/>
              <a:gd name="connsiteY204" fmla="*/ 0 h 44233"/>
              <a:gd name="connsiteX205" fmla="*/ 6957363 w 16876714"/>
              <a:gd name="connsiteY205" fmla="*/ 32421 h 44233"/>
              <a:gd name="connsiteX206" fmla="*/ 6964830 w 16876714"/>
              <a:gd name="connsiteY206" fmla="*/ 43497 h 44233"/>
              <a:gd name="connsiteX207" fmla="*/ 6969352 w 16876714"/>
              <a:gd name="connsiteY207" fmla="*/ 40449 h 44233"/>
              <a:gd name="connsiteX208" fmla="*/ 7012439 w 16876714"/>
              <a:gd name="connsiteY208" fmla="*/ 31750 h 44233"/>
              <a:gd name="connsiteX209" fmla="*/ 7055528 w 16876714"/>
              <a:gd name="connsiteY209" fmla="*/ 40449 h 44233"/>
              <a:gd name="connsiteX210" fmla="*/ 7060859 w 16876714"/>
              <a:gd name="connsiteY210" fmla="*/ 44044 h 44233"/>
              <a:gd name="connsiteX211" fmla="*/ 7068695 w 16876714"/>
              <a:gd name="connsiteY211" fmla="*/ 32421 h 44233"/>
              <a:gd name="connsiteX212" fmla="*/ 7146969 w 16876714"/>
              <a:gd name="connsiteY212" fmla="*/ 0 h 44233"/>
              <a:gd name="connsiteX213" fmla="*/ 7225241 w 16876714"/>
              <a:gd name="connsiteY213" fmla="*/ 32421 h 44233"/>
              <a:gd name="connsiteX214" fmla="*/ 7232710 w 16876714"/>
              <a:gd name="connsiteY214" fmla="*/ 43497 h 44233"/>
              <a:gd name="connsiteX215" fmla="*/ 7237231 w 16876714"/>
              <a:gd name="connsiteY215" fmla="*/ 40449 h 44233"/>
              <a:gd name="connsiteX216" fmla="*/ 7280319 w 16876714"/>
              <a:gd name="connsiteY216" fmla="*/ 31750 h 44233"/>
              <a:gd name="connsiteX217" fmla="*/ 7323407 w 16876714"/>
              <a:gd name="connsiteY217" fmla="*/ 40449 h 44233"/>
              <a:gd name="connsiteX218" fmla="*/ 7328737 w 16876714"/>
              <a:gd name="connsiteY218" fmla="*/ 44043 h 44233"/>
              <a:gd name="connsiteX219" fmla="*/ 7336573 w 16876714"/>
              <a:gd name="connsiteY219" fmla="*/ 32421 h 44233"/>
              <a:gd name="connsiteX220" fmla="*/ 7414847 w 16876714"/>
              <a:gd name="connsiteY220" fmla="*/ 0 h 44233"/>
              <a:gd name="connsiteX221" fmla="*/ 7493119 w 16876714"/>
              <a:gd name="connsiteY221" fmla="*/ 32421 h 44233"/>
              <a:gd name="connsiteX222" fmla="*/ 7500587 w 16876714"/>
              <a:gd name="connsiteY222" fmla="*/ 43497 h 44233"/>
              <a:gd name="connsiteX223" fmla="*/ 7505109 w 16876714"/>
              <a:gd name="connsiteY223" fmla="*/ 40449 h 44233"/>
              <a:gd name="connsiteX224" fmla="*/ 7548196 w 16876714"/>
              <a:gd name="connsiteY224" fmla="*/ 31750 h 44233"/>
              <a:gd name="connsiteX225" fmla="*/ 7591283 w 16876714"/>
              <a:gd name="connsiteY225" fmla="*/ 40449 h 44233"/>
              <a:gd name="connsiteX226" fmla="*/ 7596615 w 16876714"/>
              <a:gd name="connsiteY226" fmla="*/ 44043 h 44233"/>
              <a:gd name="connsiteX227" fmla="*/ 7604451 w 16876714"/>
              <a:gd name="connsiteY227" fmla="*/ 32421 h 44233"/>
              <a:gd name="connsiteX228" fmla="*/ 7682724 w 16876714"/>
              <a:gd name="connsiteY228" fmla="*/ 0 h 44233"/>
              <a:gd name="connsiteX229" fmla="*/ 7760997 w 16876714"/>
              <a:gd name="connsiteY229" fmla="*/ 32421 h 44233"/>
              <a:gd name="connsiteX230" fmla="*/ 7768465 w 16876714"/>
              <a:gd name="connsiteY230" fmla="*/ 43497 h 44233"/>
              <a:gd name="connsiteX231" fmla="*/ 7772987 w 16876714"/>
              <a:gd name="connsiteY231" fmla="*/ 40449 h 44233"/>
              <a:gd name="connsiteX232" fmla="*/ 7816074 w 16876714"/>
              <a:gd name="connsiteY232" fmla="*/ 31750 h 44233"/>
              <a:gd name="connsiteX233" fmla="*/ 7859161 w 16876714"/>
              <a:gd name="connsiteY233" fmla="*/ 40449 h 44233"/>
              <a:gd name="connsiteX234" fmla="*/ 7864494 w 16876714"/>
              <a:gd name="connsiteY234" fmla="*/ 44044 h 44233"/>
              <a:gd name="connsiteX235" fmla="*/ 7872330 w 16876714"/>
              <a:gd name="connsiteY235" fmla="*/ 32421 h 44233"/>
              <a:gd name="connsiteX236" fmla="*/ 7950603 w 16876714"/>
              <a:gd name="connsiteY236" fmla="*/ 0 h 44233"/>
              <a:gd name="connsiteX237" fmla="*/ 8028876 w 16876714"/>
              <a:gd name="connsiteY237" fmla="*/ 32421 h 44233"/>
              <a:gd name="connsiteX238" fmla="*/ 8036344 w 16876714"/>
              <a:gd name="connsiteY238" fmla="*/ 43497 h 44233"/>
              <a:gd name="connsiteX239" fmla="*/ 8040866 w 16876714"/>
              <a:gd name="connsiteY239" fmla="*/ 40449 h 44233"/>
              <a:gd name="connsiteX240" fmla="*/ 8083953 w 16876714"/>
              <a:gd name="connsiteY240" fmla="*/ 31750 h 44233"/>
              <a:gd name="connsiteX241" fmla="*/ 8127040 w 16876714"/>
              <a:gd name="connsiteY241" fmla="*/ 40449 h 44233"/>
              <a:gd name="connsiteX242" fmla="*/ 8132366 w 16876714"/>
              <a:gd name="connsiteY242" fmla="*/ 44040 h 44233"/>
              <a:gd name="connsiteX243" fmla="*/ 8140200 w 16876714"/>
              <a:gd name="connsiteY243" fmla="*/ 32421 h 44233"/>
              <a:gd name="connsiteX244" fmla="*/ 8218473 w 16876714"/>
              <a:gd name="connsiteY244" fmla="*/ 0 h 44233"/>
              <a:gd name="connsiteX245" fmla="*/ 8296746 w 16876714"/>
              <a:gd name="connsiteY245" fmla="*/ 32421 h 44233"/>
              <a:gd name="connsiteX246" fmla="*/ 8304214 w 16876714"/>
              <a:gd name="connsiteY246" fmla="*/ 43497 h 44233"/>
              <a:gd name="connsiteX247" fmla="*/ 8308736 w 16876714"/>
              <a:gd name="connsiteY247" fmla="*/ 40449 h 44233"/>
              <a:gd name="connsiteX248" fmla="*/ 8351823 w 16876714"/>
              <a:gd name="connsiteY248" fmla="*/ 31750 h 44233"/>
              <a:gd name="connsiteX249" fmla="*/ 8394911 w 16876714"/>
              <a:gd name="connsiteY249" fmla="*/ 40449 h 44233"/>
              <a:gd name="connsiteX250" fmla="*/ 8400523 w 16876714"/>
              <a:gd name="connsiteY250" fmla="*/ 44233 h 44233"/>
              <a:gd name="connsiteX251" fmla="*/ 8408487 w 16876714"/>
              <a:gd name="connsiteY251" fmla="*/ 32422 h 44233"/>
              <a:gd name="connsiteX252" fmla="*/ 8486760 w 16876714"/>
              <a:gd name="connsiteY252" fmla="*/ 0 h 44233"/>
              <a:gd name="connsiteX253" fmla="*/ 8565033 w 16876714"/>
              <a:gd name="connsiteY253" fmla="*/ 32421 h 44233"/>
              <a:gd name="connsiteX254" fmla="*/ 8572500 w 16876714"/>
              <a:gd name="connsiteY254" fmla="*/ 43496 h 44233"/>
              <a:gd name="connsiteX255" fmla="*/ 8577020 w 16876714"/>
              <a:gd name="connsiteY255" fmla="*/ 40449 h 44233"/>
              <a:gd name="connsiteX256" fmla="*/ 8620107 w 16876714"/>
              <a:gd name="connsiteY256" fmla="*/ 31750 h 44233"/>
              <a:gd name="connsiteX257" fmla="*/ 8663194 w 16876714"/>
              <a:gd name="connsiteY257" fmla="*/ 40449 h 44233"/>
              <a:gd name="connsiteX258" fmla="*/ 8668528 w 16876714"/>
              <a:gd name="connsiteY258" fmla="*/ 44044 h 44233"/>
              <a:gd name="connsiteX259" fmla="*/ 8676365 w 16876714"/>
              <a:gd name="connsiteY259" fmla="*/ 32421 h 44233"/>
              <a:gd name="connsiteX260" fmla="*/ 8754638 w 16876714"/>
              <a:gd name="connsiteY260" fmla="*/ 0 h 44233"/>
              <a:gd name="connsiteX261" fmla="*/ 8832911 w 16876714"/>
              <a:gd name="connsiteY261" fmla="*/ 32421 h 44233"/>
              <a:gd name="connsiteX262" fmla="*/ 8840378 w 16876714"/>
              <a:gd name="connsiteY262" fmla="*/ 43496 h 44233"/>
              <a:gd name="connsiteX263" fmla="*/ 8844898 w 16876714"/>
              <a:gd name="connsiteY263" fmla="*/ 40449 h 44233"/>
              <a:gd name="connsiteX264" fmla="*/ 8887985 w 16876714"/>
              <a:gd name="connsiteY264" fmla="*/ 31750 h 44233"/>
              <a:gd name="connsiteX265" fmla="*/ 8931073 w 16876714"/>
              <a:gd name="connsiteY265" fmla="*/ 40449 h 44233"/>
              <a:gd name="connsiteX266" fmla="*/ 8936406 w 16876714"/>
              <a:gd name="connsiteY266" fmla="*/ 44045 h 44233"/>
              <a:gd name="connsiteX267" fmla="*/ 8944244 w 16876714"/>
              <a:gd name="connsiteY267" fmla="*/ 32421 h 44233"/>
              <a:gd name="connsiteX268" fmla="*/ 9022517 w 16876714"/>
              <a:gd name="connsiteY268" fmla="*/ 0 h 44233"/>
              <a:gd name="connsiteX269" fmla="*/ 9100790 w 16876714"/>
              <a:gd name="connsiteY269" fmla="*/ 32421 h 44233"/>
              <a:gd name="connsiteX270" fmla="*/ 9108257 w 16876714"/>
              <a:gd name="connsiteY270" fmla="*/ 43496 h 44233"/>
              <a:gd name="connsiteX271" fmla="*/ 9112777 w 16876714"/>
              <a:gd name="connsiteY271" fmla="*/ 40449 h 44233"/>
              <a:gd name="connsiteX272" fmla="*/ 9155865 w 16876714"/>
              <a:gd name="connsiteY272" fmla="*/ 31750 h 44233"/>
              <a:gd name="connsiteX273" fmla="*/ 9198952 w 16876714"/>
              <a:gd name="connsiteY273" fmla="*/ 40449 h 44233"/>
              <a:gd name="connsiteX274" fmla="*/ 9204286 w 16876714"/>
              <a:gd name="connsiteY274" fmla="*/ 44045 h 44233"/>
              <a:gd name="connsiteX275" fmla="*/ 9212123 w 16876714"/>
              <a:gd name="connsiteY275" fmla="*/ 32421 h 44233"/>
              <a:gd name="connsiteX276" fmla="*/ 9290396 w 16876714"/>
              <a:gd name="connsiteY276" fmla="*/ 0 h 44233"/>
              <a:gd name="connsiteX277" fmla="*/ 9368669 w 16876714"/>
              <a:gd name="connsiteY277" fmla="*/ 32421 h 44233"/>
              <a:gd name="connsiteX278" fmla="*/ 9376137 w 16876714"/>
              <a:gd name="connsiteY278" fmla="*/ 43496 h 44233"/>
              <a:gd name="connsiteX279" fmla="*/ 9380656 w 16876714"/>
              <a:gd name="connsiteY279" fmla="*/ 40449 h 44233"/>
              <a:gd name="connsiteX280" fmla="*/ 9423744 w 16876714"/>
              <a:gd name="connsiteY280" fmla="*/ 31750 h 44233"/>
              <a:gd name="connsiteX281" fmla="*/ 9466831 w 16876714"/>
              <a:gd name="connsiteY281" fmla="*/ 40449 h 44233"/>
              <a:gd name="connsiteX282" fmla="*/ 9472164 w 16876714"/>
              <a:gd name="connsiteY282" fmla="*/ 44045 h 44233"/>
              <a:gd name="connsiteX283" fmla="*/ 9480002 w 16876714"/>
              <a:gd name="connsiteY283" fmla="*/ 32421 h 44233"/>
              <a:gd name="connsiteX284" fmla="*/ 9558275 w 16876714"/>
              <a:gd name="connsiteY284" fmla="*/ 0 h 44233"/>
              <a:gd name="connsiteX285" fmla="*/ 9636548 w 16876714"/>
              <a:gd name="connsiteY285" fmla="*/ 32421 h 44233"/>
              <a:gd name="connsiteX286" fmla="*/ 9644015 w 16876714"/>
              <a:gd name="connsiteY286" fmla="*/ 43496 h 44233"/>
              <a:gd name="connsiteX287" fmla="*/ 9648535 w 16876714"/>
              <a:gd name="connsiteY287" fmla="*/ 40449 h 44233"/>
              <a:gd name="connsiteX288" fmla="*/ 9691622 w 16876714"/>
              <a:gd name="connsiteY288" fmla="*/ 31750 h 44233"/>
              <a:gd name="connsiteX289" fmla="*/ 9734710 w 16876714"/>
              <a:gd name="connsiteY289" fmla="*/ 40449 h 44233"/>
              <a:gd name="connsiteX290" fmla="*/ 9740043 w 16876714"/>
              <a:gd name="connsiteY290" fmla="*/ 44045 h 44233"/>
              <a:gd name="connsiteX291" fmla="*/ 9747880 w 16876714"/>
              <a:gd name="connsiteY291" fmla="*/ 32421 h 44233"/>
              <a:gd name="connsiteX292" fmla="*/ 9826155 w 16876714"/>
              <a:gd name="connsiteY292" fmla="*/ 0 h 44233"/>
              <a:gd name="connsiteX293" fmla="*/ 9904427 w 16876714"/>
              <a:gd name="connsiteY293" fmla="*/ 32421 h 44233"/>
              <a:gd name="connsiteX294" fmla="*/ 9911894 w 16876714"/>
              <a:gd name="connsiteY294" fmla="*/ 43496 h 44233"/>
              <a:gd name="connsiteX295" fmla="*/ 9916414 w 16876714"/>
              <a:gd name="connsiteY295" fmla="*/ 40449 h 44233"/>
              <a:gd name="connsiteX296" fmla="*/ 9959501 w 16876714"/>
              <a:gd name="connsiteY296" fmla="*/ 31750 h 44233"/>
              <a:gd name="connsiteX297" fmla="*/ 10002588 w 16876714"/>
              <a:gd name="connsiteY297" fmla="*/ 40449 h 44233"/>
              <a:gd name="connsiteX298" fmla="*/ 10007922 w 16876714"/>
              <a:gd name="connsiteY298" fmla="*/ 44044 h 44233"/>
              <a:gd name="connsiteX299" fmla="*/ 10015758 w 16876714"/>
              <a:gd name="connsiteY299" fmla="*/ 32421 h 44233"/>
              <a:gd name="connsiteX300" fmla="*/ 10094032 w 16876714"/>
              <a:gd name="connsiteY300" fmla="*/ 0 h 44233"/>
              <a:gd name="connsiteX301" fmla="*/ 10172305 w 16876714"/>
              <a:gd name="connsiteY301" fmla="*/ 32421 h 44233"/>
              <a:gd name="connsiteX302" fmla="*/ 10179772 w 16876714"/>
              <a:gd name="connsiteY302" fmla="*/ 43496 h 44233"/>
              <a:gd name="connsiteX303" fmla="*/ 10184291 w 16876714"/>
              <a:gd name="connsiteY303" fmla="*/ 40449 h 44233"/>
              <a:gd name="connsiteX304" fmla="*/ 10227378 w 16876714"/>
              <a:gd name="connsiteY304" fmla="*/ 31750 h 44233"/>
              <a:gd name="connsiteX305" fmla="*/ 10270466 w 16876714"/>
              <a:gd name="connsiteY305" fmla="*/ 40449 h 44233"/>
              <a:gd name="connsiteX306" fmla="*/ 10275799 w 16876714"/>
              <a:gd name="connsiteY306" fmla="*/ 44044 h 44233"/>
              <a:gd name="connsiteX307" fmla="*/ 10283636 w 16876714"/>
              <a:gd name="connsiteY307" fmla="*/ 32421 h 44233"/>
              <a:gd name="connsiteX308" fmla="*/ 10361907 w 16876714"/>
              <a:gd name="connsiteY308" fmla="*/ 0 h 44233"/>
              <a:gd name="connsiteX309" fmla="*/ 10440182 w 16876714"/>
              <a:gd name="connsiteY309" fmla="*/ 32421 h 44233"/>
              <a:gd name="connsiteX310" fmla="*/ 10447649 w 16876714"/>
              <a:gd name="connsiteY310" fmla="*/ 43496 h 44233"/>
              <a:gd name="connsiteX311" fmla="*/ 10452168 w 16876714"/>
              <a:gd name="connsiteY311" fmla="*/ 40449 h 44233"/>
              <a:gd name="connsiteX312" fmla="*/ 10495257 w 16876714"/>
              <a:gd name="connsiteY312" fmla="*/ 31750 h 44233"/>
              <a:gd name="connsiteX313" fmla="*/ 10538343 w 16876714"/>
              <a:gd name="connsiteY313" fmla="*/ 40449 h 44233"/>
              <a:gd name="connsiteX314" fmla="*/ 10543678 w 16876714"/>
              <a:gd name="connsiteY314" fmla="*/ 44045 h 44233"/>
              <a:gd name="connsiteX315" fmla="*/ 10551514 w 16876714"/>
              <a:gd name="connsiteY315" fmla="*/ 32421 h 44233"/>
              <a:gd name="connsiteX316" fmla="*/ 10629787 w 16876714"/>
              <a:gd name="connsiteY316" fmla="*/ 0 h 44233"/>
              <a:gd name="connsiteX317" fmla="*/ 10708060 w 16876714"/>
              <a:gd name="connsiteY317" fmla="*/ 32421 h 44233"/>
              <a:gd name="connsiteX318" fmla="*/ 10715526 w 16876714"/>
              <a:gd name="connsiteY318" fmla="*/ 43496 h 44233"/>
              <a:gd name="connsiteX319" fmla="*/ 10720047 w 16876714"/>
              <a:gd name="connsiteY319" fmla="*/ 40449 h 44233"/>
              <a:gd name="connsiteX320" fmla="*/ 10763135 w 16876714"/>
              <a:gd name="connsiteY320" fmla="*/ 31750 h 44233"/>
              <a:gd name="connsiteX321" fmla="*/ 10806221 w 16876714"/>
              <a:gd name="connsiteY321" fmla="*/ 40449 h 44233"/>
              <a:gd name="connsiteX322" fmla="*/ 10811556 w 16876714"/>
              <a:gd name="connsiteY322" fmla="*/ 44045 h 44233"/>
              <a:gd name="connsiteX323" fmla="*/ 10819392 w 16876714"/>
              <a:gd name="connsiteY323" fmla="*/ 32421 h 44233"/>
              <a:gd name="connsiteX324" fmla="*/ 10897666 w 16876714"/>
              <a:gd name="connsiteY324" fmla="*/ 0 h 44233"/>
              <a:gd name="connsiteX325" fmla="*/ 10975939 w 16876714"/>
              <a:gd name="connsiteY325" fmla="*/ 32421 h 44233"/>
              <a:gd name="connsiteX326" fmla="*/ 10983405 w 16876714"/>
              <a:gd name="connsiteY326" fmla="*/ 43496 h 44233"/>
              <a:gd name="connsiteX327" fmla="*/ 10987925 w 16876714"/>
              <a:gd name="connsiteY327" fmla="*/ 40449 h 44233"/>
              <a:gd name="connsiteX328" fmla="*/ 11031011 w 16876714"/>
              <a:gd name="connsiteY328" fmla="*/ 31750 h 44233"/>
              <a:gd name="connsiteX329" fmla="*/ 11074100 w 16876714"/>
              <a:gd name="connsiteY329" fmla="*/ 40449 h 44233"/>
              <a:gd name="connsiteX330" fmla="*/ 11079433 w 16876714"/>
              <a:gd name="connsiteY330" fmla="*/ 44045 h 44233"/>
              <a:gd name="connsiteX331" fmla="*/ 11087270 w 16876714"/>
              <a:gd name="connsiteY331" fmla="*/ 32421 h 44233"/>
              <a:gd name="connsiteX332" fmla="*/ 11165543 w 16876714"/>
              <a:gd name="connsiteY332" fmla="*/ 0 h 44233"/>
              <a:gd name="connsiteX333" fmla="*/ 11243816 w 16876714"/>
              <a:gd name="connsiteY333" fmla="*/ 32421 h 44233"/>
              <a:gd name="connsiteX334" fmla="*/ 11251283 w 16876714"/>
              <a:gd name="connsiteY334" fmla="*/ 43496 h 44233"/>
              <a:gd name="connsiteX335" fmla="*/ 11255803 w 16876714"/>
              <a:gd name="connsiteY335" fmla="*/ 40449 h 44233"/>
              <a:gd name="connsiteX336" fmla="*/ 11298891 w 16876714"/>
              <a:gd name="connsiteY336" fmla="*/ 31750 h 44233"/>
              <a:gd name="connsiteX337" fmla="*/ 11341978 w 16876714"/>
              <a:gd name="connsiteY337" fmla="*/ 40449 h 44233"/>
              <a:gd name="connsiteX338" fmla="*/ 11347313 w 16876714"/>
              <a:gd name="connsiteY338" fmla="*/ 44045 h 44233"/>
              <a:gd name="connsiteX339" fmla="*/ 11355149 w 16876714"/>
              <a:gd name="connsiteY339" fmla="*/ 32421 h 44233"/>
              <a:gd name="connsiteX340" fmla="*/ 11433422 w 16876714"/>
              <a:gd name="connsiteY340" fmla="*/ 0 h 44233"/>
              <a:gd name="connsiteX341" fmla="*/ 11511695 w 16876714"/>
              <a:gd name="connsiteY341" fmla="*/ 32421 h 44233"/>
              <a:gd name="connsiteX342" fmla="*/ 11519161 w 16876714"/>
              <a:gd name="connsiteY342" fmla="*/ 43496 h 44233"/>
              <a:gd name="connsiteX343" fmla="*/ 11523682 w 16876714"/>
              <a:gd name="connsiteY343" fmla="*/ 40449 h 44233"/>
              <a:gd name="connsiteX344" fmla="*/ 11566769 w 16876714"/>
              <a:gd name="connsiteY344" fmla="*/ 31750 h 44233"/>
              <a:gd name="connsiteX345" fmla="*/ 11609856 w 16876714"/>
              <a:gd name="connsiteY345" fmla="*/ 40449 h 44233"/>
              <a:gd name="connsiteX346" fmla="*/ 11615190 w 16876714"/>
              <a:gd name="connsiteY346" fmla="*/ 44045 h 44233"/>
              <a:gd name="connsiteX347" fmla="*/ 11623027 w 16876714"/>
              <a:gd name="connsiteY347" fmla="*/ 32421 h 44233"/>
              <a:gd name="connsiteX348" fmla="*/ 11701300 w 16876714"/>
              <a:gd name="connsiteY348" fmla="*/ 0 h 44233"/>
              <a:gd name="connsiteX349" fmla="*/ 11779572 w 16876714"/>
              <a:gd name="connsiteY349" fmla="*/ 32421 h 44233"/>
              <a:gd name="connsiteX350" fmla="*/ 11787039 w 16876714"/>
              <a:gd name="connsiteY350" fmla="*/ 43496 h 44233"/>
              <a:gd name="connsiteX351" fmla="*/ 11791559 w 16876714"/>
              <a:gd name="connsiteY351" fmla="*/ 40449 h 44233"/>
              <a:gd name="connsiteX352" fmla="*/ 11834647 w 16876714"/>
              <a:gd name="connsiteY352" fmla="*/ 31750 h 44233"/>
              <a:gd name="connsiteX353" fmla="*/ 11877731 w 16876714"/>
              <a:gd name="connsiteY353" fmla="*/ 40449 h 44233"/>
              <a:gd name="connsiteX354" fmla="*/ 11883063 w 16876714"/>
              <a:gd name="connsiteY354" fmla="*/ 44044 h 44233"/>
              <a:gd name="connsiteX355" fmla="*/ 11890900 w 16876714"/>
              <a:gd name="connsiteY355" fmla="*/ 32421 h 44233"/>
              <a:gd name="connsiteX356" fmla="*/ 11969171 w 16876714"/>
              <a:gd name="connsiteY356" fmla="*/ 0 h 44233"/>
              <a:gd name="connsiteX357" fmla="*/ 12047444 w 16876714"/>
              <a:gd name="connsiteY357" fmla="*/ 32421 h 44233"/>
              <a:gd name="connsiteX358" fmla="*/ 12054912 w 16876714"/>
              <a:gd name="connsiteY358" fmla="*/ 43497 h 44233"/>
              <a:gd name="connsiteX359" fmla="*/ 12059434 w 16876714"/>
              <a:gd name="connsiteY359" fmla="*/ 40449 h 44233"/>
              <a:gd name="connsiteX360" fmla="*/ 12102521 w 16876714"/>
              <a:gd name="connsiteY360" fmla="*/ 31750 h 44233"/>
              <a:gd name="connsiteX361" fmla="*/ 12145609 w 16876714"/>
              <a:gd name="connsiteY361" fmla="*/ 40449 h 44233"/>
              <a:gd name="connsiteX362" fmla="*/ 12150940 w 16876714"/>
              <a:gd name="connsiteY362" fmla="*/ 44043 h 44233"/>
              <a:gd name="connsiteX363" fmla="*/ 12158776 w 16876714"/>
              <a:gd name="connsiteY363" fmla="*/ 32421 h 44233"/>
              <a:gd name="connsiteX364" fmla="*/ 12237049 w 16876714"/>
              <a:gd name="connsiteY364" fmla="*/ 0 h 44233"/>
              <a:gd name="connsiteX365" fmla="*/ 12315322 w 16876714"/>
              <a:gd name="connsiteY365" fmla="*/ 32421 h 44233"/>
              <a:gd name="connsiteX366" fmla="*/ 12322790 w 16876714"/>
              <a:gd name="connsiteY366" fmla="*/ 43497 h 44233"/>
              <a:gd name="connsiteX367" fmla="*/ 12327312 w 16876714"/>
              <a:gd name="connsiteY367" fmla="*/ 40449 h 44233"/>
              <a:gd name="connsiteX368" fmla="*/ 12370399 w 16876714"/>
              <a:gd name="connsiteY368" fmla="*/ 31750 h 44233"/>
              <a:gd name="connsiteX369" fmla="*/ 12413487 w 16876714"/>
              <a:gd name="connsiteY369" fmla="*/ 40449 h 44233"/>
              <a:gd name="connsiteX370" fmla="*/ 12418819 w 16876714"/>
              <a:gd name="connsiteY370" fmla="*/ 44044 h 44233"/>
              <a:gd name="connsiteX371" fmla="*/ 12426655 w 16876714"/>
              <a:gd name="connsiteY371" fmla="*/ 32421 h 44233"/>
              <a:gd name="connsiteX372" fmla="*/ 12504928 w 16876714"/>
              <a:gd name="connsiteY372" fmla="*/ 0 h 44233"/>
              <a:gd name="connsiteX373" fmla="*/ 12583201 w 16876714"/>
              <a:gd name="connsiteY373" fmla="*/ 32421 h 44233"/>
              <a:gd name="connsiteX374" fmla="*/ 12590669 w 16876714"/>
              <a:gd name="connsiteY374" fmla="*/ 43497 h 44233"/>
              <a:gd name="connsiteX375" fmla="*/ 12595191 w 16876714"/>
              <a:gd name="connsiteY375" fmla="*/ 40449 h 44233"/>
              <a:gd name="connsiteX376" fmla="*/ 12638278 w 16876714"/>
              <a:gd name="connsiteY376" fmla="*/ 31750 h 44233"/>
              <a:gd name="connsiteX377" fmla="*/ 12681366 w 16876714"/>
              <a:gd name="connsiteY377" fmla="*/ 40449 h 44233"/>
              <a:gd name="connsiteX378" fmla="*/ 12686697 w 16876714"/>
              <a:gd name="connsiteY378" fmla="*/ 44043 h 44233"/>
              <a:gd name="connsiteX379" fmla="*/ 12694533 w 16876714"/>
              <a:gd name="connsiteY379" fmla="*/ 32421 h 44233"/>
              <a:gd name="connsiteX380" fmla="*/ 12772806 w 16876714"/>
              <a:gd name="connsiteY380" fmla="*/ 0 h 44233"/>
              <a:gd name="connsiteX381" fmla="*/ 12851079 w 16876714"/>
              <a:gd name="connsiteY381" fmla="*/ 32421 h 44233"/>
              <a:gd name="connsiteX382" fmla="*/ 12858547 w 16876714"/>
              <a:gd name="connsiteY382" fmla="*/ 43497 h 44233"/>
              <a:gd name="connsiteX383" fmla="*/ 12863069 w 16876714"/>
              <a:gd name="connsiteY383" fmla="*/ 40449 h 44233"/>
              <a:gd name="connsiteX384" fmla="*/ 12906156 w 16876714"/>
              <a:gd name="connsiteY384" fmla="*/ 31750 h 44233"/>
              <a:gd name="connsiteX385" fmla="*/ 12949244 w 16876714"/>
              <a:gd name="connsiteY385" fmla="*/ 40449 h 44233"/>
              <a:gd name="connsiteX386" fmla="*/ 12954575 w 16876714"/>
              <a:gd name="connsiteY386" fmla="*/ 44043 h 44233"/>
              <a:gd name="connsiteX387" fmla="*/ 12962411 w 16876714"/>
              <a:gd name="connsiteY387" fmla="*/ 32421 h 44233"/>
              <a:gd name="connsiteX388" fmla="*/ 13040684 w 16876714"/>
              <a:gd name="connsiteY388" fmla="*/ 0 h 44233"/>
              <a:gd name="connsiteX389" fmla="*/ 13118957 w 16876714"/>
              <a:gd name="connsiteY389" fmla="*/ 32421 h 44233"/>
              <a:gd name="connsiteX390" fmla="*/ 13126425 w 16876714"/>
              <a:gd name="connsiteY390" fmla="*/ 43497 h 44233"/>
              <a:gd name="connsiteX391" fmla="*/ 13130947 w 16876714"/>
              <a:gd name="connsiteY391" fmla="*/ 40449 h 44233"/>
              <a:gd name="connsiteX392" fmla="*/ 13174034 w 16876714"/>
              <a:gd name="connsiteY392" fmla="*/ 31750 h 44233"/>
              <a:gd name="connsiteX393" fmla="*/ 13217122 w 16876714"/>
              <a:gd name="connsiteY393" fmla="*/ 40449 h 44233"/>
              <a:gd name="connsiteX394" fmla="*/ 13222454 w 16876714"/>
              <a:gd name="connsiteY394" fmla="*/ 44044 h 44233"/>
              <a:gd name="connsiteX395" fmla="*/ 13230290 w 16876714"/>
              <a:gd name="connsiteY395" fmla="*/ 32421 h 44233"/>
              <a:gd name="connsiteX396" fmla="*/ 13308563 w 16876714"/>
              <a:gd name="connsiteY396" fmla="*/ 0 h 44233"/>
              <a:gd name="connsiteX397" fmla="*/ 13386836 w 16876714"/>
              <a:gd name="connsiteY397" fmla="*/ 32421 h 44233"/>
              <a:gd name="connsiteX398" fmla="*/ 13394304 w 16876714"/>
              <a:gd name="connsiteY398" fmla="*/ 43497 h 44233"/>
              <a:gd name="connsiteX399" fmla="*/ 13398826 w 16876714"/>
              <a:gd name="connsiteY399" fmla="*/ 40449 h 44233"/>
              <a:gd name="connsiteX400" fmla="*/ 13441913 w 16876714"/>
              <a:gd name="connsiteY400" fmla="*/ 31750 h 44233"/>
              <a:gd name="connsiteX401" fmla="*/ 13485001 w 16876714"/>
              <a:gd name="connsiteY401" fmla="*/ 40449 h 44233"/>
              <a:gd name="connsiteX402" fmla="*/ 13490332 w 16876714"/>
              <a:gd name="connsiteY402" fmla="*/ 44043 h 44233"/>
              <a:gd name="connsiteX403" fmla="*/ 13498168 w 16876714"/>
              <a:gd name="connsiteY403" fmla="*/ 32421 h 44233"/>
              <a:gd name="connsiteX404" fmla="*/ 13576441 w 16876714"/>
              <a:gd name="connsiteY404" fmla="*/ 0 h 44233"/>
              <a:gd name="connsiteX405" fmla="*/ 13654714 w 16876714"/>
              <a:gd name="connsiteY405" fmla="*/ 32421 h 44233"/>
              <a:gd name="connsiteX406" fmla="*/ 13662182 w 16876714"/>
              <a:gd name="connsiteY406" fmla="*/ 43497 h 44233"/>
              <a:gd name="connsiteX407" fmla="*/ 13666704 w 16876714"/>
              <a:gd name="connsiteY407" fmla="*/ 40449 h 44233"/>
              <a:gd name="connsiteX408" fmla="*/ 13709791 w 16876714"/>
              <a:gd name="connsiteY408" fmla="*/ 31750 h 44233"/>
              <a:gd name="connsiteX409" fmla="*/ 13752879 w 16876714"/>
              <a:gd name="connsiteY409" fmla="*/ 40449 h 44233"/>
              <a:gd name="connsiteX410" fmla="*/ 13758210 w 16876714"/>
              <a:gd name="connsiteY410" fmla="*/ 44043 h 44233"/>
              <a:gd name="connsiteX411" fmla="*/ 13766046 w 16876714"/>
              <a:gd name="connsiteY411" fmla="*/ 32421 h 44233"/>
              <a:gd name="connsiteX412" fmla="*/ 13844319 w 16876714"/>
              <a:gd name="connsiteY412" fmla="*/ 0 h 44233"/>
              <a:gd name="connsiteX413" fmla="*/ 13922592 w 16876714"/>
              <a:gd name="connsiteY413" fmla="*/ 32421 h 44233"/>
              <a:gd name="connsiteX414" fmla="*/ 13930060 w 16876714"/>
              <a:gd name="connsiteY414" fmla="*/ 43497 h 44233"/>
              <a:gd name="connsiteX415" fmla="*/ 13934582 w 16876714"/>
              <a:gd name="connsiteY415" fmla="*/ 40449 h 44233"/>
              <a:gd name="connsiteX416" fmla="*/ 13977669 w 16876714"/>
              <a:gd name="connsiteY416" fmla="*/ 31750 h 44233"/>
              <a:gd name="connsiteX417" fmla="*/ 14020757 w 16876714"/>
              <a:gd name="connsiteY417" fmla="*/ 40449 h 44233"/>
              <a:gd name="connsiteX418" fmla="*/ 14026089 w 16876714"/>
              <a:gd name="connsiteY418" fmla="*/ 44044 h 44233"/>
              <a:gd name="connsiteX419" fmla="*/ 14033925 w 16876714"/>
              <a:gd name="connsiteY419" fmla="*/ 32421 h 44233"/>
              <a:gd name="connsiteX420" fmla="*/ 14112198 w 16876714"/>
              <a:gd name="connsiteY420" fmla="*/ 0 h 44233"/>
              <a:gd name="connsiteX421" fmla="*/ 14190471 w 16876714"/>
              <a:gd name="connsiteY421" fmla="*/ 32421 h 44233"/>
              <a:gd name="connsiteX422" fmla="*/ 14197939 w 16876714"/>
              <a:gd name="connsiteY422" fmla="*/ 43497 h 44233"/>
              <a:gd name="connsiteX423" fmla="*/ 14202461 w 16876714"/>
              <a:gd name="connsiteY423" fmla="*/ 40449 h 44233"/>
              <a:gd name="connsiteX424" fmla="*/ 14245548 w 16876714"/>
              <a:gd name="connsiteY424" fmla="*/ 31750 h 44233"/>
              <a:gd name="connsiteX425" fmla="*/ 14288636 w 16876714"/>
              <a:gd name="connsiteY425" fmla="*/ 40449 h 44233"/>
              <a:gd name="connsiteX426" fmla="*/ 14293967 w 16876714"/>
              <a:gd name="connsiteY426" fmla="*/ 44043 h 44233"/>
              <a:gd name="connsiteX427" fmla="*/ 14301803 w 16876714"/>
              <a:gd name="connsiteY427" fmla="*/ 32421 h 44233"/>
              <a:gd name="connsiteX428" fmla="*/ 14380076 w 16876714"/>
              <a:gd name="connsiteY428" fmla="*/ 0 h 44233"/>
              <a:gd name="connsiteX429" fmla="*/ 14458349 w 16876714"/>
              <a:gd name="connsiteY429" fmla="*/ 32421 h 44233"/>
              <a:gd name="connsiteX430" fmla="*/ 14465817 w 16876714"/>
              <a:gd name="connsiteY430" fmla="*/ 43497 h 44233"/>
              <a:gd name="connsiteX431" fmla="*/ 14470339 w 16876714"/>
              <a:gd name="connsiteY431" fmla="*/ 40449 h 44233"/>
              <a:gd name="connsiteX432" fmla="*/ 14513426 w 16876714"/>
              <a:gd name="connsiteY432" fmla="*/ 31750 h 44233"/>
              <a:gd name="connsiteX433" fmla="*/ 14556514 w 16876714"/>
              <a:gd name="connsiteY433" fmla="*/ 40449 h 44233"/>
              <a:gd name="connsiteX434" fmla="*/ 14561845 w 16876714"/>
              <a:gd name="connsiteY434" fmla="*/ 44043 h 44233"/>
              <a:gd name="connsiteX435" fmla="*/ 14569681 w 16876714"/>
              <a:gd name="connsiteY435" fmla="*/ 32421 h 44233"/>
              <a:gd name="connsiteX436" fmla="*/ 14647954 w 16876714"/>
              <a:gd name="connsiteY436" fmla="*/ 0 h 44233"/>
              <a:gd name="connsiteX437" fmla="*/ 14726227 w 16876714"/>
              <a:gd name="connsiteY437" fmla="*/ 32421 h 44233"/>
              <a:gd name="connsiteX438" fmla="*/ 14733695 w 16876714"/>
              <a:gd name="connsiteY438" fmla="*/ 43497 h 44233"/>
              <a:gd name="connsiteX439" fmla="*/ 14738217 w 16876714"/>
              <a:gd name="connsiteY439" fmla="*/ 40449 h 44233"/>
              <a:gd name="connsiteX440" fmla="*/ 14781304 w 16876714"/>
              <a:gd name="connsiteY440" fmla="*/ 31750 h 44233"/>
              <a:gd name="connsiteX441" fmla="*/ 14824392 w 16876714"/>
              <a:gd name="connsiteY441" fmla="*/ 40449 h 44233"/>
              <a:gd name="connsiteX442" fmla="*/ 14829724 w 16876714"/>
              <a:gd name="connsiteY442" fmla="*/ 44044 h 44233"/>
              <a:gd name="connsiteX443" fmla="*/ 14837560 w 16876714"/>
              <a:gd name="connsiteY443" fmla="*/ 32421 h 44233"/>
              <a:gd name="connsiteX444" fmla="*/ 14915833 w 16876714"/>
              <a:gd name="connsiteY444" fmla="*/ 0 h 44233"/>
              <a:gd name="connsiteX445" fmla="*/ 14994106 w 16876714"/>
              <a:gd name="connsiteY445" fmla="*/ 32421 h 44233"/>
              <a:gd name="connsiteX446" fmla="*/ 15001574 w 16876714"/>
              <a:gd name="connsiteY446" fmla="*/ 43497 h 44233"/>
              <a:gd name="connsiteX447" fmla="*/ 15006096 w 16876714"/>
              <a:gd name="connsiteY447" fmla="*/ 40449 h 44233"/>
              <a:gd name="connsiteX448" fmla="*/ 15049183 w 16876714"/>
              <a:gd name="connsiteY448" fmla="*/ 31750 h 44233"/>
              <a:gd name="connsiteX449" fmla="*/ 15092271 w 16876714"/>
              <a:gd name="connsiteY449" fmla="*/ 40449 h 44233"/>
              <a:gd name="connsiteX450" fmla="*/ 15097602 w 16876714"/>
              <a:gd name="connsiteY450" fmla="*/ 44043 h 44233"/>
              <a:gd name="connsiteX451" fmla="*/ 15105438 w 16876714"/>
              <a:gd name="connsiteY451" fmla="*/ 32421 h 44233"/>
              <a:gd name="connsiteX452" fmla="*/ 15183711 w 16876714"/>
              <a:gd name="connsiteY452" fmla="*/ 0 h 44233"/>
              <a:gd name="connsiteX453" fmla="*/ 15261984 w 16876714"/>
              <a:gd name="connsiteY453" fmla="*/ 32421 h 44233"/>
              <a:gd name="connsiteX454" fmla="*/ 15269452 w 16876714"/>
              <a:gd name="connsiteY454" fmla="*/ 43497 h 44233"/>
              <a:gd name="connsiteX455" fmla="*/ 15273974 w 16876714"/>
              <a:gd name="connsiteY455" fmla="*/ 40449 h 44233"/>
              <a:gd name="connsiteX456" fmla="*/ 15317061 w 16876714"/>
              <a:gd name="connsiteY456" fmla="*/ 31750 h 44233"/>
              <a:gd name="connsiteX457" fmla="*/ 15360149 w 16876714"/>
              <a:gd name="connsiteY457" fmla="*/ 40449 h 44233"/>
              <a:gd name="connsiteX458" fmla="*/ 15365480 w 16876714"/>
              <a:gd name="connsiteY458" fmla="*/ 44043 h 44233"/>
              <a:gd name="connsiteX459" fmla="*/ 15373316 w 16876714"/>
              <a:gd name="connsiteY459" fmla="*/ 32421 h 44233"/>
              <a:gd name="connsiteX460" fmla="*/ 15451589 w 16876714"/>
              <a:gd name="connsiteY460" fmla="*/ 0 h 44233"/>
              <a:gd name="connsiteX461" fmla="*/ 15529862 w 16876714"/>
              <a:gd name="connsiteY461" fmla="*/ 32421 h 44233"/>
              <a:gd name="connsiteX462" fmla="*/ 15537330 w 16876714"/>
              <a:gd name="connsiteY462" fmla="*/ 43497 h 44233"/>
              <a:gd name="connsiteX463" fmla="*/ 15541852 w 16876714"/>
              <a:gd name="connsiteY463" fmla="*/ 40449 h 44233"/>
              <a:gd name="connsiteX464" fmla="*/ 15584939 w 16876714"/>
              <a:gd name="connsiteY464" fmla="*/ 31750 h 44233"/>
              <a:gd name="connsiteX465" fmla="*/ 15628027 w 16876714"/>
              <a:gd name="connsiteY465" fmla="*/ 40449 h 44233"/>
              <a:gd name="connsiteX466" fmla="*/ 15633359 w 16876714"/>
              <a:gd name="connsiteY466" fmla="*/ 44044 h 44233"/>
              <a:gd name="connsiteX467" fmla="*/ 15641195 w 16876714"/>
              <a:gd name="connsiteY467" fmla="*/ 32421 h 44233"/>
              <a:gd name="connsiteX468" fmla="*/ 15719468 w 16876714"/>
              <a:gd name="connsiteY468" fmla="*/ 0 h 44233"/>
              <a:gd name="connsiteX469" fmla="*/ 15797741 w 16876714"/>
              <a:gd name="connsiteY469" fmla="*/ 32421 h 44233"/>
              <a:gd name="connsiteX470" fmla="*/ 15805209 w 16876714"/>
              <a:gd name="connsiteY470" fmla="*/ 43497 h 44233"/>
              <a:gd name="connsiteX471" fmla="*/ 15809731 w 16876714"/>
              <a:gd name="connsiteY471" fmla="*/ 40449 h 44233"/>
              <a:gd name="connsiteX472" fmla="*/ 15852818 w 16876714"/>
              <a:gd name="connsiteY472" fmla="*/ 31750 h 44233"/>
              <a:gd name="connsiteX473" fmla="*/ 15895906 w 16876714"/>
              <a:gd name="connsiteY473" fmla="*/ 40449 h 44233"/>
              <a:gd name="connsiteX474" fmla="*/ 15901238 w 16876714"/>
              <a:gd name="connsiteY474" fmla="*/ 44043 h 44233"/>
              <a:gd name="connsiteX475" fmla="*/ 15909074 w 16876714"/>
              <a:gd name="connsiteY475" fmla="*/ 32421 h 44233"/>
              <a:gd name="connsiteX476" fmla="*/ 15987346 w 16876714"/>
              <a:gd name="connsiteY476" fmla="*/ 0 h 44233"/>
              <a:gd name="connsiteX477" fmla="*/ 16065618 w 16876714"/>
              <a:gd name="connsiteY477" fmla="*/ 32421 h 44233"/>
              <a:gd name="connsiteX478" fmla="*/ 16073086 w 16876714"/>
              <a:gd name="connsiteY478" fmla="*/ 43497 h 44233"/>
              <a:gd name="connsiteX479" fmla="*/ 16077610 w 16876714"/>
              <a:gd name="connsiteY479" fmla="*/ 40449 h 44233"/>
              <a:gd name="connsiteX480" fmla="*/ 16120698 w 16876714"/>
              <a:gd name="connsiteY480" fmla="*/ 31750 h 44233"/>
              <a:gd name="connsiteX481" fmla="*/ 16163782 w 16876714"/>
              <a:gd name="connsiteY481" fmla="*/ 40449 h 44233"/>
              <a:gd name="connsiteX482" fmla="*/ 16169114 w 16876714"/>
              <a:gd name="connsiteY482" fmla="*/ 44043 h 44233"/>
              <a:gd name="connsiteX483" fmla="*/ 16176950 w 16876714"/>
              <a:gd name="connsiteY483" fmla="*/ 32421 h 44233"/>
              <a:gd name="connsiteX484" fmla="*/ 16255226 w 16876714"/>
              <a:gd name="connsiteY484" fmla="*/ 0 h 44233"/>
              <a:gd name="connsiteX485" fmla="*/ 16333498 w 16876714"/>
              <a:gd name="connsiteY485" fmla="*/ 32421 h 44233"/>
              <a:gd name="connsiteX486" fmla="*/ 16340966 w 16876714"/>
              <a:gd name="connsiteY486" fmla="*/ 43497 h 44233"/>
              <a:gd name="connsiteX487" fmla="*/ 16345486 w 16876714"/>
              <a:gd name="connsiteY487" fmla="*/ 40449 h 44233"/>
              <a:gd name="connsiteX488" fmla="*/ 16388574 w 16876714"/>
              <a:gd name="connsiteY488" fmla="*/ 31750 h 44233"/>
              <a:gd name="connsiteX489" fmla="*/ 16431662 w 16876714"/>
              <a:gd name="connsiteY489" fmla="*/ 40449 h 44233"/>
              <a:gd name="connsiteX490" fmla="*/ 16436994 w 16876714"/>
              <a:gd name="connsiteY490" fmla="*/ 44044 h 44233"/>
              <a:gd name="connsiteX491" fmla="*/ 16444830 w 16876714"/>
              <a:gd name="connsiteY491" fmla="*/ 32421 h 44233"/>
              <a:gd name="connsiteX492" fmla="*/ 16523102 w 16876714"/>
              <a:gd name="connsiteY492" fmla="*/ 0 h 44233"/>
              <a:gd name="connsiteX493" fmla="*/ 16601378 w 16876714"/>
              <a:gd name="connsiteY493" fmla="*/ 32421 h 44233"/>
              <a:gd name="connsiteX494" fmla="*/ 16608846 w 16876714"/>
              <a:gd name="connsiteY494" fmla="*/ 43497 h 44233"/>
              <a:gd name="connsiteX495" fmla="*/ 16613366 w 16876714"/>
              <a:gd name="connsiteY495" fmla="*/ 40449 h 44233"/>
              <a:gd name="connsiteX496" fmla="*/ 16656454 w 16876714"/>
              <a:gd name="connsiteY496" fmla="*/ 31750 h 44233"/>
              <a:gd name="connsiteX497" fmla="*/ 16699542 w 16876714"/>
              <a:gd name="connsiteY497" fmla="*/ 40449 h 44233"/>
              <a:gd name="connsiteX498" fmla="*/ 16704866 w 16876714"/>
              <a:gd name="connsiteY498" fmla="*/ 44040 h 44233"/>
              <a:gd name="connsiteX499" fmla="*/ 16712702 w 16876714"/>
              <a:gd name="connsiteY499" fmla="*/ 32421 h 44233"/>
              <a:gd name="connsiteX500" fmla="*/ 16790974 w 16876714"/>
              <a:gd name="connsiteY500" fmla="*/ 0 h 44233"/>
              <a:gd name="connsiteX501" fmla="*/ 16869246 w 16876714"/>
              <a:gd name="connsiteY501" fmla="*/ 32421 h 44233"/>
              <a:gd name="connsiteX502" fmla="*/ 16876714 w 16876714"/>
              <a:gd name="connsiteY502" fmla="*/ 43497 h 44233"/>
              <a:gd name="connsiteX0" fmla="*/ 0 w 16876714"/>
              <a:gd name="connsiteY0" fmla="*/ 43496 h 44233"/>
              <a:gd name="connsiteX1" fmla="*/ 96028 w 16876714"/>
              <a:gd name="connsiteY1" fmla="*/ 44044 h 44233"/>
              <a:gd name="connsiteX2" fmla="*/ 103865 w 16876714"/>
              <a:gd name="connsiteY2" fmla="*/ 32421 h 44233"/>
              <a:gd name="connsiteX3" fmla="*/ 182138 w 16876714"/>
              <a:gd name="connsiteY3" fmla="*/ 0 h 44233"/>
              <a:gd name="connsiteX4" fmla="*/ 260411 w 16876714"/>
              <a:gd name="connsiteY4" fmla="*/ 32421 h 44233"/>
              <a:gd name="connsiteX5" fmla="*/ 267878 w 16876714"/>
              <a:gd name="connsiteY5" fmla="*/ 43496 h 44233"/>
              <a:gd name="connsiteX6" fmla="*/ 272398 w 16876714"/>
              <a:gd name="connsiteY6" fmla="*/ 40449 h 44233"/>
              <a:gd name="connsiteX7" fmla="*/ 315485 w 16876714"/>
              <a:gd name="connsiteY7" fmla="*/ 31750 h 44233"/>
              <a:gd name="connsiteX8" fmla="*/ 358573 w 16876714"/>
              <a:gd name="connsiteY8" fmla="*/ 40449 h 44233"/>
              <a:gd name="connsiteX9" fmla="*/ 363906 w 16876714"/>
              <a:gd name="connsiteY9" fmla="*/ 44045 h 44233"/>
              <a:gd name="connsiteX10" fmla="*/ 371744 w 16876714"/>
              <a:gd name="connsiteY10" fmla="*/ 32421 h 44233"/>
              <a:gd name="connsiteX11" fmla="*/ 450017 w 16876714"/>
              <a:gd name="connsiteY11" fmla="*/ 0 h 44233"/>
              <a:gd name="connsiteX12" fmla="*/ 528290 w 16876714"/>
              <a:gd name="connsiteY12" fmla="*/ 32421 h 44233"/>
              <a:gd name="connsiteX13" fmla="*/ 535757 w 16876714"/>
              <a:gd name="connsiteY13" fmla="*/ 43496 h 44233"/>
              <a:gd name="connsiteX14" fmla="*/ 540277 w 16876714"/>
              <a:gd name="connsiteY14" fmla="*/ 40449 h 44233"/>
              <a:gd name="connsiteX15" fmla="*/ 583365 w 16876714"/>
              <a:gd name="connsiteY15" fmla="*/ 31750 h 44233"/>
              <a:gd name="connsiteX16" fmla="*/ 626452 w 16876714"/>
              <a:gd name="connsiteY16" fmla="*/ 40449 h 44233"/>
              <a:gd name="connsiteX17" fmla="*/ 631786 w 16876714"/>
              <a:gd name="connsiteY17" fmla="*/ 44045 h 44233"/>
              <a:gd name="connsiteX18" fmla="*/ 639623 w 16876714"/>
              <a:gd name="connsiteY18" fmla="*/ 32421 h 44233"/>
              <a:gd name="connsiteX19" fmla="*/ 717896 w 16876714"/>
              <a:gd name="connsiteY19" fmla="*/ 0 h 44233"/>
              <a:gd name="connsiteX20" fmla="*/ 796169 w 16876714"/>
              <a:gd name="connsiteY20" fmla="*/ 32421 h 44233"/>
              <a:gd name="connsiteX21" fmla="*/ 803637 w 16876714"/>
              <a:gd name="connsiteY21" fmla="*/ 43496 h 44233"/>
              <a:gd name="connsiteX22" fmla="*/ 808156 w 16876714"/>
              <a:gd name="connsiteY22" fmla="*/ 40449 h 44233"/>
              <a:gd name="connsiteX23" fmla="*/ 851244 w 16876714"/>
              <a:gd name="connsiteY23" fmla="*/ 31750 h 44233"/>
              <a:gd name="connsiteX24" fmla="*/ 894331 w 16876714"/>
              <a:gd name="connsiteY24" fmla="*/ 40449 h 44233"/>
              <a:gd name="connsiteX25" fmla="*/ 899664 w 16876714"/>
              <a:gd name="connsiteY25" fmla="*/ 44045 h 44233"/>
              <a:gd name="connsiteX26" fmla="*/ 907502 w 16876714"/>
              <a:gd name="connsiteY26" fmla="*/ 32421 h 44233"/>
              <a:gd name="connsiteX27" fmla="*/ 985775 w 16876714"/>
              <a:gd name="connsiteY27" fmla="*/ 0 h 44233"/>
              <a:gd name="connsiteX28" fmla="*/ 1064048 w 16876714"/>
              <a:gd name="connsiteY28" fmla="*/ 32421 h 44233"/>
              <a:gd name="connsiteX29" fmla="*/ 1071515 w 16876714"/>
              <a:gd name="connsiteY29" fmla="*/ 43496 h 44233"/>
              <a:gd name="connsiteX30" fmla="*/ 1076035 w 16876714"/>
              <a:gd name="connsiteY30" fmla="*/ 40449 h 44233"/>
              <a:gd name="connsiteX31" fmla="*/ 1119122 w 16876714"/>
              <a:gd name="connsiteY31" fmla="*/ 31750 h 44233"/>
              <a:gd name="connsiteX32" fmla="*/ 1162210 w 16876714"/>
              <a:gd name="connsiteY32" fmla="*/ 40449 h 44233"/>
              <a:gd name="connsiteX33" fmla="*/ 1167543 w 16876714"/>
              <a:gd name="connsiteY33" fmla="*/ 44045 h 44233"/>
              <a:gd name="connsiteX34" fmla="*/ 1175380 w 16876714"/>
              <a:gd name="connsiteY34" fmla="*/ 32421 h 44233"/>
              <a:gd name="connsiteX35" fmla="*/ 1253655 w 16876714"/>
              <a:gd name="connsiteY35" fmla="*/ 0 h 44233"/>
              <a:gd name="connsiteX36" fmla="*/ 1331927 w 16876714"/>
              <a:gd name="connsiteY36" fmla="*/ 32421 h 44233"/>
              <a:gd name="connsiteX37" fmla="*/ 1339394 w 16876714"/>
              <a:gd name="connsiteY37" fmla="*/ 43496 h 44233"/>
              <a:gd name="connsiteX38" fmla="*/ 1343914 w 16876714"/>
              <a:gd name="connsiteY38" fmla="*/ 40449 h 44233"/>
              <a:gd name="connsiteX39" fmla="*/ 1387001 w 16876714"/>
              <a:gd name="connsiteY39" fmla="*/ 31750 h 44233"/>
              <a:gd name="connsiteX40" fmla="*/ 1430088 w 16876714"/>
              <a:gd name="connsiteY40" fmla="*/ 40449 h 44233"/>
              <a:gd name="connsiteX41" fmla="*/ 1435422 w 16876714"/>
              <a:gd name="connsiteY41" fmla="*/ 44044 h 44233"/>
              <a:gd name="connsiteX42" fmla="*/ 1443258 w 16876714"/>
              <a:gd name="connsiteY42" fmla="*/ 32421 h 44233"/>
              <a:gd name="connsiteX43" fmla="*/ 1521532 w 16876714"/>
              <a:gd name="connsiteY43" fmla="*/ 0 h 44233"/>
              <a:gd name="connsiteX44" fmla="*/ 1599805 w 16876714"/>
              <a:gd name="connsiteY44" fmla="*/ 32421 h 44233"/>
              <a:gd name="connsiteX45" fmla="*/ 1607272 w 16876714"/>
              <a:gd name="connsiteY45" fmla="*/ 43496 h 44233"/>
              <a:gd name="connsiteX46" fmla="*/ 1611791 w 16876714"/>
              <a:gd name="connsiteY46" fmla="*/ 40449 h 44233"/>
              <a:gd name="connsiteX47" fmla="*/ 1654878 w 16876714"/>
              <a:gd name="connsiteY47" fmla="*/ 31750 h 44233"/>
              <a:gd name="connsiteX48" fmla="*/ 1697966 w 16876714"/>
              <a:gd name="connsiteY48" fmla="*/ 40449 h 44233"/>
              <a:gd name="connsiteX49" fmla="*/ 1703299 w 16876714"/>
              <a:gd name="connsiteY49" fmla="*/ 44044 h 44233"/>
              <a:gd name="connsiteX50" fmla="*/ 1711136 w 16876714"/>
              <a:gd name="connsiteY50" fmla="*/ 32421 h 44233"/>
              <a:gd name="connsiteX51" fmla="*/ 1789407 w 16876714"/>
              <a:gd name="connsiteY51" fmla="*/ 0 h 44233"/>
              <a:gd name="connsiteX52" fmla="*/ 1867682 w 16876714"/>
              <a:gd name="connsiteY52" fmla="*/ 32421 h 44233"/>
              <a:gd name="connsiteX53" fmla="*/ 1875149 w 16876714"/>
              <a:gd name="connsiteY53" fmla="*/ 43496 h 44233"/>
              <a:gd name="connsiteX54" fmla="*/ 1879668 w 16876714"/>
              <a:gd name="connsiteY54" fmla="*/ 40449 h 44233"/>
              <a:gd name="connsiteX55" fmla="*/ 1922757 w 16876714"/>
              <a:gd name="connsiteY55" fmla="*/ 31750 h 44233"/>
              <a:gd name="connsiteX56" fmla="*/ 1965843 w 16876714"/>
              <a:gd name="connsiteY56" fmla="*/ 40449 h 44233"/>
              <a:gd name="connsiteX57" fmla="*/ 1971178 w 16876714"/>
              <a:gd name="connsiteY57" fmla="*/ 44045 h 44233"/>
              <a:gd name="connsiteX58" fmla="*/ 1979014 w 16876714"/>
              <a:gd name="connsiteY58" fmla="*/ 32421 h 44233"/>
              <a:gd name="connsiteX59" fmla="*/ 2057287 w 16876714"/>
              <a:gd name="connsiteY59" fmla="*/ 0 h 44233"/>
              <a:gd name="connsiteX60" fmla="*/ 2135560 w 16876714"/>
              <a:gd name="connsiteY60" fmla="*/ 32421 h 44233"/>
              <a:gd name="connsiteX61" fmla="*/ 2143026 w 16876714"/>
              <a:gd name="connsiteY61" fmla="*/ 43496 h 44233"/>
              <a:gd name="connsiteX62" fmla="*/ 2147547 w 16876714"/>
              <a:gd name="connsiteY62" fmla="*/ 40449 h 44233"/>
              <a:gd name="connsiteX63" fmla="*/ 2190635 w 16876714"/>
              <a:gd name="connsiteY63" fmla="*/ 31750 h 44233"/>
              <a:gd name="connsiteX64" fmla="*/ 2233721 w 16876714"/>
              <a:gd name="connsiteY64" fmla="*/ 40449 h 44233"/>
              <a:gd name="connsiteX65" fmla="*/ 2239056 w 16876714"/>
              <a:gd name="connsiteY65" fmla="*/ 44045 h 44233"/>
              <a:gd name="connsiteX66" fmla="*/ 2246892 w 16876714"/>
              <a:gd name="connsiteY66" fmla="*/ 32421 h 44233"/>
              <a:gd name="connsiteX67" fmla="*/ 2325166 w 16876714"/>
              <a:gd name="connsiteY67" fmla="*/ 0 h 44233"/>
              <a:gd name="connsiteX68" fmla="*/ 2403439 w 16876714"/>
              <a:gd name="connsiteY68" fmla="*/ 32421 h 44233"/>
              <a:gd name="connsiteX69" fmla="*/ 2410905 w 16876714"/>
              <a:gd name="connsiteY69" fmla="*/ 43496 h 44233"/>
              <a:gd name="connsiteX70" fmla="*/ 2415425 w 16876714"/>
              <a:gd name="connsiteY70" fmla="*/ 40449 h 44233"/>
              <a:gd name="connsiteX71" fmla="*/ 2458511 w 16876714"/>
              <a:gd name="connsiteY71" fmla="*/ 31750 h 44233"/>
              <a:gd name="connsiteX72" fmla="*/ 2501600 w 16876714"/>
              <a:gd name="connsiteY72" fmla="*/ 40449 h 44233"/>
              <a:gd name="connsiteX73" fmla="*/ 2506933 w 16876714"/>
              <a:gd name="connsiteY73" fmla="*/ 44045 h 44233"/>
              <a:gd name="connsiteX74" fmla="*/ 2514770 w 16876714"/>
              <a:gd name="connsiteY74" fmla="*/ 32421 h 44233"/>
              <a:gd name="connsiteX75" fmla="*/ 2593043 w 16876714"/>
              <a:gd name="connsiteY75" fmla="*/ 0 h 44233"/>
              <a:gd name="connsiteX76" fmla="*/ 2671316 w 16876714"/>
              <a:gd name="connsiteY76" fmla="*/ 32421 h 44233"/>
              <a:gd name="connsiteX77" fmla="*/ 2678783 w 16876714"/>
              <a:gd name="connsiteY77" fmla="*/ 43496 h 44233"/>
              <a:gd name="connsiteX78" fmla="*/ 2683303 w 16876714"/>
              <a:gd name="connsiteY78" fmla="*/ 40449 h 44233"/>
              <a:gd name="connsiteX79" fmla="*/ 2726391 w 16876714"/>
              <a:gd name="connsiteY79" fmla="*/ 31750 h 44233"/>
              <a:gd name="connsiteX80" fmla="*/ 2769478 w 16876714"/>
              <a:gd name="connsiteY80" fmla="*/ 40449 h 44233"/>
              <a:gd name="connsiteX81" fmla="*/ 2774813 w 16876714"/>
              <a:gd name="connsiteY81" fmla="*/ 44045 h 44233"/>
              <a:gd name="connsiteX82" fmla="*/ 2782649 w 16876714"/>
              <a:gd name="connsiteY82" fmla="*/ 32421 h 44233"/>
              <a:gd name="connsiteX83" fmla="*/ 2860922 w 16876714"/>
              <a:gd name="connsiteY83" fmla="*/ 0 h 44233"/>
              <a:gd name="connsiteX84" fmla="*/ 2939195 w 16876714"/>
              <a:gd name="connsiteY84" fmla="*/ 32421 h 44233"/>
              <a:gd name="connsiteX85" fmla="*/ 2946661 w 16876714"/>
              <a:gd name="connsiteY85" fmla="*/ 43496 h 44233"/>
              <a:gd name="connsiteX86" fmla="*/ 2951182 w 16876714"/>
              <a:gd name="connsiteY86" fmla="*/ 40449 h 44233"/>
              <a:gd name="connsiteX87" fmla="*/ 2994269 w 16876714"/>
              <a:gd name="connsiteY87" fmla="*/ 31750 h 44233"/>
              <a:gd name="connsiteX88" fmla="*/ 3037356 w 16876714"/>
              <a:gd name="connsiteY88" fmla="*/ 40449 h 44233"/>
              <a:gd name="connsiteX89" fmla="*/ 3042690 w 16876714"/>
              <a:gd name="connsiteY89" fmla="*/ 44045 h 44233"/>
              <a:gd name="connsiteX90" fmla="*/ 3050527 w 16876714"/>
              <a:gd name="connsiteY90" fmla="*/ 32421 h 44233"/>
              <a:gd name="connsiteX91" fmla="*/ 3128800 w 16876714"/>
              <a:gd name="connsiteY91" fmla="*/ 0 h 44233"/>
              <a:gd name="connsiteX92" fmla="*/ 3207072 w 16876714"/>
              <a:gd name="connsiteY92" fmla="*/ 32421 h 44233"/>
              <a:gd name="connsiteX93" fmla="*/ 3214539 w 16876714"/>
              <a:gd name="connsiteY93" fmla="*/ 43496 h 44233"/>
              <a:gd name="connsiteX94" fmla="*/ 3219059 w 16876714"/>
              <a:gd name="connsiteY94" fmla="*/ 40449 h 44233"/>
              <a:gd name="connsiteX95" fmla="*/ 3262147 w 16876714"/>
              <a:gd name="connsiteY95" fmla="*/ 31750 h 44233"/>
              <a:gd name="connsiteX96" fmla="*/ 3305232 w 16876714"/>
              <a:gd name="connsiteY96" fmla="*/ 40449 h 44233"/>
              <a:gd name="connsiteX97" fmla="*/ 3310564 w 16876714"/>
              <a:gd name="connsiteY97" fmla="*/ 44044 h 44233"/>
              <a:gd name="connsiteX98" fmla="*/ 3318400 w 16876714"/>
              <a:gd name="connsiteY98" fmla="*/ 32421 h 44233"/>
              <a:gd name="connsiteX99" fmla="*/ 3396671 w 16876714"/>
              <a:gd name="connsiteY99" fmla="*/ 0 h 44233"/>
              <a:gd name="connsiteX100" fmla="*/ 3474945 w 16876714"/>
              <a:gd name="connsiteY100" fmla="*/ 32421 h 44233"/>
              <a:gd name="connsiteX101" fmla="*/ 3482412 w 16876714"/>
              <a:gd name="connsiteY101" fmla="*/ 43497 h 44233"/>
              <a:gd name="connsiteX102" fmla="*/ 3486935 w 16876714"/>
              <a:gd name="connsiteY102" fmla="*/ 40449 h 44233"/>
              <a:gd name="connsiteX103" fmla="*/ 3530021 w 16876714"/>
              <a:gd name="connsiteY103" fmla="*/ 31750 h 44233"/>
              <a:gd name="connsiteX104" fmla="*/ 3573110 w 16876714"/>
              <a:gd name="connsiteY104" fmla="*/ 40449 h 44233"/>
              <a:gd name="connsiteX105" fmla="*/ 3578441 w 16876714"/>
              <a:gd name="connsiteY105" fmla="*/ 44043 h 44233"/>
              <a:gd name="connsiteX106" fmla="*/ 3586277 w 16876714"/>
              <a:gd name="connsiteY106" fmla="*/ 32421 h 44233"/>
              <a:gd name="connsiteX107" fmla="*/ 3664549 w 16876714"/>
              <a:gd name="connsiteY107" fmla="*/ 0 h 44233"/>
              <a:gd name="connsiteX108" fmla="*/ 3742823 w 16876714"/>
              <a:gd name="connsiteY108" fmla="*/ 32421 h 44233"/>
              <a:gd name="connsiteX109" fmla="*/ 3750290 w 16876714"/>
              <a:gd name="connsiteY109" fmla="*/ 43497 h 44233"/>
              <a:gd name="connsiteX110" fmla="*/ 3754813 w 16876714"/>
              <a:gd name="connsiteY110" fmla="*/ 40449 h 44233"/>
              <a:gd name="connsiteX111" fmla="*/ 3797899 w 16876714"/>
              <a:gd name="connsiteY111" fmla="*/ 31750 h 44233"/>
              <a:gd name="connsiteX112" fmla="*/ 3840988 w 16876714"/>
              <a:gd name="connsiteY112" fmla="*/ 40449 h 44233"/>
              <a:gd name="connsiteX113" fmla="*/ 3846320 w 16876714"/>
              <a:gd name="connsiteY113" fmla="*/ 44044 h 44233"/>
              <a:gd name="connsiteX114" fmla="*/ 3854155 w 16876714"/>
              <a:gd name="connsiteY114" fmla="*/ 32421 h 44233"/>
              <a:gd name="connsiteX115" fmla="*/ 3932428 w 16876714"/>
              <a:gd name="connsiteY115" fmla="*/ 0 h 44233"/>
              <a:gd name="connsiteX116" fmla="*/ 4010702 w 16876714"/>
              <a:gd name="connsiteY116" fmla="*/ 32421 h 44233"/>
              <a:gd name="connsiteX117" fmla="*/ 4018169 w 16876714"/>
              <a:gd name="connsiteY117" fmla="*/ 43497 h 44233"/>
              <a:gd name="connsiteX118" fmla="*/ 4022691 w 16876714"/>
              <a:gd name="connsiteY118" fmla="*/ 40449 h 44233"/>
              <a:gd name="connsiteX119" fmla="*/ 4065778 w 16876714"/>
              <a:gd name="connsiteY119" fmla="*/ 31750 h 44233"/>
              <a:gd name="connsiteX120" fmla="*/ 4108867 w 16876714"/>
              <a:gd name="connsiteY120" fmla="*/ 40449 h 44233"/>
              <a:gd name="connsiteX121" fmla="*/ 4114198 w 16876714"/>
              <a:gd name="connsiteY121" fmla="*/ 44043 h 44233"/>
              <a:gd name="connsiteX122" fmla="*/ 4122033 w 16876714"/>
              <a:gd name="connsiteY122" fmla="*/ 32421 h 44233"/>
              <a:gd name="connsiteX123" fmla="*/ 4200306 w 16876714"/>
              <a:gd name="connsiteY123" fmla="*/ 0 h 44233"/>
              <a:gd name="connsiteX124" fmla="*/ 4278580 w 16876714"/>
              <a:gd name="connsiteY124" fmla="*/ 32421 h 44233"/>
              <a:gd name="connsiteX125" fmla="*/ 4286047 w 16876714"/>
              <a:gd name="connsiteY125" fmla="*/ 43497 h 44233"/>
              <a:gd name="connsiteX126" fmla="*/ 4290569 w 16876714"/>
              <a:gd name="connsiteY126" fmla="*/ 40449 h 44233"/>
              <a:gd name="connsiteX127" fmla="*/ 4333656 w 16876714"/>
              <a:gd name="connsiteY127" fmla="*/ 31750 h 44233"/>
              <a:gd name="connsiteX128" fmla="*/ 4376745 w 16876714"/>
              <a:gd name="connsiteY128" fmla="*/ 40449 h 44233"/>
              <a:gd name="connsiteX129" fmla="*/ 4382076 w 16876714"/>
              <a:gd name="connsiteY129" fmla="*/ 44043 h 44233"/>
              <a:gd name="connsiteX130" fmla="*/ 4389911 w 16876714"/>
              <a:gd name="connsiteY130" fmla="*/ 32421 h 44233"/>
              <a:gd name="connsiteX131" fmla="*/ 4468184 w 16876714"/>
              <a:gd name="connsiteY131" fmla="*/ 0 h 44233"/>
              <a:gd name="connsiteX132" fmla="*/ 4546458 w 16876714"/>
              <a:gd name="connsiteY132" fmla="*/ 32421 h 44233"/>
              <a:gd name="connsiteX133" fmla="*/ 4553925 w 16876714"/>
              <a:gd name="connsiteY133" fmla="*/ 43497 h 44233"/>
              <a:gd name="connsiteX134" fmla="*/ 4558447 w 16876714"/>
              <a:gd name="connsiteY134" fmla="*/ 40449 h 44233"/>
              <a:gd name="connsiteX135" fmla="*/ 4601534 w 16876714"/>
              <a:gd name="connsiteY135" fmla="*/ 31750 h 44233"/>
              <a:gd name="connsiteX136" fmla="*/ 4644623 w 16876714"/>
              <a:gd name="connsiteY136" fmla="*/ 40449 h 44233"/>
              <a:gd name="connsiteX137" fmla="*/ 4649955 w 16876714"/>
              <a:gd name="connsiteY137" fmla="*/ 44044 h 44233"/>
              <a:gd name="connsiteX138" fmla="*/ 4657790 w 16876714"/>
              <a:gd name="connsiteY138" fmla="*/ 32421 h 44233"/>
              <a:gd name="connsiteX139" fmla="*/ 4736064 w 16876714"/>
              <a:gd name="connsiteY139" fmla="*/ 0 h 44233"/>
              <a:gd name="connsiteX140" fmla="*/ 4814337 w 16876714"/>
              <a:gd name="connsiteY140" fmla="*/ 32421 h 44233"/>
              <a:gd name="connsiteX141" fmla="*/ 4821804 w 16876714"/>
              <a:gd name="connsiteY141" fmla="*/ 43497 h 44233"/>
              <a:gd name="connsiteX142" fmla="*/ 4826326 w 16876714"/>
              <a:gd name="connsiteY142" fmla="*/ 40449 h 44233"/>
              <a:gd name="connsiteX143" fmla="*/ 4869413 w 16876714"/>
              <a:gd name="connsiteY143" fmla="*/ 31750 h 44233"/>
              <a:gd name="connsiteX144" fmla="*/ 4912502 w 16876714"/>
              <a:gd name="connsiteY144" fmla="*/ 40449 h 44233"/>
              <a:gd name="connsiteX145" fmla="*/ 4917833 w 16876714"/>
              <a:gd name="connsiteY145" fmla="*/ 44043 h 44233"/>
              <a:gd name="connsiteX146" fmla="*/ 4925668 w 16876714"/>
              <a:gd name="connsiteY146" fmla="*/ 32421 h 44233"/>
              <a:gd name="connsiteX147" fmla="*/ 5003941 w 16876714"/>
              <a:gd name="connsiteY147" fmla="*/ 0 h 44233"/>
              <a:gd name="connsiteX148" fmla="*/ 5082215 w 16876714"/>
              <a:gd name="connsiteY148" fmla="*/ 32421 h 44233"/>
              <a:gd name="connsiteX149" fmla="*/ 5089682 w 16876714"/>
              <a:gd name="connsiteY149" fmla="*/ 43497 h 44233"/>
              <a:gd name="connsiteX150" fmla="*/ 5094204 w 16876714"/>
              <a:gd name="connsiteY150" fmla="*/ 40449 h 44233"/>
              <a:gd name="connsiteX151" fmla="*/ 5137291 w 16876714"/>
              <a:gd name="connsiteY151" fmla="*/ 31750 h 44233"/>
              <a:gd name="connsiteX152" fmla="*/ 5180380 w 16876714"/>
              <a:gd name="connsiteY152" fmla="*/ 40449 h 44233"/>
              <a:gd name="connsiteX153" fmla="*/ 5185711 w 16876714"/>
              <a:gd name="connsiteY153" fmla="*/ 44043 h 44233"/>
              <a:gd name="connsiteX154" fmla="*/ 5193546 w 16876714"/>
              <a:gd name="connsiteY154" fmla="*/ 32421 h 44233"/>
              <a:gd name="connsiteX155" fmla="*/ 5271819 w 16876714"/>
              <a:gd name="connsiteY155" fmla="*/ 0 h 44233"/>
              <a:gd name="connsiteX156" fmla="*/ 5350093 w 16876714"/>
              <a:gd name="connsiteY156" fmla="*/ 32421 h 44233"/>
              <a:gd name="connsiteX157" fmla="*/ 5357560 w 16876714"/>
              <a:gd name="connsiteY157" fmla="*/ 43497 h 44233"/>
              <a:gd name="connsiteX158" fmla="*/ 5362082 w 16876714"/>
              <a:gd name="connsiteY158" fmla="*/ 40449 h 44233"/>
              <a:gd name="connsiteX159" fmla="*/ 5405169 w 16876714"/>
              <a:gd name="connsiteY159" fmla="*/ 31750 h 44233"/>
              <a:gd name="connsiteX160" fmla="*/ 5448258 w 16876714"/>
              <a:gd name="connsiteY160" fmla="*/ 40449 h 44233"/>
              <a:gd name="connsiteX161" fmla="*/ 5453590 w 16876714"/>
              <a:gd name="connsiteY161" fmla="*/ 44044 h 44233"/>
              <a:gd name="connsiteX162" fmla="*/ 5461425 w 16876714"/>
              <a:gd name="connsiteY162" fmla="*/ 32421 h 44233"/>
              <a:gd name="connsiteX163" fmla="*/ 5539699 w 16876714"/>
              <a:gd name="connsiteY163" fmla="*/ 0 h 44233"/>
              <a:gd name="connsiteX164" fmla="*/ 5617972 w 16876714"/>
              <a:gd name="connsiteY164" fmla="*/ 32421 h 44233"/>
              <a:gd name="connsiteX165" fmla="*/ 5625439 w 16876714"/>
              <a:gd name="connsiteY165" fmla="*/ 43497 h 44233"/>
              <a:gd name="connsiteX166" fmla="*/ 5629961 w 16876714"/>
              <a:gd name="connsiteY166" fmla="*/ 40449 h 44233"/>
              <a:gd name="connsiteX167" fmla="*/ 5673048 w 16876714"/>
              <a:gd name="connsiteY167" fmla="*/ 31750 h 44233"/>
              <a:gd name="connsiteX168" fmla="*/ 5716137 w 16876714"/>
              <a:gd name="connsiteY168" fmla="*/ 40449 h 44233"/>
              <a:gd name="connsiteX169" fmla="*/ 5721468 w 16876714"/>
              <a:gd name="connsiteY169" fmla="*/ 44043 h 44233"/>
              <a:gd name="connsiteX170" fmla="*/ 5729303 w 16876714"/>
              <a:gd name="connsiteY170" fmla="*/ 32421 h 44233"/>
              <a:gd name="connsiteX171" fmla="*/ 5807577 w 16876714"/>
              <a:gd name="connsiteY171" fmla="*/ 0 h 44233"/>
              <a:gd name="connsiteX172" fmla="*/ 5885850 w 16876714"/>
              <a:gd name="connsiteY172" fmla="*/ 32421 h 44233"/>
              <a:gd name="connsiteX173" fmla="*/ 5893317 w 16876714"/>
              <a:gd name="connsiteY173" fmla="*/ 43497 h 44233"/>
              <a:gd name="connsiteX174" fmla="*/ 5897839 w 16876714"/>
              <a:gd name="connsiteY174" fmla="*/ 40449 h 44233"/>
              <a:gd name="connsiteX175" fmla="*/ 5940926 w 16876714"/>
              <a:gd name="connsiteY175" fmla="*/ 31750 h 44233"/>
              <a:gd name="connsiteX176" fmla="*/ 5984015 w 16876714"/>
              <a:gd name="connsiteY176" fmla="*/ 40449 h 44233"/>
              <a:gd name="connsiteX177" fmla="*/ 5989346 w 16876714"/>
              <a:gd name="connsiteY177" fmla="*/ 44043 h 44233"/>
              <a:gd name="connsiteX178" fmla="*/ 5997181 w 16876714"/>
              <a:gd name="connsiteY178" fmla="*/ 32421 h 44233"/>
              <a:gd name="connsiteX179" fmla="*/ 6075455 w 16876714"/>
              <a:gd name="connsiteY179" fmla="*/ 0 h 44233"/>
              <a:gd name="connsiteX180" fmla="*/ 6153728 w 16876714"/>
              <a:gd name="connsiteY180" fmla="*/ 32421 h 44233"/>
              <a:gd name="connsiteX181" fmla="*/ 6161195 w 16876714"/>
              <a:gd name="connsiteY181" fmla="*/ 43497 h 44233"/>
              <a:gd name="connsiteX182" fmla="*/ 6165717 w 16876714"/>
              <a:gd name="connsiteY182" fmla="*/ 40449 h 44233"/>
              <a:gd name="connsiteX183" fmla="*/ 6208804 w 16876714"/>
              <a:gd name="connsiteY183" fmla="*/ 31750 h 44233"/>
              <a:gd name="connsiteX184" fmla="*/ 6251893 w 16876714"/>
              <a:gd name="connsiteY184" fmla="*/ 40449 h 44233"/>
              <a:gd name="connsiteX185" fmla="*/ 6257225 w 16876714"/>
              <a:gd name="connsiteY185" fmla="*/ 44044 h 44233"/>
              <a:gd name="connsiteX186" fmla="*/ 6265060 w 16876714"/>
              <a:gd name="connsiteY186" fmla="*/ 32421 h 44233"/>
              <a:gd name="connsiteX187" fmla="*/ 6343334 w 16876714"/>
              <a:gd name="connsiteY187" fmla="*/ 0 h 44233"/>
              <a:gd name="connsiteX188" fmla="*/ 6421607 w 16876714"/>
              <a:gd name="connsiteY188" fmla="*/ 32421 h 44233"/>
              <a:gd name="connsiteX189" fmla="*/ 6429074 w 16876714"/>
              <a:gd name="connsiteY189" fmla="*/ 43497 h 44233"/>
              <a:gd name="connsiteX190" fmla="*/ 6433596 w 16876714"/>
              <a:gd name="connsiteY190" fmla="*/ 40449 h 44233"/>
              <a:gd name="connsiteX191" fmla="*/ 6476684 w 16876714"/>
              <a:gd name="connsiteY191" fmla="*/ 31750 h 44233"/>
              <a:gd name="connsiteX192" fmla="*/ 6519772 w 16876714"/>
              <a:gd name="connsiteY192" fmla="*/ 40449 h 44233"/>
              <a:gd name="connsiteX193" fmla="*/ 6525103 w 16876714"/>
              <a:gd name="connsiteY193" fmla="*/ 44043 h 44233"/>
              <a:gd name="connsiteX194" fmla="*/ 6532938 w 16876714"/>
              <a:gd name="connsiteY194" fmla="*/ 32421 h 44233"/>
              <a:gd name="connsiteX195" fmla="*/ 6611212 w 16876714"/>
              <a:gd name="connsiteY195" fmla="*/ 0 h 44233"/>
              <a:gd name="connsiteX196" fmla="*/ 6689485 w 16876714"/>
              <a:gd name="connsiteY196" fmla="*/ 32421 h 44233"/>
              <a:gd name="connsiteX197" fmla="*/ 6696952 w 16876714"/>
              <a:gd name="connsiteY197" fmla="*/ 43497 h 44233"/>
              <a:gd name="connsiteX198" fmla="*/ 6701474 w 16876714"/>
              <a:gd name="connsiteY198" fmla="*/ 40449 h 44233"/>
              <a:gd name="connsiteX199" fmla="*/ 6744561 w 16876714"/>
              <a:gd name="connsiteY199" fmla="*/ 31750 h 44233"/>
              <a:gd name="connsiteX200" fmla="*/ 6787650 w 16876714"/>
              <a:gd name="connsiteY200" fmla="*/ 40449 h 44233"/>
              <a:gd name="connsiteX201" fmla="*/ 6792981 w 16876714"/>
              <a:gd name="connsiteY201" fmla="*/ 44043 h 44233"/>
              <a:gd name="connsiteX202" fmla="*/ 6800816 w 16876714"/>
              <a:gd name="connsiteY202" fmla="*/ 32421 h 44233"/>
              <a:gd name="connsiteX203" fmla="*/ 6879090 w 16876714"/>
              <a:gd name="connsiteY203" fmla="*/ 0 h 44233"/>
              <a:gd name="connsiteX204" fmla="*/ 6957363 w 16876714"/>
              <a:gd name="connsiteY204" fmla="*/ 32421 h 44233"/>
              <a:gd name="connsiteX205" fmla="*/ 6964830 w 16876714"/>
              <a:gd name="connsiteY205" fmla="*/ 43497 h 44233"/>
              <a:gd name="connsiteX206" fmla="*/ 6969352 w 16876714"/>
              <a:gd name="connsiteY206" fmla="*/ 40449 h 44233"/>
              <a:gd name="connsiteX207" fmla="*/ 7012439 w 16876714"/>
              <a:gd name="connsiteY207" fmla="*/ 31750 h 44233"/>
              <a:gd name="connsiteX208" fmla="*/ 7055528 w 16876714"/>
              <a:gd name="connsiteY208" fmla="*/ 40449 h 44233"/>
              <a:gd name="connsiteX209" fmla="*/ 7060859 w 16876714"/>
              <a:gd name="connsiteY209" fmla="*/ 44044 h 44233"/>
              <a:gd name="connsiteX210" fmla="*/ 7068695 w 16876714"/>
              <a:gd name="connsiteY210" fmla="*/ 32421 h 44233"/>
              <a:gd name="connsiteX211" fmla="*/ 7146969 w 16876714"/>
              <a:gd name="connsiteY211" fmla="*/ 0 h 44233"/>
              <a:gd name="connsiteX212" fmla="*/ 7225241 w 16876714"/>
              <a:gd name="connsiteY212" fmla="*/ 32421 h 44233"/>
              <a:gd name="connsiteX213" fmla="*/ 7232710 w 16876714"/>
              <a:gd name="connsiteY213" fmla="*/ 43497 h 44233"/>
              <a:gd name="connsiteX214" fmla="*/ 7237231 w 16876714"/>
              <a:gd name="connsiteY214" fmla="*/ 40449 h 44233"/>
              <a:gd name="connsiteX215" fmla="*/ 7280319 w 16876714"/>
              <a:gd name="connsiteY215" fmla="*/ 31750 h 44233"/>
              <a:gd name="connsiteX216" fmla="*/ 7323407 w 16876714"/>
              <a:gd name="connsiteY216" fmla="*/ 40449 h 44233"/>
              <a:gd name="connsiteX217" fmla="*/ 7328737 w 16876714"/>
              <a:gd name="connsiteY217" fmla="*/ 44043 h 44233"/>
              <a:gd name="connsiteX218" fmla="*/ 7336573 w 16876714"/>
              <a:gd name="connsiteY218" fmla="*/ 32421 h 44233"/>
              <a:gd name="connsiteX219" fmla="*/ 7414847 w 16876714"/>
              <a:gd name="connsiteY219" fmla="*/ 0 h 44233"/>
              <a:gd name="connsiteX220" fmla="*/ 7493119 w 16876714"/>
              <a:gd name="connsiteY220" fmla="*/ 32421 h 44233"/>
              <a:gd name="connsiteX221" fmla="*/ 7500587 w 16876714"/>
              <a:gd name="connsiteY221" fmla="*/ 43497 h 44233"/>
              <a:gd name="connsiteX222" fmla="*/ 7505109 w 16876714"/>
              <a:gd name="connsiteY222" fmla="*/ 40449 h 44233"/>
              <a:gd name="connsiteX223" fmla="*/ 7548196 w 16876714"/>
              <a:gd name="connsiteY223" fmla="*/ 31750 h 44233"/>
              <a:gd name="connsiteX224" fmla="*/ 7591283 w 16876714"/>
              <a:gd name="connsiteY224" fmla="*/ 40449 h 44233"/>
              <a:gd name="connsiteX225" fmla="*/ 7596615 w 16876714"/>
              <a:gd name="connsiteY225" fmla="*/ 44043 h 44233"/>
              <a:gd name="connsiteX226" fmla="*/ 7604451 w 16876714"/>
              <a:gd name="connsiteY226" fmla="*/ 32421 h 44233"/>
              <a:gd name="connsiteX227" fmla="*/ 7682724 w 16876714"/>
              <a:gd name="connsiteY227" fmla="*/ 0 h 44233"/>
              <a:gd name="connsiteX228" fmla="*/ 7760997 w 16876714"/>
              <a:gd name="connsiteY228" fmla="*/ 32421 h 44233"/>
              <a:gd name="connsiteX229" fmla="*/ 7768465 w 16876714"/>
              <a:gd name="connsiteY229" fmla="*/ 43497 h 44233"/>
              <a:gd name="connsiteX230" fmla="*/ 7772987 w 16876714"/>
              <a:gd name="connsiteY230" fmla="*/ 40449 h 44233"/>
              <a:gd name="connsiteX231" fmla="*/ 7816074 w 16876714"/>
              <a:gd name="connsiteY231" fmla="*/ 31750 h 44233"/>
              <a:gd name="connsiteX232" fmla="*/ 7859161 w 16876714"/>
              <a:gd name="connsiteY232" fmla="*/ 40449 h 44233"/>
              <a:gd name="connsiteX233" fmla="*/ 7864494 w 16876714"/>
              <a:gd name="connsiteY233" fmla="*/ 44044 h 44233"/>
              <a:gd name="connsiteX234" fmla="*/ 7872330 w 16876714"/>
              <a:gd name="connsiteY234" fmla="*/ 32421 h 44233"/>
              <a:gd name="connsiteX235" fmla="*/ 7950603 w 16876714"/>
              <a:gd name="connsiteY235" fmla="*/ 0 h 44233"/>
              <a:gd name="connsiteX236" fmla="*/ 8028876 w 16876714"/>
              <a:gd name="connsiteY236" fmla="*/ 32421 h 44233"/>
              <a:gd name="connsiteX237" fmla="*/ 8036344 w 16876714"/>
              <a:gd name="connsiteY237" fmla="*/ 43497 h 44233"/>
              <a:gd name="connsiteX238" fmla="*/ 8040866 w 16876714"/>
              <a:gd name="connsiteY238" fmla="*/ 40449 h 44233"/>
              <a:gd name="connsiteX239" fmla="*/ 8083953 w 16876714"/>
              <a:gd name="connsiteY239" fmla="*/ 31750 h 44233"/>
              <a:gd name="connsiteX240" fmla="*/ 8127040 w 16876714"/>
              <a:gd name="connsiteY240" fmla="*/ 40449 h 44233"/>
              <a:gd name="connsiteX241" fmla="*/ 8132366 w 16876714"/>
              <a:gd name="connsiteY241" fmla="*/ 44040 h 44233"/>
              <a:gd name="connsiteX242" fmla="*/ 8140200 w 16876714"/>
              <a:gd name="connsiteY242" fmla="*/ 32421 h 44233"/>
              <a:gd name="connsiteX243" fmla="*/ 8218473 w 16876714"/>
              <a:gd name="connsiteY243" fmla="*/ 0 h 44233"/>
              <a:gd name="connsiteX244" fmla="*/ 8296746 w 16876714"/>
              <a:gd name="connsiteY244" fmla="*/ 32421 h 44233"/>
              <a:gd name="connsiteX245" fmla="*/ 8304214 w 16876714"/>
              <a:gd name="connsiteY245" fmla="*/ 43497 h 44233"/>
              <a:gd name="connsiteX246" fmla="*/ 8308736 w 16876714"/>
              <a:gd name="connsiteY246" fmla="*/ 40449 h 44233"/>
              <a:gd name="connsiteX247" fmla="*/ 8351823 w 16876714"/>
              <a:gd name="connsiteY247" fmla="*/ 31750 h 44233"/>
              <a:gd name="connsiteX248" fmla="*/ 8394911 w 16876714"/>
              <a:gd name="connsiteY248" fmla="*/ 40449 h 44233"/>
              <a:gd name="connsiteX249" fmla="*/ 8400523 w 16876714"/>
              <a:gd name="connsiteY249" fmla="*/ 44233 h 44233"/>
              <a:gd name="connsiteX250" fmla="*/ 8408487 w 16876714"/>
              <a:gd name="connsiteY250" fmla="*/ 32422 h 44233"/>
              <a:gd name="connsiteX251" fmla="*/ 8486760 w 16876714"/>
              <a:gd name="connsiteY251" fmla="*/ 0 h 44233"/>
              <a:gd name="connsiteX252" fmla="*/ 8565033 w 16876714"/>
              <a:gd name="connsiteY252" fmla="*/ 32421 h 44233"/>
              <a:gd name="connsiteX253" fmla="*/ 8572500 w 16876714"/>
              <a:gd name="connsiteY253" fmla="*/ 43496 h 44233"/>
              <a:gd name="connsiteX254" fmla="*/ 8577020 w 16876714"/>
              <a:gd name="connsiteY254" fmla="*/ 40449 h 44233"/>
              <a:gd name="connsiteX255" fmla="*/ 8620107 w 16876714"/>
              <a:gd name="connsiteY255" fmla="*/ 31750 h 44233"/>
              <a:gd name="connsiteX256" fmla="*/ 8663194 w 16876714"/>
              <a:gd name="connsiteY256" fmla="*/ 40449 h 44233"/>
              <a:gd name="connsiteX257" fmla="*/ 8668528 w 16876714"/>
              <a:gd name="connsiteY257" fmla="*/ 44044 h 44233"/>
              <a:gd name="connsiteX258" fmla="*/ 8676365 w 16876714"/>
              <a:gd name="connsiteY258" fmla="*/ 32421 h 44233"/>
              <a:gd name="connsiteX259" fmla="*/ 8754638 w 16876714"/>
              <a:gd name="connsiteY259" fmla="*/ 0 h 44233"/>
              <a:gd name="connsiteX260" fmla="*/ 8832911 w 16876714"/>
              <a:gd name="connsiteY260" fmla="*/ 32421 h 44233"/>
              <a:gd name="connsiteX261" fmla="*/ 8840378 w 16876714"/>
              <a:gd name="connsiteY261" fmla="*/ 43496 h 44233"/>
              <a:gd name="connsiteX262" fmla="*/ 8844898 w 16876714"/>
              <a:gd name="connsiteY262" fmla="*/ 40449 h 44233"/>
              <a:gd name="connsiteX263" fmla="*/ 8887985 w 16876714"/>
              <a:gd name="connsiteY263" fmla="*/ 31750 h 44233"/>
              <a:gd name="connsiteX264" fmla="*/ 8931073 w 16876714"/>
              <a:gd name="connsiteY264" fmla="*/ 40449 h 44233"/>
              <a:gd name="connsiteX265" fmla="*/ 8936406 w 16876714"/>
              <a:gd name="connsiteY265" fmla="*/ 44045 h 44233"/>
              <a:gd name="connsiteX266" fmla="*/ 8944244 w 16876714"/>
              <a:gd name="connsiteY266" fmla="*/ 32421 h 44233"/>
              <a:gd name="connsiteX267" fmla="*/ 9022517 w 16876714"/>
              <a:gd name="connsiteY267" fmla="*/ 0 h 44233"/>
              <a:gd name="connsiteX268" fmla="*/ 9100790 w 16876714"/>
              <a:gd name="connsiteY268" fmla="*/ 32421 h 44233"/>
              <a:gd name="connsiteX269" fmla="*/ 9108257 w 16876714"/>
              <a:gd name="connsiteY269" fmla="*/ 43496 h 44233"/>
              <a:gd name="connsiteX270" fmla="*/ 9112777 w 16876714"/>
              <a:gd name="connsiteY270" fmla="*/ 40449 h 44233"/>
              <a:gd name="connsiteX271" fmla="*/ 9155865 w 16876714"/>
              <a:gd name="connsiteY271" fmla="*/ 31750 h 44233"/>
              <a:gd name="connsiteX272" fmla="*/ 9198952 w 16876714"/>
              <a:gd name="connsiteY272" fmla="*/ 40449 h 44233"/>
              <a:gd name="connsiteX273" fmla="*/ 9204286 w 16876714"/>
              <a:gd name="connsiteY273" fmla="*/ 44045 h 44233"/>
              <a:gd name="connsiteX274" fmla="*/ 9212123 w 16876714"/>
              <a:gd name="connsiteY274" fmla="*/ 32421 h 44233"/>
              <a:gd name="connsiteX275" fmla="*/ 9290396 w 16876714"/>
              <a:gd name="connsiteY275" fmla="*/ 0 h 44233"/>
              <a:gd name="connsiteX276" fmla="*/ 9368669 w 16876714"/>
              <a:gd name="connsiteY276" fmla="*/ 32421 h 44233"/>
              <a:gd name="connsiteX277" fmla="*/ 9376137 w 16876714"/>
              <a:gd name="connsiteY277" fmla="*/ 43496 h 44233"/>
              <a:gd name="connsiteX278" fmla="*/ 9380656 w 16876714"/>
              <a:gd name="connsiteY278" fmla="*/ 40449 h 44233"/>
              <a:gd name="connsiteX279" fmla="*/ 9423744 w 16876714"/>
              <a:gd name="connsiteY279" fmla="*/ 31750 h 44233"/>
              <a:gd name="connsiteX280" fmla="*/ 9466831 w 16876714"/>
              <a:gd name="connsiteY280" fmla="*/ 40449 h 44233"/>
              <a:gd name="connsiteX281" fmla="*/ 9472164 w 16876714"/>
              <a:gd name="connsiteY281" fmla="*/ 44045 h 44233"/>
              <a:gd name="connsiteX282" fmla="*/ 9480002 w 16876714"/>
              <a:gd name="connsiteY282" fmla="*/ 32421 h 44233"/>
              <a:gd name="connsiteX283" fmla="*/ 9558275 w 16876714"/>
              <a:gd name="connsiteY283" fmla="*/ 0 h 44233"/>
              <a:gd name="connsiteX284" fmla="*/ 9636548 w 16876714"/>
              <a:gd name="connsiteY284" fmla="*/ 32421 h 44233"/>
              <a:gd name="connsiteX285" fmla="*/ 9644015 w 16876714"/>
              <a:gd name="connsiteY285" fmla="*/ 43496 h 44233"/>
              <a:gd name="connsiteX286" fmla="*/ 9648535 w 16876714"/>
              <a:gd name="connsiteY286" fmla="*/ 40449 h 44233"/>
              <a:gd name="connsiteX287" fmla="*/ 9691622 w 16876714"/>
              <a:gd name="connsiteY287" fmla="*/ 31750 h 44233"/>
              <a:gd name="connsiteX288" fmla="*/ 9734710 w 16876714"/>
              <a:gd name="connsiteY288" fmla="*/ 40449 h 44233"/>
              <a:gd name="connsiteX289" fmla="*/ 9740043 w 16876714"/>
              <a:gd name="connsiteY289" fmla="*/ 44045 h 44233"/>
              <a:gd name="connsiteX290" fmla="*/ 9747880 w 16876714"/>
              <a:gd name="connsiteY290" fmla="*/ 32421 h 44233"/>
              <a:gd name="connsiteX291" fmla="*/ 9826155 w 16876714"/>
              <a:gd name="connsiteY291" fmla="*/ 0 h 44233"/>
              <a:gd name="connsiteX292" fmla="*/ 9904427 w 16876714"/>
              <a:gd name="connsiteY292" fmla="*/ 32421 h 44233"/>
              <a:gd name="connsiteX293" fmla="*/ 9911894 w 16876714"/>
              <a:gd name="connsiteY293" fmla="*/ 43496 h 44233"/>
              <a:gd name="connsiteX294" fmla="*/ 9916414 w 16876714"/>
              <a:gd name="connsiteY294" fmla="*/ 40449 h 44233"/>
              <a:gd name="connsiteX295" fmla="*/ 9959501 w 16876714"/>
              <a:gd name="connsiteY295" fmla="*/ 31750 h 44233"/>
              <a:gd name="connsiteX296" fmla="*/ 10002588 w 16876714"/>
              <a:gd name="connsiteY296" fmla="*/ 40449 h 44233"/>
              <a:gd name="connsiteX297" fmla="*/ 10007922 w 16876714"/>
              <a:gd name="connsiteY297" fmla="*/ 44044 h 44233"/>
              <a:gd name="connsiteX298" fmla="*/ 10015758 w 16876714"/>
              <a:gd name="connsiteY298" fmla="*/ 32421 h 44233"/>
              <a:gd name="connsiteX299" fmla="*/ 10094032 w 16876714"/>
              <a:gd name="connsiteY299" fmla="*/ 0 h 44233"/>
              <a:gd name="connsiteX300" fmla="*/ 10172305 w 16876714"/>
              <a:gd name="connsiteY300" fmla="*/ 32421 h 44233"/>
              <a:gd name="connsiteX301" fmla="*/ 10179772 w 16876714"/>
              <a:gd name="connsiteY301" fmla="*/ 43496 h 44233"/>
              <a:gd name="connsiteX302" fmla="*/ 10184291 w 16876714"/>
              <a:gd name="connsiteY302" fmla="*/ 40449 h 44233"/>
              <a:gd name="connsiteX303" fmla="*/ 10227378 w 16876714"/>
              <a:gd name="connsiteY303" fmla="*/ 31750 h 44233"/>
              <a:gd name="connsiteX304" fmla="*/ 10270466 w 16876714"/>
              <a:gd name="connsiteY304" fmla="*/ 40449 h 44233"/>
              <a:gd name="connsiteX305" fmla="*/ 10275799 w 16876714"/>
              <a:gd name="connsiteY305" fmla="*/ 44044 h 44233"/>
              <a:gd name="connsiteX306" fmla="*/ 10283636 w 16876714"/>
              <a:gd name="connsiteY306" fmla="*/ 32421 h 44233"/>
              <a:gd name="connsiteX307" fmla="*/ 10361907 w 16876714"/>
              <a:gd name="connsiteY307" fmla="*/ 0 h 44233"/>
              <a:gd name="connsiteX308" fmla="*/ 10440182 w 16876714"/>
              <a:gd name="connsiteY308" fmla="*/ 32421 h 44233"/>
              <a:gd name="connsiteX309" fmla="*/ 10447649 w 16876714"/>
              <a:gd name="connsiteY309" fmla="*/ 43496 h 44233"/>
              <a:gd name="connsiteX310" fmla="*/ 10452168 w 16876714"/>
              <a:gd name="connsiteY310" fmla="*/ 40449 h 44233"/>
              <a:gd name="connsiteX311" fmla="*/ 10495257 w 16876714"/>
              <a:gd name="connsiteY311" fmla="*/ 31750 h 44233"/>
              <a:gd name="connsiteX312" fmla="*/ 10538343 w 16876714"/>
              <a:gd name="connsiteY312" fmla="*/ 40449 h 44233"/>
              <a:gd name="connsiteX313" fmla="*/ 10543678 w 16876714"/>
              <a:gd name="connsiteY313" fmla="*/ 44045 h 44233"/>
              <a:gd name="connsiteX314" fmla="*/ 10551514 w 16876714"/>
              <a:gd name="connsiteY314" fmla="*/ 32421 h 44233"/>
              <a:gd name="connsiteX315" fmla="*/ 10629787 w 16876714"/>
              <a:gd name="connsiteY315" fmla="*/ 0 h 44233"/>
              <a:gd name="connsiteX316" fmla="*/ 10708060 w 16876714"/>
              <a:gd name="connsiteY316" fmla="*/ 32421 h 44233"/>
              <a:gd name="connsiteX317" fmla="*/ 10715526 w 16876714"/>
              <a:gd name="connsiteY317" fmla="*/ 43496 h 44233"/>
              <a:gd name="connsiteX318" fmla="*/ 10720047 w 16876714"/>
              <a:gd name="connsiteY318" fmla="*/ 40449 h 44233"/>
              <a:gd name="connsiteX319" fmla="*/ 10763135 w 16876714"/>
              <a:gd name="connsiteY319" fmla="*/ 31750 h 44233"/>
              <a:gd name="connsiteX320" fmla="*/ 10806221 w 16876714"/>
              <a:gd name="connsiteY320" fmla="*/ 40449 h 44233"/>
              <a:gd name="connsiteX321" fmla="*/ 10811556 w 16876714"/>
              <a:gd name="connsiteY321" fmla="*/ 44045 h 44233"/>
              <a:gd name="connsiteX322" fmla="*/ 10819392 w 16876714"/>
              <a:gd name="connsiteY322" fmla="*/ 32421 h 44233"/>
              <a:gd name="connsiteX323" fmla="*/ 10897666 w 16876714"/>
              <a:gd name="connsiteY323" fmla="*/ 0 h 44233"/>
              <a:gd name="connsiteX324" fmla="*/ 10975939 w 16876714"/>
              <a:gd name="connsiteY324" fmla="*/ 32421 h 44233"/>
              <a:gd name="connsiteX325" fmla="*/ 10983405 w 16876714"/>
              <a:gd name="connsiteY325" fmla="*/ 43496 h 44233"/>
              <a:gd name="connsiteX326" fmla="*/ 10987925 w 16876714"/>
              <a:gd name="connsiteY326" fmla="*/ 40449 h 44233"/>
              <a:gd name="connsiteX327" fmla="*/ 11031011 w 16876714"/>
              <a:gd name="connsiteY327" fmla="*/ 31750 h 44233"/>
              <a:gd name="connsiteX328" fmla="*/ 11074100 w 16876714"/>
              <a:gd name="connsiteY328" fmla="*/ 40449 h 44233"/>
              <a:gd name="connsiteX329" fmla="*/ 11079433 w 16876714"/>
              <a:gd name="connsiteY329" fmla="*/ 44045 h 44233"/>
              <a:gd name="connsiteX330" fmla="*/ 11087270 w 16876714"/>
              <a:gd name="connsiteY330" fmla="*/ 32421 h 44233"/>
              <a:gd name="connsiteX331" fmla="*/ 11165543 w 16876714"/>
              <a:gd name="connsiteY331" fmla="*/ 0 h 44233"/>
              <a:gd name="connsiteX332" fmla="*/ 11243816 w 16876714"/>
              <a:gd name="connsiteY332" fmla="*/ 32421 h 44233"/>
              <a:gd name="connsiteX333" fmla="*/ 11251283 w 16876714"/>
              <a:gd name="connsiteY333" fmla="*/ 43496 h 44233"/>
              <a:gd name="connsiteX334" fmla="*/ 11255803 w 16876714"/>
              <a:gd name="connsiteY334" fmla="*/ 40449 h 44233"/>
              <a:gd name="connsiteX335" fmla="*/ 11298891 w 16876714"/>
              <a:gd name="connsiteY335" fmla="*/ 31750 h 44233"/>
              <a:gd name="connsiteX336" fmla="*/ 11341978 w 16876714"/>
              <a:gd name="connsiteY336" fmla="*/ 40449 h 44233"/>
              <a:gd name="connsiteX337" fmla="*/ 11347313 w 16876714"/>
              <a:gd name="connsiteY337" fmla="*/ 44045 h 44233"/>
              <a:gd name="connsiteX338" fmla="*/ 11355149 w 16876714"/>
              <a:gd name="connsiteY338" fmla="*/ 32421 h 44233"/>
              <a:gd name="connsiteX339" fmla="*/ 11433422 w 16876714"/>
              <a:gd name="connsiteY339" fmla="*/ 0 h 44233"/>
              <a:gd name="connsiteX340" fmla="*/ 11511695 w 16876714"/>
              <a:gd name="connsiteY340" fmla="*/ 32421 h 44233"/>
              <a:gd name="connsiteX341" fmla="*/ 11519161 w 16876714"/>
              <a:gd name="connsiteY341" fmla="*/ 43496 h 44233"/>
              <a:gd name="connsiteX342" fmla="*/ 11523682 w 16876714"/>
              <a:gd name="connsiteY342" fmla="*/ 40449 h 44233"/>
              <a:gd name="connsiteX343" fmla="*/ 11566769 w 16876714"/>
              <a:gd name="connsiteY343" fmla="*/ 31750 h 44233"/>
              <a:gd name="connsiteX344" fmla="*/ 11609856 w 16876714"/>
              <a:gd name="connsiteY344" fmla="*/ 40449 h 44233"/>
              <a:gd name="connsiteX345" fmla="*/ 11615190 w 16876714"/>
              <a:gd name="connsiteY345" fmla="*/ 44045 h 44233"/>
              <a:gd name="connsiteX346" fmla="*/ 11623027 w 16876714"/>
              <a:gd name="connsiteY346" fmla="*/ 32421 h 44233"/>
              <a:gd name="connsiteX347" fmla="*/ 11701300 w 16876714"/>
              <a:gd name="connsiteY347" fmla="*/ 0 h 44233"/>
              <a:gd name="connsiteX348" fmla="*/ 11779572 w 16876714"/>
              <a:gd name="connsiteY348" fmla="*/ 32421 h 44233"/>
              <a:gd name="connsiteX349" fmla="*/ 11787039 w 16876714"/>
              <a:gd name="connsiteY349" fmla="*/ 43496 h 44233"/>
              <a:gd name="connsiteX350" fmla="*/ 11791559 w 16876714"/>
              <a:gd name="connsiteY350" fmla="*/ 40449 h 44233"/>
              <a:gd name="connsiteX351" fmla="*/ 11834647 w 16876714"/>
              <a:gd name="connsiteY351" fmla="*/ 31750 h 44233"/>
              <a:gd name="connsiteX352" fmla="*/ 11877731 w 16876714"/>
              <a:gd name="connsiteY352" fmla="*/ 40449 h 44233"/>
              <a:gd name="connsiteX353" fmla="*/ 11883063 w 16876714"/>
              <a:gd name="connsiteY353" fmla="*/ 44044 h 44233"/>
              <a:gd name="connsiteX354" fmla="*/ 11890900 w 16876714"/>
              <a:gd name="connsiteY354" fmla="*/ 32421 h 44233"/>
              <a:gd name="connsiteX355" fmla="*/ 11969171 w 16876714"/>
              <a:gd name="connsiteY355" fmla="*/ 0 h 44233"/>
              <a:gd name="connsiteX356" fmla="*/ 12047444 w 16876714"/>
              <a:gd name="connsiteY356" fmla="*/ 32421 h 44233"/>
              <a:gd name="connsiteX357" fmla="*/ 12054912 w 16876714"/>
              <a:gd name="connsiteY357" fmla="*/ 43497 h 44233"/>
              <a:gd name="connsiteX358" fmla="*/ 12059434 w 16876714"/>
              <a:gd name="connsiteY358" fmla="*/ 40449 h 44233"/>
              <a:gd name="connsiteX359" fmla="*/ 12102521 w 16876714"/>
              <a:gd name="connsiteY359" fmla="*/ 31750 h 44233"/>
              <a:gd name="connsiteX360" fmla="*/ 12145609 w 16876714"/>
              <a:gd name="connsiteY360" fmla="*/ 40449 h 44233"/>
              <a:gd name="connsiteX361" fmla="*/ 12150940 w 16876714"/>
              <a:gd name="connsiteY361" fmla="*/ 44043 h 44233"/>
              <a:gd name="connsiteX362" fmla="*/ 12158776 w 16876714"/>
              <a:gd name="connsiteY362" fmla="*/ 32421 h 44233"/>
              <a:gd name="connsiteX363" fmla="*/ 12237049 w 16876714"/>
              <a:gd name="connsiteY363" fmla="*/ 0 h 44233"/>
              <a:gd name="connsiteX364" fmla="*/ 12315322 w 16876714"/>
              <a:gd name="connsiteY364" fmla="*/ 32421 h 44233"/>
              <a:gd name="connsiteX365" fmla="*/ 12322790 w 16876714"/>
              <a:gd name="connsiteY365" fmla="*/ 43497 h 44233"/>
              <a:gd name="connsiteX366" fmla="*/ 12327312 w 16876714"/>
              <a:gd name="connsiteY366" fmla="*/ 40449 h 44233"/>
              <a:gd name="connsiteX367" fmla="*/ 12370399 w 16876714"/>
              <a:gd name="connsiteY367" fmla="*/ 31750 h 44233"/>
              <a:gd name="connsiteX368" fmla="*/ 12413487 w 16876714"/>
              <a:gd name="connsiteY368" fmla="*/ 40449 h 44233"/>
              <a:gd name="connsiteX369" fmla="*/ 12418819 w 16876714"/>
              <a:gd name="connsiteY369" fmla="*/ 44044 h 44233"/>
              <a:gd name="connsiteX370" fmla="*/ 12426655 w 16876714"/>
              <a:gd name="connsiteY370" fmla="*/ 32421 h 44233"/>
              <a:gd name="connsiteX371" fmla="*/ 12504928 w 16876714"/>
              <a:gd name="connsiteY371" fmla="*/ 0 h 44233"/>
              <a:gd name="connsiteX372" fmla="*/ 12583201 w 16876714"/>
              <a:gd name="connsiteY372" fmla="*/ 32421 h 44233"/>
              <a:gd name="connsiteX373" fmla="*/ 12590669 w 16876714"/>
              <a:gd name="connsiteY373" fmla="*/ 43497 h 44233"/>
              <a:gd name="connsiteX374" fmla="*/ 12595191 w 16876714"/>
              <a:gd name="connsiteY374" fmla="*/ 40449 h 44233"/>
              <a:gd name="connsiteX375" fmla="*/ 12638278 w 16876714"/>
              <a:gd name="connsiteY375" fmla="*/ 31750 h 44233"/>
              <a:gd name="connsiteX376" fmla="*/ 12681366 w 16876714"/>
              <a:gd name="connsiteY376" fmla="*/ 40449 h 44233"/>
              <a:gd name="connsiteX377" fmla="*/ 12686697 w 16876714"/>
              <a:gd name="connsiteY377" fmla="*/ 44043 h 44233"/>
              <a:gd name="connsiteX378" fmla="*/ 12694533 w 16876714"/>
              <a:gd name="connsiteY378" fmla="*/ 32421 h 44233"/>
              <a:gd name="connsiteX379" fmla="*/ 12772806 w 16876714"/>
              <a:gd name="connsiteY379" fmla="*/ 0 h 44233"/>
              <a:gd name="connsiteX380" fmla="*/ 12851079 w 16876714"/>
              <a:gd name="connsiteY380" fmla="*/ 32421 h 44233"/>
              <a:gd name="connsiteX381" fmla="*/ 12858547 w 16876714"/>
              <a:gd name="connsiteY381" fmla="*/ 43497 h 44233"/>
              <a:gd name="connsiteX382" fmla="*/ 12863069 w 16876714"/>
              <a:gd name="connsiteY382" fmla="*/ 40449 h 44233"/>
              <a:gd name="connsiteX383" fmla="*/ 12906156 w 16876714"/>
              <a:gd name="connsiteY383" fmla="*/ 31750 h 44233"/>
              <a:gd name="connsiteX384" fmla="*/ 12949244 w 16876714"/>
              <a:gd name="connsiteY384" fmla="*/ 40449 h 44233"/>
              <a:gd name="connsiteX385" fmla="*/ 12954575 w 16876714"/>
              <a:gd name="connsiteY385" fmla="*/ 44043 h 44233"/>
              <a:gd name="connsiteX386" fmla="*/ 12962411 w 16876714"/>
              <a:gd name="connsiteY386" fmla="*/ 32421 h 44233"/>
              <a:gd name="connsiteX387" fmla="*/ 13040684 w 16876714"/>
              <a:gd name="connsiteY387" fmla="*/ 0 h 44233"/>
              <a:gd name="connsiteX388" fmla="*/ 13118957 w 16876714"/>
              <a:gd name="connsiteY388" fmla="*/ 32421 h 44233"/>
              <a:gd name="connsiteX389" fmla="*/ 13126425 w 16876714"/>
              <a:gd name="connsiteY389" fmla="*/ 43497 h 44233"/>
              <a:gd name="connsiteX390" fmla="*/ 13130947 w 16876714"/>
              <a:gd name="connsiteY390" fmla="*/ 40449 h 44233"/>
              <a:gd name="connsiteX391" fmla="*/ 13174034 w 16876714"/>
              <a:gd name="connsiteY391" fmla="*/ 31750 h 44233"/>
              <a:gd name="connsiteX392" fmla="*/ 13217122 w 16876714"/>
              <a:gd name="connsiteY392" fmla="*/ 40449 h 44233"/>
              <a:gd name="connsiteX393" fmla="*/ 13222454 w 16876714"/>
              <a:gd name="connsiteY393" fmla="*/ 44044 h 44233"/>
              <a:gd name="connsiteX394" fmla="*/ 13230290 w 16876714"/>
              <a:gd name="connsiteY394" fmla="*/ 32421 h 44233"/>
              <a:gd name="connsiteX395" fmla="*/ 13308563 w 16876714"/>
              <a:gd name="connsiteY395" fmla="*/ 0 h 44233"/>
              <a:gd name="connsiteX396" fmla="*/ 13386836 w 16876714"/>
              <a:gd name="connsiteY396" fmla="*/ 32421 h 44233"/>
              <a:gd name="connsiteX397" fmla="*/ 13394304 w 16876714"/>
              <a:gd name="connsiteY397" fmla="*/ 43497 h 44233"/>
              <a:gd name="connsiteX398" fmla="*/ 13398826 w 16876714"/>
              <a:gd name="connsiteY398" fmla="*/ 40449 h 44233"/>
              <a:gd name="connsiteX399" fmla="*/ 13441913 w 16876714"/>
              <a:gd name="connsiteY399" fmla="*/ 31750 h 44233"/>
              <a:gd name="connsiteX400" fmla="*/ 13485001 w 16876714"/>
              <a:gd name="connsiteY400" fmla="*/ 40449 h 44233"/>
              <a:gd name="connsiteX401" fmla="*/ 13490332 w 16876714"/>
              <a:gd name="connsiteY401" fmla="*/ 44043 h 44233"/>
              <a:gd name="connsiteX402" fmla="*/ 13498168 w 16876714"/>
              <a:gd name="connsiteY402" fmla="*/ 32421 h 44233"/>
              <a:gd name="connsiteX403" fmla="*/ 13576441 w 16876714"/>
              <a:gd name="connsiteY403" fmla="*/ 0 h 44233"/>
              <a:gd name="connsiteX404" fmla="*/ 13654714 w 16876714"/>
              <a:gd name="connsiteY404" fmla="*/ 32421 h 44233"/>
              <a:gd name="connsiteX405" fmla="*/ 13662182 w 16876714"/>
              <a:gd name="connsiteY405" fmla="*/ 43497 h 44233"/>
              <a:gd name="connsiteX406" fmla="*/ 13666704 w 16876714"/>
              <a:gd name="connsiteY406" fmla="*/ 40449 h 44233"/>
              <a:gd name="connsiteX407" fmla="*/ 13709791 w 16876714"/>
              <a:gd name="connsiteY407" fmla="*/ 31750 h 44233"/>
              <a:gd name="connsiteX408" fmla="*/ 13752879 w 16876714"/>
              <a:gd name="connsiteY408" fmla="*/ 40449 h 44233"/>
              <a:gd name="connsiteX409" fmla="*/ 13758210 w 16876714"/>
              <a:gd name="connsiteY409" fmla="*/ 44043 h 44233"/>
              <a:gd name="connsiteX410" fmla="*/ 13766046 w 16876714"/>
              <a:gd name="connsiteY410" fmla="*/ 32421 h 44233"/>
              <a:gd name="connsiteX411" fmla="*/ 13844319 w 16876714"/>
              <a:gd name="connsiteY411" fmla="*/ 0 h 44233"/>
              <a:gd name="connsiteX412" fmla="*/ 13922592 w 16876714"/>
              <a:gd name="connsiteY412" fmla="*/ 32421 h 44233"/>
              <a:gd name="connsiteX413" fmla="*/ 13930060 w 16876714"/>
              <a:gd name="connsiteY413" fmla="*/ 43497 h 44233"/>
              <a:gd name="connsiteX414" fmla="*/ 13934582 w 16876714"/>
              <a:gd name="connsiteY414" fmla="*/ 40449 h 44233"/>
              <a:gd name="connsiteX415" fmla="*/ 13977669 w 16876714"/>
              <a:gd name="connsiteY415" fmla="*/ 31750 h 44233"/>
              <a:gd name="connsiteX416" fmla="*/ 14020757 w 16876714"/>
              <a:gd name="connsiteY416" fmla="*/ 40449 h 44233"/>
              <a:gd name="connsiteX417" fmla="*/ 14026089 w 16876714"/>
              <a:gd name="connsiteY417" fmla="*/ 44044 h 44233"/>
              <a:gd name="connsiteX418" fmla="*/ 14033925 w 16876714"/>
              <a:gd name="connsiteY418" fmla="*/ 32421 h 44233"/>
              <a:gd name="connsiteX419" fmla="*/ 14112198 w 16876714"/>
              <a:gd name="connsiteY419" fmla="*/ 0 h 44233"/>
              <a:gd name="connsiteX420" fmla="*/ 14190471 w 16876714"/>
              <a:gd name="connsiteY420" fmla="*/ 32421 h 44233"/>
              <a:gd name="connsiteX421" fmla="*/ 14197939 w 16876714"/>
              <a:gd name="connsiteY421" fmla="*/ 43497 h 44233"/>
              <a:gd name="connsiteX422" fmla="*/ 14202461 w 16876714"/>
              <a:gd name="connsiteY422" fmla="*/ 40449 h 44233"/>
              <a:gd name="connsiteX423" fmla="*/ 14245548 w 16876714"/>
              <a:gd name="connsiteY423" fmla="*/ 31750 h 44233"/>
              <a:gd name="connsiteX424" fmla="*/ 14288636 w 16876714"/>
              <a:gd name="connsiteY424" fmla="*/ 40449 h 44233"/>
              <a:gd name="connsiteX425" fmla="*/ 14293967 w 16876714"/>
              <a:gd name="connsiteY425" fmla="*/ 44043 h 44233"/>
              <a:gd name="connsiteX426" fmla="*/ 14301803 w 16876714"/>
              <a:gd name="connsiteY426" fmla="*/ 32421 h 44233"/>
              <a:gd name="connsiteX427" fmla="*/ 14380076 w 16876714"/>
              <a:gd name="connsiteY427" fmla="*/ 0 h 44233"/>
              <a:gd name="connsiteX428" fmla="*/ 14458349 w 16876714"/>
              <a:gd name="connsiteY428" fmla="*/ 32421 h 44233"/>
              <a:gd name="connsiteX429" fmla="*/ 14465817 w 16876714"/>
              <a:gd name="connsiteY429" fmla="*/ 43497 h 44233"/>
              <a:gd name="connsiteX430" fmla="*/ 14470339 w 16876714"/>
              <a:gd name="connsiteY430" fmla="*/ 40449 h 44233"/>
              <a:gd name="connsiteX431" fmla="*/ 14513426 w 16876714"/>
              <a:gd name="connsiteY431" fmla="*/ 31750 h 44233"/>
              <a:gd name="connsiteX432" fmla="*/ 14556514 w 16876714"/>
              <a:gd name="connsiteY432" fmla="*/ 40449 h 44233"/>
              <a:gd name="connsiteX433" fmla="*/ 14561845 w 16876714"/>
              <a:gd name="connsiteY433" fmla="*/ 44043 h 44233"/>
              <a:gd name="connsiteX434" fmla="*/ 14569681 w 16876714"/>
              <a:gd name="connsiteY434" fmla="*/ 32421 h 44233"/>
              <a:gd name="connsiteX435" fmla="*/ 14647954 w 16876714"/>
              <a:gd name="connsiteY435" fmla="*/ 0 h 44233"/>
              <a:gd name="connsiteX436" fmla="*/ 14726227 w 16876714"/>
              <a:gd name="connsiteY436" fmla="*/ 32421 h 44233"/>
              <a:gd name="connsiteX437" fmla="*/ 14733695 w 16876714"/>
              <a:gd name="connsiteY437" fmla="*/ 43497 h 44233"/>
              <a:gd name="connsiteX438" fmla="*/ 14738217 w 16876714"/>
              <a:gd name="connsiteY438" fmla="*/ 40449 h 44233"/>
              <a:gd name="connsiteX439" fmla="*/ 14781304 w 16876714"/>
              <a:gd name="connsiteY439" fmla="*/ 31750 h 44233"/>
              <a:gd name="connsiteX440" fmla="*/ 14824392 w 16876714"/>
              <a:gd name="connsiteY440" fmla="*/ 40449 h 44233"/>
              <a:gd name="connsiteX441" fmla="*/ 14829724 w 16876714"/>
              <a:gd name="connsiteY441" fmla="*/ 44044 h 44233"/>
              <a:gd name="connsiteX442" fmla="*/ 14837560 w 16876714"/>
              <a:gd name="connsiteY442" fmla="*/ 32421 h 44233"/>
              <a:gd name="connsiteX443" fmla="*/ 14915833 w 16876714"/>
              <a:gd name="connsiteY443" fmla="*/ 0 h 44233"/>
              <a:gd name="connsiteX444" fmla="*/ 14994106 w 16876714"/>
              <a:gd name="connsiteY444" fmla="*/ 32421 h 44233"/>
              <a:gd name="connsiteX445" fmla="*/ 15001574 w 16876714"/>
              <a:gd name="connsiteY445" fmla="*/ 43497 h 44233"/>
              <a:gd name="connsiteX446" fmla="*/ 15006096 w 16876714"/>
              <a:gd name="connsiteY446" fmla="*/ 40449 h 44233"/>
              <a:gd name="connsiteX447" fmla="*/ 15049183 w 16876714"/>
              <a:gd name="connsiteY447" fmla="*/ 31750 h 44233"/>
              <a:gd name="connsiteX448" fmla="*/ 15092271 w 16876714"/>
              <a:gd name="connsiteY448" fmla="*/ 40449 h 44233"/>
              <a:gd name="connsiteX449" fmla="*/ 15097602 w 16876714"/>
              <a:gd name="connsiteY449" fmla="*/ 44043 h 44233"/>
              <a:gd name="connsiteX450" fmla="*/ 15105438 w 16876714"/>
              <a:gd name="connsiteY450" fmla="*/ 32421 h 44233"/>
              <a:gd name="connsiteX451" fmla="*/ 15183711 w 16876714"/>
              <a:gd name="connsiteY451" fmla="*/ 0 h 44233"/>
              <a:gd name="connsiteX452" fmla="*/ 15261984 w 16876714"/>
              <a:gd name="connsiteY452" fmla="*/ 32421 h 44233"/>
              <a:gd name="connsiteX453" fmla="*/ 15269452 w 16876714"/>
              <a:gd name="connsiteY453" fmla="*/ 43497 h 44233"/>
              <a:gd name="connsiteX454" fmla="*/ 15273974 w 16876714"/>
              <a:gd name="connsiteY454" fmla="*/ 40449 h 44233"/>
              <a:gd name="connsiteX455" fmla="*/ 15317061 w 16876714"/>
              <a:gd name="connsiteY455" fmla="*/ 31750 h 44233"/>
              <a:gd name="connsiteX456" fmla="*/ 15360149 w 16876714"/>
              <a:gd name="connsiteY456" fmla="*/ 40449 h 44233"/>
              <a:gd name="connsiteX457" fmla="*/ 15365480 w 16876714"/>
              <a:gd name="connsiteY457" fmla="*/ 44043 h 44233"/>
              <a:gd name="connsiteX458" fmla="*/ 15373316 w 16876714"/>
              <a:gd name="connsiteY458" fmla="*/ 32421 h 44233"/>
              <a:gd name="connsiteX459" fmla="*/ 15451589 w 16876714"/>
              <a:gd name="connsiteY459" fmla="*/ 0 h 44233"/>
              <a:gd name="connsiteX460" fmla="*/ 15529862 w 16876714"/>
              <a:gd name="connsiteY460" fmla="*/ 32421 h 44233"/>
              <a:gd name="connsiteX461" fmla="*/ 15537330 w 16876714"/>
              <a:gd name="connsiteY461" fmla="*/ 43497 h 44233"/>
              <a:gd name="connsiteX462" fmla="*/ 15541852 w 16876714"/>
              <a:gd name="connsiteY462" fmla="*/ 40449 h 44233"/>
              <a:gd name="connsiteX463" fmla="*/ 15584939 w 16876714"/>
              <a:gd name="connsiteY463" fmla="*/ 31750 h 44233"/>
              <a:gd name="connsiteX464" fmla="*/ 15628027 w 16876714"/>
              <a:gd name="connsiteY464" fmla="*/ 40449 h 44233"/>
              <a:gd name="connsiteX465" fmla="*/ 15633359 w 16876714"/>
              <a:gd name="connsiteY465" fmla="*/ 44044 h 44233"/>
              <a:gd name="connsiteX466" fmla="*/ 15641195 w 16876714"/>
              <a:gd name="connsiteY466" fmla="*/ 32421 h 44233"/>
              <a:gd name="connsiteX467" fmla="*/ 15719468 w 16876714"/>
              <a:gd name="connsiteY467" fmla="*/ 0 h 44233"/>
              <a:gd name="connsiteX468" fmla="*/ 15797741 w 16876714"/>
              <a:gd name="connsiteY468" fmla="*/ 32421 h 44233"/>
              <a:gd name="connsiteX469" fmla="*/ 15805209 w 16876714"/>
              <a:gd name="connsiteY469" fmla="*/ 43497 h 44233"/>
              <a:gd name="connsiteX470" fmla="*/ 15809731 w 16876714"/>
              <a:gd name="connsiteY470" fmla="*/ 40449 h 44233"/>
              <a:gd name="connsiteX471" fmla="*/ 15852818 w 16876714"/>
              <a:gd name="connsiteY471" fmla="*/ 31750 h 44233"/>
              <a:gd name="connsiteX472" fmla="*/ 15895906 w 16876714"/>
              <a:gd name="connsiteY472" fmla="*/ 40449 h 44233"/>
              <a:gd name="connsiteX473" fmla="*/ 15901238 w 16876714"/>
              <a:gd name="connsiteY473" fmla="*/ 44043 h 44233"/>
              <a:gd name="connsiteX474" fmla="*/ 15909074 w 16876714"/>
              <a:gd name="connsiteY474" fmla="*/ 32421 h 44233"/>
              <a:gd name="connsiteX475" fmla="*/ 15987346 w 16876714"/>
              <a:gd name="connsiteY475" fmla="*/ 0 h 44233"/>
              <a:gd name="connsiteX476" fmla="*/ 16065618 w 16876714"/>
              <a:gd name="connsiteY476" fmla="*/ 32421 h 44233"/>
              <a:gd name="connsiteX477" fmla="*/ 16073086 w 16876714"/>
              <a:gd name="connsiteY477" fmla="*/ 43497 h 44233"/>
              <a:gd name="connsiteX478" fmla="*/ 16077610 w 16876714"/>
              <a:gd name="connsiteY478" fmla="*/ 40449 h 44233"/>
              <a:gd name="connsiteX479" fmla="*/ 16120698 w 16876714"/>
              <a:gd name="connsiteY479" fmla="*/ 31750 h 44233"/>
              <a:gd name="connsiteX480" fmla="*/ 16163782 w 16876714"/>
              <a:gd name="connsiteY480" fmla="*/ 40449 h 44233"/>
              <a:gd name="connsiteX481" fmla="*/ 16169114 w 16876714"/>
              <a:gd name="connsiteY481" fmla="*/ 44043 h 44233"/>
              <a:gd name="connsiteX482" fmla="*/ 16176950 w 16876714"/>
              <a:gd name="connsiteY482" fmla="*/ 32421 h 44233"/>
              <a:gd name="connsiteX483" fmla="*/ 16255226 w 16876714"/>
              <a:gd name="connsiteY483" fmla="*/ 0 h 44233"/>
              <a:gd name="connsiteX484" fmla="*/ 16333498 w 16876714"/>
              <a:gd name="connsiteY484" fmla="*/ 32421 h 44233"/>
              <a:gd name="connsiteX485" fmla="*/ 16340966 w 16876714"/>
              <a:gd name="connsiteY485" fmla="*/ 43497 h 44233"/>
              <a:gd name="connsiteX486" fmla="*/ 16345486 w 16876714"/>
              <a:gd name="connsiteY486" fmla="*/ 40449 h 44233"/>
              <a:gd name="connsiteX487" fmla="*/ 16388574 w 16876714"/>
              <a:gd name="connsiteY487" fmla="*/ 31750 h 44233"/>
              <a:gd name="connsiteX488" fmla="*/ 16431662 w 16876714"/>
              <a:gd name="connsiteY488" fmla="*/ 40449 h 44233"/>
              <a:gd name="connsiteX489" fmla="*/ 16436994 w 16876714"/>
              <a:gd name="connsiteY489" fmla="*/ 44044 h 44233"/>
              <a:gd name="connsiteX490" fmla="*/ 16444830 w 16876714"/>
              <a:gd name="connsiteY490" fmla="*/ 32421 h 44233"/>
              <a:gd name="connsiteX491" fmla="*/ 16523102 w 16876714"/>
              <a:gd name="connsiteY491" fmla="*/ 0 h 44233"/>
              <a:gd name="connsiteX492" fmla="*/ 16601378 w 16876714"/>
              <a:gd name="connsiteY492" fmla="*/ 32421 h 44233"/>
              <a:gd name="connsiteX493" fmla="*/ 16608846 w 16876714"/>
              <a:gd name="connsiteY493" fmla="*/ 43497 h 44233"/>
              <a:gd name="connsiteX494" fmla="*/ 16613366 w 16876714"/>
              <a:gd name="connsiteY494" fmla="*/ 40449 h 44233"/>
              <a:gd name="connsiteX495" fmla="*/ 16656454 w 16876714"/>
              <a:gd name="connsiteY495" fmla="*/ 31750 h 44233"/>
              <a:gd name="connsiteX496" fmla="*/ 16699542 w 16876714"/>
              <a:gd name="connsiteY496" fmla="*/ 40449 h 44233"/>
              <a:gd name="connsiteX497" fmla="*/ 16704866 w 16876714"/>
              <a:gd name="connsiteY497" fmla="*/ 44040 h 44233"/>
              <a:gd name="connsiteX498" fmla="*/ 16712702 w 16876714"/>
              <a:gd name="connsiteY498" fmla="*/ 32421 h 44233"/>
              <a:gd name="connsiteX499" fmla="*/ 16790974 w 16876714"/>
              <a:gd name="connsiteY499" fmla="*/ 0 h 44233"/>
              <a:gd name="connsiteX500" fmla="*/ 16869246 w 16876714"/>
              <a:gd name="connsiteY500" fmla="*/ 32421 h 44233"/>
              <a:gd name="connsiteX501" fmla="*/ 16876714 w 16876714"/>
              <a:gd name="connsiteY501" fmla="*/ 43497 h 44233"/>
              <a:gd name="connsiteX0" fmla="*/ 0 w 16780686"/>
              <a:gd name="connsiteY0" fmla="*/ 44044 h 44233"/>
              <a:gd name="connsiteX1" fmla="*/ 7837 w 16780686"/>
              <a:gd name="connsiteY1" fmla="*/ 32421 h 44233"/>
              <a:gd name="connsiteX2" fmla="*/ 86110 w 16780686"/>
              <a:gd name="connsiteY2" fmla="*/ 0 h 44233"/>
              <a:gd name="connsiteX3" fmla="*/ 164383 w 16780686"/>
              <a:gd name="connsiteY3" fmla="*/ 32421 h 44233"/>
              <a:gd name="connsiteX4" fmla="*/ 171850 w 16780686"/>
              <a:gd name="connsiteY4" fmla="*/ 43496 h 44233"/>
              <a:gd name="connsiteX5" fmla="*/ 176370 w 16780686"/>
              <a:gd name="connsiteY5" fmla="*/ 40449 h 44233"/>
              <a:gd name="connsiteX6" fmla="*/ 219457 w 16780686"/>
              <a:gd name="connsiteY6" fmla="*/ 31750 h 44233"/>
              <a:gd name="connsiteX7" fmla="*/ 262545 w 16780686"/>
              <a:gd name="connsiteY7" fmla="*/ 40449 h 44233"/>
              <a:gd name="connsiteX8" fmla="*/ 267878 w 16780686"/>
              <a:gd name="connsiteY8" fmla="*/ 44045 h 44233"/>
              <a:gd name="connsiteX9" fmla="*/ 275716 w 16780686"/>
              <a:gd name="connsiteY9" fmla="*/ 32421 h 44233"/>
              <a:gd name="connsiteX10" fmla="*/ 353989 w 16780686"/>
              <a:gd name="connsiteY10" fmla="*/ 0 h 44233"/>
              <a:gd name="connsiteX11" fmla="*/ 432262 w 16780686"/>
              <a:gd name="connsiteY11" fmla="*/ 32421 h 44233"/>
              <a:gd name="connsiteX12" fmla="*/ 439729 w 16780686"/>
              <a:gd name="connsiteY12" fmla="*/ 43496 h 44233"/>
              <a:gd name="connsiteX13" fmla="*/ 444249 w 16780686"/>
              <a:gd name="connsiteY13" fmla="*/ 40449 h 44233"/>
              <a:gd name="connsiteX14" fmla="*/ 487337 w 16780686"/>
              <a:gd name="connsiteY14" fmla="*/ 31750 h 44233"/>
              <a:gd name="connsiteX15" fmla="*/ 530424 w 16780686"/>
              <a:gd name="connsiteY15" fmla="*/ 40449 h 44233"/>
              <a:gd name="connsiteX16" fmla="*/ 535758 w 16780686"/>
              <a:gd name="connsiteY16" fmla="*/ 44045 h 44233"/>
              <a:gd name="connsiteX17" fmla="*/ 543595 w 16780686"/>
              <a:gd name="connsiteY17" fmla="*/ 32421 h 44233"/>
              <a:gd name="connsiteX18" fmla="*/ 621868 w 16780686"/>
              <a:gd name="connsiteY18" fmla="*/ 0 h 44233"/>
              <a:gd name="connsiteX19" fmla="*/ 700141 w 16780686"/>
              <a:gd name="connsiteY19" fmla="*/ 32421 h 44233"/>
              <a:gd name="connsiteX20" fmla="*/ 707609 w 16780686"/>
              <a:gd name="connsiteY20" fmla="*/ 43496 h 44233"/>
              <a:gd name="connsiteX21" fmla="*/ 712128 w 16780686"/>
              <a:gd name="connsiteY21" fmla="*/ 40449 h 44233"/>
              <a:gd name="connsiteX22" fmla="*/ 755216 w 16780686"/>
              <a:gd name="connsiteY22" fmla="*/ 31750 h 44233"/>
              <a:gd name="connsiteX23" fmla="*/ 798303 w 16780686"/>
              <a:gd name="connsiteY23" fmla="*/ 40449 h 44233"/>
              <a:gd name="connsiteX24" fmla="*/ 803636 w 16780686"/>
              <a:gd name="connsiteY24" fmla="*/ 44045 h 44233"/>
              <a:gd name="connsiteX25" fmla="*/ 811474 w 16780686"/>
              <a:gd name="connsiteY25" fmla="*/ 32421 h 44233"/>
              <a:gd name="connsiteX26" fmla="*/ 889747 w 16780686"/>
              <a:gd name="connsiteY26" fmla="*/ 0 h 44233"/>
              <a:gd name="connsiteX27" fmla="*/ 968020 w 16780686"/>
              <a:gd name="connsiteY27" fmla="*/ 32421 h 44233"/>
              <a:gd name="connsiteX28" fmla="*/ 975487 w 16780686"/>
              <a:gd name="connsiteY28" fmla="*/ 43496 h 44233"/>
              <a:gd name="connsiteX29" fmla="*/ 980007 w 16780686"/>
              <a:gd name="connsiteY29" fmla="*/ 40449 h 44233"/>
              <a:gd name="connsiteX30" fmla="*/ 1023094 w 16780686"/>
              <a:gd name="connsiteY30" fmla="*/ 31750 h 44233"/>
              <a:gd name="connsiteX31" fmla="*/ 1066182 w 16780686"/>
              <a:gd name="connsiteY31" fmla="*/ 40449 h 44233"/>
              <a:gd name="connsiteX32" fmla="*/ 1071515 w 16780686"/>
              <a:gd name="connsiteY32" fmla="*/ 44045 h 44233"/>
              <a:gd name="connsiteX33" fmla="*/ 1079352 w 16780686"/>
              <a:gd name="connsiteY33" fmla="*/ 32421 h 44233"/>
              <a:gd name="connsiteX34" fmla="*/ 1157627 w 16780686"/>
              <a:gd name="connsiteY34" fmla="*/ 0 h 44233"/>
              <a:gd name="connsiteX35" fmla="*/ 1235899 w 16780686"/>
              <a:gd name="connsiteY35" fmla="*/ 32421 h 44233"/>
              <a:gd name="connsiteX36" fmla="*/ 1243366 w 16780686"/>
              <a:gd name="connsiteY36" fmla="*/ 43496 h 44233"/>
              <a:gd name="connsiteX37" fmla="*/ 1247886 w 16780686"/>
              <a:gd name="connsiteY37" fmla="*/ 40449 h 44233"/>
              <a:gd name="connsiteX38" fmla="*/ 1290973 w 16780686"/>
              <a:gd name="connsiteY38" fmla="*/ 31750 h 44233"/>
              <a:gd name="connsiteX39" fmla="*/ 1334060 w 16780686"/>
              <a:gd name="connsiteY39" fmla="*/ 40449 h 44233"/>
              <a:gd name="connsiteX40" fmla="*/ 1339394 w 16780686"/>
              <a:gd name="connsiteY40" fmla="*/ 44044 h 44233"/>
              <a:gd name="connsiteX41" fmla="*/ 1347230 w 16780686"/>
              <a:gd name="connsiteY41" fmla="*/ 32421 h 44233"/>
              <a:gd name="connsiteX42" fmla="*/ 1425504 w 16780686"/>
              <a:gd name="connsiteY42" fmla="*/ 0 h 44233"/>
              <a:gd name="connsiteX43" fmla="*/ 1503777 w 16780686"/>
              <a:gd name="connsiteY43" fmla="*/ 32421 h 44233"/>
              <a:gd name="connsiteX44" fmla="*/ 1511244 w 16780686"/>
              <a:gd name="connsiteY44" fmla="*/ 43496 h 44233"/>
              <a:gd name="connsiteX45" fmla="*/ 1515763 w 16780686"/>
              <a:gd name="connsiteY45" fmla="*/ 40449 h 44233"/>
              <a:gd name="connsiteX46" fmla="*/ 1558850 w 16780686"/>
              <a:gd name="connsiteY46" fmla="*/ 31750 h 44233"/>
              <a:gd name="connsiteX47" fmla="*/ 1601938 w 16780686"/>
              <a:gd name="connsiteY47" fmla="*/ 40449 h 44233"/>
              <a:gd name="connsiteX48" fmla="*/ 1607271 w 16780686"/>
              <a:gd name="connsiteY48" fmla="*/ 44044 h 44233"/>
              <a:gd name="connsiteX49" fmla="*/ 1615108 w 16780686"/>
              <a:gd name="connsiteY49" fmla="*/ 32421 h 44233"/>
              <a:gd name="connsiteX50" fmla="*/ 1693379 w 16780686"/>
              <a:gd name="connsiteY50" fmla="*/ 0 h 44233"/>
              <a:gd name="connsiteX51" fmla="*/ 1771654 w 16780686"/>
              <a:gd name="connsiteY51" fmla="*/ 32421 h 44233"/>
              <a:gd name="connsiteX52" fmla="*/ 1779121 w 16780686"/>
              <a:gd name="connsiteY52" fmla="*/ 43496 h 44233"/>
              <a:gd name="connsiteX53" fmla="*/ 1783640 w 16780686"/>
              <a:gd name="connsiteY53" fmla="*/ 40449 h 44233"/>
              <a:gd name="connsiteX54" fmla="*/ 1826729 w 16780686"/>
              <a:gd name="connsiteY54" fmla="*/ 31750 h 44233"/>
              <a:gd name="connsiteX55" fmla="*/ 1869815 w 16780686"/>
              <a:gd name="connsiteY55" fmla="*/ 40449 h 44233"/>
              <a:gd name="connsiteX56" fmla="*/ 1875150 w 16780686"/>
              <a:gd name="connsiteY56" fmla="*/ 44045 h 44233"/>
              <a:gd name="connsiteX57" fmla="*/ 1882986 w 16780686"/>
              <a:gd name="connsiteY57" fmla="*/ 32421 h 44233"/>
              <a:gd name="connsiteX58" fmla="*/ 1961259 w 16780686"/>
              <a:gd name="connsiteY58" fmla="*/ 0 h 44233"/>
              <a:gd name="connsiteX59" fmla="*/ 2039532 w 16780686"/>
              <a:gd name="connsiteY59" fmla="*/ 32421 h 44233"/>
              <a:gd name="connsiteX60" fmla="*/ 2046998 w 16780686"/>
              <a:gd name="connsiteY60" fmla="*/ 43496 h 44233"/>
              <a:gd name="connsiteX61" fmla="*/ 2051519 w 16780686"/>
              <a:gd name="connsiteY61" fmla="*/ 40449 h 44233"/>
              <a:gd name="connsiteX62" fmla="*/ 2094607 w 16780686"/>
              <a:gd name="connsiteY62" fmla="*/ 31750 h 44233"/>
              <a:gd name="connsiteX63" fmla="*/ 2137693 w 16780686"/>
              <a:gd name="connsiteY63" fmla="*/ 40449 h 44233"/>
              <a:gd name="connsiteX64" fmla="*/ 2143028 w 16780686"/>
              <a:gd name="connsiteY64" fmla="*/ 44045 h 44233"/>
              <a:gd name="connsiteX65" fmla="*/ 2150864 w 16780686"/>
              <a:gd name="connsiteY65" fmla="*/ 32421 h 44233"/>
              <a:gd name="connsiteX66" fmla="*/ 2229138 w 16780686"/>
              <a:gd name="connsiteY66" fmla="*/ 0 h 44233"/>
              <a:gd name="connsiteX67" fmla="*/ 2307411 w 16780686"/>
              <a:gd name="connsiteY67" fmla="*/ 32421 h 44233"/>
              <a:gd name="connsiteX68" fmla="*/ 2314877 w 16780686"/>
              <a:gd name="connsiteY68" fmla="*/ 43496 h 44233"/>
              <a:gd name="connsiteX69" fmla="*/ 2319397 w 16780686"/>
              <a:gd name="connsiteY69" fmla="*/ 40449 h 44233"/>
              <a:gd name="connsiteX70" fmla="*/ 2362483 w 16780686"/>
              <a:gd name="connsiteY70" fmla="*/ 31750 h 44233"/>
              <a:gd name="connsiteX71" fmla="*/ 2405572 w 16780686"/>
              <a:gd name="connsiteY71" fmla="*/ 40449 h 44233"/>
              <a:gd name="connsiteX72" fmla="*/ 2410905 w 16780686"/>
              <a:gd name="connsiteY72" fmla="*/ 44045 h 44233"/>
              <a:gd name="connsiteX73" fmla="*/ 2418742 w 16780686"/>
              <a:gd name="connsiteY73" fmla="*/ 32421 h 44233"/>
              <a:gd name="connsiteX74" fmla="*/ 2497015 w 16780686"/>
              <a:gd name="connsiteY74" fmla="*/ 0 h 44233"/>
              <a:gd name="connsiteX75" fmla="*/ 2575288 w 16780686"/>
              <a:gd name="connsiteY75" fmla="*/ 32421 h 44233"/>
              <a:gd name="connsiteX76" fmla="*/ 2582755 w 16780686"/>
              <a:gd name="connsiteY76" fmla="*/ 43496 h 44233"/>
              <a:gd name="connsiteX77" fmla="*/ 2587275 w 16780686"/>
              <a:gd name="connsiteY77" fmla="*/ 40449 h 44233"/>
              <a:gd name="connsiteX78" fmla="*/ 2630363 w 16780686"/>
              <a:gd name="connsiteY78" fmla="*/ 31750 h 44233"/>
              <a:gd name="connsiteX79" fmla="*/ 2673450 w 16780686"/>
              <a:gd name="connsiteY79" fmla="*/ 40449 h 44233"/>
              <a:gd name="connsiteX80" fmla="*/ 2678785 w 16780686"/>
              <a:gd name="connsiteY80" fmla="*/ 44045 h 44233"/>
              <a:gd name="connsiteX81" fmla="*/ 2686621 w 16780686"/>
              <a:gd name="connsiteY81" fmla="*/ 32421 h 44233"/>
              <a:gd name="connsiteX82" fmla="*/ 2764894 w 16780686"/>
              <a:gd name="connsiteY82" fmla="*/ 0 h 44233"/>
              <a:gd name="connsiteX83" fmla="*/ 2843167 w 16780686"/>
              <a:gd name="connsiteY83" fmla="*/ 32421 h 44233"/>
              <a:gd name="connsiteX84" fmla="*/ 2850633 w 16780686"/>
              <a:gd name="connsiteY84" fmla="*/ 43496 h 44233"/>
              <a:gd name="connsiteX85" fmla="*/ 2855154 w 16780686"/>
              <a:gd name="connsiteY85" fmla="*/ 40449 h 44233"/>
              <a:gd name="connsiteX86" fmla="*/ 2898241 w 16780686"/>
              <a:gd name="connsiteY86" fmla="*/ 31750 h 44233"/>
              <a:gd name="connsiteX87" fmla="*/ 2941328 w 16780686"/>
              <a:gd name="connsiteY87" fmla="*/ 40449 h 44233"/>
              <a:gd name="connsiteX88" fmla="*/ 2946662 w 16780686"/>
              <a:gd name="connsiteY88" fmla="*/ 44045 h 44233"/>
              <a:gd name="connsiteX89" fmla="*/ 2954499 w 16780686"/>
              <a:gd name="connsiteY89" fmla="*/ 32421 h 44233"/>
              <a:gd name="connsiteX90" fmla="*/ 3032772 w 16780686"/>
              <a:gd name="connsiteY90" fmla="*/ 0 h 44233"/>
              <a:gd name="connsiteX91" fmla="*/ 3111044 w 16780686"/>
              <a:gd name="connsiteY91" fmla="*/ 32421 h 44233"/>
              <a:gd name="connsiteX92" fmla="*/ 3118511 w 16780686"/>
              <a:gd name="connsiteY92" fmla="*/ 43496 h 44233"/>
              <a:gd name="connsiteX93" fmla="*/ 3123031 w 16780686"/>
              <a:gd name="connsiteY93" fmla="*/ 40449 h 44233"/>
              <a:gd name="connsiteX94" fmla="*/ 3166119 w 16780686"/>
              <a:gd name="connsiteY94" fmla="*/ 31750 h 44233"/>
              <a:gd name="connsiteX95" fmla="*/ 3209204 w 16780686"/>
              <a:gd name="connsiteY95" fmla="*/ 40449 h 44233"/>
              <a:gd name="connsiteX96" fmla="*/ 3214536 w 16780686"/>
              <a:gd name="connsiteY96" fmla="*/ 44044 h 44233"/>
              <a:gd name="connsiteX97" fmla="*/ 3222372 w 16780686"/>
              <a:gd name="connsiteY97" fmla="*/ 32421 h 44233"/>
              <a:gd name="connsiteX98" fmla="*/ 3300643 w 16780686"/>
              <a:gd name="connsiteY98" fmla="*/ 0 h 44233"/>
              <a:gd name="connsiteX99" fmla="*/ 3378917 w 16780686"/>
              <a:gd name="connsiteY99" fmla="*/ 32421 h 44233"/>
              <a:gd name="connsiteX100" fmla="*/ 3386384 w 16780686"/>
              <a:gd name="connsiteY100" fmla="*/ 43497 h 44233"/>
              <a:gd name="connsiteX101" fmla="*/ 3390907 w 16780686"/>
              <a:gd name="connsiteY101" fmla="*/ 40449 h 44233"/>
              <a:gd name="connsiteX102" fmla="*/ 3433993 w 16780686"/>
              <a:gd name="connsiteY102" fmla="*/ 31750 h 44233"/>
              <a:gd name="connsiteX103" fmla="*/ 3477082 w 16780686"/>
              <a:gd name="connsiteY103" fmla="*/ 40449 h 44233"/>
              <a:gd name="connsiteX104" fmla="*/ 3482413 w 16780686"/>
              <a:gd name="connsiteY104" fmla="*/ 44043 h 44233"/>
              <a:gd name="connsiteX105" fmla="*/ 3490249 w 16780686"/>
              <a:gd name="connsiteY105" fmla="*/ 32421 h 44233"/>
              <a:gd name="connsiteX106" fmla="*/ 3568521 w 16780686"/>
              <a:gd name="connsiteY106" fmla="*/ 0 h 44233"/>
              <a:gd name="connsiteX107" fmla="*/ 3646795 w 16780686"/>
              <a:gd name="connsiteY107" fmla="*/ 32421 h 44233"/>
              <a:gd name="connsiteX108" fmla="*/ 3654262 w 16780686"/>
              <a:gd name="connsiteY108" fmla="*/ 43497 h 44233"/>
              <a:gd name="connsiteX109" fmla="*/ 3658785 w 16780686"/>
              <a:gd name="connsiteY109" fmla="*/ 40449 h 44233"/>
              <a:gd name="connsiteX110" fmla="*/ 3701871 w 16780686"/>
              <a:gd name="connsiteY110" fmla="*/ 31750 h 44233"/>
              <a:gd name="connsiteX111" fmla="*/ 3744960 w 16780686"/>
              <a:gd name="connsiteY111" fmla="*/ 40449 h 44233"/>
              <a:gd name="connsiteX112" fmla="*/ 3750292 w 16780686"/>
              <a:gd name="connsiteY112" fmla="*/ 44044 h 44233"/>
              <a:gd name="connsiteX113" fmla="*/ 3758127 w 16780686"/>
              <a:gd name="connsiteY113" fmla="*/ 32421 h 44233"/>
              <a:gd name="connsiteX114" fmla="*/ 3836400 w 16780686"/>
              <a:gd name="connsiteY114" fmla="*/ 0 h 44233"/>
              <a:gd name="connsiteX115" fmla="*/ 3914674 w 16780686"/>
              <a:gd name="connsiteY115" fmla="*/ 32421 h 44233"/>
              <a:gd name="connsiteX116" fmla="*/ 3922141 w 16780686"/>
              <a:gd name="connsiteY116" fmla="*/ 43497 h 44233"/>
              <a:gd name="connsiteX117" fmla="*/ 3926663 w 16780686"/>
              <a:gd name="connsiteY117" fmla="*/ 40449 h 44233"/>
              <a:gd name="connsiteX118" fmla="*/ 3969750 w 16780686"/>
              <a:gd name="connsiteY118" fmla="*/ 31750 h 44233"/>
              <a:gd name="connsiteX119" fmla="*/ 4012839 w 16780686"/>
              <a:gd name="connsiteY119" fmla="*/ 40449 h 44233"/>
              <a:gd name="connsiteX120" fmla="*/ 4018170 w 16780686"/>
              <a:gd name="connsiteY120" fmla="*/ 44043 h 44233"/>
              <a:gd name="connsiteX121" fmla="*/ 4026005 w 16780686"/>
              <a:gd name="connsiteY121" fmla="*/ 32421 h 44233"/>
              <a:gd name="connsiteX122" fmla="*/ 4104278 w 16780686"/>
              <a:gd name="connsiteY122" fmla="*/ 0 h 44233"/>
              <a:gd name="connsiteX123" fmla="*/ 4182552 w 16780686"/>
              <a:gd name="connsiteY123" fmla="*/ 32421 h 44233"/>
              <a:gd name="connsiteX124" fmla="*/ 4190019 w 16780686"/>
              <a:gd name="connsiteY124" fmla="*/ 43497 h 44233"/>
              <a:gd name="connsiteX125" fmla="*/ 4194541 w 16780686"/>
              <a:gd name="connsiteY125" fmla="*/ 40449 h 44233"/>
              <a:gd name="connsiteX126" fmla="*/ 4237628 w 16780686"/>
              <a:gd name="connsiteY126" fmla="*/ 31750 h 44233"/>
              <a:gd name="connsiteX127" fmla="*/ 4280717 w 16780686"/>
              <a:gd name="connsiteY127" fmla="*/ 40449 h 44233"/>
              <a:gd name="connsiteX128" fmla="*/ 4286048 w 16780686"/>
              <a:gd name="connsiteY128" fmla="*/ 44043 h 44233"/>
              <a:gd name="connsiteX129" fmla="*/ 4293883 w 16780686"/>
              <a:gd name="connsiteY129" fmla="*/ 32421 h 44233"/>
              <a:gd name="connsiteX130" fmla="*/ 4372156 w 16780686"/>
              <a:gd name="connsiteY130" fmla="*/ 0 h 44233"/>
              <a:gd name="connsiteX131" fmla="*/ 4450430 w 16780686"/>
              <a:gd name="connsiteY131" fmla="*/ 32421 h 44233"/>
              <a:gd name="connsiteX132" fmla="*/ 4457897 w 16780686"/>
              <a:gd name="connsiteY132" fmla="*/ 43497 h 44233"/>
              <a:gd name="connsiteX133" fmla="*/ 4462419 w 16780686"/>
              <a:gd name="connsiteY133" fmla="*/ 40449 h 44233"/>
              <a:gd name="connsiteX134" fmla="*/ 4505506 w 16780686"/>
              <a:gd name="connsiteY134" fmla="*/ 31750 h 44233"/>
              <a:gd name="connsiteX135" fmla="*/ 4548595 w 16780686"/>
              <a:gd name="connsiteY135" fmla="*/ 40449 h 44233"/>
              <a:gd name="connsiteX136" fmla="*/ 4553927 w 16780686"/>
              <a:gd name="connsiteY136" fmla="*/ 44044 h 44233"/>
              <a:gd name="connsiteX137" fmla="*/ 4561762 w 16780686"/>
              <a:gd name="connsiteY137" fmla="*/ 32421 h 44233"/>
              <a:gd name="connsiteX138" fmla="*/ 4640036 w 16780686"/>
              <a:gd name="connsiteY138" fmla="*/ 0 h 44233"/>
              <a:gd name="connsiteX139" fmla="*/ 4718309 w 16780686"/>
              <a:gd name="connsiteY139" fmla="*/ 32421 h 44233"/>
              <a:gd name="connsiteX140" fmla="*/ 4725776 w 16780686"/>
              <a:gd name="connsiteY140" fmla="*/ 43497 h 44233"/>
              <a:gd name="connsiteX141" fmla="*/ 4730298 w 16780686"/>
              <a:gd name="connsiteY141" fmla="*/ 40449 h 44233"/>
              <a:gd name="connsiteX142" fmla="*/ 4773385 w 16780686"/>
              <a:gd name="connsiteY142" fmla="*/ 31750 h 44233"/>
              <a:gd name="connsiteX143" fmla="*/ 4816474 w 16780686"/>
              <a:gd name="connsiteY143" fmla="*/ 40449 h 44233"/>
              <a:gd name="connsiteX144" fmla="*/ 4821805 w 16780686"/>
              <a:gd name="connsiteY144" fmla="*/ 44043 h 44233"/>
              <a:gd name="connsiteX145" fmla="*/ 4829640 w 16780686"/>
              <a:gd name="connsiteY145" fmla="*/ 32421 h 44233"/>
              <a:gd name="connsiteX146" fmla="*/ 4907913 w 16780686"/>
              <a:gd name="connsiteY146" fmla="*/ 0 h 44233"/>
              <a:gd name="connsiteX147" fmla="*/ 4986187 w 16780686"/>
              <a:gd name="connsiteY147" fmla="*/ 32421 h 44233"/>
              <a:gd name="connsiteX148" fmla="*/ 4993654 w 16780686"/>
              <a:gd name="connsiteY148" fmla="*/ 43497 h 44233"/>
              <a:gd name="connsiteX149" fmla="*/ 4998176 w 16780686"/>
              <a:gd name="connsiteY149" fmla="*/ 40449 h 44233"/>
              <a:gd name="connsiteX150" fmla="*/ 5041263 w 16780686"/>
              <a:gd name="connsiteY150" fmla="*/ 31750 h 44233"/>
              <a:gd name="connsiteX151" fmla="*/ 5084352 w 16780686"/>
              <a:gd name="connsiteY151" fmla="*/ 40449 h 44233"/>
              <a:gd name="connsiteX152" fmla="*/ 5089683 w 16780686"/>
              <a:gd name="connsiteY152" fmla="*/ 44043 h 44233"/>
              <a:gd name="connsiteX153" fmla="*/ 5097518 w 16780686"/>
              <a:gd name="connsiteY153" fmla="*/ 32421 h 44233"/>
              <a:gd name="connsiteX154" fmla="*/ 5175791 w 16780686"/>
              <a:gd name="connsiteY154" fmla="*/ 0 h 44233"/>
              <a:gd name="connsiteX155" fmla="*/ 5254065 w 16780686"/>
              <a:gd name="connsiteY155" fmla="*/ 32421 h 44233"/>
              <a:gd name="connsiteX156" fmla="*/ 5261532 w 16780686"/>
              <a:gd name="connsiteY156" fmla="*/ 43497 h 44233"/>
              <a:gd name="connsiteX157" fmla="*/ 5266054 w 16780686"/>
              <a:gd name="connsiteY157" fmla="*/ 40449 h 44233"/>
              <a:gd name="connsiteX158" fmla="*/ 5309141 w 16780686"/>
              <a:gd name="connsiteY158" fmla="*/ 31750 h 44233"/>
              <a:gd name="connsiteX159" fmla="*/ 5352230 w 16780686"/>
              <a:gd name="connsiteY159" fmla="*/ 40449 h 44233"/>
              <a:gd name="connsiteX160" fmla="*/ 5357562 w 16780686"/>
              <a:gd name="connsiteY160" fmla="*/ 44044 h 44233"/>
              <a:gd name="connsiteX161" fmla="*/ 5365397 w 16780686"/>
              <a:gd name="connsiteY161" fmla="*/ 32421 h 44233"/>
              <a:gd name="connsiteX162" fmla="*/ 5443671 w 16780686"/>
              <a:gd name="connsiteY162" fmla="*/ 0 h 44233"/>
              <a:gd name="connsiteX163" fmla="*/ 5521944 w 16780686"/>
              <a:gd name="connsiteY163" fmla="*/ 32421 h 44233"/>
              <a:gd name="connsiteX164" fmla="*/ 5529411 w 16780686"/>
              <a:gd name="connsiteY164" fmla="*/ 43497 h 44233"/>
              <a:gd name="connsiteX165" fmla="*/ 5533933 w 16780686"/>
              <a:gd name="connsiteY165" fmla="*/ 40449 h 44233"/>
              <a:gd name="connsiteX166" fmla="*/ 5577020 w 16780686"/>
              <a:gd name="connsiteY166" fmla="*/ 31750 h 44233"/>
              <a:gd name="connsiteX167" fmla="*/ 5620109 w 16780686"/>
              <a:gd name="connsiteY167" fmla="*/ 40449 h 44233"/>
              <a:gd name="connsiteX168" fmla="*/ 5625440 w 16780686"/>
              <a:gd name="connsiteY168" fmla="*/ 44043 h 44233"/>
              <a:gd name="connsiteX169" fmla="*/ 5633275 w 16780686"/>
              <a:gd name="connsiteY169" fmla="*/ 32421 h 44233"/>
              <a:gd name="connsiteX170" fmla="*/ 5711549 w 16780686"/>
              <a:gd name="connsiteY170" fmla="*/ 0 h 44233"/>
              <a:gd name="connsiteX171" fmla="*/ 5789822 w 16780686"/>
              <a:gd name="connsiteY171" fmla="*/ 32421 h 44233"/>
              <a:gd name="connsiteX172" fmla="*/ 5797289 w 16780686"/>
              <a:gd name="connsiteY172" fmla="*/ 43497 h 44233"/>
              <a:gd name="connsiteX173" fmla="*/ 5801811 w 16780686"/>
              <a:gd name="connsiteY173" fmla="*/ 40449 h 44233"/>
              <a:gd name="connsiteX174" fmla="*/ 5844898 w 16780686"/>
              <a:gd name="connsiteY174" fmla="*/ 31750 h 44233"/>
              <a:gd name="connsiteX175" fmla="*/ 5887987 w 16780686"/>
              <a:gd name="connsiteY175" fmla="*/ 40449 h 44233"/>
              <a:gd name="connsiteX176" fmla="*/ 5893318 w 16780686"/>
              <a:gd name="connsiteY176" fmla="*/ 44043 h 44233"/>
              <a:gd name="connsiteX177" fmla="*/ 5901153 w 16780686"/>
              <a:gd name="connsiteY177" fmla="*/ 32421 h 44233"/>
              <a:gd name="connsiteX178" fmla="*/ 5979427 w 16780686"/>
              <a:gd name="connsiteY178" fmla="*/ 0 h 44233"/>
              <a:gd name="connsiteX179" fmla="*/ 6057700 w 16780686"/>
              <a:gd name="connsiteY179" fmla="*/ 32421 h 44233"/>
              <a:gd name="connsiteX180" fmla="*/ 6065167 w 16780686"/>
              <a:gd name="connsiteY180" fmla="*/ 43497 h 44233"/>
              <a:gd name="connsiteX181" fmla="*/ 6069689 w 16780686"/>
              <a:gd name="connsiteY181" fmla="*/ 40449 h 44233"/>
              <a:gd name="connsiteX182" fmla="*/ 6112776 w 16780686"/>
              <a:gd name="connsiteY182" fmla="*/ 31750 h 44233"/>
              <a:gd name="connsiteX183" fmla="*/ 6155865 w 16780686"/>
              <a:gd name="connsiteY183" fmla="*/ 40449 h 44233"/>
              <a:gd name="connsiteX184" fmla="*/ 6161197 w 16780686"/>
              <a:gd name="connsiteY184" fmla="*/ 44044 h 44233"/>
              <a:gd name="connsiteX185" fmla="*/ 6169032 w 16780686"/>
              <a:gd name="connsiteY185" fmla="*/ 32421 h 44233"/>
              <a:gd name="connsiteX186" fmla="*/ 6247306 w 16780686"/>
              <a:gd name="connsiteY186" fmla="*/ 0 h 44233"/>
              <a:gd name="connsiteX187" fmla="*/ 6325579 w 16780686"/>
              <a:gd name="connsiteY187" fmla="*/ 32421 h 44233"/>
              <a:gd name="connsiteX188" fmla="*/ 6333046 w 16780686"/>
              <a:gd name="connsiteY188" fmla="*/ 43497 h 44233"/>
              <a:gd name="connsiteX189" fmla="*/ 6337568 w 16780686"/>
              <a:gd name="connsiteY189" fmla="*/ 40449 h 44233"/>
              <a:gd name="connsiteX190" fmla="*/ 6380656 w 16780686"/>
              <a:gd name="connsiteY190" fmla="*/ 31750 h 44233"/>
              <a:gd name="connsiteX191" fmla="*/ 6423744 w 16780686"/>
              <a:gd name="connsiteY191" fmla="*/ 40449 h 44233"/>
              <a:gd name="connsiteX192" fmla="*/ 6429075 w 16780686"/>
              <a:gd name="connsiteY192" fmla="*/ 44043 h 44233"/>
              <a:gd name="connsiteX193" fmla="*/ 6436910 w 16780686"/>
              <a:gd name="connsiteY193" fmla="*/ 32421 h 44233"/>
              <a:gd name="connsiteX194" fmla="*/ 6515184 w 16780686"/>
              <a:gd name="connsiteY194" fmla="*/ 0 h 44233"/>
              <a:gd name="connsiteX195" fmla="*/ 6593457 w 16780686"/>
              <a:gd name="connsiteY195" fmla="*/ 32421 h 44233"/>
              <a:gd name="connsiteX196" fmla="*/ 6600924 w 16780686"/>
              <a:gd name="connsiteY196" fmla="*/ 43497 h 44233"/>
              <a:gd name="connsiteX197" fmla="*/ 6605446 w 16780686"/>
              <a:gd name="connsiteY197" fmla="*/ 40449 h 44233"/>
              <a:gd name="connsiteX198" fmla="*/ 6648533 w 16780686"/>
              <a:gd name="connsiteY198" fmla="*/ 31750 h 44233"/>
              <a:gd name="connsiteX199" fmla="*/ 6691622 w 16780686"/>
              <a:gd name="connsiteY199" fmla="*/ 40449 h 44233"/>
              <a:gd name="connsiteX200" fmla="*/ 6696953 w 16780686"/>
              <a:gd name="connsiteY200" fmla="*/ 44043 h 44233"/>
              <a:gd name="connsiteX201" fmla="*/ 6704788 w 16780686"/>
              <a:gd name="connsiteY201" fmla="*/ 32421 h 44233"/>
              <a:gd name="connsiteX202" fmla="*/ 6783062 w 16780686"/>
              <a:gd name="connsiteY202" fmla="*/ 0 h 44233"/>
              <a:gd name="connsiteX203" fmla="*/ 6861335 w 16780686"/>
              <a:gd name="connsiteY203" fmla="*/ 32421 h 44233"/>
              <a:gd name="connsiteX204" fmla="*/ 6868802 w 16780686"/>
              <a:gd name="connsiteY204" fmla="*/ 43497 h 44233"/>
              <a:gd name="connsiteX205" fmla="*/ 6873324 w 16780686"/>
              <a:gd name="connsiteY205" fmla="*/ 40449 h 44233"/>
              <a:gd name="connsiteX206" fmla="*/ 6916411 w 16780686"/>
              <a:gd name="connsiteY206" fmla="*/ 31750 h 44233"/>
              <a:gd name="connsiteX207" fmla="*/ 6959500 w 16780686"/>
              <a:gd name="connsiteY207" fmla="*/ 40449 h 44233"/>
              <a:gd name="connsiteX208" fmla="*/ 6964831 w 16780686"/>
              <a:gd name="connsiteY208" fmla="*/ 44044 h 44233"/>
              <a:gd name="connsiteX209" fmla="*/ 6972667 w 16780686"/>
              <a:gd name="connsiteY209" fmla="*/ 32421 h 44233"/>
              <a:gd name="connsiteX210" fmla="*/ 7050941 w 16780686"/>
              <a:gd name="connsiteY210" fmla="*/ 0 h 44233"/>
              <a:gd name="connsiteX211" fmla="*/ 7129213 w 16780686"/>
              <a:gd name="connsiteY211" fmla="*/ 32421 h 44233"/>
              <a:gd name="connsiteX212" fmla="*/ 7136682 w 16780686"/>
              <a:gd name="connsiteY212" fmla="*/ 43497 h 44233"/>
              <a:gd name="connsiteX213" fmla="*/ 7141203 w 16780686"/>
              <a:gd name="connsiteY213" fmla="*/ 40449 h 44233"/>
              <a:gd name="connsiteX214" fmla="*/ 7184291 w 16780686"/>
              <a:gd name="connsiteY214" fmla="*/ 31750 h 44233"/>
              <a:gd name="connsiteX215" fmla="*/ 7227379 w 16780686"/>
              <a:gd name="connsiteY215" fmla="*/ 40449 h 44233"/>
              <a:gd name="connsiteX216" fmla="*/ 7232709 w 16780686"/>
              <a:gd name="connsiteY216" fmla="*/ 44043 h 44233"/>
              <a:gd name="connsiteX217" fmla="*/ 7240545 w 16780686"/>
              <a:gd name="connsiteY217" fmla="*/ 32421 h 44233"/>
              <a:gd name="connsiteX218" fmla="*/ 7318819 w 16780686"/>
              <a:gd name="connsiteY218" fmla="*/ 0 h 44233"/>
              <a:gd name="connsiteX219" fmla="*/ 7397091 w 16780686"/>
              <a:gd name="connsiteY219" fmla="*/ 32421 h 44233"/>
              <a:gd name="connsiteX220" fmla="*/ 7404559 w 16780686"/>
              <a:gd name="connsiteY220" fmla="*/ 43497 h 44233"/>
              <a:gd name="connsiteX221" fmla="*/ 7409081 w 16780686"/>
              <a:gd name="connsiteY221" fmla="*/ 40449 h 44233"/>
              <a:gd name="connsiteX222" fmla="*/ 7452168 w 16780686"/>
              <a:gd name="connsiteY222" fmla="*/ 31750 h 44233"/>
              <a:gd name="connsiteX223" fmla="*/ 7495255 w 16780686"/>
              <a:gd name="connsiteY223" fmla="*/ 40449 h 44233"/>
              <a:gd name="connsiteX224" fmla="*/ 7500587 w 16780686"/>
              <a:gd name="connsiteY224" fmla="*/ 44043 h 44233"/>
              <a:gd name="connsiteX225" fmla="*/ 7508423 w 16780686"/>
              <a:gd name="connsiteY225" fmla="*/ 32421 h 44233"/>
              <a:gd name="connsiteX226" fmla="*/ 7586696 w 16780686"/>
              <a:gd name="connsiteY226" fmla="*/ 0 h 44233"/>
              <a:gd name="connsiteX227" fmla="*/ 7664969 w 16780686"/>
              <a:gd name="connsiteY227" fmla="*/ 32421 h 44233"/>
              <a:gd name="connsiteX228" fmla="*/ 7672437 w 16780686"/>
              <a:gd name="connsiteY228" fmla="*/ 43497 h 44233"/>
              <a:gd name="connsiteX229" fmla="*/ 7676959 w 16780686"/>
              <a:gd name="connsiteY229" fmla="*/ 40449 h 44233"/>
              <a:gd name="connsiteX230" fmla="*/ 7720046 w 16780686"/>
              <a:gd name="connsiteY230" fmla="*/ 31750 h 44233"/>
              <a:gd name="connsiteX231" fmla="*/ 7763133 w 16780686"/>
              <a:gd name="connsiteY231" fmla="*/ 40449 h 44233"/>
              <a:gd name="connsiteX232" fmla="*/ 7768466 w 16780686"/>
              <a:gd name="connsiteY232" fmla="*/ 44044 h 44233"/>
              <a:gd name="connsiteX233" fmla="*/ 7776302 w 16780686"/>
              <a:gd name="connsiteY233" fmla="*/ 32421 h 44233"/>
              <a:gd name="connsiteX234" fmla="*/ 7854575 w 16780686"/>
              <a:gd name="connsiteY234" fmla="*/ 0 h 44233"/>
              <a:gd name="connsiteX235" fmla="*/ 7932848 w 16780686"/>
              <a:gd name="connsiteY235" fmla="*/ 32421 h 44233"/>
              <a:gd name="connsiteX236" fmla="*/ 7940316 w 16780686"/>
              <a:gd name="connsiteY236" fmla="*/ 43497 h 44233"/>
              <a:gd name="connsiteX237" fmla="*/ 7944838 w 16780686"/>
              <a:gd name="connsiteY237" fmla="*/ 40449 h 44233"/>
              <a:gd name="connsiteX238" fmla="*/ 7987925 w 16780686"/>
              <a:gd name="connsiteY238" fmla="*/ 31750 h 44233"/>
              <a:gd name="connsiteX239" fmla="*/ 8031012 w 16780686"/>
              <a:gd name="connsiteY239" fmla="*/ 40449 h 44233"/>
              <a:gd name="connsiteX240" fmla="*/ 8036338 w 16780686"/>
              <a:gd name="connsiteY240" fmla="*/ 44040 h 44233"/>
              <a:gd name="connsiteX241" fmla="*/ 8044172 w 16780686"/>
              <a:gd name="connsiteY241" fmla="*/ 32421 h 44233"/>
              <a:gd name="connsiteX242" fmla="*/ 8122445 w 16780686"/>
              <a:gd name="connsiteY242" fmla="*/ 0 h 44233"/>
              <a:gd name="connsiteX243" fmla="*/ 8200718 w 16780686"/>
              <a:gd name="connsiteY243" fmla="*/ 32421 h 44233"/>
              <a:gd name="connsiteX244" fmla="*/ 8208186 w 16780686"/>
              <a:gd name="connsiteY244" fmla="*/ 43497 h 44233"/>
              <a:gd name="connsiteX245" fmla="*/ 8212708 w 16780686"/>
              <a:gd name="connsiteY245" fmla="*/ 40449 h 44233"/>
              <a:gd name="connsiteX246" fmla="*/ 8255795 w 16780686"/>
              <a:gd name="connsiteY246" fmla="*/ 31750 h 44233"/>
              <a:gd name="connsiteX247" fmla="*/ 8298883 w 16780686"/>
              <a:gd name="connsiteY247" fmla="*/ 40449 h 44233"/>
              <a:gd name="connsiteX248" fmla="*/ 8304495 w 16780686"/>
              <a:gd name="connsiteY248" fmla="*/ 44233 h 44233"/>
              <a:gd name="connsiteX249" fmla="*/ 8312459 w 16780686"/>
              <a:gd name="connsiteY249" fmla="*/ 32422 h 44233"/>
              <a:gd name="connsiteX250" fmla="*/ 8390732 w 16780686"/>
              <a:gd name="connsiteY250" fmla="*/ 0 h 44233"/>
              <a:gd name="connsiteX251" fmla="*/ 8469005 w 16780686"/>
              <a:gd name="connsiteY251" fmla="*/ 32421 h 44233"/>
              <a:gd name="connsiteX252" fmla="*/ 8476472 w 16780686"/>
              <a:gd name="connsiteY252" fmla="*/ 43496 h 44233"/>
              <a:gd name="connsiteX253" fmla="*/ 8480992 w 16780686"/>
              <a:gd name="connsiteY253" fmla="*/ 40449 h 44233"/>
              <a:gd name="connsiteX254" fmla="*/ 8524079 w 16780686"/>
              <a:gd name="connsiteY254" fmla="*/ 31750 h 44233"/>
              <a:gd name="connsiteX255" fmla="*/ 8567166 w 16780686"/>
              <a:gd name="connsiteY255" fmla="*/ 40449 h 44233"/>
              <a:gd name="connsiteX256" fmla="*/ 8572500 w 16780686"/>
              <a:gd name="connsiteY256" fmla="*/ 44044 h 44233"/>
              <a:gd name="connsiteX257" fmla="*/ 8580337 w 16780686"/>
              <a:gd name="connsiteY257" fmla="*/ 32421 h 44233"/>
              <a:gd name="connsiteX258" fmla="*/ 8658610 w 16780686"/>
              <a:gd name="connsiteY258" fmla="*/ 0 h 44233"/>
              <a:gd name="connsiteX259" fmla="*/ 8736883 w 16780686"/>
              <a:gd name="connsiteY259" fmla="*/ 32421 h 44233"/>
              <a:gd name="connsiteX260" fmla="*/ 8744350 w 16780686"/>
              <a:gd name="connsiteY260" fmla="*/ 43496 h 44233"/>
              <a:gd name="connsiteX261" fmla="*/ 8748870 w 16780686"/>
              <a:gd name="connsiteY261" fmla="*/ 40449 h 44233"/>
              <a:gd name="connsiteX262" fmla="*/ 8791957 w 16780686"/>
              <a:gd name="connsiteY262" fmla="*/ 31750 h 44233"/>
              <a:gd name="connsiteX263" fmla="*/ 8835045 w 16780686"/>
              <a:gd name="connsiteY263" fmla="*/ 40449 h 44233"/>
              <a:gd name="connsiteX264" fmla="*/ 8840378 w 16780686"/>
              <a:gd name="connsiteY264" fmla="*/ 44045 h 44233"/>
              <a:gd name="connsiteX265" fmla="*/ 8848216 w 16780686"/>
              <a:gd name="connsiteY265" fmla="*/ 32421 h 44233"/>
              <a:gd name="connsiteX266" fmla="*/ 8926489 w 16780686"/>
              <a:gd name="connsiteY266" fmla="*/ 0 h 44233"/>
              <a:gd name="connsiteX267" fmla="*/ 9004762 w 16780686"/>
              <a:gd name="connsiteY267" fmla="*/ 32421 h 44233"/>
              <a:gd name="connsiteX268" fmla="*/ 9012229 w 16780686"/>
              <a:gd name="connsiteY268" fmla="*/ 43496 h 44233"/>
              <a:gd name="connsiteX269" fmla="*/ 9016749 w 16780686"/>
              <a:gd name="connsiteY269" fmla="*/ 40449 h 44233"/>
              <a:gd name="connsiteX270" fmla="*/ 9059837 w 16780686"/>
              <a:gd name="connsiteY270" fmla="*/ 31750 h 44233"/>
              <a:gd name="connsiteX271" fmla="*/ 9102924 w 16780686"/>
              <a:gd name="connsiteY271" fmla="*/ 40449 h 44233"/>
              <a:gd name="connsiteX272" fmla="*/ 9108258 w 16780686"/>
              <a:gd name="connsiteY272" fmla="*/ 44045 h 44233"/>
              <a:gd name="connsiteX273" fmla="*/ 9116095 w 16780686"/>
              <a:gd name="connsiteY273" fmla="*/ 32421 h 44233"/>
              <a:gd name="connsiteX274" fmla="*/ 9194368 w 16780686"/>
              <a:gd name="connsiteY274" fmla="*/ 0 h 44233"/>
              <a:gd name="connsiteX275" fmla="*/ 9272641 w 16780686"/>
              <a:gd name="connsiteY275" fmla="*/ 32421 h 44233"/>
              <a:gd name="connsiteX276" fmla="*/ 9280109 w 16780686"/>
              <a:gd name="connsiteY276" fmla="*/ 43496 h 44233"/>
              <a:gd name="connsiteX277" fmla="*/ 9284628 w 16780686"/>
              <a:gd name="connsiteY277" fmla="*/ 40449 h 44233"/>
              <a:gd name="connsiteX278" fmla="*/ 9327716 w 16780686"/>
              <a:gd name="connsiteY278" fmla="*/ 31750 h 44233"/>
              <a:gd name="connsiteX279" fmla="*/ 9370803 w 16780686"/>
              <a:gd name="connsiteY279" fmla="*/ 40449 h 44233"/>
              <a:gd name="connsiteX280" fmla="*/ 9376136 w 16780686"/>
              <a:gd name="connsiteY280" fmla="*/ 44045 h 44233"/>
              <a:gd name="connsiteX281" fmla="*/ 9383974 w 16780686"/>
              <a:gd name="connsiteY281" fmla="*/ 32421 h 44233"/>
              <a:gd name="connsiteX282" fmla="*/ 9462247 w 16780686"/>
              <a:gd name="connsiteY282" fmla="*/ 0 h 44233"/>
              <a:gd name="connsiteX283" fmla="*/ 9540520 w 16780686"/>
              <a:gd name="connsiteY283" fmla="*/ 32421 h 44233"/>
              <a:gd name="connsiteX284" fmla="*/ 9547987 w 16780686"/>
              <a:gd name="connsiteY284" fmla="*/ 43496 h 44233"/>
              <a:gd name="connsiteX285" fmla="*/ 9552507 w 16780686"/>
              <a:gd name="connsiteY285" fmla="*/ 40449 h 44233"/>
              <a:gd name="connsiteX286" fmla="*/ 9595594 w 16780686"/>
              <a:gd name="connsiteY286" fmla="*/ 31750 h 44233"/>
              <a:gd name="connsiteX287" fmla="*/ 9638682 w 16780686"/>
              <a:gd name="connsiteY287" fmla="*/ 40449 h 44233"/>
              <a:gd name="connsiteX288" fmla="*/ 9644015 w 16780686"/>
              <a:gd name="connsiteY288" fmla="*/ 44045 h 44233"/>
              <a:gd name="connsiteX289" fmla="*/ 9651852 w 16780686"/>
              <a:gd name="connsiteY289" fmla="*/ 32421 h 44233"/>
              <a:gd name="connsiteX290" fmla="*/ 9730127 w 16780686"/>
              <a:gd name="connsiteY290" fmla="*/ 0 h 44233"/>
              <a:gd name="connsiteX291" fmla="*/ 9808399 w 16780686"/>
              <a:gd name="connsiteY291" fmla="*/ 32421 h 44233"/>
              <a:gd name="connsiteX292" fmla="*/ 9815866 w 16780686"/>
              <a:gd name="connsiteY292" fmla="*/ 43496 h 44233"/>
              <a:gd name="connsiteX293" fmla="*/ 9820386 w 16780686"/>
              <a:gd name="connsiteY293" fmla="*/ 40449 h 44233"/>
              <a:gd name="connsiteX294" fmla="*/ 9863473 w 16780686"/>
              <a:gd name="connsiteY294" fmla="*/ 31750 h 44233"/>
              <a:gd name="connsiteX295" fmla="*/ 9906560 w 16780686"/>
              <a:gd name="connsiteY295" fmla="*/ 40449 h 44233"/>
              <a:gd name="connsiteX296" fmla="*/ 9911894 w 16780686"/>
              <a:gd name="connsiteY296" fmla="*/ 44044 h 44233"/>
              <a:gd name="connsiteX297" fmla="*/ 9919730 w 16780686"/>
              <a:gd name="connsiteY297" fmla="*/ 32421 h 44233"/>
              <a:gd name="connsiteX298" fmla="*/ 9998004 w 16780686"/>
              <a:gd name="connsiteY298" fmla="*/ 0 h 44233"/>
              <a:gd name="connsiteX299" fmla="*/ 10076277 w 16780686"/>
              <a:gd name="connsiteY299" fmla="*/ 32421 h 44233"/>
              <a:gd name="connsiteX300" fmla="*/ 10083744 w 16780686"/>
              <a:gd name="connsiteY300" fmla="*/ 43496 h 44233"/>
              <a:gd name="connsiteX301" fmla="*/ 10088263 w 16780686"/>
              <a:gd name="connsiteY301" fmla="*/ 40449 h 44233"/>
              <a:gd name="connsiteX302" fmla="*/ 10131350 w 16780686"/>
              <a:gd name="connsiteY302" fmla="*/ 31750 h 44233"/>
              <a:gd name="connsiteX303" fmla="*/ 10174438 w 16780686"/>
              <a:gd name="connsiteY303" fmla="*/ 40449 h 44233"/>
              <a:gd name="connsiteX304" fmla="*/ 10179771 w 16780686"/>
              <a:gd name="connsiteY304" fmla="*/ 44044 h 44233"/>
              <a:gd name="connsiteX305" fmla="*/ 10187608 w 16780686"/>
              <a:gd name="connsiteY305" fmla="*/ 32421 h 44233"/>
              <a:gd name="connsiteX306" fmla="*/ 10265879 w 16780686"/>
              <a:gd name="connsiteY306" fmla="*/ 0 h 44233"/>
              <a:gd name="connsiteX307" fmla="*/ 10344154 w 16780686"/>
              <a:gd name="connsiteY307" fmla="*/ 32421 h 44233"/>
              <a:gd name="connsiteX308" fmla="*/ 10351621 w 16780686"/>
              <a:gd name="connsiteY308" fmla="*/ 43496 h 44233"/>
              <a:gd name="connsiteX309" fmla="*/ 10356140 w 16780686"/>
              <a:gd name="connsiteY309" fmla="*/ 40449 h 44233"/>
              <a:gd name="connsiteX310" fmla="*/ 10399229 w 16780686"/>
              <a:gd name="connsiteY310" fmla="*/ 31750 h 44233"/>
              <a:gd name="connsiteX311" fmla="*/ 10442315 w 16780686"/>
              <a:gd name="connsiteY311" fmla="*/ 40449 h 44233"/>
              <a:gd name="connsiteX312" fmla="*/ 10447650 w 16780686"/>
              <a:gd name="connsiteY312" fmla="*/ 44045 h 44233"/>
              <a:gd name="connsiteX313" fmla="*/ 10455486 w 16780686"/>
              <a:gd name="connsiteY313" fmla="*/ 32421 h 44233"/>
              <a:gd name="connsiteX314" fmla="*/ 10533759 w 16780686"/>
              <a:gd name="connsiteY314" fmla="*/ 0 h 44233"/>
              <a:gd name="connsiteX315" fmla="*/ 10612032 w 16780686"/>
              <a:gd name="connsiteY315" fmla="*/ 32421 h 44233"/>
              <a:gd name="connsiteX316" fmla="*/ 10619498 w 16780686"/>
              <a:gd name="connsiteY316" fmla="*/ 43496 h 44233"/>
              <a:gd name="connsiteX317" fmla="*/ 10624019 w 16780686"/>
              <a:gd name="connsiteY317" fmla="*/ 40449 h 44233"/>
              <a:gd name="connsiteX318" fmla="*/ 10667107 w 16780686"/>
              <a:gd name="connsiteY318" fmla="*/ 31750 h 44233"/>
              <a:gd name="connsiteX319" fmla="*/ 10710193 w 16780686"/>
              <a:gd name="connsiteY319" fmla="*/ 40449 h 44233"/>
              <a:gd name="connsiteX320" fmla="*/ 10715528 w 16780686"/>
              <a:gd name="connsiteY320" fmla="*/ 44045 h 44233"/>
              <a:gd name="connsiteX321" fmla="*/ 10723364 w 16780686"/>
              <a:gd name="connsiteY321" fmla="*/ 32421 h 44233"/>
              <a:gd name="connsiteX322" fmla="*/ 10801638 w 16780686"/>
              <a:gd name="connsiteY322" fmla="*/ 0 h 44233"/>
              <a:gd name="connsiteX323" fmla="*/ 10879911 w 16780686"/>
              <a:gd name="connsiteY323" fmla="*/ 32421 h 44233"/>
              <a:gd name="connsiteX324" fmla="*/ 10887377 w 16780686"/>
              <a:gd name="connsiteY324" fmla="*/ 43496 h 44233"/>
              <a:gd name="connsiteX325" fmla="*/ 10891897 w 16780686"/>
              <a:gd name="connsiteY325" fmla="*/ 40449 h 44233"/>
              <a:gd name="connsiteX326" fmla="*/ 10934983 w 16780686"/>
              <a:gd name="connsiteY326" fmla="*/ 31750 h 44233"/>
              <a:gd name="connsiteX327" fmla="*/ 10978072 w 16780686"/>
              <a:gd name="connsiteY327" fmla="*/ 40449 h 44233"/>
              <a:gd name="connsiteX328" fmla="*/ 10983405 w 16780686"/>
              <a:gd name="connsiteY328" fmla="*/ 44045 h 44233"/>
              <a:gd name="connsiteX329" fmla="*/ 10991242 w 16780686"/>
              <a:gd name="connsiteY329" fmla="*/ 32421 h 44233"/>
              <a:gd name="connsiteX330" fmla="*/ 11069515 w 16780686"/>
              <a:gd name="connsiteY330" fmla="*/ 0 h 44233"/>
              <a:gd name="connsiteX331" fmla="*/ 11147788 w 16780686"/>
              <a:gd name="connsiteY331" fmla="*/ 32421 h 44233"/>
              <a:gd name="connsiteX332" fmla="*/ 11155255 w 16780686"/>
              <a:gd name="connsiteY332" fmla="*/ 43496 h 44233"/>
              <a:gd name="connsiteX333" fmla="*/ 11159775 w 16780686"/>
              <a:gd name="connsiteY333" fmla="*/ 40449 h 44233"/>
              <a:gd name="connsiteX334" fmla="*/ 11202863 w 16780686"/>
              <a:gd name="connsiteY334" fmla="*/ 31750 h 44233"/>
              <a:gd name="connsiteX335" fmla="*/ 11245950 w 16780686"/>
              <a:gd name="connsiteY335" fmla="*/ 40449 h 44233"/>
              <a:gd name="connsiteX336" fmla="*/ 11251285 w 16780686"/>
              <a:gd name="connsiteY336" fmla="*/ 44045 h 44233"/>
              <a:gd name="connsiteX337" fmla="*/ 11259121 w 16780686"/>
              <a:gd name="connsiteY337" fmla="*/ 32421 h 44233"/>
              <a:gd name="connsiteX338" fmla="*/ 11337394 w 16780686"/>
              <a:gd name="connsiteY338" fmla="*/ 0 h 44233"/>
              <a:gd name="connsiteX339" fmla="*/ 11415667 w 16780686"/>
              <a:gd name="connsiteY339" fmla="*/ 32421 h 44233"/>
              <a:gd name="connsiteX340" fmla="*/ 11423133 w 16780686"/>
              <a:gd name="connsiteY340" fmla="*/ 43496 h 44233"/>
              <a:gd name="connsiteX341" fmla="*/ 11427654 w 16780686"/>
              <a:gd name="connsiteY341" fmla="*/ 40449 h 44233"/>
              <a:gd name="connsiteX342" fmla="*/ 11470741 w 16780686"/>
              <a:gd name="connsiteY342" fmla="*/ 31750 h 44233"/>
              <a:gd name="connsiteX343" fmla="*/ 11513828 w 16780686"/>
              <a:gd name="connsiteY343" fmla="*/ 40449 h 44233"/>
              <a:gd name="connsiteX344" fmla="*/ 11519162 w 16780686"/>
              <a:gd name="connsiteY344" fmla="*/ 44045 h 44233"/>
              <a:gd name="connsiteX345" fmla="*/ 11526999 w 16780686"/>
              <a:gd name="connsiteY345" fmla="*/ 32421 h 44233"/>
              <a:gd name="connsiteX346" fmla="*/ 11605272 w 16780686"/>
              <a:gd name="connsiteY346" fmla="*/ 0 h 44233"/>
              <a:gd name="connsiteX347" fmla="*/ 11683544 w 16780686"/>
              <a:gd name="connsiteY347" fmla="*/ 32421 h 44233"/>
              <a:gd name="connsiteX348" fmla="*/ 11691011 w 16780686"/>
              <a:gd name="connsiteY348" fmla="*/ 43496 h 44233"/>
              <a:gd name="connsiteX349" fmla="*/ 11695531 w 16780686"/>
              <a:gd name="connsiteY349" fmla="*/ 40449 h 44233"/>
              <a:gd name="connsiteX350" fmla="*/ 11738619 w 16780686"/>
              <a:gd name="connsiteY350" fmla="*/ 31750 h 44233"/>
              <a:gd name="connsiteX351" fmla="*/ 11781703 w 16780686"/>
              <a:gd name="connsiteY351" fmla="*/ 40449 h 44233"/>
              <a:gd name="connsiteX352" fmla="*/ 11787035 w 16780686"/>
              <a:gd name="connsiteY352" fmla="*/ 44044 h 44233"/>
              <a:gd name="connsiteX353" fmla="*/ 11794872 w 16780686"/>
              <a:gd name="connsiteY353" fmla="*/ 32421 h 44233"/>
              <a:gd name="connsiteX354" fmla="*/ 11873143 w 16780686"/>
              <a:gd name="connsiteY354" fmla="*/ 0 h 44233"/>
              <a:gd name="connsiteX355" fmla="*/ 11951416 w 16780686"/>
              <a:gd name="connsiteY355" fmla="*/ 32421 h 44233"/>
              <a:gd name="connsiteX356" fmla="*/ 11958884 w 16780686"/>
              <a:gd name="connsiteY356" fmla="*/ 43497 h 44233"/>
              <a:gd name="connsiteX357" fmla="*/ 11963406 w 16780686"/>
              <a:gd name="connsiteY357" fmla="*/ 40449 h 44233"/>
              <a:gd name="connsiteX358" fmla="*/ 12006493 w 16780686"/>
              <a:gd name="connsiteY358" fmla="*/ 31750 h 44233"/>
              <a:gd name="connsiteX359" fmla="*/ 12049581 w 16780686"/>
              <a:gd name="connsiteY359" fmla="*/ 40449 h 44233"/>
              <a:gd name="connsiteX360" fmla="*/ 12054912 w 16780686"/>
              <a:gd name="connsiteY360" fmla="*/ 44043 h 44233"/>
              <a:gd name="connsiteX361" fmla="*/ 12062748 w 16780686"/>
              <a:gd name="connsiteY361" fmla="*/ 32421 h 44233"/>
              <a:gd name="connsiteX362" fmla="*/ 12141021 w 16780686"/>
              <a:gd name="connsiteY362" fmla="*/ 0 h 44233"/>
              <a:gd name="connsiteX363" fmla="*/ 12219294 w 16780686"/>
              <a:gd name="connsiteY363" fmla="*/ 32421 h 44233"/>
              <a:gd name="connsiteX364" fmla="*/ 12226762 w 16780686"/>
              <a:gd name="connsiteY364" fmla="*/ 43497 h 44233"/>
              <a:gd name="connsiteX365" fmla="*/ 12231284 w 16780686"/>
              <a:gd name="connsiteY365" fmla="*/ 40449 h 44233"/>
              <a:gd name="connsiteX366" fmla="*/ 12274371 w 16780686"/>
              <a:gd name="connsiteY366" fmla="*/ 31750 h 44233"/>
              <a:gd name="connsiteX367" fmla="*/ 12317459 w 16780686"/>
              <a:gd name="connsiteY367" fmla="*/ 40449 h 44233"/>
              <a:gd name="connsiteX368" fmla="*/ 12322791 w 16780686"/>
              <a:gd name="connsiteY368" fmla="*/ 44044 h 44233"/>
              <a:gd name="connsiteX369" fmla="*/ 12330627 w 16780686"/>
              <a:gd name="connsiteY369" fmla="*/ 32421 h 44233"/>
              <a:gd name="connsiteX370" fmla="*/ 12408900 w 16780686"/>
              <a:gd name="connsiteY370" fmla="*/ 0 h 44233"/>
              <a:gd name="connsiteX371" fmla="*/ 12487173 w 16780686"/>
              <a:gd name="connsiteY371" fmla="*/ 32421 h 44233"/>
              <a:gd name="connsiteX372" fmla="*/ 12494641 w 16780686"/>
              <a:gd name="connsiteY372" fmla="*/ 43497 h 44233"/>
              <a:gd name="connsiteX373" fmla="*/ 12499163 w 16780686"/>
              <a:gd name="connsiteY373" fmla="*/ 40449 h 44233"/>
              <a:gd name="connsiteX374" fmla="*/ 12542250 w 16780686"/>
              <a:gd name="connsiteY374" fmla="*/ 31750 h 44233"/>
              <a:gd name="connsiteX375" fmla="*/ 12585338 w 16780686"/>
              <a:gd name="connsiteY375" fmla="*/ 40449 h 44233"/>
              <a:gd name="connsiteX376" fmla="*/ 12590669 w 16780686"/>
              <a:gd name="connsiteY376" fmla="*/ 44043 h 44233"/>
              <a:gd name="connsiteX377" fmla="*/ 12598505 w 16780686"/>
              <a:gd name="connsiteY377" fmla="*/ 32421 h 44233"/>
              <a:gd name="connsiteX378" fmla="*/ 12676778 w 16780686"/>
              <a:gd name="connsiteY378" fmla="*/ 0 h 44233"/>
              <a:gd name="connsiteX379" fmla="*/ 12755051 w 16780686"/>
              <a:gd name="connsiteY379" fmla="*/ 32421 h 44233"/>
              <a:gd name="connsiteX380" fmla="*/ 12762519 w 16780686"/>
              <a:gd name="connsiteY380" fmla="*/ 43497 h 44233"/>
              <a:gd name="connsiteX381" fmla="*/ 12767041 w 16780686"/>
              <a:gd name="connsiteY381" fmla="*/ 40449 h 44233"/>
              <a:gd name="connsiteX382" fmla="*/ 12810128 w 16780686"/>
              <a:gd name="connsiteY382" fmla="*/ 31750 h 44233"/>
              <a:gd name="connsiteX383" fmla="*/ 12853216 w 16780686"/>
              <a:gd name="connsiteY383" fmla="*/ 40449 h 44233"/>
              <a:gd name="connsiteX384" fmla="*/ 12858547 w 16780686"/>
              <a:gd name="connsiteY384" fmla="*/ 44043 h 44233"/>
              <a:gd name="connsiteX385" fmla="*/ 12866383 w 16780686"/>
              <a:gd name="connsiteY385" fmla="*/ 32421 h 44233"/>
              <a:gd name="connsiteX386" fmla="*/ 12944656 w 16780686"/>
              <a:gd name="connsiteY386" fmla="*/ 0 h 44233"/>
              <a:gd name="connsiteX387" fmla="*/ 13022929 w 16780686"/>
              <a:gd name="connsiteY387" fmla="*/ 32421 h 44233"/>
              <a:gd name="connsiteX388" fmla="*/ 13030397 w 16780686"/>
              <a:gd name="connsiteY388" fmla="*/ 43497 h 44233"/>
              <a:gd name="connsiteX389" fmla="*/ 13034919 w 16780686"/>
              <a:gd name="connsiteY389" fmla="*/ 40449 h 44233"/>
              <a:gd name="connsiteX390" fmla="*/ 13078006 w 16780686"/>
              <a:gd name="connsiteY390" fmla="*/ 31750 h 44233"/>
              <a:gd name="connsiteX391" fmla="*/ 13121094 w 16780686"/>
              <a:gd name="connsiteY391" fmla="*/ 40449 h 44233"/>
              <a:gd name="connsiteX392" fmla="*/ 13126426 w 16780686"/>
              <a:gd name="connsiteY392" fmla="*/ 44044 h 44233"/>
              <a:gd name="connsiteX393" fmla="*/ 13134262 w 16780686"/>
              <a:gd name="connsiteY393" fmla="*/ 32421 h 44233"/>
              <a:gd name="connsiteX394" fmla="*/ 13212535 w 16780686"/>
              <a:gd name="connsiteY394" fmla="*/ 0 h 44233"/>
              <a:gd name="connsiteX395" fmla="*/ 13290808 w 16780686"/>
              <a:gd name="connsiteY395" fmla="*/ 32421 h 44233"/>
              <a:gd name="connsiteX396" fmla="*/ 13298276 w 16780686"/>
              <a:gd name="connsiteY396" fmla="*/ 43497 h 44233"/>
              <a:gd name="connsiteX397" fmla="*/ 13302798 w 16780686"/>
              <a:gd name="connsiteY397" fmla="*/ 40449 h 44233"/>
              <a:gd name="connsiteX398" fmla="*/ 13345885 w 16780686"/>
              <a:gd name="connsiteY398" fmla="*/ 31750 h 44233"/>
              <a:gd name="connsiteX399" fmla="*/ 13388973 w 16780686"/>
              <a:gd name="connsiteY399" fmla="*/ 40449 h 44233"/>
              <a:gd name="connsiteX400" fmla="*/ 13394304 w 16780686"/>
              <a:gd name="connsiteY400" fmla="*/ 44043 h 44233"/>
              <a:gd name="connsiteX401" fmla="*/ 13402140 w 16780686"/>
              <a:gd name="connsiteY401" fmla="*/ 32421 h 44233"/>
              <a:gd name="connsiteX402" fmla="*/ 13480413 w 16780686"/>
              <a:gd name="connsiteY402" fmla="*/ 0 h 44233"/>
              <a:gd name="connsiteX403" fmla="*/ 13558686 w 16780686"/>
              <a:gd name="connsiteY403" fmla="*/ 32421 h 44233"/>
              <a:gd name="connsiteX404" fmla="*/ 13566154 w 16780686"/>
              <a:gd name="connsiteY404" fmla="*/ 43497 h 44233"/>
              <a:gd name="connsiteX405" fmla="*/ 13570676 w 16780686"/>
              <a:gd name="connsiteY405" fmla="*/ 40449 h 44233"/>
              <a:gd name="connsiteX406" fmla="*/ 13613763 w 16780686"/>
              <a:gd name="connsiteY406" fmla="*/ 31750 h 44233"/>
              <a:gd name="connsiteX407" fmla="*/ 13656851 w 16780686"/>
              <a:gd name="connsiteY407" fmla="*/ 40449 h 44233"/>
              <a:gd name="connsiteX408" fmla="*/ 13662182 w 16780686"/>
              <a:gd name="connsiteY408" fmla="*/ 44043 h 44233"/>
              <a:gd name="connsiteX409" fmla="*/ 13670018 w 16780686"/>
              <a:gd name="connsiteY409" fmla="*/ 32421 h 44233"/>
              <a:gd name="connsiteX410" fmla="*/ 13748291 w 16780686"/>
              <a:gd name="connsiteY410" fmla="*/ 0 h 44233"/>
              <a:gd name="connsiteX411" fmla="*/ 13826564 w 16780686"/>
              <a:gd name="connsiteY411" fmla="*/ 32421 h 44233"/>
              <a:gd name="connsiteX412" fmla="*/ 13834032 w 16780686"/>
              <a:gd name="connsiteY412" fmla="*/ 43497 h 44233"/>
              <a:gd name="connsiteX413" fmla="*/ 13838554 w 16780686"/>
              <a:gd name="connsiteY413" fmla="*/ 40449 h 44233"/>
              <a:gd name="connsiteX414" fmla="*/ 13881641 w 16780686"/>
              <a:gd name="connsiteY414" fmla="*/ 31750 h 44233"/>
              <a:gd name="connsiteX415" fmla="*/ 13924729 w 16780686"/>
              <a:gd name="connsiteY415" fmla="*/ 40449 h 44233"/>
              <a:gd name="connsiteX416" fmla="*/ 13930061 w 16780686"/>
              <a:gd name="connsiteY416" fmla="*/ 44044 h 44233"/>
              <a:gd name="connsiteX417" fmla="*/ 13937897 w 16780686"/>
              <a:gd name="connsiteY417" fmla="*/ 32421 h 44233"/>
              <a:gd name="connsiteX418" fmla="*/ 14016170 w 16780686"/>
              <a:gd name="connsiteY418" fmla="*/ 0 h 44233"/>
              <a:gd name="connsiteX419" fmla="*/ 14094443 w 16780686"/>
              <a:gd name="connsiteY419" fmla="*/ 32421 h 44233"/>
              <a:gd name="connsiteX420" fmla="*/ 14101911 w 16780686"/>
              <a:gd name="connsiteY420" fmla="*/ 43497 h 44233"/>
              <a:gd name="connsiteX421" fmla="*/ 14106433 w 16780686"/>
              <a:gd name="connsiteY421" fmla="*/ 40449 h 44233"/>
              <a:gd name="connsiteX422" fmla="*/ 14149520 w 16780686"/>
              <a:gd name="connsiteY422" fmla="*/ 31750 h 44233"/>
              <a:gd name="connsiteX423" fmla="*/ 14192608 w 16780686"/>
              <a:gd name="connsiteY423" fmla="*/ 40449 h 44233"/>
              <a:gd name="connsiteX424" fmla="*/ 14197939 w 16780686"/>
              <a:gd name="connsiteY424" fmla="*/ 44043 h 44233"/>
              <a:gd name="connsiteX425" fmla="*/ 14205775 w 16780686"/>
              <a:gd name="connsiteY425" fmla="*/ 32421 h 44233"/>
              <a:gd name="connsiteX426" fmla="*/ 14284048 w 16780686"/>
              <a:gd name="connsiteY426" fmla="*/ 0 h 44233"/>
              <a:gd name="connsiteX427" fmla="*/ 14362321 w 16780686"/>
              <a:gd name="connsiteY427" fmla="*/ 32421 h 44233"/>
              <a:gd name="connsiteX428" fmla="*/ 14369789 w 16780686"/>
              <a:gd name="connsiteY428" fmla="*/ 43497 h 44233"/>
              <a:gd name="connsiteX429" fmla="*/ 14374311 w 16780686"/>
              <a:gd name="connsiteY429" fmla="*/ 40449 h 44233"/>
              <a:gd name="connsiteX430" fmla="*/ 14417398 w 16780686"/>
              <a:gd name="connsiteY430" fmla="*/ 31750 h 44233"/>
              <a:gd name="connsiteX431" fmla="*/ 14460486 w 16780686"/>
              <a:gd name="connsiteY431" fmla="*/ 40449 h 44233"/>
              <a:gd name="connsiteX432" fmla="*/ 14465817 w 16780686"/>
              <a:gd name="connsiteY432" fmla="*/ 44043 h 44233"/>
              <a:gd name="connsiteX433" fmla="*/ 14473653 w 16780686"/>
              <a:gd name="connsiteY433" fmla="*/ 32421 h 44233"/>
              <a:gd name="connsiteX434" fmla="*/ 14551926 w 16780686"/>
              <a:gd name="connsiteY434" fmla="*/ 0 h 44233"/>
              <a:gd name="connsiteX435" fmla="*/ 14630199 w 16780686"/>
              <a:gd name="connsiteY435" fmla="*/ 32421 h 44233"/>
              <a:gd name="connsiteX436" fmla="*/ 14637667 w 16780686"/>
              <a:gd name="connsiteY436" fmla="*/ 43497 h 44233"/>
              <a:gd name="connsiteX437" fmla="*/ 14642189 w 16780686"/>
              <a:gd name="connsiteY437" fmla="*/ 40449 h 44233"/>
              <a:gd name="connsiteX438" fmla="*/ 14685276 w 16780686"/>
              <a:gd name="connsiteY438" fmla="*/ 31750 h 44233"/>
              <a:gd name="connsiteX439" fmla="*/ 14728364 w 16780686"/>
              <a:gd name="connsiteY439" fmla="*/ 40449 h 44233"/>
              <a:gd name="connsiteX440" fmla="*/ 14733696 w 16780686"/>
              <a:gd name="connsiteY440" fmla="*/ 44044 h 44233"/>
              <a:gd name="connsiteX441" fmla="*/ 14741532 w 16780686"/>
              <a:gd name="connsiteY441" fmla="*/ 32421 h 44233"/>
              <a:gd name="connsiteX442" fmla="*/ 14819805 w 16780686"/>
              <a:gd name="connsiteY442" fmla="*/ 0 h 44233"/>
              <a:gd name="connsiteX443" fmla="*/ 14898078 w 16780686"/>
              <a:gd name="connsiteY443" fmla="*/ 32421 h 44233"/>
              <a:gd name="connsiteX444" fmla="*/ 14905546 w 16780686"/>
              <a:gd name="connsiteY444" fmla="*/ 43497 h 44233"/>
              <a:gd name="connsiteX445" fmla="*/ 14910068 w 16780686"/>
              <a:gd name="connsiteY445" fmla="*/ 40449 h 44233"/>
              <a:gd name="connsiteX446" fmla="*/ 14953155 w 16780686"/>
              <a:gd name="connsiteY446" fmla="*/ 31750 h 44233"/>
              <a:gd name="connsiteX447" fmla="*/ 14996243 w 16780686"/>
              <a:gd name="connsiteY447" fmla="*/ 40449 h 44233"/>
              <a:gd name="connsiteX448" fmla="*/ 15001574 w 16780686"/>
              <a:gd name="connsiteY448" fmla="*/ 44043 h 44233"/>
              <a:gd name="connsiteX449" fmla="*/ 15009410 w 16780686"/>
              <a:gd name="connsiteY449" fmla="*/ 32421 h 44233"/>
              <a:gd name="connsiteX450" fmla="*/ 15087683 w 16780686"/>
              <a:gd name="connsiteY450" fmla="*/ 0 h 44233"/>
              <a:gd name="connsiteX451" fmla="*/ 15165956 w 16780686"/>
              <a:gd name="connsiteY451" fmla="*/ 32421 h 44233"/>
              <a:gd name="connsiteX452" fmla="*/ 15173424 w 16780686"/>
              <a:gd name="connsiteY452" fmla="*/ 43497 h 44233"/>
              <a:gd name="connsiteX453" fmla="*/ 15177946 w 16780686"/>
              <a:gd name="connsiteY453" fmla="*/ 40449 h 44233"/>
              <a:gd name="connsiteX454" fmla="*/ 15221033 w 16780686"/>
              <a:gd name="connsiteY454" fmla="*/ 31750 h 44233"/>
              <a:gd name="connsiteX455" fmla="*/ 15264121 w 16780686"/>
              <a:gd name="connsiteY455" fmla="*/ 40449 h 44233"/>
              <a:gd name="connsiteX456" fmla="*/ 15269452 w 16780686"/>
              <a:gd name="connsiteY456" fmla="*/ 44043 h 44233"/>
              <a:gd name="connsiteX457" fmla="*/ 15277288 w 16780686"/>
              <a:gd name="connsiteY457" fmla="*/ 32421 h 44233"/>
              <a:gd name="connsiteX458" fmla="*/ 15355561 w 16780686"/>
              <a:gd name="connsiteY458" fmla="*/ 0 h 44233"/>
              <a:gd name="connsiteX459" fmla="*/ 15433834 w 16780686"/>
              <a:gd name="connsiteY459" fmla="*/ 32421 h 44233"/>
              <a:gd name="connsiteX460" fmla="*/ 15441302 w 16780686"/>
              <a:gd name="connsiteY460" fmla="*/ 43497 h 44233"/>
              <a:gd name="connsiteX461" fmla="*/ 15445824 w 16780686"/>
              <a:gd name="connsiteY461" fmla="*/ 40449 h 44233"/>
              <a:gd name="connsiteX462" fmla="*/ 15488911 w 16780686"/>
              <a:gd name="connsiteY462" fmla="*/ 31750 h 44233"/>
              <a:gd name="connsiteX463" fmla="*/ 15531999 w 16780686"/>
              <a:gd name="connsiteY463" fmla="*/ 40449 h 44233"/>
              <a:gd name="connsiteX464" fmla="*/ 15537331 w 16780686"/>
              <a:gd name="connsiteY464" fmla="*/ 44044 h 44233"/>
              <a:gd name="connsiteX465" fmla="*/ 15545167 w 16780686"/>
              <a:gd name="connsiteY465" fmla="*/ 32421 h 44233"/>
              <a:gd name="connsiteX466" fmla="*/ 15623440 w 16780686"/>
              <a:gd name="connsiteY466" fmla="*/ 0 h 44233"/>
              <a:gd name="connsiteX467" fmla="*/ 15701713 w 16780686"/>
              <a:gd name="connsiteY467" fmla="*/ 32421 h 44233"/>
              <a:gd name="connsiteX468" fmla="*/ 15709181 w 16780686"/>
              <a:gd name="connsiteY468" fmla="*/ 43497 h 44233"/>
              <a:gd name="connsiteX469" fmla="*/ 15713703 w 16780686"/>
              <a:gd name="connsiteY469" fmla="*/ 40449 h 44233"/>
              <a:gd name="connsiteX470" fmla="*/ 15756790 w 16780686"/>
              <a:gd name="connsiteY470" fmla="*/ 31750 h 44233"/>
              <a:gd name="connsiteX471" fmla="*/ 15799878 w 16780686"/>
              <a:gd name="connsiteY471" fmla="*/ 40449 h 44233"/>
              <a:gd name="connsiteX472" fmla="*/ 15805210 w 16780686"/>
              <a:gd name="connsiteY472" fmla="*/ 44043 h 44233"/>
              <a:gd name="connsiteX473" fmla="*/ 15813046 w 16780686"/>
              <a:gd name="connsiteY473" fmla="*/ 32421 h 44233"/>
              <a:gd name="connsiteX474" fmla="*/ 15891318 w 16780686"/>
              <a:gd name="connsiteY474" fmla="*/ 0 h 44233"/>
              <a:gd name="connsiteX475" fmla="*/ 15969590 w 16780686"/>
              <a:gd name="connsiteY475" fmla="*/ 32421 h 44233"/>
              <a:gd name="connsiteX476" fmla="*/ 15977058 w 16780686"/>
              <a:gd name="connsiteY476" fmla="*/ 43497 h 44233"/>
              <a:gd name="connsiteX477" fmla="*/ 15981582 w 16780686"/>
              <a:gd name="connsiteY477" fmla="*/ 40449 h 44233"/>
              <a:gd name="connsiteX478" fmla="*/ 16024670 w 16780686"/>
              <a:gd name="connsiteY478" fmla="*/ 31750 h 44233"/>
              <a:gd name="connsiteX479" fmla="*/ 16067754 w 16780686"/>
              <a:gd name="connsiteY479" fmla="*/ 40449 h 44233"/>
              <a:gd name="connsiteX480" fmla="*/ 16073086 w 16780686"/>
              <a:gd name="connsiteY480" fmla="*/ 44043 h 44233"/>
              <a:gd name="connsiteX481" fmla="*/ 16080922 w 16780686"/>
              <a:gd name="connsiteY481" fmla="*/ 32421 h 44233"/>
              <a:gd name="connsiteX482" fmla="*/ 16159198 w 16780686"/>
              <a:gd name="connsiteY482" fmla="*/ 0 h 44233"/>
              <a:gd name="connsiteX483" fmla="*/ 16237470 w 16780686"/>
              <a:gd name="connsiteY483" fmla="*/ 32421 h 44233"/>
              <a:gd name="connsiteX484" fmla="*/ 16244938 w 16780686"/>
              <a:gd name="connsiteY484" fmla="*/ 43497 h 44233"/>
              <a:gd name="connsiteX485" fmla="*/ 16249458 w 16780686"/>
              <a:gd name="connsiteY485" fmla="*/ 40449 h 44233"/>
              <a:gd name="connsiteX486" fmla="*/ 16292546 w 16780686"/>
              <a:gd name="connsiteY486" fmla="*/ 31750 h 44233"/>
              <a:gd name="connsiteX487" fmla="*/ 16335634 w 16780686"/>
              <a:gd name="connsiteY487" fmla="*/ 40449 h 44233"/>
              <a:gd name="connsiteX488" fmla="*/ 16340966 w 16780686"/>
              <a:gd name="connsiteY488" fmla="*/ 44044 h 44233"/>
              <a:gd name="connsiteX489" fmla="*/ 16348802 w 16780686"/>
              <a:gd name="connsiteY489" fmla="*/ 32421 h 44233"/>
              <a:gd name="connsiteX490" fmla="*/ 16427074 w 16780686"/>
              <a:gd name="connsiteY490" fmla="*/ 0 h 44233"/>
              <a:gd name="connsiteX491" fmla="*/ 16505350 w 16780686"/>
              <a:gd name="connsiteY491" fmla="*/ 32421 h 44233"/>
              <a:gd name="connsiteX492" fmla="*/ 16512818 w 16780686"/>
              <a:gd name="connsiteY492" fmla="*/ 43497 h 44233"/>
              <a:gd name="connsiteX493" fmla="*/ 16517338 w 16780686"/>
              <a:gd name="connsiteY493" fmla="*/ 40449 h 44233"/>
              <a:gd name="connsiteX494" fmla="*/ 16560426 w 16780686"/>
              <a:gd name="connsiteY494" fmla="*/ 31750 h 44233"/>
              <a:gd name="connsiteX495" fmla="*/ 16603514 w 16780686"/>
              <a:gd name="connsiteY495" fmla="*/ 40449 h 44233"/>
              <a:gd name="connsiteX496" fmla="*/ 16608838 w 16780686"/>
              <a:gd name="connsiteY496" fmla="*/ 44040 h 44233"/>
              <a:gd name="connsiteX497" fmla="*/ 16616674 w 16780686"/>
              <a:gd name="connsiteY497" fmla="*/ 32421 h 44233"/>
              <a:gd name="connsiteX498" fmla="*/ 16694946 w 16780686"/>
              <a:gd name="connsiteY498" fmla="*/ 0 h 44233"/>
              <a:gd name="connsiteX499" fmla="*/ 16773218 w 16780686"/>
              <a:gd name="connsiteY499" fmla="*/ 32421 h 44233"/>
              <a:gd name="connsiteX500" fmla="*/ 16780686 w 16780686"/>
              <a:gd name="connsiteY500" fmla="*/ 43497 h 4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</a:cxnLst>
            <a:rect l="l" t="t" r="r" b="b"/>
            <a:pathLst>
              <a:path w="16780686" h="44233">
                <a:moveTo>
                  <a:pt x="0" y="44044"/>
                </a:moveTo>
                <a:lnTo>
                  <a:pt x="7837" y="32421"/>
                </a:lnTo>
                <a:cubicBezTo>
                  <a:pt x="27868" y="12390"/>
                  <a:pt x="55542" y="0"/>
                  <a:pt x="86110" y="0"/>
                </a:cubicBezTo>
                <a:cubicBezTo>
                  <a:pt x="116677" y="0"/>
                  <a:pt x="144351" y="12390"/>
                  <a:pt x="164383" y="32421"/>
                </a:cubicBezTo>
                <a:lnTo>
                  <a:pt x="171850" y="43496"/>
                </a:lnTo>
                <a:lnTo>
                  <a:pt x="176370" y="40449"/>
                </a:lnTo>
                <a:cubicBezTo>
                  <a:pt x="189613" y="34847"/>
                  <a:pt x="204173" y="31750"/>
                  <a:pt x="219457" y="31750"/>
                </a:cubicBezTo>
                <a:cubicBezTo>
                  <a:pt x="234741" y="31750"/>
                  <a:pt x="249302" y="34847"/>
                  <a:pt x="262545" y="40449"/>
                </a:cubicBezTo>
                <a:lnTo>
                  <a:pt x="267878" y="44045"/>
                </a:lnTo>
                <a:lnTo>
                  <a:pt x="275716" y="32421"/>
                </a:lnTo>
                <a:cubicBezTo>
                  <a:pt x="295748" y="12390"/>
                  <a:pt x="323422" y="0"/>
                  <a:pt x="353989" y="0"/>
                </a:cubicBezTo>
                <a:cubicBezTo>
                  <a:pt x="384557" y="0"/>
                  <a:pt x="412230" y="12390"/>
                  <a:pt x="432262" y="32421"/>
                </a:cubicBezTo>
                <a:lnTo>
                  <a:pt x="439729" y="43496"/>
                </a:lnTo>
                <a:lnTo>
                  <a:pt x="444249" y="40449"/>
                </a:lnTo>
                <a:cubicBezTo>
                  <a:pt x="457493" y="34847"/>
                  <a:pt x="472054" y="31750"/>
                  <a:pt x="487337" y="31750"/>
                </a:cubicBezTo>
                <a:cubicBezTo>
                  <a:pt x="502621" y="31750"/>
                  <a:pt x="517181" y="34847"/>
                  <a:pt x="530424" y="40449"/>
                </a:cubicBezTo>
                <a:lnTo>
                  <a:pt x="535758" y="44045"/>
                </a:lnTo>
                <a:lnTo>
                  <a:pt x="543595" y="32421"/>
                </a:lnTo>
                <a:cubicBezTo>
                  <a:pt x="563626" y="12390"/>
                  <a:pt x="591300" y="0"/>
                  <a:pt x="621868" y="0"/>
                </a:cubicBezTo>
                <a:cubicBezTo>
                  <a:pt x="652435" y="0"/>
                  <a:pt x="680109" y="12390"/>
                  <a:pt x="700141" y="32421"/>
                </a:cubicBezTo>
                <a:lnTo>
                  <a:pt x="707609" y="43496"/>
                </a:lnTo>
                <a:lnTo>
                  <a:pt x="712128" y="40449"/>
                </a:lnTo>
                <a:cubicBezTo>
                  <a:pt x="725371" y="34847"/>
                  <a:pt x="739932" y="31750"/>
                  <a:pt x="755216" y="31750"/>
                </a:cubicBezTo>
                <a:cubicBezTo>
                  <a:pt x="770499" y="31750"/>
                  <a:pt x="785059" y="34847"/>
                  <a:pt x="798303" y="40449"/>
                </a:cubicBezTo>
                <a:lnTo>
                  <a:pt x="803636" y="44045"/>
                </a:lnTo>
                <a:lnTo>
                  <a:pt x="811474" y="32421"/>
                </a:lnTo>
                <a:cubicBezTo>
                  <a:pt x="831505" y="12390"/>
                  <a:pt x="859179" y="0"/>
                  <a:pt x="889747" y="0"/>
                </a:cubicBezTo>
                <a:cubicBezTo>
                  <a:pt x="920314" y="0"/>
                  <a:pt x="947988" y="12390"/>
                  <a:pt x="968020" y="32421"/>
                </a:cubicBezTo>
                <a:lnTo>
                  <a:pt x="975487" y="43496"/>
                </a:lnTo>
                <a:lnTo>
                  <a:pt x="980007" y="40449"/>
                </a:lnTo>
                <a:cubicBezTo>
                  <a:pt x="993250" y="34847"/>
                  <a:pt x="1007810" y="31750"/>
                  <a:pt x="1023094" y="31750"/>
                </a:cubicBezTo>
                <a:cubicBezTo>
                  <a:pt x="1038378" y="31750"/>
                  <a:pt x="1052939" y="34847"/>
                  <a:pt x="1066182" y="40449"/>
                </a:cubicBezTo>
                <a:lnTo>
                  <a:pt x="1071515" y="44045"/>
                </a:lnTo>
                <a:lnTo>
                  <a:pt x="1079352" y="32421"/>
                </a:lnTo>
                <a:cubicBezTo>
                  <a:pt x="1099385" y="12390"/>
                  <a:pt x="1127058" y="0"/>
                  <a:pt x="1157627" y="0"/>
                </a:cubicBezTo>
                <a:cubicBezTo>
                  <a:pt x="1188194" y="0"/>
                  <a:pt x="1215867" y="12390"/>
                  <a:pt x="1235899" y="32421"/>
                </a:cubicBezTo>
                <a:lnTo>
                  <a:pt x="1243366" y="43496"/>
                </a:lnTo>
                <a:lnTo>
                  <a:pt x="1247886" y="40449"/>
                </a:lnTo>
                <a:cubicBezTo>
                  <a:pt x="1261129" y="34847"/>
                  <a:pt x="1275690" y="31750"/>
                  <a:pt x="1290973" y="31750"/>
                </a:cubicBezTo>
                <a:cubicBezTo>
                  <a:pt x="1306257" y="31750"/>
                  <a:pt x="1320817" y="34847"/>
                  <a:pt x="1334060" y="40449"/>
                </a:cubicBezTo>
                <a:lnTo>
                  <a:pt x="1339394" y="44044"/>
                </a:lnTo>
                <a:lnTo>
                  <a:pt x="1347230" y="32421"/>
                </a:lnTo>
                <a:cubicBezTo>
                  <a:pt x="1367262" y="12390"/>
                  <a:pt x="1394937" y="0"/>
                  <a:pt x="1425504" y="0"/>
                </a:cubicBezTo>
                <a:cubicBezTo>
                  <a:pt x="1456070" y="0"/>
                  <a:pt x="1483744" y="12390"/>
                  <a:pt x="1503777" y="32421"/>
                </a:cubicBezTo>
                <a:lnTo>
                  <a:pt x="1511244" y="43496"/>
                </a:lnTo>
                <a:lnTo>
                  <a:pt x="1515763" y="40449"/>
                </a:lnTo>
                <a:cubicBezTo>
                  <a:pt x="1529006" y="34847"/>
                  <a:pt x="1543567" y="31750"/>
                  <a:pt x="1558850" y="31750"/>
                </a:cubicBezTo>
                <a:cubicBezTo>
                  <a:pt x="1574134" y="31750"/>
                  <a:pt x="1588695" y="34847"/>
                  <a:pt x="1601938" y="40449"/>
                </a:cubicBezTo>
                <a:lnTo>
                  <a:pt x="1607271" y="44044"/>
                </a:lnTo>
                <a:lnTo>
                  <a:pt x="1615108" y="32421"/>
                </a:lnTo>
                <a:cubicBezTo>
                  <a:pt x="1635139" y="12390"/>
                  <a:pt x="1662812" y="0"/>
                  <a:pt x="1693379" y="0"/>
                </a:cubicBezTo>
                <a:cubicBezTo>
                  <a:pt x="1723948" y="0"/>
                  <a:pt x="1751622" y="12390"/>
                  <a:pt x="1771654" y="32421"/>
                </a:cubicBezTo>
                <a:lnTo>
                  <a:pt x="1779121" y="43496"/>
                </a:lnTo>
                <a:lnTo>
                  <a:pt x="1783640" y="40449"/>
                </a:lnTo>
                <a:cubicBezTo>
                  <a:pt x="1796884" y="34847"/>
                  <a:pt x="1811444" y="31750"/>
                  <a:pt x="1826729" y="31750"/>
                </a:cubicBezTo>
                <a:cubicBezTo>
                  <a:pt x="1842011" y="31750"/>
                  <a:pt x="1856571" y="34847"/>
                  <a:pt x="1869815" y="40449"/>
                </a:cubicBezTo>
                <a:lnTo>
                  <a:pt x="1875150" y="44045"/>
                </a:lnTo>
                <a:lnTo>
                  <a:pt x="1882986" y="32421"/>
                </a:lnTo>
                <a:cubicBezTo>
                  <a:pt x="1903017" y="12390"/>
                  <a:pt x="1930691" y="0"/>
                  <a:pt x="1961259" y="0"/>
                </a:cubicBezTo>
                <a:cubicBezTo>
                  <a:pt x="1991827" y="0"/>
                  <a:pt x="2019500" y="12390"/>
                  <a:pt x="2039532" y="32421"/>
                </a:cubicBezTo>
                <a:lnTo>
                  <a:pt x="2046998" y="43496"/>
                </a:lnTo>
                <a:lnTo>
                  <a:pt x="2051519" y="40449"/>
                </a:lnTo>
                <a:cubicBezTo>
                  <a:pt x="2064762" y="34847"/>
                  <a:pt x="2079323" y="31750"/>
                  <a:pt x="2094607" y="31750"/>
                </a:cubicBezTo>
                <a:cubicBezTo>
                  <a:pt x="2109891" y="31750"/>
                  <a:pt x="2124451" y="34847"/>
                  <a:pt x="2137693" y="40449"/>
                </a:cubicBezTo>
                <a:lnTo>
                  <a:pt x="2143028" y="44045"/>
                </a:lnTo>
                <a:lnTo>
                  <a:pt x="2150864" y="32421"/>
                </a:lnTo>
                <a:cubicBezTo>
                  <a:pt x="2170896" y="12390"/>
                  <a:pt x="2198570" y="0"/>
                  <a:pt x="2229138" y="0"/>
                </a:cubicBezTo>
                <a:cubicBezTo>
                  <a:pt x="2259706" y="0"/>
                  <a:pt x="2287379" y="12390"/>
                  <a:pt x="2307411" y="32421"/>
                </a:cubicBezTo>
                <a:lnTo>
                  <a:pt x="2314877" y="43496"/>
                </a:lnTo>
                <a:lnTo>
                  <a:pt x="2319397" y="40449"/>
                </a:lnTo>
                <a:cubicBezTo>
                  <a:pt x="2332641" y="34847"/>
                  <a:pt x="2347201" y="31750"/>
                  <a:pt x="2362483" y="31750"/>
                </a:cubicBezTo>
                <a:cubicBezTo>
                  <a:pt x="2377769" y="31750"/>
                  <a:pt x="2392329" y="34847"/>
                  <a:pt x="2405572" y="40449"/>
                </a:cubicBezTo>
                <a:lnTo>
                  <a:pt x="2410905" y="44045"/>
                </a:lnTo>
                <a:lnTo>
                  <a:pt x="2418742" y="32421"/>
                </a:lnTo>
                <a:cubicBezTo>
                  <a:pt x="2438774" y="12390"/>
                  <a:pt x="2466447" y="0"/>
                  <a:pt x="2497015" y="0"/>
                </a:cubicBezTo>
                <a:cubicBezTo>
                  <a:pt x="2527583" y="0"/>
                  <a:pt x="2555257" y="12390"/>
                  <a:pt x="2575288" y="32421"/>
                </a:cubicBezTo>
                <a:lnTo>
                  <a:pt x="2582755" y="43496"/>
                </a:lnTo>
                <a:lnTo>
                  <a:pt x="2587275" y="40449"/>
                </a:lnTo>
                <a:cubicBezTo>
                  <a:pt x="2600518" y="34847"/>
                  <a:pt x="2615079" y="31750"/>
                  <a:pt x="2630363" y="31750"/>
                </a:cubicBezTo>
                <a:cubicBezTo>
                  <a:pt x="2645646" y="31750"/>
                  <a:pt x="2660206" y="34847"/>
                  <a:pt x="2673450" y="40449"/>
                </a:cubicBezTo>
                <a:lnTo>
                  <a:pt x="2678785" y="44045"/>
                </a:lnTo>
                <a:lnTo>
                  <a:pt x="2686621" y="32421"/>
                </a:lnTo>
                <a:cubicBezTo>
                  <a:pt x="2706654" y="12390"/>
                  <a:pt x="2734327" y="0"/>
                  <a:pt x="2764894" y="0"/>
                </a:cubicBezTo>
                <a:cubicBezTo>
                  <a:pt x="2795461" y="0"/>
                  <a:pt x="2823135" y="12390"/>
                  <a:pt x="2843167" y="32421"/>
                </a:cubicBezTo>
                <a:lnTo>
                  <a:pt x="2850633" y="43496"/>
                </a:lnTo>
                <a:lnTo>
                  <a:pt x="2855154" y="40449"/>
                </a:lnTo>
                <a:cubicBezTo>
                  <a:pt x="2868397" y="34847"/>
                  <a:pt x="2882958" y="31750"/>
                  <a:pt x="2898241" y="31750"/>
                </a:cubicBezTo>
                <a:cubicBezTo>
                  <a:pt x="2913525" y="31750"/>
                  <a:pt x="2928085" y="34847"/>
                  <a:pt x="2941328" y="40449"/>
                </a:cubicBezTo>
                <a:lnTo>
                  <a:pt x="2946662" y="44045"/>
                </a:lnTo>
                <a:lnTo>
                  <a:pt x="2954499" y="32421"/>
                </a:lnTo>
                <a:cubicBezTo>
                  <a:pt x="2974532" y="12390"/>
                  <a:pt x="3002204" y="0"/>
                  <a:pt x="3032772" y="0"/>
                </a:cubicBezTo>
                <a:cubicBezTo>
                  <a:pt x="3063339" y="0"/>
                  <a:pt x="3091013" y="12390"/>
                  <a:pt x="3111044" y="32421"/>
                </a:cubicBezTo>
                <a:lnTo>
                  <a:pt x="3118511" y="43496"/>
                </a:lnTo>
                <a:lnTo>
                  <a:pt x="3123031" y="40449"/>
                </a:lnTo>
                <a:cubicBezTo>
                  <a:pt x="3136275" y="34847"/>
                  <a:pt x="3150835" y="31750"/>
                  <a:pt x="3166119" y="31750"/>
                </a:cubicBezTo>
                <a:cubicBezTo>
                  <a:pt x="3181402" y="31750"/>
                  <a:pt x="3195963" y="34847"/>
                  <a:pt x="3209204" y="40449"/>
                </a:cubicBezTo>
                <a:lnTo>
                  <a:pt x="3214536" y="44044"/>
                </a:lnTo>
                <a:lnTo>
                  <a:pt x="3222372" y="32421"/>
                </a:lnTo>
                <a:cubicBezTo>
                  <a:pt x="3242403" y="12390"/>
                  <a:pt x="3270076" y="0"/>
                  <a:pt x="3300643" y="0"/>
                </a:cubicBezTo>
                <a:cubicBezTo>
                  <a:pt x="3331212" y="0"/>
                  <a:pt x="3358886" y="12390"/>
                  <a:pt x="3378917" y="32421"/>
                </a:cubicBezTo>
                <a:lnTo>
                  <a:pt x="3386384" y="43497"/>
                </a:lnTo>
                <a:lnTo>
                  <a:pt x="3390907" y="40449"/>
                </a:lnTo>
                <a:cubicBezTo>
                  <a:pt x="3404149" y="34847"/>
                  <a:pt x="3418711" y="31750"/>
                  <a:pt x="3433993" y="31750"/>
                </a:cubicBezTo>
                <a:cubicBezTo>
                  <a:pt x="3449278" y="31750"/>
                  <a:pt x="3463837" y="34847"/>
                  <a:pt x="3477082" y="40449"/>
                </a:cubicBezTo>
                <a:lnTo>
                  <a:pt x="3482413" y="44043"/>
                </a:lnTo>
                <a:lnTo>
                  <a:pt x="3490249" y="32421"/>
                </a:lnTo>
                <a:cubicBezTo>
                  <a:pt x="3510280" y="12390"/>
                  <a:pt x="3537954" y="0"/>
                  <a:pt x="3568521" y="0"/>
                </a:cubicBezTo>
                <a:cubicBezTo>
                  <a:pt x="3599090" y="0"/>
                  <a:pt x="3626764" y="12390"/>
                  <a:pt x="3646795" y="32421"/>
                </a:cubicBezTo>
                <a:lnTo>
                  <a:pt x="3654262" y="43497"/>
                </a:lnTo>
                <a:lnTo>
                  <a:pt x="3658785" y="40449"/>
                </a:lnTo>
                <a:cubicBezTo>
                  <a:pt x="3672027" y="34847"/>
                  <a:pt x="3686588" y="31750"/>
                  <a:pt x="3701871" y="31750"/>
                </a:cubicBezTo>
                <a:cubicBezTo>
                  <a:pt x="3717156" y="31750"/>
                  <a:pt x="3731715" y="34847"/>
                  <a:pt x="3744960" y="40449"/>
                </a:cubicBezTo>
                <a:lnTo>
                  <a:pt x="3750292" y="44044"/>
                </a:lnTo>
                <a:lnTo>
                  <a:pt x="3758127" y="32421"/>
                </a:lnTo>
                <a:cubicBezTo>
                  <a:pt x="3778159" y="12390"/>
                  <a:pt x="3805833" y="0"/>
                  <a:pt x="3836400" y="0"/>
                </a:cubicBezTo>
                <a:cubicBezTo>
                  <a:pt x="3866969" y="0"/>
                  <a:pt x="3894642" y="12390"/>
                  <a:pt x="3914674" y="32421"/>
                </a:cubicBezTo>
                <a:lnTo>
                  <a:pt x="3922141" y="43497"/>
                </a:lnTo>
                <a:lnTo>
                  <a:pt x="3926663" y="40449"/>
                </a:lnTo>
                <a:cubicBezTo>
                  <a:pt x="3939906" y="34847"/>
                  <a:pt x="3954468" y="31750"/>
                  <a:pt x="3969750" y="31750"/>
                </a:cubicBezTo>
                <a:cubicBezTo>
                  <a:pt x="3985035" y="31750"/>
                  <a:pt x="3999594" y="34847"/>
                  <a:pt x="4012839" y="40449"/>
                </a:cubicBezTo>
                <a:lnTo>
                  <a:pt x="4018170" y="44043"/>
                </a:lnTo>
                <a:lnTo>
                  <a:pt x="4026005" y="32421"/>
                </a:lnTo>
                <a:cubicBezTo>
                  <a:pt x="4046037" y="12390"/>
                  <a:pt x="4073711" y="0"/>
                  <a:pt x="4104278" y="0"/>
                </a:cubicBezTo>
                <a:cubicBezTo>
                  <a:pt x="4134847" y="0"/>
                  <a:pt x="4162520" y="12390"/>
                  <a:pt x="4182552" y="32421"/>
                </a:cubicBezTo>
                <a:lnTo>
                  <a:pt x="4190019" y="43497"/>
                </a:lnTo>
                <a:lnTo>
                  <a:pt x="4194541" y="40449"/>
                </a:lnTo>
                <a:cubicBezTo>
                  <a:pt x="4207784" y="34847"/>
                  <a:pt x="4222345" y="31750"/>
                  <a:pt x="4237628" y="31750"/>
                </a:cubicBezTo>
                <a:cubicBezTo>
                  <a:pt x="4252913" y="31750"/>
                  <a:pt x="4267472" y="34847"/>
                  <a:pt x="4280717" y="40449"/>
                </a:cubicBezTo>
                <a:lnTo>
                  <a:pt x="4286048" y="44043"/>
                </a:lnTo>
                <a:lnTo>
                  <a:pt x="4293883" y="32421"/>
                </a:lnTo>
                <a:cubicBezTo>
                  <a:pt x="4313915" y="12390"/>
                  <a:pt x="4341589" y="0"/>
                  <a:pt x="4372156" y="0"/>
                </a:cubicBezTo>
                <a:cubicBezTo>
                  <a:pt x="4402725" y="0"/>
                  <a:pt x="4430399" y="12390"/>
                  <a:pt x="4450430" y="32421"/>
                </a:cubicBezTo>
                <a:lnTo>
                  <a:pt x="4457897" y="43497"/>
                </a:lnTo>
                <a:lnTo>
                  <a:pt x="4462419" y="40449"/>
                </a:lnTo>
                <a:cubicBezTo>
                  <a:pt x="4475662" y="34847"/>
                  <a:pt x="4490224" y="31750"/>
                  <a:pt x="4505506" y="31750"/>
                </a:cubicBezTo>
                <a:cubicBezTo>
                  <a:pt x="4520791" y="31750"/>
                  <a:pt x="4535350" y="34847"/>
                  <a:pt x="4548595" y="40449"/>
                </a:cubicBezTo>
                <a:lnTo>
                  <a:pt x="4553927" y="44044"/>
                </a:lnTo>
                <a:lnTo>
                  <a:pt x="4561762" y="32421"/>
                </a:lnTo>
                <a:cubicBezTo>
                  <a:pt x="4581794" y="12390"/>
                  <a:pt x="4609468" y="0"/>
                  <a:pt x="4640036" y="0"/>
                </a:cubicBezTo>
                <a:cubicBezTo>
                  <a:pt x="4670604" y="0"/>
                  <a:pt x="4698277" y="12390"/>
                  <a:pt x="4718309" y="32421"/>
                </a:cubicBezTo>
                <a:lnTo>
                  <a:pt x="4725776" y="43497"/>
                </a:lnTo>
                <a:lnTo>
                  <a:pt x="4730298" y="40449"/>
                </a:lnTo>
                <a:cubicBezTo>
                  <a:pt x="4743542" y="34847"/>
                  <a:pt x="4758102" y="31750"/>
                  <a:pt x="4773385" y="31750"/>
                </a:cubicBezTo>
                <a:cubicBezTo>
                  <a:pt x="4788670" y="31750"/>
                  <a:pt x="4803229" y="34847"/>
                  <a:pt x="4816474" y="40449"/>
                </a:cubicBezTo>
                <a:lnTo>
                  <a:pt x="4821805" y="44043"/>
                </a:lnTo>
                <a:lnTo>
                  <a:pt x="4829640" y="32421"/>
                </a:lnTo>
                <a:cubicBezTo>
                  <a:pt x="4849672" y="12390"/>
                  <a:pt x="4877346" y="0"/>
                  <a:pt x="4907913" y="0"/>
                </a:cubicBezTo>
                <a:cubicBezTo>
                  <a:pt x="4938482" y="0"/>
                  <a:pt x="4966156" y="12390"/>
                  <a:pt x="4986187" y="32421"/>
                </a:cubicBezTo>
                <a:lnTo>
                  <a:pt x="4993654" y="43497"/>
                </a:lnTo>
                <a:lnTo>
                  <a:pt x="4998176" y="40449"/>
                </a:lnTo>
                <a:cubicBezTo>
                  <a:pt x="5011420" y="34847"/>
                  <a:pt x="5025981" y="31750"/>
                  <a:pt x="5041263" y="31750"/>
                </a:cubicBezTo>
                <a:cubicBezTo>
                  <a:pt x="5056548" y="31750"/>
                  <a:pt x="5071107" y="34847"/>
                  <a:pt x="5084352" y="40449"/>
                </a:cubicBezTo>
                <a:lnTo>
                  <a:pt x="5089683" y="44043"/>
                </a:lnTo>
                <a:lnTo>
                  <a:pt x="5097518" y="32421"/>
                </a:lnTo>
                <a:cubicBezTo>
                  <a:pt x="5117550" y="12390"/>
                  <a:pt x="5145224" y="0"/>
                  <a:pt x="5175791" y="0"/>
                </a:cubicBezTo>
                <a:cubicBezTo>
                  <a:pt x="5206360" y="0"/>
                  <a:pt x="5234033" y="12390"/>
                  <a:pt x="5254065" y="32421"/>
                </a:cubicBezTo>
                <a:lnTo>
                  <a:pt x="5261532" y="43497"/>
                </a:lnTo>
                <a:lnTo>
                  <a:pt x="5266054" y="40449"/>
                </a:lnTo>
                <a:cubicBezTo>
                  <a:pt x="5279298" y="34847"/>
                  <a:pt x="5293858" y="31750"/>
                  <a:pt x="5309141" y="31750"/>
                </a:cubicBezTo>
                <a:cubicBezTo>
                  <a:pt x="5324426" y="31750"/>
                  <a:pt x="5338985" y="34847"/>
                  <a:pt x="5352230" y="40449"/>
                </a:cubicBezTo>
                <a:lnTo>
                  <a:pt x="5357562" y="44044"/>
                </a:lnTo>
                <a:lnTo>
                  <a:pt x="5365397" y="32421"/>
                </a:lnTo>
                <a:cubicBezTo>
                  <a:pt x="5385429" y="12390"/>
                  <a:pt x="5413103" y="0"/>
                  <a:pt x="5443671" y="0"/>
                </a:cubicBezTo>
                <a:cubicBezTo>
                  <a:pt x="5474239" y="0"/>
                  <a:pt x="5501913" y="12390"/>
                  <a:pt x="5521944" y="32421"/>
                </a:cubicBezTo>
                <a:lnTo>
                  <a:pt x="5529411" y="43497"/>
                </a:lnTo>
                <a:lnTo>
                  <a:pt x="5533933" y="40449"/>
                </a:lnTo>
                <a:cubicBezTo>
                  <a:pt x="5547177" y="34847"/>
                  <a:pt x="5561737" y="31750"/>
                  <a:pt x="5577020" y="31750"/>
                </a:cubicBezTo>
                <a:cubicBezTo>
                  <a:pt x="5592304" y="31750"/>
                  <a:pt x="5606864" y="34847"/>
                  <a:pt x="5620109" y="40449"/>
                </a:cubicBezTo>
                <a:lnTo>
                  <a:pt x="5625440" y="44043"/>
                </a:lnTo>
                <a:lnTo>
                  <a:pt x="5633275" y="32421"/>
                </a:lnTo>
                <a:cubicBezTo>
                  <a:pt x="5653307" y="12390"/>
                  <a:pt x="5680981" y="0"/>
                  <a:pt x="5711549" y="0"/>
                </a:cubicBezTo>
                <a:cubicBezTo>
                  <a:pt x="5742117" y="0"/>
                  <a:pt x="5769791" y="12390"/>
                  <a:pt x="5789822" y="32421"/>
                </a:cubicBezTo>
                <a:lnTo>
                  <a:pt x="5797289" y="43497"/>
                </a:lnTo>
                <a:lnTo>
                  <a:pt x="5801811" y="40449"/>
                </a:lnTo>
                <a:cubicBezTo>
                  <a:pt x="5815055" y="34847"/>
                  <a:pt x="5829616" y="31750"/>
                  <a:pt x="5844898" y="31750"/>
                </a:cubicBezTo>
                <a:cubicBezTo>
                  <a:pt x="5860182" y="31750"/>
                  <a:pt x="5874742" y="34847"/>
                  <a:pt x="5887987" y="40449"/>
                </a:cubicBezTo>
                <a:lnTo>
                  <a:pt x="5893318" y="44043"/>
                </a:lnTo>
                <a:lnTo>
                  <a:pt x="5901153" y="32421"/>
                </a:lnTo>
                <a:cubicBezTo>
                  <a:pt x="5921185" y="12390"/>
                  <a:pt x="5948859" y="0"/>
                  <a:pt x="5979427" y="0"/>
                </a:cubicBezTo>
                <a:cubicBezTo>
                  <a:pt x="6009995" y="0"/>
                  <a:pt x="6037669" y="12390"/>
                  <a:pt x="6057700" y="32421"/>
                </a:cubicBezTo>
                <a:lnTo>
                  <a:pt x="6065167" y="43497"/>
                </a:lnTo>
                <a:lnTo>
                  <a:pt x="6069689" y="40449"/>
                </a:lnTo>
                <a:cubicBezTo>
                  <a:pt x="6082933" y="34847"/>
                  <a:pt x="6097494" y="31750"/>
                  <a:pt x="6112776" y="31750"/>
                </a:cubicBezTo>
                <a:cubicBezTo>
                  <a:pt x="6128061" y="31750"/>
                  <a:pt x="6142620" y="34847"/>
                  <a:pt x="6155865" y="40449"/>
                </a:cubicBezTo>
                <a:lnTo>
                  <a:pt x="6161197" y="44044"/>
                </a:lnTo>
                <a:lnTo>
                  <a:pt x="6169032" y="32421"/>
                </a:lnTo>
                <a:cubicBezTo>
                  <a:pt x="6189064" y="12390"/>
                  <a:pt x="6216739" y="0"/>
                  <a:pt x="6247306" y="0"/>
                </a:cubicBezTo>
                <a:cubicBezTo>
                  <a:pt x="6277874" y="0"/>
                  <a:pt x="6305548" y="12390"/>
                  <a:pt x="6325579" y="32421"/>
                </a:cubicBezTo>
                <a:lnTo>
                  <a:pt x="6333046" y="43497"/>
                </a:lnTo>
                <a:lnTo>
                  <a:pt x="6337568" y="40449"/>
                </a:lnTo>
                <a:cubicBezTo>
                  <a:pt x="6350812" y="34847"/>
                  <a:pt x="6365373" y="31750"/>
                  <a:pt x="6380656" y="31750"/>
                </a:cubicBezTo>
                <a:cubicBezTo>
                  <a:pt x="6395939" y="31750"/>
                  <a:pt x="6410499" y="34847"/>
                  <a:pt x="6423744" y="40449"/>
                </a:cubicBezTo>
                <a:lnTo>
                  <a:pt x="6429075" y="44043"/>
                </a:lnTo>
                <a:lnTo>
                  <a:pt x="6436910" y="32421"/>
                </a:lnTo>
                <a:cubicBezTo>
                  <a:pt x="6456942" y="12390"/>
                  <a:pt x="6484617" y="0"/>
                  <a:pt x="6515184" y="0"/>
                </a:cubicBezTo>
                <a:cubicBezTo>
                  <a:pt x="6545752" y="0"/>
                  <a:pt x="6573425" y="12390"/>
                  <a:pt x="6593457" y="32421"/>
                </a:cubicBezTo>
                <a:lnTo>
                  <a:pt x="6600924" y="43497"/>
                </a:lnTo>
                <a:lnTo>
                  <a:pt x="6605446" y="40449"/>
                </a:lnTo>
                <a:cubicBezTo>
                  <a:pt x="6618690" y="34847"/>
                  <a:pt x="6633250" y="31750"/>
                  <a:pt x="6648533" y="31750"/>
                </a:cubicBezTo>
                <a:cubicBezTo>
                  <a:pt x="6663817" y="31750"/>
                  <a:pt x="6678377" y="34847"/>
                  <a:pt x="6691622" y="40449"/>
                </a:cubicBezTo>
                <a:lnTo>
                  <a:pt x="6696953" y="44043"/>
                </a:lnTo>
                <a:lnTo>
                  <a:pt x="6704788" y="32421"/>
                </a:lnTo>
                <a:cubicBezTo>
                  <a:pt x="6724820" y="12390"/>
                  <a:pt x="6752495" y="0"/>
                  <a:pt x="6783062" y="0"/>
                </a:cubicBezTo>
                <a:cubicBezTo>
                  <a:pt x="6813630" y="0"/>
                  <a:pt x="6841303" y="12390"/>
                  <a:pt x="6861335" y="32421"/>
                </a:cubicBezTo>
                <a:lnTo>
                  <a:pt x="6868802" y="43497"/>
                </a:lnTo>
                <a:lnTo>
                  <a:pt x="6873324" y="40449"/>
                </a:lnTo>
                <a:cubicBezTo>
                  <a:pt x="6886568" y="34847"/>
                  <a:pt x="6901128" y="31750"/>
                  <a:pt x="6916411" y="31750"/>
                </a:cubicBezTo>
                <a:cubicBezTo>
                  <a:pt x="6931695" y="31750"/>
                  <a:pt x="6946255" y="34847"/>
                  <a:pt x="6959500" y="40449"/>
                </a:cubicBezTo>
                <a:lnTo>
                  <a:pt x="6964831" y="44044"/>
                </a:lnTo>
                <a:lnTo>
                  <a:pt x="6972667" y="32421"/>
                </a:lnTo>
                <a:cubicBezTo>
                  <a:pt x="6992700" y="12390"/>
                  <a:pt x="7020374" y="0"/>
                  <a:pt x="7050941" y="0"/>
                </a:cubicBezTo>
                <a:cubicBezTo>
                  <a:pt x="7081509" y="0"/>
                  <a:pt x="7109183" y="12390"/>
                  <a:pt x="7129213" y="32421"/>
                </a:cubicBezTo>
                <a:lnTo>
                  <a:pt x="7136682" y="43497"/>
                </a:lnTo>
                <a:lnTo>
                  <a:pt x="7141203" y="40449"/>
                </a:lnTo>
                <a:cubicBezTo>
                  <a:pt x="7154447" y="34847"/>
                  <a:pt x="7169007" y="31750"/>
                  <a:pt x="7184291" y="31750"/>
                </a:cubicBezTo>
                <a:cubicBezTo>
                  <a:pt x="7199574" y="31750"/>
                  <a:pt x="7214134" y="34847"/>
                  <a:pt x="7227379" y="40449"/>
                </a:cubicBezTo>
                <a:lnTo>
                  <a:pt x="7232709" y="44043"/>
                </a:lnTo>
                <a:lnTo>
                  <a:pt x="7240545" y="32421"/>
                </a:lnTo>
                <a:cubicBezTo>
                  <a:pt x="7260578" y="12390"/>
                  <a:pt x="7288252" y="0"/>
                  <a:pt x="7318819" y="0"/>
                </a:cubicBezTo>
                <a:cubicBezTo>
                  <a:pt x="7349387" y="0"/>
                  <a:pt x="7377061" y="12390"/>
                  <a:pt x="7397091" y="32421"/>
                </a:cubicBezTo>
                <a:lnTo>
                  <a:pt x="7404559" y="43497"/>
                </a:lnTo>
                <a:lnTo>
                  <a:pt x="7409081" y="40449"/>
                </a:lnTo>
                <a:cubicBezTo>
                  <a:pt x="7422324" y="34847"/>
                  <a:pt x="7436884" y="31750"/>
                  <a:pt x="7452168" y="31750"/>
                </a:cubicBezTo>
                <a:cubicBezTo>
                  <a:pt x="7467452" y="31750"/>
                  <a:pt x="7482012" y="34847"/>
                  <a:pt x="7495255" y="40449"/>
                </a:cubicBezTo>
                <a:lnTo>
                  <a:pt x="7500587" y="44043"/>
                </a:lnTo>
                <a:lnTo>
                  <a:pt x="7508423" y="32421"/>
                </a:lnTo>
                <a:cubicBezTo>
                  <a:pt x="7528455" y="12390"/>
                  <a:pt x="7556128" y="0"/>
                  <a:pt x="7586696" y="0"/>
                </a:cubicBezTo>
                <a:cubicBezTo>
                  <a:pt x="7617264" y="0"/>
                  <a:pt x="7644937" y="12390"/>
                  <a:pt x="7664969" y="32421"/>
                </a:cubicBezTo>
                <a:lnTo>
                  <a:pt x="7672437" y="43497"/>
                </a:lnTo>
                <a:lnTo>
                  <a:pt x="7676959" y="40449"/>
                </a:lnTo>
                <a:cubicBezTo>
                  <a:pt x="7690202" y="34847"/>
                  <a:pt x="7704762" y="31750"/>
                  <a:pt x="7720046" y="31750"/>
                </a:cubicBezTo>
                <a:cubicBezTo>
                  <a:pt x="7735330" y="31750"/>
                  <a:pt x="7749890" y="34847"/>
                  <a:pt x="7763133" y="40449"/>
                </a:cubicBezTo>
                <a:lnTo>
                  <a:pt x="7768466" y="44044"/>
                </a:lnTo>
                <a:lnTo>
                  <a:pt x="7776302" y="32421"/>
                </a:lnTo>
                <a:cubicBezTo>
                  <a:pt x="7796334" y="12390"/>
                  <a:pt x="7824008" y="0"/>
                  <a:pt x="7854575" y="0"/>
                </a:cubicBezTo>
                <a:cubicBezTo>
                  <a:pt x="7885143" y="0"/>
                  <a:pt x="7912816" y="12390"/>
                  <a:pt x="7932848" y="32421"/>
                </a:cubicBezTo>
                <a:lnTo>
                  <a:pt x="7940316" y="43497"/>
                </a:lnTo>
                <a:lnTo>
                  <a:pt x="7944838" y="40449"/>
                </a:lnTo>
                <a:cubicBezTo>
                  <a:pt x="7958081" y="34847"/>
                  <a:pt x="7972641" y="31750"/>
                  <a:pt x="7987925" y="31750"/>
                </a:cubicBezTo>
                <a:cubicBezTo>
                  <a:pt x="8003209" y="31750"/>
                  <a:pt x="8017769" y="34847"/>
                  <a:pt x="8031012" y="40449"/>
                </a:cubicBezTo>
                <a:lnTo>
                  <a:pt x="8036338" y="44040"/>
                </a:lnTo>
                <a:lnTo>
                  <a:pt x="8044172" y="32421"/>
                </a:lnTo>
                <a:cubicBezTo>
                  <a:pt x="8064204" y="12390"/>
                  <a:pt x="8091877" y="0"/>
                  <a:pt x="8122445" y="0"/>
                </a:cubicBezTo>
                <a:cubicBezTo>
                  <a:pt x="8153013" y="0"/>
                  <a:pt x="8180686" y="12390"/>
                  <a:pt x="8200718" y="32421"/>
                </a:cubicBezTo>
                <a:lnTo>
                  <a:pt x="8208186" y="43497"/>
                </a:lnTo>
                <a:lnTo>
                  <a:pt x="8212708" y="40449"/>
                </a:lnTo>
                <a:cubicBezTo>
                  <a:pt x="8225951" y="34847"/>
                  <a:pt x="8240511" y="31750"/>
                  <a:pt x="8255795" y="31750"/>
                </a:cubicBezTo>
                <a:cubicBezTo>
                  <a:pt x="8271079" y="31750"/>
                  <a:pt x="8285639" y="34848"/>
                  <a:pt x="8298883" y="40449"/>
                </a:cubicBezTo>
                <a:lnTo>
                  <a:pt x="8304495" y="44233"/>
                </a:lnTo>
                <a:lnTo>
                  <a:pt x="8312459" y="32422"/>
                </a:lnTo>
                <a:cubicBezTo>
                  <a:pt x="8332491" y="12390"/>
                  <a:pt x="8360165" y="0"/>
                  <a:pt x="8390732" y="0"/>
                </a:cubicBezTo>
                <a:cubicBezTo>
                  <a:pt x="8421299" y="0"/>
                  <a:pt x="8448973" y="12390"/>
                  <a:pt x="8469005" y="32421"/>
                </a:cubicBezTo>
                <a:lnTo>
                  <a:pt x="8476472" y="43496"/>
                </a:lnTo>
                <a:lnTo>
                  <a:pt x="8480992" y="40449"/>
                </a:lnTo>
                <a:cubicBezTo>
                  <a:pt x="8494235" y="34847"/>
                  <a:pt x="8508795" y="31750"/>
                  <a:pt x="8524079" y="31750"/>
                </a:cubicBezTo>
                <a:cubicBezTo>
                  <a:pt x="8539363" y="31750"/>
                  <a:pt x="8553923" y="34847"/>
                  <a:pt x="8567166" y="40449"/>
                </a:cubicBezTo>
                <a:lnTo>
                  <a:pt x="8572500" y="44044"/>
                </a:lnTo>
                <a:lnTo>
                  <a:pt x="8580337" y="32421"/>
                </a:lnTo>
                <a:cubicBezTo>
                  <a:pt x="8600368" y="12390"/>
                  <a:pt x="8628042" y="0"/>
                  <a:pt x="8658610" y="0"/>
                </a:cubicBezTo>
                <a:cubicBezTo>
                  <a:pt x="8689177" y="0"/>
                  <a:pt x="8716851" y="12390"/>
                  <a:pt x="8736883" y="32421"/>
                </a:cubicBezTo>
                <a:lnTo>
                  <a:pt x="8744350" y="43496"/>
                </a:lnTo>
                <a:lnTo>
                  <a:pt x="8748870" y="40449"/>
                </a:lnTo>
                <a:cubicBezTo>
                  <a:pt x="8762113" y="34847"/>
                  <a:pt x="8776673" y="31750"/>
                  <a:pt x="8791957" y="31750"/>
                </a:cubicBezTo>
                <a:cubicBezTo>
                  <a:pt x="8807241" y="31750"/>
                  <a:pt x="8821802" y="34847"/>
                  <a:pt x="8835045" y="40449"/>
                </a:cubicBezTo>
                <a:lnTo>
                  <a:pt x="8840378" y="44045"/>
                </a:lnTo>
                <a:lnTo>
                  <a:pt x="8848216" y="32421"/>
                </a:lnTo>
                <a:cubicBezTo>
                  <a:pt x="8868248" y="12390"/>
                  <a:pt x="8895922" y="0"/>
                  <a:pt x="8926489" y="0"/>
                </a:cubicBezTo>
                <a:cubicBezTo>
                  <a:pt x="8957057" y="0"/>
                  <a:pt x="8984730" y="12390"/>
                  <a:pt x="9004762" y="32421"/>
                </a:cubicBezTo>
                <a:lnTo>
                  <a:pt x="9012229" y="43496"/>
                </a:lnTo>
                <a:lnTo>
                  <a:pt x="9016749" y="40449"/>
                </a:lnTo>
                <a:cubicBezTo>
                  <a:pt x="9029993" y="34847"/>
                  <a:pt x="9044554" y="31750"/>
                  <a:pt x="9059837" y="31750"/>
                </a:cubicBezTo>
                <a:cubicBezTo>
                  <a:pt x="9075121" y="31750"/>
                  <a:pt x="9089681" y="34847"/>
                  <a:pt x="9102924" y="40449"/>
                </a:cubicBezTo>
                <a:lnTo>
                  <a:pt x="9108258" y="44045"/>
                </a:lnTo>
                <a:lnTo>
                  <a:pt x="9116095" y="32421"/>
                </a:lnTo>
                <a:cubicBezTo>
                  <a:pt x="9136126" y="12390"/>
                  <a:pt x="9163800" y="0"/>
                  <a:pt x="9194368" y="0"/>
                </a:cubicBezTo>
                <a:cubicBezTo>
                  <a:pt x="9224935" y="0"/>
                  <a:pt x="9252609" y="12390"/>
                  <a:pt x="9272641" y="32421"/>
                </a:cubicBezTo>
                <a:lnTo>
                  <a:pt x="9280109" y="43496"/>
                </a:lnTo>
                <a:lnTo>
                  <a:pt x="9284628" y="40449"/>
                </a:lnTo>
                <a:cubicBezTo>
                  <a:pt x="9297871" y="34847"/>
                  <a:pt x="9312432" y="31750"/>
                  <a:pt x="9327716" y="31750"/>
                </a:cubicBezTo>
                <a:cubicBezTo>
                  <a:pt x="9342999" y="31750"/>
                  <a:pt x="9357559" y="34847"/>
                  <a:pt x="9370803" y="40449"/>
                </a:cubicBezTo>
                <a:lnTo>
                  <a:pt x="9376136" y="44045"/>
                </a:lnTo>
                <a:lnTo>
                  <a:pt x="9383974" y="32421"/>
                </a:lnTo>
                <a:cubicBezTo>
                  <a:pt x="9404005" y="12390"/>
                  <a:pt x="9431679" y="0"/>
                  <a:pt x="9462247" y="0"/>
                </a:cubicBezTo>
                <a:cubicBezTo>
                  <a:pt x="9492814" y="0"/>
                  <a:pt x="9520488" y="12390"/>
                  <a:pt x="9540520" y="32421"/>
                </a:cubicBezTo>
                <a:lnTo>
                  <a:pt x="9547987" y="43496"/>
                </a:lnTo>
                <a:lnTo>
                  <a:pt x="9552507" y="40449"/>
                </a:lnTo>
                <a:cubicBezTo>
                  <a:pt x="9565750" y="34847"/>
                  <a:pt x="9580310" y="31750"/>
                  <a:pt x="9595594" y="31750"/>
                </a:cubicBezTo>
                <a:cubicBezTo>
                  <a:pt x="9610878" y="31750"/>
                  <a:pt x="9625439" y="34847"/>
                  <a:pt x="9638682" y="40449"/>
                </a:cubicBezTo>
                <a:lnTo>
                  <a:pt x="9644015" y="44045"/>
                </a:lnTo>
                <a:lnTo>
                  <a:pt x="9651852" y="32421"/>
                </a:lnTo>
                <a:cubicBezTo>
                  <a:pt x="9671885" y="12390"/>
                  <a:pt x="9699558" y="0"/>
                  <a:pt x="9730127" y="0"/>
                </a:cubicBezTo>
                <a:cubicBezTo>
                  <a:pt x="9760694" y="0"/>
                  <a:pt x="9788367" y="12390"/>
                  <a:pt x="9808399" y="32421"/>
                </a:cubicBezTo>
                <a:lnTo>
                  <a:pt x="9815866" y="43496"/>
                </a:lnTo>
                <a:lnTo>
                  <a:pt x="9820386" y="40449"/>
                </a:lnTo>
                <a:cubicBezTo>
                  <a:pt x="9833629" y="34847"/>
                  <a:pt x="9848190" y="31750"/>
                  <a:pt x="9863473" y="31750"/>
                </a:cubicBezTo>
                <a:cubicBezTo>
                  <a:pt x="9878757" y="31750"/>
                  <a:pt x="9893317" y="34847"/>
                  <a:pt x="9906560" y="40449"/>
                </a:cubicBezTo>
                <a:lnTo>
                  <a:pt x="9911894" y="44044"/>
                </a:lnTo>
                <a:lnTo>
                  <a:pt x="9919730" y="32421"/>
                </a:lnTo>
                <a:cubicBezTo>
                  <a:pt x="9939762" y="12390"/>
                  <a:pt x="9967436" y="0"/>
                  <a:pt x="9998004" y="0"/>
                </a:cubicBezTo>
                <a:cubicBezTo>
                  <a:pt x="10028570" y="0"/>
                  <a:pt x="10056244" y="12390"/>
                  <a:pt x="10076277" y="32421"/>
                </a:cubicBezTo>
                <a:lnTo>
                  <a:pt x="10083744" y="43496"/>
                </a:lnTo>
                <a:lnTo>
                  <a:pt x="10088263" y="40449"/>
                </a:lnTo>
                <a:cubicBezTo>
                  <a:pt x="10101506" y="34847"/>
                  <a:pt x="10116067" y="31750"/>
                  <a:pt x="10131350" y="31750"/>
                </a:cubicBezTo>
                <a:cubicBezTo>
                  <a:pt x="10146634" y="31750"/>
                  <a:pt x="10161195" y="34847"/>
                  <a:pt x="10174438" y="40449"/>
                </a:cubicBezTo>
                <a:lnTo>
                  <a:pt x="10179771" y="44044"/>
                </a:lnTo>
                <a:lnTo>
                  <a:pt x="10187608" y="32421"/>
                </a:lnTo>
                <a:cubicBezTo>
                  <a:pt x="10207639" y="12390"/>
                  <a:pt x="10235312" y="0"/>
                  <a:pt x="10265879" y="0"/>
                </a:cubicBezTo>
                <a:cubicBezTo>
                  <a:pt x="10296448" y="0"/>
                  <a:pt x="10324122" y="12390"/>
                  <a:pt x="10344154" y="32421"/>
                </a:cubicBezTo>
                <a:lnTo>
                  <a:pt x="10351621" y="43496"/>
                </a:lnTo>
                <a:lnTo>
                  <a:pt x="10356140" y="40449"/>
                </a:lnTo>
                <a:cubicBezTo>
                  <a:pt x="10369384" y="34847"/>
                  <a:pt x="10383944" y="31750"/>
                  <a:pt x="10399229" y="31750"/>
                </a:cubicBezTo>
                <a:cubicBezTo>
                  <a:pt x="10414511" y="31750"/>
                  <a:pt x="10429071" y="34847"/>
                  <a:pt x="10442315" y="40449"/>
                </a:cubicBezTo>
                <a:lnTo>
                  <a:pt x="10447650" y="44045"/>
                </a:lnTo>
                <a:lnTo>
                  <a:pt x="10455486" y="32421"/>
                </a:lnTo>
                <a:cubicBezTo>
                  <a:pt x="10475517" y="12390"/>
                  <a:pt x="10503191" y="0"/>
                  <a:pt x="10533759" y="0"/>
                </a:cubicBezTo>
                <a:cubicBezTo>
                  <a:pt x="10564327" y="0"/>
                  <a:pt x="10592000" y="12390"/>
                  <a:pt x="10612032" y="32421"/>
                </a:cubicBezTo>
                <a:lnTo>
                  <a:pt x="10619498" y="43496"/>
                </a:lnTo>
                <a:lnTo>
                  <a:pt x="10624019" y="40449"/>
                </a:lnTo>
                <a:cubicBezTo>
                  <a:pt x="10637262" y="34847"/>
                  <a:pt x="10651823" y="31750"/>
                  <a:pt x="10667107" y="31750"/>
                </a:cubicBezTo>
                <a:cubicBezTo>
                  <a:pt x="10682391" y="31750"/>
                  <a:pt x="10696951" y="34847"/>
                  <a:pt x="10710193" y="40449"/>
                </a:cubicBezTo>
                <a:lnTo>
                  <a:pt x="10715528" y="44045"/>
                </a:lnTo>
                <a:lnTo>
                  <a:pt x="10723364" y="32421"/>
                </a:lnTo>
                <a:cubicBezTo>
                  <a:pt x="10743396" y="12390"/>
                  <a:pt x="10771070" y="0"/>
                  <a:pt x="10801638" y="0"/>
                </a:cubicBezTo>
                <a:cubicBezTo>
                  <a:pt x="10832206" y="0"/>
                  <a:pt x="10859879" y="12390"/>
                  <a:pt x="10879911" y="32421"/>
                </a:cubicBezTo>
                <a:lnTo>
                  <a:pt x="10887377" y="43496"/>
                </a:lnTo>
                <a:lnTo>
                  <a:pt x="10891897" y="40449"/>
                </a:lnTo>
                <a:cubicBezTo>
                  <a:pt x="10905141" y="34847"/>
                  <a:pt x="10919701" y="31750"/>
                  <a:pt x="10934983" y="31750"/>
                </a:cubicBezTo>
                <a:cubicBezTo>
                  <a:pt x="10950269" y="31750"/>
                  <a:pt x="10964829" y="34847"/>
                  <a:pt x="10978072" y="40449"/>
                </a:cubicBezTo>
                <a:lnTo>
                  <a:pt x="10983405" y="44045"/>
                </a:lnTo>
                <a:lnTo>
                  <a:pt x="10991242" y="32421"/>
                </a:lnTo>
                <a:cubicBezTo>
                  <a:pt x="11011274" y="12390"/>
                  <a:pt x="11038947" y="0"/>
                  <a:pt x="11069515" y="0"/>
                </a:cubicBezTo>
                <a:cubicBezTo>
                  <a:pt x="11100083" y="0"/>
                  <a:pt x="11127757" y="12390"/>
                  <a:pt x="11147788" y="32421"/>
                </a:cubicBezTo>
                <a:lnTo>
                  <a:pt x="11155255" y="43496"/>
                </a:lnTo>
                <a:lnTo>
                  <a:pt x="11159775" y="40449"/>
                </a:lnTo>
                <a:cubicBezTo>
                  <a:pt x="11173018" y="34847"/>
                  <a:pt x="11187579" y="31750"/>
                  <a:pt x="11202863" y="31750"/>
                </a:cubicBezTo>
                <a:cubicBezTo>
                  <a:pt x="11218146" y="31750"/>
                  <a:pt x="11232706" y="34847"/>
                  <a:pt x="11245950" y="40449"/>
                </a:cubicBezTo>
                <a:lnTo>
                  <a:pt x="11251285" y="44045"/>
                </a:lnTo>
                <a:lnTo>
                  <a:pt x="11259121" y="32421"/>
                </a:lnTo>
                <a:cubicBezTo>
                  <a:pt x="11279153" y="12390"/>
                  <a:pt x="11306827" y="0"/>
                  <a:pt x="11337394" y="0"/>
                </a:cubicBezTo>
                <a:cubicBezTo>
                  <a:pt x="11367961" y="0"/>
                  <a:pt x="11395635" y="12390"/>
                  <a:pt x="11415667" y="32421"/>
                </a:cubicBezTo>
                <a:lnTo>
                  <a:pt x="11423133" y="43496"/>
                </a:lnTo>
                <a:lnTo>
                  <a:pt x="11427654" y="40449"/>
                </a:lnTo>
                <a:cubicBezTo>
                  <a:pt x="11440897" y="34847"/>
                  <a:pt x="11455458" y="31750"/>
                  <a:pt x="11470741" y="31750"/>
                </a:cubicBezTo>
                <a:cubicBezTo>
                  <a:pt x="11486025" y="31750"/>
                  <a:pt x="11500585" y="34847"/>
                  <a:pt x="11513828" y="40449"/>
                </a:cubicBezTo>
                <a:lnTo>
                  <a:pt x="11519162" y="44045"/>
                </a:lnTo>
                <a:lnTo>
                  <a:pt x="11526999" y="32421"/>
                </a:lnTo>
                <a:cubicBezTo>
                  <a:pt x="11547031" y="12390"/>
                  <a:pt x="11574704" y="0"/>
                  <a:pt x="11605272" y="0"/>
                </a:cubicBezTo>
                <a:cubicBezTo>
                  <a:pt x="11635839" y="0"/>
                  <a:pt x="11663513" y="12390"/>
                  <a:pt x="11683544" y="32421"/>
                </a:cubicBezTo>
                <a:lnTo>
                  <a:pt x="11691011" y="43496"/>
                </a:lnTo>
                <a:lnTo>
                  <a:pt x="11695531" y="40449"/>
                </a:lnTo>
                <a:cubicBezTo>
                  <a:pt x="11708775" y="34847"/>
                  <a:pt x="11723335" y="31750"/>
                  <a:pt x="11738619" y="31750"/>
                </a:cubicBezTo>
                <a:cubicBezTo>
                  <a:pt x="11753902" y="31750"/>
                  <a:pt x="11768463" y="34847"/>
                  <a:pt x="11781703" y="40449"/>
                </a:cubicBezTo>
                <a:lnTo>
                  <a:pt x="11787035" y="44044"/>
                </a:lnTo>
                <a:lnTo>
                  <a:pt x="11794872" y="32421"/>
                </a:lnTo>
                <a:cubicBezTo>
                  <a:pt x="11814903" y="12390"/>
                  <a:pt x="11842576" y="0"/>
                  <a:pt x="11873143" y="0"/>
                </a:cubicBezTo>
                <a:cubicBezTo>
                  <a:pt x="11903711" y="0"/>
                  <a:pt x="11931385" y="12390"/>
                  <a:pt x="11951416" y="32421"/>
                </a:cubicBezTo>
                <a:lnTo>
                  <a:pt x="11958884" y="43497"/>
                </a:lnTo>
                <a:lnTo>
                  <a:pt x="11963406" y="40449"/>
                </a:lnTo>
                <a:cubicBezTo>
                  <a:pt x="11976649" y="34847"/>
                  <a:pt x="11991210" y="31750"/>
                  <a:pt x="12006493" y="31750"/>
                </a:cubicBezTo>
                <a:cubicBezTo>
                  <a:pt x="12021777" y="31750"/>
                  <a:pt x="12036337" y="34847"/>
                  <a:pt x="12049581" y="40449"/>
                </a:cubicBezTo>
                <a:lnTo>
                  <a:pt x="12054912" y="44043"/>
                </a:lnTo>
                <a:lnTo>
                  <a:pt x="12062748" y="32421"/>
                </a:lnTo>
                <a:cubicBezTo>
                  <a:pt x="12082780" y="12390"/>
                  <a:pt x="12110454" y="0"/>
                  <a:pt x="12141021" y="0"/>
                </a:cubicBezTo>
                <a:cubicBezTo>
                  <a:pt x="12171589" y="0"/>
                  <a:pt x="12199263" y="12390"/>
                  <a:pt x="12219294" y="32421"/>
                </a:cubicBezTo>
                <a:lnTo>
                  <a:pt x="12226762" y="43497"/>
                </a:lnTo>
                <a:lnTo>
                  <a:pt x="12231284" y="40449"/>
                </a:lnTo>
                <a:cubicBezTo>
                  <a:pt x="12244527" y="34847"/>
                  <a:pt x="12259087" y="31750"/>
                  <a:pt x="12274371" y="31750"/>
                </a:cubicBezTo>
                <a:cubicBezTo>
                  <a:pt x="12289655" y="31750"/>
                  <a:pt x="12304215" y="34847"/>
                  <a:pt x="12317459" y="40449"/>
                </a:cubicBezTo>
                <a:lnTo>
                  <a:pt x="12322791" y="44044"/>
                </a:lnTo>
                <a:lnTo>
                  <a:pt x="12330627" y="32421"/>
                </a:lnTo>
                <a:cubicBezTo>
                  <a:pt x="12350659" y="12390"/>
                  <a:pt x="12378333" y="0"/>
                  <a:pt x="12408900" y="0"/>
                </a:cubicBezTo>
                <a:cubicBezTo>
                  <a:pt x="12439468" y="0"/>
                  <a:pt x="12467141" y="12390"/>
                  <a:pt x="12487173" y="32421"/>
                </a:cubicBezTo>
                <a:lnTo>
                  <a:pt x="12494641" y="43497"/>
                </a:lnTo>
                <a:lnTo>
                  <a:pt x="12499163" y="40449"/>
                </a:lnTo>
                <a:cubicBezTo>
                  <a:pt x="12512406" y="34847"/>
                  <a:pt x="12526967" y="31750"/>
                  <a:pt x="12542250" y="31750"/>
                </a:cubicBezTo>
                <a:cubicBezTo>
                  <a:pt x="12557534" y="31750"/>
                  <a:pt x="12572094" y="34847"/>
                  <a:pt x="12585338" y="40449"/>
                </a:cubicBezTo>
                <a:lnTo>
                  <a:pt x="12590669" y="44043"/>
                </a:lnTo>
                <a:lnTo>
                  <a:pt x="12598505" y="32421"/>
                </a:lnTo>
                <a:cubicBezTo>
                  <a:pt x="12618537" y="12390"/>
                  <a:pt x="12646211" y="0"/>
                  <a:pt x="12676778" y="0"/>
                </a:cubicBezTo>
                <a:cubicBezTo>
                  <a:pt x="12707346" y="0"/>
                  <a:pt x="12735019" y="12390"/>
                  <a:pt x="12755051" y="32421"/>
                </a:cubicBezTo>
                <a:lnTo>
                  <a:pt x="12762519" y="43497"/>
                </a:lnTo>
                <a:lnTo>
                  <a:pt x="12767041" y="40449"/>
                </a:lnTo>
                <a:cubicBezTo>
                  <a:pt x="12780284" y="34847"/>
                  <a:pt x="12794844" y="31750"/>
                  <a:pt x="12810128" y="31750"/>
                </a:cubicBezTo>
                <a:cubicBezTo>
                  <a:pt x="12825412" y="31750"/>
                  <a:pt x="12839972" y="34847"/>
                  <a:pt x="12853216" y="40449"/>
                </a:cubicBezTo>
                <a:lnTo>
                  <a:pt x="12858547" y="44043"/>
                </a:lnTo>
                <a:lnTo>
                  <a:pt x="12866383" y="32421"/>
                </a:lnTo>
                <a:cubicBezTo>
                  <a:pt x="12886415" y="12390"/>
                  <a:pt x="12914089" y="0"/>
                  <a:pt x="12944656" y="0"/>
                </a:cubicBezTo>
                <a:cubicBezTo>
                  <a:pt x="12975224" y="0"/>
                  <a:pt x="13002898" y="12390"/>
                  <a:pt x="13022929" y="32421"/>
                </a:cubicBezTo>
                <a:lnTo>
                  <a:pt x="13030397" y="43497"/>
                </a:lnTo>
                <a:lnTo>
                  <a:pt x="13034919" y="40449"/>
                </a:lnTo>
                <a:cubicBezTo>
                  <a:pt x="13048162" y="34847"/>
                  <a:pt x="13062723" y="31750"/>
                  <a:pt x="13078006" y="31750"/>
                </a:cubicBezTo>
                <a:cubicBezTo>
                  <a:pt x="13093290" y="31750"/>
                  <a:pt x="13107850" y="34847"/>
                  <a:pt x="13121094" y="40449"/>
                </a:cubicBezTo>
                <a:lnTo>
                  <a:pt x="13126426" y="44044"/>
                </a:lnTo>
                <a:lnTo>
                  <a:pt x="13134262" y="32421"/>
                </a:lnTo>
                <a:cubicBezTo>
                  <a:pt x="13154294" y="12390"/>
                  <a:pt x="13181968" y="0"/>
                  <a:pt x="13212535" y="0"/>
                </a:cubicBezTo>
                <a:cubicBezTo>
                  <a:pt x="13243103" y="0"/>
                  <a:pt x="13270776" y="12390"/>
                  <a:pt x="13290808" y="32421"/>
                </a:cubicBezTo>
                <a:lnTo>
                  <a:pt x="13298276" y="43497"/>
                </a:lnTo>
                <a:lnTo>
                  <a:pt x="13302798" y="40449"/>
                </a:lnTo>
                <a:cubicBezTo>
                  <a:pt x="13316041" y="34847"/>
                  <a:pt x="13330601" y="31750"/>
                  <a:pt x="13345885" y="31750"/>
                </a:cubicBezTo>
                <a:cubicBezTo>
                  <a:pt x="13361169" y="31750"/>
                  <a:pt x="13375729" y="34847"/>
                  <a:pt x="13388973" y="40449"/>
                </a:cubicBezTo>
                <a:lnTo>
                  <a:pt x="13394304" y="44043"/>
                </a:lnTo>
                <a:lnTo>
                  <a:pt x="13402140" y="32421"/>
                </a:lnTo>
                <a:cubicBezTo>
                  <a:pt x="13422172" y="12390"/>
                  <a:pt x="13449846" y="0"/>
                  <a:pt x="13480413" y="0"/>
                </a:cubicBezTo>
                <a:cubicBezTo>
                  <a:pt x="13510981" y="0"/>
                  <a:pt x="13538655" y="12390"/>
                  <a:pt x="13558686" y="32421"/>
                </a:cubicBezTo>
                <a:lnTo>
                  <a:pt x="13566154" y="43497"/>
                </a:lnTo>
                <a:lnTo>
                  <a:pt x="13570676" y="40449"/>
                </a:lnTo>
                <a:cubicBezTo>
                  <a:pt x="13583919" y="34847"/>
                  <a:pt x="13598480" y="31750"/>
                  <a:pt x="13613763" y="31750"/>
                </a:cubicBezTo>
                <a:cubicBezTo>
                  <a:pt x="13629047" y="31750"/>
                  <a:pt x="13643607" y="34847"/>
                  <a:pt x="13656851" y="40449"/>
                </a:cubicBezTo>
                <a:lnTo>
                  <a:pt x="13662182" y="44043"/>
                </a:lnTo>
                <a:lnTo>
                  <a:pt x="13670018" y="32421"/>
                </a:lnTo>
                <a:cubicBezTo>
                  <a:pt x="13690050" y="12390"/>
                  <a:pt x="13717724" y="0"/>
                  <a:pt x="13748291" y="0"/>
                </a:cubicBezTo>
                <a:cubicBezTo>
                  <a:pt x="13778859" y="0"/>
                  <a:pt x="13806532" y="12390"/>
                  <a:pt x="13826564" y="32421"/>
                </a:cubicBezTo>
                <a:lnTo>
                  <a:pt x="13834032" y="43497"/>
                </a:lnTo>
                <a:lnTo>
                  <a:pt x="13838554" y="40449"/>
                </a:lnTo>
                <a:cubicBezTo>
                  <a:pt x="13851797" y="34847"/>
                  <a:pt x="13866357" y="31750"/>
                  <a:pt x="13881641" y="31750"/>
                </a:cubicBezTo>
                <a:cubicBezTo>
                  <a:pt x="13896925" y="31750"/>
                  <a:pt x="13911485" y="34847"/>
                  <a:pt x="13924729" y="40449"/>
                </a:cubicBezTo>
                <a:lnTo>
                  <a:pt x="13930061" y="44044"/>
                </a:lnTo>
                <a:lnTo>
                  <a:pt x="13937897" y="32421"/>
                </a:lnTo>
                <a:cubicBezTo>
                  <a:pt x="13957929" y="12390"/>
                  <a:pt x="13985603" y="0"/>
                  <a:pt x="14016170" y="0"/>
                </a:cubicBezTo>
                <a:cubicBezTo>
                  <a:pt x="14046738" y="0"/>
                  <a:pt x="14074412" y="12390"/>
                  <a:pt x="14094443" y="32421"/>
                </a:cubicBezTo>
                <a:lnTo>
                  <a:pt x="14101911" y="43497"/>
                </a:lnTo>
                <a:lnTo>
                  <a:pt x="14106433" y="40449"/>
                </a:lnTo>
                <a:cubicBezTo>
                  <a:pt x="14119676" y="34847"/>
                  <a:pt x="14134236" y="31750"/>
                  <a:pt x="14149520" y="31750"/>
                </a:cubicBezTo>
                <a:cubicBezTo>
                  <a:pt x="14164804" y="31750"/>
                  <a:pt x="14179364" y="34847"/>
                  <a:pt x="14192608" y="40449"/>
                </a:cubicBezTo>
                <a:lnTo>
                  <a:pt x="14197939" y="44043"/>
                </a:lnTo>
                <a:lnTo>
                  <a:pt x="14205775" y="32421"/>
                </a:lnTo>
                <a:cubicBezTo>
                  <a:pt x="14225807" y="12390"/>
                  <a:pt x="14253481" y="0"/>
                  <a:pt x="14284048" y="0"/>
                </a:cubicBezTo>
                <a:cubicBezTo>
                  <a:pt x="14314616" y="0"/>
                  <a:pt x="14342290" y="12390"/>
                  <a:pt x="14362321" y="32421"/>
                </a:cubicBezTo>
                <a:lnTo>
                  <a:pt x="14369789" y="43497"/>
                </a:lnTo>
                <a:lnTo>
                  <a:pt x="14374311" y="40449"/>
                </a:lnTo>
                <a:cubicBezTo>
                  <a:pt x="14387554" y="34847"/>
                  <a:pt x="14402115" y="31750"/>
                  <a:pt x="14417398" y="31750"/>
                </a:cubicBezTo>
                <a:cubicBezTo>
                  <a:pt x="14432682" y="31750"/>
                  <a:pt x="14447242" y="34847"/>
                  <a:pt x="14460486" y="40449"/>
                </a:cubicBezTo>
                <a:lnTo>
                  <a:pt x="14465817" y="44043"/>
                </a:lnTo>
                <a:lnTo>
                  <a:pt x="14473653" y="32421"/>
                </a:lnTo>
                <a:cubicBezTo>
                  <a:pt x="14493685" y="12390"/>
                  <a:pt x="14521359" y="0"/>
                  <a:pt x="14551926" y="0"/>
                </a:cubicBezTo>
                <a:cubicBezTo>
                  <a:pt x="14582494" y="0"/>
                  <a:pt x="14610168" y="12390"/>
                  <a:pt x="14630199" y="32421"/>
                </a:cubicBezTo>
                <a:lnTo>
                  <a:pt x="14637667" y="43497"/>
                </a:lnTo>
                <a:lnTo>
                  <a:pt x="14642189" y="40449"/>
                </a:lnTo>
                <a:cubicBezTo>
                  <a:pt x="14655432" y="34847"/>
                  <a:pt x="14669993" y="31750"/>
                  <a:pt x="14685276" y="31750"/>
                </a:cubicBezTo>
                <a:cubicBezTo>
                  <a:pt x="14700560" y="31750"/>
                  <a:pt x="14715120" y="34847"/>
                  <a:pt x="14728364" y="40449"/>
                </a:cubicBezTo>
                <a:lnTo>
                  <a:pt x="14733696" y="44044"/>
                </a:lnTo>
                <a:lnTo>
                  <a:pt x="14741532" y="32421"/>
                </a:lnTo>
                <a:cubicBezTo>
                  <a:pt x="14761564" y="12390"/>
                  <a:pt x="14789238" y="0"/>
                  <a:pt x="14819805" y="0"/>
                </a:cubicBezTo>
                <a:cubicBezTo>
                  <a:pt x="14850373" y="0"/>
                  <a:pt x="14878047" y="12390"/>
                  <a:pt x="14898078" y="32421"/>
                </a:cubicBezTo>
                <a:lnTo>
                  <a:pt x="14905546" y="43497"/>
                </a:lnTo>
                <a:lnTo>
                  <a:pt x="14910068" y="40449"/>
                </a:lnTo>
                <a:cubicBezTo>
                  <a:pt x="14923311" y="34847"/>
                  <a:pt x="14937872" y="31750"/>
                  <a:pt x="14953155" y="31750"/>
                </a:cubicBezTo>
                <a:cubicBezTo>
                  <a:pt x="14968439" y="31750"/>
                  <a:pt x="14982999" y="34847"/>
                  <a:pt x="14996243" y="40449"/>
                </a:cubicBezTo>
                <a:lnTo>
                  <a:pt x="15001574" y="44043"/>
                </a:lnTo>
                <a:lnTo>
                  <a:pt x="15009410" y="32421"/>
                </a:lnTo>
                <a:cubicBezTo>
                  <a:pt x="15029442" y="12390"/>
                  <a:pt x="15057116" y="0"/>
                  <a:pt x="15087683" y="0"/>
                </a:cubicBezTo>
                <a:cubicBezTo>
                  <a:pt x="15118251" y="0"/>
                  <a:pt x="15145924" y="12390"/>
                  <a:pt x="15165956" y="32421"/>
                </a:cubicBezTo>
                <a:lnTo>
                  <a:pt x="15173424" y="43497"/>
                </a:lnTo>
                <a:lnTo>
                  <a:pt x="15177946" y="40449"/>
                </a:lnTo>
                <a:cubicBezTo>
                  <a:pt x="15191189" y="34847"/>
                  <a:pt x="15205749" y="31750"/>
                  <a:pt x="15221033" y="31750"/>
                </a:cubicBezTo>
                <a:cubicBezTo>
                  <a:pt x="15236317" y="31750"/>
                  <a:pt x="15250877" y="34847"/>
                  <a:pt x="15264121" y="40449"/>
                </a:cubicBezTo>
                <a:lnTo>
                  <a:pt x="15269452" y="44043"/>
                </a:lnTo>
                <a:lnTo>
                  <a:pt x="15277288" y="32421"/>
                </a:lnTo>
                <a:cubicBezTo>
                  <a:pt x="15297320" y="12390"/>
                  <a:pt x="15324994" y="0"/>
                  <a:pt x="15355561" y="0"/>
                </a:cubicBezTo>
                <a:cubicBezTo>
                  <a:pt x="15386129" y="0"/>
                  <a:pt x="15413802" y="12390"/>
                  <a:pt x="15433834" y="32421"/>
                </a:cubicBezTo>
                <a:lnTo>
                  <a:pt x="15441302" y="43497"/>
                </a:lnTo>
                <a:lnTo>
                  <a:pt x="15445824" y="40449"/>
                </a:lnTo>
                <a:cubicBezTo>
                  <a:pt x="15459067" y="34847"/>
                  <a:pt x="15473627" y="31750"/>
                  <a:pt x="15488911" y="31750"/>
                </a:cubicBezTo>
                <a:cubicBezTo>
                  <a:pt x="15504195" y="31750"/>
                  <a:pt x="15518755" y="34847"/>
                  <a:pt x="15531999" y="40449"/>
                </a:cubicBezTo>
                <a:lnTo>
                  <a:pt x="15537331" y="44044"/>
                </a:lnTo>
                <a:lnTo>
                  <a:pt x="15545167" y="32421"/>
                </a:lnTo>
                <a:cubicBezTo>
                  <a:pt x="15565199" y="12390"/>
                  <a:pt x="15592873" y="0"/>
                  <a:pt x="15623440" y="0"/>
                </a:cubicBezTo>
                <a:cubicBezTo>
                  <a:pt x="15654008" y="0"/>
                  <a:pt x="15681682" y="12390"/>
                  <a:pt x="15701713" y="32421"/>
                </a:cubicBezTo>
                <a:lnTo>
                  <a:pt x="15709181" y="43497"/>
                </a:lnTo>
                <a:lnTo>
                  <a:pt x="15713703" y="40449"/>
                </a:lnTo>
                <a:cubicBezTo>
                  <a:pt x="15726946" y="34847"/>
                  <a:pt x="15741507" y="31750"/>
                  <a:pt x="15756790" y="31750"/>
                </a:cubicBezTo>
                <a:cubicBezTo>
                  <a:pt x="15772074" y="31750"/>
                  <a:pt x="15786634" y="34847"/>
                  <a:pt x="15799878" y="40449"/>
                </a:cubicBezTo>
                <a:lnTo>
                  <a:pt x="15805210" y="44043"/>
                </a:lnTo>
                <a:lnTo>
                  <a:pt x="15813046" y="32421"/>
                </a:lnTo>
                <a:cubicBezTo>
                  <a:pt x="15833078" y="12390"/>
                  <a:pt x="15860750" y="0"/>
                  <a:pt x="15891318" y="0"/>
                </a:cubicBezTo>
                <a:cubicBezTo>
                  <a:pt x="15921886" y="0"/>
                  <a:pt x="15949562" y="12390"/>
                  <a:pt x="15969590" y="32421"/>
                </a:cubicBezTo>
                <a:lnTo>
                  <a:pt x="15977058" y="43497"/>
                </a:lnTo>
                <a:lnTo>
                  <a:pt x="15981582" y="40449"/>
                </a:lnTo>
                <a:cubicBezTo>
                  <a:pt x="15994826" y="34847"/>
                  <a:pt x="16009386" y="31750"/>
                  <a:pt x="16024670" y="31750"/>
                </a:cubicBezTo>
                <a:cubicBezTo>
                  <a:pt x="16039954" y="31750"/>
                  <a:pt x="16054514" y="34847"/>
                  <a:pt x="16067754" y="40449"/>
                </a:cubicBezTo>
                <a:lnTo>
                  <a:pt x="16073086" y="44043"/>
                </a:lnTo>
                <a:lnTo>
                  <a:pt x="16080922" y="32421"/>
                </a:lnTo>
                <a:cubicBezTo>
                  <a:pt x="16100954" y="12390"/>
                  <a:pt x="16128630" y="0"/>
                  <a:pt x="16159198" y="0"/>
                </a:cubicBezTo>
                <a:cubicBezTo>
                  <a:pt x="16189766" y="0"/>
                  <a:pt x="16217438" y="12390"/>
                  <a:pt x="16237470" y="32421"/>
                </a:cubicBezTo>
                <a:lnTo>
                  <a:pt x="16244938" y="43497"/>
                </a:lnTo>
                <a:lnTo>
                  <a:pt x="16249458" y="40449"/>
                </a:lnTo>
                <a:cubicBezTo>
                  <a:pt x="16262702" y="34847"/>
                  <a:pt x="16277262" y="31750"/>
                  <a:pt x="16292546" y="31750"/>
                </a:cubicBezTo>
                <a:cubicBezTo>
                  <a:pt x="16307830" y="31750"/>
                  <a:pt x="16322390" y="34847"/>
                  <a:pt x="16335634" y="40449"/>
                </a:cubicBezTo>
                <a:lnTo>
                  <a:pt x="16340966" y="44044"/>
                </a:lnTo>
                <a:lnTo>
                  <a:pt x="16348802" y="32421"/>
                </a:lnTo>
                <a:cubicBezTo>
                  <a:pt x="16368834" y="12390"/>
                  <a:pt x="16396510" y="0"/>
                  <a:pt x="16427074" y="0"/>
                </a:cubicBezTo>
                <a:cubicBezTo>
                  <a:pt x="16457642" y="0"/>
                  <a:pt x="16485318" y="12390"/>
                  <a:pt x="16505350" y="32421"/>
                </a:cubicBezTo>
                <a:lnTo>
                  <a:pt x="16512818" y="43497"/>
                </a:lnTo>
                <a:lnTo>
                  <a:pt x="16517338" y="40449"/>
                </a:lnTo>
                <a:cubicBezTo>
                  <a:pt x="16530582" y="34847"/>
                  <a:pt x="16545142" y="31750"/>
                  <a:pt x="16560426" y="31750"/>
                </a:cubicBezTo>
                <a:cubicBezTo>
                  <a:pt x="16575710" y="31750"/>
                  <a:pt x="16590270" y="34847"/>
                  <a:pt x="16603514" y="40449"/>
                </a:cubicBezTo>
                <a:lnTo>
                  <a:pt x="16608838" y="44040"/>
                </a:lnTo>
                <a:lnTo>
                  <a:pt x="16616674" y="32421"/>
                </a:lnTo>
                <a:cubicBezTo>
                  <a:pt x="16636706" y="12390"/>
                  <a:pt x="16664378" y="0"/>
                  <a:pt x="16694946" y="0"/>
                </a:cubicBezTo>
                <a:cubicBezTo>
                  <a:pt x="16725514" y="0"/>
                  <a:pt x="16753186" y="12390"/>
                  <a:pt x="16773218" y="32421"/>
                </a:cubicBezTo>
                <a:lnTo>
                  <a:pt x="16780686" y="43497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29" name="フリーフォーム: 図形 728">
            <a:extLst>
              <a:ext uri="{FF2B5EF4-FFF2-40B4-BE49-F238E27FC236}">
                <a16:creationId xmlns:a16="http://schemas.microsoft.com/office/drawing/2014/main" id="{A026E137-5ABC-05E4-EF0D-E05A05F940E9}"/>
              </a:ext>
            </a:extLst>
          </p:cNvPr>
          <p:cNvSpPr/>
          <p:nvPr/>
        </p:nvSpPr>
        <p:spPr bwMode="auto">
          <a:xfrm>
            <a:off x="6569661" y="4440265"/>
            <a:ext cx="2705403" cy="39432"/>
          </a:xfrm>
          <a:custGeom>
            <a:avLst/>
            <a:gdLst>
              <a:gd name="connsiteX0" fmla="*/ 97508 w 17198836"/>
              <a:gd name="connsiteY0" fmla="*/ 0 h 369690"/>
              <a:gd name="connsiteX1" fmla="*/ 195016 w 17198836"/>
              <a:gd name="connsiteY1" fmla="*/ 219127 h 369690"/>
              <a:gd name="connsiteX2" fmla="*/ 190388 w 17198836"/>
              <a:gd name="connsiteY2" fmla="*/ 270645 h 369690"/>
              <a:gd name="connsiteX3" fmla="*/ 196714 w 17198836"/>
              <a:gd name="connsiteY3" fmla="*/ 261060 h 369690"/>
              <a:gd name="connsiteX4" fmla="*/ 234668 w 17198836"/>
              <a:gd name="connsiteY4" fmla="*/ 243840 h 369690"/>
              <a:gd name="connsiteX5" fmla="*/ 254319 w 17198836"/>
              <a:gd name="connsiteY5" fmla="*/ 248292 h 369690"/>
              <a:gd name="connsiteX6" fmla="*/ 271580 w 17198836"/>
              <a:gd name="connsiteY6" fmla="*/ 260333 h 369690"/>
              <a:gd name="connsiteX7" fmla="*/ 267878 w 17198836"/>
              <a:gd name="connsiteY7" fmla="*/ 219127 h 369690"/>
              <a:gd name="connsiteX8" fmla="*/ 365386 w 17198836"/>
              <a:gd name="connsiteY8" fmla="*/ 0 h 369690"/>
              <a:gd name="connsiteX9" fmla="*/ 462894 w 17198836"/>
              <a:gd name="connsiteY9" fmla="*/ 219127 h 369690"/>
              <a:gd name="connsiteX10" fmla="*/ 458266 w 17198836"/>
              <a:gd name="connsiteY10" fmla="*/ 270645 h 369690"/>
              <a:gd name="connsiteX11" fmla="*/ 464592 w 17198836"/>
              <a:gd name="connsiteY11" fmla="*/ 261060 h 369690"/>
              <a:gd name="connsiteX12" fmla="*/ 502546 w 17198836"/>
              <a:gd name="connsiteY12" fmla="*/ 243840 h 369690"/>
              <a:gd name="connsiteX13" fmla="*/ 522197 w 17198836"/>
              <a:gd name="connsiteY13" fmla="*/ 248292 h 369690"/>
              <a:gd name="connsiteX14" fmla="*/ 539459 w 17198836"/>
              <a:gd name="connsiteY14" fmla="*/ 260334 h 369690"/>
              <a:gd name="connsiteX15" fmla="*/ 535757 w 17198836"/>
              <a:gd name="connsiteY15" fmla="*/ 219127 h 369690"/>
              <a:gd name="connsiteX16" fmla="*/ 633265 w 17198836"/>
              <a:gd name="connsiteY16" fmla="*/ 0 h 369690"/>
              <a:gd name="connsiteX17" fmla="*/ 730773 w 17198836"/>
              <a:gd name="connsiteY17" fmla="*/ 219127 h 369690"/>
              <a:gd name="connsiteX18" fmla="*/ 726145 w 17198836"/>
              <a:gd name="connsiteY18" fmla="*/ 270645 h 369690"/>
              <a:gd name="connsiteX19" fmla="*/ 732471 w 17198836"/>
              <a:gd name="connsiteY19" fmla="*/ 261060 h 369690"/>
              <a:gd name="connsiteX20" fmla="*/ 770425 w 17198836"/>
              <a:gd name="connsiteY20" fmla="*/ 243840 h 369690"/>
              <a:gd name="connsiteX21" fmla="*/ 790076 w 17198836"/>
              <a:gd name="connsiteY21" fmla="*/ 248292 h 369690"/>
              <a:gd name="connsiteX22" fmla="*/ 807337 w 17198836"/>
              <a:gd name="connsiteY22" fmla="*/ 260333 h 369690"/>
              <a:gd name="connsiteX23" fmla="*/ 803635 w 17198836"/>
              <a:gd name="connsiteY23" fmla="*/ 219127 h 369690"/>
              <a:gd name="connsiteX24" fmla="*/ 901143 w 17198836"/>
              <a:gd name="connsiteY24" fmla="*/ 0 h 369690"/>
              <a:gd name="connsiteX25" fmla="*/ 998651 w 17198836"/>
              <a:gd name="connsiteY25" fmla="*/ 219127 h 369690"/>
              <a:gd name="connsiteX26" fmla="*/ 994023 w 17198836"/>
              <a:gd name="connsiteY26" fmla="*/ 270645 h 369690"/>
              <a:gd name="connsiteX27" fmla="*/ 1000349 w 17198836"/>
              <a:gd name="connsiteY27" fmla="*/ 261060 h 369690"/>
              <a:gd name="connsiteX28" fmla="*/ 1038303 w 17198836"/>
              <a:gd name="connsiteY28" fmla="*/ 243840 h 369690"/>
              <a:gd name="connsiteX29" fmla="*/ 1057954 w 17198836"/>
              <a:gd name="connsiteY29" fmla="*/ 248292 h 369690"/>
              <a:gd name="connsiteX30" fmla="*/ 1075215 w 17198836"/>
              <a:gd name="connsiteY30" fmla="*/ 260333 h 369690"/>
              <a:gd name="connsiteX31" fmla="*/ 1071513 w 17198836"/>
              <a:gd name="connsiteY31" fmla="*/ 219127 h 369690"/>
              <a:gd name="connsiteX32" fmla="*/ 1169021 w 17198836"/>
              <a:gd name="connsiteY32" fmla="*/ 0 h 369690"/>
              <a:gd name="connsiteX33" fmla="*/ 1266529 w 17198836"/>
              <a:gd name="connsiteY33" fmla="*/ 219127 h 369690"/>
              <a:gd name="connsiteX34" fmla="*/ 1261901 w 17198836"/>
              <a:gd name="connsiteY34" fmla="*/ 270645 h 369690"/>
              <a:gd name="connsiteX35" fmla="*/ 1268227 w 17198836"/>
              <a:gd name="connsiteY35" fmla="*/ 261060 h 369690"/>
              <a:gd name="connsiteX36" fmla="*/ 1306181 w 17198836"/>
              <a:gd name="connsiteY36" fmla="*/ 243840 h 369690"/>
              <a:gd name="connsiteX37" fmla="*/ 1325832 w 17198836"/>
              <a:gd name="connsiteY37" fmla="*/ 248292 h 369690"/>
              <a:gd name="connsiteX38" fmla="*/ 1343094 w 17198836"/>
              <a:gd name="connsiteY38" fmla="*/ 260334 h 369690"/>
              <a:gd name="connsiteX39" fmla="*/ 1339392 w 17198836"/>
              <a:gd name="connsiteY39" fmla="*/ 219127 h 369690"/>
              <a:gd name="connsiteX40" fmla="*/ 1436900 w 17198836"/>
              <a:gd name="connsiteY40" fmla="*/ 0 h 369690"/>
              <a:gd name="connsiteX41" fmla="*/ 1534407 w 17198836"/>
              <a:gd name="connsiteY41" fmla="*/ 219127 h 369690"/>
              <a:gd name="connsiteX42" fmla="*/ 1529779 w 17198836"/>
              <a:gd name="connsiteY42" fmla="*/ 270645 h 369690"/>
              <a:gd name="connsiteX43" fmla="*/ 1536105 w 17198836"/>
              <a:gd name="connsiteY43" fmla="*/ 261060 h 369690"/>
              <a:gd name="connsiteX44" fmla="*/ 1574059 w 17198836"/>
              <a:gd name="connsiteY44" fmla="*/ 243840 h 369690"/>
              <a:gd name="connsiteX45" fmla="*/ 1593710 w 17198836"/>
              <a:gd name="connsiteY45" fmla="*/ 248292 h 369690"/>
              <a:gd name="connsiteX46" fmla="*/ 1610972 w 17198836"/>
              <a:gd name="connsiteY46" fmla="*/ 260333 h 369690"/>
              <a:gd name="connsiteX47" fmla="*/ 1607269 w 17198836"/>
              <a:gd name="connsiteY47" fmla="*/ 219127 h 369690"/>
              <a:gd name="connsiteX48" fmla="*/ 1704776 w 17198836"/>
              <a:gd name="connsiteY48" fmla="*/ 0 h 369690"/>
              <a:gd name="connsiteX49" fmla="*/ 1802285 w 17198836"/>
              <a:gd name="connsiteY49" fmla="*/ 219127 h 369690"/>
              <a:gd name="connsiteX50" fmla="*/ 1797658 w 17198836"/>
              <a:gd name="connsiteY50" fmla="*/ 270644 h 369690"/>
              <a:gd name="connsiteX51" fmla="*/ 1803982 w 17198836"/>
              <a:gd name="connsiteY51" fmla="*/ 261060 h 369690"/>
              <a:gd name="connsiteX52" fmla="*/ 1841936 w 17198836"/>
              <a:gd name="connsiteY52" fmla="*/ 243840 h 369690"/>
              <a:gd name="connsiteX53" fmla="*/ 1861588 w 17198836"/>
              <a:gd name="connsiteY53" fmla="*/ 248292 h 369690"/>
              <a:gd name="connsiteX54" fmla="*/ 1878849 w 17198836"/>
              <a:gd name="connsiteY54" fmla="*/ 260333 h 369690"/>
              <a:gd name="connsiteX55" fmla="*/ 1875148 w 17198836"/>
              <a:gd name="connsiteY55" fmla="*/ 219127 h 369690"/>
              <a:gd name="connsiteX56" fmla="*/ 1972656 w 17198836"/>
              <a:gd name="connsiteY56" fmla="*/ 0 h 369690"/>
              <a:gd name="connsiteX57" fmla="*/ 2070163 w 17198836"/>
              <a:gd name="connsiteY57" fmla="*/ 219127 h 369690"/>
              <a:gd name="connsiteX58" fmla="*/ 2065535 w 17198836"/>
              <a:gd name="connsiteY58" fmla="*/ 270645 h 369690"/>
              <a:gd name="connsiteX59" fmla="*/ 2071861 w 17198836"/>
              <a:gd name="connsiteY59" fmla="*/ 261060 h 369690"/>
              <a:gd name="connsiteX60" fmla="*/ 2109815 w 17198836"/>
              <a:gd name="connsiteY60" fmla="*/ 243840 h 369690"/>
              <a:gd name="connsiteX61" fmla="*/ 2129466 w 17198836"/>
              <a:gd name="connsiteY61" fmla="*/ 248292 h 369690"/>
              <a:gd name="connsiteX62" fmla="*/ 2146729 w 17198836"/>
              <a:gd name="connsiteY62" fmla="*/ 260334 h 369690"/>
              <a:gd name="connsiteX63" fmla="*/ 2143026 w 17198836"/>
              <a:gd name="connsiteY63" fmla="*/ 219127 h 369690"/>
              <a:gd name="connsiteX64" fmla="*/ 2240534 w 17198836"/>
              <a:gd name="connsiteY64" fmla="*/ 0 h 369690"/>
              <a:gd name="connsiteX65" fmla="*/ 2338041 w 17198836"/>
              <a:gd name="connsiteY65" fmla="*/ 219127 h 369690"/>
              <a:gd name="connsiteX66" fmla="*/ 2333414 w 17198836"/>
              <a:gd name="connsiteY66" fmla="*/ 270646 h 369690"/>
              <a:gd name="connsiteX67" fmla="*/ 2339741 w 17198836"/>
              <a:gd name="connsiteY67" fmla="*/ 261060 h 369690"/>
              <a:gd name="connsiteX68" fmla="*/ 2377694 w 17198836"/>
              <a:gd name="connsiteY68" fmla="*/ 243840 h 369690"/>
              <a:gd name="connsiteX69" fmla="*/ 2397346 w 17198836"/>
              <a:gd name="connsiteY69" fmla="*/ 248292 h 369690"/>
              <a:gd name="connsiteX70" fmla="*/ 2414606 w 17198836"/>
              <a:gd name="connsiteY70" fmla="*/ 260333 h 369690"/>
              <a:gd name="connsiteX71" fmla="*/ 2410905 w 17198836"/>
              <a:gd name="connsiteY71" fmla="*/ 219127 h 369690"/>
              <a:gd name="connsiteX72" fmla="*/ 2508413 w 17198836"/>
              <a:gd name="connsiteY72" fmla="*/ 0 h 369690"/>
              <a:gd name="connsiteX73" fmla="*/ 2605921 w 17198836"/>
              <a:gd name="connsiteY73" fmla="*/ 219127 h 369690"/>
              <a:gd name="connsiteX74" fmla="*/ 2601293 w 17198836"/>
              <a:gd name="connsiteY74" fmla="*/ 270643 h 369690"/>
              <a:gd name="connsiteX75" fmla="*/ 2607618 w 17198836"/>
              <a:gd name="connsiteY75" fmla="*/ 261060 h 369690"/>
              <a:gd name="connsiteX76" fmla="*/ 2645572 w 17198836"/>
              <a:gd name="connsiteY76" fmla="*/ 243840 h 369690"/>
              <a:gd name="connsiteX77" fmla="*/ 2665223 w 17198836"/>
              <a:gd name="connsiteY77" fmla="*/ 248292 h 369690"/>
              <a:gd name="connsiteX78" fmla="*/ 2682484 w 17198836"/>
              <a:gd name="connsiteY78" fmla="*/ 260333 h 369690"/>
              <a:gd name="connsiteX79" fmla="*/ 2678782 w 17198836"/>
              <a:gd name="connsiteY79" fmla="*/ 219127 h 369690"/>
              <a:gd name="connsiteX80" fmla="*/ 2776292 w 17198836"/>
              <a:gd name="connsiteY80" fmla="*/ 0 h 369690"/>
              <a:gd name="connsiteX81" fmla="*/ 2873798 w 17198836"/>
              <a:gd name="connsiteY81" fmla="*/ 219127 h 369690"/>
              <a:gd name="connsiteX82" fmla="*/ 2869171 w 17198836"/>
              <a:gd name="connsiteY82" fmla="*/ 270646 h 369690"/>
              <a:gd name="connsiteX83" fmla="*/ 2875496 w 17198836"/>
              <a:gd name="connsiteY83" fmla="*/ 261060 h 369690"/>
              <a:gd name="connsiteX84" fmla="*/ 2913451 w 17198836"/>
              <a:gd name="connsiteY84" fmla="*/ 243840 h 369690"/>
              <a:gd name="connsiteX85" fmla="*/ 2933103 w 17198836"/>
              <a:gd name="connsiteY85" fmla="*/ 248292 h 369690"/>
              <a:gd name="connsiteX86" fmla="*/ 2950363 w 17198836"/>
              <a:gd name="connsiteY86" fmla="*/ 260334 h 369690"/>
              <a:gd name="connsiteX87" fmla="*/ 2946662 w 17198836"/>
              <a:gd name="connsiteY87" fmla="*/ 219127 h 369690"/>
              <a:gd name="connsiteX88" fmla="*/ 3044169 w 17198836"/>
              <a:gd name="connsiteY88" fmla="*/ 0 h 369690"/>
              <a:gd name="connsiteX89" fmla="*/ 3141677 w 17198836"/>
              <a:gd name="connsiteY89" fmla="*/ 219127 h 369690"/>
              <a:gd name="connsiteX90" fmla="*/ 3137049 w 17198836"/>
              <a:gd name="connsiteY90" fmla="*/ 270645 h 369690"/>
              <a:gd name="connsiteX91" fmla="*/ 3143375 w 17198836"/>
              <a:gd name="connsiteY91" fmla="*/ 261060 h 369690"/>
              <a:gd name="connsiteX92" fmla="*/ 3181329 w 17198836"/>
              <a:gd name="connsiteY92" fmla="*/ 243840 h 369690"/>
              <a:gd name="connsiteX93" fmla="*/ 3200980 w 17198836"/>
              <a:gd name="connsiteY93" fmla="*/ 248292 h 369690"/>
              <a:gd name="connsiteX94" fmla="*/ 3218241 w 17198836"/>
              <a:gd name="connsiteY94" fmla="*/ 260333 h 369690"/>
              <a:gd name="connsiteX95" fmla="*/ 3214539 w 17198836"/>
              <a:gd name="connsiteY95" fmla="*/ 219127 h 369690"/>
              <a:gd name="connsiteX96" fmla="*/ 3312047 w 17198836"/>
              <a:gd name="connsiteY96" fmla="*/ 0 h 369690"/>
              <a:gd name="connsiteX97" fmla="*/ 3409555 w 17198836"/>
              <a:gd name="connsiteY97" fmla="*/ 219127 h 369690"/>
              <a:gd name="connsiteX98" fmla="*/ 3404928 w 17198836"/>
              <a:gd name="connsiteY98" fmla="*/ 270645 h 369690"/>
              <a:gd name="connsiteX99" fmla="*/ 3411253 w 17198836"/>
              <a:gd name="connsiteY99" fmla="*/ 261060 h 369690"/>
              <a:gd name="connsiteX100" fmla="*/ 3449207 w 17198836"/>
              <a:gd name="connsiteY100" fmla="*/ 243840 h 369690"/>
              <a:gd name="connsiteX101" fmla="*/ 3468858 w 17198836"/>
              <a:gd name="connsiteY101" fmla="*/ 248292 h 369690"/>
              <a:gd name="connsiteX102" fmla="*/ 3486118 w 17198836"/>
              <a:gd name="connsiteY102" fmla="*/ 260332 h 369690"/>
              <a:gd name="connsiteX103" fmla="*/ 3482418 w 17198836"/>
              <a:gd name="connsiteY103" fmla="*/ 219127 h 369690"/>
              <a:gd name="connsiteX104" fmla="*/ 3579926 w 17198836"/>
              <a:gd name="connsiteY104" fmla="*/ 0 h 369690"/>
              <a:gd name="connsiteX105" fmla="*/ 3677433 w 17198836"/>
              <a:gd name="connsiteY105" fmla="*/ 219127 h 369690"/>
              <a:gd name="connsiteX106" fmla="*/ 3672805 w 17198836"/>
              <a:gd name="connsiteY106" fmla="*/ 270645 h 369690"/>
              <a:gd name="connsiteX107" fmla="*/ 3679132 w 17198836"/>
              <a:gd name="connsiteY107" fmla="*/ 261060 h 369690"/>
              <a:gd name="connsiteX108" fmla="*/ 3717085 w 17198836"/>
              <a:gd name="connsiteY108" fmla="*/ 243840 h 369690"/>
              <a:gd name="connsiteX109" fmla="*/ 3736738 w 17198836"/>
              <a:gd name="connsiteY109" fmla="*/ 248292 h 369690"/>
              <a:gd name="connsiteX110" fmla="*/ 3753997 w 17198836"/>
              <a:gd name="connsiteY110" fmla="*/ 260333 h 369690"/>
              <a:gd name="connsiteX111" fmla="*/ 3750294 w 17198836"/>
              <a:gd name="connsiteY111" fmla="*/ 219127 h 369690"/>
              <a:gd name="connsiteX112" fmla="*/ 3847802 w 17198836"/>
              <a:gd name="connsiteY112" fmla="*/ 0 h 369690"/>
              <a:gd name="connsiteX113" fmla="*/ 3945311 w 17198836"/>
              <a:gd name="connsiteY113" fmla="*/ 219127 h 369690"/>
              <a:gd name="connsiteX114" fmla="*/ 3940684 w 17198836"/>
              <a:gd name="connsiteY114" fmla="*/ 270645 h 369690"/>
              <a:gd name="connsiteX115" fmla="*/ 3947008 w 17198836"/>
              <a:gd name="connsiteY115" fmla="*/ 261060 h 369690"/>
              <a:gd name="connsiteX116" fmla="*/ 3984963 w 17198836"/>
              <a:gd name="connsiteY116" fmla="*/ 243840 h 369690"/>
              <a:gd name="connsiteX117" fmla="*/ 4004614 w 17198836"/>
              <a:gd name="connsiteY117" fmla="*/ 248292 h 369690"/>
              <a:gd name="connsiteX118" fmla="*/ 4021875 w 17198836"/>
              <a:gd name="connsiteY118" fmla="*/ 260334 h 369690"/>
              <a:gd name="connsiteX119" fmla="*/ 4018175 w 17198836"/>
              <a:gd name="connsiteY119" fmla="*/ 219127 h 369690"/>
              <a:gd name="connsiteX120" fmla="*/ 4115683 w 17198836"/>
              <a:gd name="connsiteY120" fmla="*/ 0 h 369690"/>
              <a:gd name="connsiteX121" fmla="*/ 4213190 w 17198836"/>
              <a:gd name="connsiteY121" fmla="*/ 219127 h 369690"/>
              <a:gd name="connsiteX122" fmla="*/ 4208562 w 17198836"/>
              <a:gd name="connsiteY122" fmla="*/ 270645 h 369690"/>
              <a:gd name="connsiteX123" fmla="*/ 4214889 w 17198836"/>
              <a:gd name="connsiteY123" fmla="*/ 261060 h 369690"/>
              <a:gd name="connsiteX124" fmla="*/ 4252842 w 17198836"/>
              <a:gd name="connsiteY124" fmla="*/ 243840 h 369690"/>
              <a:gd name="connsiteX125" fmla="*/ 4272495 w 17198836"/>
              <a:gd name="connsiteY125" fmla="*/ 248292 h 369690"/>
              <a:gd name="connsiteX126" fmla="*/ 4289755 w 17198836"/>
              <a:gd name="connsiteY126" fmla="*/ 260333 h 369690"/>
              <a:gd name="connsiteX127" fmla="*/ 4286051 w 17198836"/>
              <a:gd name="connsiteY127" fmla="*/ 219127 h 369690"/>
              <a:gd name="connsiteX128" fmla="*/ 4383559 w 17198836"/>
              <a:gd name="connsiteY128" fmla="*/ 0 h 369690"/>
              <a:gd name="connsiteX129" fmla="*/ 4481068 w 17198836"/>
              <a:gd name="connsiteY129" fmla="*/ 219127 h 369690"/>
              <a:gd name="connsiteX130" fmla="*/ 4476441 w 17198836"/>
              <a:gd name="connsiteY130" fmla="*/ 270645 h 369690"/>
              <a:gd name="connsiteX131" fmla="*/ 4482765 w 17198836"/>
              <a:gd name="connsiteY131" fmla="*/ 261060 h 369690"/>
              <a:gd name="connsiteX132" fmla="*/ 4520720 w 17198836"/>
              <a:gd name="connsiteY132" fmla="*/ 243840 h 369690"/>
              <a:gd name="connsiteX133" fmla="*/ 4540370 w 17198836"/>
              <a:gd name="connsiteY133" fmla="*/ 248292 h 369690"/>
              <a:gd name="connsiteX134" fmla="*/ 4557632 w 17198836"/>
              <a:gd name="connsiteY134" fmla="*/ 260333 h 369690"/>
              <a:gd name="connsiteX135" fmla="*/ 4553931 w 17198836"/>
              <a:gd name="connsiteY135" fmla="*/ 219127 h 369690"/>
              <a:gd name="connsiteX136" fmla="*/ 4651438 w 17198836"/>
              <a:gd name="connsiteY136" fmla="*/ 0 h 369690"/>
              <a:gd name="connsiteX137" fmla="*/ 4748946 w 17198836"/>
              <a:gd name="connsiteY137" fmla="*/ 219127 h 369690"/>
              <a:gd name="connsiteX138" fmla="*/ 4744319 w 17198836"/>
              <a:gd name="connsiteY138" fmla="*/ 270645 h 369690"/>
              <a:gd name="connsiteX139" fmla="*/ 4750644 w 17198836"/>
              <a:gd name="connsiteY139" fmla="*/ 261060 h 369690"/>
              <a:gd name="connsiteX140" fmla="*/ 4788599 w 17198836"/>
              <a:gd name="connsiteY140" fmla="*/ 243840 h 369690"/>
              <a:gd name="connsiteX141" fmla="*/ 4808249 w 17198836"/>
              <a:gd name="connsiteY141" fmla="*/ 248292 h 369690"/>
              <a:gd name="connsiteX142" fmla="*/ 4825512 w 17198836"/>
              <a:gd name="connsiteY142" fmla="*/ 260334 h 369690"/>
              <a:gd name="connsiteX143" fmla="*/ 4821808 w 17198836"/>
              <a:gd name="connsiteY143" fmla="*/ 219127 h 369690"/>
              <a:gd name="connsiteX144" fmla="*/ 4919316 w 17198836"/>
              <a:gd name="connsiteY144" fmla="*/ 0 h 369690"/>
              <a:gd name="connsiteX145" fmla="*/ 5016825 w 17198836"/>
              <a:gd name="connsiteY145" fmla="*/ 219127 h 369690"/>
              <a:gd name="connsiteX146" fmla="*/ 5012198 w 17198836"/>
              <a:gd name="connsiteY146" fmla="*/ 270645 h 369690"/>
              <a:gd name="connsiteX147" fmla="*/ 5018522 w 17198836"/>
              <a:gd name="connsiteY147" fmla="*/ 261060 h 369690"/>
              <a:gd name="connsiteX148" fmla="*/ 5056477 w 17198836"/>
              <a:gd name="connsiteY148" fmla="*/ 243840 h 369690"/>
              <a:gd name="connsiteX149" fmla="*/ 5076127 w 17198836"/>
              <a:gd name="connsiteY149" fmla="*/ 248292 h 369690"/>
              <a:gd name="connsiteX150" fmla="*/ 5093388 w 17198836"/>
              <a:gd name="connsiteY150" fmla="*/ 260333 h 369690"/>
              <a:gd name="connsiteX151" fmla="*/ 5089688 w 17198836"/>
              <a:gd name="connsiteY151" fmla="*/ 219127 h 369690"/>
              <a:gd name="connsiteX152" fmla="*/ 5187195 w 17198836"/>
              <a:gd name="connsiteY152" fmla="*/ 0 h 369690"/>
              <a:gd name="connsiteX153" fmla="*/ 5284703 w 17198836"/>
              <a:gd name="connsiteY153" fmla="*/ 219127 h 369690"/>
              <a:gd name="connsiteX154" fmla="*/ 5280076 w 17198836"/>
              <a:gd name="connsiteY154" fmla="*/ 270645 h 369690"/>
              <a:gd name="connsiteX155" fmla="*/ 5286401 w 17198836"/>
              <a:gd name="connsiteY155" fmla="*/ 261060 h 369690"/>
              <a:gd name="connsiteX156" fmla="*/ 5324355 w 17198836"/>
              <a:gd name="connsiteY156" fmla="*/ 243840 h 369690"/>
              <a:gd name="connsiteX157" fmla="*/ 5344006 w 17198836"/>
              <a:gd name="connsiteY157" fmla="*/ 248292 h 369690"/>
              <a:gd name="connsiteX158" fmla="*/ 5361267 w 17198836"/>
              <a:gd name="connsiteY158" fmla="*/ 260333 h 369690"/>
              <a:gd name="connsiteX159" fmla="*/ 5357564 w 17198836"/>
              <a:gd name="connsiteY159" fmla="*/ 219127 h 369690"/>
              <a:gd name="connsiteX160" fmla="*/ 5455073 w 17198836"/>
              <a:gd name="connsiteY160" fmla="*/ 0 h 369690"/>
              <a:gd name="connsiteX161" fmla="*/ 5552582 w 17198836"/>
              <a:gd name="connsiteY161" fmla="*/ 219127 h 369690"/>
              <a:gd name="connsiteX162" fmla="*/ 5547952 w 17198836"/>
              <a:gd name="connsiteY162" fmla="*/ 270645 h 369690"/>
              <a:gd name="connsiteX163" fmla="*/ 5554279 w 17198836"/>
              <a:gd name="connsiteY163" fmla="*/ 261060 h 369690"/>
              <a:gd name="connsiteX164" fmla="*/ 5592233 w 17198836"/>
              <a:gd name="connsiteY164" fmla="*/ 243840 h 369690"/>
              <a:gd name="connsiteX165" fmla="*/ 5611884 w 17198836"/>
              <a:gd name="connsiteY165" fmla="*/ 248292 h 369690"/>
              <a:gd name="connsiteX166" fmla="*/ 5629145 w 17198836"/>
              <a:gd name="connsiteY166" fmla="*/ 260334 h 369690"/>
              <a:gd name="connsiteX167" fmla="*/ 5625445 w 17198836"/>
              <a:gd name="connsiteY167" fmla="*/ 219127 h 369690"/>
              <a:gd name="connsiteX168" fmla="*/ 5722952 w 17198836"/>
              <a:gd name="connsiteY168" fmla="*/ 0 h 369690"/>
              <a:gd name="connsiteX169" fmla="*/ 5820460 w 17198836"/>
              <a:gd name="connsiteY169" fmla="*/ 219127 h 369690"/>
              <a:gd name="connsiteX170" fmla="*/ 5815833 w 17198836"/>
              <a:gd name="connsiteY170" fmla="*/ 270645 h 369690"/>
              <a:gd name="connsiteX171" fmla="*/ 5822158 w 17198836"/>
              <a:gd name="connsiteY171" fmla="*/ 261060 h 369690"/>
              <a:gd name="connsiteX172" fmla="*/ 5860112 w 17198836"/>
              <a:gd name="connsiteY172" fmla="*/ 243840 h 369690"/>
              <a:gd name="connsiteX173" fmla="*/ 5879763 w 17198836"/>
              <a:gd name="connsiteY173" fmla="*/ 248292 h 369690"/>
              <a:gd name="connsiteX174" fmla="*/ 5897024 w 17198836"/>
              <a:gd name="connsiteY174" fmla="*/ 260333 h 369690"/>
              <a:gd name="connsiteX175" fmla="*/ 5893321 w 17198836"/>
              <a:gd name="connsiteY175" fmla="*/ 219127 h 369690"/>
              <a:gd name="connsiteX176" fmla="*/ 5990830 w 17198836"/>
              <a:gd name="connsiteY176" fmla="*/ 0 h 369690"/>
              <a:gd name="connsiteX177" fmla="*/ 6088339 w 17198836"/>
              <a:gd name="connsiteY177" fmla="*/ 219127 h 369690"/>
              <a:gd name="connsiteX178" fmla="*/ 6083709 w 17198836"/>
              <a:gd name="connsiteY178" fmla="*/ 270645 h 369690"/>
              <a:gd name="connsiteX179" fmla="*/ 6090036 w 17198836"/>
              <a:gd name="connsiteY179" fmla="*/ 261060 h 369690"/>
              <a:gd name="connsiteX180" fmla="*/ 6127990 w 17198836"/>
              <a:gd name="connsiteY180" fmla="*/ 243840 h 369690"/>
              <a:gd name="connsiteX181" fmla="*/ 6147641 w 17198836"/>
              <a:gd name="connsiteY181" fmla="*/ 248292 h 369690"/>
              <a:gd name="connsiteX182" fmla="*/ 6164902 w 17198836"/>
              <a:gd name="connsiteY182" fmla="*/ 260333 h 369690"/>
              <a:gd name="connsiteX183" fmla="*/ 6161200 w 17198836"/>
              <a:gd name="connsiteY183" fmla="*/ 219127 h 369690"/>
              <a:gd name="connsiteX184" fmla="*/ 6258708 w 17198836"/>
              <a:gd name="connsiteY184" fmla="*/ 0 h 369690"/>
              <a:gd name="connsiteX185" fmla="*/ 6356216 w 17198836"/>
              <a:gd name="connsiteY185" fmla="*/ 219127 h 369690"/>
              <a:gd name="connsiteX186" fmla="*/ 6351588 w 17198836"/>
              <a:gd name="connsiteY186" fmla="*/ 270645 h 369690"/>
              <a:gd name="connsiteX187" fmla="*/ 6357914 w 17198836"/>
              <a:gd name="connsiteY187" fmla="*/ 261060 h 369690"/>
              <a:gd name="connsiteX188" fmla="*/ 6395869 w 17198836"/>
              <a:gd name="connsiteY188" fmla="*/ 243840 h 369690"/>
              <a:gd name="connsiteX189" fmla="*/ 6415519 w 17198836"/>
              <a:gd name="connsiteY189" fmla="*/ 248292 h 369690"/>
              <a:gd name="connsiteX190" fmla="*/ 6432781 w 17198836"/>
              <a:gd name="connsiteY190" fmla="*/ 260334 h 369690"/>
              <a:gd name="connsiteX191" fmla="*/ 6429078 w 17198836"/>
              <a:gd name="connsiteY191" fmla="*/ 219127 h 369690"/>
              <a:gd name="connsiteX192" fmla="*/ 6526587 w 17198836"/>
              <a:gd name="connsiteY192" fmla="*/ 0 h 369690"/>
              <a:gd name="connsiteX193" fmla="*/ 6624096 w 17198836"/>
              <a:gd name="connsiteY193" fmla="*/ 219127 h 369690"/>
              <a:gd name="connsiteX194" fmla="*/ 6619466 w 17198836"/>
              <a:gd name="connsiteY194" fmla="*/ 270645 h 369690"/>
              <a:gd name="connsiteX195" fmla="*/ 6625793 w 17198836"/>
              <a:gd name="connsiteY195" fmla="*/ 261060 h 369690"/>
              <a:gd name="connsiteX196" fmla="*/ 6663747 w 17198836"/>
              <a:gd name="connsiteY196" fmla="*/ 243840 h 369690"/>
              <a:gd name="connsiteX197" fmla="*/ 6683398 w 17198836"/>
              <a:gd name="connsiteY197" fmla="*/ 248292 h 369690"/>
              <a:gd name="connsiteX198" fmla="*/ 6700659 w 17198836"/>
              <a:gd name="connsiteY198" fmla="*/ 260333 h 369690"/>
              <a:gd name="connsiteX199" fmla="*/ 6696957 w 17198836"/>
              <a:gd name="connsiteY199" fmla="*/ 219127 h 369690"/>
              <a:gd name="connsiteX200" fmla="*/ 6794465 w 17198836"/>
              <a:gd name="connsiteY200" fmla="*/ 0 h 369690"/>
              <a:gd name="connsiteX201" fmla="*/ 6891973 w 17198836"/>
              <a:gd name="connsiteY201" fmla="*/ 219127 h 369690"/>
              <a:gd name="connsiteX202" fmla="*/ 6887345 w 17198836"/>
              <a:gd name="connsiteY202" fmla="*/ 270645 h 369690"/>
              <a:gd name="connsiteX203" fmla="*/ 6893671 w 17198836"/>
              <a:gd name="connsiteY203" fmla="*/ 261060 h 369690"/>
              <a:gd name="connsiteX204" fmla="*/ 6931626 w 17198836"/>
              <a:gd name="connsiteY204" fmla="*/ 243840 h 369690"/>
              <a:gd name="connsiteX205" fmla="*/ 6951276 w 17198836"/>
              <a:gd name="connsiteY205" fmla="*/ 248292 h 369690"/>
              <a:gd name="connsiteX206" fmla="*/ 6968537 w 17198836"/>
              <a:gd name="connsiteY206" fmla="*/ 260333 h 369690"/>
              <a:gd name="connsiteX207" fmla="*/ 6964835 w 17198836"/>
              <a:gd name="connsiteY207" fmla="*/ 219127 h 369690"/>
              <a:gd name="connsiteX208" fmla="*/ 7062344 w 17198836"/>
              <a:gd name="connsiteY208" fmla="*/ 0 h 369690"/>
              <a:gd name="connsiteX209" fmla="*/ 7159852 w 17198836"/>
              <a:gd name="connsiteY209" fmla="*/ 219127 h 369690"/>
              <a:gd name="connsiteX210" fmla="*/ 7155223 w 17198836"/>
              <a:gd name="connsiteY210" fmla="*/ 270645 h 369690"/>
              <a:gd name="connsiteX211" fmla="*/ 7161550 w 17198836"/>
              <a:gd name="connsiteY211" fmla="*/ 261060 h 369690"/>
              <a:gd name="connsiteX212" fmla="*/ 7199502 w 17198836"/>
              <a:gd name="connsiteY212" fmla="*/ 243840 h 369690"/>
              <a:gd name="connsiteX213" fmla="*/ 7219155 w 17198836"/>
              <a:gd name="connsiteY213" fmla="*/ 248292 h 369690"/>
              <a:gd name="connsiteX214" fmla="*/ 7236416 w 17198836"/>
              <a:gd name="connsiteY214" fmla="*/ 260334 h 369690"/>
              <a:gd name="connsiteX215" fmla="*/ 7232714 w 17198836"/>
              <a:gd name="connsiteY215" fmla="*/ 219127 h 369690"/>
              <a:gd name="connsiteX216" fmla="*/ 7330222 w 17198836"/>
              <a:gd name="connsiteY216" fmla="*/ 0 h 369690"/>
              <a:gd name="connsiteX217" fmla="*/ 7427730 w 17198836"/>
              <a:gd name="connsiteY217" fmla="*/ 219127 h 369690"/>
              <a:gd name="connsiteX218" fmla="*/ 7423102 w 17198836"/>
              <a:gd name="connsiteY218" fmla="*/ 270645 h 369690"/>
              <a:gd name="connsiteX219" fmla="*/ 7429428 w 17198836"/>
              <a:gd name="connsiteY219" fmla="*/ 261060 h 369690"/>
              <a:gd name="connsiteX220" fmla="*/ 7467383 w 17198836"/>
              <a:gd name="connsiteY220" fmla="*/ 243840 h 369690"/>
              <a:gd name="connsiteX221" fmla="*/ 7487033 w 17198836"/>
              <a:gd name="connsiteY221" fmla="*/ 248292 h 369690"/>
              <a:gd name="connsiteX222" fmla="*/ 7504294 w 17198836"/>
              <a:gd name="connsiteY222" fmla="*/ 260333 h 369690"/>
              <a:gd name="connsiteX223" fmla="*/ 7500592 w 17198836"/>
              <a:gd name="connsiteY223" fmla="*/ 219127 h 369690"/>
              <a:gd name="connsiteX224" fmla="*/ 7598101 w 17198836"/>
              <a:gd name="connsiteY224" fmla="*/ 0 h 369690"/>
              <a:gd name="connsiteX225" fmla="*/ 7695607 w 17198836"/>
              <a:gd name="connsiteY225" fmla="*/ 219127 h 369690"/>
              <a:gd name="connsiteX226" fmla="*/ 7690979 w 17198836"/>
              <a:gd name="connsiteY226" fmla="*/ 270645 h 369690"/>
              <a:gd name="connsiteX227" fmla="*/ 7697305 w 17198836"/>
              <a:gd name="connsiteY227" fmla="*/ 261060 h 369690"/>
              <a:gd name="connsiteX228" fmla="*/ 7735259 w 17198836"/>
              <a:gd name="connsiteY228" fmla="*/ 243840 h 369690"/>
              <a:gd name="connsiteX229" fmla="*/ 7754910 w 17198836"/>
              <a:gd name="connsiteY229" fmla="*/ 248292 h 369690"/>
              <a:gd name="connsiteX230" fmla="*/ 7772171 w 17198836"/>
              <a:gd name="connsiteY230" fmla="*/ 260333 h 369690"/>
              <a:gd name="connsiteX231" fmla="*/ 7768469 w 17198836"/>
              <a:gd name="connsiteY231" fmla="*/ 219127 h 369690"/>
              <a:gd name="connsiteX232" fmla="*/ 7865977 w 17198836"/>
              <a:gd name="connsiteY232" fmla="*/ 0 h 369690"/>
              <a:gd name="connsiteX233" fmla="*/ 7963485 w 17198836"/>
              <a:gd name="connsiteY233" fmla="*/ 219127 h 369690"/>
              <a:gd name="connsiteX234" fmla="*/ 7958857 w 17198836"/>
              <a:gd name="connsiteY234" fmla="*/ 270645 h 369690"/>
              <a:gd name="connsiteX235" fmla="*/ 7965182 w 17198836"/>
              <a:gd name="connsiteY235" fmla="*/ 261060 h 369690"/>
              <a:gd name="connsiteX236" fmla="*/ 8003137 w 17198836"/>
              <a:gd name="connsiteY236" fmla="*/ 243840 h 369690"/>
              <a:gd name="connsiteX237" fmla="*/ 8022788 w 17198836"/>
              <a:gd name="connsiteY237" fmla="*/ 248292 h 369690"/>
              <a:gd name="connsiteX238" fmla="*/ 8040050 w 17198836"/>
              <a:gd name="connsiteY238" fmla="*/ 260334 h 369690"/>
              <a:gd name="connsiteX239" fmla="*/ 8036348 w 17198836"/>
              <a:gd name="connsiteY239" fmla="*/ 219127 h 369690"/>
              <a:gd name="connsiteX240" fmla="*/ 8133856 w 17198836"/>
              <a:gd name="connsiteY240" fmla="*/ 0 h 369690"/>
              <a:gd name="connsiteX241" fmla="*/ 8231364 w 17198836"/>
              <a:gd name="connsiteY241" fmla="*/ 219127 h 369690"/>
              <a:gd name="connsiteX242" fmla="*/ 8226736 w 17198836"/>
              <a:gd name="connsiteY242" fmla="*/ 270645 h 369690"/>
              <a:gd name="connsiteX243" fmla="*/ 8233062 w 17198836"/>
              <a:gd name="connsiteY243" fmla="*/ 261060 h 369690"/>
              <a:gd name="connsiteX244" fmla="*/ 8271016 w 17198836"/>
              <a:gd name="connsiteY244" fmla="*/ 243840 h 369690"/>
              <a:gd name="connsiteX245" fmla="*/ 8290667 w 17198836"/>
              <a:gd name="connsiteY245" fmla="*/ 248292 h 369690"/>
              <a:gd name="connsiteX246" fmla="*/ 8307919 w 17198836"/>
              <a:gd name="connsiteY246" fmla="*/ 260327 h 369690"/>
              <a:gd name="connsiteX247" fmla="*/ 8304218 w 17198836"/>
              <a:gd name="connsiteY247" fmla="*/ 219127 h 369690"/>
              <a:gd name="connsiteX248" fmla="*/ 8401726 w 17198836"/>
              <a:gd name="connsiteY248" fmla="*/ 0 h 369690"/>
              <a:gd name="connsiteX249" fmla="*/ 8499234 w 17198836"/>
              <a:gd name="connsiteY249" fmla="*/ 219127 h 369690"/>
              <a:gd name="connsiteX250" fmla="*/ 8494606 w 17198836"/>
              <a:gd name="connsiteY250" fmla="*/ 270645 h 369690"/>
              <a:gd name="connsiteX251" fmla="*/ 8500931 w 17198836"/>
              <a:gd name="connsiteY251" fmla="*/ 261060 h 369690"/>
              <a:gd name="connsiteX252" fmla="*/ 8538886 w 17198836"/>
              <a:gd name="connsiteY252" fmla="*/ 243840 h 369690"/>
              <a:gd name="connsiteX253" fmla="*/ 8558538 w 17198836"/>
              <a:gd name="connsiteY253" fmla="*/ 248292 h 369690"/>
              <a:gd name="connsiteX254" fmla="*/ 8576229 w 17198836"/>
              <a:gd name="connsiteY254" fmla="*/ 260634 h 369690"/>
              <a:gd name="connsiteX255" fmla="*/ 8572500 w 17198836"/>
              <a:gd name="connsiteY255" fmla="*/ 219127 h 369690"/>
              <a:gd name="connsiteX256" fmla="*/ 8670008 w 17198836"/>
              <a:gd name="connsiteY256" fmla="*/ 0 h 369690"/>
              <a:gd name="connsiteX257" fmla="*/ 8767516 w 17198836"/>
              <a:gd name="connsiteY257" fmla="*/ 219127 h 369690"/>
              <a:gd name="connsiteX258" fmla="*/ 8762888 w 17198836"/>
              <a:gd name="connsiteY258" fmla="*/ 270645 h 369690"/>
              <a:gd name="connsiteX259" fmla="*/ 8769214 w 17198836"/>
              <a:gd name="connsiteY259" fmla="*/ 261060 h 369690"/>
              <a:gd name="connsiteX260" fmla="*/ 8807168 w 17198836"/>
              <a:gd name="connsiteY260" fmla="*/ 243840 h 369690"/>
              <a:gd name="connsiteX261" fmla="*/ 8826819 w 17198836"/>
              <a:gd name="connsiteY261" fmla="*/ 248292 h 369690"/>
              <a:gd name="connsiteX262" fmla="*/ 8844080 w 17198836"/>
              <a:gd name="connsiteY262" fmla="*/ 260333 h 369690"/>
              <a:gd name="connsiteX263" fmla="*/ 8840378 w 17198836"/>
              <a:gd name="connsiteY263" fmla="*/ 219127 h 369690"/>
              <a:gd name="connsiteX264" fmla="*/ 8937886 w 17198836"/>
              <a:gd name="connsiteY264" fmla="*/ 0 h 369690"/>
              <a:gd name="connsiteX265" fmla="*/ 9035394 w 17198836"/>
              <a:gd name="connsiteY265" fmla="*/ 219127 h 369690"/>
              <a:gd name="connsiteX266" fmla="*/ 9030766 w 17198836"/>
              <a:gd name="connsiteY266" fmla="*/ 270645 h 369690"/>
              <a:gd name="connsiteX267" fmla="*/ 9037092 w 17198836"/>
              <a:gd name="connsiteY267" fmla="*/ 261060 h 369690"/>
              <a:gd name="connsiteX268" fmla="*/ 9075046 w 17198836"/>
              <a:gd name="connsiteY268" fmla="*/ 243840 h 369690"/>
              <a:gd name="connsiteX269" fmla="*/ 9094697 w 17198836"/>
              <a:gd name="connsiteY269" fmla="*/ 248292 h 369690"/>
              <a:gd name="connsiteX270" fmla="*/ 9111959 w 17198836"/>
              <a:gd name="connsiteY270" fmla="*/ 260334 h 369690"/>
              <a:gd name="connsiteX271" fmla="*/ 9108257 w 17198836"/>
              <a:gd name="connsiteY271" fmla="*/ 219127 h 369690"/>
              <a:gd name="connsiteX272" fmla="*/ 9205765 w 17198836"/>
              <a:gd name="connsiteY272" fmla="*/ 0 h 369690"/>
              <a:gd name="connsiteX273" fmla="*/ 9303273 w 17198836"/>
              <a:gd name="connsiteY273" fmla="*/ 219127 h 369690"/>
              <a:gd name="connsiteX274" fmla="*/ 9298645 w 17198836"/>
              <a:gd name="connsiteY274" fmla="*/ 270645 h 369690"/>
              <a:gd name="connsiteX275" fmla="*/ 9304971 w 17198836"/>
              <a:gd name="connsiteY275" fmla="*/ 261060 h 369690"/>
              <a:gd name="connsiteX276" fmla="*/ 9342925 w 17198836"/>
              <a:gd name="connsiteY276" fmla="*/ 243840 h 369690"/>
              <a:gd name="connsiteX277" fmla="*/ 9362576 w 17198836"/>
              <a:gd name="connsiteY277" fmla="*/ 248292 h 369690"/>
              <a:gd name="connsiteX278" fmla="*/ 9379837 w 17198836"/>
              <a:gd name="connsiteY278" fmla="*/ 260333 h 369690"/>
              <a:gd name="connsiteX279" fmla="*/ 9376135 w 17198836"/>
              <a:gd name="connsiteY279" fmla="*/ 219127 h 369690"/>
              <a:gd name="connsiteX280" fmla="*/ 9473643 w 17198836"/>
              <a:gd name="connsiteY280" fmla="*/ 0 h 369690"/>
              <a:gd name="connsiteX281" fmla="*/ 9571151 w 17198836"/>
              <a:gd name="connsiteY281" fmla="*/ 219127 h 369690"/>
              <a:gd name="connsiteX282" fmla="*/ 9566523 w 17198836"/>
              <a:gd name="connsiteY282" fmla="*/ 270645 h 369690"/>
              <a:gd name="connsiteX283" fmla="*/ 9572849 w 17198836"/>
              <a:gd name="connsiteY283" fmla="*/ 261060 h 369690"/>
              <a:gd name="connsiteX284" fmla="*/ 9610803 w 17198836"/>
              <a:gd name="connsiteY284" fmla="*/ 243840 h 369690"/>
              <a:gd name="connsiteX285" fmla="*/ 9630454 w 17198836"/>
              <a:gd name="connsiteY285" fmla="*/ 248292 h 369690"/>
              <a:gd name="connsiteX286" fmla="*/ 9647715 w 17198836"/>
              <a:gd name="connsiteY286" fmla="*/ 260333 h 369690"/>
              <a:gd name="connsiteX287" fmla="*/ 9644013 w 17198836"/>
              <a:gd name="connsiteY287" fmla="*/ 219127 h 369690"/>
              <a:gd name="connsiteX288" fmla="*/ 9741521 w 17198836"/>
              <a:gd name="connsiteY288" fmla="*/ 0 h 369690"/>
              <a:gd name="connsiteX289" fmla="*/ 9839029 w 17198836"/>
              <a:gd name="connsiteY289" fmla="*/ 219127 h 369690"/>
              <a:gd name="connsiteX290" fmla="*/ 9834401 w 17198836"/>
              <a:gd name="connsiteY290" fmla="*/ 270645 h 369690"/>
              <a:gd name="connsiteX291" fmla="*/ 9840727 w 17198836"/>
              <a:gd name="connsiteY291" fmla="*/ 261060 h 369690"/>
              <a:gd name="connsiteX292" fmla="*/ 9878681 w 17198836"/>
              <a:gd name="connsiteY292" fmla="*/ 243840 h 369690"/>
              <a:gd name="connsiteX293" fmla="*/ 9898332 w 17198836"/>
              <a:gd name="connsiteY293" fmla="*/ 248292 h 369690"/>
              <a:gd name="connsiteX294" fmla="*/ 9915594 w 17198836"/>
              <a:gd name="connsiteY294" fmla="*/ 260334 h 369690"/>
              <a:gd name="connsiteX295" fmla="*/ 9911892 w 17198836"/>
              <a:gd name="connsiteY295" fmla="*/ 219127 h 369690"/>
              <a:gd name="connsiteX296" fmla="*/ 10009399 w 17198836"/>
              <a:gd name="connsiteY296" fmla="*/ 0 h 369690"/>
              <a:gd name="connsiteX297" fmla="*/ 10106907 w 17198836"/>
              <a:gd name="connsiteY297" fmla="*/ 219127 h 369690"/>
              <a:gd name="connsiteX298" fmla="*/ 10102279 w 17198836"/>
              <a:gd name="connsiteY298" fmla="*/ 270645 h 369690"/>
              <a:gd name="connsiteX299" fmla="*/ 10108605 w 17198836"/>
              <a:gd name="connsiteY299" fmla="*/ 261060 h 369690"/>
              <a:gd name="connsiteX300" fmla="*/ 10146559 w 17198836"/>
              <a:gd name="connsiteY300" fmla="*/ 243840 h 369690"/>
              <a:gd name="connsiteX301" fmla="*/ 10166210 w 17198836"/>
              <a:gd name="connsiteY301" fmla="*/ 248292 h 369690"/>
              <a:gd name="connsiteX302" fmla="*/ 10183471 w 17198836"/>
              <a:gd name="connsiteY302" fmla="*/ 260333 h 369690"/>
              <a:gd name="connsiteX303" fmla="*/ 10179769 w 17198836"/>
              <a:gd name="connsiteY303" fmla="*/ 219127 h 369690"/>
              <a:gd name="connsiteX304" fmla="*/ 10277276 w 17198836"/>
              <a:gd name="connsiteY304" fmla="*/ 0 h 369690"/>
              <a:gd name="connsiteX305" fmla="*/ 10374785 w 17198836"/>
              <a:gd name="connsiteY305" fmla="*/ 219127 h 369690"/>
              <a:gd name="connsiteX306" fmla="*/ 10370157 w 17198836"/>
              <a:gd name="connsiteY306" fmla="*/ 270644 h 369690"/>
              <a:gd name="connsiteX307" fmla="*/ 10376482 w 17198836"/>
              <a:gd name="connsiteY307" fmla="*/ 261060 h 369690"/>
              <a:gd name="connsiteX308" fmla="*/ 10414436 w 17198836"/>
              <a:gd name="connsiteY308" fmla="*/ 243840 h 369690"/>
              <a:gd name="connsiteX309" fmla="*/ 10434088 w 17198836"/>
              <a:gd name="connsiteY309" fmla="*/ 248292 h 369690"/>
              <a:gd name="connsiteX310" fmla="*/ 10451349 w 17198836"/>
              <a:gd name="connsiteY310" fmla="*/ 260333 h 369690"/>
              <a:gd name="connsiteX311" fmla="*/ 10447647 w 17198836"/>
              <a:gd name="connsiteY311" fmla="*/ 219127 h 369690"/>
              <a:gd name="connsiteX312" fmla="*/ 10545155 w 17198836"/>
              <a:gd name="connsiteY312" fmla="*/ 0 h 369690"/>
              <a:gd name="connsiteX313" fmla="*/ 10642663 w 17198836"/>
              <a:gd name="connsiteY313" fmla="*/ 219127 h 369690"/>
              <a:gd name="connsiteX314" fmla="*/ 10638035 w 17198836"/>
              <a:gd name="connsiteY314" fmla="*/ 270645 h 369690"/>
              <a:gd name="connsiteX315" fmla="*/ 10644361 w 17198836"/>
              <a:gd name="connsiteY315" fmla="*/ 261060 h 369690"/>
              <a:gd name="connsiteX316" fmla="*/ 10682315 w 17198836"/>
              <a:gd name="connsiteY316" fmla="*/ 243840 h 369690"/>
              <a:gd name="connsiteX317" fmla="*/ 10701966 w 17198836"/>
              <a:gd name="connsiteY317" fmla="*/ 248292 h 369690"/>
              <a:gd name="connsiteX318" fmla="*/ 10719228 w 17198836"/>
              <a:gd name="connsiteY318" fmla="*/ 260334 h 369690"/>
              <a:gd name="connsiteX319" fmla="*/ 10715526 w 17198836"/>
              <a:gd name="connsiteY319" fmla="*/ 219127 h 369690"/>
              <a:gd name="connsiteX320" fmla="*/ 10813034 w 17198836"/>
              <a:gd name="connsiteY320" fmla="*/ 0 h 369690"/>
              <a:gd name="connsiteX321" fmla="*/ 10910541 w 17198836"/>
              <a:gd name="connsiteY321" fmla="*/ 219127 h 369690"/>
              <a:gd name="connsiteX322" fmla="*/ 10905913 w 17198836"/>
              <a:gd name="connsiteY322" fmla="*/ 270646 h 369690"/>
              <a:gd name="connsiteX323" fmla="*/ 10912240 w 17198836"/>
              <a:gd name="connsiteY323" fmla="*/ 261060 h 369690"/>
              <a:gd name="connsiteX324" fmla="*/ 10950194 w 17198836"/>
              <a:gd name="connsiteY324" fmla="*/ 243840 h 369690"/>
              <a:gd name="connsiteX325" fmla="*/ 10969845 w 17198836"/>
              <a:gd name="connsiteY325" fmla="*/ 248292 h 369690"/>
              <a:gd name="connsiteX326" fmla="*/ 10987106 w 17198836"/>
              <a:gd name="connsiteY326" fmla="*/ 260333 h 369690"/>
              <a:gd name="connsiteX327" fmla="*/ 10983404 w 17198836"/>
              <a:gd name="connsiteY327" fmla="*/ 219127 h 369690"/>
              <a:gd name="connsiteX328" fmla="*/ 11080912 w 17198836"/>
              <a:gd name="connsiteY328" fmla="*/ 0 h 369690"/>
              <a:gd name="connsiteX329" fmla="*/ 11178421 w 17198836"/>
              <a:gd name="connsiteY329" fmla="*/ 219127 h 369690"/>
              <a:gd name="connsiteX330" fmla="*/ 11173793 w 17198836"/>
              <a:gd name="connsiteY330" fmla="*/ 270643 h 369690"/>
              <a:gd name="connsiteX331" fmla="*/ 11180118 w 17198836"/>
              <a:gd name="connsiteY331" fmla="*/ 261060 h 369690"/>
              <a:gd name="connsiteX332" fmla="*/ 11218072 w 17198836"/>
              <a:gd name="connsiteY332" fmla="*/ 243840 h 369690"/>
              <a:gd name="connsiteX333" fmla="*/ 11237723 w 17198836"/>
              <a:gd name="connsiteY333" fmla="*/ 248292 h 369690"/>
              <a:gd name="connsiteX334" fmla="*/ 11254984 w 17198836"/>
              <a:gd name="connsiteY334" fmla="*/ 260333 h 369690"/>
              <a:gd name="connsiteX335" fmla="*/ 11251282 w 17198836"/>
              <a:gd name="connsiteY335" fmla="*/ 219127 h 369690"/>
              <a:gd name="connsiteX336" fmla="*/ 11348791 w 17198836"/>
              <a:gd name="connsiteY336" fmla="*/ 0 h 369690"/>
              <a:gd name="connsiteX337" fmla="*/ 11446298 w 17198836"/>
              <a:gd name="connsiteY337" fmla="*/ 219127 h 369690"/>
              <a:gd name="connsiteX338" fmla="*/ 11441670 w 17198836"/>
              <a:gd name="connsiteY338" fmla="*/ 270646 h 369690"/>
              <a:gd name="connsiteX339" fmla="*/ 11447996 w 17198836"/>
              <a:gd name="connsiteY339" fmla="*/ 261060 h 369690"/>
              <a:gd name="connsiteX340" fmla="*/ 11485951 w 17198836"/>
              <a:gd name="connsiteY340" fmla="*/ 243840 h 369690"/>
              <a:gd name="connsiteX341" fmla="*/ 11505602 w 17198836"/>
              <a:gd name="connsiteY341" fmla="*/ 248292 h 369690"/>
              <a:gd name="connsiteX342" fmla="*/ 11522863 w 17198836"/>
              <a:gd name="connsiteY342" fmla="*/ 260334 h 369690"/>
              <a:gd name="connsiteX343" fmla="*/ 11519161 w 17198836"/>
              <a:gd name="connsiteY343" fmla="*/ 219127 h 369690"/>
              <a:gd name="connsiteX344" fmla="*/ 11616669 w 17198836"/>
              <a:gd name="connsiteY344" fmla="*/ 0 h 369690"/>
              <a:gd name="connsiteX345" fmla="*/ 11714177 w 17198836"/>
              <a:gd name="connsiteY345" fmla="*/ 219127 h 369690"/>
              <a:gd name="connsiteX346" fmla="*/ 11709549 w 17198836"/>
              <a:gd name="connsiteY346" fmla="*/ 270645 h 369690"/>
              <a:gd name="connsiteX347" fmla="*/ 11715875 w 17198836"/>
              <a:gd name="connsiteY347" fmla="*/ 261060 h 369690"/>
              <a:gd name="connsiteX348" fmla="*/ 11753829 w 17198836"/>
              <a:gd name="connsiteY348" fmla="*/ 243840 h 369690"/>
              <a:gd name="connsiteX349" fmla="*/ 11773480 w 17198836"/>
              <a:gd name="connsiteY349" fmla="*/ 248292 h 369690"/>
              <a:gd name="connsiteX350" fmla="*/ 11790741 w 17198836"/>
              <a:gd name="connsiteY350" fmla="*/ 260333 h 369690"/>
              <a:gd name="connsiteX351" fmla="*/ 11787039 w 17198836"/>
              <a:gd name="connsiteY351" fmla="*/ 219127 h 369690"/>
              <a:gd name="connsiteX352" fmla="*/ 11884547 w 17198836"/>
              <a:gd name="connsiteY352" fmla="*/ 0 h 369690"/>
              <a:gd name="connsiteX353" fmla="*/ 11982055 w 17198836"/>
              <a:gd name="connsiteY353" fmla="*/ 219127 h 369690"/>
              <a:gd name="connsiteX354" fmla="*/ 11977427 w 17198836"/>
              <a:gd name="connsiteY354" fmla="*/ 270645 h 369690"/>
              <a:gd name="connsiteX355" fmla="*/ 11983753 w 17198836"/>
              <a:gd name="connsiteY355" fmla="*/ 261060 h 369690"/>
              <a:gd name="connsiteX356" fmla="*/ 12021707 w 17198836"/>
              <a:gd name="connsiteY356" fmla="*/ 243840 h 369690"/>
              <a:gd name="connsiteX357" fmla="*/ 12041358 w 17198836"/>
              <a:gd name="connsiteY357" fmla="*/ 248292 h 369690"/>
              <a:gd name="connsiteX358" fmla="*/ 12058618 w 17198836"/>
              <a:gd name="connsiteY358" fmla="*/ 260332 h 369690"/>
              <a:gd name="connsiteX359" fmla="*/ 12054916 w 17198836"/>
              <a:gd name="connsiteY359" fmla="*/ 219127 h 369690"/>
              <a:gd name="connsiteX360" fmla="*/ 12152424 w 17198836"/>
              <a:gd name="connsiteY360" fmla="*/ 0 h 369690"/>
              <a:gd name="connsiteX361" fmla="*/ 12249932 w 17198836"/>
              <a:gd name="connsiteY361" fmla="*/ 219127 h 369690"/>
              <a:gd name="connsiteX362" fmla="*/ 12245304 w 17198836"/>
              <a:gd name="connsiteY362" fmla="*/ 270645 h 369690"/>
              <a:gd name="connsiteX363" fmla="*/ 12251630 w 17198836"/>
              <a:gd name="connsiteY363" fmla="*/ 261060 h 369690"/>
              <a:gd name="connsiteX364" fmla="*/ 12289584 w 17198836"/>
              <a:gd name="connsiteY364" fmla="*/ 243840 h 369690"/>
              <a:gd name="connsiteX365" fmla="*/ 12309236 w 17198836"/>
              <a:gd name="connsiteY365" fmla="*/ 248292 h 369690"/>
              <a:gd name="connsiteX366" fmla="*/ 12326496 w 17198836"/>
              <a:gd name="connsiteY366" fmla="*/ 260333 h 369690"/>
              <a:gd name="connsiteX367" fmla="*/ 12322794 w 17198836"/>
              <a:gd name="connsiteY367" fmla="*/ 219127 h 369690"/>
              <a:gd name="connsiteX368" fmla="*/ 12420302 w 17198836"/>
              <a:gd name="connsiteY368" fmla="*/ 0 h 369690"/>
              <a:gd name="connsiteX369" fmla="*/ 12517810 w 17198836"/>
              <a:gd name="connsiteY369" fmla="*/ 219127 h 369690"/>
              <a:gd name="connsiteX370" fmla="*/ 12513182 w 17198836"/>
              <a:gd name="connsiteY370" fmla="*/ 270645 h 369690"/>
              <a:gd name="connsiteX371" fmla="*/ 12519508 w 17198836"/>
              <a:gd name="connsiteY371" fmla="*/ 261060 h 369690"/>
              <a:gd name="connsiteX372" fmla="*/ 12557462 w 17198836"/>
              <a:gd name="connsiteY372" fmla="*/ 243840 h 369690"/>
              <a:gd name="connsiteX373" fmla="*/ 12577114 w 17198836"/>
              <a:gd name="connsiteY373" fmla="*/ 248292 h 369690"/>
              <a:gd name="connsiteX374" fmla="*/ 12594375 w 17198836"/>
              <a:gd name="connsiteY374" fmla="*/ 260334 h 369690"/>
              <a:gd name="connsiteX375" fmla="*/ 12590673 w 17198836"/>
              <a:gd name="connsiteY375" fmla="*/ 219127 h 369690"/>
              <a:gd name="connsiteX376" fmla="*/ 12688181 w 17198836"/>
              <a:gd name="connsiteY376" fmla="*/ 0 h 369690"/>
              <a:gd name="connsiteX377" fmla="*/ 12785689 w 17198836"/>
              <a:gd name="connsiteY377" fmla="*/ 219127 h 369690"/>
              <a:gd name="connsiteX378" fmla="*/ 12781061 w 17198836"/>
              <a:gd name="connsiteY378" fmla="*/ 270645 h 369690"/>
              <a:gd name="connsiteX379" fmla="*/ 12787387 w 17198836"/>
              <a:gd name="connsiteY379" fmla="*/ 261060 h 369690"/>
              <a:gd name="connsiteX380" fmla="*/ 12825341 w 17198836"/>
              <a:gd name="connsiteY380" fmla="*/ 243840 h 369690"/>
              <a:gd name="connsiteX381" fmla="*/ 12844993 w 17198836"/>
              <a:gd name="connsiteY381" fmla="*/ 248292 h 369690"/>
              <a:gd name="connsiteX382" fmla="*/ 12862253 w 17198836"/>
              <a:gd name="connsiteY382" fmla="*/ 260333 h 369690"/>
              <a:gd name="connsiteX383" fmla="*/ 12858551 w 17198836"/>
              <a:gd name="connsiteY383" fmla="*/ 219127 h 369690"/>
              <a:gd name="connsiteX384" fmla="*/ 12956059 w 17198836"/>
              <a:gd name="connsiteY384" fmla="*/ 0 h 369690"/>
              <a:gd name="connsiteX385" fmla="*/ 13053567 w 17198836"/>
              <a:gd name="connsiteY385" fmla="*/ 219127 h 369690"/>
              <a:gd name="connsiteX386" fmla="*/ 13048939 w 17198836"/>
              <a:gd name="connsiteY386" fmla="*/ 270645 h 369690"/>
              <a:gd name="connsiteX387" fmla="*/ 13055265 w 17198836"/>
              <a:gd name="connsiteY387" fmla="*/ 261060 h 369690"/>
              <a:gd name="connsiteX388" fmla="*/ 13093219 w 17198836"/>
              <a:gd name="connsiteY388" fmla="*/ 243840 h 369690"/>
              <a:gd name="connsiteX389" fmla="*/ 13112870 w 17198836"/>
              <a:gd name="connsiteY389" fmla="*/ 248292 h 369690"/>
              <a:gd name="connsiteX390" fmla="*/ 13130131 w 17198836"/>
              <a:gd name="connsiteY390" fmla="*/ 260333 h 369690"/>
              <a:gd name="connsiteX391" fmla="*/ 13126429 w 17198836"/>
              <a:gd name="connsiteY391" fmla="*/ 219127 h 369690"/>
              <a:gd name="connsiteX392" fmla="*/ 13223937 w 17198836"/>
              <a:gd name="connsiteY392" fmla="*/ 0 h 369690"/>
              <a:gd name="connsiteX393" fmla="*/ 13321445 w 17198836"/>
              <a:gd name="connsiteY393" fmla="*/ 219127 h 369690"/>
              <a:gd name="connsiteX394" fmla="*/ 13316817 w 17198836"/>
              <a:gd name="connsiteY394" fmla="*/ 270645 h 369690"/>
              <a:gd name="connsiteX395" fmla="*/ 13323143 w 17198836"/>
              <a:gd name="connsiteY395" fmla="*/ 261060 h 369690"/>
              <a:gd name="connsiteX396" fmla="*/ 13361097 w 17198836"/>
              <a:gd name="connsiteY396" fmla="*/ 243840 h 369690"/>
              <a:gd name="connsiteX397" fmla="*/ 13380748 w 17198836"/>
              <a:gd name="connsiteY397" fmla="*/ 248292 h 369690"/>
              <a:gd name="connsiteX398" fmla="*/ 13398010 w 17198836"/>
              <a:gd name="connsiteY398" fmla="*/ 260334 h 369690"/>
              <a:gd name="connsiteX399" fmla="*/ 13394308 w 17198836"/>
              <a:gd name="connsiteY399" fmla="*/ 219127 h 369690"/>
              <a:gd name="connsiteX400" fmla="*/ 13491816 w 17198836"/>
              <a:gd name="connsiteY400" fmla="*/ 0 h 369690"/>
              <a:gd name="connsiteX401" fmla="*/ 13589324 w 17198836"/>
              <a:gd name="connsiteY401" fmla="*/ 219127 h 369690"/>
              <a:gd name="connsiteX402" fmla="*/ 13584696 w 17198836"/>
              <a:gd name="connsiteY402" fmla="*/ 270645 h 369690"/>
              <a:gd name="connsiteX403" fmla="*/ 13591022 w 17198836"/>
              <a:gd name="connsiteY403" fmla="*/ 261060 h 369690"/>
              <a:gd name="connsiteX404" fmla="*/ 13628976 w 17198836"/>
              <a:gd name="connsiteY404" fmla="*/ 243840 h 369690"/>
              <a:gd name="connsiteX405" fmla="*/ 13648627 w 17198836"/>
              <a:gd name="connsiteY405" fmla="*/ 248292 h 369690"/>
              <a:gd name="connsiteX406" fmla="*/ 13665888 w 17198836"/>
              <a:gd name="connsiteY406" fmla="*/ 260333 h 369690"/>
              <a:gd name="connsiteX407" fmla="*/ 13662186 w 17198836"/>
              <a:gd name="connsiteY407" fmla="*/ 219127 h 369690"/>
              <a:gd name="connsiteX408" fmla="*/ 13759694 w 17198836"/>
              <a:gd name="connsiteY408" fmla="*/ 0 h 369690"/>
              <a:gd name="connsiteX409" fmla="*/ 13857202 w 17198836"/>
              <a:gd name="connsiteY409" fmla="*/ 219127 h 369690"/>
              <a:gd name="connsiteX410" fmla="*/ 13852574 w 17198836"/>
              <a:gd name="connsiteY410" fmla="*/ 270645 h 369690"/>
              <a:gd name="connsiteX411" fmla="*/ 13858900 w 17198836"/>
              <a:gd name="connsiteY411" fmla="*/ 261060 h 369690"/>
              <a:gd name="connsiteX412" fmla="*/ 13896854 w 17198836"/>
              <a:gd name="connsiteY412" fmla="*/ 243840 h 369690"/>
              <a:gd name="connsiteX413" fmla="*/ 13916505 w 17198836"/>
              <a:gd name="connsiteY413" fmla="*/ 248292 h 369690"/>
              <a:gd name="connsiteX414" fmla="*/ 13933766 w 17198836"/>
              <a:gd name="connsiteY414" fmla="*/ 260333 h 369690"/>
              <a:gd name="connsiteX415" fmla="*/ 13930064 w 17198836"/>
              <a:gd name="connsiteY415" fmla="*/ 219127 h 369690"/>
              <a:gd name="connsiteX416" fmla="*/ 14027572 w 17198836"/>
              <a:gd name="connsiteY416" fmla="*/ 0 h 369690"/>
              <a:gd name="connsiteX417" fmla="*/ 14125080 w 17198836"/>
              <a:gd name="connsiteY417" fmla="*/ 219127 h 369690"/>
              <a:gd name="connsiteX418" fmla="*/ 14120452 w 17198836"/>
              <a:gd name="connsiteY418" fmla="*/ 270645 h 369690"/>
              <a:gd name="connsiteX419" fmla="*/ 14126778 w 17198836"/>
              <a:gd name="connsiteY419" fmla="*/ 261060 h 369690"/>
              <a:gd name="connsiteX420" fmla="*/ 14164732 w 17198836"/>
              <a:gd name="connsiteY420" fmla="*/ 243840 h 369690"/>
              <a:gd name="connsiteX421" fmla="*/ 14184383 w 17198836"/>
              <a:gd name="connsiteY421" fmla="*/ 248292 h 369690"/>
              <a:gd name="connsiteX422" fmla="*/ 14201645 w 17198836"/>
              <a:gd name="connsiteY422" fmla="*/ 260334 h 369690"/>
              <a:gd name="connsiteX423" fmla="*/ 14197943 w 17198836"/>
              <a:gd name="connsiteY423" fmla="*/ 219127 h 369690"/>
              <a:gd name="connsiteX424" fmla="*/ 14295451 w 17198836"/>
              <a:gd name="connsiteY424" fmla="*/ 0 h 369690"/>
              <a:gd name="connsiteX425" fmla="*/ 14392959 w 17198836"/>
              <a:gd name="connsiteY425" fmla="*/ 219127 h 369690"/>
              <a:gd name="connsiteX426" fmla="*/ 14388331 w 17198836"/>
              <a:gd name="connsiteY426" fmla="*/ 270645 h 369690"/>
              <a:gd name="connsiteX427" fmla="*/ 14394657 w 17198836"/>
              <a:gd name="connsiteY427" fmla="*/ 261060 h 369690"/>
              <a:gd name="connsiteX428" fmla="*/ 14432611 w 17198836"/>
              <a:gd name="connsiteY428" fmla="*/ 243840 h 369690"/>
              <a:gd name="connsiteX429" fmla="*/ 14452262 w 17198836"/>
              <a:gd name="connsiteY429" fmla="*/ 248292 h 369690"/>
              <a:gd name="connsiteX430" fmla="*/ 14469523 w 17198836"/>
              <a:gd name="connsiteY430" fmla="*/ 260333 h 369690"/>
              <a:gd name="connsiteX431" fmla="*/ 14465821 w 17198836"/>
              <a:gd name="connsiteY431" fmla="*/ 219127 h 369690"/>
              <a:gd name="connsiteX432" fmla="*/ 14563329 w 17198836"/>
              <a:gd name="connsiteY432" fmla="*/ 0 h 369690"/>
              <a:gd name="connsiteX433" fmla="*/ 14660837 w 17198836"/>
              <a:gd name="connsiteY433" fmla="*/ 219127 h 369690"/>
              <a:gd name="connsiteX434" fmla="*/ 14656209 w 17198836"/>
              <a:gd name="connsiteY434" fmla="*/ 270645 h 369690"/>
              <a:gd name="connsiteX435" fmla="*/ 14662535 w 17198836"/>
              <a:gd name="connsiteY435" fmla="*/ 261060 h 369690"/>
              <a:gd name="connsiteX436" fmla="*/ 14700489 w 17198836"/>
              <a:gd name="connsiteY436" fmla="*/ 243840 h 369690"/>
              <a:gd name="connsiteX437" fmla="*/ 14720140 w 17198836"/>
              <a:gd name="connsiteY437" fmla="*/ 248292 h 369690"/>
              <a:gd name="connsiteX438" fmla="*/ 14737401 w 17198836"/>
              <a:gd name="connsiteY438" fmla="*/ 260333 h 369690"/>
              <a:gd name="connsiteX439" fmla="*/ 14733699 w 17198836"/>
              <a:gd name="connsiteY439" fmla="*/ 219127 h 369690"/>
              <a:gd name="connsiteX440" fmla="*/ 14831207 w 17198836"/>
              <a:gd name="connsiteY440" fmla="*/ 0 h 369690"/>
              <a:gd name="connsiteX441" fmla="*/ 14928715 w 17198836"/>
              <a:gd name="connsiteY441" fmla="*/ 219127 h 369690"/>
              <a:gd name="connsiteX442" fmla="*/ 14924087 w 17198836"/>
              <a:gd name="connsiteY442" fmla="*/ 270645 h 369690"/>
              <a:gd name="connsiteX443" fmla="*/ 14930413 w 17198836"/>
              <a:gd name="connsiteY443" fmla="*/ 261060 h 369690"/>
              <a:gd name="connsiteX444" fmla="*/ 14968367 w 17198836"/>
              <a:gd name="connsiteY444" fmla="*/ 243840 h 369690"/>
              <a:gd name="connsiteX445" fmla="*/ 14988018 w 17198836"/>
              <a:gd name="connsiteY445" fmla="*/ 248292 h 369690"/>
              <a:gd name="connsiteX446" fmla="*/ 15005280 w 17198836"/>
              <a:gd name="connsiteY446" fmla="*/ 260334 h 369690"/>
              <a:gd name="connsiteX447" fmla="*/ 15001578 w 17198836"/>
              <a:gd name="connsiteY447" fmla="*/ 219127 h 369690"/>
              <a:gd name="connsiteX448" fmla="*/ 15099086 w 17198836"/>
              <a:gd name="connsiteY448" fmla="*/ 0 h 369690"/>
              <a:gd name="connsiteX449" fmla="*/ 15196594 w 17198836"/>
              <a:gd name="connsiteY449" fmla="*/ 219127 h 369690"/>
              <a:gd name="connsiteX450" fmla="*/ 15191966 w 17198836"/>
              <a:gd name="connsiteY450" fmla="*/ 270645 h 369690"/>
              <a:gd name="connsiteX451" fmla="*/ 15198292 w 17198836"/>
              <a:gd name="connsiteY451" fmla="*/ 261060 h 369690"/>
              <a:gd name="connsiteX452" fmla="*/ 15236246 w 17198836"/>
              <a:gd name="connsiteY452" fmla="*/ 243840 h 369690"/>
              <a:gd name="connsiteX453" fmla="*/ 15255897 w 17198836"/>
              <a:gd name="connsiteY453" fmla="*/ 248292 h 369690"/>
              <a:gd name="connsiteX454" fmla="*/ 15273158 w 17198836"/>
              <a:gd name="connsiteY454" fmla="*/ 260333 h 369690"/>
              <a:gd name="connsiteX455" fmla="*/ 15269456 w 17198836"/>
              <a:gd name="connsiteY455" fmla="*/ 219127 h 369690"/>
              <a:gd name="connsiteX456" fmla="*/ 15366964 w 17198836"/>
              <a:gd name="connsiteY456" fmla="*/ 0 h 369690"/>
              <a:gd name="connsiteX457" fmla="*/ 15464472 w 17198836"/>
              <a:gd name="connsiteY457" fmla="*/ 219127 h 369690"/>
              <a:gd name="connsiteX458" fmla="*/ 15459844 w 17198836"/>
              <a:gd name="connsiteY458" fmla="*/ 270645 h 369690"/>
              <a:gd name="connsiteX459" fmla="*/ 15466170 w 17198836"/>
              <a:gd name="connsiteY459" fmla="*/ 261060 h 369690"/>
              <a:gd name="connsiteX460" fmla="*/ 15504124 w 17198836"/>
              <a:gd name="connsiteY460" fmla="*/ 243840 h 369690"/>
              <a:gd name="connsiteX461" fmla="*/ 15523775 w 17198836"/>
              <a:gd name="connsiteY461" fmla="*/ 248292 h 369690"/>
              <a:gd name="connsiteX462" fmla="*/ 15541036 w 17198836"/>
              <a:gd name="connsiteY462" fmla="*/ 260333 h 369690"/>
              <a:gd name="connsiteX463" fmla="*/ 15537334 w 17198836"/>
              <a:gd name="connsiteY463" fmla="*/ 219127 h 369690"/>
              <a:gd name="connsiteX464" fmla="*/ 15634842 w 17198836"/>
              <a:gd name="connsiteY464" fmla="*/ 0 h 369690"/>
              <a:gd name="connsiteX465" fmla="*/ 15732350 w 17198836"/>
              <a:gd name="connsiteY465" fmla="*/ 219127 h 369690"/>
              <a:gd name="connsiteX466" fmla="*/ 15727722 w 17198836"/>
              <a:gd name="connsiteY466" fmla="*/ 270645 h 369690"/>
              <a:gd name="connsiteX467" fmla="*/ 15734048 w 17198836"/>
              <a:gd name="connsiteY467" fmla="*/ 261060 h 369690"/>
              <a:gd name="connsiteX468" fmla="*/ 15772002 w 17198836"/>
              <a:gd name="connsiteY468" fmla="*/ 243840 h 369690"/>
              <a:gd name="connsiteX469" fmla="*/ 15791653 w 17198836"/>
              <a:gd name="connsiteY469" fmla="*/ 248292 h 369690"/>
              <a:gd name="connsiteX470" fmla="*/ 15808915 w 17198836"/>
              <a:gd name="connsiteY470" fmla="*/ 260334 h 369690"/>
              <a:gd name="connsiteX471" fmla="*/ 15805213 w 17198836"/>
              <a:gd name="connsiteY471" fmla="*/ 219127 h 369690"/>
              <a:gd name="connsiteX472" fmla="*/ 15902721 w 17198836"/>
              <a:gd name="connsiteY472" fmla="*/ 0 h 369690"/>
              <a:gd name="connsiteX473" fmla="*/ 16000229 w 17198836"/>
              <a:gd name="connsiteY473" fmla="*/ 219127 h 369690"/>
              <a:gd name="connsiteX474" fmla="*/ 15995601 w 17198836"/>
              <a:gd name="connsiteY474" fmla="*/ 270645 h 369690"/>
              <a:gd name="connsiteX475" fmla="*/ 16001927 w 17198836"/>
              <a:gd name="connsiteY475" fmla="*/ 261060 h 369690"/>
              <a:gd name="connsiteX476" fmla="*/ 16039881 w 17198836"/>
              <a:gd name="connsiteY476" fmla="*/ 243840 h 369690"/>
              <a:gd name="connsiteX477" fmla="*/ 16059532 w 17198836"/>
              <a:gd name="connsiteY477" fmla="*/ 248292 h 369690"/>
              <a:gd name="connsiteX478" fmla="*/ 16076794 w 17198836"/>
              <a:gd name="connsiteY478" fmla="*/ 260333 h 369690"/>
              <a:gd name="connsiteX479" fmla="*/ 16073090 w 17198836"/>
              <a:gd name="connsiteY479" fmla="*/ 219127 h 369690"/>
              <a:gd name="connsiteX480" fmla="*/ 16170598 w 17198836"/>
              <a:gd name="connsiteY480" fmla="*/ 0 h 369690"/>
              <a:gd name="connsiteX481" fmla="*/ 16268106 w 17198836"/>
              <a:gd name="connsiteY481" fmla="*/ 219127 h 369690"/>
              <a:gd name="connsiteX482" fmla="*/ 16263478 w 17198836"/>
              <a:gd name="connsiteY482" fmla="*/ 270645 h 369690"/>
              <a:gd name="connsiteX483" fmla="*/ 16269806 w 17198836"/>
              <a:gd name="connsiteY483" fmla="*/ 261060 h 369690"/>
              <a:gd name="connsiteX484" fmla="*/ 16307758 w 17198836"/>
              <a:gd name="connsiteY484" fmla="*/ 243840 h 369690"/>
              <a:gd name="connsiteX485" fmla="*/ 16327410 w 17198836"/>
              <a:gd name="connsiteY485" fmla="*/ 248292 h 369690"/>
              <a:gd name="connsiteX486" fmla="*/ 16344670 w 17198836"/>
              <a:gd name="connsiteY486" fmla="*/ 260333 h 369690"/>
              <a:gd name="connsiteX487" fmla="*/ 16340970 w 17198836"/>
              <a:gd name="connsiteY487" fmla="*/ 219127 h 369690"/>
              <a:gd name="connsiteX488" fmla="*/ 16438478 w 17198836"/>
              <a:gd name="connsiteY488" fmla="*/ 0 h 369690"/>
              <a:gd name="connsiteX489" fmla="*/ 16535986 w 17198836"/>
              <a:gd name="connsiteY489" fmla="*/ 219127 h 369690"/>
              <a:gd name="connsiteX490" fmla="*/ 16531358 w 17198836"/>
              <a:gd name="connsiteY490" fmla="*/ 270645 h 369690"/>
              <a:gd name="connsiteX491" fmla="*/ 16537682 w 17198836"/>
              <a:gd name="connsiteY491" fmla="*/ 261060 h 369690"/>
              <a:gd name="connsiteX492" fmla="*/ 16575638 w 17198836"/>
              <a:gd name="connsiteY492" fmla="*/ 243840 h 369690"/>
              <a:gd name="connsiteX493" fmla="*/ 16595288 w 17198836"/>
              <a:gd name="connsiteY493" fmla="*/ 248292 h 369690"/>
              <a:gd name="connsiteX494" fmla="*/ 16612550 w 17198836"/>
              <a:gd name="connsiteY494" fmla="*/ 260334 h 369690"/>
              <a:gd name="connsiteX495" fmla="*/ 16608848 w 17198836"/>
              <a:gd name="connsiteY495" fmla="*/ 219127 h 369690"/>
              <a:gd name="connsiteX496" fmla="*/ 16706356 w 17198836"/>
              <a:gd name="connsiteY496" fmla="*/ 0 h 369690"/>
              <a:gd name="connsiteX497" fmla="*/ 16803864 w 17198836"/>
              <a:gd name="connsiteY497" fmla="*/ 219127 h 369690"/>
              <a:gd name="connsiteX498" fmla="*/ 16799236 w 17198836"/>
              <a:gd name="connsiteY498" fmla="*/ 270645 h 369690"/>
              <a:gd name="connsiteX499" fmla="*/ 16805562 w 17198836"/>
              <a:gd name="connsiteY499" fmla="*/ 261060 h 369690"/>
              <a:gd name="connsiteX500" fmla="*/ 16843516 w 17198836"/>
              <a:gd name="connsiteY500" fmla="*/ 243840 h 369690"/>
              <a:gd name="connsiteX501" fmla="*/ 16863166 w 17198836"/>
              <a:gd name="connsiteY501" fmla="*/ 248292 h 369690"/>
              <a:gd name="connsiteX502" fmla="*/ 16880418 w 17198836"/>
              <a:gd name="connsiteY502" fmla="*/ 260327 h 369690"/>
              <a:gd name="connsiteX503" fmla="*/ 16876718 w 17198836"/>
              <a:gd name="connsiteY503" fmla="*/ 219127 h 369690"/>
              <a:gd name="connsiteX504" fmla="*/ 16974226 w 17198836"/>
              <a:gd name="connsiteY504" fmla="*/ 0 h 369690"/>
              <a:gd name="connsiteX505" fmla="*/ 17071734 w 17198836"/>
              <a:gd name="connsiteY505" fmla="*/ 219127 h 369690"/>
              <a:gd name="connsiteX506" fmla="*/ 17067106 w 17198836"/>
              <a:gd name="connsiteY506" fmla="*/ 270645 h 369690"/>
              <a:gd name="connsiteX507" fmla="*/ 17073430 w 17198836"/>
              <a:gd name="connsiteY507" fmla="*/ 261060 h 369690"/>
              <a:gd name="connsiteX508" fmla="*/ 17111386 w 17198836"/>
              <a:gd name="connsiteY508" fmla="*/ 243840 h 369690"/>
              <a:gd name="connsiteX509" fmla="*/ 17180334 w 17198836"/>
              <a:gd name="connsiteY509" fmla="*/ 308021 h 369690"/>
              <a:gd name="connsiteX510" fmla="*/ 17198836 w 17198836"/>
              <a:gd name="connsiteY510" fmla="*/ 369690 h 369690"/>
              <a:gd name="connsiteX511" fmla="*/ 27245 w 17198836"/>
              <a:gd name="connsiteY511" fmla="*/ 369690 h 369690"/>
              <a:gd name="connsiteX512" fmla="*/ 7663 w 17198836"/>
              <a:gd name="connsiteY512" fmla="*/ 304422 h 369690"/>
              <a:gd name="connsiteX513" fmla="*/ 0 w 17198836"/>
              <a:gd name="connsiteY513" fmla="*/ 219127 h 369690"/>
              <a:gd name="connsiteX514" fmla="*/ 97508 w 17198836"/>
              <a:gd name="connsiteY514" fmla="*/ 0 h 369690"/>
              <a:gd name="connsiteX0" fmla="*/ 97508 w 17198836"/>
              <a:gd name="connsiteY0" fmla="*/ 0 h 369690"/>
              <a:gd name="connsiteX1" fmla="*/ 190388 w 17198836"/>
              <a:gd name="connsiteY1" fmla="*/ 270645 h 369690"/>
              <a:gd name="connsiteX2" fmla="*/ 196714 w 17198836"/>
              <a:gd name="connsiteY2" fmla="*/ 261060 h 369690"/>
              <a:gd name="connsiteX3" fmla="*/ 234668 w 17198836"/>
              <a:gd name="connsiteY3" fmla="*/ 243840 h 369690"/>
              <a:gd name="connsiteX4" fmla="*/ 254319 w 17198836"/>
              <a:gd name="connsiteY4" fmla="*/ 248292 h 369690"/>
              <a:gd name="connsiteX5" fmla="*/ 271580 w 17198836"/>
              <a:gd name="connsiteY5" fmla="*/ 260333 h 369690"/>
              <a:gd name="connsiteX6" fmla="*/ 267878 w 17198836"/>
              <a:gd name="connsiteY6" fmla="*/ 219127 h 369690"/>
              <a:gd name="connsiteX7" fmla="*/ 365386 w 17198836"/>
              <a:gd name="connsiteY7" fmla="*/ 0 h 369690"/>
              <a:gd name="connsiteX8" fmla="*/ 462894 w 17198836"/>
              <a:gd name="connsiteY8" fmla="*/ 219127 h 369690"/>
              <a:gd name="connsiteX9" fmla="*/ 458266 w 17198836"/>
              <a:gd name="connsiteY9" fmla="*/ 270645 h 369690"/>
              <a:gd name="connsiteX10" fmla="*/ 464592 w 17198836"/>
              <a:gd name="connsiteY10" fmla="*/ 261060 h 369690"/>
              <a:gd name="connsiteX11" fmla="*/ 502546 w 17198836"/>
              <a:gd name="connsiteY11" fmla="*/ 243840 h 369690"/>
              <a:gd name="connsiteX12" fmla="*/ 522197 w 17198836"/>
              <a:gd name="connsiteY12" fmla="*/ 248292 h 369690"/>
              <a:gd name="connsiteX13" fmla="*/ 539459 w 17198836"/>
              <a:gd name="connsiteY13" fmla="*/ 260334 h 369690"/>
              <a:gd name="connsiteX14" fmla="*/ 535757 w 17198836"/>
              <a:gd name="connsiteY14" fmla="*/ 219127 h 369690"/>
              <a:gd name="connsiteX15" fmla="*/ 633265 w 17198836"/>
              <a:gd name="connsiteY15" fmla="*/ 0 h 369690"/>
              <a:gd name="connsiteX16" fmla="*/ 730773 w 17198836"/>
              <a:gd name="connsiteY16" fmla="*/ 219127 h 369690"/>
              <a:gd name="connsiteX17" fmla="*/ 726145 w 17198836"/>
              <a:gd name="connsiteY17" fmla="*/ 270645 h 369690"/>
              <a:gd name="connsiteX18" fmla="*/ 732471 w 17198836"/>
              <a:gd name="connsiteY18" fmla="*/ 261060 h 369690"/>
              <a:gd name="connsiteX19" fmla="*/ 770425 w 17198836"/>
              <a:gd name="connsiteY19" fmla="*/ 243840 h 369690"/>
              <a:gd name="connsiteX20" fmla="*/ 790076 w 17198836"/>
              <a:gd name="connsiteY20" fmla="*/ 248292 h 369690"/>
              <a:gd name="connsiteX21" fmla="*/ 807337 w 17198836"/>
              <a:gd name="connsiteY21" fmla="*/ 260333 h 369690"/>
              <a:gd name="connsiteX22" fmla="*/ 803635 w 17198836"/>
              <a:gd name="connsiteY22" fmla="*/ 219127 h 369690"/>
              <a:gd name="connsiteX23" fmla="*/ 901143 w 17198836"/>
              <a:gd name="connsiteY23" fmla="*/ 0 h 369690"/>
              <a:gd name="connsiteX24" fmla="*/ 998651 w 17198836"/>
              <a:gd name="connsiteY24" fmla="*/ 219127 h 369690"/>
              <a:gd name="connsiteX25" fmla="*/ 994023 w 17198836"/>
              <a:gd name="connsiteY25" fmla="*/ 270645 h 369690"/>
              <a:gd name="connsiteX26" fmla="*/ 1000349 w 17198836"/>
              <a:gd name="connsiteY26" fmla="*/ 261060 h 369690"/>
              <a:gd name="connsiteX27" fmla="*/ 1038303 w 17198836"/>
              <a:gd name="connsiteY27" fmla="*/ 243840 h 369690"/>
              <a:gd name="connsiteX28" fmla="*/ 1057954 w 17198836"/>
              <a:gd name="connsiteY28" fmla="*/ 248292 h 369690"/>
              <a:gd name="connsiteX29" fmla="*/ 1075215 w 17198836"/>
              <a:gd name="connsiteY29" fmla="*/ 260333 h 369690"/>
              <a:gd name="connsiteX30" fmla="*/ 1071513 w 17198836"/>
              <a:gd name="connsiteY30" fmla="*/ 219127 h 369690"/>
              <a:gd name="connsiteX31" fmla="*/ 1169021 w 17198836"/>
              <a:gd name="connsiteY31" fmla="*/ 0 h 369690"/>
              <a:gd name="connsiteX32" fmla="*/ 1266529 w 17198836"/>
              <a:gd name="connsiteY32" fmla="*/ 219127 h 369690"/>
              <a:gd name="connsiteX33" fmla="*/ 1261901 w 17198836"/>
              <a:gd name="connsiteY33" fmla="*/ 270645 h 369690"/>
              <a:gd name="connsiteX34" fmla="*/ 1268227 w 17198836"/>
              <a:gd name="connsiteY34" fmla="*/ 261060 h 369690"/>
              <a:gd name="connsiteX35" fmla="*/ 1306181 w 17198836"/>
              <a:gd name="connsiteY35" fmla="*/ 243840 h 369690"/>
              <a:gd name="connsiteX36" fmla="*/ 1325832 w 17198836"/>
              <a:gd name="connsiteY36" fmla="*/ 248292 h 369690"/>
              <a:gd name="connsiteX37" fmla="*/ 1343094 w 17198836"/>
              <a:gd name="connsiteY37" fmla="*/ 260334 h 369690"/>
              <a:gd name="connsiteX38" fmla="*/ 1339392 w 17198836"/>
              <a:gd name="connsiteY38" fmla="*/ 219127 h 369690"/>
              <a:gd name="connsiteX39" fmla="*/ 1436900 w 17198836"/>
              <a:gd name="connsiteY39" fmla="*/ 0 h 369690"/>
              <a:gd name="connsiteX40" fmla="*/ 1534407 w 17198836"/>
              <a:gd name="connsiteY40" fmla="*/ 219127 h 369690"/>
              <a:gd name="connsiteX41" fmla="*/ 1529779 w 17198836"/>
              <a:gd name="connsiteY41" fmla="*/ 270645 h 369690"/>
              <a:gd name="connsiteX42" fmla="*/ 1536105 w 17198836"/>
              <a:gd name="connsiteY42" fmla="*/ 261060 h 369690"/>
              <a:gd name="connsiteX43" fmla="*/ 1574059 w 17198836"/>
              <a:gd name="connsiteY43" fmla="*/ 243840 h 369690"/>
              <a:gd name="connsiteX44" fmla="*/ 1593710 w 17198836"/>
              <a:gd name="connsiteY44" fmla="*/ 248292 h 369690"/>
              <a:gd name="connsiteX45" fmla="*/ 1610972 w 17198836"/>
              <a:gd name="connsiteY45" fmla="*/ 260333 h 369690"/>
              <a:gd name="connsiteX46" fmla="*/ 1607269 w 17198836"/>
              <a:gd name="connsiteY46" fmla="*/ 219127 h 369690"/>
              <a:gd name="connsiteX47" fmla="*/ 1704776 w 17198836"/>
              <a:gd name="connsiteY47" fmla="*/ 0 h 369690"/>
              <a:gd name="connsiteX48" fmla="*/ 1802285 w 17198836"/>
              <a:gd name="connsiteY48" fmla="*/ 219127 h 369690"/>
              <a:gd name="connsiteX49" fmla="*/ 1797658 w 17198836"/>
              <a:gd name="connsiteY49" fmla="*/ 270644 h 369690"/>
              <a:gd name="connsiteX50" fmla="*/ 1803982 w 17198836"/>
              <a:gd name="connsiteY50" fmla="*/ 261060 h 369690"/>
              <a:gd name="connsiteX51" fmla="*/ 1841936 w 17198836"/>
              <a:gd name="connsiteY51" fmla="*/ 243840 h 369690"/>
              <a:gd name="connsiteX52" fmla="*/ 1861588 w 17198836"/>
              <a:gd name="connsiteY52" fmla="*/ 248292 h 369690"/>
              <a:gd name="connsiteX53" fmla="*/ 1878849 w 17198836"/>
              <a:gd name="connsiteY53" fmla="*/ 260333 h 369690"/>
              <a:gd name="connsiteX54" fmla="*/ 1875148 w 17198836"/>
              <a:gd name="connsiteY54" fmla="*/ 219127 h 369690"/>
              <a:gd name="connsiteX55" fmla="*/ 1972656 w 17198836"/>
              <a:gd name="connsiteY55" fmla="*/ 0 h 369690"/>
              <a:gd name="connsiteX56" fmla="*/ 2070163 w 17198836"/>
              <a:gd name="connsiteY56" fmla="*/ 219127 h 369690"/>
              <a:gd name="connsiteX57" fmla="*/ 2065535 w 17198836"/>
              <a:gd name="connsiteY57" fmla="*/ 270645 h 369690"/>
              <a:gd name="connsiteX58" fmla="*/ 2071861 w 17198836"/>
              <a:gd name="connsiteY58" fmla="*/ 261060 h 369690"/>
              <a:gd name="connsiteX59" fmla="*/ 2109815 w 17198836"/>
              <a:gd name="connsiteY59" fmla="*/ 243840 h 369690"/>
              <a:gd name="connsiteX60" fmla="*/ 2129466 w 17198836"/>
              <a:gd name="connsiteY60" fmla="*/ 248292 h 369690"/>
              <a:gd name="connsiteX61" fmla="*/ 2146729 w 17198836"/>
              <a:gd name="connsiteY61" fmla="*/ 260334 h 369690"/>
              <a:gd name="connsiteX62" fmla="*/ 2143026 w 17198836"/>
              <a:gd name="connsiteY62" fmla="*/ 219127 h 369690"/>
              <a:gd name="connsiteX63" fmla="*/ 2240534 w 17198836"/>
              <a:gd name="connsiteY63" fmla="*/ 0 h 369690"/>
              <a:gd name="connsiteX64" fmla="*/ 2338041 w 17198836"/>
              <a:gd name="connsiteY64" fmla="*/ 219127 h 369690"/>
              <a:gd name="connsiteX65" fmla="*/ 2333414 w 17198836"/>
              <a:gd name="connsiteY65" fmla="*/ 270646 h 369690"/>
              <a:gd name="connsiteX66" fmla="*/ 2339741 w 17198836"/>
              <a:gd name="connsiteY66" fmla="*/ 261060 h 369690"/>
              <a:gd name="connsiteX67" fmla="*/ 2377694 w 17198836"/>
              <a:gd name="connsiteY67" fmla="*/ 243840 h 369690"/>
              <a:gd name="connsiteX68" fmla="*/ 2397346 w 17198836"/>
              <a:gd name="connsiteY68" fmla="*/ 248292 h 369690"/>
              <a:gd name="connsiteX69" fmla="*/ 2414606 w 17198836"/>
              <a:gd name="connsiteY69" fmla="*/ 260333 h 369690"/>
              <a:gd name="connsiteX70" fmla="*/ 2410905 w 17198836"/>
              <a:gd name="connsiteY70" fmla="*/ 219127 h 369690"/>
              <a:gd name="connsiteX71" fmla="*/ 2508413 w 17198836"/>
              <a:gd name="connsiteY71" fmla="*/ 0 h 369690"/>
              <a:gd name="connsiteX72" fmla="*/ 2605921 w 17198836"/>
              <a:gd name="connsiteY72" fmla="*/ 219127 h 369690"/>
              <a:gd name="connsiteX73" fmla="*/ 2601293 w 17198836"/>
              <a:gd name="connsiteY73" fmla="*/ 270643 h 369690"/>
              <a:gd name="connsiteX74" fmla="*/ 2607618 w 17198836"/>
              <a:gd name="connsiteY74" fmla="*/ 261060 h 369690"/>
              <a:gd name="connsiteX75" fmla="*/ 2645572 w 17198836"/>
              <a:gd name="connsiteY75" fmla="*/ 243840 h 369690"/>
              <a:gd name="connsiteX76" fmla="*/ 2665223 w 17198836"/>
              <a:gd name="connsiteY76" fmla="*/ 248292 h 369690"/>
              <a:gd name="connsiteX77" fmla="*/ 2682484 w 17198836"/>
              <a:gd name="connsiteY77" fmla="*/ 260333 h 369690"/>
              <a:gd name="connsiteX78" fmla="*/ 2678782 w 17198836"/>
              <a:gd name="connsiteY78" fmla="*/ 219127 h 369690"/>
              <a:gd name="connsiteX79" fmla="*/ 2776292 w 17198836"/>
              <a:gd name="connsiteY79" fmla="*/ 0 h 369690"/>
              <a:gd name="connsiteX80" fmla="*/ 2873798 w 17198836"/>
              <a:gd name="connsiteY80" fmla="*/ 219127 h 369690"/>
              <a:gd name="connsiteX81" fmla="*/ 2869171 w 17198836"/>
              <a:gd name="connsiteY81" fmla="*/ 270646 h 369690"/>
              <a:gd name="connsiteX82" fmla="*/ 2875496 w 17198836"/>
              <a:gd name="connsiteY82" fmla="*/ 261060 h 369690"/>
              <a:gd name="connsiteX83" fmla="*/ 2913451 w 17198836"/>
              <a:gd name="connsiteY83" fmla="*/ 243840 h 369690"/>
              <a:gd name="connsiteX84" fmla="*/ 2933103 w 17198836"/>
              <a:gd name="connsiteY84" fmla="*/ 248292 h 369690"/>
              <a:gd name="connsiteX85" fmla="*/ 2950363 w 17198836"/>
              <a:gd name="connsiteY85" fmla="*/ 260334 h 369690"/>
              <a:gd name="connsiteX86" fmla="*/ 2946662 w 17198836"/>
              <a:gd name="connsiteY86" fmla="*/ 219127 h 369690"/>
              <a:gd name="connsiteX87" fmla="*/ 3044169 w 17198836"/>
              <a:gd name="connsiteY87" fmla="*/ 0 h 369690"/>
              <a:gd name="connsiteX88" fmla="*/ 3141677 w 17198836"/>
              <a:gd name="connsiteY88" fmla="*/ 219127 h 369690"/>
              <a:gd name="connsiteX89" fmla="*/ 3137049 w 17198836"/>
              <a:gd name="connsiteY89" fmla="*/ 270645 h 369690"/>
              <a:gd name="connsiteX90" fmla="*/ 3143375 w 17198836"/>
              <a:gd name="connsiteY90" fmla="*/ 261060 h 369690"/>
              <a:gd name="connsiteX91" fmla="*/ 3181329 w 17198836"/>
              <a:gd name="connsiteY91" fmla="*/ 243840 h 369690"/>
              <a:gd name="connsiteX92" fmla="*/ 3200980 w 17198836"/>
              <a:gd name="connsiteY92" fmla="*/ 248292 h 369690"/>
              <a:gd name="connsiteX93" fmla="*/ 3218241 w 17198836"/>
              <a:gd name="connsiteY93" fmla="*/ 260333 h 369690"/>
              <a:gd name="connsiteX94" fmla="*/ 3214539 w 17198836"/>
              <a:gd name="connsiteY94" fmla="*/ 219127 h 369690"/>
              <a:gd name="connsiteX95" fmla="*/ 3312047 w 17198836"/>
              <a:gd name="connsiteY95" fmla="*/ 0 h 369690"/>
              <a:gd name="connsiteX96" fmla="*/ 3409555 w 17198836"/>
              <a:gd name="connsiteY96" fmla="*/ 219127 h 369690"/>
              <a:gd name="connsiteX97" fmla="*/ 3404928 w 17198836"/>
              <a:gd name="connsiteY97" fmla="*/ 270645 h 369690"/>
              <a:gd name="connsiteX98" fmla="*/ 3411253 w 17198836"/>
              <a:gd name="connsiteY98" fmla="*/ 261060 h 369690"/>
              <a:gd name="connsiteX99" fmla="*/ 3449207 w 17198836"/>
              <a:gd name="connsiteY99" fmla="*/ 243840 h 369690"/>
              <a:gd name="connsiteX100" fmla="*/ 3468858 w 17198836"/>
              <a:gd name="connsiteY100" fmla="*/ 248292 h 369690"/>
              <a:gd name="connsiteX101" fmla="*/ 3486118 w 17198836"/>
              <a:gd name="connsiteY101" fmla="*/ 260332 h 369690"/>
              <a:gd name="connsiteX102" fmla="*/ 3482418 w 17198836"/>
              <a:gd name="connsiteY102" fmla="*/ 219127 h 369690"/>
              <a:gd name="connsiteX103" fmla="*/ 3579926 w 17198836"/>
              <a:gd name="connsiteY103" fmla="*/ 0 h 369690"/>
              <a:gd name="connsiteX104" fmla="*/ 3677433 w 17198836"/>
              <a:gd name="connsiteY104" fmla="*/ 219127 h 369690"/>
              <a:gd name="connsiteX105" fmla="*/ 3672805 w 17198836"/>
              <a:gd name="connsiteY105" fmla="*/ 270645 h 369690"/>
              <a:gd name="connsiteX106" fmla="*/ 3679132 w 17198836"/>
              <a:gd name="connsiteY106" fmla="*/ 261060 h 369690"/>
              <a:gd name="connsiteX107" fmla="*/ 3717085 w 17198836"/>
              <a:gd name="connsiteY107" fmla="*/ 243840 h 369690"/>
              <a:gd name="connsiteX108" fmla="*/ 3736738 w 17198836"/>
              <a:gd name="connsiteY108" fmla="*/ 248292 h 369690"/>
              <a:gd name="connsiteX109" fmla="*/ 3753997 w 17198836"/>
              <a:gd name="connsiteY109" fmla="*/ 260333 h 369690"/>
              <a:gd name="connsiteX110" fmla="*/ 3750294 w 17198836"/>
              <a:gd name="connsiteY110" fmla="*/ 219127 h 369690"/>
              <a:gd name="connsiteX111" fmla="*/ 3847802 w 17198836"/>
              <a:gd name="connsiteY111" fmla="*/ 0 h 369690"/>
              <a:gd name="connsiteX112" fmla="*/ 3945311 w 17198836"/>
              <a:gd name="connsiteY112" fmla="*/ 219127 h 369690"/>
              <a:gd name="connsiteX113" fmla="*/ 3940684 w 17198836"/>
              <a:gd name="connsiteY113" fmla="*/ 270645 h 369690"/>
              <a:gd name="connsiteX114" fmla="*/ 3947008 w 17198836"/>
              <a:gd name="connsiteY114" fmla="*/ 261060 h 369690"/>
              <a:gd name="connsiteX115" fmla="*/ 3984963 w 17198836"/>
              <a:gd name="connsiteY115" fmla="*/ 243840 h 369690"/>
              <a:gd name="connsiteX116" fmla="*/ 4004614 w 17198836"/>
              <a:gd name="connsiteY116" fmla="*/ 248292 h 369690"/>
              <a:gd name="connsiteX117" fmla="*/ 4021875 w 17198836"/>
              <a:gd name="connsiteY117" fmla="*/ 260334 h 369690"/>
              <a:gd name="connsiteX118" fmla="*/ 4018175 w 17198836"/>
              <a:gd name="connsiteY118" fmla="*/ 219127 h 369690"/>
              <a:gd name="connsiteX119" fmla="*/ 4115683 w 17198836"/>
              <a:gd name="connsiteY119" fmla="*/ 0 h 369690"/>
              <a:gd name="connsiteX120" fmla="*/ 4213190 w 17198836"/>
              <a:gd name="connsiteY120" fmla="*/ 219127 h 369690"/>
              <a:gd name="connsiteX121" fmla="*/ 4208562 w 17198836"/>
              <a:gd name="connsiteY121" fmla="*/ 270645 h 369690"/>
              <a:gd name="connsiteX122" fmla="*/ 4214889 w 17198836"/>
              <a:gd name="connsiteY122" fmla="*/ 261060 h 369690"/>
              <a:gd name="connsiteX123" fmla="*/ 4252842 w 17198836"/>
              <a:gd name="connsiteY123" fmla="*/ 243840 h 369690"/>
              <a:gd name="connsiteX124" fmla="*/ 4272495 w 17198836"/>
              <a:gd name="connsiteY124" fmla="*/ 248292 h 369690"/>
              <a:gd name="connsiteX125" fmla="*/ 4289755 w 17198836"/>
              <a:gd name="connsiteY125" fmla="*/ 260333 h 369690"/>
              <a:gd name="connsiteX126" fmla="*/ 4286051 w 17198836"/>
              <a:gd name="connsiteY126" fmla="*/ 219127 h 369690"/>
              <a:gd name="connsiteX127" fmla="*/ 4383559 w 17198836"/>
              <a:gd name="connsiteY127" fmla="*/ 0 h 369690"/>
              <a:gd name="connsiteX128" fmla="*/ 4481068 w 17198836"/>
              <a:gd name="connsiteY128" fmla="*/ 219127 h 369690"/>
              <a:gd name="connsiteX129" fmla="*/ 4476441 w 17198836"/>
              <a:gd name="connsiteY129" fmla="*/ 270645 h 369690"/>
              <a:gd name="connsiteX130" fmla="*/ 4482765 w 17198836"/>
              <a:gd name="connsiteY130" fmla="*/ 261060 h 369690"/>
              <a:gd name="connsiteX131" fmla="*/ 4520720 w 17198836"/>
              <a:gd name="connsiteY131" fmla="*/ 243840 h 369690"/>
              <a:gd name="connsiteX132" fmla="*/ 4540370 w 17198836"/>
              <a:gd name="connsiteY132" fmla="*/ 248292 h 369690"/>
              <a:gd name="connsiteX133" fmla="*/ 4557632 w 17198836"/>
              <a:gd name="connsiteY133" fmla="*/ 260333 h 369690"/>
              <a:gd name="connsiteX134" fmla="*/ 4553931 w 17198836"/>
              <a:gd name="connsiteY134" fmla="*/ 219127 h 369690"/>
              <a:gd name="connsiteX135" fmla="*/ 4651438 w 17198836"/>
              <a:gd name="connsiteY135" fmla="*/ 0 h 369690"/>
              <a:gd name="connsiteX136" fmla="*/ 4748946 w 17198836"/>
              <a:gd name="connsiteY136" fmla="*/ 219127 h 369690"/>
              <a:gd name="connsiteX137" fmla="*/ 4744319 w 17198836"/>
              <a:gd name="connsiteY137" fmla="*/ 270645 h 369690"/>
              <a:gd name="connsiteX138" fmla="*/ 4750644 w 17198836"/>
              <a:gd name="connsiteY138" fmla="*/ 261060 h 369690"/>
              <a:gd name="connsiteX139" fmla="*/ 4788599 w 17198836"/>
              <a:gd name="connsiteY139" fmla="*/ 243840 h 369690"/>
              <a:gd name="connsiteX140" fmla="*/ 4808249 w 17198836"/>
              <a:gd name="connsiteY140" fmla="*/ 248292 h 369690"/>
              <a:gd name="connsiteX141" fmla="*/ 4825512 w 17198836"/>
              <a:gd name="connsiteY141" fmla="*/ 260334 h 369690"/>
              <a:gd name="connsiteX142" fmla="*/ 4821808 w 17198836"/>
              <a:gd name="connsiteY142" fmla="*/ 219127 h 369690"/>
              <a:gd name="connsiteX143" fmla="*/ 4919316 w 17198836"/>
              <a:gd name="connsiteY143" fmla="*/ 0 h 369690"/>
              <a:gd name="connsiteX144" fmla="*/ 5016825 w 17198836"/>
              <a:gd name="connsiteY144" fmla="*/ 219127 h 369690"/>
              <a:gd name="connsiteX145" fmla="*/ 5012198 w 17198836"/>
              <a:gd name="connsiteY145" fmla="*/ 270645 h 369690"/>
              <a:gd name="connsiteX146" fmla="*/ 5018522 w 17198836"/>
              <a:gd name="connsiteY146" fmla="*/ 261060 h 369690"/>
              <a:gd name="connsiteX147" fmla="*/ 5056477 w 17198836"/>
              <a:gd name="connsiteY147" fmla="*/ 243840 h 369690"/>
              <a:gd name="connsiteX148" fmla="*/ 5076127 w 17198836"/>
              <a:gd name="connsiteY148" fmla="*/ 248292 h 369690"/>
              <a:gd name="connsiteX149" fmla="*/ 5093388 w 17198836"/>
              <a:gd name="connsiteY149" fmla="*/ 260333 h 369690"/>
              <a:gd name="connsiteX150" fmla="*/ 5089688 w 17198836"/>
              <a:gd name="connsiteY150" fmla="*/ 219127 h 369690"/>
              <a:gd name="connsiteX151" fmla="*/ 5187195 w 17198836"/>
              <a:gd name="connsiteY151" fmla="*/ 0 h 369690"/>
              <a:gd name="connsiteX152" fmla="*/ 5284703 w 17198836"/>
              <a:gd name="connsiteY152" fmla="*/ 219127 h 369690"/>
              <a:gd name="connsiteX153" fmla="*/ 5280076 w 17198836"/>
              <a:gd name="connsiteY153" fmla="*/ 270645 h 369690"/>
              <a:gd name="connsiteX154" fmla="*/ 5286401 w 17198836"/>
              <a:gd name="connsiteY154" fmla="*/ 261060 h 369690"/>
              <a:gd name="connsiteX155" fmla="*/ 5324355 w 17198836"/>
              <a:gd name="connsiteY155" fmla="*/ 243840 h 369690"/>
              <a:gd name="connsiteX156" fmla="*/ 5344006 w 17198836"/>
              <a:gd name="connsiteY156" fmla="*/ 248292 h 369690"/>
              <a:gd name="connsiteX157" fmla="*/ 5361267 w 17198836"/>
              <a:gd name="connsiteY157" fmla="*/ 260333 h 369690"/>
              <a:gd name="connsiteX158" fmla="*/ 5357564 w 17198836"/>
              <a:gd name="connsiteY158" fmla="*/ 219127 h 369690"/>
              <a:gd name="connsiteX159" fmla="*/ 5455073 w 17198836"/>
              <a:gd name="connsiteY159" fmla="*/ 0 h 369690"/>
              <a:gd name="connsiteX160" fmla="*/ 5552582 w 17198836"/>
              <a:gd name="connsiteY160" fmla="*/ 219127 h 369690"/>
              <a:gd name="connsiteX161" fmla="*/ 5547952 w 17198836"/>
              <a:gd name="connsiteY161" fmla="*/ 270645 h 369690"/>
              <a:gd name="connsiteX162" fmla="*/ 5554279 w 17198836"/>
              <a:gd name="connsiteY162" fmla="*/ 261060 h 369690"/>
              <a:gd name="connsiteX163" fmla="*/ 5592233 w 17198836"/>
              <a:gd name="connsiteY163" fmla="*/ 243840 h 369690"/>
              <a:gd name="connsiteX164" fmla="*/ 5611884 w 17198836"/>
              <a:gd name="connsiteY164" fmla="*/ 248292 h 369690"/>
              <a:gd name="connsiteX165" fmla="*/ 5629145 w 17198836"/>
              <a:gd name="connsiteY165" fmla="*/ 260334 h 369690"/>
              <a:gd name="connsiteX166" fmla="*/ 5625445 w 17198836"/>
              <a:gd name="connsiteY166" fmla="*/ 219127 h 369690"/>
              <a:gd name="connsiteX167" fmla="*/ 5722952 w 17198836"/>
              <a:gd name="connsiteY167" fmla="*/ 0 h 369690"/>
              <a:gd name="connsiteX168" fmla="*/ 5820460 w 17198836"/>
              <a:gd name="connsiteY168" fmla="*/ 219127 h 369690"/>
              <a:gd name="connsiteX169" fmla="*/ 5815833 w 17198836"/>
              <a:gd name="connsiteY169" fmla="*/ 270645 h 369690"/>
              <a:gd name="connsiteX170" fmla="*/ 5822158 w 17198836"/>
              <a:gd name="connsiteY170" fmla="*/ 261060 h 369690"/>
              <a:gd name="connsiteX171" fmla="*/ 5860112 w 17198836"/>
              <a:gd name="connsiteY171" fmla="*/ 243840 h 369690"/>
              <a:gd name="connsiteX172" fmla="*/ 5879763 w 17198836"/>
              <a:gd name="connsiteY172" fmla="*/ 248292 h 369690"/>
              <a:gd name="connsiteX173" fmla="*/ 5897024 w 17198836"/>
              <a:gd name="connsiteY173" fmla="*/ 260333 h 369690"/>
              <a:gd name="connsiteX174" fmla="*/ 5893321 w 17198836"/>
              <a:gd name="connsiteY174" fmla="*/ 219127 h 369690"/>
              <a:gd name="connsiteX175" fmla="*/ 5990830 w 17198836"/>
              <a:gd name="connsiteY175" fmla="*/ 0 h 369690"/>
              <a:gd name="connsiteX176" fmla="*/ 6088339 w 17198836"/>
              <a:gd name="connsiteY176" fmla="*/ 219127 h 369690"/>
              <a:gd name="connsiteX177" fmla="*/ 6083709 w 17198836"/>
              <a:gd name="connsiteY177" fmla="*/ 270645 h 369690"/>
              <a:gd name="connsiteX178" fmla="*/ 6090036 w 17198836"/>
              <a:gd name="connsiteY178" fmla="*/ 261060 h 369690"/>
              <a:gd name="connsiteX179" fmla="*/ 6127990 w 17198836"/>
              <a:gd name="connsiteY179" fmla="*/ 243840 h 369690"/>
              <a:gd name="connsiteX180" fmla="*/ 6147641 w 17198836"/>
              <a:gd name="connsiteY180" fmla="*/ 248292 h 369690"/>
              <a:gd name="connsiteX181" fmla="*/ 6164902 w 17198836"/>
              <a:gd name="connsiteY181" fmla="*/ 260333 h 369690"/>
              <a:gd name="connsiteX182" fmla="*/ 6161200 w 17198836"/>
              <a:gd name="connsiteY182" fmla="*/ 219127 h 369690"/>
              <a:gd name="connsiteX183" fmla="*/ 6258708 w 17198836"/>
              <a:gd name="connsiteY183" fmla="*/ 0 h 369690"/>
              <a:gd name="connsiteX184" fmla="*/ 6356216 w 17198836"/>
              <a:gd name="connsiteY184" fmla="*/ 219127 h 369690"/>
              <a:gd name="connsiteX185" fmla="*/ 6351588 w 17198836"/>
              <a:gd name="connsiteY185" fmla="*/ 270645 h 369690"/>
              <a:gd name="connsiteX186" fmla="*/ 6357914 w 17198836"/>
              <a:gd name="connsiteY186" fmla="*/ 261060 h 369690"/>
              <a:gd name="connsiteX187" fmla="*/ 6395869 w 17198836"/>
              <a:gd name="connsiteY187" fmla="*/ 243840 h 369690"/>
              <a:gd name="connsiteX188" fmla="*/ 6415519 w 17198836"/>
              <a:gd name="connsiteY188" fmla="*/ 248292 h 369690"/>
              <a:gd name="connsiteX189" fmla="*/ 6432781 w 17198836"/>
              <a:gd name="connsiteY189" fmla="*/ 260334 h 369690"/>
              <a:gd name="connsiteX190" fmla="*/ 6429078 w 17198836"/>
              <a:gd name="connsiteY190" fmla="*/ 219127 h 369690"/>
              <a:gd name="connsiteX191" fmla="*/ 6526587 w 17198836"/>
              <a:gd name="connsiteY191" fmla="*/ 0 h 369690"/>
              <a:gd name="connsiteX192" fmla="*/ 6624096 w 17198836"/>
              <a:gd name="connsiteY192" fmla="*/ 219127 h 369690"/>
              <a:gd name="connsiteX193" fmla="*/ 6619466 w 17198836"/>
              <a:gd name="connsiteY193" fmla="*/ 270645 h 369690"/>
              <a:gd name="connsiteX194" fmla="*/ 6625793 w 17198836"/>
              <a:gd name="connsiteY194" fmla="*/ 261060 h 369690"/>
              <a:gd name="connsiteX195" fmla="*/ 6663747 w 17198836"/>
              <a:gd name="connsiteY195" fmla="*/ 243840 h 369690"/>
              <a:gd name="connsiteX196" fmla="*/ 6683398 w 17198836"/>
              <a:gd name="connsiteY196" fmla="*/ 248292 h 369690"/>
              <a:gd name="connsiteX197" fmla="*/ 6700659 w 17198836"/>
              <a:gd name="connsiteY197" fmla="*/ 260333 h 369690"/>
              <a:gd name="connsiteX198" fmla="*/ 6696957 w 17198836"/>
              <a:gd name="connsiteY198" fmla="*/ 219127 h 369690"/>
              <a:gd name="connsiteX199" fmla="*/ 6794465 w 17198836"/>
              <a:gd name="connsiteY199" fmla="*/ 0 h 369690"/>
              <a:gd name="connsiteX200" fmla="*/ 6891973 w 17198836"/>
              <a:gd name="connsiteY200" fmla="*/ 219127 h 369690"/>
              <a:gd name="connsiteX201" fmla="*/ 6887345 w 17198836"/>
              <a:gd name="connsiteY201" fmla="*/ 270645 h 369690"/>
              <a:gd name="connsiteX202" fmla="*/ 6893671 w 17198836"/>
              <a:gd name="connsiteY202" fmla="*/ 261060 h 369690"/>
              <a:gd name="connsiteX203" fmla="*/ 6931626 w 17198836"/>
              <a:gd name="connsiteY203" fmla="*/ 243840 h 369690"/>
              <a:gd name="connsiteX204" fmla="*/ 6951276 w 17198836"/>
              <a:gd name="connsiteY204" fmla="*/ 248292 h 369690"/>
              <a:gd name="connsiteX205" fmla="*/ 6968537 w 17198836"/>
              <a:gd name="connsiteY205" fmla="*/ 260333 h 369690"/>
              <a:gd name="connsiteX206" fmla="*/ 6964835 w 17198836"/>
              <a:gd name="connsiteY206" fmla="*/ 219127 h 369690"/>
              <a:gd name="connsiteX207" fmla="*/ 7062344 w 17198836"/>
              <a:gd name="connsiteY207" fmla="*/ 0 h 369690"/>
              <a:gd name="connsiteX208" fmla="*/ 7159852 w 17198836"/>
              <a:gd name="connsiteY208" fmla="*/ 219127 h 369690"/>
              <a:gd name="connsiteX209" fmla="*/ 7155223 w 17198836"/>
              <a:gd name="connsiteY209" fmla="*/ 270645 h 369690"/>
              <a:gd name="connsiteX210" fmla="*/ 7161550 w 17198836"/>
              <a:gd name="connsiteY210" fmla="*/ 261060 h 369690"/>
              <a:gd name="connsiteX211" fmla="*/ 7199502 w 17198836"/>
              <a:gd name="connsiteY211" fmla="*/ 243840 h 369690"/>
              <a:gd name="connsiteX212" fmla="*/ 7219155 w 17198836"/>
              <a:gd name="connsiteY212" fmla="*/ 248292 h 369690"/>
              <a:gd name="connsiteX213" fmla="*/ 7236416 w 17198836"/>
              <a:gd name="connsiteY213" fmla="*/ 260334 h 369690"/>
              <a:gd name="connsiteX214" fmla="*/ 7232714 w 17198836"/>
              <a:gd name="connsiteY214" fmla="*/ 219127 h 369690"/>
              <a:gd name="connsiteX215" fmla="*/ 7330222 w 17198836"/>
              <a:gd name="connsiteY215" fmla="*/ 0 h 369690"/>
              <a:gd name="connsiteX216" fmla="*/ 7427730 w 17198836"/>
              <a:gd name="connsiteY216" fmla="*/ 219127 h 369690"/>
              <a:gd name="connsiteX217" fmla="*/ 7423102 w 17198836"/>
              <a:gd name="connsiteY217" fmla="*/ 270645 h 369690"/>
              <a:gd name="connsiteX218" fmla="*/ 7429428 w 17198836"/>
              <a:gd name="connsiteY218" fmla="*/ 261060 h 369690"/>
              <a:gd name="connsiteX219" fmla="*/ 7467383 w 17198836"/>
              <a:gd name="connsiteY219" fmla="*/ 243840 h 369690"/>
              <a:gd name="connsiteX220" fmla="*/ 7487033 w 17198836"/>
              <a:gd name="connsiteY220" fmla="*/ 248292 h 369690"/>
              <a:gd name="connsiteX221" fmla="*/ 7504294 w 17198836"/>
              <a:gd name="connsiteY221" fmla="*/ 260333 h 369690"/>
              <a:gd name="connsiteX222" fmla="*/ 7500592 w 17198836"/>
              <a:gd name="connsiteY222" fmla="*/ 219127 h 369690"/>
              <a:gd name="connsiteX223" fmla="*/ 7598101 w 17198836"/>
              <a:gd name="connsiteY223" fmla="*/ 0 h 369690"/>
              <a:gd name="connsiteX224" fmla="*/ 7695607 w 17198836"/>
              <a:gd name="connsiteY224" fmla="*/ 219127 h 369690"/>
              <a:gd name="connsiteX225" fmla="*/ 7690979 w 17198836"/>
              <a:gd name="connsiteY225" fmla="*/ 270645 h 369690"/>
              <a:gd name="connsiteX226" fmla="*/ 7697305 w 17198836"/>
              <a:gd name="connsiteY226" fmla="*/ 261060 h 369690"/>
              <a:gd name="connsiteX227" fmla="*/ 7735259 w 17198836"/>
              <a:gd name="connsiteY227" fmla="*/ 243840 h 369690"/>
              <a:gd name="connsiteX228" fmla="*/ 7754910 w 17198836"/>
              <a:gd name="connsiteY228" fmla="*/ 248292 h 369690"/>
              <a:gd name="connsiteX229" fmla="*/ 7772171 w 17198836"/>
              <a:gd name="connsiteY229" fmla="*/ 260333 h 369690"/>
              <a:gd name="connsiteX230" fmla="*/ 7768469 w 17198836"/>
              <a:gd name="connsiteY230" fmla="*/ 219127 h 369690"/>
              <a:gd name="connsiteX231" fmla="*/ 7865977 w 17198836"/>
              <a:gd name="connsiteY231" fmla="*/ 0 h 369690"/>
              <a:gd name="connsiteX232" fmla="*/ 7963485 w 17198836"/>
              <a:gd name="connsiteY232" fmla="*/ 219127 h 369690"/>
              <a:gd name="connsiteX233" fmla="*/ 7958857 w 17198836"/>
              <a:gd name="connsiteY233" fmla="*/ 270645 h 369690"/>
              <a:gd name="connsiteX234" fmla="*/ 7965182 w 17198836"/>
              <a:gd name="connsiteY234" fmla="*/ 261060 h 369690"/>
              <a:gd name="connsiteX235" fmla="*/ 8003137 w 17198836"/>
              <a:gd name="connsiteY235" fmla="*/ 243840 h 369690"/>
              <a:gd name="connsiteX236" fmla="*/ 8022788 w 17198836"/>
              <a:gd name="connsiteY236" fmla="*/ 248292 h 369690"/>
              <a:gd name="connsiteX237" fmla="*/ 8040050 w 17198836"/>
              <a:gd name="connsiteY237" fmla="*/ 260334 h 369690"/>
              <a:gd name="connsiteX238" fmla="*/ 8036348 w 17198836"/>
              <a:gd name="connsiteY238" fmla="*/ 219127 h 369690"/>
              <a:gd name="connsiteX239" fmla="*/ 8133856 w 17198836"/>
              <a:gd name="connsiteY239" fmla="*/ 0 h 369690"/>
              <a:gd name="connsiteX240" fmla="*/ 8231364 w 17198836"/>
              <a:gd name="connsiteY240" fmla="*/ 219127 h 369690"/>
              <a:gd name="connsiteX241" fmla="*/ 8226736 w 17198836"/>
              <a:gd name="connsiteY241" fmla="*/ 270645 h 369690"/>
              <a:gd name="connsiteX242" fmla="*/ 8233062 w 17198836"/>
              <a:gd name="connsiteY242" fmla="*/ 261060 h 369690"/>
              <a:gd name="connsiteX243" fmla="*/ 8271016 w 17198836"/>
              <a:gd name="connsiteY243" fmla="*/ 243840 h 369690"/>
              <a:gd name="connsiteX244" fmla="*/ 8290667 w 17198836"/>
              <a:gd name="connsiteY244" fmla="*/ 248292 h 369690"/>
              <a:gd name="connsiteX245" fmla="*/ 8307919 w 17198836"/>
              <a:gd name="connsiteY245" fmla="*/ 260327 h 369690"/>
              <a:gd name="connsiteX246" fmla="*/ 8304218 w 17198836"/>
              <a:gd name="connsiteY246" fmla="*/ 219127 h 369690"/>
              <a:gd name="connsiteX247" fmla="*/ 8401726 w 17198836"/>
              <a:gd name="connsiteY247" fmla="*/ 0 h 369690"/>
              <a:gd name="connsiteX248" fmla="*/ 8499234 w 17198836"/>
              <a:gd name="connsiteY248" fmla="*/ 219127 h 369690"/>
              <a:gd name="connsiteX249" fmla="*/ 8494606 w 17198836"/>
              <a:gd name="connsiteY249" fmla="*/ 270645 h 369690"/>
              <a:gd name="connsiteX250" fmla="*/ 8500931 w 17198836"/>
              <a:gd name="connsiteY250" fmla="*/ 261060 h 369690"/>
              <a:gd name="connsiteX251" fmla="*/ 8538886 w 17198836"/>
              <a:gd name="connsiteY251" fmla="*/ 243840 h 369690"/>
              <a:gd name="connsiteX252" fmla="*/ 8558538 w 17198836"/>
              <a:gd name="connsiteY252" fmla="*/ 248292 h 369690"/>
              <a:gd name="connsiteX253" fmla="*/ 8576229 w 17198836"/>
              <a:gd name="connsiteY253" fmla="*/ 260634 h 369690"/>
              <a:gd name="connsiteX254" fmla="*/ 8572500 w 17198836"/>
              <a:gd name="connsiteY254" fmla="*/ 219127 h 369690"/>
              <a:gd name="connsiteX255" fmla="*/ 8670008 w 17198836"/>
              <a:gd name="connsiteY255" fmla="*/ 0 h 369690"/>
              <a:gd name="connsiteX256" fmla="*/ 8767516 w 17198836"/>
              <a:gd name="connsiteY256" fmla="*/ 219127 h 369690"/>
              <a:gd name="connsiteX257" fmla="*/ 8762888 w 17198836"/>
              <a:gd name="connsiteY257" fmla="*/ 270645 h 369690"/>
              <a:gd name="connsiteX258" fmla="*/ 8769214 w 17198836"/>
              <a:gd name="connsiteY258" fmla="*/ 261060 h 369690"/>
              <a:gd name="connsiteX259" fmla="*/ 8807168 w 17198836"/>
              <a:gd name="connsiteY259" fmla="*/ 243840 h 369690"/>
              <a:gd name="connsiteX260" fmla="*/ 8826819 w 17198836"/>
              <a:gd name="connsiteY260" fmla="*/ 248292 h 369690"/>
              <a:gd name="connsiteX261" fmla="*/ 8844080 w 17198836"/>
              <a:gd name="connsiteY261" fmla="*/ 260333 h 369690"/>
              <a:gd name="connsiteX262" fmla="*/ 8840378 w 17198836"/>
              <a:gd name="connsiteY262" fmla="*/ 219127 h 369690"/>
              <a:gd name="connsiteX263" fmla="*/ 8937886 w 17198836"/>
              <a:gd name="connsiteY263" fmla="*/ 0 h 369690"/>
              <a:gd name="connsiteX264" fmla="*/ 9035394 w 17198836"/>
              <a:gd name="connsiteY264" fmla="*/ 219127 h 369690"/>
              <a:gd name="connsiteX265" fmla="*/ 9030766 w 17198836"/>
              <a:gd name="connsiteY265" fmla="*/ 270645 h 369690"/>
              <a:gd name="connsiteX266" fmla="*/ 9037092 w 17198836"/>
              <a:gd name="connsiteY266" fmla="*/ 261060 h 369690"/>
              <a:gd name="connsiteX267" fmla="*/ 9075046 w 17198836"/>
              <a:gd name="connsiteY267" fmla="*/ 243840 h 369690"/>
              <a:gd name="connsiteX268" fmla="*/ 9094697 w 17198836"/>
              <a:gd name="connsiteY268" fmla="*/ 248292 h 369690"/>
              <a:gd name="connsiteX269" fmla="*/ 9111959 w 17198836"/>
              <a:gd name="connsiteY269" fmla="*/ 260334 h 369690"/>
              <a:gd name="connsiteX270" fmla="*/ 9108257 w 17198836"/>
              <a:gd name="connsiteY270" fmla="*/ 219127 h 369690"/>
              <a:gd name="connsiteX271" fmla="*/ 9205765 w 17198836"/>
              <a:gd name="connsiteY271" fmla="*/ 0 h 369690"/>
              <a:gd name="connsiteX272" fmla="*/ 9303273 w 17198836"/>
              <a:gd name="connsiteY272" fmla="*/ 219127 h 369690"/>
              <a:gd name="connsiteX273" fmla="*/ 9298645 w 17198836"/>
              <a:gd name="connsiteY273" fmla="*/ 270645 h 369690"/>
              <a:gd name="connsiteX274" fmla="*/ 9304971 w 17198836"/>
              <a:gd name="connsiteY274" fmla="*/ 261060 h 369690"/>
              <a:gd name="connsiteX275" fmla="*/ 9342925 w 17198836"/>
              <a:gd name="connsiteY275" fmla="*/ 243840 h 369690"/>
              <a:gd name="connsiteX276" fmla="*/ 9362576 w 17198836"/>
              <a:gd name="connsiteY276" fmla="*/ 248292 h 369690"/>
              <a:gd name="connsiteX277" fmla="*/ 9379837 w 17198836"/>
              <a:gd name="connsiteY277" fmla="*/ 260333 h 369690"/>
              <a:gd name="connsiteX278" fmla="*/ 9376135 w 17198836"/>
              <a:gd name="connsiteY278" fmla="*/ 219127 h 369690"/>
              <a:gd name="connsiteX279" fmla="*/ 9473643 w 17198836"/>
              <a:gd name="connsiteY279" fmla="*/ 0 h 369690"/>
              <a:gd name="connsiteX280" fmla="*/ 9571151 w 17198836"/>
              <a:gd name="connsiteY280" fmla="*/ 219127 h 369690"/>
              <a:gd name="connsiteX281" fmla="*/ 9566523 w 17198836"/>
              <a:gd name="connsiteY281" fmla="*/ 270645 h 369690"/>
              <a:gd name="connsiteX282" fmla="*/ 9572849 w 17198836"/>
              <a:gd name="connsiteY282" fmla="*/ 261060 h 369690"/>
              <a:gd name="connsiteX283" fmla="*/ 9610803 w 17198836"/>
              <a:gd name="connsiteY283" fmla="*/ 243840 h 369690"/>
              <a:gd name="connsiteX284" fmla="*/ 9630454 w 17198836"/>
              <a:gd name="connsiteY284" fmla="*/ 248292 h 369690"/>
              <a:gd name="connsiteX285" fmla="*/ 9647715 w 17198836"/>
              <a:gd name="connsiteY285" fmla="*/ 260333 h 369690"/>
              <a:gd name="connsiteX286" fmla="*/ 9644013 w 17198836"/>
              <a:gd name="connsiteY286" fmla="*/ 219127 h 369690"/>
              <a:gd name="connsiteX287" fmla="*/ 9741521 w 17198836"/>
              <a:gd name="connsiteY287" fmla="*/ 0 h 369690"/>
              <a:gd name="connsiteX288" fmla="*/ 9839029 w 17198836"/>
              <a:gd name="connsiteY288" fmla="*/ 219127 h 369690"/>
              <a:gd name="connsiteX289" fmla="*/ 9834401 w 17198836"/>
              <a:gd name="connsiteY289" fmla="*/ 270645 h 369690"/>
              <a:gd name="connsiteX290" fmla="*/ 9840727 w 17198836"/>
              <a:gd name="connsiteY290" fmla="*/ 261060 h 369690"/>
              <a:gd name="connsiteX291" fmla="*/ 9878681 w 17198836"/>
              <a:gd name="connsiteY291" fmla="*/ 243840 h 369690"/>
              <a:gd name="connsiteX292" fmla="*/ 9898332 w 17198836"/>
              <a:gd name="connsiteY292" fmla="*/ 248292 h 369690"/>
              <a:gd name="connsiteX293" fmla="*/ 9915594 w 17198836"/>
              <a:gd name="connsiteY293" fmla="*/ 260334 h 369690"/>
              <a:gd name="connsiteX294" fmla="*/ 9911892 w 17198836"/>
              <a:gd name="connsiteY294" fmla="*/ 219127 h 369690"/>
              <a:gd name="connsiteX295" fmla="*/ 10009399 w 17198836"/>
              <a:gd name="connsiteY295" fmla="*/ 0 h 369690"/>
              <a:gd name="connsiteX296" fmla="*/ 10106907 w 17198836"/>
              <a:gd name="connsiteY296" fmla="*/ 219127 h 369690"/>
              <a:gd name="connsiteX297" fmla="*/ 10102279 w 17198836"/>
              <a:gd name="connsiteY297" fmla="*/ 270645 h 369690"/>
              <a:gd name="connsiteX298" fmla="*/ 10108605 w 17198836"/>
              <a:gd name="connsiteY298" fmla="*/ 261060 h 369690"/>
              <a:gd name="connsiteX299" fmla="*/ 10146559 w 17198836"/>
              <a:gd name="connsiteY299" fmla="*/ 243840 h 369690"/>
              <a:gd name="connsiteX300" fmla="*/ 10166210 w 17198836"/>
              <a:gd name="connsiteY300" fmla="*/ 248292 h 369690"/>
              <a:gd name="connsiteX301" fmla="*/ 10183471 w 17198836"/>
              <a:gd name="connsiteY301" fmla="*/ 260333 h 369690"/>
              <a:gd name="connsiteX302" fmla="*/ 10179769 w 17198836"/>
              <a:gd name="connsiteY302" fmla="*/ 219127 h 369690"/>
              <a:gd name="connsiteX303" fmla="*/ 10277276 w 17198836"/>
              <a:gd name="connsiteY303" fmla="*/ 0 h 369690"/>
              <a:gd name="connsiteX304" fmla="*/ 10374785 w 17198836"/>
              <a:gd name="connsiteY304" fmla="*/ 219127 h 369690"/>
              <a:gd name="connsiteX305" fmla="*/ 10370157 w 17198836"/>
              <a:gd name="connsiteY305" fmla="*/ 270644 h 369690"/>
              <a:gd name="connsiteX306" fmla="*/ 10376482 w 17198836"/>
              <a:gd name="connsiteY306" fmla="*/ 261060 h 369690"/>
              <a:gd name="connsiteX307" fmla="*/ 10414436 w 17198836"/>
              <a:gd name="connsiteY307" fmla="*/ 243840 h 369690"/>
              <a:gd name="connsiteX308" fmla="*/ 10434088 w 17198836"/>
              <a:gd name="connsiteY308" fmla="*/ 248292 h 369690"/>
              <a:gd name="connsiteX309" fmla="*/ 10451349 w 17198836"/>
              <a:gd name="connsiteY309" fmla="*/ 260333 h 369690"/>
              <a:gd name="connsiteX310" fmla="*/ 10447647 w 17198836"/>
              <a:gd name="connsiteY310" fmla="*/ 219127 h 369690"/>
              <a:gd name="connsiteX311" fmla="*/ 10545155 w 17198836"/>
              <a:gd name="connsiteY311" fmla="*/ 0 h 369690"/>
              <a:gd name="connsiteX312" fmla="*/ 10642663 w 17198836"/>
              <a:gd name="connsiteY312" fmla="*/ 219127 h 369690"/>
              <a:gd name="connsiteX313" fmla="*/ 10638035 w 17198836"/>
              <a:gd name="connsiteY313" fmla="*/ 270645 h 369690"/>
              <a:gd name="connsiteX314" fmla="*/ 10644361 w 17198836"/>
              <a:gd name="connsiteY314" fmla="*/ 261060 h 369690"/>
              <a:gd name="connsiteX315" fmla="*/ 10682315 w 17198836"/>
              <a:gd name="connsiteY315" fmla="*/ 243840 h 369690"/>
              <a:gd name="connsiteX316" fmla="*/ 10701966 w 17198836"/>
              <a:gd name="connsiteY316" fmla="*/ 248292 h 369690"/>
              <a:gd name="connsiteX317" fmla="*/ 10719228 w 17198836"/>
              <a:gd name="connsiteY317" fmla="*/ 260334 h 369690"/>
              <a:gd name="connsiteX318" fmla="*/ 10715526 w 17198836"/>
              <a:gd name="connsiteY318" fmla="*/ 219127 h 369690"/>
              <a:gd name="connsiteX319" fmla="*/ 10813034 w 17198836"/>
              <a:gd name="connsiteY319" fmla="*/ 0 h 369690"/>
              <a:gd name="connsiteX320" fmla="*/ 10910541 w 17198836"/>
              <a:gd name="connsiteY320" fmla="*/ 219127 h 369690"/>
              <a:gd name="connsiteX321" fmla="*/ 10905913 w 17198836"/>
              <a:gd name="connsiteY321" fmla="*/ 270646 h 369690"/>
              <a:gd name="connsiteX322" fmla="*/ 10912240 w 17198836"/>
              <a:gd name="connsiteY322" fmla="*/ 261060 h 369690"/>
              <a:gd name="connsiteX323" fmla="*/ 10950194 w 17198836"/>
              <a:gd name="connsiteY323" fmla="*/ 243840 h 369690"/>
              <a:gd name="connsiteX324" fmla="*/ 10969845 w 17198836"/>
              <a:gd name="connsiteY324" fmla="*/ 248292 h 369690"/>
              <a:gd name="connsiteX325" fmla="*/ 10987106 w 17198836"/>
              <a:gd name="connsiteY325" fmla="*/ 260333 h 369690"/>
              <a:gd name="connsiteX326" fmla="*/ 10983404 w 17198836"/>
              <a:gd name="connsiteY326" fmla="*/ 219127 h 369690"/>
              <a:gd name="connsiteX327" fmla="*/ 11080912 w 17198836"/>
              <a:gd name="connsiteY327" fmla="*/ 0 h 369690"/>
              <a:gd name="connsiteX328" fmla="*/ 11178421 w 17198836"/>
              <a:gd name="connsiteY328" fmla="*/ 219127 h 369690"/>
              <a:gd name="connsiteX329" fmla="*/ 11173793 w 17198836"/>
              <a:gd name="connsiteY329" fmla="*/ 270643 h 369690"/>
              <a:gd name="connsiteX330" fmla="*/ 11180118 w 17198836"/>
              <a:gd name="connsiteY330" fmla="*/ 261060 h 369690"/>
              <a:gd name="connsiteX331" fmla="*/ 11218072 w 17198836"/>
              <a:gd name="connsiteY331" fmla="*/ 243840 h 369690"/>
              <a:gd name="connsiteX332" fmla="*/ 11237723 w 17198836"/>
              <a:gd name="connsiteY332" fmla="*/ 248292 h 369690"/>
              <a:gd name="connsiteX333" fmla="*/ 11254984 w 17198836"/>
              <a:gd name="connsiteY333" fmla="*/ 260333 h 369690"/>
              <a:gd name="connsiteX334" fmla="*/ 11251282 w 17198836"/>
              <a:gd name="connsiteY334" fmla="*/ 219127 h 369690"/>
              <a:gd name="connsiteX335" fmla="*/ 11348791 w 17198836"/>
              <a:gd name="connsiteY335" fmla="*/ 0 h 369690"/>
              <a:gd name="connsiteX336" fmla="*/ 11446298 w 17198836"/>
              <a:gd name="connsiteY336" fmla="*/ 219127 h 369690"/>
              <a:gd name="connsiteX337" fmla="*/ 11441670 w 17198836"/>
              <a:gd name="connsiteY337" fmla="*/ 270646 h 369690"/>
              <a:gd name="connsiteX338" fmla="*/ 11447996 w 17198836"/>
              <a:gd name="connsiteY338" fmla="*/ 261060 h 369690"/>
              <a:gd name="connsiteX339" fmla="*/ 11485951 w 17198836"/>
              <a:gd name="connsiteY339" fmla="*/ 243840 h 369690"/>
              <a:gd name="connsiteX340" fmla="*/ 11505602 w 17198836"/>
              <a:gd name="connsiteY340" fmla="*/ 248292 h 369690"/>
              <a:gd name="connsiteX341" fmla="*/ 11522863 w 17198836"/>
              <a:gd name="connsiteY341" fmla="*/ 260334 h 369690"/>
              <a:gd name="connsiteX342" fmla="*/ 11519161 w 17198836"/>
              <a:gd name="connsiteY342" fmla="*/ 219127 h 369690"/>
              <a:gd name="connsiteX343" fmla="*/ 11616669 w 17198836"/>
              <a:gd name="connsiteY343" fmla="*/ 0 h 369690"/>
              <a:gd name="connsiteX344" fmla="*/ 11714177 w 17198836"/>
              <a:gd name="connsiteY344" fmla="*/ 219127 h 369690"/>
              <a:gd name="connsiteX345" fmla="*/ 11709549 w 17198836"/>
              <a:gd name="connsiteY345" fmla="*/ 270645 h 369690"/>
              <a:gd name="connsiteX346" fmla="*/ 11715875 w 17198836"/>
              <a:gd name="connsiteY346" fmla="*/ 261060 h 369690"/>
              <a:gd name="connsiteX347" fmla="*/ 11753829 w 17198836"/>
              <a:gd name="connsiteY347" fmla="*/ 243840 h 369690"/>
              <a:gd name="connsiteX348" fmla="*/ 11773480 w 17198836"/>
              <a:gd name="connsiteY348" fmla="*/ 248292 h 369690"/>
              <a:gd name="connsiteX349" fmla="*/ 11790741 w 17198836"/>
              <a:gd name="connsiteY349" fmla="*/ 260333 h 369690"/>
              <a:gd name="connsiteX350" fmla="*/ 11787039 w 17198836"/>
              <a:gd name="connsiteY350" fmla="*/ 219127 h 369690"/>
              <a:gd name="connsiteX351" fmla="*/ 11884547 w 17198836"/>
              <a:gd name="connsiteY351" fmla="*/ 0 h 369690"/>
              <a:gd name="connsiteX352" fmla="*/ 11982055 w 17198836"/>
              <a:gd name="connsiteY352" fmla="*/ 219127 h 369690"/>
              <a:gd name="connsiteX353" fmla="*/ 11977427 w 17198836"/>
              <a:gd name="connsiteY353" fmla="*/ 270645 h 369690"/>
              <a:gd name="connsiteX354" fmla="*/ 11983753 w 17198836"/>
              <a:gd name="connsiteY354" fmla="*/ 261060 h 369690"/>
              <a:gd name="connsiteX355" fmla="*/ 12021707 w 17198836"/>
              <a:gd name="connsiteY355" fmla="*/ 243840 h 369690"/>
              <a:gd name="connsiteX356" fmla="*/ 12041358 w 17198836"/>
              <a:gd name="connsiteY356" fmla="*/ 248292 h 369690"/>
              <a:gd name="connsiteX357" fmla="*/ 12058618 w 17198836"/>
              <a:gd name="connsiteY357" fmla="*/ 260332 h 369690"/>
              <a:gd name="connsiteX358" fmla="*/ 12054916 w 17198836"/>
              <a:gd name="connsiteY358" fmla="*/ 219127 h 369690"/>
              <a:gd name="connsiteX359" fmla="*/ 12152424 w 17198836"/>
              <a:gd name="connsiteY359" fmla="*/ 0 h 369690"/>
              <a:gd name="connsiteX360" fmla="*/ 12249932 w 17198836"/>
              <a:gd name="connsiteY360" fmla="*/ 219127 h 369690"/>
              <a:gd name="connsiteX361" fmla="*/ 12245304 w 17198836"/>
              <a:gd name="connsiteY361" fmla="*/ 270645 h 369690"/>
              <a:gd name="connsiteX362" fmla="*/ 12251630 w 17198836"/>
              <a:gd name="connsiteY362" fmla="*/ 261060 h 369690"/>
              <a:gd name="connsiteX363" fmla="*/ 12289584 w 17198836"/>
              <a:gd name="connsiteY363" fmla="*/ 243840 h 369690"/>
              <a:gd name="connsiteX364" fmla="*/ 12309236 w 17198836"/>
              <a:gd name="connsiteY364" fmla="*/ 248292 h 369690"/>
              <a:gd name="connsiteX365" fmla="*/ 12326496 w 17198836"/>
              <a:gd name="connsiteY365" fmla="*/ 260333 h 369690"/>
              <a:gd name="connsiteX366" fmla="*/ 12322794 w 17198836"/>
              <a:gd name="connsiteY366" fmla="*/ 219127 h 369690"/>
              <a:gd name="connsiteX367" fmla="*/ 12420302 w 17198836"/>
              <a:gd name="connsiteY367" fmla="*/ 0 h 369690"/>
              <a:gd name="connsiteX368" fmla="*/ 12517810 w 17198836"/>
              <a:gd name="connsiteY368" fmla="*/ 219127 h 369690"/>
              <a:gd name="connsiteX369" fmla="*/ 12513182 w 17198836"/>
              <a:gd name="connsiteY369" fmla="*/ 270645 h 369690"/>
              <a:gd name="connsiteX370" fmla="*/ 12519508 w 17198836"/>
              <a:gd name="connsiteY370" fmla="*/ 261060 h 369690"/>
              <a:gd name="connsiteX371" fmla="*/ 12557462 w 17198836"/>
              <a:gd name="connsiteY371" fmla="*/ 243840 h 369690"/>
              <a:gd name="connsiteX372" fmla="*/ 12577114 w 17198836"/>
              <a:gd name="connsiteY372" fmla="*/ 248292 h 369690"/>
              <a:gd name="connsiteX373" fmla="*/ 12594375 w 17198836"/>
              <a:gd name="connsiteY373" fmla="*/ 260334 h 369690"/>
              <a:gd name="connsiteX374" fmla="*/ 12590673 w 17198836"/>
              <a:gd name="connsiteY374" fmla="*/ 219127 h 369690"/>
              <a:gd name="connsiteX375" fmla="*/ 12688181 w 17198836"/>
              <a:gd name="connsiteY375" fmla="*/ 0 h 369690"/>
              <a:gd name="connsiteX376" fmla="*/ 12785689 w 17198836"/>
              <a:gd name="connsiteY376" fmla="*/ 219127 h 369690"/>
              <a:gd name="connsiteX377" fmla="*/ 12781061 w 17198836"/>
              <a:gd name="connsiteY377" fmla="*/ 270645 h 369690"/>
              <a:gd name="connsiteX378" fmla="*/ 12787387 w 17198836"/>
              <a:gd name="connsiteY378" fmla="*/ 261060 h 369690"/>
              <a:gd name="connsiteX379" fmla="*/ 12825341 w 17198836"/>
              <a:gd name="connsiteY379" fmla="*/ 243840 h 369690"/>
              <a:gd name="connsiteX380" fmla="*/ 12844993 w 17198836"/>
              <a:gd name="connsiteY380" fmla="*/ 248292 h 369690"/>
              <a:gd name="connsiteX381" fmla="*/ 12862253 w 17198836"/>
              <a:gd name="connsiteY381" fmla="*/ 260333 h 369690"/>
              <a:gd name="connsiteX382" fmla="*/ 12858551 w 17198836"/>
              <a:gd name="connsiteY382" fmla="*/ 219127 h 369690"/>
              <a:gd name="connsiteX383" fmla="*/ 12956059 w 17198836"/>
              <a:gd name="connsiteY383" fmla="*/ 0 h 369690"/>
              <a:gd name="connsiteX384" fmla="*/ 13053567 w 17198836"/>
              <a:gd name="connsiteY384" fmla="*/ 219127 h 369690"/>
              <a:gd name="connsiteX385" fmla="*/ 13048939 w 17198836"/>
              <a:gd name="connsiteY385" fmla="*/ 270645 h 369690"/>
              <a:gd name="connsiteX386" fmla="*/ 13055265 w 17198836"/>
              <a:gd name="connsiteY386" fmla="*/ 261060 h 369690"/>
              <a:gd name="connsiteX387" fmla="*/ 13093219 w 17198836"/>
              <a:gd name="connsiteY387" fmla="*/ 243840 h 369690"/>
              <a:gd name="connsiteX388" fmla="*/ 13112870 w 17198836"/>
              <a:gd name="connsiteY388" fmla="*/ 248292 h 369690"/>
              <a:gd name="connsiteX389" fmla="*/ 13130131 w 17198836"/>
              <a:gd name="connsiteY389" fmla="*/ 260333 h 369690"/>
              <a:gd name="connsiteX390" fmla="*/ 13126429 w 17198836"/>
              <a:gd name="connsiteY390" fmla="*/ 219127 h 369690"/>
              <a:gd name="connsiteX391" fmla="*/ 13223937 w 17198836"/>
              <a:gd name="connsiteY391" fmla="*/ 0 h 369690"/>
              <a:gd name="connsiteX392" fmla="*/ 13321445 w 17198836"/>
              <a:gd name="connsiteY392" fmla="*/ 219127 h 369690"/>
              <a:gd name="connsiteX393" fmla="*/ 13316817 w 17198836"/>
              <a:gd name="connsiteY393" fmla="*/ 270645 h 369690"/>
              <a:gd name="connsiteX394" fmla="*/ 13323143 w 17198836"/>
              <a:gd name="connsiteY394" fmla="*/ 261060 h 369690"/>
              <a:gd name="connsiteX395" fmla="*/ 13361097 w 17198836"/>
              <a:gd name="connsiteY395" fmla="*/ 243840 h 369690"/>
              <a:gd name="connsiteX396" fmla="*/ 13380748 w 17198836"/>
              <a:gd name="connsiteY396" fmla="*/ 248292 h 369690"/>
              <a:gd name="connsiteX397" fmla="*/ 13398010 w 17198836"/>
              <a:gd name="connsiteY397" fmla="*/ 260334 h 369690"/>
              <a:gd name="connsiteX398" fmla="*/ 13394308 w 17198836"/>
              <a:gd name="connsiteY398" fmla="*/ 219127 h 369690"/>
              <a:gd name="connsiteX399" fmla="*/ 13491816 w 17198836"/>
              <a:gd name="connsiteY399" fmla="*/ 0 h 369690"/>
              <a:gd name="connsiteX400" fmla="*/ 13589324 w 17198836"/>
              <a:gd name="connsiteY400" fmla="*/ 219127 h 369690"/>
              <a:gd name="connsiteX401" fmla="*/ 13584696 w 17198836"/>
              <a:gd name="connsiteY401" fmla="*/ 270645 h 369690"/>
              <a:gd name="connsiteX402" fmla="*/ 13591022 w 17198836"/>
              <a:gd name="connsiteY402" fmla="*/ 261060 h 369690"/>
              <a:gd name="connsiteX403" fmla="*/ 13628976 w 17198836"/>
              <a:gd name="connsiteY403" fmla="*/ 243840 h 369690"/>
              <a:gd name="connsiteX404" fmla="*/ 13648627 w 17198836"/>
              <a:gd name="connsiteY404" fmla="*/ 248292 h 369690"/>
              <a:gd name="connsiteX405" fmla="*/ 13665888 w 17198836"/>
              <a:gd name="connsiteY405" fmla="*/ 260333 h 369690"/>
              <a:gd name="connsiteX406" fmla="*/ 13662186 w 17198836"/>
              <a:gd name="connsiteY406" fmla="*/ 219127 h 369690"/>
              <a:gd name="connsiteX407" fmla="*/ 13759694 w 17198836"/>
              <a:gd name="connsiteY407" fmla="*/ 0 h 369690"/>
              <a:gd name="connsiteX408" fmla="*/ 13857202 w 17198836"/>
              <a:gd name="connsiteY408" fmla="*/ 219127 h 369690"/>
              <a:gd name="connsiteX409" fmla="*/ 13852574 w 17198836"/>
              <a:gd name="connsiteY409" fmla="*/ 270645 h 369690"/>
              <a:gd name="connsiteX410" fmla="*/ 13858900 w 17198836"/>
              <a:gd name="connsiteY410" fmla="*/ 261060 h 369690"/>
              <a:gd name="connsiteX411" fmla="*/ 13896854 w 17198836"/>
              <a:gd name="connsiteY411" fmla="*/ 243840 h 369690"/>
              <a:gd name="connsiteX412" fmla="*/ 13916505 w 17198836"/>
              <a:gd name="connsiteY412" fmla="*/ 248292 h 369690"/>
              <a:gd name="connsiteX413" fmla="*/ 13933766 w 17198836"/>
              <a:gd name="connsiteY413" fmla="*/ 260333 h 369690"/>
              <a:gd name="connsiteX414" fmla="*/ 13930064 w 17198836"/>
              <a:gd name="connsiteY414" fmla="*/ 219127 h 369690"/>
              <a:gd name="connsiteX415" fmla="*/ 14027572 w 17198836"/>
              <a:gd name="connsiteY415" fmla="*/ 0 h 369690"/>
              <a:gd name="connsiteX416" fmla="*/ 14125080 w 17198836"/>
              <a:gd name="connsiteY416" fmla="*/ 219127 h 369690"/>
              <a:gd name="connsiteX417" fmla="*/ 14120452 w 17198836"/>
              <a:gd name="connsiteY417" fmla="*/ 270645 h 369690"/>
              <a:gd name="connsiteX418" fmla="*/ 14126778 w 17198836"/>
              <a:gd name="connsiteY418" fmla="*/ 261060 h 369690"/>
              <a:gd name="connsiteX419" fmla="*/ 14164732 w 17198836"/>
              <a:gd name="connsiteY419" fmla="*/ 243840 h 369690"/>
              <a:gd name="connsiteX420" fmla="*/ 14184383 w 17198836"/>
              <a:gd name="connsiteY420" fmla="*/ 248292 h 369690"/>
              <a:gd name="connsiteX421" fmla="*/ 14201645 w 17198836"/>
              <a:gd name="connsiteY421" fmla="*/ 260334 h 369690"/>
              <a:gd name="connsiteX422" fmla="*/ 14197943 w 17198836"/>
              <a:gd name="connsiteY422" fmla="*/ 219127 h 369690"/>
              <a:gd name="connsiteX423" fmla="*/ 14295451 w 17198836"/>
              <a:gd name="connsiteY423" fmla="*/ 0 h 369690"/>
              <a:gd name="connsiteX424" fmla="*/ 14392959 w 17198836"/>
              <a:gd name="connsiteY424" fmla="*/ 219127 h 369690"/>
              <a:gd name="connsiteX425" fmla="*/ 14388331 w 17198836"/>
              <a:gd name="connsiteY425" fmla="*/ 270645 h 369690"/>
              <a:gd name="connsiteX426" fmla="*/ 14394657 w 17198836"/>
              <a:gd name="connsiteY426" fmla="*/ 261060 h 369690"/>
              <a:gd name="connsiteX427" fmla="*/ 14432611 w 17198836"/>
              <a:gd name="connsiteY427" fmla="*/ 243840 h 369690"/>
              <a:gd name="connsiteX428" fmla="*/ 14452262 w 17198836"/>
              <a:gd name="connsiteY428" fmla="*/ 248292 h 369690"/>
              <a:gd name="connsiteX429" fmla="*/ 14469523 w 17198836"/>
              <a:gd name="connsiteY429" fmla="*/ 260333 h 369690"/>
              <a:gd name="connsiteX430" fmla="*/ 14465821 w 17198836"/>
              <a:gd name="connsiteY430" fmla="*/ 219127 h 369690"/>
              <a:gd name="connsiteX431" fmla="*/ 14563329 w 17198836"/>
              <a:gd name="connsiteY431" fmla="*/ 0 h 369690"/>
              <a:gd name="connsiteX432" fmla="*/ 14660837 w 17198836"/>
              <a:gd name="connsiteY432" fmla="*/ 219127 h 369690"/>
              <a:gd name="connsiteX433" fmla="*/ 14656209 w 17198836"/>
              <a:gd name="connsiteY433" fmla="*/ 270645 h 369690"/>
              <a:gd name="connsiteX434" fmla="*/ 14662535 w 17198836"/>
              <a:gd name="connsiteY434" fmla="*/ 261060 h 369690"/>
              <a:gd name="connsiteX435" fmla="*/ 14700489 w 17198836"/>
              <a:gd name="connsiteY435" fmla="*/ 243840 h 369690"/>
              <a:gd name="connsiteX436" fmla="*/ 14720140 w 17198836"/>
              <a:gd name="connsiteY436" fmla="*/ 248292 h 369690"/>
              <a:gd name="connsiteX437" fmla="*/ 14737401 w 17198836"/>
              <a:gd name="connsiteY437" fmla="*/ 260333 h 369690"/>
              <a:gd name="connsiteX438" fmla="*/ 14733699 w 17198836"/>
              <a:gd name="connsiteY438" fmla="*/ 219127 h 369690"/>
              <a:gd name="connsiteX439" fmla="*/ 14831207 w 17198836"/>
              <a:gd name="connsiteY439" fmla="*/ 0 h 369690"/>
              <a:gd name="connsiteX440" fmla="*/ 14928715 w 17198836"/>
              <a:gd name="connsiteY440" fmla="*/ 219127 h 369690"/>
              <a:gd name="connsiteX441" fmla="*/ 14924087 w 17198836"/>
              <a:gd name="connsiteY441" fmla="*/ 270645 h 369690"/>
              <a:gd name="connsiteX442" fmla="*/ 14930413 w 17198836"/>
              <a:gd name="connsiteY442" fmla="*/ 261060 h 369690"/>
              <a:gd name="connsiteX443" fmla="*/ 14968367 w 17198836"/>
              <a:gd name="connsiteY443" fmla="*/ 243840 h 369690"/>
              <a:gd name="connsiteX444" fmla="*/ 14988018 w 17198836"/>
              <a:gd name="connsiteY444" fmla="*/ 248292 h 369690"/>
              <a:gd name="connsiteX445" fmla="*/ 15005280 w 17198836"/>
              <a:gd name="connsiteY445" fmla="*/ 260334 h 369690"/>
              <a:gd name="connsiteX446" fmla="*/ 15001578 w 17198836"/>
              <a:gd name="connsiteY446" fmla="*/ 219127 h 369690"/>
              <a:gd name="connsiteX447" fmla="*/ 15099086 w 17198836"/>
              <a:gd name="connsiteY447" fmla="*/ 0 h 369690"/>
              <a:gd name="connsiteX448" fmla="*/ 15196594 w 17198836"/>
              <a:gd name="connsiteY448" fmla="*/ 219127 h 369690"/>
              <a:gd name="connsiteX449" fmla="*/ 15191966 w 17198836"/>
              <a:gd name="connsiteY449" fmla="*/ 270645 h 369690"/>
              <a:gd name="connsiteX450" fmla="*/ 15198292 w 17198836"/>
              <a:gd name="connsiteY450" fmla="*/ 261060 h 369690"/>
              <a:gd name="connsiteX451" fmla="*/ 15236246 w 17198836"/>
              <a:gd name="connsiteY451" fmla="*/ 243840 h 369690"/>
              <a:gd name="connsiteX452" fmla="*/ 15255897 w 17198836"/>
              <a:gd name="connsiteY452" fmla="*/ 248292 h 369690"/>
              <a:gd name="connsiteX453" fmla="*/ 15273158 w 17198836"/>
              <a:gd name="connsiteY453" fmla="*/ 260333 h 369690"/>
              <a:gd name="connsiteX454" fmla="*/ 15269456 w 17198836"/>
              <a:gd name="connsiteY454" fmla="*/ 219127 h 369690"/>
              <a:gd name="connsiteX455" fmla="*/ 15366964 w 17198836"/>
              <a:gd name="connsiteY455" fmla="*/ 0 h 369690"/>
              <a:gd name="connsiteX456" fmla="*/ 15464472 w 17198836"/>
              <a:gd name="connsiteY456" fmla="*/ 219127 h 369690"/>
              <a:gd name="connsiteX457" fmla="*/ 15459844 w 17198836"/>
              <a:gd name="connsiteY457" fmla="*/ 270645 h 369690"/>
              <a:gd name="connsiteX458" fmla="*/ 15466170 w 17198836"/>
              <a:gd name="connsiteY458" fmla="*/ 261060 h 369690"/>
              <a:gd name="connsiteX459" fmla="*/ 15504124 w 17198836"/>
              <a:gd name="connsiteY459" fmla="*/ 243840 h 369690"/>
              <a:gd name="connsiteX460" fmla="*/ 15523775 w 17198836"/>
              <a:gd name="connsiteY460" fmla="*/ 248292 h 369690"/>
              <a:gd name="connsiteX461" fmla="*/ 15541036 w 17198836"/>
              <a:gd name="connsiteY461" fmla="*/ 260333 h 369690"/>
              <a:gd name="connsiteX462" fmla="*/ 15537334 w 17198836"/>
              <a:gd name="connsiteY462" fmla="*/ 219127 h 369690"/>
              <a:gd name="connsiteX463" fmla="*/ 15634842 w 17198836"/>
              <a:gd name="connsiteY463" fmla="*/ 0 h 369690"/>
              <a:gd name="connsiteX464" fmla="*/ 15732350 w 17198836"/>
              <a:gd name="connsiteY464" fmla="*/ 219127 h 369690"/>
              <a:gd name="connsiteX465" fmla="*/ 15727722 w 17198836"/>
              <a:gd name="connsiteY465" fmla="*/ 270645 h 369690"/>
              <a:gd name="connsiteX466" fmla="*/ 15734048 w 17198836"/>
              <a:gd name="connsiteY466" fmla="*/ 261060 h 369690"/>
              <a:gd name="connsiteX467" fmla="*/ 15772002 w 17198836"/>
              <a:gd name="connsiteY467" fmla="*/ 243840 h 369690"/>
              <a:gd name="connsiteX468" fmla="*/ 15791653 w 17198836"/>
              <a:gd name="connsiteY468" fmla="*/ 248292 h 369690"/>
              <a:gd name="connsiteX469" fmla="*/ 15808915 w 17198836"/>
              <a:gd name="connsiteY469" fmla="*/ 260334 h 369690"/>
              <a:gd name="connsiteX470" fmla="*/ 15805213 w 17198836"/>
              <a:gd name="connsiteY470" fmla="*/ 219127 h 369690"/>
              <a:gd name="connsiteX471" fmla="*/ 15902721 w 17198836"/>
              <a:gd name="connsiteY471" fmla="*/ 0 h 369690"/>
              <a:gd name="connsiteX472" fmla="*/ 16000229 w 17198836"/>
              <a:gd name="connsiteY472" fmla="*/ 219127 h 369690"/>
              <a:gd name="connsiteX473" fmla="*/ 15995601 w 17198836"/>
              <a:gd name="connsiteY473" fmla="*/ 270645 h 369690"/>
              <a:gd name="connsiteX474" fmla="*/ 16001927 w 17198836"/>
              <a:gd name="connsiteY474" fmla="*/ 261060 h 369690"/>
              <a:gd name="connsiteX475" fmla="*/ 16039881 w 17198836"/>
              <a:gd name="connsiteY475" fmla="*/ 243840 h 369690"/>
              <a:gd name="connsiteX476" fmla="*/ 16059532 w 17198836"/>
              <a:gd name="connsiteY476" fmla="*/ 248292 h 369690"/>
              <a:gd name="connsiteX477" fmla="*/ 16076794 w 17198836"/>
              <a:gd name="connsiteY477" fmla="*/ 260333 h 369690"/>
              <a:gd name="connsiteX478" fmla="*/ 16073090 w 17198836"/>
              <a:gd name="connsiteY478" fmla="*/ 219127 h 369690"/>
              <a:gd name="connsiteX479" fmla="*/ 16170598 w 17198836"/>
              <a:gd name="connsiteY479" fmla="*/ 0 h 369690"/>
              <a:gd name="connsiteX480" fmla="*/ 16268106 w 17198836"/>
              <a:gd name="connsiteY480" fmla="*/ 219127 h 369690"/>
              <a:gd name="connsiteX481" fmla="*/ 16263478 w 17198836"/>
              <a:gd name="connsiteY481" fmla="*/ 270645 h 369690"/>
              <a:gd name="connsiteX482" fmla="*/ 16269806 w 17198836"/>
              <a:gd name="connsiteY482" fmla="*/ 261060 h 369690"/>
              <a:gd name="connsiteX483" fmla="*/ 16307758 w 17198836"/>
              <a:gd name="connsiteY483" fmla="*/ 243840 h 369690"/>
              <a:gd name="connsiteX484" fmla="*/ 16327410 w 17198836"/>
              <a:gd name="connsiteY484" fmla="*/ 248292 h 369690"/>
              <a:gd name="connsiteX485" fmla="*/ 16344670 w 17198836"/>
              <a:gd name="connsiteY485" fmla="*/ 260333 h 369690"/>
              <a:gd name="connsiteX486" fmla="*/ 16340970 w 17198836"/>
              <a:gd name="connsiteY486" fmla="*/ 219127 h 369690"/>
              <a:gd name="connsiteX487" fmla="*/ 16438478 w 17198836"/>
              <a:gd name="connsiteY487" fmla="*/ 0 h 369690"/>
              <a:gd name="connsiteX488" fmla="*/ 16535986 w 17198836"/>
              <a:gd name="connsiteY488" fmla="*/ 219127 h 369690"/>
              <a:gd name="connsiteX489" fmla="*/ 16531358 w 17198836"/>
              <a:gd name="connsiteY489" fmla="*/ 270645 h 369690"/>
              <a:gd name="connsiteX490" fmla="*/ 16537682 w 17198836"/>
              <a:gd name="connsiteY490" fmla="*/ 261060 h 369690"/>
              <a:gd name="connsiteX491" fmla="*/ 16575638 w 17198836"/>
              <a:gd name="connsiteY491" fmla="*/ 243840 h 369690"/>
              <a:gd name="connsiteX492" fmla="*/ 16595288 w 17198836"/>
              <a:gd name="connsiteY492" fmla="*/ 248292 h 369690"/>
              <a:gd name="connsiteX493" fmla="*/ 16612550 w 17198836"/>
              <a:gd name="connsiteY493" fmla="*/ 260334 h 369690"/>
              <a:gd name="connsiteX494" fmla="*/ 16608848 w 17198836"/>
              <a:gd name="connsiteY494" fmla="*/ 219127 h 369690"/>
              <a:gd name="connsiteX495" fmla="*/ 16706356 w 17198836"/>
              <a:gd name="connsiteY495" fmla="*/ 0 h 369690"/>
              <a:gd name="connsiteX496" fmla="*/ 16803864 w 17198836"/>
              <a:gd name="connsiteY496" fmla="*/ 219127 h 369690"/>
              <a:gd name="connsiteX497" fmla="*/ 16799236 w 17198836"/>
              <a:gd name="connsiteY497" fmla="*/ 270645 h 369690"/>
              <a:gd name="connsiteX498" fmla="*/ 16805562 w 17198836"/>
              <a:gd name="connsiteY498" fmla="*/ 261060 h 369690"/>
              <a:gd name="connsiteX499" fmla="*/ 16843516 w 17198836"/>
              <a:gd name="connsiteY499" fmla="*/ 243840 h 369690"/>
              <a:gd name="connsiteX500" fmla="*/ 16863166 w 17198836"/>
              <a:gd name="connsiteY500" fmla="*/ 248292 h 369690"/>
              <a:gd name="connsiteX501" fmla="*/ 16880418 w 17198836"/>
              <a:gd name="connsiteY501" fmla="*/ 260327 h 369690"/>
              <a:gd name="connsiteX502" fmla="*/ 16876718 w 17198836"/>
              <a:gd name="connsiteY502" fmla="*/ 219127 h 369690"/>
              <a:gd name="connsiteX503" fmla="*/ 16974226 w 17198836"/>
              <a:gd name="connsiteY503" fmla="*/ 0 h 369690"/>
              <a:gd name="connsiteX504" fmla="*/ 17071734 w 17198836"/>
              <a:gd name="connsiteY504" fmla="*/ 219127 h 369690"/>
              <a:gd name="connsiteX505" fmla="*/ 17067106 w 17198836"/>
              <a:gd name="connsiteY505" fmla="*/ 270645 h 369690"/>
              <a:gd name="connsiteX506" fmla="*/ 17073430 w 17198836"/>
              <a:gd name="connsiteY506" fmla="*/ 261060 h 369690"/>
              <a:gd name="connsiteX507" fmla="*/ 17111386 w 17198836"/>
              <a:gd name="connsiteY507" fmla="*/ 243840 h 369690"/>
              <a:gd name="connsiteX508" fmla="*/ 17180334 w 17198836"/>
              <a:gd name="connsiteY508" fmla="*/ 308021 h 369690"/>
              <a:gd name="connsiteX509" fmla="*/ 17198836 w 17198836"/>
              <a:gd name="connsiteY509" fmla="*/ 369690 h 369690"/>
              <a:gd name="connsiteX510" fmla="*/ 27245 w 17198836"/>
              <a:gd name="connsiteY510" fmla="*/ 369690 h 369690"/>
              <a:gd name="connsiteX511" fmla="*/ 7663 w 17198836"/>
              <a:gd name="connsiteY511" fmla="*/ 304422 h 369690"/>
              <a:gd name="connsiteX512" fmla="*/ 0 w 17198836"/>
              <a:gd name="connsiteY512" fmla="*/ 219127 h 369690"/>
              <a:gd name="connsiteX513" fmla="*/ 97508 w 17198836"/>
              <a:gd name="connsiteY513" fmla="*/ 0 h 369690"/>
              <a:gd name="connsiteX0" fmla="*/ 27245 w 17198836"/>
              <a:gd name="connsiteY0" fmla="*/ 369690 h 461130"/>
              <a:gd name="connsiteX1" fmla="*/ 7663 w 17198836"/>
              <a:gd name="connsiteY1" fmla="*/ 304422 h 461130"/>
              <a:gd name="connsiteX2" fmla="*/ 0 w 17198836"/>
              <a:gd name="connsiteY2" fmla="*/ 219127 h 461130"/>
              <a:gd name="connsiteX3" fmla="*/ 97508 w 17198836"/>
              <a:gd name="connsiteY3" fmla="*/ 0 h 461130"/>
              <a:gd name="connsiteX4" fmla="*/ 190388 w 17198836"/>
              <a:gd name="connsiteY4" fmla="*/ 270645 h 461130"/>
              <a:gd name="connsiteX5" fmla="*/ 196714 w 17198836"/>
              <a:gd name="connsiteY5" fmla="*/ 261060 h 461130"/>
              <a:gd name="connsiteX6" fmla="*/ 234668 w 17198836"/>
              <a:gd name="connsiteY6" fmla="*/ 243840 h 461130"/>
              <a:gd name="connsiteX7" fmla="*/ 254319 w 17198836"/>
              <a:gd name="connsiteY7" fmla="*/ 248292 h 461130"/>
              <a:gd name="connsiteX8" fmla="*/ 271580 w 17198836"/>
              <a:gd name="connsiteY8" fmla="*/ 260333 h 461130"/>
              <a:gd name="connsiteX9" fmla="*/ 267878 w 17198836"/>
              <a:gd name="connsiteY9" fmla="*/ 219127 h 461130"/>
              <a:gd name="connsiteX10" fmla="*/ 365386 w 17198836"/>
              <a:gd name="connsiteY10" fmla="*/ 0 h 461130"/>
              <a:gd name="connsiteX11" fmla="*/ 462894 w 17198836"/>
              <a:gd name="connsiteY11" fmla="*/ 219127 h 461130"/>
              <a:gd name="connsiteX12" fmla="*/ 458266 w 17198836"/>
              <a:gd name="connsiteY12" fmla="*/ 270645 h 461130"/>
              <a:gd name="connsiteX13" fmla="*/ 464592 w 17198836"/>
              <a:gd name="connsiteY13" fmla="*/ 261060 h 461130"/>
              <a:gd name="connsiteX14" fmla="*/ 502546 w 17198836"/>
              <a:gd name="connsiteY14" fmla="*/ 243840 h 461130"/>
              <a:gd name="connsiteX15" fmla="*/ 522197 w 17198836"/>
              <a:gd name="connsiteY15" fmla="*/ 248292 h 461130"/>
              <a:gd name="connsiteX16" fmla="*/ 539459 w 17198836"/>
              <a:gd name="connsiteY16" fmla="*/ 260334 h 461130"/>
              <a:gd name="connsiteX17" fmla="*/ 535757 w 17198836"/>
              <a:gd name="connsiteY17" fmla="*/ 219127 h 461130"/>
              <a:gd name="connsiteX18" fmla="*/ 633265 w 17198836"/>
              <a:gd name="connsiteY18" fmla="*/ 0 h 461130"/>
              <a:gd name="connsiteX19" fmla="*/ 730773 w 17198836"/>
              <a:gd name="connsiteY19" fmla="*/ 219127 h 461130"/>
              <a:gd name="connsiteX20" fmla="*/ 726145 w 17198836"/>
              <a:gd name="connsiteY20" fmla="*/ 270645 h 461130"/>
              <a:gd name="connsiteX21" fmla="*/ 732471 w 17198836"/>
              <a:gd name="connsiteY21" fmla="*/ 261060 h 461130"/>
              <a:gd name="connsiteX22" fmla="*/ 770425 w 17198836"/>
              <a:gd name="connsiteY22" fmla="*/ 243840 h 461130"/>
              <a:gd name="connsiteX23" fmla="*/ 790076 w 17198836"/>
              <a:gd name="connsiteY23" fmla="*/ 248292 h 461130"/>
              <a:gd name="connsiteX24" fmla="*/ 807337 w 17198836"/>
              <a:gd name="connsiteY24" fmla="*/ 260333 h 461130"/>
              <a:gd name="connsiteX25" fmla="*/ 803635 w 17198836"/>
              <a:gd name="connsiteY25" fmla="*/ 219127 h 461130"/>
              <a:gd name="connsiteX26" fmla="*/ 901143 w 17198836"/>
              <a:gd name="connsiteY26" fmla="*/ 0 h 461130"/>
              <a:gd name="connsiteX27" fmla="*/ 998651 w 17198836"/>
              <a:gd name="connsiteY27" fmla="*/ 219127 h 461130"/>
              <a:gd name="connsiteX28" fmla="*/ 994023 w 17198836"/>
              <a:gd name="connsiteY28" fmla="*/ 270645 h 461130"/>
              <a:gd name="connsiteX29" fmla="*/ 1000349 w 17198836"/>
              <a:gd name="connsiteY29" fmla="*/ 261060 h 461130"/>
              <a:gd name="connsiteX30" fmla="*/ 1038303 w 17198836"/>
              <a:gd name="connsiteY30" fmla="*/ 243840 h 461130"/>
              <a:gd name="connsiteX31" fmla="*/ 1057954 w 17198836"/>
              <a:gd name="connsiteY31" fmla="*/ 248292 h 461130"/>
              <a:gd name="connsiteX32" fmla="*/ 1075215 w 17198836"/>
              <a:gd name="connsiteY32" fmla="*/ 260333 h 461130"/>
              <a:gd name="connsiteX33" fmla="*/ 1071513 w 17198836"/>
              <a:gd name="connsiteY33" fmla="*/ 219127 h 461130"/>
              <a:gd name="connsiteX34" fmla="*/ 1169021 w 17198836"/>
              <a:gd name="connsiteY34" fmla="*/ 0 h 461130"/>
              <a:gd name="connsiteX35" fmla="*/ 1266529 w 17198836"/>
              <a:gd name="connsiteY35" fmla="*/ 219127 h 461130"/>
              <a:gd name="connsiteX36" fmla="*/ 1261901 w 17198836"/>
              <a:gd name="connsiteY36" fmla="*/ 270645 h 461130"/>
              <a:gd name="connsiteX37" fmla="*/ 1268227 w 17198836"/>
              <a:gd name="connsiteY37" fmla="*/ 261060 h 461130"/>
              <a:gd name="connsiteX38" fmla="*/ 1306181 w 17198836"/>
              <a:gd name="connsiteY38" fmla="*/ 243840 h 461130"/>
              <a:gd name="connsiteX39" fmla="*/ 1325832 w 17198836"/>
              <a:gd name="connsiteY39" fmla="*/ 248292 h 461130"/>
              <a:gd name="connsiteX40" fmla="*/ 1343094 w 17198836"/>
              <a:gd name="connsiteY40" fmla="*/ 260334 h 461130"/>
              <a:gd name="connsiteX41" fmla="*/ 1339392 w 17198836"/>
              <a:gd name="connsiteY41" fmla="*/ 219127 h 461130"/>
              <a:gd name="connsiteX42" fmla="*/ 1436900 w 17198836"/>
              <a:gd name="connsiteY42" fmla="*/ 0 h 461130"/>
              <a:gd name="connsiteX43" fmla="*/ 1534407 w 17198836"/>
              <a:gd name="connsiteY43" fmla="*/ 219127 h 461130"/>
              <a:gd name="connsiteX44" fmla="*/ 1529779 w 17198836"/>
              <a:gd name="connsiteY44" fmla="*/ 270645 h 461130"/>
              <a:gd name="connsiteX45" fmla="*/ 1536105 w 17198836"/>
              <a:gd name="connsiteY45" fmla="*/ 261060 h 461130"/>
              <a:gd name="connsiteX46" fmla="*/ 1574059 w 17198836"/>
              <a:gd name="connsiteY46" fmla="*/ 243840 h 461130"/>
              <a:gd name="connsiteX47" fmla="*/ 1593710 w 17198836"/>
              <a:gd name="connsiteY47" fmla="*/ 248292 h 461130"/>
              <a:gd name="connsiteX48" fmla="*/ 1610972 w 17198836"/>
              <a:gd name="connsiteY48" fmla="*/ 260333 h 461130"/>
              <a:gd name="connsiteX49" fmla="*/ 1607269 w 17198836"/>
              <a:gd name="connsiteY49" fmla="*/ 219127 h 461130"/>
              <a:gd name="connsiteX50" fmla="*/ 1704776 w 17198836"/>
              <a:gd name="connsiteY50" fmla="*/ 0 h 461130"/>
              <a:gd name="connsiteX51" fmla="*/ 1802285 w 17198836"/>
              <a:gd name="connsiteY51" fmla="*/ 219127 h 461130"/>
              <a:gd name="connsiteX52" fmla="*/ 1797658 w 17198836"/>
              <a:gd name="connsiteY52" fmla="*/ 270644 h 461130"/>
              <a:gd name="connsiteX53" fmla="*/ 1803982 w 17198836"/>
              <a:gd name="connsiteY53" fmla="*/ 261060 h 461130"/>
              <a:gd name="connsiteX54" fmla="*/ 1841936 w 17198836"/>
              <a:gd name="connsiteY54" fmla="*/ 243840 h 461130"/>
              <a:gd name="connsiteX55" fmla="*/ 1861588 w 17198836"/>
              <a:gd name="connsiteY55" fmla="*/ 248292 h 461130"/>
              <a:gd name="connsiteX56" fmla="*/ 1878849 w 17198836"/>
              <a:gd name="connsiteY56" fmla="*/ 260333 h 461130"/>
              <a:gd name="connsiteX57" fmla="*/ 1875148 w 17198836"/>
              <a:gd name="connsiteY57" fmla="*/ 219127 h 461130"/>
              <a:gd name="connsiteX58" fmla="*/ 1972656 w 17198836"/>
              <a:gd name="connsiteY58" fmla="*/ 0 h 461130"/>
              <a:gd name="connsiteX59" fmla="*/ 2070163 w 17198836"/>
              <a:gd name="connsiteY59" fmla="*/ 219127 h 461130"/>
              <a:gd name="connsiteX60" fmla="*/ 2065535 w 17198836"/>
              <a:gd name="connsiteY60" fmla="*/ 270645 h 461130"/>
              <a:gd name="connsiteX61" fmla="*/ 2071861 w 17198836"/>
              <a:gd name="connsiteY61" fmla="*/ 261060 h 461130"/>
              <a:gd name="connsiteX62" fmla="*/ 2109815 w 17198836"/>
              <a:gd name="connsiteY62" fmla="*/ 243840 h 461130"/>
              <a:gd name="connsiteX63" fmla="*/ 2129466 w 17198836"/>
              <a:gd name="connsiteY63" fmla="*/ 248292 h 461130"/>
              <a:gd name="connsiteX64" fmla="*/ 2146729 w 17198836"/>
              <a:gd name="connsiteY64" fmla="*/ 260334 h 461130"/>
              <a:gd name="connsiteX65" fmla="*/ 2143026 w 17198836"/>
              <a:gd name="connsiteY65" fmla="*/ 219127 h 461130"/>
              <a:gd name="connsiteX66" fmla="*/ 2240534 w 17198836"/>
              <a:gd name="connsiteY66" fmla="*/ 0 h 461130"/>
              <a:gd name="connsiteX67" fmla="*/ 2338041 w 17198836"/>
              <a:gd name="connsiteY67" fmla="*/ 219127 h 461130"/>
              <a:gd name="connsiteX68" fmla="*/ 2333414 w 17198836"/>
              <a:gd name="connsiteY68" fmla="*/ 270646 h 461130"/>
              <a:gd name="connsiteX69" fmla="*/ 2339741 w 17198836"/>
              <a:gd name="connsiteY69" fmla="*/ 261060 h 461130"/>
              <a:gd name="connsiteX70" fmla="*/ 2377694 w 17198836"/>
              <a:gd name="connsiteY70" fmla="*/ 243840 h 461130"/>
              <a:gd name="connsiteX71" fmla="*/ 2397346 w 17198836"/>
              <a:gd name="connsiteY71" fmla="*/ 248292 h 461130"/>
              <a:gd name="connsiteX72" fmla="*/ 2414606 w 17198836"/>
              <a:gd name="connsiteY72" fmla="*/ 260333 h 461130"/>
              <a:gd name="connsiteX73" fmla="*/ 2410905 w 17198836"/>
              <a:gd name="connsiteY73" fmla="*/ 219127 h 461130"/>
              <a:gd name="connsiteX74" fmla="*/ 2508413 w 17198836"/>
              <a:gd name="connsiteY74" fmla="*/ 0 h 461130"/>
              <a:gd name="connsiteX75" fmla="*/ 2605921 w 17198836"/>
              <a:gd name="connsiteY75" fmla="*/ 219127 h 461130"/>
              <a:gd name="connsiteX76" fmla="*/ 2601293 w 17198836"/>
              <a:gd name="connsiteY76" fmla="*/ 270643 h 461130"/>
              <a:gd name="connsiteX77" fmla="*/ 2607618 w 17198836"/>
              <a:gd name="connsiteY77" fmla="*/ 261060 h 461130"/>
              <a:gd name="connsiteX78" fmla="*/ 2645572 w 17198836"/>
              <a:gd name="connsiteY78" fmla="*/ 243840 h 461130"/>
              <a:gd name="connsiteX79" fmla="*/ 2665223 w 17198836"/>
              <a:gd name="connsiteY79" fmla="*/ 248292 h 461130"/>
              <a:gd name="connsiteX80" fmla="*/ 2682484 w 17198836"/>
              <a:gd name="connsiteY80" fmla="*/ 260333 h 461130"/>
              <a:gd name="connsiteX81" fmla="*/ 2678782 w 17198836"/>
              <a:gd name="connsiteY81" fmla="*/ 219127 h 461130"/>
              <a:gd name="connsiteX82" fmla="*/ 2776292 w 17198836"/>
              <a:gd name="connsiteY82" fmla="*/ 0 h 461130"/>
              <a:gd name="connsiteX83" fmla="*/ 2873798 w 17198836"/>
              <a:gd name="connsiteY83" fmla="*/ 219127 h 461130"/>
              <a:gd name="connsiteX84" fmla="*/ 2869171 w 17198836"/>
              <a:gd name="connsiteY84" fmla="*/ 270646 h 461130"/>
              <a:gd name="connsiteX85" fmla="*/ 2875496 w 17198836"/>
              <a:gd name="connsiteY85" fmla="*/ 261060 h 461130"/>
              <a:gd name="connsiteX86" fmla="*/ 2913451 w 17198836"/>
              <a:gd name="connsiteY86" fmla="*/ 243840 h 461130"/>
              <a:gd name="connsiteX87" fmla="*/ 2933103 w 17198836"/>
              <a:gd name="connsiteY87" fmla="*/ 248292 h 461130"/>
              <a:gd name="connsiteX88" fmla="*/ 2950363 w 17198836"/>
              <a:gd name="connsiteY88" fmla="*/ 260334 h 461130"/>
              <a:gd name="connsiteX89" fmla="*/ 2946662 w 17198836"/>
              <a:gd name="connsiteY89" fmla="*/ 219127 h 461130"/>
              <a:gd name="connsiteX90" fmla="*/ 3044169 w 17198836"/>
              <a:gd name="connsiteY90" fmla="*/ 0 h 461130"/>
              <a:gd name="connsiteX91" fmla="*/ 3141677 w 17198836"/>
              <a:gd name="connsiteY91" fmla="*/ 219127 h 461130"/>
              <a:gd name="connsiteX92" fmla="*/ 3137049 w 17198836"/>
              <a:gd name="connsiteY92" fmla="*/ 270645 h 461130"/>
              <a:gd name="connsiteX93" fmla="*/ 3143375 w 17198836"/>
              <a:gd name="connsiteY93" fmla="*/ 261060 h 461130"/>
              <a:gd name="connsiteX94" fmla="*/ 3181329 w 17198836"/>
              <a:gd name="connsiteY94" fmla="*/ 243840 h 461130"/>
              <a:gd name="connsiteX95" fmla="*/ 3200980 w 17198836"/>
              <a:gd name="connsiteY95" fmla="*/ 248292 h 461130"/>
              <a:gd name="connsiteX96" fmla="*/ 3218241 w 17198836"/>
              <a:gd name="connsiteY96" fmla="*/ 260333 h 461130"/>
              <a:gd name="connsiteX97" fmla="*/ 3214539 w 17198836"/>
              <a:gd name="connsiteY97" fmla="*/ 219127 h 461130"/>
              <a:gd name="connsiteX98" fmla="*/ 3312047 w 17198836"/>
              <a:gd name="connsiteY98" fmla="*/ 0 h 461130"/>
              <a:gd name="connsiteX99" fmla="*/ 3409555 w 17198836"/>
              <a:gd name="connsiteY99" fmla="*/ 219127 h 461130"/>
              <a:gd name="connsiteX100" fmla="*/ 3404928 w 17198836"/>
              <a:gd name="connsiteY100" fmla="*/ 270645 h 461130"/>
              <a:gd name="connsiteX101" fmla="*/ 3411253 w 17198836"/>
              <a:gd name="connsiteY101" fmla="*/ 261060 h 461130"/>
              <a:gd name="connsiteX102" fmla="*/ 3449207 w 17198836"/>
              <a:gd name="connsiteY102" fmla="*/ 243840 h 461130"/>
              <a:gd name="connsiteX103" fmla="*/ 3468858 w 17198836"/>
              <a:gd name="connsiteY103" fmla="*/ 248292 h 461130"/>
              <a:gd name="connsiteX104" fmla="*/ 3486118 w 17198836"/>
              <a:gd name="connsiteY104" fmla="*/ 260332 h 461130"/>
              <a:gd name="connsiteX105" fmla="*/ 3482418 w 17198836"/>
              <a:gd name="connsiteY105" fmla="*/ 219127 h 461130"/>
              <a:gd name="connsiteX106" fmla="*/ 3579926 w 17198836"/>
              <a:gd name="connsiteY106" fmla="*/ 0 h 461130"/>
              <a:gd name="connsiteX107" fmla="*/ 3677433 w 17198836"/>
              <a:gd name="connsiteY107" fmla="*/ 219127 h 461130"/>
              <a:gd name="connsiteX108" fmla="*/ 3672805 w 17198836"/>
              <a:gd name="connsiteY108" fmla="*/ 270645 h 461130"/>
              <a:gd name="connsiteX109" fmla="*/ 3679132 w 17198836"/>
              <a:gd name="connsiteY109" fmla="*/ 261060 h 461130"/>
              <a:gd name="connsiteX110" fmla="*/ 3717085 w 17198836"/>
              <a:gd name="connsiteY110" fmla="*/ 243840 h 461130"/>
              <a:gd name="connsiteX111" fmla="*/ 3736738 w 17198836"/>
              <a:gd name="connsiteY111" fmla="*/ 248292 h 461130"/>
              <a:gd name="connsiteX112" fmla="*/ 3753997 w 17198836"/>
              <a:gd name="connsiteY112" fmla="*/ 260333 h 461130"/>
              <a:gd name="connsiteX113" fmla="*/ 3750294 w 17198836"/>
              <a:gd name="connsiteY113" fmla="*/ 219127 h 461130"/>
              <a:gd name="connsiteX114" fmla="*/ 3847802 w 17198836"/>
              <a:gd name="connsiteY114" fmla="*/ 0 h 461130"/>
              <a:gd name="connsiteX115" fmla="*/ 3945311 w 17198836"/>
              <a:gd name="connsiteY115" fmla="*/ 219127 h 461130"/>
              <a:gd name="connsiteX116" fmla="*/ 3940684 w 17198836"/>
              <a:gd name="connsiteY116" fmla="*/ 270645 h 461130"/>
              <a:gd name="connsiteX117" fmla="*/ 3947008 w 17198836"/>
              <a:gd name="connsiteY117" fmla="*/ 261060 h 461130"/>
              <a:gd name="connsiteX118" fmla="*/ 3984963 w 17198836"/>
              <a:gd name="connsiteY118" fmla="*/ 243840 h 461130"/>
              <a:gd name="connsiteX119" fmla="*/ 4004614 w 17198836"/>
              <a:gd name="connsiteY119" fmla="*/ 248292 h 461130"/>
              <a:gd name="connsiteX120" fmla="*/ 4021875 w 17198836"/>
              <a:gd name="connsiteY120" fmla="*/ 260334 h 461130"/>
              <a:gd name="connsiteX121" fmla="*/ 4018175 w 17198836"/>
              <a:gd name="connsiteY121" fmla="*/ 219127 h 461130"/>
              <a:gd name="connsiteX122" fmla="*/ 4115683 w 17198836"/>
              <a:gd name="connsiteY122" fmla="*/ 0 h 461130"/>
              <a:gd name="connsiteX123" fmla="*/ 4213190 w 17198836"/>
              <a:gd name="connsiteY123" fmla="*/ 219127 h 461130"/>
              <a:gd name="connsiteX124" fmla="*/ 4208562 w 17198836"/>
              <a:gd name="connsiteY124" fmla="*/ 270645 h 461130"/>
              <a:gd name="connsiteX125" fmla="*/ 4214889 w 17198836"/>
              <a:gd name="connsiteY125" fmla="*/ 261060 h 461130"/>
              <a:gd name="connsiteX126" fmla="*/ 4252842 w 17198836"/>
              <a:gd name="connsiteY126" fmla="*/ 243840 h 461130"/>
              <a:gd name="connsiteX127" fmla="*/ 4272495 w 17198836"/>
              <a:gd name="connsiteY127" fmla="*/ 248292 h 461130"/>
              <a:gd name="connsiteX128" fmla="*/ 4289755 w 17198836"/>
              <a:gd name="connsiteY128" fmla="*/ 260333 h 461130"/>
              <a:gd name="connsiteX129" fmla="*/ 4286051 w 17198836"/>
              <a:gd name="connsiteY129" fmla="*/ 219127 h 461130"/>
              <a:gd name="connsiteX130" fmla="*/ 4383559 w 17198836"/>
              <a:gd name="connsiteY130" fmla="*/ 0 h 461130"/>
              <a:gd name="connsiteX131" fmla="*/ 4481068 w 17198836"/>
              <a:gd name="connsiteY131" fmla="*/ 219127 h 461130"/>
              <a:gd name="connsiteX132" fmla="*/ 4476441 w 17198836"/>
              <a:gd name="connsiteY132" fmla="*/ 270645 h 461130"/>
              <a:gd name="connsiteX133" fmla="*/ 4482765 w 17198836"/>
              <a:gd name="connsiteY133" fmla="*/ 261060 h 461130"/>
              <a:gd name="connsiteX134" fmla="*/ 4520720 w 17198836"/>
              <a:gd name="connsiteY134" fmla="*/ 243840 h 461130"/>
              <a:gd name="connsiteX135" fmla="*/ 4540370 w 17198836"/>
              <a:gd name="connsiteY135" fmla="*/ 248292 h 461130"/>
              <a:gd name="connsiteX136" fmla="*/ 4557632 w 17198836"/>
              <a:gd name="connsiteY136" fmla="*/ 260333 h 461130"/>
              <a:gd name="connsiteX137" fmla="*/ 4553931 w 17198836"/>
              <a:gd name="connsiteY137" fmla="*/ 219127 h 461130"/>
              <a:gd name="connsiteX138" fmla="*/ 4651438 w 17198836"/>
              <a:gd name="connsiteY138" fmla="*/ 0 h 461130"/>
              <a:gd name="connsiteX139" fmla="*/ 4748946 w 17198836"/>
              <a:gd name="connsiteY139" fmla="*/ 219127 h 461130"/>
              <a:gd name="connsiteX140" fmla="*/ 4744319 w 17198836"/>
              <a:gd name="connsiteY140" fmla="*/ 270645 h 461130"/>
              <a:gd name="connsiteX141" fmla="*/ 4750644 w 17198836"/>
              <a:gd name="connsiteY141" fmla="*/ 261060 h 461130"/>
              <a:gd name="connsiteX142" fmla="*/ 4788599 w 17198836"/>
              <a:gd name="connsiteY142" fmla="*/ 243840 h 461130"/>
              <a:gd name="connsiteX143" fmla="*/ 4808249 w 17198836"/>
              <a:gd name="connsiteY143" fmla="*/ 248292 h 461130"/>
              <a:gd name="connsiteX144" fmla="*/ 4825512 w 17198836"/>
              <a:gd name="connsiteY144" fmla="*/ 260334 h 461130"/>
              <a:gd name="connsiteX145" fmla="*/ 4821808 w 17198836"/>
              <a:gd name="connsiteY145" fmla="*/ 219127 h 461130"/>
              <a:gd name="connsiteX146" fmla="*/ 4919316 w 17198836"/>
              <a:gd name="connsiteY146" fmla="*/ 0 h 461130"/>
              <a:gd name="connsiteX147" fmla="*/ 5016825 w 17198836"/>
              <a:gd name="connsiteY147" fmla="*/ 219127 h 461130"/>
              <a:gd name="connsiteX148" fmla="*/ 5012198 w 17198836"/>
              <a:gd name="connsiteY148" fmla="*/ 270645 h 461130"/>
              <a:gd name="connsiteX149" fmla="*/ 5018522 w 17198836"/>
              <a:gd name="connsiteY149" fmla="*/ 261060 h 461130"/>
              <a:gd name="connsiteX150" fmla="*/ 5056477 w 17198836"/>
              <a:gd name="connsiteY150" fmla="*/ 243840 h 461130"/>
              <a:gd name="connsiteX151" fmla="*/ 5076127 w 17198836"/>
              <a:gd name="connsiteY151" fmla="*/ 248292 h 461130"/>
              <a:gd name="connsiteX152" fmla="*/ 5093388 w 17198836"/>
              <a:gd name="connsiteY152" fmla="*/ 260333 h 461130"/>
              <a:gd name="connsiteX153" fmla="*/ 5089688 w 17198836"/>
              <a:gd name="connsiteY153" fmla="*/ 219127 h 461130"/>
              <a:gd name="connsiteX154" fmla="*/ 5187195 w 17198836"/>
              <a:gd name="connsiteY154" fmla="*/ 0 h 461130"/>
              <a:gd name="connsiteX155" fmla="*/ 5284703 w 17198836"/>
              <a:gd name="connsiteY155" fmla="*/ 219127 h 461130"/>
              <a:gd name="connsiteX156" fmla="*/ 5280076 w 17198836"/>
              <a:gd name="connsiteY156" fmla="*/ 270645 h 461130"/>
              <a:gd name="connsiteX157" fmla="*/ 5286401 w 17198836"/>
              <a:gd name="connsiteY157" fmla="*/ 261060 h 461130"/>
              <a:gd name="connsiteX158" fmla="*/ 5324355 w 17198836"/>
              <a:gd name="connsiteY158" fmla="*/ 243840 h 461130"/>
              <a:gd name="connsiteX159" fmla="*/ 5344006 w 17198836"/>
              <a:gd name="connsiteY159" fmla="*/ 248292 h 461130"/>
              <a:gd name="connsiteX160" fmla="*/ 5361267 w 17198836"/>
              <a:gd name="connsiteY160" fmla="*/ 260333 h 461130"/>
              <a:gd name="connsiteX161" fmla="*/ 5357564 w 17198836"/>
              <a:gd name="connsiteY161" fmla="*/ 219127 h 461130"/>
              <a:gd name="connsiteX162" fmla="*/ 5455073 w 17198836"/>
              <a:gd name="connsiteY162" fmla="*/ 0 h 461130"/>
              <a:gd name="connsiteX163" fmla="*/ 5552582 w 17198836"/>
              <a:gd name="connsiteY163" fmla="*/ 219127 h 461130"/>
              <a:gd name="connsiteX164" fmla="*/ 5547952 w 17198836"/>
              <a:gd name="connsiteY164" fmla="*/ 270645 h 461130"/>
              <a:gd name="connsiteX165" fmla="*/ 5554279 w 17198836"/>
              <a:gd name="connsiteY165" fmla="*/ 261060 h 461130"/>
              <a:gd name="connsiteX166" fmla="*/ 5592233 w 17198836"/>
              <a:gd name="connsiteY166" fmla="*/ 243840 h 461130"/>
              <a:gd name="connsiteX167" fmla="*/ 5611884 w 17198836"/>
              <a:gd name="connsiteY167" fmla="*/ 248292 h 461130"/>
              <a:gd name="connsiteX168" fmla="*/ 5629145 w 17198836"/>
              <a:gd name="connsiteY168" fmla="*/ 260334 h 461130"/>
              <a:gd name="connsiteX169" fmla="*/ 5625445 w 17198836"/>
              <a:gd name="connsiteY169" fmla="*/ 219127 h 461130"/>
              <a:gd name="connsiteX170" fmla="*/ 5722952 w 17198836"/>
              <a:gd name="connsiteY170" fmla="*/ 0 h 461130"/>
              <a:gd name="connsiteX171" fmla="*/ 5820460 w 17198836"/>
              <a:gd name="connsiteY171" fmla="*/ 219127 h 461130"/>
              <a:gd name="connsiteX172" fmla="*/ 5815833 w 17198836"/>
              <a:gd name="connsiteY172" fmla="*/ 270645 h 461130"/>
              <a:gd name="connsiteX173" fmla="*/ 5822158 w 17198836"/>
              <a:gd name="connsiteY173" fmla="*/ 261060 h 461130"/>
              <a:gd name="connsiteX174" fmla="*/ 5860112 w 17198836"/>
              <a:gd name="connsiteY174" fmla="*/ 243840 h 461130"/>
              <a:gd name="connsiteX175" fmla="*/ 5879763 w 17198836"/>
              <a:gd name="connsiteY175" fmla="*/ 248292 h 461130"/>
              <a:gd name="connsiteX176" fmla="*/ 5897024 w 17198836"/>
              <a:gd name="connsiteY176" fmla="*/ 260333 h 461130"/>
              <a:gd name="connsiteX177" fmla="*/ 5893321 w 17198836"/>
              <a:gd name="connsiteY177" fmla="*/ 219127 h 461130"/>
              <a:gd name="connsiteX178" fmla="*/ 5990830 w 17198836"/>
              <a:gd name="connsiteY178" fmla="*/ 0 h 461130"/>
              <a:gd name="connsiteX179" fmla="*/ 6088339 w 17198836"/>
              <a:gd name="connsiteY179" fmla="*/ 219127 h 461130"/>
              <a:gd name="connsiteX180" fmla="*/ 6083709 w 17198836"/>
              <a:gd name="connsiteY180" fmla="*/ 270645 h 461130"/>
              <a:gd name="connsiteX181" fmla="*/ 6090036 w 17198836"/>
              <a:gd name="connsiteY181" fmla="*/ 261060 h 461130"/>
              <a:gd name="connsiteX182" fmla="*/ 6127990 w 17198836"/>
              <a:gd name="connsiteY182" fmla="*/ 243840 h 461130"/>
              <a:gd name="connsiteX183" fmla="*/ 6147641 w 17198836"/>
              <a:gd name="connsiteY183" fmla="*/ 248292 h 461130"/>
              <a:gd name="connsiteX184" fmla="*/ 6164902 w 17198836"/>
              <a:gd name="connsiteY184" fmla="*/ 260333 h 461130"/>
              <a:gd name="connsiteX185" fmla="*/ 6161200 w 17198836"/>
              <a:gd name="connsiteY185" fmla="*/ 219127 h 461130"/>
              <a:gd name="connsiteX186" fmla="*/ 6258708 w 17198836"/>
              <a:gd name="connsiteY186" fmla="*/ 0 h 461130"/>
              <a:gd name="connsiteX187" fmla="*/ 6356216 w 17198836"/>
              <a:gd name="connsiteY187" fmla="*/ 219127 h 461130"/>
              <a:gd name="connsiteX188" fmla="*/ 6351588 w 17198836"/>
              <a:gd name="connsiteY188" fmla="*/ 270645 h 461130"/>
              <a:gd name="connsiteX189" fmla="*/ 6357914 w 17198836"/>
              <a:gd name="connsiteY189" fmla="*/ 261060 h 461130"/>
              <a:gd name="connsiteX190" fmla="*/ 6395869 w 17198836"/>
              <a:gd name="connsiteY190" fmla="*/ 243840 h 461130"/>
              <a:gd name="connsiteX191" fmla="*/ 6415519 w 17198836"/>
              <a:gd name="connsiteY191" fmla="*/ 248292 h 461130"/>
              <a:gd name="connsiteX192" fmla="*/ 6432781 w 17198836"/>
              <a:gd name="connsiteY192" fmla="*/ 260334 h 461130"/>
              <a:gd name="connsiteX193" fmla="*/ 6429078 w 17198836"/>
              <a:gd name="connsiteY193" fmla="*/ 219127 h 461130"/>
              <a:gd name="connsiteX194" fmla="*/ 6526587 w 17198836"/>
              <a:gd name="connsiteY194" fmla="*/ 0 h 461130"/>
              <a:gd name="connsiteX195" fmla="*/ 6624096 w 17198836"/>
              <a:gd name="connsiteY195" fmla="*/ 219127 h 461130"/>
              <a:gd name="connsiteX196" fmla="*/ 6619466 w 17198836"/>
              <a:gd name="connsiteY196" fmla="*/ 270645 h 461130"/>
              <a:gd name="connsiteX197" fmla="*/ 6625793 w 17198836"/>
              <a:gd name="connsiteY197" fmla="*/ 261060 h 461130"/>
              <a:gd name="connsiteX198" fmla="*/ 6663747 w 17198836"/>
              <a:gd name="connsiteY198" fmla="*/ 243840 h 461130"/>
              <a:gd name="connsiteX199" fmla="*/ 6683398 w 17198836"/>
              <a:gd name="connsiteY199" fmla="*/ 248292 h 461130"/>
              <a:gd name="connsiteX200" fmla="*/ 6700659 w 17198836"/>
              <a:gd name="connsiteY200" fmla="*/ 260333 h 461130"/>
              <a:gd name="connsiteX201" fmla="*/ 6696957 w 17198836"/>
              <a:gd name="connsiteY201" fmla="*/ 219127 h 461130"/>
              <a:gd name="connsiteX202" fmla="*/ 6794465 w 17198836"/>
              <a:gd name="connsiteY202" fmla="*/ 0 h 461130"/>
              <a:gd name="connsiteX203" fmla="*/ 6891973 w 17198836"/>
              <a:gd name="connsiteY203" fmla="*/ 219127 h 461130"/>
              <a:gd name="connsiteX204" fmla="*/ 6887345 w 17198836"/>
              <a:gd name="connsiteY204" fmla="*/ 270645 h 461130"/>
              <a:gd name="connsiteX205" fmla="*/ 6893671 w 17198836"/>
              <a:gd name="connsiteY205" fmla="*/ 261060 h 461130"/>
              <a:gd name="connsiteX206" fmla="*/ 6931626 w 17198836"/>
              <a:gd name="connsiteY206" fmla="*/ 243840 h 461130"/>
              <a:gd name="connsiteX207" fmla="*/ 6951276 w 17198836"/>
              <a:gd name="connsiteY207" fmla="*/ 248292 h 461130"/>
              <a:gd name="connsiteX208" fmla="*/ 6968537 w 17198836"/>
              <a:gd name="connsiteY208" fmla="*/ 260333 h 461130"/>
              <a:gd name="connsiteX209" fmla="*/ 6964835 w 17198836"/>
              <a:gd name="connsiteY209" fmla="*/ 219127 h 461130"/>
              <a:gd name="connsiteX210" fmla="*/ 7062344 w 17198836"/>
              <a:gd name="connsiteY210" fmla="*/ 0 h 461130"/>
              <a:gd name="connsiteX211" fmla="*/ 7159852 w 17198836"/>
              <a:gd name="connsiteY211" fmla="*/ 219127 h 461130"/>
              <a:gd name="connsiteX212" fmla="*/ 7155223 w 17198836"/>
              <a:gd name="connsiteY212" fmla="*/ 270645 h 461130"/>
              <a:gd name="connsiteX213" fmla="*/ 7161550 w 17198836"/>
              <a:gd name="connsiteY213" fmla="*/ 261060 h 461130"/>
              <a:gd name="connsiteX214" fmla="*/ 7199502 w 17198836"/>
              <a:gd name="connsiteY214" fmla="*/ 243840 h 461130"/>
              <a:gd name="connsiteX215" fmla="*/ 7219155 w 17198836"/>
              <a:gd name="connsiteY215" fmla="*/ 248292 h 461130"/>
              <a:gd name="connsiteX216" fmla="*/ 7236416 w 17198836"/>
              <a:gd name="connsiteY216" fmla="*/ 260334 h 461130"/>
              <a:gd name="connsiteX217" fmla="*/ 7232714 w 17198836"/>
              <a:gd name="connsiteY217" fmla="*/ 219127 h 461130"/>
              <a:gd name="connsiteX218" fmla="*/ 7330222 w 17198836"/>
              <a:gd name="connsiteY218" fmla="*/ 0 h 461130"/>
              <a:gd name="connsiteX219" fmla="*/ 7427730 w 17198836"/>
              <a:gd name="connsiteY219" fmla="*/ 219127 h 461130"/>
              <a:gd name="connsiteX220" fmla="*/ 7423102 w 17198836"/>
              <a:gd name="connsiteY220" fmla="*/ 270645 h 461130"/>
              <a:gd name="connsiteX221" fmla="*/ 7429428 w 17198836"/>
              <a:gd name="connsiteY221" fmla="*/ 261060 h 461130"/>
              <a:gd name="connsiteX222" fmla="*/ 7467383 w 17198836"/>
              <a:gd name="connsiteY222" fmla="*/ 243840 h 461130"/>
              <a:gd name="connsiteX223" fmla="*/ 7487033 w 17198836"/>
              <a:gd name="connsiteY223" fmla="*/ 248292 h 461130"/>
              <a:gd name="connsiteX224" fmla="*/ 7504294 w 17198836"/>
              <a:gd name="connsiteY224" fmla="*/ 260333 h 461130"/>
              <a:gd name="connsiteX225" fmla="*/ 7500592 w 17198836"/>
              <a:gd name="connsiteY225" fmla="*/ 219127 h 461130"/>
              <a:gd name="connsiteX226" fmla="*/ 7598101 w 17198836"/>
              <a:gd name="connsiteY226" fmla="*/ 0 h 461130"/>
              <a:gd name="connsiteX227" fmla="*/ 7695607 w 17198836"/>
              <a:gd name="connsiteY227" fmla="*/ 219127 h 461130"/>
              <a:gd name="connsiteX228" fmla="*/ 7690979 w 17198836"/>
              <a:gd name="connsiteY228" fmla="*/ 270645 h 461130"/>
              <a:gd name="connsiteX229" fmla="*/ 7697305 w 17198836"/>
              <a:gd name="connsiteY229" fmla="*/ 261060 h 461130"/>
              <a:gd name="connsiteX230" fmla="*/ 7735259 w 17198836"/>
              <a:gd name="connsiteY230" fmla="*/ 243840 h 461130"/>
              <a:gd name="connsiteX231" fmla="*/ 7754910 w 17198836"/>
              <a:gd name="connsiteY231" fmla="*/ 248292 h 461130"/>
              <a:gd name="connsiteX232" fmla="*/ 7772171 w 17198836"/>
              <a:gd name="connsiteY232" fmla="*/ 260333 h 461130"/>
              <a:gd name="connsiteX233" fmla="*/ 7768469 w 17198836"/>
              <a:gd name="connsiteY233" fmla="*/ 219127 h 461130"/>
              <a:gd name="connsiteX234" fmla="*/ 7865977 w 17198836"/>
              <a:gd name="connsiteY234" fmla="*/ 0 h 461130"/>
              <a:gd name="connsiteX235" fmla="*/ 7963485 w 17198836"/>
              <a:gd name="connsiteY235" fmla="*/ 219127 h 461130"/>
              <a:gd name="connsiteX236" fmla="*/ 7958857 w 17198836"/>
              <a:gd name="connsiteY236" fmla="*/ 270645 h 461130"/>
              <a:gd name="connsiteX237" fmla="*/ 7965182 w 17198836"/>
              <a:gd name="connsiteY237" fmla="*/ 261060 h 461130"/>
              <a:gd name="connsiteX238" fmla="*/ 8003137 w 17198836"/>
              <a:gd name="connsiteY238" fmla="*/ 243840 h 461130"/>
              <a:gd name="connsiteX239" fmla="*/ 8022788 w 17198836"/>
              <a:gd name="connsiteY239" fmla="*/ 248292 h 461130"/>
              <a:gd name="connsiteX240" fmla="*/ 8040050 w 17198836"/>
              <a:gd name="connsiteY240" fmla="*/ 260334 h 461130"/>
              <a:gd name="connsiteX241" fmla="*/ 8036348 w 17198836"/>
              <a:gd name="connsiteY241" fmla="*/ 219127 h 461130"/>
              <a:gd name="connsiteX242" fmla="*/ 8133856 w 17198836"/>
              <a:gd name="connsiteY242" fmla="*/ 0 h 461130"/>
              <a:gd name="connsiteX243" fmla="*/ 8231364 w 17198836"/>
              <a:gd name="connsiteY243" fmla="*/ 219127 h 461130"/>
              <a:gd name="connsiteX244" fmla="*/ 8226736 w 17198836"/>
              <a:gd name="connsiteY244" fmla="*/ 270645 h 461130"/>
              <a:gd name="connsiteX245" fmla="*/ 8233062 w 17198836"/>
              <a:gd name="connsiteY245" fmla="*/ 261060 h 461130"/>
              <a:gd name="connsiteX246" fmla="*/ 8271016 w 17198836"/>
              <a:gd name="connsiteY246" fmla="*/ 243840 h 461130"/>
              <a:gd name="connsiteX247" fmla="*/ 8290667 w 17198836"/>
              <a:gd name="connsiteY247" fmla="*/ 248292 h 461130"/>
              <a:gd name="connsiteX248" fmla="*/ 8307919 w 17198836"/>
              <a:gd name="connsiteY248" fmla="*/ 260327 h 461130"/>
              <a:gd name="connsiteX249" fmla="*/ 8304218 w 17198836"/>
              <a:gd name="connsiteY249" fmla="*/ 219127 h 461130"/>
              <a:gd name="connsiteX250" fmla="*/ 8401726 w 17198836"/>
              <a:gd name="connsiteY250" fmla="*/ 0 h 461130"/>
              <a:gd name="connsiteX251" fmla="*/ 8499234 w 17198836"/>
              <a:gd name="connsiteY251" fmla="*/ 219127 h 461130"/>
              <a:gd name="connsiteX252" fmla="*/ 8494606 w 17198836"/>
              <a:gd name="connsiteY252" fmla="*/ 270645 h 461130"/>
              <a:gd name="connsiteX253" fmla="*/ 8500931 w 17198836"/>
              <a:gd name="connsiteY253" fmla="*/ 261060 h 461130"/>
              <a:gd name="connsiteX254" fmla="*/ 8538886 w 17198836"/>
              <a:gd name="connsiteY254" fmla="*/ 243840 h 461130"/>
              <a:gd name="connsiteX255" fmla="*/ 8558538 w 17198836"/>
              <a:gd name="connsiteY255" fmla="*/ 248292 h 461130"/>
              <a:gd name="connsiteX256" fmla="*/ 8576229 w 17198836"/>
              <a:gd name="connsiteY256" fmla="*/ 260634 h 461130"/>
              <a:gd name="connsiteX257" fmla="*/ 8572500 w 17198836"/>
              <a:gd name="connsiteY257" fmla="*/ 219127 h 461130"/>
              <a:gd name="connsiteX258" fmla="*/ 8670008 w 17198836"/>
              <a:gd name="connsiteY258" fmla="*/ 0 h 461130"/>
              <a:gd name="connsiteX259" fmla="*/ 8767516 w 17198836"/>
              <a:gd name="connsiteY259" fmla="*/ 219127 h 461130"/>
              <a:gd name="connsiteX260" fmla="*/ 8762888 w 17198836"/>
              <a:gd name="connsiteY260" fmla="*/ 270645 h 461130"/>
              <a:gd name="connsiteX261" fmla="*/ 8769214 w 17198836"/>
              <a:gd name="connsiteY261" fmla="*/ 261060 h 461130"/>
              <a:gd name="connsiteX262" fmla="*/ 8807168 w 17198836"/>
              <a:gd name="connsiteY262" fmla="*/ 243840 h 461130"/>
              <a:gd name="connsiteX263" fmla="*/ 8826819 w 17198836"/>
              <a:gd name="connsiteY263" fmla="*/ 248292 h 461130"/>
              <a:gd name="connsiteX264" fmla="*/ 8844080 w 17198836"/>
              <a:gd name="connsiteY264" fmla="*/ 260333 h 461130"/>
              <a:gd name="connsiteX265" fmla="*/ 8840378 w 17198836"/>
              <a:gd name="connsiteY265" fmla="*/ 219127 h 461130"/>
              <a:gd name="connsiteX266" fmla="*/ 8937886 w 17198836"/>
              <a:gd name="connsiteY266" fmla="*/ 0 h 461130"/>
              <a:gd name="connsiteX267" fmla="*/ 9035394 w 17198836"/>
              <a:gd name="connsiteY267" fmla="*/ 219127 h 461130"/>
              <a:gd name="connsiteX268" fmla="*/ 9030766 w 17198836"/>
              <a:gd name="connsiteY268" fmla="*/ 270645 h 461130"/>
              <a:gd name="connsiteX269" fmla="*/ 9037092 w 17198836"/>
              <a:gd name="connsiteY269" fmla="*/ 261060 h 461130"/>
              <a:gd name="connsiteX270" fmla="*/ 9075046 w 17198836"/>
              <a:gd name="connsiteY270" fmla="*/ 243840 h 461130"/>
              <a:gd name="connsiteX271" fmla="*/ 9094697 w 17198836"/>
              <a:gd name="connsiteY271" fmla="*/ 248292 h 461130"/>
              <a:gd name="connsiteX272" fmla="*/ 9111959 w 17198836"/>
              <a:gd name="connsiteY272" fmla="*/ 260334 h 461130"/>
              <a:gd name="connsiteX273" fmla="*/ 9108257 w 17198836"/>
              <a:gd name="connsiteY273" fmla="*/ 219127 h 461130"/>
              <a:gd name="connsiteX274" fmla="*/ 9205765 w 17198836"/>
              <a:gd name="connsiteY274" fmla="*/ 0 h 461130"/>
              <a:gd name="connsiteX275" fmla="*/ 9303273 w 17198836"/>
              <a:gd name="connsiteY275" fmla="*/ 219127 h 461130"/>
              <a:gd name="connsiteX276" fmla="*/ 9298645 w 17198836"/>
              <a:gd name="connsiteY276" fmla="*/ 270645 h 461130"/>
              <a:gd name="connsiteX277" fmla="*/ 9304971 w 17198836"/>
              <a:gd name="connsiteY277" fmla="*/ 261060 h 461130"/>
              <a:gd name="connsiteX278" fmla="*/ 9342925 w 17198836"/>
              <a:gd name="connsiteY278" fmla="*/ 243840 h 461130"/>
              <a:gd name="connsiteX279" fmla="*/ 9362576 w 17198836"/>
              <a:gd name="connsiteY279" fmla="*/ 248292 h 461130"/>
              <a:gd name="connsiteX280" fmla="*/ 9379837 w 17198836"/>
              <a:gd name="connsiteY280" fmla="*/ 260333 h 461130"/>
              <a:gd name="connsiteX281" fmla="*/ 9376135 w 17198836"/>
              <a:gd name="connsiteY281" fmla="*/ 219127 h 461130"/>
              <a:gd name="connsiteX282" fmla="*/ 9473643 w 17198836"/>
              <a:gd name="connsiteY282" fmla="*/ 0 h 461130"/>
              <a:gd name="connsiteX283" fmla="*/ 9571151 w 17198836"/>
              <a:gd name="connsiteY283" fmla="*/ 219127 h 461130"/>
              <a:gd name="connsiteX284" fmla="*/ 9566523 w 17198836"/>
              <a:gd name="connsiteY284" fmla="*/ 270645 h 461130"/>
              <a:gd name="connsiteX285" fmla="*/ 9572849 w 17198836"/>
              <a:gd name="connsiteY285" fmla="*/ 261060 h 461130"/>
              <a:gd name="connsiteX286" fmla="*/ 9610803 w 17198836"/>
              <a:gd name="connsiteY286" fmla="*/ 243840 h 461130"/>
              <a:gd name="connsiteX287" fmla="*/ 9630454 w 17198836"/>
              <a:gd name="connsiteY287" fmla="*/ 248292 h 461130"/>
              <a:gd name="connsiteX288" fmla="*/ 9647715 w 17198836"/>
              <a:gd name="connsiteY288" fmla="*/ 260333 h 461130"/>
              <a:gd name="connsiteX289" fmla="*/ 9644013 w 17198836"/>
              <a:gd name="connsiteY289" fmla="*/ 219127 h 461130"/>
              <a:gd name="connsiteX290" fmla="*/ 9741521 w 17198836"/>
              <a:gd name="connsiteY290" fmla="*/ 0 h 461130"/>
              <a:gd name="connsiteX291" fmla="*/ 9839029 w 17198836"/>
              <a:gd name="connsiteY291" fmla="*/ 219127 h 461130"/>
              <a:gd name="connsiteX292" fmla="*/ 9834401 w 17198836"/>
              <a:gd name="connsiteY292" fmla="*/ 270645 h 461130"/>
              <a:gd name="connsiteX293" fmla="*/ 9840727 w 17198836"/>
              <a:gd name="connsiteY293" fmla="*/ 261060 h 461130"/>
              <a:gd name="connsiteX294" fmla="*/ 9878681 w 17198836"/>
              <a:gd name="connsiteY294" fmla="*/ 243840 h 461130"/>
              <a:gd name="connsiteX295" fmla="*/ 9898332 w 17198836"/>
              <a:gd name="connsiteY295" fmla="*/ 248292 h 461130"/>
              <a:gd name="connsiteX296" fmla="*/ 9915594 w 17198836"/>
              <a:gd name="connsiteY296" fmla="*/ 260334 h 461130"/>
              <a:gd name="connsiteX297" fmla="*/ 9911892 w 17198836"/>
              <a:gd name="connsiteY297" fmla="*/ 219127 h 461130"/>
              <a:gd name="connsiteX298" fmla="*/ 10009399 w 17198836"/>
              <a:gd name="connsiteY298" fmla="*/ 0 h 461130"/>
              <a:gd name="connsiteX299" fmla="*/ 10106907 w 17198836"/>
              <a:gd name="connsiteY299" fmla="*/ 219127 h 461130"/>
              <a:gd name="connsiteX300" fmla="*/ 10102279 w 17198836"/>
              <a:gd name="connsiteY300" fmla="*/ 270645 h 461130"/>
              <a:gd name="connsiteX301" fmla="*/ 10108605 w 17198836"/>
              <a:gd name="connsiteY301" fmla="*/ 261060 h 461130"/>
              <a:gd name="connsiteX302" fmla="*/ 10146559 w 17198836"/>
              <a:gd name="connsiteY302" fmla="*/ 243840 h 461130"/>
              <a:gd name="connsiteX303" fmla="*/ 10166210 w 17198836"/>
              <a:gd name="connsiteY303" fmla="*/ 248292 h 461130"/>
              <a:gd name="connsiteX304" fmla="*/ 10183471 w 17198836"/>
              <a:gd name="connsiteY304" fmla="*/ 260333 h 461130"/>
              <a:gd name="connsiteX305" fmla="*/ 10179769 w 17198836"/>
              <a:gd name="connsiteY305" fmla="*/ 219127 h 461130"/>
              <a:gd name="connsiteX306" fmla="*/ 10277276 w 17198836"/>
              <a:gd name="connsiteY306" fmla="*/ 0 h 461130"/>
              <a:gd name="connsiteX307" fmla="*/ 10374785 w 17198836"/>
              <a:gd name="connsiteY307" fmla="*/ 219127 h 461130"/>
              <a:gd name="connsiteX308" fmla="*/ 10370157 w 17198836"/>
              <a:gd name="connsiteY308" fmla="*/ 270644 h 461130"/>
              <a:gd name="connsiteX309" fmla="*/ 10376482 w 17198836"/>
              <a:gd name="connsiteY309" fmla="*/ 261060 h 461130"/>
              <a:gd name="connsiteX310" fmla="*/ 10414436 w 17198836"/>
              <a:gd name="connsiteY310" fmla="*/ 243840 h 461130"/>
              <a:gd name="connsiteX311" fmla="*/ 10434088 w 17198836"/>
              <a:gd name="connsiteY311" fmla="*/ 248292 h 461130"/>
              <a:gd name="connsiteX312" fmla="*/ 10451349 w 17198836"/>
              <a:gd name="connsiteY312" fmla="*/ 260333 h 461130"/>
              <a:gd name="connsiteX313" fmla="*/ 10447647 w 17198836"/>
              <a:gd name="connsiteY313" fmla="*/ 219127 h 461130"/>
              <a:gd name="connsiteX314" fmla="*/ 10545155 w 17198836"/>
              <a:gd name="connsiteY314" fmla="*/ 0 h 461130"/>
              <a:gd name="connsiteX315" fmla="*/ 10642663 w 17198836"/>
              <a:gd name="connsiteY315" fmla="*/ 219127 h 461130"/>
              <a:gd name="connsiteX316" fmla="*/ 10638035 w 17198836"/>
              <a:gd name="connsiteY316" fmla="*/ 270645 h 461130"/>
              <a:gd name="connsiteX317" fmla="*/ 10644361 w 17198836"/>
              <a:gd name="connsiteY317" fmla="*/ 261060 h 461130"/>
              <a:gd name="connsiteX318" fmla="*/ 10682315 w 17198836"/>
              <a:gd name="connsiteY318" fmla="*/ 243840 h 461130"/>
              <a:gd name="connsiteX319" fmla="*/ 10701966 w 17198836"/>
              <a:gd name="connsiteY319" fmla="*/ 248292 h 461130"/>
              <a:gd name="connsiteX320" fmla="*/ 10719228 w 17198836"/>
              <a:gd name="connsiteY320" fmla="*/ 260334 h 461130"/>
              <a:gd name="connsiteX321" fmla="*/ 10715526 w 17198836"/>
              <a:gd name="connsiteY321" fmla="*/ 219127 h 461130"/>
              <a:gd name="connsiteX322" fmla="*/ 10813034 w 17198836"/>
              <a:gd name="connsiteY322" fmla="*/ 0 h 461130"/>
              <a:gd name="connsiteX323" fmla="*/ 10910541 w 17198836"/>
              <a:gd name="connsiteY323" fmla="*/ 219127 h 461130"/>
              <a:gd name="connsiteX324" fmla="*/ 10905913 w 17198836"/>
              <a:gd name="connsiteY324" fmla="*/ 270646 h 461130"/>
              <a:gd name="connsiteX325" fmla="*/ 10912240 w 17198836"/>
              <a:gd name="connsiteY325" fmla="*/ 261060 h 461130"/>
              <a:gd name="connsiteX326" fmla="*/ 10950194 w 17198836"/>
              <a:gd name="connsiteY326" fmla="*/ 243840 h 461130"/>
              <a:gd name="connsiteX327" fmla="*/ 10969845 w 17198836"/>
              <a:gd name="connsiteY327" fmla="*/ 248292 h 461130"/>
              <a:gd name="connsiteX328" fmla="*/ 10987106 w 17198836"/>
              <a:gd name="connsiteY328" fmla="*/ 260333 h 461130"/>
              <a:gd name="connsiteX329" fmla="*/ 10983404 w 17198836"/>
              <a:gd name="connsiteY329" fmla="*/ 219127 h 461130"/>
              <a:gd name="connsiteX330" fmla="*/ 11080912 w 17198836"/>
              <a:gd name="connsiteY330" fmla="*/ 0 h 461130"/>
              <a:gd name="connsiteX331" fmla="*/ 11178421 w 17198836"/>
              <a:gd name="connsiteY331" fmla="*/ 219127 h 461130"/>
              <a:gd name="connsiteX332" fmla="*/ 11173793 w 17198836"/>
              <a:gd name="connsiteY332" fmla="*/ 270643 h 461130"/>
              <a:gd name="connsiteX333" fmla="*/ 11180118 w 17198836"/>
              <a:gd name="connsiteY333" fmla="*/ 261060 h 461130"/>
              <a:gd name="connsiteX334" fmla="*/ 11218072 w 17198836"/>
              <a:gd name="connsiteY334" fmla="*/ 243840 h 461130"/>
              <a:gd name="connsiteX335" fmla="*/ 11237723 w 17198836"/>
              <a:gd name="connsiteY335" fmla="*/ 248292 h 461130"/>
              <a:gd name="connsiteX336" fmla="*/ 11254984 w 17198836"/>
              <a:gd name="connsiteY336" fmla="*/ 260333 h 461130"/>
              <a:gd name="connsiteX337" fmla="*/ 11251282 w 17198836"/>
              <a:gd name="connsiteY337" fmla="*/ 219127 h 461130"/>
              <a:gd name="connsiteX338" fmla="*/ 11348791 w 17198836"/>
              <a:gd name="connsiteY338" fmla="*/ 0 h 461130"/>
              <a:gd name="connsiteX339" fmla="*/ 11446298 w 17198836"/>
              <a:gd name="connsiteY339" fmla="*/ 219127 h 461130"/>
              <a:gd name="connsiteX340" fmla="*/ 11441670 w 17198836"/>
              <a:gd name="connsiteY340" fmla="*/ 270646 h 461130"/>
              <a:gd name="connsiteX341" fmla="*/ 11447996 w 17198836"/>
              <a:gd name="connsiteY341" fmla="*/ 261060 h 461130"/>
              <a:gd name="connsiteX342" fmla="*/ 11485951 w 17198836"/>
              <a:gd name="connsiteY342" fmla="*/ 243840 h 461130"/>
              <a:gd name="connsiteX343" fmla="*/ 11505602 w 17198836"/>
              <a:gd name="connsiteY343" fmla="*/ 248292 h 461130"/>
              <a:gd name="connsiteX344" fmla="*/ 11522863 w 17198836"/>
              <a:gd name="connsiteY344" fmla="*/ 260334 h 461130"/>
              <a:gd name="connsiteX345" fmla="*/ 11519161 w 17198836"/>
              <a:gd name="connsiteY345" fmla="*/ 219127 h 461130"/>
              <a:gd name="connsiteX346" fmla="*/ 11616669 w 17198836"/>
              <a:gd name="connsiteY346" fmla="*/ 0 h 461130"/>
              <a:gd name="connsiteX347" fmla="*/ 11714177 w 17198836"/>
              <a:gd name="connsiteY347" fmla="*/ 219127 h 461130"/>
              <a:gd name="connsiteX348" fmla="*/ 11709549 w 17198836"/>
              <a:gd name="connsiteY348" fmla="*/ 270645 h 461130"/>
              <a:gd name="connsiteX349" fmla="*/ 11715875 w 17198836"/>
              <a:gd name="connsiteY349" fmla="*/ 261060 h 461130"/>
              <a:gd name="connsiteX350" fmla="*/ 11753829 w 17198836"/>
              <a:gd name="connsiteY350" fmla="*/ 243840 h 461130"/>
              <a:gd name="connsiteX351" fmla="*/ 11773480 w 17198836"/>
              <a:gd name="connsiteY351" fmla="*/ 248292 h 461130"/>
              <a:gd name="connsiteX352" fmla="*/ 11790741 w 17198836"/>
              <a:gd name="connsiteY352" fmla="*/ 260333 h 461130"/>
              <a:gd name="connsiteX353" fmla="*/ 11787039 w 17198836"/>
              <a:gd name="connsiteY353" fmla="*/ 219127 h 461130"/>
              <a:gd name="connsiteX354" fmla="*/ 11884547 w 17198836"/>
              <a:gd name="connsiteY354" fmla="*/ 0 h 461130"/>
              <a:gd name="connsiteX355" fmla="*/ 11982055 w 17198836"/>
              <a:gd name="connsiteY355" fmla="*/ 219127 h 461130"/>
              <a:gd name="connsiteX356" fmla="*/ 11977427 w 17198836"/>
              <a:gd name="connsiteY356" fmla="*/ 270645 h 461130"/>
              <a:gd name="connsiteX357" fmla="*/ 11983753 w 17198836"/>
              <a:gd name="connsiteY357" fmla="*/ 261060 h 461130"/>
              <a:gd name="connsiteX358" fmla="*/ 12021707 w 17198836"/>
              <a:gd name="connsiteY358" fmla="*/ 243840 h 461130"/>
              <a:gd name="connsiteX359" fmla="*/ 12041358 w 17198836"/>
              <a:gd name="connsiteY359" fmla="*/ 248292 h 461130"/>
              <a:gd name="connsiteX360" fmla="*/ 12058618 w 17198836"/>
              <a:gd name="connsiteY360" fmla="*/ 260332 h 461130"/>
              <a:gd name="connsiteX361" fmla="*/ 12054916 w 17198836"/>
              <a:gd name="connsiteY361" fmla="*/ 219127 h 461130"/>
              <a:gd name="connsiteX362" fmla="*/ 12152424 w 17198836"/>
              <a:gd name="connsiteY362" fmla="*/ 0 h 461130"/>
              <a:gd name="connsiteX363" fmla="*/ 12249932 w 17198836"/>
              <a:gd name="connsiteY363" fmla="*/ 219127 h 461130"/>
              <a:gd name="connsiteX364" fmla="*/ 12245304 w 17198836"/>
              <a:gd name="connsiteY364" fmla="*/ 270645 h 461130"/>
              <a:gd name="connsiteX365" fmla="*/ 12251630 w 17198836"/>
              <a:gd name="connsiteY365" fmla="*/ 261060 h 461130"/>
              <a:gd name="connsiteX366" fmla="*/ 12289584 w 17198836"/>
              <a:gd name="connsiteY366" fmla="*/ 243840 h 461130"/>
              <a:gd name="connsiteX367" fmla="*/ 12309236 w 17198836"/>
              <a:gd name="connsiteY367" fmla="*/ 248292 h 461130"/>
              <a:gd name="connsiteX368" fmla="*/ 12326496 w 17198836"/>
              <a:gd name="connsiteY368" fmla="*/ 260333 h 461130"/>
              <a:gd name="connsiteX369" fmla="*/ 12322794 w 17198836"/>
              <a:gd name="connsiteY369" fmla="*/ 219127 h 461130"/>
              <a:gd name="connsiteX370" fmla="*/ 12420302 w 17198836"/>
              <a:gd name="connsiteY370" fmla="*/ 0 h 461130"/>
              <a:gd name="connsiteX371" fmla="*/ 12517810 w 17198836"/>
              <a:gd name="connsiteY371" fmla="*/ 219127 h 461130"/>
              <a:gd name="connsiteX372" fmla="*/ 12513182 w 17198836"/>
              <a:gd name="connsiteY372" fmla="*/ 270645 h 461130"/>
              <a:gd name="connsiteX373" fmla="*/ 12519508 w 17198836"/>
              <a:gd name="connsiteY373" fmla="*/ 261060 h 461130"/>
              <a:gd name="connsiteX374" fmla="*/ 12557462 w 17198836"/>
              <a:gd name="connsiteY374" fmla="*/ 243840 h 461130"/>
              <a:gd name="connsiteX375" fmla="*/ 12577114 w 17198836"/>
              <a:gd name="connsiteY375" fmla="*/ 248292 h 461130"/>
              <a:gd name="connsiteX376" fmla="*/ 12594375 w 17198836"/>
              <a:gd name="connsiteY376" fmla="*/ 260334 h 461130"/>
              <a:gd name="connsiteX377" fmla="*/ 12590673 w 17198836"/>
              <a:gd name="connsiteY377" fmla="*/ 219127 h 461130"/>
              <a:gd name="connsiteX378" fmla="*/ 12688181 w 17198836"/>
              <a:gd name="connsiteY378" fmla="*/ 0 h 461130"/>
              <a:gd name="connsiteX379" fmla="*/ 12785689 w 17198836"/>
              <a:gd name="connsiteY379" fmla="*/ 219127 h 461130"/>
              <a:gd name="connsiteX380" fmla="*/ 12781061 w 17198836"/>
              <a:gd name="connsiteY380" fmla="*/ 270645 h 461130"/>
              <a:gd name="connsiteX381" fmla="*/ 12787387 w 17198836"/>
              <a:gd name="connsiteY381" fmla="*/ 261060 h 461130"/>
              <a:gd name="connsiteX382" fmla="*/ 12825341 w 17198836"/>
              <a:gd name="connsiteY382" fmla="*/ 243840 h 461130"/>
              <a:gd name="connsiteX383" fmla="*/ 12844993 w 17198836"/>
              <a:gd name="connsiteY383" fmla="*/ 248292 h 461130"/>
              <a:gd name="connsiteX384" fmla="*/ 12862253 w 17198836"/>
              <a:gd name="connsiteY384" fmla="*/ 260333 h 461130"/>
              <a:gd name="connsiteX385" fmla="*/ 12858551 w 17198836"/>
              <a:gd name="connsiteY385" fmla="*/ 219127 h 461130"/>
              <a:gd name="connsiteX386" fmla="*/ 12956059 w 17198836"/>
              <a:gd name="connsiteY386" fmla="*/ 0 h 461130"/>
              <a:gd name="connsiteX387" fmla="*/ 13053567 w 17198836"/>
              <a:gd name="connsiteY387" fmla="*/ 219127 h 461130"/>
              <a:gd name="connsiteX388" fmla="*/ 13048939 w 17198836"/>
              <a:gd name="connsiteY388" fmla="*/ 270645 h 461130"/>
              <a:gd name="connsiteX389" fmla="*/ 13055265 w 17198836"/>
              <a:gd name="connsiteY389" fmla="*/ 261060 h 461130"/>
              <a:gd name="connsiteX390" fmla="*/ 13093219 w 17198836"/>
              <a:gd name="connsiteY390" fmla="*/ 243840 h 461130"/>
              <a:gd name="connsiteX391" fmla="*/ 13112870 w 17198836"/>
              <a:gd name="connsiteY391" fmla="*/ 248292 h 461130"/>
              <a:gd name="connsiteX392" fmla="*/ 13130131 w 17198836"/>
              <a:gd name="connsiteY392" fmla="*/ 260333 h 461130"/>
              <a:gd name="connsiteX393" fmla="*/ 13126429 w 17198836"/>
              <a:gd name="connsiteY393" fmla="*/ 219127 h 461130"/>
              <a:gd name="connsiteX394" fmla="*/ 13223937 w 17198836"/>
              <a:gd name="connsiteY394" fmla="*/ 0 h 461130"/>
              <a:gd name="connsiteX395" fmla="*/ 13321445 w 17198836"/>
              <a:gd name="connsiteY395" fmla="*/ 219127 h 461130"/>
              <a:gd name="connsiteX396" fmla="*/ 13316817 w 17198836"/>
              <a:gd name="connsiteY396" fmla="*/ 270645 h 461130"/>
              <a:gd name="connsiteX397" fmla="*/ 13323143 w 17198836"/>
              <a:gd name="connsiteY397" fmla="*/ 261060 h 461130"/>
              <a:gd name="connsiteX398" fmla="*/ 13361097 w 17198836"/>
              <a:gd name="connsiteY398" fmla="*/ 243840 h 461130"/>
              <a:gd name="connsiteX399" fmla="*/ 13380748 w 17198836"/>
              <a:gd name="connsiteY399" fmla="*/ 248292 h 461130"/>
              <a:gd name="connsiteX400" fmla="*/ 13398010 w 17198836"/>
              <a:gd name="connsiteY400" fmla="*/ 260334 h 461130"/>
              <a:gd name="connsiteX401" fmla="*/ 13394308 w 17198836"/>
              <a:gd name="connsiteY401" fmla="*/ 219127 h 461130"/>
              <a:gd name="connsiteX402" fmla="*/ 13491816 w 17198836"/>
              <a:gd name="connsiteY402" fmla="*/ 0 h 461130"/>
              <a:gd name="connsiteX403" fmla="*/ 13589324 w 17198836"/>
              <a:gd name="connsiteY403" fmla="*/ 219127 h 461130"/>
              <a:gd name="connsiteX404" fmla="*/ 13584696 w 17198836"/>
              <a:gd name="connsiteY404" fmla="*/ 270645 h 461130"/>
              <a:gd name="connsiteX405" fmla="*/ 13591022 w 17198836"/>
              <a:gd name="connsiteY405" fmla="*/ 261060 h 461130"/>
              <a:gd name="connsiteX406" fmla="*/ 13628976 w 17198836"/>
              <a:gd name="connsiteY406" fmla="*/ 243840 h 461130"/>
              <a:gd name="connsiteX407" fmla="*/ 13648627 w 17198836"/>
              <a:gd name="connsiteY407" fmla="*/ 248292 h 461130"/>
              <a:gd name="connsiteX408" fmla="*/ 13665888 w 17198836"/>
              <a:gd name="connsiteY408" fmla="*/ 260333 h 461130"/>
              <a:gd name="connsiteX409" fmla="*/ 13662186 w 17198836"/>
              <a:gd name="connsiteY409" fmla="*/ 219127 h 461130"/>
              <a:gd name="connsiteX410" fmla="*/ 13759694 w 17198836"/>
              <a:gd name="connsiteY410" fmla="*/ 0 h 461130"/>
              <a:gd name="connsiteX411" fmla="*/ 13857202 w 17198836"/>
              <a:gd name="connsiteY411" fmla="*/ 219127 h 461130"/>
              <a:gd name="connsiteX412" fmla="*/ 13852574 w 17198836"/>
              <a:gd name="connsiteY412" fmla="*/ 270645 h 461130"/>
              <a:gd name="connsiteX413" fmla="*/ 13858900 w 17198836"/>
              <a:gd name="connsiteY413" fmla="*/ 261060 h 461130"/>
              <a:gd name="connsiteX414" fmla="*/ 13896854 w 17198836"/>
              <a:gd name="connsiteY414" fmla="*/ 243840 h 461130"/>
              <a:gd name="connsiteX415" fmla="*/ 13916505 w 17198836"/>
              <a:gd name="connsiteY415" fmla="*/ 248292 h 461130"/>
              <a:gd name="connsiteX416" fmla="*/ 13933766 w 17198836"/>
              <a:gd name="connsiteY416" fmla="*/ 260333 h 461130"/>
              <a:gd name="connsiteX417" fmla="*/ 13930064 w 17198836"/>
              <a:gd name="connsiteY417" fmla="*/ 219127 h 461130"/>
              <a:gd name="connsiteX418" fmla="*/ 14027572 w 17198836"/>
              <a:gd name="connsiteY418" fmla="*/ 0 h 461130"/>
              <a:gd name="connsiteX419" fmla="*/ 14125080 w 17198836"/>
              <a:gd name="connsiteY419" fmla="*/ 219127 h 461130"/>
              <a:gd name="connsiteX420" fmla="*/ 14120452 w 17198836"/>
              <a:gd name="connsiteY420" fmla="*/ 270645 h 461130"/>
              <a:gd name="connsiteX421" fmla="*/ 14126778 w 17198836"/>
              <a:gd name="connsiteY421" fmla="*/ 261060 h 461130"/>
              <a:gd name="connsiteX422" fmla="*/ 14164732 w 17198836"/>
              <a:gd name="connsiteY422" fmla="*/ 243840 h 461130"/>
              <a:gd name="connsiteX423" fmla="*/ 14184383 w 17198836"/>
              <a:gd name="connsiteY423" fmla="*/ 248292 h 461130"/>
              <a:gd name="connsiteX424" fmla="*/ 14201645 w 17198836"/>
              <a:gd name="connsiteY424" fmla="*/ 260334 h 461130"/>
              <a:gd name="connsiteX425" fmla="*/ 14197943 w 17198836"/>
              <a:gd name="connsiteY425" fmla="*/ 219127 h 461130"/>
              <a:gd name="connsiteX426" fmla="*/ 14295451 w 17198836"/>
              <a:gd name="connsiteY426" fmla="*/ 0 h 461130"/>
              <a:gd name="connsiteX427" fmla="*/ 14392959 w 17198836"/>
              <a:gd name="connsiteY427" fmla="*/ 219127 h 461130"/>
              <a:gd name="connsiteX428" fmla="*/ 14388331 w 17198836"/>
              <a:gd name="connsiteY428" fmla="*/ 270645 h 461130"/>
              <a:gd name="connsiteX429" fmla="*/ 14394657 w 17198836"/>
              <a:gd name="connsiteY429" fmla="*/ 261060 h 461130"/>
              <a:gd name="connsiteX430" fmla="*/ 14432611 w 17198836"/>
              <a:gd name="connsiteY430" fmla="*/ 243840 h 461130"/>
              <a:gd name="connsiteX431" fmla="*/ 14452262 w 17198836"/>
              <a:gd name="connsiteY431" fmla="*/ 248292 h 461130"/>
              <a:gd name="connsiteX432" fmla="*/ 14469523 w 17198836"/>
              <a:gd name="connsiteY432" fmla="*/ 260333 h 461130"/>
              <a:gd name="connsiteX433" fmla="*/ 14465821 w 17198836"/>
              <a:gd name="connsiteY433" fmla="*/ 219127 h 461130"/>
              <a:gd name="connsiteX434" fmla="*/ 14563329 w 17198836"/>
              <a:gd name="connsiteY434" fmla="*/ 0 h 461130"/>
              <a:gd name="connsiteX435" fmla="*/ 14660837 w 17198836"/>
              <a:gd name="connsiteY435" fmla="*/ 219127 h 461130"/>
              <a:gd name="connsiteX436" fmla="*/ 14656209 w 17198836"/>
              <a:gd name="connsiteY436" fmla="*/ 270645 h 461130"/>
              <a:gd name="connsiteX437" fmla="*/ 14662535 w 17198836"/>
              <a:gd name="connsiteY437" fmla="*/ 261060 h 461130"/>
              <a:gd name="connsiteX438" fmla="*/ 14700489 w 17198836"/>
              <a:gd name="connsiteY438" fmla="*/ 243840 h 461130"/>
              <a:gd name="connsiteX439" fmla="*/ 14720140 w 17198836"/>
              <a:gd name="connsiteY439" fmla="*/ 248292 h 461130"/>
              <a:gd name="connsiteX440" fmla="*/ 14737401 w 17198836"/>
              <a:gd name="connsiteY440" fmla="*/ 260333 h 461130"/>
              <a:gd name="connsiteX441" fmla="*/ 14733699 w 17198836"/>
              <a:gd name="connsiteY441" fmla="*/ 219127 h 461130"/>
              <a:gd name="connsiteX442" fmla="*/ 14831207 w 17198836"/>
              <a:gd name="connsiteY442" fmla="*/ 0 h 461130"/>
              <a:gd name="connsiteX443" fmla="*/ 14928715 w 17198836"/>
              <a:gd name="connsiteY443" fmla="*/ 219127 h 461130"/>
              <a:gd name="connsiteX444" fmla="*/ 14924087 w 17198836"/>
              <a:gd name="connsiteY444" fmla="*/ 270645 h 461130"/>
              <a:gd name="connsiteX445" fmla="*/ 14930413 w 17198836"/>
              <a:gd name="connsiteY445" fmla="*/ 261060 h 461130"/>
              <a:gd name="connsiteX446" fmla="*/ 14968367 w 17198836"/>
              <a:gd name="connsiteY446" fmla="*/ 243840 h 461130"/>
              <a:gd name="connsiteX447" fmla="*/ 14988018 w 17198836"/>
              <a:gd name="connsiteY447" fmla="*/ 248292 h 461130"/>
              <a:gd name="connsiteX448" fmla="*/ 15005280 w 17198836"/>
              <a:gd name="connsiteY448" fmla="*/ 260334 h 461130"/>
              <a:gd name="connsiteX449" fmla="*/ 15001578 w 17198836"/>
              <a:gd name="connsiteY449" fmla="*/ 219127 h 461130"/>
              <a:gd name="connsiteX450" fmla="*/ 15099086 w 17198836"/>
              <a:gd name="connsiteY450" fmla="*/ 0 h 461130"/>
              <a:gd name="connsiteX451" fmla="*/ 15196594 w 17198836"/>
              <a:gd name="connsiteY451" fmla="*/ 219127 h 461130"/>
              <a:gd name="connsiteX452" fmla="*/ 15191966 w 17198836"/>
              <a:gd name="connsiteY452" fmla="*/ 270645 h 461130"/>
              <a:gd name="connsiteX453" fmla="*/ 15198292 w 17198836"/>
              <a:gd name="connsiteY453" fmla="*/ 261060 h 461130"/>
              <a:gd name="connsiteX454" fmla="*/ 15236246 w 17198836"/>
              <a:gd name="connsiteY454" fmla="*/ 243840 h 461130"/>
              <a:gd name="connsiteX455" fmla="*/ 15255897 w 17198836"/>
              <a:gd name="connsiteY455" fmla="*/ 248292 h 461130"/>
              <a:gd name="connsiteX456" fmla="*/ 15273158 w 17198836"/>
              <a:gd name="connsiteY456" fmla="*/ 260333 h 461130"/>
              <a:gd name="connsiteX457" fmla="*/ 15269456 w 17198836"/>
              <a:gd name="connsiteY457" fmla="*/ 219127 h 461130"/>
              <a:gd name="connsiteX458" fmla="*/ 15366964 w 17198836"/>
              <a:gd name="connsiteY458" fmla="*/ 0 h 461130"/>
              <a:gd name="connsiteX459" fmla="*/ 15464472 w 17198836"/>
              <a:gd name="connsiteY459" fmla="*/ 219127 h 461130"/>
              <a:gd name="connsiteX460" fmla="*/ 15459844 w 17198836"/>
              <a:gd name="connsiteY460" fmla="*/ 270645 h 461130"/>
              <a:gd name="connsiteX461" fmla="*/ 15466170 w 17198836"/>
              <a:gd name="connsiteY461" fmla="*/ 261060 h 461130"/>
              <a:gd name="connsiteX462" fmla="*/ 15504124 w 17198836"/>
              <a:gd name="connsiteY462" fmla="*/ 243840 h 461130"/>
              <a:gd name="connsiteX463" fmla="*/ 15523775 w 17198836"/>
              <a:gd name="connsiteY463" fmla="*/ 248292 h 461130"/>
              <a:gd name="connsiteX464" fmla="*/ 15541036 w 17198836"/>
              <a:gd name="connsiteY464" fmla="*/ 260333 h 461130"/>
              <a:gd name="connsiteX465" fmla="*/ 15537334 w 17198836"/>
              <a:gd name="connsiteY465" fmla="*/ 219127 h 461130"/>
              <a:gd name="connsiteX466" fmla="*/ 15634842 w 17198836"/>
              <a:gd name="connsiteY466" fmla="*/ 0 h 461130"/>
              <a:gd name="connsiteX467" fmla="*/ 15732350 w 17198836"/>
              <a:gd name="connsiteY467" fmla="*/ 219127 h 461130"/>
              <a:gd name="connsiteX468" fmla="*/ 15727722 w 17198836"/>
              <a:gd name="connsiteY468" fmla="*/ 270645 h 461130"/>
              <a:gd name="connsiteX469" fmla="*/ 15734048 w 17198836"/>
              <a:gd name="connsiteY469" fmla="*/ 261060 h 461130"/>
              <a:gd name="connsiteX470" fmla="*/ 15772002 w 17198836"/>
              <a:gd name="connsiteY470" fmla="*/ 243840 h 461130"/>
              <a:gd name="connsiteX471" fmla="*/ 15791653 w 17198836"/>
              <a:gd name="connsiteY471" fmla="*/ 248292 h 461130"/>
              <a:gd name="connsiteX472" fmla="*/ 15808915 w 17198836"/>
              <a:gd name="connsiteY472" fmla="*/ 260334 h 461130"/>
              <a:gd name="connsiteX473" fmla="*/ 15805213 w 17198836"/>
              <a:gd name="connsiteY473" fmla="*/ 219127 h 461130"/>
              <a:gd name="connsiteX474" fmla="*/ 15902721 w 17198836"/>
              <a:gd name="connsiteY474" fmla="*/ 0 h 461130"/>
              <a:gd name="connsiteX475" fmla="*/ 16000229 w 17198836"/>
              <a:gd name="connsiteY475" fmla="*/ 219127 h 461130"/>
              <a:gd name="connsiteX476" fmla="*/ 15995601 w 17198836"/>
              <a:gd name="connsiteY476" fmla="*/ 270645 h 461130"/>
              <a:gd name="connsiteX477" fmla="*/ 16001927 w 17198836"/>
              <a:gd name="connsiteY477" fmla="*/ 261060 h 461130"/>
              <a:gd name="connsiteX478" fmla="*/ 16039881 w 17198836"/>
              <a:gd name="connsiteY478" fmla="*/ 243840 h 461130"/>
              <a:gd name="connsiteX479" fmla="*/ 16059532 w 17198836"/>
              <a:gd name="connsiteY479" fmla="*/ 248292 h 461130"/>
              <a:gd name="connsiteX480" fmla="*/ 16076794 w 17198836"/>
              <a:gd name="connsiteY480" fmla="*/ 260333 h 461130"/>
              <a:gd name="connsiteX481" fmla="*/ 16073090 w 17198836"/>
              <a:gd name="connsiteY481" fmla="*/ 219127 h 461130"/>
              <a:gd name="connsiteX482" fmla="*/ 16170598 w 17198836"/>
              <a:gd name="connsiteY482" fmla="*/ 0 h 461130"/>
              <a:gd name="connsiteX483" fmla="*/ 16268106 w 17198836"/>
              <a:gd name="connsiteY483" fmla="*/ 219127 h 461130"/>
              <a:gd name="connsiteX484" fmla="*/ 16263478 w 17198836"/>
              <a:gd name="connsiteY484" fmla="*/ 270645 h 461130"/>
              <a:gd name="connsiteX485" fmla="*/ 16269806 w 17198836"/>
              <a:gd name="connsiteY485" fmla="*/ 261060 h 461130"/>
              <a:gd name="connsiteX486" fmla="*/ 16307758 w 17198836"/>
              <a:gd name="connsiteY486" fmla="*/ 243840 h 461130"/>
              <a:gd name="connsiteX487" fmla="*/ 16327410 w 17198836"/>
              <a:gd name="connsiteY487" fmla="*/ 248292 h 461130"/>
              <a:gd name="connsiteX488" fmla="*/ 16344670 w 17198836"/>
              <a:gd name="connsiteY488" fmla="*/ 260333 h 461130"/>
              <a:gd name="connsiteX489" fmla="*/ 16340970 w 17198836"/>
              <a:gd name="connsiteY489" fmla="*/ 219127 h 461130"/>
              <a:gd name="connsiteX490" fmla="*/ 16438478 w 17198836"/>
              <a:gd name="connsiteY490" fmla="*/ 0 h 461130"/>
              <a:gd name="connsiteX491" fmla="*/ 16535986 w 17198836"/>
              <a:gd name="connsiteY491" fmla="*/ 219127 h 461130"/>
              <a:gd name="connsiteX492" fmla="*/ 16531358 w 17198836"/>
              <a:gd name="connsiteY492" fmla="*/ 270645 h 461130"/>
              <a:gd name="connsiteX493" fmla="*/ 16537682 w 17198836"/>
              <a:gd name="connsiteY493" fmla="*/ 261060 h 461130"/>
              <a:gd name="connsiteX494" fmla="*/ 16575638 w 17198836"/>
              <a:gd name="connsiteY494" fmla="*/ 243840 h 461130"/>
              <a:gd name="connsiteX495" fmla="*/ 16595288 w 17198836"/>
              <a:gd name="connsiteY495" fmla="*/ 248292 h 461130"/>
              <a:gd name="connsiteX496" fmla="*/ 16612550 w 17198836"/>
              <a:gd name="connsiteY496" fmla="*/ 260334 h 461130"/>
              <a:gd name="connsiteX497" fmla="*/ 16608848 w 17198836"/>
              <a:gd name="connsiteY497" fmla="*/ 219127 h 461130"/>
              <a:gd name="connsiteX498" fmla="*/ 16706356 w 17198836"/>
              <a:gd name="connsiteY498" fmla="*/ 0 h 461130"/>
              <a:gd name="connsiteX499" fmla="*/ 16803864 w 17198836"/>
              <a:gd name="connsiteY499" fmla="*/ 219127 h 461130"/>
              <a:gd name="connsiteX500" fmla="*/ 16799236 w 17198836"/>
              <a:gd name="connsiteY500" fmla="*/ 270645 h 461130"/>
              <a:gd name="connsiteX501" fmla="*/ 16805562 w 17198836"/>
              <a:gd name="connsiteY501" fmla="*/ 261060 h 461130"/>
              <a:gd name="connsiteX502" fmla="*/ 16843516 w 17198836"/>
              <a:gd name="connsiteY502" fmla="*/ 243840 h 461130"/>
              <a:gd name="connsiteX503" fmla="*/ 16863166 w 17198836"/>
              <a:gd name="connsiteY503" fmla="*/ 248292 h 461130"/>
              <a:gd name="connsiteX504" fmla="*/ 16880418 w 17198836"/>
              <a:gd name="connsiteY504" fmla="*/ 260327 h 461130"/>
              <a:gd name="connsiteX505" fmla="*/ 16876718 w 17198836"/>
              <a:gd name="connsiteY505" fmla="*/ 219127 h 461130"/>
              <a:gd name="connsiteX506" fmla="*/ 16974226 w 17198836"/>
              <a:gd name="connsiteY506" fmla="*/ 0 h 461130"/>
              <a:gd name="connsiteX507" fmla="*/ 17071734 w 17198836"/>
              <a:gd name="connsiteY507" fmla="*/ 219127 h 461130"/>
              <a:gd name="connsiteX508" fmla="*/ 17067106 w 17198836"/>
              <a:gd name="connsiteY508" fmla="*/ 270645 h 461130"/>
              <a:gd name="connsiteX509" fmla="*/ 17073430 w 17198836"/>
              <a:gd name="connsiteY509" fmla="*/ 261060 h 461130"/>
              <a:gd name="connsiteX510" fmla="*/ 17111386 w 17198836"/>
              <a:gd name="connsiteY510" fmla="*/ 243840 h 461130"/>
              <a:gd name="connsiteX511" fmla="*/ 17180334 w 17198836"/>
              <a:gd name="connsiteY511" fmla="*/ 308021 h 461130"/>
              <a:gd name="connsiteX512" fmla="*/ 17198836 w 17198836"/>
              <a:gd name="connsiteY512" fmla="*/ 369690 h 461130"/>
              <a:gd name="connsiteX513" fmla="*/ 118685 w 17198836"/>
              <a:gd name="connsiteY513" fmla="*/ 461130 h 461130"/>
              <a:gd name="connsiteX0" fmla="*/ 7663 w 17198836"/>
              <a:gd name="connsiteY0" fmla="*/ 304422 h 461130"/>
              <a:gd name="connsiteX1" fmla="*/ 0 w 17198836"/>
              <a:gd name="connsiteY1" fmla="*/ 219127 h 461130"/>
              <a:gd name="connsiteX2" fmla="*/ 97508 w 17198836"/>
              <a:gd name="connsiteY2" fmla="*/ 0 h 461130"/>
              <a:gd name="connsiteX3" fmla="*/ 190388 w 17198836"/>
              <a:gd name="connsiteY3" fmla="*/ 270645 h 461130"/>
              <a:gd name="connsiteX4" fmla="*/ 196714 w 17198836"/>
              <a:gd name="connsiteY4" fmla="*/ 261060 h 461130"/>
              <a:gd name="connsiteX5" fmla="*/ 234668 w 17198836"/>
              <a:gd name="connsiteY5" fmla="*/ 243840 h 461130"/>
              <a:gd name="connsiteX6" fmla="*/ 254319 w 17198836"/>
              <a:gd name="connsiteY6" fmla="*/ 248292 h 461130"/>
              <a:gd name="connsiteX7" fmla="*/ 271580 w 17198836"/>
              <a:gd name="connsiteY7" fmla="*/ 260333 h 461130"/>
              <a:gd name="connsiteX8" fmla="*/ 267878 w 17198836"/>
              <a:gd name="connsiteY8" fmla="*/ 219127 h 461130"/>
              <a:gd name="connsiteX9" fmla="*/ 365386 w 17198836"/>
              <a:gd name="connsiteY9" fmla="*/ 0 h 461130"/>
              <a:gd name="connsiteX10" fmla="*/ 462894 w 17198836"/>
              <a:gd name="connsiteY10" fmla="*/ 219127 h 461130"/>
              <a:gd name="connsiteX11" fmla="*/ 458266 w 17198836"/>
              <a:gd name="connsiteY11" fmla="*/ 270645 h 461130"/>
              <a:gd name="connsiteX12" fmla="*/ 464592 w 17198836"/>
              <a:gd name="connsiteY12" fmla="*/ 261060 h 461130"/>
              <a:gd name="connsiteX13" fmla="*/ 502546 w 17198836"/>
              <a:gd name="connsiteY13" fmla="*/ 243840 h 461130"/>
              <a:gd name="connsiteX14" fmla="*/ 522197 w 17198836"/>
              <a:gd name="connsiteY14" fmla="*/ 248292 h 461130"/>
              <a:gd name="connsiteX15" fmla="*/ 539459 w 17198836"/>
              <a:gd name="connsiteY15" fmla="*/ 260334 h 461130"/>
              <a:gd name="connsiteX16" fmla="*/ 535757 w 17198836"/>
              <a:gd name="connsiteY16" fmla="*/ 219127 h 461130"/>
              <a:gd name="connsiteX17" fmla="*/ 633265 w 17198836"/>
              <a:gd name="connsiteY17" fmla="*/ 0 h 461130"/>
              <a:gd name="connsiteX18" fmla="*/ 730773 w 17198836"/>
              <a:gd name="connsiteY18" fmla="*/ 219127 h 461130"/>
              <a:gd name="connsiteX19" fmla="*/ 726145 w 17198836"/>
              <a:gd name="connsiteY19" fmla="*/ 270645 h 461130"/>
              <a:gd name="connsiteX20" fmla="*/ 732471 w 17198836"/>
              <a:gd name="connsiteY20" fmla="*/ 261060 h 461130"/>
              <a:gd name="connsiteX21" fmla="*/ 770425 w 17198836"/>
              <a:gd name="connsiteY21" fmla="*/ 243840 h 461130"/>
              <a:gd name="connsiteX22" fmla="*/ 790076 w 17198836"/>
              <a:gd name="connsiteY22" fmla="*/ 248292 h 461130"/>
              <a:gd name="connsiteX23" fmla="*/ 807337 w 17198836"/>
              <a:gd name="connsiteY23" fmla="*/ 260333 h 461130"/>
              <a:gd name="connsiteX24" fmla="*/ 803635 w 17198836"/>
              <a:gd name="connsiteY24" fmla="*/ 219127 h 461130"/>
              <a:gd name="connsiteX25" fmla="*/ 901143 w 17198836"/>
              <a:gd name="connsiteY25" fmla="*/ 0 h 461130"/>
              <a:gd name="connsiteX26" fmla="*/ 998651 w 17198836"/>
              <a:gd name="connsiteY26" fmla="*/ 219127 h 461130"/>
              <a:gd name="connsiteX27" fmla="*/ 994023 w 17198836"/>
              <a:gd name="connsiteY27" fmla="*/ 270645 h 461130"/>
              <a:gd name="connsiteX28" fmla="*/ 1000349 w 17198836"/>
              <a:gd name="connsiteY28" fmla="*/ 261060 h 461130"/>
              <a:gd name="connsiteX29" fmla="*/ 1038303 w 17198836"/>
              <a:gd name="connsiteY29" fmla="*/ 243840 h 461130"/>
              <a:gd name="connsiteX30" fmla="*/ 1057954 w 17198836"/>
              <a:gd name="connsiteY30" fmla="*/ 248292 h 461130"/>
              <a:gd name="connsiteX31" fmla="*/ 1075215 w 17198836"/>
              <a:gd name="connsiteY31" fmla="*/ 260333 h 461130"/>
              <a:gd name="connsiteX32" fmla="*/ 1071513 w 17198836"/>
              <a:gd name="connsiteY32" fmla="*/ 219127 h 461130"/>
              <a:gd name="connsiteX33" fmla="*/ 1169021 w 17198836"/>
              <a:gd name="connsiteY33" fmla="*/ 0 h 461130"/>
              <a:gd name="connsiteX34" fmla="*/ 1266529 w 17198836"/>
              <a:gd name="connsiteY34" fmla="*/ 219127 h 461130"/>
              <a:gd name="connsiteX35" fmla="*/ 1261901 w 17198836"/>
              <a:gd name="connsiteY35" fmla="*/ 270645 h 461130"/>
              <a:gd name="connsiteX36" fmla="*/ 1268227 w 17198836"/>
              <a:gd name="connsiteY36" fmla="*/ 261060 h 461130"/>
              <a:gd name="connsiteX37" fmla="*/ 1306181 w 17198836"/>
              <a:gd name="connsiteY37" fmla="*/ 243840 h 461130"/>
              <a:gd name="connsiteX38" fmla="*/ 1325832 w 17198836"/>
              <a:gd name="connsiteY38" fmla="*/ 248292 h 461130"/>
              <a:gd name="connsiteX39" fmla="*/ 1343094 w 17198836"/>
              <a:gd name="connsiteY39" fmla="*/ 260334 h 461130"/>
              <a:gd name="connsiteX40" fmla="*/ 1339392 w 17198836"/>
              <a:gd name="connsiteY40" fmla="*/ 219127 h 461130"/>
              <a:gd name="connsiteX41" fmla="*/ 1436900 w 17198836"/>
              <a:gd name="connsiteY41" fmla="*/ 0 h 461130"/>
              <a:gd name="connsiteX42" fmla="*/ 1534407 w 17198836"/>
              <a:gd name="connsiteY42" fmla="*/ 219127 h 461130"/>
              <a:gd name="connsiteX43" fmla="*/ 1529779 w 17198836"/>
              <a:gd name="connsiteY43" fmla="*/ 270645 h 461130"/>
              <a:gd name="connsiteX44" fmla="*/ 1536105 w 17198836"/>
              <a:gd name="connsiteY44" fmla="*/ 261060 h 461130"/>
              <a:gd name="connsiteX45" fmla="*/ 1574059 w 17198836"/>
              <a:gd name="connsiteY45" fmla="*/ 243840 h 461130"/>
              <a:gd name="connsiteX46" fmla="*/ 1593710 w 17198836"/>
              <a:gd name="connsiteY46" fmla="*/ 248292 h 461130"/>
              <a:gd name="connsiteX47" fmla="*/ 1610972 w 17198836"/>
              <a:gd name="connsiteY47" fmla="*/ 260333 h 461130"/>
              <a:gd name="connsiteX48" fmla="*/ 1607269 w 17198836"/>
              <a:gd name="connsiteY48" fmla="*/ 219127 h 461130"/>
              <a:gd name="connsiteX49" fmla="*/ 1704776 w 17198836"/>
              <a:gd name="connsiteY49" fmla="*/ 0 h 461130"/>
              <a:gd name="connsiteX50" fmla="*/ 1802285 w 17198836"/>
              <a:gd name="connsiteY50" fmla="*/ 219127 h 461130"/>
              <a:gd name="connsiteX51" fmla="*/ 1797658 w 17198836"/>
              <a:gd name="connsiteY51" fmla="*/ 270644 h 461130"/>
              <a:gd name="connsiteX52" fmla="*/ 1803982 w 17198836"/>
              <a:gd name="connsiteY52" fmla="*/ 261060 h 461130"/>
              <a:gd name="connsiteX53" fmla="*/ 1841936 w 17198836"/>
              <a:gd name="connsiteY53" fmla="*/ 243840 h 461130"/>
              <a:gd name="connsiteX54" fmla="*/ 1861588 w 17198836"/>
              <a:gd name="connsiteY54" fmla="*/ 248292 h 461130"/>
              <a:gd name="connsiteX55" fmla="*/ 1878849 w 17198836"/>
              <a:gd name="connsiteY55" fmla="*/ 260333 h 461130"/>
              <a:gd name="connsiteX56" fmla="*/ 1875148 w 17198836"/>
              <a:gd name="connsiteY56" fmla="*/ 219127 h 461130"/>
              <a:gd name="connsiteX57" fmla="*/ 1972656 w 17198836"/>
              <a:gd name="connsiteY57" fmla="*/ 0 h 461130"/>
              <a:gd name="connsiteX58" fmla="*/ 2070163 w 17198836"/>
              <a:gd name="connsiteY58" fmla="*/ 219127 h 461130"/>
              <a:gd name="connsiteX59" fmla="*/ 2065535 w 17198836"/>
              <a:gd name="connsiteY59" fmla="*/ 270645 h 461130"/>
              <a:gd name="connsiteX60" fmla="*/ 2071861 w 17198836"/>
              <a:gd name="connsiteY60" fmla="*/ 261060 h 461130"/>
              <a:gd name="connsiteX61" fmla="*/ 2109815 w 17198836"/>
              <a:gd name="connsiteY61" fmla="*/ 243840 h 461130"/>
              <a:gd name="connsiteX62" fmla="*/ 2129466 w 17198836"/>
              <a:gd name="connsiteY62" fmla="*/ 248292 h 461130"/>
              <a:gd name="connsiteX63" fmla="*/ 2146729 w 17198836"/>
              <a:gd name="connsiteY63" fmla="*/ 260334 h 461130"/>
              <a:gd name="connsiteX64" fmla="*/ 2143026 w 17198836"/>
              <a:gd name="connsiteY64" fmla="*/ 219127 h 461130"/>
              <a:gd name="connsiteX65" fmla="*/ 2240534 w 17198836"/>
              <a:gd name="connsiteY65" fmla="*/ 0 h 461130"/>
              <a:gd name="connsiteX66" fmla="*/ 2338041 w 17198836"/>
              <a:gd name="connsiteY66" fmla="*/ 219127 h 461130"/>
              <a:gd name="connsiteX67" fmla="*/ 2333414 w 17198836"/>
              <a:gd name="connsiteY67" fmla="*/ 270646 h 461130"/>
              <a:gd name="connsiteX68" fmla="*/ 2339741 w 17198836"/>
              <a:gd name="connsiteY68" fmla="*/ 261060 h 461130"/>
              <a:gd name="connsiteX69" fmla="*/ 2377694 w 17198836"/>
              <a:gd name="connsiteY69" fmla="*/ 243840 h 461130"/>
              <a:gd name="connsiteX70" fmla="*/ 2397346 w 17198836"/>
              <a:gd name="connsiteY70" fmla="*/ 248292 h 461130"/>
              <a:gd name="connsiteX71" fmla="*/ 2414606 w 17198836"/>
              <a:gd name="connsiteY71" fmla="*/ 260333 h 461130"/>
              <a:gd name="connsiteX72" fmla="*/ 2410905 w 17198836"/>
              <a:gd name="connsiteY72" fmla="*/ 219127 h 461130"/>
              <a:gd name="connsiteX73" fmla="*/ 2508413 w 17198836"/>
              <a:gd name="connsiteY73" fmla="*/ 0 h 461130"/>
              <a:gd name="connsiteX74" fmla="*/ 2605921 w 17198836"/>
              <a:gd name="connsiteY74" fmla="*/ 219127 h 461130"/>
              <a:gd name="connsiteX75" fmla="*/ 2601293 w 17198836"/>
              <a:gd name="connsiteY75" fmla="*/ 270643 h 461130"/>
              <a:gd name="connsiteX76" fmla="*/ 2607618 w 17198836"/>
              <a:gd name="connsiteY76" fmla="*/ 261060 h 461130"/>
              <a:gd name="connsiteX77" fmla="*/ 2645572 w 17198836"/>
              <a:gd name="connsiteY77" fmla="*/ 243840 h 461130"/>
              <a:gd name="connsiteX78" fmla="*/ 2665223 w 17198836"/>
              <a:gd name="connsiteY78" fmla="*/ 248292 h 461130"/>
              <a:gd name="connsiteX79" fmla="*/ 2682484 w 17198836"/>
              <a:gd name="connsiteY79" fmla="*/ 260333 h 461130"/>
              <a:gd name="connsiteX80" fmla="*/ 2678782 w 17198836"/>
              <a:gd name="connsiteY80" fmla="*/ 219127 h 461130"/>
              <a:gd name="connsiteX81" fmla="*/ 2776292 w 17198836"/>
              <a:gd name="connsiteY81" fmla="*/ 0 h 461130"/>
              <a:gd name="connsiteX82" fmla="*/ 2873798 w 17198836"/>
              <a:gd name="connsiteY82" fmla="*/ 219127 h 461130"/>
              <a:gd name="connsiteX83" fmla="*/ 2869171 w 17198836"/>
              <a:gd name="connsiteY83" fmla="*/ 270646 h 461130"/>
              <a:gd name="connsiteX84" fmla="*/ 2875496 w 17198836"/>
              <a:gd name="connsiteY84" fmla="*/ 261060 h 461130"/>
              <a:gd name="connsiteX85" fmla="*/ 2913451 w 17198836"/>
              <a:gd name="connsiteY85" fmla="*/ 243840 h 461130"/>
              <a:gd name="connsiteX86" fmla="*/ 2933103 w 17198836"/>
              <a:gd name="connsiteY86" fmla="*/ 248292 h 461130"/>
              <a:gd name="connsiteX87" fmla="*/ 2950363 w 17198836"/>
              <a:gd name="connsiteY87" fmla="*/ 260334 h 461130"/>
              <a:gd name="connsiteX88" fmla="*/ 2946662 w 17198836"/>
              <a:gd name="connsiteY88" fmla="*/ 219127 h 461130"/>
              <a:gd name="connsiteX89" fmla="*/ 3044169 w 17198836"/>
              <a:gd name="connsiteY89" fmla="*/ 0 h 461130"/>
              <a:gd name="connsiteX90" fmla="*/ 3141677 w 17198836"/>
              <a:gd name="connsiteY90" fmla="*/ 219127 h 461130"/>
              <a:gd name="connsiteX91" fmla="*/ 3137049 w 17198836"/>
              <a:gd name="connsiteY91" fmla="*/ 270645 h 461130"/>
              <a:gd name="connsiteX92" fmla="*/ 3143375 w 17198836"/>
              <a:gd name="connsiteY92" fmla="*/ 261060 h 461130"/>
              <a:gd name="connsiteX93" fmla="*/ 3181329 w 17198836"/>
              <a:gd name="connsiteY93" fmla="*/ 243840 h 461130"/>
              <a:gd name="connsiteX94" fmla="*/ 3200980 w 17198836"/>
              <a:gd name="connsiteY94" fmla="*/ 248292 h 461130"/>
              <a:gd name="connsiteX95" fmla="*/ 3218241 w 17198836"/>
              <a:gd name="connsiteY95" fmla="*/ 260333 h 461130"/>
              <a:gd name="connsiteX96" fmla="*/ 3214539 w 17198836"/>
              <a:gd name="connsiteY96" fmla="*/ 219127 h 461130"/>
              <a:gd name="connsiteX97" fmla="*/ 3312047 w 17198836"/>
              <a:gd name="connsiteY97" fmla="*/ 0 h 461130"/>
              <a:gd name="connsiteX98" fmla="*/ 3409555 w 17198836"/>
              <a:gd name="connsiteY98" fmla="*/ 219127 h 461130"/>
              <a:gd name="connsiteX99" fmla="*/ 3404928 w 17198836"/>
              <a:gd name="connsiteY99" fmla="*/ 270645 h 461130"/>
              <a:gd name="connsiteX100" fmla="*/ 3411253 w 17198836"/>
              <a:gd name="connsiteY100" fmla="*/ 261060 h 461130"/>
              <a:gd name="connsiteX101" fmla="*/ 3449207 w 17198836"/>
              <a:gd name="connsiteY101" fmla="*/ 243840 h 461130"/>
              <a:gd name="connsiteX102" fmla="*/ 3468858 w 17198836"/>
              <a:gd name="connsiteY102" fmla="*/ 248292 h 461130"/>
              <a:gd name="connsiteX103" fmla="*/ 3486118 w 17198836"/>
              <a:gd name="connsiteY103" fmla="*/ 260332 h 461130"/>
              <a:gd name="connsiteX104" fmla="*/ 3482418 w 17198836"/>
              <a:gd name="connsiteY104" fmla="*/ 219127 h 461130"/>
              <a:gd name="connsiteX105" fmla="*/ 3579926 w 17198836"/>
              <a:gd name="connsiteY105" fmla="*/ 0 h 461130"/>
              <a:gd name="connsiteX106" fmla="*/ 3677433 w 17198836"/>
              <a:gd name="connsiteY106" fmla="*/ 219127 h 461130"/>
              <a:gd name="connsiteX107" fmla="*/ 3672805 w 17198836"/>
              <a:gd name="connsiteY107" fmla="*/ 270645 h 461130"/>
              <a:gd name="connsiteX108" fmla="*/ 3679132 w 17198836"/>
              <a:gd name="connsiteY108" fmla="*/ 261060 h 461130"/>
              <a:gd name="connsiteX109" fmla="*/ 3717085 w 17198836"/>
              <a:gd name="connsiteY109" fmla="*/ 243840 h 461130"/>
              <a:gd name="connsiteX110" fmla="*/ 3736738 w 17198836"/>
              <a:gd name="connsiteY110" fmla="*/ 248292 h 461130"/>
              <a:gd name="connsiteX111" fmla="*/ 3753997 w 17198836"/>
              <a:gd name="connsiteY111" fmla="*/ 260333 h 461130"/>
              <a:gd name="connsiteX112" fmla="*/ 3750294 w 17198836"/>
              <a:gd name="connsiteY112" fmla="*/ 219127 h 461130"/>
              <a:gd name="connsiteX113" fmla="*/ 3847802 w 17198836"/>
              <a:gd name="connsiteY113" fmla="*/ 0 h 461130"/>
              <a:gd name="connsiteX114" fmla="*/ 3945311 w 17198836"/>
              <a:gd name="connsiteY114" fmla="*/ 219127 h 461130"/>
              <a:gd name="connsiteX115" fmla="*/ 3940684 w 17198836"/>
              <a:gd name="connsiteY115" fmla="*/ 270645 h 461130"/>
              <a:gd name="connsiteX116" fmla="*/ 3947008 w 17198836"/>
              <a:gd name="connsiteY116" fmla="*/ 261060 h 461130"/>
              <a:gd name="connsiteX117" fmla="*/ 3984963 w 17198836"/>
              <a:gd name="connsiteY117" fmla="*/ 243840 h 461130"/>
              <a:gd name="connsiteX118" fmla="*/ 4004614 w 17198836"/>
              <a:gd name="connsiteY118" fmla="*/ 248292 h 461130"/>
              <a:gd name="connsiteX119" fmla="*/ 4021875 w 17198836"/>
              <a:gd name="connsiteY119" fmla="*/ 260334 h 461130"/>
              <a:gd name="connsiteX120" fmla="*/ 4018175 w 17198836"/>
              <a:gd name="connsiteY120" fmla="*/ 219127 h 461130"/>
              <a:gd name="connsiteX121" fmla="*/ 4115683 w 17198836"/>
              <a:gd name="connsiteY121" fmla="*/ 0 h 461130"/>
              <a:gd name="connsiteX122" fmla="*/ 4213190 w 17198836"/>
              <a:gd name="connsiteY122" fmla="*/ 219127 h 461130"/>
              <a:gd name="connsiteX123" fmla="*/ 4208562 w 17198836"/>
              <a:gd name="connsiteY123" fmla="*/ 270645 h 461130"/>
              <a:gd name="connsiteX124" fmla="*/ 4214889 w 17198836"/>
              <a:gd name="connsiteY124" fmla="*/ 261060 h 461130"/>
              <a:gd name="connsiteX125" fmla="*/ 4252842 w 17198836"/>
              <a:gd name="connsiteY125" fmla="*/ 243840 h 461130"/>
              <a:gd name="connsiteX126" fmla="*/ 4272495 w 17198836"/>
              <a:gd name="connsiteY126" fmla="*/ 248292 h 461130"/>
              <a:gd name="connsiteX127" fmla="*/ 4289755 w 17198836"/>
              <a:gd name="connsiteY127" fmla="*/ 260333 h 461130"/>
              <a:gd name="connsiteX128" fmla="*/ 4286051 w 17198836"/>
              <a:gd name="connsiteY128" fmla="*/ 219127 h 461130"/>
              <a:gd name="connsiteX129" fmla="*/ 4383559 w 17198836"/>
              <a:gd name="connsiteY129" fmla="*/ 0 h 461130"/>
              <a:gd name="connsiteX130" fmla="*/ 4481068 w 17198836"/>
              <a:gd name="connsiteY130" fmla="*/ 219127 h 461130"/>
              <a:gd name="connsiteX131" fmla="*/ 4476441 w 17198836"/>
              <a:gd name="connsiteY131" fmla="*/ 270645 h 461130"/>
              <a:gd name="connsiteX132" fmla="*/ 4482765 w 17198836"/>
              <a:gd name="connsiteY132" fmla="*/ 261060 h 461130"/>
              <a:gd name="connsiteX133" fmla="*/ 4520720 w 17198836"/>
              <a:gd name="connsiteY133" fmla="*/ 243840 h 461130"/>
              <a:gd name="connsiteX134" fmla="*/ 4540370 w 17198836"/>
              <a:gd name="connsiteY134" fmla="*/ 248292 h 461130"/>
              <a:gd name="connsiteX135" fmla="*/ 4557632 w 17198836"/>
              <a:gd name="connsiteY135" fmla="*/ 260333 h 461130"/>
              <a:gd name="connsiteX136" fmla="*/ 4553931 w 17198836"/>
              <a:gd name="connsiteY136" fmla="*/ 219127 h 461130"/>
              <a:gd name="connsiteX137" fmla="*/ 4651438 w 17198836"/>
              <a:gd name="connsiteY137" fmla="*/ 0 h 461130"/>
              <a:gd name="connsiteX138" fmla="*/ 4748946 w 17198836"/>
              <a:gd name="connsiteY138" fmla="*/ 219127 h 461130"/>
              <a:gd name="connsiteX139" fmla="*/ 4744319 w 17198836"/>
              <a:gd name="connsiteY139" fmla="*/ 270645 h 461130"/>
              <a:gd name="connsiteX140" fmla="*/ 4750644 w 17198836"/>
              <a:gd name="connsiteY140" fmla="*/ 261060 h 461130"/>
              <a:gd name="connsiteX141" fmla="*/ 4788599 w 17198836"/>
              <a:gd name="connsiteY141" fmla="*/ 243840 h 461130"/>
              <a:gd name="connsiteX142" fmla="*/ 4808249 w 17198836"/>
              <a:gd name="connsiteY142" fmla="*/ 248292 h 461130"/>
              <a:gd name="connsiteX143" fmla="*/ 4825512 w 17198836"/>
              <a:gd name="connsiteY143" fmla="*/ 260334 h 461130"/>
              <a:gd name="connsiteX144" fmla="*/ 4821808 w 17198836"/>
              <a:gd name="connsiteY144" fmla="*/ 219127 h 461130"/>
              <a:gd name="connsiteX145" fmla="*/ 4919316 w 17198836"/>
              <a:gd name="connsiteY145" fmla="*/ 0 h 461130"/>
              <a:gd name="connsiteX146" fmla="*/ 5016825 w 17198836"/>
              <a:gd name="connsiteY146" fmla="*/ 219127 h 461130"/>
              <a:gd name="connsiteX147" fmla="*/ 5012198 w 17198836"/>
              <a:gd name="connsiteY147" fmla="*/ 270645 h 461130"/>
              <a:gd name="connsiteX148" fmla="*/ 5018522 w 17198836"/>
              <a:gd name="connsiteY148" fmla="*/ 261060 h 461130"/>
              <a:gd name="connsiteX149" fmla="*/ 5056477 w 17198836"/>
              <a:gd name="connsiteY149" fmla="*/ 243840 h 461130"/>
              <a:gd name="connsiteX150" fmla="*/ 5076127 w 17198836"/>
              <a:gd name="connsiteY150" fmla="*/ 248292 h 461130"/>
              <a:gd name="connsiteX151" fmla="*/ 5093388 w 17198836"/>
              <a:gd name="connsiteY151" fmla="*/ 260333 h 461130"/>
              <a:gd name="connsiteX152" fmla="*/ 5089688 w 17198836"/>
              <a:gd name="connsiteY152" fmla="*/ 219127 h 461130"/>
              <a:gd name="connsiteX153" fmla="*/ 5187195 w 17198836"/>
              <a:gd name="connsiteY153" fmla="*/ 0 h 461130"/>
              <a:gd name="connsiteX154" fmla="*/ 5284703 w 17198836"/>
              <a:gd name="connsiteY154" fmla="*/ 219127 h 461130"/>
              <a:gd name="connsiteX155" fmla="*/ 5280076 w 17198836"/>
              <a:gd name="connsiteY155" fmla="*/ 270645 h 461130"/>
              <a:gd name="connsiteX156" fmla="*/ 5286401 w 17198836"/>
              <a:gd name="connsiteY156" fmla="*/ 261060 h 461130"/>
              <a:gd name="connsiteX157" fmla="*/ 5324355 w 17198836"/>
              <a:gd name="connsiteY157" fmla="*/ 243840 h 461130"/>
              <a:gd name="connsiteX158" fmla="*/ 5344006 w 17198836"/>
              <a:gd name="connsiteY158" fmla="*/ 248292 h 461130"/>
              <a:gd name="connsiteX159" fmla="*/ 5361267 w 17198836"/>
              <a:gd name="connsiteY159" fmla="*/ 260333 h 461130"/>
              <a:gd name="connsiteX160" fmla="*/ 5357564 w 17198836"/>
              <a:gd name="connsiteY160" fmla="*/ 219127 h 461130"/>
              <a:gd name="connsiteX161" fmla="*/ 5455073 w 17198836"/>
              <a:gd name="connsiteY161" fmla="*/ 0 h 461130"/>
              <a:gd name="connsiteX162" fmla="*/ 5552582 w 17198836"/>
              <a:gd name="connsiteY162" fmla="*/ 219127 h 461130"/>
              <a:gd name="connsiteX163" fmla="*/ 5547952 w 17198836"/>
              <a:gd name="connsiteY163" fmla="*/ 270645 h 461130"/>
              <a:gd name="connsiteX164" fmla="*/ 5554279 w 17198836"/>
              <a:gd name="connsiteY164" fmla="*/ 261060 h 461130"/>
              <a:gd name="connsiteX165" fmla="*/ 5592233 w 17198836"/>
              <a:gd name="connsiteY165" fmla="*/ 243840 h 461130"/>
              <a:gd name="connsiteX166" fmla="*/ 5611884 w 17198836"/>
              <a:gd name="connsiteY166" fmla="*/ 248292 h 461130"/>
              <a:gd name="connsiteX167" fmla="*/ 5629145 w 17198836"/>
              <a:gd name="connsiteY167" fmla="*/ 260334 h 461130"/>
              <a:gd name="connsiteX168" fmla="*/ 5625445 w 17198836"/>
              <a:gd name="connsiteY168" fmla="*/ 219127 h 461130"/>
              <a:gd name="connsiteX169" fmla="*/ 5722952 w 17198836"/>
              <a:gd name="connsiteY169" fmla="*/ 0 h 461130"/>
              <a:gd name="connsiteX170" fmla="*/ 5820460 w 17198836"/>
              <a:gd name="connsiteY170" fmla="*/ 219127 h 461130"/>
              <a:gd name="connsiteX171" fmla="*/ 5815833 w 17198836"/>
              <a:gd name="connsiteY171" fmla="*/ 270645 h 461130"/>
              <a:gd name="connsiteX172" fmla="*/ 5822158 w 17198836"/>
              <a:gd name="connsiteY172" fmla="*/ 261060 h 461130"/>
              <a:gd name="connsiteX173" fmla="*/ 5860112 w 17198836"/>
              <a:gd name="connsiteY173" fmla="*/ 243840 h 461130"/>
              <a:gd name="connsiteX174" fmla="*/ 5879763 w 17198836"/>
              <a:gd name="connsiteY174" fmla="*/ 248292 h 461130"/>
              <a:gd name="connsiteX175" fmla="*/ 5897024 w 17198836"/>
              <a:gd name="connsiteY175" fmla="*/ 260333 h 461130"/>
              <a:gd name="connsiteX176" fmla="*/ 5893321 w 17198836"/>
              <a:gd name="connsiteY176" fmla="*/ 219127 h 461130"/>
              <a:gd name="connsiteX177" fmla="*/ 5990830 w 17198836"/>
              <a:gd name="connsiteY177" fmla="*/ 0 h 461130"/>
              <a:gd name="connsiteX178" fmla="*/ 6088339 w 17198836"/>
              <a:gd name="connsiteY178" fmla="*/ 219127 h 461130"/>
              <a:gd name="connsiteX179" fmla="*/ 6083709 w 17198836"/>
              <a:gd name="connsiteY179" fmla="*/ 270645 h 461130"/>
              <a:gd name="connsiteX180" fmla="*/ 6090036 w 17198836"/>
              <a:gd name="connsiteY180" fmla="*/ 261060 h 461130"/>
              <a:gd name="connsiteX181" fmla="*/ 6127990 w 17198836"/>
              <a:gd name="connsiteY181" fmla="*/ 243840 h 461130"/>
              <a:gd name="connsiteX182" fmla="*/ 6147641 w 17198836"/>
              <a:gd name="connsiteY182" fmla="*/ 248292 h 461130"/>
              <a:gd name="connsiteX183" fmla="*/ 6164902 w 17198836"/>
              <a:gd name="connsiteY183" fmla="*/ 260333 h 461130"/>
              <a:gd name="connsiteX184" fmla="*/ 6161200 w 17198836"/>
              <a:gd name="connsiteY184" fmla="*/ 219127 h 461130"/>
              <a:gd name="connsiteX185" fmla="*/ 6258708 w 17198836"/>
              <a:gd name="connsiteY185" fmla="*/ 0 h 461130"/>
              <a:gd name="connsiteX186" fmla="*/ 6356216 w 17198836"/>
              <a:gd name="connsiteY186" fmla="*/ 219127 h 461130"/>
              <a:gd name="connsiteX187" fmla="*/ 6351588 w 17198836"/>
              <a:gd name="connsiteY187" fmla="*/ 270645 h 461130"/>
              <a:gd name="connsiteX188" fmla="*/ 6357914 w 17198836"/>
              <a:gd name="connsiteY188" fmla="*/ 261060 h 461130"/>
              <a:gd name="connsiteX189" fmla="*/ 6395869 w 17198836"/>
              <a:gd name="connsiteY189" fmla="*/ 243840 h 461130"/>
              <a:gd name="connsiteX190" fmla="*/ 6415519 w 17198836"/>
              <a:gd name="connsiteY190" fmla="*/ 248292 h 461130"/>
              <a:gd name="connsiteX191" fmla="*/ 6432781 w 17198836"/>
              <a:gd name="connsiteY191" fmla="*/ 260334 h 461130"/>
              <a:gd name="connsiteX192" fmla="*/ 6429078 w 17198836"/>
              <a:gd name="connsiteY192" fmla="*/ 219127 h 461130"/>
              <a:gd name="connsiteX193" fmla="*/ 6526587 w 17198836"/>
              <a:gd name="connsiteY193" fmla="*/ 0 h 461130"/>
              <a:gd name="connsiteX194" fmla="*/ 6624096 w 17198836"/>
              <a:gd name="connsiteY194" fmla="*/ 219127 h 461130"/>
              <a:gd name="connsiteX195" fmla="*/ 6619466 w 17198836"/>
              <a:gd name="connsiteY195" fmla="*/ 270645 h 461130"/>
              <a:gd name="connsiteX196" fmla="*/ 6625793 w 17198836"/>
              <a:gd name="connsiteY196" fmla="*/ 261060 h 461130"/>
              <a:gd name="connsiteX197" fmla="*/ 6663747 w 17198836"/>
              <a:gd name="connsiteY197" fmla="*/ 243840 h 461130"/>
              <a:gd name="connsiteX198" fmla="*/ 6683398 w 17198836"/>
              <a:gd name="connsiteY198" fmla="*/ 248292 h 461130"/>
              <a:gd name="connsiteX199" fmla="*/ 6700659 w 17198836"/>
              <a:gd name="connsiteY199" fmla="*/ 260333 h 461130"/>
              <a:gd name="connsiteX200" fmla="*/ 6696957 w 17198836"/>
              <a:gd name="connsiteY200" fmla="*/ 219127 h 461130"/>
              <a:gd name="connsiteX201" fmla="*/ 6794465 w 17198836"/>
              <a:gd name="connsiteY201" fmla="*/ 0 h 461130"/>
              <a:gd name="connsiteX202" fmla="*/ 6891973 w 17198836"/>
              <a:gd name="connsiteY202" fmla="*/ 219127 h 461130"/>
              <a:gd name="connsiteX203" fmla="*/ 6887345 w 17198836"/>
              <a:gd name="connsiteY203" fmla="*/ 270645 h 461130"/>
              <a:gd name="connsiteX204" fmla="*/ 6893671 w 17198836"/>
              <a:gd name="connsiteY204" fmla="*/ 261060 h 461130"/>
              <a:gd name="connsiteX205" fmla="*/ 6931626 w 17198836"/>
              <a:gd name="connsiteY205" fmla="*/ 243840 h 461130"/>
              <a:gd name="connsiteX206" fmla="*/ 6951276 w 17198836"/>
              <a:gd name="connsiteY206" fmla="*/ 248292 h 461130"/>
              <a:gd name="connsiteX207" fmla="*/ 6968537 w 17198836"/>
              <a:gd name="connsiteY207" fmla="*/ 260333 h 461130"/>
              <a:gd name="connsiteX208" fmla="*/ 6964835 w 17198836"/>
              <a:gd name="connsiteY208" fmla="*/ 219127 h 461130"/>
              <a:gd name="connsiteX209" fmla="*/ 7062344 w 17198836"/>
              <a:gd name="connsiteY209" fmla="*/ 0 h 461130"/>
              <a:gd name="connsiteX210" fmla="*/ 7159852 w 17198836"/>
              <a:gd name="connsiteY210" fmla="*/ 219127 h 461130"/>
              <a:gd name="connsiteX211" fmla="*/ 7155223 w 17198836"/>
              <a:gd name="connsiteY211" fmla="*/ 270645 h 461130"/>
              <a:gd name="connsiteX212" fmla="*/ 7161550 w 17198836"/>
              <a:gd name="connsiteY212" fmla="*/ 261060 h 461130"/>
              <a:gd name="connsiteX213" fmla="*/ 7199502 w 17198836"/>
              <a:gd name="connsiteY213" fmla="*/ 243840 h 461130"/>
              <a:gd name="connsiteX214" fmla="*/ 7219155 w 17198836"/>
              <a:gd name="connsiteY214" fmla="*/ 248292 h 461130"/>
              <a:gd name="connsiteX215" fmla="*/ 7236416 w 17198836"/>
              <a:gd name="connsiteY215" fmla="*/ 260334 h 461130"/>
              <a:gd name="connsiteX216" fmla="*/ 7232714 w 17198836"/>
              <a:gd name="connsiteY216" fmla="*/ 219127 h 461130"/>
              <a:gd name="connsiteX217" fmla="*/ 7330222 w 17198836"/>
              <a:gd name="connsiteY217" fmla="*/ 0 h 461130"/>
              <a:gd name="connsiteX218" fmla="*/ 7427730 w 17198836"/>
              <a:gd name="connsiteY218" fmla="*/ 219127 h 461130"/>
              <a:gd name="connsiteX219" fmla="*/ 7423102 w 17198836"/>
              <a:gd name="connsiteY219" fmla="*/ 270645 h 461130"/>
              <a:gd name="connsiteX220" fmla="*/ 7429428 w 17198836"/>
              <a:gd name="connsiteY220" fmla="*/ 261060 h 461130"/>
              <a:gd name="connsiteX221" fmla="*/ 7467383 w 17198836"/>
              <a:gd name="connsiteY221" fmla="*/ 243840 h 461130"/>
              <a:gd name="connsiteX222" fmla="*/ 7487033 w 17198836"/>
              <a:gd name="connsiteY222" fmla="*/ 248292 h 461130"/>
              <a:gd name="connsiteX223" fmla="*/ 7504294 w 17198836"/>
              <a:gd name="connsiteY223" fmla="*/ 260333 h 461130"/>
              <a:gd name="connsiteX224" fmla="*/ 7500592 w 17198836"/>
              <a:gd name="connsiteY224" fmla="*/ 219127 h 461130"/>
              <a:gd name="connsiteX225" fmla="*/ 7598101 w 17198836"/>
              <a:gd name="connsiteY225" fmla="*/ 0 h 461130"/>
              <a:gd name="connsiteX226" fmla="*/ 7695607 w 17198836"/>
              <a:gd name="connsiteY226" fmla="*/ 219127 h 461130"/>
              <a:gd name="connsiteX227" fmla="*/ 7690979 w 17198836"/>
              <a:gd name="connsiteY227" fmla="*/ 270645 h 461130"/>
              <a:gd name="connsiteX228" fmla="*/ 7697305 w 17198836"/>
              <a:gd name="connsiteY228" fmla="*/ 261060 h 461130"/>
              <a:gd name="connsiteX229" fmla="*/ 7735259 w 17198836"/>
              <a:gd name="connsiteY229" fmla="*/ 243840 h 461130"/>
              <a:gd name="connsiteX230" fmla="*/ 7754910 w 17198836"/>
              <a:gd name="connsiteY230" fmla="*/ 248292 h 461130"/>
              <a:gd name="connsiteX231" fmla="*/ 7772171 w 17198836"/>
              <a:gd name="connsiteY231" fmla="*/ 260333 h 461130"/>
              <a:gd name="connsiteX232" fmla="*/ 7768469 w 17198836"/>
              <a:gd name="connsiteY232" fmla="*/ 219127 h 461130"/>
              <a:gd name="connsiteX233" fmla="*/ 7865977 w 17198836"/>
              <a:gd name="connsiteY233" fmla="*/ 0 h 461130"/>
              <a:gd name="connsiteX234" fmla="*/ 7963485 w 17198836"/>
              <a:gd name="connsiteY234" fmla="*/ 219127 h 461130"/>
              <a:gd name="connsiteX235" fmla="*/ 7958857 w 17198836"/>
              <a:gd name="connsiteY235" fmla="*/ 270645 h 461130"/>
              <a:gd name="connsiteX236" fmla="*/ 7965182 w 17198836"/>
              <a:gd name="connsiteY236" fmla="*/ 261060 h 461130"/>
              <a:gd name="connsiteX237" fmla="*/ 8003137 w 17198836"/>
              <a:gd name="connsiteY237" fmla="*/ 243840 h 461130"/>
              <a:gd name="connsiteX238" fmla="*/ 8022788 w 17198836"/>
              <a:gd name="connsiteY238" fmla="*/ 248292 h 461130"/>
              <a:gd name="connsiteX239" fmla="*/ 8040050 w 17198836"/>
              <a:gd name="connsiteY239" fmla="*/ 260334 h 461130"/>
              <a:gd name="connsiteX240" fmla="*/ 8036348 w 17198836"/>
              <a:gd name="connsiteY240" fmla="*/ 219127 h 461130"/>
              <a:gd name="connsiteX241" fmla="*/ 8133856 w 17198836"/>
              <a:gd name="connsiteY241" fmla="*/ 0 h 461130"/>
              <a:gd name="connsiteX242" fmla="*/ 8231364 w 17198836"/>
              <a:gd name="connsiteY242" fmla="*/ 219127 h 461130"/>
              <a:gd name="connsiteX243" fmla="*/ 8226736 w 17198836"/>
              <a:gd name="connsiteY243" fmla="*/ 270645 h 461130"/>
              <a:gd name="connsiteX244" fmla="*/ 8233062 w 17198836"/>
              <a:gd name="connsiteY244" fmla="*/ 261060 h 461130"/>
              <a:gd name="connsiteX245" fmla="*/ 8271016 w 17198836"/>
              <a:gd name="connsiteY245" fmla="*/ 243840 h 461130"/>
              <a:gd name="connsiteX246" fmla="*/ 8290667 w 17198836"/>
              <a:gd name="connsiteY246" fmla="*/ 248292 h 461130"/>
              <a:gd name="connsiteX247" fmla="*/ 8307919 w 17198836"/>
              <a:gd name="connsiteY247" fmla="*/ 260327 h 461130"/>
              <a:gd name="connsiteX248" fmla="*/ 8304218 w 17198836"/>
              <a:gd name="connsiteY248" fmla="*/ 219127 h 461130"/>
              <a:gd name="connsiteX249" fmla="*/ 8401726 w 17198836"/>
              <a:gd name="connsiteY249" fmla="*/ 0 h 461130"/>
              <a:gd name="connsiteX250" fmla="*/ 8499234 w 17198836"/>
              <a:gd name="connsiteY250" fmla="*/ 219127 h 461130"/>
              <a:gd name="connsiteX251" fmla="*/ 8494606 w 17198836"/>
              <a:gd name="connsiteY251" fmla="*/ 270645 h 461130"/>
              <a:gd name="connsiteX252" fmla="*/ 8500931 w 17198836"/>
              <a:gd name="connsiteY252" fmla="*/ 261060 h 461130"/>
              <a:gd name="connsiteX253" fmla="*/ 8538886 w 17198836"/>
              <a:gd name="connsiteY253" fmla="*/ 243840 h 461130"/>
              <a:gd name="connsiteX254" fmla="*/ 8558538 w 17198836"/>
              <a:gd name="connsiteY254" fmla="*/ 248292 h 461130"/>
              <a:gd name="connsiteX255" fmla="*/ 8576229 w 17198836"/>
              <a:gd name="connsiteY255" fmla="*/ 260634 h 461130"/>
              <a:gd name="connsiteX256" fmla="*/ 8572500 w 17198836"/>
              <a:gd name="connsiteY256" fmla="*/ 219127 h 461130"/>
              <a:gd name="connsiteX257" fmla="*/ 8670008 w 17198836"/>
              <a:gd name="connsiteY257" fmla="*/ 0 h 461130"/>
              <a:gd name="connsiteX258" fmla="*/ 8767516 w 17198836"/>
              <a:gd name="connsiteY258" fmla="*/ 219127 h 461130"/>
              <a:gd name="connsiteX259" fmla="*/ 8762888 w 17198836"/>
              <a:gd name="connsiteY259" fmla="*/ 270645 h 461130"/>
              <a:gd name="connsiteX260" fmla="*/ 8769214 w 17198836"/>
              <a:gd name="connsiteY260" fmla="*/ 261060 h 461130"/>
              <a:gd name="connsiteX261" fmla="*/ 8807168 w 17198836"/>
              <a:gd name="connsiteY261" fmla="*/ 243840 h 461130"/>
              <a:gd name="connsiteX262" fmla="*/ 8826819 w 17198836"/>
              <a:gd name="connsiteY262" fmla="*/ 248292 h 461130"/>
              <a:gd name="connsiteX263" fmla="*/ 8844080 w 17198836"/>
              <a:gd name="connsiteY263" fmla="*/ 260333 h 461130"/>
              <a:gd name="connsiteX264" fmla="*/ 8840378 w 17198836"/>
              <a:gd name="connsiteY264" fmla="*/ 219127 h 461130"/>
              <a:gd name="connsiteX265" fmla="*/ 8937886 w 17198836"/>
              <a:gd name="connsiteY265" fmla="*/ 0 h 461130"/>
              <a:gd name="connsiteX266" fmla="*/ 9035394 w 17198836"/>
              <a:gd name="connsiteY266" fmla="*/ 219127 h 461130"/>
              <a:gd name="connsiteX267" fmla="*/ 9030766 w 17198836"/>
              <a:gd name="connsiteY267" fmla="*/ 270645 h 461130"/>
              <a:gd name="connsiteX268" fmla="*/ 9037092 w 17198836"/>
              <a:gd name="connsiteY268" fmla="*/ 261060 h 461130"/>
              <a:gd name="connsiteX269" fmla="*/ 9075046 w 17198836"/>
              <a:gd name="connsiteY269" fmla="*/ 243840 h 461130"/>
              <a:gd name="connsiteX270" fmla="*/ 9094697 w 17198836"/>
              <a:gd name="connsiteY270" fmla="*/ 248292 h 461130"/>
              <a:gd name="connsiteX271" fmla="*/ 9111959 w 17198836"/>
              <a:gd name="connsiteY271" fmla="*/ 260334 h 461130"/>
              <a:gd name="connsiteX272" fmla="*/ 9108257 w 17198836"/>
              <a:gd name="connsiteY272" fmla="*/ 219127 h 461130"/>
              <a:gd name="connsiteX273" fmla="*/ 9205765 w 17198836"/>
              <a:gd name="connsiteY273" fmla="*/ 0 h 461130"/>
              <a:gd name="connsiteX274" fmla="*/ 9303273 w 17198836"/>
              <a:gd name="connsiteY274" fmla="*/ 219127 h 461130"/>
              <a:gd name="connsiteX275" fmla="*/ 9298645 w 17198836"/>
              <a:gd name="connsiteY275" fmla="*/ 270645 h 461130"/>
              <a:gd name="connsiteX276" fmla="*/ 9304971 w 17198836"/>
              <a:gd name="connsiteY276" fmla="*/ 261060 h 461130"/>
              <a:gd name="connsiteX277" fmla="*/ 9342925 w 17198836"/>
              <a:gd name="connsiteY277" fmla="*/ 243840 h 461130"/>
              <a:gd name="connsiteX278" fmla="*/ 9362576 w 17198836"/>
              <a:gd name="connsiteY278" fmla="*/ 248292 h 461130"/>
              <a:gd name="connsiteX279" fmla="*/ 9379837 w 17198836"/>
              <a:gd name="connsiteY279" fmla="*/ 260333 h 461130"/>
              <a:gd name="connsiteX280" fmla="*/ 9376135 w 17198836"/>
              <a:gd name="connsiteY280" fmla="*/ 219127 h 461130"/>
              <a:gd name="connsiteX281" fmla="*/ 9473643 w 17198836"/>
              <a:gd name="connsiteY281" fmla="*/ 0 h 461130"/>
              <a:gd name="connsiteX282" fmla="*/ 9571151 w 17198836"/>
              <a:gd name="connsiteY282" fmla="*/ 219127 h 461130"/>
              <a:gd name="connsiteX283" fmla="*/ 9566523 w 17198836"/>
              <a:gd name="connsiteY283" fmla="*/ 270645 h 461130"/>
              <a:gd name="connsiteX284" fmla="*/ 9572849 w 17198836"/>
              <a:gd name="connsiteY284" fmla="*/ 261060 h 461130"/>
              <a:gd name="connsiteX285" fmla="*/ 9610803 w 17198836"/>
              <a:gd name="connsiteY285" fmla="*/ 243840 h 461130"/>
              <a:gd name="connsiteX286" fmla="*/ 9630454 w 17198836"/>
              <a:gd name="connsiteY286" fmla="*/ 248292 h 461130"/>
              <a:gd name="connsiteX287" fmla="*/ 9647715 w 17198836"/>
              <a:gd name="connsiteY287" fmla="*/ 260333 h 461130"/>
              <a:gd name="connsiteX288" fmla="*/ 9644013 w 17198836"/>
              <a:gd name="connsiteY288" fmla="*/ 219127 h 461130"/>
              <a:gd name="connsiteX289" fmla="*/ 9741521 w 17198836"/>
              <a:gd name="connsiteY289" fmla="*/ 0 h 461130"/>
              <a:gd name="connsiteX290" fmla="*/ 9839029 w 17198836"/>
              <a:gd name="connsiteY290" fmla="*/ 219127 h 461130"/>
              <a:gd name="connsiteX291" fmla="*/ 9834401 w 17198836"/>
              <a:gd name="connsiteY291" fmla="*/ 270645 h 461130"/>
              <a:gd name="connsiteX292" fmla="*/ 9840727 w 17198836"/>
              <a:gd name="connsiteY292" fmla="*/ 261060 h 461130"/>
              <a:gd name="connsiteX293" fmla="*/ 9878681 w 17198836"/>
              <a:gd name="connsiteY293" fmla="*/ 243840 h 461130"/>
              <a:gd name="connsiteX294" fmla="*/ 9898332 w 17198836"/>
              <a:gd name="connsiteY294" fmla="*/ 248292 h 461130"/>
              <a:gd name="connsiteX295" fmla="*/ 9915594 w 17198836"/>
              <a:gd name="connsiteY295" fmla="*/ 260334 h 461130"/>
              <a:gd name="connsiteX296" fmla="*/ 9911892 w 17198836"/>
              <a:gd name="connsiteY296" fmla="*/ 219127 h 461130"/>
              <a:gd name="connsiteX297" fmla="*/ 10009399 w 17198836"/>
              <a:gd name="connsiteY297" fmla="*/ 0 h 461130"/>
              <a:gd name="connsiteX298" fmla="*/ 10106907 w 17198836"/>
              <a:gd name="connsiteY298" fmla="*/ 219127 h 461130"/>
              <a:gd name="connsiteX299" fmla="*/ 10102279 w 17198836"/>
              <a:gd name="connsiteY299" fmla="*/ 270645 h 461130"/>
              <a:gd name="connsiteX300" fmla="*/ 10108605 w 17198836"/>
              <a:gd name="connsiteY300" fmla="*/ 261060 h 461130"/>
              <a:gd name="connsiteX301" fmla="*/ 10146559 w 17198836"/>
              <a:gd name="connsiteY301" fmla="*/ 243840 h 461130"/>
              <a:gd name="connsiteX302" fmla="*/ 10166210 w 17198836"/>
              <a:gd name="connsiteY302" fmla="*/ 248292 h 461130"/>
              <a:gd name="connsiteX303" fmla="*/ 10183471 w 17198836"/>
              <a:gd name="connsiteY303" fmla="*/ 260333 h 461130"/>
              <a:gd name="connsiteX304" fmla="*/ 10179769 w 17198836"/>
              <a:gd name="connsiteY304" fmla="*/ 219127 h 461130"/>
              <a:gd name="connsiteX305" fmla="*/ 10277276 w 17198836"/>
              <a:gd name="connsiteY305" fmla="*/ 0 h 461130"/>
              <a:gd name="connsiteX306" fmla="*/ 10374785 w 17198836"/>
              <a:gd name="connsiteY306" fmla="*/ 219127 h 461130"/>
              <a:gd name="connsiteX307" fmla="*/ 10370157 w 17198836"/>
              <a:gd name="connsiteY307" fmla="*/ 270644 h 461130"/>
              <a:gd name="connsiteX308" fmla="*/ 10376482 w 17198836"/>
              <a:gd name="connsiteY308" fmla="*/ 261060 h 461130"/>
              <a:gd name="connsiteX309" fmla="*/ 10414436 w 17198836"/>
              <a:gd name="connsiteY309" fmla="*/ 243840 h 461130"/>
              <a:gd name="connsiteX310" fmla="*/ 10434088 w 17198836"/>
              <a:gd name="connsiteY310" fmla="*/ 248292 h 461130"/>
              <a:gd name="connsiteX311" fmla="*/ 10451349 w 17198836"/>
              <a:gd name="connsiteY311" fmla="*/ 260333 h 461130"/>
              <a:gd name="connsiteX312" fmla="*/ 10447647 w 17198836"/>
              <a:gd name="connsiteY312" fmla="*/ 219127 h 461130"/>
              <a:gd name="connsiteX313" fmla="*/ 10545155 w 17198836"/>
              <a:gd name="connsiteY313" fmla="*/ 0 h 461130"/>
              <a:gd name="connsiteX314" fmla="*/ 10642663 w 17198836"/>
              <a:gd name="connsiteY314" fmla="*/ 219127 h 461130"/>
              <a:gd name="connsiteX315" fmla="*/ 10638035 w 17198836"/>
              <a:gd name="connsiteY315" fmla="*/ 270645 h 461130"/>
              <a:gd name="connsiteX316" fmla="*/ 10644361 w 17198836"/>
              <a:gd name="connsiteY316" fmla="*/ 261060 h 461130"/>
              <a:gd name="connsiteX317" fmla="*/ 10682315 w 17198836"/>
              <a:gd name="connsiteY317" fmla="*/ 243840 h 461130"/>
              <a:gd name="connsiteX318" fmla="*/ 10701966 w 17198836"/>
              <a:gd name="connsiteY318" fmla="*/ 248292 h 461130"/>
              <a:gd name="connsiteX319" fmla="*/ 10719228 w 17198836"/>
              <a:gd name="connsiteY319" fmla="*/ 260334 h 461130"/>
              <a:gd name="connsiteX320" fmla="*/ 10715526 w 17198836"/>
              <a:gd name="connsiteY320" fmla="*/ 219127 h 461130"/>
              <a:gd name="connsiteX321" fmla="*/ 10813034 w 17198836"/>
              <a:gd name="connsiteY321" fmla="*/ 0 h 461130"/>
              <a:gd name="connsiteX322" fmla="*/ 10910541 w 17198836"/>
              <a:gd name="connsiteY322" fmla="*/ 219127 h 461130"/>
              <a:gd name="connsiteX323" fmla="*/ 10905913 w 17198836"/>
              <a:gd name="connsiteY323" fmla="*/ 270646 h 461130"/>
              <a:gd name="connsiteX324" fmla="*/ 10912240 w 17198836"/>
              <a:gd name="connsiteY324" fmla="*/ 261060 h 461130"/>
              <a:gd name="connsiteX325" fmla="*/ 10950194 w 17198836"/>
              <a:gd name="connsiteY325" fmla="*/ 243840 h 461130"/>
              <a:gd name="connsiteX326" fmla="*/ 10969845 w 17198836"/>
              <a:gd name="connsiteY326" fmla="*/ 248292 h 461130"/>
              <a:gd name="connsiteX327" fmla="*/ 10987106 w 17198836"/>
              <a:gd name="connsiteY327" fmla="*/ 260333 h 461130"/>
              <a:gd name="connsiteX328" fmla="*/ 10983404 w 17198836"/>
              <a:gd name="connsiteY328" fmla="*/ 219127 h 461130"/>
              <a:gd name="connsiteX329" fmla="*/ 11080912 w 17198836"/>
              <a:gd name="connsiteY329" fmla="*/ 0 h 461130"/>
              <a:gd name="connsiteX330" fmla="*/ 11178421 w 17198836"/>
              <a:gd name="connsiteY330" fmla="*/ 219127 h 461130"/>
              <a:gd name="connsiteX331" fmla="*/ 11173793 w 17198836"/>
              <a:gd name="connsiteY331" fmla="*/ 270643 h 461130"/>
              <a:gd name="connsiteX332" fmla="*/ 11180118 w 17198836"/>
              <a:gd name="connsiteY332" fmla="*/ 261060 h 461130"/>
              <a:gd name="connsiteX333" fmla="*/ 11218072 w 17198836"/>
              <a:gd name="connsiteY333" fmla="*/ 243840 h 461130"/>
              <a:gd name="connsiteX334" fmla="*/ 11237723 w 17198836"/>
              <a:gd name="connsiteY334" fmla="*/ 248292 h 461130"/>
              <a:gd name="connsiteX335" fmla="*/ 11254984 w 17198836"/>
              <a:gd name="connsiteY335" fmla="*/ 260333 h 461130"/>
              <a:gd name="connsiteX336" fmla="*/ 11251282 w 17198836"/>
              <a:gd name="connsiteY336" fmla="*/ 219127 h 461130"/>
              <a:gd name="connsiteX337" fmla="*/ 11348791 w 17198836"/>
              <a:gd name="connsiteY337" fmla="*/ 0 h 461130"/>
              <a:gd name="connsiteX338" fmla="*/ 11446298 w 17198836"/>
              <a:gd name="connsiteY338" fmla="*/ 219127 h 461130"/>
              <a:gd name="connsiteX339" fmla="*/ 11441670 w 17198836"/>
              <a:gd name="connsiteY339" fmla="*/ 270646 h 461130"/>
              <a:gd name="connsiteX340" fmla="*/ 11447996 w 17198836"/>
              <a:gd name="connsiteY340" fmla="*/ 261060 h 461130"/>
              <a:gd name="connsiteX341" fmla="*/ 11485951 w 17198836"/>
              <a:gd name="connsiteY341" fmla="*/ 243840 h 461130"/>
              <a:gd name="connsiteX342" fmla="*/ 11505602 w 17198836"/>
              <a:gd name="connsiteY342" fmla="*/ 248292 h 461130"/>
              <a:gd name="connsiteX343" fmla="*/ 11522863 w 17198836"/>
              <a:gd name="connsiteY343" fmla="*/ 260334 h 461130"/>
              <a:gd name="connsiteX344" fmla="*/ 11519161 w 17198836"/>
              <a:gd name="connsiteY344" fmla="*/ 219127 h 461130"/>
              <a:gd name="connsiteX345" fmla="*/ 11616669 w 17198836"/>
              <a:gd name="connsiteY345" fmla="*/ 0 h 461130"/>
              <a:gd name="connsiteX346" fmla="*/ 11714177 w 17198836"/>
              <a:gd name="connsiteY346" fmla="*/ 219127 h 461130"/>
              <a:gd name="connsiteX347" fmla="*/ 11709549 w 17198836"/>
              <a:gd name="connsiteY347" fmla="*/ 270645 h 461130"/>
              <a:gd name="connsiteX348" fmla="*/ 11715875 w 17198836"/>
              <a:gd name="connsiteY348" fmla="*/ 261060 h 461130"/>
              <a:gd name="connsiteX349" fmla="*/ 11753829 w 17198836"/>
              <a:gd name="connsiteY349" fmla="*/ 243840 h 461130"/>
              <a:gd name="connsiteX350" fmla="*/ 11773480 w 17198836"/>
              <a:gd name="connsiteY350" fmla="*/ 248292 h 461130"/>
              <a:gd name="connsiteX351" fmla="*/ 11790741 w 17198836"/>
              <a:gd name="connsiteY351" fmla="*/ 260333 h 461130"/>
              <a:gd name="connsiteX352" fmla="*/ 11787039 w 17198836"/>
              <a:gd name="connsiteY352" fmla="*/ 219127 h 461130"/>
              <a:gd name="connsiteX353" fmla="*/ 11884547 w 17198836"/>
              <a:gd name="connsiteY353" fmla="*/ 0 h 461130"/>
              <a:gd name="connsiteX354" fmla="*/ 11982055 w 17198836"/>
              <a:gd name="connsiteY354" fmla="*/ 219127 h 461130"/>
              <a:gd name="connsiteX355" fmla="*/ 11977427 w 17198836"/>
              <a:gd name="connsiteY355" fmla="*/ 270645 h 461130"/>
              <a:gd name="connsiteX356" fmla="*/ 11983753 w 17198836"/>
              <a:gd name="connsiteY356" fmla="*/ 261060 h 461130"/>
              <a:gd name="connsiteX357" fmla="*/ 12021707 w 17198836"/>
              <a:gd name="connsiteY357" fmla="*/ 243840 h 461130"/>
              <a:gd name="connsiteX358" fmla="*/ 12041358 w 17198836"/>
              <a:gd name="connsiteY358" fmla="*/ 248292 h 461130"/>
              <a:gd name="connsiteX359" fmla="*/ 12058618 w 17198836"/>
              <a:gd name="connsiteY359" fmla="*/ 260332 h 461130"/>
              <a:gd name="connsiteX360" fmla="*/ 12054916 w 17198836"/>
              <a:gd name="connsiteY360" fmla="*/ 219127 h 461130"/>
              <a:gd name="connsiteX361" fmla="*/ 12152424 w 17198836"/>
              <a:gd name="connsiteY361" fmla="*/ 0 h 461130"/>
              <a:gd name="connsiteX362" fmla="*/ 12249932 w 17198836"/>
              <a:gd name="connsiteY362" fmla="*/ 219127 h 461130"/>
              <a:gd name="connsiteX363" fmla="*/ 12245304 w 17198836"/>
              <a:gd name="connsiteY363" fmla="*/ 270645 h 461130"/>
              <a:gd name="connsiteX364" fmla="*/ 12251630 w 17198836"/>
              <a:gd name="connsiteY364" fmla="*/ 261060 h 461130"/>
              <a:gd name="connsiteX365" fmla="*/ 12289584 w 17198836"/>
              <a:gd name="connsiteY365" fmla="*/ 243840 h 461130"/>
              <a:gd name="connsiteX366" fmla="*/ 12309236 w 17198836"/>
              <a:gd name="connsiteY366" fmla="*/ 248292 h 461130"/>
              <a:gd name="connsiteX367" fmla="*/ 12326496 w 17198836"/>
              <a:gd name="connsiteY367" fmla="*/ 260333 h 461130"/>
              <a:gd name="connsiteX368" fmla="*/ 12322794 w 17198836"/>
              <a:gd name="connsiteY368" fmla="*/ 219127 h 461130"/>
              <a:gd name="connsiteX369" fmla="*/ 12420302 w 17198836"/>
              <a:gd name="connsiteY369" fmla="*/ 0 h 461130"/>
              <a:gd name="connsiteX370" fmla="*/ 12517810 w 17198836"/>
              <a:gd name="connsiteY370" fmla="*/ 219127 h 461130"/>
              <a:gd name="connsiteX371" fmla="*/ 12513182 w 17198836"/>
              <a:gd name="connsiteY371" fmla="*/ 270645 h 461130"/>
              <a:gd name="connsiteX372" fmla="*/ 12519508 w 17198836"/>
              <a:gd name="connsiteY372" fmla="*/ 261060 h 461130"/>
              <a:gd name="connsiteX373" fmla="*/ 12557462 w 17198836"/>
              <a:gd name="connsiteY373" fmla="*/ 243840 h 461130"/>
              <a:gd name="connsiteX374" fmla="*/ 12577114 w 17198836"/>
              <a:gd name="connsiteY374" fmla="*/ 248292 h 461130"/>
              <a:gd name="connsiteX375" fmla="*/ 12594375 w 17198836"/>
              <a:gd name="connsiteY375" fmla="*/ 260334 h 461130"/>
              <a:gd name="connsiteX376" fmla="*/ 12590673 w 17198836"/>
              <a:gd name="connsiteY376" fmla="*/ 219127 h 461130"/>
              <a:gd name="connsiteX377" fmla="*/ 12688181 w 17198836"/>
              <a:gd name="connsiteY377" fmla="*/ 0 h 461130"/>
              <a:gd name="connsiteX378" fmla="*/ 12785689 w 17198836"/>
              <a:gd name="connsiteY378" fmla="*/ 219127 h 461130"/>
              <a:gd name="connsiteX379" fmla="*/ 12781061 w 17198836"/>
              <a:gd name="connsiteY379" fmla="*/ 270645 h 461130"/>
              <a:gd name="connsiteX380" fmla="*/ 12787387 w 17198836"/>
              <a:gd name="connsiteY380" fmla="*/ 261060 h 461130"/>
              <a:gd name="connsiteX381" fmla="*/ 12825341 w 17198836"/>
              <a:gd name="connsiteY381" fmla="*/ 243840 h 461130"/>
              <a:gd name="connsiteX382" fmla="*/ 12844993 w 17198836"/>
              <a:gd name="connsiteY382" fmla="*/ 248292 h 461130"/>
              <a:gd name="connsiteX383" fmla="*/ 12862253 w 17198836"/>
              <a:gd name="connsiteY383" fmla="*/ 260333 h 461130"/>
              <a:gd name="connsiteX384" fmla="*/ 12858551 w 17198836"/>
              <a:gd name="connsiteY384" fmla="*/ 219127 h 461130"/>
              <a:gd name="connsiteX385" fmla="*/ 12956059 w 17198836"/>
              <a:gd name="connsiteY385" fmla="*/ 0 h 461130"/>
              <a:gd name="connsiteX386" fmla="*/ 13053567 w 17198836"/>
              <a:gd name="connsiteY386" fmla="*/ 219127 h 461130"/>
              <a:gd name="connsiteX387" fmla="*/ 13048939 w 17198836"/>
              <a:gd name="connsiteY387" fmla="*/ 270645 h 461130"/>
              <a:gd name="connsiteX388" fmla="*/ 13055265 w 17198836"/>
              <a:gd name="connsiteY388" fmla="*/ 261060 h 461130"/>
              <a:gd name="connsiteX389" fmla="*/ 13093219 w 17198836"/>
              <a:gd name="connsiteY389" fmla="*/ 243840 h 461130"/>
              <a:gd name="connsiteX390" fmla="*/ 13112870 w 17198836"/>
              <a:gd name="connsiteY390" fmla="*/ 248292 h 461130"/>
              <a:gd name="connsiteX391" fmla="*/ 13130131 w 17198836"/>
              <a:gd name="connsiteY391" fmla="*/ 260333 h 461130"/>
              <a:gd name="connsiteX392" fmla="*/ 13126429 w 17198836"/>
              <a:gd name="connsiteY392" fmla="*/ 219127 h 461130"/>
              <a:gd name="connsiteX393" fmla="*/ 13223937 w 17198836"/>
              <a:gd name="connsiteY393" fmla="*/ 0 h 461130"/>
              <a:gd name="connsiteX394" fmla="*/ 13321445 w 17198836"/>
              <a:gd name="connsiteY394" fmla="*/ 219127 h 461130"/>
              <a:gd name="connsiteX395" fmla="*/ 13316817 w 17198836"/>
              <a:gd name="connsiteY395" fmla="*/ 270645 h 461130"/>
              <a:gd name="connsiteX396" fmla="*/ 13323143 w 17198836"/>
              <a:gd name="connsiteY396" fmla="*/ 261060 h 461130"/>
              <a:gd name="connsiteX397" fmla="*/ 13361097 w 17198836"/>
              <a:gd name="connsiteY397" fmla="*/ 243840 h 461130"/>
              <a:gd name="connsiteX398" fmla="*/ 13380748 w 17198836"/>
              <a:gd name="connsiteY398" fmla="*/ 248292 h 461130"/>
              <a:gd name="connsiteX399" fmla="*/ 13398010 w 17198836"/>
              <a:gd name="connsiteY399" fmla="*/ 260334 h 461130"/>
              <a:gd name="connsiteX400" fmla="*/ 13394308 w 17198836"/>
              <a:gd name="connsiteY400" fmla="*/ 219127 h 461130"/>
              <a:gd name="connsiteX401" fmla="*/ 13491816 w 17198836"/>
              <a:gd name="connsiteY401" fmla="*/ 0 h 461130"/>
              <a:gd name="connsiteX402" fmla="*/ 13589324 w 17198836"/>
              <a:gd name="connsiteY402" fmla="*/ 219127 h 461130"/>
              <a:gd name="connsiteX403" fmla="*/ 13584696 w 17198836"/>
              <a:gd name="connsiteY403" fmla="*/ 270645 h 461130"/>
              <a:gd name="connsiteX404" fmla="*/ 13591022 w 17198836"/>
              <a:gd name="connsiteY404" fmla="*/ 261060 h 461130"/>
              <a:gd name="connsiteX405" fmla="*/ 13628976 w 17198836"/>
              <a:gd name="connsiteY405" fmla="*/ 243840 h 461130"/>
              <a:gd name="connsiteX406" fmla="*/ 13648627 w 17198836"/>
              <a:gd name="connsiteY406" fmla="*/ 248292 h 461130"/>
              <a:gd name="connsiteX407" fmla="*/ 13665888 w 17198836"/>
              <a:gd name="connsiteY407" fmla="*/ 260333 h 461130"/>
              <a:gd name="connsiteX408" fmla="*/ 13662186 w 17198836"/>
              <a:gd name="connsiteY408" fmla="*/ 219127 h 461130"/>
              <a:gd name="connsiteX409" fmla="*/ 13759694 w 17198836"/>
              <a:gd name="connsiteY409" fmla="*/ 0 h 461130"/>
              <a:gd name="connsiteX410" fmla="*/ 13857202 w 17198836"/>
              <a:gd name="connsiteY410" fmla="*/ 219127 h 461130"/>
              <a:gd name="connsiteX411" fmla="*/ 13852574 w 17198836"/>
              <a:gd name="connsiteY411" fmla="*/ 270645 h 461130"/>
              <a:gd name="connsiteX412" fmla="*/ 13858900 w 17198836"/>
              <a:gd name="connsiteY412" fmla="*/ 261060 h 461130"/>
              <a:gd name="connsiteX413" fmla="*/ 13896854 w 17198836"/>
              <a:gd name="connsiteY413" fmla="*/ 243840 h 461130"/>
              <a:gd name="connsiteX414" fmla="*/ 13916505 w 17198836"/>
              <a:gd name="connsiteY414" fmla="*/ 248292 h 461130"/>
              <a:gd name="connsiteX415" fmla="*/ 13933766 w 17198836"/>
              <a:gd name="connsiteY415" fmla="*/ 260333 h 461130"/>
              <a:gd name="connsiteX416" fmla="*/ 13930064 w 17198836"/>
              <a:gd name="connsiteY416" fmla="*/ 219127 h 461130"/>
              <a:gd name="connsiteX417" fmla="*/ 14027572 w 17198836"/>
              <a:gd name="connsiteY417" fmla="*/ 0 h 461130"/>
              <a:gd name="connsiteX418" fmla="*/ 14125080 w 17198836"/>
              <a:gd name="connsiteY418" fmla="*/ 219127 h 461130"/>
              <a:gd name="connsiteX419" fmla="*/ 14120452 w 17198836"/>
              <a:gd name="connsiteY419" fmla="*/ 270645 h 461130"/>
              <a:gd name="connsiteX420" fmla="*/ 14126778 w 17198836"/>
              <a:gd name="connsiteY420" fmla="*/ 261060 h 461130"/>
              <a:gd name="connsiteX421" fmla="*/ 14164732 w 17198836"/>
              <a:gd name="connsiteY421" fmla="*/ 243840 h 461130"/>
              <a:gd name="connsiteX422" fmla="*/ 14184383 w 17198836"/>
              <a:gd name="connsiteY422" fmla="*/ 248292 h 461130"/>
              <a:gd name="connsiteX423" fmla="*/ 14201645 w 17198836"/>
              <a:gd name="connsiteY423" fmla="*/ 260334 h 461130"/>
              <a:gd name="connsiteX424" fmla="*/ 14197943 w 17198836"/>
              <a:gd name="connsiteY424" fmla="*/ 219127 h 461130"/>
              <a:gd name="connsiteX425" fmla="*/ 14295451 w 17198836"/>
              <a:gd name="connsiteY425" fmla="*/ 0 h 461130"/>
              <a:gd name="connsiteX426" fmla="*/ 14392959 w 17198836"/>
              <a:gd name="connsiteY426" fmla="*/ 219127 h 461130"/>
              <a:gd name="connsiteX427" fmla="*/ 14388331 w 17198836"/>
              <a:gd name="connsiteY427" fmla="*/ 270645 h 461130"/>
              <a:gd name="connsiteX428" fmla="*/ 14394657 w 17198836"/>
              <a:gd name="connsiteY428" fmla="*/ 261060 h 461130"/>
              <a:gd name="connsiteX429" fmla="*/ 14432611 w 17198836"/>
              <a:gd name="connsiteY429" fmla="*/ 243840 h 461130"/>
              <a:gd name="connsiteX430" fmla="*/ 14452262 w 17198836"/>
              <a:gd name="connsiteY430" fmla="*/ 248292 h 461130"/>
              <a:gd name="connsiteX431" fmla="*/ 14469523 w 17198836"/>
              <a:gd name="connsiteY431" fmla="*/ 260333 h 461130"/>
              <a:gd name="connsiteX432" fmla="*/ 14465821 w 17198836"/>
              <a:gd name="connsiteY432" fmla="*/ 219127 h 461130"/>
              <a:gd name="connsiteX433" fmla="*/ 14563329 w 17198836"/>
              <a:gd name="connsiteY433" fmla="*/ 0 h 461130"/>
              <a:gd name="connsiteX434" fmla="*/ 14660837 w 17198836"/>
              <a:gd name="connsiteY434" fmla="*/ 219127 h 461130"/>
              <a:gd name="connsiteX435" fmla="*/ 14656209 w 17198836"/>
              <a:gd name="connsiteY435" fmla="*/ 270645 h 461130"/>
              <a:gd name="connsiteX436" fmla="*/ 14662535 w 17198836"/>
              <a:gd name="connsiteY436" fmla="*/ 261060 h 461130"/>
              <a:gd name="connsiteX437" fmla="*/ 14700489 w 17198836"/>
              <a:gd name="connsiteY437" fmla="*/ 243840 h 461130"/>
              <a:gd name="connsiteX438" fmla="*/ 14720140 w 17198836"/>
              <a:gd name="connsiteY438" fmla="*/ 248292 h 461130"/>
              <a:gd name="connsiteX439" fmla="*/ 14737401 w 17198836"/>
              <a:gd name="connsiteY439" fmla="*/ 260333 h 461130"/>
              <a:gd name="connsiteX440" fmla="*/ 14733699 w 17198836"/>
              <a:gd name="connsiteY440" fmla="*/ 219127 h 461130"/>
              <a:gd name="connsiteX441" fmla="*/ 14831207 w 17198836"/>
              <a:gd name="connsiteY441" fmla="*/ 0 h 461130"/>
              <a:gd name="connsiteX442" fmla="*/ 14928715 w 17198836"/>
              <a:gd name="connsiteY442" fmla="*/ 219127 h 461130"/>
              <a:gd name="connsiteX443" fmla="*/ 14924087 w 17198836"/>
              <a:gd name="connsiteY443" fmla="*/ 270645 h 461130"/>
              <a:gd name="connsiteX444" fmla="*/ 14930413 w 17198836"/>
              <a:gd name="connsiteY444" fmla="*/ 261060 h 461130"/>
              <a:gd name="connsiteX445" fmla="*/ 14968367 w 17198836"/>
              <a:gd name="connsiteY445" fmla="*/ 243840 h 461130"/>
              <a:gd name="connsiteX446" fmla="*/ 14988018 w 17198836"/>
              <a:gd name="connsiteY446" fmla="*/ 248292 h 461130"/>
              <a:gd name="connsiteX447" fmla="*/ 15005280 w 17198836"/>
              <a:gd name="connsiteY447" fmla="*/ 260334 h 461130"/>
              <a:gd name="connsiteX448" fmla="*/ 15001578 w 17198836"/>
              <a:gd name="connsiteY448" fmla="*/ 219127 h 461130"/>
              <a:gd name="connsiteX449" fmla="*/ 15099086 w 17198836"/>
              <a:gd name="connsiteY449" fmla="*/ 0 h 461130"/>
              <a:gd name="connsiteX450" fmla="*/ 15196594 w 17198836"/>
              <a:gd name="connsiteY450" fmla="*/ 219127 h 461130"/>
              <a:gd name="connsiteX451" fmla="*/ 15191966 w 17198836"/>
              <a:gd name="connsiteY451" fmla="*/ 270645 h 461130"/>
              <a:gd name="connsiteX452" fmla="*/ 15198292 w 17198836"/>
              <a:gd name="connsiteY452" fmla="*/ 261060 h 461130"/>
              <a:gd name="connsiteX453" fmla="*/ 15236246 w 17198836"/>
              <a:gd name="connsiteY453" fmla="*/ 243840 h 461130"/>
              <a:gd name="connsiteX454" fmla="*/ 15255897 w 17198836"/>
              <a:gd name="connsiteY454" fmla="*/ 248292 h 461130"/>
              <a:gd name="connsiteX455" fmla="*/ 15273158 w 17198836"/>
              <a:gd name="connsiteY455" fmla="*/ 260333 h 461130"/>
              <a:gd name="connsiteX456" fmla="*/ 15269456 w 17198836"/>
              <a:gd name="connsiteY456" fmla="*/ 219127 h 461130"/>
              <a:gd name="connsiteX457" fmla="*/ 15366964 w 17198836"/>
              <a:gd name="connsiteY457" fmla="*/ 0 h 461130"/>
              <a:gd name="connsiteX458" fmla="*/ 15464472 w 17198836"/>
              <a:gd name="connsiteY458" fmla="*/ 219127 h 461130"/>
              <a:gd name="connsiteX459" fmla="*/ 15459844 w 17198836"/>
              <a:gd name="connsiteY459" fmla="*/ 270645 h 461130"/>
              <a:gd name="connsiteX460" fmla="*/ 15466170 w 17198836"/>
              <a:gd name="connsiteY460" fmla="*/ 261060 h 461130"/>
              <a:gd name="connsiteX461" fmla="*/ 15504124 w 17198836"/>
              <a:gd name="connsiteY461" fmla="*/ 243840 h 461130"/>
              <a:gd name="connsiteX462" fmla="*/ 15523775 w 17198836"/>
              <a:gd name="connsiteY462" fmla="*/ 248292 h 461130"/>
              <a:gd name="connsiteX463" fmla="*/ 15541036 w 17198836"/>
              <a:gd name="connsiteY463" fmla="*/ 260333 h 461130"/>
              <a:gd name="connsiteX464" fmla="*/ 15537334 w 17198836"/>
              <a:gd name="connsiteY464" fmla="*/ 219127 h 461130"/>
              <a:gd name="connsiteX465" fmla="*/ 15634842 w 17198836"/>
              <a:gd name="connsiteY465" fmla="*/ 0 h 461130"/>
              <a:gd name="connsiteX466" fmla="*/ 15732350 w 17198836"/>
              <a:gd name="connsiteY466" fmla="*/ 219127 h 461130"/>
              <a:gd name="connsiteX467" fmla="*/ 15727722 w 17198836"/>
              <a:gd name="connsiteY467" fmla="*/ 270645 h 461130"/>
              <a:gd name="connsiteX468" fmla="*/ 15734048 w 17198836"/>
              <a:gd name="connsiteY468" fmla="*/ 261060 h 461130"/>
              <a:gd name="connsiteX469" fmla="*/ 15772002 w 17198836"/>
              <a:gd name="connsiteY469" fmla="*/ 243840 h 461130"/>
              <a:gd name="connsiteX470" fmla="*/ 15791653 w 17198836"/>
              <a:gd name="connsiteY470" fmla="*/ 248292 h 461130"/>
              <a:gd name="connsiteX471" fmla="*/ 15808915 w 17198836"/>
              <a:gd name="connsiteY471" fmla="*/ 260334 h 461130"/>
              <a:gd name="connsiteX472" fmla="*/ 15805213 w 17198836"/>
              <a:gd name="connsiteY472" fmla="*/ 219127 h 461130"/>
              <a:gd name="connsiteX473" fmla="*/ 15902721 w 17198836"/>
              <a:gd name="connsiteY473" fmla="*/ 0 h 461130"/>
              <a:gd name="connsiteX474" fmla="*/ 16000229 w 17198836"/>
              <a:gd name="connsiteY474" fmla="*/ 219127 h 461130"/>
              <a:gd name="connsiteX475" fmla="*/ 15995601 w 17198836"/>
              <a:gd name="connsiteY475" fmla="*/ 270645 h 461130"/>
              <a:gd name="connsiteX476" fmla="*/ 16001927 w 17198836"/>
              <a:gd name="connsiteY476" fmla="*/ 261060 h 461130"/>
              <a:gd name="connsiteX477" fmla="*/ 16039881 w 17198836"/>
              <a:gd name="connsiteY477" fmla="*/ 243840 h 461130"/>
              <a:gd name="connsiteX478" fmla="*/ 16059532 w 17198836"/>
              <a:gd name="connsiteY478" fmla="*/ 248292 h 461130"/>
              <a:gd name="connsiteX479" fmla="*/ 16076794 w 17198836"/>
              <a:gd name="connsiteY479" fmla="*/ 260333 h 461130"/>
              <a:gd name="connsiteX480" fmla="*/ 16073090 w 17198836"/>
              <a:gd name="connsiteY480" fmla="*/ 219127 h 461130"/>
              <a:gd name="connsiteX481" fmla="*/ 16170598 w 17198836"/>
              <a:gd name="connsiteY481" fmla="*/ 0 h 461130"/>
              <a:gd name="connsiteX482" fmla="*/ 16268106 w 17198836"/>
              <a:gd name="connsiteY482" fmla="*/ 219127 h 461130"/>
              <a:gd name="connsiteX483" fmla="*/ 16263478 w 17198836"/>
              <a:gd name="connsiteY483" fmla="*/ 270645 h 461130"/>
              <a:gd name="connsiteX484" fmla="*/ 16269806 w 17198836"/>
              <a:gd name="connsiteY484" fmla="*/ 261060 h 461130"/>
              <a:gd name="connsiteX485" fmla="*/ 16307758 w 17198836"/>
              <a:gd name="connsiteY485" fmla="*/ 243840 h 461130"/>
              <a:gd name="connsiteX486" fmla="*/ 16327410 w 17198836"/>
              <a:gd name="connsiteY486" fmla="*/ 248292 h 461130"/>
              <a:gd name="connsiteX487" fmla="*/ 16344670 w 17198836"/>
              <a:gd name="connsiteY487" fmla="*/ 260333 h 461130"/>
              <a:gd name="connsiteX488" fmla="*/ 16340970 w 17198836"/>
              <a:gd name="connsiteY488" fmla="*/ 219127 h 461130"/>
              <a:gd name="connsiteX489" fmla="*/ 16438478 w 17198836"/>
              <a:gd name="connsiteY489" fmla="*/ 0 h 461130"/>
              <a:gd name="connsiteX490" fmla="*/ 16535986 w 17198836"/>
              <a:gd name="connsiteY490" fmla="*/ 219127 h 461130"/>
              <a:gd name="connsiteX491" fmla="*/ 16531358 w 17198836"/>
              <a:gd name="connsiteY491" fmla="*/ 270645 h 461130"/>
              <a:gd name="connsiteX492" fmla="*/ 16537682 w 17198836"/>
              <a:gd name="connsiteY492" fmla="*/ 261060 h 461130"/>
              <a:gd name="connsiteX493" fmla="*/ 16575638 w 17198836"/>
              <a:gd name="connsiteY493" fmla="*/ 243840 h 461130"/>
              <a:gd name="connsiteX494" fmla="*/ 16595288 w 17198836"/>
              <a:gd name="connsiteY494" fmla="*/ 248292 h 461130"/>
              <a:gd name="connsiteX495" fmla="*/ 16612550 w 17198836"/>
              <a:gd name="connsiteY495" fmla="*/ 260334 h 461130"/>
              <a:gd name="connsiteX496" fmla="*/ 16608848 w 17198836"/>
              <a:gd name="connsiteY496" fmla="*/ 219127 h 461130"/>
              <a:gd name="connsiteX497" fmla="*/ 16706356 w 17198836"/>
              <a:gd name="connsiteY497" fmla="*/ 0 h 461130"/>
              <a:gd name="connsiteX498" fmla="*/ 16803864 w 17198836"/>
              <a:gd name="connsiteY498" fmla="*/ 219127 h 461130"/>
              <a:gd name="connsiteX499" fmla="*/ 16799236 w 17198836"/>
              <a:gd name="connsiteY499" fmla="*/ 270645 h 461130"/>
              <a:gd name="connsiteX500" fmla="*/ 16805562 w 17198836"/>
              <a:gd name="connsiteY500" fmla="*/ 261060 h 461130"/>
              <a:gd name="connsiteX501" fmla="*/ 16843516 w 17198836"/>
              <a:gd name="connsiteY501" fmla="*/ 243840 h 461130"/>
              <a:gd name="connsiteX502" fmla="*/ 16863166 w 17198836"/>
              <a:gd name="connsiteY502" fmla="*/ 248292 h 461130"/>
              <a:gd name="connsiteX503" fmla="*/ 16880418 w 17198836"/>
              <a:gd name="connsiteY503" fmla="*/ 260327 h 461130"/>
              <a:gd name="connsiteX504" fmla="*/ 16876718 w 17198836"/>
              <a:gd name="connsiteY504" fmla="*/ 219127 h 461130"/>
              <a:gd name="connsiteX505" fmla="*/ 16974226 w 17198836"/>
              <a:gd name="connsiteY505" fmla="*/ 0 h 461130"/>
              <a:gd name="connsiteX506" fmla="*/ 17071734 w 17198836"/>
              <a:gd name="connsiteY506" fmla="*/ 219127 h 461130"/>
              <a:gd name="connsiteX507" fmla="*/ 17067106 w 17198836"/>
              <a:gd name="connsiteY507" fmla="*/ 270645 h 461130"/>
              <a:gd name="connsiteX508" fmla="*/ 17073430 w 17198836"/>
              <a:gd name="connsiteY508" fmla="*/ 261060 h 461130"/>
              <a:gd name="connsiteX509" fmla="*/ 17111386 w 17198836"/>
              <a:gd name="connsiteY509" fmla="*/ 243840 h 461130"/>
              <a:gd name="connsiteX510" fmla="*/ 17180334 w 17198836"/>
              <a:gd name="connsiteY510" fmla="*/ 308021 h 461130"/>
              <a:gd name="connsiteX511" fmla="*/ 17198836 w 17198836"/>
              <a:gd name="connsiteY511" fmla="*/ 369690 h 461130"/>
              <a:gd name="connsiteX512" fmla="*/ 118685 w 17198836"/>
              <a:gd name="connsiteY512" fmla="*/ 461130 h 461130"/>
              <a:gd name="connsiteX0" fmla="*/ 0 w 17198836"/>
              <a:gd name="connsiteY0" fmla="*/ 219127 h 461130"/>
              <a:gd name="connsiteX1" fmla="*/ 97508 w 17198836"/>
              <a:gd name="connsiteY1" fmla="*/ 0 h 461130"/>
              <a:gd name="connsiteX2" fmla="*/ 190388 w 17198836"/>
              <a:gd name="connsiteY2" fmla="*/ 270645 h 461130"/>
              <a:gd name="connsiteX3" fmla="*/ 196714 w 17198836"/>
              <a:gd name="connsiteY3" fmla="*/ 261060 h 461130"/>
              <a:gd name="connsiteX4" fmla="*/ 234668 w 17198836"/>
              <a:gd name="connsiteY4" fmla="*/ 243840 h 461130"/>
              <a:gd name="connsiteX5" fmla="*/ 254319 w 17198836"/>
              <a:gd name="connsiteY5" fmla="*/ 248292 h 461130"/>
              <a:gd name="connsiteX6" fmla="*/ 271580 w 17198836"/>
              <a:gd name="connsiteY6" fmla="*/ 260333 h 461130"/>
              <a:gd name="connsiteX7" fmla="*/ 267878 w 17198836"/>
              <a:gd name="connsiteY7" fmla="*/ 219127 h 461130"/>
              <a:gd name="connsiteX8" fmla="*/ 365386 w 17198836"/>
              <a:gd name="connsiteY8" fmla="*/ 0 h 461130"/>
              <a:gd name="connsiteX9" fmla="*/ 462894 w 17198836"/>
              <a:gd name="connsiteY9" fmla="*/ 219127 h 461130"/>
              <a:gd name="connsiteX10" fmla="*/ 458266 w 17198836"/>
              <a:gd name="connsiteY10" fmla="*/ 270645 h 461130"/>
              <a:gd name="connsiteX11" fmla="*/ 464592 w 17198836"/>
              <a:gd name="connsiteY11" fmla="*/ 261060 h 461130"/>
              <a:gd name="connsiteX12" fmla="*/ 502546 w 17198836"/>
              <a:gd name="connsiteY12" fmla="*/ 243840 h 461130"/>
              <a:gd name="connsiteX13" fmla="*/ 522197 w 17198836"/>
              <a:gd name="connsiteY13" fmla="*/ 248292 h 461130"/>
              <a:gd name="connsiteX14" fmla="*/ 539459 w 17198836"/>
              <a:gd name="connsiteY14" fmla="*/ 260334 h 461130"/>
              <a:gd name="connsiteX15" fmla="*/ 535757 w 17198836"/>
              <a:gd name="connsiteY15" fmla="*/ 219127 h 461130"/>
              <a:gd name="connsiteX16" fmla="*/ 633265 w 17198836"/>
              <a:gd name="connsiteY16" fmla="*/ 0 h 461130"/>
              <a:gd name="connsiteX17" fmla="*/ 730773 w 17198836"/>
              <a:gd name="connsiteY17" fmla="*/ 219127 h 461130"/>
              <a:gd name="connsiteX18" fmla="*/ 726145 w 17198836"/>
              <a:gd name="connsiteY18" fmla="*/ 270645 h 461130"/>
              <a:gd name="connsiteX19" fmla="*/ 732471 w 17198836"/>
              <a:gd name="connsiteY19" fmla="*/ 261060 h 461130"/>
              <a:gd name="connsiteX20" fmla="*/ 770425 w 17198836"/>
              <a:gd name="connsiteY20" fmla="*/ 243840 h 461130"/>
              <a:gd name="connsiteX21" fmla="*/ 790076 w 17198836"/>
              <a:gd name="connsiteY21" fmla="*/ 248292 h 461130"/>
              <a:gd name="connsiteX22" fmla="*/ 807337 w 17198836"/>
              <a:gd name="connsiteY22" fmla="*/ 260333 h 461130"/>
              <a:gd name="connsiteX23" fmla="*/ 803635 w 17198836"/>
              <a:gd name="connsiteY23" fmla="*/ 219127 h 461130"/>
              <a:gd name="connsiteX24" fmla="*/ 901143 w 17198836"/>
              <a:gd name="connsiteY24" fmla="*/ 0 h 461130"/>
              <a:gd name="connsiteX25" fmla="*/ 998651 w 17198836"/>
              <a:gd name="connsiteY25" fmla="*/ 219127 h 461130"/>
              <a:gd name="connsiteX26" fmla="*/ 994023 w 17198836"/>
              <a:gd name="connsiteY26" fmla="*/ 270645 h 461130"/>
              <a:gd name="connsiteX27" fmla="*/ 1000349 w 17198836"/>
              <a:gd name="connsiteY27" fmla="*/ 261060 h 461130"/>
              <a:gd name="connsiteX28" fmla="*/ 1038303 w 17198836"/>
              <a:gd name="connsiteY28" fmla="*/ 243840 h 461130"/>
              <a:gd name="connsiteX29" fmla="*/ 1057954 w 17198836"/>
              <a:gd name="connsiteY29" fmla="*/ 248292 h 461130"/>
              <a:gd name="connsiteX30" fmla="*/ 1075215 w 17198836"/>
              <a:gd name="connsiteY30" fmla="*/ 260333 h 461130"/>
              <a:gd name="connsiteX31" fmla="*/ 1071513 w 17198836"/>
              <a:gd name="connsiteY31" fmla="*/ 219127 h 461130"/>
              <a:gd name="connsiteX32" fmla="*/ 1169021 w 17198836"/>
              <a:gd name="connsiteY32" fmla="*/ 0 h 461130"/>
              <a:gd name="connsiteX33" fmla="*/ 1266529 w 17198836"/>
              <a:gd name="connsiteY33" fmla="*/ 219127 h 461130"/>
              <a:gd name="connsiteX34" fmla="*/ 1261901 w 17198836"/>
              <a:gd name="connsiteY34" fmla="*/ 270645 h 461130"/>
              <a:gd name="connsiteX35" fmla="*/ 1268227 w 17198836"/>
              <a:gd name="connsiteY35" fmla="*/ 261060 h 461130"/>
              <a:gd name="connsiteX36" fmla="*/ 1306181 w 17198836"/>
              <a:gd name="connsiteY36" fmla="*/ 243840 h 461130"/>
              <a:gd name="connsiteX37" fmla="*/ 1325832 w 17198836"/>
              <a:gd name="connsiteY37" fmla="*/ 248292 h 461130"/>
              <a:gd name="connsiteX38" fmla="*/ 1343094 w 17198836"/>
              <a:gd name="connsiteY38" fmla="*/ 260334 h 461130"/>
              <a:gd name="connsiteX39" fmla="*/ 1339392 w 17198836"/>
              <a:gd name="connsiteY39" fmla="*/ 219127 h 461130"/>
              <a:gd name="connsiteX40" fmla="*/ 1436900 w 17198836"/>
              <a:gd name="connsiteY40" fmla="*/ 0 h 461130"/>
              <a:gd name="connsiteX41" fmla="*/ 1534407 w 17198836"/>
              <a:gd name="connsiteY41" fmla="*/ 219127 h 461130"/>
              <a:gd name="connsiteX42" fmla="*/ 1529779 w 17198836"/>
              <a:gd name="connsiteY42" fmla="*/ 270645 h 461130"/>
              <a:gd name="connsiteX43" fmla="*/ 1536105 w 17198836"/>
              <a:gd name="connsiteY43" fmla="*/ 261060 h 461130"/>
              <a:gd name="connsiteX44" fmla="*/ 1574059 w 17198836"/>
              <a:gd name="connsiteY44" fmla="*/ 243840 h 461130"/>
              <a:gd name="connsiteX45" fmla="*/ 1593710 w 17198836"/>
              <a:gd name="connsiteY45" fmla="*/ 248292 h 461130"/>
              <a:gd name="connsiteX46" fmla="*/ 1610972 w 17198836"/>
              <a:gd name="connsiteY46" fmla="*/ 260333 h 461130"/>
              <a:gd name="connsiteX47" fmla="*/ 1607269 w 17198836"/>
              <a:gd name="connsiteY47" fmla="*/ 219127 h 461130"/>
              <a:gd name="connsiteX48" fmla="*/ 1704776 w 17198836"/>
              <a:gd name="connsiteY48" fmla="*/ 0 h 461130"/>
              <a:gd name="connsiteX49" fmla="*/ 1802285 w 17198836"/>
              <a:gd name="connsiteY49" fmla="*/ 219127 h 461130"/>
              <a:gd name="connsiteX50" fmla="*/ 1797658 w 17198836"/>
              <a:gd name="connsiteY50" fmla="*/ 270644 h 461130"/>
              <a:gd name="connsiteX51" fmla="*/ 1803982 w 17198836"/>
              <a:gd name="connsiteY51" fmla="*/ 261060 h 461130"/>
              <a:gd name="connsiteX52" fmla="*/ 1841936 w 17198836"/>
              <a:gd name="connsiteY52" fmla="*/ 243840 h 461130"/>
              <a:gd name="connsiteX53" fmla="*/ 1861588 w 17198836"/>
              <a:gd name="connsiteY53" fmla="*/ 248292 h 461130"/>
              <a:gd name="connsiteX54" fmla="*/ 1878849 w 17198836"/>
              <a:gd name="connsiteY54" fmla="*/ 260333 h 461130"/>
              <a:gd name="connsiteX55" fmla="*/ 1875148 w 17198836"/>
              <a:gd name="connsiteY55" fmla="*/ 219127 h 461130"/>
              <a:gd name="connsiteX56" fmla="*/ 1972656 w 17198836"/>
              <a:gd name="connsiteY56" fmla="*/ 0 h 461130"/>
              <a:gd name="connsiteX57" fmla="*/ 2070163 w 17198836"/>
              <a:gd name="connsiteY57" fmla="*/ 219127 h 461130"/>
              <a:gd name="connsiteX58" fmla="*/ 2065535 w 17198836"/>
              <a:gd name="connsiteY58" fmla="*/ 270645 h 461130"/>
              <a:gd name="connsiteX59" fmla="*/ 2071861 w 17198836"/>
              <a:gd name="connsiteY59" fmla="*/ 261060 h 461130"/>
              <a:gd name="connsiteX60" fmla="*/ 2109815 w 17198836"/>
              <a:gd name="connsiteY60" fmla="*/ 243840 h 461130"/>
              <a:gd name="connsiteX61" fmla="*/ 2129466 w 17198836"/>
              <a:gd name="connsiteY61" fmla="*/ 248292 h 461130"/>
              <a:gd name="connsiteX62" fmla="*/ 2146729 w 17198836"/>
              <a:gd name="connsiteY62" fmla="*/ 260334 h 461130"/>
              <a:gd name="connsiteX63" fmla="*/ 2143026 w 17198836"/>
              <a:gd name="connsiteY63" fmla="*/ 219127 h 461130"/>
              <a:gd name="connsiteX64" fmla="*/ 2240534 w 17198836"/>
              <a:gd name="connsiteY64" fmla="*/ 0 h 461130"/>
              <a:gd name="connsiteX65" fmla="*/ 2338041 w 17198836"/>
              <a:gd name="connsiteY65" fmla="*/ 219127 h 461130"/>
              <a:gd name="connsiteX66" fmla="*/ 2333414 w 17198836"/>
              <a:gd name="connsiteY66" fmla="*/ 270646 h 461130"/>
              <a:gd name="connsiteX67" fmla="*/ 2339741 w 17198836"/>
              <a:gd name="connsiteY67" fmla="*/ 261060 h 461130"/>
              <a:gd name="connsiteX68" fmla="*/ 2377694 w 17198836"/>
              <a:gd name="connsiteY68" fmla="*/ 243840 h 461130"/>
              <a:gd name="connsiteX69" fmla="*/ 2397346 w 17198836"/>
              <a:gd name="connsiteY69" fmla="*/ 248292 h 461130"/>
              <a:gd name="connsiteX70" fmla="*/ 2414606 w 17198836"/>
              <a:gd name="connsiteY70" fmla="*/ 260333 h 461130"/>
              <a:gd name="connsiteX71" fmla="*/ 2410905 w 17198836"/>
              <a:gd name="connsiteY71" fmla="*/ 219127 h 461130"/>
              <a:gd name="connsiteX72" fmla="*/ 2508413 w 17198836"/>
              <a:gd name="connsiteY72" fmla="*/ 0 h 461130"/>
              <a:gd name="connsiteX73" fmla="*/ 2605921 w 17198836"/>
              <a:gd name="connsiteY73" fmla="*/ 219127 h 461130"/>
              <a:gd name="connsiteX74" fmla="*/ 2601293 w 17198836"/>
              <a:gd name="connsiteY74" fmla="*/ 270643 h 461130"/>
              <a:gd name="connsiteX75" fmla="*/ 2607618 w 17198836"/>
              <a:gd name="connsiteY75" fmla="*/ 261060 h 461130"/>
              <a:gd name="connsiteX76" fmla="*/ 2645572 w 17198836"/>
              <a:gd name="connsiteY76" fmla="*/ 243840 h 461130"/>
              <a:gd name="connsiteX77" fmla="*/ 2665223 w 17198836"/>
              <a:gd name="connsiteY77" fmla="*/ 248292 h 461130"/>
              <a:gd name="connsiteX78" fmla="*/ 2682484 w 17198836"/>
              <a:gd name="connsiteY78" fmla="*/ 260333 h 461130"/>
              <a:gd name="connsiteX79" fmla="*/ 2678782 w 17198836"/>
              <a:gd name="connsiteY79" fmla="*/ 219127 h 461130"/>
              <a:gd name="connsiteX80" fmla="*/ 2776292 w 17198836"/>
              <a:gd name="connsiteY80" fmla="*/ 0 h 461130"/>
              <a:gd name="connsiteX81" fmla="*/ 2873798 w 17198836"/>
              <a:gd name="connsiteY81" fmla="*/ 219127 h 461130"/>
              <a:gd name="connsiteX82" fmla="*/ 2869171 w 17198836"/>
              <a:gd name="connsiteY82" fmla="*/ 270646 h 461130"/>
              <a:gd name="connsiteX83" fmla="*/ 2875496 w 17198836"/>
              <a:gd name="connsiteY83" fmla="*/ 261060 h 461130"/>
              <a:gd name="connsiteX84" fmla="*/ 2913451 w 17198836"/>
              <a:gd name="connsiteY84" fmla="*/ 243840 h 461130"/>
              <a:gd name="connsiteX85" fmla="*/ 2933103 w 17198836"/>
              <a:gd name="connsiteY85" fmla="*/ 248292 h 461130"/>
              <a:gd name="connsiteX86" fmla="*/ 2950363 w 17198836"/>
              <a:gd name="connsiteY86" fmla="*/ 260334 h 461130"/>
              <a:gd name="connsiteX87" fmla="*/ 2946662 w 17198836"/>
              <a:gd name="connsiteY87" fmla="*/ 219127 h 461130"/>
              <a:gd name="connsiteX88" fmla="*/ 3044169 w 17198836"/>
              <a:gd name="connsiteY88" fmla="*/ 0 h 461130"/>
              <a:gd name="connsiteX89" fmla="*/ 3141677 w 17198836"/>
              <a:gd name="connsiteY89" fmla="*/ 219127 h 461130"/>
              <a:gd name="connsiteX90" fmla="*/ 3137049 w 17198836"/>
              <a:gd name="connsiteY90" fmla="*/ 270645 h 461130"/>
              <a:gd name="connsiteX91" fmla="*/ 3143375 w 17198836"/>
              <a:gd name="connsiteY91" fmla="*/ 261060 h 461130"/>
              <a:gd name="connsiteX92" fmla="*/ 3181329 w 17198836"/>
              <a:gd name="connsiteY92" fmla="*/ 243840 h 461130"/>
              <a:gd name="connsiteX93" fmla="*/ 3200980 w 17198836"/>
              <a:gd name="connsiteY93" fmla="*/ 248292 h 461130"/>
              <a:gd name="connsiteX94" fmla="*/ 3218241 w 17198836"/>
              <a:gd name="connsiteY94" fmla="*/ 260333 h 461130"/>
              <a:gd name="connsiteX95" fmla="*/ 3214539 w 17198836"/>
              <a:gd name="connsiteY95" fmla="*/ 219127 h 461130"/>
              <a:gd name="connsiteX96" fmla="*/ 3312047 w 17198836"/>
              <a:gd name="connsiteY96" fmla="*/ 0 h 461130"/>
              <a:gd name="connsiteX97" fmla="*/ 3409555 w 17198836"/>
              <a:gd name="connsiteY97" fmla="*/ 219127 h 461130"/>
              <a:gd name="connsiteX98" fmla="*/ 3404928 w 17198836"/>
              <a:gd name="connsiteY98" fmla="*/ 270645 h 461130"/>
              <a:gd name="connsiteX99" fmla="*/ 3411253 w 17198836"/>
              <a:gd name="connsiteY99" fmla="*/ 261060 h 461130"/>
              <a:gd name="connsiteX100" fmla="*/ 3449207 w 17198836"/>
              <a:gd name="connsiteY100" fmla="*/ 243840 h 461130"/>
              <a:gd name="connsiteX101" fmla="*/ 3468858 w 17198836"/>
              <a:gd name="connsiteY101" fmla="*/ 248292 h 461130"/>
              <a:gd name="connsiteX102" fmla="*/ 3486118 w 17198836"/>
              <a:gd name="connsiteY102" fmla="*/ 260332 h 461130"/>
              <a:gd name="connsiteX103" fmla="*/ 3482418 w 17198836"/>
              <a:gd name="connsiteY103" fmla="*/ 219127 h 461130"/>
              <a:gd name="connsiteX104" fmla="*/ 3579926 w 17198836"/>
              <a:gd name="connsiteY104" fmla="*/ 0 h 461130"/>
              <a:gd name="connsiteX105" fmla="*/ 3677433 w 17198836"/>
              <a:gd name="connsiteY105" fmla="*/ 219127 h 461130"/>
              <a:gd name="connsiteX106" fmla="*/ 3672805 w 17198836"/>
              <a:gd name="connsiteY106" fmla="*/ 270645 h 461130"/>
              <a:gd name="connsiteX107" fmla="*/ 3679132 w 17198836"/>
              <a:gd name="connsiteY107" fmla="*/ 261060 h 461130"/>
              <a:gd name="connsiteX108" fmla="*/ 3717085 w 17198836"/>
              <a:gd name="connsiteY108" fmla="*/ 243840 h 461130"/>
              <a:gd name="connsiteX109" fmla="*/ 3736738 w 17198836"/>
              <a:gd name="connsiteY109" fmla="*/ 248292 h 461130"/>
              <a:gd name="connsiteX110" fmla="*/ 3753997 w 17198836"/>
              <a:gd name="connsiteY110" fmla="*/ 260333 h 461130"/>
              <a:gd name="connsiteX111" fmla="*/ 3750294 w 17198836"/>
              <a:gd name="connsiteY111" fmla="*/ 219127 h 461130"/>
              <a:gd name="connsiteX112" fmla="*/ 3847802 w 17198836"/>
              <a:gd name="connsiteY112" fmla="*/ 0 h 461130"/>
              <a:gd name="connsiteX113" fmla="*/ 3945311 w 17198836"/>
              <a:gd name="connsiteY113" fmla="*/ 219127 h 461130"/>
              <a:gd name="connsiteX114" fmla="*/ 3940684 w 17198836"/>
              <a:gd name="connsiteY114" fmla="*/ 270645 h 461130"/>
              <a:gd name="connsiteX115" fmla="*/ 3947008 w 17198836"/>
              <a:gd name="connsiteY115" fmla="*/ 261060 h 461130"/>
              <a:gd name="connsiteX116" fmla="*/ 3984963 w 17198836"/>
              <a:gd name="connsiteY116" fmla="*/ 243840 h 461130"/>
              <a:gd name="connsiteX117" fmla="*/ 4004614 w 17198836"/>
              <a:gd name="connsiteY117" fmla="*/ 248292 h 461130"/>
              <a:gd name="connsiteX118" fmla="*/ 4021875 w 17198836"/>
              <a:gd name="connsiteY118" fmla="*/ 260334 h 461130"/>
              <a:gd name="connsiteX119" fmla="*/ 4018175 w 17198836"/>
              <a:gd name="connsiteY119" fmla="*/ 219127 h 461130"/>
              <a:gd name="connsiteX120" fmla="*/ 4115683 w 17198836"/>
              <a:gd name="connsiteY120" fmla="*/ 0 h 461130"/>
              <a:gd name="connsiteX121" fmla="*/ 4213190 w 17198836"/>
              <a:gd name="connsiteY121" fmla="*/ 219127 h 461130"/>
              <a:gd name="connsiteX122" fmla="*/ 4208562 w 17198836"/>
              <a:gd name="connsiteY122" fmla="*/ 270645 h 461130"/>
              <a:gd name="connsiteX123" fmla="*/ 4214889 w 17198836"/>
              <a:gd name="connsiteY123" fmla="*/ 261060 h 461130"/>
              <a:gd name="connsiteX124" fmla="*/ 4252842 w 17198836"/>
              <a:gd name="connsiteY124" fmla="*/ 243840 h 461130"/>
              <a:gd name="connsiteX125" fmla="*/ 4272495 w 17198836"/>
              <a:gd name="connsiteY125" fmla="*/ 248292 h 461130"/>
              <a:gd name="connsiteX126" fmla="*/ 4289755 w 17198836"/>
              <a:gd name="connsiteY126" fmla="*/ 260333 h 461130"/>
              <a:gd name="connsiteX127" fmla="*/ 4286051 w 17198836"/>
              <a:gd name="connsiteY127" fmla="*/ 219127 h 461130"/>
              <a:gd name="connsiteX128" fmla="*/ 4383559 w 17198836"/>
              <a:gd name="connsiteY128" fmla="*/ 0 h 461130"/>
              <a:gd name="connsiteX129" fmla="*/ 4481068 w 17198836"/>
              <a:gd name="connsiteY129" fmla="*/ 219127 h 461130"/>
              <a:gd name="connsiteX130" fmla="*/ 4476441 w 17198836"/>
              <a:gd name="connsiteY130" fmla="*/ 270645 h 461130"/>
              <a:gd name="connsiteX131" fmla="*/ 4482765 w 17198836"/>
              <a:gd name="connsiteY131" fmla="*/ 261060 h 461130"/>
              <a:gd name="connsiteX132" fmla="*/ 4520720 w 17198836"/>
              <a:gd name="connsiteY132" fmla="*/ 243840 h 461130"/>
              <a:gd name="connsiteX133" fmla="*/ 4540370 w 17198836"/>
              <a:gd name="connsiteY133" fmla="*/ 248292 h 461130"/>
              <a:gd name="connsiteX134" fmla="*/ 4557632 w 17198836"/>
              <a:gd name="connsiteY134" fmla="*/ 260333 h 461130"/>
              <a:gd name="connsiteX135" fmla="*/ 4553931 w 17198836"/>
              <a:gd name="connsiteY135" fmla="*/ 219127 h 461130"/>
              <a:gd name="connsiteX136" fmla="*/ 4651438 w 17198836"/>
              <a:gd name="connsiteY136" fmla="*/ 0 h 461130"/>
              <a:gd name="connsiteX137" fmla="*/ 4748946 w 17198836"/>
              <a:gd name="connsiteY137" fmla="*/ 219127 h 461130"/>
              <a:gd name="connsiteX138" fmla="*/ 4744319 w 17198836"/>
              <a:gd name="connsiteY138" fmla="*/ 270645 h 461130"/>
              <a:gd name="connsiteX139" fmla="*/ 4750644 w 17198836"/>
              <a:gd name="connsiteY139" fmla="*/ 261060 h 461130"/>
              <a:gd name="connsiteX140" fmla="*/ 4788599 w 17198836"/>
              <a:gd name="connsiteY140" fmla="*/ 243840 h 461130"/>
              <a:gd name="connsiteX141" fmla="*/ 4808249 w 17198836"/>
              <a:gd name="connsiteY141" fmla="*/ 248292 h 461130"/>
              <a:gd name="connsiteX142" fmla="*/ 4825512 w 17198836"/>
              <a:gd name="connsiteY142" fmla="*/ 260334 h 461130"/>
              <a:gd name="connsiteX143" fmla="*/ 4821808 w 17198836"/>
              <a:gd name="connsiteY143" fmla="*/ 219127 h 461130"/>
              <a:gd name="connsiteX144" fmla="*/ 4919316 w 17198836"/>
              <a:gd name="connsiteY144" fmla="*/ 0 h 461130"/>
              <a:gd name="connsiteX145" fmla="*/ 5016825 w 17198836"/>
              <a:gd name="connsiteY145" fmla="*/ 219127 h 461130"/>
              <a:gd name="connsiteX146" fmla="*/ 5012198 w 17198836"/>
              <a:gd name="connsiteY146" fmla="*/ 270645 h 461130"/>
              <a:gd name="connsiteX147" fmla="*/ 5018522 w 17198836"/>
              <a:gd name="connsiteY147" fmla="*/ 261060 h 461130"/>
              <a:gd name="connsiteX148" fmla="*/ 5056477 w 17198836"/>
              <a:gd name="connsiteY148" fmla="*/ 243840 h 461130"/>
              <a:gd name="connsiteX149" fmla="*/ 5076127 w 17198836"/>
              <a:gd name="connsiteY149" fmla="*/ 248292 h 461130"/>
              <a:gd name="connsiteX150" fmla="*/ 5093388 w 17198836"/>
              <a:gd name="connsiteY150" fmla="*/ 260333 h 461130"/>
              <a:gd name="connsiteX151" fmla="*/ 5089688 w 17198836"/>
              <a:gd name="connsiteY151" fmla="*/ 219127 h 461130"/>
              <a:gd name="connsiteX152" fmla="*/ 5187195 w 17198836"/>
              <a:gd name="connsiteY152" fmla="*/ 0 h 461130"/>
              <a:gd name="connsiteX153" fmla="*/ 5284703 w 17198836"/>
              <a:gd name="connsiteY153" fmla="*/ 219127 h 461130"/>
              <a:gd name="connsiteX154" fmla="*/ 5280076 w 17198836"/>
              <a:gd name="connsiteY154" fmla="*/ 270645 h 461130"/>
              <a:gd name="connsiteX155" fmla="*/ 5286401 w 17198836"/>
              <a:gd name="connsiteY155" fmla="*/ 261060 h 461130"/>
              <a:gd name="connsiteX156" fmla="*/ 5324355 w 17198836"/>
              <a:gd name="connsiteY156" fmla="*/ 243840 h 461130"/>
              <a:gd name="connsiteX157" fmla="*/ 5344006 w 17198836"/>
              <a:gd name="connsiteY157" fmla="*/ 248292 h 461130"/>
              <a:gd name="connsiteX158" fmla="*/ 5361267 w 17198836"/>
              <a:gd name="connsiteY158" fmla="*/ 260333 h 461130"/>
              <a:gd name="connsiteX159" fmla="*/ 5357564 w 17198836"/>
              <a:gd name="connsiteY159" fmla="*/ 219127 h 461130"/>
              <a:gd name="connsiteX160" fmla="*/ 5455073 w 17198836"/>
              <a:gd name="connsiteY160" fmla="*/ 0 h 461130"/>
              <a:gd name="connsiteX161" fmla="*/ 5552582 w 17198836"/>
              <a:gd name="connsiteY161" fmla="*/ 219127 h 461130"/>
              <a:gd name="connsiteX162" fmla="*/ 5547952 w 17198836"/>
              <a:gd name="connsiteY162" fmla="*/ 270645 h 461130"/>
              <a:gd name="connsiteX163" fmla="*/ 5554279 w 17198836"/>
              <a:gd name="connsiteY163" fmla="*/ 261060 h 461130"/>
              <a:gd name="connsiteX164" fmla="*/ 5592233 w 17198836"/>
              <a:gd name="connsiteY164" fmla="*/ 243840 h 461130"/>
              <a:gd name="connsiteX165" fmla="*/ 5611884 w 17198836"/>
              <a:gd name="connsiteY165" fmla="*/ 248292 h 461130"/>
              <a:gd name="connsiteX166" fmla="*/ 5629145 w 17198836"/>
              <a:gd name="connsiteY166" fmla="*/ 260334 h 461130"/>
              <a:gd name="connsiteX167" fmla="*/ 5625445 w 17198836"/>
              <a:gd name="connsiteY167" fmla="*/ 219127 h 461130"/>
              <a:gd name="connsiteX168" fmla="*/ 5722952 w 17198836"/>
              <a:gd name="connsiteY168" fmla="*/ 0 h 461130"/>
              <a:gd name="connsiteX169" fmla="*/ 5820460 w 17198836"/>
              <a:gd name="connsiteY169" fmla="*/ 219127 h 461130"/>
              <a:gd name="connsiteX170" fmla="*/ 5815833 w 17198836"/>
              <a:gd name="connsiteY170" fmla="*/ 270645 h 461130"/>
              <a:gd name="connsiteX171" fmla="*/ 5822158 w 17198836"/>
              <a:gd name="connsiteY171" fmla="*/ 261060 h 461130"/>
              <a:gd name="connsiteX172" fmla="*/ 5860112 w 17198836"/>
              <a:gd name="connsiteY172" fmla="*/ 243840 h 461130"/>
              <a:gd name="connsiteX173" fmla="*/ 5879763 w 17198836"/>
              <a:gd name="connsiteY173" fmla="*/ 248292 h 461130"/>
              <a:gd name="connsiteX174" fmla="*/ 5897024 w 17198836"/>
              <a:gd name="connsiteY174" fmla="*/ 260333 h 461130"/>
              <a:gd name="connsiteX175" fmla="*/ 5893321 w 17198836"/>
              <a:gd name="connsiteY175" fmla="*/ 219127 h 461130"/>
              <a:gd name="connsiteX176" fmla="*/ 5990830 w 17198836"/>
              <a:gd name="connsiteY176" fmla="*/ 0 h 461130"/>
              <a:gd name="connsiteX177" fmla="*/ 6088339 w 17198836"/>
              <a:gd name="connsiteY177" fmla="*/ 219127 h 461130"/>
              <a:gd name="connsiteX178" fmla="*/ 6083709 w 17198836"/>
              <a:gd name="connsiteY178" fmla="*/ 270645 h 461130"/>
              <a:gd name="connsiteX179" fmla="*/ 6090036 w 17198836"/>
              <a:gd name="connsiteY179" fmla="*/ 261060 h 461130"/>
              <a:gd name="connsiteX180" fmla="*/ 6127990 w 17198836"/>
              <a:gd name="connsiteY180" fmla="*/ 243840 h 461130"/>
              <a:gd name="connsiteX181" fmla="*/ 6147641 w 17198836"/>
              <a:gd name="connsiteY181" fmla="*/ 248292 h 461130"/>
              <a:gd name="connsiteX182" fmla="*/ 6164902 w 17198836"/>
              <a:gd name="connsiteY182" fmla="*/ 260333 h 461130"/>
              <a:gd name="connsiteX183" fmla="*/ 6161200 w 17198836"/>
              <a:gd name="connsiteY183" fmla="*/ 219127 h 461130"/>
              <a:gd name="connsiteX184" fmla="*/ 6258708 w 17198836"/>
              <a:gd name="connsiteY184" fmla="*/ 0 h 461130"/>
              <a:gd name="connsiteX185" fmla="*/ 6356216 w 17198836"/>
              <a:gd name="connsiteY185" fmla="*/ 219127 h 461130"/>
              <a:gd name="connsiteX186" fmla="*/ 6351588 w 17198836"/>
              <a:gd name="connsiteY186" fmla="*/ 270645 h 461130"/>
              <a:gd name="connsiteX187" fmla="*/ 6357914 w 17198836"/>
              <a:gd name="connsiteY187" fmla="*/ 261060 h 461130"/>
              <a:gd name="connsiteX188" fmla="*/ 6395869 w 17198836"/>
              <a:gd name="connsiteY188" fmla="*/ 243840 h 461130"/>
              <a:gd name="connsiteX189" fmla="*/ 6415519 w 17198836"/>
              <a:gd name="connsiteY189" fmla="*/ 248292 h 461130"/>
              <a:gd name="connsiteX190" fmla="*/ 6432781 w 17198836"/>
              <a:gd name="connsiteY190" fmla="*/ 260334 h 461130"/>
              <a:gd name="connsiteX191" fmla="*/ 6429078 w 17198836"/>
              <a:gd name="connsiteY191" fmla="*/ 219127 h 461130"/>
              <a:gd name="connsiteX192" fmla="*/ 6526587 w 17198836"/>
              <a:gd name="connsiteY192" fmla="*/ 0 h 461130"/>
              <a:gd name="connsiteX193" fmla="*/ 6624096 w 17198836"/>
              <a:gd name="connsiteY193" fmla="*/ 219127 h 461130"/>
              <a:gd name="connsiteX194" fmla="*/ 6619466 w 17198836"/>
              <a:gd name="connsiteY194" fmla="*/ 270645 h 461130"/>
              <a:gd name="connsiteX195" fmla="*/ 6625793 w 17198836"/>
              <a:gd name="connsiteY195" fmla="*/ 261060 h 461130"/>
              <a:gd name="connsiteX196" fmla="*/ 6663747 w 17198836"/>
              <a:gd name="connsiteY196" fmla="*/ 243840 h 461130"/>
              <a:gd name="connsiteX197" fmla="*/ 6683398 w 17198836"/>
              <a:gd name="connsiteY197" fmla="*/ 248292 h 461130"/>
              <a:gd name="connsiteX198" fmla="*/ 6700659 w 17198836"/>
              <a:gd name="connsiteY198" fmla="*/ 260333 h 461130"/>
              <a:gd name="connsiteX199" fmla="*/ 6696957 w 17198836"/>
              <a:gd name="connsiteY199" fmla="*/ 219127 h 461130"/>
              <a:gd name="connsiteX200" fmla="*/ 6794465 w 17198836"/>
              <a:gd name="connsiteY200" fmla="*/ 0 h 461130"/>
              <a:gd name="connsiteX201" fmla="*/ 6891973 w 17198836"/>
              <a:gd name="connsiteY201" fmla="*/ 219127 h 461130"/>
              <a:gd name="connsiteX202" fmla="*/ 6887345 w 17198836"/>
              <a:gd name="connsiteY202" fmla="*/ 270645 h 461130"/>
              <a:gd name="connsiteX203" fmla="*/ 6893671 w 17198836"/>
              <a:gd name="connsiteY203" fmla="*/ 261060 h 461130"/>
              <a:gd name="connsiteX204" fmla="*/ 6931626 w 17198836"/>
              <a:gd name="connsiteY204" fmla="*/ 243840 h 461130"/>
              <a:gd name="connsiteX205" fmla="*/ 6951276 w 17198836"/>
              <a:gd name="connsiteY205" fmla="*/ 248292 h 461130"/>
              <a:gd name="connsiteX206" fmla="*/ 6968537 w 17198836"/>
              <a:gd name="connsiteY206" fmla="*/ 260333 h 461130"/>
              <a:gd name="connsiteX207" fmla="*/ 6964835 w 17198836"/>
              <a:gd name="connsiteY207" fmla="*/ 219127 h 461130"/>
              <a:gd name="connsiteX208" fmla="*/ 7062344 w 17198836"/>
              <a:gd name="connsiteY208" fmla="*/ 0 h 461130"/>
              <a:gd name="connsiteX209" fmla="*/ 7159852 w 17198836"/>
              <a:gd name="connsiteY209" fmla="*/ 219127 h 461130"/>
              <a:gd name="connsiteX210" fmla="*/ 7155223 w 17198836"/>
              <a:gd name="connsiteY210" fmla="*/ 270645 h 461130"/>
              <a:gd name="connsiteX211" fmla="*/ 7161550 w 17198836"/>
              <a:gd name="connsiteY211" fmla="*/ 261060 h 461130"/>
              <a:gd name="connsiteX212" fmla="*/ 7199502 w 17198836"/>
              <a:gd name="connsiteY212" fmla="*/ 243840 h 461130"/>
              <a:gd name="connsiteX213" fmla="*/ 7219155 w 17198836"/>
              <a:gd name="connsiteY213" fmla="*/ 248292 h 461130"/>
              <a:gd name="connsiteX214" fmla="*/ 7236416 w 17198836"/>
              <a:gd name="connsiteY214" fmla="*/ 260334 h 461130"/>
              <a:gd name="connsiteX215" fmla="*/ 7232714 w 17198836"/>
              <a:gd name="connsiteY215" fmla="*/ 219127 h 461130"/>
              <a:gd name="connsiteX216" fmla="*/ 7330222 w 17198836"/>
              <a:gd name="connsiteY216" fmla="*/ 0 h 461130"/>
              <a:gd name="connsiteX217" fmla="*/ 7427730 w 17198836"/>
              <a:gd name="connsiteY217" fmla="*/ 219127 h 461130"/>
              <a:gd name="connsiteX218" fmla="*/ 7423102 w 17198836"/>
              <a:gd name="connsiteY218" fmla="*/ 270645 h 461130"/>
              <a:gd name="connsiteX219" fmla="*/ 7429428 w 17198836"/>
              <a:gd name="connsiteY219" fmla="*/ 261060 h 461130"/>
              <a:gd name="connsiteX220" fmla="*/ 7467383 w 17198836"/>
              <a:gd name="connsiteY220" fmla="*/ 243840 h 461130"/>
              <a:gd name="connsiteX221" fmla="*/ 7487033 w 17198836"/>
              <a:gd name="connsiteY221" fmla="*/ 248292 h 461130"/>
              <a:gd name="connsiteX222" fmla="*/ 7504294 w 17198836"/>
              <a:gd name="connsiteY222" fmla="*/ 260333 h 461130"/>
              <a:gd name="connsiteX223" fmla="*/ 7500592 w 17198836"/>
              <a:gd name="connsiteY223" fmla="*/ 219127 h 461130"/>
              <a:gd name="connsiteX224" fmla="*/ 7598101 w 17198836"/>
              <a:gd name="connsiteY224" fmla="*/ 0 h 461130"/>
              <a:gd name="connsiteX225" fmla="*/ 7695607 w 17198836"/>
              <a:gd name="connsiteY225" fmla="*/ 219127 h 461130"/>
              <a:gd name="connsiteX226" fmla="*/ 7690979 w 17198836"/>
              <a:gd name="connsiteY226" fmla="*/ 270645 h 461130"/>
              <a:gd name="connsiteX227" fmla="*/ 7697305 w 17198836"/>
              <a:gd name="connsiteY227" fmla="*/ 261060 h 461130"/>
              <a:gd name="connsiteX228" fmla="*/ 7735259 w 17198836"/>
              <a:gd name="connsiteY228" fmla="*/ 243840 h 461130"/>
              <a:gd name="connsiteX229" fmla="*/ 7754910 w 17198836"/>
              <a:gd name="connsiteY229" fmla="*/ 248292 h 461130"/>
              <a:gd name="connsiteX230" fmla="*/ 7772171 w 17198836"/>
              <a:gd name="connsiteY230" fmla="*/ 260333 h 461130"/>
              <a:gd name="connsiteX231" fmla="*/ 7768469 w 17198836"/>
              <a:gd name="connsiteY231" fmla="*/ 219127 h 461130"/>
              <a:gd name="connsiteX232" fmla="*/ 7865977 w 17198836"/>
              <a:gd name="connsiteY232" fmla="*/ 0 h 461130"/>
              <a:gd name="connsiteX233" fmla="*/ 7963485 w 17198836"/>
              <a:gd name="connsiteY233" fmla="*/ 219127 h 461130"/>
              <a:gd name="connsiteX234" fmla="*/ 7958857 w 17198836"/>
              <a:gd name="connsiteY234" fmla="*/ 270645 h 461130"/>
              <a:gd name="connsiteX235" fmla="*/ 7965182 w 17198836"/>
              <a:gd name="connsiteY235" fmla="*/ 261060 h 461130"/>
              <a:gd name="connsiteX236" fmla="*/ 8003137 w 17198836"/>
              <a:gd name="connsiteY236" fmla="*/ 243840 h 461130"/>
              <a:gd name="connsiteX237" fmla="*/ 8022788 w 17198836"/>
              <a:gd name="connsiteY237" fmla="*/ 248292 h 461130"/>
              <a:gd name="connsiteX238" fmla="*/ 8040050 w 17198836"/>
              <a:gd name="connsiteY238" fmla="*/ 260334 h 461130"/>
              <a:gd name="connsiteX239" fmla="*/ 8036348 w 17198836"/>
              <a:gd name="connsiteY239" fmla="*/ 219127 h 461130"/>
              <a:gd name="connsiteX240" fmla="*/ 8133856 w 17198836"/>
              <a:gd name="connsiteY240" fmla="*/ 0 h 461130"/>
              <a:gd name="connsiteX241" fmla="*/ 8231364 w 17198836"/>
              <a:gd name="connsiteY241" fmla="*/ 219127 h 461130"/>
              <a:gd name="connsiteX242" fmla="*/ 8226736 w 17198836"/>
              <a:gd name="connsiteY242" fmla="*/ 270645 h 461130"/>
              <a:gd name="connsiteX243" fmla="*/ 8233062 w 17198836"/>
              <a:gd name="connsiteY243" fmla="*/ 261060 h 461130"/>
              <a:gd name="connsiteX244" fmla="*/ 8271016 w 17198836"/>
              <a:gd name="connsiteY244" fmla="*/ 243840 h 461130"/>
              <a:gd name="connsiteX245" fmla="*/ 8290667 w 17198836"/>
              <a:gd name="connsiteY245" fmla="*/ 248292 h 461130"/>
              <a:gd name="connsiteX246" fmla="*/ 8307919 w 17198836"/>
              <a:gd name="connsiteY246" fmla="*/ 260327 h 461130"/>
              <a:gd name="connsiteX247" fmla="*/ 8304218 w 17198836"/>
              <a:gd name="connsiteY247" fmla="*/ 219127 h 461130"/>
              <a:gd name="connsiteX248" fmla="*/ 8401726 w 17198836"/>
              <a:gd name="connsiteY248" fmla="*/ 0 h 461130"/>
              <a:gd name="connsiteX249" fmla="*/ 8499234 w 17198836"/>
              <a:gd name="connsiteY249" fmla="*/ 219127 h 461130"/>
              <a:gd name="connsiteX250" fmla="*/ 8494606 w 17198836"/>
              <a:gd name="connsiteY250" fmla="*/ 270645 h 461130"/>
              <a:gd name="connsiteX251" fmla="*/ 8500931 w 17198836"/>
              <a:gd name="connsiteY251" fmla="*/ 261060 h 461130"/>
              <a:gd name="connsiteX252" fmla="*/ 8538886 w 17198836"/>
              <a:gd name="connsiteY252" fmla="*/ 243840 h 461130"/>
              <a:gd name="connsiteX253" fmla="*/ 8558538 w 17198836"/>
              <a:gd name="connsiteY253" fmla="*/ 248292 h 461130"/>
              <a:gd name="connsiteX254" fmla="*/ 8576229 w 17198836"/>
              <a:gd name="connsiteY254" fmla="*/ 260634 h 461130"/>
              <a:gd name="connsiteX255" fmla="*/ 8572500 w 17198836"/>
              <a:gd name="connsiteY255" fmla="*/ 219127 h 461130"/>
              <a:gd name="connsiteX256" fmla="*/ 8670008 w 17198836"/>
              <a:gd name="connsiteY256" fmla="*/ 0 h 461130"/>
              <a:gd name="connsiteX257" fmla="*/ 8767516 w 17198836"/>
              <a:gd name="connsiteY257" fmla="*/ 219127 h 461130"/>
              <a:gd name="connsiteX258" fmla="*/ 8762888 w 17198836"/>
              <a:gd name="connsiteY258" fmla="*/ 270645 h 461130"/>
              <a:gd name="connsiteX259" fmla="*/ 8769214 w 17198836"/>
              <a:gd name="connsiteY259" fmla="*/ 261060 h 461130"/>
              <a:gd name="connsiteX260" fmla="*/ 8807168 w 17198836"/>
              <a:gd name="connsiteY260" fmla="*/ 243840 h 461130"/>
              <a:gd name="connsiteX261" fmla="*/ 8826819 w 17198836"/>
              <a:gd name="connsiteY261" fmla="*/ 248292 h 461130"/>
              <a:gd name="connsiteX262" fmla="*/ 8844080 w 17198836"/>
              <a:gd name="connsiteY262" fmla="*/ 260333 h 461130"/>
              <a:gd name="connsiteX263" fmla="*/ 8840378 w 17198836"/>
              <a:gd name="connsiteY263" fmla="*/ 219127 h 461130"/>
              <a:gd name="connsiteX264" fmla="*/ 8937886 w 17198836"/>
              <a:gd name="connsiteY264" fmla="*/ 0 h 461130"/>
              <a:gd name="connsiteX265" fmla="*/ 9035394 w 17198836"/>
              <a:gd name="connsiteY265" fmla="*/ 219127 h 461130"/>
              <a:gd name="connsiteX266" fmla="*/ 9030766 w 17198836"/>
              <a:gd name="connsiteY266" fmla="*/ 270645 h 461130"/>
              <a:gd name="connsiteX267" fmla="*/ 9037092 w 17198836"/>
              <a:gd name="connsiteY267" fmla="*/ 261060 h 461130"/>
              <a:gd name="connsiteX268" fmla="*/ 9075046 w 17198836"/>
              <a:gd name="connsiteY268" fmla="*/ 243840 h 461130"/>
              <a:gd name="connsiteX269" fmla="*/ 9094697 w 17198836"/>
              <a:gd name="connsiteY269" fmla="*/ 248292 h 461130"/>
              <a:gd name="connsiteX270" fmla="*/ 9111959 w 17198836"/>
              <a:gd name="connsiteY270" fmla="*/ 260334 h 461130"/>
              <a:gd name="connsiteX271" fmla="*/ 9108257 w 17198836"/>
              <a:gd name="connsiteY271" fmla="*/ 219127 h 461130"/>
              <a:gd name="connsiteX272" fmla="*/ 9205765 w 17198836"/>
              <a:gd name="connsiteY272" fmla="*/ 0 h 461130"/>
              <a:gd name="connsiteX273" fmla="*/ 9303273 w 17198836"/>
              <a:gd name="connsiteY273" fmla="*/ 219127 h 461130"/>
              <a:gd name="connsiteX274" fmla="*/ 9298645 w 17198836"/>
              <a:gd name="connsiteY274" fmla="*/ 270645 h 461130"/>
              <a:gd name="connsiteX275" fmla="*/ 9304971 w 17198836"/>
              <a:gd name="connsiteY275" fmla="*/ 261060 h 461130"/>
              <a:gd name="connsiteX276" fmla="*/ 9342925 w 17198836"/>
              <a:gd name="connsiteY276" fmla="*/ 243840 h 461130"/>
              <a:gd name="connsiteX277" fmla="*/ 9362576 w 17198836"/>
              <a:gd name="connsiteY277" fmla="*/ 248292 h 461130"/>
              <a:gd name="connsiteX278" fmla="*/ 9379837 w 17198836"/>
              <a:gd name="connsiteY278" fmla="*/ 260333 h 461130"/>
              <a:gd name="connsiteX279" fmla="*/ 9376135 w 17198836"/>
              <a:gd name="connsiteY279" fmla="*/ 219127 h 461130"/>
              <a:gd name="connsiteX280" fmla="*/ 9473643 w 17198836"/>
              <a:gd name="connsiteY280" fmla="*/ 0 h 461130"/>
              <a:gd name="connsiteX281" fmla="*/ 9571151 w 17198836"/>
              <a:gd name="connsiteY281" fmla="*/ 219127 h 461130"/>
              <a:gd name="connsiteX282" fmla="*/ 9566523 w 17198836"/>
              <a:gd name="connsiteY282" fmla="*/ 270645 h 461130"/>
              <a:gd name="connsiteX283" fmla="*/ 9572849 w 17198836"/>
              <a:gd name="connsiteY283" fmla="*/ 261060 h 461130"/>
              <a:gd name="connsiteX284" fmla="*/ 9610803 w 17198836"/>
              <a:gd name="connsiteY284" fmla="*/ 243840 h 461130"/>
              <a:gd name="connsiteX285" fmla="*/ 9630454 w 17198836"/>
              <a:gd name="connsiteY285" fmla="*/ 248292 h 461130"/>
              <a:gd name="connsiteX286" fmla="*/ 9647715 w 17198836"/>
              <a:gd name="connsiteY286" fmla="*/ 260333 h 461130"/>
              <a:gd name="connsiteX287" fmla="*/ 9644013 w 17198836"/>
              <a:gd name="connsiteY287" fmla="*/ 219127 h 461130"/>
              <a:gd name="connsiteX288" fmla="*/ 9741521 w 17198836"/>
              <a:gd name="connsiteY288" fmla="*/ 0 h 461130"/>
              <a:gd name="connsiteX289" fmla="*/ 9839029 w 17198836"/>
              <a:gd name="connsiteY289" fmla="*/ 219127 h 461130"/>
              <a:gd name="connsiteX290" fmla="*/ 9834401 w 17198836"/>
              <a:gd name="connsiteY290" fmla="*/ 270645 h 461130"/>
              <a:gd name="connsiteX291" fmla="*/ 9840727 w 17198836"/>
              <a:gd name="connsiteY291" fmla="*/ 261060 h 461130"/>
              <a:gd name="connsiteX292" fmla="*/ 9878681 w 17198836"/>
              <a:gd name="connsiteY292" fmla="*/ 243840 h 461130"/>
              <a:gd name="connsiteX293" fmla="*/ 9898332 w 17198836"/>
              <a:gd name="connsiteY293" fmla="*/ 248292 h 461130"/>
              <a:gd name="connsiteX294" fmla="*/ 9915594 w 17198836"/>
              <a:gd name="connsiteY294" fmla="*/ 260334 h 461130"/>
              <a:gd name="connsiteX295" fmla="*/ 9911892 w 17198836"/>
              <a:gd name="connsiteY295" fmla="*/ 219127 h 461130"/>
              <a:gd name="connsiteX296" fmla="*/ 10009399 w 17198836"/>
              <a:gd name="connsiteY296" fmla="*/ 0 h 461130"/>
              <a:gd name="connsiteX297" fmla="*/ 10106907 w 17198836"/>
              <a:gd name="connsiteY297" fmla="*/ 219127 h 461130"/>
              <a:gd name="connsiteX298" fmla="*/ 10102279 w 17198836"/>
              <a:gd name="connsiteY298" fmla="*/ 270645 h 461130"/>
              <a:gd name="connsiteX299" fmla="*/ 10108605 w 17198836"/>
              <a:gd name="connsiteY299" fmla="*/ 261060 h 461130"/>
              <a:gd name="connsiteX300" fmla="*/ 10146559 w 17198836"/>
              <a:gd name="connsiteY300" fmla="*/ 243840 h 461130"/>
              <a:gd name="connsiteX301" fmla="*/ 10166210 w 17198836"/>
              <a:gd name="connsiteY301" fmla="*/ 248292 h 461130"/>
              <a:gd name="connsiteX302" fmla="*/ 10183471 w 17198836"/>
              <a:gd name="connsiteY302" fmla="*/ 260333 h 461130"/>
              <a:gd name="connsiteX303" fmla="*/ 10179769 w 17198836"/>
              <a:gd name="connsiteY303" fmla="*/ 219127 h 461130"/>
              <a:gd name="connsiteX304" fmla="*/ 10277276 w 17198836"/>
              <a:gd name="connsiteY304" fmla="*/ 0 h 461130"/>
              <a:gd name="connsiteX305" fmla="*/ 10374785 w 17198836"/>
              <a:gd name="connsiteY305" fmla="*/ 219127 h 461130"/>
              <a:gd name="connsiteX306" fmla="*/ 10370157 w 17198836"/>
              <a:gd name="connsiteY306" fmla="*/ 270644 h 461130"/>
              <a:gd name="connsiteX307" fmla="*/ 10376482 w 17198836"/>
              <a:gd name="connsiteY307" fmla="*/ 261060 h 461130"/>
              <a:gd name="connsiteX308" fmla="*/ 10414436 w 17198836"/>
              <a:gd name="connsiteY308" fmla="*/ 243840 h 461130"/>
              <a:gd name="connsiteX309" fmla="*/ 10434088 w 17198836"/>
              <a:gd name="connsiteY309" fmla="*/ 248292 h 461130"/>
              <a:gd name="connsiteX310" fmla="*/ 10451349 w 17198836"/>
              <a:gd name="connsiteY310" fmla="*/ 260333 h 461130"/>
              <a:gd name="connsiteX311" fmla="*/ 10447647 w 17198836"/>
              <a:gd name="connsiteY311" fmla="*/ 219127 h 461130"/>
              <a:gd name="connsiteX312" fmla="*/ 10545155 w 17198836"/>
              <a:gd name="connsiteY312" fmla="*/ 0 h 461130"/>
              <a:gd name="connsiteX313" fmla="*/ 10642663 w 17198836"/>
              <a:gd name="connsiteY313" fmla="*/ 219127 h 461130"/>
              <a:gd name="connsiteX314" fmla="*/ 10638035 w 17198836"/>
              <a:gd name="connsiteY314" fmla="*/ 270645 h 461130"/>
              <a:gd name="connsiteX315" fmla="*/ 10644361 w 17198836"/>
              <a:gd name="connsiteY315" fmla="*/ 261060 h 461130"/>
              <a:gd name="connsiteX316" fmla="*/ 10682315 w 17198836"/>
              <a:gd name="connsiteY316" fmla="*/ 243840 h 461130"/>
              <a:gd name="connsiteX317" fmla="*/ 10701966 w 17198836"/>
              <a:gd name="connsiteY317" fmla="*/ 248292 h 461130"/>
              <a:gd name="connsiteX318" fmla="*/ 10719228 w 17198836"/>
              <a:gd name="connsiteY318" fmla="*/ 260334 h 461130"/>
              <a:gd name="connsiteX319" fmla="*/ 10715526 w 17198836"/>
              <a:gd name="connsiteY319" fmla="*/ 219127 h 461130"/>
              <a:gd name="connsiteX320" fmla="*/ 10813034 w 17198836"/>
              <a:gd name="connsiteY320" fmla="*/ 0 h 461130"/>
              <a:gd name="connsiteX321" fmla="*/ 10910541 w 17198836"/>
              <a:gd name="connsiteY321" fmla="*/ 219127 h 461130"/>
              <a:gd name="connsiteX322" fmla="*/ 10905913 w 17198836"/>
              <a:gd name="connsiteY322" fmla="*/ 270646 h 461130"/>
              <a:gd name="connsiteX323" fmla="*/ 10912240 w 17198836"/>
              <a:gd name="connsiteY323" fmla="*/ 261060 h 461130"/>
              <a:gd name="connsiteX324" fmla="*/ 10950194 w 17198836"/>
              <a:gd name="connsiteY324" fmla="*/ 243840 h 461130"/>
              <a:gd name="connsiteX325" fmla="*/ 10969845 w 17198836"/>
              <a:gd name="connsiteY325" fmla="*/ 248292 h 461130"/>
              <a:gd name="connsiteX326" fmla="*/ 10987106 w 17198836"/>
              <a:gd name="connsiteY326" fmla="*/ 260333 h 461130"/>
              <a:gd name="connsiteX327" fmla="*/ 10983404 w 17198836"/>
              <a:gd name="connsiteY327" fmla="*/ 219127 h 461130"/>
              <a:gd name="connsiteX328" fmla="*/ 11080912 w 17198836"/>
              <a:gd name="connsiteY328" fmla="*/ 0 h 461130"/>
              <a:gd name="connsiteX329" fmla="*/ 11178421 w 17198836"/>
              <a:gd name="connsiteY329" fmla="*/ 219127 h 461130"/>
              <a:gd name="connsiteX330" fmla="*/ 11173793 w 17198836"/>
              <a:gd name="connsiteY330" fmla="*/ 270643 h 461130"/>
              <a:gd name="connsiteX331" fmla="*/ 11180118 w 17198836"/>
              <a:gd name="connsiteY331" fmla="*/ 261060 h 461130"/>
              <a:gd name="connsiteX332" fmla="*/ 11218072 w 17198836"/>
              <a:gd name="connsiteY332" fmla="*/ 243840 h 461130"/>
              <a:gd name="connsiteX333" fmla="*/ 11237723 w 17198836"/>
              <a:gd name="connsiteY333" fmla="*/ 248292 h 461130"/>
              <a:gd name="connsiteX334" fmla="*/ 11254984 w 17198836"/>
              <a:gd name="connsiteY334" fmla="*/ 260333 h 461130"/>
              <a:gd name="connsiteX335" fmla="*/ 11251282 w 17198836"/>
              <a:gd name="connsiteY335" fmla="*/ 219127 h 461130"/>
              <a:gd name="connsiteX336" fmla="*/ 11348791 w 17198836"/>
              <a:gd name="connsiteY336" fmla="*/ 0 h 461130"/>
              <a:gd name="connsiteX337" fmla="*/ 11446298 w 17198836"/>
              <a:gd name="connsiteY337" fmla="*/ 219127 h 461130"/>
              <a:gd name="connsiteX338" fmla="*/ 11441670 w 17198836"/>
              <a:gd name="connsiteY338" fmla="*/ 270646 h 461130"/>
              <a:gd name="connsiteX339" fmla="*/ 11447996 w 17198836"/>
              <a:gd name="connsiteY339" fmla="*/ 261060 h 461130"/>
              <a:gd name="connsiteX340" fmla="*/ 11485951 w 17198836"/>
              <a:gd name="connsiteY340" fmla="*/ 243840 h 461130"/>
              <a:gd name="connsiteX341" fmla="*/ 11505602 w 17198836"/>
              <a:gd name="connsiteY341" fmla="*/ 248292 h 461130"/>
              <a:gd name="connsiteX342" fmla="*/ 11522863 w 17198836"/>
              <a:gd name="connsiteY342" fmla="*/ 260334 h 461130"/>
              <a:gd name="connsiteX343" fmla="*/ 11519161 w 17198836"/>
              <a:gd name="connsiteY343" fmla="*/ 219127 h 461130"/>
              <a:gd name="connsiteX344" fmla="*/ 11616669 w 17198836"/>
              <a:gd name="connsiteY344" fmla="*/ 0 h 461130"/>
              <a:gd name="connsiteX345" fmla="*/ 11714177 w 17198836"/>
              <a:gd name="connsiteY345" fmla="*/ 219127 h 461130"/>
              <a:gd name="connsiteX346" fmla="*/ 11709549 w 17198836"/>
              <a:gd name="connsiteY346" fmla="*/ 270645 h 461130"/>
              <a:gd name="connsiteX347" fmla="*/ 11715875 w 17198836"/>
              <a:gd name="connsiteY347" fmla="*/ 261060 h 461130"/>
              <a:gd name="connsiteX348" fmla="*/ 11753829 w 17198836"/>
              <a:gd name="connsiteY348" fmla="*/ 243840 h 461130"/>
              <a:gd name="connsiteX349" fmla="*/ 11773480 w 17198836"/>
              <a:gd name="connsiteY349" fmla="*/ 248292 h 461130"/>
              <a:gd name="connsiteX350" fmla="*/ 11790741 w 17198836"/>
              <a:gd name="connsiteY350" fmla="*/ 260333 h 461130"/>
              <a:gd name="connsiteX351" fmla="*/ 11787039 w 17198836"/>
              <a:gd name="connsiteY351" fmla="*/ 219127 h 461130"/>
              <a:gd name="connsiteX352" fmla="*/ 11884547 w 17198836"/>
              <a:gd name="connsiteY352" fmla="*/ 0 h 461130"/>
              <a:gd name="connsiteX353" fmla="*/ 11982055 w 17198836"/>
              <a:gd name="connsiteY353" fmla="*/ 219127 h 461130"/>
              <a:gd name="connsiteX354" fmla="*/ 11977427 w 17198836"/>
              <a:gd name="connsiteY354" fmla="*/ 270645 h 461130"/>
              <a:gd name="connsiteX355" fmla="*/ 11983753 w 17198836"/>
              <a:gd name="connsiteY355" fmla="*/ 261060 h 461130"/>
              <a:gd name="connsiteX356" fmla="*/ 12021707 w 17198836"/>
              <a:gd name="connsiteY356" fmla="*/ 243840 h 461130"/>
              <a:gd name="connsiteX357" fmla="*/ 12041358 w 17198836"/>
              <a:gd name="connsiteY357" fmla="*/ 248292 h 461130"/>
              <a:gd name="connsiteX358" fmla="*/ 12058618 w 17198836"/>
              <a:gd name="connsiteY358" fmla="*/ 260332 h 461130"/>
              <a:gd name="connsiteX359" fmla="*/ 12054916 w 17198836"/>
              <a:gd name="connsiteY359" fmla="*/ 219127 h 461130"/>
              <a:gd name="connsiteX360" fmla="*/ 12152424 w 17198836"/>
              <a:gd name="connsiteY360" fmla="*/ 0 h 461130"/>
              <a:gd name="connsiteX361" fmla="*/ 12249932 w 17198836"/>
              <a:gd name="connsiteY361" fmla="*/ 219127 h 461130"/>
              <a:gd name="connsiteX362" fmla="*/ 12245304 w 17198836"/>
              <a:gd name="connsiteY362" fmla="*/ 270645 h 461130"/>
              <a:gd name="connsiteX363" fmla="*/ 12251630 w 17198836"/>
              <a:gd name="connsiteY363" fmla="*/ 261060 h 461130"/>
              <a:gd name="connsiteX364" fmla="*/ 12289584 w 17198836"/>
              <a:gd name="connsiteY364" fmla="*/ 243840 h 461130"/>
              <a:gd name="connsiteX365" fmla="*/ 12309236 w 17198836"/>
              <a:gd name="connsiteY365" fmla="*/ 248292 h 461130"/>
              <a:gd name="connsiteX366" fmla="*/ 12326496 w 17198836"/>
              <a:gd name="connsiteY366" fmla="*/ 260333 h 461130"/>
              <a:gd name="connsiteX367" fmla="*/ 12322794 w 17198836"/>
              <a:gd name="connsiteY367" fmla="*/ 219127 h 461130"/>
              <a:gd name="connsiteX368" fmla="*/ 12420302 w 17198836"/>
              <a:gd name="connsiteY368" fmla="*/ 0 h 461130"/>
              <a:gd name="connsiteX369" fmla="*/ 12517810 w 17198836"/>
              <a:gd name="connsiteY369" fmla="*/ 219127 h 461130"/>
              <a:gd name="connsiteX370" fmla="*/ 12513182 w 17198836"/>
              <a:gd name="connsiteY370" fmla="*/ 270645 h 461130"/>
              <a:gd name="connsiteX371" fmla="*/ 12519508 w 17198836"/>
              <a:gd name="connsiteY371" fmla="*/ 261060 h 461130"/>
              <a:gd name="connsiteX372" fmla="*/ 12557462 w 17198836"/>
              <a:gd name="connsiteY372" fmla="*/ 243840 h 461130"/>
              <a:gd name="connsiteX373" fmla="*/ 12577114 w 17198836"/>
              <a:gd name="connsiteY373" fmla="*/ 248292 h 461130"/>
              <a:gd name="connsiteX374" fmla="*/ 12594375 w 17198836"/>
              <a:gd name="connsiteY374" fmla="*/ 260334 h 461130"/>
              <a:gd name="connsiteX375" fmla="*/ 12590673 w 17198836"/>
              <a:gd name="connsiteY375" fmla="*/ 219127 h 461130"/>
              <a:gd name="connsiteX376" fmla="*/ 12688181 w 17198836"/>
              <a:gd name="connsiteY376" fmla="*/ 0 h 461130"/>
              <a:gd name="connsiteX377" fmla="*/ 12785689 w 17198836"/>
              <a:gd name="connsiteY377" fmla="*/ 219127 h 461130"/>
              <a:gd name="connsiteX378" fmla="*/ 12781061 w 17198836"/>
              <a:gd name="connsiteY378" fmla="*/ 270645 h 461130"/>
              <a:gd name="connsiteX379" fmla="*/ 12787387 w 17198836"/>
              <a:gd name="connsiteY379" fmla="*/ 261060 h 461130"/>
              <a:gd name="connsiteX380" fmla="*/ 12825341 w 17198836"/>
              <a:gd name="connsiteY380" fmla="*/ 243840 h 461130"/>
              <a:gd name="connsiteX381" fmla="*/ 12844993 w 17198836"/>
              <a:gd name="connsiteY381" fmla="*/ 248292 h 461130"/>
              <a:gd name="connsiteX382" fmla="*/ 12862253 w 17198836"/>
              <a:gd name="connsiteY382" fmla="*/ 260333 h 461130"/>
              <a:gd name="connsiteX383" fmla="*/ 12858551 w 17198836"/>
              <a:gd name="connsiteY383" fmla="*/ 219127 h 461130"/>
              <a:gd name="connsiteX384" fmla="*/ 12956059 w 17198836"/>
              <a:gd name="connsiteY384" fmla="*/ 0 h 461130"/>
              <a:gd name="connsiteX385" fmla="*/ 13053567 w 17198836"/>
              <a:gd name="connsiteY385" fmla="*/ 219127 h 461130"/>
              <a:gd name="connsiteX386" fmla="*/ 13048939 w 17198836"/>
              <a:gd name="connsiteY386" fmla="*/ 270645 h 461130"/>
              <a:gd name="connsiteX387" fmla="*/ 13055265 w 17198836"/>
              <a:gd name="connsiteY387" fmla="*/ 261060 h 461130"/>
              <a:gd name="connsiteX388" fmla="*/ 13093219 w 17198836"/>
              <a:gd name="connsiteY388" fmla="*/ 243840 h 461130"/>
              <a:gd name="connsiteX389" fmla="*/ 13112870 w 17198836"/>
              <a:gd name="connsiteY389" fmla="*/ 248292 h 461130"/>
              <a:gd name="connsiteX390" fmla="*/ 13130131 w 17198836"/>
              <a:gd name="connsiteY390" fmla="*/ 260333 h 461130"/>
              <a:gd name="connsiteX391" fmla="*/ 13126429 w 17198836"/>
              <a:gd name="connsiteY391" fmla="*/ 219127 h 461130"/>
              <a:gd name="connsiteX392" fmla="*/ 13223937 w 17198836"/>
              <a:gd name="connsiteY392" fmla="*/ 0 h 461130"/>
              <a:gd name="connsiteX393" fmla="*/ 13321445 w 17198836"/>
              <a:gd name="connsiteY393" fmla="*/ 219127 h 461130"/>
              <a:gd name="connsiteX394" fmla="*/ 13316817 w 17198836"/>
              <a:gd name="connsiteY394" fmla="*/ 270645 h 461130"/>
              <a:gd name="connsiteX395" fmla="*/ 13323143 w 17198836"/>
              <a:gd name="connsiteY395" fmla="*/ 261060 h 461130"/>
              <a:gd name="connsiteX396" fmla="*/ 13361097 w 17198836"/>
              <a:gd name="connsiteY396" fmla="*/ 243840 h 461130"/>
              <a:gd name="connsiteX397" fmla="*/ 13380748 w 17198836"/>
              <a:gd name="connsiteY397" fmla="*/ 248292 h 461130"/>
              <a:gd name="connsiteX398" fmla="*/ 13398010 w 17198836"/>
              <a:gd name="connsiteY398" fmla="*/ 260334 h 461130"/>
              <a:gd name="connsiteX399" fmla="*/ 13394308 w 17198836"/>
              <a:gd name="connsiteY399" fmla="*/ 219127 h 461130"/>
              <a:gd name="connsiteX400" fmla="*/ 13491816 w 17198836"/>
              <a:gd name="connsiteY400" fmla="*/ 0 h 461130"/>
              <a:gd name="connsiteX401" fmla="*/ 13589324 w 17198836"/>
              <a:gd name="connsiteY401" fmla="*/ 219127 h 461130"/>
              <a:gd name="connsiteX402" fmla="*/ 13584696 w 17198836"/>
              <a:gd name="connsiteY402" fmla="*/ 270645 h 461130"/>
              <a:gd name="connsiteX403" fmla="*/ 13591022 w 17198836"/>
              <a:gd name="connsiteY403" fmla="*/ 261060 h 461130"/>
              <a:gd name="connsiteX404" fmla="*/ 13628976 w 17198836"/>
              <a:gd name="connsiteY404" fmla="*/ 243840 h 461130"/>
              <a:gd name="connsiteX405" fmla="*/ 13648627 w 17198836"/>
              <a:gd name="connsiteY405" fmla="*/ 248292 h 461130"/>
              <a:gd name="connsiteX406" fmla="*/ 13665888 w 17198836"/>
              <a:gd name="connsiteY406" fmla="*/ 260333 h 461130"/>
              <a:gd name="connsiteX407" fmla="*/ 13662186 w 17198836"/>
              <a:gd name="connsiteY407" fmla="*/ 219127 h 461130"/>
              <a:gd name="connsiteX408" fmla="*/ 13759694 w 17198836"/>
              <a:gd name="connsiteY408" fmla="*/ 0 h 461130"/>
              <a:gd name="connsiteX409" fmla="*/ 13857202 w 17198836"/>
              <a:gd name="connsiteY409" fmla="*/ 219127 h 461130"/>
              <a:gd name="connsiteX410" fmla="*/ 13852574 w 17198836"/>
              <a:gd name="connsiteY410" fmla="*/ 270645 h 461130"/>
              <a:gd name="connsiteX411" fmla="*/ 13858900 w 17198836"/>
              <a:gd name="connsiteY411" fmla="*/ 261060 h 461130"/>
              <a:gd name="connsiteX412" fmla="*/ 13896854 w 17198836"/>
              <a:gd name="connsiteY412" fmla="*/ 243840 h 461130"/>
              <a:gd name="connsiteX413" fmla="*/ 13916505 w 17198836"/>
              <a:gd name="connsiteY413" fmla="*/ 248292 h 461130"/>
              <a:gd name="connsiteX414" fmla="*/ 13933766 w 17198836"/>
              <a:gd name="connsiteY414" fmla="*/ 260333 h 461130"/>
              <a:gd name="connsiteX415" fmla="*/ 13930064 w 17198836"/>
              <a:gd name="connsiteY415" fmla="*/ 219127 h 461130"/>
              <a:gd name="connsiteX416" fmla="*/ 14027572 w 17198836"/>
              <a:gd name="connsiteY416" fmla="*/ 0 h 461130"/>
              <a:gd name="connsiteX417" fmla="*/ 14125080 w 17198836"/>
              <a:gd name="connsiteY417" fmla="*/ 219127 h 461130"/>
              <a:gd name="connsiteX418" fmla="*/ 14120452 w 17198836"/>
              <a:gd name="connsiteY418" fmla="*/ 270645 h 461130"/>
              <a:gd name="connsiteX419" fmla="*/ 14126778 w 17198836"/>
              <a:gd name="connsiteY419" fmla="*/ 261060 h 461130"/>
              <a:gd name="connsiteX420" fmla="*/ 14164732 w 17198836"/>
              <a:gd name="connsiteY420" fmla="*/ 243840 h 461130"/>
              <a:gd name="connsiteX421" fmla="*/ 14184383 w 17198836"/>
              <a:gd name="connsiteY421" fmla="*/ 248292 h 461130"/>
              <a:gd name="connsiteX422" fmla="*/ 14201645 w 17198836"/>
              <a:gd name="connsiteY422" fmla="*/ 260334 h 461130"/>
              <a:gd name="connsiteX423" fmla="*/ 14197943 w 17198836"/>
              <a:gd name="connsiteY423" fmla="*/ 219127 h 461130"/>
              <a:gd name="connsiteX424" fmla="*/ 14295451 w 17198836"/>
              <a:gd name="connsiteY424" fmla="*/ 0 h 461130"/>
              <a:gd name="connsiteX425" fmla="*/ 14392959 w 17198836"/>
              <a:gd name="connsiteY425" fmla="*/ 219127 h 461130"/>
              <a:gd name="connsiteX426" fmla="*/ 14388331 w 17198836"/>
              <a:gd name="connsiteY426" fmla="*/ 270645 h 461130"/>
              <a:gd name="connsiteX427" fmla="*/ 14394657 w 17198836"/>
              <a:gd name="connsiteY427" fmla="*/ 261060 h 461130"/>
              <a:gd name="connsiteX428" fmla="*/ 14432611 w 17198836"/>
              <a:gd name="connsiteY428" fmla="*/ 243840 h 461130"/>
              <a:gd name="connsiteX429" fmla="*/ 14452262 w 17198836"/>
              <a:gd name="connsiteY429" fmla="*/ 248292 h 461130"/>
              <a:gd name="connsiteX430" fmla="*/ 14469523 w 17198836"/>
              <a:gd name="connsiteY430" fmla="*/ 260333 h 461130"/>
              <a:gd name="connsiteX431" fmla="*/ 14465821 w 17198836"/>
              <a:gd name="connsiteY431" fmla="*/ 219127 h 461130"/>
              <a:gd name="connsiteX432" fmla="*/ 14563329 w 17198836"/>
              <a:gd name="connsiteY432" fmla="*/ 0 h 461130"/>
              <a:gd name="connsiteX433" fmla="*/ 14660837 w 17198836"/>
              <a:gd name="connsiteY433" fmla="*/ 219127 h 461130"/>
              <a:gd name="connsiteX434" fmla="*/ 14656209 w 17198836"/>
              <a:gd name="connsiteY434" fmla="*/ 270645 h 461130"/>
              <a:gd name="connsiteX435" fmla="*/ 14662535 w 17198836"/>
              <a:gd name="connsiteY435" fmla="*/ 261060 h 461130"/>
              <a:gd name="connsiteX436" fmla="*/ 14700489 w 17198836"/>
              <a:gd name="connsiteY436" fmla="*/ 243840 h 461130"/>
              <a:gd name="connsiteX437" fmla="*/ 14720140 w 17198836"/>
              <a:gd name="connsiteY437" fmla="*/ 248292 h 461130"/>
              <a:gd name="connsiteX438" fmla="*/ 14737401 w 17198836"/>
              <a:gd name="connsiteY438" fmla="*/ 260333 h 461130"/>
              <a:gd name="connsiteX439" fmla="*/ 14733699 w 17198836"/>
              <a:gd name="connsiteY439" fmla="*/ 219127 h 461130"/>
              <a:gd name="connsiteX440" fmla="*/ 14831207 w 17198836"/>
              <a:gd name="connsiteY440" fmla="*/ 0 h 461130"/>
              <a:gd name="connsiteX441" fmla="*/ 14928715 w 17198836"/>
              <a:gd name="connsiteY441" fmla="*/ 219127 h 461130"/>
              <a:gd name="connsiteX442" fmla="*/ 14924087 w 17198836"/>
              <a:gd name="connsiteY442" fmla="*/ 270645 h 461130"/>
              <a:gd name="connsiteX443" fmla="*/ 14930413 w 17198836"/>
              <a:gd name="connsiteY443" fmla="*/ 261060 h 461130"/>
              <a:gd name="connsiteX444" fmla="*/ 14968367 w 17198836"/>
              <a:gd name="connsiteY444" fmla="*/ 243840 h 461130"/>
              <a:gd name="connsiteX445" fmla="*/ 14988018 w 17198836"/>
              <a:gd name="connsiteY445" fmla="*/ 248292 h 461130"/>
              <a:gd name="connsiteX446" fmla="*/ 15005280 w 17198836"/>
              <a:gd name="connsiteY446" fmla="*/ 260334 h 461130"/>
              <a:gd name="connsiteX447" fmla="*/ 15001578 w 17198836"/>
              <a:gd name="connsiteY447" fmla="*/ 219127 h 461130"/>
              <a:gd name="connsiteX448" fmla="*/ 15099086 w 17198836"/>
              <a:gd name="connsiteY448" fmla="*/ 0 h 461130"/>
              <a:gd name="connsiteX449" fmla="*/ 15196594 w 17198836"/>
              <a:gd name="connsiteY449" fmla="*/ 219127 h 461130"/>
              <a:gd name="connsiteX450" fmla="*/ 15191966 w 17198836"/>
              <a:gd name="connsiteY450" fmla="*/ 270645 h 461130"/>
              <a:gd name="connsiteX451" fmla="*/ 15198292 w 17198836"/>
              <a:gd name="connsiteY451" fmla="*/ 261060 h 461130"/>
              <a:gd name="connsiteX452" fmla="*/ 15236246 w 17198836"/>
              <a:gd name="connsiteY452" fmla="*/ 243840 h 461130"/>
              <a:gd name="connsiteX453" fmla="*/ 15255897 w 17198836"/>
              <a:gd name="connsiteY453" fmla="*/ 248292 h 461130"/>
              <a:gd name="connsiteX454" fmla="*/ 15273158 w 17198836"/>
              <a:gd name="connsiteY454" fmla="*/ 260333 h 461130"/>
              <a:gd name="connsiteX455" fmla="*/ 15269456 w 17198836"/>
              <a:gd name="connsiteY455" fmla="*/ 219127 h 461130"/>
              <a:gd name="connsiteX456" fmla="*/ 15366964 w 17198836"/>
              <a:gd name="connsiteY456" fmla="*/ 0 h 461130"/>
              <a:gd name="connsiteX457" fmla="*/ 15464472 w 17198836"/>
              <a:gd name="connsiteY457" fmla="*/ 219127 h 461130"/>
              <a:gd name="connsiteX458" fmla="*/ 15459844 w 17198836"/>
              <a:gd name="connsiteY458" fmla="*/ 270645 h 461130"/>
              <a:gd name="connsiteX459" fmla="*/ 15466170 w 17198836"/>
              <a:gd name="connsiteY459" fmla="*/ 261060 h 461130"/>
              <a:gd name="connsiteX460" fmla="*/ 15504124 w 17198836"/>
              <a:gd name="connsiteY460" fmla="*/ 243840 h 461130"/>
              <a:gd name="connsiteX461" fmla="*/ 15523775 w 17198836"/>
              <a:gd name="connsiteY461" fmla="*/ 248292 h 461130"/>
              <a:gd name="connsiteX462" fmla="*/ 15541036 w 17198836"/>
              <a:gd name="connsiteY462" fmla="*/ 260333 h 461130"/>
              <a:gd name="connsiteX463" fmla="*/ 15537334 w 17198836"/>
              <a:gd name="connsiteY463" fmla="*/ 219127 h 461130"/>
              <a:gd name="connsiteX464" fmla="*/ 15634842 w 17198836"/>
              <a:gd name="connsiteY464" fmla="*/ 0 h 461130"/>
              <a:gd name="connsiteX465" fmla="*/ 15732350 w 17198836"/>
              <a:gd name="connsiteY465" fmla="*/ 219127 h 461130"/>
              <a:gd name="connsiteX466" fmla="*/ 15727722 w 17198836"/>
              <a:gd name="connsiteY466" fmla="*/ 270645 h 461130"/>
              <a:gd name="connsiteX467" fmla="*/ 15734048 w 17198836"/>
              <a:gd name="connsiteY467" fmla="*/ 261060 h 461130"/>
              <a:gd name="connsiteX468" fmla="*/ 15772002 w 17198836"/>
              <a:gd name="connsiteY468" fmla="*/ 243840 h 461130"/>
              <a:gd name="connsiteX469" fmla="*/ 15791653 w 17198836"/>
              <a:gd name="connsiteY469" fmla="*/ 248292 h 461130"/>
              <a:gd name="connsiteX470" fmla="*/ 15808915 w 17198836"/>
              <a:gd name="connsiteY470" fmla="*/ 260334 h 461130"/>
              <a:gd name="connsiteX471" fmla="*/ 15805213 w 17198836"/>
              <a:gd name="connsiteY471" fmla="*/ 219127 h 461130"/>
              <a:gd name="connsiteX472" fmla="*/ 15902721 w 17198836"/>
              <a:gd name="connsiteY472" fmla="*/ 0 h 461130"/>
              <a:gd name="connsiteX473" fmla="*/ 16000229 w 17198836"/>
              <a:gd name="connsiteY473" fmla="*/ 219127 h 461130"/>
              <a:gd name="connsiteX474" fmla="*/ 15995601 w 17198836"/>
              <a:gd name="connsiteY474" fmla="*/ 270645 h 461130"/>
              <a:gd name="connsiteX475" fmla="*/ 16001927 w 17198836"/>
              <a:gd name="connsiteY475" fmla="*/ 261060 h 461130"/>
              <a:gd name="connsiteX476" fmla="*/ 16039881 w 17198836"/>
              <a:gd name="connsiteY476" fmla="*/ 243840 h 461130"/>
              <a:gd name="connsiteX477" fmla="*/ 16059532 w 17198836"/>
              <a:gd name="connsiteY477" fmla="*/ 248292 h 461130"/>
              <a:gd name="connsiteX478" fmla="*/ 16076794 w 17198836"/>
              <a:gd name="connsiteY478" fmla="*/ 260333 h 461130"/>
              <a:gd name="connsiteX479" fmla="*/ 16073090 w 17198836"/>
              <a:gd name="connsiteY479" fmla="*/ 219127 h 461130"/>
              <a:gd name="connsiteX480" fmla="*/ 16170598 w 17198836"/>
              <a:gd name="connsiteY480" fmla="*/ 0 h 461130"/>
              <a:gd name="connsiteX481" fmla="*/ 16268106 w 17198836"/>
              <a:gd name="connsiteY481" fmla="*/ 219127 h 461130"/>
              <a:gd name="connsiteX482" fmla="*/ 16263478 w 17198836"/>
              <a:gd name="connsiteY482" fmla="*/ 270645 h 461130"/>
              <a:gd name="connsiteX483" fmla="*/ 16269806 w 17198836"/>
              <a:gd name="connsiteY483" fmla="*/ 261060 h 461130"/>
              <a:gd name="connsiteX484" fmla="*/ 16307758 w 17198836"/>
              <a:gd name="connsiteY484" fmla="*/ 243840 h 461130"/>
              <a:gd name="connsiteX485" fmla="*/ 16327410 w 17198836"/>
              <a:gd name="connsiteY485" fmla="*/ 248292 h 461130"/>
              <a:gd name="connsiteX486" fmla="*/ 16344670 w 17198836"/>
              <a:gd name="connsiteY486" fmla="*/ 260333 h 461130"/>
              <a:gd name="connsiteX487" fmla="*/ 16340970 w 17198836"/>
              <a:gd name="connsiteY487" fmla="*/ 219127 h 461130"/>
              <a:gd name="connsiteX488" fmla="*/ 16438478 w 17198836"/>
              <a:gd name="connsiteY488" fmla="*/ 0 h 461130"/>
              <a:gd name="connsiteX489" fmla="*/ 16535986 w 17198836"/>
              <a:gd name="connsiteY489" fmla="*/ 219127 h 461130"/>
              <a:gd name="connsiteX490" fmla="*/ 16531358 w 17198836"/>
              <a:gd name="connsiteY490" fmla="*/ 270645 h 461130"/>
              <a:gd name="connsiteX491" fmla="*/ 16537682 w 17198836"/>
              <a:gd name="connsiteY491" fmla="*/ 261060 h 461130"/>
              <a:gd name="connsiteX492" fmla="*/ 16575638 w 17198836"/>
              <a:gd name="connsiteY492" fmla="*/ 243840 h 461130"/>
              <a:gd name="connsiteX493" fmla="*/ 16595288 w 17198836"/>
              <a:gd name="connsiteY493" fmla="*/ 248292 h 461130"/>
              <a:gd name="connsiteX494" fmla="*/ 16612550 w 17198836"/>
              <a:gd name="connsiteY494" fmla="*/ 260334 h 461130"/>
              <a:gd name="connsiteX495" fmla="*/ 16608848 w 17198836"/>
              <a:gd name="connsiteY495" fmla="*/ 219127 h 461130"/>
              <a:gd name="connsiteX496" fmla="*/ 16706356 w 17198836"/>
              <a:gd name="connsiteY496" fmla="*/ 0 h 461130"/>
              <a:gd name="connsiteX497" fmla="*/ 16803864 w 17198836"/>
              <a:gd name="connsiteY497" fmla="*/ 219127 h 461130"/>
              <a:gd name="connsiteX498" fmla="*/ 16799236 w 17198836"/>
              <a:gd name="connsiteY498" fmla="*/ 270645 h 461130"/>
              <a:gd name="connsiteX499" fmla="*/ 16805562 w 17198836"/>
              <a:gd name="connsiteY499" fmla="*/ 261060 h 461130"/>
              <a:gd name="connsiteX500" fmla="*/ 16843516 w 17198836"/>
              <a:gd name="connsiteY500" fmla="*/ 243840 h 461130"/>
              <a:gd name="connsiteX501" fmla="*/ 16863166 w 17198836"/>
              <a:gd name="connsiteY501" fmla="*/ 248292 h 461130"/>
              <a:gd name="connsiteX502" fmla="*/ 16880418 w 17198836"/>
              <a:gd name="connsiteY502" fmla="*/ 260327 h 461130"/>
              <a:gd name="connsiteX503" fmla="*/ 16876718 w 17198836"/>
              <a:gd name="connsiteY503" fmla="*/ 219127 h 461130"/>
              <a:gd name="connsiteX504" fmla="*/ 16974226 w 17198836"/>
              <a:gd name="connsiteY504" fmla="*/ 0 h 461130"/>
              <a:gd name="connsiteX505" fmla="*/ 17071734 w 17198836"/>
              <a:gd name="connsiteY505" fmla="*/ 219127 h 461130"/>
              <a:gd name="connsiteX506" fmla="*/ 17067106 w 17198836"/>
              <a:gd name="connsiteY506" fmla="*/ 270645 h 461130"/>
              <a:gd name="connsiteX507" fmla="*/ 17073430 w 17198836"/>
              <a:gd name="connsiteY507" fmla="*/ 261060 h 461130"/>
              <a:gd name="connsiteX508" fmla="*/ 17111386 w 17198836"/>
              <a:gd name="connsiteY508" fmla="*/ 243840 h 461130"/>
              <a:gd name="connsiteX509" fmla="*/ 17180334 w 17198836"/>
              <a:gd name="connsiteY509" fmla="*/ 308021 h 461130"/>
              <a:gd name="connsiteX510" fmla="*/ 17198836 w 17198836"/>
              <a:gd name="connsiteY510" fmla="*/ 369690 h 461130"/>
              <a:gd name="connsiteX511" fmla="*/ 118685 w 17198836"/>
              <a:gd name="connsiteY511" fmla="*/ 461130 h 461130"/>
              <a:gd name="connsiteX0" fmla="*/ 0 w 17101328"/>
              <a:gd name="connsiteY0" fmla="*/ 0 h 461130"/>
              <a:gd name="connsiteX1" fmla="*/ 92880 w 17101328"/>
              <a:gd name="connsiteY1" fmla="*/ 270645 h 461130"/>
              <a:gd name="connsiteX2" fmla="*/ 99206 w 17101328"/>
              <a:gd name="connsiteY2" fmla="*/ 261060 h 461130"/>
              <a:gd name="connsiteX3" fmla="*/ 137160 w 17101328"/>
              <a:gd name="connsiteY3" fmla="*/ 243840 h 461130"/>
              <a:gd name="connsiteX4" fmla="*/ 156811 w 17101328"/>
              <a:gd name="connsiteY4" fmla="*/ 248292 h 461130"/>
              <a:gd name="connsiteX5" fmla="*/ 174072 w 17101328"/>
              <a:gd name="connsiteY5" fmla="*/ 260333 h 461130"/>
              <a:gd name="connsiteX6" fmla="*/ 170370 w 17101328"/>
              <a:gd name="connsiteY6" fmla="*/ 219127 h 461130"/>
              <a:gd name="connsiteX7" fmla="*/ 267878 w 17101328"/>
              <a:gd name="connsiteY7" fmla="*/ 0 h 461130"/>
              <a:gd name="connsiteX8" fmla="*/ 365386 w 17101328"/>
              <a:gd name="connsiteY8" fmla="*/ 219127 h 461130"/>
              <a:gd name="connsiteX9" fmla="*/ 360758 w 17101328"/>
              <a:gd name="connsiteY9" fmla="*/ 270645 h 461130"/>
              <a:gd name="connsiteX10" fmla="*/ 367084 w 17101328"/>
              <a:gd name="connsiteY10" fmla="*/ 261060 h 461130"/>
              <a:gd name="connsiteX11" fmla="*/ 405038 w 17101328"/>
              <a:gd name="connsiteY11" fmla="*/ 243840 h 461130"/>
              <a:gd name="connsiteX12" fmla="*/ 424689 w 17101328"/>
              <a:gd name="connsiteY12" fmla="*/ 248292 h 461130"/>
              <a:gd name="connsiteX13" fmla="*/ 441951 w 17101328"/>
              <a:gd name="connsiteY13" fmla="*/ 260334 h 461130"/>
              <a:gd name="connsiteX14" fmla="*/ 438249 w 17101328"/>
              <a:gd name="connsiteY14" fmla="*/ 219127 h 461130"/>
              <a:gd name="connsiteX15" fmla="*/ 535757 w 17101328"/>
              <a:gd name="connsiteY15" fmla="*/ 0 h 461130"/>
              <a:gd name="connsiteX16" fmla="*/ 633265 w 17101328"/>
              <a:gd name="connsiteY16" fmla="*/ 219127 h 461130"/>
              <a:gd name="connsiteX17" fmla="*/ 628637 w 17101328"/>
              <a:gd name="connsiteY17" fmla="*/ 270645 h 461130"/>
              <a:gd name="connsiteX18" fmla="*/ 634963 w 17101328"/>
              <a:gd name="connsiteY18" fmla="*/ 261060 h 461130"/>
              <a:gd name="connsiteX19" fmla="*/ 672917 w 17101328"/>
              <a:gd name="connsiteY19" fmla="*/ 243840 h 461130"/>
              <a:gd name="connsiteX20" fmla="*/ 692568 w 17101328"/>
              <a:gd name="connsiteY20" fmla="*/ 248292 h 461130"/>
              <a:gd name="connsiteX21" fmla="*/ 709829 w 17101328"/>
              <a:gd name="connsiteY21" fmla="*/ 260333 h 461130"/>
              <a:gd name="connsiteX22" fmla="*/ 706127 w 17101328"/>
              <a:gd name="connsiteY22" fmla="*/ 219127 h 461130"/>
              <a:gd name="connsiteX23" fmla="*/ 803635 w 17101328"/>
              <a:gd name="connsiteY23" fmla="*/ 0 h 461130"/>
              <a:gd name="connsiteX24" fmla="*/ 901143 w 17101328"/>
              <a:gd name="connsiteY24" fmla="*/ 219127 h 461130"/>
              <a:gd name="connsiteX25" fmla="*/ 896515 w 17101328"/>
              <a:gd name="connsiteY25" fmla="*/ 270645 h 461130"/>
              <a:gd name="connsiteX26" fmla="*/ 902841 w 17101328"/>
              <a:gd name="connsiteY26" fmla="*/ 261060 h 461130"/>
              <a:gd name="connsiteX27" fmla="*/ 940795 w 17101328"/>
              <a:gd name="connsiteY27" fmla="*/ 243840 h 461130"/>
              <a:gd name="connsiteX28" fmla="*/ 960446 w 17101328"/>
              <a:gd name="connsiteY28" fmla="*/ 248292 h 461130"/>
              <a:gd name="connsiteX29" fmla="*/ 977707 w 17101328"/>
              <a:gd name="connsiteY29" fmla="*/ 260333 h 461130"/>
              <a:gd name="connsiteX30" fmla="*/ 974005 w 17101328"/>
              <a:gd name="connsiteY30" fmla="*/ 219127 h 461130"/>
              <a:gd name="connsiteX31" fmla="*/ 1071513 w 17101328"/>
              <a:gd name="connsiteY31" fmla="*/ 0 h 461130"/>
              <a:gd name="connsiteX32" fmla="*/ 1169021 w 17101328"/>
              <a:gd name="connsiteY32" fmla="*/ 219127 h 461130"/>
              <a:gd name="connsiteX33" fmla="*/ 1164393 w 17101328"/>
              <a:gd name="connsiteY33" fmla="*/ 270645 h 461130"/>
              <a:gd name="connsiteX34" fmla="*/ 1170719 w 17101328"/>
              <a:gd name="connsiteY34" fmla="*/ 261060 h 461130"/>
              <a:gd name="connsiteX35" fmla="*/ 1208673 w 17101328"/>
              <a:gd name="connsiteY35" fmla="*/ 243840 h 461130"/>
              <a:gd name="connsiteX36" fmla="*/ 1228324 w 17101328"/>
              <a:gd name="connsiteY36" fmla="*/ 248292 h 461130"/>
              <a:gd name="connsiteX37" fmla="*/ 1245586 w 17101328"/>
              <a:gd name="connsiteY37" fmla="*/ 260334 h 461130"/>
              <a:gd name="connsiteX38" fmla="*/ 1241884 w 17101328"/>
              <a:gd name="connsiteY38" fmla="*/ 219127 h 461130"/>
              <a:gd name="connsiteX39" fmla="*/ 1339392 w 17101328"/>
              <a:gd name="connsiteY39" fmla="*/ 0 h 461130"/>
              <a:gd name="connsiteX40" fmla="*/ 1436899 w 17101328"/>
              <a:gd name="connsiteY40" fmla="*/ 219127 h 461130"/>
              <a:gd name="connsiteX41" fmla="*/ 1432271 w 17101328"/>
              <a:gd name="connsiteY41" fmla="*/ 270645 h 461130"/>
              <a:gd name="connsiteX42" fmla="*/ 1438597 w 17101328"/>
              <a:gd name="connsiteY42" fmla="*/ 261060 h 461130"/>
              <a:gd name="connsiteX43" fmla="*/ 1476551 w 17101328"/>
              <a:gd name="connsiteY43" fmla="*/ 243840 h 461130"/>
              <a:gd name="connsiteX44" fmla="*/ 1496202 w 17101328"/>
              <a:gd name="connsiteY44" fmla="*/ 248292 h 461130"/>
              <a:gd name="connsiteX45" fmla="*/ 1513464 w 17101328"/>
              <a:gd name="connsiteY45" fmla="*/ 260333 h 461130"/>
              <a:gd name="connsiteX46" fmla="*/ 1509761 w 17101328"/>
              <a:gd name="connsiteY46" fmla="*/ 219127 h 461130"/>
              <a:gd name="connsiteX47" fmla="*/ 1607268 w 17101328"/>
              <a:gd name="connsiteY47" fmla="*/ 0 h 461130"/>
              <a:gd name="connsiteX48" fmla="*/ 1704777 w 17101328"/>
              <a:gd name="connsiteY48" fmla="*/ 219127 h 461130"/>
              <a:gd name="connsiteX49" fmla="*/ 1700150 w 17101328"/>
              <a:gd name="connsiteY49" fmla="*/ 270644 h 461130"/>
              <a:gd name="connsiteX50" fmla="*/ 1706474 w 17101328"/>
              <a:gd name="connsiteY50" fmla="*/ 261060 h 461130"/>
              <a:gd name="connsiteX51" fmla="*/ 1744428 w 17101328"/>
              <a:gd name="connsiteY51" fmla="*/ 243840 h 461130"/>
              <a:gd name="connsiteX52" fmla="*/ 1764080 w 17101328"/>
              <a:gd name="connsiteY52" fmla="*/ 248292 h 461130"/>
              <a:gd name="connsiteX53" fmla="*/ 1781341 w 17101328"/>
              <a:gd name="connsiteY53" fmla="*/ 260333 h 461130"/>
              <a:gd name="connsiteX54" fmla="*/ 1777640 w 17101328"/>
              <a:gd name="connsiteY54" fmla="*/ 219127 h 461130"/>
              <a:gd name="connsiteX55" fmla="*/ 1875148 w 17101328"/>
              <a:gd name="connsiteY55" fmla="*/ 0 h 461130"/>
              <a:gd name="connsiteX56" fmla="*/ 1972655 w 17101328"/>
              <a:gd name="connsiteY56" fmla="*/ 219127 h 461130"/>
              <a:gd name="connsiteX57" fmla="*/ 1968027 w 17101328"/>
              <a:gd name="connsiteY57" fmla="*/ 270645 h 461130"/>
              <a:gd name="connsiteX58" fmla="*/ 1974353 w 17101328"/>
              <a:gd name="connsiteY58" fmla="*/ 261060 h 461130"/>
              <a:gd name="connsiteX59" fmla="*/ 2012307 w 17101328"/>
              <a:gd name="connsiteY59" fmla="*/ 243840 h 461130"/>
              <a:gd name="connsiteX60" fmla="*/ 2031958 w 17101328"/>
              <a:gd name="connsiteY60" fmla="*/ 248292 h 461130"/>
              <a:gd name="connsiteX61" fmla="*/ 2049221 w 17101328"/>
              <a:gd name="connsiteY61" fmla="*/ 260334 h 461130"/>
              <a:gd name="connsiteX62" fmla="*/ 2045518 w 17101328"/>
              <a:gd name="connsiteY62" fmla="*/ 219127 h 461130"/>
              <a:gd name="connsiteX63" fmla="*/ 2143026 w 17101328"/>
              <a:gd name="connsiteY63" fmla="*/ 0 h 461130"/>
              <a:gd name="connsiteX64" fmla="*/ 2240533 w 17101328"/>
              <a:gd name="connsiteY64" fmla="*/ 219127 h 461130"/>
              <a:gd name="connsiteX65" fmla="*/ 2235906 w 17101328"/>
              <a:gd name="connsiteY65" fmla="*/ 270646 h 461130"/>
              <a:gd name="connsiteX66" fmla="*/ 2242233 w 17101328"/>
              <a:gd name="connsiteY66" fmla="*/ 261060 h 461130"/>
              <a:gd name="connsiteX67" fmla="*/ 2280186 w 17101328"/>
              <a:gd name="connsiteY67" fmla="*/ 243840 h 461130"/>
              <a:gd name="connsiteX68" fmla="*/ 2299838 w 17101328"/>
              <a:gd name="connsiteY68" fmla="*/ 248292 h 461130"/>
              <a:gd name="connsiteX69" fmla="*/ 2317098 w 17101328"/>
              <a:gd name="connsiteY69" fmla="*/ 260333 h 461130"/>
              <a:gd name="connsiteX70" fmla="*/ 2313397 w 17101328"/>
              <a:gd name="connsiteY70" fmla="*/ 219127 h 461130"/>
              <a:gd name="connsiteX71" fmla="*/ 2410905 w 17101328"/>
              <a:gd name="connsiteY71" fmla="*/ 0 h 461130"/>
              <a:gd name="connsiteX72" fmla="*/ 2508413 w 17101328"/>
              <a:gd name="connsiteY72" fmla="*/ 219127 h 461130"/>
              <a:gd name="connsiteX73" fmla="*/ 2503785 w 17101328"/>
              <a:gd name="connsiteY73" fmla="*/ 270643 h 461130"/>
              <a:gd name="connsiteX74" fmla="*/ 2510110 w 17101328"/>
              <a:gd name="connsiteY74" fmla="*/ 261060 h 461130"/>
              <a:gd name="connsiteX75" fmla="*/ 2548064 w 17101328"/>
              <a:gd name="connsiteY75" fmla="*/ 243840 h 461130"/>
              <a:gd name="connsiteX76" fmla="*/ 2567715 w 17101328"/>
              <a:gd name="connsiteY76" fmla="*/ 248292 h 461130"/>
              <a:gd name="connsiteX77" fmla="*/ 2584976 w 17101328"/>
              <a:gd name="connsiteY77" fmla="*/ 260333 h 461130"/>
              <a:gd name="connsiteX78" fmla="*/ 2581274 w 17101328"/>
              <a:gd name="connsiteY78" fmla="*/ 219127 h 461130"/>
              <a:gd name="connsiteX79" fmla="*/ 2678784 w 17101328"/>
              <a:gd name="connsiteY79" fmla="*/ 0 h 461130"/>
              <a:gd name="connsiteX80" fmla="*/ 2776290 w 17101328"/>
              <a:gd name="connsiteY80" fmla="*/ 219127 h 461130"/>
              <a:gd name="connsiteX81" fmla="*/ 2771663 w 17101328"/>
              <a:gd name="connsiteY81" fmla="*/ 270646 h 461130"/>
              <a:gd name="connsiteX82" fmla="*/ 2777988 w 17101328"/>
              <a:gd name="connsiteY82" fmla="*/ 261060 h 461130"/>
              <a:gd name="connsiteX83" fmla="*/ 2815943 w 17101328"/>
              <a:gd name="connsiteY83" fmla="*/ 243840 h 461130"/>
              <a:gd name="connsiteX84" fmla="*/ 2835595 w 17101328"/>
              <a:gd name="connsiteY84" fmla="*/ 248292 h 461130"/>
              <a:gd name="connsiteX85" fmla="*/ 2852855 w 17101328"/>
              <a:gd name="connsiteY85" fmla="*/ 260334 h 461130"/>
              <a:gd name="connsiteX86" fmla="*/ 2849154 w 17101328"/>
              <a:gd name="connsiteY86" fmla="*/ 219127 h 461130"/>
              <a:gd name="connsiteX87" fmla="*/ 2946661 w 17101328"/>
              <a:gd name="connsiteY87" fmla="*/ 0 h 461130"/>
              <a:gd name="connsiteX88" fmla="*/ 3044169 w 17101328"/>
              <a:gd name="connsiteY88" fmla="*/ 219127 h 461130"/>
              <a:gd name="connsiteX89" fmla="*/ 3039541 w 17101328"/>
              <a:gd name="connsiteY89" fmla="*/ 270645 h 461130"/>
              <a:gd name="connsiteX90" fmla="*/ 3045867 w 17101328"/>
              <a:gd name="connsiteY90" fmla="*/ 261060 h 461130"/>
              <a:gd name="connsiteX91" fmla="*/ 3083821 w 17101328"/>
              <a:gd name="connsiteY91" fmla="*/ 243840 h 461130"/>
              <a:gd name="connsiteX92" fmla="*/ 3103472 w 17101328"/>
              <a:gd name="connsiteY92" fmla="*/ 248292 h 461130"/>
              <a:gd name="connsiteX93" fmla="*/ 3120733 w 17101328"/>
              <a:gd name="connsiteY93" fmla="*/ 260333 h 461130"/>
              <a:gd name="connsiteX94" fmla="*/ 3117031 w 17101328"/>
              <a:gd name="connsiteY94" fmla="*/ 219127 h 461130"/>
              <a:gd name="connsiteX95" fmla="*/ 3214539 w 17101328"/>
              <a:gd name="connsiteY95" fmla="*/ 0 h 461130"/>
              <a:gd name="connsiteX96" fmla="*/ 3312047 w 17101328"/>
              <a:gd name="connsiteY96" fmla="*/ 219127 h 461130"/>
              <a:gd name="connsiteX97" fmla="*/ 3307420 w 17101328"/>
              <a:gd name="connsiteY97" fmla="*/ 270645 h 461130"/>
              <a:gd name="connsiteX98" fmla="*/ 3313745 w 17101328"/>
              <a:gd name="connsiteY98" fmla="*/ 261060 h 461130"/>
              <a:gd name="connsiteX99" fmla="*/ 3351699 w 17101328"/>
              <a:gd name="connsiteY99" fmla="*/ 243840 h 461130"/>
              <a:gd name="connsiteX100" fmla="*/ 3371350 w 17101328"/>
              <a:gd name="connsiteY100" fmla="*/ 248292 h 461130"/>
              <a:gd name="connsiteX101" fmla="*/ 3388610 w 17101328"/>
              <a:gd name="connsiteY101" fmla="*/ 260332 h 461130"/>
              <a:gd name="connsiteX102" fmla="*/ 3384910 w 17101328"/>
              <a:gd name="connsiteY102" fmla="*/ 219127 h 461130"/>
              <a:gd name="connsiteX103" fmla="*/ 3482418 w 17101328"/>
              <a:gd name="connsiteY103" fmla="*/ 0 h 461130"/>
              <a:gd name="connsiteX104" fmla="*/ 3579925 w 17101328"/>
              <a:gd name="connsiteY104" fmla="*/ 219127 h 461130"/>
              <a:gd name="connsiteX105" fmla="*/ 3575297 w 17101328"/>
              <a:gd name="connsiteY105" fmla="*/ 270645 h 461130"/>
              <a:gd name="connsiteX106" fmla="*/ 3581624 w 17101328"/>
              <a:gd name="connsiteY106" fmla="*/ 261060 h 461130"/>
              <a:gd name="connsiteX107" fmla="*/ 3619577 w 17101328"/>
              <a:gd name="connsiteY107" fmla="*/ 243840 h 461130"/>
              <a:gd name="connsiteX108" fmla="*/ 3639230 w 17101328"/>
              <a:gd name="connsiteY108" fmla="*/ 248292 h 461130"/>
              <a:gd name="connsiteX109" fmla="*/ 3656489 w 17101328"/>
              <a:gd name="connsiteY109" fmla="*/ 260333 h 461130"/>
              <a:gd name="connsiteX110" fmla="*/ 3652786 w 17101328"/>
              <a:gd name="connsiteY110" fmla="*/ 219127 h 461130"/>
              <a:gd name="connsiteX111" fmla="*/ 3750294 w 17101328"/>
              <a:gd name="connsiteY111" fmla="*/ 0 h 461130"/>
              <a:gd name="connsiteX112" fmla="*/ 3847803 w 17101328"/>
              <a:gd name="connsiteY112" fmla="*/ 219127 h 461130"/>
              <a:gd name="connsiteX113" fmla="*/ 3843176 w 17101328"/>
              <a:gd name="connsiteY113" fmla="*/ 270645 h 461130"/>
              <a:gd name="connsiteX114" fmla="*/ 3849500 w 17101328"/>
              <a:gd name="connsiteY114" fmla="*/ 261060 h 461130"/>
              <a:gd name="connsiteX115" fmla="*/ 3887455 w 17101328"/>
              <a:gd name="connsiteY115" fmla="*/ 243840 h 461130"/>
              <a:gd name="connsiteX116" fmla="*/ 3907106 w 17101328"/>
              <a:gd name="connsiteY116" fmla="*/ 248292 h 461130"/>
              <a:gd name="connsiteX117" fmla="*/ 3924367 w 17101328"/>
              <a:gd name="connsiteY117" fmla="*/ 260334 h 461130"/>
              <a:gd name="connsiteX118" fmla="*/ 3920667 w 17101328"/>
              <a:gd name="connsiteY118" fmla="*/ 219127 h 461130"/>
              <a:gd name="connsiteX119" fmla="*/ 4018175 w 17101328"/>
              <a:gd name="connsiteY119" fmla="*/ 0 h 461130"/>
              <a:gd name="connsiteX120" fmla="*/ 4115682 w 17101328"/>
              <a:gd name="connsiteY120" fmla="*/ 219127 h 461130"/>
              <a:gd name="connsiteX121" fmla="*/ 4111054 w 17101328"/>
              <a:gd name="connsiteY121" fmla="*/ 270645 h 461130"/>
              <a:gd name="connsiteX122" fmla="*/ 4117381 w 17101328"/>
              <a:gd name="connsiteY122" fmla="*/ 261060 h 461130"/>
              <a:gd name="connsiteX123" fmla="*/ 4155334 w 17101328"/>
              <a:gd name="connsiteY123" fmla="*/ 243840 h 461130"/>
              <a:gd name="connsiteX124" fmla="*/ 4174987 w 17101328"/>
              <a:gd name="connsiteY124" fmla="*/ 248292 h 461130"/>
              <a:gd name="connsiteX125" fmla="*/ 4192247 w 17101328"/>
              <a:gd name="connsiteY125" fmla="*/ 260333 h 461130"/>
              <a:gd name="connsiteX126" fmla="*/ 4188543 w 17101328"/>
              <a:gd name="connsiteY126" fmla="*/ 219127 h 461130"/>
              <a:gd name="connsiteX127" fmla="*/ 4286051 w 17101328"/>
              <a:gd name="connsiteY127" fmla="*/ 0 h 461130"/>
              <a:gd name="connsiteX128" fmla="*/ 4383560 w 17101328"/>
              <a:gd name="connsiteY128" fmla="*/ 219127 h 461130"/>
              <a:gd name="connsiteX129" fmla="*/ 4378933 w 17101328"/>
              <a:gd name="connsiteY129" fmla="*/ 270645 h 461130"/>
              <a:gd name="connsiteX130" fmla="*/ 4385257 w 17101328"/>
              <a:gd name="connsiteY130" fmla="*/ 261060 h 461130"/>
              <a:gd name="connsiteX131" fmla="*/ 4423212 w 17101328"/>
              <a:gd name="connsiteY131" fmla="*/ 243840 h 461130"/>
              <a:gd name="connsiteX132" fmla="*/ 4442862 w 17101328"/>
              <a:gd name="connsiteY132" fmla="*/ 248292 h 461130"/>
              <a:gd name="connsiteX133" fmla="*/ 4460124 w 17101328"/>
              <a:gd name="connsiteY133" fmla="*/ 260333 h 461130"/>
              <a:gd name="connsiteX134" fmla="*/ 4456423 w 17101328"/>
              <a:gd name="connsiteY134" fmla="*/ 219127 h 461130"/>
              <a:gd name="connsiteX135" fmla="*/ 4553930 w 17101328"/>
              <a:gd name="connsiteY135" fmla="*/ 0 h 461130"/>
              <a:gd name="connsiteX136" fmla="*/ 4651438 w 17101328"/>
              <a:gd name="connsiteY136" fmla="*/ 219127 h 461130"/>
              <a:gd name="connsiteX137" fmla="*/ 4646811 w 17101328"/>
              <a:gd name="connsiteY137" fmla="*/ 270645 h 461130"/>
              <a:gd name="connsiteX138" fmla="*/ 4653136 w 17101328"/>
              <a:gd name="connsiteY138" fmla="*/ 261060 h 461130"/>
              <a:gd name="connsiteX139" fmla="*/ 4691091 w 17101328"/>
              <a:gd name="connsiteY139" fmla="*/ 243840 h 461130"/>
              <a:gd name="connsiteX140" fmla="*/ 4710741 w 17101328"/>
              <a:gd name="connsiteY140" fmla="*/ 248292 h 461130"/>
              <a:gd name="connsiteX141" fmla="*/ 4728004 w 17101328"/>
              <a:gd name="connsiteY141" fmla="*/ 260334 h 461130"/>
              <a:gd name="connsiteX142" fmla="*/ 4724300 w 17101328"/>
              <a:gd name="connsiteY142" fmla="*/ 219127 h 461130"/>
              <a:gd name="connsiteX143" fmla="*/ 4821808 w 17101328"/>
              <a:gd name="connsiteY143" fmla="*/ 0 h 461130"/>
              <a:gd name="connsiteX144" fmla="*/ 4919317 w 17101328"/>
              <a:gd name="connsiteY144" fmla="*/ 219127 h 461130"/>
              <a:gd name="connsiteX145" fmla="*/ 4914690 w 17101328"/>
              <a:gd name="connsiteY145" fmla="*/ 270645 h 461130"/>
              <a:gd name="connsiteX146" fmla="*/ 4921014 w 17101328"/>
              <a:gd name="connsiteY146" fmla="*/ 261060 h 461130"/>
              <a:gd name="connsiteX147" fmla="*/ 4958969 w 17101328"/>
              <a:gd name="connsiteY147" fmla="*/ 243840 h 461130"/>
              <a:gd name="connsiteX148" fmla="*/ 4978619 w 17101328"/>
              <a:gd name="connsiteY148" fmla="*/ 248292 h 461130"/>
              <a:gd name="connsiteX149" fmla="*/ 4995880 w 17101328"/>
              <a:gd name="connsiteY149" fmla="*/ 260333 h 461130"/>
              <a:gd name="connsiteX150" fmla="*/ 4992180 w 17101328"/>
              <a:gd name="connsiteY150" fmla="*/ 219127 h 461130"/>
              <a:gd name="connsiteX151" fmla="*/ 5089687 w 17101328"/>
              <a:gd name="connsiteY151" fmla="*/ 0 h 461130"/>
              <a:gd name="connsiteX152" fmla="*/ 5187195 w 17101328"/>
              <a:gd name="connsiteY152" fmla="*/ 219127 h 461130"/>
              <a:gd name="connsiteX153" fmla="*/ 5182568 w 17101328"/>
              <a:gd name="connsiteY153" fmla="*/ 270645 h 461130"/>
              <a:gd name="connsiteX154" fmla="*/ 5188893 w 17101328"/>
              <a:gd name="connsiteY154" fmla="*/ 261060 h 461130"/>
              <a:gd name="connsiteX155" fmla="*/ 5226847 w 17101328"/>
              <a:gd name="connsiteY155" fmla="*/ 243840 h 461130"/>
              <a:gd name="connsiteX156" fmla="*/ 5246498 w 17101328"/>
              <a:gd name="connsiteY156" fmla="*/ 248292 h 461130"/>
              <a:gd name="connsiteX157" fmla="*/ 5263759 w 17101328"/>
              <a:gd name="connsiteY157" fmla="*/ 260333 h 461130"/>
              <a:gd name="connsiteX158" fmla="*/ 5260056 w 17101328"/>
              <a:gd name="connsiteY158" fmla="*/ 219127 h 461130"/>
              <a:gd name="connsiteX159" fmla="*/ 5357565 w 17101328"/>
              <a:gd name="connsiteY159" fmla="*/ 0 h 461130"/>
              <a:gd name="connsiteX160" fmla="*/ 5455074 w 17101328"/>
              <a:gd name="connsiteY160" fmla="*/ 219127 h 461130"/>
              <a:gd name="connsiteX161" fmla="*/ 5450444 w 17101328"/>
              <a:gd name="connsiteY161" fmla="*/ 270645 h 461130"/>
              <a:gd name="connsiteX162" fmla="*/ 5456771 w 17101328"/>
              <a:gd name="connsiteY162" fmla="*/ 261060 h 461130"/>
              <a:gd name="connsiteX163" fmla="*/ 5494725 w 17101328"/>
              <a:gd name="connsiteY163" fmla="*/ 243840 h 461130"/>
              <a:gd name="connsiteX164" fmla="*/ 5514376 w 17101328"/>
              <a:gd name="connsiteY164" fmla="*/ 248292 h 461130"/>
              <a:gd name="connsiteX165" fmla="*/ 5531637 w 17101328"/>
              <a:gd name="connsiteY165" fmla="*/ 260334 h 461130"/>
              <a:gd name="connsiteX166" fmla="*/ 5527937 w 17101328"/>
              <a:gd name="connsiteY166" fmla="*/ 219127 h 461130"/>
              <a:gd name="connsiteX167" fmla="*/ 5625444 w 17101328"/>
              <a:gd name="connsiteY167" fmla="*/ 0 h 461130"/>
              <a:gd name="connsiteX168" fmla="*/ 5722952 w 17101328"/>
              <a:gd name="connsiteY168" fmla="*/ 219127 h 461130"/>
              <a:gd name="connsiteX169" fmla="*/ 5718325 w 17101328"/>
              <a:gd name="connsiteY169" fmla="*/ 270645 h 461130"/>
              <a:gd name="connsiteX170" fmla="*/ 5724650 w 17101328"/>
              <a:gd name="connsiteY170" fmla="*/ 261060 h 461130"/>
              <a:gd name="connsiteX171" fmla="*/ 5762604 w 17101328"/>
              <a:gd name="connsiteY171" fmla="*/ 243840 h 461130"/>
              <a:gd name="connsiteX172" fmla="*/ 5782255 w 17101328"/>
              <a:gd name="connsiteY172" fmla="*/ 248292 h 461130"/>
              <a:gd name="connsiteX173" fmla="*/ 5799516 w 17101328"/>
              <a:gd name="connsiteY173" fmla="*/ 260333 h 461130"/>
              <a:gd name="connsiteX174" fmla="*/ 5795813 w 17101328"/>
              <a:gd name="connsiteY174" fmla="*/ 219127 h 461130"/>
              <a:gd name="connsiteX175" fmla="*/ 5893322 w 17101328"/>
              <a:gd name="connsiteY175" fmla="*/ 0 h 461130"/>
              <a:gd name="connsiteX176" fmla="*/ 5990831 w 17101328"/>
              <a:gd name="connsiteY176" fmla="*/ 219127 h 461130"/>
              <a:gd name="connsiteX177" fmla="*/ 5986201 w 17101328"/>
              <a:gd name="connsiteY177" fmla="*/ 270645 h 461130"/>
              <a:gd name="connsiteX178" fmla="*/ 5992528 w 17101328"/>
              <a:gd name="connsiteY178" fmla="*/ 261060 h 461130"/>
              <a:gd name="connsiteX179" fmla="*/ 6030482 w 17101328"/>
              <a:gd name="connsiteY179" fmla="*/ 243840 h 461130"/>
              <a:gd name="connsiteX180" fmla="*/ 6050133 w 17101328"/>
              <a:gd name="connsiteY180" fmla="*/ 248292 h 461130"/>
              <a:gd name="connsiteX181" fmla="*/ 6067394 w 17101328"/>
              <a:gd name="connsiteY181" fmla="*/ 260333 h 461130"/>
              <a:gd name="connsiteX182" fmla="*/ 6063692 w 17101328"/>
              <a:gd name="connsiteY182" fmla="*/ 219127 h 461130"/>
              <a:gd name="connsiteX183" fmla="*/ 6161200 w 17101328"/>
              <a:gd name="connsiteY183" fmla="*/ 0 h 461130"/>
              <a:gd name="connsiteX184" fmla="*/ 6258708 w 17101328"/>
              <a:gd name="connsiteY184" fmla="*/ 219127 h 461130"/>
              <a:gd name="connsiteX185" fmla="*/ 6254080 w 17101328"/>
              <a:gd name="connsiteY185" fmla="*/ 270645 h 461130"/>
              <a:gd name="connsiteX186" fmla="*/ 6260406 w 17101328"/>
              <a:gd name="connsiteY186" fmla="*/ 261060 h 461130"/>
              <a:gd name="connsiteX187" fmla="*/ 6298361 w 17101328"/>
              <a:gd name="connsiteY187" fmla="*/ 243840 h 461130"/>
              <a:gd name="connsiteX188" fmla="*/ 6318011 w 17101328"/>
              <a:gd name="connsiteY188" fmla="*/ 248292 h 461130"/>
              <a:gd name="connsiteX189" fmla="*/ 6335273 w 17101328"/>
              <a:gd name="connsiteY189" fmla="*/ 260334 h 461130"/>
              <a:gd name="connsiteX190" fmla="*/ 6331570 w 17101328"/>
              <a:gd name="connsiteY190" fmla="*/ 219127 h 461130"/>
              <a:gd name="connsiteX191" fmla="*/ 6429079 w 17101328"/>
              <a:gd name="connsiteY191" fmla="*/ 0 h 461130"/>
              <a:gd name="connsiteX192" fmla="*/ 6526588 w 17101328"/>
              <a:gd name="connsiteY192" fmla="*/ 219127 h 461130"/>
              <a:gd name="connsiteX193" fmla="*/ 6521958 w 17101328"/>
              <a:gd name="connsiteY193" fmla="*/ 270645 h 461130"/>
              <a:gd name="connsiteX194" fmla="*/ 6528285 w 17101328"/>
              <a:gd name="connsiteY194" fmla="*/ 261060 h 461130"/>
              <a:gd name="connsiteX195" fmla="*/ 6566239 w 17101328"/>
              <a:gd name="connsiteY195" fmla="*/ 243840 h 461130"/>
              <a:gd name="connsiteX196" fmla="*/ 6585890 w 17101328"/>
              <a:gd name="connsiteY196" fmla="*/ 248292 h 461130"/>
              <a:gd name="connsiteX197" fmla="*/ 6603151 w 17101328"/>
              <a:gd name="connsiteY197" fmla="*/ 260333 h 461130"/>
              <a:gd name="connsiteX198" fmla="*/ 6599449 w 17101328"/>
              <a:gd name="connsiteY198" fmla="*/ 219127 h 461130"/>
              <a:gd name="connsiteX199" fmla="*/ 6696957 w 17101328"/>
              <a:gd name="connsiteY199" fmla="*/ 0 h 461130"/>
              <a:gd name="connsiteX200" fmla="*/ 6794465 w 17101328"/>
              <a:gd name="connsiteY200" fmla="*/ 219127 h 461130"/>
              <a:gd name="connsiteX201" fmla="*/ 6789837 w 17101328"/>
              <a:gd name="connsiteY201" fmla="*/ 270645 h 461130"/>
              <a:gd name="connsiteX202" fmla="*/ 6796163 w 17101328"/>
              <a:gd name="connsiteY202" fmla="*/ 261060 h 461130"/>
              <a:gd name="connsiteX203" fmla="*/ 6834118 w 17101328"/>
              <a:gd name="connsiteY203" fmla="*/ 243840 h 461130"/>
              <a:gd name="connsiteX204" fmla="*/ 6853768 w 17101328"/>
              <a:gd name="connsiteY204" fmla="*/ 248292 h 461130"/>
              <a:gd name="connsiteX205" fmla="*/ 6871029 w 17101328"/>
              <a:gd name="connsiteY205" fmla="*/ 260333 h 461130"/>
              <a:gd name="connsiteX206" fmla="*/ 6867327 w 17101328"/>
              <a:gd name="connsiteY206" fmla="*/ 219127 h 461130"/>
              <a:gd name="connsiteX207" fmla="*/ 6964836 w 17101328"/>
              <a:gd name="connsiteY207" fmla="*/ 0 h 461130"/>
              <a:gd name="connsiteX208" fmla="*/ 7062344 w 17101328"/>
              <a:gd name="connsiteY208" fmla="*/ 219127 h 461130"/>
              <a:gd name="connsiteX209" fmla="*/ 7057715 w 17101328"/>
              <a:gd name="connsiteY209" fmla="*/ 270645 h 461130"/>
              <a:gd name="connsiteX210" fmla="*/ 7064042 w 17101328"/>
              <a:gd name="connsiteY210" fmla="*/ 261060 h 461130"/>
              <a:gd name="connsiteX211" fmla="*/ 7101994 w 17101328"/>
              <a:gd name="connsiteY211" fmla="*/ 243840 h 461130"/>
              <a:gd name="connsiteX212" fmla="*/ 7121647 w 17101328"/>
              <a:gd name="connsiteY212" fmla="*/ 248292 h 461130"/>
              <a:gd name="connsiteX213" fmla="*/ 7138908 w 17101328"/>
              <a:gd name="connsiteY213" fmla="*/ 260334 h 461130"/>
              <a:gd name="connsiteX214" fmla="*/ 7135206 w 17101328"/>
              <a:gd name="connsiteY214" fmla="*/ 219127 h 461130"/>
              <a:gd name="connsiteX215" fmla="*/ 7232714 w 17101328"/>
              <a:gd name="connsiteY215" fmla="*/ 0 h 461130"/>
              <a:gd name="connsiteX216" fmla="*/ 7330222 w 17101328"/>
              <a:gd name="connsiteY216" fmla="*/ 219127 h 461130"/>
              <a:gd name="connsiteX217" fmla="*/ 7325594 w 17101328"/>
              <a:gd name="connsiteY217" fmla="*/ 270645 h 461130"/>
              <a:gd name="connsiteX218" fmla="*/ 7331920 w 17101328"/>
              <a:gd name="connsiteY218" fmla="*/ 261060 h 461130"/>
              <a:gd name="connsiteX219" fmla="*/ 7369875 w 17101328"/>
              <a:gd name="connsiteY219" fmla="*/ 243840 h 461130"/>
              <a:gd name="connsiteX220" fmla="*/ 7389525 w 17101328"/>
              <a:gd name="connsiteY220" fmla="*/ 248292 h 461130"/>
              <a:gd name="connsiteX221" fmla="*/ 7406786 w 17101328"/>
              <a:gd name="connsiteY221" fmla="*/ 260333 h 461130"/>
              <a:gd name="connsiteX222" fmla="*/ 7403084 w 17101328"/>
              <a:gd name="connsiteY222" fmla="*/ 219127 h 461130"/>
              <a:gd name="connsiteX223" fmla="*/ 7500593 w 17101328"/>
              <a:gd name="connsiteY223" fmla="*/ 0 h 461130"/>
              <a:gd name="connsiteX224" fmla="*/ 7598099 w 17101328"/>
              <a:gd name="connsiteY224" fmla="*/ 219127 h 461130"/>
              <a:gd name="connsiteX225" fmla="*/ 7593471 w 17101328"/>
              <a:gd name="connsiteY225" fmla="*/ 270645 h 461130"/>
              <a:gd name="connsiteX226" fmla="*/ 7599797 w 17101328"/>
              <a:gd name="connsiteY226" fmla="*/ 261060 h 461130"/>
              <a:gd name="connsiteX227" fmla="*/ 7637751 w 17101328"/>
              <a:gd name="connsiteY227" fmla="*/ 243840 h 461130"/>
              <a:gd name="connsiteX228" fmla="*/ 7657402 w 17101328"/>
              <a:gd name="connsiteY228" fmla="*/ 248292 h 461130"/>
              <a:gd name="connsiteX229" fmla="*/ 7674663 w 17101328"/>
              <a:gd name="connsiteY229" fmla="*/ 260333 h 461130"/>
              <a:gd name="connsiteX230" fmla="*/ 7670961 w 17101328"/>
              <a:gd name="connsiteY230" fmla="*/ 219127 h 461130"/>
              <a:gd name="connsiteX231" fmla="*/ 7768469 w 17101328"/>
              <a:gd name="connsiteY231" fmla="*/ 0 h 461130"/>
              <a:gd name="connsiteX232" fmla="*/ 7865977 w 17101328"/>
              <a:gd name="connsiteY232" fmla="*/ 219127 h 461130"/>
              <a:gd name="connsiteX233" fmla="*/ 7861349 w 17101328"/>
              <a:gd name="connsiteY233" fmla="*/ 270645 h 461130"/>
              <a:gd name="connsiteX234" fmla="*/ 7867674 w 17101328"/>
              <a:gd name="connsiteY234" fmla="*/ 261060 h 461130"/>
              <a:gd name="connsiteX235" fmla="*/ 7905629 w 17101328"/>
              <a:gd name="connsiteY235" fmla="*/ 243840 h 461130"/>
              <a:gd name="connsiteX236" fmla="*/ 7925280 w 17101328"/>
              <a:gd name="connsiteY236" fmla="*/ 248292 h 461130"/>
              <a:gd name="connsiteX237" fmla="*/ 7942542 w 17101328"/>
              <a:gd name="connsiteY237" fmla="*/ 260334 h 461130"/>
              <a:gd name="connsiteX238" fmla="*/ 7938840 w 17101328"/>
              <a:gd name="connsiteY238" fmla="*/ 219127 h 461130"/>
              <a:gd name="connsiteX239" fmla="*/ 8036348 w 17101328"/>
              <a:gd name="connsiteY239" fmla="*/ 0 h 461130"/>
              <a:gd name="connsiteX240" fmla="*/ 8133856 w 17101328"/>
              <a:gd name="connsiteY240" fmla="*/ 219127 h 461130"/>
              <a:gd name="connsiteX241" fmla="*/ 8129228 w 17101328"/>
              <a:gd name="connsiteY241" fmla="*/ 270645 h 461130"/>
              <a:gd name="connsiteX242" fmla="*/ 8135554 w 17101328"/>
              <a:gd name="connsiteY242" fmla="*/ 261060 h 461130"/>
              <a:gd name="connsiteX243" fmla="*/ 8173508 w 17101328"/>
              <a:gd name="connsiteY243" fmla="*/ 243840 h 461130"/>
              <a:gd name="connsiteX244" fmla="*/ 8193159 w 17101328"/>
              <a:gd name="connsiteY244" fmla="*/ 248292 h 461130"/>
              <a:gd name="connsiteX245" fmla="*/ 8210411 w 17101328"/>
              <a:gd name="connsiteY245" fmla="*/ 260327 h 461130"/>
              <a:gd name="connsiteX246" fmla="*/ 8206710 w 17101328"/>
              <a:gd name="connsiteY246" fmla="*/ 219127 h 461130"/>
              <a:gd name="connsiteX247" fmla="*/ 8304218 w 17101328"/>
              <a:gd name="connsiteY247" fmla="*/ 0 h 461130"/>
              <a:gd name="connsiteX248" fmla="*/ 8401726 w 17101328"/>
              <a:gd name="connsiteY248" fmla="*/ 219127 h 461130"/>
              <a:gd name="connsiteX249" fmla="*/ 8397098 w 17101328"/>
              <a:gd name="connsiteY249" fmla="*/ 270645 h 461130"/>
              <a:gd name="connsiteX250" fmla="*/ 8403423 w 17101328"/>
              <a:gd name="connsiteY250" fmla="*/ 261060 h 461130"/>
              <a:gd name="connsiteX251" fmla="*/ 8441378 w 17101328"/>
              <a:gd name="connsiteY251" fmla="*/ 243840 h 461130"/>
              <a:gd name="connsiteX252" fmla="*/ 8461030 w 17101328"/>
              <a:gd name="connsiteY252" fmla="*/ 248292 h 461130"/>
              <a:gd name="connsiteX253" fmla="*/ 8478721 w 17101328"/>
              <a:gd name="connsiteY253" fmla="*/ 260634 h 461130"/>
              <a:gd name="connsiteX254" fmla="*/ 8474992 w 17101328"/>
              <a:gd name="connsiteY254" fmla="*/ 219127 h 461130"/>
              <a:gd name="connsiteX255" fmla="*/ 8572500 w 17101328"/>
              <a:gd name="connsiteY255" fmla="*/ 0 h 461130"/>
              <a:gd name="connsiteX256" fmla="*/ 8670008 w 17101328"/>
              <a:gd name="connsiteY256" fmla="*/ 219127 h 461130"/>
              <a:gd name="connsiteX257" fmla="*/ 8665380 w 17101328"/>
              <a:gd name="connsiteY257" fmla="*/ 270645 h 461130"/>
              <a:gd name="connsiteX258" fmla="*/ 8671706 w 17101328"/>
              <a:gd name="connsiteY258" fmla="*/ 261060 h 461130"/>
              <a:gd name="connsiteX259" fmla="*/ 8709660 w 17101328"/>
              <a:gd name="connsiteY259" fmla="*/ 243840 h 461130"/>
              <a:gd name="connsiteX260" fmla="*/ 8729311 w 17101328"/>
              <a:gd name="connsiteY260" fmla="*/ 248292 h 461130"/>
              <a:gd name="connsiteX261" fmla="*/ 8746572 w 17101328"/>
              <a:gd name="connsiteY261" fmla="*/ 260333 h 461130"/>
              <a:gd name="connsiteX262" fmla="*/ 8742870 w 17101328"/>
              <a:gd name="connsiteY262" fmla="*/ 219127 h 461130"/>
              <a:gd name="connsiteX263" fmla="*/ 8840378 w 17101328"/>
              <a:gd name="connsiteY263" fmla="*/ 0 h 461130"/>
              <a:gd name="connsiteX264" fmla="*/ 8937886 w 17101328"/>
              <a:gd name="connsiteY264" fmla="*/ 219127 h 461130"/>
              <a:gd name="connsiteX265" fmla="*/ 8933258 w 17101328"/>
              <a:gd name="connsiteY265" fmla="*/ 270645 h 461130"/>
              <a:gd name="connsiteX266" fmla="*/ 8939584 w 17101328"/>
              <a:gd name="connsiteY266" fmla="*/ 261060 h 461130"/>
              <a:gd name="connsiteX267" fmla="*/ 8977538 w 17101328"/>
              <a:gd name="connsiteY267" fmla="*/ 243840 h 461130"/>
              <a:gd name="connsiteX268" fmla="*/ 8997189 w 17101328"/>
              <a:gd name="connsiteY268" fmla="*/ 248292 h 461130"/>
              <a:gd name="connsiteX269" fmla="*/ 9014451 w 17101328"/>
              <a:gd name="connsiteY269" fmla="*/ 260334 h 461130"/>
              <a:gd name="connsiteX270" fmla="*/ 9010749 w 17101328"/>
              <a:gd name="connsiteY270" fmla="*/ 219127 h 461130"/>
              <a:gd name="connsiteX271" fmla="*/ 9108257 w 17101328"/>
              <a:gd name="connsiteY271" fmla="*/ 0 h 461130"/>
              <a:gd name="connsiteX272" fmla="*/ 9205765 w 17101328"/>
              <a:gd name="connsiteY272" fmla="*/ 219127 h 461130"/>
              <a:gd name="connsiteX273" fmla="*/ 9201137 w 17101328"/>
              <a:gd name="connsiteY273" fmla="*/ 270645 h 461130"/>
              <a:gd name="connsiteX274" fmla="*/ 9207463 w 17101328"/>
              <a:gd name="connsiteY274" fmla="*/ 261060 h 461130"/>
              <a:gd name="connsiteX275" fmla="*/ 9245417 w 17101328"/>
              <a:gd name="connsiteY275" fmla="*/ 243840 h 461130"/>
              <a:gd name="connsiteX276" fmla="*/ 9265068 w 17101328"/>
              <a:gd name="connsiteY276" fmla="*/ 248292 h 461130"/>
              <a:gd name="connsiteX277" fmla="*/ 9282329 w 17101328"/>
              <a:gd name="connsiteY277" fmla="*/ 260333 h 461130"/>
              <a:gd name="connsiteX278" fmla="*/ 9278627 w 17101328"/>
              <a:gd name="connsiteY278" fmla="*/ 219127 h 461130"/>
              <a:gd name="connsiteX279" fmla="*/ 9376135 w 17101328"/>
              <a:gd name="connsiteY279" fmla="*/ 0 h 461130"/>
              <a:gd name="connsiteX280" fmla="*/ 9473643 w 17101328"/>
              <a:gd name="connsiteY280" fmla="*/ 219127 h 461130"/>
              <a:gd name="connsiteX281" fmla="*/ 9469015 w 17101328"/>
              <a:gd name="connsiteY281" fmla="*/ 270645 h 461130"/>
              <a:gd name="connsiteX282" fmla="*/ 9475341 w 17101328"/>
              <a:gd name="connsiteY282" fmla="*/ 261060 h 461130"/>
              <a:gd name="connsiteX283" fmla="*/ 9513295 w 17101328"/>
              <a:gd name="connsiteY283" fmla="*/ 243840 h 461130"/>
              <a:gd name="connsiteX284" fmla="*/ 9532946 w 17101328"/>
              <a:gd name="connsiteY284" fmla="*/ 248292 h 461130"/>
              <a:gd name="connsiteX285" fmla="*/ 9550207 w 17101328"/>
              <a:gd name="connsiteY285" fmla="*/ 260333 h 461130"/>
              <a:gd name="connsiteX286" fmla="*/ 9546505 w 17101328"/>
              <a:gd name="connsiteY286" fmla="*/ 219127 h 461130"/>
              <a:gd name="connsiteX287" fmla="*/ 9644013 w 17101328"/>
              <a:gd name="connsiteY287" fmla="*/ 0 h 461130"/>
              <a:gd name="connsiteX288" fmla="*/ 9741521 w 17101328"/>
              <a:gd name="connsiteY288" fmla="*/ 219127 h 461130"/>
              <a:gd name="connsiteX289" fmla="*/ 9736893 w 17101328"/>
              <a:gd name="connsiteY289" fmla="*/ 270645 h 461130"/>
              <a:gd name="connsiteX290" fmla="*/ 9743219 w 17101328"/>
              <a:gd name="connsiteY290" fmla="*/ 261060 h 461130"/>
              <a:gd name="connsiteX291" fmla="*/ 9781173 w 17101328"/>
              <a:gd name="connsiteY291" fmla="*/ 243840 h 461130"/>
              <a:gd name="connsiteX292" fmla="*/ 9800824 w 17101328"/>
              <a:gd name="connsiteY292" fmla="*/ 248292 h 461130"/>
              <a:gd name="connsiteX293" fmla="*/ 9818086 w 17101328"/>
              <a:gd name="connsiteY293" fmla="*/ 260334 h 461130"/>
              <a:gd name="connsiteX294" fmla="*/ 9814384 w 17101328"/>
              <a:gd name="connsiteY294" fmla="*/ 219127 h 461130"/>
              <a:gd name="connsiteX295" fmla="*/ 9911891 w 17101328"/>
              <a:gd name="connsiteY295" fmla="*/ 0 h 461130"/>
              <a:gd name="connsiteX296" fmla="*/ 10009399 w 17101328"/>
              <a:gd name="connsiteY296" fmla="*/ 219127 h 461130"/>
              <a:gd name="connsiteX297" fmla="*/ 10004771 w 17101328"/>
              <a:gd name="connsiteY297" fmla="*/ 270645 h 461130"/>
              <a:gd name="connsiteX298" fmla="*/ 10011097 w 17101328"/>
              <a:gd name="connsiteY298" fmla="*/ 261060 h 461130"/>
              <a:gd name="connsiteX299" fmla="*/ 10049051 w 17101328"/>
              <a:gd name="connsiteY299" fmla="*/ 243840 h 461130"/>
              <a:gd name="connsiteX300" fmla="*/ 10068702 w 17101328"/>
              <a:gd name="connsiteY300" fmla="*/ 248292 h 461130"/>
              <a:gd name="connsiteX301" fmla="*/ 10085963 w 17101328"/>
              <a:gd name="connsiteY301" fmla="*/ 260333 h 461130"/>
              <a:gd name="connsiteX302" fmla="*/ 10082261 w 17101328"/>
              <a:gd name="connsiteY302" fmla="*/ 219127 h 461130"/>
              <a:gd name="connsiteX303" fmla="*/ 10179768 w 17101328"/>
              <a:gd name="connsiteY303" fmla="*/ 0 h 461130"/>
              <a:gd name="connsiteX304" fmla="*/ 10277277 w 17101328"/>
              <a:gd name="connsiteY304" fmla="*/ 219127 h 461130"/>
              <a:gd name="connsiteX305" fmla="*/ 10272649 w 17101328"/>
              <a:gd name="connsiteY305" fmla="*/ 270644 h 461130"/>
              <a:gd name="connsiteX306" fmla="*/ 10278974 w 17101328"/>
              <a:gd name="connsiteY306" fmla="*/ 261060 h 461130"/>
              <a:gd name="connsiteX307" fmla="*/ 10316928 w 17101328"/>
              <a:gd name="connsiteY307" fmla="*/ 243840 h 461130"/>
              <a:gd name="connsiteX308" fmla="*/ 10336580 w 17101328"/>
              <a:gd name="connsiteY308" fmla="*/ 248292 h 461130"/>
              <a:gd name="connsiteX309" fmla="*/ 10353841 w 17101328"/>
              <a:gd name="connsiteY309" fmla="*/ 260333 h 461130"/>
              <a:gd name="connsiteX310" fmla="*/ 10350139 w 17101328"/>
              <a:gd name="connsiteY310" fmla="*/ 219127 h 461130"/>
              <a:gd name="connsiteX311" fmla="*/ 10447647 w 17101328"/>
              <a:gd name="connsiteY311" fmla="*/ 0 h 461130"/>
              <a:gd name="connsiteX312" fmla="*/ 10545155 w 17101328"/>
              <a:gd name="connsiteY312" fmla="*/ 219127 h 461130"/>
              <a:gd name="connsiteX313" fmla="*/ 10540527 w 17101328"/>
              <a:gd name="connsiteY313" fmla="*/ 270645 h 461130"/>
              <a:gd name="connsiteX314" fmla="*/ 10546853 w 17101328"/>
              <a:gd name="connsiteY314" fmla="*/ 261060 h 461130"/>
              <a:gd name="connsiteX315" fmla="*/ 10584807 w 17101328"/>
              <a:gd name="connsiteY315" fmla="*/ 243840 h 461130"/>
              <a:gd name="connsiteX316" fmla="*/ 10604458 w 17101328"/>
              <a:gd name="connsiteY316" fmla="*/ 248292 h 461130"/>
              <a:gd name="connsiteX317" fmla="*/ 10621720 w 17101328"/>
              <a:gd name="connsiteY317" fmla="*/ 260334 h 461130"/>
              <a:gd name="connsiteX318" fmla="*/ 10618018 w 17101328"/>
              <a:gd name="connsiteY318" fmla="*/ 219127 h 461130"/>
              <a:gd name="connsiteX319" fmla="*/ 10715526 w 17101328"/>
              <a:gd name="connsiteY319" fmla="*/ 0 h 461130"/>
              <a:gd name="connsiteX320" fmla="*/ 10813033 w 17101328"/>
              <a:gd name="connsiteY320" fmla="*/ 219127 h 461130"/>
              <a:gd name="connsiteX321" fmla="*/ 10808405 w 17101328"/>
              <a:gd name="connsiteY321" fmla="*/ 270646 h 461130"/>
              <a:gd name="connsiteX322" fmla="*/ 10814732 w 17101328"/>
              <a:gd name="connsiteY322" fmla="*/ 261060 h 461130"/>
              <a:gd name="connsiteX323" fmla="*/ 10852686 w 17101328"/>
              <a:gd name="connsiteY323" fmla="*/ 243840 h 461130"/>
              <a:gd name="connsiteX324" fmla="*/ 10872337 w 17101328"/>
              <a:gd name="connsiteY324" fmla="*/ 248292 h 461130"/>
              <a:gd name="connsiteX325" fmla="*/ 10889598 w 17101328"/>
              <a:gd name="connsiteY325" fmla="*/ 260333 h 461130"/>
              <a:gd name="connsiteX326" fmla="*/ 10885896 w 17101328"/>
              <a:gd name="connsiteY326" fmla="*/ 219127 h 461130"/>
              <a:gd name="connsiteX327" fmla="*/ 10983404 w 17101328"/>
              <a:gd name="connsiteY327" fmla="*/ 0 h 461130"/>
              <a:gd name="connsiteX328" fmla="*/ 11080913 w 17101328"/>
              <a:gd name="connsiteY328" fmla="*/ 219127 h 461130"/>
              <a:gd name="connsiteX329" fmla="*/ 11076285 w 17101328"/>
              <a:gd name="connsiteY329" fmla="*/ 270643 h 461130"/>
              <a:gd name="connsiteX330" fmla="*/ 11082610 w 17101328"/>
              <a:gd name="connsiteY330" fmla="*/ 261060 h 461130"/>
              <a:gd name="connsiteX331" fmla="*/ 11120564 w 17101328"/>
              <a:gd name="connsiteY331" fmla="*/ 243840 h 461130"/>
              <a:gd name="connsiteX332" fmla="*/ 11140215 w 17101328"/>
              <a:gd name="connsiteY332" fmla="*/ 248292 h 461130"/>
              <a:gd name="connsiteX333" fmla="*/ 11157476 w 17101328"/>
              <a:gd name="connsiteY333" fmla="*/ 260333 h 461130"/>
              <a:gd name="connsiteX334" fmla="*/ 11153774 w 17101328"/>
              <a:gd name="connsiteY334" fmla="*/ 219127 h 461130"/>
              <a:gd name="connsiteX335" fmla="*/ 11251283 w 17101328"/>
              <a:gd name="connsiteY335" fmla="*/ 0 h 461130"/>
              <a:gd name="connsiteX336" fmla="*/ 11348790 w 17101328"/>
              <a:gd name="connsiteY336" fmla="*/ 219127 h 461130"/>
              <a:gd name="connsiteX337" fmla="*/ 11344162 w 17101328"/>
              <a:gd name="connsiteY337" fmla="*/ 270646 h 461130"/>
              <a:gd name="connsiteX338" fmla="*/ 11350488 w 17101328"/>
              <a:gd name="connsiteY338" fmla="*/ 261060 h 461130"/>
              <a:gd name="connsiteX339" fmla="*/ 11388443 w 17101328"/>
              <a:gd name="connsiteY339" fmla="*/ 243840 h 461130"/>
              <a:gd name="connsiteX340" fmla="*/ 11408094 w 17101328"/>
              <a:gd name="connsiteY340" fmla="*/ 248292 h 461130"/>
              <a:gd name="connsiteX341" fmla="*/ 11425355 w 17101328"/>
              <a:gd name="connsiteY341" fmla="*/ 260334 h 461130"/>
              <a:gd name="connsiteX342" fmla="*/ 11421653 w 17101328"/>
              <a:gd name="connsiteY342" fmla="*/ 219127 h 461130"/>
              <a:gd name="connsiteX343" fmla="*/ 11519161 w 17101328"/>
              <a:gd name="connsiteY343" fmla="*/ 0 h 461130"/>
              <a:gd name="connsiteX344" fmla="*/ 11616669 w 17101328"/>
              <a:gd name="connsiteY344" fmla="*/ 219127 h 461130"/>
              <a:gd name="connsiteX345" fmla="*/ 11612041 w 17101328"/>
              <a:gd name="connsiteY345" fmla="*/ 270645 h 461130"/>
              <a:gd name="connsiteX346" fmla="*/ 11618367 w 17101328"/>
              <a:gd name="connsiteY346" fmla="*/ 261060 h 461130"/>
              <a:gd name="connsiteX347" fmla="*/ 11656321 w 17101328"/>
              <a:gd name="connsiteY347" fmla="*/ 243840 h 461130"/>
              <a:gd name="connsiteX348" fmla="*/ 11675972 w 17101328"/>
              <a:gd name="connsiteY348" fmla="*/ 248292 h 461130"/>
              <a:gd name="connsiteX349" fmla="*/ 11693233 w 17101328"/>
              <a:gd name="connsiteY349" fmla="*/ 260333 h 461130"/>
              <a:gd name="connsiteX350" fmla="*/ 11689531 w 17101328"/>
              <a:gd name="connsiteY350" fmla="*/ 219127 h 461130"/>
              <a:gd name="connsiteX351" fmla="*/ 11787039 w 17101328"/>
              <a:gd name="connsiteY351" fmla="*/ 0 h 461130"/>
              <a:gd name="connsiteX352" fmla="*/ 11884547 w 17101328"/>
              <a:gd name="connsiteY352" fmla="*/ 219127 h 461130"/>
              <a:gd name="connsiteX353" fmla="*/ 11879919 w 17101328"/>
              <a:gd name="connsiteY353" fmla="*/ 270645 h 461130"/>
              <a:gd name="connsiteX354" fmla="*/ 11886245 w 17101328"/>
              <a:gd name="connsiteY354" fmla="*/ 261060 h 461130"/>
              <a:gd name="connsiteX355" fmla="*/ 11924199 w 17101328"/>
              <a:gd name="connsiteY355" fmla="*/ 243840 h 461130"/>
              <a:gd name="connsiteX356" fmla="*/ 11943850 w 17101328"/>
              <a:gd name="connsiteY356" fmla="*/ 248292 h 461130"/>
              <a:gd name="connsiteX357" fmla="*/ 11961110 w 17101328"/>
              <a:gd name="connsiteY357" fmla="*/ 260332 h 461130"/>
              <a:gd name="connsiteX358" fmla="*/ 11957408 w 17101328"/>
              <a:gd name="connsiteY358" fmla="*/ 219127 h 461130"/>
              <a:gd name="connsiteX359" fmla="*/ 12054916 w 17101328"/>
              <a:gd name="connsiteY359" fmla="*/ 0 h 461130"/>
              <a:gd name="connsiteX360" fmla="*/ 12152424 w 17101328"/>
              <a:gd name="connsiteY360" fmla="*/ 219127 h 461130"/>
              <a:gd name="connsiteX361" fmla="*/ 12147796 w 17101328"/>
              <a:gd name="connsiteY361" fmla="*/ 270645 h 461130"/>
              <a:gd name="connsiteX362" fmla="*/ 12154122 w 17101328"/>
              <a:gd name="connsiteY362" fmla="*/ 261060 h 461130"/>
              <a:gd name="connsiteX363" fmla="*/ 12192076 w 17101328"/>
              <a:gd name="connsiteY363" fmla="*/ 243840 h 461130"/>
              <a:gd name="connsiteX364" fmla="*/ 12211728 w 17101328"/>
              <a:gd name="connsiteY364" fmla="*/ 248292 h 461130"/>
              <a:gd name="connsiteX365" fmla="*/ 12228988 w 17101328"/>
              <a:gd name="connsiteY365" fmla="*/ 260333 h 461130"/>
              <a:gd name="connsiteX366" fmla="*/ 12225286 w 17101328"/>
              <a:gd name="connsiteY366" fmla="*/ 219127 h 461130"/>
              <a:gd name="connsiteX367" fmla="*/ 12322794 w 17101328"/>
              <a:gd name="connsiteY367" fmla="*/ 0 h 461130"/>
              <a:gd name="connsiteX368" fmla="*/ 12420302 w 17101328"/>
              <a:gd name="connsiteY368" fmla="*/ 219127 h 461130"/>
              <a:gd name="connsiteX369" fmla="*/ 12415674 w 17101328"/>
              <a:gd name="connsiteY369" fmla="*/ 270645 h 461130"/>
              <a:gd name="connsiteX370" fmla="*/ 12422000 w 17101328"/>
              <a:gd name="connsiteY370" fmla="*/ 261060 h 461130"/>
              <a:gd name="connsiteX371" fmla="*/ 12459954 w 17101328"/>
              <a:gd name="connsiteY371" fmla="*/ 243840 h 461130"/>
              <a:gd name="connsiteX372" fmla="*/ 12479606 w 17101328"/>
              <a:gd name="connsiteY372" fmla="*/ 248292 h 461130"/>
              <a:gd name="connsiteX373" fmla="*/ 12496867 w 17101328"/>
              <a:gd name="connsiteY373" fmla="*/ 260334 h 461130"/>
              <a:gd name="connsiteX374" fmla="*/ 12493165 w 17101328"/>
              <a:gd name="connsiteY374" fmla="*/ 219127 h 461130"/>
              <a:gd name="connsiteX375" fmla="*/ 12590673 w 17101328"/>
              <a:gd name="connsiteY375" fmla="*/ 0 h 461130"/>
              <a:gd name="connsiteX376" fmla="*/ 12688181 w 17101328"/>
              <a:gd name="connsiteY376" fmla="*/ 219127 h 461130"/>
              <a:gd name="connsiteX377" fmla="*/ 12683553 w 17101328"/>
              <a:gd name="connsiteY377" fmla="*/ 270645 h 461130"/>
              <a:gd name="connsiteX378" fmla="*/ 12689879 w 17101328"/>
              <a:gd name="connsiteY378" fmla="*/ 261060 h 461130"/>
              <a:gd name="connsiteX379" fmla="*/ 12727833 w 17101328"/>
              <a:gd name="connsiteY379" fmla="*/ 243840 h 461130"/>
              <a:gd name="connsiteX380" fmla="*/ 12747485 w 17101328"/>
              <a:gd name="connsiteY380" fmla="*/ 248292 h 461130"/>
              <a:gd name="connsiteX381" fmla="*/ 12764745 w 17101328"/>
              <a:gd name="connsiteY381" fmla="*/ 260333 h 461130"/>
              <a:gd name="connsiteX382" fmla="*/ 12761043 w 17101328"/>
              <a:gd name="connsiteY382" fmla="*/ 219127 h 461130"/>
              <a:gd name="connsiteX383" fmla="*/ 12858551 w 17101328"/>
              <a:gd name="connsiteY383" fmla="*/ 0 h 461130"/>
              <a:gd name="connsiteX384" fmla="*/ 12956059 w 17101328"/>
              <a:gd name="connsiteY384" fmla="*/ 219127 h 461130"/>
              <a:gd name="connsiteX385" fmla="*/ 12951431 w 17101328"/>
              <a:gd name="connsiteY385" fmla="*/ 270645 h 461130"/>
              <a:gd name="connsiteX386" fmla="*/ 12957757 w 17101328"/>
              <a:gd name="connsiteY386" fmla="*/ 261060 h 461130"/>
              <a:gd name="connsiteX387" fmla="*/ 12995711 w 17101328"/>
              <a:gd name="connsiteY387" fmla="*/ 243840 h 461130"/>
              <a:gd name="connsiteX388" fmla="*/ 13015362 w 17101328"/>
              <a:gd name="connsiteY388" fmla="*/ 248292 h 461130"/>
              <a:gd name="connsiteX389" fmla="*/ 13032623 w 17101328"/>
              <a:gd name="connsiteY389" fmla="*/ 260333 h 461130"/>
              <a:gd name="connsiteX390" fmla="*/ 13028921 w 17101328"/>
              <a:gd name="connsiteY390" fmla="*/ 219127 h 461130"/>
              <a:gd name="connsiteX391" fmla="*/ 13126429 w 17101328"/>
              <a:gd name="connsiteY391" fmla="*/ 0 h 461130"/>
              <a:gd name="connsiteX392" fmla="*/ 13223937 w 17101328"/>
              <a:gd name="connsiteY392" fmla="*/ 219127 h 461130"/>
              <a:gd name="connsiteX393" fmla="*/ 13219309 w 17101328"/>
              <a:gd name="connsiteY393" fmla="*/ 270645 h 461130"/>
              <a:gd name="connsiteX394" fmla="*/ 13225635 w 17101328"/>
              <a:gd name="connsiteY394" fmla="*/ 261060 h 461130"/>
              <a:gd name="connsiteX395" fmla="*/ 13263589 w 17101328"/>
              <a:gd name="connsiteY395" fmla="*/ 243840 h 461130"/>
              <a:gd name="connsiteX396" fmla="*/ 13283240 w 17101328"/>
              <a:gd name="connsiteY396" fmla="*/ 248292 h 461130"/>
              <a:gd name="connsiteX397" fmla="*/ 13300502 w 17101328"/>
              <a:gd name="connsiteY397" fmla="*/ 260334 h 461130"/>
              <a:gd name="connsiteX398" fmla="*/ 13296800 w 17101328"/>
              <a:gd name="connsiteY398" fmla="*/ 219127 h 461130"/>
              <a:gd name="connsiteX399" fmla="*/ 13394308 w 17101328"/>
              <a:gd name="connsiteY399" fmla="*/ 0 h 461130"/>
              <a:gd name="connsiteX400" fmla="*/ 13491816 w 17101328"/>
              <a:gd name="connsiteY400" fmla="*/ 219127 h 461130"/>
              <a:gd name="connsiteX401" fmla="*/ 13487188 w 17101328"/>
              <a:gd name="connsiteY401" fmla="*/ 270645 h 461130"/>
              <a:gd name="connsiteX402" fmla="*/ 13493514 w 17101328"/>
              <a:gd name="connsiteY402" fmla="*/ 261060 h 461130"/>
              <a:gd name="connsiteX403" fmla="*/ 13531468 w 17101328"/>
              <a:gd name="connsiteY403" fmla="*/ 243840 h 461130"/>
              <a:gd name="connsiteX404" fmla="*/ 13551119 w 17101328"/>
              <a:gd name="connsiteY404" fmla="*/ 248292 h 461130"/>
              <a:gd name="connsiteX405" fmla="*/ 13568380 w 17101328"/>
              <a:gd name="connsiteY405" fmla="*/ 260333 h 461130"/>
              <a:gd name="connsiteX406" fmla="*/ 13564678 w 17101328"/>
              <a:gd name="connsiteY406" fmla="*/ 219127 h 461130"/>
              <a:gd name="connsiteX407" fmla="*/ 13662186 w 17101328"/>
              <a:gd name="connsiteY407" fmla="*/ 0 h 461130"/>
              <a:gd name="connsiteX408" fmla="*/ 13759694 w 17101328"/>
              <a:gd name="connsiteY408" fmla="*/ 219127 h 461130"/>
              <a:gd name="connsiteX409" fmla="*/ 13755066 w 17101328"/>
              <a:gd name="connsiteY409" fmla="*/ 270645 h 461130"/>
              <a:gd name="connsiteX410" fmla="*/ 13761392 w 17101328"/>
              <a:gd name="connsiteY410" fmla="*/ 261060 h 461130"/>
              <a:gd name="connsiteX411" fmla="*/ 13799346 w 17101328"/>
              <a:gd name="connsiteY411" fmla="*/ 243840 h 461130"/>
              <a:gd name="connsiteX412" fmla="*/ 13818997 w 17101328"/>
              <a:gd name="connsiteY412" fmla="*/ 248292 h 461130"/>
              <a:gd name="connsiteX413" fmla="*/ 13836258 w 17101328"/>
              <a:gd name="connsiteY413" fmla="*/ 260333 h 461130"/>
              <a:gd name="connsiteX414" fmla="*/ 13832556 w 17101328"/>
              <a:gd name="connsiteY414" fmla="*/ 219127 h 461130"/>
              <a:gd name="connsiteX415" fmla="*/ 13930064 w 17101328"/>
              <a:gd name="connsiteY415" fmla="*/ 0 h 461130"/>
              <a:gd name="connsiteX416" fmla="*/ 14027572 w 17101328"/>
              <a:gd name="connsiteY416" fmla="*/ 219127 h 461130"/>
              <a:gd name="connsiteX417" fmla="*/ 14022944 w 17101328"/>
              <a:gd name="connsiteY417" fmla="*/ 270645 h 461130"/>
              <a:gd name="connsiteX418" fmla="*/ 14029270 w 17101328"/>
              <a:gd name="connsiteY418" fmla="*/ 261060 h 461130"/>
              <a:gd name="connsiteX419" fmla="*/ 14067224 w 17101328"/>
              <a:gd name="connsiteY419" fmla="*/ 243840 h 461130"/>
              <a:gd name="connsiteX420" fmla="*/ 14086875 w 17101328"/>
              <a:gd name="connsiteY420" fmla="*/ 248292 h 461130"/>
              <a:gd name="connsiteX421" fmla="*/ 14104137 w 17101328"/>
              <a:gd name="connsiteY421" fmla="*/ 260334 h 461130"/>
              <a:gd name="connsiteX422" fmla="*/ 14100435 w 17101328"/>
              <a:gd name="connsiteY422" fmla="*/ 219127 h 461130"/>
              <a:gd name="connsiteX423" fmla="*/ 14197943 w 17101328"/>
              <a:gd name="connsiteY423" fmla="*/ 0 h 461130"/>
              <a:gd name="connsiteX424" fmla="*/ 14295451 w 17101328"/>
              <a:gd name="connsiteY424" fmla="*/ 219127 h 461130"/>
              <a:gd name="connsiteX425" fmla="*/ 14290823 w 17101328"/>
              <a:gd name="connsiteY425" fmla="*/ 270645 h 461130"/>
              <a:gd name="connsiteX426" fmla="*/ 14297149 w 17101328"/>
              <a:gd name="connsiteY426" fmla="*/ 261060 h 461130"/>
              <a:gd name="connsiteX427" fmla="*/ 14335103 w 17101328"/>
              <a:gd name="connsiteY427" fmla="*/ 243840 h 461130"/>
              <a:gd name="connsiteX428" fmla="*/ 14354754 w 17101328"/>
              <a:gd name="connsiteY428" fmla="*/ 248292 h 461130"/>
              <a:gd name="connsiteX429" fmla="*/ 14372015 w 17101328"/>
              <a:gd name="connsiteY429" fmla="*/ 260333 h 461130"/>
              <a:gd name="connsiteX430" fmla="*/ 14368313 w 17101328"/>
              <a:gd name="connsiteY430" fmla="*/ 219127 h 461130"/>
              <a:gd name="connsiteX431" fmla="*/ 14465821 w 17101328"/>
              <a:gd name="connsiteY431" fmla="*/ 0 h 461130"/>
              <a:gd name="connsiteX432" fmla="*/ 14563329 w 17101328"/>
              <a:gd name="connsiteY432" fmla="*/ 219127 h 461130"/>
              <a:gd name="connsiteX433" fmla="*/ 14558701 w 17101328"/>
              <a:gd name="connsiteY433" fmla="*/ 270645 h 461130"/>
              <a:gd name="connsiteX434" fmla="*/ 14565027 w 17101328"/>
              <a:gd name="connsiteY434" fmla="*/ 261060 h 461130"/>
              <a:gd name="connsiteX435" fmla="*/ 14602981 w 17101328"/>
              <a:gd name="connsiteY435" fmla="*/ 243840 h 461130"/>
              <a:gd name="connsiteX436" fmla="*/ 14622632 w 17101328"/>
              <a:gd name="connsiteY436" fmla="*/ 248292 h 461130"/>
              <a:gd name="connsiteX437" fmla="*/ 14639893 w 17101328"/>
              <a:gd name="connsiteY437" fmla="*/ 260333 h 461130"/>
              <a:gd name="connsiteX438" fmla="*/ 14636191 w 17101328"/>
              <a:gd name="connsiteY438" fmla="*/ 219127 h 461130"/>
              <a:gd name="connsiteX439" fmla="*/ 14733699 w 17101328"/>
              <a:gd name="connsiteY439" fmla="*/ 0 h 461130"/>
              <a:gd name="connsiteX440" fmla="*/ 14831207 w 17101328"/>
              <a:gd name="connsiteY440" fmla="*/ 219127 h 461130"/>
              <a:gd name="connsiteX441" fmla="*/ 14826579 w 17101328"/>
              <a:gd name="connsiteY441" fmla="*/ 270645 h 461130"/>
              <a:gd name="connsiteX442" fmla="*/ 14832905 w 17101328"/>
              <a:gd name="connsiteY442" fmla="*/ 261060 h 461130"/>
              <a:gd name="connsiteX443" fmla="*/ 14870859 w 17101328"/>
              <a:gd name="connsiteY443" fmla="*/ 243840 h 461130"/>
              <a:gd name="connsiteX444" fmla="*/ 14890510 w 17101328"/>
              <a:gd name="connsiteY444" fmla="*/ 248292 h 461130"/>
              <a:gd name="connsiteX445" fmla="*/ 14907772 w 17101328"/>
              <a:gd name="connsiteY445" fmla="*/ 260334 h 461130"/>
              <a:gd name="connsiteX446" fmla="*/ 14904070 w 17101328"/>
              <a:gd name="connsiteY446" fmla="*/ 219127 h 461130"/>
              <a:gd name="connsiteX447" fmla="*/ 15001578 w 17101328"/>
              <a:gd name="connsiteY447" fmla="*/ 0 h 461130"/>
              <a:gd name="connsiteX448" fmla="*/ 15099086 w 17101328"/>
              <a:gd name="connsiteY448" fmla="*/ 219127 h 461130"/>
              <a:gd name="connsiteX449" fmla="*/ 15094458 w 17101328"/>
              <a:gd name="connsiteY449" fmla="*/ 270645 h 461130"/>
              <a:gd name="connsiteX450" fmla="*/ 15100784 w 17101328"/>
              <a:gd name="connsiteY450" fmla="*/ 261060 h 461130"/>
              <a:gd name="connsiteX451" fmla="*/ 15138738 w 17101328"/>
              <a:gd name="connsiteY451" fmla="*/ 243840 h 461130"/>
              <a:gd name="connsiteX452" fmla="*/ 15158389 w 17101328"/>
              <a:gd name="connsiteY452" fmla="*/ 248292 h 461130"/>
              <a:gd name="connsiteX453" fmla="*/ 15175650 w 17101328"/>
              <a:gd name="connsiteY453" fmla="*/ 260333 h 461130"/>
              <a:gd name="connsiteX454" fmla="*/ 15171948 w 17101328"/>
              <a:gd name="connsiteY454" fmla="*/ 219127 h 461130"/>
              <a:gd name="connsiteX455" fmla="*/ 15269456 w 17101328"/>
              <a:gd name="connsiteY455" fmla="*/ 0 h 461130"/>
              <a:gd name="connsiteX456" fmla="*/ 15366964 w 17101328"/>
              <a:gd name="connsiteY456" fmla="*/ 219127 h 461130"/>
              <a:gd name="connsiteX457" fmla="*/ 15362336 w 17101328"/>
              <a:gd name="connsiteY457" fmla="*/ 270645 h 461130"/>
              <a:gd name="connsiteX458" fmla="*/ 15368662 w 17101328"/>
              <a:gd name="connsiteY458" fmla="*/ 261060 h 461130"/>
              <a:gd name="connsiteX459" fmla="*/ 15406616 w 17101328"/>
              <a:gd name="connsiteY459" fmla="*/ 243840 h 461130"/>
              <a:gd name="connsiteX460" fmla="*/ 15426267 w 17101328"/>
              <a:gd name="connsiteY460" fmla="*/ 248292 h 461130"/>
              <a:gd name="connsiteX461" fmla="*/ 15443528 w 17101328"/>
              <a:gd name="connsiteY461" fmla="*/ 260333 h 461130"/>
              <a:gd name="connsiteX462" fmla="*/ 15439826 w 17101328"/>
              <a:gd name="connsiteY462" fmla="*/ 219127 h 461130"/>
              <a:gd name="connsiteX463" fmla="*/ 15537334 w 17101328"/>
              <a:gd name="connsiteY463" fmla="*/ 0 h 461130"/>
              <a:gd name="connsiteX464" fmla="*/ 15634842 w 17101328"/>
              <a:gd name="connsiteY464" fmla="*/ 219127 h 461130"/>
              <a:gd name="connsiteX465" fmla="*/ 15630214 w 17101328"/>
              <a:gd name="connsiteY465" fmla="*/ 270645 h 461130"/>
              <a:gd name="connsiteX466" fmla="*/ 15636540 w 17101328"/>
              <a:gd name="connsiteY466" fmla="*/ 261060 h 461130"/>
              <a:gd name="connsiteX467" fmla="*/ 15674494 w 17101328"/>
              <a:gd name="connsiteY467" fmla="*/ 243840 h 461130"/>
              <a:gd name="connsiteX468" fmla="*/ 15694145 w 17101328"/>
              <a:gd name="connsiteY468" fmla="*/ 248292 h 461130"/>
              <a:gd name="connsiteX469" fmla="*/ 15711407 w 17101328"/>
              <a:gd name="connsiteY469" fmla="*/ 260334 h 461130"/>
              <a:gd name="connsiteX470" fmla="*/ 15707705 w 17101328"/>
              <a:gd name="connsiteY470" fmla="*/ 219127 h 461130"/>
              <a:gd name="connsiteX471" fmla="*/ 15805213 w 17101328"/>
              <a:gd name="connsiteY471" fmla="*/ 0 h 461130"/>
              <a:gd name="connsiteX472" fmla="*/ 15902721 w 17101328"/>
              <a:gd name="connsiteY472" fmla="*/ 219127 h 461130"/>
              <a:gd name="connsiteX473" fmla="*/ 15898093 w 17101328"/>
              <a:gd name="connsiteY473" fmla="*/ 270645 h 461130"/>
              <a:gd name="connsiteX474" fmla="*/ 15904419 w 17101328"/>
              <a:gd name="connsiteY474" fmla="*/ 261060 h 461130"/>
              <a:gd name="connsiteX475" fmla="*/ 15942373 w 17101328"/>
              <a:gd name="connsiteY475" fmla="*/ 243840 h 461130"/>
              <a:gd name="connsiteX476" fmla="*/ 15962024 w 17101328"/>
              <a:gd name="connsiteY476" fmla="*/ 248292 h 461130"/>
              <a:gd name="connsiteX477" fmla="*/ 15979286 w 17101328"/>
              <a:gd name="connsiteY477" fmla="*/ 260333 h 461130"/>
              <a:gd name="connsiteX478" fmla="*/ 15975582 w 17101328"/>
              <a:gd name="connsiteY478" fmla="*/ 219127 h 461130"/>
              <a:gd name="connsiteX479" fmla="*/ 16073090 w 17101328"/>
              <a:gd name="connsiteY479" fmla="*/ 0 h 461130"/>
              <a:gd name="connsiteX480" fmla="*/ 16170598 w 17101328"/>
              <a:gd name="connsiteY480" fmla="*/ 219127 h 461130"/>
              <a:gd name="connsiteX481" fmla="*/ 16165970 w 17101328"/>
              <a:gd name="connsiteY481" fmla="*/ 270645 h 461130"/>
              <a:gd name="connsiteX482" fmla="*/ 16172298 w 17101328"/>
              <a:gd name="connsiteY482" fmla="*/ 261060 h 461130"/>
              <a:gd name="connsiteX483" fmla="*/ 16210250 w 17101328"/>
              <a:gd name="connsiteY483" fmla="*/ 243840 h 461130"/>
              <a:gd name="connsiteX484" fmla="*/ 16229902 w 17101328"/>
              <a:gd name="connsiteY484" fmla="*/ 248292 h 461130"/>
              <a:gd name="connsiteX485" fmla="*/ 16247162 w 17101328"/>
              <a:gd name="connsiteY485" fmla="*/ 260333 h 461130"/>
              <a:gd name="connsiteX486" fmla="*/ 16243462 w 17101328"/>
              <a:gd name="connsiteY486" fmla="*/ 219127 h 461130"/>
              <a:gd name="connsiteX487" fmla="*/ 16340970 w 17101328"/>
              <a:gd name="connsiteY487" fmla="*/ 0 h 461130"/>
              <a:gd name="connsiteX488" fmla="*/ 16438478 w 17101328"/>
              <a:gd name="connsiteY488" fmla="*/ 219127 h 461130"/>
              <a:gd name="connsiteX489" fmla="*/ 16433850 w 17101328"/>
              <a:gd name="connsiteY489" fmla="*/ 270645 h 461130"/>
              <a:gd name="connsiteX490" fmla="*/ 16440174 w 17101328"/>
              <a:gd name="connsiteY490" fmla="*/ 261060 h 461130"/>
              <a:gd name="connsiteX491" fmla="*/ 16478130 w 17101328"/>
              <a:gd name="connsiteY491" fmla="*/ 243840 h 461130"/>
              <a:gd name="connsiteX492" fmla="*/ 16497780 w 17101328"/>
              <a:gd name="connsiteY492" fmla="*/ 248292 h 461130"/>
              <a:gd name="connsiteX493" fmla="*/ 16515042 w 17101328"/>
              <a:gd name="connsiteY493" fmla="*/ 260334 h 461130"/>
              <a:gd name="connsiteX494" fmla="*/ 16511340 w 17101328"/>
              <a:gd name="connsiteY494" fmla="*/ 219127 h 461130"/>
              <a:gd name="connsiteX495" fmla="*/ 16608848 w 17101328"/>
              <a:gd name="connsiteY495" fmla="*/ 0 h 461130"/>
              <a:gd name="connsiteX496" fmla="*/ 16706356 w 17101328"/>
              <a:gd name="connsiteY496" fmla="*/ 219127 h 461130"/>
              <a:gd name="connsiteX497" fmla="*/ 16701728 w 17101328"/>
              <a:gd name="connsiteY497" fmla="*/ 270645 h 461130"/>
              <a:gd name="connsiteX498" fmla="*/ 16708054 w 17101328"/>
              <a:gd name="connsiteY498" fmla="*/ 261060 h 461130"/>
              <a:gd name="connsiteX499" fmla="*/ 16746008 w 17101328"/>
              <a:gd name="connsiteY499" fmla="*/ 243840 h 461130"/>
              <a:gd name="connsiteX500" fmla="*/ 16765658 w 17101328"/>
              <a:gd name="connsiteY500" fmla="*/ 248292 h 461130"/>
              <a:gd name="connsiteX501" fmla="*/ 16782910 w 17101328"/>
              <a:gd name="connsiteY501" fmla="*/ 260327 h 461130"/>
              <a:gd name="connsiteX502" fmla="*/ 16779210 w 17101328"/>
              <a:gd name="connsiteY502" fmla="*/ 219127 h 461130"/>
              <a:gd name="connsiteX503" fmla="*/ 16876718 w 17101328"/>
              <a:gd name="connsiteY503" fmla="*/ 0 h 461130"/>
              <a:gd name="connsiteX504" fmla="*/ 16974226 w 17101328"/>
              <a:gd name="connsiteY504" fmla="*/ 219127 h 461130"/>
              <a:gd name="connsiteX505" fmla="*/ 16969598 w 17101328"/>
              <a:gd name="connsiteY505" fmla="*/ 270645 h 461130"/>
              <a:gd name="connsiteX506" fmla="*/ 16975922 w 17101328"/>
              <a:gd name="connsiteY506" fmla="*/ 261060 h 461130"/>
              <a:gd name="connsiteX507" fmla="*/ 17013878 w 17101328"/>
              <a:gd name="connsiteY507" fmla="*/ 243840 h 461130"/>
              <a:gd name="connsiteX508" fmla="*/ 17082826 w 17101328"/>
              <a:gd name="connsiteY508" fmla="*/ 308021 h 461130"/>
              <a:gd name="connsiteX509" fmla="*/ 17101328 w 17101328"/>
              <a:gd name="connsiteY509" fmla="*/ 369690 h 461130"/>
              <a:gd name="connsiteX510" fmla="*/ 21177 w 17101328"/>
              <a:gd name="connsiteY510" fmla="*/ 461130 h 461130"/>
              <a:gd name="connsiteX0" fmla="*/ 71703 w 17080151"/>
              <a:gd name="connsiteY0" fmla="*/ 270645 h 461130"/>
              <a:gd name="connsiteX1" fmla="*/ 78029 w 17080151"/>
              <a:gd name="connsiteY1" fmla="*/ 261060 h 461130"/>
              <a:gd name="connsiteX2" fmla="*/ 115983 w 17080151"/>
              <a:gd name="connsiteY2" fmla="*/ 243840 h 461130"/>
              <a:gd name="connsiteX3" fmla="*/ 135634 w 17080151"/>
              <a:gd name="connsiteY3" fmla="*/ 248292 h 461130"/>
              <a:gd name="connsiteX4" fmla="*/ 152895 w 17080151"/>
              <a:gd name="connsiteY4" fmla="*/ 260333 h 461130"/>
              <a:gd name="connsiteX5" fmla="*/ 149193 w 17080151"/>
              <a:gd name="connsiteY5" fmla="*/ 219127 h 461130"/>
              <a:gd name="connsiteX6" fmla="*/ 246701 w 17080151"/>
              <a:gd name="connsiteY6" fmla="*/ 0 h 461130"/>
              <a:gd name="connsiteX7" fmla="*/ 344209 w 17080151"/>
              <a:gd name="connsiteY7" fmla="*/ 219127 h 461130"/>
              <a:gd name="connsiteX8" fmla="*/ 339581 w 17080151"/>
              <a:gd name="connsiteY8" fmla="*/ 270645 h 461130"/>
              <a:gd name="connsiteX9" fmla="*/ 345907 w 17080151"/>
              <a:gd name="connsiteY9" fmla="*/ 261060 h 461130"/>
              <a:gd name="connsiteX10" fmla="*/ 383861 w 17080151"/>
              <a:gd name="connsiteY10" fmla="*/ 243840 h 461130"/>
              <a:gd name="connsiteX11" fmla="*/ 403512 w 17080151"/>
              <a:gd name="connsiteY11" fmla="*/ 248292 h 461130"/>
              <a:gd name="connsiteX12" fmla="*/ 420774 w 17080151"/>
              <a:gd name="connsiteY12" fmla="*/ 260334 h 461130"/>
              <a:gd name="connsiteX13" fmla="*/ 417072 w 17080151"/>
              <a:gd name="connsiteY13" fmla="*/ 219127 h 461130"/>
              <a:gd name="connsiteX14" fmla="*/ 514580 w 17080151"/>
              <a:gd name="connsiteY14" fmla="*/ 0 h 461130"/>
              <a:gd name="connsiteX15" fmla="*/ 612088 w 17080151"/>
              <a:gd name="connsiteY15" fmla="*/ 219127 h 461130"/>
              <a:gd name="connsiteX16" fmla="*/ 607460 w 17080151"/>
              <a:gd name="connsiteY16" fmla="*/ 270645 h 461130"/>
              <a:gd name="connsiteX17" fmla="*/ 613786 w 17080151"/>
              <a:gd name="connsiteY17" fmla="*/ 261060 h 461130"/>
              <a:gd name="connsiteX18" fmla="*/ 651740 w 17080151"/>
              <a:gd name="connsiteY18" fmla="*/ 243840 h 461130"/>
              <a:gd name="connsiteX19" fmla="*/ 671391 w 17080151"/>
              <a:gd name="connsiteY19" fmla="*/ 248292 h 461130"/>
              <a:gd name="connsiteX20" fmla="*/ 688652 w 17080151"/>
              <a:gd name="connsiteY20" fmla="*/ 260333 h 461130"/>
              <a:gd name="connsiteX21" fmla="*/ 684950 w 17080151"/>
              <a:gd name="connsiteY21" fmla="*/ 219127 h 461130"/>
              <a:gd name="connsiteX22" fmla="*/ 782458 w 17080151"/>
              <a:gd name="connsiteY22" fmla="*/ 0 h 461130"/>
              <a:gd name="connsiteX23" fmla="*/ 879966 w 17080151"/>
              <a:gd name="connsiteY23" fmla="*/ 219127 h 461130"/>
              <a:gd name="connsiteX24" fmla="*/ 875338 w 17080151"/>
              <a:gd name="connsiteY24" fmla="*/ 270645 h 461130"/>
              <a:gd name="connsiteX25" fmla="*/ 881664 w 17080151"/>
              <a:gd name="connsiteY25" fmla="*/ 261060 h 461130"/>
              <a:gd name="connsiteX26" fmla="*/ 919618 w 17080151"/>
              <a:gd name="connsiteY26" fmla="*/ 243840 h 461130"/>
              <a:gd name="connsiteX27" fmla="*/ 939269 w 17080151"/>
              <a:gd name="connsiteY27" fmla="*/ 248292 h 461130"/>
              <a:gd name="connsiteX28" fmla="*/ 956530 w 17080151"/>
              <a:gd name="connsiteY28" fmla="*/ 260333 h 461130"/>
              <a:gd name="connsiteX29" fmla="*/ 952828 w 17080151"/>
              <a:gd name="connsiteY29" fmla="*/ 219127 h 461130"/>
              <a:gd name="connsiteX30" fmla="*/ 1050336 w 17080151"/>
              <a:gd name="connsiteY30" fmla="*/ 0 h 461130"/>
              <a:gd name="connsiteX31" fmla="*/ 1147844 w 17080151"/>
              <a:gd name="connsiteY31" fmla="*/ 219127 h 461130"/>
              <a:gd name="connsiteX32" fmla="*/ 1143216 w 17080151"/>
              <a:gd name="connsiteY32" fmla="*/ 270645 h 461130"/>
              <a:gd name="connsiteX33" fmla="*/ 1149542 w 17080151"/>
              <a:gd name="connsiteY33" fmla="*/ 261060 h 461130"/>
              <a:gd name="connsiteX34" fmla="*/ 1187496 w 17080151"/>
              <a:gd name="connsiteY34" fmla="*/ 243840 h 461130"/>
              <a:gd name="connsiteX35" fmla="*/ 1207147 w 17080151"/>
              <a:gd name="connsiteY35" fmla="*/ 248292 h 461130"/>
              <a:gd name="connsiteX36" fmla="*/ 1224409 w 17080151"/>
              <a:gd name="connsiteY36" fmla="*/ 260334 h 461130"/>
              <a:gd name="connsiteX37" fmla="*/ 1220707 w 17080151"/>
              <a:gd name="connsiteY37" fmla="*/ 219127 h 461130"/>
              <a:gd name="connsiteX38" fmla="*/ 1318215 w 17080151"/>
              <a:gd name="connsiteY38" fmla="*/ 0 h 461130"/>
              <a:gd name="connsiteX39" fmla="*/ 1415722 w 17080151"/>
              <a:gd name="connsiteY39" fmla="*/ 219127 h 461130"/>
              <a:gd name="connsiteX40" fmla="*/ 1411094 w 17080151"/>
              <a:gd name="connsiteY40" fmla="*/ 270645 h 461130"/>
              <a:gd name="connsiteX41" fmla="*/ 1417420 w 17080151"/>
              <a:gd name="connsiteY41" fmla="*/ 261060 h 461130"/>
              <a:gd name="connsiteX42" fmla="*/ 1455374 w 17080151"/>
              <a:gd name="connsiteY42" fmla="*/ 243840 h 461130"/>
              <a:gd name="connsiteX43" fmla="*/ 1475025 w 17080151"/>
              <a:gd name="connsiteY43" fmla="*/ 248292 h 461130"/>
              <a:gd name="connsiteX44" fmla="*/ 1492287 w 17080151"/>
              <a:gd name="connsiteY44" fmla="*/ 260333 h 461130"/>
              <a:gd name="connsiteX45" fmla="*/ 1488584 w 17080151"/>
              <a:gd name="connsiteY45" fmla="*/ 219127 h 461130"/>
              <a:gd name="connsiteX46" fmla="*/ 1586091 w 17080151"/>
              <a:gd name="connsiteY46" fmla="*/ 0 h 461130"/>
              <a:gd name="connsiteX47" fmla="*/ 1683600 w 17080151"/>
              <a:gd name="connsiteY47" fmla="*/ 219127 h 461130"/>
              <a:gd name="connsiteX48" fmla="*/ 1678973 w 17080151"/>
              <a:gd name="connsiteY48" fmla="*/ 270644 h 461130"/>
              <a:gd name="connsiteX49" fmla="*/ 1685297 w 17080151"/>
              <a:gd name="connsiteY49" fmla="*/ 261060 h 461130"/>
              <a:gd name="connsiteX50" fmla="*/ 1723251 w 17080151"/>
              <a:gd name="connsiteY50" fmla="*/ 243840 h 461130"/>
              <a:gd name="connsiteX51" fmla="*/ 1742903 w 17080151"/>
              <a:gd name="connsiteY51" fmla="*/ 248292 h 461130"/>
              <a:gd name="connsiteX52" fmla="*/ 1760164 w 17080151"/>
              <a:gd name="connsiteY52" fmla="*/ 260333 h 461130"/>
              <a:gd name="connsiteX53" fmla="*/ 1756463 w 17080151"/>
              <a:gd name="connsiteY53" fmla="*/ 219127 h 461130"/>
              <a:gd name="connsiteX54" fmla="*/ 1853971 w 17080151"/>
              <a:gd name="connsiteY54" fmla="*/ 0 h 461130"/>
              <a:gd name="connsiteX55" fmla="*/ 1951478 w 17080151"/>
              <a:gd name="connsiteY55" fmla="*/ 219127 h 461130"/>
              <a:gd name="connsiteX56" fmla="*/ 1946850 w 17080151"/>
              <a:gd name="connsiteY56" fmla="*/ 270645 h 461130"/>
              <a:gd name="connsiteX57" fmla="*/ 1953176 w 17080151"/>
              <a:gd name="connsiteY57" fmla="*/ 261060 h 461130"/>
              <a:gd name="connsiteX58" fmla="*/ 1991130 w 17080151"/>
              <a:gd name="connsiteY58" fmla="*/ 243840 h 461130"/>
              <a:gd name="connsiteX59" fmla="*/ 2010781 w 17080151"/>
              <a:gd name="connsiteY59" fmla="*/ 248292 h 461130"/>
              <a:gd name="connsiteX60" fmla="*/ 2028044 w 17080151"/>
              <a:gd name="connsiteY60" fmla="*/ 260334 h 461130"/>
              <a:gd name="connsiteX61" fmla="*/ 2024341 w 17080151"/>
              <a:gd name="connsiteY61" fmla="*/ 219127 h 461130"/>
              <a:gd name="connsiteX62" fmla="*/ 2121849 w 17080151"/>
              <a:gd name="connsiteY62" fmla="*/ 0 h 461130"/>
              <a:gd name="connsiteX63" fmla="*/ 2219356 w 17080151"/>
              <a:gd name="connsiteY63" fmla="*/ 219127 h 461130"/>
              <a:gd name="connsiteX64" fmla="*/ 2214729 w 17080151"/>
              <a:gd name="connsiteY64" fmla="*/ 270646 h 461130"/>
              <a:gd name="connsiteX65" fmla="*/ 2221056 w 17080151"/>
              <a:gd name="connsiteY65" fmla="*/ 261060 h 461130"/>
              <a:gd name="connsiteX66" fmla="*/ 2259009 w 17080151"/>
              <a:gd name="connsiteY66" fmla="*/ 243840 h 461130"/>
              <a:gd name="connsiteX67" fmla="*/ 2278661 w 17080151"/>
              <a:gd name="connsiteY67" fmla="*/ 248292 h 461130"/>
              <a:gd name="connsiteX68" fmla="*/ 2295921 w 17080151"/>
              <a:gd name="connsiteY68" fmla="*/ 260333 h 461130"/>
              <a:gd name="connsiteX69" fmla="*/ 2292220 w 17080151"/>
              <a:gd name="connsiteY69" fmla="*/ 219127 h 461130"/>
              <a:gd name="connsiteX70" fmla="*/ 2389728 w 17080151"/>
              <a:gd name="connsiteY70" fmla="*/ 0 h 461130"/>
              <a:gd name="connsiteX71" fmla="*/ 2487236 w 17080151"/>
              <a:gd name="connsiteY71" fmla="*/ 219127 h 461130"/>
              <a:gd name="connsiteX72" fmla="*/ 2482608 w 17080151"/>
              <a:gd name="connsiteY72" fmla="*/ 270643 h 461130"/>
              <a:gd name="connsiteX73" fmla="*/ 2488933 w 17080151"/>
              <a:gd name="connsiteY73" fmla="*/ 261060 h 461130"/>
              <a:gd name="connsiteX74" fmla="*/ 2526887 w 17080151"/>
              <a:gd name="connsiteY74" fmla="*/ 243840 h 461130"/>
              <a:gd name="connsiteX75" fmla="*/ 2546538 w 17080151"/>
              <a:gd name="connsiteY75" fmla="*/ 248292 h 461130"/>
              <a:gd name="connsiteX76" fmla="*/ 2563799 w 17080151"/>
              <a:gd name="connsiteY76" fmla="*/ 260333 h 461130"/>
              <a:gd name="connsiteX77" fmla="*/ 2560097 w 17080151"/>
              <a:gd name="connsiteY77" fmla="*/ 219127 h 461130"/>
              <a:gd name="connsiteX78" fmla="*/ 2657607 w 17080151"/>
              <a:gd name="connsiteY78" fmla="*/ 0 h 461130"/>
              <a:gd name="connsiteX79" fmla="*/ 2755113 w 17080151"/>
              <a:gd name="connsiteY79" fmla="*/ 219127 h 461130"/>
              <a:gd name="connsiteX80" fmla="*/ 2750486 w 17080151"/>
              <a:gd name="connsiteY80" fmla="*/ 270646 h 461130"/>
              <a:gd name="connsiteX81" fmla="*/ 2756811 w 17080151"/>
              <a:gd name="connsiteY81" fmla="*/ 261060 h 461130"/>
              <a:gd name="connsiteX82" fmla="*/ 2794766 w 17080151"/>
              <a:gd name="connsiteY82" fmla="*/ 243840 h 461130"/>
              <a:gd name="connsiteX83" fmla="*/ 2814418 w 17080151"/>
              <a:gd name="connsiteY83" fmla="*/ 248292 h 461130"/>
              <a:gd name="connsiteX84" fmla="*/ 2831678 w 17080151"/>
              <a:gd name="connsiteY84" fmla="*/ 260334 h 461130"/>
              <a:gd name="connsiteX85" fmla="*/ 2827977 w 17080151"/>
              <a:gd name="connsiteY85" fmla="*/ 219127 h 461130"/>
              <a:gd name="connsiteX86" fmla="*/ 2925484 w 17080151"/>
              <a:gd name="connsiteY86" fmla="*/ 0 h 461130"/>
              <a:gd name="connsiteX87" fmla="*/ 3022992 w 17080151"/>
              <a:gd name="connsiteY87" fmla="*/ 219127 h 461130"/>
              <a:gd name="connsiteX88" fmla="*/ 3018364 w 17080151"/>
              <a:gd name="connsiteY88" fmla="*/ 270645 h 461130"/>
              <a:gd name="connsiteX89" fmla="*/ 3024690 w 17080151"/>
              <a:gd name="connsiteY89" fmla="*/ 261060 h 461130"/>
              <a:gd name="connsiteX90" fmla="*/ 3062644 w 17080151"/>
              <a:gd name="connsiteY90" fmla="*/ 243840 h 461130"/>
              <a:gd name="connsiteX91" fmla="*/ 3082295 w 17080151"/>
              <a:gd name="connsiteY91" fmla="*/ 248292 h 461130"/>
              <a:gd name="connsiteX92" fmla="*/ 3099556 w 17080151"/>
              <a:gd name="connsiteY92" fmla="*/ 260333 h 461130"/>
              <a:gd name="connsiteX93" fmla="*/ 3095854 w 17080151"/>
              <a:gd name="connsiteY93" fmla="*/ 219127 h 461130"/>
              <a:gd name="connsiteX94" fmla="*/ 3193362 w 17080151"/>
              <a:gd name="connsiteY94" fmla="*/ 0 h 461130"/>
              <a:gd name="connsiteX95" fmla="*/ 3290870 w 17080151"/>
              <a:gd name="connsiteY95" fmla="*/ 219127 h 461130"/>
              <a:gd name="connsiteX96" fmla="*/ 3286243 w 17080151"/>
              <a:gd name="connsiteY96" fmla="*/ 270645 h 461130"/>
              <a:gd name="connsiteX97" fmla="*/ 3292568 w 17080151"/>
              <a:gd name="connsiteY97" fmla="*/ 261060 h 461130"/>
              <a:gd name="connsiteX98" fmla="*/ 3330522 w 17080151"/>
              <a:gd name="connsiteY98" fmla="*/ 243840 h 461130"/>
              <a:gd name="connsiteX99" fmla="*/ 3350173 w 17080151"/>
              <a:gd name="connsiteY99" fmla="*/ 248292 h 461130"/>
              <a:gd name="connsiteX100" fmla="*/ 3367433 w 17080151"/>
              <a:gd name="connsiteY100" fmla="*/ 260332 h 461130"/>
              <a:gd name="connsiteX101" fmla="*/ 3363733 w 17080151"/>
              <a:gd name="connsiteY101" fmla="*/ 219127 h 461130"/>
              <a:gd name="connsiteX102" fmla="*/ 3461241 w 17080151"/>
              <a:gd name="connsiteY102" fmla="*/ 0 h 461130"/>
              <a:gd name="connsiteX103" fmla="*/ 3558748 w 17080151"/>
              <a:gd name="connsiteY103" fmla="*/ 219127 h 461130"/>
              <a:gd name="connsiteX104" fmla="*/ 3554120 w 17080151"/>
              <a:gd name="connsiteY104" fmla="*/ 270645 h 461130"/>
              <a:gd name="connsiteX105" fmla="*/ 3560447 w 17080151"/>
              <a:gd name="connsiteY105" fmla="*/ 261060 h 461130"/>
              <a:gd name="connsiteX106" fmla="*/ 3598400 w 17080151"/>
              <a:gd name="connsiteY106" fmla="*/ 243840 h 461130"/>
              <a:gd name="connsiteX107" fmla="*/ 3618053 w 17080151"/>
              <a:gd name="connsiteY107" fmla="*/ 248292 h 461130"/>
              <a:gd name="connsiteX108" fmla="*/ 3635312 w 17080151"/>
              <a:gd name="connsiteY108" fmla="*/ 260333 h 461130"/>
              <a:gd name="connsiteX109" fmla="*/ 3631609 w 17080151"/>
              <a:gd name="connsiteY109" fmla="*/ 219127 h 461130"/>
              <a:gd name="connsiteX110" fmla="*/ 3729117 w 17080151"/>
              <a:gd name="connsiteY110" fmla="*/ 0 h 461130"/>
              <a:gd name="connsiteX111" fmla="*/ 3826626 w 17080151"/>
              <a:gd name="connsiteY111" fmla="*/ 219127 h 461130"/>
              <a:gd name="connsiteX112" fmla="*/ 3821999 w 17080151"/>
              <a:gd name="connsiteY112" fmla="*/ 270645 h 461130"/>
              <a:gd name="connsiteX113" fmla="*/ 3828323 w 17080151"/>
              <a:gd name="connsiteY113" fmla="*/ 261060 h 461130"/>
              <a:gd name="connsiteX114" fmla="*/ 3866278 w 17080151"/>
              <a:gd name="connsiteY114" fmla="*/ 243840 h 461130"/>
              <a:gd name="connsiteX115" fmla="*/ 3885929 w 17080151"/>
              <a:gd name="connsiteY115" fmla="*/ 248292 h 461130"/>
              <a:gd name="connsiteX116" fmla="*/ 3903190 w 17080151"/>
              <a:gd name="connsiteY116" fmla="*/ 260334 h 461130"/>
              <a:gd name="connsiteX117" fmla="*/ 3899490 w 17080151"/>
              <a:gd name="connsiteY117" fmla="*/ 219127 h 461130"/>
              <a:gd name="connsiteX118" fmla="*/ 3996998 w 17080151"/>
              <a:gd name="connsiteY118" fmla="*/ 0 h 461130"/>
              <a:gd name="connsiteX119" fmla="*/ 4094505 w 17080151"/>
              <a:gd name="connsiteY119" fmla="*/ 219127 h 461130"/>
              <a:gd name="connsiteX120" fmla="*/ 4089877 w 17080151"/>
              <a:gd name="connsiteY120" fmla="*/ 270645 h 461130"/>
              <a:gd name="connsiteX121" fmla="*/ 4096204 w 17080151"/>
              <a:gd name="connsiteY121" fmla="*/ 261060 h 461130"/>
              <a:gd name="connsiteX122" fmla="*/ 4134157 w 17080151"/>
              <a:gd name="connsiteY122" fmla="*/ 243840 h 461130"/>
              <a:gd name="connsiteX123" fmla="*/ 4153810 w 17080151"/>
              <a:gd name="connsiteY123" fmla="*/ 248292 h 461130"/>
              <a:gd name="connsiteX124" fmla="*/ 4171070 w 17080151"/>
              <a:gd name="connsiteY124" fmla="*/ 260333 h 461130"/>
              <a:gd name="connsiteX125" fmla="*/ 4167366 w 17080151"/>
              <a:gd name="connsiteY125" fmla="*/ 219127 h 461130"/>
              <a:gd name="connsiteX126" fmla="*/ 4264874 w 17080151"/>
              <a:gd name="connsiteY126" fmla="*/ 0 h 461130"/>
              <a:gd name="connsiteX127" fmla="*/ 4362383 w 17080151"/>
              <a:gd name="connsiteY127" fmla="*/ 219127 h 461130"/>
              <a:gd name="connsiteX128" fmla="*/ 4357756 w 17080151"/>
              <a:gd name="connsiteY128" fmla="*/ 270645 h 461130"/>
              <a:gd name="connsiteX129" fmla="*/ 4364080 w 17080151"/>
              <a:gd name="connsiteY129" fmla="*/ 261060 h 461130"/>
              <a:gd name="connsiteX130" fmla="*/ 4402035 w 17080151"/>
              <a:gd name="connsiteY130" fmla="*/ 243840 h 461130"/>
              <a:gd name="connsiteX131" fmla="*/ 4421685 w 17080151"/>
              <a:gd name="connsiteY131" fmla="*/ 248292 h 461130"/>
              <a:gd name="connsiteX132" fmla="*/ 4438947 w 17080151"/>
              <a:gd name="connsiteY132" fmla="*/ 260333 h 461130"/>
              <a:gd name="connsiteX133" fmla="*/ 4435246 w 17080151"/>
              <a:gd name="connsiteY133" fmla="*/ 219127 h 461130"/>
              <a:gd name="connsiteX134" fmla="*/ 4532753 w 17080151"/>
              <a:gd name="connsiteY134" fmla="*/ 0 h 461130"/>
              <a:gd name="connsiteX135" fmla="*/ 4630261 w 17080151"/>
              <a:gd name="connsiteY135" fmla="*/ 219127 h 461130"/>
              <a:gd name="connsiteX136" fmla="*/ 4625634 w 17080151"/>
              <a:gd name="connsiteY136" fmla="*/ 270645 h 461130"/>
              <a:gd name="connsiteX137" fmla="*/ 4631959 w 17080151"/>
              <a:gd name="connsiteY137" fmla="*/ 261060 h 461130"/>
              <a:gd name="connsiteX138" fmla="*/ 4669914 w 17080151"/>
              <a:gd name="connsiteY138" fmla="*/ 243840 h 461130"/>
              <a:gd name="connsiteX139" fmla="*/ 4689564 w 17080151"/>
              <a:gd name="connsiteY139" fmla="*/ 248292 h 461130"/>
              <a:gd name="connsiteX140" fmla="*/ 4706827 w 17080151"/>
              <a:gd name="connsiteY140" fmla="*/ 260334 h 461130"/>
              <a:gd name="connsiteX141" fmla="*/ 4703123 w 17080151"/>
              <a:gd name="connsiteY141" fmla="*/ 219127 h 461130"/>
              <a:gd name="connsiteX142" fmla="*/ 4800631 w 17080151"/>
              <a:gd name="connsiteY142" fmla="*/ 0 h 461130"/>
              <a:gd name="connsiteX143" fmla="*/ 4898140 w 17080151"/>
              <a:gd name="connsiteY143" fmla="*/ 219127 h 461130"/>
              <a:gd name="connsiteX144" fmla="*/ 4893513 w 17080151"/>
              <a:gd name="connsiteY144" fmla="*/ 270645 h 461130"/>
              <a:gd name="connsiteX145" fmla="*/ 4899837 w 17080151"/>
              <a:gd name="connsiteY145" fmla="*/ 261060 h 461130"/>
              <a:gd name="connsiteX146" fmla="*/ 4937792 w 17080151"/>
              <a:gd name="connsiteY146" fmla="*/ 243840 h 461130"/>
              <a:gd name="connsiteX147" fmla="*/ 4957442 w 17080151"/>
              <a:gd name="connsiteY147" fmla="*/ 248292 h 461130"/>
              <a:gd name="connsiteX148" fmla="*/ 4974703 w 17080151"/>
              <a:gd name="connsiteY148" fmla="*/ 260333 h 461130"/>
              <a:gd name="connsiteX149" fmla="*/ 4971003 w 17080151"/>
              <a:gd name="connsiteY149" fmla="*/ 219127 h 461130"/>
              <a:gd name="connsiteX150" fmla="*/ 5068510 w 17080151"/>
              <a:gd name="connsiteY150" fmla="*/ 0 h 461130"/>
              <a:gd name="connsiteX151" fmla="*/ 5166018 w 17080151"/>
              <a:gd name="connsiteY151" fmla="*/ 219127 h 461130"/>
              <a:gd name="connsiteX152" fmla="*/ 5161391 w 17080151"/>
              <a:gd name="connsiteY152" fmla="*/ 270645 h 461130"/>
              <a:gd name="connsiteX153" fmla="*/ 5167716 w 17080151"/>
              <a:gd name="connsiteY153" fmla="*/ 261060 h 461130"/>
              <a:gd name="connsiteX154" fmla="*/ 5205670 w 17080151"/>
              <a:gd name="connsiteY154" fmla="*/ 243840 h 461130"/>
              <a:gd name="connsiteX155" fmla="*/ 5225321 w 17080151"/>
              <a:gd name="connsiteY155" fmla="*/ 248292 h 461130"/>
              <a:gd name="connsiteX156" fmla="*/ 5242582 w 17080151"/>
              <a:gd name="connsiteY156" fmla="*/ 260333 h 461130"/>
              <a:gd name="connsiteX157" fmla="*/ 5238879 w 17080151"/>
              <a:gd name="connsiteY157" fmla="*/ 219127 h 461130"/>
              <a:gd name="connsiteX158" fmla="*/ 5336388 w 17080151"/>
              <a:gd name="connsiteY158" fmla="*/ 0 h 461130"/>
              <a:gd name="connsiteX159" fmla="*/ 5433897 w 17080151"/>
              <a:gd name="connsiteY159" fmla="*/ 219127 h 461130"/>
              <a:gd name="connsiteX160" fmla="*/ 5429267 w 17080151"/>
              <a:gd name="connsiteY160" fmla="*/ 270645 h 461130"/>
              <a:gd name="connsiteX161" fmla="*/ 5435594 w 17080151"/>
              <a:gd name="connsiteY161" fmla="*/ 261060 h 461130"/>
              <a:gd name="connsiteX162" fmla="*/ 5473548 w 17080151"/>
              <a:gd name="connsiteY162" fmla="*/ 243840 h 461130"/>
              <a:gd name="connsiteX163" fmla="*/ 5493199 w 17080151"/>
              <a:gd name="connsiteY163" fmla="*/ 248292 h 461130"/>
              <a:gd name="connsiteX164" fmla="*/ 5510460 w 17080151"/>
              <a:gd name="connsiteY164" fmla="*/ 260334 h 461130"/>
              <a:gd name="connsiteX165" fmla="*/ 5506760 w 17080151"/>
              <a:gd name="connsiteY165" fmla="*/ 219127 h 461130"/>
              <a:gd name="connsiteX166" fmla="*/ 5604267 w 17080151"/>
              <a:gd name="connsiteY166" fmla="*/ 0 h 461130"/>
              <a:gd name="connsiteX167" fmla="*/ 5701775 w 17080151"/>
              <a:gd name="connsiteY167" fmla="*/ 219127 h 461130"/>
              <a:gd name="connsiteX168" fmla="*/ 5697148 w 17080151"/>
              <a:gd name="connsiteY168" fmla="*/ 270645 h 461130"/>
              <a:gd name="connsiteX169" fmla="*/ 5703473 w 17080151"/>
              <a:gd name="connsiteY169" fmla="*/ 261060 h 461130"/>
              <a:gd name="connsiteX170" fmla="*/ 5741427 w 17080151"/>
              <a:gd name="connsiteY170" fmla="*/ 243840 h 461130"/>
              <a:gd name="connsiteX171" fmla="*/ 5761078 w 17080151"/>
              <a:gd name="connsiteY171" fmla="*/ 248292 h 461130"/>
              <a:gd name="connsiteX172" fmla="*/ 5778339 w 17080151"/>
              <a:gd name="connsiteY172" fmla="*/ 260333 h 461130"/>
              <a:gd name="connsiteX173" fmla="*/ 5774636 w 17080151"/>
              <a:gd name="connsiteY173" fmla="*/ 219127 h 461130"/>
              <a:gd name="connsiteX174" fmla="*/ 5872145 w 17080151"/>
              <a:gd name="connsiteY174" fmla="*/ 0 h 461130"/>
              <a:gd name="connsiteX175" fmla="*/ 5969654 w 17080151"/>
              <a:gd name="connsiteY175" fmla="*/ 219127 h 461130"/>
              <a:gd name="connsiteX176" fmla="*/ 5965024 w 17080151"/>
              <a:gd name="connsiteY176" fmla="*/ 270645 h 461130"/>
              <a:gd name="connsiteX177" fmla="*/ 5971351 w 17080151"/>
              <a:gd name="connsiteY177" fmla="*/ 261060 h 461130"/>
              <a:gd name="connsiteX178" fmla="*/ 6009305 w 17080151"/>
              <a:gd name="connsiteY178" fmla="*/ 243840 h 461130"/>
              <a:gd name="connsiteX179" fmla="*/ 6028956 w 17080151"/>
              <a:gd name="connsiteY179" fmla="*/ 248292 h 461130"/>
              <a:gd name="connsiteX180" fmla="*/ 6046217 w 17080151"/>
              <a:gd name="connsiteY180" fmla="*/ 260333 h 461130"/>
              <a:gd name="connsiteX181" fmla="*/ 6042515 w 17080151"/>
              <a:gd name="connsiteY181" fmla="*/ 219127 h 461130"/>
              <a:gd name="connsiteX182" fmla="*/ 6140023 w 17080151"/>
              <a:gd name="connsiteY182" fmla="*/ 0 h 461130"/>
              <a:gd name="connsiteX183" fmla="*/ 6237531 w 17080151"/>
              <a:gd name="connsiteY183" fmla="*/ 219127 h 461130"/>
              <a:gd name="connsiteX184" fmla="*/ 6232903 w 17080151"/>
              <a:gd name="connsiteY184" fmla="*/ 270645 h 461130"/>
              <a:gd name="connsiteX185" fmla="*/ 6239229 w 17080151"/>
              <a:gd name="connsiteY185" fmla="*/ 261060 h 461130"/>
              <a:gd name="connsiteX186" fmla="*/ 6277184 w 17080151"/>
              <a:gd name="connsiteY186" fmla="*/ 243840 h 461130"/>
              <a:gd name="connsiteX187" fmla="*/ 6296834 w 17080151"/>
              <a:gd name="connsiteY187" fmla="*/ 248292 h 461130"/>
              <a:gd name="connsiteX188" fmla="*/ 6314096 w 17080151"/>
              <a:gd name="connsiteY188" fmla="*/ 260334 h 461130"/>
              <a:gd name="connsiteX189" fmla="*/ 6310393 w 17080151"/>
              <a:gd name="connsiteY189" fmla="*/ 219127 h 461130"/>
              <a:gd name="connsiteX190" fmla="*/ 6407902 w 17080151"/>
              <a:gd name="connsiteY190" fmla="*/ 0 h 461130"/>
              <a:gd name="connsiteX191" fmla="*/ 6505411 w 17080151"/>
              <a:gd name="connsiteY191" fmla="*/ 219127 h 461130"/>
              <a:gd name="connsiteX192" fmla="*/ 6500781 w 17080151"/>
              <a:gd name="connsiteY192" fmla="*/ 270645 h 461130"/>
              <a:gd name="connsiteX193" fmla="*/ 6507108 w 17080151"/>
              <a:gd name="connsiteY193" fmla="*/ 261060 h 461130"/>
              <a:gd name="connsiteX194" fmla="*/ 6545062 w 17080151"/>
              <a:gd name="connsiteY194" fmla="*/ 243840 h 461130"/>
              <a:gd name="connsiteX195" fmla="*/ 6564713 w 17080151"/>
              <a:gd name="connsiteY195" fmla="*/ 248292 h 461130"/>
              <a:gd name="connsiteX196" fmla="*/ 6581974 w 17080151"/>
              <a:gd name="connsiteY196" fmla="*/ 260333 h 461130"/>
              <a:gd name="connsiteX197" fmla="*/ 6578272 w 17080151"/>
              <a:gd name="connsiteY197" fmla="*/ 219127 h 461130"/>
              <a:gd name="connsiteX198" fmla="*/ 6675780 w 17080151"/>
              <a:gd name="connsiteY198" fmla="*/ 0 h 461130"/>
              <a:gd name="connsiteX199" fmla="*/ 6773288 w 17080151"/>
              <a:gd name="connsiteY199" fmla="*/ 219127 h 461130"/>
              <a:gd name="connsiteX200" fmla="*/ 6768660 w 17080151"/>
              <a:gd name="connsiteY200" fmla="*/ 270645 h 461130"/>
              <a:gd name="connsiteX201" fmla="*/ 6774986 w 17080151"/>
              <a:gd name="connsiteY201" fmla="*/ 261060 h 461130"/>
              <a:gd name="connsiteX202" fmla="*/ 6812941 w 17080151"/>
              <a:gd name="connsiteY202" fmla="*/ 243840 h 461130"/>
              <a:gd name="connsiteX203" fmla="*/ 6832591 w 17080151"/>
              <a:gd name="connsiteY203" fmla="*/ 248292 h 461130"/>
              <a:gd name="connsiteX204" fmla="*/ 6849852 w 17080151"/>
              <a:gd name="connsiteY204" fmla="*/ 260333 h 461130"/>
              <a:gd name="connsiteX205" fmla="*/ 6846150 w 17080151"/>
              <a:gd name="connsiteY205" fmla="*/ 219127 h 461130"/>
              <a:gd name="connsiteX206" fmla="*/ 6943659 w 17080151"/>
              <a:gd name="connsiteY206" fmla="*/ 0 h 461130"/>
              <a:gd name="connsiteX207" fmla="*/ 7041167 w 17080151"/>
              <a:gd name="connsiteY207" fmla="*/ 219127 h 461130"/>
              <a:gd name="connsiteX208" fmla="*/ 7036538 w 17080151"/>
              <a:gd name="connsiteY208" fmla="*/ 270645 h 461130"/>
              <a:gd name="connsiteX209" fmla="*/ 7042865 w 17080151"/>
              <a:gd name="connsiteY209" fmla="*/ 261060 h 461130"/>
              <a:gd name="connsiteX210" fmla="*/ 7080817 w 17080151"/>
              <a:gd name="connsiteY210" fmla="*/ 243840 h 461130"/>
              <a:gd name="connsiteX211" fmla="*/ 7100470 w 17080151"/>
              <a:gd name="connsiteY211" fmla="*/ 248292 h 461130"/>
              <a:gd name="connsiteX212" fmla="*/ 7117731 w 17080151"/>
              <a:gd name="connsiteY212" fmla="*/ 260334 h 461130"/>
              <a:gd name="connsiteX213" fmla="*/ 7114029 w 17080151"/>
              <a:gd name="connsiteY213" fmla="*/ 219127 h 461130"/>
              <a:gd name="connsiteX214" fmla="*/ 7211537 w 17080151"/>
              <a:gd name="connsiteY214" fmla="*/ 0 h 461130"/>
              <a:gd name="connsiteX215" fmla="*/ 7309045 w 17080151"/>
              <a:gd name="connsiteY215" fmla="*/ 219127 h 461130"/>
              <a:gd name="connsiteX216" fmla="*/ 7304417 w 17080151"/>
              <a:gd name="connsiteY216" fmla="*/ 270645 h 461130"/>
              <a:gd name="connsiteX217" fmla="*/ 7310743 w 17080151"/>
              <a:gd name="connsiteY217" fmla="*/ 261060 h 461130"/>
              <a:gd name="connsiteX218" fmla="*/ 7348698 w 17080151"/>
              <a:gd name="connsiteY218" fmla="*/ 243840 h 461130"/>
              <a:gd name="connsiteX219" fmla="*/ 7368348 w 17080151"/>
              <a:gd name="connsiteY219" fmla="*/ 248292 h 461130"/>
              <a:gd name="connsiteX220" fmla="*/ 7385609 w 17080151"/>
              <a:gd name="connsiteY220" fmla="*/ 260333 h 461130"/>
              <a:gd name="connsiteX221" fmla="*/ 7381907 w 17080151"/>
              <a:gd name="connsiteY221" fmla="*/ 219127 h 461130"/>
              <a:gd name="connsiteX222" fmla="*/ 7479416 w 17080151"/>
              <a:gd name="connsiteY222" fmla="*/ 0 h 461130"/>
              <a:gd name="connsiteX223" fmla="*/ 7576922 w 17080151"/>
              <a:gd name="connsiteY223" fmla="*/ 219127 h 461130"/>
              <a:gd name="connsiteX224" fmla="*/ 7572294 w 17080151"/>
              <a:gd name="connsiteY224" fmla="*/ 270645 h 461130"/>
              <a:gd name="connsiteX225" fmla="*/ 7578620 w 17080151"/>
              <a:gd name="connsiteY225" fmla="*/ 261060 h 461130"/>
              <a:gd name="connsiteX226" fmla="*/ 7616574 w 17080151"/>
              <a:gd name="connsiteY226" fmla="*/ 243840 h 461130"/>
              <a:gd name="connsiteX227" fmla="*/ 7636225 w 17080151"/>
              <a:gd name="connsiteY227" fmla="*/ 248292 h 461130"/>
              <a:gd name="connsiteX228" fmla="*/ 7653486 w 17080151"/>
              <a:gd name="connsiteY228" fmla="*/ 260333 h 461130"/>
              <a:gd name="connsiteX229" fmla="*/ 7649784 w 17080151"/>
              <a:gd name="connsiteY229" fmla="*/ 219127 h 461130"/>
              <a:gd name="connsiteX230" fmla="*/ 7747292 w 17080151"/>
              <a:gd name="connsiteY230" fmla="*/ 0 h 461130"/>
              <a:gd name="connsiteX231" fmla="*/ 7844800 w 17080151"/>
              <a:gd name="connsiteY231" fmla="*/ 219127 h 461130"/>
              <a:gd name="connsiteX232" fmla="*/ 7840172 w 17080151"/>
              <a:gd name="connsiteY232" fmla="*/ 270645 h 461130"/>
              <a:gd name="connsiteX233" fmla="*/ 7846497 w 17080151"/>
              <a:gd name="connsiteY233" fmla="*/ 261060 h 461130"/>
              <a:gd name="connsiteX234" fmla="*/ 7884452 w 17080151"/>
              <a:gd name="connsiteY234" fmla="*/ 243840 h 461130"/>
              <a:gd name="connsiteX235" fmla="*/ 7904103 w 17080151"/>
              <a:gd name="connsiteY235" fmla="*/ 248292 h 461130"/>
              <a:gd name="connsiteX236" fmla="*/ 7921365 w 17080151"/>
              <a:gd name="connsiteY236" fmla="*/ 260334 h 461130"/>
              <a:gd name="connsiteX237" fmla="*/ 7917663 w 17080151"/>
              <a:gd name="connsiteY237" fmla="*/ 219127 h 461130"/>
              <a:gd name="connsiteX238" fmla="*/ 8015171 w 17080151"/>
              <a:gd name="connsiteY238" fmla="*/ 0 h 461130"/>
              <a:gd name="connsiteX239" fmla="*/ 8112679 w 17080151"/>
              <a:gd name="connsiteY239" fmla="*/ 219127 h 461130"/>
              <a:gd name="connsiteX240" fmla="*/ 8108051 w 17080151"/>
              <a:gd name="connsiteY240" fmla="*/ 270645 h 461130"/>
              <a:gd name="connsiteX241" fmla="*/ 8114377 w 17080151"/>
              <a:gd name="connsiteY241" fmla="*/ 261060 h 461130"/>
              <a:gd name="connsiteX242" fmla="*/ 8152331 w 17080151"/>
              <a:gd name="connsiteY242" fmla="*/ 243840 h 461130"/>
              <a:gd name="connsiteX243" fmla="*/ 8171982 w 17080151"/>
              <a:gd name="connsiteY243" fmla="*/ 248292 h 461130"/>
              <a:gd name="connsiteX244" fmla="*/ 8189234 w 17080151"/>
              <a:gd name="connsiteY244" fmla="*/ 260327 h 461130"/>
              <a:gd name="connsiteX245" fmla="*/ 8185533 w 17080151"/>
              <a:gd name="connsiteY245" fmla="*/ 219127 h 461130"/>
              <a:gd name="connsiteX246" fmla="*/ 8283041 w 17080151"/>
              <a:gd name="connsiteY246" fmla="*/ 0 h 461130"/>
              <a:gd name="connsiteX247" fmla="*/ 8380549 w 17080151"/>
              <a:gd name="connsiteY247" fmla="*/ 219127 h 461130"/>
              <a:gd name="connsiteX248" fmla="*/ 8375921 w 17080151"/>
              <a:gd name="connsiteY248" fmla="*/ 270645 h 461130"/>
              <a:gd name="connsiteX249" fmla="*/ 8382246 w 17080151"/>
              <a:gd name="connsiteY249" fmla="*/ 261060 h 461130"/>
              <a:gd name="connsiteX250" fmla="*/ 8420201 w 17080151"/>
              <a:gd name="connsiteY250" fmla="*/ 243840 h 461130"/>
              <a:gd name="connsiteX251" fmla="*/ 8439853 w 17080151"/>
              <a:gd name="connsiteY251" fmla="*/ 248292 h 461130"/>
              <a:gd name="connsiteX252" fmla="*/ 8457544 w 17080151"/>
              <a:gd name="connsiteY252" fmla="*/ 260634 h 461130"/>
              <a:gd name="connsiteX253" fmla="*/ 8453815 w 17080151"/>
              <a:gd name="connsiteY253" fmla="*/ 219127 h 461130"/>
              <a:gd name="connsiteX254" fmla="*/ 8551323 w 17080151"/>
              <a:gd name="connsiteY254" fmla="*/ 0 h 461130"/>
              <a:gd name="connsiteX255" fmla="*/ 8648831 w 17080151"/>
              <a:gd name="connsiteY255" fmla="*/ 219127 h 461130"/>
              <a:gd name="connsiteX256" fmla="*/ 8644203 w 17080151"/>
              <a:gd name="connsiteY256" fmla="*/ 270645 h 461130"/>
              <a:gd name="connsiteX257" fmla="*/ 8650529 w 17080151"/>
              <a:gd name="connsiteY257" fmla="*/ 261060 h 461130"/>
              <a:gd name="connsiteX258" fmla="*/ 8688483 w 17080151"/>
              <a:gd name="connsiteY258" fmla="*/ 243840 h 461130"/>
              <a:gd name="connsiteX259" fmla="*/ 8708134 w 17080151"/>
              <a:gd name="connsiteY259" fmla="*/ 248292 h 461130"/>
              <a:gd name="connsiteX260" fmla="*/ 8725395 w 17080151"/>
              <a:gd name="connsiteY260" fmla="*/ 260333 h 461130"/>
              <a:gd name="connsiteX261" fmla="*/ 8721693 w 17080151"/>
              <a:gd name="connsiteY261" fmla="*/ 219127 h 461130"/>
              <a:gd name="connsiteX262" fmla="*/ 8819201 w 17080151"/>
              <a:gd name="connsiteY262" fmla="*/ 0 h 461130"/>
              <a:gd name="connsiteX263" fmla="*/ 8916709 w 17080151"/>
              <a:gd name="connsiteY263" fmla="*/ 219127 h 461130"/>
              <a:gd name="connsiteX264" fmla="*/ 8912081 w 17080151"/>
              <a:gd name="connsiteY264" fmla="*/ 270645 h 461130"/>
              <a:gd name="connsiteX265" fmla="*/ 8918407 w 17080151"/>
              <a:gd name="connsiteY265" fmla="*/ 261060 h 461130"/>
              <a:gd name="connsiteX266" fmla="*/ 8956361 w 17080151"/>
              <a:gd name="connsiteY266" fmla="*/ 243840 h 461130"/>
              <a:gd name="connsiteX267" fmla="*/ 8976012 w 17080151"/>
              <a:gd name="connsiteY267" fmla="*/ 248292 h 461130"/>
              <a:gd name="connsiteX268" fmla="*/ 8993274 w 17080151"/>
              <a:gd name="connsiteY268" fmla="*/ 260334 h 461130"/>
              <a:gd name="connsiteX269" fmla="*/ 8989572 w 17080151"/>
              <a:gd name="connsiteY269" fmla="*/ 219127 h 461130"/>
              <a:gd name="connsiteX270" fmla="*/ 9087080 w 17080151"/>
              <a:gd name="connsiteY270" fmla="*/ 0 h 461130"/>
              <a:gd name="connsiteX271" fmla="*/ 9184588 w 17080151"/>
              <a:gd name="connsiteY271" fmla="*/ 219127 h 461130"/>
              <a:gd name="connsiteX272" fmla="*/ 9179960 w 17080151"/>
              <a:gd name="connsiteY272" fmla="*/ 270645 h 461130"/>
              <a:gd name="connsiteX273" fmla="*/ 9186286 w 17080151"/>
              <a:gd name="connsiteY273" fmla="*/ 261060 h 461130"/>
              <a:gd name="connsiteX274" fmla="*/ 9224240 w 17080151"/>
              <a:gd name="connsiteY274" fmla="*/ 243840 h 461130"/>
              <a:gd name="connsiteX275" fmla="*/ 9243891 w 17080151"/>
              <a:gd name="connsiteY275" fmla="*/ 248292 h 461130"/>
              <a:gd name="connsiteX276" fmla="*/ 9261152 w 17080151"/>
              <a:gd name="connsiteY276" fmla="*/ 260333 h 461130"/>
              <a:gd name="connsiteX277" fmla="*/ 9257450 w 17080151"/>
              <a:gd name="connsiteY277" fmla="*/ 219127 h 461130"/>
              <a:gd name="connsiteX278" fmla="*/ 9354958 w 17080151"/>
              <a:gd name="connsiteY278" fmla="*/ 0 h 461130"/>
              <a:gd name="connsiteX279" fmla="*/ 9452466 w 17080151"/>
              <a:gd name="connsiteY279" fmla="*/ 219127 h 461130"/>
              <a:gd name="connsiteX280" fmla="*/ 9447838 w 17080151"/>
              <a:gd name="connsiteY280" fmla="*/ 270645 h 461130"/>
              <a:gd name="connsiteX281" fmla="*/ 9454164 w 17080151"/>
              <a:gd name="connsiteY281" fmla="*/ 261060 h 461130"/>
              <a:gd name="connsiteX282" fmla="*/ 9492118 w 17080151"/>
              <a:gd name="connsiteY282" fmla="*/ 243840 h 461130"/>
              <a:gd name="connsiteX283" fmla="*/ 9511769 w 17080151"/>
              <a:gd name="connsiteY283" fmla="*/ 248292 h 461130"/>
              <a:gd name="connsiteX284" fmla="*/ 9529030 w 17080151"/>
              <a:gd name="connsiteY284" fmla="*/ 260333 h 461130"/>
              <a:gd name="connsiteX285" fmla="*/ 9525328 w 17080151"/>
              <a:gd name="connsiteY285" fmla="*/ 219127 h 461130"/>
              <a:gd name="connsiteX286" fmla="*/ 9622836 w 17080151"/>
              <a:gd name="connsiteY286" fmla="*/ 0 h 461130"/>
              <a:gd name="connsiteX287" fmla="*/ 9720344 w 17080151"/>
              <a:gd name="connsiteY287" fmla="*/ 219127 h 461130"/>
              <a:gd name="connsiteX288" fmla="*/ 9715716 w 17080151"/>
              <a:gd name="connsiteY288" fmla="*/ 270645 h 461130"/>
              <a:gd name="connsiteX289" fmla="*/ 9722042 w 17080151"/>
              <a:gd name="connsiteY289" fmla="*/ 261060 h 461130"/>
              <a:gd name="connsiteX290" fmla="*/ 9759996 w 17080151"/>
              <a:gd name="connsiteY290" fmla="*/ 243840 h 461130"/>
              <a:gd name="connsiteX291" fmla="*/ 9779647 w 17080151"/>
              <a:gd name="connsiteY291" fmla="*/ 248292 h 461130"/>
              <a:gd name="connsiteX292" fmla="*/ 9796909 w 17080151"/>
              <a:gd name="connsiteY292" fmla="*/ 260334 h 461130"/>
              <a:gd name="connsiteX293" fmla="*/ 9793207 w 17080151"/>
              <a:gd name="connsiteY293" fmla="*/ 219127 h 461130"/>
              <a:gd name="connsiteX294" fmla="*/ 9890714 w 17080151"/>
              <a:gd name="connsiteY294" fmla="*/ 0 h 461130"/>
              <a:gd name="connsiteX295" fmla="*/ 9988222 w 17080151"/>
              <a:gd name="connsiteY295" fmla="*/ 219127 h 461130"/>
              <a:gd name="connsiteX296" fmla="*/ 9983594 w 17080151"/>
              <a:gd name="connsiteY296" fmla="*/ 270645 h 461130"/>
              <a:gd name="connsiteX297" fmla="*/ 9989920 w 17080151"/>
              <a:gd name="connsiteY297" fmla="*/ 261060 h 461130"/>
              <a:gd name="connsiteX298" fmla="*/ 10027874 w 17080151"/>
              <a:gd name="connsiteY298" fmla="*/ 243840 h 461130"/>
              <a:gd name="connsiteX299" fmla="*/ 10047525 w 17080151"/>
              <a:gd name="connsiteY299" fmla="*/ 248292 h 461130"/>
              <a:gd name="connsiteX300" fmla="*/ 10064786 w 17080151"/>
              <a:gd name="connsiteY300" fmla="*/ 260333 h 461130"/>
              <a:gd name="connsiteX301" fmla="*/ 10061084 w 17080151"/>
              <a:gd name="connsiteY301" fmla="*/ 219127 h 461130"/>
              <a:gd name="connsiteX302" fmla="*/ 10158591 w 17080151"/>
              <a:gd name="connsiteY302" fmla="*/ 0 h 461130"/>
              <a:gd name="connsiteX303" fmla="*/ 10256100 w 17080151"/>
              <a:gd name="connsiteY303" fmla="*/ 219127 h 461130"/>
              <a:gd name="connsiteX304" fmla="*/ 10251472 w 17080151"/>
              <a:gd name="connsiteY304" fmla="*/ 270644 h 461130"/>
              <a:gd name="connsiteX305" fmla="*/ 10257797 w 17080151"/>
              <a:gd name="connsiteY305" fmla="*/ 261060 h 461130"/>
              <a:gd name="connsiteX306" fmla="*/ 10295751 w 17080151"/>
              <a:gd name="connsiteY306" fmla="*/ 243840 h 461130"/>
              <a:gd name="connsiteX307" fmla="*/ 10315403 w 17080151"/>
              <a:gd name="connsiteY307" fmla="*/ 248292 h 461130"/>
              <a:gd name="connsiteX308" fmla="*/ 10332664 w 17080151"/>
              <a:gd name="connsiteY308" fmla="*/ 260333 h 461130"/>
              <a:gd name="connsiteX309" fmla="*/ 10328962 w 17080151"/>
              <a:gd name="connsiteY309" fmla="*/ 219127 h 461130"/>
              <a:gd name="connsiteX310" fmla="*/ 10426470 w 17080151"/>
              <a:gd name="connsiteY310" fmla="*/ 0 h 461130"/>
              <a:gd name="connsiteX311" fmla="*/ 10523978 w 17080151"/>
              <a:gd name="connsiteY311" fmla="*/ 219127 h 461130"/>
              <a:gd name="connsiteX312" fmla="*/ 10519350 w 17080151"/>
              <a:gd name="connsiteY312" fmla="*/ 270645 h 461130"/>
              <a:gd name="connsiteX313" fmla="*/ 10525676 w 17080151"/>
              <a:gd name="connsiteY313" fmla="*/ 261060 h 461130"/>
              <a:gd name="connsiteX314" fmla="*/ 10563630 w 17080151"/>
              <a:gd name="connsiteY314" fmla="*/ 243840 h 461130"/>
              <a:gd name="connsiteX315" fmla="*/ 10583281 w 17080151"/>
              <a:gd name="connsiteY315" fmla="*/ 248292 h 461130"/>
              <a:gd name="connsiteX316" fmla="*/ 10600543 w 17080151"/>
              <a:gd name="connsiteY316" fmla="*/ 260334 h 461130"/>
              <a:gd name="connsiteX317" fmla="*/ 10596841 w 17080151"/>
              <a:gd name="connsiteY317" fmla="*/ 219127 h 461130"/>
              <a:gd name="connsiteX318" fmla="*/ 10694349 w 17080151"/>
              <a:gd name="connsiteY318" fmla="*/ 0 h 461130"/>
              <a:gd name="connsiteX319" fmla="*/ 10791856 w 17080151"/>
              <a:gd name="connsiteY319" fmla="*/ 219127 h 461130"/>
              <a:gd name="connsiteX320" fmla="*/ 10787228 w 17080151"/>
              <a:gd name="connsiteY320" fmla="*/ 270646 h 461130"/>
              <a:gd name="connsiteX321" fmla="*/ 10793555 w 17080151"/>
              <a:gd name="connsiteY321" fmla="*/ 261060 h 461130"/>
              <a:gd name="connsiteX322" fmla="*/ 10831509 w 17080151"/>
              <a:gd name="connsiteY322" fmla="*/ 243840 h 461130"/>
              <a:gd name="connsiteX323" fmla="*/ 10851160 w 17080151"/>
              <a:gd name="connsiteY323" fmla="*/ 248292 h 461130"/>
              <a:gd name="connsiteX324" fmla="*/ 10868421 w 17080151"/>
              <a:gd name="connsiteY324" fmla="*/ 260333 h 461130"/>
              <a:gd name="connsiteX325" fmla="*/ 10864719 w 17080151"/>
              <a:gd name="connsiteY325" fmla="*/ 219127 h 461130"/>
              <a:gd name="connsiteX326" fmla="*/ 10962227 w 17080151"/>
              <a:gd name="connsiteY326" fmla="*/ 0 h 461130"/>
              <a:gd name="connsiteX327" fmla="*/ 11059736 w 17080151"/>
              <a:gd name="connsiteY327" fmla="*/ 219127 h 461130"/>
              <a:gd name="connsiteX328" fmla="*/ 11055108 w 17080151"/>
              <a:gd name="connsiteY328" fmla="*/ 270643 h 461130"/>
              <a:gd name="connsiteX329" fmla="*/ 11061433 w 17080151"/>
              <a:gd name="connsiteY329" fmla="*/ 261060 h 461130"/>
              <a:gd name="connsiteX330" fmla="*/ 11099387 w 17080151"/>
              <a:gd name="connsiteY330" fmla="*/ 243840 h 461130"/>
              <a:gd name="connsiteX331" fmla="*/ 11119038 w 17080151"/>
              <a:gd name="connsiteY331" fmla="*/ 248292 h 461130"/>
              <a:gd name="connsiteX332" fmla="*/ 11136299 w 17080151"/>
              <a:gd name="connsiteY332" fmla="*/ 260333 h 461130"/>
              <a:gd name="connsiteX333" fmla="*/ 11132597 w 17080151"/>
              <a:gd name="connsiteY333" fmla="*/ 219127 h 461130"/>
              <a:gd name="connsiteX334" fmla="*/ 11230106 w 17080151"/>
              <a:gd name="connsiteY334" fmla="*/ 0 h 461130"/>
              <a:gd name="connsiteX335" fmla="*/ 11327613 w 17080151"/>
              <a:gd name="connsiteY335" fmla="*/ 219127 h 461130"/>
              <a:gd name="connsiteX336" fmla="*/ 11322985 w 17080151"/>
              <a:gd name="connsiteY336" fmla="*/ 270646 h 461130"/>
              <a:gd name="connsiteX337" fmla="*/ 11329311 w 17080151"/>
              <a:gd name="connsiteY337" fmla="*/ 261060 h 461130"/>
              <a:gd name="connsiteX338" fmla="*/ 11367266 w 17080151"/>
              <a:gd name="connsiteY338" fmla="*/ 243840 h 461130"/>
              <a:gd name="connsiteX339" fmla="*/ 11386917 w 17080151"/>
              <a:gd name="connsiteY339" fmla="*/ 248292 h 461130"/>
              <a:gd name="connsiteX340" fmla="*/ 11404178 w 17080151"/>
              <a:gd name="connsiteY340" fmla="*/ 260334 h 461130"/>
              <a:gd name="connsiteX341" fmla="*/ 11400476 w 17080151"/>
              <a:gd name="connsiteY341" fmla="*/ 219127 h 461130"/>
              <a:gd name="connsiteX342" fmla="*/ 11497984 w 17080151"/>
              <a:gd name="connsiteY342" fmla="*/ 0 h 461130"/>
              <a:gd name="connsiteX343" fmla="*/ 11595492 w 17080151"/>
              <a:gd name="connsiteY343" fmla="*/ 219127 h 461130"/>
              <a:gd name="connsiteX344" fmla="*/ 11590864 w 17080151"/>
              <a:gd name="connsiteY344" fmla="*/ 270645 h 461130"/>
              <a:gd name="connsiteX345" fmla="*/ 11597190 w 17080151"/>
              <a:gd name="connsiteY345" fmla="*/ 261060 h 461130"/>
              <a:gd name="connsiteX346" fmla="*/ 11635144 w 17080151"/>
              <a:gd name="connsiteY346" fmla="*/ 243840 h 461130"/>
              <a:gd name="connsiteX347" fmla="*/ 11654795 w 17080151"/>
              <a:gd name="connsiteY347" fmla="*/ 248292 h 461130"/>
              <a:gd name="connsiteX348" fmla="*/ 11672056 w 17080151"/>
              <a:gd name="connsiteY348" fmla="*/ 260333 h 461130"/>
              <a:gd name="connsiteX349" fmla="*/ 11668354 w 17080151"/>
              <a:gd name="connsiteY349" fmla="*/ 219127 h 461130"/>
              <a:gd name="connsiteX350" fmla="*/ 11765862 w 17080151"/>
              <a:gd name="connsiteY350" fmla="*/ 0 h 461130"/>
              <a:gd name="connsiteX351" fmla="*/ 11863370 w 17080151"/>
              <a:gd name="connsiteY351" fmla="*/ 219127 h 461130"/>
              <a:gd name="connsiteX352" fmla="*/ 11858742 w 17080151"/>
              <a:gd name="connsiteY352" fmla="*/ 270645 h 461130"/>
              <a:gd name="connsiteX353" fmla="*/ 11865068 w 17080151"/>
              <a:gd name="connsiteY353" fmla="*/ 261060 h 461130"/>
              <a:gd name="connsiteX354" fmla="*/ 11903022 w 17080151"/>
              <a:gd name="connsiteY354" fmla="*/ 243840 h 461130"/>
              <a:gd name="connsiteX355" fmla="*/ 11922673 w 17080151"/>
              <a:gd name="connsiteY355" fmla="*/ 248292 h 461130"/>
              <a:gd name="connsiteX356" fmla="*/ 11939933 w 17080151"/>
              <a:gd name="connsiteY356" fmla="*/ 260332 h 461130"/>
              <a:gd name="connsiteX357" fmla="*/ 11936231 w 17080151"/>
              <a:gd name="connsiteY357" fmla="*/ 219127 h 461130"/>
              <a:gd name="connsiteX358" fmla="*/ 12033739 w 17080151"/>
              <a:gd name="connsiteY358" fmla="*/ 0 h 461130"/>
              <a:gd name="connsiteX359" fmla="*/ 12131247 w 17080151"/>
              <a:gd name="connsiteY359" fmla="*/ 219127 h 461130"/>
              <a:gd name="connsiteX360" fmla="*/ 12126619 w 17080151"/>
              <a:gd name="connsiteY360" fmla="*/ 270645 h 461130"/>
              <a:gd name="connsiteX361" fmla="*/ 12132945 w 17080151"/>
              <a:gd name="connsiteY361" fmla="*/ 261060 h 461130"/>
              <a:gd name="connsiteX362" fmla="*/ 12170899 w 17080151"/>
              <a:gd name="connsiteY362" fmla="*/ 243840 h 461130"/>
              <a:gd name="connsiteX363" fmla="*/ 12190551 w 17080151"/>
              <a:gd name="connsiteY363" fmla="*/ 248292 h 461130"/>
              <a:gd name="connsiteX364" fmla="*/ 12207811 w 17080151"/>
              <a:gd name="connsiteY364" fmla="*/ 260333 h 461130"/>
              <a:gd name="connsiteX365" fmla="*/ 12204109 w 17080151"/>
              <a:gd name="connsiteY365" fmla="*/ 219127 h 461130"/>
              <a:gd name="connsiteX366" fmla="*/ 12301617 w 17080151"/>
              <a:gd name="connsiteY366" fmla="*/ 0 h 461130"/>
              <a:gd name="connsiteX367" fmla="*/ 12399125 w 17080151"/>
              <a:gd name="connsiteY367" fmla="*/ 219127 h 461130"/>
              <a:gd name="connsiteX368" fmla="*/ 12394497 w 17080151"/>
              <a:gd name="connsiteY368" fmla="*/ 270645 h 461130"/>
              <a:gd name="connsiteX369" fmla="*/ 12400823 w 17080151"/>
              <a:gd name="connsiteY369" fmla="*/ 261060 h 461130"/>
              <a:gd name="connsiteX370" fmla="*/ 12438777 w 17080151"/>
              <a:gd name="connsiteY370" fmla="*/ 243840 h 461130"/>
              <a:gd name="connsiteX371" fmla="*/ 12458429 w 17080151"/>
              <a:gd name="connsiteY371" fmla="*/ 248292 h 461130"/>
              <a:gd name="connsiteX372" fmla="*/ 12475690 w 17080151"/>
              <a:gd name="connsiteY372" fmla="*/ 260334 h 461130"/>
              <a:gd name="connsiteX373" fmla="*/ 12471988 w 17080151"/>
              <a:gd name="connsiteY373" fmla="*/ 219127 h 461130"/>
              <a:gd name="connsiteX374" fmla="*/ 12569496 w 17080151"/>
              <a:gd name="connsiteY374" fmla="*/ 0 h 461130"/>
              <a:gd name="connsiteX375" fmla="*/ 12667004 w 17080151"/>
              <a:gd name="connsiteY375" fmla="*/ 219127 h 461130"/>
              <a:gd name="connsiteX376" fmla="*/ 12662376 w 17080151"/>
              <a:gd name="connsiteY376" fmla="*/ 270645 h 461130"/>
              <a:gd name="connsiteX377" fmla="*/ 12668702 w 17080151"/>
              <a:gd name="connsiteY377" fmla="*/ 261060 h 461130"/>
              <a:gd name="connsiteX378" fmla="*/ 12706656 w 17080151"/>
              <a:gd name="connsiteY378" fmla="*/ 243840 h 461130"/>
              <a:gd name="connsiteX379" fmla="*/ 12726308 w 17080151"/>
              <a:gd name="connsiteY379" fmla="*/ 248292 h 461130"/>
              <a:gd name="connsiteX380" fmla="*/ 12743568 w 17080151"/>
              <a:gd name="connsiteY380" fmla="*/ 260333 h 461130"/>
              <a:gd name="connsiteX381" fmla="*/ 12739866 w 17080151"/>
              <a:gd name="connsiteY381" fmla="*/ 219127 h 461130"/>
              <a:gd name="connsiteX382" fmla="*/ 12837374 w 17080151"/>
              <a:gd name="connsiteY382" fmla="*/ 0 h 461130"/>
              <a:gd name="connsiteX383" fmla="*/ 12934882 w 17080151"/>
              <a:gd name="connsiteY383" fmla="*/ 219127 h 461130"/>
              <a:gd name="connsiteX384" fmla="*/ 12930254 w 17080151"/>
              <a:gd name="connsiteY384" fmla="*/ 270645 h 461130"/>
              <a:gd name="connsiteX385" fmla="*/ 12936580 w 17080151"/>
              <a:gd name="connsiteY385" fmla="*/ 261060 h 461130"/>
              <a:gd name="connsiteX386" fmla="*/ 12974534 w 17080151"/>
              <a:gd name="connsiteY386" fmla="*/ 243840 h 461130"/>
              <a:gd name="connsiteX387" fmla="*/ 12994185 w 17080151"/>
              <a:gd name="connsiteY387" fmla="*/ 248292 h 461130"/>
              <a:gd name="connsiteX388" fmla="*/ 13011446 w 17080151"/>
              <a:gd name="connsiteY388" fmla="*/ 260333 h 461130"/>
              <a:gd name="connsiteX389" fmla="*/ 13007744 w 17080151"/>
              <a:gd name="connsiteY389" fmla="*/ 219127 h 461130"/>
              <a:gd name="connsiteX390" fmla="*/ 13105252 w 17080151"/>
              <a:gd name="connsiteY390" fmla="*/ 0 h 461130"/>
              <a:gd name="connsiteX391" fmla="*/ 13202760 w 17080151"/>
              <a:gd name="connsiteY391" fmla="*/ 219127 h 461130"/>
              <a:gd name="connsiteX392" fmla="*/ 13198132 w 17080151"/>
              <a:gd name="connsiteY392" fmla="*/ 270645 h 461130"/>
              <a:gd name="connsiteX393" fmla="*/ 13204458 w 17080151"/>
              <a:gd name="connsiteY393" fmla="*/ 261060 h 461130"/>
              <a:gd name="connsiteX394" fmla="*/ 13242412 w 17080151"/>
              <a:gd name="connsiteY394" fmla="*/ 243840 h 461130"/>
              <a:gd name="connsiteX395" fmla="*/ 13262063 w 17080151"/>
              <a:gd name="connsiteY395" fmla="*/ 248292 h 461130"/>
              <a:gd name="connsiteX396" fmla="*/ 13279325 w 17080151"/>
              <a:gd name="connsiteY396" fmla="*/ 260334 h 461130"/>
              <a:gd name="connsiteX397" fmla="*/ 13275623 w 17080151"/>
              <a:gd name="connsiteY397" fmla="*/ 219127 h 461130"/>
              <a:gd name="connsiteX398" fmla="*/ 13373131 w 17080151"/>
              <a:gd name="connsiteY398" fmla="*/ 0 h 461130"/>
              <a:gd name="connsiteX399" fmla="*/ 13470639 w 17080151"/>
              <a:gd name="connsiteY399" fmla="*/ 219127 h 461130"/>
              <a:gd name="connsiteX400" fmla="*/ 13466011 w 17080151"/>
              <a:gd name="connsiteY400" fmla="*/ 270645 h 461130"/>
              <a:gd name="connsiteX401" fmla="*/ 13472337 w 17080151"/>
              <a:gd name="connsiteY401" fmla="*/ 261060 h 461130"/>
              <a:gd name="connsiteX402" fmla="*/ 13510291 w 17080151"/>
              <a:gd name="connsiteY402" fmla="*/ 243840 h 461130"/>
              <a:gd name="connsiteX403" fmla="*/ 13529942 w 17080151"/>
              <a:gd name="connsiteY403" fmla="*/ 248292 h 461130"/>
              <a:gd name="connsiteX404" fmla="*/ 13547203 w 17080151"/>
              <a:gd name="connsiteY404" fmla="*/ 260333 h 461130"/>
              <a:gd name="connsiteX405" fmla="*/ 13543501 w 17080151"/>
              <a:gd name="connsiteY405" fmla="*/ 219127 h 461130"/>
              <a:gd name="connsiteX406" fmla="*/ 13641009 w 17080151"/>
              <a:gd name="connsiteY406" fmla="*/ 0 h 461130"/>
              <a:gd name="connsiteX407" fmla="*/ 13738517 w 17080151"/>
              <a:gd name="connsiteY407" fmla="*/ 219127 h 461130"/>
              <a:gd name="connsiteX408" fmla="*/ 13733889 w 17080151"/>
              <a:gd name="connsiteY408" fmla="*/ 270645 h 461130"/>
              <a:gd name="connsiteX409" fmla="*/ 13740215 w 17080151"/>
              <a:gd name="connsiteY409" fmla="*/ 261060 h 461130"/>
              <a:gd name="connsiteX410" fmla="*/ 13778169 w 17080151"/>
              <a:gd name="connsiteY410" fmla="*/ 243840 h 461130"/>
              <a:gd name="connsiteX411" fmla="*/ 13797820 w 17080151"/>
              <a:gd name="connsiteY411" fmla="*/ 248292 h 461130"/>
              <a:gd name="connsiteX412" fmla="*/ 13815081 w 17080151"/>
              <a:gd name="connsiteY412" fmla="*/ 260333 h 461130"/>
              <a:gd name="connsiteX413" fmla="*/ 13811379 w 17080151"/>
              <a:gd name="connsiteY413" fmla="*/ 219127 h 461130"/>
              <a:gd name="connsiteX414" fmla="*/ 13908887 w 17080151"/>
              <a:gd name="connsiteY414" fmla="*/ 0 h 461130"/>
              <a:gd name="connsiteX415" fmla="*/ 14006395 w 17080151"/>
              <a:gd name="connsiteY415" fmla="*/ 219127 h 461130"/>
              <a:gd name="connsiteX416" fmla="*/ 14001767 w 17080151"/>
              <a:gd name="connsiteY416" fmla="*/ 270645 h 461130"/>
              <a:gd name="connsiteX417" fmla="*/ 14008093 w 17080151"/>
              <a:gd name="connsiteY417" fmla="*/ 261060 h 461130"/>
              <a:gd name="connsiteX418" fmla="*/ 14046047 w 17080151"/>
              <a:gd name="connsiteY418" fmla="*/ 243840 h 461130"/>
              <a:gd name="connsiteX419" fmla="*/ 14065698 w 17080151"/>
              <a:gd name="connsiteY419" fmla="*/ 248292 h 461130"/>
              <a:gd name="connsiteX420" fmla="*/ 14082960 w 17080151"/>
              <a:gd name="connsiteY420" fmla="*/ 260334 h 461130"/>
              <a:gd name="connsiteX421" fmla="*/ 14079258 w 17080151"/>
              <a:gd name="connsiteY421" fmla="*/ 219127 h 461130"/>
              <a:gd name="connsiteX422" fmla="*/ 14176766 w 17080151"/>
              <a:gd name="connsiteY422" fmla="*/ 0 h 461130"/>
              <a:gd name="connsiteX423" fmla="*/ 14274274 w 17080151"/>
              <a:gd name="connsiteY423" fmla="*/ 219127 h 461130"/>
              <a:gd name="connsiteX424" fmla="*/ 14269646 w 17080151"/>
              <a:gd name="connsiteY424" fmla="*/ 270645 h 461130"/>
              <a:gd name="connsiteX425" fmla="*/ 14275972 w 17080151"/>
              <a:gd name="connsiteY425" fmla="*/ 261060 h 461130"/>
              <a:gd name="connsiteX426" fmla="*/ 14313926 w 17080151"/>
              <a:gd name="connsiteY426" fmla="*/ 243840 h 461130"/>
              <a:gd name="connsiteX427" fmla="*/ 14333577 w 17080151"/>
              <a:gd name="connsiteY427" fmla="*/ 248292 h 461130"/>
              <a:gd name="connsiteX428" fmla="*/ 14350838 w 17080151"/>
              <a:gd name="connsiteY428" fmla="*/ 260333 h 461130"/>
              <a:gd name="connsiteX429" fmla="*/ 14347136 w 17080151"/>
              <a:gd name="connsiteY429" fmla="*/ 219127 h 461130"/>
              <a:gd name="connsiteX430" fmla="*/ 14444644 w 17080151"/>
              <a:gd name="connsiteY430" fmla="*/ 0 h 461130"/>
              <a:gd name="connsiteX431" fmla="*/ 14542152 w 17080151"/>
              <a:gd name="connsiteY431" fmla="*/ 219127 h 461130"/>
              <a:gd name="connsiteX432" fmla="*/ 14537524 w 17080151"/>
              <a:gd name="connsiteY432" fmla="*/ 270645 h 461130"/>
              <a:gd name="connsiteX433" fmla="*/ 14543850 w 17080151"/>
              <a:gd name="connsiteY433" fmla="*/ 261060 h 461130"/>
              <a:gd name="connsiteX434" fmla="*/ 14581804 w 17080151"/>
              <a:gd name="connsiteY434" fmla="*/ 243840 h 461130"/>
              <a:gd name="connsiteX435" fmla="*/ 14601455 w 17080151"/>
              <a:gd name="connsiteY435" fmla="*/ 248292 h 461130"/>
              <a:gd name="connsiteX436" fmla="*/ 14618716 w 17080151"/>
              <a:gd name="connsiteY436" fmla="*/ 260333 h 461130"/>
              <a:gd name="connsiteX437" fmla="*/ 14615014 w 17080151"/>
              <a:gd name="connsiteY437" fmla="*/ 219127 h 461130"/>
              <a:gd name="connsiteX438" fmla="*/ 14712522 w 17080151"/>
              <a:gd name="connsiteY438" fmla="*/ 0 h 461130"/>
              <a:gd name="connsiteX439" fmla="*/ 14810030 w 17080151"/>
              <a:gd name="connsiteY439" fmla="*/ 219127 h 461130"/>
              <a:gd name="connsiteX440" fmla="*/ 14805402 w 17080151"/>
              <a:gd name="connsiteY440" fmla="*/ 270645 h 461130"/>
              <a:gd name="connsiteX441" fmla="*/ 14811728 w 17080151"/>
              <a:gd name="connsiteY441" fmla="*/ 261060 h 461130"/>
              <a:gd name="connsiteX442" fmla="*/ 14849682 w 17080151"/>
              <a:gd name="connsiteY442" fmla="*/ 243840 h 461130"/>
              <a:gd name="connsiteX443" fmla="*/ 14869333 w 17080151"/>
              <a:gd name="connsiteY443" fmla="*/ 248292 h 461130"/>
              <a:gd name="connsiteX444" fmla="*/ 14886595 w 17080151"/>
              <a:gd name="connsiteY444" fmla="*/ 260334 h 461130"/>
              <a:gd name="connsiteX445" fmla="*/ 14882893 w 17080151"/>
              <a:gd name="connsiteY445" fmla="*/ 219127 h 461130"/>
              <a:gd name="connsiteX446" fmla="*/ 14980401 w 17080151"/>
              <a:gd name="connsiteY446" fmla="*/ 0 h 461130"/>
              <a:gd name="connsiteX447" fmla="*/ 15077909 w 17080151"/>
              <a:gd name="connsiteY447" fmla="*/ 219127 h 461130"/>
              <a:gd name="connsiteX448" fmla="*/ 15073281 w 17080151"/>
              <a:gd name="connsiteY448" fmla="*/ 270645 h 461130"/>
              <a:gd name="connsiteX449" fmla="*/ 15079607 w 17080151"/>
              <a:gd name="connsiteY449" fmla="*/ 261060 h 461130"/>
              <a:gd name="connsiteX450" fmla="*/ 15117561 w 17080151"/>
              <a:gd name="connsiteY450" fmla="*/ 243840 h 461130"/>
              <a:gd name="connsiteX451" fmla="*/ 15137212 w 17080151"/>
              <a:gd name="connsiteY451" fmla="*/ 248292 h 461130"/>
              <a:gd name="connsiteX452" fmla="*/ 15154473 w 17080151"/>
              <a:gd name="connsiteY452" fmla="*/ 260333 h 461130"/>
              <a:gd name="connsiteX453" fmla="*/ 15150771 w 17080151"/>
              <a:gd name="connsiteY453" fmla="*/ 219127 h 461130"/>
              <a:gd name="connsiteX454" fmla="*/ 15248279 w 17080151"/>
              <a:gd name="connsiteY454" fmla="*/ 0 h 461130"/>
              <a:gd name="connsiteX455" fmla="*/ 15345787 w 17080151"/>
              <a:gd name="connsiteY455" fmla="*/ 219127 h 461130"/>
              <a:gd name="connsiteX456" fmla="*/ 15341159 w 17080151"/>
              <a:gd name="connsiteY456" fmla="*/ 270645 h 461130"/>
              <a:gd name="connsiteX457" fmla="*/ 15347485 w 17080151"/>
              <a:gd name="connsiteY457" fmla="*/ 261060 h 461130"/>
              <a:gd name="connsiteX458" fmla="*/ 15385439 w 17080151"/>
              <a:gd name="connsiteY458" fmla="*/ 243840 h 461130"/>
              <a:gd name="connsiteX459" fmla="*/ 15405090 w 17080151"/>
              <a:gd name="connsiteY459" fmla="*/ 248292 h 461130"/>
              <a:gd name="connsiteX460" fmla="*/ 15422351 w 17080151"/>
              <a:gd name="connsiteY460" fmla="*/ 260333 h 461130"/>
              <a:gd name="connsiteX461" fmla="*/ 15418649 w 17080151"/>
              <a:gd name="connsiteY461" fmla="*/ 219127 h 461130"/>
              <a:gd name="connsiteX462" fmla="*/ 15516157 w 17080151"/>
              <a:gd name="connsiteY462" fmla="*/ 0 h 461130"/>
              <a:gd name="connsiteX463" fmla="*/ 15613665 w 17080151"/>
              <a:gd name="connsiteY463" fmla="*/ 219127 h 461130"/>
              <a:gd name="connsiteX464" fmla="*/ 15609037 w 17080151"/>
              <a:gd name="connsiteY464" fmla="*/ 270645 h 461130"/>
              <a:gd name="connsiteX465" fmla="*/ 15615363 w 17080151"/>
              <a:gd name="connsiteY465" fmla="*/ 261060 h 461130"/>
              <a:gd name="connsiteX466" fmla="*/ 15653317 w 17080151"/>
              <a:gd name="connsiteY466" fmla="*/ 243840 h 461130"/>
              <a:gd name="connsiteX467" fmla="*/ 15672968 w 17080151"/>
              <a:gd name="connsiteY467" fmla="*/ 248292 h 461130"/>
              <a:gd name="connsiteX468" fmla="*/ 15690230 w 17080151"/>
              <a:gd name="connsiteY468" fmla="*/ 260334 h 461130"/>
              <a:gd name="connsiteX469" fmla="*/ 15686528 w 17080151"/>
              <a:gd name="connsiteY469" fmla="*/ 219127 h 461130"/>
              <a:gd name="connsiteX470" fmla="*/ 15784036 w 17080151"/>
              <a:gd name="connsiteY470" fmla="*/ 0 h 461130"/>
              <a:gd name="connsiteX471" fmla="*/ 15881544 w 17080151"/>
              <a:gd name="connsiteY471" fmla="*/ 219127 h 461130"/>
              <a:gd name="connsiteX472" fmla="*/ 15876916 w 17080151"/>
              <a:gd name="connsiteY472" fmla="*/ 270645 h 461130"/>
              <a:gd name="connsiteX473" fmla="*/ 15883242 w 17080151"/>
              <a:gd name="connsiteY473" fmla="*/ 261060 h 461130"/>
              <a:gd name="connsiteX474" fmla="*/ 15921196 w 17080151"/>
              <a:gd name="connsiteY474" fmla="*/ 243840 h 461130"/>
              <a:gd name="connsiteX475" fmla="*/ 15940847 w 17080151"/>
              <a:gd name="connsiteY475" fmla="*/ 248292 h 461130"/>
              <a:gd name="connsiteX476" fmla="*/ 15958109 w 17080151"/>
              <a:gd name="connsiteY476" fmla="*/ 260333 h 461130"/>
              <a:gd name="connsiteX477" fmla="*/ 15954405 w 17080151"/>
              <a:gd name="connsiteY477" fmla="*/ 219127 h 461130"/>
              <a:gd name="connsiteX478" fmla="*/ 16051913 w 17080151"/>
              <a:gd name="connsiteY478" fmla="*/ 0 h 461130"/>
              <a:gd name="connsiteX479" fmla="*/ 16149421 w 17080151"/>
              <a:gd name="connsiteY479" fmla="*/ 219127 h 461130"/>
              <a:gd name="connsiteX480" fmla="*/ 16144793 w 17080151"/>
              <a:gd name="connsiteY480" fmla="*/ 270645 h 461130"/>
              <a:gd name="connsiteX481" fmla="*/ 16151121 w 17080151"/>
              <a:gd name="connsiteY481" fmla="*/ 261060 h 461130"/>
              <a:gd name="connsiteX482" fmla="*/ 16189073 w 17080151"/>
              <a:gd name="connsiteY482" fmla="*/ 243840 h 461130"/>
              <a:gd name="connsiteX483" fmla="*/ 16208725 w 17080151"/>
              <a:gd name="connsiteY483" fmla="*/ 248292 h 461130"/>
              <a:gd name="connsiteX484" fmla="*/ 16225985 w 17080151"/>
              <a:gd name="connsiteY484" fmla="*/ 260333 h 461130"/>
              <a:gd name="connsiteX485" fmla="*/ 16222285 w 17080151"/>
              <a:gd name="connsiteY485" fmla="*/ 219127 h 461130"/>
              <a:gd name="connsiteX486" fmla="*/ 16319793 w 17080151"/>
              <a:gd name="connsiteY486" fmla="*/ 0 h 461130"/>
              <a:gd name="connsiteX487" fmla="*/ 16417301 w 17080151"/>
              <a:gd name="connsiteY487" fmla="*/ 219127 h 461130"/>
              <a:gd name="connsiteX488" fmla="*/ 16412673 w 17080151"/>
              <a:gd name="connsiteY488" fmla="*/ 270645 h 461130"/>
              <a:gd name="connsiteX489" fmla="*/ 16418997 w 17080151"/>
              <a:gd name="connsiteY489" fmla="*/ 261060 h 461130"/>
              <a:gd name="connsiteX490" fmla="*/ 16456953 w 17080151"/>
              <a:gd name="connsiteY490" fmla="*/ 243840 h 461130"/>
              <a:gd name="connsiteX491" fmla="*/ 16476603 w 17080151"/>
              <a:gd name="connsiteY491" fmla="*/ 248292 h 461130"/>
              <a:gd name="connsiteX492" fmla="*/ 16493865 w 17080151"/>
              <a:gd name="connsiteY492" fmla="*/ 260334 h 461130"/>
              <a:gd name="connsiteX493" fmla="*/ 16490163 w 17080151"/>
              <a:gd name="connsiteY493" fmla="*/ 219127 h 461130"/>
              <a:gd name="connsiteX494" fmla="*/ 16587671 w 17080151"/>
              <a:gd name="connsiteY494" fmla="*/ 0 h 461130"/>
              <a:gd name="connsiteX495" fmla="*/ 16685179 w 17080151"/>
              <a:gd name="connsiteY495" fmla="*/ 219127 h 461130"/>
              <a:gd name="connsiteX496" fmla="*/ 16680551 w 17080151"/>
              <a:gd name="connsiteY496" fmla="*/ 270645 h 461130"/>
              <a:gd name="connsiteX497" fmla="*/ 16686877 w 17080151"/>
              <a:gd name="connsiteY497" fmla="*/ 261060 h 461130"/>
              <a:gd name="connsiteX498" fmla="*/ 16724831 w 17080151"/>
              <a:gd name="connsiteY498" fmla="*/ 243840 h 461130"/>
              <a:gd name="connsiteX499" fmla="*/ 16744481 w 17080151"/>
              <a:gd name="connsiteY499" fmla="*/ 248292 h 461130"/>
              <a:gd name="connsiteX500" fmla="*/ 16761733 w 17080151"/>
              <a:gd name="connsiteY500" fmla="*/ 260327 h 461130"/>
              <a:gd name="connsiteX501" fmla="*/ 16758033 w 17080151"/>
              <a:gd name="connsiteY501" fmla="*/ 219127 h 461130"/>
              <a:gd name="connsiteX502" fmla="*/ 16855541 w 17080151"/>
              <a:gd name="connsiteY502" fmla="*/ 0 h 461130"/>
              <a:gd name="connsiteX503" fmla="*/ 16953049 w 17080151"/>
              <a:gd name="connsiteY503" fmla="*/ 219127 h 461130"/>
              <a:gd name="connsiteX504" fmla="*/ 16948421 w 17080151"/>
              <a:gd name="connsiteY504" fmla="*/ 270645 h 461130"/>
              <a:gd name="connsiteX505" fmla="*/ 16954745 w 17080151"/>
              <a:gd name="connsiteY505" fmla="*/ 261060 h 461130"/>
              <a:gd name="connsiteX506" fmla="*/ 16992701 w 17080151"/>
              <a:gd name="connsiteY506" fmla="*/ 243840 h 461130"/>
              <a:gd name="connsiteX507" fmla="*/ 17061649 w 17080151"/>
              <a:gd name="connsiteY507" fmla="*/ 308021 h 461130"/>
              <a:gd name="connsiteX508" fmla="*/ 17080151 w 17080151"/>
              <a:gd name="connsiteY508" fmla="*/ 369690 h 461130"/>
              <a:gd name="connsiteX509" fmla="*/ 0 w 17080151"/>
              <a:gd name="connsiteY509" fmla="*/ 461130 h 461130"/>
              <a:gd name="connsiteX0" fmla="*/ 0 w 17008448"/>
              <a:gd name="connsiteY0" fmla="*/ 270645 h 369690"/>
              <a:gd name="connsiteX1" fmla="*/ 6326 w 17008448"/>
              <a:gd name="connsiteY1" fmla="*/ 261060 h 369690"/>
              <a:gd name="connsiteX2" fmla="*/ 44280 w 17008448"/>
              <a:gd name="connsiteY2" fmla="*/ 243840 h 369690"/>
              <a:gd name="connsiteX3" fmla="*/ 63931 w 17008448"/>
              <a:gd name="connsiteY3" fmla="*/ 248292 h 369690"/>
              <a:gd name="connsiteX4" fmla="*/ 81192 w 17008448"/>
              <a:gd name="connsiteY4" fmla="*/ 260333 h 369690"/>
              <a:gd name="connsiteX5" fmla="*/ 77490 w 17008448"/>
              <a:gd name="connsiteY5" fmla="*/ 219127 h 369690"/>
              <a:gd name="connsiteX6" fmla="*/ 174998 w 17008448"/>
              <a:gd name="connsiteY6" fmla="*/ 0 h 369690"/>
              <a:gd name="connsiteX7" fmla="*/ 272506 w 17008448"/>
              <a:gd name="connsiteY7" fmla="*/ 219127 h 369690"/>
              <a:gd name="connsiteX8" fmla="*/ 267878 w 17008448"/>
              <a:gd name="connsiteY8" fmla="*/ 270645 h 369690"/>
              <a:gd name="connsiteX9" fmla="*/ 274204 w 17008448"/>
              <a:gd name="connsiteY9" fmla="*/ 261060 h 369690"/>
              <a:gd name="connsiteX10" fmla="*/ 312158 w 17008448"/>
              <a:gd name="connsiteY10" fmla="*/ 243840 h 369690"/>
              <a:gd name="connsiteX11" fmla="*/ 331809 w 17008448"/>
              <a:gd name="connsiteY11" fmla="*/ 248292 h 369690"/>
              <a:gd name="connsiteX12" fmla="*/ 349071 w 17008448"/>
              <a:gd name="connsiteY12" fmla="*/ 260334 h 369690"/>
              <a:gd name="connsiteX13" fmla="*/ 345369 w 17008448"/>
              <a:gd name="connsiteY13" fmla="*/ 219127 h 369690"/>
              <a:gd name="connsiteX14" fmla="*/ 442877 w 17008448"/>
              <a:gd name="connsiteY14" fmla="*/ 0 h 369690"/>
              <a:gd name="connsiteX15" fmla="*/ 540385 w 17008448"/>
              <a:gd name="connsiteY15" fmla="*/ 219127 h 369690"/>
              <a:gd name="connsiteX16" fmla="*/ 535757 w 17008448"/>
              <a:gd name="connsiteY16" fmla="*/ 270645 h 369690"/>
              <a:gd name="connsiteX17" fmla="*/ 542083 w 17008448"/>
              <a:gd name="connsiteY17" fmla="*/ 261060 h 369690"/>
              <a:gd name="connsiteX18" fmla="*/ 580037 w 17008448"/>
              <a:gd name="connsiteY18" fmla="*/ 243840 h 369690"/>
              <a:gd name="connsiteX19" fmla="*/ 599688 w 17008448"/>
              <a:gd name="connsiteY19" fmla="*/ 248292 h 369690"/>
              <a:gd name="connsiteX20" fmla="*/ 616949 w 17008448"/>
              <a:gd name="connsiteY20" fmla="*/ 260333 h 369690"/>
              <a:gd name="connsiteX21" fmla="*/ 613247 w 17008448"/>
              <a:gd name="connsiteY21" fmla="*/ 219127 h 369690"/>
              <a:gd name="connsiteX22" fmla="*/ 710755 w 17008448"/>
              <a:gd name="connsiteY22" fmla="*/ 0 h 369690"/>
              <a:gd name="connsiteX23" fmla="*/ 808263 w 17008448"/>
              <a:gd name="connsiteY23" fmla="*/ 219127 h 369690"/>
              <a:gd name="connsiteX24" fmla="*/ 803635 w 17008448"/>
              <a:gd name="connsiteY24" fmla="*/ 270645 h 369690"/>
              <a:gd name="connsiteX25" fmla="*/ 809961 w 17008448"/>
              <a:gd name="connsiteY25" fmla="*/ 261060 h 369690"/>
              <a:gd name="connsiteX26" fmla="*/ 847915 w 17008448"/>
              <a:gd name="connsiteY26" fmla="*/ 243840 h 369690"/>
              <a:gd name="connsiteX27" fmla="*/ 867566 w 17008448"/>
              <a:gd name="connsiteY27" fmla="*/ 248292 h 369690"/>
              <a:gd name="connsiteX28" fmla="*/ 884827 w 17008448"/>
              <a:gd name="connsiteY28" fmla="*/ 260333 h 369690"/>
              <a:gd name="connsiteX29" fmla="*/ 881125 w 17008448"/>
              <a:gd name="connsiteY29" fmla="*/ 219127 h 369690"/>
              <a:gd name="connsiteX30" fmla="*/ 978633 w 17008448"/>
              <a:gd name="connsiteY30" fmla="*/ 0 h 369690"/>
              <a:gd name="connsiteX31" fmla="*/ 1076141 w 17008448"/>
              <a:gd name="connsiteY31" fmla="*/ 219127 h 369690"/>
              <a:gd name="connsiteX32" fmla="*/ 1071513 w 17008448"/>
              <a:gd name="connsiteY32" fmla="*/ 270645 h 369690"/>
              <a:gd name="connsiteX33" fmla="*/ 1077839 w 17008448"/>
              <a:gd name="connsiteY33" fmla="*/ 261060 h 369690"/>
              <a:gd name="connsiteX34" fmla="*/ 1115793 w 17008448"/>
              <a:gd name="connsiteY34" fmla="*/ 243840 h 369690"/>
              <a:gd name="connsiteX35" fmla="*/ 1135444 w 17008448"/>
              <a:gd name="connsiteY35" fmla="*/ 248292 h 369690"/>
              <a:gd name="connsiteX36" fmla="*/ 1152706 w 17008448"/>
              <a:gd name="connsiteY36" fmla="*/ 260334 h 369690"/>
              <a:gd name="connsiteX37" fmla="*/ 1149004 w 17008448"/>
              <a:gd name="connsiteY37" fmla="*/ 219127 h 369690"/>
              <a:gd name="connsiteX38" fmla="*/ 1246512 w 17008448"/>
              <a:gd name="connsiteY38" fmla="*/ 0 h 369690"/>
              <a:gd name="connsiteX39" fmla="*/ 1344019 w 17008448"/>
              <a:gd name="connsiteY39" fmla="*/ 219127 h 369690"/>
              <a:gd name="connsiteX40" fmla="*/ 1339391 w 17008448"/>
              <a:gd name="connsiteY40" fmla="*/ 270645 h 369690"/>
              <a:gd name="connsiteX41" fmla="*/ 1345717 w 17008448"/>
              <a:gd name="connsiteY41" fmla="*/ 261060 h 369690"/>
              <a:gd name="connsiteX42" fmla="*/ 1383671 w 17008448"/>
              <a:gd name="connsiteY42" fmla="*/ 243840 h 369690"/>
              <a:gd name="connsiteX43" fmla="*/ 1403322 w 17008448"/>
              <a:gd name="connsiteY43" fmla="*/ 248292 h 369690"/>
              <a:gd name="connsiteX44" fmla="*/ 1420584 w 17008448"/>
              <a:gd name="connsiteY44" fmla="*/ 260333 h 369690"/>
              <a:gd name="connsiteX45" fmla="*/ 1416881 w 17008448"/>
              <a:gd name="connsiteY45" fmla="*/ 219127 h 369690"/>
              <a:gd name="connsiteX46" fmla="*/ 1514388 w 17008448"/>
              <a:gd name="connsiteY46" fmla="*/ 0 h 369690"/>
              <a:gd name="connsiteX47" fmla="*/ 1611897 w 17008448"/>
              <a:gd name="connsiteY47" fmla="*/ 219127 h 369690"/>
              <a:gd name="connsiteX48" fmla="*/ 1607270 w 17008448"/>
              <a:gd name="connsiteY48" fmla="*/ 270644 h 369690"/>
              <a:gd name="connsiteX49" fmla="*/ 1613594 w 17008448"/>
              <a:gd name="connsiteY49" fmla="*/ 261060 h 369690"/>
              <a:gd name="connsiteX50" fmla="*/ 1651548 w 17008448"/>
              <a:gd name="connsiteY50" fmla="*/ 243840 h 369690"/>
              <a:gd name="connsiteX51" fmla="*/ 1671200 w 17008448"/>
              <a:gd name="connsiteY51" fmla="*/ 248292 h 369690"/>
              <a:gd name="connsiteX52" fmla="*/ 1688461 w 17008448"/>
              <a:gd name="connsiteY52" fmla="*/ 260333 h 369690"/>
              <a:gd name="connsiteX53" fmla="*/ 1684760 w 17008448"/>
              <a:gd name="connsiteY53" fmla="*/ 219127 h 369690"/>
              <a:gd name="connsiteX54" fmla="*/ 1782268 w 17008448"/>
              <a:gd name="connsiteY54" fmla="*/ 0 h 369690"/>
              <a:gd name="connsiteX55" fmla="*/ 1879775 w 17008448"/>
              <a:gd name="connsiteY55" fmla="*/ 219127 h 369690"/>
              <a:gd name="connsiteX56" fmla="*/ 1875147 w 17008448"/>
              <a:gd name="connsiteY56" fmla="*/ 270645 h 369690"/>
              <a:gd name="connsiteX57" fmla="*/ 1881473 w 17008448"/>
              <a:gd name="connsiteY57" fmla="*/ 261060 h 369690"/>
              <a:gd name="connsiteX58" fmla="*/ 1919427 w 17008448"/>
              <a:gd name="connsiteY58" fmla="*/ 243840 h 369690"/>
              <a:gd name="connsiteX59" fmla="*/ 1939078 w 17008448"/>
              <a:gd name="connsiteY59" fmla="*/ 248292 h 369690"/>
              <a:gd name="connsiteX60" fmla="*/ 1956341 w 17008448"/>
              <a:gd name="connsiteY60" fmla="*/ 260334 h 369690"/>
              <a:gd name="connsiteX61" fmla="*/ 1952638 w 17008448"/>
              <a:gd name="connsiteY61" fmla="*/ 219127 h 369690"/>
              <a:gd name="connsiteX62" fmla="*/ 2050146 w 17008448"/>
              <a:gd name="connsiteY62" fmla="*/ 0 h 369690"/>
              <a:gd name="connsiteX63" fmla="*/ 2147653 w 17008448"/>
              <a:gd name="connsiteY63" fmla="*/ 219127 h 369690"/>
              <a:gd name="connsiteX64" fmla="*/ 2143026 w 17008448"/>
              <a:gd name="connsiteY64" fmla="*/ 270646 h 369690"/>
              <a:gd name="connsiteX65" fmla="*/ 2149353 w 17008448"/>
              <a:gd name="connsiteY65" fmla="*/ 261060 h 369690"/>
              <a:gd name="connsiteX66" fmla="*/ 2187306 w 17008448"/>
              <a:gd name="connsiteY66" fmla="*/ 243840 h 369690"/>
              <a:gd name="connsiteX67" fmla="*/ 2206958 w 17008448"/>
              <a:gd name="connsiteY67" fmla="*/ 248292 h 369690"/>
              <a:gd name="connsiteX68" fmla="*/ 2224218 w 17008448"/>
              <a:gd name="connsiteY68" fmla="*/ 260333 h 369690"/>
              <a:gd name="connsiteX69" fmla="*/ 2220517 w 17008448"/>
              <a:gd name="connsiteY69" fmla="*/ 219127 h 369690"/>
              <a:gd name="connsiteX70" fmla="*/ 2318025 w 17008448"/>
              <a:gd name="connsiteY70" fmla="*/ 0 h 369690"/>
              <a:gd name="connsiteX71" fmla="*/ 2415533 w 17008448"/>
              <a:gd name="connsiteY71" fmla="*/ 219127 h 369690"/>
              <a:gd name="connsiteX72" fmla="*/ 2410905 w 17008448"/>
              <a:gd name="connsiteY72" fmla="*/ 270643 h 369690"/>
              <a:gd name="connsiteX73" fmla="*/ 2417230 w 17008448"/>
              <a:gd name="connsiteY73" fmla="*/ 261060 h 369690"/>
              <a:gd name="connsiteX74" fmla="*/ 2455184 w 17008448"/>
              <a:gd name="connsiteY74" fmla="*/ 243840 h 369690"/>
              <a:gd name="connsiteX75" fmla="*/ 2474835 w 17008448"/>
              <a:gd name="connsiteY75" fmla="*/ 248292 h 369690"/>
              <a:gd name="connsiteX76" fmla="*/ 2492096 w 17008448"/>
              <a:gd name="connsiteY76" fmla="*/ 260333 h 369690"/>
              <a:gd name="connsiteX77" fmla="*/ 2488394 w 17008448"/>
              <a:gd name="connsiteY77" fmla="*/ 219127 h 369690"/>
              <a:gd name="connsiteX78" fmla="*/ 2585904 w 17008448"/>
              <a:gd name="connsiteY78" fmla="*/ 0 h 369690"/>
              <a:gd name="connsiteX79" fmla="*/ 2683410 w 17008448"/>
              <a:gd name="connsiteY79" fmla="*/ 219127 h 369690"/>
              <a:gd name="connsiteX80" fmla="*/ 2678783 w 17008448"/>
              <a:gd name="connsiteY80" fmla="*/ 270646 h 369690"/>
              <a:gd name="connsiteX81" fmla="*/ 2685108 w 17008448"/>
              <a:gd name="connsiteY81" fmla="*/ 261060 h 369690"/>
              <a:gd name="connsiteX82" fmla="*/ 2723063 w 17008448"/>
              <a:gd name="connsiteY82" fmla="*/ 243840 h 369690"/>
              <a:gd name="connsiteX83" fmla="*/ 2742715 w 17008448"/>
              <a:gd name="connsiteY83" fmla="*/ 248292 h 369690"/>
              <a:gd name="connsiteX84" fmla="*/ 2759975 w 17008448"/>
              <a:gd name="connsiteY84" fmla="*/ 260334 h 369690"/>
              <a:gd name="connsiteX85" fmla="*/ 2756274 w 17008448"/>
              <a:gd name="connsiteY85" fmla="*/ 219127 h 369690"/>
              <a:gd name="connsiteX86" fmla="*/ 2853781 w 17008448"/>
              <a:gd name="connsiteY86" fmla="*/ 0 h 369690"/>
              <a:gd name="connsiteX87" fmla="*/ 2951289 w 17008448"/>
              <a:gd name="connsiteY87" fmla="*/ 219127 h 369690"/>
              <a:gd name="connsiteX88" fmla="*/ 2946661 w 17008448"/>
              <a:gd name="connsiteY88" fmla="*/ 270645 h 369690"/>
              <a:gd name="connsiteX89" fmla="*/ 2952987 w 17008448"/>
              <a:gd name="connsiteY89" fmla="*/ 261060 h 369690"/>
              <a:gd name="connsiteX90" fmla="*/ 2990941 w 17008448"/>
              <a:gd name="connsiteY90" fmla="*/ 243840 h 369690"/>
              <a:gd name="connsiteX91" fmla="*/ 3010592 w 17008448"/>
              <a:gd name="connsiteY91" fmla="*/ 248292 h 369690"/>
              <a:gd name="connsiteX92" fmla="*/ 3027853 w 17008448"/>
              <a:gd name="connsiteY92" fmla="*/ 260333 h 369690"/>
              <a:gd name="connsiteX93" fmla="*/ 3024151 w 17008448"/>
              <a:gd name="connsiteY93" fmla="*/ 219127 h 369690"/>
              <a:gd name="connsiteX94" fmla="*/ 3121659 w 17008448"/>
              <a:gd name="connsiteY94" fmla="*/ 0 h 369690"/>
              <a:gd name="connsiteX95" fmla="*/ 3219167 w 17008448"/>
              <a:gd name="connsiteY95" fmla="*/ 219127 h 369690"/>
              <a:gd name="connsiteX96" fmla="*/ 3214540 w 17008448"/>
              <a:gd name="connsiteY96" fmla="*/ 270645 h 369690"/>
              <a:gd name="connsiteX97" fmla="*/ 3220865 w 17008448"/>
              <a:gd name="connsiteY97" fmla="*/ 261060 h 369690"/>
              <a:gd name="connsiteX98" fmla="*/ 3258819 w 17008448"/>
              <a:gd name="connsiteY98" fmla="*/ 243840 h 369690"/>
              <a:gd name="connsiteX99" fmla="*/ 3278470 w 17008448"/>
              <a:gd name="connsiteY99" fmla="*/ 248292 h 369690"/>
              <a:gd name="connsiteX100" fmla="*/ 3295730 w 17008448"/>
              <a:gd name="connsiteY100" fmla="*/ 260332 h 369690"/>
              <a:gd name="connsiteX101" fmla="*/ 3292030 w 17008448"/>
              <a:gd name="connsiteY101" fmla="*/ 219127 h 369690"/>
              <a:gd name="connsiteX102" fmla="*/ 3389538 w 17008448"/>
              <a:gd name="connsiteY102" fmla="*/ 0 h 369690"/>
              <a:gd name="connsiteX103" fmla="*/ 3487045 w 17008448"/>
              <a:gd name="connsiteY103" fmla="*/ 219127 h 369690"/>
              <a:gd name="connsiteX104" fmla="*/ 3482417 w 17008448"/>
              <a:gd name="connsiteY104" fmla="*/ 270645 h 369690"/>
              <a:gd name="connsiteX105" fmla="*/ 3488744 w 17008448"/>
              <a:gd name="connsiteY105" fmla="*/ 261060 h 369690"/>
              <a:gd name="connsiteX106" fmla="*/ 3526697 w 17008448"/>
              <a:gd name="connsiteY106" fmla="*/ 243840 h 369690"/>
              <a:gd name="connsiteX107" fmla="*/ 3546350 w 17008448"/>
              <a:gd name="connsiteY107" fmla="*/ 248292 h 369690"/>
              <a:gd name="connsiteX108" fmla="*/ 3563609 w 17008448"/>
              <a:gd name="connsiteY108" fmla="*/ 260333 h 369690"/>
              <a:gd name="connsiteX109" fmla="*/ 3559906 w 17008448"/>
              <a:gd name="connsiteY109" fmla="*/ 219127 h 369690"/>
              <a:gd name="connsiteX110" fmla="*/ 3657414 w 17008448"/>
              <a:gd name="connsiteY110" fmla="*/ 0 h 369690"/>
              <a:gd name="connsiteX111" fmla="*/ 3754923 w 17008448"/>
              <a:gd name="connsiteY111" fmla="*/ 219127 h 369690"/>
              <a:gd name="connsiteX112" fmla="*/ 3750296 w 17008448"/>
              <a:gd name="connsiteY112" fmla="*/ 270645 h 369690"/>
              <a:gd name="connsiteX113" fmla="*/ 3756620 w 17008448"/>
              <a:gd name="connsiteY113" fmla="*/ 261060 h 369690"/>
              <a:gd name="connsiteX114" fmla="*/ 3794575 w 17008448"/>
              <a:gd name="connsiteY114" fmla="*/ 243840 h 369690"/>
              <a:gd name="connsiteX115" fmla="*/ 3814226 w 17008448"/>
              <a:gd name="connsiteY115" fmla="*/ 248292 h 369690"/>
              <a:gd name="connsiteX116" fmla="*/ 3831487 w 17008448"/>
              <a:gd name="connsiteY116" fmla="*/ 260334 h 369690"/>
              <a:gd name="connsiteX117" fmla="*/ 3827787 w 17008448"/>
              <a:gd name="connsiteY117" fmla="*/ 219127 h 369690"/>
              <a:gd name="connsiteX118" fmla="*/ 3925295 w 17008448"/>
              <a:gd name="connsiteY118" fmla="*/ 0 h 369690"/>
              <a:gd name="connsiteX119" fmla="*/ 4022802 w 17008448"/>
              <a:gd name="connsiteY119" fmla="*/ 219127 h 369690"/>
              <a:gd name="connsiteX120" fmla="*/ 4018174 w 17008448"/>
              <a:gd name="connsiteY120" fmla="*/ 270645 h 369690"/>
              <a:gd name="connsiteX121" fmla="*/ 4024501 w 17008448"/>
              <a:gd name="connsiteY121" fmla="*/ 261060 h 369690"/>
              <a:gd name="connsiteX122" fmla="*/ 4062454 w 17008448"/>
              <a:gd name="connsiteY122" fmla="*/ 243840 h 369690"/>
              <a:gd name="connsiteX123" fmla="*/ 4082107 w 17008448"/>
              <a:gd name="connsiteY123" fmla="*/ 248292 h 369690"/>
              <a:gd name="connsiteX124" fmla="*/ 4099367 w 17008448"/>
              <a:gd name="connsiteY124" fmla="*/ 260333 h 369690"/>
              <a:gd name="connsiteX125" fmla="*/ 4095663 w 17008448"/>
              <a:gd name="connsiteY125" fmla="*/ 219127 h 369690"/>
              <a:gd name="connsiteX126" fmla="*/ 4193171 w 17008448"/>
              <a:gd name="connsiteY126" fmla="*/ 0 h 369690"/>
              <a:gd name="connsiteX127" fmla="*/ 4290680 w 17008448"/>
              <a:gd name="connsiteY127" fmla="*/ 219127 h 369690"/>
              <a:gd name="connsiteX128" fmla="*/ 4286053 w 17008448"/>
              <a:gd name="connsiteY128" fmla="*/ 270645 h 369690"/>
              <a:gd name="connsiteX129" fmla="*/ 4292377 w 17008448"/>
              <a:gd name="connsiteY129" fmla="*/ 261060 h 369690"/>
              <a:gd name="connsiteX130" fmla="*/ 4330332 w 17008448"/>
              <a:gd name="connsiteY130" fmla="*/ 243840 h 369690"/>
              <a:gd name="connsiteX131" fmla="*/ 4349982 w 17008448"/>
              <a:gd name="connsiteY131" fmla="*/ 248292 h 369690"/>
              <a:gd name="connsiteX132" fmla="*/ 4367244 w 17008448"/>
              <a:gd name="connsiteY132" fmla="*/ 260333 h 369690"/>
              <a:gd name="connsiteX133" fmla="*/ 4363543 w 17008448"/>
              <a:gd name="connsiteY133" fmla="*/ 219127 h 369690"/>
              <a:gd name="connsiteX134" fmla="*/ 4461050 w 17008448"/>
              <a:gd name="connsiteY134" fmla="*/ 0 h 369690"/>
              <a:gd name="connsiteX135" fmla="*/ 4558558 w 17008448"/>
              <a:gd name="connsiteY135" fmla="*/ 219127 h 369690"/>
              <a:gd name="connsiteX136" fmla="*/ 4553931 w 17008448"/>
              <a:gd name="connsiteY136" fmla="*/ 270645 h 369690"/>
              <a:gd name="connsiteX137" fmla="*/ 4560256 w 17008448"/>
              <a:gd name="connsiteY137" fmla="*/ 261060 h 369690"/>
              <a:gd name="connsiteX138" fmla="*/ 4598211 w 17008448"/>
              <a:gd name="connsiteY138" fmla="*/ 243840 h 369690"/>
              <a:gd name="connsiteX139" fmla="*/ 4617861 w 17008448"/>
              <a:gd name="connsiteY139" fmla="*/ 248292 h 369690"/>
              <a:gd name="connsiteX140" fmla="*/ 4635124 w 17008448"/>
              <a:gd name="connsiteY140" fmla="*/ 260334 h 369690"/>
              <a:gd name="connsiteX141" fmla="*/ 4631420 w 17008448"/>
              <a:gd name="connsiteY141" fmla="*/ 219127 h 369690"/>
              <a:gd name="connsiteX142" fmla="*/ 4728928 w 17008448"/>
              <a:gd name="connsiteY142" fmla="*/ 0 h 369690"/>
              <a:gd name="connsiteX143" fmla="*/ 4826437 w 17008448"/>
              <a:gd name="connsiteY143" fmla="*/ 219127 h 369690"/>
              <a:gd name="connsiteX144" fmla="*/ 4821810 w 17008448"/>
              <a:gd name="connsiteY144" fmla="*/ 270645 h 369690"/>
              <a:gd name="connsiteX145" fmla="*/ 4828134 w 17008448"/>
              <a:gd name="connsiteY145" fmla="*/ 261060 h 369690"/>
              <a:gd name="connsiteX146" fmla="*/ 4866089 w 17008448"/>
              <a:gd name="connsiteY146" fmla="*/ 243840 h 369690"/>
              <a:gd name="connsiteX147" fmla="*/ 4885739 w 17008448"/>
              <a:gd name="connsiteY147" fmla="*/ 248292 h 369690"/>
              <a:gd name="connsiteX148" fmla="*/ 4903000 w 17008448"/>
              <a:gd name="connsiteY148" fmla="*/ 260333 h 369690"/>
              <a:gd name="connsiteX149" fmla="*/ 4899300 w 17008448"/>
              <a:gd name="connsiteY149" fmla="*/ 219127 h 369690"/>
              <a:gd name="connsiteX150" fmla="*/ 4996807 w 17008448"/>
              <a:gd name="connsiteY150" fmla="*/ 0 h 369690"/>
              <a:gd name="connsiteX151" fmla="*/ 5094315 w 17008448"/>
              <a:gd name="connsiteY151" fmla="*/ 219127 h 369690"/>
              <a:gd name="connsiteX152" fmla="*/ 5089688 w 17008448"/>
              <a:gd name="connsiteY152" fmla="*/ 270645 h 369690"/>
              <a:gd name="connsiteX153" fmla="*/ 5096013 w 17008448"/>
              <a:gd name="connsiteY153" fmla="*/ 261060 h 369690"/>
              <a:gd name="connsiteX154" fmla="*/ 5133967 w 17008448"/>
              <a:gd name="connsiteY154" fmla="*/ 243840 h 369690"/>
              <a:gd name="connsiteX155" fmla="*/ 5153618 w 17008448"/>
              <a:gd name="connsiteY155" fmla="*/ 248292 h 369690"/>
              <a:gd name="connsiteX156" fmla="*/ 5170879 w 17008448"/>
              <a:gd name="connsiteY156" fmla="*/ 260333 h 369690"/>
              <a:gd name="connsiteX157" fmla="*/ 5167176 w 17008448"/>
              <a:gd name="connsiteY157" fmla="*/ 219127 h 369690"/>
              <a:gd name="connsiteX158" fmla="*/ 5264685 w 17008448"/>
              <a:gd name="connsiteY158" fmla="*/ 0 h 369690"/>
              <a:gd name="connsiteX159" fmla="*/ 5362194 w 17008448"/>
              <a:gd name="connsiteY159" fmla="*/ 219127 h 369690"/>
              <a:gd name="connsiteX160" fmla="*/ 5357564 w 17008448"/>
              <a:gd name="connsiteY160" fmla="*/ 270645 h 369690"/>
              <a:gd name="connsiteX161" fmla="*/ 5363891 w 17008448"/>
              <a:gd name="connsiteY161" fmla="*/ 261060 h 369690"/>
              <a:gd name="connsiteX162" fmla="*/ 5401845 w 17008448"/>
              <a:gd name="connsiteY162" fmla="*/ 243840 h 369690"/>
              <a:gd name="connsiteX163" fmla="*/ 5421496 w 17008448"/>
              <a:gd name="connsiteY163" fmla="*/ 248292 h 369690"/>
              <a:gd name="connsiteX164" fmla="*/ 5438757 w 17008448"/>
              <a:gd name="connsiteY164" fmla="*/ 260334 h 369690"/>
              <a:gd name="connsiteX165" fmla="*/ 5435057 w 17008448"/>
              <a:gd name="connsiteY165" fmla="*/ 219127 h 369690"/>
              <a:gd name="connsiteX166" fmla="*/ 5532564 w 17008448"/>
              <a:gd name="connsiteY166" fmla="*/ 0 h 369690"/>
              <a:gd name="connsiteX167" fmla="*/ 5630072 w 17008448"/>
              <a:gd name="connsiteY167" fmla="*/ 219127 h 369690"/>
              <a:gd name="connsiteX168" fmla="*/ 5625445 w 17008448"/>
              <a:gd name="connsiteY168" fmla="*/ 270645 h 369690"/>
              <a:gd name="connsiteX169" fmla="*/ 5631770 w 17008448"/>
              <a:gd name="connsiteY169" fmla="*/ 261060 h 369690"/>
              <a:gd name="connsiteX170" fmla="*/ 5669724 w 17008448"/>
              <a:gd name="connsiteY170" fmla="*/ 243840 h 369690"/>
              <a:gd name="connsiteX171" fmla="*/ 5689375 w 17008448"/>
              <a:gd name="connsiteY171" fmla="*/ 248292 h 369690"/>
              <a:gd name="connsiteX172" fmla="*/ 5706636 w 17008448"/>
              <a:gd name="connsiteY172" fmla="*/ 260333 h 369690"/>
              <a:gd name="connsiteX173" fmla="*/ 5702933 w 17008448"/>
              <a:gd name="connsiteY173" fmla="*/ 219127 h 369690"/>
              <a:gd name="connsiteX174" fmla="*/ 5800442 w 17008448"/>
              <a:gd name="connsiteY174" fmla="*/ 0 h 369690"/>
              <a:gd name="connsiteX175" fmla="*/ 5897951 w 17008448"/>
              <a:gd name="connsiteY175" fmla="*/ 219127 h 369690"/>
              <a:gd name="connsiteX176" fmla="*/ 5893321 w 17008448"/>
              <a:gd name="connsiteY176" fmla="*/ 270645 h 369690"/>
              <a:gd name="connsiteX177" fmla="*/ 5899648 w 17008448"/>
              <a:gd name="connsiteY177" fmla="*/ 261060 h 369690"/>
              <a:gd name="connsiteX178" fmla="*/ 5937602 w 17008448"/>
              <a:gd name="connsiteY178" fmla="*/ 243840 h 369690"/>
              <a:gd name="connsiteX179" fmla="*/ 5957253 w 17008448"/>
              <a:gd name="connsiteY179" fmla="*/ 248292 h 369690"/>
              <a:gd name="connsiteX180" fmla="*/ 5974514 w 17008448"/>
              <a:gd name="connsiteY180" fmla="*/ 260333 h 369690"/>
              <a:gd name="connsiteX181" fmla="*/ 5970812 w 17008448"/>
              <a:gd name="connsiteY181" fmla="*/ 219127 h 369690"/>
              <a:gd name="connsiteX182" fmla="*/ 6068320 w 17008448"/>
              <a:gd name="connsiteY182" fmla="*/ 0 h 369690"/>
              <a:gd name="connsiteX183" fmla="*/ 6165828 w 17008448"/>
              <a:gd name="connsiteY183" fmla="*/ 219127 h 369690"/>
              <a:gd name="connsiteX184" fmla="*/ 6161200 w 17008448"/>
              <a:gd name="connsiteY184" fmla="*/ 270645 h 369690"/>
              <a:gd name="connsiteX185" fmla="*/ 6167526 w 17008448"/>
              <a:gd name="connsiteY185" fmla="*/ 261060 h 369690"/>
              <a:gd name="connsiteX186" fmla="*/ 6205481 w 17008448"/>
              <a:gd name="connsiteY186" fmla="*/ 243840 h 369690"/>
              <a:gd name="connsiteX187" fmla="*/ 6225131 w 17008448"/>
              <a:gd name="connsiteY187" fmla="*/ 248292 h 369690"/>
              <a:gd name="connsiteX188" fmla="*/ 6242393 w 17008448"/>
              <a:gd name="connsiteY188" fmla="*/ 260334 h 369690"/>
              <a:gd name="connsiteX189" fmla="*/ 6238690 w 17008448"/>
              <a:gd name="connsiteY189" fmla="*/ 219127 h 369690"/>
              <a:gd name="connsiteX190" fmla="*/ 6336199 w 17008448"/>
              <a:gd name="connsiteY190" fmla="*/ 0 h 369690"/>
              <a:gd name="connsiteX191" fmla="*/ 6433708 w 17008448"/>
              <a:gd name="connsiteY191" fmla="*/ 219127 h 369690"/>
              <a:gd name="connsiteX192" fmla="*/ 6429078 w 17008448"/>
              <a:gd name="connsiteY192" fmla="*/ 270645 h 369690"/>
              <a:gd name="connsiteX193" fmla="*/ 6435405 w 17008448"/>
              <a:gd name="connsiteY193" fmla="*/ 261060 h 369690"/>
              <a:gd name="connsiteX194" fmla="*/ 6473359 w 17008448"/>
              <a:gd name="connsiteY194" fmla="*/ 243840 h 369690"/>
              <a:gd name="connsiteX195" fmla="*/ 6493010 w 17008448"/>
              <a:gd name="connsiteY195" fmla="*/ 248292 h 369690"/>
              <a:gd name="connsiteX196" fmla="*/ 6510271 w 17008448"/>
              <a:gd name="connsiteY196" fmla="*/ 260333 h 369690"/>
              <a:gd name="connsiteX197" fmla="*/ 6506569 w 17008448"/>
              <a:gd name="connsiteY197" fmla="*/ 219127 h 369690"/>
              <a:gd name="connsiteX198" fmla="*/ 6604077 w 17008448"/>
              <a:gd name="connsiteY198" fmla="*/ 0 h 369690"/>
              <a:gd name="connsiteX199" fmla="*/ 6701585 w 17008448"/>
              <a:gd name="connsiteY199" fmla="*/ 219127 h 369690"/>
              <a:gd name="connsiteX200" fmla="*/ 6696957 w 17008448"/>
              <a:gd name="connsiteY200" fmla="*/ 270645 h 369690"/>
              <a:gd name="connsiteX201" fmla="*/ 6703283 w 17008448"/>
              <a:gd name="connsiteY201" fmla="*/ 261060 h 369690"/>
              <a:gd name="connsiteX202" fmla="*/ 6741238 w 17008448"/>
              <a:gd name="connsiteY202" fmla="*/ 243840 h 369690"/>
              <a:gd name="connsiteX203" fmla="*/ 6760888 w 17008448"/>
              <a:gd name="connsiteY203" fmla="*/ 248292 h 369690"/>
              <a:gd name="connsiteX204" fmla="*/ 6778149 w 17008448"/>
              <a:gd name="connsiteY204" fmla="*/ 260333 h 369690"/>
              <a:gd name="connsiteX205" fmla="*/ 6774447 w 17008448"/>
              <a:gd name="connsiteY205" fmla="*/ 219127 h 369690"/>
              <a:gd name="connsiteX206" fmla="*/ 6871956 w 17008448"/>
              <a:gd name="connsiteY206" fmla="*/ 0 h 369690"/>
              <a:gd name="connsiteX207" fmla="*/ 6969464 w 17008448"/>
              <a:gd name="connsiteY207" fmla="*/ 219127 h 369690"/>
              <a:gd name="connsiteX208" fmla="*/ 6964835 w 17008448"/>
              <a:gd name="connsiteY208" fmla="*/ 270645 h 369690"/>
              <a:gd name="connsiteX209" fmla="*/ 6971162 w 17008448"/>
              <a:gd name="connsiteY209" fmla="*/ 261060 h 369690"/>
              <a:gd name="connsiteX210" fmla="*/ 7009114 w 17008448"/>
              <a:gd name="connsiteY210" fmla="*/ 243840 h 369690"/>
              <a:gd name="connsiteX211" fmla="*/ 7028767 w 17008448"/>
              <a:gd name="connsiteY211" fmla="*/ 248292 h 369690"/>
              <a:gd name="connsiteX212" fmla="*/ 7046028 w 17008448"/>
              <a:gd name="connsiteY212" fmla="*/ 260334 h 369690"/>
              <a:gd name="connsiteX213" fmla="*/ 7042326 w 17008448"/>
              <a:gd name="connsiteY213" fmla="*/ 219127 h 369690"/>
              <a:gd name="connsiteX214" fmla="*/ 7139834 w 17008448"/>
              <a:gd name="connsiteY214" fmla="*/ 0 h 369690"/>
              <a:gd name="connsiteX215" fmla="*/ 7237342 w 17008448"/>
              <a:gd name="connsiteY215" fmla="*/ 219127 h 369690"/>
              <a:gd name="connsiteX216" fmla="*/ 7232714 w 17008448"/>
              <a:gd name="connsiteY216" fmla="*/ 270645 h 369690"/>
              <a:gd name="connsiteX217" fmla="*/ 7239040 w 17008448"/>
              <a:gd name="connsiteY217" fmla="*/ 261060 h 369690"/>
              <a:gd name="connsiteX218" fmla="*/ 7276995 w 17008448"/>
              <a:gd name="connsiteY218" fmla="*/ 243840 h 369690"/>
              <a:gd name="connsiteX219" fmla="*/ 7296645 w 17008448"/>
              <a:gd name="connsiteY219" fmla="*/ 248292 h 369690"/>
              <a:gd name="connsiteX220" fmla="*/ 7313906 w 17008448"/>
              <a:gd name="connsiteY220" fmla="*/ 260333 h 369690"/>
              <a:gd name="connsiteX221" fmla="*/ 7310204 w 17008448"/>
              <a:gd name="connsiteY221" fmla="*/ 219127 h 369690"/>
              <a:gd name="connsiteX222" fmla="*/ 7407713 w 17008448"/>
              <a:gd name="connsiteY222" fmla="*/ 0 h 369690"/>
              <a:gd name="connsiteX223" fmla="*/ 7505219 w 17008448"/>
              <a:gd name="connsiteY223" fmla="*/ 219127 h 369690"/>
              <a:gd name="connsiteX224" fmla="*/ 7500591 w 17008448"/>
              <a:gd name="connsiteY224" fmla="*/ 270645 h 369690"/>
              <a:gd name="connsiteX225" fmla="*/ 7506917 w 17008448"/>
              <a:gd name="connsiteY225" fmla="*/ 261060 h 369690"/>
              <a:gd name="connsiteX226" fmla="*/ 7544871 w 17008448"/>
              <a:gd name="connsiteY226" fmla="*/ 243840 h 369690"/>
              <a:gd name="connsiteX227" fmla="*/ 7564522 w 17008448"/>
              <a:gd name="connsiteY227" fmla="*/ 248292 h 369690"/>
              <a:gd name="connsiteX228" fmla="*/ 7581783 w 17008448"/>
              <a:gd name="connsiteY228" fmla="*/ 260333 h 369690"/>
              <a:gd name="connsiteX229" fmla="*/ 7578081 w 17008448"/>
              <a:gd name="connsiteY229" fmla="*/ 219127 h 369690"/>
              <a:gd name="connsiteX230" fmla="*/ 7675589 w 17008448"/>
              <a:gd name="connsiteY230" fmla="*/ 0 h 369690"/>
              <a:gd name="connsiteX231" fmla="*/ 7773097 w 17008448"/>
              <a:gd name="connsiteY231" fmla="*/ 219127 h 369690"/>
              <a:gd name="connsiteX232" fmla="*/ 7768469 w 17008448"/>
              <a:gd name="connsiteY232" fmla="*/ 270645 h 369690"/>
              <a:gd name="connsiteX233" fmla="*/ 7774794 w 17008448"/>
              <a:gd name="connsiteY233" fmla="*/ 261060 h 369690"/>
              <a:gd name="connsiteX234" fmla="*/ 7812749 w 17008448"/>
              <a:gd name="connsiteY234" fmla="*/ 243840 h 369690"/>
              <a:gd name="connsiteX235" fmla="*/ 7832400 w 17008448"/>
              <a:gd name="connsiteY235" fmla="*/ 248292 h 369690"/>
              <a:gd name="connsiteX236" fmla="*/ 7849662 w 17008448"/>
              <a:gd name="connsiteY236" fmla="*/ 260334 h 369690"/>
              <a:gd name="connsiteX237" fmla="*/ 7845960 w 17008448"/>
              <a:gd name="connsiteY237" fmla="*/ 219127 h 369690"/>
              <a:gd name="connsiteX238" fmla="*/ 7943468 w 17008448"/>
              <a:gd name="connsiteY238" fmla="*/ 0 h 369690"/>
              <a:gd name="connsiteX239" fmla="*/ 8040976 w 17008448"/>
              <a:gd name="connsiteY239" fmla="*/ 219127 h 369690"/>
              <a:gd name="connsiteX240" fmla="*/ 8036348 w 17008448"/>
              <a:gd name="connsiteY240" fmla="*/ 270645 h 369690"/>
              <a:gd name="connsiteX241" fmla="*/ 8042674 w 17008448"/>
              <a:gd name="connsiteY241" fmla="*/ 261060 h 369690"/>
              <a:gd name="connsiteX242" fmla="*/ 8080628 w 17008448"/>
              <a:gd name="connsiteY242" fmla="*/ 243840 h 369690"/>
              <a:gd name="connsiteX243" fmla="*/ 8100279 w 17008448"/>
              <a:gd name="connsiteY243" fmla="*/ 248292 h 369690"/>
              <a:gd name="connsiteX244" fmla="*/ 8117531 w 17008448"/>
              <a:gd name="connsiteY244" fmla="*/ 260327 h 369690"/>
              <a:gd name="connsiteX245" fmla="*/ 8113830 w 17008448"/>
              <a:gd name="connsiteY245" fmla="*/ 219127 h 369690"/>
              <a:gd name="connsiteX246" fmla="*/ 8211338 w 17008448"/>
              <a:gd name="connsiteY246" fmla="*/ 0 h 369690"/>
              <a:gd name="connsiteX247" fmla="*/ 8308846 w 17008448"/>
              <a:gd name="connsiteY247" fmla="*/ 219127 h 369690"/>
              <a:gd name="connsiteX248" fmla="*/ 8304218 w 17008448"/>
              <a:gd name="connsiteY248" fmla="*/ 270645 h 369690"/>
              <a:gd name="connsiteX249" fmla="*/ 8310543 w 17008448"/>
              <a:gd name="connsiteY249" fmla="*/ 261060 h 369690"/>
              <a:gd name="connsiteX250" fmla="*/ 8348498 w 17008448"/>
              <a:gd name="connsiteY250" fmla="*/ 243840 h 369690"/>
              <a:gd name="connsiteX251" fmla="*/ 8368150 w 17008448"/>
              <a:gd name="connsiteY251" fmla="*/ 248292 h 369690"/>
              <a:gd name="connsiteX252" fmla="*/ 8385841 w 17008448"/>
              <a:gd name="connsiteY252" fmla="*/ 260634 h 369690"/>
              <a:gd name="connsiteX253" fmla="*/ 8382112 w 17008448"/>
              <a:gd name="connsiteY253" fmla="*/ 219127 h 369690"/>
              <a:gd name="connsiteX254" fmla="*/ 8479620 w 17008448"/>
              <a:gd name="connsiteY254" fmla="*/ 0 h 369690"/>
              <a:gd name="connsiteX255" fmla="*/ 8577128 w 17008448"/>
              <a:gd name="connsiteY255" fmla="*/ 219127 h 369690"/>
              <a:gd name="connsiteX256" fmla="*/ 8572500 w 17008448"/>
              <a:gd name="connsiteY256" fmla="*/ 270645 h 369690"/>
              <a:gd name="connsiteX257" fmla="*/ 8578826 w 17008448"/>
              <a:gd name="connsiteY257" fmla="*/ 261060 h 369690"/>
              <a:gd name="connsiteX258" fmla="*/ 8616780 w 17008448"/>
              <a:gd name="connsiteY258" fmla="*/ 243840 h 369690"/>
              <a:gd name="connsiteX259" fmla="*/ 8636431 w 17008448"/>
              <a:gd name="connsiteY259" fmla="*/ 248292 h 369690"/>
              <a:gd name="connsiteX260" fmla="*/ 8653692 w 17008448"/>
              <a:gd name="connsiteY260" fmla="*/ 260333 h 369690"/>
              <a:gd name="connsiteX261" fmla="*/ 8649990 w 17008448"/>
              <a:gd name="connsiteY261" fmla="*/ 219127 h 369690"/>
              <a:gd name="connsiteX262" fmla="*/ 8747498 w 17008448"/>
              <a:gd name="connsiteY262" fmla="*/ 0 h 369690"/>
              <a:gd name="connsiteX263" fmla="*/ 8845006 w 17008448"/>
              <a:gd name="connsiteY263" fmla="*/ 219127 h 369690"/>
              <a:gd name="connsiteX264" fmla="*/ 8840378 w 17008448"/>
              <a:gd name="connsiteY264" fmla="*/ 270645 h 369690"/>
              <a:gd name="connsiteX265" fmla="*/ 8846704 w 17008448"/>
              <a:gd name="connsiteY265" fmla="*/ 261060 h 369690"/>
              <a:gd name="connsiteX266" fmla="*/ 8884658 w 17008448"/>
              <a:gd name="connsiteY266" fmla="*/ 243840 h 369690"/>
              <a:gd name="connsiteX267" fmla="*/ 8904309 w 17008448"/>
              <a:gd name="connsiteY267" fmla="*/ 248292 h 369690"/>
              <a:gd name="connsiteX268" fmla="*/ 8921571 w 17008448"/>
              <a:gd name="connsiteY268" fmla="*/ 260334 h 369690"/>
              <a:gd name="connsiteX269" fmla="*/ 8917869 w 17008448"/>
              <a:gd name="connsiteY269" fmla="*/ 219127 h 369690"/>
              <a:gd name="connsiteX270" fmla="*/ 9015377 w 17008448"/>
              <a:gd name="connsiteY270" fmla="*/ 0 h 369690"/>
              <a:gd name="connsiteX271" fmla="*/ 9112885 w 17008448"/>
              <a:gd name="connsiteY271" fmla="*/ 219127 h 369690"/>
              <a:gd name="connsiteX272" fmla="*/ 9108257 w 17008448"/>
              <a:gd name="connsiteY272" fmla="*/ 270645 h 369690"/>
              <a:gd name="connsiteX273" fmla="*/ 9114583 w 17008448"/>
              <a:gd name="connsiteY273" fmla="*/ 261060 h 369690"/>
              <a:gd name="connsiteX274" fmla="*/ 9152537 w 17008448"/>
              <a:gd name="connsiteY274" fmla="*/ 243840 h 369690"/>
              <a:gd name="connsiteX275" fmla="*/ 9172188 w 17008448"/>
              <a:gd name="connsiteY275" fmla="*/ 248292 h 369690"/>
              <a:gd name="connsiteX276" fmla="*/ 9189449 w 17008448"/>
              <a:gd name="connsiteY276" fmla="*/ 260333 h 369690"/>
              <a:gd name="connsiteX277" fmla="*/ 9185747 w 17008448"/>
              <a:gd name="connsiteY277" fmla="*/ 219127 h 369690"/>
              <a:gd name="connsiteX278" fmla="*/ 9283255 w 17008448"/>
              <a:gd name="connsiteY278" fmla="*/ 0 h 369690"/>
              <a:gd name="connsiteX279" fmla="*/ 9380763 w 17008448"/>
              <a:gd name="connsiteY279" fmla="*/ 219127 h 369690"/>
              <a:gd name="connsiteX280" fmla="*/ 9376135 w 17008448"/>
              <a:gd name="connsiteY280" fmla="*/ 270645 h 369690"/>
              <a:gd name="connsiteX281" fmla="*/ 9382461 w 17008448"/>
              <a:gd name="connsiteY281" fmla="*/ 261060 h 369690"/>
              <a:gd name="connsiteX282" fmla="*/ 9420415 w 17008448"/>
              <a:gd name="connsiteY282" fmla="*/ 243840 h 369690"/>
              <a:gd name="connsiteX283" fmla="*/ 9440066 w 17008448"/>
              <a:gd name="connsiteY283" fmla="*/ 248292 h 369690"/>
              <a:gd name="connsiteX284" fmla="*/ 9457327 w 17008448"/>
              <a:gd name="connsiteY284" fmla="*/ 260333 h 369690"/>
              <a:gd name="connsiteX285" fmla="*/ 9453625 w 17008448"/>
              <a:gd name="connsiteY285" fmla="*/ 219127 h 369690"/>
              <a:gd name="connsiteX286" fmla="*/ 9551133 w 17008448"/>
              <a:gd name="connsiteY286" fmla="*/ 0 h 369690"/>
              <a:gd name="connsiteX287" fmla="*/ 9648641 w 17008448"/>
              <a:gd name="connsiteY287" fmla="*/ 219127 h 369690"/>
              <a:gd name="connsiteX288" fmla="*/ 9644013 w 17008448"/>
              <a:gd name="connsiteY288" fmla="*/ 270645 h 369690"/>
              <a:gd name="connsiteX289" fmla="*/ 9650339 w 17008448"/>
              <a:gd name="connsiteY289" fmla="*/ 261060 h 369690"/>
              <a:gd name="connsiteX290" fmla="*/ 9688293 w 17008448"/>
              <a:gd name="connsiteY290" fmla="*/ 243840 h 369690"/>
              <a:gd name="connsiteX291" fmla="*/ 9707944 w 17008448"/>
              <a:gd name="connsiteY291" fmla="*/ 248292 h 369690"/>
              <a:gd name="connsiteX292" fmla="*/ 9725206 w 17008448"/>
              <a:gd name="connsiteY292" fmla="*/ 260334 h 369690"/>
              <a:gd name="connsiteX293" fmla="*/ 9721504 w 17008448"/>
              <a:gd name="connsiteY293" fmla="*/ 219127 h 369690"/>
              <a:gd name="connsiteX294" fmla="*/ 9819011 w 17008448"/>
              <a:gd name="connsiteY294" fmla="*/ 0 h 369690"/>
              <a:gd name="connsiteX295" fmla="*/ 9916519 w 17008448"/>
              <a:gd name="connsiteY295" fmla="*/ 219127 h 369690"/>
              <a:gd name="connsiteX296" fmla="*/ 9911891 w 17008448"/>
              <a:gd name="connsiteY296" fmla="*/ 270645 h 369690"/>
              <a:gd name="connsiteX297" fmla="*/ 9918217 w 17008448"/>
              <a:gd name="connsiteY297" fmla="*/ 261060 h 369690"/>
              <a:gd name="connsiteX298" fmla="*/ 9956171 w 17008448"/>
              <a:gd name="connsiteY298" fmla="*/ 243840 h 369690"/>
              <a:gd name="connsiteX299" fmla="*/ 9975822 w 17008448"/>
              <a:gd name="connsiteY299" fmla="*/ 248292 h 369690"/>
              <a:gd name="connsiteX300" fmla="*/ 9993083 w 17008448"/>
              <a:gd name="connsiteY300" fmla="*/ 260333 h 369690"/>
              <a:gd name="connsiteX301" fmla="*/ 9989381 w 17008448"/>
              <a:gd name="connsiteY301" fmla="*/ 219127 h 369690"/>
              <a:gd name="connsiteX302" fmla="*/ 10086888 w 17008448"/>
              <a:gd name="connsiteY302" fmla="*/ 0 h 369690"/>
              <a:gd name="connsiteX303" fmla="*/ 10184397 w 17008448"/>
              <a:gd name="connsiteY303" fmla="*/ 219127 h 369690"/>
              <a:gd name="connsiteX304" fmla="*/ 10179769 w 17008448"/>
              <a:gd name="connsiteY304" fmla="*/ 270644 h 369690"/>
              <a:gd name="connsiteX305" fmla="*/ 10186094 w 17008448"/>
              <a:gd name="connsiteY305" fmla="*/ 261060 h 369690"/>
              <a:gd name="connsiteX306" fmla="*/ 10224048 w 17008448"/>
              <a:gd name="connsiteY306" fmla="*/ 243840 h 369690"/>
              <a:gd name="connsiteX307" fmla="*/ 10243700 w 17008448"/>
              <a:gd name="connsiteY307" fmla="*/ 248292 h 369690"/>
              <a:gd name="connsiteX308" fmla="*/ 10260961 w 17008448"/>
              <a:gd name="connsiteY308" fmla="*/ 260333 h 369690"/>
              <a:gd name="connsiteX309" fmla="*/ 10257259 w 17008448"/>
              <a:gd name="connsiteY309" fmla="*/ 219127 h 369690"/>
              <a:gd name="connsiteX310" fmla="*/ 10354767 w 17008448"/>
              <a:gd name="connsiteY310" fmla="*/ 0 h 369690"/>
              <a:gd name="connsiteX311" fmla="*/ 10452275 w 17008448"/>
              <a:gd name="connsiteY311" fmla="*/ 219127 h 369690"/>
              <a:gd name="connsiteX312" fmla="*/ 10447647 w 17008448"/>
              <a:gd name="connsiteY312" fmla="*/ 270645 h 369690"/>
              <a:gd name="connsiteX313" fmla="*/ 10453973 w 17008448"/>
              <a:gd name="connsiteY313" fmla="*/ 261060 h 369690"/>
              <a:gd name="connsiteX314" fmla="*/ 10491927 w 17008448"/>
              <a:gd name="connsiteY314" fmla="*/ 243840 h 369690"/>
              <a:gd name="connsiteX315" fmla="*/ 10511578 w 17008448"/>
              <a:gd name="connsiteY315" fmla="*/ 248292 h 369690"/>
              <a:gd name="connsiteX316" fmla="*/ 10528840 w 17008448"/>
              <a:gd name="connsiteY316" fmla="*/ 260334 h 369690"/>
              <a:gd name="connsiteX317" fmla="*/ 10525138 w 17008448"/>
              <a:gd name="connsiteY317" fmla="*/ 219127 h 369690"/>
              <a:gd name="connsiteX318" fmla="*/ 10622646 w 17008448"/>
              <a:gd name="connsiteY318" fmla="*/ 0 h 369690"/>
              <a:gd name="connsiteX319" fmla="*/ 10720153 w 17008448"/>
              <a:gd name="connsiteY319" fmla="*/ 219127 h 369690"/>
              <a:gd name="connsiteX320" fmla="*/ 10715525 w 17008448"/>
              <a:gd name="connsiteY320" fmla="*/ 270646 h 369690"/>
              <a:gd name="connsiteX321" fmla="*/ 10721852 w 17008448"/>
              <a:gd name="connsiteY321" fmla="*/ 261060 h 369690"/>
              <a:gd name="connsiteX322" fmla="*/ 10759806 w 17008448"/>
              <a:gd name="connsiteY322" fmla="*/ 243840 h 369690"/>
              <a:gd name="connsiteX323" fmla="*/ 10779457 w 17008448"/>
              <a:gd name="connsiteY323" fmla="*/ 248292 h 369690"/>
              <a:gd name="connsiteX324" fmla="*/ 10796718 w 17008448"/>
              <a:gd name="connsiteY324" fmla="*/ 260333 h 369690"/>
              <a:gd name="connsiteX325" fmla="*/ 10793016 w 17008448"/>
              <a:gd name="connsiteY325" fmla="*/ 219127 h 369690"/>
              <a:gd name="connsiteX326" fmla="*/ 10890524 w 17008448"/>
              <a:gd name="connsiteY326" fmla="*/ 0 h 369690"/>
              <a:gd name="connsiteX327" fmla="*/ 10988033 w 17008448"/>
              <a:gd name="connsiteY327" fmla="*/ 219127 h 369690"/>
              <a:gd name="connsiteX328" fmla="*/ 10983405 w 17008448"/>
              <a:gd name="connsiteY328" fmla="*/ 270643 h 369690"/>
              <a:gd name="connsiteX329" fmla="*/ 10989730 w 17008448"/>
              <a:gd name="connsiteY329" fmla="*/ 261060 h 369690"/>
              <a:gd name="connsiteX330" fmla="*/ 11027684 w 17008448"/>
              <a:gd name="connsiteY330" fmla="*/ 243840 h 369690"/>
              <a:gd name="connsiteX331" fmla="*/ 11047335 w 17008448"/>
              <a:gd name="connsiteY331" fmla="*/ 248292 h 369690"/>
              <a:gd name="connsiteX332" fmla="*/ 11064596 w 17008448"/>
              <a:gd name="connsiteY332" fmla="*/ 260333 h 369690"/>
              <a:gd name="connsiteX333" fmla="*/ 11060894 w 17008448"/>
              <a:gd name="connsiteY333" fmla="*/ 219127 h 369690"/>
              <a:gd name="connsiteX334" fmla="*/ 11158403 w 17008448"/>
              <a:gd name="connsiteY334" fmla="*/ 0 h 369690"/>
              <a:gd name="connsiteX335" fmla="*/ 11255910 w 17008448"/>
              <a:gd name="connsiteY335" fmla="*/ 219127 h 369690"/>
              <a:gd name="connsiteX336" fmla="*/ 11251282 w 17008448"/>
              <a:gd name="connsiteY336" fmla="*/ 270646 h 369690"/>
              <a:gd name="connsiteX337" fmla="*/ 11257608 w 17008448"/>
              <a:gd name="connsiteY337" fmla="*/ 261060 h 369690"/>
              <a:gd name="connsiteX338" fmla="*/ 11295563 w 17008448"/>
              <a:gd name="connsiteY338" fmla="*/ 243840 h 369690"/>
              <a:gd name="connsiteX339" fmla="*/ 11315214 w 17008448"/>
              <a:gd name="connsiteY339" fmla="*/ 248292 h 369690"/>
              <a:gd name="connsiteX340" fmla="*/ 11332475 w 17008448"/>
              <a:gd name="connsiteY340" fmla="*/ 260334 h 369690"/>
              <a:gd name="connsiteX341" fmla="*/ 11328773 w 17008448"/>
              <a:gd name="connsiteY341" fmla="*/ 219127 h 369690"/>
              <a:gd name="connsiteX342" fmla="*/ 11426281 w 17008448"/>
              <a:gd name="connsiteY342" fmla="*/ 0 h 369690"/>
              <a:gd name="connsiteX343" fmla="*/ 11523789 w 17008448"/>
              <a:gd name="connsiteY343" fmla="*/ 219127 h 369690"/>
              <a:gd name="connsiteX344" fmla="*/ 11519161 w 17008448"/>
              <a:gd name="connsiteY344" fmla="*/ 270645 h 369690"/>
              <a:gd name="connsiteX345" fmla="*/ 11525487 w 17008448"/>
              <a:gd name="connsiteY345" fmla="*/ 261060 h 369690"/>
              <a:gd name="connsiteX346" fmla="*/ 11563441 w 17008448"/>
              <a:gd name="connsiteY346" fmla="*/ 243840 h 369690"/>
              <a:gd name="connsiteX347" fmla="*/ 11583092 w 17008448"/>
              <a:gd name="connsiteY347" fmla="*/ 248292 h 369690"/>
              <a:gd name="connsiteX348" fmla="*/ 11600353 w 17008448"/>
              <a:gd name="connsiteY348" fmla="*/ 260333 h 369690"/>
              <a:gd name="connsiteX349" fmla="*/ 11596651 w 17008448"/>
              <a:gd name="connsiteY349" fmla="*/ 219127 h 369690"/>
              <a:gd name="connsiteX350" fmla="*/ 11694159 w 17008448"/>
              <a:gd name="connsiteY350" fmla="*/ 0 h 369690"/>
              <a:gd name="connsiteX351" fmla="*/ 11791667 w 17008448"/>
              <a:gd name="connsiteY351" fmla="*/ 219127 h 369690"/>
              <a:gd name="connsiteX352" fmla="*/ 11787039 w 17008448"/>
              <a:gd name="connsiteY352" fmla="*/ 270645 h 369690"/>
              <a:gd name="connsiteX353" fmla="*/ 11793365 w 17008448"/>
              <a:gd name="connsiteY353" fmla="*/ 261060 h 369690"/>
              <a:gd name="connsiteX354" fmla="*/ 11831319 w 17008448"/>
              <a:gd name="connsiteY354" fmla="*/ 243840 h 369690"/>
              <a:gd name="connsiteX355" fmla="*/ 11850970 w 17008448"/>
              <a:gd name="connsiteY355" fmla="*/ 248292 h 369690"/>
              <a:gd name="connsiteX356" fmla="*/ 11868230 w 17008448"/>
              <a:gd name="connsiteY356" fmla="*/ 260332 h 369690"/>
              <a:gd name="connsiteX357" fmla="*/ 11864528 w 17008448"/>
              <a:gd name="connsiteY357" fmla="*/ 219127 h 369690"/>
              <a:gd name="connsiteX358" fmla="*/ 11962036 w 17008448"/>
              <a:gd name="connsiteY358" fmla="*/ 0 h 369690"/>
              <a:gd name="connsiteX359" fmla="*/ 12059544 w 17008448"/>
              <a:gd name="connsiteY359" fmla="*/ 219127 h 369690"/>
              <a:gd name="connsiteX360" fmla="*/ 12054916 w 17008448"/>
              <a:gd name="connsiteY360" fmla="*/ 270645 h 369690"/>
              <a:gd name="connsiteX361" fmla="*/ 12061242 w 17008448"/>
              <a:gd name="connsiteY361" fmla="*/ 261060 h 369690"/>
              <a:gd name="connsiteX362" fmla="*/ 12099196 w 17008448"/>
              <a:gd name="connsiteY362" fmla="*/ 243840 h 369690"/>
              <a:gd name="connsiteX363" fmla="*/ 12118848 w 17008448"/>
              <a:gd name="connsiteY363" fmla="*/ 248292 h 369690"/>
              <a:gd name="connsiteX364" fmla="*/ 12136108 w 17008448"/>
              <a:gd name="connsiteY364" fmla="*/ 260333 h 369690"/>
              <a:gd name="connsiteX365" fmla="*/ 12132406 w 17008448"/>
              <a:gd name="connsiteY365" fmla="*/ 219127 h 369690"/>
              <a:gd name="connsiteX366" fmla="*/ 12229914 w 17008448"/>
              <a:gd name="connsiteY366" fmla="*/ 0 h 369690"/>
              <a:gd name="connsiteX367" fmla="*/ 12327422 w 17008448"/>
              <a:gd name="connsiteY367" fmla="*/ 219127 h 369690"/>
              <a:gd name="connsiteX368" fmla="*/ 12322794 w 17008448"/>
              <a:gd name="connsiteY368" fmla="*/ 270645 h 369690"/>
              <a:gd name="connsiteX369" fmla="*/ 12329120 w 17008448"/>
              <a:gd name="connsiteY369" fmla="*/ 261060 h 369690"/>
              <a:gd name="connsiteX370" fmla="*/ 12367074 w 17008448"/>
              <a:gd name="connsiteY370" fmla="*/ 243840 h 369690"/>
              <a:gd name="connsiteX371" fmla="*/ 12386726 w 17008448"/>
              <a:gd name="connsiteY371" fmla="*/ 248292 h 369690"/>
              <a:gd name="connsiteX372" fmla="*/ 12403987 w 17008448"/>
              <a:gd name="connsiteY372" fmla="*/ 260334 h 369690"/>
              <a:gd name="connsiteX373" fmla="*/ 12400285 w 17008448"/>
              <a:gd name="connsiteY373" fmla="*/ 219127 h 369690"/>
              <a:gd name="connsiteX374" fmla="*/ 12497793 w 17008448"/>
              <a:gd name="connsiteY374" fmla="*/ 0 h 369690"/>
              <a:gd name="connsiteX375" fmla="*/ 12595301 w 17008448"/>
              <a:gd name="connsiteY375" fmla="*/ 219127 h 369690"/>
              <a:gd name="connsiteX376" fmla="*/ 12590673 w 17008448"/>
              <a:gd name="connsiteY376" fmla="*/ 270645 h 369690"/>
              <a:gd name="connsiteX377" fmla="*/ 12596999 w 17008448"/>
              <a:gd name="connsiteY377" fmla="*/ 261060 h 369690"/>
              <a:gd name="connsiteX378" fmla="*/ 12634953 w 17008448"/>
              <a:gd name="connsiteY378" fmla="*/ 243840 h 369690"/>
              <a:gd name="connsiteX379" fmla="*/ 12654605 w 17008448"/>
              <a:gd name="connsiteY379" fmla="*/ 248292 h 369690"/>
              <a:gd name="connsiteX380" fmla="*/ 12671865 w 17008448"/>
              <a:gd name="connsiteY380" fmla="*/ 260333 h 369690"/>
              <a:gd name="connsiteX381" fmla="*/ 12668163 w 17008448"/>
              <a:gd name="connsiteY381" fmla="*/ 219127 h 369690"/>
              <a:gd name="connsiteX382" fmla="*/ 12765671 w 17008448"/>
              <a:gd name="connsiteY382" fmla="*/ 0 h 369690"/>
              <a:gd name="connsiteX383" fmla="*/ 12863179 w 17008448"/>
              <a:gd name="connsiteY383" fmla="*/ 219127 h 369690"/>
              <a:gd name="connsiteX384" fmla="*/ 12858551 w 17008448"/>
              <a:gd name="connsiteY384" fmla="*/ 270645 h 369690"/>
              <a:gd name="connsiteX385" fmla="*/ 12864877 w 17008448"/>
              <a:gd name="connsiteY385" fmla="*/ 261060 h 369690"/>
              <a:gd name="connsiteX386" fmla="*/ 12902831 w 17008448"/>
              <a:gd name="connsiteY386" fmla="*/ 243840 h 369690"/>
              <a:gd name="connsiteX387" fmla="*/ 12922482 w 17008448"/>
              <a:gd name="connsiteY387" fmla="*/ 248292 h 369690"/>
              <a:gd name="connsiteX388" fmla="*/ 12939743 w 17008448"/>
              <a:gd name="connsiteY388" fmla="*/ 260333 h 369690"/>
              <a:gd name="connsiteX389" fmla="*/ 12936041 w 17008448"/>
              <a:gd name="connsiteY389" fmla="*/ 219127 h 369690"/>
              <a:gd name="connsiteX390" fmla="*/ 13033549 w 17008448"/>
              <a:gd name="connsiteY390" fmla="*/ 0 h 369690"/>
              <a:gd name="connsiteX391" fmla="*/ 13131057 w 17008448"/>
              <a:gd name="connsiteY391" fmla="*/ 219127 h 369690"/>
              <a:gd name="connsiteX392" fmla="*/ 13126429 w 17008448"/>
              <a:gd name="connsiteY392" fmla="*/ 270645 h 369690"/>
              <a:gd name="connsiteX393" fmla="*/ 13132755 w 17008448"/>
              <a:gd name="connsiteY393" fmla="*/ 261060 h 369690"/>
              <a:gd name="connsiteX394" fmla="*/ 13170709 w 17008448"/>
              <a:gd name="connsiteY394" fmla="*/ 243840 h 369690"/>
              <a:gd name="connsiteX395" fmla="*/ 13190360 w 17008448"/>
              <a:gd name="connsiteY395" fmla="*/ 248292 h 369690"/>
              <a:gd name="connsiteX396" fmla="*/ 13207622 w 17008448"/>
              <a:gd name="connsiteY396" fmla="*/ 260334 h 369690"/>
              <a:gd name="connsiteX397" fmla="*/ 13203920 w 17008448"/>
              <a:gd name="connsiteY397" fmla="*/ 219127 h 369690"/>
              <a:gd name="connsiteX398" fmla="*/ 13301428 w 17008448"/>
              <a:gd name="connsiteY398" fmla="*/ 0 h 369690"/>
              <a:gd name="connsiteX399" fmla="*/ 13398936 w 17008448"/>
              <a:gd name="connsiteY399" fmla="*/ 219127 h 369690"/>
              <a:gd name="connsiteX400" fmla="*/ 13394308 w 17008448"/>
              <a:gd name="connsiteY400" fmla="*/ 270645 h 369690"/>
              <a:gd name="connsiteX401" fmla="*/ 13400634 w 17008448"/>
              <a:gd name="connsiteY401" fmla="*/ 261060 h 369690"/>
              <a:gd name="connsiteX402" fmla="*/ 13438588 w 17008448"/>
              <a:gd name="connsiteY402" fmla="*/ 243840 h 369690"/>
              <a:gd name="connsiteX403" fmla="*/ 13458239 w 17008448"/>
              <a:gd name="connsiteY403" fmla="*/ 248292 h 369690"/>
              <a:gd name="connsiteX404" fmla="*/ 13475500 w 17008448"/>
              <a:gd name="connsiteY404" fmla="*/ 260333 h 369690"/>
              <a:gd name="connsiteX405" fmla="*/ 13471798 w 17008448"/>
              <a:gd name="connsiteY405" fmla="*/ 219127 h 369690"/>
              <a:gd name="connsiteX406" fmla="*/ 13569306 w 17008448"/>
              <a:gd name="connsiteY406" fmla="*/ 0 h 369690"/>
              <a:gd name="connsiteX407" fmla="*/ 13666814 w 17008448"/>
              <a:gd name="connsiteY407" fmla="*/ 219127 h 369690"/>
              <a:gd name="connsiteX408" fmla="*/ 13662186 w 17008448"/>
              <a:gd name="connsiteY408" fmla="*/ 270645 h 369690"/>
              <a:gd name="connsiteX409" fmla="*/ 13668512 w 17008448"/>
              <a:gd name="connsiteY409" fmla="*/ 261060 h 369690"/>
              <a:gd name="connsiteX410" fmla="*/ 13706466 w 17008448"/>
              <a:gd name="connsiteY410" fmla="*/ 243840 h 369690"/>
              <a:gd name="connsiteX411" fmla="*/ 13726117 w 17008448"/>
              <a:gd name="connsiteY411" fmla="*/ 248292 h 369690"/>
              <a:gd name="connsiteX412" fmla="*/ 13743378 w 17008448"/>
              <a:gd name="connsiteY412" fmla="*/ 260333 h 369690"/>
              <a:gd name="connsiteX413" fmla="*/ 13739676 w 17008448"/>
              <a:gd name="connsiteY413" fmla="*/ 219127 h 369690"/>
              <a:gd name="connsiteX414" fmla="*/ 13837184 w 17008448"/>
              <a:gd name="connsiteY414" fmla="*/ 0 h 369690"/>
              <a:gd name="connsiteX415" fmla="*/ 13934692 w 17008448"/>
              <a:gd name="connsiteY415" fmla="*/ 219127 h 369690"/>
              <a:gd name="connsiteX416" fmla="*/ 13930064 w 17008448"/>
              <a:gd name="connsiteY416" fmla="*/ 270645 h 369690"/>
              <a:gd name="connsiteX417" fmla="*/ 13936390 w 17008448"/>
              <a:gd name="connsiteY417" fmla="*/ 261060 h 369690"/>
              <a:gd name="connsiteX418" fmla="*/ 13974344 w 17008448"/>
              <a:gd name="connsiteY418" fmla="*/ 243840 h 369690"/>
              <a:gd name="connsiteX419" fmla="*/ 13993995 w 17008448"/>
              <a:gd name="connsiteY419" fmla="*/ 248292 h 369690"/>
              <a:gd name="connsiteX420" fmla="*/ 14011257 w 17008448"/>
              <a:gd name="connsiteY420" fmla="*/ 260334 h 369690"/>
              <a:gd name="connsiteX421" fmla="*/ 14007555 w 17008448"/>
              <a:gd name="connsiteY421" fmla="*/ 219127 h 369690"/>
              <a:gd name="connsiteX422" fmla="*/ 14105063 w 17008448"/>
              <a:gd name="connsiteY422" fmla="*/ 0 h 369690"/>
              <a:gd name="connsiteX423" fmla="*/ 14202571 w 17008448"/>
              <a:gd name="connsiteY423" fmla="*/ 219127 h 369690"/>
              <a:gd name="connsiteX424" fmla="*/ 14197943 w 17008448"/>
              <a:gd name="connsiteY424" fmla="*/ 270645 h 369690"/>
              <a:gd name="connsiteX425" fmla="*/ 14204269 w 17008448"/>
              <a:gd name="connsiteY425" fmla="*/ 261060 h 369690"/>
              <a:gd name="connsiteX426" fmla="*/ 14242223 w 17008448"/>
              <a:gd name="connsiteY426" fmla="*/ 243840 h 369690"/>
              <a:gd name="connsiteX427" fmla="*/ 14261874 w 17008448"/>
              <a:gd name="connsiteY427" fmla="*/ 248292 h 369690"/>
              <a:gd name="connsiteX428" fmla="*/ 14279135 w 17008448"/>
              <a:gd name="connsiteY428" fmla="*/ 260333 h 369690"/>
              <a:gd name="connsiteX429" fmla="*/ 14275433 w 17008448"/>
              <a:gd name="connsiteY429" fmla="*/ 219127 h 369690"/>
              <a:gd name="connsiteX430" fmla="*/ 14372941 w 17008448"/>
              <a:gd name="connsiteY430" fmla="*/ 0 h 369690"/>
              <a:gd name="connsiteX431" fmla="*/ 14470449 w 17008448"/>
              <a:gd name="connsiteY431" fmla="*/ 219127 h 369690"/>
              <a:gd name="connsiteX432" fmla="*/ 14465821 w 17008448"/>
              <a:gd name="connsiteY432" fmla="*/ 270645 h 369690"/>
              <a:gd name="connsiteX433" fmla="*/ 14472147 w 17008448"/>
              <a:gd name="connsiteY433" fmla="*/ 261060 h 369690"/>
              <a:gd name="connsiteX434" fmla="*/ 14510101 w 17008448"/>
              <a:gd name="connsiteY434" fmla="*/ 243840 h 369690"/>
              <a:gd name="connsiteX435" fmla="*/ 14529752 w 17008448"/>
              <a:gd name="connsiteY435" fmla="*/ 248292 h 369690"/>
              <a:gd name="connsiteX436" fmla="*/ 14547013 w 17008448"/>
              <a:gd name="connsiteY436" fmla="*/ 260333 h 369690"/>
              <a:gd name="connsiteX437" fmla="*/ 14543311 w 17008448"/>
              <a:gd name="connsiteY437" fmla="*/ 219127 h 369690"/>
              <a:gd name="connsiteX438" fmla="*/ 14640819 w 17008448"/>
              <a:gd name="connsiteY438" fmla="*/ 0 h 369690"/>
              <a:gd name="connsiteX439" fmla="*/ 14738327 w 17008448"/>
              <a:gd name="connsiteY439" fmla="*/ 219127 h 369690"/>
              <a:gd name="connsiteX440" fmla="*/ 14733699 w 17008448"/>
              <a:gd name="connsiteY440" fmla="*/ 270645 h 369690"/>
              <a:gd name="connsiteX441" fmla="*/ 14740025 w 17008448"/>
              <a:gd name="connsiteY441" fmla="*/ 261060 h 369690"/>
              <a:gd name="connsiteX442" fmla="*/ 14777979 w 17008448"/>
              <a:gd name="connsiteY442" fmla="*/ 243840 h 369690"/>
              <a:gd name="connsiteX443" fmla="*/ 14797630 w 17008448"/>
              <a:gd name="connsiteY443" fmla="*/ 248292 h 369690"/>
              <a:gd name="connsiteX444" fmla="*/ 14814892 w 17008448"/>
              <a:gd name="connsiteY444" fmla="*/ 260334 h 369690"/>
              <a:gd name="connsiteX445" fmla="*/ 14811190 w 17008448"/>
              <a:gd name="connsiteY445" fmla="*/ 219127 h 369690"/>
              <a:gd name="connsiteX446" fmla="*/ 14908698 w 17008448"/>
              <a:gd name="connsiteY446" fmla="*/ 0 h 369690"/>
              <a:gd name="connsiteX447" fmla="*/ 15006206 w 17008448"/>
              <a:gd name="connsiteY447" fmla="*/ 219127 h 369690"/>
              <a:gd name="connsiteX448" fmla="*/ 15001578 w 17008448"/>
              <a:gd name="connsiteY448" fmla="*/ 270645 h 369690"/>
              <a:gd name="connsiteX449" fmla="*/ 15007904 w 17008448"/>
              <a:gd name="connsiteY449" fmla="*/ 261060 h 369690"/>
              <a:gd name="connsiteX450" fmla="*/ 15045858 w 17008448"/>
              <a:gd name="connsiteY450" fmla="*/ 243840 h 369690"/>
              <a:gd name="connsiteX451" fmla="*/ 15065509 w 17008448"/>
              <a:gd name="connsiteY451" fmla="*/ 248292 h 369690"/>
              <a:gd name="connsiteX452" fmla="*/ 15082770 w 17008448"/>
              <a:gd name="connsiteY452" fmla="*/ 260333 h 369690"/>
              <a:gd name="connsiteX453" fmla="*/ 15079068 w 17008448"/>
              <a:gd name="connsiteY453" fmla="*/ 219127 h 369690"/>
              <a:gd name="connsiteX454" fmla="*/ 15176576 w 17008448"/>
              <a:gd name="connsiteY454" fmla="*/ 0 h 369690"/>
              <a:gd name="connsiteX455" fmla="*/ 15274084 w 17008448"/>
              <a:gd name="connsiteY455" fmla="*/ 219127 h 369690"/>
              <a:gd name="connsiteX456" fmla="*/ 15269456 w 17008448"/>
              <a:gd name="connsiteY456" fmla="*/ 270645 h 369690"/>
              <a:gd name="connsiteX457" fmla="*/ 15275782 w 17008448"/>
              <a:gd name="connsiteY457" fmla="*/ 261060 h 369690"/>
              <a:gd name="connsiteX458" fmla="*/ 15313736 w 17008448"/>
              <a:gd name="connsiteY458" fmla="*/ 243840 h 369690"/>
              <a:gd name="connsiteX459" fmla="*/ 15333387 w 17008448"/>
              <a:gd name="connsiteY459" fmla="*/ 248292 h 369690"/>
              <a:gd name="connsiteX460" fmla="*/ 15350648 w 17008448"/>
              <a:gd name="connsiteY460" fmla="*/ 260333 h 369690"/>
              <a:gd name="connsiteX461" fmla="*/ 15346946 w 17008448"/>
              <a:gd name="connsiteY461" fmla="*/ 219127 h 369690"/>
              <a:gd name="connsiteX462" fmla="*/ 15444454 w 17008448"/>
              <a:gd name="connsiteY462" fmla="*/ 0 h 369690"/>
              <a:gd name="connsiteX463" fmla="*/ 15541962 w 17008448"/>
              <a:gd name="connsiteY463" fmla="*/ 219127 h 369690"/>
              <a:gd name="connsiteX464" fmla="*/ 15537334 w 17008448"/>
              <a:gd name="connsiteY464" fmla="*/ 270645 h 369690"/>
              <a:gd name="connsiteX465" fmla="*/ 15543660 w 17008448"/>
              <a:gd name="connsiteY465" fmla="*/ 261060 h 369690"/>
              <a:gd name="connsiteX466" fmla="*/ 15581614 w 17008448"/>
              <a:gd name="connsiteY466" fmla="*/ 243840 h 369690"/>
              <a:gd name="connsiteX467" fmla="*/ 15601265 w 17008448"/>
              <a:gd name="connsiteY467" fmla="*/ 248292 h 369690"/>
              <a:gd name="connsiteX468" fmla="*/ 15618527 w 17008448"/>
              <a:gd name="connsiteY468" fmla="*/ 260334 h 369690"/>
              <a:gd name="connsiteX469" fmla="*/ 15614825 w 17008448"/>
              <a:gd name="connsiteY469" fmla="*/ 219127 h 369690"/>
              <a:gd name="connsiteX470" fmla="*/ 15712333 w 17008448"/>
              <a:gd name="connsiteY470" fmla="*/ 0 h 369690"/>
              <a:gd name="connsiteX471" fmla="*/ 15809841 w 17008448"/>
              <a:gd name="connsiteY471" fmla="*/ 219127 h 369690"/>
              <a:gd name="connsiteX472" fmla="*/ 15805213 w 17008448"/>
              <a:gd name="connsiteY472" fmla="*/ 270645 h 369690"/>
              <a:gd name="connsiteX473" fmla="*/ 15811539 w 17008448"/>
              <a:gd name="connsiteY473" fmla="*/ 261060 h 369690"/>
              <a:gd name="connsiteX474" fmla="*/ 15849493 w 17008448"/>
              <a:gd name="connsiteY474" fmla="*/ 243840 h 369690"/>
              <a:gd name="connsiteX475" fmla="*/ 15869144 w 17008448"/>
              <a:gd name="connsiteY475" fmla="*/ 248292 h 369690"/>
              <a:gd name="connsiteX476" fmla="*/ 15886406 w 17008448"/>
              <a:gd name="connsiteY476" fmla="*/ 260333 h 369690"/>
              <a:gd name="connsiteX477" fmla="*/ 15882702 w 17008448"/>
              <a:gd name="connsiteY477" fmla="*/ 219127 h 369690"/>
              <a:gd name="connsiteX478" fmla="*/ 15980210 w 17008448"/>
              <a:gd name="connsiteY478" fmla="*/ 0 h 369690"/>
              <a:gd name="connsiteX479" fmla="*/ 16077718 w 17008448"/>
              <a:gd name="connsiteY479" fmla="*/ 219127 h 369690"/>
              <a:gd name="connsiteX480" fmla="*/ 16073090 w 17008448"/>
              <a:gd name="connsiteY480" fmla="*/ 270645 h 369690"/>
              <a:gd name="connsiteX481" fmla="*/ 16079418 w 17008448"/>
              <a:gd name="connsiteY481" fmla="*/ 261060 h 369690"/>
              <a:gd name="connsiteX482" fmla="*/ 16117370 w 17008448"/>
              <a:gd name="connsiteY482" fmla="*/ 243840 h 369690"/>
              <a:gd name="connsiteX483" fmla="*/ 16137022 w 17008448"/>
              <a:gd name="connsiteY483" fmla="*/ 248292 h 369690"/>
              <a:gd name="connsiteX484" fmla="*/ 16154282 w 17008448"/>
              <a:gd name="connsiteY484" fmla="*/ 260333 h 369690"/>
              <a:gd name="connsiteX485" fmla="*/ 16150582 w 17008448"/>
              <a:gd name="connsiteY485" fmla="*/ 219127 h 369690"/>
              <a:gd name="connsiteX486" fmla="*/ 16248090 w 17008448"/>
              <a:gd name="connsiteY486" fmla="*/ 0 h 369690"/>
              <a:gd name="connsiteX487" fmla="*/ 16345598 w 17008448"/>
              <a:gd name="connsiteY487" fmla="*/ 219127 h 369690"/>
              <a:gd name="connsiteX488" fmla="*/ 16340970 w 17008448"/>
              <a:gd name="connsiteY488" fmla="*/ 270645 h 369690"/>
              <a:gd name="connsiteX489" fmla="*/ 16347294 w 17008448"/>
              <a:gd name="connsiteY489" fmla="*/ 261060 h 369690"/>
              <a:gd name="connsiteX490" fmla="*/ 16385250 w 17008448"/>
              <a:gd name="connsiteY490" fmla="*/ 243840 h 369690"/>
              <a:gd name="connsiteX491" fmla="*/ 16404900 w 17008448"/>
              <a:gd name="connsiteY491" fmla="*/ 248292 h 369690"/>
              <a:gd name="connsiteX492" fmla="*/ 16422162 w 17008448"/>
              <a:gd name="connsiteY492" fmla="*/ 260334 h 369690"/>
              <a:gd name="connsiteX493" fmla="*/ 16418460 w 17008448"/>
              <a:gd name="connsiteY493" fmla="*/ 219127 h 369690"/>
              <a:gd name="connsiteX494" fmla="*/ 16515968 w 17008448"/>
              <a:gd name="connsiteY494" fmla="*/ 0 h 369690"/>
              <a:gd name="connsiteX495" fmla="*/ 16613476 w 17008448"/>
              <a:gd name="connsiteY495" fmla="*/ 219127 h 369690"/>
              <a:gd name="connsiteX496" fmla="*/ 16608848 w 17008448"/>
              <a:gd name="connsiteY496" fmla="*/ 270645 h 369690"/>
              <a:gd name="connsiteX497" fmla="*/ 16615174 w 17008448"/>
              <a:gd name="connsiteY497" fmla="*/ 261060 h 369690"/>
              <a:gd name="connsiteX498" fmla="*/ 16653128 w 17008448"/>
              <a:gd name="connsiteY498" fmla="*/ 243840 h 369690"/>
              <a:gd name="connsiteX499" fmla="*/ 16672778 w 17008448"/>
              <a:gd name="connsiteY499" fmla="*/ 248292 h 369690"/>
              <a:gd name="connsiteX500" fmla="*/ 16690030 w 17008448"/>
              <a:gd name="connsiteY500" fmla="*/ 260327 h 369690"/>
              <a:gd name="connsiteX501" fmla="*/ 16686330 w 17008448"/>
              <a:gd name="connsiteY501" fmla="*/ 219127 h 369690"/>
              <a:gd name="connsiteX502" fmla="*/ 16783838 w 17008448"/>
              <a:gd name="connsiteY502" fmla="*/ 0 h 369690"/>
              <a:gd name="connsiteX503" fmla="*/ 16881346 w 17008448"/>
              <a:gd name="connsiteY503" fmla="*/ 219127 h 369690"/>
              <a:gd name="connsiteX504" fmla="*/ 16876718 w 17008448"/>
              <a:gd name="connsiteY504" fmla="*/ 270645 h 369690"/>
              <a:gd name="connsiteX505" fmla="*/ 16883042 w 17008448"/>
              <a:gd name="connsiteY505" fmla="*/ 261060 h 369690"/>
              <a:gd name="connsiteX506" fmla="*/ 16920998 w 17008448"/>
              <a:gd name="connsiteY506" fmla="*/ 243840 h 369690"/>
              <a:gd name="connsiteX507" fmla="*/ 16989946 w 17008448"/>
              <a:gd name="connsiteY507" fmla="*/ 308021 h 369690"/>
              <a:gd name="connsiteX508" fmla="*/ 17008448 w 17008448"/>
              <a:gd name="connsiteY508" fmla="*/ 369690 h 369690"/>
              <a:gd name="connsiteX0" fmla="*/ 0 w 16989946"/>
              <a:gd name="connsiteY0" fmla="*/ 270645 h 308021"/>
              <a:gd name="connsiteX1" fmla="*/ 6326 w 16989946"/>
              <a:gd name="connsiteY1" fmla="*/ 261060 h 308021"/>
              <a:gd name="connsiteX2" fmla="*/ 44280 w 16989946"/>
              <a:gd name="connsiteY2" fmla="*/ 243840 h 308021"/>
              <a:gd name="connsiteX3" fmla="*/ 63931 w 16989946"/>
              <a:gd name="connsiteY3" fmla="*/ 248292 h 308021"/>
              <a:gd name="connsiteX4" fmla="*/ 81192 w 16989946"/>
              <a:gd name="connsiteY4" fmla="*/ 260333 h 308021"/>
              <a:gd name="connsiteX5" fmla="*/ 77490 w 16989946"/>
              <a:gd name="connsiteY5" fmla="*/ 219127 h 308021"/>
              <a:gd name="connsiteX6" fmla="*/ 174998 w 16989946"/>
              <a:gd name="connsiteY6" fmla="*/ 0 h 308021"/>
              <a:gd name="connsiteX7" fmla="*/ 272506 w 16989946"/>
              <a:gd name="connsiteY7" fmla="*/ 219127 h 308021"/>
              <a:gd name="connsiteX8" fmla="*/ 267878 w 16989946"/>
              <a:gd name="connsiteY8" fmla="*/ 270645 h 308021"/>
              <a:gd name="connsiteX9" fmla="*/ 274204 w 16989946"/>
              <a:gd name="connsiteY9" fmla="*/ 261060 h 308021"/>
              <a:gd name="connsiteX10" fmla="*/ 312158 w 16989946"/>
              <a:gd name="connsiteY10" fmla="*/ 243840 h 308021"/>
              <a:gd name="connsiteX11" fmla="*/ 331809 w 16989946"/>
              <a:gd name="connsiteY11" fmla="*/ 248292 h 308021"/>
              <a:gd name="connsiteX12" fmla="*/ 349071 w 16989946"/>
              <a:gd name="connsiteY12" fmla="*/ 260334 h 308021"/>
              <a:gd name="connsiteX13" fmla="*/ 345369 w 16989946"/>
              <a:gd name="connsiteY13" fmla="*/ 219127 h 308021"/>
              <a:gd name="connsiteX14" fmla="*/ 442877 w 16989946"/>
              <a:gd name="connsiteY14" fmla="*/ 0 h 308021"/>
              <a:gd name="connsiteX15" fmla="*/ 540385 w 16989946"/>
              <a:gd name="connsiteY15" fmla="*/ 219127 h 308021"/>
              <a:gd name="connsiteX16" fmla="*/ 535757 w 16989946"/>
              <a:gd name="connsiteY16" fmla="*/ 270645 h 308021"/>
              <a:gd name="connsiteX17" fmla="*/ 542083 w 16989946"/>
              <a:gd name="connsiteY17" fmla="*/ 261060 h 308021"/>
              <a:gd name="connsiteX18" fmla="*/ 580037 w 16989946"/>
              <a:gd name="connsiteY18" fmla="*/ 243840 h 308021"/>
              <a:gd name="connsiteX19" fmla="*/ 599688 w 16989946"/>
              <a:gd name="connsiteY19" fmla="*/ 248292 h 308021"/>
              <a:gd name="connsiteX20" fmla="*/ 616949 w 16989946"/>
              <a:gd name="connsiteY20" fmla="*/ 260333 h 308021"/>
              <a:gd name="connsiteX21" fmla="*/ 613247 w 16989946"/>
              <a:gd name="connsiteY21" fmla="*/ 219127 h 308021"/>
              <a:gd name="connsiteX22" fmla="*/ 710755 w 16989946"/>
              <a:gd name="connsiteY22" fmla="*/ 0 h 308021"/>
              <a:gd name="connsiteX23" fmla="*/ 808263 w 16989946"/>
              <a:gd name="connsiteY23" fmla="*/ 219127 h 308021"/>
              <a:gd name="connsiteX24" fmla="*/ 803635 w 16989946"/>
              <a:gd name="connsiteY24" fmla="*/ 270645 h 308021"/>
              <a:gd name="connsiteX25" fmla="*/ 809961 w 16989946"/>
              <a:gd name="connsiteY25" fmla="*/ 261060 h 308021"/>
              <a:gd name="connsiteX26" fmla="*/ 847915 w 16989946"/>
              <a:gd name="connsiteY26" fmla="*/ 243840 h 308021"/>
              <a:gd name="connsiteX27" fmla="*/ 867566 w 16989946"/>
              <a:gd name="connsiteY27" fmla="*/ 248292 h 308021"/>
              <a:gd name="connsiteX28" fmla="*/ 884827 w 16989946"/>
              <a:gd name="connsiteY28" fmla="*/ 260333 h 308021"/>
              <a:gd name="connsiteX29" fmla="*/ 881125 w 16989946"/>
              <a:gd name="connsiteY29" fmla="*/ 219127 h 308021"/>
              <a:gd name="connsiteX30" fmla="*/ 978633 w 16989946"/>
              <a:gd name="connsiteY30" fmla="*/ 0 h 308021"/>
              <a:gd name="connsiteX31" fmla="*/ 1076141 w 16989946"/>
              <a:gd name="connsiteY31" fmla="*/ 219127 h 308021"/>
              <a:gd name="connsiteX32" fmla="*/ 1071513 w 16989946"/>
              <a:gd name="connsiteY32" fmla="*/ 270645 h 308021"/>
              <a:gd name="connsiteX33" fmla="*/ 1077839 w 16989946"/>
              <a:gd name="connsiteY33" fmla="*/ 261060 h 308021"/>
              <a:gd name="connsiteX34" fmla="*/ 1115793 w 16989946"/>
              <a:gd name="connsiteY34" fmla="*/ 243840 h 308021"/>
              <a:gd name="connsiteX35" fmla="*/ 1135444 w 16989946"/>
              <a:gd name="connsiteY35" fmla="*/ 248292 h 308021"/>
              <a:gd name="connsiteX36" fmla="*/ 1152706 w 16989946"/>
              <a:gd name="connsiteY36" fmla="*/ 260334 h 308021"/>
              <a:gd name="connsiteX37" fmla="*/ 1149004 w 16989946"/>
              <a:gd name="connsiteY37" fmla="*/ 219127 h 308021"/>
              <a:gd name="connsiteX38" fmla="*/ 1246512 w 16989946"/>
              <a:gd name="connsiteY38" fmla="*/ 0 h 308021"/>
              <a:gd name="connsiteX39" fmla="*/ 1344019 w 16989946"/>
              <a:gd name="connsiteY39" fmla="*/ 219127 h 308021"/>
              <a:gd name="connsiteX40" fmla="*/ 1339391 w 16989946"/>
              <a:gd name="connsiteY40" fmla="*/ 270645 h 308021"/>
              <a:gd name="connsiteX41" fmla="*/ 1345717 w 16989946"/>
              <a:gd name="connsiteY41" fmla="*/ 261060 h 308021"/>
              <a:gd name="connsiteX42" fmla="*/ 1383671 w 16989946"/>
              <a:gd name="connsiteY42" fmla="*/ 243840 h 308021"/>
              <a:gd name="connsiteX43" fmla="*/ 1403322 w 16989946"/>
              <a:gd name="connsiteY43" fmla="*/ 248292 h 308021"/>
              <a:gd name="connsiteX44" fmla="*/ 1420584 w 16989946"/>
              <a:gd name="connsiteY44" fmla="*/ 260333 h 308021"/>
              <a:gd name="connsiteX45" fmla="*/ 1416881 w 16989946"/>
              <a:gd name="connsiteY45" fmla="*/ 219127 h 308021"/>
              <a:gd name="connsiteX46" fmla="*/ 1514388 w 16989946"/>
              <a:gd name="connsiteY46" fmla="*/ 0 h 308021"/>
              <a:gd name="connsiteX47" fmla="*/ 1611897 w 16989946"/>
              <a:gd name="connsiteY47" fmla="*/ 219127 h 308021"/>
              <a:gd name="connsiteX48" fmla="*/ 1607270 w 16989946"/>
              <a:gd name="connsiteY48" fmla="*/ 270644 h 308021"/>
              <a:gd name="connsiteX49" fmla="*/ 1613594 w 16989946"/>
              <a:gd name="connsiteY49" fmla="*/ 261060 h 308021"/>
              <a:gd name="connsiteX50" fmla="*/ 1651548 w 16989946"/>
              <a:gd name="connsiteY50" fmla="*/ 243840 h 308021"/>
              <a:gd name="connsiteX51" fmla="*/ 1671200 w 16989946"/>
              <a:gd name="connsiteY51" fmla="*/ 248292 h 308021"/>
              <a:gd name="connsiteX52" fmla="*/ 1688461 w 16989946"/>
              <a:gd name="connsiteY52" fmla="*/ 260333 h 308021"/>
              <a:gd name="connsiteX53" fmla="*/ 1684760 w 16989946"/>
              <a:gd name="connsiteY53" fmla="*/ 219127 h 308021"/>
              <a:gd name="connsiteX54" fmla="*/ 1782268 w 16989946"/>
              <a:gd name="connsiteY54" fmla="*/ 0 h 308021"/>
              <a:gd name="connsiteX55" fmla="*/ 1879775 w 16989946"/>
              <a:gd name="connsiteY55" fmla="*/ 219127 h 308021"/>
              <a:gd name="connsiteX56" fmla="*/ 1875147 w 16989946"/>
              <a:gd name="connsiteY56" fmla="*/ 270645 h 308021"/>
              <a:gd name="connsiteX57" fmla="*/ 1881473 w 16989946"/>
              <a:gd name="connsiteY57" fmla="*/ 261060 h 308021"/>
              <a:gd name="connsiteX58" fmla="*/ 1919427 w 16989946"/>
              <a:gd name="connsiteY58" fmla="*/ 243840 h 308021"/>
              <a:gd name="connsiteX59" fmla="*/ 1939078 w 16989946"/>
              <a:gd name="connsiteY59" fmla="*/ 248292 h 308021"/>
              <a:gd name="connsiteX60" fmla="*/ 1956341 w 16989946"/>
              <a:gd name="connsiteY60" fmla="*/ 260334 h 308021"/>
              <a:gd name="connsiteX61" fmla="*/ 1952638 w 16989946"/>
              <a:gd name="connsiteY61" fmla="*/ 219127 h 308021"/>
              <a:gd name="connsiteX62" fmla="*/ 2050146 w 16989946"/>
              <a:gd name="connsiteY62" fmla="*/ 0 h 308021"/>
              <a:gd name="connsiteX63" fmla="*/ 2147653 w 16989946"/>
              <a:gd name="connsiteY63" fmla="*/ 219127 h 308021"/>
              <a:gd name="connsiteX64" fmla="*/ 2143026 w 16989946"/>
              <a:gd name="connsiteY64" fmla="*/ 270646 h 308021"/>
              <a:gd name="connsiteX65" fmla="*/ 2149353 w 16989946"/>
              <a:gd name="connsiteY65" fmla="*/ 261060 h 308021"/>
              <a:gd name="connsiteX66" fmla="*/ 2187306 w 16989946"/>
              <a:gd name="connsiteY66" fmla="*/ 243840 h 308021"/>
              <a:gd name="connsiteX67" fmla="*/ 2206958 w 16989946"/>
              <a:gd name="connsiteY67" fmla="*/ 248292 h 308021"/>
              <a:gd name="connsiteX68" fmla="*/ 2224218 w 16989946"/>
              <a:gd name="connsiteY68" fmla="*/ 260333 h 308021"/>
              <a:gd name="connsiteX69" fmla="*/ 2220517 w 16989946"/>
              <a:gd name="connsiteY69" fmla="*/ 219127 h 308021"/>
              <a:gd name="connsiteX70" fmla="*/ 2318025 w 16989946"/>
              <a:gd name="connsiteY70" fmla="*/ 0 h 308021"/>
              <a:gd name="connsiteX71" fmla="*/ 2415533 w 16989946"/>
              <a:gd name="connsiteY71" fmla="*/ 219127 h 308021"/>
              <a:gd name="connsiteX72" fmla="*/ 2410905 w 16989946"/>
              <a:gd name="connsiteY72" fmla="*/ 270643 h 308021"/>
              <a:gd name="connsiteX73" fmla="*/ 2417230 w 16989946"/>
              <a:gd name="connsiteY73" fmla="*/ 261060 h 308021"/>
              <a:gd name="connsiteX74" fmla="*/ 2455184 w 16989946"/>
              <a:gd name="connsiteY74" fmla="*/ 243840 h 308021"/>
              <a:gd name="connsiteX75" fmla="*/ 2474835 w 16989946"/>
              <a:gd name="connsiteY75" fmla="*/ 248292 h 308021"/>
              <a:gd name="connsiteX76" fmla="*/ 2492096 w 16989946"/>
              <a:gd name="connsiteY76" fmla="*/ 260333 h 308021"/>
              <a:gd name="connsiteX77" fmla="*/ 2488394 w 16989946"/>
              <a:gd name="connsiteY77" fmla="*/ 219127 h 308021"/>
              <a:gd name="connsiteX78" fmla="*/ 2585904 w 16989946"/>
              <a:gd name="connsiteY78" fmla="*/ 0 h 308021"/>
              <a:gd name="connsiteX79" fmla="*/ 2683410 w 16989946"/>
              <a:gd name="connsiteY79" fmla="*/ 219127 h 308021"/>
              <a:gd name="connsiteX80" fmla="*/ 2678783 w 16989946"/>
              <a:gd name="connsiteY80" fmla="*/ 270646 h 308021"/>
              <a:gd name="connsiteX81" fmla="*/ 2685108 w 16989946"/>
              <a:gd name="connsiteY81" fmla="*/ 261060 h 308021"/>
              <a:gd name="connsiteX82" fmla="*/ 2723063 w 16989946"/>
              <a:gd name="connsiteY82" fmla="*/ 243840 h 308021"/>
              <a:gd name="connsiteX83" fmla="*/ 2742715 w 16989946"/>
              <a:gd name="connsiteY83" fmla="*/ 248292 h 308021"/>
              <a:gd name="connsiteX84" fmla="*/ 2759975 w 16989946"/>
              <a:gd name="connsiteY84" fmla="*/ 260334 h 308021"/>
              <a:gd name="connsiteX85" fmla="*/ 2756274 w 16989946"/>
              <a:gd name="connsiteY85" fmla="*/ 219127 h 308021"/>
              <a:gd name="connsiteX86" fmla="*/ 2853781 w 16989946"/>
              <a:gd name="connsiteY86" fmla="*/ 0 h 308021"/>
              <a:gd name="connsiteX87" fmla="*/ 2951289 w 16989946"/>
              <a:gd name="connsiteY87" fmla="*/ 219127 h 308021"/>
              <a:gd name="connsiteX88" fmla="*/ 2946661 w 16989946"/>
              <a:gd name="connsiteY88" fmla="*/ 270645 h 308021"/>
              <a:gd name="connsiteX89" fmla="*/ 2952987 w 16989946"/>
              <a:gd name="connsiteY89" fmla="*/ 261060 h 308021"/>
              <a:gd name="connsiteX90" fmla="*/ 2990941 w 16989946"/>
              <a:gd name="connsiteY90" fmla="*/ 243840 h 308021"/>
              <a:gd name="connsiteX91" fmla="*/ 3010592 w 16989946"/>
              <a:gd name="connsiteY91" fmla="*/ 248292 h 308021"/>
              <a:gd name="connsiteX92" fmla="*/ 3027853 w 16989946"/>
              <a:gd name="connsiteY92" fmla="*/ 260333 h 308021"/>
              <a:gd name="connsiteX93" fmla="*/ 3024151 w 16989946"/>
              <a:gd name="connsiteY93" fmla="*/ 219127 h 308021"/>
              <a:gd name="connsiteX94" fmla="*/ 3121659 w 16989946"/>
              <a:gd name="connsiteY94" fmla="*/ 0 h 308021"/>
              <a:gd name="connsiteX95" fmla="*/ 3219167 w 16989946"/>
              <a:gd name="connsiteY95" fmla="*/ 219127 h 308021"/>
              <a:gd name="connsiteX96" fmla="*/ 3214540 w 16989946"/>
              <a:gd name="connsiteY96" fmla="*/ 270645 h 308021"/>
              <a:gd name="connsiteX97" fmla="*/ 3220865 w 16989946"/>
              <a:gd name="connsiteY97" fmla="*/ 261060 h 308021"/>
              <a:gd name="connsiteX98" fmla="*/ 3258819 w 16989946"/>
              <a:gd name="connsiteY98" fmla="*/ 243840 h 308021"/>
              <a:gd name="connsiteX99" fmla="*/ 3278470 w 16989946"/>
              <a:gd name="connsiteY99" fmla="*/ 248292 h 308021"/>
              <a:gd name="connsiteX100" fmla="*/ 3295730 w 16989946"/>
              <a:gd name="connsiteY100" fmla="*/ 260332 h 308021"/>
              <a:gd name="connsiteX101" fmla="*/ 3292030 w 16989946"/>
              <a:gd name="connsiteY101" fmla="*/ 219127 h 308021"/>
              <a:gd name="connsiteX102" fmla="*/ 3389538 w 16989946"/>
              <a:gd name="connsiteY102" fmla="*/ 0 h 308021"/>
              <a:gd name="connsiteX103" fmla="*/ 3487045 w 16989946"/>
              <a:gd name="connsiteY103" fmla="*/ 219127 h 308021"/>
              <a:gd name="connsiteX104" fmla="*/ 3482417 w 16989946"/>
              <a:gd name="connsiteY104" fmla="*/ 270645 h 308021"/>
              <a:gd name="connsiteX105" fmla="*/ 3488744 w 16989946"/>
              <a:gd name="connsiteY105" fmla="*/ 261060 h 308021"/>
              <a:gd name="connsiteX106" fmla="*/ 3526697 w 16989946"/>
              <a:gd name="connsiteY106" fmla="*/ 243840 h 308021"/>
              <a:gd name="connsiteX107" fmla="*/ 3546350 w 16989946"/>
              <a:gd name="connsiteY107" fmla="*/ 248292 h 308021"/>
              <a:gd name="connsiteX108" fmla="*/ 3563609 w 16989946"/>
              <a:gd name="connsiteY108" fmla="*/ 260333 h 308021"/>
              <a:gd name="connsiteX109" fmla="*/ 3559906 w 16989946"/>
              <a:gd name="connsiteY109" fmla="*/ 219127 h 308021"/>
              <a:gd name="connsiteX110" fmla="*/ 3657414 w 16989946"/>
              <a:gd name="connsiteY110" fmla="*/ 0 h 308021"/>
              <a:gd name="connsiteX111" fmla="*/ 3754923 w 16989946"/>
              <a:gd name="connsiteY111" fmla="*/ 219127 h 308021"/>
              <a:gd name="connsiteX112" fmla="*/ 3750296 w 16989946"/>
              <a:gd name="connsiteY112" fmla="*/ 270645 h 308021"/>
              <a:gd name="connsiteX113" fmla="*/ 3756620 w 16989946"/>
              <a:gd name="connsiteY113" fmla="*/ 261060 h 308021"/>
              <a:gd name="connsiteX114" fmla="*/ 3794575 w 16989946"/>
              <a:gd name="connsiteY114" fmla="*/ 243840 h 308021"/>
              <a:gd name="connsiteX115" fmla="*/ 3814226 w 16989946"/>
              <a:gd name="connsiteY115" fmla="*/ 248292 h 308021"/>
              <a:gd name="connsiteX116" fmla="*/ 3831487 w 16989946"/>
              <a:gd name="connsiteY116" fmla="*/ 260334 h 308021"/>
              <a:gd name="connsiteX117" fmla="*/ 3827787 w 16989946"/>
              <a:gd name="connsiteY117" fmla="*/ 219127 h 308021"/>
              <a:gd name="connsiteX118" fmla="*/ 3925295 w 16989946"/>
              <a:gd name="connsiteY118" fmla="*/ 0 h 308021"/>
              <a:gd name="connsiteX119" fmla="*/ 4022802 w 16989946"/>
              <a:gd name="connsiteY119" fmla="*/ 219127 h 308021"/>
              <a:gd name="connsiteX120" fmla="*/ 4018174 w 16989946"/>
              <a:gd name="connsiteY120" fmla="*/ 270645 h 308021"/>
              <a:gd name="connsiteX121" fmla="*/ 4024501 w 16989946"/>
              <a:gd name="connsiteY121" fmla="*/ 261060 h 308021"/>
              <a:gd name="connsiteX122" fmla="*/ 4062454 w 16989946"/>
              <a:gd name="connsiteY122" fmla="*/ 243840 h 308021"/>
              <a:gd name="connsiteX123" fmla="*/ 4082107 w 16989946"/>
              <a:gd name="connsiteY123" fmla="*/ 248292 h 308021"/>
              <a:gd name="connsiteX124" fmla="*/ 4099367 w 16989946"/>
              <a:gd name="connsiteY124" fmla="*/ 260333 h 308021"/>
              <a:gd name="connsiteX125" fmla="*/ 4095663 w 16989946"/>
              <a:gd name="connsiteY125" fmla="*/ 219127 h 308021"/>
              <a:gd name="connsiteX126" fmla="*/ 4193171 w 16989946"/>
              <a:gd name="connsiteY126" fmla="*/ 0 h 308021"/>
              <a:gd name="connsiteX127" fmla="*/ 4290680 w 16989946"/>
              <a:gd name="connsiteY127" fmla="*/ 219127 h 308021"/>
              <a:gd name="connsiteX128" fmla="*/ 4286053 w 16989946"/>
              <a:gd name="connsiteY128" fmla="*/ 270645 h 308021"/>
              <a:gd name="connsiteX129" fmla="*/ 4292377 w 16989946"/>
              <a:gd name="connsiteY129" fmla="*/ 261060 h 308021"/>
              <a:gd name="connsiteX130" fmla="*/ 4330332 w 16989946"/>
              <a:gd name="connsiteY130" fmla="*/ 243840 h 308021"/>
              <a:gd name="connsiteX131" fmla="*/ 4349982 w 16989946"/>
              <a:gd name="connsiteY131" fmla="*/ 248292 h 308021"/>
              <a:gd name="connsiteX132" fmla="*/ 4367244 w 16989946"/>
              <a:gd name="connsiteY132" fmla="*/ 260333 h 308021"/>
              <a:gd name="connsiteX133" fmla="*/ 4363543 w 16989946"/>
              <a:gd name="connsiteY133" fmla="*/ 219127 h 308021"/>
              <a:gd name="connsiteX134" fmla="*/ 4461050 w 16989946"/>
              <a:gd name="connsiteY134" fmla="*/ 0 h 308021"/>
              <a:gd name="connsiteX135" fmla="*/ 4558558 w 16989946"/>
              <a:gd name="connsiteY135" fmla="*/ 219127 h 308021"/>
              <a:gd name="connsiteX136" fmla="*/ 4553931 w 16989946"/>
              <a:gd name="connsiteY136" fmla="*/ 270645 h 308021"/>
              <a:gd name="connsiteX137" fmla="*/ 4560256 w 16989946"/>
              <a:gd name="connsiteY137" fmla="*/ 261060 h 308021"/>
              <a:gd name="connsiteX138" fmla="*/ 4598211 w 16989946"/>
              <a:gd name="connsiteY138" fmla="*/ 243840 h 308021"/>
              <a:gd name="connsiteX139" fmla="*/ 4617861 w 16989946"/>
              <a:gd name="connsiteY139" fmla="*/ 248292 h 308021"/>
              <a:gd name="connsiteX140" fmla="*/ 4635124 w 16989946"/>
              <a:gd name="connsiteY140" fmla="*/ 260334 h 308021"/>
              <a:gd name="connsiteX141" fmla="*/ 4631420 w 16989946"/>
              <a:gd name="connsiteY141" fmla="*/ 219127 h 308021"/>
              <a:gd name="connsiteX142" fmla="*/ 4728928 w 16989946"/>
              <a:gd name="connsiteY142" fmla="*/ 0 h 308021"/>
              <a:gd name="connsiteX143" fmla="*/ 4826437 w 16989946"/>
              <a:gd name="connsiteY143" fmla="*/ 219127 h 308021"/>
              <a:gd name="connsiteX144" fmla="*/ 4821810 w 16989946"/>
              <a:gd name="connsiteY144" fmla="*/ 270645 h 308021"/>
              <a:gd name="connsiteX145" fmla="*/ 4828134 w 16989946"/>
              <a:gd name="connsiteY145" fmla="*/ 261060 h 308021"/>
              <a:gd name="connsiteX146" fmla="*/ 4866089 w 16989946"/>
              <a:gd name="connsiteY146" fmla="*/ 243840 h 308021"/>
              <a:gd name="connsiteX147" fmla="*/ 4885739 w 16989946"/>
              <a:gd name="connsiteY147" fmla="*/ 248292 h 308021"/>
              <a:gd name="connsiteX148" fmla="*/ 4903000 w 16989946"/>
              <a:gd name="connsiteY148" fmla="*/ 260333 h 308021"/>
              <a:gd name="connsiteX149" fmla="*/ 4899300 w 16989946"/>
              <a:gd name="connsiteY149" fmla="*/ 219127 h 308021"/>
              <a:gd name="connsiteX150" fmla="*/ 4996807 w 16989946"/>
              <a:gd name="connsiteY150" fmla="*/ 0 h 308021"/>
              <a:gd name="connsiteX151" fmla="*/ 5094315 w 16989946"/>
              <a:gd name="connsiteY151" fmla="*/ 219127 h 308021"/>
              <a:gd name="connsiteX152" fmla="*/ 5089688 w 16989946"/>
              <a:gd name="connsiteY152" fmla="*/ 270645 h 308021"/>
              <a:gd name="connsiteX153" fmla="*/ 5096013 w 16989946"/>
              <a:gd name="connsiteY153" fmla="*/ 261060 h 308021"/>
              <a:gd name="connsiteX154" fmla="*/ 5133967 w 16989946"/>
              <a:gd name="connsiteY154" fmla="*/ 243840 h 308021"/>
              <a:gd name="connsiteX155" fmla="*/ 5153618 w 16989946"/>
              <a:gd name="connsiteY155" fmla="*/ 248292 h 308021"/>
              <a:gd name="connsiteX156" fmla="*/ 5170879 w 16989946"/>
              <a:gd name="connsiteY156" fmla="*/ 260333 h 308021"/>
              <a:gd name="connsiteX157" fmla="*/ 5167176 w 16989946"/>
              <a:gd name="connsiteY157" fmla="*/ 219127 h 308021"/>
              <a:gd name="connsiteX158" fmla="*/ 5264685 w 16989946"/>
              <a:gd name="connsiteY158" fmla="*/ 0 h 308021"/>
              <a:gd name="connsiteX159" fmla="*/ 5362194 w 16989946"/>
              <a:gd name="connsiteY159" fmla="*/ 219127 h 308021"/>
              <a:gd name="connsiteX160" fmla="*/ 5357564 w 16989946"/>
              <a:gd name="connsiteY160" fmla="*/ 270645 h 308021"/>
              <a:gd name="connsiteX161" fmla="*/ 5363891 w 16989946"/>
              <a:gd name="connsiteY161" fmla="*/ 261060 h 308021"/>
              <a:gd name="connsiteX162" fmla="*/ 5401845 w 16989946"/>
              <a:gd name="connsiteY162" fmla="*/ 243840 h 308021"/>
              <a:gd name="connsiteX163" fmla="*/ 5421496 w 16989946"/>
              <a:gd name="connsiteY163" fmla="*/ 248292 h 308021"/>
              <a:gd name="connsiteX164" fmla="*/ 5438757 w 16989946"/>
              <a:gd name="connsiteY164" fmla="*/ 260334 h 308021"/>
              <a:gd name="connsiteX165" fmla="*/ 5435057 w 16989946"/>
              <a:gd name="connsiteY165" fmla="*/ 219127 h 308021"/>
              <a:gd name="connsiteX166" fmla="*/ 5532564 w 16989946"/>
              <a:gd name="connsiteY166" fmla="*/ 0 h 308021"/>
              <a:gd name="connsiteX167" fmla="*/ 5630072 w 16989946"/>
              <a:gd name="connsiteY167" fmla="*/ 219127 h 308021"/>
              <a:gd name="connsiteX168" fmla="*/ 5625445 w 16989946"/>
              <a:gd name="connsiteY168" fmla="*/ 270645 h 308021"/>
              <a:gd name="connsiteX169" fmla="*/ 5631770 w 16989946"/>
              <a:gd name="connsiteY169" fmla="*/ 261060 h 308021"/>
              <a:gd name="connsiteX170" fmla="*/ 5669724 w 16989946"/>
              <a:gd name="connsiteY170" fmla="*/ 243840 h 308021"/>
              <a:gd name="connsiteX171" fmla="*/ 5689375 w 16989946"/>
              <a:gd name="connsiteY171" fmla="*/ 248292 h 308021"/>
              <a:gd name="connsiteX172" fmla="*/ 5706636 w 16989946"/>
              <a:gd name="connsiteY172" fmla="*/ 260333 h 308021"/>
              <a:gd name="connsiteX173" fmla="*/ 5702933 w 16989946"/>
              <a:gd name="connsiteY173" fmla="*/ 219127 h 308021"/>
              <a:gd name="connsiteX174" fmla="*/ 5800442 w 16989946"/>
              <a:gd name="connsiteY174" fmla="*/ 0 h 308021"/>
              <a:gd name="connsiteX175" fmla="*/ 5897951 w 16989946"/>
              <a:gd name="connsiteY175" fmla="*/ 219127 h 308021"/>
              <a:gd name="connsiteX176" fmla="*/ 5893321 w 16989946"/>
              <a:gd name="connsiteY176" fmla="*/ 270645 h 308021"/>
              <a:gd name="connsiteX177" fmla="*/ 5899648 w 16989946"/>
              <a:gd name="connsiteY177" fmla="*/ 261060 h 308021"/>
              <a:gd name="connsiteX178" fmla="*/ 5937602 w 16989946"/>
              <a:gd name="connsiteY178" fmla="*/ 243840 h 308021"/>
              <a:gd name="connsiteX179" fmla="*/ 5957253 w 16989946"/>
              <a:gd name="connsiteY179" fmla="*/ 248292 h 308021"/>
              <a:gd name="connsiteX180" fmla="*/ 5974514 w 16989946"/>
              <a:gd name="connsiteY180" fmla="*/ 260333 h 308021"/>
              <a:gd name="connsiteX181" fmla="*/ 5970812 w 16989946"/>
              <a:gd name="connsiteY181" fmla="*/ 219127 h 308021"/>
              <a:gd name="connsiteX182" fmla="*/ 6068320 w 16989946"/>
              <a:gd name="connsiteY182" fmla="*/ 0 h 308021"/>
              <a:gd name="connsiteX183" fmla="*/ 6165828 w 16989946"/>
              <a:gd name="connsiteY183" fmla="*/ 219127 h 308021"/>
              <a:gd name="connsiteX184" fmla="*/ 6161200 w 16989946"/>
              <a:gd name="connsiteY184" fmla="*/ 270645 h 308021"/>
              <a:gd name="connsiteX185" fmla="*/ 6167526 w 16989946"/>
              <a:gd name="connsiteY185" fmla="*/ 261060 h 308021"/>
              <a:gd name="connsiteX186" fmla="*/ 6205481 w 16989946"/>
              <a:gd name="connsiteY186" fmla="*/ 243840 h 308021"/>
              <a:gd name="connsiteX187" fmla="*/ 6225131 w 16989946"/>
              <a:gd name="connsiteY187" fmla="*/ 248292 h 308021"/>
              <a:gd name="connsiteX188" fmla="*/ 6242393 w 16989946"/>
              <a:gd name="connsiteY188" fmla="*/ 260334 h 308021"/>
              <a:gd name="connsiteX189" fmla="*/ 6238690 w 16989946"/>
              <a:gd name="connsiteY189" fmla="*/ 219127 h 308021"/>
              <a:gd name="connsiteX190" fmla="*/ 6336199 w 16989946"/>
              <a:gd name="connsiteY190" fmla="*/ 0 h 308021"/>
              <a:gd name="connsiteX191" fmla="*/ 6433708 w 16989946"/>
              <a:gd name="connsiteY191" fmla="*/ 219127 h 308021"/>
              <a:gd name="connsiteX192" fmla="*/ 6429078 w 16989946"/>
              <a:gd name="connsiteY192" fmla="*/ 270645 h 308021"/>
              <a:gd name="connsiteX193" fmla="*/ 6435405 w 16989946"/>
              <a:gd name="connsiteY193" fmla="*/ 261060 h 308021"/>
              <a:gd name="connsiteX194" fmla="*/ 6473359 w 16989946"/>
              <a:gd name="connsiteY194" fmla="*/ 243840 h 308021"/>
              <a:gd name="connsiteX195" fmla="*/ 6493010 w 16989946"/>
              <a:gd name="connsiteY195" fmla="*/ 248292 h 308021"/>
              <a:gd name="connsiteX196" fmla="*/ 6510271 w 16989946"/>
              <a:gd name="connsiteY196" fmla="*/ 260333 h 308021"/>
              <a:gd name="connsiteX197" fmla="*/ 6506569 w 16989946"/>
              <a:gd name="connsiteY197" fmla="*/ 219127 h 308021"/>
              <a:gd name="connsiteX198" fmla="*/ 6604077 w 16989946"/>
              <a:gd name="connsiteY198" fmla="*/ 0 h 308021"/>
              <a:gd name="connsiteX199" fmla="*/ 6701585 w 16989946"/>
              <a:gd name="connsiteY199" fmla="*/ 219127 h 308021"/>
              <a:gd name="connsiteX200" fmla="*/ 6696957 w 16989946"/>
              <a:gd name="connsiteY200" fmla="*/ 270645 h 308021"/>
              <a:gd name="connsiteX201" fmla="*/ 6703283 w 16989946"/>
              <a:gd name="connsiteY201" fmla="*/ 261060 h 308021"/>
              <a:gd name="connsiteX202" fmla="*/ 6741238 w 16989946"/>
              <a:gd name="connsiteY202" fmla="*/ 243840 h 308021"/>
              <a:gd name="connsiteX203" fmla="*/ 6760888 w 16989946"/>
              <a:gd name="connsiteY203" fmla="*/ 248292 h 308021"/>
              <a:gd name="connsiteX204" fmla="*/ 6778149 w 16989946"/>
              <a:gd name="connsiteY204" fmla="*/ 260333 h 308021"/>
              <a:gd name="connsiteX205" fmla="*/ 6774447 w 16989946"/>
              <a:gd name="connsiteY205" fmla="*/ 219127 h 308021"/>
              <a:gd name="connsiteX206" fmla="*/ 6871956 w 16989946"/>
              <a:gd name="connsiteY206" fmla="*/ 0 h 308021"/>
              <a:gd name="connsiteX207" fmla="*/ 6969464 w 16989946"/>
              <a:gd name="connsiteY207" fmla="*/ 219127 h 308021"/>
              <a:gd name="connsiteX208" fmla="*/ 6964835 w 16989946"/>
              <a:gd name="connsiteY208" fmla="*/ 270645 h 308021"/>
              <a:gd name="connsiteX209" fmla="*/ 6971162 w 16989946"/>
              <a:gd name="connsiteY209" fmla="*/ 261060 h 308021"/>
              <a:gd name="connsiteX210" fmla="*/ 7009114 w 16989946"/>
              <a:gd name="connsiteY210" fmla="*/ 243840 h 308021"/>
              <a:gd name="connsiteX211" fmla="*/ 7028767 w 16989946"/>
              <a:gd name="connsiteY211" fmla="*/ 248292 h 308021"/>
              <a:gd name="connsiteX212" fmla="*/ 7046028 w 16989946"/>
              <a:gd name="connsiteY212" fmla="*/ 260334 h 308021"/>
              <a:gd name="connsiteX213" fmla="*/ 7042326 w 16989946"/>
              <a:gd name="connsiteY213" fmla="*/ 219127 h 308021"/>
              <a:gd name="connsiteX214" fmla="*/ 7139834 w 16989946"/>
              <a:gd name="connsiteY214" fmla="*/ 0 h 308021"/>
              <a:gd name="connsiteX215" fmla="*/ 7237342 w 16989946"/>
              <a:gd name="connsiteY215" fmla="*/ 219127 h 308021"/>
              <a:gd name="connsiteX216" fmla="*/ 7232714 w 16989946"/>
              <a:gd name="connsiteY216" fmla="*/ 270645 h 308021"/>
              <a:gd name="connsiteX217" fmla="*/ 7239040 w 16989946"/>
              <a:gd name="connsiteY217" fmla="*/ 261060 h 308021"/>
              <a:gd name="connsiteX218" fmla="*/ 7276995 w 16989946"/>
              <a:gd name="connsiteY218" fmla="*/ 243840 h 308021"/>
              <a:gd name="connsiteX219" fmla="*/ 7296645 w 16989946"/>
              <a:gd name="connsiteY219" fmla="*/ 248292 h 308021"/>
              <a:gd name="connsiteX220" fmla="*/ 7313906 w 16989946"/>
              <a:gd name="connsiteY220" fmla="*/ 260333 h 308021"/>
              <a:gd name="connsiteX221" fmla="*/ 7310204 w 16989946"/>
              <a:gd name="connsiteY221" fmla="*/ 219127 h 308021"/>
              <a:gd name="connsiteX222" fmla="*/ 7407713 w 16989946"/>
              <a:gd name="connsiteY222" fmla="*/ 0 h 308021"/>
              <a:gd name="connsiteX223" fmla="*/ 7505219 w 16989946"/>
              <a:gd name="connsiteY223" fmla="*/ 219127 h 308021"/>
              <a:gd name="connsiteX224" fmla="*/ 7500591 w 16989946"/>
              <a:gd name="connsiteY224" fmla="*/ 270645 h 308021"/>
              <a:gd name="connsiteX225" fmla="*/ 7506917 w 16989946"/>
              <a:gd name="connsiteY225" fmla="*/ 261060 h 308021"/>
              <a:gd name="connsiteX226" fmla="*/ 7544871 w 16989946"/>
              <a:gd name="connsiteY226" fmla="*/ 243840 h 308021"/>
              <a:gd name="connsiteX227" fmla="*/ 7564522 w 16989946"/>
              <a:gd name="connsiteY227" fmla="*/ 248292 h 308021"/>
              <a:gd name="connsiteX228" fmla="*/ 7581783 w 16989946"/>
              <a:gd name="connsiteY228" fmla="*/ 260333 h 308021"/>
              <a:gd name="connsiteX229" fmla="*/ 7578081 w 16989946"/>
              <a:gd name="connsiteY229" fmla="*/ 219127 h 308021"/>
              <a:gd name="connsiteX230" fmla="*/ 7675589 w 16989946"/>
              <a:gd name="connsiteY230" fmla="*/ 0 h 308021"/>
              <a:gd name="connsiteX231" fmla="*/ 7773097 w 16989946"/>
              <a:gd name="connsiteY231" fmla="*/ 219127 h 308021"/>
              <a:gd name="connsiteX232" fmla="*/ 7768469 w 16989946"/>
              <a:gd name="connsiteY232" fmla="*/ 270645 h 308021"/>
              <a:gd name="connsiteX233" fmla="*/ 7774794 w 16989946"/>
              <a:gd name="connsiteY233" fmla="*/ 261060 h 308021"/>
              <a:gd name="connsiteX234" fmla="*/ 7812749 w 16989946"/>
              <a:gd name="connsiteY234" fmla="*/ 243840 h 308021"/>
              <a:gd name="connsiteX235" fmla="*/ 7832400 w 16989946"/>
              <a:gd name="connsiteY235" fmla="*/ 248292 h 308021"/>
              <a:gd name="connsiteX236" fmla="*/ 7849662 w 16989946"/>
              <a:gd name="connsiteY236" fmla="*/ 260334 h 308021"/>
              <a:gd name="connsiteX237" fmla="*/ 7845960 w 16989946"/>
              <a:gd name="connsiteY237" fmla="*/ 219127 h 308021"/>
              <a:gd name="connsiteX238" fmla="*/ 7943468 w 16989946"/>
              <a:gd name="connsiteY238" fmla="*/ 0 h 308021"/>
              <a:gd name="connsiteX239" fmla="*/ 8040976 w 16989946"/>
              <a:gd name="connsiteY239" fmla="*/ 219127 h 308021"/>
              <a:gd name="connsiteX240" fmla="*/ 8036348 w 16989946"/>
              <a:gd name="connsiteY240" fmla="*/ 270645 h 308021"/>
              <a:gd name="connsiteX241" fmla="*/ 8042674 w 16989946"/>
              <a:gd name="connsiteY241" fmla="*/ 261060 h 308021"/>
              <a:gd name="connsiteX242" fmla="*/ 8080628 w 16989946"/>
              <a:gd name="connsiteY242" fmla="*/ 243840 h 308021"/>
              <a:gd name="connsiteX243" fmla="*/ 8100279 w 16989946"/>
              <a:gd name="connsiteY243" fmla="*/ 248292 h 308021"/>
              <a:gd name="connsiteX244" fmla="*/ 8117531 w 16989946"/>
              <a:gd name="connsiteY244" fmla="*/ 260327 h 308021"/>
              <a:gd name="connsiteX245" fmla="*/ 8113830 w 16989946"/>
              <a:gd name="connsiteY245" fmla="*/ 219127 h 308021"/>
              <a:gd name="connsiteX246" fmla="*/ 8211338 w 16989946"/>
              <a:gd name="connsiteY246" fmla="*/ 0 h 308021"/>
              <a:gd name="connsiteX247" fmla="*/ 8308846 w 16989946"/>
              <a:gd name="connsiteY247" fmla="*/ 219127 h 308021"/>
              <a:gd name="connsiteX248" fmla="*/ 8304218 w 16989946"/>
              <a:gd name="connsiteY248" fmla="*/ 270645 h 308021"/>
              <a:gd name="connsiteX249" fmla="*/ 8310543 w 16989946"/>
              <a:gd name="connsiteY249" fmla="*/ 261060 h 308021"/>
              <a:gd name="connsiteX250" fmla="*/ 8348498 w 16989946"/>
              <a:gd name="connsiteY250" fmla="*/ 243840 h 308021"/>
              <a:gd name="connsiteX251" fmla="*/ 8368150 w 16989946"/>
              <a:gd name="connsiteY251" fmla="*/ 248292 h 308021"/>
              <a:gd name="connsiteX252" fmla="*/ 8385841 w 16989946"/>
              <a:gd name="connsiteY252" fmla="*/ 260634 h 308021"/>
              <a:gd name="connsiteX253" fmla="*/ 8382112 w 16989946"/>
              <a:gd name="connsiteY253" fmla="*/ 219127 h 308021"/>
              <a:gd name="connsiteX254" fmla="*/ 8479620 w 16989946"/>
              <a:gd name="connsiteY254" fmla="*/ 0 h 308021"/>
              <a:gd name="connsiteX255" fmla="*/ 8577128 w 16989946"/>
              <a:gd name="connsiteY255" fmla="*/ 219127 h 308021"/>
              <a:gd name="connsiteX256" fmla="*/ 8572500 w 16989946"/>
              <a:gd name="connsiteY256" fmla="*/ 270645 h 308021"/>
              <a:gd name="connsiteX257" fmla="*/ 8578826 w 16989946"/>
              <a:gd name="connsiteY257" fmla="*/ 261060 h 308021"/>
              <a:gd name="connsiteX258" fmla="*/ 8616780 w 16989946"/>
              <a:gd name="connsiteY258" fmla="*/ 243840 h 308021"/>
              <a:gd name="connsiteX259" fmla="*/ 8636431 w 16989946"/>
              <a:gd name="connsiteY259" fmla="*/ 248292 h 308021"/>
              <a:gd name="connsiteX260" fmla="*/ 8653692 w 16989946"/>
              <a:gd name="connsiteY260" fmla="*/ 260333 h 308021"/>
              <a:gd name="connsiteX261" fmla="*/ 8649990 w 16989946"/>
              <a:gd name="connsiteY261" fmla="*/ 219127 h 308021"/>
              <a:gd name="connsiteX262" fmla="*/ 8747498 w 16989946"/>
              <a:gd name="connsiteY262" fmla="*/ 0 h 308021"/>
              <a:gd name="connsiteX263" fmla="*/ 8845006 w 16989946"/>
              <a:gd name="connsiteY263" fmla="*/ 219127 h 308021"/>
              <a:gd name="connsiteX264" fmla="*/ 8840378 w 16989946"/>
              <a:gd name="connsiteY264" fmla="*/ 270645 h 308021"/>
              <a:gd name="connsiteX265" fmla="*/ 8846704 w 16989946"/>
              <a:gd name="connsiteY265" fmla="*/ 261060 h 308021"/>
              <a:gd name="connsiteX266" fmla="*/ 8884658 w 16989946"/>
              <a:gd name="connsiteY266" fmla="*/ 243840 h 308021"/>
              <a:gd name="connsiteX267" fmla="*/ 8904309 w 16989946"/>
              <a:gd name="connsiteY267" fmla="*/ 248292 h 308021"/>
              <a:gd name="connsiteX268" fmla="*/ 8921571 w 16989946"/>
              <a:gd name="connsiteY268" fmla="*/ 260334 h 308021"/>
              <a:gd name="connsiteX269" fmla="*/ 8917869 w 16989946"/>
              <a:gd name="connsiteY269" fmla="*/ 219127 h 308021"/>
              <a:gd name="connsiteX270" fmla="*/ 9015377 w 16989946"/>
              <a:gd name="connsiteY270" fmla="*/ 0 h 308021"/>
              <a:gd name="connsiteX271" fmla="*/ 9112885 w 16989946"/>
              <a:gd name="connsiteY271" fmla="*/ 219127 h 308021"/>
              <a:gd name="connsiteX272" fmla="*/ 9108257 w 16989946"/>
              <a:gd name="connsiteY272" fmla="*/ 270645 h 308021"/>
              <a:gd name="connsiteX273" fmla="*/ 9114583 w 16989946"/>
              <a:gd name="connsiteY273" fmla="*/ 261060 h 308021"/>
              <a:gd name="connsiteX274" fmla="*/ 9152537 w 16989946"/>
              <a:gd name="connsiteY274" fmla="*/ 243840 h 308021"/>
              <a:gd name="connsiteX275" fmla="*/ 9172188 w 16989946"/>
              <a:gd name="connsiteY275" fmla="*/ 248292 h 308021"/>
              <a:gd name="connsiteX276" fmla="*/ 9189449 w 16989946"/>
              <a:gd name="connsiteY276" fmla="*/ 260333 h 308021"/>
              <a:gd name="connsiteX277" fmla="*/ 9185747 w 16989946"/>
              <a:gd name="connsiteY277" fmla="*/ 219127 h 308021"/>
              <a:gd name="connsiteX278" fmla="*/ 9283255 w 16989946"/>
              <a:gd name="connsiteY278" fmla="*/ 0 h 308021"/>
              <a:gd name="connsiteX279" fmla="*/ 9380763 w 16989946"/>
              <a:gd name="connsiteY279" fmla="*/ 219127 h 308021"/>
              <a:gd name="connsiteX280" fmla="*/ 9376135 w 16989946"/>
              <a:gd name="connsiteY280" fmla="*/ 270645 h 308021"/>
              <a:gd name="connsiteX281" fmla="*/ 9382461 w 16989946"/>
              <a:gd name="connsiteY281" fmla="*/ 261060 h 308021"/>
              <a:gd name="connsiteX282" fmla="*/ 9420415 w 16989946"/>
              <a:gd name="connsiteY282" fmla="*/ 243840 h 308021"/>
              <a:gd name="connsiteX283" fmla="*/ 9440066 w 16989946"/>
              <a:gd name="connsiteY283" fmla="*/ 248292 h 308021"/>
              <a:gd name="connsiteX284" fmla="*/ 9457327 w 16989946"/>
              <a:gd name="connsiteY284" fmla="*/ 260333 h 308021"/>
              <a:gd name="connsiteX285" fmla="*/ 9453625 w 16989946"/>
              <a:gd name="connsiteY285" fmla="*/ 219127 h 308021"/>
              <a:gd name="connsiteX286" fmla="*/ 9551133 w 16989946"/>
              <a:gd name="connsiteY286" fmla="*/ 0 h 308021"/>
              <a:gd name="connsiteX287" fmla="*/ 9648641 w 16989946"/>
              <a:gd name="connsiteY287" fmla="*/ 219127 h 308021"/>
              <a:gd name="connsiteX288" fmla="*/ 9644013 w 16989946"/>
              <a:gd name="connsiteY288" fmla="*/ 270645 h 308021"/>
              <a:gd name="connsiteX289" fmla="*/ 9650339 w 16989946"/>
              <a:gd name="connsiteY289" fmla="*/ 261060 h 308021"/>
              <a:gd name="connsiteX290" fmla="*/ 9688293 w 16989946"/>
              <a:gd name="connsiteY290" fmla="*/ 243840 h 308021"/>
              <a:gd name="connsiteX291" fmla="*/ 9707944 w 16989946"/>
              <a:gd name="connsiteY291" fmla="*/ 248292 h 308021"/>
              <a:gd name="connsiteX292" fmla="*/ 9725206 w 16989946"/>
              <a:gd name="connsiteY292" fmla="*/ 260334 h 308021"/>
              <a:gd name="connsiteX293" fmla="*/ 9721504 w 16989946"/>
              <a:gd name="connsiteY293" fmla="*/ 219127 h 308021"/>
              <a:gd name="connsiteX294" fmla="*/ 9819011 w 16989946"/>
              <a:gd name="connsiteY294" fmla="*/ 0 h 308021"/>
              <a:gd name="connsiteX295" fmla="*/ 9916519 w 16989946"/>
              <a:gd name="connsiteY295" fmla="*/ 219127 h 308021"/>
              <a:gd name="connsiteX296" fmla="*/ 9911891 w 16989946"/>
              <a:gd name="connsiteY296" fmla="*/ 270645 h 308021"/>
              <a:gd name="connsiteX297" fmla="*/ 9918217 w 16989946"/>
              <a:gd name="connsiteY297" fmla="*/ 261060 h 308021"/>
              <a:gd name="connsiteX298" fmla="*/ 9956171 w 16989946"/>
              <a:gd name="connsiteY298" fmla="*/ 243840 h 308021"/>
              <a:gd name="connsiteX299" fmla="*/ 9975822 w 16989946"/>
              <a:gd name="connsiteY299" fmla="*/ 248292 h 308021"/>
              <a:gd name="connsiteX300" fmla="*/ 9993083 w 16989946"/>
              <a:gd name="connsiteY300" fmla="*/ 260333 h 308021"/>
              <a:gd name="connsiteX301" fmla="*/ 9989381 w 16989946"/>
              <a:gd name="connsiteY301" fmla="*/ 219127 h 308021"/>
              <a:gd name="connsiteX302" fmla="*/ 10086888 w 16989946"/>
              <a:gd name="connsiteY302" fmla="*/ 0 h 308021"/>
              <a:gd name="connsiteX303" fmla="*/ 10184397 w 16989946"/>
              <a:gd name="connsiteY303" fmla="*/ 219127 h 308021"/>
              <a:gd name="connsiteX304" fmla="*/ 10179769 w 16989946"/>
              <a:gd name="connsiteY304" fmla="*/ 270644 h 308021"/>
              <a:gd name="connsiteX305" fmla="*/ 10186094 w 16989946"/>
              <a:gd name="connsiteY305" fmla="*/ 261060 h 308021"/>
              <a:gd name="connsiteX306" fmla="*/ 10224048 w 16989946"/>
              <a:gd name="connsiteY306" fmla="*/ 243840 h 308021"/>
              <a:gd name="connsiteX307" fmla="*/ 10243700 w 16989946"/>
              <a:gd name="connsiteY307" fmla="*/ 248292 h 308021"/>
              <a:gd name="connsiteX308" fmla="*/ 10260961 w 16989946"/>
              <a:gd name="connsiteY308" fmla="*/ 260333 h 308021"/>
              <a:gd name="connsiteX309" fmla="*/ 10257259 w 16989946"/>
              <a:gd name="connsiteY309" fmla="*/ 219127 h 308021"/>
              <a:gd name="connsiteX310" fmla="*/ 10354767 w 16989946"/>
              <a:gd name="connsiteY310" fmla="*/ 0 h 308021"/>
              <a:gd name="connsiteX311" fmla="*/ 10452275 w 16989946"/>
              <a:gd name="connsiteY311" fmla="*/ 219127 h 308021"/>
              <a:gd name="connsiteX312" fmla="*/ 10447647 w 16989946"/>
              <a:gd name="connsiteY312" fmla="*/ 270645 h 308021"/>
              <a:gd name="connsiteX313" fmla="*/ 10453973 w 16989946"/>
              <a:gd name="connsiteY313" fmla="*/ 261060 h 308021"/>
              <a:gd name="connsiteX314" fmla="*/ 10491927 w 16989946"/>
              <a:gd name="connsiteY314" fmla="*/ 243840 h 308021"/>
              <a:gd name="connsiteX315" fmla="*/ 10511578 w 16989946"/>
              <a:gd name="connsiteY315" fmla="*/ 248292 h 308021"/>
              <a:gd name="connsiteX316" fmla="*/ 10528840 w 16989946"/>
              <a:gd name="connsiteY316" fmla="*/ 260334 h 308021"/>
              <a:gd name="connsiteX317" fmla="*/ 10525138 w 16989946"/>
              <a:gd name="connsiteY317" fmla="*/ 219127 h 308021"/>
              <a:gd name="connsiteX318" fmla="*/ 10622646 w 16989946"/>
              <a:gd name="connsiteY318" fmla="*/ 0 h 308021"/>
              <a:gd name="connsiteX319" fmla="*/ 10720153 w 16989946"/>
              <a:gd name="connsiteY319" fmla="*/ 219127 h 308021"/>
              <a:gd name="connsiteX320" fmla="*/ 10715525 w 16989946"/>
              <a:gd name="connsiteY320" fmla="*/ 270646 h 308021"/>
              <a:gd name="connsiteX321" fmla="*/ 10721852 w 16989946"/>
              <a:gd name="connsiteY321" fmla="*/ 261060 h 308021"/>
              <a:gd name="connsiteX322" fmla="*/ 10759806 w 16989946"/>
              <a:gd name="connsiteY322" fmla="*/ 243840 h 308021"/>
              <a:gd name="connsiteX323" fmla="*/ 10779457 w 16989946"/>
              <a:gd name="connsiteY323" fmla="*/ 248292 h 308021"/>
              <a:gd name="connsiteX324" fmla="*/ 10796718 w 16989946"/>
              <a:gd name="connsiteY324" fmla="*/ 260333 h 308021"/>
              <a:gd name="connsiteX325" fmla="*/ 10793016 w 16989946"/>
              <a:gd name="connsiteY325" fmla="*/ 219127 h 308021"/>
              <a:gd name="connsiteX326" fmla="*/ 10890524 w 16989946"/>
              <a:gd name="connsiteY326" fmla="*/ 0 h 308021"/>
              <a:gd name="connsiteX327" fmla="*/ 10988033 w 16989946"/>
              <a:gd name="connsiteY327" fmla="*/ 219127 h 308021"/>
              <a:gd name="connsiteX328" fmla="*/ 10983405 w 16989946"/>
              <a:gd name="connsiteY328" fmla="*/ 270643 h 308021"/>
              <a:gd name="connsiteX329" fmla="*/ 10989730 w 16989946"/>
              <a:gd name="connsiteY329" fmla="*/ 261060 h 308021"/>
              <a:gd name="connsiteX330" fmla="*/ 11027684 w 16989946"/>
              <a:gd name="connsiteY330" fmla="*/ 243840 h 308021"/>
              <a:gd name="connsiteX331" fmla="*/ 11047335 w 16989946"/>
              <a:gd name="connsiteY331" fmla="*/ 248292 h 308021"/>
              <a:gd name="connsiteX332" fmla="*/ 11064596 w 16989946"/>
              <a:gd name="connsiteY332" fmla="*/ 260333 h 308021"/>
              <a:gd name="connsiteX333" fmla="*/ 11060894 w 16989946"/>
              <a:gd name="connsiteY333" fmla="*/ 219127 h 308021"/>
              <a:gd name="connsiteX334" fmla="*/ 11158403 w 16989946"/>
              <a:gd name="connsiteY334" fmla="*/ 0 h 308021"/>
              <a:gd name="connsiteX335" fmla="*/ 11255910 w 16989946"/>
              <a:gd name="connsiteY335" fmla="*/ 219127 h 308021"/>
              <a:gd name="connsiteX336" fmla="*/ 11251282 w 16989946"/>
              <a:gd name="connsiteY336" fmla="*/ 270646 h 308021"/>
              <a:gd name="connsiteX337" fmla="*/ 11257608 w 16989946"/>
              <a:gd name="connsiteY337" fmla="*/ 261060 h 308021"/>
              <a:gd name="connsiteX338" fmla="*/ 11295563 w 16989946"/>
              <a:gd name="connsiteY338" fmla="*/ 243840 h 308021"/>
              <a:gd name="connsiteX339" fmla="*/ 11315214 w 16989946"/>
              <a:gd name="connsiteY339" fmla="*/ 248292 h 308021"/>
              <a:gd name="connsiteX340" fmla="*/ 11332475 w 16989946"/>
              <a:gd name="connsiteY340" fmla="*/ 260334 h 308021"/>
              <a:gd name="connsiteX341" fmla="*/ 11328773 w 16989946"/>
              <a:gd name="connsiteY341" fmla="*/ 219127 h 308021"/>
              <a:gd name="connsiteX342" fmla="*/ 11426281 w 16989946"/>
              <a:gd name="connsiteY342" fmla="*/ 0 h 308021"/>
              <a:gd name="connsiteX343" fmla="*/ 11523789 w 16989946"/>
              <a:gd name="connsiteY343" fmla="*/ 219127 h 308021"/>
              <a:gd name="connsiteX344" fmla="*/ 11519161 w 16989946"/>
              <a:gd name="connsiteY344" fmla="*/ 270645 h 308021"/>
              <a:gd name="connsiteX345" fmla="*/ 11525487 w 16989946"/>
              <a:gd name="connsiteY345" fmla="*/ 261060 h 308021"/>
              <a:gd name="connsiteX346" fmla="*/ 11563441 w 16989946"/>
              <a:gd name="connsiteY346" fmla="*/ 243840 h 308021"/>
              <a:gd name="connsiteX347" fmla="*/ 11583092 w 16989946"/>
              <a:gd name="connsiteY347" fmla="*/ 248292 h 308021"/>
              <a:gd name="connsiteX348" fmla="*/ 11600353 w 16989946"/>
              <a:gd name="connsiteY348" fmla="*/ 260333 h 308021"/>
              <a:gd name="connsiteX349" fmla="*/ 11596651 w 16989946"/>
              <a:gd name="connsiteY349" fmla="*/ 219127 h 308021"/>
              <a:gd name="connsiteX350" fmla="*/ 11694159 w 16989946"/>
              <a:gd name="connsiteY350" fmla="*/ 0 h 308021"/>
              <a:gd name="connsiteX351" fmla="*/ 11791667 w 16989946"/>
              <a:gd name="connsiteY351" fmla="*/ 219127 h 308021"/>
              <a:gd name="connsiteX352" fmla="*/ 11787039 w 16989946"/>
              <a:gd name="connsiteY352" fmla="*/ 270645 h 308021"/>
              <a:gd name="connsiteX353" fmla="*/ 11793365 w 16989946"/>
              <a:gd name="connsiteY353" fmla="*/ 261060 h 308021"/>
              <a:gd name="connsiteX354" fmla="*/ 11831319 w 16989946"/>
              <a:gd name="connsiteY354" fmla="*/ 243840 h 308021"/>
              <a:gd name="connsiteX355" fmla="*/ 11850970 w 16989946"/>
              <a:gd name="connsiteY355" fmla="*/ 248292 h 308021"/>
              <a:gd name="connsiteX356" fmla="*/ 11868230 w 16989946"/>
              <a:gd name="connsiteY356" fmla="*/ 260332 h 308021"/>
              <a:gd name="connsiteX357" fmla="*/ 11864528 w 16989946"/>
              <a:gd name="connsiteY357" fmla="*/ 219127 h 308021"/>
              <a:gd name="connsiteX358" fmla="*/ 11962036 w 16989946"/>
              <a:gd name="connsiteY358" fmla="*/ 0 h 308021"/>
              <a:gd name="connsiteX359" fmla="*/ 12059544 w 16989946"/>
              <a:gd name="connsiteY359" fmla="*/ 219127 h 308021"/>
              <a:gd name="connsiteX360" fmla="*/ 12054916 w 16989946"/>
              <a:gd name="connsiteY360" fmla="*/ 270645 h 308021"/>
              <a:gd name="connsiteX361" fmla="*/ 12061242 w 16989946"/>
              <a:gd name="connsiteY361" fmla="*/ 261060 h 308021"/>
              <a:gd name="connsiteX362" fmla="*/ 12099196 w 16989946"/>
              <a:gd name="connsiteY362" fmla="*/ 243840 h 308021"/>
              <a:gd name="connsiteX363" fmla="*/ 12118848 w 16989946"/>
              <a:gd name="connsiteY363" fmla="*/ 248292 h 308021"/>
              <a:gd name="connsiteX364" fmla="*/ 12136108 w 16989946"/>
              <a:gd name="connsiteY364" fmla="*/ 260333 h 308021"/>
              <a:gd name="connsiteX365" fmla="*/ 12132406 w 16989946"/>
              <a:gd name="connsiteY365" fmla="*/ 219127 h 308021"/>
              <a:gd name="connsiteX366" fmla="*/ 12229914 w 16989946"/>
              <a:gd name="connsiteY366" fmla="*/ 0 h 308021"/>
              <a:gd name="connsiteX367" fmla="*/ 12327422 w 16989946"/>
              <a:gd name="connsiteY367" fmla="*/ 219127 h 308021"/>
              <a:gd name="connsiteX368" fmla="*/ 12322794 w 16989946"/>
              <a:gd name="connsiteY368" fmla="*/ 270645 h 308021"/>
              <a:gd name="connsiteX369" fmla="*/ 12329120 w 16989946"/>
              <a:gd name="connsiteY369" fmla="*/ 261060 h 308021"/>
              <a:gd name="connsiteX370" fmla="*/ 12367074 w 16989946"/>
              <a:gd name="connsiteY370" fmla="*/ 243840 h 308021"/>
              <a:gd name="connsiteX371" fmla="*/ 12386726 w 16989946"/>
              <a:gd name="connsiteY371" fmla="*/ 248292 h 308021"/>
              <a:gd name="connsiteX372" fmla="*/ 12403987 w 16989946"/>
              <a:gd name="connsiteY372" fmla="*/ 260334 h 308021"/>
              <a:gd name="connsiteX373" fmla="*/ 12400285 w 16989946"/>
              <a:gd name="connsiteY373" fmla="*/ 219127 h 308021"/>
              <a:gd name="connsiteX374" fmla="*/ 12497793 w 16989946"/>
              <a:gd name="connsiteY374" fmla="*/ 0 h 308021"/>
              <a:gd name="connsiteX375" fmla="*/ 12595301 w 16989946"/>
              <a:gd name="connsiteY375" fmla="*/ 219127 h 308021"/>
              <a:gd name="connsiteX376" fmla="*/ 12590673 w 16989946"/>
              <a:gd name="connsiteY376" fmla="*/ 270645 h 308021"/>
              <a:gd name="connsiteX377" fmla="*/ 12596999 w 16989946"/>
              <a:gd name="connsiteY377" fmla="*/ 261060 h 308021"/>
              <a:gd name="connsiteX378" fmla="*/ 12634953 w 16989946"/>
              <a:gd name="connsiteY378" fmla="*/ 243840 h 308021"/>
              <a:gd name="connsiteX379" fmla="*/ 12654605 w 16989946"/>
              <a:gd name="connsiteY379" fmla="*/ 248292 h 308021"/>
              <a:gd name="connsiteX380" fmla="*/ 12671865 w 16989946"/>
              <a:gd name="connsiteY380" fmla="*/ 260333 h 308021"/>
              <a:gd name="connsiteX381" fmla="*/ 12668163 w 16989946"/>
              <a:gd name="connsiteY381" fmla="*/ 219127 h 308021"/>
              <a:gd name="connsiteX382" fmla="*/ 12765671 w 16989946"/>
              <a:gd name="connsiteY382" fmla="*/ 0 h 308021"/>
              <a:gd name="connsiteX383" fmla="*/ 12863179 w 16989946"/>
              <a:gd name="connsiteY383" fmla="*/ 219127 h 308021"/>
              <a:gd name="connsiteX384" fmla="*/ 12858551 w 16989946"/>
              <a:gd name="connsiteY384" fmla="*/ 270645 h 308021"/>
              <a:gd name="connsiteX385" fmla="*/ 12864877 w 16989946"/>
              <a:gd name="connsiteY385" fmla="*/ 261060 h 308021"/>
              <a:gd name="connsiteX386" fmla="*/ 12902831 w 16989946"/>
              <a:gd name="connsiteY386" fmla="*/ 243840 h 308021"/>
              <a:gd name="connsiteX387" fmla="*/ 12922482 w 16989946"/>
              <a:gd name="connsiteY387" fmla="*/ 248292 h 308021"/>
              <a:gd name="connsiteX388" fmla="*/ 12939743 w 16989946"/>
              <a:gd name="connsiteY388" fmla="*/ 260333 h 308021"/>
              <a:gd name="connsiteX389" fmla="*/ 12936041 w 16989946"/>
              <a:gd name="connsiteY389" fmla="*/ 219127 h 308021"/>
              <a:gd name="connsiteX390" fmla="*/ 13033549 w 16989946"/>
              <a:gd name="connsiteY390" fmla="*/ 0 h 308021"/>
              <a:gd name="connsiteX391" fmla="*/ 13131057 w 16989946"/>
              <a:gd name="connsiteY391" fmla="*/ 219127 h 308021"/>
              <a:gd name="connsiteX392" fmla="*/ 13126429 w 16989946"/>
              <a:gd name="connsiteY392" fmla="*/ 270645 h 308021"/>
              <a:gd name="connsiteX393" fmla="*/ 13132755 w 16989946"/>
              <a:gd name="connsiteY393" fmla="*/ 261060 h 308021"/>
              <a:gd name="connsiteX394" fmla="*/ 13170709 w 16989946"/>
              <a:gd name="connsiteY394" fmla="*/ 243840 h 308021"/>
              <a:gd name="connsiteX395" fmla="*/ 13190360 w 16989946"/>
              <a:gd name="connsiteY395" fmla="*/ 248292 h 308021"/>
              <a:gd name="connsiteX396" fmla="*/ 13207622 w 16989946"/>
              <a:gd name="connsiteY396" fmla="*/ 260334 h 308021"/>
              <a:gd name="connsiteX397" fmla="*/ 13203920 w 16989946"/>
              <a:gd name="connsiteY397" fmla="*/ 219127 h 308021"/>
              <a:gd name="connsiteX398" fmla="*/ 13301428 w 16989946"/>
              <a:gd name="connsiteY398" fmla="*/ 0 h 308021"/>
              <a:gd name="connsiteX399" fmla="*/ 13398936 w 16989946"/>
              <a:gd name="connsiteY399" fmla="*/ 219127 h 308021"/>
              <a:gd name="connsiteX400" fmla="*/ 13394308 w 16989946"/>
              <a:gd name="connsiteY400" fmla="*/ 270645 h 308021"/>
              <a:gd name="connsiteX401" fmla="*/ 13400634 w 16989946"/>
              <a:gd name="connsiteY401" fmla="*/ 261060 h 308021"/>
              <a:gd name="connsiteX402" fmla="*/ 13438588 w 16989946"/>
              <a:gd name="connsiteY402" fmla="*/ 243840 h 308021"/>
              <a:gd name="connsiteX403" fmla="*/ 13458239 w 16989946"/>
              <a:gd name="connsiteY403" fmla="*/ 248292 h 308021"/>
              <a:gd name="connsiteX404" fmla="*/ 13475500 w 16989946"/>
              <a:gd name="connsiteY404" fmla="*/ 260333 h 308021"/>
              <a:gd name="connsiteX405" fmla="*/ 13471798 w 16989946"/>
              <a:gd name="connsiteY405" fmla="*/ 219127 h 308021"/>
              <a:gd name="connsiteX406" fmla="*/ 13569306 w 16989946"/>
              <a:gd name="connsiteY406" fmla="*/ 0 h 308021"/>
              <a:gd name="connsiteX407" fmla="*/ 13666814 w 16989946"/>
              <a:gd name="connsiteY407" fmla="*/ 219127 h 308021"/>
              <a:gd name="connsiteX408" fmla="*/ 13662186 w 16989946"/>
              <a:gd name="connsiteY408" fmla="*/ 270645 h 308021"/>
              <a:gd name="connsiteX409" fmla="*/ 13668512 w 16989946"/>
              <a:gd name="connsiteY409" fmla="*/ 261060 h 308021"/>
              <a:gd name="connsiteX410" fmla="*/ 13706466 w 16989946"/>
              <a:gd name="connsiteY410" fmla="*/ 243840 h 308021"/>
              <a:gd name="connsiteX411" fmla="*/ 13726117 w 16989946"/>
              <a:gd name="connsiteY411" fmla="*/ 248292 h 308021"/>
              <a:gd name="connsiteX412" fmla="*/ 13743378 w 16989946"/>
              <a:gd name="connsiteY412" fmla="*/ 260333 h 308021"/>
              <a:gd name="connsiteX413" fmla="*/ 13739676 w 16989946"/>
              <a:gd name="connsiteY413" fmla="*/ 219127 h 308021"/>
              <a:gd name="connsiteX414" fmla="*/ 13837184 w 16989946"/>
              <a:gd name="connsiteY414" fmla="*/ 0 h 308021"/>
              <a:gd name="connsiteX415" fmla="*/ 13934692 w 16989946"/>
              <a:gd name="connsiteY415" fmla="*/ 219127 h 308021"/>
              <a:gd name="connsiteX416" fmla="*/ 13930064 w 16989946"/>
              <a:gd name="connsiteY416" fmla="*/ 270645 h 308021"/>
              <a:gd name="connsiteX417" fmla="*/ 13936390 w 16989946"/>
              <a:gd name="connsiteY417" fmla="*/ 261060 h 308021"/>
              <a:gd name="connsiteX418" fmla="*/ 13974344 w 16989946"/>
              <a:gd name="connsiteY418" fmla="*/ 243840 h 308021"/>
              <a:gd name="connsiteX419" fmla="*/ 13993995 w 16989946"/>
              <a:gd name="connsiteY419" fmla="*/ 248292 h 308021"/>
              <a:gd name="connsiteX420" fmla="*/ 14011257 w 16989946"/>
              <a:gd name="connsiteY420" fmla="*/ 260334 h 308021"/>
              <a:gd name="connsiteX421" fmla="*/ 14007555 w 16989946"/>
              <a:gd name="connsiteY421" fmla="*/ 219127 h 308021"/>
              <a:gd name="connsiteX422" fmla="*/ 14105063 w 16989946"/>
              <a:gd name="connsiteY422" fmla="*/ 0 h 308021"/>
              <a:gd name="connsiteX423" fmla="*/ 14202571 w 16989946"/>
              <a:gd name="connsiteY423" fmla="*/ 219127 h 308021"/>
              <a:gd name="connsiteX424" fmla="*/ 14197943 w 16989946"/>
              <a:gd name="connsiteY424" fmla="*/ 270645 h 308021"/>
              <a:gd name="connsiteX425" fmla="*/ 14204269 w 16989946"/>
              <a:gd name="connsiteY425" fmla="*/ 261060 h 308021"/>
              <a:gd name="connsiteX426" fmla="*/ 14242223 w 16989946"/>
              <a:gd name="connsiteY426" fmla="*/ 243840 h 308021"/>
              <a:gd name="connsiteX427" fmla="*/ 14261874 w 16989946"/>
              <a:gd name="connsiteY427" fmla="*/ 248292 h 308021"/>
              <a:gd name="connsiteX428" fmla="*/ 14279135 w 16989946"/>
              <a:gd name="connsiteY428" fmla="*/ 260333 h 308021"/>
              <a:gd name="connsiteX429" fmla="*/ 14275433 w 16989946"/>
              <a:gd name="connsiteY429" fmla="*/ 219127 h 308021"/>
              <a:gd name="connsiteX430" fmla="*/ 14372941 w 16989946"/>
              <a:gd name="connsiteY430" fmla="*/ 0 h 308021"/>
              <a:gd name="connsiteX431" fmla="*/ 14470449 w 16989946"/>
              <a:gd name="connsiteY431" fmla="*/ 219127 h 308021"/>
              <a:gd name="connsiteX432" fmla="*/ 14465821 w 16989946"/>
              <a:gd name="connsiteY432" fmla="*/ 270645 h 308021"/>
              <a:gd name="connsiteX433" fmla="*/ 14472147 w 16989946"/>
              <a:gd name="connsiteY433" fmla="*/ 261060 h 308021"/>
              <a:gd name="connsiteX434" fmla="*/ 14510101 w 16989946"/>
              <a:gd name="connsiteY434" fmla="*/ 243840 h 308021"/>
              <a:gd name="connsiteX435" fmla="*/ 14529752 w 16989946"/>
              <a:gd name="connsiteY435" fmla="*/ 248292 h 308021"/>
              <a:gd name="connsiteX436" fmla="*/ 14547013 w 16989946"/>
              <a:gd name="connsiteY436" fmla="*/ 260333 h 308021"/>
              <a:gd name="connsiteX437" fmla="*/ 14543311 w 16989946"/>
              <a:gd name="connsiteY437" fmla="*/ 219127 h 308021"/>
              <a:gd name="connsiteX438" fmla="*/ 14640819 w 16989946"/>
              <a:gd name="connsiteY438" fmla="*/ 0 h 308021"/>
              <a:gd name="connsiteX439" fmla="*/ 14738327 w 16989946"/>
              <a:gd name="connsiteY439" fmla="*/ 219127 h 308021"/>
              <a:gd name="connsiteX440" fmla="*/ 14733699 w 16989946"/>
              <a:gd name="connsiteY440" fmla="*/ 270645 h 308021"/>
              <a:gd name="connsiteX441" fmla="*/ 14740025 w 16989946"/>
              <a:gd name="connsiteY441" fmla="*/ 261060 h 308021"/>
              <a:gd name="connsiteX442" fmla="*/ 14777979 w 16989946"/>
              <a:gd name="connsiteY442" fmla="*/ 243840 h 308021"/>
              <a:gd name="connsiteX443" fmla="*/ 14797630 w 16989946"/>
              <a:gd name="connsiteY443" fmla="*/ 248292 h 308021"/>
              <a:gd name="connsiteX444" fmla="*/ 14814892 w 16989946"/>
              <a:gd name="connsiteY444" fmla="*/ 260334 h 308021"/>
              <a:gd name="connsiteX445" fmla="*/ 14811190 w 16989946"/>
              <a:gd name="connsiteY445" fmla="*/ 219127 h 308021"/>
              <a:gd name="connsiteX446" fmla="*/ 14908698 w 16989946"/>
              <a:gd name="connsiteY446" fmla="*/ 0 h 308021"/>
              <a:gd name="connsiteX447" fmla="*/ 15006206 w 16989946"/>
              <a:gd name="connsiteY447" fmla="*/ 219127 h 308021"/>
              <a:gd name="connsiteX448" fmla="*/ 15001578 w 16989946"/>
              <a:gd name="connsiteY448" fmla="*/ 270645 h 308021"/>
              <a:gd name="connsiteX449" fmla="*/ 15007904 w 16989946"/>
              <a:gd name="connsiteY449" fmla="*/ 261060 h 308021"/>
              <a:gd name="connsiteX450" fmla="*/ 15045858 w 16989946"/>
              <a:gd name="connsiteY450" fmla="*/ 243840 h 308021"/>
              <a:gd name="connsiteX451" fmla="*/ 15065509 w 16989946"/>
              <a:gd name="connsiteY451" fmla="*/ 248292 h 308021"/>
              <a:gd name="connsiteX452" fmla="*/ 15082770 w 16989946"/>
              <a:gd name="connsiteY452" fmla="*/ 260333 h 308021"/>
              <a:gd name="connsiteX453" fmla="*/ 15079068 w 16989946"/>
              <a:gd name="connsiteY453" fmla="*/ 219127 h 308021"/>
              <a:gd name="connsiteX454" fmla="*/ 15176576 w 16989946"/>
              <a:gd name="connsiteY454" fmla="*/ 0 h 308021"/>
              <a:gd name="connsiteX455" fmla="*/ 15274084 w 16989946"/>
              <a:gd name="connsiteY455" fmla="*/ 219127 h 308021"/>
              <a:gd name="connsiteX456" fmla="*/ 15269456 w 16989946"/>
              <a:gd name="connsiteY456" fmla="*/ 270645 h 308021"/>
              <a:gd name="connsiteX457" fmla="*/ 15275782 w 16989946"/>
              <a:gd name="connsiteY457" fmla="*/ 261060 h 308021"/>
              <a:gd name="connsiteX458" fmla="*/ 15313736 w 16989946"/>
              <a:gd name="connsiteY458" fmla="*/ 243840 h 308021"/>
              <a:gd name="connsiteX459" fmla="*/ 15333387 w 16989946"/>
              <a:gd name="connsiteY459" fmla="*/ 248292 h 308021"/>
              <a:gd name="connsiteX460" fmla="*/ 15350648 w 16989946"/>
              <a:gd name="connsiteY460" fmla="*/ 260333 h 308021"/>
              <a:gd name="connsiteX461" fmla="*/ 15346946 w 16989946"/>
              <a:gd name="connsiteY461" fmla="*/ 219127 h 308021"/>
              <a:gd name="connsiteX462" fmla="*/ 15444454 w 16989946"/>
              <a:gd name="connsiteY462" fmla="*/ 0 h 308021"/>
              <a:gd name="connsiteX463" fmla="*/ 15541962 w 16989946"/>
              <a:gd name="connsiteY463" fmla="*/ 219127 h 308021"/>
              <a:gd name="connsiteX464" fmla="*/ 15537334 w 16989946"/>
              <a:gd name="connsiteY464" fmla="*/ 270645 h 308021"/>
              <a:gd name="connsiteX465" fmla="*/ 15543660 w 16989946"/>
              <a:gd name="connsiteY465" fmla="*/ 261060 h 308021"/>
              <a:gd name="connsiteX466" fmla="*/ 15581614 w 16989946"/>
              <a:gd name="connsiteY466" fmla="*/ 243840 h 308021"/>
              <a:gd name="connsiteX467" fmla="*/ 15601265 w 16989946"/>
              <a:gd name="connsiteY467" fmla="*/ 248292 h 308021"/>
              <a:gd name="connsiteX468" fmla="*/ 15618527 w 16989946"/>
              <a:gd name="connsiteY468" fmla="*/ 260334 h 308021"/>
              <a:gd name="connsiteX469" fmla="*/ 15614825 w 16989946"/>
              <a:gd name="connsiteY469" fmla="*/ 219127 h 308021"/>
              <a:gd name="connsiteX470" fmla="*/ 15712333 w 16989946"/>
              <a:gd name="connsiteY470" fmla="*/ 0 h 308021"/>
              <a:gd name="connsiteX471" fmla="*/ 15809841 w 16989946"/>
              <a:gd name="connsiteY471" fmla="*/ 219127 h 308021"/>
              <a:gd name="connsiteX472" fmla="*/ 15805213 w 16989946"/>
              <a:gd name="connsiteY472" fmla="*/ 270645 h 308021"/>
              <a:gd name="connsiteX473" fmla="*/ 15811539 w 16989946"/>
              <a:gd name="connsiteY473" fmla="*/ 261060 h 308021"/>
              <a:gd name="connsiteX474" fmla="*/ 15849493 w 16989946"/>
              <a:gd name="connsiteY474" fmla="*/ 243840 h 308021"/>
              <a:gd name="connsiteX475" fmla="*/ 15869144 w 16989946"/>
              <a:gd name="connsiteY475" fmla="*/ 248292 h 308021"/>
              <a:gd name="connsiteX476" fmla="*/ 15886406 w 16989946"/>
              <a:gd name="connsiteY476" fmla="*/ 260333 h 308021"/>
              <a:gd name="connsiteX477" fmla="*/ 15882702 w 16989946"/>
              <a:gd name="connsiteY477" fmla="*/ 219127 h 308021"/>
              <a:gd name="connsiteX478" fmla="*/ 15980210 w 16989946"/>
              <a:gd name="connsiteY478" fmla="*/ 0 h 308021"/>
              <a:gd name="connsiteX479" fmla="*/ 16077718 w 16989946"/>
              <a:gd name="connsiteY479" fmla="*/ 219127 h 308021"/>
              <a:gd name="connsiteX480" fmla="*/ 16073090 w 16989946"/>
              <a:gd name="connsiteY480" fmla="*/ 270645 h 308021"/>
              <a:gd name="connsiteX481" fmla="*/ 16079418 w 16989946"/>
              <a:gd name="connsiteY481" fmla="*/ 261060 h 308021"/>
              <a:gd name="connsiteX482" fmla="*/ 16117370 w 16989946"/>
              <a:gd name="connsiteY482" fmla="*/ 243840 h 308021"/>
              <a:gd name="connsiteX483" fmla="*/ 16137022 w 16989946"/>
              <a:gd name="connsiteY483" fmla="*/ 248292 h 308021"/>
              <a:gd name="connsiteX484" fmla="*/ 16154282 w 16989946"/>
              <a:gd name="connsiteY484" fmla="*/ 260333 h 308021"/>
              <a:gd name="connsiteX485" fmla="*/ 16150582 w 16989946"/>
              <a:gd name="connsiteY485" fmla="*/ 219127 h 308021"/>
              <a:gd name="connsiteX486" fmla="*/ 16248090 w 16989946"/>
              <a:gd name="connsiteY486" fmla="*/ 0 h 308021"/>
              <a:gd name="connsiteX487" fmla="*/ 16345598 w 16989946"/>
              <a:gd name="connsiteY487" fmla="*/ 219127 h 308021"/>
              <a:gd name="connsiteX488" fmla="*/ 16340970 w 16989946"/>
              <a:gd name="connsiteY488" fmla="*/ 270645 h 308021"/>
              <a:gd name="connsiteX489" fmla="*/ 16347294 w 16989946"/>
              <a:gd name="connsiteY489" fmla="*/ 261060 h 308021"/>
              <a:gd name="connsiteX490" fmla="*/ 16385250 w 16989946"/>
              <a:gd name="connsiteY490" fmla="*/ 243840 h 308021"/>
              <a:gd name="connsiteX491" fmla="*/ 16404900 w 16989946"/>
              <a:gd name="connsiteY491" fmla="*/ 248292 h 308021"/>
              <a:gd name="connsiteX492" fmla="*/ 16422162 w 16989946"/>
              <a:gd name="connsiteY492" fmla="*/ 260334 h 308021"/>
              <a:gd name="connsiteX493" fmla="*/ 16418460 w 16989946"/>
              <a:gd name="connsiteY493" fmla="*/ 219127 h 308021"/>
              <a:gd name="connsiteX494" fmla="*/ 16515968 w 16989946"/>
              <a:gd name="connsiteY494" fmla="*/ 0 h 308021"/>
              <a:gd name="connsiteX495" fmla="*/ 16613476 w 16989946"/>
              <a:gd name="connsiteY495" fmla="*/ 219127 h 308021"/>
              <a:gd name="connsiteX496" fmla="*/ 16608848 w 16989946"/>
              <a:gd name="connsiteY496" fmla="*/ 270645 h 308021"/>
              <a:gd name="connsiteX497" fmla="*/ 16615174 w 16989946"/>
              <a:gd name="connsiteY497" fmla="*/ 261060 h 308021"/>
              <a:gd name="connsiteX498" fmla="*/ 16653128 w 16989946"/>
              <a:gd name="connsiteY498" fmla="*/ 243840 h 308021"/>
              <a:gd name="connsiteX499" fmla="*/ 16672778 w 16989946"/>
              <a:gd name="connsiteY499" fmla="*/ 248292 h 308021"/>
              <a:gd name="connsiteX500" fmla="*/ 16690030 w 16989946"/>
              <a:gd name="connsiteY500" fmla="*/ 260327 h 308021"/>
              <a:gd name="connsiteX501" fmla="*/ 16686330 w 16989946"/>
              <a:gd name="connsiteY501" fmla="*/ 219127 h 308021"/>
              <a:gd name="connsiteX502" fmla="*/ 16783838 w 16989946"/>
              <a:gd name="connsiteY502" fmla="*/ 0 h 308021"/>
              <a:gd name="connsiteX503" fmla="*/ 16881346 w 16989946"/>
              <a:gd name="connsiteY503" fmla="*/ 219127 h 308021"/>
              <a:gd name="connsiteX504" fmla="*/ 16876718 w 16989946"/>
              <a:gd name="connsiteY504" fmla="*/ 270645 h 308021"/>
              <a:gd name="connsiteX505" fmla="*/ 16883042 w 16989946"/>
              <a:gd name="connsiteY505" fmla="*/ 261060 h 308021"/>
              <a:gd name="connsiteX506" fmla="*/ 16920998 w 16989946"/>
              <a:gd name="connsiteY506" fmla="*/ 243840 h 308021"/>
              <a:gd name="connsiteX507" fmla="*/ 16989946 w 16989946"/>
              <a:gd name="connsiteY507" fmla="*/ 308021 h 308021"/>
              <a:gd name="connsiteX0" fmla="*/ 0 w 16989946"/>
              <a:gd name="connsiteY0" fmla="*/ 270645 h 308021"/>
              <a:gd name="connsiteX1" fmla="*/ 6326 w 16989946"/>
              <a:gd name="connsiteY1" fmla="*/ 261060 h 308021"/>
              <a:gd name="connsiteX2" fmla="*/ 44280 w 16989946"/>
              <a:gd name="connsiteY2" fmla="*/ 243840 h 308021"/>
              <a:gd name="connsiteX3" fmla="*/ 63931 w 16989946"/>
              <a:gd name="connsiteY3" fmla="*/ 248292 h 308021"/>
              <a:gd name="connsiteX4" fmla="*/ 81192 w 16989946"/>
              <a:gd name="connsiteY4" fmla="*/ 260333 h 308021"/>
              <a:gd name="connsiteX5" fmla="*/ 77490 w 16989946"/>
              <a:gd name="connsiteY5" fmla="*/ 219127 h 308021"/>
              <a:gd name="connsiteX6" fmla="*/ 174998 w 16989946"/>
              <a:gd name="connsiteY6" fmla="*/ 0 h 308021"/>
              <a:gd name="connsiteX7" fmla="*/ 272506 w 16989946"/>
              <a:gd name="connsiteY7" fmla="*/ 219127 h 308021"/>
              <a:gd name="connsiteX8" fmla="*/ 267878 w 16989946"/>
              <a:gd name="connsiteY8" fmla="*/ 270645 h 308021"/>
              <a:gd name="connsiteX9" fmla="*/ 274204 w 16989946"/>
              <a:gd name="connsiteY9" fmla="*/ 261060 h 308021"/>
              <a:gd name="connsiteX10" fmla="*/ 312158 w 16989946"/>
              <a:gd name="connsiteY10" fmla="*/ 243840 h 308021"/>
              <a:gd name="connsiteX11" fmla="*/ 331809 w 16989946"/>
              <a:gd name="connsiteY11" fmla="*/ 248292 h 308021"/>
              <a:gd name="connsiteX12" fmla="*/ 349071 w 16989946"/>
              <a:gd name="connsiteY12" fmla="*/ 260334 h 308021"/>
              <a:gd name="connsiteX13" fmla="*/ 345369 w 16989946"/>
              <a:gd name="connsiteY13" fmla="*/ 219127 h 308021"/>
              <a:gd name="connsiteX14" fmla="*/ 442877 w 16989946"/>
              <a:gd name="connsiteY14" fmla="*/ 0 h 308021"/>
              <a:gd name="connsiteX15" fmla="*/ 540385 w 16989946"/>
              <a:gd name="connsiteY15" fmla="*/ 219127 h 308021"/>
              <a:gd name="connsiteX16" fmla="*/ 535757 w 16989946"/>
              <a:gd name="connsiteY16" fmla="*/ 270645 h 308021"/>
              <a:gd name="connsiteX17" fmla="*/ 542083 w 16989946"/>
              <a:gd name="connsiteY17" fmla="*/ 261060 h 308021"/>
              <a:gd name="connsiteX18" fmla="*/ 580037 w 16989946"/>
              <a:gd name="connsiteY18" fmla="*/ 243840 h 308021"/>
              <a:gd name="connsiteX19" fmla="*/ 599688 w 16989946"/>
              <a:gd name="connsiteY19" fmla="*/ 248292 h 308021"/>
              <a:gd name="connsiteX20" fmla="*/ 616949 w 16989946"/>
              <a:gd name="connsiteY20" fmla="*/ 260333 h 308021"/>
              <a:gd name="connsiteX21" fmla="*/ 613247 w 16989946"/>
              <a:gd name="connsiteY21" fmla="*/ 219127 h 308021"/>
              <a:gd name="connsiteX22" fmla="*/ 710755 w 16989946"/>
              <a:gd name="connsiteY22" fmla="*/ 0 h 308021"/>
              <a:gd name="connsiteX23" fmla="*/ 808263 w 16989946"/>
              <a:gd name="connsiteY23" fmla="*/ 219127 h 308021"/>
              <a:gd name="connsiteX24" fmla="*/ 803635 w 16989946"/>
              <a:gd name="connsiteY24" fmla="*/ 270645 h 308021"/>
              <a:gd name="connsiteX25" fmla="*/ 809961 w 16989946"/>
              <a:gd name="connsiteY25" fmla="*/ 261060 h 308021"/>
              <a:gd name="connsiteX26" fmla="*/ 847915 w 16989946"/>
              <a:gd name="connsiteY26" fmla="*/ 243840 h 308021"/>
              <a:gd name="connsiteX27" fmla="*/ 867566 w 16989946"/>
              <a:gd name="connsiteY27" fmla="*/ 248292 h 308021"/>
              <a:gd name="connsiteX28" fmla="*/ 884827 w 16989946"/>
              <a:gd name="connsiteY28" fmla="*/ 260333 h 308021"/>
              <a:gd name="connsiteX29" fmla="*/ 881125 w 16989946"/>
              <a:gd name="connsiteY29" fmla="*/ 219127 h 308021"/>
              <a:gd name="connsiteX30" fmla="*/ 978633 w 16989946"/>
              <a:gd name="connsiteY30" fmla="*/ 0 h 308021"/>
              <a:gd name="connsiteX31" fmla="*/ 1076141 w 16989946"/>
              <a:gd name="connsiteY31" fmla="*/ 219127 h 308021"/>
              <a:gd name="connsiteX32" fmla="*/ 1071513 w 16989946"/>
              <a:gd name="connsiteY32" fmla="*/ 270645 h 308021"/>
              <a:gd name="connsiteX33" fmla="*/ 1077839 w 16989946"/>
              <a:gd name="connsiteY33" fmla="*/ 261060 h 308021"/>
              <a:gd name="connsiteX34" fmla="*/ 1115793 w 16989946"/>
              <a:gd name="connsiteY34" fmla="*/ 243840 h 308021"/>
              <a:gd name="connsiteX35" fmla="*/ 1135444 w 16989946"/>
              <a:gd name="connsiteY35" fmla="*/ 248292 h 308021"/>
              <a:gd name="connsiteX36" fmla="*/ 1152706 w 16989946"/>
              <a:gd name="connsiteY36" fmla="*/ 260334 h 308021"/>
              <a:gd name="connsiteX37" fmla="*/ 1149004 w 16989946"/>
              <a:gd name="connsiteY37" fmla="*/ 219127 h 308021"/>
              <a:gd name="connsiteX38" fmla="*/ 1246512 w 16989946"/>
              <a:gd name="connsiteY38" fmla="*/ 0 h 308021"/>
              <a:gd name="connsiteX39" fmla="*/ 1344019 w 16989946"/>
              <a:gd name="connsiteY39" fmla="*/ 219127 h 308021"/>
              <a:gd name="connsiteX40" fmla="*/ 1339391 w 16989946"/>
              <a:gd name="connsiteY40" fmla="*/ 270645 h 308021"/>
              <a:gd name="connsiteX41" fmla="*/ 1345717 w 16989946"/>
              <a:gd name="connsiteY41" fmla="*/ 261060 h 308021"/>
              <a:gd name="connsiteX42" fmla="*/ 1383671 w 16989946"/>
              <a:gd name="connsiteY42" fmla="*/ 243840 h 308021"/>
              <a:gd name="connsiteX43" fmla="*/ 1403322 w 16989946"/>
              <a:gd name="connsiteY43" fmla="*/ 248292 h 308021"/>
              <a:gd name="connsiteX44" fmla="*/ 1420584 w 16989946"/>
              <a:gd name="connsiteY44" fmla="*/ 260333 h 308021"/>
              <a:gd name="connsiteX45" fmla="*/ 1416881 w 16989946"/>
              <a:gd name="connsiteY45" fmla="*/ 219127 h 308021"/>
              <a:gd name="connsiteX46" fmla="*/ 1514388 w 16989946"/>
              <a:gd name="connsiteY46" fmla="*/ 0 h 308021"/>
              <a:gd name="connsiteX47" fmla="*/ 1611897 w 16989946"/>
              <a:gd name="connsiteY47" fmla="*/ 219127 h 308021"/>
              <a:gd name="connsiteX48" fmla="*/ 1607270 w 16989946"/>
              <a:gd name="connsiteY48" fmla="*/ 270644 h 308021"/>
              <a:gd name="connsiteX49" fmla="*/ 1613594 w 16989946"/>
              <a:gd name="connsiteY49" fmla="*/ 261060 h 308021"/>
              <a:gd name="connsiteX50" fmla="*/ 1651548 w 16989946"/>
              <a:gd name="connsiteY50" fmla="*/ 243840 h 308021"/>
              <a:gd name="connsiteX51" fmla="*/ 1671200 w 16989946"/>
              <a:gd name="connsiteY51" fmla="*/ 248292 h 308021"/>
              <a:gd name="connsiteX52" fmla="*/ 1688461 w 16989946"/>
              <a:gd name="connsiteY52" fmla="*/ 260333 h 308021"/>
              <a:gd name="connsiteX53" fmla="*/ 1684760 w 16989946"/>
              <a:gd name="connsiteY53" fmla="*/ 219127 h 308021"/>
              <a:gd name="connsiteX54" fmla="*/ 1782268 w 16989946"/>
              <a:gd name="connsiteY54" fmla="*/ 0 h 308021"/>
              <a:gd name="connsiteX55" fmla="*/ 1879775 w 16989946"/>
              <a:gd name="connsiteY55" fmla="*/ 219127 h 308021"/>
              <a:gd name="connsiteX56" fmla="*/ 1875147 w 16989946"/>
              <a:gd name="connsiteY56" fmla="*/ 270645 h 308021"/>
              <a:gd name="connsiteX57" fmla="*/ 1881473 w 16989946"/>
              <a:gd name="connsiteY57" fmla="*/ 261060 h 308021"/>
              <a:gd name="connsiteX58" fmla="*/ 1919427 w 16989946"/>
              <a:gd name="connsiteY58" fmla="*/ 243840 h 308021"/>
              <a:gd name="connsiteX59" fmla="*/ 1939078 w 16989946"/>
              <a:gd name="connsiteY59" fmla="*/ 248292 h 308021"/>
              <a:gd name="connsiteX60" fmla="*/ 1956341 w 16989946"/>
              <a:gd name="connsiteY60" fmla="*/ 260334 h 308021"/>
              <a:gd name="connsiteX61" fmla="*/ 1952638 w 16989946"/>
              <a:gd name="connsiteY61" fmla="*/ 219127 h 308021"/>
              <a:gd name="connsiteX62" fmla="*/ 2050146 w 16989946"/>
              <a:gd name="connsiteY62" fmla="*/ 0 h 308021"/>
              <a:gd name="connsiteX63" fmla="*/ 2147653 w 16989946"/>
              <a:gd name="connsiteY63" fmla="*/ 219127 h 308021"/>
              <a:gd name="connsiteX64" fmla="*/ 2143026 w 16989946"/>
              <a:gd name="connsiteY64" fmla="*/ 270646 h 308021"/>
              <a:gd name="connsiteX65" fmla="*/ 2149353 w 16989946"/>
              <a:gd name="connsiteY65" fmla="*/ 261060 h 308021"/>
              <a:gd name="connsiteX66" fmla="*/ 2187306 w 16989946"/>
              <a:gd name="connsiteY66" fmla="*/ 243840 h 308021"/>
              <a:gd name="connsiteX67" fmla="*/ 2206958 w 16989946"/>
              <a:gd name="connsiteY67" fmla="*/ 248292 h 308021"/>
              <a:gd name="connsiteX68" fmla="*/ 2224218 w 16989946"/>
              <a:gd name="connsiteY68" fmla="*/ 260333 h 308021"/>
              <a:gd name="connsiteX69" fmla="*/ 2220517 w 16989946"/>
              <a:gd name="connsiteY69" fmla="*/ 219127 h 308021"/>
              <a:gd name="connsiteX70" fmla="*/ 2318025 w 16989946"/>
              <a:gd name="connsiteY70" fmla="*/ 0 h 308021"/>
              <a:gd name="connsiteX71" fmla="*/ 2415533 w 16989946"/>
              <a:gd name="connsiteY71" fmla="*/ 219127 h 308021"/>
              <a:gd name="connsiteX72" fmla="*/ 2410905 w 16989946"/>
              <a:gd name="connsiteY72" fmla="*/ 270643 h 308021"/>
              <a:gd name="connsiteX73" fmla="*/ 2417230 w 16989946"/>
              <a:gd name="connsiteY73" fmla="*/ 261060 h 308021"/>
              <a:gd name="connsiteX74" fmla="*/ 2455184 w 16989946"/>
              <a:gd name="connsiteY74" fmla="*/ 243840 h 308021"/>
              <a:gd name="connsiteX75" fmla="*/ 2474835 w 16989946"/>
              <a:gd name="connsiteY75" fmla="*/ 248292 h 308021"/>
              <a:gd name="connsiteX76" fmla="*/ 2492096 w 16989946"/>
              <a:gd name="connsiteY76" fmla="*/ 260333 h 308021"/>
              <a:gd name="connsiteX77" fmla="*/ 2488394 w 16989946"/>
              <a:gd name="connsiteY77" fmla="*/ 219127 h 308021"/>
              <a:gd name="connsiteX78" fmla="*/ 2585904 w 16989946"/>
              <a:gd name="connsiteY78" fmla="*/ 0 h 308021"/>
              <a:gd name="connsiteX79" fmla="*/ 2683410 w 16989946"/>
              <a:gd name="connsiteY79" fmla="*/ 219127 h 308021"/>
              <a:gd name="connsiteX80" fmla="*/ 2678783 w 16989946"/>
              <a:gd name="connsiteY80" fmla="*/ 270646 h 308021"/>
              <a:gd name="connsiteX81" fmla="*/ 2685108 w 16989946"/>
              <a:gd name="connsiteY81" fmla="*/ 261060 h 308021"/>
              <a:gd name="connsiteX82" fmla="*/ 2723063 w 16989946"/>
              <a:gd name="connsiteY82" fmla="*/ 243840 h 308021"/>
              <a:gd name="connsiteX83" fmla="*/ 2742715 w 16989946"/>
              <a:gd name="connsiteY83" fmla="*/ 248292 h 308021"/>
              <a:gd name="connsiteX84" fmla="*/ 2759975 w 16989946"/>
              <a:gd name="connsiteY84" fmla="*/ 260334 h 308021"/>
              <a:gd name="connsiteX85" fmla="*/ 2756274 w 16989946"/>
              <a:gd name="connsiteY85" fmla="*/ 219127 h 308021"/>
              <a:gd name="connsiteX86" fmla="*/ 2853781 w 16989946"/>
              <a:gd name="connsiteY86" fmla="*/ 0 h 308021"/>
              <a:gd name="connsiteX87" fmla="*/ 2951289 w 16989946"/>
              <a:gd name="connsiteY87" fmla="*/ 219127 h 308021"/>
              <a:gd name="connsiteX88" fmla="*/ 2946661 w 16989946"/>
              <a:gd name="connsiteY88" fmla="*/ 270645 h 308021"/>
              <a:gd name="connsiteX89" fmla="*/ 2952987 w 16989946"/>
              <a:gd name="connsiteY89" fmla="*/ 261060 h 308021"/>
              <a:gd name="connsiteX90" fmla="*/ 2990941 w 16989946"/>
              <a:gd name="connsiteY90" fmla="*/ 243840 h 308021"/>
              <a:gd name="connsiteX91" fmla="*/ 3010592 w 16989946"/>
              <a:gd name="connsiteY91" fmla="*/ 248292 h 308021"/>
              <a:gd name="connsiteX92" fmla="*/ 3027853 w 16989946"/>
              <a:gd name="connsiteY92" fmla="*/ 260333 h 308021"/>
              <a:gd name="connsiteX93" fmla="*/ 3024151 w 16989946"/>
              <a:gd name="connsiteY93" fmla="*/ 219127 h 308021"/>
              <a:gd name="connsiteX94" fmla="*/ 3121659 w 16989946"/>
              <a:gd name="connsiteY94" fmla="*/ 0 h 308021"/>
              <a:gd name="connsiteX95" fmla="*/ 3219167 w 16989946"/>
              <a:gd name="connsiteY95" fmla="*/ 219127 h 308021"/>
              <a:gd name="connsiteX96" fmla="*/ 3214540 w 16989946"/>
              <a:gd name="connsiteY96" fmla="*/ 270645 h 308021"/>
              <a:gd name="connsiteX97" fmla="*/ 3220865 w 16989946"/>
              <a:gd name="connsiteY97" fmla="*/ 261060 h 308021"/>
              <a:gd name="connsiteX98" fmla="*/ 3258819 w 16989946"/>
              <a:gd name="connsiteY98" fmla="*/ 243840 h 308021"/>
              <a:gd name="connsiteX99" fmla="*/ 3278470 w 16989946"/>
              <a:gd name="connsiteY99" fmla="*/ 248292 h 308021"/>
              <a:gd name="connsiteX100" fmla="*/ 3295730 w 16989946"/>
              <a:gd name="connsiteY100" fmla="*/ 260332 h 308021"/>
              <a:gd name="connsiteX101" fmla="*/ 3292030 w 16989946"/>
              <a:gd name="connsiteY101" fmla="*/ 219127 h 308021"/>
              <a:gd name="connsiteX102" fmla="*/ 3389538 w 16989946"/>
              <a:gd name="connsiteY102" fmla="*/ 0 h 308021"/>
              <a:gd name="connsiteX103" fmla="*/ 3487045 w 16989946"/>
              <a:gd name="connsiteY103" fmla="*/ 219127 h 308021"/>
              <a:gd name="connsiteX104" fmla="*/ 3482417 w 16989946"/>
              <a:gd name="connsiteY104" fmla="*/ 270645 h 308021"/>
              <a:gd name="connsiteX105" fmla="*/ 3488744 w 16989946"/>
              <a:gd name="connsiteY105" fmla="*/ 261060 h 308021"/>
              <a:gd name="connsiteX106" fmla="*/ 3526697 w 16989946"/>
              <a:gd name="connsiteY106" fmla="*/ 243840 h 308021"/>
              <a:gd name="connsiteX107" fmla="*/ 3546350 w 16989946"/>
              <a:gd name="connsiteY107" fmla="*/ 248292 h 308021"/>
              <a:gd name="connsiteX108" fmla="*/ 3563609 w 16989946"/>
              <a:gd name="connsiteY108" fmla="*/ 260333 h 308021"/>
              <a:gd name="connsiteX109" fmla="*/ 3559906 w 16989946"/>
              <a:gd name="connsiteY109" fmla="*/ 219127 h 308021"/>
              <a:gd name="connsiteX110" fmla="*/ 3657414 w 16989946"/>
              <a:gd name="connsiteY110" fmla="*/ 0 h 308021"/>
              <a:gd name="connsiteX111" fmla="*/ 3754923 w 16989946"/>
              <a:gd name="connsiteY111" fmla="*/ 219127 h 308021"/>
              <a:gd name="connsiteX112" fmla="*/ 3750296 w 16989946"/>
              <a:gd name="connsiteY112" fmla="*/ 270645 h 308021"/>
              <a:gd name="connsiteX113" fmla="*/ 3756620 w 16989946"/>
              <a:gd name="connsiteY113" fmla="*/ 261060 h 308021"/>
              <a:gd name="connsiteX114" fmla="*/ 3794575 w 16989946"/>
              <a:gd name="connsiteY114" fmla="*/ 243840 h 308021"/>
              <a:gd name="connsiteX115" fmla="*/ 3814226 w 16989946"/>
              <a:gd name="connsiteY115" fmla="*/ 248292 h 308021"/>
              <a:gd name="connsiteX116" fmla="*/ 3831487 w 16989946"/>
              <a:gd name="connsiteY116" fmla="*/ 260334 h 308021"/>
              <a:gd name="connsiteX117" fmla="*/ 3827787 w 16989946"/>
              <a:gd name="connsiteY117" fmla="*/ 219127 h 308021"/>
              <a:gd name="connsiteX118" fmla="*/ 3925295 w 16989946"/>
              <a:gd name="connsiteY118" fmla="*/ 0 h 308021"/>
              <a:gd name="connsiteX119" fmla="*/ 4022802 w 16989946"/>
              <a:gd name="connsiteY119" fmla="*/ 219127 h 308021"/>
              <a:gd name="connsiteX120" fmla="*/ 4018174 w 16989946"/>
              <a:gd name="connsiteY120" fmla="*/ 270645 h 308021"/>
              <a:gd name="connsiteX121" fmla="*/ 4024501 w 16989946"/>
              <a:gd name="connsiteY121" fmla="*/ 261060 h 308021"/>
              <a:gd name="connsiteX122" fmla="*/ 4062454 w 16989946"/>
              <a:gd name="connsiteY122" fmla="*/ 243840 h 308021"/>
              <a:gd name="connsiteX123" fmla="*/ 4082107 w 16989946"/>
              <a:gd name="connsiteY123" fmla="*/ 248292 h 308021"/>
              <a:gd name="connsiteX124" fmla="*/ 4099367 w 16989946"/>
              <a:gd name="connsiteY124" fmla="*/ 260333 h 308021"/>
              <a:gd name="connsiteX125" fmla="*/ 4095663 w 16989946"/>
              <a:gd name="connsiteY125" fmla="*/ 219127 h 308021"/>
              <a:gd name="connsiteX126" fmla="*/ 4193171 w 16989946"/>
              <a:gd name="connsiteY126" fmla="*/ 0 h 308021"/>
              <a:gd name="connsiteX127" fmla="*/ 4290680 w 16989946"/>
              <a:gd name="connsiteY127" fmla="*/ 219127 h 308021"/>
              <a:gd name="connsiteX128" fmla="*/ 4286053 w 16989946"/>
              <a:gd name="connsiteY128" fmla="*/ 270645 h 308021"/>
              <a:gd name="connsiteX129" fmla="*/ 4292377 w 16989946"/>
              <a:gd name="connsiteY129" fmla="*/ 261060 h 308021"/>
              <a:gd name="connsiteX130" fmla="*/ 4330332 w 16989946"/>
              <a:gd name="connsiteY130" fmla="*/ 243840 h 308021"/>
              <a:gd name="connsiteX131" fmla="*/ 4349982 w 16989946"/>
              <a:gd name="connsiteY131" fmla="*/ 248292 h 308021"/>
              <a:gd name="connsiteX132" fmla="*/ 4367244 w 16989946"/>
              <a:gd name="connsiteY132" fmla="*/ 260333 h 308021"/>
              <a:gd name="connsiteX133" fmla="*/ 4363543 w 16989946"/>
              <a:gd name="connsiteY133" fmla="*/ 219127 h 308021"/>
              <a:gd name="connsiteX134" fmla="*/ 4461050 w 16989946"/>
              <a:gd name="connsiteY134" fmla="*/ 0 h 308021"/>
              <a:gd name="connsiteX135" fmla="*/ 4558558 w 16989946"/>
              <a:gd name="connsiteY135" fmla="*/ 219127 h 308021"/>
              <a:gd name="connsiteX136" fmla="*/ 4553931 w 16989946"/>
              <a:gd name="connsiteY136" fmla="*/ 270645 h 308021"/>
              <a:gd name="connsiteX137" fmla="*/ 4560256 w 16989946"/>
              <a:gd name="connsiteY137" fmla="*/ 261060 h 308021"/>
              <a:gd name="connsiteX138" fmla="*/ 4598211 w 16989946"/>
              <a:gd name="connsiteY138" fmla="*/ 243840 h 308021"/>
              <a:gd name="connsiteX139" fmla="*/ 4617861 w 16989946"/>
              <a:gd name="connsiteY139" fmla="*/ 248292 h 308021"/>
              <a:gd name="connsiteX140" fmla="*/ 4635124 w 16989946"/>
              <a:gd name="connsiteY140" fmla="*/ 260334 h 308021"/>
              <a:gd name="connsiteX141" fmla="*/ 4631420 w 16989946"/>
              <a:gd name="connsiteY141" fmla="*/ 219127 h 308021"/>
              <a:gd name="connsiteX142" fmla="*/ 4728928 w 16989946"/>
              <a:gd name="connsiteY142" fmla="*/ 0 h 308021"/>
              <a:gd name="connsiteX143" fmla="*/ 4826437 w 16989946"/>
              <a:gd name="connsiteY143" fmla="*/ 219127 h 308021"/>
              <a:gd name="connsiteX144" fmla="*/ 4821810 w 16989946"/>
              <a:gd name="connsiteY144" fmla="*/ 270645 h 308021"/>
              <a:gd name="connsiteX145" fmla="*/ 4828134 w 16989946"/>
              <a:gd name="connsiteY145" fmla="*/ 261060 h 308021"/>
              <a:gd name="connsiteX146" fmla="*/ 4866089 w 16989946"/>
              <a:gd name="connsiteY146" fmla="*/ 243840 h 308021"/>
              <a:gd name="connsiteX147" fmla="*/ 4885739 w 16989946"/>
              <a:gd name="connsiteY147" fmla="*/ 248292 h 308021"/>
              <a:gd name="connsiteX148" fmla="*/ 4903000 w 16989946"/>
              <a:gd name="connsiteY148" fmla="*/ 260333 h 308021"/>
              <a:gd name="connsiteX149" fmla="*/ 4899300 w 16989946"/>
              <a:gd name="connsiteY149" fmla="*/ 219127 h 308021"/>
              <a:gd name="connsiteX150" fmla="*/ 4996807 w 16989946"/>
              <a:gd name="connsiteY150" fmla="*/ 0 h 308021"/>
              <a:gd name="connsiteX151" fmla="*/ 5094315 w 16989946"/>
              <a:gd name="connsiteY151" fmla="*/ 219127 h 308021"/>
              <a:gd name="connsiteX152" fmla="*/ 5089688 w 16989946"/>
              <a:gd name="connsiteY152" fmla="*/ 270645 h 308021"/>
              <a:gd name="connsiteX153" fmla="*/ 5096013 w 16989946"/>
              <a:gd name="connsiteY153" fmla="*/ 261060 h 308021"/>
              <a:gd name="connsiteX154" fmla="*/ 5133967 w 16989946"/>
              <a:gd name="connsiteY154" fmla="*/ 243840 h 308021"/>
              <a:gd name="connsiteX155" fmla="*/ 5153618 w 16989946"/>
              <a:gd name="connsiteY155" fmla="*/ 248292 h 308021"/>
              <a:gd name="connsiteX156" fmla="*/ 5170879 w 16989946"/>
              <a:gd name="connsiteY156" fmla="*/ 260333 h 308021"/>
              <a:gd name="connsiteX157" fmla="*/ 5167176 w 16989946"/>
              <a:gd name="connsiteY157" fmla="*/ 219127 h 308021"/>
              <a:gd name="connsiteX158" fmla="*/ 5264685 w 16989946"/>
              <a:gd name="connsiteY158" fmla="*/ 0 h 308021"/>
              <a:gd name="connsiteX159" fmla="*/ 5362194 w 16989946"/>
              <a:gd name="connsiteY159" fmla="*/ 219127 h 308021"/>
              <a:gd name="connsiteX160" fmla="*/ 5357564 w 16989946"/>
              <a:gd name="connsiteY160" fmla="*/ 270645 h 308021"/>
              <a:gd name="connsiteX161" fmla="*/ 5363891 w 16989946"/>
              <a:gd name="connsiteY161" fmla="*/ 261060 h 308021"/>
              <a:gd name="connsiteX162" fmla="*/ 5401845 w 16989946"/>
              <a:gd name="connsiteY162" fmla="*/ 243840 h 308021"/>
              <a:gd name="connsiteX163" fmla="*/ 5421496 w 16989946"/>
              <a:gd name="connsiteY163" fmla="*/ 248292 h 308021"/>
              <a:gd name="connsiteX164" fmla="*/ 5438757 w 16989946"/>
              <a:gd name="connsiteY164" fmla="*/ 260334 h 308021"/>
              <a:gd name="connsiteX165" fmla="*/ 5435057 w 16989946"/>
              <a:gd name="connsiteY165" fmla="*/ 219127 h 308021"/>
              <a:gd name="connsiteX166" fmla="*/ 5532564 w 16989946"/>
              <a:gd name="connsiteY166" fmla="*/ 0 h 308021"/>
              <a:gd name="connsiteX167" fmla="*/ 5630072 w 16989946"/>
              <a:gd name="connsiteY167" fmla="*/ 219127 h 308021"/>
              <a:gd name="connsiteX168" fmla="*/ 5625445 w 16989946"/>
              <a:gd name="connsiteY168" fmla="*/ 270645 h 308021"/>
              <a:gd name="connsiteX169" fmla="*/ 5631770 w 16989946"/>
              <a:gd name="connsiteY169" fmla="*/ 261060 h 308021"/>
              <a:gd name="connsiteX170" fmla="*/ 5669724 w 16989946"/>
              <a:gd name="connsiteY170" fmla="*/ 243840 h 308021"/>
              <a:gd name="connsiteX171" fmla="*/ 5689375 w 16989946"/>
              <a:gd name="connsiteY171" fmla="*/ 248292 h 308021"/>
              <a:gd name="connsiteX172" fmla="*/ 5706636 w 16989946"/>
              <a:gd name="connsiteY172" fmla="*/ 260333 h 308021"/>
              <a:gd name="connsiteX173" fmla="*/ 5702933 w 16989946"/>
              <a:gd name="connsiteY173" fmla="*/ 219127 h 308021"/>
              <a:gd name="connsiteX174" fmla="*/ 5800442 w 16989946"/>
              <a:gd name="connsiteY174" fmla="*/ 0 h 308021"/>
              <a:gd name="connsiteX175" fmla="*/ 5897951 w 16989946"/>
              <a:gd name="connsiteY175" fmla="*/ 219127 h 308021"/>
              <a:gd name="connsiteX176" fmla="*/ 5893321 w 16989946"/>
              <a:gd name="connsiteY176" fmla="*/ 270645 h 308021"/>
              <a:gd name="connsiteX177" fmla="*/ 5899648 w 16989946"/>
              <a:gd name="connsiteY177" fmla="*/ 261060 h 308021"/>
              <a:gd name="connsiteX178" fmla="*/ 5937602 w 16989946"/>
              <a:gd name="connsiteY178" fmla="*/ 243840 h 308021"/>
              <a:gd name="connsiteX179" fmla="*/ 5957253 w 16989946"/>
              <a:gd name="connsiteY179" fmla="*/ 248292 h 308021"/>
              <a:gd name="connsiteX180" fmla="*/ 5974514 w 16989946"/>
              <a:gd name="connsiteY180" fmla="*/ 260333 h 308021"/>
              <a:gd name="connsiteX181" fmla="*/ 5970812 w 16989946"/>
              <a:gd name="connsiteY181" fmla="*/ 219127 h 308021"/>
              <a:gd name="connsiteX182" fmla="*/ 6068320 w 16989946"/>
              <a:gd name="connsiteY182" fmla="*/ 0 h 308021"/>
              <a:gd name="connsiteX183" fmla="*/ 6165828 w 16989946"/>
              <a:gd name="connsiteY183" fmla="*/ 219127 h 308021"/>
              <a:gd name="connsiteX184" fmla="*/ 6161200 w 16989946"/>
              <a:gd name="connsiteY184" fmla="*/ 270645 h 308021"/>
              <a:gd name="connsiteX185" fmla="*/ 6167526 w 16989946"/>
              <a:gd name="connsiteY185" fmla="*/ 261060 h 308021"/>
              <a:gd name="connsiteX186" fmla="*/ 6205481 w 16989946"/>
              <a:gd name="connsiteY186" fmla="*/ 243840 h 308021"/>
              <a:gd name="connsiteX187" fmla="*/ 6225131 w 16989946"/>
              <a:gd name="connsiteY187" fmla="*/ 248292 h 308021"/>
              <a:gd name="connsiteX188" fmla="*/ 6242393 w 16989946"/>
              <a:gd name="connsiteY188" fmla="*/ 260334 h 308021"/>
              <a:gd name="connsiteX189" fmla="*/ 6238690 w 16989946"/>
              <a:gd name="connsiteY189" fmla="*/ 219127 h 308021"/>
              <a:gd name="connsiteX190" fmla="*/ 6336199 w 16989946"/>
              <a:gd name="connsiteY190" fmla="*/ 0 h 308021"/>
              <a:gd name="connsiteX191" fmla="*/ 6433708 w 16989946"/>
              <a:gd name="connsiteY191" fmla="*/ 219127 h 308021"/>
              <a:gd name="connsiteX192" fmla="*/ 6429078 w 16989946"/>
              <a:gd name="connsiteY192" fmla="*/ 270645 h 308021"/>
              <a:gd name="connsiteX193" fmla="*/ 6435405 w 16989946"/>
              <a:gd name="connsiteY193" fmla="*/ 261060 h 308021"/>
              <a:gd name="connsiteX194" fmla="*/ 6473359 w 16989946"/>
              <a:gd name="connsiteY194" fmla="*/ 243840 h 308021"/>
              <a:gd name="connsiteX195" fmla="*/ 6493010 w 16989946"/>
              <a:gd name="connsiteY195" fmla="*/ 248292 h 308021"/>
              <a:gd name="connsiteX196" fmla="*/ 6510271 w 16989946"/>
              <a:gd name="connsiteY196" fmla="*/ 260333 h 308021"/>
              <a:gd name="connsiteX197" fmla="*/ 6506569 w 16989946"/>
              <a:gd name="connsiteY197" fmla="*/ 219127 h 308021"/>
              <a:gd name="connsiteX198" fmla="*/ 6604077 w 16989946"/>
              <a:gd name="connsiteY198" fmla="*/ 0 h 308021"/>
              <a:gd name="connsiteX199" fmla="*/ 6701585 w 16989946"/>
              <a:gd name="connsiteY199" fmla="*/ 219127 h 308021"/>
              <a:gd name="connsiteX200" fmla="*/ 6696957 w 16989946"/>
              <a:gd name="connsiteY200" fmla="*/ 270645 h 308021"/>
              <a:gd name="connsiteX201" fmla="*/ 6703283 w 16989946"/>
              <a:gd name="connsiteY201" fmla="*/ 261060 h 308021"/>
              <a:gd name="connsiteX202" fmla="*/ 6741238 w 16989946"/>
              <a:gd name="connsiteY202" fmla="*/ 243840 h 308021"/>
              <a:gd name="connsiteX203" fmla="*/ 6760888 w 16989946"/>
              <a:gd name="connsiteY203" fmla="*/ 248292 h 308021"/>
              <a:gd name="connsiteX204" fmla="*/ 6778149 w 16989946"/>
              <a:gd name="connsiteY204" fmla="*/ 260333 h 308021"/>
              <a:gd name="connsiteX205" fmla="*/ 6774447 w 16989946"/>
              <a:gd name="connsiteY205" fmla="*/ 219127 h 308021"/>
              <a:gd name="connsiteX206" fmla="*/ 6871956 w 16989946"/>
              <a:gd name="connsiteY206" fmla="*/ 0 h 308021"/>
              <a:gd name="connsiteX207" fmla="*/ 6969464 w 16989946"/>
              <a:gd name="connsiteY207" fmla="*/ 219127 h 308021"/>
              <a:gd name="connsiteX208" fmla="*/ 6964835 w 16989946"/>
              <a:gd name="connsiteY208" fmla="*/ 270645 h 308021"/>
              <a:gd name="connsiteX209" fmla="*/ 6971162 w 16989946"/>
              <a:gd name="connsiteY209" fmla="*/ 261060 h 308021"/>
              <a:gd name="connsiteX210" fmla="*/ 7009114 w 16989946"/>
              <a:gd name="connsiteY210" fmla="*/ 243840 h 308021"/>
              <a:gd name="connsiteX211" fmla="*/ 7028767 w 16989946"/>
              <a:gd name="connsiteY211" fmla="*/ 248292 h 308021"/>
              <a:gd name="connsiteX212" fmla="*/ 7046028 w 16989946"/>
              <a:gd name="connsiteY212" fmla="*/ 260334 h 308021"/>
              <a:gd name="connsiteX213" fmla="*/ 7042326 w 16989946"/>
              <a:gd name="connsiteY213" fmla="*/ 219127 h 308021"/>
              <a:gd name="connsiteX214" fmla="*/ 7139834 w 16989946"/>
              <a:gd name="connsiteY214" fmla="*/ 0 h 308021"/>
              <a:gd name="connsiteX215" fmla="*/ 7237342 w 16989946"/>
              <a:gd name="connsiteY215" fmla="*/ 219127 h 308021"/>
              <a:gd name="connsiteX216" fmla="*/ 7232714 w 16989946"/>
              <a:gd name="connsiteY216" fmla="*/ 270645 h 308021"/>
              <a:gd name="connsiteX217" fmla="*/ 7239040 w 16989946"/>
              <a:gd name="connsiteY217" fmla="*/ 261060 h 308021"/>
              <a:gd name="connsiteX218" fmla="*/ 7276995 w 16989946"/>
              <a:gd name="connsiteY218" fmla="*/ 243840 h 308021"/>
              <a:gd name="connsiteX219" fmla="*/ 7296645 w 16989946"/>
              <a:gd name="connsiteY219" fmla="*/ 248292 h 308021"/>
              <a:gd name="connsiteX220" fmla="*/ 7313906 w 16989946"/>
              <a:gd name="connsiteY220" fmla="*/ 260333 h 308021"/>
              <a:gd name="connsiteX221" fmla="*/ 7310204 w 16989946"/>
              <a:gd name="connsiteY221" fmla="*/ 219127 h 308021"/>
              <a:gd name="connsiteX222" fmla="*/ 7407713 w 16989946"/>
              <a:gd name="connsiteY222" fmla="*/ 0 h 308021"/>
              <a:gd name="connsiteX223" fmla="*/ 7505219 w 16989946"/>
              <a:gd name="connsiteY223" fmla="*/ 219127 h 308021"/>
              <a:gd name="connsiteX224" fmla="*/ 7500591 w 16989946"/>
              <a:gd name="connsiteY224" fmla="*/ 270645 h 308021"/>
              <a:gd name="connsiteX225" fmla="*/ 7506917 w 16989946"/>
              <a:gd name="connsiteY225" fmla="*/ 261060 h 308021"/>
              <a:gd name="connsiteX226" fmla="*/ 7544871 w 16989946"/>
              <a:gd name="connsiteY226" fmla="*/ 243840 h 308021"/>
              <a:gd name="connsiteX227" fmla="*/ 7564522 w 16989946"/>
              <a:gd name="connsiteY227" fmla="*/ 248292 h 308021"/>
              <a:gd name="connsiteX228" fmla="*/ 7581783 w 16989946"/>
              <a:gd name="connsiteY228" fmla="*/ 260333 h 308021"/>
              <a:gd name="connsiteX229" fmla="*/ 7578081 w 16989946"/>
              <a:gd name="connsiteY229" fmla="*/ 219127 h 308021"/>
              <a:gd name="connsiteX230" fmla="*/ 7675589 w 16989946"/>
              <a:gd name="connsiteY230" fmla="*/ 0 h 308021"/>
              <a:gd name="connsiteX231" fmla="*/ 7773097 w 16989946"/>
              <a:gd name="connsiteY231" fmla="*/ 219127 h 308021"/>
              <a:gd name="connsiteX232" fmla="*/ 7768469 w 16989946"/>
              <a:gd name="connsiteY232" fmla="*/ 270645 h 308021"/>
              <a:gd name="connsiteX233" fmla="*/ 7774794 w 16989946"/>
              <a:gd name="connsiteY233" fmla="*/ 261060 h 308021"/>
              <a:gd name="connsiteX234" fmla="*/ 7812749 w 16989946"/>
              <a:gd name="connsiteY234" fmla="*/ 243840 h 308021"/>
              <a:gd name="connsiteX235" fmla="*/ 7832400 w 16989946"/>
              <a:gd name="connsiteY235" fmla="*/ 248292 h 308021"/>
              <a:gd name="connsiteX236" fmla="*/ 7849662 w 16989946"/>
              <a:gd name="connsiteY236" fmla="*/ 260334 h 308021"/>
              <a:gd name="connsiteX237" fmla="*/ 7845960 w 16989946"/>
              <a:gd name="connsiteY237" fmla="*/ 219127 h 308021"/>
              <a:gd name="connsiteX238" fmla="*/ 7943468 w 16989946"/>
              <a:gd name="connsiteY238" fmla="*/ 0 h 308021"/>
              <a:gd name="connsiteX239" fmla="*/ 8040976 w 16989946"/>
              <a:gd name="connsiteY239" fmla="*/ 219127 h 308021"/>
              <a:gd name="connsiteX240" fmla="*/ 8036348 w 16989946"/>
              <a:gd name="connsiteY240" fmla="*/ 270645 h 308021"/>
              <a:gd name="connsiteX241" fmla="*/ 8042674 w 16989946"/>
              <a:gd name="connsiteY241" fmla="*/ 261060 h 308021"/>
              <a:gd name="connsiteX242" fmla="*/ 8080628 w 16989946"/>
              <a:gd name="connsiteY242" fmla="*/ 243840 h 308021"/>
              <a:gd name="connsiteX243" fmla="*/ 8100279 w 16989946"/>
              <a:gd name="connsiteY243" fmla="*/ 248292 h 308021"/>
              <a:gd name="connsiteX244" fmla="*/ 8117531 w 16989946"/>
              <a:gd name="connsiteY244" fmla="*/ 260327 h 308021"/>
              <a:gd name="connsiteX245" fmla="*/ 8113830 w 16989946"/>
              <a:gd name="connsiteY245" fmla="*/ 219127 h 308021"/>
              <a:gd name="connsiteX246" fmla="*/ 8211338 w 16989946"/>
              <a:gd name="connsiteY246" fmla="*/ 0 h 308021"/>
              <a:gd name="connsiteX247" fmla="*/ 8308846 w 16989946"/>
              <a:gd name="connsiteY247" fmla="*/ 219127 h 308021"/>
              <a:gd name="connsiteX248" fmla="*/ 8304218 w 16989946"/>
              <a:gd name="connsiteY248" fmla="*/ 270645 h 308021"/>
              <a:gd name="connsiteX249" fmla="*/ 8310543 w 16989946"/>
              <a:gd name="connsiteY249" fmla="*/ 261060 h 308021"/>
              <a:gd name="connsiteX250" fmla="*/ 8348498 w 16989946"/>
              <a:gd name="connsiteY250" fmla="*/ 243840 h 308021"/>
              <a:gd name="connsiteX251" fmla="*/ 8368150 w 16989946"/>
              <a:gd name="connsiteY251" fmla="*/ 248292 h 308021"/>
              <a:gd name="connsiteX252" fmla="*/ 8385841 w 16989946"/>
              <a:gd name="connsiteY252" fmla="*/ 260634 h 308021"/>
              <a:gd name="connsiteX253" fmla="*/ 8382112 w 16989946"/>
              <a:gd name="connsiteY253" fmla="*/ 219127 h 308021"/>
              <a:gd name="connsiteX254" fmla="*/ 8479620 w 16989946"/>
              <a:gd name="connsiteY254" fmla="*/ 0 h 308021"/>
              <a:gd name="connsiteX255" fmla="*/ 8577128 w 16989946"/>
              <a:gd name="connsiteY255" fmla="*/ 219127 h 308021"/>
              <a:gd name="connsiteX256" fmla="*/ 8572500 w 16989946"/>
              <a:gd name="connsiteY256" fmla="*/ 270645 h 308021"/>
              <a:gd name="connsiteX257" fmla="*/ 8578826 w 16989946"/>
              <a:gd name="connsiteY257" fmla="*/ 261060 h 308021"/>
              <a:gd name="connsiteX258" fmla="*/ 8616780 w 16989946"/>
              <a:gd name="connsiteY258" fmla="*/ 243840 h 308021"/>
              <a:gd name="connsiteX259" fmla="*/ 8636431 w 16989946"/>
              <a:gd name="connsiteY259" fmla="*/ 248292 h 308021"/>
              <a:gd name="connsiteX260" fmla="*/ 8653692 w 16989946"/>
              <a:gd name="connsiteY260" fmla="*/ 260333 h 308021"/>
              <a:gd name="connsiteX261" fmla="*/ 8649990 w 16989946"/>
              <a:gd name="connsiteY261" fmla="*/ 219127 h 308021"/>
              <a:gd name="connsiteX262" fmla="*/ 8747498 w 16989946"/>
              <a:gd name="connsiteY262" fmla="*/ 0 h 308021"/>
              <a:gd name="connsiteX263" fmla="*/ 8845006 w 16989946"/>
              <a:gd name="connsiteY263" fmla="*/ 219127 h 308021"/>
              <a:gd name="connsiteX264" fmla="*/ 8840378 w 16989946"/>
              <a:gd name="connsiteY264" fmla="*/ 270645 h 308021"/>
              <a:gd name="connsiteX265" fmla="*/ 8846704 w 16989946"/>
              <a:gd name="connsiteY265" fmla="*/ 261060 h 308021"/>
              <a:gd name="connsiteX266" fmla="*/ 8884658 w 16989946"/>
              <a:gd name="connsiteY266" fmla="*/ 243840 h 308021"/>
              <a:gd name="connsiteX267" fmla="*/ 8904309 w 16989946"/>
              <a:gd name="connsiteY267" fmla="*/ 248292 h 308021"/>
              <a:gd name="connsiteX268" fmla="*/ 8921571 w 16989946"/>
              <a:gd name="connsiteY268" fmla="*/ 260334 h 308021"/>
              <a:gd name="connsiteX269" fmla="*/ 8917869 w 16989946"/>
              <a:gd name="connsiteY269" fmla="*/ 219127 h 308021"/>
              <a:gd name="connsiteX270" fmla="*/ 9015377 w 16989946"/>
              <a:gd name="connsiteY270" fmla="*/ 0 h 308021"/>
              <a:gd name="connsiteX271" fmla="*/ 9112885 w 16989946"/>
              <a:gd name="connsiteY271" fmla="*/ 219127 h 308021"/>
              <a:gd name="connsiteX272" fmla="*/ 9108257 w 16989946"/>
              <a:gd name="connsiteY272" fmla="*/ 270645 h 308021"/>
              <a:gd name="connsiteX273" fmla="*/ 9114583 w 16989946"/>
              <a:gd name="connsiteY273" fmla="*/ 261060 h 308021"/>
              <a:gd name="connsiteX274" fmla="*/ 9152537 w 16989946"/>
              <a:gd name="connsiteY274" fmla="*/ 243840 h 308021"/>
              <a:gd name="connsiteX275" fmla="*/ 9172188 w 16989946"/>
              <a:gd name="connsiteY275" fmla="*/ 248292 h 308021"/>
              <a:gd name="connsiteX276" fmla="*/ 9189449 w 16989946"/>
              <a:gd name="connsiteY276" fmla="*/ 260333 h 308021"/>
              <a:gd name="connsiteX277" fmla="*/ 9185747 w 16989946"/>
              <a:gd name="connsiteY277" fmla="*/ 219127 h 308021"/>
              <a:gd name="connsiteX278" fmla="*/ 9283255 w 16989946"/>
              <a:gd name="connsiteY278" fmla="*/ 0 h 308021"/>
              <a:gd name="connsiteX279" fmla="*/ 9380763 w 16989946"/>
              <a:gd name="connsiteY279" fmla="*/ 219127 h 308021"/>
              <a:gd name="connsiteX280" fmla="*/ 9376135 w 16989946"/>
              <a:gd name="connsiteY280" fmla="*/ 270645 h 308021"/>
              <a:gd name="connsiteX281" fmla="*/ 9382461 w 16989946"/>
              <a:gd name="connsiteY281" fmla="*/ 261060 h 308021"/>
              <a:gd name="connsiteX282" fmla="*/ 9420415 w 16989946"/>
              <a:gd name="connsiteY282" fmla="*/ 243840 h 308021"/>
              <a:gd name="connsiteX283" fmla="*/ 9440066 w 16989946"/>
              <a:gd name="connsiteY283" fmla="*/ 248292 h 308021"/>
              <a:gd name="connsiteX284" fmla="*/ 9457327 w 16989946"/>
              <a:gd name="connsiteY284" fmla="*/ 260333 h 308021"/>
              <a:gd name="connsiteX285" fmla="*/ 9453625 w 16989946"/>
              <a:gd name="connsiteY285" fmla="*/ 219127 h 308021"/>
              <a:gd name="connsiteX286" fmla="*/ 9551133 w 16989946"/>
              <a:gd name="connsiteY286" fmla="*/ 0 h 308021"/>
              <a:gd name="connsiteX287" fmla="*/ 9648641 w 16989946"/>
              <a:gd name="connsiteY287" fmla="*/ 219127 h 308021"/>
              <a:gd name="connsiteX288" fmla="*/ 9644013 w 16989946"/>
              <a:gd name="connsiteY288" fmla="*/ 270645 h 308021"/>
              <a:gd name="connsiteX289" fmla="*/ 9650339 w 16989946"/>
              <a:gd name="connsiteY289" fmla="*/ 261060 h 308021"/>
              <a:gd name="connsiteX290" fmla="*/ 9688293 w 16989946"/>
              <a:gd name="connsiteY290" fmla="*/ 243840 h 308021"/>
              <a:gd name="connsiteX291" fmla="*/ 9707944 w 16989946"/>
              <a:gd name="connsiteY291" fmla="*/ 248292 h 308021"/>
              <a:gd name="connsiteX292" fmla="*/ 9725206 w 16989946"/>
              <a:gd name="connsiteY292" fmla="*/ 260334 h 308021"/>
              <a:gd name="connsiteX293" fmla="*/ 9721504 w 16989946"/>
              <a:gd name="connsiteY293" fmla="*/ 219127 h 308021"/>
              <a:gd name="connsiteX294" fmla="*/ 9819011 w 16989946"/>
              <a:gd name="connsiteY294" fmla="*/ 0 h 308021"/>
              <a:gd name="connsiteX295" fmla="*/ 9916519 w 16989946"/>
              <a:gd name="connsiteY295" fmla="*/ 219127 h 308021"/>
              <a:gd name="connsiteX296" fmla="*/ 9911891 w 16989946"/>
              <a:gd name="connsiteY296" fmla="*/ 270645 h 308021"/>
              <a:gd name="connsiteX297" fmla="*/ 9918217 w 16989946"/>
              <a:gd name="connsiteY297" fmla="*/ 261060 h 308021"/>
              <a:gd name="connsiteX298" fmla="*/ 9956171 w 16989946"/>
              <a:gd name="connsiteY298" fmla="*/ 243840 h 308021"/>
              <a:gd name="connsiteX299" fmla="*/ 9975822 w 16989946"/>
              <a:gd name="connsiteY299" fmla="*/ 248292 h 308021"/>
              <a:gd name="connsiteX300" fmla="*/ 9993083 w 16989946"/>
              <a:gd name="connsiteY300" fmla="*/ 260333 h 308021"/>
              <a:gd name="connsiteX301" fmla="*/ 9989381 w 16989946"/>
              <a:gd name="connsiteY301" fmla="*/ 219127 h 308021"/>
              <a:gd name="connsiteX302" fmla="*/ 10086888 w 16989946"/>
              <a:gd name="connsiteY302" fmla="*/ 0 h 308021"/>
              <a:gd name="connsiteX303" fmla="*/ 10184397 w 16989946"/>
              <a:gd name="connsiteY303" fmla="*/ 219127 h 308021"/>
              <a:gd name="connsiteX304" fmla="*/ 10179769 w 16989946"/>
              <a:gd name="connsiteY304" fmla="*/ 270644 h 308021"/>
              <a:gd name="connsiteX305" fmla="*/ 10186094 w 16989946"/>
              <a:gd name="connsiteY305" fmla="*/ 261060 h 308021"/>
              <a:gd name="connsiteX306" fmla="*/ 10224048 w 16989946"/>
              <a:gd name="connsiteY306" fmla="*/ 243840 h 308021"/>
              <a:gd name="connsiteX307" fmla="*/ 10243700 w 16989946"/>
              <a:gd name="connsiteY307" fmla="*/ 248292 h 308021"/>
              <a:gd name="connsiteX308" fmla="*/ 10260961 w 16989946"/>
              <a:gd name="connsiteY308" fmla="*/ 260333 h 308021"/>
              <a:gd name="connsiteX309" fmla="*/ 10257259 w 16989946"/>
              <a:gd name="connsiteY309" fmla="*/ 219127 h 308021"/>
              <a:gd name="connsiteX310" fmla="*/ 10354767 w 16989946"/>
              <a:gd name="connsiteY310" fmla="*/ 0 h 308021"/>
              <a:gd name="connsiteX311" fmla="*/ 10452275 w 16989946"/>
              <a:gd name="connsiteY311" fmla="*/ 219127 h 308021"/>
              <a:gd name="connsiteX312" fmla="*/ 10447647 w 16989946"/>
              <a:gd name="connsiteY312" fmla="*/ 270645 h 308021"/>
              <a:gd name="connsiteX313" fmla="*/ 10453973 w 16989946"/>
              <a:gd name="connsiteY313" fmla="*/ 261060 h 308021"/>
              <a:gd name="connsiteX314" fmla="*/ 10491927 w 16989946"/>
              <a:gd name="connsiteY314" fmla="*/ 243840 h 308021"/>
              <a:gd name="connsiteX315" fmla="*/ 10511578 w 16989946"/>
              <a:gd name="connsiteY315" fmla="*/ 248292 h 308021"/>
              <a:gd name="connsiteX316" fmla="*/ 10528840 w 16989946"/>
              <a:gd name="connsiteY316" fmla="*/ 260334 h 308021"/>
              <a:gd name="connsiteX317" fmla="*/ 10525138 w 16989946"/>
              <a:gd name="connsiteY317" fmla="*/ 219127 h 308021"/>
              <a:gd name="connsiteX318" fmla="*/ 10622646 w 16989946"/>
              <a:gd name="connsiteY318" fmla="*/ 0 h 308021"/>
              <a:gd name="connsiteX319" fmla="*/ 10720153 w 16989946"/>
              <a:gd name="connsiteY319" fmla="*/ 219127 h 308021"/>
              <a:gd name="connsiteX320" fmla="*/ 10715525 w 16989946"/>
              <a:gd name="connsiteY320" fmla="*/ 270646 h 308021"/>
              <a:gd name="connsiteX321" fmla="*/ 10721852 w 16989946"/>
              <a:gd name="connsiteY321" fmla="*/ 261060 h 308021"/>
              <a:gd name="connsiteX322" fmla="*/ 10759806 w 16989946"/>
              <a:gd name="connsiteY322" fmla="*/ 243840 h 308021"/>
              <a:gd name="connsiteX323" fmla="*/ 10779457 w 16989946"/>
              <a:gd name="connsiteY323" fmla="*/ 248292 h 308021"/>
              <a:gd name="connsiteX324" fmla="*/ 10796718 w 16989946"/>
              <a:gd name="connsiteY324" fmla="*/ 260333 h 308021"/>
              <a:gd name="connsiteX325" fmla="*/ 10793016 w 16989946"/>
              <a:gd name="connsiteY325" fmla="*/ 219127 h 308021"/>
              <a:gd name="connsiteX326" fmla="*/ 10890524 w 16989946"/>
              <a:gd name="connsiteY326" fmla="*/ 0 h 308021"/>
              <a:gd name="connsiteX327" fmla="*/ 10988033 w 16989946"/>
              <a:gd name="connsiteY327" fmla="*/ 219127 h 308021"/>
              <a:gd name="connsiteX328" fmla="*/ 10983405 w 16989946"/>
              <a:gd name="connsiteY328" fmla="*/ 270643 h 308021"/>
              <a:gd name="connsiteX329" fmla="*/ 10989730 w 16989946"/>
              <a:gd name="connsiteY329" fmla="*/ 261060 h 308021"/>
              <a:gd name="connsiteX330" fmla="*/ 11027684 w 16989946"/>
              <a:gd name="connsiteY330" fmla="*/ 243840 h 308021"/>
              <a:gd name="connsiteX331" fmla="*/ 11047335 w 16989946"/>
              <a:gd name="connsiteY331" fmla="*/ 248292 h 308021"/>
              <a:gd name="connsiteX332" fmla="*/ 11064596 w 16989946"/>
              <a:gd name="connsiteY332" fmla="*/ 260333 h 308021"/>
              <a:gd name="connsiteX333" fmla="*/ 11060894 w 16989946"/>
              <a:gd name="connsiteY333" fmla="*/ 219127 h 308021"/>
              <a:gd name="connsiteX334" fmla="*/ 11158403 w 16989946"/>
              <a:gd name="connsiteY334" fmla="*/ 0 h 308021"/>
              <a:gd name="connsiteX335" fmla="*/ 11255910 w 16989946"/>
              <a:gd name="connsiteY335" fmla="*/ 219127 h 308021"/>
              <a:gd name="connsiteX336" fmla="*/ 11251282 w 16989946"/>
              <a:gd name="connsiteY336" fmla="*/ 270646 h 308021"/>
              <a:gd name="connsiteX337" fmla="*/ 11257608 w 16989946"/>
              <a:gd name="connsiteY337" fmla="*/ 261060 h 308021"/>
              <a:gd name="connsiteX338" fmla="*/ 11295563 w 16989946"/>
              <a:gd name="connsiteY338" fmla="*/ 243840 h 308021"/>
              <a:gd name="connsiteX339" fmla="*/ 11315214 w 16989946"/>
              <a:gd name="connsiteY339" fmla="*/ 248292 h 308021"/>
              <a:gd name="connsiteX340" fmla="*/ 11332475 w 16989946"/>
              <a:gd name="connsiteY340" fmla="*/ 260334 h 308021"/>
              <a:gd name="connsiteX341" fmla="*/ 11328773 w 16989946"/>
              <a:gd name="connsiteY341" fmla="*/ 219127 h 308021"/>
              <a:gd name="connsiteX342" fmla="*/ 11426281 w 16989946"/>
              <a:gd name="connsiteY342" fmla="*/ 0 h 308021"/>
              <a:gd name="connsiteX343" fmla="*/ 11523789 w 16989946"/>
              <a:gd name="connsiteY343" fmla="*/ 219127 h 308021"/>
              <a:gd name="connsiteX344" fmla="*/ 11519161 w 16989946"/>
              <a:gd name="connsiteY344" fmla="*/ 270645 h 308021"/>
              <a:gd name="connsiteX345" fmla="*/ 11525487 w 16989946"/>
              <a:gd name="connsiteY345" fmla="*/ 261060 h 308021"/>
              <a:gd name="connsiteX346" fmla="*/ 11563441 w 16989946"/>
              <a:gd name="connsiteY346" fmla="*/ 243840 h 308021"/>
              <a:gd name="connsiteX347" fmla="*/ 11583092 w 16989946"/>
              <a:gd name="connsiteY347" fmla="*/ 248292 h 308021"/>
              <a:gd name="connsiteX348" fmla="*/ 11600353 w 16989946"/>
              <a:gd name="connsiteY348" fmla="*/ 260333 h 308021"/>
              <a:gd name="connsiteX349" fmla="*/ 11596651 w 16989946"/>
              <a:gd name="connsiteY349" fmla="*/ 219127 h 308021"/>
              <a:gd name="connsiteX350" fmla="*/ 11694159 w 16989946"/>
              <a:gd name="connsiteY350" fmla="*/ 0 h 308021"/>
              <a:gd name="connsiteX351" fmla="*/ 11791667 w 16989946"/>
              <a:gd name="connsiteY351" fmla="*/ 219127 h 308021"/>
              <a:gd name="connsiteX352" fmla="*/ 11787039 w 16989946"/>
              <a:gd name="connsiteY352" fmla="*/ 270645 h 308021"/>
              <a:gd name="connsiteX353" fmla="*/ 11793365 w 16989946"/>
              <a:gd name="connsiteY353" fmla="*/ 261060 h 308021"/>
              <a:gd name="connsiteX354" fmla="*/ 11831319 w 16989946"/>
              <a:gd name="connsiteY354" fmla="*/ 243840 h 308021"/>
              <a:gd name="connsiteX355" fmla="*/ 11850970 w 16989946"/>
              <a:gd name="connsiteY355" fmla="*/ 248292 h 308021"/>
              <a:gd name="connsiteX356" fmla="*/ 11868230 w 16989946"/>
              <a:gd name="connsiteY356" fmla="*/ 260332 h 308021"/>
              <a:gd name="connsiteX357" fmla="*/ 11864528 w 16989946"/>
              <a:gd name="connsiteY357" fmla="*/ 219127 h 308021"/>
              <a:gd name="connsiteX358" fmla="*/ 11962036 w 16989946"/>
              <a:gd name="connsiteY358" fmla="*/ 0 h 308021"/>
              <a:gd name="connsiteX359" fmla="*/ 12059544 w 16989946"/>
              <a:gd name="connsiteY359" fmla="*/ 219127 h 308021"/>
              <a:gd name="connsiteX360" fmla="*/ 12054916 w 16989946"/>
              <a:gd name="connsiteY360" fmla="*/ 270645 h 308021"/>
              <a:gd name="connsiteX361" fmla="*/ 12061242 w 16989946"/>
              <a:gd name="connsiteY361" fmla="*/ 261060 h 308021"/>
              <a:gd name="connsiteX362" fmla="*/ 12099196 w 16989946"/>
              <a:gd name="connsiteY362" fmla="*/ 243840 h 308021"/>
              <a:gd name="connsiteX363" fmla="*/ 12118848 w 16989946"/>
              <a:gd name="connsiteY363" fmla="*/ 248292 h 308021"/>
              <a:gd name="connsiteX364" fmla="*/ 12136108 w 16989946"/>
              <a:gd name="connsiteY364" fmla="*/ 260333 h 308021"/>
              <a:gd name="connsiteX365" fmla="*/ 12132406 w 16989946"/>
              <a:gd name="connsiteY365" fmla="*/ 219127 h 308021"/>
              <a:gd name="connsiteX366" fmla="*/ 12229914 w 16989946"/>
              <a:gd name="connsiteY366" fmla="*/ 0 h 308021"/>
              <a:gd name="connsiteX367" fmla="*/ 12327422 w 16989946"/>
              <a:gd name="connsiteY367" fmla="*/ 219127 h 308021"/>
              <a:gd name="connsiteX368" fmla="*/ 12322794 w 16989946"/>
              <a:gd name="connsiteY368" fmla="*/ 270645 h 308021"/>
              <a:gd name="connsiteX369" fmla="*/ 12329120 w 16989946"/>
              <a:gd name="connsiteY369" fmla="*/ 261060 h 308021"/>
              <a:gd name="connsiteX370" fmla="*/ 12367074 w 16989946"/>
              <a:gd name="connsiteY370" fmla="*/ 243840 h 308021"/>
              <a:gd name="connsiteX371" fmla="*/ 12386726 w 16989946"/>
              <a:gd name="connsiteY371" fmla="*/ 248292 h 308021"/>
              <a:gd name="connsiteX372" fmla="*/ 12403987 w 16989946"/>
              <a:gd name="connsiteY372" fmla="*/ 260334 h 308021"/>
              <a:gd name="connsiteX373" fmla="*/ 12400285 w 16989946"/>
              <a:gd name="connsiteY373" fmla="*/ 219127 h 308021"/>
              <a:gd name="connsiteX374" fmla="*/ 12497793 w 16989946"/>
              <a:gd name="connsiteY374" fmla="*/ 0 h 308021"/>
              <a:gd name="connsiteX375" fmla="*/ 12595301 w 16989946"/>
              <a:gd name="connsiteY375" fmla="*/ 219127 h 308021"/>
              <a:gd name="connsiteX376" fmla="*/ 12590673 w 16989946"/>
              <a:gd name="connsiteY376" fmla="*/ 270645 h 308021"/>
              <a:gd name="connsiteX377" fmla="*/ 12596999 w 16989946"/>
              <a:gd name="connsiteY377" fmla="*/ 261060 h 308021"/>
              <a:gd name="connsiteX378" fmla="*/ 12634953 w 16989946"/>
              <a:gd name="connsiteY378" fmla="*/ 243840 h 308021"/>
              <a:gd name="connsiteX379" fmla="*/ 12654605 w 16989946"/>
              <a:gd name="connsiteY379" fmla="*/ 248292 h 308021"/>
              <a:gd name="connsiteX380" fmla="*/ 12671865 w 16989946"/>
              <a:gd name="connsiteY380" fmla="*/ 260333 h 308021"/>
              <a:gd name="connsiteX381" fmla="*/ 12668163 w 16989946"/>
              <a:gd name="connsiteY381" fmla="*/ 219127 h 308021"/>
              <a:gd name="connsiteX382" fmla="*/ 12765671 w 16989946"/>
              <a:gd name="connsiteY382" fmla="*/ 0 h 308021"/>
              <a:gd name="connsiteX383" fmla="*/ 12863179 w 16989946"/>
              <a:gd name="connsiteY383" fmla="*/ 219127 h 308021"/>
              <a:gd name="connsiteX384" fmla="*/ 12858551 w 16989946"/>
              <a:gd name="connsiteY384" fmla="*/ 270645 h 308021"/>
              <a:gd name="connsiteX385" fmla="*/ 12864877 w 16989946"/>
              <a:gd name="connsiteY385" fmla="*/ 261060 h 308021"/>
              <a:gd name="connsiteX386" fmla="*/ 12902831 w 16989946"/>
              <a:gd name="connsiteY386" fmla="*/ 243840 h 308021"/>
              <a:gd name="connsiteX387" fmla="*/ 12922482 w 16989946"/>
              <a:gd name="connsiteY387" fmla="*/ 248292 h 308021"/>
              <a:gd name="connsiteX388" fmla="*/ 12939743 w 16989946"/>
              <a:gd name="connsiteY388" fmla="*/ 260333 h 308021"/>
              <a:gd name="connsiteX389" fmla="*/ 12936041 w 16989946"/>
              <a:gd name="connsiteY389" fmla="*/ 219127 h 308021"/>
              <a:gd name="connsiteX390" fmla="*/ 13033549 w 16989946"/>
              <a:gd name="connsiteY390" fmla="*/ 0 h 308021"/>
              <a:gd name="connsiteX391" fmla="*/ 13131057 w 16989946"/>
              <a:gd name="connsiteY391" fmla="*/ 219127 h 308021"/>
              <a:gd name="connsiteX392" fmla="*/ 13126429 w 16989946"/>
              <a:gd name="connsiteY392" fmla="*/ 270645 h 308021"/>
              <a:gd name="connsiteX393" fmla="*/ 13132755 w 16989946"/>
              <a:gd name="connsiteY393" fmla="*/ 261060 h 308021"/>
              <a:gd name="connsiteX394" fmla="*/ 13170709 w 16989946"/>
              <a:gd name="connsiteY394" fmla="*/ 243840 h 308021"/>
              <a:gd name="connsiteX395" fmla="*/ 13190360 w 16989946"/>
              <a:gd name="connsiteY395" fmla="*/ 248292 h 308021"/>
              <a:gd name="connsiteX396" fmla="*/ 13207622 w 16989946"/>
              <a:gd name="connsiteY396" fmla="*/ 260334 h 308021"/>
              <a:gd name="connsiteX397" fmla="*/ 13203920 w 16989946"/>
              <a:gd name="connsiteY397" fmla="*/ 219127 h 308021"/>
              <a:gd name="connsiteX398" fmla="*/ 13301428 w 16989946"/>
              <a:gd name="connsiteY398" fmla="*/ 0 h 308021"/>
              <a:gd name="connsiteX399" fmla="*/ 13398936 w 16989946"/>
              <a:gd name="connsiteY399" fmla="*/ 219127 h 308021"/>
              <a:gd name="connsiteX400" fmla="*/ 13394308 w 16989946"/>
              <a:gd name="connsiteY400" fmla="*/ 270645 h 308021"/>
              <a:gd name="connsiteX401" fmla="*/ 13400634 w 16989946"/>
              <a:gd name="connsiteY401" fmla="*/ 261060 h 308021"/>
              <a:gd name="connsiteX402" fmla="*/ 13438588 w 16989946"/>
              <a:gd name="connsiteY402" fmla="*/ 243840 h 308021"/>
              <a:gd name="connsiteX403" fmla="*/ 13458239 w 16989946"/>
              <a:gd name="connsiteY403" fmla="*/ 248292 h 308021"/>
              <a:gd name="connsiteX404" fmla="*/ 13475500 w 16989946"/>
              <a:gd name="connsiteY404" fmla="*/ 260333 h 308021"/>
              <a:gd name="connsiteX405" fmla="*/ 13471798 w 16989946"/>
              <a:gd name="connsiteY405" fmla="*/ 219127 h 308021"/>
              <a:gd name="connsiteX406" fmla="*/ 13569306 w 16989946"/>
              <a:gd name="connsiteY406" fmla="*/ 0 h 308021"/>
              <a:gd name="connsiteX407" fmla="*/ 13666814 w 16989946"/>
              <a:gd name="connsiteY407" fmla="*/ 219127 h 308021"/>
              <a:gd name="connsiteX408" fmla="*/ 13662186 w 16989946"/>
              <a:gd name="connsiteY408" fmla="*/ 270645 h 308021"/>
              <a:gd name="connsiteX409" fmla="*/ 13668512 w 16989946"/>
              <a:gd name="connsiteY409" fmla="*/ 261060 h 308021"/>
              <a:gd name="connsiteX410" fmla="*/ 13706466 w 16989946"/>
              <a:gd name="connsiteY410" fmla="*/ 243840 h 308021"/>
              <a:gd name="connsiteX411" fmla="*/ 13726117 w 16989946"/>
              <a:gd name="connsiteY411" fmla="*/ 248292 h 308021"/>
              <a:gd name="connsiteX412" fmla="*/ 13743378 w 16989946"/>
              <a:gd name="connsiteY412" fmla="*/ 260333 h 308021"/>
              <a:gd name="connsiteX413" fmla="*/ 13739676 w 16989946"/>
              <a:gd name="connsiteY413" fmla="*/ 219127 h 308021"/>
              <a:gd name="connsiteX414" fmla="*/ 13837184 w 16989946"/>
              <a:gd name="connsiteY414" fmla="*/ 0 h 308021"/>
              <a:gd name="connsiteX415" fmla="*/ 13934692 w 16989946"/>
              <a:gd name="connsiteY415" fmla="*/ 219127 h 308021"/>
              <a:gd name="connsiteX416" fmla="*/ 13930064 w 16989946"/>
              <a:gd name="connsiteY416" fmla="*/ 270645 h 308021"/>
              <a:gd name="connsiteX417" fmla="*/ 13936390 w 16989946"/>
              <a:gd name="connsiteY417" fmla="*/ 261060 h 308021"/>
              <a:gd name="connsiteX418" fmla="*/ 13974344 w 16989946"/>
              <a:gd name="connsiteY418" fmla="*/ 243840 h 308021"/>
              <a:gd name="connsiteX419" fmla="*/ 13993995 w 16989946"/>
              <a:gd name="connsiteY419" fmla="*/ 248292 h 308021"/>
              <a:gd name="connsiteX420" fmla="*/ 14011257 w 16989946"/>
              <a:gd name="connsiteY420" fmla="*/ 260334 h 308021"/>
              <a:gd name="connsiteX421" fmla="*/ 14007555 w 16989946"/>
              <a:gd name="connsiteY421" fmla="*/ 219127 h 308021"/>
              <a:gd name="connsiteX422" fmla="*/ 14105063 w 16989946"/>
              <a:gd name="connsiteY422" fmla="*/ 0 h 308021"/>
              <a:gd name="connsiteX423" fmla="*/ 14202571 w 16989946"/>
              <a:gd name="connsiteY423" fmla="*/ 219127 h 308021"/>
              <a:gd name="connsiteX424" fmla="*/ 14197943 w 16989946"/>
              <a:gd name="connsiteY424" fmla="*/ 270645 h 308021"/>
              <a:gd name="connsiteX425" fmla="*/ 14204269 w 16989946"/>
              <a:gd name="connsiteY425" fmla="*/ 261060 h 308021"/>
              <a:gd name="connsiteX426" fmla="*/ 14242223 w 16989946"/>
              <a:gd name="connsiteY426" fmla="*/ 243840 h 308021"/>
              <a:gd name="connsiteX427" fmla="*/ 14261874 w 16989946"/>
              <a:gd name="connsiteY427" fmla="*/ 248292 h 308021"/>
              <a:gd name="connsiteX428" fmla="*/ 14279135 w 16989946"/>
              <a:gd name="connsiteY428" fmla="*/ 260333 h 308021"/>
              <a:gd name="connsiteX429" fmla="*/ 14275433 w 16989946"/>
              <a:gd name="connsiteY429" fmla="*/ 219127 h 308021"/>
              <a:gd name="connsiteX430" fmla="*/ 14372941 w 16989946"/>
              <a:gd name="connsiteY430" fmla="*/ 0 h 308021"/>
              <a:gd name="connsiteX431" fmla="*/ 14470449 w 16989946"/>
              <a:gd name="connsiteY431" fmla="*/ 219127 h 308021"/>
              <a:gd name="connsiteX432" fmla="*/ 14465821 w 16989946"/>
              <a:gd name="connsiteY432" fmla="*/ 270645 h 308021"/>
              <a:gd name="connsiteX433" fmla="*/ 14472147 w 16989946"/>
              <a:gd name="connsiteY433" fmla="*/ 261060 h 308021"/>
              <a:gd name="connsiteX434" fmla="*/ 14510101 w 16989946"/>
              <a:gd name="connsiteY434" fmla="*/ 243840 h 308021"/>
              <a:gd name="connsiteX435" fmla="*/ 14529752 w 16989946"/>
              <a:gd name="connsiteY435" fmla="*/ 248292 h 308021"/>
              <a:gd name="connsiteX436" fmla="*/ 14547013 w 16989946"/>
              <a:gd name="connsiteY436" fmla="*/ 260333 h 308021"/>
              <a:gd name="connsiteX437" fmla="*/ 14543311 w 16989946"/>
              <a:gd name="connsiteY437" fmla="*/ 219127 h 308021"/>
              <a:gd name="connsiteX438" fmla="*/ 14640819 w 16989946"/>
              <a:gd name="connsiteY438" fmla="*/ 0 h 308021"/>
              <a:gd name="connsiteX439" fmla="*/ 14738327 w 16989946"/>
              <a:gd name="connsiteY439" fmla="*/ 219127 h 308021"/>
              <a:gd name="connsiteX440" fmla="*/ 14733699 w 16989946"/>
              <a:gd name="connsiteY440" fmla="*/ 270645 h 308021"/>
              <a:gd name="connsiteX441" fmla="*/ 14740025 w 16989946"/>
              <a:gd name="connsiteY441" fmla="*/ 261060 h 308021"/>
              <a:gd name="connsiteX442" fmla="*/ 14777979 w 16989946"/>
              <a:gd name="connsiteY442" fmla="*/ 243840 h 308021"/>
              <a:gd name="connsiteX443" fmla="*/ 14797630 w 16989946"/>
              <a:gd name="connsiteY443" fmla="*/ 248292 h 308021"/>
              <a:gd name="connsiteX444" fmla="*/ 14814892 w 16989946"/>
              <a:gd name="connsiteY444" fmla="*/ 260334 h 308021"/>
              <a:gd name="connsiteX445" fmla="*/ 14811190 w 16989946"/>
              <a:gd name="connsiteY445" fmla="*/ 219127 h 308021"/>
              <a:gd name="connsiteX446" fmla="*/ 14908698 w 16989946"/>
              <a:gd name="connsiteY446" fmla="*/ 0 h 308021"/>
              <a:gd name="connsiteX447" fmla="*/ 15006206 w 16989946"/>
              <a:gd name="connsiteY447" fmla="*/ 219127 h 308021"/>
              <a:gd name="connsiteX448" fmla="*/ 15001578 w 16989946"/>
              <a:gd name="connsiteY448" fmla="*/ 270645 h 308021"/>
              <a:gd name="connsiteX449" fmla="*/ 15007904 w 16989946"/>
              <a:gd name="connsiteY449" fmla="*/ 261060 h 308021"/>
              <a:gd name="connsiteX450" fmla="*/ 15045858 w 16989946"/>
              <a:gd name="connsiteY450" fmla="*/ 243840 h 308021"/>
              <a:gd name="connsiteX451" fmla="*/ 15065509 w 16989946"/>
              <a:gd name="connsiteY451" fmla="*/ 248292 h 308021"/>
              <a:gd name="connsiteX452" fmla="*/ 15082770 w 16989946"/>
              <a:gd name="connsiteY452" fmla="*/ 260333 h 308021"/>
              <a:gd name="connsiteX453" fmla="*/ 15079068 w 16989946"/>
              <a:gd name="connsiteY453" fmla="*/ 219127 h 308021"/>
              <a:gd name="connsiteX454" fmla="*/ 15176576 w 16989946"/>
              <a:gd name="connsiteY454" fmla="*/ 0 h 308021"/>
              <a:gd name="connsiteX455" fmla="*/ 15274084 w 16989946"/>
              <a:gd name="connsiteY455" fmla="*/ 219127 h 308021"/>
              <a:gd name="connsiteX456" fmla="*/ 15269456 w 16989946"/>
              <a:gd name="connsiteY456" fmla="*/ 270645 h 308021"/>
              <a:gd name="connsiteX457" fmla="*/ 15275782 w 16989946"/>
              <a:gd name="connsiteY457" fmla="*/ 261060 h 308021"/>
              <a:gd name="connsiteX458" fmla="*/ 15313736 w 16989946"/>
              <a:gd name="connsiteY458" fmla="*/ 243840 h 308021"/>
              <a:gd name="connsiteX459" fmla="*/ 15333387 w 16989946"/>
              <a:gd name="connsiteY459" fmla="*/ 248292 h 308021"/>
              <a:gd name="connsiteX460" fmla="*/ 15350648 w 16989946"/>
              <a:gd name="connsiteY460" fmla="*/ 260333 h 308021"/>
              <a:gd name="connsiteX461" fmla="*/ 15346946 w 16989946"/>
              <a:gd name="connsiteY461" fmla="*/ 219127 h 308021"/>
              <a:gd name="connsiteX462" fmla="*/ 15444454 w 16989946"/>
              <a:gd name="connsiteY462" fmla="*/ 0 h 308021"/>
              <a:gd name="connsiteX463" fmla="*/ 15541962 w 16989946"/>
              <a:gd name="connsiteY463" fmla="*/ 219127 h 308021"/>
              <a:gd name="connsiteX464" fmla="*/ 15537334 w 16989946"/>
              <a:gd name="connsiteY464" fmla="*/ 270645 h 308021"/>
              <a:gd name="connsiteX465" fmla="*/ 15543660 w 16989946"/>
              <a:gd name="connsiteY465" fmla="*/ 261060 h 308021"/>
              <a:gd name="connsiteX466" fmla="*/ 15581614 w 16989946"/>
              <a:gd name="connsiteY466" fmla="*/ 243840 h 308021"/>
              <a:gd name="connsiteX467" fmla="*/ 15601265 w 16989946"/>
              <a:gd name="connsiteY467" fmla="*/ 248292 h 308021"/>
              <a:gd name="connsiteX468" fmla="*/ 15618527 w 16989946"/>
              <a:gd name="connsiteY468" fmla="*/ 260334 h 308021"/>
              <a:gd name="connsiteX469" fmla="*/ 15614825 w 16989946"/>
              <a:gd name="connsiteY469" fmla="*/ 219127 h 308021"/>
              <a:gd name="connsiteX470" fmla="*/ 15712333 w 16989946"/>
              <a:gd name="connsiteY470" fmla="*/ 0 h 308021"/>
              <a:gd name="connsiteX471" fmla="*/ 15809841 w 16989946"/>
              <a:gd name="connsiteY471" fmla="*/ 219127 h 308021"/>
              <a:gd name="connsiteX472" fmla="*/ 15805213 w 16989946"/>
              <a:gd name="connsiteY472" fmla="*/ 270645 h 308021"/>
              <a:gd name="connsiteX473" fmla="*/ 15811539 w 16989946"/>
              <a:gd name="connsiteY473" fmla="*/ 261060 h 308021"/>
              <a:gd name="connsiteX474" fmla="*/ 15849493 w 16989946"/>
              <a:gd name="connsiteY474" fmla="*/ 243840 h 308021"/>
              <a:gd name="connsiteX475" fmla="*/ 15869144 w 16989946"/>
              <a:gd name="connsiteY475" fmla="*/ 248292 h 308021"/>
              <a:gd name="connsiteX476" fmla="*/ 15886406 w 16989946"/>
              <a:gd name="connsiteY476" fmla="*/ 260333 h 308021"/>
              <a:gd name="connsiteX477" fmla="*/ 15882702 w 16989946"/>
              <a:gd name="connsiteY477" fmla="*/ 219127 h 308021"/>
              <a:gd name="connsiteX478" fmla="*/ 15980210 w 16989946"/>
              <a:gd name="connsiteY478" fmla="*/ 0 h 308021"/>
              <a:gd name="connsiteX479" fmla="*/ 16077718 w 16989946"/>
              <a:gd name="connsiteY479" fmla="*/ 219127 h 308021"/>
              <a:gd name="connsiteX480" fmla="*/ 16073090 w 16989946"/>
              <a:gd name="connsiteY480" fmla="*/ 270645 h 308021"/>
              <a:gd name="connsiteX481" fmla="*/ 16079418 w 16989946"/>
              <a:gd name="connsiteY481" fmla="*/ 261060 h 308021"/>
              <a:gd name="connsiteX482" fmla="*/ 16117370 w 16989946"/>
              <a:gd name="connsiteY482" fmla="*/ 243840 h 308021"/>
              <a:gd name="connsiteX483" fmla="*/ 16137022 w 16989946"/>
              <a:gd name="connsiteY483" fmla="*/ 248292 h 308021"/>
              <a:gd name="connsiteX484" fmla="*/ 16154282 w 16989946"/>
              <a:gd name="connsiteY484" fmla="*/ 260333 h 308021"/>
              <a:gd name="connsiteX485" fmla="*/ 16150582 w 16989946"/>
              <a:gd name="connsiteY485" fmla="*/ 219127 h 308021"/>
              <a:gd name="connsiteX486" fmla="*/ 16248090 w 16989946"/>
              <a:gd name="connsiteY486" fmla="*/ 0 h 308021"/>
              <a:gd name="connsiteX487" fmla="*/ 16345598 w 16989946"/>
              <a:gd name="connsiteY487" fmla="*/ 219127 h 308021"/>
              <a:gd name="connsiteX488" fmla="*/ 16340970 w 16989946"/>
              <a:gd name="connsiteY488" fmla="*/ 270645 h 308021"/>
              <a:gd name="connsiteX489" fmla="*/ 16347294 w 16989946"/>
              <a:gd name="connsiteY489" fmla="*/ 261060 h 308021"/>
              <a:gd name="connsiteX490" fmla="*/ 16385250 w 16989946"/>
              <a:gd name="connsiteY490" fmla="*/ 243840 h 308021"/>
              <a:gd name="connsiteX491" fmla="*/ 16404900 w 16989946"/>
              <a:gd name="connsiteY491" fmla="*/ 248292 h 308021"/>
              <a:gd name="connsiteX492" fmla="*/ 16422162 w 16989946"/>
              <a:gd name="connsiteY492" fmla="*/ 260334 h 308021"/>
              <a:gd name="connsiteX493" fmla="*/ 16418460 w 16989946"/>
              <a:gd name="connsiteY493" fmla="*/ 219127 h 308021"/>
              <a:gd name="connsiteX494" fmla="*/ 16515968 w 16989946"/>
              <a:gd name="connsiteY494" fmla="*/ 0 h 308021"/>
              <a:gd name="connsiteX495" fmla="*/ 16613476 w 16989946"/>
              <a:gd name="connsiteY495" fmla="*/ 219127 h 308021"/>
              <a:gd name="connsiteX496" fmla="*/ 16608848 w 16989946"/>
              <a:gd name="connsiteY496" fmla="*/ 270645 h 308021"/>
              <a:gd name="connsiteX497" fmla="*/ 16615174 w 16989946"/>
              <a:gd name="connsiteY497" fmla="*/ 261060 h 308021"/>
              <a:gd name="connsiteX498" fmla="*/ 16653128 w 16989946"/>
              <a:gd name="connsiteY498" fmla="*/ 243840 h 308021"/>
              <a:gd name="connsiteX499" fmla="*/ 16672778 w 16989946"/>
              <a:gd name="connsiteY499" fmla="*/ 248292 h 308021"/>
              <a:gd name="connsiteX500" fmla="*/ 16690030 w 16989946"/>
              <a:gd name="connsiteY500" fmla="*/ 260327 h 308021"/>
              <a:gd name="connsiteX501" fmla="*/ 16686330 w 16989946"/>
              <a:gd name="connsiteY501" fmla="*/ 219127 h 308021"/>
              <a:gd name="connsiteX502" fmla="*/ 16783838 w 16989946"/>
              <a:gd name="connsiteY502" fmla="*/ 0 h 308021"/>
              <a:gd name="connsiteX503" fmla="*/ 16881346 w 16989946"/>
              <a:gd name="connsiteY503" fmla="*/ 219127 h 308021"/>
              <a:gd name="connsiteX504" fmla="*/ 16876718 w 16989946"/>
              <a:gd name="connsiteY504" fmla="*/ 270645 h 308021"/>
              <a:gd name="connsiteX505" fmla="*/ 16920998 w 16989946"/>
              <a:gd name="connsiteY505" fmla="*/ 243840 h 308021"/>
              <a:gd name="connsiteX506" fmla="*/ 16989946 w 16989946"/>
              <a:gd name="connsiteY506" fmla="*/ 308021 h 308021"/>
              <a:gd name="connsiteX0" fmla="*/ 0 w 16989946"/>
              <a:gd name="connsiteY0" fmla="*/ 270645 h 308021"/>
              <a:gd name="connsiteX1" fmla="*/ 6326 w 16989946"/>
              <a:gd name="connsiteY1" fmla="*/ 261060 h 308021"/>
              <a:gd name="connsiteX2" fmla="*/ 44280 w 16989946"/>
              <a:gd name="connsiteY2" fmla="*/ 243840 h 308021"/>
              <a:gd name="connsiteX3" fmla="*/ 63931 w 16989946"/>
              <a:gd name="connsiteY3" fmla="*/ 248292 h 308021"/>
              <a:gd name="connsiteX4" fmla="*/ 81192 w 16989946"/>
              <a:gd name="connsiteY4" fmla="*/ 260333 h 308021"/>
              <a:gd name="connsiteX5" fmla="*/ 77490 w 16989946"/>
              <a:gd name="connsiteY5" fmla="*/ 219127 h 308021"/>
              <a:gd name="connsiteX6" fmla="*/ 174998 w 16989946"/>
              <a:gd name="connsiteY6" fmla="*/ 0 h 308021"/>
              <a:gd name="connsiteX7" fmla="*/ 272506 w 16989946"/>
              <a:gd name="connsiteY7" fmla="*/ 219127 h 308021"/>
              <a:gd name="connsiteX8" fmla="*/ 267878 w 16989946"/>
              <a:gd name="connsiteY8" fmla="*/ 270645 h 308021"/>
              <a:gd name="connsiteX9" fmla="*/ 274204 w 16989946"/>
              <a:gd name="connsiteY9" fmla="*/ 261060 h 308021"/>
              <a:gd name="connsiteX10" fmla="*/ 312158 w 16989946"/>
              <a:gd name="connsiteY10" fmla="*/ 243840 h 308021"/>
              <a:gd name="connsiteX11" fmla="*/ 331809 w 16989946"/>
              <a:gd name="connsiteY11" fmla="*/ 248292 h 308021"/>
              <a:gd name="connsiteX12" fmla="*/ 349071 w 16989946"/>
              <a:gd name="connsiteY12" fmla="*/ 260334 h 308021"/>
              <a:gd name="connsiteX13" fmla="*/ 345369 w 16989946"/>
              <a:gd name="connsiteY13" fmla="*/ 219127 h 308021"/>
              <a:gd name="connsiteX14" fmla="*/ 442877 w 16989946"/>
              <a:gd name="connsiteY14" fmla="*/ 0 h 308021"/>
              <a:gd name="connsiteX15" fmla="*/ 540385 w 16989946"/>
              <a:gd name="connsiteY15" fmla="*/ 219127 h 308021"/>
              <a:gd name="connsiteX16" fmla="*/ 535757 w 16989946"/>
              <a:gd name="connsiteY16" fmla="*/ 270645 h 308021"/>
              <a:gd name="connsiteX17" fmla="*/ 542083 w 16989946"/>
              <a:gd name="connsiteY17" fmla="*/ 261060 h 308021"/>
              <a:gd name="connsiteX18" fmla="*/ 580037 w 16989946"/>
              <a:gd name="connsiteY18" fmla="*/ 243840 h 308021"/>
              <a:gd name="connsiteX19" fmla="*/ 599688 w 16989946"/>
              <a:gd name="connsiteY19" fmla="*/ 248292 h 308021"/>
              <a:gd name="connsiteX20" fmla="*/ 616949 w 16989946"/>
              <a:gd name="connsiteY20" fmla="*/ 260333 h 308021"/>
              <a:gd name="connsiteX21" fmla="*/ 613247 w 16989946"/>
              <a:gd name="connsiteY21" fmla="*/ 219127 h 308021"/>
              <a:gd name="connsiteX22" fmla="*/ 710755 w 16989946"/>
              <a:gd name="connsiteY22" fmla="*/ 0 h 308021"/>
              <a:gd name="connsiteX23" fmla="*/ 808263 w 16989946"/>
              <a:gd name="connsiteY23" fmla="*/ 219127 h 308021"/>
              <a:gd name="connsiteX24" fmla="*/ 803635 w 16989946"/>
              <a:gd name="connsiteY24" fmla="*/ 270645 h 308021"/>
              <a:gd name="connsiteX25" fmla="*/ 809961 w 16989946"/>
              <a:gd name="connsiteY25" fmla="*/ 261060 h 308021"/>
              <a:gd name="connsiteX26" fmla="*/ 847915 w 16989946"/>
              <a:gd name="connsiteY26" fmla="*/ 243840 h 308021"/>
              <a:gd name="connsiteX27" fmla="*/ 867566 w 16989946"/>
              <a:gd name="connsiteY27" fmla="*/ 248292 h 308021"/>
              <a:gd name="connsiteX28" fmla="*/ 884827 w 16989946"/>
              <a:gd name="connsiteY28" fmla="*/ 260333 h 308021"/>
              <a:gd name="connsiteX29" fmla="*/ 881125 w 16989946"/>
              <a:gd name="connsiteY29" fmla="*/ 219127 h 308021"/>
              <a:gd name="connsiteX30" fmla="*/ 978633 w 16989946"/>
              <a:gd name="connsiteY30" fmla="*/ 0 h 308021"/>
              <a:gd name="connsiteX31" fmla="*/ 1076141 w 16989946"/>
              <a:gd name="connsiteY31" fmla="*/ 219127 h 308021"/>
              <a:gd name="connsiteX32" fmla="*/ 1071513 w 16989946"/>
              <a:gd name="connsiteY32" fmla="*/ 270645 h 308021"/>
              <a:gd name="connsiteX33" fmla="*/ 1077839 w 16989946"/>
              <a:gd name="connsiteY33" fmla="*/ 261060 h 308021"/>
              <a:gd name="connsiteX34" fmla="*/ 1115793 w 16989946"/>
              <a:gd name="connsiteY34" fmla="*/ 243840 h 308021"/>
              <a:gd name="connsiteX35" fmla="*/ 1135444 w 16989946"/>
              <a:gd name="connsiteY35" fmla="*/ 248292 h 308021"/>
              <a:gd name="connsiteX36" fmla="*/ 1152706 w 16989946"/>
              <a:gd name="connsiteY36" fmla="*/ 260334 h 308021"/>
              <a:gd name="connsiteX37" fmla="*/ 1149004 w 16989946"/>
              <a:gd name="connsiteY37" fmla="*/ 219127 h 308021"/>
              <a:gd name="connsiteX38" fmla="*/ 1246512 w 16989946"/>
              <a:gd name="connsiteY38" fmla="*/ 0 h 308021"/>
              <a:gd name="connsiteX39" fmla="*/ 1344019 w 16989946"/>
              <a:gd name="connsiteY39" fmla="*/ 219127 h 308021"/>
              <a:gd name="connsiteX40" fmla="*/ 1339391 w 16989946"/>
              <a:gd name="connsiteY40" fmla="*/ 270645 h 308021"/>
              <a:gd name="connsiteX41" fmla="*/ 1345717 w 16989946"/>
              <a:gd name="connsiteY41" fmla="*/ 261060 h 308021"/>
              <a:gd name="connsiteX42" fmla="*/ 1383671 w 16989946"/>
              <a:gd name="connsiteY42" fmla="*/ 243840 h 308021"/>
              <a:gd name="connsiteX43" fmla="*/ 1403322 w 16989946"/>
              <a:gd name="connsiteY43" fmla="*/ 248292 h 308021"/>
              <a:gd name="connsiteX44" fmla="*/ 1420584 w 16989946"/>
              <a:gd name="connsiteY44" fmla="*/ 260333 h 308021"/>
              <a:gd name="connsiteX45" fmla="*/ 1416881 w 16989946"/>
              <a:gd name="connsiteY45" fmla="*/ 219127 h 308021"/>
              <a:gd name="connsiteX46" fmla="*/ 1514388 w 16989946"/>
              <a:gd name="connsiteY46" fmla="*/ 0 h 308021"/>
              <a:gd name="connsiteX47" fmla="*/ 1611897 w 16989946"/>
              <a:gd name="connsiteY47" fmla="*/ 219127 h 308021"/>
              <a:gd name="connsiteX48" fmla="*/ 1607270 w 16989946"/>
              <a:gd name="connsiteY48" fmla="*/ 270644 h 308021"/>
              <a:gd name="connsiteX49" fmla="*/ 1613594 w 16989946"/>
              <a:gd name="connsiteY49" fmla="*/ 261060 h 308021"/>
              <a:gd name="connsiteX50" fmla="*/ 1651548 w 16989946"/>
              <a:gd name="connsiteY50" fmla="*/ 243840 h 308021"/>
              <a:gd name="connsiteX51" fmla="*/ 1671200 w 16989946"/>
              <a:gd name="connsiteY51" fmla="*/ 248292 h 308021"/>
              <a:gd name="connsiteX52" fmla="*/ 1688461 w 16989946"/>
              <a:gd name="connsiteY52" fmla="*/ 260333 h 308021"/>
              <a:gd name="connsiteX53" fmla="*/ 1684760 w 16989946"/>
              <a:gd name="connsiteY53" fmla="*/ 219127 h 308021"/>
              <a:gd name="connsiteX54" fmla="*/ 1782268 w 16989946"/>
              <a:gd name="connsiteY54" fmla="*/ 0 h 308021"/>
              <a:gd name="connsiteX55" fmla="*/ 1879775 w 16989946"/>
              <a:gd name="connsiteY55" fmla="*/ 219127 h 308021"/>
              <a:gd name="connsiteX56" fmla="*/ 1875147 w 16989946"/>
              <a:gd name="connsiteY56" fmla="*/ 270645 h 308021"/>
              <a:gd name="connsiteX57" fmla="*/ 1881473 w 16989946"/>
              <a:gd name="connsiteY57" fmla="*/ 261060 h 308021"/>
              <a:gd name="connsiteX58" fmla="*/ 1919427 w 16989946"/>
              <a:gd name="connsiteY58" fmla="*/ 243840 h 308021"/>
              <a:gd name="connsiteX59" fmla="*/ 1939078 w 16989946"/>
              <a:gd name="connsiteY59" fmla="*/ 248292 h 308021"/>
              <a:gd name="connsiteX60" fmla="*/ 1956341 w 16989946"/>
              <a:gd name="connsiteY60" fmla="*/ 260334 h 308021"/>
              <a:gd name="connsiteX61" fmla="*/ 1952638 w 16989946"/>
              <a:gd name="connsiteY61" fmla="*/ 219127 h 308021"/>
              <a:gd name="connsiteX62" fmla="*/ 2050146 w 16989946"/>
              <a:gd name="connsiteY62" fmla="*/ 0 h 308021"/>
              <a:gd name="connsiteX63" fmla="*/ 2147653 w 16989946"/>
              <a:gd name="connsiteY63" fmla="*/ 219127 h 308021"/>
              <a:gd name="connsiteX64" fmla="*/ 2143026 w 16989946"/>
              <a:gd name="connsiteY64" fmla="*/ 270646 h 308021"/>
              <a:gd name="connsiteX65" fmla="*/ 2149353 w 16989946"/>
              <a:gd name="connsiteY65" fmla="*/ 261060 h 308021"/>
              <a:gd name="connsiteX66" fmla="*/ 2187306 w 16989946"/>
              <a:gd name="connsiteY66" fmla="*/ 243840 h 308021"/>
              <a:gd name="connsiteX67" fmla="*/ 2206958 w 16989946"/>
              <a:gd name="connsiteY67" fmla="*/ 248292 h 308021"/>
              <a:gd name="connsiteX68" fmla="*/ 2224218 w 16989946"/>
              <a:gd name="connsiteY68" fmla="*/ 260333 h 308021"/>
              <a:gd name="connsiteX69" fmla="*/ 2220517 w 16989946"/>
              <a:gd name="connsiteY69" fmla="*/ 219127 h 308021"/>
              <a:gd name="connsiteX70" fmla="*/ 2318025 w 16989946"/>
              <a:gd name="connsiteY70" fmla="*/ 0 h 308021"/>
              <a:gd name="connsiteX71" fmla="*/ 2415533 w 16989946"/>
              <a:gd name="connsiteY71" fmla="*/ 219127 h 308021"/>
              <a:gd name="connsiteX72" fmla="*/ 2410905 w 16989946"/>
              <a:gd name="connsiteY72" fmla="*/ 270643 h 308021"/>
              <a:gd name="connsiteX73" fmla="*/ 2417230 w 16989946"/>
              <a:gd name="connsiteY73" fmla="*/ 261060 h 308021"/>
              <a:gd name="connsiteX74" fmla="*/ 2455184 w 16989946"/>
              <a:gd name="connsiteY74" fmla="*/ 243840 h 308021"/>
              <a:gd name="connsiteX75" fmla="*/ 2474835 w 16989946"/>
              <a:gd name="connsiteY75" fmla="*/ 248292 h 308021"/>
              <a:gd name="connsiteX76" fmla="*/ 2492096 w 16989946"/>
              <a:gd name="connsiteY76" fmla="*/ 260333 h 308021"/>
              <a:gd name="connsiteX77" fmla="*/ 2488394 w 16989946"/>
              <a:gd name="connsiteY77" fmla="*/ 219127 h 308021"/>
              <a:gd name="connsiteX78" fmla="*/ 2585904 w 16989946"/>
              <a:gd name="connsiteY78" fmla="*/ 0 h 308021"/>
              <a:gd name="connsiteX79" fmla="*/ 2683410 w 16989946"/>
              <a:gd name="connsiteY79" fmla="*/ 219127 h 308021"/>
              <a:gd name="connsiteX80" fmla="*/ 2678783 w 16989946"/>
              <a:gd name="connsiteY80" fmla="*/ 270646 h 308021"/>
              <a:gd name="connsiteX81" fmla="*/ 2685108 w 16989946"/>
              <a:gd name="connsiteY81" fmla="*/ 261060 h 308021"/>
              <a:gd name="connsiteX82" fmla="*/ 2723063 w 16989946"/>
              <a:gd name="connsiteY82" fmla="*/ 243840 h 308021"/>
              <a:gd name="connsiteX83" fmla="*/ 2742715 w 16989946"/>
              <a:gd name="connsiteY83" fmla="*/ 248292 h 308021"/>
              <a:gd name="connsiteX84" fmla="*/ 2759975 w 16989946"/>
              <a:gd name="connsiteY84" fmla="*/ 260334 h 308021"/>
              <a:gd name="connsiteX85" fmla="*/ 2756274 w 16989946"/>
              <a:gd name="connsiteY85" fmla="*/ 219127 h 308021"/>
              <a:gd name="connsiteX86" fmla="*/ 2853781 w 16989946"/>
              <a:gd name="connsiteY86" fmla="*/ 0 h 308021"/>
              <a:gd name="connsiteX87" fmla="*/ 2951289 w 16989946"/>
              <a:gd name="connsiteY87" fmla="*/ 219127 h 308021"/>
              <a:gd name="connsiteX88" fmla="*/ 2946661 w 16989946"/>
              <a:gd name="connsiteY88" fmla="*/ 270645 h 308021"/>
              <a:gd name="connsiteX89" fmla="*/ 2952987 w 16989946"/>
              <a:gd name="connsiteY89" fmla="*/ 261060 h 308021"/>
              <a:gd name="connsiteX90" fmla="*/ 2990941 w 16989946"/>
              <a:gd name="connsiteY90" fmla="*/ 243840 h 308021"/>
              <a:gd name="connsiteX91" fmla="*/ 3010592 w 16989946"/>
              <a:gd name="connsiteY91" fmla="*/ 248292 h 308021"/>
              <a:gd name="connsiteX92" fmla="*/ 3027853 w 16989946"/>
              <a:gd name="connsiteY92" fmla="*/ 260333 h 308021"/>
              <a:gd name="connsiteX93" fmla="*/ 3024151 w 16989946"/>
              <a:gd name="connsiteY93" fmla="*/ 219127 h 308021"/>
              <a:gd name="connsiteX94" fmla="*/ 3121659 w 16989946"/>
              <a:gd name="connsiteY94" fmla="*/ 0 h 308021"/>
              <a:gd name="connsiteX95" fmla="*/ 3219167 w 16989946"/>
              <a:gd name="connsiteY95" fmla="*/ 219127 h 308021"/>
              <a:gd name="connsiteX96" fmla="*/ 3214540 w 16989946"/>
              <a:gd name="connsiteY96" fmla="*/ 270645 h 308021"/>
              <a:gd name="connsiteX97" fmla="*/ 3220865 w 16989946"/>
              <a:gd name="connsiteY97" fmla="*/ 261060 h 308021"/>
              <a:gd name="connsiteX98" fmla="*/ 3258819 w 16989946"/>
              <a:gd name="connsiteY98" fmla="*/ 243840 h 308021"/>
              <a:gd name="connsiteX99" fmla="*/ 3278470 w 16989946"/>
              <a:gd name="connsiteY99" fmla="*/ 248292 h 308021"/>
              <a:gd name="connsiteX100" fmla="*/ 3295730 w 16989946"/>
              <a:gd name="connsiteY100" fmla="*/ 260332 h 308021"/>
              <a:gd name="connsiteX101" fmla="*/ 3292030 w 16989946"/>
              <a:gd name="connsiteY101" fmla="*/ 219127 h 308021"/>
              <a:gd name="connsiteX102" fmla="*/ 3389538 w 16989946"/>
              <a:gd name="connsiteY102" fmla="*/ 0 h 308021"/>
              <a:gd name="connsiteX103" fmla="*/ 3487045 w 16989946"/>
              <a:gd name="connsiteY103" fmla="*/ 219127 h 308021"/>
              <a:gd name="connsiteX104" fmla="*/ 3482417 w 16989946"/>
              <a:gd name="connsiteY104" fmla="*/ 270645 h 308021"/>
              <a:gd name="connsiteX105" fmla="*/ 3488744 w 16989946"/>
              <a:gd name="connsiteY105" fmla="*/ 261060 h 308021"/>
              <a:gd name="connsiteX106" fmla="*/ 3526697 w 16989946"/>
              <a:gd name="connsiteY106" fmla="*/ 243840 h 308021"/>
              <a:gd name="connsiteX107" fmla="*/ 3546350 w 16989946"/>
              <a:gd name="connsiteY107" fmla="*/ 248292 h 308021"/>
              <a:gd name="connsiteX108" fmla="*/ 3563609 w 16989946"/>
              <a:gd name="connsiteY108" fmla="*/ 260333 h 308021"/>
              <a:gd name="connsiteX109" fmla="*/ 3559906 w 16989946"/>
              <a:gd name="connsiteY109" fmla="*/ 219127 h 308021"/>
              <a:gd name="connsiteX110" fmla="*/ 3657414 w 16989946"/>
              <a:gd name="connsiteY110" fmla="*/ 0 h 308021"/>
              <a:gd name="connsiteX111" fmla="*/ 3754923 w 16989946"/>
              <a:gd name="connsiteY111" fmla="*/ 219127 h 308021"/>
              <a:gd name="connsiteX112" fmla="*/ 3750296 w 16989946"/>
              <a:gd name="connsiteY112" fmla="*/ 270645 h 308021"/>
              <a:gd name="connsiteX113" fmla="*/ 3756620 w 16989946"/>
              <a:gd name="connsiteY113" fmla="*/ 261060 h 308021"/>
              <a:gd name="connsiteX114" fmla="*/ 3794575 w 16989946"/>
              <a:gd name="connsiteY114" fmla="*/ 243840 h 308021"/>
              <a:gd name="connsiteX115" fmla="*/ 3814226 w 16989946"/>
              <a:gd name="connsiteY115" fmla="*/ 248292 h 308021"/>
              <a:gd name="connsiteX116" fmla="*/ 3831487 w 16989946"/>
              <a:gd name="connsiteY116" fmla="*/ 260334 h 308021"/>
              <a:gd name="connsiteX117" fmla="*/ 3827787 w 16989946"/>
              <a:gd name="connsiteY117" fmla="*/ 219127 h 308021"/>
              <a:gd name="connsiteX118" fmla="*/ 3925295 w 16989946"/>
              <a:gd name="connsiteY118" fmla="*/ 0 h 308021"/>
              <a:gd name="connsiteX119" fmla="*/ 4022802 w 16989946"/>
              <a:gd name="connsiteY119" fmla="*/ 219127 h 308021"/>
              <a:gd name="connsiteX120" fmla="*/ 4018174 w 16989946"/>
              <a:gd name="connsiteY120" fmla="*/ 270645 h 308021"/>
              <a:gd name="connsiteX121" fmla="*/ 4024501 w 16989946"/>
              <a:gd name="connsiteY121" fmla="*/ 261060 h 308021"/>
              <a:gd name="connsiteX122" fmla="*/ 4062454 w 16989946"/>
              <a:gd name="connsiteY122" fmla="*/ 243840 h 308021"/>
              <a:gd name="connsiteX123" fmla="*/ 4082107 w 16989946"/>
              <a:gd name="connsiteY123" fmla="*/ 248292 h 308021"/>
              <a:gd name="connsiteX124" fmla="*/ 4099367 w 16989946"/>
              <a:gd name="connsiteY124" fmla="*/ 260333 h 308021"/>
              <a:gd name="connsiteX125" fmla="*/ 4095663 w 16989946"/>
              <a:gd name="connsiteY125" fmla="*/ 219127 h 308021"/>
              <a:gd name="connsiteX126" fmla="*/ 4193171 w 16989946"/>
              <a:gd name="connsiteY126" fmla="*/ 0 h 308021"/>
              <a:gd name="connsiteX127" fmla="*/ 4290680 w 16989946"/>
              <a:gd name="connsiteY127" fmla="*/ 219127 h 308021"/>
              <a:gd name="connsiteX128" fmla="*/ 4286053 w 16989946"/>
              <a:gd name="connsiteY128" fmla="*/ 270645 h 308021"/>
              <a:gd name="connsiteX129" fmla="*/ 4292377 w 16989946"/>
              <a:gd name="connsiteY129" fmla="*/ 261060 h 308021"/>
              <a:gd name="connsiteX130" fmla="*/ 4330332 w 16989946"/>
              <a:gd name="connsiteY130" fmla="*/ 243840 h 308021"/>
              <a:gd name="connsiteX131" fmla="*/ 4349982 w 16989946"/>
              <a:gd name="connsiteY131" fmla="*/ 248292 h 308021"/>
              <a:gd name="connsiteX132" fmla="*/ 4367244 w 16989946"/>
              <a:gd name="connsiteY132" fmla="*/ 260333 h 308021"/>
              <a:gd name="connsiteX133" fmla="*/ 4363543 w 16989946"/>
              <a:gd name="connsiteY133" fmla="*/ 219127 h 308021"/>
              <a:gd name="connsiteX134" fmla="*/ 4461050 w 16989946"/>
              <a:gd name="connsiteY134" fmla="*/ 0 h 308021"/>
              <a:gd name="connsiteX135" fmla="*/ 4558558 w 16989946"/>
              <a:gd name="connsiteY135" fmla="*/ 219127 h 308021"/>
              <a:gd name="connsiteX136" fmla="*/ 4553931 w 16989946"/>
              <a:gd name="connsiteY136" fmla="*/ 270645 h 308021"/>
              <a:gd name="connsiteX137" fmla="*/ 4560256 w 16989946"/>
              <a:gd name="connsiteY137" fmla="*/ 261060 h 308021"/>
              <a:gd name="connsiteX138" fmla="*/ 4598211 w 16989946"/>
              <a:gd name="connsiteY138" fmla="*/ 243840 h 308021"/>
              <a:gd name="connsiteX139" fmla="*/ 4617861 w 16989946"/>
              <a:gd name="connsiteY139" fmla="*/ 248292 h 308021"/>
              <a:gd name="connsiteX140" fmla="*/ 4635124 w 16989946"/>
              <a:gd name="connsiteY140" fmla="*/ 260334 h 308021"/>
              <a:gd name="connsiteX141" fmla="*/ 4631420 w 16989946"/>
              <a:gd name="connsiteY141" fmla="*/ 219127 h 308021"/>
              <a:gd name="connsiteX142" fmla="*/ 4728928 w 16989946"/>
              <a:gd name="connsiteY142" fmla="*/ 0 h 308021"/>
              <a:gd name="connsiteX143" fmla="*/ 4826437 w 16989946"/>
              <a:gd name="connsiteY143" fmla="*/ 219127 h 308021"/>
              <a:gd name="connsiteX144" fmla="*/ 4821810 w 16989946"/>
              <a:gd name="connsiteY144" fmla="*/ 270645 h 308021"/>
              <a:gd name="connsiteX145" fmla="*/ 4828134 w 16989946"/>
              <a:gd name="connsiteY145" fmla="*/ 261060 h 308021"/>
              <a:gd name="connsiteX146" fmla="*/ 4866089 w 16989946"/>
              <a:gd name="connsiteY146" fmla="*/ 243840 h 308021"/>
              <a:gd name="connsiteX147" fmla="*/ 4885739 w 16989946"/>
              <a:gd name="connsiteY147" fmla="*/ 248292 h 308021"/>
              <a:gd name="connsiteX148" fmla="*/ 4903000 w 16989946"/>
              <a:gd name="connsiteY148" fmla="*/ 260333 h 308021"/>
              <a:gd name="connsiteX149" fmla="*/ 4899300 w 16989946"/>
              <a:gd name="connsiteY149" fmla="*/ 219127 h 308021"/>
              <a:gd name="connsiteX150" fmla="*/ 4996807 w 16989946"/>
              <a:gd name="connsiteY150" fmla="*/ 0 h 308021"/>
              <a:gd name="connsiteX151" fmla="*/ 5094315 w 16989946"/>
              <a:gd name="connsiteY151" fmla="*/ 219127 h 308021"/>
              <a:gd name="connsiteX152" fmla="*/ 5089688 w 16989946"/>
              <a:gd name="connsiteY152" fmla="*/ 270645 h 308021"/>
              <a:gd name="connsiteX153" fmla="*/ 5096013 w 16989946"/>
              <a:gd name="connsiteY153" fmla="*/ 261060 h 308021"/>
              <a:gd name="connsiteX154" fmla="*/ 5133967 w 16989946"/>
              <a:gd name="connsiteY154" fmla="*/ 243840 h 308021"/>
              <a:gd name="connsiteX155" fmla="*/ 5153618 w 16989946"/>
              <a:gd name="connsiteY155" fmla="*/ 248292 h 308021"/>
              <a:gd name="connsiteX156" fmla="*/ 5170879 w 16989946"/>
              <a:gd name="connsiteY156" fmla="*/ 260333 h 308021"/>
              <a:gd name="connsiteX157" fmla="*/ 5167176 w 16989946"/>
              <a:gd name="connsiteY157" fmla="*/ 219127 h 308021"/>
              <a:gd name="connsiteX158" fmla="*/ 5264685 w 16989946"/>
              <a:gd name="connsiteY158" fmla="*/ 0 h 308021"/>
              <a:gd name="connsiteX159" fmla="*/ 5362194 w 16989946"/>
              <a:gd name="connsiteY159" fmla="*/ 219127 h 308021"/>
              <a:gd name="connsiteX160" fmla="*/ 5357564 w 16989946"/>
              <a:gd name="connsiteY160" fmla="*/ 270645 h 308021"/>
              <a:gd name="connsiteX161" fmla="*/ 5363891 w 16989946"/>
              <a:gd name="connsiteY161" fmla="*/ 261060 h 308021"/>
              <a:gd name="connsiteX162" fmla="*/ 5401845 w 16989946"/>
              <a:gd name="connsiteY162" fmla="*/ 243840 h 308021"/>
              <a:gd name="connsiteX163" fmla="*/ 5421496 w 16989946"/>
              <a:gd name="connsiteY163" fmla="*/ 248292 h 308021"/>
              <a:gd name="connsiteX164" fmla="*/ 5438757 w 16989946"/>
              <a:gd name="connsiteY164" fmla="*/ 260334 h 308021"/>
              <a:gd name="connsiteX165" fmla="*/ 5435057 w 16989946"/>
              <a:gd name="connsiteY165" fmla="*/ 219127 h 308021"/>
              <a:gd name="connsiteX166" fmla="*/ 5532564 w 16989946"/>
              <a:gd name="connsiteY166" fmla="*/ 0 h 308021"/>
              <a:gd name="connsiteX167" fmla="*/ 5630072 w 16989946"/>
              <a:gd name="connsiteY167" fmla="*/ 219127 h 308021"/>
              <a:gd name="connsiteX168" fmla="*/ 5625445 w 16989946"/>
              <a:gd name="connsiteY168" fmla="*/ 270645 h 308021"/>
              <a:gd name="connsiteX169" fmla="*/ 5631770 w 16989946"/>
              <a:gd name="connsiteY169" fmla="*/ 261060 h 308021"/>
              <a:gd name="connsiteX170" fmla="*/ 5669724 w 16989946"/>
              <a:gd name="connsiteY170" fmla="*/ 243840 h 308021"/>
              <a:gd name="connsiteX171" fmla="*/ 5689375 w 16989946"/>
              <a:gd name="connsiteY171" fmla="*/ 248292 h 308021"/>
              <a:gd name="connsiteX172" fmla="*/ 5706636 w 16989946"/>
              <a:gd name="connsiteY172" fmla="*/ 260333 h 308021"/>
              <a:gd name="connsiteX173" fmla="*/ 5702933 w 16989946"/>
              <a:gd name="connsiteY173" fmla="*/ 219127 h 308021"/>
              <a:gd name="connsiteX174" fmla="*/ 5800442 w 16989946"/>
              <a:gd name="connsiteY174" fmla="*/ 0 h 308021"/>
              <a:gd name="connsiteX175" fmla="*/ 5897951 w 16989946"/>
              <a:gd name="connsiteY175" fmla="*/ 219127 h 308021"/>
              <a:gd name="connsiteX176" fmla="*/ 5893321 w 16989946"/>
              <a:gd name="connsiteY176" fmla="*/ 270645 h 308021"/>
              <a:gd name="connsiteX177" fmla="*/ 5899648 w 16989946"/>
              <a:gd name="connsiteY177" fmla="*/ 261060 h 308021"/>
              <a:gd name="connsiteX178" fmla="*/ 5937602 w 16989946"/>
              <a:gd name="connsiteY178" fmla="*/ 243840 h 308021"/>
              <a:gd name="connsiteX179" fmla="*/ 5957253 w 16989946"/>
              <a:gd name="connsiteY179" fmla="*/ 248292 h 308021"/>
              <a:gd name="connsiteX180" fmla="*/ 5974514 w 16989946"/>
              <a:gd name="connsiteY180" fmla="*/ 260333 h 308021"/>
              <a:gd name="connsiteX181" fmla="*/ 5970812 w 16989946"/>
              <a:gd name="connsiteY181" fmla="*/ 219127 h 308021"/>
              <a:gd name="connsiteX182" fmla="*/ 6068320 w 16989946"/>
              <a:gd name="connsiteY182" fmla="*/ 0 h 308021"/>
              <a:gd name="connsiteX183" fmla="*/ 6165828 w 16989946"/>
              <a:gd name="connsiteY183" fmla="*/ 219127 h 308021"/>
              <a:gd name="connsiteX184" fmla="*/ 6161200 w 16989946"/>
              <a:gd name="connsiteY184" fmla="*/ 270645 h 308021"/>
              <a:gd name="connsiteX185" fmla="*/ 6167526 w 16989946"/>
              <a:gd name="connsiteY185" fmla="*/ 261060 h 308021"/>
              <a:gd name="connsiteX186" fmla="*/ 6205481 w 16989946"/>
              <a:gd name="connsiteY186" fmla="*/ 243840 h 308021"/>
              <a:gd name="connsiteX187" fmla="*/ 6225131 w 16989946"/>
              <a:gd name="connsiteY187" fmla="*/ 248292 h 308021"/>
              <a:gd name="connsiteX188" fmla="*/ 6242393 w 16989946"/>
              <a:gd name="connsiteY188" fmla="*/ 260334 h 308021"/>
              <a:gd name="connsiteX189" fmla="*/ 6238690 w 16989946"/>
              <a:gd name="connsiteY189" fmla="*/ 219127 h 308021"/>
              <a:gd name="connsiteX190" fmla="*/ 6336199 w 16989946"/>
              <a:gd name="connsiteY190" fmla="*/ 0 h 308021"/>
              <a:gd name="connsiteX191" fmla="*/ 6433708 w 16989946"/>
              <a:gd name="connsiteY191" fmla="*/ 219127 h 308021"/>
              <a:gd name="connsiteX192" fmla="*/ 6429078 w 16989946"/>
              <a:gd name="connsiteY192" fmla="*/ 270645 h 308021"/>
              <a:gd name="connsiteX193" fmla="*/ 6435405 w 16989946"/>
              <a:gd name="connsiteY193" fmla="*/ 261060 h 308021"/>
              <a:gd name="connsiteX194" fmla="*/ 6473359 w 16989946"/>
              <a:gd name="connsiteY194" fmla="*/ 243840 h 308021"/>
              <a:gd name="connsiteX195" fmla="*/ 6493010 w 16989946"/>
              <a:gd name="connsiteY195" fmla="*/ 248292 h 308021"/>
              <a:gd name="connsiteX196" fmla="*/ 6510271 w 16989946"/>
              <a:gd name="connsiteY196" fmla="*/ 260333 h 308021"/>
              <a:gd name="connsiteX197" fmla="*/ 6506569 w 16989946"/>
              <a:gd name="connsiteY197" fmla="*/ 219127 h 308021"/>
              <a:gd name="connsiteX198" fmla="*/ 6604077 w 16989946"/>
              <a:gd name="connsiteY198" fmla="*/ 0 h 308021"/>
              <a:gd name="connsiteX199" fmla="*/ 6701585 w 16989946"/>
              <a:gd name="connsiteY199" fmla="*/ 219127 h 308021"/>
              <a:gd name="connsiteX200" fmla="*/ 6696957 w 16989946"/>
              <a:gd name="connsiteY200" fmla="*/ 270645 h 308021"/>
              <a:gd name="connsiteX201" fmla="*/ 6703283 w 16989946"/>
              <a:gd name="connsiteY201" fmla="*/ 261060 h 308021"/>
              <a:gd name="connsiteX202" fmla="*/ 6741238 w 16989946"/>
              <a:gd name="connsiteY202" fmla="*/ 243840 h 308021"/>
              <a:gd name="connsiteX203" fmla="*/ 6760888 w 16989946"/>
              <a:gd name="connsiteY203" fmla="*/ 248292 h 308021"/>
              <a:gd name="connsiteX204" fmla="*/ 6778149 w 16989946"/>
              <a:gd name="connsiteY204" fmla="*/ 260333 h 308021"/>
              <a:gd name="connsiteX205" fmla="*/ 6774447 w 16989946"/>
              <a:gd name="connsiteY205" fmla="*/ 219127 h 308021"/>
              <a:gd name="connsiteX206" fmla="*/ 6871956 w 16989946"/>
              <a:gd name="connsiteY206" fmla="*/ 0 h 308021"/>
              <a:gd name="connsiteX207" fmla="*/ 6969464 w 16989946"/>
              <a:gd name="connsiteY207" fmla="*/ 219127 h 308021"/>
              <a:gd name="connsiteX208" fmla="*/ 6964835 w 16989946"/>
              <a:gd name="connsiteY208" fmla="*/ 270645 h 308021"/>
              <a:gd name="connsiteX209" fmla="*/ 6971162 w 16989946"/>
              <a:gd name="connsiteY209" fmla="*/ 261060 h 308021"/>
              <a:gd name="connsiteX210" fmla="*/ 7009114 w 16989946"/>
              <a:gd name="connsiteY210" fmla="*/ 243840 h 308021"/>
              <a:gd name="connsiteX211" fmla="*/ 7028767 w 16989946"/>
              <a:gd name="connsiteY211" fmla="*/ 248292 h 308021"/>
              <a:gd name="connsiteX212" fmla="*/ 7046028 w 16989946"/>
              <a:gd name="connsiteY212" fmla="*/ 260334 h 308021"/>
              <a:gd name="connsiteX213" fmla="*/ 7042326 w 16989946"/>
              <a:gd name="connsiteY213" fmla="*/ 219127 h 308021"/>
              <a:gd name="connsiteX214" fmla="*/ 7139834 w 16989946"/>
              <a:gd name="connsiteY214" fmla="*/ 0 h 308021"/>
              <a:gd name="connsiteX215" fmla="*/ 7237342 w 16989946"/>
              <a:gd name="connsiteY215" fmla="*/ 219127 h 308021"/>
              <a:gd name="connsiteX216" fmla="*/ 7232714 w 16989946"/>
              <a:gd name="connsiteY216" fmla="*/ 270645 h 308021"/>
              <a:gd name="connsiteX217" fmla="*/ 7239040 w 16989946"/>
              <a:gd name="connsiteY217" fmla="*/ 261060 h 308021"/>
              <a:gd name="connsiteX218" fmla="*/ 7276995 w 16989946"/>
              <a:gd name="connsiteY218" fmla="*/ 243840 h 308021"/>
              <a:gd name="connsiteX219" fmla="*/ 7296645 w 16989946"/>
              <a:gd name="connsiteY219" fmla="*/ 248292 h 308021"/>
              <a:gd name="connsiteX220" fmla="*/ 7313906 w 16989946"/>
              <a:gd name="connsiteY220" fmla="*/ 260333 h 308021"/>
              <a:gd name="connsiteX221" fmla="*/ 7310204 w 16989946"/>
              <a:gd name="connsiteY221" fmla="*/ 219127 h 308021"/>
              <a:gd name="connsiteX222" fmla="*/ 7407713 w 16989946"/>
              <a:gd name="connsiteY222" fmla="*/ 0 h 308021"/>
              <a:gd name="connsiteX223" fmla="*/ 7505219 w 16989946"/>
              <a:gd name="connsiteY223" fmla="*/ 219127 h 308021"/>
              <a:gd name="connsiteX224" fmla="*/ 7500591 w 16989946"/>
              <a:gd name="connsiteY224" fmla="*/ 270645 h 308021"/>
              <a:gd name="connsiteX225" fmla="*/ 7506917 w 16989946"/>
              <a:gd name="connsiteY225" fmla="*/ 261060 h 308021"/>
              <a:gd name="connsiteX226" fmla="*/ 7544871 w 16989946"/>
              <a:gd name="connsiteY226" fmla="*/ 243840 h 308021"/>
              <a:gd name="connsiteX227" fmla="*/ 7564522 w 16989946"/>
              <a:gd name="connsiteY227" fmla="*/ 248292 h 308021"/>
              <a:gd name="connsiteX228" fmla="*/ 7581783 w 16989946"/>
              <a:gd name="connsiteY228" fmla="*/ 260333 h 308021"/>
              <a:gd name="connsiteX229" fmla="*/ 7578081 w 16989946"/>
              <a:gd name="connsiteY229" fmla="*/ 219127 h 308021"/>
              <a:gd name="connsiteX230" fmla="*/ 7675589 w 16989946"/>
              <a:gd name="connsiteY230" fmla="*/ 0 h 308021"/>
              <a:gd name="connsiteX231" fmla="*/ 7773097 w 16989946"/>
              <a:gd name="connsiteY231" fmla="*/ 219127 h 308021"/>
              <a:gd name="connsiteX232" fmla="*/ 7768469 w 16989946"/>
              <a:gd name="connsiteY232" fmla="*/ 270645 h 308021"/>
              <a:gd name="connsiteX233" fmla="*/ 7774794 w 16989946"/>
              <a:gd name="connsiteY233" fmla="*/ 261060 h 308021"/>
              <a:gd name="connsiteX234" fmla="*/ 7812749 w 16989946"/>
              <a:gd name="connsiteY234" fmla="*/ 243840 h 308021"/>
              <a:gd name="connsiteX235" fmla="*/ 7832400 w 16989946"/>
              <a:gd name="connsiteY235" fmla="*/ 248292 h 308021"/>
              <a:gd name="connsiteX236" fmla="*/ 7849662 w 16989946"/>
              <a:gd name="connsiteY236" fmla="*/ 260334 h 308021"/>
              <a:gd name="connsiteX237" fmla="*/ 7845960 w 16989946"/>
              <a:gd name="connsiteY237" fmla="*/ 219127 h 308021"/>
              <a:gd name="connsiteX238" fmla="*/ 7943468 w 16989946"/>
              <a:gd name="connsiteY238" fmla="*/ 0 h 308021"/>
              <a:gd name="connsiteX239" fmla="*/ 8040976 w 16989946"/>
              <a:gd name="connsiteY239" fmla="*/ 219127 h 308021"/>
              <a:gd name="connsiteX240" fmla="*/ 8036348 w 16989946"/>
              <a:gd name="connsiteY240" fmla="*/ 270645 h 308021"/>
              <a:gd name="connsiteX241" fmla="*/ 8042674 w 16989946"/>
              <a:gd name="connsiteY241" fmla="*/ 261060 h 308021"/>
              <a:gd name="connsiteX242" fmla="*/ 8080628 w 16989946"/>
              <a:gd name="connsiteY242" fmla="*/ 243840 h 308021"/>
              <a:gd name="connsiteX243" fmla="*/ 8100279 w 16989946"/>
              <a:gd name="connsiteY243" fmla="*/ 248292 h 308021"/>
              <a:gd name="connsiteX244" fmla="*/ 8117531 w 16989946"/>
              <a:gd name="connsiteY244" fmla="*/ 260327 h 308021"/>
              <a:gd name="connsiteX245" fmla="*/ 8113830 w 16989946"/>
              <a:gd name="connsiteY245" fmla="*/ 219127 h 308021"/>
              <a:gd name="connsiteX246" fmla="*/ 8211338 w 16989946"/>
              <a:gd name="connsiteY246" fmla="*/ 0 h 308021"/>
              <a:gd name="connsiteX247" fmla="*/ 8308846 w 16989946"/>
              <a:gd name="connsiteY247" fmla="*/ 219127 h 308021"/>
              <a:gd name="connsiteX248" fmla="*/ 8304218 w 16989946"/>
              <a:gd name="connsiteY248" fmla="*/ 270645 h 308021"/>
              <a:gd name="connsiteX249" fmla="*/ 8310543 w 16989946"/>
              <a:gd name="connsiteY249" fmla="*/ 261060 h 308021"/>
              <a:gd name="connsiteX250" fmla="*/ 8348498 w 16989946"/>
              <a:gd name="connsiteY250" fmla="*/ 243840 h 308021"/>
              <a:gd name="connsiteX251" fmla="*/ 8368150 w 16989946"/>
              <a:gd name="connsiteY251" fmla="*/ 248292 h 308021"/>
              <a:gd name="connsiteX252" fmla="*/ 8385841 w 16989946"/>
              <a:gd name="connsiteY252" fmla="*/ 260634 h 308021"/>
              <a:gd name="connsiteX253" fmla="*/ 8382112 w 16989946"/>
              <a:gd name="connsiteY253" fmla="*/ 219127 h 308021"/>
              <a:gd name="connsiteX254" fmla="*/ 8479620 w 16989946"/>
              <a:gd name="connsiteY254" fmla="*/ 0 h 308021"/>
              <a:gd name="connsiteX255" fmla="*/ 8577128 w 16989946"/>
              <a:gd name="connsiteY255" fmla="*/ 219127 h 308021"/>
              <a:gd name="connsiteX256" fmla="*/ 8572500 w 16989946"/>
              <a:gd name="connsiteY256" fmla="*/ 270645 h 308021"/>
              <a:gd name="connsiteX257" fmla="*/ 8578826 w 16989946"/>
              <a:gd name="connsiteY257" fmla="*/ 261060 h 308021"/>
              <a:gd name="connsiteX258" fmla="*/ 8616780 w 16989946"/>
              <a:gd name="connsiteY258" fmla="*/ 243840 h 308021"/>
              <a:gd name="connsiteX259" fmla="*/ 8636431 w 16989946"/>
              <a:gd name="connsiteY259" fmla="*/ 248292 h 308021"/>
              <a:gd name="connsiteX260" fmla="*/ 8653692 w 16989946"/>
              <a:gd name="connsiteY260" fmla="*/ 260333 h 308021"/>
              <a:gd name="connsiteX261" fmla="*/ 8649990 w 16989946"/>
              <a:gd name="connsiteY261" fmla="*/ 219127 h 308021"/>
              <a:gd name="connsiteX262" fmla="*/ 8747498 w 16989946"/>
              <a:gd name="connsiteY262" fmla="*/ 0 h 308021"/>
              <a:gd name="connsiteX263" fmla="*/ 8845006 w 16989946"/>
              <a:gd name="connsiteY263" fmla="*/ 219127 h 308021"/>
              <a:gd name="connsiteX264" fmla="*/ 8840378 w 16989946"/>
              <a:gd name="connsiteY264" fmla="*/ 270645 h 308021"/>
              <a:gd name="connsiteX265" fmla="*/ 8846704 w 16989946"/>
              <a:gd name="connsiteY265" fmla="*/ 261060 h 308021"/>
              <a:gd name="connsiteX266" fmla="*/ 8884658 w 16989946"/>
              <a:gd name="connsiteY266" fmla="*/ 243840 h 308021"/>
              <a:gd name="connsiteX267" fmla="*/ 8904309 w 16989946"/>
              <a:gd name="connsiteY267" fmla="*/ 248292 h 308021"/>
              <a:gd name="connsiteX268" fmla="*/ 8921571 w 16989946"/>
              <a:gd name="connsiteY268" fmla="*/ 260334 h 308021"/>
              <a:gd name="connsiteX269" fmla="*/ 8917869 w 16989946"/>
              <a:gd name="connsiteY269" fmla="*/ 219127 h 308021"/>
              <a:gd name="connsiteX270" fmla="*/ 9015377 w 16989946"/>
              <a:gd name="connsiteY270" fmla="*/ 0 h 308021"/>
              <a:gd name="connsiteX271" fmla="*/ 9112885 w 16989946"/>
              <a:gd name="connsiteY271" fmla="*/ 219127 h 308021"/>
              <a:gd name="connsiteX272" fmla="*/ 9108257 w 16989946"/>
              <a:gd name="connsiteY272" fmla="*/ 270645 h 308021"/>
              <a:gd name="connsiteX273" fmla="*/ 9114583 w 16989946"/>
              <a:gd name="connsiteY273" fmla="*/ 261060 h 308021"/>
              <a:gd name="connsiteX274" fmla="*/ 9152537 w 16989946"/>
              <a:gd name="connsiteY274" fmla="*/ 243840 h 308021"/>
              <a:gd name="connsiteX275" fmla="*/ 9172188 w 16989946"/>
              <a:gd name="connsiteY275" fmla="*/ 248292 h 308021"/>
              <a:gd name="connsiteX276" fmla="*/ 9189449 w 16989946"/>
              <a:gd name="connsiteY276" fmla="*/ 260333 h 308021"/>
              <a:gd name="connsiteX277" fmla="*/ 9185747 w 16989946"/>
              <a:gd name="connsiteY277" fmla="*/ 219127 h 308021"/>
              <a:gd name="connsiteX278" fmla="*/ 9283255 w 16989946"/>
              <a:gd name="connsiteY278" fmla="*/ 0 h 308021"/>
              <a:gd name="connsiteX279" fmla="*/ 9380763 w 16989946"/>
              <a:gd name="connsiteY279" fmla="*/ 219127 h 308021"/>
              <a:gd name="connsiteX280" fmla="*/ 9376135 w 16989946"/>
              <a:gd name="connsiteY280" fmla="*/ 270645 h 308021"/>
              <a:gd name="connsiteX281" fmla="*/ 9382461 w 16989946"/>
              <a:gd name="connsiteY281" fmla="*/ 261060 h 308021"/>
              <a:gd name="connsiteX282" fmla="*/ 9420415 w 16989946"/>
              <a:gd name="connsiteY282" fmla="*/ 243840 h 308021"/>
              <a:gd name="connsiteX283" fmla="*/ 9440066 w 16989946"/>
              <a:gd name="connsiteY283" fmla="*/ 248292 h 308021"/>
              <a:gd name="connsiteX284" fmla="*/ 9457327 w 16989946"/>
              <a:gd name="connsiteY284" fmla="*/ 260333 h 308021"/>
              <a:gd name="connsiteX285" fmla="*/ 9453625 w 16989946"/>
              <a:gd name="connsiteY285" fmla="*/ 219127 h 308021"/>
              <a:gd name="connsiteX286" fmla="*/ 9551133 w 16989946"/>
              <a:gd name="connsiteY286" fmla="*/ 0 h 308021"/>
              <a:gd name="connsiteX287" fmla="*/ 9648641 w 16989946"/>
              <a:gd name="connsiteY287" fmla="*/ 219127 h 308021"/>
              <a:gd name="connsiteX288" fmla="*/ 9644013 w 16989946"/>
              <a:gd name="connsiteY288" fmla="*/ 270645 h 308021"/>
              <a:gd name="connsiteX289" fmla="*/ 9650339 w 16989946"/>
              <a:gd name="connsiteY289" fmla="*/ 261060 h 308021"/>
              <a:gd name="connsiteX290" fmla="*/ 9688293 w 16989946"/>
              <a:gd name="connsiteY290" fmla="*/ 243840 h 308021"/>
              <a:gd name="connsiteX291" fmla="*/ 9707944 w 16989946"/>
              <a:gd name="connsiteY291" fmla="*/ 248292 h 308021"/>
              <a:gd name="connsiteX292" fmla="*/ 9725206 w 16989946"/>
              <a:gd name="connsiteY292" fmla="*/ 260334 h 308021"/>
              <a:gd name="connsiteX293" fmla="*/ 9721504 w 16989946"/>
              <a:gd name="connsiteY293" fmla="*/ 219127 h 308021"/>
              <a:gd name="connsiteX294" fmla="*/ 9819011 w 16989946"/>
              <a:gd name="connsiteY294" fmla="*/ 0 h 308021"/>
              <a:gd name="connsiteX295" fmla="*/ 9916519 w 16989946"/>
              <a:gd name="connsiteY295" fmla="*/ 219127 h 308021"/>
              <a:gd name="connsiteX296" fmla="*/ 9911891 w 16989946"/>
              <a:gd name="connsiteY296" fmla="*/ 270645 h 308021"/>
              <a:gd name="connsiteX297" fmla="*/ 9918217 w 16989946"/>
              <a:gd name="connsiteY297" fmla="*/ 261060 h 308021"/>
              <a:gd name="connsiteX298" fmla="*/ 9956171 w 16989946"/>
              <a:gd name="connsiteY298" fmla="*/ 243840 h 308021"/>
              <a:gd name="connsiteX299" fmla="*/ 9975822 w 16989946"/>
              <a:gd name="connsiteY299" fmla="*/ 248292 h 308021"/>
              <a:gd name="connsiteX300" fmla="*/ 9993083 w 16989946"/>
              <a:gd name="connsiteY300" fmla="*/ 260333 h 308021"/>
              <a:gd name="connsiteX301" fmla="*/ 9989381 w 16989946"/>
              <a:gd name="connsiteY301" fmla="*/ 219127 h 308021"/>
              <a:gd name="connsiteX302" fmla="*/ 10086888 w 16989946"/>
              <a:gd name="connsiteY302" fmla="*/ 0 h 308021"/>
              <a:gd name="connsiteX303" fmla="*/ 10184397 w 16989946"/>
              <a:gd name="connsiteY303" fmla="*/ 219127 h 308021"/>
              <a:gd name="connsiteX304" fmla="*/ 10179769 w 16989946"/>
              <a:gd name="connsiteY304" fmla="*/ 270644 h 308021"/>
              <a:gd name="connsiteX305" fmla="*/ 10186094 w 16989946"/>
              <a:gd name="connsiteY305" fmla="*/ 261060 h 308021"/>
              <a:gd name="connsiteX306" fmla="*/ 10224048 w 16989946"/>
              <a:gd name="connsiteY306" fmla="*/ 243840 h 308021"/>
              <a:gd name="connsiteX307" fmla="*/ 10243700 w 16989946"/>
              <a:gd name="connsiteY307" fmla="*/ 248292 h 308021"/>
              <a:gd name="connsiteX308" fmla="*/ 10260961 w 16989946"/>
              <a:gd name="connsiteY308" fmla="*/ 260333 h 308021"/>
              <a:gd name="connsiteX309" fmla="*/ 10257259 w 16989946"/>
              <a:gd name="connsiteY309" fmla="*/ 219127 h 308021"/>
              <a:gd name="connsiteX310" fmla="*/ 10354767 w 16989946"/>
              <a:gd name="connsiteY310" fmla="*/ 0 h 308021"/>
              <a:gd name="connsiteX311" fmla="*/ 10452275 w 16989946"/>
              <a:gd name="connsiteY311" fmla="*/ 219127 h 308021"/>
              <a:gd name="connsiteX312" fmla="*/ 10447647 w 16989946"/>
              <a:gd name="connsiteY312" fmla="*/ 270645 h 308021"/>
              <a:gd name="connsiteX313" fmla="*/ 10453973 w 16989946"/>
              <a:gd name="connsiteY313" fmla="*/ 261060 h 308021"/>
              <a:gd name="connsiteX314" fmla="*/ 10491927 w 16989946"/>
              <a:gd name="connsiteY314" fmla="*/ 243840 h 308021"/>
              <a:gd name="connsiteX315" fmla="*/ 10511578 w 16989946"/>
              <a:gd name="connsiteY315" fmla="*/ 248292 h 308021"/>
              <a:gd name="connsiteX316" fmla="*/ 10528840 w 16989946"/>
              <a:gd name="connsiteY316" fmla="*/ 260334 h 308021"/>
              <a:gd name="connsiteX317" fmla="*/ 10525138 w 16989946"/>
              <a:gd name="connsiteY317" fmla="*/ 219127 h 308021"/>
              <a:gd name="connsiteX318" fmla="*/ 10622646 w 16989946"/>
              <a:gd name="connsiteY318" fmla="*/ 0 h 308021"/>
              <a:gd name="connsiteX319" fmla="*/ 10720153 w 16989946"/>
              <a:gd name="connsiteY319" fmla="*/ 219127 h 308021"/>
              <a:gd name="connsiteX320" fmla="*/ 10715525 w 16989946"/>
              <a:gd name="connsiteY320" fmla="*/ 270646 h 308021"/>
              <a:gd name="connsiteX321" fmla="*/ 10721852 w 16989946"/>
              <a:gd name="connsiteY321" fmla="*/ 261060 h 308021"/>
              <a:gd name="connsiteX322" fmla="*/ 10759806 w 16989946"/>
              <a:gd name="connsiteY322" fmla="*/ 243840 h 308021"/>
              <a:gd name="connsiteX323" fmla="*/ 10779457 w 16989946"/>
              <a:gd name="connsiteY323" fmla="*/ 248292 h 308021"/>
              <a:gd name="connsiteX324" fmla="*/ 10796718 w 16989946"/>
              <a:gd name="connsiteY324" fmla="*/ 260333 h 308021"/>
              <a:gd name="connsiteX325" fmla="*/ 10793016 w 16989946"/>
              <a:gd name="connsiteY325" fmla="*/ 219127 h 308021"/>
              <a:gd name="connsiteX326" fmla="*/ 10890524 w 16989946"/>
              <a:gd name="connsiteY326" fmla="*/ 0 h 308021"/>
              <a:gd name="connsiteX327" fmla="*/ 10988033 w 16989946"/>
              <a:gd name="connsiteY327" fmla="*/ 219127 h 308021"/>
              <a:gd name="connsiteX328" fmla="*/ 10983405 w 16989946"/>
              <a:gd name="connsiteY328" fmla="*/ 270643 h 308021"/>
              <a:gd name="connsiteX329" fmla="*/ 10989730 w 16989946"/>
              <a:gd name="connsiteY329" fmla="*/ 261060 h 308021"/>
              <a:gd name="connsiteX330" fmla="*/ 11027684 w 16989946"/>
              <a:gd name="connsiteY330" fmla="*/ 243840 h 308021"/>
              <a:gd name="connsiteX331" fmla="*/ 11047335 w 16989946"/>
              <a:gd name="connsiteY331" fmla="*/ 248292 h 308021"/>
              <a:gd name="connsiteX332" fmla="*/ 11064596 w 16989946"/>
              <a:gd name="connsiteY332" fmla="*/ 260333 h 308021"/>
              <a:gd name="connsiteX333" fmla="*/ 11060894 w 16989946"/>
              <a:gd name="connsiteY333" fmla="*/ 219127 h 308021"/>
              <a:gd name="connsiteX334" fmla="*/ 11158403 w 16989946"/>
              <a:gd name="connsiteY334" fmla="*/ 0 h 308021"/>
              <a:gd name="connsiteX335" fmla="*/ 11255910 w 16989946"/>
              <a:gd name="connsiteY335" fmla="*/ 219127 h 308021"/>
              <a:gd name="connsiteX336" fmla="*/ 11251282 w 16989946"/>
              <a:gd name="connsiteY336" fmla="*/ 270646 h 308021"/>
              <a:gd name="connsiteX337" fmla="*/ 11257608 w 16989946"/>
              <a:gd name="connsiteY337" fmla="*/ 261060 h 308021"/>
              <a:gd name="connsiteX338" fmla="*/ 11295563 w 16989946"/>
              <a:gd name="connsiteY338" fmla="*/ 243840 h 308021"/>
              <a:gd name="connsiteX339" fmla="*/ 11315214 w 16989946"/>
              <a:gd name="connsiteY339" fmla="*/ 248292 h 308021"/>
              <a:gd name="connsiteX340" fmla="*/ 11332475 w 16989946"/>
              <a:gd name="connsiteY340" fmla="*/ 260334 h 308021"/>
              <a:gd name="connsiteX341" fmla="*/ 11328773 w 16989946"/>
              <a:gd name="connsiteY341" fmla="*/ 219127 h 308021"/>
              <a:gd name="connsiteX342" fmla="*/ 11426281 w 16989946"/>
              <a:gd name="connsiteY342" fmla="*/ 0 h 308021"/>
              <a:gd name="connsiteX343" fmla="*/ 11523789 w 16989946"/>
              <a:gd name="connsiteY343" fmla="*/ 219127 h 308021"/>
              <a:gd name="connsiteX344" fmla="*/ 11519161 w 16989946"/>
              <a:gd name="connsiteY344" fmla="*/ 270645 h 308021"/>
              <a:gd name="connsiteX345" fmla="*/ 11525487 w 16989946"/>
              <a:gd name="connsiteY345" fmla="*/ 261060 h 308021"/>
              <a:gd name="connsiteX346" fmla="*/ 11563441 w 16989946"/>
              <a:gd name="connsiteY346" fmla="*/ 243840 h 308021"/>
              <a:gd name="connsiteX347" fmla="*/ 11583092 w 16989946"/>
              <a:gd name="connsiteY347" fmla="*/ 248292 h 308021"/>
              <a:gd name="connsiteX348" fmla="*/ 11600353 w 16989946"/>
              <a:gd name="connsiteY348" fmla="*/ 260333 h 308021"/>
              <a:gd name="connsiteX349" fmla="*/ 11596651 w 16989946"/>
              <a:gd name="connsiteY349" fmla="*/ 219127 h 308021"/>
              <a:gd name="connsiteX350" fmla="*/ 11694159 w 16989946"/>
              <a:gd name="connsiteY350" fmla="*/ 0 h 308021"/>
              <a:gd name="connsiteX351" fmla="*/ 11791667 w 16989946"/>
              <a:gd name="connsiteY351" fmla="*/ 219127 h 308021"/>
              <a:gd name="connsiteX352" fmla="*/ 11787039 w 16989946"/>
              <a:gd name="connsiteY352" fmla="*/ 270645 h 308021"/>
              <a:gd name="connsiteX353" fmla="*/ 11793365 w 16989946"/>
              <a:gd name="connsiteY353" fmla="*/ 261060 h 308021"/>
              <a:gd name="connsiteX354" fmla="*/ 11831319 w 16989946"/>
              <a:gd name="connsiteY354" fmla="*/ 243840 h 308021"/>
              <a:gd name="connsiteX355" fmla="*/ 11850970 w 16989946"/>
              <a:gd name="connsiteY355" fmla="*/ 248292 h 308021"/>
              <a:gd name="connsiteX356" fmla="*/ 11868230 w 16989946"/>
              <a:gd name="connsiteY356" fmla="*/ 260332 h 308021"/>
              <a:gd name="connsiteX357" fmla="*/ 11864528 w 16989946"/>
              <a:gd name="connsiteY357" fmla="*/ 219127 h 308021"/>
              <a:gd name="connsiteX358" fmla="*/ 11962036 w 16989946"/>
              <a:gd name="connsiteY358" fmla="*/ 0 h 308021"/>
              <a:gd name="connsiteX359" fmla="*/ 12059544 w 16989946"/>
              <a:gd name="connsiteY359" fmla="*/ 219127 h 308021"/>
              <a:gd name="connsiteX360" fmla="*/ 12054916 w 16989946"/>
              <a:gd name="connsiteY360" fmla="*/ 270645 h 308021"/>
              <a:gd name="connsiteX361" fmla="*/ 12061242 w 16989946"/>
              <a:gd name="connsiteY361" fmla="*/ 261060 h 308021"/>
              <a:gd name="connsiteX362" fmla="*/ 12099196 w 16989946"/>
              <a:gd name="connsiteY362" fmla="*/ 243840 h 308021"/>
              <a:gd name="connsiteX363" fmla="*/ 12118848 w 16989946"/>
              <a:gd name="connsiteY363" fmla="*/ 248292 h 308021"/>
              <a:gd name="connsiteX364" fmla="*/ 12136108 w 16989946"/>
              <a:gd name="connsiteY364" fmla="*/ 260333 h 308021"/>
              <a:gd name="connsiteX365" fmla="*/ 12132406 w 16989946"/>
              <a:gd name="connsiteY365" fmla="*/ 219127 h 308021"/>
              <a:gd name="connsiteX366" fmla="*/ 12229914 w 16989946"/>
              <a:gd name="connsiteY366" fmla="*/ 0 h 308021"/>
              <a:gd name="connsiteX367" fmla="*/ 12327422 w 16989946"/>
              <a:gd name="connsiteY367" fmla="*/ 219127 h 308021"/>
              <a:gd name="connsiteX368" fmla="*/ 12322794 w 16989946"/>
              <a:gd name="connsiteY368" fmla="*/ 270645 h 308021"/>
              <a:gd name="connsiteX369" fmla="*/ 12329120 w 16989946"/>
              <a:gd name="connsiteY369" fmla="*/ 261060 h 308021"/>
              <a:gd name="connsiteX370" fmla="*/ 12367074 w 16989946"/>
              <a:gd name="connsiteY370" fmla="*/ 243840 h 308021"/>
              <a:gd name="connsiteX371" fmla="*/ 12386726 w 16989946"/>
              <a:gd name="connsiteY371" fmla="*/ 248292 h 308021"/>
              <a:gd name="connsiteX372" fmla="*/ 12403987 w 16989946"/>
              <a:gd name="connsiteY372" fmla="*/ 260334 h 308021"/>
              <a:gd name="connsiteX373" fmla="*/ 12400285 w 16989946"/>
              <a:gd name="connsiteY373" fmla="*/ 219127 h 308021"/>
              <a:gd name="connsiteX374" fmla="*/ 12497793 w 16989946"/>
              <a:gd name="connsiteY374" fmla="*/ 0 h 308021"/>
              <a:gd name="connsiteX375" fmla="*/ 12595301 w 16989946"/>
              <a:gd name="connsiteY375" fmla="*/ 219127 h 308021"/>
              <a:gd name="connsiteX376" fmla="*/ 12590673 w 16989946"/>
              <a:gd name="connsiteY376" fmla="*/ 270645 h 308021"/>
              <a:gd name="connsiteX377" fmla="*/ 12596999 w 16989946"/>
              <a:gd name="connsiteY377" fmla="*/ 261060 h 308021"/>
              <a:gd name="connsiteX378" fmla="*/ 12634953 w 16989946"/>
              <a:gd name="connsiteY378" fmla="*/ 243840 h 308021"/>
              <a:gd name="connsiteX379" fmla="*/ 12654605 w 16989946"/>
              <a:gd name="connsiteY379" fmla="*/ 248292 h 308021"/>
              <a:gd name="connsiteX380" fmla="*/ 12671865 w 16989946"/>
              <a:gd name="connsiteY380" fmla="*/ 260333 h 308021"/>
              <a:gd name="connsiteX381" fmla="*/ 12668163 w 16989946"/>
              <a:gd name="connsiteY381" fmla="*/ 219127 h 308021"/>
              <a:gd name="connsiteX382" fmla="*/ 12765671 w 16989946"/>
              <a:gd name="connsiteY382" fmla="*/ 0 h 308021"/>
              <a:gd name="connsiteX383" fmla="*/ 12863179 w 16989946"/>
              <a:gd name="connsiteY383" fmla="*/ 219127 h 308021"/>
              <a:gd name="connsiteX384" fmla="*/ 12858551 w 16989946"/>
              <a:gd name="connsiteY384" fmla="*/ 270645 h 308021"/>
              <a:gd name="connsiteX385" fmla="*/ 12864877 w 16989946"/>
              <a:gd name="connsiteY385" fmla="*/ 261060 h 308021"/>
              <a:gd name="connsiteX386" fmla="*/ 12902831 w 16989946"/>
              <a:gd name="connsiteY386" fmla="*/ 243840 h 308021"/>
              <a:gd name="connsiteX387" fmla="*/ 12922482 w 16989946"/>
              <a:gd name="connsiteY387" fmla="*/ 248292 h 308021"/>
              <a:gd name="connsiteX388" fmla="*/ 12939743 w 16989946"/>
              <a:gd name="connsiteY388" fmla="*/ 260333 h 308021"/>
              <a:gd name="connsiteX389" fmla="*/ 12936041 w 16989946"/>
              <a:gd name="connsiteY389" fmla="*/ 219127 h 308021"/>
              <a:gd name="connsiteX390" fmla="*/ 13033549 w 16989946"/>
              <a:gd name="connsiteY390" fmla="*/ 0 h 308021"/>
              <a:gd name="connsiteX391" fmla="*/ 13131057 w 16989946"/>
              <a:gd name="connsiteY391" fmla="*/ 219127 h 308021"/>
              <a:gd name="connsiteX392" fmla="*/ 13126429 w 16989946"/>
              <a:gd name="connsiteY392" fmla="*/ 270645 h 308021"/>
              <a:gd name="connsiteX393" fmla="*/ 13132755 w 16989946"/>
              <a:gd name="connsiteY393" fmla="*/ 261060 h 308021"/>
              <a:gd name="connsiteX394" fmla="*/ 13170709 w 16989946"/>
              <a:gd name="connsiteY394" fmla="*/ 243840 h 308021"/>
              <a:gd name="connsiteX395" fmla="*/ 13190360 w 16989946"/>
              <a:gd name="connsiteY395" fmla="*/ 248292 h 308021"/>
              <a:gd name="connsiteX396" fmla="*/ 13207622 w 16989946"/>
              <a:gd name="connsiteY396" fmla="*/ 260334 h 308021"/>
              <a:gd name="connsiteX397" fmla="*/ 13203920 w 16989946"/>
              <a:gd name="connsiteY397" fmla="*/ 219127 h 308021"/>
              <a:gd name="connsiteX398" fmla="*/ 13301428 w 16989946"/>
              <a:gd name="connsiteY398" fmla="*/ 0 h 308021"/>
              <a:gd name="connsiteX399" fmla="*/ 13398936 w 16989946"/>
              <a:gd name="connsiteY399" fmla="*/ 219127 h 308021"/>
              <a:gd name="connsiteX400" fmla="*/ 13394308 w 16989946"/>
              <a:gd name="connsiteY400" fmla="*/ 270645 h 308021"/>
              <a:gd name="connsiteX401" fmla="*/ 13400634 w 16989946"/>
              <a:gd name="connsiteY401" fmla="*/ 261060 h 308021"/>
              <a:gd name="connsiteX402" fmla="*/ 13438588 w 16989946"/>
              <a:gd name="connsiteY402" fmla="*/ 243840 h 308021"/>
              <a:gd name="connsiteX403" fmla="*/ 13458239 w 16989946"/>
              <a:gd name="connsiteY403" fmla="*/ 248292 h 308021"/>
              <a:gd name="connsiteX404" fmla="*/ 13475500 w 16989946"/>
              <a:gd name="connsiteY404" fmla="*/ 260333 h 308021"/>
              <a:gd name="connsiteX405" fmla="*/ 13471798 w 16989946"/>
              <a:gd name="connsiteY405" fmla="*/ 219127 h 308021"/>
              <a:gd name="connsiteX406" fmla="*/ 13569306 w 16989946"/>
              <a:gd name="connsiteY406" fmla="*/ 0 h 308021"/>
              <a:gd name="connsiteX407" fmla="*/ 13666814 w 16989946"/>
              <a:gd name="connsiteY407" fmla="*/ 219127 h 308021"/>
              <a:gd name="connsiteX408" fmla="*/ 13662186 w 16989946"/>
              <a:gd name="connsiteY408" fmla="*/ 270645 h 308021"/>
              <a:gd name="connsiteX409" fmla="*/ 13668512 w 16989946"/>
              <a:gd name="connsiteY409" fmla="*/ 261060 h 308021"/>
              <a:gd name="connsiteX410" fmla="*/ 13706466 w 16989946"/>
              <a:gd name="connsiteY410" fmla="*/ 243840 h 308021"/>
              <a:gd name="connsiteX411" fmla="*/ 13726117 w 16989946"/>
              <a:gd name="connsiteY411" fmla="*/ 248292 h 308021"/>
              <a:gd name="connsiteX412" fmla="*/ 13743378 w 16989946"/>
              <a:gd name="connsiteY412" fmla="*/ 260333 h 308021"/>
              <a:gd name="connsiteX413" fmla="*/ 13739676 w 16989946"/>
              <a:gd name="connsiteY413" fmla="*/ 219127 h 308021"/>
              <a:gd name="connsiteX414" fmla="*/ 13837184 w 16989946"/>
              <a:gd name="connsiteY414" fmla="*/ 0 h 308021"/>
              <a:gd name="connsiteX415" fmla="*/ 13934692 w 16989946"/>
              <a:gd name="connsiteY415" fmla="*/ 219127 h 308021"/>
              <a:gd name="connsiteX416" fmla="*/ 13930064 w 16989946"/>
              <a:gd name="connsiteY416" fmla="*/ 270645 h 308021"/>
              <a:gd name="connsiteX417" fmla="*/ 13936390 w 16989946"/>
              <a:gd name="connsiteY417" fmla="*/ 261060 h 308021"/>
              <a:gd name="connsiteX418" fmla="*/ 13974344 w 16989946"/>
              <a:gd name="connsiteY418" fmla="*/ 243840 h 308021"/>
              <a:gd name="connsiteX419" fmla="*/ 13993995 w 16989946"/>
              <a:gd name="connsiteY419" fmla="*/ 248292 h 308021"/>
              <a:gd name="connsiteX420" fmla="*/ 14011257 w 16989946"/>
              <a:gd name="connsiteY420" fmla="*/ 260334 h 308021"/>
              <a:gd name="connsiteX421" fmla="*/ 14007555 w 16989946"/>
              <a:gd name="connsiteY421" fmla="*/ 219127 h 308021"/>
              <a:gd name="connsiteX422" fmla="*/ 14105063 w 16989946"/>
              <a:gd name="connsiteY422" fmla="*/ 0 h 308021"/>
              <a:gd name="connsiteX423" fmla="*/ 14202571 w 16989946"/>
              <a:gd name="connsiteY423" fmla="*/ 219127 h 308021"/>
              <a:gd name="connsiteX424" fmla="*/ 14197943 w 16989946"/>
              <a:gd name="connsiteY424" fmla="*/ 270645 h 308021"/>
              <a:gd name="connsiteX425" fmla="*/ 14204269 w 16989946"/>
              <a:gd name="connsiteY425" fmla="*/ 261060 h 308021"/>
              <a:gd name="connsiteX426" fmla="*/ 14242223 w 16989946"/>
              <a:gd name="connsiteY426" fmla="*/ 243840 h 308021"/>
              <a:gd name="connsiteX427" fmla="*/ 14261874 w 16989946"/>
              <a:gd name="connsiteY427" fmla="*/ 248292 h 308021"/>
              <a:gd name="connsiteX428" fmla="*/ 14279135 w 16989946"/>
              <a:gd name="connsiteY428" fmla="*/ 260333 h 308021"/>
              <a:gd name="connsiteX429" fmla="*/ 14275433 w 16989946"/>
              <a:gd name="connsiteY429" fmla="*/ 219127 h 308021"/>
              <a:gd name="connsiteX430" fmla="*/ 14372941 w 16989946"/>
              <a:gd name="connsiteY430" fmla="*/ 0 h 308021"/>
              <a:gd name="connsiteX431" fmla="*/ 14470449 w 16989946"/>
              <a:gd name="connsiteY431" fmla="*/ 219127 h 308021"/>
              <a:gd name="connsiteX432" fmla="*/ 14465821 w 16989946"/>
              <a:gd name="connsiteY432" fmla="*/ 270645 h 308021"/>
              <a:gd name="connsiteX433" fmla="*/ 14472147 w 16989946"/>
              <a:gd name="connsiteY433" fmla="*/ 261060 h 308021"/>
              <a:gd name="connsiteX434" fmla="*/ 14510101 w 16989946"/>
              <a:gd name="connsiteY434" fmla="*/ 243840 h 308021"/>
              <a:gd name="connsiteX435" fmla="*/ 14529752 w 16989946"/>
              <a:gd name="connsiteY435" fmla="*/ 248292 h 308021"/>
              <a:gd name="connsiteX436" fmla="*/ 14547013 w 16989946"/>
              <a:gd name="connsiteY436" fmla="*/ 260333 h 308021"/>
              <a:gd name="connsiteX437" fmla="*/ 14543311 w 16989946"/>
              <a:gd name="connsiteY437" fmla="*/ 219127 h 308021"/>
              <a:gd name="connsiteX438" fmla="*/ 14640819 w 16989946"/>
              <a:gd name="connsiteY438" fmla="*/ 0 h 308021"/>
              <a:gd name="connsiteX439" fmla="*/ 14738327 w 16989946"/>
              <a:gd name="connsiteY439" fmla="*/ 219127 h 308021"/>
              <a:gd name="connsiteX440" fmla="*/ 14733699 w 16989946"/>
              <a:gd name="connsiteY440" fmla="*/ 270645 h 308021"/>
              <a:gd name="connsiteX441" fmla="*/ 14740025 w 16989946"/>
              <a:gd name="connsiteY441" fmla="*/ 261060 h 308021"/>
              <a:gd name="connsiteX442" fmla="*/ 14777979 w 16989946"/>
              <a:gd name="connsiteY442" fmla="*/ 243840 h 308021"/>
              <a:gd name="connsiteX443" fmla="*/ 14797630 w 16989946"/>
              <a:gd name="connsiteY443" fmla="*/ 248292 h 308021"/>
              <a:gd name="connsiteX444" fmla="*/ 14814892 w 16989946"/>
              <a:gd name="connsiteY444" fmla="*/ 260334 h 308021"/>
              <a:gd name="connsiteX445" fmla="*/ 14811190 w 16989946"/>
              <a:gd name="connsiteY445" fmla="*/ 219127 h 308021"/>
              <a:gd name="connsiteX446" fmla="*/ 14908698 w 16989946"/>
              <a:gd name="connsiteY446" fmla="*/ 0 h 308021"/>
              <a:gd name="connsiteX447" fmla="*/ 15006206 w 16989946"/>
              <a:gd name="connsiteY447" fmla="*/ 219127 h 308021"/>
              <a:gd name="connsiteX448" fmla="*/ 15001578 w 16989946"/>
              <a:gd name="connsiteY448" fmla="*/ 270645 h 308021"/>
              <a:gd name="connsiteX449" fmla="*/ 15007904 w 16989946"/>
              <a:gd name="connsiteY449" fmla="*/ 261060 h 308021"/>
              <a:gd name="connsiteX450" fmla="*/ 15045858 w 16989946"/>
              <a:gd name="connsiteY450" fmla="*/ 243840 h 308021"/>
              <a:gd name="connsiteX451" fmla="*/ 15065509 w 16989946"/>
              <a:gd name="connsiteY451" fmla="*/ 248292 h 308021"/>
              <a:gd name="connsiteX452" fmla="*/ 15082770 w 16989946"/>
              <a:gd name="connsiteY452" fmla="*/ 260333 h 308021"/>
              <a:gd name="connsiteX453" fmla="*/ 15079068 w 16989946"/>
              <a:gd name="connsiteY453" fmla="*/ 219127 h 308021"/>
              <a:gd name="connsiteX454" fmla="*/ 15176576 w 16989946"/>
              <a:gd name="connsiteY454" fmla="*/ 0 h 308021"/>
              <a:gd name="connsiteX455" fmla="*/ 15274084 w 16989946"/>
              <a:gd name="connsiteY455" fmla="*/ 219127 h 308021"/>
              <a:gd name="connsiteX456" fmla="*/ 15269456 w 16989946"/>
              <a:gd name="connsiteY456" fmla="*/ 270645 h 308021"/>
              <a:gd name="connsiteX457" fmla="*/ 15275782 w 16989946"/>
              <a:gd name="connsiteY457" fmla="*/ 261060 h 308021"/>
              <a:gd name="connsiteX458" fmla="*/ 15313736 w 16989946"/>
              <a:gd name="connsiteY458" fmla="*/ 243840 h 308021"/>
              <a:gd name="connsiteX459" fmla="*/ 15333387 w 16989946"/>
              <a:gd name="connsiteY459" fmla="*/ 248292 h 308021"/>
              <a:gd name="connsiteX460" fmla="*/ 15350648 w 16989946"/>
              <a:gd name="connsiteY460" fmla="*/ 260333 h 308021"/>
              <a:gd name="connsiteX461" fmla="*/ 15346946 w 16989946"/>
              <a:gd name="connsiteY461" fmla="*/ 219127 h 308021"/>
              <a:gd name="connsiteX462" fmla="*/ 15444454 w 16989946"/>
              <a:gd name="connsiteY462" fmla="*/ 0 h 308021"/>
              <a:gd name="connsiteX463" fmla="*/ 15541962 w 16989946"/>
              <a:gd name="connsiteY463" fmla="*/ 219127 h 308021"/>
              <a:gd name="connsiteX464" fmla="*/ 15537334 w 16989946"/>
              <a:gd name="connsiteY464" fmla="*/ 270645 h 308021"/>
              <a:gd name="connsiteX465" fmla="*/ 15543660 w 16989946"/>
              <a:gd name="connsiteY465" fmla="*/ 261060 h 308021"/>
              <a:gd name="connsiteX466" fmla="*/ 15581614 w 16989946"/>
              <a:gd name="connsiteY466" fmla="*/ 243840 h 308021"/>
              <a:gd name="connsiteX467" fmla="*/ 15601265 w 16989946"/>
              <a:gd name="connsiteY467" fmla="*/ 248292 h 308021"/>
              <a:gd name="connsiteX468" fmla="*/ 15618527 w 16989946"/>
              <a:gd name="connsiteY468" fmla="*/ 260334 h 308021"/>
              <a:gd name="connsiteX469" fmla="*/ 15614825 w 16989946"/>
              <a:gd name="connsiteY469" fmla="*/ 219127 h 308021"/>
              <a:gd name="connsiteX470" fmla="*/ 15712333 w 16989946"/>
              <a:gd name="connsiteY470" fmla="*/ 0 h 308021"/>
              <a:gd name="connsiteX471" fmla="*/ 15809841 w 16989946"/>
              <a:gd name="connsiteY471" fmla="*/ 219127 h 308021"/>
              <a:gd name="connsiteX472" fmla="*/ 15805213 w 16989946"/>
              <a:gd name="connsiteY472" fmla="*/ 270645 h 308021"/>
              <a:gd name="connsiteX473" fmla="*/ 15811539 w 16989946"/>
              <a:gd name="connsiteY473" fmla="*/ 261060 h 308021"/>
              <a:gd name="connsiteX474" fmla="*/ 15849493 w 16989946"/>
              <a:gd name="connsiteY474" fmla="*/ 243840 h 308021"/>
              <a:gd name="connsiteX475" fmla="*/ 15869144 w 16989946"/>
              <a:gd name="connsiteY475" fmla="*/ 248292 h 308021"/>
              <a:gd name="connsiteX476" fmla="*/ 15886406 w 16989946"/>
              <a:gd name="connsiteY476" fmla="*/ 260333 h 308021"/>
              <a:gd name="connsiteX477" fmla="*/ 15882702 w 16989946"/>
              <a:gd name="connsiteY477" fmla="*/ 219127 h 308021"/>
              <a:gd name="connsiteX478" fmla="*/ 15980210 w 16989946"/>
              <a:gd name="connsiteY478" fmla="*/ 0 h 308021"/>
              <a:gd name="connsiteX479" fmla="*/ 16077718 w 16989946"/>
              <a:gd name="connsiteY479" fmla="*/ 219127 h 308021"/>
              <a:gd name="connsiteX480" fmla="*/ 16073090 w 16989946"/>
              <a:gd name="connsiteY480" fmla="*/ 270645 h 308021"/>
              <a:gd name="connsiteX481" fmla="*/ 16079418 w 16989946"/>
              <a:gd name="connsiteY481" fmla="*/ 261060 h 308021"/>
              <a:gd name="connsiteX482" fmla="*/ 16117370 w 16989946"/>
              <a:gd name="connsiteY482" fmla="*/ 243840 h 308021"/>
              <a:gd name="connsiteX483" fmla="*/ 16137022 w 16989946"/>
              <a:gd name="connsiteY483" fmla="*/ 248292 h 308021"/>
              <a:gd name="connsiteX484" fmla="*/ 16154282 w 16989946"/>
              <a:gd name="connsiteY484" fmla="*/ 260333 h 308021"/>
              <a:gd name="connsiteX485" fmla="*/ 16150582 w 16989946"/>
              <a:gd name="connsiteY485" fmla="*/ 219127 h 308021"/>
              <a:gd name="connsiteX486" fmla="*/ 16248090 w 16989946"/>
              <a:gd name="connsiteY486" fmla="*/ 0 h 308021"/>
              <a:gd name="connsiteX487" fmla="*/ 16345598 w 16989946"/>
              <a:gd name="connsiteY487" fmla="*/ 219127 h 308021"/>
              <a:gd name="connsiteX488" fmla="*/ 16340970 w 16989946"/>
              <a:gd name="connsiteY488" fmla="*/ 270645 h 308021"/>
              <a:gd name="connsiteX489" fmla="*/ 16347294 w 16989946"/>
              <a:gd name="connsiteY489" fmla="*/ 261060 h 308021"/>
              <a:gd name="connsiteX490" fmla="*/ 16385250 w 16989946"/>
              <a:gd name="connsiteY490" fmla="*/ 243840 h 308021"/>
              <a:gd name="connsiteX491" fmla="*/ 16404900 w 16989946"/>
              <a:gd name="connsiteY491" fmla="*/ 248292 h 308021"/>
              <a:gd name="connsiteX492" fmla="*/ 16422162 w 16989946"/>
              <a:gd name="connsiteY492" fmla="*/ 260334 h 308021"/>
              <a:gd name="connsiteX493" fmla="*/ 16418460 w 16989946"/>
              <a:gd name="connsiteY493" fmla="*/ 219127 h 308021"/>
              <a:gd name="connsiteX494" fmla="*/ 16515968 w 16989946"/>
              <a:gd name="connsiteY494" fmla="*/ 0 h 308021"/>
              <a:gd name="connsiteX495" fmla="*/ 16613476 w 16989946"/>
              <a:gd name="connsiteY495" fmla="*/ 219127 h 308021"/>
              <a:gd name="connsiteX496" fmla="*/ 16608848 w 16989946"/>
              <a:gd name="connsiteY496" fmla="*/ 270645 h 308021"/>
              <a:gd name="connsiteX497" fmla="*/ 16615174 w 16989946"/>
              <a:gd name="connsiteY497" fmla="*/ 261060 h 308021"/>
              <a:gd name="connsiteX498" fmla="*/ 16653128 w 16989946"/>
              <a:gd name="connsiteY498" fmla="*/ 243840 h 308021"/>
              <a:gd name="connsiteX499" fmla="*/ 16672778 w 16989946"/>
              <a:gd name="connsiteY499" fmla="*/ 248292 h 308021"/>
              <a:gd name="connsiteX500" fmla="*/ 16690030 w 16989946"/>
              <a:gd name="connsiteY500" fmla="*/ 260327 h 308021"/>
              <a:gd name="connsiteX501" fmla="*/ 16686330 w 16989946"/>
              <a:gd name="connsiteY501" fmla="*/ 219127 h 308021"/>
              <a:gd name="connsiteX502" fmla="*/ 16783838 w 16989946"/>
              <a:gd name="connsiteY502" fmla="*/ 0 h 308021"/>
              <a:gd name="connsiteX503" fmla="*/ 16881346 w 16989946"/>
              <a:gd name="connsiteY503" fmla="*/ 219127 h 308021"/>
              <a:gd name="connsiteX504" fmla="*/ 16876718 w 16989946"/>
              <a:gd name="connsiteY504" fmla="*/ 270645 h 308021"/>
              <a:gd name="connsiteX505" fmla="*/ 16989946 w 16989946"/>
              <a:gd name="connsiteY505" fmla="*/ 308021 h 308021"/>
              <a:gd name="connsiteX0" fmla="*/ 0 w 16881346"/>
              <a:gd name="connsiteY0" fmla="*/ 270645 h 270646"/>
              <a:gd name="connsiteX1" fmla="*/ 6326 w 16881346"/>
              <a:gd name="connsiteY1" fmla="*/ 261060 h 270646"/>
              <a:gd name="connsiteX2" fmla="*/ 44280 w 16881346"/>
              <a:gd name="connsiteY2" fmla="*/ 243840 h 270646"/>
              <a:gd name="connsiteX3" fmla="*/ 63931 w 16881346"/>
              <a:gd name="connsiteY3" fmla="*/ 248292 h 270646"/>
              <a:gd name="connsiteX4" fmla="*/ 81192 w 16881346"/>
              <a:gd name="connsiteY4" fmla="*/ 260333 h 270646"/>
              <a:gd name="connsiteX5" fmla="*/ 77490 w 16881346"/>
              <a:gd name="connsiteY5" fmla="*/ 219127 h 270646"/>
              <a:gd name="connsiteX6" fmla="*/ 174998 w 16881346"/>
              <a:gd name="connsiteY6" fmla="*/ 0 h 270646"/>
              <a:gd name="connsiteX7" fmla="*/ 272506 w 16881346"/>
              <a:gd name="connsiteY7" fmla="*/ 219127 h 270646"/>
              <a:gd name="connsiteX8" fmla="*/ 267878 w 16881346"/>
              <a:gd name="connsiteY8" fmla="*/ 270645 h 270646"/>
              <a:gd name="connsiteX9" fmla="*/ 274204 w 16881346"/>
              <a:gd name="connsiteY9" fmla="*/ 261060 h 270646"/>
              <a:gd name="connsiteX10" fmla="*/ 312158 w 16881346"/>
              <a:gd name="connsiteY10" fmla="*/ 243840 h 270646"/>
              <a:gd name="connsiteX11" fmla="*/ 331809 w 16881346"/>
              <a:gd name="connsiteY11" fmla="*/ 248292 h 270646"/>
              <a:gd name="connsiteX12" fmla="*/ 349071 w 16881346"/>
              <a:gd name="connsiteY12" fmla="*/ 260334 h 270646"/>
              <a:gd name="connsiteX13" fmla="*/ 345369 w 16881346"/>
              <a:gd name="connsiteY13" fmla="*/ 219127 h 270646"/>
              <a:gd name="connsiteX14" fmla="*/ 442877 w 16881346"/>
              <a:gd name="connsiteY14" fmla="*/ 0 h 270646"/>
              <a:gd name="connsiteX15" fmla="*/ 540385 w 16881346"/>
              <a:gd name="connsiteY15" fmla="*/ 219127 h 270646"/>
              <a:gd name="connsiteX16" fmla="*/ 535757 w 16881346"/>
              <a:gd name="connsiteY16" fmla="*/ 270645 h 270646"/>
              <a:gd name="connsiteX17" fmla="*/ 542083 w 16881346"/>
              <a:gd name="connsiteY17" fmla="*/ 261060 h 270646"/>
              <a:gd name="connsiteX18" fmla="*/ 580037 w 16881346"/>
              <a:gd name="connsiteY18" fmla="*/ 243840 h 270646"/>
              <a:gd name="connsiteX19" fmla="*/ 599688 w 16881346"/>
              <a:gd name="connsiteY19" fmla="*/ 248292 h 270646"/>
              <a:gd name="connsiteX20" fmla="*/ 616949 w 16881346"/>
              <a:gd name="connsiteY20" fmla="*/ 260333 h 270646"/>
              <a:gd name="connsiteX21" fmla="*/ 613247 w 16881346"/>
              <a:gd name="connsiteY21" fmla="*/ 219127 h 270646"/>
              <a:gd name="connsiteX22" fmla="*/ 710755 w 16881346"/>
              <a:gd name="connsiteY22" fmla="*/ 0 h 270646"/>
              <a:gd name="connsiteX23" fmla="*/ 808263 w 16881346"/>
              <a:gd name="connsiteY23" fmla="*/ 219127 h 270646"/>
              <a:gd name="connsiteX24" fmla="*/ 803635 w 16881346"/>
              <a:gd name="connsiteY24" fmla="*/ 270645 h 270646"/>
              <a:gd name="connsiteX25" fmla="*/ 809961 w 16881346"/>
              <a:gd name="connsiteY25" fmla="*/ 261060 h 270646"/>
              <a:gd name="connsiteX26" fmla="*/ 847915 w 16881346"/>
              <a:gd name="connsiteY26" fmla="*/ 243840 h 270646"/>
              <a:gd name="connsiteX27" fmla="*/ 867566 w 16881346"/>
              <a:gd name="connsiteY27" fmla="*/ 248292 h 270646"/>
              <a:gd name="connsiteX28" fmla="*/ 884827 w 16881346"/>
              <a:gd name="connsiteY28" fmla="*/ 260333 h 270646"/>
              <a:gd name="connsiteX29" fmla="*/ 881125 w 16881346"/>
              <a:gd name="connsiteY29" fmla="*/ 219127 h 270646"/>
              <a:gd name="connsiteX30" fmla="*/ 978633 w 16881346"/>
              <a:gd name="connsiteY30" fmla="*/ 0 h 270646"/>
              <a:gd name="connsiteX31" fmla="*/ 1076141 w 16881346"/>
              <a:gd name="connsiteY31" fmla="*/ 219127 h 270646"/>
              <a:gd name="connsiteX32" fmla="*/ 1071513 w 16881346"/>
              <a:gd name="connsiteY32" fmla="*/ 270645 h 270646"/>
              <a:gd name="connsiteX33" fmla="*/ 1077839 w 16881346"/>
              <a:gd name="connsiteY33" fmla="*/ 261060 h 270646"/>
              <a:gd name="connsiteX34" fmla="*/ 1115793 w 16881346"/>
              <a:gd name="connsiteY34" fmla="*/ 243840 h 270646"/>
              <a:gd name="connsiteX35" fmla="*/ 1135444 w 16881346"/>
              <a:gd name="connsiteY35" fmla="*/ 248292 h 270646"/>
              <a:gd name="connsiteX36" fmla="*/ 1152706 w 16881346"/>
              <a:gd name="connsiteY36" fmla="*/ 260334 h 270646"/>
              <a:gd name="connsiteX37" fmla="*/ 1149004 w 16881346"/>
              <a:gd name="connsiteY37" fmla="*/ 219127 h 270646"/>
              <a:gd name="connsiteX38" fmla="*/ 1246512 w 16881346"/>
              <a:gd name="connsiteY38" fmla="*/ 0 h 270646"/>
              <a:gd name="connsiteX39" fmla="*/ 1344019 w 16881346"/>
              <a:gd name="connsiteY39" fmla="*/ 219127 h 270646"/>
              <a:gd name="connsiteX40" fmla="*/ 1339391 w 16881346"/>
              <a:gd name="connsiteY40" fmla="*/ 270645 h 270646"/>
              <a:gd name="connsiteX41" fmla="*/ 1345717 w 16881346"/>
              <a:gd name="connsiteY41" fmla="*/ 261060 h 270646"/>
              <a:gd name="connsiteX42" fmla="*/ 1383671 w 16881346"/>
              <a:gd name="connsiteY42" fmla="*/ 243840 h 270646"/>
              <a:gd name="connsiteX43" fmla="*/ 1403322 w 16881346"/>
              <a:gd name="connsiteY43" fmla="*/ 248292 h 270646"/>
              <a:gd name="connsiteX44" fmla="*/ 1420584 w 16881346"/>
              <a:gd name="connsiteY44" fmla="*/ 260333 h 270646"/>
              <a:gd name="connsiteX45" fmla="*/ 1416881 w 16881346"/>
              <a:gd name="connsiteY45" fmla="*/ 219127 h 270646"/>
              <a:gd name="connsiteX46" fmla="*/ 1514388 w 16881346"/>
              <a:gd name="connsiteY46" fmla="*/ 0 h 270646"/>
              <a:gd name="connsiteX47" fmla="*/ 1611897 w 16881346"/>
              <a:gd name="connsiteY47" fmla="*/ 219127 h 270646"/>
              <a:gd name="connsiteX48" fmla="*/ 1607270 w 16881346"/>
              <a:gd name="connsiteY48" fmla="*/ 270644 h 270646"/>
              <a:gd name="connsiteX49" fmla="*/ 1613594 w 16881346"/>
              <a:gd name="connsiteY49" fmla="*/ 261060 h 270646"/>
              <a:gd name="connsiteX50" fmla="*/ 1651548 w 16881346"/>
              <a:gd name="connsiteY50" fmla="*/ 243840 h 270646"/>
              <a:gd name="connsiteX51" fmla="*/ 1671200 w 16881346"/>
              <a:gd name="connsiteY51" fmla="*/ 248292 h 270646"/>
              <a:gd name="connsiteX52" fmla="*/ 1688461 w 16881346"/>
              <a:gd name="connsiteY52" fmla="*/ 260333 h 270646"/>
              <a:gd name="connsiteX53" fmla="*/ 1684760 w 16881346"/>
              <a:gd name="connsiteY53" fmla="*/ 219127 h 270646"/>
              <a:gd name="connsiteX54" fmla="*/ 1782268 w 16881346"/>
              <a:gd name="connsiteY54" fmla="*/ 0 h 270646"/>
              <a:gd name="connsiteX55" fmla="*/ 1879775 w 16881346"/>
              <a:gd name="connsiteY55" fmla="*/ 219127 h 270646"/>
              <a:gd name="connsiteX56" fmla="*/ 1875147 w 16881346"/>
              <a:gd name="connsiteY56" fmla="*/ 270645 h 270646"/>
              <a:gd name="connsiteX57" fmla="*/ 1881473 w 16881346"/>
              <a:gd name="connsiteY57" fmla="*/ 261060 h 270646"/>
              <a:gd name="connsiteX58" fmla="*/ 1919427 w 16881346"/>
              <a:gd name="connsiteY58" fmla="*/ 243840 h 270646"/>
              <a:gd name="connsiteX59" fmla="*/ 1939078 w 16881346"/>
              <a:gd name="connsiteY59" fmla="*/ 248292 h 270646"/>
              <a:gd name="connsiteX60" fmla="*/ 1956341 w 16881346"/>
              <a:gd name="connsiteY60" fmla="*/ 260334 h 270646"/>
              <a:gd name="connsiteX61" fmla="*/ 1952638 w 16881346"/>
              <a:gd name="connsiteY61" fmla="*/ 219127 h 270646"/>
              <a:gd name="connsiteX62" fmla="*/ 2050146 w 16881346"/>
              <a:gd name="connsiteY62" fmla="*/ 0 h 270646"/>
              <a:gd name="connsiteX63" fmla="*/ 2147653 w 16881346"/>
              <a:gd name="connsiteY63" fmla="*/ 219127 h 270646"/>
              <a:gd name="connsiteX64" fmla="*/ 2143026 w 16881346"/>
              <a:gd name="connsiteY64" fmla="*/ 270646 h 270646"/>
              <a:gd name="connsiteX65" fmla="*/ 2149353 w 16881346"/>
              <a:gd name="connsiteY65" fmla="*/ 261060 h 270646"/>
              <a:gd name="connsiteX66" fmla="*/ 2187306 w 16881346"/>
              <a:gd name="connsiteY66" fmla="*/ 243840 h 270646"/>
              <a:gd name="connsiteX67" fmla="*/ 2206958 w 16881346"/>
              <a:gd name="connsiteY67" fmla="*/ 248292 h 270646"/>
              <a:gd name="connsiteX68" fmla="*/ 2224218 w 16881346"/>
              <a:gd name="connsiteY68" fmla="*/ 260333 h 270646"/>
              <a:gd name="connsiteX69" fmla="*/ 2220517 w 16881346"/>
              <a:gd name="connsiteY69" fmla="*/ 219127 h 270646"/>
              <a:gd name="connsiteX70" fmla="*/ 2318025 w 16881346"/>
              <a:gd name="connsiteY70" fmla="*/ 0 h 270646"/>
              <a:gd name="connsiteX71" fmla="*/ 2415533 w 16881346"/>
              <a:gd name="connsiteY71" fmla="*/ 219127 h 270646"/>
              <a:gd name="connsiteX72" fmla="*/ 2410905 w 16881346"/>
              <a:gd name="connsiteY72" fmla="*/ 270643 h 270646"/>
              <a:gd name="connsiteX73" fmla="*/ 2417230 w 16881346"/>
              <a:gd name="connsiteY73" fmla="*/ 261060 h 270646"/>
              <a:gd name="connsiteX74" fmla="*/ 2455184 w 16881346"/>
              <a:gd name="connsiteY74" fmla="*/ 243840 h 270646"/>
              <a:gd name="connsiteX75" fmla="*/ 2474835 w 16881346"/>
              <a:gd name="connsiteY75" fmla="*/ 248292 h 270646"/>
              <a:gd name="connsiteX76" fmla="*/ 2492096 w 16881346"/>
              <a:gd name="connsiteY76" fmla="*/ 260333 h 270646"/>
              <a:gd name="connsiteX77" fmla="*/ 2488394 w 16881346"/>
              <a:gd name="connsiteY77" fmla="*/ 219127 h 270646"/>
              <a:gd name="connsiteX78" fmla="*/ 2585904 w 16881346"/>
              <a:gd name="connsiteY78" fmla="*/ 0 h 270646"/>
              <a:gd name="connsiteX79" fmla="*/ 2683410 w 16881346"/>
              <a:gd name="connsiteY79" fmla="*/ 219127 h 270646"/>
              <a:gd name="connsiteX80" fmla="*/ 2678783 w 16881346"/>
              <a:gd name="connsiteY80" fmla="*/ 270646 h 270646"/>
              <a:gd name="connsiteX81" fmla="*/ 2685108 w 16881346"/>
              <a:gd name="connsiteY81" fmla="*/ 261060 h 270646"/>
              <a:gd name="connsiteX82" fmla="*/ 2723063 w 16881346"/>
              <a:gd name="connsiteY82" fmla="*/ 243840 h 270646"/>
              <a:gd name="connsiteX83" fmla="*/ 2742715 w 16881346"/>
              <a:gd name="connsiteY83" fmla="*/ 248292 h 270646"/>
              <a:gd name="connsiteX84" fmla="*/ 2759975 w 16881346"/>
              <a:gd name="connsiteY84" fmla="*/ 260334 h 270646"/>
              <a:gd name="connsiteX85" fmla="*/ 2756274 w 16881346"/>
              <a:gd name="connsiteY85" fmla="*/ 219127 h 270646"/>
              <a:gd name="connsiteX86" fmla="*/ 2853781 w 16881346"/>
              <a:gd name="connsiteY86" fmla="*/ 0 h 270646"/>
              <a:gd name="connsiteX87" fmla="*/ 2951289 w 16881346"/>
              <a:gd name="connsiteY87" fmla="*/ 219127 h 270646"/>
              <a:gd name="connsiteX88" fmla="*/ 2946661 w 16881346"/>
              <a:gd name="connsiteY88" fmla="*/ 270645 h 270646"/>
              <a:gd name="connsiteX89" fmla="*/ 2952987 w 16881346"/>
              <a:gd name="connsiteY89" fmla="*/ 261060 h 270646"/>
              <a:gd name="connsiteX90" fmla="*/ 2990941 w 16881346"/>
              <a:gd name="connsiteY90" fmla="*/ 243840 h 270646"/>
              <a:gd name="connsiteX91" fmla="*/ 3010592 w 16881346"/>
              <a:gd name="connsiteY91" fmla="*/ 248292 h 270646"/>
              <a:gd name="connsiteX92" fmla="*/ 3027853 w 16881346"/>
              <a:gd name="connsiteY92" fmla="*/ 260333 h 270646"/>
              <a:gd name="connsiteX93" fmla="*/ 3024151 w 16881346"/>
              <a:gd name="connsiteY93" fmla="*/ 219127 h 270646"/>
              <a:gd name="connsiteX94" fmla="*/ 3121659 w 16881346"/>
              <a:gd name="connsiteY94" fmla="*/ 0 h 270646"/>
              <a:gd name="connsiteX95" fmla="*/ 3219167 w 16881346"/>
              <a:gd name="connsiteY95" fmla="*/ 219127 h 270646"/>
              <a:gd name="connsiteX96" fmla="*/ 3214540 w 16881346"/>
              <a:gd name="connsiteY96" fmla="*/ 270645 h 270646"/>
              <a:gd name="connsiteX97" fmla="*/ 3220865 w 16881346"/>
              <a:gd name="connsiteY97" fmla="*/ 261060 h 270646"/>
              <a:gd name="connsiteX98" fmla="*/ 3258819 w 16881346"/>
              <a:gd name="connsiteY98" fmla="*/ 243840 h 270646"/>
              <a:gd name="connsiteX99" fmla="*/ 3278470 w 16881346"/>
              <a:gd name="connsiteY99" fmla="*/ 248292 h 270646"/>
              <a:gd name="connsiteX100" fmla="*/ 3295730 w 16881346"/>
              <a:gd name="connsiteY100" fmla="*/ 260332 h 270646"/>
              <a:gd name="connsiteX101" fmla="*/ 3292030 w 16881346"/>
              <a:gd name="connsiteY101" fmla="*/ 219127 h 270646"/>
              <a:gd name="connsiteX102" fmla="*/ 3389538 w 16881346"/>
              <a:gd name="connsiteY102" fmla="*/ 0 h 270646"/>
              <a:gd name="connsiteX103" fmla="*/ 3487045 w 16881346"/>
              <a:gd name="connsiteY103" fmla="*/ 219127 h 270646"/>
              <a:gd name="connsiteX104" fmla="*/ 3482417 w 16881346"/>
              <a:gd name="connsiteY104" fmla="*/ 270645 h 270646"/>
              <a:gd name="connsiteX105" fmla="*/ 3488744 w 16881346"/>
              <a:gd name="connsiteY105" fmla="*/ 261060 h 270646"/>
              <a:gd name="connsiteX106" fmla="*/ 3526697 w 16881346"/>
              <a:gd name="connsiteY106" fmla="*/ 243840 h 270646"/>
              <a:gd name="connsiteX107" fmla="*/ 3546350 w 16881346"/>
              <a:gd name="connsiteY107" fmla="*/ 248292 h 270646"/>
              <a:gd name="connsiteX108" fmla="*/ 3563609 w 16881346"/>
              <a:gd name="connsiteY108" fmla="*/ 260333 h 270646"/>
              <a:gd name="connsiteX109" fmla="*/ 3559906 w 16881346"/>
              <a:gd name="connsiteY109" fmla="*/ 219127 h 270646"/>
              <a:gd name="connsiteX110" fmla="*/ 3657414 w 16881346"/>
              <a:gd name="connsiteY110" fmla="*/ 0 h 270646"/>
              <a:gd name="connsiteX111" fmla="*/ 3754923 w 16881346"/>
              <a:gd name="connsiteY111" fmla="*/ 219127 h 270646"/>
              <a:gd name="connsiteX112" fmla="*/ 3750296 w 16881346"/>
              <a:gd name="connsiteY112" fmla="*/ 270645 h 270646"/>
              <a:gd name="connsiteX113" fmla="*/ 3756620 w 16881346"/>
              <a:gd name="connsiteY113" fmla="*/ 261060 h 270646"/>
              <a:gd name="connsiteX114" fmla="*/ 3794575 w 16881346"/>
              <a:gd name="connsiteY114" fmla="*/ 243840 h 270646"/>
              <a:gd name="connsiteX115" fmla="*/ 3814226 w 16881346"/>
              <a:gd name="connsiteY115" fmla="*/ 248292 h 270646"/>
              <a:gd name="connsiteX116" fmla="*/ 3831487 w 16881346"/>
              <a:gd name="connsiteY116" fmla="*/ 260334 h 270646"/>
              <a:gd name="connsiteX117" fmla="*/ 3827787 w 16881346"/>
              <a:gd name="connsiteY117" fmla="*/ 219127 h 270646"/>
              <a:gd name="connsiteX118" fmla="*/ 3925295 w 16881346"/>
              <a:gd name="connsiteY118" fmla="*/ 0 h 270646"/>
              <a:gd name="connsiteX119" fmla="*/ 4022802 w 16881346"/>
              <a:gd name="connsiteY119" fmla="*/ 219127 h 270646"/>
              <a:gd name="connsiteX120" fmla="*/ 4018174 w 16881346"/>
              <a:gd name="connsiteY120" fmla="*/ 270645 h 270646"/>
              <a:gd name="connsiteX121" fmla="*/ 4024501 w 16881346"/>
              <a:gd name="connsiteY121" fmla="*/ 261060 h 270646"/>
              <a:gd name="connsiteX122" fmla="*/ 4062454 w 16881346"/>
              <a:gd name="connsiteY122" fmla="*/ 243840 h 270646"/>
              <a:gd name="connsiteX123" fmla="*/ 4082107 w 16881346"/>
              <a:gd name="connsiteY123" fmla="*/ 248292 h 270646"/>
              <a:gd name="connsiteX124" fmla="*/ 4099367 w 16881346"/>
              <a:gd name="connsiteY124" fmla="*/ 260333 h 270646"/>
              <a:gd name="connsiteX125" fmla="*/ 4095663 w 16881346"/>
              <a:gd name="connsiteY125" fmla="*/ 219127 h 270646"/>
              <a:gd name="connsiteX126" fmla="*/ 4193171 w 16881346"/>
              <a:gd name="connsiteY126" fmla="*/ 0 h 270646"/>
              <a:gd name="connsiteX127" fmla="*/ 4290680 w 16881346"/>
              <a:gd name="connsiteY127" fmla="*/ 219127 h 270646"/>
              <a:gd name="connsiteX128" fmla="*/ 4286053 w 16881346"/>
              <a:gd name="connsiteY128" fmla="*/ 270645 h 270646"/>
              <a:gd name="connsiteX129" fmla="*/ 4292377 w 16881346"/>
              <a:gd name="connsiteY129" fmla="*/ 261060 h 270646"/>
              <a:gd name="connsiteX130" fmla="*/ 4330332 w 16881346"/>
              <a:gd name="connsiteY130" fmla="*/ 243840 h 270646"/>
              <a:gd name="connsiteX131" fmla="*/ 4349982 w 16881346"/>
              <a:gd name="connsiteY131" fmla="*/ 248292 h 270646"/>
              <a:gd name="connsiteX132" fmla="*/ 4367244 w 16881346"/>
              <a:gd name="connsiteY132" fmla="*/ 260333 h 270646"/>
              <a:gd name="connsiteX133" fmla="*/ 4363543 w 16881346"/>
              <a:gd name="connsiteY133" fmla="*/ 219127 h 270646"/>
              <a:gd name="connsiteX134" fmla="*/ 4461050 w 16881346"/>
              <a:gd name="connsiteY134" fmla="*/ 0 h 270646"/>
              <a:gd name="connsiteX135" fmla="*/ 4558558 w 16881346"/>
              <a:gd name="connsiteY135" fmla="*/ 219127 h 270646"/>
              <a:gd name="connsiteX136" fmla="*/ 4553931 w 16881346"/>
              <a:gd name="connsiteY136" fmla="*/ 270645 h 270646"/>
              <a:gd name="connsiteX137" fmla="*/ 4560256 w 16881346"/>
              <a:gd name="connsiteY137" fmla="*/ 261060 h 270646"/>
              <a:gd name="connsiteX138" fmla="*/ 4598211 w 16881346"/>
              <a:gd name="connsiteY138" fmla="*/ 243840 h 270646"/>
              <a:gd name="connsiteX139" fmla="*/ 4617861 w 16881346"/>
              <a:gd name="connsiteY139" fmla="*/ 248292 h 270646"/>
              <a:gd name="connsiteX140" fmla="*/ 4635124 w 16881346"/>
              <a:gd name="connsiteY140" fmla="*/ 260334 h 270646"/>
              <a:gd name="connsiteX141" fmla="*/ 4631420 w 16881346"/>
              <a:gd name="connsiteY141" fmla="*/ 219127 h 270646"/>
              <a:gd name="connsiteX142" fmla="*/ 4728928 w 16881346"/>
              <a:gd name="connsiteY142" fmla="*/ 0 h 270646"/>
              <a:gd name="connsiteX143" fmla="*/ 4826437 w 16881346"/>
              <a:gd name="connsiteY143" fmla="*/ 219127 h 270646"/>
              <a:gd name="connsiteX144" fmla="*/ 4821810 w 16881346"/>
              <a:gd name="connsiteY144" fmla="*/ 270645 h 270646"/>
              <a:gd name="connsiteX145" fmla="*/ 4828134 w 16881346"/>
              <a:gd name="connsiteY145" fmla="*/ 261060 h 270646"/>
              <a:gd name="connsiteX146" fmla="*/ 4866089 w 16881346"/>
              <a:gd name="connsiteY146" fmla="*/ 243840 h 270646"/>
              <a:gd name="connsiteX147" fmla="*/ 4885739 w 16881346"/>
              <a:gd name="connsiteY147" fmla="*/ 248292 h 270646"/>
              <a:gd name="connsiteX148" fmla="*/ 4903000 w 16881346"/>
              <a:gd name="connsiteY148" fmla="*/ 260333 h 270646"/>
              <a:gd name="connsiteX149" fmla="*/ 4899300 w 16881346"/>
              <a:gd name="connsiteY149" fmla="*/ 219127 h 270646"/>
              <a:gd name="connsiteX150" fmla="*/ 4996807 w 16881346"/>
              <a:gd name="connsiteY150" fmla="*/ 0 h 270646"/>
              <a:gd name="connsiteX151" fmla="*/ 5094315 w 16881346"/>
              <a:gd name="connsiteY151" fmla="*/ 219127 h 270646"/>
              <a:gd name="connsiteX152" fmla="*/ 5089688 w 16881346"/>
              <a:gd name="connsiteY152" fmla="*/ 270645 h 270646"/>
              <a:gd name="connsiteX153" fmla="*/ 5096013 w 16881346"/>
              <a:gd name="connsiteY153" fmla="*/ 261060 h 270646"/>
              <a:gd name="connsiteX154" fmla="*/ 5133967 w 16881346"/>
              <a:gd name="connsiteY154" fmla="*/ 243840 h 270646"/>
              <a:gd name="connsiteX155" fmla="*/ 5153618 w 16881346"/>
              <a:gd name="connsiteY155" fmla="*/ 248292 h 270646"/>
              <a:gd name="connsiteX156" fmla="*/ 5170879 w 16881346"/>
              <a:gd name="connsiteY156" fmla="*/ 260333 h 270646"/>
              <a:gd name="connsiteX157" fmla="*/ 5167176 w 16881346"/>
              <a:gd name="connsiteY157" fmla="*/ 219127 h 270646"/>
              <a:gd name="connsiteX158" fmla="*/ 5264685 w 16881346"/>
              <a:gd name="connsiteY158" fmla="*/ 0 h 270646"/>
              <a:gd name="connsiteX159" fmla="*/ 5362194 w 16881346"/>
              <a:gd name="connsiteY159" fmla="*/ 219127 h 270646"/>
              <a:gd name="connsiteX160" fmla="*/ 5357564 w 16881346"/>
              <a:gd name="connsiteY160" fmla="*/ 270645 h 270646"/>
              <a:gd name="connsiteX161" fmla="*/ 5363891 w 16881346"/>
              <a:gd name="connsiteY161" fmla="*/ 261060 h 270646"/>
              <a:gd name="connsiteX162" fmla="*/ 5401845 w 16881346"/>
              <a:gd name="connsiteY162" fmla="*/ 243840 h 270646"/>
              <a:gd name="connsiteX163" fmla="*/ 5421496 w 16881346"/>
              <a:gd name="connsiteY163" fmla="*/ 248292 h 270646"/>
              <a:gd name="connsiteX164" fmla="*/ 5438757 w 16881346"/>
              <a:gd name="connsiteY164" fmla="*/ 260334 h 270646"/>
              <a:gd name="connsiteX165" fmla="*/ 5435057 w 16881346"/>
              <a:gd name="connsiteY165" fmla="*/ 219127 h 270646"/>
              <a:gd name="connsiteX166" fmla="*/ 5532564 w 16881346"/>
              <a:gd name="connsiteY166" fmla="*/ 0 h 270646"/>
              <a:gd name="connsiteX167" fmla="*/ 5630072 w 16881346"/>
              <a:gd name="connsiteY167" fmla="*/ 219127 h 270646"/>
              <a:gd name="connsiteX168" fmla="*/ 5625445 w 16881346"/>
              <a:gd name="connsiteY168" fmla="*/ 270645 h 270646"/>
              <a:gd name="connsiteX169" fmla="*/ 5631770 w 16881346"/>
              <a:gd name="connsiteY169" fmla="*/ 261060 h 270646"/>
              <a:gd name="connsiteX170" fmla="*/ 5669724 w 16881346"/>
              <a:gd name="connsiteY170" fmla="*/ 243840 h 270646"/>
              <a:gd name="connsiteX171" fmla="*/ 5689375 w 16881346"/>
              <a:gd name="connsiteY171" fmla="*/ 248292 h 270646"/>
              <a:gd name="connsiteX172" fmla="*/ 5706636 w 16881346"/>
              <a:gd name="connsiteY172" fmla="*/ 260333 h 270646"/>
              <a:gd name="connsiteX173" fmla="*/ 5702933 w 16881346"/>
              <a:gd name="connsiteY173" fmla="*/ 219127 h 270646"/>
              <a:gd name="connsiteX174" fmla="*/ 5800442 w 16881346"/>
              <a:gd name="connsiteY174" fmla="*/ 0 h 270646"/>
              <a:gd name="connsiteX175" fmla="*/ 5897951 w 16881346"/>
              <a:gd name="connsiteY175" fmla="*/ 219127 h 270646"/>
              <a:gd name="connsiteX176" fmla="*/ 5893321 w 16881346"/>
              <a:gd name="connsiteY176" fmla="*/ 270645 h 270646"/>
              <a:gd name="connsiteX177" fmla="*/ 5899648 w 16881346"/>
              <a:gd name="connsiteY177" fmla="*/ 261060 h 270646"/>
              <a:gd name="connsiteX178" fmla="*/ 5937602 w 16881346"/>
              <a:gd name="connsiteY178" fmla="*/ 243840 h 270646"/>
              <a:gd name="connsiteX179" fmla="*/ 5957253 w 16881346"/>
              <a:gd name="connsiteY179" fmla="*/ 248292 h 270646"/>
              <a:gd name="connsiteX180" fmla="*/ 5974514 w 16881346"/>
              <a:gd name="connsiteY180" fmla="*/ 260333 h 270646"/>
              <a:gd name="connsiteX181" fmla="*/ 5970812 w 16881346"/>
              <a:gd name="connsiteY181" fmla="*/ 219127 h 270646"/>
              <a:gd name="connsiteX182" fmla="*/ 6068320 w 16881346"/>
              <a:gd name="connsiteY182" fmla="*/ 0 h 270646"/>
              <a:gd name="connsiteX183" fmla="*/ 6165828 w 16881346"/>
              <a:gd name="connsiteY183" fmla="*/ 219127 h 270646"/>
              <a:gd name="connsiteX184" fmla="*/ 6161200 w 16881346"/>
              <a:gd name="connsiteY184" fmla="*/ 270645 h 270646"/>
              <a:gd name="connsiteX185" fmla="*/ 6167526 w 16881346"/>
              <a:gd name="connsiteY185" fmla="*/ 261060 h 270646"/>
              <a:gd name="connsiteX186" fmla="*/ 6205481 w 16881346"/>
              <a:gd name="connsiteY186" fmla="*/ 243840 h 270646"/>
              <a:gd name="connsiteX187" fmla="*/ 6225131 w 16881346"/>
              <a:gd name="connsiteY187" fmla="*/ 248292 h 270646"/>
              <a:gd name="connsiteX188" fmla="*/ 6242393 w 16881346"/>
              <a:gd name="connsiteY188" fmla="*/ 260334 h 270646"/>
              <a:gd name="connsiteX189" fmla="*/ 6238690 w 16881346"/>
              <a:gd name="connsiteY189" fmla="*/ 219127 h 270646"/>
              <a:gd name="connsiteX190" fmla="*/ 6336199 w 16881346"/>
              <a:gd name="connsiteY190" fmla="*/ 0 h 270646"/>
              <a:gd name="connsiteX191" fmla="*/ 6433708 w 16881346"/>
              <a:gd name="connsiteY191" fmla="*/ 219127 h 270646"/>
              <a:gd name="connsiteX192" fmla="*/ 6429078 w 16881346"/>
              <a:gd name="connsiteY192" fmla="*/ 270645 h 270646"/>
              <a:gd name="connsiteX193" fmla="*/ 6435405 w 16881346"/>
              <a:gd name="connsiteY193" fmla="*/ 261060 h 270646"/>
              <a:gd name="connsiteX194" fmla="*/ 6473359 w 16881346"/>
              <a:gd name="connsiteY194" fmla="*/ 243840 h 270646"/>
              <a:gd name="connsiteX195" fmla="*/ 6493010 w 16881346"/>
              <a:gd name="connsiteY195" fmla="*/ 248292 h 270646"/>
              <a:gd name="connsiteX196" fmla="*/ 6510271 w 16881346"/>
              <a:gd name="connsiteY196" fmla="*/ 260333 h 270646"/>
              <a:gd name="connsiteX197" fmla="*/ 6506569 w 16881346"/>
              <a:gd name="connsiteY197" fmla="*/ 219127 h 270646"/>
              <a:gd name="connsiteX198" fmla="*/ 6604077 w 16881346"/>
              <a:gd name="connsiteY198" fmla="*/ 0 h 270646"/>
              <a:gd name="connsiteX199" fmla="*/ 6701585 w 16881346"/>
              <a:gd name="connsiteY199" fmla="*/ 219127 h 270646"/>
              <a:gd name="connsiteX200" fmla="*/ 6696957 w 16881346"/>
              <a:gd name="connsiteY200" fmla="*/ 270645 h 270646"/>
              <a:gd name="connsiteX201" fmla="*/ 6703283 w 16881346"/>
              <a:gd name="connsiteY201" fmla="*/ 261060 h 270646"/>
              <a:gd name="connsiteX202" fmla="*/ 6741238 w 16881346"/>
              <a:gd name="connsiteY202" fmla="*/ 243840 h 270646"/>
              <a:gd name="connsiteX203" fmla="*/ 6760888 w 16881346"/>
              <a:gd name="connsiteY203" fmla="*/ 248292 h 270646"/>
              <a:gd name="connsiteX204" fmla="*/ 6778149 w 16881346"/>
              <a:gd name="connsiteY204" fmla="*/ 260333 h 270646"/>
              <a:gd name="connsiteX205" fmla="*/ 6774447 w 16881346"/>
              <a:gd name="connsiteY205" fmla="*/ 219127 h 270646"/>
              <a:gd name="connsiteX206" fmla="*/ 6871956 w 16881346"/>
              <a:gd name="connsiteY206" fmla="*/ 0 h 270646"/>
              <a:gd name="connsiteX207" fmla="*/ 6969464 w 16881346"/>
              <a:gd name="connsiteY207" fmla="*/ 219127 h 270646"/>
              <a:gd name="connsiteX208" fmla="*/ 6964835 w 16881346"/>
              <a:gd name="connsiteY208" fmla="*/ 270645 h 270646"/>
              <a:gd name="connsiteX209" fmla="*/ 6971162 w 16881346"/>
              <a:gd name="connsiteY209" fmla="*/ 261060 h 270646"/>
              <a:gd name="connsiteX210" fmla="*/ 7009114 w 16881346"/>
              <a:gd name="connsiteY210" fmla="*/ 243840 h 270646"/>
              <a:gd name="connsiteX211" fmla="*/ 7028767 w 16881346"/>
              <a:gd name="connsiteY211" fmla="*/ 248292 h 270646"/>
              <a:gd name="connsiteX212" fmla="*/ 7046028 w 16881346"/>
              <a:gd name="connsiteY212" fmla="*/ 260334 h 270646"/>
              <a:gd name="connsiteX213" fmla="*/ 7042326 w 16881346"/>
              <a:gd name="connsiteY213" fmla="*/ 219127 h 270646"/>
              <a:gd name="connsiteX214" fmla="*/ 7139834 w 16881346"/>
              <a:gd name="connsiteY214" fmla="*/ 0 h 270646"/>
              <a:gd name="connsiteX215" fmla="*/ 7237342 w 16881346"/>
              <a:gd name="connsiteY215" fmla="*/ 219127 h 270646"/>
              <a:gd name="connsiteX216" fmla="*/ 7232714 w 16881346"/>
              <a:gd name="connsiteY216" fmla="*/ 270645 h 270646"/>
              <a:gd name="connsiteX217" fmla="*/ 7239040 w 16881346"/>
              <a:gd name="connsiteY217" fmla="*/ 261060 h 270646"/>
              <a:gd name="connsiteX218" fmla="*/ 7276995 w 16881346"/>
              <a:gd name="connsiteY218" fmla="*/ 243840 h 270646"/>
              <a:gd name="connsiteX219" fmla="*/ 7296645 w 16881346"/>
              <a:gd name="connsiteY219" fmla="*/ 248292 h 270646"/>
              <a:gd name="connsiteX220" fmla="*/ 7313906 w 16881346"/>
              <a:gd name="connsiteY220" fmla="*/ 260333 h 270646"/>
              <a:gd name="connsiteX221" fmla="*/ 7310204 w 16881346"/>
              <a:gd name="connsiteY221" fmla="*/ 219127 h 270646"/>
              <a:gd name="connsiteX222" fmla="*/ 7407713 w 16881346"/>
              <a:gd name="connsiteY222" fmla="*/ 0 h 270646"/>
              <a:gd name="connsiteX223" fmla="*/ 7505219 w 16881346"/>
              <a:gd name="connsiteY223" fmla="*/ 219127 h 270646"/>
              <a:gd name="connsiteX224" fmla="*/ 7500591 w 16881346"/>
              <a:gd name="connsiteY224" fmla="*/ 270645 h 270646"/>
              <a:gd name="connsiteX225" fmla="*/ 7506917 w 16881346"/>
              <a:gd name="connsiteY225" fmla="*/ 261060 h 270646"/>
              <a:gd name="connsiteX226" fmla="*/ 7544871 w 16881346"/>
              <a:gd name="connsiteY226" fmla="*/ 243840 h 270646"/>
              <a:gd name="connsiteX227" fmla="*/ 7564522 w 16881346"/>
              <a:gd name="connsiteY227" fmla="*/ 248292 h 270646"/>
              <a:gd name="connsiteX228" fmla="*/ 7581783 w 16881346"/>
              <a:gd name="connsiteY228" fmla="*/ 260333 h 270646"/>
              <a:gd name="connsiteX229" fmla="*/ 7578081 w 16881346"/>
              <a:gd name="connsiteY229" fmla="*/ 219127 h 270646"/>
              <a:gd name="connsiteX230" fmla="*/ 7675589 w 16881346"/>
              <a:gd name="connsiteY230" fmla="*/ 0 h 270646"/>
              <a:gd name="connsiteX231" fmla="*/ 7773097 w 16881346"/>
              <a:gd name="connsiteY231" fmla="*/ 219127 h 270646"/>
              <a:gd name="connsiteX232" fmla="*/ 7768469 w 16881346"/>
              <a:gd name="connsiteY232" fmla="*/ 270645 h 270646"/>
              <a:gd name="connsiteX233" fmla="*/ 7774794 w 16881346"/>
              <a:gd name="connsiteY233" fmla="*/ 261060 h 270646"/>
              <a:gd name="connsiteX234" fmla="*/ 7812749 w 16881346"/>
              <a:gd name="connsiteY234" fmla="*/ 243840 h 270646"/>
              <a:gd name="connsiteX235" fmla="*/ 7832400 w 16881346"/>
              <a:gd name="connsiteY235" fmla="*/ 248292 h 270646"/>
              <a:gd name="connsiteX236" fmla="*/ 7849662 w 16881346"/>
              <a:gd name="connsiteY236" fmla="*/ 260334 h 270646"/>
              <a:gd name="connsiteX237" fmla="*/ 7845960 w 16881346"/>
              <a:gd name="connsiteY237" fmla="*/ 219127 h 270646"/>
              <a:gd name="connsiteX238" fmla="*/ 7943468 w 16881346"/>
              <a:gd name="connsiteY238" fmla="*/ 0 h 270646"/>
              <a:gd name="connsiteX239" fmla="*/ 8040976 w 16881346"/>
              <a:gd name="connsiteY239" fmla="*/ 219127 h 270646"/>
              <a:gd name="connsiteX240" fmla="*/ 8036348 w 16881346"/>
              <a:gd name="connsiteY240" fmla="*/ 270645 h 270646"/>
              <a:gd name="connsiteX241" fmla="*/ 8042674 w 16881346"/>
              <a:gd name="connsiteY241" fmla="*/ 261060 h 270646"/>
              <a:gd name="connsiteX242" fmla="*/ 8080628 w 16881346"/>
              <a:gd name="connsiteY242" fmla="*/ 243840 h 270646"/>
              <a:gd name="connsiteX243" fmla="*/ 8100279 w 16881346"/>
              <a:gd name="connsiteY243" fmla="*/ 248292 h 270646"/>
              <a:gd name="connsiteX244" fmla="*/ 8117531 w 16881346"/>
              <a:gd name="connsiteY244" fmla="*/ 260327 h 270646"/>
              <a:gd name="connsiteX245" fmla="*/ 8113830 w 16881346"/>
              <a:gd name="connsiteY245" fmla="*/ 219127 h 270646"/>
              <a:gd name="connsiteX246" fmla="*/ 8211338 w 16881346"/>
              <a:gd name="connsiteY246" fmla="*/ 0 h 270646"/>
              <a:gd name="connsiteX247" fmla="*/ 8308846 w 16881346"/>
              <a:gd name="connsiteY247" fmla="*/ 219127 h 270646"/>
              <a:gd name="connsiteX248" fmla="*/ 8304218 w 16881346"/>
              <a:gd name="connsiteY248" fmla="*/ 270645 h 270646"/>
              <a:gd name="connsiteX249" fmla="*/ 8310543 w 16881346"/>
              <a:gd name="connsiteY249" fmla="*/ 261060 h 270646"/>
              <a:gd name="connsiteX250" fmla="*/ 8348498 w 16881346"/>
              <a:gd name="connsiteY250" fmla="*/ 243840 h 270646"/>
              <a:gd name="connsiteX251" fmla="*/ 8368150 w 16881346"/>
              <a:gd name="connsiteY251" fmla="*/ 248292 h 270646"/>
              <a:gd name="connsiteX252" fmla="*/ 8385841 w 16881346"/>
              <a:gd name="connsiteY252" fmla="*/ 260634 h 270646"/>
              <a:gd name="connsiteX253" fmla="*/ 8382112 w 16881346"/>
              <a:gd name="connsiteY253" fmla="*/ 219127 h 270646"/>
              <a:gd name="connsiteX254" fmla="*/ 8479620 w 16881346"/>
              <a:gd name="connsiteY254" fmla="*/ 0 h 270646"/>
              <a:gd name="connsiteX255" fmla="*/ 8577128 w 16881346"/>
              <a:gd name="connsiteY255" fmla="*/ 219127 h 270646"/>
              <a:gd name="connsiteX256" fmla="*/ 8572500 w 16881346"/>
              <a:gd name="connsiteY256" fmla="*/ 270645 h 270646"/>
              <a:gd name="connsiteX257" fmla="*/ 8578826 w 16881346"/>
              <a:gd name="connsiteY257" fmla="*/ 261060 h 270646"/>
              <a:gd name="connsiteX258" fmla="*/ 8616780 w 16881346"/>
              <a:gd name="connsiteY258" fmla="*/ 243840 h 270646"/>
              <a:gd name="connsiteX259" fmla="*/ 8636431 w 16881346"/>
              <a:gd name="connsiteY259" fmla="*/ 248292 h 270646"/>
              <a:gd name="connsiteX260" fmla="*/ 8653692 w 16881346"/>
              <a:gd name="connsiteY260" fmla="*/ 260333 h 270646"/>
              <a:gd name="connsiteX261" fmla="*/ 8649990 w 16881346"/>
              <a:gd name="connsiteY261" fmla="*/ 219127 h 270646"/>
              <a:gd name="connsiteX262" fmla="*/ 8747498 w 16881346"/>
              <a:gd name="connsiteY262" fmla="*/ 0 h 270646"/>
              <a:gd name="connsiteX263" fmla="*/ 8845006 w 16881346"/>
              <a:gd name="connsiteY263" fmla="*/ 219127 h 270646"/>
              <a:gd name="connsiteX264" fmla="*/ 8840378 w 16881346"/>
              <a:gd name="connsiteY264" fmla="*/ 270645 h 270646"/>
              <a:gd name="connsiteX265" fmla="*/ 8846704 w 16881346"/>
              <a:gd name="connsiteY265" fmla="*/ 261060 h 270646"/>
              <a:gd name="connsiteX266" fmla="*/ 8884658 w 16881346"/>
              <a:gd name="connsiteY266" fmla="*/ 243840 h 270646"/>
              <a:gd name="connsiteX267" fmla="*/ 8904309 w 16881346"/>
              <a:gd name="connsiteY267" fmla="*/ 248292 h 270646"/>
              <a:gd name="connsiteX268" fmla="*/ 8921571 w 16881346"/>
              <a:gd name="connsiteY268" fmla="*/ 260334 h 270646"/>
              <a:gd name="connsiteX269" fmla="*/ 8917869 w 16881346"/>
              <a:gd name="connsiteY269" fmla="*/ 219127 h 270646"/>
              <a:gd name="connsiteX270" fmla="*/ 9015377 w 16881346"/>
              <a:gd name="connsiteY270" fmla="*/ 0 h 270646"/>
              <a:gd name="connsiteX271" fmla="*/ 9112885 w 16881346"/>
              <a:gd name="connsiteY271" fmla="*/ 219127 h 270646"/>
              <a:gd name="connsiteX272" fmla="*/ 9108257 w 16881346"/>
              <a:gd name="connsiteY272" fmla="*/ 270645 h 270646"/>
              <a:gd name="connsiteX273" fmla="*/ 9114583 w 16881346"/>
              <a:gd name="connsiteY273" fmla="*/ 261060 h 270646"/>
              <a:gd name="connsiteX274" fmla="*/ 9152537 w 16881346"/>
              <a:gd name="connsiteY274" fmla="*/ 243840 h 270646"/>
              <a:gd name="connsiteX275" fmla="*/ 9172188 w 16881346"/>
              <a:gd name="connsiteY275" fmla="*/ 248292 h 270646"/>
              <a:gd name="connsiteX276" fmla="*/ 9189449 w 16881346"/>
              <a:gd name="connsiteY276" fmla="*/ 260333 h 270646"/>
              <a:gd name="connsiteX277" fmla="*/ 9185747 w 16881346"/>
              <a:gd name="connsiteY277" fmla="*/ 219127 h 270646"/>
              <a:gd name="connsiteX278" fmla="*/ 9283255 w 16881346"/>
              <a:gd name="connsiteY278" fmla="*/ 0 h 270646"/>
              <a:gd name="connsiteX279" fmla="*/ 9380763 w 16881346"/>
              <a:gd name="connsiteY279" fmla="*/ 219127 h 270646"/>
              <a:gd name="connsiteX280" fmla="*/ 9376135 w 16881346"/>
              <a:gd name="connsiteY280" fmla="*/ 270645 h 270646"/>
              <a:gd name="connsiteX281" fmla="*/ 9382461 w 16881346"/>
              <a:gd name="connsiteY281" fmla="*/ 261060 h 270646"/>
              <a:gd name="connsiteX282" fmla="*/ 9420415 w 16881346"/>
              <a:gd name="connsiteY282" fmla="*/ 243840 h 270646"/>
              <a:gd name="connsiteX283" fmla="*/ 9440066 w 16881346"/>
              <a:gd name="connsiteY283" fmla="*/ 248292 h 270646"/>
              <a:gd name="connsiteX284" fmla="*/ 9457327 w 16881346"/>
              <a:gd name="connsiteY284" fmla="*/ 260333 h 270646"/>
              <a:gd name="connsiteX285" fmla="*/ 9453625 w 16881346"/>
              <a:gd name="connsiteY285" fmla="*/ 219127 h 270646"/>
              <a:gd name="connsiteX286" fmla="*/ 9551133 w 16881346"/>
              <a:gd name="connsiteY286" fmla="*/ 0 h 270646"/>
              <a:gd name="connsiteX287" fmla="*/ 9648641 w 16881346"/>
              <a:gd name="connsiteY287" fmla="*/ 219127 h 270646"/>
              <a:gd name="connsiteX288" fmla="*/ 9644013 w 16881346"/>
              <a:gd name="connsiteY288" fmla="*/ 270645 h 270646"/>
              <a:gd name="connsiteX289" fmla="*/ 9650339 w 16881346"/>
              <a:gd name="connsiteY289" fmla="*/ 261060 h 270646"/>
              <a:gd name="connsiteX290" fmla="*/ 9688293 w 16881346"/>
              <a:gd name="connsiteY290" fmla="*/ 243840 h 270646"/>
              <a:gd name="connsiteX291" fmla="*/ 9707944 w 16881346"/>
              <a:gd name="connsiteY291" fmla="*/ 248292 h 270646"/>
              <a:gd name="connsiteX292" fmla="*/ 9725206 w 16881346"/>
              <a:gd name="connsiteY292" fmla="*/ 260334 h 270646"/>
              <a:gd name="connsiteX293" fmla="*/ 9721504 w 16881346"/>
              <a:gd name="connsiteY293" fmla="*/ 219127 h 270646"/>
              <a:gd name="connsiteX294" fmla="*/ 9819011 w 16881346"/>
              <a:gd name="connsiteY294" fmla="*/ 0 h 270646"/>
              <a:gd name="connsiteX295" fmla="*/ 9916519 w 16881346"/>
              <a:gd name="connsiteY295" fmla="*/ 219127 h 270646"/>
              <a:gd name="connsiteX296" fmla="*/ 9911891 w 16881346"/>
              <a:gd name="connsiteY296" fmla="*/ 270645 h 270646"/>
              <a:gd name="connsiteX297" fmla="*/ 9918217 w 16881346"/>
              <a:gd name="connsiteY297" fmla="*/ 261060 h 270646"/>
              <a:gd name="connsiteX298" fmla="*/ 9956171 w 16881346"/>
              <a:gd name="connsiteY298" fmla="*/ 243840 h 270646"/>
              <a:gd name="connsiteX299" fmla="*/ 9975822 w 16881346"/>
              <a:gd name="connsiteY299" fmla="*/ 248292 h 270646"/>
              <a:gd name="connsiteX300" fmla="*/ 9993083 w 16881346"/>
              <a:gd name="connsiteY300" fmla="*/ 260333 h 270646"/>
              <a:gd name="connsiteX301" fmla="*/ 9989381 w 16881346"/>
              <a:gd name="connsiteY301" fmla="*/ 219127 h 270646"/>
              <a:gd name="connsiteX302" fmla="*/ 10086888 w 16881346"/>
              <a:gd name="connsiteY302" fmla="*/ 0 h 270646"/>
              <a:gd name="connsiteX303" fmla="*/ 10184397 w 16881346"/>
              <a:gd name="connsiteY303" fmla="*/ 219127 h 270646"/>
              <a:gd name="connsiteX304" fmla="*/ 10179769 w 16881346"/>
              <a:gd name="connsiteY304" fmla="*/ 270644 h 270646"/>
              <a:gd name="connsiteX305" fmla="*/ 10186094 w 16881346"/>
              <a:gd name="connsiteY305" fmla="*/ 261060 h 270646"/>
              <a:gd name="connsiteX306" fmla="*/ 10224048 w 16881346"/>
              <a:gd name="connsiteY306" fmla="*/ 243840 h 270646"/>
              <a:gd name="connsiteX307" fmla="*/ 10243700 w 16881346"/>
              <a:gd name="connsiteY307" fmla="*/ 248292 h 270646"/>
              <a:gd name="connsiteX308" fmla="*/ 10260961 w 16881346"/>
              <a:gd name="connsiteY308" fmla="*/ 260333 h 270646"/>
              <a:gd name="connsiteX309" fmla="*/ 10257259 w 16881346"/>
              <a:gd name="connsiteY309" fmla="*/ 219127 h 270646"/>
              <a:gd name="connsiteX310" fmla="*/ 10354767 w 16881346"/>
              <a:gd name="connsiteY310" fmla="*/ 0 h 270646"/>
              <a:gd name="connsiteX311" fmla="*/ 10452275 w 16881346"/>
              <a:gd name="connsiteY311" fmla="*/ 219127 h 270646"/>
              <a:gd name="connsiteX312" fmla="*/ 10447647 w 16881346"/>
              <a:gd name="connsiteY312" fmla="*/ 270645 h 270646"/>
              <a:gd name="connsiteX313" fmla="*/ 10453973 w 16881346"/>
              <a:gd name="connsiteY313" fmla="*/ 261060 h 270646"/>
              <a:gd name="connsiteX314" fmla="*/ 10491927 w 16881346"/>
              <a:gd name="connsiteY314" fmla="*/ 243840 h 270646"/>
              <a:gd name="connsiteX315" fmla="*/ 10511578 w 16881346"/>
              <a:gd name="connsiteY315" fmla="*/ 248292 h 270646"/>
              <a:gd name="connsiteX316" fmla="*/ 10528840 w 16881346"/>
              <a:gd name="connsiteY316" fmla="*/ 260334 h 270646"/>
              <a:gd name="connsiteX317" fmla="*/ 10525138 w 16881346"/>
              <a:gd name="connsiteY317" fmla="*/ 219127 h 270646"/>
              <a:gd name="connsiteX318" fmla="*/ 10622646 w 16881346"/>
              <a:gd name="connsiteY318" fmla="*/ 0 h 270646"/>
              <a:gd name="connsiteX319" fmla="*/ 10720153 w 16881346"/>
              <a:gd name="connsiteY319" fmla="*/ 219127 h 270646"/>
              <a:gd name="connsiteX320" fmla="*/ 10715525 w 16881346"/>
              <a:gd name="connsiteY320" fmla="*/ 270646 h 270646"/>
              <a:gd name="connsiteX321" fmla="*/ 10721852 w 16881346"/>
              <a:gd name="connsiteY321" fmla="*/ 261060 h 270646"/>
              <a:gd name="connsiteX322" fmla="*/ 10759806 w 16881346"/>
              <a:gd name="connsiteY322" fmla="*/ 243840 h 270646"/>
              <a:gd name="connsiteX323" fmla="*/ 10779457 w 16881346"/>
              <a:gd name="connsiteY323" fmla="*/ 248292 h 270646"/>
              <a:gd name="connsiteX324" fmla="*/ 10796718 w 16881346"/>
              <a:gd name="connsiteY324" fmla="*/ 260333 h 270646"/>
              <a:gd name="connsiteX325" fmla="*/ 10793016 w 16881346"/>
              <a:gd name="connsiteY325" fmla="*/ 219127 h 270646"/>
              <a:gd name="connsiteX326" fmla="*/ 10890524 w 16881346"/>
              <a:gd name="connsiteY326" fmla="*/ 0 h 270646"/>
              <a:gd name="connsiteX327" fmla="*/ 10988033 w 16881346"/>
              <a:gd name="connsiteY327" fmla="*/ 219127 h 270646"/>
              <a:gd name="connsiteX328" fmla="*/ 10983405 w 16881346"/>
              <a:gd name="connsiteY328" fmla="*/ 270643 h 270646"/>
              <a:gd name="connsiteX329" fmla="*/ 10989730 w 16881346"/>
              <a:gd name="connsiteY329" fmla="*/ 261060 h 270646"/>
              <a:gd name="connsiteX330" fmla="*/ 11027684 w 16881346"/>
              <a:gd name="connsiteY330" fmla="*/ 243840 h 270646"/>
              <a:gd name="connsiteX331" fmla="*/ 11047335 w 16881346"/>
              <a:gd name="connsiteY331" fmla="*/ 248292 h 270646"/>
              <a:gd name="connsiteX332" fmla="*/ 11064596 w 16881346"/>
              <a:gd name="connsiteY332" fmla="*/ 260333 h 270646"/>
              <a:gd name="connsiteX333" fmla="*/ 11060894 w 16881346"/>
              <a:gd name="connsiteY333" fmla="*/ 219127 h 270646"/>
              <a:gd name="connsiteX334" fmla="*/ 11158403 w 16881346"/>
              <a:gd name="connsiteY334" fmla="*/ 0 h 270646"/>
              <a:gd name="connsiteX335" fmla="*/ 11255910 w 16881346"/>
              <a:gd name="connsiteY335" fmla="*/ 219127 h 270646"/>
              <a:gd name="connsiteX336" fmla="*/ 11251282 w 16881346"/>
              <a:gd name="connsiteY336" fmla="*/ 270646 h 270646"/>
              <a:gd name="connsiteX337" fmla="*/ 11257608 w 16881346"/>
              <a:gd name="connsiteY337" fmla="*/ 261060 h 270646"/>
              <a:gd name="connsiteX338" fmla="*/ 11295563 w 16881346"/>
              <a:gd name="connsiteY338" fmla="*/ 243840 h 270646"/>
              <a:gd name="connsiteX339" fmla="*/ 11315214 w 16881346"/>
              <a:gd name="connsiteY339" fmla="*/ 248292 h 270646"/>
              <a:gd name="connsiteX340" fmla="*/ 11332475 w 16881346"/>
              <a:gd name="connsiteY340" fmla="*/ 260334 h 270646"/>
              <a:gd name="connsiteX341" fmla="*/ 11328773 w 16881346"/>
              <a:gd name="connsiteY341" fmla="*/ 219127 h 270646"/>
              <a:gd name="connsiteX342" fmla="*/ 11426281 w 16881346"/>
              <a:gd name="connsiteY342" fmla="*/ 0 h 270646"/>
              <a:gd name="connsiteX343" fmla="*/ 11523789 w 16881346"/>
              <a:gd name="connsiteY343" fmla="*/ 219127 h 270646"/>
              <a:gd name="connsiteX344" fmla="*/ 11519161 w 16881346"/>
              <a:gd name="connsiteY344" fmla="*/ 270645 h 270646"/>
              <a:gd name="connsiteX345" fmla="*/ 11525487 w 16881346"/>
              <a:gd name="connsiteY345" fmla="*/ 261060 h 270646"/>
              <a:gd name="connsiteX346" fmla="*/ 11563441 w 16881346"/>
              <a:gd name="connsiteY346" fmla="*/ 243840 h 270646"/>
              <a:gd name="connsiteX347" fmla="*/ 11583092 w 16881346"/>
              <a:gd name="connsiteY347" fmla="*/ 248292 h 270646"/>
              <a:gd name="connsiteX348" fmla="*/ 11600353 w 16881346"/>
              <a:gd name="connsiteY348" fmla="*/ 260333 h 270646"/>
              <a:gd name="connsiteX349" fmla="*/ 11596651 w 16881346"/>
              <a:gd name="connsiteY349" fmla="*/ 219127 h 270646"/>
              <a:gd name="connsiteX350" fmla="*/ 11694159 w 16881346"/>
              <a:gd name="connsiteY350" fmla="*/ 0 h 270646"/>
              <a:gd name="connsiteX351" fmla="*/ 11791667 w 16881346"/>
              <a:gd name="connsiteY351" fmla="*/ 219127 h 270646"/>
              <a:gd name="connsiteX352" fmla="*/ 11787039 w 16881346"/>
              <a:gd name="connsiteY352" fmla="*/ 270645 h 270646"/>
              <a:gd name="connsiteX353" fmla="*/ 11793365 w 16881346"/>
              <a:gd name="connsiteY353" fmla="*/ 261060 h 270646"/>
              <a:gd name="connsiteX354" fmla="*/ 11831319 w 16881346"/>
              <a:gd name="connsiteY354" fmla="*/ 243840 h 270646"/>
              <a:gd name="connsiteX355" fmla="*/ 11850970 w 16881346"/>
              <a:gd name="connsiteY355" fmla="*/ 248292 h 270646"/>
              <a:gd name="connsiteX356" fmla="*/ 11868230 w 16881346"/>
              <a:gd name="connsiteY356" fmla="*/ 260332 h 270646"/>
              <a:gd name="connsiteX357" fmla="*/ 11864528 w 16881346"/>
              <a:gd name="connsiteY357" fmla="*/ 219127 h 270646"/>
              <a:gd name="connsiteX358" fmla="*/ 11962036 w 16881346"/>
              <a:gd name="connsiteY358" fmla="*/ 0 h 270646"/>
              <a:gd name="connsiteX359" fmla="*/ 12059544 w 16881346"/>
              <a:gd name="connsiteY359" fmla="*/ 219127 h 270646"/>
              <a:gd name="connsiteX360" fmla="*/ 12054916 w 16881346"/>
              <a:gd name="connsiteY360" fmla="*/ 270645 h 270646"/>
              <a:gd name="connsiteX361" fmla="*/ 12061242 w 16881346"/>
              <a:gd name="connsiteY361" fmla="*/ 261060 h 270646"/>
              <a:gd name="connsiteX362" fmla="*/ 12099196 w 16881346"/>
              <a:gd name="connsiteY362" fmla="*/ 243840 h 270646"/>
              <a:gd name="connsiteX363" fmla="*/ 12118848 w 16881346"/>
              <a:gd name="connsiteY363" fmla="*/ 248292 h 270646"/>
              <a:gd name="connsiteX364" fmla="*/ 12136108 w 16881346"/>
              <a:gd name="connsiteY364" fmla="*/ 260333 h 270646"/>
              <a:gd name="connsiteX365" fmla="*/ 12132406 w 16881346"/>
              <a:gd name="connsiteY365" fmla="*/ 219127 h 270646"/>
              <a:gd name="connsiteX366" fmla="*/ 12229914 w 16881346"/>
              <a:gd name="connsiteY366" fmla="*/ 0 h 270646"/>
              <a:gd name="connsiteX367" fmla="*/ 12327422 w 16881346"/>
              <a:gd name="connsiteY367" fmla="*/ 219127 h 270646"/>
              <a:gd name="connsiteX368" fmla="*/ 12322794 w 16881346"/>
              <a:gd name="connsiteY368" fmla="*/ 270645 h 270646"/>
              <a:gd name="connsiteX369" fmla="*/ 12329120 w 16881346"/>
              <a:gd name="connsiteY369" fmla="*/ 261060 h 270646"/>
              <a:gd name="connsiteX370" fmla="*/ 12367074 w 16881346"/>
              <a:gd name="connsiteY370" fmla="*/ 243840 h 270646"/>
              <a:gd name="connsiteX371" fmla="*/ 12386726 w 16881346"/>
              <a:gd name="connsiteY371" fmla="*/ 248292 h 270646"/>
              <a:gd name="connsiteX372" fmla="*/ 12403987 w 16881346"/>
              <a:gd name="connsiteY372" fmla="*/ 260334 h 270646"/>
              <a:gd name="connsiteX373" fmla="*/ 12400285 w 16881346"/>
              <a:gd name="connsiteY373" fmla="*/ 219127 h 270646"/>
              <a:gd name="connsiteX374" fmla="*/ 12497793 w 16881346"/>
              <a:gd name="connsiteY374" fmla="*/ 0 h 270646"/>
              <a:gd name="connsiteX375" fmla="*/ 12595301 w 16881346"/>
              <a:gd name="connsiteY375" fmla="*/ 219127 h 270646"/>
              <a:gd name="connsiteX376" fmla="*/ 12590673 w 16881346"/>
              <a:gd name="connsiteY376" fmla="*/ 270645 h 270646"/>
              <a:gd name="connsiteX377" fmla="*/ 12596999 w 16881346"/>
              <a:gd name="connsiteY377" fmla="*/ 261060 h 270646"/>
              <a:gd name="connsiteX378" fmla="*/ 12634953 w 16881346"/>
              <a:gd name="connsiteY378" fmla="*/ 243840 h 270646"/>
              <a:gd name="connsiteX379" fmla="*/ 12654605 w 16881346"/>
              <a:gd name="connsiteY379" fmla="*/ 248292 h 270646"/>
              <a:gd name="connsiteX380" fmla="*/ 12671865 w 16881346"/>
              <a:gd name="connsiteY380" fmla="*/ 260333 h 270646"/>
              <a:gd name="connsiteX381" fmla="*/ 12668163 w 16881346"/>
              <a:gd name="connsiteY381" fmla="*/ 219127 h 270646"/>
              <a:gd name="connsiteX382" fmla="*/ 12765671 w 16881346"/>
              <a:gd name="connsiteY382" fmla="*/ 0 h 270646"/>
              <a:gd name="connsiteX383" fmla="*/ 12863179 w 16881346"/>
              <a:gd name="connsiteY383" fmla="*/ 219127 h 270646"/>
              <a:gd name="connsiteX384" fmla="*/ 12858551 w 16881346"/>
              <a:gd name="connsiteY384" fmla="*/ 270645 h 270646"/>
              <a:gd name="connsiteX385" fmla="*/ 12864877 w 16881346"/>
              <a:gd name="connsiteY385" fmla="*/ 261060 h 270646"/>
              <a:gd name="connsiteX386" fmla="*/ 12902831 w 16881346"/>
              <a:gd name="connsiteY386" fmla="*/ 243840 h 270646"/>
              <a:gd name="connsiteX387" fmla="*/ 12922482 w 16881346"/>
              <a:gd name="connsiteY387" fmla="*/ 248292 h 270646"/>
              <a:gd name="connsiteX388" fmla="*/ 12939743 w 16881346"/>
              <a:gd name="connsiteY388" fmla="*/ 260333 h 270646"/>
              <a:gd name="connsiteX389" fmla="*/ 12936041 w 16881346"/>
              <a:gd name="connsiteY389" fmla="*/ 219127 h 270646"/>
              <a:gd name="connsiteX390" fmla="*/ 13033549 w 16881346"/>
              <a:gd name="connsiteY390" fmla="*/ 0 h 270646"/>
              <a:gd name="connsiteX391" fmla="*/ 13131057 w 16881346"/>
              <a:gd name="connsiteY391" fmla="*/ 219127 h 270646"/>
              <a:gd name="connsiteX392" fmla="*/ 13126429 w 16881346"/>
              <a:gd name="connsiteY392" fmla="*/ 270645 h 270646"/>
              <a:gd name="connsiteX393" fmla="*/ 13132755 w 16881346"/>
              <a:gd name="connsiteY393" fmla="*/ 261060 h 270646"/>
              <a:gd name="connsiteX394" fmla="*/ 13170709 w 16881346"/>
              <a:gd name="connsiteY394" fmla="*/ 243840 h 270646"/>
              <a:gd name="connsiteX395" fmla="*/ 13190360 w 16881346"/>
              <a:gd name="connsiteY395" fmla="*/ 248292 h 270646"/>
              <a:gd name="connsiteX396" fmla="*/ 13207622 w 16881346"/>
              <a:gd name="connsiteY396" fmla="*/ 260334 h 270646"/>
              <a:gd name="connsiteX397" fmla="*/ 13203920 w 16881346"/>
              <a:gd name="connsiteY397" fmla="*/ 219127 h 270646"/>
              <a:gd name="connsiteX398" fmla="*/ 13301428 w 16881346"/>
              <a:gd name="connsiteY398" fmla="*/ 0 h 270646"/>
              <a:gd name="connsiteX399" fmla="*/ 13398936 w 16881346"/>
              <a:gd name="connsiteY399" fmla="*/ 219127 h 270646"/>
              <a:gd name="connsiteX400" fmla="*/ 13394308 w 16881346"/>
              <a:gd name="connsiteY400" fmla="*/ 270645 h 270646"/>
              <a:gd name="connsiteX401" fmla="*/ 13400634 w 16881346"/>
              <a:gd name="connsiteY401" fmla="*/ 261060 h 270646"/>
              <a:gd name="connsiteX402" fmla="*/ 13438588 w 16881346"/>
              <a:gd name="connsiteY402" fmla="*/ 243840 h 270646"/>
              <a:gd name="connsiteX403" fmla="*/ 13458239 w 16881346"/>
              <a:gd name="connsiteY403" fmla="*/ 248292 h 270646"/>
              <a:gd name="connsiteX404" fmla="*/ 13475500 w 16881346"/>
              <a:gd name="connsiteY404" fmla="*/ 260333 h 270646"/>
              <a:gd name="connsiteX405" fmla="*/ 13471798 w 16881346"/>
              <a:gd name="connsiteY405" fmla="*/ 219127 h 270646"/>
              <a:gd name="connsiteX406" fmla="*/ 13569306 w 16881346"/>
              <a:gd name="connsiteY406" fmla="*/ 0 h 270646"/>
              <a:gd name="connsiteX407" fmla="*/ 13666814 w 16881346"/>
              <a:gd name="connsiteY407" fmla="*/ 219127 h 270646"/>
              <a:gd name="connsiteX408" fmla="*/ 13662186 w 16881346"/>
              <a:gd name="connsiteY408" fmla="*/ 270645 h 270646"/>
              <a:gd name="connsiteX409" fmla="*/ 13668512 w 16881346"/>
              <a:gd name="connsiteY409" fmla="*/ 261060 h 270646"/>
              <a:gd name="connsiteX410" fmla="*/ 13706466 w 16881346"/>
              <a:gd name="connsiteY410" fmla="*/ 243840 h 270646"/>
              <a:gd name="connsiteX411" fmla="*/ 13726117 w 16881346"/>
              <a:gd name="connsiteY411" fmla="*/ 248292 h 270646"/>
              <a:gd name="connsiteX412" fmla="*/ 13743378 w 16881346"/>
              <a:gd name="connsiteY412" fmla="*/ 260333 h 270646"/>
              <a:gd name="connsiteX413" fmla="*/ 13739676 w 16881346"/>
              <a:gd name="connsiteY413" fmla="*/ 219127 h 270646"/>
              <a:gd name="connsiteX414" fmla="*/ 13837184 w 16881346"/>
              <a:gd name="connsiteY414" fmla="*/ 0 h 270646"/>
              <a:gd name="connsiteX415" fmla="*/ 13934692 w 16881346"/>
              <a:gd name="connsiteY415" fmla="*/ 219127 h 270646"/>
              <a:gd name="connsiteX416" fmla="*/ 13930064 w 16881346"/>
              <a:gd name="connsiteY416" fmla="*/ 270645 h 270646"/>
              <a:gd name="connsiteX417" fmla="*/ 13936390 w 16881346"/>
              <a:gd name="connsiteY417" fmla="*/ 261060 h 270646"/>
              <a:gd name="connsiteX418" fmla="*/ 13974344 w 16881346"/>
              <a:gd name="connsiteY418" fmla="*/ 243840 h 270646"/>
              <a:gd name="connsiteX419" fmla="*/ 13993995 w 16881346"/>
              <a:gd name="connsiteY419" fmla="*/ 248292 h 270646"/>
              <a:gd name="connsiteX420" fmla="*/ 14011257 w 16881346"/>
              <a:gd name="connsiteY420" fmla="*/ 260334 h 270646"/>
              <a:gd name="connsiteX421" fmla="*/ 14007555 w 16881346"/>
              <a:gd name="connsiteY421" fmla="*/ 219127 h 270646"/>
              <a:gd name="connsiteX422" fmla="*/ 14105063 w 16881346"/>
              <a:gd name="connsiteY422" fmla="*/ 0 h 270646"/>
              <a:gd name="connsiteX423" fmla="*/ 14202571 w 16881346"/>
              <a:gd name="connsiteY423" fmla="*/ 219127 h 270646"/>
              <a:gd name="connsiteX424" fmla="*/ 14197943 w 16881346"/>
              <a:gd name="connsiteY424" fmla="*/ 270645 h 270646"/>
              <a:gd name="connsiteX425" fmla="*/ 14204269 w 16881346"/>
              <a:gd name="connsiteY425" fmla="*/ 261060 h 270646"/>
              <a:gd name="connsiteX426" fmla="*/ 14242223 w 16881346"/>
              <a:gd name="connsiteY426" fmla="*/ 243840 h 270646"/>
              <a:gd name="connsiteX427" fmla="*/ 14261874 w 16881346"/>
              <a:gd name="connsiteY427" fmla="*/ 248292 h 270646"/>
              <a:gd name="connsiteX428" fmla="*/ 14279135 w 16881346"/>
              <a:gd name="connsiteY428" fmla="*/ 260333 h 270646"/>
              <a:gd name="connsiteX429" fmla="*/ 14275433 w 16881346"/>
              <a:gd name="connsiteY429" fmla="*/ 219127 h 270646"/>
              <a:gd name="connsiteX430" fmla="*/ 14372941 w 16881346"/>
              <a:gd name="connsiteY430" fmla="*/ 0 h 270646"/>
              <a:gd name="connsiteX431" fmla="*/ 14470449 w 16881346"/>
              <a:gd name="connsiteY431" fmla="*/ 219127 h 270646"/>
              <a:gd name="connsiteX432" fmla="*/ 14465821 w 16881346"/>
              <a:gd name="connsiteY432" fmla="*/ 270645 h 270646"/>
              <a:gd name="connsiteX433" fmla="*/ 14472147 w 16881346"/>
              <a:gd name="connsiteY433" fmla="*/ 261060 h 270646"/>
              <a:gd name="connsiteX434" fmla="*/ 14510101 w 16881346"/>
              <a:gd name="connsiteY434" fmla="*/ 243840 h 270646"/>
              <a:gd name="connsiteX435" fmla="*/ 14529752 w 16881346"/>
              <a:gd name="connsiteY435" fmla="*/ 248292 h 270646"/>
              <a:gd name="connsiteX436" fmla="*/ 14547013 w 16881346"/>
              <a:gd name="connsiteY436" fmla="*/ 260333 h 270646"/>
              <a:gd name="connsiteX437" fmla="*/ 14543311 w 16881346"/>
              <a:gd name="connsiteY437" fmla="*/ 219127 h 270646"/>
              <a:gd name="connsiteX438" fmla="*/ 14640819 w 16881346"/>
              <a:gd name="connsiteY438" fmla="*/ 0 h 270646"/>
              <a:gd name="connsiteX439" fmla="*/ 14738327 w 16881346"/>
              <a:gd name="connsiteY439" fmla="*/ 219127 h 270646"/>
              <a:gd name="connsiteX440" fmla="*/ 14733699 w 16881346"/>
              <a:gd name="connsiteY440" fmla="*/ 270645 h 270646"/>
              <a:gd name="connsiteX441" fmla="*/ 14740025 w 16881346"/>
              <a:gd name="connsiteY441" fmla="*/ 261060 h 270646"/>
              <a:gd name="connsiteX442" fmla="*/ 14777979 w 16881346"/>
              <a:gd name="connsiteY442" fmla="*/ 243840 h 270646"/>
              <a:gd name="connsiteX443" fmla="*/ 14797630 w 16881346"/>
              <a:gd name="connsiteY443" fmla="*/ 248292 h 270646"/>
              <a:gd name="connsiteX444" fmla="*/ 14814892 w 16881346"/>
              <a:gd name="connsiteY444" fmla="*/ 260334 h 270646"/>
              <a:gd name="connsiteX445" fmla="*/ 14811190 w 16881346"/>
              <a:gd name="connsiteY445" fmla="*/ 219127 h 270646"/>
              <a:gd name="connsiteX446" fmla="*/ 14908698 w 16881346"/>
              <a:gd name="connsiteY446" fmla="*/ 0 h 270646"/>
              <a:gd name="connsiteX447" fmla="*/ 15006206 w 16881346"/>
              <a:gd name="connsiteY447" fmla="*/ 219127 h 270646"/>
              <a:gd name="connsiteX448" fmla="*/ 15001578 w 16881346"/>
              <a:gd name="connsiteY448" fmla="*/ 270645 h 270646"/>
              <a:gd name="connsiteX449" fmla="*/ 15007904 w 16881346"/>
              <a:gd name="connsiteY449" fmla="*/ 261060 h 270646"/>
              <a:gd name="connsiteX450" fmla="*/ 15045858 w 16881346"/>
              <a:gd name="connsiteY450" fmla="*/ 243840 h 270646"/>
              <a:gd name="connsiteX451" fmla="*/ 15065509 w 16881346"/>
              <a:gd name="connsiteY451" fmla="*/ 248292 h 270646"/>
              <a:gd name="connsiteX452" fmla="*/ 15082770 w 16881346"/>
              <a:gd name="connsiteY452" fmla="*/ 260333 h 270646"/>
              <a:gd name="connsiteX453" fmla="*/ 15079068 w 16881346"/>
              <a:gd name="connsiteY453" fmla="*/ 219127 h 270646"/>
              <a:gd name="connsiteX454" fmla="*/ 15176576 w 16881346"/>
              <a:gd name="connsiteY454" fmla="*/ 0 h 270646"/>
              <a:gd name="connsiteX455" fmla="*/ 15274084 w 16881346"/>
              <a:gd name="connsiteY455" fmla="*/ 219127 h 270646"/>
              <a:gd name="connsiteX456" fmla="*/ 15269456 w 16881346"/>
              <a:gd name="connsiteY456" fmla="*/ 270645 h 270646"/>
              <a:gd name="connsiteX457" fmla="*/ 15275782 w 16881346"/>
              <a:gd name="connsiteY457" fmla="*/ 261060 h 270646"/>
              <a:gd name="connsiteX458" fmla="*/ 15313736 w 16881346"/>
              <a:gd name="connsiteY458" fmla="*/ 243840 h 270646"/>
              <a:gd name="connsiteX459" fmla="*/ 15333387 w 16881346"/>
              <a:gd name="connsiteY459" fmla="*/ 248292 h 270646"/>
              <a:gd name="connsiteX460" fmla="*/ 15350648 w 16881346"/>
              <a:gd name="connsiteY460" fmla="*/ 260333 h 270646"/>
              <a:gd name="connsiteX461" fmla="*/ 15346946 w 16881346"/>
              <a:gd name="connsiteY461" fmla="*/ 219127 h 270646"/>
              <a:gd name="connsiteX462" fmla="*/ 15444454 w 16881346"/>
              <a:gd name="connsiteY462" fmla="*/ 0 h 270646"/>
              <a:gd name="connsiteX463" fmla="*/ 15541962 w 16881346"/>
              <a:gd name="connsiteY463" fmla="*/ 219127 h 270646"/>
              <a:gd name="connsiteX464" fmla="*/ 15537334 w 16881346"/>
              <a:gd name="connsiteY464" fmla="*/ 270645 h 270646"/>
              <a:gd name="connsiteX465" fmla="*/ 15543660 w 16881346"/>
              <a:gd name="connsiteY465" fmla="*/ 261060 h 270646"/>
              <a:gd name="connsiteX466" fmla="*/ 15581614 w 16881346"/>
              <a:gd name="connsiteY466" fmla="*/ 243840 h 270646"/>
              <a:gd name="connsiteX467" fmla="*/ 15601265 w 16881346"/>
              <a:gd name="connsiteY467" fmla="*/ 248292 h 270646"/>
              <a:gd name="connsiteX468" fmla="*/ 15618527 w 16881346"/>
              <a:gd name="connsiteY468" fmla="*/ 260334 h 270646"/>
              <a:gd name="connsiteX469" fmla="*/ 15614825 w 16881346"/>
              <a:gd name="connsiteY469" fmla="*/ 219127 h 270646"/>
              <a:gd name="connsiteX470" fmla="*/ 15712333 w 16881346"/>
              <a:gd name="connsiteY470" fmla="*/ 0 h 270646"/>
              <a:gd name="connsiteX471" fmla="*/ 15809841 w 16881346"/>
              <a:gd name="connsiteY471" fmla="*/ 219127 h 270646"/>
              <a:gd name="connsiteX472" fmla="*/ 15805213 w 16881346"/>
              <a:gd name="connsiteY472" fmla="*/ 270645 h 270646"/>
              <a:gd name="connsiteX473" fmla="*/ 15811539 w 16881346"/>
              <a:gd name="connsiteY473" fmla="*/ 261060 h 270646"/>
              <a:gd name="connsiteX474" fmla="*/ 15849493 w 16881346"/>
              <a:gd name="connsiteY474" fmla="*/ 243840 h 270646"/>
              <a:gd name="connsiteX475" fmla="*/ 15869144 w 16881346"/>
              <a:gd name="connsiteY475" fmla="*/ 248292 h 270646"/>
              <a:gd name="connsiteX476" fmla="*/ 15886406 w 16881346"/>
              <a:gd name="connsiteY476" fmla="*/ 260333 h 270646"/>
              <a:gd name="connsiteX477" fmla="*/ 15882702 w 16881346"/>
              <a:gd name="connsiteY477" fmla="*/ 219127 h 270646"/>
              <a:gd name="connsiteX478" fmla="*/ 15980210 w 16881346"/>
              <a:gd name="connsiteY478" fmla="*/ 0 h 270646"/>
              <a:gd name="connsiteX479" fmla="*/ 16077718 w 16881346"/>
              <a:gd name="connsiteY479" fmla="*/ 219127 h 270646"/>
              <a:gd name="connsiteX480" fmla="*/ 16073090 w 16881346"/>
              <a:gd name="connsiteY480" fmla="*/ 270645 h 270646"/>
              <a:gd name="connsiteX481" fmla="*/ 16079418 w 16881346"/>
              <a:gd name="connsiteY481" fmla="*/ 261060 h 270646"/>
              <a:gd name="connsiteX482" fmla="*/ 16117370 w 16881346"/>
              <a:gd name="connsiteY482" fmla="*/ 243840 h 270646"/>
              <a:gd name="connsiteX483" fmla="*/ 16137022 w 16881346"/>
              <a:gd name="connsiteY483" fmla="*/ 248292 h 270646"/>
              <a:gd name="connsiteX484" fmla="*/ 16154282 w 16881346"/>
              <a:gd name="connsiteY484" fmla="*/ 260333 h 270646"/>
              <a:gd name="connsiteX485" fmla="*/ 16150582 w 16881346"/>
              <a:gd name="connsiteY485" fmla="*/ 219127 h 270646"/>
              <a:gd name="connsiteX486" fmla="*/ 16248090 w 16881346"/>
              <a:gd name="connsiteY486" fmla="*/ 0 h 270646"/>
              <a:gd name="connsiteX487" fmla="*/ 16345598 w 16881346"/>
              <a:gd name="connsiteY487" fmla="*/ 219127 h 270646"/>
              <a:gd name="connsiteX488" fmla="*/ 16340970 w 16881346"/>
              <a:gd name="connsiteY488" fmla="*/ 270645 h 270646"/>
              <a:gd name="connsiteX489" fmla="*/ 16347294 w 16881346"/>
              <a:gd name="connsiteY489" fmla="*/ 261060 h 270646"/>
              <a:gd name="connsiteX490" fmla="*/ 16385250 w 16881346"/>
              <a:gd name="connsiteY490" fmla="*/ 243840 h 270646"/>
              <a:gd name="connsiteX491" fmla="*/ 16404900 w 16881346"/>
              <a:gd name="connsiteY491" fmla="*/ 248292 h 270646"/>
              <a:gd name="connsiteX492" fmla="*/ 16422162 w 16881346"/>
              <a:gd name="connsiteY492" fmla="*/ 260334 h 270646"/>
              <a:gd name="connsiteX493" fmla="*/ 16418460 w 16881346"/>
              <a:gd name="connsiteY493" fmla="*/ 219127 h 270646"/>
              <a:gd name="connsiteX494" fmla="*/ 16515968 w 16881346"/>
              <a:gd name="connsiteY494" fmla="*/ 0 h 270646"/>
              <a:gd name="connsiteX495" fmla="*/ 16613476 w 16881346"/>
              <a:gd name="connsiteY495" fmla="*/ 219127 h 270646"/>
              <a:gd name="connsiteX496" fmla="*/ 16608848 w 16881346"/>
              <a:gd name="connsiteY496" fmla="*/ 270645 h 270646"/>
              <a:gd name="connsiteX497" fmla="*/ 16615174 w 16881346"/>
              <a:gd name="connsiteY497" fmla="*/ 261060 h 270646"/>
              <a:gd name="connsiteX498" fmla="*/ 16653128 w 16881346"/>
              <a:gd name="connsiteY498" fmla="*/ 243840 h 270646"/>
              <a:gd name="connsiteX499" fmla="*/ 16672778 w 16881346"/>
              <a:gd name="connsiteY499" fmla="*/ 248292 h 270646"/>
              <a:gd name="connsiteX500" fmla="*/ 16690030 w 16881346"/>
              <a:gd name="connsiteY500" fmla="*/ 260327 h 270646"/>
              <a:gd name="connsiteX501" fmla="*/ 16686330 w 16881346"/>
              <a:gd name="connsiteY501" fmla="*/ 219127 h 270646"/>
              <a:gd name="connsiteX502" fmla="*/ 16783838 w 16881346"/>
              <a:gd name="connsiteY502" fmla="*/ 0 h 270646"/>
              <a:gd name="connsiteX503" fmla="*/ 16881346 w 16881346"/>
              <a:gd name="connsiteY503" fmla="*/ 219127 h 270646"/>
              <a:gd name="connsiteX504" fmla="*/ 16876718 w 16881346"/>
              <a:gd name="connsiteY504" fmla="*/ 270645 h 270646"/>
              <a:gd name="connsiteX0" fmla="*/ 0 w 16881346"/>
              <a:gd name="connsiteY0" fmla="*/ 270645 h 270646"/>
              <a:gd name="connsiteX1" fmla="*/ 6326 w 16881346"/>
              <a:gd name="connsiteY1" fmla="*/ 261060 h 270646"/>
              <a:gd name="connsiteX2" fmla="*/ 44280 w 16881346"/>
              <a:gd name="connsiteY2" fmla="*/ 243840 h 270646"/>
              <a:gd name="connsiteX3" fmla="*/ 81192 w 16881346"/>
              <a:gd name="connsiteY3" fmla="*/ 260333 h 270646"/>
              <a:gd name="connsiteX4" fmla="*/ 77490 w 16881346"/>
              <a:gd name="connsiteY4" fmla="*/ 219127 h 270646"/>
              <a:gd name="connsiteX5" fmla="*/ 174998 w 16881346"/>
              <a:gd name="connsiteY5" fmla="*/ 0 h 270646"/>
              <a:gd name="connsiteX6" fmla="*/ 272506 w 16881346"/>
              <a:gd name="connsiteY6" fmla="*/ 219127 h 270646"/>
              <a:gd name="connsiteX7" fmla="*/ 267878 w 16881346"/>
              <a:gd name="connsiteY7" fmla="*/ 270645 h 270646"/>
              <a:gd name="connsiteX8" fmla="*/ 274204 w 16881346"/>
              <a:gd name="connsiteY8" fmla="*/ 261060 h 270646"/>
              <a:gd name="connsiteX9" fmla="*/ 312158 w 16881346"/>
              <a:gd name="connsiteY9" fmla="*/ 243840 h 270646"/>
              <a:gd name="connsiteX10" fmla="*/ 331809 w 16881346"/>
              <a:gd name="connsiteY10" fmla="*/ 248292 h 270646"/>
              <a:gd name="connsiteX11" fmla="*/ 349071 w 16881346"/>
              <a:gd name="connsiteY11" fmla="*/ 260334 h 270646"/>
              <a:gd name="connsiteX12" fmla="*/ 345369 w 16881346"/>
              <a:gd name="connsiteY12" fmla="*/ 219127 h 270646"/>
              <a:gd name="connsiteX13" fmla="*/ 442877 w 16881346"/>
              <a:gd name="connsiteY13" fmla="*/ 0 h 270646"/>
              <a:gd name="connsiteX14" fmla="*/ 540385 w 16881346"/>
              <a:gd name="connsiteY14" fmla="*/ 219127 h 270646"/>
              <a:gd name="connsiteX15" fmla="*/ 535757 w 16881346"/>
              <a:gd name="connsiteY15" fmla="*/ 270645 h 270646"/>
              <a:gd name="connsiteX16" fmla="*/ 542083 w 16881346"/>
              <a:gd name="connsiteY16" fmla="*/ 261060 h 270646"/>
              <a:gd name="connsiteX17" fmla="*/ 580037 w 16881346"/>
              <a:gd name="connsiteY17" fmla="*/ 243840 h 270646"/>
              <a:gd name="connsiteX18" fmla="*/ 599688 w 16881346"/>
              <a:gd name="connsiteY18" fmla="*/ 248292 h 270646"/>
              <a:gd name="connsiteX19" fmla="*/ 616949 w 16881346"/>
              <a:gd name="connsiteY19" fmla="*/ 260333 h 270646"/>
              <a:gd name="connsiteX20" fmla="*/ 613247 w 16881346"/>
              <a:gd name="connsiteY20" fmla="*/ 219127 h 270646"/>
              <a:gd name="connsiteX21" fmla="*/ 710755 w 16881346"/>
              <a:gd name="connsiteY21" fmla="*/ 0 h 270646"/>
              <a:gd name="connsiteX22" fmla="*/ 808263 w 16881346"/>
              <a:gd name="connsiteY22" fmla="*/ 219127 h 270646"/>
              <a:gd name="connsiteX23" fmla="*/ 803635 w 16881346"/>
              <a:gd name="connsiteY23" fmla="*/ 270645 h 270646"/>
              <a:gd name="connsiteX24" fmla="*/ 809961 w 16881346"/>
              <a:gd name="connsiteY24" fmla="*/ 261060 h 270646"/>
              <a:gd name="connsiteX25" fmla="*/ 847915 w 16881346"/>
              <a:gd name="connsiteY25" fmla="*/ 243840 h 270646"/>
              <a:gd name="connsiteX26" fmla="*/ 867566 w 16881346"/>
              <a:gd name="connsiteY26" fmla="*/ 248292 h 270646"/>
              <a:gd name="connsiteX27" fmla="*/ 884827 w 16881346"/>
              <a:gd name="connsiteY27" fmla="*/ 260333 h 270646"/>
              <a:gd name="connsiteX28" fmla="*/ 881125 w 16881346"/>
              <a:gd name="connsiteY28" fmla="*/ 219127 h 270646"/>
              <a:gd name="connsiteX29" fmla="*/ 978633 w 16881346"/>
              <a:gd name="connsiteY29" fmla="*/ 0 h 270646"/>
              <a:gd name="connsiteX30" fmla="*/ 1076141 w 16881346"/>
              <a:gd name="connsiteY30" fmla="*/ 219127 h 270646"/>
              <a:gd name="connsiteX31" fmla="*/ 1071513 w 16881346"/>
              <a:gd name="connsiteY31" fmla="*/ 270645 h 270646"/>
              <a:gd name="connsiteX32" fmla="*/ 1077839 w 16881346"/>
              <a:gd name="connsiteY32" fmla="*/ 261060 h 270646"/>
              <a:gd name="connsiteX33" fmla="*/ 1115793 w 16881346"/>
              <a:gd name="connsiteY33" fmla="*/ 243840 h 270646"/>
              <a:gd name="connsiteX34" fmla="*/ 1135444 w 16881346"/>
              <a:gd name="connsiteY34" fmla="*/ 248292 h 270646"/>
              <a:gd name="connsiteX35" fmla="*/ 1152706 w 16881346"/>
              <a:gd name="connsiteY35" fmla="*/ 260334 h 270646"/>
              <a:gd name="connsiteX36" fmla="*/ 1149004 w 16881346"/>
              <a:gd name="connsiteY36" fmla="*/ 219127 h 270646"/>
              <a:gd name="connsiteX37" fmla="*/ 1246512 w 16881346"/>
              <a:gd name="connsiteY37" fmla="*/ 0 h 270646"/>
              <a:gd name="connsiteX38" fmla="*/ 1344019 w 16881346"/>
              <a:gd name="connsiteY38" fmla="*/ 219127 h 270646"/>
              <a:gd name="connsiteX39" fmla="*/ 1339391 w 16881346"/>
              <a:gd name="connsiteY39" fmla="*/ 270645 h 270646"/>
              <a:gd name="connsiteX40" fmla="*/ 1345717 w 16881346"/>
              <a:gd name="connsiteY40" fmla="*/ 261060 h 270646"/>
              <a:gd name="connsiteX41" fmla="*/ 1383671 w 16881346"/>
              <a:gd name="connsiteY41" fmla="*/ 243840 h 270646"/>
              <a:gd name="connsiteX42" fmla="*/ 1403322 w 16881346"/>
              <a:gd name="connsiteY42" fmla="*/ 248292 h 270646"/>
              <a:gd name="connsiteX43" fmla="*/ 1420584 w 16881346"/>
              <a:gd name="connsiteY43" fmla="*/ 260333 h 270646"/>
              <a:gd name="connsiteX44" fmla="*/ 1416881 w 16881346"/>
              <a:gd name="connsiteY44" fmla="*/ 219127 h 270646"/>
              <a:gd name="connsiteX45" fmla="*/ 1514388 w 16881346"/>
              <a:gd name="connsiteY45" fmla="*/ 0 h 270646"/>
              <a:gd name="connsiteX46" fmla="*/ 1611897 w 16881346"/>
              <a:gd name="connsiteY46" fmla="*/ 219127 h 270646"/>
              <a:gd name="connsiteX47" fmla="*/ 1607270 w 16881346"/>
              <a:gd name="connsiteY47" fmla="*/ 270644 h 270646"/>
              <a:gd name="connsiteX48" fmla="*/ 1613594 w 16881346"/>
              <a:gd name="connsiteY48" fmla="*/ 261060 h 270646"/>
              <a:gd name="connsiteX49" fmla="*/ 1651548 w 16881346"/>
              <a:gd name="connsiteY49" fmla="*/ 243840 h 270646"/>
              <a:gd name="connsiteX50" fmla="*/ 1671200 w 16881346"/>
              <a:gd name="connsiteY50" fmla="*/ 248292 h 270646"/>
              <a:gd name="connsiteX51" fmla="*/ 1688461 w 16881346"/>
              <a:gd name="connsiteY51" fmla="*/ 260333 h 270646"/>
              <a:gd name="connsiteX52" fmla="*/ 1684760 w 16881346"/>
              <a:gd name="connsiteY52" fmla="*/ 219127 h 270646"/>
              <a:gd name="connsiteX53" fmla="*/ 1782268 w 16881346"/>
              <a:gd name="connsiteY53" fmla="*/ 0 h 270646"/>
              <a:gd name="connsiteX54" fmla="*/ 1879775 w 16881346"/>
              <a:gd name="connsiteY54" fmla="*/ 219127 h 270646"/>
              <a:gd name="connsiteX55" fmla="*/ 1875147 w 16881346"/>
              <a:gd name="connsiteY55" fmla="*/ 270645 h 270646"/>
              <a:gd name="connsiteX56" fmla="*/ 1881473 w 16881346"/>
              <a:gd name="connsiteY56" fmla="*/ 261060 h 270646"/>
              <a:gd name="connsiteX57" fmla="*/ 1919427 w 16881346"/>
              <a:gd name="connsiteY57" fmla="*/ 243840 h 270646"/>
              <a:gd name="connsiteX58" fmla="*/ 1939078 w 16881346"/>
              <a:gd name="connsiteY58" fmla="*/ 248292 h 270646"/>
              <a:gd name="connsiteX59" fmla="*/ 1956341 w 16881346"/>
              <a:gd name="connsiteY59" fmla="*/ 260334 h 270646"/>
              <a:gd name="connsiteX60" fmla="*/ 1952638 w 16881346"/>
              <a:gd name="connsiteY60" fmla="*/ 219127 h 270646"/>
              <a:gd name="connsiteX61" fmla="*/ 2050146 w 16881346"/>
              <a:gd name="connsiteY61" fmla="*/ 0 h 270646"/>
              <a:gd name="connsiteX62" fmla="*/ 2147653 w 16881346"/>
              <a:gd name="connsiteY62" fmla="*/ 219127 h 270646"/>
              <a:gd name="connsiteX63" fmla="*/ 2143026 w 16881346"/>
              <a:gd name="connsiteY63" fmla="*/ 270646 h 270646"/>
              <a:gd name="connsiteX64" fmla="*/ 2149353 w 16881346"/>
              <a:gd name="connsiteY64" fmla="*/ 261060 h 270646"/>
              <a:gd name="connsiteX65" fmla="*/ 2187306 w 16881346"/>
              <a:gd name="connsiteY65" fmla="*/ 243840 h 270646"/>
              <a:gd name="connsiteX66" fmla="*/ 2206958 w 16881346"/>
              <a:gd name="connsiteY66" fmla="*/ 248292 h 270646"/>
              <a:gd name="connsiteX67" fmla="*/ 2224218 w 16881346"/>
              <a:gd name="connsiteY67" fmla="*/ 260333 h 270646"/>
              <a:gd name="connsiteX68" fmla="*/ 2220517 w 16881346"/>
              <a:gd name="connsiteY68" fmla="*/ 219127 h 270646"/>
              <a:gd name="connsiteX69" fmla="*/ 2318025 w 16881346"/>
              <a:gd name="connsiteY69" fmla="*/ 0 h 270646"/>
              <a:gd name="connsiteX70" fmla="*/ 2415533 w 16881346"/>
              <a:gd name="connsiteY70" fmla="*/ 219127 h 270646"/>
              <a:gd name="connsiteX71" fmla="*/ 2410905 w 16881346"/>
              <a:gd name="connsiteY71" fmla="*/ 270643 h 270646"/>
              <a:gd name="connsiteX72" fmla="*/ 2417230 w 16881346"/>
              <a:gd name="connsiteY72" fmla="*/ 261060 h 270646"/>
              <a:gd name="connsiteX73" fmla="*/ 2455184 w 16881346"/>
              <a:gd name="connsiteY73" fmla="*/ 243840 h 270646"/>
              <a:gd name="connsiteX74" fmla="*/ 2474835 w 16881346"/>
              <a:gd name="connsiteY74" fmla="*/ 248292 h 270646"/>
              <a:gd name="connsiteX75" fmla="*/ 2492096 w 16881346"/>
              <a:gd name="connsiteY75" fmla="*/ 260333 h 270646"/>
              <a:gd name="connsiteX76" fmla="*/ 2488394 w 16881346"/>
              <a:gd name="connsiteY76" fmla="*/ 219127 h 270646"/>
              <a:gd name="connsiteX77" fmla="*/ 2585904 w 16881346"/>
              <a:gd name="connsiteY77" fmla="*/ 0 h 270646"/>
              <a:gd name="connsiteX78" fmla="*/ 2683410 w 16881346"/>
              <a:gd name="connsiteY78" fmla="*/ 219127 h 270646"/>
              <a:gd name="connsiteX79" fmla="*/ 2678783 w 16881346"/>
              <a:gd name="connsiteY79" fmla="*/ 270646 h 270646"/>
              <a:gd name="connsiteX80" fmla="*/ 2685108 w 16881346"/>
              <a:gd name="connsiteY80" fmla="*/ 261060 h 270646"/>
              <a:gd name="connsiteX81" fmla="*/ 2723063 w 16881346"/>
              <a:gd name="connsiteY81" fmla="*/ 243840 h 270646"/>
              <a:gd name="connsiteX82" fmla="*/ 2742715 w 16881346"/>
              <a:gd name="connsiteY82" fmla="*/ 248292 h 270646"/>
              <a:gd name="connsiteX83" fmla="*/ 2759975 w 16881346"/>
              <a:gd name="connsiteY83" fmla="*/ 260334 h 270646"/>
              <a:gd name="connsiteX84" fmla="*/ 2756274 w 16881346"/>
              <a:gd name="connsiteY84" fmla="*/ 219127 h 270646"/>
              <a:gd name="connsiteX85" fmla="*/ 2853781 w 16881346"/>
              <a:gd name="connsiteY85" fmla="*/ 0 h 270646"/>
              <a:gd name="connsiteX86" fmla="*/ 2951289 w 16881346"/>
              <a:gd name="connsiteY86" fmla="*/ 219127 h 270646"/>
              <a:gd name="connsiteX87" fmla="*/ 2946661 w 16881346"/>
              <a:gd name="connsiteY87" fmla="*/ 270645 h 270646"/>
              <a:gd name="connsiteX88" fmla="*/ 2952987 w 16881346"/>
              <a:gd name="connsiteY88" fmla="*/ 261060 h 270646"/>
              <a:gd name="connsiteX89" fmla="*/ 2990941 w 16881346"/>
              <a:gd name="connsiteY89" fmla="*/ 243840 h 270646"/>
              <a:gd name="connsiteX90" fmla="*/ 3010592 w 16881346"/>
              <a:gd name="connsiteY90" fmla="*/ 248292 h 270646"/>
              <a:gd name="connsiteX91" fmla="*/ 3027853 w 16881346"/>
              <a:gd name="connsiteY91" fmla="*/ 260333 h 270646"/>
              <a:gd name="connsiteX92" fmla="*/ 3024151 w 16881346"/>
              <a:gd name="connsiteY92" fmla="*/ 219127 h 270646"/>
              <a:gd name="connsiteX93" fmla="*/ 3121659 w 16881346"/>
              <a:gd name="connsiteY93" fmla="*/ 0 h 270646"/>
              <a:gd name="connsiteX94" fmla="*/ 3219167 w 16881346"/>
              <a:gd name="connsiteY94" fmla="*/ 219127 h 270646"/>
              <a:gd name="connsiteX95" fmla="*/ 3214540 w 16881346"/>
              <a:gd name="connsiteY95" fmla="*/ 270645 h 270646"/>
              <a:gd name="connsiteX96" fmla="*/ 3220865 w 16881346"/>
              <a:gd name="connsiteY96" fmla="*/ 261060 h 270646"/>
              <a:gd name="connsiteX97" fmla="*/ 3258819 w 16881346"/>
              <a:gd name="connsiteY97" fmla="*/ 243840 h 270646"/>
              <a:gd name="connsiteX98" fmla="*/ 3278470 w 16881346"/>
              <a:gd name="connsiteY98" fmla="*/ 248292 h 270646"/>
              <a:gd name="connsiteX99" fmla="*/ 3295730 w 16881346"/>
              <a:gd name="connsiteY99" fmla="*/ 260332 h 270646"/>
              <a:gd name="connsiteX100" fmla="*/ 3292030 w 16881346"/>
              <a:gd name="connsiteY100" fmla="*/ 219127 h 270646"/>
              <a:gd name="connsiteX101" fmla="*/ 3389538 w 16881346"/>
              <a:gd name="connsiteY101" fmla="*/ 0 h 270646"/>
              <a:gd name="connsiteX102" fmla="*/ 3487045 w 16881346"/>
              <a:gd name="connsiteY102" fmla="*/ 219127 h 270646"/>
              <a:gd name="connsiteX103" fmla="*/ 3482417 w 16881346"/>
              <a:gd name="connsiteY103" fmla="*/ 270645 h 270646"/>
              <a:gd name="connsiteX104" fmla="*/ 3488744 w 16881346"/>
              <a:gd name="connsiteY104" fmla="*/ 261060 h 270646"/>
              <a:gd name="connsiteX105" fmla="*/ 3526697 w 16881346"/>
              <a:gd name="connsiteY105" fmla="*/ 243840 h 270646"/>
              <a:gd name="connsiteX106" fmla="*/ 3546350 w 16881346"/>
              <a:gd name="connsiteY106" fmla="*/ 248292 h 270646"/>
              <a:gd name="connsiteX107" fmla="*/ 3563609 w 16881346"/>
              <a:gd name="connsiteY107" fmla="*/ 260333 h 270646"/>
              <a:gd name="connsiteX108" fmla="*/ 3559906 w 16881346"/>
              <a:gd name="connsiteY108" fmla="*/ 219127 h 270646"/>
              <a:gd name="connsiteX109" fmla="*/ 3657414 w 16881346"/>
              <a:gd name="connsiteY109" fmla="*/ 0 h 270646"/>
              <a:gd name="connsiteX110" fmla="*/ 3754923 w 16881346"/>
              <a:gd name="connsiteY110" fmla="*/ 219127 h 270646"/>
              <a:gd name="connsiteX111" fmla="*/ 3750296 w 16881346"/>
              <a:gd name="connsiteY111" fmla="*/ 270645 h 270646"/>
              <a:gd name="connsiteX112" fmla="*/ 3756620 w 16881346"/>
              <a:gd name="connsiteY112" fmla="*/ 261060 h 270646"/>
              <a:gd name="connsiteX113" fmla="*/ 3794575 w 16881346"/>
              <a:gd name="connsiteY113" fmla="*/ 243840 h 270646"/>
              <a:gd name="connsiteX114" fmla="*/ 3814226 w 16881346"/>
              <a:gd name="connsiteY114" fmla="*/ 248292 h 270646"/>
              <a:gd name="connsiteX115" fmla="*/ 3831487 w 16881346"/>
              <a:gd name="connsiteY115" fmla="*/ 260334 h 270646"/>
              <a:gd name="connsiteX116" fmla="*/ 3827787 w 16881346"/>
              <a:gd name="connsiteY116" fmla="*/ 219127 h 270646"/>
              <a:gd name="connsiteX117" fmla="*/ 3925295 w 16881346"/>
              <a:gd name="connsiteY117" fmla="*/ 0 h 270646"/>
              <a:gd name="connsiteX118" fmla="*/ 4022802 w 16881346"/>
              <a:gd name="connsiteY118" fmla="*/ 219127 h 270646"/>
              <a:gd name="connsiteX119" fmla="*/ 4018174 w 16881346"/>
              <a:gd name="connsiteY119" fmla="*/ 270645 h 270646"/>
              <a:gd name="connsiteX120" fmla="*/ 4024501 w 16881346"/>
              <a:gd name="connsiteY120" fmla="*/ 261060 h 270646"/>
              <a:gd name="connsiteX121" fmla="*/ 4062454 w 16881346"/>
              <a:gd name="connsiteY121" fmla="*/ 243840 h 270646"/>
              <a:gd name="connsiteX122" fmla="*/ 4082107 w 16881346"/>
              <a:gd name="connsiteY122" fmla="*/ 248292 h 270646"/>
              <a:gd name="connsiteX123" fmla="*/ 4099367 w 16881346"/>
              <a:gd name="connsiteY123" fmla="*/ 260333 h 270646"/>
              <a:gd name="connsiteX124" fmla="*/ 4095663 w 16881346"/>
              <a:gd name="connsiteY124" fmla="*/ 219127 h 270646"/>
              <a:gd name="connsiteX125" fmla="*/ 4193171 w 16881346"/>
              <a:gd name="connsiteY125" fmla="*/ 0 h 270646"/>
              <a:gd name="connsiteX126" fmla="*/ 4290680 w 16881346"/>
              <a:gd name="connsiteY126" fmla="*/ 219127 h 270646"/>
              <a:gd name="connsiteX127" fmla="*/ 4286053 w 16881346"/>
              <a:gd name="connsiteY127" fmla="*/ 270645 h 270646"/>
              <a:gd name="connsiteX128" fmla="*/ 4292377 w 16881346"/>
              <a:gd name="connsiteY128" fmla="*/ 261060 h 270646"/>
              <a:gd name="connsiteX129" fmla="*/ 4330332 w 16881346"/>
              <a:gd name="connsiteY129" fmla="*/ 243840 h 270646"/>
              <a:gd name="connsiteX130" fmla="*/ 4349982 w 16881346"/>
              <a:gd name="connsiteY130" fmla="*/ 248292 h 270646"/>
              <a:gd name="connsiteX131" fmla="*/ 4367244 w 16881346"/>
              <a:gd name="connsiteY131" fmla="*/ 260333 h 270646"/>
              <a:gd name="connsiteX132" fmla="*/ 4363543 w 16881346"/>
              <a:gd name="connsiteY132" fmla="*/ 219127 h 270646"/>
              <a:gd name="connsiteX133" fmla="*/ 4461050 w 16881346"/>
              <a:gd name="connsiteY133" fmla="*/ 0 h 270646"/>
              <a:gd name="connsiteX134" fmla="*/ 4558558 w 16881346"/>
              <a:gd name="connsiteY134" fmla="*/ 219127 h 270646"/>
              <a:gd name="connsiteX135" fmla="*/ 4553931 w 16881346"/>
              <a:gd name="connsiteY135" fmla="*/ 270645 h 270646"/>
              <a:gd name="connsiteX136" fmla="*/ 4560256 w 16881346"/>
              <a:gd name="connsiteY136" fmla="*/ 261060 h 270646"/>
              <a:gd name="connsiteX137" fmla="*/ 4598211 w 16881346"/>
              <a:gd name="connsiteY137" fmla="*/ 243840 h 270646"/>
              <a:gd name="connsiteX138" fmla="*/ 4617861 w 16881346"/>
              <a:gd name="connsiteY138" fmla="*/ 248292 h 270646"/>
              <a:gd name="connsiteX139" fmla="*/ 4635124 w 16881346"/>
              <a:gd name="connsiteY139" fmla="*/ 260334 h 270646"/>
              <a:gd name="connsiteX140" fmla="*/ 4631420 w 16881346"/>
              <a:gd name="connsiteY140" fmla="*/ 219127 h 270646"/>
              <a:gd name="connsiteX141" fmla="*/ 4728928 w 16881346"/>
              <a:gd name="connsiteY141" fmla="*/ 0 h 270646"/>
              <a:gd name="connsiteX142" fmla="*/ 4826437 w 16881346"/>
              <a:gd name="connsiteY142" fmla="*/ 219127 h 270646"/>
              <a:gd name="connsiteX143" fmla="*/ 4821810 w 16881346"/>
              <a:gd name="connsiteY143" fmla="*/ 270645 h 270646"/>
              <a:gd name="connsiteX144" fmla="*/ 4828134 w 16881346"/>
              <a:gd name="connsiteY144" fmla="*/ 261060 h 270646"/>
              <a:gd name="connsiteX145" fmla="*/ 4866089 w 16881346"/>
              <a:gd name="connsiteY145" fmla="*/ 243840 h 270646"/>
              <a:gd name="connsiteX146" fmla="*/ 4885739 w 16881346"/>
              <a:gd name="connsiteY146" fmla="*/ 248292 h 270646"/>
              <a:gd name="connsiteX147" fmla="*/ 4903000 w 16881346"/>
              <a:gd name="connsiteY147" fmla="*/ 260333 h 270646"/>
              <a:gd name="connsiteX148" fmla="*/ 4899300 w 16881346"/>
              <a:gd name="connsiteY148" fmla="*/ 219127 h 270646"/>
              <a:gd name="connsiteX149" fmla="*/ 4996807 w 16881346"/>
              <a:gd name="connsiteY149" fmla="*/ 0 h 270646"/>
              <a:gd name="connsiteX150" fmla="*/ 5094315 w 16881346"/>
              <a:gd name="connsiteY150" fmla="*/ 219127 h 270646"/>
              <a:gd name="connsiteX151" fmla="*/ 5089688 w 16881346"/>
              <a:gd name="connsiteY151" fmla="*/ 270645 h 270646"/>
              <a:gd name="connsiteX152" fmla="*/ 5096013 w 16881346"/>
              <a:gd name="connsiteY152" fmla="*/ 261060 h 270646"/>
              <a:gd name="connsiteX153" fmla="*/ 5133967 w 16881346"/>
              <a:gd name="connsiteY153" fmla="*/ 243840 h 270646"/>
              <a:gd name="connsiteX154" fmla="*/ 5153618 w 16881346"/>
              <a:gd name="connsiteY154" fmla="*/ 248292 h 270646"/>
              <a:gd name="connsiteX155" fmla="*/ 5170879 w 16881346"/>
              <a:gd name="connsiteY155" fmla="*/ 260333 h 270646"/>
              <a:gd name="connsiteX156" fmla="*/ 5167176 w 16881346"/>
              <a:gd name="connsiteY156" fmla="*/ 219127 h 270646"/>
              <a:gd name="connsiteX157" fmla="*/ 5264685 w 16881346"/>
              <a:gd name="connsiteY157" fmla="*/ 0 h 270646"/>
              <a:gd name="connsiteX158" fmla="*/ 5362194 w 16881346"/>
              <a:gd name="connsiteY158" fmla="*/ 219127 h 270646"/>
              <a:gd name="connsiteX159" fmla="*/ 5357564 w 16881346"/>
              <a:gd name="connsiteY159" fmla="*/ 270645 h 270646"/>
              <a:gd name="connsiteX160" fmla="*/ 5363891 w 16881346"/>
              <a:gd name="connsiteY160" fmla="*/ 261060 h 270646"/>
              <a:gd name="connsiteX161" fmla="*/ 5401845 w 16881346"/>
              <a:gd name="connsiteY161" fmla="*/ 243840 h 270646"/>
              <a:gd name="connsiteX162" fmla="*/ 5421496 w 16881346"/>
              <a:gd name="connsiteY162" fmla="*/ 248292 h 270646"/>
              <a:gd name="connsiteX163" fmla="*/ 5438757 w 16881346"/>
              <a:gd name="connsiteY163" fmla="*/ 260334 h 270646"/>
              <a:gd name="connsiteX164" fmla="*/ 5435057 w 16881346"/>
              <a:gd name="connsiteY164" fmla="*/ 219127 h 270646"/>
              <a:gd name="connsiteX165" fmla="*/ 5532564 w 16881346"/>
              <a:gd name="connsiteY165" fmla="*/ 0 h 270646"/>
              <a:gd name="connsiteX166" fmla="*/ 5630072 w 16881346"/>
              <a:gd name="connsiteY166" fmla="*/ 219127 h 270646"/>
              <a:gd name="connsiteX167" fmla="*/ 5625445 w 16881346"/>
              <a:gd name="connsiteY167" fmla="*/ 270645 h 270646"/>
              <a:gd name="connsiteX168" fmla="*/ 5631770 w 16881346"/>
              <a:gd name="connsiteY168" fmla="*/ 261060 h 270646"/>
              <a:gd name="connsiteX169" fmla="*/ 5669724 w 16881346"/>
              <a:gd name="connsiteY169" fmla="*/ 243840 h 270646"/>
              <a:gd name="connsiteX170" fmla="*/ 5689375 w 16881346"/>
              <a:gd name="connsiteY170" fmla="*/ 248292 h 270646"/>
              <a:gd name="connsiteX171" fmla="*/ 5706636 w 16881346"/>
              <a:gd name="connsiteY171" fmla="*/ 260333 h 270646"/>
              <a:gd name="connsiteX172" fmla="*/ 5702933 w 16881346"/>
              <a:gd name="connsiteY172" fmla="*/ 219127 h 270646"/>
              <a:gd name="connsiteX173" fmla="*/ 5800442 w 16881346"/>
              <a:gd name="connsiteY173" fmla="*/ 0 h 270646"/>
              <a:gd name="connsiteX174" fmla="*/ 5897951 w 16881346"/>
              <a:gd name="connsiteY174" fmla="*/ 219127 h 270646"/>
              <a:gd name="connsiteX175" fmla="*/ 5893321 w 16881346"/>
              <a:gd name="connsiteY175" fmla="*/ 270645 h 270646"/>
              <a:gd name="connsiteX176" fmla="*/ 5899648 w 16881346"/>
              <a:gd name="connsiteY176" fmla="*/ 261060 h 270646"/>
              <a:gd name="connsiteX177" fmla="*/ 5937602 w 16881346"/>
              <a:gd name="connsiteY177" fmla="*/ 243840 h 270646"/>
              <a:gd name="connsiteX178" fmla="*/ 5957253 w 16881346"/>
              <a:gd name="connsiteY178" fmla="*/ 248292 h 270646"/>
              <a:gd name="connsiteX179" fmla="*/ 5974514 w 16881346"/>
              <a:gd name="connsiteY179" fmla="*/ 260333 h 270646"/>
              <a:gd name="connsiteX180" fmla="*/ 5970812 w 16881346"/>
              <a:gd name="connsiteY180" fmla="*/ 219127 h 270646"/>
              <a:gd name="connsiteX181" fmla="*/ 6068320 w 16881346"/>
              <a:gd name="connsiteY181" fmla="*/ 0 h 270646"/>
              <a:gd name="connsiteX182" fmla="*/ 6165828 w 16881346"/>
              <a:gd name="connsiteY182" fmla="*/ 219127 h 270646"/>
              <a:gd name="connsiteX183" fmla="*/ 6161200 w 16881346"/>
              <a:gd name="connsiteY183" fmla="*/ 270645 h 270646"/>
              <a:gd name="connsiteX184" fmla="*/ 6167526 w 16881346"/>
              <a:gd name="connsiteY184" fmla="*/ 261060 h 270646"/>
              <a:gd name="connsiteX185" fmla="*/ 6205481 w 16881346"/>
              <a:gd name="connsiteY185" fmla="*/ 243840 h 270646"/>
              <a:gd name="connsiteX186" fmla="*/ 6225131 w 16881346"/>
              <a:gd name="connsiteY186" fmla="*/ 248292 h 270646"/>
              <a:gd name="connsiteX187" fmla="*/ 6242393 w 16881346"/>
              <a:gd name="connsiteY187" fmla="*/ 260334 h 270646"/>
              <a:gd name="connsiteX188" fmla="*/ 6238690 w 16881346"/>
              <a:gd name="connsiteY188" fmla="*/ 219127 h 270646"/>
              <a:gd name="connsiteX189" fmla="*/ 6336199 w 16881346"/>
              <a:gd name="connsiteY189" fmla="*/ 0 h 270646"/>
              <a:gd name="connsiteX190" fmla="*/ 6433708 w 16881346"/>
              <a:gd name="connsiteY190" fmla="*/ 219127 h 270646"/>
              <a:gd name="connsiteX191" fmla="*/ 6429078 w 16881346"/>
              <a:gd name="connsiteY191" fmla="*/ 270645 h 270646"/>
              <a:gd name="connsiteX192" fmla="*/ 6435405 w 16881346"/>
              <a:gd name="connsiteY192" fmla="*/ 261060 h 270646"/>
              <a:gd name="connsiteX193" fmla="*/ 6473359 w 16881346"/>
              <a:gd name="connsiteY193" fmla="*/ 243840 h 270646"/>
              <a:gd name="connsiteX194" fmla="*/ 6493010 w 16881346"/>
              <a:gd name="connsiteY194" fmla="*/ 248292 h 270646"/>
              <a:gd name="connsiteX195" fmla="*/ 6510271 w 16881346"/>
              <a:gd name="connsiteY195" fmla="*/ 260333 h 270646"/>
              <a:gd name="connsiteX196" fmla="*/ 6506569 w 16881346"/>
              <a:gd name="connsiteY196" fmla="*/ 219127 h 270646"/>
              <a:gd name="connsiteX197" fmla="*/ 6604077 w 16881346"/>
              <a:gd name="connsiteY197" fmla="*/ 0 h 270646"/>
              <a:gd name="connsiteX198" fmla="*/ 6701585 w 16881346"/>
              <a:gd name="connsiteY198" fmla="*/ 219127 h 270646"/>
              <a:gd name="connsiteX199" fmla="*/ 6696957 w 16881346"/>
              <a:gd name="connsiteY199" fmla="*/ 270645 h 270646"/>
              <a:gd name="connsiteX200" fmla="*/ 6703283 w 16881346"/>
              <a:gd name="connsiteY200" fmla="*/ 261060 h 270646"/>
              <a:gd name="connsiteX201" fmla="*/ 6741238 w 16881346"/>
              <a:gd name="connsiteY201" fmla="*/ 243840 h 270646"/>
              <a:gd name="connsiteX202" fmla="*/ 6760888 w 16881346"/>
              <a:gd name="connsiteY202" fmla="*/ 248292 h 270646"/>
              <a:gd name="connsiteX203" fmla="*/ 6778149 w 16881346"/>
              <a:gd name="connsiteY203" fmla="*/ 260333 h 270646"/>
              <a:gd name="connsiteX204" fmla="*/ 6774447 w 16881346"/>
              <a:gd name="connsiteY204" fmla="*/ 219127 h 270646"/>
              <a:gd name="connsiteX205" fmla="*/ 6871956 w 16881346"/>
              <a:gd name="connsiteY205" fmla="*/ 0 h 270646"/>
              <a:gd name="connsiteX206" fmla="*/ 6969464 w 16881346"/>
              <a:gd name="connsiteY206" fmla="*/ 219127 h 270646"/>
              <a:gd name="connsiteX207" fmla="*/ 6964835 w 16881346"/>
              <a:gd name="connsiteY207" fmla="*/ 270645 h 270646"/>
              <a:gd name="connsiteX208" fmla="*/ 6971162 w 16881346"/>
              <a:gd name="connsiteY208" fmla="*/ 261060 h 270646"/>
              <a:gd name="connsiteX209" fmla="*/ 7009114 w 16881346"/>
              <a:gd name="connsiteY209" fmla="*/ 243840 h 270646"/>
              <a:gd name="connsiteX210" fmla="*/ 7028767 w 16881346"/>
              <a:gd name="connsiteY210" fmla="*/ 248292 h 270646"/>
              <a:gd name="connsiteX211" fmla="*/ 7046028 w 16881346"/>
              <a:gd name="connsiteY211" fmla="*/ 260334 h 270646"/>
              <a:gd name="connsiteX212" fmla="*/ 7042326 w 16881346"/>
              <a:gd name="connsiteY212" fmla="*/ 219127 h 270646"/>
              <a:gd name="connsiteX213" fmla="*/ 7139834 w 16881346"/>
              <a:gd name="connsiteY213" fmla="*/ 0 h 270646"/>
              <a:gd name="connsiteX214" fmla="*/ 7237342 w 16881346"/>
              <a:gd name="connsiteY214" fmla="*/ 219127 h 270646"/>
              <a:gd name="connsiteX215" fmla="*/ 7232714 w 16881346"/>
              <a:gd name="connsiteY215" fmla="*/ 270645 h 270646"/>
              <a:gd name="connsiteX216" fmla="*/ 7239040 w 16881346"/>
              <a:gd name="connsiteY216" fmla="*/ 261060 h 270646"/>
              <a:gd name="connsiteX217" fmla="*/ 7276995 w 16881346"/>
              <a:gd name="connsiteY217" fmla="*/ 243840 h 270646"/>
              <a:gd name="connsiteX218" fmla="*/ 7296645 w 16881346"/>
              <a:gd name="connsiteY218" fmla="*/ 248292 h 270646"/>
              <a:gd name="connsiteX219" fmla="*/ 7313906 w 16881346"/>
              <a:gd name="connsiteY219" fmla="*/ 260333 h 270646"/>
              <a:gd name="connsiteX220" fmla="*/ 7310204 w 16881346"/>
              <a:gd name="connsiteY220" fmla="*/ 219127 h 270646"/>
              <a:gd name="connsiteX221" fmla="*/ 7407713 w 16881346"/>
              <a:gd name="connsiteY221" fmla="*/ 0 h 270646"/>
              <a:gd name="connsiteX222" fmla="*/ 7505219 w 16881346"/>
              <a:gd name="connsiteY222" fmla="*/ 219127 h 270646"/>
              <a:gd name="connsiteX223" fmla="*/ 7500591 w 16881346"/>
              <a:gd name="connsiteY223" fmla="*/ 270645 h 270646"/>
              <a:gd name="connsiteX224" fmla="*/ 7506917 w 16881346"/>
              <a:gd name="connsiteY224" fmla="*/ 261060 h 270646"/>
              <a:gd name="connsiteX225" fmla="*/ 7544871 w 16881346"/>
              <a:gd name="connsiteY225" fmla="*/ 243840 h 270646"/>
              <a:gd name="connsiteX226" fmla="*/ 7564522 w 16881346"/>
              <a:gd name="connsiteY226" fmla="*/ 248292 h 270646"/>
              <a:gd name="connsiteX227" fmla="*/ 7581783 w 16881346"/>
              <a:gd name="connsiteY227" fmla="*/ 260333 h 270646"/>
              <a:gd name="connsiteX228" fmla="*/ 7578081 w 16881346"/>
              <a:gd name="connsiteY228" fmla="*/ 219127 h 270646"/>
              <a:gd name="connsiteX229" fmla="*/ 7675589 w 16881346"/>
              <a:gd name="connsiteY229" fmla="*/ 0 h 270646"/>
              <a:gd name="connsiteX230" fmla="*/ 7773097 w 16881346"/>
              <a:gd name="connsiteY230" fmla="*/ 219127 h 270646"/>
              <a:gd name="connsiteX231" fmla="*/ 7768469 w 16881346"/>
              <a:gd name="connsiteY231" fmla="*/ 270645 h 270646"/>
              <a:gd name="connsiteX232" fmla="*/ 7774794 w 16881346"/>
              <a:gd name="connsiteY232" fmla="*/ 261060 h 270646"/>
              <a:gd name="connsiteX233" fmla="*/ 7812749 w 16881346"/>
              <a:gd name="connsiteY233" fmla="*/ 243840 h 270646"/>
              <a:gd name="connsiteX234" fmla="*/ 7832400 w 16881346"/>
              <a:gd name="connsiteY234" fmla="*/ 248292 h 270646"/>
              <a:gd name="connsiteX235" fmla="*/ 7849662 w 16881346"/>
              <a:gd name="connsiteY235" fmla="*/ 260334 h 270646"/>
              <a:gd name="connsiteX236" fmla="*/ 7845960 w 16881346"/>
              <a:gd name="connsiteY236" fmla="*/ 219127 h 270646"/>
              <a:gd name="connsiteX237" fmla="*/ 7943468 w 16881346"/>
              <a:gd name="connsiteY237" fmla="*/ 0 h 270646"/>
              <a:gd name="connsiteX238" fmla="*/ 8040976 w 16881346"/>
              <a:gd name="connsiteY238" fmla="*/ 219127 h 270646"/>
              <a:gd name="connsiteX239" fmla="*/ 8036348 w 16881346"/>
              <a:gd name="connsiteY239" fmla="*/ 270645 h 270646"/>
              <a:gd name="connsiteX240" fmla="*/ 8042674 w 16881346"/>
              <a:gd name="connsiteY240" fmla="*/ 261060 h 270646"/>
              <a:gd name="connsiteX241" fmla="*/ 8080628 w 16881346"/>
              <a:gd name="connsiteY241" fmla="*/ 243840 h 270646"/>
              <a:gd name="connsiteX242" fmla="*/ 8100279 w 16881346"/>
              <a:gd name="connsiteY242" fmla="*/ 248292 h 270646"/>
              <a:gd name="connsiteX243" fmla="*/ 8117531 w 16881346"/>
              <a:gd name="connsiteY243" fmla="*/ 260327 h 270646"/>
              <a:gd name="connsiteX244" fmla="*/ 8113830 w 16881346"/>
              <a:gd name="connsiteY244" fmla="*/ 219127 h 270646"/>
              <a:gd name="connsiteX245" fmla="*/ 8211338 w 16881346"/>
              <a:gd name="connsiteY245" fmla="*/ 0 h 270646"/>
              <a:gd name="connsiteX246" fmla="*/ 8308846 w 16881346"/>
              <a:gd name="connsiteY246" fmla="*/ 219127 h 270646"/>
              <a:gd name="connsiteX247" fmla="*/ 8304218 w 16881346"/>
              <a:gd name="connsiteY247" fmla="*/ 270645 h 270646"/>
              <a:gd name="connsiteX248" fmla="*/ 8310543 w 16881346"/>
              <a:gd name="connsiteY248" fmla="*/ 261060 h 270646"/>
              <a:gd name="connsiteX249" fmla="*/ 8348498 w 16881346"/>
              <a:gd name="connsiteY249" fmla="*/ 243840 h 270646"/>
              <a:gd name="connsiteX250" fmla="*/ 8368150 w 16881346"/>
              <a:gd name="connsiteY250" fmla="*/ 248292 h 270646"/>
              <a:gd name="connsiteX251" fmla="*/ 8385841 w 16881346"/>
              <a:gd name="connsiteY251" fmla="*/ 260634 h 270646"/>
              <a:gd name="connsiteX252" fmla="*/ 8382112 w 16881346"/>
              <a:gd name="connsiteY252" fmla="*/ 219127 h 270646"/>
              <a:gd name="connsiteX253" fmla="*/ 8479620 w 16881346"/>
              <a:gd name="connsiteY253" fmla="*/ 0 h 270646"/>
              <a:gd name="connsiteX254" fmla="*/ 8577128 w 16881346"/>
              <a:gd name="connsiteY254" fmla="*/ 219127 h 270646"/>
              <a:gd name="connsiteX255" fmla="*/ 8572500 w 16881346"/>
              <a:gd name="connsiteY255" fmla="*/ 270645 h 270646"/>
              <a:gd name="connsiteX256" fmla="*/ 8578826 w 16881346"/>
              <a:gd name="connsiteY256" fmla="*/ 261060 h 270646"/>
              <a:gd name="connsiteX257" fmla="*/ 8616780 w 16881346"/>
              <a:gd name="connsiteY257" fmla="*/ 243840 h 270646"/>
              <a:gd name="connsiteX258" fmla="*/ 8636431 w 16881346"/>
              <a:gd name="connsiteY258" fmla="*/ 248292 h 270646"/>
              <a:gd name="connsiteX259" fmla="*/ 8653692 w 16881346"/>
              <a:gd name="connsiteY259" fmla="*/ 260333 h 270646"/>
              <a:gd name="connsiteX260" fmla="*/ 8649990 w 16881346"/>
              <a:gd name="connsiteY260" fmla="*/ 219127 h 270646"/>
              <a:gd name="connsiteX261" fmla="*/ 8747498 w 16881346"/>
              <a:gd name="connsiteY261" fmla="*/ 0 h 270646"/>
              <a:gd name="connsiteX262" fmla="*/ 8845006 w 16881346"/>
              <a:gd name="connsiteY262" fmla="*/ 219127 h 270646"/>
              <a:gd name="connsiteX263" fmla="*/ 8840378 w 16881346"/>
              <a:gd name="connsiteY263" fmla="*/ 270645 h 270646"/>
              <a:gd name="connsiteX264" fmla="*/ 8846704 w 16881346"/>
              <a:gd name="connsiteY264" fmla="*/ 261060 h 270646"/>
              <a:gd name="connsiteX265" fmla="*/ 8884658 w 16881346"/>
              <a:gd name="connsiteY265" fmla="*/ 243840 h 270646"/>
              <a:gd name="connsiteX266" fmla="*/ 8904309 w 16881346"/>
              <a:gd name="connsiteY266" fmla="*/ 248292 h 270646"/>
              <a:gd name="connsiteX267" fmla="*/ 8921571 w 16881346"/>
              <a:gd name="connsiteY267" fmla="*/ 260334 h 270646"/>
              <a:gd name="connsiteX268" fmla="*/ 8917869 w 16881346"/>
              <a:gd name="connsiteY268" fmla="*/ 219127 h 270646"/>
              <a:gd name="connsiteX269" fmla="*/ 9015377 w 16881346"/>
              <a:gd name="connsiteY269" fmla="*/ 0 h 270646"/>
              <a:gd name="connsiteX270" fmla="*/ 9112885 w 16881346"/>
              <a:gd name="connsiteY270" fmla="*/ 219127 h 270646"/>
              <a:gd name="connsiteX271" fmla="*/ 9108257 w 16881346"/>
              <a:gd name="connsiteY271" fmla="*/ 270645 h 270646"/>
              <a:gd name="connsiteX272" fmla="*/ 9114583 w 16881346"/>
              <a:gd name="connsiteY272" fmla="*/ 261060 h 270646"/>
              <a:gd name="connsiteX273" fmla="*/ 9152537 w 16881346"/>
              <a:gd name="connsiteY273" fmla="*/ 243840 h 270646"/>
              <a:gd name="connsiteX274" fmla="*/ 9172188 w 16881346"/>
              <a:gd name="connsiteY274" fmla="*/ 248292 h 270646"/>
              <a:gd name="connsiteX275" fmla="*/ 9189449 w 16881346"/>
              <a:gd name="connsiteY275" fmla="*/ 260333 h 270646"/>
              <a:gd name="connsiteX276" fmla="*/ 9185747 w 16881346"/>
              <a:gd name="connsiteY276" fmla="*/ 219127 h 270646"/>
              <a:gd name="connsiteX277" fmla="*/ 9283255 w 16881346"/>
              <a:gd name="connsiteY277" fmla="*/ 0 h 270646"/>
              <a:gd name="connsiteX278" fmla="*/ 9380763 w 16881346"/>
              <a:gd name="connsiteY278" fmla="*/ 219127 h 270646"/>
              <a:gd name="connsiteX279" fmla="*/ 9376135 w 16881346"/>
              <a:gd name="connsiteY279" fmla="*/ 270645 h 270646"/>
              <a:gd name="connsiteX280" fmla="*/ 9382461 w 16881346"/>
              <a:gd name="connsiteY280" fmla="*/ 261060 h 270646"/>
              <a:gd name="connsiteX281" fmla="*/ 9420415 w 16881346"/>
              <a:gd name="connsiteY281" fmla="*/ 243840 h 270646"/>
              <a:gd name="connsiteX282" fmla="*/ 9440066 w 16881346"/>
              <a:gd name="connsiteY282" fmla="*/ 248292 h 270646"/>
              <a:gd name="connsiteX283" fmla="*/ 9457327 w 16881346"/>
              <a:gd name="connsiteY283" fmla="*/ 260333 h 270646"/>
              <a:gd name="connsiteX284" fmla="*/ 9453625 w 16881346"/>
              <a:gd name="connsiteY284" fmla="*/ 219127 h 270646"/>
              <a:gd name="connsiteX285" fmla="*/ 9551133 w 16881346"/>
              <a:gd name="connsiteY285" fmla="*/ 0 h 270646"/>
              <a:gd name="connsiteX286" fmla="*/ 9648641 w 16881346"/>
              <a:gd name="connsiteY286" fmla="*/ 219127 h 270646"/>
              <a:gd name="connsiteX287" fmla="*/ 9644013 w 16881346"/>
              <a:gd name="connsiteY287" fmla="*/ 270645 h 270646"/>
              <a:gd name="connsiteX288" fmla="*/ 9650339 w 16881346"/>
              <a:gd name="connsiteY288" fmla="*/ 261060 h 270646"/>
              <a:gd name="connsiteX289" fmla="*/ 9688293 w 16881346"/>
              <a:gd name="connsiteY289" fmla="*/ 243840 h 270646"/>
              <a:gd name="connsiteX290" fmla="*/ 9707944 w 16881346"/>
              <a:gd name="connsiteY290" fmla="*/ 248292 h 270646"/>
              <a:gd name="connsiteX291" fmla="*/ 9725206 w 16881346"/>
              <a:gd name="connsiteY291" fmla="*/ 260334 h 270646"/>
              <a:gd name="connsiteX292" fmla="*/ 9721504 w 16881346"/>
              <a:gd name="connsiteY292" fmla="*/ 219127 h 270646"/>
              <a:gd name="connsiteX293" fmla="*/ 9819011 w 16881346"/>
              <a:gd name="connsiteY293" fmla="*/ 0 h 270646"/>
              <a:gd name="connsiteX294" fmla="*/ 9916519 w 16881346"/>
              <a:gd name="connsiteY294" fmla="*/ 219127 h 270646"/>
              <a:gd name="connsiteX295" fmla="*/ 9911891 w 16881346"/>
              <a:gd name="connsiteY295" fmla="*/ 270645 h 270646"/>
              <a:gd name="connsiteX296" fmla="*/ 9918217 w 16881346"/>
              <a:gd name="connsiteY296" fmla="*/ 261060 h 270646"/>
              <a:gd name="connsiteX297" fmla="*/ 9956171 w 16881346"/>
              <a:gd name="connsiteY297" fmla="*/ 243840 h 270646"/>
              <a:gd name="connsiteX298" fmla="*/ 9975822 w 16881346"/>
              <a:gd name="connsiteY298" fmla="*/ 248292 h 270646"/>
              <a:gd name="connsiteX299" fmla="*/ 9993083 w 16881346"/>
              <a:gd name="connsiteY299" fmla="*/ 260333 h 270646"/>
              <a:gd name="connsiteX300" fmla="*/ 9989381 w 16881346"/>
              <a:gd name="connsiteY300" fmla="*/ 219127 h 270646"/>
              <a:gd name="connsiteX301" fmla="*/ 10086888 w 16881346"/>
              <a:gd name="connsiteY301" fmla="*/ 0 h 270646"/>
              <a:gd name="connsiteX302" fmla="*/ 10184397 w 16881346"/>
              <a:gd name="connsiteY302" fmla="*/ 219127 h 270646"/>
              <a:gd name="connsiteX303" fmla="*/ 10179769 w 16881346"/>
              <a:gd name="connsiteY303" fmla="*/ 270644 h 270646"/>
              <a:gd name="connsiteX304" fmla="*/ 10186094 w 16881346"/>
              <a:gd name="connsiteY304" fmla="*/ 261060 h 270646"/>
              <a:gd name="connsiteX305" fmla="*/ 10224048 w 16881346"/>
              <a:gd name="connsiteY305" fmla="*/ 243840 h 270646"/>
              <a:gd name="connsiteX306" fmla="*/ 10243700 w 16881346"/>
              <a:gd name="connsiteY306" fmla="*/ 248292 h 270646"/>
              <a:gd name="connsiteX307" fmla="*/ 10260961 w 16881346"/>
              <a:gd name="connsiteY307" fmla="*/ 260333 h 270646"/>
              <a:gd name="connsiteX308" fmla="*/ 10257259 w 16881346"/>
              <a:gd name="connsiteY308" fmla="*/ 219127 h 270646"/>
              <a:gd name="connsiteX309" fmla="*/ 10354767 w 16881346"/>
              <a:gd name="connsiteY309" fmla="*/ 0 h 270646"/>
              <a:gd name="connsiteX310" fmla="*/ 10452275 w 16881346"/>
              <a:gd name="connsiteY310" fmla="*/ 219127 h 270646"/>
              <a:gd name="connsiteX311" fmla="*/ 10447647 w 16881346"/>
              <a:gd name="connsiteY311" fmla="*/ 270645 h 270646"/>
              <a:gd name="connsiteX312" fmla="*/ 10453973 w 16881346"/>
              <a:gd name="connsiteY312" fmla="*/ 261060 h 270646"/>
              <a:gd name="connsiteX313" fmla="*/ 10491927 w 16881346"/>
              <a:gd name="connsiteY313" fmla="*/ 243840 h 270646"/>
              <a:gd name="connsiteX314" fmla="*/ 10511578 w 16881346"/>
              <a:gd name="connsiteY314" fmla="*/ 248292 h 270646"/>
              <a:gd name="connsiteX315" fmla="*/ 10528840 w 16881346"/>
              <a:gd name="connsiteY315" fmla="*/ 260334 h 270646"/>
              <a:gd name="connsiteX316" fmla="*/ 10525138 w 16881346"/>
              <a:gd name="connsiteY316" fmla="*/ 219127 h 270646"/>
              <a:gd name="connsiteX317" fmla="*/ 10622646 w 16881346"/>
              <a:gd name="connsiteY317" fmla="*/ 0 h 270646"/>
              <a:gd name="connsiteX318" fmla="*/ 10720153 w 16881346"/>
              <a:gd name="connsiteY318" fmla="*/ 219127 h 270646"/>
              <a:gd name="connsiteX319" fmla="*/ 10715525 w 16881346"/>
              <a:gd name="connsiteY319" fmla="*/ 270646 h 270646"/>
              <a:gd name="connsiteX320" fmla="*/ 10721852 w 16881346"/>
              <a:gd name="connsiteY320" fmla="*/ 261060 h 270646"/>
              <a:gd name="connsiteX321" fmla="*/ 10759806 w 16881346"/>
              <a:gd name="connsiteY321" fmla="*/ 243840 h 270646"/>
              <a:gd name="connsiteX322" fmla="*/ 10779457 w 16881346"/>
              <a:gd name="connsiteY322" fmla="*/ 248292 h 270646"/>
              <a:gd name="connsiteX323" fmla="*/ 10796718 w 16881346"/>
              <a:gd name="connsiteY323" fmla="*/ 260333 h 270646"/>
              <a:gd name="connsiteX324" fmla="*/ 10793016 w 16881346"/>
              <a:gd name="connsiteY324" fmla="*/ 219127 h 270646"/>
              <a:gd name="connsiteX325" fmla="*/ 10890524 w 16881346"/>
              <a:gd name="connsiteY325" fmla="*/ 0 h 270646"/>
              <a:gd name="connsiteX326" fmla="*/ 10988033 w 16881346"/>
              <a:gd name="connsiteY326" fmla="*/ 219127 h 270646"/>
              <a:gd name="connsiteX327" fmla="*/ 10983405 w 16881346"/>
              <a:gd name="connsiteY327" fmla="*/ 270643 h 270646"/>
              <a:gd name="connsiteX328" fmla="*/ 10989730 w 16881346"/>
              <a:gd name="connsiteY328" fmla="*/ 261060 h 270646"/>
              <a:gd name="connsiteX329" fmla="*/ 11027684 w 16881346"/>
              <a:gd name="connsiteY329" fmla="*/ 243840 h 270646"/>
              <a:gd name="connsiteX330" fmla="*/ 11047335 w 16881346"/>
              <a:gd name="connsiteY330" fmla="*/ 248292 h 270646"/>
              <a:gd name="connsiteX331" fmla="*/ 11064596 w 16881346"/>
              <a:gd name="connsiteY331" fmla="*/ 260333 h 270646"/>
              <a:gd name="connsiteX332" fmla="*/ 11060894 w 16881346"/>
              <a:gd name="connsiteY332" fmla="*/ 219127 h 270646"/>
              <a:gd name="connsiteX333" fmla="*/ 11158403 w 16881346"/>
              <a:gd name="connsiteY333" fmla="*/ 0 h 270646"/>
              <a:gd name="connsiteX334" fmla="*/ 11255910 w 16881346"/>
              <a:gd name="connsiteY334" fmla="*/ 219127 h 270646"/>
              <a:gd name="connsiteX335" fmla="*/ 11251282 w 16881346"/>
              <a:gd name="connsiteY335" fmla="*/ 270646 h 270646"/>
              <a:gd name="connsiteX336" fmla="*/ 11257608 w 16881346"/>
              <a:gd name="connsiteY336" fmla="*/ 261060 h 270646"/>
              <a:gd name="connsiteX337" fmla="*/ 11295563 w 16881346"/>
              <a:gd name="connsiteY337" fmla="*/ 243840 h 270646"/>
              <a:gd name="connsiteX338" fmla="*/ 11315214 w 16881346"/>
              <a:gd name="connsiteY338" fmla="*/ 248292 h 270646"/>
              <a:gd name="connsiteX339" fmla="*/ 11332475 w 16881346"/>
              <a:gd name="connsiteY339" fmla="*/ 260334 h 270646"/>
              <a:gd name="connsiteX340" fmla="*/ 11328773 w 16881346"/>
              <a:gd name="connsiteY340" fmla="*/ 219127 h 270646"/>
              <a:gd name="connsiteX341" fmla="*/ 11426281 w 16881346"/>
              <a:gd name="connsiteY341" fmla="*/ 0 h 270646"/>
              <a:gd name="connsiteX342" fmla="*/ 11523789 w 16881346"/>
              <a:gd name="connsiteY342" fmla="*/ 219127 h 270646"/>
              <a:gd name="connsiteX343" fmla="*/ 11519161 w 16881346"/>
              <a:gd name="connsiteY343" fmla="*/ 270645 h 270646"/>
              <a:gd name="connsiteX344" fmla="*/ 11525487 w 16881346"/>
              <a:gd name="connsiteY344" fmla="*/ 261060 h 270646"/>
              <a:gd name="connsiteX345" fmla="*/ 11563441 w 16881346"/>
              <a:gd name="connsiteY345" fmla="*/ 243840 h 270646"/>
              <a:gd name="connsiteX346" fmla="*/ 11583092 w 16881346"/>
              <a:gd name="connsiteY346" fmla="*/ 248292 h 270646"/>
              <a:gd name="connsiteX347" fmla="*/ 11600353 w 16881346"/>
              <a:gd name="connsiteY347" fmla="*/ 260333 h 270646"/>
              <a:gd name="connsiteX348" fmla="*/ 11596651 w 16881346"/>
              <a:gd name="connsiteY348" fmla="*/ 219127 h 270646"/>
              <a:gd name="connsiteX349" fmla="*/ 11694159 w 16881346"/>
              <a:gd name="connsiteY349" fmla="*/ 0 h 270646"/>
              <a:gd name="connsiteX350" fmla="*/ 11791667 w 16881346"/>
              <a:gd name="connsiteY350" fmla="*/ 219127 h 270646"/>
              <a:gd name="connsiteX351" fmla="*/ 11787039 w 16881346"/>
              <a:gd name="connsiteY351" fmla="*/ 270645 h 270646"/>
              <a:gd name="connsiteX352" fmla="*/ 11793365 w 16881346"/>
              <a:gd name="connsiteY352" fmla="*/ 261060 h 270646"/>
              <a:gd name="connsiteX353" fmla="*/ 11831319 w 16881346"/>
              <a:gd name="connsiteY353" fmla="*/ 243840 h 270646"/>
              <a:gd name="connsiteX354" fmla="*/ 11850970 w 16881346"/>
              <a:gd name="connsiteY354" fmla="*/ 248292 h 270646"/>
              <a:gd name="connsiteX355" fmla="*/ 11868230 w 16881346"/>
              <a:gd name="connsiteY355" fmla="*/ 260332 h 270646"/>
              <a:gd name="connsiteX356" fmla="*/ 11864528 w 16881346"/>
              <a:gd name="connsiteY356" fmla="*/ 219127 h 270646"/>
              <a:gd name="connsiteX357" fmla="*/ 11962036 w 16881346"/>
              <a:gd name="connsiteY357" fmla="*/ 0 h 270646"/>
              <a:gd name="connsiteX358" fmla="*/ 12059544 w 16881346"/>
              <a:gd name="connsiteY358" fmla="*/ 219127 h 270646"/>
              <a:gd name="connsiteX359" fmla="*/ 12054916 w 16881346"/>
              <a:gd name="connsiteY359" fmla="*/ 270645 h 270646"/>
              <a:gd name="connsiteX360" fmla="*/ 12061242 w 16881346"/>
              <a:gd name="connsiteY360" fmla="*/ 261060 h 270646"/>
              <a:gd name="connsiteX361" fmla="*/ 12099196 w 16881346"/>
              <a:gd name="connsiteY361" fmla="*/ 243840 h 270646"/>
              <a:gd name="connsiteX362" fmla="*/ 12118848 w 16881346"/>
              <a:gd name="connsiteY362" fmla="*/ 248292 h 270646"/>
              <a:gd name="connsiteX363" fmla="*/ 12136108 w 16881346"/>
              <a:gd name="connsiteY363" fmla="*/ 260333 h 270646"/>
              <a:gd name="connsiteX364" fmla="*/ 12132406 w 16881346"/>
              <a:gd name="connsiteY364" fmla="*/ 219127 h 270646"/>
              <a:gd name="connsiteX365" fmla="*/ 12229914 w 16881346"/>
              <a:gd name="connsiteY365" fmla="*/ 0 h 270646"/>
              <a:gd name="connsiteX366" fmla="*/ 12327422 w 16881346"/>
              <a:gd name="connsiteY366" fmla="*/ 219127 h 270646"/>
              <a:gd name="connsiteX367" fmla="*/ 12322794 w 16881346"/>
              <a:gd name="connsiteY367" fmla="*/ 270645 h 270646"/>
              <a:gd name="connsiteX368" fmla="*/ 12329120 w 16881346"/>
              <a:gd name="connsiteY368" fmla="*/ 261060 h 270646"/>
              <a:gd name="connsiteX369" fmla="*/ 12367074 w 16881346"/>
              <a:gd name="connsiteY369" fmla="*/ 243840 h 270646"/>
              <a:gd name="connsiteX370" fmla="*/ 12386726 w 16881346"/>
              <a:gd name="connsiteY370" fmla="*/ 248292 h 270646"/>
              <a:gd name="connsiteX371" fmla="*/ 12403987 w 16881346"/>
              <a:gd name="connsiteY371" fmla="*/ 260334 h 270646"/>
              <a:gd name="connsiteX372" fmla="*/ 12400285 w 16881346"/>
              <a:gd name="connsiteY372" fmla="*/ 219127 h 270646"/>
              <a:gd name="connsiteX373" fmla="*/ 12497793 w 16881346"/>
              <a:gd name="connsiteY373" fmla="*/ 0 h 270646"/>
              <a:gd name="connsiteX374" fmla="*/ 12595301 w 16881346"/>
              <a:gd name="connsiteY374" fmla="*/ 219127 h 270646"/>
              <a:gd name="connsiteX375" fmla="*/ 12590673 w 16881346"/>
              <a:gd name="connsiteY375" fmla="*/ 270645 h 270646"/>
              <a:gd name="connsiteX376" fmla="*/ 12596999 w 16881346"/>
              <a:gd name="connsiteY376" fmla="*/ 261060 h 270646"/>
              <a:gd name="connsiteX377" fmla="*/ 12634953 w 16881346"/>
              <a:gd name="connsiteY377" fmla="*/ 243840 h 270646"/>
              <a:gd name="connsiteX378" fmla="*/ 12654605 w 16881346"/>
              <a:gd name="connsiteY378" fmla="*/ 248292 h 270646"/>
              <a:gd name="connsiteX379" fmla="*/ 12671865 w 16881346"/>
              <a:gd name="connsiteY379" fmla="*/ 260333 h 270646"/>
              <a:gd name="connsiteX380" fmla="*/ 12668163 w 16881346"/>
              <a:gd name="connsiteY380" fmla="*/ 219127 h 270646"/>
              <a:gd name="connsiteX381" fmla="*/ 12765671 w 16881346"/>
              <a:gd name="connsiteY381" fmla="*/ 0 h 270646"/>
              <a:gd name="connsiteX382" fmla="*/ 12863179 w 16881346"/>
              <a:gd name="connsiteY382" fmla="*/ 219127 h 270646"/>
              <a:gd name="connsiteX383" fmla="*/ 12858551 w 16881346"/>
              <a:gd name="connsiteY383" fmla="*/ 270645 h 270646"/>
              <a:gd name="connsiteX384" fmla="*/ 12864877 w 16881346"/>
              <a:gd name="connsiteY384" fmla="*/ 261060 h 270646"/>
              <a:gd name="connsiteX385" fmla="*/ 12902831 w 16881346"/>
              <a:gd name="connsiteY385" fmla="*/ 243840 h 270646"/>
              <a:gd name="connsiteX386" fmla="*/ 12922482 w 16881346"/>
              <a:gd name="connsiteY386" fmla="*/ 248292 h 270646"/>
              <a:gd name="connsiteX387" fmla="*/ 12939743 w 16881346"/>
              <a:gd name="connsiteY387" fmla="*/ 260333 h 270646"/>
              <a:gd name="connsiteX388" fmla="*/ 12936041 w 16881346"/>
              <a:gd name="connsiteY388" fmla="*/ 219127 h 270646"/>
              <a:gd name="connsiteX389" fmla="*/ 13033549 w 16881346"/>
              <a:gd name="connsiteY389" fmla="*/ 0 h 270646"/>
              <a:gd name="connsiteX390" fmla="*/ 13131057 w 16881346"/>
              <a:gd name="connsiteY390" fmla="*/ 219127 h 270646"/>
              <a:gd name="connsiteX391" fmla="*/ 13126429 w 16881346"/>
              <a:gd name="connsiteY391" fmla="*/ 270645 h 270646"/>
              <a:gd name="connsiteX392" fmla="*/ 13132755 w 16881346"/>
              <a:gd name="connsiteY392" fmla="*/ 261060 h 270646"/>
              <a:gd name="connsiteX393" fmla="*/ 13170709 w 16881346"/>
              <a:gd name="connsiteY393" fmla="*/ 243840 h 270646"/>
              <a:gd name="connsiteX394" fmla="*/ 13190360 w 16881346"/>
              <a:gd name="connsiteY394" fmla="*/ 248292 h 270646"/>
              <a:gd name="connsiteX395" fmla="*/ 13207622 w 16881346"/>
              <a:gd name="connsiteY395" fmla="*/ 260334 h 270646"/>
              <a:gd name="connsiteX396" fmla="*/ 13203920 w 16881346"/>
              <a:gd name="connsiteY396" fmla="*/ 219127 h 270646"/>
              <a:gd name="connsiteX397" fmla="*/ 13301428 w 16881346"/>
              <a:gd name="connsiteY397" fmla="*/ 0 h 270646"/>
              <a:gd name="connsiteX398" fmla="*/ 13398936 w 16881346"/>
              <a:gd name="connsiteY398" fmla="*/ 219127 h 270646"/>
              <a:gd name="connsiteX399" fmla="*/ 13394308 w 16881346"/>
              <a:gd name="connsiteY399" fmla="*/ 270645 h 270646"/>
              <a:gd name="connsiteX400" fmla="*/ 13400634 w 16881346"/>
              <a:gd name="connsiteY400" fmla="*/ 261060 h 270646"/>
              <a:gd name="connsiteX401" fmla="*/ 13438588 w 16881346"/>
              <a:gd name="connsiteY401" fmla="*/ 243840 h 270646"/>
              <a:gd name="connsiteX402" fmla="*/ 13458239 w 16881346"/>
              <a:gd name="connsiteY402" fmla="*/ 248292 h 270646"/>
              <a:gd name="connsiteX403" fmla="*/ 13475500 w 16881346"/>
              <a:gd name="connsiteY403" fmla="*/ 260333 h 270646"/>
              <a:gd name="connsiteX404" fmla="*/ 13471798 w 16881346"/>
              <a:gd name="connsiteY404" fmla="*/ 219127 h 270646"/>
              <a:gd name="connsiteX405" fmla="*/ 13569306 w 16881346"/>
              <a:gd name="connsiteY405" fmla="*/ 0 h 270646"/>
              <a:gd name="connsiteX406" fmla="*/ 13666814 w 16881346"/>
              <a:gd name="connsiteY406" fmla="*/ 219127 h 270646"/>
              <a:gd name="connsiteX407" fmla="*/ 13662186 w 16881346"/>
              <a:gd name="connsiteY407" fmla="*/ 270645 h 270646"/>
              <a:gd name="connsiteX408" fmla="*/ 13668512 w 16881346"/>
              <a:gd name="connsiteY408" fmla="*/ 261060 h 270646"/>
              <a:gd name="connsiteX409" fmla="*/ 13706466 w 16881346"/>
              <a:gd name="connsiteY409" fmla="*/ 243840 h 270646"/>
              <a:gd name="connsiteX410" fmla="*/ 13726117 w 16881346"/>
              <a:gd name="connsiteY410" fmla="*/ 248292 h 270646"/>
              <a:gd name="connsiteX411" fmla="*/ 13743378 w 16881346"/>
              <a:gd name="connsiteY411" fmla="*/ 260333 h 270646"/>
              <a:gd name="connsiteX412" fmla="*/ 13739676 w 16881346"/>
              <a:gd name="connsiteY412" fmla="*/ 219127 h 270646"/>
              <a:gd name="connsiteX413" fmla="*/ 13837184 w 16881346"/>
              <a:gd name="connsiteY413" fmla="*/ 0 h 270646"/>
              <a:gd name="connsiteX414" fmla="*/ 13934692 w 16881346"/>
              <a:gd name="connsiteY414" fmla="*/ 219127 h 270646"/>
              <a:gd name="connsiteX415" fmla="*/ 13930064 w 16881346"/>
              <a:gd name="connsiteY415" fmla="*/ 270645 h 270646"/>
              <a:gd name="connsiteX416" fmla="*/ 13936390 w 16881346"/>
              <a:gd name="connsiteY416" fmla="*/ 261060 h 270646"/>
              <a:gd name="connsiteX417" fmla="*/ 13974344 w 16881346"/>
              <a:gd name="connsiteY417" fmla="*/ 243840 h 270646"/>
              <a:gd name="connsiteX418" fmla="*/ 13993995 w 16881346"/>
              <a:gd name="connsiteY418" fmla="*/ 248292 h 270646"/>
              <a:gd name="connsiteX419" fmla="*/ 14011257 w 16881346"/>
              <a:gd name="connsiteY419" fmla="*/ 260334 h 270646"/>
              <a:gd name="connsiteX420" fmla="*/ 14007555 w 16881346"/>
              <a:gd name="connsiteY420" fmla="*/ 219127 h 270646"/>
              <a:gd name="connsiteX421" fmla="*/ 14105063 w 16881346"/>
              <a:gd name="connsiteY421" fmla="*/ 0 h 270646"/>
              <a:gd name="connsiteX422" fmla="*/ 14202571 w 16881346"/>
              <a:gd name="connsiteY422" fmla="*/ 219127 h 270646"/>
              <a:gd name="connsiteX423" fmla="*/ 14197943 w 16881346"/>
              <a:gd name="connsiteY423" fmla="*/ 270645 h 270646"/>
              <a:gd name="connsiteX424" fmla="*/ 14204269 w 16881346"/>
              <a:gd name="connsiteY424" fmla="*/ 261060 h 270646"/>
              <a:gd name="connsiteX425" fmla="*/ 14242223 w 16881346"/>
              <a:gd name="connsiteY425" fmla="*/ 243840 h 270646"/>
              <a:gd name="connsiteX426" fmla="*/ 14261874 w 16881346"/>
              <a:gd name="connsiteY426" fmla="*/ 248292 h 270646"/>
              <a:gd name="connsiteX427" fmla="*/ 14279135 w 16881346"/>
              <a:gd name="connsiteY427" fmla="*/ 260333 h 270646"/>
              <a:gd name="connsiteX428" fmla="*/ 14275433 w 16881346"/>
              <a:gd name="connsiteY428" fmla="*/ 219127 h 270646"/>
              <a:gd name="connsiteX429" fmla="*/ 14372941 w 16881346"/>
              <a:gd name="connsiteY429" fmla="*/ 0 h 270646"/>
              <a:gd name="connsiteX430" fmla="*/ 14470449 w 16881346"/>
              <a:gd name="connsiteY430" fmla="*/ 219127 h 270646"/>
              <a:gd name="connsiteX431" fmla="*/ 14465821 w 16881346"/>
              <a:gd name="connsiteY431" fmla="*/ 270645 h 270646"/>
              <a:gd name="connsiteX432" fmla="*/ 14472147 w 16881346"/>
              <a:gd name="connsiteY432" fmla="*/ 261060 h 270646"/>
              <a:gd name="connsiteX433" fmla="*/ 14510101 w 16881346"/>
              <a:gd name="connsiteY433" fmla="*/ 243840 h 270646"/>
              <a:gd name="connsiteX434" fmla="*/ 14529752 w 16881346"/>
              <a:gd name="connsiteY434" fmla="*/ 248292 h 270646"/>
              <a:gd name="connsiteX435" fmla="*/ 14547013 w 16881346"/>
              <a:gd name="connsiteY435" fmla="*/ 260333 h 270646"/>
              <a:gd name="connsiteX436" fmla="*/ 14543311 w 16881346"/>
              <a:gd name="connsiteY436" fmla="*/ 219127 h 270646"/>
              <a:gd name="connsiteX437" fmla="*/ 14640819 w 16881346"/>
              <a:gd name="connsiteY437" fmla="*/ 0 h 270646"/>
              <a:gd name="connsiteX438" fmla="*/ 14738327 w 16881346"/>
              <a:gd name="connsiteY438" fmla="*/ 219127 h 270646"/>
              <a:gd name="connsiteX439" fmla="*/ 14733699 w 16881346"/>
              <a:gd name="connsiteY439" fmla="*/ 270645 h 270646"/>
              <a:gd name="connsiteX440" fmla="*/ 14740025 w 16881346"/>
              <a:gd name="connsiteY440" fmla="*/ 261060 h 270646"/>
              <a:gd name="connsiteX441" fmla="*/ 14777979 w 16881346"/>
              <a:gd name="connsiteY441" fmla="*/ 243840 h 270646"/>
              <a:gd name="connsiteX442" fmla="*/ 14797630 w 16881346"/>
              <a:gd name="connsiteY442" fmla="*/ 248292 h 270646"/>
              <a:gd name="connsiteX443" fmla="*/ 14814892 w 16881346"/>
              <a:gd name="connsiteY443" fmla="*/ 260334 h 270646"/>
              <a:gd name="connsiteX444" fmla="*/ 14811190 w 16881346"/>
              <a:gd name="connsiteY444" fmla="*/ 219127 h 270646"/>
              <a:gd name="connsiteX445" fmla="*/ 14908698 w 16881346"/>
              <a:gd name="connsiteY445" fmla="*/ 0 h 270646"/>
              <a:gd name="connsiteX446" fmla="*/ 15006206 w 16881346"/>
              <a:gd name="connsiteY446" fmla="*/ 219127 h 270646"/>
              <a:gd name="connsiteX447" fmla="*/ 15001578 w 16881346"/>
              <a:gd name="connsiteY447" fmla="*/ 270645 h 270646"/>
              <a:gd name="connsiteX448" fmla="*/ 15007904 w 16881346"/>
              <a:gd name="connsiteY448" fmla="*/ 261060 h 270646"/>
              <a:gd name="connsiteX449" fmla="*/ 15045858 w 16881346"/>
              <a:gd name="connsiteY449" fmla="*/ 243840 h 270646"/>
              <a:gd name="connsiteX450" fmla="*/ 15065509 w 16881346"/>
              <a:gd name="connsiteY450" fmla="*/ 248292 h 270646"/>
              <a:gd name="connsiteX451" fmla="*/ 15082770 w 16881346"/>
              <a:gd name="connsiteY451" fmla="*/ 260333 h 270646"/>
              <a:gd name="connsiteX452" fmla="*/ 15079068 w 16881346"/>
              <a:gd name="connsiteY452" fmla="*/ 219127 h 270646"/>
              <a:gd name="connsiteX453" fmla="*/ 15176576 w 16881346"/>
              <a:gd name="connsiteY453" fmla="*/ 0 h 270646"/>
              <a:gd name="connsiteX454" fmla="*/ 15274084 w 16881346"/>
              <a:gd name="connsiteY454" fmla="*/ 219127 h 270646"/>
              <a:gd name="connsiteX455" fmla="*/ 15269456 w 16881346"/>
              <a:gd name="connsiteY455" fmla="*/ 270645 h 270646"/>
              <a:gd name="connsiteX456" fmla="*/ 15275782 w 16881346"/>
              <a:gd name="connsiteY456" fmla="*/ 261060 h 270646"/>
              <a:gd name="connsiteX457" fmla="*/ 15313736 w 16881346"/>
              <a:gd name="connsiteY457" fmla="*/ 243840 h 270646"/>
              <a:gd name="connsiteX458" fmla="*/ 15333387 w 16881346"/>
              <a:gd name="connsiteY458" fmla="*/ 248292 h 270646"/>
              <a:gd name="connsiteX459" fmla="*/ 15350648 w 16881346"/>
              <a:gd name="connsiteY459" fmla="*/ 260333 h 270646"/>
              <a:gd name="connsiteX460" fmla="*/ 15346946 w 16881346"/>
              <a:gd name="connsiteY460" fmla="*/ 219127 h 270646"/>
              <a:gd name="connsiteX461" fmla="*/ 15444454 w 16881346"/>
              <a:gd name="connsiteY461" fmla="*/ 0 h 270646"/>
              <a:gd name="connsiteX462" fmla="*/ 15541962 w 16881346"/>
              <a:gd name="connsiteY462" fmla="*/ 219127 h 270646"/>
              <a:gd name="connsiteX463" fmla="*/ 15537334 w 16881346"/>
              <a:gd name="connsiteY463" fmla="*/ 270645 h 270646"/>
              <a:gd name="connsiteX464" fmla="*/ 15543660 w 16881346"/>
              <a:gd name="connsiteY464" fmla="*/ 261060 h 270646"/>
              <a:gd name="connsiteX465" fmla="*/ 15581614 w 16881346"/>
              <a:gd name="connsiteY465" fmla="*/ 243840 h 270646"/>
              <a:gd name="connsiteX466" fmla="*/ 15601265 w 16881346"/>
              <a:gd name="connsiteY466" fmla="*/ 248292 h 270646"/>
              <a:gd name="connsiteX467" fmla="*/ 15618527 w 16881346"/>
              <a:gd name="connsiteY467" fmla="*/ 260334 h 270646"/>
              <a:gd name="connsiteX468" fmla="*/ 15614825 w 16881346"/>
              <a:gd name="connsiteY468" fmla="*/ 219127 h 270646"/>
              <a:gd name="connsiteX469" fmla="*/ 15712333 w 16881346"/>
              <a:gd name="connsiteY469" fmla="*/ 0 h 270646"/>
              <a:gd name="connsiteX470" fmla="*/ 15809841 w 16881346"/>
              <a:gd name="connsiteY470" fmla="*/ 219127 h 270646"/>
              <a:gd name="connsiteX471" fmla="*/ 15805213 w 16881346"/>
              <a:gd name="connsiteY471" fmla="*/ 270645 h 270646"/>
              <a:gd name="connsiteX472" fmla="*/ 15811539 w 16881346"/>
              <a:gd name="connsiteY472" fmla="*/ 261060 h 270646"/>
              <a:gd name="connsiteX473" fmla="*/ 15849493 w 16881346"/>
              <a:gd name="connsiteY473" fmla="*/ 243840 h 270646"/>
              <a:gd name="connsiteX474" fmla="*/ 15869144 w 16881346"/>
              <a:gd name="connsiteY474" fmla="*/ 248292 h 270646"/>
              <a:gd name="connsiteX475" fmla="*/ 15886406 w 16881346"/>
              <a:gd name="connsiteY475" fmla="*/ 260333 h 270646"/>
              <a:gd name="connsiteX476" fmla="*/ 15882702 w 16881346"/>
              <a:gd name="connsiteY476" fmla="*/ 219127 h 270646"/>
              <a:gd name="connsiteX477" fmla="*/ 15980210 w 16881346"/>
              <a:gd name="connsiteY477" fmla="*/ 0 h 270646"/>
              <a:gd name="connsiteX478" fmla="*/ 16077718 w 16881346"/>
              <a:gd name="connsiteY478" fmla="*/ 219127 h 270646"/>
              <a:gd name="connsiteX479" fmla="*/ 16073090 w 16881346"/>
              <a:gd name="connsiteY479" fmla="*/ 270645 h 270646"/>
              <a:gd name="connsiteX480" fmla="*/ 16079418 w 16881346"/>
              <a:gd name="connsiteY480" fmla="*/ 261060 h 270646"/>
              <a:gd name="connsiteX481" fmla="*/ 16117370 w 16881346"/>
              <a:gd name="connsiteY481" fmla="*/ 243840 h 270646"/>
              <a:gd name="connsiteX482" fmla="*/ 16137022 w 16881346"/>
              <a:gd name="connsiteY482" fmla="*/ 248292 h 270646"/>
              <a:gd name="connsiteX483" fmla="*/ 16154282 w 16881346"/>
              <a:gd name="connsiteY483" fmla="*/ 260333 h 270646"/>
              <a:gd name="connsiteX484" fmla="*/ 16150582 w 16881346"/>
              <a:gd name="connsiteY484" fmla="*/ 219127 h 270646"/>
              <a:gd name="connsiteX485" fmla="*/ 16248090 w 16881346"/>
              <a:gd name="connsiteY485" fmla="*/ 0 h 270646"/>
              <a:gd name="connsiteX486" fmla="*/ 16345598 w 16881346"/>
              <a:gd name="connsiteY486" fmla="*/ 219127 h 270646"/>
              <a:gd name="connsiteX487" fmla="*/ 16340970 w 16881346"/>
              <a:gd name="connsiteY487" fmla="*/ 270645 h 270646"/>
              <a:gd name="connsiteX488" fmla="*/ 16347294 w 16881346"/>
              <a:gd name="connsiteY488" fmla="*/ 261060 h 270646"/>
              <a:gd name="connsiteX489" fmla="*/ 16385250 w 16881346"/>
              <a:gd name="connsiteY489" fmla="*/ 243840 h 270646"/>
              <a:gd name="connsiteX490" fmla="*/ 16404900 w 16881346"/>
              <a:gd name="connsiteY490" fmla="*/ 248292 h 270646"/>
              <a:gd name="connsiteX491" fmla="*/ 16422162 w 16881346"/>
              <a:gd name="connsiteY491" fmla="*/ 260334 h 270646"/>
              <a:gd name="connsiteX492" fmla="*/ 16418460 w 16881346"/>
              <a:gd name="connsiteY492" fmla="*/ 219127 h 270646"/>
              <a:gd name="connsiteX493" fmla="*/ 16515968 w 16881346"/>
              <a:gd name="connsiteY493" fmla="*/ 0 h 270646"/>
              <a:gd name="connsiteX494" fmla="*/ 16613476 w 16881346"/>
              <a:gd name="connsiteY494" fmla="*/ 219127 h 270646"/>
              <a:gd name="connsiteX495" fmla="*/ 16608848 w 16881346"/>
              <a:gd name="connsiteY495" fmla="*/ 270645 h 270646"/>
              <a:gd name="connsiteX496" fmla="*/ 16615174 w 16881346"/>
              <a:gd name="connsiteY496" fmla="*/ 261060 h 270646"/>
              <a:gd name="connsiteX497" fmla="*/ 16653128 w 16881346"/>
              <a:gd name="connsiteY497" fmla="*/ 243840 h 270646"/>
              <a:gd name="connsiteX498" fmla="*/ 16672778 w 16881346"/>
              <a:gd name="connsiteY498" fmla="*/ 248292 h 270646"/>
              <a:gd name="connsiteX499" fmla="*/ 16690030 w 16881346"/>
              <a:gd name="connsiteY499" fmla="*/ 260327 h 270646"/>
              <a:gd name="connsiteX500" fmla="*/ 16686330 w 16881346"/>
              <a:gd name="connsiteY500" fmla="*/ 219127 h 270646"/>
              <a:gd name="connsiteX501" fmla="*/ 16783838 w 16881346"/>
              <a:gd name="connsiteY501" fmla="*/ 0 h 270646"/>
              <a:gd name="connsiteX502" fmla="*/ 16881346 w 16881346"/>
              <a:gd name="connsiteY502" fmla="*/ 219127 h 270646"/>
              <a:gd name="connsiteX503" fmla="*/ 16876718 w 16881346"/>
              <a:gd name="connsiteY503" fmla="*/ 270645 h 270646"/>
              <a:gd name="connsiteX0" fmla="*/ 0 w 16881346"/>
              <a:gd name="connsiteY0" fmla="*/ 270645 h 270646"/>
              <a:gd name="connsiteX1" fmla="*/ 6326 w 16881346"/>
              <a:gd name="connsiteY1" fmla="*/ 261060 h 270646"/>
              <a:gd name="connsiteX2" fmla="*/ 81192 w 16881346"/>
              <a:gd name="connsiteY2" fmla="*/ 260333 h 270646"/>
              <a:gd name="connsiteX3" fmla="*/ 77490 w 16881346"/>
              <a:gd name="connsiteY3" fmla="*/ 219127 h 270646"/>
              <a:gd name="connsiteX4" fmla="*/ 174998 w 16881346"/>
              <a:gd name="connsiteY4" fmla="*/ 0 h 270646"/>
              <a:gd name="connsiteX5" fmla="*/ 272506 w 16881346"/>
              <a:gd name="connsiteY5" fmla="*/ 219127 h 270646"/>
              <a:gd name="connsiteX6" fmla="*/ 267878 w 16881346"/>
              <a:gd name="connsiteY6" fmla="*/ 270645 h 270646"/>
              <a:gd name="connsiteX7" fmla="*/ 274204 w 16881346"/>
              <a:gd name="connsiteY7" fmla="*/ 261060 h 270646"/>
              <a:gd name="connsiteX8" fmla="*/ 312158 w 16881346"/>
              <a:gd name="connsiteY8" fmla="*/ 243840 h 270646"/>
              <a:gd name="connsiteX9" fmla="*/ 331809 w 16881346"/>
              <a:gd name="connsiteY9" fmla="*/ 248292 h 270646"/>
              <a:gd name="connsiteX10" fmla="*/ 349071 w 16881346"/>
              <a:gd name="connsiteY10" fmla="*/ 260334 h 270646"/>
              <a:gd name="connsiteX11" fmla="*/ 345369 w 16881346"/>
              <a:gd name="connsiteY11" fmla="*/ 219127 h 270646"/>
              <a:gd name="connsiteX12" fmla="*/ 442877 w 16881346"/>
              <a:gd name="connsiteY12" fmla="*/ 0 h 270646"/>
              <a:gd name="connsiteX13" fmla="*/ 540385 w 16881346"/>
              <a:gd name="connsiteY13" fmla="*/ 219127 h 270646"/>
              <a:gd name="connsiteX14" fmla="*/ 535757 w 16881346"/>
              <a:gd name="connsiteY14" fmla="*/ 270645 h 270646"/>
              <a:gd name="connsiteX15" fmla="*/ 542083 w 16881346"/>
              <a:gd name="connsiteY15" fmla="*/ 261060 h 270646"/>
              <a:gd name="connsiteX16" fmla="*/ 580037 w 16881346"/>
              <a:gd name="connsiteY16" fmla="*/ 243840 h 270646"/>
              <a:gd name="connsiteX17" fmla="*/ 599688 w 16881346"/>
              <a:gd name="connsiteY17" fmla="*/ 248292 h 270646"/>
              <a:gd name="connsiteX18" fmla="*/ 616949 w 16881346"/>
              <a:gd name="connsiteY18" fmla="*/ 260333 h 270646"/>
              <a:gd name="connsiteX19" fmla="*/ 613247 w 16881346"/>
              <a:gd name="connsiteY19" fmla="*/ 219127 h 270646"/>
              <a:gd name="connsiteX20" fmla="*/ 710755 w 16881346"/>
              <a:gd name="connsiteY20" fmla="*/ 0 h 270646"/>
              <a:gd name="connsiteX21" fmla="*/ 808263 w 16881346"/>
              <a:gd name="connsiteY21" fmla="*/ 219127 h 270646"/>
              <a:gd name="connsiteX22" fmla="*/ 803635 w 16881346"/>
              <a:gd name="connsiteY22" fmla="*/ 270645 h 270646"/>
              <a:gd name="connsiteX23" fmla="*/ 809961 w 16881346"/>
              <a:gd name="connsiteY23" fmla="*/ 261060 h 270646"/>
              <a:gd name="connsiteX24" fmla="*/ 847915 w 16881346"/>
              <a:gd name="connsiteY24" fmla="*/ 243840 h 270646"/>
              <a:gd name="connsiteX25" fmla="*/ 867566 w 16881346"/>
              <a:gd name="connsiteY25" fmla="*/ 248292 h 270646"/>
              <a:gd name="connsiteX26" fmla="*/ 884827 w 16881346"/>
              <a:gd name="connsiteY26" fmla="*/ 260333 h 270646"/>
              <a:gd name="connsiteX27" fmla="*/ 881125 w 16881346"/>
              <a:gd name="connsiteY27" fmla="*/ 219127 h 270646"/>
              <a:gd name="connsiteX28" fmla="*/ 978633 w 16881346"/>
              <a:gd name="connsiteY28" fmla="*/ 0 h 270646"/>
              <a:gd name="connsiteX29" fmla="*/ 1076141 w 16881346"/>
              <a:gd name="connsiteY29" fmla="*/ 219127 h 270646"/>
              <a:gd name="connsiteX30" fmla="*/ 1071513 w 16881346"/>
              <a:gd name="connsiteY30" fmla="*/ 270645 h 270646"/>
              <a:gd name="connsiteX31" fmla="*/ 1077839 w 16881346"/>
              <a:gd name="connsiteY31" fmla="*/ 261060 h 270646"/>
              <a:gd name="connsiteX32" fmla="*/ 1115793 w 16881346"/>
              <a:gd name="connsiteY32" fmla="*/ 243840 h 270646"/>
              <a:gd name="connsiteX33" fmla="*/ 1135444 w 16881346"/>
              <a:gd name="connsiteY33" fmla="*/ 248292 h 270646"/>
              <a:gd name="connsiteX34" fmla="*/ 1152706 w 16881346"/>
              <a:gd name="connsiteY34" fmla="*/ 260334 h 270646"/>
              <a:gd name="connsiteX35" fmla="*/ 1149004 w 16881346"/>
              <a:gd name="connsiteY35" fmla="*/ 219127 h 270646"/>
              <a:gd name="connsiteX36" fmla="*/ 1246512 w 16881346"/>
              <a:gd name="connsiteY36" fmla="*/ 0 h 270646"/>
              <a:gd name="connsiteX37" fmla="*/ 1344019 w 16881346"/>
              <a:gd name="connsiteY37" fmla="*/ 219127 h 270646"/>
              <a:gd name="connsiteX38" fmla="*/ 1339391 w 16881346"/>
              <a:gd name="connsiteY38" fmla="*/ 270645 h 270646"/>
              <a:gd name="connsiteX39" fmla="*/ 1345717 w 16881346"/>
              <a:gd name="connsiteY39" fmla="*/ 261060 h 270646"/>
              <a:gd name="connsiteX40" fmla="*/ 1383671 w 16881346"/>
              <a:gd name="connsiteY40" fmla="*/ 243840 h 270646"/>
              <a:gd name="connsiteX41" fmla="*/ 1403322 w 16881346"/>
              <a:gd name="connsiteY41" fmla="*/ 248292 h 270646"/>
              <a:gd name="connsiteX42" fmla="*/ 1420584 w 16881346"/>
              <a:gd name="connsiteY42" fmla="*/ 260333 h 270646"/>
              <a:gd name="connsiteX43" fmla="*/ 1416881 w 16881346"/>
              <a:gd name="connsiteY43" fmla="*/ 219127 h 270646"/>
              <a:gd name="connsiteX44" fmla="*/ 1514388 w 16881346"/>
              <a:gd name="connsiteY44" fmla="*/ 0 h 270646"/>
              <a:gd name="connsiteX45" fmla="*/ 1611897 w 16881346"/>
              <a:gd name="connsiteY45" fmla="*/ 219127 h 270646"/>
              <a:gd name="connsiteX46" fmla="*/ 1607270 w 16881346"/>
              <a:gd name="connsiteY46" fmla="*/ 270644 h 270646"/>
              <a:gd name="connsiteX47" fmla="*/ 1613594 w 16881346"/>
              <a:gd name="connsiteY47" fmla="*/ 261060 h 270646"/>
              <a:gd name="connsiteX48" fmla="*/ 1651548 w 16881346"/>
              <a:gd name="connsiteY48" fmla="*/ 243840 h 270646"/>
              <a:gd name="connsiteX49" fmla="*/ 1671200 w 16881346"/>
              <a:gd name="connsiteY49" fmla="*/ 248292 h 270646"/>
              <a:gd name="connsiteX50" fmla="*/ 1688461 w 16881346"/>
              <a:gd name="connsiteY50" fmla="*/ 260333 h 270646"/>
              <a:gd name="connsiteX51" fmla="*/ 1684760 w 16881346"/>
              <a:gd name="connsiteY51" fmla="*/ 219127 h 270646"/>
              <a:gd name="connsiteX52" fmla="*/ 1782268 w 16881346"/>
              <a:gd name="connsiteY52" fmla="*/ 0 h 270646"/>
              <a:gd name="connsiteX53" fmla="*/ 1879775 w 16881346"/>
              <a:gd name="connsiteY53" fmla="*/ 219127 h 270646"/>
              <a:gd name="connsiteX54" fmla="*/ 1875147 w 16881346"/>
              <a:gd name="connsiteY54" fmla="*/ 270645 h 270646"/>
              <a:gd name="connsiteX55" fmla="*/ 1881473 w 16881346"/>
              <a:gd name="connsiteY55" fmla="*/ 261060 h 270646"/>
              <a:gd name="connsiteX56" fmla="*/ 1919427 w 16881346"/>
              <a:gd name="connsiteY56" fmla="*/ 243840 h 270646"/>
              <a:gd name="connsiteX57" fmla="*/ 1939078 w 16881346"/>
              <a:gd name="connsiteY57" fmla="*/ 248292 h 270646"/>
              <a:gd name="connsiteX58" fmla="*/ 1956341 w 16881346"/>
              <a:gd name="connsiteY58" fmla="*/ 260334 h 270646"/>
              <a:gd name="connsiteX59" fmla="*/ 1952638 w 16881346"/>
              <a:gd name="connsiteY59" fmla="*/ 219127 h 270646"/>
              <a:gd name="connsiteX60" fmla="*/ 2050146 w 16881346"/>
              <a:gd name="connsiteY60" fmla="*/ 0 h 270646"/>
              <a:gd name="connsiteX61" fmla="*/ 2147653 w 16881346"/>
              <a:gd name="connsiteY61" fmla="*/ 219127 h 270646"/>
              <a:gd name="connsiteX62" fmla="*/ 2143026 w 16881346"/>
              <a:gd name="connsiteY62" fmla="*/ 270646 h 270646"/>
              <a:gd name="connsiteX63" fmla="*/ 2149353 w 16881346"/>
              <a:gd name="connsiteY63" fmla="*/ 261060 h 270646"/>
              <a:gd name="connsiteX64" fmla="*/ 2187306 w 16881346"/>
              <a:gd name="connsiteY64" fmla="*/ 243840 h 270646"/>
              <a:gd name="connsiteX65" fmla="*/ 2206958 w 16881346"/>
              <a:gd name="connsiteY65" fmla="*/ 248292 h 270646"/>
              <a:gd name="connsiteX66" fmla="*/ 2224218 w 16881346"/>
              <a:gd name="connsiteY66" fmla="*/ 260333 h 270646"/>
              <a:gd name="connsiteX67" fmla="*/ 2220517 w 16881346"/>
              <a:gd name="connsiteY67" fmla="*/ 219127 h 270646"/>
              <a:gd name="connsiteX68" fmla="*/ 2318025 w 16881346"/>
              <a:gd name="connsiteY68" fmla="*/ 0 h 270646"/>
              <a:gd name="connsiteX69" fmla="*/ 2415533 w 16881346"/>
              <a:gd name="connsiteY69" fmla="*/ 219127 h 270646"/>
              <a:gd name="connsiteX70" fmla="*/ 2410905 w 16881346"/>
              <a:gd name="connsiteY70" fmla="*/ 270643 h 270646"/>
              <a:gd name="connsiteX71" fmla="*/ 2417230 w 16881346"/>
              <a:gd name="connsiteY71" fmla="*/ 261060 h 270646"/>
              <a:gd name="connsiteX72" fmla="*/ 2455184 w 16881346"/>
              <a:gd name="connsiteY72" fmla="*/ 243840 h 270646"/>
              <a:gd name="connsiteX73" fmla="*/ 2474835 w 16881346"/>
              <a:gd name="connsiteY73" fmla="*/ 248292 h 270646"/>
              <a:gd name="connsiteX74" fmla="*/ 2492096 w 16881346"/>
              <a:gd name="connsiteY74" fmla="*/ 260333 h 270646"/>
              <a:gd name="connsiteX75" fmla="*/ 2488394 w 16881346"/>
              <a:gd name="connsiteY75" fmla="*/ 219127 h 270646"/>
              <a:gd name="connsiteX76" fmla="*/ 2585904 w 16881346"/>
              <a:gd name="connsiteY76" fmla="*/ 0 h 270646"/>
              <a:gd name="connsiteX77" fmla="*/ 2683410 w 16881346"/>
              <a:gd name="connsiteY77" fmla="*/ 219127 h 270646"/>
              <a:gd name="connsiteX78" fmla="*/ 2678783 w 16881346"/>
              <a:gd name="connsiteY78" fmla="*/ 270646 h 270646"/>
              <a:gd name="connsiteX79" fmla="*/ 2685108 w 16881346"/>
              <a:gd name="connsiteY79" fmla="*/ 261060 h 270646"/>
              <a:gd name="connsiteX80" fmla="*/ 2723063 w 16881346"/>
              <a:gd name="connsiteY80" fmla="*/ 243840 h 270646"/>
              <a:gd name="connsiteX81" fmla="*/ 2742715 w 16881346"/>
              <a:gd name="connsiteY81" fmla="*/ 248292 h 270646"/>
              <a:gd name="connsiteX82" fmla="*/ 2759975 w 16881346"/>
              <a:gd name="connsiteY82" fmla="*/ 260334 h 270646"/>
              <a:gd name="connsiteX83" fmla="*/ 2756274 w 16881346"/>
              <a:gd name="connsiteY83" fmla="*/ 219127 h 270646"/>
              <a:gd name="connsiteX84" fmla="*/ 2853781 w 16881346"/>
              <a:gd name="connsiteY84" fmla="*/ 0 h 270646"/>
              <a:gd name="connsiteX85" fmla="*/ 2951289 w 16881346"/>
              <a:gd name="connsiteY85" fmla="*/ 219127 h 270646"/>
              <a:gd name="connsiteX86" fmla="*/ 2946661 w 16881346"/>
              <a:gd name="connsiteY86" fmla="*/ 270645 h 270646"/>
              <a:gd name="connsiteX87" fmla="*/ 2952987 w 16881346"/>
              <a:gd name="connsiteY87" fmla="*/ 261060 h 270646"/>
              <a:gd name="connsiteX88" fmla="*/ 2990941 w 16881346"/>
              <a:gd name="connsiteY88" fmla="*/ 243840 h 270646"/>
              <a:gd name="connsiteX89" fmla="*/ 3010592 w 16881346"/>
              <a:gd name="connsiteY89" fmla="*/ 248292 h 270646"/>
              <a:gd name="connsiteX90" fmla="*/ 3027853 w 16881346"/>
              <a:gd name="connsiteY90" fmla="*/ 260333 h 270646"/>
              <a:gd name="connsiteX91" fmla="*/ 3024151 w 16881346"/>
              <a:gd name="connsiteY91" fmla="*/ 219127 h 270646"/>
              <a:gd name="connsiteX92" fmla="*/ 3121659 w 16881346"/>
              <a:gd name="connsiteY92" fmla="*/ 0 h 270646"/>
              <a:gd name="connsiteX93" fmla="*/ 3219167 w 16881346"/>
              <a:gd name="connsiteY93" fmla="*/ 219127 h 270646"/>
              <a:gd name="connsiteX94" fmla="*/ 3214540 w 16881346"/>
              <a:gd name="connsiteY94" fmla="*/ 270645 h 270646"/>
              <a:gd name="connsiteX95" fmla="*/ 3220865 w 16881346"/>
              <a:gd name="connsiteY95" fmla="*/ 261060 h 270646"/>
              <a:gd name="connsiteX96" fmla="*/ 3258819 w 16881346"/>
              <a:gd name="connsiteY96" fmla="*/ 243840 h 270646"/>
              <a:gd name="connsiteX97" fmla="*/ 3278470 w 16881346"/>
              <a:gd name="connsiteY97" fmla="*/ 248292 h 270646"/>
              <a:gd name="connsiteX98" fmla="*/ 3295730 w 16881346"/>
              <a:gd name="connsiteY98" fmla="*/ 260332 h 270646"/>
              <a:gd name="connsiteX99" fmla="*/ 3292030 w 16881346"/>
              <a:gd name="connsiteY99" fmla="*/ 219127 h 270646"/>
              <a:gd name="connsiteX100" fmla="*/ 3389538 w 16881346"/>
              <a:gd name="connsiteY100" fmla="*/ 0 h 270646"/>
              <a:gd name="connsiteX101" fmla="*/ 3487045 w 16881346"/>
              <a:gd name="connsiteY101" fmla="*/ 219127 h 270646"/>
              <a:gd name="connsiteX102" fmla="*/ 3482417 w 16881346"/>
              <a:gd name="connsiteY102" fmla="*/ 270645 h 270646"/>
              <a:gd name="connsiteX103" fmla="*/ 3488744 w 16881346"/>
              <a:gd name="connsiteY103" fmla="*/ 261060 h 270646"/>
              <a:gd name="connsiteX104" fmla="*/ 3526697 w 16881346"/>
              <a:gd name="connsiteY104" fmla="*/ 243840 h 270646"/>
              <a:gd name="connsiteX105" fmla="*/ 3546350 w 16881346"/>
              <a:gd name="connsiteY105" fmla="*/ 248292 h 270646"/>
              <a:gd name="connsiteX106" fmla="*/ 3563609 w 16881346"/>
              <a:gd name="connsiteY106" fmla="*/ 260333 h 270646"/>
              <a:gd name="connsiteX107" fmla="*/ 3559906 w 16881346"/>
              <a:gd name="connsiteY107" fmla="*/ 219127 h 270646"/>
              <a:gd name="connsiteX108" fmla="*/ 3657414 w 16881346"/>
              <a:gd name="connsiteY108" fmla="*/ 0 h 270646"/>
              <a:gd name="connsiteX109" fmla="*/ 3754923 w 16881346"/>
              <a:gd name="connsiteY109" fmla="*/ 219127 h 270646"/>
              <a:gd name="connsiteX110" fmla="*/ 3750296 w 16881346"/>
              <a:gd name="connsiteY110" fmla="*/ 270645 h 270646"/>
              <a:gd name="connsiteX111" fmla="*/ 3756620 w 16881346"/>
              <a:gd name="connsiteY111" fmla="*/ 261060 h 270646"/>
              <a:gd name="connsiteX112" fmla="*/ 3794575 w 16881346"/>
              <a:gd name="connsiteY112" fmla="*/ 243840 h 270646"/>
              <a:gd name="connsiteX113" fmla="*/ 3814226 w 16881346"/>
              <a:gd name="connsiteY113" fmla="*/ 248292 h 270646"/>
              <a:gd name="connsiteX114" fmla="*/ 3831487 w 16881346"/>
              <a:gd name="connsiteY114" fmla="*/ 260334 h 270646"/>
              <a:gd name="connsiteX115" fmla="*/ 3827787 w 16881346"/>
              <a:gd name="connsiteY115" fmla="*/ 219127 h 270646"/>
              <a:gd name="connsiteX116" fmla="*/ 3925295 w 16881346"/>
              <a:gd name="connsiteY116" fmla="*/ 0 h 270646"/>
              <a:gd name="connsiteX117" fmla="*/ 4022802 w 16881346"/>
              <a:gd name="connsiteY117" fmla="*/ 219127 h 270646"/>
              <a:gd name="connsiteX118" fmla="*/ 4018174 w 16881346"/>
              <a:gd name="connsiteY118" fmla="*/ 270645 h 270646"/>
              <a:gd name="connsiteX119" fmla="*/ 4024501 w 16881346"/>
              <a:gd name="connsiteY119" fmla="*/ 261060 h 270646"/>
              <a:gd name="connsiteX120" fmla="*/ 4062454 w 16881346"/>
              <a:gd name="connsiteY120" fmla="*/ 243840 h 270646"/>
              <a:gd name="connsiteX121" fmla="*/ 4082107 w 16881346"/>
              <a:gd name="connsiteY121" fmla="*/ 248292 h 270646"/>
              <a:gd name="connsiteX122" fmla="*/ 4099367 w 16881346"/>
              <a:gd name="connsiteY122" fmla="*/ 260333 h 270646"/>
              <a:gd name="connsiteX123" fmla="*/ 4095663 w 16881346"/>
              <a:gd name="connsiteY123" fmla="*/ 219127 h 270646"/>
              <a:gd name="connsiteX124" fmla="*/ 4193171 w 16881346"/>
              <a:gd name="connsiteY124" fmla="*/ 0 h 270646"/>
              <a:gd name="connsiteX125" fmla="*/ 4290680 w 16881346"/>
              <a:gd name="connsiteY125" fmla="*/ 219127 h 270646"/>
              <a:gd name="connsiteX126" fmla="*/ 4286053 w 16881346"/>
              <a:gd name="connsiteY126" fmla="*/ 270645 h 270646"/>
              <a:gd name="connsiteX127" fmla="*/ 4292377 w 16881346"/>
              <a:gd name="connsiteY127" fmla="*/ 261060 h 270646"/>
              <a:gd name="connsiteX128" fmla="*/ 4330332 w 16881346"/>
              <a:gd name="connsiteY128" fmla="*/ 243840 h 270646"/>
              <a:gd name="connsiteX129" fmla="*/ 4349982 w 16881346"/>
              <a:gd name="connsiteY129" fmla="*/ 248292 h 270646"/>
              <a:gd name="connsiteX130" fmla="*/ 4367244 w 16881346"/>
              <a:gd name="connsiteY130" fmla="*/ 260333 h 270646"/>
              <a:gd name="connsiteX131" fmla="*/ 4363543 w 16881346"/>
              <a:gd name="connsiteY131" fmla="*/ 219127 h 270646"/>
              <a:gd name="connsiteX132" fmla="*/ 4461050 w 16881346"/>
              <a:gd name="connsiteY132" fmla="*/ 0 h 270646"/>
              <a:gd name="connsiteX133" fmla="*/ 4558558 w 16881346"/>
              <a:gd name="connsiteY133" fmla="*/ 219127 h 270646"/>
              <a:gd name="connsiteX134" fmla="*/ 4553931 w 16881346"/>
              <a:gd name="connsiteY134" fmla="*/ 270645 h 270646"/>
              <a:gd name="connsiteX135" fmla="*/ 4560256 w 16881346"/>
              <a:gd name="connsiteY135" fmla="*/ 261060 h 270646"/>
              <a:gd name="connsiteX136" fmla="*/ 4598211 w 16881346"/>
              <a:gd name="connsiteY136" fmla="*/ 243840 h 270646"/>
              <a:gd name="connsiteX137" fmla="*/ 4617861 w 16881346"/>
              <a:gd name="connsiteY137" fmla="*/ 248292 h 270646"/>
              <a:gd name="connsiteX138" fmla="*/ 4635124 w 16881346"/>
              <a:gd name="connsiteY138" fmla="*/ 260334 h 270646"/>
              <a:gd name="connsiteX139" fmla="*/ 4631420 w 16881346"/>
              <a:gd name="connsiteY139" fmla="*/ 219127 h 270646"/>
              <a:gd name="connsiteX140" fmla="*/ 4728928 w 16881346"/>
              <a:gd name="connsiteY140" fmla="*/ 0 h 270646"/>
              <a:gd name="connsiteX141" fmla="*/ 4826437 w 16881346"/>
              <a:gd name="connsiteY141" fmla="*/ 219127 h 270646"/>
              <a:gd name="connsiteX142" fmla="*/ 4821810 w 16881346"/>
              <a:gd name="connsiteY142" fmla="*/ 270645 h 270646"/>
              <a:gd name="connsiteX143" fmla="*/ 4828134 w 16881346"/>
              <a:gd name="connsiteY143" fmla="*/ 261060 h 270646"/>
              <a:gd name="connsiteX144" fmla="*/ 4866089 w 16881346"/>
              <a:gd name="connsiteY144" fmla="*/ 243840 h 270646"/>
              <a:gd name="connsiteX145" fmla="*/ 4885739 w 16881346"/>
              <a:gd name="connsiteY145" fmla="*/ 248292 h 270646"/>
              <a:gd name="connsiteX146" fmla="*/ 4903000 w 16881346"/>
              <a:gd name="connsiteY146" fmla="*/ 260333 h 270646"/>
              <a:gd name="connsiteX147" fmla="*/ 4899300 w 16881346"/>
              <a:gd name="connsiteY147" fmla="*/ 219127 h 270646"/>
              <a:gd name="connsiteX148" fmla="*/ 4996807 w 16881346"/>
              <a:gd name="connsiteY148" fmla="*/ 0 h 270646"/>
              <a:gd name="connsiteX149" fmla="*/ 5094315 w 16881346"/>
              <a:gd name="connsiteY149" fmla="*/ 219127 h 270646"/>
              <a:gd name="connsiteX150" fmla="*/ 5089688 w 16881346"/>
              <a:gd name="connsiteY150" fmla="*/ 270645 h 270646"/>
              <a:gd name="connsiteX151" fmla="*/ 5096013 w 16881346"/>
              <a:gd name="connsiteY151" fmla="*/ 261060 h 270646"/>
              <a:gd name="connsiteX152" fmla="*/ 5133967 w 16881346"/>
              <a:gd name="connsiteY152" fmla="*/ 243840 h 270646"/>
              <a:gd name="connsiteX153" fmla="*/ 5153618 w 16881346"/>
              <a:gd name="connsiteY153" fmla="*/ 248292 h 270646"/>
              <a:gd name="connsiteX154" fmla="*/ 5170879 w 16881346"/>
              <a:gd name="connsiteY154" fmla="*/ 260333 h 270646"/>
              <a:gd name="connsiteX155" fmla="*/ 5167176 w 16881346"/>
              <a:gd name="connsiteY155" fmla="*/ 219127 h 270646"/>
              <a:gd name="connsiteX156" fmla="*/ 5264685 w 16881346"/>
              <a:gd name="connsiteY156" fmla="*/ 0 h 270646"/>
              <a:gd name="connsiteX157" fmla="*/ 5362194 w 16881346"/>
              <a:gd name="connsiteY157" fmla="*/ 219127 h 270646"/>
              <a:gd name="connsiteX158" fmla="*/ 5357564 w 16881346"/>
              <a:gd name="connsiteY158" fmla="*/ 270645 h 270646"/>
              <a:gd name="connsiteX159" fmla="*/ 5363891 w 16881346"/>
              <a:gd name="connsiteY159" fmla="*/ 261060 h 270646"/>
              <a:gd name="connsiteX160" fmla="*/ 5401845 w 16881346"/>
              <a:gd name="connsiteY160" fmla="*/ 243840 h 270646"/>
              <a:gd name="connsiteX161" fmla="*/ 5421496 w 16881346"/>
              <a:gd name="connsiteY161" fmla="*/ 248292 h 270646"/>
              <a:gd name="connsiteX162" fmla="*/ 5438757 w 16881346"/>
              <a:gd name="connsiteY162" fmla="*/ 260334 h 270646"/>
              <a:gd name="connsiteX163" fmla="*/ 5435057 w 16881346"/>
              <a:gd name="connsiteY163" fmla="*/ 219127 h 270646"/>
              <a:gd name="connsiteX164" fmla="*/ 5532564 w 16881346"/>
              <a:gd name="connsiteY164" fmla="*/ 0 h 270646"/>
              <a:gd name="connsiteX165" fmla="*/ 5630072 w 16881346"/>
              <a:gd name="connsiteY165" fmla="*/ 219127 h 270646"/>
              <a:gd name="connsiteX166" fmla="*/ 5625445 w 16881346"/>
              <a:gd name="connsiteY166" fmla="*/ 270645 h 270646"/>
              <a:gd name="connsiteX167" fmla="*/ 5631770 w 16881346"/>
              <a:gd name="connsiteY167" fmla="*/ 261060 h 270646"/>
              <a:gd name="connsiteX168" fmla="*/ 5669724 w 16881346"/>
              <a:gd name="connsiteY168" fmla="*/ 243840 h 270646"/>
              <a:gd name="connsiteX169" fmla="*/ 5689375 w 16881346"/>
              <a:gd name="connsiteY169" fmla="*/ 248292 h 270646"/>
              <a:gd name="connsiteX170" fmla="*/ 5706636 w 16881346"/>
              <a:gd name="connsiteY170" fmla="*/ 260333 h 270646"/>
              <a:gd name="connsiteX171" fmla="*/ 5702933 w 16881346"/>
              <a:gd name="connsiteY171" fmla="*/ 219127 h 270646"/>
              <a:gd name="connsiteX172" fmla="*/ 5800442 w 16881346"/>
              <a:gd name="connsiteY172" fmla="*/ 0 h 270646"/>
              <a:gd name="connsiteX173" fmla="*/ 5897951 w 16881346"/>
              <a:gd name="connsiteY173" fmla="*/ 219127 h 270646"/>
              <a:gd name="connsiteX174" fmla="*/ 5893321 w 16881346"/>
              <a:gd name="connsiteY174" fmla="*/ 270645 h 270646"/>
              <a:gd name="connsiteX175" fmla="*/ 5899648 w 16881346"/>
              <a:gd name="connsiteY175" fmla="*/ 261060 h 270646"/>
              <a:gd name="connsiteX176" fmla="*/ 5937602 w 16881346"/>
              <a:gd name="connsiteY176" fmla="*/ 243840 h 270646"/>
              <a:gd name="connsiteX177" fmla="*/ 5957253 w 16881346"/>
              <a:gd name="connsiteY177" fmla="*/ 248292 h 270646"/>
              <a:gd name="connsiteX178" fmla="*/ 5974514 w 16881346"/>
              <a:gd name="connsiteY178" fmla="*/ 260333 h 270646"/>
              <a:gd name="connsiteX179" fmla="*/ 5970812 w 16881346"/>
              <a:gd name="connsiteY179" fmla="*/ 219127 h 270646"/>
              <a:gd name="connsiteX180" fmla="*/ 6068320 w 16881346"/>
              <a:gd name="connsiteY180" fmla="*/ 0 h 270646"/>
              <a:gd name="connsiteX181" fmla="*/ 6165828 w 16881346"/>
              <a:gd name="connsiteY181" fmla="*/ 219127 h 270646"/>
              <a:gd name="connsiteX182" fmla="*/ 6161200 w 16881346"/>
              <a:gd name="connsiteY182" fmla="*/ 270645 h 270646"/>
              <a:gd name="connsiteX183" fmla="*/ 6167526 w 16881346"/>
              <a:gd name="connsiteY183" fmla="*/ 261060 h 270646"/>
              <a:gd name="connsiteX184" fmla="*/ 6205481 w 16881346"/>
              <a:gd name="connsiteY184" fmla="*/ 243840 h 270646"/>
              <a:gd name="connsiteX185" fmla="*/ 6225131 w 16881346"/>
              <a:gd name="connsiteY185" fmla="*/ 248292 h 270646"/>
              <a:gd name="connsiteX186" fmla="*/ 6242393 w 16881346"/>
              <a:gd name="connsiteY186" fmla="*/ 260334 h 270646"/>
              <a:gd name="connsiteX187" fmla="*/ 6238690 w 16881346"/>
              <a:gd name="connsiteY187" fmla="*/ 219127 h 270646"/>
              <a:gd name="connsiteX188" fmla="*/ 6336199 w 16881346"/>
              <a:gd name="connsiteY188" fmla="*/ 0 h 270646"/>
              <a:gd name="connsiteX189" fmla="*/ 6433708 w 16881346"/>
              <a:gd name="connsiteY189" fmla="*/ 219127 h 270646"/>
              <a:gd name="connsiteX190" fmla="*/ 6429078 w 16881346"/>
              <a:gd name="connsiteY190" fmla="*/ 270645 h 270646"/>
              <a:gd name="connsiteX191" fmla="*/ 6435405 w 16881346"/>
              <a:gd name="connsiteY191" fmla="*/ 261060 h 270646"/>
              <a:gd name="connsiteX192" fmla="*/ 6473359 w 16881346"/>
              <a:gd name="connsiteY192" fmla="*/ 243840 h 270646"/>
              <a:gd name="connsiteX193" fmla="*/ 6493010 w 16881346"/>
              <a:gd name="connsiteY193" fmla="*/ 248292 h 270646"/>
              <a:gd name="connsiteX194" fmla="*/ 6510271 w 16881346"/>
              <a:gd name="connsiteY194" fmla="*/ 260333 h 270646"/>
              <a:gd name="connsiteX195" fmla="*/ 6506569 w 16881346"/>
              <a:gd name="connsiteY195" fmla="*/ 219127 h 270646"/>
              <a:gd name="connsiteX196" fmla="*/ 6604077 w 16881346"/>
              <a:gd name="connsiteY196" fmla="*/ 0 h 270646"/>
              <a:gd name="connsiteX197" fmla="*/ 6701585 w 16881346"/>
              <a:gd name="connsiteY197" fmla="*/ 219127 h 270646"/>
              <a:gd name="connsiteX198" fmla="*/ 6696957 w 16881346"/>
              <a:gd name="connsiteY198" fmla="*/ 270645 h 270646"/>
              <a:gd name="connsiteX199" fmla="*/ 6703283 w 16881346"/>
              <a:gd name="connsiteY199" fmla="*/ 261060 h 270646"/>
              <a:gd name="connsiteX200" fmla="*/ 6741238 w 16881346"/>
              <a:gd name="connsiteY200" fmla="*/ 243840 h 270646"/>
              <a:gd name="connsiteX201" fmla="*/ 6760888 w 16881346"/>
              <a:gd name="connsiteY201" fmla="*/ 248292 h 270646"/>
              <a:gd name="connsiteX202" fmla="*/ 6778149 w 16881346"/>
              <a:gd name="connsiteY202" fmla="*/ 260333 h 270646"/>
              <a:gd name="connsiteX203" fmla="*/ 6774447 w 16881346"/>
              <a:gd name="connsiteY203" fmla="*/ 219127 h 270646"/>
              <a:gd name="connsiteX204" fmla="*/ 6871956 w 16881346"/>
              <a:gd name="connsiteY204" fmla="*/ 0 h 270646"/>
              <a:gd name="connsiteX205" fmla="*/ 6969464 w 16881346"/>
              <a:gd name="connsiteY205" fmla="*/ 219127 h 270646"/>
              <a:gd name="connsiteX206" fmla="*/ 6964835 w 16881346"/>
              <a:gd name="connsiteY206" fmla="*/ 270645 h 270646"/>
              <a:gd name="connsiteX207" fmla="*/ 6971162 w 16881346"/>
              <a:gd name="connsiteY207" fmla="*/ 261060 h 270646"/>
              <a:gd name="connsiteX208" fmla="*/ 7009114 w 16881346"/>
              <a:gd name="connsiteY208" fmla="*/ 243840 h 270646"/>
              <a:gd name="connsiteX209" fmla="*/ 7028767 w 16881346"/>
              <a:gd name="connsiteY209" fmla="*/ 248292 h 270646"/>
              <a:gd name="connsiteX210" fmla="*/ 7046028 w 16881346"/>
              <a:gd name="connsiteY210" fmla="*/ 260334 h 270646"/>
              <a:gd name="connsiteX211" fmla="*/ 7042326 w 16881346"/>
              <a:gd name="connsiteY211" fmla="*/ 219127 h 270646"/>
              <a:gd name="connsiteX212" fmla="*/ 7139834 w 16881346"/>
              <a:gd name="connsiteY212" fmla="*/ 0 h 270646"/>
              <a:gd name="connsiteX213" fmla="*/ 7237342 w 16881346"/>
              <a:gd name="connsiteY213" fmla="*/ 219127 h 270646"/>
              <a:gd name="connsiteX214" fmla="*/ 7232714 w 16881346"/>
              <a:gd name="connsiteY214" fmla="*/ 270645 h 270646"/>
              <a:gd name="connsiteX215" fmla="*/ 7239040 w 16881346"/>
              <a:gd name="connsiteY215" fmla="*/ 261060 h 270646"/>
              <a:gd name="connsiteX216" fmla="*/ 7276995 w 16881346"/>
              <a:gd name="connsiteY216" fmla="*/ 243840 h 270646"/>
              <a:gd name="connsiteX217" fmla="*/ 7296645 w 16881346"/>
              <a:gd name="connsiteY217" fmla="*/ 248292 h 270646"/>
              <a:gd name="connsiteX218" fmla="*/ 7313906 w 16881346"/>
              <a:gd name="connsiteY218" fmla="*/ 260333 h 270646"/>
              <a:gd name="connsiteX219" fmla="*/ 7310204 w 16881346"/>
              <a:gd name="connsiteY219" fmla="*/ 219127 h 270646"/>
              <a:gd name="connsiteX220" fmla="*/ 7407713 w 16881346"/>
              <a:gd name="connsiteY220" fmla="*/ 0 h 270646"/>
              <a:gd name="connsiteX221" fmla="*/ 7505219 w 16881346"/>
              <a:gd name="connsiteY221" fmla="*/ 219127 h 270646"/>
              <a:gd name="connsiteX222" fmla="*/ 7500591 w 16881346"/>
              <a:gd name="connsiteY222" fmla="*/ 270645 h 270646"/>
              <a:gd name="connsiteX223" fmla="*/ 7506917 w 16881346"/>
              <a:gd name="connsiteY223" fmla="*/ 261060 h 270646"/>
              <a:gd name="connsiteX224" fmla="*/ 7544871 w 16881346"/>
              <a:gd name="connsiteY224" fmla="*/ 243840 h 270646"/>
              <a:gd name="connsiteX225" fmla="*/ 7564522 w 16881346"/>
              <a:gd name="connsiteY225" fmla="*/ 248292 h 270646"/>
              <a:gd name="connsiteX226" fmla="*/ 7581783 w 16881346"/>
              <a:gd name="connsiteY226" fmla="*/ 260333 h 270646"/>
              <a:gd name="connsiteX227" fmla="*/ 7578081 w 16881346"/>
              <a:gd name="connsiteY227" fmla="*/ 219127 h 270646"/>
              <a:gd name="connsiteX228" fmla="*/ 7675589 w 16881346"/>
              <a:gd name="connsiteY228" fmla="*/ 0 h 270646"/>
              <a:gd name="connsiteX229" fmla="*/ 7773097 w 16881346"/>
              <a:gd name="connsiteY229" fmla="*/ 219127 h 270646"/>
              <a:gd name="connsiteX230" fmla="*/ 7768469 w 16881346"/>
              <a:gd name="connsiteY230" fmla="*/ 270645 h 270646"/>
              <a:gd name="connsiteX231" fmla="*/ 7774794 w 16881346"/>
              <a:gd name="connsiteY231" fmla="*/ 261060 h 270646"/>
              <a:gd name="connsiteX232" fmla="*/ 7812749 w 16881346"/>
              <a:gd name="connsiteY232" fmla="*/ 243840 h 270646"/>
              <a:gd name="connsiteX233" fmla="*/ 7832400 w 16881346"/>
              <a:gd name="connsiteY233" fmla="*/ 248292 h 270646"/>
              <a:gd name="connsiteX234" fmla="*/ 7849662 w 16881346"/>
              <a:gd name="connsiteY234" fmla="*/ 260334 h 270646"/>
              <a:gd name="connsiteX235" fmla="*/ 7845960 w 16881346"/>
              <a:gd name="connsiteY235" fmla="*/ 219127 h 270646"/>
              <a:gd name="connsiteX236" fmla="*/ 7943468 w 16881346"/>
              <a:gd name="connsiteY236" fmla="*/ 0 h 270646"/>
              <a:gd name="connsiteX237" fmla="*/ 8040976 w 16881346"/>
              <a:gd name="connsiteY237" fmla="*/ 219127 h 270646"/>
              <a:gd name="connsiteX238" fmla="*/ 8036348 w 16881346"/>
              <a:gd name="connsiteY238" fmla="*/ 270645 h 270646"/>
              <a:gd name="connsiteX239" fmla="*/ 8042674 w 16881346"/>
              <a:gd name="connsiteY239" fmla="*/ 261060 h 270646"/>
              <a:gd name="connsiteX240" fmla="*/ 8080628 w 16881346"/>
              <a:gd name="connsiteY240" fmla="*/ 243840 h 270646"/>
              <a:gd name="connsiteX241" fmla="*/ 8100279 w 16881346"/>
              <a:gd name="connsiteY241" fmla="*/ 248292 h 270646"/>
              <a:gd name="connsiteX242" fmla="*/ 8117531 w 16881346"/>
              <a:gd name="connsiteY242" fmla="*/ 260327 h 270646"/>
              <a:gd name="connsiteX243" fmla="*/ 8113830 w 16881346"/>
              <a:gd name="connsiteY243" fmla="*/ 219127 h 270646"/>
              <a:gd name="connsiteX244" fmla="*/ 8211338 w 16881346"/>
              <a:gd name="connsiteY244" fmla="*/ 0 h 270646"/>
              <a:gd name="connsiteX245" fmla="*/ 8308846 w 16881346"/>
              <a:gd name="connsiteY245" fmla="*/ 219127 h 270646"/>
              <a:gd name="connsiteX246" fmla="*/ 8304218 w 16881346"/>
              <a:gd name="connsiteY246" fmla="*/ 270645 h 270646"/>
              <a:gd name="connsiteX247" fmla="*/ 8310543 w 16881346"/>
              <a:gd name="connsiteY247" fmla="*/ 261060 h 270646"/>
              <a:gd name="connsiteX248" fmla="*/ 8348498 w 16881346"/>
              <a:gd name="connsiteY248" fmla="*/ 243840 h 270646"/>
              <a:gd name="connsiteX249" fmla="*/ 8368150 w 16881346"/>
              <a:gd name="connsiteY249" fmla="*/ 248292 h 270646"/>
              <a:gd name="connsiteX250" fmla="*/ 8385841 w 16881346"/>
              <a:gd name="connsiteY250" fmla="*/ 260634 h 270646"/>
              <a:gd name="connsiteX251" fmla="*/ 8382112 w 16881346"/>
              <a:gd name="connsiteY251" fmla="*/ 219127 h 270646"/>
              <a:gd name="connsiteX252" fmla="*/ 8479620 w 16881346"/>
              <a:gd name="connsiteY252" fmla="*/ 0 h 270646"/>
              <a:gd name="connsiteX253" fmla="*/ 8577128 w 16881346"/>
              <a:gd name="connsiteY253" fmla="*/ 219127 h 270646"/>
              <a:gd name="connsiteX254" fmla="*/ 8572500 w 16881346"/>
              <a:gd name="connsiteY254" fmla="*/ 270645 h 270646"/>
              <a:gd name="connsiteX255" fmla="*/ 8578826 w 16881346"/>
              <a:gd name="connsiteY255" fmla="*/ 261060 h 270646"/>
              <a:gd name="connsiteX256" fmla="*/ 8616780 w 16881346"/>
              <a:gd name="connsiteY256" fmla="*/ 243840 h 270646"/>
              <a:gd name="connsiteX257" fmla="*/ 8636431 w 16881346"/>
              <a:gd name="connsiteY257" fmla="*/ 248292 h 270646"/>
              <a:gd name="connsiteX258" fmla="*/ 8653692 w 16881346"/>
              <a:gd name="connsiteY258" fmla="*/ 260333 h 270646"/>
              <a:gd name="connsiteX259" fmla="*/ 8649990 w 16881346"/>
              <a:gd name="connsiteY259" fmla="*/ 219127 h 270646"/>
              <a:gd name="connsiteX260" fmla="*/ 8747498 w 16881346"/>
              <a:gd name="connsiteY260" fmla="*/ 0 h 270646"/>
              <a:gd name="connsiteX261" fmla="*/ 8845006 w 16881346"/>
              <a:gd name="connsiteY261" fmla="*/ 219127 h 270646"/>
              <a:gd name="connsiteX262" fmla="*/ 8840378 w 16881346"/>
              <a:gd name="connsiteY262" fmla="*/ 270645 h 270646"/>
              <a:gd name="connsiteX263" fmla="*/ 8846704 w 16881346"/>
              <a:gd name="connsiteY263" fmla="*/ 261060 h 270646"/>
              <a:gd name="connsiteX264" fmla="*/ 8884658 w 16881346"/>
              <a:gd name="connsiteY264" fmla="*/ 243840 h 270646"/>
              <a:gd name="connsiteX265" fmla="*/ 8904309 w 16881346"/>
              <a:gd name="connsiteY265" fmla="*/ 248292 h 270646"/>
              <a:gd name="connsiteX266" fmla="*/ 8921571 w 16881346"/>
              <a:gd name="connsiteY266" fmla="*/ 260334 h 270646"/>
              <a:gd name="connsiteX267" fmla="*/ 8917869 w 16881346"/>
              <a:gd name="connsiteY267" fmla="*/ 219127 h 270646"/>
              <a:gd name="connsiteX268" fmla="*/ 9015377 w 16881346"/>
              <a:gd name="connsiteY268" fmla="*/ 0 h 270646"/>
              <a:gd name="connsiteX269" fmla="*/ 9112885 w 16881346"/>
              <a:gd name="connsiteY269" fmla="*/ 219127 h 270646"/>
              <a:gd name="connsiteX270" fmla="*/ 9108257 w 16881346"/>
              <a:gd name="connsiteY270" fmla="*/ 270645 h 270646"/>
              <a:gd name="connsiteX271" fmla="*/ 9114583 w 16881346"/>
              <a:gd name="connsiteY271" fmla="*/ 261060 h 270646"/>
              <a:gd name="connsiteX272" fmla="*/ 9152537 w 16881346"/>
              <a:gd name="connsiteY272" fmla="*/ 243840 h 270646"/>
              <a:gd name="connsiteX273" fmla="*/ 9172188 w 16881346"/>
              <a:gd name="connsiteY273" fmla="*/ 248292 h 270646"/>
              <a:gd name="connsiteX274" fmla="*/ 9189449 w 16881346"/>
              <a:gd name="connsiteY274" fmla="*/ 260333 h 270646"/>
              <a:gd name="connsiteX275" fmla="*/ 9185747 w 16881346"/>
              <a:gd name="connsiteY275" fmla="*/ 219127 h 270646"/>
              <a:gd name="connsiteX276" fmla="*/ 9283255 w 16881346"/>
              <a:gd name="connsiteY276" fmla="*/ 0 h 270646"/>
              <a:gd name="connsiteX277" fmla="*/ 9380763 w 16881346"/>
              <a:gd name="connsiteY277" fmla="*/ 219127 h 270646"/>
              <a:gd name="connsiteX278" fmla="*/ 9376135 w 16881346"/>
              <a:gd name="connsiteY278" fmla="*/ 270645 h 270646"/>
              <a:gd name="connsiteX279" fmla="*/ 9382461 w 16881346"/>
              <a:gd name="connsiteY279" fmla="*/ 261060 h 270646"/>
              <a:gd name="connsiteX280" fmla="*/ 9420415 w 16881346"/>
              <a:gd name="connsiteY280" fmla="*/ 243840 h 270646"/>
              <a:gd name="connsiteX281" fmla="*/ 9440066 w 16881346"/>
              <a:gd name="connsiteY281" fmla="*/ 248292 h 270646"/>
              <a:gd name="connsiteX282" fmla="*/ 9457327 w 16881346"/>
              <a:gd name="connsiteY282" fmla="*/ 260333 h 270646"/>
              <a:gd name="connsiteX283" fmla="*/ 9453625 w 16881346"/>
              <a:gd name="connsiteY283" fmla="*/ 219127 h 270646"/>
              <a:gd name="connsiteX284" fmla="*/ 9551133 w 16881346"/>
              <a:gd name="connsiteY284" fmla="*/ 0 h 270646"/>
              <a:gd name="connsiteX285" fmla="*/ 9648641 w 16881346"/>
              <a:gd name="connsiteY285" fmla="*/ 219127 h 270646"/>
              <a:gd name="connsiteX286" fmla="*/ 9644013 w 16881346"/>
              <a:gd name="connsiteY286" fmla="*/ 270645 h 270646"/>
              <a:gd name="connsiteX287" fmla="*/ 9650339 w 16881346"/>
              <a:gd name="connsiteY287" fmla="*/ 261060 h 270646"/>
              <a:gd name="connsiteX288" fmla="*/ 9688293 w 16881346"/>
              <a:gd name="connsiteY288" fmla="*/ 243840 h 270646"/>
              <a:gd name="connsiteX289" fmla="*/ 9707944 w 16881346"/>
              <a:gd name="connsiteY289" fmla="*/ 248292 h 270646"/>
              <a:gd name="connsiteX290" fmla="*/ 9725206 w 16881346"/>
              <a:gd name="connsiteY290" fmla="*/ 260334 h 270646"/>
              <a:gd name="connsiteX291" fmla="*/ 9721504 w 16881346"/>
              <a:gd name="connsiteY291" fmla="*/ 219127 h 270646"/>
              <a:gd name="connsiteX292" fmla="*/ 9819011 w 16881346"/>
              <a:gd name="connsiteY292" fmla="*/ 0 h 270646"/>
              <a:gd name="connsiteX293" fmla="*/ 9916519 w 16881346"/>
              <a:gd name="connsiteY293" fmla="*/ 219127 h 270646"/>
              <a:gd name="connsiteX294" fmla="*/ 9911891 w 16881346"/>
              <a:gd name="connsiteY294" fmla="*/ 270645 h 270646"/>
              <a:gd name="connsiteX295" fmla="*/ 9918217 w 16881346"/>
              <a:gd name="connsiteY295" fmla="*/ 261060 h 270646"/>
              <a:gd name="connsiteX296" fmla="*/ 9956171 w 16881346"/>
              <a:gd name="connsiteY296" fmla="*/ 243840 h 270646"/>
              <a:gd name="connsiteX297" fmla="*/ 9975822 w 16881346"/>
              <a:gd name="connsiteY297" fmla="*/ 248292 h 270646"/>
              <a:gd name="connsiteX298" fmla="*/ 9993083 w 16881346"/>
              <a:gd name="connsiteY298" fmla="*/ 260333 h 270646"/>
              <a:gd name="connsiteX299" fmla="*/ 9989381 w 16881346"/>
              <a:gd name="connsiteY299" fmla="*/ 219127 h 270646"/>
              <a:gd name="connsiteX300" fmla="*/ 10086888 w 16881346"/>
              <a:gd name="connsiteY300" fmla="*/ 0 h 270646"/>
              <a:gd name="connsiteX301" fmla="*/ 10184397 w 16881346"/>
              <a:gd name="connsiteY301" fmla="*/ 219127 h 270646"/>
              <a:gd name="connsiteX302" fmla="*/ 10179769 w 16881346"/>
              <a:gd name="connsiteY302" fmla="*/ 270644 h 270646"/>
              <a:gd name="connsiteX303" fmla="*/ 10186094 w 16881346"/>
              <a:gd name="connsiteY303" fmla="*/ 261060 h 270646"/>
              <a:gd name="connsiteX304" fmla="*/ 10224048 w 16881346"/>
              <a:gd name="connsiteY304" fmla="*/ 243840 h 270646"/>
              <a:gd name="connsiteX305" fmla="*/ 10243700 w 16881346"/>
              <a:gd name="connsiteY305" fmla="*/ 248292 h 270646"/>
              <a:gd name="connsiteX306" fmla="*/ 10260961 w 16881346"/>
              <a:gd name="connsiteY306" fmla="*/ 260333 h 270646"/>
              <a:gd name="connsiteX307" fmla="*/ 10257259 w 16881346"/>
              <a:gd name="connsiteY307" fmla="*/ 219127 h 270646"/>
              <a:gd name="connsiteX308" fmla="*/ 10354767 w 16881346"/>
              <a:gd name="connsiteY308" fmla="*/ 0 h 270646"/>
              <a:gd name="connsiteX309" fmla="*/ 10452275 w 16881346"/>
              <a:gd name="connsiteY309" fmla="*/ 219127 h 270646"/>
              <a:gd name="connsiteX310" fmla="*/ 10447647 w 16881346"/>
              <a:gd name="connsiteY310" fmla="*/ 270645 h 270646"/>
              <a:gd name="connsiteX311" fmla="*/ 10453973 w 16881346"/>
              <a:gd name="connsiteY311" fmla="*/ 261060 h 270646"/>
              <a:gd name="connsiteX312" fmla="*/ 10491927 w 16881346"/>
              <a:gd name="connsiteY312" fmla="*/ 243840 h 270646"/>
              <a:gd name="connsiteX313" fmla="*/ 10511578 w 16881346"/>
              <a:gd name="connsiteY313" fmla="*/ 248292 h 270646"/>
              <a:gd name="connsiteX314" fmla="*/ 10528840 w 16881346"/>
              <a:gd name="connsiteY314" fmla="*/ 260334 h 270646"/>
              <a:gd name="connsiteX315" fmla="*/ 10525138 w 16881346"/>
              <a:gd name="connsiteY315" fmla="*/ 219127 h 270646"/>
              <a:gd name="connsiteX316" fmla="*/ 10622646 w 16881346"/>
              <a:gd name="connsiteY316" fmla="*/ 0 h 270646"/>
              <a:gd name="connsiteX317" fmla="*/ 10720153 w 16881346"/>
              <a:gd name="connsiteY317" fmla="*/ 219127 h 270646"/>
              <a:gd name="connsiteX318" fmla="*/ 10715525 w 16881346"/>
              <a:gd name="connsiteY318" fmla="*/ 270646 h 270646"/>
              <a:gd name="connsiteX319" fmla="*/ 10721852 w 16881346"/>
              <a:gd name="connsiteY319" fmla="*/ 261060 h 270646"/>
              <a:gd name="connsiteX320" fmla="*/ 10759806 w 16881346"/>
              <a:gd name="connsiteY320" fmla="*/ 243840 h 270646"/>
              <a:gd name="connsiteX321" fmla="*/ 10779457 w 16881346"/>
              <a:gd name="connsiteY321" fmla="*/ 248292 h 270646"/>
              <a:gd name="connsiteX322" fmla="*/ 10796718 w 16881346"/>
              <a:gd name="connsiteY322" fmla="*/ 260333 h 270646"/>
              <a:gd name="connsiteX323" fmla="*/ 10793016 w 16881346"/>
              <a:gd name="connsiteY323" fmla="*/ 219127 h 270646"/>
              <a:gd name="connsiteX324" fmla="*/ 10890524 w 16881346"/>
              <a:gd name="connsiteY324" fmla="*/ 0 h 270646"/>
              <a:gd name="connsiteX325" fmla="*/ 10988033 w 16881346"/>
              <a:gd name="connsiteY325" fmla="*/ 219127 h 270646"/>
              <a:gd name="connsiteX326" fmla="*/ 10983405 w 16881346"/>
              <a:gd name="connsiteY326" fmla="*/ 270643 h 270646"/>
              <a:gd name="connsiteX327" fmla="*/ 10989730 w 16881346"/>
              <a:gd name="connsiteY327" fmla="*/ 261060 h 270646"/>
              <a:gd name="connsiteX328" fmla="*/ 11027684 w 16881346"/>
              <a:gd name="connsiteY328" fmla="*/ 243840 h 270646"/>
              <a:gd name="connsiteX329" fmla="*/ 11047335 w 16881346"/>
              <a:gd name="connsiteY329" fmla="*/ 248292 h 270646"/>
              <a:gd name="connsiteX330" fmla="*/ 11064596 w 16881346"/>
              <a:gd name="connsiteY330" fmla="*/ 260333 h 270646"/>
              <a:gd name="connsiteX331" fmla="*/ 11060894 w 16881346"/>
              <a:gd name="connsiteY331" fmla="*/ 219127 h 270646"/>
              <a:gd name="connsiteX332" fmla="*/ 11158403 w 16881346"/>
              <a:gd name="connsiteY332" fmla="*/ 0 h 270646"/>
              <a:gd name="connsiteX333" fmla="*/ 11255910 w 16881346"/>
              <a:gd name="connsiteY333" fmla="*/ 219127 h 270646"/>
              <a:gd name="connsiteX334" fmla="*/ 11251282 w 16881346"/>
              <a:gd name="connsiteY334" fmla="*/ 270646 h 270646"/>
              <a:gd name="connsiteX335" fmla="*/ 11257608 w 16881346"/>
              <a:gd name="connsiteY335" fmla="*/ 261060 h 270646"/>
              <a:gd name="connsiteX336" fmla="*/ 11295563 w 16881346"/>
              <a:gd name="connsiteY336" fmla="*/ 243840 h 270646"/>
              <a:gd name="connsiteX337" fmla="*/ 11315214 w 16881346"/>
              <a:gd name="connsiteY337" fmla="*/ 248292 h 270646"/>
              <a:gd name="connsiteX338" fmla="*/ 11332475 w 16881346"/>
              <a:gd name="connsiteY338" fmla="*/ 260334 h 270646"/>
              <a:gd name="connsiteX339" fmla="*/ 11328773 w 16881346"/>
              <a:gd name="connsiteY339" fmla="*/ 219127 h 270646"/>
              <a:gd name="connsiteX340" fmla="*/ 11426281 w 16881346"/>
              <a:gd name="connsiteY340" fmla="*/ 0 h 270646"/>
              <a:gd name="connsiteX341" fmla="*/ 11523789 w 16881346"/>
              <a:gd name="connsiteY341" fmla="*/ 219127 h 270646"/>
              <a:gd name="connsiteX342" fmla="*/ 11519161 w 16881346"/>
              <a:gd name="connsiteY342" fmla="*/ 270645 h 270646"/>
              <a:gd name="connsiteX343" fmla="*/ 11525487 w 16881346"/>
              <a:gd name="connsiteY343" fmla="*/ 261060 h 270646"/>
              <a:gd name="connsiteX344" fmla="*/ 11563441 w 16881346"/>
              <a:gd name="connsiteY344" fmla="*/ 243840 h 270646"/>
              <a:gd name="connsiteX345" fmla="*/ 11583092 w 16881346"/>
              <a:gd name="connsiteY345" fmla="*/ 248292 h 270646"/>
              <a:gd name="connsiteX346" fmla="*/ 11600353 w 16881346"/>
              <a:gd name="connsiteY346" fmla="*/ 260333 h 270646"/>
              <a:gd name="connsiteX347" fmla="*/ 11596651 w 16881346"/>
              <a:gd name="connsiteY347" fmla="*/ 219127 h 270646"/>
              <a:gd name="connsiteX348" fmla="*/ 11694159 w 16881346"/>
              <a:gd name="connsiteY348" fmla="*/ 0 h 270646"/>
              <a:gd name="connsiteX349" fmla="*/ 11791667 w 16881346"/>
              <a:gd name="connsiteY349" fmla="*/ 219127 h 270646"/>
              <a:gd name="connsiteX350" fmla="*/ 11787039 w 16881346"/>
              <a:gd name="connsiteY350" fmla="*/ 270645 h 270646"/>
              <a:gd name="connsiteX351" fmla="*/ 11793365 w 16881346"/>
              <a:gd name="connsiteY351" fmla="*/ 261060 h 270646"/>
              <a:gd name="connsiteX352" fmla="*/ 11831319 w 16881346"/>
              <a:gd name="connsiteY352" fmla="*/ 243840 h 270646"/>
              <a:gd name="connsiteX353" fmla="*/ 11850970 w 16881346"/>
              <a:gd name="connsiteY353" fmla="*/ 248292 h 270646"/>
              <a:gd name="connsiteX354" fmla="*/ 11868230 w 16881346"/>
              <a:gd name="connsiteY354" fmla="*/ 260332 h 270646"/>
              <a:gd name="connsiteX355" fmla="*/ 11864528 w 16881346"/>
              <a:gd name="connsiteY355" fmla="*/ 219127 h 270646"/>
              <a:gd name="connsiteX356" fmla="*/ 11962036 w 16881346"/>
              <a:gd name="connsiteY356" fmla="*/ 0 h 270646"/>
              <a:gd name="connsiteX357" fmla="*/ 12059544 w 16881346"/>
              <a:gd name="connsiteY357" fmla="*/ 219127 h 270646"/>
              <a:gd name="connsiteX358" fmla="*/ 12054916 w 16881346"/>
              <a:gd name="connsiteY358" fmla="*/ 270645 h 270646"/>
              <a:gd name="connsiteX359" fmla="*/ 12061242 w 16881346"/>
              <a:gd name="connsiteY359" fmla="*/ 261060 h 270646"/>
              <a:gd name="connsiteX360" fmla="*/ 12099196 w 16881346"/>
              <a:gd name="connsiteY360" fmla="*/ 243840 h 270646"/>
              <a:gd name="connsiteX361" fmla="*/ 12118848 w 16881346"/>
              <a:gd name="connsiteY361" fmla="*/ 248292 h 270646"/>
              <a:gd name="connsiteX362" fmla="*/ 12136108 w 16881346"/>
              <a:gd name="connsiteY362" fmla="*/ 260333 h 270646"/>
              <a:gd name="connsiteX363" fmla="*/ 12132406 w 16881346"/>
              <a:gd name="connsiteY363" fmla="*/ 219127 h 270646"/>
              <a:gd name="connsiteX364" fmla="*/ 12229914 w 16881346"/>
              <a:gd name="connsiteY364" fmla="*/ 0 h 270646"/>
              <a:gd name="connsiteX365" fmla="*/ 12327422 w 16881346"/>
              <a:gd name="connsiteY365" fmla="*/ 219127 h 270646"/>
              <a:gd name="connsiteX366" fmla="*/ 12322794 w 16881346"/>
              <a:gd name="connsiteY366" fmla="*/ 270645 h 270646"/>
              <a:gd name="connsiteX367" fmla="*/ 12329120 w 16881346"/>
              <a:gd name="connsiteY367" fmla="*/ 261060 h 270646"/>
              <a:gd name="connsiteX368" fmla="*/ 12367074 w 16881346"/>
              <a:gd name="connsiteY368" fmla="*/ 243840 h 270646"/>
              <a:gd name="connsiteX369" fmla="*/ 12386726 w 16881346"/>
              <a:gd name="connsiteY369" fmla="*/ 248292 h 270646"/>
              <a:gd name="connsiteX370" fmla="*/ 12403987 w 16881346"/>
              <a:gd name="connsiteY370" fmla="*/ 260334 h 270646"/>
              <a:gd name="connsiteX371" fmla="*/ 12400285 w 16881346"/>
              <a:gd name="connsiteY371" fmla="*/ 219127 h 270646"/>
              <a:gd name="connsiteX372" fmla="*/ 12497793 w 16881346"/>
              <a:gd name="connsiteY372" fmla="*/ 0 h 270646"/>
              <a:gd name="connsiteX373" fmla="*/ 12595301 w 16881346"/>
              <a:gd name="connsiteY373" fmla="*/ 219127 h 270646"/>
              <a:gd name="connsiteX374" fmla="*/ 12590673 w 16881346"/>
              <a:gd name="connsiteY374" fmla="*/ 270645 h 270646"/>
              <a:gd name="connsiteX375" fmla="*/ 12596999 w 16881346"/>
              <a:gd name="connsiteY375" fmla="*/ 261060 h 270646"/>
              <a:gd name="connsiteX376" fmla="*/ 12634953 w 16881346"/>
              <a:gd name="connsiteY376" fmla="*/ 243840 h 270646"/>
              <a:gd name="connsiteX377" fmla="*/ 12654605 w 16881346"/>
              <a:gd name="connsiteY377" fmla="*/ 248292 h 270646"/>
              <a:gd name="connsiteX378" fmla="*/ 12671865 w 16881346"/>
              <a:gd name="connsiteY378" fmla="*/ 260333 h 270646"/>
              <a:gd name="connsiteX379" fmla="*/ 12668163 w 16881346"/>
              <a:gd name="connsiteY379" fmla="*/ 219127 h 270646"/>
              <a:gd name="connsiteX380" fmla="*/ 12765671 w 16881346"/>
              <a:gd name="connsiteY380" fmla="*/ 0 h 270646"/>
              <a:gd name="connsiteX381" fmla="*/ 12863179 w 16881346"/>
              <a:gd name="connsiteY381" fmla="*/ 219127 h 270646"/>
              <a:gd name="connsiteX382" fmla="*/ 12858551 w 16881346"/>
              <a:gd name="connsiteY382" fmla="*/ 270645 h 270646"/>
              <a:gd name="connsiteX383" fmla="*/ 12864877 w 16881346"/>
              <a:gd name="connsiteY383" fmla="*/ 261060 h 270646"/>
              <a:gd name="connsiteX384" fmla="*/ 12902831 w 16881346"/>
              <a:gd name="connsiteY384" fmla="*/ 243840 h 270646"/>
              <a:gd name="connsiteX385" fmla="*/ 12922482 w 16881346"/>
              <a:gd name="connsiteY385" fmla="*/ 248292 h 270646"/>
              <a:gd name="connsiteX386" fmla="*/ 12939743 w 16881346"/>
              <a:gd name="connsiteY386" fmla="*/ 260333 h 270646"/>
              <a:gd name="connsiteX387" fmla="*/ 12936041 w 16881346"/>
              <a:gd name="connsiteY387" fmla="*/ 219127 h 270646"/>
              <a:gd name="connsiteX388" fmla="*/ 13033549 w 16881346"/>
              <a:gd name="connsiteY388" fmla="*/ 0 h 270646"/>
              <a:gd name="connsiteX389" fmla="*/ 13131057 w 16881346"/>
              <a:gd name="connsiteY389" fmla="*/ 219127 h 270646"/>
              <a:gd name="connsiteX390" fmla="*/ 13126429 w 16881346"/>
              <a:gd name="connsiteY390" fmla="*/ 270645 h 270646"/>
              <a:gd name="connsiteX391" fmla="*/ 13132755 w 16881346"/>
              <a:gd name="connsiteY391" fmla="*/ 261060 h 270646"/>
              <a:gd name="connsiteX392" fmla="*/ 13170709 w 16881346"/>
              <a:gd name="connsiteY392" fmla="*/ 243840 h 270646"/>
              <a:gd name="connsiteX393" fmla="*/ 13190360 w 16881346"/>
              <a:gd name="connsiteY393" fmla="*/ 248292 h 270646"/>
              <a:gd name="connsiteX394" fmla="*/ 13207622 w 16881346"/>
              <a:gd name="connsiteY394" fmla="*/ 260334 h 270646"/>
              <a:gd name="connsiteX395" fmla="*/ 13203920 w 16881346"/>
              <a:gd name="connsiteY395" fmla="*/ 219127 h 270646"/>
              <a:gd name="connsiteX396" fmla="*/ 13301428 w 16881346"/>
              <a:gd name="connsiteY396" fmla="*/ 0 h 270646"/>
              <a:gd name="connsiteX397" fmla="*/ 13398936 w 16881346"/>
              <a:gd name="connsiteY397" fmla="*/ 219127 h 270646"/>
              <a:gd name="connsiteX398" fmla="*/ 13394308 w 16881346"/>
              <a:gd name="connsiteY398" fmla="*/ 270645 h 270646"/>
              <a:gd name="connsiteX399" fmla="*/ 13400634 w 16881346"/>
              <a:gd name="connsiteY399" fmla="*/ 261060 h 270646"/>
              <a:gd name="connsiteX400" fmla="*/ 13438588 w 16881346"/>
              <a:gd name="connsiteY400" fmla="*/ 243840 h 270646"/>
              <a:gd name="connsiteX401" fmla="*/ 13458239 w 16881346"/>
              <a:gd name="connsiteY401" fmla="*/ 248292 h 270646"/>
              <a:gd name="connsiteX402" fmla="*/ 13475500 w 16881346"/>
              <a:gd name="connsiteY402" fmla="*/ 260333 h 270646"/>
              <a:gd name="connsiteX403" fmla="*/ 13471798 w 16881346"/>
              <a:gd name="connsiteY403" fmla="*/ 219127 h 270646"/>
              <a:gd name="connsiteX404" fmla="*/ 13569306 w 16881346"/>
              <a:gd name="connsiteY404" fmla="*/ 0 h 270646"/>
              <a:gd name="connsiteX405" fmla="*/ 13666814 w 16881346"/>
              <a:gd name="connsiteY405" fmla="*/ 219127 h 270646"/>
              <a:gd name="connsiteX406" fmla="*/ 13662186 w 16881346"/>
              <a:gd name="connsiteY406" fmla="*/ 270645 h 270646"/>
              <a:gd name="connsiteX407" fmla="*/ 13668512 w 16881346"/>
              <a:gd name="connsiteY407" fmla="*/ 261060 h 270646"/>
              <a:gd name="connsiteX408" fmla="*/ 13706466 w 16881346"/>
              <a:gd name="connsiteY408" fmla="*/ 243840 h 270646"/>
              <a:gd name="connsiteX409" fmla="*/ 13726117 w 16881346"/>
              <a:gd name="connsiteY409" fmla="*/ 248292 h 270646"/>
              <a:gd name="connsiteX410" fmla="*/ 13743378 w 16881346"/>
              <a:gd name="connsiteY410" fmla="*/ 260333 h 270646"/>
              <a:gd name="connsiteX411" fmla="*/ 13739676 w 16881346"/>
              <a:gd name="connsiteY411" fmla="*/ 219127 h 270646"/>
              <a:gd name="connsiteX412" fmla="*/ 13837184 w 16881346"/>
              <a:gd name="connsiteY412" fmla="*/ 0 h 270646"/>
              <a:gd name="connsiteX413" fmla="*/ 13934692 w 16881346"/>
              <a:gd name="connsiteY413" fmla="*/ 219127 h 270646"/>
              <a:gd name="connsiteX414" fmla="*/ 13930064 w 16881346"/>
              <a:gd name="connsiteY414" fmla="*/ 270645 h 270646"/>
              <a:gd name="connsiteX415" fmla="*/ 13936390 w 16881346"/>
              <a:gd name="connsiteY415" fmla="*/ 261060 h 270646"/>
              <a:gd name="connsiteX416" fmla="*/ 13974344 w 16881346"/>
              <a:gd name="connsiteY416" fmla="*/ 243840 h 270646"/>
              <a:gd name="connsiteX417" fmla="*/ 13993995 w 16881346"/>
              <a:gd name="connsiteY417" fmla="*/ 248292 h 270646"/>
              <a:gd name="connsiteX418" fmla="*/ 14011257 w 16881346"/>
              <a:gd name="connsiteY418" fmla="*/ 260334 h 270646"/>
              <a:gd name="connsiteX419" fmla="*/ 14007555 w 16881346"/>
              <a:gd name="connsiteY419" fmla="*/ 219127 h 270646"/>
              <a:gd name="connsiteX420" fmla="*/ 14105063 w 16881346"/>
              <a:gd name="connsiteY420" fmla="*/ 0 h 270646"/>
              <a:gd name="connsiteX421" fmla="*/ 14202571 w 16881346"/>
              <a:gd name="connsiteY421" fmla="*/ 219127 h 270646"/>
              <a:gd name="connsiteX422" fmla="*/ 14197943 w 16881346"/>
              <a:gd name="connsiteY422" fmla="*/ 270645 h 270646"/>
              <a:gd name="connsiteX423" fmla="*/ 14204269 w 16881346"/>
              <a:gd name="connsiteY423" fmla="*/ 261060 h 270646"/>
              <a:gd name="connsiteX424" fmla="*/ 14242223 w 16881346"/>
              <a:gd name="connsiteY424" fmla="*/ 243840 h 270646"/>
              <a:gd name="connsiteX425" fmla="*/ 14261874 w 16881346"/>
              <a:gd name="connsiteY425" fmla="*/ 248292 h 270646"/>
              <a:gd name="connsiteX426" fmla="*/ 14279135 w 16881346"/>
              <a:gd name="connsiteY426" fmla="*/ 260333 h 270646"/>
              <a:gd name="connsiteX427" fmla="*/ 14275433 w 16881346"/>
              <a:gd name="connsiteY427" fmla="*/ 219127 h 270646"/>
              <a:gd name="connsiteX428" fmla="*/ 14372941 w 16881346"/>
              <a:gd name="connsiteY428" fmla="*/ 0 h 270646"/>
              <a:gd name="connsiteX429" fmla="*/ 14470449 w 16881346"/>
              <a:gd name="connsiteY429" fmla="*/ 219127 h 270646"/>
              <a:gd name="connsiteX430" fmla="*/ 14465821 w 16881346"/>
              <a:gd name="connsiteY430" fmla="*/ 270645 h 270646"/>
              <a:gd name="connsiteX431" fmla="*/ 14472147 w 16881346"/>
              <a:gd name="connsiteY431" fmla="*/ 261060 h 270646"/>
              <a:gd name="connsiteX432" fmla="*/ 14510101 w 16881346"/>
              <a:gd name="connsiteY432" fmla="*/ 243840 h 270646"/>
              <a:gd name="connsiteX433" fmla="*/ 14529752 w 16881346"/>
              <a:gd name="connsiteY433" fmla="*/ 248292 h 270646"/>
              <a:gd name="connsiteX434" fmla="*/ 14547013 w 16881346"/>
              <a:gd name="connsiteY434" fmla="*/ 260333 h 270646"/>
              <a:gd name="connsiteX435" fmla="*/ 14543311 w 16881346"/>
              <a:gd name="connsiteY435" fmla="*/ 219127 h 270646"/>
              <a:gd name="connsiteX436" fmla="*/ 14640819 w 16881346"/>
              <a:gd name="connsiteY436" fmla="*/ 0 h 270646"/>
              <a:gd name="connsiteX437" fmla="*/ 14738327 w 16881346"/>
              <a:gd name="connsiteY437" fmla="*/ 219127 h 270646"/>
              <a:gd name="connsiteX438" fmla="*/ 14733699 w 16881346"/>
              <a:gd name="connsiteY438" fmla="*/ 270645 h 270646"/>
              <a:gd name="connsiteX439" fmla="*/ 14740025 w 16881346"/>
              <a:gd name="connsiteY439" fmla="*/ 261060 h 270646"/>
              <a:gd name="connsiteX440" fmla="*/ 14777979 w 16881346"/>
              <a:gd name="connsiteY440" fmla="*/ 243840 h 270646"/>
              <a:gd name="connsiteX441" fmla="*/ 14797630 w 16881346"/>
              <a:gd name="connsiteY441" fmla="*/ 248292 h 270646"/>
              <a:gd name="connsiteX442" fmla="*/ 14814892 w 16881346"/>
              <a:gd name="connsiteY442" fmla="*/ 260334 h 270646"/>
              <a:gd name="connsiteX443" fmla="*/ 14811190 w 16881346"/>
              <a:gd name="connsiteY443" fmla="*/ 219127 h 270646"/>
              <a:gd name="connsiteX444" fmla="*/ 14908698 w 16881346"/>
              <a:gd name="connsiteY444" fmla="*/ 0 h 270646"/>
              <a:gd name="connsiteX445" fmla="*/ 15006206 w 16881346"/>
              <a:gd name="connsiteY445" fmla="*/ 219127 h 270646"/>
              <a:gd name="connsiteX446" fmla="*/ 15001578 w 16881346"/>
              <a:gd name="connsiteY446" fmla="*/ 270645 h 270646"/>
              <a:gd name="connsiteX447" fmla="*/ 15007904 w 16881346"/>
              <a:gd name="connsiteY447" fmla="*/ 261060 h 270646"/>
              <a:gd name="connsiteX448" fmla="*/ 15045858 w 16881346"/>
              <a:gd name="connsiteY448" fmla="*/ 243840 h 270646"/>
              <a:gd name="connsiteX449" fmla="*/ 15065509 w 16881346"/>
              <a:gd name="connsiteY449" fmla="*/ 248292 h 270646"/>
              <a:gd name="connsiteX450" fmla="*/ 15082770 w 16881346"/>
              <a:gd name="connsiteY450" fmla="*/ 260333 h 270646"/>
              <a:gd name="connsiteX451" fmla="*/ 15079068 w 16881346"/>
              <a:gd name="connsiteY451" fmla="*/ 219127 h 270646"/>
              <a:gd name="connsiteX452" fmla="*/ 15176576 w 16881346"/>
              <a:gd name="connsiteY452" fmla="*/ 0 h 270646"/>
              <a:gd name="connsiteX453" fmla="*/ 15274084 w 16881346"/>
              <a:gd name="connsiteY453" fmla="*/ 219127 h 270646"/>
              <a:gd name="connsiteX454" fmla="*/ 15269456 w 16881346"/>
              <a:gd name="connsiteY454" fmla="*/ 270645 h 270646"/>
              <a:gd name="connsiteX455" fmla="*/ 15275782 w 16881346"/>
              <a:gd name="connsiteY455" fmla="*/ 261060 h 270646"/>
              <a:gd name="connsiteX456" fmla="*/ 15313736 w 16881346"/>
              <a:gd name="connsiteY456" fmla="*/ 243840 h 270646"/>
              <a:gd name="connsiteX457" fmla="*/ 15333387 w 16881346"/>
              <a:gd name="connsiteY457" fmla="*/ 248292 h 270646"/>
              <a:gd name="connsiteX458" fmla="*/ 15350648 w 16881346"/>
              <a:gd name="connsiteY458" fmla="*/ 260333 h 270646"/>
              <a:gd name="connsiteX459" fmla="*/ 15346946 w 16881346"/>
              <a:gd name="connsiteY459" fmla="*/ 219127 h 270646"/>
              <a:gd name="connsiteX460" fmla="*/ 15444454 w 16881346"/>
              <a:gd name="connsiteY460" fmla="*/ 0 h 270646"/>
              <a:gd name="connsiteX461" fmla="*/ 15541962 w 16881346"/>
              <a:gd name="connsiteY461" fmla="*/ 219127 h 270646"/>
              <a:gd name="connsiteX462" fmla="*/ 15537334 w 16881346"/>
              <a:gd name="connsiteY462" fmla="*/ 270645 h 270646"/>
              <a:gd name="connsiteX463" fmla="*/ 15543660 w 16881346"/>
              <a:gd name="connsiteY463" fmla="*/ 261060 h 270646"/>
              <a:gd name="connsiteX464" fmla="*/ 15581614 w 16881346"/>
              <a:gd name="connsiteY464" fmla="*/ 243840 h 270646"/>
              <a:gd name="connsiteX465" fmla="*/ 15601265 w 16881346"/>
              <a:gd name="connsiteY465" fmla="*/ 248292 h 270646"/>
              <a:gd name="connsiteX466" fmla="*/ 15618527 w 16881346"/>
              <a:gd name="connsiteY466" fmla="*/ 260334 h 270646"/>
              <a:gd name="connsiteX467" fmla="*/ 15614825 w 16881346"/>
              <a:gd name="connsiteY467" fmla="*/ 219127 h 270646"/>
              <a:gd name="connsiteX468" fmla="*/ 15712333 w 16881346"/>
              <a:gd name="connsiteY468" fmla="*/ 0 h 270646"/>
              <a:gd name="connsiteX469" fmla="*/ 15809841 w 16881346"/>
              <a:gd name="connsiteY469" fmla="*/ 219127 h 270646"/>
              <a:gd name="connsiteX470" fmla="*/ 15805213 w 16881346"/>
              <a:gd name="connsiteY470" fmla="*/ 270645 h 270646"/>
              <a:gd name="connsiteX471" fmla="*/ 15811539 w 16881346"/>
              <a:gd name="connsiteY471" fmla="*/ 261060 h 270646"/>
              <a:gd name="connsiteX472" fmla="*/ 15849493 w 16881346"/>
              <a:gd name="connsiteY472" fmla="*/ 243840 h 270646"/>
              <a:gd name="connsiteX473" fmla="*/ 15869144 w 16881346"/>
              <a:gd name="connsiteY473" fmla="*/ 248292 h 270646"/>
              <a:gd name="connsiteX474" fmla="*/ 15886406 w 16881346"/>
              <a:gd name="connsiteY474" fmla="*/ 260333 h 270646"/>
              <a:gd name="connsiteX475" fmla="*/ 15882702 w 16881346"/>
              <a:gd name="connsiteY475" fmla="*/ 219127 h 270646"/>
              <a:gd name="connsiteX476" fmla="*/ 15980210 w 16881346"/>
              <a:gd name="connsiteY476" fmla="*/ 0 h 270646"/>
              <a:gd name="connsiteX477" fmla="*/ 16077718 w 16881346"/>
              <a:gd name="connsiteY477" fmla="*/ 219127 h 270646"/>
              <a:gd name="connsiteX478" fmla="*/ 16073090 w 16881346"/>
              <a:gd name="connsiteY478" fmla="*/ 270645 h 270646"/>
              <a:gd name="connsiteX479" fmla="*/ 16079418 w 16881346"/>
              <a:gd name="connsiteY479" fmla="*/ 261060 h 270646"/>
              <a:gd name="connsiteX480" fmla="*/ 16117370 w 16881346"/>
              <a:gd name="connsiteY480" fmla="*/ 243840 h 270646"/>
              <a:gd name="connsiteX481" fmla="*/ 16137022 w 16881346"/>
              <a:gd name="connsiteY481" fmla="*/ 248292 h 270646"/>
              <a:gd name="connsiteX482" fmla="*/ 16154282 w 16881346"/>
              <a:gd name="connsiteY482" fmla="*/ 260333 h 270646"/>
              <a:gd name="connsiteX483" fmla="*/ 16150582 w 16881346"/>
              <a:gd name="connsiteY483" fmla="*/ 219127 h 270646"/>
              <a:gd name="connsiteX484" fmla="*/ 16248090 w 16881346"/>
              <a:gd name="connsiteY484" fmla="*/ 0 h 270646"/>
              <a:gd name="connsiteX485" fmla="*/ 16345598 w 16881346"/>
              <a:gd name="connsiteY485" fmla="*/ 219127 h 270646"/>
              <a:gd name="connsiteX486" fmla="*/ 16340970 w 16881346"/>
              <a:gd name="connsiteY486" fmla="*/ 270645 h 270646"/>
              <a:gd name="connsiteX487" fmla="*/ 16347294 w 16881346"/>
              <a:gd name="connsiteY487" fmla="*/ 261060 h 270646"/>
              <a:gd name="connsiteX488" fmla="*/ 16385250 w 16881346"/>
              <a:gd name="connsiteY488" fmla="*/ 243840 h 270646"/>
              <a:gd name="connsiteX489" fmla="*/ 16404900 w 16881346"/>
              <a:gd name="connsiteY489" fmla="*/ 248292 h 270646"/>
              <a:gd name="connsiteX490" fmla="*/ 16422162 w 16881346"/>
              <a:gd name="connsiteY490" fmla="*/ 260334 h 270646"/>
              <a:gd name="connsiteX491" fmla="*/ 16418460 w 16881346"/>
              <a:gd name="connsiteY491" fmla="*/ 219127 h 270646"/>
              <a:gd name="connsiteX492" fmla="*/ 16515968 w 16881346"/>
              <a:gd name="connsiteY492" fmla="*/ 0 h 270646"/>
              <a:gd name="connsiteX493" fmla="*/ 16613476 w 16881346"/>
              <a:gd name="connsiteY493" fmla="*/ 219127 h 270646"/>
              <a:gd name="connsiteX494" fmla="*/ 16608848 w 16881346"/>
              <a:gd name="connsiteY494" fmla="*/ 270645 h 270646"/>
              <a:gd name="connsiteX495" fmla="*/ 16615174 w 16881346"/>
              <a:gd name="connsiteY495" fmla="*/ 261060 h 270646"/>
              <a:gd name="connsiteX496" fmla="*/ 16653128 w 16881346"/>
              <a:gd name="connsiteY496" fmla="*/ 243840 h 270646"/>
              <a:gd name="connsiteX497" fmla="*/ 16672778 w 16881346"/>
              <a:gd name="connsiteY497" fmla="*/ 248292 h 270646"/>
              <a:gd name="connsiteX498" fmla="*/ 16690030 w 16881346"/>
              <a:gd name="connsiteY498" fmla="*/ 260327 h 270646"/>
              <a:gd name="connsiteX499" fmla="*/ 16686330 w 16881346"/>
              <a:gd name="connsiteY499" fmla="*/ 219127 h 270646"/>
              <a:gd name="connsiteX500" fmla="*/ 16783838 w 16881346"/>
              <a:gd name="connsiteY500" fmla="*/ 0 h 270646"/>
              <a:gd name="connsiteX501" fmla="*/ 16881346 w 16881346"/>
              <a:gd name="connsiteY501" fmla="*/ 219127 h 270646"/>
              <a:gd name="connsiteX502" fmla="*/ 16876718 w 16881346"/>
              <a:gd name="connsiteY502" fmla="*/ 270645 h 270646"/>
              <a:gd name="connsiteX0" fmla="*/ 0 w 16881346"/>
              <a:gd name="connsiteY0" fmla="*/ 270645 h 270646"/>
              <a:gd name="connsiteX1" fmla="*/ 81192 w 16881346"/>
              <a:gd name="connsiteY1" fmla="*/ 260333 h 270646"/>
              <a:gd name="connsiteX2" fmla="*/ 77490 w 16881346"/>
              <a:gd name="connsiteY2" fmla="*/ 219127 h 270646"/>
              <a:gd name="connsiteX3" fmla="*/ 174998 w 16881346"/>
              <a:gd name="connsiteY3" fmla="*/ 0 h 270646"/>
              <a:gd name="connsiteX4" fmla="*/ 272506 w 16881346"/>
              <a:gd name="connsiteY4" fmla="*/ 219127 h 270646"/>
              <a:gd name="connsiteX5" fmla="*/ 267878 w 16881346"/>
              <a:gd name="connsiteY5" fmla="*/ 270645 h 270646"/>
              <a:gd name="connsiteX6" fmla="*/ 274204 w 16881346"/>
              <a:gd name="connsiteY6" fmla="*/ 261060 h 270646"/>
              <a:gd name="connsiteX7" fmla="*/ 312158 w 16881346"/>
              <a:gd name="connsiteY7" fmla="*/ 243840 h 270646"/>
              <a:gd name="connsiteX8" fmla="*/ 331809 w 16881346"/>
              <a:gd name="connsiteY8" fmla="*/ 248292 h 270646"/>
              <a:gd name="connsiteX9" fmla="*/ 349071 w 16881346"/>
              <a:gd name="connsiteY9" fmla="*/ 260334 h 270646"/>
              <a:gd name="connsiteX10" fmla="*/ 345369 w 16881346"/>
              <a:gd name="connsiteY10" fmla="*/ 219127 h 270646"/>
              <a:gd name="connsiteX11" fmla="*/ 442877 w 16881346"/>
              <a:gd name="connsiteY11" fmla="*/ 0 h 270646"/>
              <a:gd name="connsiteX12" fmla="*/ 540385 w 16881346"/>
              <a:gd name="connsiteY12" fmla="*/ 219127 h 270646"/>
              <a:gd name="connsiteX13" fmla="*/ 535757 w 16881346"/>
              <a:gd name="connsiteY13" fmla="*/ 270645 h 270646"/>
              <a:gd name="connsiteX14" fmla="*/ 542083 w 16881346"/>
              <a:gd name="connsiteY14" fmla="*/ 261060 h 270646"/>
              <a:gd name="connsiteX15" fmla="*/ 580037 w 16881346"/>
              <a:gd name="connsiteY15" fmla="*/ 243840 h 270646"/>
              <a:gd name="connsiteX16" fmla="*/ 599688 w 16881346"/>
              <a:gd name="connsiteY16" fmla="*/ 248292 h 270646"/>
              <a:gd name="connsiteX17" fmla="*/ 616949 w 16881346"/>
              <a:gd name="connsiteY17" fmla="*/ 260333 h 270646"/>
              <a:gd name="connsiteX18" fmla="*/ 613247 w 16881346"/>
              <a:gd name="connsiteY18" fmla="*/ 219127 h 270646"/>
              <a:gd name="connsiteX19" fmla="*/ 710755 w 16881346"/>
              <a:gd name="connsiteY19" fmla="*/ 0 h 270646"/>
              <a:gd name="connsiteX20" fmla="*/ 808263 w 16881346"/>
              <a:gd name="connsiteY20" fmla="*/ 219127 h 270646"/>
              <a:gd name="connsiteX21" fmla="*/ 803635 w 16881346"/>
              <a:gd name="connsiteY21" fmla="*/ 270645 h 270646"/>
              <a:gd name="connsiteX22" fmla="*/ 809961 w 16881346"/>
              <a:gd name="connsiteY22" fmla="*/ 261060 h 270646"/>
              <a:gd name="connsiteX23" fmla="*/ 847915 w 16881346"/>
              <a:gd name="connsiteY23" fmla="*/ 243840 h 270646"/>
              <a:gd name="connsiteX24" fmla="*/ 867566 w 16881346"/>
              <a:gd name="connsiteY24" fmla="*/ 248292 h 270646"/>
              <a:gd name="connsiteX25" fmla="*/ 884827 w 16881346"/>
              <a:gd name="connsiteY25" fmla="*/ 260333 h 270646"/>
              <a:gd name="connsiteX26" fmla="*/ 881125 w 16881346"/>
              <a:gd name="connsiteY26" fmla="*/ 219127 h 270646"/>
              <a:gd name="connsiteX27" fmla="*/ 978633 w 16881346"/>
              <a:gd name="connsiteY27" fmla="*/ 0 h 270646"/>
              <a:gd name="connsiteX28" fmla="*/ 1076141 w 16881346"/>
              <a:gd name="connsiteY28" fmla="*/ 219127 h 270646"/>
              <a:gd name="connsiteX29" fmla="*/ 1071513 w 16881346"/>
              <a:gd name="connsiteY29" fmla="*/ 270645 h 270646"/>
              <a:gd name="connsiteX30" fmla="*/ 1077839 w 16881346"/>
              <a:gd name="connsiteY30" fmla="*/ 261060 h 270646"/>
              <a:gd name="connsiteX31" fmla="*/ 1115793 w 16881346"/>
              <a:gd name="connsiteY31" fmla="*/ 243840 h 270646"/>
              <a:gd name="connsiteX32" fmla="*/ 1135444 w 16881346"/>
              <a:gd name="connsiteY32" fmla="*/ 248292 h 270646"/>
              <a:gd name="connsiteX33" fmla="*/ 1152706 w 16881346"/>
              <a:gd name="connsiteY33" fmla="*/ 260334 h 270646"/>
              <a:gd name="connsiteX34" fmla="*/ 1149004 w 16881346"/>
              <a:gd name="connsiteY34" fmla="*/ 219127 h 270646"/>
              <a:gd name="connsiteX35" fmla="*/ 1246512 w 16881346"/>
              <a:gd name="connsiteY35" fmla="*/ 0 h 270646"/>
              <a:gd name="connsiteX36" fmla="*/ 1344019 w 16881346"/>
              <a:gd name="connsiteY36" fmla="*/ 219127 h 270646"/>
              <a:gd name="connsiteX37" fmla="*/ 1339391 w 16881346"/>
              <a:gd name="connsiteY37" fmla="*/ 270645 h 270646"/>
              <a:gd name="connsiteX38" fmla="*/ 1345717 w 16881346"/>
              <a:gd name="connsiteY38" fmla="*/ 261060 h 270646"/>
              <a:gd name="connsiteX39" fmla="*/ 1383671 w 16881346"/>
              <a:gd name="connsiteY39" fmla="*/ 243840 h 270646"/>
              <a:gd name="connsiteX40" fmla="*/ 1403322 w 16881346"/>
              <a:gd name="connsiteY40" fmla="*/ 248292 h 270646"/>
              <a:gd name="connsiteX41" fmla="*/ 1420584 w 16881346"/>
              <a:gd name="connsiteY41" fmla="*/ 260333 h 270646"/>
              <a:gd name="connsiteX42" fmla="*/ 1416881 w 16881346"/>
              <a:gd name="connsiteY42" fmla="*/ 219127 h 270646"/>
              <a:gd name="connsiteX43" fmla="*/ 1514388 w 16881346"/>
              <a:gd name="connsiteY43" fmla="*/ 0 h 270646"/>
              <a:gd name="connsiteX44" fmla="*/ 1611897 w 16881346"/>
              <a:gd name="connsiteY44" fmla="*/ 219127 h 270646"/>
              <a:gd name="connsiteX45" fmla="*/ 1607270 w 16881346"/>
              <a:gd name="connsiteY45" fmla="*/ 270644 h 270646"/>
              <a:gd name="connsiteX46" fmla="*/ 1613594 w 16881346"/>
              <a:gd name="connsiteY46" fmla="*/ 261060 h 270646"/>
              <a:gd name="connsiteX47" fmla="*/ 1651548 w 16881346"/>
              <a:gd name="connsiteY47" fmla="*/ 243840 h 270646"/>
              <a:gd name="connsiteX48" fmla="*/ 1671200 w 16881346"/>
              <a:gd name="connsiteY48" fmla="*/ 248292 h 270646"/>
              <a:gd name="connsiteX49" fmla="*/ 1688461 w 16881346"/>
              <a:gd name="connsiteY49" fmla="*/ 260333 h 270646"/>
              <a:gd name="connsiteX50" fmla="*/ 1684760 w 16881346"/>
              <a:gd name="connsiteY50" fmla="*/ 219127 h 270646"/>
              <a:gd name="connsiteX51" fmla="*/ 1782268 w 16881346"/>
              <a:gd name="connsiteY51" fmla="*/ 0 h 270646"/>
              <a:gd name="connsiteX52" fmla="*/ 1879775 w 16881346"/>
              <a:gd name="connsiteY52" fmla="*/ 219127 h 270646"/>
              <a:gd name="connsiteX53" fmla="*/ 1875147 w 16881346"/>
              <a:gd name="connsiteY53" fmla="*/ 270645 h 270646"/>
              <a:gd name="connsiteX54" fmla="*/ 1881473 w 16881346"/>
              <a:gd name="connsiteY54" fmla="*/ 261060 h 270646"/>
              <a:gd name="connsiteX55" fmla="*/ 1919427 w 16881346"/>
              <a:gd name="connsiteY55" fmla="*/ 243840 h 270646"/>
              <a:gd name="connsiteX56" fmla="*/ 1939078 w 16881346"/>
              <a:gd name="connsiteY56" fmla="*/ 248292 h 270646"/>
              <a:gd name="connsiteX57" fmla="*/ 1956341 w 16881346"/>
              <a:gd name="connsiteY57" fmla="*/ 260334 h 270646"/>
              <a:gd name="connsiteX58" fmla="*/ 1952638 w 16881346"/>
              <a:gd name="connsiteY58" fmla="*/ 219127 h 270646"/>
              <a:gd name="connsiteX59" fmla="*/ 2050146 w 16881346"/>
              <a:gd name="connsiteY59" fmla="*/ 0 h 270646"/>
              <a:gd name="connsiteX60" fmla="*/ 2147653 w 16881346"/>
              <a:gd name="connsiteY60" fmla="*/ 219127 h 270646"/>
              <a:gd name="connsiteX61" fmla="*/ 2143026 w 16881346"/>
              <a:gd name="connsiteY61" fmla="*/ 270646 h 270646"/>
              <a:gd name="connsiteX62" fmla="*/ 2149353 w 16881346"/>
              <a:gd name="connsiteY62" fmla="*/ 261060 h 270646"/>
              <a:gd name="connsiteX63" fmla="*/ 2187306 w 16881346"/>
              <a:gd name="connsiteY63" fmla="*/ 243840 h 270646"/>
              <a:gd name="connsiteX64" fmla="*/ 2206958 w 16881346"/>
              <a:gd name="connsiteY64" fmla="*/ 248292 h 270646"/>
              <a:gd name="connsiteX65" fmla="*/ 2224218 w 16881346"/>
              <a:gd name="connsiteY65" fmla="*/ 260333 h 270646"/>
              <a:gd name="connsiteX66" fmla="*/ 2220517 w 16881346"/>
              <a:gd name="connsiteY66" fmla="*/ 219127 h 270646"/>
              <a:gd name="connsiteX67" fmla="*/ 2318025 w 16881346"/>
              <a:gd name="connsiteY67" fmla="*/ 0 h 270646"/>
              <a:gd name="connsiteX68" fmla="*/ 2415533 w 16881346"/>
              <a:gd name="connsiteY68" fmla="*/ 219127 h 270646"/>
              <a:gd name="connsiteX69" fmla="*/ 2410905 w 16881346"/>
              <a:gd name="connsiteY69" fmla="*/ 270643 h 270646"/>
              <a:gd name="connsiteX70" fmla="*/ 2417230 w 16881346"/>
              <a:gd name="connsiteY70" fmla="*/ 261060 h 270646"/>
              <a:gd name="connsiteX71" fmla="*/ 2455184 w 16881346"/>
              <a:gd name="connsiteY71" fmla="*/ 243840 h 270646"/>
              <a:gd name="connsiteX72" fmla="*/ 2474835 w 16881346"/>
              <a:gd name="connsiteY72" fmla="*/ 248292 h 270646"/>
              <a:gd name="connsiteX73" fmla="*/ 2492096 w 16881346"/>
              <a:gd name="connsiteY73" fmla="*/ 260333 h 270646"/>
              <a:gd name="connsiteX74" fmla="*/ 2488394 w 16881346"/>
              <a:gd name="connsiteY74" fmla="*/ 219127 h 270646"/>
              <a:gd name="connsiteX75" fmla="*/ 2585904 w 16881346"/>
              <a:gd name="connsiteY75" fmla="*/ 0 h 270646"/>
              <a:gd name="connsiteX76" fmla="*/ 2683410 w 16881346"/>
              <a:gd name="connsiteY76" fmla="*/ 219127 h 270646"/>
              <a:gd name="connsiteX77" fmla="*/ 2678783 w 16881346"/>
              <a:gd name="connsiteY77" fmla="*/ 270646 h 270646"/>
              <a:gd name="connsiteX78" fmla="*/ 2685108 w 16881346"/>
              <a:gd name="connsiteY78" fmla="*/ 261060 h 270646"/>
              <a:gd name="connsiteX79" fmla="*/ 2723063 w 16881346"/>
              <a:gd name="connsiteY79" fmla="*/ 243840 h 270646"/>
              <a:gd name="connsiteX80" fmla="*/ 2742715 w 16881346"/>
              <a:gd name="connsiteY80" fmla="*/ 248292 h 270646"/>
              <a:gd name="connsiteX81" fmla="*/ 2759975 w 16881346"/>
              <a:gd name="connsiteY81" fmla="*/ 260334 h 270646"/>
              <a:gd name="connsiteX82" fmla="*/ 2756274 w 16881346"/>
              <a:gd name="connsiteY82" fmla="*/ 219127 h 270646"/>
              <a:gd name="connsiteX83" fmla="*/ 2853781 w 16881346"/>
              <a:gd name="connsiteY83" fmla="*/ 0 h 270646"/>
              <a:gd name="connsiteX84" fmla="*/ 2951289 w 16881346"/>
              <a:gd name="connsiteY84" fmla="*/ 219127 h 270646"/>
              <a:gd name="connsiteX85" fmla="*/ 2946661 w 16881346"/>
              <a:gd name="connsiteY85" fmla="*/ 270645 h 270646"/>
              <a:gd name="connsiteX86" fmla="*/ 2952987 w 16881346"/>
              <a:gd name="connsiteY86" fmla="*/ 261060 h 270646"/>
              <a:gd name="connsiteX87" fmla="*/ 2990941 w 16881346"/>
              <a:gd name="connsiteY87" fmla="*/ 243840 h 270646"/>
              <a:gd name="connsiteX88" fmla="*/ 3010592 w 16881346"/>
              <a:gd name="connsiteY88" fmla="*/ 248292 h 270646"/>
              <a:gd name="connsiteX89" fmla="*/ 3027853 w 16881346"/>
              <a:gd name="connsiteY89" fmla="*/ 260333 h 270646"/>
              <a:gd name="connsiteX90" fmla="*/ 3024151 w 16881346"/>
              <a:gd name="connsiteY90" fmla="*/ 219127 h 270646"/>
              <a:gd name="connsiteX91" fmla="*/ 3121659 w 16881346"/>
              <a:gd name="connsiteY91" fmla="*/ 0 h 270646"/>
              <a:gd name="connsiteX92" fmla="*/ 3219167 w 16881346"/>
              <a:gd name="connsiteY92" fmla="*/ 219127 h 270646"/>
              <a:gd name="connsiteX93" fmla="*/ 3214540 w 16881346"/>
              <a:gd name="connsiteY93" fmla="*/ 270645 h 270646"/>
              <a:gd name="connsiteX94" fmla="*/ 3220865 w 16881346"/>
              <a:gd name="connsiteY94" fmla="*/ 261060 h 270646"/>
              <a:gd name="connsiteX95" fmla="*/ 3258819 w 16881346"/>
              <a:gd name="connsiteY95" fmla="*/ 243840 h 270646"/>
              <a:gd name="connsiteX96" fmla="*/ 3278470 w 16881346"/>
              <a:gd name="connsiteY96" fmla="*/ 248292 h 270646"/>
              <a:gd name="connsiteX97" fmla="*/ 3295730 w 16881346"/>
              <a:gd name="connsiteY97" fmla="*/ 260332 h 270646"/>
              <a:gd name="connsiteX98" fmla="*/ 3292030 w 16881346"/>
              <a:gd name="connsiteY98" fmla="*/ 219127 h 270646"/>
              <a:gd name="connsiteX99" fmla="*/ 3389538 w 16881346"/>
              <a:gd name="connsiteY99" fmla="*/ 0 h 270646"/>
              <a:gd name="connsiteX100" fmla="*/ 3487045 w 16881346"/>
              <a:gd name="connsiteY100" fmla="*/ 219127 h 270646"/>
              <a:gd name="connsiteX101" fmla="*/ 3482417 w 16881346"/>
              <a:gd name="connsiteY101" fmla="*/ 270645 h 270646"/>
              <a:gd name="connsiteX102" fmla="*/ 3488744 w 16881346"/>
              <a:gd name="connsiteY102" fmla="*/ 261060 h 270646"/>
              <a:gd name="connsiteX103" fmla="*/ 3526697 w 16881346"/>
              <a:gd name="connsiteY103" fmla="*/ 243840 h 270646"/>
              <a:gd name="connsiteX104" fmla="*/ 3546350 w 16881346"/>
              <a:gd name="connsiteY104" fmla="*/ 248292 h 270646"/>
              <a:gd name="connsiteX105" fmla="*/ 3563609 w 16881346"/>
              <a:gd name="connsiteY105" fmla="*/ 260333 h 270646"/>
              <a:gd name="connsiteX106" fmla="*/ 3559906 w 16881346"/>
              <a:gd name="connsiteY106" fmla="*/ 219127 h 270646"/>
              <a:gd name="connsiteX107" fmla="*/ 3657414 w 16881346"/>
              <a:gd name="connsiteY107" fmla="*/ 0 h 270646"/>
              <a:gd name="connsiteX108" fmla="*/ 3754923 w 16881346"/>
              <a:gd name="connsiteY108" fmla="*/ 219127 h 270646"/>
              <a:gd name="connsiteX109" fmla="*/ 3750296 w 16881346"/>
              <a:gd name="connsiteY109" fmla="*/ 270645 h 270646"/>
              <a:gd name="connsiteX110" fmla="*/ 3756620 w 16881346"/>
              <a:gd name="connsiteY110" fmla="*/ 261060 h 270646"/>
              <a:gd name="connsiteX111" fmla="*/ 3794575 w 16881346"/>
              <a:gd name="connsiteY111" fmla="*/ 243840 h 270646"/>
              <a:gd name="connsiteX112" fmla="*/ 3814226 w 16881346"/>
              <a:gd name="connsiteY112" fmla="*/ 248292 h 270646"/>
              <a:gd name="connsiteX113" fmla="*/ 3831487 w 16881346"/>
              <a:gd name="connsiteY113" fmla="*/ 260334 h 270646"/>
              <a:gd name="connsiteX114" fmla="*/ 3827787 w 16881346"/>
              <a:gd name="connsiteY114" fmla="*/ 219127 h 270646"/>
              <a:gd name="connsiteX115" fmla="*/ 3925295 w 16881346"/>
              <a:gd name="connsiteY115" fmla="*/ 0 h 270646"/>
              <a:gd name="connsiteX116" fmla="*/ 4022802 w 16881346"/>
              <a:gd name="connsiteY116" fmla="*/ 219127 h 270646"/>
              <a:gd name="connsiteX117" fmla="*/ 4018174 w 16881346"/>
              <a:gd name="connsiteY117" fmla="*/ 270645 h 270646"/>
              <a:gd name="connsiteX118" fmla="*/ 4024501 w 16881346"/>
              <a:gd name="connsiteY118" fmla="*/ 261060 h 270646"/>
              <a:gd name="connsiteX119" fmla="*/ 4062454 w 16881346"/>
              <a:gd name="connsiteY119" fmla="*/ 243840 h 270646"/>
              <a:gd name="connsiteX120" fmla="*/ 4082107 w 16881346"/>
              <a:gd name="connsiteY120" fmla="*/ 248292 h 270646"/>
              <a:gd name="connsiteX121" fmla="*/ 4099367 w 16881346"/>
              <a:gd name="connsiteY121" fmla="*/ 260333 h 270646"/>
              <a:gd name="connsiteX122" fmla="*/ 4095663 w 16881346"/>
              <a:gd name="connsiteY122" fmla="*/ 219127 h 270646"/>
              <a:gd name="connsiteX123" fmla="*/ 4193171 w 16881346"/>
              <a:gd name="connsiteY123" fmla="*/ 0 h 270646"/>
              <a:gd name="connsiteX124" fmla="*/ 4290680 w 16881346"/>
              <a:gd name="connsiteY124" fmla="*/ 219127 h 270646"/>
              <a:gd name="connsiteX125" fmla="*/ 4286053 w 16881346"/>
              <a:gd name="connsiteY125" fmla="*/ 270645 h 270646"/>
              <a:gd name="connsiteX126" fmla="*/ 4292377 w 16881346"/>
              <a:gd name="connsiteY126" fmla="*/ 261060 h 270646"/>
              <a:gd name="connsiteX127" fmla="*/ 4330332 w 16881346"/>
              <a:gd name="connsiteY127" fmla="*/ 243840 h 270646"/>
              <a:gd name="connsiteX128" fmla="*/ 4349982 w 16881346"/>
              <a:gd name="connsiteY128" fmla="*/ 248292 h 270646"/>
              <a:gd name="connsiteX129" fmla="*/ 4367244 w 16881346"/>
              <a:gd name="connsiteY129" fmla="*/ 260333 h 270646"/>
              <a:gd name="connsiteX130" fmla="*/ 4363543 w 16881346"/>
              <a:gd name="connsiteY130" fmla="*/ 219127 h 270646"/>
              <a:gd name="connsiteX131" fmla="*/ 4461050 w 16881346"/>
              <a:gd name="connsiteY131" fmla="*/ 0 h 270646"/>
              <a:gd name="connsiteX132" fmla="*/ 4558558 w 16881346"/>
              <a:gd name="connsiteY132" fmla="*/ 219127 h 270646"/>
              <a:gd name="connsiteX133" fmla="*/ 4553931 w 16881346"/>
              <a:gd name="connsiteY133" fmla="*/ 270645 h 270646"/>
              <a:gd name="connsiteX134" fmla="*/ 4560256 w 16881346"/>
              <a:gd name="connsiteY134" fmla="*/ 261060 h 270646"/>
              <a:gd name="connsiteX135" fmla="*/ 4598211 w 16881346"/>
              <a:gd name="connsiteY135" fmla="*/ 243840 h 270646"/>
              <a:gd name="connsiteX136" fmla="*/ 4617861 w 16881346"/>
              <a:gd name="connsiteY136" fmla="*/ 248292 h 270646"/>
              <a:gd name="connsiteX137" fmla="*/ 4635124 w 16881346"/>
              <a:gd name="connsiteY137" fmla="*/ 260334 h 270646"/>
              <a:gd name="connsiteX138" fmla="*/ 4631420 w 16881346"/>
              <a:gd name="connsiteY138" fmla="*/ 219127 h 270646"/>
              <a:gd name="connsiteX139" fmla="*/ 4728928 w 16881346"/>
              <a:gd name="connsiteY139" fmla="*/ 0 h 270646"/>
              <a:gd name="connsiteX140" fmla="*/ 4826437 w 16881346"/>
              <a:gd name="connsiteY140" fmla="*/ 219127 h 270646"/>
              <a:gd name="connsiteX141" fmla="*/ 4821810 w 16881346"/>
              <a:gd name="connsiteY141" fmla="*/ 270645 h 270646"/>
              <a:gd name="connsiteX142" fmla="*/ 4828134 w 16881346"/>
              <a:gd name="connsiteY142" fmla="*/ 261060 h 270646"/>
              <a:gd name="connsiteX143" fmla="*/ 4866089 w 16881346"/>
              <a:gd name="connsiteY143" fmla="*/ 243840 h 270646"/>
              <a:gd name="connsiteX144" fmla="*/ 4885739 w 16881346"/>
              <a:gd name="connsiteY144" fmla="*/ 248292 h 270646"/>
              <a:gd name="connsiteX145" fmla="*/ 4903000 w 16881346"/>
              <a:gd name="connsiteY145" fmla="*/ 260333 h 270646"/>
              <a:gd name="connsiteX146" fmla="*/ 4899300 w 16881346"/>
              <a:gd name="connsiteY146" fmla="*/ 219127 h 270646"/>
              <a:gd name="connsiteX147" fmla="*/ 4996807 w 16881346"/>
              <a:gd name="connsiteY147" fmla="*/ 0 h 270646"/>
              <a:gd name="connsiteX148" fmla="*/ 5094315 w 16881346"/>
              <a:gd name="connsiteY148" fmla="*/ 219127 h 270646"/>
              <a:gd name="connsiteX149" fmla="*/ 5089688 w 16881346"/>
              <a:gd name="connsiteY149" fmla="*/ 270645 h 270646"/>
              <a:gd name="connsiteX150" fmla="*/ 5096013 w 16881346"/>
              <a:gd name="connsiteY150" fmla="*/ 261060 h 270646"/>
              <a:gd name="connsiteX151" fmla="*/ 5133967 w 16881346"/>
              <a:gd name="connsiteY151" fmla="*/ 243840 h 270646"/>
              <a:gd name="connsiteX152" fmla="*/ 5153618 w 16881346"/>
              <a:gd name="connsiteY152" fmla="*/ 248292 h 270646"/>
              <a:gd name="connsiteX153" fmla="*/ 5170879 w 16881346"/>
              <a:gd name="connsiteY153" fmla="*/ 260333 h 270646"/>
              <a:gd name="connsiteX154" fmla="*/ 5167176 w 16881346"/>
              <a:gd name="connsiteY154" fmla="*/ 219127 h 270646"/>
              <a:gd name="connsiteX155" fmla="*/ 5264685 w 16881346"/>
              <a:gd name="connsiteY155" fmla="*/ 0 h 270646"/>
              <a:gd name="connsiteX156" fmla="*/ 5362194 w 16881346"/>
              <a:gd name="connsiteY156" fmla="*/ 219127 h 270646"/>
              <a:gd name="connsiteX157" fmla="*/ 5357564 w 16881346"/>
              <a:gd name="connsiteY157" fmla="*/ 270645 h 270646"/>
              <a:gd name="connsiteX158" fmla="*/ 5363891 w 16881346"/>
              <a:gd name="connsiteY158" fmla="*/ 261060 h 270646"/>
              <a:gd name="connsiteX159" fmla="*/ 5401845 w 16881346"/>
              <a:gd name="connsiteY159" fmla="*/ 243840 h 270646"/>
              <a:gd name="connsiteX160" fmla="*/ 5421496 w 16881346"/>
              <a:gd name="connsiteY160" fmla="*/ 248292 h 270646"/>
              <a:gd name="connsiteX161" fmla="*/ 5438757 w 16881346"/>
              <a:gd name="connsiteY161" fmla="*/ 260334 h 270646"/>
              <a:gd name="connsiteX162" fmla="*/ 5435057 w 16881346"/>
              <a:gd name="connsiteY162" fmla="*/ 219127 h 270646"/>
              <a:gd name="connsiteX163" fmla="*/ 5532564 w 16881346"/>
              <a:gd name="connsiteY163" fmla="*/ 0 h 270646"/>
              <a:gd name="connsiteX164" fmla="*/ 5630072 w 16881346"/>
              <a:gd name="connsiteY164" fmla="*/ 219127 h 270646"/>
              <a:gd name="connsiteX165" fmla="*/ 5625445 w 16881346"/>
              <a:gd name="connsiteY165" fmla="*/ 270645 h 270646"/>
              <a:gd name="connsiteX166" fmla="*/ 5631770 w 16881346"/>
              <a:gd name="connsiteY166" fmla="*/ 261060 h 270646"/>
              <a:gd name="connsiteX167" fmla="*/ 5669724 w 16881346"/>
              <a:gd name="connsiteY167" fmla="*/ 243840 h 270646"/>
              <a:gd name="connsiteX168" fmla="*/ 5689375 w 16881346"/>
              <a:gd name="connsiteY168" fmla="*/ 248292 h 270646"/>
              <a:gd name="connsiteX169" fmla="*/ 5706636 w 16881346"/>
              <a:gd name="connsiteY169" fmla="*/ 260333 h 270646"/>
              <a:gd name="connsiteX170" fmla="*/ 5702933 w 16881346"/>
              <a:gd name="connsiteY170" fmla="*/ 219127 h 270646"/>
              <a:gd name="connsiteX171" fmla="*/ 5800442 w 16881346"/>
              <a:gd name="connsiteY171" fmla="*/ 0 h 270646"/>
              <a:gd name="connsiteX172" fmla="*/ 5897951 w 16881346"/>
              <a:gd name="connsiteY172" fmla="*/ 219127 h 270646"/>
              <a:gd name="connsiteX173" fmla="*/ 5893321 w 16881346"/>
              <a:gd name="connsiteY173" fmla="*/ 270645 h 270646"/>
              <a:gd name="connsiteX174" fmla="*/ 5899648 w 16881346"/>
              <a:gd name="connsiteY174" fmla="*/ 261060 h 270646"/>
              <a:gd name="connsiteX175" fmla="*/ 5937602 w 16881346"/>
              <a:gd name="connsiteY175" fmla="*/ 243840 h 270646"/>
              <a:gd name="connsiteX176" fmla="*/ 5957253 w 16881346"/>
              <a:gd name="connsiteY176" fmla="*/ 248292 h 270646"/>
              <a:gd name="connsiteX177" fmla="*/ 5974514 w 16881346"/>
              <a:gd name="connsiteY177" fmla="*/ 260333 h 270646"/>
              <a:gd name="connsiteX178" fmla="*/ 5970812 w 16881346"/>
              <a:gd name="connsiteY178" fmla="*/ 219127 h 270646"/>
              <a:gd name="connsiteX179" fmla="*/ 6068320 w 16881346"/>
              <a:gd name="connsiteY179" fmla="*/ 0 h 270646"/>
              <a:gd name="connsiteX180" fmla="*/ 6165828 w 16881346"/>
              <a:gd name="connsiteY180" fmla="*/ 219127 h 270646"/>
              <a:gd name="connsiteX181" fmla="*/ 6161200 w 16881346"/>
              <a:gd name="connsiteY181" fmla="*/ 270645 h 270646"/>
              <a:gd name="connsiteX182" fmla="*/ 6167526 w 16881346"/>
              <a:gd name="connsiteY182" fmla="*/ 261060 h 270646"/>
              <a:gd name="connsiteX183" fmla="*/ 6205481 w 16881346"/>
              <a:gd name="connsiteY183" fmla="*/ 243840 h 270646"/>
              <a:gd name="connsiteX184" fmla="*/ 6225131 w 16881346"/>
              <a:gd name="connsiteY184" fmla="*/ 248292 h 270646"/>
              <a:gd name="connsiteX185" fmla="*/ 6242393 w 16881346"/>
              <a:gd name="connsiteY185" fmla="*/ 260334 h 270646"/>
              <a:gd name="connsiteX186" fmla="*/ 6238690 w 16881346"/>
              <a:gd name="connsiteY186" fmla="*/ 219127 h 270646"/>
              <a:gd name="connsiteX187" fmla="*/ 6336199 w 16881346"/>
              <a:gd name="connsiteY187" fmla="*/ 0 h 270646"/>
              <a:gd name="connsiteX188" fmla="*/ 6433708 w 16881346"/>
              <a:gd name="connsiteY188" fmla="*/ 219127 h 270646"/>
              <a:gd name="connsiteX189" fmla="*/ 6429078 w 16881346"/>
              <a:gd name="connsiteY189" fmla="*/ 270645 h 270646"/>
              <a:gd name="connsiteX190" fmla="*/ 6435405 w 16881346"/>
              <a:gd name="connsiteY190" fmla="*/ 261060 h 270646"/>
              <a:gd name="connsiteX191" fmla="*/ 6473359 w 16881346"/>
              <a:gd name="connsiteY191" fmla="*/ 243840 h 270646"/>
              <a:gd name="connsiteX192" fmla="*/ 6493010 w 16881346"/>
              <a:gd name="connsiteY192" fmla="*/ 248292 h 270646"/>
              <a:gd name="connsiteX193" fmla="*/ 6510271 w 16881346"/>
              <a:gd name="connsiteY193" fmla="*/ 260333 h 270646"/>
              <a:gd name="connsiteX194" fmla="*/ 6506569 w 16881346"/>
              <a:gd name="connsiteY194" fmla="*/ 219127 h 270646"/>
              <a:gd name="connsiteX195" fmla="*/ 6604077 w 16881346"/>
              <a:gd name="connsiteY195" fmla="*/ 0 h 270646"/>
              <a:gd name="connsiteX196" fmla="*/ 6701585 w 16881346"/>
              <a:gd name="connsiteY196" fmla="*/ 219127 h 270646"/>
              <a:gd name="connsiteX197" fmla="*/ 6696957 w 16881346"/>
              <a:gd name="connsiteY197" fmla="*/ 270645 h 270646"/>
              <a:gd name="connsiteX198" fmla="*/ 6703283 w 16881346"/>
              <a:gd name="connsiteY198" fmla="*/ 261060 h 270646"/>
              <a:gd name="connsiteX199" fmla="*/ 6741238 w 16881346"/>
              <a:gd name="connsiteY199" fmla="*/ 243840 h 270646"/>
              <a:gd name="connsiteX200" fmla="*/ 6760888 w 16881346"/>
              <a:gd name="connsiteY200" fmla="*/ 248292 h 270646"/>
              <a:gd name="connsiteX201" fmla="*/ 6778149 w 16881346"/>
              <a:gd name="connsiteY201" fmla="*/ 260333 h 270646"/>
              <a:gd name="connsiteX202" fmla="*/ 6774447 w 16881346"/>
              <a:gd name="connsiteY202" fmla="*/ 219127 h 270646"/>
              <a:gd name="connsiteX203" fmla="*/ 6871956 w 16881346"/>
              <a:gd name="connsiteY203" fmla="*/ 0 h 270646"/>
              <a:gd name="connsiteX204" fmla="*/ 6969464 w 16881346"/>
              <a:gd name="connsiteY204" fmla="*/ 219127 h 270646"/>
              <a:gd name="connsiteX205" fmla="*/ 6964835 w 16881346"/>
              <a:gd name="connsiteY205" fmla="*/ 270645 h 270646"/>
              <a:gd name="connsiteX206" fmla="*/ 6971162 w 16881346"/>
              <a:gd name="connsiteY206" fmla="*/ 261060 h 270646"/>
              <a:gd name="connsiteX207" fmla="*/ 7009114 w 16881346"/>
              <a:gd name="connsiteY207" fmla="*/ 243840 h 270646"/>
              <a:gd name="connsiteX208" fmla="*/ 7028767 w 16881346"/>
              <a:gd name="connsiteY208" fmla="*/ 248292 h 270646"/>
              <a:gd name="connsiteX209" fmla="*/ 7046028 w 16881346"/>
              <a:gd name="connsiteY209" fmla="*/ 260334 h 270646"/>
              <a:gd name="connsiteX210" fmla="*/ 7042326 w 16881346"/>
              <a:gd name="connsiteY210" fmla="*/ 219127 h 270646"/>
              <a:gd name="connsiteX211" fmla="*/ 7139834 w 16881346"/>
              <a:gd name="connsiteY211" fmla="*/ 0 h 270646"/>
              <a:gd name="connsiteX212" fmla="*/ 7237342 w 16881346"/>
              <a:gd name="connsiteY212" fmla="*/ 219127 h 270646"/>
              <a:gd name="connsiteX213" fmla="*/ 7232714 w 16881346"/>
              <a:gd name="connsiteY213" fmla="*/ 270645 h 270646"/>
              <a:gd name="connsiteX214" fmla="*/ 7239040 w 16881346"/>
              <a:gd name="connsiteY214" fmla="*/ 261060 h 270646"/>
              <a:gd name="connsiteX215" fmla="*/ 7276995 w 16881346"/>
              <a:gd name="connsiteY215" fmla="*/ 243840 h 270646"/>
              <a:gd name="connsiteX216" fmla="*/ 7296645 w 16881346"/>
              <a:gd name="connsiteY216" fmla="*/ 248292 h 270646"/>
              <a:gd name="connsiteX217" fmla="*/ 7313906 w 16881346"/>
              <a:gd name="connsiteY217" fmla="*/ 260333 h 270646"/>
              <a:gd name="connsiteX218" fmla="*/ 7310204 w 16881346"/>
              <a:gd name="connsiteY218" fmla="*/ 219127 h 270646"/>
              <a:gd name="connsiteX219" fmla="*/ 7407713 w 16881346"/>
              <a:gd name="connsiteY219" fmla="*/ 0 h 270646"/>
              <a:gd name="connsiteX220" fmla="*/ 7505219 w 16881346"/>
              <a:gd name="connsiteY220" fmla="*/ 219127 h 270646"/>
              <a:gd name="connsiteX221" fmla="*/ 7500591 w 16881346"/>
              <a:gd name="connsiteY221" fmla="*/ 270645 h 270646"/>
              <a:gd name="connsiteX222" fmla="*/ 7506917 w 16881346"/>
              <a:gd name="connsiteY222" fmla="*/ 261060 h 270646"/>
              <a:gd name="connsiteX223" fmla="*/ 7544871 w 16881346"/>
              <a:gd name="connsiteY223" fmla="*/ 243840 h 270646"/>
              <a:gd name="connsiteX224" fmla="*/ 7564522 w 16881346"/>
              <a:gd name="connsiteY224" fmla="*/ 248292 h 270646"/>
              <a:gd name="connsiteX225" fmla="*/ 7581783 w 16881346"/>
              <a:gd name="connsiteY225" fmla="*/ 260333 h 270646"/>
              <a:gd name="connsiteX226" fmla="*/ 7578081 w 16881346"/>
              <a:gd name="connsiteY226" fmla="*/ 219127 h 270646"/>
              <a:gd name="connsiteX227" fmla="*/ 7675589 w 16881346"/>
              <a:gd name="connsiteY227" fmla="*/ 0 h 270646"/>
              <a:gd name="connsiteX228" fmla="*/ 7773097 w 16881346"/>
              <a:gd name="connsiteY228" fmla="*/ 219127 h 270646"/>
              <a:gd name="connsiteX229" fmla="*/ 7768469 w 16881346"/>
              <a:gd name="connsiteY229" fmla="*/ 270645 h 270646"/>
              <a:gd name="connsiteX230" fmla="*/ 7774794 w 16881346"/>
              <a:gd name="connsiteY230" fmla="*/ 261060 h 270646"/>
              <a:gd name="connsiteX231" fmla="*/ 7812749 w 16881346"/>
              <a:gd name="connsiteY231" fmla="*/ 243840 h 270646"/>
              <a:gd name="connsiteX232" fmla="*/ 7832400 w 16881346"/>
              <a:gd name="connsiteY232" fmla="*/ 248292 h 270646"/>
              <a:gd name="connsiteX233" fmla="*/ 7849662 w 16881346"/>
              <a:gd name="connsiteY233" fmla="*/ 260334 h 270646"/>
              <a:gd name="connsiteX234" fmla="*/ 7845960 w 16881346"/>
              <a:gd name="connsiteY234" fmla="*/ 219127 h 270646"/>
              <a:gd name="connsiteX235" fmla="*/ 7943468 w 16881346"/>
              <a:gd name="connsiteY235" fmla="*/ 0 h 270646"/>
              <a:gd name="connsiteX236" fmla="*/ 8040976 w 16881346"/>
              <a:gd name="connsiteY236" fmla="*/ 219127 h 270646"/>
              <a:gd name="connsiteX237" fmla="*/ 8036348 w 16881346"/>
              <a:gd name="connsiteY237" fmla="*/ 270645 h 270646"/>
              <a:gd name="connsiteX238" fmla="*/ 8042674 w 16881346"/>
              <a:gd name="connsiteY238" fmla="*/ 261060 h 270646"/>
              <a:gd name="connsiteX239" fmla="*/ 8080628 w 16881346"/>
              <a:gd name="connsiteY239" fmla="*/ 243840 h 270646"/>
              <a:gd name="connsiteX240" fmla="*/ 8100279 w 16881346"/>
              <a:gd name="connsiteY240" fmla="*/ 248292 h 270646"/>
              <a:gd name="connsiteX241" fmla="*/ 8117531 w 16881346"/>
              <a:gd name="connsiteY241" fmla="*/ 260327 h 270646"/>
              <a:gd name="connsiteX242" fmla="*/ 8113830 w 16881346"/>
              <a:gd name="connsiteY242" fmla="*/ 219127 h 270646"/>
              <a:gd name="connsiteX243" fmla="*/ 8211338 w 16881346"/>
              <a:gd name="connsiteY243" fmla="*/ 0 h 270646"/>
              <a:gd name="connsiteX244" fmla="*/ 8308846 w 16881346"/>
              <a:gd name="connsiteY244" fmla="*/ 219127 h 270646"/>
              <a:gd name="connsiteX245" fmla="*/ 8304218 w 16881346"/>
              <a:gd name="connsiteY245" fmla="*/ 270645 h 270646"/>
              <a:gd name="connsiteX246" fmla="*/ 8310543 w 16881346"/>
              <a:gd name="connsiteY246" fmla="*/ 261060 h 270646"/>
              <a:gd name="connsiteX247" fmla="*/ 8348498 w 16881346"/>
              <a:gd name="connsiteY247" fmla="*/ 243840 h 270646"/>
              <a:gd name="connsiteX248" fmla="*/ 8368150 w 16881346"/>
              <a:gd name="connsiteY248" fmla="*/ 248292 h 270646"/>
              <a:gd name="connsiteX249" fmla="*/ 8385841 w 16881346"/>
              <a:gd name="connsiteY249" fmla="*/ 260634 h 270646"/>
              <a:gd name="connsiteX250" fmla="*/ 8382112 w 16881346"/>
              <a:gd name="connsiteY250" fmla="*/ 219127 h 270646"/>
              <a:gd name="connsiteX251" fmla="*/ 8479620 w 16881346"/>
              <a:gd name="connsiteY251" fmla="*/ 0 h 270646"/>
              <a:gd name="connsiteX252" fmla="*/ 8577128 w 16881346"/>
              <a:gd name="connsiteY252" fmla="*/ 219127 h 270646"/>
              <a:gd name="connsiteX253" fmla="*/ 8572500 w 16881346"/>
              <a:gd name="connsiteY253" fmla="*/ 270645 h 270646"/>
              <a:gd name="connsiteX254" fmla="*/ 8578826 w 16881346"/>
              <a:gd name="connsiteY254" fmla="*/ 261060 h 270646"/>
              <a:gd name="connsiteX255" fmla="*/ 8616780 w 16881346"/>
              <a:gd name="connsiteY255" fmla="*/ 243840 h 270646"/>
              <a:gd name="connsiteX256" fmla="*/ 8636431 w 16881346"/>
              <a:gd name="connsiteY256" fmla="*/ 248292 h 270646"/>
              <a:gd name="connsiteX257" fmla="*/ 8653692 w 16881346"/>
              <a:gd name="connsiteY257" fmla="*/ 260333 h 270646"/>
              <a:gd name="connsiteX258" fmla="*/ 8649990 w 16881346"/>
              <a:gd name="connsiteY258" fmla="*/ 219127 h 270646"/>
              <a:gd name="connsiteX259" fmla="*/ 8747498 w 16881346"/>
              <a:gd name="connsiteY259" fmla="*/ 0 h 270646"/>
              <a:gd name="connsiteX260" fmla="*/ 8845006 w 16881346"/>
              <a:gd name="connsiteY260" fmla="*/ 219127 h 270646"/>
              <a:gd name="connsiteX261" fmla="*/ 8840378 w 16881346"/>
              <a:gd name="connsiteY261" fmla="*/ 270645 h 270646"/>
              <a:gd name="connsiteX262" fmla="*/ 8846704 w 16881346"/>
              <a:gd name="connsiteY262" fmla="*/ 261060 h 270646"/>
              <a:gd name="connsiteX263" fmla="*/ 8884658 w 16881346"/>
              <a:gd name="connsiteY263" fmla="*/ 243840 h 270646"/>
              <a:gd name="connsiteX264" fmla="*/ 8904309 w 16881346"/>
              <a:gd name="connsiteY264" fmla="*/ 248292 h 270646"/>
              <a:gd name="connsiteX265" fmla="*/ 8921571 w 16881346"/>
              <a:gd name="connsiteY265" fmla="*/ 260334 h 270646"/>
              <a:gd name="connsiteX266" fmla="*/ 8917869 w 16881346"/>
              <a:gd name="connsiteY266" fmla="*/ 219127 h 270646"/>
              <a:gd name="connsiteX267" fmla="*/ 9015377 w 16881346"/>
              <a:gd name="connsiteY267" fmla="*/ 0 h 270646"/>
              <a:gd name="connsiteX268" fmla="*/ 9112885 w 16881346"/>
              <a:gd name="connsiteY268" fmla="*/ 219127 h 270646"/>
              <a:gd name="connsiteX269" fmla="*/ 9108257 w 16881346"/>
              <a:gd name="connsiteY269" fmla="*/ 270645 h 270646"/>
              <a:gd name="connsiteX270" fmla="*/ 9114583 w 16881346"/>
              <a:gd name="connsiteY270" fmla="*/ 261060 h 270646"/>
              <a:gd name="connsiteX271" fmla="*/ 9152537 w 16881346"/>
              <a:gd name="connsiteY271" fmla="*/ 243840 h 270646"/>
              <a:gd name="connsiteX272" fmla="*/ 9172188 w 16881346"/>
              <a:gd name="connsiteY272" fmla="*/ 248292 h 270646"/>
              <a:gd name="connsiteX273" fmla="*/ 9189449 w 16881346"/>
              <a:gd name="connsiteY273" fmla="*/ 260333 h 270646"/>
              <a:gd name="connsiteX274" fmla="*/ 9185747 w 16881346"/>
              <a:gd name="connsiteY274" fmla="*/ 219127 h 270646"/>
              <a:gd name="connsiteX275" fmla="*/ 9283255 w 16881346"/>
              <a:gd name="connsiteY275" fmla="*/ 0 h 270646"/>
              <a:gd name="connsiteX276" fmla="*/ 9380763 w 16881346"/>
              <a:gd name="connsiteY276" fmla="*/ 219127 h 270646"/>
              <a:gd name="connsiteX277" fmla="*/ 9376135 w 16881346"/>
              <a:gd name="connsiteY277" fmla="*/ 270645 h 270646"/>
              <a:gd name="connsiteX278" fmla="*/ 9382461 w 16881346"/>
              <a:gd name="connsiteY278" fmla="*/ 261060 h 270646"/>
              <a:gd name="connsiteX279" fmla="*/ 9420415 w 16881346"/>
              <a:gd name="connsiteY279" fmla="*/ 243840 h 270646"/>
              <a:gd name="connsiteX280" fmla="*/ 9440066 w 16881346"/>
              <a:gd name="connsiteY280" fmla="*/ 248292 h 270646"/>
              <a:gd name="connsiteX281" fmla="*/ 9457327 w 16881346"/>
              <a:gd name="connsiteY281" fmla="*/ 260333 h 270646"/>
              <a:gd name="connsiteX282" fmla="*/ 9453625 w 16881346"/>
              <a:gd name="connsiteY282" fmla="*/ 219127 h 270646"/>
              <a:gd name="connsiteX283" fmla="*/ 9551133 w 16881346"/>
              <a:gd name="connsiteY283" fmla="*/ 0 h 270646"/>
              <a:gd name="connsiteX284" fmla="*/ 9648641 w 16881346"/>
              <a:gd name="connsiteY284" fmla="*/ 219127 h 270646"/>
              <a:gd name="connsiteX285" fmla="*/ 9644013 w 16881346"/>
              <a:gd name="connsiteY285" fmla="*/ 270645 h 270646"/>
              <a:gd name="connsiteX286" fmla="*/ 9650339 w 16881346"/>
              <a:gd name="connsiteY286" fmla="*/ 261060 h 270646"/>
              <a:gd name="connsiteX287" fmla="*/ 9688293 w 16881346"/>
              <a:gd name="connsiteY287" fmla="*/ 243840 h 270646"/>
              <a:gd name="connsiteX288" fmla="*/ 9707944 w 16881346"/>
              <a:gd name="connsiteY288" fmla="*/ 248292 h 270646"/>
              <a:gd name="connsiteX289" fmla="*/ 9725206 w 16881346"/>
              <a:gd name="connsiteY289" fmla="*/ 260334 h 270646"/>
              <a:gd name="connsiteX290" fmla="*/ 9721504 w 16881346"/>
              <a:gd name="connsiteY290" fmla="*/ 219127 h 270646"/>
              <a:gd name="connsiteX291" fmla="*/ 9819011 w 16881346"/>
              <a:gd name="connsiteY291" fmla="*/ 0 h 270646"/>
              <a:gd name="connsiteX292" fmla="*/ 9916519 w 16881346"/>
              <a:gd name="connsiteY292" fmla="*/ 219127 h 270646"/>
              <a:gd name="connsiteX293" fmla="*/ 9911891 w 16881346"/>
              <a:gd name="connsiteY293" fmla="*/ 270645 h 270646"/>
              <a:gd name="connsiteX294" fmla="*/ 9918217 w 16881346"/>
              <a:gd name="connsiteY294" fmla="*/ 261060 h 270646"/>
              <a:gd name="connsiteX295" fmla="*/ 9956171 w 16881346"/>
              <a:gd name="connsiteY295" fmla="*/ 243840 h 270646"/>
              <a:gd name="connsiteX296" fmla="*/ 9975822 w 16881346"/>
              <a:gd name="connsiteY296" fmla="*/ 248292 h 270646"/>
              <a:gd name="connsiteX297" fmla="*/ 9993083 w 16881346"/>
              <a:gd name="connsiteY297" fmla="*/ 260333 h 270646"/>
              <a:gd name="connsiteX298" fmla="*/ 9989381 w 16881346"/>
              <a:gd name="connsiteY298" fmla="*/ 219127 h 270646"/>
              <a:gd name="connsiteX299" fmla="*/ 10086888 w 16881346"/>
              <a:gd name="connsiteY299" fmla="*/ 0 h 270646"/>
              <a:gd name="connsiteX300" fmla="*/ 10184397 w 16881346"/>
              <a:gd name="connsiteY300" fmla="*/ 219127 h 270646"/>
              <a:gd name="connsiteX301" fmla="*/ 10179769 w 16881346"/>
              <a:gd name="connsiteY301" fmla="*/ 270644 h 270646"/>
              <a:gd name="connsiteX302" fmla="*/ 10186094 w 16881346"/>
              <a:gd name="connsiteY302" fmla="*/ 261060 h 270646"/>
              <a:gd name="connsiteX303" fmla="*/ 10224048 w 16881346"/>
              <a:gd name="connsiteY303" fmla="*/ 243840 h 270646"/>
              <a:gd name="connsiteX304" fmla="*/ 10243700 w 16881346"/>
              <a:gd name="connsiteY304" fmla="*/ 248292 h 270646"/>
              <a:gd name="connsiteX305" fmla="*/ 10260961 w 16881346"/>
              <a:gd name="connsiteY305" fmla="*/ 260333 h 270646"/>
              <a:gd name="connsiteX306" fmla="*/ 10257259 w 16881346"/>
              <a:gd name="connsiteY306" fmla="*/ 219127 h 270646"/>
              <a:gd name="connsiteX307" fmla="*/ 10354767 w 16881346"/>
              <a:gd name="connsiteY307" fmla="*/ 0 h 270646"/>
              <a:gd name="connsiteX308" fmla="*/ 10452275 w 16881346"/>
              <a:gd name="connsiteY308" fmla="*/ 219127 h 270646"/>
              <a:gd name="connsiteX309" fmla="*/ 10447647 w 16881346"/>
              <a:gd name="connsiteY309" fmla="*/ 270645 h 270646"/>
              <a:gd name="connsiteX310" fmla="*/ 10453973 w 16881346"/>
              <a:gd name="connsiteY310" fmla="*/ 261060 h 270646"/>
              <a:gd name="connsiteX311" fmla="*/ 10491927 w 16881346"/>
              <a:gd name="connsiteY311" fmla="*/ 243840 h 270646"/>
              <a:gd name="connsiteX312" fmla="*/ 10511578 w 16881346"/>
              <a:gd name="connsiteY312" fmla="*/ 248292 h 270646"/>
              <a:gd name="connsiteX313" fmla="*/ 10528840 w 16881346"/>
              <a:gd name="connsiteY313" fmla="*/ 260334 h 270646"/>
              <a:gd name="connsiteX314" fmla="*/ 10525138 w 16881346"/>
              <a:gd name="connsiteY314" fmla="*/ 219127 h 270646"/>
              <a:gd name="connsiteX315" fmla="*/ 10622646 w 16881346"/>
              <a:gd name="connsiteY315" fmla="*/ 0 h 270646"/>
              <a:gd name="connsiteX316" fmla="*/ 10720153 w 16881346"/>
              <a:gd name="connsiteY316" fmla="*/ 219127 h 270646"/>
              <a:gd name="connsiteX317" fmla="*/ 10715525 w 16881346"/>
              <a:gd name="connsiteY317" fmla="*/ 270646 h 270646"/>
              <a:gd name="connsiteX318" fmla="*/ 10721852 w 16881346"/>
              <a:gd name="connsiteY318" fmla="*/ 261060 h 270646"/>
              <a:gd name="connsiteX319" fmla="*/ 10759806 w 16881346"/>
              <a:gd name="connsiteY319" fmla="*/ 243840 h 270646"/>
              <a:gd name="connsiteX320" fmla="*/ 10779457 w 16881346"/>
              <a:gd name="connsiteY320" fmla="*/ 248292 h 270646"/>
              <a:gd name="connsiteX321" fmla="*/ 10796718 w 16881346"/>
              <a:gd name="connsiteY321" fmla="*/ 260333 h 270646"/>
              <a:gd name="connsiteX322" fmla="*/ 10793016 w 16881346"/>
              <a:gd name="connsiteY322" fmla="*/ 219127 h 270646"/>
              <a:gd name="connsiteX323" fmla="*/ 10890524 w 16881346"/>
              <a:gd name="connsiteY323" fmla="*/ 0 h 270646"/>
              <a:gd name="connsiteX324" fmla="*/ 10988033 w 16881346"/>
              <a:gd name="connsiteY324" fmla="*/ 219127 h 270646"/>
              <a:gd name="connsiteX325" fmla="*/ 10983405 w 16881346"/>
              <a:gd name="connsiteY325" fmla="*/ 270643 h 270646"/>
              <a:gd name="connsiteX326" fmla="*/ 10989730 w 16881346"/>
              <a:gd name="connsiteY326" fmla="*/ 261060 h 270646"/>
              <a:gd name="connsiteX327" fmla="*/ 11027684 w 16881346"/>
              <a:gd name="connsiteY327" fmla="*/ 243840 h 270646"/>
              <a:gd name="connsiteX328" fmla="*/ 11047335 w 16881346"/>
              <a:gd name="connsiteY328" fmla="*/ 248292 h 270646"/>
              <a:gd name="connsiteX329" fmla="*/ 11064596 w 16881346"/>
              <a:gd name="connsiteY329" fmla="*/ 260333 h 270646"/>
              <a:gd name="connsiteX330" fmla="*/ 11060894 w 16881346"/>
              <a:gd name="connsiteY330" fmla="*/ 219127 h 270646"/>
              <a:gd name="connsiteX331" fmla="*/ 11158403 w 16881346"/>
              <a:gd name="connsiteY331" fmla="*/ 0 h 270646"/>
              <a:gd name="connsiteX332" fmla="*/ 11255910 w 16881346"/>
              <a:gd name="connsiteY332" fmla="*/ 219127 h 270646"/>
              <a:gd name="connsiteX333" fmla="*/ 11251282 w 16881346"/>
              <a:gd name="connsiteY333" fmla="*/ 270646 h 270646"/>
              <a:gd name="connsiteX334" fmla="*/ 11257608 w 16881346"/>
              <a:gd name="connsiteY334" fmla="*/ 261060 h 270646"/>
              <a:gd name="connsiteX335" fmla="*/ 11295563 w 16881346"/>
              <a:gd name="connsiteY335" fmla="*/ 243840 h 270646"/>
              <a:gd name="connsiteX336" fmla="*/ 11315214 w 16881346"/>
              <a:gd name="connsiteY336" fmla="*/ 248292 h 270646"/>
              <a:gd name="connsiteX337" fmla="*/ 11332475 w 16881346"/>
              <a:gd name="connsiteY337" fmla="*/ 260334 h 270646"/>
              <a:gd name="connsiteX338" fmla="*/ 11328773 w 16881346"/>
              <a:gd name="connsiteY338" fmla="*/ 219127 h 270646"/>
              <a:gd name="connsiteX339" fmla="*/ 11426281 w 16881346"/>
              <a:gd name="connsiteY339" fmla="*/ 0 h 270646"/>
              <a:gd name="connsiteX340" fmla="*/ 11523789 w 16881346"/>
              <a:gd name="connsiteY340" fmla="*/ 219127 h 270646"/>
              <a:gd name="connsiteX341" fmla="*/ 11519161 w 16881346"/>
              <a:gd name="connsiteY341" fmla="*/ 270645 h 270646"/>
              <a:gd name="connsiteX342" fmla="*/ 11525487 w 16881346"/>
              <a:gd name="connsiteY342" fmla="*/ 261060 h 270646"/>
              <a:gd name="connsiteX343" fmla="*/ 11563441 w 16881346"/>
              <a:gd name="connsiteY343" fmla="*/ 243840 h 270646"/>
              <a:gd name="connsiteX344" fmla="*/ 11583092 w 16881346"/>
              <a:gd name="connsiteY344" fmla="*/ 248292 h 270646"/>
              <a:gd name="connsiteX345" fmla="*/ 11600353 w 16881346"/>
              <a:gd name="connsiteY345" fmla="*/ 260333 h 270646"/>
              <a:gd name="connsiteX346" fmla="*/ 11596651 w 16881346"/>
              <a:gd name="connsiteY346" fmla="*/ 219127 h 270646"/>
              <a:gd name="connsiteX347" fmla="*/ 11694159 w 16881346"/>
              <a:gd name="connsiteY347" fmla="*/ 0 h 270646"/>
              <a:gd name="connsiteX348" fmla="*/ 11791667 w 16881346"/>
              <a:gd name="connsiteY348" fmla="*/ 219127 h 270646"/>
              <a:gd name="connsiteX349" fmla="*/ 11787039 w 16881346"/>
              <a:gd name="connsiteY349" fmla="*/ 270645 h 270646"/>
              <a:gd name="connsiteX350" fmla="*/ 11793365 w 16881346"/>
              <a:gd name="connsiteY350" fmla="*/ 261060 h 270646"/>
              <a:gd name="connsiteX351" fmla="*/ 11831319 w 16881346"/>
              <a:gd name="connsiteY351" fmla="*/ 243840 h 270646"/>
              <a:gd name="connsiteX352" fmla="*/ 11850970 w 16881346"/>
              <a:gd name="connsiteY352" fmla="*/ 248292 h 270646"/>
              <a:gd name="connsiteX353" fmla="*/ 11868230 w 16881346"/>
              <a:gd name="connsiteY353" fmla="*/ 260332 h 270646"/>
              <a:gd name="connsiteX354" fmla="*/ 11864528 w 16881346"/>
              <a:gd name="connsiteY354" fmla="*/ 219127 h 270646"/>
              <a:gd name="connsiteX355" fmla="*/ 11962036 w 16881346"/>
              <a:gd name="connsiteY355" fmla="*/ 0 h 270646"/>
              <a:gd name="connsiteX356" fmla="*/ 12059544 w 16881346"/>
              <a:gd name="connsiteY356" fmla="*/ 219127 h 270646"/>
              <a:gd name="connsiteX357" fmla="*/ 12054916 w 16881346"/>
              <a:gd name="connsiteY357" fmla="*/ 270645 h 270646"/>
              <a:gd name="connsiteX358" fmla="*/ 12061242 w 16881346"/>
              <a:gd name="connsiteY358" fmla="*/ 261060 h 270646"/>
              <a:gd name="connsiteX359" fmla="*/ 12099196 w 16881346"/>
              <a:gd name="connsiteY359" fmla="*/ 243840 h 270646"/>
              <a:gd name="connsiteX360" fmla="*/ 12118848 w 16881346"/>
              <a:gd name="connsiteY360" fmla="*/ 248292 h 270646"/>
              <a:gd name="connsiteX361" fmla="*/ 12136108 w 16881346"/>
              <a:gd name="connsiteY361" fmla="*/ 260333 h 270646"/>
              <a:gd name="connsiteX362" fmla="*/ 12132406 w 16881346"/>
              <a:gd name="connsiteY362" fmla="*/ 219127 h 270646"/>
              <a:gd name="connsiteX363" fmla="*/ 12229914 w 16881346"/>
              <a:gd name="connsiteY363" fmla="*/ 0 h 270646"/>
              <a:gd name="connsiteX364" fmla="*/ 12327422 w 16881346"/>
              <a:gd name="connsiteY364" fmla="*/ 219127 h 270646"/>
              <a:gd name="connsiteX365" fmla="*/ 12322794 w 16881346"/>
              <a:gd name="connsiteY365" fmla="*/ 270645 h 270646"/>
              <a:gd name="connsiteX366" fmla="*/ 12329120 w 16881346"/>
              <a:gd name="connsiteY366" fmla="*/ 261060 h 270646"/>
              <a:gd name="connsiteX367" fmla="*/ 12367074 w 16881346"/>
              <a:gd name="connsiteY367" fmla="*/ 243840 h 270646"/>
              <a:gd name="connsiteX368" fmla="*/ 12386726 w 16881346"/>
              <a:gd name="connsiteY368" fmla="*/ 248292 h 270646"/>
              <a:gd name="connsiteX369" fmla="*/ 12403987 w 16881346"/>
              <a:gd name="connsiteY369" fmla="*/ 260334 h 270646"/>
              <a:gd name="connsiteX370" fmla="*/ 12400285 w 16881346"/>
              <a:gd name="connsiteY370" fmla="*/ 219127 h 270646"/>
              <a:gd name="connsiteX371" fmla="*/ 12497793 w 16881346"/>
              <a:gd name="connsiteY371" fmla="*/ 0 h 270646"/>
              <a:gd name="connsiteX372" fmla="*/ 12595301 w 16881346"/>
              <a:gd name="connsiteY372" fmla="*/ 219127 h 270646"/>
              <a:gd name="connsiteX373" fmla="*/ 12590673 w 16881346"/>
              <a:gd name="connsiteY373" fmla="*/ 270645 h 270646"/>
              <a:gd name="connsiteX374" fmla="*/ 12596999 w 16881346"/>
              <a:gd name="connsiteY374" fmla="*/ 261060 h 270646"/>
              <a:gd name="connsiteX375" fmla="*/ 12634953 w 16881346"/>
              <a:gd name="connsiteY375" fmla="*/ 243840 h 270646"/>
              <a:gd name="connsiteX376" fmla="*/ 12654605 w 16881346"/>
              <a:gd name="connsiteY376" fmla="*/ 248292 h 270646"/>
              <a:gd name="connsiteX377" fmla="*/ 12671865 w 16881346"/>
              <a:gd name="connsiteY377" fmla="*/ 260333 h 270646"/>
              <a:gd name="connsiteX378" fmla="*/ 12668163 w 16881346"/>
              <a:gd name="connsiteY378" fmla="*/ 219127 h 270646"/>
              <a:gd name="connsiteX379" fmla="*/ 12765671 w 16881346"/>
              <a:gd name="connsiteY379" fmla="*/ 0 h 270646"/>
              <a:gd name="connsiteX380" fmla="*/ 12863179 w 16881346"/>
              <a:gd name="connsiteY380" fmla="*/ 219127 h 270646"/>
              <a:gd name="connsiteX381" fmla="*/ 12858551 w 16881346"/>
              <a:gd name="connsiteY381" fmla="*/ 270645 h 270646"/>
              <a:gd name="connsiteX382" fmla="*/ 12864877 w 16881346"/>
              <a:gd name="connsiteY382" fmla="*/ 261060 h 270646"/>
              <a:gd name="connsiteX383" fmla="*/ 12902831 w 16881346"/>
              <a:gd name="connsiteY383" fmla="*/ 243840 h 270646"/>
              <a:gd name="connsiteX384" fmla="*/ 12922482 w 16881346"/>
              <a:gd name="connsiteY384" fmla="*/ 248292 h 270646"/>
              <a:gd name="connsiteX385" fmla="*/ 12939743 w 16881346"/>
              <a:gd name="connsiteY385" fmla="*/ 260333 h 270646"/>
              <a:gd name="connsiteX386" fmla="*/ 12936041 w 16881346"/>
              <a:gd name="connsiteY386" fmla="*/ 219127 h 270646"/>
              <a:gd name="connsiteX387" fmla="*/ 13033549 w 16881346"/>
              <a:gd name="connsiteY387" fmla="*/ 0 h 270646"/>
              <a:gd name="connsiteX388" fmla="*/ 13131057 w 16881346"/>
              <a:gd name="connsiteY388" fmla="*/ 219127 h 270646"/>
              <a:gd name="connsiteX389" fmla="*/ 13126429 w 16881346"/>
              <a:gd name="connsiteY389" fmla="*/ 270645 h 270646"/>
              <a:gd name="connsiteX390" fmla="*/ 13132755 w 16881346"/>
              <a:gd name="connsiteY390" fmla="*/ 261060 h 270646"/>
              <a:gd name="connsiteX391" fmla="*/ 13170709 w 16881346"/>
              <a:gd name="connsiteY391" fmla="*/ 243840 h 270646"/>
              <a:gd name="connsiteX392" fmla="*/ 13190360 w 16881346"/>
              <a:gd name="connsiteY392" fmla="*/ 248292 h 270646"/>
              <a:gd name="connsiteX393" fmla="*/ 13207622 w 16881346"/>
              <a:gd name="connsiteY393" fmla="*/ 260334 h 270646"/>
              <a:gd name="connsiteX394" fmla="*/ 13203920 w 16881346"/>
              <a:gd name="connsiteY394" fmla="*/ 219127 h 270646"/>
              <a:gd name="connsiteX395" fmla="*/ 13301428 w 16881346"/>
              <a:gd name="connsiteY395" fmla="*/ 0 h 270646"/>
              <a:gd name="connsiteX396" fmla="*/ 13398936 w 16881346"/>
              <a:gd name="connsiteY396" fmla="*/ 219127 h 270646"/>
              <a:gd name="connsiteX397" fmla="*/ 13394308 w 16881346"/>
              <a:gd name="connsiteY397" fmla="*/ 270645 h 270646"/>
              <a:gd name="connsiteX398" fmla="*/ 13400634 w 16881346"/>
              <a:gd name="connsiteY398" fmla="*/ 261060 h 270646"/>
              <a:gd name="connsiteX399" fmla="*/ 13438588 w 16881346"/>
              <a:gd name="connsiteY399" fmla="*/ 243840 h 270646"/>
              <a:gd name="connsiteX400" fmla="*/ 13458239 w 16881346"/>
              <a:gd name="connsiteY400" fmla="*/ 248292 h 270646"/>
              <a:gd name="connsiteX401" fmla="*/ 13475500 w 16881346"/>
              <a:gd name="connsiteY401" fmla="*/ 260333 h 270646"/>
              <a:gd name="connsiteX402" fmla="*/ 13471798 w 16881346"/>
              <a:gd name="connsiteY402" fmla="*/ 219127 h 270646"/>
              <a:gd name="connsiteX403" fmla="*/ 13569306 w 16881346"/>
              <a:gd name="connsiteY403" fmla="*/ 0 h 270646"/>
              <a:gd name="connsiteX404" fmla="*/ 13666814 w 16881346"/>
              <a:gd name="connsiteY404" fmla="*/ 219127 h 270646"/>
              <a:gd name="connsiteX405" fmla="*/ 13662186 w 16881346"/>
              <a:gd name="connsiteY405" fmla="*/ 270645 h 270646"/>
              <a:gd name="connsiteX406" fmla="*/ 13668512 w 16881346"/>
              <a:gd name="connsiteY406" fmla="*/ 261060 h 270646"/>
              <a:gd name="connsiteX407" fmla="*/ 13706466 w 16881346"/>
              <a:gd name="connsiteY407" fmla="*/ 243840 h 270646"/>
              <a:gd name="connsiteX408" fmla="*/ 13726117 w 16881346"/>
              <a:gd name="connsiteY408" fmla="*/ 248292 h 270646"/>
              <a:gd name="connsiteX409" fmla="*/ 13743378 w 16881346"/>
              <a:gd name="connsiteY409" fmla="*/ 260333 h 270646"/>
              <a:gd name="connsiteX410" fmla="*/ 13739676 w 16881346"/>
              <a:gd name="connsiteY410" fmla="*/ 219127 h 270646"/>
              <a:gd name="connsiteX411" fmla="*/ 13837184 w 16881346"/>
              <a:gd name="connsiteY411" fmla="*/ 0 h 270646"/>
              <a:gd name="connsiteX412" fmla="*/ 13934692 w 16881346"/>
              <a:gd name="connsiteY412" fmla="*/ 219127 h 270646"/>
              <a:gd name="connsiteX413" fmla="*/ 13930064 w 16881346"/>
              <a:gd name="connsiteY413" fmla="*/ 270645 h 270646"/>
              <a:gd name="connsiteX414" fmla="*/ 13936390 w 16881346"/>
              <a:gd name="connsiteY414" fmla="*/ 261060 h 270646"/>
              <a:gd name="connsiteX415" fmla="*/ 13974344 w 16881346"/>
              <a:gd name="connsiteY415" fmla="*/ 243840 h 270646"/>
              <a:gd name="connsiteX416" fmla="*/ 13993995 w 16881346"/>
              <a:gd name="connsiteY416" fmla="*/ 248292 h 270646"/>
              <a:gd name="connsiteX417" fmla="*/ 14011257 w 16881346"/>
              <a:gd name="connsiteY417" fmla="*/ 260334 h 270646"/>
              <a:gd name="connsiteX418" fmla="*/ 14007555 w 16881346"/>
              <a:gd name="connsiteY418" fmla="*/ 219127 h 270646"/>
              <a:gd name="connsiteX419" fmla="*/ 14105063 w 16881346"/>
              <a:gd name="connsiteY419" fmla="*/ 0 h 270646"/>
              <a:gd name="connsiteX420" fmla="*/ 14202571 w 16881346"/>
              <a:gd name="connsiteY420" fmla="*/ 219127 h 270646"/>
              <a:gd name="connsiteX421" fmla="*/ 14197943 w 16881346"/>
              <a:gd name="connsiteY421" fmla="*/ 270645 h 270646"/>
              <a:gd name="connsiteX422" fmla="*/ 14204269 w 16881346"/>
              <a:gd name="connsiteY422" fmla="*/ 261060 h 270646"/>
              <a:gd name="connsiteX423" fmla="*/ 14242223 w 16881346"/>
              <a:gd name="connsiteY423" fmla="*/ 243840 h 270646"/>
              <a:gd name="connsiteX424" fmla="*/ 14261874 w 16881346"/>
              <a:gd name="connsiteY424" fmla="*/ 248292 h 270646"/>
              <a:gd name="connsiteX425" fmla="*/ 14279135 w 16881346"/>
              <a:gd name="connsiteY425" fmla="*/ 260333 h 270646"/>
              <a:gd name="connsiteX426" fmla="*/ 14275433 w 16881346"/>
              <a:gd name="connsiteY426" fmla="*/ 219127 h 270646"/>
              <a:gd name="connsiteX427" fmla="*/ 14372941 w 16881346"/>
              <a:gd name="connsiteY427" fmla="*/ 0 h 270646"/>
              <a:gd name="connsiteX428" fmla="*/ 14470449 w 16881346"/>
              <a:gd name="connsiteY428" fmla="*/ 219127 h 270646"/>
              <a:gd name="connsiteX429" fmla="*/ 14465821 w 16881346"/>
              <a:gd name="connsiteY429" fmla="*/ 270645 h 270646"/>
              <a:gd name="connsiteX430" fmla="*/ 14472147 w 16881346"/>
              <a:gd name="connsiteY430" fmla="*/ 261060 h 270646"/>
              <a:gd name="connsiteX431" fmla="*/ 14510101 w 16881346"/>
              <a:gd name="connsiteY431" fmla="*/ 243840 h 270646"/>
              <a:gd name="connsiteX432" fmla="*/ 14529752 w 16881346"/>
              <a:gd name="connsiteY432" fmla="*/ 248292 h 270646"/>
              <a:gd name="connsiteX433" fmla="*/ 14547013 w 16881346"/>
              <a:gd name="connsiteY433" fmla="*/ 260333 h 270646"/>
              <a:gd name="connsiteX434" fmla="*/ 14543311 w 16881346"/>
              <a:gd name="connsiteY434" fmla="*/ 219127 h 270646"/>
              <a:gd name="connsiteX435" fmla="*/ 14640819 w 16881346"/>
              <a:gd name="connsiteY435" fmla="*/ 0 h 270646"/>
              <a:gd name="connsiteX436" fmla="*/ 14738327 w 16881346"/>
              <a:gd name="connsiteY436" fmla="*/ 219127 h 270646"/>
              <a:gd name="connsiteX437" fmla="*/ 14733699 w 16881346"/>
              <a:gd name="connsiteY437" fmla="*/ 270645 h 270646"/>
              <a:gd name="connsiteX438" fmla="*/ 14740025 w 16881346"/>
              <a:gd name="connsiteY438" fmla="*/ 261060 h 270646"/>
              <a:gd name="connsiteX439" fmla="*/ 14777979 w 16881346"/>
              <a:gd name="connsiteY439" fmla="*/ 243840 h 270646"/>
              <a:gd name="connsiteX440" fmla="*/ 14797630 w 16881346"/>
              <a:gd name="connsiteY440" fmla="*/ 248292 h 270646"/>
              <a:gd name="connsiteX441" fmla="*/ 14814892 w 16881346"/>
              <a:gd name="connsiteY441" fmla="*/ 260334 h 270646"/>
              <a:gd name="connsiteX442" fmla="*/ 14811190 w 16881346"/>
              <a:gd name="connsiteY442" fmla="*/ 219127 h 270646"/>
              <a:gd name="connsiteX443" fmla="*/ 14908698 w 16881346"/>
              <a:gd name="connsiteY443" fmla="*/ 0 h 270646"/>
              <a:gd name="connsiteX444" fmla="*/ 15006206 w 16881346"/>
              <a:gd name="connsiteY444" fmla="*/ 219127 h 270646"/>
              <a:gd name="connsiteX445" fmla="*/ 15001578 w 16881346"/>
              <a:gd name="connsiteY445" fmla="*/ 270645 h 270646"/>
              <a:gd name="connsiteX446" fmla="*/ 15007904 w 16881346"/>
              <a:gd name="connsiteY446" fmla="*/ 261060 h 270646"/>
              <a:gd name="connsiteX447" fmla="*/ 15045858 w 16881346"/>
              <a:gd name="connsiteY447" fmla="*/ 243840 h 270646"/>
              <a:gd name="connsiteX448" fmla="*/ 15065509 w 16881346"/>
              <a:gd name="connsiteY448" fmla="*/ 248292 h 270646"/>
              <a:gd name="connsiteX449" fmla="*/ 15082770 w 16881346"/>
              <a:gd name="connsiteY449" fmla="*/ 260333 h 270646"/>
              <a:gd name="connsiteX450" fmla="*/ 15079068 w 16881346"/>
              <a:gd name="connsiteY450" fmla="*/ 219127 h 270646"/>
              <a:gd name="connsiteX451" fmla="*/ 15176576 w 16881346"/>
              <a:gd name="connsiteY451" fmla="*/ 0 h 270646"/>
              <a:gd name="connsiteX452" fmla="*/ 15274084 w 16881346"/>
              <a:gd name="connsiteY452" fmla="*/ 219127 h 270646"/>
              <a:gd name="connsiteX453" fmla="*/ 15269456 w 16881346"/>
              <a:gd name="connsiteY453" fmla="*/ 270645 h 270646"/>
              <a:gd name="connsiteX454" fmla="*/ 15275782 w 16881346"/>
              <a:gd name="connsiteY454" fmla="*/ 261060 h 270646"/>
              <a:gd name="connsiteX455" fmla="*/ 15313736 w 16881346"/>
              <a:gd name="connsiteY455" fmla="*/ 243840 h 270646"/>
              <a:gd name="connsiteX456" fmla="*/ 15333387 w 16881346"/>
              <a:gd name="connsiteY456" fmla="*/ 248292 h 270646"/>
              <a:gd name="connsiteX457" fmla="*/ 15350648 w 16881346"/>
              <a:gd name="connsiteY457" fmla="*/ 260333 h 270646"/>
              <a:gd name="connsiteX458" fmla="*/ 15346946 w 16881346"/>
              <a:gd name="connsiteY458" fmla="*/ 219127 h 270646"/>
              <a:gd name="connsiteX459" fmla="*/ 15444454 w 16881346"/>
              <a:gd name="connsiteY459" fmla="*/ 0 h 270646"/>
              <a:gd name="connsiteX460" fmla="*/ 15541962 w 16881346"/>
              <a:gd name="connsiteY460" fmla="*/ 219127 h 270646"/>
              <a:gd name="connsiteX461" fmla="*/ 15537334 w 16881346"/>
              <a:gd name="connsiteY461" fmla="*/ 270645 h 270646"/>
              <a:gd name="connsiteX462" fmla="*/ 15543660 w 16881346"/>
              <a:gd name="connsiteY462" fmla="*/ 261060 h 270646"/>
              <a:gd name="connsiteX463" fmla="*/ 15581614 w 16881346"/>
              <a:gd name="connsiteY463" fmla="*/ 243840 h 270646"/>
              <a:gd name="connsiteX464" fmla="*/ 15601265 w 16881346"/>
              <a:gd name="connsiteY464" fmla="*/ 248292 h 270646"/>
              <a:gd name="connsiteX465" fmla="*/ 15618527 w 16881346"/>
              <a:gd name="connsiteY465" fmla="*/ 260334 h 270646"/>
              <a:gd name="connsiteX466" fmla="*/ 15614825 w 16881346"/>
              <a:gd name="connsiteY466" fmla="*/ 219127 h 270646"/>
              <a:gd name="connsiteX467" fmla="*/ 15712333 w 16881346"/>
              <a:gd name="connsiteY467" fmla="*/ 0 h 270646"/>
              <a:gd name="connsiteX468" fmla="*/ 15809841 w 16881346"/>
              <a:gd name="connsiteY468" fmla="*/ 219127 h 270646"/>
              <a:gd name="connsiteX469" fmla="*/ 15805213 w 16881346"/>
              <a:gd name="connsiteY469" fmla="*/ 270645 h 270646"/>
              <a:gd name="connsiteX470" fmla="*/ 15811539 w 16881346"/>
              <a:gd name="connsiteY470" fmla="*/ 261060 h 270646"/>
              <a:gd name="connsiteX471" fmla="*/ 15849493 w 16881346"/>
              <a:gd name="connsiteY471" fmla="*/ 243840 h 270646"/>
              <a:gd name="connsiteX472" fmla="*/ 15869144 w 16881346"/>
              <a:gd name="connsiteY472" fmla="*/ 248292 h 270646"/>
              <a:gd name="connsiteX473" fmla="*/ 15886406 w 16881346"/>
              <a:gd name="connsiteY473" fmla="*/ 260333 h 270646"/>
              <a:gd name="connsiteX474" fmla="*/ 15882702 w 16881346"/>
              <a:gd name="connsiteY474" fmla="*/ 219127 h 270646"/>
              <a:gd name="connsiteX475" fmla="*/ 15980210 w 16881346"/>
              <a:gd name="connsiteY475" fmla="*/ 0 h 270646"/>
              <a:gd name="connsiteX476" fmla="*/ 16077718 w 16881346"/>
              <a:gd name="connsiteY476" fmla="*/ 219127 h 270646"/>
              <a:gd name="connsiteX477" fmla="*/ 16073090 w 16881346"/>
              <a:gd name="connsiteY477" fmla="*/ 270645 h 270646"/>
              <a:gd name="connsiteX478" fmla="*/ 16079418 w 16881346"/>
              <a:gd name="connsiteY478" fmla="*/ 261060 h 270646"/>
              <a:gd name="connsiteX479" fmla="*/ 16117370 w 16881346"/>
              <a:gd name="connsiteY479" fmla="*/ 243840 h 270646"/>
              <a:gd name="connsiteX480" fmla="*/ 16137022 w 16881346"/>
              <a:gd name="connsiteY480" fmla="*/ 248292 h 270646"/>
              <a:gd name="connsiteX481" fmla="*/ 16154282 w 16881346"/>
              <a:gd name="connsiteY481" fmla="*/ 260333 h 270646"/>
              <a:gd name="connsiteX482" fmla="*/ 16150582 w 16881346"/>
              <a:gd name="connsiteY482" fmla="*/ 219127 h 270646"/>
              <a:gd name="connsiteX483" fmla="*/ 16248090 w 16881346"/>
              <a:gd name="connsiteY483" fmla="*/ 0 h 270646"/>
              <a:gd name="connsiteX484" fmla="*/ 16345598 w 16881346"/>
              <a:gd name="connsiteY484" fmla="*/ 219127 h 270646"/>
              <a:gd name="connsiteX485" fmla="*/ 16340970 w 16881346"/>
              <a:gd name="connsiteY485" fmla="*/ 270645 h 270646"/>
              <a:gd name="connsiteX486" fmla="*/ 16347294 w 16881346"/>
              <a:gd name="connsiteY486" fmla="*/ 261060 h 270646"/>
              <a:gd name="connsiteX487" fmla="*/ 16385250 w 16881346"/>
              <a:gd name="connsiteY487" fmla="*/ 243840 h 270646"/>
              <a:gd name="connsiteX488" fmla="*/ 16404900 w 16881346"/>
              <a:gd name="connsiteY488" fmla="*/ 248292 h 270646"/>
              <a:gd name="connsiteX489" fmla="*/ 16422162 w 16881346"/>
              <a:gd name="connsiteY489" fmla="*/ 260334 h 270646"/>
              <a:gd name="connsiteX490" fmla="*/ 16418460 w 16881346"/>
              <a:gd name="connsiteY490" fmla="*/ 219127 h 270646"/>
              <a:gd name="connsiteX491" fmla="*/ 16515968 w 16881346"/>
              <a:gd name="connsiteY491" fmla="*/ 0 h 270646"/>
              <a:gd name="connsiteX492" fmla="*/ 16613476 w 16881346"/>
              <a:gd name="connsiteY492" fmla="*/ 219127 h 270646"/>
              <a:gd name="connsiteX493" fmla="*/ 16608848 w 16881346"/>
              <a:gd name="connsiteY493" fmla="*/ 270645 h 270646"/>
              <a:gd name="connsiteX494" fmla="*/ 16615174 w 16881346"/>
              <a:gd name="connsiteY494" fmla="*/ 261060 h 270646"/>
              <a:gd name="connsiteX495" fmla="*/ 16653128 w 16881346"/>
              <a:gd name="connsiteY495" fmla="*/ 243840 h 270646"/>
              <a:gd name="connsiteX496" fmla="*/ 16672778 w 16881346"/>
              <a:gd name="connsiteY496" fmla="*/ 248292 h 270646"/>
              <a:gd name="connsiteX497" fmla="*/ 16690030 w 16881346"/>
              <a:gd name="connsiteY497" fmla="*/ 260327 h 270646"/>
              <a:gd name="connsiteX498" fmla="*/ 16686330 w 16881346"/>
              <a:gd name="connsiteY498" fmla="*/ 219127 h 270646"/>
              <a:gd name="connsiteX499" fmla="*/ 16783838 w 16881346"/>
              <a:gd name="connsiteY499" fmla="*/ 0 h 270646"/>
              <a:gd name="connsiteX500" fmla="*/ 16881346 w 16881346"/>
              <a:gd name="connsiteY500" fmla="*/ 219127 h 270646"/>
              <a:gd name="connsiteX501" fmla="*/ 16876718 w 16881346"/>
              <a:gd name="connsiteY501" fmla="*/ 270645 h 270646"/>
              <a:gd name="connsiteX0" fmla="*/ 3702 w 16803856"/>
              <a:gd name="connsiteY0" fmla="*/ 260333 h 270646"/>
              <a:gd name="connsiteX1" fmla="*/ 0 w 16803856"/>
              <a:gd name="connsiteY1" fmla="*/ 219127 h 270646"/>
              <a:gd name="connsiteX2" fmla="*/ 97508 w 16803856"/>
              <a:gd name="connsiteY2" fmla="*/ 0 h 270646"/>
              <a:gd name="connsiteX3" fmla="*/ 195016 w 16803856"/>
              <a:gd name="connsiteY3" fmla="*/ 219127 h 270646"/>
              <a:gd name="connsiteX4" fmla="*/ 190388 w 16803856"/>
              <a:gd name="connsiteY4" fmla="*/ 270645 h 270646"/>
              <a:gd name="connsiteX5" fmla="*/ 196714 w 16803856"/>
              <a:gd name="connsiteY5" fmla="*/ 261060 h 270646"/>
              <a:gd name="connsiteX6" fmla="*/ 234668 w 16803856"/>
              <a:gd name="connsiteY6" fmla="*/ 243840 h 270646"/>
              <a:gd name="connsiteX7" fmla="*/ 254319 w 16803856"/>
              <a:gd name="connsiteY7" fmla="*/ 248292 h 270646"/>
              <a:gd name="connsiteX8" fmla="*/ 271581 w 16803856"/>
              <a:gd name="connsiteY8" fmla="*/ 260334 h 270646"/>
              <a:gd name="connsiteX9" fmla="*/ 267879 w 16803856"/>
              <a:gd name="connsiteY9" fmla="*/ 219127 h 270646"/>
              <a:gd name="connsiteX10" fmla="*/ 365387 w 16803856"/>
              <a:gd name="connsiteY10" fmla="*/ 0 h 270646"/>
              <a:gd name="connsiteX11" fmla="*/ 462895 w 16803856"/>
              <a:gd name="connsiteY11" fmla="*/ 219127 h 270646"/>
              <a:gd name="connsiteX12" fmla="*/ 458267 w 16803856"/>
              <a:gd name="connsiteY12" fmla="*/ 270645 h 270646"/>
              <a:gd name="connsiteX13" fmla="*/ 464593 w 16803856"/>
              <a:gd name="connsiteY13" fmla="*/ 261060 h 270646"/>
              <a:gd name="connsiteX14" fmla="*/ 502547 w 16803856"/>
              <a:gd name="connsiteY14" fmla="*/ 243840 h 270646"/>
              <a:gd name="connsiteX15" fmla="*/ 522198 w 16803856"/>
              <a:gd name="connsiteY15" fmla="*/ 248292 h 270646"/>
              <a:gd name="connsiteX16" fmla="*/ 539459 w 16803856"/>
              <a:gd name="connsiteY16" fmla="*/ 260333 h 270646"/>
              <a:gd name="connsiteX17" fmla="*/ 535757 w 16803856"/>
              <a:gd name="connsiteY17" fmla="*/ 219127 h 270646"/>
              <a:gd name="connsiteX18" fmla="*/ 633265 w 16803856"/>
              <a:gd name="connsiteY18" fmla="*/ 0 h 270646"/>
              <a:gd name="connsiteX19" fmla="*/ 730773 w 16803856"/>
              <a:gd name="connsiteY19" fmla="*/ 219127 h 270646"/>
              <a:gd name="connsiteX20" fmla="*/ 726145 w 16803856"/>
              <a:gd name="connsiteY20" fmla="*/ 270645 h 270646"/>
              <a:gd name="connsiteX21" fmla="*/ 732471 w 16803856"/>
              <a:gd name="connsiteY21" fmla="*/ 261060 h 270646"/>
              <a:gd name="connsiteX22" fmla="*/ 770425 w 16803856"/>
              <a:gd name="connsiteY22" fmla="*/ 243840 h 270646"/>
              <a:gd name="connsiteX23" fmla="*/ 790076 w 16803856"/>
              <a:gd name="connsiteY23" fmla="*/ 248292 h 270646"/>
              <a:gd name="connsiteX24" fmla="*/ 807337 w 16803856"/>
              <a:gd name="connsiteY24" fmla="*/ 260333 h 270646"/>
              <a:gd name="connsiteX25" fmla="*/ 803635 w 16803856"/>
              <a:gd name="connsiteY25" fmla="*/ 219127 h 270646"/>
              <a:gd name="connsiteX26" fmla="*/ 901143 w 16803856"/>
              <a:gd name="connsiteY26" fmla="*/ 0 h 270646"/>
              <a:gd name="connsiteX27" fmla="*/ 998651 w 16803856"/>
              <a:gd name="connsiteY27" fmla="*/ 219127 h 270646"/>
              <a:gd name="connsiteX28" fmla="*/ 994023 w 16803856"/>
              <a:gd name="connsiteY28" fmla="*/ 270645 h 270646"/>
              <a:gd name="connsiteX29" fmla="*/ 1000349 w 16803856"/>
              <a:gd name="connsiteY29" fmla="*/ 261060 h 270646"/>
              <a:gd name="connsiteX30" fmla="*/ 1038303 w 16803856"/>
              <a:gd name="connsiteY30" fmla="*/ 243840 h 270646"/>
              <a:gd name="connsiteX31" fmla="*/ 1057954 w 16803856"/>
              <a:gd name="connsiteY31" fmla="*/ 248292 h 270646"/>
              <a:gd name="connsiteX32" fmla="*/ 1075216 w 16803856"/>
              <a:gd name="connsiteY32" fmla="*/ 260334 h 270646"/>
              <a:gd name="connsiteX33" fmla="*/ 1071514 w 16803856"/>
              <a:gd name="connsiteY33" fmla="*/ 219127 h 270646"/>
              <a:gd name="connsiteX34" fmla="*/ 1169022 w 16803856"/>
              <a:gd name="connsiteY34" fmla="*/ 0 h 270646"/>
              <a:gd name="connsiteX35" fmla="*/ 1266529 w 16803856"/>
              <a:gd name="connsiteY35" fmla="*/ 219127 h 270646"/>
              <a:gd name="connsiteX36" fmla="*/ 1261901 w 16803856"/>
              <a:gd name="connsiteY36" fmla="*/ 270645 h 270646"/>
              <a:gd name="connsiteX37" fmla="*/ 1268227 w 16803856"/>
              <a:gd name="connsiteY37" fmla="*/ 261060 h 270646"/>
              <a:gd name="connsiteX38" fmla="*/ 1306181 w 16803856"/>
              <a:gd name="connsiteY38" fmla="*/ 243840 h 270646"/>
              <a:gd name="connsiteX39" fmla="*/ 1325832 w 16803856"/>
              <a:gd name="connsiteY39" fmla="*/ 248292 h 270646"/>
              <a:gd name="connsiteX40" fmla="*/ 1343094 w 16803856"/>
              <a:gd name="connsiteY40" fmla="*/ 260333 h 270646"/>
              <a:gd name="connsiteX41" fmla="*/ 1339391 w 16803856"/>
              <a:gd name="connsiteY41" fmla="*/ 219127 h 270646"/>
              <a:gd name="connsiteX42" fmla="*/ 1436898 w 16803856"/>
              <a:gd name="connsiteY42" fmla="*/ 0 h 270646"/>
              <a:gd name="connsiteX43" fmla="*/ 1534407 w 16803856"/>
              <a:gd name="connsiteY43" fmla="*/ 219127 h 270646"/>
              <a:gd name="connsiteX44" fmla="*/ 1529780 w 16803856"/>
              <a:gd name="connsiteY44" fmla="*/ 270644 h 270646"/>
              <a:gd name="connsiteX45" fmla="*/ 1536104 w 16803856"/>
              <a:gd name="connsiteY45" fmla="*/ 261060 h 270646"/>
              <a:gd name="connsiteX46" fmla="*/ 1574058 w 16803856"/>
              <a:gd name="connsiteY46" fmla="*/ 243840 h 270646"/>
              <a:gd name="connsiteX47" fmla="*/ 1593710 w 16803856"/>
              <a:gd name="connsiteY47" fmla="*/ 248292 h 270646"/>
              <a:gd name="connsiteX48" fmla="*/ 1610971 w 16803856"/>
              <a:gd name="connsiteY48" fmla="*/ 260333 h 270646"/>
              <a:gd name="connsiteX49" fmla="*/ 1607270 w 16803856"/>
              <a:gd name="connsiteY49" fmla="*/ 219127 h 270646"/>
              <a:gd name="connsiteX50" fmla="*/ 1704778 w 16803856"/>
              <a:gd name="connsiteY50" fmla="*/ 0 h 270646"/>
              <a:gd name="connsiteX51" fmla="*/ 1802285 w 16803856"/>
              <a:gd name="connsiteY51" fmla="*/ 219127 h 270646"/>
              <a:gd name="connsiteX52" fmla="*/ 1797657 w 16803856"/>
              <a:gd name="connsiteY52" fmla="*/ 270645 h 270646"/>
              <a:gd name="connsiteX53" fmla="*/ 1803983 w 16803856"/>
              <a:gd name="connsiteY53" fmla="*/ 261060 h 270646"/>
              <a:gd name="connsiteX54" fmla="*/ 1841937 w 16803856"/>
              <a:gd name="connsiteY54" fmla="*/ 243840 h 270646"/>
              <a:gd name="connsiteX55" fmla="*/ 1861588 w 16803856"/>
              <a:gd name="connsiteY55" fmla="*/ 248292 h 270646"/>
              <a:gd name="connsiteX56" fmla="*/ 1878851 w 16803856"/>
              <a:gd name="connsiteY56" fmla="*/ 260334 h 270646"/>
              <a:gd name="connsiteX57" fmla="*/ 1875148 w 16803856"/>
              <a:gd name="connsiteY57" fmla="*/ 219127 h 270646"/>
              <a:gd name="connsiteX58" fmla="*/ 1972656 w 16803856"/>
              <a:gd name="connsiteY58" fmla="*/ 0 h 270646"/>
              <a:gd name="connsiteX59" fmla="*/ 2070163 w 16803856"/>
              <a:gd name="connsiteY59" fmla="*/ 219127 h 270646"/>
              <a:gd name="connsiteX60" fmla="*/ 2065536 w 16803856"/>
              <a:gd name="connsiteY60" fmla="*/ 270646 h 270646"/>
              <a:gd name="connsiteX61" fmla="*/ 2071863 w 16803856"/>
              <a:gd name="connsiteY61" fmla="*/ 261060 h 270646"/>
              <a:gd name="connsiteX62" fmla="*/ 2109816 w 16803856"/>
              <a:gd name="connsiteY62" fmla="*/ 243840 h 270646"/>
              <a:gd name="connsiteX63" fmla="*/ 2129468 w 16803856"/>
              <a:gd name="connsiteY63" fmla="*/ 248292 h 270646"/>
              <a:gd name="connsiteX64" fmla="*/ 2146728 w 16803856"/>
              <a:gd name="connsiteY64" fmla="*/ 260333 h 270646"/>
              <a:gd name="connsiteX65" fmla="*/ 2143027 w 16803856"/>
              <a:gd name="connsiteY65" fmla="*/ 219127 h 270646"/>
              <a:gd name="connsiteX66" fmla="*/ 2240535 w 16803856"/>
              <a:gd name="connsiteY66" fmla="*/ 0 h 270646"/>
              <a:gd name="connsiteX67" fmla="*/ 2338043 w 16803856"/>
              <a:gd name="connsiteY67" fmla="*/ 219127 h 270646"/>
              <a:gd name="connsiteX68" fmla="*/ 2333415 w 16803856"/>
              <a:gd name="connsiteY68" fmla="*/ 270643 h 270646"/>
              <a:gd name="connsiteX69" fmla="*/ 2339740 w 16803856"/>
              <a:gd name="connsiteY69" fmla="*/ 261060 h 270646"/>
              <a:gd name="connsiteX70" fmla="*/ 2377694 w 16803856"/>
              <a:gd name="connsiteY70" fmla="*/ 243840 h 270646"/>
              <a:gd name="connsiteX71" fmla="*/ 2397345 w 16803856"/>
              <a:gd name="connsiteY71" fmla="*/ 248292 h 270646"/>
              <a:gd name="connsiteX72" fmla="*/ 2414606 w 16803856"/>
              <a:gd name="connsiteY72" fmla="*/ 260333 h 270646"/>
              <a:gd name="connsiteX73" fmla="*/ 2410904 w 16803856"/>
              <a:gd name="connsiteY73" fmla="*/ 219127 h 270646"/>
              <a:gd name="connsiteX74" fmla="*/ 2508414 w 16803856"/>
              <a:gd name="connsiteY74" fmla="*/ 0 h 270646"/>
              <a:gd name="connsiteX75" fmla="*/ 2605920 w 16803856"/>
              <a:gd name="connsiteY75" fmla="*/ 219127 h 270646"/>
              <a:gd name="connsiteX76" fmla="*/ 2601293 w 16803856"/>
              <a:gd name="connsiteY76" fmla="*/ 270646 h 270646"/>
              <a:gd name="connsiteX77" fmla="*/ 2607618 w 16803856"/>
              <a:gd name="connsiteY77" fmla="*/ 261060 h 270646"/>
              <a:gd name="connsiteX78" fmla="*/ 2645573 w 16803856"/>
              <a:gd name="connsiteY78" fmla="*/ 243840 h 270646"/>
              <a:gd name="connsiteX79" fmla="*/ 2665225 w 16803856"/>
              <a:gd name="connsiteY79" fmla="*/ 248292 h 270646"/>
              <a:gd name="connsiteX80" fmla="*/ 2682485 w 16803856"/>
              <a:gd name="connsiteY80" fmla="*/ 260334 h 270646"/>
              <a:gd name="connsiteX81" fmla="*/ 2678784 w 16803856"/>
              <a:gd name="connsiteY81" fmla="*/ 219127 h 270646"/>
              <a:gd name="connsiteX82" fmla="*/ 2776291 w 16803856"/>
              <a:gd name="connsiteY82" fmla="*/ 0 h 270646"/>
              <a:gd name="connsiteX83" fmla="*/ 2873799 w 16803856"/>
              <a:gd name="connsiteY83" fmla="*/ 219127 h 270646"/>
              <a:gd name="connsiteX84" fmla="*/ 2869171 w 16803856"/>
              <a:gd name="connsiteY84" fmla="*/ 270645 h 270646"/>
              <a:gd name="connsiteX85" fmla="*/ 2875497 w 16803856"/>
              <a:gd name="connsiteY85" fmla="*/ 261060 h 270646"/>
              <a:gd name="connsiteX86" fmla="*/ 2913451 w 16803856"/>
              <a:gd name="connsiteY86" fmla="*/ 243840 h 270646"/>
              <a:gd name="connsiteX87" fmla="*/ 2933102 w 16803856"/>
              <a:gd name="connsiteY87" fmla="*/ 248292 h 270646"/>
              <a:gd name="connsiteX88" fmla="*/ 2950363 w 16803856"/>
              <a:gd name="connsiteY88" fmla="*/ 260333 h 270646"/>
              <a:gd name="connsiteX89" fmla="*/ 2946661 w 16803856"/>
              <a:gd name="connsiteY89" fmla="*/ 219127 h 270646"/>
              <a:gd name="connsiteX90" fmla="*/ 3044169 w 16803856"/>
              <a:gd name="connsiteY90" fmla="*/ 0 h 270646"/>
              <a:gd name="connsiteX91" fmla="*/ 3141677 w 16803856"/>
              <a:gd name="connsiteY91" fmla="*/ 219127 h 270646"/>
              <a:gd name="connsiteX92" fmla="*/ 3137050 w 16803856"/>
              <a:gd name="connsiteY92" fmla="*/ 270645 h 270646"/>
              <a:gd name="connsiteX93" fmla="*/ 3143375 w 16803856"/>
              <a:gd name="connsiteY93" fmla="*/ 261060 h 270646"/>
              <a:gd name="connsiteX94" fmla="*/ 3181329 w 16803856"/>
              <a:gd name="connsiteY94" fmla="*/ 243840 h 270646"/>
              <a:gd name="connsiteX95" fmla="*/ 3200980 w 16803856"/>
              <a:gd name="connsiteY95" fmla="*/ 248292 h 270646"/>
              <a:gd name="connsiteX96" fmla="*/ 3218240 w 16803856"/>
              <a:gd name="connsiteY96" fmla="*/ 260332 h 270646"/>
              <a:gd name="connsiteX97" fmla="*/ 3214540 w 16803856"/>
              <a:gd name="connsiteY97" fmla="*/ 219127 h 270646"/>
              <a:gd name="connsiteX98" fmla="*/ 3312048 w 16803856"/>
              <a:gd name="connsiteY98" fmla="*/ 0 h 270646"/>
              <a:gd name="connsiteX99" fmla="*/ 3409555 w 16803856"/>
              <a:gd name="connsiteY99" fmla="*/ 219127 h 270646"/>
              <a:gd name="connsiteX100" fmla="*/ 3404927 w 16803856"/>
              <a:gd name="connsiteY100" fmla="*/ 270645 h 270646"/>
              <a:gd name="connsiteX101" fmla="*/ 3411254 w 16803856"/>
              <a:gd name="connsiteY101" fmla="*/ 261060 h 270646"/>
              <a:gd name="connsiteX102" fmla="*/ 3449207 w 16803856"/>
              <a:gd name="connsiteY102" fmla="*/ 243840 h 270646"/>
              <a:gd name="connsiteX103" fmla="*/ 3468860 w 16803856"/>
              <a:gd name="connsiteY103" fmla="*/ 248292 h 270646"/>
              <a:gd name="connsiteX104" fmla="*/ 3486119 w 16803856"/>
              <a:gd name="connsiteY104" fmla="*/ 260333 h 270646"/>
              <a:gd name="connsiteX105" fmla="*/ 3482416 w 16803856"/>
              <a:gd name="connsiteY105" fmla="*/ 219127 h 270646"/>
              <a:gd name="connsiteX106" fmla="*/ 3579924 w 16803856"/>
              <a:gd name="connsiteY106" fmla="*/ 0 h 270646"/>
              <a:gd name="connsiteX107" fmla="*/ 3677433 w 16803856"/>
              <a:gd name="connsiteY107" fmla="*/ 219127 h 270646"/>
              <a:gd name="connsiteX108" fmla="*/ 3672806 w 16803856"/>
              <a:gd name="connsiteY108" fmla="*/ 270645 h 270646"/>
              <a:gd name="connsiteX109" fmla="*/ 3679130 w 16803856"/>
              <a:gd name="connsiteY109" fmla="*/ 261060 h 270646"/>
              <a:gd name="connsiteX110" fmla="*/ 3717085 w 16803856"/>
              <a:gd name="connsiteY110" fmla="*/ 243840 h 270646"/>
              <a:gd name="connsiteX111" fmla="*/ 3736736 w 16803856"/>
              <a:gd name="connsiteY111" fmla="*/ 248292 h 270646"/>
              <a:gd name="connsiteX112" fmla="*/ 3753997 w 16803856"/>
              <a:gd name="connsiteY112" fmla="*/ 260334 h 270646"/>
              <a:gd name="connsiteX113" fmla="*/ 3750297 w 16803856"/>
              <a:gd name="connsiteY113" fmla="*/ 219127 h 270646"/>
              <a:gd name="connsiteX114" fmla="*/ 3847805 w 16803856"/>
              <a:gd name="connsiteY114" fmla="*/ 0 h 270646"/>
              <a:gd name="connsiteX115" fmla="*/ 3945312 w 16803856"/>
              <a:gd name="connsiteY115" fmla="*/ 219127 h 270646"/>
              <a:gd name="connsiteX116" fmla="*/ 3940684 w 16803856"/>
              <a:gd name="connsiteY116" fmla="*/ 270645 h 270646"/>
              <a:gd name="connsiteX117" fmla="*/ 3947011 w 16803856"/>
              <a:gd name="connsiteY117" fmla="*/ 261060 h 270646"/>
              <a:gd name="connsiteX118" fmla="*/ 3984964 w 16803856"/>
              <a:gd name="connsiteY118" fmla="*/ 243840 h 270646"/>
              <a:gd name="connsiteX119" fmla="*/ 4004617 w 16803856"/>
              <a:gd name="connsiteY119" fmla="*/ 248292 h 270646"/>
              <a:gd name="connsiteX120" fmla="*/ 4021877 w 16803856"/>
              <a:gd name="connsiteY120" fmla="*/ 260333 h 270646"/>
              <a:gd name="connsiteX121" fmla="*/ 4018173 w 16803856"/>
              <a:gd name="connsiteY121" fmla="*/ 219127 h 270646"/>
              <a:gd name="connsiteX122" fmla="*/ 4115681 w 16803856"/>
              <a:gd name="connsiteY122" fmla="*/ 0 h 270646"/>
              <a:gd name="connsiteX123" fmla="*/ 4213190 w 16803856"/>
              <a:gd name="connsiteY123" fmla="*/ 219127 h 270646"/>
              <a:gd name="connsiteX124" fmla="*/ 4208563 w 16803856"/>
              <a:gd name="connsiteY124" fmla="*/ 270645 h 270646"/>
              <a:gd name="connsiteX125" fmla="*/ 4214887 w 16803856"/>
              <a:gd name="connsiteY125" fmla="*/ 261060 h 270646"/>
              <a:gd name="connsiteX126" fmla="*/ 4252842 w 16803856"/>
              <a:gd name="connsiteY126" fmla="*/ 243840 h 270646"/>
              <a:gd name="connsiteX127" fmla="*/ 4272492 w 16803856"/>
              <a:gd name="connsiteY127" fmla="*/ 248292 h 270646"/>
              <a:gd name="connsiteX128" fmla="*/ 4289754 w 16803856"/>
              <a:gd name="connsiteY128" fmla="*/ 260333 h 270646"/>
              <a:gd name="connsiteX129" fmla="*/ 4286053 w 16803856"/>
              <a:gd name="connsiteY129" fmla="*/ 219127 h 270646"/>
              <a:gd name="connsiteX130" fmla="*/ 4383560 w 16803856"/>
              <a:gd name="connsiteY130" fmla="*/ 0 h 270646"/>
              <a:gd name="connsiteX131" fmla="*/ 4481068 w 16803856"/>
              <a:gd name="connsiteY131" fmla="*/ 219127 h 270646"/>
              <a:gd name="connsiteX132" fmla="*/ 4476441 w 16803856"/>
              <a:gd name="connsiteY132" fmla="*/ 270645 h 270646"/>
              <a:gd name="connsiteX133" fmla="*/ 4482766 w 16803856"/>
              <a:gd name="connsiteY133" fmla="*/ 261060 h 270646"/>
              <a:gd name="connsiteX134" fmla="*/ 4520721 w 16803856"/>
              <a:gd name="connsiteY134" fmla="*/ 243840 h 270646"/>
              <a:gd name="connsiteX135" fmla="*/ 4540371 w 16803856"/>
              <a:gd name="connsiteY135" fmla="*/ 248292 h 270646"/>
              <a:gd name="connsiteX136" fmla="*/ 4557634 w 16803856"/>
              <a:gd name="connsiteY136" fmla="*/ 260334 h 270646"/>
              <a:gd name="connsiteX137" fmla="*/ 4553930 w 16803856"/>
              <a:gd name="connsiteY137" fmla="*/ 219127 h 270646"/>
              <a:gd name="connsiteX138" fmla="*/ 4651438 w 16803856"/>
              <a:gd name="connsiteY138" fmla="*/ 0 h 270646"/>
              <a:gd name="connsiteX139" fmla="*/ 4748947 w 16803856"/>
              <a:gd name="connsiteY139" fmla="*/ 219127 h 270646"/>
              <a:gd name="connsiteX140" fmla="*/ 4744320 w 16803856"/>
              <a:gd name="connsiteY140" fmla="*/ 270645 h 270646"/>
              <a:gd name="connsiteX141" fmla="*/ 4750644 w 16803856"/>
              <a:gd name="connsiteY141" fmla="*/ 261060 h 270646"/>
              <a:gd name="connsiteX142" fmla="*/ 4788599 w 16803856"/>
              <a:gd name="connsiteY142" fmla="*/ 243840 h 270646"/>
              <a:gd name="connsiteX143" fmla="*/ 4808249 w 16803856"/>
              <a:gd name="connsiteY143" fmla="*/ 248292 h 270646"/>
              <a:gd name="connsiteX144" fmla="*/ 4825510 w 16803856"/>
              <a:gd name="connsiteY144" fmla="*/ 260333 h 270646"/>
              <a:gd name="connsiteX145" fmla="*/ 4821810 w 16803856"/>
              <a:gd name="connsiteY145" fmla="*/ 219127 h 270646"/>
              <a:gd name="connsiteX146" fmla="*/ 4919317 w 16803856"/>
              <a:gd name="connsiteY146" fmla="*/ 0 h 270646"/>
              <a:gd name="connsiteX147" fmla="*/ 5016825 w 16803856"/>
              <a:gd name="connsiteY147" fmla="*/ 219127 h 270646"/>
              <a:gd name="connsiteX148" fmla="*/ 5012198 w 16803856"/>
              <a:gd name="connsiteY148" fmla="*/ 270645 h 270646"/>
              <a:gd name="connsiteX149" fmla="*/ 5018523 w 16803856"/>
              <a:gd name="connsiteY149" fmla="*/ 261060 h 270646"/>
              <a:gd name="connsiteX150" fmla="*/ 5056477 w 16803856"/>
              <a:gd name="connsiteY150" fmla="*/ 243840 h 270646"/>
              <a:gd name="connsiteX151" fmla="*/ 5076128 w 16803856"/>
              <a:gd name="connsiteY151" fmla="*/ 248292 h 270646"/>
              <a:gd name="connsiteX152" fmla="*/ 5093389 w 16803856"/>
              <a:gd name="connsiteY152" fmla="*/ 260333 h 270646"/>
              <a:gd name="connsiteX153" fmla="*/ 5089686 w 16803856"/>
              <a:gd name="connsiteY153" fmla="*/ 219127 h 270646"/>
              <a:gd name="connsiteX154" fmla="*/ 5187195 w 16803856"/>
              <a:gd name="connsiteY154" fmla="*/ 0 h 270646"/>
              <a:gd name="connsiteX155" fmla="*/ 5284704 w 16803856"/>
              <a:gd name="connsiteY155" fmla="*/ 219127 h 270646"/>
              <a:gd name="connsiteX156" fmla="*/ 5280074 w 16803856"/>
              <a:gd name="connsiteY156" fmla="*/ 270645 h 270646"/>
              <a:gd name="connsiteX157" fmla="*/ 5286401 w 16803856"/>
              <a:gd name="connsiteY157" fmla="*/ 261060 h 270646"/>
              <a:gd name="connsiteX158" fmla="*/ 5324355 w 16803856"/>
              <a:gd name="connsiteY158" fmla="*/ 243840 h 270646"/>
              <a:gd name="connsiteX159" fmla="*/ 5344006 w 16803856"/>
              <a:gd name="connsiteY159" fmla="*/ 248292 h 270646"/>
              <a:gd name="connsiteX160" fmla="*/ 5361267 w 16803856"/>
              <a:gd name="connsiteY160" fmla="*/ 260334 h 270646"/>
              <a:gd name="connsiteX161" fmla="*/ 5357567 w 16803856"/>
              <a:gd name="connsiteY161" fmla="*/ 219127 h 270646"/>
              <a:gd name="connsiteX162" fmla="*/ 5455074 w 16803856"/>
              <a:gd name="connsiteY162" fmla="*/ 0 h 270646"/>
              <a:gd name="connsiteX163" fmla="*/ 5552582 w 16803856"/>
              <a:gd name="connsiteY163" fmla="*/ 219127 h 270646"/>
              <a:gd name="connsiteX164" fmla="*/ 5547955 w 16803856"/>
              <a:gd name="connsiteY164" fmla="*/ 270645 h 270646"/>
              <a:gd name="connsiteX165" fmla="*/ 5554280 w 16803856"/>
              <a:gd name="connsiteY165" fmla="*/ 261060 h 270646"/>
              <a:gd name="connsiteX166" fmla="*/ 5592234 w 16803856"/>
              <a:gd name="connsiteY166" fmla="*/ 243840 h 270646"/>
              <a:gd name="connsiteX167" fmla="*/ 5611885 w 16803856"/>
              <a:gd name="connsiteY167" fmla="*/ 248292 h 270646"/>
              <a:gd name="connsiteX168" fmla="*/ 5629146 w 16803856"/>
              <a:gd name="connsiteY168" fmla="*/ 260333 h 270646"/>
              <a:gd name="connsiteX169" fmla="*/ 5625443 w 16803856"/>
              <a:gd name="connsiteY169" fmla="*/ 219127 h 270646"/>
              <a:gd name="connsiteX170" fmla="*/ 5722952 w 16803856"/>
              <a:gd name="connsiteY170" fmla="*/ 0 h 270646"/>
              <a:gd name="connsiteX171" fmla="*/ 5820461 w 16803856"/>
              <a:gd name="connsiteY171" fmla="*/ 219127 h 270646"/>
              <a:gd name="connsiteX172" fmla="*/ 5815831 w 16803856"/>
              <a:gd name="connsiteY172" fmla="*/ 270645 h 270646"/>
              <a:gd name="connsiteX173" fmla="*/ 5822158 w 16803856"/>
              <a:gd name="connsiteY173" fmla="*/ 261060 h 270646"/>
              <a:gd name="connsiteX174" fmla="*/ 5860112 w 16803856"/>
              <a:gd name="connsiteY174" fmla="*/ 243840 h 270646"/>
              <a:gd name="connsiteX175" fmla="*/ 5879763 w 16803856"/>
              <a:gd name="connsiteY175" fmla="*/ 248292 h 270646"/>
              <a:gd name="connsiteX176" fmla="*/ 5897024 w 16803856"/>
              <a:gd name="connsiteY176" fmla="*/ 260333 h 270646"/>
              <a:gd name="connsiteX177" fmla="*/ 5893322 w 16803856"/>
              <a:gd name="connsiteY177" fmla="*/ 219127 h 270646"/>
              <a:gd name="connsiteX178" fmla="*/ 5990830 w 16803856"/>
              <a:gd name="connsiteY178" fmla="*/ 0 h 270646"/>
              <a:gd name="connsiteX179" fmla="*/ 6088338 w 16803856"/>
              <a:gd name="connsiteY179" fmla="*/ 219127 h 270646"/>
              <a:gd name="connsiteX180" fmla="*/ 6083710 w 16803856"/>
              <a:gd name="connsiteY180" fmla="*/ 270645 h 270646"/>
              <a:gd name="connsiteX181" fmla="*/ 6090036 w 16803856"/>
              <a:gd name="connsiteY181" fmla="*/ 261060 h 270646"/>
              <a:gd name="connsiteX182" fmla="*/ 6127991 w 16803856"/>
              <a:gd name="connsiteY182" fmla="*/ 243840 h 270646"/>
              <a:gd name="connsiteX183" fmla="*/ 6147641 w 16803856"/>
              <a:gd name="connsiteY183" fmla="*/ 248292 h 270646"/>
              <a:gd name="connsiteX184" fmla="*/ 6164903 w 16803856"/>
              <a:gd name="connsiteY184" fmla="*/ 260334 h 270646"/>
              <a:gd name="connsiteX185" fmla="*/ 6161200 w 16803856"/>
              <a:gd name="connsiteY185" fmla="*/ 219127 h 270646"/>
              <a:gd name="connsiteX186" fmla="*/ 6258709 w 16803856"/>
              <a:gd name="connsiteY186" fmla="*/ 0 h 270646"/>
              <a:gd name="connsiteX187" fmla="*/ 6356218 w 16803856"/>
              <a:gd name="connsiteY187" fmla="*/ 219127 h 270646"/>
              <a:gd name="connsiteX188" fmla="*/ 6351588 w 16803856"/>
              <a:gd name="connsiteY188" fmla="*/ 270645 h 270646"/>
              <a:gd name="connsiteX189" fmla="*/ 6357915 w 16803856"/>
              <a:gd name="connsiteY189" fmla="*/ 261060 h 270646"/>
              <a:gd name="connsiteX190" fmla="*/ 6395869 w 16803856"/>
              <a:gd name="connsiteY190" fmla="*/ 243840 h 270646"/>
              <a:gd name="connsiteX191" fmla="*/ 6415520 w 16803856"/>
              <a:gd name="connsiteY191" fmla="*/ 248292 h 270646"/>
              <a:gd name="connsiteX192" fmla="*/ 6432781 w 16803856"/>
              <a:gd name="connsiteY192" fmla="*/ 260333 h 270646"/>
              <a:gd name="connsiteX193" fmla="*/ 6429079 w 16803856"/>
              <a:gd name="connsiteY193" fmla="*/ 219127 h 270646"/>
              <a:gd name="connsiteX194" fmla="*/ 6526587 w 16803856"/>
              <a:gd name="connsiteY194" fmla="*/ 0 h 270646"/>
              <a:gd name="connsiteX195" fmla="*/ 6624095 w 16803856"/>
              <a:gd name="connsiteY195" fmla="*/ 219127 h 270646"/>
              <a:gd name="connsiteX196" fmla="*/ 6619467 w 16803856"/>
              <a:gd name="connsiteY196" fmla="*/ 270645 h 270646"/>
              <a:gd name="connsiteX197" fmla="*/ 6625793 w 16803856"/>
              <a:gd name="connsiteY197" fmla="*/ 261060 h 270646"/>
              <a:gd name="connsiteX198" fmla="*/ 6663748 w 16803856"/>
              <a:gd name="connsiteY198" fmla="*/ 243840 h 270646"/>
              <a:gd name="connsiteX199" fmla="*/ 6683398 w 16803856"/>
              <a:gd name="connsiteY199" fmla="*/ 248292 h 270646"/>
              <a:gd name="connsiteX200" fmla="*/ 6700659 w 16803856"/>
              <a:gd name="connsiteY200" fmla="*/ 260333 h 270646"/>
              <a:gd name="connsiteX201" fmla="*/ 6696957 w 16803856"/>
              <a:gd name="connsiteY201" fmla="*/ 219127 h 270646"/>
              <a:gd name="connsiteX202" fmla="*/ 6794466 w 16803856"/>
              <a:gd name="connsiteY202" fmla="*/ 0 h 270646"/>
              <a:gd name="connsiteX203" fmla="*/ 6891974 w 16803856"/>
              <a:gd name="connsiteY203" fmla="*/ 219127 h 270646"/>
              <a:gd name="connsiteX204" fmla="*/ 6887345 w 16803856"/>
              <a:gd name="connsiteY204" fmla="*/ 270645 h 270646"/>
              <a:gd name="connsiteX205" fmla="*/ 6893672 w 16803856"/>
              <a:gd name="connsiteY205" fmla="*/ 261060 h 270646"/>
              <a:gd name="connsiteX206" fmla="*/ 6931624 w 16803856"/>
              <a:gd name="connsiteY206" fmla="*/ 243840 h 270646"/>
              <a:gd name="connsiteX207" fmla="*/ 6951277 w 16803856"/>
              <a:gd name="connsiteY207" fmla="*/ 248292 h 270646"/>
              <a:gd name="connsiteX208" fmla="*/ 6968538 w 16803856"/>
              <a:gd name="connsiteY208" fmla="*/ 260334 h 270646"/>
              <a:gd name="connsiteX209" fmla="*/ 6964836 w 16803856"/>
              <a:gd name="connsiteY209" fmla="*/ 219127 h 270646"/>
              <a:gd name="connsiteX210" fmla="*/ 7062344 w 16803856"/>
              <a:gd name="connsiteY210" fmla="*/ 0 h 270646"/>
              <a:gd name="connsiteX211" fmla="*/ 7159852 w 16803856"/>
              <a:gd name="connsiteY211" fmla="*/ 219127 h 270646"/>
              <a:gd name="connsiteX212" fmla="*/ 7155224 w 16803856"/>
              <a:gd name="connsiteY212" fmla="*/ 270645 h 270646"/>
              <a:gd name="connsiteX213" fmla="*/ 7161550 w 16803856"/>
              <a:gd name="connsiteY213" fmla="*/ 261060 h 270646"/>
              <a:gd name="connsiteX214" fmla="*/ 7199505 w 16803856"/>
              <a:gd name="connsiteY214" fmla="*/ 243840 h 270646"/>
              <a:gd name="connsiteX215" fmla="*/ 7219155 w 16803856"/>
              <a:gd name="connsiteY215" fmla="*/ 248292 h 270646"/>
              <a:gd name="connsiteX216" fmla="*/ 7236416 w 16803856"/>
              <a:gd name="connsiteY216" fmla="*/ 260333 h 270646"/>
              <a:gd name="connsiteX217" fmla="*/ 7232714 w 16803856"/>
              <a:gd name="connsiteY217" fmla="*/ 219127 h 270646"/>
              <a:gd name="connsiteX218" fmla="*/ 7330223 w 16803856"/>
              <a:gd name="connsiteY218" fmla="*/ 0 h 270646"/>
              <a:gd name="connsiteX219" fmla="*/ 7427729 w 16803856"/>
              <a:gd name="connsiteY219" fmla="*/ 219127 h 270646"/>
              <a:gd name="connsiteX220" fmla="*/ 7423101 w 16803856"/>
              <a:gd name="connsiteY220" fmla="*/ 270645 h 270646"/>
              <a:gd name="connsiteX221" fmla="*/ 7429427 w 16803856"/>
              <a:gd name="connsiteY221" fmla="*/ 261060 h 270646"/>
              <a:gd name="connsiteX222" fmla="*/ 7467381 w 16803856"/>
              <a:gd name="connsiteY222" fmla="*/ 243840 h 270646"/>
              <a:gd name="connsiteX223" fmla="*/ 7487032 w 16803856"/>
              <a:gd name="connsiteY223" fmla="*/ 248292 h 270646"/>
              <a:gd name="connsiteX224" fmla="*/ 7504293 w 16803856"/>
              <a:gd name="connsiteY224" fmla="*/ 260333 h 270646"/>
              <a:gd name="connsiteX225" fmla="*/ 7500591 w 16803856"/>
              <a:gd name="connsiteY225" fmla="*/ 219127 h 270646"/>
              <a:gd name="connsiteX226" fmla="*/ 7598099 w 16803856"/>
              <a:gd name="connsiteY226" fmla="*/ 0 h 270646"/>
              <a:gd name="connsiteX227" fmla="*/ 7695607 w 16803856"/>
              <a:gd name="connsiteY227" fmla="*/ 219127 h 270646"/>
              <a:gd name="connsiteX228" fmla="*/ 7690979 w 16803856"/>
              <a:gd name="connsiteY228" fmla="*/ 270645 h 270646"/>
              <a:gd name="connsiteX229" fmla="*/ 7697304 w 16803856"/>
              <a:gd name="connsiteY229" fmla="*/ 261060 h 270646"/>
              <a:gd name="connsiteX230" fmla="*/ 7735259 w 16803856"/>
              <a:gd name="connsiteY230" fmla="*/ 243840 h 270646"/>
              <a:gd name="connsiteX231" fmla="*/ 7754910 w 16803856"/>
              <a:gd name="connsiteY231" fmla="*/ 248292 h 270646"/>
              <a:gd name="connsiteX232" fmla="*/ 7772172 w 16803856"/>
              <a:gd name="connsiteY232" fmla="*/ 260334 h 270646"/>
              <a:gd name="connsiteX233" fmla="*/ 7768470 w 16803856"/>
              <a:gd name="connsiteY233" fmla="*/ 219127 h 270646"/>
              <a:gd name="connsiteX234" fmla="*/ 7865978 w 16803856"/>
              <a:gd name="connsiteY234" fmla="*/ 0 h 270646"/>
              <a:gd name="connsiteX235" fmla="*/ 7963486 w 16803856"/>
              <a:gd name="connsiteY235" fmla="*/ 219127 h 270646"/>
              <a:gd name="connsiteX236" fmla="*/ 7958858 w 16803856"/>
              <a:gd name="connsiteY236" fmla="*/ 270645 h 270646"/>
              <a:gd name="connsiteX237" fmla="*/ 7965184 w 16803856"/>
              <a:gd name="connsiteY237" fmla="*/ 261060 h 270646"/>
              <a:gd name="connsiteX238" fmla="*/ 8003138 w 16803856"/>
              <a:gd name="connsiteY238" fmla="*/ 243840 h 270646"/>
              <a:gd name="connsiteX239" fmla="*/ 8022789 w 16803856"/>
              <a:gd name="connsiteY239" fmla="*/ 248292 h 270646"/>
              <a:gd name="connsiteX240" fmla="*/ 8040041 w 16803856"/>
              <a:gd name="connsiteY240" fmla="*/ 260327 h 270646"/>
              <a:gd name="connsiteX241" fmla="*/ 8036340 w 16803856"/>
              <a:gd name="connsiteY241" fmla="*/ 219127 h 270646"/>
              <a:gd name="connsiteX242" fmla="*/ 8133848 w 16803856"/>
              <a:gd name="connsiteY242" fmla="*/ 0 h 270646"/>
              <a:gd name="connsiteX243" fmla="*/ 8231356 w 16803856"/>
              <a:gd name="connsiteY243" fmla="*/ 219127 h 270646"/>
              <a:gd name="connsiteX244" fmla="*/ 8226728 w 16803856"/>
              <a:gd name="connsiteY244" fmla="*/ 270645 h 270646"/>
              <a:gd name="connsiteX245" fmla="*/ 8233053 w 16803856"/>
              <a:gd name="connsiteY245" fmla="*/ 261060 h 270646"/>
              <a:gd name="connsiteX246" fmla="*/ 8271008 w 16803856"/>
              <a:gd name="connsiteY246" fmla="*/ 243840 h 270646"/>
              <a:gd name="connsiteX247" fmla="*/ 8290660 w 16803856"/>
              <a:gd name="connsiteY247" fmla="*/ 248292 h 270646"/>
              <a:gd name="connsiteX248" fmla="*/ 8308351 w 16803856"/>
              <a:gd name="connsiteY248" fmla="*/ 260634 h 270646"/>
              <a:gd name="connsiteX249" fmla="*/ 8304622 w 16803856"/>
              <a:gd name="connsiteY249" fmla="*/ 219127 h 270646"/>
              <a:gd name="connsiteX250" fmla="*/ 8402130 w 16803856"/>
              <a:gd name="connsiteY250" fmla="*/ 0 h 270646"/>
              <a:gd name="connsiteX251" fmla="*/ 8499638 w 16803856"/>
              <a:gd name="connsiteY251" fmla="*/ 219127 h 270646"/>
              <a:gd name="connsiteX252" fmla="*/ 8495010 w 16803856"/>
              <a:gd name="connsiteY252" fmla="*/ 270645 h 270646"/>
              <a:gd name="connsiteX253" fmla="*/ 8501336 w 16803856"/>
              <a:gd name="connsiteY253" fmla="*/ 261060 h 270646"/>
              <a:gd name="connsiteX254" fmla="*/ 8539290 w 16803856"/>
              <a:gd name="connsiteY254" fmla="*/ 243840 h 270646"/>
              <a:gd name="connsiteX255" fmla="*/ 8558941 w 16803856"/>
              <a:gd name="connsiteY255" fmla="*/ 248292 h 270646"/>
              <a:gd name="connsiteX256" fmla="*/ 8576202 w 16803856"/>
              <a:gd name="connsiteY256" fmla="*/ 260333 h 270646"/>
              <a:gd name="connsiteX257" fmla="*/ 8572500 w 16803856"/>
              <a:gd name="connsiteY257" fmla="*/ 219127 h 270646"/>
              <a:gd name="connsiteX258" fmla="*/ 8670008 w 16803856"/>
              <a:gd name="connsiteY258" fmla="*/ 0 h 270646"/>
              <a:gd name="connsiteX259" fmla="*/ 8767516 w 16803856"/>
              <a:gd name="connsiteY259" fmla="*/ 219127 h 270646"/>
              <a:gd name="connsiteX260" fmla="*/ 8762888 w 16803856"/>
              <a:gd name="connsiteY260" fmla="*/ 270645 h 270646"/>
              <a:gd name="connsiteX261" fmla="*/ 8769214 w 16803856"/>
              <a:gd name="connsiteY261" fmla="*/ 261060 h 270646"/>
              <a:gd name="connsiteX262" fmla="*/ 8807168 w 16803856"/>
              <a:gd name="connsiteY262" fmla="*/ 243840 h 270646"/>
              <a:gd name="connsiteX263" fmla="*/ 8826819 w 16803856"/>
              <a:gd name="connsiteY263" fmla="*/ 248292 h 270646"/>
              <a:gd name="connsiteX264" fmla="*/ 8844081 w 16803856"/>
              <a:gd name="connsiteY264" fmla="*/ 260334 h 270646"/>
              <a:gd name="connsiteX265" fmla="*/ 8840379 w 16803856"/>
              <a:gd name="connsiteY265" fmla="*/ 219127 h 270646"/>
              <a:gd name="connsiteX266" fmla="*/ 8937887 w 16803856"/>
              <a:gd name="connsiteY266" fmla="*/ 0 h 270646"/>
              <a:gd name="connsiteX267" fmla="*/ 9035395 w 16803856"/>
              <a:gd name="connsiteY267" fmla="*/ 219127 h 270646"/>
              <a:gd name="connsiteX268" fmla="*/ 9030767 w 16803856"/>
              <a:gd name="connsiteY268" fmla="*/ 270645 h 270646"/>
              <a:gd name="connsiteX269" fmla="*/ 9037093 w 16803856"/>
              <a:gd name="connsiteY269" fmla="*/ 261060 h 270646"/>
              <a:gd name="connsiteX270" fmla="*/ 9075047 w 16803856"/>
              <a:gd name="connsiteY270" fmla="*/ 243840 h 270646"/>
              <a:gd name="connsiteX271" fmla="*/ 9094698 w 16803856"/>
              <a:gd name="connsiteY271" fmla="*/ 248292 h 270646"/>
              <a:gd name="connsiteX272" fmla="*/ 9111959 w 16803856"/>
              <a:gd name="connsiteY272" fmla="*/ 260333 h 270646"/>
              <a:gd name="connsiteX273" fmla="*/ 9108257 w 16803856"/>
              <a:gd name="connsiteY273" fmla="*/ 219127 h 270646"/>
              <a:gd name="connsiteX274" fmla="*/ 9205765 w 16803856"/>
              <a:gd name="connsiteY274" fmla="*/ 0 h 270646"/>
              <a:gd name="connsiteX275" fmla="*/ 9303273 w 16803856"/>
              <a:gd name="connsiteY275" fmla="*/ 219127 h 270646"/>
              <a:gd name="connsiteX276" fmla="*/ 9298645 w 16803856"/>
              <a:gd name="connsiteY276" fmla="*/ 270645 h 270646"/>
              <a:gd name="connsiteX277" fmla="*/ 9304971 w 16803856"/>
              <a:gd name="connsiteY277" fmla="*/ 261060 h 270646"/>
              <a:gd name="connsiteX278" fmla="*/ 9342925 w 16803856"/>
              <a:gd name="connsiteY278" fmla="*/ 243840 h 270646"/>
              <a:gd name="connsiteX279" fmla="*/ 9362576 w 16803856"/>
              <a:gd name="connsiteY279" fmla="*/ 248292 h 270646"/>
              <a:gd name="connsiteX280" fmla="*/ 9379837 w 16803856"/>
              <a:gd name="connsiteY280" fmla="*/ 260333 h 270646"/>
              <a:gd name="connsiteX281" fmla="*/ 9376135 w 16803856"/>
              <a:gd name="connsiteY281" fmla="*/ 219127 h 270646"/>
              <a:gd name="connsiteX282" fmla="*/ 9473643 w 16803856"/>
              <a:gd name="connsiteY282" fmla="*/ 0 h 270646"/>
              <a:gd name="connsiteX283" fmla="*/ 9571151 w 16803856"/>
              <a:gd name="connsiteY283" fmla="*/ 219127 h 270646"/>
              <a:gd name="connsiteX284" fmla="*/ 9566523 w 16803856"/>
              <a:gd name="connsiteY284" fmla="*/ 270645 h 270646"/>
              <a:gd name="connsiteX285" fmla="*/ 9572849 w 16803856"/>
              <a:gd name="connsiteY285" fmla="*/ 261060 h 270646"/>
              <a:gd name="connsiteX286" fmla="*/ 9610803 w 16803856"/>
              <a:gd name="connsiteY286" fmla="*/ 243840 h 270646"/>
              <a:gd name="connsiteX287" fmla="*/ 9630454 w 16803856"/>
              <a:gd name="connsiteY287" fmla="*/ 248292 h 270646"/>
              <a:gd name="connsiteX288" fmla="*/ 9647716 w 16803856"/>
              <a:gd name="connsiteY288" fmla="*/ 260334 h 270646"/>
              <a:gd name="connsiteX289" fmla="*/ 9644014 w 16803856"/>
              <a:gd name="connsiteY289" fmla="*/ 219127 h 270646"/>
              <a:gd name="connsiteX290" fmla="*/ 9741521 w 16803856"/>
              <a:gd name="connsiteY290" fmla="*/ 0 h 270646"/>
              <a:gd name="connsiteX291" fmla="*/ 9839029 w 16803856"/>
              <a:gd name="connsiteY291" fmla="*/ 219127 h 270646"/>
              <a:gd name="connsiteX292" fmla="*/ 9834401 w 16803856"/>
              <a:gd name="connsiteY292" fmla="*/ 270645 h 270646"/>
              <a:gd name="connsiteX293" fmla="*/ 9840727 w 16803856"/>
              <a:gd name="connsiteY293" fmla="*/ 261060 h 270646"/>
              <a:gd name="connsiteX294" fmla="*/ 9878681 w 16803856"/>
              <a:gd name="connsiteY294" fmla="*/ 243840 h 270646"/>
              <a:gd name="connsiteX295" fmla="*/ 9898332 w 16803856"/>
              <a:gd name="connsiteY295" fmla="*/ 248292 h 270646"/>
              <a:gd name="connsiteX296" fmla="*/ 9915593 w 16803856"/>
              <a:gd name="connsiteY296" fmla="*/ 260333 h 270646"/>
              <a:gd name="connsiteX297" fmla="*/ 9911891 w 16803856"/>
              <a:gd name="connsiteY297" fmla="*/ 219127 h 270646"/>
              <a:gd name="connsiteX298" fmla="*/ 10009398 w 16803856"/>
              <a:gd name="connsiteY298" fmla="*/ 0 h 270646"/>
              <a:gd name="connsiteX299" fmla="*/ 10106907 w 16803856"/>
              <a:gd name="connsiteY299" fmla="*/ 219127 h 270646"/>
              <a:gd name="connsiteX300" fmla="*/ 10102279 w 16803856"/>
              <a:gd name="connsiteY300" fmla="*/ 270644 h 270646"/>
              <a:gd name="connsiteX301" fmla="*/ 10108604 w 16803856"/>
              <a:gd name="connsiteY301" fmla="*/ 261060 h 270646"/>
              <a:gd name="connsiteX302" fmla="*/ 10146558 w 16803856"/>
              <a:gd name="connsiteY302" fmla="*/ 243840 h 270646"/>
              <a:gd name="connsiteX303" fmla="*/ 10166210 w 16803856"/>
              <a:gd name="connsiteY303" fmla="*/ 248292 h 270646"/>
              <a:gd name="connsiteX304" fmla="*/ 10183471 w 16803856"/>
              <a:gd name="connsiteY304" fmla="*/ 260333 h 270646"/>
              <a:gd name="connsiteX305" fmla="*/ 10179769 w 16803856"/>
              <a:gd name="connsiteY305" fmla="*/ 219127 h 270646"/>
              <a:gd name="connsiteX306" fmla="*/ 10277277 w 16803856"/>
              <a:gd name="connsiteY306" fmla="*/ 0 h 270646"/>
              <a:gd name="connsiteX307" fmla="*/ 10374785 w 16803856"/>
              <a:gd name="connsiteY307" fmla="*/ 219127 h 270646"/>
              <a:gd name="connsiteX308" fmla="*/ 10370157 w 16803856"/>
              <a:gd name="connsiteY308" fmla="*/ 270645 h 270646"/>
              <a:gd name="connsiteX309" fmla="*/ 10376483 w 16803856"/>
              <a:gd name="connsiteY309" fmla="*/ 261060 h 270646"/>
              <a:gd name="connsiteX310" fmla="*/ 10414437 w 16803856"/>
              <a:gd name="connsiteY310" fmla="*/ 243840 h 270646"/>
              <a:gd name="connsiteX311" fmla="*/ 10434088 w 16803856"/>
              <a:gd name="connsiteY311" fmla="*/ 248292 h 270646"/>
              <a:gd name="connsiteX312" fmla="*/ 10451350 w 16803856"/>
              <a:gd name="connsiteY312" fmla="*/ 260334 h 270646"/>
              <a:gd name="connsiteX313" fmla="*/ 10447648 w 16803856"/>
              <a:gd name="connsiteY313" fmla="*/ 219127 h 270646"/>
              <a:gd name="connsiteX314" fmla="*/ 10545156 w 16803856"/>
              <a:gd name="connsiteY314" fmla="*/ 0 h 270646"/>
              <a:gd name="connsiteX315" fmla="*/ 10642663 w 16803856"/>
              <a:gd name="connsiteY315" fmla="*/ 219127 h 270646"/>
              <a:gd name="connsiteX316" fmla="*/ 10638035 w 16803856"/>
              <a:gd name="connsiteY316" fmla="*/ 270646 h 270646"/>
              <a:gd name="connsiteX317" fmla="*/ 10644362 w 16803856"/>
              <a:gd name="connsiteY317" fmla="*/ 261060 h 270646"/>
              <a:gd name="connsiteX318" fmla="*/ 10682316 w 16803856"/>
              <a:gd name="connsiteY318" fmla="*/ 243840 h 270646"/>
              <a:gd name="connsiteX319" fmla="*/ 10701967 w 16803856"/>
              <a:gd name="connsiteY319" fmla="*/ 248292 h 270646"/>
              <a:gd name="connsiteX320" fmla="*/ 10719228 w 16803856"/>
              <a:gd name="connsiteY320" fmla="*/ 260333 h 270646"/>
              <a:gd name="connsiteX321" fmla="*/ 10715526 w 16803856"/>
              <a:gd name="connsiteY321" fmla="*/ 219127 h 270646"/>
              <a:gd name="connsiteX322" fmla="*/ 10813034 w 16803856"/>
              <a:gd name="connsiteY322" fmla="*/ 0 h 270646"/>
              <a:gd name="connsiteX323" fmla="*/ 10910543 w 16803856"/>
              <a:gd name="connsiteY323" fmla="*/ 219127 h 270646"/>
              <a:gd name="connsiteX324" fmla="*/ 10905915 w 16803856"/>
              <a:gd name="connsiteY324" fmla="*/ 270643 h 270646"/>
              <a:gd name="connsiteX325" fmla="*/ 10912240 w 16803856"/>
              <a:gd name="connsiteY325" fmla="*/ 261060 h 270646"/>
              <a:gd name="connsiteX326" fmla="*/ 10950194 w 16803856"/>
              <a:gd name="connsiteY326" fmla="*/ 243840 h 270646"/>
              <a:gd name="connsiteX327" fmla="*/ 10969845 w 16803856"/>
              <a:gd name="connsiteY327" fmla="*/ 248292 h 270646"/>
              <a:gd name="connsiteX328" fmla="*/ 10987106 w 16803856"/>
              <a:gd name="connsiteY328" fmla="*/ 260333 h 270646"/>
              <a:gd name="connsiteX329" fmla="*/ 10983404 w 16803856"/>
              <a:gd name="connsiteY329" fmla="*/ 219127 h 270646"/>
              <a:gd name="connsiteX330" fmla="*/ 11080913 w 16803856"/>
              <a:gd name="connsiteY330" fmla="*/ 0 h 270646"/>
              <a:gd name="connsiteX331" fmla="*/ 11178420 w 16803856"/>
              <a:gd name="connsiteY331" fmla="*/ 219127 h 270646"/>
              <a:gd name="connsiteX332" fmla="*/ 11173792 w 16803856"/>
              <a:gd name="connsiteY332" fmla="*/ 270646 h 270646"/>
              <a:gd name="connsiteX333" fmla="*/ 11180118 w 16803856"/>
              <a:gd name="connsiteY333" fmla="*/ 261060 h 270646"/>
              <a:gd name="connsiteX334" fmla="*/ 11218073 w 16803856"/>
              <a:gd name="connsiteY334" fmla="*/ 243840 h 270646"/>
              <a:gd name="connsiteX335" fmla="*/ 11237724 w 16803856"/>
              <a:gd name="connsiteY335" fmla="*/ 248292 h 270646"/>
              <a:gd name="connsiteX336" fmla="*/ 11254985 w 16803856"/>
              <a:gd name="connsiteY336" fmla="*/ 260334 h 270646"/>
              <a:gd name="connsiteX337" fmla="*/ 11251283 w 16803856"/>
              <a:gd name="connsiteY337" fmla="*/ 219127 h 270646"/>
              <a:gd name="connsiteX338" fmla="*/ 11348791 w 16803856"/>
              <a:gd name="connsiteY338" fmla="*/ 0 h 270646"/>
              <a:gd name="connsiteX339" fmla="*/ 11446299 w 16803856"/>
              <a:gd name="connsiteY339" fmla="*/ 219127 h 270646"/>
              <a:gd name="connsiteX340" fmla="*/ 11441671 w 16803856"/>
              <a:gd name="connsiteY340" fmla="*/ 270645 h 270646"/>
              <a:gd name="connsiteX341" fmla="*/ 11447997 w 16803856"/>
              <a:gd name="connsiteY341" fmla="*/ 261060 h 270646"/>
              <a:gd name="connsiteX342" fmla="*/ 11485951 w 16803856"/>
              <a:gd name="connsiteY342" fmla="*/ 243840 h 270646"/>
              <a:gd name="connsiteX343" fmla="*/ 11505602 w 16803856"/>
              <a:gd name="connsiteY343" fmla="*/ 248292 h 270646"/>
              <a:gd name="connsiteX344" fmla="*/ 11522863 w 16803856"/>
              <a:gd name="connsiteY344" fmla="*/ 260333 h 270646"/>
              <a:gd name="connsiteX345" fmla="*/ 11519161 w 16803856"/>
              <a:gd name="connsiteY345" fmla="*/ 219127 h 270646"/>
              <a:gd name="connsiteX346" fmla="*/ 11616669 w 16803856"/>
              <a:gd name="connsiteY346" fmla="*/ 0 h 270646"/>
              <a:gd name="connsiteX347" fmla="*/ 11714177 w 16803856"/>
              <a:gd name="connsiteY347" fmla="*/ 219127 h 270646"/>
              <a:gd name="connsiteX348" fmla="*/ 11709549 w 16803856"/>
              <a:gd name="connsiteY348" fmla="*/ 270645 h 270646"/>
              <a:gd name="connsiteX349" fmla="*/ 11715875 w 16803856"/>
              <a:gd name="connsiteY349" fmla="*/ 261060 h 270646"/>
              <a:gd name="connsiteX350" fmla="*/ 11753829 w 16803856"/>
              <a:gd name="connsiteY350" fmla="*/ 243840 h 270646"/>
              <a:gd name="connsiteX351" fmla="*/ 11773480 w 16803856"/>
              <a:gd name="connsiteY351" fmla="*/ 248292 h 270646"/>
              <a:gd name="connsiteX352" fmla="*/ 11790740 w 16803856"/>
              <a:gd name="connsiteY352" fmla="*/ 260332 h 270646"/>
              <a:gd name="connsiteX353" fmla="*/ 11787038 w 16803856"/>
              <a:gd name="connsiteY353" fmla="*/ 219127 h 270646"/>
              <a:gd name="connsiteX354" fmla="*/ 11884546 w 16803856"/>
              <a:gd name="connsiteY354" fmla="*/ 0 h 270646"/>
              <a:gd name="connsiteX355" fmla="*/ 11982054 w 16803856"/>
              <a:gd name="connsiteY355" fmla="*/ 219127 h 270646"/>
              <a:gd name="connsiteX356" fmla="*/ 11977426 w 16803856"/>
              <a:gd name="connsiteY356" fmla="*/ 270645 h 270646"/>
              <a:gd name="connsiteX357" fmla="*/ 11983752 w 16803856"/>
              <a:gd name="connsiteY357" fmla="*/ 261060 h 270646"/>
              <a:gd name="connsiteX358" fmla="*/ 12021706 w 16803856"/>
              <a:gd name="connsiteY358" fmla="*/ 243840 h 270646"/>
              <a:gd name="connsiteX359" fmla="*/ 12041358 w 16803856"/>
              <a:gd name="connsiteY359" fmla="*/ 248292 h 270646"/>
              <a:gd name="connsiteX360" fmla="*/ 12058618 w 16803856"/>
              <a:gd name="connsiteY360" fmla="*/ 260333 h 270646"/>
              <a:gd name="connsiteX361" fmla="*/ 12054916 w 16803856"/>
              <a:gd name="connsiteY361" fmla="*/ 219127 h 270646"/>
              <a:gd name="connsiteX362" fmla="*/ 12152424 w 16803856"/>
              <a:gd name="connsiteY362" fmla="*/ 0 h 270646"/>
              <a:gd name="connsiteX363" fmla="*/ 12249932 w 16803856"/>
              <a:gd name="connsiteY363" fmla="*/ 219127 h 270646"/>
              <a:gd name="connsiteX364" fmla="*/ 12245304 w 16803856"/>
              <a:gd name="connsiteY364" fmla="*/ 270645 h 270646"/>
              <a:gd name="connsiteX365" fmla="*/ 12251630 w 16803856"/>
              <a:gd name="connsiteY365" fmla="*/ 261060 h 270646"/>
              <a:gd name="connsiteX366" fmla="*/ 12289584 w 16803856"/>
              <a:gd name="connsiteY366" fmla="*/ 243840 h 270646"/>
              <a:gd name="connsiteX367" fmla="*/ 12309236 w 16803856"/>
              <a:gd name="connsiteY367" fmla="*/ 248292 h 270646"/>
              <a:gd name="connsiteX368" fmla="*/ 12326497 w 16803856"/>
              <a:gd name="connsiteY368" fmla="*/ 260334 h 270646"/>
              <a:gd name="connsiteX369" fmla="*/ 12322795 w 16803856"/>
              <a:gd name="connsiteY369" fmla="*/ 219127 h 270646"/>
              <a:gd name="connsiteX370" fmla="*/ 12420303 w 16803856"/>
              <a:gd name="connsiteY370" fmla="*/ 0 h 270646"/>
              <a:gd name="connsiteX371" fmla="*/ 12517811 w 16803856"/>
              <a:gd name="connsiteY371" fmla="*/ 219127 h 270646"/>
              <a:gd name="connsiteX372" fmla="*/ 12513183 w 16803856"/>
              <a:gd name="connsiteY372" fmla="*/ 270645 h 270646"/>
              <a:gd name="connsiteX373" fmla="*/ 12519509 w 16803856"/>
              <a:gd name="connsiteY373" fmla="*/ 261060 h 270646"/>
              <a:gd name="connsiteX374" fmla="*/ 12557463 w 16803856"/>
              <a:gd name="connsiteY374" fmla="*/ 243840 h 270646"/>
              <a:gd name="connsiteX375" fmla="*/ 12577115 w 16803856"/>
              <a:gd name="connsiteY375" fmla="*/ 248292 h 270646"/>
              <a:gd name="connsiteX376" fmla="*/ 12594375 w 16803856"/>
              <a:gd name="connsiteY376" fmla="*/ 260333 h 270646"/>
              <a:gd name="connsiteX377" fmla="*/ 12590673 w 16803856"/>
              <a:gd name="connsiteY377" fmla="*/ 219127 h 270646"/>
              <a:gd name="connsiteX378" fmla="*/ 12688181 w 16803856"/>
              <a:gd name="connsiteY378" fmla="*/ 0 h 270646"/>
              <a:gd name="connsiteX379" fmla="*/ 12785689 w 16803856"/>
              <a:gd name="connsiteY379" fmla="*/ 219127 h 270646"/>
              <a:gd name="connsiteX380" fmla="*/ 12781061 w 16803856"/>
              <a:gd name="connsiteY380" fmla="*/ 270645 h 270646"/>
              <a:gd name="connsiteX381" fmla="*/ 12787387 w 16803856"/>
              <a:gd name="connsiteY381" fmla="*/ 261060 h 270646"/>
              <a:gd name="connsiteX382" fmla="*/ 12825341 w 16803856"/>
              <a:gd name="connsiteY382" fmla="*/ 243840 h 270646"/>
              <a:gd name="connsiteX383" fmla="*/ 12844992 w 16803856"/>
              <a:gd name="connsiteY383" fmla="*/ 248292 h 270646"/>
              <a:gd name="connsiteX384" fmla="*/ 12862253 w 16803856"/>
              <a:gd name="connsiteY384" fmla="*/ 260333 h 270646"/>
              <a:gd name="connsiteX385" fmla="*/ 12858551 w 16803856"/>
              <a:gd name="connsiteY385" fmla="*/ 219127 h 270646"/>
              <a:gd name="connsiteX386" fmla="*/ 12956059 w 16803856"/>
              <a:gd name="connsiteY386" fmla="*/ 0 h 270646"/>
              <a:gd name="connsiteX387" fmla="*/ 13053567 w 16803856"/>
              <a:gd name="connsiteY387" fmla="*/ 219127 h 270646"/>
              <a:gd name="connsiteX388" fmla="*/ 13048939 w 16803856"/>
              <a:gd name="connsiteY388" fmla="*/ 270645 h 270646"/>
              <a:gd name="connsiteX389" fmla="*/ 13055265 w 16803856"/>
              <a:gd name="connsiteY389" fmla="*/ 261060 h 270646"/>
              <a:gd name="connsiteX390" fmla="*/ 13093219 w 16803856"/>
              <a:gd name="connsiteY390" fmla="*/ 243840 h 270646"/>
              <a:gd name="connsiteX391" fmla="*/ 13112870 w 16803856"/>
              <a:gd name="connsiteY391" fmla="*/ 248292 h 270646"/>
              <a:gd name="connsiteX392" fmla="*/ 13130132 w 16803856"/>
              <a:gd name="connsiteY392" fmla="*/ 260334 h 270646"/>
              <a:gd name="connsiteX393" fmla="*/ 13126430 w 16803856"/>
              <a:gd name="connsiteY393" fmla="*/ 219127 h 270646"/>
              <a:gd name="connsiteX394" fmla="*/ 13223938 w 16803856"/>
              <a:gd name="connsiteY394" fmla="*/ 0 h 270646"/>
              <a:gd name="connsiteX395" fmla="*/ 13321446 w 16803856"/>
              <a:gd name="connsiteY395" fmla="*/ 219127 h 270646"/>
              <a:gd name="connsiteX396" fmla="*/ 13316818 w 16803856"/>
              <a:gd name="connsiteY396" fmla="*/ 270645 h 270646"/>
              <a:gd name="connsiteX397" fmla="*/ 13323144 w 16803856"/>
              <a:gd name="connsiteY397" fmla="*/ 261060 h 270646"/>
              <a:gd name="connsiteX398" fmla="*/ 13361098 w 16803856"/>
              <a:gd name="connsiteY398" fmla="*/ 243840 h 270646"/>
              <a:gd name="connsiteX399" fmla="*/ 13380749 w 16803856"/>
              <a:gd name="connsiteY399" fmla="*/ 248292 h 270646"/>
              <a:gd name="connsiteX400" fmla="*/ 13398010 w 16803856"/>
              <a:gd name="connsiteY400" fmla="*/ 260333 h 270646"/>
              <a:gd name="connsiteX401" fmla="*/ 13394308 w 16803856"/>
              <a:gd name="connsiteY401" fmla="*/ 219127 h 270646"/>
              <a:gd name="connsiteX402" fmla="*/ 13491816 w 16803856"/>
              <a:gd name="connsiteY402" fmla="*/ 0 h 270646"/>
              <a:gd name="connsiteX403" fmla="*/ 13589324 w 16803856"/>
              <a:gd name="connsiteY403" fmla="*/ 219127 h 270646"/>
              <a:gd name="connsiteX404" fmla="*/ 13584696 w 16803856"/>
              <a:gd name="connsiteY404" fmla="*/ 270645 h 270646"/>
              <a:gd name="connsiteX405" fmla="*/ 13591022 w 16803856"/>
              <a:gd name="connsiteY405" fmla="*/ 261060 h 270646"/>
              <a:gd name="connsiteX406" fmla="*/ 13628976 w 16803856"/>
              <a:gd name="connsiteY406" fmla="*/ 243840 h 270646"/>
              <a:gd name="connsiteX407" fmla="*/ 13648627 w 16803856"/>
              <a:gd name="connsiteY407" fmla="*/ 248292 h 270646"/>
              <a:gd name="connsiteX408" fmla="*/ 13665888 w 16803856"/>
              <a:gd name="connsiteY408" fmla="*/ 260333 h 270646"/>
              <a:gd name="connsiteX409" fmla="*/ 13662186 w 16803856"/>
              <a:gd name="connsiteY409" fmla="*/ 219127 h 270646"/>
              <a:gd name="connsiteX410" fmla="*/ 13759694 w 16803856"/>
              <a:gd name="connsiteY410" fmla="*/ 0 h 270646"/>
              <a:gd name="connsiteX411" fmla="*/ 13857202 w 16803856"/>
              <a:gd name="connsiteY411" fmla="*/ 219127 h 270646"/>
              <a:gd name="connsiteX412" fmla="*/ 13852574 w 16803856"/>
              <a:gd name="connsiteY412" fmla="*/ 270645 h 270646"/>
              <a:gd name="connsiteX413" fmla="*/ 13858900 w 16803856"/>
              <a:gd name="connsiteY413" fmla="*/ 261060 h 270646"/>
              <a:gd name="connsiteX414" fmla="*/ 13896854 w 16803856"/>
              <a:gd name="connsiteY414" fmla="*/ 243840 h 270646"/>
              <a:gd name="connsiteX415" fmla="*/ 13916505 w 16803856"/>
              <a:gd name="connsiteY415" fmla="*/ 248292 h 270646"/>
              <a:gd name="connsiteX416" fmla="*/ 13933767 w 16803856"/>
              <a:gd name="connsiteY416" fmla="*/ 260334 h 270646"/>
              <a:gd name="connsiteX417" fmla="*/ 13930065 w 16803856"/>
              <a:gd name="connsiteY417" fmla="*/ 219127 h 270646"/>
              <a:gd name="connsiteX418" fmla="*/ 14027573 w 16803856"/>
              <a:gd name="connsiteY418" fmla="*/ 0 h 270646"/>
              <a:gd name="connsiteX419" fmla="*/ 14125081 w 16803856"/>
              <a:gd name="connsiteY419" fmla="*/ 219127 h 270646"/>
              <a:gd name="connsiteX420" fmla="*/ 14120453 w 16803856"/>
              <a:gd name="connsiteY420" fmla="*/ 270645 h 270646"/>
              <a:gd name="connsiteX421" fmla="*/ 14126779 w 16803856"/>
              <a:gd name="connsiteY421" fmla="*/ 261060 h 270646"/>
              <a:gd name="connsiteX422" fmla="*/ 14164733 w 16803856"/>
              <a:gd name="connsiteY422" fmla="*/ 243840 h 270646"/>
              <a:gd name="connsiteX423" fmla="*/ 14184384 w 16803856"/>
              <a:gd name="connsiteY423" fmla="*/ 248292 h 270646"/>
              <a:gd name="connsiteX424" fmla="*/ 14201645 w 16803856"/>
              <a:gd name="connsiteY424" fmla="*/ 260333 h 270646"/>
              <a:gd name="connsiteX425" fmla="*/ 14197943 w 16803856"/>
              <a:gd name="connsiteY425" fmla="*/ 219127 h 270646"/>
              <a:gd name="connsiteX426" fmla="*/ 14295451 w 16803856"/>
              <a:gd name="connsiteY426" fmla="*/ 0 h 270646"/>
              <a:gd name="connsiteX427" fmla="*/ 14392959 w 16803856"/>
              <a:gd name="connsiteY427" fmla="*/ 219127 h 270646"/>
              <a:gd name="connsiteX428" fmla="*/ 14388331 w 16803856"/>
              <a:gd name="connsiteY428" fmla="*/ 270645 h 270646"/>
              <a:gd name="connsiteX429" fmla="*/ 14394657 w 16803856"/>
              <a:gd name="connsiteY429" fmla="*/ 261060 h 270646"/>
              <a:gd name="connsiteX430" fmla="*/ 14432611 w 16803856"/>
              <a:gd name="connsiteY430" fmla="*/ 243840 h 270646"/>
              <a:gd name="connsiteX431" fmla="*/ 14452262 w 16803856"/>
              <a:gd name="connsiteY431" fmla="*/ 248292 h 270646"/>
              <a:gd name="connsiteX432" fmla="*/ 14469523 w 16803856"/>
              <a:gd name="connsiteY432" fmla="*/ 260333 h 270646"/>
              <a:gd name="connsiteX433" fmla="*/ 14465821 w 16803856"/>
              <a:gd name="connsiteY433" fmla="*/ 219127 h 270646"/>
              <a:gd name="connsiteX434" fmla="*/ 14563329 w 16803856"/>
              <a:gd name="connsiteY434" fmla="*/ 0 h 270646"/>
              <a:gd name="connsiteX435" fmla="*/ 14660837 w 16803856"/>
              <a:gd name="connsiteY435" fmla="*/ 219127 h 270646"/>
              <a:gd name="connsiteX436" fmla="*/ 14656209 w 16803856"/>
              <a:gd name="connsiteY436" fmla="*/ 270645 h 270646"/>
              <a:gd name="connsiteX437" fmla="*/ 14662535 w 16803856"/>
              <a:gd name="connsiteY437" fmla="*/ 261060 h 270646"/>
              <a:gd name="connsiteX438" fmla="*/ 14700489 w 16803856"/>
              <a:gd name="connsiteY438" fmla="*/ 243840 h 270646"/>
              <a:gd name="connsiteX439" fmla="*/ 14720140 w 16803856"/>
              <a:gd name="connsiteY439" fmla="*/ 248292 h 270646"/>
              <a:gd name="connsiteX440" fmla="*/ 14737402 w 16803856"/>
              <a:gd name="connsiteY440" fmla="*/ 260334 h 270646"/>
              <a:gd name="connsiteX441" fmla="*/ 14733700 w 16803856"/>
              <a:gd name="connsiteY441" fmla="*/ 219127 h 270646"/>
              <a:gd name="connsiteX442" fmla="*/ 14831208 w 16803856"/>
              <a:gd name="connsiteY442" fmla="*/ 0 h 270646"/>
              <a:gd name="connsiteX443" fmla="*/ 14928716 w 16803856"/>
              <a:gd name="connsiteY443" fmla="*/ 219127 h 270646"/>
              <a:gd name="connsiteX444" fmla="*/ 14924088 w 16803856"/>
              <a:gd name="connsiteY444" fmla="*/ 270645 h 270646"/>
              <a:gd name="connsiteX445" fmla="*/ 14930414 w 16803856"/>
              <a:gd name="connsiteY445" fmla="*/ 261060 h 270646"/>
              <a:gd name="connsiteX446" fmla="*/ 14968368 w 16803856"/>
              <a:gd name="connsiteY446" fmla="*/ 243840 h 270646"/>
              <a:gd name="connsiteX447" fmla="*/ 14988019 w 16803856"/>
              <a:gd name="connsiteY447" fmla="*/ 248292 h 270646"/>
              <a:gd name="connsiteX448" fmla="*/ 15005280 w 16803856"/>
              <a:gd name="connsiteY448" fmla="*/ 260333 h 270646"/>
              <a:gd name="connsiteX449" fmla="*/ 15001578 w 16803856"/>
              <a:gd name="connsiteY449" fmla="*/ 219127 h 270646"/>
              <a:gd name="connsiteX450" fmla="*/ 15099086 w 16803856"/>
              <a:gd name="connsiteY450" fmla="*/ 0 h 270646"/>
              <a:gd name="connsiteX451" fmla="*/ 15196594 w 16803856"/>
              <a:gd name="connsiteY451" fmla="*/ 219127 h 270646"/>
              <a:gd name="connsiteX452" fmla="*/ 15191966 w 16803856"/>
              <a:gd name="connsiteY452" fmla="*/ 270645 h 270646"/>
              <a:gd name="connsiteX453" fmla="*/ 15198292 w 16803856"/>
              <a:gd name="connsiteY453" fmla="*/ 261060 h 270646"/>
              <a:gd name="connsiteX454" fmla="*/ 15236246 w 16803856"/>
              <a:gd name="connsiteY454" fmla="*/ 243840 h 270646"/>
              <a:gd name="connsiteX455" fmla="*/ 15255897 w 16803856"/>
              <a:gd name="connsiteY455" fmla="*/ 248292 h 270646"/>
              <a:gd name="connsiteX456" fmla="*/ 15273158 w 16803856"/>
              <a:gd name="connsiteY456" fmla="*/ 260333 h 270646"/>
              <a:gd name="connsiteX457" fmla="*/ 15269456 w 16803856"/>
              <a:gd name="connsiteY457" fmla="*/ 219127 h 270646"/>
              <a:gd name="connsiteX458" fmla="*/ 15366964 w 16803856"/>
              <a:gd name="connsiteY458" fmla="*/ 0 h 270646"/>
              <a:gd name="connsiteX459" fmla="*/ 15464472 w 16803856"/>
              <a:gd name="connsiteY459" fmla="*/ 219127 h 270646"/>
              <a:gd name="connsiteX460" fmla="*/ 15459844 w 16803856"/>
              <a:gd name="connsiteY460" fmla="*/ 270645 h 270646"/>
              <a:gd name="connsiteX461" fmla="*/ 15466170 w 16803856"/>
              <a:gd name="connsiteY461" fmla="*/ 261060 h 270646"/>
              <a:gd name="connsiteX462" fmla="*/ 15504124 w 16803856"/>
              <a:gd name="connsiteY462" fmla="*/ 243840 h 270646"/>
              <a:gd name="connsiteX463" fmla="*/ 15523775 w 16803856"/>
              <a:gd name="connsiteY463" fmla="*/ 248292 h 270646"/>
              <a:gd name="connsiteX464" fmla="*/ 15541037 w 16803856"/>
              <a:gd name="connsiteY464" fmla="*/ 260334 h 270646"/>
              <a:gd name="connsiteX465" fmla="*/ 15537335 w 16803856"/>
              <a:gd name="connsiteY465" fmla="*/ 219127 h 270646"/>
              <a:gd name="connsiteX466" fmla="*/ 15634843 w 16803856"/>
              <a:gd name="connsiteY466" fmla="*/ 0 h 270646"/>
              <a:gd name="connsiteX467" fmla="*/ 15732351 w 16803856"/>
              <a:gd name="connsiteY467" fmla="*/ 219127 h 270646"/>
              <a:gd name="connsiteX468" fmla="*/ 15727723 w 16803856"/>
              <a:gd name="connsiteY468" fmla="*/ 270645 h 270646"/>
              <a:gd name="connsiteX469" fmla="*/ 15734049 w 16803856"/>
              <a:gd name="connsiteY469" fmla="*/ 261060 h 270646"/>
              <a:gd name="connsiteX470" fmla="*/ 15772003 w 16803856"/>
              <a:gd name="connsiteY470" fmla="*/ 243840 h 270646"/>
              <a:gd name="connsiteX471" fmla="*/ 15791654 w 16803856"/>
              <a:gd name="connsiteY471" fmla="*/ 248292 h 270646"/>
              <a:gd name="connsiteX472" fmla="*/ 15808916 w 16803856"/>
              <a:gd name="connsiteY472" fmla="*/ 260333 h 270646"/>
              <a:gd name="connsiteX473" fmla="*/ 15805212 w 16803856"/>
              <a:gd name="connsiteY473" fmla="*/ 219127 h 270646"/>
              <a:gd name="connsiteX474" fmla="*/ 15902720 w 16803856"/>
              <a:gd name="connsiteY474" fmla="*/ 0 h 270646"/>
              <a:gd name="connsiteX475" fmla="*/ 16000228 w 16803856"/>
              <a:gd name="connsiteY475" fmla="*/ 219127 h 270646"/>
              <a:gd name="connsiteX476" fmla="*/ 15995600 w 16803856"/>
              <a:gd name="connsiteY476" fmla="*/ 270645 h 270646"/>
              <a:gd name="connsiteX477" fmla="*/ 16001928 w 16803856"/>
              <a:gd name="connsiteY477" fmla="*/ 261060 h 270646"/>
              <a:gd name="connsiteX478" fmla="*/ 16039880 w 16803856"/>
              <a:gd name="connsiteY478" fmla="*/ 243840 h 270646"/>
              <a:gd name="connsiteX479" fmla="*/ 16059532 w 16803856"/>
              <a:gd name="connsiteY479" fmla="*/ 248292 h 270646"/>
              <a:gd name="connsiteX480" fmla="*/ 16076792 w 16803856"/>
              <a:gd name="connsiteY480" fmla="*/ 260333 h 270646"/>
              <a:gd name="connsiteX481" fmla="*/ 16073092 w 16803856"/>
              <a:gd name="connsiteY481" fmla="*/ 219127 h 270646"/>
              <a:gd name="connsiteX482" fmla="*/ 16170600 w 16803856"/>
              <a:gd name="connsiteY482" fmla="*/ 0 h 270646"/>
              <a:gd name="connsiteX483" fmla="*/ 16268108 w 16803856"/>
              <a:gd name="connsiteY483" fmla="*/ 219127 h 270646"/>
              <a:gd name="connsiteX484" fmla="*/ 16263480 w 16803856"/>
              <a:gd name="connsiteY484" fmla="*/ 270645 h 270646"/>
              <a:gd name="connsiteX485" fmla="*/ 16269804 w 16803856"/>
              <a:gd name="connsiteY485" fmla="*/ 261060 h 270646"/>
              <a:gd name="connsiteX486" fmla="*/ 16307760 w 16803856"/>
              <a:gd name="connsiteY486" fmla="*/ 243840 h 270646"/>
              <a:gd name="connsiteX487" fmla="*/ 16327410 w 16803856"/>
              <a:gd name="connsiteY487" fmla="*/ 248292 h 270646"/>
              <a:gd name="connsiteX488" fmla="*/ 16344672 w 16803856"/>
              <a:gd name="connsiteY488" fmla="*/ 260334 h 270646"/>
              <a:gd name="connsiteX489" fmla="*/ 16340970 w 16803856"/>
              <a:gd name="connsiteY489" fmla="*/ 219127 h 270646"/>
              <a:gd name="connsiteX490" fmla="*/ 16438478 w 16803856"/>
              <a:gd name="connsiteY490" fmla="*/ 0 h 270646"/>
              <a:gd name="connsiteX491" fmla="*/ 16535986 w 16803856"/>
              <a:gd name="connsiteY491" fmla="*/ 219127 h 270646"/>
              <a:gd name="connsiteX492" fmla="*/ 16531358 w 16803856"/>
              <a:gd name="connsiteY492" fmla="*/ 270645 h 270646"/>
              <a:gd name="connsiteX493" fmla="*/ 16537684 w 16803856"/>
              <a:gd name="connsiteY493" fmla="*/ 261060 h 270646"/>
              <a:gd name="connsiteX494" fmla="*/ 16575638 w 16803856"/>
              <a:gd name="connsiteY494" fmla="*/ 243840 h 270646"/>
              <a:gd name="connsiteX495" fmla="*/ 16595288 w 16803856"/>
              <a:gd name="connsiteY495" fmla="*/ 248292 h 270646"/>
              <a:gd name="connsiteX496" fmla="*/ 16612540 w 16803856"/>
              <a:gd name="connsiteY496" fmla="*/ 260327 h 270646"/>
              <a:gd name="connsiteX497" fmla="*/ 16608840 w 16803856"/>
              <a:gd name="connsiteY497" fmla="*/ 219127 h 270646"/>
              <a:gd name="connsiteX498" fmla="*/ 16706348 w 16803856"/>
              <a:gd name="connsiteY498" fmla="*/ 0 h 270646"/>
              <a:gd name="connsiteX499" fmla="*/ 16803856 w 16803856"/>
              <a:gd name="connsiteY499" fmla="*/ 219127 h 270646"/>
              <a:gd name="connsiteX500" fmla="*/ 16799228 w 16803856"/>
              <a:gd name="connsiteY500" fmla="*/ 270645 h 27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</a:cxnLst>
            <a:rect l="l" t="t" r="r" b="b"/>
            <a:pathLst>
              <a:path w="16803856" h="270646">
                <a:moveTo>
                  <a:pt x="3702" y="260333"/>
                </a:moveTo>
                <a:lnTo>
                  <a:pt x="0" y="219127"/>
                </a:lnTo>
                <a:cubicBezTo>
                  <a:pt x="0" y="98106"/>
                  <a:pt x="43656" y="0"/>
                  <a:pt x="97508" y="0"/>
                </a:cubicBezTo>
                <a:cubicBezTo>
                  <a:pt x="151360" y="0"/>
                  <a:pt x="195016" y="98106"/>
                  <a:pt x="195016" y="219127"/>
                </a:cubicBezTo>
                <a:lnTo>
                  <a:pt x="190388" y="270645"/>
                </a:lnTo>
                <a:lnTo>
                  <a:pt x="196714" y="261060"/>
                </a:lnTo>
                <a:cubicBezTo>
                  <a:pt x="208379" y="249972"/>
                  <a:pt x="221205" y="243840"/>
                  <a:pt x="234668" y="243840"/>
                </a:cubicBezTo>
                <a:cubicBezTo>
                  <a:pt x="241400" y="243840"/>
                  <a:pt x="247972" y="245373"/>
                  <a:pt x="254319" y="248292"/>
                </a:cubicBezTo>
                <a:lnTo>
                  <a:pt x="271581" y="260334"/>
                </a:lnTo>
                <a:lnTo>
                  <a:pt x="267879" y="219127"/>
                </a:lnTo>
                <a:cubicBezTo>
                  <a:pt x="267879" y="98106"/>
                  <a:pt x="311535" y="0"/>
                  <a:pt x="365387" y="0"/>
                </a:cubicBezTo>
                <a:cubicBezTo>
                  <a:pt x="419239" y="0"/>
                  <a:pt x="462895" y="98106"/>
                  <a:pt x="462895" y="219127"/>
                </a:cubicBezTo>
                <a:lnTo>
                  <a:pt x="458267" y="270645"/>
                </a:lnTo>
                <a:lnTo>
                  <a:pt x="464593" y="261060"/>
                </a:lnTo>
                <a:cubicBezTo>
                  <a:pt x="476258" y="249972"/>
                  <a:pt x="489084" y="243840"/>
                  <a:pt x="502547" y="243840"/>
                </a:cubicBezTo>
                <a:cubicBezTo>
                  <a:pt x="509279" y="243840"/>
                  <a:pt x="515851" y="245373"/>
                  <a:pt x="522198" y="248292"/>
                </a:cubicBezTo>
                <a:lnTo>
                  <a:pt x="539459" y="260333"/>
                </a:lnTo>
                <a:lnTo>
                  <a:pt x="535757" y="219127"/>
                </a:lnTo>
                <a:cubicBezTo>
                  <a:pt x="535757" y="98106"/>
                  <a:pt x="579413" y="0"/>
                  <a:pt x="633265" y="0"/>
                </a:cubicBezTo>
                <a:cubicBezTo>
                  <a:pt x="687117" y="0"/>
                  <a:pt x="730773" y="98106"/>
                  <a:pt x="730773" y="219127"/>
                </a:cubicBezTo>
                <a:lnTo>
                  <a:pt x="726145" y="270645"/>
                </a:lnTo>
                <a:lnTo>
                  <a:pt x="732471" y="261060"/>
                </a:lnTo>
                <a:cubicBezTo>
                  <a:pt x="744136" y="249972"/>
                  <a:pt x="756962" y="243840"/>
                  <a:pt x="770425" y="243840"/>
                </a:cubicBezTo>
                <a:cubicBezTo>
                  <a:pt x="777157" y="243840"/>
                  <a:pt x="783729" y="245373"/>
                  <a:pt x="790076" y="248292"/>
                </a:cubicBezTo>
                <a:lnTo>
                  <a:pt x="807337" y="260333"/>
                </a:lnTo>
                <a:lnTo>
                  <a:pt x="803635" y="219127"/>
                </a:lnTo>
                <a:cubicBezTo>
                  <a:pt x="803635" y="98106"/>
                  <a:pt x="847291" y="0"/>
                  <a:pt x="901143" y="0"/>
                </a:cubicBezTo>
                <a:cubicBezTo>
                  <a:pt x="954995" y="0"/>
                  <a:pt x="998651" y="98106"/>
                  <a:pt x="998651" y="219127"/>
                </a:cubicBezTo>
                <a:lnTo>
                  <a:pt x="994023" y="270645"/>
                </a:lnTo>
                <a:lnTo>
                  <a:pt x="1000349" y="261060"/>
                </a:lnTo>
                <a:cubicBezTo>
                  <a:pt x="1012014" y="249972"/>
                  <a:pt x="1024840" y="243840"/>
                  <a:pt x="1038303" y="243840"/>
                </a:cubicBezTo>
                <a:cubicBezTo>
                  <a:pt x="1045035" y="243840"/>
                  <a:pt x="1051607" y="245373"/>
                  <a:pt x="1057954" y="248292"/>
                </a:cubicBezTo>
                <a:lnTo>
                  <a:pt x="1075216" y="260334"/>
                </a:lnTo>
                <a:lnTo>
                  <a:pt x="1071514" y="219127"/>
                </a:lnTo>
                <a:cubicBezTo>
                  <a:pt x="1071514" y="98106"/>
                  <a:pt x="1115169" y="0"/>
                  <a:pt x="1169022" y="0"/>
                </a:cubicBezTo>
                <a:cubicBezTo>
                  <a:pt x="1222874" y="0"/>
                  <a:pt x="1266529" y="98106"/>
                  <a:pt x="1266529" y="219127"/>
                </a:cubicBezTo>
                <a:lnTo>
                  <a:pt x="1261901" y="270645"/>
                </a:lnTo>
                <a:lnTo>
                  <a:pt x="1268227" y="261060"/>
                </a:lnTo>
                <a:cubicBezTo>
                  <a:pt x="1279893" y="249972"/>
                  <a:pt x="1292718" y="243840"/>
                  <a:pt x="1306181" y="243840"/>
                </a:cubicBezTo>
                <a:cubicBezTo>
                  <a:pt x="1312913" y="243840"/>
                  <a:pt x="1319485" y="245373"/>
                  <a:pt x="1325832" y="248292"/>
                </a:cubicBezTo>
                <a:lnTo>
                  <a:pt x="1343094" y="260333"/>
                </a:lnTo>
                <a:lnTo>
                  <a:pt x="1339391" y="219127"/>
                </a:lnTo>
                <a:cubicBezTo>
                  <a:pt x="1339391" y="98106"/>
                  <a:pt x="1383048" y="0"/>
                  <a:pt x="1436898" y="0"/>
                </a:cubicBezTo>
                <a:cubicBezTo>
                  <a:pt x="1490752" y="0"/>
                  <a:pt x="1534407" y="98106"/>
                  <a:pt x="1534407" y="219127"/>
                </a:cubicBezTo>
                <a:lnTo>
                  <a:pt x="1529780" y="270644"/>
                </a:lnTo>
                <a:lnTo>
                  <a:pt x="1536104" y="261060"/>
                </a:lnTo>
                <a:cubicBezTo>
                  <a:pt x="1547770" y="249972"/>
                  <a:pt x="1560595" y="243840"/>
                  <a:pt x="1574058" y="243840"/>
                </a:cubicBezTo>
                <a:cubicBezTo>
                  <a:pt x="1580790" y="243840"/>
                  <a:pt x="1587362" y="245373"/>
                  <a:pt x="1593710" y="248292"/>
                </a:cubicBezTo>
                <a:lnTo>
                  <a:pt x="1610971" y="260333"/>
                </a:lnTo>
                <a:lnTo>
                  <a:pt x="1607270" y="219127"/>
                </a:lnTo>
                <a:cubicBezTo>
                  <a:pt x="1607270" y="98106"/>
                  <a:pt x="1650925" y="0"/>
                  <a:pt x="1704778" y="0"/>
                </a:cubicBezTo>
                <a:cubicBezTo>
                  <a:pt x="1758629" y="0"/>
                  <a:pt x="1802285" y="98106"/>
                  <a:pt x="1802285" y="219127"/>
                </a:cubicBezTo>
                <a:lnTo>
                  <a:pt x="1797657" y="270645"/>
                </a:lnTo>
                <a:lnTo>
                  <a:pt x="1803983" y="261060"/>
                </a:lnTo>
                <a:cubicBezTo>
                  <a:pt x="1815649" y="249972"/>
                  <a:pt x="1828475" y="243840"/>
                  <a:pt x="1841937" y="243840"/>
                </a:cubicBezTo>
                <a:cubicBezTo>
                  <a:pt x="1848669" y="243840"/>
                  <a:pt x="1855241" y="245373"/>
                  <a:pt x="1861588" y="248292"/>
                </a:cubicBezTo>
                <a:lnTo>
                  <a:pt x="1878851" y="260334"/>
                </a:lnTo>
                <a:lnTo>
                  <a:pt x="1875148" y="219127"/>
                </a:lnTo>
                <a:cubicBezTo>
                  <a:pt x="1875148" y="98106"/>
                  <a:pt x="1918805" y="0"/>
                  <a:pt x="1972656" y="0"/>
                </a:cubicBezTo>
                <a:cubicBezTo>
                  <a:pt x="2026508" y="0"/>
                  <a:pt x="2070163" y="98106"/>
                  <a:pt x="2070163" y="219127"/>
                </a:cubicBezTo>
                <a:lnTo>
                  <a:pt x="2065536" y="270646"/>
                </a:lnTo>
                <a:lnTo>
                  <a:pt x="2071863" y="261060"/>
                </a:lnTo>
                <a:cubicBezTo>
                  <a:pt x="2083528" y="249972"/>
                  <a:pt x="2096353" y="243840"/>
                  <a:pt x="2109816" y="243840"/>
                </a:cubicBezTo>
                <a:cubicBezTo>
                  <a:pt x="2116548" y="243840"/>
                  <a:pt x="2123120" y="245373"/>
                  <a:pt x="2129468" y="248292"/>
                </a:cubicBezTo>
                <a:lnTo>
                  <a:pt x="2146728" y="260333"/>
                </a:lnTo>
                <a:lnTo>
                  <a:pt x="2143027" y="219127"/>
                </a:lnTo>
                <a:cubicBezTo>
                  <a:pt x="2143027" y="98106"/>
                  <a:pt x="2186682" y="0"/>
                  <a:pt x="2240535" y="0"/>
                </a:cubicBezTo>
                <a:cubicBezTo>
                  <a:pt x="2294386" y="0"/>
                  <a:pt x="2338043" y="98106"/>
                  <a:pt x="2338043" y="219127"/>
                </a:cubicBezTo>
                <a:lnTo>
                  <a:pt x="2333415" y="270643"/>
                </a:lnTo>
                <a:lnTo>
                  <a:pt x="2339740" y="261060"/>
                </a:lnTo>
                <a:cubicBezTo>
                  <a:pt x="2351406" y="249972"/>
                  <a:pt x="2364231" y="243840"/>
                  <a:pt x="2377694" y="243840"/>
                </a:cubicBezTo>
                <a:cubicBezTo>
                  <a:pt x="2384426" y="243840"/>
                  <a:pt x="2390998" y="245373"/>
                  <a:pt x="2397345" y="248292"/>
                </a:cubicBezTo>
                <a:lnTo>
                  <a:pt x="2414606" y="260333"/>
                </a:lnTo>
                <a:lnTo>
                  <a:pt x="2410904" y="219127"/>
                </a:lnTo>
                <a:cubicBezTo>
                  <a:pt x="2410904" y="98106"/>
                  <a:pt x="2454562" y="0"/>
                  <a:pt x="2508414" y="0"/>
                </a:cubicBezTo>
                <a:cubicBezTo>
                  <a:pt x="2562263" y="0"/>
                  <a:pt x="2605920" y="98106"/>
                  <a:pt x="2605920" y="219127"/>
                </a:cubicBezTo>
                <a:lnTo>
                  <a:pt x="2601293" y="270646"/>
                </a:lnTo>
                <a:lnTo>
                  <a:pt x="2607618" y="261060"/>
                </a:lnTo>
                <a:cubicBezTo>
                  <a:pt x="2619284" y="249972"/>
                  <a:pt x="2632110" y="243840"/>
                  <a:pt x="2645573" y="243840"/>
                </a:cubicBezTo>
                <a:cubicBezTo>
                  <a:pt x="2652304" y="243840"/>
                  <a:pt x="2658876" y="245373"/>
                  <a:pt x="2665225" y="248292"/>
                </a:cubicBezTo>
                <a:lnTo>
                  <a:pt x="2682485" y="260334"/>
                </a:lnTo>
                <a:lnTo>
                  <a:pt x="2678784" y="219127"/>
                </a:lnTo>
                <a:cubicBezTo>
                  <a:pt x="2678784" y="98106"/>
                  <a:pt x="2722439" y="0"/>
                  <a:pt x="2776291" y="0"/>
                </a:cubicBezTo>
                <a:cubicBezTo>
                  <a:pt x="2830143" y="0"/>
                  <a:pt x="2873799" y="98106"/>
                  <a:pt x="2873799" y="219127"/>
                </a:cubicBezTo>
                <a:lnTo>
                  <a:pt x="2869171" y="270645"/>
                </a:lnTo>
                <a:lnTo>
                  <a:pt x="2875497" y="261060"/>
                </a:lnTo>
                <a:cubicBezTo>
                  <a:pt x="2887162" y="249972"/>
                  <a:pt x="2899988" y="243840"/>
                  <a:pt x="2913451" y="243840"/>
                </a:cubicBezTo>
                <a:cubicBezTo>
                  <a:pt x="2920183" y="243840"/>
                  <a:pt x="2926755" y="245373"/>
                  <a:pt x="2933102" y="248292"/>
                </a:cubicBezTo>
                <a:lnTo>
                  <a:pt x="2950363" y="260333"/>
                </a:lnTo>
                <a:lnTo>
                  <a:pt x="2946661" y="219127"/>
                </a:lnTo>
                <a:cubicBezTo>
                  <a:pt x="2946661" y="98106"/>
                  <a:pt x="2990317" y="0"/>
                  <a:pt x="3044169" y="0"/>
                </a:cubicBezTo>
                <a:cubicBezTo>
                  <a:pt x="3098021" y="0"/>
                  <a:pt x="3141677" y="98106"/>
                  <a:pt x="3141677" y="219127"/>
                </a:cubicBezTo>
                <a:lnTo>
                  <a:pt x="3137050" y="270645"/>
                </a:lnTo>
                <a:lnTo>
                  <a:pt x="3143375" y="261060"/>
                </a:lnTo>
                <a:cubicBezTo>
                  <a:pt x="3155041" y="249972"/>
                  <a:pt x="3167867" y="243840"/>
                  <a:pt x="3181329" y="243840"/>
                </a:cubicBezTo>
                <a:cubicBezTo>
                  <a:pt x="3188061" y="243840"/>
                  <a:pt x="3194633" y="245373"/>
                  <a:pt x="3200980" y="248292"/>
                </a:cubicBezTo>
                <a:lnTo>
                  <a:pt x="3218240" y="260332"/>
                </a:lnTo>
                <a:lnTo>
                  <a:pt x="3214540" y="219127"/>
                </a:lnTo>
                <a:cubicBezTo>
                  <a:pt x="3214540" y="98106"/>
                  <a:pt x="3258194" y="0"/>
                  <a:pt x="3312048" y="0"/>
                </a:cubicBezTo>
                <a:cubicBezTo>
                  <a:pt x="3365898" y="0"/>
                  <a:pt x="3409555" y="98106"/>
                  <a:pt x="3409555" y="219127"/>
                </a:cubicBezTo>
                <a:lnTo>
                  <a:pt x="3404927" y="270645"/>
                </a:lnTo>
                <a:lnTo>
                  <a:pt x="3411254" y="261060"/>
                </a:lnTo>
                <a:cubicBezTo>
                  <a:pt x="3422919" y="249972"/>
                  <a:pt x="3435744" y="243840"/>
                  <a:pt x="3449207" y="243840"/>
                </a:cubicBezTo>
                <a:cubicBezTo>
                  <a:pt x="3455939" y="243840"/>
                  <a:pt x="3462511" y="245373"/>
                  <a:pt x="3468860" y="248292"/>
                </a:cubicBezTo>
                <a:lnTo>
                  <a:pt x="3486119" y="260333"/>
                </a:lnTo>
                <a:lnTo>
                  <a:pt x="3482416" y="219127"/>
                </a:lnTo>
                <a:cubicBezTo>
                  <a:pt x="3482416" y="98106"/>
                  <a:pt x="3526074" y="0"/>
                  <a:pt x="3579924" y="0"/>
                </a:cubicBezTo>
                <a:cubicBezTo>
                  <a:pt x="3633777" y="0"/>
                  <a:pt x="3677433" y="98106"/>
                  <a:pt x="3677433" y="219127"/>
                </a:cubicBezTo>
                <a:lnTo>
                  <a:pt x="3672806" y="270645"/>
                </a:lnTo>
                <a:lnTo>
                  <a:pt x="3679130" y="261060"/>
                </a:lnTo>
                <a:cubicBezTo>
                  <a:pt x="3690797" y="249972"/>
                  <a:pt x="3703623" y="243840"/>
                  <a:pt x="3717085" y="243840"/>
                </a:cubicBezTo>
                <a:cubicBezTo>
                  <a:pt x="3723817" y="243840"/>
                  <a:pt x="3730389" y="245373"/>
                  <a:pt x="3736736" y="248292"/>
                </a:cubicBezTo>
                <a:lnTo>
                  <a:pt x="3753997" y="260334"/>
                </a:lnTo>
                <a:lnTo>
                  <a:pt x="3750297" y="219127"/>
                </a:lnTo>
                <a:cubicBezTo>
                  <a:pt x="3750297" y="98106"/>
                  <a:pt x="3793951" y="0"/>
                  <a:pt x="3847805" y="0"/>
                </a:cubicBezTo>
                <a:cubicBezTo>
                  <a:pt x="3901655" y="0"/>
                  <a:pt x="3945312" y="98106"/>
                  <a:pt x="3945312" y="219127"/>
                </a:cubicBezTo>
                <a:lnTo>
                  <a:pt x="3940684" y="270645"/>
                </a:lnTo>
                <a:lnTo>
                  <a:pt x="3947011" y="261060"/>
                </a:lnTo>
                <a:cubicBezTo>
                  <a:pt x="3958676" y="249972"/>
                  <a:pt x="3971501" y="243840"/>
                  <a:pt x="3984964" y="243840"/>
                </a:cubicBezTo>
                <a:cubicBezTo>
                  <a:pt x="3991696" y="243840"/>
                  <a:pt x="3998268" y="245373"/>
                  <a:pt x="4004617" y="248292"/>
                </a:cubicBezTo>
                <a:lnTo>
                  <a:pt x="4021877" y="260333"/>
                </a:lnTo>
                <a:lnTo>
                  <a:pt x="4018173" y="219127"/>
                </a:lnTo>
                <a:cubicBezTo>
                  <a:pt x="4018173" y="98106"/>
                  <a:pt x="4061831" y="0"/>
                  <a:pt x="4115681" y="0"/>
                </a:cubicBezTo>
                <a:cubicBezTo>
                  <a:pt x="4169534" y="0"/>
                  <a:pt x="4213190" y="98106"/>
                  <a:pt x="4213190" y="219127"/>
                </a:cubicBezTo>
                <a:lnTo>
                  <a:pt x="4208563" y="270645"/>
                </a:lnTo>
                <a:lnTo>
                  <a:pt x="4214887" y="261060"/>
                </a:lnTo>
                <a:cubicBezTo>
                  <a:pt x="4226554" y="249972"/>
                  <a:pt x="4239380" y="243840"/>
                  <a:pt x="4252842" y="243840"/>
                </a:cubicBezTo>
                <a:cubicBezTo>
                  <a:pt x="4259574" y="243840"/>
                  <a:pt x="4266146" y="245373"/>
                  <a:pt x="4272492" y="248292"/>
                </a:cubicBezTo>
                <a:lnTo>
                  <a:pt x="4289754" y="260333"/>
                </a:lnTo>
                <a:lnTo>
                  <a:pt x="4286053" y="219127"/>
                </a:lnTo>
                <a:cubicBezTo>
                  <a:pt x="4286053" y="98106"/>
                  <a:pt x="4329707" y="0"/>
                  <a:pt x="4383560" y="0"/>
                </a:cubicBezTo>
                <a:cubicBezTo>
                  <a:pt x="4437412" y="0"/>
                  <a:pt x="4481068" y="98106"/>
                  <a:pt x="4481068" y="219127"/>
                </a:cubicBezTo>
                <a:lnTo>
                  <a:pt x="4476441" y="270645"/>
                </a:lnTo>
                <a:lnTo>
                  <a:pt x="4482766" y="261060"/>
                </a:lnTo>
                <a:cubicBezTo>
                  <a:pt x="4494432" y="249972"/>
                  <a:pt x="4507256" y="243840"/>
                  <a:pt x="4520721" y="243840"/>
                </a:cubicBezTo>
                <a:cubicBezTo>
                  <a:pt x="4527452" y="243840"/>
                  <a:pt x="4534025" y="245373"/>
                  <a:pt x="4540371" y="248292"/>
                </a:cubicBezTo>
                <a:lnTo>
                  <a:pt x="4557634" y="260334"/>
                </a:lnTo>
                <a:lnTo>
                  <a:pt x="4553930" y="219127"/>
                </a:lnTo>
                <a:cubicBezTo>
                  <a:pt x="4553930" y="98106"/>
                  <a:pt x="4597588" y="0"/>
                  <a:pt x="4651438" y="0"/>
                </a:cubicBezTo>
                <a:cubicBezTo>
                  <a:pt x="4705291" y="0"/>
                  <a:pt x="4748947" y="98106"/>
                  <a:pt x="4748947" y="219127"/>
                </a:cubicBezTo>
                <a:lnTo>
                  <a:pt x="4744320" y="270645"/>
                </a:lnTo>
                <a:lnTo>
                  <a:pt x="4750644" y="261060"/>
                </a:lnTo>
                <a:cubicBezTo>
                  <a:pt x="4762311" y="249972"/>
                  <a:pt x="4775137" y="243840"/>
                  <a:pt x="4788599" y="243840"/>
                </a:cubicBezTo>
                <a:cubicBezTo>
                  <a:pt x="4795331" y="243840"/>
                  <a:pt x="4801903" y="245373"/>
                  <a:pt x="4808249" y="248292"/>
                </a:cubicBezTo>
                <a:lnTo>
                  <a:pt x="4825510" y="260333"/>
                </a:lnTo>
                <a:lnTo>
                  <a:pt x="4821810" y="219127"/>
                </a:lnTo>
                <a:cubicBezTo>
                  <a:pt x="4821810" y="98106"/>
                  <a:pt x="4865464" y="0"/>
                  <a:pt x="4919317" y="0"/>
                </a:cubicBezTo>
                <a:cubicBezTo>
                  <a:pt x="4973169" y="0"/>
                  <a:pt x="5016825" y="98106"/>
                  <a:pt x="5016825" y="219127"/>
                </a:cubicBezTo>
                <a:lnTo>
                  <a:pt x="5012198" y="270645"/>
                </a:lnTo>
                <a:lnTo>
                  <a:pt x="5018523" y="261060"/>
                </a:lnTo>
                <a:cubicBezTo>
                  <a:pt x="5030187" y="249972"/>
                  <a:pt x="5043013" y="243840"/>
                  <a:pt x="5056477" y="243840"/>
                </a:cubicBezTo>
                <a:cubicBezTo>
                  <a:pt x="5063209" y="243840"/>
                  <a:pt x="5069782" y="245373"/>
                  <a:pt x="5076128" y="248292"/>
                </a:cubicBezTo>
                <a:lnTo>
                  <a:pt x="5093389" y="260333"/>
                </a:lnTo>
                <a:lnTo>
                  <a:pt x="5089686" y="219127"/>
                </a:lnTo>
                <a:cubicBezTo>
                  <a:pt x="5089686" y="98106"/>
                  <a:pt x="5133343" y="0"/>
                  <a:pt x="5187195" y="0"/>
                </a:cubicBezTo>
                <a:cubicBezTo>
                  <a:pt x="5241047" y="0"/>
                  <a:pt x="5284704" y="98106"/>
                  <a:pt x="5284704" y="219127"/>
                </a:cubicBezTo>
                <a:lnTo>
                  <a:pt x="5280074" y="270645"/>
                </a:lnTo>
                <a:lnTo>
                  <a:pt x="5286401" y="261060"/>
                </a:lnTo>
                <a:cubicBezTo>
                  <a:pt x="5298067" y="249972"/>
                  <a:pt x="5310892" y="243840"/>
                  <a:pt x="5324355" y="243840"/>
                </a:cubicBezTo>
                <a:cubicBezTo>
                  <a:pt x="5331088" y="243840"/>
                  <a:pt x="5337659" y="245373"/>
                  <a:pt x="5344006" y="248292"/>
                </a:cubicBezTo>
                <a:lnTo>
                  <a:pt x="5361267" y="260334"/>
                </a:lnTo>
                <a:lnTo>
                  <a:pt x="5357567" y="219127"/>
                </a:lnTo>
                <a:cubicBezTo>
                  <a:pt x="5357567" y="98106"/>
                  <a:pt x="5401221" y="0"/>
                  <a:pt x="5455074" y="0"/>
                </a:cubicBezTo>
                <a:cubicBezTo>
                  <a:pt x="5508926" y="0"/>
                  <a:pt x="5552582" y="98106"/>
                  <a:pt x="5552582" y="219127"/>
                </a:cubicBezTo>
                <a:lnTo>
                  <a:pt x="5547955" y="270645"/>
                </a:lnTo>
                <a:lnTo>
                  <a:pt x="5554280" y="261060"/>
                </a:lnTo>
                <a:cubicBezTo>
                  <a:pt x="5565945" y="249972"/>
                  <a:pt x="5578770" y="243840"/>
                  <a:pt x="5592234" y="243840"/>
                </a:cubicBezTo>
                <a:cubicBezTo>
                  <a:pt x="5598966" y="243840"/>
                  <a:pt x="5605539" y="245373"/>
                  <a:pt x="5611885" y="248292"/>
                </a:cubicBezTo>
                <a:lnTo>
                  <a:pt x="5629146" y="260333"/>
                </a:lnTo>
                <a:lnTo>
                  <a:pt x="5625443" y="219127"/>
                </a:lnTo>
                <a:cubicBezTo>
                  <a:pt x="5625443" y="98106"/>
                  <a:pt x="5669100" y="0"/>
                  <a:pt x="5722952" y="0"/>
                </a:cubicBezTo>
                <a:cubicBezTo>
                  <a:pt x="5776804" y="0"/>
                  <a:pt x="5820461" y="98106"/>
                  <a:pt x="5820461" y="219127"/>
                </a:cubicBezTo>
                <a:lnTo>
                  <a:pt x="5815831" y="270645"/>
                </a:lnTo>
                <a:lnTo>
                  <a:pt x="5822158" y="261060"/>
                </a:lnTo>
                <a:cubicBezTo>
                  <a:pt x="5833825" y="249972"/>
                  <a:pt x="5846650" y="243840"/>
                  <a:pt x="5860112" y="243840"/>
                </a:cubicBezTo>
                <a:cubicBezTo>
                  <a:pt x="5866845" y="243840"/>
                  <a:pt x="5873416" y="245373"/>
                  <a:pt x="5879763" y="248292"/>
                </a:cubicBezTo>
                <a:lnTo>
                  <a:pt x="5897024" y="260333"/>
                </a:lnTo>
                <a:lnTo>
                  <a:pt x="5893322" y="219127"/>
                </a:lnTo>
                <a:cubicBezTo>
                  <a:pt x="5893322" y="98106"/>
                  <a:pt x="5936978" y="0"/>
                  <a:pt x="5990830" y="0"/>
                </a:cubicBezTo>
                <a:cubicBezTo>
                  <a:pt x="6044683" y="0"/>
                  <a:pt x="6088338" y="98106"/>
                  <a:pt x="6088338" y="219127"/>
                </a:cubicBezTo>
                <a:lnTo>
                  <a:pt x="6083710" y="270645"/>
                </a:lnTo>
                <a:lnTo>
                  <a:pt x="6090036" y="261060"/>
                </a:lnTo>
                <a:cubicBezTo>
                  <a:pt x="6101702" y="249972"/>
                  <a:pt x="6114527" y="243840"/>
                  <a:pt x="6127991" y="243840"/>
                </a:cubicBezTo>
                <a:cubicBezTo>
                  <a:pt x="6134721" y="243840"/>
                  <a:pt x="6141295" y="245373"/>
                  <a:pt x="6147641" y="248292"/>
                </a:cubicBezTo>
                <a:lnTo>
                  <a:pt x="6164903" y="260334"/>
                </a:lnTo>
                <a:lnTo>
                  <a:pt x="6161200" y="219127"/>
                </a:lnTo>
                <a:cubicBezTo>
                  <a:pt x="6161200" y="98106"/>
                  <a:pt x="6204857" y="0"/>
                  <a:pt x="6258709" y="0"/>
                </a:cubicBezTo>
                <a:cubicBezTo>
                  <a:pt x="6312561" y="0"/>
                  <a:pt x="6356218" y="98106"/>
                  <a:pt x="6356218" y="219127"/>
                </a:cubicBezTo>
                <a:lnTo>
                  <a:pt x="6351588" y="270645"/>
                </a:lnTo>
                <a:lnTo>
                  <a:pt x="6357915" y="261060"/>
                </a:lnTo>
                <a:cubicBezTo>
                  <a:pt x="6369581" y="249972"/>
                  <a:pt x="6382405" y="243840"/>
                  <a:pt x="6395869" y="243840"/>
                </a:cubicBezTo>
                <a:cubicBezTo>
                  <a:pt x="6402602" y="243840"/>
                  <a:pt x="6409173" y="245373"/>
                  <a:pt x="6415520" y="248292"/>
                </a:cubicBezTo>
                <a:lnTo>
                  <a:pt x="6432781" y="260333"/>
                </a:lnTo>
                <a:lnTo>
                  <a:pt x="6429079" y="219127"/>
                </a:lnTo>
                <a:cubicBezTo>
                  <a:pt x="6429079" y="98106"/>
                  <a:pt x="6472735" y="0"/>
                  <a:pt x="6526587" y="0"/>
                </a:cubicBezTo>
                <a:cubicBezTo>
                  <a:pt x="6580440" y="0"/>
                  <a:pt x="6624095" y="98106"/>
                  <a:pt x="6624095" y="219127"/>
                </a:cubicBezTo>
                <a:lnTo>
                  <a:pt x="6619467" y="270645"/>
                </a:lnTo>
                <a:lnTo>
                  <a:pt x="6625793" y="261060"/>
                </a:lnTo>
                <a:cubicBezTo>
                  <a:pt x="6637459" y="249972"/>
                  <a:pt x="6650284" y="243840"/>
                  <a:pt x="6663748" y="243840"/>
                </a:cubicBezTo>
                <a:cubicBezTo>
                  <a:pt x="6670478" y="243840"/>
                  <a:pt x="6677052" y="245373"/>
                  <a:pt x="6683398" y="248292"/>
                </a:cubicBezTo>
                <a:lnTo>
                  <a:pt x="6700659" y="260333"/>
                </a:lnTo>
                <a:lnTo>
                  <a:pt x="6696957" y="219127"/>
                </a:lnTo>
                <a:cubicBezTo>
                  <a:pt x="6696957" y="98106"/>
                  <a:pt x="6740613" y="0"/>
                  <a:pt x="6794466" y="0"/>
                </a:cubicBezTo>
                <a:cubicBezTo>
                  <a:pt x="6848317" y="0"/>
                  <a:pt x="6891974" y="98106"/>
                  <a:pt x="6891974" y="219127"/>
                </a:cubicBezTo>
                <a:lnTo>
                  <a:pt x="6887345" y="270645"/>
                </a:lnTo>
                <a:lnTo>
                  <a:pt x="6893672" y="261060"/>
                </a:lnTo>
                <a:cubicBezTo>
                  <a:pt x="6905338" y="249972"/>
                  <a:pt x="6918162" y="243840"/>
                  <a:pt x="6931624" y="243840"/>
                </a:cubicBezTo>
                <a:cubicBezTo>
                  <a:pt x="6938358" y="243840"/>
                  <a:pt x="6944928" y="245373"/>
                  <a:pt x="6951277" y="248292"/>
                </a:cubicBezTo>
                <a:lnTo>
                  <a:pt x="6968538" y="260334"/>
                </a:lnTo>
                <a:lnTo>
                  <a:pt x="6964836" y="219127"/>
                </a:lnTo>
                <a:cubicBezTo>
                  <a:pt x="6964836" y="98106"/>
                  <a:pt x="7008492" y="0"/>
                  <a:pt x="7062344" y="0"/>
                </a:cubicBezTo>
                <a:cubicBezTo>
                  <a:pt x="7116196" y="0"/>
                  <a:pt x="7159852" y="98106"/>
                  <a:pt x="7159852" y="219127"/>
                </a:cubicBezTo>
                <a:lnTo>
                  <a:pt x="7155224" y="270645"/>
                </a:lnTo>
                <a:lnTo>
                  <a:pt x="7161550" y="261060"/>
                </a:lnTo>
                <a:cubicBezTo>
                  <a:pt x="7173216" y="249972"/>
                  <a:pt x="7186041" y="243840"/>
                  <a:pt x="7199505" y="243840"/>
                </a:cubicBezTo>
                <a:cubicBezTo>
                  <a:pt x="7206235" y="243840"/>
                  <a:pt x="7212809" y="245373"/>
                  <a:pt x="7219155" y="248292"/>
                </a:cubicBezTo>
                <a:lnTo>
                  <a:pt x="7236416" y="260333"/>
                </a:lnTo>
                <a:lnTo>
                  <a:pt x="7232714" y="219127"/>
                </a:lnTo>
                <a:cubicBezTo>
                  <a:pt x="7232714" y="98106"/>
                  <a:pt x="7276370" y="0"/>
                  <a:pt x="7330223" y="0"/>
                </a:cubicBezTo>
                <a:cubicBezTo>
                  <a:pt x="7384074" y="0"/>
                  <a:pt x="7427729" y="98106"/>
                  <a:pt x="7427729" y="219127"/>
                </a:cubicBezTo>
                <a:lnTo>
                  <a:pt x="7423101" y="270645"/>
                </a:lnTo>
                <a:lnTo>
                  <a:pt x="7429427" y="261060"/>
                </a:lnTo>
                <a:cubicBezTo>
                  <a:pt x="7441092" y="249972"/>
                  <a:pt x="7453918" y="243840"/>
                  <a:pt x="7467381" y="243840"/>
                </a:cubicBezTo>
                <a:cubicBezTo>
                  <a:pt x="7474113" y="243840"/>
                  <a:pt x="7480685" y="245373"/>
                  <a:pt x="7487032" y="248292"/>
                </a:cubicBezTo>
                <a:lnTo>
                  <a:pt x="7504293" y="260333"/>
                </a:lnTo>
                <a:lnTo>
                  <a:pt x="7500591" y="219127"/>
                </a:lnTo>
                <a:cubicBezTo>
                  <a:pt x="7500591" y="98106"/>
                  <a:pt x="7544247" y="0"/>
                  <a:pt x="7598099" y="0"/>
                </a:cubicBezTo>
                <a:cubicBezTo>
                  <a:pt x="7651951" y="0"/>
                  <a:pt x="7695607" y="98106"/>
                  <a:pt x="7695607" y="219127"/>
                </a:cubicBezTo>
                <a:lnTo>
                  <a:pt x="7690979" y="270645"/>
                </a:lnTo>
                <a:lnTo>
                  <a:pt x="7697304" y="261060"/>
                </a:lnTo>
                <a:cubicBezTo>
                  <a:pt x="7708970" y="249972"/>
                  <a:pt x="7721796" y="243840"/>
                  <a:pt x="7735259" y="243840"/>
                </a:cubicBezTo>
                <a:cubicBezTo>
                  <a:pt x="7741990" y="243840"/>
                  <a:pt x="7748563" y="245373"/>
                  <a:pt x="7754910" y="248292"/>
                </a:cubicBezTo>
                <a:lnTo>
                  <a:pt x="7772172" y="260334"/>
                </a:lnTo>
                <a:lnTo>
                  <a:pt x="7768470" y="219127"/>
                </a:lnTo>
                <a:cubicBezTo>
                  <a:pt x="7768470" y="98106"/>
                  <a:pt x="7812126" y="0"/>
                  <a:pt x="7865978" y="0"/>
                </a:cubicBezTo>
                <a:cubicBezTo>
                  <a:pt x="7919830" y="0"/>
                  <a:pt x="7963486" y="98106"/>
                  <a:pt x="7963486" y="219127"/>
                </a:cubicBezTo>
                <a:lnTo>
                  <a:pt x="7958858" y="270645"/>
                </a:lnTo>
                <a:lnTo>
                  <a:pt x="7965184" y="261060"/>
                </a:lnTo>
                <a:cubicBezTo>
                  <a:pt x="7976849" y="249972"/>
                  <a:pt x="7989675" y="243840"/>
                  <a:pt x="8003138" y="243840"/>
                </a:cubicBezTo>
                <a:cubicBezTo>
                  <a:pt x="8009869" y="243840"/>
                  <a:pt x="8016442" y="245373"/>
                  <a:pt x="8022789" y="248292"/>
                </a:cubicBezTo>
                <a:lnTo>
                  <a:pt x="8040041" y="260327"/>
                </a:lnTo>
                <a:lnTo>
                  <a:pt x="8036340" y="219127"/>
                </a:lnTo>
                <a:cubicBezTo>
                  <a:pt x="8036340" y="98106"/>
                  <a:pt x="8079996" y="0"/>
                  <a:pt x="8133848" y="0"/>
                </a:cubicBezTo>
                <a:cubicBezTo>
                  <a:pt x="8187700" y="0"/>
                  <a:pt x="8231356" y="98106"/>
                  <a:pt x="8231356" y="219127"/>
                </a:cubicBezTo>
                <a:lnTo>
                  <a:pt x="8226728" y="270645"/>
                </a:lnTo>
                <a:lnTo>
                  <a:pt x="8233053" y="261060"/>
                </a:lnTo>
                <a:cubicBezTo>
                  <a:pt x="8244719" y="249972"/>
                  <a:pt x="8257545" y="243840"/>
                  <a:pt x="8271008" y="243840"/>
                </a:cubicBezTo>
                <a:cubicBezTo>
                  <a:pt x="8277740" y="243840"/>
                  <a:pt x="8284312" y="245373"/>
                  <a:pt x="8290660" y="248292"/>
                </a:cubicBezTo>
                <a:lnTo>
                  <a:pt x="8308351" y="260634"/>
                </a:lnTo>
                <a:lnTo>
                  <a:pt x="8304622" y="219127"/>
                </a:lnTo>
                <a:cubicBezTo>
                  <a:pt x="8304622" y="98106"/>
                  <a:pt x="8348278" y="0"/>
                  <a:pt x="8402130" y="0"/>
                </a:cubicBezTo>
                <a:cubicBezTo>
                  <a:pt x="8455982" y="0"/>
                  <a:pt x="8499638" y="98106"/>
                  <a:pt x="8499638" y="219127"/>
                </a:cubicBezTo>
                <a:lnTo>
                  <a:pt x="8495010" y="270645"/>
                </a:lnTo>
                <a:lnTo>
                  <a:pt x="8501336" y="261060"/>
                </a:lnTo>
                <a:cubicBezTo>
                  <a:pt x="8513001" y="249972"/>
                  <a:pt x="8525827" y="243840"/>
                  <a:pt x="8539290" y="243840"/>
                </a:cubicBezTo>
                <a:cubicBezTo>
                  <a:pt x="8546022" y="243840"/>
                  <a:pt x="8552594" y="245373"/>
                  <a:pt x="8558941" y="248292"/>
                </a:cubicBezTo>
                <a:lnTo>
                  <a:pt x="8576202" y="260333"/>
                </a:lnTo>
                <a:lnTo>
                  <a:pt x="8572500" y="219127"/>
                </a:lnTo>
                <a:cubicBezTo>
                  <a:pt x="8572500" y="98106"/>
                  <a:pt x="8616156" y="0"/>
                  <a:pt x="8670008" y="0"/>
                </a:cubicBezTo>
                <a:cubicBezTo>
                  <a:pt x="8723860" y="0"/>
                  <a:pt x="8767516" y="98106"/>
                  <a:pt x="8767516" y="219127"/>
                </a:cubicBezTo>
                <a:lnTo>
                  <a:pt x="8762888" y="270645"/>
                </a:lnTo>
                <a:lnTo>
                  <a:pt x="8769214" y="261060"/>
                </a:lnTo>
                <a:cubicBezTo>
                  <a:pt x="8780879" y="249972"/>
                  <a:pt x="8793705" y="243840"/>
                  <a:pt x="8807168" y="243840"/>
                </a:cubicBezTo>
                <a:cubicBezTo>
                  <a:pt x="8813900" y="243840"/>
                  <a:pt x="8820472" y="245373"/>
                  <a:pt x="8826819" y="248292"/>
                </a:cubicBezTo>
                <a:lnTo>
                  <a:pt x="8844081" y="260334"/>
                </a:lnTo>
                <a:lnTo>
                  <a:pt x="8840379" y="219127"/>
                </a:lnTo>
                <a:cubicBezTo>
                  <a:pt x="8840379" y="98106"/>
                  <a:pt x="8884035" y="0"/>
                  <a:pt x="8937887" y="0"/>
                </a:cubicBezTo>
                <a:cubicBezTo>
                  <a:pt x="8991739" y="0"/>
                  <a:pt x="9035395" y="98106"/>
                  <a:pt x="9035395" y="219127"/>
                </a:cubicBezTo>
                <a:lnTo>
                  <a:pt x="9030767" y="270645"/>
                </a:lnTo>
                <a:lnTo>
                  <a:pt x="9037093" y="261060"/>
                </a:lnTo>
                <a:cubicBezTo>
                  <a:pt x="9048758" y="249972"/>
                  <a:pt x="9061584" y="243840"/>
                  <a:pt x="9075047" y="243840"/>
                </a:cubicBezTo>
                <a:cubicBezTo>
                  <a:pt x="9081779" y="243840"/>
                  <a:pt x="9088351" y="245373"/>
                  <a:pt x="9094698" y="248292"/>
                </a:cubicBezTo>
                <a:lnTo>
                  <a:pt x="9111959" y="260333"/>
                </a:lnTo>
                <a:lnTo>
                  <a:pt x="9108257" y="219127"/>
                </a:lnTo>
                <a:cubicBezTo>
                  <a:pt x="9108257" y="98106"/>
                  <a:pt x="9151913" y="0"/>
                  <a:pt x="9205765" y="0"/>
                </a:cubicBezTo>
                <a:cubicBezTo>
                  <a:pt x="9259617" y="0"/>
                  <a:pt x="9303273" y="98106"/>
                  <a:pt x="9303273" y="219127"/>
                </a:cubicBezTo>
                <a:lnTo>
                  <a:pt x="9298645" y="270645"/>
                </a:lnTo>
                <a:lnTo>
                  <a:pt x="9304971" y="261060"/>
                </a:lnTo>
                <a:cubicBezTo>
                  <a:pt x="9316636" y="249972"/>
                  <a:pt x="9329462" y="243840"/>
                  <a:pt x="9342925" y="243840"/>
                </a:cubicBezTo>
                <a:cubicBezTo>
                  <a:pt x="9349657" y="243840"/>
                  <a:pt x="9356229" y="245373"/>
                  <a:pt x="9362576" y="248292"/>
                </a:cubicBezTo>
                <a:lnTo>
                  <a:pt x="9379837" y="260333"/>
                </a:lnTo>
                <a:lnTo>
                  <a:pt x="9376135" y="219127"/>
                </a:lnTo>
                <a:cubicBezTo>
                  <a:pt x="9376135" y="98106"/>
                  <a:pt x="9419791" y="0"/>
                  <a:pt x="9473643" y="0"/>
                </a:cubicBezTo>
                <a:cubicBezTo>
                  <a:pt x="9527495" y="0"/>
                  <a:pt x="9571151" y="98106"/>
                  <a:pt x="9571151" y="219127"/>
                </a:cubicBezTo>
                <a:lnTo>
                  <a:pt x="9566523" y="270645"/>
                </a:lnTo>
                <a:lnTo>
                  <a:pt x="9572849" y="261060"/>
                </a:lnTo>
                <a:cubicBezTo>
                  <a:pt x="9584514" y="249972"/>
                  <a:pt x="9597340" y="243840"/>
                  <a:pt x="9610803" y="243840"/>
                </a:cubicBezTo>
                <a:cubicBezTo>
                  <a:pt x="9617535" y="243840"/>
                  <a:pt x="9624107" y="245373"/>
                  <a:pt x="9630454" y="248292"/>
                </a:cubicBezTo>
                <a:lnTo>
                  <a:pt x="9647716" y="260334"/>
                </a:lnTo>
                <a:lnTo>
                  <a:pt x="9644014" y="219127"/>
                </a:lnTo>
                <a:cubicBezTo>
                  <a:pt x="9644014" y="98106"/>
                  <a:pt x="9687669" y="0"/>
                  <a:pt x="9741521" y="0"/>
                </a:cubicBezTo>
                <a:cubicBezTo>
                  <a:pt x="9795373" y="0"/>
                  <a:pt x="9839029" y="98106"/>
                  <a:pt x="9839029" y="219127"/>
                </a:cubicBezTo>
                <a:lnTo>
                  <a:pt x="9834401" y="270645"/>
                </a:lnTo>
                <a:lnTo>
                  <a:pt x="9840727" y="261060"/>
                </a:lnTo>
                <a:cubicBezTo>
                  <a:pt x="9852393" y="249972"/>
                  <a:pt x="9865218" y="243840"/>
                  <a:pt x="9878681" y="243840"/>
                </a:cubicBezTo>
                <a:cubicBezTo>
                  <a:pt x="9885413" y="243840"/>
                  <a:pt x="9891985" y="245373"/>
                  <a:pt x="9898332" y="248292"/>
                </a:cubicBezTo>
                <a:lnTo>
                  <a:pt x="9915593" y="260333"/>
                </a:lnTo>
                <a:lnTo>
                  <a:pt x="9911891" y="219127"/>
                </a:lnTo>
                <a:cubicBezTo>
                  <a:pt x="9911891" y="98106"/>
                  <a:pt x="9955547" y="0"/>
                  <a:pt x="10009398" y="0"/>
                </a:cubicBezTo>
                <a:cubicBezTo>
                  <a:pt x="10063251" y="0"/>
                  <a:pt x="10106907" y="98106"/>
                  <a:pt x="10106907" y="219127"/>
                </a:cubicBezTo>
                <a:lnTo>
                  <a:pt x="10102279" y="270644"/>
                </a:lnTo>
                <a:lnTo>
                  <a:pt x="10108604" y="261060"/>
                </a:lnTo>
                <a:cubicBezTo>
                  <a:pt x="10120270" y="249972"/>
                  <a:pt x="10133095" y="243840"/>
                  <a:pt x="10146558" y="243840"/>
                </a:cubicBezTo>
                <a:cubicBezTo>
                  <a:pt x="10153290" y="243840"/>
                  <a:pt x="10159862" y="245373"/>
                  <a:pt x="10166210" y="248292"/>
                </a:cubicBezTo>
                <a:lnTo>
                  <a:pt x="10183471" y="260333"/>
                </a:lnTo>
                <a:lnTo>
                  <a:pt x="10179769" y="219127"/>
                </a:lnTo>
                <a:cubicBezTo>
                  <a:pt x="10179769" y="98106"/>
                  <a:pt x="10223425" y="0"/>
                  <a:pt x="10277277" y="0"/>
                </a:cubicBezTo>
                <a:cubicBezTo>
                  <a:pt x="10331129" y="0"/>
                  <a:pt x="10374785" y="98106"/>
                  <a:pt x="10374785" y="219127"/>
                </a:cubicBezTo>
                <a:lnTo>
                  <a:pt x="10370157" y="270645"/>
                </a:lnTo>
                <a:lnTo>
                  <a:pt x="10376483" y="261060"/>
                </a:lnTo>
                <a:cubicBezTo>
                  <a:pt x="10388149" y="249972"/>
                  <a:pt x="10400974" y="243840"/>
                  <a:pt x="10414437" y="243840"/>
                </a:cubicBezTo>
                <a:cubicBezTo>
                  <a:pt x="10421169" y="243840"/>
                  <a:pt x="10427741" y="245373"/>
                  <a:pt x="10434088" y="248292"/>
                </a:cubicBezTo>
                <a:lnTo>
                  <a:pt x="10451350" y="260334"/>
                </a:lnTo>
                <a:lnTo>
                  <a:pt x="10447648" y="219127"/>
                </a:lnTo>
                <a:cubicBezTo>
                  <a:pt x="10447648" y="98106"/>
                  <a:pt x="10491304" y="0"/>
                  <a:pt x="10545156" y="0"/>
                </a:cubicBezTo>
                <a:cubicBezTo>
                  <a:pt x="10599008" y="0"/>
                  <a:pt x="10642663" y="98106"/>
                  <a:pt x="10642663" y="219127"/>
                </a:cubicBezTo>
                <a:lnTo>
                  <a:pt x="10638035" y="270646"/>
                </a:lnTo>
                <a:lnTo>
                  <a:pt x="10644362" y="261060"/>
                </a:lnTo>
                <a:cubicBezTo>
                  <a:pt x="10656028" y="249972"/>
                  <a:pt x="10668853" y="243840"/>
                  <a:pt x="10682316" y="243840"/>
                </a:cubicBezTo>
                <a:cubicBezTo>
                  <a:pt x="10689048" y="243840"/>
                  <a:pt x="10695620" y="245373"/>
                  <a:pt x="10701967" y="248292"/>
                </a:cubicBezTo>
                <a:lnTo>
                  <a:pt x="10719228" y="260333"/>
                </a:lnTo>
                <a:lnTo>
                  <a:pt x="10715526" y="219127"/>
                </a:lnTo>
                <a:cubicBezTo>
                  <a:pt x="10715526" y="98106"/>
                  <a:pt x="10759182" y="0"/>
                  <a:pt x="10813034" y="0"/>
                </a:cubicBezTo>
                <a:cubicBezTo>
                  <a:pt x="10866886" y="0"/>
                  <a:pt x="10910543" y="98106"/>
                  <a:pt x="10910543" y="219127"/>
                </a:cubicBezTo>
                <a:lnTo>
                  <a:pt x="10905915" y="270643"/>
                </a:lnTo>
                <a:lnTo>
                  <a:pt x="10912240" y="261060"/>
                </a:lnTo>
                <a:cubicBezTo>
                  <a:pt x="10923906" y="249972"/>
                  <a:pt x="10936731" y="243840"/>
                  <a:pt x="10950194" y="243840"/>
                </a:cubicBezTo>
                <a:cubicBezTo>
                  <a:pt x="10956926" y="243840"/>
                  <a:pt x="10963498" y="245373"/>
                  <a:pt x="10969845" y="248292"/>
                </a:cubicBezTo>
                <a:lnTo>
                  <a:pt x="10987106" y="260333"/>
                </a:lnTo>
                <a:lnTo>
                  <a:pt x="10983404" y="219127"/>
                </a:lnTo>
                <a:cubicBezTo>
                  <a:pt x="10983404" y="98106"/>
                  <a:pt x="11027060" y="0"/>
                  <a:pt x="11080913" y="0"/>
                </a:cubicBezTo>
                <a:cubicBezTo>
                  <a:pt x="11134763" y="0"/>
                  <a:pt x="11178420" y="98106"/>
                  <a:pt x="11178420" y="219127"/>
                </a:cubicBezTo>
                <a:lnTo>
                  <a:pt x="11173792" y="270646"/>
                </a:lnTo>
                <a:lnTo>
                  <a:pt x="11180118" y="261060"/>
                </a:lnTo>
                <a:cubicBezTo>
                  <a:pt x="11191784" y="249972"/>
                  <a:pt x="11204610" y="243840"/>
                  <a:pt x="11218073" y="243840"/>
                </a:cubicBezTo>
                <a:cubicBezTo>
                  <a:pt x="11224804" y="243840"/>
                  <a:pt x="11231376" y="245373"/>
                  <a:pt x="11237724" y="248292"/>
                </a:cubicBezTo>
                <a:lnTo>
                  <a:pt x="11254985" y="260334"/>
                </a:lnTo>
                <a:lnTo>
                  <a:pt x="11251283" y="219127"/>
                </a:lnTo>
                <a:cubicBezTo>
                  <a:pt x="11251283" y="98106"/>
                  <a:pt x="11294939" y="0"/>
                  <a:pt x="11348791" y="0"/>
                </a:cubicBezTo>
                <a:cubicBezTo>
                  <a:pt x="11402643" y="0"/>
                  <a:pt x="11446299" y="98106"/>
                  <a:pt x="11446299" y="219127"/>
                </a:cubicBezTo>
                <a:lnTo>
                  <a:pt x="11441671" y="270645"/>
                </a:lnTo>
                <a:lnTo>
                  <a:pt x="11447997" y="261060"/>
                </a:lnTo>
                <a:cubicBezTo>
                  <a:pt x="11459662" y="249972"/>
                  <a:pt x="11472488" y="243840"/>
                  <a:pt x="11485951" y="243840"/>
                </a:cubicBezTo>
                <a:cubicBezTo>
                  <a:pt x="11492683" y="243840"/>
                  <a:pt x="11499255" y="245373"/>
                  <a:pt x="11505602" y="248292"/>
                </a:cubicBezTo>
                <a:lnTo>
                  <a:pt x="11522863" y="260333"/>
                </a:lnTo>
                <a:lnTo>
                  <a:pt x="11519161" y="219127"/>
                </a:lnTo>
                <a:cubicBezTo>
                  <a:pt x="11519161" y="98106"/>
                  <a:pt x="11562817" y="0"/>
                  <a:pt x="11616669" y="0"/>
                </a:cubicBezTo>
                <a:cubicBezTo>
                  <a:pt x="11670521" y="0"/>
                  <a:pt x="11714177" y="98106"/>
                  <a:pt x="11714177" y="219127"/>
                </a:cubicBezTo>
                <a:lnTo>
                  <a:pt x="11709549" y="270645"/>
                </a:lnTo>
                <a:lnTo>
                  <a:pt x="11715875" y="261060"/>
                </a:lnTo>
                <a:cubicBezTo>
                  <a:pt x="11727541" y="249972"/>
                  <a:pt x="11740366" y="243840"/>
                  <a:pt x="11753829" y="243840"/>
                </a:cubicBezTo>
                <a:cubicBezTo>
                  <a:pt x="11760561" y="243840"/>
                  <a:pt x="11767133" y="245373"/>
                  <a:pt x="11773480" y="248292"/>
                </a:cubicBezTo>
                <a:lnTo>
                  <a:pt x="11790740" y="260332"/>
                </a:lnTo>
                <a:lnTo>
                  <a:pt x="11787038" y="219127"/>
                </a:lnTo>
                <a:cubicBezTo>
                  <a:pt x="11787038" y="98106"/>
                  <a:pt x="11830694" y="0"/>
                  <a:pt x="11884546" y="0"/>
                </a:cubicBezTo>
                <a:cubicBezTo>
                  <a:pt x="11938398" y="0"/>
                  <a:pt x="11982054" y="98106"/>
                  <a:pt x="11982054" y="219127"/>
                </a:cubicBezTo>
                <a:lnTo>
                  <a:pt x="11977426" y="270645"/>
                </a:lnTo>
                <a:lnTo>
                  <a:pt x="11983752" y="261060"/>
                </a:lnTo>
                <a:cubicBezTo>
                  <a:pt x="11995418" y="249972"/>
                  <a:pt x="12008243" y="243840"/>
                  <a:pt x="12021706" y="243840"/>
                </a:cubicBezTo>
                <a:cubicBezTo>
                  <a:pt x="12028438" y="243840"/>
                  <a:pt x="12035010" y="245373"/>
                  <a:pt x="12041358" y="248292"/>
                </a:cubicBezTo>
                <a:lnTo>
                  <a:pt x="12058618" y="260333"/>
                </a:lnTo>
                <a:lnTo>
                  <a:pt x="12054916" y="219127"/>
                </a:lnTo>
                <a:cubicBezTo>
                  <a:pt x="12054916" y="98106"/>
                  <a:pt x="12098572" y="0"/>
                  <a:pt x="12152424" y="0"/>
                </a:cubicBezTo>
                <a:cubicBezTo>
                  <a:pt x="12206276" y="0"/>
                  <a:pt x="12249932" y="98106"/>
                  <a:pt x="12249932" y="219127"/>
                </a:cubicBezTo>
                <a:lnTo>
                  <a:pt x="12245304" y="270645"/>
                </a:lnTo>
                <a:lnTo>
                  <a:pt x="12251630" y="261060"/>
                </a:lnTo>
                <a:cubicBezTo>
                  <a:pt x="12263296" y="249972"/>
                  <a:pt x="12276121" y="243840"/>
                  <a:pt x="12289584" y="243840"/>
                </a:cubicBezTo>
                <a:cubicBezTo>
                  <a:pt x="12296316" y="243840"/>
                  <a:pt x="12302888" y="245373"/>
                  <a:pt x="12309236" y="248292"/>
                </a:cubicBezTo>
                <a:lnTo>
                  <a:pt x="12326497" y="260334"/>
                </a:lnTo>
                <a:lnTo>
                  <a:pt x="12322795" y="219127"/>
                </a:lnTo>
                <a:cubicBezTo>
                  <a:pt x="12322795" y="98106"/>
                  <a:pt x="12366451" y="0"/>
                  <a:pt x="12420303" y="0"/>
                </a:cubicBezTo>
                <a:cubicBezTo>
                  <a:pt x="12474155" y="0"/>
                  <a:pt x="12517811" y="98106"/>
                  <a:pt x="12517811" y="219127"/>
                </a:cubicBezTo>
                <a:lnTo>
                  <a:pt x="12513183" y="270645"/>
                </a:lnTo>
                <a:lnTo>
                  <a:pt x="12519509" y="261060"/>
                </a:lnTo>
                <a:cubicBezTo>
                  <a:pt x="12531175" y="249972"/>
                  <a:pt x="12544000" y="243840"/>
                  <a:pt x="12557463" y="243840"/>
                </a:cubicBezTo>
                <a:cubicBezTo>
                  <a:pt x="12564195" y="243840"/>
                  <a:pt x="12570767" y="245373"/>
                  <a:pt x="12577115" y="248292"/>
                </a:cubicBezTo>
                <a:lnTo>
                  <a:pt x="12594375" y="260333"/>
                </a:lnTo>
                <a:lnTo>
                  <a:pt x="12590673" y="219127"/>
                </a:lnTo>
                <a:cubicBezTo>
                  <a:pt x="12590673" y="98106"/>
                  <a:pt x="12634329" y="0"/>
                  <a:pt x="12688181" y="0"/>
                </a:cubicBezTo>
                <a:cubicBezTo>
                  <a:pt x="12742033" y="0"/>
                  <a:pt x="12785689" y="98106"/>
                  <a:pt x="12785689" y="219127"/>
                </a:cubicBezTo>
                <a:lnTo>
                  <a:pt x="12781061" y="270645"/>
                </a:lnTo>
                <a:lnTo>
                  <a:pt x="12787387" y="261060"/>
                </a:lnTo>
                <a:cubicBezTo>
                  <a:pt x="12799052" y="249972"/>
                  <a:pt x="12811878" y="243840"/>
                  <a:pt x="12825341" y="243840"/>
                </a:cubicBezTo>
                <a:cubicBezTo>
                  <a:pt x="12832073" y="243840"/>
                  <a:pt x="12838645" y="245373"/>
                  <a:pt x="12844992" y="248292"/>
                </a:cubicBezTo>
                <a:lnTo>
                  <a:pt x="12862253" y="260333"/>
                </a:lnTo>
                <a:lnTo>
                  <a:pt x="12858551" y="219127"/>
                </a:lnTo>
                <a:cubicBezTo>
                  <a:pt x="12858551" y="98106"/>
                  <a:pt x="12902207" y="0"/>
                  <a:pt x="12956059" y="0"/>
                </a:cubicBezTo>
                <a:cubicBezTo>
                  <a:pt x="13009911" y="0"/>
                  <a:pt x="13053567" y="98106"/>
                  <a:pt x="13053567" y="219127"/>
                </a:cubicBezTo>
                <a:lnTo>
                  <a:pt x="13048939" y="270645"/>
                </a:lnTo>
                <a:lnTo>
                  <a:pt x="13055265" y="261060"/>
                </a:lnTo>
                <a:cubicBezTo>
                  <a:pt x="13066931" y="249972"/>
                  <a:pt x="13079756" y="243840"/>
                  <a:pt x="13093219" y="243840"/>
                </a:cubicBezTo>
                <a:cubicBezTo>
                  <a:pt x="13099951" y="243840"/>
                  <a:pt x="13106523" y="245373"/>
                  <a:pt x="13112870" y="248292"/>
                </a:cubicBezTo>
                <a:lnTo>
                  <a:pt x="13130132" y="260334"/>
                </a:lnTo>
                <a:lnTo>
                  <a:pt x="13126430" y="219127"/>
                </a:lnTo>
                <a:cubicBezTo>
                  <a:pt x="13126430" y="98106"/>
                  <a:pt x="13170086" y="0"/>
                  <a:pt x="13223938" y="0"/>
                </a:cubicBezTo>
                <a:cubicBezTo>
                  <a:pt x="13277790" y="0"/>
                  <a:pt x="13321446" y="98106"/>
                  <a:pt x="13321446" y="219127"/>
                </a:cubicBezTo>
                <a:lnTo>
                  <a:pt x="13316818" y="270645"/>
                </a:lnTo>
                <a:lnTo>
                  <a:pt x="13323144" y="261060"/>
                </a:lnTo>
                <a:cubicBezTo>
                  <a:pt x="13334810" y="249972"/>
                  <a:pt x="13347635" y="243840"/>
                  <a:pt x="13361098" y="243840"/>
                </a:cubicBezTo>
                <a:cubicBezTo>
                  <a:pt x="13367830" y="243840"/>
                  <a:pt x="13374402" y="245373"/>
                  <a:pt x="13380749" y="248292"/>
                </a:cubicBezTo>
                <a:lnTo>
                  <a:pt x="13398010" y="260333"/>
                </a:lnTo>
                <a:lnTo>
                  <a:pt x="13394308" y="219127"/>
                </a:lnTo>
                <a:cubicBezTo>
                  <a:pt x="13394308" y="98106"/>
                  <a:pt x="13437964" y="0"/>
                  <a:pt x="13491816" y="0"/>
                </a:cubicBezTo>
                <a:cubicBezTo>
                  <a:pt x="13545668" y="0"/>
                  <a:pt x="13589324" y="98106"/>
                  <a:pt x="13589324" y="219127"/>
                </a:cubicBezTo>
                <a:lnTo>
                  <a:pt x="13584696" y="270645"/>
                </a:lnTo>
                <a:lnTo>
                  <a:pt x="13591022" y="261060"/>
                </a:lnTo>
                <a:cubicBezTo>
                  <a:pt x="13602687" y="249972"/>
                  <a:pt x="13615513" y="243840"/>
                  <a:pt x="13628976" y="243840"/>
                </a:cubicBezTo>
                <a:cubicBezTo>
                  <a:pt x="13635708" y="243840"/>
                  <a:pt x="13642280" y="245373"/>
                  <a:pt x="13648627" y="248292"/>
                </a:cubicBezTo>
                <a:lnTo>
                  <a:pt x="13665888" y="260333"/>
                </a:lnTo>
                <a:lnTo>
                  <a:pt x="13662186" y="219127"/>
                </a:lnTo>
                <a:cubicBezTo>
                  <a:pt x="13662186" y="98106"/>
                  <a:pt x="13705842" y="0"/>
                  <a:pt x="13759694" y="0"/>
                </a:cubicBezTo>
                <a:cubicBezTo>
                  <a:pt x="13813546" y="0"/>
                  <a:pt x="13857202" y="98106"/>
                  <a:pt x="13857202" y="219127"/>
                </a:cubicBezTo>
                <a:lnTo>
                  <a:pt x="13852574" y="270645"/>
                </a:lnTo>
                <a:lnTo>
                  <a:pt x="13858900" y="261060"/>
                </a:lnTo>
                <a:cubicBezTo>
                  <a:pt x="13870565" y="249972"/>
                  <a:pt x="13883391" y="243840"/>
                  <a:pt x="13896854" y="243840"/>
                </a:cubicBezTo>
                <a:cubicBezTo>
                  <a:pt x="13903586" y="243840"/>
                  <a:pt x="13910158" y="245373"/>
                  <a:pt x="13916505" y="248292"/>
                </a:cubicBezTo>
                <a:lnTo>
                  <a:pt x="13933767" y="260334"/>
                </a:lnTo>
                <a:lnTo>
                  <a:pt x="13930065" y="219127"/>
                </a:lnTo>
                <a:cubicBezTo>
                  <a:pt x="13930065" y="98106"/>
                  <a:pt x="13973721" y="0"/>
                  <a:pt x="14027573" y="0"/>
                </a:cubicBezTo>
                <a:cubicBezTo>
                  <a:pt x="14081425" y="0"/>
                  <a:pt x="14125081" y="98106"/>
                  <a:pt x="14125081" y="219127"/>
                </a:cubicBezTo>
                <a:lnTo>
                  <a:pt x="14120453" y="270645"/>
                </a:lnTo>
                <a:lnTo>
                  <a:pt x="14126779" y="261060"/>
                </a:lnTo>
                <a:cubicBezTo>
                  <a:pt x="14138444" y="249972"/>
                  <a:pt x="14151270" y="243840"/>
                  <a:pt x="14164733" y="243840"/>
                </a:cubicBezTo>
                <a:cubicBezTo>
                  <a:pt x="14171465" y="243840"/>
                  <a:pt x="14178037" y="245373"/>
                  <a:pt x="14184384" y="248292"/>
                </a:cubicBezTo>
                <a:lnTo>
                  <a:pt x="14201645" y="260333"/>
                </a:lnTo>
                <a:lnTo>
                  <a:pt x="14197943" y="219127"/>
                </a:lnTo>
                <a:cubicBezTo>
                  <a:pt x="14197943" y="98106"/>
                  <a:pt x="14241599" y="0"/>
                  <a:pt x="14295451" y="0"/>
                </a:cubicBezTo>
                <a:cubicBezTo>
                  <a:pt x="14349303" y="0"/>
                  <a:pt x="14392959" y="98106"/>
                  <a:pt x="14392959" y="219127"/>
                </a:cubicBezTo>
                <a:lnTo>
                  <a:pt x="14388331" y="270645"/>
                </a:lnTo>
                <a:lnTo>
                  <a:pt x="14394657" y="261060"/>
                </a:lnTo>
                <a:cubicBezTo>
                  <a:pt x="14406323" y="249972"/>
                  <a:pt x="14419148" y="243840"/>
                  <a:pt x="14432611" y="243840"/>
                </a:cubicBezTo>
                <a:cubicBezTo>
                  <a:pt x="14439343" y="243840"/>
                  <a:pt x="14445915" y="245373"/>
                  <a:pt x="14452262" y="248292"/>
                </a:cubicBezTo>
                <a:lnTo>
                  <a:pt x="14469523" y="260333"/>
                </a:lnTo>
                <a:lnTo>
                  <a:pt x="14465821" y="219127"/>
                </a:lnTo>
                <a:cubicBezTo>
                  <a:pt x="14465821" y="98106"/>
                  <a:pt x="14509477" y="0"/>
                  <a:pt x="14563329" y="0"/>
                </a:cubicBezTo>
                <a:cubicBezTo>
                  <a:pt x="14617181" y="0"/>
                  <a:pt x="14660837" y="98106"/>
                  <a:pt x="14660837" y="219127"/>
                </a:cubicBezTo>
                <a:lnTo>
                  <a:pt x="14656209" y="270645"/>
                </a:lnTo>
                <a:lnTo>
                  <a:pt x="14662535" y="261060"/>
                </a:lnTo>
                <a:cubicBezTo>
                  <a:pt x="14674201" y="249972"/>
                  <a:pt x="14687026" y="243840"/>
                  <a:pt x="14700489" y="243840"/>
                </a:cubicBezTo>
                <a:cubicBezTo>
                  <a:pt x="14707221" y="243840"/>
                  <a:pt x="14713793" y="245373"/>
                  <a:pt x="14720140" y="248292"/>
                </a:cubicBezTo>
                <a:lnTo>
                  <a:pt x="14737402" y="260334"/>
                </a:lnTo>
                <a:lnTo>
                  <a:pt x="14733700" y="219127"/>
                </a:lnTo>
                <a:cubicBezTo>
                  <a:pt x="14733700" y="98106"/>
                  <a:pt x="14777356" y="0"/>
                  <a:pt x="14831208" y="0"/>
                </a:cubicBezTo>
                <a:cubicBezTo>
                  <a:pt x="14885060" y="0"/>
                  <a:pt x="14928716" y="98106"/>
                  <a:pt x="14928716" y="219127"/>
                </a:cubicBezTo>
                <a:lnTo>
                  <a:pt x="14924088" y="270645"/>
                </a:lnTo>
                <a:lnTo>
                  <a:pt x="14930414" y="261060"/>
                </a:lnTo>
                <a:cubicBezTo>
                  <a:pt x="14942079" y="249972"/>
                  <a:pt x="14954905" y="243840"/>
                  <a:pt x="14968368" y="243840"/>
                </a:cubicBezTo>
                <a:cubicBezTo>
                  <a:pt x="14975100" y="243840"/>
                  <a:pt x="14981672" y="245373"/>
                  <a:pt x="14988019" y="248292"/>
                </a:cubicBezTo>
                <a:lnTo>
                  <a:pt x="15005280" y="260333"/>
                </a:lnTo>
                <a:lnTo>
                  <a:pt x="15001578" y="219127"/>
                </a:lnTo>
                <a:cubicBezTo>
                  <a:pt x="15001578" y="98106"/>
                  <a:pt x="15045234" y="0"/>
                  <a:pt x="15099086" y="0"/>
                </a:cubicBezTo>
                <a:cubicBezTo>
                  <a:pt x="15152938" y="0"/>
                  <a:pt x="15196594" y="98106"/>
                  <a:pt x="15196594" y="219127"/>
                </a:cubicBezTo>
                <a:lnTo>
                  <a:pt x="15191966" y="270645"/>
                </a:lnTo>
                <a:lnTo>
                  <a:pt x="15198292" y="261060"/>
                </a:lnTo>
                <a:cubicBezTo>
                  <a:pt x="15209957" y="249972"/>
                  <a:pt x="15222783" y="243840"/>
                  <a:pt x="15236246" y="243840"/>
                </a:cubicBezTo>
                <a:cubicBezTo>
                  <a:pt x="15242978" y="243840"/>
                  <a:pt x="15249550" y="245373"/>
                  <a:pt x="15255897" y="248292"/>
                </a:cubicBezTo>
                <a:lnTo>
                  <a:pt x="15273158" y="260333"/>
                </a:lnTo>
                <a:lnTo>
                  <a:pt x="15269456" y="219127"/>
                </a:lnTo>
                <a:cubicBezTo>
                  <a:pt x="15269456" y="98106"/>
                  <a:pt x="15313112" y="0"/>
                  <a:pt x="15366964" y="0"/>
                </a:cubicBezTo>
                <a:cubicBezTo>
                  <a:pt x="15420816" y="0"/>
                  <a:pt x="15464472" y="98106"/>
                  <a:pt x="15464472" y="219127"/>
                </a:cubicBezTo>
                <a:lnTo>
                  <a:pt x="15459844" y="270645"/>
                </a:lnTo>
                <a:lnTo>
                  <a:pt x="15466170" y="261060"/>
                </a:lnTo>
                <a:cubicBezTo>
                  <a:pt x="15477836" y="249972"/>
                  <a:pt x="15490661" y="243840"/>
                  <a:pt x="15504124" y="243840"/>
                </a:cubicBezTo>
                <a:cubicBezTo>
                  <a:pt x="15510856" y="243840"/>
                  <a:pt x="15517428" y="245373"/>
                  <a:pt x="15523775" y="248292"/>
                </a:cubicBezTo>
                <a:lnTo>
                  <a:pt x="15541037" y="260334"/>
                </a:lnTo>
                <a:lnTo>
                  <a:pt x="15537335" y="219127"/>
                </a:lnTo>
                <a:cubicBezTo>
                  <a:pt x="15537335" y="98106"/>
                  <a:pt x="15580991" y="0"/>
                  <a:pt x="15634843" y="0"/>
                </a:cubicBezTo>
                <a:cubicBezTo>
                  <a:pt x="15688695" y="0"/>
                  <a:pt x="15732351" y="98106"/>
                  <a:pt x="15732351" y="219127"/>
                </a:cubicBezTo>
                <a:lnTo>
                  <a:pt x="15727723" y="270645"/>
                </a:lnTo>
                <a:lnTo>
                  <a:pt x="15734049" y="261060"/>
                </a:lnTo>
                <a:cubicBezTo>
                  <a:pt x="15745715" y="249972"/>
                  <a:pt x="15758540" y="243840"/>
                  <a:pt x="15772003" y="243840"/>
                </a:cubicBezTo>
                <a:cubicBezTo>
                  <a:pt x="15778735" y="243840"/>
                  <a:pt x="15785307" y="245373"/>
                  <a:pt x="15791654" y="248292"/>
                </a:cubicBezTo>
                <a:lnTo>
                  <a:pt x="15808916" y="260333"/>
                </a:lnTo>
                <a:lnTo>
                  <a:pt x="15805212" y="219127"/>
                </a:lnTo>
                <a:cubicBezTo>
                  <a:pt x="15805212" y="98106"/>
                  <a:pt x="15848868" y="0"/>
                  <a:pt x="15902720" y="0"/>
                </a:cubicBezTo>
                <a:cubicBezTo>
                  <a:pt x="15956572" y="0"/>
                  <a:pt x="16000228" y="98106"/>
                  <a:pt x="16000228" y="219127"/>
                </a:cubicBezTo>
                <a:lnTo>
                  <a:pt x="15995600" y="270645"/>
                </a:lnTo>
                <a:lnTo>
                  <a:pt x="16001928" y="261060"/>
                </a:lnTo>
                <a:cubicBezTo>
                  <a:pt x="16013592" y="249972"/>
                  <a:pt x="16026418" y="243840"/>
                  <a:pt x="16039880" y="243840"/>
                </a:cubicBezTo>
                <a:cubicBezTo>
                  <a:pt x="16046612" y="243840"/>
                  <a:pt x="16053184" y="245373"/>
                  <a:pt x="16059532" y="248292"/>
                </a:cubicBezTo>
                <a:lnTo>
                  <a:pt x="16076792" y="260333"/>
                </a:lnTo>
                <a:lnTo>
                  <a:pt x="16073092" y="219127"/>
                </a:lnTo>
                <a:cubicBezTo>
                  <a:pt x="16073092" y="98106"/>
                  <a:pt x="16116748" y="0"/>
                  <a:pt x="16170600" y="0"/>
                </a:cubicBezTo>
                <a:cubicBezTo>
                  <a:pt x="16224452" y="0"/>
                  <a:pt x="16268108" y="98106"/>
                  <a:pt x="16268108" y="219127"/>
                </a:cubicBezTo>
                <a:lnTo>
                  <a:pt x="16263480" y="270645"/>
                </a:lnTo>
                <a:lnTo>
                  <a:pt x="16269804" y="261060"/>
                </a:lnTo>
                <a:cubicBezTo>
                  <a:pt x="16281470" y="249972"/>
                  <a:pt x="16294296" y="243840"/>
                  <a:pt x="16307760" y="243840"/>
                </a:cubicBezTo>
                <a:cubicBezTo>
                  <a:pt x="16314490" y="243840"/>
                  <a:pt x="16321064" y="245373"/>
                  <a:pt x="16327410" y="248292"/>
                </a:cubicBezTo>
                <a:lnTo>
                  <a:pt x="16344672" y="260334"/>
                </a:lnTo>
                <a:lnTo>
                  <a:pt x="16340970" y="219127"/>
                </a:lnTo>
                <a:cubicBezTo>
                  <a:pt x="16340970" y="98106"/>
                  <a:pt x="16384626" y="0"/>
                  <a:pt x="16438478" y="0"/>
                </a:cubicBezTo>
                <a:cubicBezTo>
                  <a:pt x="16492330" y="0"/>
                  <a:pt x="16535986" y="98106"/>
                  <a:pt x="16535986" y="219127"/>
                </a:cubicBezTo>
                <a:lnTo>
                  <a:pt x="16531358" y="270645"/>
                </a:lnTo>
                <a:lnTo>
                  <a:pt x="16537684" y="261060"/>
                </a:lnTo>
                <a:cubicBezTo>
                  <a:pt x="16549348" y="249972"/>
                  <a:pt x="16562176" y="243840"/>
                  <a:pt x="16575638" y="243840"/>
                </a:cubicBezTo>
                <a:cubicBezTo>
                  <a:pt x="16582368" y="243840"/>
                  <a:pt x="16588942" y="245373"/>
                  <a:pt x="16595288" y="248292"/>
                </a:cubicBezTo>
                <a:lnTo>
                  <a:pt x="16612540" y="260327"/>
                </a:lnTo>
                <a:lnTo>
                  <a:pt x="16608840" y="219127"/>
                </a:lnTo>
                <a:cubicBezTo>
                  <a:pt x="16608840" y="98106"/>
                  <a:pt x="16652496" y="0"/>
                  <a:pt x="16706348" y="0"/>
                </a:cubicBezTo>
                <a:cubicBezTo>
                  <a:pt x="16760200" y="0"/>
                  <a:pt x="16803856" y="98106"/>
                  <a:pt x="16803856" y="219127"/>
                </a:cubicBezTo>
                <a:lnTo>
                  <a:pt x="16799228" y="27064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30" name="フリーフォーム: 図形 729">
            <a:extLst>
              <a:ext uri="{FF2B5EF4-FFF2-40B4-BE49-F238E27FC236}">
                <a16:creationId xmlns:a16="http://schemas.microsoft.com/office/drawing/2014/main" id="{436C50B4-B2CB-D163-D0BF-48F2866835A6}"/>
              </a:ext>
            </a:extLst>
          </p:cNvPr>
          <p:cNvSpPr/>
          <p:nvPr/>
        </p:nvSpPr>
        <p:spPr bwMode="auto">
          <a:xfrm>
            <a:off x="6560034" y="5371841"/>
            <a:ext cx="2709016" cy="65321"/>
          </a:xfrm>
          <a:custGeom>
            <a:avLst/>
            <a:gdLst>
              <a:gd name="connsiteX0" fmla="*/ 97508 w 8618936"/>
              <a:gd name="connsiteY0" fmla="*/ 0 h 345025"/>
              <a:gd name="connsiteX1" fmla="*/ 195016 w 8618936"/>
              <a:gd name="connsiteY1" fmla="*/ 219127 h 345025"/>
              <a:gd name="connsiteX2" fmla="*/ 190388 w 8618936"/>
              <a:gd name="connsiteY2" fmla="*/ 270645 h 345025"/>
              <a:gd name="connsiteX3" fmla="*/ 196714 w 8618936"/>
              <a:gd name="connsiteY3" fmla="*/ 261060 h 345025"/>
              <a:gd name="connsiteX4" fmla="*/ 234668 w 8618936"/>
              <a:gd name="connsiteY4" fmla="*/ 243840 h 345025"/>
              <a:gd name="connsiteX5" fmla="*/ 254319 w 8618936"/>
              <a:gd name="connsiteY5" fmla="*/ 248292 h 345025"/>
              <a:gd name="connsiteX6" fmla="*/ 271580 w 8618936"/>
              <a:gd name="connsiteY6" fmla="*/ 260333 h 345025"/>
              <a:gd name="connsiteX7" fmla="*/ 267878 w 8618936"/>
              <a:gd name="connsiteY7" fmla="*/ 219127 h 345025"/>
              <a:gd name="connsiteX8" fmla="*/ 365386 w 8618936"/>
              <a:gd name="connsiteY8" fmla="*/ 0 h 345025"/>
              <a:gd name="connsiteX9" fmla="*/ 462894 w 8618936"/>
              <a:gd name="connsiteY9" fmla="*/ 219127 h 345025"/>
              <a:gd name="connsiteX10" fmla="*/ 458266 w 8618936"/>
              <a:gd name="connsiteY10" fmla="*/ 270645 h 345025"/>
              <a:gd name="connsiteX11" fmla="*/ 464592 w 8618936"/>
              <a:gd name="connsiteY11" fmla="*/ 261060 h 345025"/>
              <a:gd name="connsiteX12" fmla="*/ 502546 w 8618936"/>
              <a:gd name="connsiteY12" fmla="*/ 243840 h 345025"/>
              <a:gd name="connsiteX13" fmla="*/ 522197 w 8618936"/>
              <a:gd name="connsiteY13" fmla="*/ 248292 h 345025"/>
              <a:gd name="connsiteX14" fmla="*/ 539459 w 8618936"/>
              <a:gd name="connsiteY14" fmla="*/ 260334 h 345025"/>
              <a:gd name="connsiteX15" fmla="*/ 535757 w 8618936"/>
              <a:gd name="connsiteY15" fmla="*/ 219127 h 345025"/>
              <a:gd name="connsiteX16" fmla="*/ 633265 w 8618936"/>
              <a:gd name="connsiteY16" fmla="*/ 0 h 345025"/>
              <a:gd name="connsiteX17" fmla="*/ 730773 w 8618936"/>
              <a:gd name="connsiteY17" fmla="*/ 219127 h 345025"/>
              <a:gd name="connsiteX18" fmla="*/ 726145 w 8618936"/>
              <a:gd name="connsiteY18" fmla="*/ 270645 h 345025"/>
              <a:gd name="connsiteX19" fmla="*/ 732471 w 8618936"/>
              <a:gd name="connsiteY19" fmla="*/ 261060 h 345025"/>
              <a:gd name="connsiteX20" fmla="*/ 770425 w 8618936"/>
              <a:gd name="connsiteY20" fmla="*/ 243840 h 345025"/>
              <a:gd name="connsiteX21" fmla="*/ 790076 w 8618936"/>
              <a:gd name="connsiteY21" fmla="*/ 248292 h 345025"/>
              <a:gd name="connsiteX22" fmla="*/ 807337 w 8618936"/>
              <a:gd name="connsiteY22" fmla="*/ 260333 h 345025"/>
              <a:gd name="connsiteX23" fmla="*/ 803635 w 8618936"/>
              <a:gd name="connsiteY23" fmla="*/ 219127 h 345025"/>
              <a:gd name="connsiteX24" fmla="*/ 901143 w 8618936"/>
              <a:gd name="connsiteY24" fmla="*/ 0 h 345025"/>
              <a:gd name="connsiteX25" fmla="*/ 998651 w 8618936"/>
              <a:gd name="connsiteY25" fmla="*/ 219127 h 345025"/>
              <a:gd name="connsiteX26" fmla="*/ 994023 w 8618936"/>
              <a:gd name="connsiteY26" fmla="*/ 270645 h 345025"/>
              <a:gd name="connsiteX27" fmla="*/ 1000349 w 8618936"/>
              <a:gd name="connsiteY27" fmla="*/ 261060 h 345025"/>
              <a:gd name="connsiteX28" fmla="*/ 1038303 w 8618936"/>
              <a:gd name="connsiteY28" fmla="*/ 243840 h 345025"/>
              <a:gd name="connsiteX29" fmla="*/ 1057954 w 8618936"/>
              <a:gd name="connsiteY29" fmla="*/ 248292 h 345025"/>
              <a:gd name="connsiteX30" fmla="*/ 1075215 w 8618936"/>
              <a:gd name="connsiteY30" fmla="*/ 260333 h 345025"/>
              <a:gd name="connsiteX31" fmla="*/ 1071513 w 8618936"/>
              <a:gd name="connsiteY31" fmla="*/ 219127 h 345025"/>
              <a:gd name="connsiteX32" fmla="*/ 1169021 w 8618936"/>
              <a:gd name="connsiteY32" fmla="*/ 0 h 345025"/>
              <a:gd name="connsiteX33" fmla="*/ 1266529 w 8618936"/>
              <a:gd name="connsiteY33" fmla="*/ 219127 h 345025"/>
              <a:gd name="connsiteX34" fmla="*/ 1261901 w 8618936"/>
              <a:gd name="connsiteY34" fmla="*/ 270645 h 345025"/>
              <a:gd name="connsiteX35" fmla="*/ 1268227 w 8618936"/>
              <a:gd name="connsiteY35" fmla="*/ 261060 h 345025"/>
              <a:gd name="connsiteX36" fmla="*/ 1306181 w 8618936"/>
              <a:gd name="connsiteY36" fmla="*/ 243840 h 345025"/>
              <a:gd name="connsiteX37" fmla="*/ 1325832 w 8618936"/>
              <a:gd name="connsiteY37" fmla="*/ 248292 h 345025"/>
              <a:gd name="connsiteX38" fmla="*/ 1343094 w 8618936"/>
              <a:gd name="connsiteY38" fmla="*/ 260334 h 345025"/>
              <a:gd name="connsiteX39" fmla="*/ 1339392 w 8618936"/>
              <a:gd name="connsiteY39" fmla="*/ 219127 h 345025"/>
              <a:gd name="connsiteX40" fmla="*/ 1436899 w 8618936"/>
              <a:gd name="connsiteY40" fmla="*/ 0 h 345025"/>
              <a:gd name="connsiteX41" fmla="*/ 1534407 w 8618936"/>
              <a:gd name="connsiteY41" fmla="*/ 219127 h 345025"/>
              <a:gd name="connsiteX42" fmla="*/ 1529779 w 8618936"/>
              <a:gd name="connsiteY42" fmla="*/ 270645 h 345025"/>
              <a:gd name="connsiteX43" fmla="*/ 1536105 w 8618936"/>
              <a:gd name="connsiteY43" fmla="*/ 261060 h 345025"/>
              <a:gd name="connsiteX44" fmla="*/ 1574059 w 8618936"/>
              <a:gd name="connsiteY44" fmla="*/ 243840 h 345025"/>
              <a:gd name="connsiteX45" fmla="*/ 1593710 w 8618936"/>
              <a:gd name="connsiteY45" fmla="*/ 248292 h 345025"/>
              <a:gd name="connsiteX46" fmla="*/ 1610971 w 8618936"/>
              <a:gd name="connsiteY46" fmla="*/ 260333 h 345025"/>
              <a:gd name="connsiteX47" fmla="*/ 1607269 w 8618936"/>
              <a:gd name="connsiteY47" fmla="*/ 219127 h 345025"/>
              <a:gd name="connsiteX48" fmla="*/ 1704776 w 8618936"/>
              <a:gd name="connsiteY48" fmla="*/ 0 h 345025"/>
              <a:gd name="connsiteX49" fmla="*/ 1802285 w 8618936"/>
              <a:gd name="connsiteY49" fmla="*/ 219127 h 345025"/>
              <a:gd name="connsiteX50" fmla="*/ 1797657 w 8618936"/>
              <a:gd name="connsiteY50" fmla="*/ 270644 h 345025"/>
              <a:gd name="connsiteX51" fmla="*/ 1803982 w 8618936"/>
              <a:gd name="connsiteY51" fmla="*/ 261060 h 345025"/>
              <a:gd name="connsiteX52" fmla="*/ 1841936 w 8618936"/>
              <a:gd name="connsiteY52" fmla="*/ 243840 h 345025"/>
              <a:gd name="connsiteX53" fmla="*/ 1861588 w 8618936"/>
              <a:gd name="connsiteY53" fmla="*/ 248292 h 345025"/>
              <a:gd name="connsiteX54" fmla="*/ 1878849 w 8618936"/>
              <a:gd name="connsiteY54" fmla="*/ 260333 h 345025"/>
              <a:gd name="connsiteX55" fmla="*/ 1875147 w 8618936"/>
              <a:gd name="connsiteY55" fmla="*/ 219127 h 345025"/>
              <a:gd name="connsiteX56" fmla="*/ 1972655 w 8618936"/>
              <a:gd name="connsiteY56" fmla="*/ 0 h 345025"/>
              <a:gd name="connsiteX57" fmla="*/ 2070163 w 8618936"/>
              <a:gd name="connsiteY57" fmla="*/ 219127 h 345025"/>
              <a:gd name="connsiteX58" fmla="*/ 2065535 w 8618936"/>
              <a:gd name="connsiteY58" fmla="*/ 270645 h 345025"/>
              <a:gd name="connsiteX59" fmla="*/ 2071861 w 8618936"/>
              <a:gd name="connsiteY59" fmla="*/ 261060 h 345025"/>
              <a:gd name="connsiteX60" fmla="*/ 2109815 w 8618936"/>
              <a:gd name="connsiteY60" fmla="*/ 243840 h 345025"/>
              <a:gd name="connsiteX61" fmla="*/ 2129466 w 8618936"/>
              <a:gd name="connsiteY61" fmla="*/ 248292 h 345025"/>
              <a:gd name="connsiteX62" fmla="*/ 2146728 w 8618936"/>
              <a:gd name="connsiteY62" fmla="*/ 260334 h 345025"/>
              <a:gd name="connsiteX63" fmla="*/ 2143026 w 8618936"/>
              <a:gd name="connsiteY63" fmla="*/ 219127 h 345025"/>
              <a:gd name="connsiteX64" fmla="*/ 2240534 w 8618936"/>
              <a:gd name="connsiteY64" fmla="*/ 0 h 345025"/>
              <a:gd name="connsiteX65" fmla="*/ 2338041 w 8618936"/>
              <a:gd name="connsiteY65" fmla="*/ 219127 h 345025"/>
              <a:gd name="connsiteX66" fmla="*/ 2333413 w 8618936"/>
              <a:gd name="connsiteY66" fmla="*/ 270646 h 345025"/>
              <a:gd name="connsiteX67" fmla="*/ 2339740 w 8618936"/>
              <a:gd name="connsiteY67" fmla="*/ 261060 h 345025"/>
              <a:gd name="connsiteX68" fmla="*/ 2377694 w 8618936"/>
              <a:gd name="connsiteY68" fmla="*/ 243840 h 345025"/>
              <a:gd name="connsiteX69" fmla="*/ 2397345 w 8618936"/>
              <a:gd name="connsiteY69" fmla="*/ 248292 h 345025"/>
              <a:gd name="connsiteX70" fmla="*/ 2414606 w 8618936"/>
              <a:gd name="connsiteY70" fmla="*/ 260333 h 345025"/>
              <a:gd name="connsiteX71" fmla="*/ 2410904 w 8618936"/>
              <a:gd name="connsiteY71" fmla="*/ 219127 h 345025"/>
              <a:gd name="connsiteX72" fmla="*/ 2508412 w 8618936"/>
              <a:gd name="connsiteY72" fmla="*/ 0 h 345025"/>
              <a:gd name="connsiteX73" fmla="*/ 2605921 w 8618936"/>
              <a:gd name="connsiteY73" fmla="*/ 219127 h 345025"/>
              <a:gd name="connsiteX74" fmla="*/ 2601293 w 8618936"/>
              <a:gd name="connsiteY74" fmla="*/ 270643 h 345025"/>
              <a:gd name="connsiteX75" fmla="*/ 2607618 w 8618936"/>
              <a:gd name="connsiteY75" fmla="*/ 261060 h 345025"/>
              <a:gd name="connsiteX76" fmla="*/ 2645572 w 8618936"/>
              <a:gd name="connsiteY76" fmla="*/ 243840 h 345025"/>
              <a:gd name="connsiteX77" fmla="*/ 2665223 w 8618936"/>
              <a:gd name="connsiteY77" fmla="*/ 248292 h 345025"/>
              <a:gd name="connsiteX78" fmla="*/ 2682484 w 8618936"/>
              <a:gd name="connsiteY78" fmla="*/ 260333 h 345025"/>
              <a:gd name="connsiteX79" fmla="*/ 2678782 w 8618936"/>
              <a:gd name="connsiteY79" fmla="*/ 219127 h 345025"/>
              <a:gd name="connsiteX80" fmla="*/ 2776291 w 8618936"/>
              <a:gd name="connsiteY80" fmla="*/ 0 h 345025"/>
              <a:gd name="connsiteX81" fmla="*/ 2873798 w 8618936"/>
              <a:gd name="connsiteY81" fmla="*/ 219127 h 345025"/>
              <a:gd name="connsiteX82" fmla="*/ 2869170 w 8618936"/>
              <a:gd name="connsiteY82" fmla="*/ 270646 h 345025"/>
              <a:gd name="connsiteX83" fmla="*/ 2875496 w 8618936"/>
              <a:gd name="connsiteY83" fmla="*/ 261060 h 345025"/>
              <a:gd name="connsiteX84" fmla="*/ 2913451 w 8618936"/>
              <a:gd name="connsiteY84" fmla="*/ 243840 h 345025"/>
              <a:gd name="connsiteX85" fmla="*/ 2933102 w 8618936"/>
              <a:gd name="connsiteY85" fmla="*/ 248292 h 345025"/>
              <a:gd name="connsiteX86" fmla="*/ 2950363 w 8618936"/>
              <a:gd name="connsiteY86" fmla="*/ 260334 h 345025"/>
              <a:gd name="connsiteX87" fmla="*/ 2946661 w 8618936"/>
              <a:gd name="connsiteY87" fmla="*/ 219127 h 345025"/>
              <a:gd name="connsiteX88" fmla="*/ 3044169 w 8618936"/>
              <a:gd name="connsiteY88" fmla="*/ 0 h 345025"/>
              <a:gd name="connsiteX89" fmla="*/ 3141677 w 8618936"/>
              <a:gd name="connsiteY89" fmla="*/ 219127 h 345025"/>
              <a:gd name="connsiteX90" fmla="*/ 3137049 w 8618936"/>
              <a:gd name="connsiteY90" fmla="*/ 270645 h 345025"/>
              <a:gd name="connsiteX91" fmla="*/ 3143375 w 8618936"/>
              <a:gd name="connsiteY91" fmla="*/ 261060 h 345025"/>
              <a:gd name="connsiteX92" fmla="*/ 3181329 w 8618936"/>
              <a:gd name="connsiteY92" fmla="*/ 243840 h 345025"/>
              <a:gd name="connsiteX93" fmla="*/ 3200980 w 8618936"/>
              <a:gd name="connsiteY93" fmla="*/ 248292 h 345025"/>
              <a:gd name="connsiteX94" fmla="*/ 3218241 w 8618936"/>
              <a:gd name="connsiteY94" fmla="*/ 260333 h 345025"/>
              <a:gd name="connsiteX95" fmla="*/ 3214539 w 8618936"/>
              <a:gd name="connsiteY95" fmla="*/ 219127 h 345025"/>
              <a:gd name="connsiteX96" fmla="*/ 3312047 w 8618936"/>
              <a:gd name="connsiteY96" fmla="*/ 0 h 345025"/>
              <a:gd name="connsiteX97" fmla="*/ 3409555 w 8618936"/>
              <a:gd name="connsiteY97" fmla="*/ 219127 h 345025"/>
              <a:gd name="connsiteX98" fmla="*/ 3404927 w 8618936"/>
              <a:gd name="connsiteY98" fmla="*/ 270645 h 345025"/>
              <a:gd name="connsiteX99" fmla="*/ 3411253 w 8618936"/>
              <a:gd name="connsiteY99" fmla="*/ 261060 h 345025"/>
              <a:gd name="connsiteX100" fmla="*/ 3449207 w 8618936"/>
              <a:gd name="connsiteY100" fmla="*/ 243840 h 345025"/>
              <a:gd name="connsiteX101" fmla="*/ 3468858 w 8618936"/>
              <a:gd name="connsiteY101" fmla="*/ 248292 h 345025"/>
              <a:gd name="connsiteX102" fmla="*/ 3486118 w 8618936"/>
              <a:gd name="connsiteY102" fmla="*/ 260332 h 345025"/>
              <a:gd name="connsiteX103" fmla="*/ 3482416 w 8618936"/>
              <a:gd name="connsiteY103" fmla="*/ 219127 h 345025"/>
              <a:gd name="connsiteX104" fmla="*/ 3579924 w 8618936"/>
              <a:gd name="connsiteY104" fmla="*/ 0 h 345025"/>
              <a:gd name="connsiteX105" fmla="*/ 3677432 w 8618936"/>
              <a:gd name="connsiteY105" fmla="*/ 219127 h 345025"/>
              <a:gd name="connsiteX106" fmla="*/ 3672804 w 8618936"/>
              <a:gd name="connsiteY106" fmla="*/ 270645 h 345025"/>
              <a:gd name="connsiteX107" fmla="*/ 3679130 w 8618936"/>
              <a:gd name="connsiteY107" fmla="*/ 261060 h 345025"/>
              <a:gd name="connsiteX108" fmla="*/ 3717084 w 8618936"/>
              <a:gd name="connsiteY108" fmla="*/ 243840 h 345025"/>
              <a:gd name="connsiteX109" fmla="*/ 3736736 w 8618936"/>
              <a:gd name="connsiteY109" fmla="*/ 248292 h 345025"/>
              <a:gd name="connsiteX110" fmla="*/ 3753996 w 8618936"/>
              <a:gd name="connsiteY110" fmla="*/ 260333 h 345025"/>
              <a:gd name="connsiteX111" fmla="*/ 3750294 w 8618936"/>
              <a:gd name="connsiteY111" fmla="*/ 219127 h 345025"/>
              <a:gd name="connsiteX112" fmla="*/ 3847802 w 8618936"/>
              <a:gd name="connsiteY112" fmla="*/ 0 h 345025"/>
              <a:gd name="connsiteX113" fmla="*/ 3945310 w 8618936"/>
              <a:gd name="connsiteY113" fmla="*/ 219127 h 345025"/>
              <a:gd name="connsiteX114" fmla="*/ 3940682 w 8618936"/>
              <a:gd name="connsiteY114" fmla="*/ 270645 h 345025"/>
              <a:gd name="connsiteX115" fmla="*/ 3947008 w 8618936"/>
              <a:gd name="connsiteY115" fmla="*/ 261060 h 345025"/>
              <a:gd name="connsiteX116" fmla="*/ 3984962 w 8618936"/>
              <a:gd name="connsiteY116" fmla="*/ 243840 h 345025"/>
              <a:gd name="connsiteX117" fmla="*/ 4004614 w 8618936"/>
              <a:gd name="connsiteY117" fmla="*/ 248292 h 345025"/>
              <a:gd name="connsiteX118" fmla="*/ 4021875 w 8618936"/>
              <a:gd name="connsiteY118" fmla="*/ 260334 h 345025"/>
              <a:gd name="connsiteX119" fmla="*/ 4018173 w 8618936"/>
              <a:gd name="connsiteY119" fmla="*/ 219127 h 345025"/>
              <a:gd name="connsiteX120" fmla="*/ 4115681 w 8618936"/>
              <a:gd name="connsiteY120" fmla="*/ 0 h 345025"/>
              <a:gd name="connsiteX121" fmla="*/ 4213189 w 8618936"/>
              <a:gd name="connsiteY121" fmla="*/ 219127 h 345025"/>
              <a:gd name="connsiteX122" fmla="*/ 4208561 w 8618936"/>
              <a:gd name="connsiteY122" fmla="*/ 270645 h 345025"/>
              <a:gd name="connsiteX123" fmla="*/ 4214887 w 8618936"/>
              <a:gd name="connsiteY123" fmla="*/ 261060 h 345025"/>
              <a:gd name="connsiteX124" fmla="*/ 4252841 w 8618936"/>
              <a:gd name="connsiteY124" fmla="*/ 243840 h 345025"/>
              <a:gd name="connsiteX125" fmla="*/ 4272493 w 8618936"/>
              <a:gd name="connsiteY125" fmla="*/ 248292 h 345025"/>
              <a:gd name="connsiteX126" fmla="*/ 4289753 w 8618936"/>
              <a:gd name="connsiteY126" fmla="*/ 260333 h 345025"/>
              <a:gd name="connsiteX127" fmla="*/ 4286051 w 8618936"/>
              <a:gd name="connsiteY127" fmla="*/ 219127 h 345025"/>
              <a:gd name="connsiteX128" fmla="*/ 4383559 w 8618936"/>
              <a:gd name="connsiteY128" fmla="*/ 0 h 345025"/>
              <a:gd name="connsiteX129" fmla="*/ 4481067 w 8618936"/>
              <a:gd name="connsiteY129" fmla="*/ 219127 h 345025"/>
              <a:gd name="connsiteX130" fmla="*/ 4476439 w 8618936"/>
              <a:gd name="connsiteY130" fmla="*/ 270645 h 345025"/>
              <a:gd name="connsiteX131" fmla="*/ 4482765 w 8618936"/>
              <a:gd name="connsiteY131" fmla="*/ 261060 h 345025"/>
              <a:gd name="connsiteX132" fmla="*/ 4520719 w 8618936"/>
              <a:gd name="connsiteY132" fmla="*/ 243840 h 345025"/>
              <a:gd name="connsiteX133" fmla="*/ 4540370 w 8618936"/>
              <a:gd name="connsiteY133" fmla="*/ 248292 h 345025"/>
              <a:gd name="connsiteX134" fmla="*/ 4557631 w 8618936"/>
              <a:gd name="connsiteY134" fmla="*/ 260333 h 345025"/>
              <a:gd name="connsiteX135" fmla="*/ 4553929 w 8618936"/>
              <a:gd name="connsiteY135" fmla="*/ 219127 h 345025"/>
              <a:gd name="connsiteX136" fmla="*/ 4651437 w 8618936"/>
              <a:gd name="connsiteY136" fmla="*/ 0 h 345025"/>
              <a:gd name="connsiteX137" fmla="*/ 4748945 w 8618936"/>
              <a:gd name="connsiteY137" fmla="*/ 219127 h 345025"/>
              <a:gd name="connsiteX138" fmla="*/ 4744317 w 8618936"/>
              <a:gd name="connsiteY138" fmla="*/ 270645 h 345025"/>
              <a:gd name="connsiteX139" fmla="*/ 4750643 w 8618936"/>
              <a:gd name="connsiteY139" fmla="*/ 261060 h 345025"/>
              <a:gd name="connsiteX140" fmla="*/ 4788597 w 8618936"/>
              <a:gd name="connsiteY140" fmla="*/ 243840 h 345025"/>
              <a:gd name="connsiteX141" fmla="*/ 4808248 w 8618936"/>
              <a:gd name="connsiteY141" fmla="*/ 248292 h 345025"/>
              <a:gd name="connsiteX142" fmla="*/ 4825510 w 8618936"/>
              <a:gd name="connsiteY142" fmla="*/ 260334 h 345025"/>
              <a:gd name="connsiteX143" fmla="*/ 4821808 w 8618936"/>
              <a:gd name="connsiteY143" fmla="*/ 219127 h 345025"/>
              <a:gd name="connsiteX144" fmla="*/ 4919316 w 8618936"/>
              <a:gd name="connsiteY144" fmla="*/ 0 h 345025"/>
              <a:gd name="connsiteX145" fmla="*/ 5016824 w 8618936"/>
              <a:gd name="connsiteY145" fmla="*/ 219127 h 345025"/>
              <a:gd name="connsiteX146" fmla="*/ 5012196 w 8618936"/>
              <a:gd name="connsiteY146" fmla="*/ 270645 h 345025"/>
              <a:gd name="connsiteX147" fmla="*/ 5018522 w 8618936"/>
              <a:gd name="connsiteY147" fmla="*/ 261060 h 345025"/>
              <a:gd name="connsiteX148" fmla="*/ 5056476 w 8618936"/>
              <a:gd name="connsiteY148" fmla="*/ 243840 h 345025"/>
              <a:gd name="connsiteX149" fmla="*/ 5076127 w 8618936"/>
              <a:gd name="connsiteY149" fmla="*/ 248292 h 345025"/>
              <a:gd name="connsiteX150" fmla="*/ 5093388 w 8618936"/>
              <a:gd name="connsiteY150" fmla="*/ 260333 h 345025"/>
              <a:gd name="connsiteX151" fmla="*/ 5089686 w 8618936"/>
              <a:gd name="connsiteY151" fmla="*/ 219127 h 345025"/>
              <a:gd name="connsiteX152" fmla="*/ 5187194 w 8618936"/>
              <a:gd name="connsiteY152" fmla="*/ 0 h 345025"/>
              <a:gd name="connsiteX153" fmla="*/ 5284702 w 8618936"/>
              <a:gd name="connsiteY153" fmla="*/ 219127 h 345025"/>
              <a:gd name="connsiteX154" fmla="*/ 5280074 w 8618936"/>
              <a:gd name="connsiteY154" fmla="*/ 270645 h 345025"/>
              <a:gd name="connsiteX155" fmla="*/ 5286400 w 8618936"/>
              <a:gd name="connsiteY155" fmla="*/ 261060 h 345025"/>
              <a:gd name="connsiteX156" fmla="*/ 5324354 w 8618936"/>
              <a:gd name="connsiteY156" fmla="*/ 243840 h 345025"/>
              <a:gd name="connsiteX157" fmla="*/ 5344005 w 8618936"/>
              <a:gd name="connsiteY157" fmla="*/ 248292 h 345025"/>
              <a:gd name="connsiteX158" fmla="*/ 5361266 w 8618936"/>
              <a:gd name="connsiteY158" fmla="*/ 260333 h 345025"/>
              <a:gd name="connsiteX159" fmla="*/ 5357564 w 8618936"/>
              <a:gd name="connsiteY159" fmla="*/ 219127 h 345025"/>
              <a:gd name="connsiteX160" fmla="*/ 5455072 w 8618936"/>
              <a:gd name="connsiteY160" fmla="*/ 0 h 345025"/>
              <a:gd name="connsiteX161" fmla="*/ 5552580 w 8618936"/>
              <a:gd name="connsiteY161" fmla="*/ 219127 h 345025"/>
              <a:gd name="connsiteX162" fmla="*/ 5547952 w 8618936"/>
              <a:gd name="connsiteY162" fmla="*/ 270645 h 345025"/>
              <a:gd name="connsiteX163" fmla="*/ 5554278 w 8618936"/>
              <a:gd name="connsiteY163" fmla="*/ 261060 h 345025"/>
              <a:gd name="connsiteX164" fmla="*/ 5592232 w 8618936"/>
              <a:gd name="connsiteY164" fmla="*/ 243840 h 345025"/>
              <a:gd name="connsiteX165" fmla="*/ 5611883 w 8618936"/>
              <a:gd name="connsiteY165" fmla="*/ 248292 h 345025"/>
              <a:gd name="connsiteX166" fmla="*/ 5629145 w 8618936"/>
              <a:gd name="connsiteY166" fmla="*/ 260334 h 345025"/>
              <a:gd name="connsiteX167" fmla="*/ 5625443 w 8618936"/>
              <a:gd name="connsiteY167" fmla="*/ 219127 h 345025"/>
              <a:gd name="connsiteX168" fmla="*/ 5722951 w 8618936"/>
              <a:gd name="connsiteY168" fmla="*/ 0 h 345025"/>
              <a:gd name="connsiteX169" fmla="*/ 5820459 w 8618936"/>
              <a:gd name="connsiteY169" fmla="*/ 219127 h 345025"/>
              <a:gd name="connsiteX170" fmla="*/ 5815831 w 8618936"/>
              <a:gd name="connsiteY170" fmla="*/ 270645 h 345025"/>
              <a:gd name="connsiteX171" fmla="*/ 5822157 w 8618936"/>
              <a:gd name="connsiteY171" fmla="*/ 261060 h 345025"/>
              <a:gd name="connsiteX172" fmla="*/ 5860111 w 8618936"/>
              <a:gd name="connsiteY172" fmla="*/ 243840 h 345025"/>
              <a:gd name="connsiteX173" fmla="*/ 5879762 w 8618936"/>
              <a:gd name="connsiteY173" fmla="*/ 248292 h 345025"/>
              <a:gd name="connsiteX174" fmla="*/ 5897023 w 8618936"/>
              <a:gd name="connsiteY174" fmla="*/ 260333 h 345025"/>
              <a:gd name="connsiteX175" fmla="*/ 5893321 w 8618936"/>
              <a:gd name="connsiteY175" fmla="*/ 219127 h 345025"/>
              <a:gd name="connsiteX176" fmla="*/ 5990829 w 8618936"/>
              <a:gd name="connsiteY176" fmla="*/ 0 h 345025"/>
              <a:gd name="connsiteX177" fmla="*/ 6088337 w 8618936"/>
              <a:gd name="connsiteY177" fmla="*/ 219127 h 345025"/>
              <a:gd name="connsiteX178" fmla="*/ 6083709 w 8618936"/>
              <a:gd name="connsiteY178" fmla="*/ 270645 h 345025"/>
              <a:gd name="connsiteX179" fmla="*/ 6090035 w 8618936"/>
              <a:gd name="connsiteY179" fmla="*/ 261060 h 345025"/>
              <a:gd name="connsiteX180" fmla="*/ 6127989 w 8618936"/>
              <a:gd name="connsiteY180" fmla="*/ 243840 h 345025"/>
              <a:gd name="connsiteX181" fmla="*/ 6147640 w 8618936"/>
              <a:gd name="connsiteY181" fmla="*/ 248292 h 345025"/>
              <a:gd name="connsiteX182" fmla="*/ 6164901 w 8618936"/>
              <a:gd name="connsiteY182" fmla="*/ 260333 h 345025"/>
              <a:gd name="connsiteX183" fmla="*/ 6161199 w 8618936"/>
              <a:gd name="connsiteY183" fmla="*/ 219127 h 345025"/>
              <a:gd name="connsiteX184" fmla="*/ 6258707 w 8618936"/>
              <a:gd name="connsiteY184" fmla="*/ 0 h 345025"/>
              <a:gd name="connsiteX185" fmla="*/ 6356215 w 8618936"/>
              <a:gd name="connsiteY185" fmla="*/ 219127 h 345025"/>
              <a:gd name="connsiteX186" fmla="*/ 6351587 w 8618936"/>
              <a:gd name="connsiteY186" fmla="*/ 270645 h 345025"/>
              <a:gd name="connsiteX187" fmla="*/ 6357913 w 8618936"/>
              <a:gd name="connsiteY187" fmla="*/ 261060 h 345025"/>
              <a:gd name="connsiteX188" fmla="*/ 6395867 w 8618936"/>
              <a:gd name="connsiteY188" fmla="*/ 243840 h 345025"/>
              <a:gd name="connsiteX189" fmla="*/ 6415518 w 8618936"/>
              <a:gd name="connsiteY189" fmla="*/ 248292 h 345025"/>
              <a:gd name="connsiteX190" fmla="*/ 6432780 w 8618936"/>
              <a:gd name="connsiteY190" fmla="*/ 260334 h 345025"/>
              <a:gd name="connsiteX191" fmla="*/ 6429078 w 8618936"/>
              <a:gd name="connsiteY191" fmla="*/ 219127 h 345025"/>
              <a:gd name="connsiteX192" fmla="*/ 6526586 w 8618936"/>
              <a:gd name="connsiteY192" fmla="*/ 0 h 345025"/>
              <a:gd name="connsiteX193" fmla="*/ 6624094 w 8618936"/>
              <a:gd name="connsiteY193" fmla="*/ 219127 h 345025"/>
              <a:gd name="connsiteX194" fmla="*/ 6619466 w 8618936"/>
              <a:gd name="connsiteY194" fmla="*/ 270645 h 345025"/>
              <a:gd name="connsiteX195" fmla="*/ 6625792 w 8618936"/>
              <a:gd name="connsiteY195" fmla="*/ 261060 h 345025"/>
              <a:gd name="connsiteX196" fmla="*/ 6663746 w 8618936"/>
              <a:gd name="connsiteY196" fmla="*/ 243840 h 345025"/>
              <a:gd name="connsiteX197" fmla="*/ 6683397 w 8618936"/>
              <a:gd name="connsiteY197" fmla="*/ 248292 h 345025"/>
              <a:gd name="connsiteX198" fmla="*/ 6700658 w 8618936"/>
              <a:gd name="connsiteY198" fmla="*/ 260333 h 345025"/>
              <a:gd name="connsiteX199" fmla="*/ 6696956 w 8618936"/>
              <a:gd name="connsiteY199" fmla="*/ 219127 h 345025"/>
              <a:gd name="connsiteX200" fmla="*/ 6794464 w 8618936"/>
              <a:gd name="connsiteY200" fmla="*/ 0 h 345025"/>
              <a:gd name="connsiteX201" fmla="*/ 6891972 w 8618936"/>
              <a:gd name="connsiteY201" fmla="*/ 219127 h 345025"/>
              <a:gd name="connsiteX202" fmla="*/ 6887344 w 8618936"/>
              <a:gd name="connsiteY202" fmla="*/ 270645 h 345025"/>
              <a:gd name="connsiteX203" fmla="*/ 6893670 w 8618936"/>
              <a:gd name="connsiteY203" fmla="*/ 261060 h 345025"/>
              <a:gd name="connsiteX204" fmla="*/ 6931624 w 8618936"/>
              <a:gd name="connsiteY204" fmla="*/ 243840 h 345025"/>
              <a:gd name="connsiteX205" fmla="*/ 6951275 w 8618936"/>
              <a:gd name="connsiteY205" fmla="*/ 248292 h 345025"/>
              <a:gd name="connsiteX206" fmla="*/ 6968536 w 8618936"/>
              <a:gd name="connsiteY206" fmla="*/ 260333 h 345025"/>
              <a:gd name="connsiteX207" fmla="*/ 6964834 w 8618936"/>
              <a:gd name="connsiteY207" fmla="*/ 219127 h 345025"/>
              <a:gd name="connsiteX208" fmla="*/ 7062342 w 8618936"/>
              <a:gd name="connsiteY208" fmla="*/ 0 h 345025"/>
              <a:gd name="connsiteX209" fmla="*/ 7159850 w 8618936"/>
              <a:gd name="connsiteY209" fmla="*/ 219127 h 345025"/>
              <a:gd name="connsiteX210" fmla="*/ 7155222 w 8618936"/>
              <a:gd name="connsiteY210" fmla="*/ 270645 h 345025"/>
              <a:gd name="connsiteX211" fmla="*/ 7161548 w 8618936"/>
              <a:gd name="connsiteY211" fmla="*/ 261060 h 345025"/>
              <a:gd name="connsiteX212" fmla="*/ 7199502 w 8618936"/>
              <a:gd name="connsiteY212" fmla="*/ 243840 h 345025"/>
              <a:gd name="connsiteX213" fmla="*/ 7219153 w 8618936"/>
              <a:gd name="connsiteY213" fmla="*/ 248292 h 345025"/>
              <a:gd name="connsiteX214" fmla="*/ 7236415 w 8618936"/>
              <a:gd name="connsiteY214" fmla="*/ 260334 h 345025"/>
              <a:gd name="connsiteX215" fmla="*/ 7232713 w 8618936"/>
              <a:gd name="connsiteY215" fmla="*/ 219127 h 345025"/>
              <a:gd name="connsiteX216" fmla="*/ 7330221 w 8618936"/>
              <a:gd name="connsiteY216" fmla="*/ 0 h 345025"/>
              <a:gd name="connsiteX217" fmla="*/ 7427729 w 8618936"/>
              <a:gd name="connsiteY217" fmla="*/ 219127 h 345025"/>
              <a:gd name="connsiteX218" fmla="*/ 7423101 w 8618936"/>
              <a:gd name="connsiteY218" fmla="*/ 270645 h 345025"/>
              <a:gd name="connsiteX219" fmla="*/ 7429427 w 8618936"/>
              <a:gd name="connsiteY219" fmla="*/ 261060 h 345025"/>
              <a:gd name="connsiteX220" fmla="*/ 7467381 w 8618936"/>
              <a:gd name="connsiteY220" fmla="*/ 243840 h 345025"/>
              <a:gd name="connsiteX221" fmla="*/ 7487032 w 8618936"/>
              <a:gd name="connsiteY221" fmla="*/ 248292 h 345025"/>
              <a:gd name="connsiteX222" fmla="*/ 7504293 w 8618936"/>
              <a:gd name="connsiteY222" fmla="*/ 260333 h 345025"/>
              <a:gd name="connsiteX223" fmla="*/ 7500591 w 8618936"/>
              <a:gd name="connsiteY223" fmla="*/ 219127 h 345025"/>
              <a:gd name="connsiteX224" fmla="*/ 7598099 w 8618936"/>
              <a:gd name="connsiteY224" fmla="*/ 0 h 345025"/>
              <a:gd name="connsiteX225" fmla="*/ 7695607 w 8618936"/>
              <a:gd name="connsiteY225" fmla="*/ 219127 h 345025"/>
              <a:gd name="connsiteX226" fmla="*/ 7690979 w 8618936"/>
              <a:gd name="connsiteY226" fmla="*/ 270645 h 345025"/>
              <a:gd name="connsiteX227" fmla="*/ 7697305 w 8618936"/>
              <a:gd name="connsiteY227" fmla="*/ 261060 h 345025"/>
              <a:gd name="connsiteX228" fmla="*/ 7735259 w 8618936"/>
              <a:gd name="connsiteY228" fmla="*/ 243840 h 345025"/>
              <a:gd name="connsiteX229" fmla="*/ 7754910 w 8618936"/>
              <a:gd name="connsiteY229" fmla="*/ 248292 h 345025"/>
              <a:gd name="connsiteX230" fmla="*/ 7772171 w 8618936"/>
              <a:gd name="connsiteY230" fmla="*/ 260333 h 345025"/>
              <a:gd name="connsiteX231" fmla="*/ 7768469 w 8618936"/>
              <a:gd name="connsiteY231" fmla="*/ 219127 h 345025"/>
              <a:gd name="connsiteX232" fmla="*/ 7865977 w 8618936"/>
              <a:gd name="connsiteY232" fmla="*/ 0 h 345025"/>
              <a:gd name="connsiteX233" fmla="*/ 7963485 w 8618936"/>
              <a:gd name="connsiteY233" fmla="*/ 219127 h 345025"/>
              <a:gd name="connsiteX234" fmla="*/ 7958857 w 8618936"/>
              <a:gd name="connsiteY234" fmla="*/ 270645 h 345025"/>
              <a:gd name="connsiteX235" fmla="*/ 7965182 w 8618936"/>
              <a:gd name="connsiteY235" fmla="*/ 261060 h 345025"/>
              <a:gd name="connsiteX236" fmla="*/ 8003137 w 8618936"/>
              <a:gd name="connsiteY236" fmla="*/ 243840 h 345025"/>
              <a:gd name="connsiteX237" fmla="*/ 8022788 w 8618936"/>
              <a:gd name="connsiteY237" fmla="*/ 248292 h 345025"/>
              <a:gd name="connsiteX238" fmla="*/ 8040050 w 8618936"/>
              <a:gd name="connsiteY238" fmla="*/ 260334 h 345025"/>
              <a:gd name="connsiteX239" fmla="*/ 8036348 w 8618936"/>
              <a:gd name="connsiteY239" fmla="*/ 219127 h 345025"/>
              <a:gd name="connsiteX240" fmla="*/ 8133856 w 8618936"/>
              <a:gd name="connsiteY240" fmla="*/ 0 h 345025"/>
              <a:gd name="connsiteX241" fmla="*/ 8231364 w 8618936"/>
              <a:gd name="connsiteY241" fmla="*/ 219127 h 345025"/>
              <a:gd name="connsiteX242" fmla="*/ 8226736 w 8618936"/>
              <a:gd name="connsiteY242" fmla="*/ 270645 h 345025"/>
              <a:gd name="connsiteX243" fmla="*/ 8233062 w 8618936"/>
              <a:gd name="connsiteY243" fmla="*/ 261060 h 345025"/>
              <a:gd name="connsiteX244" fmla="*/ 8271016 w 8618936"/>
              <a:gd name="connsiteY244" fmla="*/ 243840 h 345025"/>
              <a:gd name="connsiteX245" fmla="*/ 8290667 w 8618936"/>
              <a:gd name="connsiteY245" fmla="*/ 248292 h 345025"/>
              <a:gd name="connsiteX246" fmla="*/ 8307919 w 8618936"/>
              <a:gd name="connsiteY246" fmla="*/ 260327 h 345025"/>
              <a:gd name="connsiteX247" fmla="*/ 8304218 w 8618936"/>
              <a:gd name="connsiteY247" fmla="*/ 219127 h 345025"/>
              <a:gd name="connsiteX248" fmla="*/ 8401726 w 8618936"/>
              <a:gd name="connsiteY248" fmla="*/ 0 h 345025"/>
              <a:gd name="connsiteX249" fmla="*/ 8499234 w 8618936"/>
              <a:gd name="connsiteY249" fmla="*/ 219127 h 345025"/>
              <a:gd name="connsiteX250" fmla="*/ 8494606 w 8618936"/>
              <a:gd name="connsiteY250" fmla="*/ 270645 h 345025"/>
              <a:gd name="connsiteX251" fmla="*/ 8500931 w 8618936"/>
              <a:gd name="connsiteY251" fmla="*/ 261060 h 345025"/>
              <a:gd name="connsiteX252" fmla="*/ 8538886 w 8618936"/>
              <a:gd name="connsiteY252" fmla="*/ 243840 h 345025"/>
              <a:gd name="connsiteX253" fmla="*/ 8607835 w 8618936"/>
              <a:gd name="connsiteY253" fmla="*/ 308021 h 345025"/>
              <a:gd name="connsiteX254" fmla="*/ 8618936 w 8618936"/>
              <a:gd name="connsiteY254" fmla="*/ 345025 h 345025"/>
              <a:gd name="connsiteX255" fmla="*/ 19845 w 8618936"/>
              <a:gd name="connsiteY255" fmla="*/ 345025 h 345025"/>
              <a:gd name="connsiteX256" fmla="*/ 7663 w 8618936"/>
              <a:gd name="connsiteY256" fmla="*/ 304422 h 345025"/>
              <a:gd name="connsiteX257" fmla="*/ 0 w 8618936"/>
              <a:gd name="connsiteY257" fmla="*/ 219127 h 345025"/>
              <a:gd name="connsiteX258" fmla="*/ 97508 w 8618936"/>
              <a:gd name="connsiteY258" fmla="*/ 0 h 345025"/>
              <a:gd name="connsiteX0" fmla="*/ 97508 w 8618936"/>
              <a:gd name="connsiteY0" fmla="*/ 0 h 345025"/>
              <a:gd name="connsiteX1" fmla="*/ 195016 w 8618936"/>
              <a:gd name="connsiteY1" fmla="*/ 219127 h 345025"/>
              <a:gd name="connsiteX2" fmla="*/ 190388 w 8618936"/>
              <a:gd name="connsiteY2" fmla="*/ 270645 h 345025"/>
              <a:gd name="connsiteX3" fmla="*/ 196714 w 8618936"/>
              <a:gd name="connsiteY3" fmla="*/ 261060 h 345025"/>
              <a:gd name="connsiteX4" fmla="*/ 234668 w 8618936"/>
              <a:gd name="connsiteY4" fmla="*/ 243840 h 345025"/>
              <a:gd name="connsiteX5" fmla="*/ 254319 w 8618936"/>
              <a:gd name="connsiteY5" fmla="*/ 248292 h 345025"/>
              <a:gd name="connsiteX6" fmla="*/ 271580 w 8618936"/>
              <a:gd name="connsiteY6" fmla="*/ 260333 h 345025"/>
              <a:gd name="connsiteX7" fmla="*/ 267878 w 8618936"/>
              <a:gd name="connsiteY7" fmla="*/ 219127 h 345025"/>
              <a:gd name="connsiteX8" fmla="*/ 365386 w 8618936"/>
              <a:gd name="connsiteY8" fmla="*/ 0 h 345025"/>
              <a:gd name="connsiteX9" fmla="*/ 462894 w 8618936"/>
              <a:gd name="connsiteY9" fmla="*/ 219127 h 345025"/>
              <a:gd name="connsiteX10" fmla="*/ 458266 w 8618936"/>
              <a:gd name="connsiteY10" fmla="*/ 270645 h 345025"/>
              <a:gd name="connsiteX11" fmla="*/ 464592 w 8618936"/>
              <a:gd name="connsiteY11" fmla="*/ 261060 h 345025"/>
              <a:gd name="connsiteX12" fmla="*/ 502546 w 8618936"/>
              <a:gd name="connsiteY12" fmla="*/ 243840 h 345025"/>
              <a:gd name="connsiteX13" fmla="*/ 522197 w 8618936"/>
              <a:gd name="connsiteY13" fmla="*/ 248292 h 345025"/>
              <a:gd name="connsiteX14" fmla="*/ 539459 w 8618936"/>
              <a:gd name="connsiteY14" fmla="*/ 260334 h 345025"/>
              <a:gd name="connsiteX15" fmla="*/ 535757 w 8618936"/>
              <a:gd name="connsiteY15" fmla="*/ 219127 h 345025"/>
              <a:gd name="connsiteX16" fmla="*/ 633265 w 8618936"/>
              <a:gd name="connsiteY16" fmla="*/ 0 h 345025"/>
              <a:gd name="connsiteX17" fmla="*/ 730773 w 8618936"/>
              <a:gd name="connsiteY17" fmla="*/ 219127 h 345025"/>
              <a:gd name="connsiteX18" fmla="*/ 726145 w 8618936"/>
              <a:gd name="connsiteY18" fmla="*/ 270645 h 345025"/>
              <a:gd name="connsiteX19" fmla="*/ 732471 w 8618936"/>
              <a:gd name="connsiteY19" fmla="*/ 261060 h 345025"/>
              <a:gd name="connsiteX20" fmla="*/ 770425 w 8618936"/>
              <a:gd name="connsiteY20" fmla="*/ 243840 h 345025"/>
              <a:gd name="connsiteX21" fmla="*/ 790076 w 8618936"/>
              <a:gd name="connsiteY21" fmla="*/ 248292 h 345025"/>
              <a:gd name="connsiteX22" fmla="*/ 807337 w 8618936"/>
              <a:gd name="connsiteY22" fmla="*/ 260333 h 345025"/>
              <a:gd name="connsiteX23" fmla="*/ 803635 w 8618936"/>
              <a:gd name="connsiteY23" fmla="*/ 219127 h 345025"/>
              <a:gd name="connsiteX24" fmla="*/ 901143 w 8618936"/>
              <a:gd name="connsiteY24" fmla="*/ 0 h 345025"/>
              <a:gd name="connsiteX25" fmla="*/ 998651 w 8618936"/>
              <a:gd name="connsiteY25" fmla="*/ 219127 h 345025"/>
              <a:gd name="connsiteX26" fmla="*/ 994023 w 8618936"/>
              <a:gd name="connsiteY26" fmla="*/ 270645 h 345025"/>
              <a:gd name="connsiteX27" fmla="*/ 1000349 w 8618936"/>
              <a:gd name="connsiteY27" fmla="*/ 261060 h 345025"/>
              <a:gd name="connsiteX28" fmla="*/ 1038303 w 8618936"/>
              <a:gd name="connsiteY28" fmla="*/ 243840 h 345025"/>
              <a:gd name="connsiteX29" fmla="*/ 1057954 w 8618936"/>
              <a:gd name="connsiteY29" fmla="*/ 248292 h 345025"/>
              <a:gd name="connsiteX30" fmla="*/ 1075215 w 8618936"/>
              <a:gd name="connsiteY30" fmla="*/ 260333 h 345025"/>
              <a:gd name="connsiteX31" fmla="*/ 1071513 w 8618936"/>
              <a:gd name="connsiteY31" fmla="*/ 219127 h 345025"/>
              <a:gd name="connsiteX32" fmla="*/ 1169021 w 8618936"/>
              <a:gd name="connsiteY32" fmla="*/ 0 h 345025"/>
              <a:gd name="connsiteX33" fmla="*/ 1266529 w 8618936"/>
              <a:gd name="connsiteY33" fmla="*/ 219127 h 345025"/>
              <a:gd name="connsiteX34" fmla="*/ 1261901 w 8618936"/>
              <a:gd name="connsiteY34" fmla="*/ 270645 h 345025"/>
              <a:gd name="connsiteX35" fmla="*/ 1268227 w 8618936"/>
              <a:gd name="connsiteY35" fmla="*/ 261060 h 345025"/>
              <a:gd name="connsiteX36" fmla="*/ 1306181 w 8618936"/>
              <a:gd name="connsiteY36" fmla="*/ 243840 h 345025"/>
              <a:gd name="connsiteX37" fmla="*/ 1325832 w 8618936"/>
              <a:gd name="connsiteY37" fmla="*/ 248292 h 345025"/>
              <a:gd name="connsiteX38" fmla="*/ 1343094 w 8618936"/>
              <a:gd name="connsiteY38" fmla="*/ 260334 h 345025"/>
              <a:gd name="connsiteX39" fmla="*/ 1339392 w 8618936"/>
              <a:gd name="connsiteY39" fmla="*/ 219127 h 345025"/>
              <a:gd name="connsiteX40" fmla="*/ 1436899 w 8618936"/>
              <a:gd name="connsiteY40" fmla="*/ 0 h 345025"/>
              <a:gd name="connsiteX41" fmla="*/ 1534407 w 8618936"/>
              <a:gd name="connsiteY41" fmla="*/ 219127 h 345025"/>
              <a:gd name="connsiteX42" fmla="*/ 1529779 w 8618936"/>
              <a:gd name="connsiteY42" fmla="*/ 270645 h 345025"/>
              <a:gd name="connsiteX43" fmla="*/ 1536105 w 8618936"/>
              <a:gd name="connsiteY43" fmla="*/ 261060 h 345025"/>
              <a:gd name="connsiteX44" fmla="*/ 1574059 w 8618936"/>
              <a:gd name="connsiteY44" fmla="*/ 243840 h 345025"/>
              <a:gd name="connsiteX45" fmla="*/ 1593710 w 8618936"/>
              <a:gd name="connsiteY45" fmla="*/ 248292 h 345025"/>
              <a:gd name="connsiteX46" fmla="*/ 1610971 w 8618936"/>
              <a:gd name="connsiteY46" fmla="*/ 260333 h 345025"/>
              <a:gd name="connsiteX47" fmla="*/ 1607269 w 8618936"/>
              <a:gd name="connsiteY47" fmla="*/ 219127 h 345025"/>
              <a:gd name="connsiteX48" fmla="*/ 1704776 w 8618936"/>
              <a:gd name="connsiteY48" fmla="*/ 0 h 345025"/>
              <a:gd name="connsiteX49" fmla="*/ 1802285 w 8618936"/>
              <a:gd name="connsiteY49" fmla="*/ 219127 h 345025"/>
              <a:gd name="connsiteX50" fmla="*/ 1797657 w 8618936"/>
              <a:gd name="connsiteY50" fmla="*/ 270644 h 345025"/>
              <a:gd name="connsiteX51" fmla="*/ 1803982 w 8618936"/>
              <a:gd name="connsiteY51" fmla="*/ 261060 h 345025"/>
              <a:gd name="connsiteX52" fmla="*/ 1841936 w 8618936"/>
              <a:gd name="connsiteY52" fmla="*/ 243840 h 345025"/>
              <a:gd name="connsiteX53" fmla="*/ 1861588 w 8618936"/>
              <a:gd name="connsiteY53" fmla="*/ 248292 h 345025"/>
              <a:gd name="connsiteX54" fmla="*/ 1878849 w 8618936"/>
              <a:gd name="connsiteY54" fmla="*/ 260333 h 345025"/>
              <a:gd name="connsiteX55" fmla="*/ 1875147 w 8618936"/>
              <a:gd name="connsiteY55" fmla="*/ 219127 h 345025"/>
              <a:gd name="connsiteX56" fmla="*/ 1972655 w 8618936"/>
              <a:gd name="connsiteY56" fmla="*/ 0 h 345025"/>
              <a:gd name="connsiteX57" fmla="*/ 2070163 w 8618936"/>
              <a:gd name="connsiteY57" fmla="*/ 219127 h 345025"/>
              <a:gd name="connsiteX58" fmla="*/ 2065535 w 8618936"/>
              <a:gd name="connsiteY58" fmla="*/ 270645 h 345025"/>
              <a:gd name="connsiteX59" fmla="*/ 2071861 w 8618936"/>
              <a:gd name="connsiteY59" fmla="*/ 261060 h 345025"/>
              <a:gd name="connsiteX60" fmla="*/ 2109815 w 8618936"/>
              <a:gd name="connsiteY60" fmla="*/ 243840 h 345025"/>
              <a:gd name="connsiteX61" fmla="*/ 2129466 w 8618936"/>
              <a:gd name="connsiteY61" fmla="*/ 248292 h 345025"/>
              <a:gd name="connsiteX62" fmla="*/ 2146728 w 8618936"/>
              <a:gd name="connsiteY62" fmla="*/ 260334 h 345025"/>
              <a:gd name="connsiteX63" fmla="*/ 2143026 w 8618936"/>
              <a:gd name="connsiteY63" fmla="*/ 219127 h 345025"/>
              <a:gd name="connsiteX64" fmla="*/ 2240534 w 8618936"/>
              <a:gd name="connsiteY64" fmla="*/ 0 h 345025"/>
              <a:gd name="connsiteX65" fmla="*/ 2338041 w 8618936"/>
              <a:gd name="connsiteY65" fmla="*/ 219127 h 345025"/>
              <a:gd name="connsiteX66" fmla="*/ 2333413 w 8618936"/>
              <a:gd name="connsiteY66" fmla="*/ 270646 h 345025"/>
              <a:gd name="connsiteX67" fmla="*/ 2339740 w 8618936"/>
              <a:gd name="connsiteY67" fmla="*/ 261060 h 345025"/>
              <a:gd name="connsiteX68" fmla="*/ 2377694 w 8618936"/>
              <a:gd name="connsiteY68" fmla="*/ 243840 h 345025"/>
              <a:gd name="connsiteX69" fmla="*/ 2397345 w 8618936"/>
              <a:gd name="connsiteY69" fmla="*/ 248292 h 345025"/>
              <a:gd name="connsiteX70" fmla="*/ 2414606 w 8618936"/>
              <a:gd name="connsiteY70" fmla="*/ 260333 h 345025"/>
              <a:gd name="connsiteX71" fmla="*/ 2410904 w 8618936"/>
              <a:gd name="connsiteY71" fmla="*/ 219127 h 345025"/>
              <a:gd name="connsiteX72" fmla="*/ 2508412 w 8618936"/>
              <a:gd name="connsiteY72" fmla="*/ 0 h 345025"/>
              <a:gd name="connsiteX73" fmla="*/ 2605921 w 8618936"/>
              <a:gd name="connsiteY73" fmla="*/ 219127 h 345025"/>
              <a:gd name="connsiteX74" fmla="*/ 2601293 w 8618936"/>
              <a:gd name="connsiteY74" fmla="*/ 270643 h 345025"/>
              <a:gd name="connsiteX75" fmla="*/ 2607618 w 8618936"/>
              <a:gd name="connsiteY75" fmla="*/ 261060 h 345025"/>
              <a:gd name="connsiteX76" fmla="*/ 2645572 w 8618936"/>
              <a:gd name="connsiteY76" fmla="*/ 243840 h 345025"/>
              <a:gd name="connsiteX77" fmla="*/ 2665223 w 8618936"/>
              <a:gd name="connsiteY77" fmla="*/ 248292 h 345025"/>
              <a:gd name="connsiteX78" fmla="*/ 2682484 w 8618936"/>
              <a:gd name="connsiteY78" fmla="*/ 260333 h 345025"/>
              <a:gd name="connsiteX79" fmla="*/ 2678782 w 8618936"/>
              <a:gd name="connsiteY79" fmla="*/ 219127 h 345025"/>
              <a:gd name="connsiteX80" fmla="*/ 2776291 w 8618936"/>
              <a:gd name="connsiteY80" fmla="*/ 0 h 345025"/>
              <a:gd name="connsiteX81" fmla="*/ 2873798 w 8618936"/>
              <a:gd name="connsiteY81" fmla="*/ 219127 h 345025"/>
              <a:gd name="connsiteX82" fmla="*/ 2869170 w 8618936"/>
              <a:gd name="connsiteY82" fmla="*/ 270646 h 345025"/>
              <a:gd name="connsiteX83" fmla="*/ 2875496 w 8618936"/>
              <a:gd name="connsiteY83" fmla="*/ 261060 h 345025"/>
              <a:gd name="connsiteX84" fmla="*/ 2913451 w 8618936"/>
              <a:gd name="connsiteY84" fmla="*/ 243840 h 345025"/>
              <a:gd name="connsiteX85" fmla="*/ 2933102 w 8618936"/>
              <a:gd name="connsiteY85" fmla="*/ 248292 h 345025"/>
              <a:gd name="connsiteX86" fmla="*/ 2950363 w 8618936"/>
              <a:gd name="connsiteY86" fmla="*/ 260334 h 345025"/>
              <a:gd name="connsiteX87" fmla="*/ 2946661 w 8618936"/>
              <a:gd name="connsiteY87" fmla="*/ 219127 h 345025"/>
              <a:gd name="connsiteX88" fmla="*/ 3044169 w 8618936"/>
              <a:gd name="connsiteY88" fmla="*/ 0 h 345025"/>
              <a:gd name="connsiteX89" fmla="*/ 3141677 w 8618936"/>
              <a:gd name="connsiteY89" fmla="*/ 219127 h 345025"/>
              <a:gd name="connsiteX90" fmla="*/ 3137049 w 8618936"/>
              <a:gd name="connsiteY90" fmla="*/ 270645 h 345025"/>
              <a:gd name="connsiteX91" fmla="*/ 3143375 w 8618936"/>
              <a:gd name="connsiteY91" fmla="*/ 261060 h 345025"/>
              <a:gd name="connsiteX92" fmla="*/ 3181329 w 8618936"/>
              <a:gd name="connsiteY92" fmla="*/ 243840 h 345025"/>
              <a:gd name="connsiteX93" fmla="*/ 3200980 w 8618936"/>
              <a:gd name="connsiteY93" fmla="*/ 248292 h 345025"/>
              <a:gd name="connsiteX94" fmla="*/ 3218241 w 8618936"/>
              <a:gd name="connsiteY94" fmla="*/ 260333 h 345025"/>
              <a:gd name="connsiteX95" fmla="*/ 3214539 w 8618936"/>
              <a:gd name="connsiteY95" fmla="*/ 219127 h 345025"/>
              <a:gd name="connsiteX96" fmla="*/ 3312047 w 8618936"/>
              <a:gd name="connsiteY96" fmla="*/ 0 h 345025"/>
              <a:gd name="connsiteX97" fmla="*/ 3409555 w 8618936"/>
              <a:gd name="connsiteY97" fmla="*/ 219127 h 345025"/>
              <a:gd name="connsiteX98" fmla="*/ 3404927 w 8618936"/>
              <a:gd name="connsiteY98" fmla="*/ 270645 h 345025"/>
              <a:gd name="connsiteX99" fmla="*/ 3411253 w 8618936"/>
              <a:gd name="connsiteY99" fmla="*/ 261060 h 345025"/>
              <a:gd name="connsiteX100" fmla="*/ 3449207 w 8618936"/>
              <a:gd name="connsiteY100" fmla="*/ 243840 h 345025"/>
              <a:gd name="connsiteX101" fmla="*/ 3468858 w 8618936"/>
              <a:gd name="connsiteY101" fmla="*/ 248292 h 345025"/>
              <a:gd name="connsiteX102" fmla="*/ 3486118 w 8618936"/>
              <a:gd name="connsiteY102" fmla="*/ 260332 h 345025"/>
              <a:gd name="connsiteX103" fmla="*/ 3482416 w 8618936"/>
              <a:gd name="connsiteY103" fmla="*/ 219127 h 345025"/>
              <a:gd name="connsiteX104" fmla="*/ 3579924 w 8618936"/>
              <a:gd name="connsiteY104" fmla="*/ 0 h 345025"/>
              <a:gd name="connsiteX105" fmla="*/ 3677432 w 8618936"/>
              <a:gd name="connsiteY105" fmla="*/ 219127 h 345025"/>
              <a:gd name="connsiteX106" fmla="*/ 3672804 w 8618936"/>
              <a:gd name="connsiteY106" fmla="*/ 270645 h 345025"/>
              <a:gd name="connsiteX107" fmla="*/ 3679130 w 8618936"/>
              <a:gd name="connsiteY107" fmla="*/ 261060 h 345025"/>
              <a:gd name="connsiteX108" fmla="*/ 3717084 w 8618936"/>
              <a:gd name="connsiteY108" fmla="*/ 243840 h 345025"/>
              <a:gd name="connsiteX109" fmla="*/ 3736736 w 8618936"/>
              <a:gd name="connsiteY109" fmla="*/ 248292 h 345025"/>
              <a:gd name="connsiteX110" fmla="*/ 3753996 w 8618936"/>
              <a:gd name="connsiteY110" fmla="*/ 260333 h 345025"/>
              <a:gd name="connsiteX111" fmla="*/ 3750294 w 8618936"/>
              <a:gd name="connsiteY111" fmla="*/ 219127 h 345025"/>
              <a:gd name="connsiteX112" fmla="*/ 3847802 w 8618936"/>
              <a:gd name="connsiteY112" fmla="*/ 0 h 345025"/>
              <a:gd name="connsiteX113" fmla="*/ 3945310 w 8618936"/>
              <a:gd name="connsiteY113" fmla="*/ 219127 h 345025"/>
              <a:gd name="connsiteX114" fmla="*/ 3940682 w 8618936"/>
              <a:gd name="connsiteY114" fmla="*/ 270645 h 345025"/>
              <a:gd name="connsiteX115" fmla="*/ 3947008 w 8618936"/>
              <a:gd name="connsiteY115" fmla="*/ 261060 h 345025"/>
              <a:gd name="connsiteX116" fmla="*/ 3984962 w 8618936"/>
              <a:gd name="connsiteY116" fmla="*/ 243840 h 345025"/>
              <a:gd name="connsiteX117" fmla="*/ 4004614 w 8618936"/>
              <a:gd name="connsiteY117" fmla="*/ 248292 h 345025"/>
              <a:gd name="connsiteX118" fmla="*/ 4021875 w 8618936"/>
              <a:gd name="connsiteY118" fmla="*/ 260334 h 345025"/>
              <a:gd name="connsiteX119" fmla="*/ 4018173 w 8618936"/>
              <a:gd name="connsiteY119" fmla="*/ 219127 h 345025"/>
              <a:gd name="connsiteX120" fmla="*/ 4115681 w 8618936"/>
              <a:gd name="connsiteY120" fmla="*/ 0 h 345025"/>
              <a:gd name="connsiteX121" fmla="*/ 4213189 w 8618936"/>
              <a:gd name="connsiteY121" fmla="*/ 219127 h 345025"/>
              <a:gd name="connsiteX122" fmla="*/ 4208561 w 8618936"/>
              <a:gd name="connsiteY122" fmla="*/ 270645 h 345025"/>
              <a:gd name="connsiteX123" fmla="*/ 4214887 w 8618936"/>
              <a:gd name="connsiteY123" fmla="*/ 261060 h 345025"/>
              <a:gd name="connsiteX124" fmla="*/ 4252841 w 8618936"/>
              <a:gd name="connsiteY124" fmla="*/ 243840 h 345025"/>
              <a:gd name="connsiteX125" fmla="*/ 4272493 w 8618936"/>
              <a:gd name="connsiteY125" fmla="*/ 248292 h 345025"/>
              <a:gd name="connsiteX126" fmla="*/ 4289753 w 8618936"/>
              <a:gd name="connsiteY126" fmla="*/ 260333 h 345025"/>
              <a:gd name="connsiteX127" fmla="*/ 4286051 w 8618936"/>
              <a:gd name="connsiteY127" fmla="*/ 219127 h 345025"/>
              <a:gd name="connsiteX128" fmla="*/ 4383559 w 8618936"/>
              <a:gd name="connsiteY128" fmla="*/ 0 h 345025"/>
              <a:gd name="connsiteX129" fmla="*/ 4481067 w 8618936"/>
              <a:gd name="connsiteY129" fmla="*/ 219127 h 345025"/>
              <a:gd name="connsiteX130" fmla="*/ 4476439 w 8618936"/>
              <a:gd name="connsiteY130" fmla="*/ 270645 h 345025"/>
              <a:gd name="connsiteX131" fmla="*/ 4482765 w 8618936"/>
              <a:gd name="connsiteY131" fmla="*/ 261060 h 345025"/>
              <a:gd name="connsiteX132" fmla="*/ 4520719 w 8618936"/>
              <a:gd name="connsiteY132" fmla="*/ 243840 h 345025"/>
              <a:gd name="connsiteX133" fmla="*/ 4540370 w 8618936"/>
              <a:gd name="connsiteY133" fmla="*/ 248292 h 345025"/>
              <a:gd name="connsiteX134" fmla="*/ 4557631 w 8618936"/>
              <a:gd name="connsiteY134" fmla="*/ 260333 h 345025"/>
              <a:gd name="connsiteX135" fmla="*/ 4553929 w 8618936"/>
              <a:gd name="connsiteY135" fmla="*/ 219127 h 345025"/>
              <a:gd name="connsiteX136" fmla="*/ 4651437 w 8618936"/>
              <a:gd name="connsiteY136" fmla="*/ 0 h 345025"/>
              <a:gd name="connsiteX137" fmla="*/ 4748945 w 8618936"/>
              <a:gd name="connsiteY137" fmla="*/ 219127 h 345025"/>
              <a:gd name="connsiteX138" fmla="*/ 4744317 w 8618936"/>
              <a:gd name="connsiteY138" fmla="*/ 270645 h 345025"/>
              <a:gd name="connsiteX139" fmla="*/ 4750643 w 8618936"/>
              <a:gd name="connsiteY139" fmla="*/ 261060 h 345025"/>
              <a:gd name="connsiteX140" fmla="*/ 4788597 w 8618936"/>
              <a:gd name="connsiteY140" fmla="*/ 243840 h 345025"/>
              <a:gd name="connsiteX141" fmla="*/ 4808248 w 8618936"/>
              <a:gd name="connsiteY141" fmla="*/ 248292 h 345025"/>
              <a:gd name="connsiteX142" fmla="*/ 4825510 w 8618936"/>
              <a:gd name="connsiteY142" fmla="*/ 260334 h 345025"/>
              <a:gd name="connsiteX143" fmla="*/ 4821808 w 8618936"/>
              <a:gd name="connsiteY143" fmla="*/ 219127 h 345025"/>
              <a:gd name="connsiteX144" fmla="*/ 4919316 w 8618936"/>
              <a:gd name="connsiteY144" fmla="*/ 0 h 345025"/>
              <a:gd name="connsiteX145" fmla="*/ 5016824 w 8618936"/>
              <a:gd name="connsiteY145" fmla="*/ 219127 h 345025"/>
              <a:gd name="connsiteX146" fmla="*/ 5012196 w 8618936"/>
              <a:gd name="connsiteY146" fmla="*/ 270645 h 345025"/>
              <a:gd name="connsiteX147" fmla="*/ 5018522 w 8618936"/>
              <a:gd name="connsiteY147" fmla="*/ 261060 h 345025"/>
              <a:gd name="connsiteX148" fmla="*/ 5056476 w 8618936"/>
              <a:gd name="connsiteY148" fmla="*/ 243840 h 345025"/>
              <a:gd name="connsiteX149" fmla="*/ 5076127 w 8618936"/>
              <a:gd name="connsiteY149" fmla="*/ 248292 h 345025"/>
              <a:gd name="connsiteX150" fmla="*/ 5093388 w 8618936"/>
              <a:gd name="connsiteY150" fmla="*/ 260333 h 345025"/>
              <a:gd name="connsiteX151" fmla="*/ 5089686 w 8618936"/>
              <a:gd name="connsiteY151" fmla="*/ 219127 h 345025"/>
              <a:gd name="connsiteX152" fmla="*/ 5187194 w 8618936"/>
              <a:gd name="connsiteY152" fmla="*/ 0 h 345025"/>
              <a:gd name="connsiteX153" fmla="*/ 5284702 w 8618936"/>
              <a:gd name="connsiteY153" fmla="*/ 219127 h 345025"/>
              <a:gd name="connsiteX154" fmla="*/ 5280074 w 8618936"/>
              <a:gd name="connsiteY154" fmla="*/ 270645 h 345025"/>
              <a:gd name="connsiteX155" fmla="*/ 5286400 w 8618936"/>
              <a:gd name="connsiteY155" fmla="*/ 261060 h 345025"/>
              <a:gd name="connsiteX156" fmla="*/ 5324354 w 8618936"/>
              <a:gd name="connsiteY156" fmla="*/ 243840 h 345025"/>
              <a:gd name="connsiteX157" fmla="*/ 5344005 w 8618936"/>
              <a:gd name="connsiteY157" fmla="*/ 248292 h 345025"/>
              <a:gd name="connsiteX158" fmla="*/ 5361266 w 8618936"/>
              <a:gd name="connsiteY158" fmla="*/ 260333 h 345025"/>
              <a:gd name="connsiteX159" fmla="*/ 5357564 w 8618936"/>
              <a:gd name="connsiteY159" fmla="*/ 219127 h 345025"/>
              <a:gd name="connsiteX160" fmla="*/ 5455072 w 8618936"/>
              <a:gd name="connsiteY160" fmla="*/ 0 h 345025"/>
              <a:gd name="connsiteX161" fmla="*/ 5552580 w 8618936"/>
              <a:gd name="connsiteY161" fmla="*/ 219127 h 345025"/>
              <a:gd name="connsiteX162" fmla="*/ 5547952 w 8618936"/>
              <a:gd name="connsiteY162" fmla="*/ 270645 h 345025"/>
              <a:gd name="connsiteX163" fmla="*/ 5554278 w 8618936"/>
              <a:gd name="connsiteY163" fmla="*/ 261060 h 345025"/>
              <a:gd name="connsiteX164" fmla="*/ 5592232 w 8618936"/>
              <a:gd name="connsiteY164" fmla="*/ 243840 h 345025"/>
              <a:gd name="connsiteX165" fmla="*/ 5611883 w 8618936"/>
              <a:gd name="connsiteY165" fmla="*/ 248292 h 345025"/>
              <a:gd name="connsiteX166" fmla="*/ 5629145 w 8618936"/>
              <a:gd name="connsiteY166" fmla="*/ 260334 h 345025"/>
              <a:gd name="connsiteX167" fmla="*/ 5625443 w 8618936"/>
              <a:gd name="connsiteY167" fmla="*/ 219127 h 345025"/>
              <a:gd name="connsiteX168" fmla="*/ 5722951 w 8618936"/>
              <a:gd name="connsiteY168" fmla="*/ 0 h 345025"/>
              <a:gd name="connsiteX169" fmla="*/ 5820459 w 8618936"/>
              <a:gd name="connsiteY169" fmla="*/ 219127 h 345025"/>
              <a:gd name="connsiteX170" fmla="*/ 5815831 w 8618936"/>
              <a:gd name="connsiteY170" fmla="*/ 270645 h 345025"/>
              <a:gd name="connsiteX171" fmla="*/ 5822157 w 8618936"/>
              <a:gd name="connsiteY171" fmla="*/ 261060 h 345025"/>
              <a:gd name="connsiteX172" fmla="*/ 5860111 w 8618936"/>
              <a:gd name="connsiteY172" fmla="*/ 243840 h 345025"/>
              <a:gd name="connsiteX173" fmla="*/ 5879762 w 8618936"/>
              <a:gd name="connsiteY173" fmla="*/ 248292 h 345025"/>
              <a:gd name="connsiteX174" fmla="*/ 5897023 w 8618936"/>
              <a:gd name="connsiteY174" fmla="*/ 260333 h 345025"/>
              <a:gd name="connsiteX175" fmla="*/ 5893321 w 8618936"/>
              <a:gd name="connsiteY175" fmla="*/ 219127 h 345025"/>
              <a:gd name="connsiteX176" fmla="*/ 5990829 w 8618936"/>
              <a:gd name="connsiteY176" fmla="*/ 0 h 345025"/>
              <a:gd name="connsiteX177" fmla="*/ 6088337 w 8618936"/>
              <a:gd name="connsiteY177" fmla="*/ 219127 h 345025"/>
              <a:gd name="connsiteX178" fmla="*/ 6083709 w 8618936"/>
              <a:gd name="connsiteY178" fmla="*/ 270645 h 345025"/>
              <a:gd name="connsiteX179" fmla="*/ 6090035 w 8618936"/>
              <a:gd name="connsiteY179" fmla="*/ 261060 h 345025"/>
              <a:gd name="connsiteX180" fmla="*/ 6127989 w 8618936"/>
              <a:gd name="connsiteY180" fmla="*/ 243840 h 345025"/>
              <a:gd name="connsiteX181" fmla="*/ 6147640 w 8618936"/>
              <a:gd name="connsiteY181" fmla="*/ 248292 h 345025"/>
              <a:gd name="connsiteX182" fmla="*/ 6164901 w 8618936"/>
              <a:gd name="connsiteY182" fmla="*/ 260333 h 345025"/>
              <a:gd name="connsiteX183" fmla="*/ 6161199 w 8618936"/>
              <a:gd name="connsiteY183" fmla="*/ 219127 h 345025"/>
              <a:gd name="connsiteX184" fmla="*/ 6258707 w 8618936"/>
              <a:gd name="connsiteY184" fmla="*/ 0 h 345025"/>
              <a:gd name="connsiteX185" fmla="*/ 6356215 w 8618936"/>
              <a:gd name="connsiteY185" fmla="*/ 219127 h 345025"/>
              <a:gd name="connsiteX186" fmla="*/ 6351587 w 8618936"/>
              <a:gd name="connsiteY186" fmla="*/ 270645 h 345025"/>
              <a:gd name="connsiteX187" fmla="*/ 6357913 w 8618936"/>
              <a:gd name="connsiteY187" fmla="*/ 261060 h 345025"/>
              <a:gd name="connsiteX188" fmla="*/ 6395867 w 8618936"/>
              <a:gd name="connsiteY188" fmla="*/ 243840 h 345025"/>
              <a:gd name="connsiteX189" fmla="*/ 6415518 w 8618936"/>
              <a:gd name="connsiteY189" fmla="*/ 248292 h 345025"/>
              <a:gd name="connsiteX190" fmla="*/ 6432780 w 8618936"/>
              <a:gd name="connsiteY190" fmla="*/ 260334 h 345025"/>
              <a:gd name="connsiteX191" fmla="*/ 6429078 w 8618936"/>
              <a:gd name="connsiteY191" fmla="*/ 219127 h 345025"/>
              <a:gd name="connsiteX192" fmla="*/ 6526586 w 8618936"/>
              <a:gd name="connsiteY192" fmla="*/ 0 h 345025"/>
              <a:gd name="connsiteX193" fmla="*/ 6624094 w 8618936"/>
              <a:gd name="connsiteY193" fmla="*/ 219127 h 345025"/>
              <a:gd name="connsiteX194" fmla="*/ 6619466 w 8618936"/>
              <a:gd name="connsiteY194" fmla="*/ 270645 h 345025"/>
              <a:gd name="connsiteX195" fmla="*/ 6625792 w 8618936"/>
              <a:gd name="connsiteY195" fmla="*/ 261060 h 345025"/>
              <a:gd name="connsiteX196" fmla="*/ 6663746 w 8618936"/>
              <a:gd name="connsiteY196" fmla="*/ 243840 h 345025"/>
              <a:gd name="connsiteX197" fmla="*/ 6683397 w 8618936"/>
              <a:gd name="connsiteY197" fmla="*/ 248292 h 345025"/>
              <a:gd name="connsiteX198" fmla="*/ 6700658 w 8618936"/>
              <a:gd name="connsiteY198" fmla="*/ 260333 h 345025"/>
              <a:gd name="connsiteX199" fmla="*/ 6696956 w 8618936"/>
              <a:gd name="connsiteY199" fmla="*/ 219127 h 345025"/>
              <a:gd name="connsiteX200" fmla="*/ 6794464 w 8618936"/>
              <a:gd name="connsiteY200" fmla="*/ 0 h 345025"/>
              <a:gd name="connsiteX201" fmla="*/ 6891972 w 8618936"/>
              <a:gd name="connsiteY201" fmla="*/ 219127 h 345025"/>
              <a:gd name="connsiteX202" fmla="*/ 6887344 w 8618936"/>
              <a:gd name="connsiteY202" fmla="*/ 270645 h 345025"/>
              <a:gd name="connsiteX203" fmla="*/ 6893670 w 8618936"/>
              <a:gd name="connsiteY203" fmla="*/ 261060 h 345025"/>
              <a:gd name="connsiteX204" fmla="*/ 6931624 w 8618936"/>
              <a:gd name="connsiteY204" fmla="*/ 243840 h 345025"/>
              <a:gd name="connsiteX205" fmla="*/ 6951275 w 8618936"/>
              <a:gd name="connsiteY205" fmla="*/ 248292 h 345025"/>
              <a:gd name="connsiteX206" fmla="*/ 6968536 w 8618936"/>
              <a:gd name="connsiteY206" fmla="*/ 260333 h 345025"/>
              <a:gd name="connsiteX207" fmla="*/ 6964834 w 8618936"/>
              <a:gd name="connsiteY207" fmla="*/ 219127 h 345025"/>
              <a:gd name="connsiteX208" fmla="*/ 7062342 w 8618936"/>
              <a:gd name="connsiteY208" fmla="*/ 0 h 345025"/>
              <a:gd name="connsiteX209" fmla="*/ 7159850 w 8618936"/>
              <a:gd name="connsiteY209" fmla="*/ 219127 h 345025"/>
              <a:gd name="connsiteX210" fmla="*/ 7155222 w 8618936"/>
              <a:gd name="connsiteY210" fmla="*/ 270645 h 345025"/>
              <a:gd name="connsiteX211" fmla="*/ 7161548 w 8618936"/>
              <a:gd name="connsiteY211" fmla="*/ 261060 h 345025"/>
              <a:gd name="connsiteX212" fmla="*/ 7199502 w 8618936"/>
              <a:gd name="connsiteY212" fmla="*/ 243840 h 345025"/>
              <a:gd name="connsiteX213" fmla="*/ 7219153 w 8618936"/>
              <a:gd name="connsiteY213" fmla="*/ 248292 h 345025"/>
              <a:gd name="connsiteX214" fmla="*/ 7236415 w 8618936"/>
              <a:gd name="connsiteY214" fmla="*/ 260334 h 345025"/>
              <a:gd name="connsiteX215" fmla="*/ 7232713 w 8618936"/>
              <a:gd name="connsiteY215" fmla="*/ 219127 h 345025"/>
              <a:gd name="connsiteX216" fmla="*/ 7330221 w 8618936"/>
              <a:gd name="connsiteY216" fmla="*/ 0 h 345025"/>
              <a:gd name="connsiteX217" fmla="*/ 7427729 w 8618936"/>
              <a:gd name="connsiteY217" fmla="*/ 219127 h 345025"/>
              <a:gd name="connsiteX218" fmla="*/ 7423101 w 8618936"/>
              <a:gd name="connsiteY218" fmla="*/ 270645 h 345025"/>
              <a:gd name="connsiteX219" fmla="*/ 7429427 w 8618936"/>
              <a:gd name="connsiteY219" fmla="*/ 261060 h 345025"/>
              <a:gd name="connsiteX220" fmla="*/ 7467381 w 8618936"/>
              <a:gd name="connsiteY220" fmla="*/ 243840 h 345025"/>
              <a:gd name="connsiteX221" fmla="*/ 7487032 w 8618936"/>
              <a:gd name="connsiteY221" fmla="*/ 248292 h 345025"/>
              <a:gd name="connsiteX222" fmla="*/ 7504293 w 8618936"/>
              <a:gd name="connsiteY222" fmla="*/ 260333 h 345025"/>
              <a:gd name="connsiteX223" fmla="*/ 7500591 w 8618936"/>
              <a:gd name="connsiteY223" fmla="*/ 219127 h 345025"/>
              <a:gd name="connsiteX224" fmla="*/ 7598099 w 8618936"/>
              <a:gd name="connsiteY224" fmla="*/ 0 h 345025"/>
              <a:gd name="connsiteX225" fmla="*/ 7695607 w 8618936"/>
              <a:gd name="connsiteY225" fmla="*/ 219127 h 345025"/>
              <a:gd name="connsiteX226" fmla="*/ 7690979 w 8618936"/>
              <a:gd name="connsiteY226" fmla="*/ 270645 h 345025"/>
              <a:gd name="connsiteX227" fmla="*/ 7697305 w 8618936"/>
              <a:gd name="connsiteY227" fmla="*/ 261060 h 345025"/>
              <a:gd name="connsiteX228" fmla="*/ 7735259 w 8618936"/>
              <a:gd name="connsiteY228" fmla="*/ 243840 h 345025"/>
              <a:gd name="connsiteX229" fmla="*/ 7754910 w 8618936"/>
              <a:gd name="connsiteY229" fmla="*/ 248292 h 345025"/>
              <a:gd name="connsiteX230" fmla="*/ 7772171 w 8618936"/>
              <a:gd name="connsiteY230" fmla="*/ 260333 h 345025"/>
              <a:gd name="connsiteX231" fmla="*/ 7768469 w 8618936"/>
              <a:gd name="connsiteY231" fmla="*/ 219127 h 345025"/>
              <a:gd name="connsiteX232" fmla="*/ 7865977 w 8618936"/>
              <a:gd name="connsiteY232" fmla="*/ 0 h 345025"/>
              <a:gd name="connsiteX233" fmla="*/ 7963485 w 8618936"/>
              <a:gd name="connsiteY233" fmla="*/ 219127 h 345025"/>
              <a:gd name="connsiteX234" fmla="*/ 7958857 w 8618936"/>
              <a:gd name="connsiteY234" fmla="*/ 270645 h 345025"/>
              <a:gd name="connsiteX235" fmla="*/ 7965182 w 8618936"/>
              <a:gd name="connsiteY235" fmla="*/ 261060 h 345025"/>
              <a:gd name="connsiteX236" fmla="*/ 8003137 w 8618936"/>
              <a:gd name="connsiteY236" fmla="*/ 243840 h 345025"/>
              <a:gd name="connsiteX237" fmla="*/ 8022788 w 8618936"/>
              <a:gd name="connsiteY237" fmla="*/ 248292 h 345025"/>
              <a:gd name="connsiteX238" fmla="*/ 8040050 w 8618936"/>
              <a:gd name="connsiteY238" fmla="*/ 260334 h 345025"/>
              <a:gd name="connsiteX239" fmla="*/ 8036348 w 8618936"/>
              <a:gd name="connsiteY239" fmla="*/ 219127 h 345025"/>
              <a:gd name="connsiteX240" fmla="*/ 8133856 w 8618936"/>
              <a:gd name="connsiteY240" fmla="*/ 0 h 345025"/>
              <a:gd name="connsiteX241" fmla="*/ 8231364 w 8618936"/>
              <a:gd name="connsiteY241" fmla="*/ 219127 h 345025"/>
              <a:gd name="connsiteX242" fmla="*/ 8226736 w 8618936"/>
              <a:gd name="connsiteY242" fmla="*/ 270645 h 345025"/>
              <a:gd name="connsiteX243" fmla="*/ 8233062 w 8618936"/>
              <a:gd name="connsiteY243" fmla="*/ 261060 h 345025"/>
              <a:gd name="connsiteX244" fmla="*/ 8271016 w 8618936"/>
              <a:gd name="connsiteY244" fmla="*/ 243840 h 345025"/>
              <a:gd name="connsiteX245" fmla="*/ 8290667 w 8618936"/>
              <a:gd name="connsiteY245" fmla="*/ 248292 h 345025"/>
              <a:gd name="connsiteX246" fmla="*/ 8307919 w 8618936"/>
              <a:gd name="connsiteY246" fmla="*/ 260327 h 345025"/>
              <a:gd name="connsiteX247" fmla="*/ 8304218 w 8618936"/>
              <a:gd name="connsiteY247" fmla="*/ 219127 h 345025"/>
              <a:gd name="connsiteX248" fmla="*/ 8401726 w 8618936"/>
              <a:gd name="connsiteY248" fmla="*/ 0 h 345025"/>
              <a:gd name="connsiteX249" fmla="*/ 8499234 w 8618936"/>
              <a:gd name="connsiteY249" fmla="*/ 219127 h 345025"/>
              <a:gd name="connsiteX250" fmla="*/ 8494606 w 8618936"/>
              <a:gd name="connsiteY250" fmla="*/ 270645 h 345025"/>
              <a:gd name="connsiteX251" fmla="*/ 8500931 w 8618936"/>
              <a:gd name="connsiteY251" fmla="*/ 261060 h 345025"/>
              <a:gd name="connsiteX252" fmla="*/ 8538886 w 8618936"/>
              <a:gd name="connsiteY252" fmla="*/ 243840 h 345025"/>
              <a:gd name="connsiteX253" fmla="*/ 8607835 w 8618936"/>
              <a:gd name="connsiteY253" fmla="*/ 308021 h 345025"/>
              <a:gd name="connsiteX254" fmla="*/ 8618936 w 8618936"/>
              <a:gd name="connsiteY254" fmla="*/ 345025 h 345025"/>
              <a:gd name="connsiteX255" fmla="*/ 19845 w 8618936"/>
              <a:gd name="connsiteY255" fmla="*/ 345025 h 345025"/>
              <a:gd name="connsiteX256" fmla="*/ 0 w 8618936"/>
              <a:gd name="connsiteY256" fmla="*/ 219127 h 345025"/>
              <a:gd name="connsiteX257" fmla="*/ 97508 w 8618936"/>
              <a:gd name="connsiteY257" fmla="*/ 0 h 345025"/>
              <a:gd name="connsiteX0" fmla="*/ 77663 w 8599091"/>
              <a:gd name="connsiteY0" fmla="*/ 0 h 345025"/>
              <a:gd name="connsiteX1" fmla="*/ 175171 w 8599091"/>
              <a:gd name="connsiteY1" fmla="*/ 219127 h 345025"/>
              <a:gd name="connsiteX2" fmla="*/ 170543 w 8599091"/>
              <a:gd name="connsiteY2" fmla="*/ 270645 h 345025"/>
              <a:gd name="connsiteX3" fmla="*/ 176869 w 8599091"/>
              <a:gd name="connsiteY3" fmla="*/ 261060 h 345025"/>
              <a:gd name="connsiteX4" fmla="*/ 214823 w 8599091"/>
              <a:gd name="connsiteY4" fmla="*/ 243840 h 345025"/>
              <a:gd name="connsiteX5" fmla="*/ 234474 w 8599091"/>
              <a:gd name="connsiteY5" fmla="*/ 248292 h 345025"/>
              <a:gd name="connsiteX6" fmla="*/ 251735 w 8599091"/>
              <a:gd name="connsiteY6" fmla="*/ 260333 h 345025"/>
              <a:gd name="connsiteX7" fmla="*/ 248033 w 8599091"/>
              <a:gd name="connsiteY7" fmla="*/ 219127 h 345025"/>
              <a:gd name="connsiteX8" fmla="*/ 345541 w 8599091"/>
              <a:gd name="connsiteY8" fmla="*/ 0 h 345025"/>
              <a:gd name="connsiteX9" fmla="*/ 443049 w 8599091"/>
              <a:gd name="connsiteY9" fmla="*/ 219127 h 345025"/>
              <a:gd name="connsiteX10" fmla="*/ 438421 w 8599091"/>
              <a:gd name="connsiteY10" fmla="*/ 270645 h 345025"/>
              <a:gd name="connsiteX11" fmla="*/ 444747 w 8599091"/>
              <a:gd name="connsiteY11" fmla="*/ 261060 h 345025"/>
              <a:gd name="connsiteX12" fmla="*/ 482701 w 8599091"/>
              <a:gd name="connsiteY12" fmla="*/ 243840 h 345025"/>
              <a:gd name="connsiteX13" fmla="*/ 502352 w 8599091"/>
              <a:gd name="connsiteY13" fmla="*/ 248292 h 345025"/>
              <a:gd name="connsiteX14" fmla="*/ 519614 w 8599091"/>
              <a:gd name="connsiteY14" fmla="*/ 260334 h 345025"/>
              <a:gd name="connsiteX15" fmla="*/ 515912 w 8599091"/>
              <a:gd name="connsiteY15" fmla="*/ 219127 h 345025"/>
              <a:gd name="connsiteX16" fmla="*/ 613420 w 8599091"/>
              <a:gd name="connsiteY16" fmla="*/ 0 h 345025"/>
              <a:gd name="connsiteX17" fmla="*/ 710928 w 8599091"/>
              <a:gd name="connsiteY17" fmla="*/ 219127 h 345025"/>
              <a:gd name="connsiteX18" fmla="*/ 706300 w 8599091"/>
              <a:gd name="connsiteY18" fmla="*/ 270645 h 345025"/>
              <a:gd name="connsiteX19" fmla="*/ 712626 w 8599091"/>
              <a:gd name="connsiteY19" fmla="*/ 261060 h 345025"/>
              <a:gd name="connsiteX20" fmla="*/ 750580 w 8599091"/>
              <a:gd name="connsiteY20" fmla="*/ 243840 h 345025"/>
              <a:gd name="connsiteX21" fmla="*/ 770231 w 8599091"/>
              <a:gd name="connsiteY21" fmla="*/ 248292 h 345025"/>
              <a:gd name="connsiteX22" fmla="*/ 787492 w 8599091"/>
              <a:gd name="connsiteY22" fmla="*/ 260333 h 345025"/>
              <a:gd name="connsiteX23" fmla="*/ 783790 w 8599091"/>
              <a:gd name="connsiteY23" fmla="*/ 219127 h 345025"/>
              <a:gd name="connsiteX24" fmla="*/ 881298 w 8599091"/>
              <a:gd name="connsiteY24" fmla="*/ 0 h 345025"/>
              <a:gd name="connsiteX25" fmla="*/ 978806 w 8599091"/>
              <a:gd name="connsiteY25" fmla="*/ 219127 h 345025"/>
              <a:gd name="connsiteX26" fmla="*/ 974178 w 8599091"/>
              <a:gd name="connsiteY26" fmla="*/ 270645 h 345025"/>
              <a:gd name="connsiteX27" fmla="*/ 980504 w 8599091"/>
              <a:gd name="connsiteY27" fmla="*/ 261060 h 345025"/>
              <a:gd name="connsiteX28" fmla="*/ 1018458 w 8599091"/>
              <a:gd name="connsiteY28" fmla="*/ 243840 h 345025"/>
              <a:gd name="connsiteX29" fmla="*/ 1038109 w 8599091"/>
              <a:gd name="connsiteY29" fmla="*/ 248292 h 345025"/>
              <a:gd name="connsiteX30" fmla="*/ 1055370 w 8599091"/>
              <a:gd name="connsiteY30" fmla="*/ 260333 h 345025"/>
              <a:gd name="connsiteX31" fmla="*/ 1051668 w 8599091"/>
              <a:gd name="connsiteY31" fmla="*/ 219127 h 345025"/>
              <a:gd name="connsiteX32" fmla="*/ 1149176 w 8599091"/>
              <a:gd name="connsiteY32" fmla="*/ 0 h 345025"/>
              <a:gd name="connsiteX33" fmla="*/ 1246684 w 8599091"/>
              <a:gd name="connsiteY33" fmla="*/ 219127 h 345025"/>
              <a:gd name="connsiteX34" fmla="*/ 1242056 w 8599091"/>
              <a:gd name="connsiteY34" fmla="*/ 270645 h 345025"/>
              <a:gd name="connsiteX35" fmla="*/ 1248382 w 8599091"/>
              <a:gd name="connsiteY35" fmla="*/ 261060 h 345025"/>
              <a:gd name="connsiteX36" fmla="*/ 1286336 w 8599091"/>
              <a:gd name="connsiteY36" fmla="*/ 243840 h 345025"/>
              <a:gd name="connsiteX37" fmla="*/ 1305987 w 8599091"/>
              <a:gd name="connsiteY37" fmla="*/ 248292 h 345025"/>
              <a:gd name="connsiteX38" fmla="*/ 1323249 w 8599091"/>
              <a:gd name="connsiteY38" fmla="*/ 260334 h 345025"/>
              <a:gd name="connsiteX39" fmla="*/ 1319547 w 8599091"/>
              <a:gd name="connsiteY39" fmla="*/ 219127 h 345025"/>
              <a:gd name="connsiteX40" fmla="*/ 1417054 w 8599091"/>
              <a:gd name="connsiteY40" fmla="*/ 0 h 345025"/>
              <a:gd name="connsiteX41" fmla="*/ 1514562 w 8599091"/>
              <a:gd name="connsiteY41" fmla="*/ 219127 h 345025"/>
              <a:gd name="connsiteX42" fmla="*/ 1509934 w 8599091"/>
              <a:gd name="connsiteY42" fmla="*/ 270645 h 345025"/>
              <a:gd name="connsiteX43" fmla="*/ 1516260 w 8599091"/>
              <a:gd name="connsiteY43" fmla="*/ 261060 h 345025"/>
              <a:gd name="connsiteX44" fmla="*/ 1554214 w 8599091"/>
              <a:gd name="connsiteY44" fmla="*/ 243840 h 345025"/>
              <a:gd name="connsiteX45" fmla="*/ 1573865 w 8599091"/>
              <a:gd name="connsiteY45" fmla="*/ 248292 h 345025"/>
              <a:gd name="connsiteX46" fmla="*/ 1591126 w 8599091"/>
              <a:gd name="connsiteY46" fmla="*/ 260333 h 345025"/>
              <a:gd name="connsiteX47" fmla="*/ 1587424 w 8599091"/>
              <a:gd name="connsiteY47" fmla="*/ 219127 h 345025"/>
              <a:gd name="connsiteX48" fmla="*/ 1684931 w 8599091"/>
              <a:gd name="connsiteY48" fmla="*/ 0 h 345025"/>
              <a:gd name="connsiteX49" fmla="*/ 1782440 w 8599091"/>
              <a:gd name="connsiteY49" fmla="*/ 219127 h 345025"/>
              <a:gd name="connsiteX50" fmla="*/ 1777812 w 8599091"/>
              <a:gd name="connsiteY50" fmla="*/ 270644 h 345025"/>
              <a:gd name="connsiteX51" fmla="*/ 1784137 w 8599091"/>
              <a:gd name="connsiteY51" fmla="*/ 261060 h 345025"/>
              <a:gd name="connsiteX52" fmla="*/ 1822091 w 8599091"/>
              <a:gd name="connsiteY52" fmla="*/ 243840 h 345025"/>
              <a:gd name="connsiteX53" fmla="*/ 1841743 w 8599091"/>
              <a:gd name="connsiteY53" fmla="*/ 248292 h 345025"/>
              <a:gd name="connsiteX54" fmla="*/ 1859004 w 8599091"/>
              <a:gd name="connsiteY54" fmla="*/ 260333 h 345025"/>
              <a:gd name="connsiteX55" fmla="*/ 1855302 w 8599091"/>
              <a:gd name="connsiteY55" fmla="*/ 219127 h 345025"/>
              <a:gd name="connsiteX56" fmla="*/ 1952810 w 8599091"/>
              <a:gd name="connsiteY56" fmla="*/ 0 h 345025"/>
              <a:gd name="connsiteX57" fmla="*/ 2050318 w 8599091"/>
              <a:gd name="connsiteY57" fmla="*/ 219127 h 345025"/>
              <a:gd name="connsiteX58" fmla="*/ 2045690 w 8599091"/>
              <a:gd name="connsiteY58" fmla="*/ 270645 h 345025"/>
              <a:gd name="connsiteX59" fmla="*/ 2052016 w 8599091"/>
              <a:gd name="connsiteY59" fmla="*/ 261060 h 345025"/>
              <a:gd name="connsiteX60" fmla="*/ 2089970 w 8599091"/>
              <a:gd name="connsiteY60" fmla="*/ 243840 h 345025"/>
              <a:gd name="connsiteX61" fmla="*/ 2109621 w 8599091"/>
              <a:gd name="connsiteY61" fmla="*/ 248292 h 345025"/>
              <a:gd name="connsiteX62" fmla="*/ 2126883 w 8599091"/>
              <a:gd name="connsiteY62" fmla="*/ 260334 h 345025"/>
              <a:gd name="connsiteX63" fmla="*/ 2123181 w 8599091"/>
              <a:gd name="connsiteY63" fmla="*/ 219127 h 345025"/>
              <a:gd name="connsiteX64" fmla="*/ 2220689 w 8599091"/>
              <a:gd name="connsiteY64" fmla="*/ 0 h 345025"/>
              <a:gd name="connsiteX65" fmla="*/ 2318196 w 8599091"/>
              <a:gd name="connsiteY65" fmla="*/ 219127 h 345025"/>
              <a:gd name="connsiteX66" fmla="*/ 2313568 w 8599091"/>
              <a:gd name="connsiteY66" fmla="*/ 270646 h 345025"/>
              <a:gd name="connsiteX67" fmla="*/ 2319895 w 8599091"/>
              <a:gd name="connsiteY67" fmla="*/ 261060 h 345025"/>
              <a:gd name="connsiteX68" fmla="*/ 2357849 w 8599091"/>
              <a:gd name="connsiteY68" fmla="*/ 243840 h 345025"/>
              <a:gd name="connsiteX69" fmla="*/ 2377500 w 8599091"/>
              <a:gd name="connsiteY69" fmla="*/ 248292 h 345025"/>
              <a:gd name="connsiteX70" fmla="*/ 2394761 w 8599091"/>
              <a:gd name="connsiteY70" fmla="*/ 260333 h 345025"/>
              <a:gd name="connsiteX71" fmla="*/ 2391059 w 8599091"/>
              <a:gd name="connsiteY71" fmla="*/ 219127 h 345025"/>
              <a:gd name="connsiteX72" fmla="*/ 2488567 w 8599091"/>
              <a:gd name="connsiteY72" fmla="*/ 0 h 345025"/>
              <a:gd name="connsiteX73" fmla="*/ 2586076 w 8599091"/>
              <a:gd name="connsiteY73" fmla="*/ 219127 h 345025"/>
              <a:gd name="connsiteX74" fmla="*/ 2581448 w 8599091"/>
              <a:gd name="connsiteY74" fmla="*/ 270643 h 345025"/>
              <a:gd name="connsiteX75" fmla="*/ 2587773 w 8599091"/>
              <a:gd name="connsiteY75" fmla="*/ 261060 h 345025"/>
              <a:gd name="connsiteX76" fmla="*/ 2625727 w 8599091"/>
              <a:gd name="connsiteY76" fmla="*/ 243840 h 345025"/>
              <a:gd name="connsiteX77" fmla="*/ 2645378 w 8599091"/>
              <a:gd name="connsiteY77" fmla="*/ 248292 h 345025"/>
              <a:gd name="connsiteX78" fmla="*/ 2662639 w 8599091"/>
              <a:gd name="connsiteY78" fmla="*/ 260333 h 345025"/>
              <a:gd name="connsiteX79" fmla="*/ 2658937 w 8599091"/>
              <a:gd name="connsiteY79" fmla="*/ 219127 h 345025"/>
              <a:gd name="connsiteX80" fmla="*/ 2756446 w 8599091"/>
              <a:gd name="connsiteY80" fmla="*/ 0 h 345025"/>
              <a:gd name="connsiteX81" fmla="*/ 2853953 w 8599091"/>
              <a:gd name="connsiteY81" fmla="*/ 219127 h 345025"/>
              <a:gd name="connsiteX82" fmla="*/ 2849325 w 8599091"/>
              <a:gd name="connsiteY82" fmla="*/ 270646 h 345025"/>
              <a:gd name="connsiteX83" fmla="*/ 2855651 w 8599091"/>
              <a:gd name="connsiteY83" fmla="*/ 261060 h 345025"/>
              <a:gd name="connsiteX84" fmla="*/ 2893606 w 8599091"/>
              <a:gd name="connsiteY84" fmla="*/ 243840 h 345025"/>
              <a:gd name="connsiteX85" fmla="*/ 2913257 w 8599091"/>
              <a:gd name="connsiteY85" fmla="*/ 248292 h 345025"/>
              <a:gd name="connsiteX86" fmla="*/ 2930518 w 8599091"/>
              <a:gd name="connsiteY86" fmla="*/ 260334 h 345025"/>
              <a:gd name="connsiteX87" fmla="*/ 2926816 w 8599091"/>
              <a:gd name="connsiteY87" fmla="*/ 219127 h 345025"/>
              <a:gd name="connsiteX88" fmla="*/ 3024324 w 8599091"/>
              <a:gd name="connsiteY88" fmla="*/ 0 h 345025"/>
              <a:gd name="connsiteX89" fmla="*/ 3121832 w 8599091"/>
              <a:gd name="connsiteY89" fmla="*/ 219127 h 345025"/>
              <a:gd name="connsiteX90" fmla="*/ 3117204 w 8599091"/>
              <a:gd name="connsiteY90" fmla="*/ 270645 h 345025"/>
              <a:gd name="connsiteX91" fmla="*/ 3123530 w 8599091"/>
              <a:gd name="connsiteY91" fmla="*/ 261060 h 345025"/>
              <a:gd name="connsiteX92" fmla="*/ 3161484 w 8599091"/>
              <a:gd name="connsiteY92" fmla="*/ 243840 h 345025"/>
              <a:gd name="connsiteX93" fmla="*/ 3181135 w 8599091"/>
              <a:gd name="connsiteY93" fmla="*/ 248292 h 345025"/>
              <a:gd name="connsiteX94" fmla="*/ 3198396 w 8599091"/>
              <a:gd name="connsiteY94" fmla="*/ 260333 h 345025"/>
              <a:gd name="connsiteX95" fmla="*/ 3194694 w 8599091"/>
              <a:gd name="connsiteY95" fmla="*/ 219127 h 345025"/>
              <a:gd name="connsiteX96" fmla="*/ 3292202 w 8599091"/>
              <a:gd name="connsiteY96" fmla="*/ 0 h 345025"/>
              <a:gd name="connsiteX97" fmla="*/ 3389710 w 8599091"/>
              <a:gd name="connsiteY97" fmla="*/ 219127 h 345025"/>
              <a:gd name="connsiteX98" fmla="*/ 3385082 w 8599091"/>
              <a:gd name="connsiteY98" fmla="*/ 270645 h 345025"/>
              <a:gd name="connsiteX99" fmla="*/ 3391408 w 8599091"/>
              <a:gd name="connsiteY99" fmla="*/ 261060 h 345025"/>
              <a:gd name="connsiteX100" fmla="*/ 3429362 w 8599091"/>
              <a:gd name="connsiteY100" fmla="*/ 243840 h 345025"/>
              <a:gd name="connsiteX101" fmla="*/ 3449013 w 8599091"/>
              <a:gd name="connsiteY101" fmla="*/ 248292 h 345025"/>
              <a:gd name="connsiteX102" fmla="*/ 3466273 w 8599091"/>
              <a:gd name="connsiteY102" fmla="*/ 260332 h 345025"/>
              <a:gd name="connsiteX103" fmla="*/ 3462571 w 8599091"/>
              <a:gd name="connsiteY103" fmla="*/ 219127 h 345025"/>
              <a:gd name="connsiteX104" fmla="*/ 3560079 w 8599091"/>
              <a:gd name="connsiteY104" fmla="*/ 0 h 345025"/>
              <a:gd name="connsiteX105" fmla="*/ 3657587 w 8599091"/>
              <a:gd name="connsiteY105" fmla="*/ 219127 h 345025"/>
              <a:gd name="connsiteX106" fmla="*/ 3652959 w 8599091"/>
              <a:gd name="connsiteY106" fmla="*/ 270645 h 345025"/>
              <a:gd name="connsiteX107" fmla="*/ 3659285 w 8599091"/>
              <a:gd name="connsiteY107" fmla="*/ 261060 h 345025"/>
              <a:gd name="connsiteX108" fmla="*/ 3697239 w 8599091"/>
              <a:gd name="connsiteY108" fmla="*/ 243840 h 345025"/>
              <a:gd name="connsiteX109" fmla="*/ 3716891 w 8599091"/>
              <a:gd name="connsiteY109" fmla="*/ 248292 h 345025"/>
              <a:gd name="connsiteX110" fmla="*/ 3734151 w 8599091"/>
              <a:gd name="connsiteY110" fmla="*/ 260333 h 345025"/>
              <a:gd name="connsiteX111" fmla="*/ 3730449 w 8599091"/>
              <a:gd name="connsiteY111" fmla="*/ 219127 h 345025"/>
              <a:gd name="connsiteX112" fmla="*/ 3827957 w 8599091"/>
              <a:gd name="connsiteY112" fmla="*/ 0 h 345025"/>
              <a:gd name="connsiteX113" fmla="*/ 3925465 w 8599091"/>
              <a:gd name="connsiteY113" fmla="*/ 219127 h 345025"/>
              <a:gd name="connsiteX114" fmla="*/ 3920837 w 8599091"/>
              <a:gd name="connsiteY114" fmla="*/ 270645 h 345025"/>
              <a:gd name="connsiteX115" fmla="*/ 3927163 w 8599091"/>
              <a:gd name="connsiteY115" fmla="*/ 261060 h 345025"/>
              <a:gd name="connsiteX116" fmla="*/ 3965117 w 8599091"/>
              <a:gd name="connsiteY116" fmla="*/ 243840 h 345025"/>
              <a:gd name="connsiteX117" fmla="*/ 3984769 w 8599091"/>
              <a:gd name="connsiteY117" fmla="*/ 248292 h 345025"/>
              <a:gd name="connsiteX118" fmla="*/ 4002030 w 8599091"/>
              <a:gd name="connsiteY118" fmla="*/ 260334 h 345025"/>
              <a:gd name="connsiteX119" fmla="*/ 3998328 w 8599091"/>
              <a:gd name="connsiteY119" fmla="*/ 219127 h 345025"/>
              <a:gd name="connsiteX120" fmla="*/ 4095836 w 8599091"/>
              <a:gd name="connsiteY120" fmla="*/ 0 h 345025"/>
              <a:gd name="connsiteX121" fmla="*/ 4193344 w 8599091"/>
              <a:gd name="connsiteY121" fmla="*/ 219127 h 345025"/>
              <a:gd name="connsiteX122" fmla="*/ 4188716 w 8599091"/>
              <a:gd name="connsiteY122" fmla="*/ 270645 h 345025"/>
              <a:gd name="connsiteX123" fmla="*/ 4195042 w 8599091"/>
              <a:gd name="connsiteY123" fmla="*/ 261060 h 345025"/>
              <a:gd name="connsiteX124" fmla="*/ 4232996 w 8599091"/>
              <a:gd name="connsiteY124" fmla="*/ 243840 h 345025"/>
              <a:gd name="connsiteX125" fmla="*/ 4252648 w 8599091"/>
              <a:gd name="connsiteY125" fmla="*/ 248292 h 345025"/>
              <a:gd name="connsiteX126" fmla="*/ 4269908 w 8599091"/>
              <a:gd name="connsiteY126" fmla="*/ 260333 h 345025"/>
              <a:gd name="connsiteX127" fmla="*/ 4266206 w 8599091"/>
              <a:gd name="connsiteY127" fmla="*/ 219127 h 345025"/>
              <a:gd name="connsiteX128" fmla="*/ 4363714 w 8599091"/>
              <a:gd name="connsiteY128" fmla="*/ 0 h 345025"/>
              <a:gd name="connsiteX129" fmla="*/ 4461222 w 8599091"/>
              <a:gd name="connsiteY129" fmla="*/ 219127 h 345025"/>
              <a:gd name="connsiteX130" fmla="*/ 4456594 w 8599091"/>
              <a:gd name="connsiteY130" fmla="*/ 270645 h 345025"/>
              <a:gd name="connsiteX131" fmla="*/ 4462920 w 8599091"/>
              <a:gd name="connsiteY131" fmla="*/ 261060 h 345025"/>
              <a:gd name="connsiteX132" fmla="*/ 4500874 w 8599091"/>
              <a:gd name="connsiteY132" fmla="*/ 243840 h 345025"/>
              <a:gd name="connsiteX133" fmla="*/ 4520525 w 8599091"/>
              <a:gd name="connsiteY133" fmla="*/ 248292 h 345025"/>
              <a:gd name="connsiteX134" fmla="*/ 4537786 w 8599091"/>
              <a:gd name="connsiteY134" fmla="*/ 260333 h 345025"/>
              <a:gd name="connsiteX135" fmla="*/ 4534084 w 8599091"/>
              <a:gd name="connsiteY135" fmla="*/ 219127 h 345025"/>
              <a:gd name="connsiteX136" fmla="*/ 4631592 w 8599091"/>
              <a:gd name="connsiteY136" fmla="*/ 0 h 345025"/>
              <a:gd name="connsiteX137" fmla="*/ 4729100 w 8599091"/>
              <a:gd name="connsiteY137" fmla="*/ 219127 h 345025"/>
              <a:gd name="connsiteX138" fmla="*/ 4724472 w 8599091"/>
              <a:gd name="connsiteY138" fmla="*/ 270645 h 345025"/>
              <a:gd name="connsiteX139" fmla="*/ 4730798 w 8599091"/>
              <a:gd name="connsiteY139" fmla="*/ 261060 h 345025"/>
              <a:gd name="connsiteX140" fmla="*/ 4768752 w 8599091"/>
              <a:gd name="connsiteY140" fmla="*/ 243840 h 345025"/>
              <a:gd name="connsiteX141" fmla="*/ 4788403 w 8599091"/>
              <a:gd name="connsiteY141" fmla="*/ 248292 h 345025"/>
              <a:gd name="connsiteX142" fmla="*/ 4805665 w 8599091"/>
              <a:gd name="connsiteY142" fmla="*/ 260334 h 345025"/>
              <a:gd name="connsiteX143" fmla="*/ 4801963 w 8599091"/>
              <a:gd name="connsiteY143" fmla="*/ 219127 h 345025"/>
              <a:gd name="connsiteX144" fmla="*/ 4899471 w 8599091"/>
              <a:gd name="connsiteY144" fmla="*/ 0 h 345025"/>
              <a:gd name="connsiteX145" fmla="*/ 4996979 w 8599091"/>
              <a:gd name="connsiteY145" fmla="*/ 219127 h 345025"/>
              <a:gd name="connsiteX146" fmla="*/ 4992351 w 8599091"/>
              <a:gd name="connsiteY146" fmla="*/ 270645 h 345025"/>
              <a:gd name="connsiteX147" fmla="*/ 4998677 w 8599091"/>
              <a:gd name="connsiteY147" fmla="*/ 261060 h 345025"/>
              <a:gd name="connsiteX148" fmla="*/ 5036631 w 8599091"/>
              <a:gd name="connsiteY148" fmla="*/ 243840 h 345025"/>
              <a:gd name="connsiteX149" fmla="*/ 5056282 w 8599091"/>
              <a:gd name="connsiteY149" fmla="*/ 248292 h 345025"/>
              <a:gd name="connsiteX150" fmla="*/ 5073543 w 8599091"/>
              <a:gd name="connsiteY150" fmla="*/ 260333 h 345025"/>
              <a:gd name="connsiteX151" fmla="*/ 5069841 w 8599091"/>
              <a:gd name="connsiteY151" fmla="*/ 219127 h 345025"/>
              <a:gd name="connsiteX152" fmla="*/ 5167349 w 8599091"/>
              <a:gd name="connsiteY152" fmla="*/ 0 h 345025"/>
              <a:gd name="connsiteX153" fmla="*/ 5264857 w 8599091"/>
              <a:gd name="connsiteY153" fmla="*/ 219127 h 345025"/>
              <a:gd name="connsiteX154" fmla="*/ 5260229 w 8599091"/>
              <a:gd name="connsiteY154" fmla="*/ 270645 h 345025"/>
              <a:gd name="connsiteX155" fmla="*/ 5266555 w 8599091"/>
              <a:gd name="connsiteY155" fmla="*/ 261060 h 345025"/>
              <a:gd name="connsiteX156" fmla="*/ 5304509 w 8599091"/>
              <a:gd name="connsiteY156" fmla="*/ 243840 h 345025"/>
              <a:gd name="connsiteX157" fmla="*/ 5324160 w 8599091"/>
              <a:gd name="connsiteY157" fmla="*/ 248292 h 345025"/>
              <a:gd name="connsiteX158" fmla="*/ 5341421 w 8599091"/>
              <a:gd name="connsiteY158" fmla="*/ 260333 h 345025"/>
              <a:gd name="connsiteX159" fmla="*/ 5337719 w 8599091"/>
              <a:gd name="connsiteY159" fmla="*/ 219127 h 345025"/>
              <a:gd name="connsiteX160" fmla="*/ 5435227 w 8599091"/>
              <a:gd name="connsiteY160" fmla="*/ 0 h 345025"/>
              <a:gd name="connsiteX161" fmla="*/ 5532735 w 8599091"/>
              <a:gd name="connsiteY161" fmla="*/ 219127 h 345025"/>
              <a:gd name="connsiteX162" fmla="*/ 5528107 w 8599091"/>
              <a:gd name="connsiteY162" fmla="*/ 270645 h 345025"/>
              <a:gd name="connsiteX163" fmla="*/ 5534433 w 8599091"/>
              <a:gd name="connsiteY163" fmla="*/ 261060 h 345025"/>
              <a:gd name="connsiteX164" fmla="*/ 5572387 w 8599091"/>
              <a:gd name="connsiteY164" fmla="*/ 243840 h 345025"/>
              <a:gd name="connsiteX165" fmla="*/ 5592038 w 8599091"/>
              <a:gd name="connsiteY165" fmla="*/ 248292 h 345025"/>
              <a:gd name="connsiteX166" fmla="*/ 5609300 w 8599091"/>
              <a:gd name="connsiteY166" fmla="*/ 260334 h 345025"/>
              <a:gd name="connsiteX167" fmla="*/ 5605598 w 8599091"/>
              <a:gd name="connsiteY167" fmla="*/ 219127 h 345025"/>
              <a:gd name="connsiteX168" fmla="*/ 5703106 w 8599091"/>
              <a:gd name="connsiteY168" fmla="*/ 0 h 345025"/>
              <a:gd name="connsiteX169" fmla="*/ 5800614 w 8599091"/>
              <a:gd name="connsiteY169" fmla="*/ 219127 h 345025"/>
              <a:gd name="connsiteX170" fmla="*/ 5795986 w 8599091"/>
              <a:gd name="connsiteY170" fmla="*/ 270645 h 345025"/>
              <a:gd name="connsiteX171" fmla="*/ 5802312 w 8599091"/>
              <a:gd name="connsiteY171" fmla="*/ 261060 h 345025"/>
              <a:gd name="connsiteX172" fmla="*/ 5840266 w 8599091"/>
              <a:gd name="connsiteY172" fmla="*/ 243840 h 345025"/>
              <a:gd name="connsiteX173" fmla="*/ 5859917 w 8599091"/>
              <a:gd name="connsiteY173" fmla="*/ 248292 h 345025"/>
              <a:gd name="connsiteX174" fmla="*/ 5877178 w 8599091"/>
              <a:gd name="connsiteY174" fmla="*/ 260333 h 345025"/>
              <a:gd name="connsiteX175" fmla="*/ 5873476 w 8599091"/>
              <a:gd name="connsiteY175" fmla="*/ 219127 h 345025"/>
              <a:gd name="connsiteX176" fmla="*/ 5970984 w 8599091"/>
              <a:gd name="connsiteY176" fmla="*/ 0 h 345025"/>
              <a:gd name="connsiteX177" fmla="*/ 6068492 w 8599091"/>
              <a:gd name="connsiteY177" fmla="*/ 219127 h 345025"/>
              <a:gd name="connsiteX178" fmla="*/ 6063864 w 8599091"/>
              <a:gd name="connsiteY178" fmla="*/ 270645 h 345025"/>
              <a:gd name="connsiteX179" fmla="*/ 6070190 w 8599091"/>
              <a:gd name="connsiteY179" fmla="*/ 261060 h 345025"/>
              <a:gd name="connsiteX180" fmla="*/ 6108144 w 8599091"/>
              <a:gd name="connsiteY180" fmla="*/ 243840 h 345025"/>
              <a:gd name="connsiteX181" fmla="*/ 6127795 w 8599091"/>
              <a:gd name="connsiteY181" fmla="*/ 248292 h 345025"/>
              <a:gd name="connsiteX182" fmla="*/ 6145056 w 8599091"/>
              <a:gd name="connsiteY182" fmla="*/ 260333 h 345025"/>
              <a:gd name="connsiteX183" fmla="*/ 6141354 w 8599091"/>
              <a:gd name="connsiteY183" fmla="*/ 219127 h 345025"/>
              <a:gd name="connsiteX184" fmla="*/ 6238862 w 8599091"/>
              <a:gd name="connsiteY184" fmla="*/ 0 h 345025"/>
              <a:gd name="connsiteX185" fmla="*/ 6336370 w 8599091"/>
              <a:gd name="connsiteY185" fmla="*/ 219127 h 345025"/>
              <a:gd name="connsiteX186" fmla="*/ 6331742 w 8599091"/>
              <a:gd name="connsiteY186" fmla="*/ 270645 h 345025"/>
              <a:gd name="connsiteX187" fmla="*/ 6338068 w 8599091"/>
              <a:gd name="connsiteY187" fmla="*/ 261060 h 345025"/>
              <a:gd name="connsiteX188" fmla="*/ 6376022 w 8599091"/>
              <a:gd name="connsiteY188" fmla="*/ 243840 h 345025"/>
              <a:gd name="connsiteX189" fmla="*/ 6395673 w 8599091"/>
              <a:gd name="connsiteY189" fmla="*/ 248292 h 345025"/>
              <a:gd name="connsiteX190" fmla="*/ 6412935 w 8599091"/>
              <a:gd name="connsiteY190" fmla="*/ 260334 h 345025"/>
              <a:gd name="connsiteX191" fmla="*/ 6409233 w 8599091"/>
              <a:gd name="connsiteY191" fmla="*/ 219127 h 345025"/>
              <a:gd name="connsiteX192" fmla="*/ 6506741 w 8599091"/>
              <a:gd name="connsiteY192" fmla="*/ 0 h 345025"/>
              <a:gd name="connsiteX193" fmla="*/ 6604249 w 8599091"/>
              <a:gd name="connsiteY193" fmla="*/ 219127 h 345025"/>
              <a:gd name="connsiteX194" fmla="*/ 6599621 w 8599091"/>
              <a:gd name="connsiteY194" fmla="*/ 270645 h 345025"/>
              <a:gd name="connsiteX195" fmla="*/ 6605947 w 8599091"/>
              <a:gd name="connsiteY195" fmla="*/ 261060 h 345025"/>
              <a:gd name="connsiteX196" fmla="*/ 6643901 w 8599091"/>
              <a:gd name="connsiteY196" fmla="*/ 243840 h 345025"/>
              <a:gd name="connsiteX197" fmla="*/ 6663552 w 8599091"/>
              <a:gd name="connsiteY197" fmla="*/ 248292 h 345025"/>
              <a:gd name="connsiteX198" fmla="*/ 6680813 w 8599091"/>
              <a:gd name="connsiteY198" fmla="*/ 260333 h 345025"/>
              <a:gd name="connsiteX199" fmla="*/ 6677111 w 8599091"/>
              <a:gd name="connsiteY199" fmla="*/ 219127 h 345025"/>
              <a:gd name="connsiteX200" fmla="*/ 6774619 w 8599091"/>
              <a:gd name="connsiteY200" fmla="*/ 0 h 345025"/>
              <a:gd name="connsiteX201" fmla="*/ 6872127 w 8599091"/>
              <a:gd name="connsiteY201" fmla="*/ 219127 h 345025"/>
              <a:gd name="connsiteX202" fmla="*/ 6867499 w 8599091"/>
              <a:gd name="connsiteY202" fmla="*/ 270645 h 345025"/>
              <a:gd name="connsiteX203" fmla="*/ 6873825 w 8599091"/>
              <a:gd name="connsiteY203" fmla="*/ 261060 h 345025"/>
              <a:gd name="connsiteX204" fmla="*/ 6911779 w 8599091"/>
              <a:gd name="connsiteY204" fmla="*/ 243840 h 345025"/>
              <a:gd name="connsiteX205" fmla="*/ 6931430 w 8599091"/>
              <a:gd name="connsiteY205" fmla="*/ 248292 h 345025"/>
              <a:gd name="connsiteX206" fmla="*/ 6948691 w 8599091"/>
              <a:gd name="connsiteY206" fmla="*/ 260333 h 345025"/>
              <a:gd name="connsiteX207" fmla="*/ 6944989 w 8599091"/>
              <a:gd name="connsiteY207" fmla="*/ 219127 h 345025"/>
              <a:gd name="connsiteX208" fmla="*/ 7042497 w 8599091"/>
              <a:gd name="connsiteY208" fmla="*/ 0 h 345025"/>
              <a:gd name="connsiteX209" fmla="*/ 7140005 w 8599091"/>
              <a:gd name="connsiteY209" fmla="*/ 219127 h 345025"/>
              <a:gd name="connsiteX210" fmla="*/ 7135377 w 8599091"/>
              <a:gd name="connsiteY210" fmla="*/ 270645 h 345025"/>
              <a:gd name="connsiteX211" fmla="*/ 7141703 w 8599091"/>
              <a:gd name="connsiteY211" fmla="*/ 261060 h 345025"/>
              <a:gd name="connsiteX212" fmla="*/ 7179657 w 8599091"/>
              <a:gd name="connsiteY212" fmla="*/ 243840 h 345025"/>
              <a:gd name="connsiteX213" fmla="*/ 7199308 w 8599091"/>
              <a:gd name="connsiteY213" fmla="*/ 248292 h 345025"/>
              <a:gd name="connsiteX214" fmla="*/ 7216570 w 8599091"/>
              <a:gd name="connsiteY214" fmla="*/ 260334 h 345025"/>
              <a:gd name="connsiteX215" fmla="*/ 7212868 w 8599091"/>
              <a:gd name="connsiteY215" fmla="*/ 219127 h 345025"/>
              <a:gd name="connsiteX216" fmla="*/ 7310376 w 8599091"/>
              <a:gd name="connsiteY216" fmla="*/ 0 h 345025"/>
              <a:gd name="connsiteX217" fmla="*/ 7407884 w 8599091"/>
              <a:gd name="connsiteY217" fmla="*/ 219127 h 345025"/>
              <a:gd name="connsiteX218" fmla="*/ 7403256 w 8599091"/>
              <a:gd name="connsiteY218" fmla="*/ 270645 h 345025"/>
              <a:gd name="connsiteX219" fmla="*/ 7409582 w 8599091"/>
              <a:gd name="connsiteY219" fmla="*/ 261060 h 345025"/>
              <a:gd name="connsiteX220" fmla="*/ 7447536 w 8599091"/>
              <a:gd name="connsiteY220" fmla="*/ 243840 h 345025"/>
              <a:gd name="connsiteX221" fmla="*/ 7467187 w 8599091"/>
              <a:gd name="connsiteY221" fmla="*/ 248292 h 345025"/>
              <a:gd name="connsiteX222" fmla="*/ 7484448 w 8599091"/>
              <a:gd name="connsiteY222" fmla="*/ 260333 h 345025"/>
              <a:gd name="connsiteX223" fmla="*/ 7480746 w 8599091"/>
              <a:gd name="connsiteY223" fmla="*/ 219127 h 345025"/>
              <a:gd name="connsiteX224" fmla="*/ 7578254 w 8599091"/>
              <a:gd name="connsiteY224" fmla="*/ 0 h 345025"/>
              <a:gd name="connsiteX225" fmla="*/ 7675762 w 8599091"/>
              <a:gd name="connsiteY225" fmla="*/ 219127 h 345025"/>
              <a:gd name="connsiteX226" fmla="*/ 7671134 w 8599091"/>
              <a:gd name="connsiteY226" fmla="*/ 270645 h 345025"/>
              <a:gd name="connsiteX227" fmla="*/ 7677460 w 8599091"/>
              <a:gd name="connsiteY227" fmla="*/ 261060 h 345025"/>
              <a:gd name="connsiteX228" fmla="*/ 7715414 w 8599091"/>
              <a:gd name="connsiteY228" fmla="*/ 243840 h 345025"/>
              <a:gd name="connsiteX229" fmla="*/ 7735065 w 8599091"/>
              <a:gd name="connsiteY229" fmla="*/ 248292 h 345025"/>
              <a:gd name="connsiteX230" fmla="*/ 7752326 w 8599091"/>
              <a:gd name="connsiteY230" fmla="*/ 260333 h 345025"/>
              <a:gd name="connsiteX231" fmla="*/ 7748624 w 8599091"/>
              <a:gd name="connsiteY231" fmla="*/ 219127 h 345025"/>
              <a:gd name="connsiteX232" fmla="*/ 7846132 w 8599091"/>
              <a:gd name="connsiteY232" fmla="*/ 0 h 345025"/>
              <a:gd name="connsiteX233" fmla="*/ 7943640 w 8599091"/>
              <a:gd name="connsiteY233" fmla="*/ 219127 h 345025"/>
              <a:gd name="connsiteX234" fmla="*/ 7939012 w 8599091"/>
              <a:gd name="connsiteY234" fmla="*/ 270645 h 345025"/>
              <a:gd name="connsiteX235" fmla="*/ 7945337 w 8599091"/>
              <a:gd name="connsiteY235" fmla="*/ 261060 h 345025"/>
              <a:gd name="connsiteX236" fmla="*/ 7983292 w 8599091"/>
              <a:gd name="connsiteY236" fmla="*/ 243840 h 345025"/>
              <a:gd name="connsiteX237" fmla="*/ 8002943 w 8599091"/>
              <a:gd name="connsiteY237" fmla="*/ 248292 h 345025"/>
              <a:gd name="connsiteX238" fmla="*/ 8020205 w 8599091"/>
              <a:gd name="connsiteY238" fmla="*/ 260334 h 345025"/>
              <a:gd name="connsiteX239" fmla="*/ 8016503 w 8599091"/>
              <a:gd name="connsiteY239" fmla="*/ 219127 h 345025"/>
              <a:gd name="connsiteX240" fmla="*/ 8114011 w 8599091"/>
              <a:gd name="connsiteY240" fmla="*/ 0 h 345025"/>
              <a:gd name="connsiteX241" fmla="*/ 8211519 w 8599091"/>
              <a:gd name="connsiteY241" fmla="*/ 219127 h 345025"/>
              <a:gd name="connsiteX242" fmla="*/ 8206891 w 8599091"/>
              <a:gd name="connsiteY242" fmla="*/ 270645 h 345025"/>
              <a:gd name="connsiteX243" fmla="*/ 8213217 w 8599091"/>
              <a:gd name="connsiteY243" fmla="*/ 261060 h 345025"/>
              <a:gd name="connsiteX244" fmla="*/ 8251171 w 8599091"/>
              <a:gd name="connsiteY244" fmla="*/ 243840 h 345025"/>
              <a:gd name="connsiteX245" fmla="*/ 8270822 w 8599091"/>
              <a:gd name="connsiteY245" fmla="*/ 248292 h 345025"/>
              <a:gd name="connsiteX246" fmla="*/ 8288074 w 8599091"/>
              <a:gd name="connsiteY246" fmla="*/ 260327 h 345025"/>
              <a:gd name="connsiteX247" fmla="*/ 8284373 w 8599091"/>
              <a:gd name="connsiteY247" fmla="*/ 219127 h 345025"/>
              <a:gd name="connsiteX248" fmla="*/ 8381881 w 8599091"/>
              <a:gd name="connsiteY248" fmla="*/ 0 h 345025"/>
              <a:gd name="connsiteX249" fmla="*/ 8479389 w 8599091"/>
              <a:gd name="connsiteY249" fmla="*/ 219127 h 345025"/>
              <a:gd name="connsiteX250" fmla="*/ 8474761 w 8599091"/>
              <a:gd name="connsiteY250" fmla="*/ 270645 h 345025"/>
              <a:gd name="connsiteX251" fmla="*/ 8481086 w 8599091"/>
              <a:gd name="connsiteY251" fmla="*/ 261060 h 345025"/>
              <a:gd name="connsiteX252" fmla="*/ 8519041 w 8599091"/>
              <a:gd name="connsiteY252" fmla="*/ 243840 h 345025"/>
              <a:gd name="connsiteX253" fmla="*/ 8587990 w 8599091"/>
              <a:gd name="connsiteY253" fmla="*/ 308021 h 345025"/>
              <a:gd name="connsiteX254" fmla="*/ 8599091 w 8599091"/>
              <a:gd name="connsiteY254" fmla="*/ 345025 h 345025"/>
              <a:gd name="connsiteX255" fmla="*/ 0 w 8599091"/>
              <a:gd name="connsiteY255" fmla="*/ 345025 h 345025"/>
              <a:gd name="connsiteX256" fmla="*/ 77663 w 8599091"/>
              <a:gd name="connsiteY256" fmla="*/ 0 h 345025"/>
              <a:gd name="connsiteX0" fmla="*/ 0 w 8599091"/>
              <a:gd name="connsiteY0" fmla="*/ 345025 h 436465"/>
              <a:gd name="connsiteX1" fmla="*/ 77663 w 8599091"/>
              <a:gd name="connsiteY1" fmla="*/ 0 h 436465"/>
              <a:gd name="connsiteX2" fmla="*/ 175171 w 8599091"/>
              <a:gd name="connsiteY2" fmla="*/ 219127 h 436465"/>
              <a:gd name="connsiteX3" fmla="*/ 170543 w 8599091"/>
              <a:gd name="connsiteY3" fmla="*/ 270645 h 436465"/>
              <a:gd name="connsiteX4" fmla="*/ 176869 w 8599091"/>
              <a:gd name="connsiteY4" fmla="*/ 261060 h 436465"/>
              <a:gd name="connsiteX5" fmla="*/ 214823 w 8599091"/>
              <a:gd name="connsiteY5" fmla="*/ 243840 h 436465"/>
              <a:gd name="connsiteX6" fmla="*/ 234474 w 8599091"/>
              <a:gd name="connsiteY6" fmla="*/ 248292 h 436465"/>
              <a:gd name="connsiteX7" fmla="*/ 251735 w 8599091"/>
              <a:gd name="connsiteY7" fmla="*/ 260333 h 436465"/>
              <a:gd name="connsiteX8" fmla="*/ 248033 w 8599091"/>
              <a:gd name="connsiteY8" fmla="*/ 219127 h 436465"/>
              <a:gd name="connsiteX9" fmla="*/ 345541 w 8599091"/>
              <a:gd name="connsiteY9" fmla="*/ 0 h 436465"/>
              <a:gd name="connsiteX10" fmla="*/ 443049 w 8599091"/>
              <a:gd name="connsiteY10" fmla="*/ 219127 h 436465"/>
              <a:gd name="connsiteX11" fmla="*/ 438421 w 8599091"/>
              <a:gd name="connsiteY11" fmla="*/ 270645 h 436465"/>
              <a:gd name="connsiteX12" fmla="*/ 444747 w 8599091"/>
              <a:gd name="connsiteY12" fmla="*/ 261060 h 436465"/>
              <a:gd name="connsiteX13" fmla="*/ 482701 w 8599091"/>
              <a:gd name="connsiteY13" fmla="*/ 243840 h 436465"/>
              <a:gd name="connsiteX14" fmla="*/ 502352 w 8599091"/>
              <a:gd name="connsiteY14" fmla="*/ 248292 h 436465"/>
              <a:gd name="connsiteX15" fmla="*/ 519614 w 8599091"/>
              <a:gd name="connsiteY15" fmla="*/ 260334 h 436465"/>
              <a:gd name="connsiteX16" fmla="*/ 515912 w 8599091"/>
              <a:gd name="connsiteY16" fmla="*/ 219127 h 436465"/>
              <a:gd name="connsiteX17" fmla="*/ 613420 w 8599091"/>
              <a:gd name="connsiteY17" fmla="*/ 0 h 436465"/>
              <a:gd name="connsiteX18" fmla="*/ 710928 w 8599091"/>
              <a:gd name="connsiteY18" fmla="*/ 219127 h 436465"/>
              <a:gd name="connsiteX19" fmla="*/ 706300 w 8599091"/>
              <a:gd name="connsiteY19" fmla="*/ 270645 h 436465"/>
              <a:gd name="connsiteX20" fmla="*/ 712626 w 8599091"/>
              <a:gd name="connsiteY20" fmla="*/ 261060 h 436465"/>
              <a:gd name="connsiteX21" fmla="*/ 750580 w 8599091"/>
              <a:gd name="connsiteY21" fmla="*/ 243840 h 436465"/>
              <a:gd name="connsiteX22" fmla="*/ 770231 w 8599091"/>
              <a:gd name="connsiteY22" fmla="*/ 248292 h 436465"/>
              <a:gd name="connsiteX23" fmla="*/ 787492 w 8599091"/>
              <a:gd name="connsiteY23" fmla="*/ 260333 h 436465"/>
              <a:gd name="connsiteX24" fmla="*/ 783790 w 8599091"/>
              <a:gd name="connsiteY24" fmla="*/ 219127 h 436465"/>
              <a:gd name="connsiteX25" fmla="*/ 881298 w 8599091"/>
              <a:gd name="connsiteY25" fmla="*/ 0 h 436465"/>
              <a:gd name="connsiteX26" fmla="*/ 978806 w 8599091"/>
              <a:gd name="connsiteY26" fmla="*/ 219127 h 436465"/>
              <a:gd name="connsiteX27" fmla="*/ 974178 w 8599091"/>
              <a:gd name="connsiteY27" fmla="*/ 270645 h 436465"/>
              <a:gd name="connsiteX28" fmla="*/ 980504 w 8599091"/>
              <a:gd name="connsiteY28" fmla="*/ 261060 h 436465"/>
              <a:gd name="connsiteX29" fmla="*/ 1018458 w 8599091"/>
              <a:gd name="connsiteY29" fmla="*/ 243840 h 436465"/>
              <a:gd name="connsiteX30" fmla="*/ 1038109 w 8599091"/>
              <a:gd name="connsiteY30" fmla="*/ 248292 h 436465"/>
              <a:gd name="connsiteX31" fmla="*/ 1055370 w 8599091"/>
              <a:gd name="connsiteY31" fmla="*/ 260333 h 436465"/>
              <a:gd name="connsiteX32" fmla="*/ 1051668 w 8599091"/>
              <a:gd name="connsiteY32" fmla="*/ 219127 h 436465"/>
              <a:gd name="connsiteX33" fmla="*/ 1149176 w 8599091"/>
              <a:gd name="connsiteY33" fmla="*/ 0 h 436465"/>
              <a:gd name="connsiteX34" fmla="*/ 1246684 w 8599091"/>
              <a:gd name="connsiteY34" fmla="*/ 219127 h 436465"/>
              <a:gd name="connsiteX35" fmla="*/ 1242056 w 8599091"/>
              <a:gd name="connsiteY35" fmla="*/ 270645 h 436465"/>
              <a:gd name="connsiteX36" fmla="*/ 1248382 w 8599091"/>
              <a:gd name="connsiteY36" fmla="*/ 261060 h 436465"/>
              <a:gd name="connsiteX37" fmla="*/ 1286336 w 8599091"/>
              <a:gd name="connsiteY37" fmla="*/ 243840 h 436465"/>
              <a:gd name="connsiteX38" fmla="*/ 1305987 w 8599091"/>
              <a:gd name="connsiteY38" fmla="*/ 248292 h 436465"/>
              <a:gd name="connsiteX39" fmla="*/ 1323249 w 8599091"/>
              <a:gd name="connsiteY39" fmla="*/ 260334 h 436465"/>
              <a:gd name="connsiteX40" fmla="*/ 1319547 w 8599091"/>
              <a:gd name="connsiteY40" fmla="*/ 219127 h 436465"/>
              <a:gd name="connsiteX41" fmla="*/ 1417054 w 8599091"/>
              <a:gd name="connsiteY41" fmla="*/ 0 h 436465"/>
              <a:gd name="connsiteX42" fmla="*/ 1514562 w 8599091"/>
              <a:gd name="connsiteY42" fmla="*/ 219127 h 436465"/>
              <a:gd name="connsiteX43" fmla="*/ 1509934 w 8599091"/>
              <a:gd name="connsiteY43" fmla="*/ 270645 h 436465"/>
              <a:gd name="connsiteX44" fmla="*/ 1516260 w 8599091"/>
              <a:gd name="connsiteY44" fmla="*/ 261060 h 436465"/>
              <a:gd name="connsiteX45" fmla="*/ 1554214 w 8599091"/>
              <a:gd name="connsiteY45" fmla="*/ 243840 h 436465"/>
              <a:gd name="connsiteX46" fmla="*/ 1573865 w 8599091"/>
              <a:gd name="connsiteY46" fmla="*/ 248292 h 436465"/>
              <a:gd name="connsiteX47" fmla="*/ 1591126 w 8599091"/>
              <a:gd name="connsiteY47" fmla="*/ 260333 h 436465"/>
              <a:gd name="connsiteX48" fmla="*/ 1587424 w 8599091"/>
              <a:gd name="connsiteY48" fmla="*/ 219127 h 436465"/>
              <a:gd name="connsiteX49" fmla="*/ 1684931 w 8599091"/>
              <a:gd name="connsiteY49" fmla="*/ 0 h 436465"/>
              <a:gd name="connsiteX50" fmla="*/ 1782440 w 8599091"/>
              <a:gd name="connsiteY50" fmla="*/ 219127 h 436465"/>
              <a:gd name="connsiteX51" fmla="*/ 1777812 w 8599091"/>
              <a:gd name="connsiteY51" fmla="*/ 270644 h 436465"/>
              <a:gd name="connsiteX52" fmla="*/ 1784137 w 8599091"/>
              <a:gd name="connsiteY52" fmla="*/ 261060 h 436465"/>
              <a:gd name="connsiteX53" fmla="*/ 1822091 w 8599091"/>
              <a:gd name="connsiteY53" fmla="*/ 243840 h 436465"/>
              <a:gd name="connsiteX54" fmla="*/ 1841743 w 8599091"/>
              <a:gd name="connsiteY54" fmla="*/ 248292 h 436465"/>
              <a:gd name="connsiteX55" fmla="*/ 1859004 w 8599091"/>
              <a:gd name="connsiteY55" fmla="*/ 260333 h 436465"/>
              <a:gd name="connsiteX56" fmla="*/ 1855302 w 8599091"/>
              <a:gd name="connsiteY56" fmla="*/ 219127 h 436465"/>
              <a:gd name="connsiteX57" fmla="*/ 1952810 w 8599091"/>
              <a:gd name="connsiteY57" fmla="*/ 0 h 436465"/>
              <a:gd name="connsiteX58" fmla="*/ 2050318 w 8599091"/>
              <a:gd name="connsiteY58" fmla="*/ 219127 h 436465"/>
              <a:gd name="connsiteX59" fmla="*/ 2045690 w 8599091"/>
              <a:gd name="connsiteY59" fmla="*/ 270645 h 436465"/>
              <a:gd name="connsiteX60" fmla="*/ 2052016 w 8599091"/>
              <a:gd name="connsiteY60" fmla="*/ 261060 h 436465"/>
              <a:gd name="connsiteX61" fmla="*/ 2089970 w 8599091"/>
              <a:gd name="connsiteY61" fmla="*/ 243840 h 436465"/>
              <a:gd name="connsiteX62" fmla="*/ 2109621 w 8599091"/>
              <a:gd name="connsiteY62" fmla="*/ 248292 h 436465"/>
              <a:gd name="connsiteX63" fmla="*/ 2126883 w 8599091"/>
              <a:gd name="connsiteY63" fmla="*/ 260334 h 436465"/>
              <a:gd name="connsiteX64" fmla="*/ 2123181 w 8599091"/>
              <a:gd name="connsiteY64" fmla="*/ 219127 h 436465"/>
              <a:gd name="connsiteX65" fmla="*/ 2220689 w 8599091"/>
              <a:gd name="connsiteY65" fmla="*/ 0 h 436465"/>
              <a:gd name="connsiteX66" fmla="*/ 2318196 w 8599091"/>
              <a:gd name="connsiteY66" fmla="*/ 219127 h 436465"/>
              <a:gd name="connsiteX67" fmla="*/ 2313568 w 8599091"/>
              <a:gd name="connsiteY67" fmla="*/ 270646 h 436465"/>
              <a:gd name="connsiteX68" fmla="*/ 2319895 w 8599091"/>
              <a:gd name="connsiteY68" fmla="*/ 261060 h 436465"/>
              <a:gd name="connsiteX69" fmla="*/ 2357849 w 8599091"/>
              <a:gd name="connsiteY69" fmla="*/ 243840 h 436465"/>
              <a:gd name="connsiteX70" fmla="*/ 2377500 w 8599091"/>
              <a:gd name="connsiteY70" fmla="*/ 248292 h 436465"/>
              <a:gd name="connsiteX71" fmla="*/ 2394761 w 8599091"/>
              <a:gd name="connsiteY71" fmla="*/ 260333 h 436465"/>
              <a:gd name="connsiteX72" fmla="*/ 2391059 w 8599091"/>
              <a:gd name="connsiteY72" fmla="*/ 219127 h 436465"/>
              <a:gd name="connsiteX73" fmla="*/ 2488567 w 8599091"/>
              <a:gd name="connsiteY73" fmla="*/ 0 h 436465"/>
              <a:gd name="connsiteX74" fmla="*/ 2586076 w 8599091"/>
              <a:gd name="connsiteY74" fmla="*/ 219127 h 436465"/>
              <a:gd name="connsiteX75" fmla="*/ 2581448 w 8599091"/>
              <a:gd name="connsiteY75" fmla="*/ 270643 h 436465"/>
              <a:gd name="connsiteX76" fmla="*/ 2587773 w 8599091"/>
              <a:gd name="connsiteY76" fmla="*/ 261060 h 436465"/>
              <a:gd name="connsiteX77" fmla="*/ 2625727 w 8599091"/>
              <a:gd name="connsiteY77" fmla="*/ 243840 h 436465"/>
              <a:gd name="connsiteX78" fmla="*/ 2645378 w 8599091"/>
              <a:gd name="connsiteY78" fmla="*/ 248292 h 436465"/>
              <a:gd name="connsiteX79" fmla="*/ 2662639 w 8599091"/>
              <a:gd name="connsiteY79" fmla="*/ 260333 h 436465"/>
              <a:gd name="connsiteX80" fmla="*/ 2658937 w 8599091"/>
              <a:gd name="connsiteY80" fmla="*/ 219127 h 436465"/>
              <a:gd name="connsiteX81" fmla="*/ 2756446 w 8599091"/>
              <a:gd name="connsiteY81" fmla="*/ 0 h 436465"/>
              <a:gd name="connsiteX82" fmla="*/ 2853953 w 8599091"/>
              <a:gd name="connsiteY82" fmla="*/ 219127 h 436465"/>
              <a:gd name="connsiteX83" fmla="*/ 2849325 w 8599091"/>
              <a:gd name="connsiteY83" fmla="*/ 270646 h 436465"/>
              <a:gd name="connsiteX84" fmla="*/ 2855651 w 8599091"/>
              <a:gd name="connsiteY84" fmla="*/ 261060 h 436465"/>
              <a:gd name="connsiteX85" fmla="*/ 2893606 w 8599091"/>
              <a:gd name="connsiteY85" fmla="*/ 243840 h 436465"/>
              <a:gd name="connsiteX86" fmla="*/ 2913257 w 8599091"/>
              <a:gd name="connsiteY86" fmla="*/ 248292 h 436465"/>
              <a:gd name="connsiteX87" fmla="*/ 2930518 w 8599091"/>
              <a:gd name="connsiteY87" fmla="*/ 260334 h 436465"/>
              <a:gd name="connsiteX88" fmla="*/ 2926816 w 8599091"/>
              <a:gd name="connsiteY88" fmla="*/ 219127 h 436465"/>
              <a:gd name="connsiteX89" fmla="*/ 3024324 w 8599091"/>
              <a:gd name="connsiteY89" fmla="*/ 0 h 436465"/>
              <a:gd name="connsiteX90" fmla="*/ 3121832 w 8599091"/>
              <a:gd name="connsiteY90" fmla="*/ 219127 h 436465"/>
              <a:gd name="connsiteX91" fmla="*/ 3117204 w 8599091"/>
              <a:gd name="connsiteY91" fmla="*/ 270645 h 436465"/>
              <a:gd name="connsiteX92" fmla="*/ 3123530 w 8599091"/>
              <a:gd name="connsiteY92" fmla="*/ 261060 h 436465"/>
              <a:gd name="connsiteX93" fmla="*/ 3161484 w 8599091"/>
              <a:gd name="connsiteY93" fmla="*/ 243840 h 436465"/>
              <a:gd name="connsiteX94" fmla="*/ 3181135 w 8599091"/>
              <a:gd name="connsiteY94" fmla="*/ 248292 h 436465"/>
              <a:gd name="connsiteX95" fmla="*/ 3198396 w 8599091"/>
              <a:gd name="connsiteY95" fmla="*/ 260333 h 436465"/>
              <a:gd name="connsiteX96" fmla="*/ 3194694 w 8599091"/>
              <a:gd name="connsiteY96" fmla="*/ 219127 h 436465"/>
              <a:gd name="connsiteX97" fmla="*/ 3292202 w 8599091"/>
              <a:gd name="connsiteY97" fmla="*/ 0 h 436465"/>
              <a:gd name="connsiteX98" fmla="*/ 3389710 w 8599091"/>
              <a:gd name="connsiteY98" fmla="*/ 219127 h 436465"/>
              <a:gd name="connsiteX99" fmla="*/ 3385082 w 8599091"/>
              <a:gd name="connsiteY99" fmla="*/ 270645 h 436465"/>
              <a:gd name="connsiteX100" fmla="*/ 3391408 w 8599091"/>
              <a:gd name="connsiteY100" fmla="*/ 261060 h 436465"/>
              <a:gd name="connsiteX101" fmla="*/ 3429362 w 8599091"/>
              <a:gd name="connsiteY101" fmla="*/ 243840 h 436465"/>
              <a:gd name="connsiteX102" fmla="*/ 3449013 w 8599091"/>
              <a:gd name="connsiteY102" fmla="*/ 248292 h 436465"/>
              <a:gd name="connsiteX103" fmla="*/ 3466273 w 8599091"/>
              <a:gd name="connsiteY103" fmla="*/ 260332 h 436465"/>
              <a:gd name="connsiteX104" fmla="*/ 3462571 w 8599091"/>
              <a:gd name="connsiteY104" fmla="*/ 219127 h 436465"/>
              <a:gd name="connsiteX105" fmla="*/ 3560079 w 8599091"/>
              <a:gd name="connsiteY105" fmla="*/ 0 h 436465"/>
              <a:gd name="connsiteX106" fmla="*/ 3657587 w 8599091"/>
              <a:gd name="connsiteY106" fmla="*/ 219127 h 436465"/>
              <a:gd name="connsiteX107" fmla="*/ 3652959 w 8599091"/>
              <a:gd name="connsiteY107" fmla="*/ 270645 h 436465"/>
              <a:gd name="connsiteX108" fmla="*/ 3659285 w 8599091"/>
              <a:gd name="connsiteY108" fmla="*/ 261060 h 436465"/>
              <a:gd name="connsiteX109" fmla="*/ 3697239 w 8599091"/>
              <a:gd name="connsiteY109" fmla="*/ 243840 h 436465"/>
              <a:gd name="connsiteX110" fmla="*/ 3716891 w 8599091"/>
              <a:gd name="connsiteY110" fmla="*/ 248292 h 436465"/>
              <a:gd name="connsiteX111" fmla="*/ 3734151 w 8599091"/>
              <a:gd name="connsiteY111" fmla="*/ 260333 h 436465"/>
              <a:gd name="connsiteX112" fmla="*/ 3730449 w 8599091"/>
              <a:gd name="connsiteY112" fmla="*/ 219127 h 436465"/>
              <a:gd name="connsiteX113" fmla="*/ 3827957 w 8599091"/>
              <a:gd name="connsiteY113" fmla="*/ 0 h 436465"/>
              <a:gd name="connsiteX114" fmla="*/ 3925465 w 8599091"/>
              <a:gd name="connsiteY114" fmla="*/ 219127 h 436465"/>
              <a:gd name="connsiteX115" fmla="*/ 3920837 w 8599091"/>
              <a:gd name="connsiteY115" fmla="*/ 270645 h 436465"/>
              <a:gd name="connsiteX116" fmla="*/ 3927163 w 8599091"/>
              <a:gd name="connsiteY116" fmla="*/ 261060 h 436465"/>
              <a:gd name="connsiteX117" fmla="*/ 3965117 w 8599091"/>
              <a:gd name="connsiteY117" fmla="*/ 243840 h 436465"/>
              <a:gd name="connsiteX118" fmla="*/ 3984769 w 8599091"/>
              <a:gd name="connsiteY118" fmla="*/ 248292 h 436465"/>
              <a:gd name="connsiteX119" fmla="*/ 4002030 w 8599091"/>
              <a:gd name="connsiteY119" fmla="*/ 260334 h 436465"/>
              <a:gd name="connsiteX120" fmla="*/ 3998328 w 8599091"/>
              <a:gd name="connsiteY120" fmla="*/ 219127 h 436465"/>
              <a:gd name="connsiteX121" fmla="*/ 4095836 w 8599091"/>
              <a:gd name="connsiteY121" fmla="*/ 0 h 436465"/>
              <a:gd name="connsiteX122" fmla="*/ 4193344 w 8599091"/>
              <a:gd name="connsiteY122" fmla="*/ 219127 h 436465"/>
              <a:gd name="connsiteX123" fmla="*/ 4188716 w 8599091"/>
              <a:gd name="connsiteY123" fmla="*/ 270645 h 436465"/>
              <a:gd name="connsiteX124" fmla="*/ 4195042 w 8599091"/>
              <a:gd name="connsiteY124" fmla="*/ 261060 h 436465"/>
              <a:gd name="connsiteX125" fmla="*/ 4232996 w 8599091"/>
              <a:gd name="connsiteY125" fmla="*/ 243840 h 436465"/>
              <a:gd name="connsiteX126" fmla="*/ 4252648 w 8599091"/>
              <a:gd name="connsiteY126" fmla="*/ 248292 h 436465"/>
              <a:gd name="connsiteX127" fmla="*/ 4269908 w 8599091"/>
              <a:gd name="connsiteY127" fmla="*/ 260333 h 436465"/>
              <a:gd name="connsiteX128" fmla="*/ 4266206 w 8599091"/>
              <a:gd name="connsiteY128" fmla="*/ 219127 h 436465"/>
              <a:gd name="connsiteX129" fmla="*/ 4363714 w 8599091"/>
              <a:gd name="connsiteY129" fmla="*/ 0 h 436465"/>
              <a:gd name="connsiteX130" fmla="*/ 4461222 w 8599091"/>
              <a:gd name="connsiteY130" fmla="*/ 219127 h 436465"/>
              <a:gd name="connsiteX131" fmla="*/ 4456594 w 8599091"/>
              <a:gd name="connsiteY131" fmla="*/ 270645 h 436465"/>
              <a:gd name="connsiteX132" fmla="*/ 4462920 w 8599091"/>
              <a:gd name="connsiteY132" fmla="*/ 261060 h 436465"/>
              <a:gd name="connsiteX133" fmla="*/ 4500874 w 8599091"/>
              <a:gd name="connsiteY133" fmla="*/ 243840 h 436465"/>
              <a:gd name="connsiteX134" fmla="*/ 4520525 w 8599091"/>
              <a:gd name="connsiteY134" fmla="*/ 248292 h 436465"/>
              <a:gd name="connsiteX135" fmla="*/ 4537786 w 8599091"/>
              <a:gd name="connsiteY135" fmla="*/ 260333 h 436465"/>
              <a:gd name="connsiteX136" fmla="*/ 4534084 w 8599091"/>
              <a:gd name="connsiteY136" fmla="*/ 219127 h 436465"/>
              <a:gd name="connsiteX137" fmla="*/ 4631592 w 8599091"/>
              <a:gd name="connsiteY137" fmla="*/ 0 h 436465"/>
              <a:gd name="connsiteX138" fmla="*/ 4729100 w 8599091"/>
              <a:gd name="connsiteY138" fmla="*/ 219127 h 436465"/>
              <a:gd name="connsiteX139" fmla="*/ 4724472 w 8599091"/>
              <a:gd name="connsiteY139" fmla="*/ 270645 h 436465"/>
              <a:gd name="connsiteX140" fmla="*/ 4730798 w 8599091"/>
              <a:gd name="connsiteY140" fmla="*/ 261060 h 436465"/>
              <a:gd name="connsiteX141" fmla="*/ 4768752 w 8599091"/>
              <a:gd name="connsiteY141" fmla="*/ 243840 h 436465"/>
              <a:gd name="connsiteX142" fmla="*/ 4788403 w 8599091"/>
              <a:gd name="connsiteY142" fmla="*/ 248292 h 436465"/>
              <a:gd name="connsiteX143" fmla="*/ 4805665 w 8599091"/>
              <a:gd name="connsiteY143" fmla="*/ 260334 h 436465"/>
              <a:gd name="connsiteX144" fmla="*/ 4801963 w 8599091"/>
              <a:gd name="connsiteY144" fmla="*/ 219127 h 436465"/>
              <a:gd name="connsiteX145" fmla="*/ 4899471 w 8599091"/>
              <a:gd name="connsiteY145" fmla="*/ 0 h 436465"/>
              <a:gd name="connsiteX146" fmla="*/ 4996979 w 8599091"/>
              <a:gd name="connsiteY146" fmla="*/ 219127 h 436465"/>
              <a:gd name="connsiteX147" fmla="*/ 4992351 w 8599091"/>
              <a:gd name="connsiteY147" fmla="*/ 270645 h 436465"/>
              <a:gd name="connsiteX148" fmla="*/ 4998677 w 8599091"/>
              <a:gd name="connsiteY148" fmla="*/ 261060 h 436465"/>
              <a:gd name="connsiteX149" fmla="*/ 5036631 w 8599091"/>
              <a:gd name="connsiteY149" fmla="*/ 243840 h 436465"/>
              <a:gd name="connsiteX150" fmla="*/ 5056282 w 8599091"/>
              <a:gd name="connsiteY150" fmla="*/ 248292 h 436465"/>
              <a:gd name="connsiteX151" fmla="*/ 5073543 w 8599091"/>
              <a:gd name="connsiteY151" fmla="*/ 260333 h 436465"/>
              <a:gd name="connsiteX152" fmla="*/ 5069841 w 8599091"/>
              <a:gd name="connsiteY152" fmla="*/ 219127 h 436465"/>
              <a:gd name="connsiteX153" fmla="*/ 5167349 w 8599091"/>
              <a:gd name="connsiteY153" fmla="*/ 0 h 436465"/>
              <a:gd name="connsiteX154" fmla="*/ 5264857 w 8599091"/>
              <a:gd name="connsiteY154" fmla="*/ 219127 h 436465"/>
              <a:gd name="connsiteX155" fmla="*/ 5260229 w 8599091"/>
              <a:gd name="connsiteY155" fmla="*/ 270645 h 436465"/>
              <a:gd name="connsiteX156" fmla="*/ 5266555 w 8599091"/>
              <a:gd name="connsiteY156" fmla="*/ 261060 h 436465"/>
              <a:gd name="connsiteX157" fmla="*/ 5304509 w 8599091"/>
              <a:gd name="connsiteY157" fmla="*/ 243840 h 436465"/>
              <a:gd name="connsiteX158" fmla="*/ 5324160 w 8599091"/>
              <a:gd name="connsiteY158" fmla="*/ 248292 h 436465"/>
              <a:gd name="connsiteX159" fmla="*/ 5341421 w 8599091"/>
              <a:gd name="connsiteY159" fmla="*/ 260333 h 436465"/>
              <a:gd name="connsiteX160" fmla="*/ 5337719 w 8599091"/>
              <a:gd name="connsiteY160" fmla="*/ 219127 h 436465"/>
              <a:gd name="connsiteX161" fmla="*/ 5435227 w 8599091"/>
              <a:gd name="connsiteY161" fmla="*/ 0 h 436465"/>
              <a:gd name="connsiteX162" fmla="*/ 5532735 w 8599091"/>
              <a:gd name="connsiteY162" fmla="*/ 219127 h 436465"/>
              <a:gd name="connsiteX163" fmla="*/ 5528107 w 8599091"/>
              <a:gd name="connsiteY163" fmla="*/ 270645 h 436465"/>
              <a:gd name="connsiteX164" fmla="*/ 5534433 w 8599091"/>
              <a:gd name="connsiteY164" fmla="*/ 261060 h 436465"/>
              <a:gd name="connsiteX165" fmla="*/ 5572387 w 8599091"/>
              <a:gd name="connsiteY165" fmla="*/ 243840 h 436465"/>
              <a:gd name="connsiteX166" fmla="*/ 5592038 w 8599091"/>
              <a:gd name="connsiteY166" fmla="*/ 248292 h 436465"/>
              <a:gd name="connsiteX167" fmla="*/ 5609300 w 8599091"/>
              <a:gd name="connsiteY167" fmla="*/ 260334 h 436465"/>
              <a:gd name="connsiteX168" fmla="*/ 5605598 w 8599091"/>
              <a:gd name="connsiteY168" fmla="*/ 219127 h 436465"/>
              <a:gd name="connsiteX169" fmla="*/ 5703106 w 8599091"/>
              <a:gd name="connsiteY169" fmla="*/ 0 h 436465"/>
              <a:gd name="connsiteX170" fmla="*/ 5800614 w 8599091"/>
              <a:gd name="connsiteY170" fmla="*/ 219127 h 436465"/>
              <a:gd name="connsiteX171" fmla="*/ 5795986 w 8599091"/>
              <a:gd name="connsiteY171" fmla="*/ 270645 h 436465"/>
              <a:gd name="connsiteX172" fmla="*/ 5802312 w 8599091"/>
              <a:gd name="connsiteY172" fmla="*/ 261060 h 436465"/>
              <a:gd name="connsiteX173" fmla="*/ 5840266 w 8599091"/>
              <a:gd name="connsiteY173" fmla="*/ 243840 h 436465"/>
              <a:gd name="connsiteX174" fmla="*/ 5859917 w 8599091"/>
              <a:gd name="connsiteY174" fmla="*/ 248292 h 436465"/>
              <a:gd name="connsiteX175" fmla="*/ 5877178 w 8599091"/>
              <a:gd name="connsiteY175" fmla="*/ 260333 h 436465"/>
              <a:gd name="connsiteX176" fmla="*/ 5873476 w 8599091"/>
              <a:gd name="connsiteY176" fmla="*/ 219127 h 436465"/>
              <a:gd name="connsiteX177" fmla="*/ 5970984 w 8599091"/>
              <a:gd name="connsiteY177" fmla="*/ 0 h 436465"/>
              <a:gd name="connsiteX178" fmla="*/ 6068492 w 8599091"/>
              <a:gd name="connsiteY178" fmla="*/ 219127 h 436465"/>
              <a:gd name="connsiteX179" fmla="*/ 6063864 w 8599091"/>
              <a:gd name="connsiteY179" fmla="*/ 270645 h 436465"/>
              <a:gd name="connsiteX180" fmla="*/ 6070190 w 8599091"/>
              <a:gd name="connsiteY180" fmla="*/ 261060 h 436465"/>
              <a:gd name="connsiteX181" fmla="*/ 6108144 w 8599091"/>
              <a:gd name="connsiteY181" fmla="*/ 243840 h 436465"/>
              <a:gd name="connsiteX182" fmla="*/ 6127795 w 8599091"/>
              <a:gd name="connsiteY182" fmla="*/ 248292 h 436465"/>
              <a:gd name="connsiteX183" fmla="*/ 6145056 w 8599091"/>
              <a:gd name="connsiteY183" fmla="*/ 260333 h 436465"/>
              <a:gd name="connsiteX184" fmla="*/ 6141354 w 8599091"/>
              <a:gd name="connsiteY184" fmla="*/ 219127 h 436465"/>
              <a:gd name="connsiteX185" fmla="*/ 6238862 w 8599091"/>
              <a:gd name="connsiteY185" fmla="*/ 0 h 436465"/>
              <a:gd name="connsiteX186" fmla="*/ 6336370 w 8599091"/>
              <a:gd name="connsiteY186" fmla="*/ 219127 h 436465"/>
              <a:gd name="connsiteX187" fmla="*/ 6331742 w 8599091"/>
              <a:gd name="connsiteY187" fmla="*/ 270645 h 436465"/>
              <a:gd name="connsiteX188" fmla="*/ 6338068 w 8599091"/>
              <a:gd name="connsiteY188" fmla="*/ 261060 h 436465"/>
              <a:gd name="connsiteX189" fmla="*/ 6376022 w 8599091"/>
              <a:gd name="connsiteY189" fmla="*/ 243840 h 436465"/>
              <a:gd name="connsiteX190" fmla="*/ 6395673 w 8599091"/>
              <a:gd name="connsiteY190" fmla="*/ 248292 h 436465"/>
              <a:gd name="connsiteX191" fmla="*/ 6412935 w 8599091"/>
              <a:gd name="connsiteY191" fmla="*/ 260334 h 436465"/>
              <a:gd name="connsiteX192" fmla="*/ 6409233 w 8599091"/>
              <a:gd name="connsiteY192" fmla="*/ 219127 h 436465"/>
              <a:gd name="connsiteX193" fmla="*/ 6506741 w 8599091"/>
              <a:gd name="connsiteY193" fmla="*/ 0 h 436465"/>
              <a:gd name="connsiteX194" fmla="*/ 6604249 w 8599091"/>
              <a:gd name="connsiteY194" fmla="*/ 219127 h 436465"/>
              <a:gd name="connsiteX195" fmla="*/ 6599621 w 8599091"/>
              <a:gd name="connsiteY195" fmla="*/ 270645 h 436465"/>
              <a:gd name="connsiteX196" fmla="*/ 6605947 w 8599091"/>
              <a:gd name="connsiteY196" fmla="*/ 261060 h 436465"/>
              <a:gd name="connsiteX197" fmla="*/ 6643901 w 8599091"/>
              <a:gd name="connsiteY197" fmla="*/ 243840 h 436465"/>
              <a:gd name="connsiteX198" fmla="*/ 6663552 w 8599091"/>
              <a:gd name="connsiteY198" fmla="*/ 248292 h 436465"/>
              <a:gd name="connsiteX199" fmla="*/ 6680813 w 8599091"/>
              <a:gd name="connsiteY199" fmla="*/ 260333 h 436465"/>
              <a:gd name="connsiteX200" fmla="*/ 6677111 w 8599091"/>
              <a:gd name="connsiteY200" fmla="*/ 219127 h 436465"/>
              <a:gd name="connsiteX201" fmla="*/ 6774619 w 8599091"/>
              <a:gd name="connsiteY201" fmla="*/ 0 h 436465"/>
              <a:gd name="connsiteX202" fmla="*/ 6872127 w 8599091"/>
              <a:gd name="connsiteY202" fmla="*/ 219127 h 436465"/>
              <a:gd name="connsiteX203" fmla="*/ 6867499 w 8599091"/>
              <a:gd name="connsiteY203" fmla="*/ 270645 h 436465"/>
              <a:gd name="connsiteX204" fmla="*/ 6873825 w 8599091"/>
              <a:gd name="connsiteY204" fmla="*/ 261060 h 436465"/>
              <a:gd name="connsiteX205" fmla="*/ 6911779 w 8599091"/>
              <a:gd name="connsiteY205" fmla="*/ 243840 h 436465"/>
              <a:gd name="connsiteX206" fmla="*/ 6931430 w 8599091"/>
              <a:gd name="connsiteY206" fmla="*/ 248292 h 436465"/>
              <a:gd name="connsiteX207" fmla="*/ 6948691 w 8599091"/>
              <a:gd name="connsiteY207" fmla="*/ 260333 h 436465"/>
              <a:gd name="connsiteX208" fmla="*/ 6944989 w 8599091"/>
              <a:gd name="connsiteY208" fmla="*/ 219127 h 436465"/>
              <a:gd name="connsiteX209" fmla="*/ 7042497 w 8599091"/>
              <a:gd name="connsiteY209" fmla="*/ 0 h 436465"/>
              <a:gd name="connsiteX210" fmla="*/ 7140005 w 8599091"/>
              <a:gd name="connsiteY210" fmla="*/ 219127 h 436465"/>
              <a:gd name="connsiteX211" fmla="*/ 7135377 w 8599091"/>
              <a:gd name="connsiteY211" fmla="*/ 270645 h 436465"/>
              <a:gd name="connsiteX212" fmla="*/ 7141703 w 8599091"/>
              <a:gd name="connsiteY212" fmla="*/ 261060 h 436465"/>
              <a:gd name="connsiteX213" fmla="*/ 7179657 w 8599091"/>
              <a:gd name="connsiteY213" fmla="*/ 243840 h 436465"/>
              <a:gd name="connsiteX214" fmla="*/ 7199308 w 8599091"/>
              <a:gd name="connsiteY214" fmla="*/ 248292 h 436465"/>
              <a:gd name="connsiteX215" fmla="*/ 7216570 w 8599091"/>
              <a:gd name="connsiteY215" fmla="*/ 260334 h 436465"/>
              <a:gd name="connsiteX216" fmla="*/ 7212868 w 8599091"/>
              <a:gd name="connsiteY216" fmla="*/ 219127 h 436465"/>
              <a:gd name="connsiteX217" fmla="*/ 7310376 w 8599091"/>
              <a:gd name="connsiteY217" fmla="*/ 0 h 436465"/>
              <a:gd name="connsiteX218" fmla="*/ 7407884 w 8599091"/>
              <a:gd name="connsiteY218" fmla="*/ 219127 h 436465"/>
              <a:gd name="connsiteX219" fmla="*/ 7403256 w 8599091"/>
              <a:gd name="connsiteY219" fmla="*/ 270645 h 436465"/>
              <a:gd name="connsiteX220" fmla="*/ 7409582 w 8599091"/>
              <a:gd name="connsiteY220" fmla="*/ 261060 h 436465"/>
              <a:gd name="connsiteX221" fmla="*/ 7447536 w 8599091"/>
              <a:gd name="connsiteY221" fmla="*/ 243840 h 436465"/>
              <a:gd name="connsiteX222" fmla="*/ 7467187 w 8599091"/>
              <a:gd name="connsiteY222" fmla="*/ 248292 h 436465"/>
              <a:gd name="connsiteX223" fmla="*/ 7484448 w 8599091"/>
              <a:gd name="connsiteY223" fmla="*/ 260333 h 436465"/>
              <a:gd name="connsiteX224" fmla="*/ 7480746 w 8599091"/>
              <a:gd name="connsiteY224" fmla="*/ 219127 h 436465"/>
              <a:gd name="connsiteX225" fmla="*/ 7578254 w 8599091"/>
              <a:gd name="connsiteY225" fmla="*/ 0 h 436465"/>
              <a:gd name="connsiteX226" fmla="*/ 7675762 w 8599091"/>
              <a:gd name="connsiteY226" fmla="*/ 219127 h 436465"/>
              <a:gd name="connsiteX227" fmla="*/ 7671134 w 8599091"/>
              <a:gd name="connsiteY227" fmla="*/ 270645 h 436465"/>
              <a:gd name="connsiteX228" fmla="*/ 7677460 w 8599091"/>
              <a:gd name="connsiteY228" fmla="*/ 261060 h 436465"/>
              <a:gd name="connsiteX229" fmla="*/ 7715414 w 8599091"/>
              <a:gd name="connsiteY229" fmla="*/ 243840 h 436465"/>
              <a:gd name="connsiteX230" fmla="*/ 7735065 w 8599091"/>
              <a:gd name="connsiteY230" fmla="*/ 248292 h 436465"/>
              <a:gd name="connsiteX231" fmla="*/ 7752326 w 8599091"/>
              <a:gd name="connsiteY231" fmla="*/ 260333 h 436465"/>
              <a:gd name="connsiteX232" fmla="*/ 7748624 w 8599091"/>
              <a:gd name="connsiteY232" fmla="*/ 219127 h 436465"/>
              <a:gd name="connsiteX233" fmla="*/ 7846132 w 8599091"/>
              <a:gd name="connsiteY233" fmla="*/ 0 h 436465"/>
              <a:gd name="connsiteX234" fmla="*/ 7943640 w 8599091"/>
              <a:gd name="connsiteY234" fmla="*/ 219127 h 436465"/>
              <a:gd name="connsiteX235" fmla="*/ 7939012 w 8599091"/>
              <a:gd name="connsiteY235" fmla="*/ 270645 h 436465"/>
              <a:gd name="connsiteX236" fmla="*/ 7945337 w 8599091"/>
              <a:gd name="connsiteY236" fmla="*/ 261060 h 436465"/>
              <a:gd name="connsiteX237" fmla="*/ 7983292 w 8599091"/>
              <a:gd name="connsiteY237" fmla="*/ 243840 h 436465"/>
              <a:gd name="connsiteX238" fmla="*/ 8002943 w 8599091"/>
              <a:gd name="connsiteY238" fmla="*/ 248292 h 436465"/>
              <a:gd name="connsiteX239" fmla="*/ 8020205 w 8599091"/>
              <a:gd name="connsiteY239" fmla="*/ 260334 h 436465"/>
              <a:gd name="connsiteX240" fmla="*/ 8016503 w 8599091"/>
              <a:gd name="connsiteY240" fmla="*/ 219127 h 436465"/>
              <a:gd name="connsiteX241" fmla="*/ 8114011 w 8599091"/>
              <a:gd name="connsiteY241" fmla="*/ 0 h 436465"/>
              <a:gd name="connsiteX242" fmla="*/ 8211519 w 8599091"/>
              <a:gd name="connsiteY242" fmla="*/ 219127 h 436465"/>
              <a:gd name="connsiteX243" fmla="*/ 8206891 w 8599091"/>
              <a:gd name="connsiteY243" fmla="*/ 270645 h 436465"/>
              <a:gd name="connsiteX244" fmla="*/ 8213217 w 8599091"/>
              <a:gd name="connsiteY244" fmla="*/ 261060 h 436465"/>
              <a:gd name="connsiteX245" fmla="*/ 8251171 w 8599091"/>
              <a:gd name="connsiteY245" fmla="*/ 243840 h 436465"/>
              <a:gd name="connsiteX246" fmla="*/ 8270822 w 8599091"/>
              <a:gd name="connsiteY246" fmla="*/ 248292 h 436465"/>
              <a:gd name="connsiteX247" fmla="*/ 8288074 w 8599091"/>
              <a:gd name="connsiteY247" fmla="*/ 260327 h 436465"/>
              <a:gd name="connsiteX248" fmla="*/ 8284373 w 8599091"/>
              <a:gd name="connsiteY248" fmla="*/ 219127 h 436465"/>
              <a:gd name="connsiteX249" fmla="*/ 8381881 w 8599091"/>
              <a:gd name="connsiteY249" fmla="*/ 0 h 436465"/>
              <a:gd name="connsiteX250" fmla="*/ 8479389 w 8599091"/>
              <a:gd name="connsiteY250" fmla="*/ 219127 h 436465"/>
              <a:gd name="connsiteX251" fmla="*/ 8474761 w 8599091"/>
              <a:gd name="connsiteY251" fmla="*/ 270645 h 436465"/>
              <a:gd name="connsiteX252" fmla="*/ 8481086 w 8599091"/>
              <a:gd name="connsiteY252" fmla="*/ 261060 h 436465"/>
              <a:gd name="connsiteX253" fmla="*/ 8519041 w 8599091"/>
              <a:gd name="connsiteY253" fmla="*/ 243840 h 436465"/>
              <a:gd name="connsiteX254" fmla="*/ 8587990 w 8599091"/>
              <a:gd name="connsiteY254" fmla="*/ 308021 h 436465"/>
              <a:gd name="connsiteX255" fmla="*/ 8599091 w 8599091"/>
              <a:gd name="connsiteY255" fmla="*/ 345025 h 436465"/>
              <a:gd name="connsiteX256" fmla="*/ 91440 w 8599091"/>
              <a:gd name="connsiteY256" fmla="*/ 436465 h 436465"/>
              <a:gd name="connsiteX0" fmla="*/ 0 w 8521428"/>
              <a:gd name="connsiteY0" fmla="*/ 0 h 436465"/>
              <a:gd name="connsiteX1" fmla="*/ 97508 w 8521428"/>
              <a:gd name="connsiteY1" fmla="*/ 219127 h 436465"/>
              <a:gd name="connsiteX2" fmla="*/ 92880 w 8521428"/>
              <a:gd name="connsiteY2" fmla="*/ 270645 h 436465"/>
              <a:gd name="connsiteX3" fmla="*/ 99206 w 8521428"/>
              <a:gd name="connsiteY3" fmla="*/ 261060 h 436465"/>
              <a:gd name="connsiteX4" fmla="*/ 137160 w 8521428"/>
              <a:gd name="connsiteY4" fmla="*/ 243840 h 436465"/>
              <a:gd name="connsiteX5" fmla="*/ 156811 w 8521428"/>
              <a:gd name="connsiteY5" fmla="*/ 248292 h 436465"/>
              <a:gd name="connsiteX6" fmla="*/ 174072 w 8521428"/>
              <a:gd name="connsiteY6" fmla="*/ 260333 h 436465"/>
              <a:gd name="connsiteX7" fmla="*/ 170370 w 8521428"/>
              <a:gd name="connsiteY7" fmla="*/ 219127 h 436465"/>
              <a:gd name="connsiteX8" fmla="*/ 267878 w 8521428"/>
              <a:gd name="connsiteY8" fmla="*/ 0 h 436465"/>
              <a:gd name="connsiteX9" fmla="*/ 365386 w 8521428"/>
              <a:gd name="connsiteY9" fmla="*/ 219127 h 436465"/>
              <a:gd name="connsiteX10" fmla="*/ 360758 w 8521428"/>
              <a:gd name="connsiteY10" fmla="*/ 270645 h 436465"/>
              <a:gd name="connsiteX11" fmla="*/ 367084 w 8521428"/>
              <a:gd name="connsiteY11" fmla="*/ 261060 h 436465"/>
              <a:gd name="connsiteX12" fmla="*/ 405038 w 8521428"/>
              <a:gd name="connsiteY12" fmla="*/ 243840 h 436465"/>
              <a:gd name="connsiteX13" fmla="*/ 424689 w 8521428"/>
              <a:gd name="connsiteY13" fmla="*/ 248292 h 436465"/>
              <a:gd name="connsiteX14" fmla="*/ 441951 w 8521428"/>
              <a:gd name="connsiteY14" fmla="*/ 260334 h 436465"/>
              <a:gd name="connsiteX15" fmla="*/ 438249 w 8521428"/>
              <a:gd name="connsiteY15" fmla="*/ 219127 h 436465"/>
              <a:gd name="connsiteX16" fmla="*/ 535757 w 8521428"/>
              <a:gd name="connsiteY16" fmla="*/ 0 h 436465"/>
              <a:gd name="connsiteX17" fmla="*/ 633265 w 8521428"/>
              <a:gd name="connsiteY17" fmla="*/ 219127 h 436465"/>
              <a:gd name="connsiteX18" fmla="*/ 628637 w 8521428"/>
              <a:gd name="connsiteY18" fmla="*/ 270645 h 436465"/>
              <a:gd name="connsiteX19" fmla="*/ 634963 w 8521428"/>
              <a:gd name="connsiteY19" fmla="*/ 261060 h 436465"/>
              <a:gd name="connsiteX20" fmla="*/ 672917 w 8521428"/>
              <a:gd name="connsiteY20" fmla="*/ 243840 h 436465"/>
              <a:gd name="connsiteX21" fmla="*/ 692568 w 8521428"/>
              <a:gd name="connsiteY21" fmla="*/ 248292 h 436465"/>
              <a:gd name="connsiteX22" fmla="*/ 709829 w 8521428"/>
              <a:gd name="connsiteY22" fmla="*/ 260333 h 436465"/>
              <a:gd name="connsiteX23" fmla="*/ 706127 w 8521428"/>
              <a:gd name="connsiteY23" fmla="*/ 219127 h 436465"/>
              <a:gd name="connsiteX24" fmla="*/ 803635 w 8521428"/>
              <a:gd name="connsiteY24" fmla="*/ 0 h 436465"/>
              <a:gd name="connsiteX25" fmla="*/ 901143 w 8521428"/>
              <a:gd name="connsiteY25" fmla="*/ 219127 h 436465"/>
              <a:gd name="connsiteX26" fmla="*/ 896515 w 8521428"/>
              <a:gd name="connsiteY26" fmla="*/ 270645 h 436465"/>
              <a:gd name="connsiteX27" fmla="*/ 902841 w 8521428"/>
              <a:gd name="connsiteY27" fmla="*/ 261060 h 436465"/>
              <a:gd name="connsiteX28" fmla="*/ 940795 w 8521428"/>
              <a:gd name="connsiteY28" fmla="*/ 243840 h 436465"/>
              <a:gd name="connsiteX29" fmla="*/ 960446 w 8521428"/>
              <a:gd name="connsiteY29" fmla="*/ 248292 h 436465"/>
              <a:gd name="connsiteX30" fmla="*/ 977707 w 8521428"/>
              <a:gd name="connsiteY30" fmla="*/ 260333 h 436465"/>
              <a:gd name="connsiteX31" fmla="*/ 974005 w 8521428"/>
              <a:gd name="connsiteY31" fmla="*/ 219127 h 436465"/>
              <a:gd name="connsiteX32" fmla="*/ 1071513 w 8521428"/>
              <a:gd name="connsiteY32" fmla="*/ 0 h 436465"/>
              <a:gd name="connsiteX33" fmla="*/ 1169021 w 8521428"/>
              <a:gd name="connsiteY33" fmla="*/ 219127 h 436465"/>
              <a:gd name="connsiteX34" fmla="*/ 1164393 w 8521428"/>
              <a:gd name="connsiteY34" fmla="*/ 270645 h 436465"/>
              <a:gd name="connsiteX35" fmla="*/ 1170719 w 8521428"/>
              <a:gd name="connsiteY35" fmla="*/ 261060 h 436465"/>
              <a:gd name="connsiteX36" fmla="*/ 1208673 w 8521428"/>
              <a:gd name="connsiteY36" fmla="*/ 243840 h 436465"/>
              <a:gd name="connsiteX37" fmla="*/ 1228324 w 8521428"/>
              <a:gd name="connsiteY37" fmla="*/ 248292 h 436465"/>
              <a:gd name="connsiteX38" fmla="*/ 1245586 w 8521428"/>
              <a:gd name="connsiteY38" fmla="*/ 260334 h 436465"/>
              <a:gd name="connsiteX39" fmla="*/ 1241884 w 8521428"/>
              <a:gd name="connsiteY39" fmla="*/ 219127 h 436465"/>
              <a:gd name="connsiteX40" fmla="*/ 1339391 w 8521428"/>
              <a:gd name="connsiteY40" fmla="*/ 0 h 436465"/>
              <a:gd name="connsiteX41" fmla="*/ 1436899 w 8521428"/>
              <a:gd name="connsiteY41" fmla="*/ 219127 h 436465"/>
              <a:gd name="connsiteX42" fmla="*/ 1432271 w 8521428"/>
              <a:gd name="connsiteY42" fmla="*/ 270645 h 436465"/>
              <a:gd name="connsiteX43" fmla="*/ 1438597 w 8521428"/>
              <a:gd name="connsiteY43" fmla="*/ 261060 h 436465"/>
              <a:gd name="connsiteX44" fmla="*/ 1476551 w 8521428"/>
              <a:gd name="connsiteY44" fmla="*/ 243840 h 436465"/>
              <a:gd name="connsiteX45" fmla="*/ 1496202 w 8521428"/>
              <a:gd name="connsiteY45" fmla="*/ 248292 h 436465"/>
              <a:gd name="connsiteX46" fmla="*/ 1513463 w 8521428"/>
              <a:gd name="connsiteY46" fmla="*/ 260333 h 436465"/>
              <a:gd name="connsiteX47" fmla="*/ 1509761 w 8521428"/>
              <a:gd name="connsiteY47" fmla="*/ 219127 h 436465"/>
              <a:gd name="connsiteX48" fmla="*/ 1607268 w 8521428"/>
              <a:gd name="connsiteY48" fmla="*/ 0 h 436465"/>
              <a:gd name="connsiteX49" fmla="*/ 1704777 w 8521428"/>
              <a:gd name="connsiteY49" fmla="*/ 219127 h 436465"/>
              <a:gd name="connsiteX50" fmla="*/ 1700149 w 8521428"/>
              <a:gd name="connsiteY50" fmla="*/ 270644 h 436465"/>
              <a:gd name="connsiteX51" fmla="*/ 1706474 w 8521428"/>
              <a:gd name="connsiteY51" fmla="*/ 261060 h 436465"/>
              <a:gd name="connsiteX52" fmla="*/ 1744428 w 8521428"/>
              <a:gd name="connsiteY52" fmla="*/ 243840 h 436465"/>
              <a:gd name="connsiteX53" fmla="*/ 1764080 w 8521428"/>
              <a:gd name="connsiteY53" fmla="*/ 248292 h 436465"/>
              <a:gd name="connsiteX54" fmla="*/ 1781341 w 8521428"/>
              <a:gd name="connsiteY54" fmla="*/ 260333 h 436465"/>
              <a:gd name="connsiteX55" fmla="*/ 1777639 w 8521428"/>
              <a:gd name="connsiteY55" fmla="*/ 219127 h 436465"/>
              <a:gd name="connsiteX56" fmla="*/ 1875147 w 8521428"/>
              <a:gd name="connsiteY56" fmla="*/ 0 h 436465"/>
              <a:gd name="connsiteX57" fmla="*/ 1972655 w 8521428"/>
              <a:gd name="connsiteY57" fmla="*/ 219127 h 436465"/>
              <a:gd name="connsiteX58" fmla="*/ 1968027 w 8521428"/>
              <a:gd name="connsiteY58" fmla="*/ 270645 h 436465"/>
              <a:gd name="connsiteX59" fmla="*/ 1974353 w 8521428"/>
              <a:gd name="connsiteY59" fmla="*/ 261060 h 436465"/>
              <a:gd name="connsiteX60" fmla="*/ 2012307 w 8521428"/>
              <a:gd name="connsiteY60" fmla="*/ 243840 h 436465"/>
              <a:gd name="connsiteX61" fmla="*/ 2031958 w 8521428"/>
              <a:gd name="connsiteY61" fmla="*/ 248292 h 436465"/>
              <a:gd name="connsiteX62" fmla="*/ 2049220 w 8521428"/>
              <a:gd name="connsiteY62" fmla="*/ 260334 h 436465"/>
              <a:gd name="connsiteX63" fmla="*/ 2045518 w 8521428"/>
              <a:gd name="connsiteY63" fmla="*/ 219127 h 436465"/>
              <a:gd name="connsiteX64" fmla="*/ 2143026 w 8521428"/>
              <a:gd name="connsiteY64" fmla="*/ 0 h 436465"/>
              <a:gd name="connsiteX65" fmla="*/ 2240533 w 8521428"/>
              <a:gd name="connsiteY65" fmla="*/ 219127 h 436465"/>
              <a:gd name="connsiteX66" fmla="*/ 2235905 w 8521428"/>
              <a:gd name="connsiteY66" fmla="*/ 270646 h 436465"/>
              <a:gd name="connsiteX67" fmla="*/ 2242232 w 8521428"/>
              <a:gd name="connsiteY67" fmla="*/ 261060 h 436465"/>
              <a:gd name="connsiteX68" fmla="*/ 2280186 w 8521428"/>
              <a:gd name="connsiteY68" fmla="*/ 243840 h 436465"/>
              <a:gd name="connsiteX69" fmla="*/ 2299837 w 8521428"/>
              <a:gd name="connsiteY69" fmla="*/ 248292 h 436465"/>
              <a:gd name="connsiteX70" fmla="*/ 2317098 w 8521428"/>
              <a:gd name="connsiteY70" fmla="*/ 260333 h 436465"/>
              <a:gd name="connsiteX71" fmla="*/ 2313396 w 8521428"/>
              <a:gd name="connsiteY71" fmla="*/ 219127 h 436465"/>
              <a:gd name="connsiteX72" fmla="*/ 2410904 w 8521428"/>
              <a:gd name="connsiteY72" fmla="*/ 0 h 436465"/>
              <a:gd name="connsiteX73" fmla="*/ 2508413 w 8521428"/>
              <a:gd name="connsiteY73" fmla="*/ 219127 h 436465"/>
              <a:gd name="connsiteX74" fmla="*/ 2503785 w 8521428"/>
              <a:gd name="connsiteY74" fmla="*/ 270643 h 436465"/>
              <a:gd name="connsiteX75" fmla="*/ 2510110 w 8521428"/>
              <a:gd name="connsiteY75" fmla="*/ 261060 h 436465"/>
              <a:gd name="connsiteX76" fmla="*/ 2548064 w 8521428"/>
              <a:gd name="connsiteY76" fmla="*/ 243840 h 436465"/>
              <a:gd name="connsiteX77" fmla="*/ 2567715 w 8521428"/>
              <a:gd name="connsiteY77" fmla="*/ 248292 h 436465"/>
              <a:gd name="connsiteX78" fmla="*/ 2584976 w 8521428"/>
              <a:gd name="connsiteY78" fmla="*/ 260333 h 436465"/>
              <a:gd name="connsiteX79" fmla="*/ 2581274 w 8521428"/>
              <a:gd name="connsiteY79" fmla="*/ 219127 h 436465"/>
              <a:gd name="connsiteX80" fmla="*/ 2678783 w 8521428"/>
              <a:gd name="connsiteY80" fmla="*/ 0 h 436465"/>
              <a:gd name="connsiteX81" fmla="*/ 2776290 w 8521428"/>
              <a:gd name="connsiteY81" fmla="*/ 219127 h 436465"/>
              <a:gd name="connsiteX82" fmla="*/ 2771662 w 8521428"/>
              <a:gd name="connsiteY82" fmla="*/ 270646 h 436465"/>
              <a:gd name="connsiteX83" fmla="*/ 2777988 w 8521428"/>
              <a:gd name="connsiteY83" fmla="*/ 261060 h 436465"/>
              <a:gd name="connsiteX84" fmla="*/ 2815943 w 8521428"/>
              <a:gd name="connsiteY84" fmla="*/ 243840 h 436465"/>
              <a:gd name="connsiteX85" fmla="*/ 2835594 w 8521428"/>
              <a:gd name="connsiteY85" fmla="*/ 248292 h 436465"/>
              <a:gd name="connsiteX86" fmla="*/ 2852855 w 8521428"/>
              <a:gd name="connsiteY86" fmla="*/ 260334 h 436465"/>
              <a:gd name="connsiteX87" fmla="*/ 2849153 w 8521428"/>
              <a:gd name="connsiteY87" fmla="*/ 219127 h 436465"/>
              <a:gd name="connsiteX88" fmla="*/ 2946661 w 8521428"/>
              <a:gd name="connsiteY88" fmla="*/ 0 h 436465"/>
              <a:gd name="connsiteX89" fmla="*/ 3044169 w 8521428"/>
              <a:gd name="connsiteY89" fmla="*/ 219127 h 436465"/>
              <a:gd name="connsiteX90" fmla="*/ 3039541 w 8521428"/>
              <a:gd name="connsiteY90" fmla="*/ 270645 h 436465"/>
              <a:gd name="connsiteX91" fmla="*/ 3045867 w 8521428"/>
              <a:gd name="connsiteY91" fmla="*/ 261060 h 436465"/>
              <a:gd name="connsiteX92" fmla="*/ 3083821 w 8521428"/>
              <a:gd name="connsiteY92" fmla="*/ 243840 h 436465"/>
              <a:gd name="connsiteX93" fmla="*/ 3103472 w 8521428"/>
              <a:gd name="connsiteY93" fmla="*/ 248292 h 436465"/>
              <a:gd name="connsiteX94" fmla="*/ 3120733 w 8521428"/>
              <a:gd name="connsiteY94" fmla="*/ 260333 h 436465"/>
              <a:gd name="connsiteX95" fmla="*/ 3117031 w 8521428"/>
              <a:gd name="connsiteY95" fmla="*/ 219127 h 436465"/>
              <a:gd name="connsiteX96" fmla="*/ 3214539 w 8521428"/>
              <a:gd name="connsiteY96" fmla="*/ 0 h 436465"/>
              <a:gd name="connsiteX97" fmla="*/ 3312047 w 8521428"/>
              <a:gd name="connsiteY97" fmla="*/ 219127 h 436465"/>
              <a:gd name="connsiteX98" fmla="*/ 3307419 w 8521428"/>
              <a:gd name="connsiteY98" fmla="*/ 270645 h 436465"/>
              <a:gd name="connsiteX99" fmla="*/ 3313745 w 8521428"/>
              <a:gd name="connsiteY99" fmla="*/ 261060 h 436465"/>
              <a:gd name="connsiteX100" fmla="*/ 3351699 w 8521428"/>
              <a:gd name="connsiteY100" fmla="*/ 243840 h 436465"/>
              <a:gd name="connsiteX101" fmla="*/ 3371350 w 8521428"/>
              <a:gd name="connsiteY101" fmla="*/ 248292 h 436465"/>
              <a:gd name="connsiteX102" fmla="*/ 3388610 w 8521428"/>
              <a:gd name="connsiteY102" fmla="*/ 260332 h 436465"/>
              <a:gd name="connsiteX103" fmla="*/ 3384908 w 8521428"/>
              <a:gd name="connsiteY103" fmla="*/ 219127 h 436465"/>
              <a:gd name="connsiteX104" fmla="*/ 3482416 w 8521428"/>
              <a:gd name="connsiteY104" fmla="*/ 0 h 436465"/>
              <a:gd name="connsiteX105" fmla="*/ 3579924 w 8521428"/>
              <a:gd name="connsiteY105" fmla="*/ 219127 h 436465"/>
              <a:gd name="connsiteX106" fmla="*/ 3575296 w 8521428"/>
              <a:gd name="connsiteY106" fmla="*/ 270645 h 436465"/>
              <a:gd name="connsiteX107" fmla="*/ 3581622 w 8521428"/>
              <a:gd name="connsiteY107" fmla="*/ 261060 h 436465"/>
              <a:gd name="connsiteX108" fmla="*/ 3619576 w 8521428"/>
              <a:gd name="connsiteY108" fmla="*/ 243840 h 436465"/>
              <a:gd name="connsiteX109" fmla="*/ 3639228 w 8521428"/>
              <a:gd name="connsiteY109" fmla="*/ 248292 h 436465"/>
              <a:gd name="connsiteX110" fmla="*/ 3656488 w 8521428"/>
              <a:gd name="connsiteY110" fmla="*/ 260333 h 436465"/>
              <a:gd name="connsiteX111" fmla="*/ 3652786 w 8521428"/>
              <a:gd name="connsiteY111" fmla="*/ 219127 h 436465"/>
              <a:gd name="connsiteX112" fmla="*/ 3750294 w 8521428"/>
              <a:gd name="connsiteY112" fmla="*/ 0 h 436465"/>
              <a:gd name="connsiteX113" fmla="*/ 3847802 w 8521428"/>
              <a:gd name="connsiteY113" fmla="*/ 219127 h 436465"/>
              <a:gd name="connsiteX114" fmla="*/ 3843174 w 8521428"/>
              <a:gd name="connsiteY114" fmla="*/ 270645 h 436465"/>
              <a:gd name="connsiteX115" fmla="*/ 3849500 w 8521428"/>
              <a:gd name="connsiteY115" fmla="*/ 261060 h 436465"/>
              <a:gd name="connsiteX116" fmla="*/ 3887454 w 8521428"/>
              <a:gd name="connsiteY116" fmla="*/ 243840 h 436465"/>
              <a:gd name="connsiteX117" fmla="*/ 3907106 w 8521428"/>
              <a:gd name="connsiteY117" fmla="*/ 248292 h 436465"/>
              <a:gd name="connsiteX118" fmla="*/ 3924367 w 8521428"/>
              <a:gd name="connsiteY118" fmla="*/ 260334 h 436465"/>
              <a:gd name="connsiteX119" fmla="*/ 3920665 w 8521428"/>
              <a:gd name="connsiteY119" fmla="*/ 219127 h 436465"/>
              <a:gd name="connsiteX120" fmla="*/ 4018173 w 8521428"/>
              <a:gd name="connsiteY120" fmla="*/ 0 h 436465"/>
              <a:gd name="connsiteX121" fmla="*/ 4115681 w 8521428"/>
              <a:gd name="connsiteY121" fmla="*/ 219127 h 436465"/>
              <a:gd name="connsiteX122" fmla="*/ 4111053 w 8521428"/>
              <a:gd name="connsiteY122" fmla="*/ 270645 h 436465"/>
              <a:gd name="connsiteX123" fmla="*/ 4117379 w 8521428"/>
              <a:gd name="connsiteY123" fmla="*/ 261060 h 436465"/>
              <a:gd name="connsiteX124" fmla="*/ 4155333 w 8521428"/>
              <a:gd name="connsiteY124" fmla="*/ 243840 h 436465"/>
              <a:gd name="connsiteX125" fmla="*/ 4174985 w 8521428"/>
              <a:gd name="connsiteY125" fmla="*/ 248292 h 436465"/>
              <a:gd name="connsiteX126" fmla="*/ 4192245 w 8521428"/>
              <a:gd name="connsiteY126" fmla="*/ 260333 h 436465"/>
              <a:gd name="connsiteX127" fmla="*/ 4188543 w 8521428"/>
              <a:gd name="connsiteY127" fmla="*/ 219127 h 436465"/>
              <a:gd name="connsiteX128" fmla="*/ 4286051 w 8521428"/>
              <a:gd name="connsiteY128" fmla="*/ 0 h 436465"/>
              <a:gd name="connsiteX129" fmla="*/ 4383559 w 8521428"/>
              <a:gd name="connsiteY129" fmla="*/ 219127 h 436465"/>
              <a:gd name="connsiteX130" fmla="*/ 4378931 w 8521428"/>
              <a:gd name="connsiteY130" fmla="*/ 270645 h 436465"/>
              <a:gd name="connsiteX131" fmla="*/ 4385257 w 8521428"/>
              <a:gd name="connsiteY131" fmla="*/ 261060 h 436465"/>
              <a:gd name="connsiteX132" fmla="*/ 4423211 w 8521428"/>
              <a:gd name="connsiteY132" fmla="*/ 243840 h 436465"/>
              <a:gd name="connsiteX133" fmla="*/ 4442862 w 8521428"/>
              <a:gd name="connsiteY133" fmla="*/ 248292 h 436465"/>
              <a:gd name="connsiteX134" fmla="*/ 4460123 w 8521428"/>
              <a:gd name="connsiteY134" fmla="*/ 260333 h 436465"/>
              <a:gd name="connsiteX135" fmla="*/ 4456421 w 8521428"/>
              <a:gd name="connsiteY135" fmla="*/ 219127 h 436465"/>
              <a:gd name="connsiteX136" fmla="*/ 4553929 w 8521428"/>
              <a:gd name="connsiteY136" fmla="*/ 0 h 436465"/>
              <a:gd name="connsiteX137" fmla="*/ 4651437 w 8521428"/>
              <a:gd name="connsiteY137" fmla="*/ 219127 h 436465"/>
              <a:gd name="connsiteX138" fmla="*/ 4646809 w 8521428"/>
              <a:gd name="connsiteY138" fmla="*/ 270645 h 436465"/>
              <a:gd name="connsiteX139" fmla="*/ 4653135 w 8521428"/>
              <a:gd name="connsiteY139" fmla="*/ 261060 h 436465"/>
              <a:gd name="connsiteX140" fmla="*/ 4691089 w 8521428"/>
              <a:gd name="connsiteY140" fmla="*/ 243840 h 436465"/>
              <a:gd name="connsiteX141" fmla="*/ 4710740 w 8521428"/>
              <a:gd name="connsiteY141" fmla="*/ 248292 h 436465"/>
              <a:gd name="connsiteX142" fmla="*/ 4728002 w 8521428"/>
              <a:gd name="connsiteY142" fmla="*/ 260334 h 436465"/>
              <a:gd name="connsiteX143" fmla="*/ 4724300 w 8521428"/>
              <a:gd name="connsiteY143" fmla="*/ 219127 h 436465"/>
              <a:gd name="connsiteX144" fmla="*/ 4821808 w 8521428"/>
              <a:gd name="connsiteY144" fmla="*/ 0 h 436465"/>
              <a:gd name="connsiteX145" fmla="*/ 4919316 w 8521428"/>
              <a:gd name="connsiteY145" fmla="*/ 219127 h 436465"/>
              <a:gd name="connsiteX146" fmla="*/ 4914688 w 8521428"/>
              <a:gd name="connsiteY146" fmla="*/ 270645 h 436465"/>
              <a:gd name="connsiteX147" fmla="*/ 4921014 w 8521428"/>
              <a:gd name="connsiteY147" fmla="*/ 261060 h 436465"/>
              <a:gd name="connsiteX148" fmla="*/ 4958968 w 8521428"/>
              <a:gd name="connsiteY148" fmla="*/ 243840 h 436465"/>
              <a:gd name="connsiteX149" fmla="*/ 4978619 w 8521428"/>
              <a:gd name="connsiteY149" fmla="*/ 248292 h 436465"/>
              <a:gd name="connsiteX150" fmla="*/ 4995880 w 8521428"/>
              <a:gd name="connsiteY150" fmla="*/ 260333 h 436465"/>
              <a:gd name="connsiteX151" fmla="*/ 4992178 w 8521428"/>
              <a:gd name="connsiteY151" fmla="*/ 219127 h 436465"/>
              <a:gd name="connsiteX152" fmla="*/ 5089686 w 8521428"/>
              <a:gd name="connsiteY152" fmla="*/ 0 h 436465"/>
              <a:gd name="connsiteX153" fmla="*/ 5187194 w 8521428"/>
              <a:gd name="connsiteY153" fmla="*/ 219127 h 436465"/>
              <a:gd name="connsiteX154" fmla="*/ 5182566 w 8521428"/>
              <a:gd name="connsiteY154" fmla="*/ 270645 h 436465"/>
              <a:gd name="connsiteX155" fmla="*/ 5188892 w 8521428"/>
              <a:gd name="connsiteY155" fmla="*/ 261060 h 436465"/>
              <a:gd name="connsiteX156" fmla="*/ 5226846 w 8521428"/>
              <a:gd name="connsiteY156" fmla="*/ 243840 h 436465"/>
              <a:gd name="connsiteX157" fmla="*/ 5246497 w 8521428"/>
              <a:gd name="connsiteY157" fmla="*/ 248292 h 436465"/>
              <a:gd name="connsiteX158" fmla="*/ 5263758 w 8521428"/>
              <a:gd name="connsiteY158" fmla="*/ 260333 h 436465"/>
              <a:gd name="connsiteX159" fmla="*/ 5260056 w 8521428"/>
              <a:gd name="connsiteY159" fmla="*/ 219127 h 436465"/>
              <a:gd name="connsiteX160" fmla="*/ 5357564 w 8521428"/>
              <a:gd name="connsiteY160" fmla="*/ 0 h 436465"/>
              <a:gd name="connsiteX161" fmla="*/ 5455072 w 8521428"/>
              <a:gd name="connsiteY161" fmla="*/ 219127 h 436465"/>
              <a:gd name="connsiteX162" fmla="*/ 5450444 w 8521428"/>
              <a:gd name="connsiteY162" fmla="*/ 270645 h 436465"/>
              <a:gd name="connsiteX163" fmla="*/ 5456770 w 8521428"/>
              <a:gd name="connsiteY163" fmla="*/ 261060 h 436465"/>
              <a:gd name="connsiteX164" fmla="*/ 5494724 w 8521428"/>
              <a:gd name="connsiteY164" fmla="*/ 243840 h 436465"/>
              <a:gd name="connsiteX165" fmla="*/ 5514375 w 8521428"/>
              <a:gd name="connsiteY165" fmla="*/ 248292 h 436465"/>
              <a:gd name="connsiteX166" fmla="*/ 5531637 w 8521428"/>
              <a:gd name="connsiteY166" fmla="*/ 260334 h 436465"/>
              <a:gd name="connsiteX167" fmla="*/ 5527935 w 8521428"/>
              <a:gd name="connsiteY167" fmla="*/ 219127 h 436465"/>
              <a:gd name="connsiteX168" fmla="*/ 5625443 w 8521428"/>
              <a:gd name="connsiteY168" fmla="*/ 0 h 436465"/>
              <a:gd name="connsiteX169" fmla="*/ 5722951 w 8521428"/>
              <a:gd name="connsiteY169" fmla="*/ 219127 h 436465"/>
              <a:gd name="connsiteX170" fmla="*/ 5718323 w 8521428"/>
              <a:gd name="connsiteY170" fmla="*/ 270645 h 436465"/>
              <a:gd name="connsiteX171" fmla="*/ 5724649 w 8521428"/>
              <a:gd name="connsiteY171" fmla="*/ 261060 h 436465"/>
              <a:gd name="connsiteX172" fmla="*/ 5762603 w 8521428"/>
              <a:gd name="connsiteY172" fmla="*/ 243840 h 436465"/>
              <a:gd name="connsiteX173" fmla="*/ 5782254 w 8521428"/>
              <a:gd name="connsiteY173" fmla="*/ 248292 h 436465"/>
              <a:gd name="connsiteX174" fmla="*/ 5799515 w 8521428"/>
              <a:gd name="connsiteY174" fmla="*/ 260333 h 436465"/>
              <a:gd name="connsiteX175" fmla="*/ 5795813 w 8521428"/>
              <a:gd name="connsiteY175" fmla="*/ 219127 h 436465"/>
              <a:gd name="connsiteX176" fmla="*/ 5893321 w 8521428"/>
              <a:gd name="connsiteY176" fmla="*/ 0 h 436465"/>
              <a:gd name="connsiteX177" fmla="*/ 5990829 w 8521428"/>
              <a:gd name="connsiteY177" fmla="*/ 219127 h 436465"/>
              <a:gd name="connsiteX178" fmla="*/ 5986201 w 8521428"/>
              <a:gd name="connsiteY178" fmla="*/ 270645 h 436465"/>
              <a:gd name="connsiteX179" fmla="*/ 5992527 w 8521428"/>
              <a:gd name="connsiteY179" fmla="*/ 261060 h 436465"/>
              <a:gd name="connsiteX180" fmla="*/ 6030481 w 8521428"/>
              <a:gd name="connsiteY180" fmla="*/ 243840 h 436465"/>
              <a:gd name="connsiteX181" fmla="*/ 6050132 w 8521428"/>
              <a:gd name="connsiteY181" fmla="*/ 248292 h 436465"/>
              <a:gd name="connsiteX182" fmla="*/ 6067393 w 8521428"/>
              <a:gd name="connsiteY182" fmla="*/ 260333 h 436465"/>
              <a:gd name="connsiteX183" fmla="*/ 6063691 w 8521428"/>
              <a:gd name="connsiteY183" fmla="*/ 219127 h 436465"/>
              <a:gd name="connsiteX184" fmla="*/ 6161199 w 8521428"/>
              <a:gd name="connsiteY184" fmla="*/ 0 h 436465"/>
              <a:gd name="connsiteX185" fmla="*/ 6258707 w 8521428"/>
              <a:gd name="connsiteY185" fmla="*/ 219127 h 436465"/>
              <a:gd name="connsiteX186" fmla="*/ 6254079 w 8521428"/>
              <a:gd name="connsiteY186" fmla="*/ 270645 h 436465"/>
              <a:gd name="connsiteX187" fmla="*/ 6260405 w 8521428"/>
              <a:gd name="connsiteY187" fmla="*/ 261060 h 436465"/>
              <a:gd name="connsiteX188" fmla="*/ 6298359 w 8521428"/>
              <a:gd name="connsiteY188" fmla="*/ 243840 h 436465"/>
              <a:gd name="connsiteX189" fmla="*/ 6318010 w 8521428"/>
              <a:gd name="connsiteY189" fmla="*/ 248292 h 436465"/>
              <a:gd name="connsiteX190" fmla="*/ 6335272 w 8521428"/>
              <a:gd name="connsiteY190" fmla="*/ 260334 h 436465"/>
              <a:gd name="connsiteX191" fmla="*/ 6331570 w 8521428"/>
              <a:gd name="connsiteY191" fmla="*/ 219127 h 436465"/>
              <a:gd name="connsiteX192" fmla="*/ 6429078 w 8521428"/>
              <a:gd name="connsiteY192" fmla="*/ 0 h 436465"/>
              <a:gd name="connsiteX193" fmla="*/ 6526586 w 8521428"/>
              <a:gd name="connsiteY193" fmla="*/ 219127 h 436465"/>
              <a:gd name="connsiteX194" fmla="*/ 6521958 w 8521428"/>
              <a:gd name="connsiteY194" fmla="*/ 270645 h 436465"/>
              <a:gd name="connsiteX195" fmla="*/ 6528284 w 8521428"/>
              <a:gd name="connsiteY195" fmla="*/ 261060 h 436465"/>
              <a:gd name="connsiteX196" fmla="*/ 6566238 w 8521428"/>
              <a:gd name="connsiteY196" fmla="*/ 243840 h 436465"/>
              <a:gd name="connsiteX197" fmla="*/ 6585889 w 8521428"/>
              <a:gd name="connsiteY197" fmla="*/ 248292 h 436465"/>
              <a:gd name="connsiteX198" fmla="*/ 6603150 w 8521428"/>
              <a:gd name="connsiteY198" fmla="*/ 260333 h 436465"/>
              <a:gd name="connsiteX199" fmla="*/ 6599448 w 8521428"/>
              <a:gd name="connsiteY199" fmla="*/ 219127 h 436465"/>
              <a:gd name="connsiteX200" fmla="*/ 6696956 w 8521428"/>
              <a:gd name="connsiteY200" fmla="*/ 0 h 436465"/>
              <a:gd name="connsiteX201" fmla="*/ 6794464 w 8521428"/>
              <a:gd name="connsiteY201" fmla="*/ 219127 h 436465"/>
              <a:gd name="connsiteX202" fmla="*/ 6789836 w 8521428"/>
              <a:gd name="connsiteY202" fmla="*/ 270645 h 436465"/>
              <a:gd name="connsiteX203" fmla="*/ 6796162 w 8521428"/>
              <a:gd name="connsiteY203" fmla="*/ 261060 h 436465"/>
              <a:gd name="connsiteX204" fmla="*/ 6834116 w 8521428"/>
              <a:gd name="connsiteY204" fmla="*/ 243840 h 436465"/>
              <a:gd name="connsiteX205" fmla="*/ 6853767 w 8521428"/>
              <a:gd name="connsiteY205" fmla="*/ 248292 h 436465"/>
              <a:gd name="connsiteX206" fmla="*/ 6871028 w 8521428"/>
              <a:gd name="connsiteY206" fmla="*/ 260333 h 436465"/>
              <a:gd name="connsiteX207" fmla="*/ 6867326 w 8521428"/>
              <a:gd name="connsiteY207" fmla="*/ 219127 h 436465"/>
              <a:gd name="connsiteX208" fmla="*/ 6964834 w 8521428"/>
              <a:gd name="connsiteY208" fmla="*/ 0 h 436465"/>
              <a:gd name="connsiteX209" fmla="*/ 7062342 w 8521428"/>
              <a:gd name="connsiteY209" fmla="*/ 219127 h 436465"/>
              <a:gd name="connsiteX210" fmla="*/ 7057714 w 8521428"/>
              <a:gd name="connsiteY210" fmla="*/ 270645 h 436465"/>
              <a:gd name="connsiteX211" fmla="*/ 7064040 w 8521428"/>
              <a:gd name="connsiteY211" fmla="*/ 261060 h 436465"/>
              <a:gd name="connsiteX212" fmla="*/ 7101994 w 8521428"/>
              <a:gd name="connsiteY212" fmla="*/ 243840 h 436465"/>
              <a:gd name="connsiteX213" fmla="*/ 7121645 w 8521428"/>
              <a:gd name="connsiteY213" fmla="*/ 248292 h 436465"/>
              <a:gd name="connsiteX214" fmla="*/ 7138907 w 8521428"/>
              <a:gd name="connsiteY214" fmla="*/ 260334 h 436465"/>
              <a:gd name="connsiteX215" fmla="*/ 7135205 w 8521428"/>
              <a:gd name="connsiteY215" fmla="*/ 219127 h 436465"/>
              <a:gd name="connsiteX216" fmla="*/ 7232713 w 8521428"/>
              <a:gd name="connsiteY216" fmla="*/ 0 h 436465"/>
              <a:gd name="connsiteX217" fmla="*/ 7330221 w 8521428"/>
              <a:gd name="connsiteY217" fmla="*/ 219127 h 436465"/>
              <a:gd name="connsiteX218" fmla="*/ 7325593 w 8521428"/>
              <a:gd name="connsiteY218" fmla="*/ 270645 h 436465"/>
              <a:gd name="connsiteX219" fmla="*/ 7331919 w 8521428"/>
              <a:gd name="connsiteY219" fmla="*/ 261060 h 436465"/>
              <a:gd name="connsiteX220" fmla="*/ 7369873 w 8521428"/>
              <a:gd name="connsiteY220" fmla="*/ 243840 h 436465"/>
              <a:gd name="connsiteX221" fmla="*/ 7389524 w 8521428"/>
              <a:gd name="connsiteY221" fmla="*/ 248292 h 436465"/>
              <a:gd name="connsiteX222" fmla="*/ 7406785 w 8521428"/>
              <a:gd name="connsiteY222" fmla="*/ 260333 h 436465"/>
              <a:gd name="connsiteX223" fmla="*/ 7403083 w 8521428"/>
              <a:gd name="connsiteY223" fmla="*/ 219127 h 436465"/>
              <a:gd name="connsiteX224" fmla="*/ 7500591 w 8521428"/>
              <a:gd name="connsiteY224" fmla="*/ 0 h 436465"/>
              <a:gd name="connsiteX225" fmla="*/ 7598099 w 8521428"/>
              <a:gd name="connsiteY225" fmla="*/ 219127 h 436465"/>
              <a:gd name="connsiteX226" fmla="*/ 7593471 w 8521428"/>
              <a:gd name="connsiteY226" fmla="*/ 270645 h 436465"/>
              <a:gd name="connsiteX227" fmla="*/ 7599797 w 8521428"/>
              <a:gd name="connsiteY227" fmla="*/ 261060 h 436465"/>
              <a:gd name="connsiteX228" fmla="*/ 7637751 w 8521428"/>
              <a:gd name="connsiteY228" fmla="*/ 243840 h 436465"/>
              <a:gd name="connsiteX229" fmla="*/ 7657402 w 8521428"/>
              <a:gd name="connsiteY229" fmla="*/ 248292 h 436465"/>
              <a:gd name="connsiteX230" fmla="*/ 7674663 w 8521428"/>
              <a:gd name="connsiteY230" fmla="*/ 260333 h 436465"/>
              <a:gd name="connsiteX231" fmla="*/ 7670961 w 8521428"/>
              <a:gd name="connsiteY231" fmla="*/ 219127 h 436465"/>
              <a:gd name="connsiteX232" fmla="*/ 7768469 w 8521428"/>
              <a:gd name="connsiteY232" fmla="*/ 0 h 436465"/>
              <a:gd name="connsiteX233" fmla="*/ 7865977 w 8521428"/>
              <a:gd name="connsiteY233" fmla="*/ 219127 h 436465"/>
              <a:gd name="connsiteX234" fmla="*/ 7861349 w 8521428"/>
              <a:gd name="connsiteY234" fmla="*/ 270645 h 436465"/>
              <a:gd name="connsiteX235" fmla="*/ 7867674 w 8521428"/>
              <a:gd name="connsiteY235" fmla="*/ 261060 h 436465"/>
              <a:gd name="connsiteX236" fmla="*/ 7905629 w 8521428"/>
              <a:gd name="connsiteY236" fmla="*/ 243840 h 436465"/>
              <a:gd name="connsiteX237" fmla="*/ 7925280 w 8521428"/>
              <a:gd name="connsiteY237" fmla="*/ 248292 h 436465"/>
              <a:gd name="connsiteX238" fmla="*/ 7942542 w 8521428"/>
              <a:gd name="connsiteY238" fmla="*/ 260334 h 436465"/>
              <a:gd name="connsiteX239" fmla="*/ 7938840 w 8521428"/>
              <a:gd name="connsiteY239" fmla="*/ 219127 h 436465"/>
              <a:gd name="connsiteX240" fmla="*/ 8036348 w 8521428"/>
              <a:gd name="connsiteY240" fmla="*/ 0 h 436465"/>
              <a:gd name="connsiteX241" fmla="*/ 8133856 w 8521428"/>
              <a:gd name="connsiteY241" fmla="*/ 219127 h 436465"/>
              <a:gd name="connsiteX242" fmla="*/ 8129228 w 8521428"/>
              <a:gd name="connsiteY242" fmla="*/ 270645 h 436465"/>
              <a:gd name="connsiteX243" fmla="*/ 8135554 w 8521428"/>
              <a:gd name="connsiteY243" fmla="*/ 261060 h 436465"/>
              <a:gd name="connsiteX244" fmla="*/ 8173508 w 8521428"/>
              <a:gd name="connsiteY244" fmla="*/ 243840 h 436465"/>
              <a:gd name="connsiteX245" fmla="*/ 8193159 w 8521428"/>
              <a:gd name="connsiteY245" fmla="*/ 248292 h 436465"/>
              <a:gd name="connsiteX246" fmla="*/ 8210411 w 8521428"/>
              <a:gd name="connsiteY246" fmla="*/ 260327 h 436465"/>
              <a:gd name="connsiteX247" fmla="*/ 8206710 w 8521428"/>
              <a:gd name="connsiteY247" fmla="*/ 219127 h 436465"/>
              <a:gd name="connsiteX248" fmla="*/ 8304218 w 8521428"/>
              <a:gd name="connsiteY248" fmla="*/ 0 h 436465"/>
              <a:gd name="connsiteX249" fmla="*/ 8401726 w 8521428"/>
              <a:gd name="connsiteY249" fmla="*/ 219127 h 436465"/>
              <a:gd name="connsiteX250" fmla="*/ 8397098 w 8521428"/>
              <a:gd name="connsiteY250" fmla="*/ 270645 h 436465"/>
              <a:gd name="connsiteX251" fmla="*/ 8403423 w 8521428"/>
              <a:gd name="connsiteY251" fmla="*/ 261060 h 436465"/>
              <a:gd name="connsiteX252" fmla="*/ 8441378 w 8521428"/>
              <a:gd name="connsiteY252" fmla="*/ 243840 h 436465"/>
              <a:gd name="connsiteX253" fmla="*/ 8510327 w 8521428"/>
              <a:gd name="connsiteY253" fmla="*/ 308021 h 436465"/>
              <a:gd name="connsiteX254" fmla="*/ 8521428 w 8521428"/>
              <a:gd name="connsiteY254" fmla="*/ 345025 h 436465"/>
              <a:gd name="connsiteX255" fmla="*/ 13777 w 8521428"/>
              <a:gd name="connsiteY255" fmla="*/ 436465 h 436465"/>
              <a:gd name="connsiteX0" fmla="*/ 83731 w 8507651"/>
              <a:gd name="connsiteY0" fmla="*/ 219127 h 436465"/>
              <a:gd name="connsiteX1" fmla="*/ 79103 w 8507651"/>
              <a:gd name="connsiteY1" fmla="*/ 270645 h 436465"/>
              <a:gd name="connsiteX2" fmla="*/ 85429 w 8507651"/>
              <a:gd name="connsiteY2" fmla="*/ 261060 h 436465"/>
              <a:gd name="connsiteX3" fmla="*/ 123383 w 8507651"/>
              <a:gd name="connsiteY3" fmla="*/ 243840 h 436465"/>
              <a:gd name="connsiteX4" fmla="*/ 143034 w 8507651"/>
              <a:gd name="connsiteY4" fmla="*/ 248292 h 436465"/>
              <a:gd name="connsiteX5" fmla="*/ 160295 w 8507651"/>
              <a:gd name="connsiteY5" fmla="*/ 260333 h 436465"/>
              <a:gd name="connsiteX6" fmla="*/ 156593 w 8507651"/>
              <a:gd name="connsiteY6" fmla="*/ 219127 h 436465"/>
              <a:gd name="connsiteX7" fmla="*/ 254101 w 8507651"/>
              <a:gd name="connsiteY7" fmla="*/ 0 h 436465"/>
              <a:gd name="connsiteX8" fmla="*/ 351609 w 8507651"/>
              <a:gd name="connsiteY8" fmla="*/ 219127 h 436465"/>
              <a:gd name="connsiteX9" fmla="*/ 346981 w 8507651"/>
              <a:gd name="connsiteY9" fmla="*/ 270645 h 436465"/>
              <a:gd name="connsiteX10" fmla="*/ 353307 w 8507651"/>
              <a:gd name="connsiteY10" fmla="*/ 261060 h 436465"/>
              <a:gd name="connsiteX11" fmla="*/ 391261 w 8507651"/>
              <a:gd name="connsiteY11" fmla="*/ 243840 h 436465"/>
              <a:gd name="connsiteX12" fmla="*/ 410912 w 8507651"/>
              <a:gd name="connsiteY12" fmla="*/ 248292 h 436465"/>
              <a:gd name="connsiteX13" fmla="*/ 428174 w 8507651"/>
              <a:gd name="connsiteY13" fmla="*/ 260334 h 436465"/>
              <a:gd name="connsiteX14" fmla="*/ 424472 w 8507651"/>
              <a:gd name="connsiteY14" fmla="*/ 219127 h 436465"/>
              <a:gd name="connsiteX15" fmla="*/ 521980 w 8507651"/>
              <a:gd name="connsiteY15" fmla="*/ 0 h 436465"/>
              <a:gd name="connsiteX16" fmla="*/ 619488 w 8507651"/>
              <a:gd name="connsiteY16" fmla="*/ 219127 h 436465"/>
              <a:gd name="connsiteX17" fmla="*/ 614860 w 8507651"/>
              <a:gd name="connsiteY17" fmla="*/ 270645 h 436465"/>
              <a:gd name="connsiteX18" fmla="*/ 621186 w 8507651"/>
              <a:gd name="connsiteY18" fmla="*/ 261060 h 436465"/>
              <a:gd name="connsiteX19" fmla="*/ 659140 w 8507651"/>
              <a:gd name="connsiteY19" fmla="*/ 243840 h 436465"/>
              <a:gd name="connsiteX20" fmla="*/ 678791 w 8507651"/>
              <a:gd name="connsiteY20" fmla="*/ 248292 h 436465"/>
              <a:gd name="connsiteX21" fmla="*/ 696052 w 8507651"/>
              <a:gd name="connsiteY21" fmla="*/ 260333 h 436465"/>
              <a:gd name="connsiteX22" fmla="*/ 692350 w 8507651"/>
              <a:gd name="connsiteY22" fmla="*/ 219127 h 436465"/>
              <a:gd name="connsiteX23" fmla="*/ 789858 w 8507651"/>
              <a:gd name="connsiteY23" fmla="*/ 0 h 436465"/>
              <a:gd name="connsiteX24" fmla="*/ 887366 w 8507651"/>
              <a:gd name="connsiteY24" fmla="*/ 219127 h 436465"/>
              <a:gd name="connsiteX25" fmla="*/ 882738 w 8507651"/>
              <a:gd name="connsiteY25" fmla="*/ 270645 h 436465"/>
              <a:gd name="connsiteX26" fmla="*/ 889064 w 8507651"/>
              <a:gd name="connsiteY26" fmla="*/ 261060 h 436465"/>
              <a:gd name="connsiteX27" fmla="*/ 927018 w 8507651"/>
              <a:gd name="connsiteY27" fmla="*/ 243840 h 436465"/>
              <a:gd name="connsiteX28" fmla="*/ 946669 w 8507651"/>
              <a:gd name="connsiteY28" fmla="*/ 248292 h 436465"/>
              <a:gd name="connsiteX29" fmla="*/ 963930 w 8507651"/>
              <a:gd name="connsiteY29" fmla="*/ 260333 h 436465"/>
              <a:gd name="connsiteX30" fmla="*/ 960228 w 8507651"/>
              <a:gd name="connsiteY30" fmla="*/ 219127 h 436465"/>
              <a:gd name="connsiteX31" fmla="*/ 1057736 w 8507651"/>
              <a:gd name="connsiteY31" fmla="*/ 0 h 436465"/>
              <a:gd name="connsiteX32" fmla="*/ 1155244 w 8507651"/>
              <a:gd name="connsiteY32" fmla="*/ 219127 h 436465"/>
              <a:gd name="connsiteX33" fmla="*/ 1150616 w 8507651"/>
              <a:gd name="connsiteY33" fmla="*/ 270645 h 436465"/>
              <a:gd name="connsiteX34" fmla="*/ 1156942 w 8507651"/>
              <a:gd name="connsiteY34" fmla="*/ 261060 h 436465"/>
              <a:gd name="connsiteX35" fmla="*/ 1194896 w 8507651"/>
              <a:gd name="connsiteY35" fmla="*/ 243840 h 436465"/>
              <a:gd name="connsiteX36" fmla="*/ 1214547 w 8507651"/>
              <a:gd name="connsiteY36" fmla="*/ 248292 h 436465"/>
              <a:gd name="connsiteX37" fmla="*/ 1231809 w 8507651"/>
              <a:gd name="connsiteY37" fmla="*/ 260334 h 436465"/>
              <a:gd name="connsiteX38" fmla="*/ 1228107 w 8507651"/>
              <a:gd name="connsiteY38" fmla="*/ 219127 h 436465"/>
              <a:gd name="connsiteX39" fmla="*/ 1325614 w 8507651"/>
              <a:gd name="connsiteY39" fmla="*/ 0 h 436465"/>
              <a:gd name="connsiteX40" fmla="*/ 1423122 w 8507651"/>
              <a:gd name="connsiteY40" fmla="*/ 219127 h 436465"/>
              <a:gd name="connsiteX41" fmla="*/ 1418494 w 8507651"/>
              <a:gd name="connsiteY41" fmla="*/ 270645 h 436465"/>
              <a:gd name="connsiteX42" fmla="*/ 1424820 w 8507651"/>
              <a:gd name="connsiteY42" fmla="*/ 261060 h 436465"/>
              <a:gd name="connsiteX43" fmla="*/ 1462774 w 8507651"/>
              <a:gd name="connsiteY43" fmla="*/ 243840 h 436465"/>
              <a:gd name="connsiteX44" fmla="*/ 1482425 w 8507651"/>
              <a:gd name="connsiteY44" fmla="*/ 248292 h 436465"/>
              <a:gd name="connsiteX45" fmla="*/ 1499686 w 8507651"/>
              <a:gd name="connsiteY45" fmla="*/ 260333 h 436465"/>
              <a:gd name="connsiteX46" fmla="*/ 1495984 w 8507651"/>
              <a:gd name="connsiteY46" fmla="*/ 219127 h 436465"/>
              <a:gd name="connsiteX47" fmla="*/ 1593491 w 8507651"/>
              <a:gd name="connsiteY47" fmla="*/ 0 h 436465"/>
              <a:gd name="connsiteX48" fmla="*/ 1691000 w 8507651"/>
              <a:gd name="connsiteY48" fmla="*/ 219127 h 436465"/>
              <a:gd name="connsiteX49" fmla="*/ 1686372 w 8507651"/>
              <a:gd name="connsiteY49" fmla="*/ 270644 h 436465"/>
              <a:gd name="connsiteX50" fmla="*/ 1692697 w 8507651"/>
              <a:gd name="connsiteY50" fmla="*/ 261060 h 436465"/>
              <a:gd name="connsiteX51" fmla="*/ 1730651 w 8507651"/>
              <a:gd name="connsiteY51" fmla="*/ 243840 h 436465"/>
              <a:gd name="connsiteX52" fmla="*/ 1750303 w 8507651"/>
              <a:gd name="connsiteY52" fmla="*/ 248292 h 436465"/>
              <a:gd name="connsiteX53" fmla="*/ 1767564 w 8507651"/>
              <a:gd name="connsiteY53" fmla="*/ 260333 h 436465"/>
              <a:gd name="connsiteX54" fmla="*/ 1763862 w 8507651"/>
              <a:gd name="connsiteY54" fmla="*/ 219127 h 436465"/>
              <a:gd name="connsiteX55" fmla="*/ 1861370 w 8507651"/>
              <a:gd name="connsiteY55" fmla="*/ 0 h 436465"/>
              <a:gd name="connsiteX56" fmla="*/ 1958878 w 8507651"/>
              <a:gd name="connsiteY56" fmla="*/ 219127 h 436465"/>
              <a:gd name="connsiteX57" fmla="*/ 1954250 w 8507651"/>
              <a:gd name="connsiteY57" fmla="*/ 270645 h 436465"/>
              <a:gd name="connsiteX58" fmla="*/ 1960576 w 8507651"/>
              <a:gd name="connsiteY58" fmla="*/ 261060 h 436465"/>
              <a:gd name="connsiteX59" fmla="*/ 1998530 w 8507651"/>
              <a:gd name="connsiteY59" fmla="*/ 243840 h 436465"/>
              <a:gd name="connsiteX60" fmla="*/ 2018181 w 8507651"/>
              <a:gd name="connsiteY60" fmla="*/ 248292 h 436465"/>
              <a:gd name="connsiteX61" fmla="*/ 2035443 w 8507651"/>
              <a:gd name="connsiteY61" fmla="*/ 260334 h 436465"/>
              <a:gd name="connsiteX62" fmla="*/ 2031741 w 8507651"/>
              <a:gd name="connsiteY62" fmla="*/ 219127 h 436465"/>
              <a:gd name="connsiteX63" fmla="*/ 2129249 w 8507651"/>
              <a:gd name="connsiteY63" fmla="*/ 0 h 436465"/>
              <a:gd name="connsiteX64" fmla="*/ 2226756 w 8507651"/>
              <a:gd name="connsiteY64" fmla="*/ 219127 h 436465"/>
              <a:gd name="connsiteX65" fmla="*/ 2222128 w 8507651"/>
              <a:gd name="connsiteY65" fmla="*/ 270646 h 436465"/>
              <a:gd name="connsiteX66" fmla="*/ 2228455 w 8507651"/>
              <a:gd name="connsiteY66" fmla="*/ 261060 h 436465"/>
              <a:gd name="connsiteX67" fmla="*/ 2266409 w 8507651"/>
              <a:gd name="connsiteY67" fmla="*/ 243840 h 436465"/>
              <a:gd name="connsiteX68" fmla="*/ 2286060 w 8507651"/>
              <a:gd name="connsiteY68" fmla="*/ 248292 h 436465"/>
              <a:gd name="connsiteX69" fmla="*/ 2303321 w 8507651"/>
              <a:gd name="connsiteY69" fmla="*/ 260333 h 436465"/>
              <a:gd name="connsiteX70" fmla="*/ 2299619 w 8507651"/>
              <a:gd name="connsiteY70" fmla="*/ 219127 h 436465"/>
              <a:gd name="connsiteX71" fmla="*/ 2397127 w 8507651"/>
              <a:gd name="connsiteY71" fmla="*/ 0 h 436465"/>
              <a:gd name="connsiteX72" fmla="*/ 2494636 w 8507651"/>
              <a:gd name="connsiteY72" fmla="*/ 219127 h 436465"/>
              <a:gd name="connsiteX73" fmla="*/ 2490008 w 8507651"/>
              <a:gd name="connsiteY73" fmla="*/ 270643 h 436465"/>
              <a:gd name="connsiteX74" fmla="*/ 2496333 w 8507651"/>
              <a:gd name="connsiteY74" fmla="*/ 261060 h 436465"/>
              <a:gd name="connsiteX75" fmla="*/ 2534287 w 8507651"/>
              <a:gd name="connsiteY75" fmla="*/ 243840 h 436465"/>
              <a:gd name="connsiteX76" fmla="*/ 2553938 w 8507651"/>
              <a:gd name="connsiteY76" fmla="*/ 248292 h 436465"/>
              <a:gd name="connsiteX77" fmla="*/ 2571199 w 8507651"/>
              <a:gd name="connsiteY77" fmla="*/ 260333 h 436465"/>
              <a:gd name="connsiteX78" fmla="*/ 2567497 w 8507651"/>
              <a:gd name="connsiteY78" fmla="*/ 219127 h 436465"/>
              <a:gd name="connsiteX79" fmla="*/ 2665006 w 8507651"/>
              <a:gd name="connsiteY79" fmla="*/ 0 h 436465"/>
              <a:gd name="connsiteX80" fmla="*/ 2762513 w 8507651"/>
              <a:gd name="connsiteY80" fmla="*/ 219127 h 436465"/>
              <a:gd name="connsiteX81" fmla="*/ 2757885 w 8507651"/>
              <a:gd name="connsiteY81" fmla="*/ 270646 h 436465"/>
              <a:gd name="connsiteX82" fmla="*/ 2764211 w 8507651"/>
              <a:gd name="connsiteY82" fmla="*/ 261060 h 436465"/>
              <a:gd name="connsiteX83" fmla="*/ 2802166 w 8507651"/>
              <a:gd name="connsiteY83" fmla="*/ 243840 h 436465"/>
              <a:gd name="connsiteX84" fmla="*/ 2821817 w 8507651"/>
              <a:gd name="connsiteY84" fmla="*/ 248292 h 436465"/>
              <a:gd name="connsiteX85" fmla="*/ 2839078 w 8507651"/>
              <a:gd name="connsiteY85" fmla="*/ 260334 h 436465"/>
              <a:gd name="connsiteX86" fmla="*/ 2835376 w 8507651"/>
              <a:gd name="connsiteY86" fmla="*/ 219127 h 436465"/>
              <a:gd name="connsiteX87" fmla="*/ 2932884 w 8507651"/>
              <a:gd name="connsiteY87" fmla="*/ 0 h 436465"/>
              <a:gd name="connsiteX88" fmla="*/ 3030392 w 8507651"/>
              <a:gd name="connsiteY88" fmla="*/ 219127 h 436465"/>
              <a:gd name="connsiteX89" fmla="*/ 3025764 w 8507651"/>
              <a:gd name="connsiteY89" fmla="*/ 270645 h 436465"/>
              <a:gd name="connsiteX90" fmla="*/ 3032090 w 8507651"/>
              <a:gd name="connsiteY90" fmla="*/ 261060 h 436465"/>
              <a:gd name="connsiteX91" fmla="*/ 3070044 w 8507651"/>
              <a:gd name="connsiteY91" fmla="*/ 243840 h 436465"/>
              <a:gd name="connsiteX92" fmla="*/ 3089695 w 8507651"/>
              <a:gd name="connsiteY92" fmla="*/ 248292 h 436465"/>
              <a:gd name="connsiteX93" fmla="*/ 3106956 w 8507651"/>
              <a:gd name="connsiteY93" fmla="*/ 260333 h 436465"/>
              <a:gd name="connsiteX94" fmla="*/ 3103254 w 8507651"/>
              <a:gd name="connsiteY94" fmla="*/ 219127 h 436465"/>
              <a:gd name="connsiteX95" fmla="*/ 3200762 w 8507651"/>
              <a:gd name="connsiteY95" fmla="*/ 0 h 436465"/>
              <a:gd name="connsiteX96" fmla="*/ 3298270 w 8507651"/>
              <a:gd name="connsiteY96" fmla="*/ 219127 h 436465"/>
              <a:gd name="connsiteX97" fmla="*/ 3293642 w 8507651"/>
              <a:gd name="connsiteY97" fmla="*/ 270645 h 436465"/>
              <a:gd name="connsiteX98" fmla="*/ 3299968 w 8507651"/>
              <a:gd name="connsiteY98" fmla="*/ 261060 h 436465"/>
              <a:gd name="connsiteX99" fmla="*/ 3337922 w 8507651"/>
              <a:gd name="connsiteY99" fmla="*/ 243840 h 436465"/>
              <a:gd name="connsiteX100" fmla="*/ 3357573 w 8507651"/>
              <a:gd name="connsiteY100" fmla="*/ 248292 h 436465"/>
              <a:gd name="connsiteX101" fmla="*/ 3374833 w 8507651"/>
              <a:gd name="connsiteY101" fmla="*/ 260332 h 436465"/>
              <a:gd name="connsiteX102" fmla="*/ 3371131 w 8507651"/>
              <a:gd name="connsiteY102" fmla="*/ 219127 h 436465"/>
              <a:gd name="connsiteX103" fmla="*/ 3468639 w 8507651"/>
              <a:gd name="connsiteY103" fmla="*/ 0 h 436465"/>
              <a:gd name="connsiteX104" fmla="*/ 3566147 w 8507651"/>
              <a:gd name="connsiteY104" fmla="*/ 219127 h 436465"/>
              <a:gd name="connsiteX105" fmla="*/ 3561519 w 8507651"/>
              <a:gd name="connsiteY105" fmla="*/ 270645 h 436465"/>
              <a:gd name="connsiteX106" fmla="*/ 3567845 w 8507651"/>
              <a:gd name="connsiteY106" fmla="*/ 261060 h 436465"/>
              <a:gd name="connsiteX107" fmla="*/ 3605799 w 8507651"/>
              <a:gd name="connsiteY107" fmla="*/ 243840 h 436465"/>
              <a:gd name="connsiteX108" fmla="*/ 3625451 w 8507651"/>
              <a:gd name="connsiteY108" fmla="*/ 248292 h 436465"/>
              <a:gd name="connsiteX109" fmla="*/ 3642711 w 8507651"/>
              <a:gd name="connsiteY109" fmla="*/ 260333 h 436465"/>
              <a:gd name="connsiteX110" fmla="*/ 3639009 w 8507651"/>
              <a:gd name="connsiteY110" fmla="*/ 219127 h 436465"/>
              <a:gd name="connsiteX111" fmla="*/ 3736517 w 8507651"/>
              <a:gd name="connsiteY111" fmla="*/ 0 h 436465"/>
              <a:gd name="connsiteX112" fmla="*/ 3834025 w 8507651"/>
              <a:gd name="connsiteY112" fmla="*/ 219127 h 436465"/>
              <a:gd name="connsiteX113" fmla="*/ 3829397 w 8507651"/>
              <a:gd name="connsiteY113" fmla="*/ 270645 h 436465"/>
              <a:gd name="connsiteX114" fmla="*/ 3835723 w 8507651"/>
              <a:gd name="connsiteY114" fmla="*/ 261060 h 436465"/>
              <a:gd name="connsiteX115" fmla="*/ 3873677 w 8507651"/>
              <a:gd name="connsiteY115" fmla="*/ 243840 h 436465"/>
              <a:gd name="connsiteX116" fmla="*/ 3893329 w 8507651"/>
              <a:gd name="connsiteY116" fmla="*/ 248292 h 436465"/>
              <a:gd name="connsiteX117" fmla="*/ 3910590 w 8507651"/>
              <a:gd name="connsiteY117" fmla="*/ 260334 h 436465"/>
              <a:gd name="connsiteX118" fmla="*/ 3906888 w 8507651"/>
              <a:gd name="connsiteY118" fmla="*/ 219127 h 436465"/>
              <a:gd name="connsiteX119" fmla="*/ 4004396 w 8507651"/>
              <a:gd name="connsiteY119" fmla="*/ 0 h 436465"/>
              <a:gd name="connsiteX120" fmla="*/ 4101904 w 8507651"/>
              <a:gd name="connsiteY120" fmla="*/ 219127 h 436465"/>
              <a:gd name="connsiteX121" fmla="*/ 4097276 w 8507651"/>
              <a:gd name="connsiteY121" fmla="*/ 270645 h 436465"/>
              <a:gd name="connsiteX122" fmla="*/ 4103602 w 8507651"/>
              <a:gd name="connsiteY122" fmla="*/ 261060 h 436465"/>
              <a:gd name="connsiteX123" fmla="*/ 4141556 w 8507651"/>
              <a:gd name="connsiteY123" fmla="*/ 243840 h 436465"/>
              <a:gd name="connsiteX124" fmla="*/ 4161208 w 8507651"/>
              <a:gd name="connsiteY124" fmla="*/ 248292 h 436465"/>
              <a:gd name="connsiteX125" fmla="*/ 4178468 w 8507651"/>
              <a:gd name="connsiteY125" fmla="*/ 260333 h 436465"/>
              <a:gd name="connsiteX126" fmla="*/ 4174766 w 8507651"/>
              <a:gd name="connsiteY126" fmla="*/ 219127 h 436465"/>
              <a:gd name="connsiteX127" fmla="*/ 4272274 w 8507651"/>
              <a:gd name="connsiteY127" fmla="*/ 0 h 436465"/>
              <a:gd name="connsiteX128" fmla="*/ 4369782 w 8507651"/>
              <a:gd name="connsiteY128" fmla="*/ 219127 h 436465"/>
              <a:gd name="connsiteX129" fmla="*/ 4365154 w 8507651"/>
              <a:gd name="connsiteY129" fmla="*/ 270645 h 436465"/>
              <a:gd name="connsiteX130" fmla="*/ 4371480 w 8507651"/>
              <a:gd name="connsiteY130" fmla="*/ 261060 h 436465"/>
              <a:gd name="connsiteX131" fmla="*/ 4409434 w 8507651"/>
              <a:gd name="connsiteY131" fmla="*/ 243840 h 436465"/>
              <a:gd name="connsiteX132" fmla="*/ 4429085 w 8507651"/>
              <a:gd name="connsiteY132" fmla="*/ 248292 h 436465"/>
              <a:gd name="connsiteX133" fmla="*/ 4446346 w 8507651"/>
              <a:gd name="connsiteY133" fmla="*/ 260333 h 436465"/>
              <a:gd name="connsiteX134" fmla="*/ 4442644 w 8507651"/>
              <a:gd name="connsiteY134" fmla="*/ 219127 h 436465"/>
              <a:gd name="connsiteX135" fmla="*/ 4540152 w 8507651"/>
              <a:gd name="connsiteY135" fmla="*/ 0 h 436465"/>
              <a:gd name="connsiteX136" fmla="*/ 4637660 w 8507651"/>
              <a:gd name="connsiteY136" fmla="*/ 219127 h 436465"/>
              <a:gd name="connsiteX137" fmla="*/ 4633032 w 8507651"/>
              <a:gd name="connsiteY137" fmla="*/ 270645 h 436465"/>
              <a:gd name="connsiteX138" fmla="*/ 4639358 w 8507651"/>
              <a:gd name="connsiteY138" fmla="*/ 261060 h 436465"/>
              <a:gd name="connsiteX139" fmla="*/ 4677312 w 8507651"/>
              <a:gd name="connsiteY139" fmla="*/ 243840 h 436465"/>
              <a:gd name="connsiteX140" fmla="*/ 4696963 w 8507651"/>
              <a:gd name="connsiteY140" fmla="*/ 248292 h 436465"/>
              <a:gd name="connsiteX141" fmla="*/ 4714225 w 8507651"/>
              <a:gd name="connsiteY141" fmla="*/ 260334 h 436465"/>
              <a:gd name="connsiteX142" fmla="*/ 4710523 w 8507651"/>
              <a:gd name="connsiteY142" fmla="*/ 219127 h 436465"/>
              <a:gd name="connsiteX143" fmla="*/ 4808031 w 8507651"/>
              <a:gd name="connsiteY143" fmla="*/ 0 h 436465"/>
              <a:gd name="connsiteX144" fmla="*/ 4905539 w 8507651"/>
              <a:gd name="connsiteY144" fmla="*/ 219127 h 436465"/>
              <a:gd name="connsiteX145" fmla="*/ 4900911 w 8507651"/>
              <a:gd name="connsiteY145" fmla="*/ 270645 h 436465"/>
              <a:gd name="connsiteX146" fmla="*/ 4907237 w 8507651"/>
              <a:gd name="connsiteY146" fmla="*/ 261060 h 436465"/>
              <a:gd name="connsiteX147" fmla="*/ 4945191 w 8507651"/>
              <a:gd name="connsiteY147" fmla="*/ 243840 h 436465"/>
              <a:gd name="connsiteX148" fmla="*/ 4964842 w 8507651"/>
              <a:gd name="connsiteY148" fmla="*/ 248292 h 436465"/>
              <a:gd name="connsiteX149" fmla="*/ 4982103 w 8507651"/>
              <a:gd name="connsiteY149" fmla="*/ 260333 h 436465"/>
              <a:gd name="connsiteX150" fmla="*/ 4978401 w 8507651"/>
              <a:gd name="connsiteY150" fmla="*/ 219127 h 436465"/>
              <a:gd name="connsiteX151" fmla="*/ 5075909 w 8507651"/>
              <a:gd name="connsiteY151" fmla="*/ 0 h 436465"/>
              <a:gd name="connsiteX152" fmla="*/ 5173417 w 8507651"/>
              <a:gd name="connsiteY152" fmla="*/ 219127 h 436465"/>
              <a:gd name="connsiteX153" fmla="*/ 5168789 w 8507651"/>
              <a:gd name="connsiteY153" fmla="*/ 270645 h 436465"/>
              <a:gd name="connsiteX154" fmla="*/ 5175115 w 8507651"/>
              <a:gd name="connsiteY154" fmla="*/ 261060 h 436465"/>
              <a:gd name="connsiteX155" fmla="*/ 5213069 w 8507651"/>
              <a:gd name="connsiteY155" fmla="*/ 243840 h 436465"/>
              <a:gd name="connsiteX156" fmla="*/ 5232720 w 8507651"/>
              <a:gd name="connsiteY156" fmla="*/ 248292 h 436465"/>
              <a:gd name="connsiteX157" fmla="*/ 5249981 w 8507651"/>
              <a:gd name="connsiteY157" fmla="*/ 260333 h 436465"/>
              <a:gd name="connsiteX158" fmla="*/ 5246279 w 8507651"/>
              <a:gd name="connsiteY158" fmla="*/ 219127 h 436465"/>
              <a:gd name="connsiteX159" fmla="*/ 5343787 w 8507651"/>
              <a:gd name="connsiteY159" fmla="*/ 0 h 436465"/>
              <a:gd name="connsiteX160" fmla="*/ 5441295 w 8507651"/>
              <a:gd name="connsiteY160" fmla="*/ 219127 h 436465"/>
              <a:gd name="connsiteX161" fmla="*/ 5436667 w 8507651"/>
              <a:gd name="connsiteY161" fmla="*/ 270645 h 436465"/>
              <a:gd name="connsiteX162" fmla="*/ 5442993 w 8507651"/>
              <a:gd name="connsiteY162" fmla="*/ 261060 h 436465"/>
              <a:gd name="connsiteX163" fmla="*/ 5480947 w 8507651"/>
              <a:gd name="connsiteY163" fmla="*/ 243840 h 436465"/>
              <a:gd name="connsiteX164" fmla="*/ 5500598 w 8507651"/>
              <a:gd name="connsiteY164" fmla="*/ 248292 h 436465"/>
              <a:gd name="connsiteX165" fmla="*/ 5517860 w 8507651"/>
              <a:gd name="connsiteY165" fmla="*/ 260334 h 436465"/>
              <a:gd name="connsiteX166" fmla="*/ 5514158 w 8507651"/>
              <a:gd name="connsiteY166" fmla="*/ 219127 h 436465"/>
              <a:gd name="connsiteX167" fmla="*/ 5611666 w 8507651"/>
              <a:gd name="connsiteY167" fmla="*/ 0 h 436465"/>
              <a:gd name="connsiteX168" fmla="*/ 5709174 w 8507651"/>
              <a:gd name="connsiteY168" fmla="*/ 219127 h 436465"/>
              <a:gd name="connsiteX169" fmla="*/ 5704546 w 8507651"/>
              <a:gd name="connsiteY169" fmla="*/ 270645 h 436465"/>
              <a:gd name="connsiteX170" fmla="*/ 5710872 w 8507651"/>
              <a:gd name="connsiteY170" fmla="*/ 261060 h 436465"/>
              <a:gd name="connsiteX171" fmla="*/ 5748826 w 8507651"/>
              <a:gd name="connsiteY171" fmla="*/ 243840 h 436465"/>
              <a:gd name="connsiteX172" fmla="*/ 5768477 w 8507651"/>
              <a:gd name="connsiteY172" fmla="*/ 248292 h 436465"/>
              <a:gd name="connsiteX173" fmla="*/ 5785738 w 8507651"/>
              <a:gd name="connsiteY173" fmla="*/ 260333 h 436465"/>
              <a:gd name="connsiteX174" fmla="*/ 5782036 w 8507651"/>
              <a:gd name="connsiteY174" fmla="*/ 219127 h 436465"/>
              <a:gd name="connsiteX175" fmla="*/ 5879544 w 8507651"/>
              <a:gd name="connsiteY175" fmla="*/ 0 h 436465"/>
              <a:gd name="connsiteX176" fmla="*/ 5977052 w 8507651"/>
              <a:gd name="connsiteY176" fmla="*/ 219127 h 436465"/>
              <a:gd name="connsiteX177" fmla="*/ 5972424 w 8507651"/>
              <a:gd name="connsiteY177" fmla="*/ 270645 h 436465"/>
              <a:gd name="connsiteX178" fmla="*/ 5978750 w 8507651"/>
              <a:gd name="connsiteY178" fmla="*/ 261060 h 436465"/>
              <a:gd name="connsiteX179" fmla="*/ 6016704 w 8507651"/>
              <a:gd name="connsiteY179" fmla="*/ 243840 h 436465"/>
              <a:gd name="connsiteX180" fmla="*/ 6036355 w 8507651"/>
              <a:gd name="connsiteY180" fmla="*/ 248292 h 436465"/>
              <a:gd name="connsiteX181" fmla="*/ 6053616 w 8507651"/>
              <a:gd name="connsiteY181" fmla="*/ 260333 h 436465"/>
              <a:gd name="connsiteX182" fmla="*/ 6049914 w 8507651"/>
              <a:gd name="connsiteY182" fmla="*/ 219127 h 436465"/>
              <a:gd name="connsiteX183" fmla="*/ 6147422 w 8507651"/>
              <a:gd name="connsiteY183" fmla="*/ 0 h 436465"/>
              <a:gd name="connsiteX184" fmla="*/ 6244930 w 8507651"/>
              <a:gd name="connsiteY184" fmla="*/ 219127 h 436465"/>
              <a:gd name="connsiteX185" fmla="*/ 6240302 w 8507651"/>
              <a:gd name="connsiteY185" fmla="*/ 270645 h 436465"/>
              <a:gd name="connsiteX186" fmla="*/ 6246628 w 8507651"/>
              <a:gd name="connsiteY186" fmla="*/ 261060 h 436465"/>
              <a:gd name="connsiteX187" fmla="*/ 6284582 w 8507651"/>
              <a:gd name="connsiteY187" fmla="*/ 243840 h 436465"/>
              <a:gd name="connsiteX188" fmla="*/ 6304233 w 8507651"/>
              <a:gd name="connsiteY188" fmla="*/ 248292 h 436465"/>
              <a:gd name="connsiteX189" fmla="*/ 6321495 w 8507651"/>
              <a:gd name="connsiteY189" fmla="*/ 260334 h 436465"/>
              <a:gd name="connsiteX190" fmla="*/ 6317793 w 8507651"/>
              <a:gd name="connsiteY190" fmla="*/ 219127 h 436465"/>
              <a:gd name="connsiteX191" fmla="*/ 6415301 w 8507651"/>
              <a:gd name="connsiteY191" fmla="*/ 0 h 436465"/>
              <a:gd name="connsiteX192" fmla="*/ 6512809 w 8507651"/>
              <a:gd name="connsiteY192" fmla="*/ 219127 h 436465"/>
              <a:gd name="connsiteX193" fmla="*/ 6508181 w 8507651"/>
              <a:gd name="connsiteY193" fmla="*/ 270645 h 436465"/>
              <a:gd name="connsiteX194" fmla="*/ 6514507 w 8507651"/>
              <a:gd name="connsiteY194" fmla="*/ 261060 h 436465"/>
              <a:gd name="connsiteX195" fmla="*/ 6552461 w 8507651"/>
              <a:gd name="connsiteY195" fmla="*/ 243840 h 436465"/>
              <a:gd name="connsiteX196" fmla="*/ 6572112 w 8507651"/>
              <a:gd name="connsiteY196" fmla="*/ 248292 h 436465"/>
              <a:gd name="connsiteX197" fmla="*/ 6589373 w 8507651"/>
              <a:gd name="connsiteY197" fmla="*/ 260333 h 436465"/>
              <a:gd name="connsiteX198" fmla="*/ 6585671 w 8507651"/>
              <a:gd name="connsiteY198" fmla="*/ 219127 h 436465"/>
              <a:gd name="connsiteX199" fmla="*/ 6683179 w 8507651"/>
              <a:gd name="connsiteY199" fmla="*/ 0 h 436465"/>
              <a:gd name="connsiteX200" fmla="*/ 6780687 w 8507651"/>
              <a:gd name="connsiteY200" fmla="*/ 219127 h 436465"/>
              <a:gd name="connsiteX201" fmla="*/ 6776059 w 8507651"/>
              <a:gd name="connsiteY201" fmla="*/ 270645 h 436465"/>
              <a:gd name="connsiteX202" fmla="*/ 6782385 w 8507651"/>
              <a:gd name="connsiteY202" fmla="*/ 261060 h 436465"/>
              <a:gd name="connsiteX203" fmla="*/ 6820339 w 8507651"/>
              <a:gd name="connsiteY203" fmla="*/ 243840 h 436465"/>
              <a:gd name="connsiteX204" fmla="*/ 6839990 w 8507651"/>
              <a:gd name="connsiteY204" fmla="*/ 248292 h 436465"/>
              <a:gd name="connsiteX205" fmla="*/ 6857251 w 8507651"/>
              <a:gd name="connsiteY205" fmla="*/ 260333 h 436465"/>
              <a:gd name="connsiteX206" fmla="*/ 6853549 w 8507651"/>
              <a:gd name="connsiteY206" fmla="*/ 219127 h 436465"/>
              <a:gd name="connsiteX207" fmla="*/ 6951057 w 8507651"/>
              <a:gd name="connsiteY207" fmla="*/ 0 h 436465"/>
              <a:gd name="connsiteX208" fmla="*/ 7048565 w 8507651"/>
              <a:gd name="connsiteY208" fmla="*/ 219127 h 436465"/>
              <a:gd name="connsiteX209" fmla="*/ 7043937 w 8507651"/>
              <a:gd name="connsiteY209" fmla="*/ 270645 h 436465"/>
              <a:gd name="connsiteX210" fmla="*/ 7050263 w 8507651"/>
              <a:gd name="connsiteY210" fmla="*/ 261060 h 436465"/>
              <a:gd name="connsiteX211" fmla="*/ 7088217 w 8507651"/>
              <a:gd name="connsiteY211" fmla="*/ 243840 h 436465"/>
              <a:gd name="connsiteX212" fmla="*/ 7107868 w 8507651"/>
              <a:gd name="connsiteY212" fmla="*/ 248292 h 436465"/>
              <a:gd name="connsiteX213" fmla="*/ 7125130 w 8507651"/>
              <a:gd name="connsiteY213" fmla="*/ 260334 h 436465"/>
              <a:gd name="connsiteX214" fmla="*/ 7121428 w 8507651"/>
              <a:gd name="connsiteY214" fmla="*/ 219127 h 436465"/>
              <a:gd name="connsiteX215" fmla="*/ 7218936 w 8507651"/>
              <a:gd name="connsiteY215" fmla="*/ 0 h 436465"/>
              <a:gd name="connsiteX216" fmla="*/ 7316444 w 8507651"/>
              <a:gd name="connsiteY216" fmla="*/ 219127 h 436465"/>
              <a:gd name="connsiteX217" fmla="*/ 7311816 w 8507651"/>
              <a:gd name="connsiteY217" fmla="*/ 270645 h 436465"/>
              <a:gd name="connsiteX218" fmla="*/ 7318142 w 8507651"/>
              <a:gd name="connsiteY218" fmla="*/ 261060 h 436465"/>
              <a:gd name="connsiteX219" fmla="*/ 7356096 w 8507651"/>
              <a:gd name="connsiteY219" fmla="*/ 243840 h 436465"/>
              <a:gd name="connsiteX220" fmla="*/ 7375747 w 8507651"/>
              <a:gd name="connsiteY220" fmla="*/ 248292 h 436465"/>
              <a:gd name="connsiteX221" fmla="*/ 7393008 w 8507651"/>
              <a:gd name="connsiteY221" fmla="*/ 260333 h 436465"/>
              <a:gd name="connsiteX222" fmla="*/ 7389306 w 8507651"/>
              <a:gd name="connsiteY222" fmla="*/ 219127 h 436465"/>
              <a:gd name="connsiteX223" fmla="*/ 7486814 w 8507651"/>
              <a:gd name="connsiteY223" fmla="*/ 0 h 436465"/>
              <a:gd name="connsiteX224" fmla="*/ 7584322 w 8507651"/>
              <a:gd name="connsiteY224" fmla="*/ 219127 h 436465"/>
              <a:gd name="connsiteX225" fmla="*/ 7579694 w 8507651"/>
              <a:gd name="connsiteY225" fmla="*/ 270645 h 436465"/>
              <a:gd name="connsiteX226" fmla="*/ 7586020 w 8507651"/>
              <a:gd name="connsiteY226" fmla="*/ 261060 h 436465"/>
              <a:gd name="connsiteX227" fmla="*/ 7623974 w 8507651"/>
              <a:gd name="connsiteY227" fmla="*/ 243840 h 436465"/>
              <a:gd name="connsiteX228" fmla="*/ 7643625 w 8507651"/>
              <a:gd name="connsiteY228" fmla="*/ 248292 h 436465"/>
              <a:gd name="connsiteX229" fmla="*/ 7660886 w 8507651"/>
              <a:gd name="connsiteY229" fmla="*/ 260333 h 436465"/>
              <a:gd name="connsiteX230" fmla="*/ 7657184 w 8507651"/>
              <a:gd name="connsiteY230" fmla="*/ 219127 h 436465"/>
              <a:gd name="connsiteX231" fmla="*/ 7754692 w 8507651"/>
              <a:gd name="connsiteY231" fmla="*/ 0 h 436465"/>
              <a:gd name="connsiteX232" fmla="*/ 7852200 w 8507651"/>
              <a:gd name="connsiteY232" fmla="*/ 219127 h 436465"/>
              <a:gd name="connsiteX233" fmla="*/ 7847572 w 8507651"/>
              <a:gd name="connsiteY233" fmla="*/ 270645 h 436465"/>
              <a:gd name="connsiteX234" fmla="*/ 7853897 w 8507651"/>
              <a:gd name="connsiteY234" fmla="*/ 261060 h 436465"/>
              <a:gd name="connsiteX235" fmla="*/ 7891852 w 8507651"/>
              <a:gd name="connsiteY235" fmla="*/ 243840 h 436465"/>
              <a:gd name="connsiteX236" fmla="*/ 7911503 w 8507651"/>
              <a:gd name="connsiteY236" fmla="*/ 248292 h 436465"/>
              <a:gd name="connsiteX237" fmla="*/ 7928765 w 8507651"/>
              <a:gd name="connsiteY237" fmla="*/ 260334 h 436465"/>
              <a:gd name="connsiteX238" fmla="*/ 7925063 w 8507651"/>
              <a:gd name="connsiteY238" fmla="*/ 219127 h 436465"/>
              <a:gd name="connsiteX239" fmla="*/ 8022571 w 8507651"/>
              <a:gd name="connsiteY239" fmla="*/ 0 h 436465"/>
              <a:gd name="connsiteX240" fmla="*/ 8120079 w 8507651"/>
              <a:gd name="connsiteY240" fmla="*/ 219127 h 436465"/>
              <a:gd name="connsiteX241" fmla="*/ 8115451 w 8507651"/>
              <a:gd name="connsiteY241" fmla="*/ 270645 h 436465"/>
              <a:gd name="connsiteX242" fmla="*/ 8121777 w 8507651"/>
              <a:gd name="connsiteY242" fmla="*/ 261060 h 436465"/>
              <a:gd name="connsiteX243" fmla="*/ 8159731 w 8507651"/>
              <a:gd name="connsiteY243" fmla="*/ 243840 h 436465"/>
              <a:gd name="connsiteX244" fmla="*/ 8179382 w 8507651"/>
              <a:gd name="connsiteY244" fmla="*/ 248292 h 436465"/>
              <a:gd name="connsiteX245" fmla="*/ 8196634 w 8507651"/>
              <a:gd name="connsiteY245" fmla="*/ 260327 h 436465"/>
              <a:gd name="connsiteX246" fmla="*/ 8192933 w 8507651"/>
              <a:gd name="connsiteY246" fmla="*/ 219127 h 436465"/>
              <a:gd name="connsiteX247" fmla="*/ 8290441 w 8507651"/>
              <a:gd name="connsiteY247" fmla="*/ 0 h 436465"/>
              <a:gd name="connsiteX248" fmla="*/ 8387949 w 8507651"/>
              <a:gd name="connsiteY248" fmla="*/ 219127 h 436465"/>
              <a:gd name="connsiteX249" fmla="*/ 8383321 w 8507651"/>
              <a:gd name="connsiteY249" fmla="*/ 270645 h 436465"/>
              <a:gd name="connsiteX250" fmla="*/ 8389646 w 8507651"/>
              <a:gd name="connsiteY250" fmla="*/ 261060 h 436465"/>
              <a:gd name="connsiteX251" fmla="*/ 8427601 w 8507651"/>
              <a:gd name="connsiteY251" fmla="*/ 243840 h 436465"/>
              <a:gd name="connsiteX252" fmla="*/ 8496550 w 8507651"/>
              <a:gd name="connsiteY252" fmla="*/ 308021 h 436465"/>
              <a:gd name="connsiteX253" fmla="*/ 8507651 w 8507651"/>
              <a:gd name="connsiteY253" fmla="*/ 345025 h 436465"/>
              <a:gd name="connsiteX254" fmla="*/ 0 w 8507651"/>
              <a:gd name="connsiteY254" fmla="*/ 436465 h 436465"/>
              <a:gd name="connsiteX0" fmla="*/ 79103 w 8507651"/>
              <a:gd name="connsiteY0" fmla="*/ 270645 h 436465"/>
              <a:gd name="connsiteX1" fmla="*/ 85429 w 8507651"/>
              <a:gd name="connsiteY1" fmla="*/ 261060 h 436465"/>
              <a:gd name="connsiteX2" fmla="*/ 123383 w 8507651"/>
              <a:gd name="connsiteY2" fmla="*/ 243840 h 436465"/>
              <a:gd name="connsiteX3" fmla="*/ 143034 w 8507651"/>
              <a:gd name="connsiteY3" fmla="*/ 248292 h 436465"/>
              <a:gd name="connsiteX4" fmla="*/ 160295 w 8507651"/>
              <a:gd name="connsiteY4" fmla="*/ 260333 h 436465"/>
              <a:gd name="connsiteX5" fmla="*/ 156593 w 8507651"/>
              <a:gd name="connsiteY5" fmla="*/ 219127 h 436465"/>
              <a:gd name="connsiteX6" fmla="*/ 254101 w 8507651"/>
              <a:gd name="connsiteY6" fmla="*/ 0 h 436465"/>
              <a:gd name="connsiteX7" fmla="*/ 351609 w 8507651"/>
              <a:gd name="connsiteY7" fmla="*/ 219127 h 436465"/>
              <a:gd name="connsiteX8" fmla="*/ 346981 w 8507651"/>
              <a:gd name="connsiteY8" fmla="*/ 270645 h 436465"/>
              <a:gd name="connsiteX9" fmla="*/ 353307 w 8507651"/>
              <a:gd name="connsiteY9" fmla="*/ 261060 h 436465"/>
              <a:gd name="connsiteX10" fmla="*/ 391261 w 8507651"/>
              <a:gd name="connsiteY10" fmla="*/ 243840 h 436465"/>
              <a:gd name="connsiteX11" fmla="*/ 410912 w 8507651"/>
              <a:gd name="connsiteY11" fmla="*/ 248292 h 436465"/>
              <a:gd name="connsiteX12" fmla="*/ 428174 w 8507651"/>
              <a:gd name="connsiteY12" fmla="*/ 260334 h 436465"/>
              <a:gd name="connsiteX13" fmla="*/ 424472 w 8507651"/>
              <a:gd name="connsiteY13" fmla="*/ 219127 h 436465"/>
              <a:gd name="connsiteX14" fmla="*/ 521980 w 8507651"/>
              <a:gd name="connsiteY14" fmla="*/ 0 h 436465"/>
              <a:gd name="connsiteX15" fmla="*/ 619488 w 8507651"/>
              <a:gd name="connsiteY15" fmla="*/ 219127 h 436465"/>
              <a:gd name="connsiteX16" fmla="*/ 614860 w 8507651"/>
              <a:gd name="connsiteY16" fmla="*/ 270645 h 436465"/>
              <a:gd name="connsiteX17" fmla="*/ 621186 w 8507651"/>
              <a:gd name="connsiteY17" fmla="*/ 261060 h 436465"/>
              <a:gd name="connsiteX18" fmla="*/ 659140 w 8507651"/>
              <a:gd name="connsiteY18" fmla="*/ 243840 h 436465"/>
              <a:gd name="connsiteX19" fmla="*/ 678791 w 8507651"/>
              <a:gd name="connsiteY19" fmla="*/ 248292 h 436465"/>
              <a:gd name="connsiteX20" fmla="*/ 696052 w 8507651"/>
              <a:gd name="connsiteY20" fmla="*/ 260333 h 436465"/>
              <a:gd name="connsiteX21" fmla="*/ 692350 w 8507651"/>
              <a:gd name="connsiteY21" fmla="*/ 219127 h 436465"/>
              <a:gd name="connsiteX22" fmla="*/ 789858 w 8507651"/>
              <a:gd name="connsiteY22" fmla="*/ 0 h 436465"/>
              <a:gd name="connsiteX23" fmla="*/ 887366 w 8507651"/>
              <a:gd name="connsiteY23" fmla="*/ 219127 h 436465"/>
              <a:gd name="connsiteX24" fmla="*/ 882738 w 8507651"/>
              <a:gd name="connsiteY24" fmla="*/ 270645 h 436465"/>
              <a:gd name="connsiteX25" fmla="*/ 889064 w 8507651"/>
              <a:gd name="connsiteY25" fmla="*/ 261060 h 436465"/>
              <a:gd name="connsiteX26" fmla="*/ 927018 w 8507651"/>
              <a:gd name="connsiteY26" fmla="*/ 243840 h 436465"/>
              <a:gd name="connsiteX27" fmla="*/ 946669 w 8507651"/>
              <a:gd name="connsiteY27" fmla="*/ 248292 h 436465"/>
              <a:gd name="connsiteX28" fmla="*/ 963930 w 8507651"/>
              <a:gd name="connsiteY28" fmla="*/ 260333 h 436465"/>
              <a:gd name="connsiteX29" fmla="*/ 960228 w 8507651"/>
              <a:gd name="connsiteY29" fmla="*/ 219127 h 436465"/>
              <a:gd name="connsiteX30" fmla="*/ 1057736 w 8507651"/>
              <a:gd name="connsiteY30" fmla="*/ 0 h 436465"/>
              <a:gd name="connsiteX31" fmla="*/ 1155244 w 8507651"/>
              <a:gd name="connsiteY31" fmla="*/ 219127 h 436465"/>
              <a:gd name="connsiteX32" fmla="*/ 1150616 w 8507651"/>
              <a:gd name="connsiteY32" fmla="*/ 270645 h 436465"/>
              <a:gd name="connsiteX33" fmla="*/ 1156942 w 8507651"/>
              <a:gd name="connsiteY33" fmla="*/ 261060 h 436465"/>
              <a:gd name="connsiteX34" fmla="*/ 1194896 w 8507651"/>
              <a:gd name="connsiteY34" fmla="*/ 243840 h 436465"/>
              <a:gd name="connsiteX35" fmla="*/ 1214547 w 8507651"/>
              <a:gd name="connsiteY35" fmla="*/ 248292 h 436465"/>
              <a:gd name="connsiteX36" fmla="*/ 1231809 w 8507651"/>
              <a:gd name="connsiteY36" fmla="*/ 260334 h 436465"/>
              <a:gd name="connsiteX37" fmla="*/ 1228107 w 8507651"/>
              <a:gd name="connsiteY37" fmla="*/ 219127 h 436465"/>
              <a:gd name="connsiteX38" fmla="*/ 1325614 w 8507651"/>
              <a:gd name="connsiteY38" fmla="*/ 0 h 436465"/>
              <a:gd name="connsiteX39" fmla="*/ 1423122 w 8507651"/>
              <a:gd name="connsiteY39" fmla="*/ 219127 h 436465"/>
              <a:gd name="connsiteX40" fmla="*/ 1418494 w 8507651"/>
              <a:gd name="connsiteY40" fmla="*/ 270645 h 436465"/>
              <a:gd name="connsiteX41" fmla="*/ 1424820 w 8507651"/>
              <a:gd name="connsiteY41" fmla="*/ 261060 h 436465"/>
              <a:gd name="connsiteX42" fmla="*/ 1462774 w 8507651"/>
              <a:gd name="connsiteY42" fmla="*/ 243840 h 436465"/>
              <a:gd name="connsiteX43" fmla="*/ 1482425 w 8507651"/>
              <a:gd name="connsiteY43" fmla="*/ 248292 h 436465"/>
              <a:gd name="connsiteX44" fmla="*/ 1499686 w 8507651"/>
              <a:gd name="connsiteY44" fmla="*/ 260333 h 436465"/>
              <a:gd name="connsiteX45" fmla="*/ 1495984 w 8507651"/>
              <a:gd name="connsiteY45" fmla="*/ 219127 h 436465"/>
              <a:gd name="connsiteX46" fmla="*/ 1593491 w 8507651"/>
              <a:gd name="connsiteY46" fmla="*/ 0 h 436465"/>
              <a:gd name="connsiteX47" fmla="*/ 1691000 w 8507651"/>
              <a:gd name="connsiteY47" fmla="*/ 219127 h 436465"/>
              <a:gd name="connsiteX48" fmla="*/ 1686372 w 8507651"/>
              <a:gd name="connsiteY48" fmla="*/ 270644 h 436465"/>
              <a:gd name="connsiteX49" fmla="*/ 1692697 w 8507651"/>
              <a:gd name="connsiteY49" fmla="*/ 261060 h 436465"/>
              <a:gd name="connsiteX50" fmla="*/ 1730651 w 8507651"/>
              <a:gd name="connsiteY50" fmla="*/ 243840 h 436465"/>
              <a:gd name="connsiteX51" fmla="*/ 1750303 w 8507651"/>
              <a:gd name="connsiteY51" fmla="*/ 248292 h 436465"/>
              <a:gd name="connsiteX52" fmla="*/ 1767564 w 8507651"/>
              <a:gd name="connsiteY52" fmla="*/ 260333 h 436465"/>
              <a:gd name="connsiteX53" fmla="*/ 1763862 w 8507651"/>
              <a:gd name="connsiteY53" fmla="*/ 219127 h 436465"/>
              <a:gd name="connsiteX54" fmla="*/ 1861370 w 8507651"/>
              <a:gd name="connsiteY54" fmla="*/ 0 h 436465"/>
              <a:gd name="connsiteX55" fmla="*/ 1958878 w 8507651"/>
              <a:gd name="connsiteY55" fmla="*/ 219127 h 436465"/>
              <a:gd name="connsiteX56" fmla="*/ 1954250 w 8507651"/>
              <a:gd name="connsiteY56" fmla="*/ 270645 h 436465"/>
              <a:gd name="connsiteX57" fmla="*/ 1960576 w 8507651"/>
              <a:gd name="connsiteY57" fmla="*/ 261060 h 436465"/>
              <a:gd name="connsiteX58" fmla="*/ 1998530 w 8507651"/>
              <a:gd name="connsiteY58" fmla="*/ 243840 h 436465"/>
              <a:gd name="connsiteX59" fmla="*/ 2018181 w 8507651"/>
              <a:gd name="connsiteY59" fmla="*/ 248292 h 436465"/>
              <a:gd name="connsiteX60" fmla="*/ 2035443 w 8507651"/>
              <a:gd name="connsiteY60" fmla="*/ 260334 h 436465"/>
              <a:gd name="connsiteX61" fmla="*/ 2031741 w 8507651"/>
              <a:gd name="connsiteY61" fmla="*/ 219127 h 436465"/>
              <a:gd name="connsiteX62" fmla="*/ 2129249 w 8507651"/>
              <a:gd name="connsiteY62" fmla="*/ 0 h 436465"/>
              <a:gd name="connsiteX63" fmla="*/ 2226756 w 8507651"/>
              <a:gd name="connsiteY63" fmla="*/ 219127 h 436465"/>
              <a:gd name="connsiteX64" fmla="*/ 2222128 w 8507651"/>
              <a:gd name="connsiteY64" fmla="*/ 270646 h 436465"/>
              <a:gd name="connsiteX65" fmla="*/ 2228455 w 8507651"/>
              <a:gd name="connsiteY65" fmla="*/ 261060 h 436465"/>
              <a:gd name="connsiteX66" fmla="*/ 2266409 w 8507651"/>
              <a:gd name="connsiteY66" fmla="*/ 243840 h 436465"/>
              <a:gd name="connsiteX67" fmla="*/ 2286060 w 8507651"/>
              <a:gd name="connsiteY67" fmla="*/ 248292 h 436465"/>
              <a:gd name="connsiteX68" fmla="*/ 2303321 w 8507651"/>
              <a:gd name="connsiteY68" fmla="*/ 260333 h 436465"/>
              <a:gd name="connsiteX69" fmla="*/ 2299619 w 8507651"/>
              <a:gd name="connsiteY69" fmla="*/ 219127 h 436465"/>
              <a:gd name="connsiteX70" fmla="*/ 2397127 w 8507651"/>
              <a:gd name="connsiteY70" fmla="*/ 0 h 436465"/>
              <a:gd name="connsiteX71" fmla="*/ 2494636 w 8507651"/>
              <a:gd name="connsiteY71" fmla="*/ 219127 h 436465"/>
              <a:gd name="connsiteX72" fmla="*/ 2490008 w 8507651"/>
              <a:gd name="connsiteY72" fmla="*/ 270643 h 436465"/>
              <a:gd name="connsiteX73" fmla="*/ 2496333 w 8507651"/>
              <a:gd name="connsiteY73" fmla="*/ 261060 h 436465"/>
              <a:gd name="connsiteX74" fmla="*/ 2534287 w 8507651"/>
              <a:gd name="connsiteY74" fmla="*/ 243840 h 436465"/>
              <a:gd name="connsiteX75" fmla="*/ 2553938 w 8507651"/>
              <a:gd name="connsiteY75" fmla="*/ 248292 h 436465"/>
              <a:gd name="connsiteX76" fmla="*/ 2571199 w 8507651"/>
              <a:gd name="connsiteY76" fmla="*/ 260333 h 436465"/>
              <a:gd name="connsiteX77" fmla="*/ 2567497 w 8507651"/>
              <a:gd name="connsiteY77" fmla="*/ 219127 h 436465"/>
              <a:gd name="connsiteX78" fmla="*/ 2665006 w 8507651"/>
              <a:gd name="connsiteY78" fmla="*/ 0 h 436465"/>
              <a:gd name="connsiteX79" fmla="*/ 2762513 w 8507651"/>
              <a:gd name="connsiteY79" fmla="*/ 219127 h 436465"/>
              <a:gd name="connsiteX80" fmla="*/ 2757885 w 8507651"/>
              <a:gd name="connsiteY80" fmla="*/ 270646 h 436465"/>
              <a:gd name="connsiteX81" fmla="*/ 2764211 w 8507651"/>
              <a:gd name="connsiteY81" fmla="*/ 261060 h 436465"/>
              <a:gd name="connsiteX82" fmla="*/ 2802166 w 8507651"/>
              <a:gd name="connsiteY82" fmla="*/ 243840 h 436465"/>
              <a:gd name="connsiteX83" fmla="*/ 2821817 w 8507651"/>
              <a:gd name="connsiteY83" fmla="*/ 248292 h 436465"/>
              <a:gd name="connsiteX84" fmla="*/ 2839078 w 8507651"/>
              <a:gd name="connsiteY84" fmla="*/ 260334 h 436465"/>
              <a:gd name="connsiteX85" fmla="*/ 2835376 w 8507651"/>
              <a:gd name="connsiteY85" fmla="*/ 219127 h 436465"/>
              <a:gd name="connsiteX86" fmla="*/ 2932884 w 8507651"/>
              <a:gd name="connsiteY86" fmla="*/ 0 h 436465"/>
              <a:gd name="connsiteX87" fmla="*/ 3030392 w 8507651"/>
              <a:gd name="connsiteY87" fmla="*/ 219127 h 436465"/>
              <a:gd name="connsiteX88" fmla="*/ 3025764 w 8507651"/>
              <a:gd name="connsiteY88" fmla="*/ 270645 h 436465"/>
              <a:gd name="connsiteX89" fmla="*/ 3032090 w 8507651"/>
              <a:gd name="connsiteY89" fmla="*/ 261060 h 436465"/>
              <a:gd name="connsiteX90" fmla="*/ 3070044 w 8507651"/>
              <a:gd name="connsiteY90" fmla="*/ 243840 h 436465"/>
              <a:gd name="connsiteX91" fmla="*/ 3089695 w 8507651"/>
              <a:gd name="connsiteY91" fmla="*/ 248292 h 436465"/>
              <a:gd name="connsiteX92" fmla="*/ 3106956 w 8507651"/>
              <a:gd name="connsiteY92" fmla="*/ 260333 h 436465"/>
              <a:gd name="connsiteX93" fmla="*/ 3103254 w 8507651"/>
              <a:gd name="connsiteY93" fmla="*/ 219127 h 436465"/>
              <a:gd name="connsiteX94" fmla="*/ 3200762 w 8507651"/>
              <a:gd name="connsiteY94" fmla="*/ 0 h 436465"/>
              <a:gd name="connsiteX95" fmla="*/ 3298270 w 8507651"/>
              <a:gd name="connsiteY95" fmla="*/ 219127 h 436465"/>
              <a:gd name="connsiteX96" fmla="*/ 3293642 w 8507651"/>
              <a:gd name="connsiteY96" fmla="*/ 270645 h 436465"/>
              <a:gd name="connsiteX97" fmla="*/ 3299968 w 8507651"/>
              <a:gd name="connsiteY97" fmla="*/ 261060 h 436465"/>
              <a:gd name="connsiteX98" fmla="*/ 3337922 w 8507651"/>
              <a:gd name="connsiteY98" fmla="*/ 243840 h 436465"/>
              <a:gd name="connsiteX99" fmla="*/ 3357573 w 8507651"/>
              <a:gd name="connsiteY99" fmla="*/ 248292 h 436465"/>
              <a:gd name="connsiteX100" fmla="*/ 3374833 w 8507651"/>
              <a:gd name="connsiteY100" fmla="*/ 260332 h 436465"/>
              <a:gd name="connsiteX101" fmla="*/ 3371131 w 8507651"/>
              <a:gd name="connsiteY101" fmla="*/ 219127 h 436465"/>
              <a:gd name="connsiteX102" fmla="*/ 3468639 w 8507651"/>
              <a:gd name="connsiteY102" fmla="*/ 0 h 436465"/>
              <a:gd name="connsiteX103" fmla="*/ 3566147 w 8507651"/>
              <a:gd name="connsiteY103" fmla="*/ 219127 h 436465"/>
              <a:gd name="connsiteX104" fmla="*/ 3561519 w 8507651"/>
              <a:gd name="connsiteY104" fmla="*/ 270645 h 436465"/>
              <a:gd name="connsiteX105" fmla="*/ 3567845 w 8507651"/>
              <a:gd name="connsiteY105" fmla="*/ 261060 h 436465"/>
              <a:gd name="connsiteX106" fmla="*/ 3605799 w 8507651"/>
              <a:gd name="connsiteY106" fmla="*/ 243840 h 436465"/>
              <a:gd name="connsiteX107" fmla="*/ 3625451 w 8507651"/>
              <a:gd name="connsiteY107" fmla="*/ 248292 h 436465"/>
              <a:gd name="connsiteX108" fmla="*/ 3642711 w 8507651"/>
              <a:gd name="connsiteY108" fmla="*/ 260333 h 436465"/>
              <a:gd name="connsiteX109" fmla="*/ 3639009 w 8507651"/>
              <a:gd name="connsiteY109" fmla="*/ 219127 h 436465"/>
              <a:gd name="connsiteX110" fmla="*/ 3736517 w 8507651"/>
              <a:gd name="connsiteY110" fmla="*/ 0 h 436465"/>
              <a:gd name="connsiteX111" fmla="*/ 3834025 w 8507651"/>
              <a:gd name="connsiteY111" fmla="*/ 219127 h 436465"/>
              <a:gd name="connsiteX112" fmla="*/ 3829397 w 8507651"/>
              <a:gd name="connsiteY112" fmla="*/ 270645 h 436465"/>
              <a:gd name="connsiteX113" fmla="*/ 3835723 w 8507651"/>
              <a:gd name="connsiteY113" fmla="*/ 261060 h 436465"/>
              <a:gd name="connsiteX114" fmla="*/ 3873677 w 8507651"/>
              <a:gd name="connsiteY114" fmla="*/ 243840 h 436465"/>
              <a:gd name="connsiteX115" fmla="*/ 3893329 w 8507651"/>
              <a:gd name="connsiteY115" fmla="*/ 248292 h 436465"/>
              <a:gd name="connsiteX116" fmla="*/ 3910590 w 8507651"/>
              <a:gd name="connsiteY116" fmla="*/ 260334 h 436465"/>
              <a:gd name="connsiteX117" fmla="*/ 3906888 w 8507651"/>
              <a:gd name="connsiteY117" fmla="*/ 219127 h 436465"/>
              <a:gd name="connsiteX118" fmla="*/ 4004396 w 8507651"/>
              <a:gd name="connsiteY118" fmla="*/ 0 h 436465"/>
              <a:gd name="connsiteX119" fmla="*/ 4101904 w 8507651"/>
              <a:gd name="connsiteY119" fmla="*/ 219127 h 436465"/>
              <a:gd name="connsiteX120" fmla="*/ 4097276 w 8507651"/>
              <a:gd name="connsiteY120" fmla="*/ 270645 h 436465"/>
              <a:gd name="connsiteX121" fmla="*/ 4103602 w 8507651"/>
              <a:gd name="connsiteY121" fmla="*/ 261060 h 436465"/>
              <a:gd name="connsiteX122" fmla="*/ 4141556 w 8507651"/>
              <a:gd name="connsiteY122" fmla="*/ 243840 h 436465"/>
              <a:gd name="connsiteX123" fmla="*/ 4161208 w 8507651"/>
              <a:gd name="connsiteY123" fmla="*/ 248292 h 436465"/>
              <a:gd name="connsiteX124" fmla="*/ 4178468 w 8507651"/>
              <a:gd name="connsiteY124" fmla="*/ 260333 h 436465"/>
              <a:gd name="connsiteX125" fmla="*/ 4174766 w 8507651"/>
              <a:gd name="connsiteY125" fmla="*/ 219127 h 436465"/>
              <a:gd name="connsiteX126" fmla="*/ 4272274 w 8507651"/>
              <a:gd name="connsiteY126" fmla="*/ 0 h 436465"/>
              <a:gd name="connsiteX127" fmla="*/ 4369782 w 8507651"/>
              <a:gd name="connsiteY127" fmla="*/ 219127 h 436465"/>
              <a:gd name="connsiteX128" fmla="*/ 4365154 w 8507651"/>
              <a:gd name="connsiteY128" fmla="*/ 270645 h 436465"/>
              <a:gd name="connsiteX129" fmla="*/ 4371480 w 8507651"/>
              <a:gd name="connsiteY129" fmla="*/ 261060 h 436465"/>
              <a:gd name="connsiteX130" fmla="*/ 4409434 w 8507651"/>
              <a:gd name="connsiteY130" fmla="*/ 243840 h 436465"/>
              <a:gd name="connsiteX131" fmla="*/ 4429085 w 8507651"/>
              <a:gd name="connsiteY131" fmla="*/ 248292 h 436465"/>
              <a:gd name="connsiteX132" fmla="*/ 4446346 w 8507651"/>
              <a:gd name="connsiteY132" fmla="*/ 260333 h 436465"/>
              <a:gd name="connsiteX133" fmla="*/ 4442644 w 8507651"/>
              <a:gd name="connsiteY133" fmla="*/ 219127 h 436465"/>
              <a:gd name="connsiteX134" fmla="*/ 4540152 w 8507651"/>
              <a:gd name="connsiteY134" fmla="*/ 0 h 436465"/>
              <a:gd name="connsiteX135" fmla="*/ 4637660 w 8507651"/>
              <a:gd name="connsiteY135" fmla="*/ 219127 h 436465"/>
              <a:gd name="connsiteX136" fmla="*/ 4633032 w 8507651"/>
              <a:gd name="connsiteY136" fmla="*/ 270645 h 436465"/>
              <a:gd name="connsiteX137" fmla="*/ 4639358 w 8507651"/>
              <a:gd name="connsiteY137" fmla="*/ 261060 h 436465"/>
              <a:gd name="connsiteX138" fmla="*/ 4677312 w 8507651"/>
              <a:gd name="connsiteY138" fmla="*/ 243840 h 436465"/>
              <a:gd name="connsiteX139" fmla="*/ 4696963 w 8507651"/>
              <a:gd name="connsiteY139" fmla="*/ 248292 h 436465"/>
              <a:gd name="connsiteX140" fmla="*/ 4714225 w 8507651"/>
              <a:gd name="connsiteY140" fmla="*/ 260334 h 436465"/>
              <a:gd name="connsiteX141" fmla="*/ 4710523 w 8507651"/>
              <a:gd name="connsiteY141" fmla="*/ 219127 h 436465"/>
              <a:gd name="connsiteX142" fmla="*/ 4808031 w 8507651"/>
              <a:gd name="connsiteY142" fmla="*/ 0 h 436465"/>
              <a:gd name="connsiteX143" fmla="*/ 4905539 w 8507651"/>
              <a:gd name="connsiteY143" fmla="*/ 219127 h 436465"/>
              <a:gd name="connsiteX144" fmla="*/ 4900911 w 8507651"/>
              <a:gd name="connsiteY144" fmla="*/ 270645 h 436465"/>
              <a:gd name="connsiteX145" fmla="*/ 4907237 w 8507651"/>
              <a:gd name="connsiteY145" fmla="*/ 261060 h 436465"/>
              <a:gd name="connsiteX146" fmla="*/ 4945191 w 8507651"/>
              <a:gd name="connsiteY146" fmla="*/ 243840 h 436465"/>
              <a:gd name="connsiteX147" fmla="*/ 4964842 w 8507651"/>
              <a:gd name="connsiteY147" fmla="*/ 248292 h 436465"/>
              <a:gd name="connsiteX148" fmla="*/ 4982103 w 8507651"/>
              <a:gd name="connsiteY148" fmla="*/ 260333 h 436465"/>
              <a:gd name="connsiteX149" fmla="*/ 4978401 w 8507651"/>
              <a:gd name="connsiteY149" fmla="*/ 219127 h 436465"/>
              <a:gd name="connsiteX150" fmla="*/ 5075909 w 8507651"/>
              <a:gd name="connsiteY150" fmla="*/ 0 h 436465"/>
              <a:gd name="connsiteX151" fmla="*/ 5173417 w 8507651"/>
              <a:gd name="connsiteY151" fmla="*/ 219127 h 436465"/>
              <a:gd name="connsiteX152" fmla="*/ 5168789 w 8507651"/>
              <a:gd name="connsiteY152" fmla="*/ 270645 h 436465"/>
              <a:gd name="connsiteX153" fmla="*/ 5175115 w 8507651"/>
              <a:gd name="connsiteY153" fmla="*/ 261060 h 436465"/>
              <a:gd name="connsiteX154" fmla="*/ 5213069 w 8507651"/>
              <a:gd name="connsiteY154" fmla="*/ 243840 h 436465"/>
              <a:gd name="connsiteX155" fmla="*/ 5232720 w 8507651"/>
              <a:gd name="connsiteY155" fmla="*/ 248292 h 436465"/>
              <a:gd name="connsiteX156" fmla="*/ 5249981 w 8507651"/>
              <a:gd name="connsiteY156" fmla="*/ 260333 h 436465"/>
              <a:gd name="connsiteX157" fmla="*/ 5246279 w 8507651"/>
              <a:gd name="connsiteY157" fmla="*/ 219127 h 436465"/>
              <a:gd name="connsiteX158" fmla="*/ 5343787 w 8507651"/>
              <a:gd name="connsiteY158" fmla="*/ 0 h 436465"/>
              <a:gd name="connsiteX159" fmla="*/ 5441295 w 8507651"/>
              <a:gd name="connsiteY159" fmla="*/ 219127 h 436465"/>
              <a:gd name="connsiteX160" fmla="*/ 5436667 w 8507651"/>
              <a:gd name="connsiteY160" fmla="*/ 270645 h 436465"/>
              <a:gd name="connsiteX161" fmla="*/ 5442993 w 8507651"/>
              <a:gd name="connsiteY161" fmla="*/ 261060 h 436465"/>
              <a:gd name="connsiteX162" fmla="*/ 5480947 w 8507651"/>
              <a:gd name="connsiteY162" fmla="*/ 243840 h 436465"/>
              <a:gd name="connsiteX163" fmla="*/ 5500598 w 8507651"/>
              <a:gd name="connsiteY163" fmla="*/ 248292 h 436465"/>
              <a:gd name="connsiteX164" fmla="*/ 5517860 w 8507651"/>
              <a:gd name="connsiteY164" fmla="*/ 260334 h 436465"/>
              <a:gd name="connsiteX165" fmla="*/ 5514158 w 8507651"/>
              <a:gd name="connsiteY165" fmla="*/ 219127 h 436465"/>
              <a:gd name="connsiteX166" fmla="*/ 5611666 w 8507651"/>
              <a:gd name="connsiteY166" fmla="*/ 0 h 436465"/>
              <a:gd name="connsiteX167" fmla="*/ 5709174 w 8507651"/>
              <a:gd name="connsiteY167" fmla="*/ 219127 h 436465"/>
              <a:gd name="connsiteX168" fmla="*/ 5704546 w 8507651"/>
              <a:gd name="connsiteY168" fmla="*/ 270645 h 436465"/>
              <a:gd name="connsiteX169" fmla="*/ 5710872 w 8507651"/>
              <a:gd name="connsiteY169" fmla="*/ 261060 h 436465"/>
              <a:gd name="connsiteX170" fmla="*/ 5748826 w 8507651"/>
              <a:gd name="connsiteY170" fmla="*/ 243840 h 436465"/>
              <a:gd name="connsiteX171" fmla="*/ 5768477 w 8507651"/>
              <a:gd name="connsiteY171" fmla="*/ 248292 h 436465"/>
              <a:gd name="connsiteX172" fmla="*/ 5785738 w 8507651"/>
              <a:gd name="connsiteY172" fmla="*/ 260333 h 436465"/>
              <a:gd name="connsiteX173" fmla="*/ 5782036 w 8507651"/>
              <a:gd name="connsiteY173" fmla="*/ 219127 h 436465"/>
              <a:gd name="connsiteX174" fmla="*/ 5879544 w 8507651"/>
              <a:gd name="connsiteY174" fmla="*/ 0 h 436465"/>
              <a:gd name="connsiteX175" fmla="*/ 5977052 w 8507651"/>
              <a:gd name="connsiteY175" fmla="*/ 219127 h 436465"/>
              <a:gd name="connsiteX176" fmla="*/ 5972424 w 8507651"/>
              <a:gd name="connsiteY176" fmla="*/ 270645 h 436465"/>
              <a:gd name="connsiteX177" fmla="*/ 5978750 w 8507651"/>
              <a:gd name="connsiteY177" fmla="*/ 261060 h 436465"/>
              <a:gd name="connsiteX178" fmla="*/ 6016704 w 8507651"/>
              <a:gd name="connsiteY178" fmla="*/ 243840 h 436465"/>
              <a:gd name="connsiteX179" fmla="*/ 6036355 w 8507651"/>
              <a:gd name="connsiteY179" fmla="*/ 248292 h 436465"/>
              <a:gd name="connsiteX180" fmla="*/ 6053616 w 8507651"/>
              <a:gd name="connsiteY180" fmla="*/ 260333 h 436465"/>
              <a:gd name="connsiteX181" fmla="*/ 6049914 w 8507651"/>
              <a:gd name="connsiteY181" fmla="*/ 219127 h 436465"/>
              <a:gd name="connsiteX182" fmla="*/ 6147422 w 8507651"/>
              <a:gd name="connsiteY182" fmla="*/ 0 h 436465"/>
              <a:gd name="connsiteX183" fmla="*/ 6244930 w 8507651"/>
              <a:gd name="connsiteY183" fmla="*/ 219127 h 436465"/>
              <a:gd name="connsiteX184" fmla="*/ 6240302 w 8507651"/>
              <a:gd name="connsiteY184" fmla="*/ 270645 h 436465"/>
              <a:gd name="connsiteX185" fmla="*/ 6246628 w 8507651"/>
              <a:gd name="connsiteY185" fmla="*/ 261060 h 436465"/>
              <a:gd name="connsiteX186" fmla="*/ 6284582 w 8507651"/>
              <a:gd name="connsiteY186" fmla="*/ 243840 h 436465"/>
              <a:gd name="connsiteX187" fmla="*/ 6304233 w 8507651"/>
              <a:gd name="connsiteY187" fmla="*/ 248292 h 436465"/>
              <a:gd name="connsiteX188" fmla="*/ 6321495 w 8507651"/>
              <a:gd name="connsiteY188" fmla="*/ 260334 h 436465"/>
              <a:gd name="connsiteX189" fmla="*/ 6317793 w 8507651"/>
              <a:gd name="connsiteY189" fmla="*/ 219127 h 436465"/>
              <a:gd name="connsiteX190" fmla="*/ 6415301 w 8507651"/>
              <a:gd name="connsiteY190" fmla="*/ 0 h 436465"/>
              <a:gd name="connsiteX191" fmla="*/ 6512809 w 8507651"/>
              <a:gd name="connsiteY191" fmla="*/ 219127 h 436465"/>
              <a:gd name="connsiteX192" fmla="*/ 6508181 w 8507651"/>
              <a:gd name="connsiteY192" fmla="*/ 270645 h 436465"/>
              <a:gd name="connsiteX193" fmla="*/ 6514507 w 8507651"/>
              <a:gd name="connsiteY193" fmla="*/ 261060 h 436465"/>
              <a:gd name="connsiteX194" fmla="*/ 6552461 w 8507651"/>
              <a:gd name="connsiteY194" fmla="*/ 243840 h 436465"/>
              <a:gd name="connsiteX195" fmla="*/ 6572112 w 8507651"/>
              <a:gd name="connsiteY195" fmla="*/ 248292 h 436465"/>
              <a:gd name="connsiteX196" fmla="*/ 6589373 w 8507651"/>
              <a:gd name="connsiteY196" fmla="*/ 260333 h 436465"/>
              <a:gd name="connsiteX197" fmla="*/ 6585671 w 8507651"/>
              <a:gd name="connsiteY197" fmla="*/ 219127 h 436465"/>
              <a:gd name="connsiteX198" fmla="*/ 6683179 w 8507651"/>
              <a:gd name="connsiteY198" fmla="*/ 0 h 436465"/>
              <a:gd name="connsiteX199" fmla="*/ 6780687 w 8507651"/>
              <a:gd name="connsiteY199" fmla="*/ 219127 h 436465"/>
              <a:gd name="connsiteX200" fmla="*/ 6776059 w 8507651"/>
              <a:gd name="connsiteY200" fmla="*/ 270645 h 436465"/>
              <a:gd name="connsiteX201" fmla="*/ 6782385 w 8507651"/>
              <a:gd name="connsiteY201" fmla="*/ 261060 h 436465"/>
              <a:gd name="connsiteX202" fmla="*/ 6820339 w 8507651"/>
              <a:gd name="connsiteY202" fmla="*/ 243840 h 436465"/>
              <a:gd name="connsiteX203" fmla="*/ 6839990 w 8507651"/>
              <a:gd name="connsiteY203" fmla="*/ 248292 h 436465"/>
              <a:gd name="connsiteX204" fmla="*/ 6857251 w 8507651"/>
              <a:gd name="connsiteY204" fmla="*/ 260333 h 436465"/>
              <a:gd name="connsiteX205" fmla="*/ 6853549 w 8507651"/>
              <a:gd name="connsiteY205" fmla="*/ 219127 h 436465"/>
              <a:gd name="connsiteX206" fmla="*/ 6951057 w 8507651"/>
              <a:gd name="connsiteY206" fmla="*/ 0 h 436465"/>
              <a:gd name="connsiteX207" fmla="*/ 7048565 w 8507651"/>
              <a:gd name="connsiteY207" fmla="*/ 219127 h 436465"/>
              <a:gd name="connsiteX208" fmla="*/ 7043937 w 8507651"/>
              <a:gd name="connsiteY208" fmla="*/ 270645 h 436465"/>
              <a:gd name="connsiteX209" fmla="*/ 7050263 w 8507651"/>
              <a:gd name="connsiteY209" fmla="*/ 261060 h 436465"/>
              <a:gd name="connsiteX210" fmla="*/ 7088217 w 8507651"/>
              <a:gd name="connsiteY210" fmla="*/ 243840 h 436465"/>
              <a:gd name="connsiteX211" fmla="*/ 7107868 w 8507651"/>
              <a:gd name="connsiteY211" fmla="*/ 248292 h 436465"/>
              <a:gd name="connsiteX212" fmla="*/ 7125130 w 8507651"/>
              <a:gd name="connsiteY212" fmla="*/ 260334 h 436465"/>
              <a:gd name="connsiteX213" fmla="*/ 7121428 w 8507651"/>
              <a:gd name="connsiteY213" fmla="*/ 219127 h 436465"/>
              <a:gd name="connsiteX214" fmla="*/ 7218936 w 8507651"/>
              <a:gd name="connsiteY214" fmla="*/ 0 h 436465"/>
              <a:gd name="connsiteX215" fmla="*/ 7316444 w 8507651"/>
              <a:gd name="connsiteY215" fmla="*/ 219127 h 436465"/>
              <a:gd name="connsiteX216" fmla="*/ 7311816 w 8507651"/>
              <a:gd name="connsiteY216" fmla="*/ 270645 h 436465"/>
              <a:gd name="connsiteX217" fmla="*/ 7318142 w 8507651"/>
              <a:gd name="connsiteY217" fmla="*/ 261060 h 436465"/>
              <a:gd name="connsiteX218" fmla="*/ 7356096 w 8507651"/>
              <a:gd name="connsiteY218" fmla="*/ 243840 h 436465"/>
              <a:gd name="connsiteX219" fmla="*/ 7375747 w 8507651"/>
              <a:gd name="connsiteY219" fmla="*/ 248292 h 436465"/>
              <a:gd name="connsiteX220" fmla="*/ 7393008 w 8507651"/>
              <a:gd name="connsiteY220" fmla="*/ 260333 h 436465"/>
              <a:gd name="connsiteX221" fmla="*/ 7389306 w 8507651"/>
              <a:gd name="connsiteY221" fmla="*/ 219127 h 436465"/>
              <a:gd name="connsiteX222" fmla="*/ 7486814 w 8507651"/>
              <a:gd name="connsiteY222" fmla="*/ 0 h 436465"/>
              <a:gd name="connsiteX223" fmla="*/ 7584322 w 8507651"/>
              <a:gd name="connsiteY223" fmla="*/ 219127 h 436465"/>
              <a:gd name="connsiteX224" fmla="*/ 7579694 w 8507651"/>
              <a:gd name="connsiteY224" fmla="*/ 270645 h 436465"/>
              <a:gd name="connsiteX225" fmla="*/ 7586020 w 8507651"/>
              <a:gd name="connsiteY225" fmla="*/ 261060 h 436465"/>
              <a:gd name="connsiteX226" fmla="*/ 7623974 w 8507651"/>
              <a:gd name="connsiteY226" fmla="*/ 243840 h 436465"/>
              <a:gd name="connsiteX227" fmla="*/ 7643625 w 8507651"/>
              <a:gd name="connsiteY227" fmla="*/ 248292 h 436465"/>
              <a:gd name="connsiteX228" fmla="*/ 7660886 w 8507651"/>
              <a:gd name="connsiteY228" fmla="*/ 260333 h 436465"/>
              <a:gd name="connsiteX229" fmla="*/ 7657184 w 8507651"/>
              <a:gd name="connsiteY229" fmla="*/ 219127 h 436465"/>
              <a:gd name="connsiteX230" fmla="*/ 7754692 w 8507651"/>
              <a:gd name="connsiteY230" fmla="*/ 0 h 436465"/>
              <a:gd name="connsiteX231" fmla="*/ 7852200 w 8507651"/>
              <a:gd name="connsiteY231" fmla="*/ 219127 h 436465"/>
              <a:gd name="connsiteX232" fmla="*/ 7847572 w 8507651"/>
              <a:gd name="connsiteY232" fmla="*/ 270645 h 436465"/>
              <a:gd name="connsiteX233" fmla="*/ 7853897 w 8507651"/>
              <a:gd name="connsiteY233" fmla="*/ 261060 h 436465"/>
              <a:gd name="connsiteX234" fmla="*/ 7891852 w 8507651"/>
              <a:gd name="connsiteY234" fmla="*/ 243840 h 436465"/>
              <a:gd name="connsiteX235" fmla="*/ 7911503 w 8507651"/>
              <a:gd name="connsiteY235" fmla="*/ 248292 h 436465"/>
              <a:gd name="connsiteX236" fmla="*/ 7928765 w 8507651"/>
              <a:gd name="connsiteY236" fmla="*/ 260334 h 436465"/>
              <a:gd name="connsiteX237" fmla="*/ 7925063 w 8507651"/>
              <a:gd name="connsiteY237" fmla="*/ 219127 h 436465"/>
              <a:gd name="connsiteX238" fmla="*/ 8022571 w 8507651"/>
              <a:gd name="connsiteY238" fmla="*/ 0 h 436465"/>
              <a:gd name="connsiteX239" fmla="*/ 8120079 w 8507651"/>
              <a:gd name="connsiteY239" fmla="*/ 219127 h 436465"/>
              <a:gd name="connsiteX240" fmla="*/ 8115451 w 8507651"/>
              <a:gd name="connsiteY240" fmla="*/ 270645 h 436465"/>
              <a:gd name="connsiteX241" fmla="*/ 8121777 w 8507651"/>
              <a:gd name="connsiteY241" fmla="*/ 261060 h 436465"/>
              <a:gd name="connsiteX242" fmla="*/ 8159731 w 8507651"/>
              <a:gd name="connsiteY242" fmla="*/ 243840 h 436465"/>
              <a:gd name="connsiteX243" fmla="*/ 8179382 w 8507651"/>
              <a:gd name="connsiteY243" fmla="*/ 248292 h 436465"/>
              <a:gd name="connsiteX244" fmla="*/ 8196634 w 8507651"/>
              <a:gd name="connsiteY244" fmla="*/ 260327 h 436465"/>
              <a:gd name="connsiteX245" fmla="*/ 8192933 w 8507651"/>
              <a:gd name="connsiteY245" fmla="*/ 219127 h 436465"/>
              <a:gd name="connsiteX246" fmla="*/ 8290441 w 8507651"/>
              <a:gd name="connsiteY246" fmla="*/ 0 h 436465"/>
              <a:gd name="connsiteX247" fmla="*/ 8387949 w 8507651"/>
              <a:gd name="connsiteY247" fmla="*/ 219127 h 436465"/>
              <a:gd name="connsiteX248" fmla="*/ 8383321 w 8507651"/>
              <a:gd name="connsiteY248" fmla="*/ 270645 h 436465"/>
              <a:gd name="connsiteX249" fmla="*/ 8389646 w 8507651"/>
              <a:gd name="connsiteY249" fmla="*/ 261060 h 436465"/>
              <a:gd name="connsiteX250" fmla="*/ 8427601 w 8507651"/>
              <a:gd name="connsiteY250" fmla="*/ 243840 h 436465"/>
              <a:gd name="connsiteX251" fmla="*/ 8496550 w 8507651"/>
              <a:gd name="connsiteY251" fmla="*/ 308021 h 436465"/>
              <a:gd name="connsiteX252" fmla="*/ 8507651 w 8507651"/>
              <a:gd name="connsiteY252" fmla="*/ 345025 h 436465"/>
              <a:gd name="connsiteX253" fmla="*/ 0 w 8507651"/>
              <a:gd name="connsiteY253" fmla="*/ 436465 h 436465"/>
              <a:gd name="connsiteX0" fmla="*/ 0 w 8428548"/>
              <a:gd name="connsiteY0" fmla="*/ 270645 h 345025"/>
              <a:gd name="connsiteX1" fmla="*/ 6326 w 8428548"/>
              <a:gd name="connsiteY1" fmla="*/ 261060 h 345025"/>
              <a:gd name="connsiteX2" fmla="*/ 44280 w 8428548"/>
              <a:gd name="connsiteY2" fmla="*/ 243840 h 345025"/>
              <a:gd name="connsiteX3" fmla="*/ 63931 w 8428548"/>
              <a:gd name="connsiteY3" fmla="*/ 248292 h 345025"/>
              <a:gd name="connsiteX4" fmla="*/ 81192 w 8428548"/>
              <a:gd name="connsiteY4" fmla="*/ 260333 h 345025"/>
              <a:gd name="connsiteX5" fmla="*/ 77490 w 8428548"/>
              <a:gd name="connsiteY5" fmla="*/ 219127 h 345025"/>
              <a:gd name="connsiteX6" fmla="*/ 174998 w 8428548"/>
              <a:gd name="connsiteY6" fmla="*/ 0 h 345025"/>
              <a:gd name="connsiteX7" fmla="*/ 272506 w 8428548"/>
              <a:gd name="connsiteY7" fmla="*/ 219127 h 345025"/>
              <a:gd name="connsiteX8" fmla="*/ 267878 w 8428548"/>
              <a:gd name="connsiteY8" fmla="*/ 270645 h 345025"/>
              <a:gd name="connsiteX9" fmla="*/ 274204 w 8428548"/>
              <a:gd name="connsiteY9" fmla="*/ 261060 h 345025"/>
              <a:gd name="connsiteX10" fmla="*/ 312158 w 8428548"/>
              <a:gd name="connsiteY10" fmla="*/ 243840 h 345025"/>
              <a:gd name="connsiteX11" fmla="*/ 331809 w 8428548"/>
              <a:gd name="connsiteY11" fmla="*/ 248292 h 345025"/>
              <a:gd name="connsiteX12" fmla="*/ 349071 w 8428548"/>
              <a:gd name="connsiteY12" fmla="*/ 260334 h 345025"/>
              <a:gd name="connsiteX13" fmla="*/ 345369 w 8428548"/>
              <a:gd name="connsiteY13" fmla="*/ 219127 h 345025"/>
              <a:gd name="connsiteX14" fmla="*/ 442877 w 8428548"/>
              <a:gd name="connsiteY14" fmla="*/ 0 h 345025"/>
              <a:gd name="connsiteX15" fmla="*/ 540385 w 8428548"/>
              <a:gd name="connsiteY15" fmla="*/ 219127 h 345025"/>
              <a:gd name="connsiteX16" fmla="*/ 535757 w 8428548"/>
              <a:gd name="connsiteY16" fmla="*/ 270645 h 345025"/>
              <a:gd name="connsiteX17" fmla="*/ 542083 w 8428548"/>
              <a:gd name="connsiteY17" fmla="*/ 261060 h 345025"/>
              <a:gd name="connsiteX18" fmla="*/ 580037 w 8428548"/>
              <a:gd name="connsiteY18" fmla="*/ 243840 h 345025"/>
              <a:gd name="connsiteX19" fmla="*/ 599688 w 8428548"/>
              <a:gd name="connsiteY19" fmla="*/ 248292 h 345025"/>
              <a:gd name="connsiteX20" fmla="*/ 616949 w 8428548"/>
              <a:gd name="connsiteY20" fmla="*/ 260333 h 345025"/>
              <a:gd name="connsiteX21" fmla="*/ 613247 w 8428548"/>
              <a:gd name="connsiteY21" fmla="*/ 219127 h 345025"/>
              <a:gd name="connsiteX22" fmla="*/ 710755 w 8428548"/>
              <a:gd name="connsiteY22" fmla="*/ 0 h 345025"/>
              <a:gd name="connsiteX23" fmla="*/ 808263 w 8428548"/>
              <a:gd name="connsiteY23" fmla="*/ 219127 h 345025"/>
              <a:gd name="connsiteX24" fmla="*/ 803635 w 8428548"/>
              <a:gd name="connsiteY24" fmla="*/ 270645 h 345025"/>
              <a:gd name="connsiteX25" fmla="*/ 809961 w 8428548"/>
              <a:gd name="connsiteY25" fmla="*/ 261060 h 345025"/>
              <a:gd name="connsiteX26" fmla="*/ 847915 w 8428548"/>
              <a:gd name="connsiteY26" fmla="*/ 243840 h 345025"/>
              <a:gd name="connsiteX27" fmla="*/ 867566 w 8428548"/>
              <a:gd name="connsiteY27" fmla="*/ 248292 h 345025"/>
              <a:gd name="connsiteX28" fmla="*/ 884827 w 8428548"/>
              <a:gd name="connsiteY28" fmla="*/ 260333 h 345025"/>
              <a:gd name="connsiteX29" fmla="*/ 881125 w 8428548"/>
              <a:gd name="connsiteY29" fmla="*/ 219127 h 345025"/>
              <a:gd name="connsiteX30" fmla="*/ 978633 w 8428548"/>
              <a:gd name="connsiteY30" fmla="*/ 0 h 345025"/>
              <a:gd name="connsiteX31" fmla="*/ 1076141 w 8428548"/>
              <a:gd name="connsiteY31" fmla="*/ 219127 h 345025"/>
              <a:gd name="connsiteX32" fmla="*/ 1071513 w 8428548"/>
              <a:gd name="connsiteY32" fmla="*/ 270645 h 345025"/>
              <a:gd name="connsiteX33" fmla="*/ 1077839 w 8428548"/>
              <a:gd name="connsiteY33" fmla="*/ 261060 h 345025"/>
              <a:gd name="connsiteX34" fmla="*/ 1115793 w 8428548"/>
              <a:gd name="connsiteY34" fmla="*/ 243840 h 345025"/>
              <a:gd name="connsiteX35" fmla="*/ 1135444 w 8428548"/>
              <a:gd name="connsiteY35" fmla="*/ 248292 h 345025"/>
              <a:gd name="connsiteX36" fmla="*/ 1152706 w 8428548"/>
              <a:gd name="connsiteY36" fmla="*/ 260334 h 345025"/>
              <a:gd name="connsiteX37" fmla="*/ 1149004 w 8428548"/>
              <a:gd name="connsiteY37" fmla="*/ 219127 h 345025"/>
              <a:gd name="connsiteX38" fmla="*/ 1246511 w 8428548"/>
              <a:gd name="connsiteY38" fmla="*/ 0 h 345025"/>
              <a:gd name="connsiteX39" fmla="*/ 1344019 w 8428548"/>
              <a:gd name="connsiteY39" fmla="*/ 219127 h 345025"/>
              <a:gd name="connsiteX40" fmla="*/ 1339391 w 8428548"/>
              <a:gd name="connsiteY40" fmla="*/ 270645 h 345025"/>
              <a:gd name="connsiteX41" fmla="*/ 1345717 w 8428548"/>
              <a:gd name="connsiteY41" fmla="*/ 261060 h 345025"/>
              <a:gd name="connsiteX42" fmla="*/ 1383671 w 8428548"/>
              <a:gd name="connsiteY42" fmla="*/ 243840 h 345025"/>
              <a:gd name="connsiteX43" fmla="*/ 1403322 w 8428548"/>
              <a:gd name="connsiteY43" fmla="*/ 248292 h 345025"/>
              <a:gd name="connsiteX44" fmla="*/ 1420583 w 8428548"/>
              <a:gd name="connsiteY44" fmla="*/ 260333 h 345025"/>
              <a:gd name="connsiteX45" fmla="*/ 1416881 w 8428548"/>
              <a:gd name="connsiteY45" fmla="*/ 219127 h 345025"/>
              <a:gd name="connsiteX46" fmla="*/ 1514388 w 8428548"/>
              <a:gd name="connsiteY46" fmla="*/ 0 h 345025"/>
              <a:gd name="connsiteX47" fmla="*/ 1611897 w 8428548"/>
              <a:gd name="connsiteY47" fmla="*/ 219127 h 345025"/>
              <a:gd name="connsiteX48" fmla="*/ 1607269 w 8428548"/>
              <a:gd name="connsiteY48" fmla="*/ 270644 h 345025"/>
              <a:gd name="connsiteX49" fmla="*/ 1613594 w 8428548"/>
              <a:gd name="connsiteY49" fmla="*/ 261060 h 345025"/>
              <a:gd name="connsiteX50" fmla="*/ 1651548 w 8428548"/>
              <a:gd name="connsiteY50" fmla="*/ 243840 h 345025"/>
              <a:gd name="connsiteX51" fmla="*/ 1671200 w 8428548"/>
              <a:gd name="connsiteY51" fmla="*/ 248292 h 345025"/>
              <a:gd name="connsiteX52" fmla="*/ 1688461 w 8428548"/>
              <a:gd name="connsiteY52" fmla="*/ 260333 h 345025"/>
              <a:gd name="connsiteX53" fmla="*/ 1684759 w 8428548"/>
              <a:gd name="connsiteY53" fmla="*/ 219127 h 345025"/>
              <a:gd name="connsiteX54" fmla="*/ 1782267 w 8428548"/>
              <a:gd name="connsiteY54" fmla="*/ 0 h 345025"/>
              <a:gd name="connsiteX55" fmla="*/ 1879775 w 8428548"/>
              <a:gd name="connsiteY55" fmla="*/ 219127 h 345025"/>
              <a:gd name="connsiteX56" fmla="*/ 1875147 w 8428548"/>
              <a:gd name="connsiteY56" fmla="*/ 270645 h 345025"/>
              <a:gd name="connsiteX57" fmla="*/ 1881473 w 8428548"/>
              <a:gd name="connsiteY57" fmla="*/ 261060 h 345025"/>
              <a:gd name="connsiteX58" fmla="*/ 1919427 w 8428548"/>
              <a:gd name="connsiteY58" fmla="*/ 243840 h 345025"/>
              <a:gd name="connsiteX59" fmla="*/ 1939078 w 8428548"/>
              <a:gd name="connsiteY59" fmla="*/ 248292 h 345025"/>
              <a:gd name="connsiteX60" fmla="*/ 1956340 w 8428548"/>
              <a:gd name="connsiteY60" fmla="*/ 260334 h 345025"/>
              <a:gd name="connsiteX61" fmla="*/ 1952638 w 8428548"/>
              <a:gd name="connsiteY61" fmla="*/ 219127 h 345025"/>
              <a:gd name="connsiteX62" fmla="*/ 2050146 w 8428548"/>
              <a:gd name="connsiteY62" fmla="*/ 0 h 345025"/>
              <a:gd name="connsiteX63" fmla="*/ 2147653 w 8428548"/>
              <a:gd name="connsiteY63" fmla="*/ 219127 h 345025"/>
              <a:gd name="connsiteX64" fmla="*/ 2143025 w 8428548"/>
              <a:gd name="connsiteY64" fmla="*/ 270646 h 345025"/>
              <a:gd name="connsiteX65" fmla="*/ 2149352 w 8428548"/>
              <a:gd name="connsiteY65" fmla="*/ 261060 h 345025"/>
              <a:gd name="connsiteX66" fmla="*/ 2187306 w 8428548"/>
              <a:gd name="connsiteY66" fmla="*/ 243840 h 345025"/>
              <a:gd name="connsiteX67" fmla="*/ 2206957 w 8428548"/>
              <a:gd name="connsiteY67" fmla="*/ 248292 h 345025"/>
              <a:gd name="connsiteX68" fmla="*/ 2224218 w 8428548"/>
              <a:gd name="connsiteY68" fmla="*/ 260333 h 345025"/>
              <a:gd name="connsiteX69" fmla="*/ 2220516 w 8428548"/>
              <a:gd name="connsiteY69" fmla="*/ 219127 h 345025"/>
              <a:gd name="connsiteX70" fmla="*/ 2318024 w 8428548"/>
              <a:gd name="connsiteY70" fmla="*/ 0 h 345025"/>
              <a:gd name="connsiteX71" fmla="*/ 2415533 w 8428548"/>
              <a:gd name="connsiteY71" fmla="*/ 219127 h 345025"/>
              <a:gd name="connsiteX72" fmla="*/ 2410905 w 8428548"/>
              <a:gd name="connsiteY72" fmla="*/ 270643 h 345025"/>
              <a:gd name="connsiteX73" fmla="*/ 2417230 w 8428548"/>
              <a:gd name="connsiteY73" fmla="*/ 261060 h 345025"/>
              <a:gd name="connsiteX74" fmla="*/ 2455184 w 8428548"/>
              <a:gd name="connsiteY74" fmla="*/ 243840 h 345025"/>
              <a:gd name="connsiteX75" fmla="*/ 2474835 w 8428548"/>
              <a:gd name="connsiteY75" fmla="*/ 248292 h 345025"/>
              <a:gd name="connsiteX76" fmla="*/ 2492096 w 8428548"/>
              <a:gd name="connsiteY76" fmla="*/ 260333 h 345025"/>
              <a:gd name="connsiteX77" fmla="*/ 2488394 w 8428548"/>
              <a:gd name="connsiteY77" fmla="*/ 219127 h 345025"/>
              <a:gd name="connsiteX78" fmla="*/ 2585903 w 8428548"/>
              <a:gd name="connsiteY78" fmla="*/ 0 h 345025"/>
              <a:gd name="connsiteX79" fmla="*/ 2683410 w 8428548"/>
              <a:gd name="connsiteY79" fmla="*/ 219127 h 345025"/>
              <a:gd name="connsiteX80" fmla="*/ 2678782 w 8428548"/>
              <a:gd name="connsiteY80" fmla="*/ 270646 h 345025"/>
              <a:gd name="connsiteX81" fmla="*/ 2685108 w 8428548"/>
              <a:gd name="connsiteY81" fmla="*/ 261060 h 345025"/>
              <a:gd name="connsiteX82" fmla="*/ 2723063 w 8428548"/>
              <a:gd name="connsiteY82" fmla="*/ 243840 h 345025"/>
              <a:gd name="connsiteX83" fmla="*/ 2742714 w 8428548"/>
              <a:gd name="connsiteY83" fmla="*/ 248292 h 345025"/>
              <a:gd name="connsiteX84" fmla="*/ 2759975 w 8428548"/>
              <a:gd name="connsiteY84" fmla="*/ 260334 h 345025"/>
              <a:gd name="connsiteX85" fmla="*/ 2756273 w 8428548"/>
              <a:gd name="connsiteY85" fmla="*/ 219127 h 345025"/>
              <a:gd name="connsiteX86" fmla="*/ 2853781 w 8428548"/>
              <a:gd name="connsiteY86" fmla="*/ 0 h 345025"/>
              <a:gd name="connsiteX87" fmla="*/ 2951289 w 8428548"/>
              <a:gd name="connsiteY87" fmla="*/ 219127 h 345025"/>
              <a:gd name="connsiteX88" fmla="*/ 2946661 w 8428548"/>
              <a:gd name="connsiteY88" fmla="*/ 270645 h 345025"/>
              <a:gd name="connsiteX89" fmla="*/ 2952987 w 8428548"/>
              <a:gd name="connsiteY89" fmla="*/ 261060 h 345025"/>
              <a:gd name="connsiteX90" fmla="*/ 2990941 w 8428548"/>
              <a:gd name="connsiteY90" fmla="*/ 243840 h 345025"/>
              <a:gd name="connsiteX91" fmla="*/ 3010592 w 8428548"/>
              <a:gd name="connsiteY91" fmla="*/ 248292 h 345025"/>
              <a:gd name="connsiteX92" fmla="*/ 3027853 w 8428548"/>
              <a:gd name="connsiteY92" fmla="*/ 260333 h 345025"/>
              <a:gd name="connsiteX93" fmla="*/ 3024151 w 8428548"/>
              <a:gd name="connsiteY93" fmla="*/ 219127 h 345025"/>
              <a:gd name="connsiteX94" fmla="*/ 3121659 w 8428548"/>
              <a:gd name="connsiteY94" fmla="*/ 0 h 345025"/>
              <a:gd name="connsiteX95" fmla="*/ 3219167 w 8428548"/>
              <a:gd name="connsiteY95" fmla="*/ 219127 h 345025"/>
              <a:gd name="connsiteX96" fmla="*/ 3214539 w 8428548"/>
              <a:gd name="connsiteY96" fmla="*/ 270645 h 345025"/>
              <a:gd name="connsiteX97" fmla="*/ 3220865 w 8428548"/>
              <a:gd name="connsiteY97" fmla="*/ 261060 h 345025"/>
              <a:gd name="connsiteX98" fmla="*/ 3258819 w 8428548"/>
              <a:gd name="connsiteY98" fmla="*/ 243840 h 345025"/>
              <a:gd name="connsiteX99" fmla="*/ 3278470 w 8428548"/>
              <a:gd name="connsiteY99" fmla="*/ 248292 h 345025"/>
              <a:gd name="connsiteX100" fmla="*/ 3295730 w 8428548"/>
              <a:gd name="connsiteY100" fmla="*/ 260332 h 345025"/>
              <a:gd name="connsiteX101" fmla="*/ 3292028 w 8428548"/>
              <a:gd name="connsiteY101" fmla="*/ 219127 h 345025"/>
              <a:gd name="connsiteX102" fmla="*/ 3389536 w 8428548"/>
              <a:gd name="connsiteY102" fmla="*/ 0 h 345025"/>
              <a:gd name="connsiteX103" fmla="*/ 3487044 w 8428548"/>
              <a:gd name="connsiteY103" fmla="*/ 219127 h 345025"/>
              <a:gd name="connsiteX104" fmla="*/ 3482416 w 8428548"/>
              <a:gd name="connsiteY104" fmla="*/ 270645 h 345025"/>
              <a:gd name="connsiteX105" fmla="*/ 3488742 w 8428548"/>
              <a:gd name="connsiteY105" fmla="*/ 261060 h 345025"/>
              <a:gd name="connsiteX106" fmla="*/ 3526696 w 8428548"/>
              <a:gd name="connsiteY106" fmla="*/ 243840 h 345025"/>
              <a:gd name="connsiteX107" fmla="*/ 3546348 w 8428548"/>
              <a:gd name="connsiteY107" fmla="*/ 248292 h 345025"/>
              <a:gd name="connsiteX108" fmla="*/ 3563608 w 8428548"/>
              <a:gd name="connsiteY108" fmla="*/ 260333 h 345025"/>
              <a:gd name="connsiteX109" fmla="*/ 3559906 w 8428548"/>
              <a:gd name="connsiteY109" fmla="*/ 219127 h 345025"/>
              <a:gd name="connsiteX110" fmla="*/ 3657414 w 8428548"/>
              <a:gd name="connsiteY110" fmla="*/ 0 h 345025"/>
              <a:gd name="connsiteX111" fmla="*/ 3754922 w 8428548"/>
              <a:gd name="connsiteY111" fmla="*/ 219127 h 345025"/>
              <a:gd name="connsiteX112" fmla="*/ 3750294 w 8428548"/>
              <a:gd name="connsiteY112" fmla="*/ 270645 h 345025"/>
              <a:gd name="connsiteX113" fmla="*/ 3756620 w 8428548"/>
              <a:gd name="connsiteY113" fmla="*/ 261060 h 345025"/>
              <a:gd name="connsiteX114" fmla="*/ 3794574 w 8428548"/>
              <a:gd name="connsiteY114" fmla="*/ 243840 h 345025"/>
              <a:gd name="connsiteX115" fmla="*/ 3814226 w 8428548"/>
              <a:gd name="connsiteY115" fmla="*/ 248292 h 345025"/>
              <a:gd name="connsiteX116" fmla="*/ 3831487 w 8428548"/>
              <a:gd name="connsiteY116" fmla="*/ 260334 h 345025"/>
              <a:gd name="connsiteX117" fmla="*/ 3827785 w 8428548"/>
              <a:gd name="connsiteY117" fmla="*/ 219127 h 345025"/>
              <a:gd name="connsiteX118" fmla="*/ 3925293 w 8428548"/>
              <a:gd name="connsiteY118" fmla="*/ 0 h 345025"/>
              <a:gd name="connsiteX119" fmla="*/ 4022801 w 8428548"/>
              <a:gd name="connsiteY119" fmla="*/ 219127 h 345025"/>
              <a:gd name="connsiteX120" fmla="*/ 4018173 w 8428548"/>
              <a:gd name="connsiteY120" fmla="*/ 270645 h 345025"/>
              <a:gd name="connsiteX121" fmla="*/ 4024499 w 8428548"/>
              <a:gd name="connsiteY121" fmla="*/ 261060 h 345025"/>
              <a:gd name="connsiteX122" fmla="*/ 4062453 w 8428548"/>
              <a:gd name="connsiteY122" fmla="*/ 243840 h 345025"/>
              <a:gd name="connsiteX123" fmla="*/ 4082105 w 8428548"/>
              <a:gd name="connsiteY123" fmla="*/ 248292 h 345025"/>
              <a:gd name="connsiteX124" fmla="*/ 4099365 w 8428548"/>
              <a:gd name="connsiteY124" fmla="*/ 260333 h 345025"/>
              <a:gd name="connsiteX125" fmla="*/ 4095663 w 8428548"/>
              <a:gd name="connsiteY125" fmla="*/ 219127 h 345025"/>
              <a:gd name="connsiteX126" fmla="*/ 4193171 w 8428548"/>
              <a:gd name="connsiteY126" fmla="*/ 0 h 345025"/>
              <a:gd name="connsiteX127" fmla="*/ 4290679 w 8428548"/>
              <a:gd name="connsiteY127" fmla="*/ 219127 h 345025"/>
              <a:gd name="connsiteX128" fmla="*/ 4286051 w 8428548"/>
              <a:gd name="connsiteY128" fmla="*/ 270645 h 345025"/>
              <a:gd name="connsiteX129" fmla="*/ 4292377 w 8428548"/>
              <a:gd name="connsiteY129" fmla="*/ 261060 h 345025"/>
              <a:gd name="connsiteX130" fmla="*/ 4330331 w 8428548"/>
              <a:gd name="connsiteY130" fmla="*/ 243840 h 345025"/>
              <a:gd name="connsiteX131" fmla="*/ 4349982 w 8428548"/>
              <a:gd name="connsiteY131" fmla="*/ 248292 h 345025"/>
              <a:gd name="connsiteX132" fmla="*/ 4367243 w 8428548"/>
              <a:gd name="connsiteY132" fmla="*/ 260333 h 345025"/>
              <a:gd name="connsiteX133" fmla="*/ 4363541 w 8428548"/>
              <a:gd name="connsiteY133" fmla="*/ 219127 h 345025"/>
              <a:gd name="connsiteX134" fmla="*/ 4461049 w 8428548"/>
              <a:gd name="connsiteY134" fmla="*/ 0 h 345025"/>
              <a:gd name="connsiteX135" fmla="*/ 4558557 w 8428548"/>
              <a:gd name="connsiteY135" fmla="*/ 219127 h 345025"/>
              <a:gd name="connsiteX136" fmla="*/ 4553929 w 8428548"/>
              <a:gd name="connsiteY136" fmla="*/ 270645 h 345025"/>
              <a:gd name="connsiteX137" fmla="*/ 4560255 w 8428548"/>
              <a:gd name="connsiteY137" fmla="*/ 261060 h 345025"/>
              <a:gd name="connsiteX138" fmla="*/ 4598209 w 8428548"/>
              <a:gd name="connsiteY138" fmla="*/ 243840 h 345025"/>
              <a:gd name="connsiteX139" fmla="*/ 4617860 w 8428548"/>
              <a:gd name="connsiteY139" fmla="*/ 248292 h 345025"/>
              <a:gd name="connsiteX140" fmla="*/ 4635122 w 8428548"/>
              <a:gd name="connsiteY140" fmla="*/ 260334 h 345025"/>
              <a:gd name="connsiteX141" fmla="*/ 4631420 w 8428548"/>
              <a:gd name="connsiteY141" fmla="*/ 219127 h 345025"/>
              <a:gd name="connsiteX142" fmla="*/ 4728928 w 8428548"/>
              <a:gd name="connsiteY142" fmla="*/ 0 h 345025"/>
              <a:gd name="connsiteX143" fmla="*/ 4826436 w 8428548"/>
              <a:gd name="connsiteY143" fmla="*/ 219127 h 345025"/>
              <a:gd name="connsiteX144" fmla="*/ 4821808 w 8428548"/>
              <a:gd name="connsiteY144" fmla="*/ 270645 h 345025"/>
              <a:gd name="connsiteX145" fmla="*/ 4828134 w 8428548"/>
              <a:gd name="connsiteY145" fmla="*/ 261060 h 345025"/>
              <a:gd name="connsiteX146" fmla="*/ 4866088 w 8428548"/>
              <a:gd name="connsiteY146" fmla="*/ 243840 h 345025"/>
              <a:gd name="connsiteX147" fmla="*/ 4885739 w 8428548"/>
              <a:gd name="connsiteY147" fmla="*/ 248292 h 345025"/>
              <a:gd name="connsiteX148" fmla="*/ 4903000 w 8428548"/>
              <a:gd name="connsiteY148" fmla="*/ 260333 h 345025"/>
              <a:gd name="connsiteX149" fmla="*/ 4899298 w 8428548"/>
              <a:gd name="connsiteY149" fmla="*/ 219127 h 345025"/>
              <a:gd name="connsiteX150" fmla="*/ 4996806 w 8428548"/>
              <a:gd name="connsiteY150" fmla="*/ 0 h 345025"/>
              <a:gd name="connsiteX151" fmla="*/ 5094314 w 8428548"/>
              <a:gd name="connsiteY151" fmla="*/ 219127 h 345025"/>
              <a:gd name="connsiteX152" fmla="*/ 5089686 w 8428548"/>
              <a:gd name="connsiteY152" fmla="*/ 270645 h 345025"/>
              <a:gd name="connsiteX153" fmla="*/ 5096012 w 8428548"/>
              <a:gd name="connsiteY153" fmla="*/ 261060 h 345025"/>
              <a:gd name="connsiteX154" fmla="*/ 5133966 w 8428548"/>
              <a:gd name="connsiteY154" fmla="*/ 243840 h 345025"/>
              <a:gd name="connsiteX155" fmla="*/ 5153617 w 8428548"/>
              <a:gd name="connsiteY155" fmla="*/ 248292 h 345025"/>
              <a:gd name="connsiteX156" fmla="*/ 5170878 w 8428548"/>
              <a:gd name="connsiteY156" fmla="*/ 260333 h 345025"/>
              <a:gd name="connsiteX157" fmla="*/ 5167176 w 8428548"/>
              <a:gd name="connsiteY157" fmla="*/ 219127 h 345025"/>
              <a:gd name="connsiteX158" fmla="*/ 5264684 w 8428548"/>
              <a:gd name="connsiteY158" fmla="*/ 0 h 345025"/>
              <a:gd name="connsiteX159" fmla="*/ 5362192 w 8428548"/>
              <a:gd name="connsiteY159" fmla="*/ 219127 h 345025"/>
              <a:gd name="connsiteX160" fmla="*/ 5357564 w 8428548"/>
              <a:gd name="connsiteY160" fmla="*/ 270645 h 345025"/>
              <a:gd name="connsiteX161" fmla="*/ 5363890 w 8428548"/>
              <a:gd name="connsiteY161" fmla="*/ 261060 h 345025"/>
              <a:gd name="connsiteX162" fmla="*/ 5401844 w 8428548"/>
              <a:gd name="connsiteY162" fmla="*/ 243840 h 345025"/>
              <a:gd name="connsiteX163" fmla="*/ 5421495 w 8428548"/>
              <a:gd name="connsiteY163" fmla="*/ 248292 h 345025"/>
              <a:gd name="connsiteX164" fmla="*/ 5438757 w 8428548"/>
              <a:gd name="connsiteY164" fmla="*/ 260334 h 345025"/>
              <a:gd name="connsiteX165" fmla="*/ 5435055 w 8428548"/>
              <a:gd name="connsiteY165" fmla="*/ 219127 h 345025"/>
              <a:gd name="connsiteX166" fmla="*/ 5532563 w 8428548"/>
              <a:gd name="connsiteY166" fmla="*/ 0 h 345025"/>
              <a:gd name="connsiteX167" fmla="*/ 5630071 w 8428548"/>
              <a:gd name="connsiteY167" fmla="*/ 219127 h 345025"/>
              <a:gd name="connsiteX168" fmla="*/ 5625443 w 8428548"/>
              <a:gd name="connsiteY168" fmla="*/ 270645 h 345025"/>
              <a:gd name="connsiteX169" fmla="*/ 5631769 w 8428548"/>
              <a:gd name="connsiteY169" fmla="*/ 261060 h 345025"/>
              <a:gd name="connsiteX170" fmla="*/ 5669723 w 8428548"/>
              <a:gd name="connsiteY170" fmla="*/ 243840 h 345025"/>
              <a:gd name="connsiteX171" fmla="*/ 5689374 w 8428548"/>
              <a:gd name="connsiteY171" fmla="*/ 248292 h 345025"/>
              <a:gd name="connsiteX172" fmla="*/ 5706635 w 8428548"/>
              <a:gd name="connsiteY172" fmla="*/ 260333 h 345025"/>
              <a:gd name="connsiteX173" fmla="*/ 5702933 w 8428548"/>
              <a:gd name="connsiteY173" fmla="*/ 219127 h 345025"/>
              <a:gd name="connsiteX174" fmla="*/ 5800441 w 8428548"/>
              <a:gd name="connsiteY174" fmla="*/ 0 h 345025"/>
              <a:gd name="connsiteX175" fmla="*/ 5897949 w 8428548"/>
              <a:gd name="connsiteY175" fmla="*/ 219127 h 345025"/>
              <a:gd name="connsiteX176" fmla="*/ 5893321 w 8428548"/>
              <a:gd name="connsiteY176" fmla="*/ 270645 h 345025"/>
              <a:gd name="connsiteX177" fmla="*/ 5899647 w 8428548"/>
              <a:gd name="connsiteY177" fmla="*/ 261060 h 345025"/>
              <a:gd name="connsiteX178" fmla="*/ 5937601 w 8428548"/>
              <a:gd name="connsiteY178" fmla="*/ 243840 h 345025"/>
              <a:gd name="connsiteX179" fmla="*/ 5957252 w 8428548"/>
              <a:gd name="connsiteY179" fmla="*/ 248292 h 345025"/>
              <a:gd name="connsiteX180" fmla="*/ 5974513 w 8428548"/>
              <a:gd name="connsiteY180" fmla="*/ 260333 h 345025"/>
              <a:gd name="connsiteX181" fmla="*/ 5970811 w 8428548"/>
              <a:gd name="connsiteY181" fmla="*/ 219127 h 345025"/>
              <a:gd name="connsiteX182" fmla="*/ 6068319 w 8428548"/>
              <a:gd name="connsiteY182" fmla="*/ 0 h 345025"/>
              <a:gd name="connsiteX183" fmla="*/ 6165827 w 8428548"/>
              <a:gd name="connsiteY183" fmla="*/ 219127 h 345025"/>
              <a:gd name="connsiteX184" fmla="*/ 6161199 w 8428548"/>
              <a:gd name="connsiteY184" fmla="*/ 270645 h 345025"/>
              <a:gd name="connsiteX185" fmla="*/ 6167525 w 8428548"/>
              <a:gd name="connsiteY185" fmla="*/ 261060 h 345025"/>
              <a:gd name="connsiteX186" fmla="*/ 6205479 w 8428548"/>
              <a:gd name="connsiteY186" fmla="*/ 243840 h 345025"/>
              <a:gd name="connsiteX187" fmla="*/ 6225130 w 8428548"/>
              <a:gd name="connsiteY187" fmla="*/ 248292 h 345025"/>
              <a:gd name="connsiteX188" fmla="*/ 6242392 w 8428548"/>
              <a:gd name="connsiteY188" fmla="*/ 260334 h 345025"/>
              <a:gd name="connsiteX189" fmla="*/ 6238690 w 8428548"/>
              <a:gd name="connsiteY189" fmla="*/ 219127 h 345025"/>
              <a:gd name="connsiteX190" fmla="*/ 6336198 w 8428548"/>
              <a:gd name="connsiteY190" fmla="*/ 0 h 345025"/>
              <a:gd name="connsiteX191" fmla="*/ 6433706 w 8428548"/>
              <a:gd name="connsiteY191" fmla="*/ 219127 h 345025"/>
              <a:gd name="connsiteX192" fmla="*/ 6429078 w 8428548"/>
              <a:gd name="connsiteY192" fmla="*/ 270645 h 345025"/>
              <a:gd name="connsiteX193" fmla="*/ 6435404 w 8428548"/>
              <a:gd name="connsiteY193" fmla="*/ 261060 h 345025"/>
              <a:gd name="connsiteX194" fmla="*/ 6473358 w 8428548"/>
              <a:gd name="connsiteY194" fmla="*/ 243840 h 345025"/>
              <a:gd name="connsiteX195" fmla="*/ 6493009 w 8428548"/>
              <a:gd name="connsiteY195" fmla="*/ 248292 h 345025"/>
              <a:gd name="connsiteX196" fmla="*/ 6510270 w 8428548"/>
              <a:gd name="connsiteY196" fmla="*/ 260333 h 345025"/>
              <a:gd name="connsiteX197" fmla="*/ 6506568 w 8428548"/>
              <a:gd name="connsiteY197" fmla="*/ 219127 h 345025"/>
              <a:gd name="connsiteX198" fmla="*/ 6604076 w 8428548"/>
              <a:gd name="connsiteY198" fmla="*/ 0 h 345025"/>
              <a:gd name="connsiteX199" fmla="*/ 6701584 w 8428548"/>
              <a:gd name="connsiteY199" fmla="*/ 219127 h 345025"/>
              <a:gd name="connsiteX200" fmla="*/ 6696956 w 8428548"/>
              <a:gd name="connsiteY200" fmla="*/ 270645 h 345025"/>
              <a:gd name="connsiteX201" fmla="*/ 6703282 w 8428548"/>
              <a:gd name="connsiteY201" fmla="*/ 261060 h 345025"/>
              <a:gd name="connsiteX202" fmla="*/ 6741236 w 8428548"/>
              <a:gd name="connsiteY202" fmla="*/ 243840 h 345025"/>
              <a:gd name="connsiteX203" fmla="*/ 6760887 w 8428548"/>
              <a:gd name="connsiteY203" fmla="*/ 248292 h 345025"/>
              <a:gd name="connsiteX204" fmla="*/ 6778148 w 8428548"/>
              <a:gd name="connsiteY204" fmla="*/ 260333 h 345025"/>
              <a:gd name="connsiteX205" fmla="*/ 6774446 w 8428548"/>
              <a:gd name="connsiteY205" fmla="*/ 219127 h 345025"/>
              <a:gd name="connsiteX206" fmla="*/ 6871954 w 8428548"/>
              <a:gd name="connsiteY206" fmla="*/ 0 h 345025"/>
              <a:gd name="connsiteX207" fmla="*/ 6969462 w 8428548"/>
              <a:gd name="connsiteY207" fmla="*/ 219127 h 345025"/>
              <a:gd name="connsiteX208" fmla="*/ 6964834 w 8428548"/>
              <a:gd name="connsiteY208" fmla="*/ 270645 h 345025"/>
              <a:gd name="connsiteX209" fmla="*/ 6971160 w 8428548"/>
              <a:gd name="connsiteY209" fmla="*/ 261060 h 345025"/>
              <a:gd name="connsiteX210" fmla="*/ 7009114 w 8428548"/>
              <a:gd name="connsiteY210" fmla="*/ 243840 h 345025"/>
              <a:gd name="connsiteX211" fmla="*/ 7028765 w 8428548"/>
              <a:gd name="connsiteY211" fmla="*/ 248292 h 345025"/>
              <a:gd name="connsiteX212" fmla="*/ 7046027 w 8428548"/>
              <a:gd name="connsiteY212" fmla="*/ 260334 h 345025"/>
              <a:gd name="connsiteX213" fmla="*/ 7042325 w 8428548"/>
              <a:gd name="connsiteY213" fmla="*/ 219127 h 345025"/>
              <a:gd name="connsiteX214" fmla="*/ 7139833 w 8428548"/>
              <a:gd name="connsiteY214" fmla="*/ 0 h 345025"/>
              <a:gd name="connsiteX215" fmla="*/ 7237341 w 8428548"/>
              <a:gd name="connsiteY215" fmla="*/ 219127 h 345025"/>
              <a:gd name="connsiteX216" fmla="*/ 7232713 w 8428548"/>
              <a:gd name="connsiteY216" fmla="*/ 270645 h 345025"/>
              <a:gd name="connsiteX217" fmla="*/ 7239039 w 8428548"/>
              <a:gd name="connsiteY217" fmla="*/ 261060 h 345025"/>
              <a:gd name="connsiteX218" fmla="*/ 7276993 w 8428548"/>
              <a:gd name="connsiteY218" fmla="*/ 243840 h 345025"/>
              <a:gd name="connsiteX219" fmla="*/ 7296644 w 8428548"/>
              <a:gd name="connsiteY219" fmla="*/ 248292 h 345025"/>
              <a:gd name="connsiteX220" fmla="*/ 7313905 w 8428548"/>
              <a:gd name="connsiteY220" fmla="*/ 260333 h 345025"/>
              <a:gd name="connsiteX221" fmla="*/ 7310203 w 8428548"/>
              <a:gd name="connsiteY221" fmla="*/ 219127 h 345025"/>
              <a:gd name="connsiteX222" fmla="*/ 7407711 w 8428548"/>
              <a:gd name="connsiteY222" fmla="*/ 0 h 345025"/>
              <a:gd name="connsiteX223" fmla="*/ 7505219 w 8428548"/>
              <a:gd name="connsiteY223" fmla="*/ 219127 h 345025"/>
              <a:gd name="connsiteX224" fmla="*/ 7500591 w 8428548"/>
              <a:gd name="connsiteY224" fmla="*/ 270645 h 345025"/>
              <a:gd name="connsiteX225" fmla="*/ 7506917 w 8428548"/>
              <a:gd name="connsiteY225" fmla="*/ 261060 h 345025"/>
              <a:gd name="connsiteX226" fmla="*/ 7544871 w 8428548"/>
              <a:gd name="connsiteY226" fmla="*/ 243840 h 345025"/>
              <a:gd name="connsiteX227" fmla="*/ 7564522 w 8428548"/>
              <a:gd name="connsiteY227" fmla="*/ 248292 h 345025"/>
              <a:gd name="connsiteX228" fmla="*/ 7581783 w 8428548"/>
              <a:gd name="connsiteY228" fmla="*/ 260333 h 345025"/>
              <a:gd name="connsiteX229" fmla="*/ 7578081 w 8428548"/>
              <a:gd name="connsiteY229" fmla="*/ 219127 h 345025"/>
              <a:gd name="connsiteX230" fmla="*/ 7675589 w 8428548"/>
              <a:gd name="connsiteY230" fmla="*/ 0 h 345025"/>
              <a:gd name="connsiteX231" fmla="*/ 7773097 w 8428548"/>
              <a:gd name="connsiteY231" fmla="*/ 219127 h 345025"/>
              <a:gd name="connsiteX232" fmla="*/ 7768469 w 8428548"/>
              <a:gd name="connsiteY232" fmla="*/ 270645 h 345025"/>
              <a:gd name="connsiteX233" fmla="*/ 7774794 w 8428548"/>
              <a:gd name="connsiteY233" fmla="*/ 261060 h 345025"/>
              <a:gd name="connsiteX234" fmla="*/ 7812749 w 8428548"/>
              <a:gd name="connsiteY234" fmla="*/ 243840 h 345025"/>
              <a:gd name="connsiteX235" fmla="*/ 7832400 w 8428548"/>
              <a:gd name="connsiteY235" fmla="*/ 248292 h 345025"/>
              <a:gd name="connsiteX236" fmla="*/ 7849662 w 8428548"/>
              <a:gd name="connsiteY236" fmla="*/ 260334 h 345025"/>
              <a:gd name="connsiteX237" fmla="*/ 7845960 w 8428548"/>
              <a:gd name="connsiteY237" fmla="*/ 219127 h 345025"/>
              <a:gd name="connsiteX238" fmla="*/ 7943468 w 8428548"/>
              <a:gd name="connsiteY238" fmla="*/ 0 h 345025"/>
              <a:gd name="connsiteX239" fmla="*/ 8040976 w 8428548"/>
              <a:gd name="connsiteY239" fmla="*/ 219127 h 345025"/>
              <a:gd name="connsiteX240" fmla="*/ 8036348 w 8428548"/>
              <a:gd name="connsiteY240" fmla="*/ 270645 h 345025"/>
              <a:gd name="connsiteX241" fmla="*/ 8042674 w 8428548"/>
              <a:gd name="connsiteY241" fmla="*/ 261060 h 345025"/>
              <a:gd name="connsiteX242" fmla="*/ 8080628 w 8428548"/>
              <a:gd name="connsiteY242" fmla="*/ 243840 h 345025"/>
              <a:gd name="connsiteX243" fmla="*/ 8100279 w 8428548"/>
              <a:gd name="connsiteY243" fmla="*/ 248292 h 345025"/>
              <a:gd name="connsiteX244" fmla="*/ 8117531 w 8428548"/>
              <a:gd name="connsiteY244" fmla="*/ 260327 h 345025"/>
              <a:gd name="connsiteX245" fmla="*/ 8113830 w 8428548"/>
              <a:gd name="connsiteY245" fmla="*/ 219127 h 345025"/>
              <a:gd name="connsiteX246" fmla="*/ 8211338 w 8428548"/>
              <a:gd name="connsiteY246" fmla="*/ 0 h 345025"/>
              <a:gd name="connsiteX247" fmla="*/ 8308846 w 8428548"/>
              <a:gd name="connsiteY247" fmla="*/ 219127 h 345025"/>
              <a:gd name="connsiteX248" fmla="*/ 8304218 w 8428548"/>
              <a:gd name="connsiteY248" fmla="*/ 270645 h 345025"/>
              <a:gd name="connsiteX249" fmla="*/ 8310543 w 8428548"/>
              <a:gd name="connsiteY249" fmla="*/ 261060 h 345025"/>
              <a:gd name="connsiteX250" fmla="*/ 8348498 w 8428548"/>
              <a:gd name="connsiteY250" fmla="*/ 243840 h 345025"/>
              <a:gd name="connsiteX251" fmla="*/ 8417447 w 8428548"/>
              <a:gd name="connsiteY251" fmla="*/ 308021 h 345025"/>
              <a:gd name="connsiteX252" fmla="*/ 8428548 w 8428548"/>
              <a:gd name="connsiteY252" fmla="*/ 345025 h 345025"/>
              <a:gd name="connsiteX0" fmla="*/ 0 w 8417447"/>
              <a:gd name="connsiteY0" fmla="*/ 270645 h 308021"/>
              <a:gd name="connsiteX1" fmla="*/ 6326 w 8417447"/>
              <a:gd name="connsiteY1" fmla="*/ 261060 h 308021"/>
              <a:gd name="connsiteX2" fmla="*/ 44280 w 8417447"/>
              <a:gd name="connsiteY2" fmla="*/ 243840 h 308021"/>
              <a:gd name="connsiteX3" fmla="*/ 63931 w 8417447"/>
              <a:gd name="connsiteY3" fmla="*/ 248292 h 308021"/>
              <a:gd name="connsiteX4" fmla="*/ 81192 w 8417447"/>
              <a:gd name="connsiteY4" fmla="*/ 260333 h 308021"/>
              <a:gd name="connsiteX5" fmla="*/ 77490 w 8417447"/>
              <a:gd name="connsiteY5" fmla="*/ 219127 h 308021"/>
              <a:gd name="connsiteX6" fmla="*/ 174998 w 8417447"/>
              <a:gd name="connsiteY6" fmla="*/ 0 h 308021"/>
              <a:gd name="connsiteX7" fmla="*/ 272506 w 8417447"/>
              <a:gd name="connsiteY7" fmla="*/ 219127 h 308021"/>
              <a:gd name="connsiteX8" fmla="*/ 267878 w 8417447"/>
              <a:gd name="connsiteY8" fmla="*/ 270645 h 308021"/>
              <a:gd name="connsiteX9" fmla="*/ 274204 w 8417447"/>
              <a:gd name="connsiteY9" fmla="*/ 261060 h 308021"/>
              <a:gd name="connsiteX10" fmla="*/ 312158 w 8417447"/>
              <a:gd name="connsiteY10" fmla="*/ 243840 h 308021"/>
              <a:gd name="connsiteX11" fmla="*/ 331809 w 8417447"/>
              <a:gd name="connsiteY11" fmla="*/ 248292 h 308021"/>
              <a:gd name="connsiteX12" fmla="*/ 349071 w 8417447"/>
              <a:gd name="connsiteY12" fmla="*/ 260334 h 308021"/>
              <a:gd name="connsiteX13" fmla="*/ 345369 w 8417447"/>
              <a:gd name="connsiteY13" fmla="*/ 219127 h 308021"/>
              <a:gd name="connsiteX14" fmla="*/ 442877 w 8417447"/>
              <a:gd name="connsiteY14" fmla="*/ 0 h 308021"/>
              <a:gd name="connsiteX15" fmla="*/ 540385 w 8417447"/>
              <a:gd name="connsiteY15" fmla="*/ 219127 h 308021"/>
              <a:gd name="connsiteX16" fmla="*/ 535757 w 8417447"/>
              <a:gd name="connsiteY16" fmla="*/ 270645 h 308021"/>
              <a:gd name="connsiteX17" fmla="*/ 542083 w 8417447"/>
              <a:gd name="connsiteY17" fmla="*/ 261060 h 308021"/>
              <a:gd name="connsiteX18" fmla="*/ 580037 w 8417447"/>
              <a:gd name="connsiteY18" fmla="*/ 243840 h 308021"/>
              <a:gd name="connsiteX19" fmla="*/ 599688 w 8417447"/>
              <a:gd name="connsiteY19" fmla="*/ 248292 h 308021"/>
              <a:gd name="connsiteX20" fmla="*/ 616949 w 8417447"/>
              <a:gd name="connsiteY20" fmla="*/ 260333 h 308021"/>
              <a:gd name="connsiteX21" fmla="*/ 613247 w 8417447"/>
              <a:gd name="connsiteY21" fmla="*/ 219127 h 308021"/>
              <a:gd name="connsiteX22" fmla="*/ 710755 w 8417447"/>
              <a:gd name="connsiteY22" fmla="*/ 0 h 308021"/>
              <a:gd name="connsiteX23" fmla="*/ 808263 w 8417447"/>
              <a:gd name="connsiteY23" fmla="*/ 219127 h 308021"/>
              <a:gd name="connsiteX24" fmla="*/ 803635 w 8417447"/>
              <a:gd name="connsiteY24" fmla="*/ 270645 h 308021"/>
              <a:gd name="connsiteX25" fmla="*/ 809961 w 8417447"/>
              <a:gd name="connsiteY25" fmla="*/ 261060 h 308021"/>
              <a:gd name="connsiteX26" fmla="*/ 847915 w 8417447"/>
              <a:gd name="connsiteY26" fmla="*/ 243840 h 308021"/>
              <a:gd name="connsiteX27" fmla="*/ 867566 w 8417447"/>
              <a:gd name="connsiteY27" fmla="*/ 248292 h 308021"/>
              <a:gd name="connsiteX28" fmla="*/ 884827 w 8417447"/>
              <a:gd name="connsiteY28" fmla="*/ 260333 h 308021"/>
              <a:gd name="connsiteX29" fmla="*/ 881125 w 8417447"/>
              <a:gd name="connsiteY29" fmla="*/ 219127 h 308021"/>
              <a:gd name="connsiteX30" fmla="*/ 978633 w 8417447"/>
              <a:gd name="connsiteY30" fmla="*/ 0 h 308021"/>
              <a:gd name="connsiteX31" fmla="*/ 1076141 w 8417447"/>
              <a:gd name="connsiteY31" fmla="*/ 219127 h 308021"/>
              <a:gd name="connsiteX32" fmla="*/ 1071513 w 8417447"/>
              <a:gd name="connsiteY32" fmla="*/ 270645 h 308021"/>
              <a:gd name="connsiteX33" fmla="*/ 1077839 w 8417447"/>
              <a:gd name="connsiteY33" fmla="*/ 261060 h 308021"/>
              <a:gd name="connsiteX34" fmla="*/ 1115793 w 8417447"/>
              <a:gd name="connsiteY34" fmla="*/ 243840 h 308021"/>
              <a:gd name="connsiteX35" fmla="*/ 1135444 w 8417447"/>
              <a:gd name="connsiteY35" fmla="*/ 248292 h 308021"/>
              <a:gd name="connsiteX36" fmla="*/ 1152706 w 8417447"/>
              <a:gd name="connsiteY36" fmla="*/ 260334 h 308021"/>
              <a:gd name="connsiteX37" fmla="*/ 1149004 w 8417447"/>
              <a:gd name="connsiteY37" fmla="*/ 219127 h 308021"/>
              <a:gd name="connsiteX38" fmla="*/ 1246511 w 8417447"/>
              <a:gd name="connsiteY38" fmla="*/ 0 h 308021"/>
              <a:gd name="connsiteX39" fmla="*/ 1344019 w 8417447"/>
              <a:gd name="connsiteY39" fmla="*/ 219127 h 308021"/>
              <a:gd name="connsiteX40" fmla="*/ 1339391 w 8417447"/>
              <a:gd name="connsiteY40" fmla="*/ 270645 h 308021"/>
              <a:gd name="connsiteX41" fmla="*/ 1345717 w 8417447"/>
              <a:gd name="connsiteY41" fmla="*/ 261060 h 308021"/>
              <a:gd name="connsiteX42" fmla="*/ 1383671 w 8417447"/>
              <a:gd name="connsiteY42" fmla="*/ 243840 h 308021"/>
              <a:gd name="connsiteX43" fmla="*/ 1403322 w 8417447"/>
              <a:gd name="connsiteY43" fmla="*/ 248292 h 308021"/>
              <a:gd name="connsiteX44" fmla="*/ 1420583 w 8417447"/>
              <a:gd name="connsiteY44" fmla="*/ 260333 h 308021"/>
              <a:gd name="connsiteX45" fmla="*/ 1416881 w 8417447"/>
              <a:gd name="connsiteY45" fmla="*/ 219127 h 308021"/>
              <a:gd name="connsiteX46" fmla="*/ 1514388 w 8417447"/>
              <a:gd name="connsiteY46" fmla="*/ 0 h 308021"/>
              <a:gd name="connsiteX47" fmla="*/ 1611897 w 8417447"/>
              <a:gd name="connsiteY47" fmla="*/ 219127 h 308021"/>
              <a:gd name="connsiteX48" fmla="*/ 1607269 w 8417447"/>
              <a:gd name="connsiteY48" fmla="*/ 270644 h 308021"/>
              <a:gd name="connsiteX49" fmla="*/ 1613594 w 8417447"/>
              <a:gd name="connsiteY49" fmla="*/ 261060 h 308021"/>
              <a:gd name="connsiteX50" fmla="*/ 1651548 w 8417447"/>
              <a:gd name="connsiteY50" fmla="*/ 243840 h 308021"/>
              <a:gd name="connsiteX51" fmla="*/ 1671200 w 8417447"/>
              <a:gd name="connsiteY51" fmla="*/ 248292 h 308021"/>
              <a:gd name="connsiteX52" fmla="*/ 1688461 w 8417447"/>
              <a:gd name="connsiteY52" fmla="*/ 260333 h 308021"/>
              <a:gd name="connsiteX53" fmla="*/ 1684759 w 8417447"/>
              <a:gd name="connsiteY53" fmla="*/ 219127 h 308021"/>
              <a:gd name="connsiteX54" fmla="*/ 1782267 w 8417447"/>
              <a:gd name="connsiteY54" fmla="*/ 0 h 308021"/>
              <a:gd name="connsiteX55" fmla="*/ 1879775 w 8417447"/>
              <a:gd name="connsiteY55" fmla="*/ 219127 h 308021"/>
              <a:gd name="connsiteX56" fmla="*/ 1875147 w 8417447"/>
              <a:gd name="connsiteY56" fmla="*/ 270645 h 308021"/>
              <a:gd name="connsiteX57" fmla="*/ 1881473 w 8417447"/>
              <a:gd name="connsiteY57" fmla="*/ 261060 h 308021"/>
              <a:gd name="connsiteX58" fmla="*/ 1919427 w 8417447"/>
              <a:gd name="connsiteY58" fmla="*/ 243840 h 308021"/>
              <a:gd name="connsiteX59" fmla="*/ 1939078 w 8417447"/>
              <a:gd name="connsiteY59" fmla="*/ 248292 h 308021"/>
              <a:gd name="connsiteX60" fmla="*/ 1956340 w 8417447"/>
              <a:gd name="connsiteY60" fmla="*/ 260334 h 308021"/>
              <a:gd name="connsiteX61" fmla="*/ 1952638 w 8417447"/>
              <a:gd name="connsiteY61" fmla="*/ 219127 h 308021"/>
              <a:gd name="connsiteX62" fmla="*/ 2050146 w 8417447"/>
              <a:gd name="connsiteY62" fmla="*/ 0 h 308021"/>
              <a:gd name="connsiteX63" fmla="*/ 2147653 w 8417447"/>
              <a:gd name="connsiteY63" fmla="*/ 219127 h 308021"/>
              <a:gd name="connsiteX64" fmla="*/ 2143025 w 8417447"/>
              <a:gd name="connsiteY64" fmla="*/ 270646 h 308021"/>
              <a:gd name="connsiteX65" fmla="*/ 2149352 w 8417447"/>
              <a:gd name="connsiteY65" fmla="*/ 261060 h 308021"/>
              <a:gd name="connsiteX66" fmla="*/ 2187306 w 8417447"/>
              <a:gd name="connsiteY66" fmla="*/ 243840 h 308021"/>
              <a:gd name="connsiteX67" fmla="*/ 2206957 w 8417447"/>
              <a:gd name="connsiteY67" fmla="*/ 248292 h 308021"/>
              <a:gd name="connsiteX68" fmla="*/ 2224218 w 8417447"/>
              <a:gd name="connsiteY68" fmla="*/ 260333 h 308021"/>
              <a:gd name="connsiteX69" fmla="*/ 2220516 w 8417447"/>
              <a:gd name="connsiteY69" fmla="*/ 219127 h 308021"/>
              <a:gd name="connsiteX70" fmla="*/ 2318024 w 8417447"/>
              <a:gd name="connsiteY70" fmla="*/ 0 h 308021"/>
              <a:gd name="connsiteX71" fmla="*/ 2415533 w 8417447"/>
              <a:gd name="connsiteY71" fmla="*/ 219127 h 308021"/>
              <a:gd name="connsiteX72" fmla="*/ 2410905 w 8417447"/>
              <a:gd name="connsiteY72" fmla="*/ 270643 h 308021"/>
              <a:gd name="connsiteX73" fmla="*/ 2417230 w 8417447"/>
              <a:gd name="connsiteY73" fmla="*/ 261060 h 308021"/>
              <a:gd name="connsiteX74" fmla="*/ 2455184 w 8417447"/>
              <a:gd name="connsiteY74" fmla="*/ 243840 h 308021"/>
              <a:gd name="connsiteX75" fmla="*/ 2474835 w 8417447"/>
              <a:gd name="connsiteY75" fmla="*/ 248292 h 308021"/>
              <a:gd name="connsiteX76" fmla="*/ 2492096 w 8417447"/>
              <a:gd name="connsiteY76" fmla="*/ 260333 h 308021"/>
              <a:gd name="connsiteX77" fmla="*/ 2488394 w 8417447"/>
              <a:gd name="connsiteY77" fmla="*/ 219127 h 308021"/>
              <a:gd name="connsiteX78" fmla="*/ 2585903 w 8417447"/>
              <a:gd name="connsiteY78" fmla="*/ 0 h 308021"/>
              <a:gd name="connsiteX79" fmla="*/ 2683410 w 8417447"/>
              <a:gd name="connsiteY79" fmla="*/ 219127 h 308021"/>
              <a:gd name="connsiteX80" fmla="*/ 2678782 w 8417447"/>
              <a:gd name="connsiteY80" fmla="*/ 270646 h 308021"/>
              <a:gd name="connsiteX81" fmla="*/ 2685108 w 8417447"/>
              <a:gd name="connsiteY81" fmla="*/ 261060 h 308021"/>
              <a:gd name="connsiteX82" fmla="*/ 2723063 w 8417447"/>
              <a:gd name="connsiteY82" fmla="*/ 243840 h 308021"/>
              <a:gd name="connsiteX83" fmla="*/ 2742714 w 8417447"/>
              <a:gd name="connsiteY83" fmla="*/ 248292 h 308021"/>
              <a:gd name="connsiteX84" fmla="*/ 2759975 w 8417447"/>
              <a:gd name="connsiteY84" fmla="*/ 260334 h 308021"/>
              <a:gd name="connsiteX85" fmla="*/ 2756273 w 8417447"/>
              <a:gd name="connsiteY85" fmla="*/ 219127 h 308021"/>
              <a:gd name="connsiteX86" fmla="*/ 2853781 w 8417447"/>
              <a:gd name="connsiteY86" fmla="*/ 0 h 308021"/>
              <a:gd name="connsiteX87" fmla="*/ 2951289 w 8417447"/>
              <a:gd name="connsiteY87" fmla="*/ 219127 h 308021"/>
              <a:gd name="connsiteX88" fmla="*/ 2946661 w 8417447"/>
              <a:gd name="connsiteY88" fmla="*/ 270645 h 308021"/>
              <a:gd name="connsiteX89" fmla="*/ 2952987 w 8417447"/>
              <a:gd name="connsiteY89" fmla="*/ 261060 h 308021"/>
              <a:gd name="connsiteX90" fmla="*/ 2990941 w 8417447"/>
              <a:gd name="connsiteY90" fmla="*/ 243840 h 308021"/>
              <a:gd name="connsiteX91" fmla="*/ 3010592 w 8417447"/>
              <a:gd name="connsiteY91" fmla="*/ 248292 h 308021"/>
              <a:gd name="connsiteX92" fmla="*/ 3027853 w 8417447"/>
              <a:gd name="connsiteY92" fmla="*/ 260333 h 308021"/>
              <a:gd name="connsiteX93" fmla="*/ 3024151 w 8417447"/>
              <a:gd name="connsiteY93" fmla="*/ 219127 h 308021"/>
              <a:gd name="connsiteX94" fmla="*/ 3121659 w 8417447"/>
              <a:gd name="connsiteY94" fmla="*/ 0 h 308021"/>
              <a:gd name="connsiteX95" fmla="*/ 3219167 w 8417447"/>
              <a:gd name="connsiteY95" fmla="*/ 219127 h 308021"/>
              <a:gd name="connsiteX96" fmla="*/ 3214539 w 8417447"/>
              <a:gd name="connsiteY96" fmla="*/ 270645 h 308021"/>
              <a:gd name="connsiteX97" fmla="*/ 3220865 w 8417447"/>
              <a:gd name="connsiteY97" fmla="*/ 261060 h 308021"/>
              <a:gd name="connsiteX98" fmla="*/ 3258819 w 8417447"/>
              <a:gd name="connsiteY98" fmla="*/ 243840 h 308021"/>
              <a:gd name="connsiteX99" fmla="*/ 3278470 w 8417447"/>
              <a:gd name="connsiteY99" fmla="*/ 248292 h 308021"/>
              <a:gd name="connsiteX100" fmla="*/ 3295730 w 8417447"/>
              <a:gd name="connsiteY100" fmla="*/ 260332 h 308021"/>
              <a:gd name="connsiteX101" fmla="*/ 3292028 w 8417447"/>
              <a:gd name="connsiteY101" fmla="*/ 219127 h 308021"/>
              <a:gd name="connsiteX102" fmla="*/ 3389536 w 8417447"/>
              <a:gd name="connsiteY102" fmla="*/ 0 h 308021"/>
              <a:gd name="connsiteX103" fmla="*/ 3487044 w 8417447"/>
              <a:gd name="connsiteY103" fmla="*/ 219127 h 308021"/>
              <a:gd name="connsiteX104" fmla="*/ 3482416 w 8417447"/>
              <a:gd name="connsiteY104" fmla="*/ 270645 h 308021"/>
              <a:gd name="connsiteX105" fmla="*/ 3488742 w 8417447"/>
              <a:gd name="connsiteY105" fmla="*/ 261060 h 308021"/>
              <a:gd name="connsiteX106" fmla="*/ 3526696 w 8417447"/>
              <a:gd name="connsiteY106" fmla="*/ 243840 h 308021"/>
              <a:gd name="connsiteX107" fmla="*/ 3546348 w 8417447"/>
              <a:gd name="connsiteY107" fmla="*/ 248292 h 308021"/>
              <a:gd name="connsiteX108" fmla="*/ 3563608 w 8417447"/>
              <a:gd name="connsiteY108" fmla="*/ 260333 h 308021"/>
              <a:gd name="connsiteX109" fmla="*/ 3559906 w 8417447"/>
              <a:gd name="connsiteY109" fmla="*/ 219127 h 308021"/>
              <a:gd name="connsiteX110" fmla="*/ 3657414 w 8417447"/>
              <a:gd name="connsiteY110" fmla="*/ 0 h 308021"/>
              <a:gd name="connsiteX111" fmla="*/ 3754922 w 8417447"/>
              <a:gd name="connsiteY111" fmla="*/ 219127 h 308021"/>
              <a:gd name="connsiteX112" fmla="*/ 3750294 w 8417447"/>
              <a:gd name="connsiteY112" fmla="*/ 270645 h 308021"/>
              <a:gd name="connsiteX113" fmla="*/ 3756620 w 8417447"/>
              <a:gd name="connsiteY113" fmla="*/ 261060 h 308021"/>
              <a:gd name="connsiteX114" fmla="*/ 3794574 w 8417447"/>
              <a:gd name="connsiteY114" fmla="*/ 243840 h 308021"/>
              <a:gd name="connsiteX115" fmla="*/ 3814226 w 8417447"/>
              <a:gd name="connsiteY115" fmla="*/ 248292 h 308021"/>
              <a:gd name="connsiteX116" fmla="*/ 3831487 w 8417447"/>
              <a:gd name="connsiteY116" fmla="*/ 260334 h 308021"/>
              <a:gd name="connsiteX117" fmla="*/ 3827785 w 8417447"/>
              <a:gd name="connsiteY117" fmla="*/ 219127 h 308021"/>
              <a:gd name="connsiteX118" fmla="*/ 3925293 w 8417447"/>
              <a:gd name="connsiteY118" fmla="*/ 0 h 308021"/>
              <a:gd name="connsiteX119" fmla="*/ 4022801 w 8417447"/>
              <a:gd name="connsiteY119" fmla="*/ 219127 h 308021"/>
              <a:gd name="connsiteX120" fmla="*/ 4018173 w 8417447"/>
              <a:gd name="connsiteY120" fmla="*/ 270645 h 308021"/>
              <a:gd name="connsiteX121" fmla="*/ 4024499 w 8417447"/>
              <a:gd name="connsiteY121" fmla="*/ 261060 h 308021"/>
              <a:gd name="connsiteX122" fmla="*/ 4062453 w 8417447"/>
              <a:gd name="connsiteY122" fmla="*/ 243840 h 308021"/>
              <a:gd name="connsiteX123" fmla="*/ 4082105 w 8417447"/>
              <a:gd name="connsiteY123" fmla="*/ 248292 h 308021"/>
              <a:gd name="connsiteX124" fmla="*/ 4099365 w 8417447"/>
              <a:gd name="connsiteY124" fmla="*/ 260333 h 308021"/>
              <a:gd name="connsiteX125" fmla="*/ 4095663 w 8417447"/>
              <a:gd name="connsiteY125" fmla="*/ 219127 h 308021"/>
              <a:gd name="connsiteX126" fmla="*/ 4193171 w 8417447"/>
              <a:gd name="connsiteY126" fmla="*/ 0 h 308021"/>
              <a:gd name="connsiteX127" fmla="*/ 4290679 w 8417447"/>
              <a:gd name="connsiteY127" fmla="*/ 219127 h 308021"/>
              <a:gd name="connsiteX128" fmla="*/ 4286051 w 8417447"/>
              <a:gd name="connsiteY128" fmla="*/ 270645 h 308021"/>
              <a:gd name="connsiteX129" fmla="*/ 4292377 w 8417447"/>
              <a:gd name="connsiteY129" fmla="*/ 261060 h 308021"/>
              <a:gd name="connsiteX130" fmla="*/ 4330331 w 8417447"/>
              <a:gd name="connsiteY130" fmla="*/ 243840 h 308021"/>
              <a:gd name="connsiteX131" fmla="*/ 4349982 w 8417447"/>
              <a:gd name="connsiteY131" fmla="*/ 248292 h 308021"/>
              <a:gd name="connsiteX132" fmla="*/ 4367243 w 8417447"/>
              <a:gd name="connsiteY132" fmla="*/ 260333 h 308021"/>
              <a:gd name="connsiteX133" fmla="*/ 4363541 w 8417447"/>
              <a:gd name="connsiteY133" fmla="*/ 219127 h 308021"/>
              <a:gd name="connsiteX134" fmla="*/ 4461049 w 8417447"/>
              <a:gd name="connsiteY134" fmla="*/ 0 h 308021"/>
              <a:gd name="connsiteX135" fmla="*/ 4558557 w 8417447"/>
              <a:gd name="connsiteY135" fmla="*/ 219127 h 308021"/>
              <a:gd name="connsiteX136" fmla="*/ 4553929 w 8417447"/>
              <a:gd name="connsiteY136" fmla="*/ 270645 h 308021"/>
              <a:gd name="connsiteX137" fmla="*/ 4560255 w 8417447"/>
              <a:gd name="connsiteY137" fmla="*/ 261060 h 308021"/>
              <a:gd name="connsiteX138" fmla="*/ 4598209 w 8417447"/>
              <a:gd name="connsiteY138" fmla="*/ 243840 h 308021"/>
              <a:gd name="connsiteX139" fmla="*/ 4617860 w 8417447"/>
              <a:gd name="connsiteY139" fmla="*/ 248292 h 308021"/>
              <a:gd name="connsiteX140" fmla="*/ 4635122 w 8417447"/>
              <a:gd name="connsiteY140" fmla="*/ 260334 h 308021"/>
              <a:gd name="connsiteX141" fmla="*/ 4631420 w 8417447"/>
              <a:gd name="connsiteY141" fmla="*/ 219127 h 308021"/>
              <a:gd name="connsiteX142" fmla="*/ 4728928 w 8417447"/>
              <a:gd name="connsiteY142" fmla="*/ 0 h 308021"/>
              <a:gd name="connsiteX143" fmla="*/ 4826436 w 8417447"/>
              <a:gd name="connsiteY143" fmla="*/ 219127 h 308021"/>
              <a:gd name="connsiteX144" fmla="*/ 4821808 w 8417447"/>
              <a:gd name="connsiteY144" fmla="*/ 270645 h 308021"/>
              <a:gd name="connsiteX145" fmla="*/ 4828134 w 8417447"/>
              <a:gd name="connsiteY145" fmla="*/ 261060 h 308021"/>
              <a:gd name="connsiteX146" fmla="*/ 4866088 w 8417447"/>
              <a:gd name="connsiteY146" fmla="*/ 243840 h 308021"/>
              <a:gd name="connsiteX147" fmla="*/ 4885739 w 8417447"/>
              <a:gd name="connsiteY147" fmla="*/ 248292 h 308021"/>
              <a:gd name="connsiteX148" fmla="*/ 4903000 w 8417447"/>
              <a:gd name="connsiteY148" fmla="*/ 260333 h 308021"/>
              <a:gd name="connsiteX149" fmla="*/ 4899298 w 8417447"/>
              <a:gd name="connsiteY149" fmla="*/ 219127 h 308021"/>
              <a:gd name="connsiteX150" fmla="*/ 4996806 w 8417447"/>
              <a:gd name="connsiteY150" fmla="*/ 0 h 308021"/>
              <a:gd name="connsiteX151" fmla="*/ 5094314 w 8417447"/>
              <a:gd name="connsiteY151" fmla="*/ 219127 h 308021"/>
              <a:gd name="connsiteX152" fmla="*/ 5089686 w 8417447"/>
              <a:gd name="connsiteY152" fmla="*/ 270645 h 308021"/>
              <a:gd name="connsiteX153" fmla="*/ 5096012 w 8417447"/>
              <a:gd name="connsiteY153" fmla="*/ 261060 h 308021"/>
              <a:gd name="connsiteX154" fmla="*/ 5133966 w 8417447"/>
              <a:gd name="connsiteY154" fmla="*/ 243840 h 308021"/>
              <a:gd name="connsiteX155" fmla="*/ 5153617 w 8417447"/>
              <a:gd name="connsiteY155" fmla="*/ 248292 h 308021"/>
              <a:gd name="connsiteX156" fmla="*/ 5170878 w 8417447"/>
              <a:gd name="connsiteY156" fmla="*/ 260333 h 308021"/>
              <a:gd name="connsiteX157" fmla="*/ 5167176 w 8417447"/>
              <a:gd name="connsiteY157" fmla="*/ 219127 h 308021"/>
              <a:gd name="connsiteX158" fmla="*/ 5264684 w 8417447"/>
              <a:gd name="connsiteY158" fmla="*/ 0 h 308021"/>
              <a:gd name="connsiteX159" fmla="*/ 5362192 w 8417447"/>
              <a:gd name="connsiteY159" fmla="*/ 219127 h 308021"/>
              <a:gd name="connsiteX160" fmla="*/ 5357564 w 8417447"/>
              <a:gd name="connsiteY160" fmla="*/ 270645 h 308021"/>
              <a:gd name="connsiteX161" fmla="*/ 5363890 w 8417447"/>
              <a:gd name="connsiteY161" fmla="*/ 261060 h 308021"/>
              <a:gd name="connsiteX162" fmla="*/ 5401844 w 8417447"/>
              <a:gd name="connsiteY162" fmla="*/ 243840 h 308021"/>
              <a:gd name="connsiteX163" fmla="*/ 5421495 w 8417447"/>
              <a:gd name="connsiteY163" fmla="*/ 248292 h 308021"/>
              <a:gd name="connsiteX164" fmla="*/ 5438757 w 8417447"/>
              <a:gd name="connsiteY164" fmla="*/ 260334 h 308021"/>
              <a:gd name="connsiteX165" fmla="*/ 5435055 w 8417447"/>
              <a:gd name="connsiteY165" fmla="*/ 219127 h 308021"/>
              <a:gd name="connsiteX166" fmla="*/ 5532563 w 8417447"/>
              <a:gd name="connsiteY166" fmla="*/ 0 h 308021"/>
              <a:gd name="connsiteX167" fmla="*/ 5630071 w 8417447"/>
              <a:gd name="connsiteY167" fmla="*/ 219127 h 308021"/>
              <a:gd name="connsiteX168" fmla="*/ 5625443 w 8417447"/>
              <a:gd name="connsiteY168" fmla="*/ 270645 h 308021"/>
              <a:gd name="connsiteX169" fmla="*/ 5631769 w 8417447"/>
              <a:gd name="connsiteY169" fmla="*/ 261060 h 308021"/>
              <a:gd name="connsiteX170" fmla="*/ 5669723 w 8417447"/>
              <a:gd name="connsiteY170" fmla="*/ 243840 h 308021"/>
              <a:gd name="connsiteX171" fmla="*/ 5689374 w 8417447"/>
              <a:gd name="connsiteY171" fmla="*/ 248292 h 308021"/>
              <a:gd name="connsiteX172" fmla="*/ 5706635 w 8417447"/>
              <a:gd name="connsiteY172" fmla="*/ 260333 h 308021"/>
              <a:gd name="connsiteX173" fmla="*/ 5702933 w 8417447"/>
              <a:gd name="connsiteY173" fmla="*/ 219127 h 308021"/>
              <a:gd name="connsiteX174" fmla="*/ 5800441 w 8417447"/>
              <a:gd name="connsiteY174" fmla="*/ 0 h 308021"/>
              <a:gd name="connsiteX175" fmla="*/ 5897949 w 8417447"/>
              <a:gd name="connsiteY175" fmla="*/ 219127 h 308021"/>
              <a:gd name="connsiteX176" fmla="*/ 5893321 w 8417447"/>
              <a:gd name="connsiteY176" fmla="*/ 270645 h 308021"/>
              <a:gd name="connsiteX177" fmla="*/ 5899647 w 8417447"/>
              <a:gd name="connsiteY177" fmla="*/ 261060 h 308021"/>
              <a:gd name="connsiteX178" fmla="*/ 5937601 w 8417447"/>
              <a:gd name="connsiteY178" fmla="*/ 243840 h 308021"/>
              <a:gd name="connsiteX179" fmla="*/ 5957252 w 8417447"/>
              <a:gd name="connsiteY179" fmla="*/ 248292 h 308021"/>
              <a:gd name="connsiteX180" fmla="*/ 5974513 w 8417447"/>
              <a:gd name="connsiteY180" fmla="*/ 260333 h 308021"/>
              <a:gd name="connsiteX181" fmla="*/ 5970811 w 8417447"/>
              <a:gd name="connsiteY181" fmla="*/ 219127 h 308021"/>
              <a:gd name="connsiteX182" fmla="*/ 6068319 w 8417447"/>
              <a:gd name="connsiteY182" fmla="*/ 0 h 308021"/>
              <a:gd name="connsiteX183" fmla="*/ 6165827 w 8417447"/>
              <a:gd name="connsiteY183" fmla="*/ 219127 h 308021"/>
              <a:gd name="connsiteX184" fmla="*/ 6161199 w 8417447"/>
              <a:gd name="connsiteY184" fmla="*/ 270645 h 308021"/>
              <a:gd name="connsiteX185" fmla="*/ 6167525 w 8417447"/>
              <a:gd name="connsiteY185" fmla="*/ 261060 h 308021"/>
              <a:gd name="connsiteX186" fmla="*/ 6205479 w 8417447"/>
              <a:gd name="connsiteY186" fmla="*/ 243840 h 308021"/>
              <a:gd name="connsiteX187" fmla="*/ 6225130 w 8417447"/>
              <a:gd name="connsiteY187" fmla="*/ 248292 h 308021"/>
              <a:gd name="connsiteX188" fmla="*/ 6242392 w 8417447"/>
              <a:gd name="connsiteY188" fmla="*/ 260334 h 308021"/>
              <a:gd name="connsiteX189" fmla="*/ 6238690 w 8417447"/>
              <a:gd name="connsiteY189" fmla="*/ 219127 h 308021"/>
              <a:gd name="connsiteX190" fmla="*/ 6336198 w 8417447"/>
              <a:gd name="connsiteY190" fmla="*/ 0 h 308021"/>
              <a:gd name="connsiteX191" fmla="*/ 6433706 w 8417447"/>
              <a:gd name="connsiteY191" fmla="*/ 219127 h 308021"/>
              <a:gd name="connsiteX192" fmla="*/ 6429078 w 8417447"/>
              <a:gd name="connsiteY192" fmla="*/ 270645 h 308021"/>
              <a:gd name="connsiteX193" fmla="*/ 6435404 w 8417447"/>
              <a:gd name="connsiteY193" fmla="*/ 261060 h 308021"/>
              <a:gd name="connsiteX194" fmla="*/ 6473358 w 8417447"/>
              <a:gd name="connsiteY194" fmla="*/ 243840 h 308021"/>
              <a:gd name="connsiteX195" fmla="*/ 6493009 w 8417447"/>
              <a:gd name="connsiteY195" fmla="*/ 248292 h 308021"/>
              <a:gd name="connsiteX196" fmla="*/ 6510270 w 8417447"/>
              <a:gd name="connsiteY196" fmla="*/ 260333 h 308021"/>
              <a:gd name="connsiteX197" fmla="*/ 6506568 w 8417447"/>
              <a:gd name="connsiteY197" fmla="*/ 219127 h 308021"/>
              <a:gd name="connsiteX198" fmla="*/ 6604076 w 8417447"/>
              <a:gd name="connsiteY198" fmla="*/ 0 h 308021"/>
              <a:gd name="connsiteX199" fmla="*/ 6701584 w 8417447"/>
              <a:gd name="connsiteY199" fmla="*/ 219127 h 308021"/>
              <a:gd name="connsiteX200" fmla="*/ 6696956 w 8417447"/>
              <a:gd name="connsiteY200" fmla="*/ 270645 h 308021"/>
              <a:gd name="connsiteX201" fmla="*/ 6703282 w 8417447"/>
              <a:gd name="connsiteY201" fmla="*/ 261060 h 308021"/>
              <a:gd name="connsiteX202" fmla="*/ 6741236 w 8417447"/>
              <a:gd name="connsiteY202" fmla="*/ 243840 h 308021"/>
              <a:gd name="connsiteX203" fmla="*/ 6760887 w 8417447"/>
              <a:gd name="connsiteY203" fmla="*/ 248292 h 308021"/>
              <a:gd name="connsiteX204" fmla="*/ 6778148 w 8417447"/>
              <a:gd name="connsiteY204" fmla="*/ 260333 h 308021"/>
              <a:gd name="connsiteX205" fmla="*/ 6774446 w 8417447"/>
              <a:gd name="connsiteY205" fmla="*/ 219127 h 308021"/>
              <a:gd name="connsiteX206" fmla="*/ 6871954 w 8417447"/>
              <a:gd name="connsiteY206" fmla="*/ 0 h 308021"/>
              <a:gd name="connsiteX207" fmla="*/ 6969462 w 8417447"/>
              <a:gd name="connsiteY207" fmla="*/ 219127 h 308021"/>
              <a:gd name="connsiteX208" fmla="*/ 6964834 w 8417447"/>
              <a:gd name="connsiteY208" fmla="*/ 270645 h 308021"/>
              <a:gd name="connsiteX209" fmla="*/ 6971160 w 8417447"/>
              <a:gd name="connsiteY209" fmla="*/ 261060 h 308021"/>
              <a:gd name="connsiteX210" fmla="*/ 7009114 w 8417447"/>
              <a:gd name="connsiteY210" fmla="*/ 243840 h 308021"/>
              <a:gd name="connsiteX211" fmla="*/ 7028765 w 8417447"/>
              <a:gd name="connsiteY211" fmla="*/ 248292 h 308021"/>
              <a:gd name="connsiteX212" fmla="*/ 7046027 w 8417447"/>
              <a:gd name="connsiteY212" fmla="*/ 260334 h 308021"/>
              <a:gd name="connsiteX213" fmla="*/ 7042325 w 8417447"/>
              <a:gd name="connsiteY213" fmla="*/ 219127 h 308021"/>
              <a:gd name="connsiteX214" fmla="*/ 7139833 w 8417447"/>
              <a:gd name="connsiteY214" fmla="*/ 0 h 308021"/>
              <a:gd name="connsiteX215" fmla="*/ 7237341 w 8417447"/>
              <a:gd name="connsiteY215" fmla="*/ 219127 h 308021"/>
              <a:gd name="connsiteX216" fmla="*/ 7232713 w 8417447"/>
              <a:gd name="connsiteY216" fmla="*/ 270645 h 308021"/>
              <a:gd name="connsiteX217" fmla="*/ 7239039 w 8417447"/>
              <a:gd name="connsiteY217" fmla="*/ 261060 h 308021"/>
              <a:gd name="connsiteX218" fmla="*/ 7276993 w 8417447"/>
              <a:gd name="connsiteY218" fmla="*/ 243840 h 308021"/>
              <a:gd name="connsiteX219" fmla="*/ 7296644 w 8417447"/>
              <a:gd name="connsiteY219" fmla="*/ 248292 h 308021"/>
              <a:gd name="connsiteX220" fmla="*/ 7313905 w 8417447"/>
              <a:gd name="connsiteY220" fmla="*/ 260333 h 308021"/>
              <a:gd name="connsiteX221" fmla="*/ 7310203 w 8417447"/>
              <a:gd name="connsiteY221" fmla="*/ 219127 h 308021"/>
              <a:gd name="connsiteX222" fmla="*/ 7407711 w 8417447"/>
              <a:gd name="connsiteY222" fmla="*/ 0 h 308021"/>
              <a:gd name="connsiteX223" fmla="*/ 7505219 w 8417447"/>
              <a:gd name="connsiteY223" fmla="*/ 219127 h 308021"/>
              <a:gd name="connsiteX224" fmla="*/ 7500591 w 8417447"/>
              <a:gd name="connsiteY224" fmla="*/ 270645 h 308021"/>
              <a:gd name="connsiteX225" fmla="*/ 7506917 w 8417447"/>
              <a:gd name="connsiteY225" fmla="*/ 261060 h 308021"/>
              <a:gd name="connsiteX226" fmla="*/ 7544871 w 8417447"/>
              <a:gd name="connsiteY226" fmla="*/ 243840 h 308021"/>
              <a:gd name="connsiteX227" fmla="*/ 7564522 w 8417447"/>
              <a:gd name="connsiteY227" fmla="*/ 248292 h 308021"/>
              <a:gd name="connsiteX228" fmla="*/ 7581783 w 8417447"/>
              <a:gd name="connsiteY228" fmla="*/ 260333 h 308021"/>
              <a:gd name="connsiteX229" fmla="*/ 7578081 w 8417447"/>
              <a:gd name="connsiteY229" fmla="*/ 219127 h 308021"/>
              <a:gd name="connsiteX230" fmla="*/ 7675589 w 8417447"/>
              <a:gd name="connsiteY230" fmla="*/ 0 h 308021"/>
              <a:gd name="connsiteX231" fmla="*/ 7773097 w 8417447"/>
              <a:gd name="connsiteY231" fmla="*/ 219127 h 308021"/>
              <a:gd name="connsiteX232" fmla="*/ 7768469 w 8417447"/>
              <a:gd name="connsiteY232" fmla="*/ 270645 h 308021"/>
              <a:gd name="connsiteX233" fmla="*/ 7774794 w 8417447"/>
              <a:gd name="connsiteY233" fmla="*/ 261060 h 308021"/>
              <a:gd name="connsiteX234" fmla="*/ 7812749 w 8417447"/>
              <a:gd name="connsiteY234" fmla="*/ 243840 h 308021"/>
              <a:gd name="connsiteX235" fmla="*/ 7832400 w 8417447"/>
              <a:gd name="connsiteY235" fmla="*/ 248292 h 308021"/>
              <a:gd name="connsiteX236" fmla="*/ 7849662 w 8417447"/>
              <a:gd name="connsiteY236" fmla="*/ 260334 h 308021"/>
              <a:gd name="connsiteX237" fmla="*/ 7845960 w 8417447"/>
              <a:gd name="connsiteY237" fmla="*/ 219127 h 308021"/>
              <a:gd name="connsiteX238" fmla="*/ 7943468 w 8417447"/>
              <a:gd name="connsiteY238" fmla="*/ 0 h 308021"/>
              <a:gd name="connsiteX239" fmla="*/ 8040976 w 8417447"/>
              <a:gd name="connsiteY239" fmla="*/ 219127 h 308021"/>
              <a:gd name="connsiteX240" fmla="*/ 8036348 w 8417447"/>
              <a:gd name="connsiteY240" fmla="*/ 270645 h 308021"/>
              <a:gd name="connsiteX241" fmla="*/ 8042674 w 8417447"/>
              <a:gd name="connsiteY241" fmla="*/ 261060 h 308021"/>
              <a:gd name="connsiteX242" fmla="*/ 8080628 w 8417447"/>
              <a:gd name="connsiteY242" fmla="*/ 243840 h 308021"/>
              <a:gd name="connsiteX243" fmla="*/ 8100279 w 8417447"/>
              <a:gd name="connsiteY243" fmla="*/ 248292 h 308021"/>
              <a:gd name="connsiteX244" fmla="*/ 8117531 w 8417447"/>
              <a:gd name="connsiteY244" fmla="*/ 260327 h 308021"/>
              <a:gd name="connsiteX245" fmla="*/ 8113830 w 8417447"/>
              <a:gd name="connsiteY245" fmla="*/ 219127 h 308021"/>
              <a:gd name="connsiteX246" fmla="*/ 8211338 w 8417447"/>
              <a:gd name="connsiteY246" fmla="*/ 0 h 308021"/>
              <a:gd name="connsiteX247" fmla="*/ 8308846 w 8417447"/>
              <a:gd name="connsiteY247" fmla="*/ 219127 h 308021"/>
              <a:gd name="connsiteX248" fmla="*/ 8304218 w 8417447"/>
              <a:gd name="connsiteY248" fmla="*/ 270645 h 308021"/>
              <a:gd name="connsiteX249" fmla="*/ 8310543 w 8417447"/>
              <a:gd name="connsiteY249" fmla="*/ 261060 h 308021"/>
              <a:gd name="connsiteX250" fmla="*/ 8348498 w 8417447"/>
              <a:gd name="connsiteY250" fmla="*/ 243840 h 308021"/>
              <a:gd name="connsiteX251" fmla="*/ 8417447 w 8417447"/>
              <a:gd name="connsiteY251" fmla="*/ 308021 h 308021"/>
              <a:gd name="connsiteX0" fmla="*/ 0 w 8348498"/>
              <a:gd name="connsiteY0" fmla="*/ 270645 h 270646"/>
              <a:gd name="connsiteX1" fmla="*/ 6326 w 8348498"/>
              <a:gd name="connsiteY1" fmla="*/ 261060 h 270646"/>
              <a:gd name="connsiteX2" fmla="*/ 44280 w 8348498"/>
              <a:gd name="connsiteY2" fmla="*/ 243840 h 270646"/>
              <a:gd name="connsiteX3" fmla="*/ 63931 w 8348498"/>
              <a:gd name="connsiteY3" fmla="*/ 248292 h 270646"/>
              <a:gd name="connsiteX4" fmla="*/ 81192 w 8348498"/>
              <a:gd name="connsiteY4" fmla="*/ 260333 h 270646"/>
              <a:gd name="connsiteX5" fmla="*/ 77490 w 8348498"/>
              <a:gd name="connsiteY5" fmla="*/ 219127 h 270646"/>
              <a:gd name="connsiteX6" fmla="*/ 174998 w 8348498"/>
              <a:gd name="connsiteY6" fmla="*/ 0 h 270646"/>
              <a:gd name="connsiteX7" fmla="*/ 272506 w 8348498"/>
              <a:gd name="connsiteY7" fmla="*/ 219127 h 270646"/>
              <a:gd name="connsiteX8" fmla="*/ 267878 w 8348498"/>
              <a:gd name="connsiteY8" fmla="*/ 270645 h 270646"/>
              <a:gd name="connsiteX9" fmla="*/ 274204 w 8348498"/>
              <a:gd name="connsiteY9" fmla="*/ 261060 h 270646"/>
              <a:gd name="connsiteX10" fmla="*/ 312158 w 8348498"/>
              <a:gd name="connsiteY10" fmla="*/ 243840 h 270646"/>
              <a:gd name="connsiteX11" fmla="*/ 331809 w 8348498"/>
              <a:gd name="connsiteY11" fmla="*/ 248292 h 270646"/>
              <a:gd name="connsiteX12" fmla="*/ 349071 w 8348498"/>
              <a:gd name="connsiteY12" fmla="*/ 260334 h 270646"/>
              <a:gd name="connsiteX13" fmla="*/ 345369 w 8348498"/>
              <a:gd name="connsiteY13" fmla="*/ 219127 h 270646"/>
              <a:gd name="connsiteX14" fmla="*/ 442877 w 8348498"/>
              <a:gd name="connsiteY14" fmla="*/ 0 h 270646"/>
              <a:gd name="connsiteX15" fmla="*/ 540385 w 8348498"/>
              <a:gd name="connsiteY15" fmla="*/ 219127 h 270646"/>
              <a:gd name="connsiteX16" fmla="*/ 535757 w 8348498"/>
              <a:gd name="connsiteY16" fmla="*/ 270645 h 270646"/>
              <a:gd name="connsiteX17" fmla="*/ 542083 w 8348498"/>
              <a:gd name="connsiteY17" fmla="*/ 261060 h 270646"/>
              <a:gd name="connsiteX18" fmla="*/ 580037 w 8348498"/>
              <a:gd name="connsiteY18" fmla="*/ 243840 h 270646"/>
              <a:gd name="connsiteX19" fmla="*/ 599688 w 8348498"/>
              <a:gd name="connsiteY19" fmla="*/ 248292 h 270646"/>
              <a:gd name="connsiteX20" fmla="*/ 616949 w 8348498"/>
              <a:gd name="connsiteY20" fmla="*/ 260333 h 270646"/>
              <a:gd name="connsiteX21" fmla="*/ 613247 w 8348498"/>
              <a:gd name="connsiteY21" fmla="*/ 219127 h 270646"/>
              <a:gd name="connsiteX22" fmla="*/ 710755 w 8348498"/>
              <a:gd name="connsiteY22" fmla="*/ 0 h 270646"/>
              <a:gd name="connsiteX23" fmla="*/ 808263 w 8348498"/>
              <a:gd name="connsiteY23" fmla="*/ 219127 h 270646"/>
              <a:gd name="connsiteX24" fmla="*/ 803635 w 8348498"/>
              <a:gd name="connsiteY24" fmla="*/ 270645 h 270646"/>
              <a:gd name="connsiteX25" fmla="*/ 809961 w 8348498"/>
              <a:gd name="connsiteY25" fmla="*/ 261060 h 270646"/>
              <a:gd name="connsiteX26" fmla="*/ 847915 w 8348498"/>
              <a:gd name="connsiteY26" fmla="*/ 243840 h 270646"/>
              <a:gd name="connsiteX27" fmla="*/ 867566 w 8348498"/>
              <a:gd name="connsiteY27" fmla="*/ 248292 h 270646"/>
              <a:gd name="connsiteX28" fmla="*/ 884827 w 8348498"/>
              <a:gd name="connsiteY28" fmla="*/ 260333 h 270646"/>
              <a:gd name="connsiteX29" fmla="*/ 881125 w 8348498"/>
              <a:gd name="connsiteY29" fmla="*/ 219127 h 270646"/>
              <a:gd name="connsiteX30" fmla="*/ 978633 w 8348498"/>
              <a:gd name="connsiteY30" fmla="*/ 0 h 270646"/>
              <a:gd name="connsiteX31" fmla="*/ 1076141 w 8348498"/>
              <a:gd name="connsiteY31" fmla="*/ 219127 h 270646"/>
              <a:gd name="connsiteX32" fmla="*/ 1071513 w 8348498"/>
              <a:gd name="connsiteY32" fmla="*/ 270645 h 270646"/>
              <a:gd name="connsiteX33" fmla="*/ 1077839 w 8348498"/>
              <a:gd name="connsiteY33" fmla="*/ 261060 h 270646"/>
              <a:gd name="connsiteX34" fmla="*/ 1115793 w 8348498"/>
              <a:gd name="connsiteY34" fmla="*/ 243840 h 270646"/>
              <a:gd name="connsiteX35" fmla="*/ 1135444 w 8348498"/>
              <a:gd name="connsiteY35" fmla="*/ 248292 h 270646"/>
              <a:gd name="connsiteX36" fmla="*/ 1152706 w 8348498"/>
              <a:gd name="connsiteY36" fmla="*/ 260334 h 270646"/>
              <a:gd name="connsiteX37" fmla="*/ 1149004 w 8348498"/>
              <a:gd name="connsiteY37" fmla="*/ 219127 h 270646"/>
              <a:gd name="connsiteX38" fmla="*/ 1246511 w 8348498"/>
              <a:gd name="connsiteY38" fmla="*/ 0 h 270646"/>
              <a:gd name="connsiteX39" fmla="*/ 1344019 w 8348498"/>
              <a:gd name="connsiteY39" fmla="*/ 219127 h 270646"/>
              <a:gd name="connsiteX40" fmla="*/ 1339391 w 8348498"/>
              <a:gd name="connsiteY40" fmla="*/ 270645 h 270646"/>
              <a:gd name="connsiteX41" fmla="*/ 1345717 w 8348498"/>
              <a:gd name="connsiteY41" fmla="*/ 261060 h 270646"/>
              <a:gd name="connsiteX42" fmla="*/ 1383671 w 8348498"/>
              <a:gd name="connsiteY42" fmla="*/ 243840 h 270646"/>
              <a:gd name="connsiteX43" fmla="*/ 1403322 w 8348498"/>
              <a:gd name="connsiteY43" fmla="*/ 248292 h 270646"/>
              <a:gd name="connsiteX44" fmla="*/ 1420583 w 8348498"/>
              <a:gd name="connsiteY44" fmla="*/ 260333 h 270646"/>
              <a:gd name="connsiteX45" fmla="*/ 1416881 w 8348498"/>
              <a:gd name="connsiteY45" fmla="*/ 219127 h 270646"/>
              <a:gd name="connsiteX46" fmla="*/ 1514388 w 8348498"/>
              <a:gd name="connsiteY46" fmla="*/ 0 h 270646"/>
              <a:gd name="connsiteX47" fmla="*/ 1611897 w 8348498"/>
              <a:gd name="connsiteY47" fmla="*/ 219127 h 270646"/>
              <a:gd name="connsiteX48" fmla="*/ 1607269 w 8348498"/>
              <a:gd name="connsiteY48" fmla="*/ 270644 h 270646"/>
              <a:gd name="connsiteX49" fmla="*/ 1613594 w 8348498"/>
              <a:gd name="connsiteY49" fmla="*/ 261060 h 270646"/>
              <a:gd name="connsiteX50" fmla="*/ 1651548 w 8348498"/>
              <a:gd name="connsiteY50" fmla="*/ 243840 h 270646"/>
              <a:gd name="connsiteX51" fmla="*/ 1671200 w 8348498"/>
              <a:gd name="connsiteY51" fmla="*/ 248292 h 270646"/>
              <a:gd name="connsiteX52" fmla="*/ 1688461 w 8348498"/>
              <a:gd name="connsiteY52" fmla="*/ 260333 h 270646"/>
              <a:gd name="connsiteX53" fmla="*/ 1684759 w 8348498"/>
              <a:gd name="connsiteY53" fmla="*/ 219127 h 270646"/>
              <a:gd name="connsiteX54" fmla="*/ 1782267 w 8348498"/>
              <a:gd name="connsiteY54" fmla="*/ 0 h 270646"/>
              <a:gd name="connsiteX55" fmla="*/ 1879775 w 8348498"/>
              <a:gd name="connsiteY55" fmla="*/ 219127 h 270646"/>
              <a:gd name="connsiteX56" fmla="*/ 1875147 w 8348498"/>
              <a:gd name="connsiteY56" fmla="*/ 270645 h 270646"/>
              <a:gd name="connsiteX57" fmla="*/ 1881473 w 8348498"/>
              <a:gd name="connsiteY57" fmla="*/ 261060 h 270646"/>
              <a:gd name="connsiteX58" fmla="*/ 1919427 w 8348498"/>
              <a:gd name="connsiteY58" fmla="*/ 243840 h 270646"/>
              <a:gd name="connsiteX59" fmla="*/ 1939078 w 8348498"/>
              <a:gd name="connsiteY59" fmla="*/ 248292 h 270646"/>
              <a:gd name="connsiteX60" fmla="*/ 1956340 w 8348498"/>
              <a:gd name="connsiteY60" fmla="*/ 260334 h 270646"/>
              <a:gd name="connsiteX61" fmla="*/ 1952638 w 8348498"/>
              <a:gd name="connsiteY61" fmla="*/ 219127 h 270646"/>
              <a:gd name="connsiteX62" fmla="*/ 2050146 w 8348498"/>
              <a:gd name="connsiteY62" fmla="*/ 0 h 270646"/>
              <a:gd name="connsiteX63" fmla="*/ 2147653 w 8348498"/>
              <a:gd name="connsiteY63" fmla="*/ 219127 h 270646"/>
              <a:gd name="connsiteX64" fmla="*/ 2143025 w 8348498"/>
              <a:gd name="connsiteY64" fmla="*/ 270646 h 270646"/>
              <a:gd name="connsiteX65" fmla="*/ 2149352 w 8348498"/>
              <a:gd name="connsiteY65" fmla="*/ 261060 h 270646"/>
              <a:gd name="connsiteX66" fmla="*/ 2187306 w 8348498"/>
              <a:gd name="connsiteY66" fmla="*/ 243840 h 270646"/>
              <a:gd name="connsiteX67" fmla="*/ 2206957 w 8348498"/>
              <a:gd name="connsiteY67" fmla="*/ 248292 h 270646"/>
              <a:gd name="connsiteX68" fmla="*/ 2224218 w 8348498"/>
              <a:gd name="connsiteY68" fmla="*/ 260333 h 270646"/>
              <a:gd name="connsiteX69" fmla="*/ 2220516 w 8348498"/>
              <a:gd name="connsiteY69" fmla="*/ 219127 h 270646"/>
              <a:gd name="connsiteX70" fmla="*/ 2318024 w 8348498"/>
              <a:gd name="connsiteY70" fmla="*/ 0 h 270646"/>
              <a:gd name="connsiteX71" fmla="*/ 2415533 w 8348498"/>
              <a:gd name="connsiteY71" fmla="*/ 219127 h 270646"/>
              <a:gd name="connsiteX72" fmla="*/ 2410905 w 8348498"/>
              <a:gd name="connsiteY72" fmla="*/ 270643 h 270646"/>
              <a:gd name="connsiteX73" fmla="*/ 2417230 w 8348498"/>
              <a:gd name="connsiteY73" fmla="*/ 261060 h 270646"/>
              <a:gd name="connsiteX74" fmla="*/ 2455184 w 8348498"/>
              <a:gd name="connsiteY74" fmla="*/ 243840 h 270646"/>
              <a:gd name="connsiteX75" fmla="*/ 2474835 w 8348498"/>
              <a:gd name="connsiteY75" fmla="*/ 248292 h 270646"/>
              <a:gd name="connsiteX76" fmla="*/ 2492096 w 8348498"/>
              <a:gd name="connsiteY76" fmla="*/ 260333 h 270646"/>
              <a:gd name="connsiteX77" fmla="*/ 2488394 w 8348498"/>
              <a:gd name="connsiteY77" fmla="*/ 219127 h 270646"/>
              <a:gd name="connsiteX78" fmla="*/ 2585903 w 8348498"/>
              <a:gd name="connsiteY78" fmla="*/ 0 h 270646"/>
              <a:gd name="connsiteX79" fmla="*/ 2683410 w 8348498"/>
              <a:gd name="connsiteY79" fmla="*/ 219127 h 270646"/>
              <a:gd name="connsiteX80" fmla="*/ 2678782 w 8348498"/>
              <a:gd name="connsiteY80" fmla="*/ 270646 h 270646"/>
              <a:gd name="connsiteX81" fmla="*/ 2685108 w 8348498"/>
              <a:gd name="connsiteY81" fmla="*/ 261060 h 270646"/>
              <a:gd name="connsiteX82" fmla="*/ 2723063 w 8348498"/>
              <a:gd name="connsiteY82" fmla="*/ 243840 h 270646"/>
              <a:gd name="connsiteX83" fmla="*/ 2742714 w 8348498"/>
              <a:gd name="connsiteY83" fmla="*/ 248292 h 270646"/>
              <a:gd name="connsiteX84" fmla="*/ 2759975 w 8348498"/>
              <a:gd name="connsiteY84" fmla="*/ 260334 h 270646"/>
              <a:gd name="connsiteX85" fmla="*/ 2756273 w 8348498"/>
              <a:gd name="connsiteY85" fmla="*/ 219127 h 270646"/>
              <a:gd name="connsiteX86" fmla="*/ 2853781 w 8348498"/>
              <a:gd name="connsiteY86" fmla="*/ 0 h 270646"/>
              <a:gd name="connsiteX87" fmla="*/ 2951289 w 8348498"/>
              <a:gd name="connsiteY87" fmla="*/ 219127 h 270646"/>
              <a:gd name="connsiteX88" fmla="*/ 2946661 w 8348498"/>
              <a:gd name="connsiteY88" fmla="*/ 270645 h 270646"/>
              <a:gd name="connsiteX89" fmla="*/ 2952987 w 8348498"/>
              <a:gd name="connsiteY89" fmla="*/ 261060 h 270646"/>
              <a:gd name="connsiteX90" fmla="*/ 2990941 w 8348498"/>
              <a:gd name="connsiteY90" fmla="*/ 243840 h 270646"/>
              <a:gd name="connsiteX91" fmla="*/ 3010592 w 8348498"/>
              <a:gd name="connsiteY91" fmla="*/ 248292 h 270646"/>
              <a:gd name="connsiteX92" fmla="*/ 3027853 w 8348498"/>
              <a:gd name="connsiteY92" fmla="*/ 260333 h 270646"/>
              <a:gd name="connsiteX93" fmla="*/ 3024151 w 8348498"/>
              <a:gd name="connsiteY93" fmla="*/ 219127 h 270646"/>
              <a:gd name="connsiteX94" fmla="*/ 3121659 w 8348498"/>
              <a:gd name="connsiteY94" fmla="*/ 0 h 270646"/>
              <a:gd name="connsiteX95" fmla="*/ 3219167 w 8348498"/>
              <a:gd name="connsiteY95" fmla="*/ 219127 h 270646"/>
              <a:gd name="connsiteX96" fmla="*/ 3214539 w 8348498"/>
              <a:gd name="connsiteY96" fmla="*/ 270645 h 270646"/>
              <a:gd name="connsiteX97" fmla="*/ 3220865 w 8348498"/>
              <a:gd name="connsiteY97" fmla="*/ 261060 h 270646"/>
              <a:gd name="connsiteX98" fmla="*/ 3258819 w 8348498"/>
              <a:gd name="connsiteY98" fmla="*/ 243840 h 270646"/>
              <a:gd name="connsiteX99" fmla="*/ 3278470 w 8348498"/>
              <a:gd name="connsiteY99" fmla="*/ 248292 h 270646"/>
              <a:gd name="connsiteX100" fmla="*/ 3295730 w 8348498"/>
              <a:gd name="connsiteY100" fmla="*/ 260332 h 270646"/>
              <a:gd name="connsiteX101" fmla="*/ 3292028 w 8348498"/>
              <a:gd name="connsiteY101" fmla="*/ 219127 h 270646"/>
              <a:gd name="connsiteX102" fmla="*/ 3389536 w 8348498"/>
              <a:gd name="connsiteY102" fmla="*/ 0 h 270646"/>
              <a:gd name="connsiteX103" fmla="*/ 3487044 w 8348498"/>
              <a:gd name="connsiteY103" fmla="*/ 219127 h 270646"/>
              <a:gd name="connsiteX104" fmla="*/ 3482416 w 8348498"/>
              <a:gd name="connsiteY104" fmla="*/ 270645 h 270646"/>
              <a:gd name="connsiteX105" fmla="*/ 3488742 w 8348498"/>
              <a:gd name="connsiteY105" fmla="*/ 261060 h 270646"/>
              <a:gd name="connsiteX106" fmla="*/ 3526696 w 8348498"/>
              <a:gd name="connsiteY106" fmla="*/ 243840 h 270646"/>
              <a:gd name="connsiteX107" fmla="*/ 3546348 w 8348498"/>
              <a:gd name="connsiteY107" fmla="*/ 248292 h 270646"/>
              <a:gd name="connsiteX108" fmla="*/ 3563608 w 8348498"/>
              <a:gd name="connsiteY108" fmla="*/ 260333 h 270646"/>
              <a:gd name="connsiteX109" fmla="*/ 3559906 w 8348498"/>
              <a:gd name="connsiteY109" fmla="*/ 219127 h 270646"/>
              <a:gd name="connsiteX110" fmla="*/ 3657414 w 8348498"/>
              <a:gd name="connsiteY110" fmla="*/ 0 h 270646"/>
              <a:gd name="connsiteX111" fmla="*/ 3754922 w 8348498"/>
              <a:gd name="connsiteY111" fmla="*/ 219127 h 270646"/>
              <a:gd name="connsiteX112" fmla="*/ 3750294 w 8348498"/>
              <a:gd name="connsiteY112" fmla="*/ 270645 h 270646"/>
              <a:gd name="connsiteX113" fmla="*/ 3756620 w 8348498"/>
              <a:gd name="connsiteY113" fmla="*/ 261060 h 270646"/>
              <a:gd name="connsiteX114" fmla="*/ 3794574 w 8348498"/>
              <a:gd name="connsiteY114" fmla="*/ 243840 h 270646"/>
              <a:gd name="connsiteX115" fmla="*/ 3814226 w 8348498"/>
              <a:gd name="connsiteY115" fmla="*/ 248292 h 270646"/>
              <a:gd name="connsiteX116" fmla="*/ 3831487 w 8348498"/>
              <a:gd name="connsiteY116" fmla="*/ 260334 h 270646"/>
              <a:gd name="connsiteX117" fmla="*/ 3827785 w 8348498"/>
              <a:gd name="connsiteY117" fmla="*/ 219127 h 270646"/>
              <a:gd name="connsiteX118" fmla="*/ 3925293 w 8348498"/>
              <a:gd name="connsiteY118" fmla="*/ 0 h 270646"/>
              <a:gd name="connsiteX119" fmla="*/ 4022801 w 8348498"/>
              <a:gd name="connsiteY119" fmla="*/ 219127 h 270646"/>
              <a:gd name="connsiteX120" fmla="*/ 4018173 w 8348498"/>
              <a:gd name="connsiteY120" fmla="*/ 270645 h 270646"/>
              <a:gd name="connsiteX121" fmla="*/ 4024499 w 8348498"/>
              <a:gd name="connsiteY121" fmla="*/ 261060 h 270646"/>
              <a:gd name="connsiteX122" fmla="*/ 4062453 w 8348498"/>
              <a:gd name="connsiteY122" fmla="*/ 243840 h 270646"/>
              <a:gd name="connsiteX123" fmla="*/ 4082105 w 8348498"/>
              <a:gd name="connsiteY123" fmla="*/ 248292 h 270646"/>
              <a:gd name="connsiteX124" fmla="*/ 4099365 w 8348498"/>
              <a:gd name="connsiteY124" fmla="*/ 260333 h 270646"/>
              <a:gd name="connsiteX125" fmla="*/ 4095663 w 8348498"/>
              <a:gd name="connsiteY125" fmla="*/ 219127 h 270646"/>
              <a:gd name="connsiteX126" fmla="*/ 4193171 w 8348498"/>
              <a:gd name="connsiteY126" fmla="*/ 0 h 270646"/>
              <a:gd name="connsiteX127" fmla="*/ 4290679 w 8348498"/>
              <a:gd name="connsiteY127" fmla="*/ 219127 h 270646"/>
              <a:gd name="connsiteX128" fmla="*/ 4286051 w 8348498"/>
              <a:gd name="connsiteY128" fmla="*/ 270645 h 270646"/>
              <a:gd name="connsiteX129" fmla="*/ 4292377 w 8348498"/>
              <a:gd name="connsiteY129" fmla="*/ 261060 h 270646"/>
              <a:gd name="connsiteX130" fmla="*/ 4330331 w 8348498"/>
              <a:gd name="connsiteY130" fmla="*/ 243840 h 270646"/>
              <a:gd name="connsiteX131" fmla="*/ 4349982 w 8348498"/>
              <a:gd name="connsiteY131" fmla="*/ 248292 h 270646"/>
              <a:gd name="connsiteX132" fmla="*/ 4367243 w 8348498"/>
              <a:gd name="connsiteY132" fmla="*/ 260333 h 270646"/>
              <a:gd name="connsiteX133" fmla="*/ 4363541 w 8348498"/>
              <a:gd name="connsiteY133" fmla="*/ 219127 h 270646"/>
              <a:gd name="connsiteX134" fmla="*/ 4461049 w 8348498"/>
              <a:gd name="connsiteY134" fmla="*/ 0 h 270646"/>
              <a:gd name="connsiteX135" fmla="*/ 4558557 w 8348498"/>
              <a:gd name="connsiteY135" fmla="*/ 219127 h 270646"/>
              <a:gd name="connsiteX136" fmla="*/ 4553929 w 8348498"/>
              <a:gd name="connsiteY136" fmla="*/ 270645 h 270646"/>
              <a:gd name="connsiteX137" fmla="*/ 4560255 w 8348498"/>
              <a:gd name="connsiteY137" fmla="*/ 261060 h 270646"/>
              <a:gd name="connsiteX138" fmla="*/ 4598209 w 8348498"/>
              <a:gd name="connsiteY138" fmla="*/ 243840 h 270646"/>
              <a:gd name="connsiteX139" fmla="*/ 4617860 w 8348498"/>
              <a:gd name="connsiteY139" fmla="*/ 248292 h 270646"/>
              <a:gd name="connsiteX140" fmla="*/ 4635122 w 8348498"/>
              <a:gd name="connsiteY140" fmla="*/ 260334 h 270646"/>
              <a:gd name="connsiteX141" fmla="*/ 4631420 w 8348498"/>
              <a:gd name="connsiteY141" fmla="*/ 219127 h 270646"/>
              <a:gd name="connsiteX142" fmla="*/ 4728928 w 8348498"/>
              <a:gd name="connsiteY142" fmla="*/ 0 h 270646"/>
              <a:gd name="connsiteX143" fmla="*/ 4826436 w 8348498"/>
              <a:gd name="connsiteY143" fmla="*/ 219127 h 270646"/>
              <a:gd name="connsiteX144" fmla="*/ 4821808 w 8348498"/>
              <a:gd name="connsiteY144" fmla="*/ 270645 h 270646"/>
              <a:gd name="connsiteX145" fmla="*/ 4828134 w 8348498"/>
              <a:gd name="connsiteY145" fmla="*/ 261060 h 270646"/>
              <a:gd name="connsiteX146" fmla="*/ 4866088 w 8348498"/>
              <a:gd name="connsiteY146" fmla="*/ 243840 h 270646"/>
              <a:gd name="connsiteX147" fmla="*/ 4885739 w 8348498"/>
              <a:gd name="connsiteY147" fmla="*/ 248292 h 270646"/>
              <a:gd name="connsiteX148" fmla="*/ 4903000 w 8348498"/>
              <a:gd name="connsiteY148" fmla="*/ 260333 h 270646"/>
              <a:gd name="connsiteX149" fmla="*/ 4899298 w 8348498"/>
              <a:gd name="connsiteY149" fmla="*/ 219127 h 270646"/>
              <a:gd name="connsiteX150" fmla="*/ 4996806 w 8348498"/>
              <a:gd name="connsiteY150" fmla="*/ 0 h 270646"/>
              <a:gd name="connsiteX151" fmla="*/ 5094314 w 8348498"/>
              <a:gd name="connsiteY151" fmla="*/ 219127 h 270646"/>
              <a:gd name="connsiteX152" fmla="*/ 5089686 w 8348498"/>
              <a:gd name="connsiteY152" fmla="*/ 270645 h 270646"/>
              <a:gd name="connsiteX153" fmla="*/ 5096012 w 8348498"/>
              <a:gd name="connsiteY153" fmla="*/ 261060 h 270646"/>
              <a:gd name="connsiteX154" fmla="*/ 5133966 w 8348498"/>
              <a:gd name="connsiteY154" fmla="*/ 243840 h 270646"/>
              <a:gd name="connsiteX155" fmla="*/ 5153617 w 8348498"/>
              <a:gd name="connsiteY155" fmla="*/ 248292 h 270646"/>
              <a:gd name="connsiteX156" fmla="*/ 5170878 w 8348498"/>
              <a:gd name="connsiteY156" fmla="*/ 260333 h 270646"/>
              <a:gd name="connsiteX157" fmla="*/ 5167176 w 8348498"/>
              <a:gd name="connsiteY157" fmla="*/ 219127 h 270646"/>
              <a:gd name="connsiteX158" fmla="*/ 5264684 w 8348498"/>
              <a:gd name="connsiteY158" fmla="*/ 0 h 270646"/>
              <a:gd name="connsiteX159" fmla="*/ 5362192 w 8348498"/>
              <a:gd name="connsiteY159" fmla="*/ 219127 h 270646"/>
              <a:gd name="connsiteX160" fmla="*/ 5357564 w 8348498"/>
              <a:gd name="connsiteY160" fmla="*/ 270645 h 270646"/>
              <a:gd name="connsiteX161" fmla="*/ 5363890 w 8348498"/>
              <a:gd name="connsiteY161" fmla="*/ 261060 h 270646"/>
              <a:gd name="connsiteX162" fmla="*/ 5401844 w 8348498"/>
              <a:gd name="connsiteY162" fmla="*/ 243840 h 270646"/>
              <a:gd name="connsiteX163" fmla="*/ 5421495 w 8348498"/>
              <a:gd name="connsiteY163" fmla="*/ 248292 h 270646"/>
              <a:gd name="connsiteX164" fmla="*/ 5438757 w 8348498"/>
              <a:gd name="connsiteY164" fmla="*/ 260334 h 270646"/>
              <a:gd name="connsiteX165" fmla="*/ 5435055 w 8348498"/>
              <a:gd name="connsiteY165" fmla="*/ 219127 h 270646"/>
              <a:gd name="connsiteX166" fmla="*/ 5532563 w 8348498"/>
              <a:gd name="connsiteY166" fmla="*/ 0 h 270646"/>
              <a:gd name="connsiteX167" fmla="*/ 5630071 w 8348498"/>
              <a:gd name="connsiteY167" fmla="*/ 219127 h 270646"/>
              <a:gd name="connsiteX168" fmla="*/ 5625443 w 8348498"/>
              <a:gd name="connsiteY168" fmla="*/ 270645 h 270646"/>
              <a:gd name="connsiteX169" fmla="*/ 5631769 w 8348498"/>
              <a:gd name="connsiteY169" fmla="*/ 261060 h 270646"/>
              <a:gd name="connsiteX170" fmla="*/ 5669723 w 8348498"/>
              <a:gd name="connsiteY170" fmla="*/ 243840 h 270646"/>
              <a:gd name="connsiteX171" fmla="*/ 5689374 w 8348498"/>
              <a:gd name="connsiteY171" fmla="*/ 248292 h 270646"/>
              <a:gd name="connsiteX172" fmla="*/ 5706635 w 8348498"/>
              <a:gd name="connsiteY172" fmla="*/ 260333 h 270646"/>
              <a:gd name="connsiteX173" fmla="*/ 5702933 w 8348498"/>
              <a:gd name="connsiteY173" fmla="*/ 219127 h 270646"/>
              <a:gd name="connsiteX174" fmla="*/ 5800441 w 8348498"/>
              <a:gd name="connsiteY174" fmla="*/ 0 h 270646"/>
              <a:gd name="connsiteX175" fmla="*/ 5897949 w 8348498"/>
              <a:gd name="connsiteY175" fmla="*/ 219127 h 270646"/>
              <a:gd name="connsiteX176" fmla="*/ 5893321 w 8348498"/>
              <a:gd name="connsiteY176" fmla="*/ 270645 h 270646"/>
              <a:gd name="connsiteX177" fmla="*/ 5899647 w 8348498"/>
              <a:gd name="connsiteY177" fmla="*/ 261060 h 270646"/>
              <a:gd name="connsiteX178" fmla="*/ 5937601 w 8348498"/>
              <a:gd name="connsiteY178" fmla="*/ 243840 h 270646"/>
              <a:gd name="connsiteX179" fmla="*/ 5957252 w 8348498"/>
              <a:gd name="connsiteY179" fmla="*/ 248292 h 270646"/>
              <a:gd name="connsiteX180" fmla="*/ 5974513 w 8348498"/>
              <a:gd name="connsiteY180" fmla="*/ 260333 h 270646"/>
              <a:gd name="connsiteX181" fmla="*/ 5970811 w 8348498"/>
              <a:gd name="connsiteY181" fmla="*/ 219127 h 270646"/>
              <a:gd name="connsiteX182" fmla="*/ 6068319 w 8348498"/>
              <a:gd name="connsiteY182" fmla="*/ 0 h 270646"/>
              <a:gd name="connsiteX183" fmla="*/ 6165827 w 8348498"/>
              <a:gd name="connsiteY183" fmla="*/ 219127 h 270646"/>
              <a:gd name="connsiteX184" fmla="*/ 6161199 w 8348498"/>
              <a:gd name="connsiteY184" fmla="*/ 270645 h 270646"/>
              <a:gd name="connsiteX185" fmla="*/ 6167525 w 8348498"/>
              <a:gd name="connsiteY185" fmla="*/ 261060 h 270646"/>
              <a:gd name="connsiteX186" fmla="*/ 6205479 w 8348498"/>
              <a:gd name="connsiteY186" fmla="*/ 243840 h 270646"/>
              <a:gd name="connsiteX187" fmla="*/ 6225130 w 8348498"/>
              <a:gd name="connsiteY187" fmla="*/ 248292 h 270646"/>
              <a:gd name="connsiteX188" fmla="*/ 6242392 w 8348498"/>
              <a:gd name="connsiteY188" fmla="*/ 260334 h 270646"/>
              <a:gd name="connsiteX189" fmla="*/ 6238690 w 8348498"/>
              <a:gd name="connsiteY189" fmla="*/ 219127 h 270646"/>
              <a:gd name="connsiteX190" fmla="*/ 6336198 w 8348498"/>
              <a:gd name="connsiteY190" fmla="*/ 0 h 270646"/>
              <a:gd name="connsiteX191" fmla="*/ 6433706 w 8348498"/>
              <a:gd name="connsiteY191" fmla="*/ 219127 h 270646"/>
              <a:gd name="connsiteX192" fmla="*/ 6429078 w 8348498"/>
              <a:gd name="connsiteY192" fmla="*/ 270645 h 270646"/>
              <a:gd name="connsiteX193" fmla="*/ 6435404 w 8348498"/>
              <a:gd name="connsiteY193" fmla="*/ 261060 h 270646"/>
              <a:gd name="connsiteX194" fmla="*/ 6473358 w 8348498"/>
              <a:gd name="connsiteY194" fmla="*/ 243840 h 270646"/>
              <a:gd name="connsiteX195" fmla="*/ 6493009 w 8348498"/>
              <a:gd name="connsiteY195" fmla="*/ 248292 h 270646"/>
              <a:gd name="connsiteX196" fmla="*/ 6510270 w 8348498"/>
              <a:gd name="connsiteY196" fmla="*/ 260333 h 270646"/>
              <a:gd name="connsiteX197" fmla="*/ 6506568 w 8348498"/>
              <a:gd name="connsiteY197" fmla="*/ 219127 h 270646"/>
              <a:gd name="connsiteX198" fmla="*/ 6604076 w 8348498"/>
              <a:gd name="connsiteY198" fmla="*/ 0 h 270646"/>
              <a:gd name="connsiteX199" fmla="*/ 6701584 w 8348498"/>
              <a:gd name="connsiteY199" fmla="*/ 219127 h 270646"/>
              <a:gd name="connsiteX200" fmla="*/ 6696956 w 8348498"/>
              <a:gd name="connsiteY200" fmla="*/ 270645 h 270646"/>
              <a:gd name="connsiteX201" fmla="*/ 6703282 w 8348498"/>
              <a:gd name="connsiteY201" fmla="*/ 261060 h 270646"/>
              <a:gd name="connsiteX202" fmla="*/ 6741236 w 8348498"/>
              <a:gd name="connsiteY202" fmla="*/ 243840 h 270646"/>
              <a:gd name="connsiteX203" fmla="*/ 6760887 w 8348498"/>
              <a:gd name="connsiteY203" fmla="*/ 248292 h 270646"/>
              <a:gd name="connsiteX204" fmla="*/ 6778148 w 8348498"/>
              <a:gd name="connsiteY204" fmla="*/ 260333 h 270646"/>
              <a:gd name="connsiteX205" fmla="*/ 6774446 w 8348498"/>
              <a:gd name="connsiteY205" fmla="*/ 219127 h 270646"/>
              <a:gd name="connsiteX206" fmla="*/ 6871954 w 8348498"/>
              <a:gd name="connsiteY206" fmla="*/ 0 h 270646"/>
              <a:gd name="connsiteX207" fmla="*/ 6969462 w 8348498"/>
              <a:gd name="connsiteY207" fmla="*/ 219127 h 270646"/>
              <a:gd name="connsiteX208" fmla="*/ 6964834 w 8348498"/>
              <a:gd name="connsiteY208" fmla="*/ 270645 h 270646"/>
              <a:gd name="connsiteX209" fmla="*/ 6971160 w 8348498"/>
              <a:gd name="connsiteY209" fmla="*/ 261060 h 270646"/>
              <a:gd name="connsiteX210" fmla="*/ 7009114 w 8348498"/>
              <a:gd name="connsiteY210" fmla="*/ 243840 h 270646"/>
              <a:gd name="connsiteX211" fmla="*/ 7028765 w 8348498"/>
              <a:gd name="connsiteY211" fmla="*/ 248292 h 270646"/>
              <a:gd name="connsiteX212" fmla="*/ 7046027 w 8348498"/>
              <a:gd name="connsiteY212" fmla="*/ 260334 h 270646"/>
              <a:gd name="connsiteX213" fmla="*/ 7042325 w 8348498"/>
              <a:gd name="connsiteY213" fmla="*/ 219127 h 270646"/>
              <a:gd name="connsiteX214" fmla="*/ 7139833 w 8348498"/>
              <a:gd name="connsiteY214" fmla="*/ 0 h 270646"/>
              <a:gd name="connsiteX215" fmla="*/ 7237341 w 8348498"/>
              <a:gd name="connsiteY215" fmla="*/ 219127 h 270646"/>
              <a:gd name="connsiteX216" fmla="*/ 7232713 w 8348498"/>
              <a:gd name="connsiteY216" fmla="*/ 270645 h 270646"/>
              <a:gd name="connsiteX217" fmla="*/ 7239039 w 8348498"/>
              <a:gd name="connsiteY217" fmla="*/ 261060 h 270646"/>
              <a:gd name="connsiteX218" fmla="*/ 7276993 w 8348498"/>
              <a:gd name="connsiteY218" fmla="*/ 243840 h 270646"/>
              <a:gd name="connsiteX219" fmla="*/ 7296644 w 8348498"/>
              <a:gd name="connsiteY219" fmla="*/ 248292 h 270646"/>
              <a:gd name="connsiteX220" fmla="*/ 7313905 w 8348498"/>
              <a:gd name="connsiteY220" fmla="*/ 260333 h 270646"/>
              <a:gd name="connsiteX221" fmla="*/ 7310203 w 8348498"/>
              <a:gd name="connsiteY221" fmla="*/ 219127 h 270646"/>
              <a:gd name="connsiteX222" fmla="*/ 7407711 w 8348498"/>
              <a:gd name="connsiteY222" fmla="*/ 0 h 270646"/>
              <a:gd name="connsiteX223" fmla="*/ 7505219 w 8348498"/>
              <a:gd name="connsiteY223" fmla="*/ 219127 h 270646"/>
              <a:gd name="connsiteX224" fmla="*/ 7500591 w 8348498"/>
              <a:gd name="connsiteY224" fmla="*/ 270645 h 270646"/>
              <a:gd name="connsiteX225" fmla="*/ 7506917 w 8348498"/>
              <a:gd name="connsiteY225" fmla="*/ 261060 h 270646"/>
              <a:gd name="connsiteX226" fmla="*/ 7544871 w 8348498"/>
              <a:gd name="connsiteY226" fmla="*/ 243840 h 270646"/>
              <a:gd name="connsiteX227" fmla="*/ 7564522 w 8348498"/>
              <a:gd name="connsiteY227" fmla="*/ 248292 h 270646"/>
              <a:gd name="connsiteX228" fmla="*/ 7581783 w 8348498"/>
              <a:gd name="connsiteY228" fmla="*/ 260333 h 270646"/>
              <a:gd name="connsiteX229" fmla="*/ 7578081 w 8348498"/>
              <a:gd name="connsiteY229" fmla="*/ 219127 h 270646"/>
              <a:gd name="connsiteX230" fmla="*/ 7675589 w 8348498"/>
              <a:gd name="connsiteY230" fmla="*/ 0 h 270646"/>
              <a:gd name="connsiteX231" fmla="*/ 7773097 w 8348498"/>
              <a:gd name="connsiteY231" fmla="*/ 219127 h 270646"/>
              <a:gd name="connsiteX232" fmla="*/ 7768469 w 8348498"/>
              <a:gd name="connsiteY232" fmla="*/ 270645 h 270646"/>
              <a:gd name="connsiteX233" fmla="*/ 7774794 w 8348498"/>
              <a:gd name="connsiteY233" fmla="*/ 261060 h 270646"/>
              <a:gd name="connsiteX234" fmla="*/ 7812749 w 8348498"/>
              <a:gd name="connsiteY234" fmla="*/ 243840 h 270646"/>
              <a:gd name="connsiteX235" fmla="*/ 7832400 w 8348498"/>
              <a:gd name="connsiteY235" fmla="*/ 248292 h 270646"/>
              <a:gd name="connsiteX236" fmla="*/ 7849662 w 8348498"/>
              <a:gd name="connsiteY236" fmla="*/ 260334 h 270646"/>
              <a:gd name="connsiteX237" fmla="*/ 7845960 w 8348498"/>
              <a:gd name="connsiteY237" fmla="*/ 219127 h 270646"/>
              <a:gd name="connsiteX238" fmla="*/ 7943468 w 8348498"/>
              <a:gd name="connsiteY238" fmla="*/ 0 h 270646"/>
              <a:gd name="connsiteX239" fmla="*/ 8040976 w 8348498"/>
              <a:gd name="connsiteY239" fmla="*/ 219127 h 270646"/>
              <a:gd name="connsiteX240" fmla="*/ 8036348 w 8348498"/>
              <a:gd name="connsiteY240" fmla="*/ 270645 h 270646"/>
              <a:gd name="connsiteX241" fmla="*/ 8042674 w 8348498"/>
              <a:gd name="connsiteY241" fmla="*/ 261060 h 270646"/>
              <a:gd name="connsiteX242" fmla="*/ 8080628 w 8348498"/>
              <a:gd name="connsiteY242" fmla="*/ 243840 h 270646"/>
              <a:gd name="connsiteX243" fmla="*/ 8100279 w 8348498"/>
              <a:gd name="connsiteY243" fmla="*/ 248292 h 270646"/>
              <a:gd name="connsiteX244" fmla="*/ 8117531 w 8348498"/>
              <a:gd name="connsiteY244" fmla="*/ 260327 h 270646"/>
              <a:gd name="connsiteX245" fmla="*/ 8113830 w 8348498"/>
              <a:gd name="connsiteY245" fmla="*/ 219127 h 270646"/>
              <a:gd name="connsiteX246" fmla="*/ 8211338 w 8348498"/>
              <a:gd name="connsiteY246" fmla="*/ 0 h 270646"/>
              <a:gd name="connsiteX247" fmla="*/ 8308846 w 8348498"/>
              <a:gd name="connsiteY247" fmla="*/ 219127 h 270646"/>
              <a:gd name="connsiteX248" fmla="*/ 8304218 w 8348498"/>
              <a:gd name="connsiteY248" fmla="*/ 270645 h 270646"/>
              <a:gd name="connsiteX249" fmla="*/ 8310543 w 8348498"/>
              <a:gd name="connsiteY249" fmla="*/ 261060 h 270646"/>
              <a:gd name="connsiteX250" fmla="*/ 8348498 w 8348498"/>
              <a:gd name="connsiteY250" fmla="*/ 243840 h 270646"/>
              <a:gd name="connsiteX0" fmla="*/ 0 w 8310543"/>
              <a:gd name="connsiteY0" fmla="*/ 270645 h 270646"/>
              <a:gd name="connsiteX1" fmla="*/ 6326 w 8310543"/>
              <a:gd name="connsiteY1" fmla="*/ 261060 h 270646"/>
              <a:gd name="connsiteX2" fmla="*/ 44280 w 8310543"/>
              <a:gd name="connsiteY2" fmla="*/ 243840 h 270646"/>
              <a:gd name="connsiteX3" fmla="*/ 63931 w 8310543"/>
              <a:gd name="connsiteY3" fmla="*/ 248292 h 270646"/>
              <a:gd name="connsiteX4" fmla="*/ 81192 w 8310543"/>
              <a:gd name="connsiteY4" fmla="*/ 260333 h 270646"/>
              <a:gd name="connsiteX5" fmla="*/ 77490 w 8310543"/>
              <a:gd name="connsiteY5" fmla="*/ 219127 h 270646"/>
              <a:gd name="connsiteX6" fmla="*/ 174998 w 8310543"/>
              <a:gd name="connsiteY6" fmla="*/ 0 h 270646"/>
              <a:gd name="connsiteX7" fmla="*/ 272506 w 8310543"/>
              <a:gd name="connsiteY7" fmla="*/ 219127 h 270646"/>
              <a:gd name="connsiteX8" fmla="*/ 267878 w 8310543"/>
              <a:gd name="connsiteY8" fmla="*/ 270645 h 270646"/>
              <a:gd name="connsiteX9" fmla="*/ 274204 w 8310543"/>
              <a:gd name="connsiteY9" fmla="*/ 261060 h 270646"/>
              <a:gd name="connsiteX10" fmla="*/ 312158 w 8310543"/>
              <a:gd name="connsiteY10" fmla="*/ 243840 h 270646"/>
              <a:gd name="connsiteX11" fmla="*/ 331809 w 8310543"/>
              <a:gd name="connsiteY11" fmla="*/ 248292 h 270646"/>
              <a:gd name="connsiteX12" fmla="*/ 349071 w 8310543"/>
              <a:gd name="connsiteY12" fmla="*/ 260334 h 270646"/>
              <a:gd name="connsiteX13" fmla="*/ 345369 w 8310543"/>
              <a:gd name="connsiteY13" fmla="*/ 219127 h 270646"/>
              <a:gd name="connsiteX14" fmla="*/ 442877 w 8310543"/>
              <a:gd name="connsiteY14" fmla="*/ 0 h 270646"/>
              <a:gd name="connsiteX15" fmla="*/ 540385 w 8310543"/>
              <a:gd name="connsiteY15" fmla="*/ 219127 h 270646"/>
              <a:gd name="connsiteX16" fmla="*/ 535757 w 8310543"/>
              <a:gd name="connsiteY16" fmla="*/ 270645 h 270646"/>
              <a:gd name="connsiteX17" fmla="*/ 542083 w 8310543"/>
              <a:gd name="connsiteY17" fmla="*/ 261060 h 270646"/>
              <a:gd name="connsiteX18" fmla="*/ 580037 w 8310543"/>
              <a:gd name="connsiteY18" fmla="*/ 243840 h 270646"/>
              <a:gd name="connsiteX19" fmla="*/ 599688 w 8310543"/>
              <a:gd name="connsiteY19" fmla="*/ 248292 h 270646"/>
              <a:gd name="connsiteX20" fmla="*/ 616949 w 8310543"/>
              <a:gd name="connsiteY20" fmla="*/ 260333 h 270646"/>
              <a:gd name="connsiteX21" fmla="*/ 613247 w 8310543"/>
              <a:gd name="connsiteY21" fmla="*/ 219127 h 270646"/>
              <a:gd name="connsiteX22" fmla="*/ 710755 w 8310543"/>
              <a:gd name="connsiteY22" fmla="*/ 0 h 270646"/>
              <a:gd name="connsiteX23" fmla="*/ 808263 w 8310543"/>
              <a:gd name="connsiteY23" fmla="*/ 219127 h 270646"/>
              <a:gd name="connsiteX24" fmla="*/ 803635 w 8310543"/>
              <a:gd name="connsiteY24" fmla="*/ 270645 h 270646"/>
              <a:gd name="connsiteX25" fmla="*/ 809961 w 8310543"/>
              <a:gd name="connsiteY25" fmla="*/ 261060 h 270646"/>
              <a:gd name="connsiteX26" fmla="*/ 847915 w 8310543"/>
              <a:gd name="connsiteY26" fmla="*/ 243840 h 270646"/>
              <a:gd name="connsiteX27" fmla="*/ 867566 w 8310543"/>
              <a:gd name="connsiteY27" fmla="*/ 248292 h 270646"/>
              <a:gd name="connsiteX28" fmla="*/ 884827 w 8310543"/>
              <a:gd name="connsiteY28" fmla="*/ 260333 h 270646"/>
              <a:gd name="connsiteX29" fmla="*/ 881125 w 8310543"/>
              <a:gd name="connsiteY29" fmla="*/ 219127 h 270646"/>
              <a:gd name="connsiteX30" fmla="*/ 978633 w 8310543"/>
              <a:gd name="connsiteY30" fmla="*/ 0 h 270646"/>
              <a:gd name="connsiteX31" fmla="*/ 1076141 w 8310543"/>
              <a:gd name="connsiteY31" fmla="*/ 219127 h 270646"/>
              <a:gd name="connsiteX32" fmla="*/ 1071513 w 8310543"/>
              <a:gd name="connsiteY32" fmla="*/ 270645 h 270646"/>
              <a:gd name="connsiteX33" fmla="*/ 1077839 w 8310543"/>
              <a:gd name="connsiteY33" fmla="*/ 261060 h 270646"/>
              <a:gd name="connsiteX34" fmla="*/ 1115793 w 8310543"/>
              <a:gd name="connsiteY34" fmla="*/ 243840 h 270646"/>
              <a:gd name="connsiteX35" fmla="*/ 1135444 w 8310543"/>
              <a:gd name="connsiteY35" fmla="*/ 248292 h 270646"/>
              <a:gd name="connsiteX36" fmla="*/ 1152706 w 8310543"/>
              <a:gd name="connsiteY36" fmla="*/ 260334 h 270646"/>
              <a:gd name="connsiteX37" fmla="*/ 1149004 w 8310543"/>
              <a:gd name="connsiteY37" fmla="*/ 219127 h 270646"/>
              <a:gd name="connsiteX38" fmla="*/ 1246511 w 8310543"/>
              <a:gd name="connsiteY38" fmla="*/ 0 h 270646"/>
              <a:gd name="connsiteX39" fmla="*/ 1344019 w 8310543"/>
              <a:gd name="connsiteY39" fmla="*/ 219127 h 270646"/>
              <a:gd name="connsiteX40" fmla="*/ 1339391 w 8310543"/>
              <a:gd name="connsiteY40" fmla="*/ 270645 h 270646"/>
              <a:gd name="connsiteX41" fmla="*/ 1345717 w 8310543"/>
              <a:gd name="connsiteY41" fmla="*/ 261060 h 270646"/>
              <a:gd name="connsiteX42" fmla="*/ 1383671 w 8310543"/>
              <a:gd name="connsiteY42" fmla="*/ 243840 h 270646"/>
              <a:gd name="connsiteX43" fmla="*/ 1403322 w 8310543"/>
              <a:gd name="connsiteY43" fmla="*/ 248292 h 270646"/>
              <a:gd name="connsiteX44" fmla="*/ 1420583 w 8310543"/>
              <a:gd name="connsiteY44" fmla="*/ 260333 h 270646"/>
              <a:gd name="connsiteX45" fmla="*/ 1416881 w 8310543"/>
              <a:gd name="connsiteY45" fmla="*/ 219127 h 270646"/>
              <a:gd name="connsiteX46" fmla="*/ 1514388 w 8310543"/>
              <a:gd name="connsiteY46" fmla="*/ 0 h 270646"/>
              <a:gd name="connsiteX47" fmla="*/ 1611897 w 8310543"/>
              <a:gd name="connsiteY47" fmla="*/ 219127 h 270646"/>
              <a:gd name="connsiteX48" fmla="*/ 1607269 w 8310543"/>
              <a:gd name="connsiteY48" fmla="*/ 270644 h 270646"/>
              <a:gd name="connsiteX49" fmla="*/ 1613594 w 8310543"/>
              <a:gd name="connsiteY49" fmla="*/ 261060 h 270646"/>
              <a:gd name="connsiteX50" fmla="*/ 1651548 w 8310543"/>
              <a:gd name="connsiteY50" fmla="*/ 243840 h 270646"/>
              <a:gd name="connsiteX51" fmla="*/ 1671200 w 8310543"/>
              <a:gd name="connsiteY51" fmla="*/ 248292 h 270646"/>
              <a:gd name="connsiteX52" fmla="*/ 1688461 w 8310543"/>
              <a:gd name="connsiteY52" fmla="*/ 260333 h 270646"/>
              <a:gd name="connsiteX53" fmla="*/ 1684759 w 8310543"/>
              <a:gd name="connsiteY53" fmla="*/ 219127 h 270646"/>
              <a:gd name="connsiteX54" fmla="*/ 1782267 w 8310543"/>
              <a:gd name="connsiteY54" fmla="*/ 0 h 270646"/>
              <a:gd name="connsiteX55" fmla="*/ 1879775 w 8310543"/>
              <a:gd name="connsiteY55" fmla="*/ 219127 h 270646"/>
              <a:gd name="connsiteX56" fmla="*/ 1875147 w 8310543"/>
              <a:gd name="connsiteY56" fmla="*/ 270645 h 270646"/>
              <a:gd name="connsiteX57" fmla="*/ 1881473 w 8310543"/>
              <a:gd name="connsiteY57" fmla="*/ 261060 h 270646"/>
              <a:gd name="connsiteX58" fmla="*/ 1919427 w 8310543"/>
              <a:gd name="connsiteY58" fmla="*/ 243840 h 270646"/>
              <a:gd name="connsiteX59" fmla="*/ 1939078 w 8310543"/>
              <a:gd name="connsiteY59" fmla="*/ 248292 h 270646"/>
              <a:gd name="connsiteX60" fmla="*/ 1956340 w 8310543"/>
              <a:gd name="connsiteY60" fmla="*/ 260334 h 270646"/>
              <a:gd name="connsiteX61" fmla="*/ 1952638 w 8310543"/>
              <a:gd name="connsiteY61" fmla="*/ 219127 h 270646"/>
              <a:gd name="connsiteX62" fmla="*/ 2050146 w 8310543"/>
              <a:gd name="connsiteY62" fmla="*/ 0 h 270646"/>
              <a:gd name="connsiteX63" fmla="*/ 2147653 w 8310543"/>
              <a:gd name="connsiteY63" fmla="*/ 219127 h 270646"/>
              <a:gd name="connsiteX64" fmla="*/ 2143025 w 8310543"/>
              <a:gd name="connsiteY64" fmla="*/ 270646 h 270646"/>
              <a:gd name="connsiteX65" fmla="*/ 2149352 w 8310543"/>
              <a:gd name="connsiteY65" fmla="*/ 261060 h 270646"/>
              <a:gd name="connsiteX66" fmla="*/ 2187306 w 8310543"/>
              <a:gd name="connsiteY66" fmla="*/ 243840 h 270646"/>
              <a:gd name="connsiteX67" fmla="*/ 2206957 w 8310543"/>
              <a:gd name="connsiteY67" fmla="*/ 248292 h 270646"/>
              <a:gd name="connsiteX68" fmla="*/ 2224218 w 8310543"/>
              <a:gd name="connsiteY68" fmla="*/ 260333 h 270646"/>
              <a:gd name="connsiteX69" fmla="*/ 2220516 w 8310543"/>
              <a:gd name="connsiteY69" fmla="*/ 219127 h 270646"/>
              <a:gd name="connsiteX70" fmla="*/ 2318024 w 8310543"/>
              <a:gd name="connsiteY70" fmla="*/ 0 h 270646"/>
              <a:gd name="connsiteX71" fmla="*/ 2415533 w 8310543"/>
              <a:gd name="connsiteY71" fmla="*/ 219127 h 270646"/>
              <a:gd name="connsiteX72" fmla="*/ 2410905 w 8310543"/>
              <a:gd name="connsiteY72" fmla="*/ 270643 h 270646"/>
              <a:gd name="connsiteX73" fmla="*/ 2417230 w 8310543"/>
              <a:gd name="connsiteY73" fmla="*/ 261060 h 270646"/>
              <a:gd name="connsiteX74" fmla="*/ 2455184 w 8310543"/>
              <a:gd name="connsiteY74" fmla="*/ 243840 h 270646"/>
              <a:gd name="connsiteX75" fmla="*/ 2474835 w 8310543"/>
              <a:gd name="connsiteY75" fmla="*/ 248292 h 270646"/>
              <a:gd name="connsiteX76" fmla="*/ 2492096 w 8310543"/>
              <a:gd name="connsiteY76" fmla="*/ 260333 h 270646"/>
              <a:gd name="connsiteX77" fmla="*/ 2488394 w 8310543"/>
              <a:gd name="connsiteY77" fmla="*/ 219127 h 270646"/>
              <a:gd name="connsiteX78" fmla="*/ 2585903 w 8310543"/>
              <a:gd name="connsiteY78" fmla="*/ 0 h 270646"/>
              <a:gd name="connsiteX79" fmla="*/ 2683410 w 8310543"/>
              <a:gd name="connsiteY79" fmla="*/ 219127 h 270646"/>
              <a:gd name="connsiteX80" fmla="*/ 2678782 w 8310543"/>
              <a:gd name="connsiteY80" fmla="*/ 270646 h 270646"/>
              <a:gd name="connsiteX81" fmla="*/ 2685108 w 8310543"/>
              <a:gd name="connsiteY81" fmla="*/ 261060 h 270646"/>
              <a:gd name="connsiteX82" fmla="*/ 2723063 w 8310543"/>
              <a:gd name="connsiteY82" fmla="*/ 243840 h 270646"/>
              <a:gd name="connsiteX83" fmla="*/ 2742714 w 8310543"/>
              <a:gd name="connsiteY83" fmla="*/ 248292 h 270646"/>
              <a:gd name="connsiteX84" fmla="*/ 2759975 w 8310543"/>
              <a:gd name="connsiteY84" fmla="*/ 260334 h 270646"/>
              <a:gd name="connsiteX85" fmla="*/ 2756273 w 8310543"/>
              <a:gd name="connsiteY85" fmla="*/ 219127 h 270646"/>
              <a:gd name="connsiteX86" fmla="*/ 2853781 w 8310543"/>
              <a:gd name="connsiteY86" fmla="*/ 0 h 270646"/>
              <a:gd name="connsiteX87" fmla="*/ 2951289 w 8310543"/>
              <a:gd name="connsiteY87" fmla="*/ 219127 h 270646"/>
              <a:gd name="connsiteX88" fmla="*/ 2946661 w 8310543"/>
              <a:gd name="connsiteY88" fmla="*/ 270645 h 270646"/>
              <a:gd name="connsiteX89" fmla="*/ 2952987 w 8310543"/>
              <a:gd name="connsiteY89" fmla="*/ 261060 h 270646"/>
              <a:gd name="connsiteX90" fmla="*/ 2990941 w 8310543"/>
              <a:gd name="connsiteY90" fmla="*/ 243840 h 270646"/>
              <a:gd name="connsiteX91" fmla="*/ 3010592 w 8310543"/>
              <a:gd name="connsiteY91" fmla="*/ 248292 h 270646"/>
              <a:gd name="connsiteX92" fmla="*/ 3027853 w 8310543"/>
              <a:gd name="connsiteY92" fmla="*/ 260333 h 270646"/>
              <a:gd name="connsiteX93" fmla="*/ 3024151 w 8310543"/>
              <a:gd name="connsiteY93" fmla="*/ 219127 h 270646"/>
              <a:gd name="connsiteX94" fmla="*/ 3121659 w 8310543"/>
              <a:gd name="connsiteY94" fmla="*/ 0 h 270646"/>
              <a:gd name="connsiteX95" fmla="*/ 3219167 w 8310543"/>
              <a:gd name="connsiteY95" fmla="*/ 219127 h 270646"/>
              <a:gd name="connsiteX96" fmla="*/ 3214539 w 8310543"/>
              <a:gd name="connsiteY96" fmla="*/ 270645 h 270646"/>
              <a:gd name="connsiteX97" fmla="*/ 3220865 w 8310543"/>
              <a:gd name="connsiteY97" fmla="*/ 261060 h 270646"/>
              <a:gd name="connsiteX98" fmla="*/ 3258819 w 8310543"/>
              <a:gd name="connsiteY98" fmla="*/ 243840 h 270646"/>
              <a:gd name="connsiteX99" fmla="*/ 3278470 w 8310543"/>
              <a:gd name="connsiteY99" fmla="*/ 248292 h 270646"/>
              <a:gd name="connsiteX100" fmla="*/ 3295730 w 8310543"/>
              <a:gd name="connsiteY100" fmla="*/ 260332 h 270646"/>
              <a:gd name="connsiteX101" fmla="*/ 3292028 w 8310543"/>
              <a:gd name="connsiteY101" fmla="*/ 219127 h 270646"/>
              <a:gd name="connsiteX102" fmla="*/ 3389536 w 8310543"/>
              <a:gd name="connsiteY102" fmla="*/ 0 h 270646"/>
              <a:gd name="connsiteX103" fmla="*/ 3487044 w 8310543"/>
              <a:gd name="connsiteY103" fmla="*/ 219127 h 270646"/>
              <a:gd name="connsiteX104" fmla="*/ 3482416 w 8310543"/>
              <a:gd name="connsiteY104" fmla="*/ 270645 h 270646"/>
              <a:gd name="connsiteX105" fmla="*/ 3488742 w 8310543"/>
              <a:gd name="connsiteY105" fmla="*/ 261060 h 270646"/>
              <a:gd name="connsiteX106" fmla="*/ 3526696 w 8310543"/>
              <a:gd name="connsiteY106" fmla="*/ 243840 h 270646"/>
              <a:gd name="connsiteX107" fmla="*/ 3546348 w 8310543"/>
              <a:gd name="connsiteY107" fmla="*/ 248292 h 270646"/>
              <a:gd name="connsiteX108" fmla="*/ 3563608 w 8310543"/>
              <a:gd name="connsiteY108" fmla="*/ 260333 h 270646"/>
              <a:gd name="connsiteX109" fmla="*/ 3559906 w 8310543"/>
              <a:gd name="connsiteY109" fmla="*/ 219127 h 270646"/>
              <a:gd name="connsiteX110" fmla="*/ 3657414 w 8310543"/>
              <a:gd name="connsiteY110" fmla="*/ 0 h 270646"/>
              <a:gd name="connsiteX111" fmla="*/ 3754922 w 8310543"/>
              <a:gd name="connsiteY111" fmla="*/ 219127 h 270646"/>
              <a:gd name="connsiteX112" fmla="*/ 3750294 w 8310543"/>
              <a:gd name="connsiteY112" fmla="*/ 270645 h 270646"/>
              <a:gd name="connsiteX113" fmla="*/ 3756620 w 8310543"/>
              <a:gd name="connsiteY113" fmla="*/ 261060 h 270646"/>
              <a:gd name="connsiteX114" fmla="*/ 3794574 w 8310543"/>
              <a:gd name="connsiteY114" fmla="*/ 243840 h 270646"/>
              <a:gd name="connsiteX115" fmla="*/ 3814226 w 8310543"/>
              <a:gd name="connsiteY115" fmla="*/ 248292 h 270646"/>
              <a:gd name="connsiteX116" fmla="*/ 3831487 w 8310543"/>
              <a:gd name="connsiteY116" fmla="*/ 260334 h 270646"/>
              <a:gd name="connsiteX117" fmla="*/ 3827785 w 8310543"/>
              <a:gd name="connsiteY117" fmla="*/ 219127 h 270646"/>
              <a:gd name="connsiteX118" fmla="*/ 3925293 w 8310543"/>
              <a:gd name="connsiteY118" fmla="*/ 0 h 270646"/>
              <a:gd name="connsiteX119" fmla="*/ 4022801 w 8310543"/>
              <a:gd name="connsiteY119" fmla="*/ 219127 h 270646"/>
              <a:gd name="connsiteX120" fmla="*/ 4018173 w 8310543"/>
              <a:gd name="connsiteY120" fmla="*/ 270645 h 270646"/>
              <a:gd name="connsiteX121" fmla="*/ 4024499 w 8310543"/>
              <a:gd name="connsiteY121" fmla="*/ 261060 h 270646"/>
              <a:gd name="connsiteX122" fmla="*/ 4062453 w 8310543"/>
              <a:gd name="connsiteY122" fmla="*/ 243840 h 270646"/>
              <a:gd name="connsiteX123" fmla="*/ 4082105 w 8310543"/>
              <a:gd name="connsiteY123" fmla="*/ 248292 h 270646"/>
              <a:gd name="connsiteX124" fmla="*/ 4099365 w 8310543"/>
              <a:gd name="connsiteY124" fmla="*/ 260333 h 270646"/>
              <a:gd name="connsiteX125" fmla="*/ 4095663 w 8310543"/>
              <a:gd name="connsiteY125" fmla="*/ 219127 h 270646"/>
              <a:gd name="connsiteX126" fmla="*/ 4193171 w 8310543"/>
              <a:gd name="connsiteY126" fmla="*/ 0 h 270646"/>
              <a:gd name="connsiteX127" fmla="*/ 4290679 w 8310543"/>
              <a:gd name="connsiteY127" fmla="*/ 219127 h 270646"/>
              <a:gd name="connsiteX128" fmla="*/ 4286051 w 8310543"/>
              <a:gd name="connsiteY128" fmla="*/ 270645 h 270646"/>
              <a:gd name="connsiteX129" fmla="*/ 4292377 w 8310543"/>
              <a:gd name="connsiteY129" fmla="*/ 261060 h 270646"/>
              <a:gd name="connsiteX130" fmla="*/ 4330331 w 8310543"/>
              <a:gd name="connsiteY130" fmla="*/ 243840 h 270646"/>
              <a:gd name="connsiteX131" fmla="*/ 4349982 w 8310543"/>
              <a:gd name="connsiteY131" fmla="*/ 248292 h 270646"/>
              <a:gd name="connsiteX132" fmla="*/ 4367243 w 8310543"/>
              <a:gd name="connsiteY132" fmla="*/ 260333 h 270646"/>
              <a:gd name="connsiteX133" fmla="*/ 4363541 w 8310543"/>
              <a:gd name="connsiteY133" fmla="*/ 219127 h 270646"/>
              <a:gd name="connsiteX134" fmla="*/ 4461049 w 8310543"/>
              <a:gd name="connsiteY134" fmla="*/ 0 h 270646"/>
              <a:gd name="connsiteX135" fmla="*/ 4558557 w 8310543"/>
              <a:gd name="connsiteY135" fmla="*/ 219127 h 270646"/>
              <a:gd name="connsiteX136" fmla="*/ 4553929 w 8310543"/>
              <a:gd name="connsiteY136" fmla="*/ 270645 h 270646"/>
              <a:gd name="connsiteX137" fmla="*/ 4560255 w 8310543"/>
              <a:gd name="connsiteY137" fmla="*/ 261060 h 270646"/>
              <a:gd name="connsiteX138" fmla="*/ 4598209 w 8310543"/>
              <a:gd name="connsiteY138" fmla="*/ 243840 h 270646"/>
              <a:gd name="connsiteX139" fmla="*/ 4617860 w 8310543"/>
              <a:gd name="connsiteY139" fmla="*/ 248292 h 270646"/>
              <a:gd name="connsiteX140" fmla="*/ 4635122 w 8310543"/>
              <a:gd name="connsiteY140" fmla="*/ 260334 h 270646"/>
              <a:gd name="connsiteX141" fmla="*/ 4631420 w 8310543"/>
              <a:gd name="connsiteY141" fmla="*/ 219127 h 270646"/>
              <a:gd name="connsiteX142" fmla="*/ 4728928 w 8310543"/>
              <a:gd name="connsiteY142" fmla="*/ 0 h 270646"/>
              <a:gd name="connsiteX143" fmla="*/ 4826436 w 8310543"/>
              <a:gd name="connsiteY143" fmla="*/ 219127 h 270646"/>
              <a:gd name="connsiteX144" fmla="*/ 4821808 w 8310543"/>
              <a:gd name="connsiteY144" fmla="*/ 270645 h 270646"/>
              <a:gd name="connsiteX145" fmla="*/ 4828134 w 8310543"/>
              <a:gd name="connsiteY145" fmla="*/ 261060 h 270646"/>
              <a:gd name="connsiteX146" fmla="*/ 4866088 w 8310543"/>
              <a:gd name="connsiteY146" fmla="*/ 243840 h 270646"/>
              <a:gd name="connsiteX147" fmla="*/ 4885739 w 8310543"/>
              <a:gd name="connsiteY147" fmla="*/ 248292 h 270646"/>
              <a:gd name="connsiteX148" fmla="*/ 4903000 w 8310543"/>
              <a:gd name="connsiteY148" fmla="*/ 260333 h 270646"/>
              <a:gd name="connsiteX149" fmla="*/ 4899298 w 8310543"/>
              <a:gd name="connsiteY149" fmla="*/ 219127 h 270646"/>
              <a:gd name="connsiteX150" fmla="*/ 4996806 w 8310543"/>
              <a:gd name="connsiteY150" fmla="*/ 0 h 270646"/>
              <a:gd name="connsiteX151" fmla="*/ 5094314 w 8310543"/>
              <a:gd name="connsiteY151" fmla="*/ 219127 h 270646"/>
              <a:gd name="connsiteX152" fmla="*/ 5089686 w 8310543"/>
              <a:gd name="connsiteY152" fmla="*/ 270645 h 270646"/>
              <a:gd name="connsiteX153" fmla="*/ 5096012 w 8310543"/>
              <a:gd name="connsiteY153" fmla="*/ 261060 h 270646"/>
              <a:gd name="connsiteX154" fmla="*/ 5133966 w 8310543"/>
              <a:gd name="connsiteY154" fmla="*/ 243840 h 270646"/>
              <a:gd name="connsiteX155" fmla="*/ 5153617 w 8310543"/>
              <a:gd name="connsiteY155" fmla="*/ 248292 h 270646"/>
              <a:gd name="connsiteX156" fmla="*/ 5170878 w 8310543"/>
              <a:gd name="connsiteY156" fmla="*/ 260333 h 270646"/>
              <a:gd name="connsiteX157" fmla="*/ 5167176 w 8310543"/>
              <a:gd name="connsiteY157" fmla="*/ 219127 h 270646"/>
              <a:gd name="connsiteX158" fmla="*/ 5264684 w 8310543"/>
              <a:gd name="connsiteY158" fmla="*/ 0 h 270646"/>
              <a:gd name="connsiteX159" fmla="*/ 5362192 w 8310543"/>
              <a:gd name="connsiteY159" fmla="*/ 219127 h 270646"/>
              <a:gd name="connsiteX160" fmla="*/ 5357564 w 8310543"/>
              <a:gd name="connsiteY160" fmla="*/ 270645 h 270646"/>
              <a:gd name="connsiteX161" fmla="*/ 5363890 w 8310543"/>
              <a:gd name="connsiteY161" fmla="*/ 261060 h 270646"/>
              <a:gd name="connsiteX162" fmla="*/ 5401844 w 8310543"/>
              <a:gd name="connsiteY162" fmla="*/ 243840 h 270646"/>
              <a:gd name="connsiteX163" fmla="*/ 5421495 w 8310543"/>
              <a:gd name="connsiteY163" fmla="*/ 248292 h 270646"/>
              <a:gd name="connsiteX164" fmla="*/ 5438757 w 8310543"/>
              <a:gd name="connsiteY164" fmla="*/ 260334 h 270646"/>
              <a:gd name="connsiteX165" fmla="*/ 5435055 w 8310543"/>
              <a:gd name="connsiteY165" fmla="*/ 219127 h 270646"/>
              <a:gd name="connsiteX166" fmla="*/ 5532563 w 8310543"/>
              <a:gd name="connsiteY166" fmla="*/ 0 h 270646"/>
              <a:gd name="connsiteX167" fmla="*/ 5630071 w 8310543"/>
              <a:gd name="connsiteY167" fmla="*/ 219127 h 270646"/>
              <a:gd name="connsiteX168" fmla="*/ 5625443 w 8310543"/>
              <a:gd name="connsiteY168" fmla="*/ 270645 h 270646"/>
              <a:gd name="connsiteX169" fmla="*/ 5631769 w 8310543"/>
              <a:gd name="connsiteY169" fmla="*/ 261060 h 270646"/>
              <a:gd name="connsiteX170" fmla="*/ 5669723 w 8310543"/>
              <a:gd name="connsiteY170" fmla="*/ 243840 h 270646"/>
              <a:gd name="connsiteX171" fmla="*/ 5689374 w 8310543"/>
              <a:gd name="connsiteY171" fmla="*/ 248292 h 270646"/>
              <a:gd name="connsiteX172" fmla="*/ 5706635 w 8310543"/>
              <a:gd name="connsiteY172" fmla="*/ 260333 h 270646"/>
              <a:gd name="connsiteX173" fmla="*/ 5702933 w 8310543"/>
              <a:gd name="connsiteY173" fmla="*/ 219127 h 270646"/>
              <a:gd name="connsiteX174" fmla="*/ 5800441 w 8310543"/>
              <a:gd name="connsiteY174" fmla="*/ 0 h 270646"/>
              <a:gd name="connsiteX175" fmla="*/ 5897949 w 8310543"/>
              <a:gd name="connsiteY175" fmla="*/ 219127 h 270646"/>
              <a:gd name="connsiteX176" fmla="*/ 5893321 w 8310543"/>
              <a:gd name="connsiteY176" fmla="*/ 270645 h 270646"/>
              <a:gd name="connsiteX177" fmla="*/ 5899647 w 8310543"/>
              <a:gd name="connsiteY177" fmla="*/ 261060 h 270646"/>
              <a:gd name="connsiteX178" fmla="*/ 5937601 w 8310543"/>
              <a:gd name="connsiteY178" fmla="*/ 243840 h 270646"/>
              <a:gd name="connsiteX179" fmla="*/ 5957252 w 8310543"/>
              <a:gd name="connsiteY179" fmla="*/ 248292 h 270646"/>
              <a:gd name="connsiteX180" fmla="*/ 5974513 w 8310543"/>
              <a:gd name="connsiteY180" fmla="*/ 260333 h 270646"/>
              <a:gd name="connsiteX181" fmla="*/ 5970811 w 8310543"/>
              <a:gd name="connsiteY181" fmla="*/ 219127 h 270646"/>
              <a:gd name="connsiteX182" fmla="*/ 6068319 w 8310543"/>
              <a:gd name="connsiteY182" fmla="*/ 0 h 270646"/>
              <a:gd name="connsiteX183" fmla="*/ 6165827 w 8310543"/>
              <a:gd name="connsiteY183" fmla="*/ 219127 h 270646"/>
              <a:gd name="connsiteX184" fmla="*/ 6161199 w 8310543"/>
              <a:gd name="connsiteY184" fmla="*/ 270645 h 270646"/>
              <a:gd name="connsiteX185" fmla="*/ 6167525 w 8310543"/>
              <a:gd name="connsiteY185" fmla="*/ 261060 h 270646"/>
              <a:gd name="connsiteX186" fmla="*/ 6205479 w 8310543"/>
              <a:gd name="connsiteY186" fmla="*/ 243840 h 270646"/>
              <a:gd name="connsiteX187" fmla="*/ 6225130 w 8310543"/>
              <a:gd name="connsiteY187" fmla="*/ 248292 h 270646"/>
              <a:gd name="connsiteX188" fmla="*/ 6242392 w 8310543"/>
              <a:gd name="connsiteY188" fmla="*/ 260334 h 270646"/>
              <a:gd name="connsiteX189" fmla="*/ 6238690 w 8310543"/>
              <a:gd name="connsiteY189" fmla="*/ 219127 h 270646"/>
              <a:gd name="connsiteX190" fmla="*/ 6336198 w 8310543"/>
              <a:gd name="connsiteY190" fmla="*/ 0 h 270646"/>
              <a:gd name="connsiteX191" fmla="*/ 6433706 w 8310543"/>
              <a:gd name="connsiteY191" fmla="*/ 219127 h 270646"/>
              <a:gd name="connsiteX192" fmla="*/ 6429078 w 8310543"/>
              <a:gd name="connsiteY192" fmla="*/ 270645 h 270646"/>
              <a:gd name="connsiteX193" fmla="*/ 6435404 w 8310543"/>
              <a:gd name="connsiteY193" fmla="*/ 261060 h 270646"/>
              <a:gd name="connsiteX194" fmla="*/ 6473358 w 8310543"/>
              <a:gd name="connsiteY194" fmla="*/ 243840 h 270646"/>
              <a:gd name="connsiteX195" fmla="*/ 6493009 w 8310543"/>
              <a:gd name="connsiteY195" fmla="*/ 248292 h 270646"/>
              <a:gd name="connsiteX196" fmla="*/ 6510270 w 8310543"/>
              <a:gd name="connsiteY196" fmla="*/ 260333 h 270646"/>
              <a:gd name="connsiteX197" fmla="*/ 6506568 w 8310543"/>
              <a:gd name="connsiteY197" fmla="*/ 219127 h 270646"/>
              <a:gd name="connsiteX198" fmla="*/ 6604076 w 8310543"/>
              <a:gd name="connsiteY198" fmla="*/ 0 h 270646"/>
              <a:gd name="connsiteX199" fmla="*/ 6701584 w 8310543"/>
              <a:gd name="connsiteY199" fmla="*/ 219127 h 270646"/>
              <a:gd name="connsiteX200" fmla="*/ 6696956 w 8310543"/>
              <a:gd name="connsiteY200" fmla="*/ 270645 h 270646"/>
              <a:gd name="connsiteX201" fmla="*/ 6703282 w 8310543"/>
              <a:gd name="connsiteY201" fmla="*/ 261060 h 270646"/>
              <a:gd name="connsiteX202" fmla="*/ 6741236 w 8310543"/>
              <a:gd name="connsiteY202" fmla="*/ 243840 h 270646"/>
              <a:gd name="connsiteX203" fmla="*/ 6760887 w 8310543"/>
              <a:gd name="connsiteY203" fmla="*/ 248292 h 270646"/>
              <a:gd name="connsiteX204" fmla="*/ 6778148 w 8310543"/>
              <a:gd name="connsiteY204" fmla="*/ 260333 h 270646"/>
              <a:gd name="connsiteX205" fmla="*/ 6774446 w 8310543"/>
              <a:gd name="connsiteY205" fmla="*/ 219127 h 270646"/>
              <a:gd name="connsiteX206" fmla="*/ 6871954 w 8310543"/>
              <a:gd name="connsiteY206" fmla="*/ 0 h 270646"/>
              <a:gd name="connsiteX207" fmla="*/ 6969462 w 8310543"/>
              <a:gd name="connsiteY207" fmla="*/ 219127 h 270646"/>
              <a:gd name="connsiteX208" fmla="*/ 6964834 w 8310543"/>
              <a:gd name="connsiteY208" fmla="*/ 270645 h 270646"/>
              <a:gd name="connsiteX209" fmla="*/ 6971160 w 8310543"/>
              <a:gd name="connsiteY209" fmla="*/ 261060 h 270646"/>
              <a:gd name="connsiteX210" fmla="*/ 7009114 w 8310543"/>
              <a:gd name="connsiteY210" fmla="*/ 243840 h 270646"/>
              <a:gd name="connsiteX211" fmla="*/ 7028765 w 8310543"/>
              <a:gd name="connsiteY211" fmla="*/ 248292 h 270646"/>
              <a:gd name="connsiteX212" fmla="*/ 7046027 w 8310543"/>
              <a:gd name="connsiteY212" fmla="*/ 260334 h 270646"/>
              <a:gd name="connsiteX213" fmla="*/ 7042325 w 8310543"/>
              <a:gd name="connsiteY213" fmla="*/ 219127 h 270646"/>
              <a:gd name="connsiteX214" fmla="*/ 7139833 w 8310543"/>
              <a:gd name="connsiteY214" fmla="*/ 0 h 270646"/>
              <a:gd name="connsiteX215" fmla="*/ 7237341 w 8310543"/>
              <a:gd name="connsiteY215" fmla="*/ 219127 h 270646"/>
              <a:gd name="connsiteX216" fmla="*/ 7232713 w 8310543"/>
              <a:gd name="connsiteY216" fmla="*/ 270645 h 270646"/>
              <a:gd name="connsiteX217" fmla="*/ 7239039 w 8310543"/>
              <a:gd name="connsiteY217" fmla="*/ 261060 h 270646"/>
              <a:gd name="connsiteX218" fmla="*/ 7276993 w 8310543"/>
              <a:gd name="connsiteY218" fmla="*/ 243840 h 270646"/>
              <a:gd name="connsiteX219" fmla="*/ 7296644 w 8310543"/>
              <a:gd name="connsiteY219" fmla="*/ 248292 h 270646"/>
              <a:gd name="connsiteX220" fmla="*/ 7313905 w 8310543"/>
              <a:gd name="connsiteY220" fmla="*/ 260333 h 270646"/>
              <a:gd name="connsiteX221" fmla="*/ 7310203 w 8310543"/>
              <a:gd name="connsiteY221" fmla="*/ 219127 h 270646"/>
              <a:gd name="connsiteX222" fmla="*/ 7407711 w 8310543"/>
              <a:gd name="connsiteY222" fmla="*/ 0 h 270646"/>
              <a:gd name="connsiteX223" fmla="*/ 7505219 w 8310543"/>
              <a:gd name="connsiteY223" fmla="*/ 219127 h 270646"/>
              <a:gd name="connsiteX224" fmla="*/ 7500591 w 8310543"/>
              <a:gd name="connsiteY224" fmla="*/ 270645 h 270646"/>
              <a:gd name="connsiteX225" fmla="*/ 7506917 w 8310543"/>
              <a:gd name="connsiteY225" fmla="*/ 261060 h 270646"/>
              <a:gd name="connsiteX226" fmla="*/ 7544871 w 8310543"/>
              <a:gd name="connsiteY226" fmla="*/ 243840 h 270646"/>
              <a:gd name="connsiteX227" fmla="*/ 7564522 w 8310543"/>
              <a:gd name="connsiteY227" fmla="*/ 248292 h 270646"/>
              <a:gd name="connsiteX228" fmla="*/ 7581783 w 8310543"/>
              <a:gd name="connsiteY228" fmla="*/ 260333 h 270646"/>
              <a:gd name="connsiteX229" fmla="*/ 7578081 w 8310543"/>
              <a:gd name="connsiteY229" fmla="*/ 219127 h 270646"/>
              <a:gd name="connsiteX230" fmla="*/ 7675589 w 8310543"/>
              <a:gd name="connsiteY230" fmla="*/ 0 h 270646"/>
              <a:gd name="connsiteX231" fmla="*/ 7773097 w 8310543"/>
              <a:gd name="connsiteY231" fmla="*/ 219127 h 270646"/>
              <a:gd name="connsiteX232" fmla="*/ 7768469 w 8310543"/>
              <a:gd name="connsiteY232" fmla="*/ 270645 h 270646"/>
              <a:gd name="connsiteX233" fmla="*/ 7774794 w 8310543"/>
              <a:gd name="connsiteY233" fmla="*/ 261060 h 270646"/>
              <a:gd name="connsiteX234" fmla="*/ 7812749 w 8310543"/>
              <a:gd name="connsiteY234" fmla="*/ 243840 h 270646"/>
              <a:gd name="connsiteX235" fmla="*/ 7832400 w 8310543"/>
              <a:gd name="connsiteY235" fmla="*/ 248292 h 270646"/>
              <a:gd name="connsiteX236" fmla="*/ 7849662 w 8310543"/>
              <a:gd name="connsiteY236" fmla="*/ 260334 h 270646"/>
              <a:gd name="connsiteX237" fmla="*/ 7845960 w 8310543"/>
              <a:gd name="connsiteY237" fmla="*/ 219127 h 270646"/>
              <a:gd name="connsiteX238" fmla="*/ 7943468 w 8310543"/>
              <a:gd name="connsiteY238" fmla="*/ 0 h 270646"/>
              <a:gd name="connsiteX239" fmla="*/ 8040976 w 8310543"/>
              <a:gd name="connsiteY239" fmla="*/ 219127 h 270646"/>
              <a:gd name="connsiteX240" fmla="*/ 8036348 w 8310543"/>
              <a:gd name="connsiteY240" fmla="*/ 270645 h 270646"/>
              <a:gd name="connsiteX241" fmla="*/ 8042674 w 8310543"/>
              <a:gd name="connsiteY241" fmla="*/ 261060 h 270646"/>
              <a:gd name="connsiteX242" fmla="*/ 8080628 w 8310543"/>
              <a:gd name="connsiteY242" fmla="*/ 243840 h 270646"/>
              <a:gd name="connsiteX243" fmla="*/ 8100279 w 8310543"/>
              <a:gd name="connsiteY243" fmla="*/ 248292 h 270646"/>
              <a:gd name="connsiteX244" fmla="*/ 8117531 w 8310543"/>
              <a:gd name="connsiteY244" fmla="*/ 260327 h 270646"/>
              <a:gd name="connsiteX245" fmla="*/ 8113830 w 8310543"/>
              <a:gd name="connsiteY245" fmla="*/ 219127 h 270646"/>
              <a:gd name="connsiteX246" fmla="*/ 8211338 w 8310543"/>
              <a:gd name="connsiteY246" fmla="*/ 0 h 270646"/>
              <a:gd name="connsiteX247" fmla="*/ 8308846 w 8310543"/>
              <a:gd name="connsiteY247" fmla="*/ 219127 h 270646"/>
              <a:gd name="connsiteX248" fmla="*/ 8304218 w 8310543"/>
              <a:gd name="connsiteY248" fmla="*/ 270645 h 270646"/>
              <a:gd name="connsiteX249" fmla="*/ 8310543 w 8310543"/>
              <a:gd name="connsiteY249" fmla="*/ 261060 h 270646"/>
              <a:gd name="connsiteX0" fmla="*/ 0 w 8308846"/>
              <a:gd name="connsiteY0" fmla="*/ 270645 h 270646"/>
              <a:gd name="connsiteX1" fmla="*/ 6326 w 8308846"/>
              <a:gd name="connsiteY1" fmla="*/ 261060 h 270646"/>
              <a:gd name="connsiteX2" fmla="*/ 44280 w 8308846"/>
              <a:gd name="connsiteY2" fmla="*/ 243840 h 270646"/>
              <a:gd name="connsiteX3" fmla="*/ 63931 w 8308846"/>
              <a:gd name="connsiteY3" fmla="*/ 248292 h 270646"/>
              <a:gd name="connsiteX4" fmla="*/ 81192 w 8308846"/>
              <a:gd name="connsiteY4" fmla="*/ 260333 h 270646"/>
              <a:gd name="connsiteX5" fmla="*/ 77490 w 8308846"/>
              <a:gd name="connsiteY5" fmla="*/ 219127 h 270646"/>
              <a:gd name="connsiteX6" fmla="*/ 174998 w 8308846"/>
              <a:gd name="connsiteY6" fmla="*/ 0 h 270646"/>
              <a:gd name="connsiteX7" fmla="*/ 272506 w 8308846"/>
              <a:gd name="connsiteY7" fmla="*/ 219127 h 270646"/>
              <a:gd name="connsiteX8" fmla="*/ 267878 w 8308846"/>
              <a:gd name="connsiteY8" fmla="*/ 270645 h 270646"/>
              <a:gd name="connsiteX9" fmla="*/ 274204 w 8308846"/>
              <a:gd name="connsiteY9" fmla="*/ 261060 h 270646"/>
              <a:gd name="connsiteX10" fmla="*/ 312158 w 8308846"/>
              <a:gd name="connsiteY10" fmla="*/ 243840 h 270646"/>
              <a:gd name="connsiteX11" fmla="*/ 331809 w 8308846"/>
              <a:gd name="connsiteY11" fmla="*/ 248292 h 270646"/>
              <a:gd name="connsiteX12" fmla="*/ 349071 w 8308846"/>
              <a:gd name="connsiteY12" fmla="*/ 260334 h 270646"/>
              <a:gd name="connsiteX13" fmla="*/ 345369 w 8308846"/>
              <a:gd name="connsiteY13" fmla="*/ 219127 h 270646"/>
              <a:gd name="connsiteX14" fmla="*/ 442877 w 8308846"/>
              <a:gd name="connsiteY14" fmla="*/ 0 h 270646"/>
              <a:gd name="connsiteX15" fmla="*/ 540385 w 8308846"/>
              <a:gd name="connsiteY15" fmla="*/ 219127 h 270646"/>
              <a:gd name="connsiteX16" fmla="*/ 535757 w 8308846"/>
              <a:gd name="connsiteY16" fmla="*/ 270645 h 270646"/>
              <a:gd name="connsiteX17" fmla="*/ 542083 w 8308846"/>
              <a:gd name="connsiteY17" fmla="*/ 261060 h 270646"/>
              <a:gd name="connsiteX18" fmla="*/ 580037 w 8308846"/>
              <a:gd name="connsiteY18" fmla="*/ 243840 h 270646"/>
              <a:gd name="connsiteX19" fmla="*/ 599688 w 8308846"/>
              <a:gd name="connsiteY19" fmla="*/ 248292 h 270646"/>
              <a:gd name="connsiteX20" fmla="*/ 616949 w 8308846"/>
              <a:gd name="connsiteY20" fmla="*/ 260333 h 270646"/>
              <a:gd name="connsiteX21" fmla="*/ 613247 w 8308846"/>
              <a:gd name="connsiteY21" fmla="*/ 219127 h 270646"/>
              <a:gd name="connsiteX22" fmla="*/ 710755 w 8308846"/>
              <a:gd name="connsiteY22" fmla="*/ 0 h 270646"/>
              <a:gd name="connsiteX23" fmla="*/ 808263 w 8308846"/>
              <a:gd name="connsiteY23" fmla="*/ 219127 h 270646"/>
              <a:gd name="connsiteX24" fmla="*/ 803635 w 8308846"/>
              <a:gd name="connsiteY24" fmla="*/ 270645 h 270646"/>
              <a:gd name="connsiteX25" fmla="*/ 809961 w 8308846"/>
              <a:gd name="connsiteY25" fmla="*/ 261060 h 270646"/>
              <a:gd name="connsiteX26" fmla="*/ 847915 w 8308846"/>
              <a:gd name="connsiteY26" fmla="*/ 243840 h 270646"/>
              <a:gd name="connsiteX27" fmla="*/ 867566 w 8308846"/>
              <a:gd name="connsiteY27" fmla="*/ 248292 h 270646"/>
              <a:gd name="connsiteX28" fmla="*/ 884827 w 8308846"/>
              <a:gd name="connsiteY28" fmla="*/ 260333 h 270646"/>
              <a:gd name="connsiteX29" fmla="*/ 881125 w 8308846"/>
              <a:gd name="connsiteY29" fmla="*/ 219127 h 270646"/>
              <a:gd name="connsiteX30" fmla="*/ 978633 w 8308846"/>
              <a:gd name="connsiteY30" fmla="*/ 0 h 270646"/>
              <a:gd name="connsiteX31" fmla="*/ 1076141 w 8308846"/>
              <a:gd name="connsiteY31" fmla="*/ 219127 h 270646"/>
              <a:gd name="connsiteX32" fmla="*/ 1071513 w 8308846"/>
              <a:gd name="connsiteY32" fmla="*/ 270645 h 270646"/>
              <a:gd name="connsiteX33" fmla="*/ 1077839 w 8308846"/>
              <a:gd name="connsiteY33" fmla="*/ 261060 h 270646"/>
              <a:gd name="connsiteX34" fmla="*/ 1115793 w 8308846"/>
              <a:gd name="connsiteY34" fmla="*/ 243840 h 270646"/>
              <a:gd name="connsiteX35" fmla="*/ 1135444 w 8308846"/>
              <a:gd name="connsiteY35" fmla="*/ 248292 h 270646"/>
              <a:gd name="connsiteX36" fmla="*/ 1152706 w 8308846"/>
              <a:gd name="connsiteY36" fmla="*/ 260334 h 270646"/>
              <a:gd name="connsiteX37" fmla="*/ 1149004 w 8308846"/>
              <a:gd name="connsiteY37" fmla="*/ 219127 h 270646"/>
              <a:gd name="connsiteX38" fmla="*/ 1246511 w 8308846"/>
              <a:gd name="connsiteY38" fmla="*/ 0 h 270646"/>
              <a:gd name="connsiteX39" fmla="*/ 1344019 w 8308846"/>
              <a:gd name="connsiteY39" fmla="*/ 219127 h 270646"/>
              <a:gd name="connsiteX40" fmla="*/ 1339391 w 8308846"/>
              <a:gd name="connsiteY40" fmla="*/ 270645 h 270646"/>
              <a:gd name="connsiteX41" fmla="*/ 1345717 w 8308846"/>
              <a:gd name="connsiteY41" fmla="*/ 261060 h 270646"/>
              <a:gd name="connsiteX42" fmla="*/ 1383671 w 8308846"/>
              <a:gd name="connsiteY42" fmla="*/ 243840 h 270646"/>
              <a:gd name="connsiteX43" fmla="*/ 1403322 w 8308846"/>
              <a:gd name="connsiteY43" fmla="*/ 248292 h 270646"/>
              <a:gd name="connsiteX44" fmla="*/ 1420583 w 8308846"/>
              <a:gd name="connsiteY44" fmla="*/ 260333 h 270646"/>
              <a:gd name="connsiteX45" fmla="*/ 1416881 w 8308846"/>
              <a:gd name="connsiteY45" fmla="*/ 219127 h 270646"/>
              <a:gd name="connsiteX46" fmla="*/ 1514388 w 8308846"/>
              <a:gd name="connsiteY46" fmla="*/ 0 h 270646"/>
              <a:gd name="connsiteX47" fmla="*/ 1611897 w 8308846"/>
              <a:gd name="connsiteY47" fmla="*/ 219127 h 270646"/>
              <a:gd name="connsiteX48" fmla="*/ 1607269 w 8308846"/>
              <a:gd name="connsiteY48" fmla="*/ 270644 h 270646"/>
              <a:gd name="connsiteX49" fmla="*/ 1613594 w 8308846"/>
              <a:gd name="connsiteY49" fmla="*/ 261060 h 270646"/>
              <a:gd name="connsiteX50" fmla="*/ 1651548 w 8308846"/>
              <a:gd name="connsiteY50" fmla="*/ 243840 h 270646"/>
              <a:gd name="connsiteX51" fmla="*/ 1671200 w 8308846"/>
              <a:gd name="connsiteY51" fmla="*/ 248292 h 270646"/>
              <a:gd name="connsiteX52" fmla="*/ 1688461 w 8308846"/>
              <a:gd name="connsiteY52" fmla="*/ 260333 h 270646"/>
              <a:gd name="connsiteX53" fmla="*/ 1684759 w 8308846"/>
              <a:gd name="connsiteY53" fmla="*/ 219127 h 270646"/>
              <a:gd name="connsiteX54" fmla="*/ 1782267 w 8308846"/>
              <a:gd name="connsiteY54" fmla="*/ 0 h 270646"/>
              <a:gd name="connsiteX55" fmla="*/ 1879775 w 8308846"/>
              <a:gd name="connsiteY55" fmla="*/ 219127 h 270646"/>
              <a:gd name="connsiteX56" fmla="*/ 1875147 w 8308846"/>
              <a:gd name="connsiteY56" fmla="*/ 270645 h 270646"/>
              <a:gd name="connsiteX57" fmla="*/ 1881473 w 8308846"/>
              <a:gd name="connsiteY57" fmla="*/ 261060 h 270646"/>
              <a:gd name="connsiteX58" fmla="*/ 1919427 w 8308846"/>
              <a:gd name="connsiteY58" fmla="*/ 243840 h 270646"/>
              <a:gd name="connsiteX59" fmla="*/ 1939078 w 8308846"/>
              <a:gd name="connsiteY59" fmla="*/ 248292 h 270646"/>
              <a:gd name="connsiteX60" fmla="*/ 1956340 w 8308846"/>
              <a:gd name="connsiteY60" fmla="*/ 260334 h 270646"/>
              <a:gd name="connsiteX61" fmla="*/ 1952638 w 8308846"/>
              <a:gd name="connsiteY61" fmla="*/ 219127 h 270646"/>
              <a:gd name="connsiteX62" fmla="*/ 2050146 w 8308846"/>
              <a:gd name="connsiteY62" fmla="*/ 0 h 270646"/>
              <a:gd name="connsiteX63" fmla="*/ 2147653 w 8308846"/>
              <a:gd name="connsiteY63" fmla="*/ 219127 h 270646"/>
              <a:gd name="connsiteX64" fmla="*/ 2143025 w 8308846"/>
              <a:gd name="connsiteY64" fmla="*/ 270646 h 270646"/>
              <a:gd name="connsiteX65" fmla="*/ 2149352 w 8308846"/>
              <a:gd name="connsiteY65" fmla="*/ 261060 h 270646"/>
              <a:gd name="connsiteX66" fmla="*/ 2187306 w 8308846"/>
              <a:gd name="connsiteY66" fmla="*/ 243840 h 270646"/>
              <a:gd name="connsiteX67" fmla="*/ 2206957 w 8308846"/>
              <a:gd name="connsiteY67" fmla="*/ 248292 h 270646"/>
              <a:gd name="connsiteX68" fmla="*/ 2224218 w 8308846"/>
              <a:gd name="connsiteY68" fmla="*/ 260333 h 270646"/>
              <a:gd name="connsiteX69" fmla="*/ 2220516 w 8308846"/>
              <a:gd name="connsiteY69" fmla="*/ 219127 h 270646"/>
              <a:gd name="connsiteX70" fmla="*/ 2318024 w 8308846"/>
              <a:gd name="connsiteY70" fmla="*/ 0 h 270646"/>
              <a:gd name="connsiteX71" fmla="*/ 2415533 w 8308846"/>
              <a:gd name="connsiteY71" fmla="*/ 219127 h 270646"/>
              <a:gd name="connsiteX72" fmla="*/ 2410905 w 8308846"/>
              <a:gd name="connsiteY72" fmla="*/ 270643 h 270646"/>
              <a:gd name="connsiteX73" fmla="*/ 2417230 w 8308846"/>
              <a:gd name="connsiteY73" fmla="*/ 261060 h 270646"/>
              <a:gd name="connsiteX74" fmla="*/ 2455184 w 8308846"/>
              <a:gd name="connsiteY74" fmla="*/ 243840 h 270646"/>
              <a:gd name="connsiteX75" fmla="*/ 2474835 w 8308846"/>
              <a:gd name="connsiteY75" fmla="*/ 248292 h 270646"/>
              <a:gd name="connsiteX76" fmla="*/ 2492096 w 8308846"/>
              <a:gd name="connsiteY76" fmla="*/ 260333 h 270646"/>
              <a:gd name="connsiteX77" fmla="*/ 2488394 w 8308846"/>
              <a:gd name="connsiteY77" fmla="*/ 219127 h 270646"/>
              <a:gd name="connsiteX78" fmla="*/ 2585903 w 8308846"/>
              <a:gd name="connsiteY78" fmla="*/ 0 h 270646"/>
              <a:gd name="connsiteX79" fmla="*/ 2683410 w 8308846"/>
              <a:gd name="connsiteY79" fmla="*/ 219127 h 270646"/>
              <a:gd name="connsiteX80" fmla="*/ 2678782 w 8308846"/>
              <a:gd name="connsiteY80" fmla="*/ 270646 h 270646"/>
              <a:gd name="connsiteX81" fmla="*/ 2685108 w 8308846"/>
              <a:gd name="connsiteY81" fmla="*/ 261060 h 270646"/>
              <a:gd name="connsiteX82" fmla="*/ 2723063 w 8308846"/>
              <a:gd name="connsiteY82" fmla="*/ 243840 h 270646"/>
              <a:gd name="connsiteX83" fmla="*/ 2742714 w 8308846"/>
              <a:gd name="connsiteY83" fmla="*/ 248292 h 270646"/>
              <a:gd name="connsiteX84" fmla="*/ 2759975 w 8308846"/>
              <a:gd name="connsiteY84" fmla="*/ 260334 h 270646"/>
              <a:gd name="connsiteX85" fmla="*/ 2756273 w 8308846"/>
              <a:gd name="connsiteY85" fmla="*/ 219127 h 270646"/>
              <a:gd name="connsiteX86" fmla="*/ 2853781 w 8308846"/>
              <a:gd name="connsiteY86" fmla="*/ 0 h 270646"/>
              <a:gd name="connsiteX87" fmla="*/ 2951289 w 8308846"/>
              <a:gd name="connsiteY87" fmla="*/ 219127 h 270646"/>
              <a:gd name="connsiteX88" fmla="*/ 2946661 w 8308846"/>
              <a:gd name="connsiteY88" fmla="*/ 270645 h 270646"/>
              <a:gd name="connsiteX89" fmla="*/ 2952987 w 8308846"/>
              <a:gd name="connsiteY89" fmla="*/ 261060 h 270646"/>
              <a:gd name="connsiteX90" fmla="*/ 2990941 w 8308846"/>
              <a:gd name="connsiteY90" fmla="*/ 243840 h 270646"/>
              <a:gd name="connsiteX91" fmla="*/ 3010592 w 8308846"/>
              <a:gd name="connsiteY91" fmla="*/ 248292 h 270646"/>
              <a:gd name="connsiteX92" fmla="*/ 3027853 w 8308846"/>
              <a:gd name="connsiteY92" fmla="*/ 260333 h 270646"/>
              <a:gd name="connsiteX93" fmla="*/ 3024151 w 8308846"/>
              <a:gd name="connsiteY93" fmla="*/ 219127 h 270646"/>
              <a:gd name="connsiteX94" fmla="*/ 3121659 w 8308846"/>
              <a:gd name="connsiteY94" fmla="*/ 0 h 270646"/>
              <a:gd name="connsiteX95" fmla="*/ 3219167 w 8308846"/>
              <a:gd name="connsiteY95" fmla="*/ 219127 h 270646"/>
              <a:gd name="connsiteX96" fmla="*/ 3214539 w 8308846"/>
              <a:gd name="connsiteY96" fmla="*/ 270645 h 270646"/>
              <a:gd name="connsiteX97" fmla="*/ 3220865 w 8308846"/>
              <a:gd name="connsiteY97" fmla="*/ 261060 h 270646"/>
              <a:gd name="connsiteX98" fmla="*/ 3258819 w 8308846"/>
              <a:gd name="connsiteY98" fmla="*/ 243840 h 270646"/>
              <a:gd name="connsiteX99" fmla="*/ 3278470 w 8308846"/>
              <a:gd name="connsiteY99" fmla="*/ 248292 h 270646"/>
              <a:gd name="connsiteX100" fmla="*/ 3295730 w 8308846"/>
              <a:gd name="connsiteY100" fmla="*/ 260332 h 270646"/>
              <a:gd name="connsiteX101" fmla="*/ 3292028 w 8308846"/>
              <a:gd name="connsiteY101" fmla="*/ 219127 h 270646"/>
              <a:gd name="connsiteX102" fmla="*/ 3389536 w 8308846"/>
              <a:gd name="connsiteY102" fmla="*/ 0 h 270646"/>
              <a:gd name="connsiteX103" fmla="*/ 3487044 w 8308846"/>
              <a:gd name="connsiteY103" fmla="*/ 219127 h 270646"/>
              <a:gd name="connsiteX104" fmla="*/ 3482416 w 8308846"/>
              <a:gd name="connsiteY104" fmla="*/ 270645 h 270646"/>
              <a:gd name="connsiteX105" fmla="*/ 3488742 w 8308846"/>
              <a:gd name="connsiteY105" fmla="*/ 261060 h 270646"/>
              <a:gd name="connsiteX106" fmla="*/ 3526696 w 8308846"/>
              <a:gd name="connsiteY106" fmla="*/ 243840 h 270646"/>
              <a:gd name="connsiteX107" fmla="*/ 3546348 w 8308846"/>
              <a:gd name="connsiteY107" fmla="*/ 248292 h 270646"/>
              <a:gd name="connsiteX108" fmla="*/ 3563608 w 8308846"/>
              <a:gd name="connsiteY108" fmla="*/ 260333 h 270646"/>
              <a:gd name="connsiteX109" fmla="*/ 3559906 w 8308846"/>
              <a:gd name="connsiteY109" fmla="*/ 219127 h 270646"/>
              <a:gd name="connsiteX110" fmla="*/ 3657414 w 8308846"/>
              <a:gd name="connsiteY110" fmla="*/ 0 h 270646"/>
              <a:gd name="connsiteX111" fmla="*/ 3754922 w 8308846"/>
              <a:gd name="connsiteY111" fmla="*/ 219127 h 270646"/>
              <a:gd name="connsiteX112" fmla="*/ 3750294 w 8308846"/>
              <a:gd name="connsiteY112" fmla="*/ 270645 h 270646"/>
              <a:gd name="connsiteX113" fmla="*/ 3756620 w 8308846"/>
              <a:gd name="connsiteY113" fmla="*/ 261060 h 270646"/>
              <a:gd name="connsiteX114" fmla="*/ 3794574 w 8308846"/>
              <a:gd name="connsiteY114" fmla="*/ 243840 h 270646"/>
              <a:gd name="connsiteX115" fmla="*/ 3814226 w 8308846"/>
              <a:gd name="connsiteY115" fmla="*/ 248292 h 270646"/>
              <a:gd name="connsiteX116" fmla="*/ 3831487 w 8308846"/>
              <a:gd name="connsiteY116" fmla="*/ 260334 h 270646"/>
              <a:gd name="connsiteX117" fmla="*/ 3827785 w 8308846"/>
              <a:gd name="connsiteY117" fmla="*/ 219127 h 270646"/>
              <a:gd name="connsiteX118" fmla="*/ 3925293 w 8308846"/>
              <a:gd name="connsiteY118" fmla="*/ 0 h 270646"/>
              <a:gd name="connsiteX119" fmla="*/ 4022801 w 8308846"/>
              <a:gd name="connsiteY119" fmla="*/ 219127 h 270646"/>
              <a:gd name="connsiteX120" fmla="*/ 4018173 w 8308846"/>
              <a:gd name="connsiteY120" fmla="*/ 270645 h 270646"/>
              <a:gd name="connsiteX121" fmla="*/ 4024499 w 8308846"/>
              <a:gd name="connsiteY121" fmla="*/ 261060 h 270646"/>
              <a:gd name="connsiteX122" fmla="*/ 4062453 w 8308846"/>
              <a:gd name="connsiteY122" fmla="*/ 243840 h 270646"/>
              <a:gd name="connsiteX123" fmla="*/ 4082105 w 8308846"/>
              <a:gd name="connsiteY123" fmla="*/ 248292 h 270646"/>
              <a:gd name="connsiteX124" fmla="*/ 4099365 w 8308846"/>
              <a:gd name="connsiteY124" fmla="*/ 260333 h 270646"/>
              <a:gd name="connsiteX125" fmla="*/ 4095663 w 8308846"/>
              <a:gd name="connsiteY125" fmla="*/ 219127 h 270646"/>
              <a:gd name="connsiteX126" fmla="*/ 4193171 w 8308846"/>
              <a:gd name="connsiteY126" fmla="*/ 0 h 270646"/>
              <a:gd name="connsiteX127" fmla="*/ 4290679 w 8308846"/>
              <a:gd name="connsiteY127" fmla="*/ 219127 h 270646"/>
              <a:gd name="connsiteX128" fmla="*/ 4286051 w 8308846"/>
              <a:gd name="connsiteY128" fmla="*/ 270645 h 270646"/>
              <a:gd name="connsiteX129" fmla="*/ 4292377 w 8308846"/>
              <a:gd name="connsiteY129" fmla="*/ 261060 h 270646"/>
              <a:gd name="connsiteX130" fmla="*/ 4330331 w 8308846"/>
              <a:gd name="connsiteY130" fmla="*/ 243840 h 270646"/>
              <a:gd name="connsiteX131" fmla="*/ 4349982 w 8308846"/>
              <a:gd name="connsiteY131" fmla="*/ 248292 h 270646"/>
              <a:gd name="connsiteX132" fmla="*/ 4367243 w 8308846"/>
              <a:gd name="connsiteY132" fmla="*/ 260333 h 270646"/>
              <a:gd name="connsiteX133" fmla="*/ 4363541 w 8308846"/>
              <a:gd name="connsiteY133" fmla="*/ 219127 h 270646"/>
              <a:gd name="connsiteX134" fmla="*/ 4461049 w 8308846"/>
              <a:gd name="connsiteY134" fmla="*/ 0 h 270646"/>
              <a:gd name="connsiteX135" fmla="*/ 4558557 w 8308846"/>
              <a:gd name="connsiteY135" fmla="*/ 219127 h 270646"/>
              <a:gd name="connsiteX136" fmla="*/ 4553929 w 8308846"/>
              <a:gd name="connsiteY136" fmla="*/ 270645 h 270646"/>
              <a:gd name="connsiteX137" fmla="*/ 4560255 w 8308846"/>
              <a:gd name="connsiteY137" fmla="*/ 261060 h 270646"/>
              <a:gd name="connsiteX138" fmla="*/ 4598209 w 8308846"/>
              <a:gd name="connsiteY138" fmla="*/ 243840 h 270646"/>
              <a:gd name="connsiteX139" fmla="*/ 4617860 w 8308846"/>
              <a:gd name="connsiteY139" fmla="*/ 248292 h 270646"/>
              <a:gd name="connsiteX140" fmla="*/ 4635122 w 8308846"/>
              <a:gd name="connsiteY140" fmla="*/ 260334 h 270646"/>
              <a:gd name="connsiteX141" fmla="*/ 4631420 w 8308846"/>
              <a:gd name="connsiteY141" fmla="*/ 219127 h 270646"/>
              <a:gd name="connsiteX142" fmla="*/ 4728928 w 8308846"/>
              <a:gd name="connsiteY142" fmla="*/ 0 h 270646"/>
              <a:gd name="connsiteX143" fmla="*/ 4826436 w 8308846"/>
              <a:gd name="connsiteY143" fmla="*/ 219127 h 270646"/>
              <a:gd name="connsiteX144" fmla="*/ 4821808 w 8308846"/>
              <a:gd name="connsiteY144" fmla="*/ 270645 h 270646"/>
              <a:gd name="connsiteX145" fmla="*/ 4828134 w 8308846"/>
              <a:gd name="connsiteY145" fmla="*/ 261060 h 270646"/>
              <a:gd name="connsiteX146" fmla="*/ 4866088 w 8308846"/>
              <a:gd name="connsiteY146" fmla="*/ 243840 h 270646"/>
              <a:gd name="connsiteX147" fmla="*/ 4885739 w 8308846"/>
              <a:gd name="connsiteY147" fmla="*/ 248292 h 270646"/>
              <a:gd name="connsiteX148" fmla="*/ 4903000 w 8308846"/>
              <a:gd name="connsiteY148" fmla="*/ 260333 h 270646"/>
              <a:gd name="connsiteX149" fmla="*/ 4899298 w 8308846"/>
              <a:gd name="connsiteY149" fmla="*/ 219127 h 270646"/>
              <a:gd name="connsiteX150" fmla="*/ 4996806 w 8308846"/>
              <a:gd name="connsiteY150" fmla="*/ 0 h 270646"/>
              <a:gd name="connsiteX151" fmla="*/ 5094314 w 8308846"/>
              <a:gd name="connsiteY151" fmla="*/ 219127 h 270646"/>
              <a:gd name="connsiteX152" fmla="*/ 5089686 w 8308846"/>
              <a:gd name="connsiteY152" fmla="*/ 270645 h 270646"/>
              <a:gd name="connsiteX153" fmla="*/ 5096012 w 8308846"/>
              <a:gd name="connsiteY153" fmla="*/ 261060 h 270646"/>
              <a:gd name="connsiteX154" fmla="*/ 5133966 w 8308846"/>
              <a:gd name="connsiteY154" fmla="*/ 243840 h 270646"/>
              <a:gd name="connsiteX155" fmla="*/ 5153617 w 8308846"/>
              <a:gd name="connsiteY155" fmla="*/ 248292 h 270646"/>
              <a:gd name="connsiteX156" fmla="*/ 5170878 w 8308846"/>
              <a:gd name="connsiteY156" fmla="*/ 260333 h 270646"/>
              <a:gd name="connsiteX157" fmla="*/ 5167176 w 8308846"/>
              <a:gd name="connsiteY157" fmla="*/ 219127 h 270646"/>
              <a:gd name="connsiteX158" fmla="*/ 5264684 w 8308846"/>
              <a:gd name="connsiteY158" fmla="*/ 0 h 270646"/>
              <a:gd name="connsiteX159" fmla="*/ 5362192 w 8308846"/>
              <a:gd name="connsiteY159" fmla="*/ 219127 h 270646"/>
              <a:gd name="connsiteX160" fmla="*/ 5357564 w 8308846"/>
              <a:gd name="connsiteY160" fmla="*/ 270645 h 270646"/>
              <a:gd name="connsiteX161" fmla="*/ 5363890 w 8308846"/>
              <a:gd name="connsiteY161" fmla="*/ 261060 h 270646"/>
              <a:gd name="connsiteX162" fmla="*/ 5401844 w 8308846"/>
              <a:gd name="connsiteY162" fmla="*/ 243840 h 270646"/>
              <a:gd name="connsiteX163" fmla="*/ 5421495 w 8308846"/>
              <a:gd name="connsiteY163" fmla="*/ 248292 h 270646"/>
              <a:gd name="connsiteX164" fmla="*/ 5438757 w 8308846"/>
              <a:gd name="connsiteY164" fmla="*/ 260334 h 270646"/>
              <a:gd name="connsiteX165" fmla="*/ 5435055 w 8308846"/>
              <a:gd name="connsiteY165" fmla="*/ 219127 h 270646"/>
              <a:gd name="connsiteX166" fmla="*/ 5532563 w 8308846"/>
              <a:gd name="connsiteY166" fmla="*/ 0 h 270646"/>
              <a:gd name="connsiteX167" fmla="*/ 5630071 w 8308846"/>
              <a:gd name="connsiteY167" fmla="*/ 219127 h 270646"/>
              <a:gd name="connsiteX168" fmla="*/ 5625443 w 8308846"/>
              <a:gd name="connsiteY168" fmla="*/ 270645 h 270646"/>
              <a:gd name="connsiteX169" fmla="*/ 5631769 w 8308846"/>
              <a:gd name="connsiteY169" fmla="*/ 261060 h 270646"/>
              <a:gd name="connsiteX170" fmla="*/ 5669723 w 8308846"/>
              <a:gd name="connsiteY170" fmla="*/ 243840 h 270646"/>
              <a:gd name="connsiteX171" fmla="*/ 5689374 w 8308846"/>
              <a:gd name="connsiteY171" fmla="*/ 248292 h 270646"/>
              <a:gd name="connsiteX172" fmla="*/ 5706635 w 8308846"/>
              <a:gd name="connsiteY172" fmla="*/ 260333 h 270646"/>
              <a:gd name="connsiteX173" fmla="*/ 5702933 w 8308846"/>
              <a:gd name="connsiteY173" fmla="*/ 219127 h 270646"/>
              <a:gd name="connsiteX174" fmla="*/ 5800441 w 8308846"/>
              <a:gd name="connsiteY174" fmla="*/ 0 h 270646"/>
              <a:gd name="connsiteX175" fmla="*/ 5897949 w 8308846"/>
              <a:gd name="connsiteY175" fmla="*/ 219127 h 270646"/>
              <a:gd name="connsiteX176" fmla="*/ 5893321 w 8308846"/>
              <a:gd name="connsiteY176" fmla="*/ 270645 h 270646"/>
              <a:gd name="connsiteX177" fmla="*/ 5899647 w 8308846"/>
              <a:gd name="connsiteY177" fmla="*/ 261060 h 270646"/>
              <a:gd name="connsiteX178" fmla="*/ 5937601 w 8308846"/>
              <a:gd name="connsiteY178" fmla="*/ 243840 h 270646"/>
              <a:gd name="connsiteX179" fmla="*/ 5957252 w 8308846"/>
              <a:gd name="connsiteY179" fmla="*/ 248292 h 270646"/>
              <a:gd name="connsiteX180" fmla="*/ 5974513 w 8308846"/>
              <a:gd name="connsiteY180" fmla="*/ 260333 h 270646"/>
              <a:gd name="connsiteX181" fmla="*/ 5970811 w 8308846"/>
              <a:gd name="connsiteY181" fmla="*/ 219127 h 270646"/>
              <a:gd name="connsiteX182" fmla="*/ 6068319 w 8308846"/>
              <a:gd name="connsiteY182" fmla="*/ 0 h 270646"/>
              <a:gd name="connsiteX183" fmla="*/ 6165827 w 8308846"/>
              <a:gd name="connsiteY183" fmla="*/ 219127 h 270646"/>
              <a:gd name="connsiteX184" fmla="*/ 6161199 w 8308846"/>
              <a:gd name="connsiteY184" fmla="*/ 270645 h 270646"/>
              <a:gd name="connsiteX185" fmla="*/ 6167525 w 8308846"/>
              <a:gd name="connsiteY185" fmla="*/ 261060 h 270646"/>
              <a:gd name="connsiteX186" fmla="*/ 6205479 w 8308846"/>
              <a:gd name="connsiteY186" fmla="*/ 243840 h 270646"/>
              <a:gd name="connsiteX187" fmla="*/ 6225130 w 8308846"/>
              <a:gd name="connsiteY187" fmla="*/ 248292 h 270646"/>
              <a:gd name="connsiteX188" fmla="*/ 6242392 w 8308846"/>
              <a:gd name="connsiteY188" fmla="*/ 260334 h 270646"/>
              <a:gd name="connsiteX189" fmla="*/ 6238690 w 8308846"/>
              <a:gd name="connsiteY189" fmla="*/ 219127 h 270646"/>
              <a:gd name="connsiteX190" fmla="*/ 6336198 w 8308846"/>
              <a:gd name="connsiteY190" fmla="*/ 0 h 270646"/>
              <a:gd name="connsiteX191" fmla="*/ 6433706 w 8308846"/>
              <a:gd name="connsiteY191" fmla="*/ 219127 h 270646"/>
              <a:gd name="connsiteX192" fmla="*/ 6429078 w 8308846"/>
              <a:gd name="connsiteY192" fmla="*/ 270645 h 270646"/>
              <a:gd name="connsiteX193" fmla="*/ 6435404 w 8308846"/>
              <a:gd name="connsiteY193" fmla="*/ 261060 h 270646"/>
              <a:gd name="connsiteX194" fmla="*/ 6473358 w 8308846"/>
              <a:gd name="connsiteY194" fmla="*/ 243840 h 270646"/>
              <a:gd name="connsiteX195" fmla="*/ 6493009 w 8308846"/>
              <a:gd name="connsiteY195" fmla="*/ 248292 h 270646"/>
              <a:gd name="connsiteX196" fmla="*/ 6510270 w 8308846"/>
              <a:gd name="connsiteY196" fmla="*/ 260333 h 270646"/>
              <a:gd name="connsiteX197" fmla="*/ 6506568 w 8308846"/>
              <a:gd name="connsiteY197" fmla="*/ 219127 h 270646"/>
              <a:gd name="connsiteX198" fmla="*/ 6604076 w 8308846"/>
              <a:gd name="connsiteY198" fmla="*/ 0 h 270646"/>
              <a:gd name="connsiteX199" fmla="*/ 6701584 w 8308846"/>
              <a:gd name="connsiteY199" fmla="*/ 219127 h 270646"/>
              <a:gd name="connsiteX200" fmla="*/ 6696956 w 8308846"/>
              <a:gd name="connsiteY200" fmla="*/ 270645 h 270646"/>
              <a:gd name="connsiteX201" fmla="*/ 6703282 w 8308846"/>
              <a:gd name="connsiteY201" fmla="*/ 261060 h 270646"/>
              <a:gd name="connsiteX202" fmla="*/ 6741236 w 8308846"/>
              <a:gd name="connsiteY202" fmla="*/ 243840 h 270646"/>
              <a:gd name="connsiteX203" fmla="*/ 6760887 w 8308846"/>
              <a:gd name="connsiteY203" fmla="*/ 248292 h 270646"/>
              <a:gd name="connsiteX204" fmla="*/ 6778148 w 8308846"/>
              <a:gd name="connsiteY204" fmla="*/ 260333 h 270646"/>
              <a:gd name="connsiteX205" fmla="*/ 6774446 w 8308846"/>
              <a:gd name="connsiteY205" fmla="*/ 219127 h 270646"/>
              <a:gd name="connsiteX206" fmla="*/ 6871954 w 8308846"/>
              <a:gd name="connsiteY206" fmla="*/ 0 h 270646"/>
              <a:gd name="connsiteX207" fmla="*/ 6969462 w 8308846"/>
              <a:gd name="connsiteY207" fmla="*/ 219127 h 270646"/>
              <a:gd name="connsiteX208" fmla="*/ 6964834 w 8308846"/>
              <a:gd name="connsiteY208" fmla="*/ 270645 h 270646"/>
              <a:gd name="connsiteX209" fmla="*/ 6971160 w 8308846"/>
              <a:gd name="connsiteY209" fmla="*/ 261060 h 270646"/>
              <a:gd name="connsiteX210" fmla="*/ 7009114 w 8308846"/>
              <a:gd name="connsiteY210" fmla="*/ 243840 h 270646"/>
              <a:gd name="connsiteX211" fmla="*/ 7028765 w 8308846"/>
              <a:gd name="connsiteY211" fmla="*/ 248292 h 270646"/>
              <a:gd name="connsiteX212" fmla="*/ 7046027 w 8308846"/>
              <a:gd name="connsiteY212" fmla="*/ 260334 h 270646"/>
              <a:gd name="connsiteX213" fmla="*/ 7042325 w 8308846"/>
              <a:gd name="connsiteY213" fmla="*/ 219127 h 270646"/>
              <a:gd name="connsiteX214" fmla="*/ 7139833 w 8308846"/>
              <a:gd name="connsiteY214" fmla="*/ 0 h 270646"/>
              <a:gd name="connsiteX215" fmla="*/ 7237341 w 8308846"/>
              <a:gd name="connsiteY215" fmla="*/ 219127 h 270646"/>
              <a:gd name="connsiteX216" fmla="*/ 7232713 w 8308846"/>
              <a:gd name="connsiteY216" fmla="*/ 270645 h 270646"/>
              <a:gd name="connsiteX217" fmla="*/ 7239039 w 8308846"/>
              <a:gd name="connsiteY217" fmla="*/ 261060 h 270646"/>
              <a:gd name="connsiteX218" fmla="*/ 7276993 w 8308846"/>
              <a:gd name="connsiteY218" fmla="*/ 243840 h 270646"/>
              <a:gd name="connsiteX219" fmla="*/ 7296644 w 8308846"/>
              <a:gd name="connsiteY219" fmla="*/ 248292 h 270646"/>
              <a:gd name="connsiteX220" fmla="*/ 7313905 w 8308846"/>
              <a:gd name="connsiteY220" fmla="*/ 260333 h 270646"/>
              <a:gd name="connsiteX221" fmla="*/ 7310203 w 8308846"/>
              <a:gd name="connsiteY221" fmla="*/ 219127 h 270646"/>
              <a:gd name="connsiteX222" fmla="*/ 7407711 w 8308846"/>
              <a:gd name="connsiteY222" fmla="*/ 0 h 270646"/>
              <a:gd name="connsiteX223" fmla="*/ 7505219 w 8308846"/>
              <a:gd name="connsiteY223" fmla="*/ 219127 h 270646"/>
              <a:gd name="connsiteX224" fmla="*/ 7500591 w 8308846"/>
              <a:gd name="connsiteY224" fmla="*/ 270645 h 270646"/>
              <a:gd name="connsiteX225" fmla="*/ 7506917 w 8308846"/>
              <a:gd name="connsiteY225" fmla="*/ 261060 h 270646"/>
              <a:gd name="connsiteX226" fmla="*/ 7544871 w 8308846"/>
              <a:gd name="connsiteY226" fmla="*/ 243840 h 270646"/>
              <a:gd name="connsiteX227" fmla="*/ 7564522 w 8308846"/>
              <a:gd name="connsiteY227" fmla="*/ 248292 h 270646"/>
              <a:gd name="connsiteX228" fmla="*/ 7581783 w 8308846"/>
              <a:gd name="connsiteY228" fmla="*/ 260333 h 270646"/>
              <a:gd name="connsiteX229" fmla="*/ 7578081 w 8308846"/>
              <a:gd name="connsiteY229" fmla="*/ 219127 h 270646"/>
              <a:gd name="connsiteX230" fmla="*/ 7675589 w 8308846"/>
              <a:gd name="connsiteY230" fmla="*/ 0 h 270646"/>
              <a:gd name="connsiteX231" fmla="*/ 7773097 w 8308846"/>
              <a:gd name="connsiteY231" fmla="*/ 219127 h 270646"/>
              <a:gd name="connsiteX232" fmla="*/ 7768469 w 8308846"/>
              <a:gd name="connsiteY232" fmla="*/ 270645 h 270646"/>
              <a:gd name="connsiteX233" fmla="*/ 7774794 w 8308846"/>
              <a:gd name="connsiteY233" fmla="*/ 261060 h 270646"/>
              <a:gd name="connsiteX234" fmla="*/ 7812749 w 8308846"/>
              <a:gd name="connsiteY234" fmla="*/ 243840 h 270646"/>
              <a:gd name="connsiteX235" fmla="*/ 7832400 w 8308846"/>
              <a:gd name="connsiteY235" fmla="*/ 248292 h 270646"/>
              <a:gd name="connsiteX236" fmla="*/ 7849662 w 8308846"/>
              <a:gd name="connsiteY236" fmla="*/ 260334 h 270646"/>
              <a:gd name="connsiteX237" fmla="*/ 7845960 w 8308846"/>
              <a:gd name="connsiteY237" fmla="*/ 219127 h 270646"/>
              <a:gd name="connsiteX238" fmla="*/ 7943468 w 8308846"/>
              <a:gd name="connsiteY238" fmla="*/ 0 h 270646"/>
              <a:gd name="connsiteX239" fmla="*/ 8040976 w 8308846"/>
              <a:gd name="connsiteY239" fmla="*/ 219127 h 270646"/>
              <a:gd name="connsiteX240" fmla="*/ 8036348 w 8308846"/>
              <a:gd name="connsiteY240" fmla="*/ 270645 h 270646"/>
              <a:gd name="connsiteX241" fmla="*/ 8042674 w 8308846"/>
              <a:gd name="connsiteY241" fmla="*/ 261060 h 270646"/>
              <a:gd name="connsiteX242" fmla="*/ 8080628 w 8308846"/>
              <a:gd name="connsiteY242" fmla="*/ 243840 h 270646"/>
              <a:gd name="connsiteX243" fmla="*/ 8100279 w 8308846"/>
              <a:gd name="connsiteY243" fmla="*/ 248292 h 270646"/>
              <a:gd name="connsiteX244" fmla="*/ 8117531 w 8308846"/>
              <a:gd name="connsiteY244" fmla="*/ 260327 h 270646"/>
              <a:gd name="connsiteX245" fmla="*/ 8113830 w 8308846"/>
              <a:gd name="connsiteY245" fmla="*/ 219127 h 270646"/>
              <a:gd name="connsiteX246" fmla="*/ 8211338 w 8308846"/>
              <a:gd name="connsiteY246" fmla="*/ 0 h 270646"/>
              <a:gd name="connsiteX247" fmla="*/ 8308846 w 8308846"/>
              <a:gd name="connsiteY247" fmla="*/ 219127 h 270646"/>
              <a:gd name="connsiteX248" fmla="*/ 8304218 w 8308846"/>
              <a:gd name="connsiteY248" fmla="*/ 270645 h 270646"/>
              <a:gd name="connsiteX0" fmla="*/ 0 w 8308846"/>
              <a:gd name="connsiteY0" fmla="*/ 270645 h 270646"/>
              <a:gd name="connsiteX1" fmla="*/ 6326 w 8308846"/>
              <a:gd name="connsiteY1" fmla="*/ 261060 h 270646"/>
              <a:gd name="connsiteX2" fmla="*/ 44280 w 8308846"/>
              <a:gd name="connsiteY2" fmla="*/ 243840 h 270646"/>
              <a:gd name="connsiteX3" fmla="*/ 81192 w 8308846"/>
              <a:gd name="connsiteY3" fmla="*/ 260333 h 270646"/>
              <a:gd name="connsiteX4" fmla="*/ 77490 w 8308846"/>
              <a:gd name="connsiteY4" fmla="*/ 219127 h 270646"/>
              <a:gd name="connsiteX5" fmla="*/ 174998 w 8308846"/>
              <a:gd name="connsiteY5" fmla="*/ 0 h 270646"/>
              <a:gd name="connsiteX6" fmla="*/ 272506 w 8308846"/>
              <a:gd name="connsiteY6" fmla="*/ 219127 h 270646"/>
              <a:gd name="connsiteX7" fmla="*/ 267878 w 8308846"/>
              <a:gd name="connsiteY7" fmla="*/ 270645 h 270646"/>
              <a:gd name="connsiteX8" fmla="*/ 274204 w 8308846"/>
              <a:gd name="connsiteY8" fmla="*/ 261060 h 270646"/>
              <a:gd name="connsiteX9" fmla="*/ 312158 w 8308846"/>
              <a:gd name="connsiteY9" fmla="*/ 243840 h 270646"/>
              <a:gd name="connsiteX10" fmla="*/ 331809 w 8308846"/>
              <a:gd name="connsiteY10" fmla="*/ 248292 h 270646"/>
              <a:gd name="connsiteX11" fmla="*/ 349071 w 8308846"/>
              <a:gd name="connsiteY11" fmla="*/ 260334 h 270646"/>
              <a:gd name="connsiteX12" fmla="*/ 345369 w 8308846"/>
              <a:gd name="connsiteY12" fmla="*/ 219127 h 270646"/>
              <a:gd name="connsiteX13" fmla="*/ 442877 w 8308846"/>
              <a:gd name="connsiteY13" fmla="*/ 0 h 270646"/>
              <a:gd name="connsiteX14" fmla="*/ 540385 w 8308846"/>
              <a:gd name="connsiteY14" fmla="*/ 219127 h 270646"/>
              <a:gd name="connsiteX15" fmla="*/ 535757 w 8308846"/>
              <a:gd name="connsiteY15" fmla="*/ 270645 h 270646"/>
              <a:gd name="connsiteX16" fmla="*/ 542083 w 8308846"/>
              <a:gd name="connsiteY16" fmla="*/ 261060 h 270646"/>
              <a:gd name="connsiteX17" fmla="*/ 580037 w 8308846"/>
              <a:gd name="connsiteY17" fmla="*/ 243840 h 270646"/>
              <a:gd name="connsiteX18" fmla="*/ 599688 w 8308846"/>
              <a:gd name="connsiteY18" fmla="*/ 248292 h 270646"/>
              <a:gd name="connsiteX19" fmla="*/ 616949 w 8308846"/>
              <a:gd name="connsiteY19" fmla="*/ 260333 h 270646"/>
              <a:gd name="connsiteX20" fmla="*/ 613247 w 8308846"/>
              <a:gd name="connsiteY20" fmla="*/ 219127 h 270646"/>
              <a:gd name="connsiteX21" fmla="*/ 710755 w 8308846"/>
              <a:gd name="connsiteY21" fmla="*/ 0 h 270646"/>
              <a:gd name="connsiteX22" fmla="*/ 808263 w 8308846"/>
              <a:gd name="connsiteY22" fmla="*/ 219127 h 270646"/>
              <a:gd name="connsiteX23" fmla="*/ 803635 w 8308846"/>
              <a:gd name="connsiteY23" fmla="*/ 270645 h 270646"/>
              <a:gd name="connsiteX24" fmla="*/ 809961 w 8308846"/>
              <a:gd name="connsiteY24" fmla="*/ 261060 h 270646"/>
              <a:gd name="connsiteX25" fmla="*/ 847915 w 8308846"/>
              <a:gd name="connsiteY25" fmla="*/ 243840 h 270646"/>
              <a:gd name="connsiteX26" fmla="*/ 867566 w 8308846"/>
              <a:gd name="connsiteY26" fmla="*/ 248292 h 270646"/>
              <a:gd name="connsiteX27" fmla="*/ 884827 w 8308846"/>
              <a:gd name="connsiteY27" fmla="*/ 260333 h 270646"/>
              <a:gd name="connsiteX28" fmla="*/ 881125 w 8308846"/>
              <a:gd name="connsiteY28" fmla="*/ 219127 h 270646"/>
              <a:gd name="connsiteX29" fmla="*/ 978633 w 8308846"/>
              <a:gd name="connsiteY29" fmla="*/ 0 h 270646"/>
              <a:gd name="connsiteX30" fmla="*/ 1076141 w 8308846"/>
              <a:gd name="connsiteY30" fmla="*/ 219127 h 270646"/>
              <a:gd name="connsiteX31" fmla="*/ 1071513 w 8308846"/>
              <a:gd name="connsiteY31" fmla="*/ 270645 h 270646"/>
              <a:gd name="connsiteX32" fmla="*/ 1077839 w 8308846"/>
              <a:gd name="connsiteY32" fmla="*/ 261060 h 270646"/>
              <a:gd name="connsiteX33" fmla="*/ 1115793 w 8308846"/>
              <a:gd name="connsiteY33" fmla="*/ 243840 h 270646"/>
              <a:gd name="connsiteX34" fmla="*/ 1135444 w 8308846"/>
              <a:gd name="connsiteY34" fmla="*/ 248292 h 270646"/>
              <a:gd name="connsiteX35" fmla="*/ 1152706 w 8308846"/>
              <a:gd name="connsiteY35" fmla="*/ 260334 h 270646"/>
              <a:gd name="connsiteX36" fmla="*/ 1149004 w 8308846"/>
              <a:gd name="connsiteY36" fmla="*/ 219127 h 270646"/>
              <a:gd name="connsiteX37" fmla="*/ 1246511 w 8308846"/>
              <a:gd name="connsiteY37" fmla="*/ 0 h 270646"/>
              <a:gd name="connsiteX38" fmla="*/ 1344019 w 8308846"/>
              <a:gd name="connsiteY38" fmla="*/ 219127 h 270646"/>
              <a:gd name="connsiteX39" fmla="*/ 1339391 w 8308846"/>
              <a:gd name="connsiteY39" fmla="*/ 270645 h 270646"/>
              <a:gd name="connsiteX40" fmla="*/ 1345717 w 8308846"/>
              <a:gd name="connsiteY40" fmla="*/ 261060 h 270646"/>
              <a:gd name="connsiteX41" fmla="*/ 1383671 w 8308846"/>
              <a:gd name="connsiteY41" fmla="*/ 243840 h 270646"/>
              <a:gd name="connsiteX42" fmla="*/ 1403322 w 8308846"/>
              <a:gd name="connsiteY42" fmla="*/ 248292 h 270646"/>
              <a:gd name="connsiteX43" fmla="*/ 1420583 w 8308846"/>
              <a:gd name="connsiteY43" fmla="*/ 260333 h 270646"/>
              <a:gd name="connsiteX44" fmla="*/ 1416881 w 8308846"/>
              <a:gd name="connsiteY44" fmla="*/ 219127 h 270646"/>
              <a:gd name="connsiteX45" fmla="*/ 1514388 w 8308846"/>
              <a:gd name="connsiteY45" fmla="*/ 0 h 270646"/>
              <a:gd name="connsiteX46" fmla="*/ 1611897 w 8308846"/>
              <a:gd name="connsiteY46" fmla="*/ 219127 h 270646"/>
              <a:gd name="connsiteX47" fmla="*/ 1607269 w 8308846"/>
              <a:gd name="connsiteY47" fmla="*/ 270644 h 270646"/>
              <a:gd name="connsiteX48" fmla="*/ 1613594 w 8308846"/>
              <a:gd name="connsiteY48" fmla="*/ 261060 h 270646"/>
              <a:gd name="connsiteX49" fmla="*/ 1651548 w 8308846"/>
              <a:gd name="connsiteY49" fmla="*/ 243840 h 270646"/>
              <a:gd name="connsiteX50" fmla="*/ 1671200 w 8308846"/>
              <a:gd name="connsiteY50" fmla="*/ 248292 h 270646"/>
              <a:gd name="connsiteX51" fmla="*/ 1688461 w 8308846"/>
              <a:gd name="connsiteY51" fmla="*/ 260333 h 270646"/>
              <a:gd name="connsiteX52" fmla="*/ 1684759 w 8308846"/>
              <a:gd name="connsiteY52" fmla="*/ 219127 h 270646"/>
              <a:gd name="connsiteX53" fmla="*/ 1782267 w 8308846"/>
              <a:gd name="connsiteY53" fmla="*/ 0 h 270646"/>
              <a:gd name="connsiteX54" fmla="*/ 1879775 w 8308846"/>
              <a:gd name="connsiteY54" fmla="*/ 219127 h 270646"/>
              <a:gd name="connsiteX55" fmla="*/ 1875147 w 8308846"/>
              <a:gd name="connsiteY55" fmla="*/ 270645 h 270646"/>
              <a:gd name="connsiteX56" fmla="*/ 1881473 w 8308846"/>
              <a:gd name="connsiteY56" fmla="*/ 261060 h 270646"/>
              <a:gd name="connsiteX57" fmla="*/ 1919427 w 8308846"/>
              <a:gd name="connsiteY57" fmla="*/ 243840 h 270646"/>
              <a:gd name="connsiteX58" fmla="*/ 1939078 w 8308846"/>
              <a:gd name="connsiteY58" fmla="*/ 248292 h 270646"/>
              <a:gd name="connsiteX59" fmla="*/ 1956340 w 8308846"/>
              <a:gd name="connsiteY59" fmla="*/ 260334 h 270646"/>
              <a:gd name="connsiteX60" fmla="*/ 1952638 w 8308846"/>
              <a:gd name="connsiteY60" fmla="*/ 219127 h 270646"/>
              <a:gd name="connsiteX61" fmla="*/ 2050146 w 8308846"/>
              <a:gd name="connsiteY61" fmla="*/ 0 h 270646"/>
              <a:gd name="connsiteX62" fmla="*/ 2147653 w 8308846"/>
              <a:gd name="connsiteY62" fmla="*/ 219127 h 270646"/>
              <a:gd name="connsiteX63" fmla="*/ 2143025 w 8308846"/>
              <a:gd name="connsiteY63" fmla="*/ 270646 h 270646"/>
              <a:gd name="connsiteX64" fmla="*/ 2149352 w 8308846"/>
              <a:gd name="connsiteY64" fmla="*/ 261060 h 270646"/>
              <a:gd name="connsiteX65" fmla="*/ 2187306 w 8308846"/>
              <a:gd name="connsiteY65" fmla="*/ 243840 h 270646"/>
              <a:gd name="connsiteX66" fmla="*/ 2206957 w 8308846"/>
              <a:gd name="connsiteY66" fmla="*/ 248292 h 270646"/>
              <a:gd name="connsiteX67" fmla="*/ 2224218 w 8308846"/>
              <a:gd name="connsiteY67" fmla="*/ 260333 h 270646"/>
              <a:gd name="connsiteX68" fmla="*/ 2220516 w 8308846"/>
              <a:gd name="connsiteY68" fmla="*/ 219127 h 270646"/>
              <a:gd name="connsiteX69" fmla="*/ 2318024 w 8308846"/>
              <a:gd name="connsiteY69" fmla="*/ 0 h 270646"/>
              <a:gd name="connsiteX70" fmla="*/ 2415533 w 8308846"/>
              <a:gd name="connsiteY70" fmla="*/ 219127 h 270646"/>
              <a:gd name="connsiteX71" fmla="*/ 2410905 w 8308846"/>
              <a:gd name="connsiteY71" fmla="*/ 270643 h 270646"/>
              <a:gd name="connsiteX72" fmla="*/ 2417230 w 8308846"/>
              <a:gd name="connsiteY72" fmla="*/ 261060 h 270646"/>
              <a:gd name="connsiteX73" fmla="*/ 2455184 w 8308846"/>
              <a:gd name="connsiteY73" fmla="*/ 243840 h 270646"/>
              <a:gd name="connsiteX74" fmla="*/ 2474835 w 8308846"/>
              <a:gd name="connsiteY74" fmla="*/ 248292 h 270646"/>
              <a:gd name="connsiteX75" fmla="*/ 2492096 w 8308846"/>
              <a:gd name="connsiteY75" fmla="*/ 260333 h 270646"/>
              <a:gd name="connsiteX76" fmla="*/ 2488394 w 8308846"/>
              <a:gd name="connsiteY76" fmla="*/ 219127 h 270646"/>
              <a:gd name="connsiteX77" fmla="*/ 2585903 w 8308846"/>
              <a:gd name="connsiteY77" fmla="*/ 0 h 270646"/>
              <a:gd name="connsiteX78" fmla="*/ 2683410 w 8308846"/>
              <a:gd name="connsiteY78" fmla="*/ 219127 h 270646"/>
              <a:gd name="connsiteX79" fmla="*/ 2678782 w 8308846"/>
              <a:gd name="connsiteY79" fmla="*/ 270646 h 270646"/>
              <a:gd name="connsiteX80" fmla="*/ 2685108 w 8308846"/>
              <a:gd name="connsiteY80" fmla="*/ 261060 h 270646"/>
              <a:gd name="connsiteX81" fmla="*/ 2723063 w 8308846"/>
              <a:gd name="connsiteY81" fmla="*/ 243840 h 270646"/>
              <a:gd name="connsiteX82" fmla="*/ 2742714 w 8308846"/>
              <a:gd name="connsiteY82" fmla="*/ 248292 h 270646"/>
              <a:gd name="connsiteX83" fmla="*/ 2759975 w 8308846"/>
              <a:gd name="connsiteY83" fmla="*/ 260334 h 270646"/>
              <a:gd name="connsiteX84" fmla="*/ 2756273 w 8308846"/>
              <a:gd name="connsiteY84" fmla="*/ 219127 h 270646"/>
              <a:gd name="connsiteX85" fmla="*/ 2853781 w 8308846"/>
              <a:gd name="connsiteY85" fmla="*/ 0 h 270646"/>
              <a:gd name="connsiteX86" fmla="*/ 2951289 w 8308846"/>
              <a:gd name="connsiteY86" fmla="*/ 219127 h 270646"/>
              <a:gd name="connsiteX87" fmla="*/ 2946661 w 8308846"/>
              <a:gd name="connsiteY87" fmla="*/ 270645 h 270646"/>
              <a:gd name="connsiteX88" fmla="*/ 2952987 w 8308846"/>
              <a:gd name="connsiteY88" fmla="*/ 261060 h 270646"/>
              <a:gd name="connsiteX89" fmla="*/ 2990941 w 8308846"/>
              <a:gd name="connsiteY89" fmla="*/ 243840 h 270646"/>
              <a:gd name="connsiteX90" fmla="*/ 3010592 w 8308846"/>
              <a:gd name="connsiteY90" fmla="*/ 248292 h 270646"/>
              <a:gd name="connsiteX91" fmla="*/ 3027853 w 8308846"/>
              <a:gd name="connsiteY91" fmla="*/ 260333 h 270646"/>
              <a:gd name="connsiteX92" fmla="*/ 3024151 w 8308846"/>
              <a:gd name="connsiteY92" fmla="*/ 219127 h 270646"/>
              <a:gd name="connsiteX93" fmla="*/ 3121659 w 8308846"/>
              <a:gd name="connsiteY93" fmla="*/ 0 h 270646"/>
              <a:gd name="connsiteX94" fmla="*/ 3219167 w 8308846"/>
              <a:gd name="connsiteY94" fmla="*/ 219127 h 270646"/>
              <a:gd name="connsiteX95" fmla="*/ 3214539 w 8308846"/>
              <a:gd name="connsiteY95" fmla="*/ 270645 h 270646"/>
              <a:gd name="connsiteX96" fmla="*/ 3220865 w 8308846"/>
              <a:gd name="connsiteY96" fmla="*/ 261060 h 270646"/>
              <a:gd name="connsiteX97" fmla="*/ 3258819 w 8308846"/>
              <a:gd name="connsiteY97" fmla="*/ 243840 h 270646"/>
              <a:gd name="connsiteX98" fmla="*/ 3278470 w 8308846"/>
              <a:gd name="connsiteY98" fmla="*/ 248292 h 270646"/>
              <a:gd name="connsiteX99" fmla="*/ 3295730 w 8308846"/>
              <a:gd name="connsiteY99" fmla="*/ 260332 h 270646"/>
              <a:gd name="connsiteX100" fmla="*/ 3292028 w 8308846"/>
              <a:gd name="connsiteY100" fmla="*/ 219127 h 270646"/>
              <a:gd name="connsiteX101" fmla="*/ 3389536 w 8308846"/>
              <a:gd name="connsiteY101" fmla="*/ 0 h 270646"/>
              <a:gd name="connsiteX102" fmla="*/ 3487044 w 8308846"/>
              <a:gd name="connsiteY102" fmla="*/ 219127 h 270646"/>
              <a:gd name="connsiteX103" fmla="*/ 3482416 w 8308846"/>
              <a:gd name="connsiteY103" fmla="*/ 270645 h 270646"/>
              <a:gd name="connsiteX104" fmla="*/ 3488742 w 8308846"/>
              <a:gd name="connsiteY104" fmla="*/ 261060 h 270646"/>
              <a:gd name="connsiteX105" fmla="*/ 3526696 w 8308846"/>
              <a:gd name="connsiteY105" fmla="*/ 243840 h 270646"/>
              <a:gd name="connsiteX106" fmla="*/ 3546348 w 8308846"/>
              <a:gd name="connsiteY106" fmla="*/ 248292 h 270646"/>
              <a:gd name="connsiteX107" fmla="*/ 3563608 w 8308846"/>
              <a:gd name="connsiteY107" fmla="*/ 260333 h 270646"/>
              <a:gd name="connsiteX108" fmla="*/ 3559906 w 8308846"/>
              <a:gd name="connsiteY108" fmla="*/ 219127 h 270646"/>
              <a:gd name="connsiteX109" fmla="*/ 3657414 w 8308846"/>
              <a:gd name="connsiteY109" fmla="*/ 0 h 270646"/>
              <a:gd name="connsiteX110" fmla="*/ 3754922 w 8308846"/>
              <a:gd name="connsiteY110" fmla="*/ 219127 h 270646"/>
              <a:gd name="connsiteX111" fmla="*/ 3750294 w 8308846"/>
              <a:gd name="connsiteY111" fmla="*/ 270645 h 270646"/>
              <a:gd name="connsiteX112" fmla="*/ 3756620 w 8308846"/>
              <a:gd name="connsiteY112" fmla="*/ 261060 h 270646"/>
              <a:gd name="connsiteX113" fmla="*/ 3794574 w 8308846"/>
              <a:gd name="connsiteY113" fmla="*/ 243840 h 270646"/>
              <a:gd name="connsiteX114" fmla="*/ 3814226 w 8308846"/>
              <a:gd name="connsiteY114" fmla="*/ 248292 h 270646"/>
              <a:gd name="connsiteX115" fmla="*/ 3831487 w 8308846"/>
              <a:gd name="connsiteY115" fmla="*/ 260334 h 270646"/>
              <a:gd name="connsiteX116" fmla="*/ 3827785 w 8308846"/>
              <a:gd name="connsiteY116" fmla="*/ 219127 h 270646"/>
              <a:gd name="connsiteX117" fmla="*/ 3925293 w 8308846"/>
              <a:gd name="connsiteY117" fmla="*/ 0 h 270646"/>
              <a:gd name="connsiteX118" fmla="*/ 4022801 w 8308846"/>
              <a:gd name="connsiteY118" fmla="*/ 219127 h 270646"/>
              <a:gd name="connsiteX119" fmla="*/ 4018173 w 8308846"/>
              <a:gd name="connsiteY119" fmla="*/ 270645 h 270646"/>
              <a:gd name="connsiteX120" fmla="*/ 4024499 w 8308846"/>
              <a:gd name="connsiteY120" fmla="*/ 261060 h 270646"/>
              <a:gd name="connsiteX121" fmla="*/ 4062453 w 8308846"/>
              <a:gd name="connsiteY121" fmla="*/ 243840 h 270646"/>
              <a:gd name="connsiteX122" fmla="*/ 4082105 w 8308846"/>
              <a:gd name="connsiteY122" fmla="*/ 248292 h 270646"/>
              <a:gd name="connsiteX123" fmla="*/ 4099365 w 8308846"/>
              <a:gd name="connsiteY123" fmla="*/ 260333 h 270646"/>
              <a:gd name="connsiteX124" fmla="*/ 4095663 w 8308846"/>
              <a:gd name="connsiteY124" fmla="*/ 219127 h 270646"/>
              <a:gd name="connsiteX125" fmla="*/ 4193171 w 8308846"/>
              <a:gd name="connsiteY125" fmla="*/ 0 h 270646"/>
              <a:gd name="connsiteX126" fmla="*/ 4290679 w 8308846"/>
              <a:gd name="connsiteY126" fmla="*/ 219127 h 270646"/>
              <a:gd name="connsiteX127" fmla="*/ 4286051 w 8308846"/>
              <a:gd name="connsiteY127" fmla="*/ 270645 h 270646"/>
              <a:gd name="connsiteX128" fmla="*/ 4292377 w 8308846"/>
              <a:gd name="connsiteY128" fmla="*/ 261060 h 270646"/>
              <a:gd name="connsiteX129" fmla="*/ 4330331 w 8308846"/>
              <a:gd name="connsiteY129" fmla="*/ 243840 h 270646"/>
              <a:gd name="connsiteX130" fmla="*/ 4349982 w 8308846"/>
              <a:gd name="connsiteY130" fmla="*/ 248292 h 270646"/>
              <a:gd name="connsiteX131" fmla="*/ 4367243 w 8308846"/>
              <a:gd name="connsiteY131" fmla="*/ 260333 h 270646"/>
              <a:gd name="connsiteX132" fmla="*/ 4363541 w 8308846"/>
              <a:gd name="connsiteY132" fmla="*/ 219127 h 270646"/>
              <a:gd name="connsiteX133" fmla="*/ 4461049 w 8308846"/>
              <a:gd name="connsiteY133" fmla="*/ 0 h 270646"/>
              <a:gd name="connsiteX134" fmla="*/ 4558557 w 8308846"/>
              <a:gd name="connsiteY134" fmla="*/ 219127 h 270646"/>
              <a:gd name="connsiteX135" fmla="*/ 4553929 w 8308846"/>
              <a:gd name="connsiteY135" fmla="*/ 270645 h 270646"/>
              <a:gd name="connsiteX136" fmla="*/ 4560255 w 8308846"/>
              <a:gd name="connsiteY136" fmla="*/ 261060 h 270646"/>
              <a:gd name="connsiteX137" fmla="*/ 4598209 w 8308846"/>
              <a:gd name="connsiteY137" fmla="*/ 243840 h 270646"/>
              <a:gd name="connsiteX138" fmla="*/ 4617860 w 8308846"/>
              <a:gd name="connsiteY138" fmla="*/ 248292 h 270646"/>
              <a:gd name="connsiteX139" fmla="*/ 4635122 w 8308846"/>
              <a:gd name="connsiteY139" fmla="*/ 260334 h 270646"/>
              <a:gd name="connsiteX140" fmla="*/ 4631420 w 8308846"/>
              <a:gd name="connsiteY140" fmla="*/ 219127 h 270646"/>
              <a:gd name="connsiteX141" fmla="*/ 4728928 w 8308846"/>
              <a:gd name="connsiteY141" fmla="*/ 0 h 270646"/>
              <a:gd name="connsiteX142" fmla="*/ 4826436 w 8308846"/>
              <a:gd name="connsiteY142" fmla="*/ 219127 h 270646"/>
              <a:gd name="connsiteX143" fmla="*/ 4821808 w 8308846"/>
              <a:gd name="connsiteY143" fmla="*/ 270645 h 270646"/>
              <a:gd name="connsiteX144" fmla="*/ 4828134 w 8308846"/>
              <a:gd name="connsiteY144" fmla="*/ 261060 h 270646"/>
              <a:gd name="connsiteX145" fmla="*/ 4866088 w 8308846"/>
              <a:gd name="connsiteY145" fmla="*/ 243840 h 270646"/>
              <a:gd name="connsiteX146" fmla="*/ 4885739 w 8308846"/>
              <a:gd name="connsiteY146" fmla="*/ 248292 h 270646"/>
              <a:gd name="connsiteX147" fmla="*/ 4903000 w 8308846"/>
              <a:gd name="connsiteY147" fmla="*/ 260333 h 270646"/>
              <a:gd name="connsiteX148" fmla="*/ 4899298 w 8308846"/>
              <a:gd name="connsiteY148" fmla="*/ 219127 h 270646"/>
              <a:gd name="connsiteX149" fmla="*/ 4996806 w 8308846"/>
              <a:gd name="connsiteY149" fmla="*/ 0 h 270646"/>
              <a:gd name="connsiteX150" fmla="*/ 5094314 w 8308846"/>
              <a:gd name="connsiteY150" fmla="*/ 219127 h 270646"/>
              <a:gd name="connsiteX151" fmla="*/ 5089686 w 8308846"/>
              <a:gd name="connsiteY151" fmla="*/ 270645 h 270646"/>
              <a:gd name="connsiteX152" fmla="*/ 5096012 w 8308846"/>
              <a:gd name="connsiteY152" fmla="*/ 261060 h 270646"/>
              <a:gd name="connsiteX153" fmla="*/ 5133966 w 8308846"/>
              <a:gd name="connsiteY153" fmla="*/ 243840 h 270646"/>
              <a:gd name="connsiteX154" fmla="*/ 5153617 w 8308846"/>
              <a:gd name="connsiteY154" fmla="*/ 248292 h 270646"/>
              <a:gd name="connsiteX155" fmla="*/ 5170878 w 8308846"/>
              <a:gd name="connsiteY155" fmla="*/ 260333 h 270646"/>
              <a:gd name="connsiteX156" fmla="*/ 5167176 w 8308846"/>
              <a:gd name="connsiteY156" fmla="*/ 219127 h 270646"/>
              <a:gd name="connsiteX157" fmla="*/ 5264684 w 8308846"/>
              <a:gd name="connsiteY157" fmla="*/ 0 h 270646"/>
              <a:gd name="connsiteX158" fmla="*/ 5362192 w 8308846"/>
              <a:gd name="connsiteY158" fmla="*/ 219127 h 270646"/>
              <a:gd name="connsiteX159" fmla="*/ 5357564 w 8308846"/>
              <a:gd name="connsiteY159" fmla="*/ 270645 h 270646"/>
              <a:gd name="connsiteX160" fmla="*/ 5363890 w 8308846"/>
              <a:gd name="connsiteY160" fmla="*/ 261060 h 270646"/>
              <a:gd name="connsiteX161" fmla="*/ 5401844 w 8308846"/>
              <a:gd name="connsiteY161" fmla="*/ 243840 h 270646"/>
              <a:gd name="connsiteX162" fmla="*/ 5421495 w 8308846"/>
              <a:gd name="connsiteY162" fmla="*/ 248292 h 270646"/>
              <a:gd name="connsiteX163" fmla="*/ 5438757 w 8308846"/>
              <a:gd name="connsiteY163" fmla="*/ 260334 h 270646"/>
              <a:gd name="connsiteX164" fmla="*/ 5435055 w 8308846"/>
              <a:gd name="connsiteY164" fmla="*/ 219127 h 270646"/>
              <a:gd name="connsiteX165" fmla="*/ 5532563 w 8308846"/>
              <a:gd name="connsiteY165" fmla="*/ 0 h 270646"/>
              <a:gd name="connsiteX166" fmla="*/ 5630071 w 8308846"/>
              <a:gd name="connsiteY166" fmla="*/ 219127 h 270646"/>
              <a:gd name="connsiteX167" fmla="*/ 5625443 w 8308846"/>
              <a:gd name="connsiteY167" fmla="*/ 270645 h 270646"/>
              <a:gd name="connsiteX168" fmla="*/ 5631769 w 8308846"/>
              <a:gd name="connsiteY168" fmla="*/ 261060 h 270646"/>
              <a:gd name="connsiteX169" fmla="*/ 5669723 w 8308846"/>
              <a:gd name="connsiteY169" fmla="*/ 243840 h 270646"/>
              <a:gd name="connsiteX170" fmla="*/ 5689374 w 8308846"/>
              <a:gd name="connsiteY170" fmla="*/ 248292 h 270646"/>
              <a:gd name="connsiteX171" fmla="*/ 5706635 w 8308846"/>
              <a:gd name="connsiteY171" fmla="*/ 260333 h 270646"/>
              <a:gd name="connsiteX172" fmla="*/ 5702933 w 8308846"/>
              <a:gd name="connsiteY172" fmla="*/ 219127 h 270646"/>
              <a:gd name="connsiteX173" fmla="*/ 5800441 w 8308846"/>
              <a:gd name="connsiteY173" fmla="*/ 0 h 270646"/>
              <a:gd name="connsiteX174" fmla="*/ 5897949 w 8308846"/>
              <a:gd name="connsiteY174" fmla="*/ 219127 h 270646"/>
              <a:gd name="connsiteX175" fmla="*/ 5893321 w 8308846"/>
              <a:gd name="connsiteY175" fmla="*/ 270645 h 270646"/>
              <a:gd name="connsiteX176" fmla="*/ 5899647 w 8308846"/>
              <a:gd name="connsiteY176" fmla="*/ 261060 h 270646"/>
              <a:gd name="connsiteX177" fmla="*/ 5937601 w 8308846"/>
              <a:gd name="connsiteY177" fmla="*/ 243840 h 270646"/>
              <a:gd name="connsiteX178" fmla="*/ 5957252 w 8308846"/>
              <a:gd name="connsiteY178" fmla="*/ 248292 h 270646"/>
              <a:gd name="connsiteX179" fmla="*/ 5974513 w 8308846"/>
              <a:gd name="connsiteY179" fmla="*/ 260333 h 270646"/>
              <a:gd name="connsiteX180" fmla="*/ 5970811 w 8308846"/>
              <a:gd name="connsiteY180" fmla="*/ 219127 h 270646"/>
              <a:gd name="connsiteX181" fmla="*/ 6068319 w 8308846"/>
              <a:gd name="connsiteY181" fmla="*/ 0 h 270646"/>
              <a:gd name="connsiteX182" fmla="*/ 6165827 w 8308846"/>
              <a:gd name="connsiteY182" fmla="*/ 219127 h 270646"/>
              <a:gd name="connsiteX183" fmla="*/ 6161199 w 8308846"/>
              <a:gd name="connsiteY183" fmla="*/ 270645 h 270646"/>
              <a:gd name="connsiteX184" fmla="*/ 6167525 w 8308846"/>
              <a:gd name="connsiteY184" fmla="*/ 261060 h 270646"/>
              <a:gd name="connsiteX185" fmla="*/ 6205479 w 8308846"/>
              <a:gd name="connsiteY185" fmla="*/ 243840 h 270646"/>
              <a:gd name="connsiteX186" fmla="*/ 6225130 w 8308846"/>
              <a:gd name="connsiteY186" fmla="*/ 248292 h 270646"/>
              <a:gd name="connsiteX187" fmla="*/ 6242392 w 8308846"/>
              <a:gd name="connsiteY187" fmla="*/ 260334 h 270646"/>
              <a:gd name="connsiteX188" fmla="*/ 6238690 w 8308846"/>
              <a:gd name="connsiteY188" fmla="*/ 219127 h 270646"/>
              <a:gd name="connsiteX189" fmla="*/ 6336198 w 8308846"/>
              <a:gd name="connsiteY189" fmla="*/ 0 h 270646"/>
              <a:gd name="connsiteX190" fmla="*/ 6433706 w 8308846"/>
              <a:gd name="connsiteY190" fmla="*/ 219127 h 270646"/>
              <a:gd name="connsiteX191" fmla="*/ 6429078 w 8308846"/>
              <a:gd name="connsiteY191" fmla="*/ 270645 h 270646"/>
              <a:gd name="connsiteX192" fmla="*/ 6435404 w 8308846"/>
              <a:gd name="connsiteY192" fmla="*/ 261060 h 270646"/>
              <a:gd name="connsiteX193" fmla="*/ 6473358 w 8308846"/>
              <a:gd name="connsiteY193" fmla="*/ 243840 h 270646"/>
              <a:gd name="connsiteX194" fmla="*/ 6493009 w 8308846"/>
              <a:gd name="connsiteY194" fmla="*/ 248292 h 270646"/>
              <a:gd name="connsiteX195" fmla="*/ 6510270 w 8308846"/>
              <a:gd name="connsiteY195" fmla="*/ 260333 h 270646"/>
              <a:gd name="connsiteX196" fmla="*/ 6506568 w 8308846"/>
              <a:gd name="connsiteY196" fmla="*/ 219127 h 270646"/>
              <a:gd name="connsiteX197" fmla="*/ 6604076 w 8308846"/>
              <a:gd name="connsiteY197" fmla="*/ 0 h 270646"/>
              <a:gd name="connsiteX198" fmla="*/ 6701584 w 8308846"/>
              <a:gd name="connsiteY198" fmla="*/ 219127 h 270646"/>
              <a:gd name="connsiteX199" fmla="*/ 6696956 w 8308846"/>
              <a:gd name="connsiteY199" fmla="*/ 270645 h 270646"/>
              <a:gd name="connsiteX200" fmla="*/ 6703282 w 8308846"/>
              <a:gd name="connsiteY200" fmla="*/ 261060 h 270646"/>
              <a:gd name="connsiteX201" fmla="*/ 6741236 w 8308846"/>
              <a:gd name="connsiteY201" fmla="*/ 243840 h 270646"/>
              <a:gd name="connsiteX202" fmla="*/ 6760887 w 8308846"/>
              <a:gd name="connsiteY202" fmla="*/ 248292 h 270646"/>
              <a:gd name="connsiteX203" fmla="*/ 6778148 w 8308846"/>
              <a:gd name="connsiteY203" fmla="*/ 260333 h 270646"/>
              <a:gd name="connsiteX204" fmla="*/ 6774446 w 8308846"/>
              <a:gd name="connsiteY204" fmla="*/ 219127 h 270646"/>
              <a:gd name="connsiteX205" fmla="*/ 6871954 w 8308846"/>
              <a:gd name="connsiteY205" fmla="*/ 0 h 270646"/>
              <a:gd name="connsiteX206" fmla="*/ 6969462 w 8308846"/>
              <a:gd name="connsiteY206" fmla="*/ 219127 h 270646"/>
              <a:gd name="connsiteX207" fmla="*/ 6964834 w 8308846"/>
              <a:gd name="connsiteY207" fmla="*/ 270645 h 270646"/>
              <a:gd name="connsiteX208" fmla="*/ 6971160 w 8308846"/>
              <a:gd name="connsiteY208" fmla="*/ 261060 h 270646"/>
              <a:gd name="connsiteX209" fmla="*/ 7009114 w 8308846"/>
              <a:gd name="connsiteY209" fmla="*/ 243840 h 270646"/>
              <a:gd name="connsiteX210" fmla="*/ 7028765 w 8308846"/>
              <a:gd name="connsiteY210" fmla="*/ 248292 h 270646"/>
              <a:gd name="connsiteX211" fmla="*/ 7046027 w 8308846"/>
              <a:gd name="connsiteY211" fmla="*/ 260334 h 270646"/>
              <a:gd name="connsiteX212" fmla="*/ 7042325 w 8308846"/>
              <a:gd name="connsiteY212" fmla="*/ 219127 h 270646"/>
              <a:gd name="connsiteX213" fmla="*/ 7139833 w 8308846"/>
              <a:gd name="connsiteY213" fmla="*/ 0 h 270646"/>
              <a:gd name="connsiteX214" fmla="*/ 7237341 w 8308846"/>
              <a:gd name="connsiteY214" fmla="*/ 219127 h 270646"/>
              <a:gd name="connsiteX215" fmla="*/ 7232713 w 8308846"/>
              <a:gd name="connsiteY215" fmla="*/ 270645 h 270646"/>
              <a:gd name="connsiteX216" fmla="*/ 7239039 w 8308846"/>
              <a:gd name="connsiteY216" fmla="*/ 261060 h 270646"/>
              <a:gd name="connsiteX217" fmla="*/ 7276993 w 8308846"/>
              <a:gd name="connsiteY217" fmla="*/ 243840 h 270646"/>
              <a:gd name="connsiteX218" fmla="*/ 7296644 w 8308846"/>
              <a:gd name="connsiteY218" fmla="*/ 248292 h 270646"/>
              <a:gd name="connsiteX219" fmla="*/ 7313905 w 8308846"/>
              <a:gd name="connsiteY219" fmla="*/ 260333 h 270646"/>
              <a:gd name="connsiteX220" fmla="*/ 7310203 w 8308846"/>
              <a:gd name="connsiteY220" fmla="*/ 219127 h 270646"/>
              <a:gd name="connsiteX221" fmla="*/ 7407711 w 8308846"/>
              <a:gd name="connsiteY221" fmla="*/ 0 h 270646"/>
              <a:gd name="connsiteX222" fmla="*/ 7505219 w 8308846"/>
              <a:gd name="connsiteY222" fmla="*/ 219127 h 270646"/>
              <a:gd name="connsiteX223" fmla="*/ 7500591 w 8308846"/>
              <a:gd name="connsiteY223" fmla="*/ 270645 h 270646"/>
              <a:gd name="connsiteX224" fmla="*/ 7506917 w 8308846"/>
              <a:gd name="connsiteY224" fmla="*/ 261060 h 270646"/>
              <a:gd name="connsiteX225" fmla="*/ 7544871 w 8308846"/>
              <a:gd name="connsiteY225" fmla="*/ 243840 h 270646"/>
              <a:gd name="connsiteX226" fmla="*/ 7564522 w 8308846"/>
              <a:gd name="connsiteY226" fmla="*/ 248292 h 270646"/>
              <a:gd name="connsiteX227" fmla="*/ 7581783 w 8308846"/>
              <a:gd name="connsiteY227" fmla="*/ 260333 h 270646"/>
              <a:gd name="connsiteX228" fmla="*/ 7578081 w 8308846"/>
              <a:gd name="connsiteY228" fmla="*/ 219127 h 270646"/>
              <a:gd name="connsiteX229" fmla="*/ 7675589 w 8308846"/>
              <a:gd name="connsiteY229" fmla="*/ 0 h 270646"/>
              <a:gd name="connsiteX230" fmla="*/ 7773097 w 8308846"/>
              <a:gd name="connsiteY230" fmla="*/ 219127 h 270646"/>
              <a:gd name="connsiteX231" fmla="*/ 7768469 w 8308846"/>
              <a:gd name="connsiteY231" fmla="*/ 270645 h 270646"/>
              <a:gd name="connsiteX232" fmla="*/ 7774794 w 8308846"/>
              <a:gd name="connsiteY232" fmla="*/ 261060 h 270646"/>
              <a:gd name="connsiteX233" fmla="*/ 7812749 w 8308846"/>
              <a:gd name="connsiteY233" fmla="*/ 243840 h 270646"/>
              <a:gd name="connsiteX234" fmla="*/ 7832400 w 8308846"/>
              <a:gd name="connsiteY234" fmla="*/ 248292 h 270646"/>
              <a:gd name="connsiteX235" fmla="*/ 7849662 w 8308846"/>
              <a:gd name="connsiteY235" fmla="*/ 260334 h 270646"/>
              <a:gd name="connsiteX236" fmla="*/ 7845960 w 8308846"/>
              <a:gd name="connsiteY236" fmla="*/ 219127 h 270646"/>
              <a:gd name="connsiteX237" fmla="*/ 7943468 w 8308846"/>
              <a:gd name="connsiteY237" fmla="*/ 0 h 270646"/>
              <a:gd name="connsiteX238" fmla="*/ 8040976 w 8308846"/>
              <a:gd name="connsiteY238" fmla="*/ 219127 h 270646"/>
              <a:gd name="connsiteX239" fmla="*/ 8036348 w 8308846"/>
              <a:gd name="connsiteY239" fmla="*/ 270645 h 270646"/>
              <a:gd name="connsiteX240" fmla="*/ 8042674 w 8308846"/>
              <a:gd name="connsiteY240" fmla="*/ 261060 h 270646"/>
              <a:gd name="connsiteX241" fmla="*/ 8080628 w 8308846"/>
              <a:gd name="connsiteY241" fmla="*/ 243840 h 270646"/>
              <a:gd name="connsiteX242" fmla="*/ 8100279 w 8308846"/>
              <a:gd name="connsiteY242" fmla="*/ 248292 h 270646"/>
              <a:gd name="connsiteX243" fmla="*/ 8117531 w 8308846"/>
              <a:gd name="connsiteY243" fmla="*/ 260327 h 270646"/>
              <a:gd name="connsiteX244" fmla="*/ 8113830 w 8308846"/>
              <a:gd name="connsiteY244" fmla="*/ 219127 h 270646"/>
              <a:gd name="connsiteX245" fmla="*/ 8211338 w 8308846"/>
              <a:gd name="connsiteY245" fmla="*/ 0 h 270646"/>
              <a:gd name="connsiteX246" fmla="*/ 8308846 w 8308846"/>
              <a:gd name="connsiteY246" fmla="*/ 219127 h 270646"/>
              <a:gd name="connsiteX247" fmla="*/ 8304218 w 8308846"/>
              <a:gd name="connsiteY247" fmla="*/ 270645 h 270646"/>
              <a:gd name="connsiteX0" fmla="*/ 0 w 8308846"/>
              <a:gd name="connsiteY0" fmla="*/ 270645 h 270646"/>
              <a:gd name="connsiteX1" fmla="*/ 6326 w 8308846"/>
              <a:gd name="connsiteY1" fmla="*/ 261060 h 270646"/>
              <a:gd name="connsiteX2" fmla="*/ 81192 w 8308846"/>
              <a:gd name="connsiteY2" fmla="*/ 260333 h 270646"/>
              <a:gd name="connsiteX3" fmla="*/ 77490 w 8308846"/>
              <a:gd name="connsiteY3" fmla="*/ 219127 h 270646"/>
              <a:gd name="connsiteX4" fmla="*/ 174998 w 8308846"/>
              <a:gd name="connsiteY4" fmla="*/ 0 h 270646"/>
              <a:gd name="connsiteX5" fmla="*/ 272506 w 8308846"/>
              <a:gd name="connsiteY5" fmla="*/ 219127 h 270646"/>
              <a:gd name="connsiteX6" fmla="*/ 267878 w 8308846"/>
              <a:gd name="connsiteY6" fmla="*/ 270645 h 270646"/>
              <a:gd name="connsiteX7" fmla="*/ 274204 w 8308846"/>
              <a:gd name="connsiteY7" fmla="*/ 261060 h 270646"/>
              <a:gd name="connsiteX8" fmla="*/ 312158 w 8308846"/>
              <a:gd name="connsiteY8" fmla="*/ 243840 h 270646"/>
              <a:gd name="connsiteX9" fmla="*/ 331809 w 8308846"/>
              <a:gd name="connsiteY9" fmla="*/ 248292 h 270646"/>
              <a:gd name="connsiteX10" fmla="*/ 349071 w 8308846"/>
              <a:gd name="connsiteY10" fmla="*/ 260334 h 270646"/>
              <a:gd name="connsiteX11" fmla="*/ 345369 w 8308846"/>
              <a:gd name="connsiteY11" fmla="*/ 219127 h 270646"/>
              <a:gd name="connsiteX12" fmla="*/ 442877 w 8308846"/>
              <a:gd name="connsiteY12" fmla="*/ 0 h 270646"/>
              <a:gd name="connsiteX13" fmla="*/ 540385 w 8308846"/>
              <a:gd name="connsiteY13" fmla="*/ 219127 h 270646"/>
              <a:gd name="connsiteX14" fmla="*/ 535757 w 8308846"/>
              <a:gd name="connsiteY14" fmla="*/ 270645 h 270646"/>
              <a:gd name="connsiteX15" fmla="*/ 542083 w 8308846"/>
              <a:gd name="connsiteY15" fmla="*/ 261060 h 270646"/>
              <a:gd name="connsiteX16" fmla="*/ 580037 w 8308846"/>
              <a:gd name="connsiteY16" fmla="*/ 243840 h 270646"/>
              <a:gd name="connsiteX17" fmla="*/ 599688 w 8308846"/>
              <a:gd name="connsiteY17" fmla="*/ 248292 h 270646"/>
              <a:gd name="connsiteX18" fmla="*/ 616949 w 8308846"/>
              <a:gd name="connsiteY18" fmla="*/ 260333 h 270646"/>
              <a:gd name="connsiteX19" fmla="*/ 613247 w 8308846"/>
              <a:gd name="connsiteY19" fmla="*/ 219127 h 270646"/>
              <a:gd name="connsiteX20" fmla="*/ 710755 w 8308846"/>
              <a:gd name="connsiteY20" fmla="*/ 0 h 270646"/>
              <a:gd name="connsiteX21" fmla="*/ 808263 w 8308846"/>
              <a:gd name="connsiteY21" fmla="*/ 219127 h 270646"/>
              <a:gd name="connsiteX22" fmla="*/ 803635 w 8308846"/>
              <a:gd name="connsiteY22" fmla="*/ 270645 h 270646"/>
              <a:gd name="connsiteX23" fmla="*/ 809961 w 8308846"/>
              <a:gd name="connsiteY23" fmla="*/ 261060 h 270646"/>
              <a:gd name="connsiteX24" fmla="*/ 847915 w 8308846"/>
              <a:gd name="connsiteY24" fmla="*/ 243840 h 270646"/>
              <a:gd name="connsiteX25" fmla="*/ 867566 w 8308846"/>
              <a:gd name="connsiteY25" fmla="*/ 248292 h 270646"/>
              <a:gd name="connsiteX26" fmla="*/ 884827 w 8308846"/>
              <a:gd name="connsiteY26" fmla="*/ 260333 h 270646"/>
              <a:gd name="connsiteX27" fmla="*/ 881125 w 8308846"/>
              <a:gd name="connsiteY27" fmla="*/ 219127 h 270646"/>
              <a:gd name="connsiteX28" fmla="*/ 978633 w 8308846"/>
              <a:gd name="connsiteY28" fmla="*/ 0 h 270646"/>
              <a:gd name="connsiteX29" fmla="*/ 1076141 w 8308846"/>
              <a:gd name="connsiteY29" fmla="*/ 219127 h 270646"/>
              <a:gd name="connsiteX30" fmla="*/ 1071513 w 8308846"/>
              <a:gd name="connsiteY30" fmla="*/ 270645 h 270646"/>
              <a:gd name="connsiteX31" fmla="*/ 1077839 w 8308846"/>
              <a:gd name="connsiteY31" fmla="*/ 261060 h 270646"/>
              <a:gd name="connsiteX32" fmla="*/ 1115793 w 8308846"/>
              <a:gd name="connsiteY32" fmla="*/ 243840 h 270646"/>
              <a:gd name="connsiteX33" fmla="*/ 1135444 w 8308846"/>
              <a:gd name="connsiteY33" fmla="*/ 248292 h 270646"/>
              <a:gd name="connsiteX34" fmla="*/ 1152706 w 8308846"/>
              <a:gd name="connsiteY34" fmla="*/ 260334 h 270646"/>
              <a:gd name="connsiteX35" fmla="*/ 1149004 w 8308846"/>
              <a:gd name="connsiteY35" fmla="*/ 219127 h 270646"/>
              <a:gd name="connsiteX36" fmla="*/ 1246511 w 8308846"/>
              <a:gd name="connsiteY36" fmla="*/ 0 h 270646"/>
              <a:gd name="connsiteX37" fmla="*/ 1344019 w 8308846"/>
              <a:gd name="connsiteY37" fmla="*/ 219127 h 270646"/>
              <a:gd name="connsiteX38" fmla="*/ 1339391 w 8308846"/>
              <a:gd name="connsiteY38" fmla="*/ 270645 h 270646"/>
              <a:gd name="connsiteX39" fmla="*/ 1345717 w 8308846"/>
              <a:gd name="connsiteY39" fmla="*/ 261060 h 270646"/>
              <a:gd name="connsiteX40" fmla="*/ 1383671 w 8308846"/>
              <a:gd name="connsiteY40" fmla="*/ 243840 h 270646"/>
              <a:gd name="connsiteX41" fmla="*/ 1403322 w 8308846"/>
              <a:gd name="connsiteY41" fmla="*/ 248292 h 270646"/>
              <a:gd name="connsiteX42" fmla="*/ 1420583 w 8308846"/>
              <a:gd name="connsiteY42" fmla="*/ 260333 h 270646"/>
              <a:gd name="connsiteX43" fmla="*/ 1416881 w 8308846"/>
              <a:gd name="connsiteY43" fmla="*/ 219127 h 270646"/>
              <a:gd name="connsiteX44" fmla="*/ 1514388 w 8308846"/>
              <a:gd name="connsiteY44" fmla="*/ 0 h 270646"/>
              <a:gd name="connsiteX45" fmla="*/ 1611897 w 8308846"/>
              <a:gd name="connsiteY45" fmla="*/ 219127 h 270646"/>
              <a:gd name="connsiteX46" fmla="*/ 1607269 w 8308846"/>
              <a:gd name="connsiteY46" fmla="*/ 270644 h 270646"/>
              <a:gd name="connsiteX47" fmla="*/ 1613594 w 8308846"/>
              <a:gd name="connsiteY47" fmla="*/ 261060 h 270646"/>
              <a:gd name="connsiteX48" fmla="*/ 1651548 w 8308846"/>
              <a:gd name="connsiteY48" fmla="*/ 243840 h 270646"/>
              <a:gd name="connsiteX49" fmla="*/ 1671200 w 8308846"/>
              <a:gd name="connsiteY49" fmla="*/ 248292 h 270646"/>
              <a:gd name="connsiteX50" fmla="*/ 1688461 w 8308846"/>
              <a:gd name="connsiteY50" fmla="*/ 260333 h 270646"/>
              <a:gd name="connsiteX51" fmla="*/ 1684759 w 8308846"/>
              <a:gd name="connsiteY51" fmla="*/ 219127 h 270646"/>
              <a:gd name="connsiteX52" fmla="*/ 1782267 w 8308846"/>
              <a:gd name="connsiteY52" fmla="*/ 0 h 270646"/>
              <a:gd name="connsiteX53" fmla="*/ 1879775 w 8308846"/>
              <a:gd name="connsiteY53" fmla="*/ 219127 h 270646"/>
              <a:gd name="connsiteX54" fmla="*/ 1875147 w 8308846"/>
              <a:gd name="connsiteY54" fmla="*/ 270645 h 270646"/>
              <a:gd name="connsiteX55" fmla="*/ 1881473 w 8308846"/>
              <a:gd name="connsiteY55" fmla="*/ 261060 h 270646"/>
              <a:gd name="connsiteX56" fmla="*/ 1919427 w 8308846"/>
              <a:gd name="connsiteY56" fmla="*/ 243840 h 270646"/>
              <a:gd name="connsiteX57" fmla="*/ 1939078 w 8308846"/>
              <a:gd name="connsiteY57" fmla="*/ 248292 h 270646"/>
              <a:gd name="connsiteX58" fmla="*/ 1956340 w 8308846"/>
              <a:gd name="connsiteY58" fmla="*/ 260334 h 270646"/>
              <a:gd name="connsiteX59" fmla="*/ 1952638 w 8308846"/>
              <a:gd name="connsiteY59" fmla="*/ 219127 h 270646"/>
              <a:gd name="connsiteX60" fmla="*/ 2050146 w 8308846"/>
              <a:gd name="connsiteY60" fmla="*/ 0 h 270646"/>
              <a:gd name="connsiteX61" fmla="*/ 2147653 w 8308846"/>
              <a:gd name="connsiteY61" fmla="*/ 219127 h 270646"/>
              <a:gd name="connsiteX62" fmla="*/ 2143025 w 8308846"/>
              <a:gd name="connsiteY62" fmla="*/ 270646 h 270646"/>
              <a:gd name="connsiteX63" fmla="*/ 2149352 w 8308846"/>
              <a:gd name="connsiteY63" fmla="*/ 261060 h 270646"/>
              <a:gd name="connsiteX64" fmla="*/ 2187306 w 8308846"/>
              <a:gd name="connsiteY64" fmla="*/ 243840 h 270646"/>
              <a:gd name="connsiteX65" fmla="*/ 2206957 w 8308846"/>
              <a:gd name="connsiteY65" fmla="*/ 248292 h 270646"/>
              <a:gd name="connsiteX66" fmla="*/ 2224218 w 8308846"/>
              <a:gd name="connsiteY66" fmla="*/ 260333 h 270646"/>
              <a:gd name="connsiteX67" fmla="*/ 2220516 w 8308846"/>
              <a:gd name="connsiteY67" fmla="*/ 219127 h 270646"/>
              <a:gd name="connsiteX68" fmla="*/ 2318024 w 8308846"/>
              <a:gd name="connsiteY68" fmla="*/ 0 h 270646"/>
              <a:gd name="connsiteX69" fmla="*/ 2415533 w 8308846"/>
              <a:gd name="connsiteY69" fmla="*/ 219127 h 270646"/>
              <a:gd name="connsiteX70" fmla="*/ 2410905 w 8308846"/>
              <a:gd name="connsiteY70" fmla="*/ 270643 h 270646"/>
              <a:gd name="connsiteX71" fmla="*/ 2417230 w 8308846"/>
              <a:gd name="connsiteY71" fmla="*/ 261060 h 270646"/>
              <a:gd name="connsiteX72" fmla="*/ 2455184 w 8308846"/>
              <a:gd name="connsiteY72" fmla="*/ 243840 h 270646"/>
              <a:gd name="connsiteX73" fmla="*/ 2474835 w 8308846"/>
              <a:gd name="connsiteY73" fmla="*/ 248292 h 270646"/>
              <a:gd name="connsiteX74" fmla="*/ 2492096 w 8308846"/>
              <a:gd name="connsiteY74" fmla="*/ 260333 h 270646"/>
              <a:gd name="connsiteX75" fmla="*/ 2488394 w 8308846"/>
              <a:gd name="connsiteY75" fmla="*/ 219127 h 270646"/>
              <a:gd name="connsiteX76" fmla="*/ 2585903 w 8308846"/>
              <a:gd name="connsiteY76" fmla="*/ 0 h 270646"/>
              <a:gd name="connsiteX77" fmla="*/ 2683410 w 8308846"/>
              <a:gd name="connsiteY77" fmla="*/ 219127 h 270646"/>
              <a:gd name="connsiteX78" fmla="*/ 2678782 w 8308846"/>
              <a:gd name="connsiteY78" fmla="*/ 270646 h 270646"/>
              <a:gd name="connsiteX79" fmla="*/ 2685108 w 8308846"/>
              <a:gd name="connsiteY79" fmla="*/ 261060 h 270646"/>
              <a:gd name="connsiteX80" fmla="*/ 2723063 w 8308846"/>
              <a:gd name="connsiteY80" fmla="*/ 243840 h 270646"/>
              <a:gd name="connsiteX81" fmla="*/ 2742714 w 8308846"/>
              <a:gd name="connsiteY81" fmla="*/ 248292 h 270646"/>
              <a:gd name="connsiteX82" fmla="*/ 2759975 w 8308846"/>
              <a:gd name="connsiteY82" fmla="*/ 260334 h 270646"/>
              <a:gd name="connsiteX83" fmla="*/ 2756273 w 8308846"/>
              <a:gd name="connsiteY83" fmla="*/ 219127 h 270646"/>
              <a:gd name="connsiteX84" fmla="*/ 2853781 w 8308846"/>
              <a:gd name="connsiteY84" fmla="*/ 0 h 270646"/>
              <a:gd name="connsiteX85" fmla="*/ 2951289 w 8308846"/>
              <a:gd name="connsiteY85" fmla="*/ 219127 h 270646"/>
              <a:gd name="connsiteX86" fmla="*/ 2946661 w 8308846"/>
              <a:gd name="connsiteY86" fmla="*/ 270645 h 270646"/>
              <a:gd name="connsiteX87" fmla="*/ 2952987 w 8308846"/>
              <a:gd name="connsiteY87" fmla="*/ 261060 h 270646"/>
              <a:gd name="connsiteX88" fmla="*/ 2990941 w 8308846"/>
              <a:gd name="connsiteY88" fmla="*/ 243840 h 270646"/>
              <a:gd name="connsiteX89" fmla="*/ 3010592 w 8308846"/>
              <a:gd name="connsiteY89" fmla="*/ 248292 h 270646"/>
              <a:gd name="connsiteX90" fmla="*/ 3027853 w 8308846"/>
              <a:gd name="connsiteY90" fmla="*/ 260333 h 270646"/>
              <a:gd name="connsiteX91" fmla="*/ 3024151 w 8308846"/>
              <a:gd name="connsiteY91" fmla="*/ 219127 h 270646"/>
              <a:gd name="connsiteX92" fmla="*/ 3121659 w 8308846"/>
              <a:gd name="connsiteY92" fmla="*/ 0 h 270646"/>
              <a:gd name="connsiteX93" fmla="*/ 3219167 w 8308846"/>
              <a:gd name="connsiteY93" fmla="*/ 219127 h 270646"/>
              <a:gd name="connsiteX94" fmla="*/ 3214539 w 8308846"/>
              <a:gd name="connsiteY94" fmla="*/ 270645 h 270646"/>
              <a:gd name="connsiteX95" fmla="*/ 3220865 w 8308846"/>
              <a:gd name="connsiteY95" fmla="*/ 261060 h 270646"/>
              <a:gd name="connsiteX96" fmla="*/ 3258819 w 8308846"/>
              <a:gd name="connsiteY96" fmla="*/ 243840 h 270646"/>
              <a:gd name="connsiteX97" fmla="*/ 3278470 w 8308846"/>
              <a:gd name="connsiteY97" fmla="*/ 248292 h 270646"/>
              <a:gd name="connsiteX98" fmla="*/ 3295730 w 8308846"/>
              <a:gd name="connsiteY98" fmla="*/ 260332 h 270646"/>
              <a:gd name="connsiteX99" fmla="*/ 3292028 w 8308846"/>
              <a:gd name="connsiteY99" fmla="*/ 219127 h 270646"/>
              <a:gd name="connsiteX100" fmla="*/ 3389536 w 8308846"/>
              <a:gd name="connsiteY100" fmla="*/ 0 h 270646"/>
              <a:gd name="connsiteX101" fmla="*/ 3487044 w 8308846"/>
              <a:gd name="connsiteY101" fmla="*/ 219127 h 270646"/>
              <a:gd name="connsiteX102" fmla="*/ 3482416 w 8308846"/>
              <a:gd name="connsiteY102" fmla="*/ 270645 h 270646"/>
              <a:gd name="connsiteX103" fmla="*/ 3488742 w 8308846"/>
              <a:gd name="connsiteY103" fmla="*/ 261060 h 270646"/>
              <a:gd name="connsiteX104" fmla="*/ 3526696 w 8308846"/>
              <a:gd name="connsiteY104" fmla="*/ 243840 h 270646"/>
              <a:gd name="connsiteX105" fmla="*/ 3546348 w 8308846"/>
              <a:gd name="connsiteY105" fmla="*/ 248292 h 270646"/>
              <a:gd name="connsiteX106" fmla="*/ 3563608 w 8308846"/>
              <a:gd name="connsiteY106" fmla="*/ 260333 h 270646"/>
              <a:gd name="connsiteX107" fmla="*/ 3559906 w 8308846"/>
              <a:gd name="connsiteY107" fmla="*/ 219127 h 270646"/>
              <a:gd name="connsiteX108" fmla="*/ 3657414 w 8308846"/>
              <a:gd name="connsiteY108" fmla="*/ 0 h 270646"/>
              <a:gd name="connsiteX109" fmla="*/ 3754922 w 8308846"/>
              <a:gd name="connsiteY109" fmla="*/ 219127 h 270646"/>
              <a:gd name="connsiteX110" fmla="*/ 3750294 w 8308846"/>
              <a:gd name="connsiteY110" fmla="*/ 270645 h 270646"/>
              <a:gd name="connsiteX111" fmla="*/ 3756620 w 8308846"/>
              <a:gd name="connsiteY111" fmla="*/ 261060 h 270646"/>
              <a:gd name="connsiteX112" fmla="*/ 3794574 w 8308846"/>
              <a:gd name="connsiteY112" fmla="*/ 243840 h 270646"/>
              <a:gd name="connsiteX113" fmla="*/ 3814226 w 8308846"/>
              <a:gd name="connsiteY113" fmla="*/ 248292 h 270646"/>
              <a:gd name="connsiteX114" fmla="*/ 3831487 w 8308846"/>
              <a:gd name="connsiteY114" fmla="*/ 260334 h 270646"/>
              <a:gd name="connsiteX115" fmla="*/ 3827785 w 8308846"/>
              <a:gd name="connsiteY115" fmla="*/ 219127 h 270646"/>
              <a:gd name="connsiteX116" fmla="*/ 3925293 w 8308846"/>
              <a:gd name="connsiteY116" fmla="*/ 0 h 270646"/>
              <a:gd name="connsiteX117" fmla="*/ 4022801 w 8308846"/>
              <a:gd name="connsiteY117" fmla="*/ 219127 h 270646"/>
              <a:gd name="connsiteX118" fmla="*/ 4018173 w 8308846"/>
              <a:gd name="connsiteY118" fmla="*/ 270645 h 270646"/>
              <a:gd name="connsiteX119" fmla="*/ 4024499 w 8308846"/>
              <a:gd name="connsiteY119" fmla="*/ 261060 h 270646"/>
              <a:gd name="connsiteX120" fmla="*/ 4062453 w 8308846"/>
              <a:gd name="connsiteY120" fmla="*/ 243840 h 270646"/>
              <a:gd name="connsiteX121" fmla="*/ 4082105 w 8308846"/>
              <a:gd name="connsiteY121" fmla="*/ 248292 h 270646"/>
              <a:gd name="connsiteX122" fmla="*/ 4099365 w 8308846"/>
              <a:gd name="connsiteY122" fmla="*/ 260333 h 270646"/>
              <a:gd name="connsiteX123" fmla="*/ 4095663 w 8308846"/>
              <a:gd name="connsiteY123" fmla="*/ 219127 h 270646"/>
              <a:gd name="connsiteX124" fmla="*/ 4193171 w 8308846"/>
              <a:gd name="connsiteY124" fmla="*/ 0 h 270646"/>
              <a:gd name="connsiteX125" fmla="*/ 4290679 w 8308846"/>
              <a:gd name="connsiteY125" fmla="*/ 219127 h 270646"/>
              <a:gd name="connsiteX126" fmla="*/ 4286051 w 8308846"/>
              <a:gd name="connsiteY126" fmla="*/ 270645 h 270646"/>
              <a:gd name="connsiteX127" fmla="*/ 4292377 w 8308846"/>
              <a:gd name="connsiteY127" fmla="*/ 261060 h 270646"/>
              <a:gd name="connsiteX128" fmla="*/ 4330331 w 8308846"/>
              <a:gd name="connsiteY128" fmla="*/ 243840 h 270646"/>
              <a:gd name="connsiteX129" fmla="*/ 4349982 w 8308846"/>
              <a:gd name="connsiteY129" fmla="*/ 248292 h 270646"/>
              <a:gd name="connsiteX130" fmla="*/ 4367243 w 8308846"/>
              <a:gd name="connsiteY130" fmla="*/ 260333 h 270646"/>
              <a:gd name="connsiteX131" fmla="*/ 4363541 w 8308846"/>
              <a:gd name="connsiteY131" fmla="*/ 219127 h 270646"/>
              <a:gd name="connsiteX132" fmla="*/ 4461049 w 8308846"/>
              <a:gd name="connsiteY132" fmla="*/ 0 h 270646"/>
              <a:gd name="connsiteX133" fmla="*/ 4558557 w 8308846"/>
              <a:gd name="connsiteY133" fmla="*/ 219127 h 270646"/>
              <a:gd name="connsiteX134" fmla="*/ 4553929 w 8308846"/>
              <a:gd name="connsiteY134" fmla="*/ 270645 h 270646"/>
              <a:gd name="connsiteX135" fmla="*/ 4560255 w 8308846"/>
              <a:gd name="connsiteY135" fmla="*/ 261060 h 270646"/>
              <a:gd name="connsiteX136" fmla="*/ 4598209 w 8308846"/>
              <a:gd name="connsiteY136" fmla="*/ 243840 h 270646"/>
              <a:gd name="connsiteX137" fmla="*/ 4617860 w 8308846"/>
              <a:gd name="connsiteY137" fmla="*/ 248292 h 270646"/>
              <a:gd name="connsiteX138" fmla="*/ 4635122 w 8308846"/>
              <a:gd name="connsiteY138" fmla="*/ 260334 h 270646"/>
              <a:gd name="connsiteX139" fmla="*/ 4631420 w 8308846"/>
              <a:gd name="connsiteY139" fmla="*/ 219127 h 270646"/>
              <a:gd name="connsiteX140" fmla="*/ 4728928 w 8308846"/>
              <a:gd name="connsiteY140" fmla="*/ 0 h 270646"/>
              <a:gd name="connsiteX141" fmla="*/ 4826436 w 8308846"/>
              <a:gd name="connsiteY141" fmla="*/ 219127 h 270646"/>
              <a:gd name="connsiteX142" fmla="*/ 4821808 w 8308846"/>
              <a:gd name="connsiteY142" fmla="*/ 270645 h 270646"/>
              <a:gd name="connsiteX143" fmla="*/ 4828134 w 8308846"/>
              <a:gd name="connsiteY143" fmla="*/ 261060 h 270646"/>
              <a:gd name="connsiteX144" fmla="*/ 4866088 w 8308846"/>
              <a:gd name="connsiteY144" fmla="*/ 243840 h 270646"/>
              <a:gd name="connsiteX145" fmla="*/ 4885739 w 8308846"/>
              <a:gd name="connsiteY145" fmla="*/ 248292 h 270646"/>
              <a:gd name="connsiteX146" fmla="*/ 4903000 w 8308846"/>
              <a:gd name="connsiteY146" fmla="*/ 260333 h 270646"/>
              <a:gd name="connsiteX147" fmla="*/ 4899298 w 8308846"/>
              <a:gd name="connsiteY147" fmla="*/ 219127 h 270646"/>
              <a:gd name="connsiteX148" fmla="*/ 4996806 w 8308846"/>
              <a:gd name="connsiteY148" fmla="*/ 0 h 270646"/>
              <a:gd name="connsiteX149" fmla="*/ 5094314 w 8308846"/>
              <a:gd name="connsiteY149" fmla="*/ 219127 h 270646"/>
              <a:gd name="connsiteX150" fmla="*/ 5089686 w 8308846"/>
              <a:gd name="connsiteY150" fmla="*/ 270645 h 270646"/>
              <a:gd name="connsiteX151" fmla="*/ 5096012 w 8308846"/>
              <a:gd name="connsiteY151" fmla="*/ 261060 h 270646"/>
              <a:gd name="connsiteX152" fmla="*/ 5133966 w 8308846"/>
              <a:gd name="connsiteY152" fmla="*/ 243840 h 270646"/>
              <a:gd name="connsiteX153" fmla="*/ 5153617 w 8308846"/>
              <a:gd name="connsiteY153" fmla="*/ 248292 h 270646"/>
              <a:gd name="connsiteX154" fmla="*/ 5170878 w 8308846"/>
              <a:gd name="connsiteY154" fmla="*/ 260333 h 270646"/>
              <a:gd name="connsiteX155" fmla="*/ 5167176 w 8308846"/>
              <a:gd name="connsiteY155" fmla="*/ 219127 h 270646"/>
              <a:gd name="connsiteX156" fmla="*/ 5264684 w 8308846"/>
              <a:gd name="connsiteY156" fmla="*/ 0 h 270646"/>
              <a:gd name="connsiteX157" fmla="*/ 5362192 w 8308846"/>
              <a:gd name="connsiteY157" fmla="*/ 219127 h 270646"/>
              <a:gd name="connsiteX158" fmla="*/ 5357564 w 8308846"/>
              <a:gd name="connsiteY158" fmla="*/ 270645 h 270646"/>
              <a:gd name="connsiteX159" fmla="*/ 5363890 w 8308846"/>
              <a:gd name="connsiteY159" fmla="*/ 261060 h 270646"/>
              <a:gd name="connsiteX160" fmla="*/ 5401844 w 8308846"/>
              <a:gd name="connsiteY160" fmla="*/ 243840 h 270646"/>
              <a:gd name="connsiteX161" fmla="*/ 5421495 w 8308846"/>
              <a:gd name="connsiteY161" fmla="*/ 248292 h 270646"/>
              <a:gd name="connsiteX162" fmla="*/ 5438757 w 8308846"/>
              <a:gd name="connsiteY162" fmla="*/ 260334 h 270646"/>
              <a:gd name="connsiteX163" fmla="*/ 5435055 w 8308846"/>
              <a:gd name="connsiteY163" fmla="*/ 219127 h 270646"/>
              <a:gd name="connsiteX164" fmla="*/ 5532563 w 8308846"/>
              <a:gd name="connsiteY164" fmla="*/ 0 h 270646"/>
              <a:gd name="connsiteX165" fmla="*/ 5630071 w 8308846"/>
              <a:gd name="connsiteY165" fmla="*/ 219127 h 270646"/>
              <a:gd name="connsiteX166" fmla="*/ 5625443 w 8308846"/>
              <a:gd name="connsiteY166" fmla="*/ 270645 h 270646"/>
              <a:gd name="connsiteX167" fmla="*/ 5631769 w 8308846"/>
              <a:gd name="connsiteY167" fmla="*/ 261060 h 270646"/>
              <a:gd name="connsiteX168" fmla="*/ 5669723 w 8308846"/>
              <a:gd name="connsiteY168" fmla="*/ 243840 h 270646"/>
              <a:gd name="connsiteX169" fmla="*/ 5689374 w 8308846"/>
              <a:gd name="connsiteY169" fmla="*/ 248292 h 270646"/>
              <a:gd name="connsiteX170" fmla="*/ 5706635 w 8308846"/>
              <a:gd name="connsiteY170" fmla="*/ 260333 h 270646"/>
              <a:gd name="connsiteX171" fmla="*/ 5702933 w 8308846"/>
              <a:gd name="connsiteY171" fmla="*/ 219127 h 270646"/>
              <a:gd name="connsiteX172" fmla="*/ 5800441 w 8308846"/>
              <a:gd name="connsiteY172" fmla="*/ 0 h 270646"/>
              <a:gd name="connsiteX173" fmla="*/ 5897949 w 8308846"/>
              <a:gd name="connsiteY173" fmla="*/ 219127 h 270646"/>
              <a:gd name="connsiteX174" fmla="*/ 5893321 w 8308846"/>
              <a:gd name="connsiteY174" fmla="*/ 270645 h 270646"/>
              <a:gd name="connsiteX175" fmla="*/ 5899647 w 8308846"/>
              <a:gd name="connsiteY175" fmla="*/ 261060 h 270646"/>
              <a:gd name="connsiteX176" fmla="*/ 5937601 w 8308846"/>
              <a:gd name="connsiteY176" fmla="*/ 243840 h 270646"/>
              <a:gd name="connsiteX177" fmla="*/ 5957252 w 8308846"/>
              <a:gd name="connsiteY177" fmla="*/ 248292 h 270646"/>
              <a:gd name="connsiteX178" fmla="*/ 5974513 w 8308846"/>
              <a:gd name="connsiteY178" fmla="*/ 260333 h 270646"/>
              <a:gd name="connsiteX179" fmla="*/ 5970811 w 8308846"/>
              <a:gd name="connsiteY179" fmla="*/ 219127 h 270646"/>
              <a:gd name="connsiteX180" fmla="*/ 6068319 w 8308846"/>
              <a:gd name="connsiteY180" fmla="*/ 0 h 270646"/>
              <a:gd name="connsiteX181" fmla="*/ 6165827 w 8308846"/>
              <a:gd name="connsiteY181" fmla="*/ 219127 h 270646"/>
              <a:gd name="connsiteX182" fmla="*/ 6161199 w 8308846"/>
              <a:gd name="connsiteY182" fmla="*/ 270645 h 270646"/>
              <a:gd name="connsiteX183" fmla="*/ 6167525 w 8308846"/>
              <a:gd name="connsiteY183" fmla="*/ 261060 h 270646"/>
              <a:gd name="connsiteX184" fmla="*/ 6205479 w 8308846"/>
              <a:gd name="connsiteY184" fmla="*/ 243840 h 270646"/>
              <a:gd name="connsiteX185" fmla="*/ 6225130 w 8308846"/>
              <a:gd name="connsiteY185" fmla="*/ 248292 h 270646"/>
              <a:gd name="connsiteX186" fmla="*/ 6242392 w 8308846"/>
              <a:gd name="connsiteY186" fmla="*/ 260334 h 270646"/>
              <a:gd name="connsiteX187" fmla="*/ 6238690 w 8308846"/>
              <a:gd name="connsiteY187" fmla="*/ 219127 h 270646"/>
              <a:gd name="connsiteX188" fmla="*/ 6336198 w 8308846"/>
              <a:gd name="connsiteY188" fmla="*/ 0 h 270646"/>
              <a:gd name="connsiteX189" fmla="*/ 6433706 w 8308846"/>
              <a:gd name="connsiteY189" fmla="*/ 219127 h 270646"/>
              <a:gd name="connsiteX190" fmla="*/ 6429078 w 8308846"/>
              <a:gd name="connsiteY190" fmla="*/ 270645 h 270646"/>
              <a:gd name="connsiteX191" fmla="*/ 6435404 w 8308846"/>
              <a:gd name="connsiteY191" fmla="*/ 261060 h 270646"/>
              <a:gd name="connsiteX192" fmla="*/ 6473358 w 8308846"/>
              <a:gd name="connsiteY192" fmla="*/ 243840 h 270646"/>
              <a:gd name="connsiteX193" fmla="*/ 6493009 w 8308846"/>
              <a:gd name="connsiteY193" fmla="*/ 248292 h 270646"/>
              <a:gd name="connsiteX194" fmla="*/ 6510270 w 8308846"/>
              <a:gd name="connsiteY194" fmla="*/ 260333 h 270646"/>
              <a:gd name="connsiteX195" fmla="*/ 6506568 w 8308846"/>
              <a:gd name="connsiteY195" fmla="*/ 219127 h 270646"/>
              <a:gd name="connsiteX196" fmla="*/ 6604076 w 8308846"/>
              <a:gd name="connsiteY196" fmla="*/ 0 h 270646"/>
              <a:gd name="connsiteX197" fmla="*/ 6701584 w 8308846"/>
              <a:gd name="connsiteY197" fmla="*/ 219127 h 270646"/>
              <a:gd name="connsiteX198" fmla="*/ 6696956 w 8308846"/>
              <a:gd name="connsiteY198" fmla="*/ 270645 h 270646"/>
              <a:gd name="connsiteX199" fmla="*/ 6703282 w 8308846"/>
              <a:gd name="connsiteY199" fmla="*/ 261060 h 270646"/>
              <a:gd name="connsiteX200" fmla="*/ 6741236 w 8308846"/>
              <a:gd name="connsiteY200" fmla="*/ 243840 h 270646"/>
              <a:gd name="connsiteX201" fmla="*/ 6760887 w 8308846"/>
              <a:gd name="connsiteY201" fmla="*/ 248292 h 270646"/>
              <a:gd name="connsiteX202" fmla="*/ 6778148 w 8308846"/>
              <a:gd name="connsiteY202" fmla="*/ 260333 h 270646"/>
              <a:gd name="connsiteX203" fmla="*/ 6774446 w 8308846"/>
              <a:gd name="connsiteY203" fmla="*/ 219127 h 270646"/>
              <a:gd name="connsiteX204" fmla="*/ 6871954 w 8308846"/>
              <a:gd name="connsiteY204" fmla="*/ 0 h 270646"/>
              <a:gd name="connsiteX205" fmla="*/ 6969462 w 8308846"/>
              <a:gd name="connsiteY205" fmla="*/ 219127 h 270646"/>
              <a:gd name="connsiteX206" fmla="*/ 6964834 w 8308846"/>
              <a:gd name="connsiteY206" fmla="*/ 270645 h 270646"/>
              <a:gd name="connsiteX207" fmla="*/ 6971160 w 8308846"/>
              <a:gd name="connsiteY207" fmla="*/ 261060 h 270646"/>
              <a:gd name="connsiteX208" fmla="*/ 7009114 w 8308846"/>
              <a:gd name="connsiteY208" fmla="*/ 243840 h 270646"/>
              <a:gd name="connsiteX209" fmla="*/ 7028765 w 8308846"/>
              <a:gd name="connsiteY209" fmla="*/ 248292 h 270646"/>
              <a:gd name="connsiteX210" fmla="*/ 7046027 w 8308846"/>
              <a:gd name="connsiteY210" fmla="*/ 260334 h 270646"/>
              <a:gd name="connsiteX211" fmla="*/ 7042325 w 8308846"/>
              <a:gd name="connsiteY211" fmla="*/ 219127 h 270646"/>
              <a:gd name="connsiteX212" fmla="*/ 7139833 w 8308846"/>
              <a:gd name="connsiteY212" fmla="*/ 0 h 270646"/>
              <a:gd name="connsiteX213" fmla="*/ 7237341 w 8308846"/>
              <a:gd name="connsiteY213" fmla="*/ 219127 h 270646"/>
              <a:gd name="connsiteX214" fmla="*/ 7232713 w 8308846"/>
              <a:gd name="connsiteY214" fmla="*/ 270645 h 270646"/>
              <a:gd name="connsiteX215" fmla="*/ 7239039 w 8308846"/>
              <a:gd name="connsiteY215" fmla="*/ 261060 h 270646"/>
              <a:gd name="connsiteX216" fmla="*/ 7276993 w 8308846"/>
              <a:gd name="connsiteY216" fmla="*/ 243840 h 270646"/>
              <a:gd name="connsiteX217" fmla="*/ 7296644 w 8308846"/>
              <a:gd name="connsiteY217" fmla="*/ 248292 h 270646"/>
              <a:gd name="connsiteX218" fmla="*/ 7313905 w 8308846"/>
              <a:gd name="connsiteY218" fmla="*/ 260333 h 270646"/>
              <a:gd name="connsiteX219" fmla="*/ 7310203 w 8308846"/>
              <a:gd name="connsiteY219" fmla="*/ 219127 h 270646"/>
              <a:gd name="connsiteX220" fmla="*/ 7407711 w 8308846"/>
              <a:gd name="connsiteY220" fmla="*/ 0 h 270646"/>
              <a:gd name="connsiteX221" fmla="*/ 7505219 w 8308846"/>
              <a:gd name="connsiteY221" fmla="*/ 219127 h 270646"/>
              <a:gd name="connsiteX222" fmla="*/ 7500591 w 8308846"/>
              <a:gd name="connsiteY222" fmla="*/ 270645 h 270646"/>
              <a:gd name="connsiteX223" fmla="*/ 7506917 w 8308846"/>
              <a:gd name="connsiteY223" fmla="*/ 261060 h 270646"/>
              <a:gd name="connsiteX224" fmla="*/ 7544871 w 8308846"/>
              <a:gd name="connsiteY224" fmla="*/ 243840 h 270646"/>
              <a:gd name="connsiteX225" fmla="*/ 7564522 w 8308846"/>
              <a:gd name="connsiteY225" fmla="*/ 248292 h 270646"/>
              <a:gd name="connsiteX226" fmla="*/ 7581783 w 8308846"/>
              <a:gd name="connsiteY226" fmla="*/ 260333 h 270646"/>
              <a:gd name="connsiteX227" fmla="*/ 7578081 w 8308846"/>
              <a:gd name="connsiteY227" fmla="*/ 219127 h 270646"/>
              <a:gd name="connsiteX228" fmla="*/ 7675589 w 8308846"/>
              <a:gd name="connsiteY228" fmla="*/ 0 h 270646"/>
              <a:gd name="connsiteX229" fmla="*/ 7773097 w 8308846"/>
              <a:gd name="connsiteY229" fmla="*/ 219127 h 270646"/>
              <a:gd name="connsiteX230" fmla="*/ 7768469 w 8308846"/>
              <a:gd name="connsiteY230" fmla="*/ 270645 h 270646"/>
              <a:gd name="connsiteX231" fmla="*/ 7774794 w 8308846"/>
              <a:gd name="connsiteY231" fmla="*/ 261060 h 270646"/>
              <a:gd name="connsiteX232" fmla="*/ 7812749 w 8308846"/>
              <a:gd name="connsiteY232" fmla="*/ 243840 h 270646"/>
              <a:gd name="connsiteX233" fmla="*/ 7832400 w 8308846"/>
              <a:gd name="connsiteY233" fmla="*/ 248292 h 270646"/>
              <a:gd name="connsiteX234" fmla="*/ 7849662 w 8308846"/>
              <a:gd name="connsiteY234" fmla="*/ 260334 h 270646"/>
              <a:gd name="connsiteX235" fmla="*/ 7845960 w 8308846"/>
              <a:gd name="connsiteY235" fmla="*/ 219127 h 270646"/>
              <a:gd name="connsiteX236" fmla="*/ 7943468 w 8308846"/>
              <a:gd name="connsiteY236" fmla="*/ 0 h 270646"/>
              <a:gd name="connsiteX237" fmla="*/ 8040976 w 8308846"/>
              <a:gd name="connsiteY237" fmla="*/ 219127 h 270646"/>
              <a:gd name="connsiteX238" fmla="*/ 8036348 w 8308846"/>
              <a:gd name="connsiteY238" fmla="*/ 270645 h 270646"/>
              <a:gd name="connsiteX239" fmla="*/ 8042674 w 8308846"/>
              <a:gd name="connsiteY239" fmla="*/ 261060 h 270646"/>
              <a:gd name="connsiteX240" fmla="*/ 8080628 w 8308846"/>
              <a:gd name="connsiteY240" fmla="*/ 243840 h 270646"/>
              <a:gd name="connsiteX241" fmla="*/ 8100279 w 8308846"/>
              <a:gd name="connsiteY241" fmla="*/ 248292 h 270646"/>
              <a:gd name="connsiteX242" fmla="*/ 8117531 w 8308846"/>
              <a:gd name="connsiteY242" fmla="*/ 260327 h 270646"/>
              <a:gd name="connsiteX243" fmla="*/ 8113830 w 8308846"/>
              <a:gd name="connsiteY243" fmla="*/ 219127 h 270646"/>
              <a:gd name="connsiteX244" fmla="*/ 8211338 w 8308846"/>
              <a:gd name="connsiteY244" fmla="*/ 0 h 270646"/>
              <a:gd name="connsiteX245" fmla="*/ 8308846 w 8308846"/>
              <a:gd name="connsiteY245" fmla="*/ 219127 h 270646"/>
              <a:gd name="connsiteX246" fmla="*/ 8304218 w 8308846"/>
              <a:gd name="connsiteY246" fmla="*/ 270645 h 270646"/>
              <a:gd name="connsiteX0" fmla="*/ 0 w 8308846"/>
              <a:gd name="connsiteY0" fmla="*/ 270645 h 270646"/>
              <a:gd name="connsiteX1" fmla="*/ 81192 w 8308846"/>
              <a:gd name="connsiteY1" fmla="*/ 260333 h 270646"/>
              <a:gd name="connsiteX2" fmla="*/ 77490 w 8308846"/>
              <a:gd name="connsiteY2" fmla="*/ 219127 h 270646"/>
              <a:gd name="connsiteX3" fmla="*/ 174998 w 8308846"/>
              <a:gd name="connsiteY3" fmla="*/ 0 h 270646"/>
              <a:gd name="connsiteX4" fmla="*/ 272506 w 8308846"/>
              <a:gd name="connsiteY4" fmla="*/ 219127 h 270646"/>
              <a:gd name="connsiteX5" fmla="*/ 267878 w 8308846"/>
              <a:gd name="connsiteY5" fmla="*/ 270645 h 270646"/>
              <a:gd name="connsiteX6" fmla="*/ 274204 w 8308846"/>
              <a:gd name="connsiteY6" fmla="*/ 261060 h 270646"/>
              <a:gd name="connsiteX7" fmla="*/ 312158 w 8308846"/>
              <a:gd name="connsiteY7" fmla="*/ 243840 h 270646"/>
              <a:gd name="connsiteX8" fmla="*/ 331809 w 8308846"/>
              <a:gd name="connsiteY8" fmla="*/ 248292 h 270646"/>
              <a:gd name="connsiteX9" fmla="*/ 349071 w 8308846"/>
              <a:gd name="connsiteY9" fmla="*/ 260334 h 270646"/>
              <a:gd name="connsiteX10" fmla="*/ 345369 w 8308846"/>
              <a:gd name="connsiteY10" fmla="*/ 219127 h 270646"/>
              <a:gd name="connsiteX11" fmla="*/ 442877 w 8308846"/>
              <a:gd name="connsiteY11" fmla="*/ 0 h 270646"/>
              <a:gd name="connsiteX12" fmla="*/ 540385 w 8308846"/>
              <a:gd name="connsiteY12" fmla="*/ 219127 h 270646"/>
              <a:gd name="connsiteX13" fmla="*/ 535757 w 8308846"/>
              <a:gd name="connsiteY13" fmla="*/ 270645 h 270646"/>
              <a:gd name="connsiteX14" fmla="*/ 542083 w 8308846"/>
              <a:gd name="connsiteY14" fmla="*/ 261060 h 270646"/>
              <a:gd name="connsiteX15" fmla="*/ 580037 w 8308846"/>
              <a:gd name="connsiteY15" fmla="*/ 243840 h 270646"/>
              <a:gd name="connsiteX16" fmla="*/ 599688 w 8308846"/>
              <a:gd name="connsiteY16" fmla="*/ 248292 h 270646"/>
              <a:gd name="connsiteX17" fmla="*/ 616949 w 8308846"/>
              <a:gd name="connsiteY17" fmla="*/ 260333 h 270646"/>
              <a:gd name="connsiteX18" fmla="*/ 613247 w 8308846"/>
              <a:gd name="connsiteY18" fmla="*/ 219127 h 270646"/>
              <a:gd name="connsiteX19" fmla="*/ 710755 w 8308846"/>
              <a:gd name="connsiteY19" fmla="*/ 0 h 270646"/>
              <a:gd name="connsiteX20" fmla="*/ 808263 w 8308846"/>
              <a:gd name="connsiteY20" fmla="*/ 219127 h 270646"/>
              <a:gd name="connsiteX21" fmla="*/ 803635 w 8308846"/>
              <a:gd name="connsiteY21" fmla="*/ 270645 h 270646"/>
              <a:gd name="connsiteX22" fmla="*/ 809961 w 8308846"/>
              <a:gd name="connsiteY22" fmla="*/ 261060 h 270646"/>
              <a:gd name="connsiteX23" fmla="*/ 847915 w 8308846"/>
              <a:gd name="connsiteY23" fmla="*/ 243840 h 270646"/>
              <a:gd name="connsiteX24" fmla="*/ 867566 w 8308846"/>
              <a:gd name="connsiteY24" fmla="*/ 248292 h 270646"/>
              <a:gd name="connsiteX25" fmla="*/ 884827 w 8308846"/>
              <a:gd name="connsiteY25" fmla="*/ 260333 h 270646"/>
              <a:gd name="connsiteX26" fmla="*/ 881125 w 8308846"/>
              <a:gd name="connsiteY26" fmla="*/ 219127 h 270646"/>
              <a:gd name="connsiteX27" fmla="*/ 978633 w 8308846"/>
              <a:gd name="connsiteY27" fmla="*/ 0 h 270646"/>
              <a:gd name="connsiteX28" fmla="*/ 1076141 w 8308846"/>
              <a:gd name="connsiteY28" fmla="*/ 219127 h 270646"/>
              <a:gd name="connsiteX29" fmla="*/ 1071513 w 8308846"/>
              <a:gd name="connsiteY29" fmla="*/ 270645 h 270646"/>
              <a:gd name="connsiteX30" fmla="*/ 1077839 w 8308846"/>
              <a:gd name="connsiteY30" fmla="*/ 261060 h 270646"/>
              <a:gd name="connsiteX31" fmla="*/ 1115793 w 8308846"/>
              <a:gd name="connsiteY31" fmla="*/ 243840 h 270646"/>
              <a:gd name="connsiteX32" fmla="*/ 1135444 w 8308846"/>
              <a:gd name="connsiteY32" fmla="*/ 248292 h 270646"/>
              <a:gd name="connsiteX33" fmla="*/ 1152706 w 8308846"/>
              <a:gd name="connsiteY33" fmla="*/ 260334 h 270646"/>
              <a:gd name="connsiteX34" fmla="*/ 1149004 w 8308846"/>
              <a:gd name="connsiteY34" fmla="*/ 219127 h 270646"/>
              <a:gd name="connsiteX35" fmla="*/ 1246511 w 8308846"/>
              <a:gd name="connsiteY35" fmla="*/ 0 h 270646"/>
              <a:gd name="connsiteX36" fmla="*/ 1344019 w 8308846"/>
              <a:gd name="connsiteY36" fmla="*/ 219127 h 270646"/>
              <a:gd name="connsiteX37" fmla="*/ 1339391 w 8308846"/>
              <a:gd name="connsiteY37" fmla="*/ 270645 h 270646"/>
              <a:gd name="connsiteX38" fmla="*/ 1345717 w 8308846"/>
              <a:gd name="connsiteY38" fmla="*/ 261060 h 270646"/>
              <a:gd name="connsiteX39" fmla="*/ 1383671 w 8308846"/>
              <a:gd name="connsiteY39" fmla="*/ 243840 h 270646"/>
              <a:gd name="connsiteX40" fmla="*/ 1403322 w 8308846"/>
              <a:gd name="connsiteY40" fmla="*/ 248292 h 270646"/>
              <a:gd name="connsiteX41" fmla="*/ 1420583 w 8308846"/>
              <a:gd name="connsiteY41" fmla="*/ 260333 h 270646"/>
              <a:gd name="connsiteX42" fmla="*/ 1416881 w 8308846"/>
              <a:gd name="connsiteY42" fmla="*/ 219127 h 270646"/>
              <a:gd name="connsiteX43" fmla="*/ 1514388 w 8308846"/>
              <a:gd name="connsiteY43" fmla="*/ 0 h 270646"/>
              <a:gd name="connsiteX44" fmla="*/ 1611897 w 8308846"/>
              <a:gd name="connsiteY44" fmla="*/ 219127 h 270646"/>
              <a:gd name="connsiteX45" fmla="*/ 1607269 w 8308846"/>
              <a:gd name="connsiteY45" fmla="*/ 270644 h 270646"/>
              <a:gd name="connsiteX46" fmla="*/ 1613594 w 8308846"/>
              <a:gd name="connsiteY46" fmla="*/ 261060 h 270646"/>
              <a:gd name="connsiteX47" fmla="*/ 1651548 w 8308846"/>
              <a:gd name="connsiteY47" fmla="*/ 243840 h 270646"/>
              <a:gd name="connsiteX48" fmla="*/ 1671200 w 8308846"/>
              <a:gd name="connsiteY48" fmla="*/ 248292 h 270646"/>
              <a:gd name="connsiteX49" fmla="*/ 1688461 w 8308846"/>
              <a:gd name="connsiteY49" fmla="*/ 260333 h 270646"/>
              <a:gd name="connsiteX50" fmla="*/ 1684759 w 8308846"/>
              <a:gd name="connsiteY50" fmla="*/ 219127 h 270646"/>
              <a:gd name="connsiteX51" fmla="*/ 1782267 w 8308846"/>
              <a:gd name="connsiteY51" fmla="*/ 0 h 270646"/>
              <a:gd name="connsiteX52" fmla="*/ 1879775 w 8308846"/>
              <a:gd name="connsiteY52" fmla="*/ 219127 h 270646"/>
              <a:gd name="connsiteX53" fmla="*/ 1875147 w 8308846"/>
              <a:gd name="connsiteY53" fmla="*/ 270645 h 270646"/>
              <a:gd name="connsiteX54" fmla="*/ 1881473 w 8308846"/>
              <a:gd name="connsiteY54" fmla="*/ 261060 h 270646"/>
              <a:gd name="connsiteX55" fmla="*/ 1919427 w 8308846"/>
              <a:gd name="connsiteY55" fmla="*/ 243840 h 270646"/>
              <a:gd name="connsiteX56" fmla="*/ 1939078 w 8308846"/>
              <a:gd name="connsiteY56" fmla="*/ 248292 h 270646"/>
              <a:gd name="connsiteX57" fmla="*/ 1956340 w 8308846"/>
              <a:gd name="connsiteY57" fmla="*/ 260334 h 270646"/>
              <a:gd name="connsiteX58" fmla="*/ 1952638 w 8308846"/>
              <a:gd name="connsiteY58" fmla="*/ 219127 h 270646"/>
              <a:gd name="connsiteX59" fmla="*/ 2050146 w 8308846"/>
              <a:gd name="connsiteY59" fmla="*/ 0 h 270646"/>
              <a:gd name="connsiteX60" fmla="*/ 2147653 w 8308846"/>
              <a:gd name="connsiteY60" fmla="*/ 219127 h 270646"/>
              <a:gd name="connsiteX61" fmla="*/ 2143025 w 8308846"/>
              <a:gd name="connsiteY61" fmla="*/ 270646 h 270646"/>
              <a:gd name="connsiteX62" fmla="*/ 2149352 w 8308846"/>
              <a:gd name="connsiteY62" fmla="*/ 261060 h 270646"/>
              <a:gd name="connsiteX63" fmla="*/ 2187306 w 8308846"/>
              <a:gd name="connsiteY63" fmla="*/ 243840 h 270646"/>
              <a:gd name="connsiteX64" fmla="*/ 2206957 w 8308846"/>
              <a:gd name="connsiteY64" fmla="*/ 248292 h 270646"/>
              <a:gd name="connsiteX65" fmla="*/ 2224218 w 8308846"/>
              <a:gd name="connsiteY65" fmla="*/ 260333 h 270646"/>
              <a:gd name="connsiteX66" fmla="*/ 2220516 w 8308846"/>
              <a:gd name="connsiteY66" fmla="*/ 219127 h 270646"/>
              <a:gd name="connsiteX67" fmla="*/ 2318024 w 8308846"/>
              <a:gd name="connsiteY67" fmla="*/ 0 h 270646"/>
              <a:gd name="connsiteX68" fmla="*/ 2415533 w 8308846"/>
              <a:gd name="connsiteY68" fmla="*/ 219127 h 270646"/>
              <a:gd name="connsiteX69" fmla="*/ 2410905 w 8308846"/>
              <a:gd name="connsiteY69" fmla="*/ 270643 h 270646"/>
              <a:gd name="connsiteX70" fmla="*/ 2417230 w 8308846"/>
              <a:gd name="connsiteY70" fmla="*/ 261060 h 270646"/>
              <a:gd name="connsiteX71" fmla="*/ 2455184 w 8308846"/>
              <a:gd name="connsiteY71" fmla="*/ 243840 h 270646"/>
              <a:gd name="connsiteX72" fmla="*/ 2474835 w 8308846"/>
              <a:gd name="connsiteY72" fmla="*/ 248292 h 270646"/>
              <a:gd name="connsiteX73" fmla="*/ 2492096 w 8308846"/>
              <a:gd name="connsiteY73" fmla="*/ 260333 h 270646"/>
              <a:gd name="connsiteX74" fmla="*/ 2488394 w 8308846"/>
              <a:gd name="connsiteY74" fmla="*/ 219127 h 270646"/>
              <a:gd name="connsiteX75" fmla="*/ 2585903 w 8308846"/>
              <a:gd name="connsiteY75" fmla="*/ 0 h 270646"/>
              <a:gd name="connsiteX76" fmla="*/ 2683410 w 8308846"/>
              <a:gd name="connsiteY76" fmla="*/ 219127 h 270646"/>
              <a:gd name="connsiteX77" fmla="*/ 2678782 w 8308846"/>
              <a:gd name="connsiteY77" fmla="*/ 270646 h 270646"/>
              <a:gd name="connsiteX78" fmla="*/ 2685108 w 8308846"/>
              <a:gd name="connsiteY78" fmla="*/ 261060 h 270646"/>
              <a:gd name="connsiteX79" fmla="*/ 2723063 w 8308846"/>
              <a:gd name="connsiteY79" fmla="*/ 243840 h 270646"/>
              <a:gd name="connsiteX80" fmla="*/ 2742714 w 8308846"/>
              <a:gd name="connsiteY80" fmla="*/ 248292 h 270646"/>
              <a:gd name="connsiteX81" fmla="*/ 2759975 w 8308846"/>
              <a:gd name="connsiteY81" fmla="*/ 260334 h 270646"/>
              <a:gd name="connsiteX82" fmla="*/ 2756273 w 8308846"/>
              <a:gd name="connsiteY82" fmla="*/ 219127 h 270646"/>
              <a:gd name="connsiteX83" fmla="*/ 2853781 w 8308846"/>
              <a:gd name="connsiteY83" fmla="*/ 0 h 270646"/>
              <a:gd name="connsiteX84" fmla="*/ 2951289 w 8308846"/>
              <a:gd name="connsiteY84" fmla="*/ 219127 h 270646"/>
              <a:gd name="connsiteX85" fmla="*/ 2946661 w 8308846"/>
              <a:gd name="connsiteY85" fmla="*/ 270645 h 270646"/>
              <a:gd name="connsiteX86" fmla="*/ 2952987 w 8308846"/>
              <a:gd name="connsiteY86" fmla="*/ 261060 h 270646"/>
              <a:gd name="connsiteX87" fmla="*/ 2990941 w 8308846"/>
              <a:gd name="connsiteY87" fmla="*/ 243840 h 270646"/>
              <a:gd name="connsiteX88" fmla="*/ 3010592 w 8308846"/>
              <a:gd name="connsiteY88" fmla="*/ 248292 h 270646"/>
              <a:gd name="connsiteX89" fmla="*/ 3027853 w 8308846"/>
              <a:gd name="connsiteY89" fmla="*/ 260333 h 270646"/>
              <a:gd name="connsiteX90" fmla="*/ 3024151 w 8308846"/>
              <a:gd name="connsiteY90" fmla="*/ 219127 h 270646"/>
              <a:gd name="connsiteX91" fmla="*/ 3121659 w 8308846"/>
              <a:gd name="connsiteY91" fmla="*/ 0 h 270646"/>
              <a:gd name="connsiteX92" fmla="*/ 3219167 w 8308846"/>
              <a:gd name="connsiteY92" fmla="*/ 219127 h 270646"/>
              <a:gd name="connsiteX93" fmla="*/ 3214539 w 8308846"/>
              <a:gd name="connsiteY93" fmla="*/ 270645 h 270646"/>
              <a:gd name="connsiteX94" fmla="*/ 3220865 w 8308846"/>
              <a:gd name="connsiteY94" fmla="*/ 261060 h 270646"/>
              <a:gd name="connsiteX95" fmla="*/ 3258819 w 8308846"/>
              <a:gd name="connsiteY95" fmla="*/ 243840 h 270646"/>
              <a:gd name="connsiteX96" fmla="*/ 3278470 w 8308846"/>
              <a:gd name="connsiteY96" fmla="*/ 248292 h 270646"/>
              <a:gd name="connsiteX97" fmla="*/ 3295730 w 8308846"/>
              <a:gd name="connsiteY97" fmla="*/ 260332 h 270646"/>
              <a:gd name="connsiteX98" fmla="*/ 3292028 w 8308846"/>
              <a:gd name="connsiteY98" fmla="*/ 219127 h 270646"/>
              <a:gd name="connsiteX99" fmla="*/ 3389536 w 8308846"/>
              <a:gd name="connsiteY99" fmla="*/ 0 h 270646"/>
              <a:gd name="connsiteX100" fmla="*/ 3487044 w 8308846"/>
              <a:gd name="connsiteY100" fmla="*/ 219127 h 270646"/>
              <a:gd name="connsiteX101" fmla="*/ 3482416 w 8308846"/>
              <a:gd name="connsiteY101" fmla="*/ 270645 h 270646"/>
              <a:gd name="connsiteX102" fmla="*/ 3488742 w 8308846"/>
              <a:gd name="connsiteY102" fmla="*/ 261060 h 270646"/>
              <a:gd name="connsiteX103" fmla="*/ 3526696 w 8308846"/>
              <a:gd name="connsiteY103" fmla="*/ 243840 h 270646"/>
              <a:gd name="connsiteX104" fmla="*/ 3546348 w 8308846"/>
              <a:gd name="connsiteY104" fmla="*/ 248292 h 270646"/>
              <a:gd name="connsiteX105" fmla="*/ 3563608 w 8308846"/>
              <a:gd name="connsiteY105" fmla="*/ 260333 h 270646"/>
              <a:gd name="connsiteX106" fmla="*/ 3559906 w 8308846"/>
              <a:gd name="connsiteY106" fmla="*/ 219127 h 270646"/>
              <a:gd name="connsiteX107" fmla="*/ 3657414 w 8308846"/>
              <a:gd name="connsiteY107" fmla="*/ 0 h 270646"/>
              <a:gd name="connsiteX108" fmla="*/ 3754922 w 8308846"/>
              <a:gd name="connsiteY108" fmla="*/ 219127 h 270646"/>
              <a:gd name="connsiteX109" fmla="*/ 3750294 w 8308846"/>
              <a:gd name="connsiteY109" fmla="*/ 270645 h 270646"/>
              <a:gd name="connsiteX110" fmla="*/ 3756620 w 8308846"/>
              <a:gd name="connsiteY110" fmla="*/ 261060 h 270646"/>
              <a:gd name="connsiteX111" fmla="*/ 3794574 w 8308846"/>
              <a:gd name="connsiteY111" fmla="*/ 243840 h 270646"/>
              <a:gd name="connsiteX112" fmla="*/ 3814226 w 8308846"/>
              <a:gd name="connsiteY112" fmla="*/ 248292 h 270646"/>
              <a:gd name="connsiteX113" fmla="*/ 3831487 w 8308846"/>
              <a:gd name="connsiteY113" fmla="*/ 260334 h 270646"/>
              <a:gd name="connsiteX114" fmla="*/ 3827785 w 8308846"/>
              <a:gd name="connsiteY114" fmla="*/ 219127 h 270646"/>
              <a:gd name="connsiteX115" fmla="*/ 3925293 w 8308846"/>
              <a:gd name="connsiteY115" fmla="*/ 0 h 270646"/>
              <a:gd name="connsiteX116" fmla="*/ 4022801 w 8308846"/>
              <a:gd name="connsiteY116" fmla="*/ 219127 h 270646"/>
              <a:gd name="connsiteX117" fmla="*/ 4018173 w 8308846"/>
              <a:gd name="connsiteY117" fmla="*/ 270645 h 270646"/>
              <a:gd name="connsiteX118" fmla="*/ 4024499 w 8308846"/>
              <a:gd name="connsiteY118" fmla="*/ 261060 h 270646"/>
              <a:gd name="connsiteX119" fmla="*/ 4062453 w 8308846"/>
              <a:gd name="connsiteY119" fmla="*/ 243840 h 270646"/>
              <a:gd name="connsiteX120" fmla="*/ 4082105 w 8308846"/>
              <a:gd name="connsiteY120" fmla="*/ 248292 h 270646"/>
              <a:gd name="connsiteX121" fmla="*/ 4099365 w 8308846"/>
              <a:gd name="connsiteY121" fmla="*/ 260333 h 270646"/>
              <a:gd name="connsiteX122" fmla="*/ 4095663 w 8308846"/>
              <a:gd name="connsiteY122" fmla="*/ 219127 h 270646"/>
              <a:gd name="connsiteX123" fmla="*/ 4193171 w 8308846"/>
              <a:gd name="connsiteY123" fmla="*/ 0 h 270646"/>
              <a:gd name="connsiteX124" fmla="*/ 4290679 w 8308846"/>
              <a:gd name="connsiteY124" fmla="*/ 219127 h 270646"/>
              <a:gd name="connsiteX125" fmla="*/ 4286051 w 8308846"/>
              <a:gd name="connsiteY125" fmla="*/ 270645 h 270646"/>
              <a:gd name="connsiteX126" fmla="*/ 4292377 w 8308846"/>
              <a:gd name="connsiteY126" fmla="*/ 261060 h 270646"/>
              <a:gd name="connsiteX127" fmla="*/ 4330331 w 8308846"/>
              <a:gd name="connsiteY127" fmla="*/ 243840 h 270646"/>
              <a:gd name="connsiteX128" fmla="*/ 4349982 w 8308846"/>
              <a:gd name="connsiteY128" fmla="*/ 248292 h 270646"/>
              <a:gd name="connsiteX129" fmla="*/ 4367243 w 8308846"/>
              <a:gd name="connsiteY129" fmla="*/ 260333 h 270646"/>
              <a:gd name="connsiteX130" fmla="*/ 4363541 w 8308846"/>
              <a:gd name="connsiteY130" fmla="*/ 219127 h 270646"/>
              <a:gd name="connsiteX131" fmla="*/ 4461049 w 8308846"/>
              <a:gd name="connsiteY131" fmla="*/ 0 h 270646"/>
              <a:gd name="connsiteX132" fmla="*/ 4558557 w 8308846"/>
              <a:gd name="connsiteY132" fmla="*/ 219127 h 270646"/>
              <a:gd name="connsiteX133" fmla="*/ 4553929 w 8308846"/>
              <a:gd name="connsiteY133" fmla="*/ 270645 h 270646"/>
              <a:gd name="connsiteX134" fmla="*/ 4560255 w 8308846"/>
              <a:gd name="connsiteY134" fmla="*/ 261060 h 270646"/>
              <a:gd name="connsiteX135" fmla="*/ 4598209 w 8308846"/>
              <a:gd name="connsiteY135" fmla="*/ 243840 h 270646"/>
              <a:gd name="connsiteX136" fmla="*/ 4617860 w 8308846"/>
              <a:gd name="connsiteY136" fmla="*/ 248292 h 270646"/>
              <a:gd name="connsiteX137" fmla="*/ 4635122 w 8308846"/>
              <a:gd name="connsiteY137" fmla="*/ 260334 h 270646"/>
              <a:gd name="connsiteX138" fmla="*/ 4631420 w 8308846"/>
              <a:gd name="connsiteY138" fmla="*/ 219127 h 270646"/>
              <a:gd name="connsiteX139" fmla="*/ 4728928 w 8308846"/>
              <a:gd name="connsiteY139" fmla="*/ 0 h 270646"/>
              <a:gd name="connsiteX140" fmla="*/ 4826436 w 8308846"/>
              <a:gd name="connsiteY140" fmla="*/ 219127 h 270646"/>
              <a:gd name="connsiteX141" fmla="*/ 4821808 w 8308846"/>
              <a:gd name="connsiteY141" fmla="*/ 270645 h 270646"/>
              <a:gd name="connsiteX142" fmla="*/ 4828134 w 8308846"/>
              <a:gd name="connsiteY142" fmla="*/ 261060 h 270646"/>
              <a:gd name="connsiteX143" fmla="*/ 4866088 w 8308846"/>
              <a:gd name="connsiteY143" fmla="*/ 243840 h 270646"/>
              <a:gd name="connsiteX144" fmla="*/ 4885739 w 8308846"/>
              <a:gd name="connsiteY144" fmla="*/ 248292 h 270646"/>
              <a:gd name="connsiteX145" fmla="*/ 4903000 w 8308846"/>
              <a:gd name="connsiteY145" fmla="*/ 260333 h 270646"/>
              <a:gd name="connsiteX146" fmla="*/ 4899298 w 8308846"/>
              <a:gd name="connsiteY146" fmla="*/ 219127 h 270646"/>
              <a:gd name="connsiteX147" fmla="*/ 4996806 w 8308846"/>
              <a:gd name="connsiteY147" fmla="*/ 0 h 270646"/>
              <a:gd name="connsiteX148" fmla="*/ 5094314 w 8308846"/>
              <a:gd name="connsiteY148" fmla="*/ 219127 h 270646"/>
              <a:gd name="connsiteX149" fmla="*/ 5089686 w 8308846"/>
              <a:gd name="connsiteY149" fmla="*/ 270645 h 270646"/>
              <a:gd name="connsiteX150" fmla="*/ 5096012 w 8308846"/>
              <a:gd name="connsiteY150" fmla="*/ 261060 h 270646"/>
              <a:gd name="connsiteX151" fmla="*/ 5133966 w 8308846"/>
              <a:gd name="connsiteY151" fmla="*/ 243840 h 270646"/>
              <a:gd name="connsiteX152" fmla="*/ 5153617 w 8308846"/>
              <a:gd name="connsiteY152" fmla="*/ 248292 h 270646"/>
              <a:gd name="connsiteX153" fmla="*/ 5170878 w 8308846"/>
              <a:gd name="connsiteY153" fmla="*/ 260333 h 270646"/>
              <a:gd name="connsiteX154" fmla="*/ 5167176 w 8308846"/>
              <a:gd name="connsiteY154" fmla="*/ 219127 h 270646"/>
              <a:gd name="connsiteX155" fmla="*/ 5264684 w 8308846"/>
              <a:gd name="connsiteY155" fmla="*/ 0 h 270646"/>
              <a:gd name="connsiteX156" fmla="*/ 5362192 w 8308846"/>
              <a:gd name="connsiteY156" fmla="*/ 219127 h 270646"/>
              <a:gd name="connsiteX157" fmla="*/ 5357564 w 8308846"/>
              <a:gd name="connsiteY157" fmla="*/ 270645 h 270646"/>
              <a:gd name="connsiteX158" fmla="*/ 5363890 w 8308846"/>
              <a:gd name="connsiteY158" fmla="*/ 261060 h 270646"/>
              <a:gd name="connsiteX159" fmla="*/ 5401844 w 8308846"/>
              <a:gd name="connsiteY159" fmla="*/ 243840 h 270646"/>
              <a:gd name="connsiteX160" fmla="*/ 5421495 w 8308846"/>
              <a:gd name="connsiteY160" fmla="*/ 248292 h 270646"/>
              <a:gd name="connsiteX161" fmla="*/ 5438757 w 8308846"/>
              <a:gd name="connsiteY161" fmla="*/ 260334 h 270646"/>
              <a:gd name="connsiteX162" fmla="*/ 5435055 w 8308846"/>
              <a:gd name="connsiteY162" fmla="*/ 219127 h 270646"/>
              <a:gd name="connsiteX163" fmla="*/ 5532563 w 8308846"/>
              <a:gd name="connsiteY163" fmla="*/ 0 h 270646"/>
              <a:gd name="connsiteX164" fmla="*/ 5630071 w 8308846"/>
              <a:gd name="connsiteY164" fmla="*/ 219127 h 270646"/>
              <a:gd name="connsiteX165" fmla="*/ 5625443 w 8308846"/>
              <a:gd name="connsiteY165" fmla="*/ 270645 h 270646"/>
              <a:gd name="connsiteX166" fmla="*/ 5631769 w 8308846"/>
              <a:gd name="connsiteY166" fmla="*/ 261060 h 270646"/>
              <a:gd name="connsiteX167" fmla="*/ 5669723 w 8308846"/>
              <a:gd name="connsiteY167" fmla="*/ 243840 h 270646"/>
              <a:gd name="connsiteX168" fmla="*/ 5689374 w 8308846"/>
              <a:gd name="connsiteY168" fmla="*/ 248292 h 270646"/>
              <a:gd name="connsiteX169" fmla="*/ 5706635 w 8308846"/>
              <a:gd name="connsiteY169" fmla="*/ 260333 h 270646"/>
              <a:gd name="connsiteX170" fmla="*/ 5702933 w 8308846"/>
              <a:gd name="connsiteY170" fmla="*/ 219127 h 270646"/>
              <a:gd name="connsiteX171" fmla="*/ 5800441 w 8308846"/>
              <a:gd name="connsiteY171" fmla="*/ 0 h 270646"/>
              <a:gd name="connsiteX172" fmla="*/ 5897949 w 8308846"/>
              <a:gd name="connsiteY172" fmla="*/ 219127 h 270646"/>
              <a:gd name="connsiteX173" fmla="*/ 5893321 w 8308846"/>
              <a:gd name="connsiteY173" fmla="*/ 270645 h 270646"/>
              <a:gd name="connsiteX174" fmla="*/ 5899647 w 8308846"/>
              <a:gd name="connsiteY174" fmla="*/ 261060 h 270646"/>
              <a:gd name="connsiteX175" fmla="*/ 5937601 w 8308846"/>
              <a:gd name="connsiteY175" fmla="*/ 243840 h 270646"/>
              <a:gd name="connsiteX176" fmla="*/ 5957252 w 8308846"/>
              <a:gd name="connsiteY176" fmla="*/ 248292 h 270646"/>
              <a:gd name="connsiteX177" fmla="*/ 5974513 w 8308846"/>
              <a:gd name="connsiteY177" fmla="*/ 260333 h 270646"/>
              <a:gd name="connsiteX178" fmla="*/ 5970811 w 8308846"/>
              <a:gd name="connsiteY178" fmla="*/ 219127 h 270646"/>
              <a:gd name="connsiteX179" fmla="*/ 6068319 w 8308846"/>
              <a:gd name="connsiteY179" fmla="*/ 0 h 270646"/>
              <a:gd name="connsiteX180" fmla="*/ 6165827 w 8308846"/>
              <a:gd name="connsiteY180" fmla="*/ 219127 h 270646"/>
              <a:gd name="connsiteX181" fmla="*/ 6161199 w 8308846"/>
              <a:gd name="connsiteY181" fmla="*/ 270645 h 270646"/>
              <a:gd name="connsiteX182" fmla="*/ 6167525 w 8308846"/>
              <a:gd name="connsiteY182" fmla="*/ 261060 h 270646"/>
              <a:gd name="connsiteX183" fmla="*/ 6205479 w 8308846"/>
              <a:gd name="connsiteY183" fmla="*/ 243840 h 270646"/>
              <a:gd name="connsiteX184" fmla="*/ 6225130 w 8308846"/>
              <a:gd name="connsiteY184" fmla="*/ 248292 h 270646"/>
              <a:gd name="connsiteX185" fmla="*/ 6242392 w 8308846"/>
              <a:gd name="connsiteY185" fmla="*/ 260334 h 270646"/>
              <a:gd name="connsiteX186" fmla="*/ 6238690 w 8308846"/>
              <a:gd name="connsiteY186" fmla="*/ 219127 h 270646"/>
              <a:gd name="connsiteX187" fmla="*/ 6336198 w 8308846"/>
              <a:gd name="connsiteY187" fmla="*/ 0 h 270646"/>
              <a:gd name="connsiteX188" fmla="*/ 6433706 w 8308846"/>
              <a:gd name="connsiteY188" fmla="*/ 219127 h 270646"/>
              <a:gd name="connsiteX189" fmla="*/ 6429078 w 8308846"/>
              <a:gd name="connsiteY189" fmla="*/ 270645 h 270646"/>
              <a:gd name="connsiteX190" fmla="*/ 6435404 w 8308846"/>
              <a:gd name="connsiteY190" fmla="*/ 261060 h 270646"/>
              <a:gd name="connsiteX191" fmla="*/ 6473358 w 8308846"/>
              <a:gd name="connsiteY191" fmla="*/ 243840 h 270646"/>
              <a:gd name="connsiteX192" fmla="*/ 6493009 w 8308846"/>
              <a:gd name="connsiteY192" fmla="*/ 248292 h 270646"/>
              <a:gd name="connsiteX193" fmla="*/ 6510270 w 8308846"/>
              <a:gd name="connsiteY193" fmla="*/ 260333 h 270646"/>
              <a:gd name="connsiteX194" fmla="*/ 6506568 w 8308846"/>
              <a:gd name="connsiteY194" fmla="*/ 219127 h 270646"/>
              <a:gd name="connsiteX195" fmla="*/ 6604076 w 8308846"/>
              <a:gd name="connsiteY195" fmla="*/ 0 h 270646"/>
              <a:gd name="connsiteX196" fmla="*/ 6701584 w 8308846"/>
              <a:gd name="connsiteY196" fmla="*/ 219127 h 270646"/>
              <a:gd name="connsiteX197" fmla="*/ 6696956 w 8308846"/>
              <a:gd name="connsiteY197" fmla="*/ 270645 h 270646"/>
              <a:gd name="connsiteX198" fmla="*/ 6703282 w 8308846"/>
              <a:gd name="connsiteY198" fmla="*/ 261060 h 270646"/>
              <a:gd name="connsiteX199" fmla="*/ 6741236 w 8308846"/>
              <a:gd name="connsiteY199" fmla="*/ 243840 h 270646"/>
              <a:gd name="connsiteX200" fmla="*/ 6760887 w 8308846"/>
              <a:gd name="connsiteY200" fmla="*/ 248292 h 270646"/>
              <a:gd name="connsiteX201" fmla="*/ 6778148 w 8308846"/>
              <a:gd name="connsiteY201" fmla="*/ 260333 h 270646"/>
              <a:gd name="connsiteX202" fmla="*/ 6774446 w 8308846"/>
              <a:gd name="connsiteY202" fmla="*/ 219127 h 270646"/>
              <a:gd name="connsiteX203" fmla="*/ 6871954 w 8308846"/>
              <a:gd name="connsiteY203" fmla="*/ 0 h 270646"/>
              <a:gd name="connsiteX204" fmla="*/ 6969462 w 8308846"/>
              <a:gd name="connsiteY204" fmla="*/ 219127 h 270646"/>
              <a:gd name="connsiteX205" fmla="*/ 6964834 w 8308846"/>
              <a:gd name="connsiteY205" fmla="*/ 270645 h 270646"/>
              <a:gd name="connsiteX206" fmla="*/ 6971160 w 8308846"/>
              <a:gd name="connsiteY206" fmla="*/ 261060 h 270646"/>
              <a:gd name="connsiteX207" fmla="*/ 7009114 w 8308846"/>
              <a:gd name="connsiteY207" fmla="*/ 243840 h 270646"/>
              <a:gd name="connsiteX208" fmla="*/ 7028765 w 8308846"/>
              <a:gd name="connsiteY208" fmla="*/ 248292 h 270646"/>
              <a:gd name="connsiteX209" fmla="*/ 7046027 w 8308846"/>
              <a:gd name="connsiteY209" fmla="*/ 260334 h 270646"/>
              <a:gd name="connsiteX210" fmla="*/ 7042325 w 8308846"/>
              <a:gd name="connsiteY210" fmla="*/ 219127 h 270646"/>
              <a:gd name="connsiteX211" fmla="*/ 7139833 w 8308846"/>
              <a:gd name="connsiteY211" fmla="*/ 0 h 270646"/>
              <a:gd name="connsiteX212" fmla="*/ 7237341 w 8308846"/>
              <a:gd name="connsiteY212" fmla="*/ 219127 h 270646"/>
              <a:gd name="connsiteX213" fmla="*/ 7232713 w 8308846"/>
              <a:gd name="connsiteY213" fmla="*/ 270645 h 270646"/>
              <a:gd name="connsiteX214" fmla="*/ 7239039 w 8308846"/>
              <a:gd name="connsiteY214" fmla="*/ 261060 h 270646"/>
              <a:gd name="connsiteX215" fmla="*/ 7276993 w 8308846"/>
              <a:gd name="connsiteY215" fmla="*/ 243840 h 270646"/>
              <a:gd name="connsiteX216" fmla="*/ 7296644 w 8308846"/>
              <a:gd name="connsiteY216" fmla="*/ 248292 h 270646"/>
              <a:gd name="connsiteX217" fmla="*/ 7313905 w 8308846"/>
              <a:gd name="connsiteY217" fmla="*/ 260333 h 270646"/>
              <a:gd name="connsiteX218" fmla="*/ 7310203 w 8308846"/>
              <a:gd name="connsiteY218" fmla="*/ 219127 h 270646"/>
              <a:gd name="connsiteX219" fmla="*/ 7407711 w 8308846"/>
              <a:gd name="connsiteY219" fmla="*/ 0 h 270646"/>
              <a:gd name="connsiteX220" fmla="*/ 7505219 w 8308846"/>
              <a:gd name="connsiteY220" fmla="*/ 219127 h 270646"/>
              <a:gd name="connsiteX221" fmla="*/ 7500591 w 8308846"/>
              <a:gd name="connsiteY221" fmla="*/ 270645 h 270646"/>
              <a:gd name="connsiteX222" fmla="*/ 7506917 w 8308846"/>
              <a:gd name="connsiteY222" fmla="*/ 261060 h 270646"/>
              <a:gd name="connsiteX223" fmla="*/ 7544871 w 8308846"/>
              <a:gd name="connsiteY223" fmla="*/ 243840 h 270646"/>
              <a:gd name="connsiteX224" fmla="*/ 7564522 w 8308846"/>
              <a:gd name="connsiteY224" fmla="*/ 248292 h 270646"/>
              <a:gd name="connsiteX225" fmla="*/ 7581783 w 8308846"/>
              <a:gd name="connsiteY225" fmla="*/ 260333 h 270646"/>
              <a:gd name="connsiteX226" fmla="*/ 7578081 w 8308846"/>
              <a:gd name="connsiteY226" fmla="*/ 219127 h 270646"/>
              <a:gd name="connsiteX227" fmla="*/ 7675589 w 8308846"/>
              <a:gd name="connsiteY227" fmla="*/ 0 h 270646"/>
              <a:gd name="connsiteX228" fmla="*/ 7773097 w 8308846"/>
              <a:gd name="connsiteY228" fmla="*/ 219127 h 270646"/>
              <a:gd name="connsiteX229" fmla="*/ 7768469 w 8308846"/>
              <a:gd name="connsiteY229" fmla="*/ 270645 h 270646"/>
              <a:gd name="connsiteX230" fmla="*/ 7774794 w 8308846"/>
              <a:gd name="connsiteY230" fmla="*/ 261060 h 270646"/>
              <a:gd name="connsiteX231" fmla="*/ 7812749 w 8308846"/>
              <a:gd name="connsiteY231" fmla="*/ 243840 h 270646"/>
              <a:gd name="connsiteX232" fmla="*/ 7832400 w 8308846"/>
              <a:gd name="connsiteY232" fmla="*/ 248292 h 270646"/>
              <a:gd name="connsiteX233" fmla="*/ 7849662 w 8308846"/>
              <a:gd name="connsiteY233" fmla="*/ 260334 h 270646"/>
              <a:gd name="connsiteX234" fmla="*/ 7845960 w 8308846"/>
              <a:gd name="connsiteY234" fmla="*/ 219127 h 270646"/>
              <a:gd name="connsiteX235" fmla="*/ 7943468 w 8308846"/>
              <a:gd name="connsiteY235" fmla="*/ 0 h 270646"/>
              <a:gd name="connsiteX236" fmla="*/ 8040976 w 8308846"/>
              <a:gd name="connsiteY236" fmla="*/ 219127 h 270646"/>
              <a:gd name="connsiteX237" fmla="*/ 8036348 w 8308846"/>
              <a:gd name="connsiteY237" fmla="*/ 270645 h 270646"/>
              <a:gd name="connsiteX238" fmla="*/ 8042674 w 8308846"/>
              <a:gd name="connsiteY238" fmla="*/ 261060 h 270646"/>
              <a:gd name="connsiteX239" fmla="*/ 8080628 w 8308846"/>
              <a:gd name="connsiteY239" fmla="*/ 243840 h 270646"/>
              <a:gd name="connsiteX240" fmla="*/ 8100279 w 8308846"/>
              <a:gd name="connsiteY240" fmla="*/ 248292 h 270646"/>
              <a:gd name="connsiteX241" fmla="*/ 8117531 w 8308846"/>
              <a:gd name="connsiteY241" fmla="*/ 260327 h 270646"/>
              <a:gd name="connsiteX242" fmla="*/ 8113830 w 8308846"/>
              <a:gd name="connsiteY242" fmla="*/ 219127 h 270646"/>
              <a:gd name="connsiteX243" fmla="*/ 8211338 w 8308846"/>
              <a:gd name="connsiteY243" fmla="*/ 0 h 270646"/>
              <a:gd name="connsiteX244" fmla="*/ 8308846 w 8308846"/>
              <a:gd name="connsiteY244" fmla="*/ 219127 h 270646"/>
              <a:gd name="connsiteX245" fmla="*/ 8304218 w 8308846"/>
              <a:gd name="connsiteY245" fmla="*/ 270645 h 270646"/>
              <a:gd name="connsiteX0" fmla="*/ 3702 w 8231356"/>
              <a:gd name="connsiteY0" fmla="*/ 260333 h 270646"/>
              <a:gd name="connsiteX1" fmla="*/ 0 w 8231356"/>
              <a:gd name="connsiteY1" fmla="*/ 219127 h 270646"/>
              <a:gd name="connsiteX2" fmla="*/ 97508 w 8231356"/>
              <a:gd name="connsiteY2" fmla="*/ 0 h 270646"/>
              <a:gd name="connsiteX3" fmla="*/ 195016 w 8231356"/>
              <a:gd name="connsiteY3" fmla="*/ 219127 h 270646"/>
              <a:gd name="connsiteX4" fmla="*/ 190388 w 8231356"/>
              <a:gd name="connsiteY4" fmla="*/ 270645 h 270646"/>
              <a:gd name="connsiteX5" fmla="*/ 196714 w 8231356"/>
              <a:gd name="connsiteY5" fmla="*/ 261060 h 270646"/>
              <a:gd name="connsiteX6" fmla="*/ 234668 w 8231356"/>
              <a:gd name="connsiteY6" fmla="*/ 243840 h 270646"/>
              <a:gd name="connsiteX7" fmla="*/ 254319 w 8231356"/>
              <a:gd name="connsiteY7" fmla="*/ 248292 h 270646"/>
              <a:gd name="connsiteX8" fmla="*/ 271581 w 8231356"/>
              <a:gd name="connsiteY8" fmla="*/ 260334 h 270646"/>
              <a:gd name="connsiteX9" fmla="*/ 267879 w 8231356"/>
              <a:gd name="connsiteY9" fmla="*/ 219127 h 270646"/>
              <a:gd name="connsiteX10" fmla="*/ 365387 w 8231356"/>
              <a:gd name="connsiteY10" fmla="*/ 0 h 270646"/>
              <a:gd name="connsiteX11" fmla="*/ 462895 w 8231356"/>
              <a:gd name="connsiteY11" fmla="*/ 219127 h 270646"/>
              <a:gd name="connsiteX12" fmla="*/ 458267 w 8231356"/>
              <a:gd name="connsiteY12" fmla="*/ 270645 h 270646"/>
              <a:gd name="connsiteX13" fmla="*/ 464593 w 8231356"/>
              <a:gd name="connsiteY13" fmla="*/ 261060 h 270646"/>
              <a:gd name="connsiteX14" fmla="*/ 502547 w 8231356"/>
              <a:gd name="connsiteY14" fmla="*/ 243840 h 270646"/>
              <a:gd name="connsiteX15" fmla="*/ 522198 w 8231356"/>
              <a:gd name="connsiteY15" fmla="*/ 248292 h 270646"/>
              <a:gd name="connsiteX16" fmla="*/ 539459 w 8231356"/>
              <a:gd name="connsiteY16" fmla="*/ 260333 h 270646"/>
              <a:gd name="connsiteX17" fmla="*/ 535757 w 8231356"/>
              <a:gd name="connsiteY17" fmla="*/ 219127 h 270646"/>
              <a:gd name="connsiteX18" fmla="*/ 633265 w 8231356"/>
              <a:gd name="connsiteY18" fmla="*/ 0 h 270646"/>
              <a:gd name="connsiteX19" fmla="*/ 730773 w 8231356"/>
              <a:gd name="connsiteY19" fmla="*/ 219127 h 270646"/>
              <a:gd name="connsiteX20" fmla="*/ 726145 w 8231356"/>
              <a:gd name="connsiteY20" fmla="*/ 270645 h 270646"/>
              <a:gd name="connsiteX21" fmla="*/ 732471 w 8231356"/>
              <a:gd name="connsiteY21" fmla="*/ 261060 h 270646"/>
              <a:gd name="connsiteX22" fmla="*/ 770425 w 8231356"/>
              <a:gd name="connsiteY22" fmla="*/ 243840 h 270646"/>
              <a:gd name="connsiteX23" fmla="*/ 790076 w 8231356"/>
              <a:gd name="connsiteY23" fmla="*/ 248292 h 270646"/>
              <a:gd name="connsiteX24" fmla="*/ 807337 w 8231356"/>
              <a:gd name="connsiteY24" fmla="*/ 260333 h 270646"/>
              <a:gd name="connsiteX25" fmla="*/ 803635 w 8231356"/>
              <a:gd name="connsiteY25" fmla="*/ 219127 h 270646"/>
              <a:gd name="connsiteX26" fmla="*/ 901143 w 8231356"/>
              <a:gd name="connsiteY26" fmla="*/ 0 h 270646"/>
              <a:gd name="connsiteX27" fmla="*/ 998651 w 8231356"/>
              <a:gd name="connsiteY27" fmla="*/ 219127 h 270646"/>
              <a:gd name="connsiteX28" fmla="*/ 994023 w 8231356"/>
              <a:gd name="connsiteY28" fmla="*/ 270645 h 270646"/>
              <a:gd name="connsiteX29" fmla="*/ 1000349 w 8231356"/>
              <a:gd name="connsiteY29" fmla="*/ 261060 h 270646"/>
              <a:gd name="connsiteX30" fmla="*/ 1038303 w 8231356"/>
              <a:gd name="connsiteY30" fmla="*/ 243840 h 270646"/>
              <a:gd name="connsiteX31" fmla="*/ 1057954 w 8231356"/>
              <a:gd name="connsiteY31" fmla="*/ 248292 h 270646"/>
              <a:gd name="connsiteX32" fmla="*/ 1075216 w 8231356"/>
              <a:gd name="connsiteY32" fmla="*/ 260334 h 270646"/>
              <a:gd name="connsiteX33" fmla="*/ 1071514 w 8231356"/>
              <a:gd name="connsiteY33" fmla="*/ 219127 h 270646"/>
              <a:gd name="connsiteX34" fmla="*/ 1169021 w 8231356"/>
              <a:gd name="connsiteY34" fmla="*/ 0 h 270646"/>
              <a:gd name="connsiteX35" fmla="*/ 1266529 w 8231356"/>
              <a:gd name="connsiteY35" fmla="*/ 219127 h 270646"/>
              <a:gd name="connsiteX36" fmla="*/ 1261901 w 8231356"/>
              <a:gd name="connsiteY36" fmla="*/ 270645 h 270646"/>
              <a:gd name="connsiteX37" fmla="*/ 1268227 w 8231356"/>
              <a:gd name="connsiteY37" fmla="*/ 261060 h 270646"/>
              <a:gd name="connsiteX38" fmla="*/ 1306181 w 8231356"/>
              <a:gd name="connsiteY38" fmla="*/ 243840 h 270646"/>
              <a:gd name="connsiteX39" fmla="*/ 1325832 w 8231356"/>
              <a:gd name="connsiteY39" fmla="*/ 248292 h 270646"/>
              <a:gd name="connsiteX40" fmla="*/ 1343093 w 8231356"/>
              <a:gd name="connsiteY40" fmla="*/ 260333 h 270646"/>
              <a:gd name="connsiteX41" fmla="*/ 1339391 w 8231356"/>
              <a:gd name="connsiteY41" fmla="*/ 219127 h 270646"/>
              <a:gd name="connsiteX42" fmla="*/ 1436898 w 8231356"/>
              <a:gd name="connsiteY42" fmla="*/ 0 h 270646"/>
              <a:gd name="connsiteX43" fmla="*/ 1534407 w 8231356"/>
              <a:gd name="connsiteY43" fmla="*/ 219127 h 270646"/>
              <a:gd name="connsiteX44" fmla="*/ 1529779 w 8231356"/>
              <a:gd name="connsiteY44" fmla="*/ 270644 h 270646"/>
              <a:gd name="connsiteX45" fmla="*/ 1536104 w 8231356"/>
              <a:gd name="connsiteY45" fmla="*/ 261060 h 270646"/>
              <a:gd name="connsiteX46" fmla="*/ 1574058 w 8231356"/>
              <a:gd name="connsiteY46" fmla="*/ 243840 h 270646"/>
              <a:gd name="connsiteX47" fmla="*/ 1593710 w 8231356"/>
              <a:gd name="connsiteY47" fmla="*/ 248292 h 270646"/>
              <a:gd name="connsiteX48" fmla="*/ 1610971 w 8231356"/>
              <a:gd name="connsiteY48" fmla="*/ 260333 h 270646"/>
              <a:gd name="connsiteX49" fmla="*/ 1607269 w 8231356"/>
              <a:gd name="connsiteY49" fmla="*/ 219127 h 270646"/>
              <a:gd name="connsiteX50" fmla="*/ 1704777 w 8231356"/>
              <a:gd name="connsiteY50" fmla="*/ 0 h 270646"/>
              <a:gd name="connsiteX51" fmla="*/ 1802285 w 8231356"/>
              <a:gd name="connsiteY51" fmla="*/ 219127 h 270646"/>
              <a:gd name="connsiteX52" fmla="*/ 1797657 w 8231356"/>
              <a:gd name="connsiteY52" fmla="*/ 270645 h 270646"/>
              <a:gd name="connsiteX53" fmla="*/ 1803983 w 8231356"/>
              <a:gd name="connsiteY53" fmla="*/ 261060 h 270646"/>
              <a:gd name="connsiteX54" fmla="*/ 1841937 w 8231356"/>
              <a:gd name="connsiteY54" fmla="*/ 243840 h 270646"/>
              <a:gd name="connsiteX55" fmla="*/ 1861588 w 8231356"/>
              <a:gd name="connsiteY55" fmla="*/ 248292 h 270646"/>
              <a:gd name="connsiteX56" fmla="*/ 1878850 w 8231356"/>
              <a:gd name="connsiteY56" fmla="*/ 260334 h 270646"/>
              <a:gd name="connsiteX57" fmla="*/ 1875148 w 8231356"/>
              <a:gd name="connsiteY57" fmla="*/ 219127 h 270646"/>
              <a:gd name="connsiteX58" fmla="*/ 1972656 w 8231356"/>
              <a:gd name="connsiteY58" fmla="*/ 0 h 270646"/>
              <a:gd name="connsiteX59" fmla="*/ 2070163 w 8231356"/>
              <a:gd name="connsiteY59" fmla="*/ 219127 h 270646"/>
              <a:gd name="connsiteX60" fmla="*/ 2065535 w 8231356"/>
              <a:gd name="connsiteY60" fmla="*/ 270646 h 270646"/>
              <a:gd name="connsiteX61" fmla="*/ 2071862 w 8231356"/>
              <a:gd name="connsiteY61" fmla="*/ 261060 h 270646"/>
              <a:gd name="connsiteX62" fmla="*/ 2109816 w 8231356"/>
              <a:gd name="connsiteY62" fmla="*/ 243840 h 270646"/>
              <a:gd name="connsiteX63" fmla="*/ 2129467 w 8231356"/>
              <a:gd name="connsiteY63" fmla="*/ 248292 h 270646"/>
              <a:gd name="connsiteX64" fmla="*/ 2146728 w 8231356"/>
              <a:gd name="connsiteY64" fmla="*/ 260333 h 270646"/>
              <a:gd name="connsiteX65" fmla="*/ 2143026 w 8231356"/>
              <a:gd name="connsiteY65" fmla="*/ 219127 h 270646"/>
              <a:gd name="connsiteX66" fmla="*/ 2240534 w 8231356"/>
              <a:gd name="connsiteY66" fmla="*/ 0 h 270646"/>
              <a:gd name="connsiteX67" fmla="*/ 2338043 w 8231356"/>
              <a:gd name="connsiteY67" fmla="*/ 219127 h 270646"/>
              <a:gd name="connsiteX68" fmla="*/ 2333415 w 8231356"/>
              <a:gd name="connsiteY68" fmla="*/ 270643 h 270646"/>
              <a:gd name="connsiteX69" fmla="*/ 2339740 w 8231356"/>
              <a:gd name="connsiteY69" fmla="*/ 261060 h 270646"/>
              <a:gd name="connsiteX70" fmla="*/ 2377694 w 8231356"/>
              <a:gd name="connsiteY70" fmla="*/ 243840 h 270646"/>
              <a:gd name="connsiteX71" fmla="*/ 2397345 w 8231356"/>
              <a:gd name="connsiteY71" fmla="*/ 248292 h 270646"/>
              <a:gd name="connsiteX72" fmla="*/ 2414606 w 8231356"/>
              <a:gd name="connsiteY72" fmla="*/ 260333 h 270646"/>
              <a:gd name="connsiteX73" fmla="*/ 2410904 w 8231356"/>
              <a:gd name="connsiteY73" fmla="*/ 219127 h 270646"/>
              <a:gd name="connsiteX74" fmla="*/ 2508413 w 8231356"/>
              <a:gd name="connsiteY74" fmla="*/ 0 h 270646"/>
              <a:gd name="connsiteX75" fmla="*/ 2605920 w 8231356"/>
              <a:gd name="connsiteY75" fmla="*/ 219127 h 270646"/>
              <a:gd name="connsiteX76" fmla="*/ 2601292 w 8231356"/>
              <a:gd name="connsiteY76" fmla="*/ 270646 h 270646"/>
              <a:gd name="connsiteX77" fmla="*/ 2607618 w 8231356"/>
              <a:gd name="connsiteY77" fmla="*/ 261060 h 270646"/>
              <a:gd name="connsiteX78" fmla="*/ 2645573 w 8231356"/>
              <a:gd name="connsiteY78" fmla="*/ 243840 h 270646"/>
              <a:gd name="connsiteX79" fmla="*/ 2665224 w 8231356"/>
              <a:gd name="connsiteY79" fmla="*/ 248292 h 270646"/>
              <a:gd name="connsiteX80" fmla="*/ 2682485 w 8231356"/>
              <a:gd name="connsiteY80" fmla="*/ 260334 h 270646"/>
              <a:gd name="connsiteX81" fmla="*/ 2678783 w 8231356"/>
              <a:gd name="connsiteY81" fmla="*/ 219127 h 270646"/>
              <a:gd name="connsiteX82" fmla="*/ 2776291 w 8231356"/>
              <a:gd name="connsiteY82" fmla="*/ 0 h 270646"/>
              <a:gd name="connsiteX83" fmla="*/ 2873799 w 8231356"/>
              <a:gd name="connsiteY83" fmla="*/ 219127 h 270646"/>
              <a:gd name="connsiteX84" fmla="*/ 2869171 w 8231356"/>
              <a:gd name="connsiteY84" fmla="*/ 270645 h 270646"/>
              <a:gd name="connsiteX85" fmla="*/ 2875497 w 8231356"/>
              <a:gd name="connsiteY85" fmla="*/ 261060 h 270646"/>
              <a:gd name="connsiteX86" fmla="*/ 2913451 w 8231356"/>
              <a:gd name="connsiteY86" fmla="*/ 243840 h 270646"/>
              <a:gd name="connsiteX87" fmla="*/ 2933102 w 8231356"/>
              <a:gd name="connsiteY87" fmla="*/ 248292 h 270646"/>
              <a:gd name="connsiteX88" fmla="*/ 2950363 w 8231356"/>
              <a:gd name="connsiteY88" fmla="*/ 260333 h 270646"/>
              <a:gd name="connsiteX89" fmla="*/ 2946661 w 8231356"/>
              <a:gd name="connsiteY89" fmla="*/ 219127 h 270646"/>
              <a:gd name="connsiteX90" fmla="*/ 3044169 w 8231356"/>
              <a:gd name="connsiteY90" fmla="*/ 0 h 270646"/>
              <a:gd name="connsiteX91" fmla="*/ 3141677 w 8231356"/>
              <a:gd name="connsiteY91" fmla="*/ 219127 h 270646"/>
              <a:gd name="connsiteX92" fmla="*/ 3137049 w 8231356"/>
              <a:gd name="connsiteY92" fmla="*/ 270645 h 270646"/>
              <a:gd name="connsiteX93" fmla="*/ 3143375 w 8231356"/>
              <a:gd name="connsiteY93" fmla="*/ 261060 h 270646"/>
              <a:gd name="connsiteX94" fmla="*/ 3181329 w 8231356"/>
              <a:gd name="connsiteY94" fmla="*/ 243840 h 270646"/>
              <a:gd name="connsiteX95" fmla="*/ 3200980 w 8231356"/>
              <a:gd name="connsiteY95" fmla="*/ 248292 h 270646"/>
              <a:gd name="connsiteX96" fmla="*/ 3218240 w 8231356"/>
              <a:gd name="connsiteY96" fmla="*/ 260332 h 270646"/>
              <a:gd name="connsiteX97" fmla="*/ 3214538 w 8231356"/>
              <a:gd name="connsiteY97" fmla="*/ 219127 h 270646"/>
              <a:gd name="connsiteX98" fmla="*/ 3312046 w 8231356"/>
              <a:gd name="connsiteY98" fmla="*/ 0 h 270646"/>
              <a:gd name="connsiteX99" fmla="*/ 3409554 w 8231356"/>
              <a:gd name="connsiteY99" fmla="*/ 219127 h 270646"/>
              <a:gd name="connsiteX100" fmla="*/ 3404926 w 8231356"/>
              <a:gd name="connsiteY100" fmla="*/ 270645 h 270646"/>
              <a:gd name="connsiteX101" fmla="*/ 3411252 w 8231356"/>
              <a:gd name="connsiteY101" fmla="*/ 261060 h 270646"/>
              <a:gd name="connsiteX102" fmla="*/ 3449206 w 8231356"/>
              <a:gd name="connsiteY102" fmla="*/ 243840 h 270646"/>
              <a:gd name="connsiteX103" fmla="*/ 3468858 w 8231356"/>
              <a:gd name="connsiteY103" fmla="*/ 248292 h 270646"/>
              <a:gd name="connsiteX104" fmla="*/ 3486118 w 8231356"/>
              <a:gd name="connsiteY104" fmla="*/ 260333 h 270646"/>
              <a:gd name="connsiteX105" fmla="*/ 3482416 w 8231356"/>
              <a:gd name="connsiteY105" fmla="*/ 219127 h 270646"/>
              <a:gd name="connsiteX106" fmla="*/ 3579924 w 8231356"/>
              <a:gd name="connsiteY106" fmla="*/ 0 h 270646"/>
              <a:gd name="connsiteX107" fmla="*/ 3677432 w 8231356"/>
              <a:gd name="connsiteY107" fmla="*/ 219127 h 270646"/>
              <a:gd name="connsiteX108" fmla="*/ 3672804 w 8231356"/>
              <a:gd name="connsiteY108" fmla="*/ 270645 h 270646"/>
              <a:gd name="connsiteX109" fmla="*/ 3679130 w 8231356"/>
              <a:gd name="connsiteY109" fmla="*/ 261060 h 270646"/>
              <a:gd name="connsiteX110" fmla="*/ 3717084 w 8231356"/>
              <a:gd name="connsiteY110" fmla="*/ 243840 h 270646"/>
              <a:gd name="connsiteX111" fmla="*/ 3736736 w 8231356"/>
              <a:gd name="connsiteY111" fmla="*/ 248292 h 270646"/>
              <a:gd name="connsiteX112" fmla="*/ 3753997 w 8231356"/>
              <a:gd name="connsiteY112" fmla="*/ 260334 h 270646"/>
              <a:gd name="connsiteX113" fmla="*/ 3750295 w 8231356"/>
              <a:gd name="connsiteY113" fmla="*/ 219127 h 270646"/>
              <a:gd name="connsiteX114" fmla="*/ 3847803 w 8231356"/>
              <a:gd name="connsiteY114" fmla="*/ 0 h 270646"/>
              <a:gd name="connsiteX115" fmla="*/ 3945311 w 8231356"/>
              <a:gd name="connsiteY115" fmla="*/ 219127 h 270646"/>
              <a:gd name="connsiteX116" fmla="*/ 3940683 w 8231356"/>
              <a:gd name="connsiteY116" fmla="*/ 270645 h 270646"/>
              <a:gd name="connsiteX117" fmla="*/ 3947009 w 8231356"/>
              <a:gd name="connsiteY117" fmla="*/ 261060 h 270646"/>
              <a:gd name="connsiteX118" fmla="*/ 3984963 w 8231356"/>
              <a:gd name="connsiteY118" fmla="*/ 243840 h 270646"/>
              <a:gd name="connsiteX119" fmla="*/ 4004615 w 8231356"/>
              <a:gd name="connsiteY119" fmla="*/ 248292 h 270646"/>
              <a:gd name="connsiteX120" fmla="*/ 4021875 w 8231356"/>
              <a:gd name="connsiteY120" fmla="*/ 260333 h 270646"/>
              <a:gd name="connsiteX121" fmla="*/ 4018173 w 8231356"/>
              <a:gd name="connsiteY121" fmla="*/ 219127 h 270646"/>
              <a:gd name="connsiteX122" fmla="*/ 4115681 w 8231356"/>
              <a:gd name="connsiteY122" fmla="*/ 0 h 270646"/>
              <a:gd name="connsiteX123" fmla="*/ 4213189 w 8231356"/>
              <a:gd name="connsiteY123" fmla="*/ 219127 h 270646"/>
              <a:gd name="connsiteX124" fmla="*/ 4208561 w 8231356"/>
              <a:gd name="connsiteY124" fmla="*/ 270645 h 270646"/>
              <a:gd name="connsiteX125" fmla="*/ 4214887 w 8231356"/>
              <a:gd name="connsiteY125" fmla="*/ 261060 h 270646"/>
              <a:gd name="connsiteX126" fmla="*/ 4252841 w 8231356"/>
              <a:gd name="connsiteY126" fmla="*/ 243840 h 270646"/>
              <a:gd name="connsiteX127" fmla="*/ 4272492 w 8231356"/>
              <a:gd name="connsiteY127" fmla="*/ 248292 h 270646"/>
              <a:gd name="connsiteX128" fmla="*/ 4289753 w 8231356"/>
              <a:gd name="connsiteY128" fmla="*/ 260333 h 270646"/>
              <a:gd name="connsiteX129" fmla="*/ 4286051 w 8231356"/>
              <a:gd name="connsiteY129" fmla="*/ 219127 h 270646"/>
              <a:gd name="connsiteX130" fmla="*/ 4383559 w 8231356"/>
              <a:gd name="connsiteY130" fmla="*/ 0 h 270646"/>
              <a:gd name="connsiteX131" fmla="*/ 4481067 w 8231356"/>
              <a:gd name="connsiteY131" fmla="*/ 219127 h 270646"/>
              <a:gd name="connsiteX132" fmla="*/ 4476439 w 8231356"/>
              <a:gd name="connsiteY132" fmla="*/ 270645 h 270646"/>
              <a:gd name="connsiteX133" fmla="*/ 4482765 w 8231356"/>
              <a:gd name="connsiteY133" fmla="*/ 261060 h 270646"/>
              <a:gd name="connsiteX134" fmla="*/ 4520719 w 8231356"/>
              <a:gd name="connsiteY134" fmla="*/ 243840 h 270646"/>
              <a:gd name="connsiteX135" fmla="*/ 4540370 w 8231356"/>
              <a:gd name="connsiteY135" fmla="*/ 248292 h 270646"/>
              <a:gd name="connsiteX136" fmla="*/ 4557632 w 8231356"/>
              <a:gd name="connsiteY136" fmla="*/ 260334 h 270646"/>
              <a:gd name="connsiteX137" fmla="*/ 4553930 w 8231356"/>
              <a:gd name="connsiteY137" fmla="*/ 219127 h 270646"/>
              <a:gd name="connsiteX138" fmla="*/ 4651438 w 8231356"/>
              <a:gd name="connsiteY138" fmla="*/ 0 h 270646"/>
              <a:gd name="connsiteX139" fmla="*/ 4748946 w 8231356"/>
              <a:gd name="connsiteY139" fmla="*/ 219127 h 270646"/>
              <a:gd name="connsiteX140" fmla="*/ 4744318 w 8231356"/>
              <a:gd name="connsiteY140" fmla="*/ 270645 h 270646"/>
              <a:gd name="connsiteX141" fmla="*/ 4750644 w 8231356"/>
              <a:gd name="connsiteY141" fmla="*/ 261060 h 270646"/>
              <a:gd name="connsiteX142" fmla="*/ 4788598 w 8231356"/>
              <a:gd name="connsiteY142" fmla="*/ 243840 h 270646"/>
              <a:gd name="connsiteX143" fmla="*/ 4808249 w 8231356"/>
              <a:gd name="connsiteY143" fmla="*/ 248292 h 270646"/>
              <a:gd name="connsiteX144" fmla="*/ 4825510 w 8231356"/>
              <a:gd name="connsiteY144" fmla="*/ 260333 h 270646"/>
              <a:gd name="connsiteX145" fmla="*/ 4821808 w 8231356"/>
              <a:gd name="connsiteY145" fmla="*/ 219127 h 270646"/>
              <a:gd name="connsiteX146" fmla="*/ 4919316 w 8231356"/>
              <a:gd name="connsiteY146" fmla="*/ 0 h 270646"/>
              <a:gd name="connsiteX147" fmla="*/ 5016824 w 8231356"/>
              <a:gd name="connsiteY147" fmla="*/ 219127 h 270646"/>
              <a:gd name="connsiteX148" fmla="*/ 5012196 w 8231356"/>
              <a:gd name="connsiteY148" fmla="*/ 270645 h 270646"/>
              <a:gd name="connsiteX149" fmla="*/ 5018522 w 8231356"/>
              <a:gd name="connsiteY149" fmla="*/ 261060 h 270646"/>
              <a:gd name="connsiteX150" fmla="*/ 5056476 w 8231356"/>
              <a:gd name="connsiteY150" fmla="*/ 243840 h 270646"/>
              <a:gd name="connsiteX151" fmla="*/ 5076127 w 8231356"/>
              <a:gd name="connsiteY151" fmla="*/ 248292 h 270646"/>
              <a:gd name="connsiteX152" fmla="*/ 5093388 w 8231356"/>
              <a:gd name="connsiteY152" fmla="*/ 260333 h 270646"/>
              <a:gd name="connsiteX153" fmla="*/ 5089686 w 8231356"/>
              <a:gd name="connsiteY153" fmla="*/ 219127 h 270646"/>
              <a:gd name="connsiteX154" fmla="*/ 5187194 w 8231356"/>
              <a:gd name="connsiteY154" fmla="*/ 0 h 270646"/>
              <a:gd name="connsiteX155" fmla="*/ 5284702 w 8231356"/>
              <a:gd name="connsiteY155" fmla="*/ 219127 h 270646"/>
              <a:gd name="connsiteX156" fmla="*/ 5280074 w 8231356"/>
              <a:gd name="connsiteY156" fmla="*/ 270645 h 270646"/>
              <a:gd name="connsiteX157" fmla="*/ 5286400 w 8231356"/>
              <a:gd name="connsiteY157" fmla="*/ 261060 h 270646"/>
              <a:gd name="connsiteX158" fmla="*/ 5324354 w 8231356"/>
              <a:gd name="connsiteY158" fmla="*/ 243840 h 270646"/>
              <a:gd name="connsiteX159" fmla="*/ 5344005 w 8231356"/>
              <a:gd name="connsiteY159" fmla="*/ 248292 h 270646"/>
              <a:gd name="connsiteX160" fmla="*/ 5361267 w 8231356"/>
              <a:gd name="connsiteY160" fmla="*/ 260334 h 270646"/>
              <a:gd name="connsiteX161" fmla="*/ 5357565 w 8231356"/>
              <a:gd name="connsiteY161" fmla="*/ 219127 h 270646"/>
              <a:gd name="connsiteX162" fmla="*/ 5455073 w 8231356"/>
              <a:gd name="connsiteY162" fmla="*/ 0 h 270646"/>
              <a:gd name="connsiteX163" fmla="*/ 5552581 w 8231356"/>
              <a:gd name="connsiteY163" fmla="*/ 219127 h 270646"/>
              <a:gd name="connsiteX164" fmla="*/ 5547953 w 8231356"/>
              <a:gd name="connsiteY164" fmla="*/ 270645 h 270646"/>
              <a:gd name="connsiteX165" fmla="*/ 5554279 w 8231356"/>
              <a:gd name="connsiteY165" fmla="*/ 261060 h 270646"/>
              <a:gd name="connsiteX166" fmla="*/ 5592233 w 8231356"/>
              <a:gd name="connsiteY166" fmla="*/ 243840 h 270646"/>
              <a:gd name="connsiteX167" fmla="*/ 5611884 w 8231356"/>
              <a:gd name="connsiteY167" fmla="*/ 248292 h 270646"/>
              <a:gd name="connsiteX168" fmla="*/ 5629145 w 8231356"/>
              <a:gd name="connsiteY168" fmla="*/ 260333 h 270646"/>
              <a:gd name="connsiteX169" fmla="*/ 5625443 w 8231356"/>
              <a:gd name="connsiteY169" fmla="*/ 219127 h 270646"/>
              <a:gd name="connsiteX170" fmla="*/ 5722951 w 8231356"/>
              <a:gd name="connsiteY170" fmla="*/ 0 h 270646"/>
              <a:gd name="connsiteX171" fmla="*/ 5820459 w 8231356"/>
              <a:gd name="connsiteY171" fmla="*/ 219127 h 270646"/>
              <a:gd name="connsiteX172" fmla="*/ 5815831 w 8231356"/>
              <a:gd name="connsiteY172" fmla="*/ 270645 h 270646"/>
              <a:gd name="connsiteX173" fmla="*/ 5822157 w 8231356"/>
              <a:gd name="connsiteY173" fmla="*/ 261060 h 270646"/>
              <a:gd name="connsiteX174" fmla="*/ 5860111 w 8231356"/>
              <a:gd name="connsiteY174" fmla="*/ 243840 h 270646"/>
              <a:gd name="connsiteX175" fmla="*/ 5879762 w 8231356"/>
              <a:gd name="connsiteY175" fmla="*/ 248292 h 270646"/>
              <a:gd name="connsiteX176" fmla="*/ 5897023 w 8231356"/>
              <a:gd name="connsiteY176" fmla="*/ 260333 h 270646"/>
              <a:gd name="connsiteX177" fmla="*/ 5893321 w 8231356"/>
              <a:gd name="connsiteY177" fmla="*/ 219127 h 270646"/>
              <a:gd name="connsiteX178" fmla="*/ 5990829 w 8231356"/>
              <a:gd name="connsiteY178" fmla="*/ 0 h 270646"/>
              <a:gd name="connsiteX179" fmla="*/ 6088337 w 8231356"/>
              <a:gd name="connsiteY179" fmla="*/ 219127 h 270646"/>
              <a:gd name="connsiteX180" fmla="*/ 6083709 w 8231356"/>
              <a:gd name="connsiteY180" fmla="*/ 270645 h 270646"/>
              <a:gd name="connsiteX181" fmla="*/ 6090035 w 8231356"/>
              <a:gd name="connsiteY181" fmla="*/ 261060 h 270646"/>
              <a:gd name="connsiteX182" fmla="*/ 6127989 w 8231356"/>
              <a:gd name="connsiteY182" fmla="*/ 243840 h 270646"/>
              <a:gd name="connsiteX183" fmla="*/ 6147640 w 8231356"/>
              <a:gd name="connsiteY183" fmla="*/ 248292 h 270646"/>
              <a:gd name="connsiteX184" fmla="*/ 6164902 w 8231356"/>
              <a:gd name="connsiteY184" fmla="*/ 260334 h 270646"/>
              <a:gd name="connsiteX185" fmla="*/ 6161200 w 8231356"/>
              <a:gd name="connsiteY185" fmla="*/ 219127 h 270646"/>
              <a:gd name="connsiteX186" fmla="*/ 6258708 w 8231356"/>
              <a:gd name="connsiteY186" fmla="*/ 0 h 270646"/>
              <a:gd name="connsiteX187" fmla="*/ 6356216 w 8231356"/>
              <a:gd name="connsiteY187" fmla="*/ 219127 h 270646"/>
              <a:gd name="connsiteX188" fmla="*/ 6351588 w 8231356"/>
              <a:gd name="connsiteY188" fmla="*/ 270645 h 270646"/>
              <a:gd name="connsiteX189" fmla="*/ 6357914 w 8231356"/>
              <a:gd name="connsiteY189" fmla="*/ 261060 h 270646"/>
              <a:gd name="connsiteX190" fmla="*/ 6395868 w 8231356"/>
              <a:gd name="connsiteY190" fmla="*/ 243840 h 270646"/>
              <a:gd name="connsiteX191" fmla="*/ 6415519 w 8231356"/>
              <a:gd name="connsiteY191" fmla="*/ 248292 h 270646"/>
              <a:gd name="connsiteX192" fmla="*/ 6432780 w 8231356"/>
              <a:gd name="connsiteY192" fmla="*/ 260333 h 270646"/>
              <a:gd name="connsiteX193" fmla="*/ 6429078 w 8231356"/>
              <a:gd name="connsiteY193" fmla="*/ 219127 h 270646"/>
              <a:gd name="connsiteX194" fmla="*/ 6526586 w 8231356"/>
              <a:gd name="connsiteY194" fmla="*/ 0 h 270646"/>
              <a:gd name="connsiteX195" fmla="*/ 6624094 w 8231356"/>
              <a:gd name="connsiteY195" fmla="*/ 219127 h 270646"/>
              <a:gd name="connsiteX196" fmla="*/ 6619466 w 8231356"/>
              <a:gd name="connsiteY196" fmla="*/ 270645 h 270646"/>
              <a:gd name="connsiteX197" fmla="*/ 6625792 w 8231356"/>
              <a:gd name="connsiteY197" fmla="*/ 261060 h 270646"/>
              <a:gd name="connsiteX198" fmla="*/ 6663746 w 8231356"/>
              <a:gd name="connsiteY198" fmla="*/ 243840 h 270646"/>
              <a:gd name="connsiteX199" fmla="*/ 6683397 w 8231356"/>
              <a:gd name="connsiteY199" fmla="*/ 248292 h 270646"/>
              <a:gd name="connsiteX200" fmla="*/ 6700658 w 8231356"/>
              <a:gd name="connsiteY200" fmla="*/ 260333 h 270646"/>
              <a:gd name="connsiteX201" fmla="*/ 6696956 w 8231356"/>
              <a:gd name="connsiteY201" fmla="*/ 219127 h 270646"/>
              <a:gd name="connsiteX202" fmla="*/ 6794464 w 8231356"/>
              <a:gd name="connsiteY202" fmla="*/ 0 h 270646"/>
              <a:gd name="connsiteX203" fmla="*/ 6891972 w 8231356"/>
              <a:gd name="connsiteY203" fmla="*/ 219127 h 270646"/>
              <a:gd name="connsiteX204" fmla="*/ 6887344 w 8231356"/>
              <a:gd name="connsiteY204" fmla="*/ 270645 h 270646"/>
              <a:gd name="connsiteX205" fmla="*/ 6893670 w 8231356"/>
              <a:gd name="connsiteY205" fmla="*/ 261060 h 270646"/>
              <a:gd name="connsiteX206" fmla="*/ 6931624 w 8231356"/>
              <a:gd name="connsiteY206" fmla="*/ 243840 h 270646"/>
              <a:gd name="connsiteX207" fmla="*/ 6951275 w 8231356"/>
              <a:gd name="connsiteY207" fmla="*/ 248292 h 270646"/>
              <a:gd name="connsiteX208" fmla="*/ 6968537 w 8231356"/>
              <a:gd name="connsiteY208" fmla="*/ 260334 h 270646"/>
              <a:gd name="connsiteX209" fmla="*/ 6964835 w 8231356"/>
              <a:gd name="connsiteY209" fmla="*/ 219127 h 270646"/>
              <a:gd name="connsiteX210" fmla="*/ 7062343 w 8231356"/>
              <a:gd name="connsiteY210" fmla="*/ 0 h 270646"/>
              <a:gd name="connsiteX211" fmla="*/ 7159851 w 8231356"/>
              <a:gd name="connsiteY211" fmla="*/ 219127 h 270646"/>
              <a:gd name="connsiteX212" fmla="*/ 7155223 w 8231356"/>
              <a:gd name="connsiteY212" fmla="*/ 270645 h 270646"/>
              <a:gd name="connsiteX213" fmla="*/ 7161549 w 8231356"/>
              <a:gd name="connsiteY213" fmla="*/ 261060 h 270646"/>
              <a:gd name="connsiteX214" fmla="*/ 7199503 w 8231356"/>
              <a:gd name="connsiteY214" fmla="*/ 243840 h 270646"/>
              <a:gd name="connsiteX215" fmla="*/ 7219154 w 8231356"/>
              <a:gd name="connsiteY215" fmla="*/ 248292 h 270646"/>
              <a:gd name="connsiteX216" fmla="*/ 7236415 w 8231356"/>
              <a:gd name="connsiteY216" fmla="*/ 260333 h 270646"/>
              <a:gd name="connsiteX217" fmla="*/ 7232713 w 8231356"/>
              <a:gd name="connsiteY217" fmla="*/ 219127 h 270646"/>
              <a:gd name="connsiteX218" fmla="*/ 7330221 w 8231356"/>
              <a:gd name="connsiteY218" fmla="*/ 0 h 270646"/>
              <a:gd name="connsiteX219" fmla="*/ 7427729 w 8231356"/>
              <a:gd name="connsiteY219" fmla="*/ 219127 h 270646"/>
              <a:gd name="connsiteX220" fmla="*/ 7423101 w 8231356"/>
              <a:gd name="connsiteY220" fmla="*/ 270645 h 270646"/>
              <a:gd name="connsiteX221" fmla="*/ 7429427 w 8231356"/>
              <a:gd name="connsiteY221" fmla="*/ 261060 h 270646"/>
              <a:gd name="connsiteX222" fmla="*/ 7467381 w 8231356"/>
              <a:gd name="connsiteY222" fmla="*/ 243840 h 270646"/>
              <a:gd name="connsiteX223" fmla="*/ 7487032 w 8231356"/>
              <a:gd name="connsiteY223" fmla="*/ 248292 h 270646"/>
              <a:gd name="connsiteX224" fmla="*/ 7504293 w 8231356"/>
              <a:gd name="connsiteY224" fmla="*/ 260333 h 270646"/>
              <a:gd name="connsiteX225" fmla="*/ 7500591 w 8231356"/>
              <a:gd name="connsiteY225" fmla="*/ 219127 h 270646"/>
              <a:gd name="connsiteX226" fmla="*/ 7598099 w 8231356"/>
              <a:gd name="connsiteY226" fmla="*/ 0 h 270646"/>
              <a:gd name="connsiteX227" fmla="*/ 7695607 w 8231356"/>
              <a:gd name="connsiteY227" fmla="*/ 219127 h 270646"/>
              <a:gd name="connsiteX228" fmla="*/ 7690979 w 8231356"/>
              <a:gd name="connsiteY228" fmla="*/ 270645 h 270646"/>
              <a:gd name="connsiteX229" fmla="*/ 7697304 w 8231356"/>
              <a:gd name="connsiteY229" fmla="*/ 261060 h 270646"/>
              <a:gd name="connsiteX230" fmla="*/ 7735259 w 8231356"/>
              <a:gd name="connsiteY230" fmla="*/ 243840 h 270646"/>
              <a:gd name="connsiteX231" fmla="*/ 7754910 w 8231356"/>
              <a:gd name="connsiteY231" fmla="*/ 248292 h 270646"/>
              <a:gd name="connsiteX232" fmla="*/ 7772172 w 8231356"/>
              <a:gd name="connsiteY232" fmla="*/ 260334 h 270646"/>
              <a:gd name="connsiteX233" fmla="*/ 7768470 w 8231356"/>
              <a:gd name="connsiteY233" fmla="*/ 219127 h 270646"/>
              <a:gd name="connsiteX234" fmla="*/ 7865978 w 8231356"/>
              <a:gd name="connsiteY234" fmla="*/ 0 h 270646"/>
              <a:gd name="connsiteX235" fmla="*/ 7963486 w 8231356"/>
              <a:gd name="connsiteY235" fmla="*/ 219127 h 270646"/>
              <a:gd name="connsiteX236" fmla="*/ 7958858 w 8231356"/>
              <a:gd name="connsiteY236" fmla="*/ 270645 h 270646"/>
              <a:gd name="connsiteX237" fmla="*/ 7965184 w 8231356"/>
              <a:gd name="connsiteY237" fmla="*/ 261060 h 270646"/>
              <a:gd name="connsiteX238" fmla="*/ 8003138 w 8231356"/>
              <a:gd name="connsiteY238" fmla="*/ 243840 h 270646"/>
              <a:gd name="connsiteX239" fmla="*/ 8022789 w 8231356"/>
              <a:gd name="connsiteY239" fmla="*/ 248292 h 270646"/>
              <a:gd name="connsiteX240" fmla="*/ 8040041 w 8231356"/>
              <a:gd name="connsiteY240" fmla="*/ 260327 h 270646"/>
              <a:gd name="connsiteX241" fmla="*/ 8036340 w 8231356"/>
              <a:gd name="connsiteY241" fmla="*/ 219127 h 270646"/>
              <a:gd name="connsiteX242" fmla="*/ 8133848 w 8231356"/>
              <a:gd name="connsiteY242" fmla="*/ 0 h 270646"/>
              <a:gd name="connsiteX243" fmla="*/ 8231356 w 8231356"/>
              <a:gd name="connsiteY243" fmla="*/ 219127 h 270646"/>
              <a:gd name="connsiteX244" fmla="*/ 8226728 w 8231356"/>
              <a:gd name="connsiteY244" fmla="*/ 270645 h 27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8231356" h="270646">
                <a:moveTo>
                  <a:pt x="3702" y="260333"/>
                </a:moveTo>
                <a:lnTo>
                  <a:pt x="0" y="219127"/>
                </a:lnTo>
                <a:cubicBezTo>
                  <a:pt x="0" y="98106"/>
                  <a:pt x="43656" y="0"/>
                  <a:pt x="97508" y="0"/>
                </a:cubicBezTo>
                <a:cubicBezTo>
                  <a:pt x="151360" y="0"/>
                  <a:pt x="195016" y="98106"/>
                  <a:pt x="195016" y="219127"/>
                </a:cubicBezTo>
                <a:lnTo>
                  <a:pt x="190388" y="270645"/>
                </a:lnTo>
                <a:lnTo>
                  <a:pt x="196714" y="261060"/>
                </a:lnTo>
                <a:cubicBezTo>
                  <a:pt x="208379" y="249972"/>
                  <a:pt x="221205" y="243840"/>
                  <a:pt x="234668" y="243840"/>
                </a:cubicBezTo>
                <a:cubicBezTo>
                  <a:pt x="241400" y="243840"/>
                  <a:pt x="247972" y="245373"/>
                  <a:pt x="254319" y="248292"/>
                </a:cubicBezTo>
                <a:lnTo>
                  <a:pt x="271581" y="260334"/>
                </a:lnTo>
                <a:lnTo>
                  <a:pt x="267879" y="219127"/>
                </a:lnTo>
                <a:cubicBezTo>
                  <a:pt x="267879" y="98106"/>
                  <a:pt x="311535" y="0"/>
                  <a:pt x="365387" y="0"/>
                </a:cubicBezTo>
                <a:cubicBezTo>
                  <a:pt x="419239" y="0"/>
                  <a:pt x="462895" y="98106"/>
                  <a:pt x="462895" y="219127"/>
                </a:cubicBezTo>
                <a:lnTo>
                  <a:pt x="458267" y="270645"/>
                </a:lnTo>
                <a:lnTo>
                  <a:pt x="464593" y="261060"/>
                </a:lnTo>
                <a:cubicBezTo>
                  <a:pt x="476258" y="249972"/>
                  <a:pt x="489084" y="243840"/>
                  <a:pt x="502547" y="243840"/>
                </a:cubicBezTo>
                <a:cubicBezTo>
                  <a:pt x="509279" y="243840"/>
                  <a:pt x="515851" y="245373"/>
                  <a:pt x="522198" y="248292"/>
                </a:cubicBezTo>
                <a:lnTo>
                  <a:pt x="539459" y="260333"/>
                </a:lnTo>
                <a:lnTo>
                  <a:pt x="535757" y="219127"/>
                </a:lnTo>
                <a:cubicBezTo>
                  <a:pt x="535757" y="98106"/>
                  <a:pt x="579413" y="0"/>
                  <a:pt x="633265" y="0"/>
                </a:cubicBezTo>
                <a:cubicBezTo>
                  <a:pt x="687117" y="0"/>
                  <a:pt x="730773" y="98106"/>
                  <a:pt x="730773" y="219127"/>
                </a:cubicBezTo>
                <a:lnTo>
                  <a:pt x="726145" y="270645"/>
                </a:lnTo>
                <a:lnTo>
                  <a:pt x="732471" y="261060"/>
                </a:lnTo>
                <a:cubicBezTo>
                  <a:pt x="744136" y="249972"/>
                  <a:pt x="756962" y="243840"/>
                  <a:pt x="770425" y="243840"/>
                </a:cubicBezTo>
                <a:cubicBezTo>
                  <a:pt x="777157" y="243840"/>
                  <a:pt x="783729" y="245373"/>
                  <a:pt x="790076" y="248292"/>
                </a:cubicBezTo>
                <a:lnTo>
                  <a:pt x="807337" y="260333"/>
                </a:lnTo>
                <a:lnTo>
                  <a:pt x="803635" y="219127"/>
                </a:lnTo>
                <a:cubicBezTo>
                  <a:pt x="803635" y="98106"/>
                  <a:pt x="847291" y="0"/>
                  <a:pt x="901143" y="0"/>
                </a:cubicBezTo>
                <a:cubicBezTo>
                  <a:pt x="954995" y="0"/>
                  <a:pt x="998651" y="98106"/>
                  <a:pt x="998651" y="219127"/>
                </a:cubicBezTo>
                <a:lnTo>
                  <a:pt x="994023" y="270645"/>
                </a:lnTo>
                <a:lnTo>
                  <a:pt x="1000349" y="261060"/>
                </a:lnTo>
                <a:cubicBezTo>
                  <a:pt x="1012014" y="249972"/>
                  <a:pt x="1024840" y="243840"/>
                  <a:pt x="1038303" y="243840"/>
                </a:cubicBezTo>
                <a:cubicBezTo>
                  <a:pt x="1045035" y="243840"/>
                  <a:pt x="1051607" y="245373"/>
                  <a:pt x="1057954" y="248292"/>
                </a:cubicBezTo>
                <a:lnTo>
                  <a:pt x="1075216" y="260334"/>
                </a:lnTo>
                <a:lnTo>
                  <a:pt x="1071514" y="219127"/>
                </a:lnTo>
                <a:cubicBezTo>
                  <a:pt x="1071514" y="98106"/>
                  <a:pt x="1115169" y="0"/>
                  <a:pt x="1169021" y="0"/>
                </a:cubicBezTo>
                <a:cubicBezTo>
                  <a:pt x="1222873" y="0"/>
                  <a:pt x="1266529" y="98106"/>
                  <a:pt x="1266529" y="219127"/>
                </a:cubicBezTo>
                <a:lnTo>
                  <a:pt x="1261901" y="270645"/>
                </a:lnTo>
                <a:lnTo>
                  <a:pt x="1268227" y="261060"/>
                </a:lnTo>
                <a:cubicBezTo>
                  <a:pt x="1279893" y="249972"/>
                  <a:pt x="1292718" y="243840"/>
                  <a:pt x="1306181" y="243840"/>
                </a:cubicBezTo>
                <a:cubicBezTo>
                  <a:pt x="1312913" y="243840"/>
                  <a:pt x="1319485" y="245373"/>
                  <a:pt x="1325832" y="248292"/>
                </a:cubicBezTo>
                <a:lnTo>
                  <a:pt x="1343093" y="260333"/>
                </a:lnTo>
                <a:lnTo>
                  <a:pt x="1339391" y="219127"/>
                </a:lnTo>
                <a:cubicBezTo>
                  <a:pt x="1339391" y="98106"/>
                  <a:pt x="1383047" y="0"/>
                  <a:pt x="1436898" y="0"/>
                </a:cubicBezTo>
                <a:cubicBezTo>
                  <a:pt x="1490751" y="0"/>
                  <a:pt x="1534407" y="98106"/>
                  <a:pt x="1534407" y="219127"/>
                </a:cubicBezTo>
                <a:lnTo>
                  <a:pt x="1529779" y="270644"/>
                </a:lnTo>
                <a:lnTo>
                  <a:pt x="1536104" y="261060"/>
                </a:lnTo>
                <a:cubicBezTo>
                  <a:pt x="1547770" y="249972"/>
                  <a:pt x="1560595" y="243840"/>
                  <a:pt x="1574058" y="243840"/>
                </a:cubicBezTo>
                <a:cubicBezTo>
                  <a:pt x="1580790" y="243840"/>
                  <a:pt x="1587362" y="245373"/>
                  <a:pt x="1593710" y="248292"/>
                </a:cubicBezTo>
                <a:lnTo>
                  <a:pt x="1610971" y="260333"/>
                </a:lnTo>
                <a:lnTo>
                  <a:pt x="1607269" y="219127"/>
                </a:lnTo>
                <a:cubicBezTo>
                  <a:pt x="1607269" y="98106"/>
                  <a:pt x="1650925" y="0"/>
                  <a:pt x="1704777" y="0"/>
                </a:cubicBezTo>
                <a:cubicBezTo>
                  <a:pt x="1758629" y="0"/>
                  <a:pt x="1802285" y="98106"/>
                  <a:pt x="1802285" y="219127"/>
                </a:cubicBezTo>
                <a:lnTo>
                  <a:pt x="1797657" y="270645"/>
                </a:lnTo>
                <a:lnTo>
                  <a:pt x="1803983" y="261060"/>
                </a:lnTo>
                <a:cubicBezTo>
                  <a:pt x="1815649" y="249972"/>
                  <a:pt x="1828474" y="243840"/>
                  <a:pt x="1841937" y="243840"/>
                </a:cubicBezTo>
                <a:cubicBezTo>
                  <a:pt x="1848669" y="243840"/>
                  <a:pt x="1855241" y="245373"/>
                  <a:pt x="1861588" y="248292"/>
                </a:cubicBezTo>
                <a:lnTo>
                  <a:pt x="1878850" y="260334"/>
                </a:lnTo>
                <a:lnTo>
                  <a:pt x="1875148" y="219127"/>
                </a:lnTo>
                <a:cubicBezTo>
                  <a:pt x="1875148" y="98106"/>
                  <a:pt x="1918804" y="0"/>
                  <a:pt x="1972656" y="0"/>
                </a:cubicBezTo>
                <a:cubicBezTo>
                  <a:pt x="2026508" y="0"/>
                  <a:pt x="2070163" y="98106"/>
                  <a:pt x="2070163" y="219127"/>
                </a:cubicBezTo>
                <a:lnTo>
                  <a:pt x="2065535" y="270646"/>
                </a:lnTo>
                <a:lnTo>
                  <a:pt x="2071862" y="261060"/>
                </a:lnTo>
                <a:cubicBezTo>
                  <a:pt x="2083528" y="249972"/>
                  <a:pt x="2096353" y="243840"/>
                  <a:pt x="2109816" y="243840"/>
                </a:cubicBezTo>
                <a:cubicBezTo>
                  <a:pt x="2116548" y="243840"/>
                  <a:pt x="2123120" y="245373"/>
                  <a:pt x="2129467" y="248292"/>
                </a:cubicBezTo>
                <a:lnTo>
                  <a:pt x="2146728" y="260333"/>
                </a:lnTo>
                <a:lnTo>
                  <a:pt x="2143026" y="219127"/>
                </a:lnTo>
                <a:cubicBezTo>
                  <a:pt x="2143026" y="98106"/>
                  <a:pt x="2186682" y="0"/>
                  <a:pt x="2240534" y="0"/>
                </a:cubicBezTo>
                <a:cubicBezTo>
                  <a:pt x="2294386" y="0"/>
                  <a:pt x="2338043" y="98106"/>
                  <a:pt x="2338043" y="219127"/>
                </a:cubicBezTo>
                <a:lnTo>
                  <a:pt x="2333415" y="270643"/>
                </a:lnTo>
                <a:lnTo>
                  <a:pt x="2339740" y="261060"/>
                </a:lnTo>
                <a:cubicBezTo>
                  <a:pt x="2351406" y="249972"/>
                  <a:pt x="2364231" y="243840"/>
                  <a:pt x="2377694" y="243840"/>
                </a:cubicBezTo>
                <a:cubicBezTo>
                  <a:pt x="2384426" y="243840"/>
                  <a:pt x="2390998" y="245373"/>
                  <a:pt x="2397345" y="248292"/>
                </a:cubicBezTo>
                <a:lnTo>
                  <a:pt x="2414606" y="260333"/>
                </a:lnTo>
                <a:lnTo>
                  <a:pt x="2410904" y="219127"/>
                </a:lnTo>
                <a:cubicBezTo>
                  <a:pt x="2410904" y="98106"/>
                  <a:pt x="2454560" y="0"/>
                  <a:pt x="2508413" y="0"/>
                </a:cubicBezTo>
                <a:cubicBezTo>
                  <a:pt x="2562263" y="0"/>
                  <a:pt x="2605920" y="98106"/>
                  <a:pt x="2605920" y="219127"/>
                </a:cubicBezTo>
                <a:lnTo>
                  <a:pt x="2601292" y="270646"/>
                </a:lnTo>
                <a:lnTo>
                  <a:pt x="2607618" y="261060"/>
                </a:lnTo>
                <a:cubicBezTo>
                  <a:pt x="2619284" y="249972"/>
                  <a:pt x="2632110" y="243840"/>
                  <a:pt x="2645573" y="243840"/>
                </a:cubicBezTo>
                <a:cubicBezTo>
                  <a:pt x="2652304" y="243840"/>
                  <a:pt x="2658876" y="245373"/>
                  <a:pt x="2665224" y="248292"/>
                </a:cubicBezTo>
                <a:lnTo>
                  <a:pt x="2682485" y="260334"/>
                </a:lnTo>
                <a:lnTo>
                  <a:pt x="2678783" y="219127"/>
                </a:lnTo>
                <a:cubicBezTo>
                  <a:pt x="2678783" y="98106"/>
                  <a:pt x="2722439" y="0"/>
                  <a:pt x="2776291" y="0"/>
                </a:cubicBezTo>
                <a:cubicBezTo>
                  <a:pt x="2830143" y="0"/>
                  <a:pt x="2873799" y="98106"/>
                  <a:pt x="2873799" y="219127"/>
                </a:cubicBezTo>
                <a:lnTo>
                  <a:pt x="2869171" y="270645"/>
                </a:lnTo>
                <a:lnTo>
                  <a:pt x="2875497" y="261060"/>
                </a:lnTo>
                <a:cubicBezTo>
                  <a:pt x="2887162" y="249972"/>
                  <a:pt x="2899988" y="243840"/>
                  <a:pt x="2913451" y="243840"/>
                </a:cubicBezTo>
                <a:cubicBezTo>
                  <a:pt x="2920183" y="243840"/>
                  <a:pt x="2926755" y="245373"/>
                  <a:pt x="2933102" y="248292"/>
                </a:cubicBezTo>
                <a:lnTo>
                  <a:pt x="2950363" y="260333"/>
                </a:lnTo>
                <a:lnTo>
                  <a:pt x="2946661" y="219127"/>
                </a:lnTo>
                <a:cubicBezTo>
                  <a:pt x="2946661" y="98106"/>
                  <a:pt x="2990317" y="0"/>
                  <a:pt x="3044169" y="0"/>
                </a:cubicBezTo>
                <a:cubicBezTo>
                  <a:pt x="3098021" y="0"/>
                  <a:pt x="3141677" y="98106"/>
                  <a:pt x="3141677" y="219127"/>
                </a:cubicBezTo>
                <a:lnTo>
                  <a:pt x="3137049" y="270645"/>
                </a:lnTo>
                <a:lnTo>
                  <a:pt x="3143375" y="261060"/>
                </a:lnTo>
                <a:cubicBezTo>
                  <a:pt x="3155041" y="249972"/>
                  <a:pt x="3167866" y="243840"/>
                  <a:pt x="3181329" y="243840"/>
                </a:cubicBezTo>
                <a:cubicBezTo>
                  <a:pt x="3188061" y="243840"/>
                  <a:pt x="3194633" y="245373"/>
                  <a:pt x="3200980" y="248292"/>
                </a:cubicBezTo>
                <a:lnTo>
                  <a:pt x="3218240" y="260332"/>
                </a:lnTo>
                <a:lnTo>
                  <a:pt x="3214538" y="219127"/>
                </a:lnTo>
                <a:cubicBezTo>
                  <a:pt x="3214538" y="98106"/>
                  <a:pt x="3258194" y="0"/>
                  <a:pt x="3312046" y="0"/>
                </a:cubicBezTo>
                <a:cubicBezTo>
                  <a:pt x="3365898" y="0"/>
                  <a:pt x="3409554" y="98106"/>
                  <a:pt x="3409554" y="219127"/>
                </a:cubicBezTo>
                <a:lnTo>
                  <a:pt x="3404926" y="270645"/>
                </a:lnTo>
                <a:lnTo>
                  <a:pt x="3411252" y="261060"/>
                </a:lnTo>
                <a:cubicBezTo>
                  <a:pt x="3422918" y="249972"/>
                  <a:pt x="3435743" y="243840"/>
                  <a:pt x="3449206" y="243840"/>
                </a:cubicBezTo>
                <a:cubicBezTo>
                  <a:pt x="3455938" y="243840"/>
                  <a:pt x="3462510" y="245373"/>
                  <a:pt x="3468858" y="248292"/>
                </a:cubicBezTo>
                <a:lnTo>
                  <a:pt x="3486118" y="260333"/>
                </a:lnTo>
                <a:lnTo>
                  <a:pt x="3482416" y="219127"/>
                </a:lnTo>
                <a:cubicBezTo>
                  <a:pt x="3482416" y="98106"/>
                  <a:pt x="3526072" y="0"/>
                  <a:pt x="3579924" y="0"/>
                </a:cubicBezTo>
                <a:cubicBezTo>
                  <a:pt x="3633776" y="0"/>
                  <a:pt x="3677432" y="98106"/>
                  <a:pt x="3677432" y="219127"/>
                </a:cubicBezTo>
                <a:lnTo>
                  <a:pt x="3672804" y="270645"/>
                </a:lnTo>
                <a:lnTo>
                  <a:pt x="3679130" y="261060"/>
                </a:lnTo>
                <a:cubicBezTo>
                  <a:pt x="3690796" y="249972"/>
                  <a:pt x="3703621" y="243840"/>
                  <a:pt x="3717084" y="243840"/>
                </a:cubicBezTo>
                <a:cubicBezTo>
                  <a:pt x="3723816" y="243840"/>
                  <a:pt x="3730388" y="245373"/>
                  <a:pt x="3736736" y="248292"/>
                </a:cubicBezTo>
                <a:lnTo>
                  <a:pt x="3753997" y="260334"/>
                </a:lnTo>
                <a:lnTo>
                  <a:pt x="3750295" y="219127"/>
                </a:lnTo>
                <a:cubicBezTo>
                  <a:pt x="3750295" y="98106"/>
                  <a:pt x="3793951" y="0"/>
                  <a:pt x="3847803" y="0"/>
                </a:cubicBezTo>
                <a:cubicBezTo>
                  <a:pt x="3901655" y="0"/>
                  <a:pt x="3945311" y="98106"/>
                  <a:pt x="3945311" y="219127"/>
                </a:cubicBezTo>
                <a:lnTo>
                  <a:pt x="3940683" y="270645"/>
                </a:lnTo>
                <a:lnTo>
                  <a:pt x="3947009" y="261060"/>
                </a:lnTo>
                <a:cubicBezTo>
                  <a:pt x="3958675" y="249972"/>
                  <a:pt x="3971500" y="243840"/>
                  <a:pt x="3984963" y="243840"/>
                </a:cubicBezTo>
                <a:cubicBezTo>
                  <a:pt x="3991695" y="243840"/>
                  <a:pt x="3998267" y="245373"/>
                  <a:pt x="4004615" y="248292"/>
                </a:cubicBezTo>
                <a:lnTo>
                  <a:pt x="4021875" y="260333"/>
                </a:lnTo>
                <a:lnTo>
                  <a:pt x="4018173" y="219127"/>
                </a:lnTo>
                <a:cubicBezTo>
                  <a:pt x="4018173" y="98106"/>
                  <a:pt x="4061829" y="0"/>
                  <a:pt x="4115681" y="0"/>
                </a:cubicBezTo>
                <a:cubicBezTo>
                  <a:pt x="4169533" y="0"/>
                  <a:pt x="4213189" y="98106"/>
                  <a:pt x="4213189" y="219127"/>
                </a:cubicBezTo>
                <a:lnTo>
                  <a:pt x="4208561" y="270645"/>
                </a:lnTo>
                <a:lnTo>
                  <a:pt x="4214887" y="261060"/>
                </a:lnTo>
                <a:cubicBezTo>
                  <a:pt x="4226552" y="249972"/>
                  <a:pt x="4239378" y="243840"/>
                  <a:pt x="4252841" y="243840"/>
                </a:cubicBezTo>
                <a:cubicBezTo>
                  <a:pt x="4259573" y="243840"/>
                  <a:pt x="4266145" y="245373"/>
                  <a:pt x="4272492" y="248292"/>
                </a:cubicBezTo>
                <a:lnTo>
                  <a:pt x="4289753" y="260333"/>
                </a:lnTo>
                <a:lnTo>
                  <a:pt x="4286051" y="219127"/>
                </a:lnTo>
                <a:cubicBezTo>
                  <a:pt x="4286051" y="98106"/>
                  <a:pt x="4329707" y="0"/>
                  <a:pt x="4383559" y="0"/>
                </a:cubicBezTo>
                <a:cubicBezTo>
                  <a:pt x="4437411" y="0"/>
                  <a:pt x="4481067" y="98106"/>
                  <a:pt x="4481067" y="219127"/>
                </a:cubicBezTo>
                <a:lnTo>
                  <a:pt x="4476439" y="270645"/>
                </a:lnTo>
                <a:lnTo>
                  <a:pt x="4482765" y="261060"/>
                </a:lnTo>
                <a:cubicBezTo>
                  <a:pt x="4494431" y="249972"/>
                  <a:pt x="4507256" y="243840"/>
                  <a:pt x="4520719" y="243840"/>
                </a:cubicBezTo>
                <a:cubicBezTo>
                  <a:pt x="4527451" y="243840"/>
                  <a:pt x="4534023" y="245373"/>
                  <a:pt x="4540370" y="248292"/>
                </a:cubicBezTo>
                <a:lnTo>
                  <a:pt x="4557632" y="260334"/>
                </a:lnTo>
                <a:lnTo>
                  <a:pt x="4553930" y="219127"/>
                </a:lnTo>
                <a:cubicBezTo>
                  <a:pt x="4553930" y="98106"/>
                  <a:pt x="4597586" y="0"/>
                  <a:pt x="4651438" y="0"/>
                </a:cubicBezTo>
                <a:cubicBezTo>
                  <a:pt x="4705290" y="0"/>
                  <a:pt x="4748946" y="98106"/>
                  <a:pt x="4748946" y="219127"/>
                </a:cubicBezTo>
                <a:lnTo>
                  <a:pt x="4744318" y="270645"/>
                </a:lnTo>
                <a:lnTo>
                  <a:pt x="4750644" y="261060"/>
                </a:lnTo>
                <a:cubicBezTo>
                  <a:pt x="4762310" y="249972"/>
                  <a:pt x="4775135" y="243840"/>
                  <a:pt x="4788598" y="243840"/>
                </a:cubicBezTo>
                <a:cubicBezTo>
                  <a:pt x="4795330" y="243840"/>
                  <a:pt x="4801902" y="245373"/>
                  <a:pt x="4808249" y="248292"/>
                </a:cubicBezTo>
                <a:lnTo>
                  <a:pt x="4825510" y="260333"/>
                </a:lnTo>
                <a:lnTo>
                  <a:pt x="4821808" y="219127"/>
                </a:lnTo>
                <a:cubicBezTo>
                  <a:pt x="4821808" y="98106"/>
                  <a:pt x="4865464" y="0"/>
                  <a:pt x="4919316" y="0"/>
                </a:cubicBezTo>
                <a:cubicBezTo>
                  <a:pt x="4973168" y="0"/>
                  <a:pt x="5016824" y="98106"/>
                  <a:pt x="5016824" y="219127"/>
                </a:cubicBezTo>
                <a:lnTo>
                  <a:pt x="5012196" y="270645"/>
                </a:lnTo>
                <a:lnTo>
                  <a:pt x="5018522" y="261060"/>
                </a:lnTo>
                <a:cubicBezTo>
                  <a:pt x="5030187" y="249972"/>
                  <a:pt x="5043013" y="243840"/>
                  <a:pt x="5056476" y="243840"/>
                </a:cubicBezTo>
                <a:cubicBezTo>
                  <a:pt x="5063208" y="243840"/>
                  <a:pt x="5069780" y="245373"/>
                  <a:pt x="5076127" y="248292"/>
                </a:cubicBezTo>
                <a:lnTo>
                  <a:pt x="5093388" y="260333"/>
                </a:lnTo>
                <a:lnTo>
                  <a:pt x="5089686" y="219127"/>
                </a:lnTo>
                <a:cubicBezTo>
                  <a:pt x="5089686" y="98106"/>
                  <a:pt x="5133342" y="0"/>
                  <a:pt x="5187194" y="0"/>
                </a:cubicBezTo>
                <a:cubicBezTo>
                  <a:pt x="5241046" y="0"/>
                  <a:pt x="5284702" y="98106"/>
                  <a:pt x="5284702" y="219127"/>
                </a:cubicBezTo>
                <a:lnTo>
                  <a:pt x="5280074" y="270645"/>
                </a:lnTo>
                <a:lnTo>
                  <a:pt x="5286400" y="261060"/>
                </a:lnTo>
                <a:cubicBezTo>
                  <a:pt x="5298065" y="249972"/>
                  <a:pt x="5310891" y="243840"/>
                  <a:pt x="5324354" y="243840"/>
                </a:cubicBezTo>
                <a:cubicBezTo>
                  <a:pt x="5331086" y="243840"/>
                  <a:pt x="5337658" y="245373"/>
                  <a:pt x="5344005" y="248292"/>
                </a:cubicBezTo>
                <a:lnTo>
                  <a:pt x="5361267" y="260334"/>
                </a:lnTo>
                <a:lnTo>
                  <a:pt x="5357565" y="219127"/>
                </a:lnTo>
                <a:cubicBezTo>
                  <a:pt x="5357565" y="98106"/>
                  <a:pt x="5401221" y="0"/>
                  <a:pt x="5455073" y="0"/>
                </a:cubicBezTo>
                <a:cubicBezTo>
                  <a:pt x="5508925" y="0"/>
                  <a:pt x="5552581" y="98106"/>
                  <a:pt x="5552581" y="219127"/>
                </a:cubicBezTo>
                <a:lnTo>
                  <a:pt x="5547953" y="270645"/>
                </a:lnTo>
                <a:lnTo>
                  <a:pt x="5554279" y="261060"/>
                </a:lnTo>
                <a:cubicBezTo>
                  <a:pt x="5565944" y="249972"/>
                  <a:pt x="5578770" y="243840"/>
                  <a:pt x="5592233" y="243840"/>
                </a:cubicBezTo>
                <a:cubicBezTo>
                  <a:pt x="5598965" y="243840"/>
                  <a:pt x="5605537" y="245373"/>
                  <a:pt x="5611884" y="248292"/>
                </a:cubicBezTo>
                <a:lnTo>
                  <a:pt x="5629145" y="260333"/>
                </a:lnTo>
                <a:lnTo>
                  <a:pt x="5625443" y="219127"/>
                </a:lnTo>
                <a:cubicBezTo>
                  <a:pt x="5625443" y="98106"/>
                  <a:pt x="5669099" y="0"/>
                  <a:pt x="5722951" y="0"/>
                </a:cubicBezTo>
                <a:cubicBezTo>
                  <a:pt x="5776803" y="0"/>
                  <a:pt x="5820459" y="98106"/>
                  <a:pt x="5820459" y="219127"/>
                </a:cubicBezTo>
                <a:lnTo>
                  <a:pt x="5815831" y="270645"/>
                </a:lnTo>
                <a:lnTo>
                  <a:pt x="5822157" y="261060"/>
                </a:lnTo>
                <a:cubicBezTo>
                  <a:pt x="5833823" y="249972"/>
                  <a:pt x="5846648" y="243840"/>
                  <a:pt x="5860111" y="243840"/>
                </a:cubicBezTo>
                <a:cubicBezTo>
                  <a:pt x="5866843" y="243840"/>
                  <a:pt x="5873415" y="245373"/>
                  <a:pt x="5879762" y="248292"/>
                </a:cubicBezTo>
                <a:lnTo>
                  <a:pt x="5897023" y="260333"/>
                </a:lnTo>
                <a:lnTo>
                  <a:pt x="5893321" y="219127"/>
                </a:lnTo>
                <a:cubicBezTo>
                  <a:pt x="5893321" y="98106"/>
                  <a:pt x="5936977" y="0"/>
                  <a:pt x="5990829" y="0"/>
                </a:cubicBezTo>
                <a:cubicBezTo>
                  <a:pt x="6044681" y="0"/>
                  <a:pt x="6088337" y="98106"/>
                  <a:pt x="6088337" y="219127"/>
                </a:cubicBezTo>
                <a:lnTo>
                  <a:pt x="6083709" y="270645"/>
                </a:lnTo>
                <a:lnTo>
                  <a:pt x="6090035" y="261060"/>
                </a:lnTo>
                <a:cubicBezTo>
                  <a:pt x="6101701" y="249972"/>
                  <a:pt x="6114526" y="243840"/>
                  <a:pt x="6127989" y="243840"/>
                </a:cubicBezTo>
                <a:cubicBezTo>
                  <a:pt x="6134721" y="243840"/>
                  <a:pt x="6141293" y="245373"/>
                  <a:pt x="6147640" y="248292"/>
                </a:cubicBezTo>
                <a:lnTo>
                  <a:pt x="6164902" y="260334"/>
                </a:lnTo>
                <a:lnTo>
                  <a:pt x="6161200" y="219127"/>
                </a:lnTo>
                <a:cubicBezTo>
                  <a:pt x="6161200" y="98106"/>
                  <a:pt x="6204856" y="0"/>
                  <a:pt x="6258708" y="0"/>
                </a:cubicBezTo>
                <a:cubicBezTo>
                  <a:pt x="6312560" y="0"/>
                  <a:pt x="6356216" y="98106"/>
                  <a:pt x="6356216" y="219127"/>
                </a:cubicBezTo>
                <a:lnTo>
                  <a:pt x="6351588" y="270645"/>
                </a:lnTo>
                <a:lnTo>
                  <a:pt x="6357914" y="261060"/>
                </a:lnTo>
                <a:cubicBezTo>
                  <a:pt x="6369579" y="249972"/>
                  <a:pt x="6382405" y="243840"/>
                  <a:pt x="6395868" y="243840"/>
                </a:cubicBezTo>
                <a:cubicBezTo>
                  <a:pt x="6402600" y="243840"/>
                  <a:pt x="6409172" y="245373"/>
                  <a:pt x="6415519" y="248292"/>
                </a:cubicBezTo>
                <a:lnTo>
                  <a:pt x="6432780" y="260333"/>
                </a:lnTo>
                <a:lnTo>
                  <a:pt x="6429078" y="219127"/>
                </a:lnTo>
                <a:cubicBezTo>
                  <a:pt x="6429078" y="98106"/>
                  <a:pt x="6472734" y="0"/>
                  <a:pt x="6526586" y="0"/>
                </a:cubicBezTo>
                <a:cubicBezTo>
                  <a:pt x="6580438" y="0"/>
                  <a:pt x="6624094" y="98106"/>
                  <a:pt x="6624094" y="219127"/>
                </a:cubicBezTo>
                <a:lnTo>
                  <a:pt x="6619466" y="270645"/>
                </a:lnTo>
                <a:lnTo>
                  <a:pt x="6625792" y="261060"/>
                </a:lnTo>
                <a:cubicBezTo>
                  <a:pt x="6637457" y="249972"/>
                  <a:pt x="6650283" y="243840"/>
                  <a:pt x="6663746" y="243840"/>
                </a:cubicBezTo>
                <a:cubicBezTo>
                  <a:pt x="6670478" y="243840"/>
                  <a:pt x="6677050" y="245373"/>
                  <a:pt x="6683397" y="248292"/>
                </a:cubicBezTo>
                <a:lnTo>
                  <a:pt x="6700658" y="260333"/>
                </a:lnTo>
                <a:lnTo>
                  <a:pt x="6696956" y="219127"/>
                </a:lnTo>
                <a:cubicBezTo>
                  <a:pt x="6696956" y="98106"/>
                  <a:pt x="6740612" y="0"/>
                  <a:pt x="6794464" y="0"/>
                </a:cubicBezTo>
                <a:cubicBezTo>
                  <a:pt x="6848316" y="0"/>
                  <a:pt x="6891972" y="98106"/>
                  <a:pt x="6891972" y="219127"/>
                </a:cubicBezTo>
                <a:lnTo>
                  <a:pt x="6887344" y="270645"/>
                </a:lnTo>
                <a:lnTo>
                  <a:pt x="6893670" y="261060"/>
                </a:lnTo>
                <a:cubicBezTo>
                  <a:pt x="6905336" y="249972"/>
                  <a:pt x="6918161" y="243840"/>
                  <a:pt x="6931624" y="243840"/>
                </a:cubicBezTo>
                <a:cubicBezTo>
                  <a:pt x="6938356" y="243840"/>
                  <a:pt x="6944928" y="245373"/>
                  <a:pt x="6951275" y="248292"/>
                </a:cubicBezTo>
                <a:lnTo>
                  <a:pt x="6968537" y="260334"/>
                </a:lnTo>
                <a:lnTo>
                  <a:pt x="6964835" y="219127"/>
                </a:lnTo>
                <a:cubicBezTo>
                  <a:pt x="6964835" y="98106"/>
                  <a:pt x="7008491" y="0"/>
                  <a:pt x="7062343" y="0"/>
                </a:cubicBezTo>
                <a:cubicBezTo>
                  <a:pt x="7116195" y="0"/>
                  <a:pt x="7159851" y="98106"/>
                  <a:pt x="7159851" y="219127"/>
                </a:cubicBezTo>
                <a:lnTo>
                  <a:pt x="7155223" y="270645"/>
                </a:lnTo>
                <a:lnTo>
                  <a:pt x="7161549" y="261060"/>
                </a:lnTo>
                <a:cubicBezTo>
                  <a:pt x="7173215" y="249972"/>
                  <a:pt x="7186040" y="243840"/>
                  <a:pt x="7199503" y="243840"/>
                </a:cubicBezTo>
                <a:cubicBezTo>
                  <a:pt x="7206235" y="243840"/>
                  <a:pt x="7212807" y="245373"/>
                  <a:pt x="7219154" y="248292"/>
                </a:cubicBezTo>
                <a:lnTo>
                  <a:pt x="7236415" y="260333"/>
                </a:lnTo>
                <a:lnTo>
                  <a:pt x="7232713" y="219127"/>
                </a:lnTo>
                <a:cubicBezTo>
                  <a:pt x="7232713" y="98106"/>
                  <a:pt x="7276369" y="0"/>
                  <a:pt x="7330221" y="0"/>
                </a:cubicBezTo>
                <a:cubicBezTo>
                  <a:pt x="7384073" y="0"/>
                  <a:pt x="7427729" y="98106"/>
                  <a:pt x="7427729" y="219127"/>
                </a:cubicBezTo>
                <a:lnTo>
                  <a:pt x="7423101" y="270645"/>
                </a:lnTo>
                <a:lnTo>
                  <a:pt x="7429427" y="261060"/>
                </a:lnTo>
                <a:cubicBezTo>
                  <a:pt x="7441092" y="249972"/>
                  <a:pt x="7453918" y="243840"/>
                  <a:pt x="7467381" y="243840"/>
                </a:cubicBezTo>
                <a:cubicBezTo>
                  <a:pt x="7474113" y="243840"/>
                  <a:pt x="7480685" y="245373"/>
                  <a:pt x="7487032" y="248292"/>
                </a:cubicBezTo>
                <a:lnTo>
                  <a:pt x="7504293" y="260333"/>
                </a:lnTo>
                <a:lnTo>
                  <a:pt x="7500591" y="219127"/>
                </a:lnTo>
                <a:cubicBezTo>
                  <a:pt x="7500591" y="98106"/>
                  <a:pt x="7544247" y="0"/>
                  <a:pt x="7598099" y="0"/>
                </a:cubicBezTo>
                <a:cubicBezTo>
                  <a:pt x="7651951" y="0"/>
                  <a:pt x="7695607" y="98106"/>
                  <a:pt x="7695607" y="219127"/>
                </a:cubicBezTo>
                <a:lnTo>
                  <a:pt x="7690979" y="270645"/>
                </a:lnTo>
                <a:lnTo>
                  <a:pt x="7697304" y="261060"/>
                </a:lnTo>
                <a:cubicBezTo>
                  <a:pt x="7708970" y="249972"/>
                  <a:pt x="7721796" y="243840"/>
                  <a:pt x="7735259" y="243840"/>
                </a:cubicBezTo>
                <a:cubicBezTo>
                  <a:pt x="7741990" y="243840"/>
                  <a:pt x="7748563" y="245373"/>
                  <a:pt x="7754910" y="248292"/>
                </a:cubicBezTo>
                <a:lnTo>
                  <a:pt x="7772172" y="260334"/>
                </a:lnTo>
                <a:lnTo>
                  <a:pt x="7768470" y="219127"/>
                </a:lnTo>
                <a:cubicBezTo>
                  <a:pt x="7768470" y="98106"/>
                  <a:pt x="7812126" y="0"/>
                  <a:pt x="7865978" y="0"/>
                </a:cubicBezTo>
                <a:cubicBezTo>
                  <a:pt x="7919830" y="0"/>
                  <a:pt x="7963486" y="98106"/>
                  <a:pt x="7963486" y="219127"/>
                </a:cubicBezTo>
                <a:lnTo>
                  <a:pt x="7958858" y="270645"/>
                </a:lnTo>
                <a:lnTo>
                  <a:pt x="7965184" y="261060"/>
                </a:lnTo>
                <a:cubicBezTo>
                  <a:pt x="7976849" y="249972"/>
                  <a:pt x="7989675" y="243840"/>
                  <a:pt x="8003138" y="243840"/>
                </a:cubicBezTo>
                <a:cubicBezTo>
                  <a:pt x="8009869" y="243840"/>
                  <a:pt x="8016442" y="245373"/>
                  <a:pt x="8022789" y="248292"/>
                </a:cubicBezTo>
                <a:lnTo>
                  <a:pt x="8040041" y="260327"/>
                </a:lnTo>
                <a:lnTo>
                  <a:pt x="8036340" y="219127"/>
                </a:lnTo>
                <a:cubicBezTo>
                  <a:pt x="8036340" y="98106"/>
                  <a:pt x="8079996" y="0"/>
                  <a:pt x="8133848" y="0"/>
                </a:cubicBezTo>
                <a:cubicBezTo>
                  <a:pt x="8187700" y="0"/>
                  <a:pt x="8231356" y="98106"/>
                  <a:pt x="8231356" y="219127"/>
                </a:cubicBezTo>
                <a:lnTo>
                  <a:pt x="8226728" y="27064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31" name="フリーフォーム: 図形 730">
            <a:extLst>
              <a:ext uri="{FF2B5EF4-FFF2-40B4-BE49-F238E27FC236}">
                <a16:creationId xmlns:a16="http://schemas.microsoft.com/office/drawing/2014/main" id="{B5DBB671-D07F-103F-3728-AF655440A2E7}"/>
              </a:ext>
            </a:extLst>
          </p:cNvPr>
          <p:cNvSpPr/>
          <p:nvPr/>
        </p:nvSpPr>
        <p:spPr bwMode="auto">
          <a:xfrm>
            <a:off x="6564243" y="4778611"/>
            <a:ext cx="2709016" cy="65321"/>
          </a:xfrm>
          <a:custGeom>
            <a:avLst/>
            <a:gdLst>
              <a:gd name="connsiteX0" fmla="*/ 284344 w 8652830"/>
              <a:gd name="connsiteY0" fmla="*/ 16 h 268653"/>
              <a:gd name="connsiteX1" fmla="*/ 312726 w 8652830"/>
              <a:gd name="connsiteY1" fmla="*/ 7540 h 268653"/>
              <a:gd name="connsiteX2" fmla="*/ 343523 w 8652830"/>
              <a:gd name="connsiteY2" fmla="*/ 153078 h 268653"/>
              <a:gd name="connsiteX3" fmla="*/ 342467 w 8652830"/>
              <a:gd name="connsiteY3" fmla="*/ 156783 h 268653"/>
              <a:gd name="connsiteX4" fmla="*/ 353029 w 8652830"/>
              <a:gd name="connsiteY4" fmla="*/ 142556 h 268653"/>
              <a:gd name="connsiteX5" fmla="*/ 552222 w 8652830"/>
              <a:gd name="connsiteY5" fmla="*/ 16 h 268653"/>
              <a:gd name="connsiteX6" fmla="*/ 580604 w 8652830"/>
              <a:gd name="connsiteY6" fmla="*/ 7540 h 268653"/>
              <a:gd name="connsiteX7" fmla="*/ 611401 w 8652830"/>
              <a:gd name="connsiteY7" fmla="*/ 153078 h 268653"/>
              <a:gd name="connsiteX8" fmla="*/ 610344 w 8652830"/>
              <a:gd name="connsiteY8" fmla="*/ 156785 h 268653"/>
              <a:gd name="connsiteX9" fmla="*/ 620908 w 8652830"/>
              <a:gd name="connsiteY9" fmla="*/ 142556 h 268653"/>
              <a:gd name="connsiteX10" fmla="*/ 820101 w 8652830"/>
              <a:gd name="connsiteY10" fmla="*/ 16 h 268653"/>
              <a:gd name="connsiteX11" fmla="*/ 848483 w 8652830"/>
              <a:gd name="connsiteY11" fmla="*/ 7540 h 268653"/>
              <a:gd name="connsiteX12" fmla="*/ 879279 w 8652830"/>
              <a:gd name="connsiteY12" fmla="*/ 153078 h 268653"/>
              <a:gd name="connsiteX13" fmla="*/ 878224 w 8652830"/>
              <a:gd name="connsiteY13" fmla="*/ 156783 h 268653"/>
              <a:gd name="connsiteX14" fmla="*/ 888786 w 8652830"/>
              <a:gd name="connsiteY14" fmla="*/ 142556 h 268653"/>
              <a:gd name="connsiteX15" fmla="*/ 1087979 w 8652830"/>
              <a:gd name="connsiteY15" fmla="*/ 16 h 268653"/>
              <a:gd name="connsiteX16" fmla="*/ 1116361 w 8652830"/>
              <a:gd name="connsiteY16" fmla="*/ 7540 h 268653"/>
              <a:gd name="connsiteX17" fmla="*/ 1147157 w 8652830"/>
              <a:gd name="connsiteY17" fmla="*/ 153078 h 268653"/>
              <a:gd name="connsiteX18" fmla="*/ 1146101 w 8652830"/>
              <a:gd name="connsiteY18" fmla="*/ 156783 h 268653"/>
              <a:gd name="connsiteX19" fmla="*/ 1156664 w 8652830"/>
              <a:gd name="connsiteY19" fmla="*/ 142556 h 268653"/>
              <a:gd name="connsiteX20" fmla="*/ 1355857 w 8652830"/>
              <a:gd name="connsiteY20" fmla="*/ 16 h 268653"/>
              <a:gd name="connsiteX21" fmla="*/ 1384239 w 8652830"/>
              <a:gd name="connsiteY21" fmla="*/ 7540 h 268653"/>
              <a:gd name="connsiteX22" fmla="*/ 1415035 w 8652830"/>
              <a:gd name="connsiteY22" fmla="*/ 153078 h 268653"/>
              <a:gd name="connsiteX23" fmla="*/ 1413977 w 8652830"/>
              <a:gd name="connsiteY23" fmla="*/ 156785 h 268653"/>
              <a:gd name="connsiteX24" fmla="*/ 1424542 w 8652830"/>
              <a:gd name="connsiteY24" fmla="*/ 142556 h 268653"/>
              <a:gd name="connsiteX25" fmla="*/ 1623735 w 8652830"/>
              <a:gd name="connsiteY25" fmla="*/ 16 h 268653"/>
              <a:gd name="connsiteX26" fmla="*/ 1652116 w 8652830"/>
              <a:gd name="connsiteY26" fmla="*/ 7540 h 268653"/>
              <a:gd name="connsiteX27" fmla="*/ 1682914 w 8652830"/>
              <a:gd name="connsiteY27" fmla="*/ 153078 h 268653"/>
              <a:gd name="connsiteX28" fmla="*/ 1681858 w 8652830"/>
              <a:gd name="connsiteY28" fmla="*/ 156783 h 268653"/>
              <a:gd name="connsiteX29" fmla="*/ 1692420 w 8652830"/>
              <a:gd name="connsiteY29" fmla="*/ 142556 h 268653"/>
              <a:gd name="connsiteX30" fmla="*/ 1891613 w 8652830"/>
              <a:gd name="connsiteY30" fmla="*/ 16 h 268653"/>
              <a:gd name="connsiteX31" fmla="*/ 1919995 w 8652830"/>
              <a:gd name="connsiteY31" fmla="*/ 7540 h 268653"/>
              <a:gd name="connsiteX32" fmla="*/ 1950792 w 8652830"/>
              <a:gd name="connsiteY32" fmla="*/ 153078 h 268653"/>
              <a:gd name="connsiteX33" fmla="*/ 1949736 w 8652830"/>
              <a:gd name="connsiteY33" fmla="*/ 156783 h 268653"/>
              <a:gd name="connsiteX34" fmla="*/ 1960298 w 8652830"/>
              <a:gd name="connsiteY34" fmla="*/ 142556 h 268653"/>
              <a:gd name="connsiteX35" fmla="*/ 2159491 w 8652830"/>
              <a:gd name="connsiteY35" fmla="*/ 16 h 268653"/>
              <a:gd name="connsiteX36" fmla="*/ 2187873 w 8652830"/>
              <a:gd name="connsiteY36" fmla="*/ 7540 h 268653"/>
              <a:gd name="connsiteX37" fmla="*/ 2218670 w 8652830"/>
              <a:gd name="connsiteY37" fmla="*/ 153078 h 268653"/>
              <a:gd name="connsiteX38" fmla="*/ 2217612 w 8652830"/>
              <a:gd name="connsiteY38" fmla="*/ 156785 h 268653"/>
              <a:gd name="connsiteX39" fmla="*/ 2228178 w 8652830"/>
              <a:gd name="connsiteY39" fmla="*/ 142556 h 268653"/>
              <a:gd name="connsiteX40" fmla="*/ 2427370 w 8652830"/>
              <a:gd name="connsiteY40" fmla="*/ 16 h 268653"/>
              <a:gd name="connsiteX41" fmla="*/ 2455751 w 8652830"/>
              <a:gd name="connsiteY41" fmla="*/ 7540 h 268653"/>
              <a:gd name="connsiteX42" fmla="*/ 2486548 w 8652830"/>
              <a:gd name="connsiteY42" fmla="*/ 153078 h 268653"/>
              <a:gd name="connsiteX43" fmla="*/ 2485492 w 8652830"/>
              <a:gd name="connsiteY43" fmla="*/ 156783 h 268653"/>
              <a:gd name="connsiteX44" fmla="*/ 2496056 w 8652830"/>
              <a:gd name="connsiteY44" fmla="*/ 142556 h 268653"/>
              <a:gd name="connsiteX45" fmla="*/ 2695248 w 8652830"/>
              <a:gd name="connsiteY45" fmla="*/ 16 h 268653"/>
              <a:gd name="connsiteX46" fmla="*/ 2723630 w 8652830"/>
              <a:gd name="connsiteY46" fmla="*/ 7540 h 268653"/>
              <a:gd name="connsiteX47" fmla="*/ 2754427 w 8652830"/>
              <a:gd name="connsiteY47" fmla="*/ 153078 h 268653"/>
              <a:gd name="connsiteX48" fmla="*/ 2753370 w 8652830"/>
              <a:gd name="connsiteY48" fmla="*/ 156783 h 268653"/>
              <a:gd name="connsiteX49" fmla="*/ 2763932 w 8652830"/>
              <a:gd name="connsiteY49" fmla="*/ 142556 h 268653"/>
              <a:gd name="connsiteX50" fmla="*/ 2963126 w 8652830"/>
              <a:gd name="connsiteY50" fmla="*/ 16 h 268653"/>
              <a:gd name="connsiteX51" fmla="*/ 2991508 w 8652830"/>
              <a:gd name="connsiteY51" fmla="*/ 7540 h 268653"/>
              <a:gd name="connsiteX52" fmla="*/ 3022303 w 8652830"/>
              <a:gd name="connsiteY52" fmla="*/ 153078 h 268653"/>
              <a:gd name="connsiteX53" fmla="*/ 3021247 w 8652830"/>
              <a:gd name="connsiteY53" fmla="*/ 156785 h 268653"/>
              <a:gd name="connsiteX54" fmla="*/ 3031812 w 8652830"/>
              <a:gd name="connsiteY54" fmla="*/ 142556 h 268653"/>
              <a:gd name="connsiteX55" fmla="*/ 3231005 w 8652830"/>
              <a:gd name="connsiteY55" fmla="*/ 16 h 268653"/>
              <a:gd name="connsiteX56" fmla="*/ 3259386 w 8652830"/>
              <a:gd name="connsiteY56" fmla="*/ 7540 h 268653"/>
              <a:gd name="connsiteX57" fmla="*/ 3290183 w 8652830"/>
              <a:gd name="connsiteY57" fmla="*/ 153078 h 268653"/>
              <a:gd name="connsiteX58" fmla="*/ 3289127 w 8652830"/>
              <a:gd name="connsiteY58" fmla="*/ 156783 h 268653"/>
              <a:gd name="connsiteX59" fmla="*/ 3299689 w 8652830"/>
              <a:gd name="connsiteY59" fmla="*/ 142556 h 268653"/>
              <a:gd name="connsiteX60" fmla="*/ 3498883 w 8652830"/>
              <a:gd name="connsiteY60" fmla="*/ 16 h 268653"/>
              <a:gd name="connsiteX61" fmla="*/ 3527264 w 8652830"/>
              <a:gd name="connsiteY61" fmla="*/ 7540 h 268653"/>
              <a:gd name="connsiteX62" fmla="*/ 3558060 w 8652830"/>
              <a:gd name="connsiteY62" fmla="*/ 153078 h 268653"/>
              <a:gd name="connsiteX63" fmla="*/ 3557004 w 8652830"/>
              <a:gd name="connsiteY63" fmla="*/ 156783 h 268653"/>
              <a:gd name="connsiteX64" fmla="*/ 3567567 w 8652830"/>
              <a:gd name="connsiteY64" fmla="*/ 142556 h 268653"/>
              <a:gd name="connsiteX65" fmla="*/ 3766760 w 8652830"/>
              <a:gd name="connsiteY65" fmla="*/ 16 h 268653"/>
              <a:gd name="connsiteX66" fmla="*/ 3795142 w 8652830"/>
              <a:gd name="connsiteY66" fmla="*/ 7540 h 268653"/>
              <a:gd name="connsiteX67" fmla="*/ 3825938 w 8652830"/>
              <a:gd name="connsiteY67" fmla="*/ 153078 h 268653"/>
              <a:gd name="connsiteX68" fmla="*/ 3824883 w 8652830"/>
              <a:gd name="connsiteY68" fmla="*/ 156782 h 268653"/>
              <a:gd name="connsiteX69" fmla="*/ 3835445 w 8652830"/>
              <a:gd name="connsiteY69" fmla="*/ 142556 h 268653"/>
              <a:gd name="connsiteX70" fmla="*/ 4034638 w 8652830"/>
              <a:gd name="connsiteY70" fmla="*/ 16 h 268653"/>
              <a:gd name="connsiteX71" fmla="*/ 4063020 w 8652830"/>
              <a:gd name="connsiteY71" fmla="*/ 7540 h 268653"/>
              <a:gd name="connsiteX72" fmla="*/ 4093816 w 8652830"/>
              <a:gd name="connsiteY72" fmla="*/ 153078 h 268653"/>
              <a:gd name="connsiteX73" fmla="*/ 4092760 w 8652830"/>
              <a:gd name="connsiteY73" fmla="*/ 156785 h 268653"/>
              <a:gd name="connsiteX74" fmla="*/ 4103324 w 8652830"/>
              <a:gd name="connsiteY74" fmla="*/ 142556 h 268653"/>
              <a:gd name="connsiteX75" fmla="*/ 4302517 w 8652830"/>
              <a:gd name="connsiteY75" fmla="*/ 16 h 268653"/>
              <a:gd name="connsiteX76" fmla="*/ 4330899 w 8652830"/>
              <a:gd name="connsiteY76" fmla="*/ 7540 h 268653"/>
              <a:gd name="connsiteX77" fmla="*/ 4361695 w 8652830"/>
              <a:gd name="connsiteY77" fmla="*/ 153078 h 268653"/>
              <a:gd name="connsiteX78" fmla="*/ 4360640 w 8652830"/>
              <a:gd name="connsiteY78" fmla="*/ 156782 h 268653"/>
              <a:gd name="connsiteX79" fmla="*/ 4371202 w 8652830"/>
              <a:gd name="connsiteY79" fmla="*/ 142556 h 268653"/>
              <a:gd name="connsiteX80" fmla="*/ 4570395 w 8652830"/>
              <a:gd name="connsiteY80" fmla="*/ 16 h 268653"/>
              <a:gd name="connsiteX81" fmla="*/ 4598777 w 8652830"/>
              <a:gd name="connsiteY81" fmla="*/ 7540 h 268653"/>
              <a:gd name="connsiteX82" fmla="*/ 4629573 w 8652830"/>
              <a:gd name="connsiteY82" fmla="*/ 153078 h 268653"/>
              <a:gd name="connsiteX83" fmla="*/ 4628518 w 8652830"/>
              <a:gd name="connsiteY83" fmla="*/ 156782 h 268653"/>
              <a:gd name="connsiteX84" fmla="*/ 4639080 w 8652830"/>
              <a:gd name="connsiteY84" fmla="*/ 142556 h 268653"/>
              <a:gd name="connsiteX85" fmla="*/ 4838273 w 8652830"/>
              <a:gd name="connsiteY85" fmla="*/ 16 h 268653"/>
              <a:gd name="connsiteX86" fmla="*/ 4866655 w 8652830"/>
              <a:gd name="connsiteY86" fmla="*/ 7540 h 268653"/>
              <a:gd name="connsiteX87" fmla="*/ 4897451 w 8652830"/>
              <a:gd name="connsiteY87" fmla="*/ 153078 h 268653"/>
              <a:gd name="connsiteX88" fmla="*/ 4896395 w 8652830"/>
              <a:gd name="connsiteY88" fmla="*/ 156785 h 268653"/>
              <a:gd name="connsiteX89" fmla="*/ 4906959 w 8652830"/>
              <a:gd name="connsiteY89" fmla="*/ 142556 h 268653"/>
              <a:gd name="connsiteX90" fmla="*/ 5106152 w 8652830"/>
              <a:gd name="connsiteY90" fmla="*/ 16 h 268653"/>
              <a:gd name="connsiteX91" fmla="*/ 5134534 w 8652830"/>
              <a:gd name="connsiteY91" fmla="*/ 7540 h 268653"/>
              <a:gd name="connsiteX92" fmla="*/ 5165330 w 8652830"/>
              <a:gd name="connsiteY92" fmla="*/ 153078 h 268653"/>
              <a:gd name="connsiteX93" fmla="*/ 5164274 w 8652830"/>
              <a:gd name="connsiteY93" fmla="*/ 156783 h 268653"/>
              <a:gd name="connsiteX94" fmla="*/ 5174837 w 8652830"/>
              <a:gd name="connsiteY94" fmla="*/ 142556 h 268653"/>
              <a:gd name="connsiteX95" fmla="*/ 5374030 w 8652830"/>
              <a:gd name="connsiteY95" fmla="*/ 16 h 268653"/>
              <a:gd name="connsiteX96" fmla="*/ 5402412 w 8652830"/>
              <a:gd name="connsiteY96" fmla="*/ 7540 h 268653"/>
              <a:gd name="connsiteX97" fmla="*/ 5433208 w 8652830"/>
              <a:gd name="connsiteY97" fmla="*/ 153078 h 268653"/>
              <a:gd name="connsiteX98" fmla="*/ 5432153 w 8652830"/>
              <a:gd name="connsiteY98" fmla="*/ 156782 h 268653"/>
              <a:gd name="connsiteX99" fmla="*/ 5442715 w 8652830"/>
              <a:gd name="connsiteY99" fmla="*/ 142556 h 268653"/>
              <a:gd name="connsiteX100" fmla="*/ 5641908 w 8652830"/>
              <a:gd name="connsiteY100" fmla="*/ 16 h 268653"/>
              <a:gd name="connsiteX101" fmla="*/ 5670290 w 8652830"/>
              <a:gd name="connsiteY101" fmla="*/ 7540 h 268653"/>
              <a:gd name="connsiteX102" fmla="*/ 5701086 w 8652830"/>
              <a:gd name="connsiteY102" fmla="*/ 153078 h 268653"/>
              <a:gd name="connsiteX103" fmla="*/ 5700030 w 8652830"/>
              <a:gd name="connsiteY103" fmla="*/ 156785 h 268653"/>
              <a:gd name="connsiteX104" fmla="*/ 5710594 w 8652830"/>
              <a:gd name="connsiteY104" fmla="*/ 142556 h 268653"/>
              <a:gd name="connsiteX105" fmla="*/ 5909787 w 8652830"/>
              <a:gd name="connsiteY105" fmla="*/ 16 h 268653"/>
              <a:gd name="connsiteX106" fmla="*/ 5938169 w 8652830"/>
              <a:gd name="connsiteY106" fmla="*/ 7540 h 268653"/>
              <a:gd name="connsiteX107" fmla="*/ 5968965 w 8652830"/>
              <a:gd name="connsiteY107" fmla="*/ 153078 h 268653"/>
              <a:gd name="connsiteX108" fmla="*/ 5967910 w 8652830"/>
              <a:gd name="connsiteY108" fmla="*/ 156782 h 268653"/>
              <a:gd name="connsiteX109" fmla="*/ 5978472 w 8652830"/>
              <a:gd name="connsiteY109" fmla="*/ 142556 h 268653"/>
              <a:gd name="connsiteX110" fmla="*/ 6177665 w 8652830"/>
              <a:gd name="connsiteY110" fmla="*/ 16 h 268653"/>
              <a:gd name="connsiteX111" fmla="*/ 6206047 w 8652830"/>
              <a:gd name="connsiteY111" fmla="*/ 7540 h 268653"/>
              <a:gd name="connsiteX112" fmla="*/ 6236843 w 8652830"/>
              <a:gd name="connsiteY112" fmla="*/ 153078 h 268653"/>
              <a:gd name="connsiteX113" fmla="*/ 6235788 w 8652830"/>
              <a:gd name="connsiteY113" fmla="*/ 156782 h 268653"/>
              <a:gd name="connsiteX114" fmla="*/ 6246350 w 8652830"/>
              <a:gd name="connsiteY114" fmla="*/ 142556 h 268653"/>
              <a:gd name="connsiteX115" fmla="*/ 6445543 w 8652830"/>
              <a:gd name="connsiteY115" fmla="*/ 16 h 268653"/>
              <a:gd name="connsiteX116" fmla="*/ 6473925 w 8652830"/>
              <a:gd name="connsiteY116" fmla="*/ 7540 h 268653"/>
              <a:gd name="connsiteX117" fmla="*/ 6504721 w 8652830"/>
              <a:gd name="connsiteY117" fmla="*/ 153078 h 268653"/>
              <a:gd name="connsiteX118" fmla="*/ 6503665 w 8652830"/>
              <a:gd name="connsiteY118" fmla="*/ 156785 h 268653"/>
              <a:gd name="connsiteX119" fmla="*/ 6514229 w 8652830"/>
              <a:gd name="connsiteY119" fmla="*/ 142556 h 268653"/>
              <a:gd name="connsiteX120" fmla="*/ 6713422 w 8652830"/>
              <a:gd name="connsiteY120" fmla="*/ 16 h 268653"/>
              <a:gd name="connsiteX121" fmla="*/ 6741804 w 8652830"/>
              <a:gd name="connsiteY121" fmla="*/ 7540 h 268653"/>
              <a:gd name="connsiteX122" fmla="*/ 6772600 w 8652830"/>
              <a:gd name="connsiteY122" fmla="*/ 153078 h 268653"/>
              <a:gd name="connsiteX123" fmla="*/ 6771544 w 8652830"/>
              <a:gd name="connsiteY123" fmla="*/ 156783 h 268653"/>
              <a:gd name="connsiteX124" fmla="*/ 6782107 w 8652830"/>
              <a:gd name="connsiteY124" fmla="*/ 142556 h 268653"/>
              <a:gd name="connsiteX125" fmla="*/ 6981300 w 8652830"/>
              <a:gd name="connsiteY125" fmla="*/ 16 h 268653"/>
              <a:gd name="connsiteX126" fmla="*/ 7009682 w 8652830"/>
              <a:gd name="connsiteY126" fmla="*/ 7540 h 268653"/>
              <a:gd name="connsiteX127" fmla="*/ 7040478 w 8652830"/>
              <a:gd name="connsiteY127" fmla="*/ 153078 h 268653"/>
              <a:gd name="connsiteX128" fmla="*/ 7039422 w 8652830"/>
              <a:gd name="connsiteY128" fmla="*/ 156783 h 268653"/>
              <a:gd name="connsiteX129" fmla="*/ 7049985 w 8652830"/>
              <a:gd name="connsiteY129" fmla="*/ 142556 h 268653"/>
              <a:gd name="connsiteX130" fmla="*/ 7249178 w 8652830"/>
              <a:gd name="connsiteY130" fmla="*/ 16 h 268653"/>
              <a:gd name="connsiteX131" fmla="*/ 7277560 w 8652830"/>
              <a:gd name="connsiteY131" fmla="*/ 7540 h 268653"/>
              <a:gd name="connsiteX132" fmla="*/ 7308356 w 8652830"/>
              <a:gd name="connsiteY132" fmla="*/ 153078 h 268653"/>
              <a:gd name="connsiteX133" fmla="*/ 7307300 w 8652830"/>
              <a:gd name="connsiteY133" fmla="*/ 156784 h 268653"/>
              <a:gd name="connsiteX134" fmla="*/ 7317864 w 8652830"/>
              <a:gd name="connsiteY134" fmla="*/ 142556 h 268653"/>
              <a:gd name="connsiteX135" fmla="*/ 7517057 w 8652830"/>
              <a:gd name="connsiteY135" fmla="*/ 16 h 268653"/>
              <a:gd name="connsiteX136" fmla="*/ 7545439 w 8652830"/>
              <a:gd name="connsiteY136" fmla="*/ 7540 h 268653"/>
              <a:gd name="connsiteX137" fmla="*/ 7576235 w 8652830"/>
              <a:gd name="connsiteY137" fmla="*/ 153078 h 268653"/>
              <a:gd name="connsiteX138" fmla="*/ 7575180 w 8652830"/>
              <a:gd name="connsiteY138" fmla="*/ 156783 h 268653"/>
              <a:gd name="connsiteX139" fmla="*/ 7585742 w 8652830"/>
              <a:gd name="connsiteY139" fmla="*/ 142556 h 268653"/>
              <a:gd name="connsiteX140" fmla="*/ 7784935 w 8652830"/>
              <a:gd name="connsiteY140" fmla="*/ 16 h 268653"/>
              <a:gd name="connsiteX141" fmla="*/ 7813317 w 8652830"/>
              <a:gd name="connsiteY141" fmla="*/ 7540 h 268653"/>
              <a:gd name="connsiteX142" fmla="*/ 7844113 w 8652830"/>
              <a:gd name="connsiteY142" fmla="*/ 153078 h 268653"/>
              <a:gd name="connsiteX143" fmla="*/ 7843057 w 8652830"/>
              <a:gd name="connsiteY143" fmla="*/ 156783 h 268653"/>
              <a:gd name="connsiteX144" fmla="*/ 7853620 w 8652830"/>
              <a:gd name="connsiteY144" fmla="*/ 142556 h 268653"/>
              <a:gd name="connsiteX145" fmla="*/ 8052813 w 8652830"/>
              <a:gd name="connsiteY145" fmla="*/ 16 h 268653"/>
              <a:gd name="connsiteX146" fmla="*/ 8081195 w 8652830"/>
              <a:gd name="connsiteY146" fmla="*/ 7540 h 268653"/>
              <a:gd name="connsiteX147" fmla="*/ 8111991 w 8652830"/>
              <a:gd name="connsiteY147" fmla="*/ 153078 h 268653"/>
              <a:gd name="connsiteX148" fmla="*/ 8110935 w 8652830"/>
              <a:gd name="connsiteY148" fmla="*/ 156785 h 268653"/>
              <a:gd name="connsiteX149" fmla="*/ 8121499 w 8652830"/>
              <a:gd name="connsiteY149" fmla="*/ 142556 h 268653"/>
              <a:gd name="connsiteX150" fmla="*/ 8320691 w 8652830"/>
              <a:gd name="connsiteY150" fmla="*/ 16 h 268653"/>
              <a:gd name="connsiteX151" fmla="*/ 8349073 w 8652830"/>
              <a:gd name="connsiteY151" fmla="*/ 7540 h 268653"/>
              <a:gd name="connsiteX152" fmla="*/ 8379870 w 8652830"/>
              <a:gd name="connsiteY152" fmla="*/ 153078 h 268653"/>
              <a:gd name="connsiteX153" fmla="*/ 8378819 w 8652830"/>
              <a:gd name="connsiteY153" fmla="*/ 156766 h 268653"/>
              <a:gd name="connsiteX154" fmla="*/ 8389369 w 8652830"/>
              <a:gd name="connsiteY154" fmla="*/ 142556 h 268653"/>
              <a:gd name="connsiteX155" fmla="*/ 8588561 w 8652830"/>
              <a:gd name="connsiteY155" fmla="*/ 16 h 268653"/>
              <a:gd name="connsiteX156" fmla="*/ 8616943 w 8652830"/>
              <a:gd name="connsiteY156" fmla="*/ 7540 h 268653"/>
              <a:gd name="connsiteX157" fmla="*/ 8647740 w 8652830"/>
              <a:gd name="connsiteY157" fmla="*/ 153078 h 268653"/>
              <a:gd name="connsiteX158" fmla="*/ 8614796 w 8652830"/>
              <a:gd name="connsiteY158" fmla="*/ 268653 h 268653"/>
              <a:gd name="connsiteX159" fmla="*/ 0 w 8652830"/>
              <a:gd name="connsiteY159" fmla="*/ 268653 h 268653"/>
              <a:gd name="connsiteX160" fmla="*/ 2061 w 8652830"/>
              <a:gd name="connsiteY160" fmla="*/ 264370 h 268653"/>
              <a:gd name="connsiteX161" fmla="*/ 284344 w 8652830"/>
              <a:gd name="connsiteY161" fmla="*/ 16 h 268653"/>
              <a:gd name="connsiteX0" fmla="*/ 2061 w 8652830"/>
              <a:gd name="connsiteY0" fmla="*/ 264370 h 355810"/>
              <a:gd name="connsiteX1" fmla="*/ 284344 w 8652830"/>
              <a:gd name="connsiteY1" fmla="*/ 16 h 355810"/>
              <a:gd name="connsiteX2" fmla="*/ 312726 w 8652830"/>
              <a:gd name="connsiteY2" fmla="*/ 7540 h 355810"/>
              <a:gd name="connsiteX3" fmla="*/ 343523 w 8652830"/>
              <a:gd name="connsiteY3" fmla="*/ 153078 h 355810"/>
              <a:gd name="connsiteX4" fmla="*/ 342467 w 8652830"/>
              <a:gd name="connsiteY4" fmla="*/ 156783 h 355810"/>
              <a:gd name="connsiteX5" fmla="*/ 353029 w 8652830"/>
              <a:gd name="connsiteY5" fmla="*/ 142556 h 355810"/>
              <a:gd name="connsiteX6" fmla="*/ 552222 w 8652830"/>
              <a:gd name="connsiteY6" fmla="*/ 16 h 355810"/>
              <a:gd name="connsiteX7" fmla="*/ 580604 w 8652830"/>
              <a:gd name="connsiteY7" fmla="*/ 7540 h 355810"/>
              <a:gd name="connsiteX8" fmla="*/ 611401 w 8652830"/>
              <a:gd name="connsiteY8" fmla="*/ 153078 h 355810"/>
              <a:gd name="connsiteX9" fmla="*/ 610344 w 8652830"/>
              <a:gd name="connsiteY9" fmla="*/ 156785 h 355810"/>
              <a:gd name="connsiteX10" fmla="*/ 620908 w 8652830"/>
              <a:gd name="connsiteY10" fmla="*/ 142556 h 355810"/>
              <a:gd name="connsiteX11" fmla="*/ 820101 w 8652830"/>
              <a:gd name="connsiteY11" fmla="*/ 16 h 355810"/>
              <a:gd name="connsiteX12" fmla="*/ 848483 w 8652830"/>
              <a:gd name="connsiteY12" fmla="*/ 7540 h 355810"/>
              <a:gd name="connsiteX13" fmla="*/ 879279 w 8652830"/>
              <a:gd name="connsiteY13" fmla="*/ 153078 h 355810"/>
              <a:gd name="connsiteX14" fmla="*/ 878224 w 8652830"/>
              <a:gd name="connsiteY14" fmla="*/ 156783 h 355810"/>
              <a:gd name="connsiteX15" fmla="*/ 888786 w 8652830"/>
              <a:gd name="connsiteY15" fmla="*/ 142556 h 355810"/>
              <a:gd name="connsiteX16" fmla="*/ 1087979 w 8652830"/>
              <a:gd name="connsiteY16" fmla="*/ 16 h 355810"/>
              <a:gd name="connsiteX17" fmla="*/ 1116361 w 8652830"/>
              <a:gd name="connsiteY17" fmla="*/ 7540 h 355810"/>
              <a:gd name="connsiteX18" fmla="*/ 1147157 w 8652830"/>
              <a:gd name="connsiteY18" fmla="*/ 153078 h 355810"/>
              <a:gd name="connsiteX19" fmla="*/ 1146101 w 8652830"/>
              <a:gd name="connsiteY19" fmla="*/ 156783 h 355810"/>
              <a:gd name="connsiteX20" fmla="*/ 1156664 w 8652830"/>
              <a:gd name="connsiteY20" fmla="*/ 142556 h 355810"/>
              <a:gd name="connsiteX21" fmla="*/ 1355857 w 8652830"/>
              <a:gd name="connsiteY21" fmla="*/ 16 h 355810"/>
              <a:gd name="connsiteX22" fmla="*/ 1384239 w 8652830"/>
              <a:gd name="connsiteY22" fmla="*/ 7540 h 355810"/>
              <a:gd name="connsiteX23" fmla="*/ 1415035 w 8652830"/>
              <a:gd name="connsiteY23" fmla="*/ 153078 h 355810"/>
              <a:gd name="connsiteX24" fmla="*/ 1413977 w 8652830"/>
              <a:gd name="connsiteY24" fmla="*/ 156785 h 355810"/>
              <a:gd name="connsiteX25" fmla="*/ 1424542 w 8652830"/>
              <a:gd name="connsiteY25" fmla="*/ 142556 h 355810"/>
              <a:gd name="connsiteX26" fmla="*/ 1623735 w 8652830"/>
              <a:gd name="connsiteY26" fmla="*/ 16 h 355810"/>
              <a:gd name="connsiteX27" fmla="*/ 1652116 w 8652830"/>
              <a:gd name="connsiteY27" fmla="*/ 7540 h 355810"/>
              <a:gd name="connsiteX28" fmla="*/ 1682914 w 8652830"/>
              <a:gd name="connsiteY28" fmla="*/ 153078 h 355810"/>
              <a:gd name="connsiteX29" fmla="*/ 1681858 w 8652830"/>
              <a:gd name="connsiteY29" fmla="*/ 156783 h 355810"/>
              <a:gd name="connsiteX30" fmla="*/ 1692420 w 8652830"/>
              <a:gd name="connsiteY30" fmla="*/ 142556 h 355810"/>
              <a:gd name="connsiteX31" fmla="*/ 1891613 w 8652830"/>
              <a:gd name="connsiteY31" fmla="*/ 16 h 355810"/>
              <a:gd name="connsiteX32" fmla="*/ 1919995 w 8652830"/>
              <a:gd name="connsiteY32" fmla="*/ 7540 h 355810"/>
              <a:gd name="connsiteX33" fmla="*/ 1950792 w 8652830"/>
              <a:gd name="connsiteY33" fmla="*/ 153078 h 355810"/>
              <a:gd name="connsiteX34" fmla="*/ 1949736 w 8652830"/>
              <a:gd name="connsiteY34" fmla="*/ 156783 h 355810"/>
              <a:gd name="connsiteX35" fmla="*/ 1960298 w 8652830"/>
              <a:gd name="connsiteY35" fmla="*/ 142556 h 355810"/>
              <a:gd name="connsiteX36" fmla="*/ 2159491 w 8652830"/>
              <a:gd name="connsiteY36" fmla="*/ 16 h 355810"/>
              <a:gd name="connsiteX37" fmla="*/ 2187873 w 8652830"/>
              <a:gd name="connsiteY37" fmla="*/ 7540 h 355810"/>
              <a:gd name="connsiteX38" fmla="*/ 2218670 w 8652830"/>
              <a:gd name="connsiteY38" fmla="*/ 153078 h 355810"/>
              <a:gd name="connsiteX39" fmla="*/ 2217612 w 8652830"/>
              <a:gd name="connsiteY39" fmla="*/ 156785 h 355810"/>
              <a:gd name="connsiteX40" fmla="*/ 2228178 w 8652830"/>
              <a:gd name="connsiteY40" fmla="*/ 142556 h 355810"/>
              <a:gd name="connsiteX41" fmla="*/ 2427370 w 8652830"/>
              <a:gd name="connsiteY41" fmla="*/ 16 h 355810"/>
              <a:gd name="connsiteX42" fmla="*/ 2455751 w 8652830"/>
              <a:gd name="connsiteY42" fmla="*/ 7540 h 355810"/>
              <a:gd name="connsiteX43" fmla="*/ 2486548 w 8652830"/>
              <a:gd name="connsiteY43" fmla="*/ 153078 h 355810"/>
              <a:gd name="connsiteX44" fmla="*/ 2485492 w 8652830"/>
              <a:gd name="connsiteY44" fmla="*/ 156783 h 355810"/>
              <a:gd name="connsiteX45" fmla="*/ 2496056 w 8652830"/>
              <a:gd name="connsiteY45" fmla="*/ 142556 h 355810"/>
              <a:gd name="connsiteX46" fmla="*/ 2695248 w 8652830"/>
              <a:gd name="connsiteY46" fmla="*/ 16 h 355810"/>
              <a:gd name="connsiteX47" fmla="*/ 2723630 w 8652830"/>
              <a:gd name="connsiteY47" fmla="*/ 7540 h 355810"/>
              <a:gd name="connsiteX48" fmla="*/ 2754427 w 8652830"/>
              <a:gd name="connsiteY48" fmla="*/ 153078 h 355810"/>
              <a:gd name="connsiteX49" fmla="*/ 2753370 w 8652830"/>
              <a:gd name="connsiteY49" fmla="*/ 156783 h 355810"/>
              <a:gd name="connsiteX50" fmla="*/ 2763932 w 8652830"/>
              <a:gd name="connsiteY50" fmla="*/ 142556 h 355810"/>
              <a:gd name="connsiteX51" fmla="*/ 2963126 w 8652830"/>
              <a:gd name="connsiteY51" fmla="*/ 16 h 355810"/>
              <a:gd name="connsiteX52" fmla="*/ 2991508 w 8652830"/>
              <a:gd name="connsiteY52" fmla="*/ 7540 h 355810"/>
              <a:gd name="connsiteX53" fmla="*/ 3022303 w 8652830"/>
              <a:gd name="connsiteY53" fmla="*/ 153078 h 355810"/>
              <a:gd name="connsiteX54" fmla="*/ 3021247 w 8652830"/>
              <a:gd name="connsiteY54" fmla="*/ 156785 h 355810"/>
              <a:gd name="connsiteX55" fmla="*/ 3031812 w 8652830"/>
              <a:gd name="connsiteY55" fmla="*/ 142556 h 355810"/>
              <a:gd name="connsiteX56" fmla="*/ 3231005 w 8652830"/>
              <a:gd name="connsiteY56" fmla="*/ 16 h 355810"/>
              <a:gd name="connsiteX57" fmla="*/ 3259386 w 8652830"/>
              <a:gd name="connsiteY57" fmla="*/ 7540 h 355810"/>
              <a:gd name="connsiteX58" fmla="*/ 3290183 w 8652830"/>
              <a:gd name="connsiteY58" fmla="*/ 153078 h 355810"/>
              <a:gd name="connsiteX59" fmla="*/ 3289127 w 8652830"/>
              <a:gd name="connsiteY59" fmla="*/ 156783 h 355810"/>
              <a:gd name="connsiteX60" fmla="*/ 3299689 w 8652830"/>
              <a:gd name="connsiteY60" fmla="*/ 142556 h 355810"/>
              <a:gd name="connsiteX61" fmla="*/ 3498883 w 8652830"/>
              <a:gd name="connsiteY61" fmla="*/ 16 h 355810"/>
              <a:gd name="connsiteX62" fmla="*/ 3527264 w 8652830"/>
              <a:gd name="connsiteY62" fmla="*/ 7540 h 355810"/>
              <a:gd name="connsiteX63" fmla="*/ 3558060 w 8652830"/>
              <a:gd name="connsiteY63" fmla="*/ 153078 h 355810"/>
              <a:gd name="connsiteX64" fmla="*/ 3557004 w 8652830"/>
              <a:gd name="connsiteY64" fmla="*/ 156783 h 355810"/>
              <a:gd name="connsiteX65" fmla="*/ 3567567 w 8652830"/>
              <a:gd name="connsiteY65" fmla="*/ 142556 h 355810"/>
              <a:gd name="connsiteX66" fmla="*/ 3766760 w 8652830"/>
              <a:gd name="connsiteY66" fmla="*/ 16 h 355810"/>
              <a:gd name="connsiteX67" fmla="*/ 3795142 w 8652830"/>
              <a:gd name="connsiteY67" fmla="*/ 7540 h 355810"/>
              <a:gd name="connsiteX68" fmla="*/ 3825938 w 8652830"/>
              <a:gd name="connsiteY68" fmla="*/ 153078 h 355810"/>
              <a:gd name="connsiteX69" fmla="*/ 3824883 w 8652830"/>
              <a:gd name="connsiteY69" fmla="*/ 156782 h 355810"/>
              <a:gd name="connsiteX70" fmla="*/ 3835445 w 8652830"/>
              <a:gd name="connsiteY70" fmla="*/ 142556 h 355810"/>
              <a:gd name="connsiteX71" fmla="*/ 4034638 w 8652830"/>
              <a:gd name="connsiteY71" fmla="*/ 16 h 355810"/>
              <a:gd name="connsiteX72" fmla="*/ 4063020 w 8652830"/>
              <a:gd name="connsiteY72" fmla="*/ 7540 h 355810"/>
              <a:gd name="connsiteX73" fmla="*/ 4093816 w 8652830"/>
              <a:gd name="connsiteY73" fmla="*/ 153078 h 355810"/>
              <a:gd name="connsiteX74" fmla="*/ 4092760 w 8652830"/>
              <a:gd name="connsiteY74" fmla="*/ 156785 h 355810"/>
              <a:gd name="connsiteX75" fmla="*/ 4103324 w 8652830"/>
              <a:gd name="connsiteY75" fmla="*/ 142556 h 355810"/>
              <a:gd name="connsiteX76" fmla="*/ 4302517 w 8652830"/>
              <a:gd name="connsiteY76" fmla="*/ 16 h 355810"/>
              <a:gd name="connsiteX77" fmla="*/ 4330899 w 8652830"/>
              <a:gd name="connsiteY77" fmla="*/ 7540 h 355810"/>
              <a:gd name="connsiteX78" fmla="*/ 4361695 w 8652830"/>
              <a:gd name="connsiteY78" fmla="*/ 153078 h 355810"/>
              <a:gd name="connsiteX79" fmla="*/ 4360640 w 8652830"/>
              <a:gd name="connsiteY79" fmla="*/ 156782 h 355810"/>
              <a:gd name="connsiteX80" fmla="*/ 4371202 w 8652830"/>
              <a:gd name="connsiteY80" fmla="*/ 142556 h 355810"/>
              <a:gd name="connsiteX81" fmla="*/ 4570395 w 8652830"/>
              <a:gd name="connsiteY81" fmla="*/ 16 h 355810"/>
              <a:gd name="connsiteX82" fmla="*/ 4598777 w 8652830"/>
              <a:gd name="connsiteY82" fmla="*/ 7540 h 355810"/>
              <a:gd name="connsiteX83" fmla="*/ 4629573 w 8652830"/>
              <a:gd name="connsiteY83" fmla="*/ 153078 h 355810"/>
              <a:gd name="connsiteX84" fmla="*/ 4628518 w 8652830"/>
              <a:gd name="connsiteY84" fmla="*/ 156782 h 355810"/>
              <a:gd name="connsiteX85" fmla="*/ 4639080 w 8652830"/>
              <a:gd name="connsiteY85" fmla="*/ 142556 h 355810"/>
              <a:gd name="connsiteX86" fmla="*/ 4838273 w 8652830"/>
              <a:gd name="connsiteY86" fmla="*/ 16 h 355810"/>
              <a:gd name="connsiteX87" fmla="*/ 4866655 w 8652830"/>
              <a:gd name="connsiteY87" fmla="*/ 7540 h 355810"/>
              <a:gd name="connsiteX88" fmla="*/ 4897451 w 8652830"/>
              <a:gd name="connsiteY88" fmla="*/ 153078 h 355810"/>
              <a:gd name="connsiteX89" fmla="*/ 4896395 w 8652830"/>
              <a:gd name="connsiteY89" fmla="*/ 156785 h 355810"/>
              <a:gd name="connsiteX90" fmla="*/ 4906959 w 8652830"/>
              <a:gd name="connsiteY90" fmla="*/ 142556 h 355810"/>
              <a:gd name="connsiteX91" fmla="*/ 5106152 w 8652830"/>
              <a:gd name="connsiteY91" fmla="*/ 16 h 355810"/>
              <a:gd name="connsiteX92" fmla="*/ 5134534 w 8652830"/>
              <a:gd name="connsiteY92" fmla="*/ 7540 h 355810"/>
              <a:gd name="connsiteX93" fmla="*/ 5165330 w 8652830"/>
              <a:gd name="connsiteY93" fmla="*/ 153078 h 355810"/>
              <a:gd name="connsiteX94" fmla="*/ 5164274 w 8652830"/>
              <a:gd name="connsiteY94" fmla="*/ 156783 h 355810"/>
              <a:gd name="connsiteX95" fmla="*/ 5174837 w 8652830"/>
              <a:gd name="connsiteY95" fmla="*/ 142556 h 355810"/>
              <a:gd name="connsiteX96" fmla="*/ 5374030 w 8652830"/>
              <a:gd name="connsiteY96" fmla="*/ 16 h 355810"/>
              <a:gd name="connsiteX97" fmla="*/ 5402412 w 8652830"/>
              <a:gd name="connsiteY97" fmla="*/ 7540 h 355810"/>
              <a:gd name="connsiteX98" fmla="*/ 5433208 w 8652830"/>
              <a:gd name="connsiteY98" fmla="*/ 153078 h 355810"/>
              <a:gd name="connsiteX99" fmla="*/ 5432153 w 8652830"/>
              <a:gd name="connsiteY99" fmla="*/ 156782 h 355810"/>
              <a:gd name="connsiteX100" fmla="*/ 5442715 w 8652830"/>
              <a:gd name="connsiteY100" fmla="*/ 142556 h 355810"/>
              <a:gd name="connsiteX101" fmla="*/ 5641908 w 8652830"/>
              <a:gd name="connsiteY101" fmla="*/ 16 h 355810"/>
              <a:gd name="connsiteX102" fmla="*/ 5670290 w 8652830"/>
              <a:gd name="connsiteY102" fmla="*/ 7540 h 355810"/>
              <a:gd name="connsiteX103" fmla="*/ 5701086 w 8652830"/>
              <a:gd name="connsiteY103" fmla="*/ 153078 h 355810"/>
              <a:gd name="connsiteX104" fmla="*/ 5700030 w 8652830"/>
              <a:gd name="connsiteY104" fmla="*/ 156785 h 355810"/>
              <a:gd name="connsiteX105" fmla="*/ 5710594 w 8652830"/>
              <a:gd name="connsiteY105" fmla="*/ 142556 h 355810"/>
              <a:gd name="connsiteX106" fmla="*/ 5909787 w 8652830"/>
              <a:gd name="connsiteY106" fmla="*/ 16 h 355810"/>
              <a:gd name="connsiteX107" fmla="*/ 5938169 w 8652830"/>
              <a:gd name="connsiteY107" fmla="*/ 7540 h 355810"/>
              <a:gd name="connsiteX108" fmla="*/ 5968965 w 8652830"/>
              <a:gd name="connsiteY108" fmla="*/ 153078 h 355810"/>
              <a:gd name="connsiteX109" fmla="*/ 5967910 w 8652830"/>
              <a:gd name="connsiteY109" fmla="*/ 156782 h 355810"/>
              <a:gd name="connsiteX110" fmla="*/ 5978472 w 8652830"/>
              <a:gd name="connsiteY110" fmla="*/ 142556 h 355810"/>
              <a:gd name="connsiteX111" fmla="*/ 6177665 w 8652830"/>
              <a:gd name="connsiteY111" fmla="*/ 16 h 355810"/>
              <a:gd name="connsiteX112" fmla="*/ 6206047 w 8652830"/>
              <a:gd name="connsiteY112" fmla="*/ 7540 h 355810"/>
              <a:gd name="connsiteX113" fmla="*/ 6236843 w 8652830"/>
              <a:gd name="connsiteY113" fmla="*/ 153078 h 355810"/>
              <a:gd name="connsiteX114" fmla="*/ 6235788 w 8652830"/>
              <a:gd name="connsiteY114" fmla="*/ 156782 h 355810"/>
              <a:gd name="connsiteX115" fmla="*/ 6246350 w 8652830"/>
              <a:gd name="connsiteY115" fmla="*/ 142556 h 355810"/>
              <a:gd name="connsiteX116" fmla="*/ 6445543 w 8652830"/>
              <a:gd name="connsiteY116" fmla="*/ 16 h 355810"/>
              <a:gd name="connsiteX117" fmla="*/ 6473925 w 8652830"/>
              <a:gd name="connsiteY117" fmla="*/ 7540 h 355810"/>
              <a:gd name="connsiteX118" fmla="*/ 6504721 w 8652830"/>
              <a:gd name="connsiteY118" fmla="*/ 153078 h 355810"/>
              <a:gd name="connsiteX119" fmla="*/ 6503665 w 8652830"/>
              <a:gd name="connsiteY119" fmla="*/ 156785 h 355810"/>
              <a:gd name="connsiteX120" fmla="*/ 6514229 w 8652830"/>
              <a:gd name="connsiteY120" fmla="*/ 142556 h 355810"/>
              <a:gd name="connsiteX121" fmla="*/ 6713422 w 8652830"/>
              <a:gd name="connsiteY121" fmla="*/ 16 h 355810"/>
              <a:gd name="connsiteX122" fmla="*/ 6741804 w 8652830"/>
              <a:gd name="connsiteY122" fmla="*/ 7540 h 355810"/>
              <a:gd name="connsiteX123" fmla="*/ 6772600 w 8652830"/>
              <a:gd name="connsiteY123" fmla="*/ 153078 h 355810"/>
              <a:gd name="connsiteX124" fmla="*/ 6771544 w 8652830"/>
              <a:gd name="connsiteY124" fmla="*/ 156783 h 355810"/>
              <a:gd name="connsiteX125" fmla="*/ 6782107 w 8652830"/>
              <a:gd name="connsiteY125" fmla="*/ 142556 h 355810"/>
              <a:gd name="connsiteX126" fmla="*/ 6981300 w 8652830"/>
              <a:gd name="connsiteY126" fmla="*/ 16 h 355810"/>
              <a:gd name="connsiteX127" fmla="*/ 7009682 w 8652830"/>
              <a:gd name="connsiteY127" fmla="*/ 7540 h 355810"/>
              <a:gd name="connsiteX128" fmla="*/ 7040478 w 8652830"/>
              <a:gd name="connsiteY128" fmla="*/ 153078 h 355810"/>
              <a:gd name="connsiteX129" fmla="*/ 7039422 w 8652830"/>
              <a:gd name="connsiteY129" fmla="*/ 156783 h 355810"/>
              <a:gd name="connsiteX130" fmla="*/ 7049985 w 8652830"/>
              <a:gd name="connsiteY130" fmla="*/ 142556 h 355810"/>
              <a:gd name="connsiteX131" fmla="*/ 7249178 w 8652830"/>
              <a:gd name="connsiteY131" fmla="*/ 16 h 355810"/>
              <a:gd name="connsiteX132" fmla="*/ 7277560 w 8652830"/>
              <a:gd name="connsiteY132" fmla="*/ 7540 h 355810"/>
              <a:gd name="connsiteX133" fmla="*/ 7308356 w 8652830"/>
              <a:gd name="connsiteY133" fmla="*/ 153078 h 355810"/>
              <a:gd name="connsiteX134" fmla="*/ 7307300 w 8652830"/>
              <a:gd name="connsiteY134" fmla="*/ 156784 h 355810"/>
              <a:gd name="connsiteX135" fmla="*/ 7317864 w 8652830"/>
              <a:gd name="connsiteY135" fmla="*/ 142556 h 355810"/>
              <a:gd name="connsiteX136" fmla="*/ 7517057 w 8652830"/>
              <a:gd name="connsiteY136" fmla="*/ 16 h 355810"/>
              <a:gd name="connsiteX137" fmla="*/ 7545439 w 8652830"/>
              <a:gd name="connsiteY137" fmla="*/ 7540 h 355810"/>
              <a:gd name="connsiteX138" fmla="*/ 7576235 w 8652830"/>
              <a:gd name="connsiteY138" fmla="*/ 153078 h 355810"/>
              <a:gd name="connsiteX139" fmla="*/ 7575180 w 8652830"/>
              <a:gd name="connsiteY139" fmla="*/ 156783 h 355810"/>
              <a:gd name="connsiteX140" fmla="*/ 7585742 w 8652830"/>
              <a:gd name="connsiteY140" fmla="*/ 142556 h 355810"/>
              <a:gd name="connsiteX141" fmla="*/ 7784935 w 8652830"/>
              <a:gd name="connsiteY141" fmla="*/ 16 h 355810"/>
              <a:gd name="connsiteX142" fmla="*/ 7813317 w 8652830"/>
              <a:gd name="connsiteY142" fmla="*/ 7540 h 355810"/>
              <a:gd name="connsiteX143" fmla="*/ 7844113 w 8652830"/>
              <a:gd name="connsiteY143" fmla="*/ 153078 h 355810"/>
              <a:gd name="connsiteX144" fmla="*/ 7843057 w 8652830"/>
              <a:gd name="connsiteY144" fmla="*/ 156783 h 355810"/>
              <a:gd name="connsiteX145" fmla="*/ 7853620 w 8652830"/>
              <a:gd name="connsiteY145" fmla="*/ 142556 h 355810"/>
              <a:gd name="connsiteX146" fmla="*/ 8052813 w 8652830"/>
              <a:gd name="connsiteY146" fmla="*/ 16 h 355810"/>
              <a:gd name="connsiteX147" fmla="*/ 8081195 w 8652830"/>
              <a:gd name="connsiteY147" fmla="*/ 7540 h 355810"/>
              <a:gd name="connsiteX148" fmla="*/ 8111991 w 8652830"/>
              <a:gd name="connsiteY148" fmla="*/ 153078 h 355810"/>
              <a:gd name="connsiteX149" fmla="*/ 8110935 w 8652830"/>
              <a:gd name="connsiteY149" fmla="*/ 156785 h 355810"/>
              <a:gd name="connsiteX150" fmla="*/ 8121499 w 8652830"/>
              <a:gd name="connsiteY150" fmla="*/ 142556 h 355810"/>
              <a:gd name="connsiteX151" fmla="*/ 8320691 w 8652830"/>
              <a:gd name="connsiteY151" fmla="*/ 16 h 355810"/>
              <a:gd name="connsiteX152" fmla="*/ 8349073 w 8652830"/>
              <a:gd name="connsiteY152" fmla="*/ 7540 h 355810"/>
              <a:gd name="connsiteX153" fmla="*/ 8379870 w 8652830"/>
              <a:gd name="connsiteY153" fmla="*/ 153078 h 355810"/>
              <a:gd name="connsiteX154" fmla="*/ 8378819 w 8652830"/>
              <a:gd name="connsiteY154" fmla="*/ 156766 h 355810"/>
              <a:gd name="connsiteX155" fmla="*/ 8389369 w 8652830"/>
              <a:gd name="connsiteY155" fmla="*/ 142556 h 355810"/>
              <a:gd name="connsiteX156" fmla="*/ 8588561 w 8652830"/>
              <a:gd name="connsiteY156" fmla="*/ 16 h 355810"/>
              <a:gd name="connsiteX157" fmla="*/ 8616943 w 8652830"/>
              <a:gd name="connsiteY157" fmla="*/ 7540 h 355810"/>
              <a:gd name="connsiteX158" fmla="*/ 8647740 w 8652830"/>
              <a:gd name="connsiteY158" fmla="*/ 153078 h 355810"/>
              <a:gd name="connsiteX159" fmla="*/ 8614796 w 8652830"/>
              <a:gd name="connsiteY159" fmla="*/ 268653 h 355810"/>
              <a:gd name="connsiteX160" fmla="*/ 0 w 8652830"/>
              <a:gd name="connsiteY160" fmla="*/ 268653 h 355810"/>
              <a:gd name="connsiteX161" fmla="*/ 93501 w 8652830"/>
              <a:gd name="connsiteY161" fmla="*/ 355810 h 355810"/>
              <a:gd name="connsiteX0" fmla="*/ 0 w 8650769"/>
              <a:gd name="connsiteY0" fmla="*/ 264370 h 355810"/>
              <a:gd name="connsiteX1" fmla="*/ 282283 w 8650769"/>
              <a:gd name="connsiteY1" fmla="*/ 16 h 355810"/>
              <a:gd name="connsiteX2" fmla="*/ 310665 w 8650769"/>
              <a:gd name="connsiteY2" fmla="*/ 7540 h 355810"/>
              <a:gd name="connsiteX3" fmla="*/ 341462 w 8650769"/>
              <a:gd name="connsiteY3" fmla="*/ 153078 h 355810"/>
              <a:gd name="connsiteX4" fmla="*/ 340406 w 8650769"/>
              <a:gd name="connsiteY4" fmla="*/ 156783 h 355810"/>
              <a:gd name="connsiteX5" fmla="*/ 350968 w 8650769"/>
              <a:gd name="connsiteY5" fmla="*/ 142556 h 355810"/>
              <a:gd name="connsiteX6" fmla="*/ 550161 w 8650769"/>
              <a:gd name="connsiteY6" fmla="*/ 16 h 355810"/>
              <a:gd name="connsiteX7" fmla="*/ 578543 w 8650769"/>
              <a:gd name="connsiteY7" fmla="*/ 7540 h 355810"/>
              <a:gd name="connsiteX8" fmla="*/ 609340 w 8650769"/>
              <a:gd name="connsiteY8" fmla="*/ 153078 h 355810"/>
              <a:gd name="connsiteX9" fmla="*/ 608283 w 8650769"/>
              <a:gd name="connsiteY9" fmla="*/ 156785 h 355810"/>
              <a:gd name="connsiteX10" fmla="*/ 618847 w 8650769"/>
              <a:gd name="connsiteY10" fmla="*/ 142556 h 355810"/>
              <a:gd name="connsiteX11" fmla="*/ 818040 w 8650769"/>
              <a:gd name="connsiteY11" fmla="*/ 16 h 355810"/>
              <a:gd name="connsiteX12" fmla="*/ 846422 w 8650769"/>
              <a:gd name="connsiteY12" fmla="*/ 7540 h 355810"/>
              <a:gd name="connsiteX13" fmla="*/ 877218 w 8650769"/>
              <a:gd name="connsiteY13" fmla="*/ 153078 h 355810"/>
              <a:gd name="connsiteX14" fmla="*/ 876163 w 8650769"/>
              <a:gd name="connsiteY14" fmla="*/ 156783 h 355810"/>
              <a:gd name="connsiteX15" fmla="*/ 886725 w 8650769"/>
              <a:gd name="connsiteY15" fmla="*/ 142556 h 355810"/>
              <a:gd name="connsiteX16" fmla="*/ 1085918 w 8650769"/>
              <a:gd name="connsiteY16" fmla="*/ 16 h 355810"/>
              <a:gd name="connsiteX17" fmla="*/ 1114300 w 8650769"/>
              <a:gd name="connsiteY17" fmla="*/ 7540 h 355810"/>
              <a:gd name="connsiteX18" fmla="*/ 1145096 w 8650769"/>
              <a:gd name="connsiteY18" fmla="*/ 153078 h 355810"/>
              <a:gd name="connsiteX19" fmla="*/ 1144040 w 8650769"/>
              <a:gd name="connsiteY19" fmla="*/ 156783 h 355810"/>
              <a:gd name="connsiteX20" fmla="*/ 1154603 w 8650769"/>
              <a:gd name="connsiteY20" fmla="*/ 142556 h 355810"/>
              <a:gd name="connsiteX21" fmla="*/ 1353796 w 8650769"/>
              <a:gd name="connsiteY21" fmla="*/ 16 h 355810"/>
              <a:gd name="connsiteX22" fmla="*/ 1382178 w 8650769"/>
              <a:gd name="connsiteY22" fmla="*/ 7540 h 355810"/>
              <a:gd name="connsiteX23" fmla="*/ 1412974 w 8650769"/>
              <a:gd name="connsiteY23" fmla="*/ 153078 h 355810"/>
              <a:gd name="connsiteX24" fmla="*/ 1411916 w 8650769"/>
              <a:gd name="connsiteY24" fmla="*/ 156785 h 355810"/>
              <a:gd name="connsiteX25" fmla="*/ 1422481 w 8650769"/>
              <a:gd name="connsiteY25" fmla="*/ 142556 h 355810"/>
              <a:gd name="connsiteX26" fmla="*/ 1621674 w 8650769"/>
              <a:gd name="connsiteY26" fmla="*/ 16 h 355810"/>
              <a:gd name="connsiteX27" fmla="*/ 1650055 w 8650769"/>
              <a:gd name="connsiteY27" fmla="*/ 7540 h 355810"/>
              <a:gd name="connsiteX28" fmla="*/ 1680853 w 8650769"/>
              <a:gd name="connsiteY28" fmla="*/ 153078 h 355810"/>
              <a:gd name="connsiteX29" fmla="*/ 1679797 w 8650769"/>
              <a:gd name="connsiteY29" fmla="*/ 156783 h 355810"/>
              <a:gd name="connsiteX30" fmla="*/ 1690359 w 8650769"/>
              <a:gd name="connsiteY30" fmla="*/ 142556 h 355810"/>
              <a:gd name="connsiteX31" fmla="*/ 1889552 w 8650769"/>
              <a:gd name="connsiteY31" fmla="*/ 16 h 355810"/>
              <a:gd name="connsiteX32" fmla="*/ 1917934 w 8650769"/>
              <a:gd name="connsiteY32" fmla="*/ 7540 h 355810"/>
              <a:gd name="connsiteX33" fmla="*/ 1948731 w 8650769"/>
              <a:gd name="connsiteY33" fmla="*/ 153078 h 355810"/>
              <a:gd name="connsiteX34" fmla="*/ 1947675 w 8650769"/>
              <a:gd name="connsiteY34" fmla="*/ 156783 h 355810"/>
              <a:gd name="connsiteX35" fmla="*/ 1958237 w 8650769"/>
              <a:gd name="connsiteY35" fmla="*/ 142556 h 355810"/>
              <a:gd name="connsiteX36" fmla="*/ 2157430 w 8650769"/>
              <a:gd name="connsiteY36" fmla="*/ 16 h 355810"/>
              <a:gd name="connsiteX37" fmla="*/ 2185812 w 8650769"/>
              <a:gd name="connsiteY37" fmla="*/ 7540 h 355810"/>
              <a:gd name="connsiteX38" fmla="*/ 2216609 w 8650769"/>
              <a:gd name="connsiteY38" fmla="*/ 153078 h 355810"/>
              <a:gd name="connsiteX39" fmla="*/ 2215551 w 8650769"/>
              <a:gd name="connsiteY39" fmla="*/ 156785 h 355810"/>
              <a:gd name="connsiteX40" fmla="*/ 2226117 w 8650769"/>
              <a:gd name="connsiteY40" fmla="*/ 142556 h 355810"/>
              <a:gd name="connsiteX41" fmla="*/ 2425309 w 8650769"/>
              <a:gd name="connsiteY41" fmla="*/ 16 h 355810"/>
              <a:gd name="connsiteX42" fmla="*/ 2453690 w 8650769"/>
              <a:gd name="connsiteY42" fmla="*/ 7540 h 355810"/>
              <a:gd name="connsiteX43" fmla="*/ 2484487 w 8650769"/>
              <a:gd name="connsiteY43" fmla="*/ 153078 h 355810"/>
              <a:gd name="connsiteX44" fmla="*/ 2483431 w 8650769"/>
              <a:gd name="connsiteY44" fmla="*/ 156783 h 355810"/>
              <a:gd name="connsiteX45" fmla="*/ 2493995 w 8650769"/>
              <a:gd name="connsiteY45" fmla="*/ 142556 h 355810"/>
              <a:gd name="connsiteX46" fmla="*/ 2693187 w 8650769"/>
              <a:gd name="connsiteY46" fmla="*/ 16 h 355810"/>
              <a:gd name="connsiteX47" fmla="*/ 2721569 w 8650769"/>
              <a:gd name="connsiteY47" fmla="*/ 7540 h 355810"/>
              <a:gd name="connsiteX48" fmla="*/ 2752366 w 8650769"/>
              <a:gd name="connsiteY48" fmla="*/ 153078 h 355810"/>
              <a:gd name="connsiteX49" fmla="*/ 2751309 w 8650769"/>
              <a:gd name="connsiteY49" fmla="*/ 156783 h 355810"/>
              <a:gd name="connsiteX50" fmla="*/ 2761871 w 8650769"/>
              <a:gd name="connsiteY50" fmla="*/ 142556 h 355810"/>
              <a:gd name="connsiteX51" fmla="*/ 2961065 w 8650769"/>
              <a:gd name="connsiteY51" fmla="*/ 16 h 355810"/>
              <a:gd name="connsiteX52" fmla="*/ 2989447 w 8650769"/>
              <a:gd name="connsiteY52" fmla="*/ 7540 h 355810"/>
              <a:gd name="connsiteX53" fmla="*/ 3020242 w 8650769"/>
              <a:gd name="connsiteY53" fmla="*/ 153078 h 355810"/>
              <a:gd name="connsiteX54" fmla="*/ 3019186 w 8650769"/>
              <a:gd name="connsiteY54" fmla="*/ 156785 h 355810"/>
              <a:gd name="connsiteX55" fmla="*/ 3029751 w 8650769"/>
              <a:gd name="connsiteY55" fmla="*/ 142556 h 355810"/>
              <a:gd name="connsiteX56" fmla="*/ 3228944 w 8650769"/>
              <a:gd name="connsiteY56" fmla="*/ 16 h 355810"/>
              <a:gd name="connsiteX57" fmla="*/ 3257325 w 8650769"/>
              <a:gd name="connsiteY57" fmla="*/ 7540 h 355810"/>
              <a:gd name="connsiteX58" fmla="*/ 3288122 w 8650769"/>
              <a:gd name="connsiteY58" fmla="*/ 153078 h 355810"/>
              <a:gd name="connsiteX59" fmla="*/ 3287066 w 8650769"/>
              <a:gd name="connsiteY59" fmla="*/ 156783 h 355810"/>
              <a:gd name="connsiteX60" fmla="*/ 3297628 w 8650769"/>
              <a:gd name="connsiteY60" fmla="*/ 142556 h 355810"/>
              <a:gd name="connsiteX61" fmla="*/ 3496822 w 8650769"/>
              <a:gd name="connsiteY61" fmla="*/ 16 h 355810"/>
              <a:gd name="connsiteX62" fmla="*/ 3525203 w 8650769"/>
              <a:gd name="connsiteY62" fmla="*/ 7540 h 355810"/>
              <a:gd name="connsiteX63" fmla="*/ 3555999 w 8650769"/>
              <a:gd name="connsiteY63" fmla="*/ 153078 h 355810"/>
              <a:gd name="connsiteX64" fmla="*/ 3554943 w 8650769"/>
              <a:gd name="connsiteY64" fmla="*/ 156783 h 355810"/>
              <a:gd name="connsiteX65" fmla="*/ 3565506 w 8650769"/>
              <a:gd name="connsiteY65" fmla="*/ 142556 h 355810"/>
              <a:gd name="connsiteX66" fmla="*/ 3764699 w 8650769"/>
              <a:gd name="connsiteY66" fmla="*/ 16 h 355810"/>
              <a:gd name="connsiteX67" fmla="*/ 3793081 w 8650769"/>
              <a:gd name="connsiteY67" fmla="*/ 7540 h 355810"/>
              <a:gd name="connsiteX68" fmla="*/ 3823877 w 8650769"/>
              <a:gd name="connsiteY68" fmla="*/ 153078 h 355810"/>
              <a:gd name="connsiteX69" fmla="*/ 3822822 w 8650769"/>
              <a:gd name="connsiteY69" fmla="*/ 156782 h 355810"/>
              <a:gd name="connsiteX70" fmla="*/ 3833384 w 8650769"/>
              <a:gd name="connsiteY70" fmla="*/ 142556 h 355810"/>
              <a:gd name="connsiteX71" fmla="*/ 4032577 w 8650769"/>
              <a:gd name="connsiteY71" fmla="*/ 16 h 355810"/>
              <a:gd name="connsiteX72" fmla="*/ 4060959 w 8650769"/>
              <a:gd name="connsiteY72" fmla="*/ 7540 h 355810"/>
              <a:gd name="connsiteX73" fmla="*/ 4091755 w 8650769"/>
              <a:gd name="connsiteY73" fmla="*/ 153078 h 355810"/>
              <a:gd name="connsiteX74" fmla="*/ 4090699 w 8650769"/>
              <a:gd name="connsiteY74" fmla="*/ 156785 h 355810"/>
              <a:gd name="connsiteX75" fmla="*/ 4101263 w 8650769"/>
              <a:gd name="connsiteY75" fmla="*/ 142556 h 355810"/>
              <a:gd name="connsiteX76" fmla="*/ 4300456 w 8650769"/>
              <a:gd name="connsiteY76" fmla="*/ 16 h 355810"/>
              <a:gd name="connsiteX77" fmla="*/ 4328838 w 8650769"/>
              <a:gd name="connsiteY77" fmla="*/ 7540 h 355810"/>
              <a:gd name="connsiteX78" fmla="*/ 4359634 w 8650769"/>
              <a:gd name="connsiteY78" fmla="*/ 153078 h 355810"/>
              <a:gd name="connsiteX79" fmla="*/ 4358579 w 8650769"/>
              <a:gd name="connsiteY79" fmla="*/ 156782 h 355810"/>
              <a:gd name="connsiteX80" fmla="*/ 4369141 w 8650769"/>
              <a:gd name="connsiteY80" fmla="*/ 142556 h 355810"/>
              <a:gd name="connsiteX81" fmla="*/ 4568334 w 8650769"/>
              <a:gd name="connsiteY81" fmla="*/ 16 h 355810"/>
              <a:gd name="connsiteX82" fmla="*/ 4596716 w 8650769"/>
              <a:gd name="connsiteY82" fmla="*/ 7540 h 355810"/>
              <a:gd name="connsiteX83" fmla="*/ 4627512 w 8650769"/>
              <a:gd name="connsiteY83" fmla="*/ 153078 h 355810"/>
              <a:gd name="connsiteX84" fmla="*/ 4626457 w 8650769"/>
              <a:gd name="connsiteY84" fmla="*/ 156782 h 355810"/>
              <a:gd name="connsiteX85" fmla="*/ 4637019 w 8650769"/>
              <a:gd name="connsiteY85" fmla="*/ 142556 h 355810"/>
              <a:gd name="connsiteX86" fmla="*/ 4836212 w 8650769"/>
              <a:gd name="connsiteY86" fmla="*/ 16 h 355810"/>
              <a:gd name="connsiteX87" fmla="*/ 4864594 w 8650769"/>
              <a:gd name="connsiteY87" fmla="*/ 7540 h 355810"/>
              <a:gd name="connsiteX88" fmla="*/ 4895390 w 8650769"/>
              <a:gd name="connsiteY88" fmla="*/ 153078 h 355810"/>
              <a:gd name="connsiteX89" fmla="*/ 4894334 w 8650769"/>
              <a:gd name="connsiteY89" fmla="*/ 156785 h 355810"/>
              <a:gd name="connsiteX90" fmla="*/ 4904898 w 8650769"/>
              <a:gd name="connsiteY90" fmla="*/ 142556 h 355810"/>
              <a:gd name="connsiteX91" fmla="*/ 5104091 w 8650769"/>
              <a:gd name="connsiteY91" fmla="*/ 16 h 355810"/>
              <a:gd name="connsiteX92" fmla="*/ 5132473 w 8650769"/>
              <a:gd name="connsiteY92" fmla="*/ 7540 h 355810"/>
              <a:gd name="connsiteX93" fmla="*/ 5163269 w 8650769"/>
              <a:gd name="connsiteY93" fmla="*/ 153078 h 355810"/>
              <a:gd name="connsiteX94" fmla="*/ 5162213 w 8650769"/>
              <a:gd name="connsiteY94" fmla="*/ 156783 h 355810"/>
              <a:gd name="connsiteX95" fmla="*/ 5172776 w 8650769"/>
              <a:gd name="connsiteY95" fmla="*/ 142556 h 355810"/>
              <a:gd name="connsiteX96" fmla="*/ 5371969 w 8650769"/>
              <a:gd name="connsiteY96" fmla="*/ 16 h 355810"/>
              <a:gd name="connsiteX97" fmla="*/ 5400351 w 8650769"/>
              <a:gd name="connsiteY97" fmla="*/ 7540 h 355810"/>
              <a:gd name="connsiteX98" fmla="*/ 5431147 w 8650769"/>
              <a:gd name="connsiteY98" fmla="*/ 153078 h 355810"/>
              <a:gd name="connsiteX99" fmla="*/ 5430092 w 8650769"/>
              <a:gd name="connsiteY99" fmla="*/ 156782 h 355810"/>
              <a:gd name="connsiteX100" fmla="*/ 5440654 w 8650769"/>
              <a:gd name="connsiteY100" fmla="*/ 142556 h 355810"/>
              <a:gd name="connsiteX101" fmla="*/ 5639847 w 8650769"/>
              <a:gd name="connsiteY101" fmla="*/ 16 h 355810"/>
              <a:gd name="connsiteX102" fmla="*/ 5668229 w 8650769"/>
              <a:gd name="connsiteY102" fmla="*/ 7540 h 355810"/>
              <a:gd name="connsiteX103" fmla="*/ 5699025 w 8650769"/>
              <a:gd name="connsiteY103" fmla="*/ 153078 h 355810"/>
              <a:gd name="connsiteX104" fmla="*/ 5697969 w 8650769"/>
              <a:gd name="connsiteY104" fmla="*/ 156785 h 355810"/>
              <a:gd name="connsiteX105" fmla="*/ 5708533 w 8650769"/>
              <a:gd name="connsiteY105" fmla="*/ 142556 h 355810"/>
              <a:gd name="connsiteX106" fmla="*/ 5907726 w 8650769"/>
              <a:gd name="connsiteY106" fmla="*/ 16 h 355810"/>
              <a:gd name="connsiteX107" fmla="*/ 5936108 w 8650769"/>
              <a:gd name="connsiteY107" fmla="*/ 7540 h 355810"/>
              <a:gd name="connsiteX108" fmla="*/ 5966904 w 8650769"/>
              <a:gd name="connsiteY108" fmla="*/ 153078 h 355810"/>
              <a:gd name="connsiteX109" fmla="*/ 5965849 w 8650769"/>
              <a:gd name="connsiteY109" fmla="*/ 156782 h 355810"/>
              <a:gd name="connsiteX110" fmla="*/ 5976411 w 8650769"/>
              <a:gd name="connsiteY110" fmla="*/ 142556 h 355810"/>
              <a:gd name="connsiteX111" fmla="*/ 6175604 w 8650769"/>
              <a:gd name="connsiteY111" fmla="*/ 16 h 355810"/>
              <a:gd name="connsiteX112" fmla="*/ 6203986 w 8650769"/>
              <a:gd name="connsiteY112" fmla="*/ 7540 h 355810"/>
              <a:gd name="connsiteX113" fmla="*/ 6234782 w 8650769"/>
              <a:gd name="connsiteY113" fmla="*/ 153078 h 355810"/>
              <a:gd name="connsiteX114" fmla="*/ 6233727 w 8650769"/>
              <a:gd name="connsiteY114" fmla="*/ 156782 h 355810"/>
              <a:gd name="connsiteX115" fmla="*/ 6244289 w 8650769"/>
              <a:gd name="connsiteY115" fmla="*/ 142556 h 355810"/>
              <a:gd name="connsiteX116" fmla="*/ 6443482 w 8650769"/>
              <a:gd name="connsiteY116" fmla="*/ 16 h 355810"/>
              <a:gd name="connsiteX117" fmla="*/ 6471864 w 8650769"/>
              <a:gd name="connsiteY117" fmla="*/ 7540 h 355810"/>
              <a:gd name="connsiteX118" fmla="*/ 6502660 w 8650769"/>
              <a:gd name="connsiteY118" fmla="*/ 153078 h 355810"/>
              <a:gd name="connsiteX119" fmla="*/ 6501604 w 8650769"/>
              <a:gd name="connsiteY119" fmla="*/ 156785 h 355810"/>
              <a:gd name="connsiteX120" fmla="*/ 6512168 w 8650769"/>
              <a:gd name="connsiteY120" fmla="*/ 142556 h 355810"/>
              <a:gd name="connsiteX121" fmla="*/ 6711361 w 8650769"/>
              <a:gd name="connsiteY121" fmla="*/ 16 h 355810"/>
              <a:gd name="connsiteX122" fmla="*/ 6739743 w 8650769"/>
              <a:gd name="connsiteY122" fmla="*/ 7540 h 355810"/>
              <a:gd name="connsiteX123" fmla="*/ 6770539 w 8650769"/>
              <a:gd name="connsiteY123" fmla="*/ 153078 h 355810"/>
              <a:gd name="connsiteX124" fmla="*/ 6769483 w 8650769"/>
              <a:gd name="connsiteY124" fmla="*/ 156783 h 355810"/>
              <a:gd name="connsiteX125" fmla="*/ 6780046 w 8650769"/>
              <a:gd name="connsiteY125" fmla="*/ 142556 h 355810"/>
              <a:gd name="connsiteX126" fmla="*/ 6979239 w 8650769"/>
              <a:gd name="connsiteY126" fmla="*/ 16 h 355810"/>
              <a:gd name="connsiteX127" fmla="*/ 7007621 w 8650769"/>
              <a:gd name="connsiteY127" fmla="*/ 7540 h 355810"/>
              <a:gd name="connsiteX128" fmla="*/ 7038417 w 8650769"/>
              <a:gd name="connsiteY128" fmla="*/ 153078 h 355810"/>
              <a:gd name="connsiteX129" fmla="*/ 7037361 w 8650769"/>
              <a:gd name="connsiteY129" fmla="*/ 156783 h 355810"/>
              <a:gd name="connsiteX130" fmla="*/ 7047924 w 8650769"/>
              <a:gd name="connsiteY130" fmla="*/ 142556 h 355810"/>
              <a:gd name="connsiteX131" fmla="*/ 7247117 w 8650769"/>
              <a:gd name="connsiteY131" fmla="*/ 16 h 355810"/>
              <a:gd name="connsiteX132" fmla="*/ 7275499 w 8650769"/>
              <a:gd name="connsiteY132" fmla="*/ 7540 h 355810"/>
              <a:gd name="connsiteX133" fmla="*/ 7306295 w 8650769"/>
              <a:gd name="connsiteY133" fmla="*/ 153078 h 355810"/>
              <a:gd name="connsiteX134" fmla="*/ 7305239 w 8650769"/>
              <a:gd name="connsiteY134" fmla="*/ 156784 h 355810"/>
              <a:gd name="connsiteX135" fmla="*/ 7315803 w 8650769"/>
              <a:gd name="connsiteY135" fmla="*/ 142556 h 355810"/>
              <a:gd name="connsiteX136" fmla="*/ 7514996 w 8650769"/>
              <a:gd name="connsiteY136" fmla="*/ 16 h 355810"/>
              <a:gd name="connsiteX137" fmla="*/ 7543378 w 8650769"/>
              <a:gd name="connsiteY137" fmla="*/ 7540 h 355810"/>
              <a:gd name="connsiteX138" fmla="*/ 7574174 w 8650769"/>
              <a:gd name="connsiteY138" fmla="*/ 153078 h 355810"/>
              <a:gd name="connsiteX139" fmla="*/ 7573119 w 8650769"/>
              <a:gd name="connsiteY139" fmla="*/ 156783 h 355810"/>
              <a:gd name="connsiteX140" fmla="*/ 7583681 w 8650769"/>
              <a:gd name="connsiteY140" fmla="*/ 142556 h 355810"/>
              <a:gd name="connsiteX141" fmla="*/ 7782874 w 8650769"/>
              <a:gd name="connsiteY141" fmla="*/ 16 h 355810"/>
              <a:gd name="connsiteX142" fmla="*/ 7811256 w 8650769"/>
              <a:gd name="connsiteY142" fmla="*/ 7540 h 355810"/>
              <a:gd name="connsiteX143" fmla="*/ 7842052 w 8650769"/>
              <a:gd name="connsiteY143" fmla="*/ 153078 h 355810"/>
              <a:gd name="connsiteX144" fmla="*/ 7840996 w 8650769"/>
              <a:gd name="connsiteY144" fmla="*/ 156783 h 355810"/>
              <a:gd name="connsiteX145" fmla="*/ 7851559 w 8650769"/>
              <a:gd name="connsiteY145" fmla="*/ 142556 h 355810"/>
              <a:gd name="connsiteX146" fmla="*/ 8050752 w 8650769"/>
              <a:gd name="connsiteY146" fmla="*/ 16 h 355810"/>
              <a:gd name="connsiteX147" fmla="*/ 8079134 w 8650769"/>
              <a:gd name="connsiteY147" fmla="*/ 7540 h 355810"/>
              <a:gd name="connsiteX148" fmla="*/ 8109930 w 8650769"/>
              <a:gd name="connsiteY148" fmla="*/ 153078 h 355810"/>
              <a:gd name="connsiteX149" fmla="*/ 8108874 w 8650769"/>
              <a:gd name="connsiteY149" fmla="*/ 156785 h 355810"/>
              <a:gd name="connsiteX150" fmla="*/ 8119438 w 8650769"/>
              <a:gd name="connsiteY150" fmla="*/ 142556 h 355810"/>
              <a:gd name="connsiteX151" fmla="*/ 8318630 w 8650769"/>
              <a:gd name="connsiteY151" fmla="*/ 16 h 355810"/>
              <a:gd name="connsiteX152" fmla="*/ 8347012 w 8650769"/>
              <a:gd name="connsiteY152" fmla="*/ 7540 h 355810"/>
              <a:gd name="connsiteX153" fmla="*/ 8377809 w 8650769"/>
              <a:gd name="connsiteY153" fmla="*/ 153078 h 355810"/>
              <a:gd name="connsiteX154" fmla="*/ 8376758 w 8650769"/>
              <a:gd name="connsiteY154" fmla="*/ 156766 h 355810"/>
              <a:gd name="connsiteX155" fmla="*/ 8387308 w 8650769"/>
              <a:gd name="connsiteY155" fmla="*/ 142556 h 355810"/>
              <a:gd name="connsiteX156" fmla="*/ 8586500 w 8650769"/>
              <a:gd name="connsiteY156" fmla="*/ 16 h 355810"/>
              <a:gd name="connsiteX157" fmla="*/ 8614882 w 8650769"/>
              <a:gd name="connsiteY157" fmla="*/ 7540 h 355810"/>
              <a:gd name="connsiteX158" fmla="*/ 8645679 w 8650769"/>
              <a:gd name="connsiteY158" fmla="*/ 153078 h 355810"/>
              <a:gd name="connsiteX159" fmla="*/ 8612735 w 8650769"/>
              <a:gd name="connsiteY159" fmla="*/ 268653 h 355810"/>
              <a:gd name="connsiteX160" fmla="*/ 91440 w 8650769"/>
              <a:gd name="connsiteY160" fmla="*/ 355810 h 355810"/>
              <a:gd name="connsiteX0" fmla="*/ 190843 w 8559329"/>
              <a:gd name="connsiteY0" fmla="*/ 16 h 355810"/>
              <a:gd name="connsiteX1" fmla="*/ 219225 w 8559329"/>
              <a:gd name="connsiteY1" fmla="*/ 7540 h 355810"/>
              <a:gd name="connsiteX2" fmla="*/ 250022 w 8559329"/>
              <a:gd name="connsiteY2" fmla="*/ 153078 h 355810"/>
              <a:gd name="connsiteX3" fmla="*/ 248966 w 8559329"/>
              <a:gd name="connsiteY3" fmla="*/ 156783 h 355810"/>
              <a:gd name="connsiteX4" fmla="*/ 259528 w 8559329"/>
              <a:gd name="connsiteY4" fmla="*/ 142556 h 355810"/>
              <a:gd name="connsiteX5" fmla="*/ 458721 w 8559329"/>
              <a:gd name="connsiteY5" fmla="*/ 16 h 355810"/>
              <a:gd name="connsiteX6" fmla="*/ 487103 w 8559329"/>
              <a:gd name="connsiteY6" fmla="*/ 7540 h 355810"/>
              <a:gd name="connsiteX7" fmla="*/ 517900 w 8559329"/>
              <a:gd name="connsiteY7" fmla="*/ 153078 h 355810"/>
              <a:gd name="connsiteX8" fmla="*/ 516843 w 8559329"/>
              <a:gd name="connsiteY8" fmla="*/ 156785 h 355810"/>
              <a:gd name="connsiteX9" fmla="*/ 527407 w 8559329"/>
              <a:gd name="connsiteY9" fmla="*/ 142556 h 355810"/>
              <a:gd name="connsiteX10" fmla="*/ 726600 w 8559329"/>
              <a:gd name="connsiteY10" fmla="*/ 16 h 355810"/>
              <a:gd name="connsiteX11" fmla="*/ 754982 w 8559329"/>
              <a:gd name="connsiteY11" fmla="*/ 7540 h 355810"/>
              <a:gd name="connsiteX12" fmla="*/ 785778 w 8559329"/>
              <a:gd name="connsiteY12" fmla="*/ 153078 h 355810"/>
              <a:gd name="connsiteX13" fmla="*/ 784723 w 8559329"/>
              <a:gd name="connsiteY13" fmla="*/ 156783 h 355810"/>
              <a:gd name="connsiteX14" fmla="*/ 795285 w 8559329"/>
              <a:gd name="connsiteY14" fmla="*/ 142556 h 355810"/>
              <a:gd name="connsiteX15" fmla="*/ 994478 w 8559329"/>
              <a:gd name="connsiteY15" fmla="*/ 16 h 355810"/>
              <a:gd name="connsiteX16" fmla="*/ 1022860 w 8559329"/>
              <a:gd name="connsiteY16" fmla="*/ 7540 h 355810"/>
              <a:gd name="connsiteX17" fmla="*/ 1053656 w 8559329"/>
              <a:gd name="connsiteY17" fmla="*/ 153078 h 355810"/>
              <a:gd name="connsiteX18" fmla="*/ 1052600 w 8559329"/>
              <a:gd name="connsiteY18" fmla="*/ 156783 h 355810"/>
              <a:gd name="connsiteX19" fmla="*/ 1063163 w 8559329"/>
              <a:gd name="connsiteY19" fmla="*/ 142556 h 355810"/>
              <a:gd name="connsiteX20" fmla="*/ 1262356 w 8559329"/>
              <a:gd name="connsiteY20" fmla="*/ 16 h 355810"/>
              <a:gd name="connsiteX21" fmla="*/ 1290738 w 8559329"/>
              <a:gd name="connsiteY21" fmla="*/ 7540 h 355810"/>
              <a:gd name="connsiteX22" fmla="*/ 1321534 w 8559329"/>
              <a:gd name="connsiteY22" fmla="*/ 153078 h 355810"/>
              <a:gd name="connsiteX23" fmla="*/ 1320476 w 8559329"/>
              <a:gd name="connsiteY23" fmla="*/ 156785 h 355810"/>
              <a:gd name="connsiteX24" fmla="*/ 1331041 w 8559329"/>
              <a:gd name="connsiteY24" fmla="*/ 142556 h 355810"/>
              <a:gd name="connsiteX25" fmla="*/ 1530234 w 8559329"/>
              <a:gd name="connsiteY25" fmla="*/ 16 h 355810"/>
              <a:gd name="connsiteX26" fmla="*/ 1558615 w 8559329"/>
              <a:gd name="connsiteY26" fmla="*/ 7540 h 355810"/>
              <a:gd name="connsiteX27" fmla="*/ 1589413 w 8559329"/>
              <a:gd name="connsiteY27" fmla="*/ 153078 h 355810"/>
              <a:gd name="connsiteX28" fmla="*/ 1588357 w 8559329"/>
              <a:gd name="connsiteY28" fmla="*/ 156783 h 355810"/>
              <a:gd name="connsiteX29" fmla="*/ 1598919 w 8559329"/>
              <a:gd name="connsiteY29" fmla="*/ 142556 h 355810"/>
              <a:gd name="connsiteX30" fmla="*/ 1798112 w 8559329"/>
              <a:gd name="connsiteY30" fmla="*/ 16 h 355810"/>
              <a:gd name="connsiteX31" fmla="*/ 1826494 w 8559329"/>
              <a:gd name="connsiteY31" fmla="*/ 7540 h 355810"/>
              <a:gd name="connsiteX32" fmla="*/ 1857291 w 8559329"/>
              <a:gd name="connsiteY32" fmla="*/ 153078 h 355810"/>
              <a:gd name="connsiteX33" fmla="*/ 1856235 w 8559329"/>
              <a:gd name="connsiteY33" fmla="*/ 156783 h 355810"/>
              <a:gd name="connsiteX34" fmla="*/ 1866797 w 8559329"/>
              <a:gd name="connsiteY34" fmla="*/ 142556 h 355810"/>
              <a:gd name="connsiteX35" fmla="*/ 2065990 w 8559329"/>
              <a:gd name="connsiteY35" fmla="*/ 16 h 355810"/>
              <a:gd name="connsiteX36" fmla="*/ 2094372 w 8559329"/>
              <a:gd name="connsiteY36" fmla="*/ 7540 h 355810"/>
              <a:gd name="connsiteX37" fmla="*/ 2125169 w 8559329"/>
              <a:gd name="connsiteY37" fmla="*/ 153078 h 355810"/>
              <a:gd name="connsiteX38" fmla="*/ 2124111 w 8559329"/>
              <a:gd name="connsiteY38" fmla="*/ 156785 h 355810"/>
              <a:gd name="connsiteX39" fmla="*/ 2134677 w 8559329"/>
              <a:gd name="connsiteY39" fmla="*/ 142556 h 355810"/>
              <a:gd name="connsiteX40" fmla="*/ 2333869 w 8559329"/>
              <a:gd name="connsiteY40" fmla="*/ 16 h 355810"/>
              <a:gd name="connsiteX41" fmla="*/ 2362250 w 8559329"/>
              <a:gd name="connsiteY41" fmla="*/ 7540 h 355810"/>
              <a:gd name="connsiteX42" fmla="*/ 2393047 w 8559329"/>
              <a:gd name="connsiteY42" fmla="*/ 153078 h 355810"/>
              <a:gd name="connsiteX43" fmla="*/ 2391991 w 8559329"/>
              <a:gd name="connsiteY43" fmla="*/ 156783 h 355810"/>
              <a:gd name="connsiteX44" fmla="*/ 2402555 w 8559329"/>
              <a:gd name="connsiteY44" fmla="*/ 142556 h 355810"/>
              <a:gd name="connsiteX45" fmla="*/ 2601747 w 8559329"/>
              <a:gd name="connsiteY45" fmla="*/ 16 h 355810"/>
              <a:gd name="connsiteX46" fmla="*/ 2630129 w 8559329"/>
              <a:gd name="connsiteY46" fmla="*/ 7540 h 355810"/>
              <a:gd name="connsiteX47" fmla="*/ 2660926 w 8559329"/>
              <a:gd name="connsiteY47" fmla="*/ 153078 h 355810"/>
              <a:gd name="connsiteX48" fmla="*/ 2659869 w 8559329"/>
              <a:gd name="connsiteY48" fmla="*/ 156783 h 355810"/>
              <a:gd name="connsiteX49" fmla="*/ 2670431 w 8559329"/>
              <a:gd name="connsiteY49" fmla="*/ 142556 h 355810"/>
              <a:gd name="connsiteX50" fmla="*/ 2869625 w 8559329"/>
              <a:gd name="connsiteY50" fmla="*/ 16 h 355810"/>
              <a:gd name="connsiteX51" fmla="*/ 2898007 w 8559329"/>
              <a:gd name="connsiteY51" fmla="*/ 7540 h 355810"/>
              <a:gd name="connsiteX52" fmla="*/ 2928802 w 8559329"/>
              <a:gd name="connsiteY52" fmla="*/ 153078 h 355810"/>
              <a:gd name="connsiteX53" fmla="*/ 2927746 w 8559329"/>
              <a:gd name="connsiteY53" fmla="*/ 156785 h 355810"/>
              <a:gd name="connsiteX54" fmla="*/ 2938311 w 8559329"/>
              <a:gd name="connsiteY54" fmla="*/ 142556 h 355810"/>
              <a:gd name="connsiteX55" fmla="*/ 3137504 w 8559329"/>
              <a:gd name="connsiteY55" fmla="*/ 16 h 355810"/>
              <a:gd name="connsiteX56" fmla="*/ 3165885 w 8559329"/>
              <a:gd name="connsiteY56" fmla="*/ 7540 h 355810"/>
              <a:gd name="connsiteX57" fmla="*/ 3196682 w 8559329"/>
              <a:gd name="connsiteY57" fmla="*/ 153078 h 355810"/>
              <a:gd name="connsiteX58" fmla="*/ 3195626 w 8559329"/>
              <a:gd name="connsiteY58" fmla="*/ 156783 h 355810"/>
              <a:gd name="connsiteX59" fmla="*/ 3206188 w 8559329"/>
              <a:gd name="connsiteY59" fmla="*/ 142556 h 355810"/>
              <a:gd name="connsiteX60" fmla="*/ 3405382 w 8559329"/>
              <a:gd name="connsiteY60" fmla="*/ 16 h 355810"/>
              <a:gd name="connsiteX61" fmla="*/ 3433763 w 8559329"/>
              <a:gd name="connsiteY61" fmla="*/ 7540 h 355810"/>
              <a:gd name="connsiteX62" fmla="*/ 3464559 w 8559329"/>
              <a:gd name="connsiteY62" fmla="*/ 153078 h 355810"/>
              <a:gd name="connsiteX63" fmla="*/ 3463503 w 8559329"/>
              <a:gd name="connsiteY63" fmla="*/ 156783 h 355810"/>
              <a:gd name="connsiteX64" fmla="*/ 3474066 w 8559329"/>
              <a:gd name="connsiteY64" fmla="*/ 142556 h 355810"/>
              <a:gd name="connsiteX65" fmla="*/ 3673259 w 8559329"/>
              <a:gd name="connsiteY65" fmla="*/ 16 h 355810"/>
              <a:gd name="connsiteX66" fmla="*/ 3701641 w 8559329"/>
              <a:gd name="connsiteY66" fmla="*/ 7540 h 355810"/>
              <a:gd name="connsiteX67" fmla="*/ 3732437 w 8559329"/>
              <a:gd name="connsiteY67" fmla="*/ 153078 h 355810"/>
              <a:gd name="connsiteX68" fmla="*/ 3731382 w 8559329"/>
              <a:gd name="connsiteY68" fmla="*/ 156782 h 355810"/>
              <a:gd name="connsiteX69" fmla="*/ 3741944 w 8559329"/>
              <a:gd name="connsiteY69" fmla="*/ 142556 h 355810"/>
              <a:gd name="connsiteX70" fmla="*/ 3941137 w 8559329"/>
              <a:gd name="connsiteY70" fmla="*/ 16 h 355810"/>
              <a:gd name="connsiteX71" fmla="*/ 3969519 w 8559329"/>
              <a:gd name="connsiteY71" fmla="*/ 7540 h 355810"/>
              <a:gd name="connsiteX72" fmla="*/ 4000315 w 8559329"/>
              <a:gd name="connsiteY72" fmla="*/ 153078 h 355810"/>
              <a:gd name="connsiteX73" fmla="*/ 3999259 w 8559329"/>
              <a:gd name="connsiteY73" fmla="*/ 156785 h 355810"/>
              <a:gd name="connsiteX74" fmla="*/ 4009823 w 8559329"/>
              <a:gd name="connsiteY74" fmla="*/ 142556 h 355810"/>
              <a:gd name="connsiteX75" fmla="*/ 4209016 w 8559329"/>
              <a:gd name="connsiteY75" fmla="*/ 16 h 355810"/>
              <a:gd name="connsiteX76" fmla="*/ 4237398 w 8559329"/>
              <a:gd name="connsiteY76" fmla="*/ 7540 h 355810"/>
              <a:gd name="connsiteX77" fmla="*/ 4268194 w 8559329"/>
              <a:gd name="connsiteY77" fmla="*/ 153078 h 355810"/>
              <a:gd name="connsiteX78" fmla="*/ 4267139 w 8559329"/>
              <a:gd name="connsiteY78" fmla="*/ 156782 h 355810"/>
              <a:gd name="connsiteX79" fmla="*/ 4277701 w 8559329"/>
              <a:gd name="connsiteY79" fmla="*/ 142556 h 355810"/>
              <a:gd name="connsiteX80" fmla="*/ 4476894 w 8559329"/>
              <a:gd name="connsiteY80" fmla="*/ 16 h 355810"/>
              <a:gd name="connsiteX81" fmla="*/ 4505276 w 8559329"/>
              <a:gd name="connsiteY81" fmla="*/ 7540 h 355810"/>
              <a:gd name="connsiteX82" fmla="*/ 4536072 w 8559329"/>
              <a:gd name="connsiteY82" fmla="*/ 153078 h 355810"/>
              <a:gd name="connsiteX83" fmla="*/ 4535017 w 8559329"/>
              <a:gd name="connsiteY83" fmla="*/ 156782 h 355810"/>
              <a:gd name="connsiteX84" fmla="*/ 4545579 w 8559329"/>
              <a:gd name="connsiteY84" fmla="*/ 142556 h 355810"/>
              <a:gd name="connsiteX85" fmla="*/ 4744772 w 8559329"/>
              <a:gd name="connsiteY85" fmla="*/ 16 h 355810"/>
              <a:gd name="connsiteX86" fmla="*/ 4773154 w 8559329"/>
              <a:gd name="connsiteY86" fmla="*/ 7540 h 355810"/>
              <a:gd name="connsiteX87" fmla="*/ 4803950 w 8559329"/>
              <a:gd name="connsiteY87" fmla="*/ 153078 h 355810"/>
              <a:gd name="connsiteX88" fmla="*/ 4802894 w 8559329"/>
              <a:gd name="connsiteY88" fmla="*/ 156785 h 355810"/>
              <a:gd name="connsiteX89" fmla="*/ 4813458 w 8559329"/>
              <a:gd name="connsiteY89" fmla="*/ 142556 h 355810"/>
              <a:gd name="connsiteX90" fmla="*/ 5012651 w 8559329"/>
              <a:gd name="connsiteY90" fmla="*/ 16 h 355810"/>
              <a:gd name="connsiteX91" fmla="*/ 5041033 w 8559329"/>
              <a:gd name="connsiteY91" fmla="*/ 7540 h 355810"/>
              <a:gd name="connsiteX92" fmla="*/ 5071829 w 8559329"/>
              <a:gd name="connsiteY92" fmla="*/ 153078 h 355810"/>
              <a:gd name="connsiteX93" fmla="*/ 5070773 w 8559329"/>
              <a:gd name="connsiteY93" fmla="*/ 156783 h 355810"/>
              <a:gd name="connsiteX94" fmla="*/ 5081336 w 8559329"/>
              <a:gd name="connsiteY94" fmla="*/ 142556 h 355810"/>
              <a:gd name="connsiteX95" fmla="*/ 5280529 w 8559329"/>
              <a:gd name="connsiteY95" fmla="*/ 16 h 355810"/>
              <a:gd name="connsiteX96" fmla="*/ 5308911 w 8559329"/>
              <a:gd name="connsiteY96" fmla="*/ 7540 h 355810"/>
              <a:gd name="connsiteX97" fmla="*/ 5339707 w 8559329"/>
              <a:gd name="connsiteY97" fmla="*/ 153078 h 355810"/>
              <a:gd name="connsiteX98" fmla="*/ 5338652 w 8559329"/>
              <a:gd name="connsiteY98" fmla="*/ 156782 h 355810"/>
              <a:gd name="connsiteX99" fmla="*/ 5349214 w 8559329"/>
              <a:gd name="connsiteY99" fmla="*/ 142556 h 355810"/>
              <a:gd name="connsiteX100" fmla="*/ 5548407 w 8559329"/>
              <a:gd name="connsiteY100" fmla="*/ 16 h 355810"/>
              <a:gd name="connsiteX101" fmla="*/ 5576789 w 8559329"/>
              <a:gd name="connsiteY101" fmla="*/ 7540 h 355810"/>
              <a:gd name="connsiteX102" fmla="*/ 5607585 w 8559329"/>
              <a:gd name="connsiteY102" fmla="*/ 153078 h 355810"/>
              <a:gd name="connsiteX103" fmla="*/ 5606529 w 8559329"/>
              <a:gd name="connsiteY103" fmla="*/ 156785 h 355810"/>
              <a:gd name="connsiteX104" fmla="*/ 5617093 w 8559329"/>
              <a:gd name="connsiteY104" fmla="*/ 142556 h 355810"/>
              <a:gd name="connsiteX105" fmla="*/ 5816286 w 8559329"/>
              <a:gd name="connsiteY105" fmla="*/ 16 h 355810"/>
              <a:gd name="connsiteX106" fmla="*/ 5844668 w 8559329"/>
              <a:gd name="connsiteY106" fmla="*/ 7540 h 355810"/>
              <a:gd name="connsiteX107" fmla="*/ 5875464 w 8559329"/>
              <a:gd name="connsiteY107" fmla="*/ 153078 h 355810"/>
              <a:gd name="connsiteX108" fmla="*/ 5874409 w 8559329"/>
              <a:gd name="connsiteY108" fmla="*/ 156782 h 355810"/>
              <a:gd name="connsiteX109" fmla="*/ 5884971 w 8559329"/>
              <a:gd name="connsiteY109" fmla="*/ 142556 h 355810"/>
              <a:gd name="connsiteX110" fmla="*/ 6084164 w 8559329"/>
              <a:gd name="connsiteY110" fmla="*/ 16 h 355810"/>
              <a:gd name="connsiteX111" fmla="*/ 6112546 w 8559329"/>
              <a:gd name="connsiteY111" fmla="*/ 7540 h 355810"/>
              <a:gd name="connsiteX112" fmla="*/ 6143342 w 8559329"/>
              <a:gd name="connsiteY112" fmla="*/ 153078 h 355810"/>
              <a:gd name="connsiteX113" fmla="*/ 6142287 w 8559329"/>
              <a:gd name="connsiteY113" fmla="*/ 156782 h 355810"/>
              <a:gd name="connsiteX114" fmla="*/ 6152849 w 8559329"/>
              <a:gd name="connsiteY114" fmla="*/ 142556 h 355810"/>
              <a:gd name="connsiteX115" fmla="*/ 6352042 w 8559329"/>
              <a:gd name="connsiteY115" fmla="*/ 16 h 355810"/>
              <a:gd name="connsiteX116" fmla="*/ 6380424 w 8559329"/>
              <a:gd name="connsiteY116" fmla="*/ 7540 h 355810"/>
              <a:gd name="connsiteX117" fmla="*/ 6411220 w 8559329"/>
              <a:gd name="connsiteY117" fmla="*/ 153078 h 355810"/>
              <a:gd name="connsiteX118" fmla="*/ 6410164 w 8559329"/>
              <a:gd name="connsiteY118" fmla="*/ 156785 h 355810"/>
              <a:gd name="connsiteX119" fmla="*/ 6420728 w 8559329"/>
              <a:gd name="connsiteY119" fmla="*/ 142556 h 355810"/>
              <a:gd name="connsiteX120" fmla="*/ 6619921 w 8559329"/>
              <a:gd name="connsiteY120" fmla="*/ 16 h 355810"/>
              <a:gd name="connsiteX121" fmla="*/ 6648303 w 8559329"/>
              <a:gd name="connsiteY121" fmla="*/ 7540 h 355810"/>
              <a:gd name="connsiteX122" fmla="*/ 6679099 w 8559329"/>
              <a:gd name="connsiteY122" fmla="*/ 153078 h 355810"/>
              <a:gd name="connsiteX123" fmla="*/ 6678043 w 8559329"/>
              <a:gd name="connsiteY123" fmla="*/ 156783 h 355810"/>
              <a:gd name="connsiteX124" fmla="*/ 6688606 w 8559329"/>
              <a:gd name="connsiteY124" fmla="*/ 142556 h 355810"/>
              <a:gd name="connsiteX125" fmla="*/ 6887799 w 8559329"/>
              <a:gd name="connsiteY125" fmla="*/ 16 h 355810"/>
              <a:gd name="connsiteX126" fmla="*/ 6916181 w 8559329"/>
              <a:gd name="connsiteY126" fmla="*/ 7540 h 355810"/>
              <a:gd name="connsiteX127" fmla="*/ 6946977 w 8559329"/>
              <a:gd name="connsiteY127" fmla="*/ 153078 h 355810"/>
              <a:gd name="connsiteX128" fmla="*/ 6945921 w 8559329"/>
              <a:gd name="connsiteY128" fmla="*/ 156783 h 355810"/>
              <a:gd name="connsiteX129" fmla="*/ 6956484 w 8559329"/>
              <a:gd name="connsiteY129" fmla="*/ 142556 h 355810"/>
              <a:gd name="connsiteX130" fmla="*/ 7155677 w 8559329"/>
              <a:gd name="connsiteY130" fmla="*/ 16 h 355810"/>
              <a:gd name="connsiteX131" fmla="*/ 7184059 w 8559329"/>
              <a:gd name="connsiteY131" fmla="*/ 7540 h 355810"/>
              <a:gd name="connsiteX132" fmla="*/ 7214855 w 8559329"/>
              <a:gd name="connsiteY132" fmla="*/ 153078 h 355810"/>
              <a:gd name="connsiteX133" fmla="*/ 7213799 w 8559329"/>
              <a:gd name="connsiteY133" fmla="*/ 156784 h 355810"/>
              <a:gd name="connsiteX134" fmla="*/ 7224363 w 8559329"/>
              <a:gd name="connsiteY134" fmla="*/ 142556 h 355810"/>
              <a:gd name="connsiteX135" fmla="*/ 7423556 w 8559329"/>
              <a:gd name="connsiteY135" fmla="*/ 16 h 355810"/>
              <a:gd name="connsiteX136" fmla="*/ 7451938 w 8559329"/>
              <a:gd name="connsiteY136" fmla="*/ 7540 h 355810"/>
              <a:gd name="connsiteX137" fmla="*/ 7482734 w 8559329"/>
              <a:gd name="connsiteY137" fmla="*/ 153078 h 355810"/>
              <a:gd name="connsiteX138" fmla="*/ 7481679 w 8559329"/>
              <a:gd name="connsiteY138" fmla="*/ 156783 h 355810"/>
              <a:gd name="connsiteX139" fmla="*/ 7492241 w 8559329"/>
              <a:gd name="connsiteY139" fmla="*/ 142556 h 355810"/>
              <a:gd name="connsiteX140" fmla="*/ 7691434 w 8559329"/>
              <a:gd name="connsiteY140" fmla="*/ 16 h 355810"/>
              <a:gd name="connsiteX141" fmla="*/ 7719816 w 8559329"/>
              <a:gd name="connsiteY141" fmla="*/ 7540 h 355810"/>
              <a:gd name="connsiteX142" fmla="*/ 7750612 w 8559329"/>
              <a:gd name="connsiteY142" fmla="*/ 153078 h 355810"/>
              <a:gd name="connsiteX143" fmla="*/ 7749556 w 8559329"/>
              <a:gd name="connsiteY143" fmla="*/ 156783 h 355810"/>
              <a:gd name="connsiteX144" fmla="*/ 7760119 w 8559329"/>
              <a:gd name="connsiteY144" fmla="*/ 142556 h 355810"/>
              <a:gd name="connsiteX145" fmla="*/ 7959312 w 8559329"/>
              <a:gd name="connsiteY145" fmla="*/ 16 h 355810"/>
              <a:gd name="connsiteX146" fmla="*/ 7987694 w 8559329"/>
              <a:gd name="connsiteY146" fmla="*/ 7540 h 355810"/>
              <a:gd name="connsiteX147" fmla="*/ 8018490 w 8559329"/>
              <a:gd name="connsiteY147" fmla="*/ 153078 h 355810"/>
              <a:gd name="connsiteX148" fmla="*/ 8017434 w 8559329"/>
              <a:gd name="connsiteY148" fmla="*/ 156785 h 355810"/>
              <a:gd name="connsiteX149" fmla="*/ 8027998 w 8559329"/>
              <a:gd name="connsiteY149" fmla="*/ 142556 h 355810"/>
              <a:gd name="connsiteX150" fmla="*/ 8227190 w 8559329"/>
              <a:gd name="connsiteY150" fmla="*/ 16 h 355810"/>
              <a:gd name="connsiteX151" fmla="*/ 8255572 w 8559329"/>
              <a:gd name="connsiteY151" fmla="*/ 7540 h 355810"/>
              <a:gd name="connsiteX152" fmla="*/ 8286369 w 8559329"/>
              <a:gd name="connsiteY152" fmla="*/ 153078 h 355810"/>
              <a:gd name="connsiteX153" fmla="*/ 8285318 w 8559329"/>
              <a:gd name="connsiteY153" fmla="*/ 156766 h 355810"/>
              <a:gd name="connsiteX154" fmla="*/ 8295868 w 8559329"/>
              <a:gd name="connsiteY154" fmla="*/ 142556 h 355810"/>
              <a:gd name="connsiteX155" fmla="*/ 8495060 w 8559329"/>
              <a:gd name="connsiteY155" fmla="*/ 16 h 355810"/>
              <a:gd name="connsiteX156" fmla="*/ 8523442 w 8559329"/>
              <a:gd name="connsiteY156" fmla="*/ 7540 h 355810"/>
              <a:gd name="connsiteX157" fmla="*/ 8554239 w 8559329"/>
              <a:gd name="connsiteY157" fmla="*/ 153078 h 355810"/>
              <a:gd name="connsiteX158" fmla="*/ 8521295 w 8559329"/>
              <a:gd name="connsiteY158" fmla="*/ 268653 h 355810"/>
              <a:gd name="connsiteX159" fmla="*/ 0 w 8559329"/>
              <a:gd name="connsiteY159" fmla="*/ 355810 h 355810"/>
              <a:gd name="connsiteX0" fmla="*/ 0 w 8368486"/>
              <a:gd name="connsiteY0" fmla="*/ 16 h 268653"/>
              <a:gd name="connsiteX1" fmla="*/ 28382 w 8368486"/>
              <a:gd name="connsiteY1" fmla="*/ 7540 h 268653"/>
              <a:gd name="connsiteX2" fmla="*/ 59179 w 8368486"/>
              <a:gd name="connsiteY2" fmla="*/ 153078 h 268653"/>
              <a:gd name="connsiteX3" fmla="*/ 58123 w 8368486"/>
              <a:gd name="connsiteY3" fmla="*/ 156783 h 268653"/>
              <a:gd name="connsiteX4" fmla="*/ 68685 w 8368486"/>
              <a:gd name="connsiteY4" fmla="*/ 142556 h 268653"/>
              <a:gd name="connsiteX5" fmla="*/ 267878 w 8368486"/>
              <a:gd name="connsiteY5" fmla="*/ 16 h 268653"/>
              <a:gd name="connsiteX6" fmla="*/ 296260 w 8368486"/>
              <a:gd name="connsiteY6" fmla="*/ 7540 h 268653"/>
              <a:gd name="connsiteX7" fmla="*/ 327057 w 8368486"/>
              <a:gd name="connsiteY7" fmla="*/ 153078 h 268653"/>
              <a:gd name="connsiteX8" fmla="*/ 326000 w 8368486"/>
              <a:gd name="connsiteY8" fmla="*/ 156785 h 268653"/>
              <a:gd name="connsiteX9" fmla="*/ 336564 w 8368486"/>
              <a:gd name="connsiteY9" fmla="*/ 142556 h 268653"/>
              <a:gd name="connsiteX10" fmla="*/ 535757 w 8368486"/>
              <a:gd name="connsiteY10" fmla="*/ 16 h 268653"/>
              <a:gd name="connsiteX11" fmla="*/ 564139 w 8368486"/>
              <a:gd name="connsiteY11" fmla="*/ 7540 h 268653"/>
              <a:gd name="connsiteX12" fmla="*/ 594935 w 8368486"/>
              <a:gd name="connsiteY12" fmla="*/ 153078 h 268653"/>
              <a:gd name="connsiteX13" fmla="*/ 593880 w 8368486"/>
              <a:gd name="connsiteY13" fmla="*/ 156783 h 268653"/>
              <a:gd name="connsiteX14" fmla="*/ 604442 w 8368486"/>
              <a:gd name="connsiteY14" fmla="*/ 142556 h 268653"/>
              <a:gd name="connsiteX15" fmla="*/ 803635 w 8368486"/>
              <a:gd name="connsiteY15" fmla="*/ 16 h 268653"/>
              <a:gd name="connsiteX16" fmla="*/ 832017 w 8368486"/>
              <a:gd name="connsiteY16" fmla="*/ 7540 h 268653"/>
              <a:gd name="connsiteX17" fmla="*/ 862813 w 8368486"/>
              <a:gd name="connsiteY17" fmla="*/ 153078 h 268653"/>
              <a:gd name="connsiteX18" fmla="*/ 861757 w 8368486"/>
              <a:gd name="connsiteY18" fmla="*/ 156783 h 268653"/>
              <a:gd name="connsiteX19" fmla="*/ 872320 w 8368486"/>
              <a:gd name="connsiteY19" fmla="*/ 142556 h 268653"/>
              <a:gd name="connsiteX20" fmla="*/ 1071513 w 8368486"/>
              <a:gd name="connsiteY20" fmla="*/ 16 h 268653"/>
              <a:gd name="connsiteX21" fmla="*/ 1099895 w 8368486"/>
              <a:gd name="connsiteY21" fmla="*/ 7540 h 268653"/>
              <a:gd name="connsiteX22" fmla="*/ 1130691 w 8368486"/>
              <a:gd name="connsiteY22" fmla="*/ 153078 h 268653"/>
              <a:gd name="connsiteX23" fmla="*/ 1129633 w 8368486"/>
              <a:gd name="connsiteY23" fmla="*/ 156785 h 268653"/>
              <a:gd name="connsiteX24" fmla="*/ 1140198 w 8368486"/>
              <a:gd name="connsiteY24" fmla="*/ 142556 h 268653"/>
              <a:gd name="connsiteX25" fmla="*/ 1339391 w 8368486"/>
              <a:gd name="connsiteY25" fmla="*/ 16 h 268653"/>
              <a:gd name="connsiteX26" fmla="*/ 1367772 w 8368486"/>
              <a:gd name="connsiteY26" fmla="*/ 7540 h 268653"/>
              <a:gd name="connsiteX27" fmla="*/ 1398570 w 8368486"/>
              <a:gd name="connsiteY27" fmla="*/ 153078 h 268653"/>
              <a:gd name="connsiteX28" fmla="*/ 1397514 w 8368486"/>
              <a:gd name="connsiteY28" fmla="*/ 156783 h 268653"/>
              <a:gd name="connsiteX29" fmla="*/ 1408076 w 8368486"/>
              <a:gd name="connsiteY29" fmla="*/ 142556 h 268653"/>
              <a:gd name="connsiteX30" fmla="*/ 1607269 w 8368486"/>
              <a:gd name="connsiteY30" fmla="*/ 16 h 268653"/>
              <a:gd name="connsiteX31" fmla="*/ 1635651 w 8368486"/>
              <a:gd name="connsiteY31" fmla="*/ 7540 h 268653"/>
              <a:gd name="connsiteX32" fmla="*/ 1666448 w 8368486"/>
              <a:gd name="connsiteY32" fmla="*/ 153078 h 268653"/>
              <a:gd name="connsiteX33" fmla="*/ 1665392 w 8368486"/>
              <a:gd name="connsiteY33" fmla="*/ 156783 h 268653"/>
              <a:gd name="connsiteX34" fmla="*/ 1675954 w 8368486"/>
              <a:gd name="connsiteY34" fmla="*/ 142556 h 268653"/>
              <a:gd name="connsiteX35" fmla="*/ 1875147 w 8368486"/>
              <a:gd name="connsiteY35" fmla="*/ 16 h 268653"/>
              <a:gd name="connsiteX36" fmla="*/ 1903529 w 8368486"/>
              <a:gd name="connsiteY36" fmla="*/ 7540 h 268653"/>
              <a:gd name="connsiteX37" fmla="*/ 1934326 w 8368486"/>
              <a:gd name="connsiteY37" fmla="*/ 153078 h 268653"/>
              <a:gd name="connsiteX38" fmla="*/ 1933268 w 8368486"/>
              <a:gd name="connsiteY38" fmla="*/ 156785 h 268653"/>
              <a:gd name="connsiteX39" fmla="*/ 1943834 w 8368486"/>
              <a:gd name="connsiteY39" fmla="*/ 142556 h 268653"/>
              <a:gd name="connsiteX40" fmla="*/ 2143026 w 8368486"/>
              <a:gd name="connsiteY40" fmla="*/ 16 h 268653"/>
              <a:gd name="connsiteX41" fmla="*/ 2171407 w 8368486"/>
              <a:gd name="connsiteY41" fmla="*/ 7540 h 268653"/>
              <a:gd name="connsiteX42" fmla="*/ 2202204 w 8368486"/>
              <a:gd name="connsiteY42" fmla="*/ 153078 h 268653"/>
              <a:gd name="connsiteX43" fmla="*/ 2201148 w 8368486"/>
              <a:gd name="connsiteY43" fmla="*/ 156783 h 268653"/>
              <a:gd name="connsiteX44" fmla="*/ 2211712 w 8368486"/>
              <a:gd name="connsiteY44" fmla="*/ 142556 h 268653"/>
              <a:gd name="connsiteX45" fmla="*/ 2410904 w 8368486"/>
              <a:gd name="connsiteY45" fmla="*/ 16 h 268653"/>
              <a:gd name="connsiteX46" fmla="*/ 2439286 w 8368486"/>
              <a:gd name="connsiteY46" fmla="*/ 7540 h 268653"/>
              <a:gd name="connsiteX47" fmla="*/ 2470083 w 8368486"/>
              <a:gd name="connsiteY47" fmla="*/ 153078 h 268653"/>
              <a:gd name="connsiteX48" fmla="*/ 2469026 w 8368486"/>
              <a:gd name="connsiteY48" fmla="*/ 156783 h 268653"/>
              <a:gd name="connsiteX49" fmla="*/ 2479588 w 8368486"/>
              <a:gd name="connsiteY49" fmla="*/ 142556 h 268653"/>
              <a:gd name="connsiteX50" fmla="*/ 2678782 w 8368486"/>
              <a:gd name="connsiteY50" fmla="*/ 16 h 268653"/>
              <a:gd name="connsiteX51" fmla="*/ 2707164 w 8368486"/>
              <a:gd name="connsiteY51" fmla="*/ 7540 h 268653"/>
              <a:gd name="connsiteX52" fmla="*/ 2737959 w 8368486"/>
              <a:gd name="connsiteY52" fmla="*/ 153078 h 268653"/>
              <a:gd name="connsiteX53" fmla="*/ 2736903 w 8368486"/>
              <a:gd name="connsiteY53" fmla="*/ 156785 h 268653"/>
              <a:gd name="connsiteX54" fmla="*/ 2747468 w 8368486"/>
              <a:gd name="connsiteY54" fmla="*/ 142556 h 268653"/>
              <a:gd name="connsiteX55" fmla="*/ 2946661 w 8368486"/>
              <a:gd name="connsiteY55" fmla="*/ 16 h 268653"/>
              <a:gd name="connsiteX56" fmla="*/ 2975042 w 8368486"/>
              <a:gd name="connsiteY56" fmla="*/ 7540 h 268653"/>
              <a:gd name="connsiteX57" fmla="*/ 3005839 w 8368486"/>
              <a:gd name="connsiteY57" fmla="*/ 153078 h 268653"/>
              <a:gd name="connsiteX58" fmla="*/ 3004783 w 8368486"/>
              <a:gd name="connsiteY58" fmla="*/ 156783 h 268653"/>
              <a:gd name="connsiteX59" fmla="*/ 3015345 w 8368486"/>
              <a:gd name="connsiteY59" fmla="*/ 142556 h 268653"/>
              <a:gd name="connsiteX60" fmla="*/ 3214539 w 8368486"/>
              <a:gd name="connsiteY60" fmla="*/ 16 h 268653"/>
              <a:gd name="connsiteX61" fmla="*/ 3242920 w 8368486"/>
              <a:gd name="connsiteY61" fmla="*/ 7540 h 268653"/>
              <a:gd name="connsiteX62" fmla="*/ 3273716 w 8368486"/>
              <a:gd name="connsiteY62" fmla="*/ 153078 h 268653"/>
              <a:gd name="connsiteX63" fmla="*/ 3272660 w 8368486"/>
              <a:gd name="connsiteY63" fmla="*/ 156783 h 268653"/>
              <a:gd name="connsiteX64" fmla="*/ 3283223 w 8368486"/>
              <a:gd name="connsiteY64" fmla="*/ 142556 h 268653"/>
              <a:gd name="connsiteX65" fmla="*/ 3482416 w 8368486"/>
              <a:gd name="connsiteY65" fmla="*/ 16 h 268653"/>
              <a:gd name="connsiteX66" fmla="*/ 3510798 w 8368486"/>
              <a:gd name="connsiteY66" fmla="*/ 7540 h 268653"/>
              <a:gd name="connsiteX67" fmla="*/ 3541594 w 8368486"/>
              <a:gd name="connsiteY67" fmla="*/ 153078 h 268653"/>
              <a:gd name="connsiteX68" fmla="*/ 3540539 w 8368486"/>
              <a:gd name="connsiteY68" fmla="*/ 156782 h 268653"/>
              <a:gd name="connsiteX69" fmla="*/ 3551101 w 8368486"/>
              <a:gd name="connsiteY69" fmla="*/ 142556 h 268653"/>
              <a:gd name="connsiteX70" fmla="*/ 3750294 w 8368486"/>
              <a:gd name="connsiteY70" fmla="*/ 16 h 268653"/>
              <a:gd name="connsiteX71" fmla="*/ 3778676 w 8368486"/>
              <a:gd name="connsiteY71" fmla="*/ 7540 h 268653"/>
              <a:gd name="connsiteX72" fmla="*/ 3809472 w 8368486"/>
              <a:gd name="connsiteY72" fmla="*/ 153078 h 268653"/>
              <a:gd name="connsiteX73" fmla="*/ 3808416 w 8368486"/>
              <a:gd name="connsiteY73" fmla="*/ 156785 h 268653"/>
              <a:gd name="connsiteX74" fmla="*/ 3818980 w 8368486"/>
              <a:gd name="connsiteY74" fmla="*/ 142556 h 268653"/>
              <a:gd name="connsiteX75" fmla="*/ 4018173 w 8368486"/>
              <a:gd name="connsiteY75" fmla="*/ 16 h 268653"/>
              <a:gd name="connsiteX76" fmla="*/ 4046555 w 8368486"/>
              <a:gd name="connsiteY76" fmla="*/ 7540 h 268653"/>
              <a:gd name="connsiteX77" fmla="*/ 4077351 w 8368486"/>
              <a:gd name="connsiteY77" fmla="*/ 153078 h 268653"/>
              <a:gd name="connsiteX78" fmla="*/ 4076296 w 8368486"/>
              <a:gd name="connsiteY78" fmla="*/ 156782 h 268653"/>
              <a:gd name="connsiteX79" fmla="*/ 4086858 w 8368486"/>
              <a:gd name="connsiteY79" fmla="*/ 142556 h 268653"/>
              <a:gd name="connsiteX80" fmla="*/ 4286051 w 8368486"/>
              <a:gd name="connsiteY80" fmla="*/ 16 h 268653"/>
              <a:gd name="connsiteX81" fmla="*/ 4314433 w 8368486"/>
              <a:gd name="connsiteY81" fmla="*/ 7540 h 268653"/>
              <a:gd name="connsiteX82" fmla="*/ 4345229 w 8368486"/>
              <a:gd name="connsiteY82" fmla="*/ 153078 h 268653"/>
              <a:gd name="connsiteX83" fmla="*/ 4344174 w 8368486"/>
              <a:gd name="connsiteY83" fmla="*/ 156782 h 268653"/>
              <a:gd name="connsiteX84" fmla="*/ 4354736 w 8368486"/>
              <a:gd name="connsiteY84" fmla="*/ 142556 h 268653"/>
              <a:gd name="connsiteX85" fmla="*/ 4553929 w 8368486"/>
              <a:gd name="connsiteY85" fmla="*/ 16 h 268653"/>
              <a:gd name="connsiteX86" fmla="*/ 4582311 w 8368486"/>
              <a:gd name="connsiteY86" fmla="*/ 7540 h 268653"/>
              <a:gd name="connsiteX87" fmla="*/ 4613107 w 8368486"/>
              <a:gd name="connsiteY87" fmla="*/ 153078 h 268653"/>
              <a:gd name="connsiteX88" fmla="*/ 4612051 w 8368486"/>
              <a:gd name="connsiteY88" fmla="*/ 156785 h 268653"/>
              <a:gd name="connsiteX89" fmla="*/ 4622615 w 8368486"/>
              <a:gd name="connsiteY89" fmla="*/ 142556 h 268653"/>
              <a:gd name="connsiteX90" fmla="*/ 4821808 w 8368486"/>
              <a:gd name="connsiteY90" fmla="*/ 16 h 268653"/>
              <a:gd name="connsiteX91" fmla="*/ 4850190 w 8368486"/>
              <a:gd name="connsiteY91" fmla="*/ 7540 h 268653"/>
              <a:gd name="connsiteX92" fmla="*/ 4880986 w 8368486"/>
              <a:gd name="connsiteY92" fmla="*/ 153078 h 268653"/>
              <a:gd name="connsiteX93" fmla="*/ 4879930 w 8368486"/>
              <a:gd name="connsiteY93" fmla="*/ 156783 h 268653"/>
              <a:gd name="connsiteX94" fmla="*/ 4890493 w 8368486"/>
              <a:gd name="connsiteY94" fmla="*/ 142556 h 268653"/>
              <a:gd name="connsiteX95" fmla="*/ 5089686 w 8368486"/>
              <a:gd name="connsiteY95" fmla="*/ 16 h 268653"/>
              <a:gd name="connsiteX96" fmla="*/ 5118068 w 8368486"/>
              <a:gd name="connsiteY96" fmla="*/ 7540 h 268653"/>
              <a:gd name="connsiteX97" fmla="*/ 5148864 w 8368486"/>
              <a:gd name="connsiteY97" fmla="*/ 153078 h 268653"/>
              <a:gd name="connsiteX98" fmla="*/ 5147809 w 8368486"/>
              <a:gd name="connsiteY98" fmla="*/ 156782 h 268653"/>
              <a:gd name="connsiteX99" fmla="*/ 5158371 w 8368486"/>
              <a:gd name="connsiteY99" fmla="*/ 142556 h 268653"/>
              <a:gd name="connsiteX100" fmla="*/ 5357564 w 8368486"/>
              <a:gd name="connsiteY100" fmla="*/ 16 h 268653"/>
              <a:gd name="connsiteX101" fmla="*/ 5385946 w 8368486"/>
              <a:gd name="connsiteY101" fmla="*/ 7540 h 268653"/>
              <a:gd name="connsiteX102" fmla="*/ 5416742 w 8368486"/>
              <a:gd name="connsiteY102" fmla="*/ 153078 h 268653"/>
              <a:gd name="connsiteX103" fmla="*/ 5415686 w 8368486"/>
              <a:gd name="connsiteY103" fmla="*/ 156785 h 268653"/>
              <a:gd name="connsiteX104" fmla="*/ 5426250 w 8368486"/>
              <a:gd name="connsiteY104" fmla="*/ 142556 h 268653"/>
              <a:gd name="connsiteX105" fmla="*/ 5625443 w 8368486"/>
              <a:gd name="connsiteY105" fmla="*/ 16 h 268653"/>
              <a:gd name="connsiteX106" fmla="*/ 5653825 w 8368486"/>
              <a:gd name="connsiteY106" fmla="*/ 7540 h 268653"/>
              <a:gd name="connsiteX107" fmla="*/ 5684621 w 8368486"/>
              <a:gd name="connsiteY107" fmla="*/ 153078 h 268653"/>
              <a:gd name="connsiteX108" fmla="*/ 5683566 w 8368486"/>
              <a:gd name="connsiteY108" fmla="*/ 156782 h 268653"/>
              <a:gd name="connsiteX109" fmla="*/ 5694128 w 8368486"/>
              <a:gd name="connsiteY109" fmla="*/ 142556 h 268653"/>
              <a:gd name="connsiteX110" fmla="*/ 5893321 w 8368486"/>
              <a:gd name="connsiteY110" fmla="*/ 16 h 268653"/>
              <a:gd name="connsiteX111" fmla="*/ 5921703 w 8368486"/>
              <a:gd name="connsiteY111" fmla="*/ 7540 h 268653"/>
              <a:gd name="connsiteX112" fmla="*/ 5952499 w 8368486"/>
              <a:gd name="connsiteY112" fmla="*/ 153078 h 268653"/>
              <a:gd name="connsiteX113" fmla="*/ 5951444 w 8368486"/>
              <a:gd name="connsiteY113" fmla="*/ 156782 h 268653"/>
              <a:gd name="connsiteX114" fmla="*/ 5962006 w 8368486"/>
              <a:gd name="connsiteY114" fmla="*/ 142556 h 268653"/>
              <a:gd name="connsiteX115" fmla="*/ 6161199 w 8368486"/>
              <a:gd name="connsiteY115" fmla="*/ 16 h 268653"/>
              <a:gd name="connsiteX116" fmla="*/ 6189581 w 8368486"/>
              <a:gd name="connsiteY116" fmla="*/ 7540 h 268653"/>
              <a:gd name="connsiteX117" fmla="*/ 6220377 w 8368486"/>
              <a:gd name="connsiteY117" fmla="*/ 153078 h 268653"/>
              <a:gd name="connsiteX118" fmla="*/ 6219321 w 8368486"/>
              <a:gd name="connsiteY118" fmla="*/ 156785 h 268653"/>
              <a:gd name="connsiteX119" fmla="*/ 6229885 w 8368486"/>
              <a:gd name="connsiteY119" fmla="*/ 142556 h 268653"/>
              <a:gd name="connsiteX120" fmla="*/ 6429078 w 8368486"/>
              <a:gd name="connsiteY120" fmla="*/ 16 h 268653"/>
              <a:gd name="connsiteX121" fmla="*/ 6457460 w 8368486"/>
              <a:gd name="connsiteY121" fmla="*/ 7540 h 268653"/>
              <a:gd name="connsiteX122" fmla="*/ 6488256 w 8368486"/>
              <a:gd name="connsiteY122" fmla="*/ 153078 h 268653"/>
              <a:gd name="connsiteX123" fmla="*/ 6487200 w 8368486"/>
              <a:gd name="connsiteY123" fmla="*/ 156783 h 268653"/>
              <a:gd name="connsiteX124" fmla="*/ 6497763 w 8368486"/>
              <a:gd name="connsiteY124" fmla="*/ 142556 h 268653"/>
              <a:gd name="connsiteX125" fmla="*/ 6696956 w 8368486"/>
              <a:gd name="connsiteY125" fmla="*/ 16 h 268653"/>
              <a:gd name="connsiteX126" fmla="*/ 6725338 w 8368486"/>
              <a:gd name="connsiteY126" fmla="*/ 7540 h 268653"/>
              <a:gd name="connsiteX127" fmla="*/ 6756134 w 8368486"/>
              <a:gd name="connsiteY127" fmla="*/ 153078 h 268653"/>
              <a:gd name="connsiteX128" fmla="*/ 6755078 w 8368486"/>
              <a:gd name="connsiteY128" fmla="*/ 156783 h 268653"/>
              <a:gd name="connsiteX129" fmla="*/ 6765641 w 8368486"/>
              <a:gd name="connsiteY129" fmla="*/ 142556 h 268653"/>
              <a:gd name="connsiteX130" fmla="*/ 6964834 w 8368486"/>
              <a:gd name="connsiteY130" fmla="*/ 16 h 268653"/>
              <a:gd name="connsiteX131" fmla="*/ 6993216 w 8368486"/>
              <a:gd name="connsiteY131" fmla="*/ 7540 h 268653"/>
              <a:gd name="connsiteX132" fmla="*/ 7024012 w 8368486"/>
              <a:gd name="connsiteY132" fmla="*/ 153078 h 268653"/>
              <a:gd name="connsiteX133" fmla="*/ 7022956 w 8368486"/>
              <a:gd name="connsiteY133" fmla="*/ 156784 h 268653"/>
              <a:gd name="connsiteX134" fmla="*/ 7033520 w 8368486"/>
              <a:gd name="connsiteY134" fmla="*/ 142556 h 268653"/>
              <a:gd name="connsiteX135" fmla="*/ 7232713 w 8368486"/>
              <a:gd name="connsiteY135" fmla="*/ 16 h 268653"/>
              <a:gd name="connsiteX136" fmla="*/ 7261095 w 8368486"/>
              <a:gd name="connsiteY136" fmla="*/ 7540 h 268653"/>
              <a:gd name="connsiteX137" fmla="*/ 7291891 w 8368486"/>
              <a:gd name="connsiteY137" fmla="*/ 153078 h 268653"/>
              <a:gd name="connsiteX138" fmla="*/ 7290836 w 8368486"/>
              <a:gd name="connsiteY138" fmla="*/ 156783 h 268653"/>
              <a:gd name="connsiteX139" fmla="*/ 7301398 w 8368486"/>
              <a:gd name="connsiteY139" fmla="*/ 142556 h 268653"/>
              <a:gd name="connsiteX140" fmla="*/ 7500591 w 8368486"/>
              <a:gd name="connsiteY140" fmla="*/ 16 h 268653"/>
              <a:gd name="connsiteX141" fmla="*/ 7528973 w 8368486"/>
              <a:gd name="connsiteY141" fmla="*/ 7540 h 268653"/>
              <a:gd name="connsiteX142" fmla="*/ 7559769 w 8368486"/>
              <a:gd name="connsiteY142" fmla="*/ 153078 h 268653"/>
              <a:gd name="connsiteX143" fmla="*/ 7558713 w 8368486"/>
              <a:gd name="connsiteY143" fmla="*/ 156783 h 268653"/>
              <a:gd name="connsiteX144" fmla="*/ 7569276 w 8368486"/>
              <a:gd name="connsiteY144" fmla="*/ 142556 h 268653"/>
              <a:gd name="connsiteX145" fmla="*/ 7768469 w 8368486"/>
              <a:gd name="connsiteY145" fmla="*/ 16 h 268653"/>
              <a:gd name="connsiteX146" fmla="*/ 7796851 w 8368486"/>
              <a:gd name="connsiteY146" fmla="*/ 7540 h 268653"/>
              <a:gd name="connsiteX147" fmla="*/ 7827647 w 8368486"/>
              <a:gd name="connsiteY147" fmla="*/ 153078 h 268653"/>
              <a:gd name="connsiteX148" fmla="*/ 7826591 w 8368486"/>
              <a:gd name="connsiteY148" fmla="*/ 156785 h 268653"/>
              <a:gd name="connsiteX149" fmla="*/ 7837155 w 8368486"/>
              <a:gd name="connsiteY149" fmla="*/ 142556 h 268653"/>
              <a:gd name="connsiteX150" fmla="*/ 8036347 w 8368486"/>
              <a:gd name="connsiteY150" fmla="*/ 16 h 268653"/>
              <a:gd name="connsiteX151" fmla="*/ 8064729 w 8368486"/>
              <a:gd name="connsiteY151" fmla="*/ 7540 h 268653"/>
              <a:gd name="connsiteX152" fmla="*/ 8095526 w 8368486"/>
              <a:gd name="connsiteY152" fmla="*/ 153078 h 268653"/>
              <a:gd name="connsiteX153" fmla="*/ 8094475 w 8368486"/>
              <a:gd name="connsiteY153" fmla="*/ 156766 h 268653"/>
              <a:gd name="connsiteX154" fmla="*/ 8105025 w 8368486"/>
              <a:gd name="connsiteY154" fmla="*/ 142556 h 268653"/>
              <a:gd name="connsiteX155" fmla="*/ 8304217 w 8368486"/>
              <a:gd name="connsiteY155" fmla="*/ 16 h 268653"/>
              <a:gd name="connsiteX156" fmla="*/ 8332599 w 8368486"/>
              <a:gd name="connsiteY156" fmla="*/ 7540 h 268653"/>
              <a:gd name="connsiteX157" fmla="*/ 8363396 w 8368486"/>
              <a:gd name="connsiteY157" fmla="*/ 153078 h 268653"/>
              <a:gd name="connsiteX158" fmla="*/ 8330452 w 8368486"/>
              <a:gd name="connsiteY158" fmla="*/ 268653 h 268653"/>
              <a:gd name="connsiteX0" fmla="*/ 0 w 8368486"/>
              <a:gd name="connsiteY0" fmla="*/ 16 h 268653"/>
              <a:gd name="connsiteX1" fmla="*/ 59179 w 8368486"/>
              <a:gd name="connsiteY1" fmla="*/ 153078 h 268653"/>
              <a:gd name="connsiteX2" fmla="*/ 58123 w 8368486"/>
              <a:gd name="connsiteY2" fmla="*/ 156783 h 268653"/>
              <a:gd name="connsiteX3" fmla="*/ 68685 w 8368486"/>
              <a:gd name="connsiteY3" fmla="*/ 142556 h 268653"/>
              <a:gd name="connsiteX4" fmla="*/ 267878 w 8368486"/>
              <a:gd name="connsiteY4" fmla="*/ 16 h 268653"/>
              <a:gd name="connsiteX5" fmla="*/ 296260 w 8368486"/>
              <a:gd name="connsiteY5" fmla="*/ 7540 h 268653"/>
              <a:gd name="connsiteX6" fmla="*/ 327057 w 8368486"/>
              <a:gd name="connsiteY6" fmla="*/ 153078 h 268653"/>
              <a:gd name="connsiteX7" fmla="*/ 326000 w 8368486"/>
              <a:gd name="connsiteY7" fmla="*/ 156785 h 268653"/>
              <a:gd name="connsiteX8" fmla="*/ 336564 w 8368486"/>
              <a:gd name="connsiteY8" fmla="*/ 142556 h 268653"/>
              <a:gd name="connsiteX9" fmla="*/ 535757 w 8368486"/>
              <a:gd name="connsiteY9" fmla="*/ 16 h 268653"/>
              <a:gd name="connsiteX10" fmla="*/ 564139 w 8368486"/>
              <a:gd name="connsiteY10" fmla="*/ 7540 h 268653"/>
              <a:gd name="connsiteX11" fmla="*/ 594935 w 8368486"/>
              <a:gd name="connsiteY11" fmla="*/ 153078 h 268653"/>
              <a:gd name="connsiteX12" fmla="*/ 593880 w 8368486"/>
              <a:gd name="connsiteY12" fmla="*/ 156783 h 268653"/>
              <a:gd name="connsiteX13" fmla="*/ 604442 w 8368486"/>
              <a:gd name="connsiteY13" fmla="*/ 142556 h 268653"/>
              <a:gd name="connsiteX14" fmla="*/ 803635 w 8368486"/>
              <a:gd name="connsiteY14" fmla="*/ 16 h 268653"/>
              <a:gd name="connsiteX15" fmla="*/ 832017 w 8368486"/>
              <a:gd name="connsiteY15" fmla="*/ 7540 h 268653"/>
              <a:gd name="connsiteX16" fmla="*/ 862813 w 8368486"/>
              <a:gd name="connsiteY16" fmla="*/ 153078 h 268653"/>
              <a:gd name="connsiteX17" fmla="*/ 861757 w 8368486"/>
              <a:gd name="connsiteY17" fmla="*/ 156783 h 268653"/>
              <a:gd name="connsiteX18" fmla="*/ 872320 w 8368486"/>
              <a:gd name="connsiteY18" fmla="*/ 142556 h 268653"/>
              <a:gd name="connsiteX19" fmla="*/ 1071513 w 8368486"/>
              <a:gd name="connsiteY19" fmla="*/ 16 h 268653"/>
              <a:gd name="connsiteX20" fmla="*/ 1099895 w 8368486"/>
              <a:gd name="connsiteY20" fmla="*/ 7540 h 268653"/>
              <a:gd name="connsiteX21" fmla="*/ 1130691 w 8368486"/>
              <a:gd name="connsiteY21" fmla="*/ 153078 h 268653"/>
              <a:gd name="connsiteX22" fmla="*/ 1129633 w 8368486"/>
              <a:gd name="connsiteY22" fmla="*/ 156785 h 268653"/>
              <a:gd name="connsiteX23" fmla="*/ 1140198 w 8368486"/>
              <a:gd name="connsiteY23" fmla="*/ 142556 h 268653"/>
              <a:gd name="connsiteX24" fmla="*/ 1339391 w 8368486"/>
              <a:gd name="connsiteY24" fmla="*/ 16 h 268653"/>
              <a:gd name="connsiteX25" fmla="*/ 1367772 w 8368486"/>
              <a:gd name="connsiteY25" fmla="*/ 7540 h 268653"/>
              <a:gd name="connsiteX26" fmla="*/ 1398570 w 8368486"/>
              <a:gd name="connsiteY26" fmla="*/ 153078 h 268653"/>
              <a:gd name="connsiteX27" fmla="*/ 1397514 w 8368486"/>
              <a:gd name="connsiteY27" fmla="*/ 156783 h 268653"/>
              <a:gd name="connsiteX28" fmla="*/ 1408076 w 8368486"/>
              <a:gd name="connsiteY28" fmla="*/ 142556 h 268653"/>
              <a:gd name="connsiteX29" fmla="*/ 1607269 w 8368486"/>
              <a:gd name="connsiteY29" fmla="*/ 16 h 268653"/>
              <a:gd name="connsiteX30" fmla="*/ 1635651 w 8368486"/>
              <a:gd name="connsiteY30" fmla="*/ 7540 h 268653"/>
              <a:gd name="connsiteX31" fmla="*/ 1666448 w 8368486"/>
              <a:gd name="connsiteY31" fmla="*/ 153078 h 268653"/>
              <a:gd name="connsiteX32" fmla="*/ 1665392 w 8368486"/>
              <a:gd name="connsiteY32" fmla="*/ 156783 h 268653"/>
              <a:gd name="connsiteX33" fmla="*/ 1675954 w 8368486"/>
              <a:gd name="connsiteY33" fmla="*/ 142556 h 268653"/>
              <a:gd name="connsiteX34" fmla="*/ 1875147 w 8368486"/>
              <a:gd name="connsiteY34" fmla="*/ 16 h 268653"/>
              <a:gd name="connsiteX35" fmla="*/ 1903529 w 8368486"/>
              <a:gd name="connsiteY35" fmla="*/ 7540 h 268653"/>
              <a:gd name="connsiteX36" fmla="*/ 1934326 w 8368486"/>
              <a:gd name="connsiteY36" fmla="*/ 153078 h 268653"/>
              <a:gd name="connsiteX37" fmla="*/ 1933268 w 8368486"/>
              <a:gd name="connsiteY37" fmla="*/ 156785 h 268653"/>
              <a:gd name="connsiteX38" fmla="*/ 1943834 w 8368486"/>
              <a:gd name="connsiteY38" fmla="*/ 142556 h 268653"/>
              <a:gd name="connsiteX39" fmla="*/ 2143026 w 8368486"/>
              <a:gd name="connsiteY39" fmla="*/ 16 h 268653"/>
              <a:gd name="connsiteX40" fmla="*/ 2171407 w 8368486"/>
              <a:gd name="connsiteY40" fmla="*/ 7540 h 268653"/>
              <a:gd name="connsiteX41" fmla="*/ 2202204 w 8368486"/>
              <a:gd name="connsiteY41" fmla="*/ 153078 h 268653"/>
              <a:gd name="connsiteX42" fmla="*/ 2201148 w 8368486"/>
              <a:gd name="connsiteY42" fmla="*/ 156783 h 268653"/>
              <a:gd name="connsiteX43" fmla="*/ 2211712 w 8368486"/>
              <a:gd name="connsiteY43" fmla="*/ 142556 h 268653"/>
              <a:gd name="connsiteX44" fmla="*/ 2410904 w 8368486"/>
              <a:gd name="connsiteY44" fmla="*/ 16 h 268653"/>
              <a:gd name="connsiteX45" fmla="*/ 2439286 w 8368486"/>
              <a:gd name="connsiteY45" fmla="*/ 7540 h 268653"/>
              <a:gd name="connsiteX46" fmla="*/ 2470083 w 8368486"/>
              <a:gd name="connsiteY46" fmla="*/ 153078 h 268653"/>
              <a:gd name="connsiteX47" fmla="*/ 2469026 w 8368486"/>
              <a:gd name="connsiteY47" fmla="*/ 156783 h 268653"/>
              <a:gd name="connsiteX48" fmla="*/ 2479588 w 8368486"/>
              <a:gd name="connsiteY48" fmla="*/ 142556 h 268653"/>
              <a:gd name="connsiteX49" fmla="*/ 2678782 w 8368486"/>
              <a:gd name="connsiteY49" fmla="*/ 16 h 268653"/>
              <a:gd name="connsiteX50" fmla="*/ 2707164 w 8368486"/>
              <a:gd name="connsiteY50" fmla="*/ 7540 h 268653"/>
              <a:gd name="connsiteX51" fmla="*/ 2737959 w 8368486"/>
              <a:gd name="connsiteY51" fmla="*/ 153078 h 268653"/>
              <a:gd name="connsiteX52" fmla="*/ 2736903 w 8368486"/>
              <a:gd name="connsiteY52" fmla="*/ 156785 h 268653"/>
              <a:gd name="connsiteX53" fmla="*/ 2747468 w 8368486"/>
              <a:gd name="connsiteY53" fmla="*/ 142556 h 268653"/>
              <a:gd name="connsiteX54" fmla="*/ 2946661 w 8368486"/>
              <a:gd name="connsiteY54" fmla="*/ 16 h 268653"/>
              <a:gd name="connsiteX55" fmla="*/ 2975042 w 8368486"/>
              <a:gd name="connsiteY55" fmla="*/ 7540 h 268653"/>
              <a:gd name="connsiteX56" fmla="*/ 3005839 w 8368486"/>
              <a:gd name="connsiteY56" fmla="*/ 153078 h 268653"/>
              <a:gd name="connsiteX57" fmla="*/ 3004783 w 8368486"/>
              <a:gd name="connsiteY57" fmla="*/ 156783 h 268653"/>
              <a:gd name="connsiteX58" fmla="*/ 3015345 w 8368486"/>
              <a:gd name="connsiteY58" fmla="*/ 142556 h 268653"/>
              <a:gd name="connsiteX59" fmla="*/ 3214539 w 8368486"/>
              <a:gd name="connsiteY59" fmla="*/ 16 h 268653"/>
              <a:gd name="connsiteX60" fmla="*/ 3242920 w 8368486"/>
              <a:gd name="connsiteY60" fmla="*/ 7540 h 268653"/>
              <a:gd name="connsiteX61" fmla="*/ 3273716 w 8368486"/>
              <a:gd name="connsiteY61" fmla="*/ 153078 h 268653"/>
              <a:gd name="connsiteX62" fmla="*/ 3272660 w 8368486"/>
              <a:gd name="connsiteY62" fmla="*/ 156783 h 268653"/>
              <a:gd name="connsiteX63" fmla="*/ 3283223 w 8368486"/>
              <a:gd name="connsiteY63" fmla="*/ 142556 h 268653"/>
              <a:gd name="connsiteX64" fmla="*/ 3482416 w 8368486"/>
              <a:gd name="connsiteY64" fmla="*/ 16 h 268653"/>
              <a:gd name="connsiteX65" fmla="*/ 3510798 w 8368486"/>
              <a:gd name="connsiteY65" fmla="*/ 7540 h 268653"/>
              <a:gd name="connsiteX66" fmla="*/ 3541594 w 8368486"/>
              <a:gd name="connsiteY66" fmla="*/ 153078 h 268653"/>
              <a:gd name="connsiteX67" fmla="*/ 3540539 w 8368486"/>
              <a:gd name="connsiteY67" fmla="*/ 156782 h 268653"/>
              <a:gd name="connsiteX68" fmla="*/ 3551101 w 8368486"/>
              <a:gd name="connsiteY68" fmla="*/ 142556 h 268653"/>
              <a:gd name="connsiteX69" fmla="*/ 3750294 w 8368486"/>
              <a:gd name="connsiteY69" fmla="*/ 16 h 268653"/>
              <a:gd name="connsiteX70" fmla="*/ 3778676 w 8368486"/>
              <a:gd name="connsiteY70" fmla="*/ 7540 h 268653"/>
              <a:gd name="connsiteX71" fmla="*/ 3809472 w 8368486"/>
              <a:gd name="connsiteY71" fmla="*/ 153078 h 268653"/>
              <a:gd name="connsiteX72" fmla="*/ 3808416 w 8368486"/>
              <a:gd name="connsiteY72" fmla="*/ 156785 h 268653"/>
              <a:gd name="connsiteX73" fmla="*/ 3818980 w 8368486"/>
              <a:gd name="connsiteY73" fmla="*/ 142556 h 268653"/>
              <a:gd name="connsiteX74" fmla="*/ 4018173 w 8368486"/>
              <a:gd name="connsiteY74" fmla="*/ 16 h 268653"/>
              <a:gd name="connsiteX75" fmla="*/ 4046555 w 8368486"/>
              <a:gd name="connsiteY75" fmla="*/ 7540 h 268653"/>
              <a:gd name="connsiteX76" fmla="*/ 4077351 w 8368486"/>
              <a:gd name="connsiteY76" fmla="*/ 153078 h 268653"/>
              <a:gd name="connsiteX77" fmla="*/ 4076296 w 8368486"/>
              <a:gd name="connsiteY77" fmla="*/ 156782 h 268653"/>
              <a:gd name="connsiteX78" fmla="*/ 4086858 w 8368486"/>
              <a:gd name="connsiteY78" fmla="*/ 142556 h 268653"/>
              <a:gd name="connsiteX79" fmla="*/ 4286051 w 8368486"/>
              <a:gd name="connsiteY79" fmla="*/ 16 h 268653"/>
              <a:gd name="connsiteX80" fmla="*/ 4314433 w 8368486"/>
              <a:gd name="connsiteY80" fmla="*/ 7540 h 268653"/>
              <a:gd name="connsiteX81" fmla="*/ 4345229 w 8368486"/>
              <a:gd name="connsiteY81" fmla="*/ 153078 h 268653"/>
              <a:gd name="connsiteX82" fmla="*/ 4344174 w 8368486"/>
              <a:gd name="connsiteY82" fmla="*/ 156782 h 268653"/>
              <a:gd name="connsiteX83" fmla="*/ 4354736 w 8368486"/>
              <a:gd name="connsiteY83" fmla="*/ 142556 h 268653"/>
              <a:gd name="connsiteX84" fmla="*/ 4553929 w 8368486"/>
              <a:gd name="connsiteY84" fmla="*/ 16 h 268653"/>
              <a:gd name="connsiteX85" fmla="*/ 4582311 w 8368486"/>
              <a:gd name="connsiteY85" fmla="*/ 7540 h 268653"/>
              <a:gd name="connsiteX86" fmla="*/ 4613107 w 8368486"/>
              <a:gd name="connsiteY86" fmla="*/ 153078 h 268653"/>
              <a:gd name="connsiteX87" fmla="*/ 4612051 w 8368486"/>
              <a:gd name="connsiteY87" fmla="*/ 156785 h 268653"/>
              <a:gd name="connsiteX88" fmla="*/ 4622615 w 8368486"/>
              <a:gd name="connsiteY88" fmla="*/ 142556 h 268653"/>
              <a:gd name="connsiteX89" fmla="*/ 4821808 w 8368486"/>
              <a:gd name="connsiteY89" fmla="*/ 16 h 268653"/>
              <a:gd name="connsiteX90" fmla="*/ 4850190 w 8368486"/>
              <a:gd name="connsiteY90" fmla="*/ 7540 h 268653"/>
              <a:gd name="connsiteX91" fmla="*/ 4880986 w 8368486"/>
              <a:gd name="connsiteY91" fmla="*/ 153078 h 268653"/>
              <a:gd name="connsiteX92" fmla="*/ 4879930 w 8368486"/>
              <a:gd name="connsiteY92" fmla="*/ 156783 h 268653"/>
              <a:gd name="connsiteX93" fmla="*/ 4890493 w 8368486"/>
              <a:gd name="connsiteY93" fmla="*/ 142556 h 268653"/>
              <a:gd name="connsiteX94" fmla="*/ 5089686 w 8368486"/>
              <a:gd name="connsiteY94" fmla="*/ 16 h 268653"/>
              <a:gd name="connsiteX95" fmla="*/ 5118068 w 8368486"/>
              <a:gd name="connsiteY95" fmla="*/ 7540 h 268653"/>
              <a:gd name="connsiteX96" fmla="*/ 5148864 w 8368486"/>
              <a:gd name="connsiteY96" fmla="*/ 153078 h 268653"/>
              <a:gd name="connsiteX97" fmla="*/ 5147809 w 8368486"/>
              <a:gd name="connsiteY97" fmla="*/ 156782 h 268653"/>
              <a:gd name="connsiteX98" fmla="*/ 5158371 w 8368486"/>
              <a:gd name="connsiteY98" fmla="*/ 142556 h 268653"/>
              <a:gd name="connsiteX99" fmla="*/ 5357564 w 8368486"/>
              <a:gd name="connsiteY99" fmla="*/ 16 h 268653"/>
              <a:gd name="connsiteX100" fmla="*/ 5385946 w 8368486"/>
              <a:gd name="connsiteY100" fmla="*/ 7540 h 268653"/>
              <a:gd name="connsiteX101" fmla="*/ 5416742 w 8368486"/>
              <a:gd name="connsiteY101" fmla="*/ 153078 h 268653"/>
              <a:gd name="connsiteX102" fmla="*/ 5415686 w 8368486"/>
              <a:gd name="connsiteY102" fmla="*/ 156785 h 268653"/>
              <a:gd name="connsiteX103" fmla="*/ 5426250 w 8368486"/>
              <a:gd name="connsiteY103" fmla="*/ 142556 h 268653"/>
              <a:gd name="connsiteX104" fmla="*/ 5625443 w 8368486"/>
              <a:gd name="connsiteY104" fmla="*/ 16 h 268653"/>
              <a:gd name="connsiteX105" fmla="*/ 5653825 w 8368486"/>
              <a:gd name="connsiteY105" fmla="*/ 7540 h 268653"/>
              <a:gd name="connsiteX106" fmla="*/ 5684621 w 8368486"/>
              <a:gd name="connsiteY106" fmla="*/ 153078 h 268653"/>
              <a:gd name="connsiteX107" fmla="*/ 5683566 w 8368486"/>
              <a:gd name="connsiteY107" fmla="*/ 156782 h 268653"/>
              <a:gd name="connsiteX108" fmla="*/ 5694128 w 8368486"/>
              <a:gd name="connsiteY108" fmla="*/ 142556 h 268653"/>
              <a:gd name="connsiteX109" fmla="*/ 5893321 w 8368486"/>
              <a:gd name="connsiteY109" fmla="*/ 16 h 268653"/>
              <a:gd name="connsiteX110" fmla="*/ 5921703 w 8368486"/>
              <a:gd name="connsiteY110" fmla="*/ 7540 h 268653"/>
              <a:gd name="connsiteX111" fmla="*/ 5952499 w 8368486"/>
              <a:gd name="connsiteY111" fmla="*/ 153078 h 268653"/>
              <a:gd name="connsiteX112" fmla="*/ 5951444 w 8368486"/>
              <a:gd name="connsiteY112" fmla="*/ 156782 h 268653"/>
              <a:gd name="connsiteX113" fmla="*/ 5962006 w 8368486"/>
              <a:gd name="connsiteY113" fmla="*/ 142556 h 268653"/>
              <a:gd name="connsiteX114" fmla="*/ 6161199 w 8368486"/>
              <a:gd name="connsiteY114" fmla="*/ 16 h 268653"/>
              <a:gd name="connsiteX115" fmla="*/ 6189581 w 8368486"/>
              <a:gd name="connsiteY115" fmla="*/ 7540 h 268653"/>
              <a:gd name="connsiteX116" fmla="*/ 6220377 w 8368486"/>
              <a:gd name="connsiteY116" fmla="*/ 153078 h 268653"/>
              <a:gd name="connsiteX117" fmla="*/ 6219321 w 8368486"/>
              <a:gd name="connsiteY117" fmla="*/ 156785 h 268653"/>
              <a:gd name="connsiteX118" fmla="*/ 6229885 w 8368486"/>
              <a:gd name="connsiteY118" fmla="*/ 142556 h 268653"/>
              <a:gd name="connsiteX119" fmla="*/ 6429078 w 8368486"/>
              <a:gd name="connsiteY119" fmla="*/ 16 h 268653"/>
              <a:gd name="connsiteX120" fmla="*/ 6457460 w 8368486"/>
              <a:gd name="connsiteY120" fmla="*/ 7540 h 268653"/>
              <a:gd name="connsiteX121" fmla="*/ 6488256 w 8368486"/>
              <a:gd name="connsiteY121" fmla="*/ 153078 h 268653"/>
              <a:gd name="connsiteX122" fmla="*/ 6487200 w 8368486"/>
              <a:gd name="connsiteY122" fmla="*/ 156783 h 268653"/>
              <a:gd name="connsiteX123" fmla="*/ 6497763 w 8368486"/>
              <a:gd name="connsiteY123" fmla="*/ 142556 h 268653"/>
              <a:gd name="connsiteX124" fmla="*/ 6696956 w 8368486"/>
              <a:gd name="connsiteY124" fmla="*/ 16 h 268653"/>
              <a:gd name="connsiteX125" fmla="*/ 6725338 w 8368486"/>
              <a:gd name="connsiteY125" fmla="*/ 7540 h 268653"/>
              <a:gd name="connsiteX126" fmla="*/ 6756134 w 8368486"/>
              <a:gd name="connsiteY126" fmla="*/ 153078 h 268653"/>
              <a:gd name="connsiteX127" fmla="*/ 6755078 w 8368486"/>
              <a:gd name="connsiteY127" fmla="*/ 156783 h 268653"/>
              <a:gd name="connsiteX128" fmla="*/ 6765641 w 8368486"/>
              <a:gd name="connsiteY128" fmla="*/ 142556 h 268653"/>
              <a:gd name="connsiteX129" fmla="*/ 6964834 w 8368486"/>
              <a:gd name="connsiteY129" fmla="*/ 16 h 268653"/>
              <a:gd name="connsiteX130" fmla="*/ 6993216 w 8368486"/>
              <a:gd name="connsiteY130" fmla="*/ 7540 h 268653"/>
              <a:gd name="connsiteX131" fmla="*/ 7024012 w 8368486"/>
              <a:gd name="connsiteY131" fmla="*/ 153078 h 268653"/>
              <a:gd name="connsiteX132" fmla="*/ 7022956 w 8368486"/>
              <a:gd name="connsiteY132" fmla="*/ 156784 h 268653"/>
              <a:gd name="connsiteX133" fmla="*/ 7033520 w 8368486"/>
              <a:gd name="connsiteY133" fmla="*/ 142556 h 268653"/>
              <a:gd name="connsiteX134" fmla="*/ 7232713 w 8368486"/>
              <a:gd name="connsiteY134" fmla="*/ 16 h 268653"/>
              <a:gd name="connsiteX135" fmla="*/ 7261095 w 8368486"/>
              <a:gd name="connsiteY135" fmla="*/ 7540 h 268653"/>
              <a:gd name="connsiteX136" fmla="*/ 7291891 w 8368486"/>
              <a:gd name="connsiteY136" fmla="*/ 153078 h 268653"/>
              <a:gd name="connsiteX137" fmla="*/ 7290836 w 8368486"/>
              <a:gd name="connsiteY137" fmla="*/ 156783 h 268653"/>
              <a:gd name="connsiteX138" fmla="*/ 7301398 w 8368486"/>
              <a:gd name="connsiteY138" fmla="*/ 142556 h 268653"/>
              <a:gd name="connsiteX139" fmla="*/ 7500591 w 8368486"/>
              <a:gd name="connsiteY139" fmla="*/ 16 h 268653"/>
              <a:gd name="connsiteX140" fmla="*/ 7528973 w 8368486"/>
              <a:gd name="connsiteY140" fmla="*/ 7540 h 268653"/>
              <a:gd name="connsiteX141" fmla="*/ 7559769 w 8368486"/>
              <a:gd name="connsiteY141" fmla="*/ 153078 h 268653"/>
              <a:gd name="connsiteX142" fmla="*/ 7558713 w 8368486"/>
              <a:gd name="connsiteY142" fmla="*/ 156783 h 268653"/>
              <a:gd name="connsiteX143" fmla="*/ 7569276 w 8368486"/>
              <a:gd name="connsiteY143" fmla="*/ 142556 h 268653"/>
              <a:gd name="connsiteX144" fmla="*/ 7768469 w 8368486"/>
              <a:gd name="connsiteY144" fmla="*/ 16 h 268653"/>
              <a:gd name="connsiteX145" fmla="*/ 7796851 w 8368486"/>
              <a:gd name="connsiteY145" fmla="*/ 7540 h 268653"/>
              <a:gd name="connsiteX146" fmla="*/ 7827647 w 8368486"/>
              <a:gd name="connsiteY146" fmla="*/ 153078 h 268653"/>
              <a:gd name="connsiteX147" fmla="*/ 7826591 w 8368486"/>
              <a:gd name="connsiteY147" fmla="*/ 156785 h 268653"/>
              <a:gd name="connsiteX148" fmla="*/ 7837155 w 8368486"/>
              <a:gd name="connsiteY148" fmla="*/ 142556 h 268653"/>
              <a:gd name="connsiteX149" fmla="*/ 8036347 w 8368486"/>
              <a:gd name="connsiteY149" fmla="*/ 16 h 268653"/>
              <a:gd name="connsiteX150" fmla="*/ 8064729 w 8368486"/>
              <a:gd name="connsiteY150" fmla="*/ 7540 h 268653"/>
              <a:gd name="connsiteX151" fmla="*/ 8095526 w 8368486"/>
              <a:gd name="connsiteY151" fmla="*/ 153078 h 268653"/>
              <a:gd name="connsiteX152" fmla="*/ 8094475 w 8368486"/>
              <a:gd name="connsiteY152" fmla="*/ 156766 h 268653"/>
              <a:gd name="connsiteX153" fmla="*/ 8105025 w 8368486"/>
              <a:gd name="connsiteY153" fmla="*/ 142556 h 268653"/>
              <a:gd name="connsiteX154" fmla="*/ 8304217 w 8368486"/>
              <a:gd name="connsiteY154" fmla="*/ 16 h 268653"/>
              <a:gd name="connsiteX155" fmla="*/ 8332599 w 8368486"/>
              <a:gd name="connsiteY155" fmla="*/ 7540 h 268653"/>
              <a:gd name="connsiteX156" fmla="*/ 8363396 w 8368486"/>
              <a:gd name="connsiteY156" fmla="*/ 153078 h 268653"/>
              <a:gd name="connsiteX157" fmla="*/ 8330452 w 8368486"/>
              <a:gd name="connsiteY157" fmla="*/ 268653 h 268653"/>
              <a:gd name="connsiteX0" fmla="*/ 1056 w 8310363"/>
              <a:gd name="connsiteY0" fmla="*/ 153078 h 268653"/>
              <a:gd name="connsiteX1" fmla="*/ 0 w 8310363"/>
              <a:gd name="connsiteY1" fmla="*/ 156783 h 268653"/>
              <a:gd name="connsiteX2" fmla="*/ 10562 w 8310363"/>
              <a:gd name="connsiteY2" fmla="*/ 142556 h 268653"/>
              <a:gd name="connsiteX3" fmla="*/ 209755 w 8310363"/>
              <a:gd name="connsiteY3" fmla="*/ 16 h 268653"/>
              <a:gd name="connsiteX4" fmla="*/ 238137 w 8310363"/>
              <a:gd name="connsiteY4" fmla="*/ 7540 h 268653"/>
              <a:gd name="connsiteX5" fmla="*/ 268934 w 8310363"/>
              <a:gd name="connsiteY5" fmla="*/ 153078 h 268653"/>
              <a:gd name="connsiteX6" fmla="*/ 267877 w 8310363"/>
              <a:gd name="connsiteY6" fmla="*/ 156785 h 268653"/>
              <a:gd name="connsiteX7" fmla="*/ 278441 w 8310363"/>
              <a:gd name="connsiteY7" fmla="*/ 142556 h 268653"/>
              <a:gd name="connsiteX8" fmla="*/ 477634 w 8310363"/>
              <a:gd name="connsiteY8" fmla="*/ 16 h 268653"/>
              <a:gd name="connsiteX9" fmla="*/ 506016 w 8310363"/>
              <a:gd name="connsiteY9" fmla="*/ 7540 h 268653"/>
              <a:gd name="connsiteX10" fmla="*/ 536812 w 8310363"/>
              <a:gd name="connsiteY10" fmla="*/ 153078 h 268653"/>
              <a:gd name="connsiteX11" fmla="*/ 535757 w 8310363"/>
              <a:gd name="connsiteY11" fmla="*/ 156783 h 268653"/>
              <a:gd name="connsiteX12" fmla="*/ 546319 w 8310363"/>
              <a:gd name="connsiteY12" fmla="*/ 142556 h 268653"/>
              <a:gd name="connsiteX13" fmla="*/ 745512 w 8310363"/>
              <a:gd name="connsiteY13" fmla="*/ 16 h 268653"/>
              <a:gd name="connsiteX14" fmla="*/ 773894 w 8310363"/>
              <a:gd name="connsiteY14" fmla="*/ 7540 h 268653"/>
              <a:gd name="connsiteX15" fmla="*/ 804690 w 8310363"/>
              <a:gd name="connsiteY15" fmla="*/ 153078 h 268653"/>
              <a:gd name="connsiteX16" fmla="*/ 803634 w 8310363"/>
              <a:gd name="connsiteY16" fmla="*/ 156783 h 268653"/>
              <a:gd name="connsiteX17" fmla="*/ 814197 w 8310363"/>
              <a:gd name="connsiteY17" fmla="*/ 142556 h 268653"/>
              <a:gd name="connsiteX18" fmla="*/ 1013390 w 8310363"/>
              <a:gd name="connsiteY18" fmla="*/ 16 h 268653"/>
              <a:gd name="connsiteX19" fmla="*/ 1041772 w 8310363"/>
              <a:gd name="connsiteY19" fmla="*/ 7540 h 268653"/>
              <a:gd name="connsiteX20" fmla="*/ 1072568 w 8310363"/>
              <a:gd name="connsiteY20" fmla="*/ 153078 h 268653"/>
              <a:gd name="connsiteX21" fmla="*/ 1071510 w 8310363"/>
              <a:gd name="connsiteY21" fmla="*/ 156785 h 268653"/>
              <a:gd name="connsiteX22" fmla="*/ 1082075 w 8310363"/>
              <a:gd name="connsiteY22" fmla="*/ 142556 h 268653"/>
              <a:gd name="connsiteX23" fmla="*/ 1281268 w 8310363"/>
              <a:gd name="connsiteY23" fmla="*/ 16 h 268653"/>
              <a:gd name="connsiteX24" fmla="*/ 1309649 w 8310363"/>
              <a:gd name="connsiteY24" fmla="*/ 7540 h 268653"/>
              <a:gd name="connsiteX25" fmla="*/ 1340447 w 8310363"/>
              <a:gd name="connsiteY25" fmla="*/ 153078 h 268653"/>
              <a:gd name="connsiteX26" fmla="*/ 1339391 w 8310363"/>
              <a:gd name="connsiteY26" fmla="*/ 156783 h 268653"/>
              <a:gd name="connsiteX27" fmla="*/ 1349953 w 8310363"/>
              <a:gd name="connsiteY27" fmla="*/ 142556 h 268653"/>
              <a:gd name="connsiteX28" fmla="*/ 1549146 w 8310363"/>
              <a:gd name="connsiteY28" fmla="*/ 16 h 268653"/>
              <a:gd name="connsiteX29" fmla="*/ 1577528 w 8310363"/>
              <a:gd name="connsiteY29" fmla="*/ 7540 h 268653"/>
              <a:gd name="connsiteX30" fmla="*/ 1608325 w 8310363"/>
              <a:gd name="connsiteY30" fmla="*/ 153078 h 268653"/>
              <a:gd name="connsiteX31" fmla="*/ 1607269 w 8310363"/>
              <a:gd name="connsiteY31" fmla="*/ 156783 h 268653"/>
              <a:gd name="connsiteX32" fmla="*/ 1617831 w 8310363"/>
              <a:gd name="connsiteY32" fmla="*/ 142556 h 268653"/>
              <a:gd name="connsiteX33" fmla="*/ 1817024 w 8310363"/>
              <a:gd name="connsiteY33" fmla="*/ 16 h 268653"/>
              <a:gd name="connsiteX34" fmla="*/ 1845406 w 8310363"/>
              <a:gd name="connsiteY34" fmla="*/ 7540 h 268653"/>
              <a:gd name="connsiteX35" fmla="*/ 1876203 w 8310363"/>
              <a:gd name="connsiteY35" fmla="*/ 153078 h 268653"/>
              <a:gd name="connsiteX36" fmla="*/ 1875145 w 8310363"/>
              <a:gd name="connsiteY36" fmla="*/ 156785 h 268653"/>
              <a:gd name="connsiteX37" fmla="*/ 1885711 w 8310363"/>
              <a:gd name="connsiteY37" fmla="*/ 142556 h 268653"/>
              <a:gd name="connsiteX38" fmla="*/ 2084903 w 8310363"/>
              <a:gd name="connsiteY38" fmla="*/ 16 h 268653"/>
              <a:gd name="connsiteX39" fmla="*/ 2113284 w 8310363"/>
              <a:gd name="connsiteY39" fmla="*/ 7540 h 268653"/>
              <a:gd name="connsiteX40" fmla="*/ 2144081 w 8310363"/>
              <a:gd name="connsiteY40" fmla="*/ 153078 h 268653"/>
              <a:gd name="connsiteX41" fmla="*/ 2143025 w 8310363"/>
              <a:gd name="connsiteY41" fmla="*/ 156783 h 268653"/>
              <a:gd name="connsiteX42" fmla="*/ 2153589 w 8310363"/>
              <a:gd name="connsiteY42" fmla="*/ 142556 h 268653"/>
              <a:gd name="connsiteX43" fmla="*/ 2352781 w 8310363"/>
              <a:gd name="connsiteY43" fmla="*/ 16 h 268653"/>
              <a:gd name="connsiteX44" fmla="*/ 2381163 w 8310363"/>
              <a:gd name="connsiteY44" fmla="*/ 7540 h 268653"/>
              <a:gd name="connsiteX45" fmla="*/ 2411960 w 8310363"/>
              <a:gd name="connsiteY45" fmla="*/ 153078 h 268653"/>
              <a:gd name="connsiteX46" fmla="*/ 2410903 w 8310363"/>
              <a:gd name="connsiteY46" fmla="*/ 156783 h 268653"/>
              <a:gd name="connsiteX47" fmla="*/ 2421465 w 8310363"/>
              <a:gd name="connsiteY47" fmla="*/ 142556 h 268653"/>
              <a:gd name="connsiteX48" fmla="*/ 2620659 w 8310363"/>
              <a:gd name="connsiteY48" fmla="*/ 16 h 268653"/>
              <a:gd name="connsiteX49" fmla="*/ 2649041 w 8310363"/>
              <a:gd name="connsiteY49" fmla="*/ 7540 h 268653"/>
              <a:gd name="connsiteX50" fmla="*/ 2679836 w 8310363"/>
              <a:gd name="connsiteY50" fmla="*/ 153078 h 268653"/>
              <a:gd name="connsiteX51" fmla="*/ 2678780 w 8310363"/>
              <a:gd name="connsiteY51" fmla="*/ 156785 h 268653"/>
              <a:gd name="connsiteX52" fmla="*/ 2689345 w 8310363"/>
              <a:gd name="connsiteY52" fmla="*/ 142556 h 268653"/>
              <a:gd name="connsiteX53" fmla="*/ 2888538 w 8310363"/>
              <a:gd name="connsiteY53" fmla="*/ 16 h 268653"/>
              <a:gd name="connsiteX54" fmla="*/ 2916919 w 8310363"/>
              <a:gd name="connsiteY54" fmla="*/ 7540 h 268653"/>
              <a:gd name="connsiteX55" fmla="*/ 2947716 w 8310363"/>
              <a:gd name="connsiteY55" fmla="*/ 153078 h 268653"/>
              <a:gd name="connsiteX56" fmla="*/ 2946660 w 8310363"/>
              <a:gd name="connsiteY56" fmla="*/ 156783 h 268653"/>
              <a:gd name="connsiteX57" fmla="*/ 2957222 w 8310363"/>
              <a:gd name="connsiteY57" fmla="*/ 142556 h 268653"/>
              <a:gd name="connsiteX58" fmla="*/ 3156416 w 8310363"/>
              <a:gd name="connsiteY58" fmla="*/ 16 h 268653"/>
              <a:gd name="connsiteX59" fmla="*/ 3184797 w 8310363"/>
              <a:gd name="connsiteY59" fmla="*/ 7540 h 268653"/>
              <a:gd name="connsiteX60" fmla="*/ 3215593 w 8310363"/>
              <a:gd name="connsiteY60" fmla="*/ 153078 h 268653"/>
              <a:gd name="connsiteX61" fmla="*/ 3214537 w 8310363"/>
              <a:gd name="connsiteY61" fmla="*/ 156783 h 268653"/>
              <a:gd name="connsiteX62" fmla="*/ 3225100 w 8310363"/>
              <a:gd name="connsiteY62" fmla="*/ 142556 h 268653"/>
              <a:gd name="connsiteX63" fmla="*/ 3424293 w 8310363"/>
              <a:gd name="connsiteY63" fmla="*/ 16 h 268653"/>
              <a:gd name="connsiteX64" fmla="*/ 3452675 w 8310363"/>
              <a:gd name="connsiteY64" fmla="*/ 7540 h 268653"/>
              <a:gd name="connsiteX65" fmla="*/ 3483471 w 8310363"/>
              <a:gd name="connsiteY65" fmla="*/ 153078 h 268653"/>
              <a:gd name="connsiteX66" fmla="*/ 3482416 w 8310363"/>
              <a:gd name="connsiteY66" fmla="*/ 156782 h 268653"/>
              <a:gd name="connsiteX67" fmla="*/ 3492978 w 8310363"/>
              <a:gd name="connsiteY67" fmla="*/ 142556 h 268653"/>
              <a:gd name="connsiteX68" fmla="*/ 3692171 w 8310363"/>
              <a:gd name="connsiteY68" fmla="*/ 16 h 268653"/>
              <a:gd name="connsiteX69" fmla="*/ 3720553 w 8310363"/>
              <a:gd name="connsiteY69" fmla="*/ 7540 h 268653"/>
              <a:gd name="connsiteX70" fmla="*/ 3751349 w 8310363"/>
              <a:gd name="connsiteY70" fmla="*/ 153078 h 268653"/>
              <a:gd name="connsiteX71" fmla="*/ 3750293 w 8310363"/>
              <a:gd name="connsiteY71" fmla="*/ 156785 h 268653"/>
              <a:gd name="connsiteX72" fmla="*/ 3760857 w 8310363"/>
              <a:gd name="connsiteY72" fmla="*/ 142556 h 268653"/>
              <a:gd name="connsiteX73" fmla="*/ 3960050 w 8310363"/>
              <a:gd name="connsiteY73" fmla="*/ 16 h 268653"/>
              <a:gd name="connsiteX74" fmla="*/ 3988432 w 8310363"/>
              <a:gd name="connsiteY74" fmla="*/ 7540 h 268653"/>
              <a:gd name="connsiteX75" fmla="*/ 4019228 w 8310363"/>
              <a:gd name="connsiteY75" fmla="*/ 153078 h 268653"/>
              <a:gd name="connsiteX76" fmla="*/ 4018173 w 8310363"/>
              <a:gd name="connsiteY76" fmla="*/ 156782 h 268653"/>
              <a:gd name="connsiteX77" fmla="*/ 4028735 w 8310363"/>
              <a:gd name="connsiteY77" fmla="*/ 142556 h 268653"/>
              <a:gd name="connsiteX78" fmla="*/ 4227928 w 8310363"/>
              <a:gd name="connsiteY78" fmla="*/ 16 h 268653"/>
              <a:gd name="connsiteX79" fmla="*/ 4256310 w 8310363"/>
              <a:gd name="connsiteY79" fmla="*/ 7540 h 268653"/>
              <a:gd name="connsiteX80" fmla="*/ 4287106 w 8310363"/>
              <a:gd name="connsiteY80" fmla="*/ 153078 h 268653"/>
              <a:gd name="connsiteX81" fmla="*/ 4286051 w 8310363"/>
              <a:gd name="connsiteY81" fmla="*/ 156782 h 268653"/>
              <a:gd name="connsiteX82" fmla="*/ 4296613 w 8310363"/>
              <a:gd name="connsiteY82" fmla="*/ 142556 h 268653"/>
              <a:gd name="connsiteX83" fmla="*/ 4495806 w 8310363"/>
              <a:gd name="connsiteY83" fmla="*/ 16 h 268653"/>
              <a:gd name="connsiteX84" fmla="*/ 4524188 w 8310363"/>
              <a:gd name="connsiteY84" fmla="*/ 7540 h 268653"/>
              <a:gd name="connsiteX85" fmla="*/ 4554984 w 8310363"/>
              <a:gd name="connsiteY85" fmla="*/ 153078 h 268653"/>
              <a:gd name="connsiteX86" fmla="*/ 4553928 w 8310363"/>
              <a:gd name="connsiteY86" fmla="*/ 156785 h 268653"/>
              <a:gd name="connsiteX87" fmla="*/ 4564492 w 8310363"/>
              <a:gd name="connsiteY87" fmla="*/ 142556 h 268653"/>
              <a:gd name="connsiteX88" fmla="*/ 4763685 w 8310363"/>
              <a:gd name="connsiteY88" fmla="*/ 16 h 268653"/>
              <a:gd name="connsiteX89" fmla="*/ 4792067 w 8310363"/>
              <a:gd name="connsiteY89" fmla="*/ 7540 h 268653"/>
              <a:gd name="connsiteX90" fmla="*/ 4822863 w 8310363"/>
              <a:gd name="connsiteY90" fmla="*/ 153078 h 268653"/>
              <a:gd name="connsiteX91" fmla="*/ 4821807 w 8310363"/>
              <a:gd name="connsiteY91" fmla="*/ 156783 h 268653"/>
              <a:gd name="connsiteX92" fmla="*/ 4832370 w 8310363"/>
              <a:gd name="connsiteY92" fmla="*/ 142556 h 268653"/>
              <a:gd name="connsiteX93" fmla="*/ 5031563 w 8310363"/>
              <a:gd name="connsiteY93" fmla="*/ 16 h 268653"/>
              <a:gd name="connsiteX94" fmla="*/ 5059945 w 8310363"/>
              <a:gd name="connsiteY94" fmla="*/ 7540 h 268653"/>
              <a:gd name="connsiteX95" fmla="*/ 5090741 w 8310363"/>
              <a:gd name="connsiteY95" fmla="*/ 153078 h 268653"/>
              <a:gd name="connsiteX96" fmla="*/ 5089686 w 8310363"/>
              <a:gd name="connsiteY96" fmla="*/ 156782 h 268653"/>
              <a:gd name="connsiteX97" fmla="*/ 5100248 w 8310363"/>
              <a:gd name="connsiteY97" fmla="*/ 142556 h 268653"/>
              <a:gd name="connsiteX98" fmla="*/ 5299441 w 8310363"/>
              <a:gd name="connsiteY98" fmla="*/ 16 h 268653"/>
              <a:gd name="connsiteX99" fmla="*/ 5327823 w 8310363"/>
              <a:gd name="connsiteY99" fmla="*/ 7540 h 268653"/>
              <a:gd name="connsiteX100" fmla="*/ 5358619 w 8310363"/>
              <a:gd name="connsiteY100" fmla="*/ 153078 h 268653"/>
              <a:gd name="connsiteX101" fmla="*/ 5357563 w 8310363"/>
              <a:gd name="connsiteY101" fmla="*/ 156785 h 268653"/>
              <a:gd name="connsiteX102" fmla="*/ 5368127 w 8310363"/>
              <a:gd name="connsiteY102" fmla="*/ 142556 h 268653"/>
              <a:gd name="connsiteX103" fmla="*/ 5567320 w 8310363"/>
              <a:gd name="connsiteY103" fmla="*/ 16 h 268653"/>
              <a:gd name="connsiteX104" fmla="*/ 5595702 w 8310363"/>
              <a:gd name="connsiteY104" fmla="*/ 7540 h 268653"/>
              <a:gd name="connsiteX105" fmla="*/ 5626498 w 8310363"/>
              <a:gd name="connsiteY105" fmla="*/ 153078 h 268653"/>
              <a:gd name="connsiteX106" fmla="*/ 5625443 w 8310363"/>
              <a:gd name="connsiteY106" fmla="*/ 156782 h 268653"/>
              <a:gd name="connsiteX107" fmla="*/ 5636005 w 8310363"/>
              <a:gd name="connsiteY107" fmla="*/ 142556 h 268653"/>
              <a:gd name="connsiteX108" fmla="*/ 5835198 w 8310363"/>
              <a:gd name="connsiteY108" fmla="*/ 16 h 268653"/>
              <a:gd name="connsiteX109" fmla="*/ 5863580 w 8310363"/>
              <a:gd name="connsiteY109" fmla="*/ 7540 h 268653"/>
              <a:gd name="connsiteX110" fmla="*/ 5894376 w 8310363"/>
              <a:gd name="connsiteY110" fmla="*/ 153078 h 268653"/>
              <a:gd name="connsiteX111" fmla="*/ 5893321 w 8310363"/>
              <a:gd name="connsiteY111" fmla="*/ 156782 h 268653"/>
              <a:gd name="connsiteX112" fmla="*/ 5903883 w 8310363"/>
              <a:gd name="connsiteY112" fmla="*/ 142556 h 268653"/>
              <a:gd name="connsiteX113" fmla="*/ 6103076 w 8310363"/>
              <a:gd name="connsiteY113" fmla="*/ 16 h 268653"/>
              <a:gd name="connsiteX114" fmla="*/ 6131458 w 8310363"/>
              <a:gd name="connsiteY114" fmla="*/ 7540 h 268653"/>
              <a:gd name="connsiteX115" fmla="*/ 6162254 w 8310363"/>
              <a:gd name="connsiteY115" fmla="*/ 153078 h 268653"/>
              <a:gd name="connsiteX116" fmla="*/ 6161198 w 8310363"/>
              <a:gd name="connsiteY116" fmla="*/ 156785 h 268653"/>
              <a:gd name="connsiteX117" fmla="*/ 6171762 w 8310363"/>
              <a:gd name="connsiteY117" fmla="*/ 142556 h 268653"/>
              <a:gd name="connsiteX118" fmla="*/ 6370955 w 8310363"/>
              <a:gd name="connsiteY118" fmla="*/ 16 h 268653"/>
              <a:gd name="connsiteX119" fmla="*/ 6399337 w 8310363"/>
              <a:gd name="connsiteY119" fmla="*/ 7540 h 268653"/>
              <a:gd name="connsiteX120" fmla="*/ 6430133 w 8310363"/>
              <a:gd name="connsiteY120" fmla="*/ 153078 h 268653"/>
              <a:gd name="connsiteX121" fmla="*/ 6429077 w 8310363"/>
              <a:gd name="connsiteY121" fmla="*/ 156783 h 268653"/>
              <a:gd name="connsiteX122" fmla="*/ 6439640 w 8310363"/>
              <a:gd name="connsiteY122" fmla="*/ 142556 h 268653"/>
              <a:gd name="connsiteX123" fmla="*/ 6638833 w 8310363"/>
              <a:gd name="connsiteY123" fmla="*/ 16 h 268653"/>
              <a:gd name="connsiteX124" fmla="*/ 6667215 w 8310363"/>
              <a:gd name="connsiteY124" fmla="*/ 7540 h 268653"/>
              <a:gd name="connsiteX125" fmla="*/ 6698011 w 8310363"/>
              <a:gd name="connsiteY125" fmla="*/ 153078 h 268653"/>
              <a:gd name="connsiteX126" fmla="*/ 6696955 w 8310363"/>
              <a:gd name="connsiteY126" fmla="*/ 156783 h 268653"/>
              <a:gd name="connsiteX127" fmla="*/ 6707518 w 8310363"/>
              <a:gd name="connsiteY127" fmla="*/ 142556 h 268653"/>
              <a:gd name="connsiteX128" fmla="*/ 6906711 w 8310363"/>
              <a:gd name="connsiteY128" fmla="*/ 16 h 268653"/>
              <a:gd name="connsiteX129" fmla="*/ 6935093 w 8310363"/>
              <a:gd name="connsiteY129" fmla="*/ 7540 h 268653"/>
              <a:gd name="connsiteX130" fmla="*/ 6965889 w 8310363"/>
              <a:gd name="connsiteY130" fmla="*/ 153078 h 268653"/>
              <a:gd name="connsiteX131" fmla="*/ 6964833 w 8310363"/>
              <a:gd name="connsiteY131" fmla="*/ 156784 h 268653"/>
              <a:gd name="connsiteX132" fmla="*/ 6975397 w 8310363"/>
              <a:gd name="connsiteY132" fmla="*/ 142556 h 268653"/>
              <a:gd name="connsiteX133" fmla="*/ 7174590 w 8310363"/>
              <a:gd name="connsiteY133" fmla="*/ 16 h 268653"/>
              <a:gd name="connsiteX134" fmla="*/ 7202972 w 8310363"/>
              <a:gd name="connsiteY134" fmla="*/ 7540 h 268653"/>
              <a:gd name="connsiteX135" fmla="*/ 7233768 w 8310363"/>
              <a:gd name="connsiteY135" fmla="*/ 153078 h 268653"/>
              <a:gd name="connsiteX136" fmla="*/ 7232713 w 8310363"/>
              <a:gd name="connsiteY136" fmla="*/ 156783 h 268653"/>
              <a:gd name="connsiteX137" fmla="*/ 7243275 w 8310363"/>
              <a:gd name="connsiteY137" fmla="*/ 142556 h 268653"/>
              <a:gd name="connsiteX138" fmla="*/ 7442468 w 8310363"/>
              <a:gd name="connsiteY138" fmla="*/ 16 h 268653"/>
              <a:gd name="connsiteX139" fmla="*/ 7470850 w 8310363"/>
              <a:gd name="connsiteY139" fmla="*/ 7540 h 268653"/>
              <a:gd name="connsiteX140" fmla="*/ 7501646 w 8310363"/>
              <a:gd name="connsiteY140" fmla="*/ 153078 h 268653"/>
              <a:gd name="connsiteX141" fmla="*/ 7500590 w 8310363"/>
              <a:gd name="connsiteY141" fmla="*/ 156783 h 268653"/>
              <a:gd name="connsiteX142" fmla="*/ 7511153 w 8310363"/>
              <a:gd name="connsiteY142" fmla="*/ 142556 h 268653"/>
              <a:gd name="connsiteX143" fmla="*/ 7710346 w 8310363"/>
              <a:gd name="connsiteY143" fmla="*/ 16 h 268653"/>
              <a:gd name="connsiteX144" fmla="*/ 7738728 w 8310363"/>
              <a:gd name="connsiteY144" fmla="*/ 7540 h 268653"/>
              <a:gd name="connsiteX145" fmla="*/ 7769524 w 8310363"/>
              <a:gd name="connsiteY145" fmla="*/ 153078 h 268653"/>
              <a:gd name="connsiteX146" fmla="*/ 7768468 w 8310363"/>
              <a:gd name="connsiteY146" fmla="*/ 156785 h 268653"/>
              <a:gd name="connsiteX147" fmla="*/ 7779032 w 8310363"/>
              <a:gd name="connsiteY147" fmla="*/ 142556 h 268653"/>
              <a:gd name="connsiteX148" fmla="*/ 7978224 w 8310363"/>
              <a:gd name="connsiteY148" fmla="*/ 16 h 268653"/>
              <a:gd name="connsiteX149" fmla="*/ 8006606 w 8310363"/>
              <a:gd name="connsiteY149" fmla="*/ 7540 h 268653"/>
              <a:gd name="connsiteX150" fmla="*/ 8037403 w 8310363"/>
              <a:gd name="connsiteY150" fmla="*/ 153078 h 268653"/>
              <a:gd name="connsiteX151" fmla="*/ 8036352 w 8310363"/>
              <a:gd name="connsiteY151" fmla="*/ 156766 h 268653"/>
              <a:gd name="connsiteX152" fmla="*/ 8046902 w 8310363"/>
              <a:gd name="connsiteY152" fmla="*/ 142556 h 268653"/>
              <a:gd name="connsiteX153" fmla="*/ 8246094 w 8310363"/>
              <a:gd name="connsiteY153" fmla="*/ 16 h 268653"/>
              <a:gd name="connsiteX154" fmla="*/ 8274476 w 8310363"/>
              <a:gd name="connsiteY154" fmla="*/ 7540 h 268653"/>
              <a:gd name="connsiteX155" fmla="*/ 8305273 w 8310363"/>
              <a:gd name="connsiteY155" fmla="*/ 153078 h 268653"/>
              <a:gd name="connsiteX156" fmla="*/ 8272329 w 8310363"/>
              <a:gd name="connsiteY156" fmla="*/ 268653 h 268653"/>
              <a:gd name="connsiteX0" fmla="*/ 1056 w 8310363"/>
              <a:gd name="connsiteY0" fmla="*/ 153078 h 156785"/>
              <a:gd name="connsiteX1" fmla="*/ 0 w 8310363"/>
              <a:gd name="connsiteY1" fmla="*/ 156783 h 156785"/>
              <a:gd name="connsiteX2" fmla="*/ 10562 w 8310363"/>
              <a:gd name="connsiteY2" fmla="*/ 142556 h 156785"/>
              <a:gd name="connsiteX3" fmla="*/ 209755 w 8310363"/>
              <a:gd name="connsiteY3" fmla="*/ 16 h 156785"/>
              <a:gd name="connsiteX4" fmla="*/ 238137 w 8310363"/>
              <a:gd name="connsiteY4" fmla="*/ 7540 h 156785"/>
              <a:gd name="connsiteX5" fmla="*/ 268934 w 8310363"/>
              <a:gd name="connsiteY5" fmla="*/ 153078 h 156785"/>
              <a:gd name="connsiteX6" fmla="*/ 267877 w 8310363"/>
              <a:gd name="connsiteY6" fmla="*/ 156785 h 156785"/>
              <a:gd name="connsiteX7" fmla="*/ 278441 w 8310363"/>
              <a:gd name="connsiteY7" fmla="*/ 142556 h 156785"/>
              <a:gd name="connsiteX8" fmla="*/ 477634 w 8310363"/>
              <a:gd name="connsiteY8" fmla="*/ 16 h 156785"/>
              <a:gd name="connsiteX9" fmla="*/ 506016 w 8310363"/>
              <a:gd name="connsiteY9" fmla="*/ 7540 h 156785"/>
              <a:gd name="connsiteX10" fmla="*/ 536812 w 8310363"/>
              <a:gd name="connsiteY10" fmla="*/ 153078 h 156785"/>
              <a:gd name="connsiteX11" fmla="*/ 535757 w 8310363"/>
              <a:gd name="connsiteY11" fmla="*/ 156783 h 156785"/>
              <a:gd name="connsiteX12" fmla="*/ 546319 w 8310363"/>
              <a:gd name="connsiteY12" fmla="*/ 142556 h 156785"/>
              <a:gd name="connsiteX13" fmla="*/ 745512 w 8310363"/>
              <a:gd name="connsiteY13" fmla="*/ 16 h 156785"/>
              <a:gd name="connsiteX14" fmla="*/ 773894 w 8310363"/>
              <a:gd name="connsiteY14" fmla="*/ 7540 h 156785"/>
              <a:gd name="connsiteX15" fmla="*/ 804690 w 8310363"/>
              <a:gd name="connsiteY15" fmla="*/ 153078 h 156785"/>
              <a:gd name="connsiteX16" fmla="*/ 803634 w 8310363"/>
              <a:gd name="connsiteY16" fmla="*/ 156783 h 156785"/>
              <a:gd name="connsiteX17" fmla="*/ 814197 w 8310363"/>
              <a:gd name="connsiteY17" fmla="*/ 142556 h 156785"/>
              <a:gd name="connsiteX18" fmla="*/ 1013390 w 8310363"/>
              <a:gd name="connsiteY18" fmla="*/ 16 h 156785"/>
              <a:gd name="connsiteX19" fmla="*/ 1041772 w 8310363"/>
              <a:gd name="connsiteY19" fmla="*/ 7540 h 156785"/>
              <a:gd name="connsiteX20" fmla="*/ 1072568 w 8310363"/>
              <a:gd name="connsiteY20" fmla="*/ 153078 h 156785"/>
              <a:gd name="connsiteX21" fmla="*/ 1071510 w 8310363"/>
              <a:gd name="connsiteY21" fmla="*/ 156785 h 156785"/>
              <a:gd name="connsiteX22" fmla="*/ 1082075 w 8310363"/>
              <a:gd name="connsiteY22" fmla="*/ 142556 h 156785"/>
              <a:gd name="connsiteX23" fmla="*/ 1281268 w 8310363"/>
              <a:gd name="connsiteY23" fmla="*/ 16 h 156785"/>
              <a:gd name="connsiteX24" fmla="*/ 1309649 w 8310363"/>
              <a:gd name="connsiteY24" fmla="*/ 7540 h 156785"/>
              <a:gd name="connsiteX25" fmla="*/ 1340447 w 8310363"/>
              <a:gd name="connsiteY25" fmla="*/ 153078 h 156785"/>
              <a:gd name="connsiteX26" fmla="*/ 1339391 w 8310363"/>
              <a:gd name="connsiteY26" fmla="*/ 156783 h 156785"/>
              <a:gd name="connsiteX27" fmla="*/ 1349953 w 8310363"/>
              <a:gd name="connsiteY27" fmla="*/ 142556 h 156785"/>
              <a:gd name="connsiteX28" fmla="*/ 1549146 w 8310363"/>
              <a:gd name="connsiteY28" fmla="*/ 16 h 156785"/>
              <a:gd name="connsiteX29" fmla="*/ 1577528 w 8310363"/>
              <a:gd name="connsiteY29" fmla="*/ 7540 h 156785"/>
              <a:gd name="connsiteX30" fmla="*/ 1608325 w 8310363"/>
              <a:gd name="connsiteY30" fmla="*/ 153078 h 156785"/>
              <a:gd name="connsiteX31" fmla="*/ 1607269 w 8310363"/>
              <a:gd name="connsiteY31" fmla="*/ 156783 h 156785"/>
              <a:gd name="connsiteX32" fmla="*/ 1617831 w 8310363"/>
              <a:gd name="connsiteY32" fmla="*/ 142556 h 156785"/>
              <a:gd name="connsiteX33" fmla="*/ 1817024 w 8310363"/>
              <a:gd name="connsiteY33" fmla="*/ 16 h 156785"/>
              <a:gd name="connsiteX34" fmla="*/ 1845406 w 8310363"/>
              <a:gd name="connsiteY34" fmla="*/ 7540 h 156785"/>
              <a:gd name="connsiteX35" fmla="*/ 1876203 w 8310363"/>
              <a:gd name="connsiteY35" fmla="*/ 153078 h 156785"/>
              <a:gd name="connsiteX36" fmla="*/ 1875145 w 8310363"/>
              <a:gd name="connsiteY36" fmla="*/ 156785 h 156785"/>
              <a:gd name="connsiteX37" fmla="*/ 1885711 w 8310363"/>
              <a:gd name="connsiteY37" fmla="*/ 142556 h 156785"/>
              <a:gd name="connsiteX38" fmla="*/ 2084903 w 8310363"/>
              <a:gd name="connsiteY38" fmla="*/ 16 h 156785"/>
              <a:gd name="connsiteX39" fmla="*/ 2113284 w 8310363"/>
              <a:gd name="connsiteY39" fmla="*/ 7540 h 156785"/>
              <a:gd name="connsiteX40" fmla="*/ 2144081 w 8310363"/>
              <a:gd name="connsiteY40" fmla="*/ 153078 h 156785"/>
              <a:gd name="connsiteX41" fmla="*/ 2143025 w 8310363"/>
              <a:gd name="connsiteY41" fmla="*/ 156783 h 156785"/>
              <a:gd name="connsiteX42" fmla="*/ 2153589 w 8310363"/>
              <a:gd name="connsiteY42" fmla="*/ 142556 h 156785"/>
              <a:gd name="connsiteX43" fmla="*/ 2352781 w 8310363"/>
              <a:gd name="connsiteY43" fmla="*/ 16 h 156785"/>
              <a:gd name="connsiteX44" fmla="*/ 2381163 w 8310363"/>
              <a:gd name="connsiteY44" fmla="*/ 7540 h 156785"/>
              <a:gd name="connsiteX45" fmla="*/ 2411960 w 8310363"/>
              <a:gd name="connsiteY45" fmla="*/ 153078 h 156785"/>
              <a:gd name="connsiteX46" fmla="*/ 2410903 w 8310363"/>
              <a:gd name="connsiteY46" fmla="*/ 156783 h 156785"/>
              <a:gd name="connsiteX47" fmla="*/ 2421465 w 8310363"/>
              <a:gd name="connsiteY47" fmla="*/ 142556 h 156785"/>
              <a:gd name="connsiteX48" fmla="*/ 2620659 w 8310363"/>
              <a:gd name="connsiteY48" fmla="*/ 16 h 156785"/>
              <a:gd name="connsiteX49" fmla="*/ 2649041 w 8310363"/>
              <a:gd name="connsiteY49" fmla="*/ 7540 h 156785"/>
              <a:gd name="connsiteX50" fmla="*/ 2679836 w 8310363"/>
              <a:gd name="connsiteY50" fmla="*/ 153078 h 156785"/>
              <a:gd name="connsiteX51" fmla="*/ 2678780 w 8310363"/>
              <a:gd name="connsiteY51" fmla="*/ 156785 h 156785"/>
              <a:gd name="connsiteX52" fmla="*/ 2689345 w 8310363"/>
              <a:gd name="connsiteY52" fmla="*/ 142556 h 156785"/>
              <a:gd name="connsiteX53" fmla="*/ 2888538 w 8310363"/>
              <a:gd name="connsiteY53" fmla="*/ 16 h 156785"/>
              <a:gd name="connsiteX54" fmla="*/ 2916919 w 8310363"/>
              <a:gd name="connsiteY54" fmla="*/ 7540 h 156785"/>
              <a:gd name="connsiteX55" fmla="*/ 2947716 w 8310363"/>
              <a:gd name="connsiteY55" fmla="*/ 153078 h 156785"/>
              <a:gd name="connsiteX56" fmla="*/ 2946660 w 8310363"/>
              <a:gd name="connsiteY56" fmla="*/ 156783 h 156785"/>
              <a:gd name="connsiteX57" fmla="*/ 2957222 w 8310363"/>
              <a:gd name="connsiteY57" fmla="*/ 142556 h 156785"/>
              <a:gd name="connsiteX58" fmla="*/ 3156416 w 8310363"/>
              <a:gd name="connsiteY58" fmla="*/ 16 h 156785"/>
              <a:gd name="connsiteX59" fmla="*/ 3184797 w 8310363"/>
              <a:gd name="connsiteY59" fmla="*/ 7540 h 156785"/>
              <a:gd name="connsiteX60" fmla="*/ 3215593 w 8310363"/>
              <a:gd name="connsiteY60" fmla="*/ 153078 h 156785"/>
              <a:gd name="connsiteX61" fmla="*/ 3214537 w 8310363"/>
              <a:gd name="connsiteY61" fmla="*/ 156783 h 156785"/>
              <a:gd name="connsiteX62" fmla="*/ 3225100 w 8310363"/>
              <a:gd name="connsiteY62" fmla="*/ 142556 h 156785"/>
              <a:gd name="connsiteX63" fmla="*/ 3424293 w 8310363"/>
              <a:gd name="connsiteY63" fmla="*/ 16 h 156785"/>
              <a:gd name="connsiteX64" fmla="*/ 3452675 w 8310363"/>
              <a:gd name="connsiteY64" fmla="*/ 7540 h 156785"/>
              <a:gd name="connsiteX65" fmla="*/ 3483471 w 8310363"/>
              <a:gd name="connsiteY65" fmla="*/ 153078 h 156785"/>
              <a:gd name="connsiteX66" fmla="*/ 3482416 w 8310363"/>
              <a:gd name="connsiteY66" fmla="*/ 156782 h 156785"/>
              <a:gd name="connsiteX67" fmla="*/ 3492978 w 8310363"/>
              <a:gd name="connsiteY67" fmla="*/ 142556 h 156785"/>
              <a:gd name="connsiteX68" fmla="*/ 3692171 w 8310363"/>
              <a:gd name="connsiteY68" fmla="*/ 16 h 156785"/>
              <a:gd name="connsiteX69" fmla="*/ 3720553 w 8310363"/>
              <a:gd name="connsiteY69" fmla="*/ 7540 h 156785"/>
              <a:gd name="connsiteX70" fmla="*/ 3751349 w 8310363"/>
              <a:gd name="connsiteY70" fmla="*/ 153078 h 156785"/>
              <a:gd name="connsiteX71" fmla="*/ 3750293 w 8310363"/>
              <a:gd name="connsiteY71" fmla="*/ 156785 h 156785"/>
              <a:gd name="connsiteX72" fmla="*/ 3760857 w 8310363"/>
              <a:gd name="connsiteY72" fmla="*/ 142556 h 156785"/>
              <a:gd name="connsiteX73" fmla="*/ 3960050 w 8310363"/>
              <a:gd name="connsiteY73" fmla="*/ 16 h 156785"/>
              <a:gd name="connsiteX74" fmla="*/ 3988432 w 8310363"/>
              <a:gd name="connsiteY74" fmla="*/ 7540 h 156785"/>
              <a:gd name="connsiteX75" fmla="*/ 4019228 w 8310363"/>
              <a:gd name="connsiteY75" fmla="*/ 153078 h 156785"/>
              <a:gd name="connsiteX76" fmla="*/ 4018173 w 8310363"/>
              <a:gd name="connsiteY76" fmla="*/ 156782 h 156785"/>
              <a:gd name="connsiteX77" fmla="*/ 4028735 w 8310363"/>
              <a:gd name="connsiteY77" fmla="*/ 142556 h 156785"/>
              <a:gd name="connsiteX78" fmla="*/ 4227928 w 8310363"/>
              <a:gd name="connsiteY78" fmla="*/ 16 h 156785"/>
              <a:gd name="connsiteX79" fmla="*/ 4256310 w 8310363"/>
              <a:gd name="connsiteY79" fmla="*/ 7540 h 156785"/>
              <a:gd name="connsiteX80" fmla="*/ 4287106 w 8310363"/>
              <a:gd name="connsiteY80" fmla="*/ 153078 h 156785"/>
              <a:gd name="connsiteX81" fmla="*/ 4286051 w 8310363"/>
              <a:gd name="connsiteY81" fmla="*/ 156782 h 156785"/>
              <a:gd name="connsiteX82" fmla="*/ 4296613 w 8310363"/>
              <a:gd name="connsiteY82" fmla="*/ 142556 h 156785"/>
              <a:gd name="connsiteX83" fmla="*/ 4495806 w 8310363"/>
              <a:gd name="connsiteY83" fmla="*/ 16 h 156785"/>
              <a:gd name="connsiteX84" fmla="*/ 4524188 w 8310363"/>
              <a:gd name="connsiteY84" fmla="*/ 7540 h 156785"/>
              <a:gd name="connsiteX85" fmla="*/ 4554984 w 8310363"/>
              <a:gd name="connsiteY85" fmla="*/ 153078 h 156785"/>
              <a:gd name="connsiteX86" fmla="*/ 4553928 w 8310363"/>
              <a:gd name="connsiteY86" fmla="*/ 156785 h 156785"/>
              <a:gd name="connsiteX87" fmla="*/ 4564492 w 8310363"/>
              <a:gd name="connsiteY87" fmla="*/ 142556 h 156785"/>
              <a:gd name="connsiteX88" fmla="*/ 4763685 w 8310363"/>
              <a:gd name="connsiteY88" fmla="*/ 16 h 156785"/>
              <a:gd name="connsiteX89" fmla="*/ 4792067 w 8310363"/>
              <a:gd name="connsiteY89" fmla="*/ 7540 h 156785"/>
              <a:gd name="connsiteX90" fmla="*/ 4822863 w 8310363"/>
              <a:gd name="connsiteY90" fmla="*/ 153078 h 156785"/>
              <a:gd name="connsiteX91" fmla="*/ 4821807 w 8310363"/>
              <a:gd name="connsiteY91" fmla="*/ 156783 h 156785"/>
              <a:gd name="connsiteX92" fmla="*/ 4832370 w 8310363"/>
              <a:gd name="connsiteY92" fmla="*/ 142556 h 156785"/>
              <a:gd name="connsiteX93" fmla="*/ 5031563 w 8310363"/>
              <a:gd name="connsiteY93" fmla="*/ 16 h 156785"/>
              <a:gd name="connsiteX94" fmla="*/ 5059945 w 8310363"/>
              <a:gd name="connsiteY94" fmla="*/ 7540 h 156785"/>
              <a:gd name="connsiteX95" fmla="*/ 5090741 w 8310363"/>
              <a:gd name="connsiteY95" fmla="*/ 153078 h 156785"/>
              <a:gd name="connsiteX96" fmla="*/ 5089686 w 8310363"/>
              <a:gd name="connsiteY96" fmla="*/ 156782 h 156785"/>
              <a:gd name="connsiteX97" fmla="*/ 5100248 w 8310363"/>
              <a:gd name="connsiteY97" fmla="*/ 142556 h 156785"/>
              <a:gd name="connsiteX98" fmla="*/ 5299441 w 8310363"/>
              <a:gd name="connsiteY98" fmla="*/ 16 h 156785"/>
              <a:gd name="connsiteX99" fmla="*/ 5327823 w 8310363"/>
              <a:gd name="connsiteY99" fmla="*/ 7540 h 156785"/>
              <a:gd name="connsiteX100" fmla="*/ 5358619 w 8310363"/>
              <a:gd name="connsiteY100" fmla="*/ 153078 h 156785"/>
              <a:gd name="connsiteX101" fmla="*/ 5357563 w 8310363"/>
              <a:gd name="connsiteY101" fmla="*/ 156785 h 156785"/>
              <a:gd name="connsiteX102" fmla="*/ 5368127 w 8310363"/>
              <a:gd name="connsiteY102" fmla="*/ 142556 h 156785"/>
              <a:gd name="connsiteX103" fmla="*/ 5567320 w 8310363"/>
              <a:gd name="connsiteY103" fmla="*/ 16 h 156785"/>
              <a:gd name="connsiteX104" fmla="*/ 5595702 w 8310363"/>
              <a:gd name="connsiteY104" fmla="*/ 7540 h 156785"/>
              <a:gd name="connsiteX105" fmla="*/ 5626498 w 8310363"/>
              <a:gd name="connsiteY105" fmla="*/ 153078 h 156785"/>
              <a:gd name="connsiteX106" fmla="*/ 5625443 w 8310363"/>
              <a:gd name="connsiteY106" fmla="*/ 156782 h 156785"/>
              <a:gd name="connsiteX107" fmla="*/ 5636005 w 8310363"/>
              <a:gd name="connsiteY107" fmla="*/ 142556 h 156785"/>
              <a:gd name="connsiteX108" fmla="*/ 5835198 w 8310363"/>
              <a:gd name="connsiteY108" fmla="*/ 16 h 156785"/>
              <a:gd name="connsiteX109" fmla="*/ 5863580 w 8310363"/>
              <a:gd name="connsiteY109" fmla="*/ 7540 h 156785"/>
              <a:gd name="connsiteX110" fmla="*/ 5894376 w 8310363"/>
              <a:gd name="connsiteY110" fmla="*/ 153078 h 156785"/>
              <a:gd name="connsiteX111" fmla="*/ 5893321 w 8310363"/>
              <a:gd name="connsiteY111" fmla="*/ 156782 h 156785"/>
              <a:gd name="connsiteX112" fmla="*/ 5903883 w 8310363"/>
              <a:gd name="connsiteY112" fmla="*/ 142556 h 156785"/>
              <a:gd name="connsiteX113" fmla="*/ 6103076 w 8310363"/>
              <a:gd name="connsiteY113" fmla="*/ 16 h 156785"/>
              <a:gd name="connsiteX114" fmla="*/ 6131458 w 8310363"/>
              <a:gd name="connsiteY114" fmla="*/ 7540 h 156785"/>
              <a:gd name="connsiteX115" fmla="*/ 6162254 w 8310363"/>
              <a:gd name="connsiteY115" fmla="*/ 153078 h 156785"/>
              <a:gd name="connsiteX116" fmla="*/ 6161198 w 8310363"/>
              <a:gd name="connsiteY116" fmla="*/ 156785 h 156785"/>
              <a:gd name="connsiteX117" fmla="*/ 6171762 w 8310363"/>
              <a:gd name="connsiteY117" fmla="*/ 142556 h 156785"/>
              <a:gd name="connsiteX118" fmla="*/ 6370955 w 8310363"/>
              <a:gd name="connsiteY118" fmla="*/ 16 h 156785"/>
              <a:gd name="connsiteX119" fmla="*/ 6399337 w 8310363"/>
              <a:gd name="connsiteY119" fmla="*/ 7540 h 156785"/>
              <a:gd name="connsiteX120" fmla="*/ 6430133 w 8310363"/>
              <a:gd name="connsiteY120" fmla="*/ 153078 h 156785"/>
              <a:gd name="connsiteX121" fmla="*/ 6429077 w 8310363"/>
              <a:gd name="connsiteY121" fmla="*/ 156783 h 156785"/>
              <a:gd name="connsiteX122" fmla="*/ 6439640 w 8310363"/>
              <a:gd name="connsiteY122" fmla="*/ 142556 h 156785"/>
              <a:gd name="connsiteX123" fmla="*/ 6638833 w 8310363"/>
              <a:gd name="connsiteY123" fmla="*/ 16 h 156785"/>
              <a:gd name="connsiteX124" fmla="*/ 6667215 w 8310363"/>
              <a:gd name="connsiteY124" fmla="*/ 7540 h 156785"/>
              <a:gd name="connsiteX125" fmla="*/ 6698011 w 8310363"/>
              <a:gd name="connsiteY125" fmla="*/ 153078 h 156785"/>
              <a:gd name="connsiteX126" fmla="*/ 6696955 w 8310363"/>
              <a:gd name="connsiteY126" fmla="*/ 156783 h 156785"/>
              <a:gd name="connsiteX127" fmla="*/ 6707518 w 8310363"/>
              <a:gd name="connsiteY127" fmla="*/ 142556 h 156785"/>
              <a:gd name="connsiteX128" fmla="*/ 6906711 w 8310363"/>
              <a:gd name="connsiteY128" fmla="*/ 16 h 156785"/>
              <a:gd name="connsiteX129" fmla="*/ 6935093 w 8310363"/>
              <a:gd name="connsiteY129" fmla="*/ 7540 h 156785"/>
              <a:gd name="connsiteX130" fmla="*/ 6965889 w 8310363"/>
              <a:gd name="connsiteY130" fmla="*/ 153078 h 156785"/>
              <a:gd name="connsiteX131" fmla="*/ 6964833 w 8310363"/>
              <a:gd name="connsiteY131" fmla="*/ 156784 h 156785"/>
              <a:gd name="connsiteX132" fmla="*/ 6975397 w 8310363"/>
              <a:gd name="connsiteY132" fmla="*/ 142556 h 156785"/>
              <a:gd name="connsiteX133" fmla="*/ 7174590 w 8310363"/>
              <a:gd name="connsiteY133" fmla="*/ 16 h 156785"/>
              <a:gd name="connsiteX134" fmla="*/ 7202972 w 8310363"/>
              <a:gd name="connsiteY134" fmla="*/ 7540 h 156785"/>
              <a:gd name="connsiteX135" fmla="*/ 7233768 w 8310363"/>
              <a:gd name="connsiteY135" fmla="*/ 153078 h 156785"/>
              <a:gd name="connsiteX136" fmla="*/ 7232713 w 8310363"/>
              <a:gd name="connsiteY136" fmla="*/ 156783 h 156785"/>
              <a:gd name="connsiteX137" fmla="*/ 7243275 w 8310363"/>
              <a:gd name="connsiteY137" fmla="*/ 142556 h 156785"/>
              <a:gd name="connsiteX138" fmla="*/ 7442468 w 8310363"/>
              <a:gd name="connsiteY138" fmla="*/ 16 h 156785"/>
              <a:gd name="connsiteX139" fmla="*/ 7470850 w 8310363"/>
              <a:gd name="connsiteY139" fmla="*/ 7540 h 156785"/>
              <a:gd name="connsiteX140" fmla="*/ 7501646 w 8310363"/>
              <a:gd name="connsiteY140" fmla="*/ 153078 h 156785"/>
              <a:gd name="connsiteX141" fmla="*/ 7500590 w 8310363"/>
              <a:gd name="connsiteY141" fmla="*/ 156783 h 156785"/>
              <a:gd name="connsiteX142" fmla="*/ 7511153 w 8310363"/>
              <a:gd name="connsiteY142" fmla="*/ 142556 h 156785"/>
              <a:gd name="connsiteX143" fmla="*/ 7710346 w 8310363"/>
              <a:gd name="connsiteY143" fmla="*/ 16 h 156785"/>
              <a:gd name="connsiteX144" fmla="*/ 7738728 w 8310363"/>
              <a:gd name="connsiteY144" fmla="*/ 7540 h 156785"/>
              <a:gd name="connsiteX145" fmla="*/ 7769524 w 8310363"/>
              <a:gd name="connsiteY145" fmla="*/ 153078 h 156785"/>
              <a:gd name="connsiteX146" fmla="*/ 7768468 w 8310363"/>
              <a:gd name="connsiteY146" fmla="*/ 156785 h 156785"/>
              <a:gd name="connsiteX147" fmla="*/ 7779032 w 8310363"/>
              <a:gd name="connsiteY147" fmla="*/ 142556 h 156785"/>
              <a:gd name="connsiteX148" fmla="*/ 7978224 w 8310363"/>
              <a:gd name="connsiteY148" fmla="*/ 16 h 156785"/>
              <a:gd name="connsiteX149" fmla="*/ 8006606 w 8310363"/>
              <a:gd name="connsiteY149" fmla="*/ 7540 h 156785"/>
              <a:gd name="connsiteX150" fmla="*/ 8037403 w 8310363"/>
              <a:gd name="connsiteY150" fmla="*/ 153078 h 156785"/>
              <a:gd name="connsiteX151" fmla="*/ 8036352 w 8310363"/>
              <a:gd name="connsiteY151" fmla="*/ 156766 h 156785"/>
              <a:gd name="connsiteX152" fmla="*/ 8046902 w 8310363"/>
              <a:gd name="connsiteY152" fmla="*/ 142556 h 156785"/>
              <a:gd name="connsiteX153" fmla="*/ 8246094 w 8310363"/>
              <a:gd name="connsiteY153" fmla="*/ 16 h 156785"/>
              <a:gd name="connsiteX154" fmla="*/ 8274476 w 8310363"/>
              <a:gd name="connsiteY154" fmla="*/ 7540 h 156785"/>
              <a:gd name="connsiteX155" fmla="*/ 8305273 w 8310363"/>
              <a:gd name="connsiteY155" fmla="*/ 153078 h 156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</a:cxnLst>
            <a:rect l="l" t="t" r="r" b="b"/>
            <a:pathLst>
              <a:path w="8310363" h="156785">
                <a:moveTo>
                  <a:pt x="1056" y="153078"/>
                </a:moveTo>
                <a:lnTo>
                  <a:pt x="0" y="156783"/>
                </a:lnTo>
                <a:lnTo>
                  <a:pt x="10562" y="142556"/>
                </a:lnTo>
                <a:cubicBezTo>
                  <a:pt x="82461" y="53604"/>
                  <a:pt x="157535" y="-1081"/>
                  <a:pt x="209755" y="16"/>
                </a:cubicBezTo>
                <a:cubicBezTo>
                  <a:pt x="220199" y="235"/>
                  <a:pt x="229729" y="2686"/>
                  <a:pt x="238137" y="7540"/>
                </a:cubicBezTo>
                <a:cubicBezTo>
                  <a:pt x="271768" y="26957"/>
                  <a:pt x="281074" y="81152"/>
                  <a:pt x="268934" y="153078"/>
                </a:cubicBezTo>
                <a:lnTo>
                  <a:pt x="267877" y="156785"/>
                </a:lnTo>
                <a:lnTo>
                  <a:pt x="278441" y="142556"/>
                </a:lnTo>
                <a:cubicBezTo>
                  <a:pt x="350340" y="53604"/>
                  <a:pt x="425414" y="-1081"/>
                  <a:pt x="477634" y="16"/>
                </a:cubicBezTo>
                <a:cubicBezTo>
                  <a:pt x="488078" y="235"/>
                  <a:pt x="497608" y="2686"/>
                  <a:pt x="506016" y="7540"/>
                </a:cubicBezTo>
                <a:cubicBezTo>
                  <a:pt x="539647" y="26957"/>
                  <a:pt x="548953" y="81152"/>
                  <a:pt x="536812" y="153078"/>
                </a:cubicBezTo>
                <a:lnTo>
                  <a:pt x="535757" y="156783"/>
                </a:lnTo>
                <a:lnTo>
                  <a:pt x="546319" y="142556"/>
                </a:lnTo>
                <a:cubicBezTo>
                  <a:pt x="618218" y="53604"/>
                  <a:pt x="693291" y="-1081"/>
                  <a:pt x="745512" y="16"/>
                </a:cubicBezTo>
                <a:cubicBezTo>
                  <a:pt x="755956" y="235"/>
                  <a:pt x="765486" y="2686"/>
                  <a:pt x="773894" y="7540"/>
                </a:cubicBezTo>
                <a:cubicBezTo>
                  <a:pt x="807525" y="26957"/>
                  <a:pt x="816831" y="81152"/>
                  <a:pt x="804690" y="153078"/>
                </a:cubicBezTo>
                <a:lnTo>
                  <a:pt x="803634" y="156783"/>
                </a:lnTo>
                <a:lnTo>
                  <a:pt x="814197" y="142556"/>
                </a:lnTo>
                <a:cubicBezTo>
                  <a:pt x="886096" y="53604"/>
                  <a:pt x="961169" y="-1081"/>
                  <a:pt x="1013390" y="16"/>
                </a:cubicBezTo>
                <a:cubicBezTo>
                  <a:pt x="1023834" y="235"/>
                  <a:pt x="1033364" y="2686"/>
                  <a:pt x="1041772" y="7540"/>
                </a:cubicBezTo>
                <a:cubicBezTo>
                  <a:pt x="1075402" y="26957"/>
                  <a:pt x="1084708" y="81152"/>
                  <a:pt x="1072568" y="153078"/>
                </a:cubicBezTo>
                <a:lnTo>
                  <a:pt x="1071510" y="156785"/>
                </a:lnTo>
                <a:lnTo>
                  <a:pt x="1082075" y="142556"/>
                </a:lnTo>
                <a:cubicBezTo>
                  <a:pt x="1153975" y="53604"/>
                  <a:pt x="1229048" y="-1081"/>
                  <a:pt x="1281268" y="16"/>
                </a:cubicBezTo>
                <a:cubicBezTo>
                  <a:pt x="1291713" y="235"/>
                  <a:pt x="1301243" y="2686"/>
                  <a:pt x="1309649" y="7540"/>
                </a:cubicBezTo>
                <a:cubicBezTo>
                  <a:pt x="1343280" y="26957"/>
                  <a:pt x="1352587" y="81152"/>
                  <a:pt x="1340447" y="153078"/>
                </a:cubicBezTo>
                <a:lnTo>
                  <a:pt x="1339391" y="156783"/>
                </a:lnTo>
                <a:lnTo>
                  <a:pt x="1349953" y="142556"/>
                </a:lnTo>
                <a:cubicBezTo>
                  <a:pt x="1421853" y="53604"/>
                  <a:pt x="1496926" y="-1081"/>
                  <a:pt x="1549146" y="16"/>
                </a:cubicBezTo>
                <a:cubicBezTo>
                  <a:pt x="1559589" y="235"/>
                  <a:pt x="1569120" y="2686"/>
                  <a:pt x="1577528" y="7540"/>
                </a:cubicBezTo>
                <a:cubicBezTo>
                  <a:pt x="1611159" y="26957"/>
                  <a:pt x="1620465" y="81152"/>
                  <a:pt x="1608325" y="153078"/>
                </a:cubicBezTo>
                <a:lnTo>
                  <a:pt x="1607269" y="156783"/>
                </a:lnTo>
                <a:lnTo>
                  <a:pt x="1617831" y="142556"/>
                </a:lnTo>
                <a:cubicBezTo>
                  <a:pt x="1689730" y="53604"/>
                  <a:pt x="1764805" y="-1081"/>
                  <a:pt x="1817024" y="16"/>
                </a:cubicBezTo>
                <a:cubicBezTo>
                  <a:pt x="1827468" y="235"/>
                  <a:pt x="1836999" y="2686"/>
                  <a:pt x="1845406" y="7540"/>
                </a:cubicBezTo>
                <a:cubicBezTo>
                  <a:pt x="1879037" y="26957"/>
                  <a:pt x="1888343" y="81152"/>
                  <a:pt x="1876203" y="153078"/>
                </a:cubicBezTo>
                <a:lnTo>
                  <a:pt x="1875145" y="156785"/>
                </a:lnTo>
                <a:lnTo>
                  <a:pt x="1885711" y="142556"/>
                </a:lnTo>
                <a:cubicBezTo>
                  <a:pt x="1957610" y="53604"/>
                  <a:pt x="2032682" y="-1081"/>
                  <a:pt x="2084903" y="16"/>
                </a:cubicBezTo>
                <a:cubicBezTo>
                  <a:pt x="2095346" y="235"/>
                  <a:pt x="2104877" y="2686"/>
                  <a:pt x="2113284" y="7540"/>
                </a:cubicBezTo>
                <a:cubicBezTo>
                  <a:pt x="2146916" y="26957"/>
                  <a:pt x="2156222" y="81152"/>
                  <a:pt x="2144081" y="153078"/>
                </a:cubicBezTo>
                <a:lnTo>
                  <a:pt x="2143025" y="156783"/>
                </a:lnTo>
                <a:lnTo>
                  <a:pt x="2153589" y="142556"/>
                </a:lnTo>
                <a:cubicBezTo>
                  <a:pt x="2225488" y="53604"/>
                  <a:pt x="2300561" y="-1081"/>
                  <a:pt x="2352781" y="16"/>
                </a:cubicBezTo>
                <a:cubicBezTo>
                  <a:pt x="2363225" y="235"/>
                  <a:pt x="2372755" y="2686"/>
                  <a:pt x="2381163" y="7540"/>
                </a:cubicBezTo>
                <a:cubicBezTo>
                  <a:pt x="2414794" y="26957"/>
                  <a:pt x="2424100" y="81152"/>
                  <a:pt x="2411960" y="153078"/>
                </a:cubicBezTo>
                <a:lnTo>
                  <a:pt x="2410903" y="156783"/>
                </a:lnTo>
                <a:lnTo>
                  <a:pt x="2421465" y="142556"/>
                </a:lnTo>
                <a:cubicBezTo>
                  <a:pt x="2493366" y="53604"/>
                  <a:pt x="2568438" y="-1081"/>
                  <a:pt x="2620659" y="16"/>
                </a:cubicBezTo>
                <a:cubicBezTo>
                  <a:pt x="2631103" y="235"/>
                  <a:pt x="2640633" y="2686"/>
                  <a:pt x="2649041" y="7540"/>
                </a:cubicBezTo>
                <a:cubicBezTo>
                  <a:pt x="2682671" y="26957"/>
                  <a:pt x="2691978" y="81152"/>
                  <a:pt x="2679836" y="153078"/>
                </a:cubicBezTo>
                <a:lnTo>
                  <a:pt x="2678780" y="156785"/>
                </a:lnTo>
                <a:lnTo>
                  <a:pt x="2689345" y="142556"/>
                </a:lnTo>
                <a:cubicBezTo>
                  <a:pt x="2761244" y="53604"/>
                  <a:pt x="2836317" y="-1081"/>
                  <a:pt x="2888538" y="16"/>
                </a:cubicBezTo>
                <a:cubicBezTo>
                  <a:pt x="2898981" y="235"/>
                  <a:pt x="2908512" y="2686"/>
                  <a:pt x="2916919" y="7540"/>
                </a:cubicBezTo>
                <a:cubicBezTo>
                  <a:pt x="2950550" y="26957"/>
                  <a:pt x="2959856" y="81152"/>
                  <a:pt x="2947716" y="153078"/>
                </a:cubicBezTo>
                <a:lnTo>
                  <a:pt x="2946660" y="156783"/>
                </a:lnTo>
                <a:lnTo>
                  <a:pt x="2957222" y="142556"/>
                </a:lnTo>
                <a:cubicBezTo>
                  <a:pt x="3029122" y="53604"/>
                  <a:pt x="3104195" y="-1081"/>
                  <a:pt x="3156416" y="16"/>
                </a:cubicBezTo>
                <a:cubicBezTo>
                  <a:pt x="3166859" y="235"/>
                  <a:pt x="3176389" y="2686"/>
                  <a:pt x="3184797" y="7540"/>
                </a:cubicBezTo>
                <a:cubicBezTo>
                  <a:pt x="3218428" y="26957"/>
                  <a:pt x="3227734" y="81152"/>
                  <a:pt x="3215593" y="153078"/>
                </a:cubicBezTo>
                <a:lnTo>
                  <a:pt x="3214537" y="156783"/>
                </a:lnTo>
                <a:lnTo>
                  <a:pt x="3225100" y="142556"/>
                </a:lnTo>
                <a:cubicBezTo>
                  <a:pt x="3296999" y="53604"/>
                  <a:pt x="3372072" y="-1081"/>
                  <a:pt x="3424293" y="16"/>
                </a:cubicBezTo>
                <a:cubicBezTo>
                  <a:pt x="3434737" y="235"/>
                  <a:pt x="3444267" y="2686"/>
                  <a:pt x="3452675" y="7540"/>
                </a:cubicBezTo>
                <a:cubicBezTo>
                  <a:pt x="3486306" y="26957"/>
                  <a:pt x="3495612" y="81152"/>
                  <a:pt x="3483471" y="153078"/>
                </a:cubicBezTo>
                <a:lnTo>
                  <a:pt x="3482416" y="156782"/>
                </a:lnTo>
                <a:lnTo>
                  <a:pt x="3492978" y="142556"/>
                </a:lnTo>
                <a:cubicBezTo>
                  <a:pt x="3564877" y="53604"/>
                  <a:pt x="3639950" y="-1081"/>
                  <a:pt x="3692171" y="16"/>
                </a:cubicBezTo>
                <a:cubicBezTo>
                  <a:pt x="3702615" y="235"/>
                  <a:pt x="3712145" y="2686"/>
                  <a:pt x="3720553" y="7540"/>
                </a:cubicBezTo>
                <a:cubicBezTo>
                  <a:pt x="3754183" y="26957"/>
                  <a:pt x="3763490" y="81152"/>
                  <a:pt x="3751349" y="153078"/>
                </a:cubicBezTo>
                <a:lnTo>
                  <a:pt x="3750293" y="156785"/>
                </a:lnTo>
                <a:lnTo>
                  <a:pt x="3760857" y="142556"/>
                </a:lnTo>
                <a:cubicBezTo>
                  <a:pt x="3832756" y="53604"/>
                  <a:pt x="3907829" y="-1081"/>
                  <a:pt x="3960050" y="16"/>
                </a:cubicBezTo>
                <a:cubicBezTo>
                  <a:pt x="3970494" y="235"/>
                  <a:pt x="3980024" y="2686"/>
                  <a:pt x="3988432" y="7540"/>
                </a:cubicBezTo>
                <a:cubicBezTo>
                  <a:pt x="4022062" y="26957"/>
                  <a:pt x="4031369" y="81152"/>
                  <a:pt x="4019228" y="153078"/>
                </a:cubicBezTo>
                <a:lnTo>
                  <a:pt x="4018173" y="156782"/>
                </a:lnTo>
                <a:lnTo>
                  <a:pt x="4028735" y="142556"/>
                </a:lnTo>
                <a:cubicBezTo>
                  <a:pt x="4100634" y="53604"/>
                  <a:pt x="4175707" y="-1081"/>
                  <a:pt x="4227928" y="16"/>
                </a:cubicBezTo>
                <a:cubicBezTo>
                  <a:pt x="4238372" y="235"/>
                  <a:pt x="4247902" y="2686"/>
                  <a:pt x="4256310" y="7540"/>
                </a:cubicBezTo>
                <a:cubicBezTo>
                  <a:pt x="4289941" y="26957"/>
                  <a:pt x="4299247" y="81152"/>
                  <a:pt x="4287106" y="153078"/>
                </a:cubicBezTo>
                <a:lnTo>
                  <a:pt x="4286051" y="156782"/>
                </a:lnTo>
                <a:lnTo>
                  <a:pt x="4296613" y="142556"/>
                </a:lnTo>
                <a:cubicBezTo>
                  <a:pt x="4368512" y="53604"/>
                  <a:pt x="4443585" y="-1081"/>
                  <a:pt x="4495806" y="16"/>
                </a:cubicBezTo>
                <a:cubicBezTo>
                  <a:pt x="4506250" y="235"/>
                  <a:pt x="4515780" y="2686"/>
                  <a:pt x="4524188" y="7540"/>
                </a:cubicBezTo>
                <a:cubicBezTo>
                  <a:pt x="4557819" y="26957"/>
                  <a:pt x="4567125" y="81152"/>
                  <a:pt x="4554984" y="153078"/>
                </a:cubicBezTo>
                <a:lnTo>
                  <a:pt x="4553928" y="156785"/>
                </a:lnTo>
                <a:lnTo>
                  <a:pt x="4564492" y="142556"/>
                </a:lnTo>
                <a:cubicBezTo>
                  <a:pt x="4636391" y="53604"/>
                  <a:pt x="4711464" y="-1081"/>
                  <a:pt x="4763685" y="16"/>
                </a:cubicBezTo>
                <a:cubicBezTo>
                  <a:pt x="4774129" y="235"/>
                  <a:pt x="4783659" y="2686"/>
                  <a:pt x="4792067" y="7540"/>
                </a:cubicBezTo>
                <a:cubicBezTo>
                  <a:pt x="4825697" y="26957"/>
                  <a:pt x="4835004" y="81152"/>
                  <a:pt x="4822863" y="153078"/>
                </a:cubicBezTo>
                <a:lnTo>
                  <a:pt x="4821807" y="156783"/>
                </a:lnTo>
                <a:lnTo>
                  <a:pt x="4832370" y="142556"/>
                </a:lnTo>
                <a:cubicBezTo>
                  <a:pt x="4904269" y="53604"/>
                  <a:pt x="4979342" y="-1081"/>
                  <a:pt x="5031563" y="16"/>
                </a:cubicBezTo>
                <a:cubicBezTo>
                  <a:pt x="5042007" y="235"/>
                  <a:pt x="5051537" y="2686"/>
                  <a:pt x="5059945" y="7540"/>
                </a:cubicBezTo>
                <a:cubicBezTo>
                  <a:pt x="5093575" y="26957"/>
                  <a:pt x="5102882" y="81152"/>
                  <a:pt x="5090741" y="153078"/>
                </a:cubicBezTo>
                <a:lnTo>
                  <a:pt x="5089686" y="156782"/>
                </a:lnTo>
                <a:lnTo>
                  <a:pt x="5100248" y="142556"/>
                </a:lnTo>
                <a:cubicBezTo>
                  <a:pt x="5172147" y="53604"/>
                  <a:pt x="5247220" y="-1081"/>
                  <a:pt x="5299441" y="16"/>
                </a:cubicBezTo>
                <a:cubicBezTo>
                  <a:pt x="5309885" y="235"/>
                  <a:pt x="5319415" y="2686"/>
                  <a:pt x="5327823" y="7540"/>
                </a:cubicBezTo>
                <a:cubicBezTo>
                  <a:pt x="5361453" y="26957"/>
                  <a:pt x="5370760" y="81152"/>
                  <a:pt x="5358619" y="153078"/>
                </a:cubicBezTo>
                <a:lnTo>
                  <a:pt x="5357563" y="156785"/>
                </a:lnTo>
                <a:lnTo>
                  <a:pt x="5368127" y="142556"/>
                </a:lnTo>
                <a:cubicBezTo>
                  <a:pt x="5440026" y="53604"/>
                  <a:pt x="5515099" y="-1081"/>
                  <a:pt x="5567320" y="16"/>
                </a:cubicBezTo>
                <a:cubicBezTo>
                  <a:pt x="5577764" y="235"/>
                  <a:pt x="5587294" y="2686"/>
                  <a:pt x="5595702" y="7540"/>
                </a:cubicBezTo>
                <a:cubicBezTo>
                  <a:pt x="5629333" y="26957"/>
                  <a:pt x="5638639" y="81152"/>
                  <a:pt x="5626498" y="153078"/>
                </a:cubicBezTo>
                <a:lnTo>
                  <a:pt x="5625443" y="156782"/>
                </a:lnTo>
                <a:lnTo>
                  <a:pt x="5636005" y="142556"/>
                </a:lnTo>
                <a:cubicBezTo>
                  <a:pt x="5707904" y="53604"/>
                  <a:pt x="5782977" y="-1081"/>
                  <a:pt x="5835198" y="16"/>
                </a:cubicBezTo>
                <a:cubicBezTo>
                  <a:pt x="5845642" y="235"/>
                  <a:pt x="5855172" y="2686"/>
                  <a:pt x="5863580" y="7540"/>
                </a:cubicBezTo>
                <a:cubicBezTo>
                  <a:pt x="5897211" y="26957"/>
                  <a:pt x="5906517" y="81152"/>
                  <a:pt x="5894376" y="153078"/>
                </a:cubicBezTo>
                <a:lnTo>
                  <a:pt x="5893321" y="156782"/>
                </a:lnTo>
                <a:lnTo>
                  <a:pt x="5903883" y="142556"/>
                </a:lnTo>
                <a:cubicBezTo>
                  <a:pt x="5975782" y="53604"/>
                  <a:pt x="6050855" y="-1081"/>
                  <a:pt x="6103076" y="16"/>
                </a:cubicBezTo>
                <a:cubicBezTo>
                  <a:pt x="6113520" y="235"/>
                  <a:pt x="6123050" y="2686"/>
                  <a:pt x="6131458" y="7540"/>
                </a:cubicBezTo>
                <a:cubicBezTo>
                  <a:pt x="6165089" y="26957"/>
                  <a:pt x="6174395" y="81152"/>
                  <a:pt x="6162254" y="153078"/>
                </a:cubicBezTo>
                <a:lnTo>
                  <a:pt x="6161198" y="156785"/>
                </a:lnTo>
                <a:lnTo>
                  <a:pt x="6171762" y="142556"/>
                </a:lnTo>
                <a:cubicBezTo>
                  <a:pt x="6243661" y="53604"/>
                  <a:pt x="6318734" y="-1081"/>
                  <a:pt x="6370955" y="16"/>
                </a:cubicBezTo>
                <a:cubicBezTo>
                  <a:pt x="6381399" y="235"/>
                  <a:pt x="6390929" y="2686"/>
                  <a:pt x="6399337" y="7540"/>
                </a:cubicBezTo>
                <a:cubicBezTo>
                  <a:pt x="6432967" y="26957"/>
                  <a:pt x="6442274" y="81152"/>
                  <a:pt x="6430133" y="153078"/>
                </a:cubicBezTo>
                <a:lnTo>
                  <a:pt x="6429077" y="156783"/>
                </a:lnTo>
                <a:lnTo>
                  <a:pt x="6439640" y="142556"/>
                </a:lnTo>
                <a:cubicBezTo>
                  <a:pt x="6511539" y="53604"/>
                  <a:pt x="6586612" y="-1081"/>
                  <a:pt x="6638833" y="16"/>
                </a:cubicBezTo>
                <a:cubicBezTo>
                  <a:pt x="6649277" y="235"/>
                  <a:pt x="6658807" y="2686"/>
                  <a:pt x="6667215" y="7540"/>
                </a:cubicBezTo>
                <a:cubicBezTo>
                  <a:pt x="6700845" y="26957"/>
                  <a:pt x="6710152" y="81152"/>
                  <a:pt x="6698011" y="153078"/>
                </a:cubicBezTo>
                <a:lnTo>
                  <a:pt x="6696955" y="156783"/>
                </a:lnTo>
                <a:lnTo>
                  <a:pt x="6707518" y="142556"/>
                </a:lnTo>
                <a:cubicBezTo>
                  <a:pt x="6779417" y="53604"/>
                  <a:pt x="6854490" y="-1081"/>
                  <a:pt x="6906711" y="16"/>
                </a:cubicBezTo>
                <a:cubicBezTo>
                  <a:pt x="6917155" y="235"/>
                  <a:pt x="6926685" y="2686"/>
                  <a:pt x="6935093" y="7540"/>
                </a:cubicBezTo>
                <a:cubicBezTo>
                  <a:pt x="6968723" y="26957"/>
                  <a:pt x="6978030" y="81152"/>
                  <a:pt x="6965889" y="153078"/>
                </a:cubicBezTo>
                <a:lnTo>
                  <a:pt x="6964833" y="156784"/>
                </a:lnTo>
                <a:lnTo>
                  <a:pt x="6975397" y="142556"/>
                </a:lnTo>
                <a:cubicBezTo>
                  <a:pt x="7047296" y="53604"/>
                  <a:pt x="7122369" y="-1081"/>
                  <a:pt x="7174590" y="16"/>
                </a:cubicBezTo>
                <a:cubicBezTo>
                  <a:pt x="7185034" y="235"/>
                  <a:pt x="7194564" y="2686"/>
                  <a:pt x="7202972" y="7540"/>
                </a:cubicBezTo>
                <a:cubicBezTo>
                  <a:pt x="7236602" y="26957"/>
                  <a:pt x="7245909" y="81152"/>
                  <a:pt x="7233768" y="153078"/>
                </a:cubicBezTo>
                <a:lnTo>
                  <a:pt x="7232713" y="156783"/>
                </a:lnTo>
                <a:lnTo>
                  <a:pt x="7243275" y="142556"/>
                </a:lnTo>
                <a:cubicBezTo>
                  <a:pt x="7315174" y="53604"/>
                  <a:pt x="7390247" y="-1081"/>
                  <a:pt x="7442468" y="16"/>
                </a:cubicBezTo>
                <a:cubicBezTo>
                  <a:pt x="7452912" y="235"/>
                  <a:pt x="7462442" y="2686"/>
                  <a:pt x="7470850" y="7540"/>
                </a:cubicBezTo>
                <a:cubicBezTo>
                  <a:pt x="7504480" y="26957"/>
                  <a:pt x="7513787" y="81152"/>
                  <a:pt x="7501646" y="153078"/>
                </a:cubicBezTo>
                <a:lnTo>
                  <a:pt x="7500590" y="156783"/>
                </a:lnTo>
                <a:lnTo>
                  <a:pt x="7511153" y="142556"/>
                </a:lnTo>
                <a:cubicBezTo>
                  <a:pt x="7583052" y="53604"/>
                  <a:pt x="7658125" y="-1081"/>
                  <a:pt x="7710346" y="16"/>
                </a:cubicBezTo>
                <a:cubicBezTo>
                  <a:pt x="7720790" y="235"/>
                  <a:pt x="7730320" y="2686"/>
                  <a:pt x="7738728" y="7540"/>
                </a:cubicBezTo>
                <a:cubicBezTo>
                  <a:pt x="7772359" y="26957"/>
                  <a:pt x="7781665" y="81152"/>
                  <a:pt x="7769524" y="153078"/>
                </a:cubicBezTo>
                <a:lnTo>
                  <a:pt x="7768468" y="156785"/>
                </a:lnTo>
                <a:lnTo>
                  <a:pt x="7779032" y="142556"/>
                </a:lnTo>
                <a:cubicBezTo>
                  <a:pt x="7850931" y="53604"/>
                  <a:pt x="7926004" y="-1081"/>
                  <a:pt x="7978224" y="16"/>
                </a:cubicBezTo>
                <a:cubicBezTo>
                  <a:pt x="7988668" y="235"/>
                  <a:pt x="7998198" y="2686"/>
                  <a:pt x="8006606" y="7540"/>
                </a:cubicBezTo>
                <a:cubicBezTo>
                  <a:pt x="8040237" y="26957"/>
                  <a:pt x="8049544" y="81152"/>
                  <a:pt x="8037403" y="153078"/>
                </a:cubicBezTo>
                <a:lnTo>
                  <a:pt x="8036352" y="156766"/>
                </a:lnTo>
                <a:lnTo>
                  <a:pt x="8046902" y="142556"/>
                </a:lnTo>
                <a:cubicBezTo>
                  <a:pt x="8118801" y="53604"/>
                  <a:pt x="8193874" y="-1081"/>
                  <a:pt x="8246094" y="16"/>
                </a:cubicBezTo>
                <a:cubicBezTo>
                  <a:pt x="8256538" y="235"/>
                  <a:pt x="8266068" y="2686"/>
                  <a:pt x="8274476" y="7540"/>
                </a:cubicBezTo>
                <a:cubicBezTo>
                  <a:pt x="8308107" y="26957"/>
                  <a:pt x="8317413" y="81153"/>
                  <a:pt x="8305273" y="15307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32" name="フリーフォーム: 図形 731">
            <a:extLst>
              <a:ext uri="{FF2B5EF4-FFF2-40B4-BE49-F238E27FC236}">
                <a16:creationId xmlns:a16="http://schemas.microsoft.com/office/drawing/2014/main" id="{4FA8EB9D-4315-F2CF-CAFF-2DEACAA449F7}"/>
              </a:ext>
            </a:extLst>
          </p:cNvPr>
          <p:cNvSpPr/>
          <p:nvPr/>
        </p:nvSpPr>
        <p:spPr bwMode="auto">
          <a:xfrm>
            <a:off x="6566049" y="4976354"/>
            <a:ext cx="2709016" cy="65321"/>
          </a:xfrm>
          <a:custGeom>
            <a:avLst/>
            <a:gdLst>
              <a:gd name="connsiteX0" fmla="*/ 1452211 w 8987928"/>
              <a:gd name="connsiteY0" fmla="*/ 531 h 305512"/>
              <a:gd name="connsiteX1" fmla="*/ 1483517 w 8987928"/>
              <a:gd name="connsiteY1" fmla="*/ 15615 h 305512"/>
              <a:gd name="connsiteX2" fmla="*/ 1485736 w 8987928"/>
              <a:gd name="connsiteY2" fmla="*/ 42053 h 305512"/>
              <a:gd name="connsiteX3" fmla="*/ 1470174 w 8987928"/>
              <a:gd name="connsiteY3" fmla="*/ 74402 h 305512"/>
              <a:gd name="connsiteX4" fmla="*/ 1478013 w 8987928"/>
              <a:gd name="connsiteY4" fmla="*/ 70635 h 305512"/>
              <a:gd name="connsiteX5" fmla="*/ 1751396 w 8987928"/>
              <a:gd name="connsiteY5" fmla="*/ 15615 h 305512"/>
              <a:gd name="connsiteX6" fmla="*/ 1753614 w 8987928"/>
              <a:gd name="connsiteY6" fmla="*/ 42053 h 305512"/>
              <a:gd name="connsiteX7" fmla="*/ 1738051 w 8987928"/>
              <a:gd name="connsiteY7" fmla="*/ 74403 h 305512"/>
              <a:gd name="connsiteX8" fmla="*/ 1745892 w 8987928"/>
              <a:gd name="connsiteY8" fmla="*/ 70635 h 305512"/>
              <a:gd name="connsiteX9" fmla="*/ 2019275 w 8987928"/>
              <a:gd name="connsiteY9" fmla="*/ 15615 h 305512"/>
              <a:gd name="connsiteX10" fmla="*/ 2021493 w 8987928"/>
              <a:gd name="connsiteY10" fmla="*/ 42053 h 305512"/>
              <a:gd name="connsiteX11" fmla="*/ 2005931 w 8987928"/>
              <a:gd name="connsiteY11" fmla="*/ 74402 h 305512"/>
              <a:gd name="connsiteX12" fmla="*/ 2013769 w 8987928"/>
              <a:gd name="connsiteY12" fmla="*/ 70635 h 305512"/>
              <a:gd name="connsiteX13" fmla="*/ 2287153 w 8987928"/>
              <a:gd name="connsiteY13" fmla="*/ 15615 h 305512"/>
              <a:gd name="connsiteX14" fmla="*/ 2289371 w 8987928"/>
              <a:gd name="connsiteY14" fmla="*/ 42053 h 305512"/>
              <a:gd name="connsiteX15" fmla="*/ 2273808 w 8987928"/>
              <a:gd name="connsiteY15" fmla="*/ 74402 h 305512"/>
              <a:gd name="connsiteX16" fmla="*/ 2281648 w 8987928"/>
              <a:gd name="connsiteY16" fmla="*/ 70635 h 305512"/>
              <a:gd name="connsiteX17" fmla="*/ 2555031 w 8987928"/>
              <a:gd name="connsiteY17" fmla="*/ 15615 h 305512"/>
              <a:gd name="connsiteX18" fmla="*/ 2557249 w 8987928"/>
              <a:gd name="connsiteY18" fmla="*/ 42053 h 305512"/>
              <a:gd name="connsiteX19" fmla="*/ 2541686 w 8987928"/>
              <a:gd name="connsiteY19" fmla="*/ 74403 h 305512"/>
              <a:gd name="connsiteX20" fmla="*/ 2549526 w 8987928"/>
              <a:gd name="connsiteY20" fmla="*/ 70635 h 305512"/>
              <a:gd name="connsiteX21" fmla="*/ 2822910 w 8987928"/>
              <a:gd name="connsiteY21" fmla="*/ 15615 h 305512"/>
              <a:gd name="connsiteX22" fmla="*/ 2825128 w 8987928"/>
              <a:gd name="connsiteY22" fmla="*/ 42053 h 305512"/>
              <a:gd name="connsiteX23" fmla="*/ 2809564 w 8987928"/>
              <a:gd name="connsiteY23" fmla="*/ 74402 h 305512"/>
              <a:gd name="connsiteX24" fmla="*/ 2817405 w 8987928"/>
              <a:gd name="connsiteY24" fmla="*/ 70635 h 305512"/>
              <a:gd name="connsiteX25" fmla="*/ 3090787 w 8987928"/>
              <a:gd name="connsiteY25" fmla="*/ 15615 h 305512"/>
              <a:gd name="connsiteX26" fmla="*/ 3093006 w 8987928"/>
              <a:gd name="connsiteY26" fmla="*/ 42053 h 305512"/>
              <a:gd name="connsiteX27" fmla="*/ 3077443 w 8987928"/>
              <a:gd name="connsiteY27" fmla="*/ 74402 h 305512"/>
              <a:gd name="connsiteX28" fmla="*/ 3085282 w 8987928"/>
              <a:gd name="connsiteY28" fmla="*/ 70635 h 305512"/>
              <a:gd name="connsiteX29" fmla="*/ 3358666 w 8987928"/>
              <a:gd name="connsiteY29" fmla="*/ 15615 h 305512"/>
              <a:gd name="connsiteX30" fmla="*/ 3360883 w 8987928"/>
              <a:gd name="connsiteY30" fmla="*/ 42053 h 305512"/>
              <a:gd name="connsiteX31" fmla="*/ 3345320 w 8987928"/>
              <a:gd name="connsiteY31" fmla="*/ 74403 h 305512"/>
              <a:gd name="connsiteX32" fmla="*/ 3353161 w 8987928"/>
              <a:gd name="connsiteY32" fmla="*/ 70635 h 305512"/>
              <a:gd name="connsiteX33" fmla="*/ 3626544 w 8987928"/>
              <a:gd name="connsiteY33" fmla="*/ 15615 h 305512"/>
              <a:gd name="connsiteX34" fmla="*/ 3628762 w 8987928"/>
              <a:gd name="connsiteY34" fmla="*/ 42053 h 305512"/>
              <a:gd name="connsiteX35" fmla="*/ 3613199 w 8987928"/>
              <a:gd name="connsiteY35" fmla="*/ 74402 h 305512"/>
              <a:gd name="connsiteX36" fmla="*/ 3621039 w 8987928"/>
              <a:gd name="connsiteY36" fmla="*/ 70635 h 305512"/>
              <a:gd name="connsiteX37" fmla="*/ 3894422 w 8987928"/>
              <a:gd name="connsiteY37" fmla="*/ 15615 h 305512"/>
              <a:gd name="connsiteX38" fmla="*/ 3896640 w 8987928"/>
              <a:gd name="connsiteY38" fmla="*/ 42053 h 305512"/>
              <a:gd name="connsiteX39" fmla="*/ 3881077 w 8987928"/>
              <a:gd name="connsiteY39" fmla="*/ 74402 h 305512"/>
              <a:gd name="connsiteX40" fmla="*/ 3888917 w 8987928"/>
              <a:gd name="connsiteY40" fmla="*/ 70635 h 305512"/>
              <a:gd name="connsiteX41" fmla="*/ 4162300 w 8987928"/>
              <a:gd name="connsiteY41" fmla="*/ 15615 h 305512"/>
              <a:gd name="connsiteX42" fmla="*/ 4164518 w 8987928"/>
              <a:gd name="connsiteY42" fmla="*/ 42053 h 305512"/>
              <a:gd name="connsiteX43" fmla="*/ 4148955 w 8987928"/>
              <a:gd name="connsiteY43" fmla="*/ 74402 h 305512"/>
              <a:gd name="connsiteX44" fmla="*/ 4156795 w 8987928"/>
              <a:gd name="connsiteY44" fmla="*/ 70635 h 305512"/>
              <a:gd name="connsiteX45" fmla="*/ 4430178 w 8987928"/>
              <a:gd name="connsiteY45" fmla="*/ 15615 h 305512"/>
              <a:gd name="connsiteX46" fmla="*/ 4432396 w 8987928"/>
              <a:gd name="connsiteY46" fmla="*/ 42053 h 305512"/>
              <a:gd name="connsiteX47" fmla="*/ 4416833 w 8987928"/>
              <a:gd name="connsiteY47" fmla="*/ 74403 h 305512"/>
              <a:gd name="connsiteX48" fmla="*/ 4424674 w 8987928"/>
              <a:gd name="connsiteY48" fmla="*/ 70635 h 305512"/>
              <a:gd name="connsiteX49" fmla="*/ 4698057 w 8987928"/>
              <a:gd name="connsiteY49" fmla="*/ 15615 h 305512"/>
              <a:gd name="connsiteX50" fmla="*/ 4700275 w 8987928"/>
              <a:gd name="connsiteY50" fmla="*/ 42053 h 305512"/>
              <a:gd name="connsiteX51" fmla="*/ 4684712 w 8987928"/>
              <a:gd name="connsiteY51" fmla="*/ 74402 h 305512"/>
              <a:gd name="connsiteX52" fmla="*/ 4692552 w 8987928"/>
              <a:gd name="connsiteY52" fmla="*/ 70635 h 305512"/>
              <a:gd name="connsiteX53" fmla="*/ 4965935 w 8987928"/>
              <a:gd name="connsiteY53" fmla="*/ 15615 h 305512"/>
              <a:gd name="connsiteX54" fmla="*/ 4968153 w 8987928"/>
              <a:gd name="connsiteY54" fmla="*/ 42053 h 305512"/>
              <a:gd name="connsiteX55" fmla="*/ 4952590 w 8987928"/>
              <a:gd name="connsiteY55" fmla="*/ 74402 h 305512"/>
              <a:gd name="connsiteX56" fmla="*/ 4960430 w 8987928"/>
              <a:gd name="connsiteY56" fmla="*/ 70635 h 305512"/>
              <a:gd name="connsiteX57" fmla="*/ 5233813 w 8987928"/>
              <a:gd name="connsiteY57" fmla="*/ 15615 h 305512"/>
              <a:gd name="connsiteX58" fmla="*/ 5236031 w 8987928"/>
              <a:gd name="connsiteY58" fmla="*/ 42053 h 305512"/>
              <a:gd name="connsiteX59" fmla="*/ 5220468 w 8987928"/>
              <a:gd name="connsiteY59" fmla="*/ 74403 h 305512"/>
              <a:gd name="connsiteX60" fmla="*/ 5228309 w 8987928"/>
              <a:gd name="connsiteY60" fmla="*/ 70635 h 305512"/>
              <a:gd name="connsiteX61" fmla="*/ 5501692 w 8987928"/>
              <a:gd name="connsiteY61" fmla="*/ 15615 h 305512"/>
              <a:gd name="connsiteX62" fmla="*/ 5503910 w 8987928"/>
              <a:gd name="connsiteY62" fmla="*/ 42053 h 305512"/>
              <a:gd name="connsiteX63" fmla="*/ 5488347 w 8987928"/>
              <a:gd name="connsiteY63" fmla="*/ 74402 h 305512"/>
              <a:gd name="connsiteX64" fmla="*/ 5496187 w 8987928"/>
              <a:gd name="connsiteY64" fmla="*/ 70635 h 305512"/>
              <a:gd name="connsiteX65" fmla="*/ 5769570 w 8987928"/>
              <a:gd name="connsiteY65" fmla="*/ 15615 h 305512"/>
              <a:gd name="connsiteX66" fmla="*/ 5771788 w 8987928"/>
              <a:gd name="connsiteY66" fmla="*/ 42053 h 305512"/>
              <a:gd name="connsiteX67" fmla="*/ 5756225 w 8987928"/>
              <a:gd name="connsiteY67" fmla="*/ 74402 h 305512"/>
              <a:gd name="connsiteX68" fmla="*/ 5764065 w 8987928"/>
              <a:gd name="connsiteY68" fmla="*/ 70635 h 305512"/>
              <a:gd name="connsiteX69" fmla="*/ 6037448 w 8987928"/>
              <a:gd name="connsiteY69" fmla="*/ 15615 h 305512"/>
              <a:gd name="connsiteX70" fmla="*/ 6039666 w 8987928"/>
              <a:gd name="connsiteY70" fmla="*/ 42053 h 305512"/>
              <a:gd name="connsiteX71" fmla="*/ 6024103 w 8987928"/>
              <a:gd name="connsiteY71" fmla="*/ 74403 h 305512"/>
              <a:gd name="connsiteX72" fmla="*/ 6031944 w 8987928"/>
              <a:gd name="connsiteY72" fmla="*/ 70635 h 305512"/>
              <a:gd name="connsiteX73" fmla="*/ 6305327 w 8987928"/>
              <a:gd name="connsiteY73" fmla="*/ 15615 h 305512"/>
              <a:gd name="connsiteX74" fmla="*/ 6307545 w 8987928"/>
              <a:gd name="connsiteY74" fmla="*/ 42053 h 305512"/>
              <a:gd name="connsiteX75" fmla="*/ 6291982 w 8987928"/>
              <a:gd name="connsiteY75" fmla="*/ 74402 h 305512"/>
              <a:gd name="connsiteX76" fmla="*/ 6299822 w 8987928"/>
              <a:gd name="connsiteY76" fmla="*/ 70635 h 305512"/>
              <a:gd name="connsiteX77" fmla="*/ 6573205 w 8987928"/>
              <a:gd name="connsiteY77" fmla="*/ 15615 h 305512"/>
              <a:gd name="connsiteX78" fmla="*/ 6575423 w 8987928"/>
              <a:gd name="connsiteY78" fmla="*/ 42053 h 305512"/>
              <a:gd name="connsiteX79" fmla="*/ 6559860 w 8987928"/>
              <a:gd name="connsiteY79" fmla="*/ 74402 h 305512"/>
              <a:gd name="connsiteX80" fmla="*/ 6567700 w 8987928"/>
              <a:gd name="connsiteY80" fmla="*/ 70635 h 305512"/>
              <a:gd name="connsiteX81" fmla="*/ 6841083 w 8987928"/>
              <a:gd name="connsiteY81" fmla="*/ 15615 h 305512"/>
              <a:gd name="connsiteX82" fmla="*/ 6843301 w 8987928"/>
              <a:gd name="connsiteY82" fmla="*/ 42053 h 305512"/>
              <a:gd name="connsiteX83" fmla="*/ 6827738 w 8987928"/>
              <a:gd name="connsiteY83" fmla="*/ 74402 h 305512"/>
              <a:gd name="connsiteX84" fmla="*/ 6835579 w 8987928"/>
              <a:gd name="connsiteY84" fmla="*/ 70635 h 305512"/>
              <a:gd name="connsiteX85" fmla="*/ 7108962 w 8987928"/>
              <a:gd name="connsiteY85" fmla="*/ 15615 h 305512"/>
              <a:gd name="connsiteX86" fmla="*/ 7111180 w 8987928"/>
              <a:gd name="connsiteY86" fmla="*/ 42053 h 305512"/>
              <a:gd name="connsiteX87" fmla="*/ 7095617 w 8987928"/>
              <a:gd name="connsiteY87" fmla="*/ 74402 h 305512"/>
              <a:gd name="connsiteX88" fmla="*/ 7103457 w 8987928"/>
              <a:gd name="connsiteY88" fmla="*/ 70635 h 305512"/>
              <a:gd name="connsiteX89" fmla="*/ 7376840 w 8987928"/>
              <a:gd name="connsiteY89" fmla="*/ 15615 h 305512"/>
              <a:gd name="connsiteX90" fmla="*/ 7379058 w 8987928"/>
              <a:gd name="connsiteY90" fmla="*/ 42053 h 305512"/>
              <a:gd name="connsiteX91" fmla="*/ 7363495 w 8987928"/>
              <a:gd name="connsiteY91" fmla="*/ 74402 h 305512"/>
              <a:gd name="connsiteX92" fmla="*/ 7371335 w 8987928"/>
              <a:gd name="connsiteY92" fmla="*/ 70635 h 305512"/>
              <a:gd name="connsiteX93" fmla="*/ 7644718 w 8987928"/>
              <a:gd name="connsiteY93" fmla="*/ 15615 h 305512"/>
              <a:gd name="connsiteX94" fmla="*/ 7646936 w 8987928"/>
              <a:gd name="connsiteY94" fmla="*/ 42053 h 305512"/>
              <a:gd name="connsiteX95" fmla="*/ 7631373 w 8987928"/>
              <a:gd name="connsiteY95" fmla="*/ 74402 h 305512"/>
              <a:gd name="connsiteX96" fmla="*/ 7639213 w 8987928"/>
              <a:gd name="connsiteY96" fmla="*/ 70635 h 305512"/>
              <a:gd name="connsiteX97" fmla="*/ 7912596 w 8987928"/>
              <a:gd name="connsiteY97" fmla="*/ 15615 h 305512"/>
              <a:gd name="connsiteX98" fmla="*/ 7914814 w 8987928"/>
              <a:gd name="connsiteY98" fmla="*/ 42053 h 305512"/>
              <a:gd name="connsiteX99" fmla="*/ 7899251 w 8987928"/>
              <a:gd name="connsiteY99" fmla="*/ 74402 h 305512"/>
              <a:gd name="connsiteX100" fmla="*/ 7907091 w 8987928"/>
              <a:gd name="connsiteY100" fmla="*/ 70635 h 305512"/>
              <a:gd name="connsiteX101" fmla="*/ 8180474 w 8987928"/>
              <a:gd name="connsiteY101" fmla="*/ 15615 h 305512"/>
              <a:gd name="connsiteX102" fmla="*/ 8182692 w 8987928"/>
              <a:gd name="connsiteY102" fmla="*/ 42053 h 305512"/>
              <a:gd name="connsiteX103" fmla="*/ 8167129 w 8987928"/>
              <a:gd name="connsiteY103" fmla="*/ 74402 h 305512"/>
              <a:gd name="connsiteX104" fmla="*/ 8174969 w 8987928"/>
              <a:gd name="connsiteY104" fmla="*/ 70635 h 305512"/>
              <a:gd name="connsiteX105" fmla="*/ 8448352 w 8987928"/>
              <a:gd name="connsiteY105" fmla="*/ 15615 h 305512"/>
              <a:gd name="connsiteX106" fmla="*/ 8450570 w 8987928"/>
              <a:gd name="connsiteY106" fmla="*/ 42053 h 305512"/>
              <a:gd name="connsiteX107" fmla="*/ 8435007 w 8987928"/>
              <a:gd name="connsiteY107" fmla="*/ 74403 h 305512"/>
              <a:gd name="connsiteX108" fmla="*/ 8442848 w 8987928"/>
              <a:gd name="connsiteY108" fmla="*/ 70635 h 305512"/>
              <a:gd name="connsiteX109" fmla="*/ 8716231 w 8987928"/>
              <a:gd name="connsiteY109" fmla="*/ 15615 h 305512"/>
              <a:gd name="connsiteX110" fmla="*/ 8718449 w 8987928"/>
              <a:gd name="connsiteY110" fmla="*/ 42053 h 305512"/>
              <a:gd name="connsiteX111" fmla="*/ 8702889 w 8987928"/>
              <a:gd name="connsiteY111" fmla="*/ 74397 h 305512"/>
              <a:gd name="connsiteX112" fmla="*/ 8710718 w 8987928"/>
              <a:gd name="connsiteY112" fmla="*/ 70635 h 305512"/>
              <a:gd name="connsiteX113" fmla="*/ 8984101 w 8987928"/>
              <a:gd name="connsiteY113" fmla="*/ 15615 h 305512"/>
              <a:gd name="connsiteX114" fmla="*/ 8733319 w 8987928"/>
              <a:gd name="connsiteY114" fmla="*/ 298220 h 305512"/>
              <a:gd name="connsiteX115" fmla="*/ 8722541 w 8987928"/>
              <a:gd name="connsiteY115" fmla="*/ 305512 h 305512"/>
              <a:gd name="connsiteX116" fmla="*/ 0 w 8987928"/>
              <a:gd name="connsiteY116" fmla="*/ 305512 h 305512"/>
              <a:gd name="connsiteX117" fmla="*/ 114244 w 8987928"/>
              <a:gd name="connsiteY117" fmla="*/ 228220 h 305512"/>
              <a:gd name="connsiteX118" fmla="*/ 616235 w 8987928"/>
              <a:gd name="connsiteY118" fmla="*/ 1350 h 305512"/>
              <a:gd name="connsiteX119" fmla="*/ 679884 w 8987928"/>
              <a:gd name="connsiteY119" fmla="*/ 15615 h 305512"/>
              <a:gd name="connsiteX120" fmla="*/ 682102 w 8987928"/>
              <a:gd name="connsiteY120" fmla="*/ 42053 h 305512"/>
              <a:gd name="connsiteX121" fmla="*/ 666539 w 8987928"/>
              <a:gd name="connsiteY121" fmla="*/ 74402 h 305512"/>
              <a:gd name="connsiteX122" fmla="*/ 674379 w 8987928"/>
              <a:gd name="connsiteY122" fmla="*/ 70635 h 305512"/>
              <a:gd name="connsiteX123" fmla="*/ 916455 w 8987928"/>
              <a:gd name="connsiteY123" fmla="*/ 531 h 305512"/>
              <a:gd name="connsiteX124" fmla="*/ 947762 w 8987928"/>
              <a:gd name="connsiteY124" fmla="*/ 15615 h 305512"/>
              <a:gd name="connsiteX125" fmla="*/ 949980 w 8987928"/>
              <a:gd name="connsiteY125" fmla="*/ 42053 h 305512"/>
              <a:gd name="connsiteX126" fmla="*/ 934417 w 8987928"/>
              <a:gd name="connsiteY126" fmla="*/ 74402 h 305512"/>
              <a:gd name="connsiteX127" fmla="*/ 942258 w 8987928"/>
              <a:gd name="connsiteY127" fmla="*/ 70635 h 305512"/>
              <a:gd name="connsiteX128" fmla="*/ 1184334 w 8987928"/>
              <a:gd name="connsiteY128" fmla="*/ 531 h 305512"/>
              <a:gd name="connsiteX129" fmla="*/ 1215640 w 8987928"/>
              <a:gd name="connsiteY129" fmla="*/ 15615 h 305512"/>
              <a:gd name="connsiteX130" fmla="*/ 1217859 w 8987928"/>
              <a:gd name="connsiteY130" fmla="*/ 42053 h 305512"/>
              <a:gd name="connsiteX131" fmla="*/ 1202296 w 8987928"/>
              <a:gd name="connsiteY131" fmla="*/ 74402 h 305512"/>
              <a:gd name="connsiteX132" fmla="*/ 1210135 w 8987928"/>
              <a:gd name="connsiteY132" fmla="*/ 70635 h 305512"/>
              <a:gd name="connsiteX133" fmla="*/ 1452211 w 8987928"/>
              <a:gd name="connsiteY133" fmla="*/ 531 h 305512"/>
              <a:gd name="connsiteX0" fmla="*/ 1452211 w 8987928"/>
              <a:gd name="connsiteY0" fmla="*/ 531 h 305512"/>
              <a:gd name="connsiteX1" fmla="*/ 1483517 w 8987928"/>
              <a:gd name="connsiteY1" fmla="*/ 15615 h 305512"/>
              <a:gd name="connsiteX2" fmla="*/ 1485736 w 8987928"/>
              <a:gd name="connsiteY2" fmla="*/ 42053 h 305512"/>
              <a:gd name="connsiteX3" fmla="*/ 1470174 w 8987928"/>
              <a:gd name="connsiteY3" fmla="*/ 74402 h 305512"/>
              <a:gd name="connsiteX4" fmla="*/ 1478013 w 8987928"/>
              <a:gd name="connsiteY4" fmla="*/ 70635 h 305512"/>
              <a:gd name="connsiteX5" fmla="*/ 1751396 w 8987928"/>
              <a:gd name="connsiteY5" fmla="*/ 15615 h 305512"/>
              <a:gd name="connsiteX6" fmla="*/ 1753614 w 8987928"/>
              <a:gd name="connsiteY6" fmla="*/ 42053 h 305512"/>
              <a:gd name="connsiteX7" fmla="*/ 1738051 w 8987928"/>
              <a:gd name="connsiteY7" fmla="*/ 74403 h 305512"/>
              <a:gd name="connsiteX8" fmla="*/ 1745892 w 8987928"/>
              <a:gd name="connsiteY8" fmla="*/ 70635 h 305512"/>
              <a:gd name="connsiteX9" fmla="*/ 2019275 w 8987928"/>
              <a:gd name="connsiteY9" fmla="*/ 15615 h 305512"/>
              <a:gd name="connsiteX10" fmla="*/ 2021493 w 8987928"/>
              <a:gd name="connsiteY10" fmla="*/ 42053 h 305512"/>
              <a:gd name="connsiteX11" fmla="*/ 2005931 w 8987928"/>
              <a:gd name="connsiteY11" fmla="*/ 74402 h 305512"/>
              <a:gd name="connsiteX12" fmla="*/ 2013769 w 8987928"/>
              <a:gd name="connsiteY12" fmla="*/ 70635 h 305512"/>
              <a:gd name="connsiteX13" fmla="*/ 2287153 w 8987928"/>
              <a:gd name="connsiteY13" fmla="*/ 15615 h 305512"/>
              <a:gd name="connsiteX14" fmla="*/ 2289371 w 8987928"/>
              <a:gd name="connsiteY14" fmla="*/ 42053 h 305512"/>
              <a:gd name="connsiteX15" fmla="*/ 2273808 w 8987928"/>
              <a:gd name="connsiteY15" fmla="*/ 74402 h 305512"/>
              <a:gd name="connsiteX16" fmla="*/ 2281648 w 8987928"/>
              <a:gd name="connsiteY16" fmla="*/ 70635 h 305512"/>
              <a:gd name="connsiteX17" fmla="*/ 2555031 w 8987928"/>
              <a:gd name="connsiteY17" fmla="*/ 15615 h 305512"/>
              <a:gd name="connsiteX18" fmla="*/ 2557249 w 8987928"/>
              <a:gd name="connsiteY18" fmla="*/ 42053 h 305512"/>
              <a:gd name="connsiteX19" fmla="*/ 2541686 w 8987928"/>
              <a:gd name="connsiteY19" fmla="*/ 74403 h 305512"/>
              <a:gd name="connsiteX20" fmla="*/ 2549526 w 8987928"/>
              <a:gd name="connsiteY20" fmla="*/ 70635 h 305512"/>
              <a:gd name="connsiteX21" fmla="*/ 2822910 w 8987928"/>
              <a:gd name="connsiteY21" fmla="*/ 15615 h 305512"/>
              <a:gd name="connsiteX22" fmla="*/ 2825128 w 8987928"/>
              <a:gd name="connsiteY22" fmla="*/ 42053 h 305512"/>
              <a:gd name="connsiteX23" fmla="*/ 2809564 w 8987928"/>
              <a:gd name="connsiteY23" fmla="*/ 74402 h 305512"/>
              <a:gd name="connsiteX24" fmla="*/ 2817405 w 8987928"/>
              <a:gd name="connsiteY24" fmla="*/ 70635 h 305512"/>
              <a:gd name="connsiteX25" fmla="*/ 3090787 w 8987928"/>
              <a:gd name="connsiteY25" fmla="*/ 15615 h 305512"/>
              <a:gd name="connsiteX26" fmla="*/ 3093006 w 8987928"/>
              <a:gd name="connsiteY26" fmla="*/ 42053 h 305512"/>
              <a:gd name="connsiteX27" fmla="*/ 3077443 w 8987928"/>
              <a:gd name="connsiteY27" fmla="*/ 74402 h 305512"/>
              <a:gd name="connsiteX28" fmla="*/ 3085282 w 8987928"/>
              <a:gd name="connsiteY28" fmla="*/ 70635 h 305512"/>
              <a:gd name="connsiteX29" fmla="*/ 3358666 w 8987928"/>
              <a:gd name="connsiteY29" fmla="*/ 15615 h 305512"/>
              <a:gd name="connsiteX30" fmla="*/ 3360883 w 8987928"/>
              <a:gd name="connsiteY30" fmla="*/ 42053 h 305512"/>
              <a:gd name="connsiteX31" fmla="*/ 3345320 w 8987928"/>
              <a:gd name="connsiteY31" fmla="*/ 74403 h 305512"/>
              <a:gd name="connsiteX32" fmla="*/ 3353161 w 8987928"/>
              <a:gd name="connsiteY32" fmla="*/ 70635 h 305512"/>
              <a:gd name="connsiteX33" fmla="*/ 3626544 w 8987928"/>
              <a:gd name="connsiteY33" fmla="*/ 15615 h 305512"/>
              <a:gd name="connsiteX34" fmla="*/ 3628762 w 8987928"/>
              <a:gd name="connsiteY34" fmla="*/ 42053 h 305512"/>
              <a:gd name="connsiteX35" fmla="*/ 3613199 w 8987928"/>
              <a:gd name="connsiteY35" fmla="*/ 74402 h 305512"/>
              <a:gd name="connsiteX36" fmla="*/ 3621039 w 8987928"/>
              <a:gd name="connsiteY36" fmla="*/ 70635 h 305512"/>
              <a:gd name="connsiteX37" fmla="*/ 3894422 w 8987928"/>
              <a:gd name="connsiteY37" fmla="*/ 15615 h 305512"/>
              <a:gd name="connsiteX38" fmla="*/ 3896640 w 8987928"/>
              <a:gd name="connsiteY38" fmla="*/ 42053 h 305512"/>
              <a:gd name="connsiteX39" fmla="*/ 3881077 w 8987928"/>
              <a:gd name="connsiteY39" fmla="*/ 74402 h 305512"/>
              <a:gd name="connsiteX40" fmla="*/ 3888917 w 8987928"/>
              <a:gd name="connsiteY40" fmla="*/ 70635 h 305512"/>
              <a:gd name="connsiteX41" fmla="*/ 4162300 w 8987928"/>
              <a:gd name="connsiteY41" fmla="*/ 15615 h 305512"/>
              <a:gd name="connsiteX42" fmla="*/ 4164518 w 8987928"/>
              <a:gd name="connsiteY42" fmla="*/ 42053 h 305512"/>
              <a:gd name="connsiteX43" fmla="*/ 4148955 w 8987928"/>
              <a:gd name="connsiteY43" fmla="*/ 74402 h 305512"/>
              <a:gd name="connsiteX44" fmla="*/ 4156795 w 8987928"/>
              <a:gd name="connsiteY44" fmla="*/ 70635 h 305512"/>
              <a:gd name="connsiteX45" fmla="*/ 4430178 w 8987928"/>
              <a:gd name="connsiteY45" fmla="*/ 15615 h 305512"/>
              <a:gd name="connsiteX46" fmla="*/ 4432396 w 8987928"/>
              <a:gd name="connsiteY46" fmla="*/ 42053 h 305512"/>
              <a:gd name="connsiteX47" fmla="*/ 4416833 w 8987928"/>
              <a:gd name="connsiteY47" fmla="*/ 74403 h 305512"/>
              <a:gd name="connsiteX48" fmla="*/ 4424674 w 8987928"/>
              <a:gd name="connsiteY48" fmla="*/ 70635 h 305512"/>
              <a:gd name="connsiteX49" fmla="*/ 4698057 w 8987928"/>
              <a:gd name="connsiteY49" fmla="*/ 15615 h 305512"/>
              <a:gd name="connsiteX50" fmla="*/ 4700275 w 8987928"/>
              <a:gd name="connsiteY50" fmla="*/ 42053 h 305512"/>
              <a:gd name="connsiteX51" fmla="*/ 4684712 w 8987928"/>
              <a:gd name="connsiteY51" fmla="*/ 74402 h 305512"/>
              <a:gd name="connsiteX52" fmla="*/ 4692552 w 8987928"/>
              <a:gd name="connsiteY52" fmla="*/ 70635 h 305512"/>
              <a:gd name="connsiteX53" fmla="*/ 4965935 w 8987928"/>
              <a:gd name="connsiteY53" fmla="*/ 15615 h 305512"/>
              <a:gd name="connsiteX54" fmla="*/ 4968153 w 8987928"/>
              <a:gd name="connsiteY54" fmla="*/ 42053 h 305512"/>
              <a:gd name="connsiteX55" fmla="*/ 4952590 w 8987928"/>
              <a:gd name="connsiteY55" fmla="*/ 74402 h 305512"/>
              <a:gd name="connsiteX56" fmla="*/ 4960430 w 8987928"/>
              <a:gd name="connsiteY56" fmla="*/ 70635 h 305512"/>
              <a:gd name="connsiteX57" fmla="*/ 5233813 w 8987928"/>
              <a:gd name="connsiteY57" fmla="*/ 15615 h 305512"/>
              <a:gd name="connsiteX58" fmla="*/ 5236031 w 8987928"/>
              <a:gd name="connsiteY58" fmla="*/ 42053 h 305512"/>
              <a:gd name="connsiteX59" fmla="*/ 5220468 w 8987928"/>
              <a:gd name="connsiteY59" fmla="*/ 74403 h 305512"/>
              <a:gd name="connsiteX60" fmla="*/ 5228309 w 8987928"/>
              <a:gd name="connsiteY60" fmla="*/ 70635 h 305512"/>
              <a:gd name="connsiteX61" fmla="*/ 5501692 w 8987928"/>
              <a:gd name="connsiteY61" fmla="*/ 15615 h 305512"/>
              <a:gd name="connsiteX62" fmla="*/ 5503910 w 8987928"/>
              <a:gd name="connsiteY62" fmla="*/ 42053 h 305512"/>
              <a:gd name="connsiteX63" fmla="*/ 5488347 w 8987928"/>
              <a:gd name="connsiteY63" fmla="*/ 74402 h 305512"/>
              <a:gd name="connsiteX64" fmla="*/ 5496187 w 8987928"/>
              <a:gd name="connsiteY64" fmla="*/ 70635 h 305512"/>
              <a:gd name="connsiteX65" fmla="*/ 5769570 w 8987928"/>
              <a:gd name="connsiteY65" fmla="*/ 15615 h 305512"/>
              <a:gd name="connsiteX66" fmla="*/ 5771788 w 8987928"/>
              <a:gd name="connsiteY66" fmla="*/ 42053 h 305512"/>
              <a:gd name="connsiteX67" fmla="*/ 5756225 w 8987928"/>
              <a:gd name="connsiteY67" fmla="*/ 74402 h 305512"/>
              <a:gd name="connsiteX68" fmla="*/ 5764065 w 8987928"/>
              <a:gd name="connsiteY68" fmla="*/ 70635 h 305512"/>
              <a:gd name="connsiteX69" fmla="*/ 6037448 w 8987928"/>
              <a:gd name="connsiteY69" fmla="*/ 15615 h 305512"/>
              <a:gd name="connsiteX70" fmla="*/ 6039666 w 8987928"/>
              <a:gd name="connsiteY70" fmla="*/ 42053 h 305512"/>
              <a:gd name="connsiteX71" fmla="*/ 6024103 w 8987928"/>
              <a:gd name="connsiteY71" fmla="*/ 74403 h 305512"/>
              <a:gd name="connsiteX72" fmla="*/ 6031944 w 8987928"/>
              <a:gd name="connsiteY72" fmla="*/ 70635 h 305512"/>
              <a:gd name="connsiteX73" fmla="*/ 6305327 w 8987928"/>
              <a:gd name="connsiteY73" fmla="*/ 15615 h 305512"/>
              <a:gd name="connsiteX74" fmla="*/ 6307545 w 8987928"/>
              <a:gd name="connsiteY74" fmla="*/ 42053 h 305512"/>
              <a:gd name="connsiteX75" fmla="*/ 6291982 w 8987928"/>
              <a:gd name="connsiteY75" fmla="*/ 74402 h 305512"/>
              <a:gd name="connsiteX76" fmla="*/ 6299822 w 8987928"/>
              <a:gd name="connsiteY76" fmla="*/ 70635 h 305512"/>
              <a:gd name="connsiteX77" fmla="*/ 6573205 w 8987928"/>
              <a:gd name="connsiteY77" fmla="*/ 15615 h 305512"/>
              <a:gd name="connsiteX78" fmla="*/ 6575423 w 8987928"/>
              <a:gd name="connsiteY78" fmla="*/ 42053 h 305512"/>
              <a:gd name="connsiteX79" fmla="*/ 6559860 w 8987928"/>
              <a:gd name="connsiteY79" fmla="*/ 74402 h 305512"/>
              <a:gd name="connsiteX80" fmla="*/ 6567700 w 8987928"/>
              <a:gd name="connsiteY80" fmla="*/ 70635 h 305512"/>
              <a:gd name="connsiteX81" fmla="*/ 6841083 w 8987928"/>
              <a:gd name="connsiteY81" fmla="*/ 15615 h 305512"/>
              <a:gd name="connsiteX82" fmla="*/ 6843301 w 8987928"/>
              <a:gd name="connsiteY82" fmla="*/ 42053 h 305512"/>
              <a:gd name="connsiteX83" fmla="*/ 6827738 w 8987928"/>
              <a:gd name="connsiteY83" fmla="*/ 74402 h 305512"/>
              <a:gd name="connsiteX84" fmla="*/ 6835579 w 8987928"/>
              <a:gd name="connsiteY84" fmla="*/ 70635 h 305512"/>
              <a:gd name="connsiteX85" fmla="*/ 7108962 w 8987928"/>
              <a:gd name="connsiteY85" fmla="*/ 15615 h 305512"/>
              <a:gd name="connsiteX86" fmla="*/ 7111180 w 8987928"/>
              <a:gd name="connsiteY86" fmla="*/ 42053 h 305512"/>
              <a:gd name="connsiteX87" fmla="*/ 7095617 w 8987928"/>
              <a:gd name="connsiteY87" fmla="*/ 74402 h 305512"/>
              <a:gd name="connsiteX88" fmla="*/ 7103457 w 8987928"/>
              <a:gd name="connsiteY88" fmla="*/ 70635 h 305512"/>
              <a:gd name="connsiteX89" fmla="*/ 7376840 w 8987928"/>
              <a:gd name="connsiteY89" fmla="*/ 15615 h 305512"/>
              <a:gd name="connsiteX90" fmla="*/ 7379058 w 8987928"/>
              <a:gd name="connsiteY90" fmla="*/ 42053 h 305512"/>
              <a:gd name="connsiteX91" fmla="*/ 7363495 w 8987928"/>
              <a:gd name="connsiteY91" fmla="*/ 74402 h 305512"/>
              <a:gd name="connsiteX92" fmla="*/ 7371335 w 8987928"/>
              <a:gd name="connsiteY92" fmla="*/ 70635 h 305512"/>
              <a:gd name="connsiteX93" fmla="*/ 7644718 w 8987928"/>
              <a:gd name="connsiteY93" fmla="*/ 15615 h 305512"/>
              <a:gd name="connsiteX94" fmla="*/ 7646936 w 8987928"/>
              <a:gd name="connsiteY94" fmla="*/ 42053 h 305512"/>
              <a:gd name="connsiteX95" fmla="*/ 7631373 w 8987928"/>
              <a:gd name="connsiteY95" fmla="*/ 74402 h 305512"/>
              <a:gd name="connsiteX96" fmla="*/ 7639213 w 8987928"/>
              <a:gd name="connsiteY96" fmla="*/ 70635 h 305512"/>
              <a:gd name="connsiteX97" fmla="*/ 7912596 w 8987928"/>
              <a:gd name="connsiteY97" fmla="*/ 15615 h 305512"/>
              <a:gd name="connsiteX98" fmla="*/ 7914814 w 8987928"/>
              <a:gd name="connsiteY98" fmla="*/ 42053 h 305512"/>
              <a:gd name="connsiteX99" fmla="*/ 7899251 w 8987928"/>
              <a:gd name="connsiteY99" fmla="*/ 74402 h 305512"/>
              <a:gd name="connsiteX100" fmla="*/ 7907091 w 8987928"/>
              <a:gd name="connsiteY100" fmla="*/ 70635 h 305512"/>
              <a:gd name="connsiteX101" fmla="*/ 8180474 w 8987928"/>
              <a:gd name="connsiteY101" fmla="*/ 15615 h 305512"/>
              <a:gd name="connsiteX102" fmla="*/ 8182692 w 8987928"/>
              <a:gd name="connsiteY102" fmla="*/ 42053 h 305512"/>
              <a:gd name="connsiteX103" fmla="*/ 8167129 w 8987928"/>
              <a:gd name="connsiteY103" fmla="*/ 74402 h 305512"/>
              <a:gd name="connsiteX104" fmla="*/ 8174969 w 8987928"/>
              <a:gd name="connsiteY104" fmla="*/ 70635 h 305512"/>
              <a:gd name="connsiteX105" fmla="*/ 8448352 w 8987928"/>
              <a:gd name="connsiteY105" fmla="*/ 15615 h 305512"/>
              <a:gd name="connsiteX106" fmla="*/ 8450570 w 8987928"/>
              <a:gd name="connsiteY106" fmla="*/ 42053 h 305512"/>
              <a:gd name="connsiteX107" fmla="*/ 8435007 w 8987928"/>
              <a:gd name="connsiteY107" fmla="*/ 74403 h 305512"/>
              <a:gd name="connsiteX108" fmla="*/ 8442848 w 8987928"/>
              <a:gd name="connsiteY108" fmla="*/ 70635 h 305512"/>
              <a:gd name="connsiteX109" fmla="*/ 8716231 w 8987928"/>
              <a:gd name="connsiteY109" fmla="*/ 15615 h 305512"/>
              <a:gd name="connsiteX110" fmla="*/ 8718449 w 8987928"/>
              <a:gd name="connsiteY110" fmla="*/ 42053 h 305512"/>
              <a:gd name="connsiteX111" fmla="*/ 8702889 w 8987928"/>
              <a:gd name="connsiteY111" fmla="*/ 74397 h 305512"/>
              <a:gd name="connsiteX112" fmla="*/ 8710718 w 8987928"/>
              <a:gd name="connsiteY112" fmla="*/ 70635 h 305512"/>
              <a:gd name="connsiteX113" fmla="*/ 8984101 w 8987928"/>
              <a:gd name="connsiteY113" fmla="*/ 15615 h 305512"/>
              <a:gd name="connsiteX114" fmla="*/ 8733319 w 8987928"/>
              <a:gd name="connsiteY114" fmla="*/ 298220 h 305512"/>
              <a:gd name="connsiteX115" fmla="*/ 8722541 w 8987928"/>
              <a:gd name="connsiteY115" fmla="*/ 305512 h 305512"/>
              <a:gd name="connsiteX116" fmla="*/ 0 w 8987928"/>
              <a:gd name="connsiteY116" fmla="*/ 305512 h 305512"/>
              <a:gd name="connsiteX117" fmla="*/ 114244 w 8987928"/>
              <a:gd name="connsiteY117" fmla="*/ 228220 h 305512"/>
              <a:gd name="connsiteX118" fmla="*/ 616235 w 8987928"/>
              <a:gd name="connsiteY118" fmla="*/ 1350 h 305512"/>
              <a:gd name="connsiteX119" fmla="*/ 679884 w 8987928"/>
              <a:gd name="connsiteY119" fmla="*/ 15615 h 305512"/>
              <a:gd name="connsiteX120" fmla="*/ 666539 w 8987928"/>
              <a:gd name="connsiteY120" fmla="*/ 74402 h 305512"/>
              <a:gd name="connsiteX121" fmla="*/ 674379 w 8987928"/>
              <a:gd name="connsiteY121" fmla="*/ 70635 h 305512"/>
              <a:gd name="connsiteX122" fmla="*/ 916455 w 8987928"/>
              <a:gd name="connsiteY122" fmla="*/ 531 h 305512"/>
              <a:gd name="connsiteX123" fmla="*/ 947762 w 8987928"/>
              <a:gd name="connsiteY123" fmla="*/ 15615 h 305512"/>
              <a:gd name="connsiteX124" fmla="*/ 949980 w 8987928"/>
              <a:gd name="connsiteY124" fmla="*/ 42053 h 305512"/>
              <a:gd name="connsiteX125" fmla="*/ 934417 w 8987928"/>
              <a:gd name="connsiteY125" fmla="*/ 74402 h 305512"/>
              <a:gd name="connsiteX126" fmla="*/ 942258 w 8987928"/>
              <a:gd name="connsiteY126" fmla="*/ 70635 h 305512"/>
              <a:gd name="connsiteX127" fmla="*/ 1184334 w 8987928"/>
              <a:gd name="connsiteY127" fmla="*/ 531 h 305512"/>
              <a:gd name="connsiteX128" fmla="*/ 1215640 w 8987928"/>
              <a:gd name="connsiteY128" fmla="*/ 15615 h 305512"/>
              <a:gd name="connsiteX129" fmla="*/ 1217859 w 8987928"/>
              <a:gd name="connsiteY129" fmla="*/ 42053 h 305512"/>
              <a:gd name="connsiteX130" fmla="*/ 1202296 w 8987928"/>
              <a:gd name="connsiteY130" fmla="*/ 74402 h 305512"/>
              <a:gd name="connsiteX131" fmla="*/ 1210135 w 8987928"/>
              <a:gd name="connsiteY131" fmla="*/ 70635 h 305512"/>
              <a:gd name="connsiteX132" fmla="*/ 1452211 w 8987928"/>
              <a:gd name="connsiteY132" fmla="*/ 531 h 305512"/>
              <a:gd name="connsiteX0" fmla="*/ 1452211 w 8987928"/>
              <a:gd name="connsiteY0" fmla="*/ 3877 h 308858"/>
              <a:gd name="connsiteX1" fmla="*/ 1483517 w 8987928"/>
              <a:gd name="connsiteY1" fmla="*/ 18961 h 308858"/>
              <a:gd name="connsiteX2" fmla="*/ 1485736 w 8987928"/>
              <a:gd name="connsiteY2" fmla="*/ 45399 h 308858"/>
              <a:gd name="connsiteX3" fmla="*/ 1470174 w 8987928"/>
              <a:gd name="connsiteY3" fmla="*/ 77748 h 308858"/>
              <a:gd name="connsiteX4" fmla="*/ 1478013 w 8987928"/>
              <a:gd name="connsiteY4" fmla="*/ 73981 h 308858"/>
              <a:gd name="connsiteX5" fmla="*/ 1751396 w 8987928"/>
              <a:gd name="connsiteY5" fmla="*/ 18961 h 308858"/>
              <a:gd name="connsiteX6" fmla="*/ 1753614 w 8987928"/>
              <a:gd name="connsiteY6" fmla="*/ 45399 h 308858"/>
              <a:gd name="connsiteX7" fmla="*/ 1738051 w 8987928"/>
              <a:gd name="connsiteY7" fmla="*/ 77749 h 308858"/>
              <a:gd name="connsiteX8" fmla="*/ 1745892 w 8987928"/>
              <a:gd name="connsiteY8" fmla="*/ 73981 h 308858"/>
              <a:gd name="connsiteX9" fmla="*/ 2019275 w 8987928"/>
              <a:gd name="connsiteY9" fmla="*/ 18961 h 308858"/>
              <a:gd name="connsiteX10" fmla="*/ 2021493 w 8987928"/>
              <a:gd name="connsiteY10" fmla="*/ 45399 h 308858"/>
              <a:gd name="connsiteX11" fmla="*/ 2005931 w 8987928"/>
              <a:gd name="connsiteY11" fmla="*/ 77748 h 308858"/>
              <a:gd name="connsiteX12" fmla="*/ 2013769 w 8987928"/>
              <a:gd name="connsiteY12" fmla="*/ 73981 h 308858"/>
              <a:gd name="connsiteX13" fmla="*/ 2287153 w 8987928"/>
              <a:gd name="connsiteY13" fmla="*/ 18961 h 308858"/>
              <a:gd name="connsiteX14" fmla="*/ 2289371 w 8987928"/>
              <a:gd name="connsiteY14" fmla="*/ 45399 h 308858"/>
              <a:gd name="connsiteX15" fmla="*/ 2273808 w 8987928"/>
              <a:gd name="connsiteY15" fmla="*/ 77748 h 308858"/>
              <a:gd name="connsiteX16" fmla="*/ 2281648 w 8987928"/>
              <a:gd name="connsiteY16" fmla="*/ 73981 h 308858"/>
              <a:gd name="connsiteX17" fmla="*/ 2555031 w 8987928"/>
              <a:gd name="connsiteY17" fmla="*/ 18961 h 308858"/>
              <a:gd name="connsiteX18" fmla="*/ 2557249 w 8987928"/>
              <a:gd name="connsiteY18" fmla="*/ 45399 h 308858"/>
              <a:gd name="connsiteX19" fmla="*/ 2541686 w 8987928"/>
              <a:gd name="connsiteY19" fmla="*/ 77749 h 308858"/>
              <a:gd name="connsiteX20" fmla="*/ 2549526 w 8987928"/>
              <a:gd name="connsiteY20" fmla="*/ 73981 h 308858"/>
              <a:gd name="connsiteX21" fmla="*/ 2822910 w 8987928"/>
              <a:gd name="connsiteY21" fmla="*/ 18961 h 308858"/>
              <a:gd name="connsiteX22" fmla="*/ 2825128 w 8987928"/>
              <a:gd name="connsiteY22" fmla="*/ 45399 h 308858"/>
              <a:gd name="connsiteX23" fmla="*/ 2809564 w 8987928"/>
              <a:gd name="connsiteY23" fmla="*/ 77748 h 308858"/>
              <a:gd name="connsiteX24" fmla="*/ 2817405 w 8987928"/>
              <a:gd name="connsiteY24" fmla="*/ 73981 h 308858"/>
              <a:gd name="connsiteX25" fmla="*/ 3090787 w 8987928"/>
              <a:gd name="connsiteY25" fmla="*/ 18961 h 308858"/>
              <a:gd name="connsiteX26" fmla="*/ 3093006 w 8987928"/>
              <a:gd name="connsiteY26" fmla="*/ 45399 h 308858"/>
              <a:gd name="connsiteX27" fmla="*/ 3077443 w 8987928"/>
              <a:gd name="connsiteY27" fmla="*/ 77748 h 308858"/>
              <a:gd name="connsiteX28" fmla="*/ 3085282 w 8987928"/>
              <a:gd name="connsiteY28" fmla="*/ 73981 h 308858"/>
              <a:gd name="connsiteX29" fmla="*/ 3358666 w 8987928"/>
              <a:gd name="connsiteY29" fmla="*/ 18961 h 308858"/>
              <a:gd name="connsiteX30" fmla="*/ 3360883 w 8987928"/>
              <a:gd name="connsiteY30" fmla="*/ 45399 h 308858"/>
              <a:gd name="connsiteX31" fmla="*/ 3345320 w 8987928"/>
              <a:gd name="connsiteY31" fmla="*/ 77749 h 308858"/>
              <a:gd name="connsiteX32" fmla="*/ 3353161 w 8987928"/>
              <a:gd name="connsiteY32" fmla="*/ 73981 h 308858"/>
              <a:gd name="connsiteX33" fmla="*/ 3626544 w 8987928"/>
              <a:gd name="connsiteY33" fmla="*/ 18961 h 308858"/>
              <a:gd name="connsiteX34" fmla="*/ 3628762 w 8987928"/>
              <a:gd name="connsiteY34" fmla="*/ 45399 h 308858"/>
              <a:gd name="connsiteX35" fmla="*/ 3613199 w 8987928"/>
              <a:gd name="connsiteY35" fmla="*/ 77748 h 308858"/>
              <a:gd name="connsiteX36" fmla="*/ 3621039 w 8987928"/>
              <a:gd name="connsiteY36" fmla="*/ 73981 h 308858"/>
              <a:gd name="connsiteX37" fmla="*/ 3894422 w 8987928"/>
              <a:gd name="connsiteY37" fmla="*/ 18961 h 308858"/>
              <a:gd name="connsiteX38" fmla="*/ 3896640 w 8987928"/>
              <a:gd name="connsiteY38" fmla="*/ 45399 h 308858"/>
              <a:gd name="connsiteX39" fmla="*/ 3881077 w 8987928"/>
              <a:gd name="connsiteY39" fmla="*/ 77748 h 308858"/>
              <a:gd name="connsiteX40" fmla="*/ 3888917 w 8987928"/>
              <a:gd name="connsiteY40" fmla="*/ 73981 h 308858"/>
              <a:gd name="connsiteX41" fmla="*/ 4162300 w 8987928"/>
              <a:gd name="connsiteY41" fmla="*/ 18961 h 308858"/>
              <a:gd name="connsiteX42" fmla="*/ 4164518 w 8987928"/>
              <a:gd name="connsiteY42" fmla="*/ 45399 h 308858"/>
              <a:gd name="connsiteX43" fmla="*/ 4148955 w 8987928"/>
              <a:gd name="connsiteY43" fmla="*/ 77748 h 308858"/>
              <a:gd name="connsiteX44" fmla="*/ 4156795 w 8987928"/>
              <a:gd name="connsiteY44" fmla="*/ 73981 h 308858"/>
              <a:gd name="connsiteX45" fmla="*/ 4430178 w 8987928"/>
              <a:gd name="connsiteY45" fmla="*/ 18961 h 308858"/>
              <a:gd name="connsiteX46" fmla="*/ 4432396 w 8987928"/>
              <a:gd name="connsiteY46" fmla="*/ 45399 h 308858"/>
              <a:gd name="connsiteX47" fmla="*/ 4416833 w 8987928"/>
              <a:gd name="connsiteY47" fmla="*/ 77749 h 308858"/>
              <a:gd name="connsiteX48" fmla="*/ 4424674 w 8987928"/>
              <a:gd name="connsiteY48" fmla="*/ 73981 h 308858"/>
              <a:gd name="connsiteX49" fmla="*/ 4698057 w 8987928"/>
              <a:gd name="connsiteY49" fmla="*/ 18961 h 308858"/>
              <a:gd name="connsiteX50" fmla="*/ 4700275 w 8987928"/>
              <a:gd name="connsiteY50" fmla="*/ 45399 h 308858"/>
              <a:gd name="connsiteX51" fmla="*/ 4684712 w 8987928"/>
              <a:gd name="connsiteY51" fmla="*/ 77748 h 308858"/>
              <a:gd name="connsiteX52" fmla="*/ 4692552 w 8987928"/>
              <a:gd name="connsiteY52" fmla="*/ 73981 h 308858"/>
              <a:gd name="connsiteX53" fmla="*/ 4965935 w 8987928"/>
              <a:gd name="connsiteY53" fmla="*/ 18961 h 308858"/>
              <a:gd name="connsiteX54" fmla="*/ 4968153 w 8987928"/>
              <a:gd name="connsiteY54" fmla="*/ 45399 h 308858"/>
              <a:gd name="connsiteX55" fmla="*/ 4952590 w 8987928"/>
              <a:gd name="connsiteY55" fmla="*/ 77748 h 308858"/>
              <a:gd name="connsiteX56" fmla="*/ 4960430 w 8987928"/>
              <a:gd name="connsiteY56" fmla="*/ 73981 h 308858"/>
              <a:gd name="connsiteX57" fmla="*/ 5233813 w 8987928"/>
              <a:gd name="connsiteY57" fmla="*/ 18961 h 308858"/>
              <a:gd name="connsiteX58" fmla="*/ 5236031 w 8987928"/>
              <a:gd name="connsiteY58" fmla="*/ 45399 h 308858"/>
              <a:gd name="connsiteX59" fmla="*/ 5220468 w 8987928"/>
              <a:gd name="connsiteY59" fmla="*/ 77749 h 308858"/>
              <a:gd name="connsiteX60" fmla="*/ 5228309 w 8987928"/>
              <a:gd name="connsiteY60" fmla="*/ 73981 h 308858"/>
              <a:gd name="connsiteX61" fmla="*/ 5501692 w 8987928"/>
              <a:gd name="connsiteY61" fmla="*/ 18961 h 308858"/>
              <a:gd name="connsiteX62" fmla="*/ 5503910 w 8987928"/>
              <a:gd name="connsiteY62" fmla="*/ 45399 h 308858"/>
              <a:gd name="connsiteX63" fmla="*/ 5488347 w 8987928"/>
              <a:gd name="connsiteY63" fmla="*/ 77748 h 308858"/>
              <a:gd name="connsiteX64" fmla="*/ 5496187 w 8987928"/>
              <a:gd name="connsiteY64" fmla="*/ 73981 h 308858"/>
              <a:gd name="connsiteX65" fmla="*/ 5769570 w 8987928"/>
              <a:gd name="connsiteY65" fmla="*/ 18961 h 308858"/>
              <a:gd name="connsiteX66" fmla="*/ 5771788 w 8987928"/>
              <a:gd name="connsiteY66" fmla="*/ 45399 h 308858"/>
              <a:gd name="connsiteX67" fmla="*/ 5756225 w 8987928"/>
              <a:gd name="connsiteY67" fmla="*/ 77748 h 308858"/>
              <a:gd name="connsiteX68" fmla="*/ 5764065 w 8987928"/>
              <a:gd name="connsiteY68" fmla="*/ 73981 h 308858"/>
              <a:gd name="connsiteX69" fmla="*/ 6037448 w 8987928"/>
              <a:gd name="connsiteY69" fmla="*/ 18961 h 308858"/>
              <a:gd name="connsiteX70" fmla="*/ 6039666 w 8987928"/>
              <a:gd name="connsiteY70" fmla="*/ 45399 h 308858"/>
              <a:gd name="connsiteX71" fmla="*/ 6024103 w 8987928"/>
              <a:gd name="connsiteY71" fmla="*/ 77749 h 308858"/>
              <a:gd name="connsiteX72" fmla="*/ 6031944 w 8987928"/>
              <a:gd name="connsiteY72" fmla="*/ 73981 h 308858"/>
              <a:gd name="connsiteX73" fmla="*/ 6305327 w 8987928"/>
              <a:gd name="connsiteY73" fmla="*/ 18961 h 308858"/>
              <a:gd name="connsiteX74" fmla="*/ 6307545 w 8987928"/>
              <a:gd name="connsiteY74" fmla="*/ 45399 h 308858"/>
              <a:gd name="connsiteX75" fmla="*/ 6291982 w 8987928"/>
              <a:gd name="connsiteY75" fmla="*/ 77748 h 308858"/>
              <a:gd name="connsiteX76" fmla="*/ 6299822 w 8987928"/>
              <a:gd name="connsiteY76" fmla="*/ 73981 h 308858"/>
              <a:gd name="connsiteX77" fmla="*/ 6573205 w 8987928"/>
              <a:gd name="connsiteY77" fmla="*/ 18961 h 308858"/>
              <a:gd name="connsiteX78" fmla="*/ 6575423 w 8987928"/>
              <a:gd name="connsiteY78" fmla="*/ 45399 h 308858"/>
              <a:gd name="connsiteX79" fmla="*/ 6559860 w 8987928"/>
              <a:gd name="connsiteY79" fmla="*/ 77748 h 308858"/>
              <a:gd name="connsiteX80" fmla="*/ 6567700 w 8987928"/>
              <a:gd name="connsiteY80" fmla="*/ 73981 h 308858"/>
              <a:gd name="connsiteX81" fmla="*/ 6841083 w 8987928"/>
              <a:gd name="connsiteY81" fmla="*/ 18961 h 308858"/>
              <a:gd name="connsiteX82" fmla="*/ 6843301 w 8987928"/>
              <a:gd name="connsiteY82" fmla="*/ 45399 h 308858"/>
              <a:gd name="connsiteX83" fmla="*/ 6827738 w 8987928"/>
              <a:gd name="connsiteY83" fmla="*/ 77748 h 308858"/>
              <a:gd name="connsiteX84" fmla="*/ 6835579 w 8987928"/>
              <a:gd name="connsiteY84" fmla="*/ 73981 h 308858"/>
              <a:gd name="connsiteX85" fmla="*/ 7108962 w 8987928"/>
              <a:gd name="connsiteY85" fmla="*/ 18961 h 308858"/>
              <a:gd name="connsiteX86" fmla="*/ 7111180 w 8987928"/>
              <a:gd name="connsiteY86" fmla="*/ 45399 h 308858"/>
              <a:gd name="connsiteX87" fmla="*/ 7095617 w 8987928"/>
              <a:gd name="connsiteY87" fmla="*/ 77748 h 308858"/>
              <a:gd name="connsiteX88" fmla="*/ 7103457 w 8987928"/>
              <a:gd name="connsiteY88" fmla="*/ 73981 h 308858"/>
              <a:gd name="connsiteX89" fmla="*/ 7376840 w 8987928"/>
              <a:gd name="connsiteY89" fmla="*/ 18961 h 308858"/>
              <a:gd name="connsiteX90" fmla="*/ 7379058 w 8987928"/>
              <a:gd name="connsiteY90" fmla="*/ 45399 h 308858"/>
              <a:gd name="connsiteX91" fmla="*/ 7363495 w 8987928"/>
              <a:gd name="connsiteY91" fmla="*/ 77748 h 308858"/>
              <a:gd name="connsiteX92" fmla="*/ 7371335 w 8987928"/>
              <a:gd name="connsiteY92" fmla="*/ 73981 h 308858"/>
              <a:gd name="connsiteX93" fmla="*/ 7644718 w 8987928"/>
              <a:gd name="connsiteY93" fmla="*/ 18961 h 308858"/>
              <a:gd name="connsiteX94" fmla="*/ 7646936 w 8987928"/>
              <a:gd name="connsiteY94" fmla="*/ 45399 h 308858"/>
              <a:gd name="connsiteX95" fmla="*/ 7631373 w 8987928"/>
              <a:gd name="connsiteY95" fmla="*/ 77748 h 308858"/>
              <a:gd name="connsiteX96" fmla="*/ 7639213 w 8987928"/>
              <a:gd name="connsiteY96" fmla="*/ 73981 h 308858"/>
              <a:gd name="connsiteX97" fmla="*/ 7912596 w 8987928"/>
              <a:gd name="connsiteY97" fmla="*/ 18961 h 308858"/>
              <a:gd name="connsiteX98" fmla="*/ 7914814 w 8987928"/>
              <a:gd name="connsiteY98" fmla="*/ 45399 h 308858"/>
              <a:gd name="connsiteX99" fmla="*/ 7899251 w 8987928"/>
              <a:gd name="connsiteY99" fmla="*/ 77748 h 308858"/>
              <a:gd name="connsiteX100" fmla="*/ 7907091 w 8987928"/>
              <a:gd name="connsiteY100" fmla="*/ 73981 h 308858"/>
              <a:gd name="connsiteX101" fmla="*/ 8180474 w 8987928"/>
              <a:gd name="connsiteY101" fmla="*/ 18961 h 308858"/>
              <a:gd name="connsiteX102" fmla="*/ 8182692 w 8987928"/>
              <a:gd name="connsiteY102" fmla="*/ 45399 h 308858"/>
              <a:gd name="connsiteX103" fmla="*/ 8167129 w 8987928"/>
              <a:gd name="connsiteY103" fmla="*/ 77748 h 308858"/>
              <a:gd name="connsiteX104" fmla="*/ 8174969 w 8987928"/>
              <a:gd name="connsiteY104" fmla="*/ 73981 h 308858"/>
              <a:gd name="connsiteX105" fmla="*/ 8448352 w 8987928"/>
              <a:gd name="connsiteY105" fmla="*/ 18961 h 308858"/>
              <a:gd name="connsiteX106" fmla="*/ 8450570 w 8987928"/>
              <a:gd name="connsiteY106" fmla="*/ 45399 h 308858"/>
              <a:gd name="connsiteX107" fmla="*/ 8435007 w 8987928"/>
              <a:gd name="connsiteY107" fmla="*/ 77749 h 308858"/>
              <a:gd name="connsiteX108" fmla="*/ 8442848 w 8987928"/>
              <a:gd name="connsiteY108" fmla="*/ 73981 h 308858"/>
              <a:gd name="connsiteX109" fmla="*/ 8716231 w 8987928"/>
              <a:gd name="connsiteY109" fmla="*/ 18961 h 308858"/>
              <a:gd name="connsiteX110" fmla="*/ 8718449 w 8987928"/>
              <a:gd name="connsiteY110" fmla="*/ 45399 h 308858"/>
              <a:gd name="connsiteX111" fmla="*/ 8702889 w 8987928"/>
              <a:gd name="connsiteY111" fmla="*/ 77743 h 308858"/>
              <a:gd name="connsiteX112" fmla="*/ 8710718 w 8987928"/>
              <a:gd name="connsiteY112" fmla="*/ 73981 h 308858"/>
              <a:gd name="connsiteX113" fmla="*/ 8984101 w 8987928"/>
              <a:gd name="connsiteY113" fmla="*/ 18961 h 308858"/>
              <a:gd name="connsiteX114" fmla="*/ 8733319 w 8987928"/>
              <a:gd name="connsiteY114" fmla="*/ 301566 h 308858"/>
              <a:gd name="connsiteX115" fmla="*/ 8722541 w 8987928"/>
              <a:gd name="connsiteY115" fmla="*/ 308858 h 308858"/>
              <a:gd name="connsiteX116" fmla="*/ 0 w 8987928"/>
              <a:gd name="connsiteY116" fmla="*/ 308858 h 308858"/>
              <a:gd name="connsiteX117" fmla="*/ 114244 w 8987928"/>
              <a:gd name="connsiteY117" fmla="*/ 231566 h 308858"/>
              <a:gd name="connsiteX118" fmla="*/ 616235 w 8987928"/>
              <a:gd name="connsiteY118" fmla="*/ 4696 h 308858"/>
              <a:gd name="connsiteX119" fmla="*/ 666539 w 8987928"/>
              <a:gd name="connsiteY119" fmla="*/ 77748 h 308858"/>
              <a:gd name="connsiteX120" fmla="*/ 674379 w 8987928"/>
              <a:gd name="connsiteY120" fmla="*/ 73981 h 308858"/>
              <a:gd name="connsiteX121" fmla="*/ 916455 w 8987928"/>
              <a:gd name="connsiteY121" fmla="*/ 3877 h 308858"/>
              <a:gd name="connsiteX122" fmla="*/ 947762 w 8987928"/>
              <a:gd name="connsiteY122" fmla="*/ 18961 h 308858"/>
              <a:gd name="connsiteX123" fmla="*/ 949980 w 8987928"/>
              <a:gd name="connsiteY123" fmla="*/ 45399 h 308858"/>
              <a:gd name="connsiteX124" fmla="*/ 934417 w 8987928"/>
              <a:gd name="connsiteY124" fmla="*/ 77748 h 308858"/>
              <a:gd name="connsiteX125" fmla="*/ 942258 w 8987928"/>
              <a:gd name="connsiteY125" fmla="*/ 73981 h 308858"/>
              <a:gd name="connsiteX126" fmla="*/ 1184334 w 8987928"/>
              <a:gd name="connsiteY126" fmla="*/ 3877 h 308858"/>
              <a:gd name="connsiteX127" fmla="*/ 1215640 w 8987928"/>
              <a:gd name="connsiteY127" fmla="*/ 18961 h 308858"/>
              <a:gd name="connsiteX128" fmla="*/ 1217859 w 8987928"/>
              <a:gd name="connsiteY128" fmla="*/ 45399 h 308858"/>
              <a:gd name="connsiteX129" fmla="*/ 1202296 w 8987928"/>
              <a:gd name="connsiteY129" fmla="*/ 77748 h 308858"/>
              <a:gd name="connsiteX130" fmla="*/ 1210135 w 8987928"/>
              <a:gd name="connsiteY130" fmla="*/ 73981 h 308858"/>
              <a:gd name="connsiteX131" fmla="*/ 1452211 w 8987928"/>
              <a:gd name="connsiteY131" fmla="*/ 3877 h 308858"/>
              <a:gd name="connsiteX0" fmla="*/ 1452211 w 8987928"/>
              <a:gd name="connsiteY0" fmla="*/ 532 h 305513"/>
              <a:gd name="connsiteX1" fmla="*/ 1483517 w 8987928"/>
              <a:gd name="connsiteY1" fmla="*/ 15616 h 305513"/>
              <a:gd name="connsiteX2" fmla="*/ 1485736 w 8987928"/>
              <a:gd name="connsiteY2" fmla="*/ 42054 h 305513"/>
              <a:gd name="connsiteX3" fmla="*/ 1470174 w 8987928"/>
              <a:gd name="connsiteY3" fmla="*/ 74403 h 305513"/>
              <a:gd name="connsiteX4" fmla="*/ 1478013 w 8987928"/>
              <a:gd name="connsiteY4" fmla="*/ 70636 h 305513"/>
              <a:gd name="connsiteX5" fmla="*/ 1751396 w 8987928"/>
              <a:gd name="connsiteY5" fmla="*/ 15616 h 305513"/>
              <a:gd name="connsiteX6" fmla="*/ 1753614 w 8987928"/>
              <a:gd name="connsiteY6" fmla="*/ 42054 h 305513"/>
              <a:gd name="connsiteX7" fmla="*/ 1738051 w 8987928"/>
              <a:gd name="connsiteY7" fmla="*/ 74404 h 305513"/>
              <a:gd name="connsiteX8" fmla="*/ 1745892 w 8987928"/>
              <a:gd name="connsiteY8" fmla="*/ 70636 h 305513"/>
              <a:gd name="connsiteX9" fmla="*/ 2019275 w 8987928"/>
              <a:gd name="connsiteY9" fmla="*/ 15616 h 305513"/>
              <a:gd name="connsiteX10" fmla="*/ 2021493 w 8987928"/>
              <a:gd name="connsiteY10" fmla="*/ 42054 h 305513"/>
              <a:gd name="connsiteX11" fmla="*/ 2005931 w 8987928"/>
              <a:gd name="connsiteY11" fmla="*/ 74403 h 305513"/>
              <a:gd name="connsiteX12" fmla="*/ 2013769 w 8987928"/>
              <a:gd name="connsiteY12" fmla="*/ 70636 h 305513"/>
              <a:gd name="connsiteX13" fmla="*/ 2287153 w 8987928"/>
              <a:gd name="connsiteY13" fmla="*/ 15616 h 305513"/>
              <a:gd name="connsiteX14" fmla="*/ 2289371 w 8987928"/>
              <a:gd name="connsiteY14" fmla="*/ 42054 h 305513"/>
              <a:gd name="connsiteX15" fmla="*/ 2273808 w 8987928"/>
              <a:gd name="connsiteY15" fmla="*/ 74403 h 305513"/>
              <a:gd name="connsiteX16" fmla="*/ 2281648 w 8987928"/>
              <a:gd name="connsiteY16" fmla="*/ 70636 h 305513"/>
              <a:gd name="connsiteX17" fmla="*/ 2555031 w 8987928"/>
              <a:gd name="connsiteY17" fmla="*/ 15616 h 305513"/>
              <a:gd name="connsiteX18" fmla="*/ 2557249 w 8987928"/>
              <a:gd name="connsiteY18" fmla="*/ 42054 h 305513"/>
              <a:gd name="connsiteX19" fmla="*/ 2541686 w 8987928"/>
              <a:gd name="connsiteY19" fmla="*/ 74404 h 305513"/>
              <a:gd name="connsiteX20" fmla="*/ 2549526 w 8987928"/>
              <a:gd name="connsiteY20" fmla="*/ 70636 h 305513"/>
              <a:gd name="connsiteX21" fmla="*/ 2822910 w 8987928"/>
              <a:gd name="connsiteY21" fmla="*/ 15616 h 305513"/>
              <a:gd name="connsiteX22" fmla="*/ 2825128 w 8987928"/>
              <a:gd name="connsiteY22" fmla="*/ 42054 h 305513"/>
              <a:gd name="connsiteX23" fmla="*/ 2809564 w 8987928"/>
              <a:gd name="connsiteY23" fmla="*/ 74403 h 305513"/>
              <a:gd name="connsiteX24" fmla="*/ 2817405 w 8987928"/>
              <a:gd name="connsiteY24" fmla="*/ 70636 h 305513"/>
              <a:gd name="connsiteX25" fmla="*/ 3090787 w 8987928"/>
              <a:gd name="connsiteY25" fmla="*/ 15616 h 305513"/>
              <a:gd name="connsiteX26" fmla="*/ 3093006 w 8987928"/>
              <a:gd name="connsiteY26" fmla="*/ 42054 h 305513"/>
              <a:gd name="connsiteX27" fmla="*/ 3077443 w 8987928"/>
              <a:gd name="connsiteY27" fmla="*/ 74403 h 305513"/>
              <a:gd name="connsiteX28" fmla="*/ 3085282 w 8987928"/>
              <a:gd name="connsiteY28" fmla="*/ 70636 h 305513"/>
              <a:gd name="connsiteX29" fmla="*/ 3358666 w 8987928"/>
              <a:gd name="connsiteY29" fmla="*/ 15616 h 305513"/>
              <a:gd name="connsiteX30" fmla="*/ 3360883 w 8987928"/>
              <a:gd name="connsiteY30" fmla="*/ 42054 h 305513"/>
              <a:gd name="connsiteX31" fmla="*/ 3345320 w 8987928"/>
              <a:gd name="connsiteY31" fmla="*/ 74404 h 305513"/>
              <a:gd name="connsiteX32" fmla="*/ 3353161 w 8987928"/>
              <a:gd name="connsiteY32" fmla="*/ 70636 h 305513"/>
              <a:gd name="connsiteX33" fmla="*/ 3626544 w 8987928"/>
              <a:gd name="connsiteY33" fmla="*/ 15616 h 305513"/>
              <a:gd name="connsiteX34" fmla="*/ 3628762 w 8987928"/>
              <a:gd name="connsiteY34" fmla="*/ 42054 h 305513"/>
              <a:gd name="connsiteX35" fmla="*/ 3613199 w 8987928"/>
              <a:gd name="connsiteY35" fmla="*/ 74403 h 305513"/>
              <a:gd name="connsiteX36" fmla="*/ 3621039 w 8987928"/>
              <a:gd name="connsiteY36" fmla="*/ 70636 h 305513"/>
              <a:gd name="connsiteX37" fmla="*/ 3894422 w 8987928"/>
              <a:gd name="connsiteY37" fmla="*/ 15616 h 305513"/>
              <a:gd name="connsiteX38" fmla="*/ 3896640 w 8987928"/>
              <a:gd name="connsiteY38" fmla="*/ 42054 h 305513"/>
              <a:gd name="connsiteX39" fmla="*/ 3881077 w 8987928"/>
              <a:gd name="connsiteY39" fmla="*/ 74403 h 305513"/>
              <a:gd name="connsiteX40" fmla="*/ 3888917 w 8987928"/>
              <a:gd name="connsiteY40" fmla="*/ 70636 h 305513"/>
              <a:gd name="connsiteX41" fmla="*/ 4162300 w 8987928"/>
              <a:gd name="connsiteY41" fmla="*/ 15616 h 305513"/>
              <a:gd name="connsiteX42" fmla="*/ 4164518 w 8987928"/>
              <a:gd name="connsiteY42" fmla="*/ 42054 h 305513"/>
              <a:gd name="connsiteX43" fmla="*/ 4148955 w 8987928"/>
              <a:gd name="connsiteY43" fmla="*/ 74403 h 305513"/>
              <a:gd name="connsiteX44" fmla="*/ 4156795 w 8987928"/>
              <a:gd name="connsiteY44" fmla="*/ 70636 h 305513"/>
              <a:gd name="connsiteX45" fmla="*/ 4430178 w 8987928"/>
              <a:gd name="connsiteY45" fmla="*/ 15616 h 305513"/>
              <a:gd name="connsiteX46" fmla="*/ 4432396 w 8987928"/>
              <a:gd name="connsiteY46" fmla="*/ 42054 h 305513"/>
              <a:gd name="connsiteX47" fmla="*/ 4416833 w 8987928"/>
              <a:gd name="connsiteY47" fmla="*/ 74404 h 305513"/>
              <a:gd name="connsiteX48" fmla="*/ 4424674 w 8987928"/>
              <a:gd name="connsiteY48" fmla="*/ 70636 h 305513"/>
              <a:gd name="connsiteX49" fmla="*/ 4698057 w 8987928"/>
              <a:gd name="connsiteY49" fmla="*/ 15616 h 305513"/>
              <a:gd name="connsiteX50" fmla="*/ 4700275 w 8987928"/>
              <a:gd name="connsiteY50" fmla="*/ 42054 h 305513"/>
              <a:gd name="connsiteX51" fmla="*/ 4684712 w 8987928"/>
              <a:gd name="connsiteY51" fmla="*/ 74403 h 305513"/>
              <a:gd name="connsiteX52" fmla="*/ 4692552 w 8987928"/>
              <a:gd name="connsiteY52" fmla="*/ 70636 h 305513"/>
              <a:gd name="connsiteX53" fmla="*/ 4965935 w 8987928"/>
              <a:gd name="connsiteY53" fmla="*/ 15616 h 305513"/>
              <a:gd name="connsiteX54" fmla="*/ 4968153 w 8987928"/>
              <a:gd name="connsiteY54" fmla="*/ 42054 h 305513"/>
              <a:gd name="connsiteX55" fmla="*/ 4952590 w 8987928"/>
              <a:gd name="connsiteY55" fmla="*/ 74403 h 305513"/>
              <a:gd name="connsiteX56" fmla="*/ 4960430 w 8987928"/>
              <a:gd name="connsiteY56" fmla="*/ 70636 h 305513"/>
              <a:gd name="connsiteX57" fmla="*/ 5233813 w 8987928"/>
              <a:gd name="connsiteY57" fmla="*/ 15616 h 305513"/>
              <a:gd name="connsiteX58" fmla="*/ 5236031 w 8987928"/>
              <a:gd name="connsiteY58" fmla="*/ 42054 h 305513"/>
              <a:gd name="connsiteX59" fmla="*/ 5220468 w 8987928"/>
              <a:gd name="connsiteY59" fmla="*/ 74404 h 305513"/>
              <a:gd name="connsiteX60" fmla="*/ 5228309 w 8987928"/>
              <a:gd name="connsiteY60" fmla="*/ 70636 h 305513"/>
              <a:gd name="connsiteX61" fmla="*/ 5501692 w 8987928"/>
              <a:gd name="connsiteY61" fmla="*/ 15616 h 305513"/>
              <a:gd name="connsiteX62" fmla="*/ 5503910 w 8987928"/>
              <a:gd name="connsiteY62" fmla="*/ 42054 h 305513"/>
              <a:gd name="connsiteX63" fmla="*/ 5488347 w 8987928"/>
              <a:gd name="connsiteY63" fmla="*/ 74403 h 305513"/>
              <a:gd name="connsiteX64" fmla="*/ 5496187 w 8987928"/>
              <a:gd name="connsiteY64" fmla="*/ 70636 h 305513"/>
              <a:gd name="connsiteX65" fmla="*/ 5769570 w 8987928"/>
              <a:gd name="connsiteY65" fmla="*/ 15616 h 305513"/>
              <a:gd name="connsiteX66" fmla="*/ 5771788 w 8987928"/>
              <a:gd name="connsiteY66" fmla="*/ 42054 h 305513"/>
              <a:gd name="connsiteX67" fmla="*/ 5756225 w 8987928"/>
              <a:gd name="connsiteY67" fmla="*/ 74403 h 305513"/>
              <a:gd name="connsiteX68" fmla="*/ 5764065 w 8987928"/>
              <a:gd name="connsiteY68" fmla="*/ 70636 h 305513"/>
              <a:gd name="connsiteX69" fmla="*/ 6037448 w 8987928"/>
              <a:gd name="connsiteY69" fmla="*/ 15616 h 305513"/>
              <a:gd name="connsiteX70" fmla="*/ 6039666 w 8987928"/>
              <a:gd name="connsiteY70" fmla="*/ 42054 h 305513"/>
              <a:gd name="connsiteX71" fmla="*/ 6024103 w 8987928"/>
              <a:gd name="connsiteY71" fmla="*/ 74404 h 305513"/>
              <a:gd name="connsiteX72" fmla="*/ 6031944 w 8987928"/>
              <a:gd name="connsiteY72" fmla="*/ 70636 h 305513"/>
              <a:gd name="connsiteX73" fmla="*/ 6305327 w 8987928"/>
              <a:gd name="connsiteY73" fmla="*/ 15616 h 305513"/>
              <a:gd name="connsiteX74" fmla="*/ 6307545 w 8987928"/>
              <a:gd name="connsiteY74" fmla="*/ 42054 h 305513"/>
              <a:gd name="connsiteX75" fmla="*/ 6291982 w 8987928"/>
              <a:gd name="connsiteY75" fmla="*/ 74403 h 305513"/>
              <a:gd name="connsiteX76" fmla="*/ 6299822 w 8987928"/>
              <a:gd name="connsiteY76" fmla="*/ 70636 h 305513"/>
              <a:gd name="connsiteX77" fmla="*/ 6573205 w 8987928"/>
              <a:gd name="connsiteY77" fmla="*/ 15616 h 305513"/>
              <a:gd name="connsiteX78" fmla="*/ 6575423 w 8987928"/>
              <a:gd name="connsiteY78" fmla="*/ 42054 h 305513"/>
              <a:gd name="connsiteX79" fmla="*/ 6559860 w 8987928"/>
              <a:gd name="connsiteY79" fmla="*/ 74403 h 305513"/>
              <a:gd name="connsiteX80" fmla="*/ 6567700 w 8987928"/>
              <a:gd name="connsiteY80" fmla="*/ 70636 h 305513"/>
              <a:gd name="connsiteX81" fmla="*/ 6841083 w 8987928"/>
              <a:gd name="connsiteY81" fmla="*/ 15616 h 305513"/>
              <a:gd name="connsiteX82" fmla="*/ 6843301 w 8987928"/>
              <a:gd name="connsiteY82" fmla="*/ 42054 h 305513"/>
              <a:gd name="connsiteX83" fmla="*/ 6827738 w 8987928"/>
              <a:gd name="connsiteY83" fmla="*/ 74403 h 305513"/>
              <a:gd name="connsiteX84" fmla="*/ 6835579 w 8987928"/>
              <a:gd name="connsiteY84" fmla="*/ 70636 h 305513"/>
              <a:gd name="connsiteX85" fmla="*/ 7108962 w 8987928"/>
              <a:gd name="connsiteY85" fmla="*/ 15616 h 305513"/>
              <a:gd name="connsiteX86" fmla="*/ 7111180 w 8987928"/>
              <a:gd name="connsiteY86" fmla="*/ 42054 h 305513"/>
              <a:gd name="connsiteX87" fmla="*/ 7095617 w 8987928"/>
              <a:gd name="connsiteY87" fmla="*/ 74403 h 305513"/>
              <a:gd name="connsiteX88" fmla="*/ 7103457 w 8987928"/>
              <a:gd name="connsiteY88" fmla="*/ 70636 h 305513"/>
              <a:gd name="connsiteX89" fmla="*/ 7376840 w 8987928"/>
              <a:gd name="connsiteY89" fmla="*/ 15616 h 305513"/>
              <a:gd name="connsiteX90" fmla="*/ 7379058 w 8987928"/>
              <a:gd name="connsiteY90" fmla="*/ 42054 h 305513"/>
              <a:gd name="connsiteX91" fmla="*/ 7363495 w 8987928"/>
              <a:gd name="connsiteY91" fmla="*/ 74403 h 305513"/>
              <a:gd name="connsiteX92" fmla="*/ 7371335 w 8987928"/>
              <a:gd name="connsiteY92" fmla="*/ 70636 h 305513"/>
              <a:gd name="connsiteX93" fmla="*/ 7644718 w 8987928"/>
              <a:gd name="connsiteY93" fmla="*/ 15616 h 305513"/>
              <a:gd name="connsiteX94" fmla="*/ 7646936 w 8987928"/>
              <a:gd name="connsiteY94" fmla="*/ 42054 h 305513"/>
              <a:gd name="connsiteX95" fmla="*/ 7631373 w 8987928"/>
              <a:gd name="connsiteY95" fmla="*/ 74403 h 305513"/>
              <a:gd name="connsiteX96" fmla="*/ 7639213 w 8987928"/>
              <a:gd name="connsiteY96" fmla="*/ 70636 h 305513"/>
              <a:gd name="connsiteX97" fmla="*/ 7912596 w 8987928"/>
              <a:gd name="connsiteY97" fmla="*/ 15616 h 305513"/>
              <a:gd name="connsiteX98" fmla="*/ 7914814 w 8987928"/>
              <a:gd name="connsiteY98" fmla="*/ 42054 h 305513"/>
              <a:gd name="connsiteX99" fmla="*/ 7899251 w 8987928"/>
              <a:gd name="connsiteY99" fmla="*/ 74403 h 305513"/>
              <a:gd name="connsiteX100" fmla="*/ 7907091 w 8987928"/>
              <a:gd name="connsiteY100" fmla="*/ 70636 h 305513"/>
              <a:gd name="connsiteX101" fmla="*/ 8180474 w 8987928"/>
              <a:gd name="connsiteY101" fmla="*/ 15616 h 305513"/>
              <a:gd name="connsiteX102" fmla="*/ 8182692 w 8987928"/>
              <a:gd name="connsiteY102" fmla="*/ 42054 h 305513"/>
              <a:gd name="connsiteX103" fmla="*/ 8167129 w 8987928"/>
              <a:gd name="connsiteY103" fmla="*/ 74403 h 305513"/>
              <a:gd name="connsiteX104" fmla="*/ 8174969 w 8987928"/>
              <a:gd name="connsiteY104" fmla="*/ 70636 h 305513"/>
              <a:gd name="connsiteX105" fmla="*/ 8448352 w 8987928"/>
              <a:gd name="connsiteY105" fmla="*/ 15616 h 305513"/>
              <a:gd name="connsiteX106" fmla="*/ 8450570 w 8987928"/>
              <a:gd name="connsiteY106" fmla="*/ 42054 h 305513"/>
              <a:gd name="connsiteX107" fmla="*/ 8435007 w 8987928"/>
              <a:gd name="connsiteY107" fmla="*/ 74404 h 305513"/>
              <a:gd name="connsiteX108" fmla="*/ 8442848 w 8987928"/>
              <a:gd name="connsiteY108" fmla="*/ 70636 h 305513"/>
              <a:gd name="connsiteX109" fmla="*/ 8716231 w 8987928"/>
              <a:gd name="connsiteY109" fmla="*/ 15616 h 305513"/>
              <a:gd name="connsiteX110" fmla="*/ 8718449 w 8987928"/>
              <a:gd name="connsiteY110" fmla="*/ 42054 h 305513"/>
              <a:gd name="connsiteX111" fmla="*/ 8702889 w 8987928"/>
              <a:gd name="connsiteY111" fmla="*/ 74398 h 305513"/>
              <a:gd name="connsiteX112" fmla="*/ 8710718 w 8987928"/>
              <a:gd name="connsiteY112" fmla="*/ 70636 h 305513"/>
              <a:gd name="connsiteX113" fmla="*/ 8984101 w 8987928"/>
              <a:gd name="connsiteY113" fmla="*/ 15616 h 305513"/>
              <a:gd name="connsiteX114" fmla="*/ 8733319 w 8987928"/>
              <a:gd name="connsiteY114" fmla="*/ 298221 h 305513"/>
              <a:gd name="connsiteX115" fmla="*/ 8722541 w 8987928"/>
              <a:gd name="connsiteY115" fmla="*/ 305513 h 305513"/>
              <a:gd name="connsiteX116" fmla="*/ 0 w 8987928"/>
              <a:gd name="connsiteY116" fmla="*/ 305513 h 305513"/>
              <a:gd name="connsiteX117" fmla="*/ 114244 w 8987928"/>
              <a:gd name="connsiteY117" fmla="*/ 228221 h 305513"/>
              <a:gd name="connsiteX118" fmla="*/ 666539 w 8987928"/>
              <a:gd name="connsiteY118" fmla="*/ 74403 h 305513"/>
              <a:gd name="connsiteX119" fmla="*/ 674379 w 8987928"/>
              <a:gd name="connsiteY119" fmla="*/ 70636 h 305513"/>
              <a:gd name="connsiteX120" fmla="*/ 916455 w 8987928"/>
              <a:gd name="connsiteY120" fmla="*/ 532 h 305513"/>
              <a:gd name="connsiteX121" fmla="*/ 947762 w 8987928"/>
              <a:gd name="connsiteY121" fmla="*/ 15616 h 305513"/>
              <a:gd name="connsiteX122" fmla="*/ 949980 w 8987928"/>
              <a:gd name="connsiteY122" fmla="*/ 42054 h 305513"/>
              <a:gd name="connsiteX123" fmla="*/ 934417 w 8987928"/>
              <a:gd name="connsiteY123" fmla="*/ 74403 h 305513"/>
              <a:gd name="connsiteX124" fmla="*/ 942258 w 8987928"/>
              <a:gd name="connsiteY124" fmla="*/ 70636 h 305513"/>
              <a:gd name="connsiteX125" fmla="*/ 1184334 w 8987928"/>
              <a:gd name="connsiteY125" fmla="*/ 532 h 305513"/>
              <a:gd name="connsiteX126" fmla="*/ 1215640 w 8987928"/>
              <a:gd name="connsiteY126" fmla="*/ 15616 h 305513"/>
              <a:gd name="connsiteX127" fmla="*/ 1217859 w 8987928"/>
              <a:gd name="connsiteY127" fmla="*/ 42054 h 305513"/>
              <a:gd name="connsiteX128" fmla="*/ 1202296 w 8987928"/>
              <a:gd name="connsiteY128" fmla="*/ 74403 h 305513"/>
              <a:gd name="connsiteX129" fmla="*/ 1210135 w 8987928"/>
              <a:gd name="connsiteY129" fmla="*/ 70636 h 305513"/>
              <a:gd name="connsiteX130" fmla="*/ 1452211 w 8987928"/>
              <a:gd name="connsiteY130" fmla="*/ 532 h 305513"/>
              <a:gd name="connsiteX0" fmla="*/ 114244 w 8987928"/>
              <a:gd name="connsiteY0" fmla="*/ 228221 h 319661"/>
              <a:gd name="connsiteX1" fmla="*/ 666539 w 8987928"/>
              <a:gd name="connsiteY1" fmla="*/ 74403 h 319661"/>
              <a:gd name="connsiteX2" fmla="*/ 674379 w 8987928"/>
              <a:gd name="connsiteY2" fmla="*/ 70636 h 319661"/>
              <a:gd name="connsiteX3" fmla="*/ 916455 w 8987928"/>
              <a:gd name="connsiteY3" fmla="*/ 532 h 319661"/>
              <a:gd name="connsiteX4" fmla="*/ 947762 w 8987928"/>
              <a:gd name="connsiteY4" fmla="*/ 15616 h 319661"/>
              <a:gd name="connsiteX5" fmla="*/ 949980 w 8987928"/>
              <a:gd name="connsiteY5" fmla="*/ 42054 h 319661"/>
              <a:gd name="connsiteX6" fmla="*/ 934417 w 8987928"/>
              <a:gd name="connsiteY6" fmla="*/ 74403 h 319661"/>
              <a:gd name="connsiteX7" fmla="*/ 942258 w 8987928"/>
              <a:gd name="connsiteY7" fmla="*/ 70636 h 319661"/>
              <a:gd name="connsiteX8" fmla="*/ 1184334 w 8987928"/>
              <a:gd name="connsiteY8" fmla="*/ 532 h 319661"/>
              <a:gd name="connsiteX9" fmla="*/ 1215640 w 8987928"/>
              <a:gd name="connsiteY9" fmla="*/ 15616 h 319661"/>
              <a:gd name="connsiteX10" fmla="*/ 1217859 w 8987928"/>
              <a:gd name="connsiteY10" fmla="*/ 42054 h 319661"/>
              <a:gd name="connsiteX11" fmla="*/ 1202296 w 8987928"/>
              <a:gd name="connsiteY11" fmla="*/ 74403 h 319661"/>
              <a:gd name="connsiteX12" fmla="*/ 1210135 w 8987928"/>
              <a:gd name="connsiteY12" fmla="*/ 70636 h 319661"/>
              <a:gd name="connsiteX13" fmla="*/ 1452211 w 8987928"/>
              <a:gd name="connsiteY13" fmla="*/ 532 h 319661"/>
              <a:gd name="connsiteX14" fmla="*/ 1483517 w 8987928"/>
              <a:gd name="connsiteY14" fmla="*/ 15616 h 319661"/>
              <a:gd name="connsiteX15" fmla="*/ 1485736 w 8987928"/>
              <a:gd name="connsiteY15" fmla="*/ 42054 h 319661"/>
              <a:gd name="connsiteX16" fmla="*/ 1470174 w 8987928"/>
              <a:gd name="connsiteY16" fmla="*/ 74403 h 319661"/>
              <a:gd name="connsiteX17" fmla="*/ 1478013 w 8987928"/>
              <a:gd name="connsiteY17" fmla="*/ 70636 h 319661"/>
              <a:gd name="connsiteX18" fmla="*/ 1751396 w 8987928"/>
              <a:gd name="connsiteY18" fmla="*/ 15616 h 319661"/>
              <a:gd name="connsiteX19" fmla="*/ 1753614 w 8987928"/>
              <a:gd name="connsiteY19" fmla="*/ 42054 h 319661"/>
              <a:gd name="connsiteX20" fmla="*/ 1738051 w 8987928"/>
              <a:gd name="connsiteY20" fmla="*/ 74404 h 319661"/>
              <a:gd name="connsiteX21" fmla="*/ 1745892 w 8987928"/>
              <a:gd name="connsiteY21" fmla="*/ 70636 h 319661"/>
              <a:gd name="connsiteX22" fmla="*/ 2019275 w 8987928"/>
              <a:gd name="connsiteY22" fmla="*/ 15616 h 319661"/>
              <a:gd name="connsiteX23" fmla="*/ 2021493 w 8987928"/>
              <a:gd name="connsiteY23" fmla="*/ 42054 h 319661"/>
              <a:gd name="connsiteX24" fmla="*/ 2005931 w 8987928"/>
              <a:gd name="connsiteY24" fmla="*/ 74403 h 319661"/>
              <a:gd name="connsiteX25" fmla="*/ 2013769 w 8987928"/>
              <a:gd name="connsiteY25" fmla="*/ 70636 h 319661"/>
              <a:gd name="connsiteX26" fmla="*/ 2287153 w 8987928"/>
              <a:gd name="connsiteY26" fmla="*/ 15616 h 319661"/>
              <a:gd name="connsiteX27" fmla="*/ 2289371 w 8987928"/>
              <a:gd name="connsiteY27" fmla="*/ 42054 h 319661"/>
              <a:gd name="connsiteX28" fmla="*/ 2273808 w 8987928"/>
              <a:gd name="connsiteY28" fmla="*/ 74403 h 319661"/>
              <a:gd name="connsiteX29" fmla="*/ 2281648 w 8987928"/>
              <a:gd name="connsiteY29" fmla="*/ 70636 h 319661"/>
              <a:gd name="connsiteX30" fmla="*/ 2555031 w 8987928"/>
              <a:gd name="connsiteY30" fmla="*/ 15616 h 319661"/>
              <a:gd name="connsiteX31" fmla="*/ 2557249 w 8987928"/>
              <a:gd name="connsiteY31" fmla="*/ 42054 h 319661"/>
              <a:gd name="connsiteX32" fmla="*/ 2541686 w 8987928"/>
              <a:gd name="connsiteY32" fmla="*/ 74404 h 319661"/>
              <a:gd name="connsiteX33" fmla="*/ 2549526 w 8987928"/>
              <a:gd name="connsiteY33" fmla="*/ 70636 h 319661"/>
              <a:gd name="connsiteX34" fmla="*/ 2822910 w 8987928"/>
              <a:gd name="connsiteY34" fmla="*/ 15616 h 319661"/>
              <a:gd name="connsiteX35" fmla="*/ 2825128 w 8987928"/>
              <a:gd name="connsiteY35" fmla="*/ 42054 h 319661"/>
              <a:gd name="connsiteX36" fmla="*/ 2809564 w 8987928"/>
              <a:gd name="connsiteY36" fmla="*/ 74403 h 319661"/>
              <a:gd name="connsiteX37" fmla="*/ 2817405 w 8987928"/>
              <a:gd name="connsiteY37" fmla="*/ 70636 h 319661"/>
              <a:gd name="connsiteX38" fmla="*/ 3090787 w 8987928"/>
              <a:gd name="connsiteY38" fmla="*/ 15616 h 319661"/>
              <a:gd name="connsiteX39" fmla="*/ 3093006 w 8987928"/>
              <a:gd name="connsiteY39" fmla="*/ 42054 h 319661"/>
              <a:gd name="connsiteX40" fmla="*/ 3077443 w 8987928"/>
              <a:gd name="connsiteY40" fmla="*/ 74403 h 319661"/>
              <a:gd name="connsiteX41" fmla="*/ 3085282 w 8987928"/>
              <a:gd name="connsiteY41" fmla="*/ 70636 h 319661"/>
              <a:gd name="connsiteX42" fmla="*/ 3358666 w 8987928"/>
              <a:gd name="connsiteY42" fmla="*/ 15616 h 319661"/>
              <a:gd name="connsiteX43" fmla="*/ 3360883 w 8987928"/>
              <a:gd name="connsiteY43" fmla="*/ 42054 h 319661"/>
              <a:gd name="connsiteX44" fmla="*/ 3345320 w 8987928"/>
              <a:gd name="connsiteY44" fmla="*/ 74404 h 319661"/>
              <a:gd name="connsiteX45" fmla="*/ 3353161 w 8987928"/>
              <a:gd name="connsiteY45" fmla="*/ 70636 h 319661"/>
              <a:gd name="connsiteX46" fmla="*/ 3626544 w 8987928"/>
              <a:gd name="connsiteY46" fmla="*/ 15616 h 319661"/>
              <a:gd name="connsiteX47" fmla="*/ 3628762 w 8987928"/>
              <a:gd name="connsiteY47" fmla="*/ 42054 h 319661"/>
              <a:gd name="connsiteX48" fmla="*/ 3613199 w 8987928"/>
              <a:gd name="connsiteY48" fmla="*/ 74403 h 319661"/>
              <a:gd name="connsiteX49" fmla="*/ 3621039 w 8987928"/>
              <a:gd name="connsiteY49" fmla="*/ 70636 h 319661"/>
              <a:gd name="connsiteX50" fmla="*/ 3894422 w 8987928"/>
              <a:gd name="connsiteY50" fmla="*/ 15616 h 319661"/>
              <a:gd name="connsiteX51" fmla="*/ 3896640 w 8987928"/>
              <a:gd name="connsiteY51" fmla="*/ 42054 h 319661"/>
              <a:gd name="connsiteX52" fmla="*/ 3881077 w 8987928"/>
              <a:gd name="connsiteY52" fmla="*/ 74403 h 319661"/>
              <a:gd name="connsiteX53" fmla="*/ 3888917 w 8987928"/>
              <a:gd name="connsiteY53" fmla="*/ 70636 h 319661"/>
              <a:gd name="connsiteX54" fmla="*/ 4162300 w 8987928"/>
              <a:gd name="connsiteY54" fmla="*/ 15616 h 319661"/>
              <a:gd name="connsiteX55" fmla="*/ 4164518 w 8987928"/>
              <a:gd name="connsiteY55" fmla="*/ 42054 h 319661"/>
              <a:gd name="connsiteX56" fmla="*/ 4148955 w 8987928"/>
              <a:gd name="connsiteY56" fmla="*/ 74403 h 319661"/>
              <a:gd name="connsiteX57" fmla="*/ 4156795 w 8987928"/>
              <a:gd name="connsiteY57" fmla="*/ 70636 h 319661"/>
              <a:gd name="connsiteX58" fmla="*/ 4430178 w 8987928"/>
              <a:gd name="connsiteY58" fmla="*/ 15616 h 319661"/>
              <a:gd name="connsiteX59" fmla="*/ 4432396 w 8987928"/>
              <a:gd name="connsiteY59" fmla="*/ 42054 h 319661"/>
              <a:gd name="connsiteX60" fmla="*/ 4416833 w 8987928"/>
              <a:gd name="connsiteY60" fmla="*/ 74404 h 319661"/>
              <a:gd name="connsiteX61" fmla="*/ 4424674 w 8987928"/>
              <a:gd name="connsiteY61" fmla="*/ 70636 h 319661"/>
              <a:gd name="connsiteX62" fmla="*/ 4698057 w 8987928"/>
              <a:gd name="connsiteY62" fmla="*/ 15616 h 319661"/>
              <a:gd name="connsiteX63" fmla="*/ 4700275 w 8987928"/>
              <a:gd name="connsiteY63" fmla="*/ 42054 h 319661"/>
              <a:gd name="connsiteX64" fmla="*/ 4684712 w 8987928"/>
              <a:gd name="connsiteY64" fmla="*/ 74403 h 319661"/>
              <a:gd name="connsiteX65" fmla="*/ 4692552 w 8987928"/>
              <a:gd name="connsiteY65" fmla="*/ 70636 h 319661"/>
              <a:gd name="connsiteX66" fmla="*/ 4965935 w 8987928"/>
              <a:gd name="connsiteY66" fmla="*/ 15616 h 319661"/>
              <a:gd name="connsiteX67" fmla="*/ 4968153 w 8987928"/>
              <a:gd name="connsiteY67" fmla="*/ 42054 h 319661"/>
              <a:gd name="connsiteX68" fmla="*/ 4952590 w 8987928"/>
              <a:gd name="connsiteY68" fmla="*/ 74403 h 319661"/>
              <a:gd name="connsiteX69" fmla="*/ 4960430 w 8987928"/>
              <a:gd name="connsiteY69" fmla="*/ 70636 h 319661"/>
              <a:gd name="connsiteX70" fmla="*/ 5233813 w 8987928"/>
              <a:gd name="connsiteY70" fmla="*/ 15616 h 319661"/>
              <a:gd name="connsiteX71" fmla="*/ 5236031 w 8987928"/>
              <a:gd name="connsiteY71" fmla="*/ 42054 h 319661"/>
              <a:gd name="connsiteX72" fmla="*/ 5220468 w 8987928"/>
              <a:gd name="connsiteY72" fmla="*/ 74404 h 319661"/>
              <a:gd name="connsiteX73" fmla="*/ 5228309 w 8987928"/>
              <a:gd name="connsiteY73" fmla="*/ 70636 h 319661"/>
              <a:gd name="connsiteX74" fmla="*/ 5501692 w 8987928"/>
              <a:gd name="connsiteY74" fmla="*/ 15616 h 319661"/>
              <a:gd name="connsiteX75" fmla="*/ 5503910 w 8987928"/>
              <a:gd name="connsiteY75" fmla="*/ 42054 h 319661"/>
              <a:gd name="connsiteX76" fmla="*/ 5488347 w 8987928"/>
              <a:gd name="connsiteY76" fmla="*/ 74403 h 319661"/>
              <a:gd name="connsiteX77" fmla="*/ 5496187 w 8987928"/>
              <a:gd name="connsiteY77" fmla="*/ 70636 h 319661"/>
              <a:gd name="connsiteX78" fmla="*/ 5769570 w 8987928"/>
              <a:gd name="connsiteY78" fmla="*/ 15616 h 319661"/>
              <a:gd name="connsiteX79" fmla="*/ 5771788 w 8987928"/>
              <a:gd name="connsiteY79" fmla="*/ 42054 h 319661"/>
              <a:gd name="connsiteX80" fmla="*/ 5756225 w 8987928"/>
              <a:gd name="connsiteY80" fmla="*/ 74403 h 319661"/>
              <a:gd name="connsiteX81" fmla="*/ 5764065 w 8987928"/>
              <a:gd name="connsiteY81" fmla="*/ 70636 h 319661"/>
              <a:gd name="connsiteX82" fmla="*/ 6037448 w 8987928"/>
              <a:gd name="connsiteY82" fmla="*/ 15616 h 319661"/>
              <a:gd name="connsiteX83" fmla="*/ 6039666 w 8987928"/>
              <a:gd name="connsiteY83" fmla="*/ 42054 h 319661"/>
              <a:gd name="connsiteX84" fmla="*/ 6024103 w 8987928"/>
              <a:gd name="connsiteY84" fmla="*/ 74404 h 319661"/>
              <a:gd name="connsiteX85" fmla="*/ 6031944 w 8987928"/>
              <a:gd name="connsiteY85" fmla="*/ 70636 h 319661"/>
              <a:gd name="connsiteX86" fmla="*/ 6305327 w 8987928"/>
              <a:gd name="connsiteY86" fmla="*/ 15616 h 319661"/>
              <a:gd name="connsiteX87" fmla="*/ 6307545 w 8987928"/>
              <a:gd name="connsiteY87" fmla="*/ 42054 h 319661"/>
              <a:gd name="connsiteX88" fmla="*/ 6291982 w 8987928"/>
              <a:gd name="connsiteY88" fmla="*/ 74403 h 319661"/>
              <a:gd name="connsiteX89" fmla="*/ 6299822 w 8987928"/>
              <a:gd name="connsiteY89" fmla="*/ 70636 h 319661"/>
              <a:gd name="connsiteX90" fmla="*/ 6573205 w 8987928"/>
              <a:gd name="connsiteY90" fmla="*/ 15616 h 319661"/>
              <a:gd name="connsiteX91" fmla="*/ 6575423 w 8987928"/>
              <a:gd name="connsiteY91" fmla="*/ 42054 h 319661"/>
              <a:gd name="connsiteX92" fmla="*/ 6559860 w 8987928"/>
              <a:gd name="connsiteY92" fmla="*/ 74403 h 319661"/>
              <a:gd name="connsiteX93" fmla="*/ 6567700 w 8987928"/>
              <a:gd name="connsiteY93" fmla="*/ 70636 h 319661"/>
              <a:gd name="connsiteX94" fmla="*/ 6841083 w 8987928"/>
              <a:gd name="connsiteY94" fmla="*/ 15616 h 319661"/>
              <a:gd name="connsiteX95" fmla="*/ 6843301 w 8987928"/>
              <a:gd name="connsiteY95" fmla="*/ 42054 h 319661"/>
              <a:gd name="connsiteX96" fmla="*/ 6827738 w 8987928"/>
              <a:gd name="connsiteY96" fmla="*/ 74403 h 319661"/>
              <a:gd name="connsiteX97" fmla="*/ 6835579 w 8987928"/>
              <a:gd name="connsiteY97" fmla="*/ 70636 h 319661"/>
              <a:gd name="connsiteX98" fmla="*/ 7108962 w 8987928"/>
              <a:gd name="connsiteY98" fmla="*/ 15616 h 319661"/>
              <a:gd name="connsiteX99" fmla="*/ 7111180 w 8987928"/>
              <a:gd name="connsiteY99" fmla="*/ 42054 h 319661"/>
              <a:gd name="connsiteX100" fmla="*/ 7095617 w 8987928"/>
              <a:gd name="connsiteY100" fmla="*/ 74403 h 319661"/>
              <a:gd name="connsiteX101" fmla="*/ 7103457 w 8987928"/>
              <a:gd name="connsiteY101" fmla="*/ 70636 h 319661"/>
              <a:gd name="connsiteX102" fmla="*/ 7376840 w 8987928"/>
              <a:gd name="connsiteY102" fmla="*/ 15616 h 319661"/>
              <a:gd name="connsiteX103" fmla="*/ 7379058 w 8987928"/>
              <a:gd name="connsiteY103" fmla="*/ 42054 h 319661"/>
              <a:gd name="connsiteX104" fmla="*/ 7363495 w 8987928"/>
              <a:gd name="connsiteY104" fmla="*/ 74403 h 319661"/>
              <a:gd name="connsiteX105" fmla="*/ 7371335 w 8987928"/>
              <a:gd name="connsiteY105" fmla="*/ 70636 h 319661"/>
              <a:gd name="connsiteX106" fmla="*/ 7644718 w 8987928"/>
              <a:gd name="connsiteY106" fmla="*/ 15616 h 319661"/>
              <a:gd name="connsiteX107" fmla="*/ 7646936 w 8987928"/>
              <a:gd name="connsiteY107" fmla="*/ 42054 h 319661"/>
              <a:gd name="connsiteX108" fmla="*/ 7631373 w 8987928"/>
              <a:gd name="connsiteY108" fmla="*/ 74403 h 319661"/>
              <a:gd name="connsiteX109" fmla="*/ 7639213 w 8987928"/>
              <a:gd name="connsiteY109" fmla="*/ 70636 h 319661"/>
              <a:gd name="connsiteX110" fmla="*/ 7912596 w 8987928"/>
              <a:gd name="connsiteY110" fmla="*/ 15616 h 319661"/>
              <a:gd name="connsiteX111" fmla="*/ 7914814 w 8987928"/>
              <a:gd name="connsiteY111" fmla="*/ 42054 h 319661"/>
              <a:gd name="connsiteX112" fmla="*/ 7899251 w 8987928"/>
              <a:gd name="connsiteY112" fmla="*/ 74403 h 319661"/>
              <a:gd name="connsiteX113" fmla="*/ 7907091 w 8987928"/>
              <a:gd name="connsiteY113" fmla="*/ 70636 h 319661"/>
              <a:gd name="connsiteX114" fmla="*/ 8180474 w 8987928"/>
              <a:gd name="connsiteY114" fmla="*/ 15616 h 319661"/>
              <a:gd name="connsiteX115" fmla="*/ 8182692 w 8987928"/>
              <a:gd name="connsiteY115" fmla="*/ 42054 h 319661"/>
              <a:gd name="connsiteX116" fmla="*/ 8167129 w 8987928"/>
              <a:gd name="connsiteY116" fmla="*/ 74403 h 319661"/>
              <a:gd name="connsiteX117" fmla="*/ 8174969 w 8987928"/>
              <a:gd name="connsiteY117" fmla="*/ 70636 h 319661"/>
              <a:gd name="connsiteX118" fmla="*/ 8448352 w 8987928"/>
              <a:gd name="connsiteY118" fmla="*/ 15616 h 319661"/>
              <a:gd name="connsiteX119" fmla="*/ 8450570 w 8987928"/>
              <a:gd name="connsiteY119" fmla="*/ 42054 h 319661"/>
              <a:gd name="connsiteX120" fmla="*/ 8435007 w 8987928"/>
              <a:gd name="connsiteY120" fmla="*/ 74404 h 319661"/>
              <a:gd name="connsiteX121" fmla="*/ 8442848 w 8987928"/>
              <a:gd name="connsiteY121" fmla="*/ 70636 h 319661"/>
              <a:gd name="connsiteX122" fmla="*/ 8716231 w 8987928"/>
              <a:gd name="connsiteY122" fmla="*/ 15616 h 319661"/>
              <a:gd name="connsiteX123" fmla="*/ 8718449 w 8987928"/>
              <a:gd name="connsiteY123" fmla="*/ 42054 h 319661"/>
              <a:gd name="connsiteX124" fmla="*/ 8702889 w 8987928"/>
              <a:gd name="connsiteY124" fmla="*/ 74398 h 319661"/>
              <a:gd name="connsiteX125" fmla="*/ 8710718 w 8987928"/>
              <a:gd name="connsiteY125" fmla="*/ 70636 h 319661"/>
              <a:gd name="connsiteX126" fmla="*/ 8984101 w 8987928"/>
              <a:gd name="connsiteY126" fmla="*/ 15616 h 319661"/>
              <a:gd name="connsiteX127" fmla="*/ 8733319 w 8987928"/>
              <a:gd name="connsiteY127" fmla="*/ 298221 h 319661"/>
              <a:gd name="connsiteX128" fmla="*/ 8722541 w 8987928"/>
              <a:gd name="connsiteY128" fmla="*/ 305513 h 319661"/>
              <a:gd name="connsiteX129" fmla="*/ 0 w 8987928"/>
              <a:gd name="connsiteY129" fmla="*/ 305513 h 319661"/>
              <a:gd name="connsiteX130" fmla="*/ 205684 w 8987928"/>
              <a:gd name="connsiteY130" fmla="*/ 319661 h 319661"/>
              <a:gd name="connsiteX0" fmla="*/ 666539 w 8987928"/>
              <a:gd name="connsiteY0" fmla="*/ 74403 h 319661"/>
              <a:gd name="connsiteX1" fmla="*/ 674379 w 8987928"/>
              <a:gd name="connsiteY1" fmla="*/ 70636 h 319661"/>
              <a:gd name="connsiteX2" fmla="*/ 916455 w 8987928"/>
              <a:gd name="connsiteY2" fmla="*/ 532 h 319661"/>
              <a:gd name="connsiteX3" fmla="*/ 947762 w 8987928"/>
              <a:gd name="connsiteY3" fmla="*/ 15616 h 319661"/>
              <a:gd name="connsiteX4" fmla="*/ 949980 w 8987928"/>
              <a:gd name="connsiteY4" fmla="*/ 42054 h 319661"/>
              <a:gd name="connsiteX5" fmla="*/ 934417 w 8987928"/>
              <a:gd name="connsiteY5" fmla="*/ 74403 h 319661"/>
              <a:gd name="connsiteX6" fmla="*/ 942258 w 8987928"/>
              <a:gd name="connsiteY6" fmla="*/ 70636 h 319661"/>
              <a:gd name="connsiteX7" fmla="*/ 1184334 w 8987928"/>
              <a:gd name="connsiteY7" fmla="*/ 532 h 319661"/>
              <a:gd name="connsiteX8" fmla="*/ 1215640 w 8987928"/>
              <a:gd name="connsiteY8" fmla="*/ 15616 h 319661"/>
              <a:gd name="connsiteX9" fmla="*/ 1217859 w 8987928"/>
              <a:gd name="connsiteY9" fmla="*/ 42054 h 319661"/>
              <a:gd name="connsiteX10" fmla="*/ 1202296 w 8987928"/>
              <a:gd name="connsiteY10" fmla="*/ 74403 h 319661"/>
              <a:gd name="connsiteX11" fmla="*/ 1210135 w 8987928"/>
              <a:gd name="connsiteY11" fmla="*/ 70636 h 319661"/>
              <a:gd name="connsiteX12" fmla="*/ 1452211 w 8987928"/>
              <a:gd name="connsiteY12" fmla="*/ 532 h 319661"/>
              <a:gd name="connsiteX13" fmla="*/ 1483517 w 8987928"/>
              <a:gd name="connsiteY13" fmla="*/ 15616 h 319661"/>
              <a:gd name="connsiteX14" fmla="*/ 1485736 w 8987928"/>
              <a:gd name="connsiteY14" fmla="*/ 42054 h 319661"/>
              <a:gd name="connsiteX15" fmla="*/ 1470174 w 8987928"/>
              <a:gd name="connsiteY15" fmla="*/ 74403 h 319661"/>
              <a:gd name="connsiteX16" fmla="*/ 1478013 w 8987928"/>
              <a:gd name="connsiteY16" fmla="*/ 70636 h 319661"/>
              <a:gd name="connsiteX17" fmla="*/ 1751396 w 8987928"/>
              <a:gd name="connsiteY17" fmla="*/ 15616 h 319661"/>
              <a:gd name="connsiteX18" fmla="*/ 1753614 w 8987928"/>
              <a:gd name="connsiteY18" fmla="*/ 42054 h 319661"/>
              <a:gd name="connsiteX19" fmla="*/ 1738051 w 8987928"/>
              <a:gd name="connsiteY19" fmla="*/ 74404 h 319661"/>
              <a:gd name="connsiteX20" fmla="*/ 1745892 w 8987928"/>
              <a:gd name="connsiteY20" fmla="*/ 70636 h 319661"/>
              <a:gd name="connsiteX21" fmla="*/ 2019275 w 8987928"/>
              <a:gd name="connsiteY21" fmla="*/ 15616 h 319661"/>
              <a:gd name="connsiteX22" fmla="*/ 2021493 w 8987928"/>
              <a:gd name="connsiteY22" fmla="*/ 42054 h 319661"/>
              <a:gd name="connsiteX23" fmla="*/ 2005931 w 8987928"/>
              <a:gd name="connsiteY23" fmla="*/ 74403 h 319661"/>
              <a:gd name="connsiteX24" fmla="*/ 2013769 w 8987928"/>
              <a:gd name="connsiteY24" fmla="*/ 70636 h 319661"/>
              <a:gd name="connsiteX25" fmla="*/ 2287153 w 8987928"/>
              <a:gd name="connsiteY25" fmla="*/ 15616 h 319661"/>
              <a:gd name="connsiteX26" fmla="*/ 2289371 w 8987928"/>
              <a:gd name="connsiteY26" fmla="*/ 42054 h 319661"/>
              <a:gd name="connsiteX27" fmla="*/ 2273808 w 8987928"/>
              <a:gd name="connsiteY27" fmla="*/ 74403 h 319661"/>
              <a:gd name="connsiteX28" fmla="*/ 2281648 w 8987928"/>
              <a:gd name="connsiteY28" fmla="*/ 70636 h 319661"/>
              <a:gd name="connsiteX29" fmla="*/ 2555031 w 8987928"/>
              <a:gd name="connsiteY29" fmla="*/ 15616 h 319661"/>
              <a:gd name="connsiteX30" fmla="*/ 2557249 w 8987928"/>
              <a:gd name="connsiteY30" fmla="*/ 42054 h 319661"/>
              <a:gd name="connsiteX31" fmla="*/ 2541686 w 8987928"/>
              <a:gd name="connsiteY31" fmla="*/ 74404 h 319661"/>
              <a:gd name="connsiteX32" fmla="*/ 2549526 w 8987928"/>
              <a:gd name="connsiteY32" fmla="*/ 70636 h 319661"/>
              <a:gd name="connsiteX33" fmla="*/ 2822910 w 8987928"/>
              <a:gd name="connsiteY33" fmla="*/ 15616 h 319661"/>
              <a:gd name="connsiteX34" fmla="*/ 2825128 w 8987928"/>
              <a:gd name="connsiteY34" fmla="*/ 42054 h 319661"/>
              <a:gd name="connsiteX35" fmla="*/ 2809564 w 8987928"/>
              <a:gd name="connsiteY35" fmla="*/ 74403 h 319661"/>
              <a:gd name="connsiteX36" fmla="*/ 2817405 w 8987928"/>
              <a:gd name="connsiteY36" fmla="*/ 70636 h 319661"/>
              <a:gd name="connsiteX37" fmla="*/ 3090787 w 8987928"/>
              <a:gd name="connsiteY37" fmla="*/ 15616 h 319661"/>
              <a:gd name="connsiteX38" fmla="*/ 3093006 w 8987928"/>
              <a:gd name="connsiteY38" fmla="*/ 42054 h 319661"/>
              <a:gd name="connsiteX39" fmla="*/ 3077443 w 8987928"/>
              <a:gd name="connsiteY39" fmla="*/ 74403 h 319661"/>
              <a:gd name="connsiteX40" fmla="*/ 3085282 w 8987928"/>
              <a:gd name="connsiteY40" fmla="*/ 70636 h 319661"/>
              <a:gd name="connsiteX41" fmla="*/ 3358666 w 8987928"/>
              <a:gd name="connsiteY41" fmla="*/ 15616 h 319661"/>
              <a:gd name="connsiteX42" fmla="*/ 3360883 w 8987928"/>
              <a:gd name="connsiteY42" fmla="*/ 42054 h 319661"/>
              <a:gd name="connsiteX43" fmla="*/ 3345320 w 8987928"/>
              <a:gd name="connsiteY43" fmla="*/ 74404 h 319661"/>
              <a:gd name="connsiteX44" fmla="*/ 3353161 w 8987928"/>
              <a:gd name="connsiteY44" fmla="*/ 70636 h 319661"/>
              <a:gd name="connsiteX45" fmla="*/ 3626544 w 8987928"/>
              <a:gd name="connsiteY45" fmla="*/ 15616 h 319661"/>
              <a:gd name="connsiteX46" fmla="*/ 3628762 w 8987928"/>
              <a:gd name="connsiteY46" fmla="*/ 42054 h 319661"/>
              <a:gd name="connsiteX47" fmla="*/ 3613199 w 8987928"/>
              <a:gd name="connsiteY47" fmla="*/ 74403 h 319661"/>
              <a:gd name="connsiteX48" fmla="*/ 3621039 w 8987928"/>
              <a:gd name="connsiteY48" fmla="*/ 70636 h 319661"/>
              <a:gd name="connsiteX49" fmla="*/ 3894422 w 8987928"/>
              <a:gd name="connsiteY49" fmla="*/ 15616 h 319661"/>
              <a:gd name="connsiteX50" fmla="*/ 3896640 w 8987928"/>
              <a:gd name="connsiteY50" fmla="*/ 42054 h 319661"/>
              <a:gd name="connsiteX51" fmla="*/ 3881077 w 8987928"/>
              <a:gd name="connsiteY51" fmla="*/ 74403 h 319661"/>
              <a:gd name="connsiteX52" fmla="*/ 3888917 w 8987928"/>
              <a:gd name="connsiteY52" fmla="*/ 70636 h 319661"/>
              <a:gd name="connsiteX53" fmla="*/ 4162300 w 8987928"/>
              <a:gd name="connsiteY53" fmla="*/ 15616 h 319661"/>
              <a:gd name="connsiteX54" fmla="*/ 4164518 w 8987928"/>
              <a:gd name="connsiteY54" fmla="*/ 42054 h 319661"/>
              <a:gd name="connsiteX55" fmla="*/ 4148955 w 8987928"/>
              <a:gd name="connsiteY55" fmla="*/ 74403 h 319661"/>
              <a:gd name="connsiteX56" fmla="*/ 4156795 w 8987928"/>
              <a:gd name="connsiteY56" fmla="*/ 70636 h 319661"/>
              <a:gd name="connsiteX57" fmla="*/ 4430178 w 8987928"/>
              <a:gd name="connsiteY57" fmla="*/ 15616 h 319661"/>
              <a:gd name="connsiteX58" fmla="*/ 4432396 w 8987928"/>
              <a:gd name="connsiteY58" fmla="*/ 42054 h 319661"/>
              <a:gd name="connsiteX59" fmla="*/ 4416833 w 8987928"/>
              <a:gd name="connsiteY59" fmla="*/ 74404 h 319661"/>
              <a:gd name="connsiteX60" fmla="*/ 4424674 w 8987928"/>
              <a:gd name="connsiteY60" fmla="*/ 70636 h 319661"/>
              <a:gd name="connsiteX61" fmla="*/ 4698057 w 8987928"/>
              <a:gd name="connsiteY61" fmla="*/ 15616 h 319661"/>
              <a:gd name="connsiteX62" fmla="*/ 4700275 w 8987928"/>
              <a:gd name="connsiteY62" fmla="*/ 42054 h 319661"/>
              <a:gd name="connsiteX63" fmla="*/ 4684712 w 8987928"/>
              <a:gd name="connsiteY63" fmla="*/ 74403 h 319661"/>
              <a:gd name="connsiteX64" fmla="*/ 4692552 w 8987928"/>
              <a:gd name="connsiteY64" fmla="*/ 70636 h 319661"/>
              <a:gd name="connsiteX65" fmla="*/ 4965935 w 8987928"/>
              <a:gd name="connsiteY65" fmla="*/ 15616 h 319661"/>
              <a:gd name="connsiteX66" fmla="*/ 4968153 w 8987928"/>
              <a:gd name="connsiteY66" fmla="*/ 42054 h 319661"/>
              <a:gd name="connsiteX67" fmla="*/ 4952590 w 8987928"/>
              <a:gd name="connsiteY67" fmla="*/ 74403 h 319661"/>
              <a:gd name="connsiteX68" fmla="*/ 4960430 w 8987928"/>
              <a:gd name="connsiteY68" fmla="*/ 70636 h 319661"/>
              <a:gd name="connsiteX69" fmla="*/ 5233813 w 8987928"/>
              <a:gd name="connsiteY69" fmla="*/ 15616 h 319661"/>
              <a:gd name="connsiteX70" fmla="*/ 5236031 w 8987928"/>
              <a:gd name="connsiteY70" fmla="*/ 42054 h 319661"/>
              <a:gd name="connsiteX71" fmla="*/ 5220468 w 8987928"/>
              <a:gd name="connsiteY71" fmla="*/ 74404 h 319661"/>
              <a:gd name="connsiteX72" fmla="*/ 5228309 w 8987928"/>
              <a:gd name="connsiteY72" fmla="*/ 70636 h 319661"/>
              <a:gd name="connsiteX73" fmla="*/ 5501692 w 8987928"/>
              <a:gd name="connsiteY73" fmla="*/ 15616 h 319661"/>
              <a:gd name="connsiteX74" fmla="*/ 5503910 w 8987928"/>
              <a:gd name="connsiteY74" fmla="*/ 42054 h 319661"/>
              <a:gd name="connsiteX75" fmla="*/ 5488347 w 8987928"/>
              <a:gd name="connsiteY75" fmla="*/ 74403 h 319661"/>
              <a:gd name="connsiteX76" fmla="*/ 5496187 w 8987928"/>
              <a:gd name="connsiteY76" fmla="*/ 70636 h 319661"/>
              <a:gd name="connsiteX77" fmla="*/ 5769570 w 8987928"/>
              <a:gd name="connsiteY77" fmla="*/ 15616 h 319661"/>
              <a:gd name="connsiteX78" fmla="*/ 5771788 w 8987928"/>
              <a:gd name="connsiteY78" fmla="*/ 42054 h 319661"/>
              <a:gd name="connsiteX79" fmla="*/ 5756225 w 8987928"/>
              <a:gd name="connsiteY79" fmla="*/ 74403 h 319661"/>
              <a:gd name="connsiteX80" fmla="*/ 5764065 w 8987928"/>
              <a:gd name="connsiteY80" fmla="*/ 70636 h 319661"/>
              <a:gd name="connsiteX81" fmla="*/ 6037448 w 8987928"/>
              <a:gd name="connsiteY81" fmla="*/ 15616 h 319661"/>
              <a:gd name="connsiteX82" fmla="*/ 6039666 w 8987928"/>
              <a:gd name="connsiteY82" fmla="*/ 42054 h 319661"/>
              <a:gd name="connsiteX83" fmla="*/ 6024103 w 8987928"/>
              <a:gd name="connsiteY83" fmla="*/ 74404 h 319661"/>
              <a:gd name="connsiteX84" fmla="*/ 6031944 w 8987928"/>
              <a:gd name="connsiteY84" fmla="*/ 70636 h 319661"/>
              <a:gd name="connsiteX85" fmla="*/ 6305327 w 8987928"/>
              <a:gd name="connsiteY85" fmla="*/ 15616 h 319661"/>
              <a:gd name="connsiteX86" fmla="*/ 6307545 w 8987928"/>
              <a:gd name="connsiteY86" fmla="*/ 42054 h 319661"/>
              <a:gd name="connsiteX87" fmla="*/ 6291982 w 8987928"/>
              <a:gd name="connsiteY87" fmla="*/ 74403 h 319661"/>
              <a:gd name="connsiteX88" fmla="*/ 6299822 w 8987928"/>
              <a:gd name="connsiteY88" fmla="*/ 70636 h 319661"/>
              <a:gd name="connsiteX89" fmla="*/ 6573205 w 8987928"/>
              <a:gd name="connsiteY89" fmla="*/ 15616 h 319661"/>
              <a:gd name="connsiteX90" fmla="*/ 6575423 w 8987928"/>
              <a:gd name="connsiteY90" fmla="*/ 42054 h 319661"/>
              <a:gd name="connsiteX91" fmla="*/ 6559860 w 8987928"/>
              <a:gd name="connsiteY91" fmla="*/ 74403 h 319661"/>
              <a:gd name="connsiteX92" fmla="*/ 6567700 w 8987928"/>
              <a:gd name="connsiteY92" fmla="*/ 70636 h 319661"/>
              <a:gd name="connsiteX93" fmla="*/ 6841083 w 8987928"/>
              <a:gd name="connsiteY93" fmla="*/ 15616 h 319661"/>
              <a:gd name="connsiteX94" fmla="*/ 6843301 w 8987928"/>
              <a:gd name="connsiteY94" fmla="*/ 42054 h 319661"/>
              <a:gd name="connsiteX95" fmla="*/ 6827738 w 8987928"/>
              <a:gd name="connsiteY95" fmla="*/ 74403 h 319661"/>
              <a:gd name="connsiteX96" fmla="*/ 6835579 w 8987928"/>
              <a:gd name="connsiteY96" fmla="*/ 70636 h 319661"/>
              <a:gd name="connsiteX97" fmla="*/ 7108962 w 8987928"/>
              <a:gd name="connsiteY97" fmla="*/ 15616 h 319661"/>
              <a:gd name="connsiteX98" fmla="*/ 7111180 w 8987928"/>
              <a:gd name="connsiteY98" fmla="*/ 42054 h 319661"/>
              <a:gd name="connsiteX99" fmla="*/ 7095617 w 8987928"/>
              <a:gd name="connsiteY99" fmla="*/ 74403 h 319661"/>
              <a:gd name="connsiteX100" fmla="*/ 7103457 w 8987928"/>
              <a:gd name="connsiteY100" fmla="*/ 70636 h 319661"/>
              <a:gd name="connsiteX101" fmla="*/ 7376840 w 8987928"/>
              <a:gd name="connsiteY101" fmla="*/ 15616 h 319661"/>
              <a:gd name="connsiteX102" fmla="*/ 7379058 w 8987928"/>
              <a:gd name="connsiteY102" fmla="*/ 42054 h 319661"/>
              <a:gd name="connsiteX103" fmla="*/ 7363495 w 8987928"/>
              <a:gd name="connsiteY103" fmla="*/ 74403 h 319661"/>
              <a:gd name="connsiteX104" fmla="*/ 7371335 w 8987928"/>
              <a:gd name="connsiteY104" fmla="*/ 70636 h 319661"/>
              <a:gd name="connsiteX105" fmla="*/ 7644718 w 8987928"/>
              <a:gd name="connsiteY105" fmla="*/ 15616 h 319661"/>
              <a:gd name="connsiteX106" fmla="*/ 7646936 w 8987928"/>
              <a:gd name="connsiteY106" fmla="*/ 42054 h 319661"/>
              <a:gd name="connsiteX107" fmla="*/ 7631373 w 8987928"/>
              <a:gd name="connsiteY107" fmla="*/ 74403 h 319661"/>
              <a:gd name="connsiteX108" fmla="*/ 7639213 w 8987928"/>
              <a:gd name="connsiteY108" fmla="*/ 70636 h 319661"/>
              <a:gd name="connsiteX109" fmla="*/ 7912596 w 8987928"/>
              <a:gd name="connsiteY109" fmla="*/ 15616 h 319661"/>
              <a:gd name="connsiteX110" fmla="*/ 7914814 w 8987928"/>
              <a:gd name="connsiteY110" fmla="*/ 42054 h 319661"/>
              <a:gd name="connsiteX111" fmla="*/ 7899251 w 8987928"/>
              <a:gd name="connsiteY111" fmla="*/ 74403 h 319661"/>
              <a:gd name="connsiteX112" fmla="*/ 7907091 w 8987928"/>
              <a:gd name="connsiteY112" fmla="*/ 70636 h 319661"/>
              <a:gd name="connsiteX113" fmla="*/ 8180474 w 8987928"/>
              <a:gd name="connsiteY113" fmla="*/ 15616 h 319661"/>
              <a:gd name="connsiteX114" fmla="*/ 8182692 w 8987928"/>
              <a:gd name="connsiteY114" fmla="*/ 42054 h 319661"/>
              <a:gd name="connsiteX115" fmla="*/ 8167129 w 8987928"/>
              <a:gd name="connsiteY115" fmla="*/ 74403 h 319661"/>
              <a:gd name="connsiteX116" fmla="*/ 8174969 w 8987928"/>
              <a:gd name="connsiteY116" fmla="*/ 70636 h 319661"/>
              <a:gd name="connsiteX117" fmla="*/ 8448352 w 8987928"/>
              <a:gd name="connsiteY117" fmla="*/ 15616 h 319661"/>
              <a:gd name="connsiteX118" fmla="*/ 8450570 w 8987928"/>
              <a:gd name="connsiteY118" fmla="*/ 42054 h 319661"/>
              <a:gd name="connsiteX119" fmla="*/ 8435007 w 8987928"/>
              <a:gd name="connsiteY119" fmla="*/ 74404 h 319661"/>
              <a:gd name="connsiteX120" fmla="*/ 8442848 w 8987928"/>
              <a:gd name="connsiteY120" fmla="*/ 70636 h 319661"/>
              <a:gd name="connsiteX121" fmla="*/ 8716231 w 8987928"/>
              <a:gd name="connsiteY121" fmla="*/ 15616 h 319661"/>
              <a:gd name="connsiteX122" fmla="*/ 8718449 w 8987928"/>
              <a:gd name="connsiteY122" fmla="*/ 42054 h 319661"/>
              <a:gd name="connsiteX123" fmla="*/ 8702889 w 8987928"/>
              <a:gd name="connsiteY123" fmla="*/ 74398 h 319661"/>
              <a:gd name="connsiteX124" fmla="*/ 8710718 w 8987928"/>
              <a:gd name="connsiteY124" fmla="*/ 70636 h 319661"/>
              <a:gd name="connsiteX125" fmla="*/ 8984101 w 8987928"/>
              <a:gd name="connsiteY125" fmla="*/ 15616 h 319661"/>
              <a:gd name="connsiteX126" fmla="*/ 8733319 w 8987928"/>
              <a:gd name="connsiteY126" fmla="*/ 298221 h 319661"/>
              <a:gd name="connsiteX127" fmla="*/ 8722541 w 8987928"/>
              <a:gd name="connsiteY127" fmla="*/ 305513 h 319661"/>
              <a:gd name="connsiteX128" fmla="*/ 0 w 8987928"/>
              <a:gd name="connsiteY128" fmla="*/ 305513 h 319661"/>
              <a:gd name="connsiteX129" fmla="*/ 205684 w 8987928"/>
              <a:gd name="connsiteY129" fmla="*/ 319661 h 319661"/>
              <a:gd name="connsiteX0" fmla="*/ 666539 w 8987928"/>
              <a:gd name="connsiteY0" fmla="*/ 74403 h 305513"/>
              <a:gd name="connsiteX1" fmla="*/ 674379 w 8987928"/>
              <a:gd name="connsiteY1" fmla="*/ 70636 h 305513"/>
              <a:gd name="connsiteX2" fmla="*/ 916455 w 8987928"/>
              <a:gd name="connsiteY2" fmla="*/ 532 h 305513"/>
              <a:gd name="connsiteX3" fmla="*/ 947762 w 8987928"/>
              <a:gd name="connsiteY3" fmla="*/ 15616 h 305513"/>
              <a:gd name="connsiteX4" fmla="*/ 949980 w 8987928"/>
              <a:gd name="connsiteY4" fmla="*/ 42054 h 305513"/>
              <a:gd name="connsiteX5" fmla="*/ 934417 w 8987928"/>
              <a:gd name="connsiteY5" fmla="*/ 74403 h 305513"/>
              <a:gd name="connsiteX6" fmla="*/ 942258 w 8987928"/>
              <a:gd name="connsiteY6" fmla="*/ 70636 h 305513"/>
              <a:gd name="connsiteX7" fmla="*/ 1184334 w 8987928"/>
              <a:gd name="connsiteY7" fmla="*/ 532 h 305513"/>
              <a:gd name="connsiteX8" fmla="*/ 1215640 w 8987928"/>
              <a:gd name="connsiteY8" fmla="*/ 15616 h 305513"/>
              <a:gd name="connsiteX9" fmla="*/ 1217859 w 8987928"/>
              <a:gd name="connsiteY9" fmla="*/ 42054 h 305513"/>
              <a:gd name="connsiteX10" fmla="*/ 1202296 w 8987928"/>
              <a:gd name="connsiteY10" fmla="*/ 74403 h 305513"/>
              <a:gd name="connsiteX11" fmla="*/ 1210135 w 8987928"/>
              <a:gd name="connsiteY11" fmla="*/ 70636 h 305513"/>
              <a:gd name="connsiteX12" fmla="*/ 1452211 w 8987928"/>
              <a:gd name="connsiteY12" fmla="*/ 532 h 305513"/>
              <a:gd name="connsiteX13" fmla="*/ 1483517 w 8987928"/>
              <a:gd name="connsiteY13" fmla="*/ 15616 h 305513"/>
              <a:gd name="connsiteX14" fmla="*/ 1485736 w 8987928"/>
              <a:gd name="connsiteY14" fmla="*/ 42054 h 305513"/>
              <a:gd name="connsiteX15" fmla="*/ 1470174 w 8987928"/>
              <a:gd name="connsiteY15" fmla="*/ 74403 h 305513"/>
              <a:gd name="connsiteX16" fmla="*/ 1478013 w 8987928"/>
              <a:gd name="connsiteY16" fmla="*/ 70636 h 305513"/>
              <a:gd name="connsiteX17" fmla="*/ 1751396 w 8987928"/>
              <a:gd name="connsiteY17" fmla="*/ 15616 h 305513"/>
              <a:gd name="connsiteX18" fmla="*/ 1753614 w 8987928"/>
              <a:gd name="connsiteY18" fmla="*/ 42054 h 305513"/>
              <a:gd name="connsiteX19" fmla="*/ 1738051 w 8987928"/>
              <a:gd name="connsiteY19" fmla="*/ 74404 h 305513"/>
              <a:gd name="connsiteX20" fmla="*/ 1745892 w 8987928"/>
              <a:gd name="connsiteY20" fmla="*/ 70636 h 305513"/>
              <a:gd name="connsiteX21" fmla="*/ 2019275 w 8987928"/>
              <a:gd name="connsiteY21" fmla="*/ 15616 h 305513"/>
              <a:gd name="connsiteX22" fmla="*/ 2021493 w 8987928"/>
              <a:gd name="connsiteY22" fmla="*/ 42054 h 305513"/>
              <a:gd name="connsiteX23" fmla="*/ 2005931 w 8987928"/>
              <a:gd name="connsiteY23" fmla="*/ 74403 h 305513"/>
              <a:gd name="connsiteX24" fmla="*/ 2013769 w 8987928"/>
              <a:gd name="connsiteY24" fmla="*/ 70636 h 305513"/>
              <a:gd name="connsiteX25" fmla="*/ 2287153 w 8987928"/>
              <a:gd name="connsiteY25" fmla="*/ 15616 h 305513"/>
              <a:gd name="connsiteX26" fmla="*/ 2289371 w 8987928"/>
              <a:gd name="connsiteY26" fmla="*/ 42054 h 305513"/>
              <a:gd name="connsiteX27" fmla="*/ 2273808 w 8987928"/>
              <a:gd name="connsiteY27" fmla="*/ 74403 h 305513"/>
              <a:gd name="connsiteX28" fmla="*/ 2281648 w 8987928"/>
              <a:gd name="connsiteY28" fmla="*/ 70636 h 305513"/>
              <a:gd name="connsiteX29" fmla="*/ 2555031 w 8987928"/>
              <a:gd name="connsiteY29" fmla="*/ 15616 h 305513"/>
              <a:gd name="connsiteX30" fmla="*/ 2557249 w 8987928"/>
              <a:gd name="connsiteY30" fmla="*/ 42054 h 305513"/>
              <a:gd name="connsiteX31" fmla="*/ 2541686 w 8987928"/>
              <a:gd name="connsiteY31" fmla="*/ 74404 h 305513"/>
              <a:gd name="connsiteX32" fmla="*/ 2549526 w 8987928"/>
              <a:gd name="connsiteY32" fmla="*/ 70636 h 305513"/>
              <a:gd name="connsiteX33" fmla="*/ 2822910 w 8987928"/>
              <a:gd name="connsiteY33" fmla="*/ 15616 h 305513"/>
              <a:gd name="connsiteX34" fmla="*/ 2825128 w 8987928"/>
              <a:gd name="connsiteY34" fmla="*/ 42054 h 305513"/>
              <a:gd name="connsiteX35" fmla="*/ 2809564 w 8987928"/>
              <a:gd name="connsiteY35" fmla="*/ 74403 h 305513"/>
              <a:gd name="connsiteX36" fmla="*/ 2817405 w 8987928"/>
              <a:gd name="connsiteY36" fmla="*/ 70636 h 305513"/>
              <a:gd name="connsiteX37" fmla="*/ 3090787 w 8987928"/>
              <a:gd name="connsiteY37" fmla="*/ 15616 h 305513"/>
              <a:gd name="connsiteX38" fmla="*/ 3093006 w 8987928"/>
              <a:gd name="connsiteY38" fmla="*/ 42054 h 305513"/>
              <a:gd name="connsiteX39" fmla="*/ 3077443 w 8987928"/>
              <a:gd name="connsiteY39" fmla="*/ 74403 h 305513"/>
              <a:gd name="connsiteX40" fmla="*/ 3085282 w 8987928"/>
              <a:gd name="connsiteY40" fmla="*/ 70636 h 305513"/>
              <a:gd name="connsiteX41" fmla="*/ 3358666 w 8987928"/>
              <a:gd name="connsiteY41" fmla="*/ 15616 h 305513"/>
              <a:gd name="connsiteX42" fmla="*/ 3360883 w 8987928"/>
              <a:gd name="connsiteY42" fmla="*/ 42054 h 305513"/>
              <a:gd name="connsiteX43" fmla="*/ 3345320 w 8987928"/>
              <a:gd name="connsiteY43" fmla="*/ 74404 h 305513"/>
              <a:gd name="connsiteX44" fmla="*/ 3353161 w 8987928"/>
              <a:gd name="connsiteY44" fmla="*/ 70636 h 305513"/>
              <a:gd name="connsiteX45" fmla="*/ 3626544 w 8987928"/>
              <a:gd name="connsiteY45" fmla="*/ 15616 h 305513"/>
              <a:gd name="connsiteX46" fmla="*/ 3628762 w 8987928"/>
              <a:gd name="connsiteY46" fmla="*/ 42054 h 305513"/>
              <a:gd name="connsiteX47" fmla="*/ 3613199 w 8987928"/>
              <a:gd name="connsiteY47" fmla="*/ 74403 h 305513"/>
              <a:gd name="connsiteX48" fmla="*/ 3621039 w 8987928"/>
              <a:gd name="connsiteY48" fmla="*/ 70636 h 305513"/>
              <a:gd name="connsiteX49" fmla="*/ 3894422 w 8987928"/>
              <a:gd name="connsiteY49" fmla="*/ 15616 h 305513"/>
              <a:gd name="connsiteX50" fmla="*/ 3896640 w 8987928"/>
              <a:gd name="connsiteY50" fmla="*/ 42054 h 305513"/>
              <a:gd name="connsiteX51" fmla="*/ 3881077 w 8987928"/>
              <a:gd name="connsiteY51" fmla="*/ 74403 h 305513"/>
              <a:gd name="connsiteX52" fmla="*/ 3888917 w 8987928"/>
              <a:gd name="connsiteY52" fmla="*/ 70636 h 305513"/>
              <a:gd name="connsiteX53" fmla="*/ 4162300 w 8987928"/>
              <a:gd name="connsiteY53" fmla="*/ 15616 h 305513"/>
              <a:gd name="connsiteX54" fmla="*/ 4164518 w 8987928"/>
              <a:gd name="connsiteY54" fmla="*/ 42054 h 305513"/>
              <a:gd name="connsiteX55" fmla="*/ 4148955 w 8987928"/>
              <a:gd name="connsiteY55" fmla="*/ 74403 h 305513"/>
              <a:gd name="connsiteX56" fmla="*/ 4156795 w 8987928"/>
              <a:gd name="connsiteY56" fmla="*/ 70636 h 305513"/>
              <a:gd name="connsiteX57" fmla="*/ 4430178 w 8987928"/>
              <a:gd name="connsiteY57" fmla="*/ 15616 h 305513"/>
              <a:gd name="connsiteX58" fmla="*/ 4432396 w 8987928"/>
              <a:gd name="connsiteY58" fmla="*/ 42054 h 305513"/>
              <a:gd name="connsiteX59" fmla="*/ 4416833 w 8987928"/>
              <a:gd name="connsiteY59" fmla="*/ 74404 h 305513"/>
              <a:gd name="connsiteX60" fmla="*/ 4424674 w 8987928"/>
              <a:gd name="connsiteY60" fmla="*/ 70636 h 305513"/>
              <a:gd name="connsiteX61" fmla="*/ 4698057 w 8987928"/>
              <a:gd name="connsiteY61" fmla="*/ 15616 h 305513"/>
              <a:gd name="connsiteX62" fmla="*/ 4700275 w 8987928"/>
              <a:gd name="connsiteY62" fmla="*/ 42054 h 305513"/>
              <a:gd name="connsiteX63" fmla="*/ 4684712 w 8987928"/>
              <a:gd name="connsiteY63" fmla="*/ 74403 h 305513"/>
              <a:gd name="connsiteX64" fmla="*/ 4692552 w 8987928"/>
              <a:gd name="connsiteY64" fmla="*/ 70636 h 305513"/>
              <a:gd name="connsiteX65" fmla="*/ 4965935 w 8987928"/>
              <a:gd name="connsiteY65" fmla="*/ 15616 h 305513"/>
              <a:gd name="connsiteX66" fmla="*/ 4968153 w 8987928"/>
              <a:gd name="connsiteY66" fmla="*/ 42054 h 305513"/>
              <a:gd name="connsiteX67" fmla="*/ 4952590 w 8987928"/>
              <a:gd name="connsiteY67" fmla="*/ 74403 h 305513"/>
              <a:gd name="connsiteX68" fmla="*/ 4960430 w 8987928"/>
              <a:gd name="connsiteY68" fmla="*/ 70636 h 305513"/>
              <a:gd name="connsiteX69" fmla="*/ 5233813 w 8987928"/>
              <a:gd name="connsiteY69" fmla="*/ 15616 h 305513"/>
              <a:gd name="connsiteX70" fmla="*/ 5236031 w 8987928"/>
              <a:gd name="connsiteY70" fmla="*/ 42054 h 305513"/>
              <a:gd name="connsiteX71" fmla="*/ 5220468 w 8987928"/>
              <a:gd name="connsiteY71" fmla="*/ 74404 h 305513"/>
              <a:gd name="connsiteX72" fmla="*/ 5228309 w 8987928"/>
              <a:gd name="connsiteY72" fmla="*/ 70636 h 305513"/>
              <a:gd name="connsiteX73" fmla="*/ 5501692 w 8987928"/>
              <a:gd name="connsiteY73" fmla="*/ 15616 h 305513"/>
              <a:gd name="connsiteX74" fmla="*/ 5503910 w 8987928"/>
              <a:gd name="connsiteY74" fmla="*/ 42054 h 305513"/>
              <a:gd name="connsiteX75" fmla="*/ 5488347 w 8987928"/>
              <a:gd name="connsiteY75" fmla="*/ 74403 h 305513"/>
              <a:gd name="connsiteX76" fmla="*/ 5496187 w 8987928"/>
              <a:gd name="connsiteY76" fmla="*/ 70636 h 305513"/>
              <a:gd name="connsiteX77" fmla="*/ 5769570 w 8987928"/>
              <a:gd name="connsiteY77" fmla="*/ 15616 h 305513"/>
              <a:gd name="connsiteX78" fmla="*/ 5771788 w 8987928"/>
              <a:gd name="connsiteY78" fmla="*/ 42054 h 305513"/>
              <a:gd name="connsiteX79" fmla="*/ 5756225 w 8987928"/>
              <a:gd name="connsiteY79" fmla="*/ 74403 h 305513"/>
              <a:gd name="connsiteX80" fmla="*/ 5764065 w 8987928"/>
              <a:gd name="connsiteY80" fmla="*/ 70636 h 305513"/>
              <a:gd name="connsiteX81" fmla="*/ 6037448 w 8987928"/>
              <a:gd name="connsiteY81" fmla="*/ 15616 h 305513"/>
              <a:gd name="connsiteX82" fmla="*/ 6039666 w 8987928"/>
              <a:gd name="connsiteY82" fmla="*/ 42054 h 305513"/>
              <a:gd name="connsiteX83" fmla="*/ 6024103 w 8987928"/>
              <a:gd name="connsiteY83" fmla="*/ 74404 h 305513"/>
              <a:gd name="connsiteX84" fmla="*/ 6031944 w 8987928"/>
              <a:gd name="connsiteY84" fmla="*/ 70636 h 305513"/>
              <a:gd name="connsiteX85" fmla="*/ 6305327 w 8987928"/>
              <a:gd name="connsiteY85" fmla="*/ 15616 h 305513"/>
              <a:gd name="connsiteX86" fmla="*/ 6307545 w 8987928"/>
              <a:gd name="connsiteY86" fmla="*/ 42054 h 305513"/>
              <a:gd name="connsiteX87" fmla="*/ 6291982 w 8987928"/>
              <a:gd name="connsiteY87" fmla="*/ 74403 h 305513"/>
              <a:gd name="connsiteX88" fmla="*/ 6299822 w 8987928"/>
              <a:gd name="connsiteY88" fmla="*/ 70636 h 305513"/>
              <a:gd name="connsiteX89" fmla="*/ 6573205 w 8987928"/>
              <a:gd name="connsiteY89" fmla="*/ 15616 h 305513"/>
              <a:gd name="connsiteX90" fmla="*/ 6575423 w 8987928"/>
              <a:gd name="connsiteY90" fmla="*/ 42054 h 305513"/>
              <a:gd name="connsiteX91" fmla="*/ 6559860 w 8987928"/>
              <a:gd name="connsiteY91" fmla="*/ 74403 h 305513"/>
              <a:gd name="connsiteX92" fmla="*/ 6567700 w 8987928"/>
              <a:gd name="connsiteY92" fmla="*/ 70636 h 305513"/>
              <a:gd name="connsiteX93" fmla="*/ 6841083 w 8987928"/>
              <a:gd name="connsiteY93" fmla="*/ 15616 h 305513"/>
              <a:gd name="connsiteX94" fmla="*/ 6843301 w 8987928"/>
              <a:gd name="connsiteY94" fmla="*/ 42054 h 305513"/>
              <a:gd name="connsiteX95" fmla="*/ 6827738 w 8987928"/>
              <a:gd name="connsiteY95" fmla="*/ 74403 h 305513"/>
              <a:gd name="connsiteX96" fmla="*/ 6835579 w 8987928"/>
              <a:gd name="connsiteY96" fmla="*/ 70636 h 305513"/>
              <a:gd name="connsiteX97" fmla="*/ 7108962 w 8987928"/>
              <a:gd name="connsiteY97" fmla="*/ 15616 h 305513"/>
              <a:gd name="connsiteX98" fmla="*/ 7111180 w 8987928"/>
              <a:gd name="connsiteY98" fmla="*/ 42054 h 305513"/>
              <a:gd name="connsiteX99" fmla="*/ 7095617 w 8987928"/>
              <a:gd name="connsiteY99" fmla="*/ 74403 h 305513"/>
              <a:gd name="connsiteX100" fmla="*/ 7103457 w 8987928"/>
              <a:gd name="connsiteY100" fmla="*/ 70636 h 305513"/>
              <a:gd name="connsiteX101" fmla="*/ 7376840 w 8987928"/>
              <a:gd name="connsiteY101" fmla="*/ 15616 h 305513"/>
              <a:gd name="connsiteX102" fmla="*/ 7379058 w 8987928"/>
              <a:gd name="connsiteY102" fmla="*/ 42054 h 305513"/>
              <a:gd name="connsiteX103" fmla="*/ 7363495 w 8987928"/>
              <a:gd name="connsiteY103" fmla="*/ 74403 h 305513"/>
              <a:gd name="connsiteX104" fmla="*/ 7371335 w 8987928"/>
              <a:gd name="connsiteY104" fmla="*/ 70636 h 305513"/>
              <a:gd name="connsiteX105" fmla="*/ 7644718 w 8987928"/>
              <a:gd name="connsiteY105" fmla="*/ 15616 h 305513"/>
              <a:gd name="connsiteX106" fmla="*/ 7646936 w 8987928"/>
              <a:gd name="connsiteY106" fmla="*/ 42054 h 305513"/>
              <a:gd name="connsiteX107" fmla="*/ 7631373 w 8987928"/>
              <a:gd name="connsiteY107" fmla="*/ 74403 h 305513"/>
              <a:gd name="connsiteX108" fmla="*/ 7639213 w 8987928"/>
              <a:gd name="connsiteY108" fmla="*/ 70636 h 305513"/>
              <a:gd name="connsiteX109" fmla="*/ 7912596 w 8987928"/>
              <a:gd name="connsiteY109" fmla="*/ 15616 h 305513"/>
              <a:gd name="connsiteX110" fmla="*/ 7914814 w 8987928"/>
              <a:gd name="connsiteY110" fmla="*/ 42054 h 305513"/>
              <a:gd name="connsiteX111" fmla="*/ 7899251 w 8987928"/>
              <a:gd name="connsiteY111" fmla="*/ 74403 h 305513"/>
              <a:gd name="connsiteX112" fmla="*/ 7907091 w 8987928"/>
              <a:gd name="connsiteY112" fmla="*/ 70636 h 305513"/>
              <a:gd name="connsiteX113" fmla="*/ 8180474 w 8987928"/>
              <a:gd name="connsiteY113" fmla="*/ 15616 h 305513"/>
              <a:gd name="connsiteX114" fmla="*/ 8182692 w 8987928"/>
              <a:gd name="connsiteY114" fmla="*/ 42054 h 305513"/>
              <a:gd name="connsiteX115" fmla="*/ 8167129 w 8987928"/>
              <a:gd name="connsiteY115" fmla="*/ 74403 h 305513"/>
              <a:gd name="connsiteX116" fmla="*/ 8174969 w 8987928"/>
              <a:gd name="connsiteY116" fmla="*/ 70636 h 305513"/>
              <a:gd name="connsiteX117" fmla="*/ 8448352 w 8987928"/>
              <a:gd name="connsiteY117" fmla="*/ 15616 h 305513"/>
              <a:gd name="connsiteX118" fmla="*/ 8450570 w 8987928"/>
              <a:gd name="connsiteY118" fmla="*/ 42054 h 305513"/>
              <a:gd name="connsiteX119" fmla="*/ 8435007 w 8987928"/>
              <a:gd name="connsiteY119" fmla="*/ 74404 h 305513"/>
              <a:gd name="connsiteX120" fmla="*/ 8442848 w 8987928"/>
              <a:gd name="connsiteY120" fmla="*/ 70636 h 305513"/>
              <a:gd name="connsiteX121" fmla="*/ 8716231 w 8987928"/>
              <a:gd name="connsiteY121" fmla="*/ 15616 h 305513"/>
              <a:gd name="connsiteX122" fmla="*/ 8718449 w 8987928"/>
              <a:gd name="connsiteY122" fmla="*/ 42054 h 305513"/>
              <a:gd name="connsiteX123" fmla="*/ 8702889 w 8987928"/>
              <a:gd name="connsiteY123" fmla="*/ 74398 h 305513"/>
              <a:gd name="connsiteX124" fmla="*/ 8710718 w 8987928"/>
              <a:gd name="connsiteY124" fmla="*/ 70636 h 305513"/>
              <a:gd name="connsiteX125" fmla="*/ 8984101 w 8987928"/>
              <a:gd name="connsiteY125" fmla="*/ 15616 h 305513"/>
              <a:gd name="connsiteX126" fmla="*/ 8733319 w 8987928"/>
              <a:gd name="connsiteY126" fmla="*/ 298221 h 305513"/>
              <a:gd name="connsiteX127" fmla="*/ 8722541 w 8987928"/>
              <a:gd name="connsiteY127" fmla="*/ 305513 h 305513"/>
              <a:gd name="connsiteX128" fmla="*/ 0 w 8987928"/>
              <a:gd name="connsiteY128" fmla="*/ 305513 h 305513"/>
              <a:gd name="connsiteX0" fmla="*/ 0 w 8321389"/>
              <a:gd name="connsiteY0" fmla="*/ 74403 h 305513"/>
              <a:gd name="connsiteX1" fmla="*/ 7840 w 8321389"/>
              <a:gd name="connsiteY1" fmla="*/ 70636 h 305513"/>
              <a:gd name="connsiteX2" fmla="*/ 249916 w 8321389"/>
              <a:gd name="connsiteY2" fmla="*/ 532 h 305513"/>
              <a:gd name="connsiteX3" fmla="*/ 281223 w 8321389"/>
              <a:gd name="connsiteY3" fmla="*/ 15616 h 305513"/>
              <a:gd name="connsiteX4" fmla="*/ 283441 w 8321389"/>
              <a:gd name="connsiteY4" fmla="*/ 42054 h 305513"/>
              <a:gd name="connsiteX5" fmla="*/ 267878 w 8321389"/>
              <a:gd name="connsiteY5" fmla="*/ 74403 h 305513"/>
              <a:gd name="connsiteX6" fmla="*/ 275719 w 8321389"/>
              <a:gd name="connsiteY6" fmla="*/ 70636 h 305513"/>
              <a:gd name="connsiteX7" fmla="*/ 517795 w 8321389"/>
              <a:gd name="connsiteY7" fmla="*/ 532 h 305513"/>
              <a:gd name="connsiteX8" fmla="*/ 549101 w 8321389"/>
              <a:gd name="connsiteY8" fmla="*/ 15616 h 305513"/>
              <a:gd name="connsiteX9" fmla="*/ 551320 w 8321389"/>
              <a:gd name="connsiteY9" fmla="*/ 42054 h 305513"/>
              <a:gd name="connsiteX10" fmla="*/ 535757 w 8321389"/>
              <a:gd name="connsiteY10" fmla="*/ 74403 h 305513"/>
              <a:gd name="connsiteX11" fmla="*/ 543596 w 8321389"/>
              <a:gd name="connsiteY11" fmla="*/ 70636 h 305513"/>
              <a:gd name="connsiteX12" fmla="*/ 785672 w 8321389"/>
              <a:gd name="connsiteY12" fmla="*/ 532 h 305513"/>
              <a:gd name="connsiteX13" fmla="*/ 816978 w 8321389"/>
              <a:gd name="connsiteY13" fmla="*/ 15616 h 305513"/>
              <a:gd name="connsiteX14" fmla="*/ 819197 w 8321389"/>
              <a:gd name="connsiteY14" fmla="*/ 42054 h 305513"/>
              <a:gd name="connsiteX15" fmla="*/ 803635 w 8321389"/>
              <a:gd name="connsiteY15" fmla="*/ 74403 h 305513"/>
              <a:gd name="connsiteX16" fmla="*/ 811474 w 8321389"/>
              <a:gd name="connsiteY16" fmla="*/ 70636 h 305513"/>
              <a:gd name="connsiteX17" fmla="*/ 1084857 w 8321389"/>
              <a:gd name="connsiteY17" fmla="*/ 15616 h 305513"/>
              <a:gd name="connsiteX18" fmla="*/ 1087075 w 8321389"/>
              <a:gd name="connsiteY18" fmla="*/ 42054 h 305513"/>
              <a:gd name="connsiteX19" fmla="*/ 1071512 w 8321389"/>
              <a:gd name="connsiteY19" fmla="*/ 74404 h 305513"/>
              <a:gd name="connsiteX20" fmla="*/ 1079353 w 8321389"/>
              <a:gd name="connsiteY20" fmla="*/ 70636 h 305513"/>
              <a:gd name="connsiteX21" fmla="*/ 1352736 w 8321389"/>
              <a:gd name="connsiteY21" fmla="*/ 15616 h 305513"/>
              <a:gd name="connsiteX22" fmla="*/ 1354954 w 8321389"/>
              <a:gd name="connsiteY22" fmla="*/ 42054 h 305513"/>
              <a:gd name="connsiteX23" fmla="*/ 1339392 w 8321389"/>
              <a:gd name="connsiteY23" fmla="*/ 74403 h 305513"/>
              <a:gd name="connsiteX24" fmla="*/ 1347230 w 8321389"/>
              <a:gd name="connsiteY24" fmla="*/ 70636 h 305513"/>
              <a:gd name="connsiteX25" fmla="*/ 1620614 w 8321389"/>
              <a:gd name="connsiteY25" fmla="*/ 15616 h 305513"/>
              <a:gd name="connsiteX26" fmla="*/ 1622832 w 8321389"/>
              <a:gd name="connsiteY26" fmla="*/ 42054 h 305513"/>
              <a:gd name="connsiteX27" fmla="*/ 1607269 w 8321389"/>
              <a:gd name="connsiteY27" fmla="*/ 74403 h 305513"/>
              <a:gd name="connsiteX28" fmla="*/ 1615109 w 8321389"/>
              <a:gd name="connsiteY28" fmla="*/ 70636 h 305513"/>
              <a:gd name="connsiteX29" fmla="*/ 1888492 w 8321389"/>
              <a:gd name="connsiteY29" fmla="*/ 15616 h 305513"/>
              <a:gd name="connsiteX30" fmla="*/ 1890710 w 8321389"/>
              <a:gd name="connsiteY30" fmla="*/ 42054 h 305513"/>
              <a:gd name="connsiteX31" fmla="*/ 1875147 w 8321389"/>
              <a:gd name="connsiteY31" fmla="*/ 74404 h 305513"/>
              <a:gd name="connsiteX32" fmla="*/ 1882987 w 8321389"/>
              <a:gd name="connsiteY32" fmla="*/ 70636 h 305513"/>
              <a:gd name="connsiteX33" fmla="*/ 2156371 w 8321389"/>
              <a:gd name="connsiteY33" fmla="*/ 15616 h 305513"/>
              <a:gd name="connsiteX34" fmla="*/ 2158589 w 8321389"/>
              <a:gd name="connsiteY34" fmla="*/ 42054 h 305513"/>
              <a:gd name="connsiteX35" fmla="*/ 2143025 w 8321389"/>
              <a:gd name="connsiteY35" fmla="*/ 74403 h 305513"/>
              <a:gd name="connsiteX36" fmla="*/ 2150866 w 8321389"/>
              <a:gd name="connsiteY36" fmla="*/ 70636 h 305513"/>
              <a:gd name="connsiteX37" fmla="*/ 2424248 w 8321389"/>
              <a:gd name="connsiteY37" fmla="*/ 15616 h 305513"/>
              <a:gd name="connsiteX38" fmla="*/ 2426467 w 8321389"/>
              <a:gd name="connsiteY38" fmla="*/ 42054 h 305513"/>
              <a:gd name="connsiteX39" fmla="*/ 2410904 w 8321389"/>
              <a:gd name="connsiteY39" fmla="*/ 74403 h 305513"/>
              <a:gd name="connsiteX40" fmla="*/ 2418743 w 8321389"/>
              <a:gd name="connsiteY40" fmla="*/ 70636 h 305513"/>
              <a:gd name="connsiteX41" fmla="*/ 2692127 w 8321389"/>
              <a:gd name="connsiteY41" fmla="*/ 15616 h 305513"/>
              <a:gd name="connsiteX42" fmla="*/ 2694344 w 8321389"/>
              <a:gd name="connsiteY42" fmla="*/ 42054 h 305513"/>
              <a:gd name="connsiteX43" fmla="*/ 2678781 w 8321389"/>
              <a:gd name="connsiteY43" fmla="*/ 74404 h 305513"/>
              <a:gd name="connsiteX44" fmla="*/ 2686622 w 8321389"/>
              <a:gd name="connsiteY44" fmla="*/ 70636 h 305513"/>
              <a:gd name="connsiteX45" fmla="*/ 2960005 w 8321389"/>
              <a:gd name="connsiteY45" fmla="*/ 15616 h 305513"/>
              <a:gd name="connsiteX46" fmla="*/ 2962223 w 8321389"/>
              <a:gd name="connsiteY46" fmla="*/ 42054 h 305513"/>
              <a:gd name="connsiteX47" fmla="*/ 2946660 w 8321389"/>
              <a:gd name="connsiteY47" fmla="*/ 74403 h 305513"/>
              <a:gd name="connsiteX48" fmla="*/ 2954500 w 8321389"/>
              <a:gd name="connsiteY48" fmla="*/ 70636 h 305513"/>
              <a:gd name="connsiteX49" fmla="*/ 3227883 w 8321389"/>
              <a:gd name="connsiteY49" fmla="*/ 15616 h 305513"/>
              <a:gd name="connsiteX50" fmla="*/ 3230101 w 8321389"/>
              <a:gd name="connsiteY50" fmla="*/ 42054 h 305513"/>
              <a:gd name="connsiteX51" fmla="*/ 3214538 w 8321389"/>
              <a:gd name="connsiteY51" fmla="*/ 74403 h 305513"/>
              <a:gd name="connsiteX52" fmla="*/ 3222378 w 8321389"/>
              <a:gd name="connsiteY52" fmla="*/ 70636 h 305513"/>
              <a:gd name="connsiteX53" fmla="*/ 3495761 w 8321389"/>
              <a:gd name="connsiteY53" fmla="*/ 15616 h 305513"/>
              <a:gd name="connsiteX54" fmla="*/ 3497979 w 8321389"/>
              <a:gd name="connsiteY54" fmla="*/ 42054 h 305513"/>
              <a:gd name="connsiteX55" fmla="*/ 3482416 w 8321389"/>
              <a:gd name="connsiteY55" fmla="*/ 74403 h 305513"/>
              <a:gd name="connsiteX56" fmla="*/ 3490256 w 8321389"/>
              <a:gd name="connsiteY56" fmla="*/ 70636 h 305513"/>
              <a:gd name="connsiteX57" fmla="*/ 3763639 w 8321389"/>
              <a:gd name="connsiteY57" fmla="*/ 15616 h 305513"/>
              <a:gd name="connsiteX58" fmla="*/ 3765857 w 8321389"/>
              <a:gd name="connsiteY58" fmla="*/ 42054 h 305513"/>
              <a:gd name="connsiteX59" fmla="*/ 3750294 w 8321389"/>
              <a:gd name="connsiteY59" fmla="*/ 74404 h 305513"/>
              <a:gd name="connsiteX60" fmla="*/ 3758135 w 8321389"/>
              <a:gd name="connsiteY60" fmla="*/ 70636 h 305513"/>
              <a:gd name="connsiteX61" fmla="*/ 4031518 w 8321389"/>
              <a:gd name="connsiteY61" fmla="*/ 15616 h 305513"/>
              <a:gd name="connsiteX62" fmla="*/ 4033736 w 8321389"/>
              <a:gd name="connsiteY62" fmla="*/ 42054 h 305513"/>
              <a:gd name="connsiteX63" fmla="*/ 4018173 w 8321389"/>
              <a:gd name="connsiteY63" fmla="*/ 74403 h 305513"/>
              <a:gd name="connsiteX64" fmla="*/ 4026013 w 8321389"/>
              <a:gd name="connsiteY64" fmla="*/ 70636 h 305513"/>
              <a:gd name="connsiteX65" fmla="*/ 4299396 w 8321389"/>
              <a:gd name="connsiteY65" fmla="*/ 15616 h 305513"/>
              <a:gd name="connsiteX66" fmla="*/ 4301614 w 8321389"/>
              <a:gd name="connsiteY66" fmla="*/ 42054 h 305513"/>
              <a:gd name="connsiteX67" fmla="*/ 4286051 w 8321389"/>
              <a:gd name="connsiteY67" fmla="*/ 74403 h 305513"/>
              <a:gd name="connsiteX68" fmla="*/ 4293891 w 8321389"/>
              <a:gd name="connsiteY68" fmla="*/ 70636 h 305513"/>
              <a:gd name="connsiteX69" fmla="*/ 4567274 w 8321389"/>
              <a:gd name="connsiteY69" fmla="*/ 15616 h 305513"/>
              <a:gd name="connsiteX70" fmla="*/ 4569492 w 8321389"/>
              <a:gd name="connsiteY70" fmla="*/ 42054 h 305513"/>
              <a:gd name="connsiteX71" fmla="*/ 4553929 w 8321389"/>
              <a:gd name="connsiteY71" fmla="*/ 74404 h 305513"/>
              <a:gd name="connsiteX72" fmla="*/ 4561770 w 8321389"/>
              <a:gd name="connsiteY72" fmla="*/ 70636 h 305513"/>
              <a:gd name="connsiteX73" fmla="*/ 4835153 w 8321389"/>
              <a:gd name="connsiteY73" fmla="*/ 15616 h 305513"/>
              <a:gd name="connsiteX74" fmla="*/ 4837371 w 8321389"/>
              <a:gd name="connsiteY74" fmla="*/ 42054 h 305513"/>
              <a:gd name="connsiteX75" fmla="*/ 4821808 w 8321389"/>
              <a:gd name="connsiteY75" fmla="*/ 74403 h 305513"/>
              <a:gd name="connsiteX76" fmla="*/ 4829648 w 8321389"/>
              <a:gd name="connsiteY76" fmla="*/ 70636 h 305513"/>
              <a:gd name="connsiteX77" fmla="*/ 5103031 w 8321389"/>
              <a:gd name="connsiteY77" fmla="*/ 15616 h 305513"/>
              <a:gd name="connsiteX78" fmla="*/ 5105249 w 8321389"/>
              <a:gd name="connsiteY78" fmla="*/ 42054 h 305513"/>
              <a:gd name="connsiteX79" fmla="*/ 5089686 w 8321389"/>
              <a:gd name="connsiteY79" fmla="*/ 74403 h 305513"/>
              <a:gd name="connsiteX80" fmla="*/ 5097526 w 8321389"/>
              <a:gd name="connsiteY80" fmla="*/ 70636 h 305513"/>
              <a:gd name="connsiteX81" fmla="*/ 5370909 w 8321389"/>
              <a:gd name="connsiteY81" fmla="*/ 15616 h 305513"/>
              <a:gd name="connsiteX82" fmla="*/ 5373127 w 8321389"/>
              <a:gd name="connsiteY82" fmla="*/ 42054 h 305513"/>
              <a:gd name="connsiteX83" fmla="*/ 5357564 w 8321389"/>
              <a:gd name="connsiteY83" fmla="*/ 74404 h 305513"/>
              <a:gd name="connsiteX84" fmla="*/ 5365405 w 8321389"/>
              <a:gd name="connsiteY84" fmla="*/ 70636 h 305513"/>
              <a:gd name="connsiteX85" fmla="*/ 5638788 w 8321389"/>
              <a:gd name="connsiteY85" fmla="*/ 15616 h 305513"/>
              <a:gd name="connsiteX86" fmla="*/ 5641006 w 8321389"/>
              <a:gd name="connsiteY86" fmla="*/ 42054 h 305513"/>
              <a:gd name="connsiteX87" fmla="*/ 5625443 w 8321389"/>
              <a:gd name="connsiteY87" fmla="*/ 74403 h 305513"/>
              <a:gd name="connsiteX88" fmla="*/ 5633283 w 8321389"/>
              <a:gd name="connsiteY88" fmla="*/ 70636 h 305513"/>
              <a:gd name="connsiteX89" fmla="*/ 5906666 w 8321389"/>
              <a:gd name="connsiteY89" fmla="*/ 15616 h 305513"/>
              <a:gd name="connsiteX90" fmla="*/ 5908884 w 8321389"/>
              <a:gd name="connsiteY90" fmla="*/ 42054 h 305513"/>
              <a:gd name="connsiteX91" fmla="*/ 5893321 w 8321389"/>
              <a:gd name="connsiteY91" fmla="*/ 74403 h 305513"/>
              <a:gd name="connsiteX92" fmla="*/ 5901161 w 8321389"/>
              <a:gd name="connsiteY92" fmla="*/ 70636 h 305513"/>
              <a:gd name="connsiteX93" fmla="*/ 6174544 w 8321389"/>
              <a:gd name="connsiteY93" fmla="*/ 15616 h 305513"/>
              <a:gd name="connsiteX94" fmla="*/ 6176762 w 8321389"/>
              <a:gd name="connsiteY94" fmla="*/ 42054 h 305513"/>
              <a:gd name="connsiteX95" fmla="*/ 6161199 w 8321389"/>
              <a:gd name="connsiteY95" fmla="*/ 74403 h 305513"/>
              <a:gd name="connsiteX96" fmla="*/ 6169040 w 8321389"/>
              <a:gd name="connsiteY96" fmla="*/ 70636 h 305513"/>
              <a:gd name="connsiteX97" fmla="*/ 6442423 w 8321389"/>
              <a:gd name="connsiteY97" fmla="*/ 15616 h 305513"/>
              <a:gd name="connsiteX98" fmla="*/ 6444641 w 8321389"/>
              <a:gd name="connsiteY98" fmla="*/ 42054 h 305513"/>
              <a:gd name="connsiteX99" fmla="*/ 6429078 w 8321389"/>
              <a:gd name="connsiteY99" fmla="*/ 74403 h 305513"/>
              <a:gd name="connsiteX100" fmla="*/ 6436918 w 8321389"/>
              <a:gd name="connsiteY100" fmla="*/ 70636 h 305513"/>
              <a:gd name="connsiteX101" fmla="*/ 6710301 w 8321389"/>
              <a:gd name="connsiteY101" fmla="*/ 15616 h 305513"/>
              <a:gd name="connsiteX102" fmla="*/ 6712519 w 8321389"/>
              <a:gd name="connsiteY102" fmla="*/ 42054 h 305513"/>
              <a:gd name="connsiteX103" fmla="*/ 6696956 w 8321389"/>
              <a:gd name="connsiteY103" fmla="*/ 74403 h 305513"/>
              <a:gd name="connsiteX104" fmla="*/ 6704796 w 8321389"/>
              <a:gd name="connsiteY104" fmla="*/ 70636 h 305513"/>
              <a:gd name="connsiteX105" fmla="*/ 6978179 w 8321389"/>
              <a:gd name="connsiteY105" fmla="*/ 15616 h 305513"/>
              <a:gd name="connsiteX106" fmla="*/ 6980397 w 8321389"/>
              <a:gd name="connsiteY106" fmla="*/ 42054 h 305513"/>
              <a:gd name="connsiteX107" fmla="*/ 6964834 w 8321389"/>
              <a:gd name="connsiteY107" fmla="*/ 74403 h 305513"/>
              <a:gd name="connsiteX108" fmla="*/ 6972674 w 8321389"/>
              <a:gd name="connsiteY108" fmla="*/ 70636 h 305513"/>
              <a:gd name="connsiteX109" fmla="*/ 7246057 w 8321389"/>
              <a:gd name="connsiteY109" fmla="*/ 15616 h 305513"/>
              <a:gd name="connsiteX110" fmla="*/ 7248275 w 8321389"/>
              <a:gd name="connsiteY110" fmla="*/ 42054 h 305513"/>
              <a:gd name="connsiteX111" fmla="*/ 7232712 w 8321389"/>
              <a:gd name="connsiteY111" fmla="*/ 74403 h 305513"/>
              <a:gd name="connsiteX112" fmla="*/ 7240552 w 8321389"/>
              <a:gd name="connsiteY112" fmla="*/ 70636 h 305513"/>
              <a:gd name="connsiteX113" fmla="*/ 7513935 w 8321389"/>
              <a:gd name="connsiteY113" fmla="*/ 15616 h 305513"/>
              <a:gd name="connsiteX114" fmla="*/ 7516153 w 8321389"/>
              <a:gd name="connsiteY114" fmla="*/ 42054 h 305513"/>
              <a:gd name="connsiteX115" fmla="*/ 7500590 w 8321389"/>
              <a:gd name="connsiteY115" fmla="*/ 74403 h 305513"/>
              <a:gd name="connsiteX116" fmla="*/ 7508430 w 8321389"/>
              <a:gd name="connsiteY116" fmla="*/ 70636 h 305513"/>
              <a:gd name="connsiteX117" fmla="*/ 7781813 w 8321389"/>
              <a:gd name="connsiteY117" fmla="*/ 15616 h 305513"/>
              <a:gd name="connsiteX118" fmla="*/ 7784031 w 8321389"/>
              <a:gd name="connsiteY118" fmla="*/ 42054 h 305513"/>
              <a:gd name="connsiteX119" fmla="*/ 7768468 w 8321389"/>
              <a:gd name="connsiteY119" fmla="*/ 74404 h 305513"/>
              <a:gd name="connsiteX120" fmla="*/ 7776309 w 8321389"/>
              <a:gd name="connsiteY120" fmla="*/ 70636 h 305513"/>
              <a:gd name="connsiteX121" fmla="*/ 8049692 w 8321389"/>
              <a:gd name="connsiteY121" fmla="*/ 15616 h 305513"/>
              <a:gd name="connsiteX122" fmla="*/ 8051910 w 8321389"/>
              <a:gd name="connsiteY122" fmla="*/ 42054 h 305513"/>
              <a:gd name="connsiteX123" fmla="*/ 8036350 w 8321389"/>
              <a:gd name="connsiteY123" fmla="*/ 74398 h 305513"/>
              <a:gd name="connsiteX124" fmla="*/ 8044179 w 8321389"/>
              <a:gd name="connsiteY124" fmla="*/ 70636 h 305513"/>
              <a:gd name="connsiteX125" fmla="*/ 8317562 w 8321389"/>
              <a:gd name="connsiteY125" fmla="*/ 15616 h 305513"/>
              <a:gd name="connsiteX126" fmla="*/ 8066780 w 8321389"/>
              <a:gd name="connsiteY126" fmla="*/ 298221 h 305513"/>
              <a:gd name="connsiteX127" fmla="*/ 8056002 w 8321389"/>
              <a:gd name="connsiteY127" fmla="*/ 305513 h 305513"/>
              <a:gd name="connsiteX0" fmla="*/ 0 w 8321389"/>
              <a:gd name="connsiteY0" fmla="*/ 74403 h 298221"/>
              <a:gd name="connsiteX1" fmla="*/ 7840 w 8321389"/>
              <a:gd name="connsiteY1" fmla="*/ 70636 h 298221"/>
              <a:gd name="connsiteX2" fmla="*/ 249916 w 8321389"/>
              <a:gd name="connsiteY2" fmla="*/ 532 h 298221"/>
              <a:gd name="connsiteX3" fmla="*/ 281223 w 8321389"/>
              <a:gd name="connsiteY3" fmla="*/ 15616 h 298221"/>
              <a:gd name="connsiteX4" fmla="*/ 283441 w 8321389"/>
              <a:gd name="connsiteY4" fmla="*/ 42054 h 298221"/>
              <a:gd name="connsiteX5" fmla="*/ 267878 w 8321389"/>
              <a:gd name="connsiteY5" fmla="*/ 74403 h 298221"/>
              <a:gd name="connsiteX6" fmla="*/ 275719 w 8321389"/>
              <a:gd name="connsiteY6" fmla="*/ 70636 h 298221"/>
              <a:gd name="connsiteX7" fmla="*/ 517795 w 8321389"/>
              <a:gd name="connsiteY7" fmla="*/ 532 h 298221"/>
              <a:gd name="connsiteX8" fmla="*/ 549101 w 8321389"/>
              <a:gd name="connsiteY8" fmla="*/ 15616 h 298221"/>
              <a:gd name="connsiteX9" fmla="*/ 551320 w 8321389"/>
              <a:gd name="connsiteY9" fmla="*/ 42054 h 298221"/>
              <a:gd name="connsiteX10" fmla="*/ 535757 w 8321389"/>
              <a:gd name="connsiteY10" fmla="*/ 74403 h 298221"/>
              <a:gd name="connsiteX11" fmla="*/ 543596 w 8321389"/>
              <a:gd name="connsiteY11" fmla="*/ 70636 h 298221"/>
              <a:gd name="connsiteX12" fmla="*/ 785672 w 8321389"/>
              <a:gd name="connsiteY12" fmla="*/ 532 h 298221"/>
              <a:gd name="connsiteX13" fmla="*/ 816978 w 8321389"/>
              <a:gd name="connsiteY13" fmla="*/ 15616 h 298221"/>
              <a:gd name="connsiteX14" fmla="*/ 819197 w 8321389"/>
              <a:gd name="connsiteY14" fmla="*/ 42054 h 298221"/>
              <a:gd name="connsiteX15" fmla="*/ 803635 w 8321389"/>
              <a:gd name="connsiteY15" fmla="*/ 74403 h 298221"/>
              <a:gd name="connsiteX16" fmla="*/ 811474 w 8321389"/>
              <a:gd name="connsiteY16" fmla="*/ 70636 h 298221"/>
              <a:gd name="connsiteX17" fmla="*/ 1084857 w 8321389"/>
              <a:gd name="connsiteY17" fmla="*/ 15616 h 298221"/>
              <a:gd name="connsiteX18" fmla="*/ 1087075 w 8321389"/>
              <a:gd name="connsiteY18" fmla="*/ 42054 h 298221"/>
              <a:gd name="connsiteX19" fmla="*/ 1071512 w 8321389"/>
              <a:gd name="connsiteY19" fmla="*/ 74404 h 298221"/>
              <a:gd name="connsiteX20" fmla="*/ 1079353 w 8321389"/>
              <a:gd name="connsiteY20" fmla="*/ 70636 h 298221"/>
              <a:gd name="connsiteX21" fmla="*/ 1352736 w 8321389"/>
              <a:gd name="connsiteY21" fmla="*/ 15616 h 298221"/>
              <a:gd name="connsiteX22" fmla="*/ 1354954 w 8321389"/>
              <a:gd name="connsiteY22" fmla="*/ 42054 h 298221"/>
              <a:gd name="connsiteX23" fmla="*/ 1339392 w 8321389"/>
              <a:gd name="connsiteY23" fmla="*/ 74403 h 298221"/>
              <a:gd name="connsiteX24" fmla="*/ 1347230 w 8321389"/>
              <a:gd name="connsiteY24" fmla="*/ 70636 h 298221"/>
              <a:gd name="connsiteX25" fmla="*/ 1620614 w 8321389"/>
              <a:gd name="connsiteY25" fmla="*/ 15616 h 298221"/>
              <a:gd name="connsiteX26" fmla="*/ 1622832 w 8321389"/>
              <a:gd name="connsiteY26" fmla="*/ 42054 h 298221"/>
              <a:gd name="connsiteX27" fmla="*/ 1607269 w 8321389"/>
              <a:gd name="connsiteY27" fmla="*/ 74403 h 298221"/>
              <a:gd name="connsiteX28" fmla="*/ 1615109 w 8321389"/>
              <a:gd name="connsiteY28" fmla="*/ 70636 h 298221"/>
              <a:gd name="connsiteX29" fmla="*/ 1888492 w 8321389"/>
              <a:gd name="connsiteY29" fmla="*/ 15616 h 298221"/>
              <a:gd name="connsiteX30" fmla="*/ 1890710 w 8321389"/>
              <a:gd name="connsiteY30" fmla="*/ 42054 h 298221"/>
              <a:gd name="connsiteX31" fmla="*/ 1875147 w 8321389"/>
              <a:gd name="connsiteY31" fmla="*/ 74404 h 298221"/>
              <a:gd name="connsiteX32" fmla="*/ 1882987 w 8321389"/>
              <a:gd name="connsiteY32" fmla="*/ 70636 h 298221"/>
              <a:gd name="connsiteX33" fmla="*/ 2156371 w 8321389"/>
              <a:gd name="connsiteY33" fmla="*/ 15616 h 298221"/>
              <a:gd name="connsiteX34" fmla="*/ 2158589 w 8321389"/>
              <a:gd name="connsiteY34" fmla="*/ 42054 h 298221"/>
              <a:gd name="connsiteX35" fmla="*/ 2143025 w 8321389"/>
              <a:gd name="connsiteY35" fmla="*/ 74403 h 298221"/>
              <a:gd name="connsiteX36" fmla="*/ 2150866 w 8321389"/>
              <a:gd name="connsiteY36" fmla="*/ 70636 h 298221"/>
              <a:gd name="connsiteX37" fmla="*/ 2424248 w 8321389"/>
              <a:gd name="connsiteY37" fmla="*/ 15616 h 298221"/>
              <a:gd name="connsiteX38" fmla="*/ 2426467 w 8321389"/>
              <a:gd name="connsiteY38" fmla="*/ 42054 h 298221"/>
              <a:gd name="connsiteX39" fmla="*/ 2410904 w 8321389"/>
              <a:gd name="connsiteY39" fmla="*/ 74403 h 298221"/>
              <a:gd name="connsiteX40" fmla="*/ 2418743 w 8321389"/>
              <a:gd name="connsiteY40" fmla="*/ 70636 h 298221"/>
              <a:gd name="connsiteX41" fmla="*/ 2692127 w 8321389"/>
              <a:gd name="connsiteY41" fmla="*/ 15616 h 298221"/>
              <a:gd name="connsiteX42" fmla="*/ 2694344 w 8321389"/>
              <a:gd name="connsiteY42" fmla="*/ 42054 h 298221"/>
              <a:gd name="connsiteX43" fmla="*/ 2678781 w 8321389"/>
              <a:gd name="connsiteY43" fmla="*/ 74404 h 298221"/>
              <a:gd name="connsiteX44" fmla="*/ 2686622 w 8321389"/>
              <a:gd name="connsiteY44" fmla="*/ 70636 h 298221"/>
              <a:gd name="connsiteX45" fmla="*/ 2960005 w 8321389"/>
              <a:gd name="connsiteY45" fmla="*/ 15616 h 298221"/>
              <a:gd name="connsiteX46" fmla="*/ 2962223 w 8321389"/>
              <a:gd name="connsiteY46" fmla="*/ 42054 h 298221"/>
              <a:gd name="connsiteX47" fmla="*/ 2946660 w 8321389"/>
              <a:gd name="connsiteY47" fmla="*/ 74403 h 298221"/>
              <a:gd name="connsiteX48" fmla="*/ 2954500 w 8321389"/>
              <a:gd name="connsiteY48" fmla="*/ 70636 h 298221"/>
              <a:gd name="connsiteX49" fmla="*/ 3227883 w 8321389"/>
              <a:gd name="connsiteY49" fmla="*/ 15616 h 298221"/>
              <a:gd name="connsiteX50" fmla="*/ 3230101 w 8321389"/>
              <a:gd name="connsiteY50" fmla="*/ 42054 h 298221"/>
              <a:gd name="connsiteX51" fmla="*/ 3214538 w 8321389"/>
              <a:gd name="connsiteY51" fmla="*/ 74403 h 298221"/>
              <a:gd name="connsiteX52" fmla="*/ 3222378 w 8321389"/>
              <a:gd name="connsiteY52" fmla="*/ 70636 h 298221"/>
              <a:gd name="connsiteX53" fmla="*/ 3495761 w 8321389"/>
              <a:gd name="connsiteY53" fmla="*/ 15616 h 298221"/>
              <a:gd name="connsiteX54" fmla="*/ 3497979 w 8321389"/>
              <a:gd name="connsiteY54" fmla="*/ 42054 h 298221"/>
              <a:gd name="connsiteX55" fmla="*/ 3482416 w 8321389"/>
              <a:gd name="connsiteY55" fmla="*/ 74403 h 298221"/>
              <a:gd name="connsiteX56" fmla="*/ 3490256 w 8321389"/>
              <a:gd name="connsiteY56" fmla="*/ 70636 h 298221"/>
              <a:gd name="connsiteX57" fmla="*/ 3763639 w 8321389"/>
              <a:gd name="connsiteY57" fmla="*/ 15616 h 298221"/>
              <a:gd name="connsiteX58" fmla="*/ 3765857 w 8321389"/>
              <a:gd name="connsiteY58" fmla="*/ 42054 h 298221"/>
              <a:gd name="connsiteX59" fmla="*/ 3750294 w 8321389"/>
              <a:gd name="connsiteY59" fmla="*/ 74404 h 298221"/>
              <a:gd name="connsiteX60" fmla="*/ 3758135 w 8321389"/>
              <a:gd name="connsiteY60" fmla="*/ 70636 h 298221"/>
              <a:gd name="connsiteX61" fmla="*/ 4031518 w 8321389"/>
              <a:gd name="connsiteY61" fmla="*/ 15616 h 298221"/>
              <a:gd name="connsiteX62" fmla="*/ 4033736 w 8321389"/>
              <a:gd name="connsiteY62" fmla="*/ 42054 h 298221"/>
              <a:gd name="connsiteX63" fmla="*/ 4018173 w 8321389"/>
              <a:gd name="connsiteY63" fmla="*/ 74403 h 298221"/>
              <a:gd name="connsiteX64" fmla="*/ 4026013 w 8321389"/>
              <a:gd name="connsiteY64" fmla="*/ 70636 h 298221"/>
              <a:gd name="connsiteX65" fmla="*/ 4299396 w 8321389"/>
              <a:gd name="connsiteY65" fmla="*/ 15616 h 298221"/>
              <a:gd name="connsiteX66" fmla="*/ 4301614 w 8321389"/>
              <a:gd name="connsiteY66" fmla="*/ 42054 h 298221"/>
              <a:gd name="connsiteX67" fmla="*/ 4286051 w 8321389"/>
              <a:gd name="connsiteY67" fmla="*/ 74403 h 298221"/>
              <a:gd name="connsiteX68" fmla="*/ 4293891 w 8321389"/>
              <a:gd name="connsiteY68" fmla="*/ 70636 h 298221"/>
              <a:gd name="connsiteX69" fmla="*/ 4567274 w 8321389"/>
              <a:gd name="connsiteY69" fmla="*/ 15616 h 298221"/>
              <a:gd name="connsiteX70" fmla="*/ 4569492 w 8321389"/>
              <a:gd name="connsiteY70" fmla="*/ 42054 h 298221"/>
              <a:gd name="connsiteX71" fmla="*/ 4553929 w 8321389"/>
              <a:gd name="connsiteY71" fmla="*/ 74404 h 298221"/>
              <a:gd name="connsiteX72" fmla="*/ 4561770 w 8321389"/>
              <a:gd name="connsiteY72" fmla="*/ 70636 h 298221"/>
              <a:gd name="connsiteX73" fmla="*/ 4835153 w 8321389"/>
              <a:gd name="connsiteY73" fmla="*/ 15616 h 298221"/>
              <a:gd name="connsiteX74" fmla="*/ 4837371 w 8321389"/>
              <a:gd name="connsiteY74" fmla="*/ 42054 h 298221"/>
              <a:gd name="connsiteX75" fmla="*/ 4821808 w 8321389"/>
              <a:gd name="connsiteY75" fmla="*/ 74403 h 298221"/>
              <a:gd name="connsiteX76" fmla="*/ 4829648 w 8321389"/>
              <a:gd name="connsiteY76" fmla="*/ 70636 h 298221"/>
              <a:gd name="connsiteX77" fmla="*/ 5103031 w 8321389"/>
              <a:gd name="connsiteY77" fmla="*/ 15616 h 298221"/>
              <a:gd name="connsiteX78" fmla="*/ 5105249 w 8321389"/>
              <a:gd name="connsiteY78" fmla="*/ 42054 h 298221"/>
              <a:gd name="connsiteX79" fmla="*/ 5089686 w 8321389"/>
              <a:gd name="connsiteY79" fmla="*/ 74403 h 298221"/>
              <a:gd name="connsiteX80" fmla="*/ 5097526 w 8321389"/>
              <a:gd name="connsiteY80" fmla="*/ 70636 h 298221"/>
              <a:gd name="connsiteX81" fmla="*/ 5370909 w 8321389"/>
              <a:gd name="connsiteY81" fmla="*/ 15616 h 298221"/>
              <a:gd name="connsiteX82" fmla="*/ 5373127 w 8321389"/>
              <a:gd name="connsiteY82" fmla="*/ 42054 h 298221"/>
              <a:gd name="connsiteX83" fmla="*/ 5357564 w 8321389"/>
              <a:gd name="connsiteY83" fmla="*/ 74404 h 298221"/>
              <a:gd name="connsiteX84" fmla="*/ 5365405 w 8321389"/>
              <a:gd name="connsiteY84" fmla="*/ 70636 h 298221"/>
              <a:gd name="connsiteX85" fmla="*/ 5638788 w 8321389"/>
              <a:gd name="connsiteY85" fmla="*/ 15616 h 298221"/>
              <a:gd name="connsiteX86" fmla="*/ 5641006 w 8321389"/>
              <a:gd name="connsiteY86" fmla="*/ 42054 h 298221"/>
              <a:gd name="connsiteX87" fmla="*/ 5625443 w 8321389"/>
              <a:gd name="connsiteY87" fmla="*/ 74403 h 298221"/>
              <a:gd name="connsiteX88" fmla="*/ 5633283 w 8321389"/>
              <a:gd name="connsiteY88" fmla="*/ 70636 h 298221"/>
              <a:gd name="connsiteX89" fmla="*/ 5906666 w 8321389"/>
              <a:gd name="connsiteY89" fmla="*/ 15616 h 298221"/>
              <a:gd name="connsiteX90" fmla="*/ 5908884 w 8321389"/>
              <a:gd name="connsiteY90" fmla="*/ 42054 h 298221"/>
              <a:gd name="connsiteX91" fmla="*/ 5893321 w 8321389"/>
              <a:gd name="connsiteY91" fmla="*/ 74403 h 298221"/>
              <a:gd name="connsiteX92" fmla="*/ 5901161 w 8321389"/>
              <a:gd name="connsiteY92" fmla="*/ 70636 h 298221"/>
              <a:gd name="connsiteX93" fmla="*/ 6174544 w 8321389"/>
              <a:gd name="connsiteY93" fmla="*/ 15616 h 298221"/>
              <a:gd name="connsiteX94" fmla="*/ 6176762 w 8321389"/>
              <a:gd name="connsiteY94" fmla="*/ 42054 h 298221"/>
              <a:gd name="connsiteX95" fmla="*/ 6161199 w 8321389"/>
              <a:gd name="connsiteY95" fmla="*/ 74403 h 298221"/>
              <a:gd name="connsiteX96" fmla="*/ 6169040 w 8321389"/>
              <a:gd name="connsiteY96" fmla="*/ 70636 h 298221"/>
              <a:gd name="connsiteX97" fmla="*/ 6442423 w 8321389"/>
              <a:gd name="connsiteY97" fmla="*/ 15616 h 298221"/>
              <a:gd name="connsiteX98" fmla="*/ 6444641 w 8321389"/>
              <a:gd name="connsiteY98" fmla="*/ 42054 h 298221"/>
              <a:gd name="connsiteX99" fmla="*/ 6429078 w 8321389"/>
              <a:gd name="connsiteY99" fmla="*/ 74403 h 298221"/>
              <a:gd name="connsiteX100" fmla="*/ 6436918 w 8321389"/>
              <a:gd name="connsiteY100" fmla="*/ 70636 h 298221"/>
              <a:gd name="connsiteX101" fmla="*/ 6710301 w 8321389"/>
              <a:gd name="connsiteY101" fmla="*/ 15616 h 298221"/>
              <a:gd name="connsiteX102" fmla="*/ 6712519 w 8321389"/>
              <a:gd name="connsiteY102" fmla="*/ 42054 h 298221"/>
              <a:gd name="connsiteX103" fmla="*/ 6696956 w 8321389"/>
              <a:gd name="connsiteY103" fmla="*/ 74403 h 298221"/>
              <a:gd name="connsiteX104" fmla="*/ 6704796 w 8321389"/>
              <a:gd name="connsiteY104" fmla="*/ 70636 h 298221"/>
              <a:gd name="connsiteX105" fmla="*/ 6978179 w 8321389"/>
              <a:gd name="connsiteY105" fmla="*/ 15616 h 298221"/>
              <a:gd name="connsiteX106" fmla="*/ 6980397 w 8321389"/>
              <a:gd name="connsiteY106" fmla="*/ 42054 h 298221"/>
              <a:gd name="connsiteX107" fmla="*/ 6964834 w 8321389"/>
              <a:gd name="connsiteY107" fmla="*/ 74403 h 298221"/>
              <a:gd name="connsiteX108" fmla="*/ 6972674 w 8321389"/>
              <a:gd name="connsiteY108" fmla="*/ 70636 h 298221"/>
              <a:gd name="connsiteX109" fmla="*/ 7246057 w 8321389"/>
              <a:gd name="connsiteY109" fmla="*/ 15616 h 298221"/>
              <a:gd name="connsiteX110" fmla="*/ 7248275 w 8321389"/>
              <a:gd name="connsiteY110" fmla="*/ 42054 h 298221"/>
              <a:gd name="connsiteX111" fmla="*/ 7232712 w 8321389"/>
              <a:gd name="connsiteY111" fmla="*/ 74403 h 298221"/>
              <a:gd name="connsiteX112" fmla="*/ 7240552 w 8321389"/>
              <a:gd name="connsiteY112" fmla="*/ 70636 h 298221"/>
              <a:gd name="connsiteX113" fmla="*/ 7513935 w 8321389"/>
              <a:gd name="connsiteY113" fmla="*/ 15616 h 298221"/>
              <a:gd name="connsiteX114" fmla="*/ 7516153 w 8321389"/>
              <a:gd name="connsiteY114" fmla="*/ 42054 h 298221"/>
              <a:gd name="connsiteX115" fmla="*/ 7500590 w 8321389"/>
              <a:gd name="connsiteY115" fmla="*/ 74403 h 298221"/>
              <a:gd name="connsiteX116" fmla="*/ 7508430 w 8321389"/>
              <a:gd name="connsiteY116" fmla="*/ 70636 h 298221"/>
              <a:gd name="connsiteX117" fmla="*/ 7781813 w 8321389"/>
              <a:gd name="connsiteY117" fmla="*/ 15616 h 298221"/>
              <a:gd name="connsiteX118" fmla="*/ 7784031 w 8321389"/>
              <a:gd name="connsiteY118" fmla="*/ 42054 h 298221"/>
              <a:gd name="connsiteX119" fmla="*/ 7768468 w 8321389"/>
              <a:gd name="connsiteY119" fmla="*/ 74404 h 298221"/>
              <a:gd name="connsiteX120" fmla="*/ 7776309 w 8321389"/>
              <a:gd name="connsiteY120" fmla="*/ 70636 h 298221"/>
              <a:gd name="connsiteX121" fmla="*/ 8049692 w 8321389"/>
              <a:gd name="connsiteY121" fmla="*/ 15616 h 298221"/>
              <a:gd name="connsiteX122" fmla="*/ 8051910 w 8321389"/>
              <a:gd name="connsiteY122" fmla="*/ 42054 h 298221"/>
              <a:gd name="connsiteX123" fmla="*/ 8036350 w 8321389"/>
              <a:gd name="connsiteY123" fmla="*/ 74398 h 298221"/>
              <a:gd name="connsiteX124" fmla="*/ 8044179 w 8321389"/>
              <a:gd name="connsiteY124" fmla="*/ 70636 h 298221"/>
              <a:gd name="connsiteX125" fmla="*/ 8317562 w 8321389"/>
              <a:gd name="connsiteY125" fmla="*/ 15616 h 298221"/>
              <a:gd name="connsiteX126" fmla="*/ 8066780 w 8321389"/>
              <a:gd name="connsiteY126" fmla="*/ 298221 h 298221"/>
              <a:gd name="connsiteX0" fmla="*/ 0 w 8317562"/>
              <a:gd name="connsiteY0" fmla="*/ 74403 h 74404"/>
              <a:gd name="connsiteX1" fmla="*/ 7840 w 8317562"/>
              <a:gd name="connsiteY1" fmla="*/ 70636 h 74404"/>
              <a:gd name="connsiteX2" fmla="*/ 249916 w 8317562"/>
              <a:gd name="connsiteY2" fmla="*/ 532 h 74404"/>
              <a:gd name="connsiteX3" fmla="*/ 281223 w 8317562"/>
              <a:gd name="connsiteY3" fmla="*/ 15616 h 74404"/>
              <a:gd name="connsiteX4" fmla="*/ 283441 w 8317562"/>
              <a:gd name="connsiteY4" fmla="*/ 42054 h 74404"/>
              <a:gd name="connsiteX5" fmla="*/ 267878 w 8317562"/>
              <a:gd name="connsiteY5" fmla="*/ 74403 h 74404"/>
              <a:gd name="connsiteX6" fmla="*/ 275719 w 8317562"/>
              <a:gd name="connsiteY6" fmla="*/ 70636 h 74404"/>
              <a:gd name="connsiteX7" fmla="*/ 517795 w 8317562"/>
              <a:gd name="connsiteY7" fmla="*/ 532 h 74404"/>
              <a:gd name="connsiteX8" fmla="*/ 549101 w 8317562"/>
              <a:gd name="connsiteY8" fmla="*/ 15616 h 74404"/>
              <a:gd name="connsiteX9" fmla="*/ 551320 w 8317562"/>
              <a:gd name="connsiteY9" fmla="*/ 42054 h 74404"/>
              <a:gd name="connsiteX10" fmla="*/ 535757 w 8317562"/>
              <a:gd name="connsiteY10" fmla="*/ 74403 h 74404"/>
              <a:gd name="connsiteX11" fmla="*/ 543596 w 8317562"/>
              <a:gd name="connsiteY11" fmla="*/ 70636 h 74404"/>
              <a:gd name="connsiteX12" fmla="*/ 785672 w 8317562"/>
              <a:gd name="connsiteY12" fmla="*/ 532 h 74404"/>
              <a:gd name="connsiteX13" fmla="*/ 816978 w 8317562"/>
              <a:gd name="connsiteY13" fmla="*/ 15616 h 74404"/>
              <a:gd name="connsiteX14" fmla="*/ 819197 w 8317562"/>
              <a:gd name="connsiteY14" fmla="*/ 42054 h 74404"/>
              <a:gd name="connsiteX15" fmla="*/ 803635 w 8317562"/>
              <a:gd name="connsiteY15" fmla="*/ 74403 h 74404"/>
              <a:gd name="connsiteX16" fmla="*/ 811474 w 8317562"/>
              <a:gd name="connsiteY16" fmla="*/ 70636 h 74404"/>
              <a:gd name="connsiteX17" fmla="*/ 1084857 w 8317562"/>
              <a:gd name="connsiteY17" fmla="*/ 15616 h 74404"/>
              <a:gd name="connsiteX18" fmla="*/ 1087075 w 8317562"/>
              <a:gd name="connsiteY18" fmla="*/ 42054 h 74404"/>
              <a:gd name="connsiteX19" fmla="*/ 1071512 w 8317562"/>
              <a:gd name="connsiteY19" fmla="*/ 74404 h 74404"/>
              <a:gd name="connsiteX20" fmla="*/ 1079353 w 8317562"/>
              <a:gd name="connsiteY20" fmla="*/ 70636 h 74404"/>
              <a:gd name="connsiteX21" fmla="*/ 1352736 w 8317562"/>
              <a:gd name="connsiteY21" fmla="*/ 15616 h 74404"/>
              <a:gd name="connsiteX22" fmla="*/ 1354954 w 8317562"/>
              <a:gd name="connsiteY22" fmla="*/ 42054 h 74404"/>
              <a:gd name="connsiteX23" fmla="*/ 1339392 w 8317562"/>
              <a:gd name="connsiteY23" fmla="*/ 74403 h 74404"/>
              <a:gd name="connsiteX24" fmla="*/ 1347230 w 8317562"/>
              <a:gd name="connsiteY24" fmla="*/ 70636 h 74404"/>
              <a:gd name="connsiteX25" fmla="*/ 1620614 w 8317562"/>
              <a:gd name="connsiteY25" fmla="*/ 15616 h 74404"/>
              <a:gd name="connsiteX26" fmla="*/ 1622832 w 8317562"/>
              <a:gd name="connsiteY26" fmla="*/ 42054 h 74404"/>
              <a:gd name="connsiteX27" fmla="*/ 1607269 w 8317562"/>
              <a:gd name="connsiteY27" fmla="*/ 74403 h 74404"/>
              <a:gd name="connsiteX28" fmla="*/ 1615109 w 8317562"/>
              <a:gd name="connsiteY28" fmla="*/ 70636 h 74404"/>
              <a:gd name="connsiteX29" fmla="*/ 1888492 w 8317562"/>
              <a:gd name="connsiteY29" fmla="*/ 15616 h 74404"/>
              <a:gd name="connsiteX30" fmla="*/ 1890710 w 8317562"/>
              <a:gd name="connsiteY30" fmla="*/ 42054 h 74404"/>
              <a:gd name="connsiteX31" fmla="*/ 1875147 w 8317562"/>
              <a:gd name="connsiteY31" fmla="*/ 74404 h 74404"/>
              <a:gd name="connsiteX32" fmla="*/ 1882987 w 8317562"/>
              <a:gd name="connsiteY32" fmla="*/ 70636 h 74404"/>
              <a:gd name="connsiteX33" fmla="*/ 2156371 w 8317562"/>
              <a:gd name="connsiteY33" fmla="*/ 15616 h 74404"/>
              <a:gd name="connsiteX34" fmla="*/ 2158589 w 8317562"/>
              <a:gd name="connsiteY34" fmla="*/ 42054 h 74404"/>
              <a:gd name="connsiteX35" fmla="*/ 2143025 w 8317562"/>
              <a:gd name="connsiteY35" fmla="*/ 74403 h 74404"/>
              <a:gd name="connsiteX36" fmla="*/ 2150866 w 8317562"/>
              <a:gd name="connsiteY36" fmla="*/ 70636 h 74404"/>
              <a:gd name="connsiteX37" fmla="*/ 2424248 w 8317562"/>
              <a:gd name="connsiteY37" fmla="*/ 15616 h 74404"/>
              <a:gd name="connsiteX38" fmla="*/ 2426467 w 8317562"/>
              <a:gd name="connsiteY38" fmla="*/ 42054 h 74404"/>
              <a:gd name="connsiteX39" fmla="*/ 2410904 w 8317562"/>
              <a:gd name="connsiteY39" fmla="*/ 74403 h 74404"/>
              <a:gd name="connsiteX40" fmla="*/ 2418743 w 8317562"/>
              <a:gd name="connsiteY40" fmla="*/ 70636 h 74404"/>
              <a:gd name="connsiteX41" fmla="*/ 2692127 w 8317562"/>
              <a:gd name="connsiteY41" fmla="*/ 15616 h 74404"/>
              <a:gd name="connsiteX42" fmla="*/ 2694344 w 8317562"/>
              <a:gd name="connsiteY42" fmla="*/ 42054 h 74404"/>
              <a:gd name="connsiteX43" fmla="*/ 2678781 w 8317562"/>
              <a:gd name="connsiteY43" fmla="*/ 74404 h 74404"/>
              <a:gd name="connsiteX44" fmla="*/ 2686622 w 8317562"/>
              <a:gd name="connsiteY44" fmla="*/ 70636 h 74404"/>
              <a:gd name="connsiteX45" fmla="*/ 2960005 w 8317562"/>
              <a:gd name="connsiteY45" fmla="*/ 15616 h 74404"/>
              <a:gd name="connsiteX46" fmla="*/ 2962223 w 8317562"/>
              <a:gd name="connsiteY46" fmla="*/ 42054 h 74404"/>
              <a:gd name="connsiteX47" fmla="*/ 2946660 w 8317562"/>
              <a:gd name="connsiteY47" fmla="*/ 74403 h 74404"/>
              <a:gd name="connsiteX48" fmla="*/ 2954500 w 8317562"/>
              <a:gd name="connsiteY48" fmla="*/ 70636 h 74404"/>
              <a:gd name="connsiteX49" fmla="*/ 3227883 w 8317562"/>
              <a:gd name="connsiteY49" fmla="*/ 15616 h 74404"/>
              <a:gd name="connsiteX50" fmla="*/ 3230101 w 8317562"/>
              <a:gd name="connsiteY50" fmla="*/ 42054 h 74404"/>
              <a:gd name="connsiteX51" fmla="*/ 3214538 w 8317562"/>
              <a:gd name="connsiteY51" fmla="*/ 74403 h 74404"/>
              <a:gd name="connsiteX52" fmla="*/ 3222378 w 8317562"/>
              <a:gd name="connsiteY52" fmla="*/ 70636 h 74404"/>
              <a:gd name="connsiteX53" fmla="*/ 3495761 w 8317562"/>
              <a:gd name="connsiteY53" fmla="*/ 15616 h 74404"/>
              <a:gd name="connsiteX54" fmla="*/ 3497979 w 8317562"/>
              <a:gd name="connsiteY54" fmla="*/ 42054 h 74404"/>
              <a:gd name="connsiteX55" fmla="*/ 3482416 w 8317562"/>
              <a:gd name="connsiteY55" fmla="*/ 74403 h 74404"/>
              <a:gd name="connsiteX56" fmla="*/ 3490256 w 8317562"/>
              <a:gd name="connsiteY56" fmla="*/ 70636 h 74404"/>
              <a:gd name="connsiteX57" fmla="*/ 3763639 w 8317562"/>
              <a:gd name="connsiteY57" fmla="*/ 15616 h 74404"/>
              <a:gd name="connsiteX58" fmla="*/ 3765857 w 8317562"/>
              <a:gd name="connsiteY58" fmla="*/ 42054 h 74404"/>
              <a:gd name="connsiteX59" fmla="*/ 3750294 w 8317562"/>
              <a:gd name="connsiteY59" fmla="*/ 74404 h 74404"/>
              <a:gd name="connsiteX60" fmla="*/ 3758135 w 8317562"/>
              <a:gd name="connsiteY60" fmla="*/ 70636 h 74404"/>
              <a:gd name="connsiteX61" fmla="*/ 4031518 w 8317562"/>
              <a:gd name="connsiteY61" fmla="*/ 15616 h 74404"/>
              <a:gd name="connsiteX62" fmla="*/ 4033736 w 8317562"/>
              <a:gd name="connsiteY62" fmla="*/ 42054 h 74404"/>
              <a:gd name="connsiteX63" fmla="*/ 4018173 w 8317562"/>
              <a:gd name="connsiteY63" fmla="*/ 74403 h 74404"/>
              <a:gd name="connsiteX64" fmla="*/ 4026013 w 8317562"/>
              <a:gd name="connsiteY64" fmla="*/ 70636 h 74404"/>
              <a:gd name="connsiteX65" fmla="*/ 4299396 w 8317562"/>
              <a:gd name="connsiteY65" fmla="*/ 15616 h 74404"/>
              <a:gd name="connsiteX66" fmla="*/ 4301614 w 8317562"/>
              <a:gd name="connsiteY66" fmla="*/ 42054 h 74404"/>
              <a:gd name="connsiteX67" fmla="*/ 4286051 w 8317562"/>
              <a:gd name="connsiteY67" fmla="*/ 74403 h 74404"/>
              <a:gd name="connsiteX68" fmla="*/ 4293891 w 8317562"/>
              <a:gd name="connsiteY68" fmla="*/ 70636 h 74404"/>
              <a:gd name="connsiteX69" fmla="*/ 4567274 w 8317562"/>
              <a:gd name="connsiteY69" fmla="*/ 15616 h 74404"/>
              <a:gd name="connsiteX70" fmla="*/ 4569492 w 8317562"/>
              <a:gd name="connsiteY70" fmla="*/ 42054 h 74404"/>
              <a:gd name="connsiteX71" fmla="*/ 4553929 w 8317562"/>
              <a:gd name="connsiteY71" fmla="*/ 74404 h 74404"/>
              <a:gd name="connsiteX72" fmla="*/ 4561770 w 8317562"/>
              <a:gd name="connsiteY72" fmla="*/ 70636 h 74404"/>
              <a:gd name="connsiteX73" fmla="*/ 4835153 w 8317562"/>
              <a:gd name="connsiteY73" fmla="*/ 15616 h 74404"/>
              <a:gd name="connsiteX74" fmla="*/ 4837371 w 8317562"/>
              <a:gd name="connsiteY74" fmla="*/ 42054 h 74404"/>
              <a:gd name="connsiteX75" fmla="*/ 4821808 w 8317562"/>
              <a:gd name="connsiteY75" fmla="*/ 74403 h 74404"/>
              <a:gd name="connsiteX76" fmla="*/ 4829648 w 8317562"/>
              <a:gd name="connsiteY76" fmla="*/ 70636 h 74404"/>
              <a:gd name="connsiteX77" fmla="*/ 5103031 w 8317562"/>
              <a:gd name="connsiteY77" fmla="*/ 15616 h 74404"/>
              <a:gd name="connsiteX78" fmla="*/ 5105249 w 8317562"/>
              <a:gd name="connsiteY78" fmla="*/ 42054 h 74404"/>
              <a:gd name="connsiteX79" fmla="*/ 5089686 w 8317562"/>
              <a:gd name="connsiteY79" fmla="*/ 74403 h 74404"/>
              <a:gd name="connsiteX80" fmla="*/ 5097526 w 8317562"/>
              <a:gd name="connsiteY80" fmla="*/ 70636 h 74404"/>
              <a:gd name="connsiteX81" fmla="*/ 5370909 w 8317562"/>
              <a:gd name="connsiteY81" fmla="*/ 15616 h 74404"/>
              <a:gd name="connsiteX82" fmla="*/ 5373127 w 8317562"/>
              <a:gd name="connsiteY82" fmla="*/ 42054 h 74404"/>
              <a:gd name="connsiteX83" fmla="*/ 5357564 w 8317562"/>
              <a:gd name="connsiteY83" fmla="*/ 74404 h 74404"/>
              <a:gd name="connsiteX84" fmla="*/ 5365405 w 8317562"/>
              <a:gd name="connsiteY84" fmla="*/ 70636 h 74404"/>
              <a:gd name="connsiteX85" fmla="*/ 5638788 w 8317562"/>
              <a:gd name="connsiteY85" fmla="*/ 15616 h 74404"/>
              <a:gd name="connsiteX86" fmla="*/ 5641006 w 8317562"/>
              <a:gd name="connsiteY86" fmla="*/ 42054 h 74404"/>
              <a:gd name="connsiteX87" fmla="*/ 5625443 w 8317562"/>
              <a:gd name="connsiteY87" fmla="*/ 74403 h 74404"/>
              <a:gd name="connsiteX88" fmla="*/ 5633283 w 8317562"/>
              <a:gd name="connsiteY88" fmla="*/ 70636 h 74404"/>
              <a:gd name="connsiteX89" fmla="*/ 5906666 w 8317562"/>
              <a:gd name="connsiteY89" fmla="*/ 15616 h 74404"/>
              <a:gd name="connsiteX90" fmla="*/ 5908884 w 8317562"/>
              <a:gd name="connsiteY90" fmla="*/ 42054 h 74404"/>
              <a:gd name="connsiteX91" fmla="*/ 5893321 w 8317562"/>
              <a:gd name="connsiteY91" fmla="*/ 74403 h 74404"/>
              <a:gd name="connsiteX92" fmla="*/ 5901161 w 8317562"/>
              <a:gd name="connsiteY92" fmla="*/ 70636 h 74404"/>
              <a:gd name="connsiteX93" fmla="*/ 6174544 w 8317562"/>
              <a:gd name="connsiteY93" fmla="*/ 15616 h 74404"/>
              <a:gd name="connsiteX94" fmla="*/ 6176762 w 8317562"/>
              <a:gd name="connsiteY94" fmla="*/ 42054 h 74404"/>
              <a:gd name="connsiteX95" fmla="*/ 6161199 w 8317562"/>
              <a:gd name="connsiteY95" fmla="*/ 74403 h 74404"/>
              <a:gd name="connsiteX96" fmla="*/ 6169040 w 8317562"/>
              <a:gd name="connsiteY96" fmla="*/ 70636 h 74404"/>
              <a:gd name="connsiteX97" fmla="*/ 6442423 w 8317562"/>
              <a:gd name="connsiteY97" fmla="*/ 15616 h 74404"/>
              <a:gd name="connsiteX98" fmla="*/ 6444641 w 8317562"/>
              <a:gd name="connsiteY98" fmla="*/ 42054 h 74404"/>
              <a:gd name="connsiteX99" fmla="*/ 6429078 w 8317562"/>
              <a:gd name="connsiteY99" fmla="*/ 74403 h 74404"/>
              <a:gd name="connsiteX100" fmla="*/ 6436918 w 8317562"/>
              <a:gd name="connsiteY100" fmla="*/ 70636 h 74404"/>
              <a:gd name="connsiteX101" fmla="*/ 6710301 w 8317562"/>
              <a:gd name="connsiteY101" fmla="*/ 15616 h 74404"/>
              <a:gd name="connsiteX102" fmla="*/ 6712519 w 8317562"/>
              <a:gd name="connsiteY102" fmla="*/ 42054 h 74404"/>
              <a:gd name="connsiteX103" fmla="*/ 6696956 w 8317562"/>
              <a:gd name="connsiteY103" fmla="*/ 74403 h 74404"/>
              <a:gd name="connsiteX104" fmla="*/ 6704796 w 8317562"/>
              <a:gd name="connsiteY104" fmla="*/ 70636 h 74404"/>
              <a:gd name="connsiteX105" fmla="*/ 6978179 w 8317562"/>
              <a:gd name="connsiteY105" fmla="*/ 15616 h 74404"/>
              <a:gd name="connsiteX106" fmla="*/ 6980397 w 8317562"/>
              <a:gd name="connsiteY106" fmla="*/ 42054 h 74404"/>
              <a:gd name="connsiteX107" fmla="*/ 6964834 w 8317562"/>
              <a:gd name="connsiteY107" fmla="*/ 74403 h 74404"/>
              <a:gd name="connsiteX108" fmla="*/ 6972674 w 8317562"/>
              <a:gd name="connsiteY108" fmla="*/ 70636 h 74404"/>
              <a:gd name="connsiteX109" fmla="*/ 7246057 w 8317562"/>
              <a:gd name="connsiteY109" fmla="*/ 15616 h 74404"/>
              <a:gd name="connsiteX110" fmla="*/ 7248275 w 8317562"/>
              <a:gd name="connsiteY110" fmla="*/ 42054 h 74404"/>
              <a:gd name="connsiteX111" fmla="*/ 7232712 w 8317562"/>
              <a:gd name="connsiteY111" fmla="*/ 74403 h 74404"/>
              <a:gd name="connsiteX112" fmla="*/ 7240552 w 8317562"/>
              <a:gd name="connsiteY112" fmla="*/ 70636 h 74404"/>
              <a:gd name="connsiteX113" fmla="*/ 7513935 w 8317562"/>
              <a:gd name="connsiteY113" fmla="*/ 15616 h 74404"/>
              <a:gd name="connsiteX114" fmla="*/ 7516153 w 8317562"/>
              <a:gd name="connsiteY114" fmla="*/ 42054 h 74404"/>
              <a:gd name="connsiteX115" fmla="*/ 7500590 w 8317562"/>
              <a:gd name="connsiteY115" fmla="*/ 74403 h 74404"/>
              <a:gd name="connsiteX116" fmla="*/ 7508430 w 8317562"/>
              <a:gd name="connsiteY116" fmla="*/ 70636 h 74404"/>
              <a:gd name="connsiteX117" fmla="*/ 7781813 w 8317562"/>
              <a:gd name="connsiteY117" fmla="*/ 15616 h 74404"/>
              <a:gd name="connsiteX118" fmla="*/ 7784031 w 8317562"/>
              <a:gd name="connsiteY118" fmla="*/ 42054 h 74404"/>
              <a:gd name="connsiteX119" fmla="*/ 7768468 w 8317562"/>
              <a:gd name="connsiteY119" fmla="*/ 74404 h 74404"/>
              <a:gd name="connsiteX120" fmla="*/ 7776309 w 8317562"/>
              <a:gd name="connsiteY120" fmla="*/ 70636 h 74404"/>
              <a:gd name="connsiteX121" fmla="*/ 8049692 w 8317562"/>
              <a:gd name="connsiteY121" fmla="*/ 15616 h 74404"/>
              <a:gd name="connsiteX122" fmla="*/ 8051910 w 8317562"/>
              <a:gd name="connsiteY122" fmla="*/ 42054 h 74404"/>
              <a:gd name="connsiteX123" fmla="*/ 8036350 w 8317562"/>
              <a:gd name="connsiteY123" fmla="*/ 74398 h 74404"/>
              <a:gd name="connsiteX124" fmla="*/ 8044179 w 8317562"/>
              <a:gd name="connsiteY124" fmla="*/ 70636 h 74404"/>
              <a:gd name="connsiteX125" fmla="*/ 8317562 w 8317562"/>
              <a:gd name="connsiteY125" fmla="*/ 15616 h 74404"/>
              <a:gd name="connsiteX0" fmla="*/ 0 w 8053519"/>
              <a:gd name="connsiteY0" fmla="*/ 74403 h 74404"/>
              <a:gd name="connsiteX1" fmla="*/ 7840 w 8053519"/>
              <a:gd name="connsiteY1" fmla="*/ 70636 h 74404"/>
              <a:gd name="connsiteX2" fmla="*/ 249916 w 8053519"/>
              <a:gd name="connsiteY2" fmla="*/ 532 h 74404"/>
              <a:gd name="connsiteX3" fmla="*/ 281223 w 8053519"/>
              <a:gd name="connsiteY3" fmla="*/ 15616 h 74404"/>
              <a:gd name="connsiteX4" fmla="*/ 283441 w 8053519"/>
              <a:gd name="connsiteY4" fmla="*/ 42054 h 74404"/>
              <a:gd name="connsiteX5" fmla="*/ 267878 w 8053519"/>
              <a:gd name="connsiteY5" fmla="*/ 74403 h 74404"/>
              <a:gd name="connsiteX6" fmla="*/ 275719 w 8053519"/>
              <a:gd name="connsiteY6" fmla="*/ 70636 h 74404"/>
              <a:gd name="connsiteX7" fmla="*/ 517795 w 8053519"/>
              <a:gd name="connsiteY7" fmla="*/ 532 h 74404"/>
              <a:gd name="connsiteX8" fmla="*/ 549101 w 8053519"/>
              <a:gd name="connsiteY8" fmla="*/ 15616 h 74404"/>
              <a:gd name="connsiteX9" fmla="*/ 551320 w 8053519"/>
              <a:gd name="connsiteY9" fmla="*/ 42054 h 74404"/>
              <a:gd name="connsiteX10" fmla="*/ 535757 w 8053519"/>
              <a:gd name="connsiteY10" fmla="*/ 74403 h 74404"/>
              <a:gd name="connsiteX11" fmla="*/ 543596 w 8053519"/>
              <a:gd name="connsiteY11" fmla="*/ 70636 h 74404"/>
              <a:gd name="connsiteX12" fmla="*/ 785672 w 8053519"/>
              <a:gd name="connsiteY12" fmla="*/ 532 h 74404"/>
              <a:gd name="connsiteX13" fmla="*/ 816978 w 8053519"/>
              <a:gd name="connsiteY13" fmla="*/ 15616 h 74404"/>
              <a:gd name="connsiteX14" fmla="*/ 819197 w 8053519"/>
              <a:gd name="connsiteY14" fmla="*/ 42054 h 74404"/>
              <a:gd name="connsiteX15" fmla="*/ 803635 w 8053519"/>
              <a:gd name="connsiteY15" fmla="*/ 74403 h 74404"/>
              <a:gd name="connsiteX16" fmla="*/ 811474 w 8053519"/>
              <a:gd name="connsiteY16" fmla="*/ 70636 h 74404"/>
              <a:gd name="connsiteX17" fmla="*/ 1084857 w 8053519"/>
              <a:gd name="connsiteY17" fmla="*/ 15616 h 74404"/>
              <a:gd name="connsiteX18" fmla="*/ 1087075 w 8053519"/>
              <a:gd name="connsiteY18" fmla="*/ 42054 h 74404"/>
              <a:gd name="connsiteX19" fmla="*/ 1071512 w 8053519"/>
              <a:gd name="connsiteY19" fmla="*/ 74404 h 74404"/>
              <a:gd name="connsiteX20" fmla="*/ 1079353 w 8053519"/>
              <a:gd name="connsiteY20" fmla="*/ 70636 h 74404"/>
              <a:gd name="connsiteX21" fmla="*/ 1352736 w 8053519"/>
              <a:gd name="connsiteY21" fmla="*/ 15616 h 74404"/>
              <a:gd name="connsiteX22" fmla="*/ 1354954 w 8053519"/>
              <a:gd name="connsiteY22" fmla="*/ 42054 h 74404"/>
              <a:gd name="connsiteX23" fmla="*/ 1339392 w 8053519"/>
              <a:gd name="connsiteY23" fmla="*/ 74403 h 74404"/>
              <a:gd name="connsiteX24" fmla="*/ 1347230 w 8053519"/>
              <a:gd name="connsiteY24" fmla="*/ 70636 h 74404"/>
              <a:gd name="connsiteX25" fmla="*/ 1620614 w 8053519"/>
              <a:gd name="connsiteY25" fmla="*/ 15616 h 74404"/>
              <a:gd name="connsiteX26" fmla="*/ 1622832 w 8053519"/>
              <a:gd name="connsiteY26" fmla="*/ 42054 h 74404"/>
              <a:gd name="connsiteX27" fmla="*/ 1607269 w 8053519"/>
              <a:gd name="connsiteY27" fmla="*/ 74403 h 74404"/>
              <a:gd name="connsiteX28" fmla="*/ 1615109 w 8053519"/>
              <a:gd name="connsiteY28" fmla="*/ 70636 h 74404"/>
              <a:gd name="connsiteX29" fmla="*/ 1888492 w 8053519"/>
              <a:gd name="connsiteY29" fmla="*/ 15616 h 74404"/>
              <a:gd name="connsiteX30" fmla="*/ 1890710 w 8053519"/>
              <a:gd name="connsiteY30" fmla="*/ 42054 h 74404"/>
              <a:gd name="connsiteX31" fmla="*/ 1875147 w 8053519"/>
              <a:gd name="connsiteY31" fmla="*/ 74404 h 74404"/>
              <a:gd name="connsiteX32" fmla="*/ 1882987 w 8053519"/>
              <a:gd name="connsiteY32" fmla="*/ 70636 h 74404"/>
              <a:gd name="connsiteX33" fmla="*/ 2156371 w 8053519"/>
              <a:gd name="connsiteY33" fmla="*/ 15616 h 74404"/>
              <a:gd name="connsiteX34" fmla="*/ 2158589 w 8053519"/>
              <a:gd name="connsiteY34" fmla="*/ 42054 h 74404"/>
              <a:gd name="connsiteX35" fmla="*/ 2143025 w 8053519"/>
              <a:gd name="connsiteY35" fmla="*/ 74403 h 74404"/>
              <a:gd name="connsiteX36" fmla="*/ 2150866 w 8053519"/>
              <a:gd name="connsiteY36" fmla="*/ 70636 h 74404"/>
              <a:gd name="connsiteX37" fmla="*/ 2424248 w 8053519"/>
              <a:gd name="connsiteY37" fmla="*/ 15616 h 74404"/>
              <a:gd name="connsiteX38" fmla="*/ 2426467 w 8053519"/>
              <a:gd name="connsiteY38" fmla="*/ 42054 h 74404"/>
              <a:gd name="connsiteX39" fmla="*/ 2410904 w 8053519"/>
              <a:gd name="connsiteY39" fmla="*/ 74403 h 74404"/>
              <a:gd name="connsiteX40" fmla="*/ 2418743 w 8053519"/>
              <a:gd name="connsiteY40" fmla="*/ 70636 h 74404"/>
              <a:gd name="connsiteX41" fmla="*/ 2692127 w 8053519"/>
              <a:gd name="connsiteY41" fmla="*/ 15616 h 74404"/>
              <a:gd name="connsiteX42" fmla="*/ 2694344 w 8053519"/>
              <a:gd name="connsiteY42" fmla="*/ 42054 h 74404"/>
              <a:gd name="connsiteX43" fmla="*/ 2678781 w 8053519"/>
              <a:gd name="connsiteY43" fmla="*/ 74404 h 74404"/>
              <a:gd name="connsiteX44" fmla="*/ 2686622 w 8053519"/>
              <a:gd name="connsiteY44" fmla="*/ 70636 h 74404"/>
              <a:gd name="connsiteX45" fmla="*/ 2960005 w 8053519"/>
              <a:gd name="connsiteY45" fmla="*/ 15616 h 74404"/>
              <a:gd name="connsiteX46" fmla="*/ 2962223 w 8053519"/>
              <a:gd name="connsiteY46" fmla="*/ 42054 h 74404"/>
              <a:gd name="connsiteX47" fmla="*/ 2946660 w 8053519"/>
              <a:gd name="connsiteY47" fmla="*/ 74403 h 74404"/>
              <a:gd name="connsiteX48" fmla="*/ 2954500 w 8053519"/>
              <a:gd name="connsiteY48" fmla="*/ 70636 h 74404"/>
              <a:gd name="connsiteX49" fmla="*/ 3227883 w 8053519"/>
              <a:gd name="connsiteY49" fmla="*/ 15616 h 74404"/>
              <a:gd name="connsiteX50" fmla="*/ 3230101 w 8053519"/>
              <a:gd name="connsiteY50" fmla="*/ 42054 h 74404"/>
              <a:gd name="connsiteX51" fmla="*/ 3214538 w 8053519"/>
              <a:gd name="connsiteY51" fmla="*/ 74403 h 74404"/>
              <a:gd name="connsiteX52" fmla="*/ 3222378 w 8053519"/>
              <a:gd name="connsiteY52" fmla="*/ 70636 h 74404"/>
              <a:gd name="connsiteX53" fmla="*/ 3495761 w 8053519"/>
              <a:gd name="connsiteY53" fmla="*/ 15616 h 74404"/>
              <a:gd name="connsiteX54" fmla="*/ 3497979 w 8053519"/>
              <a:gd name="connsiteY54" fmla="*/ 42054 h 74404"/>
              <a:gd name="connsiteX55" fmla="*/ 3482416 w 8053519"/>
              <a:gd name="connsiteY55" fmla="*/ 74403 h 74404"/>
              <a:gd name="connsiteX56" fmla="*/ 3490256 w 8053519"/>
              <a:gd name="connsiteY56" fmla="*/ 70636 h 74404"/>
              <a:gd name="connsiteX57" fmla="*/ 3763639 w 8053519"/>
              <a:gd name="connsiteY57" fmla="*/ 15616 h 74404"/>
              <a:gd name="connsiteX58" fmla="*/ 3765857 w 8053519"/>
              <a:gd name="connsiteY58" fmla="*/ 42054 h 74404"/>
              <a:gd name="connsiteX59" fmla="*/ 3750294 w 8053519"/>
              <a:gd name="connsiteY59" fmla="*/ 74404 h 74404"/>
              <a:gd name="connsiteX60" fmla="*/ 3758135 w 8053519"/>
              <a:gd name="connsiteY60" fmla="*/ 70636 h 74404"/>
              <a:gd name="connsiteX61" fmla="*/ 4031518 w 8053519"/>
              <a:gd name="connsiteY61" fmla="*/ 15616 h 74404"/>
              <a:gd name="connsiteX62" fmla="*/ 4033736 w 8053519"/>
              <a:gd name="connsiteY62" fmla="*/ 42054 h 74404"/>
              <a:gd name="connsiteX63" fmla="*/ 4018173 w 8053519"/>
              <a:gd name="connsiteY63" fmla="*/ 74403 h 74404"/>
              <a:gd name="connsiteX64" fmla="*/ 4026013 w 8053519"/>
              <a:gd name="connsiteY64" fmla="*/ 70636 h 74404"/>
              <a:gd name="connsiteX65" fmla="*/ 4299396 w 8053519"/>
              <a:gd name="connsiteY65" fmla="*/ 15616 h 74404"/>
              <a:gd name="connsiteX66" fmla="*/ 4301614 w 8053519"/>
              <a:gd name="connsiteY66" fmla="*/ 42054 h 74404"/>
              <a:gd name="connsiteX67" fmla="*/ 4286051 w 8053519"/>
              <a:gd name="connsiteY67" fmla="*/ 74403 h 74404"/>
              <a:gd name="connsiteX68" fmla="*/ 4293891 w 8053519"/>
              <a:gd name="connsiteY68" fmla="*/ 70636 h 74404"/>
              <a:gd name="connsiteX69" fmla="*/ 4567274 w 8053519"/>
              <a:gd name="connsiteY69" fmla="*/ 15616 h 74404"/>
              <a:gd name="connsiteX70" fmla="*/ 4569492 w 8053519"/>
              <a:gd name="connsiteY70" fmla="*/ 42054 h 74404"/>
              <a:gd name="connsiteX71" fmla="*/ 4553929 w 8053519"/>
              <a:gd name="connsiteY71" fmla="*/ 74404 h 74404"/>
              <a:gd name="connsiteX72" fmla="*/ 4561770 w 8053519"/>
              <a:gd name="connsiteY72" fmla="*/ 70636 h 74404"/>
              <a:gd name="connsiteX73" fmla="*/ 4835153 w 8053519"/>
              <a:gd name="connsiteY73" fmla="*/ 15616 h 74404"/>
              <a:gd name="connsiteX74" fmla="*/ 4837371 w 8053519"/>
              <a:gd name="connsiteY74" fmla="*/ 42054 h 74404"/>
              <a:gd name="connsiteX75" fmla="*/ 4821808 w 8053519"/>
              <a:gd name="connsiteY75" fmla="*/ 74403 h 74404"/>
              <a:gd name="connsiteX76" fmla="*/ 4829648 w 8053519"/>
              <a:gd name="connsiteY76" fmla="*/ 70636 h 74404"/>
              <a:gd name="connsiteX77" fmla="*/ 5103031 w 8053519"/>
              <a:gd name="connsiteY77" fmla="*/ 15616 h 74404"/>
              <a:gd name="connsiteX78" fmla="*/ 5105249 w 8053519"/>
              <a:gd name="connsiteY78" fmla="*/ 42054 h 74404"/>
              <a:gd name="connsiteX79" fmla="*/ 5089686 w 8053519"/>
              <a:gd name="connsiteY79" fmla="*/ 74403 h 74404"/>
              <a:gd name="connsiteX80" fmla="*/ 5097526 w 8053519"/>
              <a:gd name="connsiteY80" fmla="*/ 70636 h 74404"/>
              <a:gd name="connsiteX81" fmla="*/ 5370909 w 8053519"/>
              <a:gd name="connsiteY81" fmla="*/ 15616 h 74404"/>
              <a:gd name="connsiteX82" fmla="*/ 5373127 w 8053519"/>
              <a:gd name="connsiteY82" fmla="*/ 42054 h 74404"/>
              <a:gd name="connsiteX83" fmla="*/ 5357564 w 8053519"/>
              <a:gd name="connsiteY83" fmla="*/ 74404 h 74404"/>
              <a:gd name="connsiteX84" fmla="*/ 5365405 w 8053519"/>
              <a:gd name="connsiteY84" fmla="*/ 70636 h 74404"/>
              <a:gd name="connsiteX85" fmla="*/ 5638788 w 8053519"/>
              <a:gd name="connsiteY85" fmla="*/ 15616 h 74404"/>
              <a:gd name="connsiteX86" fmla="*/ 5641006 w 8053519"/>
              <a:gd name="connsiteY86" fmla="*/ 42054 h 74404"/>
              <a:gd name="connsiteX87" fmla="*/ 5625443 w 8053519"/>
              <a:gd name="connsiteY87" fmla="*/ 74403 h 74404"/>
              <a:gd name="connsiteX88" fmla="*/ 5633283 w 8053519"/>
              <a:gd name="connsiteY88" fmla="*/ 70636 h 74404"/>
              <a:gd name="connsiteX89" fmla="*/ 5906666 w 8053519"/>
              <a:gd name="connsiteY89" fmla="*/ 15616 h 74404"/>
              <a:gd name="connsiteX90" fmla="*/ 5908884 w 8053519"/>
              <a:gd name="connsiteY90" fmla="*/ 42054 h 74404"/>
              <a:gd name="connsiteX91" fmla="*/ 5893321 w 8053519"/>
              <a:gd name="connsiteY91" fmla="*/ 74403 h 74404"/>
              <a:gd name="connsiteX92" fmla="*/ 5901161 w 8053519"/>
              <a:gd name="connsiteY92" fmla="*/ 70636 h 74404"/>
              <a:gd name="connsiteX93" fmla="*/ 6174544 w 8053519"/>
              <a:gd name="connsiteY93" fmla="*/ 15616 h 74404"/>
              <a:gd name="connsiteX94" fmla="*/ 6176762 w 8053519"/>
              <a:gd name="connsiteY94" fmla="*/ 42054 h 74404"/>
              <a:gd name="connsiteX95" fmla="*/ 6161199 w 8053519"/>
              <a:gd name="connsiteY95" fmla="*/ 74403 h 74404"/>
              <a:gd name="connsiteX96" fmla="*/ 6169040 w 8053519"/>
              <a:gd name="connsiteY96" fmla="*/ 70636 h 74404"/>
              <a:gd name="connsiteX97" fmla="*/ 6442423 w 8053519"/>
              <a:gd name="connsiteY97" fmla="*/ 15616 h 74404"/>
              <a:gd name="connsiteX98" fmla="*/ 6444641 w 8053519"/>
              <a:gd name="connsiteY98" fmla="*/ 42054 h 74404"/>
              <a:gd name="connsiteX99" fmla="*/ 6429078 w 8053519"/>
              <a:gd name="connsiteY99" fmla="*/ 74403 h 74404"/>
              <a:gd name="connsiteX100" fmla="*/ 6436918 w 8053519"/>
              <a:gd name="connsiteY100" fmla="*/ 70636 h 74404"/>
              <a:gd name="connsiteX101" fmla="*/ 6710301 w 8053519"/>
              <a:gd name="connsiteY101" fmla="*/ 15616 h 74404"/>
              <a:gd name="connsiteX102" fmla="*/ 6712519 w 8053519"/>
              <a:gd name="connsiteY102" fmla="*/ 42054 h 74404"/>
              <a:gd name="connsiteX103" fmla="*/ 6696956 w 8053519"/>
              <a:gd name="connsiteY103" fmla="*/ 74403 h 74404"/>
              <a:gd name="connsiteX104" fmla="*/ 6704796 w 8053519"/>
              <a:gd name="connsiteY104" fmla="*/ 70636 h 74404"/>
              <a:gd name="connsiteX105" fmla="*/ 6978179 w 8053519"/>
              <a:gd name="connsiteY105" fmla="*/ 15616 h 74404"/>
              <a:gd name="connsiteX106" fmla="*/ 6980397 w 8053519"/>
              <a:gd name="connsiteY106" fmla="*/ 42054 h 74404"/>
              <a:gd name="connsiteX107" fmla="*/ 6964834 w 8053519"/>
              <a:gd name="connsiteY107" fmla="*/ 74403 h 74404"/>
              <a:gd name="connsiteX108" fmla="*/ 6972674 w 8053519"/>
              <a:gd name="connsiteY108" fmla="*/ 70636 h 74404"/>
              <a:gd name="connsiteX109" fmla="*/ 7246057 w 8053519"/>
              <a:gd name="connsiteY109" fmla="*/ 15616 h 74404"/>
              <a:gd name="connsiteX110" fmla="*/ 7248275 w 8053519"/>
              <a:gd name="connsiteY110" fmla="*/ 42054 h 74404"/>
              <a:gd name="connsiteX111" fmla="*/ 7232712 w 8053519"/>
              <a:gd name="connsiteY111" fmla="*/ 74403 h 74404"/>
              <a:gd name="connsiteX112" fmla="*/ 7240552 w 8053519"/>
              <a:gd name="connsiteY112" fmla="*/ 70636 h 74404"/>
              <a:gd name="connsiteX113" fmla="*/ 7513935 w 8053519"/>
              <a:gd name="connsiteY113" fmla="*/ 15616 h 74404"/>
              <a:gd name="connsiteX114" fmla="*/ 7516153 w 8053519"/>
              <a:gd name="connsiteY114" fmla="*/ 42054 h 74404"/>
              <a:gd name="connsiteX115" fmla="*/ 7500590 w 8053519"/>
              <a:gd name="connsiteY115" fmla="*/ 74403 h 74404"/>
              <a:gd name="connsiteX116" fmla="*/ 7508430 w 8053519"/>
              <a:gd name="connsiteY116" fmla="*/ 70636 h 74404"/>
              <a:gd name="connsiteX117" fmla="*/ 7781813 w 8053519"/>
              <a:gd name="connsiteY117" fmla="*/ 15616 h 74404"/>
              <a:gd name="connsiteX118" fmla="*/ 7784031 w 8053519"/>
              <a:gd name="connsiteY118" fmla="*/ 42054 h 74404"/>
              <a:gd name="connsiteX119" fmla="*/ 7768468 w 8053519"/>
              <a:gd name="connsiteY119" fmla="*/ 74404 h 74404"/>
              <a:gd name="connsiteX120" fmla="*/ 7776309 w 8053519"/>
              <a:gd name="connsiteY120" fmla="*/ 70636 h 74404"/>
              <a:gd name="connsiteX121" fmla="*/ 8049692 w 8053519"/>
              <a:gd name="connsiteY121" fmla="*/ 15616 h 74404"/>
              <a:gd name="connsiteX122" fmla="*/ 8051910 w 8053519"/>
              <a:gd name="connsiteY122" fmla="*/ 42054 h 74404"/>
              <a:gd name="connsiteX123" fmla="*/ 8036350 w 8053519"/>
              <a:gd name="connsiteY123" fmla="*/ 74398 h 74404"/>
              <a:gd name="connsiteX124" fmla="*/ 8044179 w 8053519"/>
              <a:gd name="connsiteY124" fmla="*/ 70636 h 74404"/>
              <a:gd name="connsiteX0" fmla="*/ 0 w 8053519"/>
              <a:gd name="connsiteY0" fmla="*/ 74403 h 74404"/>
              <a:gd name="connsiteX1" fmla="*/ 7840 w 8053519"/>
              <a:gd name="connsiteY1" fmla="*/ 70636 h 74404"/>
              <a:gd name="connsiteX2" fmla="*/ 249916 w 8053519"/>
              <a:gd name="connsiteY2" fmla="*/ 532 h 74404"/>
              <a:gd name="connsiteX3" fmla="*/ 281223 w 8053519"/>
              <a:gd name="connsiteY3" fmla="*/ 15616 h 74404"/>
              <a:gd name="connsiteX4" fmla="*/ 283441 w 8053519"/>
              <a:gd name="connsiteY4" fmla="*/ 42054 h 74404"/>
              <a:gd name="connsiteX5" fmla="*/ 267878 w 8053519"/>
              <a:gd name="connsiteY5" fmla="*/ 74403 h 74404"/>
              <a:gd name="connsiteX6" fmla="*/ 275719 w 8053519"/>
              <a:gd name="connsiteY6" fmla="*/ 70636 h 74404"/>
              <a:gd name="connsiteX7" fmla="*/ 517795 w 8053519"/>
              <a:gd name="connsiteY7" fmla="*/ 532 h 74404"/>
              <a:gd name="connsiteX8" fmla="*/ 549101 w 8053519"/>
              <a:gd name="connsiteY8" fmla="*/ 15616 h 74404"/>
              <a:gd name="connsiteX9" fmla="*/ 551320 w 8053519"/>
              <a:gd name="connsiteY9" fmla="*/ 42054 h 74404"/>
              <a:gd name="connsiteX10" fmla="*/ 535757 w 8053519"/>
              <a:gd name="connsiteY10" fmla="*/ 74403 h 74404"/>
              <a:gd name="connsiteX11" fmla="*/ 543596 w 8053519"/>
              <a:gd name="connsiteY11" fmla="*/ 70636 h 74404"/>
              <a:gd name="connsiteX12" fmla="*/ 785672 w 8053519"/>
              <a:gd name="connsiteY12" fmla="*/ 532 h 74404"/>
              <a:gd name="connsiteX13" fmla="*/ 816978 w 8053519"/>
              <a:gd name="connsiteY13" fmla="*/ 15616 h 74404"/>
              <a:gd name="connsiteX14" fmla="*/ 819197 w 8053519"/>
              <a:gd name="connsiteY14" fmla="*/ 42054 h 74404"/>
              <a:gd name="connsiteX15" fmla="*/ 803635 w 8053519"/>
              <a:gd name="connsiteY15" fmla="*/ 74403 h 74404"/>
              <a:gd name="connsiteX16" fmla="*/ 811474 w 8053519"/>
              <a:gd name="connsiteY16" fmla="*/ 70636 h 74404"/>
              <a:gd name="connsiteX17" fmla="*/ 1084857 w 8053519"/>
              <a:gd name="connsiteY17" fmla="*/ 15616 h 74404"/>
              <a:gd name="connsiteX18" fmla="*/ 1087075 w 8053519"/>
              <a:gd name="connsiteY18" fmla="*/ 42054 h 74404"/>
              <a:gd name="connsiteX19" fmla="*/ 1071512 w 8053519"/>
              <a:gd name="connsiteY19" fmla="*/ 74404 h 74404"/>
              <a:gd name="connsiteX20" fmla="*/ 1079353 w 8053519"/>
              <a:gd name="connsiteY20" fmla="*/ 70636 h 74404"/>
              <a:gd name="connsiteX21" fmla="*/ 1352736 w 8053519"/>
              <a:gd name="connsiteY21" fmla="*/ 15616 h 74404"/>
              <a:gd name="connsiteX22" fmla="*/ 1354954 w 8053519"/>
              <a:gd name="connsiteY22" fmla="*/ 42054 h 74404"/>
              <a:gd name="connsiteX23" fmla="*/ 1339392 w 8053519"/>
              <a:gd name="connsiteY23" fmla="*/ 74403 h 74404"/>
              <a:gd name="connsiteX24" fmla="*/ 1347230 w 8053519"/>
              <a:gd name="connsiteY24" fmla="*/ 70636 h 74404"/>
              <a:gd name="connsiteX25" fmla="*/ 1620614 w 8053519"/>
              <a:gd name="connsiteY25" fmla="*/ 15616 h 74404"/>
              <a:gd name="connsiteX26" fmla="*/ 1622832 w 8053519"/>
              <a:gd name="connsiteY26" fmla="*/ 42054 h 74404"/>
              <a:gd name="connsiteX27" fmla="*/ 1607269 w 8053519"/>
              <a:gd name="connsiteY27" fmla="*/ 74403 h 74404"/>
              <a:gd name="connsiteX28" fmla="*/ 1615109 w 8053519"/>
              <a:gd name="connsiteY28" fmla="*/ 70636 h 74404"/>
              <a:gd name="connsiteX29" fmla="*/ 1888492 w 8053519"/>
              <a:gd name="connsiteY29" fmla="*/ 15616 h 74404"/>
              <a:gd name="connsiteX30" fmla="*/ 1890710 w 8053519"/>
              <a:gd name="connsiteY30" fmla="*/ 42054 h 74404"/>
              <a:gd name="connsiteX31" fmla="*/ 1875147 w 8053519"/>
              <a:gd name="connsiteY31" fmla="*/ 74404 h 74404"/>
              <a:gd name="connsiteX32" fmla="*/ 1882987 w 8053519"/>
              <a:gd name="connsiteY32" fmla="*/ 70636 h 74404"/>
              <a:gd name="connsiteX33" fmla="*/ 2156371 w 8053519"/>
              <a:gd name="connsiteY33" fmla="*/ 15616 h 74404"/>
              <a:gd name="connsiteX34" fmla="*/ 2158589 w 8053519"/>
              <a:gd name="connsiteY34" fmla="*/ 42054 h 74404"/>
              <a:gd name="connsiteX35" fmla="*/ 2143025 w 8053519"/>
              <a:gd name="connsiteY35" fmla="*/ 74403 h 74404"/>
              <a:gd name="connsiteX36" fmla="*/ 2150866 w 8053519"/>
              <a:gd name="connsiteY36" fmla="*/ 70636 h 74404"/>
              <a:gd name="connsiteX37" fmla="*/ 2424248 w 8053519"/>
              <a:gd name="connsiteY37" fmla="*/ 15616 h 74404"/>
              <a:gd name="connsiteX38" fmla="*/ 2426467 w 8053519"/>
              <a:gd name="connsiteY38" fmla="*/ 42054 h 74404"/>
              <a:gd name="connsiteX39" fmla="*/ 2410904 w 8053519"/>
              <a:gd name="connsiteY39" fmla="*/ 74403 h 74404"/>
              <a:gd name="connsiteX40" fmla="*/ 2418743 w 8053519"/>
              <a:gd name="connsiteY40" fmla="*/ 70636 h 74404"/>
              <a:gd name="connsiteX41" fmla="*/ 2692127 w 8053519"/>
              <a:gd name="connsiteY41" fmla="*/ 15616 h 74404"/>
              <a:gd name="connsiteX42" fmla="*/ 2694344 w 8053519"/>
              <a:gd name="connsiteY42" fmla="*/ 42054 h 74404"/>
              <a:gd name="connsiteX43" fmla="*/ 2678781 w 8053519"/>
              <a:gd name="connsiteY43" fmla="*/ 74404 h 74404"/>
              <a:gd name="connsiteX44" fmla="*/ 2686622 w 8053519"/>
              <a:gd name="connsiteY44" fmla="*/ 70636 h 74404"/>
              <a:gd name="connsiteX45" fmla="*/ 2960005 w 8053519"/>
              <a:gd name="connsiteY45" fmla="*/ 15616 h 74404"/>
              <a:gd name="connsiteX46" fmla="*/ 2962223 w 8053519"/>
              <a:gd name="connsiteY46" fmla="*/ 42054 h 74404"/>
              <a:gd name="connsiteX47" fmla="*/ 2946660 w 8053519"/>
              <a:gd name="connsiteY47" fmla="*/ 74403 h 74404"/>
              <a:gd name="connsiteX48" fmla="*/ 2954500 w 8053519"/>
              <a:gd name="connsiteY48" fmla="*/ 70636 h 74404"/>
              <a:gd name="connsiteX49" fmla="*/ 3227883 w 8053519"/>
              <a:gd name="connsiteY49" fmla="*/ 15616 h 74404"/>
              <a:gd name="connsiteX50" fmla="*/ 3230101 w 8053519"/>
              <a:gd name="connsiteY50" fmla="*/ 42054 h 74404"/>
              <a:gd name="connsiteX51" fmla="*/ 3214538 w 8053519"/>
              <a:gd name="connsiteY51" fmla="*/ 74403 h 74404"/>
              <a:gd name="connsiteX52" fmla="*/ 3222378 w 8053519"/>
              <a:gd name="connsiteY52" fmla="*/ 70636 h 74404"/>
              <a:gd name="connsiteX53" fmla="*/ 3495761 w 8053519"/>
              <a:gd name="connsiteY53" fmla="*/ 15616 h 74404"/>
              <a:gd name="connsiteX54" fmla="*/ 3497979 w 8053519"/>
              <a:gd name="connsiteY54" fmla="*/ 42054 h 74404"/>
              <a:gd name="connsiteX55" fmla="*/ 3482416 w 8053519"/>
              <a:gd name="connsiteY55" fmla="*/ 74403 h 74404"/>
              <a:gd name="connsiteX56" fmla="*/ 3490256 w 8053519"/>
              <a:gd name="connsiteY56" fmla="*/ 70636 h 74404"/>
              <a:gd name="connsiteX57" fmla="*/ 3763639 w 8053519"/>
              <a:gd name="connsiteY57" fmla="*/ 15616 h 74404"/>
              <a:gd name="connsiteX58" fmla="*/ 3765857 w 8053519"/>
              <a:gd name="connsiteY58" fmla="*/ 42054 h 74404"/>
              <a:gd name="connsiteX59" fmla="*/ 3750294 w 8053519"/>
              <a:gd name="connsiteY59" fmla="*/ 74404 h 74404"/>
              <a:gd name="connsiteX60" fmla="*/ 3758135 w 8053519"/>
              <a:gd name="connsiteY60" fmla="*/ 70636 h 74404"/>
              <a:gd name="connsiteX61" fmla="*/ 4031518 w 8053519"/>
              <a:gd name="connsiteY61" fmla="*/ 15616 h 74404"/>
              <a:gd name="connsiteX62" fmla="*/ 4033736 w 8053519"/>
              <a:gd name="connsiteY62" fmla="*/ 42054 h 74404"/>
              <a:gd name="connsiteX63" fmla="*/ 4018173 w 8053519"/>
              <a:gd name="connsiteY63" fmla="*/ 74403 h 74404"/>
              <a:gd name="connsiteX64" fmla="*/ 4026013 w 8053519"/>
              <a:gd name="connsiteY64" fmla="*/ 70636 h 74404"/>
              <a:gd name="connsiteX65" fmla="*/ 4299396 w 8053519"/>
              <a:gd name="connsiteY65" fmla="*/ 15616 h 74404"/>
              <a:gd name="connsiteX66" fmla="*/ 4301614 w 8053519"/>
              <a:gd name="connsiteY66" fmla="*/ 42054 h 74404"/>
              <a:gd name="connsiteX67" fmla="*/ 4286051 w 8053519"/>
              <a:gd name="connsiteY67" fmla="*/ 74403 h 74404"/>
              <a:gd name="connsiteX68" fmla="*/ 4293891 w 8053519"/>
              <a:gd name="connsiteY68" fmla="*/ 70636 h 74404"/>
              <a:gd name="connsiteX69" fmla="*/ 4567274 w 8053519"/>
              <a:gd name="connsiteY69" fmla="*/ 15616 h 74404"/>
              <a:gd name="connsiteX70" fmla="*/ 4569492 w 8053519"/>
              <a:gd name="connsiteY70" fmla="*/ 42054 h 74404"/>
              <a:gd name="connsiteX71" fmla="*/ 4553929 w 8053519"/>
              <a:gd name="connsiteY71" fmla="*/ 74404 h 74404"/>
              <a:gd name="connsiteX72" fmla="*/ 4561770 w 8053519"/>
              <a:gd name="connsiteY72" fmla="*/ 70636 h 74404"/>
              <a:gd name="connsiteX73" fmla="*/ 4835153 w 8053519"/>
              <a:gd name="connsiteY73" fmla="*/ 15616 h 74404"/>
              <a:gd name="connsiteX74" fmla="*/ 4837371 w 8053519"/>
              <a:gd name="connsiteY74" fmla="*/ 42054 h 74404"/>
              <a:gd name="connsiteX75" fmla="*/ 4821808 w 8053519"/>
              <a:gd name="connsiteY75" fmla="*/ 74403 h 74404"/>
              <a:gd name="connsiteX76" fmla="*/ 4829648 w 8053519"/>
              <a:gd name="connsiteY76" fmla="*/ 70636 h 74404"/>
              <a:gd name="connsiteX77" fmla="*/ 5103031 w 8053519"/>
              <a:gd name="connsiteY77" fmla="*/ 15616 h 74404"/>
              <a:gd name="connsiteX78" fmla="*/ 5105249 w 8053519"/>
              <a:gd name="connsiteY78" fmla="*/ 42054 h 74404"/>
              <a:gd name="connsiteX79" fmla="*/ 5089686 w 8053519"/>
              <a:gd name="connsiteY79" fmla="*/ 74403 h 74404"/>
              <a:gd name="connsiteX80" fmla="*/ 5097526 w 8053519"/>
              <a:gd name="connsiteY80" fmla="*/ 70636 h 74404"/>
              <a:gd name="connsiteX81" fmla="*/ 5370909 w 8053519"/>
              <a:gd name="connsiteY81" fmla="*/ 15616 h 74404"/>
              <a:gd name="connsiteX82" fmla="*/ 5373127 w 8053519"/>
              <a:gd name="connsiteY82" fmla="*/ 42054 h 74404"/>
              <a:gd name="connsiteX83" fmla="*/ 5357564 w 8053519"/>
              <a:gd name="connsiteY83" fmla="*/ 74404 h 74404"/>
              <a:gd name="connsiteX84" fmla="*/ 5365405 w 8053519"/>
              <a:gd name="connsiteY84" fmla="*/ 70636 h 74404"/>
              <a:gd name="connsiteX85" fmla="*/ 5638788 w 8053519"/>
              <a:gd name="connsiteY85" fmla="*/ 15616 h 74404"/>
              <a:gd name="connsiteX86" fmla="*/ 5641006 w 8053519"/>
              <a:gd name="connsiteY86" fmla="*/ 42054 h 74404"/>
              <a:gd name="connsiteX87" fmla="*/ 5625443 w 8053519"/>
              <a:gd name="connsiteY87" fmla="*/ 74403 h 74404"/>
              <a:gd name="connsiteX88" fmla="*/ 5633283 w 8053519"/>
              <a:gd name="connsiteY88" fmla="*/ 70636 h 74404"/>
              <a:gd name="connsiteX89" fmla="*/ 5906666 w 8053519"/>
              <a:gd name="connsiteY89" fmla="*/ 15616 h 74404"/>
              <a:gd name="connsiteX90" fmla="*/ 5908884 w 8053519"/>
              <a:gd name="connsiteY90" fmla="*/ 42054 h 74404"/>
              <a:gd name="connsiteX91" fmla="*/ 5893321 w 8053519"/>
              <a:gd name="connsiteY91" fmla="*/ 74403 h 74404"/>
              <a:gd name="connsiteX92" fmla="*/ 5901161 w 8053519"/>
              <a:gd name="connsiteY92" fmla="*/ 70636 h 74404"/>
              <a:gd name="connsiteX93" fmla="*/ 6174544 w 8053519"/>
              <a:gd name="connsiteY93" fmla="*/ 15616 h 74404"/>
              <a:gd name="connsiteX94" fmla="*/ 6176762 w 8053519"/>
              <a:gd name="connsiteY94" fmla="*/ 42054 h 74404"/>
              <a:gd name="connsiteX95" fmla="*/ 6161199 w 8053519"/>
              <a:gd name="connsiteY95" fmla="*/ 74403 h 74404"/>
              <a:gd name="connsiteX96" fmla="*/ 6169040 w 8053519"/>
              <a:gd name="connsiteY96" fmla="*/ 70636 h 74404"/>
              <a:gd name="connsiteX97" fmla="*/ 6442423 w 8053519"/>
              <a:gd name="connsiteY97" fmla="*/ 15616 h 74404"/>
              <a:gd name="connsiteX98" fmla="*/ 6444641 w 8053519"/>
              <a:gd name="connsiteY98" fmla="*/ 42054 h 74404"/>
              <a:gd name="connsiteX99" fmla="*/ 6429078 w 8053519"/>
              <a:gd name="connsiteY99" fmla="*/ 74403 h 74404"/>
              <a:gd name="connsiteX100" fmla="*/ 6436918 w 8053519"/>
              <a:gd name="connsiteY100" fmla="*/ 70636 h 74404"/>
              <a:gd name="connsiteX101" fmla="*/ 6710301 w 8053519"/>
              <a:gd name="connsiteY101" fmla="*/ 15616 h 74404"/>
              <a:gd name="connsiteX102" fmla="*/ 6712519 w 8053519"/>
              <a:gd name="connsiteY102" fmla="*/ 42054 h 74404"/>
              <a:gd name="connsiteX103" fmla="*/ 6696956 w 8053519"/>
              <a:gd name="connsiteY103" fmla="*/ 74403 h 74404"/>
              <a:gd name="connsiteX104" fmla="*/ 6704796 w 8053519"/>
              <a:gd name="connsiteY104" fmla="*/ 70636 h 74404"/>
              <a:gd name="connsiteX105" fmla="*/ 6978179 w 8053519"/>
              <a:gd name="connsiteY105" fmla="*/ 15616 h 74404"/>
              <a:gd name="connsiteX106" fmla="*/ 6980397 w 8053519"/>
              <a:gd name="connsiteY106" fmla="*/ 42054 h 74404"/>
              <a:gd name="connsiteX107" fmla="*/ 6964834 w 8053519"/>
              <a:gd name="connsiteY107" fmla="*/ 74403 h 74404"/>
              <a:gd name="connsiteX108" fmla="*/ 6972674 w 8053519"/>
              <a:gd name="connsiteY108" fmla="*/ 70636 h 74404"/>
              <a:gd name="connsiteX109" fmla="*/ 7246057 w 8053519"/>
              <a:gd name="connsiteY109" fmla="*/ 15616 h 74404"/>
              <a:gd name="connsiteX110" fmla="*/ 7248275 w 8053519"/>
              <a:gd name="connsiteY110" fmla="*/ 42054 h 74404"/>
              <a:gd name="connsiteX111" fmla="*/ 7232712 w 8053519"/>
              <a:gd name="connsiteY111" fmla="*/ 74403 h 74404"/>
              <a:gd name="connsiteX112" fmla="*/ 7240552 w 8053519"/>
              <a:gd name="connsiteY112" fmla="*/ 70636 h 74404"/>
              <a:gd name="connsiteX113" fmla="*/ 7513935 w 8053519"/>
              <a:gd name="connsiteY113" fmla="*/ 15616 h 74404"/>
              <a:gd name="connsiteX114" fmla="*/ 7516153 w 8053519"/>
              <a:gd name="connsiteY114" fmla="*/ 42054 h 74404"/>
              <a:gd name="connsiteX115" fmla="*/ 7500590 w 8053519"/>
              <a:gd name="connsiteY115" fmla="*/ 74403 h 74404"/>
              <a:gd name="connsiteX116" fmla="*/ 7508430 w 8053519"/>
              <a:gd name="connsiteY116" fmla="*/ 70636 h 74404"/>
              <a:gd name="connsiteX117" fmla="*/ 7781813 w 8053519"/>
              <a:gd name="connsiteY117" fmla="*/ 15616 h 74404"/>
              <a:gd name="connsiteX118" fmla="*/ 7784031 w 8053519"/>
              <a:gd name="connsiteY118" fmla="*/ 42054 h 74404"/>
              <a:gd name="connsiteX119" fmla="*/ 7768468 w 8053519"/>
              <a:gd name="connsiteY119" fmla="*/ 74404 h 74404"/>
              <a:gd name="connsiteX120" fmla="*/ 7776309 w 8053519"/>
              <a:gd name="connsiteY120" fmla="*/ 70636 h 74404"/>
              <a:gd name="connsiteX121" fmla="*/ 8049692 w 8053519"/>
              <a:gd name="connsiteY121" fmla="*/ 15616 h 74404"/>
              <a:gd name="connsiteX122" fmla="*/ 8051910 w 8053519"/>
              <a:gd name="connsiteY122" fmla="*/ 42054 h 74404"/>
              <a:gd name="connsiteX123" fmla="*/ 8036350 w 8053519"/>
              <a:gd name="connsiteY123" fmla="*/ 74398 h 74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8053519" h="74404">
                <a:moveTo>
                  <a:pt x="0" y="74403"/>
                </a:moveTo>
                <a:lnTo>
                  <a:pt x="7840" y="70636"/>
                </a:lnTo>
                <a:cubicBezTo>
                  <a:pt x="116686" y="21769"/>
                  <a:pt x="204042" y="-4104"/>
                  <a:pt x="249916" y="532"/>
                </a:cubicBezTo>
                <a:cubicBezTo>
                  <a:pt x="265208" y="2077"/>
                  <a:pt x="275890" y="7013"/>
                  <a:pt x="281223" y="15616"/>
                </a:cubicBezTo>
                <a:cubicBezTo>
                  <a:pt x="285490" y="22499"/>
                  <a:pt x="286130" y="31404"/>
                  <a:pt x="283441" y="42054"/>
                </a:cubicBezTo>
                <a:lnTo>
                  <a:pt x="267878" y="74403"/>
                </a:lnTo>
                <a:lnTo>
                  <a:pt x="275719" y="70636"/>
                </a:lnTo>
                <a:cubicBezTo>
                  <a:pt x="384565" y="21768"/>
                  <a:pt x="471921" y="-4105"/>
                  <a:pt x="517795" y="532"/>
                </a:cubicBezTo>
                <a:cubicBezTo>
                  <a:pt x="533087" y="2077"/>
                  <a:pt x="543769" y="7013"/>
                  <a:pt x="549101" y="15616"/>
                </a:cubicBezTo>
                <a:cubicBezTo>
                  <a:pt x="553368" y="22499"/>
                  <a:pt x="554009" y="31404"/>
                  <a:pt x="551320" y="42054"/>
                </a:cubicBezTo>
                <a:lnTo>
                  <a:pt x="535757" y="74403"/>
                </a:lnTo>
                <a:lnTo>
                  <a:pt x="543596" y="70636"/>
                </a:lnTo>
                <a:cubicBezTo>
                  <a:pt x="652443" y="21768"/>
                  <a:pt x="739799" y="-4105"/>
                  <a:pt x="785672" y="532"/>
                </a:cubicBezTo>
                <a:cubicBezTo>
                  <a:pt x="800964" y="2077"/>
                  <a:pt x="811646" y="7013"/>
                  <a:pt x="816978" y="15616"/>
                </a:cubicBezTo>
                <a:cubicBezTo>
                  <a:pt x="821246" y="22499"/>
                  <a:pt x="821886" y="31404"/>
                  <a:pt x="819197" y="42054"/>
                </a:cubicBezTo>
                <a:lnTo>
                  <a:pt x="803635" y="74403"/>
                </a:lnTo>
                <a:lnTo>
                  <a:pt x="811474" y="70636"/>
                </a:lnTo>
                <a:cubicBezTo>
                  <a:pt x="956602" y="5479"/>
                  <a:pt x="1063526" y="-18798"/>
                  <a:pt x="1084857" y="15616"/>
                </a:cubicBezTo>
                <a:cubicBezTo>
                  <a:pt x="1089122" y="22499"/>
                  <a:pt x="1089763" y="31404"/>
                  <a:pt x="1087075" y="42054"/>
                </a:cubicBezTo>
                <a:lnTo>
                  <a:pt x="1071512" y="74404"/>
                </a:lnTo>
                <a:lnTo>
                  <a:pt x="1079353" y="70636"/>
                </a:lnTo>
                <a:cubicBezTo>
                  <a:pt x="1224481" y="5479"/>
                  <a:pt x="1331405" y="-18798"/>
                  <a:pt x="1352736" y="15616"/>
                </a:cubicBezTo>
                <a:cubicBezTo>
                  <a:pt x="1357002" y="22499"/>
                  <a:pt x="1357643" y="31404"/>
                  <a:pt x="1354954" y="42054"/>
                </a:cubicBezTo>
                <a:lnTo>
                  <a:pt x="1339392" y="74403"/>
                </a:lnTo>
                <a:lnTo>
                  <a:pt x="1347230" y="70636"/>
                </a:lnTo>
                <a:cubicBezTo>
                  <a:pt x="1492359" y="5479"/>
                  <a:pt x="1599283" y="-18798"/>
                  <a:pt x="1620614" y="15616"/>
                </a:cubicBezTo>
                <a:cubicBezTo>
                  <a:pt x="1624880" y="22499"/>
                  <a:pt x="1625520" y="31404"/>
                  <a:pt x="1622832" y="42054"/>
                </a:cubicBezTo>
                <a:lnTo>
                  <a:pt x="1607269" y="74403"/>
                </a:lnTo>
                <a:lnTo>
                  <a:pt x="1615109" y="70636"/>
                </a:lnTo>
                <a:cubicBezTo>
                  <a:pt x="1760237" y="5479"/>
                  <a:pt x="1867161" y="-18798"/>
                  <a:pt x="1888492" y="15616"/>
                </a:cubicBezTo>
                <a:cubicBezTo>
                  <a:pt x="1892758" y="22499"/>
                  <a:pt x="1893399" y="31404"/>
                  <a:pt x="1890710" y="42054"/>
                </a:cubicBezTo>
                <a:lnTo>
                  <a:pt x="1875147" y="74404"/>
                </a:lnTo>
                <a:lnTo>
                  <a:pt x="1882987" y="70636"/>
                </a:lnTo>
                <a:cubicBezTo>
                  <a:pt x="2028117" y="5479"/>
                  <a:pt x="2135040" y="-18798"/>
                  <a:pt x="2156371" y="15616"/>
                </a:cubicBezTo>
                <a:cubicBezTo>
                  <a:pt x="2160637" y="22499"/>
                  <a:pt x="2161277" y="31404"/>
                  <a:pt x="2158589" y="42054"/>
                </a:cubicBezTo>
                <a:lnTo>
                  <a:pt x="2143025" y="74403"/>
                </a:lnTo>
                <a:lnTo>
                  <a:pt x="2150866" y="70636"/>
                </a:lnTo>
                <a:cubicBezTo>
                  <a:pt x="2295994" y="5479"/>
                  <a:pt x="2402918" y="-18798"/>
                  <a:pt x="2424248" y="15616"/>
                </a:cubicBezTo>
                <a:cubicBezTo>
                  <a:pt x="2428514" y="22499"/>
                  <a:pt x="2429156" y="31404"/>
                  <a:pt x="2426467" y="42054"/>
                </a:cubicBezTo>
                <a:lnTo>
                  <a:pt x="2410904" y="74403"/>
                </a:lnTo>
                <a:lnTo>
                  <a:pt x="2418743" y="70636"/>
                </a:lnTo>
                <a:cubicBezTo>
                  <a:pt x="2563872" y="5479"/>
                  <a:pt x="2670795" y="-18798"/>
                  <a:pt x="2692127" y="15616"/>
                </a:cubicBezTo>
                <a:cubicBezTo>
                  <a:pt x="2696392" y="22499"/>
                  <a:pt x="2697033" y="31404"/>
                  <a:pt x="2694344" y="42054"/>
                </a:cubicBezTo>
                <a:lnTo>
                  <a:pt x="2678781" y="74404"/>
                </a:lnTo>
                <a:lnTo>
                  <a:pt x="2686622" y="70636"/>
                </a:lnTo>
                <a:cubicBezTo>
                  <a:pt x="2831750" y="5479"/>
                  <a:pt x="2938674" y="-18798"/>
                  <a:pt x="2960005" y="15616"/>
                </a:cubicBezTo>
                <a:cubicBezTo>
                  <a:pt x="2964271" y="22499"/>
                  <a:pt x="2964912" y="31404"/>
                  <a:pt x="2962223" y="42054"/>
                </a:cubicBezTo>
                <a:lnTo>
                  <a:pt x="2946660" y="74403"/>
                </a:lnTo>
                <a:lnTo>
                  <a:pt x="2954500" y="70636"/>
                </a:lnTo>
                <a:cubicBezTo>
                  <a:pt x="3099628" y="5479"/>
                  <a:pt x="3206551" y="-18798"/>
                  <a:pt x="3227883" y="15616"/>
                </a:cubicBezTo>
                <a:cubicBezTo>
                  <a:pt x="3232149" y="22499"/>
                  <a:pt x="3232790" y="31404"/>
                  <a:pt x="3230101" y="42054"/>
                </a:cubicBezTo>
                <a:lnTo>
                  <a:pt x="3214538" y="74403"/>
                </a:lnTo>
                <a:lnTo>
                  <a:pt x="3222378" y="70636"/>
                </a:lnTo>
                <a:cubicBezTo>
                  <a:pt x="3367506" y="5479"/>
                  <a:pt x="3474429" y="-18798"/>
                  <a:pt x="3495761" y="15616"/>
                </a:cubicBezTo>
                <a:cubicBezTo>
                  <a:pt x="3500027" y="22499"/>
                  <a:pt x="3500668" y="31404"/>
                  <a:pt x="3497979" y="42054"/>
                </a:cubicBezTo>
                <a:lnTo>
                  <a:pt x="3482416" y="74403"/>
                </a:lnTo>
                <a:lnTo>
                  <a:pt x="3490256" y="70636"/>
                </a:lnTo>
                <a:cubicBezTo>
                  <a:pt x="3635384" y="5479"/>
                  <a:pt x="3742308" y="-18798"/>
                  <a:pt x="3763639" y="15616"/>
                </a:cubicBezTo>
                <a:cubicBezTo>
                  <a:pt x="3767905" y="22499"/>
                  <a:pt x="3768546" y="31404"/>
                  <a:pt x="3765857" y="42054"/>
                </a:cubicBezTo>
                <a:lnTo>
                  <a:pt x="3750294" y="74404"/>
                </a:lnTo>
                <a:lnTo>
                  <a:pt x="3758135" y="70636"/>
                </a:lnTo>
                <a:cubicBezTo>
                  <a:pt x="3903263" y="5479"/>
                  <a:pt x="4010186" y="-18798"/>
                  <a:pt x="4031518" y="15616"/>
                </a:cubicBezTo>
                <a:cubicBezTo>
                  <a:pt x="4035784" y="22499"/>
                  <a:pt x="4036425" y="31404"/>
                  <a:pt x="4033736" y="42054"/>
                </a:cubicBezTo>
                <a:lnTo>
                  <a:pt x="4018173" y="74403"/>
                </a:lnTo>
                <a:lnTo>
                  <a:pt x="4026013" y="70636"/>
                </a:lnTo>
                <a:cubicBezTo>
                  <a:pt x="4171141" y="5479"/>
                  <a:pt x="4278064" y="-18798"/>
                  <a:pt x="4299396" y="15616"/>
                </a:cubicBezTo>
                <a:cubicBezTo>
                  <a:pt x="4303662" y="22499"/>
                  <a:pt x="4304303" y="31404"/>
                  <a:pt x="4301614" y="42054"/>
                </a:cubicBezTo>
                <a:lnTo>
                  <a:pt x="4286051" y="74403"/>
                </a:lnTo>
                <a:lnTo>
                  <a:pt x="4293891" y="70636"/>
                </a:lnTo>
                <a:cubicBezTo>
                  <a:pt x="4439019" y="5479"/>
                  <a:pt x="4545943" y="-18798"/>
                  <a:pt x="4567274" y="15616"/>
                </a:cubicBezTo>
                <a:cubicBezTo>
                  <a:pt x="4571540" y="22499"/>
                  <a:pt x="4572181" y="31404"/>
                  <a:pt x="4569492" y="42054"/>
                </a:cubicBezTo>
                <a:lnTo>
                  <a:pt x="4553929" y="74404"/>
                </a:lnTo>
                <a:lnTo>
                  <a:pt x="4561770" y="70636"/>
                </a:lnTo>
                <a:cubicBezTo>
                  <a:pt x="4706898" y="5479"/>
                  <a:pt x="4813821" y="-18798"/>
                  <a:pt x="4835153" y="15616"/>
                </a:cubicBezTo>
                <a:cubicBezTo>
                  <a:pt x="4839419" y="22499"/>
                  <a:pt x="4840060" y="31404"/>
                  <a:pt x="4837371" y="42054"/>
                </a:cubicBezTo>
                <a:lnTo>
                  <a:pt x="4821808" y="74403"/>
                </a:lnTo>
                <a:lnTo>
                  <a:pt x="4829648" y="70636"/>
                </a:lnTo>
                <a:cubicBezTo>
                  <a:pt x="4974776" y="5479"/>
                  <a:pt x="5081700" y="-18798"/>
                  <a:pt x="5103031" y="15616"/>
                </a:cubicBezTo>
                <a:cubicBezTo>
                  <a:pt x="5107297" y="22499"/>
                  <a:pt x="5107938" y="31404"/>
                  <a:pt x="5105249" y="42054"/>
                </a:cubicBezTo>
                <a:lnTo>
                  <a:pt x="5089686" y="74403"/>
                </a:lnTo>
                <a:lnTo>
                  <a:pt x="5097526" y="70636"/>
                </a:lnTo>
                <a:cubicBezTo>
                  <a:pt x="5242654" y="5479"/>
                  <a:pt x="5349578" y="-18798"/>
                  <a:pt x="5370909" y="15616"/>
                </a:cubicBezTo>
                <a:cubicBezTo>
                  <a:pt x="5375175" y="22499"/>
                  <a:pt x="5375816" y="31404"/>
                  <a:pt x="5373127" y="42054"/>
                </a:cubicBezTo>
                <a:lnTo>
                  <a:pt x="5357564" y="74404"/>
                </a:lnTo>
                <a:lnTo>
                  <a:pt x="5365405" y="70636"/>
                </a:lnTo>
                <a:cubicBezTo>
                  <a:pt x="5510533" y="5479"/>
                  <a:pt x="5617457" y="-18798"/>
                  <a:pt x="5638788" y="15616"/>
                </a:cubicBezTo>
                <a:cubicBezTo>
                  <a:pt x="5643054" y="22499"/>
                  <a:pt x="5643695" y="31404"/>
                  <a:pt x="5641006" y="42054"/>
                </a:cubicBezTo>
                <a:lnTo>
                  <a:pt x="5625443" y="74403"/>
                </a:lnTo>
                <a:lnTo>
                  <a:pt x="5633283" y="70636"/>
                </a:lnTo>
                <a:cubicBezTo>
                  <a:pt x="5778411" y="5479"/>
                  <a:pt x="5885334" y="-18798"/>
                  <a:pt x="5906666" y="15616"/>
                </a:cubicBezTo>
                <a:cubicBezTo>
                  <a:pt x="5910932" y="22499"/>
                  <a:pt x="5911573" y="31404"/>
                  <a:pt x="5908884" y="42054"/>
                </a:cubicBezTo>
                <a:lnTo>
                  <a:pt x="5893321" y="74403"/>
                </a:lnTo>
                <a:lnTo>
                  <a:pt x="5901161" y="70636"/>
                </a:lnTo>
                <a:cubicBezTo>
                  <a:pt x="6046289" y="5479"/>
                  <a:pt x="6153212" y="-18798"/>
                  <a:pt x="6174544" y="15616"/>
                </a:cubicBezTo>
                <a:cubicBezTo>
                  <a:pt x="6178810" y="22499"/>
                  <a:pt x="6179451" y="31404"/>
                  <a:pt x="6176762" y="42054"/>
                </a:cubicBezTo>
                <a:lnTo>
                  <a:pt x="6161199" y="74403"/>
                </a:lnTo>
                <a:lnTo>
                  <a:pt x="6169040" y="70636"/>
                </a:lnTo>
                <a:cubicBezTo>
                  <a:pt x="6314168" y="5479"/>
                  <a:pt x="6421092" y="-18798"/>
                  <a:pt x="6442423" y="15616"/>
                </a:cubicBezTo>
                <a:cubicBezTo>
                  <a:pt x="6446689" y="22499"/>
                  <a:pt x="6447330" y="31404"/>
                  <a:pt x="6444641" y="42054"/>
                </a:cubicBezTo>
                <a:lnTo>
                  <a:pt x="6429078" y="74403"/>
                </a:lnTo>
                <a:lnTo>
                  <a:pt x="6436918" y="70636"/>
                </a:lnTo>
                <a:cubicBezTo>
                  <a:pt x="6582046" y="5479"/>
                  <a:pt x="6688970" y="-18798"/>
                  <a:pt x="6710301" y="15616"/>
                </a:cubicBezTo>
                <a:cubicBezTo>
                  <a:pt x="6714567" y="22499"/>
                  <a:pt x="6715208" y="31404"/>
                  <a:pt x="6712519" y="42054"/>
                </a:cubicBezTo>
                <a:lnTo>
                  <a:pt x="6696956" y="74403"/>
                </a:lnTo>
                <a:lnTo>
                  <a:pt x="6704796" y="70636"/>
                </a:lnTo>
                <a:cubicBezTo>
                  <a:pt x="6849924" y="5479"/>
                  <a:pt x="6956848" y="-18798"/>
                  <a:pt x="6978179" y="15616"/>
                </a:cubicBezTo>
                <a:cubicBezTo>
                  <a:pt x="6982445" y="22499"/>
                  <a:pt x="6983086" y="31404"/>
                  <a:pt x="6980397" y="42054"/>
                </a:cubicBezTo>
                <a:lnTo>
                  <a:pt x="6964834" y="74403"/>
                </a:lnTo>
                <a:lnTo>
                  <a:pt x="6972674" y="70636"/>
                </a:lnTo>
                <a:cubicBezTo>
                  <a:pt x="7117802" y="5479"/>
                  <a:pt x="7224726" y="-18798"/>
                  <a:pt x="7246057" y="15616"/>
                </a:cubicBezTo>
                <a:cubicBezTo>
                  <a:pt x="7250323" y="22499"/>
                  <a:pt x="7250964" y="31404"/>
                  <a:pt x="7248275" y="42054"/>
                </a:cubicBezTo>
                <a:lnTo>
                  <a:pt x="7232712" y="74403"/>
                </a:lnTo>
                <a:lnTo>
                  <a:pt x="7240552" y="70636"/>
                </a:lnTo>
                <a:cubicBezTo>
                  <a:pt x="7385680" y="5479"/>
                  <a:pt x="7492604" y="-18798"/>
                  <a:pt x="7513935" y="15616"/>
                </a:cubicBezTo>
                <a:cubicBezTo>
                  <a:pt x="7518201" y="22499"/>
                  <a:pt x="7518842" y="31404"/>
                  <a:pt x="7516153" y="42054"/>
                </a:cubicBezTo>
                <a:lnTo>
                  <a:pt x="7500590" y="74403"/>
                </a:lnTo>
                <a:lnTo>
                  <a:pt x="7508430" y="70636"/>
                </a:lnTo>
                <a:cubicBezTo>
                  <a:pt x="7653558" y="5479"/>
                  <a:pt x="7760482" y="-18798"/>
                  <a:pt x="7781813" y="15616"/>
                </a:cubicBezTo>
                <a:cubicBezTo>
                  <a:pt x="7786079" y="22499"/>
                  <a:pt x="7786720" y="31404"/>
                  <a:pt x="7784031" y="42054"/>
                </a:cubicBezTo>
                <a:lnTo>
                  <a:pt x="7768468" y="74404"/>
                </a:lnTo>
                <a:lnTo>
                  <a:pt x="7776309" y="70636"/>
                </a:lnTo>
                <a:cubicBezTo>
                  <a:pt x="7921437" y="5479"/>
                  <a:pt x="8028361" y="-18798"/>
                  <a:pt x="8049692" y="15616"/>
                </a:cubicBezTo>
                <a:cubicBezTo>
                  <a:pt x="8053958" y="22499"/>
                  <a:pt x="8054599" y="31404"/>
                  <a:pt x="8051910" y="42054"/>
                </a:cubicBezTo>
                <a:lnTo>
                  <a:pt x="8036350" y="74398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33" name="フリーフォーム: 図形 732">
            <a:extLst>
              <a:ext uri="{FF2B5EF4-FFF2-40B4-BE49-F238E27FC236}">
                <a16:creationId xmlns:a16="http://schemas.microsoft.com/office/drawing/2014/main" id="{DEC28EDB-8C60-2CEC-4141-318A03BD8FEC}"/>
              </a:ext>
            </a:extLst>
          </p:cNvPr>
          <p:cNvSpPr/>
          <p:nvPr/>
        </p:nvSpPr>
        <p:spPr bwMode="auto">
          <a:xfrm>
            <a:off x="6567854" y="5174098"/>
            <a:ext cx="2709016" cy="65321"/>
          </a:xfrm>
          <a:custGeom>
            <a:avLst/>
            <a:gdLst>
              <a:gd name="connsiteX0" fmla="*/ 110695 w 8655748"/>
              <a:gd name="connsiteY0" fmla="*/ 0 h 126569"/>
              <a:gd name="connsiteX1" fmla="*/ 188968 w 8655748"/>
              <a:gd name="connsiteY1" fmla="*/ 32421 h 126569"/>
              <a:gd name="connsiteX2" fmla="*/ 196435 w 8655748"/>
              <a:gd name="connsiteY2" fmla="*/ 43496 h 126569"/>
              <a:gd name="connsiteX3" fmla="*/ 200955 w 8655748"/>
              <a:gd name="connsiteY3" fmla="*/ 40449 h 126569"/>
              <a:gd name="connsiteX4" fmla="*/ 244042 w 8655748"/>
              <a:gd name="connsiteY4" fmla="*/ 31750 h 126569"/>
              <a:gd name="connsiteX5" fmla="*/ 287129 w 8655748"/>
              <a:gd name="connsiteY5" fmla="*/ 40449 h 126569"/>
              <a:gd name="connsiteX6" fmla="*/ 292463 w 8655748"/>
              <a:gd name="connsiteY6" fmla="*/ 44044 h 126569"/>
              <a:gd name="connsiteX7" fmla="*/ 300300 w 8655748"/>
              <a:gd name="connsiteY7" fmla="*/ 32421 h 126569"/>
              <a:gd name="connsiteX8" fmla="*/ 378573 w 8655748"/>
              <a:gd name="connsiteY8" fmla="*/ 0 h 126569"/>
              <a:gd name="connsiteX9" fmla="*/ 456846 w 8655748"/>
              <a:gd name="connsiteY9" fmla="*/ 32421 h 126569"/>
              <a:gd name="connsiteX10" fmla="*/ 464313 w 8655748"/>
              <a:gd name="connsiteY10" fmla="*/ 43496 h 126569"/>
              <a:gd name="connsiteX11" fmla="*/ 468833 w 8655748"/>
              <a:gd name="connsiteY11" fmla="*/ 40449 h 126569"/>
              <a:gd name="connsiteX12" fmla="*/ 511920 w 8655748"/>
              <a:gd name="connsiteY12" fmla="*/ 31750 h 126569"/>
              <a:gd name="connsiteX13" fmla="*/ 555008 w 8655748"/>
              <a:gd name="connsiteY13" fmla="*/ 40449 h 126569"/>
              <a:gd name="connsiteX14" fmla="*/ 560341 w 8655748"/>
              <a:gd name="connsiteY14" fmla="*/ 44045 h 126569"/>
              <a:gd name="connsiteX15" fmla="*/ 568179 w 8655748"/>
              <a:gd name="connsiteY15" fmla="*/ 32421 h 126569"/>
              <a:gd name="connsiteX16" fmla="*/ 646452 w 8655748"/>
              <a:gd name="connsiteY16" fmla="*/ 0 h 126569"/>
              <a:gd name="connsiteX17" fmla="*/ 724725 w 8655748"/>
              <a:gd name="connsiteY17" fmla="*/ 32421 h 126569"/>
              <a:gd name="connsiteX18" fmla="*/ 732192 w 8655748"/>
              <a:gd name="connsiteY18" fmla="*/ 43496 h 126569"/>
              <a:gd name="connsiteX19" fmla="*/ 736712 w 8655748"/>
              <a:gd name="connsiteY19" fmla="*/ 40449 h 126569"/>
              <a:gd name="connsiteX20" fmla="*/ 779800 w 8655748"/>
              <a:gd name="connsiteY20" fmla="*/ 31750 h 126569"/>
              <a:gd name="connsiteX21" fmla="*/ 822887 w 8655748"/>
              <a:gd name="connsiteY21" fmla="*/ 40449 h 126569"/>
              <a:gd name="connsiteX22" fmla="*/ 828221 w 8655748"/>
              <a:gd name="connsiteY22" fmla="*/ 44045 h 126569"/>
              <a:gd name="connsiteX23" fmla="*/ 836058 w 8655748"/>
              <a:gd name="connsiteY23" fmla="*/ 32421 h 126569"/>
              <a:gd name="connsiteX24" fmla="*/ 914331 w 8655748"/>
              <a:gd name="connsiteY24" fmla="*/ 0 h 126569"/>
              <a:gd name="connsiteX25" fmla="*/ 992604 w 8655748"/>
              <a:gd name="connsiteY25" fmla="*/ 32421 h 126569"/>
              <a:gd name="connsiteX26" fmla="*/ 1000072 w 8655748"/>
              <a:gd name="connsiteY26" fmla="*/ 43496 h 126569"/>
              <a:gd name="connsiteX27" fmla="*/ 1004591 w 8655748"/>
              <a:gd name="connsiteY27" fmla="*/ 40449 h 126569"/>
              <a:gd name="connsiteX28" fmla="*/ 1047679 w 8655748"/>
              <a:gd name="connsiteY28" fmla="*/ 31750 h 126569"/>
              <a:gd name="connsiteX29" fmla="*/ 1090766 w 8655748"/>
              <a:gd name="connsiteY29" fmla="*/ 40449 h 126569"/>
              <a:gd name="connsiteX30" fmla="*/ 1096099 w 8655748"/>
              <a:gd name="connsiteY30" fmla="*/ 44045 h 126569"/>
              <a:gd name="connsiteX31" fmla="*/ 1103937 w 8655748"/>
              <a:gd name="connsiteY31" fmla="*/ 32421 h 126569"/>
              <a:gd name="connsiteX32" fmla="*/ 1182210 w 8655748"/>
              <a:gd name="connsiteY32" fmla="*/ 0 h 126569"/>
              <a:gd name="connsiteX33" fmla="*/ 1260483 w 8655748"/>
              <a:gd name="connsiteY33" fmla="*/ 32421 h 126569"/>
              <a:gd name="connsiteX34" fmla="*/ 1267950 w 8655748"/>
              <a:gd name="connsiteY34" fmla="*/ 43496 h 126569"/>
              <a:gd name="connsiteX35" fmla="*/ 1272470 w 8655748"/>
              <a:gd name="connsiteY35" fmla="*/ 40449 h 126569"/>
              <a:gd name="connsiteX36" fmla="*/ 1315557 w 8655748"/>
              <a:gd name="connsiteY36" fmla="*/ 31750 h 126569"/>
              <a:gd name="connsiteX37" fmla="*/ 1358645 w 8655748"/>
              <a:gd name="connsiteY37" fmla="*/ 40449 h 126569"/>
              <a:gd name="connsiteX38" fmla="*/ 1363978 w 8655748"/>
              <a:gd name="connsiteY38" fmla="*/ 44045 h 126569"/>
              <a:gd name="connsiteX39" fmla="*/ 1371815 w 8655748"/>
              <a:gd name="connsiteY39" fmla="*/ 32421 h 126569"/>
              <a:gd name="connsiteX40" fmla="*/ 1450090 w 8655748"/>
              <a:gd name="connsiteY40" fmla="*/ 0 h 126569"/>
              <a:gd name="connsiteX41" fmla="*/ 1528362 w 8655748"/>
              <a:gd name="connsiteY41" fmla="*/ 32421 h 126569"/>
              <a:gd name="connsiteX42" fmla="*/ 1535829 w 8655748"/>
              <a:gd name="connsiteY42" fmla="*/ 43496 h 126569"/>
              <a:gd name="connsiteX43" fmla="*/ 1540349 w 8655748"/>
              <a:gd name="connsiteY43" fmla="*/ 40449 h 126569"/>
              <a:gd name="connsiteX44" fmla="*/ 1583436 w 8655748"/>
              <a:gd name="connsiteY44" fmla="*/ 31750 h 126569"/>
              <a:gd name="connsiteX45" fmla="*/ 1626523 w 8655748"/>
              <a:gd name="connsiteY45" fmla="*/ 40449 h 126569"/>
              <a:gd name="connsiteX46" fmla="*/ 1631857 w 8655748"/>
              <a:gd name="connsiteY46" fmla="*/ 44044 h 126569"/>
              <a:gd name="connsiteX47" fmla="*/ 1639693 w 8655748"/>
              <a:gd name="connsiteY47" fmla="*/ 32421 h 126569"/>
              <a:gd name="connsiteX48" fmla="*/ 1717967 w 8655748"/>
              <a:gd name="connsiteY48" fmla="*/ 0 h 126569"/>
              <a:gd name="connsiteX49" fmla="*/ 1796240 w 8655748"/>
              <a:gd name="connsiteY49" fmla="*/ 32421 h 126569"/>
              <a:gd name="connsiteX50" fmla="*/ 1803707 w 8655748"/>
              <a:gd name="connsiteY50" fmla="*/ 43496 h 126569"/>
              <a:gd name="connsiteX51" fmla="*/ 1808226 w 8655748"/>
              <a:gd name="connsiteY51" fmla="*/ 40449 h 126569"/>
              <a:gd name="connsiteX52" fmla="*/ 1851313 w 8655748"/>
              <a:gd name="connsiteY52" fmla="*/ 31750 h 126569"/>
              <a:gd name="connsiteX53" fmla="*/ 1894401 w 8655748"/>
              <a:gd name="connsiteY53" fmla="*/ 40449 h 126569"/>
              <a:gd name="connsiteX54" fmla="*/ 1899734 w 8655748"/>
              <a:gd name="connsiteY54" fmla="*/ 44044 h 126569"/>
              <a:gd name="connsiteX55" fmla="*/ 1907571 w 8655748"/>
              <a:gd name="connsiteY55" fmla="*/ 32421 h 126569"/>
              <a:gd name="connsiteX56" fmla="*/ 1985842 w 8655748"/>
              <a:gd name="connsiteY56" fmla="*/ 0 h 126569"/>
              <a:gd name="connsiteX57" fmla="*/ 2064117 w 8655748"/>
              <a:gd name="connsiteY57" fmla="*/ 32421 h 126569"/>
              <a:gd name="connsiteX58" fmla="*/ 2071584 w 8655748"/>
              <a:gd name="connsiteY58" fmla="*/ 43496 h 126569"/>
              <a:gd name="connsiteX59" fmla="*/ 2076103 w 8655748"/>
              <a:gd name="connsiteY59" fmla="*/ 40449 h 126569"/>
              <a:gd name="connsiteX60" fmla="*/ 2119192 w 8655748"/>
              <a:gd name="connsiteY60" fmla="*/ 31750 h 126569"/>
              <a:gd name="connsiteX61" fmla="*/ 2162278 w 8655748"/>
              <a:gd name="connsiteY61" fmla="*/ 40449 h 126569"/>
              <a:gd name="connsiteX62" fmla="*/ 2167613 w 8655748"/>
              <a:gd name="connsiteY62" fmla="*/ 44045 h 126569"/>
              <a:gd name="connsiteX63" fmla="*/ 2175449 w 8655748"/>
              <a:gd name="connsiteY63" fmla="*/ 32421 h 126569"/>
              <a:gd name="connsiteX64" fmla="*/ 2253722 w 8655748"/>
              <a:gd name="connsiteY64" fmla="*/ 0 h 126569"/>
              <a:gd name="connsiteX65" fmla="*/ 2331995 w 8655748"/>
              <a:gd name="connsiteY65" fmla="*/ 32421 h 126569"/>
              <a:gd name="connsiteX66" fmla="*/ 2339461 w 8655748"/>
              <a:gd name="connsiteY66" fmla="*/ 43496 h 126569"/>
              <a:gd name="connsiteX67" fmla="*/ 2343982 w 8655748"/>
              <a:gd name="connsiteY67" fmla="*/ 40449 h 126569"/>
              <a:gd name="connsiteX68" fmla="*/ 2387070 w 8655748"/>
              <a:gd name="connsiteY68" fmla="*/ 31750 h 126569"/>
              <a:gd name="connsiteX69" fmla="*/ 2430156 w 8655748"/>
              <a:gd name="connsiteY69" fmla="*/ 40449 h 126569"/>
              <a:gd name="connsiteX70" fmla="*/ 2435491 w 8655748"/>
              <a:gd name="connsiteY70" fmla="*/ 44045 h 126569"/>
              <a:gd name="connsiteX71" fmla="*/ 2443327 w 8655748"/>
              <a:gd name="connsiteY71" fmla="*/ 32421 h 126569"/>
              <a:gd name="connsiteX72" fmla="*/ 2521601 w 8655748"/>
              <a:gd name="connsiteY72" fmla="*/ 0 h 126569"/>
              <a:gd name="connsiteX73" fmla="*/ 2599874 w 8655748"/>
              <a:gd name="connsiteY73" fmla="*/ 32421 h 126569"/>
              <a:gd name="connsiteX74" fmla="*/ 2607340 w 8655748"/>
              <a:gd name="connsiteY74" fmla="*/ 43496 h 126569"/>
              <a:gd name="connsiteX75" fmla="*/ 2611860 w 8655748"/>
              <a:gd name="connsiteY75" fmla="*/ 40449 h 126569"/>
              <a:gd name="connsiteX76" fmla="*/ 2654946 w 8655748"/>
              <a:gd name="connsiteY76" fmla="*/ 31750 h 126569"/>
              <a:gd name="connsiteX77" fmla="*/ 2698035 w 8655748"/>
              <a:gd name="connsiteY77" fmla="*/ 40449 h 126569"/>
              <a:gd name="connsiteX78" fmla="*/ 2703368 w 8655748"/>
              <a:gd name="connsiteY78" fmla="*/ 44045 h 126569"/>
              <a:gd name="connsiteX79" fmla="*/ 2711205 w 8655748"/>
              <a:gd name="connsiteY79" fmla="*/ 32421 h 126569"/>
              <a:gd name="connsiteX80" fmla="*/ 2789478 w 8655748"/>
              <a:gd name="connsiteY80" fmla="*/ 0 h 126569"/>
              <a:gd name="connsiteX81" fmla="*/ 2867751 w 8655748"/>
              <a:gd name="connsiteY81" fmla="*/ 32421 h 126569"/>
              <a:gd name="connsiteX82" fmla="*/ 2875218 w 8655748"/>
              <a:gd name="connsiteY82" fmla="*/ 43496 h 126569"/>
              <a:gd name="connsiteX83" fmla="*/ 2879738 w 8655748"/>
              <a:gd name="connsiteY83" fmla="*/ 40449 h 126569"/>
              <a:gd name="connsiteX84" fmla="*/ 2922826 w 8655748"/>
              <a:gd name="connsiteY84" fmla="*/ 31750 h 126569"/>
              <a:gd name="connsiteX85" fmla="*/ 2965913 w 8655748"/>
              <a:gd name="connsiteY85" fmla="*/ 40449 h 126569"/>
              <a:gd name="connsiteX86" fmla="*/ 2971248 w 8655748"/>
              <a:gd name="connsiteY86" fmla="*/ 44045 h 126569"/>
              <a:gd name="connsiteX87" fmla="*/ 2979084 w 8655748"/>
              <a:gd name="connsiteY87" fmla="*/ 32421 h 126569"/>
              <a:gd name="connsiteX88" fmla="*/ 3057357 w 8655748"/>
              <a:gd name="connsiteY88" fmla="*/ 0 h 126569"/>
              <a:gd name="connsiteX89" fmla="*/ 3135630 w 8655748"/>
              <a:gd name="connsiteY89" fmla="*/ 32421 h 126569"/>
              <a:gd name="connsiteX90" fmla="*/ 3143096 w 8655748"/>
              <a:gd name="connsiteY90" fmla="*/ 43496 h 126569"/>
              <a:gd name="connsiteX91" fmla="*/ 3147617 w 8655748"/>
              <a:gd name="connsiteY91" fmla="*/ 40449 h 126569"/>
              <a:gd name="connsiteX92" fmla="*/ 3190704 w 8655748"/>
              <a:gd name="connsiteY92" fmla="*/ 31750 h 126569"/>
              <a:gd name="connsiteX93" fmla="*/ 3233791 w 8655748"/>
              <a:gd name="connsiteY93" fmla="*/ 40449 h 126569"/>
              <a:gd name="connsiteX94" fmla="*/ 3239125 w 8655748"/>
              <a:gd name="connsiteY94" fmla="*/ 44045 h 126569"/>
              <a:gd name="connsiteX95" fmla="*/ 3246962 w 8655748"/>
              <a:gd name="connsiteY95" fmla="*/ 32421 h 126569"/>
              <a:gd name="connsiteX96" fmla="*/ 3325235 w 8655748"/>
              <a:gd name="connsiteY96" fmla="*/ 0 h 126569"/>
              <a:gd name="connsiteX97" fmla="*/ 3403507 w 8655748"/>
              <a:gd name="connsiteY97" fmla="*/ 32421 h 126569"/>
              <a:gd name="connsiteX98" fmla="*/ 3410974 w 8655748"/>
              <a:gd name="connsiteY98" fmla="*/ 43496 h 126569"/>
              <a:gd name="connsiteX99" fmla="*/ 3415494 w 8655748"/>
              <a:gd name="connsiteY99" fmla="*/ 40449 h 126569"/>
              <a:gd name="connsiteX100" fmla="*/ 3458582 w 8655748"/>
              <a:gd name="connsiteY100" fmla="*/ 31750 h 126569"/>
              <a:gd name="connsiteX101" fmla="*/ 3501666 w 8655748"/>
              <a:gd name="connsiteY101" fmla="*/ 40449 h 126569"/>
              <a:gd name="connsiteX102" fmla="*/ 3506998 w 8655748"/>
              <a:gd name="connsiteY102" fmla="*/ 44044 h 126569"/>
              <a:gd name="connsiteX103" fmla="*/ 3514835 w 8655748"/>
              <a:gd name="connsiteY103" fmla="*/ 32421 h 126569"/>
              <a:gd name="connsiteX104" fmla="*/ 3593106 w 8655748"/>
              <a:gd name="connsiteY104" fmla="*/ 0 h 126569"/>
              <a:gd name="connsiteX105" fmla="*/ 3671379 w 8655748"/>
              <a:gd name="connsiteY105" fmla="*/ 32421 h 126569"/>
              <a:gd name="connsiteX106" fmla="*/ 3678847 w 8655748"/>
              <a:gd name="connsiteY106" fmla="*/ 43497 h 126569"/>
              <a:gd name="connsiteX107" fmla="*/ 3683369 w 8655748"/>
              <a:gd name="connsiteY107" fmla="*/ 40449 h 126569"/>
              <a:gd name="connsiteX108" fmla="*/ 3726456 w 8655748"/>
              <a:gd name="connsiteY108" fmla="*/ 31750 h 126569"/>
              <a:gd name="connsiteX109" fmla="*/ 3769544 w 8655748"/>
              <a:gd name="connsiteY109" fmla="*/ 40449 h 126569"/>
              <a:gd name="connsiteX110" fmla="*/ 3774875 w 8655748"/>
              <a:gd name="connsiteY110" fmla="*/ 44043 h 126569"/>
              <a:gd name="connsiteX111" fmla="*/ 3782711 w 8655748"/>
              <a:gd name="connsiteY111" fmla="*/ 32421 h 126569"/>
              <a:gd name="connsiteX112" fmla="*/ 3860984 w 8655748"/>
              <a:gd name="connsiteY112" fmla="*/ 0 h 126569"/>
              <a:gd name="connsiteX113" fmla="*/ 3939257 w 8655748"/>
              <a:gd name="connsiteY113" fmla="*/ 32421 h 126569"/>
              <a:gd name="connsiteX114" fmla="*/ 3946725 w 8655748"/>
              <a:gd name="connsiteY114" fmla="*/ 43497 h 126569"/>
              <a:gd name="connsiteX115" fmla="*/ 3951247 w 8655748"/>
              <a:gd name="connsiteY115" fmla="*/ 40449 h 126569"/>
              <a:gd name="connsiteX116" fmla="*/ 3994334 w 8655748"/>
              <a:gd name="connsiteY116" fmla="*/ 31750 h 126569"/>
              <a:gd name="connsiteX117" fmla="*/ 4037422 w 8655748"/>
              <a:gd name="connsiteY117" fmla="*/ 40449 h 126569"/>
              <a:gd name="connsiteX118" fmla="*/ 4042754 w 8655748"/>
              <a:gd name="connsiteY118" fmla="*/ 44044 h 126569"/>
              <a:gd name="connsiteX119" fmla="*/ 4050590 w 8655748"/>
              <a:gd name="connsiteY119" fmla="*/ 32421 h 126569"/>
              <a:gd name="connsiteX120" fmla="*/ 4128863 w 8655748"/>
              <a:gd name="connsiteY120" fmla="*/ 0 h 126569"/>
              <a:gd name="connsiteX121" fmla="*/ 4207136 w 8655748"/>
              <a:gd name="connsiteY121" fmla="*/ 32421 h 126569"/>
              <a:gd name="connsiteX122" fmla="*/ 4214604 w 8655748"/>
              <a:gd name="connsiteY122" fmla="*/ 43497 h 126569"/>
              <a:gd name="connsiteX123" fmla="*/ 4219126 w 8655748"/>
              <a:gd name="connsiteY123" fmla="*/ 40449 h 126569"/>
              <a:gd name="connsiteX124" fmla="*/ 4262213 w 8655748"/>
              <a:gd name="connsiteY124" fmla="*/ 31750 h 126569"/>
              <a:gd name="connsiteX125" fmla="*/ 4305301 w 8655748"/>
              <a:gd name="connsiteY125" fmla="*/ 40449 h 126569"/>
              <a:gd name="connsiteX126" fmla="*/ 4310632 w 8655748"/>
              <a:gd name="connsiteY126" fmla="*/ 44043 h 126569"/>
              <a:gd name="connsiteX127" fmla="*/ 4318468 w 8655748"/>
              <a:gd name="connsiteY127" fmla="*/ 32421 h 126569"/>
              <a:gd name="connsiteX128" fmla="*/ 4396741 w 8655748"/>
              <a:gd name="connsiteY128" fmla="*/ 0 h 126569"/>
              <a:gd name="connsiteX129" fmla="*/ 4475014 w 8655748"/>
              <a:gd name="connsiteY129" fmla="*/ 32421 h 126569"/>
              <a:gd name="connsiteX130" fmla="*/ 4482482 w 8655748"/>
              <a:gd name="connsiteY130" fmla="*/ 43497 h 126569"/>
              <a:gd name="connsiteX131" fmla="*/ 4487004 w 8655748"/>
              <a:gd name="connsiteY131" fmla="*/ 40449 h 126569"/>
              <a:gd name="connsiteX132" fmla="*/ 4530091 w 8655748"/>
              <a:gd name="connsiteY132" fmla="*/ 31750 h 126569"/>
              <a:gd name="connsiteX133" fmla="*/ 4573179 w 8655748"/>
              <a:gd name="connsiteY133" fmla="*/ 40449 h 126569"/>
              <a:gd name="connsiteX134" fmla="*/ 4578510 w 8655748"/>
              <a:gd name="connsiteY134" fmla="*/ 44043 h 126569"/>
              <a:gd name="connsiteX135" fmla="*/ 4586346 w 8655748"/>
              <a:gd name="connsiteY135" fmla="*/ 32421 h 126569"/>
              <a:gd name="connsiteX136" fmla="*/ 4664619 w 8655748"/>
              <a:gd name="connsiteY136" fmla="*/ 0 h 126569"/>
              <a:gd name="connsiteX137" fmla="*/ 4742892 w 8655748"/>
              <a:gd name="connsiteY137" fmla="*/ 32421 h 126569"/>
              <a:gd name="connsiteX138" fmla="*/ 4750360 w 8655748"/>
              <a:gd name="connsiteY138" fmla="*/ 43497 h 126569"/>
              <a:gd name="connsiteX139" fmla="*/ 4754882 w 8655748"/>
              <a:gd name="connsiteY139" fmla="*/ 40449 h 126569"/>
              <a:gd name="connsiteX140" fmla="*/ 4797969 w 8655748"/>
              <a:gd name="connsiteY140" fmla="*/ 31750 h 126569"/>
              <a:gd name="connsiteX141" fmla="*/ 4841057 w 8655748"/>
              <a:gd name="connsiteY141" fmla="*/ 40449 h 126569"/>
              <a:gd name="connsiteX142" fmla="*/ 4846389 w 8655748"/>
              <a:gd name="connsiteY142" fmla="*/ 44044 h 126569"/>
              <a:gd name="connsiteX143" fmla="*/ 4854225 w 8655748"/>
              <a:gd name="connsiteY143" fmla="*/ 32421 h 126569"/>
              <a:gd name="connsiteX144" fmla="*/ 4932498 w 8655748"/>
              <a:gd name="connsiteY144" fmla="*/ 0 h 126569"/>
              <a:gd name="connsiteX145" fmla="*/ 5010771 w 8655748"/>
              <a:gd name="connsiteY145" fmla="*/ 32421 h 126569"/>
              <a:gd name="connsiteX146" fmla="*/ 5018239 w 8655748"/>
              <a:gd name="connsiteY146" fmla="*/ 43497 h 126569"/>
              <a:gd name="connsiteX147" fmla="*/ 5022761 w 8655748"/>
              <a:gd name="connsiteY147" fmla="*/ 40449 h 126569"/>
              <a:gd name="connsiteX148" fmla="*/ 5065848 w 8655748"/>
              <a:gd name="connsiteY148" fmla="*/ 31750 h 126569"/>
              <a:gd name="connsiteX149" fmla="*/ 5108936 w 8655748"/>
              <a:gd name="connsiteY149" fmla="*/ 40449 h 126569"/>
              <a:gd name="connsiteX150" fmla="*/ 5114267 w 8655748"/>
              <a:gd name="connsiteY150" fmla="*/ 44043 h 126569"/>
              <a:gd name="connsiteX151" fmla="*/ 5122103 w 8655748"/>
              <a:gd name="connsiteY151" fmla="*/ 32421 h 126569"/>
              <a:gd name="connsiteX152" fmla="*/ 5200376 w 8655748"/>
              <a:gd name="connsiteY152" fmla="*/ 0 h 126569"/>
              <a:gd name="connsiteX153" fmla="*/ 5278649 w 8655748"/>
              <a:gd name="connsiteY153" fmla="*/ 32421 h 126569"/>
              <a:gd name="connsiteX154" fmla="*/ 5286117 w 8655748"/>
              <a:gd name="connsiteY154" fmla="*/ 43497 h 126569"/>
              <a:gd name="connsiteX155" fmla="*/ 5290639 w 8655748"/>
              <a:gd name="connsiteY155" fmla="*/ 40449 h 126569"/>
              <a:gd name="connsiteX156" fmla="*/ 5333726 w 8655748"/>
              <a:gd name="connsiteY156" fmla="*/ 31750 h 126569"/>
              <a:gd name="connsiteX157" fmla="*/ 5376814 w 8655748"/>
              <a:gd name="connsiteY157" fmla="*/ 40449 h 126569"/>
              <a:gd name="connsiteX158" fmla="*/ 5382145 w 8655748"/>
              <a:gd name="connsiteY158" fmla="*/ 44043 h 126569"/>
              <a:gd name="connsiteX159" fmla="*/ 5389981 w 8655748"/>
              <a:gd name="connsiteY159" fmla="*/ 32421 h 126569"/>
              <a:gd name="connsiteX160" fmla="*/ 5468254 w 8655748"/>
              <a:gd name="connsiteY160" fmla="*/ 0 h 126569"/>
              <a:gd name="connsiteX161" fmla="*/ 5546527 w 8655748"/>
              <a:gd name="connsiteY161" fmla="*/ 32421 h 126569"/>
              <a:gd name="connsiteX162" fmla="*/ 5553995 w 8655748"/>
              <a:gd name="connsiteY162" fmla="*/ 43497 h 126569"/>
              <a:gd name="connsiteX163" fmla="*/ 5558517 w 8655748"/>
              <a:gd name="connsiteY163" fmla="*/ 40449 h 126569"/>
              <a:gd name="connsiteX164" fmla="*/ 5601604 w 8655748"/>
              <a:gd name="connsiteY164" fmla="*/ 31750 h 126569"/>
              <a:gd name="connsiteX165" fmla="*/ 5644692 w 8655748"/>
              <a:gd name="connsiteY165" fmla="*/ 40449 h 126569"/>
              <a:gd name="connsiteX166" fmla="*/ 5650024 w 8655748"/>
              <a:gd name="connsiteY166" fmla="*/ 44044 h 126569"/>
              <a:gd name="connsiteX167" fmla="*/ 5657860 w 8655748"/>
              <a:gd name="connsiteY167" fmla="*/ 32421 h 126569"/>
              <a:gd name="connsiteX168" fmla="*/ 5736133 w 8655748"/>
              <a:gd name="connsiteY168" fmla="*/ 0 h 126569"/>
              <a:gd name="connsiteX169" fmla="*/ 5814406 w 8655748"/>
              <a:gd name="connsiteY169" fmla="*/ 32421 h 126569"/>
              <a:gd name="connsiteX170" fmla="*/ 5821874 w 8655748"/>
              <a:gd name="connsiteY170" fmla="*/ 43497 h 126569"/>
              <a:gd name="connsiteX171" fmla="*/ 5826396 w 8655748"/>
              <a:gd name="connsiteY171" fmla="*/ 40449 h 126569"/>
              <a:gd name="connsiteX172" fmla="*/ 5869483 w 8655748"/>
              <a:gd name="connsiteY172" fmla="*/ 31750 h 126569"/>
              <a:gd name="connsiteX173" fmla="*/ 5912571 w 8655748"/>
              <a:gd name="connsiteY173" fmla="*/ 40449 h 126569"/>
              <a:gd name="connsiteX174" fmla="*/ 5917902 w 8655748"/>
              <a:gd name="connsiteY174" fmla="*/ 44043 h 126569"/>
              <a:gd name="connsiteX175" fmla="*/ 5925738 w 8655748"/>
              <a:gd name="connsiteY175" fmla="*/ 32421 h 126569"/>
              <a:gd name="connsiteX176" fmla="*/ 6004011 w 8655748"/>
              <a:gd name="connsiteY176" fmla="*/ 0 h 126569"/>
              <a:gd name="connsiteX177" fmla="*/ 6082284 w 8655748"/>
              <a:gd name="connsiteY177" fmla="*/ 32421 h 126569"/>
              <a:gd name="connsiteX178" fmla="*/ 6089752 w 8655748"/>
              <a:gd name="connsiteY178" fmla="*/ 43497 h 126569"/>
              <a:gd name="connsiteX179" fmla="*/ 6094274 w 8655748"/>
              <a:gd name="connsiteY179" fmla="*/ 40449 h 126569"/>
              <a:gd name="connsiteX180" fmla="*/ 6137361 w 8655748"/>
              <a:gd name="connsiteY180" fmla="*/ 31750 h 126569"/>
              <a:gd name="connsiteX181" fmla="*/ 6180449 w 8655748"/>
              <a:gd name="connsiteY181" fmla="*/ 40449 h 126569"/>
              <a:gd name="connsiteX182" fmla="*/ 6185780 w 8655748"/>
              <a:gd name="connsiteY182" fmla="*/ 44043 h 126569"/>
              <a:gd name="connsiteX183" fmla="*/ 6193616 w 8655748"/>
              <a:gd name="connsiteY183" fmla="*/ 32421 h 126569"/>
              <a:gd name="connsiteX184" fmla="*/ 6271889 w 8655748"/>
              <a:gd name="connsiteY184" fmla="*/ 0 h 126569"/>
              <a:gd name="connsiteX185" fmla="*/ 6350162 w 8655748"/>
              <a:gd name="connsiteY185" fmla="*/ 32421 h 126569"/>
              <a:gd name="connsiteX186" fmla="*/ 6357630 w 8655748"/>
              <a:gd name="connsiteY186" fmla="*/ 43497 h 126569"/>
              <a:gd name="connsiteX187" fmla="*/ 6362152 w 8655748"/>
              <a:gd name="connsiteY187" fmla="*/ 40449 h 126569"/>
              <a:gd name="connsiteX188" fmla="*/ 6405239 w 8655748"/>
              <a:gd name="connsiteY188" fmla="*/ 31750 h 126569"/>
              <a:gd name="connsiteX189" fmla="*/ 6448327 w 8655748"/>
              <a:gd name="connsiteY189" fmla="*/ 40449 h 126569"/>
              <a:gd name="connsiteX190" fmla="*/ 6453659 w 8655748"/>
              <a:gd name="connsiteY190" fmla="*/ 44044 h 126569"/>
              <a:gd name="connsiteX191" fmla="*/ 6461495 w 8655748"/>
              <a:gd name="connsiteY191" fmla="*/ 32421 h 126569"/>
              <a:gd name="connsiteX192" fmla="*/ 6539768 w 8655748"/>
              <a:gd name="connsiteY192" fmla="*/ 0 h 126569"/>
              <a:gd name="connsiteX193" fmla="*/ 6618041 w 8655748"/>
              <a:gd name="connsiteY193" fmla="*/ 32421 h 126569"/>
              <a:gd name="connsiteX194" fmla="*/ 6625509 w 8655748"/>
              <a:gd name="connsiteY194" fmla="*/ 43497 h 126569"/>
              <a:gd name="connsiteX195" fmla="*/ 6630031 w 8655748"/>
              <a:gd name="connsiteY195" fmla="*/ 40449 h 126569"/>
              <a:gd name="connsiteX196" fmla="*/ 6673118 w 8655748"/>
              <a:gd name="connsiteY196" fmla="*/ 31750 h 126569"/>
              <a:gd name="connsiteX197" fmla="*/ 6716206 w 8655748"/>
              <a:gd name="connsiteY197" fmla="*/ 40449 h 126569"/>
              <a:gd name="connsiteX198" fmla="*/ 6721537 w 8655748"/>
              <a:gd name="connsiteY198" fmla="*/ 44043 h 126569"/>
              <a:gd name="connsiteX199" fmla="*/ 6729373 w 8655748"/>
              <a:gd name="connsiteY199" fmla="*/ 32421 h 126569"/>
              <a:gd name="connsiteX200" fmla="*/ 6807646 w 8655748"/>
              <a:gd name="connsiteY200" fmla="*/ 0 h 126569"/>
              <a:gd name="connsiteX201" fmla="*/ 6885919 w 8655748"/>
              <a:gd name="connsiteY201" fmla="*/ 32421 h 126569"/>
              <a:gd name="connsiteX202" fmla="*/ 6893387 w 8655748"/>
              <a:gd name="connsiteY202" fmla="*/ 43497 h 126569"/>
              <a:gd name="connsiteX203" fmla="*/ 6897909 w 8655748"/>
              <a:gd name="connsiteY203" fmla="*/ 40449 h 126569"/>
              <a:gd name="connsiteX204" fmla="*/ 6940996 w 8655748"/>
              <a:gd name="connsiteY204" fmla="*/ 31750 h 126569"/>
              <a:gd name="connsiteX205" fmla="*/ 6984084 w 8655748"/>
              <a:gd name="connsiteY205" fmla="*/ 40449 h 126569"/>
              <a:gd name="connsiteX206" fmla="*/ 6989415 w 8655748"/>
              <a:gd name="connsiteY206" fmla="*/ 44043 h 126569"/>
              <a:gd name="connsiteX207" fmla="*/ 6997251 w 8655748"/>
              <a:gd name="connsiteY207" fmla="*/ 32421 h 126569"/>
              <a:gd name="connsiteX208" fmla="*/ 7075524 w 8655748"/>
              <a:gd name="connsiteY208" fmla="*/ 0 h 126569"/>
              <a:gd name="connsiteX209" fmla="*/ 7153797 w 8655748"/>
              <a:gd name="connsiteY209" fmla="*/ 32421 h 126569"/>
              <a:gd name="connsiteX210" fmla="*/ 7161265 w 8655748"/>
              <a:gd name="connsiteY210" fmla="*/ 43497 h 126569"/>
              <a:gd name="connsiteX211" fmla="*/ 7165787 w 8655748"/>
              <a:gd name="connsiteY211" fmla="*/ 40449 h 126569"/>
              <a:gd name="connsiteX212" fmla="*/ 7208874 w 8655748"/>
              <a:gd name="connsiteY212" fmla="*/ 31750 h 126569"/>
              <a:gd name="connsiteX213" fmla="*/ 7251962 w 8655748"/>
              <a:gd name="connsiteY213" fmla="*/ 40449 h 126569"/>
              <a:gd name="connsiteX214" fmla="*/ 7257294 w 8655748"/>
              <a:gd name="connsiteY214" fmla="*/ 44044 h 126569"/>
              <a:gd name="connsiteX215" fmla="*/ 7265130 w 8655748"/>
              <a:gd name="connsiteY215" fmla="*/ 32421 h 126569"/>
              <a:gd name="connsiteX216" fmla="*/ 7343403 w 8655748"/>
              <a:gd name="connsiteY216" fmla="*/ 0 h 126569"/>
              <a:gd name="connsiteX217" fmla="*/ 7421676 w 8655748"/>
              <a:gd name="connsiteY217" fmla="*/ 32421 h 126569"/>
              <a:gd name="connsiteX218" fmla="*/ 7429144 w 8655748"/>
              <a:gd name="connsiteY218" fmla="*/ 43497 h 126569"/>
              <a:gd name="connsiteX219" fmla="*/ 7433666 w 8655748"/>
              <a:gd name="connsiteY219" fmla="*/ 40449 h 126569"/>
              <a:gd name="connsiteX220" fmla="*/ 7476753 w 8655748"/>
              <a:gd name="connsiteY220" fmla="*/ 31750 h 126569"/>
              <a:gd name="connsiteX221" fmla="*/ 7519841 w 8655748"/>
              <a:gd name="connsiteY221" fmla="*/ 40449 h 126569"/>
              <a:gd name="connsiteX222" fmla="*/ 7525172 w 8655748"/>
              <a:gd name="connsiteY222" fmla="*/ 44043 h 126569"/>
              <a:gd name="connsiteX223" fmla="*/ 7533008 w 8655748"/>
              <a:gd name="connsiteY223" fmla="*/ 32421 h 126569"/>
              <a:gd name="connsiteX224" fmla="*/ 7611281 w 8655748"/>
              <a:gd name="connsiteY224" fmla="*/ 0 h 126569"/>
              <a:gd name="connsiteX225" fmla="*/ 7689554 w 8655748"/>
              <a:gd name="connsiteY225" fmla="*/ 32421 h 126569"/>
              <a:gd name="connsiteX226" fmla="*/ 7697022 w 8655748"/>
              <a:gd name="connsiteY226" fmla="*/ 43497 h 126569"/>
              <a:gd name="connsiteX227" fmla="*/ 7701544 w 8655748"/>
              <a:gd name="connsiteY227" fmla="*/ 40449 h 126569"/>
              <a:gd name="connsiteX228" fmla="*/ 7744631 w 8655748"/>
              <a:gd name="connsiteY228" fmla="*/ 31750 h 126569"/>
              <a:gd name="connsiteX229" fmla="*/ 7787718 w 8655748"/>
              <a:gd name="connsiteY229" fmla="*/ 40449 h 126569"/>
              <a:gd name="connsiteX230" fmla="*/ 7793050 w 8655748"/>
              <a:gd name="connsiteY230" fmla="*/ 44043 h 126569"/>
              <a:gd name="connsiteX231" fmla="*/ 7800886 w 8655748"/>
              <a:gd name="connsiteY231" fmla="*/ 32421 h 126569"/>
              <a:gd name="connsiteX232" fmla="*/ 7879159 w 8655748"/>
              <a:gd name="connsiteY232" fmla="*/ 0 h 126569"/>
              <a:gd name="connsiteX233" fmla="*/ 7957432 w 8655748"/>
              <a:gd name="connsiteY233" fmla="*/ 32421 h 126569"/>
              <a:gd name="connsiteX234" fmla="*/ 7964900 w 8655748"/>
              <a:gd name="connsiteY234" fmla="*/ 43497 h 126569"/>
              <a:gd name="connsiteX235" fmla="*/ 7969422 w 8655748"/>
              <a:gd name="connsiteY235" fmla="*/ 40449 h 126569"/>
              <a:gd name="connsiteX236" fmla="*/ 8012509 w 8655748"/>
              <a:gd name="connsiteY236" fmla="*/ 31750 h 126569"/>
              <a:gd name="connsiteX237" fmla="*/ 8055596 w 8655748"/>
              <a:gd name="connsiteY237" fmla="*/ 40449 h 126569"/>
              <a:gd name="connsiteX238" fmla="*/ 8060929 w 8655748"/>
              <a:gd name="connsiteY238" fmla="*/ 44044 h 126569"/>
              <a:gd name="connsiteX239" fmla="*/ 8068765 w 8655748"/>
              <a:gd name="connsiteY239" fmla="*/ 32421 h 126569"/>
              <a:gd name="connsiteX240" fmla="*/ 8147038 w 8655748"/>
              <a:gd name="connsiteY240" fmla="*/ 0 h 126569"/>
              <a:gd name="connsiteX241" fmla="*/ 8225311 w 8655748"/>
              <a:gd name="connsiteY241" fmla="*/ 32421 h 126569"/>
              <a:gd name="connsiteX242" fmla="*/ 8232779 w 8655748"/>
              <a:gd name="connsiteY242" fmla="*/ 43497 h 126569"/>
              <a:gd name="connsiteX243" fmla="*/ 8237301 w 8655748"/>
              <a:gd name="connsiteY243" fmla="*/ 40449 h 126569"/>
              <a:gd name="connsiteX244" fmla="*/ 8280388 w 8655748"/>
              <a:gd name="connsiteY244" fmla="*/ 31750 h 126569"/>
              <a:gd name="connsiteX245" fmla="*/ 8323475 w 8655748"/>
              <a:gd name="connsiteY245" fmla="*/ 40449 h 126569"/>
              <a:gd name="connsiteX246" fmla="*/ 8328801 w 8655748"/>
              <a:gd name="connsiteY246" fmla="*/ 44040 h 126569"/>
              <a:gd name="connsiteX247" fmla="*/ 8336635 w 8655748"/>
              <a:gd name="connsiteY247" fmla="*/ 32421 h 126569"/>
              <a:gd name="connsiteX248" fmla="*/ 8414908 w 8655748"/>
              <a:gd name="connsiteY248" fmla="*/ 0 h 126569"/>
              <a:gd name="connsiteX249" fmla="*/ 8493181 w 8655748"/>
              <a:gd name="connsiteY249" fmla="*/ 32421 h 126569"/>
              <a:gd name="connsiteX250" fmla="*/ 8500649 w 8655748"/>
              <a:gd name="connsiteY250" fmla="*/ 43497 h 126569"/>
              <a:gd name="connsiteX251" fmla="*/ 8505171 w 8655748"/>
              <a:gd name="connsiteY251" fmla="*/ 40449 h 126569"/>
              <a:gd name="connsiteX252" fmla="*/ 8548258 w 8655748"/>
              <a:gd name="connsiteY252" fmla="*/ 31750 h 126569"/>
              <a:gd name="connsiteX253" fmla="*/ 8650254 w 8655748"/>
              <a:gd name="connsiteY253" fmla="*/ 99357 h 126569"/>
              <a:gd name="connsiteX254" fmla="*/ 8655748 w 8655748"/>
              <a:gd name="connsiteY254" fmla="*/ 126569 h 126569"/>
              <a:gd name="connsiteX255" fmla="*/ 3205 w 8655748"/>
              <a:gd name="connsiteY255" fmla="*/ 126569 h 126569"/>
              <a:gd name="connsiteX256" fmla="*/ 0 w 8655748"/>
              <a:gd name="connsiteY256" fmla="*/ 110694 h 126569"/>
              <a:gd name="connsiteX257" fmla="*/ 110695 w 8655748"/>
              <a:gd name="connsiteY257" fmla="*/ 0 h 126569"/>
              <a:gd name="connsiteX0" fmla="*/ 110695 w 8655748"/>
              <a:gd name="connsiteY0" fmla="*/ 1687 h 128256"/>
              <a:gd name="connsiteX1" fmla="*/ 196435 w 8655748"/>
              <a:gd name="connsiteY1" fmla="*/ 45183 h 128256"/>
              <a:gd name="connsiteX2" fmla="*/ 200955 w 8655748"/>
              <a:gd name="connsiteY2" fmla="*/ 42136 h 128256"/>
              <a:gd name="connsiteX3" fmla="*/ 244042 w 8655748"/>
              <a:gd name="connsiteY3" fmla="*/ 33437 h 128256"/>
              <a:gd name="connsiteX4" fmla="*/ 287129 w 8655748"/>
              <a:gd name="connsiteY4" fmla="*/ 42136 h 128256"/>
              <a:gd name="connsiteX5" fmla="*/ 292463 w 8655748"/>
              <a:gd name="connsiteY5" fmla="*/ 45731 h 128256"/>
              <a:gd name="connsiteX6" fmla="*/ 300300 w 8655748"/>
              <a:gd name="connsiteY6" fmla="*/ 34108 h 128256"/>
              <a:gd name="connsiteX7" fmla="*/ 378573 w 8655748"/>
              <a:gd name="connsiteY7" fmla="*/ 1687 h 128256"/>
              <a:gd name="connsiteX8" fmla="*/ 456846 w 8655748"/>
              <a:gd name="connsiteY8" fmla="*/ 34108 h 128256"/>
              <a:gd name="connsiteX9" fmla="*/ 464313 w 8655748"/>
              <a:gd name="connsiteY9" fmla="*/ 45183 h 128256"/>
              <a:gd name="connsiteX10" fmla="*/ 468833 w 8655748"/>
              <a:gd name="connsiteY10" fmla="*/ 42136 h 128256"/>
              <a:gd name="connsiteX11" fmla="*/ 511920 w 8655748"/>
              <a:gd name="connsiteY11" fmla="*/ 33437 h 128256"/>
              <a:gd name="connsiteX12" fmla="*/ 555008 w 8655748"/>
              <a:gd name="connsiteY12" fmla="*/ 42136 h 128256"/>
              <a:gd name="connsiteX13" fmla="*/ 560341 w 8655748"/>
              <a:gd name="connsiteY13" fmla="*/ 45732 h 128256"/>
              <a:gd name="connsiteX14" fmla="*/ 568179 w 8655748"/>
              <a:gd name="connsiteY14" fmla="*/ 34108 h 128256"/>
              <a:gd name="connsiteX15" fmla="*/ 646452 w 8655748"/>
              <a:gd name="connsiteY15" fmla="*/ 1687 h 128256"/>
              <a:gd name="connsiteX16" fmla="*/ 724725 w 8655748"/>
              <a:gd name="connsiteY16" fmla="*/ 34108 h 128256"/>
              <a:gd name="connsiteX17" fmla="*/ 732192 w 8655748"/>
              <a:gd name="connsiteY17" fmla="*/ 45183 h 128256"/>
              <a:gd name="connsiteX18" fmla="*/ 736712 w 8655748"/>
              <a:gd name="connsiteY18" fmla="*/ 42136 h 128256"/>
              <a:gd name="connsiteX19" fmla="*/ 779800 w 8655748"/>
              <a:gd name="connsiteY19" fmla="*/ 33437 h 128256"/>
              <a:gd name="connsiteX20" fmla="*/ 822887 w 8655748"/>
              <a:gd name="connsiteY20" fmla="*/ 42136 h 128256"/>
              <a:gd name="connsiteX21" fmla="*/ 828221 w 8655748"/>
              <a:gd name="connsiteY21" fmla="*/ 45732 h 128256"/>
              <a:gd name="connsiteX22" fmla="*/ 836058 w 8655748"/>
              <a:gd name="connsiteY22" fmla="*/ 34108 h 128256"/>
              <a:gd name="connsiteX23" fmla="*/ 914331 w 8655748"/>
              <a:gd name="connsiteY23" fmla="*/ 1687 h 128256"/>
              <a:gd name="connsiteX24" fmla="*/ 992604 w 8655748"/>
              <a:gd name="connsiteY24" fmla="*/ 34108 h 128256"/>
              <a:gd name="connsiteX25" fmla="*/ 1000072 w 8655748"/>
              <a:gd name="connsiteY25" fmla="*/ 45183 h 128256"/>
              <a:gd name="connsiteX26" fmla="*/ 1004591 w 8655748"/>
              <a:gd name="connsiteY26" fmla="*/ 42136 h 128256"/>
              <a:gd name="connsiteX27" fmla="*/ 1047679 w 8655748"/>
              <a:gd name="connsiteY27" fmla="*/ 33437 h 128256"/>
              <a:gd name="connsiteX28" fmla="*/ 1090766 w 8655748"/>
              <a:gd name="connsiteY28" fmla="*/ 42136 h 128256"/>
              <a:gd name="connsiteX29" fmla="*/ 1096099 w 8655748"/>
              <a:gd name="connsiteY29" fmla="*/ 45732 h 128256"/>
              <a:gd name="connsiteX30" fmla="*/ 1103937 w 8655748"/>
              <a:gd name="connsiteY30" fmla="*/ 34108 h 128256"/>
              <a:gd name="connsiteX31" fmla="*/ 1182210 w 8655748"/>
              <a:gd name="connsiteY31" fmla="*/ 1687 h 128256"/>
              <a:gd name="connsiteX32" fmla="*/ 1260483 w 8655748"/>
              <a:gd name="connsiteY32" fmla="*/ 34108 h 128256"/>
              <a:gd name="connsiteX33" fmla="*/ 1267950 w 8655748"/>
              <a:gd name="connsiteY33" fmla="*/ 45183 h 128256"/>
              <a:gd name="connsiteX34" fmla="*/ 1272470 w 8655748"/>
              <a:gd name="connsiteY34" fmla="*/ 42136 h 128256"/>
              <a:gd name="connsiteX35" fmla="*/ 1315557 w 8655748"/>
              <a:gd name="connsiteY35" fmla="*/ 33437 h 128256"/>
              <a:gd name="connsiteX36" fmla="*/ 1358645 w 8655748"/>
              <a:gd name="connsiteY36" fmla="*/ 42136 h 128256"/>
              <a:gd name="connsiteX37" fmla="*/ 1363978 w 8655748"/>
              <a:gd name="connsiteY37" fmla="*/ 45732 h 128256"/>
              <a:gd name="connsiteX38" fmla="*/ 1371815 w 8655748"/>
              <a:gd name="connsiteY38" fmla="*/ 34108 h 128256"/>
              <a:gd name="connsiteX39" fmla="*/ 1450090 w 8655748"/>
              <a:gd name="connsiteY39" fmla="*/ 1687 h 128256"/>
              <a:gd name="connsiteX40" fmla="*/ 1528362 w 8655748"/>
              <a:gd name="connsiteY40" fmla="*/ 34108 h 128256"/>
              <a:gd name="connsiteX41" fmla="*/ 1535829 w 8655748"/>
              <a:gd name="connsiteY41" fmla="*/ 45183 h 128256"/>
              <a:gd name="connsiteX42" fmla="*/ 1540349 w 8655748"/>
              <a:gd name="connsiteY42" fmla="*/ 42136 h 128256"/>
              <a:gd name="connsiteX43" fmla="*/ 1583436 w 8655748"/>
              <a:gd name="connsiteY43" fmla="*/ 33437 h 128256"/>
              <a:gd name="connsiteX44" fmla="*/ 1626523 w 8655748"/>
              <a:gd name="connsiteY44" fmla="*/ 42136 h 128256"/>
              <a:gd name="connsiteX45" fmla="*/ 1631857 w 8655748"/>
              <a:gd name="connsiteY45" fmla="*/ 45731 h 128256"/>
              <a:gd name="connsiteX46" fmla="*/ 1639693 w 8655748"/>
              <a:gd name="connsiteY46" fmla="*/ 34108 h 128256"/>
              <a:gd name="connsiteX47" fmla="*/ 1717967 w 8655748"/>
              <a:gd name="connsiteY47" fmla="*/ 1687 h 128256"/>
              <a:gd name="connsiteX48" fmla="*/ 1796240 w 8655748"/>
              <a:gd name="connsiteY48" fmla="*/ 34108 h 128256"/>
              <a:gd name="connsiteX49" fmla="*/ 1803707 w 8655748"/>
              <a:gd name="connsiteY49" fmla="*/ 45183 h 128256"/>
              <a:gd name="connsiteX50" fmla="*/ 1808226 w 8655748"/>
              <a:gd name="connsiteY50" fmla="*/ 42136 h 128256"/>
              <a:gd name="connsiteX51" fmla="*/ 1851313 w 8655748"/>
              <a:gd name="connsiteY51" fmla="*/ 33437 h 128256"/>
              <a:gd name="connsiteX52" fmla="*/ 1894401 w 8655748"/>
              <a:gd name="connsiteY52" fmla="*/ 42136 h 128256"/>
              <a:gd name="connsiteX53" fmla="*/ 1899734 w 8655748"/>
              <a:gd name="connsiteY53" fmla="*/ 45731 h 128256"/>
              <a:gd name="connsiteX54" fmla="*/ 1907571 w 8655748"/>
              <a:gd name="connsiteY54" fmla="*/ 34108 h 128256"/>
              <a:gd name="connsiteX55" fmla="*/ 1985842 w 8655748"/>
              <a:gd name="connsiteY55" fmla="*/ 1687 h 128256"/>
              <a:gd name="connsiteX56" fmla="*/ 2064117 w 8655748"/>
              <a:gd name="connsiteY56" fmla="*/ 34108 h 128256"/>
              <a:gd name="connsiteX57" fmla="*/ 2071584 w 8655748"/>
              <a:gd name="connsiteY57" fmla="*/ 45183 h 128256"/>
              <a:gd name="connsiteX58" fmla="*/ 2076103 w 8655748"/>
              <a:gd name="connsiteY58" fmla="*/ 42136 h 128256"/>
              <a:gd name="connsiteX59" fmla="*/ 2119192 w 8655748"/>
              <a:gd name="connsiteY59" fmla="*/ 33437 h 128256"/>
              <a:gd name="connsiteX60" fmla="*/ 2162278 w 8655748"/>
              <a:gd name="connsiteY60" fmla="*/ 42136 h 128256"/>
              <a:gd name="connsiteX61" fmla="*/ 2167613 w 8655748"/>
              <a:gd name="connsiteY61" fmla="*/ 45732 h 128256"/>
              <a:gd name="connsiteX62" fmla="*/ 2175449 w 8655748"/>
              <a:gd name="connsiteY62" fmla="*/ 34108 h 128256"/>
              <a:gd name="connsiteX63" fmla="*/ 2253722 w 8655748"/>
              <a:gd name="connsiteY63" fmla="*/ 1687 h 128256"/>
              <a:gd name="connsiteX64" fmla="*/ 2331995 w 8655748"/>
              <a:gd name="connsiteY64" fmla="*/ 34108 h 128256"/>
              <a:gd name="connsiteX65" fmla="*/ 2339461 w 8655748"/>
              <a:gd name="connsiteY65" fmla="*/ 45183 h 128256"/>
              <a:gd name="connsiteX66" fmla="*/ 2343982 w 8655748"/>
              <a:gd name="connsiteY66" fmla="*/ 42136 h 128256"/>
              <a:gd name="connsiteX67" fmla="*/ 2387070 w 8655748"/>
              <a:gd name="connsiteY67" fmla="*/ 33437 h 128256"/>
              <a:gd name="connsiteX68" fmla="*/ 2430156 w 8655748"/>
              <a:gd name="connsiteY68" fmla="*/ 42136 h 128256"/>
              <a:gd name="connsiteX69" fmla="*/ 2435491 w 8655748"/>
              <a:gd name="connsiteY69" fmla="*/ 45732 h 128256"/>
              <a:gd name="connsiteX70" fmla="*/ 2443327 w 8655748"/>
              <a:gd name="connsiteY70" fmla="*/ 34108 h 128256"/>
              <a:gd name="connsiteX71" fmla="*/ 2521601 w 8655748"/>
              <a:gd name="connsiteY71" fmla="*/ 1687 h 128256"/>
              <a:gd name="connsiteX72" fmla="*/ 2599874 w 8655748"/>
              <a:gd name="connsiteY72" fmla="*/ 34108 h 128256"/>
              <a:gd name="connsiteX73" fmla="*/ 2607340 w 8655748"/>
              <a:gd name="connsiteY73" fmla="*/ 45183 h 128256"/>
              <a:gd name="connsiteX74" fmla="*/ 2611860 w 8655748"/>
              <a:gd name="connsiteY74" fmla="*/ 42136 h 128256"/>
              <a:gd name="connsiteX75" fmla="*/ 2654946 w 8655748"/>
              <a:gd name="connsiteY75" fmla="*/ 33437 h 128256"/>
              <a:gd name="connsiteX76" fmla="*/ 2698035 w 8655748"/>
              <a:gd name="connsiteY76" fmla="*/ 42136 h 128256"/>
              <a:gd name="connsiteX77" fmla="*/ 2703368 w 8655748"/>
              <a:gd name="connsiteY77" fmla="*/ 45732 h 128256"/>
              <a:gd name="connsiteX78" fmla="*/ 2711205 w 8655748"/>
              <a:gd name="connsiteY78" fmla="*/ 34108 h 128256"/>
              <a:gd name="connsiteX79" fmla="*/ 2789478 w 8655748"/>
              <a:gd name="connsiteY79" fmla="*/ 1687 h 128256"/>
              <a:gd name="connsiteX80" fmla="*/ 2867751 w 8655748"/>
              <a:gd name="connsiteY80" fmla="*/ 34108 h 128256"/>
              <a:gd name="connsiteX81" fmla="*/ 2875218 w 8655748"/>
              <a:gd name="connsiteY81" fmla="*/ 45183 h 128256"/>
              <a:gd name="connsiteX82" fmla="*/ 2879738 w 8655748"/>
              <a:gd name="connsiteY82" fmla="*/ 42136 h 128256"/>
              <a:gd name="connsiteX83" fmla="*/ 2922826 w 8655748"/>
              <a:gd name="connsiteY83" fmla="*/ 33437 h 128256"/>
              <a:gd name="connsiteX84" fmla="*/ 2965913 w 8655748"/>
              <a:gd name="connsiteY84" fmla="*/ 42136 h 128256"/>
              <a:gd name="connsiteX85" fmla="*/ 2971248 w 8655748"/>
              <a:gd name="connsiteY85" fmla="*/ 45732 h 128256"/>
              <a:gd name="connsiteX86" fmla="*/ 2979084 w 8655748"/>
              <a:gd name="connsiteY86" fmla="*/ 34108 h 128256"/>
              <a:gd name="connsiteX87" fmla="*/ 3057357 w 8655748"/>
              <a:gd name="connsiteY87" fmla="*/ 1687 h 128256"/>
              <a:gd name="connsiteX88" fmla="*/ 3135630 w 8655748"/>
              <a:gd name="connsiteY88" fmla="*/ 34108 h 128256"/>
              <a:gd name="connsiteX89" fmla="*/ 3143096 w 8655748"/>
              <a:gd name="connsiteY89" fmla="*/ 45183 h 128256"/>
              <a:gd name="connsiteX90" fmla="*/ 3147617 w 8655748"/>
              <a:gd name="connsiteY90" fmla="*/ 42136 h 128256"/>
              <a:gd name="connsiteX91" fmla="*/ 3190704 w 8655748"/>
              <a:gd name="connsiteY91" fmla="*/ 33437 h 128256"/>
              <a:gd name="connsiteX92" fmla="*/ 3233791 w 8655748"/>
              <a:gd name="connsiteY92" fmla="*/ 42136 h 128256"/>
              <a:gd name="connsiteX93" fmla="*/ 3239125 w 8655748"/>
              <a:gd name="connsiteY93" fmla="*/ 45732 h 128256"/>
              <a:gd name="connsiteX94" fmla="*/ 3246962 w 8655748"/>
              <a:gd name="connsiteY94" fmla="*/ 34108 h 128256"/>
              <a:gd name="connsiteX95" fmla="*/ 3325235 w 8655748"/>
              <a:gd name="connsiteY95" fmla="*/ 1687 h 128256"/>
              <a:gd name="connsiteX96" fmla="*/ 3403507 w 8655748"/>
              <a:gd name="connsiteY96" fmla="*/ 34108 h 128256"/>
              <a:gd name="connsiteX97" fmla="*/ 3410974 w 8655748"/>
              <a:gd name="connsiteY97" fmla="*/ 45183 h 128256"/>
              <a:gd name="connsiteX98" fmla="*/ 3415494 w 8655748"/>
              <a:gd name="connsiteY98" fmla="*/ 42136 h 128256"/>
              <a:gd name="connsiteX99" fmla="*/ 3458582 w 8655748"/>
              <a:gd name="connsiteY99" fmla="*/ 33437 h 128256"/>
              <a:gd name="connsiteX100" fmla="*/ 3501666 w 8655748"/>
              <a:gd name="connsiteY100" fmla="*/ 42136 h 128256"/>
              <a:gd name="connsiteX101" fmla="*/ 3506998 w 8655748"/>
              <a:gd name="connsiteY101" fmla="*/ 45731 h 128256"/>
              <a:gd name="connsiteX102" fmla="*/ 3514835 w 8655748"/>
              <a:gd name="connsiteY102" fmla="*/ 34108 h 128256"/>
              <a:gd name="connsiteX103" fmla="*/ 3593106 w 8655748"/>
              <a:gd name="connsiteY103" fmla="*/ 1687 h 128256"/>
              <a:gd name="connsiteX104" fmla="*/ 3671379 w 8655748"/>
              <a:gd name="connsiteY104" fmla="*/ 34108 h 128256"/>
              <a:gd name="connsiteX105" fmla="*/ 3678847 w 8655748"/>
              <a:gd name="connsiteY105" fmla="*/ 45184 h 128256"/>
              <a:gd name="connsiteX106" fmla="*/ 3683369 w 8655748"/>
              <a:gd name="connsiteY106" fmla="*/ 42136 h 128256"/>
              <a:gd name="connsiteX107" fmla="*/ 3726456 w 8655748"/>
              <a:gd name="connsiteY107" fmla="*/ 33437 h 128256"/>
              <a:gd name="connsiteX108" fmla="*/ 3769544 w 8655748"/>
              <a:gd name="connsiteY108" fmla="*/ 42136 h 128256"/>
              <a:gd name="connsiteX109" fmla="*/ 3774875 w 8655748"/>
              <a:gd name="connsiteY109" fmla="*/ 45730 h 128256"/>
              <a:gd name="connsiteX110" fmla="*/ 3782711 w 8655748"/>
              <a:gd name="connsiteY110" fmla="*/ 34108 h 128256"/>
              <a:gd name="connsiteX111" fmla="*/ 3860984 w 8655748"/>
              <a:gd name="connsiteY111" fmla="*/ 1687 h 128256"/>
              <a:gd name="connsiteX112" fmla="*/ 3939257 w 8655748"/>
              <a:gd name="connsiteY112" fmla="*/ 34108 h 128256"/>
              <a:gd name="connsiteX113" fmla="*/ 3946725 w 8655748"/>
              <a:gd name="connsiteY113" fmla="*/ 45184 h 128256"/>
              <a:gd name="connsiteX114" fmla="*/ 3951247 w 8655748"/>
              <a:gd name="connsiteY114" fmla="*/ 42136 h 128256"/>
              <a:gd name="connsiteX115" fmla="*/ 3994334 w 8655748"/>
              <a:gd name="connsiteY115" fmla="*/ 33437 h 128256"/>
              <a:gd name="connsiteX116" fmla="*/ 4037422 w 8655748"/>
              <a:gd name="connsiteY116" fmla="*/ 42136 h 128256"/>
              <a:gd name="connsiteX117" fmla="*/ 4042754 w 8655748"/>
              <a:gd name="connsiteY117" fmla="*/ 45731 h 128256"/>
              <a:gd name="connsiteX118" fmla="*/ 4050590 w 8655748"/>
              <a:gd name="connsiteY118" fmla="*/ 34108 h 128256"/>
              <a:gd name="connsiteX119" fmla="*/ 4128863 w 8655748"/>
              <a:gd name="connsiteY119" fmla="*/ 1687 h 128256"/>
              <a:gd name="connsiteX120" fmla="*/ 4207136 w 8655748"/>
              <a:gd name="connsiteY120" fmla="*/ 34108 h 128256"/>
              <a:gd name="connsiteX121" fmla="*/ 4214604 w 8655748"/>
              <a:gd name="connsiteY121" fmla="*/ 45184 h 128256"/>
              <a:gd name="connsiteX122" fmla="*/ 4219126 w 8655748"/>
              <a:gd name="connsiteY122" fmla="*/ 42136 h 128256"/>
              <a:gd name="connsiteX123" fmla="*/ 4262213 w 8655748"/>
              <a:gd name="connsiteY123" fmla="*/ 33437 h 128256"/>
              <a:gd name="connsiteX124" fmla="*/ 4305301 w 8655748"/>
              <a:gd name="connsiteY124" fmla="*/ 42136 h 128256"/>
              <a:gd name="connsiteX125" fmla="*/ 4310632 w 8655748"/>
              <a:gd name="connsiteY125" fmla="*/ 45730 h 128256"/>
              <a:gd name="connsiteX126" fmla="*/ 4318468 w 8655748"/>
              <a:gd name="connsiteY126" fmla="*/ 34108 h 128256"/>
              <a:gd name="connsiteX127" fmla="*/ 4396741 w 8655748"/>
              <a:gd name="connsiteY127" fmla="*/ 1687 h 128256"/>
              <a:gd name="connsiteX128" fmla="*/ 4475014 w 8655748"/>
              <a:gd name="connsiteY128" fmla="*/ 34108 h 128256"/>
              <a:gd name="connsiteX129" fmla="*/ 4482482 w 8655748"/>
              <a:gd name="connsiteY129" fmla="*/ 45184 h 128256"/>
              <a:gd name="connsiteX130" fmla="*/ 4487004 w 8655748"/>
              <a:gd name="connsiteY130" fmla="*/ 42136 h 128256"/>
              <a:gd name="connsiteX131" fmla="*/ 4530091 w 8655748"/>
              <a:gd name="connsiteY131" fmla="*/ 33437 h 128256"/>
              <a:gd name="connsiteX132" fmla="*/ 4573179 w 8655748"/>
              <a:gd name="connsiteY132" fmla="*/ 42136 h 128256"/>
              <a:gd name="connsiteX133" fmla="*/ 4578510 w 8655748"/>
              <a:gd name="connsiteY133" fmla="*/ 45730 h 128256"/>
              <a:gd name="connsiteX134" fmla="*/ 4586346 w 8655748"/>
              <a:gd name="connsiteY134" fmla="*/ 34108 h 128256"/>
              <a:gd name="connsiteX135" fmla="*/ 4664619 w 8655748"/>
              <a:gd name="connsiteY135" fmla="*/ 1687 h 128256"/>
              <a:gd name="connsiteX136" fmla="*/ 4742892 w 8655748"/>
              <a:gd name="connsiteY136" fmla="*/ 34108 h 128256"/>
              <a:gd name="connsiteX137" fmla="*/ 4750360 w 8655748"/>
              <a:gd name="connsiteY137" fmla="*/ 45184 h 128256"/>
              <a:gd name="connsiteX138" fmla="*/ 4754882 w 8655748"/>
              <a:gd name="connsiteY138" fmla="*/ 42136 h 128256"/>
              <a:gd name="connsiteX139" fmla="*/ 4797969 w 8655748"/>
              <a:gd name="connsiteY139" fmla="*/ 33437 h 128256"/>
              <a:gd name="connsiteX140" fmla="*/ 4841057 w 8655748"/>
              <a:gd name="connsiteY140" fmla="*/ 42136 h 128256"/>
              <a:gd name="connsiteX141" fmla="*/ 4846389 w 8655748"/>
              <a:gd name="connsiteY141" fmla="*/ 45731 h 128256"/>
              <a:gd name="connsiteX142" fmla="*/ 4854225 w 8655748"/>
              <a:gd name="connsiteY142" fmla="*/ 34108 h 128256"/>
              <a:gd name="connsiteX143" fmla="*/ 4932498 w 8655748"/>
              <a:gd name="connsiteY143" fmla="*/ 1687 h 128256"/>
              <a:gd name="connsiteX144" fmla="*/ 5010771 w 8655748"/>
              <a:gd name="connsiteY144" fmla="*/ 34108 h 128256"/>
              <a:gd name="connsiteX145" fmla="*/ 5018239 w 8655748"/>
              <a:gd name="connsiteY145" fmla="*/ 45184 h 128256"/>
              <a:gd name="connsiteX146" fmla="*/ 5022761 w 8655748"/>
              <a:gd name="connsiteY146" fmla="*/ 42136 h 128256"/>
              <a:gd name="connsiteX147" fmla="*/ 5065848 w 8655748"/>
              <a:gd name="connsiteY147" fmla="*/ 33437 h 128256"/>
              <a:gd name="connsiteX148" fmla="*/ 5108936 w 8655748"/>
              <a:gd name="connsiteY148" fmla="*/ 42136 h 128256"/>
              <a:gd name="connsiteX149" fmla="*/ 5114267 w 8655748"/>
              <a:gd name="connsiteY149" fmla="*/ 45730 h 128256"/>
              <a:gd name="connsiteX150" fmla="*/ 5122103 w 8655748"/>
              <a:gd name="connsiteY150" fmla="*/ 34108 h 128256"/>
              <a:gd name="connsiteX151" fmla="*/ 5200376 w 8655748"/>
              <a:gd name="connsiteY151" fmla="*/ 1687 h 128256"/>
              <a:gd name="connsiteX152" fmla="*/ 5278649 w 8655748"/>
              <a:gd name="connsiteY152" fmla="*/ 34108 h 128256"/>
              <a:gd name="connsiteX153" fmla="*/ 5286117 w 8655748"/>
              <a:gd name="connsiteY153" fmla="*/ 45184 h 128256"/>
              <a:gd name="connsiteX154" fmla="*/ 5290639 w 8655748"/>
              <a:gd name="connsiteY154" fmla="*/ 42136 h 128256"/>
              <a:gd name="connsiteX155" fmla="*/ 5333726 w 8655748"/>
              <a:gd name="connsiteY155" fmla="*/ 33437 h 128256"/>
              <a:gd name="connsiteX156" fmla="*/ 5376814 w 8655748"/>
              <a:gd name="connsiteY156" fmla="*/ 42136 h 128256"/>
              <a:gd name="connsiteX157" fmla="*/ 5382145 w 8655748"/>
              <a:gd name="connsiteY157" fmla="*/ 45730 h 128256"/>
              <a:gd name="connsiteX158" fmla="*/ 5389981 w 8655748"/>
              <a:gd name="connsiteY158" fmla="*/ 34108 h 128256"/>
              <a:gd name="connsiteX159" fmla="*/ 5468254 w 8655748"/>
              <a:gd name="connsiteY159" fmla="*/ 1687 h 128256"/>
              <a:gd name="connsiteX160" fmla="*/ 5546527 w 8655748"/>
              <a:gd name="connsiteY160" fmla="*/ 34108 h 128256"/>
              <a:gd name="connsiteX161" fmla="*/ 5553995 w 8655748"/>
              <a:gd name="connsiteY161" fmla="*/ 45184 h 128256"/>
              <a:gd name="connsiteX162" fmla="*/ 5558517 w 8655748"/>
              <a:gd name="connsiteY162" fmla="*/ 42136 h 128256"/>
              <a:gd name="connsiteX163" fmla="*/ 5601604 w 8655748"/>
              <a:gd name="connsiteY163" fmla="*/ 33437 h 128256"/>
              <a:gd name="connsiteX164" fmla="*/ 5644692 w 8655748"/>
              <a:gd name="connsiteY164" fmla="*/ 42136 h 128256"/>
              <a:gd name="connsiteX165" fmla="*/ 5650024 w 8655748"/>
              <a:gd name="connsiteY165" fmla="*/ 45731 h 128256"/>
              <a:gd name="connsiteX166" fmla="*/ 5657860 w 8655748"/>
              <a:gd name="connsiteY166" fmla="*/ 34108 h 128256"/>
              <a:gd name="connsiteX167" fmla="*/ 5736133 w 8655748"/>
              <a:gd name="connsiteY167" fmla="*/ 1687 h 128256"/>
              <a:gd name="connsiteX168" fmla="*/ 5814406 w 8655748"/>
              <a:gd name="connsiteY168" fmla="*/ 34108 h 128256"/>
              <a:gd name="connsiteX169" fmla="*/ 5821874 w 8655748"/>
              <a:gd name="connsiteY169" fmla="*/ 45184 h 128256"/>
              <a:gd name="connsiteX170" fmla="*/ 5826396 w 8655748"/>
              <a:gd name="connsiteY170" fmla="*/ 42136 h 128256"/>
              <a:gd name="connsiteX171" fmla="*/ 5869483 w 8655748"/>
              <a:gd name="connsiteY171" fmla="*/ 33437 h 128256"/>
              <a:gd name="connsiteX172" fmla="*/ 5912571 w 8655748"/>
              <a:gd name="connsiteY172" fmla="*/ 42136 h 128256"/>
              <a:gd name="connsiteX173" fmla="*/ 5917902 w 8655748"/>
              <a:gd name="connsiteY173" fmla="*/ 45730 h 128256"/>
              <a:gd name="connsiteX174" fmla="*/ 5925738 w 8655748"/>
              <a:gd name="connsiteY174" fmla="*/ 34108 h 128256"/>
              <a:gd name="connsiteX175" fmla="*/ 6004011 w 8655748"/>
              <a:gd name="connsiteY175" fmla="*/ 1687 h 128256"/>
              <a:gd name="connsiteX176" fmla="*/ 6082284 w 8655748"/>
              <a:gd name="connsiteY176" fmla="*/ 34108 h 128256"/>
              <a:gd name="connsiteX177" fmla="*/ 6089752 w 8655748"/>
              <a:gd name="connsiteY177" fmla="*/ 45184 h 128256"/>
              <a:gd name="connsiteX178" fmla="*/ 6094274 w 8655748"/>
              <a:gd name="connsiteY178" fmla="*/ 42136 h 128256"/>
              <a:gd name="connsiteX179" fmla="*/ 6137361 w 8655748"/>
              <a:gd name="connsiteY179" fmla="*/ 33437 h 128256"/>
              <a:gd name="connsiteX180" fmla="*/ 6180449 w 8655748"/>
              <a:gd name="connsiteY180" fmla="*/ 42136 h 128256"/>
              <a:gd name="connsiteX181" fmla="*/ 6185780 w 8655748"/>
              <a:gd name="connsiteY181" fmla="*/ 45730 h 128256"/>
              <a:gd name="connsiteX182" fmla="*/ 6193616 w 8655748"/>
              <a:gd name="connsiteY182" fmla="*/ 34108 h 128256"/>
              <a:gd name="connsiteX183" fmla="*/ 6271889 w 8655748"/>
              <a:gd name="connsiteY183" fmla="*/ 1687 h 128256"/>
              <a:gd name="connsiteX184" fmla="*/ 6350162 w 8655748"/>
              <a:gd name="connsiteY184" fmla="*/ 34108 h 128256"/>
              <a:gd name="connsiteX185" fmla="*/ 6357630 w 8655748"/>
              <a:gd name="connsiteY185" fmla="*/ 45184 h 128256"/>
              <a:gd name="connsiteX186" fmla="*/ 6362152 w 8655748"/>
              <a:gd name="connsiteY186" fmla="*/ 42136 h 128256"/>
              <a:gd name="connsiteX187" fmla="*/ 6405239 w 8655748"/>
              <a:gd name="connsiteY187" fmla="*/ 33437 h 128256"/>
              <a:gd name="connsiteX188" fmla="*/ 6448327 w 8655748"/>
              <a:gd name="connsiteY188" fmla="*/ 42136 h 128256"/>
              <a:gd name="connsiteX189" fmla="*/ 6453659 w 8655748"/>
              <a:gd name="connsiteY189" fmla="*/ 45731 h 128256"/>
              <a:gd name="connsiteX190" fmla="*/ 6461495 w 8655748"/>
              <a:gd name="connsiteY190" fmla="*/ 34108 h 128256"/>
              <a:gd name="connsiteX191" fmla="*/ 6539768 w 8655748"/>
              <a:gd name="connsiteY191" fmla="*/ 1687 h 128256"/>
              <a:gd name="connsiteX192" fmla="*/ 6618041 w 8655748"/>
              <a:gd name="connsiteY192" fmla="*/ 34108 h 128256"/>
              <a:gd name="connsiteX193" fmla="*/ 6625509 w 8655748"/>
              <a:gd name="connsiteY193" fmla="*/ 45184 h 128256"/>
              <a:gd name="connsiteX194" fmla="*/ 6630031 w 8655748"/>
              <a:gd name="connsiteY194" fmla="*/ 42136 h 128256"/>
              <a:gd name="connsiteX195" fmla="*/ 6673118 w 8655748"/>
              <a:gd name="connsiteY195" fmla="*/ 33437 h 128256"/>
              <a:gd name="connsiteX196" fmla="*/ 6716206 w 8655748"/>
              <a:gd name="connsiteY196" fmla="*/ 42136 h 128256"/>
              <a:gd name="connsiteX197" fmla="*/ 6721537 w 8655748"/>
              <a:gd name="connsiteY197" fmla="*/ 45730 h 128256"/>
              <a:gd name="connsiteX198" fmla="*/ 6729373 w 8655748"/>
              <a:gd name="connsiteY198" fmla="*/ 34108 h 128256"/>
              <a:gd name="connsiteX199" fmla="*/ 6807646 w 8655748"/>
              <a:gd name="connsiteY199" fmla="*/ 1687 h 128256"/>
              <a:gd name="connsiteX200" fmla="*/ 6885919 w 8655748"/>
              <a:gd name="connsiteY200" fmla="*/ 34108 h 128256"/>
              <a:gd name="connsiteX201" fmla="*/ 6893387 w 8655748"/>
              <a:gd name="connsiteY201" fmla="*/ 45184 h 128256"/>
              <a:gd name="connsiteX202" fmla="*/ 6897909 w 8655748"/>
              <a:gd name="connsiteY202" fmla="*/ 42136 h 128256"/>
              <a:gd name="connsiteX203" fmla="*/ 6940996 w 8655748"/>
              <a:gd name="connsiteY203" fmla="*/ 33437 h 128256"/>
              <a:gd name="connsiteX204" fmla="*/ 6984084 w 8655748"/>
              <a:gd name="connsiteY204" fmla="*/ 42136 h 128256"/>
              <a:gd name="connsiteX205" fmla="*/ 6989415 w 8655748"/>
              <a:gd name="connsiteY205" fmla="*/ 45730 h 128256"/>
              <a:gd name="connsiteX206" fmla="*/ 6997251 w 8655748"/>
              <a:gd name="connsiteY206" fmla="*/ 34108 h 128256"/>
              <a:gd name="connsiteX207" fmla="*/ 7075524 w 8655748"/>
              <a:gd name="connsiteY207" fmla="*/ 1687 h 128256"/>
              <a:gd name="connsiteX208" fmla="*/ 7153797 w 8655748"/>
              <a:gd name="connsiteY208" fmla="*/ 34108 h 128256"/>
              <a:gd name="connsiteX209" fmla="*/ 7161265 w 8655748"/>
              <a:gd name="connsiteY209" fmla="*/ 45184 h 128256"/>
              <a:gd name="connsiteX210" fmla="*/ 7165787 w 8655748"/>
              <a:gd name="connsiteY210" fmla="*/ 42136 h 128256"/>
              <a:gd name="connsiteX211" fmla="*/ 7208874 w 8655748"/>
              <a:gd name="connsiteY211" fmla="*/ 33437 h 128256"/>
              <a:gd name="connsiteX212" fmla="*/ 7251962 w 8655748"/>
              <a:gd name="connsiteY212" fmla="*/ 42136 h 128256"/>
              <a:gd name="connsiteX213" fmla="*/ 7257294 w 8655748"/>
              <a:gd name="connsiteY213" fmla="*/ 45731 h 128256"/>
              <a:gd name="connsiteX214" fmla="*/ 7265130 w 8655748"/>
              <a:gd name="connsiteY214" fmla="*/ 34108 h 128256"/>
              <a:gd name="connsiteX215" fmla="*/ 7343403 w 8655748"/>
              <a:gd name="connsiteY215" fmla="*/ 1687 h 128256"/>
              <a:gd name="connsiteX216" fmla="*/ 7421676 w 8655748"/>
              <a:gd name="connsiteY216" fmla="*/ 34108 h 128256"/>
              <a:gd name="connsiteX217" fmla="*/ 7429144 w 8655748"/>
              <a:gd name="connsiteY217" fmla="*/ 45184 h 128256"/>
              <a:gd name="connsiteX218" fmla="*/ 7433666 w 8655748"/>
              <a:gd name="connsiteY218" fmla="*/ 42136 h 128256"/>
              <a:gd name="connsiteX219" fmla="*/ 7476753 w 8655748"/>
              <a:gd name="connsiteY219" fmla="*/ 33437 h 128256"/>
              <a:gd name="connsiteX220" fmla="*/ 7519841 w 8655748"/>
              <a:gd name="connsiteY220" fmla="*/ 42136 h 128256"/>
              <a:gd name="connsiteX221" fmla="*/ 7525172 w 8655748"/>
              <a:gd name="connsiteY221" fmla="*/ 45730 h 128256"/>
              <a:gd name="connsiteX222" fmla="*/ 7533008 w 8655748"/>
              <a:gd name="connsiteY222" fmla="*/ 34108 h 128256"/>
              <a:gd name="connsiteX223" fmla="*/ 7611281 w 8655748"/>
              <a:gd name="connsiteY223" fmla="*/ 1687 h 128256"/>
              <a:gd name="connsiteX224" fmla="*/ 7689554 w 8655748"/>
              <a:gd name="connsiteY224" fmla="*/ 34108 h 128256"/>
              <a:gd name="connsiteX225" fmla="*/ 7697022 w 8655748"/>
              <a:gd name="connsiteY225" fmla="*/ 45184 h 128256"/>
              <a:gd name="connsiteX226" fmla="*/ 7701544 w 8655748"/>
              <a:gd name="connsiteY226" fmla="*/ 42136 h 128256"/>
              <a:gd name="connsiteX227" fmla="*/ 7744631 w 8655748"/>
              <a:gd name="connsiteY227" fmla="*/ 33437 h 128256"/>
              <a:gd name="connsiteX228" fmla="*/ 7787718 w 8655748"/>
              <a:gd name="connsiteY228" fmla="*/ 42136 h 128256"/>
              <a:gd name="connsiteX229" fmla="*/ 7793050 w 8655748"/>
              <a:gd name="connsiteY229" fmla="*/ 45730 h 128256"/>
              <a:gd name="connsiteX230" fmla="*/ 7800886 w 8655748"/>
              <a:gd name="connsiteY230" fmla="*/ 34108 h 128256"/>
              <a:gd name="connsiteX231" fmla="*/ 7879159 w 8655748"/>
              <a:gd name="connsiteY231" fmla="*/ 1687 h 128256"/>
              <a:gd name="connsiteX232" fmla="*/ 7957432 w 8655748"/>
              <a:gd name="connsiteY232" fmla="*/ 34108 h 128256"/>
              <a:gd name="connsiteX233" fmla="*/ 7964900 w 8655748"/>
              <a:gd name="connsiteY233" fmla="*/ 45184 h 128256"/>
              <a:gd name="connsiteX234" fmla="*/ 7969422 w 8655748"/>
              <a:gd name="connsiteY234" fmla="*/ 42136 h 128256"/>
              <a:gd name="connsiteX235" fmla="*/ 8012509 w 8655748"/>
              <a:gd name="connsiteY235" fmla="*/ 33437 h 128256"/>
              <a:gd name="connsiteX236" fmla="*/ 8055596 w 8655748"/>
              <a:gd name="connsiteY236" fmla="*/ 42136 h 128256"/>
              <a:gd name="connsiteX237" fmla="*/ 8060929 w 8655748"/>
              <a:gd name="connsiteY237" fmla="*/ 45731 h 128256"/>
              <a:gd name="connsiteX238" fmla="*/ 8068765 w 8655748"/>
              <a:gd name="connsiteY238" fmla="*/ 34108 h 128256"/>
              <a:gd name="connsiteX239" fmla="*/ 8147038 w 8655748"/>
              <a:gd name="connsiteY239" fmla="*/ 1687 h 128256"/>
              <a:gd name="connsiteX240" fmla="*/ 8225311 w 8655748"/>
              <a:gd name="connsiteY240" fmla="*/ 34108 h 128256"/>
              <a:gd name="connsiteX241" fmla="*/ 8232779 w 8655748"/>
              <a:gd name="connsiteY241" fmla="*/ 45184 h 128256"/>
              <a:gd name="connsiteX242" fmla="*/ 8237301 w 8655748"/>
              <a:gd name="connsiteY242" fmla="*/ 42136 h 128256"/>
              <a:gd name="connsiteX243" fmla="*/ 8280388 w 8655748"/>
              <a:gd name="connsiteY243" fmla="*/ 33437 h 128256"/>
              <a:gd name="connsiteX244" fmla="*/ 8323475 w 8655748"/>
              <a:gd name="connsiteY244" fmla="*/ 42136 h 128256"/>
              <a:gd name="connsiteX245" fmla="*/ 8328801 w 8655748"/>
              <a:gd name="connsiteY245" fmla="*/ 45727 h 128256"/>
              <a:gd name="connsiteX246" fmla="*/ 8336635 w 8655748"/>
              <a:gd name="connsiteY246" fmla="*/ 34108 h 128256"/>
              <a:gd name="connsiteX247" fmla="*/ 8414908 w 8655748"/>
              <a:gd name="connsiteY247" fmla="*/ 1687 h 128256"/>
              <a:gd name="connsiteX248" fmla="*/ 8493181 w 8655748"/>
              <a:gd name="connsiteY248" fmla="*/ 34108 h 128256"/>
              <a:gd name="connsiteX249" fmla="*/ 8500649 w 8655748"/>
              <a:gd name="connsiteY249" fmla="*/ 45184 h 128256"/>
              <a:gd name="connsiteX250" fmla="*/ 8505171 w 8655748"/>
              <a:gd name="connsiteY250" fmla="*/ 42136 h 128256"/>
              <a:gd name="connsiteX251" fmla="*/ 8548258 w 8655748"/>
              <a:gd name="connsiteY251" fmla="*/ 33437 h 128256"/>
              <a:gd name="connsiteX252" fmla="*/ 8650254 w 8655748"/>
              <a:gd name="connsiteY252" fmla="*/ 101044 h 128256"/>
              <a:gd name="connsiteX253" fmla="*/ 8655748 w 8655748"/>
              <a:gd name="connsiteY253" fmla="*/ 128256 h 128256"/>
              <a:gd name="connsiteX254" fmla="*/ 3205 w 8655748"/>
              <a:gd name="connsiteY254" fmla="*/ 128256 h 128256"/>
              <a:gd name="connsiteX255" fmla="*/ 0 w 8655748"/>
              <a:gd name="connsiteY255" fmla="*/ 112381 h 128256"/>
              <a:gd name="connsiteX256" fmla="*/ 110695 w 8655748"/>
              <a:gd name="connsiteY256" fmla="*/ 1687 h 128256"/>
              <a:gd name="connsiteX0" fmla="*/ 0 w 8655748"/>
              <a:gd name="connsiteY0" fmla="*/ 110694 h 126569"/>
              <a:gd name="connsiteX1" fmla="*/ 196435 w 8655748"/>
              <a:gd name="connsiteY1" fmla="*/ 43496 h 126569"/>
              <a:gd name="connsiteX2" fmla="*/ 200955 w 8655748"/>
              <a:gd name="connsiteY2" fmla="*/ 40449 h 126569"/>
              <a:gd name="connsiteX3" fmla="*/ 244042 w 8655748"/>
              <a:gd name="connsiteY3" fmla="*/ 31750 h 126569"/>
              <a:gd name="connsiteX4" fmla="*/ 287129 w 8655748"/>
              <a:gd name="connsiteY4" fmla="*/ 40449 h 126569"/>
              <a:gd name="connsiteX5" fmla="*/ 292463 w 8655748"/>
              <a:gd name="connsiteY5" fmla="*/ 44044 h 126569"/>
              <a:gd name="connsiteX6" fmla="*/ 300300 w 8655748"/>
              <a:gd name="connsiteY6" fmla="*/ 32421 h 126569"/>
              <a:gd name="connsiteX7" fmla="*/ 378573 w 8655748"/>
              <a:gd name="connsiteY7" fmla="*/ 0 h 126569"/>
              <a:gd name="connsiteX8" fmla="*/ 456846 w 8655748"/>
              <a:gd name="connsiteY8" fmla="*/ 32421 h 126569"/>
              <a:gd name="connsiteX9" fmla="*/ 464313 w 8655748"/>
              <a:gd name="connsiteY9" fmla="*/ 43496 h 126569"/>
              <a:gd name="connsiteX10" fmla="*/ 468833 w 8655748"/>
              <a:gd name="connsiteY10" fmla="*/ 40449 h 126569"/>
              <a:gd name="connsiteX11" fmla="*/ 511920 w 8655748"/>
              <a:gd name="connsiteY11" fmla="*/ 31750 h 126569"/>
              <a:gd name="connsiteX12" fmla="*/ 555008 w 8655748"/>
              <a:gd name="connsiteY12" fmla="*/ 40449 h 126569"/>
              <a:gd name="connsiteX13" fmla="*/ 560341 w 8655748"/>
              <a:gd name="connsiteY13" fmla="*/ 44045 h 126569"/>
              <a:gd name="connsiteX14" fmla="*/ 568179 w 8655748"/>
              <a:gd name="connsiteY14" fmla="*/ 32421 h 126569"/>
              <a:gd name="connsiteX15" fmla="*/ 646452 w 8655748"/>
              <a:gd name="connsiteY15" fmla="*/ 0 h 126569"/>
              <a:gd name="connsiteX16" fmla="*/ 724725 w 8655748"/>
              <a:gd name="connsiteY16" fmla="*/ 32421 h 126569"/>
              <a:gd name="connsiteX17" fmla="*/ 732192 w 8655748"/>
              <a:gd name="connsiteY17" fmla="*/ 43496 h 126569"/>
              <a:gd name="connsiteX18" fmla="*/ 736712 w 8655748"/>
              <a:gd name="connsiteY18" fmla="*/ 40449 h 126569"/>
              <a:gd name="connsiteX19" fmla="*/ 779800 w 8655748"/>
              <a:gd name="connsiteY19" fmla="*/ 31750 h 126569"/>
              <a:gd name="connsiteX20" fmla="*/ 822887 w 8655748"/>
              <a:gd name="connsiteY20" fmla="*/ 40449 h 126569"/>
              <a:gd name="connsiteX21" fmla="*/ 828221 w 8655748"/>
              <a:gd name="connsiteY21" fmla="*/ 44045 h 126569"/>
              <a:gd name="connsiteX22" fmla="*/ 836058 w 8655748"/>
              <a:gd name="connsiteY22" fmla="*/ 32421 h 126569"/>
              <a:gd name="connsiteX23" fmla="*/ 914331 w 8655748"/>
              <a:gd name="connsiteY23" fmla="*/ 0 h 126569"/>
              <a:gd name="connsiteX24" fmla="*/ 992604 w 8655748"/>
              <a:gd name="connsiteY24" fmla="*/ 32421 h 126569"/>
              <a:gd name="connsiteX25" fmla="*/ 1000072 w 8655748"/>
              <a:gd name="connsiteY25" fmla="*/ 43496 h 126569"/>
              <a:gd name="connsiteX26" fmla="*/ 1004591 w 8655748"/>
              <a:gd name="connsiteY26" fmla="*/ 40449 h 126569"/>
              <a:gd name="connsiteX27" fmla="*/ 1047679 w 8655748"/>
              <a:gd name="connsiteY27" fmla="*/ 31750 h 126569"/>
              <a:gd name="connsiteX28" fmla="*/ 1090766 w 8655748"/>
              <a:gd name="connsiteY28" fmla="*/ 40449 h 126569"/>
              <a:gd name="connsiteX29" fmla="*/ 1096099 w 8655748"/>
              <a:gd name="connsiteY29" fmla="*/ 44045 h 126569"/>
              <a:gd name="connsiteX30" fmla="*/ 1103937 w 8655748"/>
              <a:gd name="connsiteY30" fmla="*/ 32421 h 126569"/>
              <a:gd name="connsiteX31" fmla="*/ 1182210 w 8655748"/>
              <a:gd name="connsiteY31" fmla="*/ 0 h 126569"/>
              <a:gd name="connsiteX32" fmla="*/ 1260483 w 8655748"/>
              <a:gd name="connsiteY32" fmla="*/ 32421 h 126569"/>
              <a:gd name="connsiteX33" fmla="*/ 1267950 w 8655748"/>
              <a:gd name="connsiteY33" fmla="*/ 43496 h 126569"/>
              <a:gd name="connsiteX34" fmla="*/ 1272470 w 8655748"/>
              <a:gd name="connsiteY34" fmla="*/ 40449 h 126569"/>
              <a:gd name="connsiteX35" fmla="*/ 1315557 w 8655748"/>
              <a:gd name="connsiteY35" fmla="*/ 31750 h 126569"/>
              <a:gd name="connsiteX36" fmla="*/ 1358645 w 8655748"/>
              <a:gd name="connsiteY36" fmla="*/ 40449 h 126569"/>
              <a:gd name="connsiteX37" fmla="*/ 1363978 w 8655748"/>
              <a:gd name="connsiteY37" fmla="*/ 44045 h 126569"/>
              <a:gd name="connsiteX38" fmla="*/ 1371815 w 8655748"/>
              <a:gd name="connsiteY38" fmla="*/ 32421 h 126569"/>
              <a:gd name="connsiteX39" fmla="*/ 1450090 w 8655748"/>
              <a:gd name="connsiteY39" fmla="*/ 0 h 126569"/>
              <a:gd name="connsiteX40" fmla="*/ 1528362 w 8655748"/>
              <a:gd name="connsiteY40" fmla="*/ 32421 h 126569"/>
              <a:gd name="connsiteX41" fmla="*/ 1535829 w 8655748"/>
              <a:gd name="connsiteY41" fmla="*/ 43496 h 126569"/>
              <a:gd name="connsiteX42" fmla="*/ 1540349 w 8655748"/>
              <a:gd name="connsiteY42" fmla="*/ 40449 h 126569"/>
              <a:gd name="connsiteX43" fmla="*/ 1583436 w 8655748"/>
              <a:gd name="connsiteY43" fmla="*/ 31750 h 126569"/>
              <a:gd name="connsiteX44" fmla="*/ 1626523 w 8655748"/>
              <a:gd name="connsiteY44" fmla="*/ 40449 h 126569"/>
              <a:gd name="connsiteX45" fmla="*/ 1631857 w 8655748"/>
              <a:gd name="connsiteY45" fmla="*/ 44044 h 126569"/>
              <a:gd name="connsiteX46" fmla="*/ 1639693 w 8655748"/>
              <a:gd name="connsiteY46" fmla="*/ 32421 h 126569"/>
              <a:gd name="connsiteX47" fmla="*/ 1717967 w 8655748"/>
              <a:gd name="connsiteY47" fmla="*/ 0 h 126569"/>
              <a:gd name="connsiteX48" fmla="*/ 1796240 w 8655748"/>
              <a:gd name="connsiteY48" fmla="*/ 32421 h 126569"/>
              <a:gd name="connsiteX49" fmla="*/ 1803707 w 8655748"/>
              <a:gd name="connsiteY49" fmla="*/ 43496 h 126569"/>
              <a:gd name="connsiteX50" fmla="*/ 1808226 w 8655748"/>
              <a:gd name="connsiteY50" fmla="*/ 40449 h 126569"/>
              <a:gd name="connsiteX51" fmla="*/ 1851313 w 8655748"/>
              <a:gd name="connsiteY51" fmla="*/ 31750 h 126569"/>
              <a:gd name="connsiteX52" fmla="*/ 1894401 w 8655748"/>
              <a:gd name="connsiteY52" fmla="*/ 40449 h 126569"/>
              <a:gd name="connsiteX53" fmla="*/ 1899734 w 8655748"/>
              <a:gd name="connsiteY53" fmla="*/ 44044 h 126569"/>
              <a:gd name="connsiteX54" fmla="*/ 1907571 w 8655748"/>
              <a:gd name="connsiteY54" fmla="*/ 32421 h 126569"/>
              <a:gd name="connsiteX55" fmla="*/ 1985842 w 8655748"/>
              <a:gd name="connsiteY55" fmla="*/ 0 h 126569"/>
              <a:gd name="connsiteX56" fmla="*/ 2064117 w 8655748"/>
              <a:gd name="connsiteY56" fmla="*/ 32421 h 126569"/>
              <a:gd name="connsiteX57" fmla="*/ 2071584 w 8655748"/>
              <a:gd name="connsiteY57" fmla="*/ 43496 h 126569"/>
              <a:gd name="connsiteX58" fmla="*/ 2076103 w 8655748"/>
              <a:gd name="connsiteY58" fmla="*/ 40449 h 126569"/>
              <a:gd name="connsiteX59" fmla="*/ 2119192 w 8655748"/>
              <a:gd name="connsiteY59" fmla="*/ 31750 h 126569"/>
              <a:gd name="connsiteX60" fmla="*/ 2162278 w 8655748"/>
              <a:gd name="connsiteY60" fmla="*/ 40449 h 126569"/>
              <a:gd name="connsiteX61" fmla="*/ 2167613 w 8655748"/>
              <a:gd name="connsiteY61" fmla="*/ 44045 h 126569"/>
              <a:gd name="connsiteX62" fmla="*/ 2175449 w 8655748"/>
              <a:gd name="connsiteY62" fmla="*/ 32421 h 126569"/>
              <a:gd name="connsiteX63" fmla="*/ 2253722 w 8655748"/>
              <a:gd name="connsiteY63" fmla="*/ 0 h 126569"/>
              <a:gd name="connsiteX64" fmla="*/ 2331995 w 8655748"/>
              <a:gd name="connsiteY64" fmla="*/ 32421 h 126569"/>
              <a:gd name="connsiteX65" fmla="*/ 2339461 w 8655748"/>
              <a:gd name="connsiteY65" fmla="*/ 43496 h 126569"/>
              <a:gd name="connsiteX66" fmla="*/ 2343982 w 8655748"/>
              <a:gd name="connsiteY66" fmla="*/ 40449 h 126569"/>
              <a:gd name="connsiteX67" fmla="*/ 2387070 w 8655748"/>
              <a:gd name="connsiteY67" fmla="*/ 31750 h 126569"/>
              <a:gd name="connsiteX68" fmla="*/ 2430156 w 8655748"/>
              <a:gd name="connsiteY68" fmla="*/ 40449 h 126569"/>
              <a:gd name="connsiteX69" fmla="*/ 2435491 w 8655748"/>
              <a:gd name="connsiteY69" fmla="*/ 44045 h 126569"/>
              <a:gd name="connsiteX70" fmla="*/ 2443327 w 8655748"/>
              <a:gd name="connsiteY70" fmla="*/ 32421 h 126569"/>
              <a:gd name="connsiteX71" fmla="*/ 2521601 w 8655748"/>
              <a:gd name="connsiteY71" fmla="*/ 0 h 126569"/>
              <a:gd name="connsiteX72" fmla="*/ 2599874 w 8655748"/>
              <a:gd name="connsiteY72" fmla="*/ 32421 h 126569"/>
              <a:gd name="connsiteX73" fmla="*/ 2607340 w 8655748"/>
              <a:gd name="connsiteY73" fmla="*/ 43496 h 126569"/>
              <a:gd name="connsiteX74" fmla="*/ 2611860 w 8655748"/>
              <a:gd name="connsiteY74" fmla="*/ 40449 h 126569"/>
              <a:gd name="connsiteX75" fmla="*/ 2654946 w 8655748"/>
              <a:gd name="connsiteY75" fmla="*/ 31750 h 126569"/>
              <a:gd name="connsiteX76" fmla="*/ 2698035 w 8655748"/>
              <a:gd name="connsiteY76" fmla="*/ 40449 h 126569"/>
              <a:gd name="connsiteX77" fmla="*/ 2703368 w 8655748"/>
              <a:gd name="connsiteY77" fmla="*/ 44045 h 126569"/>
              <a:gd name="connsiteX78" fmla="*/ 2711205 w 8655748"/>
              <a:gd name="connsiteY78" fmla="*/ 32421 h 126569"/>
              <a:gd name="connsiteX79" fmla="*/ 2789478 w 8655748"/>
              <a:gd name="connsiteY79" fmla="*/ 0 h 126569"/>
              <a:gd name="connsiteX80" fmla="*/ 2867751 w 8655748"/>
              <a:gd name="connsiteY80" fmla="*/ 32421 h 126569"/>
              <a:gd name="connsiteX81" fmla="*/ 2875218 w 8655748"/>
              <a:gd name="connsiteY81" fmla="*/ 43496 h 126569"/>
              <a:gd name="connsiteX82" fmla="*/ 2879738 w 8655748"/>
              <a:gd name="connsiteY82" fmla="*/ 40449 h 126569"/>
              <a:gd name="connsiteX83" fmla="*/ 2922826 w 8655748"/>
              <a:gd name="connsiteY83" fmla="*/ 31750 h 126569"/>
              <a:gd name="connsiteX84" fmla="*/ 2965913 w 8655748"/>
              <a:gd name="connsiteY84" fmla="*/ 40449 h 126569"/>
              <a:gd name="connsiteX85" fmla="*/ 2971248 w 8655748"/>
              <a:gd name="connsiteY85" fmla="*/ 44045 h 126569"/>
              <a:gd name="connsiteX86" fmla="*/ 2979084 w 8655748"/>
              <a:gd name="connsiteY86" fmla="*/ 32421 h 126569"/>
              <a:gd name="connsiteX87" fmla="*/ 3057357 w 8655748"/>
              <a:gd name="connsiteY87" fmla="*/ 0 h 126569"/>
              <a:gd name="connsiteX88" fmla="*/ 3135630 w 8655748"/>
              <a:gd name="connsiteY88" fmla="*/ 32421 h 126569"/>
              <a:gd name="connsiteX89" fmla="*/ 3143096 w 8655748"/>
              <a:gd name="connsiteY89" fmla="*/ 43496 h 126569"/>
              <a:gd name="connsiteX90" fmla="*/ 3147617 w 8655748"/>
              <a:gd name="connsiteY90" fmla="*/ 40449 h 126569"/>
              <a:gd name="connsiteX91" fmla="*/ 3190704 w 8655748"/>
              <a:gd name="connsiteY91" fmla="*/ 31750 h 126569"/>
              <a:gd name="connsiteX92" fmla="*/ 3233791 w 8655748"/>
              <a:gd name="connsiteY92" fmla="*/ 40449 h 126569"/>
              <a:gd name="connsiteX93" fmla="*/ 3239125 w 8655748"/>
              <a:gd name="connsiteY93" fmla="*/ 44045 h 126569"/>
              <a:gd name="connsiteX94" fmla="*/ 3246962 w 8655748"/>
              <a:gd name="connsiteY94" fmla="*/ 32421 h 126569"/>
              <a:gd name="connsiteX95" fmla="*/ 3325235 w 8655748"/>
              <a:gd name="connsiteY95" fmla="*/ 0 h 126569"/>
              <a:gd name="connsiteX96" fmla="*/ 3403507 w 8655748"/>
              <a:gd name="connsiteY96" fmla="*/ 32421 h 126569"/>
              <a:gd name="connsiteX97" fmla="*/ 3410974 w 8655748"/>
              <a:gd name="connsiteY97" fmla="*/ 43496 h 126569"/>
              <a:gd name="connsiteX98" fmla="*/ 3415494 w 8655748"/>
              <a:gd name="connsiteY98" fmla="*/ 40449 h 126569"/>
              <a:gd name="connsiteX99" fmla="*/ 3458582 w 8655748"/>
              <a:gd name="connsiteY99" fmla="*/ 31750 h 126569"/>
              <a:gd name="connsiteX100" fmla="*/ 3501666 w 8655748"/>
              <a:gd name="connsiteY100" fmla="*/ 40449 h 126569"/>
              <a:gd name="connsiteX101" fmla="*/ 3506998 w 8655748"/>
              <a:gd name="connsiteY101" fmla="*/ 44044 h 126569"/>
              <a:gd name="connsiteX102" fmla="*/ 3514835 w 8655748"/>
              <a:gd name="connsiteY102" fmla="*/ 32421 h 126569"/>
              <a:gd name="connsiteX103" fmla="*/ 3593106 w 8655748"/>
              <a:gd name="connsiteY103" fmla="*/ 0 h 126569"/>
              <a:gd name="connsiteX104" fmla="*/ 3671379 w 8655748"/>
              <a:gd name="connsiteY104" fmla="*/ 32421 h 126569"/>
              <a:gd name="connsiteX105" fmla="*/ 3678847 w 8655748"/>
              <a:gd name="connsiteY105" fmla="*/ 43497 h 126569"/>
              <a:gd name="connsiteX106" fmla="*/ 3683369 w 8655748"/>
              <a:gd name="connsiteY106" fmla="*/ 40449 h 126569"/>
              <a:gd name="connsiteX107" fmla="*/ 3726456 w 8655748"/>
              <a:gd name="connsiteY107" fmla="*/ 31750 h 126569"/>
              <a:gd name="connsiteX108" fmla="*/ 3769544 w 8655748"/>
              <a:gd name="connsiteY108" fmla="*/ 40449 h 126569"/>
              <a:gd name="connsiteX109" fmla="*/ 3774875 w 8655748"/>
              <a:gd name="connsiteY109" fmla="*/ 44043 h 126569"/>
              <a:gd name="connsiteX110" fmla="*/ 3782711 w 8655748"/>
              <a:gd name="connsiteY110" fmla="*/ 32421 h 126569"/>
              <a:gd name="connsiteX111" fmla="*/ 3860984 w 8655748"/>
              <a:gd name="connsiteY111" fmla="*/ 0 h 126569"/>
              <a:gd name="connsiteX112" fmla="*/ 3939257 w 8655748"/>
              <a:gd name="connsiteY112" fmla="*/ 32421 h 126569"/>
              <a:gd name="connsiteX113" fmla="*/ 3946725 w 8655748"/>
              <a:gd name="connsiteY113" fmla="*/ 43497 h 126569"/>
              <a:gd name="connsiteX114" fmla="*/ 3951247 w 8655748"/>
              <a:gd name="connsiteY114" fmla="*/ 40449 h 126569"/>
              <a:gd name="connsiteX115" fmla="*/ 3994334 w 8655748"/>
              <a:gd name="connsiteY115" fmla="*/ 31750 h 126569"/>
              <a:gd name="connsiteX116" fmla="*/ 4037422 w 8655748"/>
              <a:gd name="connsiteY116" fmla="*/ 40449 h 126569"/>
              <a:gd name="connsiteX117" fmla="*/ 4042754 w 8655748"/>
              <a:gd name="connsiteY117" fmla="*/ 44044 h 126569"/>
              <a:gd name="connsiteX118" fmla="*/ 4050590 w 8655748"/>
              <a:gd name="connsiteY118" fmla="*/ 32421 h 126569"/>
              <a:gd name="connsiteX119" fmla="*/ 4128863 w 8655748"/>
              <a:gd name="connsiteY119" fmla="*/ 0 h 126569"/>
              <a:gd name="connsiteX120" fmla="*/ 4207136 w 8655748"/>
              <a:gd name="connsiteY120" fmla="*/ 32421 h 126569"/>
              <a:gd name="connsiteX121" fmla="*/ 4214604 w 8655748"/>
              <a:gd name="connsiteY121" fmla="*/ 43497 h 126569"/>
              <a:gd name="connsiteX122" fmla="*/ 4219126 w 8655748"/>
              <a:gd name="connsiteY122" fmla="*/ 40449 h 126569"/>
              <a:gd name="connsiteX123" fmla="*/ 4262213 w 8655748"/>
              <a:gd name="connsiteY123" fmla="*/ 31750 h 126569"/>
              <a:gd name="connsiteX124" fmla="*/ 4305301 w 8655748"/>
              <a:gd name="connsiteY124" fmla="*/ 40449 h 126569"/>
              <a:gd name="connsiteX125" fmla="*/ 4310632 w 8655748"/>
              <a:gd name="connsiteY125" fmla="*/ 44043 h 126569"/>
              <a:gd name="connsiteX126" fmla="*/ 4318468 w 8655748"/>
              <a:gd name="connsiteY126" fmla="*/ 32421 h 126569"/>
              <a:gd name="connsiteX127" fmla="*/ 4396741 w 8655748"/>
              <a:gd name="connsiteY127" fmla="*/ 0 h 126569"/>
              <a:gd name="connsiteX128" fmla="*/ 4475014 w 8655748"/>
              <a:gd name="connsiteY128" fmla="*/ 32421 h 126569"/>
              <a:gd name="connsiteX129" fmla="*/ 4482482 w 8655748"/>
              <a:gd name="connsiteY129" fmla="*/ 43497 h 126569"/>
              <a:gd name="connsiteX130" fmla="*/ 4487004 w 8655748"/>
              <a:gd name="connsiteY130" fmla="*/ 40449 h 126569"/>
              <a:gd name="connsiteX131" fmla="*/ 4530091 w 8655748"/>
              <a:gd name="connsiteY131" fmla="*/ 31750 h 126569"/>
              <a:gd name="connsiteX132" fmla="*/ 4573179 w 8655748"/>
              <a:gd name="connsiteY132" fmla="*/ 40449 h 126569"/>
              <a:gd name="connsiteX133" fmla="*/ 4578510 w 8655748"/>
              <a:gd name="connsiteY133" fmla="*/ 44043 h 126569"/>
              <a:gd name="connsiteX134" fmla="*/ 4586346 w 8655748"/>
              <a:gd name="connsiteY134" fmla="*/ 32421 h 126569"/>
              <a:gd name="connsiteX135" fmla="*/ 4664619 w 8655748"/>
              <a:gd name="connsiteY135" fmla="*/ 0 h 126569"/>
              <a:gd name="connsiteX136" fmla="*/ 4742892 w 8655748"/>
              <a:gd name="connsiteY136" fmla="*/ 32421 h 126569"/>
              <a:gd name="connsiteX137" fmla="*/ 4750360 w 8655748"/>
              <a:gd name="connsiteY137" fmla="*/ 43497 h 126569"/>
              <a:gd name="connsiteX138" fmla="*/ 4754882 w 8655748"/>
              <a:gd name="connsiteY138" fmla="*/ 40449 h 126569"/>
              <a:gd name="connsiteX139" fmla="*/ 4797969 w 8655748"/>
              <a:gd name="connsiteY139" fmla="*/ 31750 h 126569"/>
              <a:gd name="connsiteX140" fmla="*/ 4841057 w 8655748"/>
              <a:gd name="connsiteY140" fmla="*/ 40449 h 126569"/>
              <a:gd name="connsiteX141" fmla="*/ 4846389 w 8655748"/>
              <a:gd name="connsiteY141" fmla="*/ 44044 h 126569"/>
              <a:gd name="connsiteX142" fmla="*/ 4854225 w 8655748"/>
              <a:gd name="connsiteY142" fmla="*/ 32421 h 126569"/>
              <a:gd name="connsiteX143" fmla="*/ 4932498 w 8655748"/>
              <a:gd name="connsiteY143" fmla="*/ 0 h 126569"/>
              <a:gd name="connsiteX144" fmla="*/ 5010771 w 8655748"/>
              <a:gd name="connsiteY144" fmla="*/ 32421 h 126569"/>
              <a:gd name="connsiteX145" fmla="*/ 5018239 w 8655748"/>
              <a:gd name="connsiteY145" fmla="*/ 43497 h 126569"/>
              <a:gd name="connsiteX146" fmla="*/ 5022761 w 8655748"/>
              <a:gd name="connsiteY146" fmla="*/ 40449 h 126569"/>
              <a:gd name="connsiteX147" fmla="*/ 5065848 w 8655748"/>
              <a:gd name="connsiteY147" fmla="*/ 31750 h 126569"/>
              <a:gd name="connsiteX148" fmla="*/ 5108936 w 8655748"/>
              <a:gd name="connsiteY148" fmla="*/ 40449 h 126569"/>
              <a:gd name="connsiteX149" fmla="*/ 5114267 w 8655748"/>
              <a:gd name="connsiteY149" fmla="*/ 44043 h 126569"/>
              <a:gd name="connsiteX150" fmla="*/ 5122103 w 8655748"/>
              <a:gd name="connsiteY150" fmla="*/ 32421 h 126569"/>
              <a:gd name="connsiteX151" fmla="*/ 5200376 w 8655748"/>
              <a:gd name="connsiteY151" fmla="*/ 0 h 126569"/>
              <a:gd name="connsiteX152" fmla="*/ 5278649 w 8655748"/>
              <a:gd name="connsiteY152" fmla="*/ 32421 h 126569"/>
              <a:gd name="connsiteX153" fmla="*/ 5286117 w 8655748"/>
              <a:gd name="connsiteY153" fmla="*/ 43497 h 126569"/>
              <a:gd name="connsiteX154" fmla="*/ 5290639 w 8655748"/>
              <a:gd name="connsiteY154" fmla="*/ 40449 h 126569"/>
              <a:gd name="connsiteX155" fmla="*/ 5333726 w 8655748"/>
              <a:gd name="connsiteY155" fmla="*/ 31750 h 126569"/>
              <a:gd name="connsiteX156" fmla="*/ 5376814 w 8655748"/>
              <a:gd name="connsiteY156" fmla="*/ 40449 h 126569"/>
              <a:gd name="connsiteX157" fmla="*/ 5382145 w 8655748"/>
              <a:gd name="connsiteY157" fmla="*/ 44043 h 126569"/>
              <a:gd name="connsiteX158" fmla="*/ 5389981 w 8655748"/>
              <a:gd name="connsiteY158" fmla="*/ 32421 h 126569"/>
              <a:gd name="connsiteX159" fmla="*/ 5468254 w 8655748"/>
              <a:gd name="connsiteY159" fmla="*/ 0 h 126569"/>
              <a:gd name="connsiteX160" fmla="*/ 5546527 w 8655748"/>
              <a:gd name="connsiteY160" fmla="*/ 32421 h 126569"/>
              <a:gd name="connsiteX161" fmla="*/ 5553995 w 8655748"/>
              <a:gd name="connsiteY161" fmla="*/ 43497 h 126569"/>
              <a:gd name="connsiteX162" fmla="*/ 5558517 w 8655748"/>
              <a:gd name="connsiteY162" fmla="*/ 40449 h 126569"/>
              <a:gd name="connsiteX163" fmla="*/ 5601604 w 8655748"/>
              <a:gd name="connsiteY163" fmla="*/ 31750 h 126569"/>
              <a:gd name="connsiteX164" fmla="*/ 5644692 w 8655748"/>
              <a:gd name="connsiteY164" fmla="*/ 40449 h 126569"/>
              <a:gd name="connsiteX165" fmla="*/ 5650024 w 8655748"/>
              <a:gd name="connsiteY165" fmla="*/ 44044 h 126569"/>
              <a:gd name="connsiteX166" fmla="*/ 5657860 w 8655748"/>
              <a:gd name="connsiteY166" fmla="*/ 32421 h 126569"/>
              <a:gd name="connsiteX167" fmla="*/ 5736133 w 8655748"/>
              <a:gd name="connsiteY167" fmla="*/ 0 h 126569"/>
              <a:gd name="connsiteX168" fmla="*/ 5814406 w 8655748"/>
              <a:gd name="connsiteY168" fmla="*/ 32421 h 126569"/>
              <a:gd name="connsiteX169" fmla="*/ 5821874 w 8655748"/>
              <a:gd name="connsiteY169" fmla="*/ 43497 h 126569"/>
              <a:gd name="connsiteX170" fmla="*/ 5826396 w 8655748"/>
              <a:gd name="connsiteY170" fmla="*/ 40449 h 126569"/>
              <a:gd name="connsiteX171" fmla="*/ 5869483 w 8655748"/>
              <a:gd name="connsiteY171" fmla="*/ 31750 h 126569"/>
              <a:gd name="connsiteX172" fmla="*/ 5912571 w 8655748"/>
              <a:gd name="connsiteY172" fmla="*/ 40449 h 126569"/>
              <a:gd name="connsiteX173" fmla="*/ 5917902 w 8655748"/>
              <a:gd name="connsiteY173" fmla="*/ 44043 h 126569"/>
              <a:gd name="connsiteX174" fmla="*/ 5925738 w 8655748"/>
              <a:gd name="connsiteY174" fmla="*/ 32421 h 126569"/>
              <a:gd name="connsiteX175" fmla="*/ 6004011 w 8655748"/>
              <a:gd name="connsiteY175" fmla="*/ 0 h 126569"/>
              <a:gd name="connsiteX176" fmla="*/ 6082284 w 8655748"/>
              <a:gd name="connsiteY176" fmla="*/ 32421 h 126569"/>
              <a:gd name="connsiteX177" fmla="*/ 6089752 w 8655748"/>
              <a:gd name="connsiteY177" fmla="*/ 43497 h 126569"/>
              <a:gd name="connsiteX178" fmla="*/ 6094274 w 8655748"/>
              <a:gd name="connsiteY178" fmla="*/ 40449 h 126569"/>
              <a:gd name="connsiteX179" fmla="*/ 6137361 w 8655748"/>
              <a:gd name="connsiteY179" fmla="*/ 31750 h 126569"/>
              <a:gd name="connsiteX180" fmla="*/ 6180449 w 8655748"/>
              <a:gd name="connsiteY180" fmla="*/ 40449 h 126569"/>
              <a:gd name="connsiteX181" fmla="*/ 6185780 w 8655748"/>
              <a:gd name="connsiteY181" fmla="*/ 44043 h 126569"/>
              <a:gd name="connsiteX182" fmla="*/ 6193616 w 8655748"/>
              <a:gd name="connsiteY182" fmla="*/ 32421 h 126569"/>
              <a:gd name="connsiteX183" fmla="*/ 6271889 w 8655748"/>
              <a:gd name="connsiteY183" fmla="*/ 0 h 126569"/>
              <a:gd name="connsiteX184" fmla="*/ 6350162 w 8655748"/>
              <a:gd name="connsiteY184" fmla="*/ 32421 h 126569"/>
              <a:gd name="connsiteX185" fmla="*/ 6357630 w 8655748"/>
              <a:gd name="connsiteY185" fmla="*/ 43497 h 126569"/>
              <a:gd name="connsiteX186" fmla="*/ 6362152 w 8655748"/>
              <a:gd name="connsiteY186" fmla="*/ 40449 h 126569"/>
              <a:gd name="connsiteX187" fmla="*/ 6405239 w 8655748"/>
              <a:gd name="connsiteY187" fmla="*/ 31750 h 126569"/>
              <a:gd name="connsiteX188" fmla="*/ 6448327 w 8655748"/>
              <a:gd name="connsiteY188" fmla="*/ 40449 h 126569"/>
              <a:gd name="connsiteX189" fmla="*/ 6453659 w 8655748"/>
              <a:gd name="connsiteY189" fmla="*/ 44044 h 126569"/>
              <a:gd name="connsiteX190" fmla="*/ 6461495 w 8655748"/>
              <a:gd name="connsiteY190" fmla="*/ 32421 h 126569"/>
              <a:gd name="connsiteX191" fmla="*/ 6539768 w 8655748"/>
              <a:gd name="connsiteY191" fmla="*/ 0 h 126569"/>
              <a:gd name="connsiteX192" fmla="*/ 6618041 w 8655748"/>
              <a:gd name="connsiteY192" fmla="*/ 32421 h 126569"/>
              <a:gd name="connsiteX193" fmla="*/ 6625509 w 8655748"/>
              <a:gd name="connsiteY193" fmla="*/ 43497 h 126569"/>
              <a:gd name="connsiteX194" fmla="*/ 6630031 w 8655748"/>
              <a:gd name="connsiteY194" fmla="*/ 40449 h 126569"/>
              <a:gd name="connsiteX195" fmla="*/ 6673118 w 8655748"/>
              <a:gd name="connsiteY195" fmla="*/ 31750 h 126569"/>
              <a:gd name="connsiteX196" fmla="*/ 6716206 w 8655748"/>
              <a:gd name="connsiteY196" fmla="*/ 40449 h 126569"/>
              <a:gd name="connsiteX197" fmla="*/ 6721537 w 8655748"/>
              <a:gd name="connsiteY197" fmla="*/ 44043 h 126569"/>
              <a:gd name="connsiteX198" fmla="*/ 6729373 w 8655748"/>
              <a:gd name="connsiteY198" fmla="*/ 32421 h 126569"/>
              <a:gd name="connsiteX199" fmla="*/ 6807646 w 8655748"/>
              <a:gd name="connsiteY199" fmla="*/ 0 h 126569"/>
              <a:gd name="connsiteX200" fmla="*/ 6885919 w 8655748"/>
              <a:gd name="connsiteY200" fmla="*/ 32421 h 126569"/>
              <a:gd name="connsiteX201" fmla="*/ 6893387 w 8655748"/>
              <a:gd name="connsiteY201" fmla="*/ 43497 h 126569"/>
              <a:gd name="connsiteX202" fmla="*/ 6897909 w 8655748"/>
              <a:gd name="connsiteY202" fmla="*/ 40449 h 126569"/>
              <a:gd name="connsiteX203" fmla="*/ 6940996 w 8655748"/>
              <a:gd name="connsiteY203" fmla="*/ 31750 h 126569"/>
              <a:gd name="connsiteX204" fmla="*/ 6984084 w 8655748"/>
              <a:gd name="connsiteY204" fmla="*/ 40449 h 126569"/>
              <a:gd name="connsiteX205" fmla="*/ 6989415 w 8655748"/>
              <a:gd name="connsiteY205" fmla="*/ 44043 h 126569"/>
              <a:gd name="connsiteX206" fmla="*/ 6997251 w 8655748"/>
              <a:gd name="connsiteY206" fmla="*/ 32421 h 126569"/>
              <a:gd name="connsiteX207" fmla="*/ 7075524 w 8655748"/>
              <a:gd name="connsiteY207" fmla="*/ 0 h 126569"/>
              <a:gd name="connsiteX208" fmla="*/ 7153797 w 8655748"/>
              <a:gd name="connsiteY208" fmla="*/ 32421 h 126569"/>
              <a:gd name="connsiteX209" fmla="*/ 7161265 w 8655748"/>
              <a:gd name="connsiteY209" fmla="*/ 43497 h 126569"/>
              <a:gd name="connsiteX210" fmla="*/ 7165787 w 8655748"/>
              <a:gd name="connsiteY210" fmla="*/ 40449 h 126569"/>
              <a:gd name="connsiteX211" fmla="*/ 7208874 w 8655748"/>
              <a:gd name="connsiteY211" fmla="*/ 31750 h 126569"/>
              <a:gd name="connsiteX212" fmla="*/ 7251962 w 8655748"/>
              <a:gd name="connsiteY212" fmla="*/ 40449 h 126569"/>
              <a:gd name="connsiteX213" fmla="*/ 7257294 w 8655748"/>
              <a:gd name="connsiteY213" fmla="*/ 44044 h 126569"/>
              <a:gd name="connsiteX214" fmla="*/ 7265130 w 8655748"/>
              <a:gd name="connsiteY214" fmla="*/ 32421 h 126569"/>
              <a:gd name="connsiteX215" fmla="*/ 7343403 w 8655748"/>
              <a:gd name="connsiteY215" fmla="*/ 0 h 126569"/>
              <a:gd name="connsiteX216" fmla="*/ 7421676 w 8655748"/>
              <a:gd name="connsiteY216" fmla="*/ 32421 h 126569"/>
              <a:gd name="connsiteX217" fmla="*/ 7429144 w 8655748"/>
              <a:gd name="connsiteY217" fmla="*/ 43497 h 126569"/>
              <a:gd name="connsiteX218" fmla="*/ 7433666 w 8655748"/>
              <a:gd name="connsiteY218" fmla="*/ 40449 h 126569"/>
              <a:gd name="connsiteX219" fmla="*/ 7476753 w 8655748"/>
              <a:gd name="connsiteY219" fmla="*/ 31750 h 126569"/>
              <a:gd name="connsiteX220" fmla="*/ 7519841 w 8655748"/>
              <a:gd name="connsiteY220" fmla="*/ 40449 h 126569"/>
              <a:gd name="connsiteX221" fmla="*/ 7525172 w 8655748"/>
              <a:gd name="connsiteY221" fmla="*/ 44043 h 126569"/>
              <a:gd name="connsiteX222" fmla="*/ 7533008 w 8655748"/>
              <a:gd name="connsiteY222" fmla="*/ 32421 h 126569"/>
              <a:gd name="connsiteX223" fmla="*/ 7611281 w 8655748"/>
              <a:gd name="connsiteY223" fmla="*/ 0 h 126569"/>
              <a:gd name="connsiteX224" fmla="*/ 7689554 w 8655748"/>
              <a:gd name="connsiteY224" fmla="*/ 32421 h 126569"/>
              <a:gd name="connsiteX225" fmla="*/ 7697022 w 8655748"/>
              <a:gd name="connsiteY225" fmla="*/ 43497 h 126569"/>
              <a:gd name="connsiteX226" fmla="*/ 7701544 w 8655748"/>
              <a:gd name="connsiteY226" fmla="*/ 40449 h 126569"/>
              <a:gd name="connsiteX227" fmla="*/ 7744631 w 8655748"/>
              <a:gd name="connsiteY227" fmla="*/ 31750 h 126569"/>
              <a:gd name="connsiteX228" fmla="*/ 7787718 w 8655748"/>
              <a:gd name="connsiteY228" fmla="*/ 40449 h 126569"/>
              <a:gd name="connsiteX229" fmla="*/ 7793050 w 8655748"/>
              <a:gd name="connsiteY229" fmla="*/ 44043 h 126569"/>
              <a:gd name="connsiteX230" fmla="*/ 7800886 w 8655748"/>
              <a:gd name="connsiteY230" fmla="*/ 32421 h 126569"/>
              <a:gd name="connsiteX231" fmla="*/ 7879159 w 8655748"/>
              <a:gd name="connsiteY231" fmla="*/ 0 h 126569"/>
              <a:gd name="connsiteX232" fmla="*/ 7957432 w 8655748"/>
              <a:gd name="connsiteY232" fmla="*/ 32421 h 126569"/>
              <a:gd name="connsiteX233" fmla="*/ 7964900 w 8655748"/>
              <a:gd name="connsiteY233" fmla="*/ 43497 h 126569"/>
              <a:gd name="connsiteX234" fmla="*/ 7969422 w 8655748"/>
              <a:gd name="connsiteY234" fmla="*/ 40449 h 126569"/>
              <a:gd name="connsiteX235" fmla="*/ 8012509 w 8655748"/>
              <a:gd name="connsiteY235" fmla="*/ 31750 h 126569"/>
              <a:gd name="connsiteX236" fmla="*/ 8055596 w 8655748"/>
              <a:gd name="connsiteY236" fmla="*/ 40449 h 126569"/>
              <a:gd name="connsiteX237" fmla="*/ 8060929 w 8655748"/>
              <a:gd name="connsiteY237" fmla="*/ 44044 h 126569"/>
              <a:gd name="connsiteX238" fmla="*/ 8068765 w 8655748"/>
              <a:gd name="connsiteY238" fmla="*/ 32421 h 126569"/>
              <a:gd name="connsiteX239" fmla="*/ 8147038 w 8655748"/>
              <a:gd name="connsiteY239" fmla="*/ 0 h 126569"/>
              <a:gd name="connsiteX240" fmla="*/ 8225311 w 8655748"/>
              <a:gd name="connsiteY240" fmla="*/ 32421 h 126569"/>
              <a:gd name="connsiteX241" fmla="*/ 8232779 w 8655748"/>
              <a:gd name="connsiteY241" fmla="*/ 43497 h 126569"/>
              <a:gd name="connsiteX242" fmla="*/ 8237301 w 8655748"/>
              <a:gd name="connsiteY242" fmla="*/ 40449 h 126569"/>
              <a:gd name="connsiteX243" fmla="*/ 8280388 w 8655748"/>
              <a:gd name="connsiteY243" fmla="*/ 31750 h 126569"/>
              <a:gd name="connsiteX244" fmla="*/ 8323475 w 8655748"/>
              <a:gd name="connsiteY244" fmla="*/ 40449 h 126569"/>
              <a:gd name="connsiteX245" fmla="*/ 8328801 w 8655748"/>
              <a:gd name="connsiteY245" fmla="*/ 44040 h 126569"/>
              <a:gd name="connsiteX246" fmla="*/ 8336635 w 8655748"/>
              <a:gd name="connsiteY246" fmla="*/ 32421 h 126569"/>
              <a:gd name="connsiteX247" fmla="*/ 8414908 w 8655748"/>
              <a:gd name="connsiteY247" fmla="*/ 0 h 126569"/>
              <a:gd name="connsiteX248" fmla="*/ 8493181 w 8655748"/>
              <a:gd name="connsiteY248" fmla="*/ 32421 h 126569"/>
              <a:gd name="connsiteX249" fmla="*/ 8500649 w 8655748"/>
              <a:gd name="connsiteY249" fmla="*/ 43497 h 126569"/>
              <a:gd name="connsiteX250" fmla="*/ 8505171 w 8655748"/>
              <a:gd name="connsiteY250" fmla="*/ 40449 h 126569"/>
              <a:gd name="connsiteX251" fmla="*/ 8548258 w 8655748"/>
              <a:gd name="connsiteY251" fmla="*/ 31750 h 126569"/>
              <a:gd name="connsiteX252" fmla="*/ 8650254 w 8655748"/>
              <a:gd name="connsiteY252" fmla="*/ 99357 h 126569"/>
              <a:gd name="connsiteX253" fmla="*/ 8655748 w 8655748"/>
              <a:gd name="connsiteY253" fmla="*/ 126569 h 126569"/>
              <a:gd name="connsiteX254" fmla="*/ 3205 w 8655748"/>
              <a:gd name="connsiteY254" fmla="*/ 126569 h 126569"/>
              <a:gd name="connsiteX255" fmla="*/ 0 w 8655748"/>
              <a:gd name="connsiteY255" fmla="*/ 110694 h 126569"/>
              <a:gd name="connsiteX0" fmla="*/ 0 w 8652543"/>
              <a:gd name="connsiteY0" fmla="*/ 126569 h 126569"/>
              <a:gd name="connsiteX1" fmla="*/ 193230 w 8652543"/>
              <a:gd name="connsiteY1" fmla="*/ 43496 h 126569"/>
              <a:gd name="connsiteX2" fmla="*/ 197750 w 8652543"/>
              <a:gd name="connsiteY2" fmla="*/ 40449 h 126569"/>
              <a:gd name="connsiteX3" fmla="*/ 240837 w 8652543"/>
              <a:gd name="connsiteY3" fmla="*/ 31750 h 126569"/>
              <a:gd name="connsiteX4" fmla="*/ 283924 w 8652543"/>
              <a:gd name="connsiteY4" fmla="*/ 40449 h 126569"/>
              <a:gd name="connsiteX5" fmla="*/ 289258 w 8652543"/>
              <a:gd name="connsiteY5" fmla="*/ 44044 h 126569"/>
              <a:gd name="connsiteX6" fmla="*/ 297095 w 8652543"/>
              <a:gd name="connsiteY6" fmla="*/ 32421 h 126569"/>
              <a:gd name="connsiteX7" fmla="*/ 375368 w 8652543"/>
              <a:gd name="connsiteY7" fmla="*/ 0 h 126569"/>
              <a:gd name="connsiteX8" fmla="*/ 453641 w 8652543"/>
              <a:gd name="connsiteY8" fmla="*/ 32421 h 126569"/>
              <a:gd name="connsiteX9" fmla="*/ 461108 w 8652543"/>
              <a:gd name="connsiteY9" fmla="*/ 43496 h 126569"/>
              <a:gd name="connsiteX10" fmla="*/ 465628 w 8652543"/>
              <a:gd name="connsiteY10" fmla="*/ 40449 h 126569"/>
              <a:gd name="connsiteX11" fmla="*/ 508715 w 8652543"/>
              <a:gd name="connsiteY11" fmla="*/ 31750 h 126569"/>
              <a:gd name="connsiteX12" fmla="*/ 551803 w 8652543"/>
              <a:gd name="connsiteY12" fmla="*/ 40449 h 126569"/>
              <a:gd name="connsiteX13" fmla="*/ 557136 w 8652543"/>
              <a:gd name="connsiteY13" fmla="*/ 44045 h 126569"/>
              <a:gd name="connsiteX14" fmla="*/ 564974 w 8652543"/>
              <a:gd name="connsiteY14" fmla="*/ 32421 h 126569"/>
              <a:gd name="connsiteX15" fmla="*/ 643247 w 8652543"/>
              <a:gd name="connsiteY15" fmla="*/ 0 h 126569"/>
              <a:gd name="connsiteX16" fmla="*/ 721520 w 8652543"/>
              <a:gd name="connsiteY16" fmla="*/ 32421 h 126569"/>
              <a:gd name="connsiteX17" fmla="*/ 728987 w 8652543"/>
              <a:gd name="connsiteY17" fmla="*/ 43496 h 126569"/>
              <a:gd name="connsiteX18" fmla="*/ 733507 w 8652543"/>
              <a:gd name="connsiteY18" fmla="*/ 40449 h 126569"/>
              <a:gd name="connsiteX19" fmla="*/ 776595 w 8652543"/>
              <a:gd name="connsiteY19" fmla="*/ 31750 h 126569"/>
              <a:gd name="connsiteX20" fmla="*/ 819682 w 8652543"/>
              <a:gd name="connsiteY20" fmla="*/ 40449 h 126569"/>
              <a:gd name="connsiteX21" fmla="*/ 825016 w 8652543"/>
              <a:gd name="connsiteY21" fmla="*/ 44045 h 126569"/>
              <a:gd name="connsiteX22" fmla="*/ 832853 w 8652543"/>
              <a:gd name="connsiteY22" fmla="*/ 32421 h 126569"/>
              <a:gd name="connsiteX23" fmla="*/ 911126 w 8652543"/>
              <a:gd name="connsiteY23" fmla="*/ 0 h 126569"/>
              <a:gd name="connsiteX24" fmla="*/ 989399 w 8652543"/>
              <a:gd name="connsiteY24" fmla="*/ 32421 h 126569"/>
              <a:gd name="connsiteX25" fmla="*/ 996867 w 8652543"/>
              <a:gd name="connsiteY25" fmla="*/ 43496 h 126569"/>
              <a:gd name="connsiteX26" fmla="*/ 1001386 w 8652543"/>
              <a:gd name="connsiteY26" fmla="*/ 40449 h 126569"/>
              <a:gd name="connsiteX27" fmla="*/ 1044474 w 8652543"/>
              <a:gd name="connsiteY27" fmla="*/ 31750 h 126569"/>
              <a:gd name="connsiteX28" fmla="*/ 1087561 w 8652543"/>
              <a:gd name="connsiteY28" fmla="*/ 40449 h 126569"/>
              <a:gd name="connsiteX29" fmla="*/ 1092894 w 8652543"/>
              <a:gd name="connsiteY29" fmla="*/ 44045 h 126569"/>
              <a:gd name="connsiteX30" fmla="*/ 1100732 w 8652543"/>
              <a:gd name="connsiteY30" fmla="*/ 32421 h 126569"/>
              <a:gd name="connsiteX31" fmla="*/ 1179005 w 8652543"/>
              <a:gd name="connsiteY31" fmla="*/ 0 h 126569"/>
              <a:gd name="connsiteX32" fmla="*/ 1257278 w 8652543"/>
              <a:gd name="connsiteY32" fmla="*/ 32421 h 126569"/>
              <a:gd name="connsiteX33" fmla="*/ 1264745 w 8652543"/>
              <a:gd name="connsiteY33" fmla="*/ 43496 h 126569"/>
              <a:gd name="connsiteX34" fmla="*/ 1269265 w 8652543"/>
              <a:gd name="connsiteY34" fmla="*/ 40449 h 126569"/>
              <a:gd name="connsiteX35" fmla="*/ 1312352 w 8652543"/>
              <a:gd name="connsiteY35" fmla="*/ 31750 h 126569"/>
              <a:gd name="connsiteX36" fmla="*/ 1355440 w 8652543"/>
              <a:gd name="connsiteY36" fmla="*/ 40449 h 126569"/>
              <a:gd name="connsiteX37" fmla="*/ 1360773 w 8652543"/>
              <a:gd name="connsiteY37" fmla="*/ 44045 h 126569"/>
              <a:gd name="connsiteX38" fmla="*/ 1368610 w 8652543"/>
              <a:gd name="connsiteY38" fmla="*/ 32421 h 126569"/>
              <a:gd name="connsiteX39" fmla="*/ 1446885 w 8652543"/>
              <a:gd name="connsiteY39" fmla="*/ 0 h 126569"/>
              <a:gd name="connsiteX40" fmla="*/ 1525157 w 8652543"/>
              <a:gd name="connsiteY40" fmla="*/ 32421 h 126569"/>
              <a:gd name="connsiteX41" fmla="*/ 1532624 w 8652543"/>
              <a:gd name="connsiteY41" fmla="*/ 43496 h 126569"/>
              <a:gd name="connsiteX42" fmla="*/ 1537144 w 8652543"/>
              <a:gd name="connsiteY42" fmla="*/ 40449 h 126569"/>
              <a:gd name="connsiteX43" fmla="*/ 1580231 w 8652543"/>
              <a:gd name="connsiteY43" fmla="*/ 31750 h 126569"/>
              <a:gd name="connsiteX44" fmla="*/ 1623318 w 8652543"/>
              <a:gd name="connsiteY44" fmla="*/ 40449 h 126569"/>
              <a:gd name="connsiteX45" fmla="*/ 1628652 w 8652543"/>
              <a:gd name="connsiteY45" fmla="*/ 44044 h 126569"/>
              <a:gd name="connsiteX46" fmla="*/ 1636488 w 8652543"/>
              <a:gd name="connsiteY46" fmla="*/ 32421 h 126569"/>
              <a:gd name="connsiteX47" fmla="*/ 1714762 w 8652543"/>
              <a:gd name="connsiteY47" fmla="*/ 0 h 126569"/>
              <a:gd name="connsiteX48" fmla="*/ 1793035 w 8652543"/>
              <a:gd name="connsiteY48" fmla="*/ 32421 h 126569"/>
              <a:gd name="connsiteX49" fmla="*/ 1800502 w 8652543"/>
              <a:gd name="connsiteY49" fmla="*/ 43496 h 126569"/>
              <a:gd name="connsiteX50" fmla="*/ 1805021 w 8652543"/>
              <a:gd name="connsiteY50" fmla="*/ 40449 h 126569"/>
              <a:gd name="connsiteX51" fmla="*/ 1848108 w 8652543"/>
              <a:gd name="connsiteY51" fmla="*/ 31750 h 126569"/>
              <a:gd name="connsiteX52" fmla="*/ 1891196 w 8652543"/>
              <a:gd name="connsiteY52" fmla="*/ 40449 h 126569"/>
              <a:gd name="connsiteX53" fmla="*/ 1896529 w 8652543"/>
              <a:gd name="connsiteY53" fmla="*/ 44044 h 126569"/>
              <a:gd name="connsiteX54" fmla="*/ 1904366 w 8652543"/>
              <a:gd name="connsiteY54" fmla="*/ 32421 h 126569"/>
              <a:gd name="connsiteX55" fmla="*/ 1982637 w 8652543"/>
              <a:gd name="connsiteY55" fmla="*/ 0 h 126569"/>
              <a:gd name="connsiteX56" fmla="*/ 2060912 w 8652543"/>
              <a:gd name="connsiteY56" fmla="*/ 32421 h 126569"/>
              <a:gd name="connsiteX57" fmla="*/ 2068379 w 8652543"/>
              <a:gd name="connsiteY57" fmla="*/ 43496 h 126569"/>
              <a:gd name="connsiteX58" fmla="*/ 2072898 w 8652543"/>
              <a:gd name="connsiteY58" fmla="*/ 40449 h 126569"/>
              <a:gd name="connsiteX59" fmla="*/ 2115987 w 8652543"/>
              <a:gd name="connsiteY59" fmla="*/ 31750 h 126569"/>
              <a:gd name="connsiteX60" fmla="*/ 2159073 w 8652543"/>
              <a:gd name="connsiteY60" fmla="*/ 40449 h 126569"/>
              <a:gd name="connsiteX61" fmla="*/ 2164408 w 8652543"/>
              <a:gd name="connsiteY61" fmla="*/ 44045 h 126569"/>
              <a:gd name="connsiteX62" fmla="*/ 2172244 w 8652543"/>
              <a:gd name="connsiteY62" fmla="*/ 32421 h 126569"/>
              <a:gd name="connsiteX63" fmla="*/ 2250517 w 8652543"/>
              <a:gd name="connsiteY63" fmla="*/ 0 h 126569"/>
              <a:gd name="connsiteX64" fmla="*/ 2328790 w 8652543"/>
              <a:gd name="connsiteY64" fmla="*/ 32421 h 126569"/>
              <a:gd name="connsiteX65" fmla="*/ 2336256 w 8652543"/>
              <a:gd name="connsiteY65" fmla="*/ 43496 h 126569"/>
              <a:gd name="connsiteX66" fmla="*/ 2340777 w 8652543"/>
              <a:gd name="connsiteY66" fmla="*/ 40449 h 126569"/>
              <a:gd name="connsiteX67" fmla="*/ 2383865 w 8652543"/>
              <a:gd name="connsiteY67" fmla="*/ 31750 h 126569"/>
              <a:gd name="connsiteX68" fmla="*/ 2426951 w 8652543"/>
              <a:gd name="connsiteY68" fmla="*/ 40449 h 126569"/>
              <a:gd name="connsiteX69" fmla="*/ 2432286 w 8652543"/>
              <a:gd name="connsiteY69" fmla="*/ 44045 h 126569"/>
              <a:gd name="connsiteX70" fmla="*/ 2440122 w 8652543"/>
              <a:gd name="connsiteY70" fmla="*/ 32421 h 126569"/>
              <a:gd name="connsiteX71" fmla="*/ 2518396 w 8652543"/>
              <a:gd name="connsiteY71" fmla="*/ 0 h 126569"/>
              <a:gd name="connsiteX72" fmla="*/ 2596669 w 8652543"/>
              <a:gd name="connsiteY72" fmla="*/ 32421 h 126569"/>
              <a:gd name="connsiteX73" fmla="*/ 2604135 w 8652543"/>
              <a:gd name="connsiteY73" fmla="*/ 43496 h 126569"/>
              <a:gd name="connsiteX74" fmla="*/ 2608655 w 8652543"/>
              <a:gd name="connsiteY74" fmla="*/ 40449 h 126569"/>
              <a:gd name="connsiteX75" fmla="*/ 2651741 w 8652543"/>
              <a:gd name="connsiteY75" fmla="*/ 31750 h 126569"/>
              <a:gd name="connsiteX76" fmla="*/ 2694830 w 8652543"/>
              <a:gd name="connsiteY76" fmla="*/ 40449 h 126569"/>
              <a:gd name="connsiteX77" fmla="*/ 2700163 w 8652543"/>
              <a:gd name="connsiteY77" fmla="*/ 44045 h 126569"/>
              <a:gd name="connsiteX78" fmla="*/ 2708000 w 8652543"/>
              <a:gd name="connsiteY78" fmla="*/ 32421 h 126569"/>
              <a:gd name="connsiteX79" fmla="*/ 2786273 w 8652543"/>
              <a:gd name="connsiteY79" fmla="*/ 0 h 126569"/>
              <a:gd name="connsiteX80" fmla="*/ 2864546 w 8652543"/>
              <a:gd name="connsiteY80" fmla="*/ 32421 h 126569"/>
              <a:gd name="connsiteX81" fmla="*/ 2872013 w 8652543"/>
              <a:gd name="connsiteY81" fmla="*/ 43496 h 126569"/>
              <a:gd name="connsiteX82" fmla="*/ 2876533 w 8652543"/>
              <a:gd name="connsiteY82" fmla="*/ 40449 h 126569"/>
              <a:gd name="connsiteX83" fmla="*/ 2919621 w 8652543"/>
              <a:gd name="connsiteY83" fmla="*/ 31750 h 126569"/>
              <a:gd name="connsiteX84" fmla="*/ 2962708 w 8652543"/>
              <a:gd name="connsiteY84" fmla="*/ 40449 h 126569"/>
              <a:gd name="connsiteX85" fmla="*/ 2968043 w 8652543"/>
              <a:gd name="connsiteY85" fmla="*/ 44045 h 126569"/>
              <a:gd name="connsiteX86" fmla="*/ 2975879 w 8652543"/>
              <a:gd name="connsiteY86" fmla="*/ 32421 h 126569"/>
              <a:gd name="connsiteX87" fmla="*/ 3054152 w 8652543"/>
              <a:gd name="connsiteY87" fmla="*/ 0 h 126569"/>
              <a:gd name="connsiteX88" fmla="*/ 3132425 w 8652543"/>
              <a:gd name="connsiteY88" fmla="*/ 32421 h 126569"/>
              <a:gd name="connsiteX89" fmla="*/ 3139891 w 8652543"/>
              <a:gd name="connsiteY89" fmla="*/ 43496 h 126569"/>
              <a:gd name="connsiteX90" fmla="*/ 3144412 w 8652543"/>
              <a:gd name="connsiteY90" fmla="*/ 40449 h 126569"/>
              <a:gd name="connsiteX91" fmla="*/ 3187499 w 8652543"/>
              <a:gd name="connsiteY91" fmla="*/ 31750 h 126569"/>
              <a:gd name="connsiteX92" fmla="*/ 3230586 w 8652543"/>
              <a:gd name="connsiteY92" fmla="*/ 40449 h 126569"/>
              <a:gd name="connsiteX93" fmla="*/ 3235920 w 8652543"/>
              <a:gd name="connsiteY93" fmla="*/ 44045 h 126569"/>
              <a:gd name="connsiteX94" fmla="*/ 3243757 w 8652543"/>
              <a:gd name="connsiteY94" fmla="*/ 32421 h 126569"/>
              <a:gd name="connsiteX95" fmla="*/ 3322030 w 8652543"/>
              <a:gd name="connsiteY95" fmla="*/ 0 h 126569"/>
              <a:gd name="connsiteX96" fmla="*/ 3400302 w 8652543"/>
              <a:gd name="connsiteY96" fmla="*/ 32421 h 126569"/>
              <a:gd name="connsiteX97" fmla="*/ 3407769 w 8652543"/>
              <a:gd name="connsiteY97" fmla="*/ 43496 h 126569"/>
              <a:gd name="connsiteX98" fmla="*/ 3412289 w 8652543"/>
              <a:gd name="connsiteY98" fmla="*/ 40449 h 126569"/>
              <a:gd name="connsiteX99" fmla="*/ 3455377 w 8652543"/>
              <a:gd name="connsiteY99" fmla="*/ 31750 h 126569"/>
              <a:gd name="connsiteX100" fmla="*/ 3498461 w 8652543"/>
              <a:gd name="connsiteY100" fmla="*/ 40449 h 126569"/>
              <a:gd name="connsiteX101" fmla="*/ 3503793 w 8652543"/>
              <a:gd name="connsiteY101" fmla="*/ 44044 h 126569"/>
              <a:gd name="connsiteX102" fmla="*/ 3511630 w 8652543"/>
              <a:gd name="connsiteY102" fmla="*/ 32421 h 126569"/>
              <a:gd name="connsiteX103" fmla="*/ 3589901 w 8652543"/>
              <a:gd name="connsiteY103" fmla="*/ 0 h 126569"/>
              <a:gd name="connsiteX104" fmla="*/ 3668174 w 8652543"/>
              <a:gd name="connsiteY104" fmla="*/ 32421 h 126569"/>
              <a:gd name="connsiteX105" fmla="*/ 3675642 w 8652543"/>
              <a:gd name="connsiteY105" fmla="*/ 43497 h 126569"/>
              <a:gd name="connsiteX106" fmla="*/ 3680164 w 8652543"/>
              <a:gd name="connsiteY106" fmla="*/ 40449 h 126569"/>
              <a:gd name="connsiteX107" fmla="*/ 3723251 w 8652543"/>
              <a:gd name="connsiteY107" fmla="*/ 31750 h 126569"/>
              <a:gd name="connsiteX108" fmla="*/ 3766339 w 8652543"/>
              <a:gd name="connsiteY108" fmla="*/ 40449 h 126569"/>
              <a:gd name="connsiteX109" fmla="*/ 3771670 w 8652543"/>
              <a:gd name="connsiteY109" fmla="*/ 44043 h 126569"/>
              <a:gd name="connsiteX110" fmla="*/ 3779506 w 8652543"/>
              <a:gd name="connsiteY110" fmla="*/ 32421 h 126569"/>
              <a:gd name="connsiteX111" fmla="*/ 3857779 w 8652543"/>
              <a:gd name="connsiteY111" fmla="*/ 0 h 126569"/>
              <a:gd name="connsiteX112" fmla="*/ 3936052 w 8652543"/>
              <a:gd name="connsiteY112" fmla="*/ 32421 h 126569"/>
              <a:gd name="connsiteX113" fmla="*/ 3943520 w 8652543"/>
              <a:gd name="connsiteY113" fmla="*/ 43497 h 126569"/>
              <a:gd name="connsiteX114" fmla="*/ 3948042 w 8652543"/>
              <a:gd name="connsiteY114" fmla="*/ 40449 h 126569"/>
              <a:gd name="connsiteX115" fmla="*/ 3991129 w 8652543"/>
              <a:gd name="connsiteY115" fmla="*/ 31750 h 126569"/>
              <a:gd name="connsiteX116" fmla="*/ 4034217 w 8652543"/>
              <a:gd name="connsiteY116" fmla="*/ 40449 h 126569"/>
              <a:gd name="connsiteX117" fmla="*/ 4039549 w 8652543"/>
              <a:gd name="connsiteY117" fmla="*/ 44044 h 126569"/>
              <a:gd name="connsiteX118" fmla="*/ 4047385 w 8652543"/>
              <a:gd name="connsiteY118" fmla="*/ 32421 h 126569"/>
              <a:gd name="connsiteX119" fmla="*/ 4125658 w 8652543"/>
              <a:gd name="connsiteY119" fmla="*/ 0 h 126569"/>
              <a:gd name="connsiteX120" fmla="*/ 4203931 w 8652543"/>
              <a:gd name="connsiteY120" fmla="*/ 32421 h 126569"/>
              <a:gd name="connsiteX121" fmla="*/ 4211399 w 8652543"/>
              <a:gd name="connsiteY121" fmla="*/ 43497 h 126569"/>
              <a:gd name="connsiteX122" fmla="*/ 4215921 w 8652543"/>
              <a:gd name="connsiteY122" fmla="*/ 40449 h 126569"/>
              <a:gd name="connsiteX123" fmla="*/ 4259008 w 8652543"/>
              <a:gd name="connsiteY123" fmla="*/ 31750 h 126569"/>
              <a:gd name="connsiteX124" fmla="*/ 4302096 w 8652543"/>
              <a:gd name="connsiteY124" fmla="*/ 40449 h 126569"/>
              <a:gd name="connsiteX125" fmla="*/ 4307427 w 8652543"/>
              <a:gd name="connsiteY125" fmla="*/ 44043 h 126569"/>
              <a:gd name="connsiteX126" fmla="*/ 4315263 w 8652543"/>
              <a:gd name="connsiteY126" fmla="*/ 32421 h 126569"/>
              <a:gd name="connsiteX127" fmla="*/ 4393536 w 8652543"/>
              <a:gd name="connsiteY127" fmla="*/ 0 h 126569"/>
              <a:gd name="connsiteX128" fmla="*/ 4471809 w 8652543"/>
              <a:gd name="connsiteY128" fmla="*/ 32421 h 126569"/>
              <a:gd name="connsiteX129" fmla="*/ 4479277 w 8652543"/>
              <a:gd name="connsiteY129" fmla="*/ 43497 h 126569"/>
              <a:gd name="connsiteX130" fmla="*/ 4483799 w 8652543"/>
              <a:gd name="connsiteY130" fmla="*/ 40449 h 126569"/>
              <a:gd name="connsiteX131" fmla="*/ 4526886 w 8652543"/>
              <a:gd name="connsiteY131" fmla="*/ 31750 h 126569"/>
              <a:gd name="connsiteX132" fmla="*/ 4569974 w 8652543"/>
              <a:gd name="connsiteY132" fmla="*/ 40449 h 126569"/>
              <a:gd name="connsiteX133" fmla="*/ 4575305 w 8652543"/>
              <a:gd name="connsiteY133" fmla="*/ 44043 h 126569"/>
              <a:gd name="connsiteX134" fmla="*/ 4583141 w 8652543"/>
              <a:gd name="connsiteY134" fmla="*/ 32421 h 126569"/>
              <a:gd name="connsiteX135" fmla="*/ 4661414 w 8652543"/>
              <a:gd name="connsiteY135" fmla="*/ 0 h 126569"/>
              <a:gd name="connsiteX136" fmla="*/ 4739687 w 8652543"/>
              <a:gd name="connsiteY136" fmla="*/ 32421 h 126569"/>
              <a:gd name="connsiteX137" fmla="*/ 4747155 w 8652543"/>
              <a:gd name="connsiteY137" fmla="*/ 43497 h 126569"/>
              <a:gd name="connsiteX138" fmla="*/ 4751677 w 8652543"/>
              <a:gd name="connsiteY138" fmla="*/ 40449 h 126569"/>
              <a:gd name="connsiteX139" fmla="*/ 4794764 w 8652543"/>
              <a:gd name="connsiteY139" fmla="*/ 31750 h 126569"/>
              <a:gd name="connsiteX140" fmla="*/ 4837852 w 8652543"/>
              <a:gd name="connsiteY140" fmla="*/ 40449 h 126569"/>
              <a:gd name="connsiteX141" fmla="*/ 4843184 w 8652543"/>
              <a:gd name="connsiteY141" fmla="*/ 44044 h 126569"/>
              <a:gd name="connsiteX142" fmla="*/ 4851020 w 8652543"/>
              <a:gd name="connsiteY142" fmla="*/ 32421 h 126569"/>
              <a:gd name="connsiteX143" fmla="*/ 4929293 w 8652543"/>
              <a:gd name="connsiteY143" fmla="*/ 0 h 126569"/>
              <a:gd name="connsiteX144" fmla="*/ 5007566 w 8652543"/>
              <a:gd name="connsiteY144" fmla="*/ 32421 h 126569"/>
              <a:gd name="connsiteX145" fmla="*/ 5015034 w 8652543"/>
              <a:gd name="connsiteY145" fmla="*/ 43497 h 126569"/>
              <a:gd name="connsiteX146" fmla="*/ 5019556 w 8652543"/>
              <a:gd name="connsiteY146" fmla="*/ 40449 h 126569"/>
              <a:gd name="connsiteX147" fmla="*/ 5062643 w 8652543"/>
              <a:gd name="connsiteY147" fmla="*/ 31750 h 126569"/>
              <a:gd name="connsiteX148" fmla="*/ 5105731 w 8652543"/>
              <a:gd name="connsiteY148" fmla="*/ 40449 h 126569"/>
              <a:gd name="connsiteX149" fmla="*/ 5111062 w 8652543"/>
              <a:gd name="connsiteY149" fmla="*/ 44043 h 126569"/>
              <a:gd name="connsiteX150" fmla="*/ 5118898 w 8652543"/>
              <a:gd name="connsiteY150" fmla="*/ 32421 h 126569"/>
              <a:gd name="connsiteX151" fmla="*/ 5197171 w 8652543"/>
              <a:gd name="connsiteY151" fmla="*/ 0 h 126569"/>
              <a:gd name="connsiteX152" fmla="*/ 5275444 w 8652543"/>
              <a:gd name="connsiteY152" fmla="*/ 32421 h 126569"/>
              <a:gd name="connsiteX153" fmla="*/ 5282912 w 8652543"/>
              <a:gd name="connsiteY153" fmla="*/ 43497 h 126569"/>
              <a:gd name="connsiteX154" fmla="*/ 5287434 w 8652543"/>
              <a:gd name="connsiteY154" fmla="*/ 40449 h 126569"/>
              <a:gd name="connsiteX155" fmla="*/ 5330521 w 8652543"/>
              <a:gd name="connsiteY155" fmla="*/ 31750 h 126569"/>
              <a:gd name="connsiteX156" fmla="*/ 5373609 w 8652543"/>
              <a:gd name="connsiteY156" fmla="*/ 40449 h 126569"/>
              <a:gd name="connsiteX157" fmla="*/ 5378940 w 8652543"/>
              <a:gd name="connsiteY157" fmla="*/ 44043 h 126569"/>
              <a:gd name="connsiteX158" fmla="*/ 5386776 w 8652543"/>
              <a:gd name="connsiteY158" fmla="*/ 32421 h 126569"/>
              <a:gd name="connsiteX159" fmla="*/ 5465049 w 8652543"/>
              <a:gd name="connsiteY159" fmla="*/ 0 h 126569"/>
              <a:gd name="connsiteX160" fmla="*/ 5543322 w 8652543"/>
              <a:gd name="connsiteY160" fmla="*/ 32421 h 126569"/>
              <a:gd name="connsiteX161" fmla="*/ 5550790 w 8652543"/>
              <a:gd name="connsiteY161" fmla="*/ 43497 h 126569"/>
              <a:gd name="connsiteX162" fmla="*/ 5555312 w 8652543"/>
              <a:gd name="connsiteY162" fmla="*/ 40449 h 126569"/>
              <a:gd name="connsiteX163" fmla="*/ 5598399 w 8652543"/>
              <a:gd name="connsiteY163" fmla="*/ 31750 h 126569"/>
              <a:gd name="connsiteX164" fmla="*/ 5641487 w 8652543"/>
              <a:gd name="connsiteY164" fmla="*/ 40449 h 126569"/>
              <a:gd name="connsiteX165" fmla="*/ 5646819 w 8652543"/>
              <a:gd name="connsiteY165" fmla="*/ 44044 h 126569"/>
              <a:gd name="connsiteX166" fmla="*/ 5654655 w 8652543"/>
              <a:gd name="connsiteY166" fmla="*/ 32421 h 126569"/>
              <a:gd name="connsiteX167" fmla="*/ 5732928 w 8652543"/>
              <a:gd name="connsiteY167" fmla="*/ 0 h 126569"/>
              <a:gd name="connsiteX168" fmla="*/ 5811201 w 8652543"/>
              <a:gd name="connsiteY168" fmla="*/ 32421 h 126569"/>
              <a:gd name="connsiteX169" fmla="*/ 5818669 w 8652543"/>
              <a:gd name="connsiteY169" fmla="*/ 43497 h 126569"/>
              <a:gd name="connsiteX170" fmla="*/ 5823191 w 8652543"/>
              <a:gd name="connsiteY170" fmla="*/ 40449 h 126569"/>
              <a:gd name="connsiteX171" fmla="*/ 5866278 w 8652543"/>
              <a:gd name="connsiteY171" fmla="*/ 31750 h 126569"/>
              <a:gd name="connsiteX172" fmla="*/ 5909366 w 8652543"/>
              <a:gd name="connsiteY172" fmla="*/ 40449 h 126569"/>
              <a:gd name="connsiteX173" fmla="*/ 5914697 w 8652543"/>
              <a:gd name="connsiteY173" fmla="*/ 44043 h 126569"/>
              <a:gd name="connsiteX174" fmla="*/ 5922533 w 8652543"/>
              <a:gd name="connsiteY174" fmla="*/ 32421 h 126569"/>
              <a:gd name="connsiteX175" fmla="*/ 6000806 w 8652543"/>
              <a:gd name="connsiteY175" fmla="*/ 0 h 126569"/>
              <a:gd name="connsiteX176" fmla="*/ 6079079 w 8652543"/>
              <a:gd name="connsiteY176" fmla="*/ 32421 h 126569"/>
              <a:gd name="connsiteX177" fmla="*/ 6086547 w 8652543"/>
              <a:gd name="connsiteY177" fmla="*/ 43497 h 126569"/>
              <a:gd name="connsiteX178" fmla="*/ 6091069 w 8652543"/>
              <a:gd name="connsiteY178" fmla="*/ 40449 h 126569"/>
              <a:gd name="connsiteX179" fmla="*/ 6134156 w 8652543"/>
              <a:gd name="connsiteY179" fmla="*/ 31750 h 126569"/>
              <a:gd name="connsiteX180" fmla="*/ 6177244 w 8652543"/>
              <a:gd name="connsiteY180" fmla="*/ 40449 h 126569"/>
              <a:gd name="connsiteX181" fmla="*/ 6182575 w 8652543"/>
              <a:gd name="connsiteY181" fmla="*/ 44043 h 126569"/>
              <a:gd name="connsiteX182" fmla="*/ 6190411 w 8652543"/>
              <a:gd name="connsiteY182" fmla="*/ 32421 h 126569"/>
              <a:gd name="connsiteX183" fmla="*/ 6268684 w 8652543"/>
              <a:gd name="connsiteY183" fmla="*/ 0 h 126569"/>
              <a:gd name="connsiteX184" fmla="*/ 6346957 w 8652543"/>
              <a:gd name="connsiteY184" fmla="*/ 32421 h 126569"/>
              <a:gd name="connsiteX185" fmla="*/ 6354425 w 8652543"/>
              <a:gd name="connsiteY185" fmla="*/ 43497 h 126569"/>
              <a:gd name="connsiteX186" fmla="*/ 6358947 w 8652543"/>
              <a:gd name="connsiteY186" fmla="*/ 40449 h 126569"/>
              <a:gd name="connsiteX187" fmla="*/ 6402034 w 8652543"/>
              <a:gd name="connsiteY187" fmla="*/ 31750 h 126569"/>
              <a:gd name="connsiteX188" fmla="*/ 6445122 w 8652543"/>
              <a:gd name="connsiteY188" fmla="*/ 40449 h 126569"/>
              <a:gd name="connsiteX189" fmla="*/ 6450454 w 8652543"/>
              <a:gd name="connsiteY189" fmla="*/ 44044 h 126569"/>
              <a:gd name="connsiteX190" fmla="*/ 6458290 w 8652543"/>
              <a:gd name="connsiteY190" fmla="*/ 32421 h 126569"/>
              <a:gd name="connsiteX191" fmla="*/ 6536563 w 8652543"/>
              <a:gd name="connsiteY191" fmla="*/ 0 h 126569"/>
              <a:gd name="connsiteX192" fmla="*/ 6614836 w 8652543"/>
              <a:gd name="connsiteY192" fmla="*/ 32421 h 126569"/>
              <a:gd name="connsiteX193" fmla="*/ 6622304 w 8652543"/>
              <a:gd name="connsiteY193" fmla="*/ 43497 h 126569"/>
              <a:gd name="connsiteX194" fmla="*/ 6626826 w 8652543"/>
              <a:gd name="connsiteY194" fmla="*/ 40449 h 126569"/>
              <a:gd name="connsiteX195" fmla="*/ 6669913 w 8652543"/>
              <a:gd name="connsiteY195" fmla="*/ 31750 h 126569"/>
              <a:gd name="connsiteX196" fmla="*/ 6713001 w 8652543"/>
              <a:gd name="connsiteY196" fmla="*/ 40449 h 126569"/>
              <a:gd name="connsiteX197" fmla="*/ 6718332 w 8652543"/>
              <a:gd name="connsiteY197" fmla="*/ 44043 h 126569"/>
              <a:gd name="connsiteX198" fmla="*/ 6726168 w 8652543"/>
              <a:gd name="connsiteY198" fmla="*/ 32421 h 126569"/>
              <a:gd name="connsiteX199" fmla="*/ 6804441 w 8652543"/>
              <a:gd name="connsiteY199" fmla="*/ 0 h 126569"/>
              <a:gd name="connsiteX200" fmla="*/ 6882714 w 8652543"/>
              <a:gd name="connsiteY200" fmla="*/ 32421 h 126569"/>
              <a:gd name="connsiteX201" fmla="*/ 6890182 w 8652543"/>
              <a:gd name="connsiteY201" fmla="*/ 43497 h 126569"/>
              <a:gd name="connsiteX202" fmla="*/ 6894704 w 8652543"/>
              <a:gd name="connsiteY202" fmla="*/ 40449 h 126569"/>
              <a:gd name="connsiteX203" fmla="*/ 6937791 w 8652543"/>
              <a:gd name="connsiteY203" fmla="*/ 31750 h 126569"/>
              <a:gd name="connsiteX204" fmla="*/ 6980879 w 8652543"/>
              <a:gd name="connsiteY204" fmla="*/ 40449 h 126569"/>
              <a:gd name="connsiteX205" fmla="*/ 6986210 w 8652543"/>
              <a:gd name="connsiteY205" fmla="*/ 44043 h 126569"/>
              <a:gd name="connsiteX206" fmla="*/ 6994046 w 8652543"/>
              <a:gd name="connsiteY206" fmla="*/ 32421 h 126569"/>
              <a:gd name="connsiteX207" fmla="*/ 7072319 w 8652543"/>
              <a:gd name="connsiteY207" fmla="*/ 0 h 126569"/>
              <a:gd name="connsiteX208" fmla="*/ 7150592 w 8652543"/>
              <a:gd name="connsiteY208" fmla="*/ 32421 h 126569"/>
              <a:gd name="connsiteX209" fmla="*/ 7158060 w 8652543"/>
              <a:gd name="connsiteY209" fmla="*/ 43497 h 126569"/>
              <a:gd name="connsiteX210" fmla="*/ 7162582 w 8652543"/>
              <a:gd name="connsiteY210" fmla="*/ 40449 h 126569"/>
              <a:gd name="connsiteX211" fmla="*/ 7205669 w 8652543"/>
              <a:gd name="connsiteY211" fmla="*/ 31750 h 126569"/>
              <a:gd name="connsiteX212" fmla="*/ 7248757 w 8652543"/>
              <a:gd name="connsiteY212" fmla="*/ 40449 h 126569"/>
              <a:gd name="connsiteX213" fmla="*/ 7254089 w 8652543"/>
              <a:gd name="connsiteY213" fmla="*/ 44044 h 126569"/>
              <a:gd name="connsiteX214" fmla="*/ 7261925 w 8652543"/>
              <a:gd name="connsiteY214" fmla="*/ 32421 h 126569"/>
              <a:gd name="connsiteX215" fmla="*/ 7340198 w 8652543"/>
              <a:gd name="connsiteY215" fmla="*/ 0 h 126569"/>
              <a:gd name="connsiteX216" fmla="*/ 7418471 w 8652543"/>
              <a:gd name="connsiteY216" fmla="*/ 32421 h 126569"/>
              <a:gd name="connsiteX217" fmla="*/ 7425939 w 8652543"/>
              <a:gd name="connsiteY217" fmla="*/ 43497 h 126569"/>
              <a:gd name="connsiteX218" fmla="*/ 7430461 w 8652543"/>
              <a:gd name="connsiteY218" fmla="*/ 40449 h 126569"/>
              <a:gd name="connsiteX219" fmla="*/ 7473548 w 8652543"/>
              <a:gd name="connsiteY219" fmla="*/ 31750 h 126569"/>
              <a:gd name="connsiteX220" fmla="*/ 7516636 w 8652543"/>
              <a:gd name="connsiteY220" fmla="*/ 40449 h 126569"/>
              <a:gd name="connsiteX221" fmla="*/ 7521967 w 8652543"/>
              <a:gd name="connsiteY221" fmla="*/ 44043 h 126569"/>
              <a:gd name="connsiteX222" fmla="*/ 7529803 w 8652543"/>
              <a:gd name="connsiteY222" fmla="*/ 32421 h 126569"/>
              <a:gd name="connsiteX223" fmla="*/ 7608076 w 8652543"/>
              <a:gd name="connsiteY223" fmla="*/ 0 h 126569"/>
              <a:gd name="connsiteX224" fmla="*/ 7686349 w 8652543"/>
              <a:gd name="connsiteY224" fmla="*/ 32421 h 126569"/>
              <a:gd name="connsiteX225" fmla="*/ 7693817 w 8652543"/>
              <a:gd name="connsiteY225" fmla="*/ 43497 h 126569"/>
              <a:gd name="connsiteX226" fmla="*/ 7698339 w 8652543"/>
              <a:gd name="connsiteY226" fmla="*/ 40449 h 126569"/>
              <a:gd name="connsiteX227" fmla="*/ 7741426 w 8652543"/>
              <a:gd name="connsiteY227" fmla="*/ 31750 h 126569"/>
              <a:gd name="connsiteX228" fmla="*/ 7784513 w 8652543"/>
              <a:gd name="connsiteY228" fmla="*/ 40449 h 126569"/>
              <a:gd name="connsiteX229" fmla="*/ 7789845 w 8652543"/>
              <a:gd name="connsiteY229" fmla="*/ 44043 h 126569"/>
              <a:gd name="connsiteX230" fmla="*/ 7797681 w 8652543"/>
              <a:gd name="connsiteY230" fmla="*/ 32421 h 126569"/>
              <a:gd name="connsiteX231" fmla="*/ 7875954 w 8652543"/>
              <a:gd name="connsiteY231" fmla="*/ 0 h 126569"/>
              <a:gd name="connsiteX232" fmla="*/ 7954227 w 8652543"/>
              <a:gd name="connsiteY232" fmla="*/ 32421 h 126569"/>
              <a:gd name="connsiteX233" fmla="*/ 7961695 w 8652543"/>
              <a:gd name="connsiteY233" fmla="*/ 43497 h 126569"/>
              <a:gd name="connsiteX234" fmla="*/ 7966217 w 8652543"/>
              <a:gd name="connsiteY234" fmla="*/ 40449 h 126569"/>
              <a:gd name="connsiteX235" fmla="*/ 8009304 w 8652543"/>
              <a:gd name="connsiteY235" fmla="*/ 31750 h 126569"/>
              <a:gd name="connsiteX236" fmla="*/ 8052391 w 8652543"/>
              <a:gd name="connsiteY236" fmla="*/ 40449 h 126569"/>
              <a:gd name="connsiteX237" fmla="*/ 8057724 w 8652543"/>
              <a:gd name="connsiteY237" fmla="*/ 44044 h 126569"/>
              <a:gd name="connsiteX238" fmla="*/ 8065560 w 8652543"/>
              <a:gd name="connsiteY238" fmla="*/ 32421 h 126569"/>
              <a:gd name="connsiteX239" fmla="*/ 8143833 w 8652543"/>
              <a:gd name="connsiteY239" fmla="*/ 0 h 126569"/>
              <a:gd name="connsiteX240" fmla="*/ 8222106 w 8652543"/>
              <a:gd name="connsiteY240" fmla="*/ 32421 h 126569"/>
              <a:gd name="connsiteX241" fmla="*/ 8229574 w 8652543"/>
              <a:gd name="connsiteY241" fmla="*/ 43497 h 126569"/>
              <a:gd name="connsiteX242" fmla="*/ 8234096 w 8652543"/>
              <a:gd name="connsiteY242" fmla="*/ 40449 h 126569"/>
              <a:gd name="connsiteX243" fmla="*/ 8277183 w 8652543"/>
              <a:gd name="connsiteY243" fmla="*/ 31750 h 126569"/>
              <a:gd name="connsiteX244" fmla="*/ 8320270 w 8652543"/>
              <a:gd name="connsiteY244" fmla="*/ 40449 h 126569"/>
              <a:gd name="connsiteX245" fmla="*/ 8325596 w 8652543"/>
              <a:gd name="connsiteY245" fmla="*/ 44040 h 126569"/>
              <a:gd name="connsiteX246" fmla="*/ 8333430 w 8652543"/>
              <a:gd name="connsiteY246" fmla="*/ 32421 h 126569"/>
              <a:gd name="connsiteX247" fmla="*/ 8411703 w 8652543"/>
              <a:gd name="connsiteY247" fmla="*/ 0 h 126569"/>
              <a:gd name="connsiteX248" fmla="*/ 8489976 w 8652543"/>
              <a:gd name="connsiteY248" fmla="*/ 32421 h 126569"/>
              <a:gd name="connsiteX249" fmla="*/ 8497444 w 8652543"/>
              <a:gd name="connsiteY249" fmla="*/ 43497 h 126569"/>
              <a:gd name="connsiteX250" fmla="*/ 8501966 w 8652543"/>
              <a:gd name="connsiteY250" fmla="*/ 40449 h 126569"/>
              <a:gd name="connsiteX251" fmla="*/ 8545053 w 8652543"/>
              <a:gd name="connsiteY251" fmla="*/ 31750 h 126569"/>
              <a:gd name="connsiteX252" fmla="*/ 8647049 w 8652543"/>
              <a:gd name="connsiteY252" fmla="*/ 99357 h 126569"/>
              <a:gd name="connsiteX253" fmla="*/ 8652543 w 8652543"/>
              <a:gd name="connsiteY253" fmla="*/ 126569 h 126569"/>
              <a:gd name="connsiteX254" fmla="*/ 0 w 8652543"/>
              <a:gd name="connsiteY254" fmla="*/ 126569 h 126569"/>
              <a:gd name="connsiteX0" fmla="*/ 0 w 8652543"/>
              <a:gd name="connsiteY0" fmla="*/ 126569 h 218009"/>
              <a:gd name="connsiteX1" fmla="*/ 193230 w 8652543"/>
              <a:gd name="connsiteY1" fmla="*/ 43496 h 218009"/>
              <a:gd name="connsiteX2" fmla="*/ 197750 w 8652543"/>
              <a:gd name="connsiteY2" fmla="*/ 40449 h 218009"/>
              <a:gd name="connsiteX3" fmla="*/ 240837 w 8652543"/>
              <a:gd name="connsiteY3" fmla="*/ 31750 h 218009"/>
              <a:gd name="connsiteX4" fmla="*/ 283924 w 8652543"/>
              <a:gd name="connsiteY4" fmla="*/ 40449 h 218009"/>
              <a:gd name="connsiteX5" fmla="*/ 289258 w 8652543"/>
              <a:gd name="connsiteY5" fmla="*/ 44044 h 218009"/>
              <a:gd name="connsiteX6" fmla="*/ 297095 w 8652543"/>
              <a:gd name="connsiteY6" fmla="*/ 32421 h 218009"/>
              <a:gd name="connsiteX7" fmla="*/ 375368 w 8652543"/>
              <a:gd name="connsiteY7" fmla="*/ 0 h 218009"/>
              <a:gd name="connsiteX8" fmla="*/ 453641 w 8652543"/>
              <a:gd name="connsiteY8" fmla="*/ 32421 h 218009"/>
              <a:gd name="connsiteX9" fmla="*/ 461108 w 8652543"/>
              <a:gd name="connsiteY9" fmla="*/ 43496 h 218009"/>
              <a:gd name="connsiteX10" fmla="*/ 465628 w 8652543"/>
              <a:gd name="connsiteY10" fmla="*/ 40449 h 218009"/>
              <a:gd name="connsiteX11" fmla="*/ 508715 w 8652543"/>
              <a:gd name="connsiteY11" fmla="*/ 31750 h 218009"/>
              <a:gd name="connsiteX12" fmla="*/ 551803 w 8652543"/>
              <a:gd name="connsiteY12" fmla="*/ 40449 h 218009"/>
              <a:gd name="connsiteX13" fmla="*/ 557136 w 8652543"/>
              <a:gd name="connsiteY13" fmla="*/ 44045 h 218009"/>
              <a:gd name="connsiteX14" fmla="*/ 564974 w 8652543"/>
              <a:gd name="connsiteY14" fmla="*/ 32421 h 218009"/>
              <a:gd name="connsiteX15" fmla="*/ 643247 w 8652543"/>
              <a:gd name="connsiteY15" fmla="*/ 0 h 218009"/>
              <a:gd name="connsiteX16" fmla="*/ 721520 w 8652543"/>
              <a:gd name="connsiteY16" fmla="*/ 32421 h 218009"/>
              <a:gd name="connsiteX17" fmla="*/ 728987 w 8652543"/>
              <a:gd name="connsiteY17" fmla="*/ 43496 h 218009"/>
              <a:gd name="connsiteX18" fmla="*/ 733507 w 8652543"/>
              <a:gd name="connsiteY18" fmla="*/ 40449 h 218009"/>
              <a:gd name="connsiteX19" fmla="*/ 776595 w 8652543"/>
              <a:gd name="connsiteY19" fmla="*/ 31750 h 218009"/>
              <a:gd name="connsiteX20" fmla="*/ 819682 w 8652543"/>
              <a:gd name="connsiteY20" fmla="*/ 40449 h 218009"/>
              <a:gd name="connsiteX21" fmla="*/ 825016 w 8652543"/>
              <a:gd name="connsiteY21" fmla="*/ 44045 h 218009"/>
              <a:gd name="connsiteX22" fmla="*/ 832853 w 8652543"/>
              <a:gd name="connsiteY22" fmla="*/ 32421 h 218009"/>
              <a:gd name="connsiteX23" fmla="*/ 911126 w 8652543"/>
              <a:gd name="connsiteY23" fmla="*/ 0 h 218009"/>
              <a:gd name="connsiteX24" fmla="*/ 989399 w 8652543"/>
              <a:gd name="connsiteY24" fmla="*/ 32421 h 218009"/>
              <a:gd name="connsiteX25" fmla="*/ 996867 w 8652543"/>
              <a:gd name="connsiteY25" fmla="*/ 43496 h 218009"/>
              <a:gd name="connsiteX26" fmla="*/ 1001386 w 8652543"/>
              <a:gd name="connsiteY26" fmla="*/ 40449 h 218009"/>
              <a:gd name="connsiteX27" fmla="*/ 1044474 w 8652543"/>
              <a:gd name="connsiteY27" fmla="*/ 31750 h 218009"/>
              <a:gd name="connsiteX28" fmla="*/ 1087561 w 8652543"/>
              <a:gd name="connsiteY28" fmla="*/ 40449 h 218009"/>
              <a:gd name="connsiteX29" fmla="*/ 1092894 w 8652543"/>
              <a:gd name="connsiteY29" fmla="*/ 44045 h 218009"/>
              <a:gd name="connsiteX30" fmla="*/ 1100732 w 8652543"/>
              <a:gd name="connsiteY30" fmla="*/ 32421 h 218009"/>
              <a:gd name="connsiteX31" fmla="*/ 1179005 w 8652543"/>
              <a:gd name="connsiteY31" fmla="*/ 0 h 218009"/>
              <a:gd name="connsiteX32" fmla="*/ 1257278 w 8652543"/>
              <a:gd name="connsiteY32" fmla="*/ 32421 h 218009"/>
              <a:gd name="connsiteX33" fmla="*/ 1264745 w 8652543"/>
              <a:gd name="connsiteY33" fmla="*/ 43496 h 218009"/>
              <a:gd name="connsiteX34" fmla="*/ 1269265 w 8652543"/>
              <a:gd name="connsiteY34" fmla="*/ 40449 h 218009"/>
              <a:gd name="connsiteX35" fmla="*/ 1312352 w 8652543"/>
              <a:gd name="connsiteY35" fmla="*/ 31750 h 218009"/>
              <a:gd name="connsiteX36" fmla="*/ 1355440 w 8652543"/>
              <a:gd name="connsiteY36" fmla="*/ 40449 h 218009"/>
              <a:gd name="connsiteX37" fmla="*/ 1360773 w 8652543"/>
              <a:gd name="connsiteY37" fmla="*/ 44045 h 218009"/>
              <a:gd name="connsiteX38" fmla="*/ 1368610 w 8652543"/>
              <a:gd name="connsiteY38" fmla="*/ 32421 h 218009"/>
              <a:gd name="connsiteX39" fmla="*/ 1446885 w 8652543"/>
              <a:gd name="connsiteY39" fmla="*/ 0 h 218009"/>
              <a:gd name="connsiteX40" fmla="*/ 1525157 w 8652543"/>
              <a:gd name="connsiteY40" fmla="*/ 32421 h 218009"/>
              <a:gd name="connsiteX41" fmla="*/ 1532624 w 8652543"/>
              <a:gd name="connsiteY41" fmla="*/ 43496 h 218009"/>
              <a:gd name="connsiteX42" fmla="*/ 1537144 w 8652543"/>
              <a:gd name="connsiteY42" fmla="*/ 40449 h 218009"/>
              <a:gd name="connsiteX43" fmla="*/ 1580231 w 8652543"/>
              <a:gd name="connsiteY43" fmla="*/ 31750 h 218009"/>
              <a:gd name="connsiteX44" fmla="*/ 1623318 w 8652543"/>
              <a:gd name="connsiteY44" fmla="*/ 40449 h 218009"/>
              <a:gd name="connsiteX45" fmla="*/ 1628652 w 8652543"/>
              <a:gd name="connsiteY45" fmla="*/ 44044 h 218009"/>
              <a:gd name="connsiteX46" fmla="*/ 1636488 w 8652543"/>
              <a:gd name="connsiteY46" fmla="*/ 32421 h 218009"/>
              <a:gd name="connsiteX47" fmla="*/ 1714762 w 8652543"/>
              <a:gd name="connsiteY47" fmla="*/ 0 h 218009"/>
              <a:gd name="connsiteX48" fmla="*/ 1793035 w 8652543"/>
              <a:gd name="connsiteY48" fmla="*/ 32421 h 218009"/>
              <a:gd name="connsiteX49" fmla="*/ 1800502 w 8652543"/>
              <a:gd name="connsiteY49" fmla="*/ 43496 h 218009"/>
              <a:gd name="connsiteX50" fmla="*/ 1805021 w 8652543"/>
              <a:gd name="connsiteY50" fmla="*/ 40449 h 218009"/>
              <a:gd name="connsiteX51" fmla="*/ 1848108 w 8652543"/>
              <a:gd name="connsiteY51" fmla="*/ 31750 h 218009"/>
              <a:gd name="connsiteX52" fmla="*/ 1891196 w 8652543"/>
              <a:gd name="connsiteY52" fmla="*/ 40449 h 218009"/>
              <a:gd name="connsiteX53" fmla="*/ 1896529 w 8652543"/>
              <a:gd name="connsiteY53" fmla="*/ 44044 h 218009"/>
              <a:gd name="connsiteX54" fmla="*/ 1904366 w 8652543"/>
              <a:gd name="connsiteY54" fmla="*/ 32421 h 218009"/>
              <a:gd name="connsiteX55" fmla="*/ 1982637 w 8652543"/>
              <a:gd name="connsiteY55" fmla="*/ 0 h 218009"/>
              <a:gd name="connsiteX56" fmla="*/ 2060912 w 8652543"/>
              <a:gd name="connsiteY56" fmla="*/ 32421 h 218009"/>
              <a:gd name="connsiteX57" fmla="*/ 2068379 w 8652543"/>
              <a:gd name="connsiteY57" fmla="*/ 43496 h 218009"/>
              <a:gd name="connsiteX58" fmla="*/ 2072898 w 8652543"/>
              <a:gd name="connsiteY58" fmla="*/ 40449 h 218009"/>
              <a:gd name="connsiteX59" fmla="*/ 2115987 w 8652543"/>
              <a:gd name="connsiteY59" fmla="*/ 31750 h 218009"/>
              <a:gd name="connsiteX60" fmla="*/ 2159073 w 8652543"/>
              <a:gd name="connsiteY60" fmla="*/ 40449 h 218009"/>
              <a:gd name="connsiteX61" fmla="*/ 2164408 w 8652543"/>
              <a:gd name="connsiteY61" fmla="*/ 44045 h 218009"/>
              <a:gd name="connsiteX62" fmla="*/ 2172244 w 8652543"/>
              <a:gd name="connsiteY62" fmla="*/ 32421 h 218009"/>
              <a:gd name="connsiteX63" fmla="*/ 2250517 w 8652543"/>
              <a:gd name="connsiteY63" fmla="*/ 0 h 218009"/>
              <a:gd name="connsiteX64" fmla="*/ 2328790 w 8652543"/>
              <a:gd name="connsiteY64" fmla="*/ 32421 h 218009"/>
              <a:gd name="connsiteX65" fmla="*/ 2336256 w 8652543"/>
              <a:gd name="connsiteY65" fmla="*/ 43496 h 218009"/>
              <a:gd name="connsiteX66" fmla="*/ 2340777 w 8652543"/>
              <a:gd name="connsiteY66" fmla="*/ 40449 h 218009"/>
              <a:gd name="connsiteX67" fmla="*/ 2383865 w 8652543"/>
              <a:gd name="connsiteY67" fmla="*/ 31750 h 218009"/>
              <a:gd name="connsiteX68" fmla="*/ 2426951 w 8652543"/>
              <a:gd name="connsiteY68" fmla="*/ 40449 h 218009"/>
              <a:gd name="connsiteX69" fmla="*/ 2432286 w 8652543"/>
              <a:gd name="connsiteY69" fmla="*/ 44045 h 218009"/>
              <a:gd name="connsiteX70" fmla="*/ 2440122 w 8652543"/>
              <a:gd name="connsiteY70" fmla="*/ 32421 h 218009"/>
              <a:gd name="connsiteX71" fmla="*/ 2518396 w 8652543"/>
              <a:gd name="connsiteY71" fmla="*/ 0 h 218009"/>
              <a:gd name="connsiteX72" fmla="*/ 2596669 w 8652543"/>
              <a:gd name="connsiteY72" fmla="*/ 32421 h 218009"/>
              <a:gd name="connsiteX73" fmla="*/ 2604135 w 8652543"/>
              <a:gd name="connsiteY73" fmla="*/ 43496 h 218009"/>
              <a:gd name="connsiteX74" fmla="*/ 2608655 w 8652543"/>
              <a:gd name="connsiteY74" fmla="*/ 40449 h 218009"/>
              <a:gd name="connsiteX75" fmla="*/ 2651741 w 8652543"/>
              <a:gd name="connsiteY75" fmla="*/ 31750 h 218009"/>
              <a:gd name="connsiteX76" fmla="*/ 2694830 w 8652543"/>
              <a:gd name="connsiteY76" fmla="*/ 40449 h 218009"/>
              <a:gd name="connsiteX77" fmla="*/ 2700163 w 8652543"/>
              <a:gd name="connsiteY77" fmla="*/ 44045 h 218009"/>
              <a:gd name="connsiteX78" fmla="*/ 2708000 w 8652543"/>
              <a:gd name="connsiteY78" fmla="*/ 32421 h 218009"/>
              <a:gd name="connsiteX79" fmla="*/ 2786273 w 8652543"/>
              <a:gd name="connsiteY79" fmla="*/ 0 h 218009"/>
              <a:gd name="connsiteX80" fmla="*/ 2864546 w 8652543"/>
              <a:gd name="connsiteY80" fmla="*/ 32421 h 218009"/>
              <a:gd name="connsiteX81" fmla="*/ 2872013 w 8652543"/>
              <a:gd name="connsiteY81" fmla="*/ 43496 h 218009"/>
              <a:gd name="connsiteX82" fmla="*/ 2876533 w 8652543"/>
              <a:gd name="connsiteY82" fmla="*/ 40449 h 218009"/>
              <a:gd name="connsiteX83" fmla="*/ 2919621 w 8652543"/>
              <a:gd name="connsiteY83" fmla="*/ 31750 h 218009"/>
              <a:gd name="connsiteX84" fmla="*/ 2962708 w 8652543"/>
              <a:gd name="connsiteY84" fmla="*/ 40449 h 218009"/>
              <a:gd name="connsiteX85" fmla="*/ 2968043 w 8652543"/>
              <a:gd name="connsiteY85" fmla="*/ 44045 h 218009"/>
              <a:gd name="connsiteX86" fmla="*/ 2975879 w 8652543"/>
              <a:gd name="connsiteY86" fmla="*/ 32421 h 218009"/>
              <a:gd name="connsiteX87" fmla="*/ 3054152 w 8652543"/>
              <a:gd name="connsiteY87" fmla="*/ 0 h 218009"/>
              <a:gd name="connsiteX88" fmla="*/ 3132425 w 8652543"/>
              <a:gd name="connsiteY88" fmla="*/ 32421 h 218009"/>
              <a:gd name="connsiteX89" fmla="*/ 3139891 w 8652543"/>
              <a:gd name="connsiteY89" fmla="*/ 43496 h 218009"/>
              <a:gd name="connsiteX90" fmla="*/ 3144412 w 8652543"/>
              <a:gd name="connsiteY90" fmla="*/ 40449 h 218009"/>
              <a:gd name="connsiteX91" fmla="*/ 3187499 w 8652543"/>
              <a:gd name="connsiteY91" fmla="*/ 31750 h 218009"/>
              <a:gd name="connsiteX92" fmla="*/ 3230586 w 8652543"/>
              <a:gd name="connsiteY92" fmla="*/ 40449 h 218009"/>
              <a:gd name="connsiteX93" fmla="*/ 3235920 w 8652543"/>
              <a:gd name="connsiteY93" fmla="*/ 44045 h 218009"/>
              <a:gd name="connsiteX94" fmla="*/ 3243757 w 8652543"/>
              <a:gd name="connsiteY94" fmla="*/ 32421 h 218009"/>
              <a:gd name="connsiteX95" fmla="*/ 3322030 w 8652543"/>
              <a:gd name="connsiteY95" fmla="*/ 0 h 218009"/>
              <a:gd name="connsiteX96" fmla="*/ 3400302 w 8652543"/>
              <a:gd name="connsiteY96" fmla="*/ 32421 h 218009"/>
              <a:gd name="connsiteX97" fmla="*/ 3407769 w 8652543"/>
              <a:gd name="connsiteY97" fmla="*/ 43496 h 218009"/>
              <a:gd name="connsiteX98" fmla="*/ 3412289 w 8652543"/>
              <a:gd name="connsiteY98" fmla="*/ 40449 h 218009"/>
              <a:gd name="connsiteX99" fmla="*/ 3455377 w 8652543"/>
              <a:gd name="connsiteY99" fmla="*/ 31750 h 218009"/>
              <a:gd name="connsiteX100" fmla="*/ 3498461 w 8652543"/>
              <a:gd name="connsiteY100" fmla="*/ 40449 h 218009"/>
              <a:gd name="connsiteX101" fmla="*/ 3503793 w 8652543"/>
              <a:gd name="connsiteY101" fmla="*/ 44044 h 218009"/>
              <a:gd name="connsiteX102" fmla="*/ 3511630 w 8652543"/>
              <a:gd name="connsiteY102" fmla="*/ 32421 h 218009"/>
              <a:gd name="connsiteX103" fmla="*/ 3589901 w 8652543"/>
              <a:gd name="connsiteY103" fmla="*/ 0 h 218009"/>
              <a:gd name="connsiteX104" fmla="*/ 3668174 w 8652543"/>
              <a:gd name="connsiteY104" fmla="*/ 32421 h 218009"/>
              <a:gd name="connsiteX105" fmla="*/ 3675642 w 8652543"/>
              <a:gd name="connsiteY105" fmla="*/ 43497 h 218009"/>
              <a:gd name="connsiteX106" fmla="*/ 3680164 w 8652543"/>
              <a:gd name="connsiteY106" fmla="*/ 40449 h 218009"/>
              <a:gd name="connsiteX107" fmla="*/ 3723251 w 8652543"/>
              <a:gd name="connsiteY107" fmla="*/ 31750 h 218009"/>
              <a:gd name="connsiteX108" fmla="*/ 3766339 w 8652543"/>
              <a:gd name="connsiteY108" fmla="*/ 40449 h 218009"/>
              <a:gd name="connsiteX109" fmla="*/ 3771670 w 8652543"/>
              <a:gd name="connsiteY109" fmla="*/ 44043 h 218009"/>
              <a:gd name="connsiteX110" fmla="*/ 3779506 w 8652543"/>
              <a:gd name="connsiteY110" fmla="*/ 32421 h 218009"/>
              <a:gd name="connsiteX111" fmla="*/ 3857779 w 8652543"/>
              <a:gd name="connsiteY111" fmla="*/ 0 h 218009"/>
              <a:gd name="connsiteX112" fmla="*/ 3936052 w 8652543"/>
              <a:gd name="connsiteY112" fmla="*/ 32421 h 218009"/>
              <a:gd name="connsiteX113" fmla="*/ 3943520 w 8652543"/>
              <a:gd name="connsiteY113" fmla="*/ 43497 h 218009"/>
              <a:gd name="connsiteX114" fmla="*/ 3948042 w 8652543"/>
              <a:gd name="connsiteY114" fmla="*/ 40449 h 218009"/>
              <a:gd name="connsiteX115" fmla="*/ 3991129 w 8652543"/>
              <a:gd name="connsiteY115" fmla="*/ 31750 h 218009"/>
              <a:gd name="connsiteX116" fmla="*/ 4034217 w 8652543"/>
              <a:gd name="connsiteY116" fmla="*/ 40449 h 218009"/>
              <a:gd name="connsiteX117" fmla="*/ 4039549 w 8652543"/>
              <a:gd name="connsiteY117" fmla="*/ 44044 h 218009"/>
              <a:gd name="connsiteX118" fmla="*/ 4047385 w 8652543"/>
              <a:gd name="connsiteY118" fmla="*/ 32421 h 218009"/>
              <a:gd name="connsiteX119" fmla="*/ 4125658 w 8652543"/>
              <a:gd name="connsiteY119" fmla="*/ 0 h 218009"/>
              <a:gd name="connsiteX120" fmla="*/ 4203931 w 8652543"/>
              <a:gd name="connsiteY120" fmla="*/ 32421 h 218009"/>
              <a:gd name="connsiteX121" fmla="*/ 4211399 w 8652543"/>
              <a:gd name="connsiteY121" fmla="*/ 43497 h 218009"/>
              <a:gd name="connsiteX122" fmla="*/ 4215921 w 8652543"/>
              <a:gd name="connsiteY122" fmla="*/ 40449 h 218009"/>
              <a:gd name="connsiteX123" fmla="*/ 4259008 w 8652543"/>
              <a:gd name="connsiteY123" fmla="*/ 31750 h 218009"/>
              <a:gd name="connsiteX124" fmla="*/ 4302096 w 8652543"/>
              <a:gd name="connsiteY124" fmla="*/ 40449 h 218009"/>
              <a:gd name="connsiteX125" fmla="*/ 4307427 w 8652543"/>
              <a:gd name="connsiteY125" fmla="*/ 44043 h 218009"/>
              <a:gd name="connsiteX126" fmla="*/ 4315263 w 8652543"/>
              <a:gd name="connsiteY126" fmla="*/ 32421 h 218009"/>
              <a:gd name="connsiteX127" fmla="*/ 4393536 w 8652543"/>
              <a:gd name="connsiteY127" fmla="*/ 0 h 218009"/>
              <a:gd name="connsiteX128" fmla="*/ 4471809 w 8652543"/>
              <a:gd name="connsiteY128" fmla="*/ 32421 h 218009"/>
              <a:gd name="connsiteX129" fmla="*/ 4479277 w 8652543"/>
              <a:gd name="connsiteY129" fmla="*/ 43497 h 218009"/>
              <a:gd name="connsiteX130" fmla="*/ 4483799 w 8652543"/>
              <a:gd name="connsiteY130" fmla="*/ 40449 h 218009"/>
              <a:gd name="connsiteX131" fmla="*/ 4526886 w 8652543"/>
              <a:gd name="connsiteY131" fmla="*/ 31750 h 218009"/>
              <a:gd name="connsiteX132" fmla="*/ 4569974 w 8652543"/>
              <a:gd name="connsiteY132" fmla="*/ 40449 h 218009"/>
              <a:gd name="connsiteX133" fmla="*/ 4575305 w 8652543"/>
              <a:gd name="connsiteY133" fmla="*/ 44043 h 218009"/>
              <a:gd name="connsiteX134" fmla="*/ 4583141 w 8652543"/>
              <a:gd name="connsiteY134" fmla="*/ 32421 h 218009"/>
              <a:gd name="connsiteX135" fmla="*/ 4661414 w 8652543"/>
              <a:gd name="connsiteY135" fmla="*/ 0 h 218009"/>
              <a:gd name="connsiteX136" fmla="*/ 4739687 w 8652543"/>
              <a:gd name="connsiteY136" fmla="*/ 32421 h 218009"/>
              <a:gd name="connsiteX137" fmla="*/ 4747155 w 8652543"/>
              <a:gd name="connsiteY137" fmla="*/ 43497 h 218009"/>
              <a:gd name="connsiteX138" fmla="*/ 4751677 w 8652543"/>
              <a:gd name="connsiteY138" fmla="*/ 40449 h 218009"/>
              <a:gd name="connsiteX139" fmla="*/ 4794764 w 8652543"/>
              <a:gd name="connsiteY139" fmla="*/ 31750 h 218009"/>
              <a:gd name="connsiteX140" fmla="*/ 4837852 w 8652543"/>
              <a:gd name="connsiteY140" fmla="*/ 40449 h 218009"/>
              <a:gd name="connsiteX141" fmla="*/ 4843184 w 8652543"/>
              <a:gd name="connsiteY141" fmla="*/ 44044 h 218009"/>
              <a:gd name="connsiteX142" fmla="*/ 4851020 w 8652543"/>
              <a:gd name="connsiteY142" fmla="*/ 32421 h 218009"/>
              <a:gd name="connsiteX143" fmla="*/ 4929293 w 8652543"/>
              <a:gd name="connsiteY143" fmla="*/ 0 h 218009"/>
              <a:gd name="connsiteX144" fmla="*/ 5007566 w 8652543"/>
              <a:gd name="connsiteY144" fmla="*/ 32421 h 218009"/>
              <a:gd name="connsiteX145" fmla="*/ 5015034 w 8652543"/>
              <a:gd name="connsiteY145" fmla="*/ 43497 h 218009"/>
              <a:gd name="connsiteX146" fmla="*/ 5019556 w 8652543"/>
              <a:gd name="connsiteY146" fmla="*/ 40449 h 218009"/>
              <a:gd name="connsiteX147" fmla="*/ 5062643 w 8652543"/>
              <a:gd name="connsiteY147" fmla="*/ 31750 h 218009"/>
              <a:gd name="connsiteX148" fmla="*/ 5105731 w 8652543"/>
              <a:gd name="connsiteY148" fmla="*/ 40449 h 218009"/>
              <a:gd name="connsiteX149" fmla="*/ 5111062 w 8652543"/>
              <a:gd name="connsiteY149" fmla="*/ 44043 h 218009"/>
              <a:gd name="connsiteX150" fmla="*/ 5118898 w 8652543"/>
              <a:gd name="connsiteY150" fmla="*/ 32421 h 218009"/>
              <a:gd name="connsiteX151" fmla="*/ 5197171 w 8652543"/>
              <a:gd name="connsiteY151" fmla="*/ 0 h 218009"/>
              <a:gd name="connsiteX152" fmla="*/ 5275444 w 8652543"/>
              <a:gd name="connsiteY152" fmla="*/ 32421 h 218009"/>
              <a:gd name="connsiteX153" fmla="*/ 5282912 w 8652543"/>
              <a:gd name="connsiteY153" fmla="*/ 43497 h 218009"/>
              <a:gd name="connsiteX154" fmla="*/ 5287434 w 8652543"/>
              <a:gd name="connsiteY154" fmla="*/ 40449 h 218009"/>
              <a:gd name="connsiteX155" fmla="*/ 5330521 w 8652543"/>
              <a:gd name="connsiteY155" fmla="*/ 31750 h 218009"/>
              <a:gd name="connsiteX156" fmla="*/ 5373609 w 8652543"/>
              <a:gd name="connsiteY156" fmla="*/ 40449 h 218009"/>
              <a:gd name="connsiteX157" fmla="*/ 5378940 w 8652543"/>
              <a:gd name="connsiteY157" fmla="*/ 44043 h 218009"/>
              <a:gd name="connsiteX158" fmla="*/ 5386776 w 8652543"/>
              <a:gd name="connsiteY158" fmla="*/ 32421 h 218009"/>
              <a:gd name="connsiteX159" fmla="*/ 5465049 w 8652543"/>
              <a:gd name="connsiteY159" fmla="*/ 0 h 218009"/>
              <a:gd name="connsiteX160" fmla="*/ 5543322 w 8652543"/>
              <a:gd name="connsiteY160" fmla="*/ 32421 h 218009"/>
              <a:gd name="connsiteX161" fmla="*/ 5550790 w 8652543"/>
              <a:gd name="connsiteY161" fmla="*/ 43497 h 218009"/>
              <a:gd name="connsiteX162" fmla="*/ 5555312 w 8652543"/>
              <a:gd name="connsiteY162" fmla="*/ 40449 h 218009"/>
              <a:gd name="connsiteX163" fmla="*/ 5598399 w 8652543"/>
              <a:gd name="connsiteY163" fmla="*/ 31750 h 218009"/>
              <a:gd name="connsiteX164" fmla="*/ 5641487 w 8652543"/>
              <a:gd name="connsiteY164" fmla="*/ 40449 h 218009"/>
              <a:gd name="connsiteX165" fmla="*/ 5646819 w 8652543"/>
              <a:gd name="connsiteY165" fmla="*/ 44044 h 218009"/>
              <a:gd name="connsiteX166" fmla="*/ 5654655 w 8652543"/>
              <a:gd name="connsiteY166" fmla="*/ 32421 h 218009"/>
              <a:gd name="connsiteX167" fmla="*/ 5732928 w 8652543"/>
              <a:gd name="connsiteY167" fmla="*/ 0 h 218009"/>
              <a:gd name="connsiteX168" fmla="*/ 5811201 w 8652543"/>
              <a:gd name="connsiteY168" fmla="*/ 32421 h 218009"/>
              <a:gd name="connsiteX169" fmla="*/ 5818669 w 8652543"/>
              <a:gd name="connsiteY169" fmla="*/ 43497 h 218009"/>
              <a:gd name="connsiteX170" fmla="*/ 5823191 w 8652543"/>
              <a:gd name="connsiteY170" fmla="*/ 40449 h 218009"/>
              <a:gd name="connsiteX171" fmla="*/ 5866278 w 8652543"/>
              <a:gd name="connsiteY171" fmla="*/ 31750 h 218009"/>
              <a:gd name="connsiteX172" fmla="*/ 5909366 w 8652543"/>
              <a:gd name="connsiteY172" fmla="*/ 40449 h 218009"/>
              <a:gd name="connsiteX173" fmla="*/ 5914697 w 8652543"/>
              <a:gd name="connsiteY173" fmla="*/ 44043 h 218009"/>
              <a:gd name="connsiteX174" fmla="*/ 5922533 w 8652543"/>
              <a:gd name="connsiteY174" fmla="*/ 32421 h 218009"/>
              <a:gd name="connsiteX175" fmla="*/ 6000806 w 8652543"/>
              <a:gd name="connsiteY175" fmla="*/ 0 h 218009"/>
              <a:gd name="connsiteX176" fmla="*/ 6079079 w 8652543"/>
              <a:gd name="connsiteY176" fmla="*/ 32421 h 218009"/>
              <a:gd name="connsiteX177" fmla="*/ 6086547 w 8652543"/>
              <a:gd name="connsiteY177" fmla="*/ 43497 h 218009"/>
              <a:gd name="connsiteX178" fmla="*/ 6091069 w 8652543"/>
              <a:gd name="connsiteY178" fmla="*/ 40449 h 218009"/>
              <a:gd name="connsiteX179" fmla="*/ 6134156 w 8652543"/>
              <a:gd name="connsiteY179" fmla="*/ 31750 h 218009"/>
              <a:gd name="connsiteX180" fmla="*/ 6177244 w 8652543"/>
              <a:gd name="connsiteY180" fmla="*/ 40449 h 218009"/>
              <a:gd name="connsiteX181" fmla="*/ 6182575 w 8652543"/>
              <a:gd name="connsiteY181" fmla="*/ 44043 h 218009"/>
              <a:gd name="connsiteX182" fmla="*/ 6190411 w 8652543"/>
              <a:gd name="connsiteY182" fmla="*/ 32421 h 218009"/>
              <a:gd name="connsiteX183" fmla="*/ 6268684 w 8652543"/>
              <a:gd name="connsiteY183" fmla="*/ 0 h 218009"/>
              <a:gd name="connsiteX184" fmla="*/ 6346957 w 8652543"/>
              <a:gd name="connsiteY184" fmla="*/ 32421 h 218009"/>
              <a:gd name="connsiteX185" fmla="*/ 6354425 w 8652543"/>
              <a:gd name="connsiteY185" fmla="*/ 43497 h 218009"/>
              <a:gd name="connsiteX186" fmla="*/ 6358947 w 8652543"/>
              <a:gd name="connsiteY186" fmla="*/ 40449 h 218009"/>
              <a:gd name="connsiteX187" fmla="*/ 6402034 w 8652543"/>
              <a:gd name="connsiteY187" fmla="*/ 31750 h 218009"/>
              <a:gd name="connsiteX188" fmla="*/ 6445122 w 8652543"/>
              <a:gd name="connsiteY188" fmla="*/ 40449 h 218009"/>
              <a:gd name="connsiteX189" fmla="*/ 6450454 w 8652543"/>
              <a:gd name="connsiteY189" fmla="*/ 44044 h 218009"/>
              <a:gd name="connsiteX190" fmla="*/ 6458290 w 8652543"/>
              <a:gd name="connsiteY190" fmla="*/ 32421 h 218009"/>
              <a:gd name="connsiteX191" fmla="*/ 6536563 w 8652543"/>
              <a:gd name="connsiteY191" fmla="*/ 0 h 218009"/>
              <a:gd name="connsiteX192" fmla="*/ 6614836 w 8652543"/>
              <a:gd name="connsiteY192" fmla="*/ 32421 h 218009"/>
              <a:gd name="connsiteX193" fmla="*/ 6622304 w 8652543"/>
              <a:gd name="connsiteY193" fmla="*/ 43497 h 218009"/>
              <a:gd name="connsiteX194" fmla="*/ 6626826 w 8652543"/>
              <a:gd name="connsiteY194" fmla="*/ 40449 h 218009"/>
              <a:gd name="connsiteX195" fmla="*/ 6669913 w 8652543"/>
              <a:gd name="connsiteY195" fmla="*/ 31750 h 218009"/>
              <a:gd name="connsiteX196" fmla="*/ 6713001 w 8652543"/>
              <a:gd name="connsiteY196" fmla="*/ 40449 h 218009"/>
              <a:gd name="connsiteX197" fmla="*/ 6718332 w 8652543"/>
              <a:gd name="connsiteY197" fmla="*/ 44043 h 218009"/>
              <a:gd name="connsiteX198" fmla="*/ 6726168 w 8652543"/>
              <a:gd name="connsiteY198" fmla="*/ 32421 h 218009"/>
              <a:gd name="connsiteX199" fmla="*/ 6804441 w 8652543"/>
              <a:gd name="connsiteY199" fmla="*/ 0 h 218009"/>
              <a:gd name="connsiteX200" fmla="*/ 6882714 w 8652543"/>
              <a:gd name="connsiteY200" fmla="*/ 32421 h 218009"/>
              <a:gd name="connsiteX201" fmla="*/ 6890182 w 8652543"/>
              <a:gd name="connsiteY201" fmla="*/ 43497 h 218009"/>
              <a:gd name="connsiteX202" fmla="*/ 6894704 w 8652543"/>
              <a:gd name="connsiteY202" fmla="*/ 40449 h 218009"/>
              <a:gd name="connsiteX203" fmla="*/ 6937791 w 8652543"/>
              <a:gd name="connsiteY203" fmla="*/ 31750 h 218009"/>
              <a:gd name="connsiteX204" fmla="*/ 6980879 w 8652543"/>
              <a:gd name="connsiteY204" fmla="*/ 40449 h 218009"/>
              <a:gd name="connsiteX205" fmla="*/ 6986210 w 8652543"/>
              <a:gd name="connsiteY205" fmla="*/ 44043 h 218009"/>
              <a:gd name="connsiteX206" fmla="*/ 6994046 w 8652543"/>
              <a:gd name="connsiteY206" fmla="*/ 32421 h 218009"/>
              <a:gd name="connsiteX207" fmla="*/ 7072319 w 8652543"/>
              <a:gd name="connsiteY207" fmla="*/ 0 h 218009"/>
              <a:gd name="connsiteX208" fmla="*/ 7150592 w 8652543"/>
              <a:gd name="connsiteY208" fmla="*/ 32421 h 218009"/>
              <a:gd name="connsiteX209" fmla="*/ 7158060 w 8652543"/>
              <a:gd name="connsiteY209" fmla="*/ 43497 h 218009"/>
              <a:gd name="connsiteX210" fmla="*/ 7162582 w 8652543"/>
              <a:gd name="connsiteY210" fmla="*/ 40449 h 218009"/>
              <a:gd name="connsiteX211" fmla="*/ 7205669 w 8652543"/>
              <a:gd name="connsiteY211" fmla="*/ 31750 h 218009"/>
              <a:gd name="connsiteX212" fmla="*/ 7248757 w 8652543"/>
              <a:gd name="connsiteY212" fmla="*/ 40449 h 218009"/>
              <a:gd name="connsiteX213" fmla="*/ 7254089 w 8652543"/>
              <a:gd name="connsiteY213" fmla="*/ 44044 h 218009"/>
              <a:gd name="connsiteX214" fmla="*/ 7261925 w 8652543"/>
              <a:gd name="connsiteY214" fmla="*/ 32421 h 218009"/>
              <a:gd name="connsiteX215" fmla="*/ 7340198 w 8652543"/>
              <a:gd name="connsiteY215" fmla="*/ 0 h 218009"/>
              <a:gd name="connsiteX216" fmla="*/ 7418471 w 8652543"/>
              <a:gd name="connsiteY216" fmla="*/ 32421 h 218009"/>
              <a:gd name="connsiteX217" fmla="*/ 7425939 w 8652543"/>
              <a:gd name="connsiteY217" fmla="*/ 43497 h 218009"/>
              <a:gd name="connsiteX218" fmla="*/ 7430461 w 8652543"/>
              <a:gd name="connsiteY218" fmla="*/ 40449 h 218009"/>
              <a:gd name="connsiteX219" fmla="*/ 7473548 w 8652543"/>
              <a:gd name="connsiteY219" fmla="*/ 31750 h 218009"/>
              <a:gd name="connsiteX220" fmla="*/ 7516636 w 8652543"/>
              <a:gd name="connsiteY220" fmla="*/ 40449 h 218009"/>
              <a:gd name="connsiteX221" fmla="*/ 7521967 w 8652543"/>
              <a:gd name="connsiteY221" fmla="*/ 44043 h 218009"/>
              <a:gd name="connsiteX222" fmla="*/ 7529803 w 8652543"/>
              <a:gd name="connsiteY222" fmla="*/ 32421 h 218009"/>
              <a:gd name="connsiteX223" fmla="*/ 7608076 w 8652543"/>
              <a:gd name="connsiteY223" fmla="*/ 0 h 218009"/>
              <a:gd name="connsiteX224" fmla="*/ 7686349 w 8652543"/>
              <a:gd name="connsiteY224" fmla="*/ 32421 h 218009"/>
              <a:gd name="connsiteX225" fmla="*/ 7693817 w 8652543"/>
              <a:gd name="connsiteY225" fmla="*/ 43497 h 218009"/>
              <a:gd name="connsiteX226" fmla="*/ 7698339 w 8652543"/>
              <a:gd name="connsiteY226" fmla="*/ 40449 h 218009"/>
              <a:gd name="connsiteX227" fmla="*/ 7741426 w 8652543"/>
              <a:gd name="connsiteY227" fmla="*/ 31750 h 218009"/>
              <a:gd name="connsiteX228" fmla="*/ 7784513 w 8652543"/>
              <a:gd name="connsiteY228" fmla="*/ 40449 h 218009"/>
              <a:gd name="connsiteX229" fmla="*/ 7789845 w 8652543"/>
              <a:gd name="connsiteY229" fmla="*/ 44043 h 218009"/>
              <a:gd name="connsiteX230" fmla="*/ 7797681 w 8652543"/>
              <a:gd name="connsiteY230" fmla="*/ 32421 h 218009"/>
              <a:gd name="connsiteX231" fmla="*/ 7875954 w 8652543"/>
              <a:gd name="connsiteY231" fmla="*/ 0 h 218009"/>
              <a:gd name="connsiteX232" fmla="*/ 7954227 w 8652543"/>
              <a:gd name="connsiteY232" fmla="*/ 32421 h 218009"/>
              <a:gd name="connsiteX233" fmla="*/ 7961695 w 8652543"/>
              <a:gd name="connsiteY233" fmla="*/ 43497 h 218009"/>
              <a:gd name="connsiteX234" fmla="*/ 7966217 w 8652543"/>
              <a:gd name="connsiteY234" fmla="*/ 40449 h 218009"/>
              <a:gd name="connsiteX235" fmla="*/ 8009304 w 8652543"/>
              <a:gd name="connsiteY235" fmla="*/ 31750 h 218009"/>
              <a:gd name="connsiteX236" fmla="*/ 8052391 w 8652543"/>
              <a:gd name="connsiteY236" fmla="*/ 40449 h 218009"/>
              <a:gd name="connsiteX237" fmla="*/ 8057724 w 8652543"/>
              <a:gd name="connsiteY237" fmla="*/ 44044 h 218009"/>
              <a:gd name="connsiteX238" fmla="*/ 8065560 w 8652543"/>
              <a:gd name="connsiteY238" fmla="*/ 32421 h 218009"/>
              <a:gd name="connsiteX239" fmla="*/ 8143833 w 8652543"/>
              <a:gd name="connsiteY239" fmla="*/ 0 h 218009"/>
              <a:gd name="connsiteX240" fmla="*/ 8222106 w 8652543"/>
              <a:gd name="connsiteY240" fmla="*/ 32421 h 218009"/>
              <a:gd name="connsiteX241" fmla="*/ 8229574 w 8652543"/>
              <a:gd name="connsiteY241" fmla="*/ 43497 h 218009"/>
              <a:gd name="connsiteX242" fmla="*/ 8234096 w 8652543"/>
              <a:gd name="connsiteY242" fmla="*/ 40449 h 218009"/>
              <a:gd name="connsiteX243" fmla="*/ 8277183 w 8652543"/>
              <a:gd name="connsiteY243" fmla="*/ 31750 h 218009"/>
              <a:gd name="connsiteX244" fmla="*/ 8320270 w 8652543"/>
              <a:gd name="connsiteY244" fmla="*/ 40449 h 218009"/>
              <a:gd name="connsiteX245" fmla="*/ 8325596 w 8652543"/>
              <a:gd name="connsiteY245" fmla="*/ 44040 h 218009"/>
              <a:gd name="connsiteX246" fmla="*/ 8333430 w 8652543"/>
              <a:gd name="connsiteY246" fmla="*/ 32421 h 218009"/>
              <a:gd name="connsiteX247" fmla="*/ 8411703 w 8652543"/>
              <a:gd name="connsiteY247" fmla="*/ 0 h 218009"/>
              <a:gd name="connsiteX248" fmla="*/ 8489976 w 8652543"/>
              <a:gd name="connsiteY248" fmla="*/ 32421 h 218009"/>
              <a:gd name="connsiteX249" fmla="*/ 8497444 w 8652543"/>
              <a:gd name="connsiteY249" fmla="*/ 43497 h 218009"/>
              <a:gd name="connsiteX250" fmla="*/ 8501966 w 8652543"/>
              <a:gd name="connsiteY250" fmla="*/ 40449 h 218009"/>
              <a:gd name="connsiteX251" fmla="*/ 8545053 w 8652543"/>
              <a:gd name="connsiteY251" fmla="*/ 31750 h 218009"/>
              <a:gd name="connsiteX252" fmla="*/ 8647049 w 8652543"/>
              <a:gd name="connsiteY252" fmla="*/ 99357 h 218009"/>
              <a:gd name="connsiteX253" fmla="*/ 8652543 w 8652543"/>
              <a:gd name="connsiteY253" fmla="*/ 126569 h 218009"/>
              <a:gd name="connsiteX254" fmla="*/ 91440 w 8652543"/>
              <a:gd name="connsiteY254" fmla="*/ 218009 h 218009"/>
              <a:gd name="connsiteX0" fmla="*/ 101790 w 8561103"/>
              <a:gd name="connsiteY0" fmla="*/ 43496 h 218009"/>
              <a:gd name="connsiteX1" fmla="*/ 106310 w 8561103"/>
              <a:gd name="connsiteY1" fmla="*/ 40449 h 218009"/>
              <a:gd name="connsiteX2" fmla="*/ 149397 w 8561103"/>
              <a:gd name="connsiteY2" fmla="*/ 31750 h 218009"/>
              <a:gd name="connsiteX3" fmla="*/ 192484 w 8561103"/>
              <a:gd name="connsiteY3" fmla="*/ 40449 h 218009"/>
              <a:gd name="connsiteX4" fmla="*/ 197818 w 8561103"/>
              <a:gd name="connsiteY4" fmla="*/ 44044 h 218009"/>
              <a:gd name="connsiteX5" fmla="*/ 205655 w 8561103"/>
              <a:gd name="connsiteY5" fmla="*/ 32421 h 218009"/>
              <a:gd name="connsiteX6" fmla="*/ 283928 w 8561103"/>
              <a:gd name="connsiteY6" fmla="*/ 0 h 218009"/>
              <a:gd name="connsiteX7" fmla="*/ 362201 w 8561103"/>
              <a:gd name="connsiteY7" fmla="*/ 32421 h 218009"/>
              <a:gd name="connsiteX8" fmla="*/ 369668 w 8561103"/>
              <a:gd name="connsiteY8" fmla="*/ 43496 h 218009"/>
              <a:gd name="connsiteX9" fmla="*/ 374188 w 8561103"/>
              <a:gd name="connsiteY9" fmla="*/ 40449 h 218009"/>
              <a:gd name="connsiteX10" fmla="*/ 417275 w 8561103"/>
              <a:gd name="connsiteY10" fmla="*/ 31750 h 218009"/>
              <a:gd name="connsiteX11" fmla="*/ 460363 w 8561103"/>
              <a:gd name="connsiteY11" fmla="*/ 40449 h 218009"/>
              <a:gd name="connsiteX12" fmla="*/ 465696 w 8561103"/>
              <a:gd name="connsiteY12" fmla="*/ 44045 h 218009"/>
              <a:gd name="connsiteX13" fmla="*/ 473534 w 8561103"/>
              <a:gd name="connsiteY13" fmla="*/ 32421 h 218009"/>
              <a:gd name="connsiteX14" fmla="*/ 551807 w 8561103"/>
              <a:gd name="connsiteY14" fmla="*/ 0 h 218009"/>
              <a:gd name="connsiteX15" fmla="*/ 630080 w 8561103"/>
              <a:gd name="connsiteY15" fmla="*/ 32421 h 218009"/>
              <a:gd name="connsiteX16" fmla="*/ 637547 w 8561103"/>
              <a:gd name="connsiteY16" fmla="*/ 43496 h 218009"/>
              <a:gd name="connsiteX17" fmla="*/ 642067 w 8561103"/>
              <a:gd name="connsiteY17" fmla="*/ 40449 h 218009"/>
              <a:gd name="connsiteX18" fmla="*/ 685155 w 8561103"/>
              <a:gd name="connsiteY18" fmla="*/ 31750 h 218009"/>
              <a:gd name="connsiteX19" fmla="*/ 728242 w 8561103"/>
              <a:gd name="connsiteY19" fmla="*/ 40449 h 218009"/>
              <a:gd name="connsiteX20" fmla="*/ 733576 w 8561103"/>
              <a:gd name="connsiteY20" fmla="*/ 44045 h 218009"/>
              <a:gd name="connsiteX21" fmla="*/ 741413 w 8561103"/>
              <a:gd name="connsiteY21" fmla="*/ 32421 h 218009"/>
              <a:gd name="connsiteX22" fmla="*/ 819686 w 8561103"/>
              <a:gd name="connsiteY22" fmla="*/ 0 h 218009"/>
              <a:gd name="connsiteX23" fmla="*/ 897959 w 8561103"/>
              <a:gd name="connsiteY23" fmla="*/ 32421 h 218009"/>
              <a:gd name="connsiteX24" fmla="*/ 905427 w 8561103"/>
              <a:gd name="connsiteY24" fmla="*/ 43496 h 218009"/>
              <a:gd name="connsiteX25" fmla="*/ 909946 w 8561103"/>
              <a:gd name="connsiteY25" fmla="*/ 40449 h 218009"/>
              <a:gd name="connsiteX26" fmla="*/ 953034 w 8561103"/>
              <a:gd name="connsiteY26" fmla="*/ 31750 h 218009"/>
              <a:gd name="connsiteX27" fmla="*/ 996121 w 8561103"/>
              <a:gd name="connsiteY27" fmla="*/ 40449 h 218009"/>
              <a:gd name="connsiteX28" fmla="*/ 1001454 w 8561103"/>
              <a:gd name="connsiteY28" fmla="*/ 44045 h 218009"/>
              <a:gd name="connsiteX29" fmla="*/ 1009292 w 8561103"/>
              <a:gd name="connsiteY29" fmla="*/ 32421 h 218009"/>
              <a:gd name="connsiteX30" fmla="*/ 1087565 w 8561103"/>
              <a:gd name="connsiteY30" fmla="*/ 0 h 218009"/>
              <a:gd name="connsiteX31" fmla="*/ 1165838 w 8561103"/>
              <a:gd name="connsiteY31" fmla="*/ 32421 h 218009"/>
              <a:gd name="connsiteX32" fmla="*/ 1173305 w 8561103"/>
              <a:gd name="connsiteY32" fmla="*/ 43496 h 218009"/>
              <a:gd name="connsiteX33" fmla="*/ 1177825 w 8561103"/>
              <a:gd name="connsiteY33" fmla="*/ 40449 h 218009"/>
              <a:gd name="connsiteX34" fmla="*/ 1220912 w 8561103"/>
              <a:gd name="connsiteY34" fmla="*/ 31750 h 218009"/>
              <a:gd name="connsiteX35" fmla="*/ 1264000 w 8561103"/>
              <a:gd name="connsiteY35" fmla="*/ 40449 h 218009"/>
              <a:gd name="connsiteX36" fmla="*/ 1269333 w 8561103"/>
              <a:gd name="connsiteY36" fmla="*/ 44045 h 218009"/>
              <a:gd name="connsiteX37" fmla="*/ 1277170 w 8561103"/>
              <a:gd name="connsiteY37" fmla="*/ 32421 h 218009"/>
              <a:gd name="connsiteX38" fmla="*/ 1355445 w 8561103"/>
              <a:gd name="connsiteY38" fmla="*/ 0 h 218009"/>
              <a:gd name="connsiteX39" fmla="*/ 1433717 w 8561103"/>
              <a:gd name="connsiteY39" fmla="*/ 32421 h 218009"/>
              <a:gd name="connsiteX40" fmla="*/ 1441184 w 8561103"/>
              <a:gd name="connsiteY40" fmla="*/ 43496 h 218009"/>
              <a:gd name="connsiteX41" fmla="*/ 1445704 w 8561103"/>
              <a:gd name="connsiteY41" fmla="*/ 40449 h 218009"/>
              <a:gd name="connsiteX42" fmla="*/ 1488791 w 8561103"/>
              <a:gd name="connsiteY42" fmla="*/ 31750 h 218009"/>
              <a:gd name="connsiteX43" fmla="*/ 1531878 w 8561103"/>
              <a:gd name="connsiteY43" fmla="*/ 40449 h 218009"/>
              <a:gd name="connsiteX44" fmla="*/ 1537212 w 8561103"/>
              <a:gd name="connsiteY44" fmla="*/ 44044 h 218009"/>
              <a:gd name="connsiteX45" fmla="*/ 1545048 w 8561103"/>
              <a:gd name="connsiteY45" fmla="*/ 32421 h 218009"/>
              <a:gd name="connsiteX46" fmla="*/ 1623322 w 8561103"/>
              <a:gd name="connsiteY46" fmla="*/ 0 h 218009"/>
              <a:gd name="connsiteX47" fmla="*/ 1701595 w 8561103"/>
              <a:gd name="connsiteY47" fmla="*/ 32421 h 218009"/>
              <a:gd name="connsiteX48" fmla="*/ 1709062 w 8561103"/>
              <a:gd name="connsiteY48" fmla="*/ 43496 h 218009"/>
              <a:gd name="connsiteX49" fmla="*/ 1713581 w 8561103"/>
              <a:gd name="connsiteY49" fmla="*/ 40449 h 218009"/>
              <a:gd name="connsiteX50" fmla="*/ 1756668 w 8561103"/>
              <a:gd name="connsiteY50" fmla="*/ 31750 h 218009"/>
              <a:gd name="connsiteX51" fmla="*/ 1799756 w 8561103"/>
              <a:gd name="connsiteY51" fmla="*/ 40449 h 218009"/>
              <a:gd name="connsiteX52" fmla="*/ 1805089 w 8561103"/>
              <a:gd name="connsiteY52" fmla="*/ 44044 h 218009"/>
              <a:gd name="connsiteX53" fmla="*/ 1812926 w 8561103"/>
              <a:gd name="connsiteY53" fmla="*/ 32421 h 218009"/>
              <a:gd name="connsiteX54" fmla="*/ 1891197 w 8561103"/>
              <a:gd name="connsiteY54" fmla="*/ 0 h 218009"/>
              <a:gd name="connsiteX55" fmla="*/ 1969472 w 8561103"/>
              <a:gd name="connsiteY55" fmla="*/ 32421 h 218009"/>
              <a:gd name="connsiteX56" fmla="*/ 1976939 w 8561103"/>
              <a:gd name="connsiteY56" fmla="*/ 43496 h 218009"/>
              <a:gd name="connsiteX57" fmla="*/ 1981458 w 8561103"/>
              <a:gd name="connsiteY57" fmla="*/ 40449 h 218009"/>
              <a:gd name="connsiteX58" fmla="*/ 2024547 w 8561103"/>
              <a:gd name="connsiteY58" fmla="*/ 31750 h 218009"/>
              <a:gd name="connsiteX59" fmla="*/ 2067633 w 8561103"/>
              <a:gd name="connsiteY59" fmla="*/ 40449 h 218009"/>
              <a:gd name="connsiteX60" fmla="*/ 2072968 w 8561103"/>
              <a:gd name="connsiteY60" fmla="*/ 44045 h 218009"/>
              <a:gd name="connsiteX61" fmla="*/ 2080804 w 8561103"/>
              <a:gd name="connsiteY61" fmla="*/ 32421 h 218009"/>
              <a:gd name="connsiteX62" fmla="*/ 2159077 w 8561103"/>
              <a:gd name="connsiteY62" fmla="*/ 0 h 218009"/>
              <a:gd name="connsiteX63" fmla="*/ 2237350 w 8561103"/>
              <a:gd name="connsiteY63" fmla="*/ 32421 h 218009"/>
              <a:gd name="connsiteX64" fmla="*/ 2244816 w 8561103"/>
              <a:gd name="connsiteY64" fmla="*/ 43496 h 218009"/>
              <a:gd name="connsiteX65" fmla="*/ 2249337 w 8561103"/>
              <a:gd name="connsiteY65" fmla="*/ 40449 h 218009"/>
              <a:gd name="connsiteX66" fmla="*/ 2292425 w 8561103"/>
              <a:gd name="connsiteY66" fmla="*/ 31750 h 218009"/>
              <a:gd name="connsiteX67" fmla="*/ 2335511 w 8561103"/>
              <a:gd name="connsiteY67" fmla="*/ 40449 h 218009"/>
              <a:gd name="connsiteX68" fmla="*/ 2340846 w 8561103"/>
              <a:gd name="connsiteY68" fmla="*/ 44045 h 218009"/>
              <a:gd name="connsiteX69" fmla="*/ 2348682 w 8561103"/>
              <a:gd name="connsiteY69" fmla="*/ 32421 h 218009"/>
              <a:gd name="connsiteX70" fmla="*/ 2426956 w 8561103"/>
              <a:gd name="connsiteY70" fmla="*/ 0 h 218009"/>
              <a:gd name="connsiteX71" fmla="*/ 2505229 w 8561103"/>
              <a:gd name="connsiteY71" fmla="*/ 32421 h 218009"/>
              <a:gd name="connsiteX72" fmla="*/ 2512695 w 8561103"/>
              <a:gd name="connsiteY72" fmla="*/ 43496 h 218009"/>
              <a:gd name="connsiteX73" fmla="*/ 2517215 w 8561103"/>
              <a:gd name="connsiteY73" fmla="*/ 40449 h 218009"/>
              <a:gd name="connsiteX74" fmla="*/ 2560301 w 8561103"/>
              <a:gd name="connsiteY74" fmla="*/ 31750 h 218009"/>
              <a:gd name="connsiteX75" fmla="*/ 2603390 w 8561103"/>
              <a:gd name="connsiteY75" fmla="*/ 40449 h 218009"/>
              <a:gd name="connsiteX76" fmla="*/ 2608723 w 8561103"/>
              <a:gd name="connsiteY76" fmla="*/ 44045 h 218009"/>
              <a:gd name="connsiteX77" fmla="*/ 2616560 w 8561103"/>
              <a:gd name="connsiteY77" fmla="*/ 32421 h 218009"/>
              <a:gd name="connsiteX78" fmla="*/ 2694833 w 8561103"/>
              <a:gd name="connsiteY78" fmla="*/ 0 h 218009"/>
              <a:gd name="connsiteX79" fmla="*/ 2773106 w 8561103"/>
              <a:gd name="connsiteY79" fmla="*/ 32421 h 218009"/>
              <a:gd name="connsiteX80" fmla="*/ 2780573 w 8561103"/>
              <a:gd name="connsiteY80" fmla="*/ 43496 h 218009"/>
              <a:gd name="connsiteX81" fmla="*/ 2785093 w 8561103"/>
              <a:gd name="connsiteY81" fmla="*/ 40449 h 218009"/>
              <a:gd name="connsiteX82" fmla="*/ 2828181 w 8561103"/>
              <a:gd name="connsiteY82" fmla="*/ 31750 h 218009"/>
              <a:gd name="connsiteX83" fmla="*/ 2871268 w 8561103"/>
              <a:gd name="connsiteY83" fmla="*/ 40449 h 218009"/>
              <a:gd name="connsiteX84" fmla="*/ 2876603 w 8561103"/>
              <a:gd name="connsiteY84" fmla="*/ 44045 h 218009"/>
              <a:gd name="connsiteX85" fmla="*/ 2884439 w 8561103"/>
              <a:gd name="connsiteY85" fmla="*/ 32421 h 218009"/>
              <a:gd name="connsiteX86" fmla="*/ 2962712 w 8561103"/>
              <a:gd name="connsiteY86" fmla="*/ 0 h 218009"/>
              <a:gd name="connsiteX87" fmla="*/ 3040985 w 8561103"/>
              <a:gd name="connsiteY87" fmla="*/ 32421 h 218009"/>
              <a:gd name="connsiteX88" fmla="*/ 3048451 w 8561103"/>
              <a:gd name="connsiteY88" fmla="*/ 43496 h 218009"/>
              <a:gd name="connsiteX89" fmla="*/ 3052972 w 8561103"/>
              <a:gd name="connsiteY89" fmla="*/ 40449 h 218009"/>
              <a:gd name="connsiteX90" fmla="*/ 3096059 w 8561103"/>
              <a:gd name="connsiteY90" fmla="*/ 31750 h 218009"/>
              <a:gd name="connsiteX91" fmla="*/ 3139146 w 8561103"/>
              <a:gd name="connsiteY91" fmla="*/ 40449 h 218009"/>
              <a:gd name="connsiteX92" fmla="*/ 3144480 w 8561103"/>
              <a:gd name="connsiteY92" fmla="*/ 44045 h 218009"/>
              <a:gd name="connsiteX93" fmla="*/ 3152317 w 8561103"/>
              <a:gd name="connsiteY93" fmla="*/ 32421 h 218009"/>
              <a:gd name="connsiteX94" fmla="*/ 3230590 w 8561103"/>
              <a:gd name="connsiteY94" fmla="*/ 0 h 218009"/>
              <a:gd name="connsiteX95" fmla="*/ 3308862 w 8561103"/>
              <a:gd name="connsiteY95" fmla="*/ 32421 h 218009"/>
              <a:gd name="connsiteX96" fmla="*/ 3316329 w 8561103"/>
              <a:gd name="connsiteY96" fmla="*/ 43496 h 218009"/>
              <a:gd name="connsiteX97" fmla="*/ 3320849 w 8561103"/>
              <a:gd name="connsiteY97" fmla="*/ 40449 h 218009"/>
              <a:gd name="connsiteX98" fmla="*/ 3363937 w 8561103"/>
              <a:gd name="connsiteY98" fmla="*/ 31750 h 218009"/>
              <a:gd name="connsiteX99" fmla="*/ 3407021 w 8561103"/>
              <a:gd name="connsiteY99" fmla="*/ 40449 h 218009"/>
              <a:gd name="connsiteX100" fmla="*/ 3412353 w 8561103"/>
              <a:gd name="connsiteY100" fmla="*/ 44044 h 218009"/>
              <a:gd name="connsiteX101" fmla="*/ 3420190 w 8561103"/>
              <a:gd name="connsiteY101" fmla="*/ 32421 h 218009"/>
              <a:gd name="connsiteX102" fmla="*/ 3498461 w 8561103"/>
              <a:gd name="connsiteY102" fmla="*/ 0 h 218009"/>
              <a:gd name="connsiteX103" fmla="*/ 3576734 w 8561103"/>
              <a:gd name="connsiteY103" fmla="*/ 32421 h 218009"/>
              <a:gd name="connsiteX104" fmla="*/ 3584202 w 8561103"/>
              <a:gd name="connsiteY104" fmla="*/ 43497 h 218009"/>
              <a:gd name="connsiteX105" fmla="*/ 3588724 w 8561103"/>
              <a:gd name="connsiteY105" fmla="*/ 40449 h 218009"/>
              <a:gd name="connsiteX106" fmla="*/ 3631811 w 8561103"/>
              <a:gd name="connsiteY106" fmla="*/ 31750 h 218009"/>
              <a:gd name="connsiteX107" fmla="*/ 3674899 w 8561103"/>
              <a:gd name="connsiteY107" fmla="*/ 40449 h 218009"/>
              <a:gd name="connsiteX108" fmla="*/ 3680230 w 8561103"/>
              <a:gd name="connsiteY108" fmla="*/ 44043 h 218009"/>
              <a:gd name="connsiteX109" fmla="*/ 3688066 w 8561103"/>
              <a:gd name="connsiteY109" fmla="*/ 32421 h 218009"/>
              <a:gd name="connsiteX110" fmla="*/ 3766339 w 8561103"/>
              <a:gd name="connsiteY110" fmla="*/ 0 h 218009"/>
              <a:gd name="connsiteX111" fmla="*/ 3844612 w 8561103"/>
              <a:gd name="connsiteY111" fmla="*/ 32421 h 218009"/>
              <a:gd name="connsiteX112" fmla="*/ 3852080 w 8561103"/>
              <a:gd name="connsiteY112" fmla="*/ 43497 h 218009"/>
              <a:gd name="connsiteX113" fmla="*/ 3856602 w 8561103"/>
              <a:gd name="connsiteY113" fmla="*/ 40449 h 218009"/>
              <a:gd name="connsiteX114" fmla="*/ 3899689 w 8561103"/>
              <a:gd name="connsiteY114" fmla="*/ 31750 h 218009"/>
              <a:gd name="connsiteX115" fmla="*/ 3942777 w 8561103"/>
              <a:gd name="connsiteY115" fmla="*/ 40449 h 218009"/>
              <a:gd name="connsiteX116" fmla="*/ 3948109 w 8561103"/>
              <a:gd name="connsiteY116" fmla="*/ 44044 h 218009"/>
              <a:gd name="connsiteX117" fmla="*/ 3955945 w 8561103"/>
              <a:gd name="connsiteY117" fmla="*/ 32421 h 218009"/>
              <a:gd name="connsiteX118" fmla="*/ 4034218 w 8561103"/>
              <a:gd name="connsiteY118" fmla="*/ 0 h 218009"/>
              <a:gd name="connsiteX119" fmla="*/ 4112491 w 8561103"/>
              <a:gd name="connsiteY119" fmla="*/ 32421 h 218009"/>
              <a:gd name="connsiteX120" fmla="*/ 4119959 w 8561103"/>
              <a:gd name="connsiteY120" fmla="*/ 43497 h 218009"/>
              <a:gd name="connsiteX121" fmla="*/ 4124481 w 8561103"/>
              <a:gd name="connsiteY121" fmla="*/ 40449 h 218009"/>
              <a:gd name="connsiteX122" fmla="*/ 4167568 w 8561103"/>
              <a:gd name="connsiteY122" fmla="*/ 31750 h 218009"/>
              <a:gd name="connsiteX123" fmla="*/ 4210656 w 8561103"/>
              <a:gd name="connsiteY123" fmla="*/ 40449 h 218009"/>
              <a:gd name="connsiteX124" fmla="*/ 4215987 w 8561103"/>
              <a:gd name="connsiteY124" fmla="*/ 44043 h 218009"/>
              <a:gd name="connsiteX125" fmla="*/ 4223823 w 8561103"/>
              <a:gd name="connsiteY125" fmla="*/ 32421 h 218009"/>
              <a:gd name="connsiteX126" fmla="*/ 4302096 w 8561103"/>
              <a:gd name="connsiteY126" fmla="*/ 0 h 218009"/>
              <a:gd name="connsiteX127" fmla="*/ 4380369 w 8561103"/>
              <a:gd name="connsiteY127" fmla="*/ 32421 h 218009"/>
              <a:gd name="connsiteX128" fmla="*/ 4387837 w 8561103"/>
              <a:gd name="connsiteY128" fmla="*/ 43497 h 218009"/>
              <a:gd name="connsiteX129" fmla="*/ 4392359 w 8561103"/>
              <a:gd name="connsiteY129" fmla="*/ 40449 h 218009"/>
              <a:gd name="connsiteX130" fmla="*/ 4435446 w 8561103"/>
              <a:gd name="connsiteY130" fmla="*/ 31750 h 218009"/>
              <a:gd name="connsiteX131" fmla="*/ 4478534 w 8561103"/>
              <a:gd name="connsiteY131" fmla="*/ 40449 h 218009"/>
              <a:gd name="connsiteX132" fmla="*/ 4483865 w 8561103"/>
              <a:gd name="connsiteY132" fmla="*/ 44043 h 218009"/>
              <a:gd name="connsiteX133" fmla="*/ 4491701 w 8561103"/>
              <a:gd name="connsiteY133" fmla="*/ 32421 h 218009"/>
              <a:gd name="connsiteX134" fmla="*/ 4569974 w 8561103"/>
              <a:gd name="connsiteY134" fmla="*/ 0 h 218009"/>
              <a:gd name="connsiteX135" fmla="*/ 4648247 w 8561103"/>
              <a:gd name="connsiteY135" fmla="*/ 32421 h 218009"/>
              <a:gd name="connsiteX136" fmla="*/ 4655715 w 8561103"/>
              <a:gd name="connsiteY136" fmla="*/ 43497 h 218009"/>
              <a:gd name="connsiteX137" fmla="*/ 4660237 w 8561103"/>
              <a:gd name="connsiteY137" fmla="*/ 40449 h 218009"/>
              <a:gd name="connsiteX138" fmla="*/ 4703324 w 8561103"/>
              <a:gd name="connsiteY138" fmla="*/ 31750 h 218009"/>
              <a:gd name="connsiteX139" fmla="*/ 4746412 w 8561103"/>
              <a:gd name="connsiteY139" fmla="*/ 40449 h 218009"/>
              <a:gd name="connsiteX140" fmla="*/ 4751744 w 8561103"/>
              <a:gd name="connsiteY140" fmla="*/ 44044 h 218009"/>
              <a:gd name="connsiteX141" fmla="*/ 4759580 w 8561103"/>
              <a:gd name="connsiteY141" fmla="*/ 32421 h 218009"/>
              <a:gd name="connsiteX142" fmla="*/ 4837853 w 8561103"/>
              <a:gd name="connsiteY142" fmla="*/ 0 h 218009"/>
              <a:gd name="connsiteX143" fmla="*/ 4916126 w 8561103"/>
              <a:gd name="connsiteY143" fmla="*/ 32421 h 218009"/>
              <a:gd name="connsiteX144" fmla="*/ 4923594 w 8561103"/>
              <a:gd name="connsiteY144" fmla="*/ 43497 h 218009"/>
              <a:gd name="connsiteX145" fmla="*/ 4928116 w 8561103"/>
              <a:gd name="connsiteY145" fmla="*/ 40449 h 218009"/>
              <a:gd name="connsiteX146" fmla="*/ 4971203 w 8561103"/>
              <a:gd name="connsiteY146" fmla="*/ 31750 h 218009"/>
              <a:gd name="connsiteX147" fmla="*/ 5014291 w 8561103"/>
              <a:gd name="connsiteY147" fmla="*/ 40449 h 218009"/>
              <a:gd name="connsiteX148" fmla="*/ 5019622 w 8561103"/>
              <a:gd name="connsiteY148" fmla="*/ 44043 h 218009"/>
              <a:gd name="connsiteX149" fmla="*/ 5027458 w 8561103"/>
              <a:gd name="connsiteY149" fmla="*/ 32421 h 218009"/>
              <a:gd name="connsiteX150" fmla="*/ 5105731 w 8561103"/>
              <a:gd name="connsiteY150" fmla="*/ 0 h 218009"/>
              <a:gd name="connsiteX151" fmla="*/ 5184004 w 8561103"/>
              <a:gd name="connsiteY151" fmla="*/ 32421 h 218009"/>
              <a:gd name="connsiteX152" fmla="*/ 5191472 w 8561103"/>
              <a:gd name="connsiteY152" fmla="*/ 43497 h 218009"/>
              <a:gd name="connsiteX153" fmla="*/ 5195994 w 8561103"/>
              <a:gd name="connsiteY153" fmla="*/ 40449 h 218009"/>
              <a:gd name="connsiteX154" fmla="*/ 5239081 w 8561103"/>
              <a:gd name="connsiteY154" fmla="*/ 31750 h 218009"/>
              <a:gd name="connsiteX155" fmla="*/ 5282169 w 8561103"/>
              <a:gd name="connsiteY155" fmla="*/ 40449 h 218009"/>
              <a:gd name="connsiteX156" fmla="*/ 5287500 w 8561103"/>
              <a:gd name="connsiteY156" fmla="*/ 44043 h 218009"/>
              <a:gd name="connsiteX157" fmla="*/ 5295336 w 8561103"/>
              <a:gd name="connsiteY157" fmla="*/ 32421 h 218009"/>
              <a:gd name="connsiteX158" fmla="*/ 5373609 w 8561103"/>
              <a:gd name="connsiteY158" fmla="*/ 0 h 218009"/>
              <a:gd name="connsiteX159" fmla="*/ 5451882 w 8561103"/>
              <a:gd name="connsiteY159" fmla="*/ 32421 h 218009"/>
              <a:gd name="connsiteX160" fmla="*/ 5459350 w 8561103"/>
              <a:gd name="connsiteY160" fmla="*/ 43497 h 218009"/>
              <a:gd name="connsiteX161" fmla="*/ 5463872 w 8561103"/>
              <a:gd name="connsiteY161" fmla="*/ 40449 h 218009"/>
              <a:gd name="connsiteX162" fmla="*/ 5506959 w 8561103"/>
              <a:gd name="connsiteY162" fmla="*/ 31750 h 218009"/>
              <a:gd name="connsiteX163" fmla="*/ 5550047 w 8561103"/>
              <a:gd name="connsiteY163" fmla="*/ 40449 h 218009"/>
              <a:gd name="connsiteX164" fmla="*/ 5555379 w 8561103"/>
              <a:gd name="connsiteY164" fmla="*/ 44044 h 218009"/>
              <a:gd name="connsiteX165" fmla="*/ 5563215 w 8561103"/>
              <a:gd name="connsiteY165" fmla="*/ 32421 h 218009"/>
              <a:gd name="connsiteX166" fmla="*/ 5641488 w 8561103"/>
              <a:gd name="connsiteY166" fmla="*/ 0 h 218009"/>
              <a:gd name="connsiteX167" fmla="*/ 5719761 w 8561103"/>
              <a:gd name="connsiteY167" fmla="*/ 32421 h 218009"/>
              <a:gd name="connsiteX168" fmla="*/ 5727229 w 8561103"/>
              <a:gd name="connsiteY168" fmla="*/ 43497 h 218009"/>
              <a:gd name="connsiteX169" fmla="*/ 5731751 w 8561103"/>
              <a:gd name="connsiteY169" fmla="*/ 40449 h 218009"/>
              <a:gd name="connsiteX170" fmla="*/ 5774838 w 8561103"/>
              <a:gd name="connsiteY170" fmla="*/ 31750 h 218009"/>
              <a:gd name="connsiteX171" fmla="*/ 5817926 w 8561103"/>
              <a:gd name="connsiteY171" fmla="*/ 40449 h 218009"/>
              <a:gd name="connsiteX172" fmla="*/ 5823257 w 8561103"/>
              <a:gd name="connsiteY172" fmla="*/ 44043 h 218009"/>
              <a:gd name="connsiteX173" fmla="*/ 5831093 w 8561103"/>
              <a:gd name="connsiteY173" fmla="*/ 32421 h 218009"/>
              <a:gd name="connsiteX174" fmla="*/ 5909366 w 8561103"/>
              <a:gd name="connsiteY174" fmla="*/ 0 h 218009"/>
              <a:gd name="connsiteX175" fmla="*/ 5987639 w 8561103"/>
              <a:gd name="connsiteY175" fmla="*/ 32421 h 218009"/>
              <a:gd name="connsiteX176" fmla="*/ 5995107 w 8561103"/>
              <a:gd name="connsiteY176" fmla="*/ 43497 h 218009"/>
              <a:gd name="connsiteX177" fmla="*/ 5999629 w 8561103"/>
              <a:gd name="connsiteY177" fmla="*/ 40449 h 218009"/>
              <a:gd name="connsiteX178" fmla="*/ 6042716 w 8561103"/>
              <a:gd name="connsiteY178" fmla="*/ 31750 h 218009"/>
              <a:gd name="connsiteX179" fmla="*/ 6085804 w 8561103"/>
              <a:gd name="connsiteY179" fmla="*/ 40449 h 218009"/>
              <a:gd name="connsiteX180" fmla="*/ 6091135 w 8561103"/>
              <a:gd name="connsiteY180" fmla="*/ 44043 h 218009"/>
              <a:gd name="connsiteX181" fmla="*/ 6098971 w 8561103"/>
              <a:gd name="connsiteY181" fmla="*/ 32421 h 218009"/>
              <a:gd name="connsiteX182" fmla="*/ 6177244 w 8561103"/>
              <a:gd name="connsiteY182" fmla="*/ 0 h 218009"/>
              <a:gd name="connsiteX183" fmla="*/ 6255517 w 8561103"/>
              <a:gd name="connsiteY183" fmla="*/ 32421 h 218009"/>
              <a:gd name="connsiteX184" fmla="*/ 6262985 w 8561103"/>
              <a:gd name="connsiteY184" fmla="*/ 43497 h 218009"/>
              <a:gd name="connsiteX185" fmla="*/ 6267507 w 8561103"/>
              <a:gd name="connsiteY185" fmla="*/ 40449 h 218009"/>
              <a:gd name="connsiteX186" fmla="*/ 6310594 w 8561103"/>
              <a:gd name="connsiteY186" fmla="*/ 31750 h 218009"/>
              <a:gd name="connsiteX187" fmla="*/ 6353682 w 8561103"/>
              <a:gd name="connsiteY187" fmla="*/ 40449 h 218009"/>
              <a:gd name="connsiteX188" fmla="*/ 6359014 w 8561103"/>
              <a:gd name="connsiteY188" fmla="*/ 44044 h 218009"/>
              <a:gd name="connsiteX189" fmla="*/ 6366850 w 8561103"/>
              <a:gd name="connsiteY189" fmla="*/ 32421 h 218009"/>
              <a:gd name="connsiteX190" fmla="*/ 6445123 w 8561103"/>
              <a:gd name="connsiteY190" fmla="*/ 0 h 218009"/>
              <a:gd name="connsiteX191" fmla="*/ 6523396 w 8561103"/>
              <a:gd name="connsiteY191" fmla="*/ 32421 h 218009"/>
              <a:gd name="connsiteX192" fmla="*/ 6530864 w 8561103"/>
              <a:gd name="connsiteY192" fmla="*/ 43497 h 218009"/>
              <a:gd name="connsiteX193" fmla="*/ 6535386 w 8561103"/>
              <a:gd name="connsiteY193" fmla="*/ 40449 h 218009"/>
              <a:gd name="connsiteX194" fmla="*/ 6578473 w 8561103"/>
              <a:gd name="connsiteY194" fmla="*/ 31750 h 218009"/>
              <a:gd name="connsiteX195" fmla="*/ 6621561 w 8561103"/>
              <a:gd name="connsiteY195" fmla="*/ 40449 h 218009"/>
              <a:gd name="connsiteX196" fmla="*/ 6626892 w 8561103"/>
              <a:gd name="connsiteY196" fmla="*/ 44043 h 218009"/>
              <a:gd name="connsiteX197" fmla="*/ 6634728 w 8561103"/>
              <a:gd name="connsiteY197" fmla="*/ 32421 h 218009"/>
              <a:gd name="connsiteX198" fmla="*/ 6713001 w 8561103"/>
              <a:gd name="connsiteY198" fmla="*/ 0 h 218009"/>
              <a:gd name="connsiteX199" fmla="*/ 6791274 w 8561103"/>
              <a:gd name="connsiteY199" fmla="*/ 32421 h 218009"/>
              <a:gd name="connsiteX200" fmla="*/ 6798742 w 8561103"/>
              <a:gd name="connsiteY200" fmla="*/ 43497 h 218009"/>
              <a:gd name="connsiteX201" fmla="*/ 6803264 w 8561103"/>
              <a:gd name="connsiteY201" fmla="*/ 40449 h 218009"/>
              <a:gd name="connsiteX202" fmla="*/ 6846351 w 8561103"/>
              <a:gd name="connsiteY202" fmla="*/ 31750 h 218009"/>
              <a:gd name="connsiteX203" fmla="*/ 6889439 w 8561103"/>
              <a:gd name="connsiteY203" fmla="*/ 40449 h 218009"/>
              <a:gd name="connsiteX204" fmla="*/ 6894770 w 8561103"/>
              <a:gd name="connsiteY204" fmla="*/ 44043 h 218009"/>
              <a:gd name="connsiteX205" fmla="*/ 6902606 w 8561103"/>
              <a:gd name="connsiteY205" fmla="*/ 32421 h 218009"/>
              <a:gd name="connsiteX206" fmla="*/ 6980879 w 8561103"/>
              <a:gd name="connsiteY206" fmla="*/ 0 h 218009"/>
              <a:gd name="connsiteX207" fmla="*/ 7059152 w 8561103"/>
              <a:gd name="connsiteY207" fmla="*/ 32421 h 218009"/>
              <a:gd name="connsiteX208" fmla="*/ 7066620 w 8561103"/>
              <a:gd name="connsiteY208" fmla="*/ 43497 h 218009"/>
              <a:gd name="connsiteX209" fmla="*/ 7071142 w 8561103"/>
              <a:gd name="connsiteY209" fmla="*/ 40449 h 218009"/>
              <a:gd name="connsiteX210" fmla="*/ 7114229 w 8561103"/>
              <a:gd name="connsiteY210" fmla="*/ 31750 h 218009"/>
              <a:gd name="connsiteX211" fmla="*/ 7157317 w 8561103"/>
              <a:gd name="connsiteY211" fmla="*/ 40449 h 218009"/>
              <a:gd name="connsiteX212" fmla="*/ 7162649 w 8561103"/>
              <a:gd name="connsiteY212" fmla="*/ 44044 h 218009"/>
              <a:gd name="connsiteX213" fmla="*/ 7170485 w 8561103"/>
              <a:gd name="connsiteY213" fmla="*/ 32421 h 218009"/>
              <a:gd name="connsiteX214" fmla="*/ 7248758 w 8561103"/>
              <a:gd name="connsiteY214" fmla="*/ 0 h 218009"/>
              <a:gd name="connsiteX215" fmla="*/ 7327031 w 8561103"/>
              <a:gd name="connsiteY215" fmla="*/ 32421 h 218009"/>
              <a:gd name="connsiteX216" fmla="*/ 7334499 w 8561103"/>
              <a:gd name="connsiteY216" fmla="*/ 43497 h 218009"/>
              <a:gd name="connsiteX217" fmla="*/ 7339021 w 8561103"/>
              <a:gd name="connsiteY217" fmla="*/ 40449 h 218009"/>
              <a:gd name="connsiteX218" fmla="*/ 7382108 w 8561103"/>
              <a:gd name="connsiteY218" fmla="*/ 31750 h 218009"/>
              <a:gd name="connsiteX219" fmla="*/ 7425196 w 8561103"/>
              <a:gd name="connsiteY219" fmla="*/ 40449 h 218009"/>
              <a:gd name="connsiteX220" fmla="*/ 7430527 w 8561103"/>
              <a:gd name="connsiteY220" fmla="*/ 44043 h 218009"/>
              <a:gd name="connsiteX221" fmla="*/ 7438363 w 8561103"/>
              <a:gd name="connsiteY221" fmla="*/ 32421 h 218009"/>
              <a:gd name="connsiteX222" fmla="*/ 7516636 w 8561103"/>
              <a:gd name="connsiteY222" fmla="*/ 0 h 218009"/>
              <a:gd name="connsiteX223" fmla="*/ 7594909 w 8561103"/>
              <a:gd name="connsiteY223" fmla="*/ 32421 h 218009"/>
              <a:gd name="connsiteX224" fmla="*/ 7602377 w 8561103"/>
              <a:gd name="connsiteY224" fmla="*/ 43497 h 218009"/>
              <a:gd name="connsiteX225" fmla="*/ 7606899 w 8561103"/>
              <a:gd name="connsiteY225" fmla="*/ 40449 h 218009"/>
              <a:gd name="connsiteX226" fmla="*/ 7649986 w 8561103"/>
              <a:gd name="connsiteY226" fmla="*/ 31750 h 218009"/>
              <a:gd name="connsiteX227" fmla="*/ 7693073 w 8561103"/>
              <a:gd name="connsiteY227" fmla="*/ 40449 h 218009"/>
              <a:gd name="connsiteX228" fmla="*/ 7698405 w 8561103"/>
              <a:gd name="connsiteY228" fmla="*/ 44043 h 218009"/>
              <a:gd name="connsiteX229" fmla="*/ 7706241 w 8561103"/>
              <a:gd name="connsiteY229" fmla="*/ 32421 h 218009"/>
              <a:gd name="connsiteX230" fmla="*/ 7784514 w 8561103"/>
              <a:gd name="connsiteY230" fmla="*/ 0 h 218009"/>
              <a:gd name="connsiteX231" fmla="*/ 7862787 w 8561103"/>
              <a:gd name="connsiteY231" fmla="*/ 32421 h 218009"/>
              <a:gd name="connsiteX232" fmla="*/ 7870255 w 8561103"/>
              <a:gd name="connsiteY232" fmla="*/ 43497 h 218009"/>
              <a:gd name="connsiteX233" fmla="*/ 7874777 w 8561103"/>
              <a:gd name="connsiteY233" fmla="*/ 40449 h 218009"/>
              <a:gd name="connsiteX234" fmla="*/ 7917864 w 8561103"/>
              <a:gd name="connsiteY234" fmla="*/ 31750 h 218009"/>
              <a:gd name="connsiteX235" fmla="*/ 7960951 w 8561103"/>
              <a:gd name="connsiteY235" fmla="*/ 40449 h 218009"/>
              <a:gd name="connsiteX236" fmla="*/ 7966284 w 8561103"/>
              <a:gd name="connsiteY236" fmla="*/ 44044 h 218009"/>
              <a:gd name="connsiteX237" fmla="*/ 7974120 w 8561103"/>
              <a:gd name="connsiteY237" fmla="*/ 32421 h 218009"/>
              <a:gd name="connsiteX238" fmla="*/ 8052393 w 8561103"/>
              <a:gd name="connsiteY238" fmla="*/ 0 h 218009"/>
              <a:gd name="connsiteX239" fmla="*/ 8130666 w 8561103"/>
              <a:gd name="connsiteY239" fmla="*/ 32421 h 218009"/>
              <a:gd name="connsiteX240" fmla="*/ 8138134 w 8561103"/>
              <a:gd name="connsiteY240" fmla="*/ 43497 h 218009"/>
              <a:gd name="connsiteX241" fmla="*/ 8142656 w 8561103"/>
              <a:gd name="connsiteY241" fmla="*/ 40449 h 218009"/>
              <a:gd name="connsiteX242" fmla="*/ 8185743 w 8561103"/>
              <a:gd name="connsiteY242" fmla="*/ 31750 h 218009"/>
              <a:gd name="connsiteX243" fmla="*/ 8228830 w 8561103"/>
              <a:gd name="connsiteY243" fmla="*/ 40449 h 218009"/>
              <a:gd name="connsiteX244" fmla="*/ 8234156 w 8561103"/>
              <a:gd name="connsiteY244" fmla="*/ 44040 h 218009"/>
              <a:gd name="connsiteX245" fmla="*/ 8241990 w 8561103"/>
              <a:gd name="connsiteY245" fmla="*/ 32421 h 218009"/>
              <a:gd name="connsiteX246" fmla="*/ 8320263 w 8561103"/>
              <a:gd name="connsiteY246" fmla="*/ 0 h 218009"/>
              <a:gd name="connsiteX247" fmla="*/ 8398536 w 8561103"/>
              <a:gd name="connsiteY247" fmla="*/ 32421 h 218009"/>
              <a:gd name="connsiteX248" fmla="*/ 8406004 w 8561103"/>
              <a:gd name="connsiteY248" fmla="*/ 43497 h 218009"/>
              <a:gd name="connsiteX249" fmla="*/ 8410526 w 8561103"/>
              <a:gd name="connsiteY249" fmla="*/ 40449 h 218009"/>
              <a:gd name="connsiteX250" fmla="*/ 8453613 w 8561103"/>
              <a:gd name="connsiteY250" fmla="*/ 31750 h 218009"/>
              <a:gd name="connsiteX251" fmla="*/ 8555609 w 8561103"/>
              <a:gd name="connsiteY251" fmla="*/ 99357 h 218009"/>
              <a:gd name="connsiteX252" fmla="*/ 8561103 w 8561103"/>
              <a:gd name="connsiteY252" fmla="*/ 126569 h 218009"/>
              <a:gd name="connsiteX253" fmla="*/ 0 w 8561103"/>
              <a:gd name="connsiteY253" fmla="*/ 218009 h 218009"/>
              <a:gd name="connsiteX0" fmla="*/ 0 w 8459313"/>
              <a:gd name="connsiteY0" fmla="*/ 43496 h 126569"/>
              <a:gd name="connsiteX1" fmla="*/ 4520 w 8459313"/>
              <a:gd name="connsiteY1" fmla="*/ 40449 h 126569"/>
              <a:gd name="connsiteX2" fmla="*/ 47607 w 8459313"/>
              <a:gd name="connsiteY2" fmla="*/ 31750 h 126569"/>
              <a:gd name="connsiteX3" fmla="*/ 90694 w 8459313"/>
              <a:gd name="connsiteY3" fmla="*/ 40449 h 126569"/>
              <a:gd name="connsiteX4" fmla="*/ 96028 w 8459313"/>
              <a:gd name="connsiteY4" fmla="*/ 44044 h 126569"/>
              <a:gd name="connsiteX5" fmla="*/ 103865 w 8459313"/>
              <a:gd name="connsiteY5" fmla="*/ 32421 h 126569"/>
              <a:gd name="connsiteX6" fmla="*/ 182138 w 8459313"/>
              <a:gd name="connsiteY6" fmla="*/ 0 h 126569"/>
              <a:gd name="connsiteX7" fmla="*/ 260411 w 8459313"/>
              <a:gd name="connsiteY7" fmla="*/ 32421 h 126569"/>
              <a:gd name="connsiteX8" fmla="*/ 267878 w 8459313"/>
              <a:gd name="connsiteY8" fmla="*/ 43496 h 126569"/>
              <a:gd name="connsiteX9" fmla="*/ 272398 w 8459313"/>
              <a:gd name="connsiteY9" fmla="*/ 40449 h 126569"/>
              <a:gd name="connsiteX10" fmla="*/ 315485 w 8459313"/>
              <a:gd name="connsiteY10" fmla="*/ 31750 h 126569"/>
              <a:gd name="connsiteX11" fmla="*/ 358573 w 8459313"/>
              <a:gd name="connsiteY11" fmla="*/ 40449 h 126569"/>
              <a:gd name="connsiteX12" fmla="*/ 363906 w 8459313"/>
              <a:gd name="connsiteY12" fmla="*/ 44045 h 126569"/>
              <a:gd name="connsiteX13" fmla="*/ 371744 w 8459313"/>
              <a:gd name="connsiteY13" fmla="*/ 32421 h 126569"/>
              <a:gd name="connsiteX14" fmla="*/ 450017 w 8459313"/>
              <a:gd name="connsiteY14" fmla="*/ 0 h 126569"/>
              <a:gd name="connsiteX15" fmla="*/ 528290 w 8459313"/>
              <a:gd name="connsiteY15" fmla="*/ 32421 h 126569"/>
              <a:gd name="connsiteX16" fmla="*/ 535757 w 8459313"/>
              <a:gd name="connsiteY16" fmla="*/ 43496 h 126569"/>
              <a:gd name="connsiteX17" fmla="*/ 540277 w 8459313"/>
              <a:gd name="connsiteY17" fmla="*/ 40449 h 126569"/>
              <a:gd name="connsiteX18" fmla="*/ 583365 w 8459313"/>
              <a:gd name="connsiteY18" fmla="*/ 31750 h 126569"/>
              <a:gd name="connsiteX19" fmla="*/ 626452 w 8459313"/>
              <a:gd name="connsiteY19" fmla="*/ 40449 h 126569"/>
              <a:gd name="connsiteX20" fmla="*/ 631786 w 8459313"/>
              <a:gd name="connsiteY20" fmla="*/ 44045 h 126569"/>
              <a:gd name="connsiteX21" fmla="*/ 639623 w 8459313"/>
              <a:gd name="connsiteY21" fmla="*/ 32421 h 126569"/>
              <a:gd name="connsiteX22" fmla="*/ 717896 w 8459313"/>
              <a:gd name="connsiteY22" fmla="*/ 0 h 126569"/>
              <a:gd name="connsiteX23" fmla="*/ 796169 w 8459313"/>
              <a:gd name="connsiteY23" fmla="*/ 32421 h 126569"/>
              <a:gd name="connsiteX24" fmla="*/ 803637 w 8459313"/>
              <a:gd name="connsiteY24" fmla="*/ 43496 h 126569"/>
              <a:gd name="connsiteX25" fmla="*/ 808156 w 8459313"/>
              <a:gd name="connsiteY25" fmla="*/ 40449 h 126569"/>
              <a:gd name="connsiteX26" fmla="*/ 851244 w 8459313"/>
              <a:gd name="connsiteY26" fmla="*/ 31750 h 126569"/>
              <a:gd name="connsiteX27" fmla="*/ 894331 w 8459313"/>
              <a:gd name="connsiteY27" fmla="*/ 40449 h 126569"/>
              <a:gd name="connsiteX28" fmla="*/ 899664 w 8459313"/>
              <a:gd name="connsiteY28" fmla="*/ 44045 h 126569"/>
              <a:gd name="connsiteX29" fmla="*/ 907502 w 8459313"/>
              <a:gd name="connsiteY29" fmla="*/ 32421 h 126569"/>
              <a:gd name="connsiteX30" fmla="*/ 985775 w 8459313"/>
              <a:gd name="connsiteY30" fmla="*/ 0 h 126569"/>
              <a:gd name="connsiteX31" fmla="*/ 1064048 w 8459313"/>
              <a:gd name="connsiteY31" fmla="*/ 32421 h 126569"/>
              <a:gd name="connsiteX32" fmla="*/ 1071515 w 8459313"/>
              <a:gd name="connsiteY32" fmla="*/ 43496 h 126569"/>
              <a:gd name="connsiteX33" fmla="*/ 1076035 w 8459313"/>
              <a:gd name="connsiteY33" fmla="*/ 40449 h 126569"/>
              <a:gd name="connsiteX34" fmla="*/ 1119122 w 8459313"/>
              <a:gd name="connsiteY34" fmla="*/ 31750 h 126569"/>
              <a:gd name="connsiteX35" fmla="*/ 1162210 w 8459313"/>
              <a:gd name="connsiteY35" fmla="*/ 40449 h 126569"/>
              <a:gd name="connsiteX36" fmla="*/ 1167543 w 8459313"/>
              <a:gd name="connsiteY36" fmla="*/ 44045 h 126569"/>
              <a:gd name="connsiteX37" fmla="*/ 1175380 w 8459313"/>
              <a:gd name="connsiteY37" fmla="*/ 32421 h 126569"/>
              <a:gd name="connsiteX38" fmla="*/ 1253655 w 8459313"/>
              <a:gd name="connsiteY38" fmla="*/ 0 h 126569"/>
              <a:gd name="connsiteX39" fmla="*/ 1331927 w 8459313"/>
              <a:gd name="connsiteY39" fmla="*/ 32421 h 126569"/>
              <a:gd name="connsiteX40" fmla="*/ 1339394 w 8459313"/>
              <a:gd name="connsiteY40" fmla="*/ 43496 h 126569"/>
              <a:gd name="connsiteX41" fmla="*/ 1343914 w 8459313"/>
              <a:gd name="connsiteY41" fmla="*/ 40449 h 126569"/>
              <a:gd name="connsiteX42" fmla="*/ 1387001 w 8459313"/>
              <a:gd name="connsiteY42" fmla="*/ 31750 h 126569"/>
              <a:gd name="connsiteX43" fmla="*/ 1430088 w 8459313"/>
              <a:gd name="connsiteY43" fmla="*/ 40449 h 126569"/>
              <a:gd name="connsiteX44" fmla="*/ 1435422 w 8459313"/>
              <a:gd name="connsiteY44" fmla="*/ 44044 h 126569"/>
              <a:gd name="connsiteX45" fmla="*/ 1443258 w 8459313"/>
              <a:gd name="connsiteY45" fmla="*/ 32421 h 126569"/>
              <a:gd name="connsiteX46" fmla="*/ 1521532 w 8459313"/>
              <a:gd name="connsiteY46" fmla="*/ 0 h 126569"/>
              <a:gd name="connsiteX47" fmla="*/ 1599805 w 8459313"/>
              <a:gd name="connsiteY47" fmla="*/ 32421 h 126569"/>
              <a:gd name="connsiteX48" fmla="*/ 1607272 w 8459313"/>
              <a:gd name="connsiteY48" fmla="*/ 43496 h 126569"/>
              <a:gd name="connsiteX49" fmla="*/ 1611791 w 8459313"/>
              <a:gd name="connsiteY49" fmla="*/ 40449 h 126569"/>
              <a:gd name="connsiteX50" fmla="*/ 1654878 w 8459313"/>
              <a:gd name="connsiteY50" fmla="*/ 31750 h 126569"/>
              <a:gd name="connsiteX51" fmla="*/ 1697966 w 8459313"/>
              <a:gd name="connsiteY51" fmla="*/ 40449 h 126569"/>
              <a:gd name="connsiteX52" fmla="*/ 1703299 w 8459313"/>
              <a:gd name="connsiteY52" fmla="*/ 44044 h 126569"/>
              <a:gd name="connsiteX53" fmla="*/ 1711136 w 8459313"/>
              <a:gd name="connsiteY53" fmla="*/ 32421 h 126569"/>
              <a:gd name="connsiteX54" fmla="*/ 1789407 w 8459313"/>
              <a:gd name="connsiteY54" fmla="*/ 0 h 126569"/>
              <a:gd name="connsiteX55" fmla="*/ 1867682 w 8459313"/>
              <a:gd name="connsiteY55" fmla="*/ 32421 h 126569"/>
              <a:gd name="connsiteX56" fmla="*/ 1875149 w 8459313"/>
              <a:gd name="connsiteY56" fmla="*/ 43496 h 126569"/>
              <a:gd name="connsiteX57" fmla="*/ 1879668 w 8459313"/>
              <a:gd name="connsiteY57" fmla="*/ 40449 h 126569"/>
              <a:gd name="connsiteX58" fmla="*/ 1922757 w 8459313"/>
              <a:gd name="connsiteY58" fmla="*/ 31750 h 126569"/>
              <a:gd name="connsiteX59" fmla="*/ 1965843 w 8459313"/>
              <a:gd name="connsiteY59" fmla="*/ 40449 h 126569"/>
              <a:gd name="connsiteX60" fmla="*/ 1971178 w 8459313"/>
              <a:gd name="connsiteY60" fmla="*/ 44045 h 126569"/>
              <a:gd name="connsiteX61" fmla="*/ 1979014 w 8459313"/>
              <a:gd name="connsiteY61" fmla="*/ 32421 h 126569"/>
              <a:gd name="connsiteX62" fmla="*/ 2057287 w 8459313"/>
              <a:gd name="connsiteY62" fmla="*/ 0 h 126569"/>
              <a:gd name="connsiteX63" fmla="*/ 2135560 w 8459313"/>
              <a:gd name="connsiteY63" fmla="*/ 32421 h 126569"/>
              <a:gd name="connsiteX64" fmla="*/ 2143026 w 8459313"/>
              <a:gd name="connsiteY64" fmla="*/ 43496 h 126569"/>
              <a:gd name="connsiteX65" fmla="*/ 2147547 w 8459313"/>
              <a:gd name="connsiteY65" fmla="*/ 40449 h 126569"/>
              <a:gd name="connsiteX66" fmla="*/ 2190635 w 8459313"/>
              <a:gd name="connsiteY66" fmla="*/ 31750 h 126569"/>
              <a:gd name="connsiteX67" fmla="*/ 2233721 w 8459313"/>
              <a:gd name="connsiteY67" fmla="*/ 40449 h 126569"/>
              <a:gd name="connsiteX68" fmla="*/ 2239056 w 8459313"/>
              <a:gd name="connsiteY68" fmla="*/ 44045 h 126569"/>
              <a:gd name="connsiteX69" fmla="*/ 2246892 w 8459313"/>
              <a:gd name="connsiteY69" fmla="*/ 32421 h 126569"/>
              <a:gd name="connsiteX70" fmla="*/ 2325166 w 8459313"/>
              <a:gd name="connsiteY70" fmla="*/ 0 h 126569"/>
              <a:gd name="connsiteX71" fmla="*/ 2403439 w 8459313"/>
              <a:gd name="connsiteY71" fmla="*/ 32421 h 126569"/>
              <a:gd name="connsiteX72" fmla="*/ 2410905 w 8459313"/>
              <a:gd name="connsiteY72" fmla="*/ 43496 h 126569"/>
              <a:gd name="connsiteX73" fmla="*/ 2415425 w 8459313"/>
              <a:gd name="connsiteY73" fmla="*/ 40449 h 126569"/>
              <a:gd name="connsiteX74" fmla="*/ 2458511 w 8459313"/>
              <a:gd name="connsiteY74" fmla="*/ 31750 h 126569"/>
              <a:gd name="connsiteX75" fmla="*/ 2501600 w 8459313"/>
              <a:gd name="connsiteY75" fmla="*/ 40449 h 126569"/>
              <a:gd name="connsiteX76" fmla="*/ 2506933 w 8459313"/>
              <a:gd name="connsiteY76" fmla="*/ 44045 h 126569"/>
              <a:gd name="connsiteX77" fmla="*/ 2514770 w 8459313"/>
              <a:gd name="connsiteY77" fmla="*/ 32421 h 126569"/>
              <a:gd name="connsiteX78" fmla="*/ 2593043 w 8459313"/>
              <a:gd name="connsiteY78" fmla="*/ 0 h 126569"/>
              <a:gd name="connsiteX79" fmla="*/ 2671316 w 8459313"/>
              <a:gd name="connsiteY79" fmla="*/ 32421 h 126569"/>
              <a:gd name="connsiteX80" fmla="*/ 2678783 w 8459313"/>
              <a:gd name="connsiteY80" fmla="*/ 43496 h 126569"/>
              <a:gd name="connsiteX81" fmla="*/ 2683303 w 8459313"/>
              <a:gd name="connsiteY81" fmla="*/ 40449 h 126569"/>
              <a:gd name="connsiteX82" fmla="*/ 2726391 w 8459313"/>
              <a:gd name="connsiteY82" fmla="*/ 31750 h 126569"/>
              <a:gd name="connsiteX83" fmla="*/ 2769478 w 8459313"/>
              <a:gd name="connsiteY83" fmla="*/ 40449 h 126569"/>
              <a:gd name="connsiteX84" fmla="*/ 2774813 w 8459313"/>
              <a:gd name="connsiteY84" fmla="*/ 44045 h 126569"/>
              <a:gd name="connsiteX85" fmla="*/ 2782649 w 8459313"/>
              <a:gd name="connsiteY85" fmla="*/ 32421 h 126569"/>
              <a:gd name="connsiteX86" fmla="*/ 2860922 w 8459313"/>
              <a:gd name="connsiteY86" fmla="*/ 0 h 126569"/>
              <a:gd name="connsiteX87" fmla="*/ 2939195 w 8459313"/>
              <a:gd name="connsiteY87" fmla="*/ 32421 h 126569"/>
              <a:gd name="connsiteX88" fmla="*/ 2946661 w 8459313"/>
              <a:gd name="connsiteY88" fmla="*/ 43496 h 126569"/>
              <a:gd name="connsiteX89" fmla="*/ 2951182 w 8459313"/>
              <a:gd name="connsiteY89" fmla="*/ 40449 h 126569"/>
              <a:gd name="connsiteX90" fmla="*/ 2994269 w 8459313"/>
              <a:gd name="connsiteY90" fmla="*/ 31750 h 126569"/>
              <a:gd name="connsiteX91" fmla="*/ 3037356 w 8459313"/>
              <a:gd name="connsiteY91" fmla="*/ 40449 h 126569"/>
              <a:gd name="connsiteX92" fmla="*/ 3042690 w 8459313"/>
              <a:gd name="connsiteY92" fmla="*/ 44045 h 126569"/>
              <a:gd name="connsiteX93" fmla="*/ 3050527 w 8459313"/>
              <a:gd name="connsiteY93" fmla="*/ 32421 h 126569"/>
              <a:gd name="connsiteX94" fmla="*/ 3128800 w 8459313"/>
              <a:gd name="connsiteY94" fmla="*/ 0 h 126569"/>
              <a:gd name="connsiteX95" fmla="*/ 3207072 w 8459313"/>
              <a:gd name="connsiteY95" fmla="*/ 32421 h 126569"/>
              <a:gd name="connsiteX96" fmla="*/ 3214539 w 8459313"/>
              <a:gd name="connsiteY96" fmla="*/ 43496 h 126569"/>
              <a:gd name="connsiteX97" fmla="*/ 3219059 w 8459313"/>
              <a:gd name="connsiteY97" fmla="*/ 40449 h 126569"/>
              <a:gd name="connsiteX98" fmla="*/ 3262147 w 8459313"/>
              <a:gd name="connsiteY98" fmla="*/ 31750 h 126569"/>
              <a:gd name="connsiteX99" fmla="*/ 3305231 w 8459313"/>
              <a:gd name="connsiteY99" fmla="*/ 40449 h 126569"/>
              <a:gd name="connsiteX100" fmla="*/ 3310563 w 8459313"/>
              <a:gd name="connsiteY100" fmla="*/ 44044 h 126569"/>
              <a:gd name="connsiteX101" fmla="*/ 3318400 w 8459313"/>
              <a:gd name="connsiteY101" fmla="*/ 32421 h 126569"/>
              <a:gd name="connsiteX102" fmla="*/ 3396671 w 8459313"/>
              <a:gd name="connsiteY102" fmla="*/ 0 h 126569"/>
              <a:gd name="connsiteX103" fmla="*/ 3474944 w 8459313"/>
              <a:gd name="connsiteY103" fmla="*/ 32421 h 126569"/>
              <a:gd name="connsiteX104" fmla="*/ 3482412 w 8459313"/>
              <a:gd name="connsiteY104" fmla="*/ 43497 h 126569"/>
              <a:gd name="connsiteX105" fmla="*/ 3486934 w 8459313"/>
              <a:gd name="connsiteY105" fmla="*/ 40449 h 126569"/>
              <a:gd name="connsiteX106" fmla="*/ 3530021 w 8459313"/>
              <a:gd name="connsiteY106" fmla="*/ 31750 h 126569"/>
              <a:gd name="connsiteX107" fmla="*/ 3573109 w 8459313"/>
              <a:gd name="connsiteY107" fmla="*/ 40449 h 126569"/>
              <a:gd name="connsiteX108" fmla="*/ 3578440 w 8459313"/>
              <a:gd name="connsiteY108" fmla="*/ 44043 h 126569"/>
              <a:gd name="connsiteX109" fmla="*/ 3586276 w 8459313"/>
              <a:gd name="connsiteY109" fmla="*/ 32421 h 126569"/>
              <a:gd name="connsiteX110" fmla="*/ 3664549 w 8459313"/>
              <a:gd name="connsiteY110" fmla="*/ 0 h 126569"/>
              <a:gd name="connsiteX111" fmla="*/ 3742822 w 8459313"/>
              <a:gd name="connsiteY111" fmla="*/ 32421 h 126569"/>
              <a:gd name="connsiteX112" fmla="*/ 3750290 w 8459313"/>
              <a:gd name="connsiteY112" fmla="*/ 43497 h 126569"/>
              <a:gd name="connsiteX113" fmla="*/ 3754812 w 8459313"/>
              <a:gd name="connsiteY113" fmla="*/ 40449 h 126569"/>
              <a:gd name="connsiteX114" fmla="*/ 3797899 w 8459313"/>
              <a:gd name="connsiteY114" fmla="*/ 31750 h 126569"/>
              <a:gd name="connsiteX115" fmla="*/ 3840987 w 8459313"/>
              <a:gd name="connsiteY115" fmla="*/ 40449 h 126569"/>
              <a:gd name="connsiteX116" fmla="*/ 3846319 w 8459313"/>
              <a:gd name="connsiteY116" fmla="*/ 44044 h 126569"/>
              <a:gd name="connsiteX117" fmla="*/ 3854155 w 8459313"/>
              <a:gd name="connsiteY117" fmla="*/ 32421 h 126569"/>
              <a:gd name="connsiteX118" fmla="*/ 3932428 w 8459313"/>
              <a:gd name="connsiteY118" fmla="*/ 0 h 126569"/>
              <a:gd name="connsiteX119" fmla="*/ 4010701 w 8459313"/>
              <a:gd name="connsiteY119" fmla="*/ 32421 h 126569"/>
              <a:gd name="connsiteX120" fmla="*/ 4018169 w 8459313"/>
              <a:gd name="connsiteY120" fmla="*/ 43497 h 126569"/>
              <a:gd name="connsiteX121" fmla="*/ 4022691 w 8459313"/>
              <a:gd name="connsiteY121" fmla="*/ 40449 h 126569"/>
              <a:gd name="connsiteX122" fmla="*/ 4065778 w 8459313"/>
              <a:gd name="connsiteY122" fmla="*/ 31750 h 126569"/>
              <a:gd name="connsiteX123" fmla="*/ 4108866 w 8459313"/>
              <a:gd name="connsiteY123" fmla="*/ 40449 h 126569"/>
              <a:gd name="connsiteX124" fmla="*/ 4114197 w 8459313"/>
              <a:gd name="connsiteY124" fmla="*/ 44043 h 126569"/>
              <a:gd name="connsiteX125" fmla="*/ 4122033 w 8459313"/>
              <a:gd name="connsiteY125" fmla="*/ 32421 h 126569"/>
              <a:gd name="connsiteX126" fmla="*/ 4200306 w 8459313"/>
              <a:gd name="connsiteY126" fmla="*/ 0 h 126569"/>
              <a:gd name="connsiteX127" fmla="*/ 4278579 w 8459313"/>
              <a:gd name="connsiteY127" fmla="*/ 32421 h 126569"/>
              <a:gd name="connsiteX128" fmla="*/ 4286047 w 8459313"/>
              <a:gd name="connsiteY128" fmla="*/ 43497 h 126569"/>
              <a:gd name="connsiteX129" fmla="*/ 4290569 w 8459313"/>
              <a:gd name="connsiteY129" fmla="*/ 40449 h 126569"/>
              <a:gd name="connsiteX130" fmla="*/ 4333656 w 8459313"/>
              <a:gd name="connsiteY130" fmla="*/ 31750 h 126569"/>
              <a:gd name="connsiteX131" fmla="*/ 4376744 w 8459313"/>
              <a:gd name="connsiteY131" fmla="*/ 40449 h 126569"/>
              <a:gd name="connsiteX132" fmla="*/ 4382075 w 8459313"/>
              <a:gd name="connsiteY132" fmla="*/ 44043 h 126569"/>
              <a:gd name="connsiteX133" fmla="*/ 4389911 w 8459313"/>
              <a:gd name="connsiteY133" fmla="*/ 32421 h 126569"/>
              <a:gd name="connsiteX134" fmla="*/ 4468184 w 8459313"/>
              <a:gd name="connsiteY134" fmla="*/ 0 h 126569"/>
              <a:gd name="connsiteX135" fmla="*/ 4546457 w 8459313"/>
              <a:gd name="connsiteY135" fmla="*/ 32421 h 126569"/>
              <a:gd name="connsiteX136" fmla="*/ 4553925 w 8459313"/>
              <a:gd name="connsiteY136" fmla="*/ 43497 h 126569"/>
              <a:gd name="connsiteX137" fmla="*/ 4558447 w 8459313"/>
              <a:gd name="connsiteY137" fmla="*/ 40449 h 126569"/>
              <a:gd name="connsiteX138" fmla="*/ 4601534 w 8459313"/>
              <a:gd name="connsiteY138" fmla="*/ 31750 h 126569"/>
              <a:gd name="connsiteX139" fmla="*/ 4644622 w 8459313"/>
              <a:gd name="connsiteY139" fmla="*/ 40449 h 126569"/>
              <a:gd name="connsiteX140" fmla="*/ 4649954 w 8459313"/>
              <a:gd name="connsiteY140" fmla="*/ 44044 h 126569"/>
              <a:gd name="connsiteX141" fmla="*/ 4657790 w 8459313"/>
              <a:gd name="connsiteY141" fmla="*/ 32421 h 126569"/>
              <a:gd name="connsiteX142" fmla="*/ 4736063 w 8459313"/>
              <a:gd name="connsiteY142" fmla="*/ 0 h 126569"/>
              <a:gd name="connsiteX143" fmla="*/ 4814336 w 8459313"/>
              <a:gd name="connsiteY143" fmla="*/ 32421 h 126569"/>
              <a:gd name="connsiteX144" fmla="*/ 4821804 w 8459313"/>
              <a:gd name="connsiteY144" fmla="*/ 43497 h 126569"/>
              <a:gd name="connsiteX145" fmla="*/ 4826326 w 8459313"/>
              <a:gd name="connsiteY145" fmla="*/ 40449 h 126569"/>
              <a:gd name="connsiteX146" fmla="*/ 4869413 w 8459313"/>
              <a:gd name="connsiteY146" fmla="*/ 31750 h 126569"/>
              <a:gd name="connsiteX147" fmla="*/ 4912501 w 8459313"/>
              <a:gd name="connsiteY147" fmla="*/ 40449 h 126569"/>
              <a:gd name="connsiteX148" fmla="*/ 4917832 w 8459313"/>
              <a:gd name="connsiteY148" fmla="*/ 44043 h 126569"/>
              <a:gd name="connsiteX149" fmla="*/ 4925668 w 8459313"/>
              <a:gd name="connsiteY149" fmla="*/ 32421 h 126569"/>
              <a:gd name="connsiteX150" fmla="*/ 5003941 w 8459313"/>
              <a:gd name="connsiteY150" fmla="*/ 0 h 126569"/>
              <a:gd name="connsiteX151" fmla="*/ 5082214 w 8459313"/>
              <a:gd name="connsiteY151" fmla="*/ 32421 h 126569"/>
              <a:gd name="connsiteX152" fmla="*/ 5089682 w 8459313"/>
              <a:gd name="connsiteY152" fmla="*/ 43497 h 126569"/>
              <a:gd name="connsiteX153" fmla="*/ 5094204 w 8459313"/>
              <a:gd name="connsiteY153" fmla="*/ 40449 h 126569"/>
              <a:gd name="connsiteX154" fmla="*/ 5137291 w 8459313"/>
              <a:gd name="connsiteY154" fmla="*/ 31750 h 126569"/>
              <a:gd name="connsiteX155" fmla="*/ 5180379 w 8459313"/>
              <a:gd name="connsiteY155" fmla="*/ 40449 h 126569"/>
              <a:gd name="connsiteX156" fmla="*/ 5185710 w 8459313"/>
              <a:gd name="connsiteY156" fmla="*/ 44043 h 126569"/>
              <a:gd name="connsiteX157" fmla="*/ 5193546 w 8459313"/>
              <a:gd name="connsiteY157" fmla="*/ 32421 h 126569"/>
              <a:gd name="connsiteX158" fmla="*/ 5271819 w 8459313"/>
              <a:gd name="connsiteY158" fmla="*/ 0 h 126569"/>
              <a:gd name="connsiteX159" fmla="*/ 5350092 w 8459313"/>
              <a:gd name="connsiteY159" fmla="*/ 32421 h 126569"/>
              <a:gd name="connsiteX160" fmla="*/ 5357560 w 8459313"/>
              <a:gd name="connsiteY160" fmla="*/ 43497 h 126569"/>
              <a:gd name="connsiteX161" fmla="*/ 5362082 w 8459313"/>
              <a:gd name="connsiteY161" fmla="*/ 40449 h 126569"/>
              <a:gd name="connsiteX162" fmla="*/ 5405169 w 8459313"/>
              <a:gd name="connsiteY162" fmla="*/ 31750 h 126569"/>
              <a:gd name="connsiteX163" fmla="*/ 5448257 w 8459313"/>
              <a:gd name="connsiteY163" fmla="*/ 40449 h 126569"/>
              <a:gd name="connsiteX164" fmla="*/ 5453589 w 8459313"/>
              <a:gd name="connsiteY164" fmla="*/ 44044 h 126569"/>
              <a:gd name="connsiteX165" fmla="*/ 5461425 w 8459313"/>
              <a:gd name="connsiteY165" fmla="*/ 32421 h 126569"/>
              <a:gd name="connsiteX166" fmla="*/ 5539698 w 8459313"/>
              <a:gd name="connsiteY166" fmla="*/ 0 h 126569"/>
              <a:gd name="connsiteX167" fmla="*/ 5617971 w 8459313"/>
              <a:gd name="connsiteY167" fmla="*/ 32421 h 126569"/>
              <a:gd name="connsiteX168" fmla="*/ 5625439 w 8459313"/>
              <a:gd name="connsiteY168" fmla="*/ 43497 h 126569"/>
              <a:gd name="connsiteX169" fmla="*/ 5629961 w 8459313"/>
              <a:gd name="connsiteY169" fmla="*/ 40449 h 126569"/>
              <a:gd name="connsiteX170" fmla="*/ 5673048 w 8459313"/>
              <a:gd name="connsiteY170" fmla="*/ 31750 h 126569"/>
              <a:gd name="connsiteX171" fmla="*/ 5716136 w 8459313"/>
              <a:gd name="connsiteY171" fmla="*/ 40449 h 126569"/>
              <a:gd name="connsiteX172" fmla="*/ 5721467 w 8459313"/>
              <a:gd name="connsiteY172" fmla="*/ 44043 h 126569"/>
              <a:gd name="connsiteX173" fmla="*/ 5729303 w 8459313"/>
              <a:gd name="connsiteY173" fmla="*/ 32421 h 126569"/>
              <a:gd name="connsiteX174" fmla="*/ 5807576 w 8459313"/>
              <a:gd name="connsiteY174" fmla="*/ 0 h 126569"/>
              <a:gd name="connsiteX175" fmla="*/ 5885849 w 8459313"/>
              <a:gd name="connsiteY175" fmla="*/ 32421 h 126569"/>
              <a:gd name="connsiteX176" fmla="*/ 5893317 w 8459313"/>
              <a:gd name="connsiteY176" fmla="*/ 43497 h 126569"/>
              <a:gd name="connsiteX177" fmla="*/ 5897839 w 8459313"/>
              <a:gd name="connsiteY177" fmla="*/ 40449 h 126569"/>
              <a:gd name="connsiteX178" fmla="*/ 5940926 w 8459313"/>
              <a:gd name="connsiteY178" fmla="*/ 31750 h 126569"/>
              <a:gd name="connsiteX179" fmla="*/ 5984014 w 8459313"/>
              <a:gd name="connsiteY179" fmla="*/ 40449 h 126569"/>
              <a:gd name="connsiteX180" fmla="*/ 5989345 w 8459313"/>
              <a:gd name="connsiteY180" fmla="*/ 44043 h 126569"/>
              <a:gd name="connsiteX181" fmla="*/ 5997181 w 8459313"/>
              <a:gd name="connsiteY181" fmla="*/ 32421 h 126569"/>
              <a:gd name="connsiteX182" fmla="*/ 6075454 w 8459313"/>
              <a:gd name="connsiteY182" fmla="*/ 0 h 126569"/>
              <a:gd name="connsiteX183" fmla="*/ 6153727 w 8459313"/>
              <a:gd name="connsiteY183" fmla="*/ 32421 h 126569"/>
              <a:gd name="connsiteX184" fmla="*/ 6161195 w 8459313"/>
              <a:gd name="connsiteY184" fmla="*/ 43497 h 126569"/>
              <a:gd name="connsiteX185" fmla="*/ 6165717 w 8459313"/>
              <a:gd name="connsiteY185" fmla="*/ 40449 h 126569"/>
              <a:gd name="connsiteX186" fmla="*/ 6208804 w 8459313"/>
              <a:gd name="connsiteY186" fmla="*/ 31750 h 126569"/>
              <a:gd name="connsiteX187" fmla="*/ 6251892 w 8459313"/>
              <a:gd name="connsiteY187" fmla="*/ 40449 h 126569"/>
              <a:gd name="connsiteX188" fmla="*/ 6257224 w 8459313"/>
              <a:gd name="connsiteY188" fmla="*/ 44044 h 126569"/>
              <a:gd name="connsiteX189" fmla="*/ 6265060 w 8459313"/>
              <a:gd name="connsiteY189" fmla="*/ 32421 h 126569"/>
              <a:gd name="connsiteX190" fmla="*/ 6343333 w 8459313"/>
              <a:gd name="connsiteY190" fmla="*/ 0 h 126569"/>
              <a:gd name="connsiteX191" fmla="*/ 6421606 w 8459313"/>
              <a:gd name="connsiteY191" fmla="*/ 32421 h 126569"/>
              <a:gd name="connsiteX192" fmla="*/ 6429074 w 8459313"/>
              <a:gd name="connsiteY192" fmla="*/ 43497 h 126569"/>
              <a:gd name="connsiteX193" fmla="*/ 6433596 w 8459313"/>
              <a:gd name="connsiteY193" fmla="*/ 40449 h 126569"/>
              <a:gd name="connsiteX194" fmla="*/ 6476683 w 8459313"/>
              <a:gd name="connsiteY194" fmla="*/ 31750 h 126569"/>
              <a:gd name="connsiteX195" fmla="*/ 6519771 w 8459313"/>
              <a:gd name="connsiteY195" fmla="*/ 40449 h 126569"/>
              <a:gd name="connsiteX196" fmla="*/ 6525102 w 8459313"/>
              <a:gd name="connsiteY196" fmla="*/ 44043 h 126569"/>
              <a:gd name="connsiteX197" fmla="*/ 6532938 w 8459313"/>
              <a:gd name="connsiteY197" fmla="*/ 32421 h 126569"/>
              <a:gd name="connsiteX198" fmla="*/ 6611211 w 8459313"/>
              <a:gd name="connsiteY198" fmla="*/ 0 h 126569"/>
              <a:gd name="connsiteX199" fmla="*/ 6689484 w 8459313"/>
              <a:gd name="connsiteY199" fmla="*/ 32421 h 126569"/>
              <a:gd name="connsiteX200" fmla="*/ 6696952 w 8459313"/>
              <a:gd name="connsiteY200" fmla="*/ 43497 h 126569"/>
              <a:gd name="connsiteX201" fmla="*/ 6701474 w 8459313"/>
              <a:gd name="connsiteY201" fmla="*/ 40449 h 126569"/>
              <a:gd name="connsiteX202" fmla="*/ 6744561 w 8459313"/>
              <a:gd name="connsiteY202" fmla="*/ 31750 h 126569"/>
              <a:gd name="connsiteX203" fmla="*/ 6787649 w 8459313"/>
              <a:gd name="connsiteY203" fmla="*/ 40449 h 126569"/>
              <a:gd name="connsiteX204" fmla="*/ 6792980 w 8459313"/>
              <a:gd name="connsiteY204" fmla="*/ 44043 h 126569"/>
              <a:gd name="connsiteX205" fmla="*/ 6800816 w 8459313"/>
              <a:gd name="connsiteY205" fmla="*/ 32421 h 126569"/>
              <a:gd name="connsiteX206" fmla="*/ 6879089 w 8459313"/>
              <a:gd name="connsiteY206" fmla="*/ 0 h 126569"/>
              <a:gd name="connsiteX207" fmla="*/ 6957362 w 8459313"/>
              <a:gd name="connsiteY207" fmla="*/ 32421 h 126569"/>
              <a:gd name="connsiteX208" fmla="*/ 6964830 w 8459313"/>
              <a:gd name="connsiteY208" fmla="*/ 43497 h 126569"/>
              <a:gd name="connsiteX209" fmla="*/ 6969352 w 8459313"/>
              <a:gd name="connsiteY209" fmla="*/ 40449 h 126569"/>
              <a:gd name="connsiteX210" fmla="*/ 7012439 w 8459313"/>
              <a:gd name="connsiteY210" fmla="*/ 31750 h 126569"/>
              <a:gd name="connsiteX211" fmla="*/ 7055527 w 8459313"/>
              <a:gd name="connsiteY211" fmla="*/ 40449 h 126569"/>
              <a:gd name="connsiteX212" fmla="*/ 7060859 w 8459313"/>
              <a:gd name="connsiteY212" fmla="*/ 44044 h 126569"/>
              <a:gd name="connsiteX213" fmla="*/ 7068695 w 8459313"/>
              <a:gd name="connsiteY213" fmla="*/ 32421 h 126569"/>
              <a:gd name="connsiteX214" fmla="*/ 7146968 w 8459313"/>
              <a:gd name="connsiteY214" fmla="*/ 0 h 126569"/>
              <a:gd name="connsiteX215" fmla="*/ 7225241 w 8459313"/>
              <a:gd name="connsiteY215" fmla="*/ 32421 h 126569"/>
              <a:gd name="connsiteX216" fmla="*/ 7232709 w 8459313"/>
              <a:gd name="connsiteY216" fmla="*/ 43497 h 126569"/>
              <a:gd name="connsiteX217" fmla="*/ 7237231 w 8459313"/>
              <a:gd name="connsiteY217" fmla="*/ 40449 h 126569"/>
              <a:gd name="connsiteX218" fmla="*/ 7280318 w 8459313"/>
              <a:gd name="connsiteY218" fmla="*/ 31750 h 126569"/>
              <a:gd name="connsiteX219" fmla="*/ 7323406 w 8459313"/>
              <a:gd name="connsiteY219" fmla="*/ 40449 h 126569"/>
              <a:gd name="connsiteX220" fmla="*/ 7328737 w 8459313"/>
              <a:gd name="connsiteY220" fmla="*/ 44043 h 126569"/>
              <a:gd name="connsiteX221" fmla="*/ 7336573 w 8459313"/>
              <a:gd name="connsiteY221" fmla="*/ 32421 h 126569"/>
              <a:gd name="connsiteX222" fmla="*/ 7414846 w 8459313"/>
              <a:gd name="connsiteY222" fmla="*/ 0 h 126569"/>
              <a:gd name="connsiteX223" fmla="*/ 7493119 w 8459313"/>
              <a:gd name="connsiteY223" fmla="*/ 32421 h 126569"/>
              <a:gd name="connsiteX224" fmla="*/ 7500587 w 8459313"/>
              <a:gd name="connsiteY224" fmla="*/ 43497 h 126569"/>
              <a:gd name="connsiteX225" fmla="*/ 7505109 w 8459313"/>
              <a:gd name="connsiteY225" fmla="*/ 40449 h 126569"/>
              <a:gd name="connsiteX226" fmla="*/ 7548196 w 8459313"/>
              <a:gd name="connsiteY226" fmla="*/ 31750 h 126569"/>
              <a:gd name="connsiteX227" fmla="*/ 7591283 w 8459313"/>
              <a:gd name="connsiteY227" fmla="*/ 40449 h 126569"/>
              <a:gd name="connsiteX228" fmla="*/ 7596615 w 8459313"/>
              <a:gd name="connsiteY228" fmla="*/ 44043 h 126569"/>
              <a:gd name="connsiteX229" fmla="*/ 7604451 w 8459313"/>
              <a:gd name="connsiteY229" fmla="*/ 32421 h 126569"/>
              <a:gd name="connsiteX230" fmla="*/ 7682724 w 8459313"/>
              <a:gd name="connsiteY230" fmla="*/ 0 h 126569"/>
              <a:gd name="connsiteX231" fmla="*/ 7760997 w 8459313"/>
              <a:gd name="connsiteY231" fmla="*/ 32421 h 126569"/>
              <a:gd name="connsiteX232" fmla="*/ 7768465 w 8459313"/>
              <a:gd name="connsiteY232" fmla="*/ 43497 h 126569"/>
              <a:gd name="connsiteX233" fmla="*/ 7772987 w 8459313"/>
              <a:gd name="connsiteY233" fmla="*/ 40449 h 126569"/>
              <a:gd name="connsiteX234" fmla="*/ 7816074 w 8459313"/>
              <a:gd name="connsiteY234" fmla="*/ 31750 h 126569"/>
              <a:gd name="connsiteX235" fmla="*/ 7859161 w 8459313"/>
              <a:gd name="connsiteY235" fmla="*/ 40449 h 126569"/>
              <a:gd name="connsiteX236" fmla="*/ 7864494 w 8459313"/>
              <a:gd name="connsiteY236" fmla="*/ 44044 h 126569"/>
              <a:gd name="connsiteX237" fmla="*/ 7872330 w 8459313"/>
              <a:gd name="connsiteY237" fmla="*/ 32421 h 126569"/>
              <a:gd name="connsiteX238" fmla="*/ 7950603 w 8459313"/>
              <a:gd name="connsiteY238" fmla="*/ 0 h 126569"/>
              <a:gd name="connsiteX239" fmla="*/ 8028876 w 8459313"/>
              <a:gd name="connsiteY239" fmla="*/ 32421 h 126569"/>
              <a:gd name="connsiteX240" fmla="*/ 8036344 w 8459313"/>
              <a:gd name="connsiteY240" fmla="*/ 43497 h 126569"/>
              <a:gd name="connsiteX241" fmla="*/ 8040866 w 8459313"/>
              <a:gd name="connsiteY241" fmla="*/ 40449 h 126569"/>
              <a:gd name="connsiteX242" fmla="*/ 8083953 w 8459313"/>
              <a:gd name="connsiteY242" fmla="*/ 31750 h 126569"/>
              <a:gd name="connsiteX243" fmla="*/ 8127040 w 8459313"/>
              <a:gd name="connsiteY243" fmla="*/ 40449 h 126569"/>
              <a:gd name="connsiteX244" fmla="*/ 8132366 w 8459313"/>
              <a:gd name="connsiteY244" fmla="*/ 44040 h 126569"/>
              <a:gd name="connsiteX245" fmla="*/ 8140200 w 8459313"/>
              <a:gd name="connsiteY245" fmla="*/ 32421 h 126569"/>
              <a:gd name="connsiteX246" fmla="*/ 8218473 w 8459313"/>
              <a:gd name="connsiteY246" fmla="*/ 0 h 126569"/>
              <a:gd name="connsiteX247" fmla="*/ 8296746 w 8459313"/>
              <a:gd name="connsiteY247" fmla="*/ 32421 h 126569"/>
              <a:gd name="connsiteX248" fmla="*/ 8304214 w 8459313"/>
              <a:gd name="connsiteY248" fmla="*/ 43497 h 126569"/>
              <a:gd name="connsiteX249" fmla="*/ 8308736 w 8459313"/>
              <a:gd name="connsiteY249" fmla="*/ 40449 h 126569"/>
              <a:gd name="connsiteX250" fmla="*/ 8351823 w 8459313"/>
              <a:gd name="connsiteY250" fmla="*/ 31750 h 126569"/>
              <a:gd name="connsiteX251" fmla="*/ 8453819 w 8459313"/>
              <a:gd name="connsiteY251" fmla="*/ 99357 h 126569"/>
              <a:gd name="connsiteX252" fmla="*/ 8459313 w 8459313"/>
              <a:gd name="connsiteY252" fmla="*/ 126569 h 126569"/>
              <a:gd name="connsiteX0" fmla="*/ 0 w 8453819"/>
              <a:gd name="connsiteY0" fmla="*/ 43496 h 99357"/>
              <a:gd name="connsiteX1" fmla="*/ 4520 w 8453819"/>
              <a:gd name="connsiteY1" fmla="*/ 40449 h 99357"/>
              <a:gd name="connsiteX2" fmla="*/ 47607 w 8453819"/>
              <a:gd name="connsiteY2" fmla="*/ 31750 h 99357"/>
              <a:gd name="connsiteX3" fmla="*/ 90694 w 8453819"/>
              <a:gd name="connsiteY3" fmla="*/ 40449 h 99357"/>
              <a:gd name="connsiteX4" fmla="*/ 96028 w 8453819"/>
              <a:gd name="connsiteY4" fmla="*/ 44044 h 99357"/>
              <a:gd name="connsiteX5" fmla="*/ 103865 w 8453819"/>
              <a:gd name="connsiteY5" fmla="*/ 32421 h 99357"/>
              <a:gd name="connsiteX6" fmla="*/ 182138 w 8453819"/>
              <a:gd name="connsiteY6" fmla="*/ 0 h 99357"/>
              <a:gd name="connsiteX7" fmla="*/ 260411 w 8453819"/>
              <a:gd name="connsiteY7" fmla="*/ 32421 h 99357"/>
              <a:gd name="connsiteX8" fmla="*/ 267878 w 8453819"/>
              <a:gd name="connsiteY8" fmla="*/ 43496 h 99357"/>
              <a:gd name="connsiteX9" fmla="*/ 272398 w 8453819"/>
              <a:gd name="connsiteY9" fmla="*/ 40449 h 99357"/>
              <a:gd name="connsiteX10" fmla="*/ 315485 w 8453819"/>
              <a:gd name="connsiteY10" fmla="*/ 31750 h 99357"/>
              <a:gd name="connsiteX11" fmla="*/ 358573 w 8453819"/>
              <a:gd name="connsiteY11" fmla="*/ 40449 h 99357"/>
              <a:gd name="connsiteX12" fmla="*/ 363906 w 8453819"/>
              <a:gd name="connsiteY12" fmla="*/ 44045 h 99357"/>
              <a:gd name="connsiteX13" fmla="*/ 371744 w 8453819"/>
              <a:gd name="connsiteY13" fmla="*/ 32421 h 99357"/>
              <a:gd name="connsiteX14" fmla="*/ 450017 w 8453819"/>
              <a:gd name="connsiteY14" fmla="*/ 0 h 99357"/>
              <a:gd name="connsiteX15" fmla="*/ 528290 w 8453819"/>
              <a:gd name="connsiteY15" fmla="*/ 32421 h 99357"/>
              <a:gd name="connsiteX16" fmla="*/ 535757 w 8453819"/>
              <a:gd name="connsiteY16" fmla="*/ 43496 h 99357"/>
              <a:gd name="connsiteX17" fmla="*/ 540277 w 8453819"/>
              <a:gd name="connsiteY17" fmla="*/ 40449 h 99357"/>
              <a:gd name="connsiteX18" fmla="*/ 583365 w 8453819"/>
              <a:gd name="connsiteY18" fmla="*/ 31750 h 99357"/>
              <a:gd name="connsiteX19" fmla="*/ 626452 w 8453819"/>
              <a:gd name="connsiteY19" fmla="*/ 40449 h 99357"/>
              <a:gd name="connsiteX20" fmla="*/ 631786 w 8453819"/>
              <a:gd name="connsiteY20" fmla="*/ 44045 h 99357"/>
              <a:gd name="connsiteX21" fmla="*/ 639623 w 8453819"/>
              <a:gd name="connsiteY21" fmla="*/ 32421 h 99357"/>
              <a:gd name="connsiteX22" fmla="*/ 717896 w 8453819"/>
              <a:gd name="connsiteY22" fmla="*/ 0 h 99357"/>
              <a:gd name="connsiteX23" fmla="*/ 796169 w 8453819"/>
              <a:gd name="connsiteY23" fmla="*/ 32421 h 99357"/>
              <a:gd name="connsiteX24" fmla="*/ 803637 w 8453819"/>
              <a:gd name="connsiteY24" fmla="*/ 43496 h 99357"/>
              <a:gd name="connsiteX25" fmla="*/ 808156 w 8453819"/>
              <a:gd name="connsiteY25" fmla="*/ 40449 h 99357"/>
              <a:gd name="connsiteX26" fmla="*/ 851244 w 8453819"/>
              <a:gd name="connsiteY26" fmla="*/ 31750 h 99357"/>
              <a:gd name="connsiteX27" fmla="*/ 894331 w 8453819"/>
              <a:gd name="connsiteY27" fmla="*/ 40449 h 99357"/>
              <a:gd name="connsiteX28" fmla="*/ 899664 w 8453819"/>
              <a:gd name="connsiteY28" fmla="*/ 44045 h 99357"/>
              <a:gd name="connsiteX29" fmla="*/ 907502 w 8453819"/>
              <a:gd name="connsiteY29" fmla="*/ 32421 h 99357"/>
              <a:gd name="connsiteX30" fmla="*/ 985775 w 8453819"/>
              <a:gd name="connsiteY30" fmla="*/ 0 h 99357"/>
              <a:gd name="connsiteX31" fmla="*/ 1064048 w 8453819"/>
              <a:gd name="connsiteY31" fmla="*/ 32421 h 99357"/>
              <a:gd name="connsiteX32" fmla="*/ 1071515 w 8453819"/>
              <a:gd name="connsiteY32" fmla="*/ 43496 h 99357"/>
              <a:gd name="connsiteX33" fmla="*/ 1076035 w 8453819"/>
              <a:gd name="connsiteY33" fmla="*/ 40449 h 99357"/>
              <a:gd name="connsiteX34" fmla="*/ 1119122 w 8453819"/>
              <a:gd name="connsiteY34" fmla="*/ 31750 h 99357"/>
              <a:gd name="connsiteX35" fmla="*/ 1162210 w 8453819"/>
              <a:gd name="connsiteY35" fmla="*/ 40449 h 99357"/>
              <a:gd name="connsiteX36" fmla="*/ 1167543 w 8453819"/>
              <a:gd name="connsiteY36" fmla="*/ 44045 h 99357"/>
              <a:gd name="connsiteX37" fmla="*/ 1175380 w 8453819"/>
              <a:gd name="connsiteY37" fmla="*/ 32421 h 99357"/>
              <a:gd name="connsiteX38" fmla="*/ 1253655 w 8453819"/>
              <a:gd name="connsiteY38" fmla="*/ 0 h 99357"/>
              <a:gd name="connsiteX39" fmla="*/ 1331927 w 8453819"/>
              <a:gd name="connsiteY39" fmla="*/ 32421 h 99357"/>
              <a:gd name="connsiteX40" fmla="*/ 1339394 w 8453819"/>
              <a:gd name="connsiteY40" fmla="*/ 43496 h 99357"/>
              <a:gd name="connsiteX41" fmla="*/ 1343914 w 8453819"/>
              <a:gd name="connsiteY41" fmla="*/ 40449 h 99357"/>
              <a:gd name="connsiteX42" fmla="*/ 1387001 w 8453819"/>
              <a:gd name="connsiteY42" fmla="*/ 31750 h 99357"/>
              <a:gd name="connsiteX43" fmla="*/ 1430088 w 8453819"/>
              <a:gd name="connsiteY43" fmla="*/ 40449 h 99357"/>
              <a:gd name="connsiteX44" fmla="*/ 1435422 w 8453819"/>
              <a:gd name="connsiteY44" fmla="*/ 44044 h 99357"/>
              <a:gd name="connsiteX45" fmla="*/ 1443258 w 8453819"/>
              <a:gd name="connsiteY45" fmla="*/ 32421 h 99357"/>
              <a:gd name="connsiteX46" fmla="*/ 1521532 w 8453819"/>
              <a:gd name="connsiteY46" fmla="*/ 0 h 99357"/>
              <a:gd name="connsiteX47" fmla="*/ 1599805 w 8453819"/>
              <a:gd name="connsiteY47" fmla="*/ 32421 h 99357"/>
              <a:gd name="connsiteX48" fmla="*/ 1607272 w 8453819"/>
              <a:gd name="connsiteY48" fmla="*/ 43496 h 99357"/>
              <a:gd name="connsiteX49" fmla="*/ 1611791 w 8453819"/>
              <a:gd name="connsiteY49" fmla="*/ 40449 h 99357"/>
              <a:gd name="connsiteX50" fmla="*/ 1654878 w 8453819"/>
              <a:gd name="connsiteY50" fmla="*/ 31750 h 99357"/>
              <a:gd name="connsiteX51" fmla="*/ 1697966 w 8453819"/>
              <a:gd name="connsiteY51" fmla="*/ 40449 h 99357"/>
              <a:gd name="connsiteX52" fmla="*/ 1703299 w 8453819"/>
              <a:gd name="connsiteY52" fmla="*/ 44044 h 99357"/>
              <a:gd name="connsiteX53" fmla="*/ 1711136 w 8453819"/>
              <a:gd name="connsiteY53" fmla="*/ 32421 h 99357"/>
              <a:gd name="connsiteX54" fmla="*/ 1789407 w 8453819"/>
              <a:gd name="connsiteY54" fmla="*/ 0 h 99357"/>
              <a:gd name="connsiteX55" fmla="*/ 1867682 w 8453819"/>
              <a:gd name="connsiteY55" fmla="*/ 32421 h 99357"/>
              <a:gd name="connsiteX56" fmla="*/ 1875149 w 8453819"/>
              <a:gd name="connsiteY56" fmla="*/ 43496 h 99357"/>
              <a:gd name="connsiteX57" fmla="*/ 1879668 w 8453819"/>
              <a:gd name="connsiteY57" fmla="*/ 40449 h 99357"/>
              <a:gd name="connsiteX58" fmla="*/ 1922757 w 8453819"/>
              <a:gd name="connsiteY58" fmla="*/ 31750 h 99357"/>
              <a:gd name="connsiteX59" fmla="*/ 1965843 w 8453819"/>
              <a:gd name="connsiteY59" fmla="*/ 40449 h 99357"/>
              <a:gd name="connsiteX60" fmla="*/ 1971178 w 8453819"/>
              <a:gd name="connsiteY60" fmla="*/ 44045 h 99357"/>
              <a:gd name="connsiteX61" fmla="*/ 1979014 w 8453819"/>
              <a:gd name="connsiteY61" fmla="*/ 32421 h 99357"/>
              <a:gd name="connsiteX62" fmla="*/ 2057287 w 8453819"/>
              <a:gd name="connsiteY62" fmla="*/ 0 h 99357"/>
              <a:gd name="connsiteX63" fmla="*/ 2135560 w 8453819"/>
              <a:gd name="connsiteY63" fmla="*/ 32421 h 99357"/>
              <a:gd name="connsiteX64" fmla="*/ 2143026 w 8453819"/>
              <a:gd name="connsiteY64" fmla="*/ 43496 h 99357"/>
              <a:gd name="connsiteX65" fmla="*/ 2147547 w 8453819"/>
              <a:gd name="connsiteY65" fmla="*/ 40449 h 99357"/>
              <a:gd name="connsiteX66" fmla="*/ 2190635 w 8453819"/>
              <a:gd name="connsiteY66" fmla="*/ 31750 h 99357"/>
              <a:gd name="connsiteX67" fmla="*/ 2233721 w 8453819"/>
              <a:gd name="connsiteY67" fmla="*/ 40449 h 99357"/>
              <a:gd name="connsiteX68" fmla="*/ 2239056 w 8453819"/>
              <a:gd name="connsiteY68" fmla="*/ 44045 h 99357"/>
              <a:gd name="connsiteX69" fmla="*/ 2246892 w 8453819"/>
              <a:gd name="connsiteY69" fmla="*/ 32421 h 99357"/>
              <a:gd name="connsiteX70" fmla="*/ 2325166 w 8453819"/>
              <a:gd name="connsiteY70" fmla="*/ 0 h 99357"/>
              <a:gd name="connsiteX71" fmla="*/ 2403439 w 8453819"/>
              <a:gd name="connsiteY71" fmla="*/ 32421 h 99357"/>
              <a:gd name="connsiteX72" fmla="*/ 2410905 w 8453819"/>
              <a:gd name="connsiteY72" fmla="*/ 43496 h 99357"/>
              <a:gd name="connsiteX73" fmla="*/ 2415425 w 8453819"/>
              <a:gd name="connsiteY73" fmla="*/ 40449 h 99357"/>
              <a:gd name="connsiteX74" fmla="*/ 2458511 w 8453819"/>
              <a:gd name="connsiteY74" fmla="*/ 31750 h 99357"/>
              <a:gd name="connsiteX75" fmla="*/ 2501600 w 8453819"/>
              <a:gd name="connsiteY75" fmla="*/ 40449 h 99357"/>
              <a:gd name="connsiteX76" fmla="*/ 2506933 w 8453819"/>
              <a:gd name="connsiteY76" fmla="*/ 44045 h 99357"/>
              <a:gd name="connsiteX77" fmla="*/ 2514770 w 8453819"/>
              <a:gd name="connsiteY77" fmla="*/ 32421 h 99357"/>
              <a:gd name="connsiteX78" fmla="*/ 2593043 w 8453819"/>
              <a:gd name="connsiteY78" fmla="*/ 0 h 99357"/>
              <a:gd name="connsiteX79" fmla="*/ 2671316 w 8453819"/>
              <a:gd name="connsiteY79" fmla="*/ 32421 h 99357"/>
              <a:gd name="connsiteX80" fmla="*/ 2678783 w 8453819"/>
              <a:gd name="connsiteY80" fmla="*/ 43496 h 99357"/>
              <a:gd name="connsiteX81" fmla="*/ 2683303 w 8453819"/>
              <a:gd name="connsiteY81" fmla="*/ 40449 h 99357"/>
              <a:gd name="connsiteX82" fmla="*/ 2726391 w 8453819"/>
              <a:gd name="connsiteY82" fmla="*/ 31750 h 99357"/>
              <a:gd name="connsiteX83" fmla="*/ 2769478 w 8453819"/>
              <a:gd name="connsiteY83" fmla="*/ 40449 h 99357"/>
              <a:gd name="connsiteX84" fmla="*/ 2774813 w 8453819"/>
              <a:gd name="connsiteY84" fmla="*/ 44045 h 99357"/>
              <a:gd name="connsiteX85" fmla="*/ 2782649 w 8453819"/>
              <a:gd name="connsiteY85" fmla="*/ 32421 h 99357"/>
              <a:gd name="connsiteX86" fmla="*/ 2860922 w 8453819"/>
              <a:gd name="connsiteY86" fmla="*/ 0 h 99357"/>
              <a:gd name="connsiteX87" fmla="*/ 2939195 w 8453819"/>
              <a:gd name="connsiteY87" fmla="*/ 32421 h 99357"/>
              <a:gd name="connsiteX88" fmla="*/ 2946661 w 8453819"/>
              <a:gd name="connsiteY88" fmla="*/ 43496 h 99357"/>
              <a:gd name="connsiteX89" fmla="*/ 2951182 w 8453819"/>
              <a:gd name="connsiteY89" fmla="*/ 40449 h 99357"/>
              <a:gd name="connsiteX90" fmla="*/ 2994269 w 8453819"/>
              <a:gd name="connsiteY90" fmla="*/ 31750 h 99357"/>
              <a:gd name="connsiteX91" fmla="*/ 3037356 w 8453819"/>
              <a:gd name="connsiteY91" fmla="*/ 40449 h 99357"/>
              <a:gd name="connsiteX92" fmla="*/ 3042690 w 8453819"/>
              <a:gd name="connsiteY92" fmla="*/ 44045 h 99357"/>
              <a:gd name="connsiteX93" fmla="*/ 3050527 w 8453819"/>
              <a:gd name="connsiteY93" fmla="*/ 32421 h 99357"/>
              <a:gd name="connsiteX94" fmla="*/ 3128800 w 8453819"/>
              <a:gd name="connsiteY94" fmla="*/ 0 h 99357"/>
              <a:gd name="connsiteX95" fmla="*/ 3207072 w 8453819"/>
              <a:gd name="connsiteY95" fmla="*/ 32421 h 99357"/>
              <a:gd name="connsiteX96" fmla="*/ 3214539 w 8453819"/>
              <a:gd name="connsiteY96" fmla="*/ 43496 h 99357"/>
              <a:gd name="connsiteX97" fmla="*/ 3219059 w 8453819"/>
              <a:gd name="connsiteY97" fmla="*/ 40449 h 99357"/>
              <a:gd name="connsiteX98" fmla="*/ 3262147 w 8453819"/>
              <a:gd name="connsiteY98" fmla="*/ 31750 h 99357"/>
              <a:gd name="connsiteX99" fmla="*/ 3305231 w 8453819"/>
              <a:gd name="connsiteY99" fmla="*/ 40449 h 99357"/>
              <a:gd name="connsiteX100" fmla="*/ 3310563 w 8453819"/>
              <a:gd name="connsiteY100" fmla="*/ 44044 h 99357"/>
              <a:gd name="connsiteX101" fmla="*/ 3318400 w 8453819"/>
              <a:gd name="connsiteY101" fmla="*/ 32421 h 99357"/>
              <a:gd name="connsiteX102" fmla="*/ 3396671 w 8453819"/>
              <a:gd name="connsiteY102" fmla="*/ 0 h 99357"/>
              <a:gd name="connsiteX103" fmla="*/ 3474944 w 8453819"/>
              <a:gd name="connsiteY103" fmla="*/ 32421 h 99357"/>
              <a:gd name="connsiteX104" fmla="*/ 3482412 w 8453819"/>
              <a:gd name="connsiteY104" fmla="*/ 43497 h 99357"/>
              <a:gd name="connsiteX105" fmla="*/ 3486934 w 8453819"/>
              <a:gd name="connsiteY105" fmla="*/ 40449 h 99357"/>
              <a:gd name="connsiteX106" fmla="*/ 3530021 w 8453819"/>
              <a:gd name="connsiteY106" fmla="*/ 31750 h 99357"/>
              <a:gd name="connsiteX107" fmla="*/ 3573109 w 8453819"/>
              <a:gd name="connsiteY107" fmla="*/ 40449 h 99357"/>
              <a:gd name="connsiteX108" fmla="*/ 3578440 w 8453819"/>
              <a:gd name="connsiteY108" fmla="*/ 44043 h 99357"/>
              <a:gd name="connsiteX109" fmla="*/ 3586276 w 8453819"/>
              <a:gd name="connsiteY109" fmla="*/ 32421 h 99357"/>
              <a:gd name="connsiteX110" fmla="*/ 3664549 w 8453819"/>
              <a:gd name="connsiteY110" fmla="*/ 0 h 99357"/>
              <a:gd name="connsiteX111" fmla="*/ 3742822 w 8453819"/>
              <a:gd name="connsiteY111" fmla="*/ 32421 h 99357"/>
              <a:gd name="connsiteX112" fmla="*/ 3750290 w 8453819"/>
              <a:gd name="connsiteY112" fmla="*/ 43497 h 99357"/>
              <a:gd name="connsiteX113" fmla="*/ 3754812 w 8453819"/>
              <a:gd name="connsiteY113" fmla="*/ 40449 h 99357"/>
              <a:gd name="connsiteX114" fmla="*/ 3797899 w 8453819"/>
              <a:gd name="connsiteY114" fmla="*/ 31750 h 99357"/>
              <a:gd name="connsiteX115" fmla="*/ 3840987 w 8453819"/>
              <a:gd name="connsiteY115" fmla="*/ 40449 h 99357"/>
              <a:gd name="connsiteX116" fmla="*/ 3846319 w 8453819"/>
              <a:gd name="connsiteY116" fmla="*/ 44044 h 99357"/>
              <a:gd name="connsiteX117" fmla="*/ 3854155 w 8453819"/>
              <a:gd name="connsiteY117" fmla="*/ 32421 h 99357"/>
              <a:gd name="connsiteX118" fmla="*/ 3932428 w 8453819"/>
              <a:gd name="connsiteY118" fmla="*/ 0 h 99357"/>
              <a:gd name="connsiteX119" fmla="*/ 4010701 w 8453819"/>
              <a:gd name="connsiteY119" fmla="*/ 32421 h 99357"/>
              <a:gd name="connsiteX120" fmla="*/ 4018169 w 8453819"/>
              <a:gd name="connsiteY120" fmla="*/ 43497 h 99357"/>
              <a:gd name="connsiteX121" fmla="*/ 4022691 w 8453819"/>
              <a:gd name="connsiteY121" fmla="*/ 40449 h 99357"/>
              <a:gd name="connsiteX122" fmla="*/ 4065778 w 8453819"/>
              <a:gd name="connsiteY122" fmla="*/ 31750 h 99357"/>
              <a:gd name="connsiteX123" fmla="*/ 4108866 w 8453819"/>
              <a:gd name="connsiteY123" fmla="*/ 40449 h 99357"/>
              <a:gd name="connsiteX124" fmla="*/ 4114197 w 8453819"/>
              <a:gd name="connsiteY124" fmla="*/ 44043 h 99357"/>
              <a:gd name="connsiteX125" fmla="*/ 4122033 w 8453819"/>
              <a:gd name="connsiteY125" fmla="*/ 32421 h 99357"/>
              <a:gd name="connsiteX126" fmla="*/ 4200306 w 8453819"/>
              <a:gd name="connsiteY126" fmla="*/ 0 h 99357"/>
              <a:gd name="connsiteX127" fmla="*/ 4278579 w 8453819"/>
              <a:gd name="connsiteY127" fmla="*/ 32421 h 99357"/>
              <a:gd name="connsiteX128" fmla="*/ 4286047 w 8453819"/>
              <a:gd name="connsiteY128" fmla="*/ 43497 h 99357"/>
              <a:gd name="connsiteX129" fmla="*/ 4290569 w 8453819"/>
              <a:gd name="connsiteY129" fmla="*/ 40449 h 99357"/>
              <a:gd name="connsiteX130" fmla="*/ 4333656 w 8453819"/>
              <a:gd name="connsiteY130" fmla="*/ 31750 h 99357"/>
              <a:gd name="connsiteX131" fmla="*/ 4376744 w 8453819"/>
              <a:gd name="connsiteY131" fmla="*/ 40449 h 99357"/>
              <a:gd name="connsiteX132" fmla="*/ 4382075 w 8453819"/>
              <a:gd name="connsiteY132" fmla="*/ 44043 h 99357"/>
              <a:gd name="connsiteX133" fmla="*/ 4389911 w 8453819"/>
              <a:gd name="connsiteY133" fmla="*/ 32421 h 99357"/>
              <a:gd name="connsiteX134" fmla="*/ 4468184 w 8453819"/>
              <a:gd name="connsiteY134" fmla="*/ 0 h 99357"/>
              <a:gd name="connsiteX135" fmla="*/ 4546457 w 8453819"/>
              <a:gd name="connsiteY135" fmla="*/ 32421 h 99357"/>
              <a:gd name="connsiteX136" fmla="*/ 4553925 w 8453819"/>
              <a:gd name="connsiteY136" fmla="*/ 43497 h 99357"/>
              <a:gd name="connsiteX137" fmla="*/ 4558447 w 8453819"/>
              <a:gd name="connsiteY137" fmla="*/ 40449 h 99357"/>
              <a:gd name="connsiteX138" fmla="*/ 4601534 w 8453819"/>
              <a:gd name="connsiteY138" fmla="*/ 31750 h 99357"/>
              <a:gd name="connsiteX139" fmla="*/ 4644622 w 8453819"/>
              <a:gd name="connsiteY139" fmla="*/ 40449 h 99357"/>
              <a:gd name="connsiteX140" fmla="*/ 4649954 w 8453819"/>
              <a:gd name="connsiteY140" fmla="*/ 44044 h 99357"/>
              <a:gd name="connsiteX141" fmla="*/ 4657790 w 8453819"/>
              <a:gd name="connsiteY141" fmla="*/ 32421 h 99357"/>
              <a:gd name="connsiteX142" fmla="*/ 4736063 w 8453819"/>
              <a:gd name="connsiteY142" fmla="*/ 0 h 99357"/>
              <a:gd name="connsiteX143" fmla="*/ 4814336 w 8453819"/>
              <a:gd name="connsiteY143" fmla="*/ 32421 h 99357"/>
              <a:gd name="connsiteX144" fmla="*/ 4821804 w 8453819"/>
              <a:gd name="connsiteY144" fmla="*/ 43497 h 99357"/>
              <a:gd name="connsiteX145" fmla="*/ 4826326 w 8453819"/>
              <a:gd name="connsiteY145" fmla="*/ 40449 h 99357"/>
              <a:gd name="connsiteX146" fmla="*/ 4869413 w 8453819"/>
              <a:gd name="connsiteY146" fmla="*/ 31750 h 99357"/>
              <a:gd name="connsiteX147" fmla="*/ 4912501 w 8453819"/>
              <a:gd name="connsiteY147" fmla="*/ 40449 h 99357"/>
              <a:gd name="connsiteX148" fmla="*/ 4917832 w 8453819"/>
              <a:gd name="connsiteY148" fmla="*/ 44043 h 99357"/>
              <a:gd name="connsiteX149" fmla="*/ 4925668 w 8453819"/>
              <a:gd name="connsiteY149" fmla="*/ 32421 h 99357"/>
              <a:gd name="connsiteX150" fmla="*/ 5003941 w 8453819"/>
              <a:gd name="connsiteY150" fmla="*/ 0 h 99357"/>
              <a:gd name="connsiteX151" fmla="*/ 5082214 w 8453819"/>
              <a:gd name="connsiteY151" fmla="*/ 32421 h 99357"/>
              <a:gd name="connsiteX152" fmla="*/ 5089682 w 8453819"/>
              <a:gd name="connsiteY152" fmla="*/ 43497 h 99357"/>
              <a:gd name="connsiteX153" fmla="*/ 5094204 w 8453819"/>
              <a:gd name="connsiteY153" fmla="*/ 40449 h 99357"/>
              <a:gd name="connsiteX154" fmla="*/ 5137291 w 8453819"/>
              <a:gd name="connsiteY154" fmla="*/ 31750 h 99357"/>
              <a:gd name="connsiteX155" fmla="*/ 5180379 w 8453819"/>
              <a:gd name="connsiteY155" fmla="*/ 40449 h 99357"/>
              <a:gd name="connsiteX156" fmla="*/ 5185710 w 8453819"/>
              <a:gd name="connsiteY156" fmla="*/ 44043 h 99357"/>
              <a:gd name="connsiteX157" fmla="*/ 5193546 w 8453819"/>
              <a:gd name="connsiteY157" fmla="*/ 32421 h 99357"/>
              <a:gd name="connsiteX158" fmla="*/ 5271819 w 8453819"/>
              <a:gd name="connsiteY158" fmla="*/ 0 h 99357"/>
              <a:gd name="connsiteX159" fmla="*/ 5350092 w 8453819"/>
              <a:gd name="connsiteY159" fmla="*/ 32421 h 99357"/>
              <a:gd name="connsiteX160" fmla="*/ 5357560 w 8453819"/>
              <a:gd name="connsiteY160" fmla="*/ 43497 h 99357"/>
              <a:gd name="connsiteX161" fmla="*/ 5362082 w 8453819"/>
              <a:gd name="connsiteY161" fmla="*/ 40449 h 99357"/>
              <a:gd name="connsiteX162" fmla="*/ 5405169 w 8453819"/>
              <a:gd name="connsiteY162" fmla="*/ 31750 h 99357"/>
              <a:gd name="connsiteX163" fmla="*/ 5448257 w 8453819"/>
              <a:gd name="connsiteY163" fmla="*/ 40449 h 99357"/>
              <a:gd name="connsiteX164" fmla="*/ 5453589 w 8453819"/>
              <a:gd name="connsiteY164" fmla="*/ 44044 h 99357"/>
              <a:gd name="connsiteX165" fmla="*/ 5461425 w 8453819"/>
              <a:gd name="connsiteY165" fmla="*/ 32421 h 99357"/>
              <a:gd name="connsiteX166" fmla="*/ 5539698 w 8453819"/>
              <a:gd name="connsiteY166" fmla="*/ 0 h 99357"/>
              <a:gd name="connsiteX167" fmla="*/ 5617971 w 8453819"/>
              <a:gd name="connsiteY167" fmla="*/ 32421 h 99357"/>
              <a:gd name="connsiteX168" fmla="*/ 5625439 w 8453819"/>
              <a:gd name="connsiteY168" fmla="*/ 43497 h 99357"/>
              <a:gd name="connsiteX169" fmla="*/ 5629961 w 8453819"/>
              <a:gd name="connsiteY169" fmla="*/ 40449 h 99357"/>
              <a:gd name="connsiteX170" fmla="*/ 5673048 w 8453819"/>
              <a:gd name="connsiteY170" fmla="*/ 31750 h 99357"/>
              <a:gd name="connsiteX171" fmla="*/ 5716136 w 8453819"/>
              <a:gd name="connsiteY171" fmla="*/ 40449 h 99357"/>
              <a:gd name="connsiteX172" fmla="*/ 5721467 w 8453819"/>
              <a:gd name="connsiteY172" fmla="*/ 44043 h 99357"/>
              <a:gd name="connsiteX173" fmla="*/ 5729303 w 8453819"/>
              <a:gd name="connsiteY173" fmla="*/ 32421 h 99357"/>
              <a:gd name="connsiteX174" fmla="*/ 5807576 w 8453819"/>
              <a:gd name="connsiteY174" fmla="*/ 0 h 99357"/>
              <a:gd name="connsiteX175" fmla="*/ 5885849 w 8453819"/>
              <a:gd name="connsiteY175" fmla="*/ 32421 h 99357"/>
              <a:gd name="connsiteX176" fmla="*/ 5893317 w 8453819"/>
              <a:gd name="connsiteY176" fmla="*/ 43497 h 99357"/>
              <a:gd name="connsiteX177" fmla="*/ 5897839 w 8453819"/>
              <a:gd name="connsiteY177" fmla="*/ 40449 h 99357"/>
              <a:gd name="connsiteX178" fmla="*/ 5940926 w 8453819"/>
              <a:gd name="connsiteY178" fmla="*/ 31750 h 99357"/>
              <a:gd name="connsiteX179" fmla="*/ 5984014 w 8453819"/>
              <a:gd name="connsiteY179" fmla="*/ 40449 h 99357"/>
              <a:gd name="connsiteX180" fmla="*/ 5989345 w 8453819"/>
              <a:gd name="connsiteY180" fmla="*/ 44043 h 99357"/>
              <a:gd name="connsiteX181" fmla="*/ 5997181 w 8453819"/>
              <a:gd name="connsiteY181" fmla="*/ 32421 h 99357"/>
              <a:gd name="connsiteX182" fmla="*/ 6075454 w 8453819"/>
              <a:gd name="connsiteY182" fmla="*/ 0 h 99357"/>
              <a:gd name="connsiteX183" fmla="*/ 6153727 w 8453819"/>
              <a:gd name="connsiteY183" fmla="*/ 32421 h 99357"/>
              <a:gd name="connsiteX184" fmla="*/ 6161195 w 8453819"/>
              <a:gd name="connsiteY184" fmla="*/ 43497 h 99357"/>
              <a:gd name="connsiteX185" fmla="*/ 6165717 w 8453819"/>
              <a:gd name="connsiteY185" fmla="*/ 40449 h 99357"/>
              <a:gd name="connsiteX186" fmla="*/ 6208804 w 8453819"/>
              <a:gd name="connsiteY186" fmla="*/ 31750 h 99357"/>
              <a:gd name="connsiteX187" fmla="*/ 6251892 w 8453819"/>
              <a:gd name="connsiteY187" fmla="*/ 40449 h 99357"/>
              <a:gd name="connsiteX188" fmla="*/ 6257224 w 8453819"/>
              <a:gd name="connsiteY188" fmla="*/ 44044 h 99357"/>
              <a:gd name="connsiteX189" fmla="*/ 6265060 w 8453819"/>
              <a:gd name="connsiteY189" fmla="*/ 32421 h 99357"/>
              <a:gd name="connsiteX190" fmla="*/ 6343333 w 8453819"/>
              <a:gd name="connsiteY190" fmla="*/ 0 h 99357"/>
              <a:gd name="connsiteX191" fmla="*/ 6421606 w 8453819"/>
              <a:gd name="connsiteY191" fmla="*/ 32421 h 99357"/>
              <a:gd name="connsiteX192" fmla="*/ 6429074 w 8453819"/>
              <a:gd name="connsiteY192" fmla="*/ 43497 h 99357"/>
              <a:gd name="connsiteX193" fmla="*/ 6433596 w 8453819"/>
              <a:gd name="connsiteY193" fmla="*/ 40449 h 99357"/>
              <a:gd name="connsiteX194" fmla="*/ 6476683 w 8453819"/>
              <a:gd name="connsiteY194" fmla="*/ 31750 h 99357"/>
              <a:gd name="connsiteX195" fmla="*/ 6519771 w 8453819"/>
              <a:gd name="connsiteY195" fmla="*/ 40449 h 99357"/>
              <a:gd name="connsiteX196" fmla="*/ 6525102 w 8453819"/>
              <a:gd name="connsiteY196" fmla="*/ 44043 h 99357"/>
              <a:gd name="connsiteX197" fmla="*/ 6532938 w 8453819"/>
              <a:gd name="connsiteY197" fmla="*/ 32421 h 99357"/>
              <a:gd name="connsiteX198" fmla="*/ 6611211 w 8453819"/>
              <a:gd name="connsiteY198" fmla="*/ 0 h 99357"/>
              <a:gd name="connsiteX199" fmla="*/ 6689484 w 8453819"/>
              <a:gd name="connsiteY199" fmla="*/ 32421 h 99357"/>
              <a:gd name="connsiteX200" fmla="*/ 6696952 w 8453819"/>
              <a:gd name="connsiteY200" fmla="*/ 43497 h 99357"/>
              <a:gd name="connsiteX201" fmla="*/ 6701474 w 8453819"/>
              <a:gd name="connsiteY201" fmla="*/ 40449 h 99357"/>
              <a:gd name="connsiteX202" fmla="*/ 6744561 w 8453819"/>
              <a:gd name="connsiteY202" fmla="*/ 31750 h 99357"/>
              <a:gd name="connsiteX203" fmla="*/ 6787649 w 8453819"/>
              <a:gd name="connsiteY203" fmla="*/ 40449 h 99357"/>
              <a:gd name="connsiteX204" fmla="*/ 6792980 w 8453819"/>
              <a:gd name="connsiteY204" fmla="*/ 44043 h 99357"/>
              <a:gd name="connsiteX205" fmla="*/ 6800816 w 8453819"/>
              <a:gd name="connsiteY205" fmla="*/ 32421 h 99357"/>
              <a:gd name="connsiteX206" fmla="*/ 6879089 w 8453819"/>
              <a:gd name="connsiteY206" fmla="*/ 0 h 99357"/>
              <a:gd name="connsiteX207" fmla="*/ 6957362 w 8453819"/>
              <a:gd name="connsiteY207" fmla="*/ 32421 h 99357"/>
              <a:gd name="connsiteX208" fmla="*/ 6964830 w 8453819"/>
              <a:gd name="connsiteY208" fmla="*/ 43497 h 99357"/>
              <a:gd name="connsiteX209" fmla="*/ 6969352 w 8453819"/>
              <a:gd name="connsiteY209" fmla="*/ 40449 h 99357"/>
              <a:gd name="connsiteX210" fmla="*/ 7012439 w 8453819"/>
              <a:gd name="connsiteY210" fmla="*/ 31750 h 99357"/>
              <a:gd name="connsiteX211" fmla="*/ 7055527 w 8453819"/>
              <a:gd name="connsiteY211" fmla="*/ 40449 h 99357"/>
              <a:gd name="connsiteX212" fmla="*/ 7060859 w 8453819"/>
              <a:gd name="connsiteY212" fmla="*/ 44044 h 99357"/>
              <a:gd name="connsiteX213" fmla="*/ 7068695 w 8453819"/>
              <a:gd name="connsiteY213" fmla="*/ 32421 h 99357"/>
              <a:gd name="connsiteX214" fmla="*/ 7146968 w 8453819"/>
              <a:gd name="connsiteY214" fmla="*/ 0 h 99357"/>
              <a:gd name="connsiteX215" fmla="*/ 7225241 w 8453819"/>
              <a:gd name="connsiteY215" fmla="*/ 32421 h 99357"/>
              <a:gd name="connsiteX216" fmla="*/ 7232709 w 8453819"/>
              <a:gd name="connsiteY216" fmla="*/ 43497 h 99357"/>
              <a:gd name="connsiteX217" fmla="*/ 7237231 w 8453819"/>
              <a:gd name="connsiteY217" fmla="*/ 40449 h 99357"/>
              <a:gd name="connsiteX218" fmla="*/ 7280318 w 8453819"/>
              <a:gd name="connsiteY218" fmla="*/ 31750 h 99357"/>
              <a:gd name="connsiteX219" fmla="*/ 7323406 w 8453819"/>
              <a:gd name="connsiteY219" fmla="*/ 40449 h 99357"/>
              <a:gd name="connsiteX220" fmla="*/ 7328737 w 8453819"/>
              <a:gd name="connsiteY220" fmla="*/ 44043 h 99357"/>
              <a:gd name="connsiteX221" fmla="*/ 7336573 w 8453819"/>
              <a:gd name="connsiteY221" fmla="*/ 32421 h 99357"/>
              <a:gd name="connsiteX222" fmla="*/ 7414846 w 8453819"/>
              <a:gd name="connsiteY222" fmla="*/ 0 h 99357"/>
              <a:gd name="connsiteX223" fmla="*/ 7493119 w 8453819"/>
              <a:gd name="connsiteY223" fmla="*/ 32421 h 99357"/>
              <a:gd name="connsiteX224" fmla="*/ 7500587 w 8453819"/>
              <a:gd name="connsiteY224" fmla="*/ 43497 h 99357"/>
              <a:gd name="connsiteX225" fmla="*/ 7505109 w 8453819"/>
              <a:gd name="connsiteY225" fmla="*/ 40449 h 99357"/>
              <a:gd name="connsiteX226" fmla="*/ 7548196 w 8453819"/>
              <a:gd name="connsiteY226" fmla="*/ 31750 h 99357"/>
              <a:gd name="connsiteX227" fmla="*/ 7591283 w 8453819"/>
              <a:gd name="connsiteY227" fmla="*/ 40449 h 99357"/>
              <a:gd name="connsiteX228" fmla="*/ 7596615 w 8453819"/>
              <a:gd name="connsiteY228" fmla="*/ 44043 h 99357"/>
              <a:gd name="connsiteX229" fmla="*/ 7604451 w 8453819"/>
              <a:gd name="connsiteY229" fmla="*/ 32421 h 99357"/>
              <a:gd name="connsiteX230" fmla="*/ 7682724 w 8453819"/>
              <a:gd name="connsiteY230" fmla="*/ 0 h 99357"/>
              <a:gd name="connsiteX231" fmla="*/ 7760997 w 8453819"/>
              <a:gd name="connsiteY231" fmla="*/ 32421 h 99357"/>
              <a:gd name="connsiteX232" fmla="*/ 7768465 w 8453819"/>
              <a:gd name="connsiteY232" fmla="*/ 43497 h 99357"/>
              <a:gd name="connsiteX233" fmla="*/ 7772987 w 8453819"/>
              <a:gd name="connsiteY233" fmla="*/ 40449 h 99357"/>
              <a:gd name="connsiteX234" fmla="*/ 7816074 w 8453819"/>
              <a:gd name="connsiteY234" fmla="*/ 31750 h 99357"/>
              <a:gd name="connsiteX235" fmla="*/ 7859161 w 8453819"/>
              <a:gd name="connsiteY235" fmla="*/ 40449 h 99357"/>
              <a:gd name="connsiteX236" fmla="*/ 7864494 w 8453819"/>
              <a:gd name="connsiteY236" fmla="*/ 44044 h 99357"/>
              <a:gd name="connsiteX237" fmla="*/ 7872330 w 8453819"/>
              <a:gd name="connsiteY237" fmla="*/ 32421 h 99357"/>
              <a:gd name="connsiteX238" fmla="*/ 7950603 w 8453819"/>
              <a:gd name="connsiteY238" fmla="*/ 0 h 99357"/>
              <a:gd name="connsiteX239" fmla="*/ 8028876 w 8453819"/>
              <a:gd name="connsiteY239" fmla="*/ 32421 h 99357"/>
              <a:gd name="connsiteX240" fmla="*/ 8036344 w 8453819"/>
              <a:gd name="connsiteY240" fmla="*/ 43497 h 99357"/>
              <a:gd name="connsiteX241" fmla="*/ 8040866 w 8453819"/>
              <a:gd name="connsiteY241" fmla="*/ 40449 h 99357"/>
              <a:gd name="connsiteX242" fmla="*/ 8083953 w 8453819"/>
              <a:gd name="connsiteY242" fmla="*/ 31750 h 99357"/>
              <a:gd name="connsiteX243" fmla="*/ 8127040 w 8453819"/>
              <a:gd name="connsiteY243" fmla="*/ 40449 h 99357"/>
              <a:gd name="connsiteX244" fmla="*/ 8132366 w 8453819"/>
              <a:gd name="connsiteY244" fmla="*/ 44040 h 99357"/>
              <a:gd name="connsiteX245" fmla="*/ 8140200 w 8453819"/>
              <a:gd name="connsiteY245" fmla="*/ 32421 h 99357"/>
              <a:gd name="connsiteX246" fmla="*/ 8218473 w 8453819"/>
              <a:gd name="connsiteY246" fmla="*/ 0 h 99357"/>
              <a:gd name="connsiteX247" fmla="*/ 8296746 w 8453819"/>
              <a:gd name="connsiteY247" fmla="*/ 32421 h 99357"/>
              <a:gd name="connsiteX248" fmla="*/ 8304214 w 8453819"/>
              <a:gd name="connsiteY248" fmla="*/ 43497 h 99357"/>
              <a:gd name="connsiteX249" fmla="*/ 8308736 w 8453819"/>
              <a:gd name="connsiteY249" fmla="*/ 40449 h 99357"/>
              <a:gd name="connsiteX250" fmla="*/ 8351823 w 8453819"/>
              <a:gd name="connsiteY250" fmla="*/ 31750 h 99357"/>
              <a:gd name="connsiteX251" fmla="*/ 8453819 w 8453819"/>
              <a:gd name="connsiteY251" fmla="*/ 99357 h 99357"/>
              <a:gd name="connsiteX0" fmla="*/ 0 w 8351823"/>
              <a:gd name="connsiteY0" fmla="*/ 43496 h 44045"/>
              <a:gd name="connsiteX1" fmla="*/ 4520 w 8351823"/>
              <a:gd name="connsiteY1" fmla="*/ 40449 h 44045"/>
              <a:gd name="connsiteX2" fmla="*/ 47607 w 8351823"/>
              <a:gd name="connsiteY2" fmla="*/ 31750 h 44045"/>
              <a:gd name="connsiteX3" fmla="*/ 90694 w 8351823"/>
              <a:gd name="connsiteY3" fmla="*/ 40449 h 44045"/>
              <a:gd name="connsiteX4" fmla="*/ 96028 w 8351823"/>
              <a:gd name="connsiteY4" fmla="*/ 44044 h 44045"/>
              <a:gd name="connsiteX5" fmla="*/ 103865 w 8351823"/>
              <a:gd name="connsiteY5" fmla="*/ 32421 h 44045"/>
              <a:gd name="connsiteX6" fmla="*/ 182138 w 8351823"/>
              <a:gd name="connsiteY6" fmla="*/ 0 h 44045"/>
              <a:gd name="connsiteX7" fmla="*/ 260411 w 8351823"/>
              <a:gd name="connsiteY7" fmla="*/ 32421 h 44045"/>
              <a:gd name="connsiteX8" fmla="*/ 267878 w 8351823"/>
              <a:gd name="connsiteY8" fmla="*/ 43496 h 44045"/>
              <a:gd name="connsiteX9" fmla="*/ 272398 w 8351823"/>
              <a:gd name="connsiteY9" fmla="*/ 40449 h 44045"/>
              <a:gd name="connsiteX10" fmla="*/ 315485 w 8351823"/>
              <a:gd name="connsiteY10" fmla="*/ 31750 h 44045"/>
              <a:gd name="connsiteX11" fmla="*/ 358573 w 8351823"/>
              <a:gd name="connsiteY11" fmla="*/ 40449 h 44045"/>
              <a:gd name="connsiteX12" fmla="*/ 363906 w 8351823"/>
              <a:gd name="connsiteY12" fmla="*/ 44045 h 44045"/>
              <a:gd name="connsiteX13" fmla="*/ 371744 w 8351823"/>
              <a:gd name="connsiteY13" fmla="*/ 32421 h 44045"/>
              <a:gd name="connsiteX14" fmla="*/ 450017 w 8351823"/>
              <a:gd name="connsiteY14" fmla="*/ 0 h 44045"/>
              <a:gd name="connsiteX15" fmla="*/ 528290 w 8351823"/>
              <a:gd name="connsiteY15" fmla="*/ 32421 h 44045"/>
              <a:gd name="connsiteX16" fmla="*/ 535757 w 8351823"/>
              <a:gd name="connsiteY16" fmla="*/ 43496 h 44045"/>
              <a:gd name="connsiteX17" fmla="*/ 540277 w 8351823"/>
              <a:gd name="connsiteY17" fmla="*/ 40449 h 44045"/>
              <a:gd name="connsiteX18" fmla="*/ 583365 w 8351823"/>
              <a:gd name="connsiteY18" fmla="*/ 31750 h 44045"/>
              <a:gd name="connsiteX19" fmla="*/ 626452 w 8351823"/>
              <a:gd name="connsiteY19" fmla="*/ 40449 h 44045"/>
              <a:gd name="connsiteX20" fmla="*/ 631786 w 8351823"/>
              <a:gd name="connsiteY20" fmla="*/ 44045 h 44045"/>
              <a:gd name="connsiteX21" fmla="*/ 639623 w 8351823"/>
              <a:gd name="connsiteY21" fmla="*/ 32421 h 44045"/>
              <a:gd name="connsiteX22" fmla="*/ 717896 w 8351823"/>
              <a:gd name="connsiteY22" fmla="*/ 0 h 44045"/>
              <a:gd name="connsiteX23" fmla="*/ 796169 w 8351823"/>
              <a:gd name="connsiteY23" fmla="*/ 32421 h 44045"/>
              <a:gd name="connsiteX24" fmla="*/ 803637 w 8351823"/>
              <a:gd name="connsiteY24" fmla="*/ 43496 h 44045"/>
              <a:gd name="connsiteX25" fmla="*/ 808156 w 8351823"/>
              <a:gd name="connsiteY25" fmla="*/ 40449 h 44045"/>
              <a:gd name="connsiteX26" fmla="*/ 851244 w 8351823"/>
              <a:gd name="connsiteY26" fmla="*/ 31750 h 44045"/>
              <a:gd name="connsiteX27" fmla="*/ 894331 w 8351823"/>
              <a:gd name="connsiteY27" fmla="*/ 40449 h 44045"/>
              <a:gd name="connsiteX28" fmla="*/ 899664 w 8351823"/>
              <a:gd name="connsiteY28" fmla="*/ 44045 h 44045"/>
              <a:gd name="connsiteX29" fmla="*/ 907502 w 8351823"/>
              <a:gd name="connsiteY29" fmla="*/ 32421 h 44045"/>
              <a:gd name="connsiteX30" fmla="*/ 985775 w 8351823"/>
              <a:gd name="connsiteY30" fmla="*/ 0 h 44045"/>
              <a:gd name="connsiteX31" fmla="*/ 1064048 w 8351823"/>
              <a:gd name="connsiteY31" fmla="*/ 32421 h 44045"/>
              <a:gd name="connsiteX32" fmla="*/ 1071515 w 8351823"/>
              <a:gd name="connsiteY32" fmla="*/ 43496 h 44045"/>
              <a:gd name="connsiteX33" fmla="*/ 1076035 w 8351823"/>
              <a:gd name="connsiteY33" fmla="*/ 40449 h 44045"/>
              <a:gd name="connsiteX34" fmla="*/ 1119122 w 8351823"/>
              <a:gd name="connsiteY34" fmla="*/ 31750 h 44045"/>
              <a:gd name="connsiteX35" fmla="*/ 1162210 w 8351823"/>
              <a:gd name="connsiteY35" fmla="*/ 40449 h 44045"/>
              <a:gd name="connsiteX36" fmla="*/ 1167543 w 8351823"/>
              <a:gd name="connsiteY36" fmla="*/ 44045 h 44045"/>
              <a:gd name="connsiteX37" fmla="*/ 1175380 w 8351823"/>
              <a:gd name="connsiteY37" fmla="*/ 32421 h 44045"/>
              <a:gd name="connsiteX38" fmla="*/ 1253655 w 8351823"/>
              <a:gd name="connsiteY38" fmla="*/ 0 h 44045"/>
              <a:gd name="connsiteX39" fmla="*/ 1331927 w 8351823"/>
              <a:gd name="connsiteY39" fmla="*/ 32421 h 44045"/>
              <a:gd name="connsiteX40" fmla="*/ 1339394 w 8351823"/>
              <a:gd name="connsiteY40" fmla="*/ 43496 h 44045"/>
              <a:gd name="connsiteX41" fmla="*/ 1343914 w 8351823"/>
              <a:gd name="connsiteY41" fmla="*/ 40449 h 44045"/>
              <a:gd name="connsiteX42" fmla="*/ 1387001 w 8351823"/>
              <a:gd name="connsiteY42" fmla="*/ 31750 h 44045"/>
              <a:gd name="connsiteX43" fmla="*/ 1430088 w 8351823"/>
              <a:gd name="connsiteY43" fmla="*/ 40449 h 44045"/>
              <a:gd name="connsiteX44" fmla="*/ 1435422 w 8351823"/>
              <a:gd name="connsiteY44" fmla="*/ 44044 h 44045"/>
              <a:gd name="connsiteX45" fmla="*/ 1443258 w 8351823"/>
              <a:gd name="connsiteY45" fmla="*/ 32421 h 44045"/>
              <a:gd name="connsiteX46" fmla="*/ 1521532 w 8351823"/>
              <a:gd name="connsiteY46" fmla="*/ 0 h 44045"/>
              <a:gd name="connsiteX47" fmla="*/ 1599805 w 8351823"/>
              <a:gd name="connsiteY47" fmla="*/ 32421 h 44045"/>
              <a:gd name="connsiteX48" fmla="*/ 1607272 w 8351823"/>
              <a:gd name="connsiteY48" fmla="*/ 43496 h 44045"/>
              <a:gd name="connsiteX49" fmla="*/ 1611791 w 8351823"/>
              <a:gd name="connsiteY49" fmla="*/ 40449 h 44045"/>
              <a:gd name="connsiteX50" fmla="*/ 1654878 w 8351823"/>
              <a:gd name="connsiteY50" fmla="*/ 31750 h 44045"/>
              <a:gd name="connsiteX51" fmla="*/ 1697966 w 8351823"/>
              <a:gd name="connsiteY51" fmla="*/ 40449 h 44045"/>
              <a:gd name="connsiteX52" fmla="*/ 1703299 w 8351823"/>
              <a:gd name="connsiteY52" fmla="*/ 44044 h 44045"/>
              <a:gd name="connsiteX53" fmla="*/ 1711136 w 8351823"/>
              <a:gd name="connsiteY53" fmla="*/ 32421 h 44045"/>
              <a:gd name="connsiteX54" fmla="*/ 1789407 w 8351823"/>
              <a:gd name="connsiteY54" fmla="*/ 0 h 44045"/>
              <a:gd name="connsiteX55" fmla="*/ 1867682 w 8351823"/>
              <a:gd name="connsiteY55" fmla="*/ 32421 h 44045"/>
              <a:gd name="connsiteX56" fmla="*/ 1875149 w 8351823"/>
              <a:gd name="connsiteY56" fmla="*/ 43496 h 44045"/>
              <a:gd name="connsiteX57" fmla="*/ 1879668 w 8351823"/>
              <a:gd name="connsiteY57" fmla="*/ 40449 h 44045"/>
              <a:gd name="connsiteX58" fmla="*/ 1922757 w 8351823"/>
              <a:gd name="connsiteY58" fmla="*/ 31750 h 44045"/>
              <a:gd name="connsiteX59" fmla="*/ 1965843 w 8351823"/>
              <a:gd name="connsiteY59" fmla="*/ 40449 h 44045"/>
              <a:gd name="connsiteX60" fmla="*/ 1971178 w 8351823"/>
              <a:gd name="connsiteY60" fmla="*/ 44045 h 44045"/>
              <a:gd name="connsiteX61" fmla="*/ 1979014 w 8351823"/>
              <a:gd name="connsiteY61" fmla="*/ 32421 h 44045"/>
              <a:gd name="connsiteX62" fmla="*/ 2057287 w 8351823"/>
              <a:gd name="connsiteY62" fmla="*/ 0 h 44045"/>
              <a:gd name="connsiteX63" fmla="*/ 2135560 w 8351823"/>
              <a:gd name="connsiteY63" fmla="*/ 32421 h 44045"/>
              <a:gd name="connsiteX64" fmla="*/ 2143026 w 8351823"/>
              <a:gd name="connsiteY64" fmla="*/ 43496 h 44045"/>
              <a:gd name="connsiteX65" fmla="*/ 2147547 w 8351823"/>
              <a:gd name="connsiteY65" fmla="*/ 40449 h 44045"/>
              <a:gd name="connsiteX66" fmla="*/ 2190635 w 8351823"/>
              <a:gd name="connsiteY66" fmla="*/ 31750 h 44045"/>
              <a:gd name="connsiteX67" fmla="*/ 2233721 w 8351823"/>
              <a:gd name="connsiteY67" fmla="*/ 40449 h 44045"/>
              <a:gd name="connsiteX68" fmla="*/ 2239056 w 8351823"/>
              <a:gd name="connsiteY68" fmla="*/ 44045 h 44045"/>
              <a:gd name="connsiteX69" fmla="*/ 2246892 w 8351823"/>
              <a:gd name="connsiteY69" fmla="*/ 32421 h 44045"/>
              <a:gd name="connsiteX70" fmla="*/ 2325166 w 8351823"/>
              <a:gd name="connsiteY70" fmla="*/ 0 h 44045"/>
              <a:gd name="connsiteX71" fmla="*/ 2403439 w 8351823"/>
              <a:gd name="connsiteY71" fmla="*/ 32421 h 44045"/>
              <a:gd name="connsiteX72" fmla="*/ 2410905 w 8351823"/>
              <a:gd name="connsiteY72" fmla="*/ 43496 h 44045"/>
              <a:gd name="connsiteX73" fmla="*/ 2415425 w 8351823"/>
              <a:gd name="connsiteY73" fmla="*/ 40449 h 44045"/>
              <a:gd name="connsiteX74" fmla="*/ 2458511 w 8351823"/>
              <a:gd name="connsiteY74" fmla="*/ 31750 h 44045"/>
              <a:gd name="connsiteX75" fmla="*/ 2501600 w 8351823"/>
              <a:gd name="connsiteY75" fmla="*/ 40449 h 44045"/>
              <a:gd name="connsiteX76" fmla="*/ 2506933 w 8351823"/>
              <a:gd name="connsiteY76" fmla="*/ 44045 h 44045"/>
              <a:gd name="connsiteX77" fmla="*/ 2514770 w 8351823"/>
              <a:gd name="connsiteY77" fmla="*/ 32421 h 44045"/>
              <a:gd name="connsiteX78" fmla="*/ 2593043 w 8351823"/>
              <a:gd name="connsiteY78" fmla="*/ 0 h 44045"/>
              <a:gd name="connsiteX79" fmla="*/ 2671316 w 8351823"/>
              <a:gd name="connsiteY79" fmla="*/ 32421 h 44045"/>
              <a:gd name="connsiteX80" fmla="*/ 2678783 w 8351823"/>
              <a:gd name="connsiteY80" fmla="*/ 43496 h 44045"/>
              <a:gd name="connsiteX81" fmla="*/ 2683303 w 8351823"/>
              <a:gd name="connsiteY81" fmla="*/ 40449 h 44045"/>
              <a:gd name="connsiteX82" fmla="*/ 2726391 w 8351823"/>
              <a:gd name="connsiteY82" fmla="*/ 31750 h 44045"/>
              <a:gd name="connsiteX83" fmla="*/ 2769478 w 8351823"/>
              <a:gd name="connsiteY83" fmla="*/ 40449 h 44045"/>
              <a:gd name="connsiteX84" fmla="*/ 2774813 w 8351823"/>
              <a:gd name="connsiteY84" fmla="*/ 44045 h 44045"/>
              <a:gd name="connsiteX85" fmla="*/ 2782649 w 8351823"/>
              <a:gd name="connsiteY85" fmla="*/ 32421 h 44045"/>
              <a:gd name="connsiteX86" fmla="*/ 2860922 w 8351823"/>
              <a:gd name="connsiteY86" fmla="*/ 0 h 44045"/>
              <a:gd name="connsiteX87" fmla="*/ 2939195 w 8351823"/>
              <a:gd name="connsiteY87" fmla="*/ 32421 h 44045"/>
              <a:gd name="connsiteX88" fmla="*/ 2946661 w 8351823"/>
              <a:gd name="connsiteY88" fmla="*/ 43496 h 44045"/>
              <a:gd name="connsiteX89" fmla="*/ 2951182 w 8351823"/>
              <a:gd name="connsiteY89" fmla="*/ 40449 h 44045"/>
              <a:gd name="connsiteX90" fmla="*/ 2994269 w 8351823"/>
              <a:gd name="connsiteY90" fmla="*/ 31750 h 44045"/>
              <a:gd name="connsiteX91" fmla="*/ 3037356 w 8351823"/>
              <a:gd name="connsiteY91" fmla="*/ 40449 h 44045"/>
              <a:gd name="connsiteX92" fmla="*/ 3042690 w 8351823"/>
              <a:gd name="connsiteY92" fmla="*/ 44045 h 44045"/>
              <a:gd name="connsiteX93" fmla="*/ 3050527 w 8351823"/>
              <a:gd name="connsiteY93" fmla="*/ 32421 h 44045"/>
              <a:gd name="connsiteX94" fmla="*/ 3128800 w 8351823"/>
              <a:gd name="connsiteY94" fmla="*/ 0 h 44045"/>
              <a:gd name="connsiteX95" fmla="*/ 3207072 w 8351823"/>
              <a:gd name="connsiteY95" fmla="*/ 32421 h 44045"/>
              <a:gd name="connsiteX96" fmla="*/ 3214539 w 8351823"/>
              <a:gd name="connsiteY96" fmla="*/ 43496 h 44045"/>
              <a:gd name="connsiteX97" fmla="*/ 3219059 w 8351823"/>
              <a:gd name="connsiteY97" fmla="*/ 40449 h 44045"/>
              <a:gd name="connsiteX98" fmla="*/ 3262147 w 8351823"/>
              <a:gd name="connsiteY98" fmla="*/ 31750 h 44045"/>
              <a:gd name="connsiteX99" fmla="*/ 3305231 w 8351823"/>
              <a:gd name="connsiteY99" fmla="*/ 40449 h 44045"/>
              <a:gd name="connsiteX100" fmla="*/ 3310563 w 8351823"/>
              <a:gd name="connsiteY100" fmla="*/ 44044 h 44045"/>
              <a:gd name="connsiteX101" fmla="*/ 3318400 w 8351823"/>
              <a:gd name="connsiteY101" fmla="*/ 32421 h 44045"/>
              <a:gd name="connsiteX102" fmla="*/ 3396671 w 8351823"/>
              <a:gd name="connsiteY102" fmla="*/ 0 h 44045"/>
              <a:gd name="connsiteX103" fmla="*/ 3474944 w 8351823"/>
              <a:gd name="connsiteY103" fmla="*/ 32421 h 44045"/>
              <a:gd name="connsiteX104" fmla="*/ 3482412 w 8351823"/>
              <a:gd name="connsiteY104" fmla="*/ 43497 h 44045"/>
              <a:gd name="connsiteX105" fmla="*/ 3486934 w 8351823"/>
              <a:gd name="connsiteY105" fmla="*/ 40449 h 44045"/>
              <a:gd name="connsiteX106" fmla="*/ 3530021 w 8351823"/>
              <a:gd name="connsiteY106" fmla="*/ 31750 h 44045"/>
              <a:gd name="connsiteX107" fmla="*/ 3573109 w 8351823"/>
              <a:gd name="connsiteY107" fmla="*/ 40449 h 44045"/>
              <a:gd name="connsiteX108" fmla="*/ 3578440 w 8351823"/>
              <a:gd name="connsiteY108" fmla="*/ 44043 h 44045"/>
              <a:gd name="connsiteX109" fmla="*/ 3586276 w 8351823"/>
              <a:gd name="connsiteY109" fmla="*/ 32421 h 44045"/>
              <a:gd name="connsiteX110" fmla="*/ 3664549 w 8351823"/>
              <a:gd name="connsiteY110" fmla="*/ 0 h 44045"/>
              <a:gd name="connsiteX111" fmla="*/ 3742822 w 8351823"/>
              <a:gd name="connsiteY111" fmla="*/ 32421 h 44045"/>
              <a:gd name="connsiteX112" fmla="*/ 3750290 w 8351823"/>
              <a:gd name="connsiteY112" fmla="*/ 43497 h 44045"/>
              <a:gd name="connsiteX113" fmla="*/ 3754812 w 8351823"/>
              <a:gd name="connsiteY113" fmla="*/ 40449 h 44045"/>
              <a:gd name="connsiteX114" fmla="*/ 3797899 w 8351823"/>
              <a:gd name="connsiteY114" fmla="*/ 31750 h 44045"/>
              <a:gd name="connsiteX115" fmla="*/ 3840987 w 8351823"/>
              <a:gd name="connsiteY115" fmla="*/ 40449 h 44045"/>
              <a:gd name="connsiteX116" fmla="*/ 3846319 w 8351823"/>
              <a:gd name="connsiteY116" fmla="*/ 44044 h 44045"/>
              <a:gd name="connsiteX117" fmla="*/ 3854155 w 8351823"/>
              <a:gd name="connsiteY117" fmla="*/ 32421 h 44045"/>
              <a:gd name="connsiteX118" fmla="*/ 3932428 w 8351823"/>
              <a:gd name="connsiteY118" fmla="*/ 0 h 44045"/>
              <a:gd name="connsiteX119" fmla="*/ 4010701 w 8351823"/>
              <a:gd name="connsiteY119" fmla="*/ 32421 h 44045"/>
              <a:gd name="connsiteX120" fmla="*/ 4018169 w 8351823"/>
              <a:gd name="connsiteY120" fmla="*/ 43497 h 44045"/>
              <a:gd name="connsiteX121" fmla="*/ 4022691 w 8351823"/>
              <a:gd name="connsiteY121" fmla="*/ 40449 h 44045"/>
              <a:gd name="connsiteX122" fmla="*/ 4065778 w 8351823"/>
              <a:gd name="connsiteY122" fmla="*/ 31750 h 44045"/>
              <a:gd name="connsiteX123" fmla="*/ 4108866 w 8351823"/>
              <a:gd name="connsiteY123" fmla="*/ 40449 h 44045"/>
              <a:gd name="connsiteX124" fmla="*/ 4114197 w 8351823"/>
              <a:gd name="connsiteY124" fmla="*/ 44043 h 44045"/>
              <a:gd name="connsiteX125" fmla="*/ 4122033 w 8351823"/>
              <a:gd name="connsiteY125" fmla="*/ 32421 h 44045"/>
              <a:gd name="connsiteX126" fmla="*/ 4200306 w 8351823"/>
              <a:gd name="connsiteY126" fmla="*/ 0 h 44045"/>
              <a:gd name="connsiteX127" fmla="*/ 4278579 w 8351823"/>
              <a:gd name="connsiteY127" fmla="*/ 32421 h 44045"/>
              <a:gd name="connsiteX128" fmla="*/ 4286047 w 8351823"/>
              <a:gd name="connsiteY128" fmla="*/ 43497 h 44045"/>
              <a:gd name="connsiteX129" fmla="*/ 4290569 w 8351823"/>
              <a:gd name="connsiteY129" fmla="*/ 40449 h 44045"/>
              <a:gd name="connsiteX130" fmla="*/ 4333656 w 8351823"/>
              <a:gd name="connsiteY130" fmla="*/ 31750 h 44045"/>
              <a:gd name="connsiteX131" fmla="*/ 4376744 w 8351823"/>
              <a:gd name="connsiteY131" fmla="*/ 40449 h 44045"/>
              <a:gd name="connsiteX132" fmla="*/ 4382075 w 8351823"/>
              <a:gd name="connsiteY132" fmla="*/ 44043 h 44045"/>
              <a:gd name="connsiteX133" fmla="*/ 4389911 w 8351823"/>
              <a:gd name="connsiteY133" fmla="*/ 32421 h 44045"/>
              <a:gd name="connsiteX134" fmla="*/ 4468184 w 8351823"/>
              <a:gd name="connsiteY134" fmla="*/ 0 h 44045"/>
              <a:gd name="connsiteX135" fmla="*/ 4546457 w 8351823"/>
              <a:gd name="connsiteY135" fmla="*/ 32421 h 44045"/>
              <a:gd name="connsiteX136" fmla="*/ 4553925 w 8351823"/>
              <a:gd name="connsiteY136" fmla="*/ 43497 h 44045"/>
              <a:gd name="connsiteX137" fmla="*/ 4558447 w 8351823"/>
              <a:gd name="connsiteY137" fmla="*/ 40449 h 44045"/>
              <a:gd name="connsiteX138" fmla="*/ 4601534 w 8351823"/>
              <a:gd name="connsiteY138" fmla="*/ 31750 h 44045"/>
              <a:gd name="connsiteX139" fmla="*/ 4644622 w 8351823"/>
              <a:gd name="connsiteY139" fmla="*/ 40449 h 44045"/>
              <a:gd name="connsiteX140" fmla="*/ 4649954 w 8351823"/>
              <a:gd name="connsiteY140" fmla="*/ 44044 h 44045"/>
              <a:gd name="connsiteX141" fmla="*/ 4657790 w 8351823"/>
              <a:gd name="connsiteY141" fmla="*/ 32421 h 44045"/>
              <a:gd name="connsiteX142" fmla="*/ 4736063 w 8351823"/>
              <a:gd name="connsiteY142" fmla="*/ 0 h 44045"/>
              <a:gd name="connsiteX143" fmla="*/ 4814336 w 8351823"/>
              <a:gd name="connsiteY143" fmla="*/ 32421 h 44045"/>
              <a:gd name="connsiteX144" fmla="*/ 4821804 w 8351823"/>
              <a:gd name="connsiteY144" fmla="*/ 43497 h 44045"/>
              <a:gd name="connsiteX145" fmla="*/ 4826326 w 8351823"/>
              <a:gd name="connsiteY145" fmla="*/ 40449 h 44045"/>
              <a:gd name="connsiteX146" fmla="*/ 4869413 w 8351823"/>
              <a:gd name="connsiteY146" fmla="*/ 31750 h 44045"/>
              <a:gd name="connsiteX147" fmla="*/ 4912501 w 8351823"/>
              <a:gd name="connsiteY147" fmla="*/ 40449 h 44045"/>
              <a:gd name="connsiteX148" fmla="*/ 4917832 w 8351823"/>
              <a:gd name="connsiteY148" fmla="*/ 44043 h 44045"/>
              <a:gd name="connsiteX149" fmla="*/ 4925668 w 8351823"/>
              <a:gd name="connsiteY149" fmla="*/ 32421 h 44045"/>
              <a:gd name="connsiteX150" fmla="*/ 5003941 w 8351823"/>
              <a:gd name="connsiteY150" fmla="*/ 0 h 44045"/>
              <a:gd name="connsiteX151" fmla="*/ 5082214 w 8351823"/>
              <a:gd name="connsiteY151" fmla="*/ 32421 h 44045"/>
              <a:gd name="connsiteX152" fmla="*/ 5089682 w 8351823"/>
              <a:gd name="connsiteY152" fmla="*/ 43497 h 44045"/>
              <a:gd name="connsiteX153" fmla="*/ 5094204 w 8351823"/>
              <a:gd name="connsiteY153" fmla="*/ 40449 h 44045"/>
              <a:gd name="connsiteX154" fmla="*/ 5137291 w 8351823"/>
              <a:gd name="connsiteY154" fmla="*/ 31750 h 44045"/>
              <a:gd name="connsiteX155" fmla="*/ 5180379 w 8351823"/>
              <a:gd name="connsiteY155" fmla="*/ 40449 h 44045"/>
              <a:gd name="connsiteX156" fmla="*/ 5185710 w 8351823"/>
              <a:gd name="connsiteY156" fmla="*/ 44043 h 44045"/>
              <a:gd name="connsiteX157" fmla="*/ 5193546 w 8351823"/>
              <a:gd name="connsiteY157" fmla="*/ 32421 h 44045"/>
              <a:gd name="connsiteX158" fmla="*/ 5271819 w 8351823"/>
              <a:gd name="connsiteY158" fmla="*/ 0 h 44045"/>
              <a:gd name="connsiteX159" fmla="*/ 5350092 w 8351823"/>
              <a:gd name="connsiteY159" fmla="*/ 32421 h 44045"/>
              <a:gd name="connsiteX160" fmla="*/ 5357560 w 8351823"/>
              <a:gd name="connsiteY160" fmla="*/ 43497 h 44045"/>
              <a:gd name="connsiteX161" fmla="*/ 5362082 w 8351823"/>
              <a:gd name="connsiteY161" fmla="*/ 40449 h 44045"/>
              <a:gd name="connsiteX162" fmla="*/ 5405169 w 8351823"/>
              <a:gd name="connsiteY162" fmla="*/ 31750 h 44045"/>
              <a:gd name="connsiteX163" fmla="*/ 5448257 w 8351823"/>
              <a:gd name="connsiteY163" fmla="*/ 40449 h 44045"/>
              <a:gd name="connsiteX164" fmla="*/ 5453589 w 8351823"/>
              <a:gd name="connsiteY164" fmla="*/ 44044 h 44045"/>
              <a:gd name="connsiteX165" fmla="*/ 5461425 w 8351823"/>
              <a:gd name="connsiteY165" fmla="*/ 32421 h 44045"/>
              <a:gd name="connsiteX166" fmla="*/ 5539698 w 8351823"/>
              <a:gd name="connsiteY166" fmla="*/ 0 h 44045"/>
              <a:gd name="connsiteX167" fmla="*/ 5617971 w 8351823"/>
              <a:gd name="connsiteY167" fmla="*/ 32421 h 44045"/>
              <a:gd name="connsiteX168" fmla="*/ 5625439 w 8351823"/>
              <a:gd name="connsiteY168" fmla="*/ 43497 h 44045"/>
              <a:gd name="connsiteX169" fmla="*/ 5629961 w 8351823"/>
              <a:gd name="connsiteY169" fmla="*/ 40449 h 44045"/>
              <a:gd name="connsiteX170" fmla="*/ 5673048 w 8351823"/>
              <a:gd name="connsiteY170" fmla="*/ 31750 h 44045"/>
              <a:gd name="connsiteX171" fmla="*/ 5716136 w 8351823"/>
              <a:gd name="connsiteY171" fmla="*/ 40449 h 44045"/>
              <a:gd name="connsiteX172" fmla="*/ 5721467 w 8351823"/>
              <a:gd name="connsiteY172" fmla="*/ 44043 h 44045"/>
              <a:gd name="connsiteX173" fmla="*/ 5729303 w 8351823"/>
              <a:gd name="connsiteY173" fmla="*/ 32421 h 44045"/>
              <a:gd name="connsiteX174" fmla="*/ 5807576 w 8351823"/>
              <a:gd name="connsiteY174" fmla="*/ 0 h 44045"/>
              <a:gd name="connsiteX175" fmla="*/ 5885849 w 8351823"/>
              <a:gd name="connsiteY175" fmla="*/ 32421 h 44045"/>
              <a:gd name="connsiteX176" fmla="*/ 5893317 w 8351823"/>
              <a:gd name="connsiteY176" fmla="*/ 43497 h 44045"/>
              <a:gd name="connsiteX177" fmla="*/ 5897839 w 8351823"/>
              <a:gd name="connsiteY177" fmla="*/ 40449 h 44045"/>
              <a:gd name="connsiteX178" fmla="*/ 5940926 w 8351823"/>
              <a:gd name="connsiteY178" fmla="*/ 31750 h 44045"/>
              <a:gd name="connsiteX179" fmla="*/ 5984014 w 8351823"/>
              <a:gd name="connsiteY179" fmla="*/ 40449 h 44045"/>
              <a:gd name="connsiteX180" fmla="*/ 5989345 w 8351823"/>
              <a:gd name="connsiteY180" fmla="*/ 44043 h 44045"/>
              <a:gd name="connsiteX181" fmla="*/ 5997181 w 8351823"/>
              <a:gd name="connsiteY181" fmla="*/ 32421 h 44045"/>
              <a:gd name="connsiteX182" fmla="*/ 6075454 w 8351823"/>
              <a:gd name="connsiteY182" fmla="*/ 0 h 44045"/>
              <a:gd name="connsiteX183" fmla="*/ 6153727 w 8351823"/>
              <a:gd name="connsiteY183" fmla="*/ 32421 h 44045"/>
              <a:gd name="connsiteX184" fmla="*/ 6161195 w 8351823"/>
              <a:gd name="connsiteY184" fmla="*/ 43497 h 44045"/>
              <a:gd name="connsiteX185" fmla="*/ 6165717 w 8351823"/>
              <a:gd name="connsiteY185" fmla="*/ 40449 h 44045"/>
              <a:gd name="connsiteX186" fmla="*/ 6208804 w 8351823"/>
              <a:gd name="connsiteY186" fmla="*/ 31750 h 44045"/>
              <a:gd name="connsiteX187" fmla="*/ 6251892 w 8351823"/>
              <a:gd name="connsiteY187" fmla="*/ 40449 h 44045"/>
              <a:gd name="connsiteX188" fmla="*/ 6257224 w 8351823"/>
              <a:gd name="connsiteY188" fmla="*/ 44044 h 44045"/>
              <a:gd name="connsiteX189" fmla="*/ 6265060 w 8351823"/>
              <a:gd name="connsiteY189" fmla="*/ 32421 h 44045"/>
              <a:gd name="connsiteX190" fmla="*/ 6343333 w 8351823"/>
              <a:gd name="connsiteY190" fmla="*/ 0 h 44045"/>
              <a:gd name="connsiteX191" fmla="*/ 6421606 w 8351823"/>
              <a:gd name="connsiteY191" fmla="*/ 32421 h 44045"/>
              <a:gd name="connsiteX192" fmla="*/ 6429074 w 8351823"/>
              <a:gd name="connsiteY192" fmla="*/ 43497 h 44045"/>
              <a:gd name="connsiteX193" fmla="*/ 6433596 w 8351823"/>
              <a:gd name="connsiteY193" fmla="*/ 40449 h 44045"/>
              <a:gd name="connsiteX194" fmla="*/ 6476683 w 8351823"/>
              <a:gd name="connsiteY194" fmla="*/ 31750 h 44045"/>
              <a:gd name="connsiteX195" fmla="*/ 6519771 w 8351823"/>
              <a:gd name="connsiteY195" fmla="*/ 40449 h 44045"/>
              <a:gd name="connsiteX196" fmla="*/ 6525102 w 8351823"/>
              <a:gd name="connsiteY196" fmla="*/ 44043 h 44045"/>
              <a:gd name="connsiteX197" fmla="*/ 6532938 w 8351823"/>
              <a:gd name="connsiteY197" fmla="*/ 32421 h 44045"/>
              <a:gd name="connsiteX198" fmla="*/ 6611211 w 8351823"/>
              <a:gd name="connsiteY198" fmla="*/ 0 h 44045"/>
              <a:gd name="connsiteX199" fmla="*/ 6689484 w 8351823"/>
              <a:gd name="connsiteY199" fmla="*/ 32421 h 44045"/>
              <a:gd name="connsiteX200" fmla="*/ 6696952 w 8351823"/>
              <a:gd name="connsiteY200" fmla="*/ 43497 h 44045"/>
              <a:gd name="connsiteX201" fmla="*/ 6701474 w 8351823"/>
              <a:gd name="connsiteY201" fmla="*/ 40449 h 44045"/>
              <a:gd name="connsiteX202" fmla="*/ 6744561 w 8351823"/>
              <a:gd name="connsiteY202" fmla="*/ 31750 h 44045"/>
              <a:gd name="connsiteX203" fmla="*/ 6787649 w 8351823"/>
              <a:gd name="connsiteY203" fmla="*/ 40449 h 44045"/>
              <a:gd name="connsiteX204" fmla="*/ 6792980 w 8351823"/>
              <a:gd name="connsiteY204" fmla="*/ 44043 h 44045"/>
              <a:gd name="connsiteX205" fmla="*/ 6800816 w 8351823"/>
              <a:gd name="connsiteY205" fmla="*/ 32421 h 44045"/>
              <a:gd name="connsiteX206" fmla="*/ 6879089 w 8351823"/>
              <a:gd name="connsiteY206" fmla="*/ 0 h 44045"/>
              <a:gd name="connsiteX207" fmla="*/ 6957362 w 8351823"/>
              <a:gd name="connsiteY207" fmla="*/ 32421 h 44045"/>
              <a:gd name="connsiteX208" fmla="*/ 6964830 w 8351823"/>
              <a:gd name="connsiteY208" fmla="*/ 43497 h 44045"/>
              <a:gd name="connsiteX209" fmla="*/ 6969352 w 8351823"/>
              <a:gd name="connsiteY209" fmla="*/ 40449 h 44045"/>
              <a:gd name="connsiteX210" fmla="*/ 7012439 w 8351823"/>
              <a:gd name="connsiteY210" fmla="*/ 31750 h 44045"/>
              <a:gd name="connsiteX211" fmla="*/ 7055527 w 8351823"/>
              <a:gd name="connsiteY211" fmla="*/ 40449 h 44045"/>
              <a:gd name="connsiteX212" fmla="*/ 7060859 w 8351823"/>
              <a:gd name="connsiteY212" fmla="*/ 44044 h 44045"/>
              <a:gd name="connsiteX213" fmla="*/ 7068695 w 8351823"/>
              <a:gd name="connsiteY213" fmla="*/ 32421 h 44045"/>
              <a:gd name="connsiteX214" fmla="*/ 7146968 w 8351823"/>
              <a:gd name="connsiteY214" fmla="*/ 0 h 44045"/>
              <a:gd name="connsiteX215" fmla="*/ 7225241 w 8351823"/>
              <a:gd name="connsiteY215" fmla="*/ 32421 h 44045"/>
              <a:gd name="connsiteX216" fmla="*/ 7232709 w 8351823"/>
              <a:gd name="connsiteY216" fmla="*/ 43497 h 44045"/>
              <a:gd name="connsiteX217" fmla="*/ 7237231 w 8351823"/>
              <a:gd name="connsiteY217" fmla="*/ 40449 h 44045"/>
              <a:gd name="connsiteX218" fmla="*/ 7280318 w 8351823"/>
              <a:gd name="connsiteY218" fmla="*/ 31750 h 44045"/>
              <a:gd name="connsiteX219" fmla="*/ 7323406 w 8351823"/>
              <a:gd name="connsiteY219" fmla="*/ 40449 h 44045"/>
              <a:gd name="connsiteX220" fmla="*/ 7328737 w 8351823"/>
              <a:gd name="connsiteY220" fmla="*/ 44043 h 44045"/>
              <a:gd name="connsiteX221" fmla="*/ 7336573 w 8351823"/>
              <a:gd name="connsiteY221" fmla="*/ 32421 h 44045"/>
              <a:gd name="connsiteX222" fmla="*/ 7414846 w 8351823"/>
              <a:gd name="connsiteY222" fmla="*/ 0 h 44045"/>
              <a:gd name="connsiteX223" fmla="*/ 7493119 w 8351823"/>
              <a:gd name="connsiteY223" fmla="*/ 32421 h 44045"/>
              <a:gd name="connsiteX224" fmla="*/ 7500587 w 8351823"/>
              <a:gd name="connsiteY224" fmla="*/ 43497 h 44045"/>
              <a:gd name="connsiteX225" fmla="*/ 7505109 w 8351823"/>
              <a:gd name="connsiteY225" fmla="*/ 40449 h 44045"/>
              <a:gd name="connsiteX226" fmla="*/ 7548196 w 8351823"/>
              <a:gd name="connsiteY226" fmla="*/ 31750 h 44045"/>
              <a:gd name="connsiteX227" fmla="*/ 7591283 w 8351823"/>
              <a:gd name="connsiteY227" fmla="*/ 40449 h 44045"/>
              <a:gd name="connsiteX228" fmla="*/ 7596615 w 8351823"/>
              <a:gd name="connsiteY228" fmla="*/ 44043 h 44045"/>
              <a:gd name="connsiteX229" fmla="*/ 7604451 w 8351823"/>
              <a:gd name="connsiteY229" fmla="*/ 32421 h 44045"/>
              <a:gd name="connsiteX230" fmla="*/ 7682724 w 8351823"/>
              <a:gd name="connsiteY230" fmla="*/ 0 h 44045"/>
              <a:gd name="connsiteX231" fmla="*/ 7760997 w 8351823"/>
              <a:gd name="connsiteY231" fmla="*/ 32421 h 44045"/>
              <a:gd name="connsiteX232" fmla="*/ 7768465 w 8351823"/>
              <a:gd name="connsiteY232" fmla="*/ 43497 h 44045"/>
              <a:gd name="connsiteX233" fmla="*/ 7772987 w 8351823"/>
              <a:gd name="connsiteY233" fmla="*/ 40449 h 44045"/>
              <a:gd name="connsiteX234" fmla="*/ 7816074 w 8351823"/>
              <a:gd name="connsiteY234" fmla="*/ 31750 h 44045"/>
              <a:gd name="connsiteX235" fmla="*/ 7859161 w 8351823"/>
              <a:gd name="connsiteY235" fmla="*/ 40449 h 44045"/>
              <a:gd name="connsiteX236" fmla="*/ 7864494 w 8351823"/>
              <a:gd name="connsiteY236" fmla="*/ 44044 h 44045"/>
              <a:gd name="connsiteX237" fmla="*/ 7872330 w 8351823"/>
              <a:gd name="connsiteY237" fmla="*/ 32421 h 44045"/>
              <a:gd name="connsiteX238" fmla="*/ 7950603 w 8351823"/>
              <a:gd name="connsiteY238" fmla="*/ 0 h 44045"/>
              <a:gd name="connsiteX239" fmla="*/ 8028876 w 8351823"/>
              <a:gd name="connsiteY239" fmla="*/ 32421 h 44045"/>
              <a:gd name="connsiteX240" fmla="*/ 8036344 w 8351823"/>
              <a:gd name="connsiteY240" fmla="*/ 43497 h 44045"/>
              <a:gd name="connsiteX241" fmla="*/ 8040866 w 8351823"/>
              <a:gd name="connsiteY241" fmla="*/ 40449 h 44045"/>
              <a:gd name="connsiteX242" fmla="*/ 8083953 w 8351823"/>
              <a:gd name="connsiteY242" fmla="*/ 31750 h 44045"/>
              <a:gd name="connsiteX243" fmla="*/ 8127040 w 8351823"/>
              <a:gd name="connsiteY243" fmla="*/ 40449 h 44045"/>
              <a:gd name="connsiteX244" fmla="*/ 8132366 w 8351823"/>
              <a:gd name="connsiteY244" fmla="*/ 44040 h 44045"/>
              <a:gd name="connsiteX245" fmla="*/ 8140200 w 8351823"/>
              <a:gd name="connsiteY245" fmla="*/ 32421 h 44045"/>
              <a:gd name="connsiteX246" fmla="*/ 8218473 w 8351823"/>
              <a:gd name="connsiteY246" fmla="*/ 0 h 44045"/>
              <a:gd name="connsiteX247" fmla="*/ 8296746 w 8351823"/>
              <a:gd name="connsiteY247" fmla="*/ 32421 h 44045"/>
              <a:gd name="connsiteX248" fmla="*/ 8304214 w 8351823"/>
              <a:gd name="connsiteY248" fmla="*/ 43497 h 44045"/>
              <a:gd name="connsiteX249" fmla="*/ 8308736 w 8351823"/>
              <a:gd name="connsiteY249" fmla="*/ 40449 h 44045"/>
              <a:gd name="connsiteX250" fmla="*/ 8351823 w 8351823"/>
              <a:gd name="connsiteY250" fmla="*/ 31750 h 44045"/>
              <a:gd name="connsiteX0" fmla="*/ 0 w 8308736"/>
              <a:gd name="connsiteY0" fmla="*/ 43496 h 44045"/>
              <a:gd name="connsiteX1" fmla="*/ 4520 w 8308736"/>
              <a:gd name="connsiteY1" fmla="*/ 40449 h 44045"/>
              <a:gd name="connsiteX2" fmla="*/ 47607 w 8308736"/>
              <a:gd name="connsiteY2" fmla="*/ 31750 h 44045"/>
              <a:gd name="connsiteX3" fmla="*/ 90694 w 8308736"/>
              <a:gd name="connsiteY3" fmla="*/ 40449 h 44045"/>
              <a:gd name="connsiteX4" fmla="*/ 96028 w 8308736"/>
              <a:gd name="connsiteY4" fmla="*/ 44044 h 44045"/>
              <a:gd name="connsiteX5" fmla="*/ 103865 w 8308736"/>
              <a:gd name="connsiteY5" fmla="*/ 32421 h 44045"/>
              <a:gd name="connsiteX6" fmla="*/ 182138 w 8308736"/>
              <a:gd name="connsiteY6" fmla="*/ 0 h 44045"/>
              <a:gd name="connsiteX7" fmla="*/ 260411 w 8308736"/>
              <a:gd name="connsiteY7" fmla="*/ 32421 h 44045"/>
              <a:gd name="connsiteX8" fmla="*/ 267878 w 8308736"/>
              <a:gd name="connsiteY8" fmla="*/ 43496 h 44045"/>
              <a:gd name="connsiteX9" fmla="*/ 272398 w 8308736"/>
              <a:gd name="connsiteY9" fmla="*/ 40449 h 44045"/>
              <a:gd name="connsiteX10" fmla="*/ 315485 w 8308736"/>
              <a:gd name="connsiteY10" fmla="*/ 31750 h 44045"/>
              <a:gd name="connsiteX11" fmla="*/ 358573 w 8308736"/>
              <a:gd name="connsiteY11" fmla="*/ 40449 h 44045"/>
              <a:gd name="connsiteX12" fmla="*/ 363906 w 8308736"/>
              <a:gd name="connsiteY12" fmla="*/ 44045 h 44045"/>
              <a:gd name="connsiteX13" fmla="*/ 371744 w 8308736"/>
              <a:gd name="connsiteY13" fmla="*/ 32421 h 44045"/>
              <a:gd name="connsiteX14" fmla="*/ 450017 w 8308736"/>
              <a:gd name="connsiteY14" fmla="*/ 0 h 44045"/>
              <a:gd name="connsiteX15" fmla="*/ 528290 w 8308736"/>
              <a:gd name="connsiteY15" fmla="*/ 32421 h 44045"/>
              <a:gd name="connsiteX16" fmla="*/ 535757 w 8308736"/>
              <a:gd name="connsiteY16" fmla="*/ 43496 h 44045"/>
              <a:gd name="connsiteX17" fmla="*/ 540277 w 8308736"/>
              <a:gd name="connsiteY17" fmla="*/ 40449 h 44045"/>
              <a:gd name="connsiteX18" fmla="*/ 583365 w 8308736"/>
              <a:gd name="connsiteY18" fmla="*/ 31750 h 44045"/>
              <a:gd name="connsiteX19" fmla="*/ 626452 w 8308736"/>
              <a:gd name="connsiteY19" fmla="*/ 40449 h 44045"/>
              <a:gd name="connsiteX20" fmla="*/ 631786 w 8308736"/>
              <a:gd name="connsiteY20" fmla="*/ 44045 h 44045"/>
              <a:gd name="connsiteX21" fmla="*/ 639623 w 8308736"/>
              <a:gd name="connsiteY21" fmla="*/ 32421 h 44045"/>
              <a:gd name="connsiteX22" fmla="*/ 717896 w 8308736"/>
              <a:gd name="connsiteY22" fmla="*/ 0 h 44045"/>
              <a:gd name="connsiteX23" fmla="*/ 796169 w 8308736"/>
              <a:gd name="connsiteY23" fmla="*/ 32421 h 44045"/>
              <a:gd name="connsiteX24" fmla="*/ 803637 w 8308736"/>
              <a:gd name="connsiteY24" fmla="*/ 43496 h 44045"/>
              <a:gd name="connsiteX25" fmla="*/ 808156 w 8308736"/>
              <a:gd name="connsiteY25" fmla="*/ 40449 h 44045"/>
              <a:gd name="connsiteX26" fmla="*/ 851244 w 8308736"/>
              <a:gd name="connsiteY26" fmla="*/ 31750 h 44045"/>
              <a:gd name="connsiteX27" fmla="*/ 894331 w 8308736"/>
              <a:gd name="connsiteY27" fmla="*/ 40449 h 44045"/>
              <a:gd name="connsiteX28" fmla="*/ 899664 w 8308736"/>
              <a:gd name="connsiteY28" fmla="*/ 44045 h 44045"/>
              <a:gd name="connsiteX29" fmla="*/ 907502 w 8308736"/>
              <a:gd name="connsiteY29" fmla="*/ 32421 h 44045"/>
              <a:gd name="connsiteX30" fmla="*/ 985775 w 8308736"/>
              <a:gd name="connsiteY30" fmla="*/ 0 h 44045"/>
              <a:gd name="connsiteX31" fmla="*/ 1064048 w 8308736"/>
              <a:gd name="connsiteY31" fmla="*/ 32421 h 44045"/>
              <a:gd name="connsiteX32" fmla="*/ 1071515 w 8308736"/>
              <a:gd name="connsiteY32" fmla="*/ 43496 h 44045"/>
              <a:gd name="connsiteX33" fmla="*/ 1076035 w 8308736"/>
              <a:gd name="connsiteY33" fmla="*/ 40449 h 44045"/>
              <a:gd name="connsiteX34" fmla="*/ 1119122 w 8308736"/>
              <a:gd name="connsiteY34" fmla="*/ 31750 h 44045"/>
              <a:gd name="connsiteX35" fmla="*/ 1162210 w 8308736"/>
              <a:gd name="connsiteY35" fmla="*/ 40449 h 44045"/>
              <a:gd name="connsiteX36" fmla="*/ 1167543 w 8308736"/>
              <a:gd name="connsiteY36" fmla="*/ 44045 h 44045"/>
              <a:gd name="connsiteX37" fmla="*/ 1175380 w 8308736"/>
              <a:gd name="connsiteY37" fmla="*/ 32421 h 44045"/>
              <a:gd name="connsiteX38" fmla="*/ 1253655 w 8308736"/>
              <a:gd name="connsiteY38" fmla="*/ 0 h 44045"/>
              <a:gd name="connsiteX39" fmla="*/ 1331927 w 8308736"/>
              <a:gd name="connsiteY39" fmla="*/ 32421 h 44045"/>
              <a:gd name="connsiteX40" fmla="*/ 1339394 w 8308736"/>
              <a:gd name="connsiteY40" fmla="*/ 43496 h 44045"/>
              <a:gd name="connsiteX41" fmla="*/ 1343914 w 8308736"/>
              <a:gd name="connsiteY41" fmla="*/ 40449 h 44045"/>
              <a:gd name="connsiteX42" fmla="*/ 1387001 w 8308736"/>
              <a:gd name="connsiteY42" fmla="*/ 31750 h 44045"/>
              <a:gd name="connsiteX43" fmla="*/ 1430088 w 8308736"/>
              <a:gd name="connsiteY43" fmla="*/ 40449 h 44045"/>
              <a:gd name="connsiteX44" fmla="*/ 1435422 w 8308736"/>
              <a:gd name="connsiteY44" fmla="*/ 44044 h 44045"/>
              <a:gd name="connsiteX45" fmla="*/ 1443258 w 8308736"/>
              <a:gd name="connsiteY45" fmla="*/ 32421 h 44045"/>
              <a:gd name="connsiteX46" fmla="*/ 1521532 w 8308736"/>
              <a:gd name="connsiteY46" fmla="*/ 0 h 44045"/>
              <a:gd name="connsiteX47" fmla="*/ 1599805 w 8308736"/>
              <a:gd name="connsiteY47" fmla="*/ 32421 h 44045"/>
              <a:gd name="connsiteX48" fmla="*/ 1607272 w 8308736"/>
              <a:gd name="connsiteY48" fmla="*/ 43496 h 44045"/>
              <a:gd name="connsiteX49" fmla="*/ 1611791 w 8308736"/>
              <a:gd name="connsiteY49" fmla="*/ 40449 h 44045"/>
              <a:gd name="connsiteX50" fmla="*/ 1654878 w 8308736"/>
              <a:gd name="connsiteY50" fmla="*/ 31750 h 44045"/>
              <a:gd name="connsiteX51" fmla="*/ 1697966 w 8308736"/>
              <a:gd name="connsiteY51" fmla="*/ 40449 h 44045"/>
              <a:gd name="connsiteX52" fmla="*/ 1703299 w 8308736"/>
              <a:gd name="connsiteY52" fmla="*/ 44044 h 44045"/>
              <a:gd name="connsiteX53" fmla="*/ 1711136 w 8308736"/>
              <a:gd name="connsiteY53" fmla="*/ 32421 h 44045"/>
              <a:gd name="connsiteX54" fmla="*/ 1789407 w 8308736"/>
              <a:gd name="connsiteY54" fmla="*/ 0 h 44045"/>
              <a:gd name="connsiteX55" fmla="*/ 1867682 w 8308736"/>
              <a:gd name="connsiteY55" fmla="*/ 32421 h 44045"/>
              <a:gd name="connsiteX56" fmla="*/ 1875149 w 8308736"/>
              <a:gd name="connsiteY56" fmla="*/ 43496 h 44045"/>
              <a:gd name="connsiteX57" fmla="*/ 1879668 w 8308736"/>
              <a:gd name="connsiteY57" fmla="*/ 40449 h 44045"/>
              <a:gd name="connsiteX58" fmla="*/ 1922757 w 8308736"/>
              <a:gd name="connsiteY58" fmla="*/ 31750 h 44045"/>
              <a:gd name="connsiteX59" fmla="*/ 1965843 w 8308736"/>
              <a:gd name="connsiteY59" fmla="*/ 40449 h 44045"/>
              <a:gd name="connsiteX60" fmla="*/ 1971178 w 8308736"/>
              <a:gd name="connsiteY60" fmla="*/ 44045 h 44045"/>
              <a:gd name="connsiteX61" fmla="*/ 1979014 w 8308736"/>
              <a:gd name="connsiteY61" fmla="*/ 32421 h 44045"/>
              <a:gd name="connsiteX62" fmla="*/ 2057287 w 8308736"/>
              <a:gd name="connsiteY62" fmla="*/ 0 h 44045"/>
              <a:gd name="connsiteX63" fmla="*/ 2135560 w 8308736"/>
              <a:gd name="connsiteY63" fmla="*/ 32421 h 44045"/>
              <a:gd name="connsiteX64" fmla="*/ 2143026 w 8308736"/>
              <a:gd name="connsiteY64" fmla="*/ 43496 h 44045"/>
              <a:gd name="connsiteX65" fmla="*/ 2147547 w 8308736"/>
              <a:gd name="connsiteY65" fmla="*/ 40449 h 44045"/>
              <a:gd name="connsiteX66" fmla="*/ 2190635 w 8308736"/>
              <a:gd name="connsiteY66" fmla="*/ 31750 h 44045"/>
              <a:gd name="connsiteX67" fmla="*/ 2233721 w 8308736"/>
              <a:gd name="connsiteY67" fmla="*/ 40449 h 44045"/>
              <a:gd name="connsiteX68" fmla="*/ 2239056 w 8308736"/>
              <a:gd name="connsiteY68" fmla="*/ 44045 h 44045"/>
              <a:gd name="connsiteX69" fmla="*/ 2246892 w 8308736"/>
              <a:gd name="connsiteY69" fmla="*/ 32421 h 44045"/>
              <a:gd name="connsiteX70" fmla="*/ 2325166 w 8308736"/>
              <a:gd name="connsiteY70" fmla="*/ 0 h 44045"/>
              <a:gd name="connsiteX71" fmla="*/ 2403439 w 8308736"/>
              <a:gd name="connsiteY71" fmla="*/ 32421 h 44045"/>
              <a:gd name="connsiteX72" fmla="*/ 2410905 w 8308736"/>
              <a:gd name="connsiteY72" fmla="*/ 43496 h 44045"/>
              <a:gd name="connsiteX73" fmla="*/ 2415425 w 8308736"/>
              <a:gd name="connsiteY73" fmla="*/ 40449 h 44045"/>
              <a:gd name="connsiteX74" fmla="*/ 2458511 w 8308736"/>
              <a:gd name="connsiteY74" fmla="*/ 31750 h 44045"/>
              <a:gd name="connsiteX75" fmla="*/ 2501600 w 8308736"/>
              <a:gd name="connsiteY75" fmla="*/ 40449 h 44045"/>
              <a:gd name="connsiteX76" fmla="*/ 2506933 w 8308736"/>
              <a:gd name="connsiteY76" fmla="*/ 44045 h 44045"/>
              <a:gd name="connsiteX77" fmla="*/ 2514770 w 8308736"/>
              <a:gd name="connsiteY77" fmla="*/ 32421 h 44045"/>
              <a:gd name="connsiteX78" fmla="*/ 2593043 w 8308736"/>
              <a:gd name="connsiteY78" fmla="*/ 0 h 44045"/>
              <a:gd name="connsiteX79" fmla="*/ 2671316 w 8308736"/>
              <a:gd name="connsiteY79" fmla="*/ 32421 h 44045"/>
              <a:gd name="connsiteX80" fmla="*/ 2678783 w 8308736"/>
              <a:gd name="connsiteY80" fmla="*/ 43496 h 44045"/>
              <a:gd name="connsiteX81" fmla="*/ 2683303 w 8308736"/>
              <a:gd name="connsiteY81" fmla="*/ 40449 h 44045"/>
              <a:gd name="connsiteX82" fmla="*/ 2726391 w 8308736"/>
              <a:gd name="connsiteY82" fmla="*/ 31750 h 44045"/>
              <a:gd name="connsiteX83" fmla="*/ 2769478 w 8308736"/>
              <a:gd name="connsiteY83" fmla="*/ 40449 h 44045"/>
              <a:gd name="connsiteX84" fmla="*/ 2774813 w 8308736"/>
              <a:gd name="connsiteY84" fmla="*/ 44045 h 44045"/>
              <a:gd name="connsiteX85" fmla="*/ 2782649 w 8308736"/>
              <a:gd name="connsiteY85" fmla="*/ 32421 h 44045"/>
              <a:gd name="connsiteX86" fmla="*/ 2860922 w 8308736"/>
              <a:gd name="connsiteY86" fmla="*/ 0 h 44045"/>
              <a:gd name="connsiteX87" fmla="*/ 2939195 w 8308736"/>
              <a:gd name="connsiteY87" fmla="*/ 32421 h 44045"/>
              <a:gd name="connsiteX88" fmla="*/ 2946661 w 8308736"/>
              <a:gd name="connsiteY88" fmla="*/ 43496 h 44045"/>
              <a:gd name="connsiteX89" fmla="*/ 2951182 w 8308736"/>
              <a:gd name="connsiteY89" fmla="*/ 40449 h 44045"/>
              <a:gd name="connsiteX90" fmla="*/ 2994269 w 8308736"/>
              <a:gd name="connsiteY90" fmla="*/ 31750 h 44045"/>
              <a:gd name="connsiteX91" fmla="*/ 3037356 w 8308736"/>
              <a:gd name="connsiteY91" fmla="*/ 40449 h 44045"/>
              <a:gd name="connsiteX92" fmla="*/ 3042690 w 8308736"/>
              <a:gd name="connsiteY92" fmla="*/ 44045 h 44045"/>
              <a:gd name="connsiteX93" fmla="*/ 3050527 w 8308736"/>
              <a:gd name="connsiteY93" fmla="*/ 32421 h 44045"/>
              <a:gd name="connsiteX94" fmla="*/ 3128800 w 8308736"/>
              <a:gd name="connsiteY94" fmla="*/ 0 h 44045"/>
              <a:gd name="connsiteX95" fmla="*/ 3207072 w 8308736"/>
              <a:gd name="connsiteY95" fmla="*/ 32421 h 44045"/>
              <a:gd name="connsiteX96" fmla="*/ 3214539 w 8308736"/>
              <a:gd name="connsiteY96" fmla="*/ 43496 h 44045"/>
              <a:gd name="connsiteX97" fmla="*/ 3219059 w 8308736"/>
              <a:gd name="connsiteY97" fmla="*/ 40449 h 44045"/>
              <a:gd name="connsiteX98" fmla="*/ 3262147 w 8308736"/>
              <a:gd name="connsiteY98" fmla="*/ 31750 h 44045"/>
              <a:gd name="connsiteX99" fmla="*/ 3305231 w 8308736"/>
              <a:gd name="connsiteY99" fmla="*/ 40449 h 44045"/>
              <a:gd name="connsiteX100" fmla="*/ 3310563 w 8308736"/>
              <a:gd name="connsiteY100" fmla="*/ 44044 h 44045"/>
              <a:gd name="connsiteX101" fmla="*/ 3318400 w 8308736"/>
              <a:gd name="connsiteY101" fmla="*/ 32421 h 44045"/>
              <a:gd name="connsiteX102" fmla="*/ 3396671 w 8308736"/>
              <a:gd name="connsiteY102" fmla="*/ 0 h 44045"/>
              <a:gd name="connsiteX103" fmla="*/ 3474944 w 8308736"/>
              <a:gd name="connsiteY103" fmla="*/ 32421 h 44045"/>
              <a:gd name="connsiteX104" fmla="*/ 3482412 w 8308736"/>
              <a:gd name="connsiteY104" fmla="*/ 43497 h 44045"/>
              <a:gd name="connsiteX105" fmla="*/ 3486934 w 8308736"/>
              <a:gd name="connsiteY105" fmla="*/ 40449 h 44045"/>
              <a:gd name="connsiteX106" fmla="*/ 3530021 w 8308736"/>
              <a:gd name="connsiteY106" fmla="*/ 31750 h 44045"/>
              <a:gd name="connsiteX107" fmla="*/ 3573109 w 8308736"/>
              <a:gd name="connsiteY107" fmla="*/ 40449 h 44045"/>
              <a:gd name="connsiteX108" fmla="*/ 3578440 w 8308736"/>
              <a:gd name="connsiteY108" fmla="*/ 44043 h 44045"/>
              <a:gd name="connsiteX109" fmla="*/ 3586276 w 8308736"/>
              <a:gd name="connsiteY109" fmla="*/ 32421 h 44045"/>
              <a:gd name="connsiteX110" fmla="*/ 3664549 w 8308736"/>
              <a:gd name="connsiteY110" fmla="*/ 0 h 44045"/>
              <a:gd name="connsiteX111" fmla="*/ 3742822 w 8308736"/>
              <a:gd name="connsiteY111" fmla="*/ 32421 h 44045"/>
              <a:gd name="connsiteX112" fmla="*/ 3750290 w 8308736"/>
              <a:gd name="connsiteY112" fmla="*/ 43497 h 44045"/>
              <a:gd name="connsiteX113" fmla="*/ 3754812 w 8308736"/>
              <a:gd name="connsiteY113" fmla="*/ 40449 h 44045"/>
              <a:gd name="connsiteX114" fmla="*/ 3797899 w 8308736"/>
              <a:gd name="connsiteY114" fmla="*/ 31750 h 44045"/>
              <a:gd name="connsiteX115" fmla="*/ 3840987 w 8308736"/>
              <a:gd name="connsiteY115" fmla="*/ 40449 h 44045"/>
              <a:gd name="connsiteX116" fmla="*/ 3846319 w 8308736"/>
              <a:gd name="connsiteY116" fmla="*/ 44044 h 44045"/>
              <a:gd name="connsiteX117" fmla="*/ 3854155 w 8308736"/>
              <a:gd name="connsiteY117" fmla="*/ 32421 h 44045"/>
              <a:gd name="connsiteX118" fmla="*/ 3932428 w 8308736"/>
              <a:gd name="connsiteY118" fmla="*/ 0 h 44045"/>
              <a:gd name="connsiteX119" fmla="*/ 4010701 w 8308736"/>
              <a:gd name="connsiteY119" fmla="*/ 32421 h 44045"/>
              <a:gd name="connsiteX120" fmla="*/ 4018169 w 8308736"/>
              <a:gd name="connsiteY120" fmla="*/ 43497 h 44045"/>
              <a:gd name="connsiteX121" fmla="*/ 4022691 w 8308736"/>
              <a:gd name="connsiteY121" fmla="*/ 40449 h 44045"/>
              <a:gd name="connsiteX122" fmla="*/ 4065778 w 8308736"/>
              <a:gd name="connsiteY122" fmla="*/ 31750 h 44045"/>
              <a:gd name="connsiteX123" fmla="*/ 4108866 w 8308736"/>
              <a:gd name="connsiteY123" fmla="*/ 40449 h 44045"/>
              <a:gd name="connsiteX124" fmla="*/ 4114197 w 8308736"/>
              <a:gd name="connsiteY124" fmla="*/ 44043 h 44045"/>
              <a:gd name="connsiteX125" fmla="*/ 4122033 w 8308736"/>
              <a:gd name="connsiteY125" fmla="*/ 32421 h 44045"/>
              <a:gd name="connsiteX126" fmla="*/ 4200306 w 8308736"/>
              <a:gd name="connsiteY126" fmla="*/ 0 h 44045"/>
              <a:gd name="connsiteX127" fmla="*/ 4278579 w 8308736"/>
              <a:gd name="connsiteY127" fmla="*/ 32421 h 44045"/>
              <a:gd name="connsiteX128" fmla="*/ 4286047 w 8308736"/>
              <a:gd name="connsiteY128" fmla="*/ 43497 h 44045"/>
              <a:gd name="connsiteX129" fmla="*/ 4290569 w 8308736"/>
              <a:gd name="connsiteY129" fmla="*/ 40449 h 44045"/>
              <a:gd name="connsiteX130" fmla="*/ 4333656 w 8308736"/>
              <a:gd name="connsiteY130" fmla="*/ 31750 h 44045"/>
              <a:gd name="connsiteX131" fmla="*/ 4376744 w 8308736"/>
              <a:gd name="connsiteY131" fmla="*/ 40449 h 44045"/>
              <a:gd name="connsiteX132" fmla="*/ 4382075 w 8308736"/>
              <a:gd name="connsiteY132" fmla="*/ 44043 h 44045"/>
              <a:gd name="connsiteX133" fmla="*/ 4389911 w 8308736"/>
              <a:gd name="connsiteY133" fmla="*/ 32421 h 44045"/>
              <a:gd name="connsiteX134" fmla="*/ 4468184 w 8308736"/>
              <a:gd name="connsiteY134" fmla="*/ 0 h 44045"/>
              <a:gd name="connsiteX135" fmla="*/ 4546457 w 8308736"/>
              <a:gd name="connsiteY135" fmla="*/ 32421 h 44045"/>
              <a:gd name="connsiteX136" fmla="*/ 4553925 w 8308736"/>
              <a:gd name="connsiteY136" fmla="*/ 43497 h 44045"/>
              <a:gd name="connsiteX137" fmla="*/ 4558447 w 8308736"/>
              <a:gd name="connsiteY137" fmla="*/ 40449 h 44045"/>
              <a:gd name="connsiteX138" fmla="*/ 4601534 w 8308736"/>
              <a:gd name="connsiteY138" fmla="*/ 31750 h 44045"/>
              <a:gd name="connsiteX139" fmla="*/ 4644622 w 8308736"/>
              <a:gd name="connsiteY139" fmla="*/ 40449 h 44045"/>
              <a:gd name="connsiteX140" fmla="*/ 4649954 w 8308736"/>
              <a:gd name="connsiteY140" fmla="*/ 44044 h 44045"/>
              <a:gd name="connsiteX141" fmla="*/ 4657790 w 8308736"/>
              <a:gd name="connsiteY141" fmla="*/ 32421 h 44045"/>
              <a:gd name="connsiteX142" fmla="*/ 4736063 w 8308736"/>
              <a:gd name="connsiteY142" fmla="*/ 0 h 44045"/>
              <a:gd name="connsiteX143" fmla="*/ 4814336 w 8308736"/>
              <a:gd name="connsiteY143" fmla="*/ 32421 h 44045"/>
              <a:gd name="connsiteX144" fmla="*/ 4821804 w 8308736"/>
              <a:gd name="connsiteY144" fmla="*/ 43497 h 44045"/>
              <a:gd name="connsiteX145" fmla="*/ 4826326 w 8308736"/>
              <a:gd name="connsiteY145" fmla="*/ 40449 h 44045"/>
              <a:gd name="connsiteX146" fmla="*/ 4869413 w 8308736"/>
              <a:gd name="connsiteY146" fmla="*/ 31750 h 44045"/>
              <a:gd name="connsiteX147" fmla="*/ 4912501 w 8308736"/>
              <a:gd name="connsiteY147" fmla="*/ 40449 h 44045"/>
              <a:gd name="connsiteX148" fmla="*/ 4917832 w 8308736"/>
              <a:gd name="connsiteY148" fmla="*/ 44043 h 44045"/>
              <a:gd name="connsiteX149" fmla="*/ 4925668 w 8308736"/>
              <a:gd name="connsiteY149" fmla="*/ 32421 h 44045"/>
              <a:gd name="connsiteX150" fmla="*/ 5003941 w 8308736"/>
              <a:gd name="connsiteY150" fmla="*/ 0 h 44045"/>
              <a:gd name="connsiteX151" fmla="*/ 5082214 w 8308736"/>
              <a:gd name="connsiteY151" fmla="*/ 32421 h 44045"/>
              <a:gd name="connsiteX152" fmla="*/ 5089682 w 8308736"/>
              <a:gd name="connsiteY152" fmla="*/ 43497 h 44045"/>
              <a:gd name="connsiteX153" fmla="*/ 5094204 w 8308736"/>
              <a:gd name="connsiteY153" fmla="*/ 40449 h 44045"/>
              <a:gd name="connsiteX154" fmla="*/ 5137291 w 8308736"/>
              <a:gd name="connsiteY154" fmla="*/ 31750 h 44045"/>
              <a:gd name="connsiteX155" fmla="*/ 5180379 w 8308736"/>
              <a:gd name="connsiteY155" fmla="*/ 40449 h 44045"/>
              <a:gd name="connsiteX156" fmla="*/ 5185710 w 8308736"/>
              <a:gd name="connsiteY156" fmla="*/ 44043 h 44045"/>
              <a:gd name="connsiteX157" fmla="*/ 5193546 w 8308736"/>
              <a:gd name="connsiteY157" fmla="*/ 32421 h 44045"/>
              <a:gd name="connsiteX158" fmla="*/ 5271819 w 8308736"/>
              <a:gd name="connsiteY158" fmla="*/ 0 h 44045"/>
              <a:gd name="connsiteX159" fmla="*/ 5350092 w 8308736"/>
              <a:gd name="connsiteY159" fmla="*/ 32421 h 44045"/>
              <a:gd name="connsiteX160" fmla="*/ 5357560 w 8308736"/>
              <a:gd name="connsiteY160" fmla="*/ 43497 h 44045"/>
              <a:gd name="connsiteX161" fmla="*/ 5362082 w 8308736"/>
              <a:gd name="connsiteY161" fmla="*/ 40449 h 44045"/>
              <a:gd name="connsiteX162" fmla="*/ 5405169 w 8308736"/>
              <a:gd name="connsiteY162" fmla="*/ 31750 h 44045"/>
              <a:gd name="connsiteX163" fmla="*/ 5448257 w 8308736"/>
              <a:gd name="connsiteY163" fmla="*/ 40449 h 44045"/>
              <a:gd name="connsiteX164" fmla="*/ 5453589 w 8308736"/>
              <a:gd name="connsiteY164" fmla="*/ 44044 h 44045"/>
              <a:gd name="connsiteX165" fmla="*/ 5461425 w 8308736"/>
              <a:gd name="connsiteY165" fmla="*/ 32421 h 44045"/>
              <a:gd name="connsiteX166" fmla="*/ 5539698 w 8308736"/>
              <a:gd name="connsiteY166" fmla="*/ 0 h 44045"/>
              <a:gd name="connsiteX167" fmla="*/ 5617971 w 8308736"/>
              <a:gd name="connsiteY167" fmla="*/ 32421 h 44045"/>
              <a:gd name="connsiteX168" fmla="*/ 5625439 w 8308736"/>
              <a:gd name="connsiteY168" fmla="*/ 43497 h 44045"/>
              <a:gd name="connsiteX169" fmla="*/ 5629961 w 8308736"/>
              <a:gd name="connsiteY169" fmla="*/ 40449 h 44045"/>
              <a:gd name="connsiteX170" fmla="*/ 5673048 w 8308736"/>
              <a:gd name="connsiteY170" fmla="*/ 31750 h 44045"/>
              <a:gd name="connsiteX171" fmla="*/ 5716136 w 8308736"/>
              <a:gd name="connsiteY171" fmla="*/ 40449 h 44045"/>
              <a:gd name="connsiteX172" fmla="*/ 5721467 w 8308736"/>
              <a:gd name="connsiteY172" fmla="*/ 44043 h 44045"/>
              <a:gd name="connsiteX173" fmla="*/ 5729303 w 8308736"/>
              <a:gd name="connsiteY173" fmla="*/ 32421 h 44045"/>
              <a:gd name="connsiteX174" fmla="*/ 5807576 w 8308736"/>
              <a:gd name="connsiteY174" fmla="*/ 0 h 44045"/>
              <a:gd name="connsiteX175" fmla="*/ 5885849 w 8308736"/>
              <a:gd name="connsiteY175" fmla="*/ 32421 h 44045"/>
              <a:gd name="connsiteX176" fmla="*/ 5893317 w 8308736"/>
              <a:gd name="connsiteY176" fmla="*/ 43497 h 44045"/>
              <a:gd name="connsiteX177" fmla="*/ 5897839 w 8308736"/>
              <a:gd name="connsiteY177" fmla="*/ 40449 h 44045"/>
              <a:gd name="connsiteX178" fmla="*/ 5940926 w 8308736"/>
              <a:gd name="connsiteY178" fmla="*/ 31750 h 44045"/>
              <a:gd name="connsiteX179" fmla="*/ 5984014 w 8308736"/>
              <a:gd name="connsiteY179" fmla="*/ 40449 h 44045"/>
              <a:gd name="connsiteX180" fmla="*/ 5989345 w 8308736"/>
              <a:gd name="connsiteY180" fmla="*/ 44043 h 44045"/>
              <a:gd name="connsiteX181" fmla="*/ 5997181 w 8308736"/>
              <a:gd name="connsiteY181" fmla="*/ 32421 h 44045"/>
              <a:gd name="connsiteX182" fmla="*/ 6075454 w 8308736"/>
              <a:gd name="connsiteY182" fmla="*/ 0 h 44045"/>
              <a:gd name="connsiteX183" fmla="*/ 6153727 w 8308736"/>
              <a:gd name="connsiteY183" fmla="*/ 32421 h 44045"/>
              <a:gd name="connsiteX184" fmla="*/ 6161195 w 8308736"/>
              <a:gd name="connsiteY184" fmla="*/ 43497 h 44045"/>
              <a:gd name="connsiteX185" fmla="*/ 6165717 w 8308736"/>
              <a:gd name="connsiteY185" fmla="*/ 40449 h 44045"/>
              <a:gd name="connsiteX186" fmla="*/ 6208804 w 8308736"/>
              <a:gd name="connsiteY186" fmla="*/ 31750 h 44045"/>
              <a:gd name="connsiteX187" fmla="*/ 6251892 w 8308736"/>
              <a:gd name="connsiteY187" fmla="*/ 40449 h 44045"/>
              <a:gd name="connsiteX188" fmla="*/ 6257224 w 8308736"/>
              <a:gd name="connsiteY188" fmla="*/ 44044 h 44045"/>
              <a:gd name="connsiteX189" fmla="*/ 6265060 w 8308736"/>
              <a:gd name="connsiteY189" fmla="*/ 32421 h 44045"/>
              <a:gd name="connsiteX190" fmla="*/ 6343333 w 8308736"/>
              <a:gd name="connsiteY190" fmla="*/ 0 h 44045"/>
              <a:gd name="connsiteX191" fmla="*/ 6421606 w 8308736"/>
              <a:gd name="connsiteY191" fmla="*/ 32421 h 44045"/>
              <a:gd name="connsiteX192" fmla="*/ 6429074 w 8308736"/>
              <a:gd name="connsiteY192" fmla="*/ 43497 h 44045"/>
              <a:gd name="connsiteX193" fmla="*/ 6433596 w 8308736"/>
              <a:gd name="connsiteY193" fmla="*/ 40449 h 44045"/>
              <a:gd name="connsiteX194" fmla="*/ 6476683 w 8308736"/>
              <a:gd name="connsiteY194" fmla="*/ 31750 h 44045"/>
              <a:gd name="connsiteX195" fmla="*/ 6519771 w 8308736"/>
              <a:gd name="connsiteY195" fmla="*/ 40449 h 44045"/>
              <a:gd name="connsiteX196" fmla="*/ 6525102 w 8308736"/>
              <a:gd name="connsiteY196" fmla="*/ 44043 h 44045"/>
              <a:gd name="connsiteX197" fmla="*/ 6532938 w 8308736"/>
              <a:gd name="connsiteY197" fmla="*/ 32421 h 44045"/>
              <a:gd name="connsiteX198" fmla="*/ 6611211 w 8308736"/>
              <a:gd name="connsiteY198" fmla="*/ 0 h 44045"/>
              <a:gd name="connsiteX199" fmla="*/ 6689484 w 8308736"/>
              <a:gd name="connsiteY199" fmla="*/ 32421 h 44045"/>
              <a:gd name="connsiteX200" fmla="*/ 6696952 w 8308736"/>
              <a:gd name="connsiteY200" fmla="*/ 43497 h 44045"/>
              <a:gd name="connsiteX201" fmla="*/ 6701474 w 8308736"/>
              <a:gd name="connsiteY201" fmla="*/ 40449 h 44045"/>
              <a:gd name="connsiteX202" fmla="*/ 6744561 w 8308736"/>
              <a:gd name="connsiteY202" fmla="*/ 31750 h 44045"/>
              <a:gd name="connsiteX203" fmla="*/ 6787649 w 8308736"/>
              <a:gd name="connsiteY203" fmla="*/ 40449 h 44045"/>
              <a:gd name="connsiteX204" fmla="*/ 6792980 w 8308736"/>
              <a:gd name="connsiteY204" fmla="*/ 44043 h 44045"/>
              <a:gd name="connsiteX205" fmla="*/ 6800816 w 8308736"/>
              <a:gd name="connsiteY205" fmla="*/ 32421 h 44045"/>
              <a:gd name="connsiteX206" fmla="*/ 6879089 w 8308736"/>
              <a:gd name="connsiteY206" fmla="*/ 0 h 44045"/>
              <a:gd name="connsiteX207" fmla="*/ 6957362 w 8308736"/>
              <a:gd name="connsiteY207" fmla="*/ 32421 h 44045"/>
              <a:gd name="connsiteX208" fmla="*/ 6964830 w 8308736"/>
              <a:gd name="connsiteY208" fmla="*/ 43497 h 44045"/>
              <a:gd name="connsiteX209" fmla="*/ 6969352 w 8308736"/>
              <a:gd name="connsiteY209" fmla="*/ 40449 h 44045"/>
              <a:gd name="connsiteX210" fmla="*/ 7012439 w 8308736"/>
              <a:gd name="connsiteY210" fmla="*/ 31750 h 44045"/>
              <a:gd name="connsiteX211" fmla="*/ 7055527 w 8308736"/>
              <a:gd name="connsiteY211" fmla="*/ 40449 h 44045"/>
              <a:gd name="connsiteX212" fmla="*/ 7060859 w 8308736"/>
              <a:gd name="connsiteY212" fmla="*/ 44044 h 44045"/>
              <a:gd name="connsiteX213" fmla="*/ 7068695 w 8308736"/>
              <a:gd name="connsiteY213" fmla="*/ 32421 h 44045"/>
              <a:gd name="connsiteX214" fmla="*/ 7146968 w 8308736"/>
              <a:gd name="connsiteY214" fmla="*/ 0 h 44045"/>
              <a:gd name="connsiteX215" fmla="*/ 7225241 w 8308736"/>
              <a:gd name="connsiteY215" fmla="*/ 32421 h 44045"/>
              <a:gd name="connsiteX216" fmla="*/ 7232709 w 8308736"/>
              <a:gd name="connsiteY216" fmla="*/ 43497 h 44045"/>
              <a:gd name="connsiteX217" fmla="*/ 7237231 w 8308736"/>
              <a:gd name="connsiteY217" fmla="*/ 40449 h 44045"/>
              <a:gd name="connsiteX218" fmla="*/ 7280318 w 8308736"/>
              <a:gd name="connsiteY218" fmla="*/ 31750 h 44045"/>
              <a:gd name="connsiteX219" fmla="*/ 7323406 w 8308736"/>
              <a:gd name="connsiteY219" fmla="*/ 40449 h 44045"/>
              <a:gd name="connsiteX220" fmla="*/ 7328737 w 8308736"/>
              <a:gd name="connsiteY220" fmla="*/ 44043 h 44045"/>
              <a:gd name="connsiteX221" fmla="*/ 7336573 w 8308736"/>
              <a:gd name="connsiteY221" fmla="*/ 32421 h 44045"/>
              <a:gd name="connsiteX222" fmla="*/ 7414846 w 8308736"/>
              <a:gd name="connsiteY222" fmla="*/ 0 h 44045"/>
              <a:gd name="connsiteX223" fmla="*/ 7493119 w 8308736"/>
              <a:gd name="connsiteY223" fmla="*/ 32421 h 44045"/>
              <a:gd name="connsiteX224" fmla="*/ 7500587 w 8308736"/>
              <a:gd name="connsiteY224" fmla="*/ 43497 h 44045"/>
              <a:gd name="connsiteX225" fmla="*/ 7505109 w 8308736"/>
              <a:gd name="connsiteY225" fmla="*/ 40449 h 44045"/>
              <a:gd name="connsiteX226" fmla="*/ 7548196 w 8308736"/>
              <a:gd name="connsiteY226" fmla="*/ 31750 h 44045"/>
              <a:gd name="connsiteX227" fmla="*/ 7591283 w 8308736"/>
              <a:gd name="connsiteY227" fmla="*/ 40449 h 44045"/>
              <a:gd name="connsiteX228" fmla="*/ 7596615 w 8308736"/>
              <a:gd name="connsiteY228" fmla="*/ 44043 h 44045"/>
              <a:gd name="connsiteX229" fmla="*/ 7604451 w 8308736"/>
              <a:gd name="connsiteY229" fmla="*/ 32421 h 44045"/>
              <a:gd name="connsiteX230" fmla="*/ 7682724 w 8308736"/>
              <a:gd name="connsiteY230" fmla="*/ 0 h 44045"/>
              <a:gd name="connsiteX231" fmla="*/ 7760997 w 8308736"/>
              <a:gd name="connsiteY231" fmla="*/ 32421 h 44045"/>
              <a:gd name="connsiteX232" fmla="*/ 7768465 w 8308736"/>
              <a:gd name="connsiteY232" fmla="*/ 43497 h 44045"/>
              <a:gd name="connsiteX233" fmla="*/ 7772987 w 8308736"/>
              <a:gd name="connsiteY233" fmla="*/ 40449 h 44045"/>
              <a:gd name="connsiteX234" fmla="*/ 7816074 w 8308736"/>
              <a:gd name="connsiteY234" fmla="*/ 31750 h 44045"/>
              <a:gd name="connsiteX235" fmla="*/ 7859161 w 8308736"/>
              <a:gd name="connsiteY235" fmla="*/ 40449 h 44045"/>
              <a:gd name="connsiteX236" fmla="*/ 7864494 w 8308736"/>
              <a:gd name="connsiteY236" fmla="*/ 44044 h 44045"/>
              <a:gd name="connsiteX237" fmla="*/ 7872330 w 8308736"/>
              <a:gd name="connsiteY237" fmla="*/ 32421 h 44045"/>
              <a:gd name="connsiteX238" fmla="*/ 7950603 w 8308736"/>
              <a:gd name="connsiteY238" fmla="*/ 0 h 44045"/>
              <a:gd name="connsiteX239" fmla="*/ 8028876 w 8308736"/>
              <a:gd name="connsiteY239" fmla="*/ 32421 h 44045"/>
              <a:gd name="connsiteX240" fmla="*/ 8036344 w 8308736"/>
              <a:gd name="connsiteY240" fmla="*/ 43497 h 44045"/>
              <a:gd name="connsiteX241" fmla="*/ 8040866 w 8308736"/>
              <a:gd name="connsiteY241" fmla="*/ 40449 h 44045"/>
              <a:gd name="connsiteX242" fmla="*/ 8083953 w 8308736"/>
              <a:gd name="connsiteY242" fmla="*/ 31750 h 44045"/>
              <a:gd name="connsiteX243" fmla="*/ 8127040 w 8308736"/>
              <a:gd name="connsiteY243" fmla="*/ 40449 h 44045"/>
              <a:gd name="connsiteX244" fmla="*/ 8132366 w 8308736"/>
              <a:gd name="connsiteY244" fmla="*/ 44040 h 44045"/>
              <a:gd name="connsiteX245" fmla="*/ 8140200 w 8308736"/>
              <a:gd name="connsiteY245" fmla="*/ 32421 h 44045"/>
              <a:gd name="connsiteX246" fmla="*/ 8218473 w 8308736"/>
              <a:gd name="connsiteY246" fmla="*/ 0 h 44045"/>
              <a:gd name="connsiteX247" fmla="*/ 8296746 w 8308736"/>
              <a:gd name="connsiteY247" fmla="*/ 32421 h 44045"/>
              <a:gd name="connsiteX248" fmla="*/ 8304214 w 8308736"/>
              <a:gd name="connsiteY248" fmla="*/ 43497 h 44045"/>
              <a:gd name="connsiteX249" fmla="*/ 8308736 w 8308736"/>
              <a:gd name="connsiteY249" fmla="*/ 40449 h 44045"/>
              <a:gd name="connsiteX0" fmla="*/ 0 w 8304214"/>
              <a:gd name="connsiteY0" fmla="*/ 43496 h 44045"/>
              <a:gd name="connsiteX1" fmla="*/ 4520 w 8304214"/>
              <a:gd name="connsiteY1" fmla="*/ 40449 h 44045"/>
              <a:gd name="connsiteX2" fmla="*/ 47607 w 8304214"/>
              <a:gd name="connsiteY2" fmla="*/ 31750 h 44045"/>
              <a:gd name="connsiteX3" fmla="*/ 90694 w 8304214"/>
              <a:gd name="connsiteY3" fmla="*/ 40449 h 44045"/>
              <a:gd name="connsiteX4" fmla="*/ 96028 w 8304214"/>
              <a:gd name="connsiteY4" fmla="*/ 44044 h 44045"/>
              <a:gd name="connsiteX5" fmla="*/ 103865 w 8304214"/>
              <a:gd name="connsiteY5" fmla="*/ 32421 h 44045"/>
              <a:gd name="connsiteX6" fmla="*/ 182138 w 8304214"/>
              <a:gd name="connsiteY6" fmla="*/ 0 h 44045"/>
              <a:gd name="connsiteX7" fmla="*/ 260411 w 8304214"/>
              <a:gd name="connsiteY7" fmla="*/ 32421 h 44045"/>
              <a:gd name="connsiteX8" fmla="*/ 267878 w 8304214"/>
              <a:gd name="connsiteY8" fmla="*/ 43496 h 44045"/>
              <a:gd name="connsiteX9" fmla="*/ 272398 w 8304214"/>
              <a:gd name="connsiteY9" fmla="*/ 40449 h 44045"/>
              <a:gd name="connsiteX10" fmla="*/ 315485 w 8304214"/>
              <a:gd name="connsiteY10" fmla="*/ 31750 h 44045"/>
              <a:gd name="connsiteX11" fmla="*/ 358573 w 8304214"/>
              <a:gd name="connsiteY11" fmla="*/ 40449 h 44045"/>
              <a:gd name="connsiteX12" fmla="*/ 363906 w 8304214"/>
              <a:gd name="connsiteY12" fmla="*/ 44045 h 44045"/>
              <a:gd name="connsiteX13" fmla="*/ 371744 w 8304214"/>
              <a:gd name="connsiteY13" fmla="*/ 32421 h 44045"/>
              <a:gd name="connsiteX14" fmla="*/ 450017 w 8304214"/>
              <a:gd name="connsiteY14" fmla="*/ 0 h 44045"/>
              <a:gd name="connsiteX15" fmla="*/ 528290 w 8304214"/>
              <a:gd name="connsiteY15" fmla="*/ 32421 h 44045"/>
              <a:gd name="connsiteX16" fmla="*/ 535757 w 8304214"/>
              <a:gd name="connsiteY16" fmla="*/ 43496 h 44045"/>
              <a:gd name="connsiteX17" fmla="*/ 540277 w 8304214"/>
              <a:gd name="connsiteY17" fmla="*/ 40449 h 44045"/>
              <a:gd name="connsiteX18" fmla="*/ 583365 w 8304214"/>
              <a:gd name="connsiteY18" fmla="*/ 31750 h 44045"/>
              <a:gd name="connsiteX19" fmla="*/ 626452 w 8304214"/>
              <a:gd name="connsiteY19" fmla="*/ 40449 h 44045"/>
              <a:gd name="connsiteX20" fmla="*/ 631786 w 8304214"/>
              <a:gd name="connsiteY20" fmla="*/ 44045 h 44045"/>
              <a:gd name="connsiteX21" fmla="*/ 639623 w 8304214"/>
              <a:gd name="connsiteY21" fmla="*/ 32421 h 44045"/>
              <a:gd name="connsiteX22" fmla="*/ 717896 w 8304214"/>
              <a:gd name="connsiteY22" fmla="*/ 0 h 44045"/>
              <a:gd name="connsiteX23" fmla="*/ 796169 w 8304214"/>
              <a:gd name="connsiteY23" fmla="*/ 32421 h 44045"/>
              <a:gd name="connsiteX24" fmla="*/ 803637 w 8304214"/>
              <a:gd name="connsiteY24" fmla="*/ 43496 h 44045"/>
              <a:gd name="connsiteX25" fmla="*/ 808156 w 8304214"/>
              <a:gd name="connsiteY25" fmla="*/ 40449 h 44045"/>
              <a:gd name="connsiteX26" fmla="*/ 851244 w 8304214"/>
              <a:gd name="connsiteY26" fmla="*/ 31750 h 44045"/>
              <a:gd name="connsiteX27" fmla="*/ 894331 w 8304214"/>
              <a:gd name="connsiteY27" fmla="*/ 40449 h 44045"/>
              <a:gd name="connsiteX28" fmla="*/ 899664 w 8304214"/>
              <a:gd name="connsiteY28" fmla="*/ 44045 h 44045"/>
              <a:gd name="connsiteX29" fmla="*/ 907502 w 8304214"/>
              <a:gd name="connsiteY29" fmla="*/ 32421 h 44045"/>
              <a:gd name="connsiteX30" fmla="*/ 985775 w 8304214"/>
              <a:gd name="connsiteY30" fmla="*/ 0 h 44045"/>
              <a:gd name="connsiteX31" fmla="*/ 1064048 w 8304214"/>
              <a:gd name="connsiteY31" fmla="*/ 32421 h 44045"/>
              <a:gd name="connsiteX32" fmla="*/ 1071515 w 8304214"/>
              <a:gd name="connsiteY32" fmla="*/ 43496 h 44045"/>
              <a:gd name="connsiteX33" fmla="*/ 1076035 w 8304214"/>
              <a:gd name="connsiteY33" fmla="*/ 40449 h 44045"/>
              <a:gd name="connsiteX34" fmla="*/ 1119122 w 8304214"/>
              <a:gd name="connsiteY34" fmla="*/ 31750 h 44045"/>
              <a:gd name="connsiteX35" fmla="*/ 1162210 w 8304214"/>
              <a:gd name="connsiteY35" fmla="*/ 40449 h 44045"/>
              <a:gd name="connsiteX36" fmla="*/ 1167543 w 8304214"/>
              <a:gd name="connsiteY36" fmla="*/ 44045 h 44045"/>
              <a:gd name="connsiteX37" fmla="*/ 1175380 w 8304214"/>
              <a:gd name="connsiteY37" fmla="*/ 32421 h 44045"/>
              <a:gd name="connsiteX38" fmla="*/ 1253655 w 8304214"/>
              <a:gd name="connsiteY38" fmla="*/ 0 h 44045"/>
              <a:gd name="connsiteX39" fmla="*/ 1331927 w 8304214"/>
              <a:gd name="connsiteY39" fmla="*/ 32421 h 44045"/>
              <a:gd name="connsiteX40" fmla="*/ 1339394 w 8304214"/>
              <a:gd name="connsiteY40" fmla="*/ 43496 h 44045"/>
              <a:gd name="connsiteX41" fmla="*/ 1343914 w 8304214"/>
              <a:gd name="connsiteY41" fmla="*/ 40449 h 44045"/>
              <a:gd name="connsiteX42" fmla="*/ 1387001 w 8304214"/>
              <a:gd name="connsiteY42" fmla="*/ 31750 h 44045"/>
              <a:gd name="connsiteX43" fmla="*/ 1430088 w 8304214"/>
              <a:gd name="connsiteY43" fmla="*/ 40449 h 44045"/>
              <a:gd name="connsiteX44" fmla="*/ 1435422 w 8304214"/>
              <a:gd name="connsiteY44" fmla="*/ 44044 h 44045"/>
              <a:gd name="connsiteX45" fmla="*/ 1443258 w 8304214"/>
              <a:gd name="connsiteY45" fmla="*/ 32421 h 44045"/>
              <a:gd name="connsiteX46" fmla="*/ 1521532 w 8304214"/>
              <a:gd name="connsiteY46" fmla="*/ 0 h 44045"/>
              <a:gd name="connsiteX47" fmla="*/ 1599805 w 8304214"/>
              <a:gd name="connsiteY47" fmla="*/ 32421 h 44045"/>
              <a:gd name="connsiteX48" fmla="*/ 1607272 w 8304214"/>
              <a:gd name="connsiteY48" fmla="*/ 43496 h 44045"/>
              <a:gd name="connsiteX49" fmla="*/ 1611791 w 8304214"/>
              <a:gd name="connsiteY49" fmla="*/ 40449 h 44045"/>
              <a:gd name="connsiteX50" fmla="*/ 1654878 w 8304214"/>
              <a:gd name="connsiteY50" fmla="*/ 31750 h 44045"/>
              <a:gd name="connsiteX51" fmla="*/ 1697966 w 8304214"/>
              <a:gd name="connsiteY51" fmla="*/ 40449 h 44045"/>
              <a:gd name="connsiteX52" fmla="*/ 1703299 w 8304214"/>
              <a:gd name="connsiteY52" fmla="*/ 44044 h 44045"/>
              <a:gd name="connsiteX53" fmla="*/ 1711136 w 8304214"/>
              <a:gd name="connsiteY53" fmla="*/ 32421 h 44045"/>
              <a:gd name="connsiteX54" fmla="*/ 1789407 w 8304214"/>
              <a:gd name="connsiteY54" fmla="*/ 0 h 44045"/>
              <a:gd name="connsiteX55" fmla="*/ 1867682 w 8304214"/>
              <a:gd name="connsiteY55" fmla="*/ 32421 h 44045"/>
              <a:gd name="connsiteX56" fmla="*/ 1875149 w 8304214"/>
              <a:gd name="connsiteY56" fmla="*/ 43496 h 44045"/>
              <a:gd name="connsiteX57" fmla="*/ 1879668 w 8304214"/>
              <a:gd name="connsiteY57" fmla="*/ 40449 h 44045"/>
              <a:gd name="connsiteX58" fmla="*/ 1922757 w 8304214"/>
              <a:gd name="connsiteY58" fmla="*/ 31750 h 44045"/>
              <a:gd name="connsiteX59" fmla="*/ 1965843 w 8304214"/>
              <a:gd name="connsiteY59" fmla="*/ 40449 h 44045"/>
              <a:gd name="connsiteX60" fmla="*/ 1971178 w 8304214"/>
              <a:gd name="connsiteY60" fmla="*/ 44045 h 44045"/>
              <a:gd name="connsiteX61" fmla="*/ 1979014 w 8304214"/>
              <a:gd name="connsiteY61" fmla="*/ 32421 h 44045"/>
              <a:gd name="connsiteX62" fmla="*/ 2057287 w 8304214"/>
              <a:gd name="connsiteY62" fmla="*/ 0 h 44045"/>
              <a:gd name="connsiteX63" fmla="*/ 2135560 w 8304214"/>
              <a:gd name="connsiteY63" fmla="*/ 32421 h 44045"/>
              <a:gd name="connsiteX64" fmla="*/ 2143026 w 8304214"/>
              <a:gd name="connsiteY64" fmla="*/ 43496 h 44045"/>
              <a:gd name="connsiteX65" fmla="*/ 2147547 w 8304214"/>
              <a:gd name="connsiteY65" fmla="*/ 40449 h 44045"/>
              <a:gd name="connsiteX66" fmla="*/ 2190635 w 8304214"/>
              <a:gd name="connsiteY66" fmla="*/ 31750 h 44045"/>
              <a:gd name="connsiteX67" fmla="*/ 2233721 w 8304214"/>
              <a:gd name="connsiteY67" fmla="*/ 40449 h 44045"/>
              <a:gd name="connsiteX68" fmla="*/ 2239056 w 8304214"/>
              <a:gd name="connsiteY68" fmla="*/ 44045 h 44045"/>
              <a:gd name="connsiteX69" fmla="*/ 2246892 w 8304214"/>
              <a:gd name="connsiteY69" fmla="*/ 32421 h 44045"/>
              <a:gd name="connsiteX70" fmla="*/ 2325166 w 8304214"/>
              <a:gd name="connsiteY70" fmla="*/ 0 h 44045"/>
              <a:gd name="connsiteX71" fmla="*/ 2403439 w 8304214"/>
              <a:gd name="connsiteY71" fmla="*/ 32421 h 44045"/>
              <a:gd name="connsiteX72" fmla="*/ 2410905 w 8304214"/>
              <a:gd name="connsiteY72" fmla="*/ 43496 h 44045"/>
              <a:gd name="connsiteX73" fmla="*/ 2415425 w 8304214"/>
              <a:gd name="connsiteY73" fmla="*/ 40449 h 44045"/>
              <a:gd name="connsiteX74" fmla="*/ 2458511 w 8304214"/>
              <a:gd name="connsiteY74" fmla="*/ 31750 h 44045"/>
              <a:gd name="connsiteX75" fmla="*/ 2501600 w 8304214"/>
              <a:gd name="connsiteY75" fmla="*/ 40449 h 44045"/>
              <a:gd name="connsiteX76" fmla="*/ 2506933 w 8304214"/>
              <a:gd name="connsiteY76" fmla="*/ 44045 h 44045"/>
              <a:gd name="connsiteX77" fmla="*/ 2514770 w 8304214"/>
              <a:gd name="connsiteY77" fmla="*/ 32421 h 44045"/>
              <a:gd name="connsiteX78" fmla="*/ 2593043 w 8304214"/>
              <a:gd name="connsiteY78" fmla="*/ 0 h 44045"/>
              <a:gd name="connsiteX79" fmla="*/ 2671316 w 8304214"/>
              <a:gd name="connsiteY79" fmla="*/ 32421 h 44045"/>
              <a:gd name="connsiteX80" fmla="*/ 2678783 w 8304214"/>
              <a:gd name="connsiteY80" fmla="*/ 43496 h 44045"/>
              <a:gd name="connsiteX81" fmla="*/ 2683303 w 8304214"/>
              <a:gd name="connsiteY81" fmla="*/ 40449 h 44045"/>
              <a:gd name="connsiteX82" fmla="*/ 2726391 w 8304214"/>
              <a:gd name="connsiteY82" fmla="*/ 31750 h 44045"/>
              <a:gd name="connsiteX83" fmla="*/ 2769478 w 8304214"/>
              <a:gd name="connsiteY83" fmla="*/ 40449 h 44045"/>
              <a:gd name="connsiteX84" fmla="*/ 2774813 w 8304214"/>
              <a:gd name="connsiteY84" fmla="*/ 44045 h 44045"/>
              <a:gd name="connsiteX85" fmla="*/ 2782649 w 8304214"/>
              <a:gd name="connsiteY85" fmla="*/ 32421 h 44045"/>
              <a:gd name="connsiteX86" fmla="*/ 2860922 w 8304214"/>
              <a:gd name="connsiteY86" fmla="*/ 0 h 44045"/>
              <a:gd name="connsiteX87" fmla="*/ 2939195 w 8304214"/>
              <a:gd name="connsiteY87" fmla="*/ 32421 h 44045"/>
              <a:gd name="connsiteX88" fmla="*/ 2946661 w 8304214"/>
              <a:gd name="connsiteY88" fmla="*/ 43496 h 44045"/>
              <a:gd name="connsiteX89" fmla="*/ 2951182 w 8304214"/>
              <a:gd name="connsiteY89" fmla="*/ 40449 h 44045"/>
              <a:gd name="connsiteX90" fmla="*/ 2994269 w 8304214"/>
              <a:gd name="connsiteY90" fmla="*/ 31750 h 44045"/>
              <a:gd name="connsiteX91" fmla="*/ 3037356 w 8304214"/>
              <a:gd name="connsiteY91" fmla="*/ 40449 h 44045"/>
              <a:gd name="connsiteX92" fmla="*/ 3042690 w 8304214"/>
              <a:gd name="connsiteY92" fmla="*/ 44045 h 44045"/>
              <a:gd name="connsiteX93" fmla="*/ 3050527 w 8304214"/>
              <a:gd name="connsiteY93" fmla="*/ 32421 h 44045"/>
              <a:gd name="connsiteX94" fmla="*/ 3128800 w 8304214"/>
              <a:gd name="connsiteY94" fmla="*/ 0 h 44045"/>
              <a:gd name="connsiteX95" fmla="*/ 3207072 w 8304214"/>
              <a:gd name="connsiteY95" fmla="*/ 32421 h 44045"/>
              <a:gd name="connsiteX96" fmla="*/ 3214539 w 8304214"/>
              <a:gd name="connsiteY96" fmla="*/ 43496 h 44045"/>
              <a:gd name="connsiteX97" fmla="*/ 3219059 w 8304214"/>
              <a:gd name="connsiteY97" fmla="*/ 40449 h 44045"/>
              <a:gd name="connsiteX98" fmla="*/ 3262147 w 8304214"/>
              <a:gd name="connsiteY98" fmla="*/ 31750 h 44045"/>
              <a:gd name="connsiteX99" fmla="*/ 3305231 w 8304214"/>
              <a:gd name="connsiteY99" fmla="*/ 40449 h 44045"/>
              <a:gd name="connsiteX100" fmla="*/ 3310563 w 8304214"/>
              <a:gd name="connsiteY100" fmla="*/ 44044 h 44045"/>
              <a:gd name="connsiteX101" fmla="*/ 3318400 w 8304214"/>
              <a:gd name="connsiteY101" fmla="*/ 32421 h 44045"/>
              <a:gd name="connsiteX102" fmla="*/ 3396671 w 8304214"/>
              <a:gd name="connsiteY102" fmla="*/ 0 h 44045"/>
              <a:gd name="connsiteX103" fmla="*/ 3474944 w 8304214"/>
              <a:gd name="connsiteY103" fmla="*/ 32421 h 44045"/>
              <a:gd name="connsiteX104" fmla="*/ 3482412 w 8304214"/>
              <a:gd name="connsiteY104" fmla="*/ 43497 h 44045"/>
              <a:gd name="connsiteX105" fmla="*/ 3486934 w 8304214"/>
              <a:gd name="connsiteY105" fmla="*/ 40449 h 44045"/>
              <a:gd name="connsiteX106" fmla="*/ 3530021 w 8304214"/>
              <a:gd name="connsiteY106" fmla="*/ 31750 h 44045"/>
              <a:gd name="connsiteX107" fmla="*/ 3573109 w 8304214"/>
              <a:gd name="connsiteY107" fmla="*/ 40449 h 44045"/>
              <a:gd name="connsiteX108" fmla="*/ 3578440 w 8304214"/>
              <a:gd name="connsiteY108" fmla="*/ 44043 h 44045"/>
              <a:gd name="connsiteX109" fmla="*/ 3586276 w 8304214"/>
              <a:gd name="connsiteY109" fmla="*/ 32421 h 44045"/>
              <a:gd name="connsiteX110" fmla="*/ 3664549 w 8304214"/>
              <a:gd name="connsiteY110" fmla="*/ 0 h 44045"/>
              <a:gd name="connsiteX111" fmla="*/ 3742822 w 8304214"/>
              <a:gd name="connsiteY111" fmla="*/ 32421 h 44045"/>
              <a:gd name="connsiteX112" fmla="*/ 3750290 w 8304214"/>
              <a:gd name="connsiteY112" fmla="*/ 43497 h 44045"/>
              <a:gd name="connsiteX113" fmla="*/ 3754812 w 8304214"/>
              <a:gd name="connsiteY113" fmla="*/ 40449 h 44045"/>
              <a:gd name="connsiteX114" fmla="*/ 3797899 w 8304214"/>
              <a:gd name="connsiteY114" fmla="*/ 31750 h 44045"/>
              <a:gd name="connsiteX115" fmla="*/ 3840987 w 8304214"/>
              <a:gd name="connsiteY115" fmla="*/ 40449 h 44045"/>
              <a:gd name="connsiteX116" fmla="*/ 3846319 w 8304214"/>
              <a:gd name="connsiteY116" fmla="*/ 44044 h 44045"/>
              <a:gd name="connsiteX117" fmla="*/ 3854155 w 8304214"/>
              <a:gd name="connsiteY117" fmla="*/ 32421 h 44045"/>
              <a:gd name="connsiteX118" fmla="*/ 3932428 w 8304214"/>
              <a:gd name="connsiteY118" fmla="*/ 0 h 44045"/>
              <a:gd name="connsiteX119" fmla="*/ 4010701 w 8304214"/>
              <a:gd name="connsiteY119" fmla="*/ 32421 h 44045"/>
              <a:gd name="connsiteX120" fmla="*/ 4018169 w 8304214"/>
              <a:gd name="connsiteY120" fmla="*/ 43497 h 44045"/>
              <a:gd name="connsiteX121" fmla="*/ 4022691 w 8304214"/>
              <a:gd name="connsiteY121" fmla="*/ 40449 h 44045"/>
              <a:gd name="connsiteX122" fmla="*/ 4065778 w 8304214"/>
              <a:gd name="connsiteY122" fmla="*/ 31750 h 44045"/>
              <a:gd name="connsiteX123" fmla="*/ 4108866 w 8304214"/>
              <a:gd name="connsiteY123" fmla="*/ 40449 h 44045"/>
              <a:gd name="connsiteX124" fmla="*/ 4114197 w 8304214"/>
              <a:gd name="connsiteY124" fmla="*/ 44043 h 44045"/>
              <a:gd name="connsiteX125" fmla="*/ 4122033 w 8304214"/>
              <a:gd name="connsiteY125" fmla="*/ 32421 h 44045"/>
              <a:gd name="connsiteX126" fmla="*/ 4200306 w 8304214"/>
              <a:gd name="connsiteY126" fmla="*/ 0 h 44045"/>
              <a:gd name="connsiteX127" fmla="*/ 4278579 w 8304214"/>
              <a:gd name="connsiteY127" fmla="*/ 32421 h 44045"/>
              <a:gd name="connsiteX128" fmla="*/ 4286047 w 8304214"/>
              <a:gd name="connsiteY128" fmla="*/ 43497 h 44045"/>
              <a:gd name="connsiteX129" fmla="*/ 4290569 w 8304214"/>
              <a:gd name="connsiteY129" fmla="*/ 40449 h 44045"/>
              <a:gd name="connsiteX130" fmla="*/ 4333656 w 8304214"/>
              <a:gd name="connsiteY130" fmla="*/ 31750 h 44045"/>
              <a:gd name="connsiteX131" fmla="*/ 4376744 w 8304214"/>
              <a:gd name="connsiteY131" fmla="*/ 40449 h 44045"/>
              <a:gd name="connsiteX132" fmla="*/ 4382075 w 8304214"/>
              <a:gd name="connsiteY132" fmla="*/ 44043 h 44045"/>
              <a:gd name="connsiteX133" fmla="*/ 4389911 w 8304214"/>
              <a:gd name="connsiteY133" fmla="*/ 32421 h 44045"/>
              <a:gd name="connsiteX134" fmla="*/ 4468184 w 8304214"/>
              <a:gd name="connsiteY134" fmla="*/ 0 h 44045"/>
              <a:gd name="connsiteX135" fmla="*/ 4546457 w 8304214"/>
              <a:gd name="connsiteY135" fmla="*/ 32421 h 44045"/>
              <a:gd name="connsiteX136" fmla="*/ 4553925 w 8304214"/>
              <a:gd name="connsiteY136" fmla="*/ 43497 h 44045"/>
              <a:gd name="connsiteX137" fmla="*/ 4558447 w 8304214"/>
              <a:gd name="connsiteY137" fmla="*/ 40449 h 44045"/>
              <a:gd name="connsiteX138" fmla="*/ 4601534 w 8304214"/>
              <a:gd name="connsiteY138" fmla="*/ 31750 h 44045"/>
              <a:gd name="connsiteX139" fmla="*/ 4644622 w 8304214"/>
              <a:gd name="connsiteY139" fmla="*/ 40449 h 44045"/>
              <a:gd name="connsiteX140" fmla="*/ 4649954 w 8304214"/>
              <a:gd name="connsiteY140" fmla="*/ 44044 h 44045"/>
              <a:gd name="connsiteX141" fmla="*/ 4657790 w 8304214"/>
              <a:gd name="connsiteY141" fmla="*/ 32421 h 44045"/>
              <a:gd name="connsiteX142" fmla="*/ 4736063 w 8304214"/>
              <a:gd name="connsiteY142" fmla="*/ 0 h 44045"/>
              <a:gd name="connsiteX143" fmla="*/ 4814336 w 8304214"/>
              <a:gd name="connsiteY143" fmla="*/ 32421 h 44045"/>
              <a:gd name="connsiteX144" fmla="*/ 4821804 w 8304214"/>
              <a:gd name="connsiteY144" fmla="*/ 43497 h 44045"/>
              <a:gd name="connsiteX145" fmla="*/ 4826326 w 8304214"/>
              <a:gd name="connsiteY145" fmla="*/ 40449 h 44045"/>
              <a:gd name="connsiteX146" fmla="*/ 4869413 w 8304214"/>
              <a:gd name="connsiteY146" fmla="*/ 31750 h 44045"/>
              <a:gd name="connsiteX147" fmla="*/ 4912501 w 8304214"/>
              <a:gd name="connsiteY147" fmla="*/ 40449 h 44045"/>
              <a:gd name="connsiteX148" fmla="*/ 4917832 w 8304214"/>
              <a:gd name="connsiteY148" fmla="*/ 44043 h 44045"/>
              <a:gd name="connsiteX149" fmla="*/ 4925668 w 8304214"/>
              <a:gd name="connsiteY149" fmla="*/ 32421 h 44045"/>
              <a:gd name="connsiteX150" fmla="*/ 5003941 w 8304214"/>
              <a:gd name="connsiteY150" fmla="*/ 0 h 44045"/>
              <a:gd name="connsiteX151" fmla="*/ 5082214 w 8304214"/>
              <a:gd name="connsiteY151" fmla="*/ 32421 h 44045"/>
              <a:gd name="connsiteX152" fmla="*/ 5089682 w 8304214"/>
              <a:gd name="connsiteY152" fmla="*/ 43497 h 44045"/>
              <a:gd name="connsiteX153" fmla="*/ 5094204 w 8304214"/>
              <a:gd name="connsiteY153" fmla="*/ 40449 h 44045"/>
              <a:gd name="connsiteX154" fmla="*/ 5137291 w 8304214"/>
              <a:gd name="connsiteY154" fmla="*/ 31750 h 44045"/>
              <a:gd name="connsiteX155" fmla="*/ 5180379 w 8304214"/>
              <a:gd name="connsiteY155" fmla="*/ 40449 h 44045"/>
              <a:gd name="connsiteX156" fmla="*/ 5185710 w 8304214"/>
              <a:gd name="connsiteY156" fmla="*/ 44043 h 44045"/>
              <a:gd name="connsiteX157" fmla="*/ 5193546 w 8304214"/>
              <a:gd name="connsiteY157" fmla="*/ 32421 h 44045"/>
              <a:gd name="connsiteX158" fmla="*/ 5271819 w 8304214"/>
              <a:gd name="connsiteY158" fmla="*/ 0 h 44045"/>
              <a:gd name="connsiteX159" fmla="*/ 5350092 w 8304214"/>
              <a:gd name="connsiteY159" fmla="*/ 32421 h 44045"/>
              <a:gd name="connsiteX160" fmla="*/ 5357560 w 8304214"/>
              <a:gd name="connsiteY160" fmla="*/ 43497 h 44045"/>
              <a:gd name="connsiteX161" fmla="*/ 5362082 w 8304214"/>
              <a:gd name="connsiteY161" fmla="*/ 40449 h 44045"/>
              <a:gd name="connsiteX162" fmla="*/ 5405169 w 8304214"/>
              <a:gd name="connsiteY162" fmla="*/ 31750 h 44045"/>
              <a:gd name="connsiteX163" fmla="*/ 5448257 w 8304214"/>
              <a:gd name="connsiteY163" fmla="*/ 40449 h 44045"/>
              <a:gd name="connsiteX164" fmla="*/ 5453589 w 8304214"/>
              <a:gd name="connsiteY164" fmla="*/ 44044 h 44045"/>
              <a:gd name="connsiteX165" fmla="*/ 5461425 w 8304214"/>
              <a:gd name="connsiteY165" fmla="*/ 32421 h 44045"/>
              <a:gd name="connsiteX166" fmla="*/ 5539698 w 8304214"/>
              <a:gd name="connsiteY166" fmla="*/ 0 h 44045"/>
              <a:gd name="connsiteX167" fmla="*/ 5617971 w 8304214"/>
              <a:gd name="connsiteY167" fmla="*/ 32421 h 44045"/>
              <a:gd name="connsiteX168" fmla="*/ 5625439 w 8304214"/>
              <a:gd name="connsiteY168" fmla="*/ 43497 h 44045"/>
              <a:gd name="connsiteX169" fmla="*/ 5629961 w 8304214"/>
              <a:gd name="connsiteY169" fmla="*/ 40449 h 44045"/>
              <a:gd name="connsiteX170" fmla="*/ 5673048 w 8304214"/>
              <a:gd name="connsiteY170" fmla="*/ 31750 h 44045"/>
              <a:gd name="connsiteX171" fmla="*/ 5716136 w 8304214"/>
              <a:gd name="connsiteY171" fmla="*/ 40449 h 44045"/>
              <a:gd name="connsiteX172" fmla="*/ 5721467 w 8304214"/>
              <a:gd name="connsiteY172" fmla="*/ 44043 h 44045"/>
              <a:gd name="connsiteX173" fmla="*/ 5729303 w 8304214"/>
              <a:gd name="connsiteY173" fmla="*/ 32421 h 44045"/>
              <a:gd name="connsiteX174" fmla="*/ 5807576 w 8304214"/>
              <a:gd name="connsiteY174" fmla="*/ 0 h 44045"/>
              <a:gd name="connsiteX175" fmla="*/ 5885849 w 8304214"/>
              <a:gd name="connsiteY175" fmla="*/ 32421 h 44045"/>
              <a:gd name="connsiteX176" fmla="*/ 5893317 w 8304214"/>
              <a:gd name="connsiteY176" fmla="*/ 43497 h 44045"/>
              <a:gd name="connsiteX177" fmla="*/ 5897839 w 8304214"/>
              <a:gd name="connsiteY177" fmla="*/ 40449 h 44045"/>
              <a:gd name="connsiteX178" fmla="*/ 5940926 w 8304214"/>
              <a:gd name="connsiteY178" fmla="*/ 31750 h 44045"/>
              <a:gd name="connsiteX179" fmla="*/ 5984014 w 8304214"/>
              <a:gd name="connsiteY179" fmla="*/ 40449 h 44045"/>
              <a:gd name="connsiteX180" fmla="*/ 5989345 w 8304214"/>
              <a:gd name="connsiteY180" fmla="*/ 44043 h 44045"/>
              <a:gd name="connsiteX181" fmla="*/ 5997181 w 8304214"/>
              <a:gd name="connsiteY181" fmla="*/ 32421 h 44045"/>
              <a:gd name="connsiteX182" fmla="*/ 6075454 w 8304214"/>
              <a:gd name="connsiteY182" fmla="*/ 0 h 44045"/>
              <a:gd name="connsiteX183" fmla="*/ 6153727 w 8304214"/>
              <a:gd name="connsiteY183" fmla="*/ 32421 h 44045"/>
              <a:gd name="connsiteX184" fmla="*/ 6161195 w 8304214"/>
              <a:gd name="connsiteY184" fmla="*/ 43497 h 44045"/>
              <a:gd name="connsiteX185" fmla="*/ 6165717 w 8304214"/>
              <a:gd name="connsiteY185" fmla="*/ 40449 h 44045"/>
              <a:gd name="connsiteX186" fmla="*/ 6208804 w 8304214"/>
              <a:gd name="connsiteY186" fmla="*/ 31750 h 44045"/>
              <a:gd name="connsiteX187" fmla="*/ 6251892 w 8304214"/>
              <a:gd name="connsiteY187" fmla="*/ 40449 h 44045"/>
              <a:gd name="connsiteX188" fmla="*/ 6257224 w 8304214"/>
              <a:gd name="connsiteY188" fmla="*/ 44044 h 44045"/>
              <a:gd name="connsiteX189" fmla="*/ 6265060 w 8304214"/>
              <a:gd name="connsiteY189" fmla="*/ 32421 h 44045"/>
              <a:gd name="connsiteX190" fmla="*/ 6343333 w 8304214"/>
              <a:gd name="connsiteY190" fmla="*/ 0 h 44045"/>
              <a:gd name="connsiteX191" fmla="*/ 6421606 w 8304214"/>
              <a:gd name="connsiteY191" fmla="*/ 32421 h 44045"/>
              <a:gd name="connsiteX192" fmla="*/ 6429074 w 8304214"/>
              <a:gd name="connsiteY192" fmla="*/ 43497 h 44045"/>
              <a:gd name="connsiteX193" fmla="*/ 6433596 w 8304214"/>
              <a:gd name="connsiteY193" fmla="*/ 40449 h 44045"/>
              <a:gd name="connsiteX194" fmla="*/ 6476683 w 8304214"/>
              <a:gd name="connsiteY194" fmla="*/ 31750 h 44045"/>
              <a:gd name="connsiteX195" fmla="*/ 6519771 w 8304214"/>
              <a:gd name="connsiteY195" fmla="*/ 40449 h 44045"/>
              <a:gd name="connsiteX196" fmla="*/ 6525102 w 8304214"/>
              <a:gd name="connsiteY196" fmla="*/ 44043 h 44045"/>
              <a:gd name="connsiteX197" fmla="*/ 6532938 w 8304214"/>
              <a:gd name="connsiteY197" fmla="*/ 32421 h 44045"/>
              <a:gd name="connsiteX198" fmla="*/ 6611211 w 8304214"/>
              <a:gd name="connsiteY198" fmla="*/ 0 h 44045"/>
              <a:gd name="connsiteX199" fmla="*/ 6689484 w 8304214"/>
              <a:gd name="connsiteY199" fmla="*/ 32421 h 44045"/>
              <a:gd name="connsiteX200" fmla="*/ 6696952 w 8304214"/>
              <a:gd name="connsiteY200" fmla="*/ 43497 h 44045"/>
              <a:gd name="connsiteX201" fmla="*/ 6701474 w 8304214"/>
              <a:gd name="connsiteY201" fmla="*/ 40449 h 44045"/>
              <a:gd name="connsiteX202" fmla="*/ 6744561 w 8304214"/>
              <a:gd name="connsiteY202" fmla="*/ 31750 h 44045"/>
              <a:gd name="connsiteX203" fmla="*/ 6787649 w 8304214"/>
              <a:gd name="connsiteY203" fmla="*/ 40449 h 44045"/>
              <a:gd name="connsiteX204" fmla="*/ 6792980 w 8304214"/>
              <a:gd name="connsiteY204" fmla="*/ 44043 h 44045"/>
              <a:gd name="connsiteX205" fmla="*/ 6800816 w 8304214"/>
              <a:gd name="connsiteY205" fmla="*/ 32421 h 44045"/>
              <a:gd name="connsiteX206" fmla="*/ 6879089 w 8304214"/>
              <a:gd name="connsiteY206" fmla="*/ 0 h 44045"/>
              <a:gd name="connsiteX207" fmla="*/ 6957362 w 8304214"/>
              <a:gd name="connsiteY207" fmla="*/ 32421 h 44045"/>
              <a:gd name="connsiteX208" fmla="*/ 6964830 w 8304214"/>
              <a:gd name="connsiteY208" fmla="*/ 43497 h 44045"/>
              <a:gd name="connsiteX209" fmla="*/ 6969352 w 8304214"/>
              <a:gd name="connsiteY209" fmla="*/ 40449 h 44045"/>
              <a:gd name="connsiteX210" fmla="*/ 7012439 w 8304214"/>
              <a:gd name="connsiteY210" fmla="*/ 31750 h 44045"/>
              <a:gd name="connsiteX211" fmla="*/ 7055527 w 8304214"/>
              <a:gd name="connsiteY211" fmla="*/ 40449 h 44045"/>
              <a:gd name="connsiteX212" fmla="*/ 7060859 w 8304214"/>
              <a:gd name="connsiteY212" fmla="*/ 44044 h 44045"/>
              <a:gd name="connsiteX213" fmla="*/ 7068695 w 8304214"/>
              <a:gd name="connsiteY213" fmla="*/ 32421 h 44045"/>
              <a:gd name="connsiteX214" fmla="*/ 7146968 w 8304214"/>
              <a:gd name="connsiteY214" fmla="*/ 0 h 44045"/>
              <a:gd name="connsiteX215" fmla="*/ 7225241 w 8304214"/>
              <a:gd name="connsiteY215" fmla="*/ 32421 h 44045"/>
              <a:gd name="connsiteX216" fmla="*/ 7232709 w 8304214"/>
              <a:gd name="connsiteY216" fmla="*/ 43497 h 44045"/>
              <a:gd name="connsiteX217" fmla="*/ 7237231 w 8304214"/>
              <a:gd name="connsiteY217" fmla="*/ 40449 h 44045"/>
              <a:gd name="connsiteX218" fmla="*/ 7280318 w 8304214"/>
              <a:gd name="connsiteY218" fmla="*/ 31750 h 44045"/>
              <a:gd name="connsiteX219" fmla="*/ 7323406 w 8304214"/>
              <a:gd name="connsiteY219" fmla="*/ 40449 h 44045"/>
              <a:gd name="connsiteX220" fmla="*/ 7328737 w 8304214"/>
              <a:gd name="connsiteY220" fmla="*/ 44043 h 44045"/>
              <a:gd name="connsiteX221" fmla="*/ 7336573 w 8304214"/>
              <a:gd name="connsiteY221" fmla="*/ 32421 h 44045"/>
              <a:gd name="connsiteX222" fmla="*/ 7414846 w 8304214"/>
              <a:gd name="connsiteY222" fmla="*/ 0 h 44045"/>
              <a:gd name="connsiteX223" fmla="*/ 7493119 w 8304214"/>
              <a:gd name="connsiteY223" fmla="*/ 32421 h 44045"/>
              <a:gd name="connsiteX224" fmla="*/ 7500587 w 8304214"/>
              <a:gd name="connsiteY224" fmla="*/ 43497 h 44045"/>
              <a:gd name="connsiteX225" fmla="*/ 7505109 w 8304214"/>
              <a:gd name="connsiteY225" fmla="*/ 40449 h 44045"/>
              <a:gd name="connsiteX226" fmla="*/ 7548196 w 8304214"/>
              <a:gd name="connsiteY226" fmla="*/ 31750 h 44045"/>
              <a:gd name="connsiteX227" fmla="*/ 7591283 w 8304214"/>
              <a:gd name="connsiteY227" fmla="*/ 40449 h 44045"/>
              <a:gd name="connsiteX228" fmla="*/ 7596615 w 8304214"/>
              <a:gd name="connsiteY228" fmla="*/ 44043 h 44045"/>
              <a:gd name="connsiteX229" fmla="*/ 7604451 w 8304214"/>
              <a:gd name="connsiteY229" fmla="*/ 32421 h 44045"/>
              <a:gd name="connsiteX230" fmla="*/ 7682724 w 8304214"/>
              <a:gd name="connsiteY230" fmla="*/ 0 h 44045"/>
              <a:gd name="connsiteX231" fmla="*/ 7760997 w 8304214"/>
              <a:gd name="connsiteY231" fmla="*/ 32421 h 44045"/>
              <a:gd name="connsiteX232" fmla="*/ 7768465 w 8304214"/>
              <a:gd name="connsiteY232" fmla="*/ 43497 h 44045"/>
              <a:gd name="connsiteX233" fmla="*/ 7772987 w 8304214"/>
              <a:gd name="connsiteY233" fmla="*/ 40449 h 44045"/>
              <a:gd name="connsiteX234" fmla="*/ 7816074 w 8304214"/>
              <a:gd name="connsiteY234" fmla="*/ 31750 h 44045"/>
              <a:gd name="connsiteX235" fmla="*/ 7859161 w 8304214"/>
              <a:gd name="connsiteY235" fmla="*/ 40449 h 44045"/>
              <a:gd name="connsiteX236" fmla="*/ 7864494 w 8304214"/>
              <a:gd name="connsiteY236" fmla="*/ 44044 h 44045"/>
              <a:gd name="connsiteX237" fmla="*/ 7872330 w 8304214"/>
              <a:gd name="connsiteY237" fmla="*/ 32421 h 44045"/>
              <a:gd name="connsiteX238" fmla="*/ 7950603 w 8304214"/>
              <a:gd name="connsiteY238" fmla="*/ 0 h 44045"/>
              <a:gd name="connsiteX239" fmla="*/ 8028876 w 8304214"/>
              <a:gd name="connsiteY239" fmla="*/ 32421 h 44045"/>
              <a:gd name="connsiteX240" fmla="*/ 8036344 w 8304214"/>
              <a:gd name="connsiteY240" fmla="*/ 43497 h 44045"/>
              <a:gd name="connsiteX241" fmla="*/ 8040866 w 8304214"/>
              <a:gd name="connsiteY241" fmla="*/ 40449 h 44045"/>
              <a:gd name="connsiteX242" fmla="*/ 8083953 w 8304214"/>
              <a:gd name="connsiteY242" fmla="*/ 31750 h 44045"/>
              <a:gd name="connsiteX243" fmla="*/ 8127040 w 8304214"/>
              <a:gd name="connsiteY243" fmla="*/ 40449 h 44045"/>
              <a:gd name="connsiteX244" fmla="*/ 8132366 w 8304214"/>
              <a:gd name="connsiteY244" fmla="*/ 44040 h 44045"/>
              <a:gd name="connsiteX245" fmla="*/ 8140200 w 8304214"/>
              <a:gd name="connsiteY245" fmla="*/ 32421 h 44045"/>
              <a:gd name="connsiteX246" fmla="*/ 8218473 w 8304214"/>
              <a:gd name="connsiteY246" fmla="*/ 0 h 44045"/>
              <a:gd name="connsiteX247" fmla="*/ 8296746 w 8304214"/>
              <a:gd name="connsiteY247" fmla="*/ 32421 h 44045"/>
              <a:gd name="connsiteX248" fmla="*/ 8304214 w 8304214"/>
              <a:gd name="connsiteY248" fmla="*/ 43497 h 44045"/>
              <a:gd name="connsiteX0" fmla="*/ 0 w 8304214"/>
              <a:gd name="connsiteY0" fmla="*/ 43496 h 44045"/>
              <a:gd name="connsiteX1" fmla="*/ 4520 w 8304214"/>
              <a:gd name="connsiteY1" fmla="*/ 40449 h 44045"/>
              <a:gd name="connsiteX2" fmla="*/ 90694 w 8304214"/>
              <a:gd name="connsiteY2" fmla="*/ 40449 h 44045"/>
              <a:gd name="connsiteX3" fmla="*/ 96028 w 8304214"/>
              <a:gd name="connsiteY3" fmla="*/ 44044 h 44045"/>
              <a:gd name="connsiteX4" fmla="*/ 103865 w 8304214"/>
              <a:gd name="connsiteY4" fmla="*/ 32421 h 44045"/>
              <a:gd name="connsiteX5" fmla="*/ 182138 w 8304214"/>
              <a:gd name="connsiteY5" fmla="*/ 0 h 44045"/>
              <a:gd name="connsiteX6" fmla="*/ 260411 w 8304214"/>
              <a:gd name="connsiteY6" fmla="*/ 32421 h 44045"/>
              <a:gd name="connsiteX7" fmla="*/ 267878 w 8304214"/>
              <a:gd name="connsiteY7" fmla="*/ 43496 h 44045"/>
              <a:gd name="connsiteX8" fmla="*/ 272398 w 8304214"/>
              <a:gd name="connsiteY8" fmla="*/ 40449 h 44045"/>
              <a:gd name="connsiteX9" fmla="*/ 315485 w 8304214"/>
              <a:gd name="connsiteY9" fmla="*/ 31750 h 44045"/>
              <a:gd name="connsiteX10" fmla="*/ 358573 w 8304214"/>
              <a:gd name="connsiteY10" fmla="*/ 40449 h 44045"/>
              <a:gd name="connsiteX11" fmla="*/ 363906 w 8304214"/>
              <a:gd name="connsiteY11" fmla="*/ 44045 h 44045"/>
              <a:gd name="connsiteX12" fmla="*/ 371744 w 8304214"/>
              <a:gd name="connsiteY12" fmla="*/ 32421 h 44045"/>
              <a:gd name="connsiteX13" fmla="*/ 450017 w 8304214"/>
              <a:gd name="connsiteY13" fmla="*/ 0 h 44045"/>
              <a:gd name="connsiteX14" fmla="*/ 528290 w 8304214"/>
              <a:gd name="connsiteY14" fmla="*/ 32421 h 44045"/>
              <a:gd name="connsiteX15" fmla="*/ 535757 w 8304214"/>
              <a:gd name="connsiteY15" fmla="*/ 43496 h 44045"/>
              <a:gd name="connsiteX16" fmla="*/ 540277 w 8304214"/>
              <a:gd name="connsiteY16" fmla="*/ 40449 h 44045"/>
              <a:gd name="connsiteX17" fmla="*/ 583365 w 8304214"/>
              <a:gd name="connsiteY17" fmla="*/ 31750 h 44045"/>
              <a:gd name="connsiteX18" fmla="*/ 626452 w 8304214"/>
              <a:gd name="connsiteY18" fmla="*/ 40449 h 44045"/>
              <a:gd name="connsiteX19" fmla="*/ 631786 w 8304214"/>
              <a:gd name="connsiteY19" fmla="*/ 44045 h 44045"/>
              <a:gd name="connsiteX20" fmla="*/ 639623 w 8304214"/>
              <a:gd name="connsiteY20" fmla="*/ 32421 h 44045"/>
              <a:gd name="connsiteX21" fmla="*/ 717896 w 8304214"/>
              <a:gd name="connsiteY21" fmla="*/ 0 h 44045"/>
              <a:gd name="connsiteX22" fmla="*/ 796169 w 8304214"/>
              <a:gd name="connsiteY22" fmla="*/ 32421 h 44045"/>
              <a:gd name="connsiteX23" fmla="*/ 803637 w 8304214"/>
              <a:gd name="connsiteY23" fmla="*/ 43496 h 44045"/>
              <a:gd name="connsiteX24" fmla="*/ 808156 w 8304214"/>
              <a:gd name="connsiteY24" fmla="*/ 40449 h 44045"/>
              <a:gd name="connsiteX25" fmla="*/ 851244 w 8304214"/>
              <a:gd name="connsiteY25" fmla="*/ 31750 h 44045"/>
              <a:gd name="connsiteX26" fmla="*/ 894331 w 8304214"/>
              <a:gd name="connsiteY26" fmla="*/ 40449 h 44045"/>
              <a:gd name="connsiteX27" fmla="*/ 899664 w 8304214"/>
              <a:gd name="connsiteY27" fmla="*/ 44045 h 44045"/>
              <a:gd name="connsiteX28" fmla="*/ 907502 w 8304214"/>
              <a:gd name="connsiteY28" fmla="*/ 32421 h 44045"/>
              <a:gd name="connsiteX29" fmla="*/ 985775 w 8304214"/>
              <a:gd name="connsiteY29" fmla="*/ 0 h 44045"/>
              <a:gd name="connsiteX30" fmla="*/ 1064048 w 8304214"/>
              <a:gd name="connsiteY30" fmla="*/ 32421 h 44045"/>
              <a:gd name="connsiteX31" fmla="*/ 1071515 w 8304214"/>
              <a:gd name="connsiteY31" fmla="*/ 43496 h 44045"/>
              <a:gd name="connsiteX32" fmla="*/ 1076035 w 8304214"/>
              <a:gd name="connsiteY32" fmla="*/ 40449 h 44045"/>
              <a:gd name="connsiteX33" fmla="*/ 1119122 w 8304214"/>
              <a:gd name="connsiteY33" fmla="*/ 31750 h 44045"/>
              <a:gd name="connsiteX34" fmla="*/ 1162210 w 8304214"/>
              <a:gd name="connsiteY34" fmla="*/ 40449 h 44045"/>
              <a:gd name="connsiteX35" fmla="*/ 1167543 w 8304214"/>
              <a:gd name="connsiteY35" fmla="*/ 44045 h 44045"/>
              <a:gd name="connsiteX36" fmla="*/ 1175380 w 8304214"/>
              <a:gd name="connsiteY36" fmla="*/ 32421 h 44045"/>
              <a:gd name="connsiteX37" fmla="*/ 1253655 w 8304214"/>
              <a:gd name="connsiteY37" fmla="*/ 0 h 44045"/>
              <a:gd name="connsiteX38" fmla="*/ 1331927 w 8304214"/>
              <a:gd name="connsiteY38" fmla="*/ 32421 h 44045"/>
              <a:gd name="connsiteX39" fmla="*/ 1339394 w 8304214"/>
              <a:gd name="connsiteY39" fmla="*/ 43496 h 44045"/>
              <a:gd name="connsiteX40" fmla="*/ 1343914 w 8304214"/>
              <a:gd name="connsiteY40" fmla="*/ 40449 h 44045"/>
              <a:gd name="connsiteX41" fmla="*/ 1387001 w 8304214"/>
              <a:gd name="connsiteY41" fmla="*/ 31750 h 44045"/>
              <a:gd name="connsiteX42" fmla="*/ 1430088 w 8304214"/>
              <a:gd name="connsiteY42" fmla="*/ 40449 h 44045"/>
              <a:gd name="connsiteX43" fmla="*/ 1435422 w 8304214"/>
              <a:gd name="connsiteY43" fmla="*/ 44044 h 44045"/>
              <a:gd name="connsiteX44" fmla="*/ 1443258 w 8304214"/>
              <a:gd name="connsiteY44" fmla="*/ 32421 h 44045"/>
              <a:gd name="connsiteX45" fmla="*/ 1521532 w 8304214"/>
              <a:gd name="connsiteY45" fmla="*/ 0 h 44045"/>
              <a:gd name="connsiteX46" fmla="*/ 1599805 w 8304214"/>
              <a:gd name="connsiteY46" fmla="*/ 32421 h 44045"/>
              <a:gd name="connsiteX47" fmla="*/ 1607272 w 8304214"/>
              <a:gd name="connsiteY47" fmla="*/ 43496 h 44045"/>
              <a:gd name="connsiteX48" fmla="*/ 1611791 w 8304214"/>
              <a:gd name="connsiteY48" fmla="*/ 40449 h 44045"/>
              <a:gd name="connsiteX49" fmla="*/ 1654878 w 8304214"/>
              <a:gd name="connsiteY49" fmla="*/ 31750 h 44045"/>
              <a:gd name="connsiteX50" fmla="*/ 1697966 w 8304214"/>
              <a:gd name="connsiteY50" fmla="*/ 40449 h 44045"/>
              <a:gd name="connsiteX51" fmla="*/ 1703299 w 8304214"/>
              <a:gd name="connsiteY51" fmla="*/ 44044 h 44045"/>
              <a:gd name="connsiteX52" fmla="*/ 1711136 w 8304214"/>
              <a:gd name="connsiteY52" fmla="*/ 32421 h 44045"/>
              <a:gd name="connsiteX53" fmla="*/ 1789407 w 8304214"/>
              <a:gd name="connsiteY53" fmla="*/ 0 h 44045"/>
              <a:gd name="connsiteX54" fmla="*/ 1867682 w 8304214"/>
              <a:gd name="connsiteY54" fmla="*/ 32421 h 44045"/>
              <a:gd name="connsiteX55" fmla="*/ 1875149 w 8304214"/>
              <a:gd name="connsiteY55" fmla="*/ 43496 h 44045"/>
              <a:gd name="connsiteX56" fmla="*/ 1879668 w 8304214"/>
              <a:gd name="connsiteY56" fmla="*/ 40449 h 44045"/>
              <a:gd name="connsiteX57" fmla="*/ 1922757 w 8304214"/>
              <a:gd name="connsiteY57" fmla="*/ 31750 h 44045"/>
              <a:gd name="connsiteX58" fmla="*/ 1965843 w 8304214"/>
              <a:gd name="connsiteY58" fmla="*/ 40449 h 44045"/>
              <a:gd name="connsiteX59" fmla="*/ 1971178 w 8304214"/>
              <a:gd name="connsiteY59" fmla="*/ 44045 h 44045"/>
              <a:gd name="connsiteX60" fmla="*/ 1979014 w 8304214"/>
              <a:gd name="connsiteY60" fmla="*/ 32421 h 44045"/>
              <a:gd name="connsiteX61" fmla="*/ 2057287 w 8304214"/>
              <a:gd name="connsiteY61" fmla="*/ 0 h 44045"/>
              <a:gd name="connsiteX62" fmla="*/ 2135560 w 8304214"/>
              <a:gd name="connsiteY62" fmla="*/ 32421 h 44045"/>
              <a:gd name="connsiteX63" fmla="*/ 2143026 w 8304214"/>
              <a:gd name="connsiteY63" fmla="*/ 43496 h 44045"/>
              <a:gd name="connsiteX64" fmla="*/ 2147547 w 8304214"/>
              <a:gd name="connsiteY64" fmla="*/ 40449 h 44045"/>
              <a:gd name="connsiteX65" fmla="*/ 2190635 w 8304214"/>
              <a:gd name="connsiteY65" fmla="*/ 31750 h 44045"/>
              <a:gd name="connsiteX66" fmla="*/ 2233721 w 8304214"/>
              <a:gd name="connsiteY66" fmla="*/ 40449 h 44045"/>
              <a:gd name="connsiteX67" fmla="*/ 2239056 w 8304214"/>
              <a:gd name="connsiteY67" fmla="*/ 44045 h 44045"/>
              <a:gd name="connsiteX68" fmla="*/ 2246892 w 8304214"/>
              <a:gd name="connsiteY68" fmla="*/ 32421 h 44045"/>
              <a:gd name="connsiteX69" fmla="*/ 2325166 w 8304214"/>
              <a:gd name="connsiteY69" fmla="*/ 0 h 44045"/>
              <a:gd name="connsiteX70" fmla="*/ 2403439 w 8304214"/>
              <a:gd name="connsiteY70" fmla="*/ 32421 h 44045"/>
              <a:gd name="connsiteX71" fmla="*/ 2410905 w 8304214"/>
              <a:gd name="connsiteY71" fmla="*/ 43496 h 44045"/>
              <a:gd name="connsiteX72" fmla="*/ 2415425 w 8304214"/>
              <a:gd name="connsiteY72" fmla="*/ 40449 h 44045"/>
              <a:gd name="connsiteX73" fmla="*/ 2458511 w 8304214"/>
              <a:gd name="connsiteY73" fmla="*/ 31750 h 44045"/>
              <a:gd name="connsiteX74" fmla="*/ 2501600 w 8304214"/>
              <a:gd name="connsiteY74" fmla="*/ 40449 h 44045"/>
              <a:gd name="connsiteX75" fmla="*/ 2506933 w 8304214"/>
              <a:gd name="connsiteY75" fmla="*/ 44045 h 44045"/>
              <a:gd name="connsiteX76" fmla="*/ 2514770 w 8304214"/>
              <a:gd name="connsiteY76" fmla="*/ 32421 h 44045"/>
              <a:gd name="connsiteX77" fmla="*/ 2593043 w 8304214"/>
              <a:gd name="connsiteY77" fmla="*/ 0 h 44045"/>
              <a:gd name="connsiteX78" fmla="*/ 2671316 w 8304214"/>
              <a:gd name="connsiteY78" fmla="*/ 32421 h 44045"/>
              <a:gd name="connsiteX79" fmla="*/ 2678783 w 8304214"/>
              <a:gd name="connsiteY79" fmla="*/ 43496 h 44045"/>
              <a:gd name="connsiteX80" fmla="*/ 2683303 w 8304214"/>
              <a:gd name="connsiteY80" fmla="*/ 40449 h 44045"/>
              <a:gd name="connsiteX81" fmla="*/ 2726391 w 8304214"/>
              <a:gd name="connsiteY81" fmla="*/ 31750 h 44045"/>
              <a:gd name="connsiteX82" fmla="*/ 2769478 w 8304214"/>
              <a:gd name="connsiteY82" fmla="*/ 40449 h 44045"/>
              <a:gd name="connsiteX83" fmla="*/ 2774813 w 8304214"/>
              <a:gd name="connsiteY83" fmla="*/ 44045 h 44045"/>
              <a:gd name="connsiteX84" fmla="*/ 2782649 w 8304214"/>
              <a:gd name="connsiteY84" fmla="*/ 32421 h 44045"/>
              <a:gd name="connsiteX85" fmla="*/ 2860922 w 8304214"/>
              <a:gd name="connsiteY85" fmla="*/ 0 h 44045"/>
              <a:gd name="connsiteX86" fmla="*/ 2939195 w 8304214"/>
              <a:gd name="connsiteY86" fmla="*/ 32421 h 44045"/>
              <a:gd name="connsiteX87" fmla="*/ 2946661 w 8304214"/>
              <a:gd name="connsiteY87" fmla="*/ 43496 h 44045"/>
              <a:gd name="connsiteX88" fmla="*/ 2951182 w 8304214"/>
              <a:gd name="connsiteY88" fmla="*/ 40449 h 44045"/>
              <a:gd name="connsiteX89" fmla="*/ 2994269 w 8304214"/>
              <a:gd name="connsiteY89" fmla="*/ 31750 h 44045"/>
              <a:gd name="connsiteX90" fmla="*/ 3037356 w 8304214"/>
              <a:gd name="connsiteY90" fmla="*/ 40449 h 44045"/>
              <a:gd name="connsiteX91" fmla="*/ 3042690 w 8304214"/>
              <a:gd name="connsiteY91" fmla="*/ 44045 h 44045"/>
              <a:gd name="connsiteX92" fmla="*/ 3050527 w 8304214"/>
              <a:gd name="connsiteY92" fmla="*/ 32421 h 44045"/>
              <a:gd name="connsiteX93" fmla="*/ 3128800 w 8304214"/>
              <a:gd name="connsiteY93" fmla="*/ 0 h 44045"/>
              <a:gd name="connsiteX94" fmla="*/ 3207072 w 8304214"/>
              <a:gd name="connsiteY94" fmla="*/ 32421 h 44045"/>
              <a:gd name="connsiteX95" fmla="*/ 3214539 w 8304214"/>
              <a:gd name="connsiteY95" fmla="*/ 43496 h 44045"/>
              <a:gd name="connsiteX96" fmla="*/ 3219059 w 8304214"/>
              <a:gd name="connsiteY96" fmla="*/ 40449 h 44045"/>
              <a:gd name="connsiteX97" fmla="*/ 3262147 w 8304214"/>
              <a:gd name="connsiteY97" fmla="*/ 31750 h 44045"/>
              <a:gd name="connsiteX98" fmla="*/ 3305231 w 8304214"/>
              <a:gd name="connsiteY98" fmla="*/ 40449 h 44045"/>
              <a:gd name="connsiteX99" fmla="*/ 3310563 w 8304214"/>
              <a:gd name="connsiteY99" fmla="*/ 44044 h 44045"/>
              <a:gd name="connsiteX100" fmla="*/ 3318400 w 8304214"/>
              <a:gd name="connsiteY100" fmla="*/ 32421 h 44045"/>
              <a:gd name="connsiteX101" fmla="*/ 3396671 w 8304214"/>
              <a:gd name="connsiteY101" fmla="*/ 0 h 44045"/>
              <a:gd name="connsiteX102" fmla="*/ 3474944 w 8304214"/>
              <a:gd name="connsiteY102" fmla="*/ 32421 h 44045"/>
              <a:gd name="connsiteX103" fmla="*/ 3482412 w 8304214"/>
              <a:gd name="connsiteY103" fmla="*/ 43497 h 44045"/>
              <a:gd name="connsiteX104" fmla="*/ 3486934 w 8304214"/>
              <a:gd name="connsiteY104" fmla="*/ 40449 h 44045"/>
              <a:gd name="connsiteX105" fmla="*/ 3530021 w 8304214"/>
              <a:gd name="connsiteY105" fmla="*/ 31750 h 44045"/>
              <a:gd name="connsiteX106" fmla="*/ 3573109 w 8304214"/>
              <a:gd name="connsiteY106" fmla="*/ 40449 h 44045"/>
              <a:gd name="connsiteX107" fmla="*/ 3578440 w 8304214"/>
              <a:gd name="connsiteY107" fmla="*/ 44043 h 44045"/>
              <a:gd name="connsiteX108" fmla="*/ 3586276 w 8304214"/>
              <a:gd name="connsiteY108" fmla="*/ 32421 h 44045"/>
              <a:gd name="connsiteX109" fmla="*/ 3664549 w 8304214"/>
              <a:gd name="connsiteY109" fmla="*/ 0 h 44045"/>
              <a:gd name="connsiteX110" fmla="*/ 3742822 w 8304214"/>
              <a:gd name="connsiteY110" fmla="*/ 32421 h 44045"/>
              <a:gd name="connsiteX111" fmla="*/ 3750290 w 8304214"/>
              <a:gd name="connsiteY111" fmla="*/ 43497 h 44045"/>
              <a:gd name="connsiteX112" fmla="*/ 3754812 w 8304214"/>
              <a:gd name="connsiteY112" fmla="*/ 40449 h 44045"/>
              <a:gd name="connsiteX113" fmla="*/ 3797899 w 8304214"/>
              <a:gd name="connsiteY113" fmla="*/ 31750 h 44045"/>
              <a:gd name="connsiteX114" fmla="*/ 3840987 w 8304214"/>
              <a:gd name="connsiteY114" fmla="*/ 40449 h 44045"/>
              <a:gd name="connsiteX115" fmla="*/ 3846319 w 8304214"/>
              <a:gd name="connsiteY115" fmla="*/ 44044 h 44045"/>
              <a:gd name="connsiteX116" fmla="*/ 3854155 w 8304214"/>
              <a:gd name="connsiteY116" fmla="*/ 32421 h 44045"/>
              <a:gd name="connsiteX117" fmla="*/ 3932428 w 8304214"/>
              <a:gd name="connsiteY117" fmla="*/ 0 h 44045"/>
              <a:gd name="connsiteX118" fmla="*/ 4010701 w 8304214"/>
              <a:gd name="connsiteY118" fmla="*/ 32421 h 44045"/>
              <a:gd name="connsiteX119" fmla="*/ 4018169 w 8304214"/>
              <a:gd name="connsiteY119" fmla="*/ 43497 h 44045"/>
              <a:gd name="connsiteX120" fmla="*/ 4022691 w 8304214"/>
              <a:gd name="connsiteY120" fmla="*/ 40449 h 44045"/>
              <a:gd name="connsiteX121" fmla="*/ 4065778 w 8304214"/>
              <a:gd name="connsiteY121" fmla="*/ 31750 h 44045"/>
              <a:gd name="connsiteX122" fmla="*/ 4108866 w 8304214"/>
              <a:gd name="connsiteY122" fmla="*/ 40449 h 44045"/>
              <a:gd name="connsiteX123" fmla="*/ 4114197 w 8304214"/>
              <a:gd name="connsiteY123" fmla="*/ 44043 h 44045"/>
              <a:gd name="connsiteX124" fmla="*/ 4122033 w 8304214"/>
              <a:gd name="connsiteY124" fmla="*/ 32421 h 44045"/>
              <a:gd name="connsiteX125" fmla="*/ 4200306 w 8304214"/>
              <a:gd name="connsiteY125" fmla="*/ 0 h 44045"/>
              <a:gd name="connsiteX126" fmla="*/ 4278579 w 8304214"/>
              <a:gd name="connsiteY126" fmla="*/ 32421 h 44045"/>
              <a:gd name="connsiteX127" fmla="*/ 4286047 w 8304214"/>
              <a:gd name="connsiteY127" fmla="*/ 43497 h 44045"/>
              <a:gd name="connsiteX128" fmla="*/ 4290569 w 8304214"/>
              <a:gd name="connsiteY128" fmla="*/ 40449 h 44045"/>
              <a:gd name="connsiteX129" fmla="*/ 4333656 w 8304214"/>
              <a:gd name="connsiteY129" fmla="*/ 31750 h 44045"/>
              <a:gd name="connsiteX130" fmla="*/ 4376744 w 8304214"/>
              <a:gd name="connsiteY130" fmla="*/ 40449 h 44045"/>
              <a:gd name="connsiteX131" fmla="*/ 4382075 w 8304214"/>
              <a:gd name="connsiteY131" fmla="*/ 44043 h 44045"/>
              <a:gd name="connsiteX132" fmla="*/ 4389911 w 8304214"/>
              <a:gd name="connsiteY132" fmla="*/ 32421 h 44045"/>
              <a:gd name="connsiteX133" fmla="*/ 4468184 w 8304214"/>
              <a:gd name="connsiteY133" fmla="*/ 0 h 44045"/>
              <a:gd name="connsiteX134" fmla="*/ 4546457 w 8304214"/>
              <a:gd name="connsiteY134" fmla="*/ 32421 h 44045"/>
              <a:gd name="connsiteX135" fmla="*/ 4553925 w 8304214"/>
              <a:gd name="connsiteY135" fmla="*/ 43497 h 44045"/>
              <a:gd name="connsiteX136" fmla="*/ 4558447 w 8304214"/>
              <a:gd name="connsiteY136" fmla="*/ 40449 h 44045"/>
              <a:gd name="connsiteX137" fmla="*/ 4601534 w 8304214"/>
              <a:gd name="connsiteY137" fmla="*/ 31750 h 44045"/>
              <a:gd name="connsiteX138" fmla="*/ 4644622 w 8304214"/>
              <a:gd name="connsiteY138" fmla="*/ 40449 h 44045"/>
              <a:gd name="connsiteX139" fmla="*/ 4649954 w 8304214"/>
              <a:gd name="connsiteY139" fmla="*/ 44044 h 44045"/>
              <a:gd name="connsiteX140" fmla="*/ 4657790 w 8304214"/>
              <a:gd name="connsiteY140" fmla="*/ 32421 h 44045"/>
              <a:gd name="connsiteX141" fmla="*/ 4736063 w 8304214"/>
              <a:gd name="connsiteY141" fmla="*/ 0 h 44045"/>
              <a:gd name="connsiteX142" fmla="*/ 4814336 w 8304214"/>
              <a:gd name="connsiteY142" fmla="*/ 32421 h 44045"/>
              <a:gd name="connsiteX143" fmla="*/ 4821804 w 8304214"/>
              <a:gd name="connsiteY143" fmla="*/ 43497 h 44045"/>
              <a:gd name="connsiteX144" fmla="*/ 4826326 w 8304214"/>
              <a:gd name="connsiteY144" fmla="*/ 40449 h 44045"/>
              <a:gd name="connsiteX145" fmla="*/ 4869413 w 8304214"/>
              <a:gd name="connsiteY145" fmla="*/ 31750 h 44045"/>
              <a:gd name="connsiteX146" fmla="*/ 4912501 w 8304214"/>
              <a:gd name="connsiteY146" fmla="*/ 40449 h 44045"/>
              <a:gd name="connsiteX147" fmla="*/ 4917832 w 8304214"/>
              <a:gd name="connsiteY147" fmla="*/ 44043 h 44045"/>
              <a:gd name="connsiteX148" fmla="*/ 4925668 w 8304214"/>
              <a:gd name="connsiteY148" fmla="*/ 32421 h 44045"/>
              <a:gd name="connsiteX149" fmla="*/ 5003941 w 8304214"/>
              <a:gd name="connsiteY149" fmla="*/ 0 h 44045"/>
              <a:gd name="connsiteX150" fmla="*/ 5082214 w 8304214"/>
              <a:gd name="connsiteY150" fmla="*/ 32421 h 44045"/>
              <a:gd name="connsiteX151" fmla="*/ 5089682 w 8304214"/>
              <a:gd name="connsiteY151" fmla="*/ 43497 h 44045"/>
              <a:gd name="connsiteX152" fmla="*/ 5094204 w 8304214"/>
              <a:gd name="connsiteY152" fmla="*/ 40449 h 44045"/>
              <a:gd name="connsiteX153" fmla="*/ 5137291 w 8304214"/>
              <a:gd name="connsiteY153" fmla="*/ 31750 h 44045"/>
              <a:gd name="connsiteX154" fmla="*/ 5180379 w 8304214"/>
              <a:gd name="connsiteY154" fmla="*/ 40449 h 44045"/>
              <a:gd name="connsiteX155" fmla="*/ 5185710 w 8304214"/>
              <a:gd name="connsiteY155" fmla="*/ 44043 h 44045"/>
              <a:gd name="connsiteX156" fmla="*/ 5193546 w 8304214"/>
              <a:gd name="connsiteY156" fmla="*/ 32421 h 44045"/>
              <a:gd name="connsiteX157" fmla="*/ 5271819 w 8304214"/>
              <a:gd name="connsiteY157" fmla="*/ 0 h 44045"/>
              <a:gd name="connsiteX158" fmla="*/ 5350092 w 8304214"/>
              <a:gd name="connsiteY158" fmla="*/ 32421 h 44045"/>
              <a:gd name="connsiteX159" fmla="*/ 5357560 w 8304214"/>
              <a:gd name="connsiteY159" fmla="*/ 43497 h 44045"/>
              <a:gd name="connsiteX160" fmla="*/ 5362082 w 8304214"/>
              <a:gd name="connsiteY160" fmla="*/ 40449 h 44045"/>
              <a:gd name="connsiteX161" fmla="*/ 5405169 w 8304214"/>
              <a:gd name="connsiteY161" fmla="*/ 31750 h 44045"/>
              <a:gd name="connsiteX162" fmla="*/ 5448257 w 8304214"/>
              <a:gd name="connsiteY162" fmla="*/ 40449 h 44045"/>
              <a:gd name="connsiteX163" fmla="*/ 5453589 w 8304214"/>
              <a:gd name="connsiteY163" fmla="*/ 44044 h 44045"/>
              <a:gd name="connsiteX164" fmla="*/ 5461425 w 8304214"/>
              <a:gd name="connsiteY164" fmla="*/ 32421 h 44045"/>
              <a:gd name="connsiteX165" fmla="*/ 5539698 w 8304214"/>
              <a:gd name="connsiteY165" fmla="*/ 0 h 44045"/>
              <a:gd name="connsiteX166" fmla="*/ 5617971 w 8304214"/>
              <a:gd name="connsiteY166" fmla="*/ 32421 h 44045"/>
              <a:gd name="connsiteX167" fmla="*/ 5625439 w 8304214"/>
              <a:gd name="connsiteY167" fmla="*/ 43497 h 44045"/>
              <a:gd name="connsiteX168" fmla="*/ 5629961 w 8304214"/>
              <a:gd name="connsiteY168" fmla="*/ 40449 h 44045"/>
              <a:gd name="connsiteX169" fmla="*/ 5673048 w 8304214"/>
              <a:gd name="connsiteY169" fmla="*/ 31750 h 44045"/>
              <a:gd name="connsiteX170" fmla="*/ 5716136 w 8304214"/>
              <a:gd name="connsiteY170" fmla="*/ 40449 h 44045"/>
              <a:gd name="connsiteX171" fmla="*/ 5721467 w 8304214"/>
              <a:gd name="connsiteY171" fmla="*/ 44043 h 44045"/>
              <a:gd name="connsiteX172" fmla="*/ 5729303 w 8304214"/>
              <a:gd name="connsiteY172" fmla="*/ 32421 h 44045"/>
              <a:gd name="connsiteX173" fmla="*/ 5807576 w 8304214"/>
              <a:gd name="connsiteY173" fmla="*/ 0 h 44045"/>
              <a:gd name="connsiteX174" fmla="*/ 5885849 w 8304214"/>
              <a:gd name="connsiteY174" fmla="*/ 32421 h 44045"/>
              <a:gd name="connsiteX175" fmla="*/ 5893317 w 8304214"/>
              <a:gd name="connsiteY175" fmla="*/ 43497 h 44045"/>
              <a:gd name="connsiteX176" fmla="*/ 5897839 w 8304214"/>
              <a:gd name="connsiteY176" fmla="*/ 40449 h 44045"/>
              <a:gd name="connsiteX177" fmla="*/ 5940926 w 8304214"/>
              <a:gd name="connsiteY177" fmla="*/ 31750 h 44045"/>
              <a:gd name="connsiteX178" fmla="*/ 5984014 w 8304214"/>
              <a:gd name="connsiteY178" fmla="*/ 40449 h 44045"/>
              <a:gd name="connsiteX179" fmla="*/ 5989345 w 8304214"/>
              <a:gd name="connsiteY179" fmla="*/ 44043 h 44045"/>
              <a:gd name="connsiteX180" fmla="*/ 5997181 w 8304214"/>
              <a:gd name="connsiteY180" fmla="*/ 32421 h 44045"/>
              <a:gd name="connsiteX181" fmla="*/ 6075454 w 8304214"/>
              <a:gd name="connsiteY181" fmla="*/ 0 h 44045"/>
              <a:gd name="connsiteX182" fmla="*/ 6153727 w 8304214"/>
              <a:gd name="connsiteY182" fmla="*/ 32421 h 44045"/>
              <a:gd name="connsiteX183" fmla="*/ 6161195 w 8304214"/>
              <a:gd name="connsiteY183" fmla="*/ 43497 h 44045"/>
              <a:gd name="connsiteX184" fmla="*/ 6165717 w 8304214"/>
              <a:gd name="connsiteY184" fmla="*/ 40449 h 44045"/>
              <a:gd name="connsiteX185" fmla="*/ 6208804 w 8304214"/>
              <a:gd name="connsiteY185" fmla="*/ 31750 h 44045"/>
              <a:gd name="connsiteX186" fmla="*/ 6251892 w 8304214"/>
              <a:gd name="connsiteY186" fmla="*/ 40449 h 44045"/>
              <a:gd name="connsiteX187" fmla="*/ 6257224 w 8304214"/>
              <a:gd name="connsiteY187" fmla="*/ 44044 h 44045"/>
              <a:gd name="connsiteX188" fmla="*/ 6265060 w 8304214"/>
              <a:gd name="connsiteY188" fmla="*/ 32421 h 44045"/>
              <a:gd name="connsiteX189" fmla="*/ 6343333 w 8304214"/>
              <a:gd name="connsiteY189" fmla="*/ 0 h 44045"/>
              <a:gd name="connsiteX190" fmla="*/ 6421606 w 8304214"/>
              <a:gd name="connsiteY190" fmla="*/ 32421 h 44045"/>
              <a:gd name="connsiteX191" fmla="*/ 6429074 w 8304214"/>
              <a:gd name="connsiteY191" fmla="*/ 43497 h 44045"/>
              <a:gd name="connsiteX192" fmla="*/ 6433596 w 8304214"/>
              <a:gd name="connsiteY192" fmla="*/ 40449 h 44045"/>
              <a:gd name="connsiteX193" fmla="*/ 6476683 w 8304214"/>
              <a:gd name="connsiteY193" fmla="*/ 31750 h 44045"/>
              <a:gd name="connsiteX194" fmla="*/ 6519771 w 8304214"/>
              <a:gd name="connsiteY194" fmla="*/ 40449 h 44045"/>
              <a:gd name="connsiteX195" fmla="*/ 6525102 w 8304214"/>
              <a:gd name="connsiteY195" fmla="*/ 44043 h 44045"/>
              <a:gd name="connsiteX196" fmla="*/ 6532938 w 8304214"/>
              <a:gd name="connsiteY196" fmla="*/ 32421 h 44045"/>
              <a:gd name="connsiteX197" fmla="*/ 6611211 w 8304214"/>
              <a:gd name="connsiteY197" fmla="*/ 0 h 44045"/>
              <a:gd name="connsiteX198" fmla="*/ 6689484 w 8304214"/>
              <a:gd name="connsiteY198" fmla="*/ 32421 h 44045"/>
              <a:gd name="connsiteX199" fmla="*/ 6696952 w 8304214"/>
              <a:gd name="connsiteY199" fmla="*/ 43497 h 44045"/>
              <a:gd name="connsiteX200" fmla="*/ 6701474 w 8304214"/>
              <a:gd name="connsiteY200" fmla="*/ 40449 h 44045"/>
              <a:gd name="connsiteX201" fmla="*/ 6744561 w 8304214"/>
              <a:gd name="connsiteY201" fmla="*/ 31750 h 44045"/>
              <a:gd name="connsiteX202" fmla="*/ 6787649 w 8304214"/>
              <a:gd name="connsiteY202" fmla="*/ 40449 h 44045"/>
              <a:gd name="connsiteX203" fmla="*/ 6792980 w 8304214"/>
              <a:gd name="connsiteY203" fmla="*/ 44043 h 44045"/>
              <a:gd name="connsiteX204" fmla="*/ 6800816 w 8304214"/>
              <a:gd name="connsiteY204" fmla="*/ 32421 h 44045"/>
              <a:gd name="connsiteX205" fmla="*/ 6879089 w 8304214"/>
              <a:gd name="connsiteY205" fmla="*/ 0 h 44045"/>
              <a:gd name="connsiteX206" fmla="*/ 6957362 w 8304214"/>
              <a:gd name="connsiteY206" fmla="*/ 32421 h 44045"/>
              <a:gd name="connsiteX207" fmla="*/ 6964830 w 8304214"/>
              <a:gd name="connsiteY207" fmla="*/ 43497 h 44045"/>
              <a:gd name="connsiteX208" fmla="*/ 6969352 w 8304214"/>
              <a:gd name="connsiteY208" fmla="*/ 40449 h 44045"/>
              <a:gd name="connsiteX209" fmla="*/ 7012439 w 8304214"/>
              <a:gd name="connsiteY209" fmla="*/ 31750 h 44045"/>
              <a:gd name="connsiteX210" fmla="*/ 7055527 w 8304214"/>
              <a:gd name="connsiteY210" fmla="*/ 40449 h 44045"/>
              <a:gd name="connsiteX211" fmla="*/ 7060859 w 8304214"/>
              <a:gd name="connsiteY211" fmla="*/ 44044 h 44045"/>
              <a:gd name="connsiteX212" fmla="*/ 7068695 w 8304214"/>
              <a:gd name="connsiteY212" fmla="*/ 32421 h 44045"/>
              <a:gd name="connsiteX213" fmla="*/ 7146968 w 8304214"/>
              <a:gd name="connsiteY213" fmla="*/ 0 h 44045"/>
              <a:gd name="connsiteX214" fmla="*/ 7225241 w 8304214"/>
              <a:gd name="connsiteY214" fmla="*/ 32421 h 44045"/>
              <a:gd name="connsiteX215" fmla="*/ 7232709 w 8304214"/>
              <a:gd name="connsiteY215" fmla="*/ 43497 h 44045"/>
              <a:gd name="connsiteX216" fmla="*/ 7237231 w 8304214"/>
              <a:gd name="connsiteY216" fmla="*/ 40449 h 44045"/>
              <a:gd name="connsiteX217" fmla="*/ 7280318 w 8304214"/>
              <a:gd name="connsiteY217" fmla="*/ 31750 h 44045"/>
              <a:gd name="connsiteX218" fmla="*/ 7323406 w 8304214"/>
              <a:gd name="connsiteY218" fmla="*/ 40449 h 44045"/>
              <a:gd name="connsiteX219" fmla="*/ 7328737 w 8304214"/>
              <a:gd name="connsiteY219" fmla="*/ 44043 h 44045"/>
              <a:gd name="connsiteX220" fmla="*/ 7336573 w 8304214"/>
              <a:gd name="connsiteY220" fmla="*/ 32421 h 44045"/>
              <a:gd name="connsiteX221" fmla="*/ 7414846 w 8304214"/>
              <a:gd name="connsiteY221" fmla="*/ 0 h 44045"/>
              <a:gd name="connsiteX222" fmla="*/ 7493119 w 8304214"/>
              <a:gd name="connsiteY222" fmla="*/ 32421 h 44045"/>
              <a:gd name="connsiteX223" fmla="*/ 7500587 w 8304214"/>
              <a:gd name="connsiteY223" fmla="*/ 43497 h 44045"/>
              <a:gd name="connsiteX224" fmla="*/ 7505109 w 8304214"/>
              <a:gd name="connsiteY224" fmla="*/ 40449 h 44045"/>
              <a:gd name="connsiteX225" fmla="*/ 7548196 w 8304214"/>
              <a:gd name="connsiteY225" fmla="*/ 31750 h 44045"/>
              <a:gd name="connsiteX226" fmla="*/ 7591283 w 8304214"/>
              <a:gd name="connsiteY226" fmla="*/ 40449 h 44045"/>
              <a:gd name="connsiteX227" fmla="*/ 7596615 w 8304214"/>
              <a:gd name="connsiteY227" fmla="*/ 44043 h 44045"/>
              <a:gd name="connsiteX228" fmla="*/ 7604451 w 8304214"/>
              <a:gd name="connsiteY228" fmla="*/ 32421 h 44045"/>
              <a:gd name="connsiteX229" fmla="*/ 7682724 w 8304214"/>
              <a:gd name="connsiteY229" fmla="*/ 0 h 44045"/>
              <a:gd name="connsiteX230" fmla="*/ 7760997 w 8304214"/>
              <a:gd name="connsiteY230" fmla="*/ 32421 h 44045"/>
              <a:gd name="connsiteX231" fmla="*/ 7768465 w 8304214"/>
              <a:gd name="connsiteY231" fmla="*/ 43497 h 44045"/>
              <a:gd name="connsiteX232" fmla="*/ 7772987 w 8304214"/>
              <a:gd name="connsiteY232" fmla="*/ 40449 h 44045"/>
              <a:gd name="connsiteX233" fmla="*/ 7816074 w 8304214"/>
              <a:gd name="connsiteY233" fmla="*/ 31750 h 44045"/>
              <a:gd name="connsiteX234" fmla="*/ 7859161 w 8304214"/>
              <a:gd name="connsiteY234" fmla="*/ 40449 h 44045"/>
              <a:gd name="connsiteX235" fmla="*/ 7864494 w 8304214"/>
              <a:gd name="connsiteY235" fmla="*/ 44044 h 44045"/>
              <a:gd name="connsiteX236" fmla="*/ 7872330 w 8304214"/>
              <a:gd name="connsiteY236" fmla="*/ 32421 h 44045"/>
              <a:gd name="connsiteX237" fmla="*/ 7950603 w 8304214"/>
              <a:gd name="connsiteY237" fmla="*/ 0 h 44045"/>
              <a:gd name="connsiteX238" fmla="*/ 8028876 w 8304214"/>
              <a:gd name="connsiteY238" fmla="*/ 32421 h 44045"/>
              <a:gd name="connsiteX239" fmla="*/ 8036344 w 8304214"/>
              <a:gd name="connsiteY239" fmla="*/ 43497 h 44045"/>
              <a:gd name="connsiteX240" fmla="*/ 8040866 w 8304214"/>
              <a:gd name="connsiteY240" fmla="*/ 40449 h 44045"/>
              <a:gd name="connsiteX241" fmla="*/ 8083953 w 8304214"/>
              <a:gd name="connsiteY241" fmla="*/ 31750 h 44045"/>
              <a:gd name="connsiteX242" fmla="*/ 8127040 w 8304214"/>
              <a:gd name="connsiteY242" fmla="*/ 40449 h 44045"/>
              <a:gd name="connsiteX243" fmla="*/ 8132366 w 8304214"/>
              <a:gd name="connsiteY243" fmla="*/ 44040 h 44045"/>
              <a:gd name="connsiteX244" fmla="*/ 8140200 w 8304214"/>
              <a:gd name="connsiteY244" fmla="*/ 32421 h 44045"/>
              <a:gd name="connsiteX245" fmla="*/ 8218473 w 8304214"/>
              <a:gd name="connsiteY245" fmla="*/ 0 h 44045"/>
              <a:gd name="connsiteX246" fmla="*/ 8296746 w 8304214"/>
              <a:gd name="connsiteY246" fmla="*/ 32421 h 44045"/>
              <a:gd name="connsiteX247" fmla="*/ 8304214 w 8304214"/>
              <a:gd name="connsiteY247" fmla="*/ 43497 h 44045"/>
              <a:gd name="connsiteX0" fmla="*/ 0 w 8304214"/>
              <a:gd name="connsiteY0" fmla="*/ 43496 h 44045"/>
              <a:gd name="connsiteX1" fmla="*/ 90694 w 8304214"/>
              <a:gd name="connsiteY1" fmla="*/ 40449 h 44045"/>
              <a:gd name="connsiteX2" fmla="*/ 96028 w 8304214"/>
              <a:gd name="connsiteY2" fmla="*/ 44044 h 44045"/>
              <a:gd name="connsiteX3" fmla="*/ 103865 w 8304214"/>
              <a:gd name="connsiteY3" fmla="*/ 32421 h 44045"/>
              <a:gd name="connsiteX4" fmla="*/ 182138 w 8304214"/>
              <a:gd name="connsiteY4" fmla="*/ 0 h 44045"/>
              <a:gd name="connsiteX5" fmla="*/ 260411 w 8304214"/>
              <a:gd name="connsiteY5" fmla="*/ 32421 h 44045"/>
              <a:gd name="connsiteX6" fmla="*/ 267878 w 8304214"/>
              <a:gd name="connsiteY6" fmla="*/ 43496 h 44045"/>
              <a:gd name="connsiteX7" fmla="*/ 272398 w 8304214"/>
              <a:gd name="connsiteY7" fmla="*/ 40449 h 44045"/>
              <a:gd name="connsiteX8" fmla="*/ 315485 w 8304214"/>
              <a:gd name="connsiteY8" fmla="*/ 31750 h 44045"/>
              <a:gd name="connsiteX9" fmla="*/ 358573 w 8304214"/>
              <a:gd name="connsiteY9" fmla="*/ 40449 h 44045"/>
              <a:gd name="connsiteX10" fmla="*/ 363906 w 8304214"/>
              <a:gd name="connsiteY10" fmla="*/ 44045 h 44045"/>
              <a:gd name="connsiteX11" fmla="*/ 371744 w 8304214"/>
              <a:gd name="connsiteY11" fmla="*/ 32421 h 44045"/>
              <a:gd name="connsiteX12" fmla="*/ 450017 w 8304214"/>
              <a:gd name="connsiteY12" fmla="*/ 0 h 44045"/>
              <a:gd name="connsiteX13" fmla="*/ 528290 w 8304214"/>
              <a:gd name="connsiteY13" fmla="*/ 32421 h 44045"/>
              <a:gd name="connsiteX14" fmla="*/ 535757 w 8304214"/>
              <a:gd name="connsiteY14" fmla="*/ 43496 h 44045"/>
              <a:gd name="connsiteX15" fmla="*/ 540277 w 8304214"/>
              <a:gd name="connsiteY15" fmla="*/ 40449 h 44045"/>
              <a:gd name="connsiteX16" fmla="*/ 583365 w 8304214"/>
              <a:gd name="connsiteY16" fmla="*/ 31750 h 44045"/>
              <a:gd name="connsiteX17" fmla="*/ 626452 w 8304214"/>
              <a:gd name="connsiteY17" fmla="*/ 40449 h 44045"/>
              <a:gd name="connsiteX18" fmla="*/ 631786 w 8304214"/>
              <a:gd name="connsiteY18" fmla="*/ 44045 h 44045"/>
              <a:gd name="connsiteX19" fmla="*/ 639623 w 8304214"/>
              <a:gd name="connsiteY19" fmla="*/ 32421 h 44045"/>
              <a:gd name="connsiteX20" fmla="*/ 717896 w 8304214"/>
              <a:gd name="connsiteY20" fmla="*/ 0 h 44045"/>
              <a:gd name="connsiteX21" fmla="*/ 796169 w 8304214"/>
              <a:gd name="connsiteY21" fmla="*/ 32421 h 44045"/>
              <a:gd name="connsiteX22" fmla="*/ 803637 w 8304214"/>
              <a:gd name="connsiteY22" fmla="*/ 43496 h 44045"/>
              <a:gd name="connsiteX23" fmla="*/ 808156 w 8304214"/>
              <a:gd name="connsiteY23" fmla="*/ 40449 h 44045"/>
              <a:gd name="connsiteX24" fmla="*/ 851244 w 8304214"/>
              <a:gd name="connsiteY24" fmla="*/ 31750 h 44045"/>
              <a:gd name="connsiteX25" fmla="*/ 894331 w 8304214"/>
              <a:gd name="connsiteY25" fmla="*/ 40449 h 44045"/>
              <a:gd name="connsiteX26" fmla="*/ 899664 w 8304214"/>
              <a:gd name="connsiteY26" fmla="*/ 44045 h 44045"/>
              <a:gd name="connsiteX27" fmla="*/ 907502 w 8304214"/>
              <a:gd name="connsiteY27" fmla="*/ 32421 h 44045"/>
              <a:gd name="connsiteX28" fmla="*/ 985775 w 8304214"/>
              <a:gd name="connsiteY28" fmla="*/ 0 h 44045"/>
              <a:gd name="connsiteX29" fmla="*/ 1064048 w 8304214"/>
              <a:gd name="connsiteY29" fmla="*/ 32421 h 44045"/>
              <a:gd name="connsiteX30" fmla="*/ 1071515 w 8304214"/>
              <a:gd name="connsiteY30" fmla="*/ 43496 h 44045"/>
              <a:gd name="connsiteX31" fmla="*/ 1076035 w 8304214"/>
              <a:gd name="connsiteY31" fmla="*/ 40449 h 44045"/>
              <a:gd name="connsiteX32" fmla="*/ 1119122 w 8304214"/>
              <a:gd name="connsiteY32" fmla="*/ 31750 h 44045"/>
              <a:gd name="connsiteX33" fmla="*/ 1162210 w 8304214"/>
              <a:gd name="connsiteY33" fmla="*/ 40449 h 44045"/>
              <a:gd name="connsiteX34" fmla="*/ 1167543 w 8304214"/>
              <a:gd name="connsiteY34" fmla="*/ 44045 h 44045"/>
              <a:gd name="connsiteX35" fmla="*/ 1175380 w 8304214"/>
              <a:gd name="connsiteY35" fmla="*/ 32421 h 44045"/>
              <a:gd name="connsiteX36" fmla="*/ 1253655 w 8304214"/>
              <a:gd name="connsiteY36" fmla="*/ 0 h 44045"/>
              <a:gd name="connsiteX37" fmla="*/ 1331927 w 8304214"/>
              <a:gd name="connsiteY37" fmla="*/ 32421 h 44045"/>
              <a:gd name="connsiteX38" fmla="*/ 1339394 w 8304214"/>
              <a:gd name="connsiteY38" fmla="*/ 43496 h 44045"/>
              <a:gd name="connsiteX39" fmla="*/ 1343914 w 8304214"/>
              <a:gd name="connsiteY39" fmla="*/ 40449 h 44045"/>
              <a:gd name="connsiteX40" fmla="*/ 1387001 w 8304214"/>
              <a:gd name="connsiteY40" fmla="*/ 31750 h 44045"/>
              <a:gd name="connsiteX41" fmla="*/ 1430088 w 8304214"/>
              <a:gd name="connsiteY41" fmla="*/ 40449 h 44045"/>
              <a:gd name="connsiteX42" fmla="*/ 1435422 w 8304214"/>
              <a:gd name="connsiteY42" fmla="*/ 44044 h 44045"/>
              <a:gd name="connsiteX43" fmla="*/ 1443258 w 8304214"/>
              <a:gd name="connsiteY43" fmla="*/ 32421 h 44045"/>
              <a:gd name="connsiteX44" fmla="*/ 1521532 w 8304214"/>
              <a:gd name="connsiteY44" fmla="*/ 0 h 44045"/>
              <a:gd name="connsiteX45" fmla="*/ 1599805 w 8304214"/>
              <a:gd name="connsiteY45" fmla="*/ 32421 h 44045"/>
              <a:gd name="connsiteX46" fmla="*/ 1607272 w 8304214"/>
              <a:gd name="connsiteY46" fmla="*/ 43496 h 44045"/>
              <a:gd name="connsiteX47" fmla="*/ 1611791 w 8304214"/>
              <a:gd name="connsiteY47" fmla="*/ 40449 h 44045"/>
              <a:gd name="connsiteX48" fmla="*/ 1654878 w 8304214"/>
              <a:gd name="connsiteY48" fmla="*/ 31750 h 44045"/>
              <a:gd name="connsiteX49" fmla="*/ 1697966 w 8304214"/>
              <a:gd name="connsiteY49" fmla="*/ 40449 h 44045"/>
              <a:gd name="connsiteX50" fmla="*/ 1703299 w 8304214"/>
              <a:gd name="connsiteY50" fmla="*/ 44044 h 44045"/>
              <a:gd name="connsiteX51" fmla="*/ 1711136 w 8304214"/>
              <a:gd name="connsiteY51" fmla="*/ 32421 h 44045"/>
              <a:gd name="connsiteX52" fmla="*/ 1789407 w 8304214"/>
              <a:gd name="connsiteY52" fmla="*/ 0 h 44045"/>
              <a:gd name="connsiteX53" fmla="*/ 1867682 w 8304214"/>
              <a:gd name="connsiteY53" fmla="*/ 32421 h 44045"/>
              <a:gd name="connsiteX54" fmla="*/ 1875149 w 8304214"/>
              <a:gd name="connsiteY54" fmla="*/ 43496 h 44045"/>
              <a:gd name="connsiteX55" fmla="*/ 1879668 w 8304214"/>
              <a:gd name="connsiteY55" fmla="*/ 40449 h 44045"/>
              <a:gd name="connsiteX56" fmla="*/ 1922757 w 8304214"/>
              <a:gd name="connsiteY56" fmla="*/ 31750 h 44045"/>
              <a:gd name="connsiteX57" fmla="*/ 1965843 w 8304214"/>
              <a:gd name="connsiteY57" fmla="*/ 40449 h 44045"/>
              <a:gd name="connsiteX58" fmla="*/ 1971178 w 8304214"/>
              <a:gd name="connsiteY58" fmla="*/ 44045 h 44045"/>
              <a:gd name="connsiteX59" fmla="*/ 1979014 w 8304214"/>
              <a:gd name="connsiteY59" fmla="*/ 32421 h 44045"/>
              <a:gd name="connsiteX60" fmla="*/ 2057287 w 8304214"/>
              <a:gd name="connsiteY60" fmla="*/ 0 h 44045"/>
              <a:gd name="connsiteX61" fmla="*/ 2135560 w 8304214"/>
              <a:gd name="connsiteY61" fmla="*/ 32421 h 44045"/>
              <a:gd name="connsiteX62" fmla="*/ 2143026 w 8304214"/>
              <a:gd name="connsiteY62" fmla="*/ 43496 h 44045"/>
              <a:gd name="connsiteX63" fmla="*/ 2147547 w 8304214"/>
              <a:gd name="connsiteY63" fmla="*/ 40449 h 44045"/>
              <a:gd name="connsiteX64" fmla="*/ 2190635 w 8304214"/>
              <a:gd name="connsiteY64" fmla="*/ 31750 h 44045"/>
              <a:gd name="connsiteX65" fmla="*/ 2233721 w 8304214"/>
              <a:gd name="connsiteY65" fmla="*/ 40449 h 44045"/>
              <a:gd name="connsiteX66" fmla="*/ 2239056 w 8304214"/>
              <a:gd name="connsiteY66" fmla="*/ 44045 h 44045"/>
              <a:gd name="connsiteX67" fmla="*/ 2246892 w 8304214"/>
              <a:gd name="connsiteY67" fmla="*/ 32421 h 44045"/>
              <a:gd name="connsiteX68" fmla="*/ 2325166 w 8304214"/>
              <a:gd name="connsiteY68" fmla="*/ 0 h 44045"/>
              <a:gd name="connsiteX69" fmla="*/ 2403439 w 8304214"/>
              <a:gd name="connsiteY69" fmla="*/ 32421 h 44045"/>
              <a:gd name="connsiteX70" fmla="*/ 2410905 w 8304214"/>
              <a:gd name="connsiteY70" fmla="*/ 43496 h 44045"/>
              <a:gd name="connsiteX71" fmla="*/ 2415425 w 8304214"/>
              <a:gd name="connsiteY71" fmla="*/ 40449 h 44045"/>
              <a:gd name="connsiteX72" fmla="*/ 2458511 w 8304214"/>
              <a:gd name="connsiteY72" fmla="*/ 31750 h 44045"/>
              <a:gd name="connsiteX73" fmla="*/ 2501600 w 8304214"/>
              <a:gd name="connsiteY73" fmla="*/ 40449 h 44045"/>
              <a:gd name="connsiteX74" fmla="*/ 2506933 w 8304214"/>
              <a:gd name="connsiteY74" fmla="*/ 44045 h 44045"/>
              <a:gd name="connsiteX75" fmla="*/ 2514770 w 8304214"/>
              <a:gd name="connsiteY75" fmla="*/ 32421 h 44045"/>
              <a:gd name="connsiteX76" fmla="*/ 2593043 w 8304214"/>
              <a:gd name="connsiteY76" fmla="*/ 0 h 44045"/>
              <a:gd name="connsiteX77" fmla="*/ 2671316 w 8304214"/>
              <a:gd name="connsiteY77" fmla="*/ 32421 h 44045"/>
              <a:gd name="connsiteX78" fmla="*/ 2678783 w 8304214"/>
              <a:gd name="connsiteY78" fmla="*/ 43496 h 44045"/>
              <a:gd name="connsiteX79" fmla="*/ 2683303 w 8304214"/>
              <a:gd name="connsiteY79" fmla="*/ 40449 h 44045"/>
              <a:gd name="connsiteX80" fmla="*/ 2726391 w 8304214"/>
              <a:gd name="connsiteY80" fmla="*/ 31750 h 44045"/>
              <a:gd name="connsiteX81" fmla="*/ 2769478 w 8304214"/>
              <a:gd name="connsiteY81" fmla="*/ 40449 h 44045"/>
              <a:gd name="connsiteX82" fmla="*/ 2774813 w 8304214"/>
              <a:gd name="connsiteY82" fmla="*/ 44045 h 44045"/>
              <a:gd name="connsiteX83" fmla="*/ 2782649 w 8304214"/>
              <a:gd name="connsiteY83" fmla="*/ 32421 h 44045"/>
              <a:gd name="connsiteX84" fmla="*/ 2860922 w 8304214"/>
              <a:gd name="connsiteY84" fmla="*/ 0 h 44045"/>
              <a:gd name="connsiteX85" fmla="*/ 2939195 w 8304214"/>
              <a:gd name="connsiteY85" fmla="*/ 32421 h 44045"/>
              <a:gd name="connsiteX86" fmla="*/ 2946661 w 8304214"/>
              <a:gd name="connsiteY86" fmla="*/ 43496 h 44045"/>
              <a:gd name="connsiteX87" fmla="*/ 2951182 w 8304214"/>
              <a:gd name="connsiteY87" fmla="*/ 40449 h 44045"/>
              <a:gd name="connsiteX88" fmla="*/ 2994269 w 8304214"/>
              <a:gd name="connsiteY88" fmla="*/ 31750 h 44045"/>
              <a:gd name="connsiteX89" fmla="*/ 3037356 w 8304214"/>
              <a:gd name="connsiteY89" fmla="*/ 40449 h 44045"/>
              <a:gd name="connsiteX90" fmla="*/ 3042690 w 8304214"/>
              <a:gd name="connsiteY90" fmla="*/ 44045 h 44045"/>
              <a:gd name="connsiteX91" fmla="*/ 3050527 w 8304214"/>
              <a:gd name="connsiteY91" fmla="*/ 32421 h 44045"/>
              <a:gd name="connsiteX92" fmla="*/ 3128800 w 8304214"/>
              <a:gd name="connsiteY92" fmla="*/ 0 h 44045"/>
              <a:gd name="connsiteX93" fmla="*/ 3207072 w 8304214"/>
              <a:gd name="connsiteY93" fmla="*/ 32421 h 44045"/>
              <a:gd name="connsiteX94" fmla="*/ 3214539 w 8304214"/>
              <a:gd name="connsiteY94" fmla="*/ 43496 h 44045"/>
              <a:gd name="connsiteX95" fmla="*/ 3219059 w 8304214"/>
              <a:gd name="connsiteY95" fmla="*/ 40449 h 44045"/>
              <a:gd name="connsiteX96" fmla="*/ 3262147 w 8304214"/>
              <a:gd name="connsiteY96" fmla="*/ 31750 h 44045"/>
              <a:gd name="connsiteX97" fmla="*/ 3305231 w 8304214"/>
              <a:gd name="connsiteY97" fmla="*/ 40449 h 44045"/>
              <a:gd name="connsiteX98" fmla="*/ 3310563 w 8304214"/>
              <a:gd name="connsiteY98" fmla="*/ 44044 h 44045"/>
              <a:gd name="connsiteX99" fmla="*/ 3318400 w 8304214"/>
              <a:gd name="connsiteY99" fmla="*/ 32421 h 44045"/>
              <a:gd name="connsiteX100" fmla="*/ 3396671 w 8304214"/>
              <a:gd name="connsiteY100" fmla="*/ 0 h 44045"/>
              <a:gd name="connsiteX101" fmla="*/ 3474944 w 8304214"/>
              <a:gd name="connsiteY101" fmla="*/ 32421 h 44045"/>
              <a:gd name="connsiteX102" fmla="*/ 3482412 w 8304214"/>
              <a:gd name="connsiteY102" fmla="*/ 43497 h 44045"/>
              <a:gd name="connsiteX103" fmla="*/ 3486934 w 8304214"/>
              <a:gd name="connsiteY103" fmla="*/ 40449 h 44045"/>
              <a:gd name="connsiteX104" fmla="*/ 3530021 w 8304214"/>
              <a:gd name="connsiteY104" fmla="*/ 31750 h 44045"/>
              <a:gd name="connsiteX105" fmla="*/ 3573109 w 8304214"/>
              <a:gd name="connsiteY105" fmla="*/ 40449 h 44045"/>
              <a:gd name="connsiteX106" fmla="*/ 3578440 w 8304214"/>
              <a:gd name="connsiteY106" fmla="*/ 44043 h 44045"/>
              <a:gd name="connsiteX107" fmla="*/ 3586276 w 8304214"/>
              <a:gd name="connsiteY107" fmla="*/ 32421 h 44045"/>
              <a:gd name="connsiteX108" fmla="*/ 3664549 w 8304214"/>
              <a:gd name="connsiteY108" fmla="*/ 0 h 44045"/>
              <a:gd name="connsiteX109" fmla="*/ 3742822 w 8304214"/>
              <a:gd name="connsiteY109" fmla="*/ 32421 h 44045"/>
              <a:gd name="connsiteX110" fmla="*/ 3750290 w 8304214"/>
              <a:gd name="connsiteY110" fmla="*/ 43497 h 44045"/>
              <a:gd name="connsiteX111" fmla="*/ 3754812 w 8304214"/>
              <a:gd name="connsiteY111" fmla="*/ 40449 h 44045"/>
              <a:gd name="connsiteX112" fmla="*/ 3797899 w 8304214"/>
              <a:gd name="connsiteY112" fmla="*/ 31750 h 44045"/>
              <a:gd name="connsiteX113" fmla="*/ 3840987 w 8304214"/>
              <a:gd name="connsiteY113" fmla="*/ 40449 h 44045"/>
              <a:gd name="connsiteX114" fmla="*/ 3846319 w 8304214"/>
              <a:gd name="connsiteY114" fmla="*/ 44044 h 44045"/>
              <a:gd name="connsiteX115" fmla="*/ 3854155 w 8304214"/>
              <a:gd name="connsiteY115" fmla="*/ 32421 h 44045"/>
              <a:gd name="connsiteX116" fmla="*/ 3932428 w 8304214"/>
              <a:gd name="connsiteY116" fmla="*/ 0 h 44045"/>
              <a:gd name="connsiteX117" fmla="*/ 4010701 w 8304214"/>
              <a:gd name="connsiteY117" fmla="*/ 32421 h 44045"/>
              <a:gd name="connsiteX118" fmla="*/ 4018169 w 8304214"/>
              <a:gd name="connsiteY118" fmla="*/ 43497 h 44045"/>
              <a:gd name="connsiteX119" fmla="*/ 4022691 w 8304214"/>
              <a:gd name="connsiteY119" fmla="*/ 40449 h 44045"/>
              <a:gd name="connsiteX120" fmla="*/ 4065778 w 8304214"/>
              <a:gd name="connsiteY120" fmla="*/ 31750 h 44045"/>
              <a:gd name="connsiteX121" fmla="*/ 4108866 w 8304214"/>
              <a:gd name="connsiteY121" fmla="*/ 40449 h 44045"/>
              <a:gd name="connsiteX122" fmla="*/ 4114197 w 8304214"/>
              <a:gd name="connsiteY122" fmla="*/ 44043 h 44045"/>
              <a:gd name="connsiteX123" fmla="*/ 4122033 w 8304214"/>
              <a:gd name="connsiteY123" fmla="*/ 32421 h 44045"/>
              <a:gd name="connsiteX124" fmla="*/ 4200306 w 8304214"/>
              <a:gd name="connsiteY124" fmla="*/ 0 h 44045"/>
              <a:gd name="connsiteX125" fmla="*/ 4278579 w 8304214"/>
              <a:gd name="connsiteY125" fmla="*/ 32421 h 44045"/>
              <a:gd name="connsiteX126" fmla="*/ 4286047 w 8304214"/>
              <a:gd name="connsiteY126" fmla="*/ 43497 h 44045"/>
              <a:gd name="connsiteX127" fmla="*/ 4290569 w 8304214"/>
              <a:gd name="connsiteY127" fmla="*/ 40449 h 44045"/>
              <a:gd name="connsiteX128" fmla="*/ 4333656 w 8304214"/>
              <a:gd name="connsiteY128" fmla="*/ 31750 h 44045"/>
              <a:gd name="connsiteX129" fmla="*/ 4376744 w 8304214"/>
              <a:gd name="connsiteY129" fmla="*/ 40449 h 44045"/>
              <a:gd name="connsiteX130" fmla="*/ 4382075 w 8304214"/>
              <a:gd name="connsiteY130" fmla="*/ 44043 h 44045"/>
              <a:gd name="connsiteX131" fmla="*/ 4389911 w 8304214"/>
              <a:gd name="connsiteY131" fmla="*/ 32421 h 44045"/>
              <a:gd name="connsiteX132" fmla="*/ 4468184 w 8304214"/>
              <a:gd name="connsiteY132" fmla="*/ 0 h 44045"/>
              <a:gd name="connsiteX133" fmla="*/ 4546457 w 8304214"/>
              <a:gd name="connsiteY133" fmla="*/ 32421 h 44045"/>
              <a:gd name="connsiteX134" fmla="*/ 4553925 w 8304214"/>
              <a:gd name="connsiteY134" fmla="*/ 43497 h 44045"/>
              <a:gd name="connsiteX135" fmla="*/ 4558447 w 8304214"/>
              <a:gd name="connsiteY135" fmla="*/ 40449 h 44045"/>
              <a:gd name="connsiteX136" fmla="*/ 4601534 w 8304214"/>
              <a:gd name="connsiteY136" fmla="*/ 31750 h 44045"/>
              <a:gd name="connsiteX137" fmla="*/ 4644622 w 8304214"/>
              <a:gd name="connsiteY137" fmla="*/ 40449 h 44045"/>
              <a:gd name="connsiteX138" fmla="*/ 4649954 w 8304214"/>
              <a:gd name="connsiteY138" fmla="*/ 44044 h 44045"/>
              <a:gd name="connsiteX139" fmla="*/ 4657790 w 8304214"/>
              <a:gd name="connsiteY139" fmla="*/ 32421 h 44045"/>
              <a:gd name="connsiteX140" fmla="*/ 4736063 w 8304214"/>
              <a:gd name="connsiteY140" fmla="*/ 0 h 44045"/>
              <a:gd name="connsiteX141" fmla="*/ 4814336 w 8304214"/>
              <a:gd name="connsiteY141" fmla="*/ 32421 h 44045"/>
              <a:gd name="connsiteX142" fmla="*/ 4821804 w 8304214"/>
              <a:gd name="connsiteY142" fmla="*/ 43497 h 44045"/>
              <a:gd name="connsiteX143" fmla="*/ 4826326 w 8304214"/>
              <a:gd name="connsiteY143" fmla="*/ 40449 h 44045"/>
              <a:gd name="connsiteX144" fmla="*/ 4869413 w 8304214"/>
              <a:gd name="connsiteY144" fmla="*/ 31750 h 44045"/>
              <a:gd name="connsiteX145" fmla="*/ 4912501 w 8304214"/>
              <a:gd name="connsiteY145" fmla="*/ 40449 h 44045"/>
              <a:gd name="connsiteX146" fmla="*/ 4917832 w 8304214"/>
              <a:gd name="connsiteY146" fmla="*/ 44043 h 44045"/>
              <a:gd name="connsiteX147" fmla="*/ 4925668 w 8304214"/>
              <a:gd name="connsiteY147" fmla="*/ 32421 h 44045"/>
              <a:gd name="connsiteX148" fmla="*/ 5003941 w 8304214"/>
              <a:gd name="connsiteY148" fmla="*/ 0 h 44045"/>
              <a:gd name="connsiteX149" fmla="*/ 5082214 w 8304214"/>
              <a:gd name="connsiteY149" fmla="*/ 32421 h 44045"/>
              <a:gd name="connsiteX150" fmla="*/ 5089682 w 8304214"/>
              <a:gd name="connsiteY150" fmla="*/ 43497 h 44045"/>
              <a:gd name="connsiteX151" fmla="*/ 5094204 w 8304214"/>
              <a:gd name="connsiteY151" fmla="*/ 40449 h 44045"/>
              <a:gd name="connsiteX152" fmla="*/ 5137291 w 8304214"/>
              <a:gd name="connsiteY152" fmla="*/ 31750 h 44045"/>
              <a:gd name="connsiteX153" fmla="*/ 5180379 w 8304214"/>
              <a:gd name="connsiteY153" fmla="*/ 40449 h 44045"/>
              <a:gd name="connsiteX154" fmla="*/ 5185710 w 8304214"/>
              <a:gd name="connsiteY154" fmla="*/ 44043 h 44045"/>
              <a:gd name="connsiteX155" fmla="*/ 5193546 w 8304214"/>
              <a:gd name="connsiteY155" fmla="*/ 32421 h 44045"/>
              <a:gd name="connsiteX156" fmla="*/ 5271819 w 8304214"/>
              <a:gd name="connsiteY156" fmla="*/ 0 h 44045"/>
              <a:gd name="connsiteX157" fmla="*/ 5350092 w 8304214"/>
              <a:gd name="connsiteY157" fmla="*/ 32421 h 44045"/>
              <a:gd name="connsiteX158" fmla="*/ 5357560 w 8304214"/>
              <a:gd name="connsiteY158" fmla="*/ 43497 h 44045"/>
              <a:gd name="connsiteX159" fmla="*/ 5362082 w 8304214"/>
              <a:gd name="connsiteY159" fmla="*/ 40449 h 44045"/>
              <a:gd name="connsiteX160" fmla="*/ 5405169 w 8304214"/>
              <a:gd name="connsiteY160" fmla="*/ 31750 h 44045"/>
              <a:gd name="connsiteX161" fmla="*/ 5448257 w 8304214"/>
              <a:gd name="connsiteY161" fmla="*/ 40449 h 44045"/>
              <a:gd name="connsiteX162" fmla="*/ 5453589 w 8304214"/>
              <a:gd name="connsiteY162" fmla="*/ 44044 h 44045"/>
              <a:gd name="connsiteX163" fmla="*/ 5461425 w 8304214"/>
              <a:gd name="connsiteY163" fmla="*/ 32421 h 44045"/>
              <a:gd name="connsiteX164" fmla="*/ 5539698 w 8304214"/>
              <a:gd name="connsiteY164" fmla="*/ 0 h 44045"/>
              <a:gd name="connsiteX165" fmla="*/ 5617971 w 8304214"/>
              <a:gd name="connsiteY165" fmla="*/ 32421 h 44045"/>
              <a:gd name="connsiteX166" fmla="*/ 5625439 w 8304214"/>
              <a:gd name="connsiteY166" fmla="*/ 43497 h 44045"/>
              <a:gd name="connsiteX167" fmla="*/ 5629961 w 8304214"/>
              <a:gd name="connsiteY167" fmla="*/ 40449 h 44045"/>
              <a:gd name="connsiteX168" fmla="*/ 5673048 w 8304214"/>
              <a:gd name="connsiteY168" fmla="*/ 31750 h 44045"/>
              <a:gd name="connsiteX169" fmla="*/ 5716136 w 8304214"/>
              <a:gd name="connsiteY169" fmla="*/ 40449 h 44045"/>
              <a:gd name="connsiteX170" fmla="*/ 5721467 w 8304214"/>
              <a:gd name="connsiteY170" fmla="*/ 44043 h 44045"/>
              <a:gd name="connsiteX171" fmla="*/ 5729303 w 8304214"/>
              <a:gd name="connsiteY171" fmla="*/ 32421 h 44045"/>
              <a:gd name="connsiteX172" fmla="*/ 5807576 w 8304214"/>
              <a:gd name="connsiteY172" fmla="*/ 0 h 44045"/>
              <a:gd name="connsiteX173" fmla="*/ 5885849 w 8304214"/>
              <a:gd name="connsiteY173" fmla="*/ 32421 h 44045"/>
              <a:gd name="connsiteX174" fmla="*/ 5893317 w 8304214"/>
              <a:gd name="connsiteY174" fmla="*/ 43497 h 44045"/>
              <a:gd name="connsiteX175" fmla="*/ 5897839 w 8304214"/>
              <a:gd name="connsiteY175" fmla="*/ 40449 h 44045"/>
              <a:gd name="connsiteX176" fmla="*/ 5940926 w 8304214"/>
              <a:gd name="connsiteY176" fmla="*/ 31750 h 44045"/>
              <a:gd name="connsiteX177" fmla="*/ 5984014 w 8304214"/>
              <a:gd name="connsiteY177" fmla="*/ 40449 h 44045"/>
              <a:gd name="connsiteX178" fmla="*/ 5989345 w 8304214"/>
              <a:gd name="connsiteY178" fmla="*/ 44043 h 44045"/>
              <a:gd name="connsiteX179" fmla="*/ 5997181 w 8304214"/>
              <a:gd name="connsiteY179" fmla="*/ 32421 h 44045"/>
              <a:gd name="connsiteX180" fmla="*/ 6075454 w 8304214"/>
              <a:gd name="connsiteY180" fmla="*/ 0 h 44045"/>
              <a:gd name="connsiteX181" fmla="*/ 6153727 w 8304214"/>
              <a:gd name="connsiteY181" fmla="*/ 32421 h 44045"/>
              <a:gd name="connsiteX182" fmla="*/ 6161195 w 8304214"/>
              <a:gd name="connsiteY182" fmla="*/ 43497 h 44045"/>
              <a:gd name="connsiteX183" fmla="*/ 6165717 w 8304214"/>
              <a:gd name="connsiteY183" fmla="*/ 40449 h 44045"/>
              <a:gd name="connsiteX184" fmla="*/ 6208804 w 8304214"/>
              <a:gd name="connsiteY184" fmla="*/ 31750 h 44045"/>
              <a:gd name="connsiteX185" fmla="*/ 6251892 w 8304214"/>
              <a:gd name="connsiteY185" fmla="*/ 40449 h 44045"/>
              <a:gd name="connsiteX186" fmla="*/ 6257224 w 8304214"/>
              <a:gd name="connsiteY186" fmla="*/ 44044 h 44045"/>
              <a:gd name="connsiteX187" fmla="*/ 6265060 w 8304214"/>
              <a:gd name="connsiteY187" fmla="*/ 32421 h 44045"/>
              <a:gd name="connsiteX188" fmla="*/ 6343333 w 8304214"/>
              <a:gd name="connsiteY188" fmla="*/ 0 h 44045"/>
              <a:gd name="connsiteX189" fmla="*/ 6421606 w 8304214"/>
              <a:gd name="connsiteY189" fmla="*/ 32421 h 44045"/>
              <a:gd name="connsiteX190" fmla="*/ 6429074 w 8304214"/>
              <a:gd name="connsiteY190" fmla="*/ 43497 h 44045"/>
              <a:gd name="connsiteX191" fmla="*/ 6433596 w 8304214"/>
              <a:gd name="connsiteY191" fmla="*/ 40449 h 44045"/>
              <a:gd name="connsiteX192" fmla="*/ 6476683 w 8304214"/>
              <a:gd name="connsiteY192" fmla="*/ 31750 h 44045"/>
              <a:gd name="connsiteX193" fmla="*/ 6519771 w 8304214"/>
              <a:gd name="connsiteY193" fmla="*/ 40449 h 44045"/>
              <a:gd name="connsiteX194" fmla="*/ 6525102 w 8304214"/>
              <a:gd name="connsiteY194" fmla="*/ 44043 h 44045"/>
              <a:gd name="connsiteX195" fmla="*/ 6532938 w 8304214"/>
              <a:gd name="connsiteY195" fmla="*/ 32421 h 44045"/>
              <a:gd name="connsiteX196" fmla="*/ 6611211 w 8304214"/>
              <a:gd name="connsiteY196" fmla="*/ 0 h 44045"/>
              <a:gd name="connsiteX197" fmla="*/ 6689484 w 8304214"/>
              <a:gd name="connsiteY197" fmla="*/ 32421 h 44045"/>
              <a:gd name="connsiteX198" fmla="*/ 6696952 w 8304214"/>
              <a:gd name="connsiteY198" fmla="*/ 43497 h 44045"/>
              <a:gd name="connsiteX199" fmla="*/ 6701474 w 8304214"/>
              <a:gd name="connsiteY199" fmla="*/ 40449 h 44045"/>
              <a:gd name="connsiteX200" fmla="*/ 6744561 w 8304214"/>
              <a:gd name="connsiteY200" fmla="*/ 31750 h 44045"/>
              <a:gd name="connsiteX201" fmla="*/ 6787649 w 8304214"/>
              <a:gd name="connsiteY201" fmla="*/ 40449 h 44045"/>
              <a:gd name="connsiteX202" fmla="*/ 6792980 w 8304214"/>
              <a:gd name="connsiteY202" fmla="*/ 44043 h 44045"/>
              <a:gd name="connsiteX203" fmla="*/ 6800816 w 8304214"/>
              <a:gd name="connsiteY203" fmla="*/ 32421 h 44045"/>
              <a:gd name="connsiteX204" fmla="*/ 6879089 w 8304214"/>
              <a:gd name="connsiteY204" fmla="*/ 0 h 44045"/>
              <a:gd name="connsiteX205" fmla="*/ 6957362 w 8304214"/>
              <a:gd name="connsiteY205" fmla="*/ 32421 h 44045"/>
              <a:gd name="connsiteX206" fmla="*/ 6964830 w 8304214"/>
              <a:gd name="connsiteY206" fmla="*/ 43497 h 44045"/>
              <a:gd name="connsiteX207" fmla="*/ 6969352 w 8304214"/>
              <a:gd name="connsiteY207" fmla="*/ 40449 h 44045"/>
              <a:gd name="connsiteX208" fmla="*/ 7012439 w 8304214"/>
              <a:gd name="connsiteY208" fmla="*/ 31750 h 44045"/>
              <a:gd name="connsiteX209" fmla="*/ 7055527 w 8304214"/>
              <a:gd name="connsiteY209" fmla="*/ 40449 h 44045"/>
              <a:gd name="connsiteX210" fmla="*/ 7060859 w 8304214"/>
              <a:gd name="connsiteY210" fmla="*/ 44044 h 44045"/>
              <a:gd name="connsiteX211" fmla="*/ 7068695 w 8304214"/>
              <a:gd name="connsiteY211" fmla="*/ 32421 h 44045"/>
              <a:gd name="connsiteX212" fmla="*/ 7146968 w 8304214"/>
              <a:gd name="connsiteY212" fmla="*/ 0 h 44045"/>
              <a:gd name="connsiteX213" fmla="*/ 7225241 w 8304214"/>
              <a:gd name="connsiteY213" fmla="*/ 32421 h 44045"/>
              <a:gd name="connsiteX214" fmla="*/ 7232709 w 8304214"/>
              <a:gd name="connsiteY214" fmla="*/ 43497 h 44045"/>
              <a:gd name="connsiteX215" fmla="*/ 7237231 w 8304214"/>
              <a:gd name="connsiteY215" fmla="*/ 40449 h 44045"/>
              <a:gd name="connsiteX216" fmla="*/ 7280318 w 8304214"/>
              <a:gd name="connsiteY216" fmla="*/ 31750 h 44045"/>
              <a:gd name="connsiteX217" fmla="*/ 7323406 w 8304214"/>
              <a:gd name="connsiteY217" fmla="*/ 40449 h 44045"/>
              <a:gd name="connsiteX218" fmla="*/ 7328737 w 8304214"/>
              <a:gd name="connsiteY218" fmla="*/ 44043 h 44045"/>
              <a:gd name="connsiteX219" fmla="*/ 7336573 w 8304214"/>
              <a:gd name="connsiteY219" fmla="*/ 32421 h 44045"/>
              <a:gd name="connsiteX220" fmla="*/ 7414846 w 8304214"/>
              <a:gd name="connsiteY220" fmla="*/ 0 h 44045"/>
              <a:gd name="connsiteX221" fmla="*/ 7493119 w 8304214"/>
              <a:gd name="connsiteY221" fmla="*/ 32421 h 44045"/>
              <a:gd name="connsiteX222" fmla="*/ 7500587 w 8304214"/>
              <a:gd name="connsiteY222" fmla="*/ 43497 h 44045"/>
              <a:gd name="connsiteX223" fmla="*/ 7505109 w 8304214"/>
              <a:gd name="connsiteY223" fmla="*/ 40449 h 44045"/>
              <a:gd name="connsiteX224" fmla="*/ 7548196 w 8304214"/>
              <a:gd name="connsiteY224" fmla="*/ 31750 h 44045"/>
              <a:gd name="connsiteX225" fmla="*/ 7591283 w 8304214"/>
              <a:gd name="connsiteY225" fmla="*/ 40449 h 44045"/>
              <a:gd name="connsiteX226" fmla="*/ 7596615 w 8304214"/>
              <a:gd name="connsiteY226" fmla="*/ 44043 h 44045"/>
              <a:gd name="connsiteX227" fmla="*/ 7604451 w 8304214"/>
              <a:gd name="connsiteY227" fmla="*/ 32421 h 44045"/>
              <a:gd name="connsiteX228" fmla="*/ 7682724 w 8304214"/>
              <a:gd name="connsiteY228" fmla="*/ 0 h 44045"/>
              <a:gd name="connsiteX229" fmla="*/ 7760997 w 8304214"/>
              <a:gd name="connsiteY229" fmla="*/ 32421 h 44045"/>
              <a:gd name="connsiteX230" fmla="*/ 7768465 w 8304214"/>
              <a:gd name="connsiteY230" fmla="*/ 43497 h 44045"/>
              <a:gd name="connsiteX231" fmla="*/ 7772987 w 8304214"/>
              <a:gd name="connsiteY231" fmla="*/ 40449 h 44045"/>
              <a:gd name="connsiteX232" fmla="*/ 7816074 w 8304214"/>
              <a:gd name="connsiteY232" fmla="*/ 31750 h 44045"/>
              <a:gd name="connsiteX233" fmla="*/ 7859161 w 8304214"/>
              <a:gd name="connsiteY233" fmla="*/ 40449 h 44045"/>
              <a:gd name="connsiteX234" fmla="*/ 7864494 w 8304214"/>
              <a:gd name="connsiteY234" fmla="*/ 44044 h 44045"/>
              <a:gd name="connsiteX235" fmla="*/ 7872330 w 8304214"/>
              <a:gd name="connsiteY235" fmla="*/ 32421 h 44045"/>
              <a:gd name="connsiteX236" fmla="*/ 7950603 w 8304214"/>
              <a:gd name="connsiteY236" fmla="*/ 0 h 44045"/>
              <a:gd name="connsiteX237" fmla="*/ 8028876 w 8304214"/>
              <a:gd name="connsiteY237" fmla="*/ 32421 h 44045"/>
              <a:gd name="connsiteX238" fmla="*/ 8036344 w 8304214"/>
              <a:gd name="connsiteY238" fmla="*/ 43497 h 44045"/>
              <a:gd name="connsiteX239" fmla="*/ 8040866 w 8304214"/>
              <a:gd name="connsiteY239" fmla="*/ 40449 h 44045"/>
              <a:gd name="connsiteX240" fmla="*/ 8083953 w 8304214"/>
              <a:gd name="connsiteY240" fmla="*/ 31750 h 44045"/>
              <a:gd name="connsiteX241" fmla="*/ 8127040 w 8304214"/>
              <a:gd name="connsiteY241" fmla="*/ 40449 h 44045"/>
              <a:gd name="connsiteX242" fmla="*/ 8132366 w 8304214"/>
              <a:gd name="connsiteY242" fmla="*/ 44040 h 44045"/>
              <a:gd name="connsiteX243" fmla="*/ 8140200 w 8304214"/>
              <a:gd name="connsiteY243" fmla="*/ 32421 h 44045"/>
              <a:gd name="connsiteX244" fmla="*/ 8218473 w 8304214"/>
              <a:gd name="connsiteY244" fmla="*/ 0 h 44045"/>
              <a:gd name="connsiteX245" fmla="*/ 8296746 w 8304214"/>
              <a:gd name="connsiteY245" fmla="*/ 32421 h 44045"/>
              <a:gd name="connsiteX246" fmla="*/ 8304214 w 8304214"/>
              <a:gd name="connsiteY246" fmla="*/ 43497 h 44045"/>
              <a:gd name="connsiteX0" fmla="*/ 0 w 8213520"/>
              <a:gd name="connsiteY0" fmla="*/ 40449 h 44045"/>
              <a:gd name="connsiteX1" fmla="*/ 5334 w 8213520"/>
              <a:gd name="connsiteY1" fmla="*/ 44044 h 44045"/>
              <a:gd name="connsiteX2" fmla="*/ 13171 w 8213520"/>
              <a:gd name="connsiteY2" fmla="*/ 32421 h 44045"/>
              <a:gd name="connsiteX3" fmla="*/ 91444 w 8213520"/>
              <a:gd name="connsiteY3" fmla="*/ 0 h 44045"/>
              <a:gd name="connsiteX4" fmla="*/ 169717 w 8213520"/>
              <a:gd name="connsiteY4" fmla="*/ 32421 h 44045"/>
              <a:gd name="connsiteX5" fmla="*/ 177184 w 8213520"/>
              <a:gd name="connsiteY5" fmla="*/ 43496 h 44045"/>
              <a:gd name="connsiteX6" fmla="*/ 181704 w 8213520"/>
              <a:gd name="connsiteY6" fmla="*/ 40449 h 44045"/>
              <a:gd name="connsiteX7" fmla="*/ 224791 w 8213520"/>
              <a:gd name="connsiteY7" fmla="*/ 31750 h 44045"/>
              <a:gd name="connsiteX8" fmla="*/ 267879 w 8213520"/>
              <a:gd name="connsiteY8" fmla="*/ 40449 h 44045"/>
              <a:gd name="connsiteX9" fmla="*/ 273212 w 8213520"/>
              <a:gd name="connsiteY9" fmla="*/ 44045 h 44045"/>
              <a:gd name="connsiteX10" fmla="*/ 281050 w 8213520"/>
              <a:gd name="connsiteY10" fmla="*/ 32421 h 44045"/>
              <a:gd name="connsiteX11" fmla="*/ 359323 w 8213520"/>
              <a:gd name="connsiteY11" fmla="*/ 0 h 44045"/>
              <a:gd name="connsiteX12" fmla="*/ 437596 w 8213520"/>
              <a:gd name="connsiteY12" fmla="*/ 32421 h 44045"/>
              <a:gd name="connsiteX13" fmla="*/ 445063 w 8213520"/>
              <a:gd name="connsiteY13" fmla="*/ 43496 h 44045"/>
              <a:gd name="connsiteX14" fmla="*/ 449583 w 8213520"/>
              <a:gd name="connsiteY14" fmla="*/ 40449 h 44045"/>
              <a:gd name="connsiteX15" fmla="*/ 492671 w 8213520"/>
              <a:gd name="connsiteY15" fmla="*/ 31750 h 44045"/>
              <a:gd name="connsiteX16" fmla="*/ 535758 w 8213520"/>
              <a:gd name="connsiteY16" fmla="*/ 40449 h 44045"/>
              <a:gd name="connsiteX17" fmla="*/ 541092 w 8213520"/>
              <a:gd name="connsiteY17" fmla="*/ 44045 h 44045"/>
              <a:gd name="connsiteX18" fmla="*/ 548929 w 8213520"/>
              <a:gd name="connsiteY18" fmla="*/ 32421 h 44045"/>
              <a:gd name="connsiteX19" fmla="*/ 627202 w 8213520"/>
              <a:gd name="connsiteY19" fmla="*/ 0 h 44045"/>
              <a:gd name="connsiteX20" fmla="*/ 705475 w 8213520"/>
              <a:gd name="connsiteY20" fmla="*/ 32421 h 44045"/>
              <a:gd name="connsiteX21" fmla="*/ 712943 w 8213520"/>
              <a:gd name="connsiteY21" fmla="*/ 43496 h 44045"/>
              <a:gd name="connsiteX22" fmla="*/ 717462 w 8213520"/>
              <a:gd name="connsiteY22" fmla="*/ 40449 h 44045"/>
              <a:gd name="connsiteX23" fmla="*/ 760550 w 8213520"/>
              <a:gd name="connsiteY23" fmla="*/ 31750 h 44045"/>
              <a:gd name="connsiteX24" fmla="*/ 803637 w 8213520"/>
              <a:gd name="connsiteY24" fmla="*/ 40449 h 44045"/>
              <a:gd name="connsiteX25" fmla="*/ 808970 w 8213520"/>
              <a:gd name="connsiteY25" fmla="*/ 44045 h 44045"/>
              <a:gd name="connsiteX26" fmla="*/ 816808 w 8213520"/>
              <a:gd name="connsiteY26" fmla="*/ 32421 h 44045"/>
              <a:gd name="connsiteX27" fmla="*/ 895081 w 8213520"/>
              <a:gd name="connsiteY27" fmla="*/ 0 h 44045"/>
              <a:gd name="connsiteX28" fmla="*/ 973354 w 8213520"/>
              <a:gd name="connsiteY28" fmla="*/ 32421 h 44045"/>
              <a:gd name="connsiteX29" fmla="*/ 980821 w 8213520"/>
              <a:gd name="connsiteY29" fmla="*/ 43496 h 44045"/>
              <a:gd name="connsiteX30" fmla="*/ 985341 w 8213520"/>
              <a:gd name="connsiteY30" fmla="*/ 40449 h 44045"/>
              <a:gd name="connsiteX31" fmla="*/ 1028428 w 8213520"/>
              <a:gd name="connsiteY31" fmla="*/ 31750 h 44045"/>
              <a:gd name="connsiteX32" fmla="*/ 1071516 w 8213520"/>
              <a:gd name="connsiteY32" fmla="*/ 40449 h 44045"/>
              <a:gd name="connsiteX33" fmla="*/ 1076849 w 8213520"/>
              <a:gd name="connsiteY33" fmla="*/ 44045 h 44045"/>
              <a:gd name="connsiteX34" fmla="*/ 1084686 w 8213520"/>
              <a:gd name="connsiteY34" fmla="*/ 32421 h 44045"/>
              <a:gd name="connsiteX35" fmla="*/ 1162961 w 8213520"/>
              <a:gd name="connsiteY35" fmla="*/ 0 h 44045"/>
              <a:gd name="connsiteX36" fmla="*/ 1241233 w 8213520"/>
              <a:gd name="connsiteY36" fmla="*/ 32421 h 44045"/>
              <a:gd name="connsiteX37" fmla="*/ 1248700 w 8213520"/>
              <a:gd name="connsiteY37" fmla="*/ 43496 h 44045"/>
              <a:gd name="connsiteX38" fmla="*/ 1253220 w 8213520"/>
              <a:gd name="connsiteY38" fmla="*/ 40449 h 44045"/>
              <a:gd name="connsiteX39" fmla="*/ 1296307 w 8213520"/>
              <a:gd name="connsiteY39" fmla="*/ 31750 h 44045"/>
              <a:gd name="connsiteX40" fmla="*/ 1339394 w 8213520"/>
              <a:gd name="connsiteY40" fmla="*/ 40449 h 44045"/>
              <a:gd name="connsiteX41" fmla="*/ 1344728 w 8213520"/>
              <a:gd name="connsiteY41" fmla="*/ 44044 h 44045"/>
              <a:gd name="connsiteX42" fmla="*/ 1352564 w 8213520"/>
              <a:gd name="connsiteY42" fmla="*/ 32421 h 44045"/>
              <a:gd name="connsiteX43" fmla="*/ 1430838 w 8213520"/>
              <a:gd name="connsiteY43" fmla="*/ 0 h 44045"/>
              <a:gd name="connsiteX44" fmla="*/ 1509111 w 8213520"/>
              <a:gd name="connsiteY44" fmla="*/ 32421 h 44045"/>
              <a:gd name="connsiteX45" fmla="*/ 1516578 w 8213520"/>
              <a:gd name="connsiteY45" fmla="*/ 43496 h 44045"/>
              <a:gd name="connsiteX46" fmla="*/ 1521097 w 8213520"/>
              <a:gd name="connsiteY46" fmla="*/ 40449 h 44045"/>
              <a:gd name="connsiteX47" fmla="*/ 1564184 w 8213520"/>
              <a:gd name="connsiteY47" fmla="*/ 31750 h 44045"/>
              <a:gd name="connsiteX48" fmla="*/ 1607272 w 8213520"/>
              <a:gd name="connsiteY48" fmla="*/ 40449 h 44045"/>
              <a:gd name="connsiteX49" fmla="*/ 1612605 w 8213520"/>
              <a:gd name="connsiteY49" fmla="*/ 44044 h 44045"/>
              <a:gd name="connsiteX50" fmla="*/ 1620442 w 8213520"/>
              <a:gd name="connsiteY50" fmla="*/ 32421 h 44045"/>
              <a:gd name="connsiteX51" fmla="*/ 1698713 w 8213520"/>
              <a:gd name="connsiteY51" fmla="*/ 0 h 44045"/>
              <a:gd name="connsiteX52" fmla="*/ 1776988 w 8213520"/>
              <a:gd name="connsiteY52" fmla="*/ 32421 h 44045"/>
              <a:gd name="connsiteX53" fmla="*/ 1784455 w 8213520"/>
              <a:gd name="connsiteY53" fmla="*/ 43496 h 44045"/>
              <a:gd name="connsiteX54" fmla="*/ 1788974 w 8213520"/>
              <a:gd name="connsiteY54" fmla="*/ 40449 h 44045"/>
              <a:gd name="connsiteX55" fmla="*/ 1832063 w 8213520"/>
              <a:gd name="connsiteY55" fmla="*/ 31750 h 44045"/>
              <a:gd name="connsiteX56" fmla="*/ 1875149 w 8213520"/>
              <a:gd name="connsiteY56" fmla="*/ 40449 h 44045"/>
              <a:gd name="connsiteX57" fmla="*/ 1880484 w 8213520"/>
              <a:gd name="connsiteY57" fmla="*/ 44045 h 44045"/>
              <a:gd name="connsiteX58" fmla="*/ 1888320 w 8213520"/>
              <a:gd name="connsiteY58" fmla="*/ 32421 h 44045"/>
              <a:gd name="connsiteX59" fmla="*/ 1966593 w 8213520"/>
              <a:gd name="connsiteY59" fmla="*/ 0 h 44045"/>
              <a:gd name="connsiteX60" fmla="*/ 2044866 w 8213520"/>
              <a:gd name="connsiteY60" fmla="*/ 32421 h 44045"/>
              <a:gd name="connsiteX61" fmla="*/ 2052332 w 8213520"/>
              <a:gd name="connsiteY61" fmla="*/ 43496 h 44045"/>
              <a:gd name="connsiteX62" fmla="*/ 2056853 w 8213520"/>
              <a:gd name="connsiteY62" fmla="*/ 40449 h 44045"/>
              <a:gd name="connsiteX63" fmla="*/ 2099941 w 8213520"/>
              <a:gd name="connsiteY63" fmla="*/ 31750 h 44045"/>
              <a:gd name="connsiteX64" fmla="*/ 2143027 w 8213520"/>
              <a:gd name="connsiteY64" fmla="*/ 40449 h 44045"/>
              <a:gd name="connsiteX65" fmla="*/ 2148362 w 8213520"/>
              <a:gd name="connsiteY65" fmla="*/ 44045 h 44045"/>
              <a:gd name="connsiteX66" fmla="*/ 2156198 w 8213520"/>
              <a:gd name="connsiteY66" fmla="*/ 32421 h 44045"/>
              <a:gd name="connsiteX67" fmla="*/ 2234472 w 8213520"/>
              <a:gd name="connsiteY67" fmla="*/ 0 h 44045"/>
              <a:gd name="connsiteX68" fmla="*/ 2312745 w 8213520"/>
              <a:gd name="connsiteY68" fmla="*/ 32421 h 44045"/>
              <a:gd name="connsiteX69" fmla="*/ 2320211 w 8213520"/>
              <a:gd name="connsiteY69" fmla="*/ 43496 h 44045"/>
              <a:gd name="connsiteX70" fmla="*/ 2324731 w 8213520"/>
              <a:gd name="connsiteY70" fmla="*/ 40449 h 44045"/>
              <a:gd name="connsiteX71" fmla="*/ 2367817 w 8213520"/>
              <a:gd name="connsiteY71" fmla="*/ 31750 h 44045"/>
              <a:gd name="connsiteX72" fmla="*/ 2410906 w 8213520"/>
              <a:gd name="connsiteY72" fmla="*/ 40449 h 44045"/>
              <a:gd name="connsiteX73" fmla="*/ 2416239 w 8213520"/>
              <a:gd name="connsiteY73" fmla="*/ 44045 h 44045"/>
              <a:gd name="connsiteX74" fmla="*/ 2424076 w 8213520"/>
              <a:gd name="connsiteY74" fmla="*/ 32421 h 44045"/>
              <a:gd name="connsiteX75" fmla="*/ 2502349 w 8213520"/>
              <a:gd name="connsiteY75" fmla="*/ 0 h 44045"/>
              <a:gd name="connsiteX76" fmla="*/ 2580622 w 8213520"/>
              <a:gd name="connsiteY76" fmla="*/ 32421 h 44045"/>
              <a:gd name="connsiteX77" fmla="*/ 2588089 w 8213520"/>
              <a:gd name="connsiteY77" fmla="*/ 43496 h 44045"/>
              <a:gd name="connsiteX78" fmla="*/ 2592609 w 8213520"/>
              <a:gd name="connsiteY78" fmla="*/ 40449 h 44045"/>
              <a:gd name="connsiteX79" fmla="*/ 2635697 w 8213520"/>
              <a:gd name="connsiteY79" fmla="*/ 31750 h 44045"/>
              <a:gd name="connsiteX80" fmla="*/ 2678784 w 8213520"/>
              <a:gd name="connsiteY80" fmla="*/ 40449 h 44045"/>
              <a:gd name="connsiteX81" fmla="*/ 2684119 w 8213520"/>
              <a:gd name="connsiteY81" fmla="*/ 44045 h 44045"/>
              <a:gd name="connsiteX82" fmla="*/ 2691955 w 8213520"/>
              <a:gd name="connsiteY82" fmla="*/ 32421 h 44045"/>
              <a:gd name="connsiteX83" fmla="*/ 2770228 w 8213520"/>
              <a:gd name="connsiteY83" fmla="*/ 0 h 44045"/>
              <a:gd name="connsiteX84" fmla="*/ 2848501 w 8213520"/>
              <a:gd name="connsiteY84" fmla="*/ 32421 h 44045"/>
              <a:gd name="connsiteX85" fmla="*/ 2855967 w 8213520"/>
              <a:gd name="connsiteY85" fmla="*/ 43496 h 44045"/>
              <a:gd name="connsiteX86" fmla="*/ 2860488 w 8213520"/>
              <a:gd name="connsiteY86" fmla="*/ 40449 h 44045"/>
              <a:gd name="connsiteX87" fmla="*/ 2903575 w 8213520"/>
              <a:gd name="connsiteY87" fmla="*/ 31750 h 44045"/>
              <a:gd name="connsiteX88" fmla="*/ 2946662 w 8213520"/>
              <a:gd name="connsiteY88" fmla="*/ 40449 h 44045"/>
              <a:gd name="connsiteX89" fmla="*/ 2951996 w 8213520"/>
              <a:gd name="connsiteY89" fmla="*/ 44045 h 44045"/>
              <a:gd name="connsiteX90" fmla="*/ 2959833 w 8213520"/>
              <a:gd name="connsiteY90" fmla="*/ 32421 h 44045"/>
              <a:gd name="connsiteX91" fmla="*/ 3038106 w 8213520"/>
              <a:gd name="connsiteY91" fmla="*/ 0 h 44045"/>
              <a:gd name="connsiteX92" fmla="*/ 3116378 w 8213520"/>
              <a:gd name="connsiteY92" fmla="*/ 32421 h 44045"/>
              <a:gd name="connsiteX93" fmla="*/ 3123845 w 8213520"/>
              <a:gd name="connsiteY93" fmla="*/ 43496 h 44045"/>
              <a:gd name="connsiteX94" fmla="*/ 3128365 w 8213520"/>
              <a:gd name="connsiteY94" fmla="*/ 40449 h 44045"/>
              <a:gd name="connsiteX95" fmla="*/ 3171453 w 8213520"/>
              <a:gd name="connsiteY95" fmla="*/ 31750 h 44045"/>
              <a:gd name="connsiteX96" fmla="*/ 3214537 w 8213520"/>
              <a:gd name="connsiteY96" fmla="*/ 40449 h 44045"/>
              <a:gd name="connsiteX97" fmla="*/ 3219869 w 8213520"/>
              <a:gd name="connsiteY97" fmla="*/ 44044 h 44045"/>
              <a:gd name="connsiteX98" fmla="*/ 3227706 w 8213520"/>
              <a:gd name="connsiteY98" fmla="*/ 32421 h 44045"/>
              <a:gd name="connsiteX99" fmla="*/ 3305977 w 8213520"/>
              <a:gd name="connsiteY99" fmla="*/ 0 h 44045"/>
              <a:gd name="connsiteX100" fmla="*/ 3384250 w 8213520"/>
              <a:gd name="connsiteY100" fmla="*/ 32421 h 44045"/>
              <a:gd name="connsiteX101" fmla="*/ 3391718 w 8213520"/>
              <a:gd name="connsiteY101" fmla="*/ 43497 h 44045"/>
              <a:gd name="connsiteX102" fmla="*/ 3396240 w 8213520"/>
              <a:gd name="connsiteY102" fmla="*/ 40449 h 44045"/>
              <a:gd name="connsiteX103" fmla="*/ 3439327 w 8213520"/>
              <a:gd name="connsiteY103" fmla="*/ 31750 h 44045"/>
              <a:gd name="connsiteX104" fmla="*/ 3482415 w 8213520"/>
              <a:gd name="connsiteY104" fmla="*/ 40449 h 44045"/>
              <a:gd name="connsiteX105" fmla="*/ 3487746 w 8213520"/>
              <a:gd name="connsiteY105" fmla="*/ 44043 h 44045"/>
              <a:gd name="connsiteX106" fmla="*/ 3495582 w 8213520"/>
              <a:gd name="connsiteY106" fmla="*/ 32421 h 44045"/>
              <a:gd name="connsiteX107" fmla="*/ 3573855 w 8213520"/>
              <a:gd name="connsiteY107" fmla="*/ 0 h 44045"/>
              <a:gd name="connsiteX108" fmla="*/ 3652128 w 8213520"/>
              <a:gd name="connsiteY108" fmla="*/ 32421 h 44045"/>
              <a:gd name="connsiteX109" fmla="*/ 3659596 w 8213520"/>
              <a:gd name="connsiteY109" fmla="*/ 43497 h 44045"/>
              <a:gd name="connsiteX110" fmla="*/ 3664118 w 8213520"/>
              <a:gd name="connsiteY110" fmla="*/ 40449 h 44045"/>
              <a:gd name="connsiteX111" fmla="*/ 3707205 w 8213520"/>
              <a:gd name="connsiteY111" fmla="*/ 31750 h 44045"/>
              <a:gd name="connsiteX112" fmla="*/ 3750293 w 8213520"/>
              <a:gd name="connsiteY112" fmla="*/ 40449 h 44045"/>
              <a:gd name="connsiteX113" fmla="*/ 3755625 w 8213520"/>
              <a:gd name="connsiteY113" fmla="*/ 44044 h 44045"/>
              <a:gd name="connsiteX114" fmla="*/ 3763461 w 8213520"/>
              <a:gd name="connsiteY114" fmla="*/ 32421 h 44045"/>
              <a:gd name="connsiteX115" fmla="*/ 3841734 w 8213520"/>
              <a:gd name="connsiteY115" fmla="*/ 0 h 44045"/>
              <a:gd name="connsiteX116" fmla="*/ 3920007 w 8213520"/>
              <a:gd name="connsiteY116" fmla="*/ 32421 h 44045"/>
              <a:gd name="connsiteX117" fmla="*/ 3927475 w 8213520"/>
              <a:gd name="connsiteY117" fmla="*/ 43497 h 44045"/>
              <a:gd name="connsiteX118" fmla="*/ 3931997 w 8213520"/>
              <a:gd name="connsiteY118" fmla="*/ 40449 h 44045"/>
              <a:gd name="connsiteX119" fmla="*/ 3975084 w 8213520"/>
              <a:gd name="connsiteY119" fmla="*/ 31750 h 44045"/>
              <a:gd name="connsiteX120" fmla="*/ 4018172 w 8213520"/>
              <a:gd name="connsiteY120" fmla="*/ 40449 h 44045"/>
              <a:gd name="connsiteX121" fmla="*/ 4023503 w 8213520"/>
              <a:gd name="connsiteY121" fmla="*/ 44043 h 44045"/>
              <a:gd name="connsiteX122" fmla="*/ 4031339 w 8213520"/>
              <a:gd name="connsiteY122" fmla="*/ 32421 h 44045"/>
              <a:gd name="connsiteX123" fmla="*/ 4109612 w 8213520"/>
              <a:gd name="connsiteY123" fmla="*/ 0 h 44045"/>
              <a:gd name="connsiteX124" fmla="*/ 4187885 w 8213520"/>
              <a:gd name="connsiteY124" fmla="*/ 32421 h 44045"/>
              <a:gd name="connsiteX125" fmla="*/ 4195353 w 8213520"/>
              <a:gd name="connsiteY125" fmla="*/ 43497 h 44045"/>
              <a:gd name="connsiteX126" fmla="*/ 4199875 w 8213520"/>
              <a:gd name="connsiteY126" fmla="*/ 40449 h 44045"/>
              <a:gd name="connsiteX127" fmla="*/ 4242962 w 8213520"/>
              <a:gd name="connsiteY127" fmla="*/ 31750 h 44045"/>
              <a:gd name="connsiteX128" fmla="*/ 4286050 w 8213520"/>
              <a:gd name="connsiteY128" fmla="*/ 40449 h 44045"/>
              <a:gd name="connsiteX129" fmla="*/ 4291381 w 8213520"/>
              <a:gd name="connsiteY129" fmla="*/ 44043 h 44045"/>
              <a:gd name="connsiteX130" fmla="*/ 4299217 w 8213520"/>
              <a:gd name="connsiteY130" fmla="*/ 32421 h 44045"/>
              <a:gd name="connsiteX131" fmla="*/ 4377490 w 8213520"/>
              <a:gd name="connsiteY131" fmla="*/ 0 h 44045"/>
              <a:gd name="connsiteX132" fmla="*/ 4455763 w 8213520"/>
              <a:gd name="connsiteY132" fmla="*/ 32421 h 44045"/>
              <a:gd name="connsiteX133" fmla="*/ 4463231 w 8213520"/>
              <a:gd name="connsiteY133" fmla="*/ 43497 h 44045"/>
              <a:gd name="connsiteX134" fmla="*/ 4467753 w 8213520"/>
              <a:gd name="connsiteY134" fmla="*/ 40449 h 44045"/>
              <a:gd name="connsiteX135" fmla="*/ 4510840 w 8213520"/>
              <a:gd name="connsiteY135" fmla="*/ 31750 h 44045"/>
              <a:gd name="connsiteX136" fmla="*/ 4553928 w 8213520"/>
              <a:gd name="connsiteY136" fmla="*/ 40449 h 44045"/>
              <a:gd name="connsiteX137" fmla="*/ 4559260 w 8213520"/>
              <a:gd name="connsiteY137" fmla="*/ 44044 h 44045"/>
              <a:gd name="connsiteX138" fmla="*/ 4567096 w 8213520"/>
              <a:gd name="connsiteY138" fmla="*/ 32421 h 44045"/>
              <a:gd name="connsiteX139" fmla="*/ 4645369 w 8213520"/>
              <a:gd name="connsiteY139" fmla="*/ 0 h 44045"/>
              <a:gd name="connsiteX140" fmla="*/ 4723642 w 8213520"/>
              <a:gd name="connsiteY140" fmla="*/ 32421 h 44045"/>
              <a:gd name="connsiteX141" fmla="*/ 4731110 w 8213520"/>
              <a:gd name="connsiteY141" fmla="*/ 43497 h 44045"/>
              <a:gd name="connsiteX142" fmla="*/ 4735632 w 8213520"/>
              <a:gd name="connsiteY142" fmla="*/ 40449 h 44045"/>
              <a:gd name="connsiteX143" fmla="*/ 4778719 w 8213520"/>
              <a:gd name="connsiteY143" fmla="*/ 31750 h 44045"/>
              <a:gd name="connsiteX144" fmla="*/ 4821807 w 8213520"/>
              <a:gd name="connsiteY144" fmla="*/ 40449 h 44045"/>
              <a:gd name="connsiteX145" fmla="*/ 4827138 w 8213520"/>
              <a:gd name="connsiteY145" fmla="*/ 44043 h 44045"/>
              <a:gd name="connsiteX146" fmla="*/ 4834974 w 8213520"/>
              <a:gd name="connsiteY146" fmla="*/ 32421 h 44045"/>
              <a:gd name="connsiteX147" fmla="*/ 4913247 w 8213520"/>
              <a:gd name="connsiteY147" fmla="*/ 0 h 44045"/>
              <a:gd name="connsiteX148" fmla="*/ 4991520 w 8213520"/>
              <a:gd name="connsiteY148" fmla="*/ 32421 h 44045"/>
              <a:gd name="connsiteX149" fmla="*/ 4998988 w 8213520"/>
              <a:gd name="connsiteY149" fmla="*/ 43497 h 44045"/>
              <a:gd name="connsiteX150" fmla="*/ 5003510 w 8213520"/>
              <a:gd name="connsiteY150" fmla="*/ 40449 h 44045"/>
              <a:gd name="connsiteX151" fmla="*/ 5046597 w 8213520"/>
              <a:gd name="connsiteY151" fmla="*/ 31750 h 44045"/>
              <a:gd name="connsiteX152" fmla="*/ 5089685 w 8213520"/>
              <a:gd name="connsiteY152" fmla="*/ 40449 h 44045"/>
              <a:gd name="connsiteX153" fmla="*/ 5095016 w 8213520"/>
              <a:gd name="connsiteY153" fmla="*/ 44043 h 44045"/>
              <a:gd name="connsiteX154" fmla="*/ 5102852 w 8213520"/>
              <a:gd name="connsiteY154" fmla="*/ 32421 h 44045"/>
              <a:gd name="connsiteX155" fmla="*/ 5181125 w 8213520"/>
              <a:gd name="connsiteY155" fmla="*/ 0 h 44045"/>
              <a:gd name="connsiteX156" fmla="*/ 5259398 w 8213520"/>
              <a:gd name="connsiteY156" fmla="*/ 32421 h 44045"/>
              <a:gd name="connsiteX157" fmla="*/ 5266866 w 8213520"/>
              <a:gd name="connsiteY157" fmla="*/ 43497 h 44045"/>
              <a:gd name="connsiteX158" fmla="*/ 5271388 w 8213520"/>
              <a:gd name="connsiteY158" fmla="*/ 40449 h 44045"/>
              <a:gd name="connsiteX159" fmla="*/ 5314475 w 8213520"/>
              <a:gd name="connsiteY159" fmla="*/ 31750 h 44045"/>
              <a:gd name="connsiteX160" fmla="*/ 5357563 w 8213520"/>
              <a:gd name="connsiteY160" fmla="*/ 40449 h 44045"/>
              <a:gd name="connsiteX161" fmla="*/ 5362895 w 8213520"/>
              <a:gd name="connsiteY161" fmla="*/ 44044 h 44045"/>
              <a:gd name="connsiteX162" fmla="*/ 5370731 w 8213520"/>
              <a:gd name="connsiteY162" fmla="*/ 32421 h 44045"/>
              <a:gd name="connsiteX163" fmla="*/ 5449004 w 8213520"/>
              <a:gd name="connsiteY163" fmla="*/ 0 h 44045"/>
              <a:gd name="connsiteX164" fmla="*/ 5527277 w 8213520"/>
              <a:gd name="connsiteY164" fmla="*/ 32421 h 44045"/>
              <a:gd name="connsiteX165" fmla="*/ 5534745 w 8213520"/>
              <a:gd name="connsiteY165" fmla="*/ 43497 h 44045"/>
              <a:gd name="connsiteX166" fmla="*/ 5539267 w 8213520"/>
              <a:gd name="connsiteY166" fmla="*/ 40449 h 44045"/>
              <a:gd name="connsiteX167" fmla="*/ 5582354 w 8213520"/>
              <a:gd name="connsiteY167" fmla="*/ 31750 h 44045"/>
              <a:gd name="connsiteX168" fmla="*/ 5625442 w 8213520"/>
              <a:gd name="connsiteY168" fmla="*/ 40449 h 44045"/>
              <a:gd name="connsiteX169" fmla="*/ 5630773 w 8213520"/>
              <a:gd name="connsiteY169" fmla="*/ 44043 h 44045"/>
              <a:gd name="connsiteX170" fmla="*/ 5638609 w 8213520"/>
              <a:gd name="connsiteY170" fmla="*/ 32421 h 44045"/>
              <a:gd name="connsiteX171" fmla="*/ 5716882 w 8213520"/>
              <a:gd name="connsiteY171" fmla="*/ 0 h 44045"/>
              <a:gd name="connsiteX172" fmla="*/ 5795155 w 8213520"/>
              <a:gd name="connsiteY172" fmla="*/ 32421 h 44045"/>
              <a:gd name="connsiteX173" fmla="*/ 5802623 w 8213520"/>
              <a:gd name="connsiteY173" fmla="*/ 43497 h 44045"/>
              <a:gd name="connsiteX174" fmla="*/ 5807145 w 8213520"/>
              <a:gd name="connsiteY174" fmla="*/ 40449 h 44045"/>
              <a:gd name="connsiteX175" fmla="*/ 5850232 w 8213520"/>
              <a:gd name="connsiteY175" fmla="*/ 31750 h 44045"/>
              <a:gd name="connsiteX176" fmla="*/ 5893320 w 8213520"/>
              <a:gd name="connsiteY176" fmla="*/ 40449 h 44045"/>
              <a:gd name="connsiteX177" fmla="*/ 5898651 w 8213520"/>
              <a:gd name="connsiteY177" fmla="*/ 44043 h 44045"/>
              <a:gd name="connsiteX178" fmla="*/ 5906487 w 8213520"/>
              <a:gd name="connsiteY178" fmla="*/ 32421 h 44045"/>
              <a:gd name="connsiteX179" fmla="*/ 5984760 w 8213520"/>
              <a:gd name="connsiteY179" fmla="*/ 0 h 44045"/>
              <a:gd name="connsiteX180" fmla="*/ 6063033 w 8213520"/>
              <a:gd name="connsiteY180" fmla="*/ 32421 h 44045"/>
              <a:gd name="connsiteX181" fmla="*/ 6070501 w 8213520"/>
              <a:gd name="connsiteY181" fmla="*/ 43497 h 44045"/>
              <a:gd name="connsiteX182" fmla="*/ 6075023 w 8213520"/>
              <a:gd name="connsiteY182" fmla="*/ 40449 h 44045"/>
              <a:gd name="connsiteX183" fmla="*/ 6118110 w 8213520"/>
              <a:gd name="connsiteY183" fmla="*/ 31750 h 44045"/>
              <a:gd name="connsiteX184" fmla="*/ 6161198 w 8213520"/>
              <a:gd name="connsiteY184" fmla="*/ 40449 h 44045"/>
              <a:gd name="connsiteX185" fmla="*/ 6166530 w 8213520"/>
              <a:gd name="connsiteY185" fmla="*/ 44044 h 44045"/>
              <a:gd name="connsiteX186" fmla="*/ 6174366 w 8213520"/>
              <a:gd name="connsiteY186" fmla="*/ 32421 h 44045"/>
              <a:gd name="connsiteX187" fmla="*/ 6252639 w 8213520"/>
              <a:gd name="connsiteY187" fmla="*/ 0 h 44045"/>
              <a:gd name="connsiteX188" fmla="*/ 6330912 w 8213520"/>
              <a:gd name="connsiteY188" fmla="*/ 32421 h 44045"/>
              <a:gd name="connsiteX189" fmla="*/ 6338380 w 8213520"/>
              <a:gd name="connsiteY189" fmla="*/ 43497 h 44045"/>
              <a:gd name="connsiteX190" fmla="*/ 6342902 w 8213520"/>
              <a:gd name="connsiteY190" fmla="*/ 40449 h 44045"/>
              <a:gd name="connsiteX191" fmla="*/ 6385989 w 8213520"/>
              <a:gd name="connsiteY191" fmla="*/ 31750 h 44045"/>
              <a:gd name="connsiteX192" fmla="*/ 6429077 w 8213520"/>
              <a:gd name="connsiteY192" fmla="*/ 40449 h 44045"/>
              <a:gd name="connsiteX193" fmla="*/ 6434408 w 8213520"/>
              <a:gd name="connsiteY193" fmla="*/ 44043 h 44045"/>
              <a:gd name="connsiteX194" fmla="*/ 6442244 w 8213520"/>
              <a:gd name="connsiteY194" fmla="*/ 32421 h 44045"/>
              <a:gd name="connsiteX195" fmla="*/ 6520517 w 8213520"/>
              <a:gd name="connsiteY195" fmla="*/ 0 h 44045"/>
              <a:gd name="connsiteX196" fmla="*/ 6598790 w 8213520"/>
              <a:gd name="connsiteY196" fmla="*/ 32421 h 44045"/>
              <a:gd name="connsiteX197" fmla="*/ 6606258 w 8213520"/>
              <a:gd name="connsiteY197" fmla="*/ 43497 h 44045"/>
              <a:gd name="connsiteX198" fmla="*/ 6610780 w 8213520"/>
              <a:gd name="connsiteY198" fmla="*/ 40449 h 44045"/>
              <a:gd name="connsiteX199" fmla="*/ 6653867 w 8213520"/>
              <a:gd name="connsiteY199" fmla="*/ 31750 h 44045"/>
              <a:gd name="connsiteX200" fmla="*/ 6696955 w 8213520"/>
              <a:gd name="connsiteY200" fmla="*/ 40449 h 44045"/>
              <a:gd name="connsiteX201" fmla="*/ 6702286 w 8213520"/>
              <a:gd name="connsiteY201" fmla="*/ 44043 h 44045"/>
              <a:gd name="connsiteX202" fmla="*/ 6710122 w 8213520"/>
              <a:gd name="connsiteY202" fmla="*/ 32421 h 44045"/>
              <a:gd name="connsiteX203" fmla="*/ 6788395 w 8213520"/>
              <a:gd name="connsiteY203" fmla="*/ 0 h 44045"/>
              <a:gd name="connsiteX204" fmla="*/ 6866668 w 8213520"/>
              <a:gd name="connsiteY204" fmla="*/ 32421 h 44045"/>
              <a:gd name="connsiteX205" fmla="*/ 6874136 w 8213520"/>
              <a:gd name="connsiteY205" fmla="*/ 43497 h 44045"/>
              <a:gd name="connsiteX206" fmla="*/ 6878658 w 8213520"/>
              <a:gd name="connsiteY206" fmla="*/ 40449 h 44045"/>
              <a:gd name="connsiteX207" fmla="*/ 6921745 w 8213520"/>
              <a:gd name="connsiteY207" fmla="*/ 31750 h 44045"/>
              <a:gd name="connsiteX208" fmla="*/ 6964833 w 8213520"/>
              <a:gd name="connsiteY208" fmla="*/ 40449 h 44045"/>
              <a:gd name="connsiteX209" fmla="*/ 6970165 w 8213520"/>
              <a:gd name="connsiteY209" fmla="*/ 44044 h 44045"/>
              <a:gd name="connsiteX210" fmla="*/ 6978001 w 8213520"/>
              <a:gd name="connsiteY210" fmla="*/ 32421 h 44045"/>
              <a:gd name="connsiteX211" fmla="*/ 7056274 w 8213520"/>
              <a:gd name="connsiteY211" fmla="*/ 0 h 44045"/>
              <a:gd name="connsiteX212" fmla="*/ 7134547 w 8213520"/>
              <a:gd name="connsiteY212" fmla="*/ 32421 h 44045"/>
              <a:gd name="connsiteX213" fmla="*/ 7142015 w 8213520"/>
              <a:gd name="connsiteY213" fmla="*/ 43497 h 44045"/>
              <a:gd name="connsiteX214" fmla="*/ 7146537 w 8213520"/>
              <a:gd name="connsiteY214" fmla="*/ 40449 h 44045"/>
              <a:gd name="connsiteX215" fmla="*/ 7189624 w 8213520"/>
              <a:gd name="connsiteY215" fmla="*/ 31750 h 44045"/>
              <a:gd name="connsiteX216" fmla="*/ 7232712 w 8213520"/>
              <a:gd name="connsiteY216" fmla="*/ 40449 h 44045"/>
              <a:gd name="connsiteX217" fmla="*/ 7238043 w 8213520"/>
              <a:gd name="connsiteY217" fmla="*/ 44043 h 44045"/>
              <a:gd name="connsiteX218" fmla="*/ 7245879 w 8213520"/>
              <a:gd name="connsiteY218" fmla="*/ 32421 h 44045"/>
              <a:gd name="connsiteX219" fmla="*/ 7324152 w 8213520"/>
              <a:gd name="connsiteY219" fmla="*/ 0 h 44045"/>
              <a:gd name="connsiteX220" fmla="*/ 7402425 w 8213520"/>
              <a:gd name="connsiteY220" fmla="*/ 32421 h 44045"/>
              <a:gd name="connsiteX221" fmla="*/ 7409893 w 8213520"/>
              <a:gd name="connsiteY221" fmla="*/ 43497 h 44045"/>
              <a:gd name="connsiteX222" fmla="*/ 7414415 w 8213520"/>
              <a:gd name="connsiteY222" fmla="*/ 40449 h 44045"/>
              <a:gd name="connsiteX223" fmla="*/ 7457502 w 8213520"/>
              <a:gd name="connsiteY223" fmla="*/ 31750 h 44045"/>
              <a:gd name="connsiteX224" fmla="*/ 7500589 w 8213520"/>
              <a:gd name="connsiteY224" fmla="*/ 40449 h 44045"/>
              <a:gd name="connsiteX225" fmla="*/ 7505921 w 8213520"/>
              <a:gd name="connsiteY225" fmla="*/ 44043 h 44045"/>
              <a:gd name="connsiteX226" fmla="*/ 7513757 w 8213520"/>
              <a:gd name="connsiteY226" fmla="*/ 32421 h 44045"/>
              <a:gd name="connsiteX227" fmla="*/ 7592030 w 8213520"/>
              <a:gd name="connsiteY227" fmla="*/ 0 h 44045"/>
              <a:gd name="connsiteX228" fmla="*/ 7670303 w 8213520"/>
              <a:gd name="connsiteY228" fmla="*/ 32421 h 44045"/>
              <a:gd name="connsiteX229" fmla="*/ 7677771 w 8213520"/>
              <a:gd name="connsiteY229" fmla="*/ 43497 h 44045"/>
              <a:gd name="connsiteX230" fmla="*/ 7682293 w 8213520"/>
              <a:gd name="connsiteY230" fmla="*/ 40449 h 44045"/>
              <a:gd name="connsiteX231" fmla="*/ 7725380 w 8213520"/>
              <a:gd name="connsiteY231" fmla="*/ 31750 h 44045"/>
              <a:gd name="connsiteX232" fmla="*/ 7768467 w 8213520"/>
              <a:gd name="connsiteY232" fmla="*/ 40449 h 44045"/>
              <a:gd name="connsiteX233" fmla="*/ 7773800 w 8213520"/>
              <a:gd name="connsiteY233" fmla="*/ 44044 h 44045"/>
              <a:gd name="connsiteX234" fmla="*/ 7781636 w 8213520"/>
              <a:gd name="connsiteY234" fmla="*/ 32421 h 44045"/>
              <a:gd name="connsiteX235" fmla="*/ 7859909 w 8213520"/>
              <a:gd name="connsiteY235" fmla="*/ 0 h 44045"/>
              <a:gd name="connsiteX236" fmla="*/ 7938182 w 8213520"/>
              <a:gd name="connsiteY236" fmla="*/ 32421 h 44045"/>
              <a:gd name="connsiteX237" fmla="*/ 7945650 w 8213520"/>
              <a:gd name="connsiteY237" fmla="*/ 43497 h 44045"/>
              <a:gd name="connsiteX238" fmla="*/ 7950172 w 8213520"/>
              <a:gd name="connsiteY238" fmla="*/ 40449 h 44045"/>
              <a:gd name="connsiteX239" fmla="*/ 7993259 w 8213520"/>
              <a:gd name="connsiteY239" fmla="*/ 31750 h 44045"/>
              <a:gd name="connsiteX240" fmla="*/ 8036346 w 8213520"/>
              <a:gd name="connsiteY240" fmla="*/ 40449 h 44045"/>
              <a:gd name="connsiteX241" fmla="*/ 8041672 w 8213520"/>
              <a:gd name="connsiteY241" fmla="*/ 44040 h 44045"/>
              <a:gd name="connsiteX242" fmla="*/ 8049506 w 8213520"/>
              <a:gd name="connsiteY242" fmla="*/ 32421 h 44045"/>
              <a:gd name="connsiteX243" fmla="*/ 8127779 w 8213520"/>
              <a:gd name="connsiteY243" fmla="*/ 0 h 44045"/>
              <a:gd name="connsiteX244" fmla="*/ 8206052 w 8213520"/>
              <a:gd name="connsiteY244" fmla="*/ 32421 h 44045"/>
              <a:gd name="connsiteX245" fmla="*/ 8213520 w 8213520"/>
              <a:gd name="connsiteY245" fmla="*/ 43497 h 44045"/>
              <a:gd name="connsiteX0" fmla="*/ 0 w 8208186"/>
              <a:gd name="connsiteY0" fmla="*/ 44044 h 44045"/>
              <a:gd name="connsiteX1" fmla="*/ 7837 w 8208186"/>
              <a:gd name="connsiteY1" fmla="*/ 32421 h 44045"/>
              <a:gd name="connsiteX2" fmla="*/ 86110 w 8208186"/>
              <a:gd name="connsiteY2" fmla="*/ 0 h 44045"/>
              <a:gd name="connsiteX3" fmla="*/ 164383 w 8208186"/>
              <a:gd name="connsiteY3" fmla="*/ 32421 h 44045"/>
              <a:gd name="connsiteX4" fmla="*/ 171850 w 8208186"/>
              <a:gd name="connsiteY4" fmla="*/ 43496 h 44045"/>
              <a:gd name="connsiteX5" fmla="*/ 176370 w 8208186"/>
              <a:gd name="connsiteY5" fmla="*/ 40449 h 44045"/>
              <a:gd name="connsiteX6" fmla="*/ 219457 w 8208186"/>
              <a:gd name="connsiteY6" fmla="*/ 31750 h 44045"/>
              <a:gd name="connsiteX7" fmla="*/ 262545 w 8208186"/>
              <a:gd name="connsiteY7" fmla="*/ 40449 h 44045"/>
              <a:gd name="connsiteX8" fmla="*/ 267878 w 8208186"/>
              <a:gd name="connsiteY8" fmla="*/ 44045 h 44045"/>
              <a:gd name="connsiteX9" fmla="*/ 275716 w 8208186"/>
              <a:gd name="connsiteY9" fmla="*/ 32421 h 44045"/>
              <a:gd name="connsiteX10" fmla="*/ 353989 w 8208186"/>
              <a:gd name="connsiteY10" fmla="*/ 0 h 44045"/>
              <a:gd name="connsiteX11" fmla="*/ 432262 w 8208186"/>
              <a:gd name="connsiteY11" fmla="*/ 32421 h 44045"/>
              <a:gd name="connsiteX12" fmla="*/ 439729 w 8208186"/>
              <a:gd name="connsiteY12" fmla="*/ 43496 h 44045"/>
              <a:gd name="connsiteX13" fmla="*/ 444249 w 8208186"/>
              <a:gd name="connsiteY13" fmla="*/ 40449 h 44045"/>
              <a:gd name="connsiteX14" fmla="*/ 487337 w 8208186"/>
              <a:gd name="connsiteY14" fmla="*/ 31750 h 44045"/>
              <a:gd name="connsiteX15" fmla="*/ 530424 w 8208186"/>
              <a:gd name="connsiteY15" fmla="*/ 40449 h 44045"/>
              <a:gd name="connsiteX16" fmla="*/ 535758 w 8208186"/>
              <a:gd name="connsiteY16" fmla="*/ 44045 h 44045"/>
              <a:gd name="connsiteX17" fmla="*/ 543595 w 8208186"/>
              <a:gd name="connsiteY17" fmla="*/ 32421 h 44045"/>
              <a:gd name="connsiteX18" fmla="*/ 621868 w 8208186"/>
              <a:gd name="connsiteY18" fmla="*/ 0 h 44045"/>
              <a:gd name="connsiteX19" fmla="*/ 700141 w 8208186"/>
              <a:gd name="connsiteY19" fmla="*/ 32421 h 44045"/>
              <a:gd name="connsiteX20" fmla="*/ 707609 w 8208186"/>
              <a:gd name="connsiteY20" fmla="*/ 43496 h 44045"/>
              <a:gd name="connsiteX21" fmla="*/ 712128 w 8208186"/>
              <a:gd name="connsiteY21" fmla="*/ 40449 h 44045"/>
              <a:gd name="connsiteX22" fmla="*/ 755216 w 8208186"/>
              <a:gd name="connsiteY22" fmla="*/ 31750 h 44045"/>
              <a:gd name="connsiteX23" fmla="*/ 798303 w 8208186"/>
              <a:gd name="connsiteY23" fmla="*/ 40449 h 44045"/>
              <a:gd name="connsiteX24" fmla="*/ 803636 w 8208186"/>
              <a:gd name="connsiteY24" fmla="*/ 44045 h 44045"/>
              <a:gd name="connsiteX25" fmla="*/ 811474 w 8208186"/>
              <a:gd name="connsiteY25" fmla="*/ 32421 h 44045"/>
              <a:gd name="connsiteX26" fmla="*/ 889747 w 8208186"/>
              <a:gd name="connsiteY26" fmla="*/ 0 h 44045"/>
              <a:gd name="connsiteX27" fmla="*/ 968020 w 8208186"/>
              <a:gd name="connsiteY27" fmla="*/ 32421 h 44045"/>
              <a:gd name="connsiteX28" fmla="*/ 975487 w 8208186"/>
              <a:gd name="connsiteY28" fmla="*/ 43496 h 44045"/>
              <a:gd name="connsiteX29" fmla="*/ 980007 w 8208186"/>
              <a:gd name="connsiteY29" fmla="*/ 40449 h 44045"/>
              <a:gd name="connsiteX30" fmla="*/ 1023094 w 8208186"/>
              <a:gd name="connsiteY30" fmla="*/ 31750 h 44045"/>
              <a:gd name="connsiteX31" fmla="*/ 1066182 w 8208186"/>
              <a:gd name="connsiteY31" fmla="*/ 40449 h 44045"/>
              <a:gd name="connsiteX32" fmla="*/ 1071515 w 8208186"/>
              <a:gd name="connsiteY32" fmla="*/ 44045 h 44045"/>
              <a:gd name="connsiteX33" fmla="*/ 1079352 w 8208186"/>
              <a:gd name="connsiteY33" fmla="*/ 32421 h 44045"/>
              <a:gd name="connsiteX34" fmla="*/ 1157627 w 8208186"/>
              <a:gd name="connsiteY34" fmla="*/ 0 h 44045"/>
              <a:gd name="connsiteX35" fmla="*/ 1235899 w 8208186"/>
              <a:gd name="connsiteY35" fmla="*/ 32421 h 44045"/>
              <a:gd name="connsiteX36" fmla="*/ 1243366 w 8208186"/>
              <a:gd name="connsiteY36" fmla="*/ 43496 h 44045"/>
              <a:gd name="connsiteX37" fmla="*/ 1247886 w 8208186"/>
              <a:gd name="connsiteY37" fmla="*/ 40449 h 44045"/>
              <a:gd name="connsiteX38" fmla="*/ 1290973 w 8208186"/>
              <a:gd name="connsiteY38" fmla="*/ 31750 h 44045"/>
              <a:gd name="connsiteX39" fmla="*/ 1334060 w 8208186"/>
              <a:gd name="connsiteY39" fmla="*/ 40449 h 44045"/>
              <a:gd name="connsiteX40" fmla="*/ 1339394 w 8208186"/>
              <a:gd name="connsiteY40" fmla="*/ 44044 h 44045"/>
              <a:gd name="connsiteX41" fmla="*/ 1347230 w 8208186"/>
              <a:gd name="connsiteY41" fmla="*/ 32421 h 44045"/>
              <a:gd name="connsiteX42" fmla="*/ 1425504 w 8208186"/>
              <a:gd name="connsiteY42" fmla="*/ 0 h 44045"/>
              <a:gd name="connsiteX43" fmla="*/ 1503777 w 8208186"/>
              <a:gd name="connsiteY43" fmla="*/ 32421 h 44045"/>
              <a:gd name="connsiteX44" fmla="*/ 1511244 w 8208186"/>
              <a:gd name="connsiteY44" fmla="*/ 43496 h 44045"/>
              <a:gd name="connsiteX45" fmla="*/ 1515763 w 8208186"/>
              <a:gd name="connsiteY45" fmla="*/ 40449 h 44045"/>
              <a:gd name="connsiteX46" fmla="*/ 1558850 w 8208186"/>
              <a:gd name="connsiteY46" fmla="*/ 31750 h 44045"/>
              <a:gd name="connsiteX47" fmla="*/ 1601938 w 8208186"/>
              <a:gd name="connsiteY47" fmla="*/ 40449 h 44045"/>
              <a:gd name="connsiteX48" fmla="*/ 1607271 w 8208186"/>
              <a:gd name="connsiteY48" fmla="*/ 44044 h 44045"/>
              <a:gd name="connsiteX49" fmla="*/ 1615108 w 8208186"/>
              <a:gd name="connsiteY49" fmla="*/ 32421 h 44045"/>
              <a:gd name="connsiteX50" fmla="*/ 1693379 w 8208186"/>
              <a:gd name="connsiteY50" fmla="*/ 0 h 44045"/>
              <a:gd name="connsiteX51" fmla="*/ 1771654 w 8208186"/>
              <a:gd name="connsiteY51" fmla="*/ 32421 h 44045"/>
              <a:gd name="connsiteX52" fmla="*/ 1779121 w 8208186"/>
              <a:gd name="connsiteY52" fmla="*/ 43496 h 44045"/>
              <a:gd name="connsiteX53" fmla="*/ 1783640 w 8208186"/>
              <a:gd name="connsiteY53" fmla="*/ 40449 h 44045"/>
              <a:gd name="connsiteX54" fmla="*/ 1826729 w 8208186"/>
              <a:gd name="connsiteY54" fmla="*/ 31750 h 44045"/>
              <a:gd name="connsiteX55" fmla="*/ 1869815 w 8208186"/>
              <a:gd name="connsiteY55" fmla="*/ 40449 h 44045"/>
              <a:gd name="connsiteX56" fmla="*/ 1875150 w 8208186"/>
              <a:gd name="connsiteY56" fmla="*/ 44045 h 44045"/>
              <a:gd name="connsiteX57" fmla="*/ 1882986 w 8208186"/>
              <a:gd name="connsiteY57" fmla="*/ 32421 h 44045"/>
              <a:gd name="connsiteX58" fmla="*/ 1961259 w 8208186"/>
              <a:gd name="connsiteY58" fmla="*/ 0 h 44045"/>
              <a:gd name="connsiteX59" fmla="*/ 2039532 w 8208186"/>
              <a:gd name="connsiteY59" fmla="*/ 32421 h 44045"/>
              <a:gd name="connsiteX60" fmla="*/ 2046998 w 8208186"/>
              <a:gd name="connsiteY60" fmla="*/ 43496 h 44045"/>
              <a:gd name="connsiteX61" fmla="*/ 2051519 w 8208186"/>
              <a:gd name="connsiteY61" fmla="*/ 40449 h 44045"/>
              <a:gd name="connsiteX62" fmla="*/ 2094607 w 8208186"/>
              <a:gd name="connsiteY62" fmla="*/ 31750 h 44045"/>
              <a:gd name="connsiteX63" fmla="*/ 2137693 w 8208186"/>
              <a:gd name="connsiteY63" fmla="*/ 40449 h 44045"/>
              <a:gd name="connsiteX64" fmla="*/ 2143028 w 8208186"/>
              <a:gd name="connsiteY64" fmla="*/ 44045 h 44045"/>
              <a:gd name="connsiteX65" fmla="*/ 2150864 w 8208186"/>
              <a:gd name="connsiteY65" fmla="*/ 32421 h 44045"/>
              <a:gd name="connsiteX66" fmla="*/ 2229138 w 8208186"/>
              <a:gd name="connsiteY66" fmla="*/ 0 h 44045"/>
              <a:gd name="connsiteX67" fmla="*/ 2307411 w 8208186"/>
              <a:gd name="connsiteY67" fmla="*/ 32421 h 44045"/>
              <a:gd name="connsiteX68" fmla="*/ 2314877 w 8208186"/>
              <a:gd name="connsiteY68" fmla="*/ 43496 h 44045"/>
              <a:gd name="connsiteX69" fmla="*/ 2319397 w 8208186"/>
              <a:gd name="connsiteY69" fmla="*/ 40449 h 44045"/>
              <a:gd name="connsiteX70" fmla="*/ 2362483 w 8208186"/>
              <a:gd name="connsiteY70" fmla="*/ 31750 h 44045"/>
              <a:gd name="connsiteX71" fmla="*/ 2405572 w 8208186"/>
              <a:gd name="connsiteY71" fmla="*/ 40449 h 44045"/>
              <a:gd name="connsiteX72" fmla="*/ 2410905 w 8208186"/>
              <a:gd name="connsiteY72" fmla="*/ 44045 h 44045"/>
              <a:gd name="connsiteX73" fmla="*/ 2418742 w 8208186"/>
              <a:gd name="connsiteY73" fmla="*/ 32421 h 44045"/>
              <a:gd name="connsiteX74" fmla="*/ 2497015 w 8208186"/>
              <a:gd name="connsiteY74" fmla="*/ 0 h 44045"/>
              <a:gd name="connsiteX75" fmla="*/ 2575288 w 8208186"/>
              <a:gd name="connsiteY75" fmla="*/ 32421 h 44045"/>
              <a:gd name="connsiteX76" fmla="*/ 2582755 w 8208186"/>
              <a:gd name="connsiteY76" fmla="*/ 43496 h 44045"/>
              <a:gd name="connsiteX77" fmla="*/ 2587275 w 8208186"/>
              <a:gd name="connsiteY77" fmla="*/ 40449 h 44045"/>
              <a:gd name="connsiteX78" fmla="*/ 2630363 w 8208186"/>
              <a:gd name="connsiteY78" fmla="*/ 31750 h 44045"/>
              <a:gd name="connsiteX79" fmla="*/ 2673450 w 8208186"/>
              <a:gd name="connsiteY79" fmla="*/ 40449 h 44045"/>
              <a:gd name="connsiteX80" fmla="*/ 2678785 w 8208186"/>
              <a:gd name="connsiteY80" fmla="*/ 44045 h 44045"/>
              <a:gd name="connsiteX81" fmla="*/ 2686621 w 8208186"/>
              <a:gd name="connsiteY81" fmla="*/ 32421 h 44045"/>
              <a:gd name="connsiteX82" fmla="*/ 2764894 w 8208186"/>
              <a:gd name="connsiteY82" fmla="*/ 0 h 44045"/>
              <a:gd name="connsiteX83" fmla="*/ 2843167 w 8208186"/>
              <a:gd name="connsiteY83" fmla="*/ 32421 h 44045"/>
              <a:gd name="connsiteX84" fmla="*/ 2850633 w 8208186"/>
              <a:gd name="connsiteY84" fmla="*/ 43496 h 44045"/>
              <a:gd name="connsiteX85" fmla="*/ 2855154 w 8208186"/>
              <a:gd name="connsiteY85" fmla="*/ 40449 h 44045"/>
              <a:gd name="connsiteX86" fmla="*/ 2898241 w 8208186"/>
              <a:gd name="connsiteY86" fmla="*/ 31750 h 44045"/>
              <a:gd name="connsiteX87" fmla="*/ 2941328 w 8208186"/>
              <a:gd name="connsiteY87" fmla="*/ 40449 h 44045"/>
              <a:gd name="connsiteX88" fmla="*/ 2946662 w 8208186"/>
              <a:gd name="connsiteY88" fmla="*/ 44045 h 44045"/>
              <a:gd name="connsiteX89" fmla="*/ 2954499 w 8208186"/>
              <a:gd name="connsiteY89" fmla="*/ 32421 h 44045"/>
              <a:gd name="connsiteX90" fmla="*/ 3032772 w 8208186"/>
              <a:gd name="connsiteY90" fmla="*/ 0 h 44045"/>
              <a:gd name="connsiteX91" fmla="*/ 3111044 w 8208186"/>
              <a:gd name="connsiteY91" fmla="*/ 32421 h 44045"/>
              <a:gd name="connsiteX92" fmla="*/ 3118511 w 8208186"/>
              <a:gd name="connsiteY92" fmla="*/ 43496 h 44045"/>
              <a:gd name="connsiteX93" fmla="*/ 3123031 w 8208186"/>
              <a:gd name="connsiteY93" fmla="*/ 40449 h 44045"/>
              <a:gd name="connsiteX94" fmla="*/ 3166119 w 8208186"/>
              <a:gd name="connsiteY94" fmla="*/ 31750 h 44045"/>
              <a:gd name="connsiteX95" fmla="*/ 3209203 w 8208186"/>
              <a:gd name="connsiteY95" fmla="*/ 40449 h 44045"/>
              <a:gd name="connsiteX96" fmla="*/ 3214535 w 8208186"/>
              <a:gd name="connsiteY96" fmla="*/ 44044 h 44045"/>
              <a:gd name="connsiteX97" fmla="*/ 3222372 w 8208186"/>
              <a:gd name="connsiteY97" fmla="*/ 32421 h 44045"/>
              <a:gd name="connsiteX98" fmla="*/ 3300643 w 8208186"/>
              <a:gd name="connsiteY98" fmla="*/ 0 h 44045"/>
              <a:gd name="connsiteX99" fmla="*/ 3378916 w 8208186"/>
              <a:gd name="connsiteY99" fmla="*/ 32421 h 44045"/>
              <a:gd name="connsiteX100" fmla="*/ 3386384 w 8208186"/>
              <a:gd name="connsiteY100" fmla="*/ 43497 h 44045"/>
              <a:gd name="connsiteX101" fmla="*/ 3390906 w 8208186"/>
              <a:gd name="connsiteY101" fmla="*/ 40449 h 44045"/>
              <a:gd name="connsiteX102" fmla="*/ 3433993 w 8208186"/>
              <a:gd name="connsiteY102" fmla="*/ 31750 h 44045"/>
              <a:gd name="connsiteX103" fmla="*/ 3477081 w 8208186"/>
              <a:gd name="connsiteY103" fmla="*/ 40449 h 44045"/>
              <a:gd name="connsiteX104" fmla="*/ 3482412 w 8208186"/>
              <a:gd name="connsiteY104" fmla="*/ 44043 h 44045"/>
              <a:gd name="connsiteX105" fmla="*/ 3490248 w 8208186"/>
              <a:gd name="connsiteY105" fmla="*/ 32421 h 44045"/>
              <a:gd name="connsiteX106" fmla="*/ 3568521 w 8208186"/>
              <a:gd name="connsiteY106" fmla="*/ 0 h 44045"/>
              <a:gd name="connsiteX107" fmla="*/ 3646794 w 8208186"/>
              <a:gd name="connsiteY107" fmla="*/ 32421 h 44045"/>
              <a:gd name="connsiteX108" fmla="*/ 3654262 w 8208186"/>
              <a:gd name="connsiteY108" fmla="*/ 43497 h 44045"/>
              <a:gd name="connsiteX109" fmla="*/ 3658784 w 8208186"/>
              <a:gd name="connsiteY109" fmla="*/ 40449 h 44045"/>
              <a:gd name="connsiteX110" fmla="*/ 3701871 w 8208186"/>
              <a:gd name="connsiteY110" fmla="*/ 31750 h 44045"/>
              <a:gd name="connsiteX111" fmla="*/ 3744959 w 8208186"/>
              <a:gd name="connsiteY111" fmla="*/ 40449 h 44045"/>
              <a:gd name="connsiteX112" fmla="*/ 3750291 w 8208186"/>
              <a:gd name="connsiteY112" fmla="*/ 44044 h 44045"/>
              <a:gd name="connsiteX113" fmla="*/ 3758127 w 8208186"/>
              <a:gd name="connsiteY113" fmla="*/ 32421 h 44045"/>
              <a:gd name="connsiteX114" fmla="*/ 3836400 w 8208186"/>
              <a:gd name="connsiteY114" fmla="*/ 0 h 44045"/>
              <a:gd name="connsiteX115" fmla="*/ 3914673 w 8208186"/>
              <a:gd name="connsiteY115" fmla="*/ 32421 h 44045"/>
              <a:gd name="connsiteX116" fmla="*/ 3922141 w 8208186"/>
              <a:gd name="connsiteY116" fmla="*/ 43497 h 44045"/>
              <a:gd name="connsiteX117" fmla="*/ 3926663 w 8208186"/>
              <a:gd name="connsiteY117" fmla="*/ 40449 h 44045"/>
              <a:gd name="connsiteX118" fmla="*/ 3969750 w 8208186"/>
              <a:gd name="connsiteY118" fmla="*/ 31750 h 44045"/>
              <a:gd name="connsiteX119" fmla="*/ 4012838 w 8208186"/>
              <a:gd name="connsiteY119" fmla="*/ 40449 h 44045"/>
              <a:gd name="connsiteX120" fmla="*/ 4018169 w 8208186"/>
              <a:gd name="connsiteY120" fmla="*/ 44043 h 44045"/>
              <a:gd name="connsiteX121" fmla="*/ 4026005 w 8208186"/>
              <a:gd name="connsiteY121" fmla="*/ 32421 h 44045"/>
              <a:gd name="connsiteX122" fmla="*/ 4104278 w 8208186"/>
              <a:gd name="connsiteY122" fmla="*/ 0 h 44045"/>
              <a:gd name="connsiteX123" fmla="*/ 4182551 w 8208186"/>
              <a:gd name="connsiteY123" fmla="*/ 32421 h 44045"/>
              <a:gd name="connsiteX124" fmla="*/ 4190019 w 8208186"/>
              <a:gd name="connsiteY124" fmla="*/ 43497 h 44045"/>
              <a:gd name="connsiteX125" fmla="*/ 4194541 w 8208186"/>
              <a:gd name="connsiteY125" fmla="*/ 40449 h 44045"/>
              <a:gd name="connsiteX126" fmla="*/ 4237628 w 8208186"/>
              <a:gd name="connsiteY126" fmla="*/ 31750 h 44045"/>
              <a:gd name="connsiteX127" fmla="*/ 4280716 w 8208186"/>
              <a:gd name="connsiteY127" fmla="*/ 40449 h 44045"/>
              <a:gd name="connsiteX128" fmla="*/ 4286047 w 8208186"/>
              <a:gd name="connsiteY128" fmla="*/ 44043 h 44045"/>
              <a:gd name="connsiteX129" fmla="*/ 4293883 w 8208186"/>
              <a:gd name="connsiteY129" fmla="*/ 32421 h 44045"/>
              <a:gd name="connsiteX130" fmla="*/ 4372156 w 8208186"/>
              <a:gd name="connsiteY130" fmla="*/ 0 h 44045"/>
              <a:gd name="connsiteX131" fmla="*/ 4450429 w 8208186"/>
              <a:gd name="connsiteY131" fmla="*/ 32421 h 44045"/>
              <a:gd name="connsiteX132" fmla="*/ 4457897 w 8208186"/>
              <a:gd name="connsiteY132" fmla="*/ 43497 h 44045"/>
              <a:gd name="connsiteX133" fmla="*/ 4462419 w 8208186"/>
              <a:gd name="connsiteY133" fmla="*/ 40449 h 44045"/>
              <a:gd name="connsiteX134" fmla="*/ 4505506 w 8208186"/>
              <a:gd name="connsiteY134" fmla="*/ 31750 h 44045"/>
              <a:gd name="connsiteX135" fmla="*/ 4548594 w 8208186"/>
              <a:gd name="connsiteY135" fmla="*/ 40449 h 44045"/>
              <a:gd name="connsiteX136" fmla="*/ 4553926 w 8208186"/>
              <a:gd name="connsiteY136" fmla="*/ 44044 h 44045"/>
              <a:gd name="connsiteX137" fmla="*/ 4561762 w 8208186"/>
              <a:gd name="connsiteY137" fmla="*/ 32421 h 44045"/>
              <a:gd name="connsiteX138" fmla="*/ 4640035 w 8208186"/>
              <a:gd name="connsiteY138" fmla="*/ 0 h 44045"/>
              <a:gd name="connsiteX139" fmla="*/ 4718308 w 8208186"/>
              <a:gd name="connsiteY139" fmla="*/ 32421 h 44045"/>
              <a:gd name="connsiteX140" fmla="*/ 4725776 w 8208186"/>
              <a:gd name="connsiteY140" fmla="*/ 43497 h 44045"/>
              <a:gd name="connsiteX141" fmla="*/ 4730298 w 8208186"/>
              <a:gd name="connsiteY141" fmla="*/ 40449 h 44045"/>
              <a:gd name="connsiteX142" fmla="*/ 4773385 w 8208186"/>
              <a:gd name="connsiteY142" fmla="*/ 31750 h 44045"/>
              <a:gd name="connsiteX143" fmla="*/ 4816473 w 8208186"/>
              <a:gd name="connsiteY143" fmla="*/ 40449 h 44045"/>
              <a:gd name="connsiteX144" fmla="*/ 4821804 w 8208186"/>
              <a:gd name="connsiteY144" fmla="*/ 44043 h 44045"/>
              <a:gd name="connsiteX145" fmla="*/ 4829640 w 8208186"/>
              <a:gd name="connsiteY145" fmla="*/ 32421 h 44045"/>
              <a:gd name="connsiteX146" fmla="*/ 4907913 w 8208186"/>
              <a:gd name="connsiteY146" fmla="*/ 0 h 44045"/>
              <a:gd name="connsiteX147" fmla="*/ 4986186 w 8208186"/>
              <a:gd name="connsiteY147" fmla="*/ 32421 h 44045"/>
              <a:gd name="connsiteX148" fmla="*/ 4993654 w 8208186"/>
              <a:gd name="connsiteY148" fmla="*/ 43497 h 44045"/>
              <a:gd name="connsiteX149" fmla="*/ 4998176 w 8208186"/>
              <a:gd name="connsiteY149" fmla="*/ 40449 h 44045"/>
              <a:gd name="connsiteX150" fmla="*/ 5041263 w 8208186"/>
              <a:gd name="connsiteY150" fmla="*/ 31750 h 44045"/>
              <a:gd name="connsiteX151" fmla="*/ 5084351 w 8208186"/>
              <a:gd name="connsiteY151" fmla="*/ 40449 h 44045"/>
              <a:gd name="connsiteX152" fmla="*/ 5089682 w 8208186"/>
              <a:gd name="connsiteY152" fmla="*/ 44043 h 44045"/>
              <a:gd name="connsiteX153" fmla="*/ 5097518 w 8208186"/>
              <a:gd name="connsiteY153" fmla="*/ 32421 h 44045"/>
              <a:gd name="connsiteX154" fmla="*/ 5175791 w 8208186"/>
              <a:gd name="connsiteY154" fmla="*/ 0 h 44045"/>
              <a:gd name="connsiteX155" fmla="*/ 5254064 w 8208186"/>
              <a:gd name="connsiteY155" fmla="*/ 32421 h 44045"/>
              <a:gd name="connsiteX156" fmla="*/ 5261532 w 8208186"/>
              <a:gd name="connsiteY156" fmla="*/ 43497 h 44045"/>
              <a:gd name="connsiteX157" fmla="*/ 5266054 w 8208186"/>
              <a:gd name="connsiteY157" fmla="*/ 40449 h 44045"/>
              <a:gd name="connsiteX158" fmla="*/ 5309141 w 8208186"/>
              <a:gd name="connsiteY158" fmla="*/ 31750 h 44045"/>
              <a:gd name="connsiteX159" fmla="*/ 5352229 w 8208186"/>
              <a:gd name="connsiteY159" fmla="*/ 40449 h 44045"/>
              <a:gd name="connsiteX160" fmla="*/ 5357561 w 8208186"/>
              <a:gd name="connsiteY160" fmla="*/ 44044 h 44045"/>
              <a:gd name="connsiteX161" fmla="*/ 5365397 w 8208186"/>
              <a:gd name="connsiteY161" fmla="*/ 32421 h 44045"/>
              <a:gd name="connsiteX162" fmla="*/ 5443670 w 8208186"/>
              <a:gd name="connsiteY162" fmla="*/ 0 h 44045"/>
              <a:gd name="connsiteX163" fmla="*/ 5521943 w 8208186"/>
              <a:gd name="connsiteY163" fmla="*/ 32421 h 44045"/>
              <a:gd name="connsiteX164" fmla="*/ 5529411 w 8208186"/>
              <a:gd name="connsiteY164" fmla="*/ 43497 h 44045"/>
              <a:gd name="connsiteX165" fmla="*/ 5533933 w 8208186"/>
              <a:gd name="connsiteY165" fmla="*/ 40449 h 44045"/>
              <a:gd name="connsiteX166" fmla="*/ 5577020 w 8208186"/>
              <a:gd name="connsiteY166" fmla="*/ 31750 h 44045"/>
              <a:gd name="connsiteX167" fmla="*/ 5620108 w 8208186"/>
              <a:gd name="connsiteY167" fmla="*/ 40449 h 44045"/>
              <a:gd name="connsiteX168" fmla="*/ 5625439 w 8208186"/>
              <a:gd name="connsiteY168" fmla="*/ 44043 h 44045"/>
              <a:gd name="connsiteX169" fmla="*/ 5633275 w 8208186"/>
              <a:gd name="connsiteY169" fmla="*/ 32421 h 44045"/>
              <a:gd name="connsiteX170" fmla="*/ 5711548 w 8208186"/>
              <a:gd name="connsiteY170" fmla="*/ 0 h 44045"/>
              <a:gd name="connsiteX171" fmla="*/ 5789821 w 8208186"/>
              <a:gd name="connsiteY171" fmla="*/ 32421 h 44045"/>
              <a:gd name="connsiteX172" fmla="*/ 5797289 w 8208186"/>
              <a:gd name="connsiteY172" fmla="*/ 43497 h 44045"/>
              <a:gd name="connsiteX173" fmla="*/ 5801811 w 8208186"/>
              <a:gd name="connsiteY173" fmla="*/ 40449 h 44045"/>
              <a:gd name="connsiteX174" fmla="*/ 5844898 w 8208186"/>
              <a:gd name="connsiteY174" fmla="*/ 31750 h 44045"/>
              <a:gd name="connsiteX175" fmla="*/ 5887986 w 8208186"/>
              <a:gd name="connsiteY175" fmla="*/ 40449 h 44045"/>
              <a:gd name="connsiteX176" fmla="*/ 5893317 w 8208186"/>
              <a:gd name="connsiteY176" fmla="*/ 44043 h 44045"/>
              <a:gd name="connsiteX177" fmla="*/ 5901153 w 8208186"/>
              <a:gd name="connsiteY177" fmla="*/ 32421 h 44045"/>
              <a:gd name="connsiteX178" fmla="*/ 5979426 w 8208186"/>
              <a:gd name="connsiteY178" fmla="*/ 0 h 44045"/>
              <a:gd name="connsiteX179" fmla="*/ 6057699 w 8208186"/>
              <a:gd name="connsiteY179" fmla="*/ 32421 h 44045"/>
              <a:gd name="connsiteX180" fmla="*/ 6065167 w 8208186"/>
              <a:gd name="connsiteY180" fmla="*/ 43497 h 44045"/>
              <a:gd name="connsiteX181" fmla="*/ 6069689 w 8208186"/>
              <a:gd name="connsiteY181" fmla="*/ 40449 h 44045"/>
              <a:gd name="connsiteX182" fmla="*/ 6112776 w 8208186"/>
              <a:gd name="connsiteY182" fmla="*/ 31750 h 44045"/>
              <a:gd name="connsiteX183" fmla="*/ 6155864 w 8208186"/>
              <a:gd name="connsiteY183" fmla="*/ 40449 h 44045"/>
              <a:gd name="connsiteX184" fmla="*/ 6161196 w 8208186"/>
              <a:gd name="connsiteY184" fmla="*/ 44044 h 44045"/>
              <a:gd name="connsiteX185" fmla="*/ 6169032 w 8208186"/>
              <a:gd name="connsiteY185" fmla="*/ 32421 h 44045"/>
              <a:gd name="connsiteX186" fmla="*/ 6247305 w 8208186"/>
              <a:gd name="connsiteY186" fmla="*/ 0 h 44045"/>
              <a:gd name="connsiteX187" fmla="*/ 6325578 w 8208186"/>
              <a:gd name="connsiteY187" fmla="*/ 32421 h 44045"/>
              <a:gd name="connsiteX188" fmla="*/ 6333046 w 8208186"/>
              <a:gd name="connsiteY188" fmla="*/ 43497 h 44045"/>
              <a:gd name="connsiteX189" fmla="*/ 6337568 w 8208186"/>
              <a:gd name="connsiteY189" fmla="*/ 40449 h 44045"/>
              <a:gd name="connsiteX190" fmla="*/ 6380655 w 8208186"/>
              <a:gd name="connsiteY190" fmla="*/ 31750 h 44045"/>
              <a:gd name="connsiteX191" fmla="*/ 6423743 w 8208186"/>
              <a:gd name="connsiteY191" fmla="*/ 40449 h 44045"/>
              <a:gd name="connsiteX192" fmla="*/ 6429074 w 8208186"/>
              <a:gd name="connsiteY192" fmla="*/ 44043 h 44045"/>
              <a:gd name="connsiteX193" fmla="*/ 6436910 w 8208186"/>
              <a:gd name="connsiteY193" fmla="*/ 32421 h 44045"/>
              <a:gd name="connsiteX194" fmla="*/ 6515183 w 8208186"/>
              <a:gd name="connsiteY194" fmla="*/ 0 h 44045"/>
              <a:gd name="connsiteX195" fmla="*/ 6593456 w 8208186"/>
              <a:gd name="connsiteY195" fmla="*/ 32421 h 44045"/>
              <a:gd name="connsiteX196" fmla="*/ 6600924 w 8208186"/>
              <a:gd name="connsiteY196" fmla="*/ 43497 h 44045"/>
              <a:gd name="connsiteX197" fmla="*/ 6605446 w 8208186"/>
              <a:gd name="connsiteY197" fmla="*/ 40449 h 44045"/>
              <a:gd name="connsiteX198" fmla="*/ 6648533 w 8208186"/>
              <a:gd name="connsiteY198" fmla="*/ 31750 h 44045"/>
              <a:gd name="connsiteX199" fmla="*/ 6691621 w 8208186"/>
              <a:gd name="connsiteY199" fmla="*/ 40449 h 44045"/>
              <a:gd name="connsiteX200" fmla="*/ 6696952 w 8208186"/>
              <a:gd name="connsiteY200" fmla="*/ 44043 h 44045"/>
              <a:gd name="connsiteX201" fmla="*/ 6704788 w 8208186"/>
              <a:gd name="connsiteY201" fmla="*/ 32421 h 44045"/>
              <a:gd name="connsiteX202" fmla="*/ 6783061 w 8208186"/>
              <a:gd name="connsiteY202" fmla="*/ 0 h 44045"/>
              <a:gd name="connsiteX203" fmla="*/ 6861334 w 8208186"/>
              <a:gd name="connsiteY203" fmla="*/ 32421 h 44045"/>
              <a:gd name="connsiteX204" fmla="*/ 6868802 w 8208186"/>
              <a:gd name="connsiteY204" fmla="*/ 43497 h 44045"/>
              <a:gd name="connsiteX205" fmla="*/ 6873324 w 8208186"/>
              <a:gd name="connsiteY205" fmla="*/ 40449 h 44045"/>
              <a:gd name="connsiteX206" fmla="*/ 6916411 w 8208186"/>
              <a:gd name="connsiteY206" fmla="*/ 31750 h 44045"/>
              <a:gd name="connsiteX207" fmla="*/ 6959499 w 8208186"/>
              <a:gd name="connsiteY207" fmla="*/ 40449 h 44045"/>
              <a:gd name="connsiteX208" fmla="*/ 6964831 w 8208186"/>
              <a:gd name="connsiteY208" fmla="*/ 44044 h 44045"/>
              <a:gd name="connsiteX209" fmla="*/ 6972667 w 8208186"/>
              <a:gd name="connsiteY209" fmla="*/ 32421 h 44045"/>
              <a:gd name="connsiteX210" fmla="*/ 7050940 w 8208186"/>
              <a:gd name="connsiteY210" fmla="*/ 0 h 44045"/>
              <a:gd name="connsiteX211" fmla="*/ 7129213 w 8208186"/>
              <a:gd name="connsiteY211" fmla="*/ 32421 h 44045"/>
              <a:gd name="connsiteX212" fmla="*/ 7136681 w 8208186"/>
              <a:gd name="connsiteY212" fmla="*/ 43497 h 44045"/>
              <a:gd name="connsiteX213" fmla="*/ 7141203 w 8208186"/>
              <a:gd name="connsiteY213" fmla="*/ 40449 h 44045"/>
              <a:gd name="connsiteX214" fmla="*/ 7184290 w 8208186"/>
              <a:gd name="connsiteY214" fmla="*/ 31750 h 44045"/>
              <a:gd name="connsiteX215" fmla="*/ 7227378 w 8208186"/>
              <a:gd name="connsiteY215" fmla="*/ 40449 h 44045"/>
              <a:gd name="connsiteX216" fmla="*/ 7232709 w 8208186"/>
              <a:gd name="connsiteY216" fmla="*/ 44043 h 44045"/>
              <a:gd name="connsiteX217" fmla="*/ 7240545 w 8208186"/>
              <a:gd name="connsiteY217" fmla="*/ 32421 h 44045"/>
              <a:gd name="connsiteX218" fmla="*/ 7318818 w 8208186"/>
              <a:gd name="connsiteY218" fmla="*/ 0 h 44045"/>
              <a:gd name="connsiteX219" fmla="*/ 7397091 w 8208186"/>
              <a:gd name="connsiteY219" fmla="*/ 32421 h 44045"/>
              <a:gd name="connsiteX220" fmla="*/ 7404559 w 8208186"/>
              <a:gd name="connsiteY220" fmla="*/ 43497 h 44045"/>
              <a:gd name="connsiteX221" fmla="*/ 7409081 w 8208186"/>
              <a:gd name="connsiteY221" fmla="*/ 40449 h 44045"/>
              <a:gd name="connsiteX222" fmla="*/ 7452168 w 8208186"/>
              <a:gd name="connsiteY222" fmla="*/ 31750 h 44045"/>
              <a:gd name="connsiteX223" fmla="*/ 7495255 w 8208186"/>
              <a:gd name="connsiteY223" fmla="*/ 40449 h 44045"/>
              <a:gd name="connsiteX224" fmla="*/ 7500587 w 8208186"/>
              <a:gd name="connsiteY224" fmla="*/ 44043 h 44045"/>
              <a:gd name="connsiteX225" fmla="*/ 7508423 w 8208186"/>
              <a:gd name="connsiteY225" fmla="*/ 32421 h 44045"/>
              <a:gd name="connsiteX226" fmla="*/ 7586696 w 8208186"/>
              <a:gd name="connsiteY226" fmla="*/ 0 h 44045"/>
              <a:gd name="connsiteX227" fmla="*/ 7664969 w 8208186"/>
              <a:gd name="connsiteY227" fmla="*/ 32421 h 44045"/>
              <a:gd name="connsiteX228" fmla="*/ 7672437 w 8208186"/>
              <a:gd name="connsiteY228" fmla="*/ 43497 h 44045"/>
              <a:gd name="connsiteX229" fmla="*/ 7676959 w 8208186"/>
              <a:gd name="connsiteY229" fmla="*/ 40449 h 44045"/>
              <a:gd name="connsiteX230" fmla="*/ 7720046 w 8208186"/>
              <a:gd name="connsiteY230" fmla="*/ 31750 h 44045"/>
              <a:gd name="connsiteX231" fmla="*/ 7763133 w 8208186"/>
              <a:gd name="connsiteY231" fmla="*/ 40449 h 44045"/>
              <a:gd name="connsiteX232" fmla="*/ 7768466 w 8208186"/>
              <a:gd name="connsiteY232" fmla="*/ 44044 h 44045"/>
              <a:gd name="connsiteX233" fmla="*/ 7776302 w 8208186"/>
              <a:gd name="connsiteY233" fmla="*/ 32421 h 44045"/>
              <a:gd name="connsiteX234" fmla="*/ 7854575 w 8208186"/>
              <a:gd name="connsiteY234" fmla="*/ 0 h 44045"/>
              <a:gd name="connsiteX235" fmla="*/ 7932848 w 8208186"/>
              <a:gd name="connsiteY235" fmla="*/ 32421 h 44045"/>
              <a:gd name="connsiteX236" fmla="*/ 7940316 w 8208186"/>
              <a:gd name="connsiteY236" fmla="*/ 43497 h 44045"/>
              <a:gd name="connsiteX237" fmla="*/ 7944838 w 8208186"/>
              <a:gd name="connsiteY237" fmla="*/ 40449 h 44045"/>
              <a:gd name="connsiteX238" fmla="*/ 7987925 w 8208186"/>
              <a:gd name="connsiteY238" fmla="*/ 31750 h 44045"/>
              <a:gd name="connsiteX239" fmla="*/ 8031012 w 8208186"/>
              <a:gd name="connsiteY239" fmla="*/ 40449 h 44045"/>
              <a:gd name="connsiteX240" fmla="*/ 8036338 w 8208186"/>
              <a:gd name="connsiteY240" fmla="*/ 44040 h 44045"/>
              <a:gd name="connsiteX241" fmla="*/ 8044172 w 8208186"/>
              <a:gd name="connsiteY241" fmla="*/ 32421 h 44045"/>
              <a:gd name="connsiteX242" fmla="*/ 8122445 w 8208186"/>
              <a:gd name="connsiteY242" fmla="*/ 0 h 44045"/>
              <a:gd name="connsiteX243" fmla="*/ 8200718 w 8208186"/>
              <a:gd name="connsiteY243" fmla="*/ 32421 h 44045"/>
              <a:gd name="connsiteX244" fmla="*/ 8208186 w 8208186"/>
              <a:gd name="connsiteY244" fmla="*/ 43497 h 44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8208186" h="44045">
                <a:moveTo>
                  <a:pt x="0" y="44044"/>
                </a:moveTo>
                <a:lnTo>
                  <a:pt x="7837" y="32421"/>
                </a:lnTo>
                <a:cubicBezTo>
                  <a:pt x="27868" y="12390"/>
                  <a:pt x="55542" y="0"/>
                  <a:pt x="86110" y="0"/>
                </a:cubicBezTo>
                <a:cubicBezTo>
                  <a:pt x="116677" y="0"/>
                  <a:pt x="144351" y="12390"/>
                  <a:pt x="164383" y="32421"/>
                </a:cubicBezTo>
                <a:lnTo>
                  <a:pt x="171850" y="43496"/>
                </a:lnTo>
                <a:lnTo>
                  <a:pt x="176370" y="40449"/>
                </a:lnTo>
                <a:cubicBezTo>
                  <a:pt x="189613" y="34847"/>
                  <a:pt x="204173" y="31750"/>
                  <a:pt x="219457" y="31750"/>
                </a:cubicBezTo>
                <a:cubicBezTo>
                  <a:pt x="234741" y="31750"/>
                  <a:pt x="249302" y="34847"/>
                  <a:pt x="262545" y="40449"/>
                </a:cubicBezTo>
                <a:lnTo>
                  <a:pt x="267878" y="44045"/>
                </a:lnTo>
                <a:lnTo>
                  <a:pt x="275716" y="32421"/>
                </a:lnTo>
                <a:cubicBezTo>
                  <a:pt x="295748" y="12390"/>
                  <a:pt x="323422" y="0"/>
                  <a:pt x="353989" y="0"/>
                </a:cubicBezTo>
                <a:cubicBezTo>
                  <a:pt x="384557" y="0"/>
                  <a:pt x="412230" y="12390"/>
                  <a:pt x="432262" y="32421"/>
                </a:cubicBezTo>
                <a:lnTo>
                  <a:pt x="439729" y="43496"/>
                </a:lnTo>
                <a:lnTo>
                  <a:pt x="444249" y="40449"/>
                </a:lnTo>
                <a:cubicBezTo>
                  <a:pt x="457493" y="34847"/>
                  <a:pt x="472054" y="31750"/>
                  <a:pt x="487337" y="31750"/>
                </a:cubicBezTo>
                <a:cubicBezTo>
                  <a:pt x="502621" y="31750"/>
                  <a:pt x="517181" y="34847"/>
                  <a:pt x="530424" y="40449"/>
                </a:cubicBezTo>
                <a:lnTo>
                  <a:pt x="535758" y="44045"/>
                </a:lnTo>
                <a:lnTo>
                  <a:pt x="543595" y="32421"/>
                </a:lnTo>
                <a:cubicBezTo>
                  <a:pt x="563626" y="12390"/>
                  <a:pt x="591300" y="0"/>
                  <a:pt x="621868" y="0"/>
                </a:cubicBezTo>
                <a:cubicBezTo>
                  <a:pt x="652435" y="0"/>
                  <a:pt x="680109" y="12390"/>
                  <a:pt x="700141" y="32421"/>
                </a:cubicBezTo>
                <a:lnTo>
                  <a:pt x="707609" y="43496"/>
                </a:lnTo>
                <a:lnTo>
                  <a:pt x="712128" y="40449"/>
                </a:lnTo>
                <a:cubicBezTo>
                  <a:pt x="725371" y="34847"/>
                  <a:pt x="739932" y="31750"/>
                  <a:pt x="755216" y="31750"/>
                </a:cubicBezTo>
                <a:cubicBezTo>
                  <a:pt x="770499" y="31750"/>
                  <a:pt x="785059" y="34847"/>
                  <a:pt x="798303" y="40449"/>
                </a:cubicBezTo>
                <a:lnTo>
                  <a:pt x="803636" y="44045"/>
                </a:lnTo>
                <a:lnTo>
                  <a:pt x="811474" y="32421"/>
                </a:lnTo>
                <a:cubicBezTo>
                  <a:pt x="831505" y="12390"/>
                  <a:pt x="859179" y="0"/>
                  <a:pt x="889747" y="0"/>
                </a:cubicBezTo>
                <a:cubicBezTo>
                  <a:pt x="920314" y="0"/>
                  <a:pt x="947988" y="12390"/>
                  <a:pt x="968020" y="32421"/>
                </a:cubicBezTo>
                <a:lnTo>
                  <a:pt x="975487" y="43496"/>
                </a:lnTo>
                <a:lnTo>
                  <a:pt x="980007" y="40449"/>
                </a:lnTo>
                <a:cubicBezTo>
                  <a:pt x="993250" y="34847"/>
                  <a:pt x="1007810" y="31750"/>
                  <a:pt x="1023094" y="31750"/>
                </a:cubicBezTo>
                <a:cubicBezTo>
                  <a:pt x="1038378" y="31750"/>
                  <a:pt x="1052939" y="34847"/>
                  <a:pt x="1066182" y="40449"/>
                </a:cubicBezTo>
                <a:lnTo>
                  <a:pt x="1071515" y="44045"/>
                </a:lnTo>
                <a:lnTo>
                  <a:pt x="1079352" y="32421"/>
                </a:lnTo>
                <a:cubicBezTo>
                  <a:pt x="1099385" y="12390"/>
                  <a:pt x="1127058" y="0"/>
                  <a:pt x="1157627" y="0"/>
                </a:cubicBezTo>
                <a:cubicBezTo>
                  <a:pt x="1188194" y="0"/>
                  <a:pt x="1215867" y="12390"/>
                  <a:pt x="1235899" y="32421"/>
                </a:cubicBezTo>
                <a:lnTo>
                  <a:pt x="1243366" y="43496"/>
                </a:lnTo>
                <a:lnTo>
                  <a:pt x="1247886" y="40449"/>
                </a:lnTo>
                <a:cubicBezTo>
                  <a:pt x="1261129" y="34847"/>
                  <a:pt x="1275690" y="31750"/>
                  <a:pt x="1290973" y="31750"/>
                </a:cubicBezTo>
                <a:cubicBezTo>
                  <a:pt x="1306257" y="31750"/>
                  <a:pt x="1320817" y="34847"/>
                  <a:pt x="1334060" y="40449"/>
                </a:cubicBezTo>
                <a:lnTo>
                  <a:pt x="1339394" y="44044"/>
                </a:lnTo>
                <a:lnTo>
                  <a:pt x="1347230" y="32421"/>
                </a:lnTo>
                <a:cubicBezTo>
                  <a:pt x="1367262" y="12390"/>
                  <a:pt x="1394936" y="0"/>
                  <a:pt x="1425504" y="0"/>
                </a:cubicBezTo>
                <a:cubicBezTo>
                  <a:pt x="1456070" y="0"/>
                  <a:pt x="1483744" y="12390"/>
                  <a:pt x="1503777" y="32421"/>
                </a:cubicBezTo>
                <a:lnTo>
                  <a:pt x="1511244" y="43496"/>
                </a:lnTo>
                <a:lnTo>
                  <a:pt x="1515763" y="40449"/>
                </a:lnTo>
                <a:cubicBezTo>
                  <a:pt x="1529006" y="34847"/>
                  <a:pt x="1543567" y="31750"/>
                  <a:pt x="1558850" y="31750"/>
                </a:cubicBezTo>
                <a:cubicBezTo>
                  <a:pt x="1574134" y="31750"/>
                  <a:pt x="1588695" y="34847"/>
                  <a:pt x="1601938" y="40449"/>
                </a:cubicBezTo>
                <a:lnTo>
                  <a:pt x="1607271" y="44044"/>
                </a:lnTo>
                <a:lnTo>
                  <a:pt x="1615108" y="32421"/>
                </a:lnTo>
                <a:cubicBezTo>
                  <a:pt x="1635139" y="12390"/>
                  <a:pt x="1662812" y="0"/>
                  <a:pt x="1693379" y="0"/>
                </a:cubicBezTo>
                <a:cubicBezTo>
                  <a:pt x="1723948" y="0"/>
                  <a:pt x="1751622" y="12390"/>
                  <a:pt x="1771654" y="32421"/>
                </a:cubicBezTo>
                <a:lnTo>
                  <a:pt x="1779121" y="43496"/>
                </a:lnTo>
                <a:lnTo>
                  <a:pt x="1783640" y="40449"/>
                </a:lnTo>
                <a:cubicBezTo>
                  <a:pt x="1796884" y="34847"/>
                  <a:pt x="1811444" y="31750"/>
                  <a:pt x="1826729" y="31750"/>
                </a:cubicBezTo>
                <a:cubicBezTo>
                  <a:pt x="1842011" y="31750"/>
                  <a:pt x="1856571" y="34847"/>
                  <a:pt x="1869815" y="40449"/>
                </a:cubicBezTo>
                <a:lnTo>
                  <a:pt x="1875150" y="44045"/>
                </a:lnTo>
                <a:lnTo>
                  <a:pt x="1882986" y="32421"/>
                </a:lnTo>
                <a:cubicBezTo>
                  <a:pt x="1903017" y="12390"/>
                  <a:pt x="1930691" y="0"/>
                  <a:pt x="1961259" y="0"/>
                </a:cubicBezTo>
                <a:cubicBezTo>
                  <a:pt x="1991827" y="0"/>
                  <a:pt x="2019500" y="12390"/>
                  <a:pt x="2039532" y="32421"/>
                </a:cubicBezTo>
                <a:lnTo>
                  <a:pt x="2046998" y="43496"/>
                </a:lnTo>
                <a:lnTo>
                  <a:pt x="2051519" y="40449"/>
                </a:lnTo>
                <a:cubicBezTo>
                  <a:pt x="2064762" y="34847"/>
                  <a:pt x="2079323" y="31750"/>
                  <a:pt x="2094607" y="31750"/>
                </a:cubicBezTo>
                <a:cubicBezTo>
                  <a:pt x="2109891" y="31750"/>
                  <a:pt x="2124451" y="34847"/>
                  <a:pt x="2137693" y="40449"/>
                </a:cubicBezTo>
                <a:lnTo>
                  <a:pt x="2143028" y="44045"/>
                </a:lnTo>
                <a:lnTo>
                  <a:pt x="2150864" y="32421"/>
                </a:lnTo>
                <a:cubicBezTo>
                  <a:pt x="2170896" y="12390"/>
                  <a:pt x="2198570" y="0"/>
                  <a:pt x="2229138" y="0"/>
                </a:cubicBezTo>
                <a:cubicBezTo>
                  <a:pt x="2259706" y="0"/>
                  <a:pt x="2287379" y="12390"/>
                  <a:pt x="2307411" y="32421"/>
                </a:cubicBezTo>
                <a:lnTo>
                  <a:pt x="2314877" y="43496"/>
                </a:lnTo>
                <a:lnTo>
                  <a:pt x="2319397" y="40449"/>
                </a:lnTo>
                <a:cubicBezTo>
                  <a:pt x="2332641" y="34847"/>
                  <a:pt x="2347201" y="31750"/>
                  <a:pt x="2362483" y="31750"/>
                </a:cubicBezTo>
                <a:cubicBezTo>
                  <a:pt x="2377769" y="31750"/>
                  <a:pt x="2392329" y="34847"/>
                  <a:pt x="2405572" y="40449"/>
                </a:cubicBezTo>
                <a:lnTo>
                  <a:pt x="2410905" y="44045"/>
                </a:lnTo>
                <a:lnTo>
                  <a:pt x="2418742" y="32421"/>
                </a:lnTo>
                <a:cubicBezTo>
                  <a:pt x="2438774" y="12390"/>
                  <a:pt x="2466447" y="0"/>
                  <a:pt x="2497015" y="0"/>
                </a:cubicBezTo>
                <a:cubicBezTo>
                  <a:pt x="2527583" y="0"/>
                  <a:pt x="2555257" y="12390"/>
                  <a:pt x="2575288" y="32421"/>
                </a:cubicBezTo>
                <a:lnTo>
                  <a:pt x="2582755" y="43496"/>
                </a:lnTo>
                <a:lnTo>
                  <a:pt x="2587275" y="40449"/>
                </a:lnTo>
                <a:cubicBezTo>
                  <a:pt x="2600518" y="34847"/>
                  <a:pt x="2615079" y="31750"/>
                  <a:pt x="2630363" y="31750"/>
                </a:cubicBezTo>
                <a:cubicBezTo>
                  <a:pt x="2645646" y="31750"/>
                  <a:pt x="2660206" y="34847"/>
                  <a:pt x="2673450" y="40449"/>
                </a:cubicBezTo>
                <a:lnTo>
                  <a:pt x="2678785" y="44045"/>
                </a:lnTo>
                <a:lnTo>
                  <a:pt x="2686621" y="32421"/>
                </a:lnTo>
                <a:cubicBezTo>
                  <a:pt x="2706653" y="12390"/>
                  <a:pt x="2734327" y="0"/>
                  <a:pt x="2764894" y="0"/>
                </a:cubicBezTo>
                <a:cubicBezTo>
                  <a:pt x="2795461" y="0"/>
                  <a:pt x="2823135" y="12390"/>
                  <a:pt x="2843167" y="32421"/>
                </a:cubicBezTo>
                <a:lnTo>
                  <a:pt x="2850633" y="43496"/>
                </a:lnTo>
                <a:lnTo>
                  <a:pt x="2855154" y="40449"/>
                </a:lnTo>
                <a:cubicBezTo>
                  <a:pt x="2868397" y="34847"/>
                  <a:pt x="2882958" y="31750"/>
                  <a:pt x="2898241" y="31750"/>
                </a:cubicBezTo>
                <a:cubicBezTo>
                  <a:pt x="2913525" y="31750"/>
                  <a:pt x="2928085" y="34847"/>
                  <a:pt x="2941328" y="40449"/>
                </a:cubicBezTo>
                <a:lnTo>
                  <a:pt x="2946662" y="44045"/>
                </a:lnTo>
                <a:lnTo>
                  <a:pt x="2954499" y="32421"/>
                </a:lnTo>
                <a:cubicBezTo>
                  <a:pt x="2974531" y="12390"/>
                  <a:pt x="3002204" y="0"/>
                  <a:pt x="3032772" y="0"/>
                </a:cubicBezTo>
                <a:cubicBezTo>
                  <a:pt x="3063339" y="0"/>
                  <a:pt x="3091013" y="12390"/>
                  <a:pt x="3111044" y="32421"/>
                </a:cubicBezTo>
                <a:lnTo>
                  <a:pt x="3118511" y="43496"/>
                </a:lnTo>
                <a:lnTo>
                  <a:pt x="3123031" y="40449"/>
                </a:lnTo>
                <a:cubicBezTo>
                  <a:pt x="3136275" y="34847"/>
                  <a:pt x="3150835" y="31750"/>
                  <a:pt x="3166119" y="31750"/>
                </a:cubicBezTo>
                <a:cubicBezTo>
                  <a:pt x="3181402" y="31750"/>
                  <a:pt x="3195963" y="34847"/>
                  <a:pt x="3209203" y="40449"/>
                </a:cubicBezTo>
                <a:lnTo>
                  <a:pt x="3214535" y="44044"/>
                </a:lnTo>
                <a:lnTo>
                  <a:pt x="3222372" y="32421"/>
                </a:lnTo>
                <a:cubicBezTo>
                  <a:pt x="3242403" y="12390"/>
                  <a:pt x="3270076" y="0"/>
                  <a:pt x="3300643" y="0"/>
                </a:cubicBezTo>
                <a:cubicBezTo>
                  <a:pt x="3331211" y="0"/>
                  <a:pt x="3358885" y="12390"/>
                  <a:pt x="3378916" y="32421"/>
                </a:cubicBezTo>
                <a:lnTo>
                  <a:pt x="3386384" y="43497"/>
                </a:lnTo>
                <a:lnTo>
                  <a:pt x="3390906" y="40449"/>
                </a:lnTo>
                <a:cubicBezTo>
                  <a:pt x="3404149" y="34847"/>
                  <a:pt x="3418710" y="31750"/>
                  <a:pt x="3433993" y="31750"/>
                </a:cubicBezTo>
                <a:cubicBezTo>
                  <a:pt x="3449277" y="31750"/>
                  <a:pt x="3463837" y="34847"/>
                  <a:pt x="3477081" y="40449"/>
                </a:cubicBezTo>
                <a:lnTo>
                  <a:pt x="3482412" y="44043"/>
                </a:lnTo>
                <a:lnTo>
                  <a:pt x="3490248" y="32421"/>
                </a:lnTo>
                <a:cubicBezTo>
                  <a:pt x="3510280" y="12390"/>
                  <a:pt x="3537954" y="0"/>
                  <a:pt x="3568521" y="0"/>
                </a:cubicBezTo>
                <a:cubicBezTo>
                  <a:pt x="3599089" y="0"/>
                  <a:pt x="3626763" y="12390"/>
                  <a:pt x="3646794" y="32421"/>
                </a:cubicBezTo>
                <a:lnTo>
                  <a:pt x="3654262" y="43497"/>
                </a:lnTo>
                <a:lnTo>
                  <a:pt x="3658784" y="40449"/>
                </a:lnTo>
                <a:cubicBezTo>
                  <a:pt x="3672027" y="34847"/>
                  <a:pt x="3686587" y="31750"/>
                  <a:pt x="3701871" y="31750"/>
                </a:cubicBezTo>
                <a:cubicBezTo>
                  <a:pt x="3717155" y="31750"/>
                  <a:pt x="3731715" y="34847"/>
                  <a:pt x="3744959" y="40449"/>
                </a:cubicBezTo>
                <a:lnTo>
                  <a:pt x="3750291" y="44044"/>
                </a:lnTo>
                <a:lnTo>
                  <a:pt x="3758127" y="32421"/>
                </a:lnTo>
                <a:cubicBezTo>
                  <a:pt x="3778159" y="12390"/>
                  <a:pt x="3805833" y="0"/>
                  <a:pt x="3836400" y="0"/>
                </a:cubicBezTo>
                <a:cubicBezTo>
                  <a:pt x="3866968" y="0"/>
                  <a:pt x="3894641" y="12390"/>
                  <a:pt x="3914673" y="32421"/>
                </a:cubicBezTo>
                <a:lnTo>
                  <a:pt x="3922141" y="43497"/>
                </a:lnTo>
                <a:lnTo>
                  <a:pt x="3926663" y="40449"/>
                </a:lnTo>
                <a:cubicBezTo>
                  <a:pt x="3939906" y="34847"/>
                  <a:pt x="3954467" y="31750"/>
                  <a:pt x="3969750" y="31750"/>
                </a:cubicBezTo>
                <a:cubicBezTo>
                  <a:pt x="3985034" y="31750"/>
                  <a:pt x="3999594" y="34847"/>
                  <a:pt x="4012838" y="40449"/>
                </a:cubicBezTo>
                <a:lnTo>
                  <a:pt x="4018169" y="44043"/>
                </a:lnTo>
                <a:lnTo>
                  <a:pt x="4026005" y="32421"/>
                </a:lnTo>
                <a:cubicBezTo>
                  <a:pt x="4046037" y="12390"/>
                  <a:pt x="4073711" y="0"/>
                  <a:pt x="4104278" y="0"/>
                </a:cubicBezTo>
                <a:cubicBezTo>
                  <a:pt x="4134846" y="0"/>
                  <a:pt x="4162519" y="12390"/>
                  <a:pt x="4182551" y="32421"/>
                </a:cubicBezTo>
                <a:lnTo>
                  <a:pt x="4190019" y="43497"/>
                </a:lnTo>
                <a:lnTo>
                  <a:pt x="4194541" y="40449"/>
                </a:lnTo>
                <a:cubicBezTo>
                  <a:pt x="4207784" y="34847"/>
                  <a:pt x="4222344" y="31750"/>
                  <a:pt x="4237628" y="31750"/>
                </a:cubicBezTo>
                <a:cubicBezTo>
                  <a:pt x="4252912" y="31750"/>
                  <a:pt x="4267472" y="34847"/>
                  <a:pt x="4280716" y="40449"/>
                </a:cubicBezTo>
                <a:lnTo>
                  <a:pt x="4286047" y="44043"/>
                </a:lnTo>
                <a:lnTo>
                  <a:pt x="4293883" y="32421"/>
                </a:lnTo>
                <a:cubicBezTo>
                  <a:pt x="4313915" y="12390"/>
                  <a:pt x="4341589" y="0"/>
                  <a:pt x="4372156" y="0"/>
                </a:cubicBezTo>
                <a:cubicBezTo>
                  <a:pt x="4402724" y="0"/>
                  <a:pt x="4430398" y="12390"/>
                  <a:pt x="4450429" y="32421"/>
                </a:cubicBezTo>
                <a:lnTo>
                  <a:pt x="4457897" y="43497"/>
                </a:lnTo>
                <a:lnTo>
                  <a:pt x="4462419" y="40449"/>
                </a:lnTo>
                <a:cubicBezTo>
                  <a:pt x="4475662" y="34847"/>
                  <a:pt x="4490223" y="31750"/>
                  <a:pt x="4505506" y="31750"/>
                </a:cubicBezTo>
                <a:cubicBezTo>
                  <a:pt x="4520790" y="31750"/>
                  <a:pt x="4535350" y="34847"/>
                  <a:pt x="4548594" y="40449"/>
                </a:cubicBezTo>
                <a:lnTo>
                  <a:pt x="4553926" y="44044"/>
                </a:lnTo>
                <a:lnTo>
                  <a:pt x="4561762" y="32421"/>
                </a:lnTo>
                <a:cubicBezTo>
                  <a:pt x="4581794" y="12390"/>
                  <a:pt x="4609468" y="0"/>
                  <a:pt x="4640035" y="0"/>
                </a:cubicBezTo>
                <a:cubicBezTo>
                  <a:pt x="4670603" y="0"/>
                  <a:pt x="4698276" y="12390"/>
                  <a:pt x="4718308" y="32421"/>
                </a:cubicBezTo>
                <a:lnTo>
                  <a:pt x="4725776" y="43497"/>
                </a:lnTo>
                <a:lnTo>
                  <a:pt x="4730298" y="40449"/>
                </a:lnTo>
                <a:cubicBezTo>
                  <a:pt x="4743541" y="34847"/>
                  <a:pt x="4758101" y="31750"/>
                  <a:pt x="4773385" y="31750"/>
                </a:cubicBezTo>
                <a:cubicBezTo>
                  <a:pt x="4788669" y="31750"/>
                  <a:pt x="4803229" y="34847"/>
                  <a:pt x="4816473" y="40449"/>
                </a:cubicBezTo>
                <a:lnTo>
                  <a:pt x="4821804" y="44043"/>
                </a:lnTo>
                <a:lnTo>
                  <a:pt x="4829640" y="32421"/>
                </a:lnTo>
                <a:cubicBezTo>
                  <a:pt x="4849672" y="12390"/>
                  <a:pt x="4877346" y="0"/>
                  <a:pt x="4907913" y="0"/>
                </a:cubicBezTo>
                <a:cubicBezTo>
                  <a:pt x="4938481" y="0"/>
                  <a:pt x="4966155" y="12390"/>
                  <a:pt x="4986186" y="32421"/>
                </a:cubicBezTo>
                <a:lnTo>
                  <a:pt x="4993654" y="43497"/>
                </a:lnTo>
                <a:lnTo>
                  <a:pt x="4998176" y="40449"/>
                </a:lnTo>
                <a:cubicBezTo>
                  <a:pt x="5011419" y="34847"/>
                  <a:pt x="5025980" y="31750"/>
                  <a:pt x="5041263" y="31750"/>
                </a:cubicBezTo>
                <a:cubicBezTo>
                  <a:pt x="5056547" y="31750"/>
                  <a:pt x="5071107" y="34847"/>
                  <a:pt x="5084351" y="40449"/>
                </a:cubicBezTo>
                <a:lnTo>
                  <a:pt x="5089682" y="44043"/>
                </a:lnTo>
                <a:lnTo>
                  <a:pt x="5097518" y="32421"/>
                </a:lnTo>
                <a:cubicBezTo>
                  <a:pt x="5117550" y="12390"/>
                  <a:pt x="5145224" y="0"/>
                  <a:pt x="5175791" y="0"/>
                </a:cubicBezTo>
                <a:cubicBezTo>
                  <a:pt x="5206359" y="0"/>
                  <a:pt x="5234032" y="12390"/>
                  <a:pt x="5254064" y="32421"/>
                </a:cubicBezTo>
                <a:lnTo>
                  <a:pt x="5261532" y="43497"/>
                </a:lnTo>
                <a:lnTo>
                  <a:pt x="5266054" y="40449"/>
                </a:lnTo>
                <a:cubicBezTo>
                  <a:pt x="5279297" y="34847"/>
                  <a:pt x="5293857" y="31750"/>
                  <a:pt x="5309141" y="31750"/>
                </a:cubicBezTo>
                <a:cubicBezTo>
                  <a:pt x="5324425" y="31750"/>
                  <a:pt x="5338985" y="34847"/>
                  <a:pt x="5352229" y="40449"/>
                </a:cubicBezTo>
                <a:lnTo>
                  <a:pt x="5357561" y="44044"/>
                </a:lnTo>
                <a:lnTo>
                  <a:pt x="5365397" y="32421"/>
                </a:lnTo>
                <a:cubicBezTo>
                  <a:pt x="5385429" y="12390"/>
                  <a:pt x="5413103" y="0"/>
                  <a:pt x="5443670" y="0"/>
                </a:cubicBezTo>
                <a:cubicBezTo>
                  <a:pt x="5474238" y="0"/>
                  <a:pt x="5501912" y="12390"/>
                  <a:pt x="5521943" y="32421"/>
                </a:cubicBezTo>
                <a:lnTo>
                  <a:pt x="5529411" y="43497"/>
                </a:lnTo>
                <a:lnTo>
                  <a:pt x="5533933" y="40449"/>
                </a:lnTo>
                <a:cubicBezTo>
                  <a:pt x="5547176" y="34847"/>
                  <a:pt x="5561736" y="31750"/>
                  <a:pt x="5577020" y="31750"/>
                </a:cubicBezTo>
                <a:cubicBezTo>
                  <a:pt x="5592304" y="31750"/>
                  <a:pt x="5606864" y="34847"/>
                  <a:pt x="5620108" y="40449"/>
                </a:cubicBezTo>
                <a:lnTo>
                  <a:pt x="5625439" y="44043"/>
                </a:lnTo>
                <a:lnTo>
                  <a:pt x="5633275" y="32421"/>
                </a:lnTo>
                <a:cubicBezTo>
                  <a:pt x="5653307" y="12390"/>
                  <a:pt x="5680981" y="0"/>
                  <a:pt x="5711548" y="0"/>
                </a:cubicBezTo>
                <a:cubicBezTo>
                  <a:pt x="5742116" y="0"/>
                  <a:pt x="5769790" y="12390"/>
                  <a:pt x="5789821" y="32421"/>
                </a:cubicBezTo>
                <a:lnTo>
                  <a:pt x="5797289" y="43497"/>
                </a:lnTo>
                <a:lnTo>
                  <a:pt x="5801811" y="40449"/>
                </a:lnTo>
                <a:cubicBezTo>
                  <a:pt x="5815054" y="34847"/>
                  <a:pt x="5829615" y="31750"/>
                  <a:pt x="5844898" y="31750"/>
                </a:cubicBezTo>
                <a:cubicBezTo>
                  <a:pt x="5860182" y="31750"/>
                  <a:pt x="5874742" y="34847"/>
                  <a:pt x="5887986" y="40449"/>
                </a:cubicBezTo>
                <a:lnTo>
                  <a:pt x="5893317" y="44043"/>
                </a:lnTo>
                <a:lnTo>
                  <a:pt x="5901153" y="32421"/>
                </a:lnTo>
                <a:cubicBezTo>
                  <a:pt x="5921185" y="12390"/>
                  <a:pt x="5948859" y="0"/>
                  <a:pt x="5979426" y="0"/>
                </a:cubicBezTo>
                <a:cubicBezTo>
                  <a:pt x="6009994" y="0"/>
                  <a:pt x="6037668" y="12390"/>
                  <a:pt x="6057699" y="32421"/>
                </a:cubicBezTo>
                <a:lnTo>
                  <a:pt x="6065167" y="43497"/>
                </a:lnTo>
                <a:lnTo>
                  <a:pt x="6069689" y="40449"/>
                </a:lnTo>
                <a:cubicBezTo>
                  <a:pt x="6082932" y="34847"/>
                  <a:pt x="6097493" y="31750"/>
                  <a:pt x="6112776" y="31750"/>
                </a:cubicBezTo>
                <a:cubicBezTo>
                  <a:pt x="6128060" y="31750"/>
                  <a:pt x="6142620" y="34847"/>
                  <a:pt x="6155864" y="40449"/>
                </a:cubicBezTo>
                <a:lnTo>
                  <a:pt x="6161196" y="44044"/>
                </a:lnTo>
                <a:lnTo>
                  <a:pt x="6169032" y="32421"/>
                </a:lnTo>
                <a:cubicBezTo>
                  <a:pt x="6189064" y="12390"/>
                  <a:pt x="6216738" y="0"/>
                  <a:pt x="6247305" y="0"/>
                </a:cubicBezTo>
                <a:cubicBezTo>
                  <a:pt x="6277873" y="0"/>
                  <a:pt x="6305547" y="12390"/>
                  <a:pt x="6325578" y="32421"/>
                </a:cubicBezTo>
                <a:lnTo>
                  <a:pt x="6333046" y="43497"/>
                </a:lnTo>
                <a:lnTo>
                  <a:pt x="6337568" y="40449"/>
                </a:lnTo>
                <a:cubicBezTo>
                  <a:pt x="6350811" y="34847"/>
                  <a:pt x="6365372" y="31750"/>
                  <a:pt x="6380655" y="31750"/>
                </a:cubicBezTo>
                <a:cubicBezTo>
                  <a:pt x="6395939" y="31750"/>
                  <a:pt x="6410499" y="34847"/>
                  <a:pt x="6423743" y="40449"/>
                </a:cubicBezTo>
                <a:lnTo>
                  <a:pt x="6429074" y="44043"/>
                </a:lnTo>
                <a:lnTo>
                  <a:pt x="6436910" y="32421"/>
                </a:lnTo>
                <a:cubicBezTo>
                  <a:pt x="6456942" y="12390"/>
                  <a:pt x="6484616" y="0"/>
                  <a:pt x="6515183" y="0"/>
                </a:cubicBezTo>
                <a:cubicBezTo>
                  <a:pt x="6545751" y="0"/>
                  <a:pt x="6573424" y="12390"/>
                  <a:pt x="6593456" y="32421"/>
                </a:cubicBezTo>
                <a:lnTo>
                  <a:pt x="6600924" y="43497"/>
                </a:lnTo>
                <a:lnTo>
                  <a:pt x="6605446" y="40449"/>
                </a:lnTo>
                <a:cubicBezTo>
                  <a:pt x="6618689" y="34847"/>
                  <a:pt x="6633249" y="31750"/>
                  <a:pt x="6648533" y="31750"/>
                </a:cubicBezTo>
                <a:cubicBezTo>
                  <a:pt x="6663817" y="31750"/>
                  <a:pt x="6678377" y="34847"/>
                  <a:pt x="6691621" y="40449"/>
                </a:cubicBezTo>
                <a:lnTo>
                  <a:pt x="6696952" y="44043"/>
                </a:lnTo>
                <a:lnTo>
                  <a:pt x="6704788" y="32421"/>
                </a:lnTo>
                <a:cubicBezTo>
                  <a:pt x="6724820" y="12390"/>
                  <a:pt x="6752494" y="0"/>
                  <a:pt x="6783061" y="0"/>
                </a:cubicBezTo>
                <a:cubicBezTo>
                  <a:pt x="6813629" y="0"/>
                  <a:pt x="6841302" y="12390"/>
                  <a:pt x="6861334" y="32421"/>
                </a:cubicBezTo>
                <a:lnTo>
                  <a:pt x="6868802" y="43497"/>
                </a:lnTo>
                <a:lnTo>
                  <a:pt x="6873324" y="40449"/>
                </a:lnTo>
                <a:cubicBezTo>
                  <a:pt x="6886567" y="34847"/>
                  <a:pt x="6901127" y="31750"/>
                  <a:pt x="6916411" y="31750"/>
                </a:cubicBezTo>
                <a:cubicBezTo>
                  <a:pt x="6931695" y="31750"/>
                  <a:pt x="6946255" y="34847"/>
                  <a:pt x="6959499" y="40449"/>
                </a:cubicBezTo>
                <a:lnTo>
                  <a:pt x="6964831" y="44044"/>
                </a:lnTo>
                <a:lnTo>
                  <a:pt x="6972667" y="32421"/>
                </a:lnTo>
                <a:cubicBezTo>
                  <a:pt x="6992699" y="12390"/>
                  <a:pt x="7020373" y="0"/>
                  <a:pt x="7050940" y="0"/>
                </a:cubicBezTo>
                <a:cubicBezTo>
                  <a:pt x="7081508" y="0"/>
                  <a:pt x="7109182" y="12390"/>
                  <a:pt x="7129213" y="32421"/>
                </a:cubicBezTo>
                <a:lnTo>
                  <a:pt x="7136681" y="43497"/>
                </a:lnTo>
                <a:lnTo>
                  <a:pt x="7141203" y="40449"/>
                </a:lnTo>
                <a:cubicBezTo>
                  <a:pt x="7154446" y="34847"/>
                  <a:pt x="7169007" y="31750"/>
                  <a:pt x="7184290" y="31750"/>
                </a:cubicBezTo>
                <a:cubicBezTo>
                  <a:pt x="7199574" y="31750"/>
                  <a:pt x="7214134" y="34847"/>
                  <a:pt x="7227378" y="40449"/>
                </a:cubicBezTo>
                <a:lnTo>
                  <a:pt x="7232709" y="44043"/>
                </a:lnTo>
                <a:lnTo>
                  <a:pt x="7240545" y="32421"/>
                </a:lnTo>
                <a:cubicBezTo>
                  <a:pt x="7260577" y="12390"/>
                  <a:pt x="7288251" y="0"/>
                  <a:pt x="7318818" y="0"/>
                </a:cubicBezTo>
                <a:cubicBezTo>
                  <a:pt x="7349386" y="0"/>
                  <a:pt x="7377060" y="12390"/>
                  <a:pt x="7397091" y="32421"/>
                </a:cubicBezTo>
                <a:lnTo>
                  <a:pt x="7404559" y="43497"/>
                </a:lnTo>
                <a:lnTo>
                  <a:pt x="7409081" y="40449"/>
                </a:lnTo>
                <a:cubicBezTo>
                  <a:pt x="7422324" y="34847"/>
                  <a:pt x="7436884" y="31750"/>
                  <a:pt x="7452168" y="31750"/>
                </a:cubicBezTo>
                <a:cubicBezTo>
                  <a:pt x="7467452" y="31750"/>
                  <a:pt x="7482012" y="34847"/>
                  <a:pt x="7495255" y="40449"/>
                </a:cubicBezTo>
                <a:lnTo>
                  <a:pt x="7500587" y="44043"/>
                </a:lnTo>
                <a:lnTo>
                  <a:pt x="7508423" y="32421"/>
                </a:lnTo>
                <a:cubicBezTo>
                  <a:pt x="7528455" y="12390"/>
                  <a:pt x="7556128" y="0"/>
                  <a:pt x="7586696" y="0"/>
                </a:cubicBezTo>
                <a:cubicBezTo>
                  <a:pt x="7617264" y="0"/>
                  <a:pt x="7644937" y="12390"/>
                  <a:pt x="7664969" y="32421"/>
                </a:cubicBezTo>
                <a:lnTo>
                  <a:pt x="7672437" y="43497"/>
                </a:lnTo>
                <a:lnTo>
                  <a:pt x="7676959" y="40449"/>
                </a:lnTo>
                <a:cubicBezTo>
                  <a:pt x="7690202" y="34847"/>
                  <a:pt x="7704762" y="31750"/>
                  <a:pt x="7720046" y="31750"/>
                </a:cubicBezTo>
                <a:cubicBezTo>
                  <a:pt x="7735330" y="31750"/>
                  <a:pt x="7749890" y="34847"/>
                  <a:pt x="7763133" y="40449"/>
                </a:cubicBezTo>
                <a:lnTo>
                  <a:pt x="7768466" y="44044"/>
                </a:lnTo>
                <a:lnTo>
                  <a:pt x="7776302" y="32421"/>
                </a:lnTo>
                <a:cubicBezTo>
                  <a:pt x="7796334" y="12390"/>
                  <a:pt x="7824008" y="0"/>
                  <a:pt x="7854575" y="0"/>
                </a:cubicBezTo>
                <a:cubicBezTo>
                  <a:pt x="7885143" y="0"/>
                  <a:pt x="7912816" y="12390"/>
                  <a:pt x="7932848" y="32421"/>
                </a:cubicBezTo>
                <a:lnTo>
                  <a:pt x="7940316" y="43497"/>
                </a:lnTo>
                <a:lnTo>
                  <a:pt x="7944838" y="40449"/>
                </a:lnTo>
                <a:cubicBezTo>
                  <a:pt x="7958081" y="34847"/>
                  <a:pt x="7972641" y="31750"/>
                  <a:pt x="7987925" y="31750"/>
                </a:cubicBezTo>
                <a:cubicBezTo>
                  <a:pt x="8003209" y="31750"/>
                  <a:pt x="8017769" y="34847"/>
                  <a:pt x="8031012" y="40449"/>
                </a:cubicBezTo>
                <a:lnTo>
                  <a:pt x="8036338" y="44040"/>
                </a:lnTo>
                <a:lnTo>
                  <a:pt x="8044172" y="32421"/>
                </a:lnTo>
                <a:cubicBezTo>
                  <a:pt x="8064204" y="12390"/>
                  <a:pt x="8091877" y="0"/>
                  <a:pt x="8122445" y="0"/>
                </a:cubicBezTo>
                <a:cubicBezTo>
                  <a:pt x="8153013" y="0"/>
                  <a:pt x="8180686" y="12390"/>
                  <a:pt x="8200718" y="32421"/>
                </a:cubicBezTo>
                <a:lnTo>
                  <a:pt x="8208186" y="43497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34" name="フリーフォーム: 図形 733">
            <a:extLst>
              <a:ext uri="{FF2B5EF4-FFF2-40B4-BE49-F238E27FC236}">
                <a16:creationId xmlns:a16="http://schemas.microsoft.com/office/drawing/2014/main" id="{958E9876-3DD2-AB13-7E99-ED6C33A68711}"/>
              </a:ext>
            </a:extLst>
          </p:cNvPr>
          <p:cNvSpPr/>
          <p:nvPr/>
        </p:nvSpPr>
        <p:spPr bwMode="auto">
          <a:xfrm>
            <a:off x="6569661" y="4612120"/>
            <a:ext cx="2690748" cy="34068"/>
          </a:xfrm>
          <a:custGeom>
            <a:avLst/>
            <a:gdLst>
              <a:gd name="connsiteX0" fmla="*/ 155388 w 8614995"/>
              <a:gd name="connsiteY0" fmla="*/ 0 h 177734"/>
              <a:gd name="connsiteX1" fmla="*/ 265265 w 8614995"/>
              <a:gd name="connsiteY1" fmla="*/ 45512 h 177734"/>
              <a:gd name="connsiteX2" fmla="*/ 289327 w 8614995"/>
              <a:gd name="connsiteY2" fmla="*/ 81202 h 177734"/>
              <a:gd name="connsiteX3" fmla="*/ 313390 w 8614995"/>
              <a:gd name="connsiteY3" fmla="*/ 45512 h 177734"/>
              <a:gd name="connsiteX4" fmla="*/ 423266 w 8614995"/>
              <a:gd name="connsiteY4" fmla="*/ 0 h 177734"/>
              <a:gd name="connsiteX5" fmla="*/ 533143 w 8614995"/>
              <a:gd name="connsiteY5" fmla="*/ 45512 h 177734"/>
              <a:gd name="connsiteX6" fmla="*/ 557206 w 8614995"/>
              <a:gd name="connsiteY6" fmla="*/ 81202 h 177734"/>
              <a:gd name="connsiteX7" fmla="*/ 581269 w 8614995"/>
              <a:gd name="connsiteY7" fmla="*/ 45512 h 177734"/>
              <a:gd name="connsiteX8" fmla="*/ 691146 w 8614995"/>
              <a:gd name="connsiteY8" fmla="*/ 0 h 177734"/>
              <a:gd name="connsiteX9" fmla="*/ 801022 w 8614995"/>
              <a:gd name="connsiteY9" fmla="*/ 45512 h 177734"/>
              <a:gd name="connsiteX10" fmla="*/ 825085 w 8614995"/>
              <a:gd name="connsiteY10" fmla="*/ 81202 h 177734"/>
              <a:gd name="connsiteX11" fmla="*/ 849147 w 8614995"/>
              <a:gd name="connsiteY11" fmla="*/ 45512 h 177734"/>
              <a:gd name="connsiteX12" fmla="*/ 959023 w 8614995"/>
              <a:gd name="connsiteY12" fmla="*/ 0 h 177734"/>
              <a:gd name="connsiteX13" fmla="*/ 1068900 w 8614995"/>
              <a:gd name="connsiteY13" fmla="*/ 45512 h 177734"/>
              <a:gd name="connsiteX14" fmla="*/ 1092962 w 8614995"/>
              <a:gd name="connsiteY14" fmla="*/ 81202 h 177734"/>
              <a:gd name="connsiteX15" fmla="*/ 1117025 w 8614995"/>
              <a:gd name="connsiteY15" fmla="*/ 45512 h 177734"/>
              <a:gd name="connsiteX16" fmla="*/ 1226901 w 8614995"/>
              <a:gd name="connsiteY16" fmla="*/ 0 h 177734"/>
              <a:gd name="connsiteX17" fmla="*/ 1336777 w 8614995"/>
              <a:gd name="connsiteY17" fmla="*/ 45512 h 177734"/>
              <a:gd name="connsiteX18" fmla="*/ 1360841 w 8614995"/>
              <a:gd name="connsiteY18" fmla="*/ 81202 h 177734"/>
              <a:gd name="connsiteX19" fmla="*/ 1384904 w 8614995"/>
              <a:gd name="connsiteY19" fmla="*/ 45512 h 177734"/>
              <a:gd name="connsiteX20" fmla="*/ 1494780 w 8614995"/>
              <a:gd name="connsiteY20" fmla="*/ 0 h 177734"/>
              <a:gd name="connsiteX21" fmla="*/ 1604657 w 8614995"/>
              <a:gd name="connsiteY21" fmla="*/ 45512 h 177734"/>
              <a:gd name="connsiteX22" fmla="*/ 1628718 w 8614995"/>
              <a:gd name="connsiteY22" fmla="*/ 81202 h 177734"/>
              <a:gd name="connsiteX23" fmla="*/ 1652781 w 8614995"/>
              <a:gd name="connsiteY23" fmla="*/ 45512 h 177734"/>
              <a:gd name="connsiteX24" fmla="*/ 1762657 w 8614995"/>
              <a:gd name="connsiteY24" fmla="*/ 0 h 177734"/>
              <a:gd name="connsiteX25" fmla="*/ 1872534 w 8614995"/>
              <a:gd name="connsiteY25" fmla="*/ 45512 h 177734"/>
              <a:gd name="connsiteX26" fmla="*/ 1896596 w 8614995"/>
              <a:gd name="connsiteY26" fmla="*/ 81202 h 177734"/>
              <a:gd name="connsiteX27" fmla="*/ 1920659 w 8614995"/>
              <a:gd name="connsiteY27" fmla="*/ 45512 h 177734"/>
              <a:gd name="connsiteX28" fmla="*/ 2030535 w 8614995"/>
              <a:gd name="connsiteY28" fmla="*/ 0 h 177734"/>
              <a:gd name="connsiteX29" fmla="*/ 2140413 w 8614995"/>
              <a:gd name="connsiteY29" fmla="*/ 45512 h 177734"/>
              <a:gd name="connsiteX30" fmla="*/ 2164475 w 8614995"/>
              <a:gd name="connsiteY30" fmla="*/ 81202 h 177734"/>
              <a:gd name="connsiteX31" fmla="*/ 2188539 w 8614995"/>
              <a:gd name="connsiteY31" fmla="*/ 45512 h 177734"/>
              <a:gd name="connsiteX32" fmla="*/ 2298414 w 8614995"/>
              <a:gd name="connsiteY32" fmla="*/ 0 h 177734"/>
              <a:gd name="connsiteX33" fmla="*/ 2408291 w 8614995"/>
              <a:gd name="connsiteY33" fmla="*/ 45512 h 177734"/>
              <a:gd name="connsiteX34" fmla="*/ 2432353 w 8614995"/>
              <a:gd name="connsiteY34" fmla="*/ 81202 h 177734"/>
              <a:gd name="connsiteX35" fmla="*/ 2456415 w 8614995"/>
              <a:gd name="connsiteY35" fmla="*/ 45512 h 177734"/>
              <a:gd name="connsiteX36" fmla="*/ 2566292 w 8614995"/>
              <a:gd name="connsiteY36" fmla="*/ 0 h 177734"/>
              <a:gd name="connsiteX37" fmla="*/ 2676169 w 8614995"/>
              <a:gd name="connsiteY37" fmla="*/ 45512 h 177734"/>
              <a:gd name="connsiteX38" fmla="*/ 2700231 w 8614995"/>
              <a:gd name="connsiteY38" fmla="*/ 81202 h 177734"/>
              <a:gd name="connsiteX39" fmla="*/ 2724293 w 8614995"/>
              <a:gd name="connsiteY39" fmla="*/ 45512 h 177734"/>
              <a:gd name="connsiteX40" fmla="*/ 2834170 w 8614995"/>
              <a:gd name="connsiteY40" fmla="*/ 0 h 177734"/>
              <a:gd name="connsiteX41" fmla="*/ 2944046 w 8614995"/>
              <a:gd name="connsiteY41" fmla="*/ 45512 h 177734"/>
              <a:gd name="connsiteX42" fmla="*/ 2968110 w 8614995"/>
              <a:gd name="connsiteY42" fmla="*/ 81202 h 177734"/>
              <a:gd name="connsiteX43" fmla="*/ 2992173 w 8614995"/>
              <a:gd name="connsiteY43" fmla="*/ 45512 h 177734"/>
              <a:gd name="connsiteX44" fmla="*/ 3102049 w 8614995"/>
              <a:gd name="connsiteY44" fmla="*/ 0 h 177734"/>
              <a:gd name="connsiteX45" fmla="*/ 3211925 w 8614995"/>
              <a:gd name="connsiteY45" fmla="*/ 45512 h 177734"/>
              <a:gd name="connsiteX46" fmla="*/ 3235988 w 8614995"/>
              <a:gd name="connsiteY46" fmla="*/ 81202 h 177734"/>
              <a:gd name="connsiteX47" fmla="*/ 3260050 w 8614995"/>
              <a:gd name="connsiteY47" fmla="*/ 45512 h 177734"/>
              <a:gd name="connsiteX48" fmla="*/ 3369927 w 8614995"/>
              <a:gd name="connsiteY48" fmla="*/ 0 h 177734"/>
              <a:gd name="connsiteX49" fmla="*/ 3479803 w 8614995"/>
              <a:gd name="connsiteY49" fmla="*/ 45512 h 177734"/>
              <a:gd name="connsiteX50" fmla="*/ 3503866 w 8614995"/>
              <a:gd name="connsiteY50" fmla="*/ 81202 h 177734"/>
              <a:gd name="connsiteX51" fmla="*/ 3527928 w 8614995"/>
              <a:gd name="connsiteY51" fmla="*/ 45512 h 177734"/>
              <a:gd name="connsiteX52" fmla="*/ 3637804 w 8614995"/>
              <a:gd name="connsiteY52" fmla="*/ 0 h 177734"/>
              <a:gd name="connsiteX53" fmla="*/ 3747681 w 8614995"/>
              <a:gd name="connsiteY53" fmla="*/ 45512 h 177734"/>
              <a:gd name="connsiteX54" fmla="*/ 3771743 w 8614995"/>
              <a:gd name="connsiteY54" fmla="*/ 81202 h 177734"/>
              <a:gd name="connsiteX55" fmla="*/ 3795806 w 8614995"/>
              <a:gd name="connsiteY55" fmla="*/ 45512 h 177734"/>
              <a:gd name="connsiteX56" fmla="*/ 3905682 w 8614995"/>
              <a:gd name="connsiteY56" fmla="*/ 0 h 177734"/>
              <a:gd name="connsiteX57" fmla="*/ 4015559 w 8614995"/>
              <a:gd name="connsiteY57" fmla="*/ 45512 h 177734"/>
              <a:gd name="connsiteX58" fmla="*/ 4039622 w 8614995"/>
              <a:gd name="connsiteY58" fmla="*/ 81202 h 177734"/>
              <a:gd name="connsiteX59" fmla="*/ 4063685 w 8614995"/>
              <a:gd name="connsiteY59" fmla="*/ 45512 h 177734"/>
              <a:gd name="connsiteX60" fmla="*/ 4173561 w 8614995"/>
              <a:gd name="connsiteY60" fmla="*/ 0 h 177734"/>
              <a:gd name="connsiteX61" fmla="*/ 4283438 w 8614995"/>
              <a:gd name="connsiteY61" fmla="*/ 45512 h 177734"/>
              <a:gd name="connsiteX62" fmla="*/ 4307500 w 8614995"/>
              <a:gd name="connsiteY62" fmla="*/ 81202 h 177734"/>
              <a:gd name="connsiteX63" fmla="*/ 4331563 w 8614995"/>
              <a:gd name="connsiteY63" fmla="*/ 45512 h 177734"/>
              <a:gd name="connsiteX64" fmla="*/ 4441439 w 8614995"/>
              <a:gd name="connsiteY64" fmla="*/ 0 h 177734"/>
              <a:gd name="connsiteX65" fmla="*/ 4551316 w 8614995"/>
              <a:gd name="connsiteY65" fmla="*/ 45512 h 177734"/>
              <a:gd name="connsiteX66" fmla="*/ 4575378 w 8614995"/>
              <a:gd name="connsiteY66" fmla="*/ 81202 h 177734"/>
              <a:gd name="connsiteX67" fmla="*/ 4599441 w 8614995"/>
              <a:gd name="connsiteY67" fmla="*/ 45512 h 177734"/>
              <a:gd name="connsiteX68" fmla="*/ 4709317 w 8614995"/>
              <a:gd name="connsiteY68" fmla="*/ 0 h 177734"/>
              <a:gd name="connsiteX69" fmla="*/ 4819194 w 8614995"/>
              <a:gd name="connsiteY69" fmla="*/ 45512 h 177734"/>
              <a:gd name="connsiteX70" fmla="*/ 4843257 w 8614995"/>
              <a:gd name="connsiteY70" fmla="*/ 81202 h 177734"/>
              <a:gd name="connsiteX71" fmla="*/ 4867320 w 8614995"/>
              <a:gd name="connsiteY71" fmla="*/ 45512 h 177734"/>
              <a:gd name="connsiteX72" fmla="*/ 4977196 w 8614995"/>
              <a:gd name="connsiteY72" fmla="*/ 0 h 177734"/>
              <a:gd name="connsiteX73" fmla="*/ 5087073 w 8614995"/>
              <a:gd name="connsiteY73" fmla="*/ 45512 h 177734"/>
              <a:gd name="connsiteX74" fmla="*/ 5111135 w 8614995"/>
              <a:gd name="connsiteY74" fmla="*/ 81202 h 177734"/>
              <a:gd name="connsiteX75" fmla="*/ 5135198 w 8614995"/>
              <a:gd name="connsiteY75" fmla="*/ 45512 h 177734"/>
              <a:gd name="connsiteX76" fmla="*/ 5245074 w 8614995"/>
              <a:gd name="connsiteY76" fmla="*/ 0 h 177734"/>
              <a:gd name="connsiteX77" fmla="*/ 5354951 w 8614995"/>
              <a:gd name="connsiteY77" fmla="*/ 45512 h 177734"/>
              <a:gd name="connsiteX78" fmla="*/ 5379013 w 8614995"/>
              <a:gd name="connsiteY78" fmla="*/ 81202 h 177734"/>
              <a:gd name="connsiteX79" fmla="*/ 5403076 w 8614995"/>
              <a:gd name="connsiteY79" fmla="*/ 45512 h 177734"/>
              <a:gd name="connsiteX80" fmla="*/ 5512952 w 8614995"/>
              <a:gd name="connsiteY80" fmla="*/ 0 h 177734"/>
              <a:gd name="connsiteX81" fmla="*/ 5622829 w 8614995"/>
              <a:gd name="connsiteY81" fmla="*/ 45512 h 177734"/>
              <a:gd name="connsiteX82" fmla="*/ 5646892 w 8614995"/>
              <a:gd name="connsiteY82" fmla="*/ 81202 h 177734"/>
              <a:gd name="connsiteX83" fmla="*/ 5670955 w 8614995"/>
              <a:gd name="connsiteY83" fmla="*/ 45512 h 177734"/>
              <a:gd name="connsiteX84" fmla="*/ 5780831 w 8614995"/>
              <a:gd name="connsiteY84" fmla="*/ 0 h 177734"/>
              <a:gd name="connsiteX85" fmla="*/ 5890708 w 8614995"/>
              <a:gd name="connsiteY85" fmla="*/ 45512 h 177734"/>
              <a:gd name="connsiteX86" fmla="*/ 5914770 w 8614995"/>
              <a:gd name="connsiteY86" fmla="*/ 81202 h 177734"/>
              <a:gd name="connsiteX87" fmla="*/ 5938833 w 8614995"/>
              <a:gd name="connsiteY87" fmla="*/ 45512 h 177734"/>
              <a:gd name="connsiteX88" fmla="*/ 6048709 w 8614995"/>
              <a:gd name="connsiteY88" fmla="*/ 0 h 177734"/>
              <a:gd name="connsiteX89" fmla="*/ 6158586 w 8614995"/>
              <a:gd name="connsiteY89" fmla="*/ 45512 h 177734"/>
              <a:gd name="connsiteX90" fmla="*/ 6182648 w 8614995"/>
              <a:gd name="connsiteY90" fmla="*/ 81202 h 177734"/>
              <a:gd name="connsiteX91" fmla="*/ 6206711 w 8614995"/>
              <a:gd name="connsiteY91" fmla="*/ 45512 h 177734"/>
              <a:gd name="connsiteX92" fmla="*/ 6316587 w 8614995"/>
              <a:gd name="connsiteY92" fmla="*/ 0 h 177734"/>
              <a:gd name="connsiteX93" fmla="*/ 6426464 w 8614995"/>
              <a:gd name="connsiteY93" fmla="*/ 45512 h 177734"/>
              <a:gd name="connsiteX94" fmla="*/ 6450527 w 8614995"/>
              <a:gd name="connsiteY94" fmla="*/ 81202 h 177734"/>
              <a:gd name="connsiteX95" fmla="*/ 6474590 w 8614995"/>
              <a:gd name="connsiteY95" fmla="*/ 45512 h 177734"/>
              <a:gd name="connsiteX96" fmla="*/ 6584466 w 8614995"/>
              <a:gd name="connsiteY96" fmla="*/ 0 h 177734"/>
              <a:gd name="connsiteX97" fmla="*/ 6694343 w 8614995"/>
              <a:gd name="connsiteY97" fmla="*/ 45512 h 177734"/>
              <a:gd name="connsiteX98" fmla="*/ 6718405 w 8614995"/>
              <a:gd name="connsiteY98" fmla="*/ 81202 h 177734"/>
              <a:gd name="connsiteX99" fmla="*/ 6742468 w 8614995"/>
              <a:gd name="connsiteY99" fmla="*/ 45512 h 177734"/>
              <a:gd name="connsiteX100" fmla="*/ 6852344 w 8614995"/>
              <a:gd name="connsiteY100" fmla="*/ 0 h 177734"/>
              <a:gd name="connsiteX101" fmla="*/ 6962221 w 8614995"/>
              <a:gd name="connsiteY101" fmla="*/ 45512 h 177734"/>
              <a:gd name="connsiteX102" fmla="*/ 6986283 w 8614995"/>
              <a:gd name="connsiteY102" fmla="*/ 81202 h 177734"/>
              <a:gd name="connsiteX103" fmla="*/ 7010346 w 8614995"/>
              <a:gd name="connsiteY103" fmla="*/ 45512 h 177734"/>
              <a:gd name="connsiteX104" fmla="*/ 7120222 w 8614995"/>
              <a:gd name="connsiteY104" fmla="*/ 0 h 177734"/>
              <a:gd name="connsiteX105" fmla="*/ 7230099 w 8614995"/>
              <a:gd name="connsiteY105" fmla="*/ 45512 h 177734"/>
              <a:gd name="connsiteX106" fmla="*/ 7254162 w 8614995"/>
              <a:gd name="connsiteY106" fmla="*/ 81202 h 177734"/>
              <a:gd name="connsiteX107" fmla="*/ 7278225 w 8614995"/>
              <a:gd name="connsiteY107" fmla="*/ 45512 h 177734"/>
              <a:gd name="connsiteX108" fmla="*/ 7388101 w 8614995"/>
              <a:gd name="connsiteY108" fmla="*/ 0 h 177734"/>
              <a:gd name="connsiteX109" fmla="*/ 7497978 w 8614995"/>
              <a:gd name="connsiteY109" fmla="*/ 45512 h 177734"/>
              <a:gd name="connsiteX110" fmla="*/ 7522040 w 8614995"/>
              <a:gd name="connsiteY110" fmla="*/ 81202 h 177734"/>
              <a:gd name="connsiteX111" fmla="*/ 7546103 w 8614995"/>
              <a:gd name="connsiteY111" fmla="*/ 45512 h 177734"/>
              <a:gd name="connsiteX112" fmla="*/ 7655979 w 8614995"/>
              <a:gd name="connsiteY112" fmla="*/ 0 h 177734"/>
              <a:gd name="connsiteX113" fmla="*/ 7765856 w 8614995"/>
              <a:gd name="connsiteY113" fmla="*/ 45512 h 177734"/>
              <a:gd name="connsiteX114" fmla="*/ 7789918 w 8614995"/>
              <a:gd name="connsiteY114" fmla="*/ 81202 h 177734"/>
              <a:gd name="connsiteX115" fmla="*/ 7813980 w 8614995"/>
              <a:gd name="connsiteY115" fmla="*/ 45512 h 177734"/>
              <a:gd name="connsiteX116" fmla="*/ 7923857 w 8614995"/>
              <a:gd name="connsiteY116" fmla="*/ 0 h 177734"/>
              <a:gd name="connsiteX117" fmla="*/ 8033734 w 8614995"/>
              <a:gd name="connsiteY117" fmla="*/ 45512 h 177734"/>
              <a:gd name="connsiteX118" fmla="*/ 8057796 w 8614995"/>
              <a:gd name="connsiteY118" fmla="*/ 81202 h 177734"/>
              <a:gd name="connsiteX119" fmla="*/ 8081859 w 8614995"/>
              <a:gd name="connsiteY119" fmla="*/ 45512 h 177734"/>
              <a:gd name="connsiteX120" fmla="*/ 8191736 w 8614995"/>
              <a:gd name="connsiteY120" fmla="*/ 0 h 177734"/>
              <a:gd name="connsiteX121" fmla="*/ 8301613 w 8614995"/>
              <a:gd name="connsiteY121" fmla="*/ 45512 h 177734"/>
              <a:gd name="connsiteX122" fmla="*/ 8325671 w 8614995"/>
              <a:gd name="connsiteY122" fmla="*/ 81196 h 177734"/>
              <a:gd name="connsiteX123" fmla="*/ 8349729 w 8614995"/>
              <a:gd name="connsiteY123" fmla="*/ 45512 h 177734"/>
              <a:gd name="connsiteX124" fmla="*/ 8459606 w 8614995"/>
              <a:gd name="connsiteY124" fmla="*/ 0 h 177734"/>
              <a:gd name="connsiteX125" fmla="*/ 8614995 w 8614995"/>
              <a:gd name="connsiteY125" fmla="*/ 155389 h 177734"/>
              <a:gd name="connsiteX126" fmla="*/ 8610484 w 8614995"/>
              <a:gd name="connsiteY126" fmla="*/ 177734 h 177734"/>
              <a:gd name="connsiteX127" fmla="*/ 4511 w 8614995"/>
              <a:gd name="connsiteY127" fmla="*/ 177734 h 177734"/>
              <a:gd name="connsiteX128" fmla="*/ 0 w 8614995"/>
              <a:gd name="connsiteY128" fmla="*/ 155389 h 177734"/>
              <a:gd name="connsiteX129" fmla="*/ 155388 w 8614995"/>
              <a:gd name="connsiteY129" fmla="*/ 0 h 177734"/>
              <a:gd name="connsiteX0" fmla="*/ 4511 w 8614995"/>
              <a:gd name="connsiteY0" fmla="*/ 177734 h 269174"/>
              <a:gd name="connsiteX1" fmla="*/ 0 w 8614995"/>
              <a:gd name="connsiteY1" fmla="*/ 155389 h 269174"/>
              <a:gd name="connsiteX2" fmla="*/ 155388 w 8614995"/>
              <a:gd name="connsiteY2" fmla="*/ 0 h 269174"/>
              <a:gd name="connsiteX3" fmla="*/ 265265 w 8614995"/>
              <a:gd name="connsiteY3" fmla="*/ 45512 h 269174"/>
              <a:gd name="connsiteX4" fmla="*/ 289327 w 8614995"/>
              <a:gd name="connsiteY4" fmla="*/ 81202 h 269174"/>
              <a:gd name="connsiteX5" fmla="*/ 313390 w 8614995"/>
              <a:gd name="connsiteY5" fmla="*/ 45512 h 269174"/>
              <a:gd name="connsiteX6" fmla="*/ 423266 w 8614995"/>
              <a:gd name="connsiteY6" fmla="*/ 0 h 269174"/>
              <a:gd name="connsiteX7" fmla="*/ 533143 w 8614995"/>
              <a:gd name="connsiteY7" fmla="*/ 45512 h 269174"/>
              <a:gd name="connsiteX8" fmla="*/ 557206 w 8614995"/>
              <a:gd name="connsiteY8" fmla="*/ 81202 h 269174"/>
              <a:gd name="connsiteX9" fmla="*/ 581269 w 8614995"/>
              <a:gd name="connsiteY9" fmla="*/ 45512 h 269174"/>
              <a:gd name="connsiteX10" fmla="*/ 691146 w 8614995"/>
              <a:gd name="connsiteY10" fmla="*/ 0 h 269174"/>
              <a:gd name="connsiteX11" fmla="*/ 801022 w 8614995"/>
              <a:gd name="connsiteY11" fmla="*/ 45512 h 269174"/>
              <a:gd name="connsiteX12" fmla="*/ 825085 w 8614995"/>
              <a:gd name="connsiteY12" fmla="*/ 81202 h 269174"/>
              <a:gd name="connsiteX13" fmla="*/ 849147 w 8614995"/>
              <a:gd name="connsiteY13" fmla="*/ 45512 h 269174"/>
              <a:gd name="connsiteX14" fmla="*/ 959023 w 8614995"/>
              <a:gd name="connsiteY14" fmla="*/ 0 h 269174"/>
              <a:gd name="connsiteX15" fmla="*/ 1068900 w 8614995"/>
              <a:gd name="connsiteY15" fmla="*/ 45512 h 269174"/>
              <a:gd name="connsiteX16" fmla="*/ 1092962 w 8614995"/>
              <a:gd name="connsiteY16" fmla="*/ 81202 h 269174"/>
              <a:gd name="connsiteX17" fmla="*/ 1117025 w 8614995"/>
              <a:gd name="connsiteY17" fmla="*/ 45512 h 269174"/>
              <a:gd name="connsiteX18" fmla="*/ 1226901 w 8614995"/>
              <a:gd name="connsiteY18" fmla="*/ 0 h 269174"/>
              <a:gd name="connsiteX19" fmla="*/ 1336777 w 8614995"/>
              <a:gd name="connsiteY19" fmla="*/ 45512 h 269174"/>
              <a:gd name="connsiteX20" fmla="*/ 1360841 w 8614995"/>
              <a:gd name="connsiteY20" fmla="*/ 81202 h 269174"/>
              <a:gd name="connsiteX21" fmla="*/ 1384904 w 8614995"/>
              <a:gd name="connsiteY21" fmla="*/ 45512 h 269174"/>
              <a:gd name="connsiteX22" fmla="*/ 1494780 w 8614995"/>
              <a:gd name="connsiteY22" fmla="*/ 0 h 269174"/>
              <a:gd name="connsiteX23" fmla="*/ 1604657 w 8614995"/>
              <a:gd name="connsiteY23" fmla="*/ 45512 h 269174"/>
              <a:gd name="connsiteX24" fmla="*/ 1628718 w 8614995"/>
              <a:gd name="connsiteY24" fmla="*/ 81202 h 269174"/>
              <a:gd name="connsiteX25" fmla="*/ 1652781 w 8614995"/>
              <a:gd name="connsiteY25" fmla="*/ 45512 h 269174"/>
              <a:gd name="connsiteX26" fmla="*/ 1762657 w 8614995"/>
              <a:gd name="connsiteY26" fmla="*/ 0 h 269174"/>
              <a:gd name="connsiteX27" fmla="*/ 1872534 w 8614995"/>
              <a:gd name="connsiteY27" fmla="*/ 45512 h 269174"/>
              <a:gd name="connsiteX28" fmla="*/ 1896596 w 8614995"/>
              <a:gd name="connsiteY28" fmla="*/ 81202 h 269174"/>
              <a:gd name="connsiteX29" fmla="*/ 1920659 w 8614995"/>
              <a:gd name="connsiteY29" fmla="*/ 45512 h 269174"/>
              <a:gd name="connsiteX30" fmla="*/ 2030535 w 8614995"/>
              <a:gd name="connsiteY30" fmla="*/ 0 h 269174"/>
              <a:gd name="connsiteX31" fmla="*/ 2140413 w 8614995"/>
              <a:gd name="connsiteY31" fmla="*/ 45512 h 269174"/>
              <a:gd name="connsiteX32" fmla="*/ 2164475 w 8614995"/>
              <a:gd name="connsiteY32" fmla="*/ 81202 h 269174"/>
              <a:gd name="connsiteX33" fmla="*/ 2188539 w 8614995"/>
              <a:gd name="connsiteY33" fmla="*/ 45512 h 269174"/>
              <a:gd name="connsiteX34" fmla="*/ 2298414 w 8614995"/>
              <a:gd name="connsiteY34" fmla="*/ 0 h 269174"/>
              <a:gd name="connsiteX35" fmla="*/ 2408291 w 8614995"/>
              <a:gd name="connsiteY35" fmla="*/ 45512 h 269174"/>
              <a:gd name="connsiteX36" fmla="*/ 2432353 w 8614995"/>
              <a:gd name="connsiteY36" fmla="*/ 81202 h 269174"/>
              <a:gd name="connsiteX37" fmla="*/ 2456415 w 8614995"/>
              <a:gd name="connsiteY37" fmla="*/ 45512 h 269174"/>
              <a:gd name="connsiteX38" fmla="*/ 2566292 w 8614995"/>
              <a:gd name="connsiteY38" fmla="*/ 0 h 269174"/>
              <a:gd name="connsiteX39" fmla="*/ 2676169 w 8614995"/>
              <a:gd name="connsiteY39" fmla="*/ 45512 h 269174"/>
              <a:gd name="connsiteX40" fmla="*/ 2700231 w 8614995"/>
              <a:gd name="connsiteY40" fmla="*/ 81202 h 269174"/>
              <a:gd name="connsiteX41" fmla="*/ 2724293 w 8614995"/>
              <a:gd name="connsiteY41" fmla="*/ 45512 h 269174"/>
              <a:gd name="connsiteX42" fmla="*/ 2834170 w 8614995"/>
              <a:gd name="connsiteY42" fmla="*/ 0 h 269174"/>
              <a:gd name="connsiteX43" fmla="*/ 2944046 w 8614995"/>
              <a:gd name="connsiteY43" fmla="*/ 45512 h 269174"/>
              <a:gd name="connsiteX44" fmla="*/ 2968110 w 8614995"/>
              <a:gd name="connsiteY44" fmla="*/ 81202 h 269174"/>
              <a:gd name="connsiteX45" fmla="*/ 2992173 w 8614995"/>
              <a:gd name="connsiteY45" fmla="*/ 45512 h 269174"/>
              <a:gd name="connsiteX46" fmla="*/ 3102049 w 8614995"/>
              <a:gd name="connsiteY46" fmla="*/ 0 h 269174"/>
              <a:gd name="connsiteX47" fmla="*/ 3211925 w 8614995"/>
              <a:gd name="connsiteY47" fmla="*/ 45512 h 269174"/>
              <a:gd name="connsiteX48" fmla="*/ 3235988 w 8614995"/>
              <a:gd name="connsiteY48" fmla="*/ 81202 h 269174"/>
              <a:gd name="connsiteX49" fmla="*/ 3260050 w 8614995"/>
              <a:gd name="connsiteY49" fmla="*/ 45512 h 269174"/>
              <a:gd name="connsiteX50" fmla="*/ 3369927 w 8614995"/>
              <a:gd name="connsiteY50" fmla="*/ 0 h 269174"/>
              <a:gd name="connsiteX51" fmla="*/ 3479803 w 8614995"/>
              <a:gd name="connsiteY51" fmla="*/ 45512 h 269174"/>
              <a:gd name="connsiteX52" fmla="*/ 3503866 w 8614995"/>
              <a:gd name="connsiteY52" fmla="*/ 81202 h 269174"/>
              <a:gd name="connsiteX53" fmla="*/ 3527928 w 8614995"/>
              <a:gd name="connsiteY53" fmla="*/ 45512 h 269174"/>
              <a:gd name="connsiteX54" fmla="*/ 3637804 w 8614995"/>
              <a:gd name="connsiteY54" fmla="*/ 0 h 269174"/>
              <a:gd name="connsiteX55" fmla="*/ 3747681 w 8614995"/>
              <a:gd name="connsiteY55" fmla="*/ 45512 h 269174"/>
              <a:gd name="connsiteX56" fmla="*/ 3771743 w 8614995"/>
              <a:gd name="connsiteY56" fmla="*/ 81202 h 269174"/>
              <a:gd name="connsiteX57" fmla="*/ 3795806 w 8614995"/>
              <a:gd name="connsiteY57" fmla="*/ 45512 h 269174"/>
              <a:gd name="connsiteX58" fmla="*/ 3905682 w 8614995"/>
              <a:gd name="connsiteY58" fmla="*/ 0 h 269174"/>
              <a:gd name="connsiteX59" fmla="*/ 4015559 w 8614995"/>
              <a:gd name="connsiteY59" fmla="*/ 45512 h 269174"/>
              <a:gd name="connsiteX60" fmla="*/ 4039622 w 8614995"/>
              <a:gd name="connsiteY60" fmla="*/ 81202 h 269174"/>
              <a:gd name="connsiteX61" fmla="*/ 4063685 w 8614995"/>
              <a:gd name="connsiteY61" fmla="*/ 45512 h 269174"/>
              <a:gd name="connsiteX62" fmla="*/ 4173561 w 8614995"/>
              <a:gd name="connsiteY62" fmla="*/ 0 h 269174"/>
              <a:gd name="connsiteX63" fmla="*/ 4283438 w 8614995"/>
              <a:gd name="connsiteY63" fmla="*/ 45512 h 269174"/>
              <a:gd name="connsiteX64" fmla="*/ 4307500 w 8614995"/>
              <a:gd name="connsiteY64" fmla="*/ 81202 h 269174"/>
              <a:gd name="connsiteX65" fmla="*/ 4331563 w 8614995"/>
              <a:gd name="connsiteY65" fmla="*/ 45512 h 269174"/>
              <a:gd name="connsiteX66" fmla="*/ 4441439 w 8614995"/>
              <a:gd name="connsiteY66" fmla="*/ 0 h 269174"/>
              <a:gd name="connsiteX67" fmla="*/ 4551316 w 8614995"/>
              <a:gd name="connsiteY67" fmla="*/ 45512 h 269174"/>
              <a:gd name="connsiteX68" fmla="*/ 4575378 w 8614995"/>
              <a:gd name="connsiteY68" fmla="*/ 81202 h 269174"/>
              <a:gd name="connsiteX69" fmla="*/ 4599441 w 8614995"/>
              <a:gd name="connsiteY69" fmla="*/ 45512 h 269174"/>
              <a:gd name="connsiteX70" fmla="*/ 4709317 w 8614995"/>
              <a:gd name="connsiteY70" fmla="*/ 0 h 269174"/>
              <a:gd name="connsiteX71" fmla="*/ 4819194 w 8614995"/>
              <a:gd name="connsiteY71" fmla="*/ 45512 h 269174"/>
              <a:gd name="connsiteX72" fmla="*/ 4843257 w 8614995"/>
              <a:gd name="connsiteY72" fmla="*/ 81202 h 269174"/>
              <a:gd name="connsiteX73" fmla="*/ 4867320 w 8614995"/>
              <a:gd name="connsiteY73" fmla="*/ 45512 h 269174"/>
              <a:gd name="connsiteX74" fmla="*/ 4977196 w 8614995"/>
              <a:gd name="connsiteY74" fmla="*/ 0 h 269174"/>
              <a:gd name="connsiteX75" fmla="*/ 5087073 w 8614995"/>
              <a:gd name="connsiteY75" fmla="*/ 45512 h 269174"/>
              <a:gd name="connsiteX76" fmla="*/ 5111135 w 8614995"/>
              <a:gd name="connsiteY76" fmla="*/ 81202 h 269174"/>
              <a:gd name="connsiteX77" fmla="*/ 5135198 w 8614995"/>
              <a:gd name="connsiteY77" fmla="*/ 45512 h 269174"/>
              <a:gd name="connsiteX78" fmla="*/ 5245074 w 8614995"/>
              <a:gd name="connsiteY78" fmla="*/ 0 h 269174"/>
              <a:gd name="connsiteX79" fmla="*/ 5354951 w 8614995"/>
              <a:gd name="connsiteY79" fmla="*/ 45512 h 269174"/>
              <a:gd name="connsiteX80" fmla="*/ 5379013 w 8614995"/>
              <a:gd name="connsiteY80" fmla="*/ 81202 h 269174"/>
              <a:gd name="connsiteX81" fmla="*/ 5403076 w 8614995"/>
              <a:gd name="connsiteY81" fmla="*/ 45512 h 269174"/>
              <a:gd name="connsiteX82" fmla="*/ 5512952 w 8614995"/>
              <a:gd name="connsiteY82" fmla="*/ 0 h 269174"/>
              <a:gd name="connsiteX83" fmla="*/ 5622829 w 8614995"/>
              <a:gd name="connsiteY83" fmla="*/ 45512 h 269174"/>
              <a:gd name="connsiteX84" fmla="*/ 5646892 w 8614995"/>
              <a:gd name="connsiteY84" fmla="*/ 81202 h 269174"/>
              <a:gd name="connsiteX85" fmla="*/ 5670955 w 8614995"/>
              <a:gd name="connsiteY85" fmla="*/ 45512 h 269174"/>
              <a:gd name="connsiteX86" fmla="*/ 5780831 w 8614995"/>
              <a:gd name="connsiteY86" fmla="*/ 0 h 269174"/>
              <a:gd name="connsiteX87" fmla="*/ 5890708 w 8614995"/>
              <a:gd name="connsiteY87" fmla="*/ 45512 h 269174"/>
              <a:gd name="connsiteX88" fmla="*/ 5914770 w 8614995"/>
              <a:gd name="connsiteY88" fmla="*/ 81202 h 269174"/>
              <a:gd name="connsiteX89" fmla="*/ 5938833 w 8614995"/>
              <a:gd name="connsiteY89" fmla="*/ 45512 h 269174"/>
              <a:gd name="connsiteX90" fmla="*/ 6048709 w 8614995"/>
              <a:gd name="connsiteY90" fmla="*/ 0 h 269174"/>
              <a:gd name="connsiteX91" fmla="*/ 6158586 w 8614995"/>
              <a:gd name="connsiteY91" fmla="*/ 45512 h 269174"/>
              <a:gd name="connsiteX92" fmla="*/ 6182648 w 8614995"/>
              <a:gd name="connsiteY92" fmla="*/ 81202 h 269174"/>
              <a:gd name="connsiteX93" fmla="*/ 6206711 w 8614995"/>
              <a:gd name="connsiteY93" fmla="*/ 45512 h 269174"/>
              <a:gd name="connsiteX94" fmla="*/ 6316587 w 8614995"/>
              <a:gd name="connsiteY94" fmla="*/ 0 h 269174"/>
              <a:gd name="connsiteX95" fmla="*/ 6426464 w 8614995"/>
              <a:gd name="connsiteY95" fmla="*/ 45512 h 269174"/>
              <a:gd name="connsiteX96" fmla="*/ 6450527 w 8614995"/>
              <a:gd name="connsiteY96" fmla="*/ 81202 h 269174"/>
              <a:gd name="connsiteX97" fmla="*/ 6474590 w 8614995"/>
              <a:gd name="connsiteY97" fmla="*/ 45512 h 269174"/>
              <a:gd name="connsiteX98" fmla="*/ 6584466 w 8614995"/>
              <a:gd name="connsiteY98" fmla="*/ 0 h 269174"/>
              <a:gd name="connsiteX99" fmla="*/ 6694343 w 8614995"/>
              <a:gd name="connsiteY99" fmla="*/ 45512 h 269174"/>
              <a:gd name="connsiteX100" fmla="*/ 6718405 w 8614995"/>
              <a:gd name="connsiteY100" fmla="*/ 81202 h 269174"/>
              <a:gd name="connsiteX101" fmla="*/ 6742468 w 8614995"/>
              <a:gd name="connsiteY101" fmla="*/ 45512 h 269174"/>
              <a:gd name="connsiteX102" fmla="*/ 6852344 w 8614995"/>
              <a:gd name="connsiteY102" fmla="*/ 0 h 269174"/>
              <a:gd name="connsiteX103" fmla="*/ 6962221 w 8614995"/>
              <a:gd name="connsiteY103" fmla="*/ 45512 h 269174"/>
              <a:gd name="connsiteX104" fmla="*/ 6986283 w 8614995"/>
              <a:gd name="connsiteY104" fmla="*/ 81202 h 269174"/>
              <a:gd name="connsiteX105" fmla="*/ 7010346 w 8614995"/>
              <a:gd name="connsiteY105" fmla="*/ 45512 h 269174"/>
              <a:gd name="connsiteX106" fmla="*/ 7120222 w 8614995"/>
              <a:gd name="connsiteY106" fmla="*/ 0 h 269174"/>
              <a:gd name="connsiteX107" fmla="*/ 7230099 w 8614995"/>
              <a:gd name="connsiteY107" fmla="*/ 45512 h 269174"/>
              <a:gd name="connsiteX108" fmla="*/ 7254162 w 8614995"/>
              <a:gd name="connsiteY108" fmla="*/ 81202 h 269174"/>
              <a:gd name="connsiteX109" fmla="*/ 7278225 w 8614995"/>
              <a:gd name="connsiteY109" fmla="*/ 45512 h 269174"/>
              <a:gd name="connsiteX110" fmla="*/ 7388101 w 8614995"/>
              <a:gd name="connsiteY110" fmla="*/ 0 h 269174"/>
              <a:gd name="connsiteX111" fmla="*/ 7497978 w 8614995"/>
              <a:gd name="connsiteY111" fmla="*/ 45512 h 269174"/>
              <a:gd name="connsiteX112" fmla="*/ 7522040 w 8614995"/>
              <a:gd name="connsiteY112" fmla="*/ 81202 h 269174"/>
              <a:gd name="connsiteX113" fmla="*/ 7546103 w 8614995"/>
              <a:gd name="connsiteY113" fmla="*/ 45512 h 269174"/>
              <a:gd name="connsiteX114" fmla="*/ 7655979 w 8614995"/>
              <a:gd name="connsiteY114" fmla="*/ 0 h 269174"/>
              <a:gd name="connsiteX115" fmla="*/ 7765856 w 8614995"/>
              <a:gd name="connsiteY115" fmla="*/ 45512 h 269174"/>
              <a:gd name="connsiteX116" fmla="*/ 7789918 w 8614995"/>
              <a:gd name="connsiteY116" fmla="*/ 81202 h 269174"/>
              <a:gd name="connsiteX117" fmla="*/ 7813980 w 8614995"/>
              <a:gd name="connsiteY117" fmla="*/ 45512 h 269174"/>
              <a:gd name="connsiteX118" fmla="*/ 7923857 w 8614995"/>
              <a:gd name="connsiteY118" fmla="*/ 0 h 269174"/>
              <a:gd name="connsiteX119" fmla="*/ 8033734 w 8614995"/>
              <a:gd name="connsiteY119" fmla="*/ 45512 h 269174"/>
              <a:gd name="connsiteX120" fmla="*/ 8057796 w 8614995"/>
              <a:gd name="connsiteY120" fmla="*/ 81202 h 269174"/>
              <a:gd name="connsiteX121" fmla="*/ 8081859 w 8614995"/>
              <a:gd name="connsiteY121" fmla="*/ 45512 h 269174"/>
              <a:gd name="connsiteX122" fmla="*/ 8191736 w 8614995"/>
              <a:gd name="connsiteY122" fmla="*/ 0 h 269174"/>
              <a:gd name="connsiteX123" fmla="*/ 8301613 w 8614995"/>
              <a:gd name="connsiteY123" fmla="*/ 45512 h 269174"/>
              <a:gd name="connsiteX124" fmla="*/ 8325671 w 8614995"/>
              <a:gd name="connsiteY124" fmla="*/ 81196 h 269174"/>
              <a:gd name="connsiteX125" fmla="*/ 8349729 w 8614995"/>
              <a:gd name="connsiteY125" fmla="*/ 45512 h 269174"/>
              <a:gd name="connsiteX126" fmla="*/ 8459606 w 8614995"/>
              <a:gd name="connsiteY126" fmla="*/ 0 h 269174"/>
              <a:gd name="connsiteX127" fmla="*/ 8614995 w 8614995"/>
              <a:gd name="connsiteY127" fmla="*/ 155389 h 269174"/>
              <a:gd name="connsiteX128" fmla="*/ 8610484 w 8614995"/>
              <a:gd name="connsiteY128" fmla="*/ 177734 h 269174"/>
              <a:gd name="connsiteX129" fmla="*/ 95951 w 8614995"/>
              <a:gd name="connsiteY129" fmla="*/ 269174 h 269174"/>
              <a:gd name="connsiteX0" fmla="*/ 0 w 8614995"/>
              <a:gd name="connsiteY0" fmla="*/ 155389 h 269174"/>
              <a:gd name="connsiteX1" fmla="*/ 155388 w 8614995"/>
              <a:gd name="connsiteY1" fmla="*/ 0 h 269174"/>
              <a:gd name="connsiteX2" fmla="*/ 265265 w 8614995"/>
              <a:gd name="connsiteY2" fmla="*/ 45512 h 269174"/>
              <a:gd name="connsiteX3" fmla="*/ 289327 w 8614995"/>
              <a:gd name="connsiteY3" fmla="*/ 81202 h 269174"/>
              <a:gd name="connsiteX4" fmla="*/ 313390 w 8614995"/>
              <a:gd name="connsiteY4" fmla="*/ 45512 h 269174"/>
              <a:gd name="connsiteX5" fmla="*/ 423266 w 8614995"/>
              <a:gd name="connsiteY5" fmla="*/ 0 h 269174"/>
              <a:gd name="connsiteX6" fmla="*/ 533143 w 8614995"/>
              <a:gd name="connsiteY6" fmla="*/ 45512 h 269174"/>
              <a:gd name="connsiteX7" fmla="*/ 557206 w 8614995"/>
              <a:gd name="connsiteY7" fmla="*/ 81202 h 269174"/>
              <a:gd name="connsiteX8" fmla="*/ 581269 w 8614995"/>
              <a:gd name="connsiteY8" fmla="*/ 45512 h 269174"/>
              <a:gd name="connsiteX9" fmla="*/ 691146 w 8614995"/>
              <a:gd name="connsiteY9" fmla="*/ 0 h 269174"/>
              <a:gd name="connsiteX10" fmla="*/ 801022 w 8614995"/>
              <a:gd name="connsiteY10" fmla="*/ 45512 h 269174"/>
              <a:gd name="connsiteX11" fmla="*/ 825085 w 8614995"/>
              <a:gd name="connsiteY11" fmla="*/ 81202 h 269174"/>
              <a:gd name="connsiteX12" fmla="*/ 849147 w 8614995"/>
              <a:gd name="connsiteY12" fmla="*/ 45512 h 269174"/>
              <a:gd name="connsiteX13" fmla="*/ 959023 w 8614995"/>
              <a:gd name="connsiteY13" fmla="*/ 0 h 269174"/>
              <a:gd name="connsiteX14" fmla="*/ 1068900 w 8614995"/>
              <a:gd name="connsiteY14" fmla="*/ 45512 h 269174"/>
              <a:gd name="connsiteX15" fmla="*/ 1092962 w 8614995"/>
              <a:gd name="connsiteY15" fmla="*/ 81202 h 269174"/>
              <a:gd name="connsiteX16" fmla="*/ 1117025 w 8614995"/>
              <a:gd name="connsiteY16" fmla="*/ 45512 h 269174"/>
              <a:gd name="connsiteX17" fmla="*/ 1226901 w 8614995"/>
              <a:gd name="connsiteY17" fmla="*/ 0 h 269174"/>
              <a:gd name="connsiteX18" fmla="*/ 1336777 w 8614995"/>
              <a:gd name="connsiteY18" fmla="*/ 45512 h 269174"/>
              <a:gd name="connsiteX19" fmla="*/ 1360841 w 8614995"/>
              <a:gd name="connsiteY19" fmla="*/ 81202 h 269174"/>
              <a:gd name="connsiteX20" fmla="*/ 1384904 w 8614995"/>
              <a:gd name="connsiteY20" fmla="*/ 45512 h 269174"/>
              <a:gd name="connsiteX21" fmla="*/ 1494780 w 8614995"/>
              <a:gd name="connsiteY21" fmla="*/ 0 h 269174"/>
              <a:gd name="connsiteX22" fmla="*/ 1604657 w 8614995"/>
              <a:gd name="connsiteY22" fmla="*/ 45512 h 269174"/>
              <a:gd name="connsiteX23" fmla="*/ 1628718 w 8614995"/>
              <a:gd name="connsiteY23" fmla="*/ 81202 h 269174"/>
              <a:gd name="connsiteX24" fmla="*/ 1652781 w 8614995"/>
              <a:gd name="connsiteY24" fmla="*/ 45512 h 269174"/>
              <a:gd name="connsiteX25" fmla="*/ 1762657 w 8614995"/>
              <a:gd name="connsiteY25" fmla="*/ 0 h 269174"/>
              <a:gd name="connsiteX26" fmla="*/ 1872534 w 8614995"/>
              <a:gd name="connsiteY26" fmla="*/ 45512 h 269174"/>
              <a:gd name="connsiteX27" fmla="*/ 1896596 w 8614995"/>
              <a:gd name="connsiteY27" fmla="*/ 81202 h 269174"/>
              <a:gd name="connsiteX28" fmla="*/ 1920659 w 8614995"/>
              <a:gd name="connsiteY28" fmla="*/ 45512 h 269174"/>
              <a:gd name="connsiteX29" fmla="*/ 2030535 w 8614995"/>
              <a:gd name="connsiteY29" fmla="*/ 0 h 269174"/>
              <a:gd name="connsiteX30" fmla="*/ 2140413 w 8614995"/>
              <a:gd name="connsiteY30" fmla="*/ 45512 h 269174"/>
              <a:gd name="connsiteX31" fmla="*/ 2164475 w 8614995"/>
              <a:gd name="connsiteY31" fmla="*/ 81202 h 269174"/>
              <a:gd name="connsiteX32" fmla="*/ 2188539 w 8614995"/>
              <a:gd name="connsiteY32" fmla="*/ 45512 h 269174"/>
              <a:gd name="connsiteX33" fmla="*/ 2298414 w 8614995"/>
              <a:gd name="connsiteY33" fmla="*/ 0 h 269174"/>
              <a:gd name="connsiteX34" fmla="*/ 2408291 w 8614995"/>
              <a:gd name="connsiteY34" fmla="*/ 45512 h 269174"/>
              <a:gd name="connsiteX35" fmla="*/ 2432353 w 8614995"/>
              <a:gd name="connsiteY35" fmla="*/ 81202 h 269174"/>
              <a:gd name="connsiteX36" fmla="*/ 2456415 w 8614995"/>
              <a:gd name="connsiteY36" fmla="*/ 45512 h 269174"/>
              <a:gd name="connsiteX37" fmla="*/ 2566292 w 8614995"/>
              <a:gd name="connsiteY37" fmla="*/ 0 h 269174"/>
              <a:gd name="connsiteX38" fmla="*/ 2676169 w 8614995"/>
              <a:gd name="connsiteY38" fmla="*/ 45512 h 269174"/>
              <a:gd name="connsiteX39" fmla="*/ 2700231 w 8614995"/>
              <a:gd name="connsiteY39" fmla="*/ 81202 h 269174"/>
              <a:gd name="connsiteX40" fmla="*/ 2724293 w 8614995"/>
              <a:gd name="connsiteY40" fmla="*/ 45512 h 269174"/>
              <a:gd name="connsiteX41" fmla="*/ 2834170 w 8614995"/>
              <a:gd name="connsiteY41" fmla="*/ 0 h 269174"/>
              <a:gd name="connsiteX42" fmla="*/ 2944046 w 8614995"/>
              <a:gd name="connsiteY42" fmla="*/ 45512 h 269174"/>
              <a:gd name="connsiteX43" fmla="*/ 2968110 w 8614995"/>
              <a:gd name="connsiteY43" fmla="*/ 81202 h 269174"/>
              <a:gd name="connsiteX44" fmla="*/ 2992173 w 8614995"/>
              <a:gd name="connsiteY44" fmla="*/ 45512 h 269174"/>
              <a:gd name="connsiteX45" fmla="*/ 3102049 w 8614995"/>
              <a:gd name="connsiteY45" fmla="*/ 0 h 269174"/>
              <a:gd name="connsiteX46" fmla="*/ 3211925 w 8614995"/>
              <a:gd name="connsiteY46" fmla="*/ 45512 h 269174"/>
              <a:gd name="connsiteX47" fmla="*/ 3235988 w 8614995"/>
              <a:gd name="connsiteY47" fmla="*/ 81202 h 269174"/>
              <a:gd name="connsiteX48" fmla="*/ 3260050 w 8614995"/>
              <a:gd name="connsiteY48" fmla="*/ 45512 h 269174"/>
              <a:gd name="connsiteX49" fmla="*/ 3369927 w 8614995"/>
              <a:gd name="connsiteY49" fmla="*/ 0 h 269174"/>
              <a:gd name="connsiteX50" fmla="*/ 3479803 w 8614995"/>
              <a:gd name="connsiteY50" fmla="*/ 45512 h 269174"/>
              <a:gd name="connsiteX51" fmla="*/ 3503866 w 8614995"/>
              <a:gd name="connsiteY51" fmla="*/ 81202 h 269174"/>
              <a:gd name="connsiteX52" fmla="*/ 3527928 w 8614995"/>
              <a:gd name="connsiteY52" fmla="*/ 45512 h 269174"/>
              <a:gd name="connsiteX53" fmla="*/ 3637804 w 8614995"/>
              <a:gd name="connsiteY53" fmla="*/ 0 h 269174"/>
              <a:gd name="connsiteX54" fmla="*/ 3747681 w 8614995"/>
              <a:gd name="connsiteY54" fmla="*/ 45512 h 269174"/>
              <a:gd name="connsiteX55" fmla="*/ 3771743 w 8614995"/>
              <a:gd name="connsiteY55" fmla="*/ 81202 h 269174"/>
              <a:gd name="connsiteX56" fmla="*/ 3795806 w 8614995"/>
              <a:gd name="connsiteY56" fmla="*/ 45512 h 269174"/>
              <a:gd name="connsiteX57" fmla="*/ 3905682 w 8614995"/>
              <a:gd name="connsiteY57" fmla="*/ 0 h 269174"/>
              <a:gd name="connsiteX58" fmla="*/ 4015559 w 8614995"/>
              <a:gd name="connsiteY58" fmla="*/ 45512 h 269174"/>
              <a:gd name="connsiteX59" fmla="*/ 4039622 w 8614995"/>
              <a:gd name="connsiteY59" fmla="*/ 81202 h 269174"/>
              <a:gd name="connsiteX60" fmla="*/ 4063685 w 8614995"/>
              <a:gd name="connsiteY60" fmla="*/ 45512 h 269174"/>
              <a:gd name="connsiteX61" fmla="*/ 4173561 w 8614995"/>
              <a:gd name="connsiteY61" fmla="*/ 0 h 269174"/>
              <a:gd name="connsiteX62" fmla="*/ 4283438 w 8614995"/>
              <a:gd name="connsiteY62" fmla="*/ 45512 h 269174"/>
              <a:gd name="connsiteX63" fmla="*/ 4307500 w 8614995"/>
              <a:gd name="connsiteY63" fmla="*/ 81202 h 269174"/>
              <a:gd name="connsiteX64" fmla="*/ 4331563 w 8614995"/>
              <a:gd name="connsiteY64" fmla="*/ 45512 h 269174"/>
              <a:gd name="connsiteX65" fmla="*/ 4441439 w 8614995"/>
              <a:gd name="connsiteY65" fmla="*/ 0 h 269174"/>
              <a:gd name="connsiteX66" fmla="*/ 4551316 w 8614995"/>
              <a:gd name="connsiteY66" fmla="*/ 45512 h 269174"/>
              <a:gd name="connsiteX67" fmla="*/ 4575378 w 8614995"/>
              <a:gd name="connsiteY67" fmla="*/ 81202 h 269174"/>
              <a:gd name="connsiteX68" fmla="*/ 4599441 w 8614995"/>
              <a:gd name="connsiteY68" fmla="*/ 45512 h 269174"/>
              <a:gd name="connsiteX69" fmla="*/ 4709317 w 8614995"/>
              <a:gd name="connsiteY69" fmla="*/ 0 h 269174"/>
              <a:gd name="connsiteX70" fmla="*/ 4819194 w 8614995"/>
              <a:gd name="connsiteY70" fmla="*/ 45512 h 269174"/>
              <a:gd name="connsiteX71" fmla="*/ 4843257 w 8614995"/>
              <a:gd name="connsiteY71" fmla="*/ 81202 h 269174"/>
              <a:gd name="connsiteX72" fmla="*/ 4867320 w 8614995"/>
              <a:gd name="connsiteY72" fmla="*/ 45512 h 269174"/>
              <a:gd name="connsiteX73" fmla="*/ 4977196 w 8614995"/>
              <a:gd name="connsiteY73" fmla="*/ 0 h 269174"/>
              <a:gd name="connsiteX74" fmla="*/ 5087073 w 8614995"/>
              <a:gd name="connsiteY74" fmla="*/ 45512 h 269174"/>
              <a:gd name="connsiteX75" fmla="*/ 5111135 w 8614995"/>
              <a:gd name="connsiteY75" fmla="*/ 81202 h 269174"/>
              <a:gd name="connsiteX76" fmla="*/ 5135198 w 8614995"/>
              <a:gd name="connsiteY76" fmla="*/ 45512 h 269174"/>
              <a:gd name="connsiteX77" fmla="*/ 5245074 w 8614995"/>
              <a:gd name="connsiteY77" fmla="*/ 0 h 269174"/>
              <a:gd name="connsiteX78" fmla="*/ 5354951 w 8614995"/>
              <a:gd name="connsiteY78" fmla="*/ 45512 h 269174"/>
              <a:gd name="connsiteX79" fmla="*/ 5379013 w 8614995"/>
              <a:gd name="connsiteY79" fmla="*/ 81202 h 269174"/>
              <a:gd name="connsiteX80" fmla="*/ 5403076 w 8614995"/>
              <a:gd name="connsiteY80" fmla="*/ 45512 h 269174"/>
              <a:gd name="connsiteX81" fmla="*/ 5512952 w 8614995"/>
              <a:gd name="connsiteY81" fmla="*/ 0 h 269174"/>
              <a:gd name="connsiteX82" fmla="*/ 5622829 w 8614995"/>
              <a:gd name="connsiteY82" fmla="*/ 45512 h 269174"/>
              <a:gd name="connsiteX83" fmla="*/ 5646892 w 8614995"/>
              <a:gd name="connsiteY83" fmla="*/ 81202 h 269174"/>
              <a:gd name="connsiteX84" fmla="*/ 5670955 w 8614995"/>
              <a:gd name="connsiteY84" fmla="*/ 45512 h 269174"/>
              <a:gd name="connsiteX85" fmla="*/ 5780831 w 8614995"/>
              <a:gd name="connsiteY85" fmla="*/ 0 h 269174"/>
              <a:gd name="connsiteX86" fmla="*/ 5890708 w 8614995"/>
              <a:gd name="connsiteY86" fmla="*/ 45512 h 269174"/>
              <a:gd name="connsiteX87" fmla="*/ 5914770 w 8614995"/>
              <a:gd name="connsiteY87" fmla="*/ 81202 h 269174"/>
              <a:gd name="connsiteX88" fmla="*/ 5938833 w 8614995"/>
              <a:gd name="connsiteY88" fmla="*/ 45512 h 269174"/>
              <a:gd name="connsiteX89" fmla="*/ 6048709 w 8614995"/>
              <a:gd name="connsiteY89" fmla="*/ 0 h 269174"/>
              <a:gd name="connsiteX90" fmla="*/ 6158586 w 8614995"/>
              <a:gd name="connsiteY90" fmla="*/ 45512 h 269174"/>
              <a:gd name="connsiteX91" fmla="*/ 6182648 w 8614995"/>
              <a:gd name="connsiteY91" fmla="*/ 81202 h 269174"/>
              <a:gd name="connsiteX92" fmla="*/ 6206711 w 8614995"/>
              <a:gd name="connsiteY92" fmla="*/ 45512 h 269174"/>
              <a:gd name="connsiteX93" fmla="*/ 6316587 w 8614995"/>
              <a:gd name="connsiteY93" fmla="*/ 0 h 269174"/>
              <a:gd name="connsiteX94" fmla="*/ 6426464 w 8614995"/>
              <a:gd name="connsiteY94" fmla="*/ 45512 h 269174"/>
              <a:gd name="connsiteX95" fmla="*/ 6450527 w 8614995"/>
              <a:gd name="connsiteY95" fmla="*/ 81202 h 269174"/>
              <a:gd name="connsiteX96" fmla="*/ 6474590 w 8614995"/>
              <a:gd name="connsiteY96" fmla="*/ 45512 h 269174"/>
              <a:gd name="connsiteX97" fmla="*/ 6584466 w 8614995"/>
              <a:gd name="connsiteY97" fmla="*/ 0 h 269174"/>
              <a:gd name="connsiteX98" fmla="*/ 6694343 w 8614995"/>
              <a:gd name="connsiteY98" fmla="*/ 45512 h 269174"/>
              <a:gd name="connsiteX99" fmla="*/ 6718405 w 8614995"/>
              <a:gd name="connsiteY99" fmla="*/ 81202 h 269174"/>
              <a:gd name="connsiteX100" fmla="*/ 6742468 w 8614995"/>
              <a:gd name="connsiteY100" fmla="*/ 45512 h 269174"/>
              <a:gd name="connsiteX101" fmla="*/ 6852344 w 8614995"/>
              <a:gd name="connsiteY101" fmla="*/ 0 h 269174"/>
              <a:gd name="connsiteX102" fmla="*/ 6962221 w 8614995"/>
              <a:gd name="connsiteY102" fmla="*/ 45512 h 269174"/>
              <a:gd name="connsiteX103" fmla="*/ 6986283 w 8614995"/>
              <a:gd name="connsiteY103" fmla="*/ 81202 h 269174"/>
              <a:gd name="connsiteX104" fmla="*/ 7010346 w 8614995"/>
              <a:gd name="connsiteY104" fmla="*/ 45512 h 269174"/>
              <a:gd name="connsiteX105" fmla="*/ 7120222 w 8614995"/>
              <a:gd name="connsiteY105" fmla="*/ 0 h 269174"/>
              <a:gd name="connsiteX106" fmla="*/ 7230099 w 8614995"/>
              <a:gd name="connsiteY106" fmla="*/ 45512 h 269174"/>
              <a:gd name="connsiteX107" fmla="*/ 7254162 w 8614995"/>
              <a:gd name="connsiteY107" fmla="*/ 81202 h 269174"/>
              <a:gd name="connsiteX108" fmla="*/ 7278225 w 8614995"/>
              <a:gd name="connsiteY108" fmla="*/ 45512 h 269174"/>
              <a:gd name="connsiteX109" fmla="*/ 7388101 w 8614995"/>
              <a:gd name="connsiteY109" fmla="*/ 0 h 269174"/>
              <a:gd name="connsiteX110" fmla="*/ 7497978 w 8614995"/>
              <a:gd name="connsiteY110" fmla="*/ 45512 h 269174"/>
              <a:gd name="connsiteX111" fmla="*/ 7522040 w 8614995"/>
              <a:gd name="connsiteY111" fmla="*/ 81202 h 269174"/>
              <a:gd name="connsiteX112" fmla="*/ 7546103 w 8614995"/>
              <a:gd name="connsiteY112" fmla="*/ 45512 h 269174"/>
              <a:gd name="connsiteX113" fmla="*/ 7655979 w 8614995"/>
              <a:gd name="connsiteY113" fmla="*/ 0 h 269174"/>
              <a:gd name="connsiteX114" fmla="*/ 7765856 w 8614995"/>
              <a:gd name="connsiteY114" fmla="*/ 45512 h 269174"/>
              <a:gd name="connsiteX115" fmla="*/ 7789918 w 8614995"/>
              <a:gd name="connsiteY115" fmla="*/ 81202 h 269174"/>
              <a:gd name="connsiteX116" fmla="*/ 7813980 w 8614995"/>
              <a:gd name="connsiteY116" fmla="*/ 45512 h 269174"/>
              <a:gd name="connsiteX117" fmla="*/ 7923857 w 8614995"/>
              <a:gd name="connsiteY117" fmla="*/ 0 h 269174"/>
              <a:gd name="connsiteX118" fmla="*/ 8033734 w 8614995"/>
              <a:gd name="connsiteY118" fmla="*/ 45512 h 269174"/>
              <a:gd name="connsiteX119" fmla="*/ 8057796 w 8614995"/>
              <a:gd name="connsiteY119" fmla="*/ 81202 h 269174"/>
              <a:gd name="connsiteX120" fmla="*/ 8081859 w 8614995"/>
              <a:gd name="connsiteY120" fmla="*/ 45512 h 269174"/>
              <a:gd name="connsiteX121" fmla="*/ 8191736 w 8614995"/>
              <a:gd name="connsiteY121" fmla="*/ 0 h 269174"/>
              <a:gd name="connsiteX122" fmla="*/ 8301613 w 8614995"/>
              <a:gd name="connsiteY122" fmla="*/ 45512 h 269174"/>
              <a:gd name="connsiteX123" fmla="*/ 8325671 w 8614995"/>
              <a:gd name="connsiteY123" fmla="*/ 81196 h 269174"/>
              <a:gd name="connsiteX124" fmla="*/ 8349729 w 8614995"/>
              <a:gd name="connsiteY124" fmla="*/ 45512 h 269174"/>
              <a:gd name="connsiteX125" fmla="*/ 8459606 w 8614995"/>
              <a:gd name="connsiteY125" fmla="*/ 0 h 269174"/>
              <a:gd name="connsiteX126" fmla="*/ 8614995 w 8614995"/>
              <a:gd name="connsiteY126" fmla="*/ 155389 h 269174"/>
              <a:gd name="connsiteX127" fmla="*/ 8610484 w 8614995"/>
              <a:gd name="connsiteY127" fmla="*/ 177734 h 269174"/>
              <a:gd name="connsiteX128" fmla="*/ 95951 w 8614995"/>
              <a:gd name="connsiteY128" fmla="*/ 269174 h 269174"/>
              <a:gd name="connsiteX0" fmla="*/ 59437 w 8519044"/>
              <a:gd name="connsiteY0" fmla="*/ 0 h 269174"/>
              <a:gd name="connsiteX1" fmla="*/ 169314 w 8519044"/>
              <a:gd name="connsiteY1" fmla="*/ 45512 h 269174"/>
              <a:gd name="connsiteX2" fmla="*/ 193376 w 8519044"/>
              <a:gd name="connsiteY2" fmla="*/ 81202 h 269174"/>
              <a:gd name="connsiteX3" fmla="*/ 217439 w 8519044"/>
              <a:gd name="connsiteY3" fmla="*/ 45512 h 269174"/>
              <a:gd name="connsiteX4" fmla="*/ 327315 w 8519044"/>
              <a:gd name="connsiteY4" fmla="*/ 0 h 269174"/>
              <a:gd name="connsiteX5" fmla="*/ 437192 w 8519044"/>
              <a:gd name="connsiteY5" fmla="*/ 45512 h 269174"/>
              <a:gd name="connsiteX6" fmla="*/ 461255 w 8519044"/>
              <a:gd name="connsiteY6" fmla="*/ 81202 h 269174"/>
              <a:gd name="connsiteX7" fmla="*/ 485318 w 8519044"/>
              <a:gd name="connsiteY7" fmla="*/ 45512 h 269174"/>
              <a:gd name="connsiteX8" fmla="*/ 595195 w 8519044"/>
              <a:gd name="connsiteY8" fmla="*/ 0 h 269174"/>
              <a:gd name="connsiteX9" fmla="*/ 705071 w 8519044"/>
              <a:gd name="connsiteY9" fmla="*/ 45512 h 269174"/>
              <a:gd name="connsiteX10" fmla="*/ 729134 w 8519044"/>
              <a:gd name="connsiteY10" fmla="*/ 81202 h 269174"/>
              <a:gd name="connsiteX11" fmla="*/ 753196 w 8519044"/>
              <a:gd name="connsiteY11" fmla="*/ 45512 h 269174"/>
              <a:gd name="connsiteX12" fmla="*/ 863072 w 8519044"/>
              <a:gd name="connsiteY12" fmla="*/ 0 h 269174"/>
              <a:gd name="connsiteX13" fmla="*/ 972949 w 8519044"/>
              <a:gd name="connsiteY13" fmla="*/ 45512 h 269174"/>
              <a:gd name="connsiteX14" fmla="*/ 997011 w 8519044"/>
              <a:gd name="connsiteY14" fmla="*/ 81202 h 269174"/>
              <a:gd name="connsiteX15" fmla="*/ 1021074 w 8519044"/>
              <a:gd name="connsiteY15" fmla="*/ 45512 h 269174"/>
              <a:gd name="connsiteX16" fmla="*/ 1130950 w 8519044"/>
              <a:gd name="connsiteY16" fmla="*/ 0 h 269174"/>
              <a:gd name="connsiteX17" fmla="*/ 1240826 w 8519044"/>
              <a:gd name="connsiteY17" fmla="*/ 45512 h 269174"/>
              <a:gd name="connsiteX18" fmla="*/ 1264890 w 8519044"/>
              <a:gd name="connsiteY18" fmla="*/ 81202 h 269174"/>
              <a:gd name="connsiteX19" fmla="*/ 1288953 w 8519044"/>
              <a:gd name="connsiteY19" fmla="*/ 45512 h 269174"/>
              <a:gd name="connsiteX20" fmla="*/ 1398829 w 8519044"/>
              <a:gd name="connsiteY20" fmla="*/ 0 h 269174"/>
              <a:gd name="connsiteX21" fmla="*/ 1508706 w 8519044"/>
              <a:gd name="connsiteY21" fmla="*/ 45512 h 269174"/>
              <a:gd name="connsiteX22" fmla="*/ 1532767 w 8519044"/>
              <a:gd name="connsiteY22" fmla="*/ 81202 h 269174"/>
              <a:gd name="connsiteX23" fmla="*/ 1556830 w 8519044"/>
              <a:gd name="connsiteY23" fmla="*/ 45512 h 269174"/>
              <a:gd name="connsiteX24" fmla="*/ 1666706 w 8519044"/>
              <a:gd name="connsiteY24" fmla="*/ 0 h 269174"/>
              <a:gd name="connsiteX25" fmla="*/ 1776583 w 8519044"/>
              <a:gd name="connsiteY25" fmla="*/ 45512 h 269174"/>
              <a:gd name="connsiteX26" fmla="*/ 1800645 w 8519044"/>
              <a:gd name="connsiteY26" fmla="*/ 81202 h 269174"/>
              <a:gd name="connsiteX27" fmla="*/ 1824708 w 8519044"/>
              <a:gd name="connsiteY27" fmla="*/ 45512 h 269174"/>
              <a:gd name="connsiteX28" fmla="*/ 1934584 w 8519044"/>
              <a:gd name="connsiteY28" fmla="*/ 0 h 269174"/>
              <a:gd name="connsiteX29" fmla="*/ 2044462 w 8519044"/>
              <a:gd name="connsiteY29" fmla="*/ 45512 h 269174"/>
              <a:gd name="connsiteX30" fmla="*/ 2068524 w 8519044"/>
              <a:gd name="connsiteY30" fmla="*/ 81202 h 269174"/>
              <a:gd name="connsiteX31" fmla="*/ 2092588 w 8519044"/>
              <a:gd name="connsiteY31" fmla="*/ 45512 h 269174"/>
              <a:gd name="connsiteX32" fmla="*/ 2202463 w 8519044"/>
              <a:gd name="connsiteY32" fmla="*/ 0 h 269174"/>
              <a:gd name="connsiteX33" fmla="*/ 2312340 w 8519044"/>
              <a:gd name="connsiteY33" fmla="*/ 45512 h 269174"/>
              <a:gd name="connsiteX34" fmla="*/ 2336402 w 8519044"/>
              <a:gd name="connsiteY34" fmla="*/ 81202 h 269174"/>
              <a:gd name="connsiteX35" fmla="*/ 2360464 w 8519044"/>
              <a:gd name="connsiteY35" fmla="*/ 45512 h 269174"/>
              <a:gd name="connsiteX36" fmla="*/ 2470341 w 8519044"/>
              <a:gd name="connsiteY36" fmla="*/ 0 h 269174"/>
              <a:gd name="connsiteX37" fmla="*/ 2580218 w 8519044"/>
              <a:gd name="connsiteY37" fmla="*/ 45512 h 269174"/>
              <a:gd name="connsiteX38" fmla="*/ 2604280 w 8519044"/>
              <a:gd name="connsiteY38" fmla="*/ 81202 h 269174"/>
              <a:gd name="connsiteX39" fmla="*/ 2628342 w 8519044"/>
              <a:gd name="connsiteY39" fmla="*/ 45512 h 269174"/>
              <a:gd name="connsiteX40" fmla="*/ 2738219 w 8519044"/>
              <a:gd name="connsiteY40" fmla="*/ 0 h 269174"/>
              <a:gd name="connsiteX41" fmla="*/ 2848095 w 8519044"/>
              <a:gd name="connsiteY41" fmla="*/ 45512 h 269174"/>
              <a:gd name="connsiteX42" fmla="*/ 2872159 w 8519044"/>
              <a:gd name="connsiteY42" fmla="*/ 81202 h 269174"/>
              <a:gd name="connsiteX43" fmla="*/ 2896222 w 8519044"/>
              <a:gd name="connsiteY43" fmla="*/ 45512 h 269174"/>
              <a:gd name="connsiteX44" fmla="*/ 3006098 w 8519044"/>
              <a:gd name="connsiteY44" fmla="*/ 0 h 269174"/>
              <a:gd name="connsiteX45" fmla="*/ 3115974 w 8519044"/>
              <a:gd name="connsiteY45" fmla="*/ 45512 h 269174"/>
              <a:gd name="connsiteX46" fmla="*/ 3140037 w 8519044"/>
              <a:gd name="connsiteY46" fmla="*/ 81202 h 269174"/>
              <a:gd name="connsiteX47" fmla="*/ 3164099 w 8519044"/>
              <a:gd name="connsiteY47" fmla="*/ 45512 h 269174"/>
              <a:gd name="connsiteX48" fmla="*/ 3273976 w 8519044"/>
              <a:gd name="connsiteY48" fmla="*/ 0 h 269174"/>
              <a:gd name="connsiteX49" fmla="*/ 3383852 w 8519044"/>
              <a:gd name="connsiteY49" fmla="*/ 45512 h 269174"/>
              <a:gd name="connsiteX50" fmla="*/ 3407915 w 8519044"/>
              <a:gd name="connsiteY50" fmla="*/ 81202 h 269174"/>
              <a:gd name="connsiteX51" fmla="*/ 3431977 w 8519044"/>
              <a:gd name="connsiteY51" fmla="*/ 45512 h 269174"/>
              <a:gd name="connsiteX52" fmla="*/ 3541853 w 8519044"/>
              <a:gd name="connsiteY52" fmla="*/ 0 h 269174"/>
              <a:gd name="connsiteX53" fmla="*/ 3651730 w 8519044"/>
              <a:gd name="connsiteY53" fmla="*/ 45512 h 269174"/>
              <a:gd name="connsiteX54" fmla="*/ 3675792 w 8519044"/>
              <a:gd name="connsiteY54" fmla="*/ 81202 h 269174"/>
              <a:gd name="connsiteX55" fmla="*/ 3699855 w 8519044"/>
              <a:gd name="connsiteY55" fmla="*/ 45512 h 269174"/>
              <a:gd name="connsiteX56" fmla="*/ 3809731 w 8519044"/>
              <a:gd name="connsiteY56" fmla="*/ 0 h 269174"/>
              <a:gd name="connsiteX57" fmla="*/ 3919608 w 8519044"/>
              <a:gd name="connsiteY57" fmla="*/ 45512 h 269174"/>
              <a:gd name="connsiteX58" fmla="*/ 3943671 w 8519044"/>
              <a:gd name="connsiteY58" fmla="*/ 81202 h 269174"/>
              <a:gd name="connsiteX59" fmla="*/ 3967734 w 8519044"/>
              <a:gd name="connsiteY59" fmla="*/ 45512 h 269174"/>
              <a:gd name="connsiteX60" fmla="*/ 4077610 w 8519044"/>
              <a:gd name="connsiteY60" fmla="*/ 0 h 269174"/>
              <a:gd name="connsiteX61" fmla="*/ 4187487 w 8519044"/>
              <a:gd name="connsiteY61" fmla="*/ 45512 h 269174"/>
              <a:gd name="connsiteX62" fmla="*/ 4211549 w 8519044"/>
              <a:gd name="connsiteY62" fmla="*/ 81202 h 269174"/>
              <a:gd name="connsiteX63" fmla="*/ 4235612 w 8519044"/>
              <a:gd name="connsiteY63" fmla="*/ 45512 h 269174"/>
              <a:gd name="connsiteX64" fmla="*/ 4345488 w 8519044"/>
              <a:gd name="connsiteY64" fmla="*/ 0 h 269174"/>
              <a:gd name="connsiteX65" fmla="*/ 4455365 w 8519044"/>
              <a:gd name="connsiteY65" fmla="*/ 45512 h 269174"/>
              <a:gd name="connsiteX66" fmla="*/ 4479427 w 8519044"/>
              <a:gd name="connsiteY66" fmla="*/ 81202 h 269174"/>
              <a:gd name="connsiteX67" fmla="*/ 4503490 w 8519044"/>
              <a:gd name="connsiteY67" fmla="*/ 45512 h 269174"/>
              <a:gd name="connsiteX68" fmla="*/ 4613366 w 8519044"/>
              <a:gd name="connsiteY68" fmla="*/ 0 h 269174"/>
              <a:gd name="connsiteX69" fmla="*/ 4723243 w 8519044"/>
              <a:gd name="connsiteY69" fmla="*/ 45512 h 269174"/>
              <a:gd name="connsiteX70" fmla="*/ 4747306 w 8519044"/>
              <a:gd name="connsiteY70" fmla="*/ 81202 h 269174"/>
              <a:gd name="connsiteX71" fmla="*/ 4771369 w 8519044"/>
              <a:gd name="connsiteY71" fmla="*/ 45512 h 269174"/>
              <a:gd name="connsiteX72" fmla="*/ 4881245 w 8519044"/>
              <a:gd name="connsiteY72" fmla="*/ 0 h 269174"/>
              <a:gd name="connsiteX73" fmla="*/ 4991122 w 8519044"/>
              <a:gd name="connsiteY73" fmla="*/ 45512 h 269174"/>
              <a:gd name="connsiteX74" fmla="*/ 5015184 w 8519044"/>
              <a:gd name="connsiteY74" fmla="*/ 81202 h 269174"/>
              <a:gd name="connsiteX75" fmla="*/ 5039247 w 8519044"/>
              <a:gd name="connsiteY75" fmla="*/ 45512 h 269174"/>
              <a:gd name="connsiteX76" fmla="*/ 5149123 w 8519044"/>
              <a:gd name="connsiteY76" fmla="*/ 0 h 269174"/>
              <a:gd name="connsiteX77" fmla="*/ 5259000 w 8519044"/>
              <a:gd name="connsiteY77" fmla="*/ 45512 h 269174"/>
              <a:gd name="connsiteX78" fmla="*/ 5283062 w 8519044"/>
              <a:gd name="connsiteY78" fmla="*/ 81202 h 269174"/>
              <a:gd name="connsiteX79" fmla="*/ 5307125 w 8519044"/>
              <a:gd name="connsiteY79" fmla="*/ 45512 h 269174"/>
              <a:gd name="connsiteX80" fmla="*/ 5417001 w 8519044"/>
              <a:gd name="connsiteY80" fmla="*/ 0 h 269174"/>
              <a:gd name="connsiteX81" fmla="*/ 5526878 w 8519044"/>
              <a:gd name="connsiteY81" fmla="*/ 45512 h 269174"/>
              <a:gd name="connsiteX82" fmla="*/ 5550941 w 8519044"/>
              <a:gd name="connsiteY82" fmla="*/ 81202 h 269174"/>
              <a:gd name="connsiteX83" fmla="*/ 5575004 w 8519044"/>
              <a:gd name="connsiteY83" fmla="*/ 45512 h 269174"/>
              <a:gd name="connsiteX84" fmla="*/ 5684880 w 8519044"/>
              <a:gd name="connsiteY84" fmla="*/ 0 h 269174"/>
              <a:gd name="connsiteX85" fmla="*/ 5794757 w 8519044"/>
              <a:gd name="connsiteY85" fmla="*/ 45512 h 269174"/>
              <a:gd name="connsiteX86" fmla="*/ 5818819 w 8519044"/>
              <a:gd name="connsiteY86" fmla="*/ 81202 h 269174"/>
              <a:gd name="connsiteX87" fmla="*/ 5842882 w 8519044"/>
              <a:gd name="connsiteY87" fmla="*/ 45512 h 269174"/>
              <a:gd name="connsiteX88" fmla="*/ 5952758 w 8519044"/>
              <a:gd name="connsiteY88" fmla="*/ 0 h 269174"/>
              <a:gd name="connsiteX89" fmla="*/ 6062635 w 8519044"/>
              <a:gd name="connsiteY89" fmla="*/ 45512 h 269174"/>
              <a:gd name="connsiteX90" fmla="*/ 6086697 w 8519044"/>
              <a:gd name="connsiteY90" fmla="*/ 81202 h 269174"/>
              <a:gd name="connsiteX91" fmla="*/ 6110760 w 8519044"/>
              <a:gd name="connsiteY91" fmla="*/ 45512 h 269174"/>
              <a:gd name="connsiteX92" fmla="*/ 6220636 w 8519044"/>
              <a:gd name="connsiteY92" fmla="*/ 0 h 269174"/>
              <a:gd name="connsiteX93" fmla="*/ 6330513 w 8519044"/>
              <a:gd name="connsiteY93" fmla="*/ 45512 h 269174"/>
              <a:gd name="connsiteX94" fmla="*/ 6354576 w 8519044"/>
              <a:gd name="connsiteY94" fmla="*/ 81202 h 269174"/>
              <a:gd name="connsiteX95" fmla="*/ 6378639 w 8519044"/>
              <a:gd name="connsiteY95" fmla="*/ 45512 h 269174"/>
              <a:gd name="connsiteX96" fmla="*/ 6488515 w 8519044"/>
              <a:gd name="connsiteY96" fmla="*/ 0 h 269174"/>
              <a:gd name="connsiteX97" fmla="*/ 6598392 w 8519044"/>
              <a:gd name="connsiteY97" fmla="*/ 45512 h 269174"/>
              <a:gd name="connsiteX98" fmla="*/ 6622454 w 8519044"/>
              <a:gd name="connsiteY98" fmla="*/ 81202 h 269174"/>
              <a:gd name="connsiteX99" fmla="*/ 6646517 w 8519044"/>
              <a:gd name="connsiteY99" fmla="*/ 45512 h 269174"/>
              <a:gd name="connsiteX100" fmla="*/ 6756393 w 8519044"/>
              <a:gd name="connsiteY100" fmla="*/ 0 h 269174"/>
              <a:gd name="connsiteX101" fmla="*/ 6866270 w 8519044"/>
              <a:gd name="connsiteY101" fmla="*/ 45512 h 269174"/>
              <a:gd name="connsiteX102" fmla="*/ 6890332 w 8519044"/>
              <a:gd name="connsiteY102" fmla="*/ 81202 h 269174"/>
              <a:gd name="connsiteX103" fmla="*/ 6914395 w 8519044"/>
              <a:gd name="connsiteY103" fmla="*/ 45512 h 269174"/>
              <a:gd name="connsiteX104" fmla="*/ 7024271 w 8519044"/>
              <a:gd name="connsiteY104" fmla="*/ 0 h 269174"/>
              <a:gd name="connsiteX105" fmla="*/ 7134148 w 8519044"/>
              <a:gd name="connsiteY105" fmla="*/ 45512 h 269174"/>
              <a:gd name="connsiteX106" fmla="*/ 7158211 w 8519044"/>
              <a:gd name="connsiteY106" fmla="*/ 81202 h 269174"/>
              <a:gd name="connsiteX107" fmla="*/ 7182274 w 8519044"/>
              <a:gd name="connsiteY107" fmla="*/ 45512 h 269174"/>
              <a:gd name="connsiteX108" fmla="*/ 7292150 w 8519044"/>
              <a:gd name="connsiteY108" fmla="*/ 0 h 269174"/>
              <a:gd name="connsiteX109" fmla="*/ 7402027 w 8519044"/>
              <a:gd name="connsiteY109" fmla="*/ 45512 h 269174"/>
              <a:gd name="connsiteX110" fmla="*/ 7426089 w 8519044"/>
              <a:gd name="connsiteY110" fmla="*/ 81202 h 269174"/>
              <a:gd name="connsiteX111" fmla="*/ 7450152 w 8519044"/>
              <a:gd name="connsiteY111" fmla="*/ 45512 h 269174"/>
              <a:gd name="connsiteX112" fmla="*/ 7560028 w 8519044"/>
              <a:gd name="connsiteY112" fmla="*/ 0 h 269174"/>
              <a:gd name="connsiteX113" fmla="*/ 7669905 w 8519044"/>
              <a:gd name="connsiteY113" fmla="*/ 45512 h 269174"/>
              <a:gd name="connsiteX114" fmla="*/ 7693967 w 8519044"/>
              <a:gd name="connsiteY114" fmla="*/ 81202 h 269174"/>
              <a:gd name="connsiteX115" fmla="*/ 7718029 w 8519044"/>
              <a:gd name="connsiteY115" fmla="*/ 45512 h 269174"/>
              <a:gd name="connsiteX116" fmla="*/ 7827906 w 8519044"/>
              <a:gd name="connsiteY116" fmla="*/ 0 h 269174"/>
              <a:gd name="connsiteX117" fmla="*/ 7937783 w 8519044"/>
              <a:gd name="connsiteY117" fmla="*/ 45512 h 269174"/>
              <a:gd name="connsiteX118" fmla="*/ 7961845 w 8519044"/>
              <a:gd name="connsiteY118" fmla="*/ 81202 h 269174"/>
              <a:gd name="connsiteX119" fmla="*/ 7985908 w 8519044"/>
              <a:gd name="connsiteY119" fmla="*/ 45512 h 269174"/>
              <a:gd name="connsiteX120" fmla="*/ 8095785 w 8519044"/>
              <a:gd name="connsiteY120" fmla="*/ 0 h 269174"/>
              <a:gd name="connsiteX121" fmla="*/ 8205662 w 8519044"/>
              <a:gd name="connsiteY121" fmla="*/ 45512 h 269174"/>
              <a:gd name="connsiteX122" fmla="*/ 8229720 w 8519044"/>
              <a:gd name="connsiteY122" fmla="*/ 81196 h 269174"/>
              <a:gd name="connsiteX123" fmla="*/ 8253778 w 8519044"/>
              <a:gd name="connsiteY123" fmla="*/ 45512 h 269174"/>
              <a:gd name="connsiteX124" fmla="*/ 8363655 w 8519044"/>
              <a:gd name="connsiteY124" fmla="*/ 0 h 269174"/>
              <a:gd name="connsiteX125" fmla="*/ 8519044 w 8519044"/>
              <a:gd name="connsiteY125" fmla="*/ 155389 h 269174"/>
              <a:gd name="connsiteX126" fmla="*/ 8514533 w 8519044"/>
              <a:gd name="connsiteY126" fmla="*/ 177734 h 269174"/>
              <a:gd name="connsiteX127" fmla="*/ 0 w 8519044"/>
              <a:gd name="connsiteY127" fmla="*/ 269174 h 269174"/>
              <a:gd name="connsiteX0" fmla="*/ 61818 w 8519044"/>
              <a:gd name="connsiteY0" fmla="*/ 7143 h 269174"/>
              <a:gd name="connsiteX1" fmla="*/ 169314 w 8519044"/>
              <a:gd name="connsiteY1" fmla="*/ 45512 h 269174"/>
              <a:gd name="connsiteX2" fmla="*/ 193376 w 8519044"/>
              <a:gd name="connsiteY2" fmla="*/ 81202 h 269174"/>
              <a:gd name="connsiteX3" fmla="*/ 217439 w 8519044"/>
              <a:gd name="connsiteY3" fmla="*/ 45512 h 269174"/>
              <a:gd name="connsiteX4" fmla="*/ 327315 w 8519044"/>
              <a:gd name="connsiteY4" fmla="*/ 0 h 269174"/>
              <a:gd name="connsiteX5" fmla="*/ 437192 w 8519044"/>
              <a:gd name="connsiteY5" fmla="*/ 45512 h 269174"/>
              <a:gd name="connsiteX6" fmla="*/ 461255 w 8519044"/>
              <a:gd name="connsiteY6" fmla="*/ 81202 h 269174"/>
              <a:gd name="connsiteX7" fmla="*/ 485318 w 8519044"/>
              <a:gd name="connsiteY7" fmla="*/ 45512 h 269174"/>
              <a:gd name="connsiteX8" fmla="*/ 595195 w 8519044"/>
              <a:gd name="connsiteY8" fmla="*/ 0 h 269174"/>
              <a:gd name="connsiteX9" fmla="*/ 705071 w 8519044"/>
              <a:gd name="connsiteY9" fmla="*/ 45512 h 269174"/>
              <a:gd name="connsiteX10" fmla="*/ 729134 w 8519044"/>
              <a:gd name="connsiteY10" fmla="*/ 81202 h 269174"/>
              <a:gd name="connsiteX11" fmla="*/ 753196 w 8519044"/>
              <a:gd name="connsiteY11" fmla="*/ 45512 h 269174"/>
              <a:gd name="connsiteX12" fmla="*/ 863072 w 8519044"/>
              <a:gd name="connsiteY12" fmla="*/ 0 h 269174"/>
              <a:gd name="connsiteX13" fmla="*/ 972949 w 8519044"/>
              <a:gd name="connsiteY13" fmla="*/ 45512 h 269174"/>
              <a:gd name="connsiteX14" fmla="*/ 997011 w 8519044"/>
              <a:gd name="connsiteY14" fmla="*/ 81202 h 269174"/>
              <a:gd name="connsiteX15" fmla="*/ 1021074 w 8519044"/>
              <a:gd name="connsiteY15" fmla="*/ 45512 h 269174"/>
              <a:gd name="connsiteX16" fmla="*/ 1130950 w 8519044"/>
              <a:gd name="connsiteY16" fmla="*/ 0 h 269174"/>
              <a:gd name="connsiteX17" fmla="*/ 1240826 w 8519044"/>
              <a:gd name="connsiteY17" fmla="*/ 45512 h 269174"/>
              <a:gd name="connsiteX18" fmla="*/ 1264890 w 8519044"/>
              <a:gd name="connsiteY18" fmla="*/ 81202 h 269174"/>
              <a:gd name="connsiteX19" fmla="*/ 1288953 w 8519044"/>
              <a:gd name="connsiteY19" fmla="*/ 45512 h 269174"/>
              <a:gd name="connsiteX20" fmla="*/ 1398829 w 8519044"/>
              <a:gd name="connsiteY20" fmla="*/ 0 h 269174"/>
              <a:gd name="connsiteX21" fmla="*/ 1508706 w 8519044"/>
              <a:gd name="connsiteY21" fmla="*/ 45512 h 269174"/>
              <a:gd name="connsiteX22" fmla="*/ 1532767 w 8519044"/>
              <a:gd name="connsiteY22" fmla="*/ 81202 h 269174"/>
              <a:gd name="connsiteX23" fmla="*/ 1556830 w 8519044"/>
              <a:gd name="connsiteY23" fmla="*/ 45512 h 269174"/>
              <a:gd name="connsiteX24" fmla="*/ 1666706 w 8519044"/>
              <a:gd name="connsiteY24" fmla="*/ 0 h 269174"/>
              <a:gd name="connsiteX25" fmla="*/ 1776583 w 8519044"/>
              <a:gd name="connsiteY25" fmla="*/ 45512 h 269174"/>
              <a:gd name="connsiteX26" fmla="*/ 1800645 w 8519044"/>
              <a:gd name="connsiteY26" fmla="*/ 81202 h 269174"/>
              <a:gd name="connsiteX27" fmla="*/ 1824708 w 8519044"/>
              <a:gd name="connsiteY27" fmla="*/ 45512 h 269174"/>
              <a:gd name="connsiteX28" fmla="*/ 1934584 w 8519044"/>
              <a:gd name="connsiteY28" fmla="*/ 0 h 269174"/>
              <a:gd name="connsiteX29" fmla="*/ 2044462 w 8519044"/>
              <a:gd name="connsiteY29" fmla="*/ 45512 h 269174"/>
              <a:gd name="connsiteX30" fmla="*/ 2068524 w 8519044"/>
              <a:gd name="connsiteY30" fmla="*/ 81202 h 269174"/>
              <a:gd name="connsiteX31" fmla="*/ 2092588 w 8519044"/>
              <a:gd name="connsiteY31" fmla="*/ 45512 h 269174"/>
              <a:gd name="connsiteX32" fmla="*/ 2202463 w 8519044"/>
              <a:gd name="connsiteY32" fmla="*/ 0 h 269174"/>
              <a:gd name="connsiteX33" fmla="*/ 2312340 w 8519044"/>
              <a:gd name="connsiteY33" fmla="*/ 45512 h 269174"/>
              <a:gd name="connsiteX34" fmla="*/ 2336402 w 8519044"/>
              <a:gd name="connsiteY34" fmla="*/ 81202 h 269174"/>
              <a:gd name="connsiteX35" fmla="*/ 2360464 w 8519044"/>
              <a:gd name="connsiteY35" fmla="*/ 45512 h 269174"/>
              <a:gd name="connsiteX36" fmla="*/ 2470341 w 8519044"/>
              <a:gd name="connsiteY36" fmla="*/ 0 h 269174"/>
              <a:gd name="connsiteX37" fmla="*/ 2580218 w 8519044"/>
              <a:gd name="connsiteY37" fmla="*/ 45512 h 269174"/>
              <a:gd name="connsiteX38" fmla="*/ 2604280 w 8519044"/>
              <a:gd name="connsiteY38" fmla="*/ 81202 h 269174"/>
              <a:gd name="connsiteX39" fmla="*/ 2628342 w 8519044"/>
              <a:gd name="connsiteY39" fmla="*/ 45512 h 269174"/>
              <a:gd name="connsiteX40" fmla="*/ 2738219 w 8519044"/>
              <a:gd name="connsiteY40" fmla="*/ 0 h 269174"/>
              <a:gd name="connsiteX41" fmla="*/ 2848095 w 8519044"/>
              <a:gd name="connsiteY41" fmla="*/ 45512 h 269174"/>
              <a:gd name="connsiteX42" fmla="*/ 2872159 w 8519044"/>
              <a:gd name="connsiteY42" fmla="*/ 81202 h 269174"/>
              <a:gd name="connsiteX43" fmla="*/ 2896222 w 8519044"/>
              <a:gd name="connsiteY43" fmla="*/ 45512 h 269174"/>
              <a:gd name="connsiteX44" fmla="*/ 3006098 w 8519044"/>
              <a:gd name="connsiteY44" fmla="*/ 0 h 269174"/>
              <a:gd name="connsiteX45" fmla="*/ 3115974 w 8519044"/>
              <a:gd name="connsiteY45" fmla="*/ 45512 h 269174"/>
              <a:gd name="connsiteX46" fmla="*/ 3140037 w 8519044"/>
              <a:gd name="connsiteY46" fmla="*/ 81202 h 269174"/>
              <a:gd name="connsiteX47" fmla="*/ 3164099 w 8519044"/>
              <a:gd name="connsiteY47" fmla="*/ 45512 h 269174"/>
              <a:gd name="connsiteX48" fmla="*/ 3273976 w 8519044"/>
              <a:gd name="connsiteY48" fmla="*/ 0 h 269174"/>
              <a:gd name="connsiteX49" fmla="*/ 3383852 w 8519044"/>
              <a:gd name="connsiteY49" fmla="*/ 45512 h 269174"/>
              <a:gd name="connsiteX50" fmla="*/ 3407915 w 8519044"/>
              <a:gd name="connsiteY50" fmla="*/ 81202 h 269174"/>
              <a:gd name="connsiteX51" fmla="*/ 3431977 w 8519044"/>
              <a:gd name="connsiteY51" fmla="*/ 45512 h 269174"/>
              <a:gd name="connsiteX52" fmla="*/ 3541853 w 8519044"/>
              <a:gd name="connsiteY52" fmla="*/ 0 h 269174"/>
              <a:gd name="connsiteX53" fmla="*/ 3651730 w 8519044"/>
              <a:gd name="connsiteY53" fmla="*/ 45512 h 269174"/>
              <a:gd name="connsiteX54" fmla="*/ 3675792 w 8519044"/>
              <a:gd name="connsiteY54" fmla="*/ 81202 h 269174"/>
              <a:gd name="connsiteX55" fmla="*/ 3699855 w 8519044"/>
              <a:gd name="connsiteY55" fmla="*/ 45512 h 269174"/>
              <a:gd name="connsiteX56" fmla="*/ 3809731 w 8519044"/>
              <a:gd name="connsiteY56" fmla="*/ 0 h 269174"/>
              <a:gd name="connsiteX57" fmla="*/ 3919608 w 8519044"/>
              <a:gd name="connsiteY57" fmla="*/ 45512 h 269174"/>
              <a:gd name="connsiteX58" fmla="*/ 3943671 w 8519044"/>
              <a:gd name="connsiteY58" fmla="*/ 81202 h 269174"/>
              <a:gd name="connsiteX59" fmla="*/ 3967734 w 8519044"/>
              <a:gd name="connsiteY59" fmla="*/ 45512 h 269174"/>
              <a:gd name="connsiteX60" fmla="*/ 4077610 w 8519044"/>
              <a:gd name="connsiteY60" fmla="*/ 0 h 269174"/>
              <a:gd name="connsiteX61" fmla="*/ 4187487 w 8519044"/>
              <a:gd name="connsiteY61" fmla="*/ 45512 h 269174"/>
              <a:gd name="connsiteX62" fmla="*/ 4211549 w 8519044"/>
              <a:gd name="connsiteY62" fmla="*/ 81202 h 269174"/>
              <a:gd name="connsiteX63" fmla="*/ 4235612 w 8519044"/>
              <a:gd name="connsiteY63" fmla="*/ 45512 h 269174"/>
              <a:gd name="connsiteX64" fmla="*/ 4345488 w 8519044"/>
              <a:gd name="connsiteY64" fmla="*/ 0 h 269174"/>
              <a:gd name="connsiteX65" fmla="*/ 4455365 w 8519044"/>
              <a:gd name="connsiteY65" fmla="*/ 45512 h 269174"/>
              <a:gd name="connsiteX66" fmla="*/ 4479427 w 8519044"/>
              <a:gd name="connsiteY66" fmla="*/ 81202 h 269174"/>
              <a:gd name="connsiteX67" fmla="*/ 4503490 w 8519044"/>
              <a:gd name="connsiteY67" fmla="*/ 45512 h 269174"/>
              <a:gd name="connsiteX68" fmla="*/ 4613366 w 8519044"/>
              <a:gd name="connsiteY68" fmla="*/ 0 h 269174"/>
              <a:gd name="connsiteX69" fmla="*/ 4723243 w 8519044"/>
              <a:gd name="connsiteY69" fmla="*/ 45512 h 269174"/>
              <a:gd name="connsiteX70" fmla="*/ 4747306 w 8519044"/>
              <a:gd name="connsiteY70" fmla="*/ 81202 h 269174"/>
              <a:gd name="connsiteX71" fmla="*/ 4771369 w 8519044"/>
              <a:gd name="connsiteY71" fmla="*/ 45512 h 269174"/>
              <a:gd name="connsiteX72" fmla="*/ 4881245 w 8519044"/>
              <a:gd name="connsiteY72" fmla="*/ 0 h 269174"/>
              <a:gd name="connsiteX73" fmla="*/ 4991122 w 8519044"/>
              <a:gd name="connsiteY73" fmla="*/ 45512 h 269174"/>
              <a:gd name="connsiteX74" fmla="*/ 5015184 w 8519044"/>
              <a:gd name="connsiteY74" fmla="*/ 81202 h 269174"/>
              <a:gd name="connsiteX75" fmla="*/ 5039247 w 8519044"/>
              <a:gd name="connsiteY75" fmla="*/ 45512 h 269174"/>
              <a:gd name="connsiteX76" fmla="*/ 5149123 w 8519044"/>
              <a:gd name="connsiteY76" fmla="*/ 0 h 269174"/>
              <a:gd name="connsiteX77" fmla="*/ 5259000 w 8519044"/>
              <a:gd name="connsiteY77" fmla="*/ 45512 h 269174"/>
              <a:gd name="connsiteX78" fmla="*/ 5283062 w 8519044"/>
              <a:gd name="connsiteY78" fmla="*/ 81202 h 269174"/>
              <a:gd name="connsiteX79" fmla="*/ 5307125 w 8519044"/>
              <a:gd name="connsiteY79" fmla="*/ 45512 h 269174"/>
              <a:gd name="connsiteX80" fmla="*/ 5417001 w 8519044"/>
              <a:gd name="connsiteY80" fmla="*/ 0 h 269174"/>
              <a:gd name="connsiteX81" fmla="*/ 5526878 w 8519044"/>
              <a:gd name="connsiteY81" fmla="*/ 45512 h 269174"/>
              <a:gd name="connsiteX82" fmla="*/ 5550941 w 8519044"/>
              <a:gd name="connsiteY82" fmla="*/ 81202 h 269174"/>
              <a:gd name="connsiteX83" fmla="*/ 5575004 w 8519044"/>
              <a:gd name="connsiteY83" fmla="*/ 45512 h 269174"/>
              <a:gd name="connsiteX84" fmla="*/ 5684880 w 8519044"/>
              <a:gd name="connsiteY84" fmla="*/ 0 h 269174"/>
              <a:gd name="connsiteX85" fmla="*/ 5794757 w 8519044"/>
              <a:gd name="connsiteY85" fmla="*/ 45512 h 269174"/>
              <a:gd name="connsiteX86" fmla="*/ 5818819 w 8519044"/>
              <a:gd name="connsiteY86" fmla="*/ 81202 h 269174"/>
              <a:gd name="connsiteX87" fmla="*/ 5842882 w 8519044"/>
              <a:gd name="connsiteY87" fmla="*/ 45512 h 269174"/>
              <a:gd name="connsiteX88" fmla="*/ 5952758 w 8519044"/>
              <a:gd name="connsiteY88" fmla="*/ 0 h 269174"/>
              <a:gd name="connsiteX89" fmla="*/ 6062635 w 8519044"/>
              <a:gd name="connsiteY89" fmla="*/ 45512 h 269174"/>
              <a:gd name="connsiteX90" fmla="*/ 6086697 w 8519044"/>
              <a:gd name="connsiteY90" fmla="*/ 81202 h 269174"/>
              <a:gd name="connsiteX91" fmla="*/ 6110760 w 8519044"/>
              <a:gd name="connsiteY91" fmla="*/ 45512 h 269174"/>
              <a:gd name="connsiteX92" fmla="*/ 6220636 w 8519044"/>
              <a:gd name="connsiteY92" fmla="*/ 0 h 269174"/>
              <a:gd name="connsiteX93" fmla="*/ 6330513 w 8519044"/>
              <a:gd name="connsiteY93" fmla="*/ 45512 h 269174"/>
              <a:gd name="connsiteX94" fmla="*/ 6354576 w 8519044"/>
              <a:gd name="connsiteY94" fmla="*/ 81202 h 269174"/>
              <a:gd name="connsiteX95" fmla="*/ 6378639 w 8519044"/>
              <a:gd name="connsiteY95" fmla="*/ 45512 h 269174"/>
              <a:gd name="connsiteX96" fmla="*/ 6488515 w 8519044"/>
              <a:gd name="connsiteY96" fmla="*/ 0 h 269174"/>
              <a:gd name="connsiteX97" fmla="*/ 6598392 w 8519044"/>
              <a:gd name="connsiteY97" fmla="*/ 45512 h 269174"/>
              <a:gd name="connsiteX98" fmla="*/ 6622454 w 8519044"/>
              <a:gd name="connsiteY98" fmla="*/ 81202 h 269174"/>
              <a:gd name="connsiteX99" fmla="*/ 6646517 w 8519044"/>
              <a:gd name="connsiteY99" fmla="*/ 45512 h 269174"/>
              <a:gd name="connsiteX100" fmla="*/ 6756393 w 8519044"/>
              <a:gd name="connsiteY100" fmla="*/ 0 h 269174"/>
              <a:gd name="connsiteX101" fmla="*/ 6866270 w 8519044"/>
              <a:gd name="connsiteY101" fmla="*/ 45512 h 269174"/>
              <a:gd name="connsiteX102" fmla="*/ 6890332 w 8519044"/>
              <a:gd name="connsiteY102" fmla="*/ 81202 h 269174"/>
              <a:gd name="connsiteX103" fmla="*/ 6914395 w 8519044"/>
              <a:gd name="connsiteY103" fmla="*/ 45512 h 269174"/>
              <a:gd name="connsiteX104" fmla="*/ 7024271 w 8519044"/>
              <a:gd name="connsiteY104" fmla="*/ 0 h 269174"/>
              <a:gd name="connsiteX105" fmla="*/ 7134148 w 8519044"/>
              <a:gd name="connsiteY105" fmla="*/ 45512 h 269174"/>
              <a:gd name="connsiteX106" fmla="*/ 7158211 w 8519044"/>
              <a:gd name="connsiteY106" fmla="*/ 81202 h 269174"/>
              <a:gd name="connsiteX107" fmla="*/ 7182274 w 8519044"/>
              <a:gd name="connsiteY107" fmla="*/ 45512 h 269174"/>
              <a:gd name="connsiteX108" fmla="*/ 7292150 w 8519044"/>
              <a:gd name="connsiteY108" fmla="*/ 0 h 269174"/>
              <a:gd name="connsiteX109" fmla="*/ 7402027 w 8519044"/>
              <a:gd name="connsiteY109" fmla="*/ 45512 h 269174"/>
              <a:gd name="connsiteX110" fmla="*/ 7426089 w 8519044"/>
              <a:gd name="connsiteY110" fmla="*/ 81202 h 269174"/>
              <a:gd name="connsiteX111" fmla="*/ 7450152 w 8519044"/>
              <a:gd name="connsiteY111" fmla="*/ 45512 h 269174"/>
              <a:gd name="connsiteX112" fmla="*/ 7560028 w 8519044"/>
              <a:gd name="connsiteY112" fmla="*/ 0 h 269174"/>
              <a:gd name="connsiteX113" fmla="*/ 7669905 w 8519044"/>
              <a:gd name="connsiteY113" fmla="*/ 45512 h 269174"/>
              <a:gd name="connsiteX114" fmla="*/ 7693967 w 8519044"/>
              <a:gd name="connsiteY114" fmla="*/ 81202 h 269174"/>
              <a:gd name="connsiteX115" fmla="*/ 7718029 w 8519044"/>
              <a:gd name="connsiteY115" fmla="*/ 45512 h 269174"/>
              <a:gd name="connsiteX116" fmla="*/ 7827906 w 8519044"/>
              <a:gd name="connsiteY116" fmla="*/ 0 h 269174"/>
              <a:gd name="connsiteX117" fmla="*/ 7937783 w 8519044"/>
              <a:gd name="connsiteY117" fmla="*/ 45512 h 269174"/>
              <a:gd name="connsiteX118" fmla="*/ 7961845 w 8519044"/>
              <a:gd name="connsiteY118" fmla="*/ 81202 h 269174"/>
              <a:gd name="connsiteX119" fmla="*/ 7985908 w 8519044"/>
              <a:gd name="connsiteY119" fmla="*/ 45512 h 269174"/>
              <a:gd name="connsiteX120" fmla="*/ 8095785 w 8519044"/>
              <a:gd name="connsiteY120" fmla="*/ 0 h 269174"/>
              <a:gd name="connsiteX121" fmla="*/ 8205662 w 8519044"/>
              <a:gd name="connsiteY121" fmla="*/ 45512 h 269174"/>
              <a:gd name="connsiteX122" fmla="*/ 8229720 w 8519044"/>
              <a:gd name="connsiteY122" fmla="*/ 81196 h 269174"/>
              <a:gd name="connsiteX123" fmla="*/ 8253778 w 8519044"/>
              <a:gd name="connsiteY123" fmla="*/ 45512 h 269174"/>
              <a:gd name="connsiteX124" fmla="*/ 8363655 w 8519044"/>
              <a:gd name="connsiteY124" fmla="*/ 0 h 269174"/>
              <a:gd name="connsiteX125" fmla="*/ 8519044 w 8519044"/>
              <a:gd name="connsiteY125" fmla="*/ 155389 h 269174"/>
              <a:gd name="connsiteX126" fmla="*/ 8514533 w 8519044"/>
              <a:gd name="connsiteY126" fmla="*/ 177734 h 269174"/>
              <a:gd name="connsiteX127" fmla="*/ 0 w 8519044"/>
              <a:gd name="connsiteY127" fmla="*/ 269174 h 269174"/>
              <a:gd name="connsiteX0" fmla="*/ 169314 w 8519044"/>
              <a:gd name="connsiteY0" fmla="*/ 45512 h 269174"/>
              <a:gd name="connsiteX1" fmla="*/ 193376 w 8519044"/>
              <a:gd name="connsiteY1" fmla="*/ 81202 h 269174"/>
              <a:gd name="connsiteX2" fmla="*/ 217439 w 8519044"/>
              <a:gd name="connsiteY2" fmla="*/ 45512 h 269174"/>
              <a:gd name="connsiteX3" fmla="*/ 327315 w 8519044"/>
              <a:gd name="connsiteY3" fmla="*/ 0 h 269174"/>
              <a:gd name="connsiteX4" fmla="*/ 437192 w 8519044"/>
              <a:gd name="connsiteY4" fmla="*/ 45512 h 269174"/>
              <a:gd name="connsiteX5" fmla="*/ 461255 w 8519044"/>
              <a:gd name="connsiteY5" fmla="*/ 81202 h 269174"/>
              <a:gd name="connsiteX6" fmla="*/ 485318 w 8519044"/>
              <a:gd name="connsiteY6" fmla="*/ 45512 h 269174"/>
              <a:gd name="connsiteX7" fmla="*/ 595195 w 8519044"/>
              <a:gd name="connsiteY7" fmla="*/ 0 h 269174"/>
              <a:gd name="connsiteX8" fmla="*/ 705071 w 8519044"/>
              <a:gd name="connsiteY8" fmla="*/ 45512 h 269174"/>
              <a:gd name="connsiteX9" fmla="*/ 729134 w 8519044"/>
              <a:gd name="connsiteY9" fmla="*/ 81202 h 269174"/>
              <a:gd name="connsiteX10" fmla="*/ 753196 w 8519044"/>
              <a:gd name="connsiteY10" fmla="*/ 45512 h 269174"/>
              <a:gd name="connsiteX11" fmla="*/ 863072 w 8519044"/>
              <a:gd name="connsiteY11" fmla="*/ 0 h 269174"/>
              <a:gd name="connsiteX12" fmla="*/ 972949 w 8519044"/>
              <a:gd name="connsiteY12" fmla="*/ 45512 h 269174"/>
              <a:gd name="connsiteX13" fmla="*/ 997011 w 8519044"/>
              <a:gd name="connsiteY13" fmla="*/ 81202 h 269174"/>
              <a:gd name="connsiteX14" fmla="*/ 1021074 w 8519044"/>
              <a:gd name="connsiteY14" fmla="*/ 45512 h 269174"/>
              <a:gd name="connsiteX15" fmla="*/ 1130950 w 8519044"/>
              <a:gd name="connsiteY15" fmla="*/ 0 h 269174"/>
              <a:gd name="connsiteX16" fmla="*/ 1240826 w 8519044"/>
              <a:gd name="connsiteY16" fmla="*/ 45512 h 269174"/>
              <a:gd name="connsiteX17" fmla="*/ 1264890 w 8519044"/>
              <a:gd name="connsiteY17" fmla="*/ 81202 h 269174"/>
              <a:gd name="connsiteX18" fmla="*/ 1288953 w 8519044"/>
              <a:gd name="connsiteY18" fmla="*/ 45512 h 269174"/>
              <a:gd name="connsiteX19" fmla="*/ 1398829 w 8519044"/>
              <a:gd name="connsiteY19" fmla="*/ 0 h 269174"/>
              <a:gd name="connsiteX20" fmla="*/ 1508706 w 8519044"/>
              <a:gd name="connsiteY20" fmla="*/ 45512 h 269174"/>
              <a:gd name="connsiteX21" fmla="*/ 1532767 w 8519044"/>
              <a:gd name="connsiteY21" fmla="*/ 81202 h 269174"/>
              <a:gd name="connsiteX22" fmla="*/ 1556830 w 8519044"/>
              <a:gd name="connsiteY22" fmla="*/ 45512 h 269174"/>
              <a:gd name="connsiteX23" fmla="*/ 1666706 w 8519044"/>
              <a:gd name="connsiteY23" fmla="*/ 0 h 269174"/>
              <a:gd name="connsiteX24" fmla="*/ 1776583 w 8519044"/>
              <a:gd name="connsiteY24" fmla="*/ 45512 h 269174"/>
              <a:gd name="connsiteX25" fmla="*/ 1800645 w 8519044"/>
              <a:gd name="connsiteY25" fmla="*/ 81202 h 269174"/>
              <a:gd name="connsiteX26" fmla="*/ 1824708 w 8519044"/>
              <a:gd name="connsiteY26" fmla="*/ 45512 h 269174"/>
              <a:gd name="connsiteX27" fmla="*/ 1934584 w 8519044"/>
              <a:gd name="connsiteY27" fmla="*/ 0 h 269174"/>
              <a:gd name="connsiteX28" fmla="*/ 2044462 w 8519044"/>
              <a:gd name="connsiteY28" fmla="*/ 45512 h 269174"/>
              <a:gd name="connsiteX29" fmla="*/ 2068524 w 8519044"/>
              <a:gd name="connsiteY29" fmla="*/ 81202 h 269174"/>
              <a:gd name="connsiteX30" fmla="*/ 2092588 w 8519044"/>
              <a:gd name="connsiteY30" fmla="*/ 45512 h 269174"/>
              <a:gd name="connsiteX31" fmla="*/ 2202463 w 8519044"/>
              <a:gd name="connsiteY31" fmla="*/ 0 h 269174"/>
              <a:gd name="connsiteX32" fmla="*/ 2312340 w 8519044"/>
              <a:gd name="connsiteY32" fmla="*/ 45512 h 269174"/>
              <a:gd name="connsiteX33" fmla="*/ 2336402 w 8519044"/>
              <a:gd name="connsiteY33" fmla="*/ 81202 h 269174"/>
              <a:gd name="connsiteX34" fmla="*/ 2360464 w 8519044"/>
              <a:gd name="connsiteY34" fmla="*/ 45512 h 269174"/>
              <a:gd name="connsiteX35" fmla="*/ 2470341 w 8519044"/>
              <a:gd name="connsiteY35" fmla="*/ 0 h 269174"/>
              <a:gd name="connsiteX36" fmla="*/ 2580218 w 8519044"/>
              <a:gd name="connsiteY36" fmla="*/ 45512 h 269174"/>
              <a:gd name="connsiteX37" fmla="*/ 2604280 w 8519044"/>
              <a:gd name="connsiteY37" fmla="*/ 81202 h 269174"/>
              <a:gd name="connsiteX38" fmla="*/ 2628342 w 8519044"/>
              <a:gd name="connsiteY38" fmla="*/ 45512 h 269174"/>
              <a:gd name="connsiteX39" fmla="*/ 2738219 w 8519044"/>
              <a:gd name="connsiteY39" fmla="*/ 0 h 269174"/>
              <a:gd name="connsiteX40" fmla="*/ 2848095 w 8519044"/>
              <a:gd name="connsiteY40" fmla="*/ 45512 h 269174"/>
              <a:gd name="connsiteX41" fmla="*/ 2872159 w 8519044"/>
              <a:gd name="connsiteY41" fmla="*/ 81202 h 269174"/>
              <a:gd name="connsiteX42" fmla="*/ 2896222 w 8519044"/>
              <a:gd name="connsiteY42" fmla="*/ 45512 h 269174"/>
              <a:gd name="connsiteX43" fmla="*/ 3006098 w 8519044"/>
              <a:gd name="connsiteY43" fmla="*/ 0 h 269174"/>
              <a:gd name="connsiteX44" fmla="*/ 3115974 w 8519044"/>
              <a:gd name="connsiteY44" fmla="*/ 45512 h 269174"/>
              <a:gd name="connsiteX45" fmla="*/ 3140037 w 8519044"/>
              <a:gd name="connsiteY45" fmla="*/ 81202 h 269174"/>
              <a:gd name="connsiteX46" fmla="*/ 3164099 w 8519044"/>
              <a:gd name="connsiteY46" fmla="*/ 45512 h 269174"/>
              <a:gd name="connsiteX47" fmla="*/ 3273976 w 8519044"/>
              <a:gd name="connsiteY47" fmla="*/ 0 h 269174"/>
              <a:gd name="connsiteX48" fmla="*/ 3383852 w 8519044"/>
              <a:gd name="connsiteY48" fmla="*/ 45512 h 269174"/>
              <a:gd name="connsiteX49" fmla="*/ 3407915 w 8519044"/>
              <a:gd name="connsiteY49" fmla="*/ 81202 h 269174"/>
              <a:gd name="connsiteX50" fmla="*/ 3431977 w 8519044"/>
              <a:gd name="connsiteY50" fmla="*/ 45512 h 269174"/>
              <a:gd name="connsiteX51" fmla="*/ 3541853 w 8519044"/>
              <a:gd name="connsiteY51" fmla="*/ 0 h 269174"/>
              <a:gd name="connsiteX52" fmla="*/ 3651730 w 8519044"/>
              <a:gd name="connsiteY52" fmla="*/ 45512 h 269174"/>
              <a:gd name="connsiteX53" fmla="*/ 3675792 w 8519044"/>
              <a:gd name="connsiteY53" fmla="*/ 81202 h 269174"/>
              <a:gd name="connsiteX54" fmla="*/ 3699855 w 8519044"/>
              <a:gd name="connsiteY54" fmla="*/ 45512 h 269174"/>
              <a:gd name="connsiteX55" fmla="*/ 3809731 w 8519044"/>
              <a:gd name="connsiteY55" fmla="*/ 0 h 269174"/>
              <a:gd name="connsiteX56" fmla="*/ 3919608 w 8519044"/>
              <a:gd name="connsiteY56" fmla="*/ 45512 h 269174"/>
              <a:gd name="connsiteX57" fmla="*/ 3943671 w 8519044"/>
              <a:gd name="connsiteY57" fmla="*/ 81202 h 269174"/>
              <a:gd name="connsiteX58" fmla="*/ 3967734 w 8519044"/>
              <a:gd name="connsiteY58" fmla="*/ 45512 h 269174"/>
              <a:gd name="connsiteX59" fmla="*/ 4077610 w 8519044"/>
              <a:gd name="connsiteY59" fmla="*/ 0 h 269174"/>
              <a:gd name="connsiteX60" fmla="*/ 4187487 w 8519044"/>
              <a:gd name="connsiteY60" fmla="*/ 45512 h 269174"/>
              <a:gd name="connsiteX61" fmla="*/ 4211549 w 8519044"/>
              <a:gd name="connsiteY61" fmla="*/ 81202 h 269174"/>
              <a:gd name="connsiteX62" fmla="*/ 4235612 w 8519044"/>
              <a:gd name="connsiteY62" fmla="*/ 45512 h 269174"/>
              <a:gd name="connsiteX63" fmla="*/ 4345488 w 8519044"/>
              <a:gd name="connsiteY63" fmla="*/ 0 h 269174"/>
              <a:gd name="connsiteX64" fmla="*/ 4455365 w 8519044"/>
              <a:gd name="connsiteY64" fmla="*/ 45512 h 269174"/>
              <a:gd name="connsiteX65" fmla="*/ 4479427 w 8519044"/>
              <a:gd name="connsiteY65" fmla="*/ 81202 h 269174"/>
              <a:gd name="connsiteX66" fmla="*/ 4503490 w 8519044"/>
              <a:gd name="connsiteY66" fmla="*/ 45512 h 269174"/>
              <a:gd name="connsiteX67" fmla="*/ 4613366 w 8519044"/>
              <a:gd name="connsiteY67" fmla="*/ 0 h 269174"/>
              <a:gd name="connsiteX68" fmla="*/ 4723243 w 8519044"/>
              <a:gd name="connsiteY68" fmla="*/ 45512 h 269174"/>
              <a:gd name="connsiteX69" fmla="*/ 4747306 w 8519044"/>
              <a:gd name="connsiteY69" fmla="*/ 81202 h 269174"/>
              <a:gd name="connsiteX70" fmla="*/ 4771369 w 8519044"/>
              <a:gd name="connsiteY70" fmla="*/ 45512 h 269174"/>
              <a:gd name="connsiteX71" fmla="*/ 4881245 w 8519044"/>
              <a:gd name="connsiteY71" fmla="*/ 0 h 269174"/>
              <a:gd name="connsiteX72" fmla="*/ 4991122 w 8519044"/>
              <a:gd name="connsiteY72" fmla="*/ 45512 h 269174"/>
              <a:gd name="connsiteX73" fmla="*/ 5015184 w 8519044"/>
              <a:gd name="connsiteY73" fmla="*/ 81202 h 269174"/>
              <a:gd name="connsiteX74" fmla="*/ 5039247 w 8519044"/>
              <a:gd name="connsiteY74" fmla="*/ 45512 h 269174"/>
              <a:gd name="connsiteX75" fmla="*/ 5149123 w 8519044"/>
              <a:gd name="connsiteY75" fmla="*/ 0 h 269174"/>
              <a:gd name="connsiteX76" fmla="*/ 5259000 w 8519044"/>
              <a:gd name="connsiteY76" fmla="*/ 45512 h 269174"/>
              <a:gd name="connsiteX77" fmla="*/ 5283062 w 8519044"/>
              <a:gd name="connsiteY77" fmla="*/ 81202 h 269174"/>
              <a:gd name="connsiteX78" fmla="*/ 5307125 w 8519044"/>
              <a:gd name="connsiteY78" fmla="*/ 45512 h 269174"/>
              <a:gd name="connsiteX79" fmla="*/ 5417001 w 8519044"/>
              <a:gd name="connsiteY79" fmla="*/ 0 h 269174"/>
              <a:gd name="connsiteX80" fmla="*/ 5526878 w 8519044"/>
              <a:gd name="connsiteY80" fmla="*/ 45512 h 269174"/>
              <a:gd name="connsiteX81" fmla="*/ 5550941 w 8519044"/>
              <a:gd name="connsiteY81" fmla="*/ 81202 h 269174"/>
              <a:gd name="connsiteX82" fmla="*/ 5575004 w 8519044"/>
              <a:gd name="connsiteY82" fmla="*/ 45512 h 269174"/>
              <a:gd name="connsiteX83" fmla="*/ 5684880 w 8519044"/>
              <a:gd name="connsiteY83" fmla="*/ 0 h 269174"/>
              <a:gd name="connsiteX84" fmla="*/ 5794757 w 8519044"/>
              <a:gd name="connsiteY84" fmla="*/ 45512 h 269174"/>
              <a:gd name="connsiteX85" fmla="*/ 5818819 w 8519044"/>
              <a:gd name="connsiteY85" fmla="*/ 81202 h 269174"/>
              <a:gd name="connsiteX86" fmla="*/ 5842882 w 8519044"/>
              <a:gd name="connsiteY86" fmla="*/ 45512 h 269174"/>
              <a:gd name="connsiteX87" fmla="*/ 5952758 w 8519044"/>
              <a:gd name="connsiteY87" fmla="*/ 0 h 269174"/>
              <a:gd name="connsiteX88" fmla="*/ 6062635 w 8519044"/>
              <a:gd name="connsiteY88" fmla="*/ 45512 h 269174"/>
              <a:gd name="connsiteX89" fmla="*/ 6086697 w 8519044"/>
              <a:gd name="connsiteY89" fmla="*/ 81202 h 269174"/>
              <a:gd name="connsiteX90" fmla="*/ 6110760 w 8519044"/>
              <a:gd name="connsiteY90" fmla="*/ 45512 h 269174"/>
              <a:gd name="connsiteX91" fmla="*/ 6220636 w 8519044"/>
              <a:gd name="connsiteY91" fmla="*/ 0 h 269174"/>
              <a:gd name="connsiteX92" fmla="*/ 6330513 w 8519044"/>
              <a:gd name="connsiteY92" fmla="*/ 45512 h 269174"/>
              <a:gd name="connsiteX93" fmla="*/ 6354576 w 8519044"/>
              <a:gd name="connsiteY93" fmla="*/ 81202 h 269174"/>
              <a:gd name="connsiteX94" fmla="*/ 6378639 w 8519044"/>
              <a:gd name="connsiteY94" fmla="*/ 45512 h 269174"/>
              <a:gd name="connsiteX95" fmla="*/ 6488515 w 8519044"/>
              <a:gd name="connsiteY95" fmla="*/ 0 h 269174"/>
              <a:gd name="connsiteX96" fmla="*/ 6598392 w 8519044"/>
              <a:gd name="connsiteY96" fmla="*/ 45512 h 269174"/>
              <a:gd name="connsiteX97" fmla="*/ 6622454 w 8519044"/>
              <a:gd name="connsiteY97" fmla="*/ 81202 h 269174"/>
              <a:gd name="connsiteX98" fmla="*/ 6646517 w 8519044"/>
              <a:gd name="connsiteY98" fmla="*/ 45512 h 269174"/>
              <a:gd name="connsiteX99" fmla="*/ 6756393 w 8519044"/>
              <a:gd name="connsiteY99" fmla="*/ 0 h 269174"/>
              <a:gd name="connsiteX100" fmla="*/ 6866270 w 8519044"/>
              <a:gd name="connsiteY100" fmla="*/ 45512 h 269174"/>
              <a:gd name="connsiteX101" fmla="*/ 6890332 w 8519044"/>
              <a:gd name="connsiteY101" fmla="*/ 81202 h 269174"/>
              <a:gd name="connsiteX102" fmla="*/ 6914395 w 8519044"/>
              <a:gd name="connsiteY102" fmla="*/ 45512 h 269174"/>
              <a:gd name="connsiteX103" fmla="*/ 7024271 w 8519044"/>
              <a:gd name="connsiteY103" fmla="*/ 0 h 269174"/>
              <a:gd name="connsiteX104" fmla="*/ 7134148 w 8519044"/>
              <a:gd name="connsiteY104" fmla="*/ 45512 h 269174"/>
              <a:gd name="connsiteX105" fmla="*/ 7158211 w 8519044"/>
              <a:gd name="connsiteY105" fmla="*/ 81202 h 269174"/>
              <a:gd name="connsiteX106" fmla="*/ 7182274 w 8519044"/>
              <a:gd name="connsiteY106" fmla="*/ 45512 h 269174"/>
              <a:gd name="connsiteX107" fmla="*/ 7292150 w 8519044"/>
              <a:gd name="connsiteY107" fmla="*/ 0 h 269174"/>
              <a:gd name="connsiteX108" fmla="*/ 7402027 w 8519044"/>
              <a:gd name="connsiteY108" fmla="*/ 45512 h 269174"/>
              <a:gd name="connsiteX109" fmla="*/ 7426089 w 8519044"/>
              <a:gd name="connsiteY109" fmla="*/ 81202 h 269174"/>
              <a:gd name="connsiteX110" fmla="*/ 7450152 w 8519044"/>
              <a:gd name="connsiteY110" fmla="*/ 45512 h 269174"/>
              <a:gd name="connsiteX111" fmla="*/ 7560028 w 8519044"/>
              <a:gd name="connsiteY111" fmla="*/ 0 h 269174"/>
              <a:gd name="connsiteX112" fmla="*/ 7669905 w 8519044"/>
              <a:gd name="connsiteY112" fmla="*/ 45512 h 269174"/>
              <a:gd name="connsiteX113" fmla="*/ 7693967 w 8519044"/>
              <a:gd name="connsiteY113" fmla="*/ 81202 h 269174"/>
              <a:gd name="connsiteX114" fmla="*/ 7718029 w 8519044"/>
              <a:gd name="connsiteY114" fmla="*/ 45512 h 269174"/>
              <a:gd name="connsiteX115" fmla="*/ 7827906 w 8519044"/>
              <a:gd name="connsiteY115" fmla="*/ 0 h 269174"/>
              <a:gd name="connsiteX116" fmla="*/ 7937783 w 8519044"/>
              <a:gd name="connsiteY116" fmla="*/ 45512 h 269174"/>
              <a:gd name="connsiteX117" fmla="*/ 7961845 w 8519044"/>
              <a:gd name="connsiteY117" fmla="*/ 81202 h 269174"/>
              <a:gd name="connsiteX118" fmla="*/ 7985908 w 8519044"/>
              <a:gd name="connsiteY118" fmla="*/ 45512 h 269174"/>
              <a:gd name="connsiteX119" fmla="*/ 8095785 w 8519044"/>
              <a:gd name="connsiteY119" fmla="*/ 0 h 269174"/>
              <a:gd name="connsiteX120" fmla="*/ 8205662 w 8519044"/>
              <a:gd name="connsiteY120" fmla="*/ 45512 h 269174"/>
              <a:gd name="connsiteX121" fmla="*/ 8229720 w 8519044"/>
              <a:gd name="connsiteY121" fmla="*/ 81196 h 269174"/>
              <a:gd name="connsiteX122" fmla="*/ 8253778 w 8519044"/>
              <a:gd name="connsiteY122" fmla="*/ 45512 h 269174"/>
              <a:gd name="connsiteX123" fmla="*/ 8363655 w 8519044"/>
              <a:gd name="connsiteY123" fmla="*/ 0 h 269174"/>
              <a:gd name="connsiteX124" fmla="*/ 8519044 w 8519044"/>
              <a:gd name="connsiteY124" fmla="*/ 155389 h 269174"/>
              <a:gd name="connsiteX125" fmla="*/ 8514533 w 8519044"/>
              <a:gd name="connsiteY125" fmla="*/ 177734 h 269174"/>
              <a:gd name="connsiteX126" fmla="*/ 0 w 8519044"/>
              <a:gd name="connsiteY126" fmla="*/ 269174 h 269174"/>
              <a:gd name="connsiteX0" fmla="*/ 193376 w 8519044"/>
              <a:gd name="connsiteY0" fmla="*/ 81202 h 269174"/>
              <a:gd name="connsiteX1" fmla="*/ 217439 w 8519044"/>
              <a:gd name="connsiteY1" fmla="*/ 45512 h 269174"/>
              <a:gd name="connsiteX2" fmla="*/ 327315 w 8519044"/>
              <a:gd name="connsiteY2" fmla="*/ 0 h 269174"/>
              <a:gd name="connsiteX3" fmla="*/ 437192 w 8519044"/>
              <a:gd name="connsiteY3" fmla="*/ 45512 h 269174"/>
              <a:gd name="connsiteX4" fmla="*/ 461255 w 8519044"/>
              <a:gd name="connsiteY4" fmla="*/ 81202 h 269174"/>
              <a:gd name="connsiteX5" fmla="*/ 485318 w 8519044"/>
              <a:gd name="connsiteY5" fmla="*/ 45512 h 269174"/>
              <a:gd name="connsiteX6" fmla="*/ 595195 w 8519044"/>
              <a:gd name="connsiteY6" fmla="*/ 0 h 269174"/>
              <a:gd name="connsiteX7" fmla="*/ 705071 w 8519044"/>
              <a:gd name="connsiteY7" fmla="*/ 45512 h 269174"/>
              <a:gd name="connsiteX8" fmla="*/ 729134 w 8519044"/>
              <a:gd name="connsiteY8" fmla="*/ 81202 h 269174"/>
              <a:gd name="connsiteX9" fmla="*/ 753196 w 8519044"/>
              <a:gd name="connsiteY9" fmla="*/ 45512 h 269174"/>
              <a:gd name="connsiteX10" fmla="*/ 863072 w 8519044"/>
              <a:gd name="connsiteY10" fmla="*/ 0 h 269174"/>
              <a:gd name="connsiteX11" fmla="*/ 972949 w 8519044"/>
              <a:gd name="connsiteY11" fmla="*/ 45512 h 269174"/>
              <a:gd name="connsiteX12" fmla="*/ 997011 w 8519044"/>
              <a:gd name="connsiteY12" fmla="*/ 81202 h 269174"/>
              <a:gd name="connsiteX13" fmla="*/ 1021074 w 8519044"/>
              <a:gd name="connsiteY13" fmla="*/ 45512 h 269174"/>
              <a:gd name="connsiteX14" fmla="*/ 1130950 w 8519044"/>
              <a:gd name="connsiteY14" fmla="*/ 0 h 269174"/>
              <a:gd name="connsiteX15" fmla="*/ 1240826 w 8519044"/>
              <a:gd name="connsiteY15" fmla="*/ 45512 h 269174"/>
              <a:gd name="connsiteX16" fmla="*/ 1264890 w 8519044"/>
              <a:gd name="connsiteY16" fmla="*/ 81202 h 269174"/>
              <a:gd name="connsiteX17" fmla="*/ 1288953 w 8519044"/>
              <a:gd name="connsiteY17" fmla="*/ 45512 h 269174"/>
              <a:gd name="connsiteX18" fmla="*/ 1398829 w 8519044"/>
              <a:gd name="connsiteY18" fmla="*/ 0 h 269174"/>
              <a:gd name="connsiteX19" fmla="*/ 1508706 w 8519044"/>
              <a:gd name="connsiteY19" fmla="*/ 45512 h 269174"/>
              <a:gd name="connsiteX20" fmla="*/ 1532767 w 8519044"/>
              <a:gd name="connsiteY20" fmla="*/ 81202 h 269174"/>
              <a:gd name="connsiteX21" fmla="*/ 1556830 w 8519044"/>
              <a:gd name="connsiteY21" fmla="*/ 45512 h 269174"/>
              <a:gd name="connsiteX22" fmla="*/ 1666706 w 8519044"/>
              <a:gd name="connsiteY22" fmla="*/ 0 h 269174"/>
              <a:gd name="connsiteX23" fmla="*/ 1776583 w 8519044"/>
              <a:gd name="connsiteY23" fmla="*/ 45512 h 269174"/>
              <a:gd name="connsiteX24" fmla="*/ 1800645 w 8519044"/>
              <a:gd name="connsiteY24" fmla="*/ 81202 h 269174"/>
              <a:gd name="connsiteX25" fmla="*/ 1824708 w 8519044"/>
              <a:gd name="connsiteY25" fmla="*/ 45512 h 269174"/>
              <a:gd name="connsiteX26" fmla="*/ 1934584 w 8519044"/>
              <a:gd name="connsiteY26" fmla="*/ 0 h 269174"/>
              <a:gd name="connsiteX27" fmla="*/ 2044462 w 8519044"/>
              <a:gd name="connsiteY27" fmla="*/ 45512 h 269174"/>
              <a:gd name="connsiteX28" fmla="*/ 2068524 w 8519044"/>
              <a:gd name="connsiteY28" fmla="*/ 81202 h 269174"/>
              <a:gd name="connsiteX29" fmla="*/ 2092588 w 8519044"/>
              <a:gd name="connsiteY29" fmla="*/ 45512 h 269174"/>
              <a:gd name="connsiteX30" fmla="*/ 2202463 w 8519044"/>
              <a:gd name="connsiteY30" fmla="*/ 0 h 269174"/>
              <a:gd name="connsiteX31" fmla="*/ 2312340 w 8519044"/>
              <a:gd name="connsiteY31" fmla="*/ 45512 h 269174"/>
              <a:gd name="connsiteX32" fmla="*/ 2336402 w 8519044"/>
              <a:gd name="connsiteY32" fmla="*/ 81202 h 269174"/>
              <a:gd name="connsiteX33" fmla="*/ 2360464 w 8519044"/>
              <a:gd name="connsiteY33" fmla="*/ 45512 h 269174"/>
              <a:gd name="connsiteX34" fmla="*/ 2470341 w 8519044"/>
              <a:gd name="connsiteY34" fmla="*/ 0 h 269174"/>
              <a:gd name="connsiteX35" fmla="*/ 2580218 w 8519044"/>
              <a:gd name="connsiteY35" fmla="*/ 45512 h 269174"/>
              <a:gd name="connsiteX36" fmla="*/ 2604280 w 8519044"/>
              <a:gd name="connsiteY36" fmla="*/ 81202 h 269174"/>
              <a:gd name="connsiteX37" fmla="*/ 2628342 w 8519044"/>
              <a:gd name="connsiteY37" fmla="*/ 45512 h 269174"/>
              <a:gd name="connsiteX38" fmla="*/ 2738219 w 8519044"/>
              <a:gd name="connsiteY38" fmla="*/ 0 h 269174"/>
              <a:gd name="connsiteX39" fmla="*/ 2848095 w 8519044"/>
              <a:gd name="connsiteY39" fmla="*/ 45512 h 269174"/>
              <a:gd name="connsiteX40" fmla="*/ 2872159 w 8519044"/>
              <a:gd name="connsiteY40" fmla="*/ 81202 h 269174"/>
              <a:gd name="connsiteX41" fmla="*/ 2896222 w 8519044"/>
              <a:gd name="connsiteY41" fmla="*/ 45512 h 269174"/>
              <a:gd name="connsiteX42" fmla="*/ 3006098 w 8519044"/>
              <a:gd name="connsiteY42" fmla="*/ 0 h 269174"/>
              <a:gd name="connsiteX43" fmla="*/ 3115974 w 8519044"/>
              <a:gd name="connsiteY43" fmla="*/ 45512 h 269174"/>
              <a:gd name="connsiteX44" fmla="*/ 3140037 w 8519044"/>
              <a:gd name="connsiteY44" fmla="*/ 81202 h 269174"/>
              <a:gd name="connsiteX45" fmla="*/ 3164099 w 8519044"/>
              <a:gd name="connsiteY45" fmla="*/ 45512 h 269174"/>
              <a:gd name="connsiteX46" fmla="*/ 3273976 w 8519044"/>
              <a:gd name="connsiteY46" fmla="*/ 0 h 269174"/>
              <a:gd name="connsiteX47" fmla="*/ 3383852 w 8519044"/>
              <a:gd name="connsiteY47" fmla="*/ 45512 h 269174"/>
              <a:gd name="connsiteX48" fmla="*/ 3407915 w 8519044"/>
              <a:gd name="connsiteY48" fmla="*/ 81202 h 269174"/>
              <a:gd name="connsiteX49" fmla="*/ 3431977 w 8519044"/>
              <a:gd name="connsiteY49" fmla="*/ 45512 h 269174"/>
              <a:gd name="connsiteX50" fmla="*/ 3541853 w 8519044"/>
              <a:gd name="connsiteY50" fmla="*/ 0 h 269174"/>
              <a:gd name="connsiteX51" fmla="*/ 3651730 w 8519044"/>
              <a:gd name="connsiteY51" fmla="*/ 45512 h 269174"/>
              <a:gd name="connsiteX52" fmla="*/ 3675792 w 8519044"/>
              <a:gd name="connsiteY52" fmla="*/ 81202 h 269174"/>
              <a:gd name="connsiteX53" fmla="*/ 3699855 w 8519044"/>
              <a:gd name="connsiteY53" fmla="*/ 45512 h 269174"/>
              <a:gd name="connsiteX54" fmla="*/ 3809731 w 8519044"/>
              <a:gd name="connsiteY54" fmla="*/ 0 h 269174"/>
              <a:gd name="connsiteX55" fmla="*/ 3919608 w 8519044"/>
              <a:gd name="connsiteY55" fmla="*/ 45512 h 269174"/>
              <a:gd name="connsiteX56" fmla="*/ 3943671 w 8519044"/>
              <a:gd name="connsiteY56" fmla="*/ 81202 h 269174"/>
              <a:gd name="connsiteX57" fmla="*/ 3967734 w 8519044"/>
              <a:gd name="connsiteY57" fmla="*/ 45512 h 269174"/>
              <a:gd name="connsiteX58" fmla="*/ 4077610 w 8519044"/>
              <a:gd name="connsiteY58" fmla="*/ 0 h 269174"/>
              <a:gd name="connsiteX59" fmla="*/ 4187487 w 8519044"/>
              <a:gd name="connsiteY59" fmla="*/ 45512 h 269174"/>
              <a:gd name="connsiteX60" fmla="*/ 4211549 w 8519044"/>
              <a:gd name="connsiteY60" fmla="*/ 81202 h 269174"/>
              <a:gd name="connsiteX61" fmla="*/ 4235612 w 8519044"/>
              <a:gd name="connsiteY61" fmla="*/ 45512 h 269174"/>
              <a:gd name="connsiteX62" fmla="*/ 4345488 w 8519044"/>
              <a:gd name="connsiteY62" fmla="*/ 0 h 269174"/>
              <a:gd name="connsiteX63" fmla="*/ 4455365 w 8519044"/>
              <a:gd name="connsiteY63" fmla="*/ 45512 h 269174"/>
              <a:gd name="connsiteX64" fmla="*/ 4479427 w 8519044"/>
              <a:gd name="connsiteY64" fmla="*/ 81202 h 269174"/>
              <a:gd name="connsiteX65" fmla="*/ 4503490 w 8519044"/>
              <a:gd name="connsiteY65" fmla="*/ 45512 h 269174"/>
              <a:gd name="connsiteX66" fmla="*/ 4613366 w 8519044"/>
              <a:gd name="connsiteY66" fmla="*/ 0 h 269174"/>
              <a:gd name="connsiteX67" fmla="*/ 4723243 w 8519044"/>
              <a:gd name="connsiteY67" fmla="*/ 45512 h 269174"/>
              <a:gd name="connsiteX68" fmla="*/ 4747306 w 8519044"/>
              <a:gd name="connsiteY68" fmla="*/ 81202 h 269174"/>
              <a:gd name="connsiteX69" fmla="*/ 4771369 w 8519044"/>
              <a:gd name="connsiteY69" fmla="*/ 45512 h 269174"/>
              <a:gd name="connsiteX70" fmla="*/ 4881245 w 8519044"/>
              <a:gd name="connsiteY70" fmla="*/ 0 h 269174"/>
              <a:gd name="connsiteX71" fmla="*/ 4991122 w 8519044"/>
              <a:gd name="connsiteY71" fmla="*/ 45512 h 269174"/>
              <a:gd name="connsiteX72" fmla="*/ 5015184 w 8519044"/>
              <a:gd name="connsiteY72" fmla="*/ 81202 h 269174"/>
              <a:gd name="connsiteX73" fmla="*/ 5039247 w 8519044"/>
              <a:gd name="connsiteY73" fmla="*/ 45512 h 269174"/>
              <a:gd name="connsiteX74" fmla="*/ 5149123 w 8519044"/>
              <a:gd name="connsiteY74" fmla="*/ 0 h 269174"/>
              <a:gd name="connsiteX75" fmla="*/ 5259000 w 8519044"/>
              <a:gd name="connsiteY75" fmla="*/ 45512 h 269174"/>
              <a:gd name="connsiteX76" fmla="*/ 5283062 w 8519044"/>
              <a:gd name="connsiteY76" fmla="*/ 81202 h 269174"/>
              <a:gd name="connsiteX77" fmla="*/ 5307125 w 8519044"/>
              <a:gd name="connsiteY77" fmla="*/ 45512 h 269174"/>
              <a:gd name="connsiteX78" fmla="*/ 5417001 w 8519044"/>
              <a:gd name="connsiteY78" fmla="*/ 0 h 269174"/>
              <a:gd name="connsiteX79" fmla="*/ 5526878 w 8519044"/>
              <a:gd name="connsiteY79" fmla="*/ 45512 h 269174"/>
              <a:gd name="connsiteX80" fmla="*/ 5550941 w 8519044"/>
              <a:gd name="connsiteY80" fmla="*/ 81202 h 269174"/>
              <a:gd name="connsiteX81" fmla="*/ 5575004 w 8519044"/>
              <a:gd name="connsiteY81" fmla="*/ 45512 h 269174"/>
              <a:gd name="connsiteX82" fmla="*/ 5684880 w 8519044"/>
              <a:gd name="connsiteY82" fmla="*/ 0 h 269174"/>
              <a:gd name="connsiteX83" fmla="*/ 5794757 w 8519044"/>
              <a:gd name="connsiteY83" fmla="*/ 45512 h 269174"/>
              <a:gd name="connsiteX84" fmla="*/ 5818819 w 8519044"/>
              <a:gd name="connsiteY84" fmla="*/ 81202 h 269174"/>
              <a:gd name="connsiteX85" fmla="*/ 5842882 w 8519044"/>
              <a:gd name="connsiteY85" fmla="*/ 45512 h 269174"/>
              <a:gd name="connsiteX86" fmla="*/ 5952758 w 8519044"/>
              <a:gd name="connsiteY86" fmla="*/ 0 h 269174"/>
              <a:gd name="connsiteX87" fmla="*/ 6062635 w 8519044"/>
              <a:gd name="connsiteY87" fmla="*/ 45512 h 269174"/>
              <a:gd name="connsiteX88" fmla="*/ 6086697 w 8519044"/>
              <a:gd name="connsiteY88" fmla="*/ 81202 h 269174"/>
              <a:gd name="connsiteX89" fmla="*/ 6110760 w 8519044"/>
              <a:gd name="connsiteY89" fmla="*/ 45512 h 269174"/>
              <a:gd name="connsiteX90" fmla="*/ 6220636 w 8519044"/>
              <a:gd name="connsiteY90" fmla="*/ 0 h 269174"/>
              <a:gd name="connsiteX91" fmla="*/ 6330513 w 8519044"/>
              <a:gd name="connsiteY91" fmla="*/ 45512 h 269174"/>
              <a:gd name="connsiteX92" fmla="*/ 6354576 w 8519044"/>
              <a:gd name="connsiteY92" fmla="*/ 81202 h 269174"/>
              <a:gd name="connsiteX93" fmla="*/ 6378639 w 8519044"/>
              <a:gd name="connsiteY93" fmla="*/ 45512 h 269174"/>
              <a:gd name="connsiteX94" fmla="*/ 6488515 w 8519044"/>
              <a:gd name="connsiteY94" fmla="*/ 0 h 269174"/>
              <a:gd name="connsiteX95" fmla="*/ 6598392 w 8519044"/>
              <a:gd name="connsiteY95" fmla="*/ 45512 h 269174"/>
              <a:gd name="connsiteX96" fmla="*/ 6622454 w 8519044"/>
              <a:gd name="connsiteY96" fmla="*/ 81202 h 269174"/>
              <a:gd name="connsiteX97" fmla="*/ 6646517 w 8519044"/>
              <a:gd name="connsiteY97" fmla="*/ 45512 h 269174"/>
              <a:gd name="connsiteX98" fmla="*/ 6756393 w 8519044"/>
              <a:gd name="connsiteY98" fmla="*/ 0 h 269174"/>
              <a:gd name="connsiteX99" fmla="*/ 6866270 w 8519044"/>
              <a:gd name="connsiteY99" fmla="*/ 45512 h 269174"/>
              <a:gd name="connsiteX100" fmla="*/ 6890332 w 8519044"/>
              <a:gd name="connsiteY100" fmla="*/ 81202 h 269174"/>
              <a:gd name="connsiteX101" fmla="*/ 6914395 w 8519044"/>
              <a:gd name="connsiteY101" fmla="*/ 45512 h 269174"/>
              <a:gd name="connsiteX102" fmla="*/ 7024271 w 8519044"/>
              <a:gd name="connsiteY102" fmla="*/ 0 h 269174"/>
              <a:gd name="connsiteX103" fmla="*/ 7134148 w 8519044"/>
              <a:gd name="connsiteY103" fmla="*/ 45512 h 269174"/>
              <a:gd name="connsiteX104" fmla="*/ 7158211 w 8519044"/>
              <a:gd name="connsiteY104" fmla="*/ 81202 h 269174"/>
              <a:gd name="connsiteX105" fmla="*/ 7182274 w 8519044"/>
              <a:gd name="connsiteY105" fmla="*/ 45512 h 269174"/>
              <a:gd name="connsiteX106" fmla="*/ 7292150 w 8519044"/>
              <a:gd name="connsiteY106" fmla="*/ 0 h 269174"/>
              <a:gd name="connsiteX107" fmla="*/ 7402027 w 8519044"/>
              <a:gd name="connsiteY107" fmla="*/ 45512 h 269174"/>
              <a:gd name="connsiteX108" fmla="*/ 7426089 w 8519044"/>
              <a:gd name="connsiteY108" fmla="*/ 81202 h 269174"/>
              <a:gd name="connsiteX109" fmla="*/ 7450152 w 8519044"/>
              <a:gd name="connsiteY109" fmla="*/ 45512 h 269174"/>
              <a:gd name="connsiteX110" fmla="*/ 7560028 w 8519044"/>
              <a:gd name="connsiteY110" fmla="*/ 0 h 269174"/>
              <a:gd name="connsiteX111" fmla="*/ 7669905 w 8519044"/>
              <a:gd name="connsiteY111" fmla="*/ 45512 h 269174"/>
              <a:gd name="connsiteX112" fmla="*/ 7693967 w 8519044"/>
              <a:gd name="connsiteY112" fmla="*/ 81202 h 269174"/>
              <a:gd name="connsiteX113" fmla="*/ 7718029 w 8519044"/>
              <a:gd name="connsiteY113" fmla="*/ 45512 h 269174"/>
              <a:gd name="connsiteX114" fmla="*/ 7827906 w 8519044"/>
              <a:gd name="connsiteY114" fmla="*/ 0 h 269174"/>
              <a:gd name="connsiteX115" fmla="*/ 7937783 w 8519044"/>
              <a:gd name="connsiteY115" fmla="*/ 45512 h 269174"/>
              <a:gd name="connsiteX116" fmla="*/ 7961845 w 8519044"/>
              <a:gd name="connsiteY116" fmla="*/ 81202 h 269174"/>
              <a:gd name="connsiteX117" fmla="*/ 7985908 w 8519044"/>
              <a:gd name="connsiteY117" fmla="*/ 45512 h 269174"/>
              <a:gd name="connsiteX118" fmla="*/ 8095785 w 8519044"/>
              <a:gd name="connsiteY118" fmla="*/ 0 h 269174"/>
              <a:gd name="connsiteX119" fmla="*/ 8205662 w 8519044"/>
              <a:gd name="connsiteY119" fmla="*/ 45512 h 269174"/>
              <a:gd name="connsiteX120" fmla="*/ 8229720 w 8519044"/>
              <a:gd name="connsiteY120" fmla="*/ 81196 h 269174"/>
              <a:gd name="connsiteX121" fmla="*/ 8253778 w 8519044"/>
              <a:gd name="connsiteY121" fmla="*/ 45512 h 269174"/>
              <a:gd name="connsiteX122" fmla="*/ 8363655 w 8519044"/>
              <a:gd name="connsiteY122" fmla="*/ 0 h 269174"/>
              <a:gd name="connsiteX123" fmla="*/ 8519044 w 8519044"/>
              <a:gd name="connsiteY123" fmla="*/ 155389 h 269174"/>
              <a:gd name="connsiteX124" fmla="*/ 8514533 w 8519044"/>
              <a:gd name="connsiteY124" fmla="*/ 177734 h 269174"/>
              <a:gd name="connsiteX125" fmla="*/ 0 w 8519044"/>
              <a:gd name="connsiteY125" fmla="*/ 269174 h 269174"/>
              <a:gd name="connsiteX0" fmla="*/ 0 w 8325668"/>
              <a:gd name="connsiteY0" fmla="*/ 81202 h 177734"/>
              <a:gd name="connsiteX1" fmla="*/ 24063 w 8325668"/>
              <a:gd name="connsiteY1" fmla="*/ 45512 h 177734"/>
              <a:gd name="connsiteX2" fmla="*/ 133939 w 8325668"/>
              <a:gd name="connsiteY2" fmla="*/ 0 h 177734"/>
              <a:gd name="connsiteX3" fmla="*/ 243816 w 8325668"/>
              <a:gd name="connsiteY3" fmla="*/ 45512 h 177734"/>
              <a:gd name="connsiteX4" fmla="*/ 267879 w 8325668"/>
              <a:gd name="connsiteY4" fmla="*/ 81202 h 177734"/>
              <a:gd name="connsiteX5" fmla="*/ 291942 w 8325668"/>
              <a:gd name="connsiteY5" fmla="*/ 45512 h 177734"/>
              <a:gd name="connsiteX6" fmla="*/ 401819 w 8325668"/>
              <a:gd name="connsiteY6" fmla="*/ 0 h 177734"/>
              <a:gd name="connsiteX7" fmla="*/ 511695 w 8325668"/>
              <a:gd name="connsiteY7" fmla="*/ 45512 h 177734"/>
              <a:gd name="connsiteX8" fmla="*/ 535758 w 8325668"/>
              <a:gd name="connsiteY8" fmla="*/ 81202 h 177734"/>
              <a:gd name="connsiteX9" fmla="*/ 559820 w 8325668"/>
              <a:gd name="connsiteY9" fmla="*/ 45512 h 177734"/>
              <a:gd name="connsiteX10" fmla="*/ 669696 w 8325668"/>
              <a:gd name="connsiteY10" fmla="*/ 0 h 177734"/>
              <a:gd name="connsiteX11" fmla="*/ 779573 w 8325668"/>
              <a:gd name="connsiteY11" fmla="*/ 45512 h 177734"/>
              <a:gd name="connsiteX12" fmla="*/ 803635 w 8325668"/>
              <a:gd name="connsiteY12" fmla="*/ 81202 h 177734"/>
              <a:gd name="connsiteX13" fmla="*/ 827698 w 8325668"/>
              <a:gd name="connsiteY13" fmla="*/ 45512 h 177734"/>
              <a:gd name="connsiteX14" fmla="*/ 937574 w 8325668"/>
              <a:gd name="connsiteY14" fmla="*/ 0 h 177734"/>
              <a:gd name="connsiteX15" fmla="*/ 1047450 w 8325668"/>
              <a:gd name="connsiteY15" fmla="*/ 45512 h 177734"/>
              <a:gd name="connsiteX16" fmla="*/ 1071514 w 8325668"/>
              <a:gd name="connsiteY16" fmla="*/ 81202 h 177734"/>
              <a:gd name="connsiteX17" fmla="*/ 1095577 w 8325668"/>
              <a:gd name="connsiteY17" fmla="*/ 45512 h 177734"/>
              <a:gd name="connsiteX18" fmla="*/ 1205453 w 8325668"/>
              <a:gd name="connsiteY18" fmla="*/ 0 h 177734"/>
              <a:gd name="connsiteX19" fmla="*/ 1315330 w 8325668"/>
              <a:gd name="connsiteY19" fmla="*/ 45512 h 177734"/>
              <a:gd name="connsiteX20" fmla="*/ 1339391 w 8325668"/>
              <a:gd name="connsiteY20" fmla="*/ 81202 h 177734"/>
              <a:gd name="connsiteX21" fmla="*/ 1363454 w 8325668"/>
              <a:gd name="connsiteY21" fmla="*/ 45512 h 177734"/>
              <a:gd name="connsiteX22" fmla="*/ 1473330 w 8325668"/>
              <a:gd name="connsiteY22" fmla="*/ 0 h 177734"/>
              <a:gd name="connsiteX23" fmla="*/ 1583207 w 8325668"/>
              <a:gd name="connsiteY23" fmla="*/ 45512 h 177734"/>
              <a:gd name="connsiteX24" fmla="*/ 1607269 w 8325668"/>
              <a:gd name="connsiteY24" fmla="*/ 81202 h 177734"/>
              <a:gd name="connsiteX25" fmla="*/ 1631332 w 8325668"/>
              <a:gd name="connsiteY25" fmla="*/ 45512 h 177734"/>
              <a:gd name="connsiteX26" fmla="*/ 1741208 w 8325668"/>
              <a:gd name="connsiteY26" fmla="*/ 0 h 177734"/>
              <a:gd name="connsiteX27" fmla="*/ 1851086 w 8325668"/>
              <a:gd name="connsiteY27" fmla="*/ 45512 h 177734"/>
              <a:gd name="connsiteX28" fmla="*/ 1875148 w 8325668"/>
              <a:gd name="connsiteY28" fmla="*/ 81202 h 177734"/>
              <a:gd name="connsiteX29" fmla="*/ 1899212 w 8325668"/>
              <a:gd name="connsiteY29" fmla="*/ 45512 h 177734"/>
              <a:gd name="connsiteX30" fmla="*/ 2009087 w 8325668"/>
              <a:gd name="connsiteY30" fmla="*/ 0 h 177734"/>
              <a:gd name="connsiteX31" fmla="*/ 2118964 w 8325668"/>
              <a:gd name="connsiteY31" fmla="*/ 45512 h 177734"/>
              <a:gd name="connsiteX32" fmla="*/ 2143026 w 8325668"/>
              <a:gd name="connsiteY32" fmla="*/ 81202 h 177734"/>
              <a:gd name="connsiteX33" fmla="*/ 2167088 w 8325668"/>
              <a:gd name="connsiteY33" fmla="*/ 45512 h 177734"/>
              <a:gd name="connsiteX34" fmla="*/ 2276965 w 8325668"/>
              <a:gd name="connsiteY34" fmla="*/ 0 h 177734"/>
              <a:gd name="connsiteX35" fmla="*/ 2386842 w 8325668"/>
              <a:gd name="connsiteY35" fmla="*/ 45512 h 177734"/>
              <a:gd name="connsiteX36" fmla="*/ 2410904 w 8325668"/>
              <a:gd name="connsiteY36" fmla="*/ 81202 h 177734"/>
              <a:gd name="connsiteX37" fmla="*/ 2434966 w 8325668"/>
              <a:gd name="connsiteY37" fmla="*/ 45512 h 177734"/>
              <a:gd name="connsiteX38" fmla="*/ 2544843 w 8325668"/>
              <a:gd name="connsiteY38" fmla="*/ 0 h 177734"/>
              <a:gd name="connsiteX39" fmla="*/ 2654719 w 8325668"/>
              <a:gd name="connsiteY39" fmla="*/ 45512 h 177734"/>
              <a:gd name="connsiteX40" fmla="*/ 2678783 w 8325668"/>
              <a:gd name="connsiteY40" fmla="*/ 81202 h 177734"/>
              <a:gd name="connsiteX41" fmla="*/ 2702846 w 8325668"/>
              <a:gd name="connsiteY41" fmla="*/ 45512 h 177734"/>
              <a:gd name="connsiteX42" fmla="*/ 2812722 w 8325668"/>
              <a:gd name="connsiteY42" fmla="*/ 0 h 177734"/>
              <a:gd name="connsiteX43" fmla="*/ 2922598 w 8325668"/>
              <a:gd name="connsiteY43" fmla="*/ 45512 h 177734"/>
              <a:gd name="connsiteX44" fmla="*/ 2946661 w 8325668"/>
              <a:gd name="connsiteY44" fmla="*/ 81202 h 177734"/>
              <a:gd name="connsiteX45" fmla="*/ 2970723 w 8325668"/>
              <a:gd name="connsiteY45" fmla="*/ 45512 h 177734"/>
              <a:gd name="connsiteX46" fmla="*/ 3080600 w 8325668"/>
              <a:gd name="connsiteY46" fmla="*/ 0 h 177734"/>
              <a:gd name="connsiteX47" fmla="*/ 3190476 w 8325668"/>
              <a:gd name="connsiteY47" fmla="*/ 45512 h 177734"/>
              <a:gd name="connsiteX48" fmla="*/ 3214539 w 8325668"/>
              <a:gd name="connsiteY48" fmla="*/ 81202 h 177734"/>
              <a:gd name="connsiteX49" fmla="*/ 3238601 w 8325668"/>
              <a:gd name="connsiteY49" fmla="*/ 45512 h 177734"/>
              <a:gd name="connsiteX50" fmla="*/ 3348477 w 8325668"/>
              <a:gd name="connsiteY50" fmla="*/ 0 h 177734"/>
              <a:gd name="connsiteX51" fmla="*/ 3458354 w 8325668"/>
              <a:gd name="connsiteY51" fmla="*/ 45512 h 177734"/>
              <a:gd name="connsiteX52" fmla="*/ 3482416 w 8325668"/>
              <a:gd name="connsiteY52" fmla="*/ 81202 h 177734"/>
              <a:gd name="connsiteX53" fmla="*/ 3506479 w 8325668"/>
              <a:gd name="connsiteY53" fmla="*/ 45512 h 177734"/>
              <a:gd name="connsiteX54" fmla="*/ 3616355 w 8325668"/>
              <a:gd name="connsiteY54" fmla="*/ 0 h 177734"/>
              <a:gd name="connsiteX55" fmla="*/ 3726232 w 8325668"/>
              <a:gd name="connsiteY55" fmla="*/ 45512 h 177734"/>
              <a:gd name="connsiteX56" fmla="*/ 3750295 w 8325668"/>
              <a:gd name="connsiteY56" fmla="*/ 81202 h 177734"/>
              <a:gd name="connsiteX57" fmla="*/ 3774358 w 8325668"/>
              <a:gd name="connsiteY57" fmla="*/ 45512 h 177734"/>
              <a:gd name="connsiteX58" fmla="*/ 3884234 w 8325668"/>
              <a:gd name="connsiteY58" fmla="*/ 0 h 177734"/>
              <a:gd name="connsiteX59" fmla="*/ 3994111 w 8325668"/>
              <a:gd name="connsiteY59" fmla="*/ 45512 h 177734"/>
              <a:gd name="connsiteX60" fmla="*/ 4018173 w 8325668"/>
              <a:gd name="connsiteY60" fmla="*/ 81202 h 177734"/>
              <a:gd name="connsiteX61" fmla="*/ 4042236 w 8325668"/>
              <a:gd name="connsiteY61" fmla="*/ 45512 h 177734"/>
              <a:gd name="connsiteX62" fmla="*/ 4152112 w 8325668"/>
              <a:gd name="connsiteY62" fmla="*/ 0 h 177734"/>
              <a:gd name="connsiteX63" fmla="*/ 4261989 w 8325668"/>
              <a:gd name="connsiteY63" fmla="*/ 45512 h 177734"/>
              <a:gd name="connsiteX64" fmla="*/ 4286051 w 8325668"/>
              <a:gd name="connsiteY64" fmla="*/ 81202 h 177734"/>
              <a:gd name="connsiteX65" fmla="*/ 4310114 w 8325668"/>
              <a:gd name="connsiteY65" fmla="*/ 45512 h 177734"/>
              <a:gd name="connsiteX66" fmla="*/ 4419990 w 8325668"/>
              <a:gd name="connsiteY66" fmla="*/ 0 h 177734"/>
              <a:gd name="connsiteX67" fmla="*/ 4529867 w 8325668"/>
              <a:gd name="connsiteY67" fmla="*/ 45512 h 177734"/>
              <a:gd name="connsiteX68" fmla="*/ 4553930 w 8325668"/>
              <a:gd name="connsiteY68" fmla="*/ 81202 h 177734"/>
              <a:gd name="connsiteX69" fmla="*/ 4577993 w 8325668"/>
              <a:gd name="connsiteY69" fmla="*/ 45512 h 177734"/>
              <a:gd name="connsiteX70" fmla="*/ 4687869 w 8325668"/>
              <a:gd name="connsiteY70" fmla="*/ 0 h 177734"/>
              <a:gd name="connsiteX71" fmla="*/ 4797746 w 8325668"/>
              <a:gd name="connsiteY71" fmla="*/ 45512 h 177734"/>
              <a:gd name="connsiteX72" fmla="*/ 4821808 w 8325668"/>
              <a:gd name="connsiteY72" fmla="*/ 81202 h 177734"/>
              <a:gd name="connsiteX73" fmla="*/ 4845871 w 8325668"/>
              <a:gd name="connsiteY73" fmla="*/ 45512 h 177734"/>
              <a:gd name="connsiteX74" fmla="*/ 4955747 w 8325668"/>
              <a:gd name="connsiteY74" fmla="*/ 0 h 177734"/>
              <a:gd name="connsiteX75" fmla="*/ 5065624 w 8325668"/>
              <a:gd name="connsiteY75" fmla="*/ 45512 h 177734"/>
              <a:gd name="connsiteX76" fmla="*/ 5089686 w 8325668"/>
              <a:gd name="connsiteY76" fmla="*/ 81202 h 177734"/>
              <a:gd name="connsiteX77" fmla="*/ 5113749 w 8325668"/>
              <a:gd name="connsiteY77" fmla="*/ 45512 h 177734"/>
              <a:gd name="connsiteX78" fmla="*/ 5223625 w 8325668"/>
              <a:gd name="connsiteY78" fmla="*/ 0 h 177734"/>
              <a:gd name="connsiteX79" fmla="*/ 5333502 w 8325668"/>
              <a:gd name="connsiteY79" fmla="*/ 45512 h 177734"/>
              <a:gd name="connsiteX80" fmla="*/ 5357565 w 8325668"/>
              <a:gd name="connsiteY80" fmla="*/ 81202 h 177734"/>
              <a:gd name="connsiteX81" fmla="*/ 5381628 w 8325668"/>
              <a:gd name="connsiteY81" fmla="*/ 45512 h 177734"/>
              <a:gd name="connsiteX82" fmla="*/ 5491504 w 8325668"/>
              <a:gd name="connsiteY82" fmla="*/ 0 h 177734"/>
              <a:gd name="connsiteX83" fmla="*/ 5601381 w 8325668"/>
              <a:gd name="connsiteY83" fmla="*/ 45512 h 177734"/>
              <a:gd name="connsiteX84" fmla="*/ 5625443 w 8325668"/>
              <a:gd name="connsiteY84" fmla="*/ 81202 h 177734"/>
              <a:gd name="connsiteX85" fmla="*/ 5649506 w 8325668"/>
              <a:gd name="connsiteY85" fmla="*/ 45512 h 177734"/>
              <a:gd name="connsiteX86" fmla="*/ 5759382 w 8325668"/>
              <a:gd name="connsiteY86" fmla="*/ 0 h 177734"/>
              <a:gd name="connsiteX87" fmla="*/ 5869259 w 8325668"/>
              <a:gd name="connsiteY87" fmla="*/ 45512 h 177734"/>
              <a:gd name="connsiteX88" fmla="*/ 5893321 w 8325668"/>
              <a:gd name="connsiteY88" fmla="*/ 81202 h 177734"/>
              <a:gd name="connsiteX89" fmla="*/ 5917384 w 8325668"/>
              <a:gd name="connsiteY89" fmla="*/ 45512 h 177734"/>
              <a:gd name="connsiteX90" fmla="*/ 6027260 w 8325668"/>
              <a:gd name="connsiteY90" fmla="*/ 0 h 177734"/>
              <a:gd name="connsiteX91" fmla="*/ 6137137 w 8325668"/>
              <a:gd name="connsiteY91" fmla="*/ 45512 h 177734"/>
              <a:gd name="connsiteX92" fmla="*/ 6161200 w 8325668"/>
              <a:gd name="connsiteY92" fmla="*/ 81202 h 177734"/>
              <a:gd name="connsiteX93" fmla="*/ 6185263 w 8325668"/>
              <a:gd name="connsiteY93" fmla="*/ 45512 h 177734"/>
              <a:gd name="connsiteX94" fmla="*/ 6295139 w 8325668"/>
              <a:gd name="connsiteY94" fmla="*/ 0 h 177734"/>
              <a:gd name="connsiteX95" fmla="*/ 6405016 w 8325668"/>
              <a:gd name="connsiteY95" fmla="*/ 45512 h 177734"/>
              <a:gd name="connsiteX96" fmla="*/ 6429078 w 8325668"/>
              <a:gd name="connsiteY96" fmla="*/ 81202 h 177734"/>
              <a:gd name="connsiteX97" fmla="*/ 6453141 w 8325668"/>
              <a:gd name="connsiteY97" fmla="*/ 45512 h 177734"/>
              <a:gd name="connsiteX98" fmla="*/ 6563017 w 8325668"/>
              <a:gd name="connsiteY98" fmla="*/ 0 h 177734"/>
              <a:gd name="connsiteX99" fmla="*/ 6672894 w 8325668"/>
              <a:gd name="connsiteY99" fmla="*/ 45512 h 177734"/>
              <a:gd name="connsiteX100" fmla="*/ 6696956 w 8325668"/>
              <a:gd name="connsiteY100" fmla="*/ 81202 h 177734"/>
              <a:gd name="connsiteX101" fmla="*/ 6721019 w 8325668"/>
              <a:gd name="connsiteY101" fmla="*/ 45512 h 177734"/>
              <a:gd name="connsiteX102" fmla="*/ 6830895 w 8325668"/>
              <a:gd name="connsiteY102" fmla="*/ 0 h 177734"/>
              <a:gd name="connsiteX103" fmla="*/ 6940772 w 8325668"/>
              <a:gd name="connsiteY103" fmla="*/ 45512 h 177734"/>
              <a:gd name="connsiteX104" fmla="*/ 6964835 w 8325668"/>
              <a:gd name="connsiteY104" fmla="*/ 81202 h 177734"/>
              <a:gd name="connsiteX105" fmla="*/ 6988898 w 8325668"/>
              <a:gd name="connsiteY105" fmla="*/ 45512 h 177734"/>
              <a:gd name="connsiteX106" fmla="*/ 7098774 w 8325668"/>
              <a:gd name="connsiteY106" fmla="*/ 0 h 177734"/>
              <a:gd name="connsiteX107" fmla="*/ 7208651 w 8325668"/>
              <a:gd name="connsiteY107" fmla="*/ 45512 h 177734"/>
              <a:gd name="connsiteX108" fmla="*/ 7232713 w 8325668"/>
              <a:gd name="connsiteY108" fmla="*/ 81202 h 177734"/>
              <a:gd name="connsiteX109" fmla="*/ 7256776 w 8325668"/>
              <a:gd name="connsiteY109" fmla="*/ 45512 h 177734"/>
              <a:gd name="connsiteX110" fmla="*/ 7366652 w 8325668"/>
              <a:gd name="connsiteY110" fmla="*/ 0 h 177734"/>
              <a:gd name="connsiteX111" fmla="*/ 7476529 w 8325668"/>
              <a:gd name="connsiteY111" fmla="*/ 45512 h 177734"/>
              <a:gd name="connsiteX112" fmla="*/ 7500591 w 8325668"/>
              <a:gd name="connsiteY112" fmla="*/ 81202 h 177734"/>
              <a:gd name="connsiteX113" fmla="*/ 7524653 w 8325668"/>
              <a:gd name="connsiteY113" fmla="*/ 45512 h 177734"/>
              <a:gd name="connsiteX114" fmla="*/ 7634530 w 8325668"/>
              <a:gd name="connsiteY114" fmla="*/ 0 h 177734"/>
              <a:gd name="connsiteX115" fmla="*/ 7744407 w 8325668"/>
              <a:gd name="connsiteY115" fmla="*/ 45512 h 177734"/>
              <a:gd name="connsiteX116" fmla="*/ 7768469 w 8325668"/>
              <a:gd name="connsiteY116" fmla="*/ 81202 h 177734"/>
              <a:gd name="connsiteX117" fmla="*/ 7792532 w 8325668"/>
              <a:gd name="connsiteY117" fmla="*/ 45512 h 177734"/>
              <a:gd name="connsiteX118" fmla="*/ 7902409 w 8325668"/>
              <a:gd name="connsiteY118" fmla="*/ 0 h 177734"/>
              <a:gd name="connsiteX119" fmla="*/ 8012286 w 8325668"/>
              <a:gd name="connsiteY119" fmla="*/ 45512 h 177734"/>
              <a:gd name="connsiteX120" fmla="*/ 8036344 w 8325668"/>
              <a:gd name="connsiteY120" fmla="*/ 81196 h 177734"/>
              <a:gd name="connsiteX121" fmla="*/ 8060402 w 8325668"/>
              <a:gd name="connsiteY121" fmla="*/ 45512 h 177734"/>
              <a:gd name="connsiteX122" fmla="*/ 8170279 w 8325668"/>
              <a:gd name="connsiteY122" fmla="*/ 0 h 177734"/>
              <a:gd name="connsiteX123" fmla="*/ 8325668 w 8325668"/>
              <a:gd name="connsiteY123" fmla="*/ 155389 h 177734"/>
              <a:gd name="connsiteX124" fmla="*/ 8321157 w 8325668"/>
              <a:gd name="connsiteY124" fmla="*/ 177734 h 177734"/>
              <a:gd name="connsiteX0" fmla="*/ 0 w 8321157"/>
              <a:gd name="connsiteY0" fmla="*/ 87632 h 184164"/>
              <a:gd name="connsiteX1" fmla="*/ 24063 w 8321157"/>
              <a:gd name="connsiteY1" fmla="*/ 51942 h 184164"/>
              <a:gd name="connsiteX2" fmla="*/ 133939 w 8321157"/>
              <a:gd name="connsiteY2" fmla="*/ 6430 h 184164"/>
              <a:gd name="connsiteX3" fmla="*/ 243816 w 8321157"/>
              <a:gd name="connsiteY3" fmla="*/ 51942 h 184164"/>
              <a:gd name="connsiteX4" fmla="*/ 267879 w 8321157"/>
              <a:gd name="connsiteY4" fmla="*/ 87632 h 184164"/>
              <a:gd name="connsiteX5" fmla="*/ 291942 w 8321157"/>
              <a:gd name="connsiteY5" fmla="*/ 51942 h 184164"/>
              <a:gd name="connsiteX6" fmla="*/ 401819 w 8321157"/>
              <a:gd name="connsiteY6" fmla="*/ 6430 h 184164"/>
              <a:gd name="connsiteX7" fmla="*/ 511695 w 8321157"/>
              <a:gd name="connsiteY7" fmla="*/ 51942 h 184164"/>
              <a:gd name="connsiteX8" fmla="*/ 535758 w 8321157"/>
              <a:gd name="connsiteY8" fmla="*/ 87632 h 184164"/>
              <a:gd name="connsiteX9" fmla="*/ 559820 w 8321157"/>
              <a:gd name="connsiteY9" fmla="*/ 51942 h 184164"/>
              <a:gd name="connsiteX10" fmla="*/ 669696 w 8321157"/>
              <a:gd name="connsiteY10" fmla="*/ 6430 h 184164"/>
              <a:gd name="connsiteX11" fmla="*/ 779573 w 8321157"/>
              <a:gd name="connsiteY11" fmla="*/ 51942 h 184164"/>
              <a:gd name="connsiteX12" fmla="*/ 803635 w 8321157"/>
              <a:gd name="connsiteY12" fmla="*/ 87632 h 184164"/>
              <a:gd name="connsiteX13" fmla="*/ 827698 w 8321157"/>
              <a:gd name="connsiteY13" fmla="*/ 51942 h 184164"/>
              <a:gd name="connsiteX14" fmla="*/ 937574 w 8321157"/>
              <a:gd name="connsiteY14" fmla="*/ 6430 h 184164"/>
              <a:gd name="connsiteX15" fmla="*/ 1047450 w 8321157"/>
              <a:gd name="connsiteY15" fmla="*/ 51942 h 184164"/>
              <a:gd name="connsiteX16" fmla="*/ 1071514 w 8321157"/>
              <a:gd name="connsiteY16" fmla="*/ 87632 h 184164"/>
              <a:gd name="connsiteX17" fmla="*/ 1095577 w 8321157"/>
              <a:gd name="connsiteY17" fmla="*/ 51942 h 184164"/>
              <a:gd name="connsiteX18" fmla="*/ 1205453 w 8321157"/>
              <a:gd name="connsiteY18" fmla="*/ 6430 h 184164"/>
              <a:gd name="connsiteX19" fmla="*/ 1315330 w 8321157"/>
              <a:gd name="connsiteY19" fmla="*/ 51942 h 184164"/>
              <a:gd name="connsiteX20" fmla="*/ 1339391 w 8321157"/>
              <a:gd name="connsiteY20" fmla="*/ 87632 h 184164"/>
              <a:gd name="connsiteX21" fmla="*/ 1363454 w 8321157"/>
              <a:gd name="connsiteY21" fmla="*/ 51942 h 184164"/>
              <a:gd name="connsiteX22" fmla="*/ 1473330 w 8321157"/>
              <a:gd name="connsiteY22" fmla="*/ 6430 h 184164"/>
              <a:gd name="connsiteX23" fmla="*/ 1583207 w 8321157"/>
              <a:gd name="connsiteY23" fmla="*/ 51942 h 184164"/>
              <a:gd name="connsiteX24" fmla="*/ 1607269 w 8321157"/>
              <a:gd name="connsiteY24" fmla="*/ 87632 h 184164"/>
              <a:gd name="connsiteX25" fmla="*/ 1631332 w 8321157"/>
              <a:gd name="connsiteY25" fmla="*/ 51942 h 184164"/>
              <a:gd name="connsiteX26" fmla="*/ 1741208 w 8321157"/>
              <a:gd name="connsiteY26" fmla="*/ 6430 h 184164"/>
              <a:gd name="connsiteX27" fmla="*/ 1851086 w 8321157"/>
              <a:gd name="connsiteY27" fmla="*/ 51942 h 184164"/>
              <a:gd name="connsiteX28" fmla="*/ 1875148 w 8321157"/>
              <a:gd name="connsiteY28" fmla="*/ 87632 h 184164"/>
              <a:gd name="connsiteX29" fmla="*/ 1899212 w 8321157"/>
              <a:gd name="connsiteY29" fmla="*/ 51942 h 184164"/>
              <a:gd name="connsiteX30" fmla="*/ 2009087 w 8321157"/>
              <a:gd name="connsiteY30" fmla="*/ 6430 h 184164"/>
              <a:gd name="connsiteX31" fmla="*/ 2118964 w 8321157"/>
              <a:gd name="connsiteY31" fmla="*/ 51942 h 184164"/>
              <a:gd name="connsiteX32" fmla="*/ 2143026 w 8321157"/>
              <a:gd name="connsiteY32" fmla="*/ 87632 h 184164"/>
              <a:gd name="connsiteX33" fmla="*/ 2167088 w 8321157"/>
              <a:gd name="connsiteY33" fmla="*/ 51942 h 184164"/>
              <a:gd name="connsiteX34" fmla="*/ 2276965 w 8321157"/>
              <a:gd name="connsiteY34" fmla="*/ 6430 h 184164"/>
              <a:gd name="connsiteX35" fmla="*/ 2386842 w 8321157"/>
              <a:gd name="connsiteY35" fmla="*/ 51942 h 184164"/>
              <a:gd name="connsiteX36" fmla="*/ 2410904 w 8321157"/>
              <a:gd name="connsiteY36" fmla="*/ 87632 h 184164"/>
              <a:gd name="connsiteX37" fmla="*/ 2434966 w 8321157"/>
              <a:gd name="connsiteY37" fmla="*/ 51942 h 184164"/>
              <a:gd name="connsiteX38" fmla="*/ 2544843 w 8321157"/>
              <a:gd name="connsiteY38" fmla="*/ 6430 h 184164"/>
              <a:gd name="connsiteX39" fmla="*/ 2654719 w 8321157"/>
              <a:gd name="connsiteY39" fmla="*/ 51942 h 184164"/>
              <a:gd name="connsiteX40" fmla="*/ 2678783 w 8321157"/>
              <a:gd name="connsiteY40" fmla="*/ 87632 h 184164"/>
              <a:gd name="connsiteX41" fmla="*/ 2702846 w 8321157"/>
              <a:gd name="connsiteY41" fmla="*/ 51942 h 184164"/>
              <a:gd name="connsiteX42" fmla="*/ 2812722 w 8321157"/>
              <a:gd name="connsiteY42" fmla="*/ 6430 h 184164"/>
              <a:gd name="connsiteX43" fmla="*/ 2922598 w 8321157"/>
              <a:gd name="connsiteY43" fmla="*/ 51942 h 184164"/>
              <a:gd name="connsiteX44" fmla="*/ 2946661 w 8321157"/>
              <a:gd name="connsiteY44" fmla="*/ 87632 h 184164"/>
              <a:gd name="connsiteX45" fmla="*/ 2970723 w 8321157"/>
              <a:gd name="connsiteY45" fmla="*/ 51942 h 184164"/>
              <a:gd name="connsiteX46" fmla="*/ 3080600 w 8321157"/>
              <a:gd name="connsiteY46" fmla="*/ 6430 h 184164"/>
              <a:gd name="connsiteX47" fmla="*/ 3190476 w 8321157"/>
              <a:gd name="connsiteY47" fmla="*/ 51942 h 184164"/>
              <a:gd name="connsiteX48" fmla="*/ 3214539 w 8321157"/>
              <a:gd name="connsiteY48" fmla="*/ 87632 h 184164"/>
              <a:gd name="connsiteX49" fmla="*/ 3238601 w 8321157"/>
              <a:gd name="connsiteY49" fmla="*/ 51942 h 184164"/>
              <a:gd name="connsiteX50" fmla="*/ 3348477 w 8321157"/>
              <a:gd name="connsiteY50" fmla="*/ 6430 h 184164"/>
              <a:gd name="connsiteX51" fmla="*/ 3458354 w 8321157"/>
              <a:gd name="connsiteY51" fmla="*/ 51942 h 184164"/>
              <a:gd name="connsiteX52" fmla="*/ 3482416 w 8321157"/>
              <a:gd name="connsiteY52" fmla="*/ 87632 h 184164"/>
              <a:gd name="connsiteX53" fmla="*/ 3506479 w 8321157"/>
              <a:gd name="connsiteY53" fmla="*/ 51942 h 184164"/>
              <a:gd name="connsiteX54" fmla="*/ 3616355 w 8321157"/>
              <a:gd name="connsiteY54" fmla="*/ 6430 h 184164"/>
              <a:gd name="connsiteX55" fmla="*/ 3726232 w 8321157"/>
              <a:gd name="connsiteY55" fmla="*/ 51942 h 184164"/>
              <a:gd name="connsiteX56" fmla="*/ 3750295 w 8321157"/>
              <a:gd name="connsiteY56" fmla="*/ 87632 h 184164"/>
              <a:gd name="connsiteX57" fmla="*/ 3774358 w 8321157"/>
              <a:gd name="connsiteY57" fmla="*/ 51942 h 184164"/>
              <a:gd name="connsiteX58" fmla="*/ 3884234 w 8321157"/>
              <a:gd name="connsiteY58" fmla="*/ 6430 h 184164"/>
              <a:gd name="connsiteX59" fmla="*/ 3994111 w 8321157"/>
              <a:gd name="connsiteY59" fmla="*/ 51942 h 184164"/>
              <a:gd name="connsiteX60" fmla="*/ 4018173 w 8321157"/>
              <a:gd name="connsiteY60" fmla="*/ 87632 h 184164"/>
              <a:gd name="connsiteX61" fmla="*/ 4042236 w 8321157"/>
              <a:gd name="connsiteY61" fmla="*/ 51942 h 184164"/>
              <a:gd name="connsiteX62" fmla="*/ 4152112 w 8321157"/>
              <a:gd name="connsiteY62" fmla="*/ 6430 h 184164"/>
              <a:gd name="connsiteX63" fmla="*/ 4261989 w 8321157"/>
              <a:gd name="connsiteY63" fmla="*/ 51942 h 184164"/>
              <a:gd name="connsiteX64" fmla="*/ 4286051 w 8321157"/>
              <a:gd name="connsiteY64" fmla="*/ 87632 h 184164"/>
              <a:gd name="connsiteX65" fmla="*/ 4310114 w 8321157"/>
              <a:gd name="connsiteY65" fmla="*/ 51942 h 184164"/>
              <a:gd name="connsiteX66" fmla="*/ 4419990 w 8321157"/>
              <a:gd name="connsiteY66" fmla="*/ 6430 h 184164"/>
              <a:gd name="connsiteX67" fmla="*/ 4529867 w 8321157"/>
              <a:gd name="connsiteY67" fmla="*/ 51942 h 184164"/>
              <a:gd name="connsiteX68" fmla="*/ 4553930 w 8321157"/>
              <a:gd name="connsiteY68" fmla="*/ 87632 h 184164"/>
              <a:gd name="connsiteX69" fmla="*/ 4577993 w 8321157"/>
              <a:gd name="connsiteY69" fmla="*/ 51942 h 184164"/>
              <a:gd name="connsiteX70" fmla="*/ 4687869 w 8321157"/>
              <a:gd name="connsiteY70" fmla="*/ 6430 h 184164"/>
              <a:gd name="connsiteX71" fmla="*/ 4797746 w 8321157"/>
              <a:gd name="connsiteY71" fmla="*/ 51942 h 184164"/>
              <a:gd name="connsiteX72" fmla="*/ 4821808 w 8321157"/>
              <a:gd name="connsiteY72" fmla="*/ 87632 h 184164"/>
              <a:gd name="connsiteX73" fmla="*/ 4845871 w 8321157"/>
              <a:gd name="connsiteY73" fmla="*/ 51942 h 184164"/>
              <a:gd name="connsiteX74" fmla="*/ 4955747 w 8321157"/>
              <a:gd name="connsiteY74" fmla="*/ 6430 h 184164"/>
              <a:gd name="connsiteX75" fmla="*/ 5065624 w 8321157"/>
              <a:gd name="connsiteY75" fmla="*/ 51942 h 184164"/>
              <a:gd name="connsiteX76" fmla="*/ 5089686 w 8321157"/>
              <a:gd name="connsiteY76" fmla="*/ 87632 h 184164"/>
              <a:gd name="connsiteX77" fmla="*/ 5113749 w 8321157"/>
              <a:gd name="connsiteY77" fmla="*/ 51942 h 184164"/>
              <a:gd name="connsiteX78" fmla="*/ 5223625 w 8321157"/>
              <a:gd name="connsiteY78" fmla="*/ 6430 h 184164"/>
              <a:gd name="connsiteX79" fmla="*/ 5333502 w 8321157"/>
              <a:gd name="connsiteY79" fmla="*/ 51942 h 184164"/>
              <a:gd name="connsiteX80" fmla="*/ 5357565 w 8321157"/>
              <a:gd name="connsiteY80" fmla="*/ 87632 h 184164"/>
              <a:gd name="connsiteX81" fmla="*/ 5381628 w 8321157"/>
              <a:gd name="connsiteY81" fmla="*/ 51942 h 184164"/>
              <a:gd name="connsiteX82" fmla="*/ 5491504 w 8321157"/>
              <a:gd name="connsiteY82" fmla="*/ 6430 h 184164"/>
              <a:gd name="connsiteX83" fmla="*/ 5601381 w 8321157"/>
              <a:gd name="connsiteY83" fmla="*/ 51942 h 184164"/>
              <a:gd name="connsiteX84" fmla="*/ 5625443 w 8321157"/>
              <a:gd name="connsiteY84" fmla="*/ 87632 h 184164"/>
              <a:gd name="connsiteX85" fmla="*/ 5649506 w 8321157"/>
              <a:gd name="connsiteY85" fmla="*/ 51942 h 184164"/>
              <a:gd name="connsiteX86" fmla="*/ 5759382 w 8321157"/>
              <a:gd name="connsiteY86" fmla="*/ 6430 h 184164"/>
              <a:gd name="connsiteX87" fmla="*/ 5869259 w 8321157"/>
              <a:gd name="connsiteY87" fmla="*/ 51942 h 184164"/>
              <a:gd name="connsiteX88" fmla="*/ 5893321 w 8321157"/>
              <a:gd name="connsiteY88" fmla="*/ 87632 h 184164"/>
              <a:gd name="connsiteX89" fmla="*/ 5917384 w 8321157"/>
              <a:gd name="connsiteY89" fmla="*/ 51942 h 184164"/>
              <a:gd name="connsiteX90" fmla="*/ 6027260 w 8321157"/>
              <a:gd name="connsiteY90" fmla="*/ 6430 h 184164"/>
              <a:gd name="connsiteX91" fmla="*/ 6137137 w 8321157"/>
              <a:gd name="connsiteY91" fmla="*/ 51942 h 184164"/>
              <a:gd name="connsiteX92" fmla="*/ 6161200 w 8321157"/>
              <a:gd name="connsiteY92" fmla="*/ 87632 h 184164"/>
              <a:gd name="connsiteX93" fmla="*/ 6185263 w 8321157"/>
              <a:gd name="connsiteY93" fmla="*/ 51942 h 184164"/>
              <a:gd name="connsiteX94" fmla="*/ 6295139 w 8321157"/>
              <a:gd name="connsiteY94" fmla="*/ 6430 h 184164"/>
              <a:gd name="connsiteX95" fmla="*/ 6405016 w 8321157"/>
              <a:gd name="connsiteY95" fmla="*/ 51942 h 184164"/>
              <a:gd name="connsiteX96" fmla="*/ 6429078 w 8321157"/>
              <a:gd name="connsiteY96" fmla="*/ 87632 h 184164"/>
              <a:gd name="connsiteX97" fmla="*/ 6453141 w 8321157"/>
              <a:gd name="connsiteY97" fmla="*/ 51942 h 184164"/>
              <a:gd name="connsiteX98" fmla="*/ 6563017 w 8321157"/>
              <a:gd name="connsiteY98" fmla="*/ 6430 h 184164"/>
              <a:gd name="connsiteX99" fmla="*/ 6672894 w 8321157"/>
              <a:gd name="connsiteY99" fmla="*/ 51942 h 184164"/>
              <a:gd name="connsiteX100" fmla="*/ 6696956 w 8321157"/>
              <a:gd name="connsiteY100" fmla="*/ 87632 h 184164"/>
              <a:gd name="connsiteX101" fmla="*/ 6721019 w 8321157"/>
              <a:gd name="connsiteY101" fmla="*/ 51942 h 184164"/>
              <a:gd name="connsiteX102" fmla="*/ 6830895 w 8321157"/>
              <a:gd name="connsiteY102" fmla="*/ 6430 h 184164"/>
              <a:gd name="connsiteX103" fmla="*/ 6940772 w 8321157"/>
              <a:gd name="connsiteY103" fmla="*/ 51942 h 184164"/>
              <a:gd name="connsiteX104" fmla="*/ 6964835 w 8321157"/>
              <a:gd name="connsiteY104" fmla="*/ 87632 h 184164"/>
              <a:gd name="connsiteX105" fmla="*/ 6988898 w 8321157"/>
              <a:gd name="connsiteY105" fmla="*/ 51942 h 184164"/>
              <a:gd name="connsiteX106" fmla="*/ 7098774 w 8321157"/>
              <a:gd name="connsiteY106" fmla="*/ 6430 h 184164"/>
              <a:gd name="connsiteX107" fmla="*/ 7208651 w 8321157"/>
              <a:gd name="connsiteY107" fmla="*/ 51942 h 184164"/>
              <a:gd name="connsiteX108" fmla="*/ 7232713 w 8321157"/>
              <a:gd name="connsiteY108" fmla="*/ 87632 h 184164"/>
              <a:gd name="connsiteX109" fmla="*/ 7256776 w 8321157"/>
              <a:gd name="connsiteY109" fmla="*/ 51942 h 184164"/>
              <a:gd name="connsiteX110" fmla="*/ 7366652 w 8321157"/>
              <a:gd name="connsiteY110" fmla="*/ 6430 h 184164"/>
              <a:gd name="connsiteX111" fmla="*/ 7476529 w 8321157"/>
              <a:gd name="connsiteY111" fmla="*/ 51942 h 184164"/>
              <a:gd name="connsiteX112" fmla="*/ 7500591 w 8321157"/>
              <a:gd name="connsiteY112" fmla="*/ 87632 h 184164"/>
              <a:gd name="connsiteX113" fmla="*/ 7524653 w 8321157"/>
              <a:gd name="connsiteY113" fmla="*/ 51942 h 184164"/>
              <a:gd name="connsiteX114" fmla="*/ 7634530 w 8321157"/>
              <a:gd name="connsiteY114" fmla="*/ 6430 h 184164"/>
              <a:gd name="connsiteX115" fmla="*/ 7744407 w 8321157"/>
              <a:gd name="connsiteY115" fmla="*/ 51942 h 184164"/>
              <a:gd name="connsiteX116" fmla="*/ 7768469 w 8321157"/>
              <a:gd name="connsiteY116" fmla="*/ 87632 h 184164"/>
              <a:gd name="connsiteX117" fmla="*/ 7792532 w 8321157"/>
              <a:gd name="connsiteY117" fmla="*/ 51942 h 184164"/>
              <a:gd name="connsiteX118" fmla="*/ 7902409 w 8321157"/>
              <a:gd name="connsiteY118" fmla="*/ 6430 h 184164"/>
              <a:gd name="connsiteX119" fmla="*/ 8012286 w 8321157"/>
              <a:gd name="connsiteY119" fmla="*/ 51942 h 184164"/>
              <a:gd name="connsiteX120" fmla="*/ 8036344 w 8321157"/>
              <a:gd name="connsiteY120" fmla="*/ 87626 h 184164"/>
              <a:gd name="connsiteX121" fmla="*/ 8060402 w 8321157"/>
              <a:gd name="connsiteY121" fmla="*/ 51942 h 184164"/>
              <a:gd name="connsiteX122" fmla="*/ 8170279 w 8321157"/>
              <a:gd name="connsiteY122" fmla="*/ 6430 h 184164"/>
              <a:gd name="connsiteX123" fmla="*/ 8321157 w 8321157"/>
              <a:gd name="connsiteY123" fmla="*/ 184164 h 184164"/>
              <a:gd name="connsiteX0" fmla="*/ 0 w 8321157"/>
              <a:gd name="connsiteY0" fmla="*/ 81202 h 177734"/>
              <a:gd name="connsiteX1" fmla="*/ 24063 w 8321157"/>
              <a:gd name="connsiteY1" fmla="*/ 45512 h 177734"/>
              <a:gd name="connsiteX2" fmla="*/ 133939 w 8321157"/>
              <a:gd name="connsiteY2" fmla="*/ 0 h 177734"/>
              <a:gd name="connsiteX3" fmla="*/ 243816 w 8321157"/>
              <a:gd name="connsiteY3" fmla="*/ 45512 h 177734"/>
              <a:gd name="connsiteX4" fmla="*/ 267879 w 8321157"/>
              <a:gd name="connsiteY4" fmla="*/ 81202 h 177734"/>
              <a:gd name="connsiteX5" fmla="*/ 291942 w 8321157"/>
              <a:gd name="connsiteY5" fmla="*/ 45512 h 177734"/>
              <a:gd name="connsiteX6" fmla="*/ 401819 w 8321157"/>
              <a:gd name="connsiteY6" fmla="*/ 0 h 177734"/>
              <a:gd name="connsiteX7" fmla="*/ 511695 w 8321157"/>
              <a:gd name="connsiteY7" fmla="*/ 45512 h 177734"/>
              <a:gd name="connsiteX8" fmla="*/ 535758 w 8321157"/>
              <a:gd name="connsiteY8" fmla="*/ 81202 h 177734"/>
              <a:gd name="connsiteX9" fmla="*/ 559820 w 8321157"/>
              <a:gd name="connsiteY9" fmla="*/ 45512 h 177734"/>
              <a:gd name="connsiteX10" fmla="*/ 669696 w 8321157"/>
              <a:gd name="connsiteY10" fmla="*/ 0 h 177734"/>
              <a:gd name="connsiteX11" fmla="*/ 779573 w 8321157"/>
              <a:gd name="connsiteY11" fmla="*/ 45512 h 177734"/>
              <a:gd name="connsiteX12" fmla="*/ 803635 w 8321157"/>
              <a:gd name="connsiteY12" fmla="*/ 81202 h 177734"/>
              <a:gd name="connsiteX13" fmla="*/ 827698 w 8321157"/>
              <a:gd name="connsiteY13" fmla="*/ 45512 h 177734"/>
              <a:gd name="connsiteX14" fmla="*/ 937574 w 8321157"/>
              <a:gd name="connsiteY14" fmla="*/ 0 h 177734"/>
              <a:gd name="connsiteX15" fmla="*/ 1047450 w 8321157"/>
              <a:gd name="connsiteY15" fmla="*/ 45512 h 177734"/>
              <a:gd name="connsiteX16" fmla="*/ 1071514 w 8321157"/>
              <a:gd name="connsiteY16" fmla="*/ 81202 h 177734"/>
              <a:gd name="connsiteX17" fmla="*/ 1095577 w 8321157"/>
              <a:gd name="connsiteY17" fmla="*/ 45512 h 177734"/>
              <a:gd name="connsiteX18" fmla="*/ 1205453 w 8321157"/>
              <a:gd name="connsiteY18" fmla="*/ 0 h 177734"/>
              <a:gd name="connsiteX19" fmla="*/ 1315330 w 8321157"/>
              <a:gd name="connsiteY19" fmla="*/ 45512 h 177734"/>
              <a:gd name="connsiteX20" fmla="*/ 1339391 w 8321157"/>
              <a:gd name="connsiteY20" fmla="*/ 81202 h 177734"/>
              <a:gd name="connsiteX21" fmla="*/ 1363454 w 8321157"/>
              <a:gd name="connsiteY21" fmla="*/ 45512 h 177734"/>
              <a:gd name="connsiteX22" fmla="*/ 1473330 w 8321157"/>
              <a:gd name="connsiteY22" fmla="*/ 0 h 177734"/>
              <a:gd name="connsiteX23" fmla="*/ 1583207 w 8321157"/>
              <a:gd name="connsiteY23" fmla="*/ 45512 h 177734"/>
              <a:gd name="connsiteX24" fmla="*/ 1607269 w 8321157"/>
              <a:gd name="connsiteY24" fmla="*/ 81202 h 177734"/>
              <a:gd name="connsiteX25" fmla="*/ 1631332 w 8321157"/>
              <a:gd name="connsiteY25" fmla="*/ 45512 h 177734"/>
              <a:gd name="connsiteX26" fmla="*/ 1741208 w 8321157"/>
              <a:gd name="connsiteY26" fmla="*/ 0 h 177734"/>
              <a:gd name="connsiteX27" fmla="*/ 1851086 w 8321157"/>
              <a:gd name="connsiteY27" fmla="*/ 45512 h 177734"/>
              <a:gd name="connsiteX28" fmla="*/ 1875148 w 8321157"/>
              <a:gd name="connsiteY28" fmla="*/ 81202 h 177734"/>
              <a:gd name="connsiteX29" fmla="*/ 1899212 w 8321157"/>
              <a:gd name="connsiteY29" fmla="*/ 45512 h 177734"/>
              <a:gd name="connsiteX30" fmla="*/ 2009087 w 8321157"/>
              <a:gd name="connsiteY30" fmla="*/ 0 h 177734"/>
              <a:gd name="connsiteX31" fmla="*/ 2118964 w 8321157"/>
              <a:gd name="connsiteY31" fmla="*/ 45512 h 177734"/>
              <a:gd name="connsiteX32" fmla="*/ 2143026 w 8321157"/>
              <a:gd name="connsiteY32" fmla="*/ 81202 h 177734"/>
              <a:gd name="connsiteX33" fmla="*/ 2167088 w 8321157"/>
              <a:gd name="connsiteY33" fmla="*/ 45512 h 177734"/>
              <a:gd name="connsiteX34" fmla="*/ 2276965 w 8321157"/>
              <a:gd name="connsiteY34" fmla="*/ 0 h 177734"/>
              <a:gd name="connsiteX35" fmla="*/ 2386842 w 8321157"/>
              <a:gd name="connsiteY35" fmla="*/ 45512 h 177734"/>
              <a:gd name="connsiteX36" fmla="*/ 2410904 w 8321157"/>
              <a:gd name="connsiteY36" fmla="*/ 81202 h 177734"/>
              <a:gd name="connsiteX37" fmla="*/ 2434966 w 8321157"/>
              <a:gd name="connsiteY37" fmla="*/ 45512 h 177734"/>
              <a:gd name="connsiteX38" fmla="*/ 2544843 w 8321157"/>
              <a:gd name="connsiteY38" fmla="*/ 0 h 177734"/>
              <a:gd name="connsiteX39" fmla="*/ 2654719 w 8321157"/>
              <a:gd name="connsiteY39" fmla="*/ 45512 h 177734"/>
              <a:gd name="connsiteX40" fmla="*/ 2678783 w 8321157"/>
              <a:gd name="connsiteY40" fmla="*/ 81202 h 177734"/>
              <a:gd name="connsiteX41" fmla="*/ 2702846 w 8321157"/>
              <a:gd name="connsiteY41" fmla="*/ 45512 h 177734"/>
              <a:gd name="connsiteX42" fmla="*/ 2812722 w 8321157"/>
              <a:gd name="connsiteY42" fmla="*/ 0 h 177734"/>
              <a:gd name="connsiteX43" fmla="*/ 2922598 w 8321157"/>
              <a:gd name="connsiteY43" fmla="*/ 45512 h 177734"/>
              <a:gd name="connsiteX44" fmla="*/ 2946661 w 8321157"/>
              <a:gd name="connsiteY44" fmla="*/ 81202 h 177734"/>
              <a:gd name="connsiteX45" fmla="*/ 2970723 w 8321157"/>
              <a:gd name="connsiteY45" fmla="*/ 45512 h 177734"/>
              <a:gd name="connsiteX46" fmla="*/ 3080600 w 8321157"/>
              <a:gd name="connsiteY46" fmla="*/ 0 h 177734"/>
              <a:gd name="connsiteX47" fmla="*/ 3190476 w 8321157"/>
              <a:gd name="connsiteY47" fmla="*/ 45512 h 177734"/>
              <a:gd name="connsiteX48" fmla="*/ 3214539 w 8321157"/>
              <a:gd name="connsiteY48" fmla="*/ 81202 h 177734"/>
              <a:gd name="connsiteX49" fmla="*/ 3238601 w 8321157"/>
              <a:gd name="connsiteY49" fmla="*/ 45512 h 177734"/>
              <a:gd name="connsiteX50" fmla="*/ 3348477 w 8321157"/>
              <a:gd name="connsiteY50" fmla="*/ 0 h 177734"/>
              <a:gd name="connsiteX51" fmla="*/ 3458354 w 8321157"/>
              <a:gd name="connsiteY51" fmla="*/ 45512 h 177734"/>
              <a:gd name="connsiteX52" fmla="*/ 3482416 w 8321157"/>
              <a:gd name="connsiteY52" fmla="*/ 81202 h 177734"/>
              <a:gd name="connsiteX53" fmla="*/ 3506479 w 8321157"/>
              <a:gd name="connsiteY53" fmla="*/ 45512 h 177734"/>
              <a:gd name="connsiteX54" fmla="*/ 3616355 w 8321157"/>
              <a:gd name="connsiteY54" fmla="*/ 0 h 177734"/>
              <a:gd name="connsiteX55" fmla="*/ 3726232 w 8321157"/>
              <a:gd name="connsiteY55" fmla="*/ 45512 h 177734"/>
              <a:gd name="connsiteX56" fmla="*/ 3750295 w 8321157"/>
              <a:gd name="connsiteY56" fmla="*/ 81202 h 177734"/>
              <a:gd name="connsiteX57" fmla="*/ 3774358 w 8321157"/>
              <a:gd name="connsiteY57" fmla="*/ 45512 h 177734"/>
              <a:gd name="connsiteX58" fmla="*/ 3884234 w 8321157"/>
              <a:gd name="connsiteY58" fmla="*/ 0 h 177734"/>
              <a:gd name="connsiteX59" fmla="*/ 3994111 w 8321157"/>
              <a:gd name="connsiteY59" fmla="*/ 45512 h 177734"/>
              <a:gd name="connsiteX60" fmla="*/ 4018173 w 8321157"/>
              <a:gd name="connsiteY60" fmla="*/ 81202 h 177734"/>
              <a:gd name="connsiteX61" fmla="*/ 4042236 w 8321157"/>
              <a:gd name="connsiteY61" fmla="*/ 45512 h 177734"/>
              <a:gd name="connsiteX62" fmla="*/ 4152112 w 8321157"/>
              <a:gd name="connsiteY62" fmla="*/ 0 h 177734"/>
              <a:gd name="connsiteX63" fmla="*/ 4261989 w 8321157"/>
              <a:gd name="connsiteY63" fmla="*/ 45512 h 177734"/>
              <a:gd name="connsiteX64" fmla="*/ 4286051 w 8321157"/>
              <a:gd name="connsiteY64" fmla="*/ 81202 h 177734"/>
              <a:gd name="connsiteX65" fmla="*/ 4310114 w 8321157"/>
              <a:gd name="connsiteY65" fmla="*/ 45512 h 177734"/>
              <a:gd name="connsiteX66" fmla="*/ 4419990 w 8321157"/>
              <a:gd name="connsiteY66" fmla="*/ 0 h 177734"/>
              <a:gd name="connsiteX67" fmla="*/ 4529867 w 8321157"/>
              <a:gd name="connsiteY67" fmla="*/ 45512 h 177734"/>
              <a:gd name="connsiteX68" fmla="*/ 4553930 w 8321157"/>
              <a:gd name="connsiteY68" fmla="*/ 81202 h 177734"/>
              <a:gd name="connsiteX69" fmla="*/ 4577993 w 8321157"/>
              <a:gd name="connsiteY69" fmla="*/ 45512 h 177734"/>
              <a:gd name="connsiteX70" fmla="*/ 4687869 w 8321157"/>
              <a:gd name="connsiteY70" fmla="*/ 0 h 177734"/>
              <a:gd name="connsiteX71" fmla="*/ 4797746 w 8321157"/>
              <a:gd name="connsiteY71" fmla="*/ 45512 h 177734"/>
              <a:gd name="connsiteX72" fmla="*/ 4821808 w 8321157"/>
              <a:gd name="connsiteY72" fmla="*/ 81202 h 177734"/>
              <a:gd name="connsiteX73" fmla="*/ 4845871 w 8321157"/>
              <a:gd name="connsiteY73" fmla="*/ 45512 h 177734"/>
              <a:gd name="connsiteX74" fmla="*/ 4955747 w 8321157"/>
              <a:gd name="connsiteY74" fmla="*/ 0 h 177734"/>
              <a:gd name="connsiteX75" fmla="*/ 5065624 w 8321157"/>
              <a:gd name="connsiteY75" fmla="*/ 45512 h 177734"/>
              <a:gd name="connsiteX76" fmla="*/ 5089686 w 8321157"/>
              <a:gd name="connsiteY76" fmla="*/ 81202 h 177734"/>
              <a:gd name="connsiteX77" fmla="*/ 5113749 w 8321157"/>
              <a:gd name="connsiteY77" fmla="*/ 45512 h 177734"/>
              <a:gd name="connsiteX78" fmla="*/ 5223625 w 8321157"/>
              <a:gd name="connsiteY78" fmla="*/ 0 h 177734"/>
              <a:gd name="connsiteX79" fmla="*/ 5333502 w 8321157"/>
              <a:gd name="connsiteY79" fmla="*/ 45512 h 177734"/>
              <a:gd name="connsiteX80" fmla="*/ 5357565 w 8321157"/>
              <a:gd name="connsiteY80" fmla="*/ 81202 h 177734"/>
              <a:gd name="connsiteX81" fmla="*/ 5381628 w 8321157"/>
              <a:gd name="connsiteY81" fmla="*/ 45512 h 177734"/>
              <a:gd name="connsiteX82" fmla="*/ 5491504 w 8321157"/>
              <a:gd name="connsiteY82" fmla="*/ 0 h 177734"/>
              <a:gd name="connsiteX83" fmla="*/ 5601381 w 8321157"/>
              <a:gd name="connsiteY83" fmla="*/ 45512 h 177734"/>
              <a:gd name="connsiteX84" fmla="*/ 5625443 w 8321157"/>
              <a:gd name="connsiteY84" fmla="*/ 81202 h 177734"/>
              <a:gd name="connsiteX85" fmla="*/ 5649506 w 8321157"/>
              <a:gd name="connsiteY85" fmla="*/ 45512 h 177734"/>
              <a:gd name="connsiteX86" fmla="*/ 5759382 w 8321157"/>
              <a:gd name="connsiteY86" fmla="*/ 0 h 177734"/>
              <a:gd name="connsiteX87" fmla="*/ 5869259 w 8321157"/>
              <a:gd name="connsiteY87" fmla="*/ 45512 h 177734"/>
              <a:gd name="connsiteX88" fmla="*/ 5893321 w 8321157"/>
              <a:gd name="connsiteY88" fmla="*/ 81202 h 177734"/>
              <a:gd name="connsiteX89" fmla="*/ 5917384 w 8321157"/>
              <a:gd name="connsiteY89" fmla="*/ 45512 h 177734"/>
              <a:gd name="connsiteX90" fmla="*/ 6027260 w 8321157"/>
              <a:gd name="connsiteY90" fmla="*/ 0 h 177734"/>
              <a:gd name="connsiteX91" fmla="*/ 6137137 w 8321157"/>
              <a:gd name="connsiteY91" fmla="*/ 45512 h 177734"/>
              <a:gd name="connsiteX92" fmla="*/ 6161200 w 8321157"/>
              <a:gd name="connsiteY92" fmla="*/ 81202 h 177734"/>
              <a:gd name="connsiteX93" fmla="*/ 6185263 w 8321157"/>
              <a:gd name="connsiteY93" fmla="*/ 45512 h 177734"/>
              <a:gd name="connsiteX94" fmla="*/ 6295139 w 8321157"/>
              <a:gd name="connsiteY94" fmla="*/ 0 h 177734"/>
              <a:gd name="connsiteX95" fmla="*/ 6405016 w 8321157"/>
              <a:gd name="connsiteY95" fmla="*/ 45512 h 177734"/>
              <a:gd name="connsiteX96" fmla="*/ 6429078 w 8321157"/>
              <a:gd name="connsiteY96" fmla="*/ 81202 h 177734"/>
              <a:gd name="connsiteX97" fmla="*/ 6453141 w 8321157"/>
              <a:gd name="connsiteY97" fmla="*/ 45512 h 177734"/>
              <a:gd name="connsiteX98" fmla="*/ 6563017 w 8321157"/>
              <a:gd name="connsiteY98" fmla="*/ 0 h 177734"/>
              <a:gd name="connsiteX99" fmla="*/ 6672894 w 8321157"/>
              <a:gd name="connsiteY99" fmla="*/ 45512 h 177734"/>
              <a:gd name="connsiteX100" fmla="*/ 6696956 w 8321157"/>
              <a:gd name="connsiteY100" fmla="*/ 81202 h 177734"/>
              <a:gd name="connsiteX101" fmla="*/ 6721019 w 8321157"/>
              <a:gd name="connsiteY101" fmla="*/ 45512 h 177734"/>
              <a:gd name="connsiteX102" fmla="*/ 6830895 w 8321157"/>
              <a:gd name="connsiteY102" fmla="*/ 0 h 177734"/>
              <a:gd name="connsiteX103" fmla="*/ 6940772 w 8321157"/>
              <a:gd name="connsiteY103" fmla="*/ 45512 h 177734"/>
              <a:gd name="connsiteX104" fmla="*/ 6964835 w 8321157"/>
              <a:gd name="connsiteY104" fmla="*/ 81202 h 177734"/>
              <a:gd name="connsiteX105" fmla="*/ 6988898 w 8321157"/>
              <a:gd name="connsiteY105" fmla="*/ 45512 h 177734"/>
              <a:gd name="connsiteX106" fmla="*/ 7098774 w 8321157"/>
              <a:gd name="connsiteY106" fmla="*/ 0 h 177734"/>
              <a:gd name="connsiteX107" fmla="*/ 7208651 w 8321157"/>
              <a:gd name="connsiteY107" fmla="*/ 45512 h 177734"/>
              <a:gd name="connsiteX108" fmla="*/ 7232713 w 8321157"/>
              <a:gd name="connsiteY108" fmla="*/ 81202 h 177734"/>
              <a:gd name="connsiteX109" fmla="*/ 7256776 w 8321157"/>
              <a:gd name="connsiteY109" fmla="*/ 45512 h 177734"/>
              <a:gd name="connsiteX110" fmla="*/ 7366652 w 8321157"/>
              <a:gd name="connsiteY110" fmla="*/ 0 h 177734"/>
              <a:gd name="connsiteX111" fmla="*/ 7476529 w 8321157"/>
              <a:gd name="connsiteY111" fmla="*/ 45512 h 177734"/>
              <a:gd name="connsiteX112" fmla="*/ 7500591 w 8321157"/>
              <a:gd name="connsiteY112" fmla="*/ 81202 h 177734"/>
              <a:gd name="connsiteX113" fmla="*/ 7524653 w 8321157"/>
              <a:gd name="connsiteY113" fmla="*/ 45512 h 177734"/>
              <a:gd name="connsiteX114" fmla="*/ 7634530 w 8321157"/>
              <a:gd name="connsiteY114" fmla="*/ 0 h 177734"/>
              <a:gd name="connsiteX115" fmla="*/ 7744407 w 8321157"/>
              <a:gd name="connsiteY115" fmla="*/ 45512 h 177734"/>
              <a:gd name="connsiteX116" fmla="*/ 7768469 w 8321157"/>
              <a:gd name="connsiteY116" fmla="*/ 81202 h 177734"/>
              <a:gd name="connsiteX117" fmla="*/ 7792532 w 8321157"/>
              <a:gd name="connsiteY117" fmla="*/ 45512 h 177734"/>
              <a:gd name="connsiteX118" fmla="*/ 7902409 w 8321157"/>
              <a:gd name="connsiteY118" fmla="*/ 0 h 177734"/>
              <a:gd name="connsiteX119" fmla="*/ 8012286 w 8321157"/>
              <a:gd name="connsiteY119" fmla="*/ 45512 h 177734"/>
              <a:gd name="connsiteX120" fmla="*/ 8036344 w 8321157"/>
              <a:gd name="connsiteY120" fmla="*/ 81196 h 177734"/>
              <a:gd name="connsiteX121" fmla="*/ 8170279 w 8321157"/>
              <a:gd name="connsiteY121" fmla="*/ 0 h 177734"/>
              <a:gd name="connsiteX122" fmla="*/ 8321157 w 8321157"/>
              <a:gd name="connsiteY122" fmla="*/ 177734 h 177734"/>
              <a:gd name="connsiteX0" fmla="*/ 0 w 8321157"/>
              <a:gd name="connsiteY0" fmla="*/ 81202 h 177734"/>
              <a:gd name="connsiteX1" fmla="*/ 24063 w 8321157"/>
              <a:gd name="connsiteY1" fmla="*/ 45512 h 177734"/>
              <a:gd name="connsiteX2" fmla="*/ 133939 w 8321157"/>
              <a:gd name="connsiteY2" fmla="*/ 0 h 177734"/>
              <a:gd name="connsiteX3" fmla="*/ 243816 w 8321157"/>
              <a:gd name="connsiteY3" fmla="*/ 45512 h 177734"/>
              <a:gd name="connsiteX4" fmla="*/ 267879 w 8321157"/>
              <a:gd name="connsiteY4" fmla="*/ 81202 h 177734"/>
              <a:gd name="connsiteX5" fmla="*/ 291942 w 8321157"/>
              <a:gd name="connsiteY5" fmla="*/ 45512 h 177734"/>
              <a:gd name="connsiteX6" fmla="*/ 401819 w 8321157"/>
              <a:gd name="connsiteY6" fmla="*/ 0 h 177734"/>
              <a:gd name="connsiteX7" fmla="*/ 511695 w 8321157"/>
              <a:gd name="connsiteY7" fmla="*/ 45512 h 177734"/>
              <a:gd name="connsiteX8" fmla="*/ 535758 w 8321157"/>
              <a:gd name="connsiteY8" fmla="*/ 81202 h 177734"/>
              <a:gd name="connsiteX9" fmla="*/ 559820 w 8321157"/>
              <a:gd name="connsiteY9" fmla="*/ 45512 h 177734"/>
              <a:gd name="connsiteX10" fmla="*/ 669696 w 8321157"/>
              <a:gd name="connsiteY10" fmla="*/ 0 h 177734"/>
              <a:gd name="connsiteX11" fmla="*/ 779573 w 8321157"/>
              <a:gd name="connsiteY11" fmla="*/ 45512 h 177734"/>
              <a:gd name="connsiteX12" fmla="*/ 803635 w 8321157"/>
              <a:gd name="connsiteY12" fmla="*/ 81202 h 177734"/>
              <a:gd name="connsiteX13" fmla="*/ 827698 w 8321157"/>
              <a:gd name="connsiteY13" fmla="*/ 45512 h 177734"/>
              <a:gd name="connsiteX14" fmla="*/ 937574 w 8321157"/>
              <a:gd name="connsiteY14" fmla="*/ 0 h 177734"/>
              <a:gd name="connsiteX15" fmla="*/ 1047450 w 8321157"/>
              <a:gd name="connsiteY15" fmla="*/ 45512 h 177734"/>
              <a:gd name="connsiteX16" fmla="*/ 1071514 w 8321157"/>
              <a:gd name="connsiteY16" fmla="*/ 81202 h 177734"/>
              <a:gd name="connsiteX17" fmla="*/ 1095577 w 8321157"/>
              <a:gd name="connsiteY17" fmla="*/ 45512 h 177734"/>
              <a:gd name="connsiteX18" fmla="*/ 1205453 w 8321157"/>
              <a:gd name="connsiteY18" fmla="*/ 0 h 177734"/>
              <a:gd name="connsiteX19" fmla="*/ 1315330 w 8321157"/>
              <a:gd name="connsiteY19" fmla="*/ 45512 h 177734"/>
              <a:gd name="connsiteX20" fmla="*/ 1339391 w 8321157"/>
              <a:gd name="connsiteY20" fmla="*/ 81202 h 177734"/>
              <a:gd name="connsiteX21" fmla="*/ 1363454 w 8321157"/>
              <a:gd name="connsiteY21" fmla="*/ 45512 h 177734"/>
              <a:gd name="connsiteX22" fmla="*/ 1473330 w 8321157"/>
              <a:gd name="connsiteY22" fmla="*/ 0 h 177734"/>
              <a:gd name="connsiteX23" fmla="*/ 1583207 w 8321157"/>
              <a:gd name="connsiteY23" fmla="*/ 45512 h 177734"/>
              <a:gd name="connsiteX24" fmla="*/ 1607269 w 8321157"/>
              <a:gd name="connsiteY24" fmla="*/ 81202 h 177734"/>
              <a:gd name="connsiteX25" fmla="*/ 1631332 w 8321157"/>
              <a:gd name="connsiteY25" fmla="*/ 45512 h 177734"/>
              <a:gd name="connsiteX26" fmla="*/ 1741208 w 8321157"/>
              <a:gd name="connsiteY26" fmla="*/ 0 h 177734"/>
              <a:gd name="connsiteX27" fmla="*/ 1851086 w 8321157"/>
              <a:gd name="connsiteY27" fmla="*/ 45512 h 177734"/>
              <a:gd name="connsiteX28" fmla="*/ 1875148 w 8321157"/>
              <a:gd name="connsiteY28" fmla="*/ 81202 h 177734"/>
              <a:gd name="connsiteX29" fmla="*/ 1899212 w 8321157"/>
              <a:gd name="connsiteY29" fmla="*/ 45512 h 177734"/>
              <a:gd name="connsiteX30" fmla="*/ 2009087 w 8321157"/>
              <a:gd name="connsiteY30" fmla="*/ 0 h 177734"/>
              <a:gd name="connsiteX31" fmla="*/ 2118964 w 8321157"/>
              <a:gd name="connsiteY31" fmla="*/ 45512 h 177734"/>
              <a:gd name="connsiteX32" fmla="*/ 2143026 w 8321157"/>
              <a:gd name="connsiteY32" fmla="*/ 81202 h 177734"/>
              <a:gd name="connsiteX33" fmla="*/ 2167088 w 8321157"/>
              <a:gd name="connsiteY33" fmla="*/ 45512 h 177734"/>
              <a:gd name="connsiteX34" fmla="*/ 2276965 w 8321157"/>
              <a:gd name="connsiteY34" fmla="*/ 0 h 177734"/>
              <a:gd name="connsiteX35" fmla="*/ 2386842 w 8321157"/>
              <a:gd name="connsiteY35" fmla="*/ 45512 h 177734"/>
              <a:gd name="connsiteX36" fmla="*/ 2410904 w 8321157"/>
              <a:gd name="connsiteY36" fmla="*/ 81202 h 177734"/>
              <a:gd name="connsiteX37" fmla="*/ 2434966 w 8321157"/>
              <a:gd name="connsiteY37" fmla="*/ 45512 h 177734"/>
              <a:gd name="connsiteX38" fmla="*/ 2544843 w 8321157"/>
              <a:gd name="connsiteY38" fmla="*/ 0 h 177734"/>
              <a:gd name="connsiteX39" fmla="*/ 2654719 w 8321157"/>
              <a:gd name="connsiteY39" fmla="*/ 45512 h 177734"/>
              <a:gd name="connsiteX40" fmla="*/ 2678783 w 8321157"/>
              <a:gd name="connsiteY40" fmla="*/ 81202 h 177734"/>
              <a:gd name="connsiteX41" fmla="*/ 2702846 w 8321157"/>
              <a:gd name="connsiteY41" fmla="*/ 45512 h 177734"/>
              <a:gd name="connsiteX42" fmla="*/ 2812722 w 8321157"/>
              <a:gd name="connsiteY42" fmla="*/ 0 h 177734"/>
              <a:gd name="connsiteX43" fmla="*/ 2922598 w 8321157"/>
              <a:gd name="connsiteY43" fmla="*/ 45512 h 177734"/>
              <a:gd name="connsiteX44" fmla="*/ 2946661 w 8321157"/>
              <a:gd name="connsiteY44" fmla="*/ 81202 h 177734"/>
              <a:gd name="connsiteX45" fmla="*/ 2970723 w 8321157"/>
              <a:gd name="connsiteY45" fmla="*/ 45512 h 177734"/>
              <a:gd name="connsiteX46" fmla="*/ 3080600 w 8321157"/>
              <a:gd name="connsiteY46" fmla="*/ 0 h 177734"/>
              <a:gd name="connsiteX47" fmla="*/ 3190476 w 8321157"/>
              <a:gd name="connsiteY47" fmla="*/ 45512 h 177734"/>
              <a:gd name="connsiteX48" fmla="*/ 3214539 w 8321157"/>
              <a:gd name="connsiteY48" fmla="*/ 81202 h 177734"/>
              <a:gd name="connsiteX49" fmla="*/ 3238601 w 8321157"/>
              <a:gd name="connsiteY49" fmla="*/ 45512 h 177734"/>
              <a:gd name="connsiteX50" fmla="*/ 3348477 w 8321157"/>
              <a:gd name="connsiteY50" fmla="*/ 0 h 177734"/>
              <a:gd name="connsiteX51" fmla="*/ 3458354 w 8321157"/>
              <a:gd name="connsiteY51" fmla="*/ 45512 h 177734"/>
              <a:gd name="connsiteX52" fmla="*/ 3482416 w 8321157"/>
              <a:gd name="connsiteY52" fmla="*/ 81202 h 177734"/>
              <a:gd name="connsiteX53" fmla="*/ 3506479 w 8321157"/>
              <a:gd name="connsiteY53" fmla="*/ 45512 h 177734"/>
              <a:gd name="connsiteX54" fmla="*/ 3616355 w 8321157"/>
              <a:gd name="connsiteY54" fmla="*/ 0 h 177734"/>
              <a:gd name="connsiteX55" fmla="*/ 3726232 w 8321157"/>
              <a:gd name="connsiteY55" fmla="*/ 45512 h 177734"/>
              <a:gd name="connsiteX56" fmla="*/ 3750295 w 8321157"/>
              <a:gd name="connsiteY56" fmla="*/ 81202 h 177734"/>
              <a:gd name="connsiteX57" fmla="*/ 3774358 w 8321157"/>
              <a:gd name="connsiteY57" fmla="*/ 45512 h 177734"/>
              <a:gd name="connsiteX58" fmla="*/ 3884234 w 8321157"/>
              <a:gd name="connsiteY58" fmla="*/ 0 h 177734"/>
              <a:gd name="connsiteX59" fmla="*/ 3994111 w 8321157"/>
              <a:gd name="connsiteY59" fmla="*/ 45512 h 177734"/>
              <a:gd name="connsiteX60" fmla="*/ 4018173 w 8321157"/>
              <a:gd name="connsiteY60" fmla="*/ 81202 h 177734"/>
              <a:gd name="connsiteX61" fmla="*/ 4042236 w 8321157"/>
              <a:gd name="connsiteY61" fmla="*/ 45512 h 177734"/>
              <a:gd name="connsiteX62" fmla="*/ 4152112 w 8321157"/>
              <a:gd name="connsiteY62" fmla="*/ 0 h 177734"/>
              <a:gd name="connsiteX63" fmla="*/ 4261989 w 8321157"/>
              <a:gd name="connsiteY63" fmla="*/ 45512 h 177734"/>
              <a:gd name="connsiteX64" fmla="*/ 4286051 w 8321157"/>
              <a:gd name="connsiteY64" fmla="*/ 81202 h 177734"/>
              <a:gd name="connsiteX65" fmla="*/ 4310114 w 8321157"/>
              <a:gd name="connsiteY65" fmla="*/ 45512 h 177734"/>
              <a:gd name="connsiteX66" fmla="*/ 4419990 w 8321157"/>
              <a:gd name="connsiteY66" fmla="*/ 0 h 177734"/>
              <a:gd name="connsiteX67" fmla="*/ 4529867 w 8321157"/>
              <a:gd name="connsiteY67" fmla="*/ 45512 h 177734"/>
              <a:gd name="connsiteX68" fmla="*/ 4553930 w 8321157"/>
              <a:gd name="connsiteY68" fmla="*/ 81202 h 177734"/>
              <a:gd name="connsiteX69" fmla="*/ 4577993 w 8321157"/>
              <a:gd name="connsiteY69" fmla="*/ 45512 h 177734"/>
              <a:gd name="connsiteX70" fmla="*/ 4687869 w 8321157"/>
              <a:gd name="connsiteY70" fmla="*/ 0 h 177734"/>
              <a:gd name="connsiteX71" fmla="*/ 4797746 w 8321157"/>
              <a:gd name="connsiteY71" fmla="*/ 45512 h 177734"/>
              <a:gd name="connsiteX72" fmla="*/ 4821808 w 8321157"/>
              <a:gd name="connsiteY72" fmla="*/ 81202 h 177734"/>
              <a:gd name="connsiteX73" fmla="*/ 4845871 w 8321157"/>
              <a:gd name="connsiteY73" fmla="*/ 45512 h 177734"/>
              <a:gd name="connsiteX74" fmla="*/ 4955747 w 8321157"/>
              <a:gd name="connsiteY74" fmla="*/ 0 h 177734"/>
              <a:gd name="connsiteX75" fmla="*/ 5065624 w 8321157"/>
              <a:gd name="connsiteY75" fmla="*/ 45512 h 177734"/>
              <a:gd name="connsiteX76" fmla="*/ 5089686 w 8321157"/>
              <a:gd name="connsiteY76" fmla="*/ 81202 h 177734"/>
              <a:gd name="connsiteX77" fmla="*/ 5113749 w 8321157"/>
              <a:gd name="connsiteY77" fmla="*/ 45512 h 177734"/>
              <a:gd name="connsiteX78" fmla="*/ 5223625 w 8321157"/>
              <a:gd name="connsiteY78" fmla="*/ 0 h 177734"/>
              <a:gd name="connsiteX79" fmla="*/ 5333502 w 8321157"/>
              <a:gd name="connsiteY79" fmla="*/ 45512 h 177734"/>
              <a:gd name="connsiteX80" fmla="*/ 5357565 w 8321157"/>
              <a:gd name="connsiteY80" fmla="*/ 81202 h 177734"/>
              <a:gd name="connsiteX81" fmla="*/ 5381628 w 8321157"/>
              <a:gd name="connsiteY81" fmla="*/ 45512 h 177734"/>
              <a:gd name="connsiteX82" fmla="*/ 5491504 w 8321157"/>
              <a:gd name="connsiteY82" fmla="*/ 0 h 177734"/>
              <a:gd name="connsiteX83" fmla="*/ 5601381 w 8321157"/>
              <a:gd name="connsiteY83" fmla="*/ 45512 h 177734"/>
              <a:gd name="connsiteX84" fmla="*/ 5625443 w 8321157"/>
              <a:gd name="connsiteY84" fmla="*/ 81202 h 177734"/>
              <a:gd name="connsiteX85" fmla="*/ 5649506 w 8321157"/>
              <a:gd name="connsiteY85" fmla="*/ 45512 h 177734"/>
              <a:gd name="connsiteX86" fmla="*/ 5759382 w 8321157"/>
              <a:gd name="connsiteY86" fmla="*/ 0 h 177734"/>
              <a:gd name="connsiteX87" fmla="*/ 5869259 w 8321157"/>
              <a:gd name="connsiteY87" fmla="*/ 45512 h 177734"/>
              <a:gd name="connsiteX88" fmla="*/ 5893321 w 8321157"/>
              <a:gd name="connsiteY88" fmla="*/ 81202 h 177734"/>
              <a:gd name="connsiteX89" fmla="*/ 5917384 w 8321157"/>
              <a:gd name="connsiteY89" fmla="*/ 45512 h 177734"/>
              <a:gd name="connsiteX90" fmla="*/ 6027260 w 8321157"/>
              <a:gd name="connsiteY90" fmla="*/ 0 h 177734"/>
              <a:gd name="connsiteX91" fmla="*/ 6137137 w 8321157"/>
              <a:gd name="connsiteY91" fmla="*/ 45512 h 177734"/>
              <a:gd name="connsiteX92" fmla="*/ 6161200 w 8321157"/>
              <a:gd name="connsiteY92" fmla="*/ 81202 h 177734"/>
              <a:gd name="connsiteX93" fmla="*/ 6185263 w 8321157"/>
              <a:gd name="connsiteY93" fmla="*/ 45512 h 177734"/>
              <a:gd name="connsiteX94" fmla="*/ 6295139 w 8321157"/>
              <a:gd name="connsiteY94" fmla="*/ 0 h 177734"/>
              <a:gd name="connsiteX95" fmla="*/ 6405016 w 8321157"/>
              <a:gd name="connsiteY95" fmla="*/ 45512 h 177734"/>
              <a:gd name="connsiteX96" fmla="*/ 6429078 w 8321157"/>
              <a:gd name="connsiteY96" fmla="*/ 81202 h 177734"/>
              <a:gd name="connsiteX97" fmla="*/ 6453141 w 8321157"/>
              <a:gd name="connsiteY97" fmla="*/ 45512 h 177734"/>
              <a:gd name="connsiteX98" fmla="*/ 6563017 w 8321157"/>
              <a:gd name="connsiteY98" fmla="*/ 0 h 177734"/>
              <a:gd name="connsiteX99" fmla="*/ 6672894 w 8321157"/>
              <a:gd name="connsiteY99" fmla="*/ 45512 h 177734"/>
              <a:gd name="connsiteX100" fmla="*/ 6696956 w 8321157"/>
              <a:gd name="connsiteY100" fmla="*/ 81202 h 177734"/>
              <a:gd name="connsiteX101" fmla="*/ 6721019 w 8321157"/>
              <a:gd name="connsiteY101" fmla="*/ 45512 h 177734"/>
              <a:gd name="connsiteX102" fmla="*/ 6830895 w 8321157"/>
              <a:gd name="connsiteY102" fmla="*/ 0 h 177734"/>
              <a:gd name="connsiteX103" fmla="*/ 6940772 w 8321157"/>
              <a:gd name="connsiteY103" fmla="*/ 45512 h 177734"/>
              <a:gd name="connsiteX104" fmla="*/ 6964835 w 8321157"/>
              <a:gd name="connsiteY104" fmla="*/ 81202 h 177734"/>
              <a:gd name="connsiteX105" fmla="*/ 6988898 w 8321157"/>
              <a:gd name="connsiteY105" fmla="*/ 45512 h 177734"/>
              <a:gd name="connsiteX106" fmla="*/ 7098774 w 8321157"/>
              <a:gd name="connsiteY106" fmla="*/ 0 h 177734"/>
              <a:gd name="connsiteX107" fmla="*/ 7208651 w 8321157"/>
              <a:gd name="connsiteY107" fmla="*/ 45512 h 177734"/>
              <a:gd name="connsiteX108" fmla="*/ 7232713 w 8321157"/>
              <a:gd name="connsiteY108" fmla="*/ 81202 h 177734"/>
              <a:gd name="connsiteX109" fmla="*/ 7256776 w 8321157"/>
              <a:gd name="connsiteY109" fmla="*/ 45512 h 177734"/>
              <a:gd name="connsiteX110" fmla="*/ 7366652 w 8321157"/>
              <a:gd name="connsiteY110" fmla="*/ 0 h 177734"/>
              <a:gd name="connsiteX111" fmla="*/ 7476529 w 8321157"/>
              <a:gd name="connsiteY111" fmla="*/ 45512 h 177734"/>
              <a:gd name="connsiteX112" fmla="*/ 7500591 w 8321157"/>
              <a:gd name="connsiteY112" fmla="*/ 81202 h 177734"/>
              <a:gd name="connsiteX113" fmla="*/ 7524653 w 8321157"/>
              <a:gd name="connsiteY113" fmla="*/ 45512 h 177734"/>
              <a:gd name="connsiteX114" fmla="*/ 7634530 w 8321157"/>
              <a:gd name="connsiteY114" fmla="*/ 0 h 177734"/>
              <a:gd name="connsiteX115" fmla="*/ 7744407 w 8321157"/>
              <a:gd name="connsiteY115" fmla="*/ 45512 h 177734"/>
              <a:gd name="connsiteX116" fmla="*/ 7768469 w 8321157"/>
              <a:gd name="connsiteY116" fmla="*/ 81202 h 177734"/>
              <a:gd name="connsiteX117" fmla="*/ 7792532 w 8321157"/>
              <a:gd name="connsiteY117" fmla="*/ 45512 h 177734"/>
              <a:gd name="connsiteX118" fmla="*/ 7902409 w 8321157"/>
              <a:gd name="connsiteY118" fmla="*/ 0 h 177734"/>
              <a:gd name="connsiteX119" fmla="*/ 8012286 w 8321157"/>
              <a:gd name="connsiteY119" fmla="*/ 45512 h 177734"/>
              <a:gd name="connsiteX120" fmla="*/ 8036344 w 8321157"/>
              <a:gd name="connsiteY120" fmla="*/ 81196 h 177734"/>
              <a:gd name="connsiteX121" fmla="*/ 8321157 w 8321157"/>
              <a:gd name="connsiteY121" fmla="*/ 177734 h 177734"/>
              <a:gd name="connsiteX0" fmla="*/ 0 w 8036344"/>
              <a:gd name="connsiteY0" fmla="*/ 81202 h 81202"/>
              <a:gd name="connsiteX1" fmla="*/ 24063 w 8036344"/>
              <a:gd name="connsiteY1" fmla="*/ 45512 h 81202"/>
              <a:gd name="connsiteX2" fmla="*/ 133939 w 8036344"/>
              <a:gd name="connsiteY2" fmla="*/ 0 h 81202"/>
              <a:gd name="connsiteX3" fmla="*/ 243816 w 8036344"/>
              <a:gd name="connsiteY3" fmla="*/ 45512 h 81202"/>
              <a:gd name="connsiteX4" fmla="*/ 267879 w 8036344"/>
              <a:gd name="connsiteY4" fmla="*/ 81202 h 81202"/>
              <a:gd name="connsiteX5" fmla="*/ 291942 w 8036344"/>
              <a:gd name="connsiteY5" fmla="*/ 45512 h 81202"/>
              <a:gd name="connsiteX6" fmla="*/ 401819 w 8036344"/>
              <a:gd name="connsiteY6" fmla="*/ 0 h 81202"/>
              <a:gd name="connsiteX7" fmla="*/ 511695 w 8036344"/>
              <a:gd name="connsiteY7" fmla="*/ 45512 h 81202"/>
              <a:gd name="connsiteX8" fmla="*/ 535758 w 8036344"/>
              <a:gd name="connsiteY8" fmla="*/ 81202 h 81202"/>
              <a:gd name="connsiteX9" fmla="*/ 559820 w 8036344"/>
              <a:gd name="connsiteY9" fmla="*/ 45512 h 81202"/>
              <a:gd name="connsiteX10" fmla="*/ 669696 w 8036344"/>
              <a:gd name="connsiteY10" fmla="*/ 0 h 81202"/>
              <a:gd name="connsiteX11" fmla="*/ 779573 w 8036344"/>
              <a:gd name="connsiteY11" fmla="*/ 45512 h 81202"/>
              <a:gd name="connsiteX12" fmla="*/ 803635 w 8036344"/>
              <a:gd name="connsiteY12" fmla="*/ 81202 h 81202"/>
              <a:gd name="connsiteX13" fmla="*/ 827698 w 8036344"/>
              <a:gd name="connsiteY13" fmla="*/ 45512 h 81202"/>
              <a:gd name="connsiteX14" fmla="*/ 937574 w 8036344"/>
              <a:gd name="connsiteY14" fmla="*/ 0 h 81202"/>
              <a:gd name="connsiteX15" fmla="*/ 1047450 w 8036344"/>
              <a:gd name="connsiteY15" fmla="*/ 45512 h 81202"/>
              <a:gd name="connsiteX16" fmla="*/ 1071514 w 8036344"/>
              <a:gd name="connsiteY16" fmla="*/ 81202 h 81202"/>
              <a:gd name="connsiteX17" fmla="*/ 1095577 w 8036344"/>
              <a:gd name="connsiteY17" fmla="*/ 45512 h 81202"/>
              <a:gd name="connsiteX18" fmla="*/ 1205453 w 8036344"/>
              <a:gd name="connsiteY18" fmla="*/ 0 h 81202"/>
              <a:gd name="connsiteX19" fmla="*/ 1315330 w 8036344"/>
              <a:gd name="connsiteY19" fmla="*/ 45512 h 81202"/>
              <a:gd name="connsiteX20" fmla="*/ 1339391 w 8036344"/>
              <a:gd name="connsiteY20" fmla="*/ 81202 h 81202"/>
              <a:gd name="connsiteX21" fmla="*/ 1363454 w 8036344"/>
              <a:gd name="connsiteY21" fmla="*/ 45512 h 81202"/>
              <a:gd name="connsiteX22" fmla="*/ 1473330 w 8036344"/>
              <a:gd name="connsiteY22" fmla="*/ 0 h 81202"/>
              <a:gd name="connsiteX23" fmla="*/ 1583207 w 8036344"/>
              <a:gd name="connsiteY23" fmla="*/ 45512 h 81202"/>
              <a:gd name="connsiteX24" fmla="*/ 1607269 w 8036344"/>
              <a:gd name="connsiteY24" fmla="*/ 81202 h 81202"/>
              <a:gd name="connsiteX25" fmla="*/ 1631332 w 8036344"/>
              <a:gd name="connsiteY25" fmla="*/ 45512 h 81202"/>
              <a:gd name="connsiteX26" fmla="*/ 1741208 w 8036344"/>
              <a:gd name="connsiteY26" fmla="*/ 0 h 81202"/>
              <a:gd name="connsiteX27" fmla="*/ 1851086 w 8036344"/>
              <a:gd name="connsiteY27" fmla="*/ 45512 h 81202"/>
              <a:gd name="connsiteX28" fmla="*/ 1875148 w 8036344"/>
              <a:gd name="connsiteY28" fmla="*/ 81202 h 81202"/>
              <a:gd name="connsiteX29" fmla="*/ 1899212 w 8036344"/>
              <a:gd name="connsiteY29" fmla="*/ 45512 h 81202"/>
              <a:gd name="connsiteX30" fmla="*/ 2009087 w 8036344"/>
              <a:gd name="connsiteY30" fmla="*/ 0 h 81202"/>
              <a:gd name="connsiteX31" fmla="*/ 2118964 w 8036344"/>
              <a:gd name="connsiteY31" fmla="*/ 45512 h 81202"/>
              <a:gd name="connsiteX32" fmla="*/ 2143026 w 8036344"/>
              <a:gd name="connsiteY32" fmla="*/ 81202 h 81202"/>
              <a:gd name="connsiteX33" fmla="*/ 2167088 w 8036344"/>
              <a:gd name="connsiteY33" fmla="*/ 45512 h 81202"/>
              <a:gd name="connsiteX34" fmla="*/ 2276965 w 8036344"/>
              <a:gd name="connsiteY34" fmla="*/ 0 h 81202"/>
              <a:gd name="connsiteX35" fmla="*/ 2386842 w 8036344"/>
              <a:gd name="connsiteY35" fmla="*/ 45512 h 81202"/>
              <a:gd name="connsiteX36" fmla="*/ 2410904 w 8036344"/>
              <a:gd name="connsiteY36" fmla="*/ 81202 h 81202"/>
              <a:gd name="connsiteX37" fmla="*/ 2434966 w 8036344"/>
              <a:gd name="connsiteY37" fmla="*/ 45512 h 81202"/>
              <a:gd name="connsiteX38" fmla="*/ 2544843 w 8036344"/>
              <a:gd name="connsiteY38" fmla="*/ 0 h 81202"/>
              <a:gd name="connsiteX39" fmla="*/ 2654719 w 8036344"/>
              <a:gd name="connsiteY39" fmla="*/ 45512 h 81202"/>
              <a:gd name="connsiteX40" fmla="*/ 2678783 w 8036344"/>
              <a:gd name="connsiteY40" fmla="*/ 81202 h 81202"/>
              <a:gd name="connsiteX41" fmla="*/ 2702846 w 8036344"/>
              <a:gd name="connsiteY41" fmla="*/ 45512 h 81202"/>
              <a:gd name="connsiteX42" fmla="*/ 2812722 w 8036344"/>
              <a:gd name="connsiteY42" fmla="*/ 0 h 81202"/>
              <a:gd name="connsiteX43" fmla="*/ 2922598 w 8036344"/>
              <a:gd name="connsiteY43" fmla="*/ 45512 h 81202"/>
              <a:gd name="connsiteX44" fmla="*/ 2946661 w 8036344"/>
              <a:gd name="connsiteY44" fmla="*/ 81202 h 81202"/>
              <a:gd name="connsiteX45" fmla="*/ 2970723 w 8036344"/>
              <a:gd name="connsiteY45" fmla="*/ 45512 h 81202"/>
              <a:gd name="connsiteX46" fmla="*/ 3080600 w 8036344"/>
              <a:gd name="connsiteY46" fmla="*/ 0 h 81202"/>
              <a:gd name="connsiteX47" fmla="*/ 3190476 w 8036344"/>
              <a:gd name="connsiteY47" fmla="*/ 45512 h 81202"/>
              <a:gd name="connsiteX48" fmla="*/ 3214539 w 8036344"/>
              <a:gd name="connsiteY48" fmla="*/ 81202 h 81202"/>
              <a:gd name="connsiteX49" fmla="*/ 3238601 w 8036344"/>
              <a:gd name="connsiteY49" fmla="*/ 45512 h 81202"/>
              <a:gd name="connsiteX50" fmla="*/ 3348477 w 8036344"/>
              <a:gd name="connsiteY50" fmla="*/ 0 h 81202"/>
              <a:gd name="connsiteX51" fmla="*/ 3458354 w 8036344"/>
              <a:gd name="connsiteY51" fmla="*/ 45512 h 81202"/>
              <a:gd name="connsiteX52" fmla="*/ 3482416 w 8036344"/>
              <a:gd name="connsiteY52" fmla="*/ 81202 h 81202"/>
              <a:gd name="connsiteX53" fmla="*/ 3506479 w 8036344"/>
              <a:gd name="connsiteY53" fmla="*/ 45512 h 81202"/>
              <a:gd name="connsiteX54" fmla="*/ 3616355 w 8036344"/>
              <a:gd name="connsiteY54" fmla="*/ 0 h 81202"/>
              <a:gd name="connsiteX55" fmla="*/ 3726232 w 8036344"/>
              <a:gd name="connsiteY55" fmla="*/ 45512 h 81202"/>
              <a:gd name="connsiteX56" fmla="*/ 3750295 w 8036344"/>
              <a:gd name="connsiteY56" fmla="*/ 81202 h 81202"/>
              <a:gd name="connsiteX57" fmla="*/ 3774358 w 8036344"/>
              <a:gd name="connsiteY57" fmla="*/ 45512 h 81202"/>
              <a:gd name="connsiteX58" fmla="*/ 3884234 w 8036344"/>
              <a:gd name="connsiteY58" fmla="*/ 0 h 81202"/>
              <a:gd name="connsiteX59" fmla="*/ 3994111 w 8036344"/>
              <a:gd name="connsiteY59" fmla="*/ 45512 h 81202"/>
              <a:gd name="connsiteX60" fmla="*/ 4018173 w 8036344"/>
              <a:gd name="connsiteY60" fmla="*/ 81202 h 81202"/>
              <a:gd name="connsiteX61" fmla="*/ 4042236 w 8036344"/>
              <a:gd name="connsiteY61" fmla="*/ 45512 h 81202"/>
              <a:gd name="connsiteX62" fmla="*/ 4152112 w 8036344"/>
              <a:gd name="connsiteY62" fmla="*/ 0 h 81202"/>
              <a:gd name="connsiteX63" fmla="*/ 4261989 w 8036344"/>
              <a:gd name="connsiteY63" fmla="*/ 45512 h 81202"/>
              <a:gd name="connsiteX64" fmla="*/ 4286051 w 8036344"/>
              <a:gd name="connsiteY64" fmla="*/ 81202 h 81202"/>
              <a:gd name="connsiteX65" fmla="*/ 4310114 w 8036344"/>
              <a:gd name="connsiteY65" fmla="*/ 45512 h 81202"/>
              <a:gd name="connsiteX66" fmla="*/ 4419990 w 8036344"/>
              <a:gd name="connsiteY66" fmla="*/ 0 h 81202"/>
              <a:gd name="connsiteX67" fmla="*/ 4529867 w 8036344"/>
              <a:gd name="connsiteY67" fmla="*/ 45512 h 81202"/>
              <a:gd name="connsiteX68" fmla="*/ 4553930 w 8036344"/>
              <a:gd name="connsiteY68" fmla="*/ 81202 h 81202"/>
              <a:gd name="connsiteX69" fmla="*/ 4577993 w 8036344"/>
              <a:gd name="connsiteY69" fmla="*/ 45512 h 81202"/>
              <a:gd name="connsiteX70" fmla="*/ 4687869 w 8036344"/>
              <a:gd name="connsiteY70" fmla="*/ 0 h 81202"/>
              <a:gd name="connsiteX71" fmla="*/ 4797746 w 8036344"/>
              <a:gd name="connsiteY71" fmla="*/ 45512 h 81202"/>
              <a:gd name="connsiteX72" fmla="*/ 4821808 w 8036344"/>
              <a:gd name="connsiteY72" fmla="*/ 81202 h 81202"/>
              <a:gd name="connsiteX73" fmla="*/ 4845871 w 8036344"/>
              <a:gd name="connsiteY73" fmla="*/ 45512 h 81202"/>
              <a:gd name="connsiteX74" fmla="*/ 4955747 w 8036344"/>
              <a:gd name="connsiteY74" fmla="*/ 0 h 81202"/>
              <a:gd name="connsiteX75" fmla="*/ 5065624 w 8036344"/>
              <a:gd name="connsiteY75" fmla="*/ 45512 h 81202"/>
              <a:gd name="connsiteX76" fmla="*/ 5089686 w 8036344"/>
              <a:gd name="connsiteY76" fmla="*/ 81202 h 81202"/>
              <a:gd name="connsiteX77" fmla="*/ 5113749 w 8036344"/>
              <a:gd name="connsiteY77" fmla="*/ 45512 h 81202"/>
              <a:gd name="connsiteX78" fmla="*/ 5223625 w 8036344"/>
              <a:gd name="connsiteY78" fmla="*/ 0 h 81202"/>
              <a:gd name="connsiteX79" fmla="*/ 5333502 w 8036344"/>
              <a:gd name="connsiteY79" fmla="*/ 45512 h 81202"/>
              <a:gd name="connsiteX80" fmla="*/ 5357565 w 8036344"/>
              <a:gd name="connsiteY80" fmla="*/ 81202 h 81202"/>
              <a:gd name="connsiteX81" fmla="*/ 5381628 w 8036344"/>
              <a:gd name="connsiteY81" fmla="*/ 45512 h 81202"/>
              <a:gd name="connsiteX82" fmla="*/ 5491504 w 8036344"/>
              <a:gd name="connsiteY82" fmla="*/ 0 h 81202"/>
              <a:gd name="connsiteX83" fmla="*/ 5601381 w 8036344"/>
              <a:gd name="connsiteY83" fmla="*/ 45512 h 81202"/>
              <a:gd name="connsiteX84" fmla="*/ 5625443 w 8036344"/>
              <a:gd name="connsiteY84" fmla="*/ 81202 h 81202"/>
              <a:gd name="connsiteX85" fmla="*/ 5649506 w 8036344"/>
              <a:gd name="connsiteY85" fmla="*/ 45512 h 81202"/>
              <a:gd name="connsiteX86" fmla="*/ 5759382 w 8036344"/>
              <a:gd name="connsiteY86" fmla="*/ 0 h 81202"/>
              <a:gd name="connsiteX87" fmla="*/ 5869259 w 8036344"/>
              <a:gd name="connsiteY87" fmla="*/ 45512 h 81202"/>
              <a:gd name="connsiteX88" fmla="*/ 5893321 w 8036344"/>
              <a:gd name="connsiteY88" fmla="*/ 81202 h 81202"/>
              <a:gd name="connsiteX89" fmla="*/ 5917384 w 8036344"/>
              <a:gd name="connsiteY89" fmla="*/ 45512 h 81202"/>
              <a:gd name="connsiteX90" fmla="*/ 6027260 w 8036344"/>
              <a:gd name="connsiteY90" fmla="*/ 0 h 81202"/>
              <a:gd name="connsiteX91" fmla="*/ 6137137 w 8036344"/>
              <a:gd name="connsiteY91" fmla="*/ 45512 h 81202"/>
              <a:gd name="connsiteX92" fmla="*/ 6161200 w 8036344"/>
              <a:gd name="connsiteY92" fmla="*/ 81202 h 81202"/>
              <a:gd name="connsiteX93" fmla="*/ 6185263 w 8036344"/>
              <a:gd name="connsiteY93" fmla="*/ 45512 h 81202"/>
              <a:gd name="connsiteX94" fmla="*/ 6295139 w 8036344"/>
              <a:gd name="connsiteY94" fmla="*/ 0 h 81202"/>
              <a:gd name="connsiteX95" fmla="*/ 6405016 w 8036344"/>
              <a:gd name="connsiteY95" fmla="*/ 45512 h 81202"/>
              <a:gd name="connsiteX96" fmla="*/ 6429078 w 8036344"/>
              <a:gd name="connsiteY96" fmla="*/ 81202 h 81202"/>
              <a:gd name="connsiteX97" fmla="*/ 6453141 w 8036344"/>
              <a:gd name="connsiteY97" fmla="*/ 45512 h 81202"/>
              <a:gd name="connsiteX98" fmla="*/ 6563017 w 8036344"/>
              <a:gd name="connsiteY98" fmla="*/ 0 h 81202"/>
              <a:gd name="connsiteX99" fmla="*/ 6672894 w 8036344"/>
              <a:gd name="connsiteY99" fmla="*/ 45512 h 81202"/>
              <a:gd name="connsiteX100" fmla="*/ 6696956 w 8036344"/>
              <a:gd name="connsiteY100" fmla="*/ 81202 h 81202"/>
              <a:gd name="connsiteX101" fmla="*/ 6721019 w 8036344"/>
              <a:gd name="connsiteY101" fmla="*/ 45512 h 81202"/>
              <a:gd name="connsiteX102" fmla="*/ 6830895 w 8036344"/>
              <a:gd name="connsiteY102" fmla="*/ 0 h 81202"/>
              <a:gd name="connsiteX103" fmla="*/ 6940772 w 8036344"/>
              <a:gd name="connsiteY103" fmla="*/ 45512 h 81202"/>
              <a:gd name="connsiteX104" fmla="*/ 6964835 w 8036344"/>
              <a:gd name="connsiteY104" fmla="*/ 81202 h 81202"/>
              <a:gd name="connsiteX105" fmla="*/ 6988898 w 8036344"/>
              <a:gd name="connsiteY105" fmla="*/ 45512 h 81202"/>
              <a:gd name="connsiteX106" fmla="*/ 7098774 w 8036344"/>
              <a:gd name="connsiteY106" fmla="*/ 0 h 81202"/>
              <a:gd name="connsiteX107" fmla="*/ 7208651 w 8036344"/>
              <a:gd name="connsiteY107" fmla="*/ 45512 h 81202"/>
              <a:gd name="connsiteX108" fmla="*/ 7232713 w 8036344"/>
              <a:gd name="connsiteY108" fmla="*/ 81202 h 81202"/>
              <a:gd name="connsiteX109" fmla="*/ 7256776 w 8036344"/>
              <a:gd name="connsiteY109" fmla="*/ 45512 h 81202"/>
              <a:gd name="connsiteX110" fmla="*/ 7366652 w 8036344"/>
              <a:gd name="connsiteY110" fmla="*/ 0 h 81202"/>
              <a:gd name="connsiteX111" fmla="*/ 7476529 w 8036344"/>
              <a:gd name="connsiteY111" fmla="*/ 45512 h 81202"/>
              <a:gd name="connsiteX112" fmla="*/ 7500591 w 8036344"/>
              <a:gd name="connsiteY112" fmla="*/ 81202 h 81202"/>
              <a:gd name="connsiteX113" fmla="*/ 7524653 w 8036344"/>
              <a:gd name="connsiteY113" fmla="*/ 45512 h 81202"/>
              <a:gd name="connsiteX114" fmla="*/ 7634530 w 8036344"/>
              <a:gd name="connsiteY114" fmla="*/ 0 h 81202"/>
              <a:gd name="connsiteX115" fmla="*/ 7744407 w 8036344"/>
              <a:gd name="connsiteY115" fmla="*/ 45512 h 81202"/>
              <a:gd name="connsiteX116" fmla="*/ 7768469 w 8036344"/>
              <a:gd name="connsiteY116" fmla="*/ 81202 h 81202"/>
              <a:gd name="connsiteX117" fmla="*/ 7792532 w 8036344"/>
              <a:gd name="connsiteY117" fmla="*/ 45512 h 81202"/>
              <a:gd name="connsiteX118" fmla="*/ 7902409 w 8036344"/>
              <a:gd name="connsiteY118" fmla="*/ 0 h 81202"/>
              <a:gd name="connsiteX119" fmla="*/ 8012286 w 8036344"/>
              <a:gd name="connsiteY119" fmla="*/ 45512 h 81202"/>
              <a:gd name="connsiteX120" fmla="*/ 8036344 w 8036344"/>
              <a:gd name="connsiteY120" fmla="*/ 81196 h 81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8036344" h="81202">
                <a:moveTo>
                  <a:pt x="0" y="81202"/>
                </a:moveTo>
                <a:lnTo>
                  <a:pt x="24063" y="45512"/>
                </a:lnTo>
                <a:cubicBezTo>
                  <a:pt x="52183" y="17392"/>
                  <a:pt x="91030" y="0"/>
                  <a:pt x="133939" y="0"/>
                </a:cubicBezTo>
                <a:cubicBezTo>
                  <a:pt x="176849" y="0"/>
                  <a:pt x="215696" y="17392"/>
                  <a:pt x="243816" y="45512"/>
                </a:cubicBezTo>
                <a:lnTo>
                  <a:pt x="267879" y="81202"/>
                </a:lnTo>
                <a:lnTo>
                  <a:pt x="291942" y="45512"/>
                </a:lnTo>
                <a:cubicBezTo>
                  <a:pt x="320062" y="17392"/>
                  <a:pt x="358909" y="0"/>
                  <a:pt x="401819" y="0"/>
                </a:cubicBezTo>
                <a:cubicBezTo>
                  <a:pt x="444728" y="0"/>
                  <a:pt x="483576" y="17392"/>
                  <a:pt x="511695" y="45512"/>
                </a:cubicBezTo>
                <a:lnTo>
                  <a:pt x="535758" y="81202"/>
                </a:lnTo>
                <a:lnTo>
                  <a:pt x="559820" y="45512"/>
                </a:lnTo>
                <a:cubicBezTo>
                  <a:pt x="587939" y="17392"/>
                  <a:pt x="626787" y="0"/>
                  <a:pt x="669696" y="0"/>
                </a:cubicBezTo>
                <a:cubicBezTo>
                  <a:pt x="712606" y="0"/>
                  <a:pt x="751453" y="17392"/>
                  <a:pt x="779573" y="45512"/>
                </a:cubicBezTo>
                <a:lnTo>
                  <a:pt x="803635" y="81202"/>
                </a:lnTo>
                <a:lnTo>
                  <a:pt x="827698" y="45512"/>
                </a:lnTo>
                <a:cubicBezTo>
                  <a:pt x="855818" y="17392"/>
                  <a:pt x="894665" y="0"/>
                  <a:pt x="937574" y="0"/>
                </a:cubicBezTo>
                <a:cubicBezTo>
                  <a:pt x="980484" y="0"/>
                  <a:pt x="1019331" y="17392"/>
                  <a:pt x="1047450" y="45512"/>
                </a:cubicBezTo>
                <a:lnTo>
                  <a:pt x="1071514" y="81202"/>
                </a:lnTo>
                <a:lnTo>
                  <a:pt x="1095577" y="45512"/>
                </a:lnTo>
                <a:cubicBezTo>
                  <a:pt x="1123696" y="17392"/>
                  <a:pt x="1162543" y="0"/>
                  <a:pt x="1205453" y="0"/>
                </a:cubicBezTo>
                <a:cubicBezTo>
                  <a:pt x="1248362" y="0"/>
                  <a:pt x="1287210" y="17392"/>
                  <a:pt x="1315330" y="45512"/>
                </a:cubicBezTo>
                <a:lnTo>
                  <a:pt x="1339391" y="81202"/>
                </a:lnTo>
                <a:lnTo>
                  <a:pt x="1363454" y="45512"/>
                </a:lnTo>
                <a:cubicBezTo>
                  <a:pt x="1391573" y="17392"/>
                  <a:pt x="1430421" y="0"/>
                  <a:pt x="1473330" y="0"/>
                </a:cubicBezTo>
                <a:cubicBezTo>
                  <a:pt x="1516241" y="0"/>
                  <a:pt x="1555088" y="17392"/>
                  <a:pt x="1583207" y="45512"/>
                </a:cubicBezTo>
                <a:lnTo>
                  <a:pt x="1607269" y="81202"/>
                </a:lnTo>
                <a:lnTo>
                  <a:pt x="1631332" y="45512"/>
                </a:lnTo>
                <a:cubicBezTo>
                  <a:pt x="1659451" y="17392"/>
                  <a:pt x="1698298" y="0"/>
                  <a:pt x="1741208" y="0"/>
                </a:cubicBezTo>
                <a:cubicBezTo>
                  <a:pt x="1784117" y="0"/>
                  <a:pt x="1822966" y="17392"/>
                  <a:pt x="1851086" y="45512"/>
                </a:cubicBezTo>
                <a:lnTo>
                  <a:pt x="1875148" y="81202"/>
                </a:lnTo>
                <a:lnTo>
                  <a:pt x="1899212" y="45512"/>
                </a:lnTo>
                <a:cubicBezTo>
                  <a:pt x="1927331" y="17392"/>
                  <a:pt x="1966178" y="0"/>
                  <a:pt x="2009087" y="0"/>
                </a:cubicBezTo>
                <a:cubicBezTo>
                  <a:pt x="2051996" y="0"/>
                  <a:pt x="2090845" y="17392"/>
                  <a:pt x="2118964" y="45512"/>
                </a:cubicBezTo>
                <a:lnTo>
                  <a:pt x="2143026" y="81202"/>
                </a:lnTo>
                <a:lnTo>
                  <a:pt x="2167088" y="45512"/>
                </a:lnTo>
                <a:cubicBezTo>
                  <a:pt x="2195208" y="17392"/>
                  <a:pt x="2234056" y="0"/>
                  <a:pt x="2276965" y="0"/>
                </a:cubicBezTo>
                <a:cubicBezTo>
                  <a:pt x="2319875" y="0"/>
                  <a:pt x="2358722" y="17392"/>
                  <a:pt x="2386842" y="45512"/>
                </a:cubicBezTo>
                <a:lnTo>
                  <a:pt x="2410904" y="81202"/>
                </a:lnTo>
                <a:lnTo>
                  <a:pt x="2434966" y="45512"/>
                </a:lnTo>
                <a:cubicBezTo>
                  <a:pt x="2463087" y="17392"/>
                  <a:pt x="2501933" y="0"/>
                  <a:pt x="2544843" y="0"/>
                </a:cubicBezTo>
                <a:cubicBezTo>
                  <a:pt x="2587753" y="0"/>
                  <a:pt x="2626599" y="17392"/>
                  <a:pt x="2654719" y="45512"/>
                </a:cubicBezTo>
                <a:lnTo>
                  <a:pt x="2678783" y="81202"/>
                </a:lnTo>
                <a:lnTo>
                  <a:pt x="2702846" y="45512"/>
                </a:lnTo>
                <a:cubicBezTo>
                  <a:pt x="2730965" y="17392"/>
                  <a:pt x="2769813" y="0"/>
                  <a:pt x="2812722" y="0"/>
                </a:cubicBezTo>
                <a:cubicBezTo>
                  <a:pt x="2855632" y="0"/>
                  <a:pt x="2894479" y="17392"/>
                  <a:pt x="2922598" y="45512"/>
                </a:cubicBezTo>
                <a:lnTo>
                  <a:pt x="2946661" y="81202"/>
                </a:lnTo>
                <a:lnTo>
                  <a:pt x="2970723" y="45512"/>
                </a:lnTo>
                <a:cubicBezTo>
                  <a:pt x="2998843" y="17392"/>
                  <a:pt x="3037690" y="0"/>
                  <a:pt x="3080600" y="0"/>
                </a:cubicBezTo>
                <a:cubicBezTo>
                  <a:pt x="3123509" y="0"/>
                  <a:pt x="3162356" y="17392"/>
                  <a:pt x="3190476" y="45512"/>
                </a:cubicBezTo>
                <a:lnTo>
                  <a:pt x="3214539" y="81202"/>
                </a:lnTo>
                <a:lnTo>
                  <a:pt x="3238601" y="45512"/>
                </a:lnTo>
                <a:cubicBezTo>
                  <a:pt x="3266721" y="17392"/>
                  <a:pt x="3305568" y="0"/>
                  <a:pt x="3348477" y="0"/>
                </a:cubicBezTo>
                <a:cubicBezTo>
                  <a:pt x="3391387" y="0"/>
                  <a:pt x="3430234" y="17392"/>
                  <a:pt x="3458354" y="45512"/>
                </a:cubicBezTo>
                <a:lnTo>
                  <a:pt x="3482416" y="81202"/>
                </a:lnTo>
                <a:lnTo>
                  <a:pt x="3506479" y="45512"/>
                </a:lnTo>
                <a:cubicBezTo>
                  <a:pt x="3534598" y="17392"/>
                  <a:pt x="3573446" y="0"/>
                  <a:pt x="3616355" y="0"/>
                </a:cubicBezTo>
                <a:cubicBezTo>
                  <a:pt x="3659265" y="0"/>
                  <a:pt x="3698112" y="17392"/>
                  <a:pt x="3726232" y="45512"/>
                </a:cubicBezTo>
                <a:lnTo>
                  <a:pt x="3750295" y="81202"/>
                </a:lnTo>
                <a:lnTo>
                  <a:pt x="3774358" y="45512"/>
                </a:lnTo>
                <a:cubicBezTo>
                  <a:pt x="3802478" y="17392"/>
                  <a:pt x="3841325" y="0"/>
                  <a:pt x="3884234" y="0"/>
                </a:cubicBezTo>
                <a:cubicBezTo>
                  <a:pt x="3927144" y="0"/>
                  <a:pt x="3965991" y="17392"/>
                  <a:pt x="3994111" y="45512"/>
                </a:cubicBezTo>
                <a:lnTo>
                  <a:pt x="4018173" y="81202"/>
                </a:lnTo>
                <a:lnTo>
                  <a:pt x="4042236" y="45512"/>
                </a:lnTo>
                <a:cubicBezTo>
                  <a:pt x="4070356" y="17392"/>
                  <a:pt x="4109203" y="0"/>
                  <a:pt x="4152112" y="0"/>
                </a:cubicBezTo>
                <a:cubicBezTo>
                  <a:pt x="4195022" y="0"/>
                  <a:pt x="4233869" y="17392"/>
                  <a:pt x="4261989" y="45512"/>
                </a:cubicBezTo>
                <a:lnTo>
                  <a:pt x="4286051" y="81202"/>
                </a:lnTo>
                <a:lnTo>
                  <a:pt x="4310114" y="45512"/>
                </a:lnTo>
                <a:cubicBezTo>
                  <a:pt x="4338234" y="17392"/>
                  <a:pt x="4377081" y="0"/>
                  <a:pt x="4419990" y="0"/>
                </a:cubicBezTo>
                <a:cubicBezTo>
                  <a:pt x="4462900" y="0"/>
                  <a:pt x="4501747" y="17392"/>
                  <a:pt x="4529867" y="45512"/>
                </a:cubicBezTo>
                <a:lnTo>
                  <a:pt x="4553930" y="81202"/>
                </a:lnTo>
                <a:lnTo>
                  <a:pt x="4577993" y="45512"/>
                </a:lnTo>
                <a:cubicBezTo>
                  <a:pt x="4606112" y="17392"/>
                  <a:pt x="4644960" y="0"/>
                  <a:pt x="4687869" y="0"/>
                </a:cubicBezTo>
                <a:cubicBezTo>
                  <a:pt x="4730779" y="0"/>
                  <a:pt x="4769626" y="17392"/>
                  <a:pt x="4797746" y="45512"/>
                </a:cubicBezTo>
                <a:lnTo>
                  <a:pt x="4821808" y="81202"/>
                </a:lnTo>
                <a:lnTo>
                  <a:pt x="4845871" y="45512"/>
                </a:lnTo>
                <a:cubicBezTo>
                  <a:pt x="4873991" y="17392"/>
                  <a:pt x="4912838" y="0"/>
                  <a:pt x="4955747" y="0"/>
                </a:cubicBezTo>
                <a:cubicBezTo>
                  <a:pt x="4998657" y="0"/>
                  <a:pt x="5037504" y="17392"/>
                  <a:pt x="5065624" y="45512"/>
                </a:cubicBezTo>
                <a:lnTo>
                  <a:pt x="5089686" y="81202"/>
                </a:lnTo>
                <a:lnTo>
                  <a:pt x="5113749" y="45512"/>
                </a:lnTo>
                <a:cubicBezTo>
                  <a:pt x="5141868" y="17392"/>
                  <a:pt x="5180716" y="0"/>
                  <a:pt x="5223625" y="0"/>
                </a:cubicBezTo>
                <a:cubicBezTo>
                  <a:pt x="5266535" y="0"/>
                  <a:pt x="5305382" y="17392"/>
                  <a:pt x="5333502" y="45512"/>
                </a:cubicBezTo>
                <a:lnTo>
                  <a:pt x="5357565" y="81202"/>
                </a:lnTo>
                <a:lnTo>
                  <a:pt x="5381628" y="45512"/>
                </a:lnTo>
                <a:cubicBezTo>
                  <a:pt x="5409748" y="17392"/>
                  <a:pt x="5448595" y="0"/>
                  <a:pt x="5491504" y="0"/>
                </a:cubicBezTo>
                <a:cubicBezTo>
                  <a:pt x="5534414" y="0"/>
                  <a:pt x="5573261" y="17392"/>
                  <a:pt x="5601381" y="45512"/>
                </a:cubicBezTo>
                <a:lnTo>
                  <a:pt x="5625443" y="81202"/>
                </a:lnTo>
                <a:lnTo>
                  <a:pt x="5649506" y="45512"/>
                </a:lnTo>
                <a:cubicBezTo>
                  <a:pt x="5677625" y="17392"/>
                  <a:pt x="5716473" y="0"/>
                  <a:pt x="5759382" y="0"/>
                </a:cubicBezTo>
                <a:cubicBezTo>
                  <a:pt x="5802292" y="0"/>
                  <a:pt x="5841139" y="17392"/>
                  <a:pt x="5869259" y="45512"/>
                </a:cubicBezTo>
                <a:lnTo>
                  <a:pt x="5893321" y="81202"/>
                </a:lnTo>
                <a:lnTo>
                  <a:pt x="5917384" y="45512"/>
                </a:lnTo>
                <a:cubicBezTo>
                  <a:pt x="5945503" y="17392"/>
                  <a:pt x="5984351" y="0"/>
                  <a:pt x="6027260" y="0"/>
                </a:cubicBezTo>
                <a:cubicBezTo>
                  <a:pt x="6070170" y="0"/>
                  <a:pt x="6109017" y="17392"/>
                  <a:pt x="6137137" y="45512"/>
                </a:cubicBezTo>
                <a:lnTo>
                  <a:pt x="6161200" y="81202"/>
                </a:lnTo>
                <a:lnTo>
                  <a:pt x="6185263" y="45512"/>
                </a:lnTo>
                <a:cubicBezTo>
                  <a:pt x="6213382" y="17392"/>
                  <a:pt x="6252230" y="0"/>
                  <a:pt x="6295139" y="0"/>
                </a:cubicBezTo>
                <a:cubicBezTo>
                  <a:pt x="6338049" y="0"/>
                  <a:pt x="6376896" y="17392"/>
                  <a:pt x="6405016" y="45512"/>
                </a:cubicBezTo>
                <a:lnTo>
                  <a:pt x="6429078" y="81202"/>
                </a:lnTo>
                <a:lnTo>
                  <a:pt x="6453141" y="45512"/>
                </a:lnTo>
                <a:cubicBezTo>
                  <a:pt x="6481261" y="17392"/>
                  <a:pt x="6520108" y="0"/>
                  <a:pt x="6563017" y="0"/>
                </a:cubicBezTo>
                <a:cubicBezTo>
                  <a:pt x="6605927" y="0"/>
                  <a:pt x="6644774" y="17392"/>
                  <a:pt x="6672894" y="45512"/>
                </a:cubicBezTo>
                <a:lnTo>
                  <a:pt x="6696956" y="81202"/>
                </a:lnTo>
                <a:lnTo>
                  <a:pt x="6721019" y="45512"/>
                </a:lnTo>
                <a:cubicBezTo>
                  <a:pt x="6749139" y="17392"/>
                  <a:pt x="6787986" y="0"/>
                  <a:pt x="6830895" y="0"/>
                </a:cubicBezTo>
                <a:cubicBezTo>
                  <a:pt x="6873805" y="0"/>
                  <a:pt x="6912652" y="17392"/>
                  <a:pt x="6940772" y="45512"/>
                </a:cubicBezTo>
                <a:lnTo>
                  <a:pt x="6964835" y="81202"/>
                </a:lnTo>
                <a:lnTo>
                  <a:pt x="6988898" y="45512"/>
                </a:lnTo>
                <a:cubicBezTo>
                  <a:pt x="7017018" y="17392"/>
                  <a:pt x="7055865" y="0"/>
                  <a:pt x="7098774" y="0"/>
                </a:cubicBezTo>
                <a:cubicBezTo>
                  <a:pt x="7141684" y="0"/>
                  <a:pt x="7180531" y="17392"/>
                  <a:pt x="7208651" y="45512"/>
                </a:cubicBezTo>
                <a:lnTo>
                  <a:pt x="7232713" y="81202"/>
                </a:lnTo>
                <a:lnTo>
                  <a:pt x="7256776" y="45512"/>
                </a:lnTo>
                <a:cubicBezTo>
                  <a:pt x="7284896" y="17392"/>
                  <a:pt x="7323743" y="0"/>
                  <a:pt x="7366652" y="0"/>
                </a:cubicBezTo>
                <a:cubicBezTo>
                  <a:pt x="7409562" y="0"/>
                  <a:pt x="7448409" y="17392"/>
                  <a:pt x="7476529" y="45512"/>
                </a:cubicBezTo>
                <a:lnTo>
                  <a:pt x="7500591" y="81202"/>
                </a:lnTo>
                <a:lnTo>
                  <a:pt x="7524653" y="45512"/>
                </a:lnTo>
                <a:cubicBezTo>
                  <a:pt x="7552773" y="17392"/>
                  <a:pt x="7591621" y="0"/>
                  <a:pt x="7634530" y="0"/>
                </a:cubicBezTo>
                <a:cubicBezTo>
                  <a:pt x="7677439" y="0"/>
                  <a:pt x="7716287" y="17392"/>
                  <a:pt x="7744407" y="45512"/>
                </a:cubicBezTo>
                <a:lnTo>
                  <a:pt x="7768469" y="81202"/>
                </a:lnTo>
                <a:lnTo>
                  <a:pt x="7792532" y="45512"/>
                </a:lnTo>
                <a:cubicBezTo>
                  <a:pt x="7820652" y="17392"/>
                  <a:pt x="7859499" y="0"/>
                  <a:pt x="7902409" y="0"/>
                </a:cubicBezTo>
                <a:cubicBezTo>
                  <a:pt x="7945318" y="0"/>
                  <a:pt x="7984166" y="17392"/>
                  <a:pt x="8012286" y="45512"/>
                </a:cubicBezTo>
                <a:lnTo>
                  <a:pt x="8036344" y="8119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35" name="フリーフォーム: 図形 734">
            <a:extLst>
              <a:ext uri="{FF2B5EF4-FFF2-40B4-BE49-F238E27FC236}">
                <a16:creationId xmlns:a16="http://schemas.microsoft.com/office/drawing/2014/main" id="{456AF47E-5990-27EE-09F3-4432C1C38C0E}"/>
              </a:ext>
            </a:extLst>
          </p:cNvPr>
          <p:cNvSpPr/>
          <p:nvPr/>
        </p:nvSpPr>
        <p:spPr bwMode="auto">
          <a:xfrm>
            <a:off x="6555004" y="6360066"/>
            <a:ext cx="2709015" cy="54544"/>
          </a:xfrm>
          <a:custGeom>
            <a:avLst/>
            <a:gdLst>
              <a:gd name="connsiteX0" fmla="*/ 97508 w 4396738"/>
              <a:gd name="connsiteY0" fmla="*/ 0 h 340187"/>
              <a:gd name="connsiteX1" fmla="*/ 195016 w 4396738"/>
              <a:gd name="connsiteY1" fmla="*/ 219127 h 340187"/>
              <a:gd name="connsiteX2" fmla="*/ 190388 w 4396738"/>
              <a:gd name="connsiteY2" fmla="*/ 270645 h 340187"/>
              <a:gd name="connsiteX3" fmla="*/ 196714 w 4396738"/>
              <a:gd name="connsiteY3" fmla="*/ 261060 h 340187"/>
              <a:gd name="connsiteX4" fmla="*/ 234668 w 4396738"/>
              <a:gd name="connsiteY4" fmla="*/ 243840 h 340187"/>
              <a:gd name="connsiteX5" fmla="*/ 254319 w 4396738"/>
              <a:gd name="connsiteY5" fmla="*/ 248292 h 340187"/>
              <a:gd name="connsiteX6" fmla="*/ 271580 w 4396738"/>
              <a:gd name="connsiteY6" fmla="*/ 260333 h 340187"/>
              <a:gd name="connsiteX7" fmla="*/ 267878 w 4396738"/>
              <a:gd name="connsiteY7" fmla="*/ 219127 h 340187"/>
              <a:gd name="connsiteX8" fmla="*/ 365386 w 4396738"/>
              <a:gd name="connsiteY8" fmla="*/ 0 h 340187"/>
              <a:gd name="connsiteX9" fmla="*/ 462894 w 4396738"/>
              <a:gd name="connsiteY9" fmla="*/ 219127 h 340187"/>
              <a:gd name="connsiteX10" fmla="*/ 458266 w 4396738"/>
              <a:gd name="connsiteY10" fmla="*/ 270645 h 340187"/>
              <a:gd name="connsiteX11" fmla="*/ 464592 w 4396738"/>
              <a:gd name="connsiteY11" fmla="*/ 261060 h 340187"/>
              <a:gd name="connsiteX12" fmla="*/ 502546 w 4396738"/>
              <a:gd name="connsiteY12" fmla="*/ 243840 h 340187"/>
              <a:gd name="connsiteX13" fmla="*/ 522197 w 4396738"/>
              <a:gd name="connsiteY13" fmla="*/ 248292 h 340187"/>
              <a:gd name="connsiteX14" fmla="*/ 539459 w 4396738"/>
              <a:gd name="connsiteY14" fmla="*/ 260334 h 340187"/>
              <a:gd name="connsiteX15" fmla="*/ 535757 w 4396738"/>
              <a:gd name="connsiteY15" fmla="*/ 219127 h 340187"/>
              <a:gd name="connsiteX16" fmla="*/ 633265 w 4396738"/>
              <a:gd name="connsiteY16" fmla="*/ 0 h 340187"/>
              <a:gd name="connsiteX17" fmla="*/ 730773 w 4396738"/>
              <a:gd name="connsiteY17" fmla="*/ 219127 h 340187"/>
              <a:gd name="connsiteX18" fmla="*/ 726145 w 4396738"/>
              <a:gd name="connsiteY18" fmla="*/ 270645 h 340187"/>
              <a:gd name="connsiteX19" fmla="*/ 732471 w 4396738"/>
              <a:gd name="connsiteY19" fmla="*/ 261060 h 340187"/>
              <a:gd name="connsiteX20" fmla="*/ 770425 w 4396738"/>
              <a:gd name="connsiteY20" fmla="*/ 243840 h 340187"/>
              <a:gd name="connsiteX21" fmla="*/ 790076 w 4396738"/>
              <a:gd name="connsiteY21" fmla="*/ 248292 h 340187"/>
              <a:gd name="connsiteX22" fmla="*/ 807337 w 4396738"/>
              <a:gd name="connsiteY22" fmla="*/ 260333 h 340187"/>
              <a:gd name="connsiteX23" fmla="*/ 803635 w 4396738"/>
              <a:gd name="connsiteY23" fmla="*/ 219127 h 340187"/>
              <a:gd name="connsiteX24" fmla="*/ 901143 w 4396738"/>
              <a:gd name="connsiteY24" fmla="*/ 0 h 340187"/>
              <a:gd name="connsiteX25" fmla="*/ 998651 w 4396738"/>
              <a:gd name="connsiteY25" fmla="*/ 219127 h 340187"/>
              <a:gd name="connsiteX26" fmla="*/ 994023 w 4396738"/>
              <a:gd name="connsiteY26" fmla="*/ 270645 h 340187"/>
              <a:gd name="connsiteX27" fmla="*/ 1000349 w 4396738"/>
              <a:gd name="connsiteY27" fmla="*/ 261060 h 340187"/>
              <a:gd name="connsiteX28" fmla="*/ 1038303 w 4396738"/>
              <a:gd name="connsiteY28" fmla="*/ 243840 h 340187"/>
              <a:gd name="connsiteX29" fmla="*/ 1057954 w 4396738"/>
              <a:gd name="connsiteY29" fmla="*/ 248292 h 340187"/>
              <a:gd name="connsiteX30" fmla="*/ 1075215 w 4396738"/>
              <a:gd name="connsiteY30" fmla="*/ 260333 h 340187"/>
              <a:gd name="connsiteX31" fmla="*/ 1071513 w 4396738"/>
              <a:gd name="connsiteY31" fmla="*/ 219127 h 340187"/>
              <a:gd name="connsiteX32" fmla="*/ 1169021 w 4396738"/>
              <a:gd name="connsiteY32" fmla="*/ 0 h 340187"/>
              <a:gd name="connsiteX33" fmla="*/ 1266529 w 4396738"/>
              <a:gd name="connsiteY33" fmla="*/ 219127 h 340187"/>
              <a:gd name="connsiteX34" fmla="*/ 1261901 w 4396738"/>
              <a:gd name="connsiteY34" fmla="*/ 270645 h 340187"/>
              <a:gd name="connsiteX35" fmla="*/ 1268227 w 4396738"/>
              <a:gd name="connsiteY35" fmla="*/ 261060 h 340187"/>
              <a:gd name="connsiteX36" fmla="*/ 1306181 w 4396738"/>
              <a:gd name="connsiteY36" fmla="*/ 243840 h 340187"/>
              <a:gd name="connsiteX37" fmla="*/ 1325832 w 4396738"/>
              <a:gd name="connsiteY37" fmla="*/ 248292 h 340187"/>
              <a:gd name="connsiteX38" fmla="*/ 1343094 w 4396738"/>
              <a:gd name="connsiteY38" fmla="*/ 260334 h 340187"/>
              <a:gd name="connsiteX39" fmla="*/ 1339392 w 4396738"/>
              <a:gd name="connsiteY39" fmla="*/ 219127 h 340187"/>
              <a:gd name="connsiteX40" fmla="*/ 1436899 w 4396738"/>
              <a:gd name="connsiteY40" fmla="*/ 0 h 340187"/>
              <a:gd name="connsiteX41" fmla="*/ 1534407 w 4396738"/>
              <a:gd name="connsiteY41" fmla="*/ 219127 h 340187"/>
              <a:gd name="connsiteX42" fmla="*/ 1529779 w 4396738"/>
              <a:gd name="connsiteY42" fmla="*/ 270645 h 340187"/>
              <a:gd name="connsiteX43" fmla="*/ 1536105 w 4396738"/>
              <a:gd name="connsiteY43" fmla="*/ 261060 h 340187"/>
              <a:gd name="connsiteX44" fmla="*/ 1574059 w 4396738"/>
              <a:gd name="connsiteY44" fmla="*/ 243840 h 340187"/>
              <a:gd name="connsiteX45" fmla="*/ 1593710 w 4396738"/>
              <a:gd name="connsiteY45" fmla="*/ 248292 h 340187"/>
              <a:gd name="connsiteX46" fmla="*/ 1610971 w 4396738"/>
              <a:gd name="connsiteY46" fmla="*/ 260333 h 340187"/>
              <a:gd name="connsiteX47" fmla="*/ 1607269 w 4396738"/>
              <a:gd name="connsiteY47" fmla="*/ 219127 h 340187"/>
              <a:gd name="connsiteX48" fmla="*/ 1704776 w 4396738"/>
              <a:gd name="connsiteY48" fmla="*/ 0 h 340187"/>
              <a:gd name="connsiteX49" fmla="*/ 1802285 w 4396738"/>
              <a:gd name="connsiteY49" fmla="*/ 219127 h 340187"/>
              <a:gd name="connsiteX50" fmla="*/ 1797657 w 4396738"/>
              <a:gd name="connsiteY50" fmla="*/ 270644 h 340187"/>
              <a:gd name="connsiteX51" fmla="*/ 1803982 w 4396738"/>
              <a:gd name="connsiteY51" fmla="*/ 261060 h 340187"/>
              <a:gd name="connsiteX52" fmla="*/ 1841936 w 4396738"/>
              <a:gd name="connsiteY52" fmla="*/ 243840 h 340187"/>
              <a:gd name="connsiteX53" fmla="*/ 1861588 w 4396738"/>
              <a:gd name="connsiteY53" fmla="*/ 248292 h 340187"/>
              <a:gd name="connsiteX54" fmla="*/ 1878849 w 4396738"/>
              <a:gd name="connsiteY54" fmla="*/ 260333 h 340187"/>
              <a:gd name="connsiteX55" fmla="*/ 1875147 w 4396738"/>
              <a:gd name="connsiteY55" fmla="*/ 219127 h 340187"/>
              <a:gd name="connsiteX56" fmla="*/ 1972655 w 4396738"/>
              <a:gd name="connsiteY56" fmla="*/ 0 h 340187"/>
              <a:gd name="connsiteX57" fmla="*/ 2070163 w 4396738"/>
              <a:gd name="connsiteY57" fmla="*/ 219127 h 340187"/>
              <a:gd name="connsiteX58" fmla="*/ 2065535 w 4396738"/>
              <a:gd name="connsiteY58" fmla="*/ 270645 h 340187"/>
              <a:gd name="connsiteX59" fmla="*/ 2071861 w 4396738"/>
              <a:gd name="connsiteY59" fmla="*/ 261060 h 340187"/>
              <a:gd name="connsiteX60" fmla="*/ 2109815 w 4396738"/>
              <a:gd name="connsiteY60" fmla="*/ 243840 h 340187"/>
              <a:gd name="connsiteX61" fmla="*/ 2129466 w 4396738"/>
              <a:gd name="connsiteY61" fmla="*/ 248292 h 340187"/>
              <a:gd name="connsiteX62" fmla="*/ 2146728 w 4396738"/>
              <a:gd name="connsiteY62" fmla="*/ 260334 h 340187"/>
              <a:gd name="connsiteX63" fmla="*/ 2143026 w 4396738"/>
              <a:gd name="connsiteY63" fmla="*/ 219127 h 340187"/>
              <a:gd name="connsiteX64" fmla="*/ 2240534 w 4396738"/>
              <a:gd name="connsiteY64" fmla="*/ 0 h 340187"/>
              <a:gd name="connsiteX65" fmla="*/ 2338041 w 4396738"/>
              <a:gd name="connsiteY65" fmla="*/ 219127 h 340187"/>
              <a:gd name="connsiteX66" fmla="*/ 2333413 w 4396738"/>
              <a:gd name="connsiteY66" fmla="*/ 270646 h 340187"/>
              <a:gd name="connsiteX67" fmla="*/ 2339740 w 4396738"/>
              <a:gd name="connsiteY67" fmla="*/ 261060 h 340187"/>
              <a:gd name="connsiteX68" fmla="*/ 2377694 w 4396738"/>
              <a:gd name="connsiteY68" fmla="*/ 243840 h 340187"/>
              <a:gd name="connsiteX69" fmla="*/ 2397345 w 4396738"/>
              <a:gd name="connsiteY69" fmla="*/ 248292 h 340187"/>
              <a:gd name="connsiteX70" fmla="*/ 2414606 w 4396738"/>
              <a:gd name="connsiteY70" fmla="*/ 260333 h 340187"/>
              <a:gd name="connsiteX71" fmla="*/ 2410904 w 4396738"/>
              <a:gd name="connsiteY71" fmla="*/ 219127 h 340187"/>
              <a:gd name="connsiteX72" fmla="*/ 2508412 w 4396738"/>
              <a:gd name="connsiteY72" fmla="*/ 0 h 340187"/>
              <a:gd name="connsiteX73" fmla="*/ 2605921 w 4396738"/>
              <a:gd name="connsiteY73" fmla="*/ 219127 h 340187"/>
              <a:gd name="connsiteX74" fmla="*/ 2601293 w 4396738"/>
              <a:gd name="connsiteY74" fmla="*/ 270643 h 340187"/>
              <a:gd name="connsiteX75" fmla="*/ 2607618 w 4396738"/>
              <a:gd name="connsiteY75" fmla="*/ 261060 h 340187"/>
              <a:gd name="connsiteX76" fmla="*/ 2645572 w 4396738"/>
              <a:gd name="connsiteY76" fmla="*/ 243840 h 340187"/>
              <a:gd name="connsiteX77" fmla="*/ 2665223 w 4396738"/>
              <a:gd name="connsiteY77" fmla="*/ 248292 h 340187"/>
              <a:gd name="connsiteX78" fmla="*/ 2682484 w 4396738"/>
              <a:gd name="connsiteY78" fmla="*/ 260333 h 340187"/>
              <a:gd name="connsiteX79" fmla="*/ 2678782 w 4396738"/>
              <a:gd name="connsiteY79" fmla="*/ 219127 h 340187"/>
              <a:gd name="connsiteX80" fmla="*/ 2776291 w 4396738"/>
              <a:gd name="connsiteY80" fmla="*/ 0 h 340187"/>
              <a:gd name="connsiteX81" fmla="*/ 2873798 w 4396738"/>
              <a:gd name="connsiteY81" fmla="*/ 219127 h 340187"/>
              <a:gd name="connsiteX82" fmla="*/ 2869170 w 4396738"/>
              <a:gd name="connsiteY82" fmla="*/ 270646 h 340187"/>
              <a:gd name="connsiteX83" fmla="*/ 2875496 w 4396738"/>
              <a:gd name="connsiteY83" fmla="*/ 261060 h 340187"/>
              <a:gd name="connsiteX84" fmla="*/ 2913451 w 4396738"/>
              <a:gd name="connsiteY84" fmla="*/ 243840 h 340187"/>
              <a:gd name="connsiteX85" fmla="*/ 2933102 w 4396738"/>
              <a:gd name="connsiteY85" fmla="*/ 248292 h 340187"/>
              <a:gd name="connsiteX86" fmla="*/ 2950363 w 4396738"/>
              <a:gd name="connsiteY86" fmla="*/ 260334 h 340187"/>
              <a:gd name="connsiteX87" fmla="*/ 2946661 w 4396738"/>
              <a:gd name="connsiteY87" fmla="*/ 219127 h 340187"/>
              <a:gd name="connsiteX88" fmla="*/ 3044169 w 4396738"/>
              <a:gd name="connsiteY88" fmla="*/ 0 h 340187"/>
              <a:gd name="connsiteX89" fmla="*/ 3141677 w 4396738"/>
              <a:gd name="connsiteY89" fmla="*/ 219127 h 340187"/>
              <a:gd name="connsiteX90" fmla="*/ 3137049 w 4396738"/>
              <a:gd name="connsiteY90" fmla="*/ 270645 h 340187"/>
              <a:gd name="connsiteX91" fmla="*/ 3143375 w 4396738"/>
              <a:gd name="connsiteY91" fmla="*/ 261060 h 340187"/>
              <a:gd name="connsiteX92" fmla="*/ 3181329 w 4396738"/>
              <a:gd name="connsiteY92" fmla="*/ 243840 h 340187"/>
              <a:gd name="connsiteX93" fmla="*/ 3200980 w 4396738"/>
              <a:gd name="connsiteY93" fmla="*/ 248292 h 340187"/>
              <a:gd name="connsiteX94" fmla="*/ 3218241 w 4396738"/>
              <a:gd name="connsiteY94" fmla="*/ 260333 h 340187"/>
              <a:gd name="connsiteX95" fmla="*/ 3214539 w 4396738"/>
              <a:gd name="connsiteY95" fmla="*/ 219127 h 340187"/>
              <a:gd name="connsiteX96" fmla="*/ 3312047 w 4396738"/>
              <a:gd name="connsiteY96" fmla="*/ 0 h 340187"/>
              <a:gd name="connsiteX97" fmla="*/ 3409555 w 4396738"/>
              <a:gd name="connsiteY97" fmla="*/ 219127 h 340187"/>
              <a:gd name="connsiteX98" fmla="*/ 3404927 w 4396738"/>
              <a:gd name="connsiteY98" fmla="*/ 270645 h 340187"/>
              <a:gd name="connsiteX99" fmla="*/ 3411253 w 4396738"/>
              <a:gd name="connsiteY99" fmla="*/ 261060 h 340187"/>
              <a:gd name="connsiteX100" fmla="*/ 3449207 w 4396738"/>
              <a:gd name="connsiteY100" fmla="*/ 243840 h 340187"/>
              <a:gd name="connsiteX101" fmla="*/ 3468858 w 4396738"/>
              <a:gd name="connsiteY101" fmla="*/ 248292 h 340187"/>
              <a:gd name="connsiteX102" fmla="*/ 3486118 w 4396738"/>
              <a:gd name="connsiteY102" fmla="*/ 260332 h 340187"/>
              <a:gd name="connsiteX103" fmla="*/ 3482416 w 4396738"/>
              <a:gd name="connsiteY103" fmla="*/ 219127 h 340187"/>
              <a:gd name="connsiteX104" fmla="*/ 3579924 w 4396738"/>
              <a:gd name="connsiteY104" fmla="*/ 0 h 340187"/>
              <a:gd name="connsiteX105" fmla="*/ 3677432 w 4396738"/>
              <a:gd name="connsiteY105" fmla="*/ 219127 h 340187"/>
              <a:gd name="connsiteX106" fmla="*/ 3672804 w 4396738"/>
              <a:gd name="connsiteY106" fmla="*/ 270645 h 340187"/>
              <a:gd name="connsiteX107" fmla="*/ 3679130 w 4396738"/>
              <a:gd name="connsiteY107" fmla="*/ 261060 h 340187"/>
              <a:gd name="connsiteX108" fmla="*/ 3717084 w 4396738"/>
              <a:gd name="connsiteY108" fmla="*/ 243840 h 340187"/>
              <a:gd name="connsiteX109" fmla="*/ 3736736 w 4396738"/>
              <a:gd name="connsiteY109" fmla="*/ 248292 h 340187"/>
              <a:gd name="connsiteX110" fmla="*/ 3753996 w 4396738"/>
              <a:gd name="connsiteY110" fmla="*/ 260333 h 340187"/>
              <a:gd name="connsiteX111" fmla="*/ 3750294 w 4396738"/>
              <a:gd name="connsiteY111" fmla="*/ 219127 h 340187"/>
              <a:gd name="connsiteX112" fmla="*/ 3847802 w 4396738"/>
              <a:gd name="connsiteY112" fmla="*/ 0 h 340187"/>
              <a:gd name="connsiteX113" fmla="*/ 3945310 w 4396738"/>
              <a:gd name="connsiteY113" fmla="*/ 219127 h 340187"/>
              <a:gd name="connsiteX114" fmla="*/ 3940682 w 4396738"/>
              <a:gd name="connsiteY114" fmla="*/ 270645 h 340187"/>
              <a:gd name="connsiteX115" fmla="*/ 3947008 w 4396738"/>
              <a:gd name="connsiteY115" fmla="*/ 261060 h 340187"/>
              <a:gd name="connsiteX116" fmla="*/ 3984962 w 4396738"/>
              <a:gd name="connsiteY116" fmla="*/ 243840 h 340187"/>
              <a:gd name="connsiteX117" fmla="*/ 4004614 w 4396738"/>
              <a:gd name="connsiteY117" fmla="*/ 248292 h 340187"/>
              <a:gd name="connsiteX118" fmla="*/ 4021875 w 4396738"/>
              <a:gd name="connsiteY118" fmla="*/ 260334 h 340187"/>
              <a:gd name="connsiteX119" fmla="*/ 4018173 w 4396738"/>
              <a:gd name="connsiteY119" fmla="*/ 219127 h 340187"/>
              <a:gd name="connsiteX120" fmla="*/ 4115681 w 4396738"/>
              <a:gd name="connsiteY120" fmla="*/ 0 h 340187"/>
              <a:gd name="connsiteX121" fmla="*/ 4213189 w 4396738"/>
              <a:gd name="connsiteY121" fmla="*/ 219127 h 340187"/>
              <a:gd name="connsiteX122" fmla="*/ 4208561 w 4396738"/>
              <a:gd name="connsiteY122" fmla="*/ 270645 h 340187"/>
              <a:gd name="connsiteX123" fmla="*/ 4214887 w 4396738"/>
              <a:gd name="connsiteY123" fmla="*/ 261060 h 340187"/>
              <a:gd name="connsiteX124" fmla="*/ 4252841 w 4396738"/>
              <a:gd name="connsiteY124" fmla="*/ 243840 h 340187"/>
              <a:gd name="connsiteX125" fmla="*/ 4272493 w 4396738"/>
              <a:gd name="connsiteY125" fmla="*/ 248292 h 340187"/>
              <a:gd name="connsiteX126" fmla="*/ 4289753 w 4396738"/>
              <a:gd name="connsiteY126" fmla="*/ 260333 h 340187"/>
              <a:gd name="connsiteX127" fmla="*/ 4286051 w 4396738"/>
              <a:gd name="connsiteY127" fmla="*/ 219127 h 340187"/>
              <a:gd name="connsiteX128" fmla="*/ 4383559 w 4396738"/>
              <a:gd name="connsiteY128" fmla="*/ 0 h 340187"/>
              <a:gd name="connsiteX129" fmla="*/ 4396738 w 4396738"/>
              <a:gd name="connsiteY129" fmla="*/ 2986 h 340187"/>
              <a:gd name="connsiteX130" fmla="*/ 4396738 w 4396738"/>
              <a:gd name="connsiteY130" fmla="*/ 340187 h 340187"/>
              <a:gd name="connsiteX131" fmla="*/ 18393 w 4396738"/>
              <a:gd name="connsiteY131" fmla="*/ 340187 h 340187"/>
              <a:gd name="connsiteX132" fmla="*/ 7663 w 4396738"/>
              <a:gd name="connsiteY132" fmla="*/ 304422 h 340187"/>
              <a:gd name="connsiteX133" fmla="*/ 0 w 4396738"/>
              <a:gd name="connsiteY133" fmla="*/ 219127 h 340187"/>
              <a:gd name="connsiteX134" fmla="*/ 97508 w 4396738"/>
              <a:gd name="connsiteY134" fmla="*/ 0 h 340187"/>
              <a:gd name="connsiteX0" fmla="*/ 97508 w 4396738"/>
              <a:gd name="connsiteY0" fmla="*/ 0 h 340187"/>
              <a:gd name="connsiteX1" fmla="*/ 195016 w 4396738"/>
              <a:gd name="connsiteY1" fmla="*/ 219127 h 340187"/>
              <a:gd name="connsiteX2" fmla="*/ 190388 w 4396738"/>
              <a:gd name="connsiteY2" fmla="*/ 270645 h 340187"/>
              <a:gd name="connsiteX3" fmla="*/ 196714 w 4396738"/>
              <a:gd name="connsiteY3" fmla="*/ 261060 h 340187"/>
              <a:gd name="connsiteX4" fmla="*/ 234668 w 4396738"/>
              <a:gd name="connsiteY4" fmla="*/ 243840 h 340187"/>
              <a:gd name="connsiteX5" fmla="*/ 254319 w 4396738"/>
              <a:gd name="connsiteY5" fmla="*/ 248292 h 340187"/>
              <a:gd name="connsiteX6" fmla="*/ 271580 w 4396738"/>
              <a:gd name="connsiteY6" fmla="*/ 260333 h 340187"/>
              <a:gd name="connsiteX7" fmla="*/ 267878 w 4396738"/>
              <a:gd name="connsiteY7" fmla="*/ 219127 h 340187"/>
              <a:gd name="connsiteX8" fmla="*/ 365386 w 4396738"/>
              <a:gd name="connsiteY8" fmla="*/ 0 h 340187"/>
              <a:gd name="connsiteX9" fmla="*/ 462894 w 4396738"/>
              <a:gd name="connsiteY9" fmla="*/ 219127 h 340187"/>
              <a:gd name="connsiteX10" fmla="*/ 458266 w 4396738"/>
              <a:gd name="connsiteY10" fmla="*/ 270645 h 340187"/>
              <a:gd name="connsiteX11" fmla="*/ 464592 w 4396738"/>
              <a:gd name="connsiteY11" fmla="*/ 261060 h 340187"/>
              <a:gd name="connsiteX12" fmla="*/ 502546 w 4396738"/>
              <a:gd name="connsiteY12" fmla="*/ 243840 h 340187"/>
              <a:gd name="connsiteX13" fmla="*/ 522197 w 4396738"/>
              <a:gd name="connsiteY13" fmla="*/ 248292 h 340187"/>
              <a:gd name="connsiteX14" fmla="*/ 539459 w 4396738"/>
              <a:gd name="connsiteY14" fmla="*/ 260334 h 340187"/>
              <a:gd name="connsiteX15" fmla="*/ 535757 w 4396738"/>
              <a:gd name="connsiteY15" fmla="*/ 219127 h 340187"/>
              <a:gd name="connsiteX16" fmla="*/ 633265 w 4396738"/>
              <a:gd name="connsiteY16" fmla="*/ 0 h 340187"/>
              <a:gd name="connsiteX17" fmla="*/ 730773 w 4396738"/>
              <a:gd name="connsiteY17" fmla="*/ 219127 h 340187"/>
              <a:gd name="connsiteX18" fmla="*/ 726145 w 4396738"/>
              <a:gd name="connsiteY18" fmla="*/ 270645 h 340187"/>
              <a:gd name="connsiteX19" fmla="*/ 732471 w 4396738"/>
              <a:gd name="connsiteY19" fmla="*/ 261060 h 340187"/>
              <a:gd name="connsiteX20" fmla="*/ 770425 w 4396738"/>
              <a:gd name="connsiteY20" fmla="*/ 243840 h 340187"/>
              <a:gd name="connsiteX21" fmla="*/ 790076 w 4396738"/>
              <a:gd name="connsiteY21" fmla="*/ 248292 h 340187"/>
              <a:gd name="connsiteX22" fmla="*/ 807337 w 4396738"/>
              <a:gd name="connsiteY22" fmla="*/ 260333 h 340187"/>
              <a:gd name="connsiteX23" fmla="*/ 803635 w 4396738"/>
              <a:gd name="connsiteY23" fmla="*/ 219127 h 340187"/>
              <a:gd name="connsiteX24" fmla="*/ 901143 w 4396738"/>
              <a:gd name="connsiteY24" fmla="*/ 0 h 340187"/>
              <a:gd name="connsiteX25" fmla="*/ 998651 w 4396738"/>
              <a:gd name="connsiteY25" fmla="*/ 219127 h 340187"/>
              <a:gd name="connsiteX26" fmla="*/ 994023 w 4396738"/>
              <a:gd name="connsiteY26" fmla="*/ 270645 h 340187"/>
              <a:gd name="connsiteX27" fmla="*/ 1000349 w 4396738"/>
              <a:gd name="connsiteY27" fmla="*/ 261060 h 340187"/>
              <a:gd name="connsiteX28" fmla="*/ 1038303 w 4396738"/>
              <a:gd name="connsiteY28" fmla="*/ 243840 h 340187"/>
              <a:gd name="connsiteX29" fmla="*/ 1057954 w 4396738"/>
              <a:gd name="connsiteY29" fmla="*/ 248292 h 340187"/>
              <a:gd name="connsiteX30" fmla="*/ 1075215 w 4396738"/>
              <a:gd name="connsiteY30" fmla="*/ 260333 h 340187"/>
              <a:gd name="connsiteX31" fmla="*/ 1071513 w 4396738"/>
              <a:gd name="connsiteY31" fmla="*/ 219127 h 340187"/>
              <a:gd name="connsiteX32" fmla="*/ 1169021 w 4396738"/>
              <a:gd name="connsiteY32" fmla="*/ 0 h 340187"/>
              <a:gd name="connsiteX33" fmla="*/ 1266529 w 4396738"/>
              <a:gd name="connsiteY33" fmla="*/ 219127 h 340187"/>
              <a:gd name="connsiteX34" fmla="*/ 1261901 w 4396738"/>
              <a:gd name="connsiteY34" fmla="*/ 270645 h 340187"/>
              <a:gd name="connsiteX35" fmla="*/ 1268227 w 4396738"/>
              <a:gd name="connsiteY35" fmla="*/ 261060 h 340187"/>
              <a:gd name="connsiteX36" fmla="*/ 1306181 w 4396738"/>
              <a:gd name="connsiteY36" fmla="*/ 243840 h 340187"/>
              <a:gd name="connsiteX37" fmla="*/ 1325832 w 4396738"/>
              <a:gd name="connsiteY37" fmla="*/ 248292 h 340187"/>
              <a:gd name="connsiteX38" fmla="*/ 1343094 w 4396738"/>
              <a:gd name="connsiteY38" fmla="*/ 260334 h 340187"/>
              <a:gd name="connsiteX39" fmla="*/ 1339392 w 4396738"/>
              <a:gd name="connsiteY39" fmla="*/ 219127 h 340187"/>
              <a:gd name="connsiteX40" fmla="*/ 1436899 w 4396738"/>
              <a:gd name="connsiteY40" fmla="*/ 0 h 340187"/>
              <a:gd name="connsiteX41" fmla="*/ 1534407 w 4396738"/>
              <a:gd name="connsiteY41" fmla="*/ 219127 h 340187"/>
              <a:gd name="connsiteX42" fmla="*/ 1529779 w 4396738"/>
              <a:gd name="connsiteY42" fmla="*/ 270645 h 340187"/>
              <a:gd name="connsiteX43" fmla="*/ 1536105 w 4396738"/>
              <a:gd name="connsiteY43" fmla="*/ 261060 h 340187"/>
              <a:gd name="connsiteX44" fmla="*/ 1574059 w 4396738"/>
              <a:gd name="connsiteY44" fmla="*/ 243840 h 340187"/>
              <a:gd name="connsiteX45" fmla="*/ 1593710 w 4396738"/>
              <a:gd name="connsiteY45" fmla="*/ 248292 h 340187"/>
              <a:gd name="connsiteX46" fmla="*/ 1610971 w 4396738"/>
              <a:gd name="connsiteY46" fmla="*/ 260333 h 340187"/>
              <a:gd name="connsiteX47" fmla="*/ 1607269 w 4396738"/>
              <a:gd name="connsiteY47" fmla="*/ 219127 h 340187"/>
              <a:gd name="connsiteX48" fmla="*/ 1704776 w 4396738"/>
              <a:gd name="connsiteY48" fmla="*/ 0 h 340187"/>
              <a:gd name="connsiteX49" fmla="*/ 1802285 w 4396738"/>
              <a:gd name="connsiteY49" fmla="*/ 219127 h 340187"/>
              <a:gd name="connsiteX50" fmla="*/ 1797657 w 4396738"/>
              <a:gd name="connsiteY50" fmla="*/ 270644 h 340187"/>
              <a:gd name="connsiteX51" fmla="*/ 1803982 w 4396738"/>
              <a:gd name="connsiteY51" fmla="*/ 261060 h 340187"/>
              <a:gd name="connsiteX52" fmla="*/ 1841936 w 4396738"/>
              <a:gd name="connsiteY52" fmla="*/ 243840 h 340187"/>
              <a:gd name="connsiteX53" fmla="*/ 1861588 w 4396738"/>
              <a:gd name="connsiteY53" fmla="*/ 248292 h 340187"/>
              <a:gd name="connsiteX54" fmla="*/ 1878849 w 4396738"/>
              <a:gd name="connsiteY54" fmla="*/ 260333 h 340187"/>
              <a:gd name="connsiteX55" fmla="*/ 1875147 w 4396738"/>
              <a:gd name="connsiteY55" fmla="*/ 219127 h 340187"/>
              <a:gd name="connsiteX56" fmla="*/ 1972655 w 4396738"/>
              <a:gd name="connsiteY56" fmla="*/ 0 h 340187"/>
              <a:gd name="connsiteX57" fmla="*/ 2070163 w 4396738"/>
              <a:gd name="connsiteY57" fmla="*/ 219127 h 340187"/>
              <a:gd name="connsiteX58" fmla="*/ 2065535 w 4396738"/>
              <a:gd name="connsiteY58" fmla="*/ 270645 h 340187"/>
              <a:gd name="connsiteX59" fmla="*/ 2071861 w 4396738"/>
              <a:gd name="connsiteY59" fmla="*/ 261060 h 340187"/>
              <a:gd name="connsiteX60" fmla="*/ 2109815 w 4396738"/>
              <a:gd name="connsiteY60" fmla="*/ 243840 h 340187"/>
              <a:gd name="connsiteX61" fmla="*/ 2129466 w 4396738"/>
              <a:gd name="connsiteY61" fmla="*/ 248292 h 340187"/>
              <a:gd name="connsiteX62" fmla="*/ 2146728 w 4396738"/>
              <a:gd name="connsiteY62" fmla="*/ 260334 h 340187"/>
              <a:gd name="connsiteX63" fmla="*/ 2143026 w 4396738"/>
              <a:gd name="connsiteY63" fmla="*/ 219127 h 340187"/>
              <a:gd name="connsiteX64" fmla="*/ 2240534 w 4396738"/>
              <a:gd name="connsiteY64" fmla="*/ 0 h 340187"/>
              <a:gd name="connsiteX65" fmla="*/ 2338041 w 4396738"/>
              <a:gd name="connsiteY65" fmla="*/ 219127 h 340187"/>
              <a:gd name="connsiteX66" fmla="*/ 2333413 w 4396738"/>
              <a:gd name="connsiteY66" fmla="*/ 270646 h 340187"/>
              <a:gd name="connsiteX67" fmla="*/ 2339740 w 4396738"/>
              <a:gd name="connsiteY67" fmla="*/ 261060 h 340187"/>
              <a:gd name="connsiteX68" fmla="*/ 2377694 w 4396738"/>
              <a:gd name="connsiteY68" fmla="*/ 243840 h 340187"/>
              <a:gd name="connsiteX69" fmla="*/ 2397345 w 4396738"/>
              <a:gd name="connsiteY69" fmla="*/ 248292 h 340187"/>
              <a:gd name="connsiteX70" fmla="*/ 2414606 w 4396738"/>
              <a:gd name="connsiteY70" fmla="*/ 260333 h 340187"/>
              <a:gd name="connsiteX71" fmla="*/ 2410904 w 4396738"/>
              <a:gd name="connsiteY71" fmla="*/ 219127 h 340187"/>
              <a:gd name="connsiteX72" fmla="*/ 2508412 w 4396738"/>
              <a:gd name="connsiteY72" fmla="*/ 0 h 340187"/>
              <a:gd name="connsiteX73" fmla="*/ 2605921 w 4396738"/>
              <a:gd name="connsiteY73" fmla="*/ 219127 h 340187"/>
              <a:gd name="connsiteX74" fmla="*/ 2601293 w 4396738"/>
              <a:gd name="connsiteY74" fmla="*/ 270643 h 340187"/>
              <a:gd name="connsiteX75" fmla="*/ 2607618 w 4396738"/>
              <a:gd name="connsiteY75" fmla="*/ 261060 h 340187"/>
              <a:gd name="connsiteX76" fmla="*/ 2645572 w 4396738"/>
              <a:gd name="connsiteY76" fmla="*/ 243840 h 340187"/>
              <a:gd name="connsiteX77" fmla="*/ 2665223 w 4396738"/>
              <a:gd name="connsiteY77" fmla="*/ 248292 h 340187"/>
              <a:gd name="connsiteX78" fmla="*/ 2682484 w 4396738"/>
              <a:gd name="connsiteY78" fmla="*/ 260333 h 340187"/>
              <a:gd name="connsiteX79" fmla="*/ 2678782 w 4396738"/>
              <a:gd name="connsiteY79" fmla="*/ 219127 h 340187"/>
              <a:gd name="connsiteX80" fmla="*/ 2776291 w 4396738"/>
              <a:gd name="connsiteY80" fmla="*/ 0 h 340187"/>
              <a:gd name="connsiteX81" fmla="*/ 2873798 w 4396738"/>
              <a:gd name="connsiteY81" fmla="*/ 219127 h 340187"/>
              <a:gd name="connsiteX82" fmla="*/ 2869170 w 4396738"/>
              <a:gd name="connsiteY82" fmla="*/ 270646 h 340187"/>
              <a:gd name="connsiteX83" fmla="*/ 2875496 w 4396738"/>
              <a:gd name="connsiteY83" fmla="*/ 261060 h 340187"/>
              <a:gd name="connsiteX84" fmla="*/ 2913451 w 4396738"/>
              <a:gd name="connsiteY84" fmla="*/ 243840 h 340187"/>
              <a:gd name="connsiteX85" fmla="*/ 2933102 w 4396738"/>
              <a:gd name="connsiteY85" fmla="*/ 248292 h 340187"/>
              <a:gd name="connsiteX86" fmla="*/ 2950363 w 4396738"/>
              <a:gd name="connsiteY86" fmla="*/ 260334 h 340187"/>
              <a:gd name="connsiteX87" fmla="*/ 2946661 w 4396738"/>
              <a:gd name="connsiteY87" fmla="*/ 219127 h 340187"/>
              <a:gd name="connsiteX88" fmla="*/ 3044169 w 4396738"/>
              <a:gd name="connsiteY88" fmla="*/ 0 h 340187"/>
              <a:gd name="connsiteX89" fmla="*/ 3141677 w 4396738"/>
              <a:gd name="connsiteY89" fmla="*/ 219127 h 340187"/>
              <a:gd name="connsiteX90" fmla="*/ 3137049 w 4396738"/>
              <a:gd name="connsiteY90" fmla="*/ 270645 h 340187"/>
              <a:gd name="connsiteX91" fmla="*/ 3143375 w 4396738"/>
              <a:gd name="connsiteY91" fmla="*/ 261060 h 340187"/>
              <a:gd name="connsiteX92" fmla="*/ 3181329 w 4396738"/>
              <a:gd name="connsiteY92" fmla="*/ 243840 h 340187"/>
              <a:gd name="connsiteX93" fmla="*/ 3200980 w 4396738"/>
              <a:gd name="connsiteY93" fmla="*/ 248292 h 340187"/>
              <a:gd name="connsiteX94" fmla="*/ 3218241 w 4396738"/>
              <a:gd name="connsiteY94" fmla="*/ 260333 h 340187"/>
              <a:gd name="connsiteX95" fmla="*/ 3214539 w 4396738"/>
              <a:gd name="connsiteY95" fmla="*/ 219127 h 340187"/>
              <a:gd name="connsiteX96" fmla="*/ 3312047 w 4396738"/>
              <a:gd name="connsiteY96" fmla="*/ 0 h 340187"/>
              <a:gd name="connsiteX97" fmla="*/ 3409555 w 4396738"/>
              <a:gd name="connsiteY97" fmla="*/ 219127 h 340187"/>
              <a:gd name="connsiteX98" fmla="*/ 3404927 w 4396738"/>
              <a:gd name="connsiteY98" fmla="*/ 270645 h 340187"/>
              <a:gd name="connsiteX99" fmla="*/ 3411253 w 4396738"/>
              <a:gd name="connsiteY99" fmla="*/ 261060 h 340187"/>
              <a:gd name="connsiteX100" fmla="*/ 3449207 w 4396738"/>
              <a:gd name="connsiteY100" fmla="*/ 243840 h 340187"/>
              <a:gd name="connsiteX101" fmla="*/ 3468858 w 4396738"/>
              <a:gd name="connsiteY101" fmla="*/ 248292 h 340187"/>
              <a:gd name="connsiteX102" fmla="*/ 3486118 w 4396738"/>
              <a:gd name="connsiteY102" fmla="*/ 260332 h 340187"/>
              <a:gd name="connsiteX103" fmla="*/ 3482416 w 4396738"/>
              <a:gd name="connsiteY103" fmla="*/ 219127 h 340187"/>
              <a:gd name="connsiteX104" fmla="*/ 3579924 w 4396738"/>
              <a:gd name="connsiteY104" fmla="*/ 0 h 340187"/>
              <a:gd name="connsiteX105" fmla="*/ 3677432 w 4396738"/>
              <a:gd name="connsiteY105" fmla="*/ 219127 h 340187"/>
              <a:gd name="connsiteX106" fmla="*/ 3672804 w 4396738"/>
              <a:gd name="connsiteY106" fmla="*/ 270645 h 340187"/>
              <a:gd name="connsiteX107" fmla="*/ 3679130 w 4396738"/>
              <a:gd name="connsiteY107" fmla="*/ 261060 h 340187"/>
              <a:gd name="connsiteX108" fmla="*/ 3717084 w 4396738"/>
              <a:gd name="connsiteY108" fmla="*/ 243840 h 340187"/>
              <a:gd name="connsiteX109" fmla="*/ 3736736 w 4396738"/>
              <a:gd name="connsiteY109" fmla="*/ 248292 h 340187"/>
              <a:gd name="connsiteX110" fmla="*/ 3753996 w 4396738"/>
              <a:gd name="connsiteY110" fmla="*/ 260333 h 340187"/>
              <a:gd name="connsiteX111" fmla="*/ 3750294 w 4396738"/>
              <a:gd name="connsiteY111" fmla="*/ 219127 h 340187"/>
              <a:gd name="connsiteX112" fmla="*/ 3847802 w 4396738"/>
              <a:gd name="connsiteY112" fmla="*/ 0 h 340187"/>
              <a:gd name="connsiteX113" fmla="*/ 3945310 w 4396738"/>
              <a:gd name="connsiteY113" fmla="*/ 219127 h 340187"/>
              <a:gd name="connsiteX114" fmla="*/ 3940682 w 4396738"/>
              <a:gd name="connsiteY114" fmla="*/ 270645 h 340187"/>
              <a:gd name="connsiteX115" fmla="*/ 3947008 w 4396738"/>
              <a:gd name="connsiteY115" fmla="*/ 261060 h 340187"/>
              <a:gd name="connsiteX116" fmla="*/ 3984962 w 4396738"/>
              <a:gd name="connsiteY116" fmla="*/ 243840 h 340187"/>
              <a:gd name="connsiteX117" fmla="*/ 4004614 w 4396738"/>
              <a:gd name="connsiteY117" fmla="*/ 248292 h 340187"/>
              <a:gd name="connsiteX118" fmla="*/ 4021875 w 4396738"/>
              <a:gd name="connsiteY118" fmla="*/ 260334 h 340187"/>
              <a:gd name="connsiteX119" fmla="*/ 4018173 w 4396738"/>
              <a:gd name="connsiteY119" fmla="*/ 219127 h 340187"/>
              <a:gd name="connsiteX120" fmla="*/ 4115681 w 4396738"/>
              <a:gd name="connsiteY120" fmla="*/ 0 h 340187"/>
              <a:gd name="connsiteX121" fmla="*/ 4213189 w 4396738"/>
              <a:gd name="connsiteY121" fmla="*/ 219127 h 340187"/>
              <a:gd name="connsiteX122" fmla="*/ 4208561 w 4396738"/>
              <a:gd name="connsiteY122" fmla="*/ 270645 h 340187"/>
              <a:gd name="connsiteX123" fmla="*/ 4214887 w 4396738"/>
              <a:gd name="connsiteY123" fmla="*/ 261060 h 340187"/>
              <a:gd name="connsiteX124" fmla="*/ 4252841 w 4396738"/>
              <a:gd name="connsiteY124" fmla="*/ 243840 h 340187"/>
              <a:gd name="connsiteX125" fmla="*/ 4272493 w 4396738"/>
              <a:gd name="connsiteY125" fmla="*/ 248292 h 340187"/>
              <a:gd name="connsiteX126" fmla="*/ 4289753 w 4396738"/>
              <a:gd name="connsiteY126" fmla="*/ 260333 h 340187"/>
              <a:gd name="connsiteX127" fmla="*/ 4286051 w 4396738"/>
              <a:gd name="connsiteY127" fmla="*/ 219127 h 340187"/>
              <a:gd name="connsiteX128" fmla="*/ 4383559 w 4396738"/>
              <a:gd name="connsiteY128" fmla="*/ 0 h 340187"/>
              <a:gd name="connsiteX129" fmla="*/ 4396738 w 4396738"/>
              <a:gd name="connsiteY129" fmla="*/ 340187 h 340187"/>
              <a:gd name="connsiteX130" fmla="*/ 18393 w 4396738"/>
              <a:gd name="connsiteY130" fmla="*/ 340187 h 340187"/>
              <a:gd name="connsiteX131" fmla="*/ 7663 w 4396738"/>
              <a:gd name="connsiteY131" fmla="*/ 304422 h 340187"/>
              <a:gd name="connsiteX132" fmla="*/ 0 w 4396738"/>
              <a:gd name="connsiteY132" fmla="*/ 219127 h 340187"/>
              <a:gd name="connsiteX133" fmla="*/ 97508 w 4396738"/>
              <a:gd name="connsiteY133" fmla="*/ 0 h 340187"/>
              <a:gd name="connsiteX0" fmla="*/ 4383559 w 4474999"/>
              <a:gd name="connsiteY0" fmla="*/ 0 h 340187"/>
              <a:gd name="connsiteX1" fmla="*/ 4396738 w 4474999"/>
              <a:gd name="connsiteY1" fmla="*/ 340187 h 340187"/>
              <a:gd name="connsiteX2" fmla="*/ 18393 w 4474999"/>
              <a:gd name="connsiteY2" fmla="*/ 340187 h 340187"/>
              <a:gd name="connsiteX3" fmla="*/ 7663 w 4474999"/>
              <a:gd name="connsiteY3" fmla="*/ 304422 h 340187"/>
              <a:gd name="connsiteX4" fmla="*/ 0 w 4474999"/>
              <a:gd name="connsiteY4" fmla="*/ 219127 h 340187"/>
              <a:gd name="connsiteX5" fmla="*/ 97508 w 4474999"/>
              <a:gd name="connsiteY5" fmla="*/ 0 h 340187"/>
              <a:gd name="connsiteX6" fmla="*/ 195016 w 4474999"/>
              <a:gd name="connsiteY6" fmla="*/ 219127 h 340187"/>
              <a:gd name="connsiteX7" fmla="*/ 190388 w 4474999"/>
              <a:gd name="connsiteY7" fmla="*/ 270645 h 340187"/>
              <a:gd name="connsiteX8" fmla="*/ 196714 w 4474999"/>
              <a:gd name="connsiteY8" fmla="*/ 261060 h 340187"/>
              <a:gd name="connsiteX9" fmla="*/ 234668 w 4474999"/>
              <a:gd name="connsiteY9" fmla="*/ 243840 h 340187"/>
              <a:gd name="connsiteX10" fmla="*/ 254319 w 4474999"/>
              <a:gd name="connsiteY10" fmla="*/ 248292 h 340187"/>
              <a:gd name="connsiteX11" fmla="*/ 271580 w 4474999"/>
              <a:gd name="connsiteY11" fmla="*/ 260333 h 340187"/>
              <a:gd name="connsiteX12" fmla="*/ 267878 w 4474999"/>
              <a:gd name="connsiteY12" fmla="*/ 219127 h 340187"/>
              <a:gd name="connsiteX13" fmla="*/ 365386 w 4474999"/>
              <a:gd name="connsiteY13" fmla="*/ 0 h 340187"/>
              <a:gd name="connsiteX14" fmla="*/ 462894 w 4474999"/>
              <a:gd name="connsiteY14" fmla="*/ 219127 h 340187"/>
              <a:gd name="connsiteX15" fmla="*/ 458266 w 4474999"/>
              <a:gd name="connsiteY15" fmla="*/ 270645 h 340187"/>
              <a:gd name="connsiteX16" fmla="*/ 464592 w 4474999"/>
              <a:gd name="connsiteY16" fmla="*/ 261060 h 340187"/>
              <a:gd name="connsiteX17" fmla="*/ 502546 w 4474999"/>
              <a:gd name="connsiteY17" fmla="*/ 243840 h 340187"/>
              <a:gd name="connsiteX18" fmla="*/ 522197 w 4474999"/>
              <a:gd name="connsiteY18" fmla="*/ 248292 h 340187"/>
              <a:gd name="connsiteX19" fmla="*/ 539459 w 4474999"/>
              <a:gd name="connsiteY19" fmla="*/ 260334 h 340187"/>
              <a:gd name="connsiteX20" fmla="*/ 535757 w 4474999"/>
              <a:gd name="connsiteY20" fmla="*/ 219127 h 340187"/>
              <a:gd name="connsiteX21" fmla="*/ 633265 w 4474999"/>
              <a:gd name="connsiteY21" fmla="*/ 0 h 340187"/>
              <a:gd name="connsiteX22" fmla="*/ 730773 w 4474999"/>
              <a:gd name="connsiteY22" fmla="*/ 219127 h 340187"/>
              <a:gd name="connsiteX23" fmla="*/ 726145 w 4474999"/>
              <a:gd name="connsiteY23" fmla="*/ 270645 h 340187"/>
              <a:gd name="connsiteX24" fmla="*/ 732471 w 4474999"/>
              <a:gd name="connsiteY24" fmla="*/ 261060 h 340187"/>
              <a:gd name="connsiteX25" fmla="*/ 770425 w 4474999"/>
              <a:gd name="connsiteY25" fmla="*/ 243840 h 340187"/>
              <a:gd name="connsiteX26" fmla="*/ 790076 w 4474999"/>
              <a:gd name="connsiteY26" fmla="*/ 248292 h 340187"/>
              <a:gd name="connsiteX27" fmla="*/ 807337 w 4474999"/>
              <a:gd name="connsiteY27" fmla="*/ 260333 h 340187"/>
              <a:gd name="connsiteX28" fmla="*/ 803635 w 4474999"/>
              <a:gd name="connsiteY28" fmla="*/ 219127 h 340187"/>
              <a:gd name="connsiteX29" fmla="*/ 901143 w 4474999"/>
              <a:gd name="connsiteY29" fmla="*/ 0 h 340187"/>
              <a:gd name="connsiteX30" fmla="*/ 998651 w 4474999"/>
              <a:gd name="connsiteY30" fmla="*/ 219127 h 340187"/>
              <a:gd name="connsiteX31" fmla="*/ 994023 w 4474999"/>
              <a:gd name="connsiteY31" fmla="*/ 270645 h 340187"/>
              <a:gd name="connsiteX32" fmla="*/ 1000349 w 4474999"/>
              <a:gd name="connsiteY32" fmla="*/ 261060 h 340187"/>
              <a:gd name="connsiteX33" fmla="*/ 1038303 w 4474999"/>
              <a:gd name="connsiteY33" fmla="*/ 243840 h 340187"/>
              <a:gd name="connsiteX34" fmla="*/ 1057954 w 4474999"/>
              <a:gd name="connsiteY34" fmla="*/ 248292 h 340187"/>
              <a:gd name="connsiteX35" fmla="*/ 1075215 w 4474999"/>
              <a:gd name="connsiteY35" fmla="*/ 260333 h 340187"/>
              <a:gd name="connsiteX36" fmla="*/ 1071513 w 4474999"/>
              <a:gd name="connsiteY36" fmla="*/ 219127 h 340187"/>
              <a:gd name="connsiteX37" fmla="*/ 1169021 w 4474999"/>
              <a:gd name="connsiteY37" fmla="*/ 0 h 340187"/>
              <a:gd name="connsiteX38" fmla="*/ 1266529 w 4474999"/>
              <a:gd name="connsiteY38" fmla="*/ 219127 h 340187"/>
              <a:gd name="connsiteX39" fmla="*/ 1261901 w 4474999"/>
              <a:gd name="connsiteY39" fmla="*/ 270645 h 340187"/>
              <a:gd name="connsiteX40" fmla="*/ 1268227 w 4474999"/>
              <a:gd name="connsiteY40" fmla="*/ 261060 h 340187"/>
              <a:gd name="connsiteX41" fmla="*/ 1306181 w 4474999"/>
              <a:gd name="connsiteY41" fmla="*/ 243840 h 340187"/>
              <a:gd name="connsiteX42" fmla="*/ 1325832 w 4474999"/>
              <a:gd name="connsiteY42" fmla="*/ 248292 h 340187"/>
              <a:gd name="connsiteX43" fmla="*/ 1343094 w 4474999"/>
              <a:gd name="connsiteY43" fmla="*/ 260334 h 340187"/>
              <a:gd name="connsiteX44" fmla="*/ 1339392 w 4474999"/>
              <a:gd name="connsiteY44" fmla="*/ 219127 h 340187"/>
              <a:gd name="connsiteX45" fmla="*/ 1436899 w 4474999"/>
              <a:gd name="connsiteY45" fmla="*/ 0 h 340187"/>
              <a:gd name="connsiteX46" fmla="*/ 1534407 w 4474999"/>
              <a:gd name="connsiteY46" fmla="*/ 219127 h 340187"/>
              <a:gd name="connsiteX47" fmla="*/ 1529779 w 4474999"/>
              <a:gd name="connsiteY47" fmla="*/ 270645 h 340187"/>
              <a:gd name="connsiteX48" fmla="*/ 1536105 w 4474999"/>
              <a:gd name="connsiteY48" fmla="*/ 261060 h 340187"/>
              <a:gd name="connsiteX49" fmla="*/ 1574059 w 4474999"/>
              <a:gd name="connsiteY49" fmla="*/ 243840 h 340187"/>
              <a:gd name="connsiteX50" fmla="*/ 1593710 w 4474999"/>
              <a:gd name="connsiteY50" fmla="*/ 248292 h 340187"/>
              <a:gd name="connsiteX51" fmla="*/ 1610971 w 4474999"/>
              <a:gd name="connsiteY51" fmla="*/ 260333 h 340187"/>
              <a:gd name="connsiteX52" fmla="*/ 1607269 w 4474999"/>
              <a:gd name="connsiteY52" fmla="*/ 219127 h 340187"/>
              <a:gd name="connsiteX53" fmla="*/ 1704776 w 4474999"/>
              <a:gd name="connsiteY53" fmla="*/ 0 h 340187"/>
              <a:gd name="connsiteX54" fmla="*/ 1802285 w 4474999"/>
              <a:gd name="connsiteY54" fmla="*/ 219127 h 340187"/>
              <a:gd name="connsiteX55" fmla="*/ 1797657 w 4474999"/>
              <a:gd name="connsiteY55" fmla="*/ 270644 h 340187"/>
              <a:gd name="connsiteX56" fmla="*/ 1803982 w 4474999"/>
              <a:gd name="connsiteY56" fmla="*/ 261060 h 340187"/>
              <a:gd name="connsiteX57" fmla="*/ 1841936 w 4474999"/>
              <a:gd name="connsiteY57" fmla="*/ 243840 h 340187"/>
              <a:gd name="connsiteX58" fmla="*/ 1861588 w 4474999"/>
              <a:gd name="connsiteY58" fmla="*/ 248292 h 340187"/>
              <a:gd name="connsiteX59" fmla="*/ 1878849 w 4474999"/>
              <a:gd name="connsiteY59" fmla="*/ 260333 h 340187"/>
              <a:gd name="connsiteX60" fmla="*/ 1875147 w 4474999"/>
              <a:gd name="connsiteY60" fmla="*/ 219127 h 340187"/>
              <a:gd name="connsiteX61" fmla="*/ 1972655 w 4474999"/>
              <a:gd name="connsiteY61" fmla="*/ 0 h 340187"/>
              <a:gd name="connsiteX62" fmla="*/ 2070163 w 4474999"/>
              <a:gd name="connsiteY62" fmla="*/ 219127 h 340187"/>
              <a:gd name="connsiteX63" fmla="*/ 2065535 w 4474999"/>
              <a:gd name="connsiteY63" fmla="*/ 270645 h 340187"/>
              <a:gd name="connsiteX64" fmla="*/ 2071861 w 4474999"/>
              <a:gd name="connsiteY64" fmla="*/ 261060 h 340187"/>
              <a:gd name="connsiteX65" fmla="*/ 2109815 w 4474999"/>
              <a:gd name="connsiteY65" fmla="*/ 243840 h 340187"/>
              <a:gd name="connsiteX66" fmla="*/ 2129466 w 4474999"/>
              <a:gd name="connsiteY66" fmla="*/ 248292 h 340187"/>
              <a:gd name="connsiteX67" fmla="*/ 2146728 w 4474999"/>
              <a:gd name="connsiteY67" fmla="*/ 260334 h 340187"/>
              <a:gd name="connsiteX68" fmla="*/ 2143026 w 4474999"/>
              <a:gd name="connsiteY68" fmla="*/ 219127 h 340187"/>
              <a:gd name="connsiteX69" fmla="*/ 2240534 w 4474999"/>
              <a:gd name="connsiteY69" fmla="*/ 0 h 340187"/>
              <a:gd name="connsiteX70" fmla="*/ 2338041 w 4474999"/>
              <a:gd name="connsiteY70" fmla="*/ 219127 h 340187"/>
              <a:gd name="connsiteX71" fmla="*/ 2333413 w 4474999"/>
              <a:gd name="connsiteY71" fmla="*/ 270646 h 340187"/>
              <a:gd name="connsiteX72" fmla="*/ 2339740 w 4474999"/>
              <a:gd name="connsiteY72" fmla="*/ 261060 h 340187"/>
              <a:gd name="connsiteX73" fmla="*/ 2377694 w 4474999"/>
              <a:gd name="connsiteY73" fmla="*/ 243840 h 340187"/>
              <a:gd name="connsiteX74" fmla="*/ 2397345 w 4474999"/>
              <a:gd name="connsiteY74" fmla="*/ 248292 h 340187"/>
              <a:gd name="connsiteX75" fmla="*/ 2414606 w 4474999"/>
              <a:gd name="connsiteY75" fmla="*/ 260333 h 340187"/>
              <a:gd name="connsiteX76" fmla="*/ 2410904 w 4474999"/>
              <a:gd name="connsiteY76" fmla="*/ 219127 h 340187"/>
              <a:gd name="connsiteX77" fmla="*/ 2508412 w 4474999"/>
              <a:gd name="connsiteY77" fmla="*/ 0 h 340187"/>
              <a:gd name="connsiteX78" fmla="*/ 2605921 w 4474999"/>
              <a:gd name="connsiteY78" fmla="*/ 219127 h 340187"/>
              <a:gd name="connsiteX79" fmla="*/ 2601293 w 4474999"/>
              <a:gd name="connsiteY79" fmla="*/ 270643 h 340187"/>
              <a:gd name="connsiteX80" fmla="*/ 2607618 w 4474999"/>
              <a:gd name="connsiteY80" fmla="*/ 261060 h 340187"/>
              <a:gd name="connsiteX81" fmla="*/ 2645572 w 4474999"/>
              <a:gd name="connsiteY81" fmla="*/ 243840 h 340187"/>
              <a:gd name="connsiteX82" fmla="*/ 2665223 w 4474999"/>
              <a:gd name="connsiteY82" fmla="*/ 248292 h 340187"/>
              <a:gd name="connsiteX83" fmla="*/ 2682484 w 4474999"/>
              <a:gd name="connsiteY83" fmla="*/ 260333 h 340187"/>
              <a:gd name="connsiteX84" fmla="*/ 2678782 w 4474999"/>
              <a:gd name="connsiteY84" fmla="*/ 219127 h 340187"/>
              <a:gd name="connsiteX85" fmla="*/ 2776291 w 4474999"/>
              <a:gd name="connsiteY85" fmla="*/ 0 h 340187"/>
              <a:gd name="connsiteX86" fmla="*/ 2873798 w 4474999"/>
              <a:gd name="connsiteY86" fmla="*/ 219127 h 340187"/>
              <a:gd name="connsiteX87" fmla="*/ 2869170 w 4474999"/>
              <a:gd name="connsiteY87" fmla="*/ 270646 h 340187"/>
              <a:gd name="connsiteX88" fmla="*/ 2875496 w 4474999"/>
              <a:gd name="connsiteY88" fmla="*/ 261060 h 340187"/>
              <a:gd name="connsiteX89" fmla="*/ 2913451 w 4474999"/>
              <a:gd name="connsiteY89" fmla="*/ 243840 h 340187"/>
              <a:gd name="connsiteX90" fmla="*/ 2933102 w 4474999"/>
              <a:gd name="connsiteY90" fmla="*/ 248292 h 340187"/>
              <a:gd name="connsiteX91" fmla="*/ 2950363 w 4474999"/>
              <a:gd name="connsiteY91" fmla="*/ 260334 h 340187"/>
              <a:gd name="connsiteX92" fmla="*/ 2946661 w 4474999"/>
              <a:gd name="connsiteY92" fmla="*/ 219127 h 340187"/>
              <a:gd name="connsiteX93" fmla="*/ 3044169 w 4474999"/>
              <a:gd name="connsiteY93" fmla="*/ 0 h 340187"/>
              <a:gd name="connsiteX94" fmla="*/ 3141677 w 4474999"/>
              <a:gd name="connsiteY94" fmla="*/ 219127 h 340187"/>
              <a:gd name="connsiteX95" fmla="*/ 3137049 w 4474999"/>
              <a:gd name="connsiteY95" fmla="*/ 270645 h 340187"/>
              <a:gd name="connsiteX96" fmla="*/ 3143375 w 4474999"/>
              <a:gd name="connsiteY96" fmla="*/ 261060 h 340187"/>
              <a:gd name="connsiteX97" fmla="*/ 3181329 w 4474999"/>
              <a:gd name="connsiteY97" fmla="*/ 243840 h 340187"/>
              <a:gd name="connsiteX98" fmla="*/ 3200980 w 4474999"/>
              <a:gd name="connsiteY98" fmla="*/ 248292 h 340187"/>
              <a:gd name="connsiteX99" fmla="*/ 3218241 w 4474999"/>
              <a:gd name="connsiteY99" fmla="*/ 260333 h 340187"/>
              <a:gd name="connsiteX100" fmla="*/ 3214539 w 4474999"/>
              <a:gd name="connsiteY100" fmla="*/ 219127 h 340187"/>
              <a:gd name="connsiteX101" fmla="*/ 3312047 w 4474999"/>
              <a:gd name="connsiteY101" fmla="*/ 0 h 340187"/>
              <a:gd name="connsiteX102" fmla="*/ 3409555 w 4474999"/>
              <a:gd name="connsiteY102" fmla="*/ 219127 h 340187"/>
              <a:gd name="connsiteX103" fmla="*/ 3404927 w 4474999"/>
              <a:gd name="connsiteY103" fmla="*/ 270645 h 340187"/>
              <a:gd name="connsiteX104" fmla="*/ 3411253 w 4474999"/>
              <a:gd name="connsiteY104" fmla="*/ 261060 h 340187"/>
              <a:gd name="connsiteX105" fmla="*/ 3449207 w 4474999"/>
              <a:gd name="connsiteY105" fmla="*/ 243840 h 340187"/>
              <a:gd name="connsiteX106" fmla="*/ 3468858 w 4474999"/>
              <a:gd name="connsiteY106" fmla="*/ 248292 h 340187"/>
              <a:gd name="connsiteX107" fmla="*/ 3486118 w 4474999"/>
              <a:gd name="connsiteY107" fmla="*/ 260332 h 340187"/>
              <a:gd name="connsiteX108" fmla="*/ 3482416 w 4474999"/>
              <a:gd name="connsiteY108" fmla="*/ 219127 h 340187"/>
              <a:gd name="connsiteX109" fmla="*/ 3579924 w 4474999"/>
              <a:gd name="connsiteY109" fmla="*/ 0 h 340187"/>
              <a:gd name="connsiteX110" fmla="*/ 3677432 w 4474999"/>
              <a:gd name="connsiteY110" fmla="*/ 219127 h 340187"/>
              <a:gd name="connsiteX111" fmla="*/ 3672804 w 4474999"/>
              <a:gd name="connsiteY111" fmla="*/ 270645 h 340187"/>
              <a:gd name="connsiteX112" fmla="*/ 3679130 w 4474999"/>
              <a:gd name="connsiteY112" fmla="*/ 261060 h 340187"/>
              <a:gd name="connsiteX113" fmla="*/ 3717084 w 4474999"/>
              <a:gd name="connsiteY113" fmla="*/ 243840 h 340187"/>
              <a:gd name="connsiteX114" fmla="*/ 3736736 w 4474999"/>
              <a:gd name="connsiteY114" fmla="*/ 248292 h 340187"/>
              <a:gd name="connsiteX115" fmla="*/ 3753996 w 4474999"/>
              <a:gd name="connsiteY115" fmla="*/ 260333 h 340187"/>
              <a:gd name="connsiteX116" fmla="*/ 3750294 w 4474999"/>
              <a:gd name="connsiteY116" fmla="*/ 219127 h 340187"/>
              <a:gd name="connsiteX117" fmla="*/ 3847802 w 4474999"/>
              <a:gd name="connsiteY117" fmla="*/ 0 h 340187"/>
              <a:gd name="connsiteX118" fmla="*/ 3945310 w 4474999"/>
              <a:gd name="connsiteY118" fmla="*/ 219127 h 340187"/>
              <a:gd name="connsiteX119" fmla="*/ 3940682 w 4474999"/>
              <a:gd name="connsiteY119" fmla="*/ 270645 h 340187"/>
              <a:gd name="connsiteX120" fmla="*/ 3947008 w 4474999"/>
              <a:gd name="connsiteY120" fmla="*/ 261060 h 340187"/>
              <a:gd name="connsiteX121" fmla="*/ 3984962 w 4474999"/>
              <a:gd name="connsiteY121" fmla="*/ 243840 h 340187"/>
              <a:gd name="connsiteX122" fmla="*/ 4004614 w 4474999"/>
              <a:gd name="connsiteY122" fmla="*/ 248292 h 340187"/>
              <a:gd name="connsiteX123" fmla="*/ 4021875 w 4474999"/>
              <a:gd name="connsiteY123" fmla="*/ 260334 h 340187"/>
              <a:gd name="connsiteX124" fmla="*/ 4018173 w 4474999"/>
              <a:gd name="connsiteY124" fmla="*/ 219127 h 340187"/>
              <a:gd name="connsiteX125" fmla="*/ 4115681 w 4474999"/>
              <a:gd name="connsiteY125" fmla="*/ 0 h 340187"/>
              <a:gd name="connsiteX126" fmla="*/ 4213189 w 4474999"/>
              <a:gd name="connsiteY126" fmla="*/ 219127 h 340187"/>
              <a:gd name="connsiteX127" fmla="*/ 4208561 w 4474999"/>
              <a:gd name="connsiteY127" fmla="*/ 270645 h 340187"/>
              <a:gd name="connsiteX128" fmla="*/ 4214887 w 4474999"/>
              <a:gd name="connsiteY128" fmla="*/ 261060 h 340187"/>
              <a:gd name="connsiteX129" fmla="*/ 4252841 w 4474999"/>
              <a:gd name="connsiteY129" fmla="*/ 243840 h 340187"/>
              <a:gd name="connsiteX130" fmla="*/ 4272493 w 4474999"/>
              <a:gd name="connsiteY130" fmla="*/ 248292 h 340187"/>
              <a:gd name="connsiteX131" fmla="*/ 4289753 w 4474999"/>
              <a:gd name="connsiteY131" fmla="*/ 260333 h 340187"/>
              <a:gd name="connsiteX132" fmla="*/ 4286051 w 4474999"/>
              <a:gd name="connsiteY132" fmla="*/ 219127 h 340187"/>
              <a:gd name="connsiteX133" fmla="*/ 4474999 w 4474999"/>
              <a:gd name="connsiteY133" fmla="*/ 91440 h 340187"/>
              <a:gd name="connsiteX0" fmla="*/ 4396738 w 4474999"/>
              <a:gd name="connsiteY0" fmla="*/ 340187 h 340187"/>
              <a:gd name="connsiteX1" fmla="*/ 18393 w 4474999"/>
              <a:gd name="connsiteY1" fmla="*/ 340187 h 340187"/>
              <a:gd name="connsiteX2" fmla="*/ 7663 w 4474999"/>
              <a:gd name="connsiteY2" fmla="*/ 304422 h 340187"/>
              <a:gd name="connsiteX3" fmla="*/ 0 w 4474999"/>
              <a:gd name="connsiteY3" fmla="*/ 219127 h 340187"/>
              <a:gd name="connsiteX4" fmla="*/ 97508 w 4474999"/>
              <a:gd name="connsiteY4" fmla="*/ 0 h 340187"/>
              <a:gd name="connsiteX5" fmla="*/ 195016 w 4474999"/>
              <a:gd name="connsiteY5" fmla="*/ 219127 h 340187"/>
              <a:gd name="connsiteX6" fmla="*/ 190388 w 4474999"/>
              <a:gd name="connsiteY6" fmla="*/ 270645 h 340187"/>
              <a:gd name="connsiteX7" fmla="*/ 196714 w 4474999"/>
              <a:gd name="connsiteY7" fmla="*/ 261060 h 340187"/>
              <a:gd name="connsiteX8" fmla="*/ 234668 w 4474999"/>
              <a:gd name="connsiteY8" fmla="*/ 243840 h 340187"/>
              <a:gd name="connsiteX9" fmla="*/ 254319 w 4474999"/>
              <a:gd name="connsiteY9" fmla="*/ 248292 h 340187"/>
              <a:gd name="connsiteX10" fmla="*/ 271580 w 4474999"/>
              <a:gd name="connsiteY10" fmla="*/ 260333 h 340187"/>
              <a:gd name="connsiteX11" fmla="*/ 267878 w 4474999"/>
              <a:gd name="connsiteY11" fmla="*/ 219127 h 340187"/>
              <a:gd name="connsiteX12" fmla="*/ 365386 w 4474999"/>
              <a:gd name="connsiteY12" fmla="*/ 0 h 340187"/>
              <a:gd name="connsiteX13" fmla="*/ 462894 w 4474999"/>
              <a:gd name="connsiteY13" fmla="*/ 219127 h 340187"/>
              <a:gd name="connsiteX14" fmla="*/ 458266 w 4474999"/>
              <a:gd name="connsiteY14" fmla="*/ 270645 h 340187"/>
              <a:gd name="connsiteX15" fmla="*/ 464592 w 4474999"/>
              <a:gd name="connsiteY15" fmla="*/ 261060 h 340187"/>
              <a:gd name="connsiteX16" fmla="*/ 502546 w 4474999"/>
              <a:gd name="connsiteY16" fmla="*/ 243840 h 340187"/>
              <a:gd name="connsiteX17" fmla="*/ 522197 w 4474999"/>
              <a:gd name="connsiteY17" fmla="*/ 248292 h 340187"/>
              <a:gd name="connsiteX18" fmla="*/ 539459 w 4474999"/>
              <a:gd name="connsiteY18" fmla="*/ 260334 h 340187"/>
              <a:gd name="connsiteX19" fmla="*/ 535757 w 4474999"/>
              <a:gd name="connsiteY19" fmla="*/ 219127 h 340187"/>
              <a:gd name="connsiteX20" fmla="*/ 633265 w 4474999"/>
              <a:gd name="connsiteY20" fmla="*/ 0 h 340187"/>
              <a:gd name="connsiteX21" fmla="*/ 730773 w 4474999"/>
              <a:gd name="connsiteY21" fmla="*/ 219127 h 340187"/>
              <a:gd name="connsiteX22" fmla="*/ 726145 w 4474999"/>
              <a:gd name="connsiteY22" fmla="*/ 270645 h 340187"/>
              <a:gd name="connsiteX23" fmla="*/ 732471 w 4474999"/>
              <a:gd name="connsiteY23" fmla="*/ 261060 h 340187"/>
              <a:gd name="connsiteX24" fmla="*/ 770425 w 4474999"/>
              <a:gd name="connsiteY24" fmla="*/ 243840 h 340187"/>
              <a:gd name="connsiteX25" fmla="*/ 790076 w 4474999"/>
              <a:gd name="connsiteY25" fmla="*/ 248292 h 340187"/>
              <a:gd name="connsiteX26" fmla="*/ 807337 w 4474999"/>
              <a:gd name="connsiteY26" fmla="*/ 260333 h 340187"/>
              <a:gd name="connsiteX27" fmla="*/ 803635 w 4474999"/>
              <a:gd name="connsiteY27" fmla="*/ 219127 h 340187"/>
              <a:gd name="connsiteX28" fmla="*/ 901143 w 4474999"/>
              <a:gd name="connsiteY28" fmla="*/ 0 h 340187"/>
              <a:gd name="connsiteX29" fmla="*/ 998651 w 4474999"/>
              <a:gd name="connsiteY29" fmla="*/ 219127 h 340187"/>
              <a:gd name="connsiteX30" fmla="*/ 994023 w 4474999"/>
              <a:gd name="connsiteY30" fmla="*/ 270645 h 340187"/>
              <a:gd name="connsiteX31" fmla="*/ 1000349 w 4474999"/>
              <a:gd name="connsiteY31" fmla="*/ 261060 h 340187"/>
              <a:gd name="connsiteX32" fmla="*/ 1038303 w 4474999"/>
              <a:gd name="connsiteY32" fmla="*/ 243840 h 340187"/>
              <a:gd name="connsiteX33" fmla="*/ 1057954 w 4474999"/>
              <a:gd name="connsiteY33" fmla="*/ 248292 h 340187"/>
              <a:gd name="connsiteX34" fmla="*/ 1075215 w 4474999"/>
              <a:gd name="connsiteY34" fmla="*/ 260333 h 340187"/>
              <a:gd name="connsiteX35" fmla="*/ 1071513 w 4474999"/>
              <a:gd name="connsiteY35" fmla="*/ 219127 h 340187"/>
              <a:gd name="connsiteX36" fmla="*/ 1169021 w 4474999"/>
              <a:gd name="connsiteY36" fmla="*/ 0 h 340187"/>
              <a:gd name="connsiteX37" fmla="*/ 1266529 w 4474999"/>
              <a:gd name="connsiteY37" fmla="*/ 219127 h 340187"/>
              <a:gd name="connsiteX38" fmla="*/ 1261901 w 4474999"/>
              <a:gd name="connsiteY38" fmla="*/ 270645 h 340187"/>
              <a:gd name="connsiteX39" fmla="*/ 1268227 w 4474999"/>
              <a:gd name="connsiteY39" fmla="*/ 261060 h 340187"/>
              <a:gd name="connsiteX40" fmla="*/ 1306181 w 4474999"/>
              <a:gd name="connsiteY40" fmla="*/ 243840 h 340187"/>
              <a:gd name="connsiteX41" fmla="*/ 1325832 w 4474999"/>
              <a:gd name="connsiteY41" fmla="*/ 248292 h 340187"/>
              <a:gd name="connsiteX42" fmla="*/ 1343094 w 4474999"/>
              <a:gd name="connsiteY42" fmla="*/ 260334 h 340187"/>
              <a:gd name="connsiteX43" fmla="*/ 1339392 w 4474999"/>
              <a:gd name="connsiteY43" fmla="*/ 219127 h 340187"/>
              <a:gd name="connsiteX44" fmla="*/ 1436899 w 4474999"/>
              <a:gd name="connsiteY44" fmla="*/ 0 h 340187"/>
              <a:gd name="connsiteX45" fmla="*/ 1534407 w 4474999"/>
              <a:gd name="connsiteY45" fmla="*/ 219127 h 340187"/>
              <a:gd name="connsiteX46" fmla="*/ 1529779 w 4474999"/>
              <a:gd name="connsiteY46" fmla="*/ 270645 h 340187"/>
              <a:gd name="connsiteX47" fmla="*/ 1536105 w 4474999"/>
              <a:gd name="connsiteY47" fmla="*/ 261060 h 340187"/>
              <a:gd name="connsiteX48" fmla="*/ 1574059 w 4474999"/>
              <a:gd name="connsiteY48" fmla="*/ 243840 h 340187"/>
              <a:gd name="connsiteX49" fmla="*/ 1593710 w 4474999"/>
              <a:gd name="connsiteY49" fmla="*/ 248292 h 340187"/>
              <a:gd name="connsiteX50" fmla="*/ 1610971 w 4474999"/>
              <a:gd name="connsiteY50" fmla="*/ 260333 h 340187"/>
              <a:gd name="connsiteX51" fmla="*/ 1607269 w 4474999"/>
              <a:gd name="connsiteY51" fmla="*/ 219127 h 340187"/>
              <a:gd name="connsiteX52" fmla="*/ 1704776 w 4474999"/>
              <a:gd name="connsiteY52" fmla="*/ 0 h 340187"/>
              <a:gd name="connsiteX53" fmla="*/ 1802285 w 4474999"/>
              <a:gd name="connsiteY53" fmla="*/ 219127 h 340187"/>
              <a:gd name="connsiteX54" fmla="*/ 1797657 w 4474999"/>
              <a:gd name="connsiteY54" fmla="*/ 270644 h 340187"/>
              <a:gd name="connsiteX55" fmla="*/ 1803982 w 4474999"/>
              <a:gd name="connsiteY55" fmla="*/ 261060 h 340187"/>
              <a:gd name="connsiteX56" fmla="*/ 1841936 w 4474999"/>
              <a:gd name="connsiteY56" fmla="*/ 243840 h 340187"/>
              <a:gd name="connsiteX57" fmla="*/ 1861588 w 4474999"/>
              <a:gd name="connsiteY57" fmla="*/ 248292 h 340187"/>
              <a:gd name="connsiteX58" fmla="*/ 1878849 w 4474999"/>
              <a:gd name="connsiteY58" fmla="*/ 260333 h 340187"/>
              <a:gd name="connsiteX59" fmla="*/ 1875147 w 4474999"/>
              <a:gd name="connsiteY59" fmla="*/ 219127 h 340187"/>
              <a:gd name="connsiteX60" fmla="*/ 1972655 w 4474999"/>
              <a:gd name="connsiteY60" fmla="*/ 0 h 340187"/>
              <a:gd name="connsiteX61" fmla="*/ 2070163 w 4474999"/>
              <a:gd name="connsiteY61" fmla="*/ 219127 h 340187"/>
              <a:gd name="connsiteX62" fmla="*/ 2065535 w 4474999"/>
              <a:gd name="connsiteY62" fmla="*/ 270645 h 340187"/>
              <a:gd name="connsiteX63" fmla="*/ 2071861 w 4474999"/>
              <a:gd name="connsiteY63" fmla="*/ 261060 h 340187"/>
              <a:gd name="connsiteX64" fmla="*/ 2109815 w 4474999"/>
              <a:gd name="connsiteY64" fmla="*/ 243840 h 340187"/>
              <a:gd name="connsiteX65" fmla="*/ 2129466 w 4474999"/>
              <a:gd name="connsiteY65" fmla="*/ 248292 h 340187"/>
              <a:gd name="connsiteX66" fmla="*/ 2146728 w 4474999"/>
              <a:gd name="connsiteY66" fmla="*/ 260334 h 340187"/>
              <a:gd name="connsiteX67" fmla="*/ 2143026 w 4474999"/>
              <a:gd name="connsiteY67" fmla="*/ 219127 h 340187"/>
              <a:gd name="connsiteX68" fmla="*/ 2240534 w 4474999"/>
              <a:gd name="connsiteY68" fmla="*/ 0 h 340187"/>
              <a:gd name="connsiteX69" fmla="*/ 2338041 w 4474999"/>
              <a:gd name="connsiteY69" fmla="*/ 219127 h 340187"/>
              <a:gd name="connsiteX70" fmla="*/ 2333413 w 4474999"/>
              <a:gd name="connsiteY70" fmla="*/ 270646 h 340187"/>
              <a:gd name="connsiteX71" fmla="*/ 2339740 w 4474999"/>
              <a:gd name="connsiteY71" fmla="*/ 261060 h 340187"/>
              <a:gd name="connsiteX72" fmla="*/ 2377694 w 4474999"/>
              <a:gd name="connsiteY72" fmla="*/ 243840 h 340187"/>
              <a:gd name="connsiteX73" fmla="*/ 2397345 w 4474999"/>
              <a:gd name="connsiteY73" fmla="*/ 248292 h 340187"/>
              <a:gd name="connsiteX74" fmla="*/ 2414606 w 4474999"/>
              <a:gd name="connsiteY74" fmla="*/ 260333 h 340187"/>
              <a:gd name="connsiteX75" fmla="*/ 2410904 w 4474999"/>
              <a:gd name="connsiteY75" fmla="*/ 219127 h 340187"/>
              <a:gd name="connsiteX76" fmla="*/ 2508412 w 4474999"/>
              <a:gd name="connsiteY76" fmla="*/ 0 h 340187"/>
              <a:gd name="connsiteX77" fmla="*/ 2605921 w 4474999"/>
              <a:gd name="connsiteY77" fmla="*/ 219127 h 340187"/>
              <a:gd name="connsiteX78" fmla="*/ 2601293 w 4474999"/>
              <a:gd name="connsiteY78" fmla="*/ 270643 h 340187"/>
              <a:gd name="connsiteX79" fmla="*/ 2607618 w 4474999"/>
              <a:gd name="connsiteY79" fmla="*/ 261060 h 340187"/>
              <a:gd name="connsiteX80" fmla="*/ 2645572 w 4474999"/>
              <a:gd name="connsiteY80" fmla="*/ 243840 h 340187"/>
              <a:gd name="connsiteX81" fmla="*/ 2665223 w 4474999"/>
              <a:gd name="connsiteY81" fmla="*/ 248292 h 340187"/>
              <a:gd name="connsiteX82" fmla="*/ 2682484 w 4474999"/>
              <a:gd name="connsiteY82" fmla="*/ 260333 h 340187"/>
              <a:gd name="connsiteX83" fmla="*/ 2678782 w 4474999"/>
              <a:gd name="connsiteY83" fmla="*/ 219127 h 340187"/>
              <a:gd name="connsiteX84" fmla="*/ 2776291 w 4474999"/>
              <a:gd name="connsiteY84" fmla="*/ 0 h 340187"/>
              <a:gd name="connsiteX85" fmla="*/ 2873798 w 4474999"/>
              <a:gd name="connsiteY85" fmla="*/ 219127 h 340187"/>
              <a:gd name="connsiteX86" fmla="*/ 2869170 w 4474999"/>
              <a:gd name="connsiteY86" fmla="*/ 270646 h 340187"/>
              <a:gd name="connsiteX87" fmla="*/ 2875496 w 4474999"/>
              <a:gd name="connsiteY87" fmla="*/ 261060 h 340187"/>
              <a:gd name="connsiteX88" fmla="*/ 2913451 w 4474999"/>
              <a:gd name="connsiteY88" fmla="*/ 243840 h 340187"/>
              <a:gd name="connsiteX89" fmla="*/ 2933102 w 4474999"/>
              <a:gd name="connsiteY89" fmla="*/ 248292 h 340187"/>
              <a:gd name="connsiteX90" fmla="*/ 2950363 w 4474999"/>
              <a:gd name="connsiteY90" fmla="*/ 260334 h 340187"/>
              <a:gd name="connsiteX91" fmla="*/ 2946661 w 4474999"/>
              <a:gd name="connsiteY91" fmla="*/ 219127 h 340187"/>
              <a:gd name="connsiteX92" fmla="*/ 3044169 w 4474999"/>
              <a:gd name="connsiteY92" fmla="*/ 0 h 340187"/>
              <a:gd name="connsiteX93" fmla="*/ 3141677 w 4474999"/>
              <a:gd name="connsiteY93" fmla="*/ 219127 h 340187"/>
              <a:gd name="connsiteX94" fmla="*/ 3137049 w 4474999"/>
              <a:gd name="connsiteY94" fmla="*/ 270645 h 340187"/>
              <a:gd name="connsiteX95" fmla="*/ 3143375 w 4474999"/>
              <a:gd name="connsiteY95" fmla="*/ 261060 h 340187"/>
              <a:gd name="connsiteX96" fmla="*/ 3181329 w 4474999"/>
              <a:gd name="connsiteY96" fmla="*/ 243840 h 340187"/>
              <a:gd name="connsiteX97" fmla="*/ 3200980 w 4474999"/>
              <a:gd name="connsiteY97" fmla="*/ 248292 h 340187"/>
              <a:gd name="connsiteX98" fmla="*/ 3218241 w 4474999"/>
              <a:gd name="connsiteY98" fmla="*/ 260333 h 340187"/>
              <a:gd name="connsiteX99" fmla="*/ 3214539 w 4474999"/>
              <a:gd name="connsiteY99" fmla="*/ 219127 h 340187"/>
              <a:gd name="connsiteX100" fmla="*/ 3312047 w 4474999"/>
              <a:gd name="connsiteY100" fmla="*/ 0 h 340187"/>
              <a:gd name="connsiteX101" fmla="*/ 3409555 w 4474999"/>
              <a:gd name="connsiteY101" fmla="*/ 219127 h 340187"/>
              <a:gd name="connsiteX102" fmla="*/ 3404927 w 4474999"/>
              <a:gd name="connsiteY102" fmla="*/ 270645 h 340187"/>
              <a:gd name="connsiteX103" fmla="*/ 3411253 w 4474999"/>
              <a:gd name="connsiteY103" fmla="*/ 261060 h 340187"/>
              <a:gd name="connsiteX104" fmla="*/ 3449207 w 4474999"/>
              <a:gd name="connsiteY104" fmla="*/ 243840 h 340187"/>
              <a:gd name="connsiteX105" fmla="*/ 3468858 w 4474999"/>
              <a:gd name="connsiteY105" fmla="*/ 248292 h 340187"/>
              <a:gd name="connsiteX106" fmla="*/ 3486118 w 4474999"/>
              <a:gd name="connsiteY106" fmla="*/ 260332 h 340187"/>
              <a:gd name="connsiteX107" fmla="*/ 3482416 w 4474999"/>
              <a:gd name="connsiteY107" fmla="*/ 219127 h 340187"/>
              <a:gd name="connsiteX108" fmla="*/ 3579924 w 4474999"/>
              <a:gd name="connsiteY108" fmla="*/ 0 h 340187"/>
              <a:gd name="connsiteX109" fmla="*/ 3677432 w 4474999"/>
              <a:gd name="connsiteY109" fmla="*/ 219127 h 340187"/>
              <a:gd name="connsiteX110" fmla="*/ 3672804 w 4474999"/>
              <a:gd name="connsiteY110" fmla="*/ 270645 h 340187"/>
              <a:gd name="connsiteX111" fmla="*/ 3679130 w 4474999"/>
              <a:gd name="connsiteY111" fmla="*/ 261060 h 340187"/>
              <a:gd name="connsiteX112" fmla="*/ 3717084 w 4474999"/>
              <a:gd name="connsiteY112" fmla="*/ 243840 h 340187"/>
              <a:gd name="connsiteX113" fmla="*/ 3736736 w 4474999"/>
              <a:gd name="connsiteY113" fmla="*/ 248292 h 340187"/>
              <a:gd name="connsiteX114" fmla="*/ 3753996 w 4474999"/>
              <a:gd name="connsiteY114" fmla="*/ 260333 h 340187"/>
              <a:gd name="connsiteX115" fmla="*/ 3750294 w 4474999"/>
              <a:gd name="connsiteY115" fmla="*/ 219127 h 340187"/>
              <a:gd name="connsiteX116" fmla="*/ 3847802 w 4474999"/>
              <a:gd name="connsiteY116" fmla="*/ 0 h 340187"/>
              <a:gd name="connsiteX117" fmla="*/ 3945310 w 4474999"/>
              <a:gd name="connsiteY117" fmla="*/ 219127 h 340187"/>
              <a:gd name="connsiteX118" fmla="*/ 3940682 w 4474999"/>
              <a:gd name="connsiteY118" fmla="*/ 270645 h 340187"/>
              <a:gd name="connsiteX119" fmla="*/ 3947008 w 4474999"/>
              <a:gd name="connsiteY119" fmla="*/ 261060 h 340187"/>
              <a:gd name="connsiteX120" fmla="*/ 3984962 w 4474999"/>
              <a:gd name="connsiteY120" fmla="*/ 243840 h 340187"/>
              <a:gd name="connsiteX121" fmla="*/ 4004614 w 4474999"/>
              <a:gd name="connsiteY121" fmla="*/ 248292 h 340187"/>
              <a:gd name="connsiteX122" fmla="*/ 4021875 w 4474999"/>
              <a:gd name="connsiteY122" fmla="*/ 260334 h 340187"/>
              <a:gd name="connsiteX123" fmla="*/ 4018173 w 4474999"/>
              <a:gd name="connsiteY123" fmla="*/ 219127 h 340187"/>
              <a:gd name="connsiteX124" fmla="*/ 4115681 w 4474999"/>
              <a:gd name="connsiteY124" fmla="*/ 0 h 340187"/>
              <a:gd name="connsiteX125" fmla="*/ 4213189 w 4474999"/>
              <a:gd name="connsiteY125" fmla="*/ 219127 h 340187"/>
              <a:gd name="connsiteX126" fmla="*/ 4208561 w 4474999"/>
              <a:gd name="connsiteY126" fmla="*/ 270645 h 340187"/>
              <a:gd name="connsiteX127" fmla="*/ 4214887 w 4474999"/>
              <a:gd name="connsiteY127" fmla="*/ 261060 h 340187"/>
              <a:gd name="connsiteX128" fmla="*/ 4252841 w 4474999"/>
              <a:gd name="connsiteY128" fmla="*/ 243840 h 340187"/>
              <a:gd name="connsiteX129" fmla="*/ 4272493 w 4474999"/>
              <a:gd name="connsiteY129" fmla="*/ 248292 h 340187"/>
              <a:gd name="connsiteX130" fmla="*/ 4289753 w 4474999"/>
              <a:gd name="connsiteY130" fmla="*/ 260333 h 340187"/>
              <a:gd name="connsiteX131" fmla="*/ 4286051 w 4474999"/>
              <a:gd name="connsiteY131" fmla="*/ 219127 h 340187"/>
              <a:gd name="connsiteX132" fmla="*/ 4474999 w 4474999"/>
              <a:gd name="connsiteY132" fmla="*/ 91440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14887 w 4396738"/>
              <a:gd name="connsiteY127" fmla="*/ 261060 h 340187"/>
              <a:gd name="connsiteX128" fmla="*/ 4252841 w 4396738"/>
              <a:gd name="connsiteY128" fmla="*/ 243840 h 340187"/>
              <a:gd name="connsiteX129" fmla="*/ 4272493 w 4396738"/>
              <a:gd name="connsiteY129" fmla="*/ 248292 h 340187"/>
              <a:gd name="connsiteX130" fmla="*/ 4289753 w 4396738"/>
              <a:gd name="connsiteY130" fmla="*/ 260333 h 340187"/>
              <a:gd name="connsiteX131" fmla="*/ 4286051 w 4396738"/>
              <a:gd name="connsiteY131" fmla="*/ 219127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14887 w 4396738"/>
              <a:gd name="connsiteY127" fmla="*/ 261060 h 340187"/>
              <a:gd name="connsiteX128" fmla="*/ 4252841 w 4396738"/>
              <a:gd name="connsiteY128" fmla="*/ 243840 h 340187"/>
              <a:gd name="connsiteX129" fmla="*/ 4272493 w 4396738"/>
              <a:gd name="connsiteY129" fmla="*/ 248292 h 340187"/>
              <a:gd name="connsiteX130" fmla="*/ 4289753 w 4396738"/>
              <a:gd name="connsiteY130" fmla="*/ 260333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14887 w 4396738"/>
              <a:gd name="connsiteY127" fmla="*/ 261060 h 340187"/>
              <a:gd name="connsiteX128" fmla="*/ 4252841 w 4396738"/>
              <a:gd name="connsiteY128" fmla="*/ 243840 h 340187"/>
              <a:gd name="connsiteX129" fmla="*/ 4272493 w 4396738"/>
              <a:gd name="connsiteY129" fmla="*/ 248292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52841 w 4396738"/>
              <a:gd name="connsiteY127" fmla="*/ 243840 h 340187"/>
              <a:gd name="connsiteX128" fmla="*/ 4272493 w 4396738"/>
              <a:gd name="connsiteY128" fmla="*/ 248292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52841 w 4396738"/>
              <a:gd name="connsiteY127" fmla="*/ 243840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0" fmla="*/ 18393 w 4213189"/>
              <a:gd name="connsiteY0" fmla="*/ 340187 h 340187"/>
              <a:gd name="connsiteX1" fmla="*/ 7663 w 4213189"/>
              <a:gd name="connsiteY1" fmla="*/ 304422 h 340187"/>
              <a:gd name="connsiteX2" fmla="*/ 0 w 4213189"/>
              <a:gd name="connsiteY2" fmla="*/ 219127 h 340187"/>
              <a:gd name="connsiteX3" fmla="*/ 97508 w 4213189"/>
              <a:gd name="connsiteY3" fmla="*/ 0 h 340187"/>
              <a:gd name="connsiteX4" fmla="*/ 195016 w 4213189"/>
              <a:gd name="connsiteY4" fmla="*/ 219127 h 340187"/>
              <a:gd name="connsiteX5" fmla="*/ 190388 w 4213189"/>
              <a:gd name="connsiteY5" fmla="*/ 270645 h 340187"/>
              <a:gd name="connsiteX6" fmla="*/ 196714 w 4213189"/>
              <a:gd name="connsiteY6" fmla="*/ 261060 h 340187"/>
              <a:gd name="connsiteX7" fmla="*/ 234668 w 4213189"/>
              <a:gd name="connsiteY7" fmla="*/ 243840 h 340187"/>
              <a:gd name="connsiteX8" fmla="*/ 254319 w 4213189"/>
              <a:gd name="connsiteY8" fmla="*/ 248292 h 340187"/>
              <a:gd name="connsiteX9" fmla="*/ 271580 w 4213189"/>
              <a:gd name="connsiteY9" fmla="*/ 260333 h 340187"/>
              <a:gd name="connsiteX10" fmla="*/ 267878 w 4213189"/>
              <a:gd name="connsiteY10" fmla="*/ 219127 h 340187"/>
              <a:gd name="connsiteX11" fmla="*/ 365386 w 4213189"/>
              <a:gd name="connsiteY11" fmla="*/ 0 h 340187"/>
              <a:gd name="connsiteX12" fmla="*/ 462894 w 4213189"/>
              <a:gd name="connsiteY12" fmla="*/ 219127 h 340187"/>
              <a:gd name="connsiteX13" fmla="*/ 458266 w 4213189"/>
              <a:gd name="connsiteY13" fmla="*/ 270645 h 340187"/>
              <a:gd name="connsiteX14" fmla="*/ 464592 w 4213189"/>
              <a:gd name="connsiteY14" fmla="*/ 261060 h 340187"/>
              <a:gd name="connsiteX15" fmla="*/ 502546 w 4213189"/>
              <a:gd name="connsiteY15" fmla="*/ 243840 h 340187"/>
              <a:gd name="connsiteX16" fmla="*/ 522197 w 4213189"/>
              <a:gd name="connsiteY16" fmla="*/ 248292 h 340187"/>
              <a:gd name="connsiteX17" fmla="*/ 539459 w 4213189"/>
              <a:gd name="connsiteY17" fmla="*/ 260334 h 340187"/>
              <a:gd name="connsiteX18" fmla="*/ 535757 w 4213189"/>
              <a:gd name="connsiteY18" fmla="*/ 219127 h 340187"/>
              <a:gd name="connsiteX19" fmla="*/ 633265 w 4213189"/>
              <a:gd name="connsiteY19" fmla="*/ 0 h 340187"/>
              <a:gd name="connsiteX20" fmla="*/ 730773 w 4213189"/>
              <a:gd name="connsiteY20" fmla="*/ 219127 h 340187"/>
              <a:gd name="connsiteX21" fmla="*/ 726145 w 4213189"/>
              <a:gd name="connsiteY21" fmla="*/ 270645 h 340187"/>
              <a:gd name="connsiteX22" fmla="*/ 732471 w 4213189"/>
              <a:gd name="connsiteY22" fmla="*/ 261060 h 340187"/>
              <a:gd name="connsiteX23" fmla="*/ 770425 w 4213189"/>
              <a:gd name="connsiteY23" fmla="*/ 243840 h 340187"/>
              <a:gd name="connsiteX24" fmla="*/ 790076 w 4213189"/>
              <a:gd name="connsiteY24" fmla="*/ 248292 h 340187"/>
              <a:gd name="connsiteX25" fmla="*/ 807337 w 4213189"/>
              <a:gd name="connsiteY25" fmla="*/ 260333 h 340187"/>
              <a:gd name="connsiteX26" fmla="*/ 803635 w 4213189"/>
              <a:gd name="connsiteY26" fmla="*/ 219127 h 340187"/>
              <a:gd name="connsiteX27" fmla="*/ 901143 w 4213189"/>
              <a:gd name="connsiteY27" fmla="*/ 0 h 340187"/>
              <a:gd name="connsiteX28" fmla="*/ 998651 w 4213189"/>
              <a:gd name="connsiteY28" fmla="*/ 219127 h 340187"/>
              <a:gd name="connsiteX29" fmla="*/ 994023 w 4213189"/>
              <a:gd name="connsiteY29" fmla="*/ 270645 h 340187"/>
              <a:gd name="connsiteX30" fmla="*/ 1000349 w 4213189"/>
              <a:gd name="connsiteY30" fmla="*/ 261060 h 340187"/>
              <a:gd name="connsiteX31" fmla="*/ 1038303 w 4213189"/>
              <a:gd name="connsiteY31" fmla="*/ 243840 h 340187"/>
              <a:gd name="connsiteX32" fmla="*/ 1057954 w 4213189"/>
              <a:gd name="connsiteY32" fmla="*/ 248292 h 340187"/>
              <a:gd name="connsiteX33" fmla="*/ 1075215 w 4213189"/>
              <a:gd name="connsiteY33" fmla="*/ 260333 h 340187"/>
              <a:gd name="connsiteX34" fmla="*/ 1071513 w 4213189"/>
              <a:gd name="connsiteY34" fmla="*/ 219127 h 340187"/>
              <a:gd name="connsiteX35" fmla="*/ 1169021 w 4213189"/>
              <a:gd name="connsiteY35" fmla="*/ 0 h 340187"/>
              <a:gd name="connsiteX36" fmla="*/ 1266529 w 4213189"/>
              <a:gd name="connsiteY36" fmla="*/ 219127 h 340187"/>
              <a:gd name="connsiteX37" fmla="*/ 1261901 w 4213189"/>
              <a:gd name="connsiteY37" fmla="*/ 270645 h 340187"/>
              <a:gd name="connsiteX38" fmla="*/ 1268227 w 4213189"/>
              <a:gd name="connsiteY38" fmla="*/ 261060 h 340187"/>
              <a:gd name="connsiteX39" fmla="*/ 1306181 w 4213189"/>
              <a:gd name="connsiteY39" fmla="*/ 243840 h 340187"/>
              <a:gd name="connsiteX40" fmla="*/ 1325832 w 4213189"/>
              <a:gd name="connsiteY40" fmla="*/ 248292 h 340187"/>
              <a:gd name="connsiteX41" fmla="*/ 1343094 w 4213189"/>
              <a:gd name="connsiteY41" fmla="*/ 260334 h 340187"/>
              <a:gd name="connsiteX42" fmla="*/ 1339392 w 4213189"/>
              <a:gd name="connsiteY42" fmla="*/ 219127 h 340187"/>
              <a:gd name="connsiteX43" fmla="*/ 1436899 w 4213189"/>
              <a:gd name="connsiteY43" fmla="*/ 0 h 340187"/>
              <a:gd name="connsiteX44" fmla="*/ 1534407 w 4213189"/>
              <a:gd name="connsiteY44" fmla="*/ 219127 h 340187"/>
              <a:gd name="connsiteX45" fmla="*/ 1529779 w 4213189"/>
              <a:gd name="connsiteY45" fmla="*/ 270645 h 340187"/>
              <a:gd name="connsiteX46" fmla="*/ 1536105 w 4213189"/>
              <a:gd name="connsiteY46" fmla="*/ 261060 h 340187"/>
              <a:gd name="connsiteX47" fmla="*/ 1574059 w 4213189"/>
              <a:gd name="connsiteY47" fmla="*/ 243840 h 340187"/>
              <a:gd name="connsiteX48" fmla="*/ 1593710 w 4213189"/>
              <a:gd name="connsiteY48" fmla="*/ 248292 h 340187"/>
              <a:gd name="connsiteX49" fmla="*/ 1610971 w 4213189"/>
              <a:gd name="connsiteY49" fmla="*/ 260333 h 340187"/>
              <a:gd name="connsiteX50" fmla="*/ 1607269 w 4213189"/>
              <a:gd name="connsiteY50" fmla="*/ 219127 h 340187"/>
              <a:gd name="connsiteX51" fmla="*/ 1704776 w 4213189"/>
              <a:gd name="connsiteY51" fmla="*/ 0 h 340187"/>
              <a:gd name="connsiteX52" fmla="*/ 1802285 w 4213189"/>
              <a:gd name="connsiteY52" fmla="*/ 219127 h 340187"/>
              <a:gd name="connsiteX53" fmla="*/ 1797657 w 4213189"/>
              <a:gd name="connsiteY53" fmla="*/ 270644 h 340187"/>
              <a:gd name="connsiteX54" fmla="*/ 1803982 w 4213189"/>
              <a:gd name="connsiteY54" fmla="*/ 261060 h 340187"/>
              <a:gd name="connsiteX55" fmla="*/ 1841936 w 4213189"/>
              <a:gd name="connsiteY55" fmla="*/ 243840 h 340187"/>
              <a:gd name="connsiteX56" fmla="*/ 1861588 w 4213189"/>
              <a:gd name="connsiteY56" fmla="*/ 248292 h 340187"/>
              <a:gd name="connsiteX57" fmla="*/ 1878849 w 4213189"/>
              <a:gd name="connsiteY57" fmla="*/ 260333 h 340187"/>
              <a:gd name="connsiteX58" fmla="*/ 1875147 w 4213189"/>
              <a:gd name="connsiteY58" fmla="*/ 219127 h 340187"/>
              <a:gd name="connsiteX59" fmla="*/ 1972655 w 4213189"/>
              <a:gd name="connsiteY59" fmla="*/ 0 h 340187"/>
              <a:gd name="connsiteX60" fmla="*/ 2070163 w 4213189"/>
              <a:gd name="connsiteY60" fmla="*/ 219127 h 340187"/>
              <a:gd name="connsiteX61" fmla="*/ 2065535 w 4213189"/>
              <a:gd name="connsiteY61" fmla="*/ 270645 h 340187"/>
              <a:gd name="connsiteX62" fmla="*/ 2071861 w 4213189"/>
              <a:gd name="connsiteY62" fmla="*/ 261060 h 340187"/>
              <a:gd name="connsiteX63" fmla="*/ 2109815 w 4213189"/>
              <a:gd name="connsiteY63" fmla="*/ 243840 h 340187"/>
              <a:gd name="connsiteX64" fmla="*/ 2129466 w 4213189"/>
              <a:gd name="connsiteY64" fmla="*/ 248292 h 340187"/>
              <a:gd name="connsiteX65" fmla="*/ 2146728 w 4213189"/>
              <a:gd name="connsiteY65" fmla="*/ 260334 h 340187"/>
              <a:gd name="connsiteX66" fmla="*/ 2143026 w 4213189"/>
              <a:gd name="connsiteY66" fmla="*/ 219127 h 340187"/>
              <a:gd name="connsiteX67" fmla="*/ 2240534 w 4213189"/>
              <a:gd name="connsiteY67" fmla="*/ 0 h 340187"/>
              <a:gd name="connsiteX68" fmla="*/ 2338041 w 4213189"/>
              <a:gd name="connsiteY68" fmla="*/ 219127 h 340187"/>
              <a:gd name="connsiteX69" fmla="*/ 2333413 w 4213189"/>
              <a:gd name="connsiteY69" fmla="*/ 270646 h 340187"/>
              <a:gd name="connsiteX70" fmla="*/ 2339740 w 4213189"/>
              <a:gd name="connsiteY70" fmla="*/ 261060 h 340187"/>
              <a:gd name="connsiteX71" fmla="*/ 2377694 w 4213189"/>
              <a:gd name="connsiteY71" fmla="*/ 243840 h 340187"/>
              <a:gd name="connsiteX72" fmla="*/ 2397345 w 4213189"/>
              <a:gd name="connsiteY72" fmla="*/ 248292 h 340187"/>
              <a:gd name="connsiteX73" fmla="*/ 2414606 w 4213189"/>
              <a:gd name="connsiteY73" fmla="*/ 260333 h 340187"/>
              <a:gd name="connsiteX74" fmla="*/ 2410904 w 4213189"/>
              <a:gd name="connsiteY74" fmla="*/ 219127 h 340187"/>
              <a:gd name="connsiteX75" fmla="*/ 2508412 w 4213189"/>
              <a:gd name="connsiteY75" fmla="*/ 0 h 340187"/>
              <a:gd name="connsiteX76" fmla="*/ 2605921 w 4213189"/>
              <a:gd name="connsiteY76" fmla="*/ 219127 h 340187"/>
              <a:gd name="connsiteX77" fmla="*/ 2601293 w 4213189"/>
              <a:gd name="connsiteY77" fmla="*/ 270643 h 340187"/>
              <a:gd name="connsiteX78" fmla="*/ 2607618 w 4213189"/>
              <a:gd name="connsiteY78" fmla="*/ 261060 h 340187"/>
              <a:gd name="connsiteX79" fmla="*/ 2645572 w 4213189"/>
              <a:gd name="connsiteY79" fmla="*/ 243840 h 340187"/>
              <a:gd name="connsiteX80" fmla="*/ 2665223 w 4213189"/>
              <a:gd name="connsiteY80" fmla="*/ 248292 h 340187"/>
              <a:gd name="connsiteX81" fmla="*/ 2682484 w 4213189"/>
              <a:gd name="connsiteY81" fmla="*/ 260333 h 340187"/>
              <a:gd name="connsiteX82" fmla="*/ 2678782 w 4213189"/>
              <a:gd name="connsiteY82" fmla="*/ 219127 h 340187"/>
              <a:gd name="connsiteX83" fmla="*/ 2776291 w 4213189"/>
              <a:gd name="connsiteY83" fmla="*/ 0 h 340187"/>
              <a:gd name="connsiteX84" fmla="*/ 2873798 w 4213189"/>
              <a:gd name="connsiteY84" fmla="*/ 219127 h 340187"/>
              <a:gd name="connsiteX85" fmla="*/ 2869170 w 4213189"/>
              <a:gd name="connsiteY85" fmla="*/ 270646 h 340187"/>
              <a:gd name="connsiteX86" fmla="*/ 2875496 w 4213189"/>
              <a:gd name="connsiteY86" fmla="*/ 261060 h 340187"/>
              <a:gd name="connsiteX87" fmla="*/ 2913451 w 4213189"/>
              <a:gd name="connsiteY87" fmla="*/ 243840 h 340187"/>
              <a:gd name="connsiteX88" fmla="*/ 2933102 w 4213189"/>
              <a:gd name="connsiteY88" fmla="*/ 248292 h 340187"/>
              <a:gd name="connsiteX89" fmla="*/ 2950363 w 4213189"/>
              <a:gd name="connsiteY89" fmla="*/ 260334 h 340187"/>
              <a:gd name="connsiteX90" fmla="*/ 2946661 w 4213189"/>
              <a:gd name="connsiteY90" fmla="*/ 219127 h 340187"/>
              <a:gd name="connsiteX91" fmla="*/ 3044169 w 4213189"/>
              <a:gd name="connsiteY91" fmla="*/ 0 h 340187"/>
              <a:gd name="connsiteX92" fmla="*/ 3141677 w 4213189"/>
              <a:gd name="connsiteY92" fmla="*/ 219127 h 340187"/>
              <a:gd name="connsiteX93" fmla="*/ 3137049 w 4213189"/>
              <a:gd name="connsiteY93" fmla="*/ 270645 h 340187"/>
              <a:gd name="connsiteX94" fmla="*/ 3143375 w 4213189"/>
              <a:gd name="connsiteY94" fmla="*/ 261060 h 340187"/>
              <a:gd name="connsiteX95" fmla="*/ 3181329 w 4213189"/>
              <a:gd name="connsiteY95" fmla="*/ 243840 h 340187"/>
              <a:gd name="connsiteX96" fmla="*/ 3200980 w 4213189"/>
              <a:gd name="connsiteY96" fmla="*/ 248292 h 340187"/>
              <a:gd name="connsiteX97" fmla="*/ 3218241 w 4213189"/>
              <a:gd name="connsiteY97" fmla="*/ 260333 h 340187"/>
              <a:gd name="connsiteX98" fmla="*/ 3214539 w 4213189"/>
              <a:gd name="connsiteY98" fmla="*/ 219127 h 340187"/>
              <a:gd name="connsiteX99" fmla="*/ 3312047 w 4213189"/>
              <a:gd name="connsiteY99" fmla="*/ 0 h 340187"/>
              <a:gd name="connsiteX100" fmla="*/ 3409555 w 4213189"/>
              <a:gd name="connsiteY100" fmla="*/ 219127 h 340187"/>
              <a:gd name="connsiteX101" fmla="*/ 3404927 w 4213189"/>
              <a:gd name="connsiteY101" fmla="*/ 270645 h 340187"/>
              <a:gd name="connsiteX102" fmla="*/ 3411253 w 4213189"/>
              <a:gd name="connsiteY102" fmla="*/ 261060 h 340187"/>
              <a:gd name="connsiteX103" fmla="*/ 3449207 w 4213189"/>
              <a:gd name="connsiteY103" fmla="*/ 243840 h 340187"/>
              <a:gd name="connsiteX104" fmla="*/ 3468858 w 4213189"/>
              <a:gd name="connsiteY104" fmla="*/ 248292 h 340187"/>
              <a:gd name="connsiteX105" fmla="*/ 3486118 w 4213189"/>
              <a:gd name="connsiteY105" fmla="*/ 260332 h 340187"/>
              <a:gd name="connsiteX106" fmla="*/ 3482416 w 4213189"/>
              <a:gd name="connsiteY106" fmla="*/ 219127 h 340187"/>
              <a:gd name="connsiteX107" fmla="*/ 3579924 w 4213189"/>
              <a:gd name="connsiteY107" fmla="*/ 0 h 340187"/>
              <a:gd name="connsiteX108" fmla="*/ 3677432 w 4213189"/>
              <a:gd name="connsiteY108" fmla="*/ 219127 h 340187"/>
              <a:gd name="connsiteX109" fmla="*/ 3672804 w 4213189"/>
              <a:gd name="connsiteY109" fmla="*/ 270645 h 340187"/>
              <a:gd name="connsiteX110" fmla="*/ 3679130 w 4213189"/>
              <a:gd name="connsiteY110" fmla="*/ 261060 h 340187"/>
              <a:gd name="connsiteX111" fmla="*/ 3717084 w 4213189"/>
              <a:gd name="connsiteY111" fmla="*/ 243840 h 340187"/>
              <a:gd name="connsiteX112" fmla="*/ 3736736 w 4213189"/>
              <a:gd name="connsiteY112" fmla="*/ 248292 h 340187"/>
              <a:gd name="connsiteX113" fmla="*/ 3753996 w 4213189"/>
              <a:gd name="connsiteY113" fmla="*/ 260333 h 340187"/>
              <a:gd name="connsiteX114" fmla="*/ 3750294 w 4213189"/>
              <a:gd name="connsiteY114" fmla="*/ 219127 h 340187"/>
              <a:gd name="connsiteX115" fmla="*/ 3847802 w 4213189"/>
              <a:gd name="connsiteY115" fmla="*/ 0 h 340187"/>
              <a:gd name="connsiteX116" fmla="*/ 3945310 w 4213189"/>
              <a:gd name="connsiteY116" fmla="*/ 219127 h 340187"/>
              <a:gd name="connsiteX117" fmla="*/ 3940682 w 4213189"/>
              <a:gd name="connsiteY117" fmla="*/ 270645 h 340187"/>
              <a:gd name="connsiteX118" fmla="*/ 3947008 w 4213189"/>
              <a:gd name="connsiteY118" fmla="*/ 261060 h 340187"/>
              <a:gd name="connsiteX119" fmla="*/ 3984962 w 4213189"/>
              <a:gd name="connsiteY119" fmla="*/ 243840 h 340187"/>
              <a:gd name="connsiteX120" fmla="*/ 4004614 w 4213189"/>
              <a:gd name="connsiteY120" fmla="*/ 248292 h 340187"/>
              <a:gd name="connsiteX121" fmla="*/ 4021875 w 4213189"/>
              <a:gd name="connsiteY121" fmla="*/ 260334 h 340187"/>
              <a:gd name="connsiteX122" fmla="*/ 4018173 w 4213189"/>
              <a:gd name="connsiteY122" fmla="*/ 219127 h 340187"/>
              <a:gd name="connsiteX123" fmla="*/ 4115681 w 4213189"/>
              <a:gd name="connsiteY123" fmla="*/ 0 h 340187"/>
              <a:gd name="connsiteX124" fmla="*/ 4213189 w 4213189"/>
              <a:gd name="connsiteY124" fmla="*/ 219127 h 340187"/>
              <a:gd name="connsiteX125" fmla="*/ 4208561 w 4213189"/>
              <a:gd name="connsiteY125" fmla="*/ 270645 h 340187"/>
              <a:gd name="connsiteX0" fmla="*/ 7663 w 4213189"/>
              <a:gd name="connsiteY0" fmla="*/ 304422 h 304422"/>
              <a:gd name="connsiteX1" fmla="*/ 0 w 4213189"/>
              <a:gd name="connsiteY1" fmla="*/ 219127 h 304422"/>
              <a:gd name="connsiteX2" fmla="*/ 97508 w 4213189"/>
              <a:gd name="connsiteY2" fmla="*/ 0 h 304422"/>
              <a:gd name="connsiteX3" fmla="*/ 195016 w 4213189"/>
              <a:gd name="connsiteY3" fmla="*/ 219127 h 304422"/>
              <a:gd name="connsiteX4" fmla="*/ 190388 w 4213189"/>
              <a:gd name="connsiteY4" fmla="*/ 270645 h 304422"/>
              <a:gd name="connsiteX5" fmla="*/ 196714 w 4213189"/>
              <a:gd name="connsiteY5" fmla="*/ 261060 h 304422"/>
              <a:gd name="connsiteX6" fmla="*/ 234668 w 4213189"/>
              <a:gd name="connsiteY6" fmla="*/ 243840 h 304422"/>
              <a:gd name="connsiteX7" fmla="*/ 254319 w 4213189"/>
              <a:gd name="connsiteY7" fmla="*/ 248292 h 304422"/>
              <a:gd name="connsiteX8" fmla="*/ 271580 w 4213189"/>
              <a:gd name="connsiteY8" fmla="*/ 260333 h 304422"/>
              <a:gd name="connsiteX9" fmla="*/ 267878 w 4213189"/>
              <a:gd name="connsiteY9" fmla="*/ 219127 h 304422"/>
              <a:gd name="connsiteX10" fmla="*/ 365386 w 4213189"/>
              <a:gd name="connsiteY10" fmla="*/ 0 h 304422"/>
              <a:gd name="connsiteX11" fmla="*/ 462894 w 4213189"/>
              <a:gd name="connsiteY11" fmla="*/ 219127 h 304422"/>
              <a:gd name="connsiteX12" fmla="*/ 458266 w 4213189"/>
              <a:gd name="connsiteY12" fmla="*/ 270645 h 304422"/>
              <a:gd name="connsiteX13" fmla="*/ 464592 w 4213189"/>
              <a:gd name="connsiteY13" fmla="*/ 261060 h 304422"/>
              <a:gd name="connsiteX14" fmla="*/ 502546 w 4213189"/>
              <a:gd name="connsiteY14" fmla="*/ 243840 h 304422"/>
              <a:gd name="connsiteX15" fmla="*/ 522197 w 4213189"/>
              <a:gd name="connsiteY15" fmla="*/ 248292 h 304422"/>
              <a:gd name="connsiteX16" fmla="*/ 539459 w 4213189"/>
              <a:gd name="connsiteY16" fmla="*/ 260334 h 304422"/>
              <a:gd name="connsiteX17" fmla="*/ 535757 w 4213189"/>
              <a:gd name="connsiteY17" fmla="*/ 219127 h 304422"/>
              <a:gd name="connsiteX18" fmla="*/ 633265 w 4213189"/>
              <a:gd name="connsiteY18" fmla="*/ 0 h 304422"/>
              <a:gd name="connsiteX19" fmla="*/ 730773 w 4213189"/>
              <a:gd name="connsiteY19" fmla="*/ 219127 h 304422"/>
              <a:gd name="connsiteX20" fmla="*/ 726145 w 4213189"/>
              <a:gd name="connsiteY20" fmla="*/ 270645 h 304422"/>
              <a:gd name="connsiteX21" fmla="*/ 732471 w 4213189"/>
              <a:gd name="connsiteY21" fmla="*/ 261060 h 304422"/>
              <a:gd name="connsiteX22" fmla="*/ 770425 w 4213189"/>
              <a:gd name="connsiteY22" fmla="*/ 243840 h 304422"/>
              <a:gd name="connsiteX23" fmla="*/ 790076 w 4213189"/>
              <a:gd name="connsiteY23" fmla="*/ 248292 h 304422"/>
              <a:gd name="connsiteX24" fmla="*/ 807337 w 4213189"/>
              <a:gd name="connsiteY24" fmla="*/ 260333 h 304422"/>
              <a:gd name="connsiteX25" fmla="*/ 803635 w 4213189"/>
              <a:gd name="connsiteY25" fmla="*/ 219127 h 304422"/>
              <a:gd name="connsiteX26" fmla="*/ 901143 w 4213189"/>
              <a:gd name="connsiteY26" fmla="*/ 0 h 304422"/>
              <a:gd name="connsiteX27" fmla="*/ 998651 w 4213189"/>
              <a:gd name="connsiteY27" fmla="*/ 219127 h 304422"/>
              <a:gd name="connsiteX28" fmla="*/ 994023 w 4213189"/>
              <a:gd name="connsiteY28" fmla="*/ 270645 h 304422"/>
              <a:gd name="connsiteX29" fmla="*/ 1000349 w 4213189"/>
              <a:gd name="connsiteY29" fmla="*/ 261060 h 304422"/>
              <a:gd name="connsiteX30" fmla="*/ 1038303 w 4213189"/>
              <a:gd name="connsiteY30" fmla="*/ 243840 h 304422"/>
              <a:gd name="connsiteX31" fmla="*/ 1057954 w 4213189"/>
              <a:gd name="connsiteY31" fmla="*/ 248292 h 304422"/>
              <a:gd name="connsiteX32" fmla="*/ 1075215 w 4213189"/>
              <a:gd name="connsiteY32" fmla="*/ 260333 h 304422"/>
              <a:gd name="connsiteX33" fmla="*/ 1071513 w 4213189"/>
              <a:gd name="connsiteY33" fmla="*/ 219127 h 304422"/>
              <a:gd name="connsiteX34" fmla="*/ 1169021 w 4213189"/>
              <a:gd name="connsiteY34" fmla="*/ 0 h 304422"/>
              <a:gd name="connsiteX35" fmla="*/ 1266529 w 4213189"/>
              <a:gd name="connsiteY35" fmla="*/ 219127 h 304422"/>
              <a:gd name="connsiteX36" fmla="*/ 1261901 w 4213189"/>
              <a:gd name="connsiteY36" fmla="*/ 270645 h 304422"/>
              <a:gd name="connsiteX37" fmla="*/ 1268227 w 4213189"/>
              <a:gd name="connsiteY37" fmla="*/ 261060 h 304422"/>
              <a:gd name="connsiteX38" fmla="*/ 1306181 w 4213189"/>
              <a:gd name="connsiteY38" fmla="*/ 243840 h 304422"/>
              <a:gd name="connsiteX39" fmla="*/ 1325832 w 4213189"/>
              <a:gd name="connsiteY39" fmla="*/ 248292 h 304422"/>
              <a:gd name="connsiteX40" fmla="*/ 1343094 w 4213189"/>
              <a:gd name="connsiteY40" fmla="*/ 260334 h 304422"/>
              <a:gd name="connsiteX41" fmla="*/ 1339392 w 4213189"/>
              <a:gd name="connsiteY41" fmla="*/ 219127 h 304422"/>
              <a:gd name="connsiteX42" fmla="*/ 1436899 w 4213189"/>
              <a:gd name="connsiteY42" fmla="*/ 0 h 304422"/>
              <a:gd name="connsiteX43" fmla="*/ 1534407 w 4213189"/>
              <a:gd name="connsiteY43" fmla="*/ 219127 h 304422"/>
              <a:gd name="connsiteX44" fmla="*/ 1529779 w 4213189"/>
              <a:gd name="connsiteY44" fmla="*/ 270645 h 304422"/>
              <a:gd name="connsiteX45" fmla="*/ 1536105 w 4213189"/>
              <a:gd name="connsiteY45" fmla="*/ 261060 h 304422"/>
              <a:gd name="connsiteX46" fmla="*/ 1574059 w 4213189"/>
              <a:gd name="connsiteY46" fmla="*/ 243840 h 304422"/>
              <a:gd name="connsiteX47" fmla="*/ 1593710 w 4213189"/>
              <a:gd name="connsiteY47" fmla="*/ 248292 h 304422"/>
              <a:gd name="connsiteX48" fmla="*/ 1610971 w 4213189"/>
              <a:gd name="connsiteY48" fmla="*/ 260333 h 304422"/>
              <a:gd name="connsiteX49" fmla="*/ 1607269 w 4213189"/>
              <a:gd name="connsiteY49" fmla="*/ 219127 h 304422"/>
              <a:gd name="connsiteX50" fmla="*/ 1704776 w 4213189"/>
              <a:gd name="connsiteY50" fmla="*/ 0 h 304422"/>
              <a:gd name="connsiteX51" fmla="*/ 1802285 w 4213189"/>
              <a:gd name="connsiteY51" fmla="*/ 219127 h 304422"/>
              <a:gd name="connsiteX52" fmla="*/ 1797657 w 4213189"/>
              <a:gd name="connsiteY52" fmla="*/ 270644 h 304422"/>
              <a:gd name="connsiteX53" fmla="*/ 1803982 w 4213189"/>
              <a:gd name="connsiteY53" fmla="*/ 261060 h 304422"/>
              <a:gd name="connsiteX54" fmla="*/ 1841936 w 4213189"/>
              <a:gd name="connsiteY54" fmla="*/ 243840 h 304422"/>
              <a:gd name="connsiteX55" fmla="*/ 1861588 w 4213189"/>
              <a:gd name="connsiteY55" fmla="*/ 248292 h 304422"/>
              <a:gd name="connsiteX56" fmla="*/ 1878849 w 4213189"/>
              <a:gd name="connsiteY56" fmla="*/ 260333 h 304422"/>
              <a:gd name="connsiteX57" fmla="*/ 1875147 w 4213189"/>
              <a:gd name="connsiteY57" fmla="*/ 219127 h 304422"/>
              <a:gd name="connsiteX58" fmla="*/ 1972655 w 4213189"/>
              <a:gd name="connsiteY58" fmla="*/ 0 h 304422"/>
              <a:gd name="connsiteX59" fmla="*/ 2070163 w 4213189"/>
              <a:gd name="connsiteY59" fmla="*/ 219127 h 304422"/>
              <a:gd name="connsiteX60" fmla="*/ 2065535 w 4213189"/>
              <a:gd name="connsiteY60" fmla="*/ 270645 h 304422"/>
              <a:gd name="connsiteX61" fmla="*/ 2071861 w 4213189"/>
              <a:gd name="connsiteY61" fmla="*/ 261060 h 304422"/>
              <a:gd name="connsiteX62" fmla="*/ 2109815 w 4213189"/>
              <a:gd name="connsiteY62" fmla="*/ 243840 h 304422"/>
              <a:gd name="connsiteX63" fmla="*/ 2129466 w 4213189"/>
              <a:gd name="connsiteY63" fmla="*/ 248292 h 304422"/>
              <a:gd name="connsiteX64" fmla="*/ 2146728 w 4213189"/>
              <a:gd name="connsiteY64" fmla="*/ 260334 h 304422"/>
              <a:gd name="connsiteX65" fmla="*/ 2143026 w 4213189"/>
              <a:gd name="connsiteY65" fmla="*/ 219127 h 304422"/>
              <a:gd name="connsiteX66" fmla="*/ 2240534 w 4213189"/>
              <a:gd name="connsiteY66" fmla="*/ 0 h 304422"/>
              <a:gd name="connsiteX67" fmla="*/ 2338041 w 4213189"/>
              <a:gd name="connsiteY67" fmla="*/ 219127 h 304422"/>
              <a:gd name="connsiteX68" fmla="*/ 2333413 w 4213189"/>
              <a:gd name="connsiteY68" fmla="*/ 270646 h 304422"/>
              <a:gd name="connsiteX69" fmla="*/ 2339740 w 4213189"/>
              <a:gd name="connsiteY69" fmla="*/ 261060 h 304422"/>
              <a:gd name="connsiteX70" fmla="*/ 2377694 w 4213189"/>
              <a:gd name="connsiteY70" fmla="*/ 243840 h 304422"/>
              <a:gd name="connsiteX71" fmla="*/ 2397345 w 4213189"/>
              <a:gd name="connsiteY71" fmla="*/ 248292 h 304422"/>
              <a:gd name="connsiteX72" fmla="*/ 2414606 w 4213189"/>
              <a:gd name="connsiteY72" fmla="*/ 260333 h 304422"/>
              <a:gd name="connsiteX73" fmla="*/ 2410904 w 4213189"/>
              <a:gd name="connsiteY73" fmla="*/ 219127 h 304422"/>
              <a:gd name="connsiteX74" fmla="*/ 2508412 w 4213189"/>
              <a:gd name="connsiteY74" fmla="*/ 0 h 304422"/>
              <a:gd name="connsiteX75" fmla="*/ 2605921 w 4213189"/>
              <a:gd name="connsiteY75" fmla="*/ 219127 h 304422"/>
              <a:gd name="connsiteX76" fmla="*/ 2601293 w 4213189"/>
              <a:gd name="connsiteY76" fmla="*/ 270643 h 304422"/>
              <a:gd name="connsiteX77" fmla="*/ 2607618 w 4213189"/>
              <a:gd name="connsiteY77" fmla="*/ 261060 h 304422"/>
              <a:gd name="connsiteX78" fmla="*/ 2645572 w 4213189"/>
              <a:gd name="connsiteY78" fmla="*/ 243840 h 304422"/>
              <a:gd name="connsiteX79" fmla="*/ 2665223 w 4213189"/>
              <a:gd name="connsiteY79" fmla="*/ 248292 h 304422"/>
              <a:gd name="connsiteX80" fmla="*/ 2682484 w 4213189"/>
              <a:gd name="connsiteY80" fmla="*/ 260333 h 304422"/>
              <a:gd name="connsiteX81" fmla="*/ 2678782 w 4213189"/>
              <a:gd name="connsiteY81" fmla="*/ 219127 h 304422"/>
              <a:gd name="connsiteX82" fmla="*/ 2776291 w 4213189"/>
              <a:gd name="connsiteY82" fmla="*/ 0 h 304422"/>
              <a:gd name="connsiteX83" fmla="*/ 2873798 w 4213189"/>
              <a:gd name="connsiteY83" fmla="*/ 219127 h 304422"/>
              <a:gd name="connsiteX84" fmla="*/ 2869170 w 4213189"/>
              <a:gd name="connsiteY84" fmla="*/ 270646 h 304422"/>
              <a:gd name="connsiteX85" fmla="*/ 2875496 w 4213189"/>
              <a:gd name="connsiteY85" fmla="*/ 261060 h 304422"/>
              <a:gd name="connsiteX86" fmla="*/ 2913451 w 4213189"/>
              <a:gd name="connsiteY86" fmla="*/ 243840 h 304422"/>
              <a:gd name="connsiteX87" fmla="*/ 2933102 w 4213189"/>
              <a:gd name="connsiteY87" fmla="*/ 248292 h 304422"/>
              <a:gd name="connsiteX88" fmla="*/ 2950363 w 4213189"/>
              <a:gd name="connsiteY88" fmla="*/ 260334 h 304422"/>
              <a:gd name="connsiteX89" fmla="*/ 2946661 w 4213189"/>
              <a:gd name="connsiteY89" fmla="*/ 219127 h 304422"/>
              <a:gd name="connsiteX90" fmla="*/ 3044169 w 4213189"/>
              <a:gd name="connsiteY90" fmla="*/ 0 h 304422"/>
              <a:gd name="connsiteX91" fmla="*/ 3141677 w 4213189"/>
              <a:gd name="connsiteY91" fmla="*/ 219127 h 304422"/>
              <a:gd name="connsiteX92" fmla="*/ 3137049 w 4213189"/>
              <a:gd name="connsiteY92" fmla="*/ 270645 h 304422"/>
              <a:gd name="connsiteX93" fmla="*/ 3143375 w 4213189"/>
              <a:gd name="connsiteY93" fmla="*/ 261060 h 304422"/>
              <a:gd name="connsiteX94" fmla="*/ 3181329 w 4213189"/>
              <a:gd name="connsiteY94" fmla="*/ 243840 h 304422"/>
              <a:gd name="connsiteX95" fmla="*/ 3200980 w 4213189"/>
              <a:gd name="connsiteY95" fmla="*/ 248292 h 304422"/>
              <a:gd name="connsiteX96" fmla="*/ 3218241 w 4213189"/>
              <a:gd name="connsiteY96" fmla="*/ 260333 h 304422"/>
              <a:gd name="connsiteX97" fmla="*/ 3214539 w 4213189"/>
              <a:gd name="connsiteY97" fmla="*/ 219127 h 304422"/>
              <a:gd name="connsiteX98" fmla="*/ 3312047 w 4213189"/>
              <a:gd name="connsiteY98" fmla="*/ 0 h 304422"/>
              <a:gd name="connsiteX99" fmla="*/ 3409555 w 4213189"/>
              <a:gd name="connsiteY99" fmla="*/ 219127 h 304422"/>
              <a:gd name="connsiteX100" fmla="*/ 3404927 w 4213189"/>
              <a:gd name="connsiteY100" fmla="*/ 270645 h 304422"/>
              <a:gd name="connsiteX101" fmla="*/ 3411253 w 4213189"/>
              <a:gd name="connsiteY101" fmla="*/ 261060 h 304422"/>
              <a:gd name="connsiteX102" fmla="*/ 3449207 w 4213189"/>
              <a:gd name="connsiteY102" fmla="*/ 243840 h 304422"/>
              <a:gd name="connsiteX103" fmla="*/ 3468858 w 4213189"/>
              <a:gd name="connsiteY103" fmla="*/ 248292 h 304422"/>
              <a:gd name="connsiteX104" fmla="*/ 3486118 w 4213189"/>
              <a:gd name="connsiteY104" fmla="*/ 260332 h 304422"/>
              <a:gd name="connsiteX105" fmla="*/ 3482416 w 4213189"/>
              <a:gd name="connsiteY105" fmla="*/ 219127 h 304422"/>
              <a:gd name="connsiteX106" fmla="*/ 3579924 w 4213189"/>
              <a:gd name="connsiteY106" fmla="*/ 0 h 304422"/>
              <a:gd name="connsiteX107" fmla="*/ 3677432 w 4213189"/>
              <a:gd name="connsiteY107" fmla="*/ 219127 h 304422"/>
              <a:gd name="connsiteX108" fmla="*/ 3672804 w 4213189"/>
              <a:gd name="connsiteY108" fmla="*/ 270645 h 304422"/>
              <a:gd name="connsiteX109" fmla="*/ 3679130 w 4213189"/>
              <a:gd name="connsiteY109" fmla="*/ 261060 h 304422"/>
              <a:gd name="connsiteX110" fmla="*/ 3717084 w 4213189"/>
              <a:gd name="connsiteY110" fmla="*/ 243840 h 304422"/>
              <a:gd name="connsiteX111" fmla="*/ 3736736 w 4213189"/>
              <a:gd name="connsiteY111" fmla="*/ 248292 h 304422"/>
              <a:gd name="connsiteX112" fmla="*/ 3753996 w 4213189"/>
              <a:gd name="connsiteY112" fmla="*/ 260333 h 304422"/>
              <a:gd name="connsiteX113" fmla="*/ 3750294 w 4213189"/>
              <a:gd name="connsiteY113" fmla="*/ 219127 h 304422"/>
              <a:gd name="connsiteX114" fmla="*/ 3847802 w 4213189"/>
              <a:gd name="connsiteY114" fmla="*/ 0 h 304422"/>
              <a:gd name="connsiteX115" fmla="*/ 3945310 w 4213189"/>
              <a:gd name="connsiteY115" fmla="*/ 219127 h 304422"/>
              <a:gd name="connsiteX116" fmla="*/ 3940682 w 4213189"/>
              <a:gd name="connsiteY116" fmla="*/ 270645 h 304422"/>
              <a:gd name="connsiteX117" fmla="*/ 3947008 w 4213189"/>
              <a:gd name="connsiteY117" fmla="*/ 261060 h 304422"/>
              <a:gd name="connsiteX118" fmla="*/ 3984962 w 4213189"/>
              <a:gd name="connsiteY118" fmla="*/ 243840 h 304422"/>
              <a:gd name="connsiteX119" fmla="*/ 4004614 w 4213189"/>
              <a:gd name="connsiteY119" fmla="*/ 248292 h 304422"/>
              <a:gd name="connsiteX120" fmla="*/ 4021875 w 4213189"/>
              <a:gd name="connsiteY120" fmla="*/ 260334 h 304422"/>
              <a:gd name="connsiteX121" fmla="*/ 4018173 w 4213189"/>
              <a:gd name="connsiteY121" fmla="*/ 219127 h 304422"/>
              <a:gd name="connsiteX122" fmla="*/ 4115681 w 4213189"/>
              <a:gd name="connsiteY122" fmla="*/ 0 h 304422"/>
              <a:gd name="connsiteX123" fmla="*/ 4213189 w 4213189"/>
              <a:gd name="connsiteY123" fmla="*/ 219127 h 304422"/>
              <a:gd name="connsiteX124" fmla="*/ 4208561 w 4213189"/>
              <a:gd name="connsiteY124" fmla="*/ 270645 h 304422"/>
              <a:gd name="connsiteX0" fmla="*/ 0 w 4213189"/>
              <a:gd name="connsiteY0" fmla="*/ 219127 h 270646"/>
              <a:gd name="connsiteX1" fmla="*/ 97508 w 4213189"/>
              <a:gd name="connsiteY1" fmla="*/ 0 h 270646"/>
              <a:gd name="connsiteX2" fmla="*/ 195016 w 4213189"/>
              <a:gd name="connsiteY2" fmla="*/ 219127 h 270646"/>
              <a:gd name="connsiteX3" fmla="*/ 190388 w 4213189"/>
              <a:gd name="connsiteY3" fmla="*/ 270645 h 270646"/>
              <a:gd name="connsiteX4" fmla="*/ 196714 w 4213189"/>
              <a:gd name="connsiteY4" fmla="*/ 261060 h 270646"/>
              <a:gd name="connsiteX5" fmla="*/ 234668 w 4213189"/>
              <a:gd name="connsiteY5" fmla="*/ 243840 h 270646"/>
              <a:gd name="connsiteX6" fmla="*/ 254319 w 4213189"/>
              <a:gd name="connsiteY6" fmla="*/ 248292 h 270646"/>
              <a:gd name="connsiteX7" fmla="*/ 271580 w 4213189"/>
              <a:gd name="connsiteY7" fmla="*/ 260333 h 270646"/>
              <a:gd name="connsiteX8" fmla="*/ 267878 w 4213189"/>
              <a:gd name="connsiteY8" fmla="*/ 219127 h 270646"/>
              <a:gd name="connsiteX9" fmla="*/ 365386 w 4213189"/>
              <a:gd name="connsiteY9" fmla="*/ 0 h 270646"/>
              <a:gd name="connsiteX10" fmla="*/ 462894 w 4213189"/>
              <a:gd name="connsiteY10" fmla="*/ 219127 h 270646"/>
              <a:gd name="connsiteX11" fmla="*/ 458266 w 4213189"/>
              <a:gd name="connsiteY11" fmla="*/ 270645 h 270646"/>
              <a:gd name="connsiteX12" fmla="*/ 464592 w 4213189"/>
              <a:gd name="connsiteY12" fmla="*/ 261060 h 270646"/>
              <a:gd name="connsiteX13" fmla="*/ 502546 w 4213189"/>
              <a:gd name="connsiteY13" fmla="*/ 243840 h 270646"/>
              <a:gd name="connsiteX14" fmla="*/ 522197 w 4213189"/>
              <a:gd name="connsiteY14" fmla="*/ 248292 h 270646"/>
              <a:gd name="connsiteX15" fmla="*/ 539459 w 4213189"/>
              <a:gd name="connsiteY15" fmla="*/ 260334 h 270646"/>
              <a:gd name="connsiteX16" fmla="*/ 535757 w 4213189"/>
              <a:gd name="connsiteY16" fmla="*/ 219127 h 270646"/>
              <a:gd name="connsiteX17" fmla="*/ 633265 w 4213189"/>
              <a:gd name="connsiteY17" fmla="*/ 0 h 270646"/>
              <a:gd name="connsiteX18" fmla="*/ 730773 w 4213189"/>
              <a:gd name="connsiteY18" fmla="*/ 219127 h 270646"/>
              <a:gd name="connsiteX19" fmla="*/ 726145 w 4213189"/>
              <a:gd name="connsiteY19" fmla="*/ 270645 h 270646"/>
              <a:gd name="connsiteX20" fmla="*/ 732471 w 4213189"/>
              <a:gd name="connsiteY20" fmla="*/ 261060 h 270646"/>
              <a:gd name="connsiteX21" fmla="*/ 770425 w 4213189"/>
              <a:gd name="connsiteY21" fmla="*/ 243840 h 270646"/>
              <a:gd name="connsiteX22" fmla="*/ 790076 w 4213189"/>
              <a:gd name="connsiteY22" fmla="*/ 248292 h 270646"/>
              <a:gd name="connsiteX23" fmla="*/ 807337 w 4213189"/>
              <a:gd name="connsiteY23" fmla="*/ 260333 h 270646"/>
              <a:gd name="connsiteX24" fmla="*/ 803635 w 4213189"/>
              <a:gd name="connsiteY24" fmla="*/ 219127 h 270646"/>
              <a:gd name="connsiteX25" fmla="*/ 901143 w 4213189"/>
              <a:gd name="connsiteY25" fmla="*/ 0 h 270646"/>
              <a:gd name="connsiteX26" fmla="*/ 998651 w 4213189"/>
              <a:gd name="connsiteY26" fmla="*/ 219127 h 270646"/>
              <a:gd name="connsiteX27" fmla="*/ 994023 w 4213189"/>
              <a:gd name="connsiteY27" fmla="*/ 270645 h 270646"/>
              <a:gd name="connsiteX28" fmla="*/ 1000349 w 4213189"/>
              <a:gd name="connsiteY28" fmla="*/ 261060 h 270646"/>
              <a:gd name="connsiteX29" fmla="*/ 1038303 w 4213189"/>
              <a:gd name="connsiteY29" fmla="*/ 243840 h 270646"/>
              <a:gd name="connsiteX30" fmla="*/ 1057954 w 4213189"/>
              <a:gd name="connsiteY30" fmla="*/ 248292 h 270646"/>
              <a:gd name="connsiteX31" fmla="*/ 1075215 w 4213189"/>
              <a:gd name="connsiteY31" fmla="*/ 260333 h 270646"/>
              <a:gd name="connsiteX32" fmla="*/ 1071513 w 4213189"/>
              <a:gd name="connsiteY32" fmla="*/ 219127 h 270646"/>
              <a:gd name="connsiteX33" fmla="*/ 1169021 w 4213189"/>
              <a:gd name="connsiteY33" fmla="*/ 0 h 270646"/>
              <a:gd name="connsiteX34" fmla="*/ 1266529 w 4213189"/>
              <a:gd name="connsiteY34" fmla="*/ 219127 h 270646"/>
              <a:gd name="connsiteX35" fmla="*/ 1261901 w 4213189"/>
              <a:gd name="connsiteY35" fmla="*/ 270645 h 270646"/>
              <a:gd name="connsiteX36" fmla="*/ 1268227 w 4213189"/>
              <a:gd name="connsiteY36" fmla="*/ 261060 h 270646"/>
              <a:gd name="connsiteX37" fmla="*/ 1306181 w 4213189"/>
              <a:gd name="connsiteY37" fmla="*/ 243840 h 270646"/>
              <a:gd name="connsiteX38" fmla="*/ 1325832 w 4213189"/>
              <a:gd name="connsiteY38" fmla="*/ 248292 h 270646"/>
              <a:gd name="connsiteX39" fmla="*/ 1343094 w 4213189"/>
              <a:gd name="connsiteY39" fmla="*/ 260334 h 270646"/>
              <a:gd name="connsiteX40" fmla="*/ 1339392 w 4213189"/>
              <a:gd name="connsiteY40" fmla="*/ 219127 h 270646"/>
              <a:gd name="connsiteX41" fmla="*/ 1436899 w 4213189"/>
              <a:gd name="connsiteY41" fmla="*/ 0 h 270646"/>
              <a:gd name="connsiteX42" fmla="*/ 1534407 w 4213189"/>
              <a:gd name="connsiteY42" fmla="*/ 219127 h 270646"/>
              <a:gd name="connsiteX43" fmla="*/ 1529779 w 4213189"/>
              <a:gd name="connsiteY43" fmla="*/ 270645 h 270646"/>
              <a:gd name="connsiteX44" fmla="*/ 1536105 w 4213189"/>
              <a:gd name="connsiteY44" fmla="*/ 261060 h 270646"/>
              <a:gd name="connsiteX45" fmla="*/ 1574059 w 4213189"/>
              <a:gd name="connsiteY45" fmla="*/ 243840 h 270646"/>
              <a:gd name="connsiteX46" fmla="*/ 1593710 w 4213189"/>
              <a:gd name="connsiteY46" fmla="*/ 248292 h 270646"/>
              <a:gd name="connsiteX47" fmla="*/ 1610971 w 4213189"/>
              <a:gd name="connsiteY47" fmla="*/ 260333 h 270646"/>
              <a:gd name="connsiteX48" fmla="*/ 1607269 w 4213189"/>
              <a:gd name="connsiteY48" fmla="*/ 219127 h 270646"/>
              <a:gd name="connsiteX49" fmla="*/ 1704776 w 4213189"/>
              <a:gd name="connsiteY49" fmla="*/ 0 h 270646"/>
              <a:gd name="connsiteX50" fmla="*/ 1802285 w 4213189"/>
              <a:gd name="connsiteY50" fmla="*/ 219127 h 270646"/>
              <a:gd name="connsiteX51" fmla="*/ 1797657 w 4213189"/>
              <a:gd name="connsiteY51" fmla="*/ 270644 h 270646"/>
              <a:gd name="connsiteX52" fmla="*/ 1803982 w 4213189"/>
              <a:gd name="connsiteY52" fmla="*/ 261060 h 270646"/>
              <a:gd name="connsiteX53" fmla="*/ 1841936 w 4213189"/>
              <a:gd name="connsiteY53" fmla="*/ 243840 h 270646"/>
              <a:gd name="connsiteX54" fmla="*/ 1861588 w 4213189"/>
              <a:gd name="connsiteY54" fmla="*/ 248292 h 270646"/>
              <a:gd name="connsiteX55" fmla="*/ 1878849 w 4213189"/>
              <a:gd name="connsiteY55" fmla="*/ 260333 h 270646"/>
              <a:gd name="connsiteX56" fmla="*/ 1875147 w 4213189"/>
              <a:gd name="connsiteY56" fmla="*/ 219127 h 270646"/>
              <a:gd name="connsiteX57" fmla="*/ 1972655 w 4213189"/>
              <a:gd name="connsiteY57" fmla="*/ 0 h 270646"/>
              <a:gd name="connsiteX58" fmla="*/ 2070163 w 4213189"/>
              <a:gd name="connsiteY58" fmla="*/ 219127 h 270646"/>
              <a:gd name="connsiteX59" fmla="*/ 2065535 w 4213189"/>
              <a:gd name="connsiteY59" fmla="*/ 270645 h 270646"/>
              <a:gd name="connsiteX60" fmla="*/ 2071861 w 4213189"/>
              <a:gd name="connsiteY60" fmla="*/ 261060 h 270646"/>
              <a:gd name="connsiteX61" fmla="*/ 2109815 w 4213189"/>
              <a:gd name="connsiteY61" fmla="*/ 243840 h 270646"/>
              <a:gd name="connsiteX62" fmla="*/ 2129466 w 4213189"/>
              <a:gd name="connsiteY62" fmla="*/ 248292 h 270646"/>
              <a:gd name="connsiteX63" fmla="*/ 2146728 w 4213189"/>
              <a:gd name="connsiteY63" fmla="*/ 260334 h 270646"/>
              <a:gd name="connsiteX64" fmla="*/ 2143026 w 4213189"/>
              <a:gd name="connsiteY64" fmla="*/ 219127 h 270646"/>
              <a:gd name="connsiteX65" fmla="*/ 2240534 w 4213189"/>
              <a:gd name="connsiteY65" fmla="*/ 0 h 270646"/>
              <a:gd name="connsiteX66" fmla="*/ 2338041 w 4213189"/>
              <a:gd name="connsiteY66" fmla="*/ 219127 h 270646"/>
              <a:gd name="connsiteX67" fmla="*/ 2333413 w 4213189"/>
              <a:gd name="connsiteY67" fmla="*/ 270646 h 270646"/>
              <a:gd name="connsiteX68" fmla="*/ 2339740 w 4213189"/>
              <a:gd name="connsiteY68" fmla="*/ 261060 h 270646"/>
              <a:gd name="connsiteX69" fmla="*/ 2377694 w 4213189"/>
              <a:gd name="connsiteY69" fmla="*/ 243840 h 270646"/>
              <a:gd name="connsiteX70" fmla="*/ 2397345 w 4213189"/>
              <a:gd name="connsiteY70" fmla="*/ 248292 h 270646"/>
              <a:gd name="connsiteX71" fmla="*/ 2414606 w 4213189"/>
              <a:gd name="connsiteY71" fmla="*/ 260333 h 270646"/>
              <a:gd name="connsiteX72" fmla="*/ 2410904 w 4213189"/>
              <a:gd name="connsiteY72" fmla="*/ 219127 h 270646"/>
              <a:gd name="connsiteX73" fmla="*/ 2508412 w 4213189"/>
              <a:gd name="connsiteY73" fmla="*/ 0 h 270646"/>
              <a:gd name="connsiteX74" fmla="*/ 2605921 w 4213189"/>
              <a:gd name="connsiteY74" fmla="*/ 219127 h 270646"/>
              <a:gd name="connsiteX75" fmla="*/ 2601293 w 4213189"/>
              <a:gd name="connsiteY75" fmla="*/ 270643 h 270646"/>
              <a:gd name="connsiteX76" fmla="*/ 2607618 w 4213189"/>
              <a:gd name="connsiteY76" fmla="*/ 261060 h 270646"/>
              <a:gd name="connsiteX77" fmla="*/ 2645572 w 4213189"/>
              <a:gd name="connsiteY77" fmla="*/ 243840 h 270646"/>
              <a:gd name="connsiteX78" fmla="*/ 2665223 w 4213189"/>
              <a:gd name="connsiteY78" fmla="*/ 248292 h 270646"/>
              <a:gd name="connsiteX79" fmla="*/ 2682484 w 4213189"/>
              <a:gd name="connsiteY79" fmla="*/ 260333 h 270646"/>
              <a:gd name="connsiteX80" fmla="*/ 2678782 w 4213189"/>
              <a:gd name="connsiteY80" fmla="*/ 219127 h 270646"/>
              <a:gd name="connsiteX81" fmla="*/ 2776291 w 4213189"/>
              <a:gd name="connsiteY81" fmla="*/ 0 h 270646"/>
              <a:gd name="connsiteX82" fmla="*/ 2873798 w 4213189"/>
              <a:gd name="connsiteY82" fmla="*/ 219127 h 270646"/>
              <a:gd name="connsiteX83" fmla="*/ 2869170 w 4213189"/>
              <a:gd name="connsiteY83" fmla="*/ 270646 h 270646"/>
              <a:gd name="connsiteX84" fmla="*/ 2875496 w 4213189"/>
              <a:gd name="connsiteY84" fmla="*/ 261060 h 270646"/>
              <a:gd name="connsiteX85" fmla="*/ 2913451 w 4213189"/>
              <a:gd name="connsiteY85" fmla="*/ 243840 h 270646"/>
              <a:gd name="connsiteX86" fmla="*/ 2933102 w 4213189"/>
              <a:gd name="connsiteY86" fmla="*/ 248292 h 270646"/>
              <a:gd name="connsiteX87" fmla="*/ 2950363 w 4213189"/>
              <a:gd name="connsiteY87" fmla="*/ 260334 h 270646"/>
              <a:gd name="connsiteX88" fmla="*/ 2946661 w 4213189"/>
              <a:gd name="connsiteY88" fmla="*/ 219127 h 270646"/>
              <a:gd name="connsiteX89" fmla="*/ 3044169 w 4213189"/>
              <a:gd name="connsiteY89" fmla="*/ 0 h 270646"/>
              <a:gd name="connsiteX90" fmla="*/ 3141677 w 4213189"/>
              <a:gd name="connsiteY90" fmla="*/ 219127 h 270646"/>
              <a:gd name="connsiteX91" fmla="*/ 3137049 w 4213189"/>
              <a:gd name="connsiteY91" fmla="*/ 270645 h 270646"/>
              <a:gd name="connsiteX92" fmla="*/ 3143375 w 4213189"/>
              <a:gd name="connsiteY92" fmla="*/ 261060 h 270646"/>
              <a:gd name="connsiteX93" fmla="*/ 3181329 w 4213189"/>
              <a:gd name="connsiteY93" fmla="*/ 243840 h 270646"/>
              <a:gd name="connsiteX94" fmla="*/ 3200980 w 4213189"/>
              <a:gd name="connsiteY94" fmla="*/ 248292 h 270646"/>
              <a:gd name="connsiteX95" fmla="*/ 3218241 w 4213189"/>
              <a:gd name="connsiteY95" fmla="*/ 260333 h 270646"/>
              <a:gd name="connsiteX96" fmla="*/ 3214539 w 4213189"/>
              <a:gd name="connsiteY96" fmla="*/ 219127 h 270646"/>
              <a:gd name="connsiteX97" fmla="*/ 3312047 w 4213189"/>
              <a:gd name="connsiteY97" fmla="*/ 0 h 270646"/>
              <a:gd name="connsiteX98" fmla="*/ 3409555 w 4213189"/>
              <a:gd name="connsiteY98" fmla="*/ 219127 h 270646"/>
              <a:gd name="connsiteX99" fmla="*/ 3404927 w 4213189"/>
              <a:gd name="connsiteY99" fmla="*/ 270645 h 270646"/>
              <a:gd name="connsiteX100" fmla="*/ 3411253 w 4213189"/>
              <a:gd name="connsiteY100" fmla="*/ 261060 h 270646"/>
              <a:gd name="connsiteX101" fmla="*/ 3449207 w 4213189"/>
              <a:gd name="connsiteY101" fmla="*/ 243840 h 270646"/>
              <a:gd name="connsiteX102" fmla="*/ 3468858 w 4213189"/>
              <a:gd name="connsiteY102" fmla="*/ 248292 h 270646"/>
              <a:gd name="connsiteX103" fmla="*/ 3486118 w 4213189"/>
              <a:gd name="connsiteY103" fmla="*/ 260332 h 270646"/>
              <a:gd name="connsiteX104" fmla="*/ 3482416 w 4213189"/>
              <a:gd name="connsiteY104" fmla="*/ 219127 h 270646"/>
              <a:gd name="connsiteX105" fmla="*/ 3579924 w 4213189"/>
              <a:gd name="connsiteY105" fmla="*/ 0 h 270646"/>
              <a:gd name="connsiteX106" fmla="*/ 3677432 w 4213189"/>
              <a:gd name="connsiteY106" fmla="*/ 219127 h 270646"/>
              <a:gd name="connsiteX107" fmla="*/ 3672804 w 4213189"/>
              <a:gd name="connsiteY107" fmla="*/ 270645 h 270646"/>
              <a:gd name="connsiteX108" fmla="*/ 3679130 w 4213189"/>
              <a:gd name="connsiteY108" fmla="*/ 261060 h 270646"/>
              <a:gd name="connsiteX109" fmla="*/ 3717084 w 4213189"/>
              <a:gd name="connsiteY109" fmla="*/ 243840 h 270646"/>
              <a:gd name="connsiteX110" fmla="*/ 3736736 w 4213189"/>
              <a:gd name="connsiteY110" fmla="*/ 248292 h 270646"/>
              <a:gd name="connsiteX111" fmla="*/ 3753996 w 4213189"/>
              <a:gd name="connsiteY111" fmla="*/ 260333 h 270646"/>
              <a:gd name="connsiteX112" fmla="*/ 3750294 w 4213189"/>
              <a:gd name="connsiteY112" fmla="*/ 219127 h 270646"/>
              <a:gd name="connsiteX113" fmla="*/ 3847802 w 4213189"/>
              <a:gd name="connsiteY113" fmla="*/ 0 h 270646"/>
              <a:gd name="connsiteX114" fmla="*/ 3945310 w 4213189"/>
              <a:gd name="connsiteY114" fmla="*/ 219127 h 270646"/>
              <a:gd name="connsiteX115" fmla="*/ 3940682 w 4213189"/>
              <a:gd name="connsiteY115" fmla="*/ 270645 h 270646"/>
              <a:gd name="connsiteX116" fmla="*/ 3947008 w 4213189"/>
              <a:gd name="connsiteY116" fmla="*/ 261060 h 270646"/>
              <a:gd name="connsiteX117" fmla="*/ 3984962 w 4213189"/>
              <a:gd name="connsiteY117" fmla="*/ 243840 h 270646"/>
              <a:gd name="connsiteX118" fmla="*/ 4004614 w 4213189"/>
              <a:gd name="connsiteY118" fmla="*/ 248292 h 270646"/>
              <a:gd name="connsiteX119" fmla="*/ 4021875 w 4213189"/>
              <a:gd name="connsiteY119" fmla="*/ 260334 h 270646"/>
              <a:gd name="connsiteX120" fmla="*/ 4018173 w 4213189"/>
              <a:gd name="connsiteY120" fmla="*/ 219127 h 270646"/>
              <a:gd name="connsiteX121" fmla="*/ 4115681 w 4213189"/>
              <a:gd name="connsiteY121" fmla="*/ 0 h 270646"/>
              <a:gd name="connsiteX122" fmla="*/ 4213189 w 4213189"/>
              <a:gd name="connsiteY122" fmla="*/ 219127 h 270646"/>
              <a:gd name="connsiteX123" fmla="*/ 4208561 w 4213189"/>
              <a:gd name="connsiteY123" fmla="*/ 270645 h 270646"/>
              <a:gd name="connsiteX0" fmla="*/ 0 w 4115681"/>
              <a:gd name="connsiteY0" fmla="*/ 0 h 270646"/>
              <a:gd name="connsiteX1" fmla="*/ 97508 w 4115681"/>
              <a:gd name="connsiteY1" fmla="*/ 219127 h 270646"/>
              <a:gd name="connsiteX2" fmla="*/ 92880 w 4115681"/>
              <a:gd name="connsiteY2" fmla="*/ 270645 h 270646"/>
              <a:gd name="connsiteX3" fmla="*/ 99206 w 4115681"/>
              <a:gd name="connsiteY3" fmla="*/ 261060 h 270646"/>
              <a:gd name="connsiteX4" fmla="*/ 137160 w 4115681"/>
              <a:gd name="connsiteY4" fmla="*/ 243840 h 270646"/>
              <a:gd name="connsiteX5" fmla="*/ 156811 w 4115681"/>
              <a:gd name="connsiteY5" fmla="*/ 248292 h 270646"/>
              <a:gd name="connsiteX6" fmla="*/ 174072 w 4115681"/>
              <a:gd name="connsiteY6" fmla="*/ 260333 h 270646"/>
              <a:gd name="connsiteX7" fmla="*/ 170370 w 4115681"/>
              <a:gd name="connsiteY7" fmla="*/ 219127 h 270646"/>
              <a:gd name="connsiteX8" fmla="*/ 267878 w 4115681"/>
              <a:gd name="connsiteY8" fmla="*/ 0 h 270646"/>
              <a:gd name="connsiteX9" fmla="*/ 365386 w 4115681"/>
              <a:gd name="connsiteY9" fmla="*/ 219127 h 270646"/>
              <a:gd name="connsiteX10" fmla="*/ 360758 w 4115681"/>
              <a:gd name="connsiteY10" fmla="*/ 270645 h 270646"/>
              <a:gd name="connsiteX11" fmla="*/ 367084 w 4115681"/>
              <a:gd name="connsiteY11" fmla="*/ 261060 h 270646"/>
              <a:gd name="connsiteX12" fmla="*/ 405038 w 4115681"/>
              <a:gd name="connsiteY12" fmla="*/ 243840 h 270646"/>
              <a:gd name="connsiteX13" fmla="*/ 424689 w 4115681"/>
              <a:gd name="connsiteY13" fmla="*/ 248292 h 270646"/>
              <a:gd name="connsiteX14" fmla="*/ 441951 w 4115681"/>
              <a:gd name="connsiteY14" fmla="*/ 260334 h 270646"/>
              <a:gd name="connsiteX15" fmla="*/ 438249 w 4115681"/>
              <a:gd name="connsiteY15" fmla="*/ 219127 h 270646"/>
              <a:gd name="connsiteX16" fmla="*/ 535757 w 4115681"/>
              <a:gd name="connsiteY16" fmla="*/ 0 h 270646"/>
              <a:gd name="connsiteX17" fmla="*/ 633265 w 4115681"/>
              <a:gd name="connsiteY17" fmla="*/ 219127 h 270646"/>
              <a:gd name="connsiteX18" fmla="*/ 628637 w 4115681"/>
              <a:gd name="connsiteY18" fmla="*/ 270645 h 270646"/>
              <a:gd name="connsiteX19" fmla="*/ 634963 w 4115681"/>
              <a:gd name="connsiteY19" fmla="*/ 261060 h 270646"/>
              <a:gd name="connsiteX20" fmla="*/ 672917 w 4115681"/>
              <a:gd name="connsiteY20" fmla="*/ 243840 h 270646"/>
              <a:gd name="connsiteX21" fmla="*/ 692568 w 4115681"/>
              <a:gd name="connsiteY21" fmla="*/ 248292 h 270646"/>
              <a:gd name="connsiteX22" fmla="*/ 709829 w 4115681"/>
              <a:gd name="connsiteY22" fmla="*/ 260333 h 270646"/>
              <a:gd name="connsiteX23" fmla="*/ 706127 w 4115681"/>
              <a:gd name="connsiteY23" fmla="*/ 219127 h 270646"/>
              <a:gd name="connsiteX24" fmla="*/ 803635 w 4115681"/>
              <a:gd name="connsiteY24" fmla="*/ 0 h 270646"/>
              <a:gd name="connsiteX25" fmla="*/ 901143 w 4115681"/>
              <a:gd name="connsiteY25" fmla="*/ 219127 h 270646"/>
              <a:gd name="connsiteX26" fmla="*/ 896515 w 4115681"/>
              <a:gd name="connsiteY26" fmla="*/ 270645 h 270646"/>
              <a:gd name="connsiteX27" fmla="*/ 902841 w 4115681"/>
              <a:gd name="connsiteY27" fmla="*/ 261060 h 270646"/>
              <a:gd name="connsiteX28" fmla="*/ 940795 w 4115681"/>
              <a:gd name="connsiteY28" fmla="*/ 243840 h 270646"/>
              <a:gd name="connsiteX29" fmla="*/ 960446 w 4115681"/>
              <a:gd name="connsiteY29" fmla="*/ 248292 h 270646"/>
              <a:gd name="connsiteX30" fmla="*/ 977707 w 4115681"/>
              <a:gd name="connsiteY30" fmla="*/ 260333 h 270646"/>
              <a:gd name="connsiteX31" fmla="*/ 974005 w 4115681"/>
              <a:gd name="connsiteY31" fmla="*/ 219127 h 270646"/>
              <a:gd name="connsiteX32" fmla="*/ 1071513 w 4115681"/>
              <a:gd name="connsiteY32" fmla="*/ 0 h 270646"/>
              <a:gd name="connsiteX33" fmla="*/ 1169021 w 4115681"/>
              <a:gd name="connsiteY33" fmla="*/ 219127 h 270646"/>
              <a:gd name="connsiteX34" fmla="*/ 1164393 w 4115681"/>
              <a:gd name="connsiteY34" fmla="*/ 270645 h 270646"/>
              <a:gd name="connsiteX35" fmla="*/ 1170719 w 4115681"/>
              <a:gd name="connsiteY35" fmla="*/ 261060 h 270646"/>
              <a:gd name="connsiteX36" fmla="*/ 1208673 w 4115681"/>
              <a:gd name="connsiteY36" fmla="*/ 243840 h 270646"/>
              <a:gd name="connsiteX37" fmla="*/ 1228324 w 4115681"/>
              <a:gd name="connsiteY37" fmla="*/ 248292 h 270646"/>
              <a:gd name="connsiteX38" fmla="*/ 1245586 w 4115681"/>
              <a:gd name="connsiteY38" fmla="*/ 260334 h 270646"/>
              <a:gd name="connsiteX39" fmla="*/ 1241884 w 4115681"/>
              <a:gd name="connsiteY39" fmla="*/ 219127 h 270646"/>
              <a:gd name="connsiteX40" fmla="*/ 1339391 w 4115681"/>
              <a:gd name="connsiteY40" fmla="*/ 0 h 270646"/>
              <a:gd name="connsiteX41" fmla="*/ 1436899 w 4115681"/>
              <a:gd name="connsiteY41" fmla="*/ 219127 h 270646"/>
              <a:gd name="connsiteX42" fmla="*/ 1432271 w 4115681"/>
              <a:gd name="connsiteY42" fmla="*/ 270645 h 270646"/>
              <a:gd name="connsiteX43" fmla="*/ 1438597 w 4115681"/>
              <a:gd name="connsiteY43" fmla="*/ 261060 h 270646"/>
              <a:gd name="connsiteX44" fmla="*/ 1476551 w 4115681"/>
              <a:gd name="connsiteY44" fmla="*/ 243840 h 270646"/>
              <a:gd name="connsiteX45" fmla="*/ 1496202 w 4115681"/>
              <a:gd name="connsiteY45" fmla="*/ 248292 h 270646"/>
              <a:gd name="connsiteX46" fmla="*/ 1513463 w 4115681"/>
              <a:gd name="connsiteY46" fmla="*/ 260333 h 270646"/>
              <a:gd name="connsiteX47" fmla="*/ 1509761 w 4115681"/>
              <a:gd name="connsiteY47" fmla="*/ 219127 h 270646"/>
              <a:gd name="connsiteX48" fmla="*/ 1607268 w 4115681"/>
              <a:gd name="connsiteY48" fmla="*/ 0 h 270646"/>
              <a:gd name="connsiteX49" fmla="*/ 1704777 w 4115681"/>
              <a:gd name="connsiteY49" fmla="*/ 219127 h 270646"/>
              <a:gd name="connsiteX50" fmla="*/ 1700149 w 4115681"/>
              <a:gd name="connsiteY50" fmla="*/ 270644 h 270646"/>
              <a:gd name="connsiteX51" fmla="*/ 1706474 w 4115681"/>
              <a:gd name="connsiteY51" fmla="*/ 261060 h 270646"/>
              <a:gd name="connsiteX52" fmla="*/ 1744428 w 4115681"/>
              <a:gd name="connsiteY52" fmla="*/ 243840 h 270646"/>
              <a:gd name="connsiteX53" fmla="*/ 1764080 w 4115681"/>
              <a:gd name="connsiteY53" fmla="*/ 248292 h 270646"/>
              <a:gd name="connsiteX54" fmla="*/ 1781341 w 4115681"/>
              <a:gd name="connsiteY54" fmla="*/ 260333 h 270646"/>
              <a:gd name="connsiteX55" fmla="*/ 1777639 w 4115681"/>
              <a:gd name="connsiteY55" fmla="*/ 219127 h 270646"/>
              <a:gd name="connsiteX56" fmla="*/ 1875147 w 4115681"/>
              <a:gd name="connsiteY56" fmla="*/ 0 h 270646"/>
              <a:gd name="connsiteX57" fmla="*/ 1972655 w 4115681"/>
              <a:gd name="connsiteY57" fmla="*/ 219127 h 270646"/>
              <a:gd name="connsiteX58" fmla="*/ 1968027 w 4115681"/>
              <a:gd name="connsiteY58" fmla="*/ 270645 h 270646"/>
              <a:gd name="connsiteX59" fmla="*/ 1974353 w 4115681"/>
              <a:gd name="connsiteY59" fmla="*/ 261060 h 270646"/>
              <a:gd name="connsiteX60" fmla="*/ 2012307 w 4115681"/>
              <a:gd name="connsiteY60" fmla="*/ 243840 h 270646"/>
              <a:gd name="connsiteX61" fmla="*/ 2031958 w 4115681"/>
              <a:gd name="connsiteY61" fmla="*/ 248292 h 270646"/>
              <a:gd name="connsiteX62" fmla="*/ 2049220 w 4115681"/>
              <a:gd name="connsiteY62" fmla="*/ 260334 h 270646"/>
              <a:gd name="connsiteX63" fmla="*/ 2045518 w 4115681"/>
              <a:gd name="connsiteY63" fmla="*/ 219127 h 270646"/>
              <a:gd name="connsiteX64" fmla="*/ 2143026 w 4115681"/>
              <a:gd name="connsiteY64" fmla="*/ 0 h 270646"/>
              <a:gd name="connsiteX65" fmla="*/ 2240533 w 4115681"/>
              <a:gd name="connsiteY65" fmla="*/ 219127 h 270646"/>
              <a:gd name="connsiteX66" fmla="*/ 2235905 w 4115681"/>
              <a:gd name="connsiteY66" fmla="*/ 270646 h 270646"/>
              <a:gd name="connsiteX67" fmla="*/ 2242232 w 4115681"/>
              <a:gd name="connsiteY67" fmla="*/ 261060 h 270646"/>
              <a:gd name="connsiteX68" fmla="*/ 2280186 w 4115681"/>
              <a:gd name="connsiteY68" fmla="*/ 243840 h 270646"/>
              <a:gd name="connsiteX69" fmla="*/ 2299837 w 4115681"/>
              <a:gd name="connsiteY69" fmla="*/ 248292 h 270646"/>
              <a:gd name="connsiteX70" fmla="*/ 2317098 w 4115681"/>
              <a:gd name="connsiteY70" fmla="*/ 260333 h 270646"/>
              <a:gd name="connsiteX71" fmla="*/ 2313396 w 4115681"/>
              <a:gd name="connsiteY71" fmla="*/ 219127 h 270646"/>
              <a:gd name="connsiteX72" fmla="*/ 2410904 w 4115681"/>
              <a:gd name="connsiteY72" fmla="*/ 0 h 270646"/>
              <a:gd name="connsiteX73" fmla="*/ 2508413 w 4115681"/>
              <a:gd name="connsiteY73" fmla="*/ 219127 h 270646"/>
              <a:gd name="connsiteX74" fmla="*/ 2503785 w 4115681"/>
              <a:gd name="connsiteY74" fmla="*/ 270643 h 270646"/>
              <a:gd name="connsiteX75" fmla="*/ 2510110 w 4115681"/>
              <a:gd name="connsiteY75" fmla="*/ 261060 h 270646"/>
              <a:gd name="connsiteX76" fmla="*/ 2548064 w 4115681"/>
              <a:gd name="connsiteY76" fmla="*/ 243840 h 270646"/>
              <a:gd name="connsiteX77" fmla="*/ 2567715 w 4115681"/>
              <a:gd name="connsiteY77" fmla="*/ 248292 h 270646"/>
              <a:gd name="connsiteX78" fmla="*/ 2584976 w 4115681"/>
              <a:gd name="connsiteY78" fmla="*/ 260333 h 270646"/>
              <a:gd name="connsiteX79" fmla="*/ 2581274 w 4115681"/>
              <a:gd name="connsiteY79" fmla="*/ 219127 h 270646"/>
              <a:gd name="connsiteX80" fmla="*/ 2678783 w 4115681"/>
              <a:gd name="connsiteY80" fmla="*/ 0 h 270646"/>
              <a:gd name="connsiteX81" fmla="*/ 2776290 w 4115681"/>
              <a:gd name="connsiteY81" fmla="*/ 219127 h 270646"/>
              <a:gd name="connsiteX82" fmla="*/ 2771662 w 4115681"/>
              <a:gd name="connsiteY82" fmla="*/ 270646 h 270646"/>
              <a:gd name="connsiteX83" fmla="*/ 2777988 w 4115681"/>
              <a:gd name="connsiteY83" fmla="*/ 261060 h 270646"/>
              <a:gd name="connsiteX84" fmla="*/ 2815943 w 4115681"/>
              <a:gd name="connsiteY84" fmla="*/ 243840 h 270646"/>
              <a:gd name="connsiteX85" fmla="*/ 2835594 w 4115681"/>
              <a:gd name="connsiteY85" fmla="*/ 248292 h 270646"/>
              <a:gd name="connsiteX86" fmla="*/ 2852855 w 4115681"/>
              <a:gd name="connsiteY86" fmla="*/ 260334 h 270646"/>
              <a:gd name="connsiteX87" fmla="*/ 2849153 w 4115681"/>
              <a:gd name="connsiteY87" fmla="*/ 219127 h 270646"/>
              <a:gd name="connsiteX88" fmla="*/ 2946661 w 4115681"/>
              <a:gd name="connsiteY88" fmla="*/ 0 h 270646"/>
              <a:gd name="connsiteX89" fmla="*/ 3044169 w 4115681"/>
              <a:gd name="connsiteY89" fmla="*/ 219127 h 270646"/>
              <a:gd name="connsiteX90" fmla="*/ 3039541 w 4115681"/>
              <a:gd name="connsiteY90" fmla="*/ 270645 h 270646"/>
              <a:gd name="connsiteX91" fmla="*/ 3045867 w 4115681"/>
              <a:gd name="connsiteY91" fmla="*/ 261060 h 270646"/>
              <a:gd name="connsiteX92" fmla="*/ 3083821 w 4115681"/>
              <a:gd name="connsiteY92" fmla="*/ 243840 h 270646"/>
              <a:gd name="connsiteX93" fmla="*/ 3103472 w 4115681"/>
              <a:gd name="connsiteY93" fmla="*/ 248292 h 270646"/>
              <a:gd name="connsiteX94" fmla="*/ 3120733 w 4115681"/>
              <a:gd name="connsiteY94" fmla="*/ 260333 h 270646"/>
              <a:gd name="connsiteX95" fmla="*/ 3117031 w 4115681"/>
              <a:gd name="connsiteY95" fmla="*/ 219127 h 270646"/>
              <a:gd name="connsiteX96" fmla="*/ 3214539 w 4115681"/>
              <a:gd name="connsiteY96" fmla="*/ 0 h 270646"/>
              <a:gd name="connsiteX97" fmla="*/ 3312047 w 4115681"/>
              <a:gd name="connsiteY97" fmla="*/ 219127 h 270646"/>
              <a:gd name="connsiteX98" fmla="*/ 3307419 w 4115681"/>
              <a:gd name="connsiteY98" fmla="*/ 270645 h 270646"/>
              <a:gd name="connsiteX99" fmla="*/ 3313745 w 4115681"/>
              <a:gd name="connsiteY99" fmla="*/ 261060 h 270646"/>
              <a:gd name="connsiteX100" fmla="*/ 3351699 w 4115681"/>
              <a:gd name="connsiteY100" fmla="*/ 243840 h 270646"/>
              <a:gd name="connsiteX101" fmla="*/ 3371350 w 4115681"/>
              <a:gd name="connsiteY101" fmla="*/ 248292 h 270646"/>
              <a:gd name="connsiteX102" fmla="*/ 3388610 w 4115681"/>
              <a:gd name="connsiteY102" fmla="*/ 260332 h 270646"/>
              <a:gd name="connsiteX103" fmla="*/ 3384908 w 4115681"/>
              <a:gd name="connsiteY103" fmla="*/ 219127 h 270646"/>
              <a:gd name="connsiteX104" fmla="*/ 3482416 w 4115681"/>
              <a:gd name="connsiteY104" fmla="*/ 0 h 270646"/>
              <a:gd name="connsiteX105" fmla="*/ 3579924 w 4115681"/>
              <a:gd name="connsiteY105" fmla="*/ 219127 h 270646"/>
              <a:gd name="connsiteX106" fmla="*/ 3575296 w 4115681"/>
              <a:gd name="connsiteY106" fmla="*/ 270645 h 270646"/>
              <a:gd name="connsiteX107" fmla="*/ 3581622 w 4115681"/>
              <a:gd name="connsiteY107" fmla="*/ 261060 h 270646"/>
              <a:gd name="connsiteX108" fmla="*/ 3619576 w 4115681"/>
              <a:gd name="connsiteY108" fmla="*/ 243840 h 270646"/>
              <a:gd name="connsiteX109" fmla="*/ 3639228 w 4115681"/>
              <a:gd name="connsiteY109" fmla="*/ 248292 h 270646"/>
              <a:gd name="connsiteX110" fmla="*/ 3656488 w 4115681"/>
              <a:gd name="connsiteY110" fmla="*/ 260333 h 270646"/>
              <a:gd name="connsiteX111" fmla="*/ 3652786 w 4115681"/>
              <a:gd name="connsiteY111" fmla="*/ 219127 h 270646"/>
              <a:gd name="connsiteX112" fmla="*/ 3750294 w 4115681"/>
              <a:gd name="connsiteY112" fmla="*/ 0 h 270646"/>
              <a:gd name="connsiteX113" fmla="*/ 3847802 w 4115681"/>
              <a:gd name="connsiteY113" fmla="*/ 219127 h 270646"/>
              <a:gd name="connsiteX114" fmla="*/ 3843174 w 4115681"/>
              <a:gd name="connsiteY114" fmla="*/ 270645 h 270646"/>
              <a:gd name="connsiteX115" fmla="*/ 3849500 w 4115681"/>
              <a:gd name="connsiteY115" fmla="*/ 261060 h 270646"/>
              <a:gd name="connsiteX116" fmla="*/ 3887454 w 4115681"/>
              <a:gd name="connsiteY116" fmla="*/ 243840 h 270646"/>
              <a:gd name="connsiteX117" fmla="*/ 3907106 w 4115681"/>
              <a:gd name="connsiteY117" fmla="*/ 248292 h 270646"/>
              <a:gd name="connsiteX118" fmla="*/ 3924367 w 4115681"/>
              <a:gd name="connsiteY118" fmla="*/ 260334 h 270646"/>
              <a:gd name="connsiteX119" fmla="*/ 3920665 w 4115681"/>
              <a:gd name="connsiteY119" fmla="*/ 219127 h 270646"/>
              <a:gd name="connsiteX120" fmla="*/ 4018173 w 4115681"/>
              <a:gd name="connsiteY120" fmla="*/ 0 h 270646"/>
              <a:gd name="connsiteX121" fmla="*/ 4115681 w 4115681"/>
              <a:gd name="connsiteY121" fmla="*/ 219127 h 270646"/>
              <a:gd name="connsiteX122" fmla="*/ 4111053 w 4115681"/>
              <a:gd name="connsiteY122" fmla="*/ 270645 h 270646"/>
              <a:gd name="connsiteX0" fmla="*/ 4628 w 4022801"/>
              <a:gd name="connsiteY0" fmla="*/ 219127 h 270646"/>
              <a:gd name="connsiteX1" fmla="*/ 0 w 4022801"/>
              <a:gd name="connsiteY1" fmla="*/ 270645 h 270646"/>
              <a:gd name="connsiteX2" fmla="*/ 6326 w 4022801"/>
              <a:gd name="connsiteY2" fmla="*/ 261060 h 270646"/>
              <a:gd name="connsiteX3" fmla="*/ 44280 w 4022801"/>
              <a:gd name="connsiteY3" fmla="*/ 243840 h 270646"/>
              <a:gd name="connsiteX4" fmla="*/ 63931 w 4022801"/>
              <a:gd name="connsiteY4" fmla="*/ 248292 h 270646"/>
              <a:gd name="connsiteX5" fmla="*/ 81192 w 4022801"/>
              <a:gd name="connsiteY5" fmla="*/ 260333 h 270646"/>
              <a:gd name="connsiteX6" fmla="*/ 77490 w 4022801"/>
              <a:gd name="connsiteY6" fmla="*/ 219127 h 270646"/>
              <a:gd name="connsiteX7" fmla="*/ 174998 w 4022801"/>
              <a:gd name="connsiteY7" fmla="*/ 0 h 270646"/>
              <a:gd name="connsiteX8" fmla="*/ 272506 w 4022801"/>
              <a:gd name="connsiteY8" fmla="*/ 219127 h 270646"/>
              <a:gd name="connsiteX9" fmla="*/ 267878 w 4022801"/>
              <a:gd name="connsiteY9" fmla="*/ 270645 h 270646"/>
              <a:gd name="connsiteX10" fmla="*/ 274204 w 4022801"/>
              <a:gd name="connsiteY10" fmla="*/ 261060 h 270646"/>
              <a:gd name="connsiteX11" fmla="*/ 312158 w 4022801"/>
              <a:gd name="connsiteY11" fmla="*/ 243840 h 270646"/>
              <a:gd name="connsiteX12" fmla="*/ 331809 w 4022801"/>
              <a:gd name="connsiteY12" fmla="*/ 248292 h 270646"/>
              <a:gd name="connsiteX13" fmla="*/ 349071 w 4022801"/>
              <a:gd name="connsiteY13" fmla="*/ 260334 h 270646"/>
              <a:gd name="connsiteX14" fmla="*/ 345369 w 4022801"/>
              <a:gd name="connsiteY14" fmla="*/ 219127 h 270646"/>
              <a:gd name="connsiteX15" fmla="*/ 442877 w 4022801"/>
              <a:gd name="connsiteY15" fmla="*/ 0 h 270646"/>
              <a:gd name="connsiteX16" fmla="*/ 540385 w 4022801"/>
              <a:gd name="connsiteY16" fmla="*/ 219127 h 270646"/>
              <a:gd name="connsiteX17" fmla="*/ 535757 w 4022801"/>
              <a:gd name="connsiteY17" fmla="*/ 270645 h 270646"/>
              <a:gd name="connsiteX18" fmla="*/ 542083 w 4022801"/>
              <a:gd name="connsiteY18" fmla="*/ 261060 h 270646"/>
              <a:gd name="connsiteX19" fmla="*/ 580037 w 4022801"/>
              <a:gd name="connsiteY19" fmla="*/ 243840 h 270646"/>
              <a:gd name="connsiteX20" fmla="*/ 599688 w 4022801"/>
              <a:gd name="connsiteY20" fmla="*/ 248292 h 270646"/>
              <a:gd name="connsiteX21" fmla="*/ 616949 w 4022801"/>
              <a:gd name="connsiteY21" fmla="*/ 260333 h 270646"/>
              <a:gd name="connsiteX22" fmla="*/ 613247 w 4022801"/>
              <a:gd name="connsiteY22" fmla="*/ 219127 h 270646"/>
              <a:gd name="connsiteX23" fmla="*/ 710755 w 4022801"/>
              <a:gd name="connsiteY23" fmla="*/ 0 h 270646"/>
              <a:gd name="connsiteX24" fmla="*/ 808263 w 4022801"/>
              <a:gd name="connsiteY24" fmla="*/ 219127 h 270646"/>
              <a:gd name="connsiteX25" fmla="*/ 803635 w 4022801"/>
              <a:gd name="connsiteY25" fmla="*/ 270645 h 270646"/>
              <a:gd name="connsiteX26" fmla="*/ 809961 w 4022801"/>
              <a:gd name="connsiteY26" fmla="*/ 261060 h 270646"/>
              <a:gd name="connsiteX27" fmla="*/ 847915 w 4022801"/>
              <a:gd name="connsiteY27" fmla="*/ 243840 h 270646"/>
              <a:gd name="connsiteX28" fmla="*/ 867566 w 4022801"/>
              <a:gd name="connsiteY28" fmla="*/ 248292 h 270646"/>
              <a:gd name="connsiteX29" fmla="*/ 884827 w 4022801"/>
              <a:gd name="connsiteY29" fmla="*/ 260333 h 270646"/>
              <a:gd name="connsiteX30" fmla="*/ 881125 w 4022801"/>
              <a:gd name="connsiteY30" fmla="*/ 219127 h 270646"/>
              <a:gd name="connsiteX31" fmla="*/ 978633 w 4022801"/>
              <a:gd name="connsiteY31" fmla="*/ 0 h 270646"/>
              <a:gd name="connsiteX32" fmla="*/ 1076141 w 4022801"/>
              <a:gd name="connsiteY32" fmla="*/ 219127 h 270646"/>
              <a:gd name="connsiteX33" fmla="*/ 1071513 w 4022801"/>
              <a:gd name="connsiteY33" fmla="*/ 270645 h 270646"/>
              <a:gd name="connsiteX34" fmla="*/ 1077839 w 4022801"/>
              <a:gd name="connsiteY34" fmla="*/ 261060 h 270646"/>
              <a:gd name="connsiteX35" fmla="*/ 1115793 w 4022801"/>
              <a:gd name="connsiteY35" fmla="*/ 243840 h 270646"/>
              <a:gd name="connsiteX36" fmla="*/ 1135444 w 4022801"/>
              <a:gd name="connsiteY36" fmla="*/ 248292 h 270646"/>
              <a:gd name="connsiteX37" fmla="*/ 1152706 w 4022801"/>
              <a:gd name="connsiteY37" fmla="*/ 260334 h 270646"/>
              <a:gd name="connsiteX38" fmla="*/ 1149004 w 4022801"/>
              <a:gd name="connsiteY38" fmla="*/ 219127 h 270646"/>
              <a:gd name="connsiteX39" fmla="*/ 1246511 w 4022801"/>
              <a:gd name="connsiteY39" fmla="*/ 0 h 270646"/>
              <a:gd name="connsiteX40" fmla="*/ 1344019 w 4022801"/>
              <a:gd name="connsiteY40" fmla="*/ 219127 h 270646"/>
              <a:gd name="connsiteX41" fmla="*/ 1339391 w 4022801"/>
              <a:gd name="connsiteY41" fmla="*/ 270645 h 270646"/>
              <a:gd name="connsiteX42" fmla="*/ 1345717 w 4022801"/>
              <a:gd name="connsiteY42" fmla="*/ 261060 h 270646"/>
              <a:gd name="connsiteX43" fmla="*/ 1383671 w 4022801"/>
              <a:gd name="connsiteY43" fmla="*/ 243840 h 270646"/>
              <a:gd name="connsiteX44" fmla="*/ 1403322 w 4022801"/>
              <a:gd name="connsiteY44" fmla="*/ 248292 h 270646"/>
              <a:gd name="connsiteX45" fmla="*/ 1420583 w 4022801"/>
              <a:gd name="connsiteY45" fmla="*/ 260333 h 270646"/>
              <a:gd name="connsiteX46" fmla="*/ 1416881 w 4022801"/>
              <a:gd name="connsiteY46" fmla="*/ 219127 h 270646"/>
              <a:gd name="connsiteX47" fmla="*/ 1514388 w 4022801"/>
              <a:gd name="connsiteY47" fmla="*/ 0 h 270646"/>
              <a:gd name="connsiteX48" fmla="*/ 1611897 w 4022801"/>
              <a:gd name="connsiteY48" fmla="*/ 219127 h 270646"/>
              <a:gd name="connsiteX49" fmla="*/ 1607269 w 4022801"/>
              <a:gd name="connsiteY49" fmla="*/ 270644 h 270646"/>
              <a:gd name="connsiteX50" fmla="*/ 1613594 w 4022801"/>
              <a:gd name="connsiteY50" fmla="*/ 261060 h 270646"/>
              <a:gd name="connsiteX51" fmla="*/ 1651548 w 4022801"/>
              <a:gd name="connsiteY51" fmla="*/ 243840 h 270646"/>
              <a:gd name="connsiteX52" fmla="*/ 1671200 w 4022801"/>
              <a:gd name="connsiteY52" fmla="*/ 248292 h 270646"/>
              <a:gd name="connsiteX53" fmla="*/ 1688461 w 4022801"/>
              <a:gd name="connsiteY53" fmla="*/ 260333 h 270646"/>
              <a:gd name="connsiteX54" fmla="*/ 1684759 w 4022801"/>
              <a:gd name="connsiteY54" fmla="*/ 219127 h 270646"/>
              <a:gd name="connsiteX55" fmla="*/ 1782267 w 4022801"/>
              <a:gd name="connsiteY55" fmla="*/ 0 h 270646"/>
              <a:gd name="connsiteX56" fmla="*/ 1879775 w 4022801"/>
              <a:gd name="connsiteY56" fmla="*/ 219127 h 270646"/>
              <a:gd name="connsiteX57" fmla="*/ 1875147 w 4022801"/>
              <a:gd name="connsiteY57" fmla="*/ 270645 h 270646"/>
              <a:gd name="connsiteX58" fmla="*/ 1881473 w 4022801"/>
              <a:gd name="connsiteY58" fmla="*/ 261060 h 270646"/>
              <a:gd name="connsiteX59" fmla="*/ 1919427 w 4022801"/>
              <a:gd name="connsiteY59" fmla="*/ 243840 h 270646"/>
              <a:gd name="connsiteX60" fmla="*/ 1939078 w 4022801"/>
              <a:gd name="connsiteY60" fmla="*/ 248292 h 270646"/>
              <a:gd name="connsiteX61" fmla="*/ 1956340 w 4022801"/>
              <a:gd name="connsiteY61" fmla="*/ 260334 h 270646"/>
              <a:gd name="connsiteX62" fmla="*/ 1952638 w 4022801"/>
              <a:gd name="connsiteY62" fmla="*/ 219127 h 270646"/>
              <a:gd name="connsiteX63" fmla="*/ 2050146 w 4022801"/>
              <a:gd name="connsiteY63" fmla="*/ 0 h 270646"/>
              <a:gd name="connsiteX64" fmla="*/ 2147653 w 4022801"/>
              <a:gd name="connsiteY64" fmla="*/ 219127 h 270646"/>
              <a:gd name="connsiteX65" fmla="*/ 2143025 w 4022801"/>
              <a:gd name="connsiteY65" fmla="*/ 270646 h 270646"/>
              <a:gd name="connsiteX66" fmla="*/ 2149352 w 4022801"/>
              <a:gd name="connsiteY66" fmla="*/ 261060 h 270646"/>
              <a:gd name="connsiteX67" fmla="*/ 2187306 w 4022801"/>
              <a:gd name="connsiteY67" fmla="*/ 243840 h 270646"/>
              <a:gd name="connsiteX68" fmla="*/ 2206957 w 4022801"/>
              <a:gd name="connsiteY68" fmla="*/ 248292 h 270646"/>
              <a:gd name="connsiteX69" fmla="*/ 2224218 w 4022801"/>
              <a:gd name="connsiteY69" fmla="*/ 260333 h 270646"/>
              <a:gd name="connsiteX70" fmla="*/ 2220516 w 4022801"/>
              <a:gd name="connsiteY70" fmla="*/ 219127 h 270646"/>
              <a:gd name="connsiteX71" fmla="*/ 2318024 w 4022801"/>
              <a:gd name="connsiteY71" fmla="*/ 0 h 270646"/>
              <a:gd name="connsiteX72" fmla="*/ 2415533 w 4022801"/>
              <a:gd name="connsiteY72" fmla="*/ 219127 h 270646"/>
              <a:gd name="connsiteX73" fmla="*/ 2410905 w 4022801"/>
              <a:gd name="connsiteY73" fmla="*/ 270643 h 270646"/>
              <a:gd name="connsiteX74" fmla="*/ 2417230 w 4022801"/>
              <a:gd name="connsiteY74" fmla="*/ 261060 h 270646"/>
              <a:gd name="connsiteX75" fmla="*/ 2455184 w 4022801"/>
              <a:gd name="connsiteY75" fmla="*/ 243840 h 270646"/>
              <a:gd name="connsiteX76" fmla="*/ 2474835 w 4022801"/>
              <a:gd name="connsiteY76" fmla="*/ 248292 h 270646"/>
              <a:gd name="connsiteX77" fmla="*/ 2492096 w 4022801"/>
              <a:gd name="connsiteY77" fmla="*/ 260333 h 270646"/>
              <a:gd name="connsiteX78" fmla="*/ 2488394 w 4022801"/>
              <a:gd name="connsiteY78" fmla="*/ 219127 h 270646"/>
              <a:gd name="connsiteX79" fmla="*/ 2585903 w 4022801"/>
              <a:gd name="connsiteY79" fmla="*/ 0 h 270646"/>
              <a:gd name="connsiteX80" fmla="*/ 2683410 w 4022801"/>
              <a:gd name="connsiteY80" fmla="*/ 219127 h 270646"/>
              <a:gd name="connsiteX81" fmla="*/ 2678782 w 4022801"/>
              <a:gd name="connsiteY81" fmla="*/ 270646 h 270646"/>
              <a:gd name="connsiteX82" fmla="*/ 2685108 w 4022801"/>
              <a:gd name="connsiteY82" fmla="*/ 261060 h 270646"/>
              <a:gd name="connsiteX83" fmla="*/ 2723063 w 4022801"/>
              <a:gd name="connsiteY83" fmla="*/ 243840 h 270646"/>
              <a:gd name="connsiteX84" fmla="*/ 2742714 w 4022801"/>
              <a:gd name="connsiteY84" fmla="*/ 248292 h 270646"/>
              <a:gd name="connsiteX85" fmla="*/ 2759975 w 4022801"/>
              <a:gd name="connsiteY85" fmla="*/ 260334 h 270646"/>
              <a:gd name="connsiteX86" fmla="*/ 2756273 w 4022801"/>
              <a:gd name="connsiteY86" fmla="*/ 219127 h 270646"/>
              <a:gd name="connsiteX87" fmla="*/ 2853781 w 4022801"/>
              <a:gd name="connsiteY87" fmla="*/ 0 h 270646"/>
              <a:gd name="connsiteX88" fmla="*/ 2951289 w 4022801"/>
              <a:gd name="connsiteY88" fmla="*/ 219127 h 270646"/>
              <a:gd name="connsiteX89" fmla="*/ 2946661 w 4022801"/>
              <a:gd name="connsiteY89" fmla="*/ 270645 h 270646"/>
              <a:gd name="connsiteX90" fmla="*/ 2952987 w 4022801"/>
              <a:gd name="connsiteY90" fmla="*/ 261060 h 270646"/>
              <a:gd name="connsiteX91" fmla="*/ 2990941 w 4022801"/>
              <a:gd name="connsiteY91" fmla="*/ 243840 h 270646"/>
              <a:gd name="connsiteX92" fmla="*/ 3010592 w 4022801"/>
              <a:gd name="connsiteY92" fmla="*/ 248292 h 270646"/>
              <a:gd name="connsiteX93" fmla="*/ 3027853 w 4022801"/>
              <a:gd name="connsiteY93" fmla="*/ 260333 h 270646"/>
              <a:gd name="connsiteX94" fmla="*/ 3024151 w 4022801"/>
              <a:gd name="connsiteY94" fmla="*/ 219127 h 270646"/>
              <a:gd name="connsiteX95" fmla="*/ 3121659 w 4022801"/>
              <a:gd name="connsiteY95" fmla="*/ 0 h 270646"/>
              <a:gd name="connsiteX96" fmla="*/ 3219167 w 4022801"/>
              <a:gd name="connsiteY96" fmla="*/ 219127 h 270646"/>
              <a:gd name="connsiteX97" fmla="*/ 3214539 w 4022801"/>
              <a:gd name="connsiteY97" fmla="*/ 270645 h 270646"/>
              <a:gd name="connsiteX98" fmla="*/ 3220865 w 4022801"/>
              <a:gd name="connsiteY98" fmla="*/ 261060 h 270646"/>
              <a:gd name="connsiteX99" fmla="*/ 3258819 w 4022801"/>
              <a:gd name="connsiteY99" fmla="*/ 243840 h 270646"/>
              <a:gd name="connsiteX100" fmla="*/ 3278470 w 4022801"/>
              <a:gd name="connsiteY100" fmla="*/ 248292 h 270646"/>
              <a:gd name="connsiteX101" fmla="*/ 3295730 w 4022801"/>
              <a:gd name="connsiteY101" fmla="*/ 260332 h 270646"/>
              <a:gd name="connsiteX102" fmla="*/ 3292028 w 4022801"/>
              <a:gd name="connsiteY102" fmla="*/ 219127 h 270646"/>
              <a:gd name="connsiteX103" fmla="*/ 3389536 w 4022801"/>
              <a:gd name="connsiteY103" fmla="*/ 0 h 270646"/>
              <a:gd name="connsiteX104" fmla="*/ 3487044 w 4022801"/>
              <a:gd name="connsiteY104" fmla="*/ 219127 h 270646"/>
              <a:gd name="connsiteX105" fmla="*/ 3482416 w 4022801"/>
              <a:gd name="connsiteY105" fmla="*/ 270645 h 270646"/>
              <a:gd name="connsiteX106" fmla="*/ 3488742 w 4022801"/>
              <a:gd name="connsiteY106" fmla="*/ 261060 h 270646"/>
              <a:gd name="connsiteX107" fmla="*/ 3526696 w 4022801"/>
              <a:gd name="connsiteY107" fmla="*/ 243840 h 270646"/>
              <a:gd name="connsiteX108" fmla="*/ 3546348 w 4022801"/>
              <a:gd name="connsiteY108" fmla="*/ 248292 h 270646"/>
              <a:gd name="connsiteX109" fmla="*/ 3563608 w 4022801"/>
              <a:gd name="connsiteY109" fmla="*/ 260333 h 270646"/>
              <a:gd name="connsiteX110" fmla="*/ 3559906 w 4022801"/>
              <a:gd name="connsiteY110" fmla="*/ 219127 h 270646"/>
              <a:gd name="connsiteX111" fmla="*/ 3657414 w 4022801"/>
              <a:gd name="connsiteY111" fmla="*/ 0 h 270646"/>
              <a:gd name="connsiteX112" fmla="*/ 3754922 w 4022801"/>
              <a:gd name="connsiteY112" fmla="*/ 219127 h 270646"/>
              <a:gd name="connsiteX113" fmla="*/ 3750294 w 4022801"/>
              <a:gd name="connsiteY113" fmla="*/ 270645 h 270646"/>
              <a:gd name="connsiteX114" fmla="*/ 3756620 w 4022801"/>
              <a:gd name="connsiteY114" fmla="*/ 261060 h 270646"/>
              <a:gd name="connsiteX115" fmla="*/ 3794574 w 4022801"/>
              <a:gd name="connsiteY115" fmla="*/ 243840 h 270646"/>
              <a:gd name="connsiteX116" fmla="*/ 3814226 w 4022801"/>
              <a:gd name="connsiteY116" fmla="*/ 248292 h 270646"/>
              <a:gd name="connsiteX117" fmla="*/ 3831487 w 4022801"/>
              <a:gd name="connsiteY117" fmla="*/ 260334 h 270646"/>
              <a:gd name="connsiteX118" fmla="*/ 3827785 w 4022801"/>
              <a:gd name="connsiteY118" fmla="*/ 219127 h 270646"/>
              <a:gd name="connsiteX119" fmla="*/ 3925293 w 4022801"/>
              <a:gd name="connsiteY119" fmla="*/ 0 h 270646"/>
              <a:gd name="connsiteX120" fmla="*/ 4022801 w 4022801"/>
              <a:gd name="connsiteY120" fmla="*/ 219127 h 270646"/>
              <a:gd name="connsiteX121" fmla="*/ 4018173 w 4022801"/>
              <a:gd name="connsiteY121" fmla="*/ 270645 h 270646"/>
              <a:gd name="connsiteX0" fmla="*/ 0 w 4022801"/>
              <a:gd name="connsiteY0" fmla="*/ 270645 h 270646"/>
              <a:gd name="connsiteX1" fmla="*/ 6326 w 4022801"/>
              <a:gd name="connsiteY1" fmla="*/ 261060 h 270646"/>
              <a:gd name="connsiteX2" fmla="*/ 44280 w 4022801"/>
              <a:gd name="connsiteY2" fmla="*/ 243840 h 270646"/>
              <a:gd name="connsiteX3" fmla="*/ 63931 w 4022801"/>
              <a:gd name="connsiteY3" fmla="*/ 248292 h 270646"/>
              <a:gd name="connsiteX4" fmla="*/ 81192 w 4022801"/>
              <a:gd name="connsiteY4" fmla="*/ 260333 h 270646"/>
              <a:gd name="connsiteX5" fmla="*/ 77490 w 4022801"/>
              <a:gd name="connsiteY5" fmla="*/ 219127 h 270646"/>
              <a:gd name="connsiteX6" fmla="*/ 174998 w 4022801"/>
              <a:gd name="connsiteY6" fmla="*/ 0 h 270646"/>
              <a:gd name="connsiteX7" fmla="*/ 272506 w 4022801"/>
              <a:gd name="connsiteY7" fmla="*/ 219127 h 270646"/>
              <a:gd name="connsiteX8" fmla="*/ 267878 w 4022801"/>
              <a:gd name="connsiteY8" fmla="*/ 270645 h 270646"/>
              <a:gd name="connsiteX9" fmla="*/ 274204 w 4022801"/>
              <a:gd name="connsiteY9" fmla="*/ 261060 h 270646"/>
              <a:gd name="connsiteX10" fmla="*/ 312158 w 4022801"/>
              <a:gd name="connsiteY10" fmla="*/ 243840 h 270646"/>
              <a:gd name="connsiteX11" fmla="*/ 331809 w 4022801"/>
              <a:gd name="connsiteY11" fmla="*/ 248292 h 270646"/>
              <a:gd name="connsiteX12" fmla="*/ 349071 w 4022801"/>
              <a:gd name="connsiteY12" fmla="*/ 260334 h 270646"/>
              <a:gd name="connsiteX13" fmla="*/ 345369 w 4022801"/>
              <a:gd name="connsiteY13" fmla="*/ 219127 h 270646"/>
              <a:gd name="connsiteX14" fmla="*/ 442877 w 4022801"/>
              <a:gd name="connsiteY14" fmla="*/ 0 h 270646"/>
              <a:gd name="connsiteX15" fmla="*/ 540385 w 4022801"/>
              <a:gd name="connsiteY15" fmla="*/ 219127 h 270646"/>
              <a:gd name="connsiteX16" fmla="*/ 535757 w 4022801"/>
              <a:gd name="connsiteY16" fmla="*/ 270645 h 270646"/>
              <a:gd name="connsiteX17" fmla="*/ 542083 w 4022801"/>
              <a:gd name="connsiteY17" fmla="*/ 261060 h 270646"/>
              <a:gd name="connsiteX18" fmla="*/ 580037 w 4022801"/>
              <a:gd name="connsiteY18" fmla="*/ 243840 h 270646"/>
              <a:gd name="connsiteX19" fmla="*/ 599688 w 4022801"/>
              <a:gd name="connsiteY19" fmla="*/ 248292 h 270646"/>
              <a:gd name="connsiteX20" fmla="*/ 616949 w 4022801"/>
              <a:gd name="connsiteY20" fmla="*/ 260333 h 270646"/>
              <a:gd name="connsiteX21" fmla="*/ 613247 w 4022801"/>
              <a:gd name="connsiteY21" fmla="*/ 219127 h 270646"/>
              <a:gd name="connsiteX22" fmla="*/ 710755 w 4022801"/>
              <a:gd name="connsiteY22" fmla="*/ 0 h 270646"/>
              <a:gd name="connsiteX23" fmla="*/ 808263 w 4022801"/>
              <a:gd name="connsiteY23" fmla="*/ 219127 h 270646"/>
              <a:gd name="connsiteX24" fmla="*/ 803635 w 4022801"/>
              <a:gd name="connsiteY24" fmla="*/ 270645 h 270646"/>
              <a:gd name="connsiteX25" fmla="*/ 809961 w 4022801"/>
              <a:gd name="connsiteY25" fmla="*/ 261060 h 270646"/>
              <a:gd name="connsiteX26" fmla="*/ 847915 w 4022801"/>
              <a:gd name="connsiteY26" fmla="*/ 243840 h 270646"/>
              <a:gd name="connsiteX27" fmla="*/ 867566 w 4022801"/>
              <a:gd name="connsiteY27" fmla="*/ 248292 h 270646"/>
              <a:gd name="connsiteX28" fmla="*/ 884827 w 4022801"/>
              <a:gd name="connsiteY28" fmla="*/ 260333 h 270646"/>
              <a:gd name="connsiteX29" fmla="*/ 881125 w 4022801"/>
              <a:gd name="connsiteY29" fmla="*/ 219127 h 270646"/>
              <a:gd name="connsiteX30" fmla="*/ 978633 w 4022801"/>
              <a:gd name="connsiteY30" fmla="*/ 0 h 270646"/>
              <a:gd name="connsiteX31" fmla="*/ 1076141 w 4022801"/>
              <a:gd name="connsiteY31" fmla="*/ 219127 h 270646"/>
              <a:gd name="connsiteX32" fmla="*/ 1071513 w 4022801"/>
              <a:gd name="connsiteY32" fmla="*/ 270645 h 270646"/>
              <a:gd name="connsiteX33" fmla="*/ 1077839 w 4022801"/>
              <a:gd name="connsiteY33" fmla="*/ 261060 h 270646"/>
              <a:gd name="connsiteX34" fmla="*/ 1115793 w 4022801"/>
              <a:gd name="connsiteY34" fmla="*/ 243840 h 270646"/>
              <a:gd name="connsiteX35" fmla="*/ 1135444 w 4022801"/>
              <a:gd name="connsiteY35" fmla="*/ 248292 h 270646"/>
              <a:gd name="connsiteX36" fmla="*/ 1152706 w 4022801"/>
              <a:gd name="connsiteY36" fmla="*/ 260334 h 270646"/>
              <a:gd name="connsiteX37" fmla="*/ 1149004 w 4022801"/>
              <a:gd name="connsiteY37" fmla="*/ 219127 h 270646"/>
              <a:gd name="connsiteX38" fmla="*/ 1246511 w 4022801"/>
              <a:gd name="connsiteY38" fmla="*/ 0 h 270646"/>
              <a:gd name="connsiteX39" fmla="*/ 1344019 w 4022801"/>
              <a:gd name="connsiteY39" fmla="*/ 219127 h 270646"/>
              <a:gd name="connsiteX40" fmla="*/ 1339391 w 4022801"/>
              <a:gd name="connsiteY40" fmla="*/ 270645 h 270646"/>
              <a:gd name="connsiteX41" fmla="*/ 1345717 w 4022801"/>
              <a:gd name="connsiteY41" fmla="*/ 261060 h 270646"/>
              <a:gd name="connsiteX42" fmla="*/ 1383671 w 4022801"/>
              <a:gd name="connsiteY42" fmla="*/ 243840 h 270646"/>
              <a:gd name="connsiteX43" fmla="*/ 1403322 w 4022801"/>
              <a:gd name="connsiteY43" fmla="*/ 248292 h 270646"/>
              <a:gd name="connsiteX44" fmla="*/ 1420583 w 4022801"/>
              <a:gd name="connsiteY44" fmla="*/ 260333 h 270646"/>
              <a:gd name="connsiteX45" fmla="*/ 1416881 w 4022801"/>
              <a:gd name="connsiteY45" fmla="*/ 219127 h 270646"/>
              <a:gd name="connsiteX46" fmla="*/ 1514388 w 4022801"/>
              <a:gd name="connsiteY46" fmla="*/ 0 h 270646"/>
              <a:gd name="connsiteX47" fmla="*/ 1611897 w 4022801"/>
              <a:gd name="connsiteY47" fmla="*/ 219127 h 270646"/>
              <a:gd name="connsiteX48" fmla="*/ 1607269 w 4022801"/>
              <a:gd name="connsiteY48" fmla="*/ 270644 h 270646"/>
              <a:gd name="connsiteX49" fmla="*/ 1613594 w 4022801"/>
              <a:gd name="connsiteY49" fmla="*/ 261060 h 270646"/>
              <a:gd name="connsiteX50" fmla="*/ 1651548 w 4022801"/>
              <a:gd name="connsiteY50" fmla="*/ 243840 h 270646"/>
              <a:gd name="connsiteX51" fmla="*/ 1671200 w 4022801"/>
              <a:gd name="connsiteY51" fmla="*/ 248292 h 270646"/>
              <a:gd name="connsiteX52" fmla="*/ 1688461 w 4022801"/>
              <a:gd name="connsiteY52" fmla="*/ 260333 h 270646"/>
              <a:gd name="connsiteX53" fmla="*/ 1684759 w 4022801"/>
              <a:gd name="connsiteY53" fmla="*/ 219127 h 270646"/>
              <a:gd name="connsiteX54" fmla="*/ 1782267 w 4022801"/>
              <a:gd name="connsiteY54" fmla="*/ 0 h 270646"/>
              <a:gd name="connsiteX55" fmla="*/ 1879775 w 4022801"/>
              <a:gd name="connsiteY55" fmla="*/ 219127 h 270646"/>
              <a:gd name="connsiteX56" fmla="*/ 1875147 w 4022801"/>
              <a:gd name="connsiteY56" fmla="*/ 270645 h 270646"/>
              <a:gd name="connsiteX57" fmla="*/ 1881473 w 4022801"/>
              <a:gd name="connsiteY57" fmla="*/ 261060 h 270646"/>
              <a:gd name="connsiteX58" fmla="*/ 1919427 w 4022801"/>
              <a:gd name="connsiteY58" fmla="*/ 243840 h 270646"/>
              <a:gd name="connsiteX59" fmla="*/ 1939078 w 4022801"/>
              <a:gd name="connsiteY59" fmla="*/ 248292 h 270646"/>
              <a:gd name="connsiteX60" fmla="*/ 1956340 w 4022801"/>
              <a:gd name="connsiteY60" fmla="*/ 260334 h 270646"/>
              <a:gd name="connsiteX61" fmla="*/ 1952638 w 4022801"/>
              <a:gd name="connsiteY61" fmla="*/ 219127 h 270646"/>
              <a:gd name="connsiteX62" fmla="*/ 2050146 w 4022801"/>
              <a:gd name="connsiteY62" fmla="*/ 0 h 270646"/>
              <a:gd name="connsiteX63" fmla="*/ 2147653 w 4022801"/>
              <a:gd name="connsiteY63" fmla="*/ 219127 h 270646"/>
              <a:gd name="connsiteX64" fmla="*/ 2143025 w 4022801"/>
              <a:gd name="connsiteY64" fmla="*/ 270646 h 270646"/>
              <a:gd name="connsiteX65" fmla="*/ 2149352 w 4022801"/>
              <a:gd name="connsiteY65" fmla="*/ 261060 h 270646"/>
              <a:gd name="connsiteX66" fmla="*/ 2187306 w 4022801"/>
              <a:gd name="connsiteY66" fmla="*/ 243840 h 270646"/>
              <a:gd name="connsiteX67" fmla="*/ 2206957 w 4022801"/>
              <a:gd name="connsiteY67" fmla="*/ 248292 h 270646"/>
              <a:gd name="connsiteX68" fmla="*/ 2224218 w 4022801"/>
              <a:gd name="connsiteY68" fmla="*/ 260333 h 270646"/>
              <a:gd name="connsiteX69" fmla="*/ 2220516 w 4022801"/>
              <a:gd name="connsiteY69" fmla="*/ 219127 h 270646"/>
              <a:gd name="connsiteX70" fmla="*/ 2318024 w 4022801"/>
              <a:gd name="connsiteY70" fmla="*/ 0 h 270646"/>
              <a:gd name="connsiteX71" fmla="*/ 2415533 w 4022801"/>
              <a:gd name="connsiteY71" fmla="*/ 219127 h 270646"/>
              <a:gd name="connsiteX72" fmla="*/ 2410905 w 4022801"/>
              <a:gd name="connsiteY72" fmla="*/ 270643 h 270646"/>
              <a:gd name="connsiteX73" fmla="*/ 2417230 w 4022801"/>
              <a:gd name="connsiteY73" fmla="*/ 261060 h 270646"/>
              <a:gd name="connsiteX74" fmla="*/ 2455184 w 4022801"/>
              <a:gd name="connsiteY74" fmla="*/ 243840 h 270646"/>
              <a:gd name="connsiteX75" fmla="*/ 2474835 w 4022801"/>
              <a:gd name="connsiteY75" fmla="*/ 248292 h 270646"/>
              <a:gd name="connsiteX76" fmla="*/ 2492096 w 4022801"/>
              <a:gd name="connsiteY76" fmla="*/ 260333 h 270646"/>
              <a:gd name="connsiteX77" fmla="*/ 2488394 w 4022801"/>
              <a:gd name="connsiteY77" fmla="*/ 219127 h 270646"/>
              <a:gd name="connsiteX78" fmla="*/ 2585903 w 4022801"/>
              <a:gd name="connsiteY78" fmla="*/ 0 h 270646"/>
              <a:gd name="connsiteX79" fmla="*/ 2683410 w 4022801"/>
              <a:gd name="connsiteY79" fmla="*/ 219127 h 270646"/>
              <a:gd name="connsiteX80" fmla="*/ 2678782 w 4022801"/>
              <a:gd name="connsiteY80" fmla="*/ 270646 h 270646"/>
              <a:gd name="connsiteX81" fmla="*/ 2685108 w 4022801"/>
              <a:gd name="connsiteY81" fmla="*/ 261060 h 270646"/>
              <a:gd name="connsiteX82" fmla="*/ 2723063 w 4022801"/>
              <a:gd name="connsiteY82" fmla="*/ 243840 h 270646"/>
              <a:gd name="connsiteX83" fmla="*/ 2742714 w 4022801"/>
              <a:gd name="connsiteY83" fmla="*/ 248292 h 270646"/>
              <a:gd name="connsiteX84" fmla="*/ 2759975 w 4022801"/>
              <a:gd name="connsiteY84" fmla="*/ 260334 h 270646"/>
              <a:gd name="connsiteX85" fmla="*/ 2756273 w 4022801"/>
              <a:gd name="connsiteY85" fmla="*/ 219127 h 270646"/>
              <a:gd name="connsiteX86" fmla="*/ 2853781 w 4022801"/>
              <a:gd name="connsiteY86" fmla="*/ 0 h 270646"/>
              <a:gd name="connsiteX87" fmla="*/ 2951289 w 4022801"/>
              <a:gd name="connsiteY87" fmla="*/ 219127 h 270646"/>
              <a:gd name="connsiteX88" fmla="*/ 2946661 w 4022801"/>
              <a:gd name="connsiteY88" fmla="*/ 270645 h 270646"/>
              <a:gd name="connsiteX89" fmla="*/ 2952987 w 4022801"/>
              <a:gd name="connsiteY89" fmla="*/ 261060 h 270646"/>
              <a:gd name="connsiteX90" fmla="*/ 2990941 w 4022801"/>
              <a:gd name="connsiteY90" fmla="*/ 243840 h 270646"/>
              <a:gd name="connsiteX91" fmla="*/ 3010592 w 4022801"/>
              <a:gd name="connsiteY91" fmla="*/ 248292 h 270646"/>
              <a:gd name="connsiteX92" fmla="*/ 3027853 w 4022801"/>
              <a:gd name="connsiteY92" fmla="*/ 260333 h 270646"/>
              <a:gd name="connsiteX93" fmla="*/ 3024151 w 4022801"/>
              <a:gd name="connsiteY93" fmla="*/ 219127 h 270646"/>
              <a:gd name="connsiteX94" fmla="*/ 3121659 w 4022801"/>
              <a:gd name="connsiteY94" fmla="*/ 0 h 270646"/>
              <a:gd name="connsiteX95" fmla="*/ 3219167 w 4022801"/>
              <a:gd name="connsiteY95" fmla="*/ 219127 h 270646"/>
              <a:gd name="connsiteX96" fmla="*/ 3214539 w 4022801"/>
              <a:gd name="connsiteY96" fmla="*/ 270645 h 270646"/>
              <a:gd name="connsiteX97" fmla="*/ 3220865 w 4022801"/>
              <a:gd name="connsiteY97" fmla="*/ 261060 h 270646"/>
              <a:gd name="connsiteX98" fmla="*/ 3258819 w 4022801"/>
              <a:gd name="connsiteY98" fmla="*/ 243840 h 270646"/>
              <a:gd name="connsiteX99" fmla="*/ 3278470 w 4022801"/>
              <a:gd name="connsiteY99" fmla="*/ 248292 h 270646"/>
              <a:gd name="connsiteX100" fmla="*/ 3295730 w 4022801"/>
              <a:gd name="connsiteY100" fmla="*/ 260332 h 270646"/>
              <a:gd name="connsiteX101" fmla="*/ 3292028 w 4022801"/>
              <a:gd name="connsiteY101" fmla="*/ 219127 h 270646"/>
              <a:gd name="connsiteX102" fmla="*/ 3389536 w 4022801"/>
              <a:gd name="connsiteY102" fmla="*/ 0 h 270646"/>
              <a:gd name="connsiteX103" fmla="*/ 3487044 w 4022801"/>
              <a:gd name="connsiteY103" fmla="*/ 219127 h 270646"/>
              <a:gd name="connsiteX104" fmla="*/ 3482416 w 4022801"/>
              <a:gd name="connsiteY104" fmla="*/ 270645 h 270646"/>
              <a:gd name="connsiteX105" fmla="*/ 3488742 w 4022801"/>
              <a:gd name="connsiteY105" fmla="*/ 261060 h 270646"/>
              <a:gd name="connsiteX106" fmla="*/ 3526696 w 4022801"/>
              <a:gd name="connsiteY106" fmla="*/ 243840 h 270646"/>
              <a:gd name="connsiteX107" fmla="*/ 3546348 w 4022801"/>
              <a:gd name="connsiteY107" fmla="*/ 248292 h 270646"/>
              <a:gd name="connsiteX108" fmla="*/ 3563608 w 4022801"/>
              <a:gd name="connsiteY108" fmla="*/ 260333 h 270646"/>
              <a:gd name="connsiteX109" fmla="*/ 3559906 w 4022801"/>
              <a:gd name="connsiteY109" fmla="*/ 219127 h 270646"/>
              <a:gd name="connsiteX110" fmla="*/ 3657414 w 4022801"/>
              <a:gd name="connsiteY110" fmla="*/ 0 h 270646"/>
              <a:gd name="connsiteX111" fmla="*/ 3754922 w 4022801"/>
              <a:gd name="connsiteY111" fmla="*/ 219127 h 270646"/>
              <a:gd name="connsiteX112" fmla="*/ 3750294 w 4022801"/>
              <a:gd name="connsiteY112" fmla="*/ 270645 h 270646"/>
              <a:gd name="connsiteX113" fmla="*/ 3756620 w 4022801"/>
              <a:gd name="connsiteY113" fmla="*/ 261060 h 270646"/>
              <a:gd name="connsiteX114" fmla="*/ 3794574 w 4022801"/>
              <a:gd name="connsiteY114" fmla="*/ 243840 h 270646"/>
              <a:gd name="connsiteX115" fmla="*/ 3814226 w 4022801"/>
              <a:gd name="connsiteY115" fmla="*/ 248292 h 270646"/>
              <a:gd name="connsiteX116" fmla="*/ 3831487 w 4022801"/>
              <a:gd name="connsiteY116" fmla="*/ 260334 h 270646"/>
              <a:gd name="connsiteX117" fmla="*/ 3827785 w 4022801"/>
              <a:gd name="connsiteY117" fmla="*/ 219127 h 270646"/>
              <a:gd name="connsiteX118" fmla="*/ 3925293 w 4022801"/>
              <a:gd name="connsiteY118" fmla="*/ 0 h 270646"/>
              <a:gd name="connsiteX119" fmla="*/ 4022801 w 4022801"/>
              <a:gd name="connsiteY119" fmla="*/ 219127 h 270646"/>
              <a:gd name="connsiteX120" fmla="*/ 4018173 w 4022801"/>
              <a:gd name="connsiteY120" fmla="*/ 270645 h 270646"/>
              <a:gd name="connsiteX0" fmla="*/ 0 w 4022801"/>
              <a:gd name="connsiteY0" fmla="*/ 270645 h 270646"/>
              <a:gd name="connsiteX1" fmla="*/ 6326 w 4022801"/>
              <a:gd name="connsiteY1" fmla="*/ 261060 h 270646"/>
              <a:gd name="connsiteX2" fmla="*/ 44280 w 4022801"/>
              <a:gd name="connsiteY2" fmla="*/ 243840 h 270646"/>
              <a:gd name="connsiteX3" fmla="*/ 81192 w 4022801"/>
              <a:gd name="connsiteY3" fmla="*/ 260333 h 270646"/>
              <a:gd name="connsiteX4" fmla="*/ 77490 w 4022801"/>
              <a:gd name="connsiteY4" fmla="*/ 219127 h 270646"/>
              <a:gd name="connsiteX5" fmla="*/ 174998 w 4022801"/>
              <a:gd name="connsiteY5" fmla="*/ 0 h 270646"/>
              <a:gd name="connsiteX6" fmla="*/ 272506 w 4022801"/>
              <a:gd name="connsiteY6" fmla="*/ 219127 h 270646"/>
              <a:gd name="connsiteX7" fmla="*/ 267878 w 4022801"/>
              <a:gd name="connsiteY7" fmla="*/ 270645 h 270646"/>
              <a:gd name="connsiteX8" fmla="*/ 274204 w 4022801"/>
              <a:gd name="connsiteY8" fmla="*/ 261060 h 270646"/>
              <a:gd name="connsiteX9" fmla="*/ 312158 w 4022801"/>
              <a:gd name="connsiteY9" fmla="*/ 243840 h 270646"/>
              <a:gd name="connsiteX10" fmla="*/ 331809 w 4022801"/>
              <a:gd name="connsiteY10" fmla="*/ 248292 h 270646"/>
              <a:gd name="connsiteX11" fmla="*/ 349071 w 4022801"/>
              <a:gd name="connsiteY11" fmla="*/ 260334 h 270646"/>
              <a:gd name="connsiteX12" fmla="*/ 345369 w 4022801"/>
              <a:gd name="connsiteY12" fmla="*/ 219127 h 270646"/>
              <a:gd name="connsiteX13" fmla="*/ 442877 w 4022801"/>
              <a:gd name="connsiteY13" fmla="*/ 0 h 270646"/>
              <a:gd name="connsiteX14" fmla="*/ 540385 w 4022801"/>
              <a:gd name="connsiteY14" fmla="*/ 219127 h 270646"/>
              <a:gd name="connsiteX15" fmla="*/ 535757 w 4022801"/>
              <a:gd name="connsiteY15" fmla="*/ 270645 h 270646"/>
              <a:gd name="connsiteX16" fmla="*/ 542083 w 4022801"/>
              <a:gd name="connsiteY16" fmla="*/ 261060 h 270646"/>
              <a:gd name="connsiteX17" fmla="*/ 580037 w 4022801"/>
              <a:gd name="connsiteY17" fmla="*/ 243840 h 270646"/>
              <a:gd name="connsiteX18" fmla="*/ 599688 w 4022801"/>
              <a:gd name="connsiteY18" fmla="*/ 248292 h 270646"/>
              <a:gd name="connsiteX19" fmla="*/ 616949 w 4022801"/>
              <a:gd name="connsiteY19" fmla="*/ 260333 h 270646"/>
              <a:gd name="connsiteX20" fmla="*/ 613247 w 4022801"/>
              <a:gd name="connsiteY20" fmla="*/ 219127 h 270646"/>
              <a:gd name="connsiteX21" fmla="*/ 710755 w 4022801"/>
              <a:gd name="connsiteY21" fmla="*/ 0 h 270646"/>
              <a:gd name="connsiteX22" fmla="*/ 808263 w 4022801"/>
              <a:gd name="connsiteY22" fmla="*/ 219127 h 270646"/>
              <a:gd name="connsiteX23" fmla="*/ 803635 w 4022801"/>
              <a:gd name="connsiteY23" fmla="*/ 270645 h 270646"/>
              <a:gd name="connsiteX24" fmla="*/ 809961 w 4022801"/>
              <a:gd name="connsiteY24" fmla="*/ 261060 h 270646"/>
              <a:gd name="connsiteX25" fmla="*/ 847915 w 4022801"/>
              <a:gd name="connsiteY25" fmla="*/ 243840 h 270646"/>
              <a:gd name="connsiteX26" fmla="*/ 867566 w 4022801"/>
              <a:gd name="connsiteY26" fmla="*/ 248292 h 270646"/>
              <a:gd name="connsiteX27" fmla="*/ 884827 w 4022801"/>
              <a:gd name="connsiteY27" fmla="*/ 260333 h 270646"/>
              <a:gd name="connsiteX28" fmla="*/ 881125 w 4022801"/>
              <a:gd name="connsiteY28" fmla="*/ 219127 h 270646"/>
              <a:gd name="connsiteX29" fmla="*/ 978633 w 4022801"/>
              <a:gd name="connsiteY29" fmla="*/ 0 h 270646"/>
              <a:gd name="connsiteX30" fmla="*/ 1076141 w 4022801"/>
              <a:gd name="connsiteY30" fmla="*/ 219127 h 270646"/>
              <a:gd name="connsiteX31" fmla="*/ 1071513 w 4022801"/>
              <a:gd name="connsiteY31" fmla="*/ 270645 h 270646"/>
              <a:gd name="connsiteX32" fmla="*/ 1077839 w 4022801"/>
              <a:gd name="connsiteY32" fmla="*/ 261060 h 270646"/>
              <a:gd name="connsiteX33" fmla="*/ 1115793 w 4022801"/>
              <a:gd name="connsiteY33" fmla="*/ 243840 h 270646"/>
              <a:gd name="connsiteX34" fmla="*/ 1135444 w 4022801"/>
              <a:gd name="connsiteY34" fmla="*/ 248292 h 270646"/>
              <a:gd name="connsiteX35" fmla="*/ 1152706 w 4022801"/>
              <a:gd name="connsiteY35" fmla="*/ 260334 h 270646"/>
              <a:gd name="connsiteX36" fmla="*/ 1149004 w 4022801"/>
              <a:gd name="connsiteY36" fmla="*/ 219127 h 270646"/>
              <a:gd name="connsiteX37" fmla="*/ 1246511 w 4022801"/>
              <a:gd name="connsiteY37" fmla="*/ 0 h 270646"/>
              <a:gd name="connsiteX38" fmla="*/ 1344019 w 4022801"/>
              <a:gd name="connsiteY38" fmla="*/ 219127 h 270646"/>
              <a:gd name="connsiteX39" fmla="*/ 1339391 w 4022801"/>
              <a:gd name="connsiteY39" fmla="*/ 270645 h 270646"/>
              <a:gd name="connsiteX40" fmla="*/ 1345717 w 4022801"/>
              <a:gd name="connsiteY40" fmla="*/ 261060 h 270646"/>
              <a:gd name="connsiteX41" fmla="*/ 1383671 w 4022801"/>
              <a:gd name="connsiteY41" fmla="*/ 243840 h 270646"/>
              <a:gd name="connsiteX42" fmla="*/ 1403322 w 4022801"/>
              <a:gd name="connsiteY42" fmla="*/ 248292 h 270646"/>
              <a:gd name="connsiteX43" fmla="*/ 1420583 w 4022801"/>
              <a:gd name="connsiteY43" fmla="*/ 260333 h 270646"/>
              <a:gd name="connsiteX44" fmla="*/ 1416881 w 4022801"/>
              <a:gd name="connsiteY44" fmla="*/ 219127 h 270646"/>
              <a:gd name="connsiteX45" fmla="*/ 1514388 w 4022801"/>
              <a:gd name="connsiteY45" fmla="*/ 0 h 270646"/>
              <a:gd name="connsiteX46" fmla="*/ 1611897 w 4022801"/>
              <a:gd name="connsiteY46" fmla="*/ 219127 h 270646"/>
              <a:gd name="connsiteX47" fmla="*/ 1607269 w 4022801"/>
              <a:gd name="connsiteY47" fmla="*/ 270644 h 270646"/>
              <a:gd name="connsiteX48" fmla="*/ 1613594 w 4022801"/>
              <a:gd name="connsiteY48" fmla="*/ 261060 h 270646"/>
              <a:gd name="connsiteX49" fmla="*/ 1651548 w 4022801"/>
              <a:gd name="connsiteY49" fmla="*/ 243840 h 270646"/>
              <a:gd name="connsiteX50" fmla="*/ 1671200 w 4022801"/>
              <a:gd name="connsiteY50" fmla="*/ 248292 h 270646"/>
              <a:gd name="connsiteX51" fmla="*/ 1688461 w 4022801"/>
              <a:gd name="connsiteY51" fmla="*/ 260333 h 270646"/>
              <a:gd name="connsiteX52" fmla="*/ 1684759 w 4022801"/>
              <a:gd name="connsiteY52" fmla="*/ 219127 h 270646"/>
              <a:gd name="connsiteX53" fmla="*/ 1782267 w 4022801"/>
              <a:gd name="connsiteY53" fmla="*/ 0 h 270646"/>
              <a:gd name="connsiteX54" fmla="*/ 1879775 w 4022801"/>
              <a:gd name="connsiteY54" fmla="*/ 219127 h 270646"/>
              <a:gd name="connsiteX55" fmla="*/ 1875147 w 4022801"/>
              <a:gd name="connsiteY55" fmla="*/ 270645 h 270646"/>
              <a:gd name="connsiteX56" fmla="*/ 1881473 w 4022801"/>
              <a:gd name="connsiteY56" fmla="*/ 261060 h 270646"/>
              <a:gd name="connsiteX57" fmla="*/ 1919427 w 4022801"/>
              <a:gd name="connsiteY57" fmla="*/ 243840 h 270646"/>
              <a:gd name="connsiteX58" fmla="*/ 1939078 w 4022801"/>
              <a:gd name="connsiteY58" fmla="*/ 248292 h 270646"/>
              <a:gd name="connsiteX59" fmla="*/ 1956340 w 4022801"/>
              <a:gd name="connsiteY59" fmla="*/ 260334 h 270646"/>
              <a:gd name="connsiteX60" fmla="*/ 1952638 w 4022801"/>
              <a:gd name="connsiteY60" fmla="*/ 219127 h 270646"/>
              <a:gd name="connsiteX61" fmla="*/ 2050146 w 4022801"/>
              <a:gd name="connsiteY61" fmla="*/ 0 h 270646"/>
              <a:gd name="connsiteX62" fmla="*/ 2147653 w 4022801"/>
              <a:gd name="connsiteY62" fmla="*/ 219127 h 270646"/>
              <a:gd name="connsiteX63" fmla="*/ 2143025 w 4022801"/>
              <a:gd name="connsiteY63" fmla="*/ 270646 h 270646"/>
              <a:gd name="connsiteX64" fmla="*/ 2149352 w 4022801"/>
              <a:gd name="connsiteY64" fmla="*/ 261060 h 270646"/>
              <a:gd name="connsiteX65" fmla="*/ 2187306 w 4022801"/>
              <a:gd name="connsiteY65" fmla="*/ 243840 h 270646"/>
              <a:gd name="connsiteX66" fmla="*/ 2206957 w 4022801"/>
              <a:gd name="connsiteY66" fmla="*/ 248292 h 270646"/>
              <a:gd name="connsiteX67" fmla="*/ 2224218 w 4022801"/>
              <a:gd name="connsiteY67" fmla="*/ 260333 h 270646"/>
              <a:gd name="connsiteX68" fmla="*/ 2220516 w 4022801"/>
              <a:gd name="connsiteY68" fmla="*/ 219127 h 270646"/>
              <a:gd name="connsiteX69" fmla="*/ 2318024 w 4022801"/>
              <a:gd name="connsiteY69" fmla="*/ 0 h 270646"/>
              <a:gd name="connsiteX70" fmla="*/ 2415533 w 4022801"/>
              <a:gd name="connsiteY70" fmla="*/ 219127 h 270646"/>
              <a:gd name="connsiteX71" fmla="*/ 2410905 w 4022801"/>
              <a:gd name="connsiteY71" fmla="*/ 270643 h 270646"/>
              <a:gd name="connsiteX72" fmla="*/ 2417230 w 4022801"/>
              <a:gd name="connsiteY72" fmla="*/ 261060 h 270646"/>
              <a:gd name="connsiteX73" fmla="*/ 2455184 w 4022801"/>
              <a:gd name="connsiteY73" fmla="*/ 243840 h 270646"/>
              <a:gd name="connsiteX74" fmla="*/ 2474835 w 4022801"/>
              <a:gd name="connsiteY74" fmla="*/ 248292 h 270646"/>
              <a:gd name="connsiteX75" fmla="*/ 2492096 w 4022801"/>
              <a:gd name="connsiteY75" fmla="*/ 260333 h 270646"/>
              <a:gd name="connsiteX76" fmla="*/ 2488394 w 4022801"/>
              <a:gd name="connsiteY76" fmla="*/ 219127 h 270646"/>
              <a:gd name="connsiteX77" fmla="*/ 2585903 w 4022801"/>
              <a:gd name="connsiteY77" fmla="*/ 0 h 270646"/>
              <a:gd name="connsiteX78" fmla="*/ 2683410 w 4022801"/>
              <a:gd name="connsiteY78" fmla="*/ 219127 h 270646"/>
              <a:gd name="connsiteX79" fmla="*/ 2678782 w 4022801"/>
              <a:gd name="connsiteY79" fmla="*/ 270646 h 270646"/>
              <a:gd name="connsiteX80" fmla="*/ 2685108 w 4022801"/>
              <a:gd name="connsiteY80" fmla="*/ 261060 h 270646"/>
              <a:gd name="connsiteX81" fmla="*/ 2723063 w 4022801"/>
              <a:gd name="connsiteY81" fmla="*/ 243840 h 270646"/>
              <a:gd name="connsiteX82" fmla="*/ 2742714 w 4022801"/>
              <a:gd name="connsiteY82" fmla="*/ 248292 h 270646"/>
              <a:gd name="connsiteX83" fmla="*/ 2759975 w 4022801"/>
              <a:gd name="connsiteY83" fmla="*/ 260334 h 270646"/>
              <a:gd name="connsiteX84" fmla="*/ 2756273 w 4022801"/>
              <a:gd name="connsiteY84" fmla="*/ 219127 h 270646"/>
              <a:gd name="connsiteX85" fmla="*/ 2853781 w 4022801"/>
              <a:gd name="connsiteY85" fmla="*/ 0 h 270646"/>
              <a:gd name="connsiteX86" fmla="*/ 2951289 w 4022801"/>
              <a:gd name="connsiteY86" fmla="*/ 219127 h 270646"/>
              <a:gd name="connsiteX87" fmla="*/ 2946661 w 4022801"/>
              <a:gd name="connsiteY87" fmla="*/ 270645 h 270646"/>
              <a:gd name="connsiteX88" fmla="*/ 2952987 w 4022801"/>
              <a:gd name="connsiteY88" fmla="*/ 261060 h 270646"/>
              <a:gd name="connsiteX89" fmla="*/ 2990941 w 4022801"/>
              <a:gd name="connsiteY89" fmla="*/ 243840 h 270646"/>
              <a:gd name="connsiteX90" fmla="*/ 3010592 w 4022801"/>
              <a:gd name="connsiteY90" fmla="*/ 248292 h 270646"/>
              <a:gd name="connsiteX91" fmla="*/ 3027853 w 4022801"/>
              <a:gd name="connsiteY91" fmla="*/ 260333 h 270646"/>
              <a:gd name="connsiteX92" fmla="*/ 3024151 w 4022801"/>
              <a:gd name="connsiteY92" fmla="*/ 219127 h 270646"/>
              <a:gd name="connsiteX93" fmla="*/ 3121659 w 4022801"/>
              <a:gd name="connsiteY93" fmla="*/ 0 h 270646"/>
              <a:gd name="connsiteX94" fmla="*/ 3219167 w 4022801"/>
              <a:gd name="connsiteY94" fmla="*/ 219127 h 270646"/>
              <a:gd name="connsiteX95" fmla="*/ 3214539 w 4022801"/>
              <a:gd name="connsiteY95" fmla="*/ 270645 h 270646"/>
              <a:gd name="connsiteX96" fmla="*/ 3220865 w 4022801"/>
              <a:gd name="connsiteY96" fmla="*/ 261060 h 270646"/>
              <a:gd name="connsiteX97" fmla="*/ 3258819 w 4022801"/>
              <a:gd name="connsiteY97" fmla="*/ 243840 h 270646"/>
              <a:gd name="connsiteX98" fmla="*/ 3278470 w 4022801"/>
              <a:gd name="connsiteY98" fmla="*/ 248292 h 270646"/>
              <a:gd name="connsiteX99" fmla="*/ 3295730 w 4022801"/>
              <a:gd name="connsiteY99" fmla="*/ 260332 h 270646"/>
              <a:gd name="connsiteX100" fmla="*/ 3292028 w 4022801"/>
              <a:gd name="connsiteY100" fmla="*/ 219127 h 270646"/>
              <a:gd name="connsiteX101" fmla="*/ 3389536 w 4022801"/>
              <a:gd name="connsiteY101" fmla="*/ 0 h 270646"/>
              <a:gd name="connsiteX102" fmla="*/ 3487044 w 4022801"/>
              <a:gd name="connsiteY102" fmla="*/ 219127 h 270646"/>
              <a:gd name="connsiteX103" fmla="*/ 3482416 w 4022801"/>
              <a:gd name="connsiteY103" fmla="*/ 270645 h 270646"/>
              <a:gd name="connsiteX104" fmla="*/ 3488742 w 4022801"/>
              <a:gd name="connsiteY104" fmla="*/ 261060 h 270646"/>
              <a:gd name="connsiteX105" fmla="*/ 3526696 w 4022801"/>
              <a:gd name="connsiteY105" fmla="*/ 243840 h 270646"/>
              <a:gd name="connsiteX106" fmla="*/ 3546348 w 4022801"/>
              <a:gd name="connsiteY106" fmla="*/ 248292 h 270646"/>
              <a:gd name="connsiteX107" fmla="*/ 3563608 w 4022801"/>
              <a:gd name="connsiteY107" fmla="*/ 260333 h 270646"/>
              <a:gd name="connsiteX108" fmla="*/ 3559906 w 4022801"/>
              <a:gd name="connsiteY108" fmla="*/ 219127 h 270646"/>
              <a:gd name="connsiteX109" fmla="*/ 3657414 w 4022801"/>
              <a:gd name="connsiteY109" fmla="*/ 0 h 270646"/>
              <a:gd name="connsiteX110" fmla="*/ 3754922 w 4022801"/>
              <a:gd name="connsiteY110" fmla="*/ 219127 h 270646"/>
              <a:gd name="connsiteX111" fmla="*/ 3750294 w 4022801"/>
              <a:gd name="connsiteY111" fmla="*/ 270645 h 270646"/>
              <a:gd name="connsiteX112" fmla="*/ 3756620 w 4022801"/>
              <a:gd name="connsiteY112" fmla="*/ 261060 h 270646"/>
              <a:gd name="connsiteX113" fmla="*/ 3794574 w 4022801"/>
              <a:gd name="connsiteY113" fmla="*/ 243840 h 270646"/>
              <a:gd name="connsiteX114" fmla="*/ 3814226 w 4022801"/>
              <a:gd name="connsiteY114" fmla="*/ 248292 h 270646"/>
              <a:gd name="connsiteX115" fmla="*/ 3831487 w 4022801"/>
              <a:gd name="connsiteY115" fmla="*/ 260334 h 270646"/>
              <a:gd name="connsiteX116" fmla="*/ 3827785 w 4022801"/>
              <a:gd name="connsiteY116" fmla="*/ 219127 h 270646"/>
              <a:gd name="connsiteX117" fmla="*/ 3925293 w 4022801"/>
              <a:gd name="connsiteY117" fmla="*/ 0 h 270646"/>
              <a:gd name="connsiteX118" fmla="*/ 4022801 w 4022801"/>
              <a:gd name="connsiteY118" fmla="*/ 219127 h 270646"/>
              <a:gd name="connsiteX119" fmla="*/ 4018173 w 4022801"/>
              <a:gd name="connsiteY119" fmla="*/ 270645 h 270646"/>
              <a:gd name="connsiteX0" fmla="*/ 0 w 4022801"/>
              <a:gd name="connsiteY0" fmla="*/ 270645 h 270646"/>
              <a:gd name="connsiteX1" fmla="*/ 6326 w 4022801"/>
              <a:gd name="connsiteY1" fmla="*/ 261060 h 270646"/>
              <a:gd name="connsiteX2" fmla="*/ 81192 w 4022801"/>
              <a:gd name="connsiteY2" fmla="*/ 260333 h 270646"/>
              <a:gd name="connsiteX3" fmla="*/ 77490 w 4022801"/>
              <a:gd name="connsiteY3" fmla="*/ 219127 h 270646"/>
              <a:gd name="connsiteX4" fmla="*/ 174998 w 4022801"/>
              <a:gd name="connsiteY4" fmla="*/ 0 h 270646"/>
              <a:gd name="connsiteX5" fmla="*/ 272506 w 4022801"/>
              <a:gd name="connsiteY5" fmla="*/ 219127 h 270646"/>
              <a:gd name="connsiteX6" fmla="*/ 267878 w 4022801"/>
              <a:gd name="connsiteY6" fmla="*/ 270645 h 270646"/>
              <a:gd name="connsiteX7" fmla="*/ 274204 w 4022801"/>
              <a:gd name="connsiteY7" fmla="*/ 261060 h 270646"/>
              <a:gd name="connsiteX8" fmla="*/ 312158 w 4022801"/>
              <a:gd name="connsiteY8" fmla="*/ 243840 h 270646"/>
              <a:gd name="connsiteX9" fmla="*/ 331809 w 4022801"/>
              <a:gd name="connsiteY9" fmla="*/ 248292 h 270646"/>
              <a:gd name="connsiteX10" fmla="*/ 349071 w 4022801"/>
              <a:gd name="connsiteY10" fmla="*/ 260334 h 270646"/>
              <a:gd name="connsiteX11" fmla="*/ 345369 w 4022801"/>
              <a:gd name="connsiteY11" fmla="*/ 219127 h 270646"/>
              <a:gd name="connsiteX12" fmla="*/ 442877 w 4022801"/>
              <a:gd name="connsiteY12" fmla="*/ 0 h 270646"/>
              <a:gd name="connsiteX13" fmla="*/ 540385 w 4022801"/>
              <a:gd name="connsiteY13" fmla="*/ 219127 h 270646"/>
              <a:gd name="connsiteX14" fmla="*/ 535757 w 4022801"/>
              <a:gd name="connsiteY14" fmla="*/ 270645 h 270646"/>
              <a:gd name="connsiteX15" fmla="*/ 542083 w 4022801"/>
              <a:gd name="connsiteY15" fmla="*/ 261060 h 270646"/>
              <a:gd name="connsiteX16" fmla="*/ 580037 w 4022801"/>
              <a:gd name="connsiteY16" fmla="*/ 243840 h 270646"/>
              <a:gd name="connsiteX17" fmla="*/ 599688 w 4022801"/>
              <a:gd name="connsiteY17" fmla="*/ 248292 h 270646"/>
              <a:gd name="connsiteX18" fmla="*/ 616949 w 4022801"/>
              <a:gd name="connsiteY18" fmla="*/ 260333 h 270646"/>
              <a:gd name="connsiteX19" fmla="*/ 613247 w 4022801"/>
              <a:gd name="connsiteY19" fmla="*/ 219127 h 270646"/>
              <a:gd name="connsiteX20" fmla="*/ 710755 w 4022801"/>
              <a:gd name="connsiteY20" fmla="*/ 0 h 270646"/>
              <a:gd name="connsiteX21" fmla="*/ 808263 w 4022801"/>
              <a:gd name="connsiteY21" fmla="*/ 219127 h 270646"/>
              <a:gd name="connsiteX22" fmla="*/ 803635 w 4022801"/>
              <a:gd name="connsiteY22" fmla="*/ 270645 h 270646"/>
              <a:gd name="connsiteX23" fmla="*/ 809961 w 4022801"/>
              <a:gd name="connsiteY23" fmla="*/ 261060 h 270646"/>
              <a:gd name="connsiteX24" fmla="*/ 847915 w 4022801"/>
              <a:gd name="connsiteY24" fmla="*/ 243840 h 270646"/>
              <a:gd name="connsiteX25" fmla="*/ 867566 w 4022801"/>
              <a:gd name="connsiteY25" fmla="*/ 248292 h 270646"/>
              <a:gd name="connsiteX26" fmla="*/ 884827 w 4022801"/>
              <a:gd name="connsiteY26" fmla="*/ 260333 h 270646"/>
              <a:gd name="connsiteX27" fmla="*/ 881125 w 4022801"/>
              <a:gd name="connsiteY27" fmla="*/ 219127 h 270646"/>
              <a:gd name="connsiteX28" fmla="*/ 978633 w 4022801"/>
              <a:gd name="connsiteY28" fmla="*/ 0 h 270646"/>
              <a:gd name="connsiteX29" fmla="*/ 1076141 w 4022801"/>
              <a:gd name="connsiteY29" fmla="*/ 219127 h 270646"/>
              <a:gd name="connsiteX30" fmla="*/ 1071513 w 4022801"/>
              <a:gd name="connsiteY30" fmla="*/ 270645 h 270646"/>
              <a:gd name="connsiteX31" fmla="*/ 1077839 w 4022801"/>
              <a:gd name="connsiteY31" fmla="*/ 261060 h 270646"/>
              <a:gd name="connsiteX32" fmla="*/ 1115793 w 4022801"/>
              <a:gd name="connsiteY32" fmla="*/ 243840 h 270646"/>
              <a:gd name="connsiteX33" fmla="*/ 1135444 w 4022801"/>
              <a:gd name="connsiteY33" fmla="*/ 248292 h 270646"/>
              <a:gd name="connsiteX34" fmla="*/ 1152706 w 4022801"/>
              <a:gd name="connsiteY34" fmla="*/ 260334 h 270646"/>
              <a:gd name="connsiteX35" fmla="*/ 1149004 w 4022801"/>
              <a:gd name="connsiteY35" fmla="*/ 219127 h 270646"/>
              <a:gd name="connsiteX36" fmla="*/ 1246511 w 4022801"/>
              <a:gd name="connsiteY36" fmla="*/ 0 h 270646"/>
              <a:gd name="connsiteX37" fmla="*/ 1344019 w 4022801"/>
              <a:gd name="connsiteY37" fmla="*/ 219127 h 270646"/>
              <a:gd name="connsiteX38" fmla="*/ 1339391 w 4022801"/>
              <a:gd name="connsiteY38" fmla="*/ 270645 h 270646"/>
              <a:gd name="connsiteX39" fmla="*/ 1345717 w 4022801"/>
              <a:gd name="connsiteY39" fmla="*/ 261060 h 270646"/>
              <a:gd name="connsiteX40" fmla="*/ 1383671 w 4022801"/>
              <a:gd name="connsiteY40" fmla="*/ 243840 h 270646"/>
              <a:gd name="connsiteX41" fmla="*/ 1403322 w 4022801"/>
              <a:gd name="connsiteY41" fmla="*/ 248292 h 270646"/>
              <a:gd name="connsiteX42" fmla="*/ 1420583 w 4022801"/>
              <a:gd name="connsiteY42" fmla="*/ 260333 h 270646"/>
              <a:gd name="connsiteX43" fmla="*/ 1416881 w 4022801"/>
              <a:gd name="connsiteY43" fmla="*/ 219127 h 270646"/>
              <a:gd name="connsiteX44" fmla="*/ 1514388 w 4022801"/>
              <a:gd name="connsiteY44" fmla="*/ 0 h 270646"/>
              <a:gd name="connsiteX45" fmla="*/ 1611897 w 4022801"/>
              <a:gd name="connsiteY45" fmla="*/ 219127 h 270646"/>
              <a:gd name="connsiteX46" fmla="*/ 1607269 w 4022801"/>
              <a:gd name="connsiteY46" fmla="*/ 270644 h 270646"/>
              <a:gd name="connsiteX47" fmla="*/ 1613594 w 4022801"/>
              <a:gd name="connsiteY47" fmla="*/ 261060 h 270646"/>
              <a:gd name="connsiteX48" fmla="*/ 1651548 w 4022801"/>
              <a:gd name="connsiteY48" fmla="*/ 243840 h 270646"/>
              <a:gd name="connsiteX49" fmla="*/ 1671200 w 4022801"/>
              <a:gd name="connsiteY49" fmla="*/ 248292 h 270646"/>
              <a:gd name="connsiteX50" fmla="*/ 1688461 w 4022801"/>
              <a:gd name="connsiteY50" fmla="*/ 260333 h 270646"/>
              <a:gd name="connsiteX51" fmla="*/ 1684759 w 4022801"/>
              <a:gd name="connsiteY51" fmla="*/ 219127 h 270646"/>
              <a:gd name="connsiteX52" fmla="*/ 1782267 w 4022801"/>
              <a:gd name="connsiteY52" fmla="*/ 0 h 270646"/>
              <a:gd name="connsiteX53" fmla="*/ 1879775 w 4022801"/>
              <a:gd name="connsiteY53" fmla="*/ 219127 h 270646"/>
              <a:gd name="connsiteX54" fmla="*/ 1875147 w 4022801"/>
              <a:gd name="connsiteY54" fmla="*/ 270645 h 270646"/>
              <a:gd name="connsiteX55" fmla="*/ 1881473 w 4022801"/>
              <a:gd name="connsiteY55" fmla="*/ 261060 h 270646"/>
              <a:gd name="connsiteX56" fmla="*/ 1919427 w 4022801"/>
              <a:gd name="connsiteY56" fmla="*/ 243840 h 270646"/>
              <a:gd name="connsiteX57" fmla="*/ 1939078 w 4022801"/>
              <a:gd name="connsiteY57" fmla="*/ 248292 h 270646"/>
              <a:gd name="connsiteX58" fmla="*/ 1956340 w 4022801"/>
              <a:gd name="connsiteY58" fmla="*/ 260334 h 270646"/>
              <a:gd name="connsiteX59" fmla="*/ 1952638 w 4022801"/>
              <a:gd name="connsiteY59" fmla="*/ 219127 h 270646"/>
              <a:gd name="connsiteX60" fmla="*/ 2050146 w 4022801"/>
              <a:gd name="connsiteY60" fmla="*/ 0 h 270646"/>
              <a:gd name="connsiteX61" fmla="*/ 2147653 w 4022801"/>
              <a:gd name="connsiteY61" fmla="*/ 219127 h 270646"/>
              <a:gd name="connsiteX62" fmla="*/ 2143025 w 4022801"/>
              <a:gd name="connsiteY62" fmla="*/ 270646 h 270646"/>
              <a:gd name="connsiteX63" fmla="*/ 2149352 w 4022801"/>
              <a:gd name="connsiteY63" fmla="*/ 261060 h 270646"/>
              <a:gd name="connsiteX64" fmla="*/ 2187306 w 4022801"/>
              <a:gd name="connsiteY64" fmla="*/ 243840 h 270646"/>
              <a:gd name="connsiteX65" fmla="*/ 2206957 w 4022801"/>
              <a:gd name="connsiteY65" fmla="*/ 248292 h 270646"/>
              <a:gd name="connsiteX66" fmla="*/ 2224218 w 4022801"/>
              <a:gd name="connsiteY66" fmla="*/ 260333 h 270646"/>
              <a:gd name="connsiteX67" fmla="*/ 2220516 w 4022801"/>
              <a:gd name="connsiteY67" fmla="*/ 219127 h 270646"/>
              <a:gd name="connsiteX68" fmla="*/ 2318024 w 4022801"/>
              <a:gd name="connsiteY68" fmla="*/ 0 h 270646"/>
              <a:gd name="connsiteX69" fmla="*/ 2415533 w 4022801"/>
              <a:gd name="connsiteY69" fmla="*/ 219127 h 270646"/>
              <a:gd name="connsiteX70" fmla="*/ 2410905 w 4022801"/>
              <a:gd name="connsiteY70" fmla="*/ 270643 h 270646"/>
              <a:gd name="connsiteX71" fmla="*/ 2417230 w 4022801"/>
              <a:gd name="connsiteY71" fmla="*/ 261060 h 270646"/>
              <a:gd name="connsiteX72" fmla="*/ 2455184 w 4022801"/>
              <a:gd name="connsiteY72" fmla="*/ 243840 h 270646"/>
              <a:gd name="connsiteX73" fmla="*/ 2474835 w 4022801"/>
              <a:gd name="connsiteY73" fmla="*/ 248292 h 270646"/>
              <a:gd name="connsiteX74" fmla="*/ 2492096 w 4022801"/>
              <a:gd name="connsiteY74" fmla="*/ 260333 h 270646"/>
              <a:gd name="connsiteX75" fmla="*/ 2488394 w 4022801"/>
              <a:gd name="connsiteY75" fmla="*/ 219127 h 270646"/>
              <a:gd name="connsiteX76" fmla="*/ 2585903 w 4022801"/>
              <a:gd name="connsiteY76" fmla="*/ 0 h 270646"/>
              <a:gd name="connsiteX77" fmla="*/ 2683410 w 4022801"/>
              <a:gd name="connsiteY77" fmla="*/ 219127 h 270646"/>
              <a:gd name="connsiteX78" fmla="*/ 2678782 w 4022801"/>
              <a:gd name="connsiteY78" fmla="*/ 270646 h 270646"/>
              <a:gd name="connsiteX79" fmla="*/ 2685108 w 4022801"/>
              <a:gd name="connsiteY79" fmla="*/ 261060 h 270646"/>
              <a:gd name="connsiteX80" fmla="*/ 2723063 w 4022801"/>
              <a:gd name="connsiteY80" fmla="*/ 243840 h 270646"/>
              <a:gd name="connsiteX81" fmla="*/ 2742714 w 4022801"/>
              <a:gd name="connsiteY81" fmla="*/ 248292 h 270646"/>
              <a:gd name="connsiteX82" fmla="*/ 2759975 w 4022801"/>
              <a:gd name="connsiteY82" fmla="*/ 260334 h 270646"/>
              <a:gd name="connsiteX83" fmla="*/ 2756273 w 4022801"/>
              <a:gd name="connsiteY83" fmla="*/ 219127 h 270646"/>
              <a:gd name="connsiteX84" fmla="*/ 2853781 w 4022801"/>
              <a:gd name="connsiteY84" fmla="*/ 0 h 270646"/>
              <a:gd name="connsiteX85" fmla="*/ 2951289 w 4022801"/>
              <a:gd name="connsiteY85" fmla="*/ 219127 h 270646"/>
              <a:gd name="connsiteX86" fmla="*/ 2946661 w 4022801"/>
              <a:gd name="connsiteY86" fmla="*/ 270645 h 270646"/>
              <a:gd name="connsiteX87" fmla="*/ 2952987 w 4022801"/>
              <a:gd name="connsiteY87" fmla="*/ 261060 h 270646"/>
              <a:gd name="connsiteX88" fmla="*/ 2990941 w 4022801"/>
              <a:gd name="connsiteY88" fmla="*/ 243840 h 270646"/>
              <a:gd name="connsiteX89" fmla="*/ 3010592 w 4022801"/>
              <a:gd name="connsiteY89" fmla="*/ 248292 h 270646"/>
              <a:gd name="connsiteX90" fmla="*/ 3027853 w 4022801"/>
              <a:gd name="connsiteY90" fmla="*/ 260333 h 270646"/>
              <a:gd name="connsiteX91" fmla="*/ 3024151 w 4022801"/>
              <a:gd name="connsiteY91" fmla="*/ 219127 h 270646"/>
              <a:gd name="connsiteX92" fmla="*/ 3121659 w 4022801"/>
              <a:gd name="connsiteY92" fmla="*/ 0 h 270646"/>
              <a:gd name="connsiteX93" fmla="*/ 3219167 w 4022801"/>
              <a:gd name="connsiteY93" fmla="*/ 219127 h 270646"/>
              <a:gd name="connsiteX94" fmla="*/ 3214539 w 4022801"/>
              <a:gd name="connsiteY94" fmla="*/ 270645 h 270646"/>
              <a:gd name="connsiteX95" fmla="*/ 3220865 w 4022801"/>
              <a:gd name="connsiteY95" fmla="*/ 261060 h 270646"/>
              <a:gd name="connsiteX96" fmla="*/ 3258819 w 4022801"/>
              <a:gd name="connsiteY96" fmla="*/ 243840 h 270646"/>
              <a:gd name="connsiteX97" fmla="*/ 3278470 w 4022801"/>
              <a:gd name="connsiteY97" fmla="*/ 248292 h 270646"/>
              <a:gd name="connsiteX98" fmla="*/ 3295730 w 4022801"/>
              <a:gd name="connsiteY98" fmla="*/ 260332 h 270646"/>
              <a:gd name="connsiteX99" fmla="*/ 3292028 w 4022801"/>
              <a:gd name="connsiteY99" fmla="*/ 219127 h 270646"/>
              <a:gd name="connsiteX100" fmla="*/ 3389536 w 4022801"/>
              <a:gd name="connsiteY100" fmla="*/ 0 h 270646"/>
              <a:gd name="connsiteX101" fmla="*/ 3487044 w 4022801"/>
              <a:gd name="connsiteY101" fmla="*/ 219127 h 270646"/>
              <a:gd name="connsiteX102" fmla="*/ 3482416 w 4022801"/>
              <a:gd name="connsiteY102" fmla="*/ 270645 h 270646"/>
              <a:gd name="connsiteX103" fmla="*/ 3488742 w 4022801"/>
              <a:gd name="connsiteY103" fmla="*/ 261060 h 270646"/>
              <a:gd name="connsiteX104" fmla="*/ 3526696 w 4022801"/>
              <a:gd name="connsiteY104" fmla="*/ 243840 h 270646"/>
              <a:gd name="connsiteX105" fmla="*/ 3546348 w 4022801"/>
              <a:gd name="connsiteY105" fmla="*/ 248292 h 270646"/>
              <a:gd name="connsiteX106" fmla="*/ 3563608 w 4022801"/>
              <a:gd name="connsiteY106" fmla="*/ 260333 h 270646"/>
              <a:gd name="connsiteX107" fmla="*/ 3559906 w 4022801"/>
              <a:gd name="connsiteY107" fmla="*/ 219127 h 270646"/>
              <a:gd name="connsiteX108" fmla="*/ 3657414 w 4022801"/>
              <a:gd name="connsiteY108" fmla="*/ 0 h 270646"/>
              <a:gd name="connsiteX109" fmla="*/ 3754922 w 4022801"/>
              <a:gd name="connsiteY109" fmla="*/ 219127 h 270646"/>
              <a:gd name="connsiteX110" fmla="*/ 3750294 w 4022801"/>
              <a:gd name="connsiteY110" fmla="*/ 270645 h 270646"/>
              <a:gd name="connsiteX111" fmla="*/ 3756620 w 4022801"/>
              <a:gd name="connsiteY111" fmla="*/ 261060 h 270646"/>
              <a:gd name="connsiteX112" fmla="*/ 3794574 w 4022801"/>
              <a:gd name="connsiteY112" fmla="*/ 243840 h 270646"/>
              <a:gd name="connsiteX113" fmla="*/ 3814226 w 4022801"/>
              <a:gd name="connsiteY113" fmla="*/ 248292 h 270646"/>
              <a:gd name="connsiteX114" fmla="*/ 3831487 w 4022801"/>
              <a:gd name="connsiteY114" fmla="*/ 260334 h 270646"/>
              <a:gd name="connsiteX115" fmla="*/ 3827785 w 4022801"/>
              <a:gd name="connsiteY115" fmla="*/ 219127 h 270646"/>
              <a:gd name="connsiteX116" fmla="*/ 3925293 w 4022801"/>
              <a:gd name="connsiteY116" fmla="*/ 0 h 270646"/>
              <a:gd name="connsiteX117" fmla="*/ 4022801 w 4022801"/>
              <a:gd name="connsiteY117" fmla="*/ 219127 h 270646"/>
              <a:gd name="connsiteX118" fmla="*/ 4018173 w 4022801"/>
              <a:gd name="connsiteY118" fmla="*/ 270645 h 270646"/>
              <a:gd name="connsiteX0" fmla="*/ 0 w 4022801"/>
              <a:gd name="connsiteY0" fmla="*/ 270645 h 270646"/>
              <a:gd name="connsiteX1" fmla="*/ 81192 w 4022801"/>
              <a:gd name="connsiteY1" fmla="*/ 260333 h 270646"/>
              <a:gd name="connsiteX2" fmla="*/ 77490 w 4022801"/>
              <a:gd name="connsiteY2" fmla="*/ 219127 h 270646"/>
              <a:gd name="connsiteX3" fmla="*/ 174998 w 4022801"/>
              <a:gd name="connsiteY3" fmla="*/ 0 h 270646"/>
              <a:gd name="connsiteX4" fmla="*/ 272506 w 4022801"/>
              <a:gd name="connsiteY4" fmla="*/ 219127 h 270646"/>
              <a:gd name="connsiteX5" fmla="*/ 267878 w 4022801"/>
              <a:gd name="connsiteY5" fmla="*/ 270645 h 270646"/>
              <a:gd name="connsiteX6" fmla="*/ 274204 w 4022801"/>
              <a:gd name="connsiteY6" fmla="*/ 261060 h 270646"/>
              <a:gd name="connsiteX7" fmla="*/ 312158 w 4022801"/>
              <a:gd name="connsiteY7" fmla="*/ 243840 h 270646"/>
              <a:gd name="connsiteX8" fmla="*/ 331809 w 4022801"/>
              <a:gd name="connsiteY8" fmla="*/ 248292 h 270646"/>
              <a:gd name="connsiteX9" fmla="*/ 349071 w 4022801"/>
              <a:gd name="connsiteY9" fmla="*/ 260334 h 270646"/>
              <a:gd name="connsiteX10" fmla="*/ 345369 w 4022801"/>
              <a:gd name="connsiteY10" fmla="*/ 219127 h 270646"/>
              <a:gd name="connsiteX11" fmla="*/ 442877 w 4022801"/>
              <a:gd name="connsiteY11" fmla="*/ 0 h 270646"/>
              <a:gd name="connsiteX12" fmla="*/ 540385 w 4022801"/>
              <a:gd name="connsiteY12" fmla="*/ 219127 h 270646"/>
              <a:gd name="connsiteX13" fmla="*/ 535757 w 4022801"/>
              <a:gd name="connsiteY13" fmla="*/ 270645 h 270646"/>
              <a:gd name="connsiteX14" fmla="*/ 542083 w 4022801"/>
              <a:gd name="connsiteY14" fmla="*/ 261060 h 270646"/>
              <a:gd name="connsiteX15" fmla="*/ 580037 w 4022801"/>
              <a:gd name="connsiteY15" fmla="*/ 243840 h 270646"/>
              <a:gd name="connsiteX16" fmla="*/ 599688 w 4022801"/>
              <a:gd name="connsiteY16" fmla="*/ 248292 h 270646"/>
              <a:gd name="connsiteX17" fmla="*/ 616949 w 4022801"/>
              <a:gd name="connsiteY17" fmla="*/ 260333 h 270646"/>
              <a:gd name="connsiteX18" fmla="*/ 613247 w 4022801"/>
              <a:gd name="connsiteY18" fmla="*/ 219127 h 270646"/>
              <a:gd name="connsiteX19" fmla="*/ 710755 w 4022801"/>
              <a:gd name="connsiteY19" fmla="*/ 0 h 270646"/>
              <a:gd name="connsiteX20" fmla="*/ 808263 w 4022801"/>
              <a:gd name="connsiteY20" fmla="*/ 219127 h 270646"/>
              <a:gd name="connsiteX21" fmla="*/ 803635 w 4022801"/>
              <a:gd name="connsiteY21" fmla="*/ 270645 h 270646"/>
              <a:gd name="connsiteX22" fmla="*/ 809961 w 4022801"/>
              <a:gd name="connsiteY22" fmla="*/ 261060 h 270646"/>
              <a:gd name="connsiteX23" fmla="*/ 847915 w 4022801"/>
              <a:gd name="connsiteY23" fmla="*/ 243840 h 270646"/>
              <a:gd name="connsiteX24" fmla="*/ 867566 w 4022801"/>
              <a:gd name="connsiteY24" fmla="*/ 248292 h 270646"/>
              <a:gd name="connsiteX25" fmla="*/ 884827 w 4022801"/>
              <a:gd name="connsiteY25" fmla="*/ 260333 h 270646"/>
              <a:gd name="connsiteX26" fmla="*/ 881125 w 4022801"/>
              <a:gd name="connsiteY26" fmla="*/ 219127 h 270646"/>
              <a:gd name="connsiteX27" fmla="*/ 978633 w 4022801"/>
              <a:gd name="connsiteY27" fmla="*/ 0 h 270646"/>
              <a:gd name="connsiteX28" fmla="*/ 1076141 w 4022801"/>
              <a:gd name="connsiteY28" fmla="*/ 219127 h 270646"/>
              <a:gd name="connsiteX29" fmla="*/ 1071513 w 4022801"/>
              <a:gd name="connsiteY29" fmla="*/ 270645 h 270646"/>
              <a:gd name="connsiteX30" fmla="*/ 1077839 w 4022801"/>
              <a:gd name="connsiteY30" fmla="*/ 261060 h 270646"/>
              <a:gd name="connsiteX31" fmla="*/ 1115793 w 4022801"/>
              <a:gd name="connsiteY31" fmla="*/ 243840 h 270646"/>
              <a:gd name="connsiteX32" fmla="*/ 1135444 w 4022801"/>
              <a:gd name="connsiteY32" fmla="*/ 248292 h 270646"/>
              <a:gd name="connsiteX33" fmla="*/ 1152706 w 4022801"/>
              <a:gd name="connsiteY33" fmla="*/ 260334 h 270646"/>
              <a:gd name="connsiteX34" fmla="*/ 1149004 w 4022801"/>
              <a:gd name="connsiteY34" fmla="*/ 219127 h 270646"/>
              <a:gd name="connsiteX35" fmla="*/ 1246511 w 4022801"/>
              <a:gd name="connsiteY35" fmla="*/ 0 h 270646"/>
              <a:gd name="connsiteX36" fmla="*/ 1344019 w 4022801"/>
              <a:gd name="connsiteY36" fmla="*/ 219127 h 270646"/>
              <a:gd name="connsiteX37" fmla="*/ 1339391 w 4022801"/>
              <a:gd name="connsiteY37" fmla="*/ 270645 h 270646"/>
              <a:gd name="connsiteX38" fmla="*/ 1345717 w 4022801"/>
              <a:gd name="connsiteY38" fmla="*/ 261060 h 270646"/>
              <a:gd name="connsiteX39" fmla="*/ 1383671 w 4022801"/>
              <a:gd name="connsiteY39" fmla="*/ 243840 h 270646"/>
              <a:gd name="connsiteX40" fmla="*/ 1403322 w 4022801"/>
              <a:gd name="connsiteY40" fmla="*/ 248292 h 270646"/>
              <a:gd name="connsiteX41" fmla="*/ 1420583 w 4022801"/>
              <a:gd name="connsiteY41" fmla="*/ 260333 h 270646"/>
              <a:gd name="connsiteX42" fmla="*/ 1416881 w 4022801"/>
              <a:gd name="connsiteY42" fmla="*/ 219127 h 270646"/>
              <a:gd name="connsiteX43" fmla="*/ 1514388 w 4022801"/>
              <a:gd name="connsiteY43" fmla="*/ 0 h 270646"/>
              <a:gd name="connsiteX44" fmla="*/ 1611897 w 4022801"/>
              <a:gd name="connsiteY44" fmla="*/ 219127 h 270646"/>
              <a:gd name="connsiteX45" fmla="*/ 1607269 w 4022801"/>
              <a:gd name="connsiteY45" fmla="*/ 270644 h 270646"/>
              <a:gd name="connsiteX46" fmla="*/ 1613594 w 4022801"/>
              <a:gd name="connsiteY46" fmla="*/ 261060 h 270646"/>
              <a:gd name="connsiteX47" fmla="*/ 1651548 w 4022801"/>
              <a:gd name="connsiteY47" fmla="*/ 243840 h 270646"/>
              <a:gd name="connsiteX48" fmla="*/ 1671200 w 4022801"/>
              <a:gd name="connsiteY48" fmla="*/ 248292 h 270646"/>
              <a:gd name="connsiteX49" fmla="*/ 1688461 w 4022801"/>
              <a:gd name="connsiteY49" fmla="*/ 260333 h 270646"/>
              <a:gd name="connsiteX50" fmla="*/ 1684759 w 4022801"/>
              <a:gd name="connsiteY50" fmla="*/ 219127 h 270646"/>
              <a:gd name="connsiteX51" fmla="*/ 1782267 w 4022801"/>
              <a:gd name="connsiteY51" fmla="*/ 0 h 270646"/>
              <a:gd name="connsiteX52" fmla="*/ 1879775 w 4022801"/>
              <a:gd name="connsiteY52" fmla="*/ 219127 h 270646"/>
              <a:gd name="connsiteX53" fmla="*/ 1875147 w 4022801"/>
              <a:gd name="connsiteY53" fmla="*/ 270645 h 270646"/>
              <a:gd name="connsiteX54" fmla="*/ 1881473 w 4022801"/>
              <a:gd name="connsiteY54" fmla="*/ 261060 h 270646"/>
              <a:gd name="connsiteX55" fmla="*/ 1919427 w 4022801"/>
              <a:gd name="connsiteY55" fmla="*/ 243840 h 270646"/>
              <a:gd name="connsiteX56" fmla="*/ 1939078 w 4022801"/>
              <a:gd name="connsiteY56" fmla="*/ 248292 h 270646"/>
              <a:gd name="connsiteX57" fmla="*/ 1956340 w 4022801"/>
              <a:gd name="connsiteY57" fmla="*/ 260334 h 270646"/>
              <a:gd name="connsiteX58" fmla="*/ 1952638 w 4022801"/>
              <a:gd name="connsiteY58" fmla="*/ 219127 h 270646"/>
              <a:gd name="connsiteX59" fmla="*/ 2050146 w 4022801"/>
              <a:gd name="connsiteY59" fmla="*/ 0 h 270646"/>
              <a:gd name="connsiteX60" fmla="*/ 2147653 w 4022801"/>
              <a:gd name="connsiteY60" fmla="*/ 219127 h 270646"/>
              <a:gd name="connsiteX61" fmla="*/ 2143025 w 4022801"/>
              <a:gd name="connsiteY61" fmla="*/ 270646 h 270646"/>
              <a:gd name="connsiteX62" fmla="*/ 2149352 w 4022801"/>
              <a:gd name="connsiteY62" fmla="*/ 261060 h 270646"/>
              <a:gd name="connsiteX63" fmla="*/ 2187306 w 4022801"/>
              <a:gd name="connsiteY63" fmla="*/ 243840 h 270646"/>
              <a:gd name="connsiteX64" fmla="*/ 2206957 w 4022801"/>
              <a:gd name="connsiteY64" fmla="*/ 248292 h 270646"/>
              <a:gd name="connsiteX65" fmla="*/ 2224218 w 4022801"/>
              <a:gd name="connsiteY65" fmla="*/ 260333 h 270646"/>
              <a:gd name="connsiteX66" fmla="*/ 2220516 w 4022801"/>
              <a:gd name="connsiteY66" fmla="*/ 219127 h 270646"/>
              <a:gd name="connsiteX67" fmla="*/ 2318024 w 4022801"/>
              <a:gd name="connsiteY67" fmla="*/ 0 h 270646"/>
              <a:gd name="connsiteX68" fmla="*/ 2415533 w 4022801"/>
              <a:gd name="connsiteY68" fmla="*/ 219127 h 270646"/>
              <a:gd name="connsiteX69" fmla="*/ 2410905 w 4022801"/>
              <a:gd name="connsiteY69" fmla="*/ 270643 h 270646"/>
              <a:gd name="connsiteX70" fmla="*/ 2417230 w 4022801"/>
              <a:gd name="connsiteY70" fmla="*/ 261060 h 270646"/>
              <a:gd name="connsiteX71" fmla="*/ 2455184 w 4022801"/>
              <a:gd name="connsiteY71" fmla="*/ 243840 h 270646"/>
              <a:gd name="connsiteX72" fmla="*/ 2474835 w 4022801"/>
              <a:gd name="connsiteY72" fmla="*/ 248292 h 270646"/>
              <a:gd name="connsiteX73" fmla="*/ 2492096 w 4022801"/>
              <a:gd name="connsiteY73" fmla="*/ 260333 h 270646"/>
              <a:gd name="connsiteX74" fmla="*/ 2488394 w 4022801"/>
              <a:gd name="connsiteY74" fmla="*/ 219127 h 270646"/>
              <a:gd name="connsiteX75" fmla="*/ 2585903 w 4022801"/>
              <a:gd name="connsiteY75" fmla="*/ 0 h 270646"/>
              <a:gd name="connsiteX76" fmla="*/ 2683410 w 4022801"/>
              <a:gd name="connsiteY76" fmla="*/ 219127 h 270646"/>
              <a:gd name="connsiteX77" fmla="*/ 2678782 w 4022801"/>
              <a:gd name="connsiteY77" fmla="*/ 270646 h 270646"/>
              <a:gd name="connsiteX78" fmla="*/ 2685108 w 4022801"/>
              <a:gd name="connsiteY78" fmla="*/ 261060 h 270646"/>
              <a:gd name="connsiteX79" fmla="*/ 2723063 w 4022801"/>
              <a:gd name="connsiteY79" fmla="*/ 243840 h 270646"/>
              <a:gd name="connsiteX80" fmla="*/ 2742714 w 4022801"/>
              <a:gd name="connsiteY80" fmla="*/ 248292 h 270646"/>
              <a:gd name="connsiteX81" fmla="*/ 2759975 w 4022801"/>
              <a:gd name="connsiteY81" fmla="*/ 260334 h 270646"/>
              <a:gd name="connsiteX82" fmla="*/ 2756273 w 4022801"/>
              <a:gd name="connsiteY82" fmla="*/ 219127 h 270646"/>
              <a:gd name="connsiteX83" fmla="*/ 2853781 w 4022801"/>
              <a:gd name="connsiteY83" fmla="*/ 0 h 270646"/>
              <a:gd name="connsiteX84" fmla="*/ 2951289 w 4022801"/>
              <a:gd name="connsiteY84" fmla="*/ 219127 h 270646"/>
              <a:gd name="connsiteX85" fmla="*/ 2946661 w 4022801"/>
              <a:gd name="connsiteY85" fmla="*/ 270645 h 270646"/>
              <a:gd name="connsiteX86" fmla="*/ 2952987 w 4022801"/>
              <a:gd name="connsiteY86" fmla="*/ 261060 h 270646"/>
              <a:gd name="connsiteX87" fmla="*/ 2990941 w 4022801"/>
              <a:gd name="connsiteY87" fmla="*/ 243840 h 270646"/>
              <a:gd name="connsiteX88" fmla="*/ 3010592 w 4022801"/>
              <a:gd name="connsiteY88" fmla="*/ 248292 h 270646"/>
              <a:gd name="connsiteX89" fmla="*/ 3027853 w 4022801"/>
              <a:gd name="connsiteY89" fmla="*/ 260333 h 270646"/>
              <a:gd name="connsiteX90" fmla="*/ 3024151 w 4022801"/>
              <a:gd name="connsiteY90" fmla="*/ 219127 h 270646"/>
              <a:gd name="connsiteX91" fmla="*/ 3121659 w 4022801"/>
              <a:gd name="connsiteY91" fmla="*/ 0 h 270646"/>
              <a:gd name="connsiteX92" fmla="*/ 3219167 w 4022801"/>
              <a:gd name="connsiteY92" fmla="*/ 219127 h 270646"/>
              <a:gd name="connsiteX93" fmla="*/ 3214539 w 4022801"/>
              <a:gd name="connsiteY93" fmla="*/ 270645 h 270646"/>
              <a:gd name="connsiteX94" fmla="*/ 3220865 w 4022801"/>
              <a:gd name="connsiteY94" fmla="*/ 261060 h 270646"/>
              <a:gd name="connsiteX95" fmla="*/ 3258819 w 4022801"/>
              <a:gd name="connsiteY95" fmla="*/ 243840 h 270646"/>
              <a:gd name="connsiteX96" fmla="*/ 3278470 w 4022801"/>
              <a:gd name="connsiteY96" fmla="*/ 248292 h 270646"/>
              <a:gd name="connsiteX97" fmla="*/ 3295730 w 4022801"/>
              <a:gd name="connsiteY97" fmla="*/ 260332 h 270646"/>
              <a:gd name="connsiteX98" fmla="*/ 3292028 w 4022801"/>
              <a:gd name="connsiteY98" fmla="*/ 219127 h 270646"/>
              <a:gd name="connsiteX99" fmla="*/ 3389536 w 4022801"/>
              <a:gd name="connsiteY99" fmla="*/ 0 h 270646"/>
              <a:gd name="connsiteX100" fmla="*/ 3487044 w 4022801"/>
              <a:gd name="connsiteY100" fmla="*/ 219127 h 270646"/>
              <a:gd name="connsiteX101" fmla="*/ 3482416 w 4022801"/>
              <a:gd name="connsiteY101" fmla="*/ 270645 h 270646"/>
              <a:gd name="connsiteX102" fmla="*/ 3488742 w 4022801"/>
              <a:gd name="connsiteY102" fmla="*/ 261060 h 270646"/>
              <a:gd name="connsiteX103" fmla="*/ 3526696 w 4022801"/>
              <a:gd name="connsiteY103" fmla="*/ 243840 h 270646"/>
              <a:gd name="connsiteX104" fmla="*/ 3546348 w 4022801"/>
              <a:gd name="connsiteY104" fmla="*/ 248292 h 270646"/>
              <a:gd name="connsiteX105" fmla="*/ 3563608 w 4022801"/>
              <a:gd name="connsiteY105" fmla="*/ 260333 h 270646"/>
              <a:gd name="connsiteX106" fmla="*/ 3559906 w 4022801"/>
              <a:gd name="connsiteY106" fmla="*/ 219127 h 270646"/>
              <a:gd name="connsiteX107" fmla="*/ 3657414 w 4022801"/>
              <a:gd name="connsiteY107" fmla="*/ 0 h 270646"/>
              <a:gd name="connsiteX108" fmla="*/ 3754922 w 4022801"/>
              <a:gd name="connsiteY108" fmla="*/ 219127 h 270646"/>
              <a:gd name="connsiteX109" fmla="*/ 3750294 w 4022801"/>
              <a:gd name="connsiteY109" fmla="*/ 270645 h 270646"/>
              <a:gd name="connsiteX110" fmla="*/ 3756620 w 4022801"/>
              <a:gd name="connsiteY110" fmla="*/ 261060 h 270646"/>
              <a:gd name="connsiteX111" fmla="*/ 3794574 w 4022801"/>
              <a:gd name="connsiteY111" fmla="*/ 243840 h 270646"/>
              <a:gd name="connsiteX112" fmla="*/ 3814226 w 4022801"/>
              <a:gd name="connsiteY112" fmla="*/ 248292 h 270646"/>
              <a:gd name="connsiteX113" fmla="*/ 3831487 w 4022801"/>
              <a:gd name="connsiteY113" fmla="*/ 260334 h 270646"/>
              <a:gd name="connsiteX114" fmla="*/ 3827785 w 4022801"/>
              <a:gd name="connsiteY114" fmla="*/ 219127 h 270646"/>
              <a:gd name="connsiteX115" fmla="*/ 3925293 w 4022801"/>
              <a:gd name="connsiteY115" fmla="*/ 0 h 270646"/>
              <a:gd name="connsiteX116" fmla="*/ 4022801 w 4022801"/>
              <a:gd name="connsiteY116" fmla="*/ 219127 h 270646"/>
              <a:gd name="connsiteX117" fmla="*/ 4018173 w 4022801"/>
              <a:gd name="connsiteY117" fmla="*/ 270645 h 270646"/>
              <a:gd name="connsiteX0" fmla="*/ 3702 w 3945311"/>
              <a:gd name="connsiteY0" fmla="*/ 260333 h 270646"/>
              <a:gd name="connsiteX1" fmla="*/ 0 w 3945311"/>
              <a:gd name="connsiteY1" fmla="*/ 219127 h 270646"/>
              <a:gd name="connsiteX2" fmla="*/ 97508 w 3945311"/>
              <a:gd name="connsiteY2" fmla="*/ 0 h 270646"/>
              <a:gd name="connsiteX3" fmla="*/ 195016 w 3945311"/>
              <a:gd name="connsiteY3" fmla="*/ 219127 h 270646"/>
              <a:gd name="connsiteX4" fmla="*/ 190388 w 3945311"/>
              <a:gd name="connsiteY4" fmla="*/ 270645 h 270646"/>
              <a:gd name="connsiteX5" fmla="*/ 196714 w 3945311"/>
              <a:gd name="connsiteY5" fmla="*/ 261060 h 270646"/>
              <a:gd name="connsiteX6" fmla="*/ 234668 w 3945311"/>
              <a:gd name="connsiteY6" fmla="*/ 243840 h 270646"/>
              <a:gd name="connsiteX7" fmla="*/ 254319 w 3945311"/>
              <a:gd name="connsiteY7" fmla="*/ 248292 h 270646"/>
              <a:gd name="connsiteX8" fmla="*/ 271581 w 3945311"/>
              <a:gd name="connsiteY8" fmla="*/ 260334 h 270646"/>
              <a:gd name="connsiteX9" fmla="*/ 267879 w 3945311"/>
              <a:gd name="connsiteY9" fmla="*/ 219127 h 270646"/>
              <a:gd name="connsiteX10" fmla="*/ 365387 w 3945311"/>
              <a:gd name="connsiteY10" fmla="*/ 0 h 270646"/>
              <a:gd name="connsiteX11" fmla="*/ 462895 w 3945311"/>
              <a:gd name="connsiteY11" fmla="*/ 219127 h 270646"/>
              <a:gd name="connsiteX12" fmla="*/ 458267 w 3945311"/>
              <a:gd name="connsiteY12" fmla="*/ 270645 h 270646"/>
              <a:gd name="connsiteX13" fmla="*/ 464593 w 3945311"/>
              <a:gd name="connsiteY13" fmla="*/ 261060 h 270646"/>
              <a:gd name="connsiteX14" fmla="*/ 502547 w 3945311"/>
              <a:gd name="connsiteY14" fmla="*/ 243840 h 270646"/>
              <a:gd name="connsiteX15" fmla="*/ 522198 w 3945311"/>
              <a:gd name="connsiteY15" fmla="*/ 248292 h 270646"/>
              <a:gd name="connsiteX16" fmla="*/ 539459 w 3945311"/>
              <a:gd name="connsiteY16" fmla="*/ 260333 h 270646"/>
              <a:gd name="connsiteX17" fmla="*/ 535757 w 3945311"/>
              <a:gd name="connsiteY17" fmla="*/ 219127 h 270646"/>
              <a:gd name="connsiteX18" fmla="*/ 633265 w 3945311"/>
              <a:gd name="connsiteY18" fmla="*/ 0 h 270646"/>
              <a:gd name="connsiteX19" fmla="*/ 730773 w 3945311"/>
              <a:gd name="connsiteY19" fmla="*/ 219127 h 270646"/>
              <a:gd name="connsiteX20" fmla="*/ 726145 w 3945311"/>
              <a:gd name="connsiteY20" fmla="*/ 270645 h 270646"/>
              <a:gd name="connsiteX21" fmla="*/ 732471 w 3945311"/>
              <a:gd name="connsiteY21" fmla="*/ 261060 h 270646"/>
              <a:gd name="connsiteX22" fmla="*/ 770425 w 3945311"/>
              <a:gd name="connsiteY22" fmla="*/ 243840 h 270646"/>
              <a:gd name="connsiteX23" fmla="*/ 790076 w 3945311"/>
              <a:gd name="connsiteY23" fmla="*/ 248292 h 270646"/>
              <a:gd name="connsiteX24" fmla="*/ 807337 w 3945311"/>
              <a:gd name="connsiteY24" fmla="*/ 260333 h 270646"/>
              <a:gd name="connsiteX25" fmla="*/ 803635 w 3945311"/>
              <a:gd name="connsiteY25" fmla="*/ 219127 h 270646"/>
              <a:gd name="connsiteX26" fmla="*/ 901143 w 3945311"/>
              <a:gd name="connsiteY26" fmla="*/ 0 h 270646"/>
              <a:gd name="connsiteX27" fmla="*/ 998651 w 3945311"/>
              <a:gd name="connsiteY27" fmla="*/ 219127 h 270646"/>
              <a:gd name="connsiteX28" fmla="*/ 994023 w 3945311"/>
              <a:gd name="connsiteY28" fmla="*/ 270645 h 270646"/>
              <a:gd name="connsiteX29" fmla="*/ 1000349 w 3945311"/>
              <a:gd name="connsiteY29" fmla="*/ 261060 h 270646"/>
              <a:gd name="connsiteX30" fmla="*/ 1038303 w 3945311"/>
              <a:gd name="connsiteY30" fmla="*/ 243840 h 270646"/>
              <a:gd name="connsiteX31" fmla="*/ 1057954 w 3945311"/>
              <a:gd name="connsiteY31" fmla="*/ 248292 h 270646"/>
              <a:gd name="connsiteX32" fmla="*/ 1075216 w 3945311"/>
              <a:gd name="connsiteY32" fmla="*/ 260334 h 270646"/>
              <a:gd name="connsiteX33" fmla="*/ 1071514 w 3945311"/>
              <a:gd name="connsiteY33" fmla="*/ 219127 h 270646"/>
              <a:gd name="connsiteX34" fmla="*/ 1169021 w 3945311"/>
              <a:gd name="connsiteY34" fmla="*/ 0 h 270646"/>
              <a:gd name="connsiteX35" fmla="*/ 1266529 w 3945311"/>
              <a:gd name="connsiteY35" fmla="*/ 219127 h 270646"/>
              <a:gd name="connsiteX36" fmla="*/ 1261901 w 3945311"/>
              <a:gd name="connsiteY36" fmla="*/ 270645 h 270646"/>
              <a:gd name="connsiteX37" fmla="*/ 1268227 w 3945311"/>
              <a:gd name="connsiteY37" fmla="*/ 261060 h 270646"/>
              <a:gd name="connsiteX38" fmla="*/ 1306181 w 3945311"/>
              <a:gd name="connsiteY38" fmla="*/ 243840 h 270646"/>
              <a:gd name="connsiteX39" fmla="*/ 1325832 w 3945311"/>
              <a:gd name="connsiteY39" fmla="*/ 248292 h 270646"/>
              <a:gd name="connsiteX40" fmla="*/ 1343093 w 3945311"/>
              <a:gd name="connsiteY40" fmla="*/ 260333 h 270646"/>
              <a:gd name="connsiteX41" fmla="*/ 1339391 w 3945311"/>
              <a:gd name="connsiteY41" fmla="*/ 219127 h 270646"/>
              <a:gd name="connsiteX42" fmla="*/ 1436898 w 3945311"/>
              <a:gd name="connsiteY42" fmla="*/ 0 h 270646"/>
              <a:gd name="connsiteX43" fmla="*/ 1534407 w 3945311"/>
              <a:gd name="connsiteY43" fmla="*/ 219127 h 270646"/>
              <a:gd name="connsiteX44" fmla="*/ 1529779 w 3945311"/>
              <a:gd name="connsiteY44" fmla="*/ 270644 h 270646"/>
              <a:gd name="connsiteX45" fmla="*/ 1536104 w 3945311"/>
              <a:gd name="connsiteY45" fmla="*/ 261060 h 270646"/>
              <a:gd name="connsiteX46" fmla="*/ 1574058 w 3945311"/>
              <a:gd name="connsiteY46" fmla="*/ 243840 h 270646"/>
              <a:gd name="connsiteX47" fmla="*/ 1593710 w 3945311"/>
              <a:gd name="connsiteY47" fmla="*/ 248292 h 270646"/>
              <a:gd name="connsiteX48" fmla="*/ 1610971 w 3945311"/>
              <a:gd name="connsiteY48" fmla="*/ 260333 h 270646"/>
              <a:gd name="connsiteX49" fmla="*/ 1607269 w 3945311"/>
              <a:gd name="connsiteY49" fmla="*/ 219127 h 270646"/>
              <a:gd name="connsiteX50" fmla="*/ 1704777 w 3945311"/>
              <a:gd name="connsiteY50" fmla="*/ 0 h 270646"/>
              <a:gd name="connsiteX51" fmla="*/ 1802285 w 3945311"/>
              <a:gd name="connsiteY51" fmla="*/ 219127 h 270646"/>
              <a:gd name="connsiteX52" fmla="*/ 1797657 w 3945311"/>
              <a:gd name="connsiteY52" fmla="*/ 270645 h 270646"/>
              <a:gd name="connsiteX53" fmla="*/ 1803983 w 3945311"/>
              <a:gd name="connsiteY53" fmla="*/ 261060 h 270646"/>
              <a:gd name="connsiteX54" fmla="*/ 1841937 w 3945311"/>
              <a:gd name="connsiteY54" fmla="*/ 243840 h 270646"/>
              <a:gd name="connsiteX55" fmla="*/ 1861588 w 3945311"/>
              <a:gd name="connsiteY55" fmla="*/ 248292 h 270646"/>
              <a:gd name="connsiteX56" fmla="*/ 1878850 w 3945311"/>
              <a:gd name="connsiteY56" fmla="*/ 260334 h 270646"/>
              <a:gd name="connsiteX57" fmla="*/ 1875148 w 3945311"/>
              <a:gd name="connsiteY57" fmla="*/ 219127 h 270646"/>
              <a:gd name="connsiteX58" fmla="*/ 1972656 w 3945311"/>
              <a:gd name="connsiteY58" fmla="*/ 0 h 270646"/>
              <a:gd name="connsiteX59" fmla="*/ 2070163 w 3945311"/>
              <a:gd name="connsiteY59" fmla="*/ 219127 h 270646"/>
              <a:gd name="connsiteX60" fmla="*/ 2065535 w 3945311"/>
              <a:gd name="connsiteY60" fmla="*/ 270646 h 270646"/>
              <a:gd name="connsiteX61" fmla="*/ 2071862 w 3945311"/>
              <a:gd name="connsiteY61" fmla="*/ 261060 h 270646"/>
              <a:gd name="connsiteX62" fmla="*/ 2109816 w 3945311"/>
              <a:gd name="connsiteY62" fmla="*/ 243840 h 270646"/>
              <a:gd name="connsiteX63" fmla="*/ 2129467 w 3945311"/>
              <a:gd name="connsiteY63" fmla="*/ 248292 h 270646"/>
              <a:gd name="connsiteX64" fmla="*/ 2146728 w 3945311"/>
              <a:gd name="connsiteY64" fmla="*/ 260333 h 270646"/>
              <a:gd name="connsiteX65" fmla="*/ 2143026 w 3945311"/>
              <a:gd name="connsiteY65" fmla="*/ 219127 h 270646"/>
              <a:gd name="connsiteX66" fmla="*/ 2240534 w 3945311"/>
              <a:gd name="connsiteY66" fmla="*/ 0 h 270646"/>
              <a:gd name="connsiteX67" fmla="*/ 2338043 w 3945311"/>
              <a:gd name="connsiteY67" fmla="*/ 219127 h 270646"/>
              <a:gd name="connsiteX68" fmla="*/ 2333415 w 3945311"/>
              <a:gd name="connsiteY68" fmla="*/ 270643 h 270646"/>
              <a:gd name="connsiteX69" fmla="*/ 2339740 w 3945311"/>
              <a:gd name="connsiteY69" fmla="*/ 261060 h 270646"/>
              <a:gd name="connsiteX70" fmla="*/ 2377694 w 3945311"/>
              <a:gd name="connsiteY70" fmla="*/ 243840 h 270646"/>
              <a:gd name="connsiteX71" fmla="*/ 2397345 w 3945311"/>
              <a:gd name="connsiteY71" fmla="*/ 248292 h 270646"/>
              <a:gd name="connsiteX72" fmla="*/ 2414606 w 3945311"/>
              <a:gd name="connsiteY72" fmla="*/ 260333 h 270646"/>
              <a:gd name="connsiteX73" fmla="*/ 2410904 w 3945311"/>
              <a:gd name="connsiteY73" fmla="*/ 219127 h 270646"/>
              <a:gd name="connsiteX74" fmla="*/ 2508413 w 3945311"/>
              <a:gd name="connsiteY74" fmla="*/ 0 h 270646"/>
              <a:gd name="connsiteX75" fmla="*/ 2605920 w 3945311"/>
              <a:gd name="connsiteY75" fmla="*/ 219127 h 270646"/>
              <a:gd name="connsiteX76" fmla="*/ 2601292 w 3945311"/>
              <a:gd name="connsiteY76" fmla="*/ 270646 h 270646"/>
              <a:gd name="connsiteX77" fmla="*/ 2607618 w 3945311"/>
              <a:gd name="connsiteY77" fmla="*/ 261060 h 270646"/>
              <a:gd name="connsiteX78" fmla="*/ 2645573 w 3945311"/>
              <a:gd name="connsiteY78" fmla="*/ 243840 h 270646"/>
              <a:gd name="connsiteX79" fmla="*/ 2665224 w 3945311"/>
              <a:gd name="connsiteY79" fmla="*/ 248292 h 270646"/>
              <a:gd name="connsiteX80" fmla="*/ 2682485 w 3945311"/>
              <a:gd name="connsiteY80" fmla="*/ 260334 h 270646"/>
              <a:gd name="connsiteX81" fmla="*/ 2678783 w 3945311"/>
              <a:gd name="connsiteY81" fmla="*/ 219127 h 270646"/>
              <a:gd name="connsiteX82" fmla="*/ 2776291 w 3945311"/>
              <a:gd name="connsiteY82" fmla="*/ 0 h 270646"/>
              <a:gd name="connsiteX83" fmla="*/ 2873799 w 3945311"/>
              <a:gd name="connsiteY83" fmla="*/ 219127 h 270646"/>
              <a:gd name="connsiteX84" fmla="*/ 2869171 w 3945311"/>
              <a:gd name="connsiteY84" fmla="*/ 270645 h 270646"/>
              <a:gd name="connsiteX85" fmla="*/ 2875497 w 3945311"/>
              <a:gd name="connsiteY85" fmla="*/ 261060 h 270646"/>
              <a:gd name="connsiteX86" fmla="*/ 2913451 w 3945311"/>
              <a:gd name="connsiteY86" fmla="*/ 243840 h 270646"/>
              <a:gd name="connsiteX87" fmla="*/ 2933102 w 3945311"/>
              <a:gd name="connsiteY87" fmla="*/ 248292 h 270646"/>
              <a:gd name="connsiteX88" fmla="*/ 2950363 w 3945311"/>
              <a:gd name="connsiteY88" fmla="*/ 260333 h 270646"/>
              <a:gd name="connsiteX89" fmla="*/ 2946661 w 3945311"/>
              <a:gd name="connsiteY89" fmla="*/ 219127 h 270646"/>
              <a:gd name="connsiteX90" fmla="*/ 3044169 w 3945311"/>
              <a:gd name="connsiteY90" fmla="*/ 0 h 270646"/>
              <a:gd name="connsiteX91" fmla="*/ 3141677 w 3945311"/>
              <a:gd name="connsiteY91" fmla="*/ 219127 h 270646"/>
              <a:gd name="connsiteX92" fmla="*/ 3137049 w 3945311"/>
              <a:gd name="connsiteY92" fmla="*/ 270645 h 270646"/>
              <a:gd name="connsiteX93" fmla="*/ 3143375 w 3945311"/>
              <a:gd name="connsiteY93" fmla="*/ 261060 h 270646"/>
              <a:gd name="connsiteX94" fmla="*/ 3181329 w 3945311"/>
              <a:gd name="connsiteY94" fmla="*/ 243840 h 270646"/>
              <a:gd name="connsiteX95" fmla="*/ 3200980 w 3945311"/>
              <a:gd name="connsiteY95" fmla="*/ 248292 h 270646"/>
              <a:gd name="connsiteX96" fmla="*/ 3218240 w 3945311"/>
              <a:gd name="connsiteY96" fmla="*/ 260332 h 270646"/>
              <a:gd name="connsiteX97" fmla="*/ 3214538 w 3945311"/>
              <a:gd name="connsiteY97" fmla="*/ 219127 h 270646"/>
              <a:gd name="connsiteX98" fmla="*/ 3312046 w 3945311"/>
              <a:gd name="connsiteY98" fmla="*/ 0 h 270646"/>
              <a:gd name="connsiteX99" fmla="*/ 3409554 w 3945311"/>
              <a:gd name="connsiteY99" fmla="*/ 219127 h 270646"/>
              <a:gd name="connsiteX100" fmla="*/ 3404926 w 3945311"/>
              <a:gd name="connsiteY100" fmla="*/ 270645 h 270646"/>
              <a:gd name="connsiteX101" fmla="*/ 3411252 w 3945311"/>
              <a:gd name="connsiteY101" fmla="*/ 261060 h 270646"/>
              <a:gd name="connsiteX102" fmla="*/ 3449206 w 3945311"/>
              <a:gd name="connsiteY102" fmla="*/ 243840 h 270646"/>
              <a:gd name="connsiteX103" fmla="*/ 3468858 w 3945311"/>
              <a:gd name="connsiteY103" fmla="*/ 248292 h 270646"/>
              <a:gd name="connsiteX104" fmla="*/ 3486118 w 3945311"/>
              <a:gd name="connsiteY104" fmla="*/ 260333 h 270646"/>
              <a:gd name="connsiteX105" fmla="*/ 3482416 w 3945311"/>
              <a:gd name="connsiteY105" fmla="*/ 219127 h 270646"/>
              <a:gd name="connsiteX106" fmla="*/ 3579924 w 3945311"/>
              <a:gd name="connsiteY106" fmla="*/ 0 h 270646"/>
              <a:gd name="connsiteX107" fmla="*/ 3677432 w 3945311"/>
              <a:gd name="connsiteY107" fmla="*/ 219127 h 270646"/>
              <a:gd name="connsiteX108" fmla="*/ 3672804 w 3945311"/>
              <a:gd name="connsiteY108" fmla="*/ 270645 h 270646"/>
              <a:gd name="connsiteX109" fmla="*/ 3679130 w 3945311"/>
              <a:gd name="connsiteY109" fmla="*/ 261060 h 270646"/>
              <a:gd name="connsiteX110" fmla="*/ 3717084 w 3945311"/>
              <a:gd name="connsiteY110" fmla="*/ 243840 h 270646"/>
              <a:gd name="connsiteX111" fmla="*/ 3736736 w 3945311"/>
              <a:gd name="connsiteY111" fmla="*/ 248292 h 270646"/>
              <a:gd name="connsiteX112" fmla="*/ 3753997 w 3945311"/>
              <a:gd name="connsiteY112" fmla="*/ 260334 h 270646"/>
              <a:gd name="connsiteX113" fmla="*/ 3750295 w 3945311"/>
              <a:gd name="connsiteY113" fmla="*/ 219127 h 270646"/>
              <a:gd name="connsiteX114" fmla="*/ 3847803 w 3945311"/>
              <a:gd name="connsiteY114" fmla="*/ 0 h 270646"/>
              <a:gd name="connsiteX115" fmla="*/ 3945311 w 3945311"/>
              <a:gd name="connsiteY115" fmla="*/ 219127 h 270646"/>
              <a:gd name="connsiteX116" fmla="*/ 3940683 w 3945311"/>
              <a:gd name="connsiteY116" fmla="*/ 270645 h 27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3945311" h="270646">
                <a:moveTo>
                  <a:pt x="3702" y="260333"/>
                </a:moveTo>
                <a:lnTo>
                  <a:pt x="0" y="219127"/>
                </a:lnTo>
                <a:cubicBezTo>
                  <a:pt x="0" y="98106"/>
                  <a:pt x="43656" y="0"/>
                  <a:pt x="97508" y="0"/>
                </a:cubicBezTo>
                <a:cubicBezTo>
                  <a:pt x="151360" y="0"/>
                  <a:pt x="195016" y="98106"/>
                  <a:pt x="195016" y="219127"/>
                </a:cubicBezTo>
                <a:lnTo>
                  <a:pt x="190388" y="270645"/>
                </a:lnTo>
                <a:lnTo>
                  <a:pt x="196714" y="261060"/>
                </a:lnTo>
                <a:cubicBezTo>
                  <a:pt x="208379" y="249972"/>
                  <a:pt x="221205" y="243840"/>
                  <a:pt x="234668" y="243840"/>
                </a:cubicBezTo>
                <a:cubicBezTo>
                  <a:pt x="241400" y="243840"/>
                  <a:pt x="247972" y="245373"/>
                  <a:pt x="254319" y="248292"/>
                </a:cubicBezTo>
                <a:lnTo>
                  <a:pt x="271581" y="260334"/>
                </a:lnTo>
                <a:lnTo>
                  <a:pt x="267879" y="219127"/>
                </a:lnTo>
                <a:cubicBezTo>
                  <a:pt x="267879" y="98106"/>
                  <a:pt x="311535" y="0"/>
                  <a:pt x="365387" y="0"/>
                </a:cubicBezTo>
                <a:cubicBezTo>
                  <a:pt x="419239" y="0"/>
                  <a:pt x="462895" y="98106"/>
                  <a:pt x="462895" y="219127"/>
                </a:cubicBezTo>
                <a:lnTo>
                  <a:pt x="458267" y="270645"/>
                </a:lnTo>
                <a:lnTo>
                  <a:pt x="464593" y="261060"/>
                </a:lnTo>
                <a:cubicBezTo>
                  <a:pt x="476258" y="249972"/>
                  <a:pt x="489084" y="243840"/>
                  <a:pt x="502547" y="243840"/>
                </a:cubicBezTo>
                <a:cubicBezTo>
                  <a:pt x="509279" y="243840"/>
                  <a:pt x="515851" y="245373"/>
                  <a:pt x="522198" y="248292"/>
                </a:cubicBezTo>
                <a:lnTo>
                  <a:pt x="539459" y="260333"/>
                </a:lnTo>
                <a:lnTo>
                  <a:pt x="535757" y="219127"/>
                </a:lnTo>
                <a:cubicBezTo>
                  <a:pt x="535757" y="98106"/>
                  <a:pt x="579413" y="0"/>
                  <a:pt x="633265" y="0"/>
                </a:cubicBezTo>
                <a:cubicBezTo>
                  <a:pt x="687117" y="0"/>
                  <a:pt x="730773" y="98106"/>
                  <a:pt x="730773" y="219127"/>
                </a:cubicBezTo>
                <a:lnTo>
                  <a:pt x="726145" y="270645"/>
                </a:lnTo>
                <a:lnTo>
                  <a:pt x="732471" y="261060"/>
                </a:lnTo>
                <a:cubicBezTo>
                  <a:pt x="744136" y="249972"/>
                  <a:pt x="756962" y="243840"/>
                  <a:pt x="770425" y="243840"/>
                </a:cubicBezTo>
                <a:cubicBezTo>
                  <a:pt x="777157" y="243840"/>
                  <a:pt x="783729" y="245373"/>
                  <a:pt x="790076" y="248292"/>
                </a:cubicBezTo>
                <a:lnTo>
                  <a:pt x="807337" y="260333"/>
                </a:lnTo>
                <a:lnTo>
                  <a:pt x="803635" y="219127"/>
                </a:lnTo>
                <a:cubicBezTo>
                  <a:pt x="803635" y="98106"/>
                  <a:pt x="847291" y="0"/>
                  <a:pt x="901143" y="0"/>
                </a:cubicBezTo>
                <a:cubicBezTo>
                  <a:pt x="954995" y="0"/>
                  <a:pt x="998651" y="98106"/>
                  <a:pt x="998651" y="219127"/>
                </a:cubicBezTo>
                <a:lnTo>
                  <a:pt x="994023" y="270645"/>
                </a:lnTo>
                <a:lnTo>
                  <a:pt x="1000349" y="261060"/>
                </a:lnTo>
                <a:cubicBezTo>
                  <a:pt x="1012014" y="249972"/>
                  <a:pt x="1024840" y="243840"/>
                  <a:pt x="1038303" y="243840"/>
                </a:cubicBezTo>
                <a:cubicBezTo>
                  <a:pt x="1045035" y="243840"/>
                  <a:pt x="1051607" y="245373"/>
                  <a:pt x="1057954" y="248292"/>
                </a:cubicBezTo>
                <a:lnTo>
                  <a:pt x="1075216" y="260334"/>
                </a:lnTo>
                <a:lnTo>
                  <a:pt x="1071514" y="219127"/>
                </a:lnTo>
                <a:cubicBezTo>
                  <a:pt x="1071514" y="98106"/>
                  <a:pt x="1115169" y="0"/>
                  <a:pt x="1169021" y="0"/>
                </a:cubicBezTo>
                <a:cubicBezTo>
                  <a:pt x="1222873" y="0"/>
                  <a:pt x="1266529" y="98106"/>
                  <a:pt x="1266529" y="219127"/>
                </a:cubicBezTo>
                <a:lnTo>
                  <a:pt x="1261901" y="270645"/>
                </a:lnTo>
                <a:lnTo>
                  <a:pt x="1268227" y="261060"/>
                </a:lnTo>
                <a:cubicBezTo>
                  <a:pt x="1279893" y="249972"/>
                  <a:pt x="1292718" y="243840"/>
                  <a:pt x="1306181" y="243840"/>
                </a:cubicBezTo>
                <a:cubicBezTo>
                  <a:pt x="1312913" y="243840"/>
                  <a:pt x="1319485" y="245373"/>
                  <a:pt x="1325832" y="248292"/>
                </a:cubicBezTo>
                <a:lnTo>
                  <a:pt x="1343093" y="260333"/>
                </a:lnTo>
                <a:lnTo>
                  <a:pt x="1339391" y="219127"/>
                </a:lnTo>
                <a:cubicBezTo>
                  <a:pt x="1339391" y="98106"/>
                  <a:pt x="1383047" y="0"/>
                  <a:pt x="1436898" y="0"/>
                </a:cubicBezTo>
                <a:cubicBezTo>
                  <a:pt x="1490751" y="0"/>
                  <a:pt x="1534407" y="98106"/>
                  <a:pt x="1534407" y="219127"/>
                </a:cubicBezTo>
                <a:lnTo>
                  <a:pt x="1529779" y="270644"/>
                </a:lnTo>
                <a:lnTo>
                  <a:pt x="1536104" y="261060"/>
                </a:lnTo>
                <a:cubicBezTo>
                  <a:pt x="1547770" y="249972"/>
                  <a:pt x="1560595" y="243840"/>
                  <a:pt x="1574058" y="243840"/>
                </a:cubicBezTo>
                <a:cubicBezTo>
                  <a:pt x="1580790" y="243840"/>
                  <a:pt x="1587362" y="245373"/>
                  <a:pt x="1593710" y="248292"/>
                </a:cubicBezTo>
                <a:lnTo>
                  <a:pt x="1610971" y="260333"/>
                </a:lnTo>
                <a:lnTo>
                  <a:pt x="1607269" y="219127"/>
                </a:lnTo>
                <a:cubicBezTo>
                  <a:pt x="1607269" y="98106"/>
                  <a:pt x="1650925" y="0"/>
                  <a:pt x="1704777" y="0"/>
                </a:cubicBezTo>
                <a:cubicBezTo>
                  <a:pt x="1758629" y="0"/>
                  <a:pt x="1802285" y="98106"/>
                  <a:pt x="1802285" y="219127"/>
                </a:cubicBezTo>
                <a:lnTo>
                  <a:pt x="1797657" y="270645"/>
                </a:lnTo>
                <a:lnTo>
                  <a:pt x="1803983" y="261060"/>
                </a:lnTo>
                <a:cubicBezTo>
                  <a:pt x="1815649" y="249972"/>
                  <a:pt x="1828474" y="243840"/>
                  <a:pt x="1841937" y="243840"/>
                </a:cubicBezTo>
                <a:cubicBezTo>
                  <a:pt x="1848669" y="243840"/>
                  <a:pt x="1855241" y="245373"/>
                  <a:pt x="1861588" y="248292"/>
                </a:cubicBezTo>
                <a:lnTo>
                  <a:pt x="1878850" y="260334"/>
                </a:lnTo>
                <a:lnTo>
                  <a:pt x="1875148" y="219127"/>
                </a:lnTo>
                <a:cubicBezTo>
                  <a:pt x="1875148" y="98106"/>
                  <a:pt x="1918804" y="0"/>
                  <a:pt x="1972656" y="0"/>
                </a:cubicBezTo>
                <a:cubicBezTo>
                  <a:pt x="2026508" y="0"/>
                  <a:pt x="2070163" y="98106"/>
                  <a:pt x="2070163" y="219127"/>
                </a:cubicBezTo>
                <a:lnTo>
                  <a:pt x="2065535" y="270646"/>
                </a:lnTo>
                <a:lnTo>
                  <a:pt x="2071862" y="261060"/>
                </a:lnTo>
                <a:cubicBezTo>
                  <a:pt x="2083528" y="249972"/>
                  <a:pt x="2096353" y="243840"/>
                  <a:pt x="2109816" y="243840"/>
                </a:cubicBezTo>
                <a:cubicBezTo>
                  <a:pt x="2116548" y="243840"/>
                  <a:pt x="2123120" y="245373"/>
                  <a:pt x="2129467" y="248292"/>
                </a:cubicBezTo>
                <a:lnTo>
                  <a:pt x="2146728" y="260333"/>
                </a:lnTo>
                <a:lnTo>
                  <a:pt x="2143026" y="219127"/>
                </a:lnTo>
                <a:cubicBezTo>
                  <a:pt x="2143026" y="98106"/>
                  <a:pt x="2186682" y="0"/>
                  <a:pt x="2240534" y="0"/>
                </a:cubicBezTo>
                <a:cubicBezTo>
                  <a:pt x="2294386" y="0"/>
                  <a:pt x="2338043" y="98106"/>
                  <a:pt x="2338043" y="219127"/>
                </a:cubicBezTo>
                <a:lnTo>
                  <a:pt x="2333415" y="270643"/>
                </a:lnTo>
                <a:lnTo>
                  <a:pt x="2339740" y="261060"/>
                </a:lnTo>
                <a:cubicBezTo>
                  <a:pt x="2351406" y="249972"/>
                  <a:pt x="2364231" y="243840"/>
                  <a:pt x="2377694" y="243840"/>
                </a:cubicBezTo>
                <a:cubicBezTo>
                  <a:pt x="2384426" y="243840"/>
                  <a:pt x="2390998" y="245373"/>
                  <a:pt x="2397345" y="248292"/>
                </a:cubicBezTo>
                <a:lnTo>
                  <a:pt x="2414606" y="260333"/>
                </a:lnTo>
                <a:lnTo>
                  <a:pt x="2410904" y="219127"/>
                </a:lnTo>
                <a:cubicBezTo>
                  <a:pt x="2410904" y="98106"/>
                  <a:pt x="2454560" y="0"/>
                  <a:pt x="2508413" y="0"/>
                </a:cubicBezTo>
                <a:cubicBezTo>
                  <a:pt x="2562263" y="0"/>
                  <a:pt x="2605920" y="98106"/>
                  <a:pt x="2605920" y="219127"/>
                </a:cubicBezTo>
                <a:lnTo>
                  <a:pt x="2601292" y="270646"/>
                </a:lnTo>
                <a:lnTo>
                  <a:pt x="2607618" y="261060"/>
                </a:lnTo>
                <a:cubicBezTo>
                  <a:pt x="2619284" y="249972"/>
                  <a:pt x="2632110" y="243840"/>
                  <a:pt x="2645573" y="243840"/>
                </a:cubicBezTo>
                <a:cubicBezTo>
                  <a:pt x="2652304" y="243840"/>
                  <a:pt x="2658876" y="245373"/>
                  <a:pt x="2665224" y="248292"/>
                </a:cubicBezTo>
                <a:lnTo>
                  <a:pt x="2682485" y="260334"/>
                </a:lnTo>
                <a:lnTo>
                  <a:pt x="2678783" y="219127"/>
                </a:lnTo>
                <a:cubicBezTo>
                  <a:pt x="2678783" y="98106"/>
                  <a:pt x="2722439" y="0"/>
                  <a:pt x="2776291" y="0"/>
                </a:cubicBezTo>
                <a:cubicBezTo>
                  <a:pt x="2830143" y="0"/>
                  <a:pt x="2873799" y="98106"/>
                  <a:pt x="2873799" y="219127"/>
                </a:cubicBezTo>
                <a:lnTo>
                  <a:pt x="2869171" y="270645"/>
                </a:lnTo>
                <a:lnTo>
                  <a:pt x="2875497" y="261060"/>
                </a:lnTo>
                <a:cubicBezTo>
                  <a:pt x="2887162" y="249972"/>
                  <a:pt x="2899988" y="243840"/>
                  <a:pt x="2913451" y="243840"/>
                </a:cubicBezTo>
                <a:cubicBezTo>
                  <a:pt x="2920183" y="243840"/>
                  <a:pt x="2926755" y="245373"/>
                  <a:pt x="2933102" y="248292"/>
                </a:cubicBezTo>
                <a:lnTo>
                  <a:pt x="2950363" y="260333"/>
                </a:lnTo>
                <a:lnTo>
                  <a:pt x="2946661" y="219127"/>
                </a:lnTo>
                <a:cubicBezTo>
                  <a:pt x="2946661" y="98106"/>
                  <a:pt x="2990317" y="0"/>
                  <a:pt x="3044169" y="0"/>
                </a:cubicBezTo>
                <a:cubicBezTo>
                  <a:pt x="3098021" y="0"/>
                  <a:pt x="3141677" y="98106"/>
                  <a:pt x="3141677" y="219127"/>
                </a:cubicBezTo>
                <a:lnTo>
                  <a:pt x="3137049" y="270645"/>
                </a:lnTo>
                <a:lnTo>
                  <a:pt x="3143375" y="261060"/>
                </a:lnTo>
                <a:cubicBezTo>
                  <a:pt x="3155041" y="249972"/>
                  <a:pt x="3167866" y="243840"/>
                  <a:pt x="3181329" y="243840"/>
                </a:cubicBezTo>
                <a:cubicBezTo>
                  <a:pt x="3188061" y="243840"/>
                  <a:pt x="3194633" y="245373"/>
                  <a:pt x="3200980" y="248292"/>
                </a:cubicBezTo>
                <a:lnTo>
                  <a:pt x="3218240" y="260332"/>
                </a:lnTo>
                <a:lnTo>
                  <a:pt x="3214538" y="219127"/>
                </a:lnTo>
                <a:cubicBezTo>
                  <a:pt x="3214538" y="98106"/>
                  <a:pt x="3258194" y="0"/>
                  <a:pt x="3312046" y="0"/>
                </a:cubicBezTo>
                <a:cubicBezTo>
                  <a:pt x="3365898" y="0"/>
                  <a:pt x="3409554" y="98106"/>
                  <a:pt x="3409554" y="219127"/>
                </a:cubicBezTo>
                <a:lnTo>
                  <a:pt x="3404926" y="270645"/>
                </a:lnTo>
                <a:lnTo>
                  <a:pt x="3411252" y="261060"/>
                </a:lnTo>
                <a:cubicBezTo>
                  <a:pt x="3422918" y="249972"/>
                  <a:pt x="3435743" y="243840"/>
                  <a:pt x="3449206" y="243840"/>
                </a:cubicBezTo>
                <a:cubicBezTo>
                  <a:pt x="3455938" y="243840"/>
                  <a:pt x="3462510" y="245373"/>
                  <a:pt x="3468858" y="248292"/>
                </a:cubicBezTo>
                <a:lnTo>
                  <a:pt x="3486118" y="260333"/>
                </a:lnTo>
                <a:lnTo>
                  <a:pt x="3482416" y="219127"/>
                </a:lnTo>
                <a:cubicBezTo>
                  <a:pt x="3482416" y="98106"/>
                  <a:pt x="3526072" y="0"/>
                  <a:pt x="3579924" y="0"/>
                </a:cubicBezTo>
                <a:cubicBezTo>
                  <a:pt x="3633776" y="0"/>
                  <a:pt x="3677432" y="98106"/>
                  <a:pt x="3677432" y="219127"/>
                </a:cubicBezTo>
                <a:lnTo>
                  <a:pt x="3672804" y="270645"/>
                </a:lnTo>
                <a:lnTo>
                  <a:pt x="3679130" y="261060"/>
                </a:lnTo>
                <a:cubicBezTo>
                  <a:pt x="3690796" y="249972"/>
                  <a:pt x="3703621" y="243840"/>
                  <a:pt x="3717084" y="243840"/>
                </a:cubicBezTo>
                <a:cubicBezTo>
                  <a:pt x="3723816" y="243840"/>
                  <a:pt x="3730388" y="245373"/>
                  <a:pt x="3736736" y="248292"/>
                </a:cubicBezTo>
                <a:lnTo>
                  <a:pt x="3753997" y="260334"/>
                </a:lnTo>
                <a:lnTo>
                  <a:pt x="3750295" y="219127"/>
                </a:lnTo>
                <a:cubicBezTo>
                  <a:pt x="3750295" y="98106"/>
                  <a:pt x="3793951" y="0"/>
                  <a:pt x="3847803" y="0"/>
                </a:cubicBezTo>
                <a:cubicBezTo>
                  <a:pt x="3901655" y="0"/>
                  <a:pt x="3945311" y="98106"/>
                  <a:pt x="3945311" y="219127"/>
                </a:cubicBezTo>
                <a:lnTo>
                  <a:pt x="3940683" y="27064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36" name="フリーフォーム: 図形 735">
            <a:extLst>
              <a:ext uri="{FF2B5EF4-FFF2-40B4-BE49-F238E27FC236}">
                <a16:creationId xmlns:a16="http://schemas.microsoft.com/office/drawing/2014/main" id="{693CF3F2-0341-BB2E-5583-642F29A36F13}"/>
              </a:ext>
            </a:extLst>
          </p:cNvPr>
          <p:cNvSpPr/>
          <p:nvPr/>
        </p:nvSpPr>
        <p:spPr bwMode="auto">
          <a:xfrm>
            <a:off x="6553199" y="5777860"/>
            <a:ext cx="2709015" cy="75853"/>
          </a:xfrm>
          <a:custGeom>
            <a:avLst/>
            <a:gdLst>
              <a:gd name="connsiteX0" fmla="*/ 361252 w 4204952"/>
              <a:gd name="connsiteY0" fmla="*/ 16 h 449933"/>
              <a:gd name="connsiteX1" fmla="*/ 389634 w 4204952"/>
              <a:gd name="connsiteY1" fmla="*/ 7540 h 449933"/>
              <a:gd name="connsiteX2" fmla="*/ 420431 w 4204952"/>
              <a:gd name="connsiteY2" fmla="*/ 153078 h 449933"/>
              <a:gd name="connsiteX3" fmla="*/ 419375 w 4204952"/>
              <a:gd name="connsiteY3" fmla="*/ 156783 h 449933"/>
              <a:gd name="connsiteX4" fmla="*/ 429937 w 4204952"/>
              <a:gd name="connsiteY4" fmla="*/ 142556 h 449933"/>
              <a:gd name="connsiteX5" fmla="*/ 629130 w 4204952"/>
              <a:gd name="connsiteY5" fmla="*/ 16 h 449933"/>
              <a:gd name="connsiteX6" fmla="*/ 657512 w 4204952"/>
              <a:gd name="connsiteY6" fmla="*/ 7540 h 449933"/>
              <a:gd name="connsiteX7" fmla="*/ 688309 w 4204952"/>
              <a:gd name="connsiteY7" fmla="*/ 153078 h 449933"/>
              <a:gd name="connsiteX8" fmla="*/ 687252 w 4204952"/>
              <a:gd name="connsiteY8" fmla="*/ 156785 h 449933"/>
              <a:gd name="connsiteX9" fmla="*/ 697816 w 4204952"/>
              <a:gd name="connsiteY9" fmla="*/ 142556 h 449933"/>
              <a:gd name="connsiteX10" fmla="*/ 897009 w 4204952"/>
              <a:gd name="connsiteY10" fmla="*/ 16 h 449933"/>
              <a:gd name="connsiteX11" fmla="*/ 925391 w 4204952"/>
              <a:gd name="connsiteY11" fmla="*/ 7540 h 449933"/>
              <a:gd name="connsiteX12" fmla="*/ 956187 w 4204952"/>
              <a:gd name="connsiteY12" fmla="*/ 153078 h 449933"/>
              <a:gd name="connsiteX13" fmla="*/ 955132 w 4204952"/>
              <a:gd name="connsiteY13" fmla="*/ 156783 h 449933"/>
              <a:gd name="connsiteX14" fmla="*/ 965694 w 4204952"/>
              <a:gd name="connsiteY14" fmla="*/ 142556 h 449933"/>
              <a:gd name="connsiteX15" fmla="*/ 1164887 w 4204952"/>
              <a:gd name="connsiteY15" fmla="*/ 16 h 449933"/>
              <a:gd name="connsiteX16" fmla="*/ 1193269 w 4204952"/>
              <a:gd name="connsiteY16" fmla="*/ 7540 h 449933"/>
              <a:gd name="connsiteX17" fmla="*/ 1224065 w 4204952"/>
              <a:gd name="connsiteY17" fmla="*/ 153078 h 449933"/>
              <a:gd name="connsiteX18" fmla="*/ 1223009 w 4204952"/>
              <a:gd name="connsiteY18" fmla="*/ 156783 h 449933"/>
              <a:gd name="connsiteX19" fmla="*/ 1233572 w 4204952"/>
              <a:gd name="connsiteY19" fmla="*/ 142556 h 449933"/>
              <a:gd name="connsiteX20" fmla="*/ 1432765 w 4204952"/>
              <a:gd name="connsiteY20" fmla="*/ 16 h 449933"/>
              <a:gd name="connsiteX21" fmla="*/ 1461147 w 4204952"/>
              <a:gd name="connsiteY21" fmla="*/ 7540 h 449933"/>
              <a:gd name="connsiteX22" fmla="*/ 1491943 w 4204952"/>
              <a:gd name="connsiteY22" fmla="*/ 153078 h 449933"/>
              <a:gd name="connsiteX23" fmla="*/ 1490885 w 4204952"/>
              <a:gd name="connsiteY23" fmla="*/ 156785 h 449933"/>
              <a:gd name="connsiteX24" fmla="*/ 1501450 w 4204952"/>
              <a:gd name="connsiteY24" fmla="*/ 142556 h 449933"/>
              <a:gd name="connsiteX25" fmla="*/ 1700643 w 4204952"/>
              <a:gd name="connsiteY25" fmla="*/ 16 h 449933"/>
              <a:gd name="connsiteX26" fmla="*/ 1729024 w 4204952"/>
              <a:gd name="connsiteY26" fmla="*/ 7540 h 449933"/>
              <a:gd name="connsiteX27" fmla="*/ 1759822 w 4204952"/>
              <a:gd name="connsiteY27" fmla="*/ 153078 h 449933"/>
              <a:gd name="connsiteX28" fmla="*/ 1758766 w 4204952"/>
              <a:gd name="connsiteY28" fmla="*/ 156783 h 449933"/>
              <a:gd name="connsiteX29" fmla="*/ 1769328 w 4204952"/>
              <a:gd name="connsiteY29" fmla="*/ 142556 h 449933"/>
              <a:gd name="connsiteX30" fmla="*/ 1968521 w 4204952"/>
              <a:gd name="connsiteY30" fmla="*/ 16 h 449933"/>
              <a:gd name="connsiteX31" fmla="*/ 1996903 w 4204952"/>
              <a:gd name="connsiteY31" fmla="*/ 7540 h 449933"/>
              <a:gd name="connsiteX32" fmla="*/ 2027700 w 4204952"/>
              <a:gd name="connsiteY32" fmla="*/ 153078 h 449933"/>
              <a:gd name="connsiteX33" fmla="*/ 2026644 w 4204952"/>
              <a:gd name="connsiteY33" fmla="*/ 156783 h 449933"/>
              <a:gd name="connsiteX34" fmla="*/ 2037206 w 4204952"/>
              <a:gd name="connsiteY34" fmla="*/ 142556 h 449933"/>
              <a:gd name="connsiteX35" fmla="*/ 2236399 w 4204952"/>
              <a:gd name="connsiteY35" fmla="*/ 16 h 449933"/>
              <a:gd name="connsiteX36" fmla="*/ 2264781 w 4204952"/>
              <a:gd name="connsiteY36" fmla="*/ 7540 h 449933"/>
              <a:gd name="connsiteX37" fmla="*/ 2295578 w 4204952"/>
              <a:gd name="connsiteY37" fmla="*/ 153078 h 449933"/>
              <a:gd name="connsiteX38" fmla="*/ 2294520 w 4204952"/>
              <a:gd name="connsiteY38" fmla="*/ 156785 h 449933"/>
              <a:gd name="connsiteX39" fmla="*/ 2305086 w 4204952"/>
              <a:gd name="connsiteY39" fmla="*/ 142556 h 449933"/>
              <a:gd name="connsiteX40" fmla="*/ 2504278 w 4204952"/>
              <a:gd name="connsiteY40" fmla="*/ 16 h 449933"/>
              <a:gd name="connsiteX41" fmla="*/ 2532659 w 4204952"/>
              <a:gd name="connsiteY41" fmla="*/ 7540 h 449933"/>
              <a:gd name="connsiteX42" fmla="*/ 2563456 w 4204952"/>
              <a:gd name="connsiteY42" fmla="*/ 153078 h 449933"/>
              <a:gd name="connsiteX43" fmla="*/ 2562400 w 4204952"/>
              <a:gd name="connsiteY43" fmla="*/ 156783 h 449933"/>
              <a:gd name="connsiteX44" fmla="*/ 2572964 w 4204952"/>
              <a:gd name="connsiteY44" fmla="*/ 142556 h 449933"/>
              <a:gd name="connsiteX45" fmla="*/ 2772156 w 4204952"/>
              <a:gd name="connsiteY45" fmla="*/ 16 h 449933"/>
              <a:gd name="connsiteX46" fmla="*/ 2800538 w 4204952"/>
              <a:gd name="connsiteY46" fmla="*/ 7540 h 449933"/>
              <a:gd name="connsiteX47" fmla="*/ 2831335 w 4204952"/>
              <a:gd name="connsiteY47" fmla="*/ 153078 h 449933"/>
              <a:gd name="connsiteX48" fmla="*/ 2830278 w 4204952"/>
              <a:gd name="connsiteY48" fmla="*/ 156783 h 449933"/>
              <a:gd name="connsiteX49" fmla="*/ 2840840 w 4204952"/>
              <a:gd name="connsiteY49" fmla="*/ 142556 h 449933"/>
              <a:gd name="connsiteX50" fmla="*/ 3040034 w 4204952"/>
              <a:gd name="connsiteY50" fmla="*/ 16 h 449933"/>
              <a:gd name="connsiteX51" fmla="*/ 3068416 w 4204952"/>
              <a:gd name="connsiteY51" fmla="*/ 7540 h 449933"/>
              <a:gd name="connsiteX52" fmla="*/ 3099211 w 4204952"/>
              <a:gd name="connsiteY52" fmla="*/ 153078 h 449933"/>
              <a:gd name="connsiteX53" fmla="*/ 3098155 w 4204952"/>
              <a:gd name="connsiteY53" fmla="*/ 156785 h 449933"/>
              <a:gd name="connsiteX54" fmla="*/ 3108720 w 4204952"/>
              <a:gd name="connsiteY54" fmla="*/ 142556 h 449933"/>
              <a:gd name="connsiteX55" fmla="*/ 3307913 w 4204952"/>
              <a:gd name="connsiteY55" fmla="*/ 16 h 449933"/>
              <a:gd name="connsiteX56" fmla="*/ 3336294 w 4204952"/>
              <a:gd name="connsiteY56" fmla="*/ 7540 h 449933"/>
              <a:gd name="connsiteX57" fmla="*/ 3367091 w 4204952"/>
              <a:gd name="connsiteY57" fmla="*/ 153078 h 449933"/>
              <a:gd name="connsiteX58" fmla="*/ 3366035 w 4204952"/>
              <a:gd name="connsiteY58" fmla="*/ 156783 h 449933"/>
              <a:gd name="connsiteX59" fmla="*/ 3376597 w 4204952"/>
              <a:gd name="connsiteY59" fmla="*/ 142556 h 449933"/>
              <a:gd name="connsiteX60" fmla="*/ 3575791 w 4204952"/>
              <a:gd name="connsiteY60" fmla="*/ 16 h 449933"/>
              <a:gd name="connsiteX61" fmla="*/ 3604172 w 4204952"/>
              <a:gd name="connsiteY61" fmla="*/ 7540 h 449933"/>
              <a:gd name="connsiteX62" fmla="*/ 3634968 w 4204952"/>
              <a:gd name="connsiteY62" fmla="*/ 153078 h 449933"/>
              <a:gd name="connsiteX63" fmla="*/ 3633912 w 4204952"/>
              <a:gd name="connsiteY63" fmla="*/ 156783 h 449933"/>
              <a:gd name="connsiteX64" fmla="*/ 3644475 w 4204952"/>
              <a:gd name="connsiteY64" fmla="*/ 142556 h 449933"/>
              <a:gd name="connsiteX65" fmla="*/ 3843668 w 4204952"/>
              <a:gd name="connsiteY65" fmla="*/ 16 h 449933"/>
              <a:gd name="connsiteX66" fmla="*/ 3872050 w 4204952"/>
              <a:gd name="connsiteY66" fmla="*/ 7540 h 449933"/>
              <a:gd name="connsiteX67" fmla="*/ 3902846 w 4204952"/>
              <a:gd name="connsiteY67" fmla="*/ 153078 h 449933"/>
              <a:gd name="connsiteX68" fmla="*/ 3901791 w 4204952"/>
              <a:gd name="connsiteY68" fmla="*/ 156782 h 449933"/>
              <a:gd name="connsiteX69" fmla="*/ 3912353 w 4204952"/>
              <a:gd name="connsiteY69" fmla="*/ 142556 h 449933"/>
              <a:gd name="connsiteX70" fmla="*/ 4111546 w 4204952"/>
              <a:gd name="connsiteY70" fmla="*/ 16 h 449933"/>
              <a:gd name="connsiteX71" fmla="*/ 4139928 w 4204952"/>
              <a:gd name="connsiteY71" fmla="*/ 7540 h 449933"/>
              <a:gd name="connsiteX72" fmla="*/ 4170724 w 4204952"/>
              <a:gd name="connsiteY72" fmla="*/ 153078 h 449933"/>
              <a:gd name="connsiteX73" fmla="*/ 4169668 w 4204952"/>
              <a:gd name="connsiteY73" fmla="*/ 156785 h 449933"/>
              <a:gd name="connsiteX74" fmla="*/ 4180232 w 4204952"/>
              <a:gd name="connsiteY74" fmla="*/ 142556 h 449933"/>
              <a:gd name="connsiteX75" fmla="*/ 4204952 w 4204952"/>
              <a:gd name="connsiteY75" fmla="*/ 115168 h 449933"/>
              <a:gd name="connsiteX76" fmla="*/ 4204952 w 4204952"/>
              <a:gd name="connsiteY76" fmla="*/ 449933 h 449933"/>
              <a:gd name="connsiteX77" fmla="*/ 0 w 4204952"/>
              <a:gd name="connsiteY77" fmla="*/ 449933 h 449933"/>
              <a:gd name="connsiteX78" fmla="*/ 15021 w 4204952"/>
              <a:gd name="connsiteY78" fmla="*/ 397235 h 449933"/>
              <a:gd name="connsiteX79" fmla="*/ 78969 w 4204952"/>
              <a:gd name="connsiteY79" fmla="*/ 264370 h 449933"/>
              <a:gd name="connsiteX80" fmla="*/ 361252 w 4204952"/>
              <a:gd name="connsiteY80" fmla="*/ 16 h 449933"/>
              <a:gd name="connsiteX0" fmla="*/ 78969 w 4204952"/>
              <a:gd name="connsiteY0" fmla="*/ 264370 h 449933"/>
              <a:gd name="connsiteX1" fmla="*/ 389634 w 4204952"/>
              <a:gd name="connsiteY1" fmla="*/ 7540 h 449933"/>
              <a:gd name="connsiteX2" fmla="*/ 420431 w 4204952"/>
              <a:gd name="connsiteY2" fmla="*/ 153078 h 449933"/>
              <a:gd name="connsiteX3" fmla="*/ 419375 w 4204952"/>
              <a:gd name="connsiteY3" fmla="*/ 156783 h 449933"/>
              <a:gd name="connsiteX4" fmla="*/ 429937 w 4204952"/>
              <a:gd name="connsiteY4" fmla="*/ 142556 h 449933"/>
              <a:gd name="connsiteX5" fmla="*/ 629130 w 4204952"/>
              <a:gd name="connsiteY5" fmla="*/ 16 h 449933"/>
              <a:gd name="connsiteX6" fmla="*/ 657512 w 4204952"/>
              <a:gd name="connsiteY6" fmla="*/ 7540 h 449933"/>
              <a:gd name="connsiteX7" fmla="*/ 688309 w 4204952"/>
              <a:gd name="connsiteY7" fmla="*/ 153078 h 449933"/>
              <a:gd name="connsiteX8" fmla="*/ 687252 w 4204952"/>
              <a:gd name="connsiteY8" fmla="*/ 156785 h 449933"/>
              <a:gd name="connsiteX9" fmla="*/ 697816 w 4204952"/>
              <a:gd name="connsiteY9" fmla="*/ 142556 h 449933"/>
              <a:gd name="connsiteX10" fmla="*/ 897009 w 4204952"/>
              <a:gd name="connsiteY10" fmla="*/ 16 h 449933"/>
              <a:gd name="connsiteX11" fmla="*/ 925391 w 4204952"/>
              <a:gd name="connsiteY11" fmla="*/ 7540 h 449933"/>
              <a:gd name="connsiteX12" fmla="*/ 956187 w 4204952"/>
              <a:gd name="connsiteY12" fmla="*/ 153078 h 449933"/>
              <a:gd name="connsiteX13" fmla="*/ 955132 w 4204952"/>
              <a:gd name="connsiteY13" fmla="*/ 156783 h 449933"/>
              <a:gd name="connsiteX14" fmla="*/ 965694 w 4204952"/>
              <a:gd name="connsiteY14" fmla="*/ 142556 h 449933"/>
              <a:gd name="connsiteX15" fmla="*/ 1164887 w 4204952"/>
              <a:gd name="connsiteY15" fmla="*/ 16 h 449933"/>
              <a:gd name="connsiteX16" fmla="*/ 1193269 w 4204952"/>
              <a:gd name="connsiteY16" fmla="*/ 7540 h 449933"/>
              <a:gd name="connsiteX17" fmla="*/ 1224065 w 4204952"/>
              <a:gd name="connsiteY17" fmla="*/ 153078 h 449933"/>
              <a:gd name="connsiteX18" fmla="*/ 1223009 w 4204952"/>
              <a:gd name="connsiteY18" fmla="*/ 156783 h 449933"/>
              <a:gd name="connsiteX19" fmla="*/ 1233572 w 4204952"/>
              <a:gd name="connsiteY19" fmla="*/ 142556 h 449933"/>
              <a:gd name="connsiteX20" fmla="*/ 1432765 w 4204952"/>
              <a:gd name="connsiteY20" fmla="*/ 16 h 449933"/>
              <a:gd name="connsiteX21" fmla="*/ 1461147 w 4204952"/>
              <a:gd name="connsiteY21" fmla="*/ 7540 h 449933"/>
              <a:gd name="connsiteX22" fmla="*/ 1491943 w 4204952"/>
              <a:gd name="connsiteY22" fmla="*/ 153078 h 449933"/>
              <a:gd name="connsiteX23" fmla="*/ 1490885 w 4204952"/>
              <a:gd name="connsiteY23" fmla="*/ 156785 h 449933"/>
              <a:gd name="connsiteX24" fmla="*/ 1501450 w 4204952"/>
              <a:gd name="connsiteY24" fmla="*/ 142556 h 449933"/>
              <a:gd name="connsiteX25" fmla="*/ 1700643 w 4204952"/>
              <a:gd name="connsiteY25" fmla="*/ 16 h 449933"/>
              <a:gd name="connsiteX26" fmla="*/ 1729024 w 4204952"/>
              <a:gd name="connsiteY26" fmla="*/ 7540 h 449933"/>
              <a:gd name="connsiteX27" fmla="*/ 1759822 w 4204952"/>
              <a:gd name="connsiteY27" fmla="*/ 153078 h 449933"/>
              <a:gd name="connsiteX28" fmla="*/ 1758766 w 4204952"/>
              <a:gd name="connsiteY28" fmla="*/ 156783 h 449933"/>
              <a:gd name="connsiteX29" fmla="*/ 1769328 w 4204952"/>
              <a:gd name="connsiteY29" fmla="*/ 142556 h 449933"/>
              <a:gd name="connsiteX30" fmla="*/ 1968521 w 4204952"/>
              <a:gd name="connsiteY30" fmla="*/ 16 h 449933"/>
              <a:gd name="connsiteX31" fmla="*/ 1996903 w 4204952"/>
              <a:gd name="connsiteY31" fmla="*/ 7540 h 449933"/>
              <a:gd name="connsiteX32" fmla="*/ 2027700 w 4204952"/>
              <a:gd name="connsiteY32" fmla="*/ 153078 h 449933"/>
              <a:gd name="connsiteX33" fmla="*/ 2026644 w 4204952"/>
              <a:gd name="connsiteY33" fmla="*/ 156783 h 449933"/>
              <a:gd name="connsiteX34" fmla="*/ 2037206 w 4204952"/>
              <a:gd name="connsiteY34" fmla="*/ 142556 h 449933"/>
              <a:gd name="connsiteX35" fmla="*/ 2236399 w 4204952"/>
              <a:gd name="connsiteY35" fmla="*/ 16 h 449933"/>
              <a:gd name="connsiteX36" fmla="*/ 2264781 w 4204952"/>
              <a:gd name="connsiteY36" fmla="*/ 7540 h 449933"/>
              <a:gd name="connsiteX37" fmla="*/ 2295578 w 4204952"/>
              <a:gd name="connsiteY37" fmla="*/ 153078 h 449933"/>
              <a:gd name="connsiteX38" fmla="*/ 2294520 w 4204952"/>
              <a:gd name="connsiteY38" fmla="*/ 156785 h 449933"/>
              <a:gd name="connsiteX39" fmla="*/ 2305086 w 4204952"/>
              <a:gd name="connsiteY39" fmla="*/ 142556 h 449933"/>
              <a:gd name="connsiteX40" fmla="*/ 2504278 w 4204952"/>
              <a:gd name="connsiteY40" fmla="*/ 16 h 449933"/>
              <a:gd name="connsiteX41" fmla="*/ 2532659 w 4204952"/>
              <a:gd name="connsiteY41" fmla="*/ 7540 h 449933"/>
              <a:gd name="connsiteX42" fmla="*/ 2563456 w 4204952"/>
              <a:gd name="connsiteY42" fmla="*/ 153078 h 449933"/>
              <a:gd name="connsiteX43" fmla="*/ 2562400 w 4204952"/>
              <a:gd name="connsiteY43" fmla="*/ 156783 h 449933"/>
              <a:gd name="connsiteX44" fmla="*/ 2572964 w 4204952"/>
              <a:gd name="connsiteY44" fmla="*/ 142556 h 449933"/>
              <a:gd name="connsiteX45" fmla="*/ 2772156 w 4204952"/>
              <a:gd name="connsiteY45" fmla="*/ 16 h 449933"/>
              <a:gd name="connsiteX46" fmla="*/ 2800538 w 4204952"/>
              <a:gd name="connsiteY46" fmla="*/ 7540 h 449933"/>
              <a:gd name="connsiteX47" fmla="*/ 2831335 w 4204952"/>
              <a:gd name="connsiteY47" fmla="*/ 153078 h 449933"/>
              <a:gd name="connsiteX48" fmla="*/ 2830278 w 4204952"/>
              <a:gd name="connsiteY48" fmla="*/ 156783 h 449933"/>
              <a:gd name="connsiteX49" fmla="*/ 2840840 w 4204952"/>
              <a:gd name="connsiteY49" fmla="*/ 142556 h 449933"/>
              <a:gd name="connsiteX50" fmla="*/ 3040034 w 4204952"/>
              <a:gd name="connsiteY50" fmla="*/ 16 h 449933"/>
              <a:gd name="connsiteX51" fmla="*/ 3068416 w 4204952"/>
              <a:gd name="connsiteY51" fmla="*/ 7540 h 449933"/>
              <a:gd name="connsiteX52" fmla="*/ 3099211 w 4204952"/>
              <a:gd name="connsiteY52" fmla="*/ 153078 h 449933"/>
              <a:gd name="connsiteX53" fmla="*/ 3098155 w 4204952"/>
              <a:gd name="connsiteY53" fmla="*/ 156785 h 449933"/>
              <a:gd name="connsiteX54" fmla="*/ 3108720 w 4204952"/>
              <a:gd name="connsiteY54" fmla="*/ 142556 h 449933"/>
              <a:gd name="connsiteX55" fmla="*/ 3307913 w 4204952"/>
              <a:gd name="connsiteY55" fmla="*/ 16 h 449933"/>
              <a:gd name="connsiteX56" fmla="*/ 3336294 w 4204952"/>
              <a:gd name="connsiteY56" fmla="*/ 7540 h 449933"/>
              <a:gd name="connsiteX57" fmla="*/ 3367091 w 4204952"/>
              <a:gd name="connsiteY57" fmla="*/ 153078 h 449933"/>
              <a:gd name="connsiteX58" fmla="*/ 3366035 w 4204952"/>
              <a:gd name="connsiteY58" fmla="*/ 156783 h 449933"/>
              <a:gd name="connsiteX59" fmla="*/ 3376597 w 4204952"/>
              <a:gd name="connsiteY59" fmla="*/ 142556 h 449933"/>
              <a:gd name="connsiteX60" fmla="*/ 3575791 w 4204952"/>
              <a:gd name="connsiteY60" fmla="*/ 16 h 449933"/>
              <a:gd name="connsiteX61" fmla="*/ 3604172 w 4204952"/>
              <a:gd name="connsiteY61" fmla="*/ 7540 h 449933"/>
              <a:gd name="connsiteX62" fmla="*/ 3634968 w 4204952"/>
              <a:gd name="connsiteY62" fmla="*/ 153078 h 449933"/>
              <a:gd name="connsiteX63" fmla="*/ 3633912 w 4204952"/>
              <a:gd name="connsiteY63" fmla="*/ 156783 h 449933"/>
              <a:gd name="connsiteX64" fmla="*/ 3644475 w 4204952"/>
              <a:gd name="connsiteY64" fmla="*/ 142556 h 449933"/>
              <a:gd name="connsiteX65" fmla="*/ 3843668 w 4204952"/>
              <a:gd name="connsiteY65" fmla="*/ 16 h 449933"/>
              <a:gd name="connsiteX66" fmla="*/ 3872050 w 4204952"/>
              <a:gd name="connsiteY66" fmla="*/ 7540 h 449933"/>
              <a:gd name="connsiteX67" fmla="*/ 3902846 w 4204952"/>
              <a:gd name="connsiteY67" fmla="*/ 153078 h 449933"/>
              <a:gd name="connsiteX68" fmla="*/ 3901791 w 4204952"/>
              <a:gd name="connsiteY68" fmla="*/ 156782 h 449933"/>
              <a:gd name="connsiteX69" fmla="*/ 3912353 w 4204952"/>
              <a:gd name="connsiteY69" fmla="*/ 142556 h 449933"/>
              <a:gd name="connsiteX70" fmla="*/ 4111546 w 4204952"/>
              <a:gd name="connsiteY70" fmla="*/ 16 h 449933"/>
              <a:gd name="connsiteX71" fmla="*/ 4139928 w 4204952"/>
              <a:gd name="connsiteY71" fmla="*/ 7540 h 449933"/>
              <a:gd name="connsiteX72" fmla="*/ 4170724 w 4204952"/>
              <a:gd name="connsiteY72" fmla="*/ 153078 h 449933"/>
              <a:gd name="connsiteX73" fmla="*/ 4169668 w 4204952"/>
              <a:gd name="connsiteY73" fmla="*/ 156785 h 449933"/>
              <a:gd name="connsiteX74" fmla="*/ 4180232 w 4204952"/>
              <a:gd name="connsiteY74" fmla="*/ 142556 h 449933"/>
              <a:gd name="connsiteX75" fmla="*/ 4204952 w 4204952"/>
              <a:gd name="connsiteY75" fmla="*/ 115168 h 449933"/>
              <a:gd name="connsiteX76" fmla="*/ 4204952 w 4204952"/>
              <a:gd name="connsiteY76" fmla="*/ 449933 h 449933"/>
              <a:gd name="connsiteX77" fmla="*/ 0 w 4204952"/>
              <a:gd name="connsiteY77" fmla="*/ 449933 h 449933"/>
              <a:gd name="connsiteX78" fmla="*/ 15021 w 4204952"/>
              <a:gd name="connsiteY78" fmla="*/ 397235 h 449933"/>
              <a:gd name="connsiteX79" fmla="*/ 78969 w 4204952"/>
              <a:gd name="connsiteY79" fmla="*/ 264370 h 449933"/>
              <a:gd name="connsiteX0" fmla="*/ 78969 w 4204952"/>
              <a:gd name="connsiteY0" fmla="*/ 264370 h 449933"/>
              <a:gd name="connsiteX1" fmla="*/ 420431 w 4204952"/>
              <a:gd name="connsiteY1" fmla="*/ 153078 h 449933"/>
              <a:gd name="connsiteX2" fmla="*/ 419375 w 4204952"/>
              <a:gd name="connsiteY2" fmla="*/ 156783 h 449933"/>
              <a:gd name="connsiteX3" fmla="*/ 429937 w 4204952"/>
              <a:gd name="connsiteY3" fmla="*/ 142556 h 449933"/>
              <a:gd name="connsiteX4" fmla="*/ 629130 w 4204952"/>
              <a:gd name="connsiteY4" fmla="*/ 16 h 449933"/>
              <a:gd name="connsiteX5" fmla="*/ 657512 w 4204952"/>
              <a:gd name="connsiteY5" fmla="*/ 7540 h 449933"/>
              <a:gd name="connsiteX6" fmla="*/ 688309 w 4204952"/>
              <a:gd name="connsiteY6" fmla="*/ 153078 h 449933"/>
              <a:gd name="connsiteX7" fmla="*/ 687252 w 4204952"/>
              <a:gd name="connsiteY7" fmla="*/ 156785 h 449933"/>
              <a:gd name="connsiteX8" fmla="*/ 697816 w 4204952"/>
              <a:gd name="connsiteY8" fmla="*/ 142556 h 449933"/>
              <a:gd name="connsiteX9" fmla="*/ 897009 w 4204952"/>
              <a:gd name="connsiteY9" fmla="*/ 16 h 449933"/>
              <a:gd name="connsiteX10" fmla="*/ 925391 w 4204952"/>
              <a:gd name="connsiteY10" fmla="*/ 7540 h 449933"/>
              <a:gd name="connsiteX11" fmla="*/ 956187 w 4204952"/>
              <a:gd name="connsiteY11" fmla="*/ 153078 h 449933"/>
              <a:gd name="connsiteX12" fmla="*/ 955132 w 4204952"/>
              <a:gd name="connsiteY12" fmla="*/ 156783 h 449933"/>
              <a:gd name="connsiteX13" fmla="*/ 965694 w 4204952"/>
              <a:gd name="connsiteY13" fmla="*/ 142556 h 449933"/>
              <a:gd name="connsiteX14" fmla="*/ 1164887 w 4204952"/>
              <a:gd name="connsiteY14" fmla="*/ 16 h 449933"/>
              <a:gd name="connsiteX15" fmla="*/ 1193269 w 4204952"/>
              <a:gd name="connsiteY15" fmla="*/ 7540 h 449933"/>
              <a:gd name="connsiteX16" fmla="*/ 1224065 w 4204952"/>
              <a:gd name="connsiteY16" fmla="*/ 153078 h 449933"/>
              <a:gd name="connsiteX17" fmla="*/ 1223009 w 4204952"/>
              <a:gd name="connsiteY17" fmla="*/ 156783 h 449933"/>
              <a:gd name="connsiteX18" fmla="*/ 1233572 w 4204952"/>
              <a:gd name="connsiteY18" fmla="*/ 142556 h 449933"/>
              <a:gd name="connsiteX19" fmla="*/ 1432765 w 4204952"/>
              <a:gd name="connsiteY19" fmla="*/ 16 h 449933"/>
              <a:gd name="connsiteX20" fmla="*/ 1461147 w 4204952"/>
              <a:gd name="connsiteY20" fmla="*/ 7540 h 449933"/>
              <a:gd name="connsiteX21" fmla="*/ 1491943 w 4204952"/>
              <a:gd name="connsiteY21" fmla="*/ 153078 h 449933"/>
              <a:gd name="connsiteX22" fmla="*/ 1490885 w 4204952"/>
              <a:gd name="connsiteY22" fmla="*/ 156785 h 449933"/>
              <a:gd name="connsiteX23" fmla="*/ 1501450 w 4204952"/>
              <a:gd name="connsiteY23" fmla="*/ 142556 h 449933"/>
              <a:gd name="connsiteX24" fmla="*/ 1700643 w 4204952"/>
              <a:gd name="connsiteY24" fmla="*/ 16 h 449933"/>
              <a:gd name="connsiteX25" fmla="*/ 1729024 w 4204952"/>
              <a:gd name="connsiteY25" fmla="*/ 7540 h 449933"/>
              <a:gd name="connsiteX26" fmla="*/ 1759822 w 4204952"/>
              <a:gd name="connsiteY26" fmla="*/ 153078 h 449933"/>
              <a:gd name="connsiteX27" fmla="*/ 1758766 w 4204952"/>
              <a:gd name="connsiteY27" fmla="*/ 156783 h 449933"/>
              <a:gd name="connsiteX28" fmla="*/ 1769328 w 4204952"/>
              <a:gd name="connsiteY28" fmla="*/ 142556 h 449933"/>
              <a:gd name="connsiteX29" fmla="*/ 1968521 w 4204952"/>
              <a:gd name="connsiteY29" fmla="*/ 16 h 449933"/>
              <a:gd name="connsiteX30" fmla="*/ 1996903 w 4204952"/>
              <a:gd name="connsiteY30" fmla="*/ 7540 h 449933"/>
              <a:gd name="connsiteX31" fmla="*/ 2027700 w 4204952"/>
              <a:gd name="connsiteY31" fmla="*/ 153078 h 449933"/>
              <a:gd name="connsiteX32" fmla="*/ 2026644 w 4204952"/>
              <a:gd name="connsiteY32" fmla="*/ 156783 h 449933"/>
              <a:gd name="connsiteX33" fmla="*/ 2037206 w 4204952"/>
              <a:gd name="connsiteY33" fmla="*/ 142556 h 449933"/>
              <a:gd name="connsiteX34" fmla="*/ 2236399 w 4204952"/>
              <a:gd name="connsiteY34" fmla="*/ 16 h 449933"/>
              <a:gd name="connsiteX35" fmla="*/ 2264781 w 4204952"/>
              <a:gd name="connsiteY35" fmla="*/ 7540 h 449933"/>
              <a:gd name="connsiteX36" fmla="*/ 2295578 w 4204952"/>
              <a:gd name="connsiteY36" fmla="*/ 153078 h 449933"/>
              <a:gd name="connsiteX37" fmla="*/ 2294520 w 4204952"/>
              <a:gd name="connsiteY37" fmla="*/ 156785 h 449933"/>
              <a:gd name="connsiteX38" fmla="*/ 2305086 w 4204952"/>
              <a:gd name="connsiteY38" fmla="*/ 142556 h 449933"/>
              <a:gd name="connsiteX39" fmla="*/ 2504278 w 4204952"/>
              <a:gd name="connsiteY39" fmla="*/ 16 h 449933"/>
              <a:gd name="connsiteX40" fmla="*/ 2532659 w 4204952"/>
              <a:gd name="connsiteY40" fmla="*/ 7540 h 449933"/>
              <a:gd name="connsiteX41" fmla="*/ 2563456 w 4204952"/>
              <a:gd name="connsiteY41" fmla="*/ 153078 h 449933"/>
              <a:gd name="connsiteX42" fmla="*/ 2562400 w 4204952"/>
              <a:gd name="connsiteY42" fmla="*/ 156783 h 449933"/>
              <a:gd name="connsiteX43" fmla="*/ 2572964 w 4204952"/>
              <a:gd name="connsiteY43" fmla="*/ 142556 h 449933"/>
              <a:gd name="connsiteX44" fmla="*/ 2772156 w 4204952"/>
              <a:gd name="connsiteY44" fmla="*/ 16 h 449933"/>
              <a:gd name="connsiteX45" fmla="*/ 2800538 w 4204952"/>
              <a:gd name="connsiteY45" fmla="*/ 7540 h 449933"/>
              <a:gd name="connsiteX46" fmla="*/ 2831335 w 4204952"/>
              <a:gd name="connsiteY46" fmla="*/ 153078 h 449933"/>
              <a:gd name="connsiteX47" fmla="*/ 2830278 w 4204952"/>
              <a:gd name="connsiteY47" fmla="*/ 156783 h 449933"/>
              <a:gd name="connsiteX48" fmla="*/ 2840840 w 4204952"/>
              <a:gd name="connsiteY48" fmla="*/ 142556 h 449933"/>
              <a:gd name="connsiteX49" fmla="*/ 3040034 w 4204952"/>
              <a:gd name="connsiteY49" fmla="*/ 16 h 449933"/>
              <a:gd name="connsiteX50" fmla="*/ 3068416 w 4204952"/>
              <a:gd name="connsiteY50" fmla="*/ 7540 h 449933"/>
              <a:gd name="connsiteX51" fmla="*/ 3099211 w 4204952"/>
              <a:gd name="connsiteY51" fmla="*/ 153078 h 449933"/>
              <a:gd name="connsiteX52" fmla="*/ 3098155 w 4204952"/>
              <a:gd name="connsiteY52" fmla="*/ 156785 h 449933"/>
              <a:gd name="connsiteX53" fmla="*/ 3108720 w 4204952"/>
              <a:gd name="connsiteY53" fmla="*/ 142556 h 449933"/>
              <a:gd name="connsiteX54" fmla="*/ 3307913 w 4204952"/>
              <a:gd name="connsiteY54" fmla="*/ 16 h 449933"/>
              <a:gd name="connsiteX55" fmla="*/ 3336294 w 4204952"/>
              <a:gd name="connsiteY55" fmla="*/ 7540 h 449933"/>
              <a:gd name="connsiteX56" fmla="*/ 3367091 w 4204952"/>
              <a:gd name="connsiteY56" fmla="*/ 153078 h 449933"/>
              <a:gd name="connsiteX57" fmla="*/ 3366035 w 4204952"/>
              <a:gd name="connsiteY57" fmla="*/ 156783 h 449933"/>
              <a:gd name="connsiteX58" fmla="*/ 3376597 w 4204952"/>
              <a:gd name="connsiteY58" fmla="*/ 142556 h 449933"/>
              <a:gd name="connsiteX59" fmla="*/ 3575791 w 4204952"/>
              <a:gd name="connsiteY59" fmla="*/ 16 h 449933"/>
              <a:gd name="connsiteX60" fmla="*/ 3604172 w 4204952"/>
              <a:gd name="connsiteY60" fmla="*/ 7540 h 449933"/>
              <a:gd name="connsiteX61" fmla="*/ 3634968 w 4204952"/>
              <a:gd name="connsiteY61" fmla="*/ 153078 h 449933"/>
              <a:gd name="connsiteX62" fmla="*/ 3633912 w 4204952"/>
              <a:gd name="connsiteY62" fmla="*/ 156783 h 449933"/>
              <a:gd name="connsiteX63" fmla="*/ 3644475 w 4204952"/>
              <a:gd name="connsiteY63" fmla="*/ 142556 h 449933"/>
              <a:gd name="connsiteX64" fmla="*/ 3843668 w 4204952"/>
              <a:gd name="connsiteY64" fmla="*/ 16 h 449933"/>
              <a:gd name="connsiteX65" fmla="*/ 3872050 w 4204952"/>
              <a:gd name="connsiteY65" fmla="*/ 7540 h 449933"/>
              <a:gd name="connsiteX66" fmla="*/ 3902846 w 4204952"/>
              <a:gd name="connsiteY66" fmla="*/ 153078 h 449933"/>
              <a:gd name="connsiteX67" fmla="*/ 3901791 w 4204952"/>
              <a:gd name="connsiteY67" fmla="*/ 156782 h 449933"/>
              <a:gd name="connsiteX68" fmla="*/ 3912353 w 4204952"/>
              <a:gd name="connsiteY68" fmla="*/ 142556 h 449933"/>
              <a:gd name="connsiteX69" fmla="*/ 4111546 w 4204952"/>
              <a:gd name="connsiteY69" fmla="*/ 16 h 449933"/>
              <a:gd name="connsiteX70" fmla="*/ 4139928 w 4204952"/>
              <a:gd name="connsiteY70" fmla="*/ 7540 h 449933"/>
              <a:gd name="connsiteX71" fmla="*/ 4170724 w 4204952"/>
              <a:gd name="connsiteY71" fmla="*/ 153078 h 449933"/>
              <a:gd name="connsiteX72" fmla="*/ 4169668 w 4204952"/>
              <a:gd name="connsiteY72" fmla="*/ 156785 h 449933"/>
              <a:gd name="connsiteX73" fmla="*/ 4180232 w 4204952"/>
              <a:gd name="connsiteY73" fmla="*/ 142556 h 449933"/>
              <a:gd name="connsiteX74" fmla="*/ 4204952 w 4204952"/>
              <a:gd name="connsiteY74" fmla="*/ 115168 h 449933"/>
              <a:gd name="connsiteX75" fmla="*/ 4204952 w 4204952"/>
              <a:gd name="connsiteY75" fmla="*/ 449933 h 449933"/>
              <a:gd name="connsiteX76" fmla="*/ 0 w 4204952"/>
              <a:gd name="connsiteY76" fmla="*/ 449933 h 449933"/>
              <a:gd name="connsiteX77" fmla="*/ 15021 w 4204952"/>
              <a:gd name="connsiteY77" fmla="*/ 397235 h 449933"/>
              <a:gd name="connsiteX78" fmla="*/ 78969 w 4204952"/>
              <a:gd name="connsiteY78" fmla="*/ 264370 h 449933"/>
              <a:gd name="connsiteX0" fmla="*/ 78969 w 4204952"/>
              <a:gd name="connsiteY0" fmla="*/ 264370 h 449933"/>
              <a:gd name="connsiteX1" fmla="*/ 420431 w 4204952"/>
              <a:gd name="connsiteY1" fmla="*/ 153078 h 449933"/>
              <a:gd name="connsiteX2" fmla="*/ 429937 w 4204952"/>
              <a:gd name="connsiteY2" fmla="*/ 142556 h 449933"/>
              <a:gd name="connsiteX3" fmla="*/ 629130 w 4204952"/>
              <a:gd name="connsiteY3" fmla="*/ 16 h 449933"/>
              <a:gd name="connsiteX4" fmla="*/ 657512 w 4204952"/>
              <a:gd name="connsiteY4" fmla="*/ 7540 h 449933"/>
              <a:gd name="connsiteX5" fmla="*/ 688309 w 4204952"/>
              <a:gd name="connsiteY5" fmla="*/ 153078 h 449933"/>
              <a:gd name="connsiteX6" fmla="*/ 687252 w 4204952"/>
              <a:gd name="connsiteY6" fmla="*/ 156785 h 449933"/>
              <a:gd name="connsiteX7" fmla="*/ 697816 w 4204952"/>
              <a:gd name="connsiteY7" fmla="*/ 142556 h 449933"/>
              <a:gd name="connsiteX8" fmla="*/ 897009 w 4204952"/>
              <a:gd name="connsiteY8" fmla="*/ 16 h 449933"/>
              <a:gd name="connsiteX9" fmla="*/ 925391 w 4204952"/>
              <a:gd name="connsiteY9" fmla="*/ 7540 h 449933"/>
              <a:gd name="connsiteX10" fmla="*/ 956187 w 4204952"/>
              <a:gd name="connsiteY10" fmla="*/ 153078 h 449933"/>
              <a:gd name="connsiteX11" fmla="*/ 955132 w 4204952"/>
              <a:gd name="connsiteY11" fmla="*/ 156783 h 449933"/>
              <a:gd name="connsiteX12" fmla="*/ 965694 w 4204952"/>
              <a:gd name="connsiteY12" fmla="*/ 142556 h 449933"/>
              <a:gd name="connsiteX13" fmla="*/ 1164887 w 4204952"/>
              <a:gd name="connsiteY13" fmla="*/ 16 h 449933"/>
              <a:gd name="connsiteX14" fmla="*/ 1193269 w 4204952"/>
              <a:gd name="connsiteY14" fmla="*/ 7540 h 449933"/>
              <a:gd name="connsiteX15" fmla="*/ 1224065 w 4204952"/>
              <a:gd name="connsiteY15" fmla="*/ 153078 h 449933"/>
              <a:gd name="connsiteX16" fmla="*/ 1223009 w 4204952"/>
              <a:gd name="connsiteY16" fmla="*/ 156783 h 449933"/>
              <a:gd name="connsiteX17" fmla="*/ 1233572 w 4204952"/>
              <a:gd name="connsiteY17" fmla="*/ 142556 h 449933"/>
              <a:gd name="connsiteX18" fmla="*/ 1432765 w 4204952"/>
              <a:gd name="connsiteY18" fmla="*/ 16 h 449933"/>
              <a:gd name="connsiteX19" fmla="*/ 1461147 w 4204952"/>
              <a:gd name="connsiteY19" fmla="*/ 7540 h 449933"/>
              <a:gd name="connsiteX20" fmla="*/ 1491943 w 4204952"/>
              <a:gd name="connsiteY20" fmla="*/ 153078 h 449933"/>
              <a:gd name="connsiteX21" fmla="*/ 1490885 w 4204952"/>
              <a:gd name="connsiteY21" fmla="*/ 156785 h 449933"/>
              <a:gd name="connsiteX22" fmla="*/ 1501450 w 4204952"/>
              <a:gd name="connsiteY22" fmla="*/ 142556 h 449933"/>
              <a:gd name="connsiteX23" fmla="*/ 1700643 w 4204952"/>
              <a:gd name="connsiteY23" fmla="*/ 16 h 449933"/>
              <a:gd name="connsiteX24" fmla="*/ 1729024 w 4204952"/>
              <a:gd name="connsiteY24" fmla="*/ 7540 h 449933"/>
              <a:gd name="connsiteX25" fmla="*/ 1759822 w 4204952"/>
              <a:gd name="connsiteY25" fmla="*/ 153078 h 449933"/>
              <a:gd name="connsiteX26" fmla="*/ 1758766 w 4204952"/>
              <a:gd name="connsiteY26" fmla="*/ 156783 h 449933"/>
              <a:gd name="connsiteX27" fmla="*/ 1769328 w 4204952"/>
              <a:gd name="connsiteY27" fmla="*/ 142556 h 449933"/>
              <a:gd name="connsiteX28" fmla="*/ 1968521 w 4204952"/>
              <a:gd name="connsiteY28" fmla="*/ 16 h 449933"/>
              <a:gd name="connsiteX29" fmla="*/ 1996903 w 4204952"/>
              <a:gd name="connsiteY29" fmla="*/ 7540 h 449933"/>
              <a:gd name="connsiteX30" fmla="*/ 2027700 w 4204952"/>
              <a:gd name="connsiteY30" fmla="*/ 153078 h 449933"/>
              <a:gd name="connsiteX31" fmla="*/ 2026644 w 4204952"/>
              <a:gd name="connsiteY31" fmla="*/ 156783 h 449933"/>
              <a:gd name="connsiteX32" fmla="*/ 2037206 w 4204952"/>
              <a:gd name="connsiteY32" fmla="*/ 142556 h 449933"/>
              <a:gd name="connsiteX33" fmla="*/ 2236399 w 4204952"/>
              <a:gd name="connsiteY33" fmla="*/ 16 h 449933"/>
              <a:gd name="connsiteX34" fmla="*/ 2264781 w 4204952"/>
              <a:gd name="connsiteY34" fmla="*/ 7540 h 449933"/>
              <a:gd name="connsiteX35" fmla="*/ 2295578 w 4204952"/>
              <a:gd name="connsiteY35" fmla="*/ 153078 h 449933"/>
              <a:gd name="connsiteX36" fmla="*/ 2294520 w 4204952"/>
              <a:gd name="connsiteY36" fmla="*/ 156785 h 449933"/>
              <a:gd name="connsiteX37" fmla="*/ 2305086 w 4204952"/>
              <a:gd name="connsiteY37" fmla="*/ 142556 h 449933"/>
              <a:gd name="connsiteX38" fmla="*/ 2504278 w 4204952"/>
              <a:gd name="connsiteY38" fmla="*/ 16 h 449933"/>
              <a:gd name="connsiteX39" fmla="*/ 2532659 w 4204952"/>
              <a:gd name="connsiteY39" fmla="*/ 7540 h 449933"/>
              <a:gd name="connsiteX40" fmla="*/ 2563456 w 4204952"/>
              <a:gd name="connsiteY40" fmla="*/ 153078 h 449933"/>
              <a:gd name="connsiteX41" fmla="*/ 2562400 w 4204952"/>
              <a:gd name="connsiteY41" fmla="*/ 156783 h 449933"/>
              <a:gd name="connsiteX42" fmla="*/ 2572964 w 4204952"/>
              <a:gd name="connsiteY42" fmla="*/ 142556 h 449933"/>
              <a:gd name="connsiteX43" fmla="*/ 2772156 w 4204952"/>
              <a:gd name="connsiteY43" fmla="*/ 16 h 449933"/>
              <a:gd name="connsiteX44" fmla="*/ 2800538 w 4204952"/>
              <a:gd name="connsiteY44" fmla="*/ 7540 h 449933"/>
              <a:gd name="connsiteX45" fmla="*/ 2831335 w 4204952"/>
              <a:gd name="connsiteY45" fmla="*/ 153078 h 449933"/>
              <a:gd name="connsiteX46" fmla="*/ 2830278 w 4204952"/>
              <a:gd name="connsiteY46" fmla="*/ 156783 h 449933"/>
              <a:gd name="connsiteX47" fmla="*/ 2840840 w 4204952"/>
              <a:gd name="connsiteY47" fmla="*/ 142556 h 449933"/>
              <a:gd name="connsiteX48" fmla="*/ 3040034 w 4204952"/>
              <a:gd name="connsiteY48" fmla="*/ 16 h 449933"/>
              <a:gd name="connsiteX49" fmla="*/ 3068416 w 4204952"/>
              <a:gd name="connsiteY49" fmla="*/ 7540 h 449933"/>
              <a:gd name="connsiteX50" fmla="*/ 3099211 w 4204952"/>
              <a:gd name="connsiteY50" fmla="*/ 153078 h 449933"/>
              <a:gd name="connsiteX51" fmla="*/ 3098155 w 4204952"/>
              <a:gd name="connsiteY51" fmla="*/ 156785 h 449933"/>
              <a:gd name="connsiteX52" fmla="*/ 3108720 w 4204952"/>
              <a:gd name="connsiteY52" fmla="*/ 142556 h 449933"/>
              <a:gd name="connsiteX53" fmla="*/ 3307913 w 4204952"/>
              <a:gd name="connsiteY53" fmla="*/ 16 h 449933"/>
              <a:gd name="connsiteX54" fmla="*/ 3336294 w 4204952"/>
              <a:gd name="connsiteY54" fmla="*/ 7540 h 449933"/>
              <a:gd name="connsiteX55" fmla="*/ 3367091 w 4204952"/>
              <a:gd name="connsiteY55" fmla="*/ 153078 h 449933"/>
              <a:gd name="connsiteX56" fmla="*/ 3366035 w 4204952"/>
              <a:gd name="connsiteY56" fmla="*/ 156783 h 449933"/>
              <a:gd name="connsiteX57" fmla="*/ 3376597 w 4204952"/>
              <a:gd name="connsiteY57" fmla="*/ 142556 h 449933"/>
              <a:gd name="connsiteX58" fmla="*/ 3575791 w 4204952"/>
              <a:gd name="connsiteY58" fmla="*/ 16 h 449933"/>
              <a:gd name="connsiteX59" fmla="*/ 3604172 w 4204952"/>
              <a:gd name="connsiteY59" fmla="*/ 7540 h 449933"/>
              <a:gd name="connsiteX60" fmla="*/ 3634968 w 4204952"/>
              <a:gd name="connsiteY60" fmla="*/ 153078 h 449933"/>
              <a:gd name="connsiteX61" fmla="*/ 3633912 w 4204952"/>
              <a:gd name="connsiteY61" fmla="*/ 156783 h 449933"/>
              <a:gd name="connsiteX62" fmla="*/ 3644475 w 4204952"/>
              <a:gd name="connsiteY62" fmla="*/ 142556 h 449933"/>
              <a:gd name="connsiteX63" fmla="*/ 3843668 w 4204952"/>
              <a:gd name="connsiteY63" fmla="*/ 16 h 449933"/>
              <a:gd name="connsiteX64" fmla="*/ 3872050 w 4204952"/>
              <a:gd name="connsiteY64" fmla="*/ 7540 h 449933"/>
              <a:gd name="connsiteX65" fmla="*/ 3902846 w 4204952"/>
              <a:gd name="connsiteY65" fmla="*/ 153078 h 449933"/>
              <a:gd name="connsiteX66" fmla="*/ 3901791 w 4204952"/>
              <a:gd name="connsiteY66" fmla="*/ 156782 h 449933"/>
              <a:gd name="connsiteX67" fmla="*/ 3912353 w 4204952"/>
              <a:gd name="connsiteY67" fmla="*/ 142556 h 449933"/>
              <a:gd name="connsiteX68" fmla="*/ 4111546 w 4204952"/>
              <a:gd name="connsiteY68" fmla="*/ 16 h 449933"/>
              <a:gd name="connsiteX69" fmla="*/ 4139928 w 4204952"/>
              <a:gd name="connsiteY69" fmla="*/ 7540 h 449933"/>
              <a:gd name="connsiteX70" fmla="*/ 4170724 w 4204952"/>
              <a:gd name="connsiteY70" fmla="*/ 153078 h 449933"/>
              <a:gd name="connsiteX71" fmla="*/ 4169668 w 4204952"/>
              <a:gd name="connsiteY71" fmla="*/ 156785 h 449933"/>
              <a:gd name="connsiteX72" fmla="*/ 4180232 w 4204952"/>
              <a:gd name="connsiteY72" fmla="*/ 142556 h 449933"/>
              <a:gd name="connsiteX73" fmla="*/ 4204952 w 4204952"/>
              <a:gd name="connsiteY73" fmla="*/ 115168 h 449933"/>
              <a:gd name="connsiteX74" fmla="*/ 4204952 w 4204952"/>
              <a:gd name="connsiteY74" fmla="*/ 449933 h 449933"/>
              <a:gd name="connsiteX75" fmla="*/ 0 w 4204952"/>
              <a:gd name="connsiteY75" fmla="*/ 449933 h 449933"/>
              <a:gd name="connsiteX76" fmla="*/ 15021 w 4204952"/>
              <a:gd name="connsiteY76" fmla="*/ 397235 h 449933"/>
              <a:gd name="connsiteX77" fmla="*/ 78969 w 4204952"/>
              <a:gd name="connsiteY77" fmla="*/ 264370 h 449933"/>
              <a:gd name="connsiteX0" fmla="*/ 15021 w 4204952"/>
              <a:gd name="connsiteY0" fmla="*/ 397235 h 449933"/>
              <a:gd name="connsiteX1" fmla="*/ 420431 w 4204952"/>
              <a:gd name="connsiteY1" fmla="*/ 153078 h 449933"/>
              <a:gd name="connsiteX2" fmla="*/ 429937 w 4204952"/>
              <a:gd name="connsiteY2" fmla="*/ 142556 h 449933"/>
              <a:gd name="connsiteX3" fmla="*/ 629130 w 4204952"/>
              <a:gd name="connsiteY3" fmla="*/ 16 h 449933"/>
              <a:gd name="connsiteX4" fmla="*/ 657512 w 4204952"/>
              <a:gd name="connsiteY4" fmla="*/ 7540 h 449933"/>
              <a:gd name="connsiteX5" fmla="*/ 688309 w 4204952"/>
              <a:gd name="connsiteY5" fmla="*/ 153078 h 449933"/>
              <a:gd name="connsiteX6" fmla="*/ 687252 w 4204952"/>
              <a:gd name="connsiteY6" fmla="*/ 156785 h 449933"/>
              <a:gd name="connsiteX7" fmla="*/ 697816 w 4204952"/>
              <a:gd name="connsiteY7" fmla="*/ 142556 h 449933"/>
              <a:gd name="connsiteX8" fmla="*/ 897009 w 4204952"/>
              <a:gd name="connsiteY8" fmla="*/ 16 h 449933"/>
              <a:gd name="connsiteX9" fmla="*/ 925391 w 4204952"/>
              <a:gd name="connsiteY9" fmla="*/ 7540 h 449933"/>
              <a:gd name="connsiteX10" fmla="*/ 956187 w 4204952"/>
              <a:gd name="connsiteY10" fmla="*/ 153078 h 449933"/>
              <a:gd name="connsiteX11" fmla="*/ 955132 w 4204952"/>
              <a:gd name="connsiteY11" fmla="*/ 156783 h 449933"/>
              <a:gd name="connsiteX12" fmla="*/ 965694 w 4204952"/>
              <a:gd name="connsiteY12" fmla="*/ 142556 h 449933"/>
              <a:gd name="connsiteX13" fmla="*/ 1164887 w 4204952"/>
              <a:gd name="connsiteY13" fmla="*/ 16 h 449933"/>
              <a:gd name="connsiteX14" fmla="*/ 1193269 w 4204952"/>
              <a:gd name="connsiteY14" fmla="*/ 7540 h 449933"/>
              <a:gd name="connsiteX15" fmla="*/ 1224065 w 4204952"/>
              <a:gd name="connsiteY15" fmla="*/ 153078 h 449933"/>
              <a:gd name="connsiteX16" fmla="*/ 1223009 w 4204952"/>
              <a:gd name="connsiteY16" fmla="*/ 156783 h 449933"/>
              <a:gd name="connsiteX17" fmla="*/ 1233572 w 4204952"/>
              <a:gd name="connsiteY17" fmla="*/ 142556 h 449933"/>
              <a:gd name="connsiteX18" fmla="*/ 1432765 w 4204952"/>
              <a:gd name="connsiteY18" fmla="*/ 16 h 449933"/>
              <a:gd name="connsiteX19" fmla="*/ 1461147 w 4204952"/>
              <a:gd name="connsiteY19" fmla="*/ 7540 h 449933"/>
              <a:gd name="connsiteX20" fmla="*/ 1491943 w 4204952"/>
              <a:gd name="connsiteY20" fmla="*/ 153078 h 449933"/>
              <a:gd name="connsiteX21" fmla="*/ 1490885 w 4204952"/>
              <a:gd name="connsiteY21" fmla="*/ 156785 h 449933"/>
              <a:gd name="connsiteX22" fmla="*/ 1501450 w 4204952"/>
              <a:gd name="connsiteY22" fmla="*/ 142556 h 449933"/>
              <a:gd name="connsiteX23" fmla="*/ 1700643 w 4204952"/>
              <a:gd name="connsiteY23" fmla="*/ 16 h 449933"/>
              <a:gd name="connsiteX24" fmla="*/ 1729024 w 4204952"/>
              <a:gd name="connsiteY24" fmla="*/ 7540 h 449933"/>
              <a:gd name="connsiteX25" fmla="*/ 1759822 w 4204952"/>
              <a:gd name="connsiteY25" fmla="*/ 153078 h 449933"/>
              <a:gd name="connsiteX26" fmla="*/ 1758766 w 4204952"/>
              <a:gd name="connsiteY26" fmla="*/ 156783 h 449933"/>
              <a:gd name="connsiteX27" fmla="*/ 1769328 w 4204952"/>
              <a:gd name="connsiteY27" fmla="*/ 142556 h 449933"/>
              <a:gd name="connsiteX28" fmla="*/ 1968521 w 4204952"/>
              <a:gd name="connsiteY28" fmla="*/ 16 h 449933"/>
              <a:gd name="connsiteX29" fmla="*/ 1996903 w 4204952"/>
              <a:gd name="connsiteY29" fmla="*/ 7540 h 449933"/>
              <a:gd name="connsiteX30" fmla="*/ 2027700 w 4204952"/>
              <a:gd name="connsiteY30" fmla="*/ 153078 h 449933"/>
              <a:gd name="connsiteX31" fmla="*/ 2026644 w 4204952"/>
              <a:gd name="connsiteY31" fmla="*/ 156783 h 449933"/>
              <a:gd name="connsiteX32" fmla="*/ 2037206 w 4204952"/>
              <a:gd name="connsiteY32" fmla="*/ 142556 h 449933"/>
              <a:gd name="connsiteX33" fmla="*/ 2236399 w 4204952"/>
              <a:gd name="connsiteY33" fmla="*/ 16 h 449933"/>
              <a:gd name="connsiteX34" fmla="*/ 2264781 w 4204952"/>
              <a:gd name="connsiteY34" fmla="*/ 7540 h 449933"/>
              <a:gd name="connsiteX35" fmla="*/ 2295578 w 4204952"/>
              <a:gd name="connsiteY35" fmla="*/ 153078 h 449933"/>
              <a:gd name="connsiteX36" fmla="*/ 2294520 w 4204952"/>
              <a:gd name="connsiteY36" fmla="*/ 156785 h 449933"/>
              <a:gd name="connsiteX37" fmla="*/ 2305086 w 4204952"/>
              <a:gd name="connsiteY37" fmla="*/ 142556 h 449933"/>
              <a:gd name="connsiteX38" fmla="*/ 2504278 w 4204952"/>
              <a:gd name="connsiteY38" fmla="*/ 16 h 449933"/>
              <a:gd name="connsiteX39" fmla="*/ 2532659 w 4204952"/>
              <a:gd name="connsiteY39" fmla="*/ 7540 h 449933"/>
              <a:gd name="connsiteX40" fmla="*/ 2563456 w 4204952"/>
              <a:gd name="connsiteY40" fmla="*/ 153078 h 449933"/>
              <a:gd name="connsiteX41" fmla="*/ 2562400 w 4204952"/>
              <a:gd name="connsiteY41" fmla="*/ 156783 h 449933"/>
              <a:gd name="connsiteX42" fmla="*/ 2572964 w 4204952"/>
              <a:gd name="connsiteY42" fmla="*/ 142556 h 449933"/>
              <a:gd name="connsiteX43" fmla="*/ 2772156 w 4204952"/>
              <a:gd name="connsiteY43" fmla="*/ 16 h 449933"/>
              <a:gd name="connsiteX44" fmla="*/ 2800538 w 4204952"/>
              <a:gd name="connsiteY44" fmla="*/ 7540 h 449933"/>
              <a:gd name="connsiteX45" fmla="*/ 2831335 w 4204952"/>
              <a:gd name="connsiteY45" fmla="*/ 153078 h 449933"/>
              <a:gd name="connsiteX46" fmla="*/ 2830278 w 4204952"/>
              <a:gd name="connsiteY46" fmla="*/ 156783 h 449933"/>
              <a:gd name="connsiteX47" fmla="*/ 2840840 w 4204952"/>
              <a:gd name="connsiteY47" fmla="*/ 142556 h 449933"/>
              <a:gd name="connsiteX48" fmla="*/ 3040034 w 4204952"/>
              <a:gd name="connsiteY48" fmla="*/ 16 h 449933"/>
              <a:gd name="connsiteX49" fmla="*/ 3068416 w 4204952"/>
              <a:gd name="connsiteY49" fmla="*/ 7540 h 449933"/>
              <a:gd name="connsiteX50" fmla="*/ 3099211 w 4204952"/>
              <a:gd name="connsiteY50" fmla="*/ 153078 h 449933"/>
              <a:gd name="connsiteX51" fmla="*/ 3098155 w 4204952"/>
              <a:gd name="connsiteY51" fmla="*/ 156785 h 449933"/>
              <a:gd name="connsiteX52" fmla="*/ 3108720 w 4204952"/>
              <a:gd name="connsiteY52" fmla="*/ 142556 h 449933"/>
              <a:gd name="connsiteX53" fmla="*/ 3307913 w 4204952"/>
              <a:gd name="connsiteY53" fmla="*/ 16 h 449933"/>
              <a:gd name="connsiteX54" fmla="*/ 3336294 w 4204952"/>
              <a:gd name="connsiteY54" fmla="*/ 7540 h 449933"/>
              <a:gd name="connsiteX55" fmla="*/ 3367091 w 4204952"/>
              <a:gd name="connsiteY55" fmla="*/ 153078 h 449933"/>
              <a:gd name="connsiteX56" fmla="*/ 3366035 w 4204952"/>
              <a:gd name="connsiteY56" fmla="*/ 156783 h 449933"/>
              <a:gd name="connsiteX57" fmla="*/ 3376597 w 4204952"/>
              <a:gd name="connsiteY57" fmla="*/ 142556 h 449933"/>
              <a:gd name="connsiteX58" fmla="*/ 3575791 w 4204952"/>
              <a:gd name="connsiteY58" fmla="*/ 16 h 449933"/>
              <a:gd name="connsiteX59" fmla="*/ 3604172 w 4204952"/>
              <a:gd name="connsiteY59" fmla="*/ 7540 h 449933"/>
              <a:gd name="connsiteX60" fmla="*/ 3634968 w 4204952"/>
              <a:gd name="connsiteY60" fmla="*/ 153078 h 449933"/>
              <a:gd name="connsiteX61" fmla="*/ 3633912 w 4204952"/>
              <a:gd name="connsiteY61" fmla="*/ 156783 h 449933"/>
              <a:gd name="connsiteX62" fmla="*/ 3644475 w 4204952"/>
              <a:gd name="connsiteY62" fmla="*/ 142556 h 449933"/>
              <a:gd name="connsiteX63" fmla="*/ 3843668 w 4204952"/>
              <a:gd name="connsiteY63" fmla="*/ 16 h 449933"/>
              <a:gd name="connsiteX64" fmla="*/ 3872050 w 4204952"/>
              <a:gd name="connsiteY64" fmla="*/ 7540 h 449933"/>
              <a:gd name="connsiteX65" fmla="*/ 3902846 w 4204952"/>
              <a:gd name="connsiteY65" fmla="*/ 153078 h 449933"/>
              <a:gd name="connsiteX66" fmla="*/ 3901791 w 4204952"/>
              <a:gd name="connsiteY66" fmla="*/ 156782 h 449933"/>
              <a:gd name="connsiteX67" fmla="*/ 3912353 w 4204952"/>
              <a:gd name="connsiteY67" fmla="*/ 142556 h 449933"/>
              <a:gd name="connsiteX68" fmla="*/ 4111546 w 4204952"/>
              <a:gd name="connsiteY68" fmla="*/ 16 h 449933"/>
              <a:gd name="connsiteX69" fmla="*/ 4139928 w 4204952"/>
              <a:gd name="connsiteY69" fmla="*/ 7540 h 449933"/>
              <a:gd name="connsiteX70" fmla="*/ 4170724 w 4204952"/>
              <a:gd name="connsiteY70" fmla="*/ 153078 h 449933"/>
              <a:gd name="connsiteX71" fmla="*/ 4169668 w 4204952"/>
              <a:gd name="connsiteY71" fmla="*/ 156785 h 449933"/>
              <a:gd name="connsiteX72" fmla="*/ 4180232 w 4204952"/>
              <a:gd name="connsiteY72" fmla="*/ 142556 h 449933"/>
              <a:gd name="connsiteX73" fmla="*/ 4204952 w 4204952"/>
              <a:gd name="connsiteY73" fmla="*/ 115168 h 449933"/>
              <a:gd name="connsiteX74" fmla="*/ 4204952 w 4204952"/>
              <a:gd name="connsiteY74" fmla="*/ 449933 h 449933"/>
              <a:gd name="connsiteX75" fmla="*/ 0 w 4204952"/>
              <a:gd name="connsiteY75" fmla="*/ 449933 h 449933"/>
              <a:gd name="connsiteX76" fmla="*/ 15021 w 4204952"/>
              <a:gd name="connsiteY76" fmla="*/ 397235 h 449933"/>
              <a:gd name="connsiteX0" fmla="*/ 15021 w 4204952"/>
              <a:gd name="connsiteY0" fmla="*/ 397235 h 449933"/>
              <a:gd name="connsiteX1" fmla="*/ 429937 w 4204952"/>
              <a:gd name="connsiteY1" fmla="*/ 142556 h 449933"/>
              <a:gd name="connsiteX2" fmla="*/ 629130 w 4204952"/>
              <a:gd name="connsiteY2" fmla="*/ 16 h 449933"/>
              <a:gd name="connsiteX3" fmla="*/ 657512 w 4204952"/>
              <a:gd name="connsiteY3" fmla="*/ 7540 h 449933"/>
              <a:gd name="connsiteX4" fmla="*/ 688309 w 4204952"/>
              <a:gd name="connsiteY4" fmla="*/ 153078 h 449933"/>
              <a:gd name="connsiteX5" fmla="*/ 687252 w 4204952"/>
              <a:gd name="connsiteY5" fmla="*/ 156785 h 449933"/>
              <a:gd name="connsiteX6" fmla="*/ 697816 w 4204952"/>
              <a:gd name="connsiteY6" fmla="*/ 142556 h 449933"/>
              <a:gd name="connsiteX7" fmla="*/ 897009 w 4204952"/>
              <a:gd name="connsiteY7" fmla="*/ 16 h 449933"/>
              <a:gd name="connsiteX8" fmla="*/ 925391 w 4204952"/>
              <a:gd name="connsiteY8" fmla="*/ 7540 h 449933"/>
              <a:gd name="connsiteX9" fmla="*/ 956187 w 4204952"/>
              <a:gd name="connsiteY9" fmla="*/ 153078 h 449933"/>
              <a:gd name="connsiteX10" fmla="*/ 955132 w 4204952"/>
              <a:gd name="connsiteY10" fmla="*/ 156783 h 449933"/>
              <a:gd name="connsiteX11" fmla="*/ 965694 w 4204952"/>
              <a:gd name="connsiteY11" fmla="*/ 142556 h 449933"/>
              <a:gd name="connsiteX12" fmla="*/ 1164887 w 4204952"/>
              <a:gd name="connsiteY12" fmla="*/ 16 h 449933"/>
              <a:gd name="connsiteX13" fmla="*/ 1193269 w 4204952"/>
              <a:gd name="connsiteY13" fmla="*/ 7540 h 449933"/>
              <a:gd name="connsiteX14" fmla="*/ 1224065 w 4204952"/>
              <a:gd name="connsiteY14" fmla="*/ 153078 h 449933"/>
              <a:gd name="connsiteX15" fmla="*/ 1223009 w 4204952"/>
              <a:gd name="connsiteY15" fmla="*/ 156783 h 449933"/>
              <a:gd name="connsiteX16" fmla="*/ 1233572 w 4204952"/>
              <a:gd name="connsiteY16" fmla="*/ 142556 h 449933"/>
              <a:gd name="connsiteX17" fmla="*/ 1432765 w 4204952"/>
              <a:gd name="connsiteY17" fmla="*/ 16 h 449933"/>
              <a:gd name="connsiteX18" fmla="*/ 1461147 w 4204952"/>
              <a:gd name="connsiteY18" fmla="*/ 7540 h 449933"/>
              <a:gd name="connsiteX19" fmla="*/ 1491943 w 4204952"/>
              <a:gd name="connsiteY19" fmla="*/ 153078 h 449933"/>
              <a:gd name="connsiteX20" fmla="*/ 1490885 w 4204952"/>
              <a:gd name="connsiteY20" fmla="*/ 156785 h 449933"/>
              <a:gd name="connsiteX21" fmla="*/ 1501450 w 4204952"/>
              <a:gd name="connsiteY21" fmla="*/ 142556 h 449933"/>
              <a:gd name="connsiteX22" fmla="*/ 1700643 w 4204952"/>
              <a:gd name="connsiteY22" fmla="*/ 16 h 449933"/>
              <a:gd name="connsiteX23" fmla="*/ 1729024 w 4204952"/>
              <a:gd name="connsiteY23" fmla="*/ 7540 h 449933"/>
              <a:gd name="connsiteX24" fmla="*/ 1759822 w 4204952"/>
              <a:gd name="connsiteY24" fmla="*/ 153078 h 449933"/>
              <a:gd name="connsiteX25" fmla="*/ 1758766 w 4204952"/>
              <a:gd name="connsiteY25" fmla="*/ 156783 h 449933"/>
              <a:gd name="connsiteX26" fmla="*/ 1769328 w 4204952"/>
              <a:gd name="connsiteY26" fmla="*/ 142556 h 449933"/>
              <a:gd name="connsiteX27" fmla="*/ 1968521 w 4204952"/>
              <a:gd name="connsiteY27" fmla="*/ 16 h 449933"/>
              <a:gd name="connsiteX28" fmla="*/ 1996903 w 4204952"/>
              <a:gd name="connsiteY28" fmla="*/ 7540 h 449933"/>
              <a:gd name="connsiteX29" fmla="*/ 2027700 w 4204952"/>
              <a:gd name="connsiteY29" fmla="*/ 153078 h 449933"/>
              <a:gd name="connsiteX30" fmla="*/ 2026644 w 4204952"/>
              <a:gd name="connsiteY30" fmla="*/ 156783 h 449933"/>
              <a:gd name="connsiteX31" fmla="*/ 2037206 w 4204952"/>
              <a:gd name="connsiteY31" fmla="*/ 142556 h 449933"/>
              <a:gd name="connsiteX32" fmla="*/ 2236399 w 4204952"/>
              <a:gd name="connsiteY32" fmla="*/ 16 h 449933"/>
              <a:gd name="connsiteX33" fmla="*/ 2264781 w 4204952"/>
              <a:gd name="connsiteY33" fmla="*/ 7540 h 449933"/>
              <a:gd name="connsiteX34" fmla="*/ 2295578 w 4204952"/>
              <a:gd name="connsiteY34" fmla="*/ 153078 h 449933"/>
              <a:gd name="connsiteX35" fmla="*/ 2294520 w 4204952"/>
              <a:gd name="connsiteY35" fmla="*/ 156785 h 449933"/>
              <a:gd name="connsiteX36" fmla="*/ 2305086 w 4204952"/>
              <a:gd name="connsiteY36" fmla="*/ 142556 h 449933"/>
              <a:gd name="connsiteX37" fmla="*/ 2504278 w 4204952"/>
              <a:gd name="connsiteY37" fmla="*/ 16 h 449933"/>
              <a:gd name="connsiteX38" fmla="*/ 2532659 w 4204952"/>
              <a:gd name="connsiteY38" fmla="*/ 7540 h 449933"/>
              <a:gd name="connsiteX39" fmla="*/ 2563456 w 4204952"/>
              <a:gd name="connsiteY39" fmla="*/ 153078 h 449933"/>
              <a:gd name="connsiteX40" fmla="*/ 2562400 w 4204952"/>
              <a:gd name="connsiteY40" fmla="*/ 156783 h 449933"/>
              <a:gd name="connsiteX41" fmla="*/ 2572964 w 4204952"/>
              <a:gd name="connsiteY41" fmla="*/ 142556 h 449933"/>
              <a:gd name="connsiteX42" fmla="*/ 2772156 w 4204952"/>
              <a:gd name="connsiteY42" fmla="*/ 16 h 449933"/>
              <a:gd name="connsiteX43" fmla="*/ 2800538 w 4204952"/>
              <a:gd name="connsiteY43" fmla="*/ 7540 h 449933"/>
              <a:gd name="connsiteX44" fmla="*/ 2831335 w 4204952"/>
              <a:gd name="connsiteY44" fmla="*/ 153078 h 449933"/>
              <a:gd name="connsiteX45" fmla="*/ 2830278 w 4204952"/>
              <a:gd name="connsiteY45" fmla="*/ 156783 h 449933"/>
              <a:gd name="connsiteX46" fmla="*/ 2840840 w 4204952"/>
              <a:gd name="connsiteY46" fmla="*/ 142556 h 449933"/>
              <a:gd name="connsiteX47" fmla="*/ 3040034 w 4204952"/>
              <a:gd name="connsiteY47" fmla="*/ 16 h 449933"/>
              <a:gd name="connsiteX48" fmla="*/ 3068416 w 4204952"/>
              <a:gd name="connsiteY48" fmla="*/ 7540 h 449933"/>
              <a:gd name="connsiteX49" fmla="*/ 3099211 w 4204952"/>
              <a:gd name="connsiteY49" fmla="*/ 153078 h 449933"/>
              <a:gd name="connsiteX50" fmla="*/ 3098155 w 4204952"/>
              <a:gd name="connsiteY50" fmla="*/ 156785 h 449933"/>
              <a:gd name="connsiteX51" fmla="*/ 3108720 w 4204952"/>
              <a:gd name="connsiteY51" fmla="*/ 142556 h 449933"/>
              <a:gd name="connsiteX52" fmla="*/ 3307913 w 4204952"/>
              <a:gd name="connsiteY52" fmla="*/ 16 h 449933"/>
              <a:gd name="connsiteX53" fmla="*/ 3336294 w 4204952"/>
              <a:gd name="connsiteY53" fmla="*/ 7540 h 449933"/>
              <a:gd name="connsiteX54" fmla="*/ 3367091 w 4204952"/>
              <a:gd name="connsiteY54" fmla="*/ 153078 h 449933"/>
              <a:gd name="connsiteX55" fmla="*/ 3366035 w 4204952"/>
              <a:gd name="connsiteY55" fmla="*/ 156783 h 449933"/>
              <a:gd name="connsiteX56" fmla="*/ 3376597 w 4204952"/>
              <a:gd name="connsiteY56" fmla="*/ 142556 h 449933"/>
              <a:gd name="connsiteX57" fmla="*/ 3575791 w 4204952"/>
              <a:gd name="connsiteY57" fmla="*/ 16 h 449933"/>
              <a:gd name="connsiteX58" fmla="*/ 3604172 w 4204952"/>
              <a:gd name="connsiteY58" fmla="*/ 7540 h 449933"/>
              <a:gd name="connsiteX59" fmla="*/ 3634968 w 4204952"/>
              <a:gd name="connsiteY59" fmla="*/ 153078 h 449933"/>
              <a:gd name="connsiteX60" fmla="*/ 3633912 w 4204952"/>
              <a:gd name="connsiteY60" fmla="*/ 156783 h 449933"/>
              <a:gd name="connsiteX61" fmla="*/ 3644475 w 4204952"/>
              <a:gd name="connsiteY61" fmla="*/ 142556 h 449933"/>
              <a:gd name="connsiteX62" fmla="*/ 3843668 w 4204952"/>
              <a:gd name="connsiteY62" fmla="*/ 16 h 449933"/>
              <a:gd name="connsiteX63" fmla="*/ 3872050 w 4204952"/>
              <a:gd name="connsiteY63" fmla="*/ 7540 h 449933"/>
              <a:gd name="connsiteX64" fmla="*/ 3902846 w 4204952"/>
              <a:gd name="connsiteY64" fmla="*/ 153078 h 449933"/>
              <a:gd name="connsiteX65" fmla="*/ 3901791 w 4204952"/>
              <a:gd name="connsiteY65" fmla="*/ 156782 h 449933"/>
              <a:gd name="connsiteX66" fmla="*/ 3912353 w 4204952"/>
              <a:gd name="connsiteY66" fmla="*/ 142556 h 449933"/>
              <a:gd name="connsiteX67" fmla="*/ 4111546 w 4204952"/>
              <a:gd name="connsiteY67" fmla="*/ 16 h 449933"/>
              <a:gd name="connsiteX68" fmla="*/ 4139928 w 4204952"/>
              <a:gd name="connsiteY68" fmla="*/ 7540 h 449933"/>
              <a:gd name="connsiteX69" fmla="*/ 4170724 w 4204952"/>
              <a:gd name="connsiteY69" fmla="*/ 153078 h 449933"/>
              <a:gd name="connsiteX70" fmla="*/ 4169668 w 4204952"/>
              <a:gd name="connsiteY70" fmla="*/ 156785 h 449933"/>
              <a:gd name="connsiteX71" fmla="*/ 4180232 w 4204952"/>
              <a:gd name="connsiteY71" fmla="*/ 142556 h 449933"/>
              <a:gd name="connsiteX72" fmla="*/ 4204952 w 4204952"/>
              <a:gd name="connsiteY72" fmla="*/ 115168 h 449933"/>
              <a:gd name="connsiteX73" fmla="*/ 4204952 w 4204952"/>
              <a:gd name="connsiteY73" fmla="*/ 449933 h 449933"/>
              <a:gd name="connsiteX74" fmla="*/ 0 w 4204952"/>
              <a:gd name="connsiteY74" fmla="*/ 449933 h 449933"/>
              <a:gd name="connsiteX75" fmla="*/ 15021 w 4204952"/>
              <a:gd name="connsiteY75" fmla="*/ 397235 h 449933"/>
              <a:gd name="connsiteX0" fmla="*/ 15021 w 4204952"/>
              <a:gd name="connsiteY0" fmla="*/ 397235 h 488675"/>
              <a:gd name="connsiteX1" fmla="*/ 429937 w 4204952"/>
              <a:gd name="connsiteY1" fmla="*/ 142556 h 488675"/>
              <a:gd name="connsiteX2" fmla="*/ 629130 w 4204952"/>
              <a:gd name="connsiteY2" fmla="*/ 16 h 488675"/>
              <a:gd name="connsiteX3" fmla="*/ 657512 w 4204952"/>
              <a:gd name="connsiteY3" fmla="*/ 7540 h 488675"/>
              <a:gd name="connsiteX4" fmla="*/ 688309 w 4204952"/>
              <a:gd name="connsiteY4" fmla="*/ 153078 h 488675"/>
              <a:gd name="connsiteX5" fmla="*/ 687252 w 4204952"/>
              <a:gd name="connsiteY5" fmla="*/ 156785 h 488675"/>
              <a:gd name="connsiteX6" fmla="*/ 697816 w 4204952"/>
              <a:gd name="connsiteY6" fmla="*/ 142556 h 488675"/>
              <a:gd name="connsiteX7" fmla="*/ 897009 w 4204952"/>
              <a:gd name="connsiteY7" fmla="*/ 16 h 488675"/>
              <a:gd name="connsiteX8" fmla="*/ 925391 w 4204952"/>
              <a:gd name="connsiteY8" fmla="*/ 7540 h 488675"/>
              <a:gd name="connsiteX9" fmla="*/ 956187 w 4204952"/>
              <a:gd name="connsiteY9" fmla="*/ 153078 h 488675"/>
              <a:gd name="connsiteX10" fmla="*/ 955132 w 4204952"/>
              <a:gd name="connsiteY10" fmla="*/ 156783 h 488675"/>
              <a:gd name="connsiteX11" fmla="*/ 965694 w 4204952"/>
              <a:gd name="connsiteY11" fmla="*/ 142556 h 488675"/>
              <a:gd name="connsiteX12" fmla="*/ 1164887 w 4204952"/>
              <a:gd name="connsiteY12" fmla="*/ 16 h 488675"/>
              <a:gd name="connsiteX13" fmla="*/ 1193269 w 4204952"/>
              <a:gd name="connsiteY13" fmla="*/ 7540 h 488675"/>
              <a:gd name="connsiteX14" fmla="*/ 1224065 w 4204952"/>
              <a:gd name="connsiteY14" fmla="*/ 153078 h 488675"/>
              <a:gd name="connsiteX15" fmla="*/ 1223009 w 4204952"/>
              <a:gd name="connsiteY15" fmla="*/ 156783 h 488675"/>
              <a:gd name="connsiteX16" fmla="*/ 1233572 w 4204952"/>
              <a:gd name="connsiteY16" fmla="*/ 142556 h 488675"/>
              <a:gd name="connsiteX17" fmla="*/ 1432765 w 4204952"/>
              <a:gd name="connsiteY17" fmla="*/ 16 h 488675"/>
              <a:gd name="connsiteX18" fmla="*/ 1461147 w 4204952"/>
              <a:gd name="connsiteY18" fmla="*/ 7540 h 488675"/>
              <a:gd name="connsiteX19" fmla="*/ 1491943 w 4204952"/>
              <a:gd name="connsiteY19" fmla="*/ 153078 h 488675"/>
              <a:gd name="connsiteX20" fmla="*/ 1490885 w 4204952"/>
              <a:gd name="connsiteY20" fmla="*/ 156785 h 488675"/>
              <a:gd name="connsiteX21" fmla="*/ 1501450 w 4204952"/>
              <a:gd name="connsiteY21" fmla="*/ 142556 h 488675"/>
              <a:gd name="connsiteX22" fmla="*/ 1700643 w 4204952"/>
              <a:gd name="connsiteY22" fmla="*/ 16 h 488675"/>
              <a:gd name="connsiteX23" fmla="*/ 1729024 w 4204952"/>
              <a:gd name="connsiteY23" fmla="*/ 7540 h 488675"/>
              <a:gd name="connsiteX24" fmla="*/ 1759822 w 4204952"/>
              <a:gd name="connsiteY24" fmla="*/ 153078 h 488675"/>
              <a:gd name="connsiteX25" fmla="*/ 1758766 w 4204952"/>
              <a:gd name="connsiteY25" fmla="*/ 156783 h 488675"/>
              <a:gd name="connsiteX26" fmla="*/ 1769328 w 4204952"/>
              <a:gd name="connsiteY26" fmla="*/ 142556 h 488675"/>
              <a:gd name="connsiteX27" fmla="*/ 1968521 w 4204952"/>
              <a:gd name="connsiteY27" fmla="*/ 16 h 488675"/>
              <a:gd name="connsiteX28" fmla="*/ 1996903 w 4204952"/>
              <a:gd name="connsiteY28" fmla="*/ 7540 h 488675"/>
              <a:gd name="connsiteX29" fmla="*/ 2027700 w 4204952"/>
              <a:gd name="connsiteY29" fmla="*/ 153078 h 488675"/>
              <a:gd name="connsiteX30" fmla="*/ 2026644 w 4204952"/>
              <a:gd name="connsiteY30" fmla="*/ 156783 h 488675"/>
              <a:gd name="connsiteX31" fmla="*/ 2037206 w 4204952"/>
              <a:gd name="connsiteY31" fmla="*/ 142556 h 488675"/>
              <a:gd name="connsiteX32" fmla="*/ 2236399 w 4204952"/>
              <a:gd name="connsiteY32" fmla="*/ 16 h 488675"/>
              <a:gd name="connsiteX33" fmla="*/ 2264781 w 4204952"/>
              <a:gd name="connsiteY33" fmla="*/ 7540 h 488675"/>
              <a:gd name="connsiteX34" fmla="*/ 2295578 w 4204952"/>
              <a:gd name="connsiteY34" fmla="*/ 153078 h 488675"/>
              <a:gd name="connsiteX35" fmla="*/ 2294520 w 4204952"/>
              <a:gd name="connsiteY35" fmla="*/ 156785 h 488675"/>
              <a:gd name="connsiteX36" fmla="*/ 2305086 w 4204952"/>
              <a:gd name="connsiteY36" fmla="*/ 142556 h 488675"/>
              <a:gd name="connsiteX37" fmla="*/ 2504278 w 4204952"/>
              <a:gd name="connsiteY37" fmla="*/ 16 h 488675"/>
              <a:gd name="connsiteX38" fmla="*/ 2532659 w 4204952"/>
              <a:gd name="connsiteY38" fmla="*/ 7540 h 488675"/>
              <a:gd name="connsiteX39" fmla="*/ 2563456 w 4204952"/>
              <a:gd name="connsiteY39" fmla="*/ 153078 h 488675"/>
              <a:gd name="connsiteX40" fmla="*/ 2562400 w 4204952"/>
              <a:gd name="connsiteY40" fmla="*/ 156783 h 488675"/>
              <a:gd name="connsiteX41" fmla="*/ 2572964 w 4204952"/>
              <a:gd name="connsiteY41" fmla="*/ 142556 h 488675"/>
              <a:gd name="connsiteX42" fmla="*/ 2772156 w 4204952"/>
              <a:gd name="connsiteY42" fmla="*/ 16 h 488675"/>
              <a:gd name="connsiteX43" fmla="*/ 2800538 w 4204952"/>
              <a:gd name="connsiteY43" fmla="*/ 7540 h 488675"/>
              <a:gd name="connsiteX44" fmla="*/ 2831335 w 4204952"/>
              <a:gd name="connsiteY44" fmla="*/ 153078 h 488675"/>
              <a:gd name="connsiteX45" fmla="*/ 2830278 w 4204952"/>
              <a:gd name="connsiteY45" fmla="*/ 156783 h 488675"/>
              <a:gd name="connsiteX46" fmla="*/ 2840840 w 4204952"/>
              <a:gd name="connsiteY46" fmla="*/ 142556 h 488675"/>
              <a:gd name="connsiteX47" fmla="*/ 3040034 w 4204952"/>
              <a:gd name="connsiteY47" fmla="*/ 16 h 488675"/>
              <a:gd name="connsiteX48" fmla="*/ 3068416 w 4204952"/>
              <a:gd name="connsiteY48" fmla="*/ 7540 h 488675"/>
              <a:gd name="connsiteX49" fmla="*/ 3099211 w 4204952"/>
              <a:gd name="connsiteY49" fmla="*/ 153078 h 488675"/>
              <a:gd name="connsiteX50" fmla="*/ 3098155 w 4204952"/>
              <a:gd name="connsiteY50" fmla="*/ 156785 h 488675"/>
              <a:gd name="connsiteX51" fmla="*/ 3108720 w 4204952"/>
              <a:gd name="connsiteY51" fmla="*/ 142556 h 488675"/>
              <a:gd name="connsiteX52" fmla="*/ 3307913 w 4204952"/>
              <a:gd name="connsiteY52" fmla="*/ 16 h 488675"/>
              <a:gd name="connsiteX53" fmla="*/ 3336294 w 4204952"/>
              <a:gd name="connsiteY53" fmla="*/ 7540 h 488675"/>
              <a:gd name="connsiteX54" fmla="*/ 3367091 w 4204952"/>
              <a:gd name="connsiteY54" fmla="*/ 153078 h 488675"/>
              <a:gd name="connsiteX55" fmla="*/ 3366035 w 4204952"/>
              <a:gd name="connsiteY55" fmla="*/ 156783 h 488675"/>
              <a:gd name="connsiteX56" fmla="*/ 3376597 w 4204952"/>
              <a:gd name="connsiteY56" fmla="*/ 142556 h 488675"/>
              <a:gd name="connsiteX57" fmla="*/ 3575791 w 4204952"/>
              <a:gd name="connsiteY57" fmla="*/ 16 h 488675"/>
              <a:gd name="connsiteX58" fmla="*/ 3604172 w 4204952"/>
              <a:gd name="connsiteY58" fmla="*/ 7540 h 488675"/>
              <a:gd name="connsiteX59" fmla="*/ 3634968 w 4204952"/>
              <a:gd name="connsiteY59" fmla="*/ 153078 h 488675"/>
              <a:gd name="connsiteX60" fmla="*/ 3633912 w 4204952"/>
              <a:gd name="connsiteY60" fmla="*/ 156783 h 488675"/>
              <a:gd name="connsiteX61" fmla="*/ 3644475 w 4204952"/>
              <a:gd name="connsiteY61" fmla="*/ 142556 h 488675"/>
              <a:gd name="connsiteX62" fmla="*/ 3843668 w 4204952"/>
              <a:gd name="connsiteY62" fmla="*/ 16 h 488675"/>
              <a:gd name="connsiteX63" fmla="*/ 3872050 w 4204952"/>
              <a:gd name="connsiteY63" fmla="*/ 7540 h 488675"/>
              <a:gd name="connsiteX64" fmla="*/ 3902846 w 4204952"/>
              <a:gd name="connsiteY64" fmla="*/ 153078 h 488675"/>
              <a:gd name="connsiteX65" fmla="*/ 3901791 w 4204952"/>
              <a:gd name="connsiteY65" fmla="*/ 156782 h 488675"/>
              <a:gd name="connsiteX66" fmla="*/ 3912353 w 4204952"/>
              <a:gd name="connsiteY66" fmla="*/ 142556 h 488675"/>
              <a:gd name="connsiteX67" fmla="*/ 4111546 w 4204952"/>
              <a:gd name="connsiteY67" fmla="*/ 16 h 488675"/>
              <a:gd name="connsiteX68" fmla="*/ 4139928 w 4204952"/>
              <a:gd name="connsiteY68" fmla="*/ 7540 h 488675"/>
              <a:gd name="connsiteX69" fmla="*/ 4170724 w 4204952"/>
              <a:gd name="connsiteY69" fmla="*/ 153078 h 488675"/>
              <a:gd name="connsiteX70" fmla="*/ 4169668 w 4204952"/>
              <a:gd name="connsiteY70" fmla="*/ 156785 h 488675"/>
              <a:gd name="connsiteX71" fmla="*/ 4180232 w 4204952"/>
              <a:gd name="connsiteY71" fmla="*/ 142556 h 488675"/>
              <a:gd name="connsiteX72" fmla="*/ 4204952 w 4204952"/>
              <a:gd name="connsiteY72" fmla="*/ 115168 h 488675"/>
              <a:gd name="connsiteX73" fmla="*/ 4204952 w 4204952"/>
              <a:gd name="connsiteY73" fmla="*/ 449933 h 488675"/>
              <a:gd name="connsiteX74" fmla="*/ 0 w 4204952"/>
              <a:gd name="connsiteY74" fmla="*/ 449933 h 488675"/>
              <a:gd name="connsiteX75" fmla="*/ 106461 w 4204952"/>
              <a:gd name="connsiteY75" fmla="*/ 488675 h 488675"/>
              <a:gd name="connsiteX0" fmla="*/ 429937 w 4204952"/>
              <a:gd name="connsiteY0" fmla="*/ 142556 h 488675"/>
              <a:gd name="connsiteX1" fmla="*/ 629130 w 4204952"/>
              <a:gd name="connsiteY1" fmla="*/ 16 h 488675"/>
              <a:gd name="connsiteX2" fmla="*/ 657512 w 4204952"/>
              <a:gd name="connsiteY2" fmla="*/ 7540 h 488675"/>
              <a:gd name="connsiteX3" fmla="*/ 688309 w 4204952"/>
              <a:gd name="connsiteY3" fmla="*/ 153078 h 488675"/>
              <a:gd name="connsiteX4" fmla="*/ 687252 w 4204952"/>
              <a:gd name="connsiteY4" fmla="*/ 156785 h 488675"/>
              <a:gd name="connsiteX5" fmla="*/ 697816 w 4204952"/>
              <a:gd name="connsiteY5" fmla="*/ 142556 h 488675"/>
              <a:gd name="connsiteX6" fmla="*/ 897009 w 4204952"/>
              <a:gd name="connsiteY6" fmla="*/ 16 h 488675"/>
              <a:gd name="connsiteX7" fmla="*/ 925391 w 4204952"/>
              <a:gd name="connsiteY7" fmla="*/ 7540 h 488675"/>
              <a:gd name="connsiteX8" fmla="*/ 956187 w 4204952"/>
              <a:gd name="connsiteY8" fmla="*/ 153078 h 488675"/>
              <a:gd name="connsiteX9" fmla="*/ 955132 w 4204952"/>
              <a:gd name="connsiteY9" fmla="*/ 156783 h 488675"/>
              <a:gd name="connsiteX10" fmla="*/ 965694 w 4204952"/>
              <a:gd name="connsiteY10" fmla="*/ 142556 h 488675"/>
              <a:gd name="connsiteX11" fmla="*/ 1164887 w 4204952"/>
              <a:gd name="connsiteY11" fmla="*/ 16 h 488675"/>
              <a:gd name="connsiteX12" fmla="*/ 1193269 w 4204952"/>
              <a:gd name="connsiteY12" fmla="*/ 7540 h 488675"/>
              <a:gd name="connsiteX13" fmla="*/ 1224065 w 4204952"/>
              <a:gd name="connsiteY13" fmla="*/ 153078 h 488675"/>
              <a:gd name="connsiteX14" fmla="*/ 1223009 w 4204952"/>
              <a:gd name="connsiteY14" fmla="*/ 156783 h 488675"/>
              <a:gd name="connsiteX15" fmla="*/ 1233572 w 4204952"/>
              <a:gd name="connsiteY15" fmla="*/ 142556 h 488675"/>
              <a:gd name="connsiteX16" fmla="*/ 1432765 w 4204952"/>
              <a:gd name="connsiteY16" fmla="*/ 16 h 488675"/>
              <a:gd name="connsiteX17" fmla="*/ 1461147 w 4204952"/>
              <a:gd name="connsiteY17" fmla="*/ 7540 h 488675"/>
              <a:gd name="connsiteX18" fmla="*/ 1491943 w 4204952"/>
              <a:gd name="connsiteY18" fmla="*/ 153078 h 488675"/>
              <a:gd name="connsiteX19" fmla="*/ 1490885 w 4204952"/>
              <a:gd name="connsiteY19" fmla="*/ 156785 h 488675"/>
              <a:gd name="connsiteX20" fmla="*/ 1501450 w 4204952"/>
              <a:gd name="connsiteY20" fmla="*/ 142556 h 488675"/>
              <a:gd name="connsiteX21" fmla="*/ 1700643 w 4204952"/>
              <a:gd name="connsiteY21" fmla="*/ 16 h 488675"/>
              <a:gd name="connsiteX22" fmla="*/ 1729024 w 4204952"/>
              <a:gd name="connsiteY22" fmla="*/ 7540 h 488675"/>
              <a:gd name="connsiteX23" fmla="*/ 1759822 w 4204952"/>
              <a:gd name="connsiteY23" fmla="*/ 153078 h 488675"/>
              <a:gd name="connsiteX24" fmla="*/ 1758766 w 4204952"/>
              <a:gd name="connsiteY24" fmla="*/ 156783 h 488675"/>
              <a:gd name="connsiteX25" fmla="*/ 1769328 w 4204952"/>
              <a:gd name="connsiteY25" fmla="*/ 142556 h 488675"/>
              <a:gd name="connsiteX26" fmla="*/ 1968521 w 4204952"/>
              <a:gd name="connsiteY26" fmla="*/ 16 h 488675"/>
              <a:gd name="connsiteX27" fmla="*/ 1996903 w 4204952"/>
              <a:gd name="connsiteY27" fmla="*/ 7540 h 488675"/>
              <a:gd name="connsiteX28" fmla="*/ 2027700 w 4204952"/>
              <a:gd name="connsiteY28" fmla="*/ 153078 h 488675"/>
              <a:gd name="connsiteX29" fmla="*/ 2026644 w 4204952"/>
              <a:gd name="connsiteY29" fmla="*/ 156783 h 488675"/>
              <a:gd name="connsiteX30" fmla="*/ 2037206 w 4204952"/>
              <a:gd name="connsiteY30" fmla="*/ 142556 h 488675"/>
              <a:gd name="connsiteX31" fmla="*/ 2236399 w 4204952"/>
              <a:gd name="connsiteY31" fmla="*/ 16 h 488675"/>
              <a:gd name="connsiteX32" fmla="*/ 2264781 w 4204952"/>
              <a:gd name="connsiteY32" fmla="*/ 7540 h 488675"/>
              <a:gd name="connsiteX33" fmla="*/ 2295578 w 4204952"/>
              <a:gd name="connsiteY33" fmla="*/ 153078 h 488675"/>
              <a:gd name="connsiteX34" fmla="*/ 2294520 w 4204952"/>
              <a:gd name="connsiteY34" fmla="*/ 156785 h 488675"/>
              <a:gd name="connsiteX35" fmla="*/ 2305086 w 4204952"/>
              <a:gd name="connsiteY35" fmla="*/ 142556 h 488675"/>
              <a:gd name="connsiteX36" fmla="*/ 2504278 w 4204952"/>
              <a:gd name="connsiteY36" fmla="*/ 16 h 488675"/>
              <a:gd name="connsiteX37" fmla="*/ 2532659 w 4204952"/>
              <a:gd name="connsiteY37" fmla="*/ 7540 h 488675"/>
              <a:gd name="connsiteX38" fmla="*/ 2563456 w 4204952"/>
              <a:gd name="connsiteY38" fmla="*/ 153078 h 488675"/>
              <a:gd name="connsiteX39" fmla="*/ 2562400 w 4204952"/>
              <a:gd name="connsiteY39" fmla="*/ 156783 h 488675"/>
              <a:gd name="connsiteX40" fmla="*/ 2572964 w 4204952"/>
              <a:gd name="connsiteY40" fmla="*/ 142556 h 488675"/>
              <a:gd name="connsiteX41" fmla="*/ 2772156 w 4204952"/>
              <a:gd name="connsiteY41" fmla="*/ 16 h 488675"/>
              <a:gd name="connsiteX42" fmla="*/ 2800538 w 4204952"/>
              <a:gd name="connsiteY42" fmla="*/ 7540 h 488675"/>
              <a:gd name="connsiteX43" fmla="*/ 2831335 w 4204952"/>
              <a:gd name="connsiteY43" fmla="*/ 153078 h 488675"/>
              <a:gd name="connsiteX44" fmla="*/ 2830278 w 4204952"/>
              <a:gd name="connsiteY44" fmla="*/ 156783 h 488675"/>
              <a:gd name="connsiteX45" fmla="*/ 2840840 w 4204952"/>
              <a:gd name="connsiteY45" fmla="*/ 142556 h 488675"/>
              <a:gd name="connsiteX46" fmla="*/ 3040034 w 4204952"/>
              <a:gd name="connsiteY46" fmla="*/ 16 h 488675"/>
              <a:gd name="connsiteX47" fmla="*/ 3068416 w 4204952"/>
              <a:gd name="connsiteY47" fmla="*/ 7540 h 488675"/>
              <a:gd name="connsiteX48" fmla="*/ 3099211 w 4204952"/>
              <a:gd name="connsiteY48" fmla="*/ 153078 h 488675"/>
              <a:gd name="connsiteX49" fmla="*/ 3098155 w 4204952"/>
              <a:gd name="connsiteY49" fmla="*/ 156785 h 488675"/>
              <a:gd name="connsiteX50" fmla="*/ 3108720 w 4204952"/>
              <a:gd name="connsiteY50" fmla="*/ 142556 h 488675"/>
              <a:gd name="connsiteX51" fmla="*/ 3307913 w 4204952"/>
              <a:gd name="connsiteY51" fmla="*/ 16 h 488675"/>
              <a:gd name="connsiteX52" fmla="*/ 3336294 w 4204952"/>
              <a:gd name="connsiteY52" fmla="*/ 7540 h 488675"/>
              <a:gd name="connsiteX53" fmla="*/ 3367091 w 4204952"/>
              <a:gd name="connsiteY53" fmla="*/ 153078 h 488675"/>
              <a:gd name="connsiteX54" fmla="*/ 3366035 w 4204952"/>
              <a:gd name="connsiteY54" fmla="*/ 156783 h 488675"/>
              <a:gd name="connsiteX55" fmla="*/ 3376597 w 4204952"/>
              <a:gd name="connsiteY55" fmla="*/ 142556 h 488675"/>
              <a:gd name="connsiteX56" fmla="*/ 3575791 w 4204952"/>
              <a:gd name="connsiteY56" fmla="*/ 16 h 488675"/>
              <a:gd name="connsiteX57" fmla="*/ 3604172 w 4204952"/>
              <a:gd name="connsiteY57" fmla="*/ 7540 h 488675"/>
              <a:gd name="connsiteX58" fmla="*/ 3634968 w 4204952"/>
              <a:gd name="connsiteY58" fmla="*/ 153078 h 488675"/>
              <a:gd name="connsiteX59" fmla="*/ 3633912 w 4204952"/>
              <a:gd name="connsiteY59" fmla="*/ 156783 h 488675"/>
              <a:gd name="connsiteX60" fmla="*/ 3644475 w 4204952"/>
              <a:gd name="connsiteY60" fmla="*/ 142556 h 488675"/>
              <a:gd name="connsiteX61" fmla="*/ 3843668 w 4204952"/>
              <a:gd name="connsiteY61" fmla="*/ 16 h 488675"/>
              <a:gd name="connsiteX62" fmla="*/ 3872050 w 4204952"/>
              <a:gd name="connsiteY62" fmla="*/ 7540 h 488675"/>
              <a:gd name="connsiteX63" fmla="*/ 3902846 w 4204952"/>
              <a:gd name="connsiteY63" fmla="*/ 153078 h 488675"/>
              <a:gd name="connsiteX64" fmla="*/ 3901791 w 4204952"/>
              <a:gd name="connsiteY64" fmla="*/ 156782 h 488675"/>
              <a:gd name="connsiteX65" fmla="*/ 3912353 w 4204952"/>
              <a:gd name="connsiteY65" fmla="*/ 142556 h 488675"/>
              <a:gd name="connsiteX66" fmla="*/ 4111546 w 4204952"/>
              <a:gd name="connsiteY66" fmla="*/ 16 h 488675"/>
              <a:gd name="connsiteX67" fmla="*/ 4139928 w 4204952"/>
              <a:gd name="connsiteY67" fmla="*/ 7540 h 488675"/>
              <a:gd name="connsiteX68" fmla="*/ 4170724 w 4204952"/>
              <a:gd name="connsiteY68" fmla="*/ 153078 h 488675"/>
              <a:gd name="connsiteX69" fmla="*/ 4169668 w 4204952"/>
              <a:gd name="connsiteY69" fmla="*/ 156785 h 488675"/>
              <a:gd name="connsiteX70" fmla="*/ 4180232 w 4204952"/>
              <a:gd name="connsiteY70" fmla="*/ 142556 h 488675"/>
              <a:gd name="connsiteX71" fmla="*/ 4204952 w 4204952"/>
              <a:gd name="connsiteY71" fmla="*/ 115168 h 488675"/>
              <a:gd name="connsiteX72" fmla="*/ 4204952 w 4204952"/>
              <a:gd name="connsiteY72" fmla="*/ 449933 h 488675"/>
              <a:gd name="connsiteX73" fmla="*/ 0 w 4204952"/>
              <a:gd name="connsiteY73" fmla="*/ 449933 h 488675"/>
              <a:gd name="connsiteX74" fmla="*/ 106461 w 4204952"/>
              <a:gd name="connsiteY74" fmla="*/ 488675 h 488675"/>
              <a:gd name="connsiteX0" fmla="*/ 429937 w 4204952"/>
              <a:gd name="connsiteY0" fmla="*/ 142556 h 449933"/>
              <a:gd name="connsiteX1" fmla="*/ 629130 w 4204952"/>
              <a:gd name="connsiteY1" fmla="*/ 16 h 449933"/>
              <a:gd name="connsiteX2" fmla="*/ 657512 w 4204952"/>
              <a:gd name="connsiteY2" fmla="*/ 7540 h 449933"/>
              <a:gd name="connsiteX3" fmla="*/ 688309 w 4204952"/>
              <a:gd name="connsiteY3" fmla="*/ 153078 h 449933"/>
              <a:gd name="connsiteX4" fmla="*/ 687252 w 4204952"/>
              <a:gd name="connsiteY4" fmla="*/ 156785 h 449933"/>
              <a:gd name="connsiteX5" fmla="*/ 697816 w 4204952"/>
              <a:gd name="connsiteY5" fmla="*/ 142556 h 449933"/>
              <a:gd name="connsiteX6" fmla="*/ 897009 w 4204952"/>
              <a:gd name="connsiteY6" fmla="*/ 16 h 449933"/>
              <a:gd name="connsiteX7" fmla="*/ 925391 w 4204952"/>
              <a:gd name="connsiteY7" fmla="*/ 7540 h 449933"/>
              <a:gd name="connsiteX8" fmla="*/ 956187 w 4204952"/>
              <a:gd name="connsiteY8" fmla="*/ 153078 h 449933"/>
              <a:gd name="connsiteX9" fmla="*/ 955132 w 4204952"/>
              <a:gd name="connsiteY9" fmla="*/ 156783 h 449933"/>
              <a:gd name="connsiteX10" fmla="*/ 965694 w 4204952"/>
              <a:gd name="connsiteY10" fmla="*/ 142556 h 449933"/>
              <a:gd name="connsiteX11" fmla="*/ 1164887 w 4204952"/>
              <a:gd name="connsiteY11" fmla="*/ 16 h 449933"/>
              <a:gd name="connsiteX12" fmla="*/ 1193269 w 4204952"/>
              <a:gd name="connsiteY12" fmla="*/ 7540 h 449933"/>
              <a:gd name="connsiteX13" fmla="*/ 1224065 w 4204952"/>
              <a:gd name="connsiteY13" fmla="*/ 153078 h 449933"/>
              <a:gd name="connsiteX14" fmla="*/ 1223009 w 4204952"/>
              <a:gd name="connsiteY14" fmla="*/ 156783 h 449933"/>
              <a:gd name="connsiteX15" fmla="*/ 1233572 w 4204952"/>
              <a:gd name="connsiteY15" fmla="*/ 142556 h 449933"/>
              <a:gd name="connsiteX16" fmla="*/ 1432765 w 4204952"/>
              <a:gd name="connsiteY16" fmla="*/ 16 h 449933"/>
              <a:gd name="connsiteX17" fmla="*/ 1461147 w 4204952"/>
              <a:gd name="connsiteY17" fmla="*/ 7540 h 449933"/>
              <a:gd name="connsiteX18" fmla="*/ 1491943 w 4204952"/>
              <a:gd name="connsiteY18" fmla="*/ 153078 h 449933"/>
              <a:gd name="connsiteX19" fmla="*/ 1490885 w 4204952"/>
              <a:gd name="connsiteY19" fmla="*/ 156785 h 449933"/>
              <a:gd name="connsiteX20" fmla="*/ 1501450 w 4204952"/>
              <a:gd name="connsiteY20" fmla="*/ 142556 h 449933"/>
              <a:gd name="connsiteX21" fmla="*/ 1700643 w 4204952"/>
              <a:gd name="connsiteY21" fmla="*/ 16 h 449933"/>
              <a:gd name="connsiteX22" fmla="*/ 1729024 w 4204952"/>
              <a:gd name="connsiteY22" fmla="*/ 7540 h 449933"/>
              <a:gd name="connsiteX23" fmla="*/ 1759822 w 4204952"/>
              <a:gd name="connsiteY23" fmla="*/ 153078 h 449933"/>
              <a:gd name="connsiteX24" fmla="*/ 1758766 w 4204952"/>
              <a:gd name="connsiteY24" fmla="*/ 156783 h 449933"/>
              <a:gd name="connsiteX25" fmla="*/ 1769328 w 4204952"/>
              <a:gd name="connsiteY25" fmla="*/ 142556 h 449933"/>
              <a:gd name="connsiteX26" fmla="*/ 1968521 w 4204952"/>
              <a:gd name="connsiteY26" fmla="*/ 16 h 449933"/>
              <a:gd name="connsiteX27" fmla="*/ 1996903 w 4204952"/>
              <a:gd name="connsiteY27" fmla="*/ 7540 h 449933"/>
              <a:gd name="connsiteX28" fmla="*/ 2027700 w 4204952"/>
              <a:gd name="connsiteY28" fmla="*/ 153078 h 449933"/>
              <a:gd name="connsiteX29" fmla="*/ 2026644 w 4204952"/>
              <a:gd name="connsiteY29" fmla="*/ 156783 h 449933"/>
              <a:gd name="connsiteX30" fmla="*/ 2037206 w 4204952"/>
              <a:gd name="connsiteY30" fmla="*/ 142556 h 449933"/>
              <a:gd name="connsiteX31" fmla="*/ 2236399 w 4204952"/>
              <a:gd name="connsiteY31" fmla="*/ 16 h 449933"/>
              <a:gd name="connsiteX32" fmla="*/ 2264781 w 4204952"/>
              <a:gd name="connsiteY32" fmla="*/ 7540 h 449933"/>
              <a:gd name="connsiteX33" fmla="*/ 2295578 w 4204952"/>
              <a:gd name="connsiteY33" fmla="*/ 153078 h 449933"/>
              <a:gd name="connsiteX34" fmla="*/ 2294520 w 4204952"/>
              <a:gd name="connsiteY34" fmla="*/ 156785 h 449933"/>
              <a:gd name="connsiteX35" fmla="*/ 2305086 w 4204952"/>
              <a:gd name="connsiteY35" fmla="*/ 142556 h 449933"/>
              <a:gd name="connsiteX36" fmla="*/ 2504278 w 4204952"/>
              <a:gd name="connsiteY36" fmla="*/ 16 h 449933"/>
              <a:gd name="connsiteX37" fmla="*/ 2532659 w 4204952"/>
              <a:gd name="connsiteY37" fmla="*/ 7540 h 449933"/>
              <a:gd name="connsiteX38" fmla="*/ 2563456 w 4204952"/>
              <a:gd name="connsiteY38" fmla="*/ 153078 h 449933"/>
              <a:gd name="connsiteX39" fmla="*/ 2562400 w 4204952"/>
              <a:gd name="connsiteY39" fmla="*/ 156783 h 449933"/>
              <a:gd name="connsiteX40" fmla="*/ 2572964 w 4204952"/>
              <a:gd name="connsiteY40" fmla="*/ 142556 h 449933"/>
              <a:gd name="connsiteX41" fmla="*/ 2772156 w 4204952"/>
              <a:gd name="connsiteY41" fmla="*/ 16 h 449933"/>
              <a:gd name="connsiteX42" fmla="*/ 2800538 w 4204952"/>
              <a:gd name="connsiteY42" fmla="*/ 7540 h 449933"/>
              <a:gd name="connsiteX43" fmla="*/ 2831335 w 4204952"/>
              <a:gd name="connsiteY43" fmla="*/ 153078 h 449933"/>
              <a:gd name="connsiteX44" fmla="*/ 2830278 w 4204952"/>
              <a:gd name="connsiteY44" fmla="*/ 156783 h 449933"/>
              <a:gd name="connsiteX45" fmla="*/ 2840840 w 4204952"/>
              <a:gd name="connsiteY45" fmla="*/ 142556 h 449933"/>
              <a:gd name="connsiteX46" fmla="*/ 3040034 w 4204952"/>
              <a:gd name="connsiteY46" fmla="*/ 16 h 449933"/>
              <a:gd name="connsiteX47" fmla="*/ 3068416 w 4204952"/>
              <a:gd name="connsiteY47" fmla="*/ 7540 h 449933"/>
              <a:gd name="connsiteX48" fmla="*/ 3099211 w 4204952"/>
              <a:gd name="connsiteY48" fmla="*/ 153078 h 449933"/>
              <a:gd name="connsiteX49" fmla="*/ 3098155 w 4204952"/>
              <a:gd name="connsiteY49" fmla="*/ 156785 h 449933"/>
              <a:gd name="connsiteX50" fmla="*/ 3108720 w 4204952"/>
              <a:gd name="connsiteY50" fmla="*/ 142556 h 449933"/>
              <a:gd name="connsiteX51" fmla="*/ 3307913 w 4204952"/>
              <a:gd name="connsiteY51" fmla="*/ 16 h 449933"/>
              <a:gd name="connsiteX52" fmla="*/ 3336294 w 4204952"/>
              <a:gd name="connsiteY52" fmla="*/ 7540 h 449933"/>
              <a:gd name="connsiteX53" fmla="*/ 3367091 w 4204952"/>
              <a:gd name="connsiteY53" fmla="*/ 153078 h 449933"/>
              <a:gd name="connsiteX54" fmla="*/ 3366035 w 4204952"/>
              <a:gd name="connsiteY54" fmla="*/ 156783 h 449933"/>
              <a:gd name="connsiteX55" fmla="*/ 3376597 w 4204952"/>
              <a:gd name="connsiteY55" fmla="*/ 142556 h 449933"/>
              <a:gd name="connsiteX56" fmla="*/ 3575791 w 4204952"/>
              <a:gd name="connsiteY56" fmla="*/ 16 h 449933"/>
              <a:gd name="connsiteX57" fmla="*/ 3604172 w 4204952"/>
              <a:gd name="connsiteY57" fmla="*/ 7540 h 449933"/>
              <a:gd name="connsiteX58" fmla="*/ 3634968 w 4204952"/>
              <a:gd name="connsiteY58" fmla="*/ 153078 h 449933"/>
              <a:gd name="connsiteX59" fmla="*/ 3633912 w 4204952"/>
              <a:gd name="connsiteY59" fmla="*/ 156783 h 449933"/>
              <a:gd name="connsiteX60" fmla="*/ 3644475 w 4204952"/>
              <a:gd name="connsiteY60" fmla="*/ 142556 h 449933"/>
              <a:gd name="connsiteX61" fmla="*/ 3843668 w 4204952"/>
              <a:gd name="connsiteY61" fmla="*/ 16 h 449933"/>
              <a:gd name="connsiteX62" fmla="*/ 3872050 w 4204952"/>
              <a:gd name="connsiteY62" fmla="*/ 7540 h 449933"/>
              <a:gd name="connsiteX63" fmla="*/ 3902846 w 4204952"/>
              <a:gd name="connsiteY63" fmla="*/ 153078 h 449933"/>
              <a:gd name="connsiteX64" fmla="*/ 3901791 w 4204952"/>
              <a:gd name="connsiteY64" fmla="*/ 156782 h 449933"/>
              <a:gd name="connsiteX65" fmla="*/ 3912353 w 4204952"/>
              <a:gd name="connsiteY65" fmla="*/ 142556 h 449933"/>
              <a:gd name="connsiteX66" fmla="*/ 4111546 w 4204952"/>
              <a:gd name="connsiteY66" fmla="*/ 16 h 449933"/>
              <a:gd name="connsiteX67" fmla="*/ 4139928 w 4204952"/>
              <a:gd name="connsiteY67" fmla="*/ 7540 h 449933"/>
              <a:gd name="connsiteX68" fmla="*/ 4170724 w 4204952"/>
              <a:gd name="connsiteY68" fmla="*/ 153078 h 449933"/>
              <a:gd name="connsiteX69" fmla="*/ 4169668 w 4204952"/>
              <a:gd name="connsiteY69" fmla="*/ 156785 h 449933"/>
              <a:gd name="connsiteX70" fmla="*/ 4180232 w 4204952"/>
              <a:gd name="connsiteY70" fmla="*/ 142556 h 449933"/>
              <a:gd name="connsiteX71" fmla="*/ 4204952 w 4204952"/>
              <a:gd name="connsiteY71" fmla="*/ 115168 h 449933"/>
              <a:gd name="connsiteX72" fmla="*/ 4204952 w 4204952"/>
              <a:gd name="connsiteY72" fmla="*/ 449933 h 449933"/>
              <a:gd name="connsiteX73" fmla="*/ 0 w 4204952"/>
              <a:gd name="connsiteY73" fmla="*/ 449933 h 449933"/>
              <a:gd name="connsiteX0" fmla="*/ 0 w 3775015"/>
              <a:gd name="connsiteY0" fmla="*/ 142556 h 449933"/>
              <a:gd name="connsiteX1" fmla="*/ 199193 w 3775015"/>
              <a:gd name="connsiteY1" fmla="*/ 16 h 449933"/>
              <a:gd name="connsiteX2" fmla="*/ 227575 w 3775015"/>
              <a:gd name="connsiteY2" fmla="*/ 7540 h 449933"/>
              <a:gd name="connsiteX3" fmla="*/ 258372 w 3775015"/>
              <a:gd name="connsiteY3" fmla="*/ 153078 h 449933"/>
              <a:gd name="connsiteX4" fmla="*/ 257315 w 3775015"/>
              <a:gd name="connsiteY4" fmla="*/ 156785 h 449933"/>
              <a:gd name="connsiteX5" fmla="*/ 267879 w 3775015"/>
              <a:gd name="connsiteY5" fmla="*/ 142556 h 449933"/>
              <a:gd name="connsiteX6" fmla="*/ 467072 w 3775015"/>
              <a:gd name="connsiteY6" fmla="*/ 16 h 449933"/>
              <a:gd name="connsiteX7" fmla="*/ 495454 w 3775015"/>
              <a:gd name="connsiteY7" fmla="*/ 7540 h 449933"/>
              <a:gd name="connsiteX8" fmla="*/ 526250 w 3775015"/>
              <a:gd name="connsiteY8" fmla="*/ 153078 h 449933"/>
              <a:gd name="connsiteX9" fmla="*/ 525195 w 3775015"/>
              <a:gd name="connsiteY9" fmla="*/ 156783 h 449933"/>
              <a:gd name="connsiteX10" fmla="*/ 535757 w 3775015"/>
              <a:gd name="connsiteY10" fmla="*/ 142556 h 449933"/>
              <a:gd name="connsiteX11" fmla="*/ 734950 w 3775015"/>
              <a:gd name="connsiteY11" fmla="*/ 16 h 449933"/>
              <a:gd name="connsiteX12" fmla="*/ 763332 w 3775015"/>
              <a:gd name="connsiteY12" fmla="*/ 7540 h 449933"/>
              <a:gd name="connsiteX13" fmla="*/ 794128 w 3775015"/>
              <a:gd name="connsiteY13" fmla="*/ 153078 h 449933"/>
              <a:gd name="connsiteX14" fmla="*/ 793072 w 3775015"/>
              <a:gd name="connsiteY14" fmla="*/ 156783 h 449933"/>
              <a:gd name="connsiteX15" fmla="*/ 803635 w 3775015"/>
              <a:gd name="connsiteY15" fmla="*/ 142556 h 449933"/>
              <a:gd name="connsiteX16" fmla="*/ 1002828 w 3775015"/>
              <a:gd name="connsiteY16" fmla="*/ 16 h 449933"/>
              <a:gd name="connsiteX17" fmla="*/ 1031210 w 3775015"/>
              <a:gd name="connsiteY17" fmla="*/ 7540 h 449933"/>
              <a:gd name="connsiteX18" fmla="*/ 1062006 w 3775015"/>
              <a:gd name="connsiteY18" fmla="*/ 153078 h 449933"/>
              <a:gd name="connsiteX19" fmla="*/ 1060948 w 3775015"/>
              <a:gd name="connsiteY19" fmla="*/ 156785 h 449933"/>
              <a:gd name="connsiteX20" fmla="*/ 1071513 w 3775015"/>
              <a:gd name="connsiteY20" fmla="*/ 142556 h 449933"/>
              <a:gd name="connsiteX21" fmla="*/ 1270706 w 3775015"/>
              <a:gd name="connsiteY21" fmla="*/ 16 h 449933"/>
              <a:gd name="connsiteX22" fmla="*/ 1299087 w 3775015"/>
              <a:gd name="connsiteY22" fmla="*/ 7540 h 449933"/>
              <a:gd name="connsiteX23" fmla="*/ 1329885 w 3775015"/>
              <a:gd name="connsiteY23" fmla="*/ 153078 h 449933"/>
              <a:gd name="connsiteX24" fmla="*/ 1328829 w 3775015"/>
              <a:gd name="connsiteY24" fmla="*/ 156783 h 449933"/>
              <a:gd name="connsiteX25" fmla="*/ 1339391 w 3775015"/>
              <a:gd name="connsiteY25" fmla="*/ 142556 h 449933"/>
              <a:gd name="connsiteX26" fmla="*/ 1538584 w 3775015"/>
              <a:gd name="connsiteY26" fmla="*/ 16 h 449933"/>
              <a:gd name="connsiteX27" fmla="*/ 1566966 w 3775015"/>
              <a:gd name="connsiteY27" fmla="*/ 7540 h 449933"/>
              <a:gd name="connsiteX28" fmla="*/ 1597763 w 3775015"/>
              <a:gd name="connsiteY28" fmla="*/ 153078 h 449933"/>
              <a:gd name="connsiteX29" fmla="*/ 1596707 w 3775015"/>
              <a:gd name="connsiteY29" fmla="*/ 156783 h 449933"/>
              <a:gd name="connsiteX30" fmla="*/ 1607269 w 3775015"/>
              <a:gd name="connsiteY30" fmla="*/ 142556 h 449933"/>
              <a:gd name="connsiteX31" fmla="*/ 1806462 w 3775015"/>
              <a:gd name="connsiteY31" fmla="*/ 16 h 449933"/>
              <a:gd name="connsiteX32" fmla="*/ 1834844 w 3775015"/>
              <a:gd name="connsiteY32" fmla="*/ 7540 h 449933"/>
              <a:gd name="connsiteX33" fmla="*/ 1865641 w 3775015"/>
              <a:gd name="connsiteY33" fmla="*/ 153078 h 449933"/>
              <a:gd name="connsiteX34" fmla="*/ 1864583 w 3775015"/>
              <a:gd name="connsiteY34" fmla="*/ 156785 h 449933"/>
              <a:gd name="connsiteX35" fmla="*/ 1875149 w 3775015"/>
              <a:gd name="connsiteY35" fmla="*/ 142556 h 449933"/>
              <a:gd name="connsiteX36" fmla="*/ 2074341 w 3775015"/>
              <a:gd name="connsiteY36" fmla="*/ 16 h 449933"/>
              <a:gd name="connsiteX37" fmla="*/ 2102722 w 3775015"/>
              <a:gd name="connsiteY37" fmla="*/ 7540 h 449933"/>
              <a:gd name="connsiteX38" fmla="*/ 2133519 w 3775015"/>
              <a:gd name="connsiteY38" fmla="*/ 153078 h 449933"/>
              <a:gd name="connsiteX39" fmla="*/ 2132463 w 3775015"/>
              <a:gd name="connsiteY39" fmla="*/ 156783 h 449933"/>
              <a:gd name="connsiteX40" fmla="*/ 2143027 w 3775015"/>
              <a:gd name="connsiteY40" fmla="*/ 142556 h 449933"/>
              <a:gd name="connsiteX41" fmla="*/ 2342219 w 3775015"/>
              <a:gd name="connsiteY41" fmla="*/ 16 h 449933"/>
              <a:gd name="connsiteX42" fmla="*/ 2370601 w 3775015"/>
              <a:gd name="connsiteY42" fmla="*/ 7540 h 449933"/>
              <a:gd name="connsiteX43" fmla="*/ 2401398 w 3775015"/>
              <a:gd name="connsiteY43" fmla="*/ 153078 h 449933"/>
              <a:gd name="connsiteX44" fmla="*/ 2400341 w 3775015"/>
              <a:gd name="connsiteY44" fmla="*/ 156783 h 449933"/>
              <a:gd name="connsiteX45" fmla="*/ 2410903 w 3775015"/>
              <a:gd name="connsiteY45" fmla="*/ 142556 h 449933"/>
              <a:gd name="connsiteX46" fmla="*/ 2610097 w 3775015"/>
              <a:gd name="connsiteY46" fmla="*/ 16 h 449933"/>
              <a:gd name="connsiteX47" fmla="*/ 2638479 w 3775015"/>
              <a:gd name="connsiteY47" fmla="*/ 7540 h 449933"/>
              <a:gd name="connsiteX48" fmla="*/ 2669274 w 3775015"/>
              <a:gd name="connsiteY48" fmla="*/ 153078 h 449933"/>
              <a:gd name="connsiteX49" fmla="*/ 2668218 w 3775015"/>
              <a:gd name="connsiteY49" fmla="*/ 156785 h 449933"/>
              <a:gd name="connsiteX50" fmla="*/ 2678783 w 3775015"/>
              <a:gd name="connsiteY50" fmla="*/ 142556 h 449933"/>
              <a:gd name="connsiteX51" fmla="*/ 2877976 w 3775015"/>
              <a:gd name="connsiteY51" fmla="*/ 16 h 449933"/>
              <a:gd name="connsiteX52" fmla="*/ 2906357 w 3775015"/>
              <a:gd name="connsiteY52" fmla="*/ 7540 h 449933"/>
              <a:gd name="connsiteX53" fmla="*/ 2937154 w 3775015"/>
              <a:gd name="connsiteY53" fmla="*/ 153078 h 449933"/>
              <a:gd name="connsiteX54" fmla="*/ 2936098 w 3775015"/>
              <a:gd name="connsiteY54" fmla="*/ 156783 h 449933"/>
              <a:gd name="connsiteX55" fmla="*/ 2946660 w 3775015"/>
              <a:gd name="connsiteY55" fmla="*/ 142556 h 449933"/>
              <a:gd name="connsiteX56" fmla="*/ 3145854 w 3775015"/>
              <a:gd name="connsiteY56" fmla="*/ 16 h 449933"/>
              <a:gd name="connsiteX57" fmla="*/ 3174235 w 3775015"/>
              <a:gd name="connsiteY57" fmla="*/ 7540 h 449933"/>
              <a:gd name="connsiteX58" fmla="*/ 3205031 w 3775015"/>
              <a:gd name="connsiteY58" fmla="*/ 153078 h 449933"/>
              <a:gd name="connsiteX59" fmla="*/ 3203975 w 3775015"/>
              <a:gd name="connsiteY59" fmla="*/ 156783 h 449933"/>
              <a:gd name="connsiteX60" fmla="*/ 3214538 w 3775015"/>
              <a:gd name="connsiteY60" fmla="*/ 142556 h 449933"/>
              <a:gd name="connsiteX61" fmla="*/ 3413731 w 3775015"/>
              <a:gd name="connsiteY61" fmla="*/ 16 h 449933"/>
              <a:gd name="connsiteX62" fmla="*/ 3442113 w 3775015"/>
              <a:gd name="connsiteY62" fmla="*/ 7540 h 449933"/>
              <a:gd name="connsiteX63" fmla="*/ 3472909 w 3775015"/>
              <a:gd name="connsiteY63" fmla="*/ 153078 h 449933"/>
              <a:gd name="connsiteX64" fmla="*/ 3471854 w 3775015"/>
              <a:gd name="connsiteY64" fmla="*/ 156782 h 449933"/>
              <a:gd name="connsiteX65" fmla="*/ 3482416 w 3775015"/>
              <a:gd name="connsiteY65" fmla="*/ 142556 h 449933"/>
              <a:gd name="connsiteX66" fmla="*/ 3681609 w 3775015"/>
              <a:gd name="connsiteY66" fmla="*/ 16 h 449933"/>
              <a:gd name="connsiteX67" fmla="*/ 3709991 w 3775015"/>
              <a:gd name="connsiteY67" fmla="*/ 7540 h 449933"/>
              <a:gd name="connsiteX68" fmla="*/ 3740787 w 3775015"/>
              <a:gd name="connsiteY68" fmla="*/ 153078 h 449933"/>
              <a:gd name="connsiteX69" fmla="*/ 3739731 w 3775015"/>
              <a:gd name="connsiteY69" fmla="*/ 156785 h 449933"/>
              <a:gd name="connsiteX70" fmla="*/ 3750295 w 3775015"/>
              <a:gd name="connsiteY70" fmla="*/ 142556 h 449933"/>
              <a:gd name="connsiteX71" fmla="*/ 3775015 w 3775015"/>
              <a:gd name="connsiteY71" fmla="*/ 115168 h 449933"/>
              <a:gd name="connsiteX72" fmla="*/ 3775015 w 3775015"/>
              <a:gd name="connsiteY72" fmla="*/ 449933 h 449933"/>
              <a:gd name="connsiteX0" fmla="*/ 0 w 3775015"/>
              <a:gd name="connsiteY0" fmla="*/ 142556 h 449933"/>
              <a:gd name="connsiteX1" fmla="*/ 199193 w 3775015"/>
              <a:gd name="connsiteY1" fmla="*/ 16 h 449933"/>
              <a:gd name="connsiteX2" fmla="*/ 227575 w 3775015"/>
              <a:gd name="connsiteY2" fmla="*/ 7540 h 449933"/>
              <a:gd name="connsiteX3" fmla="*/ 258372 w 3775015"/>
              <a:gd name="connsiteY3" fmla="*/ 153078 h 449933"/>
              <a:gd name="connsiteX4" fmla="*/ 257315 w 3775015"/>
              <a:gd name="connsiteY4" fmla="*/ 156785 h 449933"/>
              <a:gd name="connsiteX5" fmla="*/ 267879 w 3775015"/>
              <a:gd name="connsiteY5" fmla="*/ 142556 h 449933"/>
              <a:gd name="connsiteX6" fmla="*/ 467072 w 3775015"/>
              <a:gd name="connsiteY6" fmla="*/ 16 h 449933"/>
              <a:gd name="connsiteX7" fmla="*/ 495454 w 3775015"/>
              <a:gd name="connsiteY7" fmla="*/ 7540 h 449933"/>
              <a:gd name="connsiteX8" fmla="*/ 526250 w 3775015"/>
              <a:gd name="connsiteY8" fmla="*/ 153078 h 449933"/>
              <a:gd name="connsiteX9" fmla="*/ 525195 w 3775015"/>
              <a:gd name="connsiteY9" fmla="*/ 156783 h 449933"/>
              <a:gd name="connsiteX10" fmla="*/ 535757 w 3775015"/>
              <a:gd name="connsiteY10" fmla="*/ 142556 h 449933"/>
              <a:gd name="connsiteX11" fmla="*/ 734950 w 3775015"/>
              <a:gd name="connsiteY11" fmla="*/ 16 h 449933"/>
              <a:gd name="connsiteX12" fmla="*/ 763332 w 3775015"/>
              <a:gd name="connsiteY12" fmla="*/ 7540 h 449933"/>
              <a:gd name="connsiteX13" fmla="*/ 794128 w 3775015"/>
              <a:gd name="connsiteY13" fmla="*/ 153078 h 449933"/>
              <a:gd name="connsiteX14" fmla="*/ 793072 w 3775015"/>
              <a:gd name="connsiteY14" fmla="*/ 156783 h 449933"/>
              <a:gd name="connsiteX15" fmla="*/ 803635 w 3775015"/>
              <a:gd name="connsiteY15" fmla="*/ 142556 h 449933"/>
              <a:gd name="connsiteX16" fmla="*/ 1002828 w 3775015"/>
              <a:gd name="connsiteY16" fmla="*/ 16 h 449933"/>
              <a:gd name="connsiteX17" fmla="*/ 1031210 w 3775015"/>
              <a:gd name="connsiteY17" fmla="*/ 7540 h 449933"/>
              <a:gd name="connsiteX18" fmla="*/ 1062006 w 3775015"/>
              <a:gd name="connsiteY18" fmla="*/ 153078 h 449933"/>
              <a:gd name="connsiteX19" fmla="*/ 1060948 w 3775015"/>
              <a:gd name="connsiteY19" fmla="*/ 156785 h 449933"/>
              <a:gd name="connsiteX20" fmla="*/ 1071513 w 3775015"/>
              <a:gd name="connsiteY20" fmla="*/ 142556 h 449933"/>
              <a:gd name="connsiteX21" fmla="*/ 1270706 w 3775015"/>
              <a:gd name="connsiteY21" fmla="*/ 16 h 449933"/>
              <a:gd name="connsiteX22" fmla="*/ 1299087 w 3775015"/>
              <a:gd name="connsiteY22" fmla="*/ 7540 h 449933"/>
              <a:gd name="connsiteX23" fmla="*/ 1329885 w 3775015"/>
              <a:gd name="connsiteY23" fmla="*/ 153078 h 449933"/>
              <a:gd name="connsiteX24" fmla="*/ 1328829 w 3775015"/>
              <a:gd name="connsiteY24" fmla="*/ 156783 h 449933"/>
              <a:gd name="connsiteX25" fmla="*/ 1339391 w 3775015"/>
              <a:gd name="connsiteY25" fmla="*/ 142556 h 449933"/>
              <a:gd name="connsiteX26" fmla="*/ 1538584 w 3775015"/>
              <a:gd name="connsiteY26" fmla="*/ 16 h 449933"/>
              <a:gd name="connsiteX27" fmla="*/ 1566966 w 3775015"/>
              <a:gd name="connsiteY27" fmla="*/ 7540 h 449933"/>
              <a:gd name="connsiteX28" fmla="*/ 1597763 w 3775015"/>
              <a:gd name="connsiteY28" fmla="*/ 153078 h 449933"/>
              <a:gd name="connsiteX29" fmla="*/ 1596707 w 3775015"/>
              <a:gd name="connsiteY29" fmla="*/ 156783 h 449933"/>
              <a:gd name="connsiteX30" fmla="*/ 1607269 w 3775015"/>
              <a:gd name="connsiteY30" fmla="*/ 142556 h 449933"/>
              <a:gd name="connsiteX31" fmla="*/ 1806462 w 3775015"/>
              <a:gd name="connsiteY31" fmla="*/ 16 h 449933"/>
              <a:gd name="connsiteX32" fmla="*/ 1834844 w 3775015"/>
              <a:gd name="connsiteY32" fmla="*/ 7540 h 449933"/>
              <a:gd name="connsiteX33" fmla="*/ 1865641 w 3775015"/>
              <a:gd name="connsiteY33" fmla="*/ 153078 h 449933"/>
              <a:gd name="connsiteX34" fmla="*/ 1864583 w 3775015"/>
              <a:gd name="connsiteY34" fmla="*/ 156785 h 449933"/>
              <a:gd name="connsiteX35" fmla="*/ 1875149 w 3775015"/>
              <a:gd name="connsiteY35" fmla="*/ 142556 h 449933"/>
              <a:gd name="connsiteX36" fmla="*/ 2074341 w 3775015"/>
              <a:gd name="connsiteY36" fmla="*/ 16 h 449933"/>
              <a:gd name="connsiteX37" fmla="*/ 2102722 w 3775015"/>
              <a:gd name="connsiteY37" fmla="*/ 7540 h 449933"/>
              <a:gd name="connsiteX38" fmla="*/ 2133519 w 3775015"/>
              <a:gd name="connsiteY38" fmla="*/ 153078 h 449933"/>
              <a:gd name="connsiteX39" fmla="*/ 2132463 w 3775015"/>
              <a:gd name="connsiteY39" fmla="*/ 156783 h 449933"/>
              <a:gd name="connsiteX40" fmla="*/ 2143027 w 3775015"/>
              <a:gd name="connsiteY40" fmla="*/ 142556 h 449933"/>
              <a:gd name="connsiteX41" fmla="*/ 2342219 w 3775015"/>
              <a:gd name="connsiteY41" fmla="*/ 16 h 449933"/>
              <a:gd name="connsiteX42" fmla="*/ 2370601 w 3775015"/>
              <a:gd name="connsiteY42" fmla="*/ 7540 h 449933"/>
              <a:gd name="connsiteX43" fmla="*/ 2401398 w 3775015"/>
              <a:gd name="connsiteY43" fmla="*/ 153078 h 449933"/>
              <a:gd name="connsiteX44" fmla="*/ 2400341 w 3775015"/>
              <a:gd name="connsiteY44" fmla="*/ 156783 h 449933"/>
              <a:gd name="connsiteX45" fmla="*/ 2410903 w 3775015"/>
              <a:gd name="connsiteY45" fmla="*/ 142556 h 449933"/>
              <a:gd name="connsiteX46" fmla="*/ 2610097 w 3775015"/>
              <a:gd name="connsiteY46" fmla="*/ 16 h 449933"/>
              <a:gd name="connsiteX47" fmla="*/ 2638479 w 3775015"/>
              <a:gd name="connsiteY47" fmla="*/ 7540 h 449933"/>
              <a:gd name="connsiteX48" fmla="*/ 2669274 w 3775015"/>
              <a:gd name="connsiteY48" fmla="*/ 153078 h 449933"/>
              <a:gd name="connsiteX49" fmla="*/ 2668218 w 3775015"/>
              <a:gd name="connsiteY49" fmla="*/ 156785 h 449933"/>
              <a:gd name="connsiteX50" fmla="*/ 2678783 w 3775015"/>
              <a:gd name="connsiteY50" fmla="*/ 142556 h 449933"/>
              <a:gd name="connsiteX51" fmla="*/ 2877976 w 3775015"/>
              <a:gd name="connsiteY51" fmla="*/ 16 h 449933"/>
              <a:gd name="connsiteX52" fmla="*/ 2906357 w 3775015"/>
              <a:gd name="connsiteY52" fmla="*/ 7540 h 449933"/>
              <a:gd name="connsiteX53" fmla="*/ 2937154 w 3775015"/>
              <a:gd name="connsiteY53" fmla="*/ 153078 h 449933"/>
              <a:gd name="connsiteX54" fmla="*/ 2936098 w 3775015"/>
              <a:gd name="connsiteY54" fmla="*/ 156783 h 449933"/>
              <a:gd name="connsiteX55" fmla="*/ 2946660 w 3775015"/>
              <a:gd name="connsiteY55" fmla="*/ 142556 h 449933"/>
              <a:gd name="connsiteX56" fmla="*/ 3145854 w 3775015"/>
              <a:gd name="connsiteY56" fmla="*/ 16 h 449933"/>
              <a:gd name="connsiteX57" fmla="*/ 3174235 w 3775015"/>
              <a:gd name="connsiteY57" fmla="*/ 7540 h 449933"/>
              <a:gd name="connsiteX58" fmla="*/ 3205031 w 3775015"/>
              <a:gd name="connsiteY58" fmla="*/ 153078 h 449933"/>
              <a:gd name="connsiteX59" fmla="*/ 3203975 w 3775015"/>
              <a:gd name="connsiteY59" fmla="*/ 156783 h 449933"/>
              <a:gd name="connsiteX60" fmla="*/ 3214538 w 3775015"/>
              <a:gd name="connsiteY60" fmla="*/ 142556 h 449933"/>
              <a:gd name="connsiteX61" fmla="*/ 3413731 w 3775015"/>
              <a:gd name="connsiteY61" fmla="*/ 16 h 449933"/>
              <a:gd name="connsiteX62" fmla="*/ 3442113 w 3775015"/>
              <a:gd name="connsiteY62" fmla="*/ 7540 h 449933"/>
              <a:gd name="connsiteX63" fmla="*/ 3472909 w 3775015"/>
              <a:gd name="connsiteY63" fmla="*/ 153078 h 449933"/>
              <a:gd name="connsiteX64" fmla="*/ 3471854 w 3775015"/>
              <a:gd name="connsiteY64" fmla="*/ 156782 h 449933"/>
              <a:gd name="connsiteX65" fmla="*/ 3482416 w 3775015"/>
              <a:gd name="connsiteY65" fmla="*/ 142556 h 449933"/>
              <a:gd name="connsiteX66" fmla="*/ 3681609 w 3775015"/>
              <a:gd name="connsiteY66" fmla="*/ 16 h 449933"/>
              <a:gd name="connsiteX67" fmla="*/ 3709991 w 3775015"/>
              <a:gd name="connsiteY67" fmla="*/ 7540 h 449933"/>
              <a:gd name="connsiteX68" fmla="*/ 3740787 w 3775015"/>
              <a:gd name="connsiteY68" fmla="*/ 153078 h 449933"/>
              <a:gd name="connsiteX69" fmla="*/ 3739731 w 3775015"/>
              <a:gd name="connsiteY69" fmla="*/ 156785 h 449933"/>
              <a:gd name="connsiteX70" fmla="*/ 3775015 w 3775015"/>
              <a:gd name="connsiteY70" fmla="*/ 115168 h 449933"/>
              <a:gd name="connsiteX71" fmla="*/ 3775015 w 3775015"/>
              <a:gd name="connsiteY71" fmla="*/ 449933 h 449933"/>
              <a:gd name="connsiteX0" fmla="*/ 0 w 3775015"/>
              <a:gd name="connsiteY0" fmla="*/ 142556 h 449933"/>
              <a:gd name="connsiteX1" fmla="*/ 199193 w 3775015"/>
              <a:gd name="connsiteY1" fmla="*/ 16 h 449933"/>
              <a:gd name="connsiteX2" fmla="*/ 227575 w 3775015"/>
              <a:gd name="connsiteY2" fmla="*/ 7540 h 449933"/>
              <a:gd name="connsiteX3" fmla="*/ 258372 w 3775015"/>
              <a:gd name="connsiteY3" fmla="*/ 153078 h 449933"/>
              <a:gd name="connsiteX4" fmla="*/ 257315 w 3775015"/>
              <a:gd name="connsiteY4" fmla="*/ 156785 h 449933"/>
              <a:gd name="connsiteX5" fmla="*/ 267879 w 3775015"/>
              <a:gd name="connsiteY5" fmla="*/ 142556 h 449933"/>
              <a:gd name="connsiteX6" fmla="*/ 467072 w 3775015"/>
              <a:gd name="connsiteY6" fmla="*/ 16 h 449933"/>
              <a:gd name="connsiteX7" fmla="*/ 495454 w 3775015"/>
              <a:gd name="connsiteY7" fmla="*/ 7540 h 449933"/>
              <a:gd name="connsiteX8" fmla="*/ 526250 w 3775015"/>
              <a:gd name="connsiteY8" fmla="*/ 153078 h 449933"/>
              <a:gd name="connsiteX9" fmla="*/ 525195 w 3775015"/>
              <a:gd name="connsiteY9" fmla="*/ 156783 h 449933"/>
              <a:gd name="connsiteX10" fmla="*/ 535757 w 3775015"/>
              <a:gd name="connsiteY10" fmla="*/ 142556 h 449933"/>
              <a:gd name="connsiteX11" fmla="*/ 734950 w 3775015"/>
              <a:gd name="connsiteY11" fmla="*/ 16 h 449933"/>
              <a:gd name="connsiteX12" fmla="*/ 763332 w 3775015"/>
              <a:gd name="connsiteY12" fmla="*/ 7540 h 449933"/>
              <a:gd name="connsiteX13" fmla="*/ 794128 w 3775015"/>
              <a:gd name="connsiteY13" fmla="*/ 153078 h 449933"/>
              <a:gd name="connsiteX14" fmla="*/ 793072 w 3775015"/>
              <a:gd name="connsiteY14" fmla="*/ 156783 h 449933"/>
              <a:gd name="connsiteX15" fmla="*/ 803635 w 3775015"/>
              <a:gd name="connsiteY15" fmla="*/ 142556 h 449933"/>
              <a:gd name="connsiteX16" fmla="*/ 1002828 w 3775015"/>
              <a:gd name="connsiteY16" fmla="*/ 16 h 449933"/>
              <a:gd name="connsiteX17" fmla="*/ 1031210 w 3775015"/>
              <a:gd name="connsiteY17" fmla="*/ 7540 h 449933"/>
              <a:gd name="connsiteX18" fmla="*/ 1062006 w 3775015"/>
              <a:gd name="connsiteY18" fmla="*/ 153078 h 449933"/>
              <a:gd name="connsiteX19" fmla="*/ 1060948 w 3775015"/>
              <a:gd name="connsiteY19" fmla="*/ 156785 h 449933"/>
              <a:gd name="connsiteX20" fmla="*/ 1071513 w 3775015"/>
              <a:gd name="connsiteY20" fmla="*/ 142556 h 449933"/>
              <a:gd name="connsiteX21" fmla="*/ 1270706 w 3775015"/>
              <a:gd name="connsiteY21" fmla="*/ 16 h 449933"/>
              <a:gd name="connsiteX22" fmla="*/ 1299087 w 3775015"/>
              <a:gd name="connsiteY22" fmla="*/ 7540 h 449933"/>
              <a:gd name="connsiteX23" fmla="*/ 1329885 w 3775015"/>
              <a:gd name="connsiteY23" fmla="*/ 153078 h 449933"/>
              <a:gd name="connsiteX24" fmla="*/ 1328829 w 3775015"/>
              <a:gd name="connsiteY24" fmla="*/ 156783 h 449933"/>
              <a:gd name="connsiteX25" fmla="*/ 1339391 w 3775015"/>
              <a:gd name="connsiteY25" fmla="*/ 142556 h 449933"/>
              <a:gd name="connsiteX26" fmla="*/ 1538584 w 3775015"/>
              <a:gd name="connsiteY26" fmla="*/ 16 h 449933"/>
              <a:gd name="connsiteX27" fmla="*/ 1566966 w 3775015"/>
              <a:gd name="connsiteY27" fmla="*/ 7540 h 449933"/>
              <a:gd name="connsiteX28" fmla="*/ 1597763 w 3775015"/>
              <a:gd name="connsiteY28" fmla="*/ 153078 h 449933"/>
              <a:gd name="connsiteX29" fmla="*/ 1596707 w 3775015"/>
              <a:gd name="connsiteY29" fmla="*/ 156783 h 449933"/>
              <a:gd name="connsiteX30" fmla="*/ 1607269 w 3775015"/>
              <a:gd name="connsiteY30" fmla="*/ 142556 h 449933"/>
              <a:gd name="connsiteX31" fmla="*/ 1806462 w 3775015"/>
              <a:gd name="connsiteY31" fmla="*/ 16 h 449933"/>
              <a:gd name="connsiteX32" fmla="*/ 1834844 w 3775015"/>
              <a:gd name="connsiteY32" fmla="*/ 7540 h 449933"/>
              <a:gd name="connsiteX33" fmla="*/ 1865641 w 3775015"/>
              <a:gd name="connsiteY33" fmla="*/ 153078 h 449933"/>
              <a:gd name="connsiteX34" fmla="*/ 1864583 w 3775015"/>
              <a:gd name="connsiteY34" fmla="*/ 156785 h 449933"/>
              <a:gd name="connsiteX35" fmla="*/ 1875149 w 3775015"/>
              <a:gd name="connsiteY35" fmla="*/ 142556 h 449933"/>
              <a:gd name="connsiteX36" fmla="*/ 2074341 w 3775015"/>
              <a:gd name="connsiteY36" fmla="*/ 16 h 449933"/>
              <a:gd name="connsiteX37" fmla="*/ 2102722 w 3775015"/>
              <a:gd name="connsiteY37" fmla="*/ 7540 h 449933"/>
              <a:gd name="connsiteX38" fmla="*/ 2133519 w 3775015"/>
              <a:gd name="connsiteY38" fmla="*/ 153078 h 449933"/>
              <a:gd name="connsiteX39" fmla="*/ 2132463 w 3775015"/>
              <a:gd name="connsiteY39" fmla="*/ 156783 h 449933"/>
              <a:gd name="connsiteX40" fmla="*/ 2143027 w 3775015"/>
              <a:gd name="connsiteY40" fmla="*/ 142556 h 449933"/>
              <a:gd name="connsiteX41" fmla="*/ 2342219 w 3775015"/>
              <a:gd name="connsiteY41" fmla="*/ 16 h 449933"/>
              <a:gd name="connsiteX42" fmla="*/ 2370601 w 3775015"/>
              <a:gd name="connsiteY42" fmla="*/ 7540 h 449933"/>
              <a:gd name="connsiteX43" fmla="*/ 2401398 w 3775015"/>
              <a:gd name="connsiteY43" fmla="*/ 153078 h 449933"/>
              <a:gd name="connsiteX44" fmla="*/ 2400341 w 3775015"/>
              <a:gd name="connsiteY44" fmla="*/ 156783 h 449933"/>
              <a:gd name="connsiteX45" fmla="*/ 2410903 w 3775015"/>
              <a:gd name="connsiteY45" fmla="*/ 142556 h 449933"/>
              <a:gd name="connsiteX46" fmla="*/ 2610097 w 3775015"/>
              <a:gd name="connsiteY46" fmla="*/ 16 h 449933"/>
              <a:gd name="connsiteX47" fmla="*/ 2638479 w 3775015"/>
              <a:gd name="connsiteY47" fmla="*/ 7540 h 449933"/>
              <a:gd name="connsiteX48" fmla="*/ 2669274 w 3775015"/>
              <a:gd name="connsiteY48" fmla="*/ 153078 h 449933"/>
              <a:gd name="connsiteX49" fmla="*/ 2668218 w 3775015"/>
              <a:gd name="connsiteY49" fmla="*/ 156785 h 449933"/>
              <a:gd name="connsiteX50" fmla="*/ 2678783 w 3775015"/>
              <a:gd name="connsiteY50" fmla="*/ 142556 h 449933"/>
              <a:gd name="connsiteX51" fmla="*/ 2877976 w 3775015"/>
              <a:gd name="connsiteY51" fmla="*/ 16 h 449933"/>
              <a:gd name="connsiteX52" fmla="*/ 2906357 w 3775015"/>
              <a:gd name="connsiteY52" fmla="*/ 7540 h 449933"/>
              <a:gd name="connsiteX53" fmla="*/ 2937154 w 3775015"/>
              <a:gd name="connsiteY53" fmla="*/ 153078 h 449933"/>
              <a:gd name="connsiteX54" fmla="*/ 2936098 w 3775015"/>
              <a:gd name="connsiteY54" fmla="*/ 156783 h 449933"/>
              <a:gd name="connsiteX55" fmla="*/ 2946660 w 3775015"/>
              <a:gd name="connsiteY55" fmla="*/ 142556 h 449933"/>
              <a:gd name="connsiteX56" fmla="*/ 3145854 w 3775015"/>
              <a:gd name="connsiteY56" fmla="*/ 16 h 449933"/>
              <a:gd name="connsiteX57" fmla="*/ 3174235 w 3775015"/>
              <a:gd name="connsiteY57" fmla="*/ 7540 h 449933"/>
              <a:gd name="connsiteX58" fmla="*/ 3205031 w 3775015"/>
              <a:gd name="connsiteY58" fmla="*/ 153078 h 449933"/>
              <a:gd name="connsiteX59" fmla="*/ 3203975 w 3775015"/>
              <a:gd name="connsiteY59" fmla="*/ 156783 h 449933"/>
              <a:gd name="connsiteX60" fmla="*/ 3214538 w 3775015"/>
              <a:gd name="connsiteY60" fmla="*/ 142556 h 449933"/>
              <a:gd name="connsiteX61" fmla="*/ 3413731 w 3775015"/>
              <a:gd name="connsiteY61" fmla="*/ 16 h 449933"/>
              <a:gd name="connsiteX62" fmla="*/ 3442113 w 3775015"/>
              <a:gd name="connsiteY62" fmla="*/ 7540 h 449933"/>
              <a:gd name="connsiteX63" fmla="*/ 3472909 w 3775015"/>
              <a:gd name="connsiteY63" fmla="*/ 153078 h 449933"/>
              <a:gd name="connsiteX64" fmla="*/ 3471854 w 3775015"/>
              <a:gd name="connsiteY64" fmla="*/ 156782 h 449933"/>
              <a:gd name="connsiteX65" fmla="*/ 3482416 w 3775015"/>
              <a:gd name="connsiteY65" fmla="*/ 142556 h 449933"/>
              <a:gd name="connsiteX66" fmla="*/ 3681609 w 3775015"/>
              <a:gd name="connsiteY66" fmla="*/ 16 h 449933"/>
              <a:gd name="connsiteX67" fmla="*/ 3709991 w 3775015"/>
              <a:gd name="connsiteY67" fmla="*/ 7540 h 449933"/>
              <a:gd name="connsiteX68" fmla="*/ 3740787 w 3775015"/>
              <a:gd name="connsiteY68" fmla="*/ 153078 h 449933"/>
              <a:gd name="connsiteX69" fmla="*/ 3739731 w 3775015"/>
              <a:gd name="connsiteY69" fmla="*/ 156785 h 449933"/>
              <a:gd name="connsiteX70" fmla="*/ 3775015 w 3775015"/>
              <a:gd name="connsiteY70" fmla="*/ 449933 h 449933"/>
              <a:gd name="connsiteX0" fmla="*/ 0 w 3745878"/>
              <a:gd name="connsiteY0" fmla="*/ 142556 h 156785"/>
              <a:gd name="connsiteX1" fmla="*/ 199193 w 3745878"/>
              <a:gd name="connsiteY1" fmla="*/ 16 h 156785"/>
              <a:gd name="connsiteX2" fmla="*/ 227575 w 3745878"/>
              <a:gd name="connsiteY2" fmla="*/ 7540 h 156785"/>
              <a:gd name="connsiteX3" fmla="*/ 258372 w 3745878"/>
              <a:gd name="connsiteY3" fmla="*/ 153078 h 156785"/>
              <a:gd name="connsiteX4" fmla="*/ 257315 w 3745878"/>
              <a:gd name="connsiteY4" fmla="*/ 156785 h 156785"/>
              <a:gd name="connsiteX5" fmla="*/ 267879 w 3745878"/>
              <a:gd name="connsiteY5" fmla="*/ 142556 h 156785"/>
              <a:gd name="connsiteX6" fmla="*/ 467072 w 3745878"/>
              <a:gd name="connsiteY6" fmla="*/ 16 h 156785"/>
              <a:gd name="connsiteX7" fmla="*/ 495454 w 3745878"/>
              <a:gd name="connsiteY7" fmla="*/ 7540 h 156785"/>
              <a:gd name="connsiteX8" fmla="*/ 526250 w 3745878"/>
              <a:gd name="connsiteY8" fmla="*/ 153078 h 156785"/>
              <a:gd name="connsiteX9" fmla="*/ 525195 w 3745878"/>
              <a:gd name="connsiteY9" fmla="*/ 156783 h 156785"/>
              <a:gd name="connsiteX10" fmla="*/ 535757 w 3745878"/>
              <a:gd name="connsiteY10" fmla="*/ 142556 h 156785"/>
              <a:gd name="connsiteX11" fmla="*/ 734950 w 3745878"/>
              <a:gd name="connsiteY11" fmla="*/ 16 h 156785"/>
              <a:gd name="connsiteX12" fmla="*/ 763332 w 3745878"/>
              <a:gd name="connsiteY12" fmla="*/ 7540 h 156785"/>
              <a:gd name="connsiteX13" fmla="*/ 794128 w 3745878"/>
              <a:gd name="connsiteY13" fmla="*/ 153078 h 156785"/>
              <a:gd name="connsiteX14" fmla="*/ 793072 w 3745878"/>
              <a:gd name="connsiteY14" fmla="*/ 156783 h 156785"/>
              <a:gd name="connsiteX15" fmla="*/ 803635 w 3745878"/>
              <a:gd name="connsiteY15" fmla="*/ 142556 h 156785"/>
              <a:gd name="connsiteX16" fmla="*/ 1002828 w 3745878"/>
              <a:gd name="connsiteY16" fmla="*/ 16 h 156785"/>
              <a:gd name="connsiteX17" fmla="*/ 1031210 w 3745878"/>
              <a:gd name="connsiteY17" fmla="*/ 7540 h 156785"/>
              <a:gd name="connsiteX18" fmla="*/ 1062006 w 3745878"/>
              <a:gd name="connsiteY18" fmla="*/ 153078 h 156785"/>
              <a:gd name="connsiteX19" fmla="*/ 1060948 w 3745878"/>
              <a:gd name="connsiteY19" fmla="*/ 156785 h 156785"/>
              <a:gd name="connsiteX20" fmla="*/ 1071513 w 3745878"/>
              <a:gd name="connsiteY20" fmla="*/ 142556 h 156785"/>
              <a:gd name="connsiteX21" fmla="*/ 1270706 w 3745878"/>
              <a:gd name="connsiteY21" fmla="*/ 16 h 156785"/>
              <a:gd name="connsiteX22" fmla="*/ 1299087 w 3745878"/>
              <a:gd name="connsiteY22" fmla="*/ 7540 h 156785"/>
              <a:gd name="connsiteX23" fmla="*/ 1329885 w 3745878"/>
              <a:gd name="connsiteY23" fmla="*/ 153078 h 156785"/>
              <a:gd name="connsiteX24" fmla="*/ 1328829 w 3745878"/>
              <a:gd name="connsiteY24" fmla="*/ 156783 h 156785"/>
              <a:gd name="connsiteX25" fmla="*/ 1339391 w 3745878"/>
              <a:gd name="connsiteY25" fmla="*/ 142556 h 156785"/>
              <a:gd name="connsiteX26" fmla="*/ 1538584 w 3745878"/>
              <a:gd name="connsiteY26" fmla="*/ 16 h 156785"/>
              <a:gd name="connsiteX27" fmla="*/ 1566966 w 3745878"/>
              <a:gd name="connsiteY27" fmla="*/ 7540 h 156785"/>
              <a:gd name="connsiteX28" fmla="*/ 1597763 w 3745878"/>
              <a:gd name="connsiteY28" fmla="*/ 153078 h 156785"/>
              <a:gd name="connsiteX29" fmla="*/ 1596707 w 3745878"/>
              <a:gd name="connsiteY29" fmla="*/ 156783 h 156785"/>
              <a:gd name="connsiteX30" fmla="*/ 1607269 w 3745878"/>
              <a:gd name="connsiteY30" fmla="*/ 142556 h 156785"/>
              <a:gd name="connsiteX31" fmla="*/ 1806462 w 3745878"/>
              <a:gd name="connsiteY31" fmla="*/ 16 h 156785"/>
              <a:gd name="connsiteX32" fmla="*/ 1834844 w 3745878"/>
              <a:gd name="connsiteY32" fmla="*/ 7540 h 156785"/>
              <a:gd name="connsiteX33" fmla="*/ 1865641 w 3745878"/>
              <a:gd name="connsiteY33" fmla="*/ 153078 h 156785"/>
              <a:gd name="connsiteX34" fmla="*/ 1864583 w 3745878"/>
              <a:gd name="connsiteY34" fmla="*/ 156785 h 156785"/>
              <a:gd name="connsiteX35" fmla="*/ 1875149 w 3745878"/>
              <a:gd name="connsiteY35" fmla="*/ 142556 h 156785"/>
              <a:gd name="connsiteX36" fmla="*/ 2074341 w 3745878"/>
              <a:gd name="connsiteY36" fmla="*/ 16 h 156785"/>
              <a:gd name="connsiteX37" fmla="*/ 2102722 w 3745878"/>
              <a:gd name="connsiteY37" fmla="*/ 7540 h 156785"/>
              <a:gd name="connsiteX38" fmla="*/ 2133519 w 3745878"/>
              <a:gd name="connsiteY38" fmla="*/ 153078 h 156785"/>
              <a:gd name="connsiteX39" fmla="*/ 2132463 w 3745878"/>
              <a:gd name="connsiteY39" fmla="*/ 156783 h 156785"/>
              <a:gd name="connsiteX40" fmla="*/ 2143027 w 3745878"/>
              <a:gd name="connsiteY40" fmla="*/ 142556 h 156785"/>
              <a:gd name="connsiteX41" fmla="*/ 2342219 w 3745878"/>
              <a:gd name="connsiteY41" fmla="*/ 16 h 156785"/>
              <a:gd name="connsiteX42" fmla="*/ 2370601 w 3745878"/>
              <a:gd name="connsiteY42" fmla="*/ 7540 h 156785"/>
              <a:gd name="connsiteX43" fmla="*/ 2401398 w 3745878"/>
              <a:gd name="connsiteY43" fmla="*/ 153078 h 156785"/>
              <a:gd name="connsiteX44" fmla="*/ 2400341 w 3745878"/>
              <a:gd name="connsiteY44" fmla="*/ 156783 h 156785"/>
              <a:gd name="connsiteX45" fmla="*/ 2410903 w 3745878"/>
              <a:gd name="connsiteY45" fmla="*/ 142556 h 156785"/>
              <a:gd name="connsiteX46" fmla="*/ 2610097 w 3745878"/>
              <a:gd name="connsiteY46" fmla="*/ 16 h 156785"/>
              <a:gd name="connsiteX47" fmla="*/ 2638479 w 3745878"/>
              <a:gd name="connsiteY47" fmla="*/ 7540 h 156785"/>
              <a:gd name="connsiteX48" fmla="*/ 2669274 w 3745878"/>
              <a:gd name="connsiteY48" fmla="*/ 153078 h 156785"/>
              <a:gd name="connsiteX49" fmla="*/ 2668218 w 3745878"/>
              <a:gd name="connsiteY49" fmla="*/ 156785 h 156785"/>
              <a:gd name="connsiteX50" fmla="*/ 2678783 w 3745878"/>
              <a:gd name="connsiteY50" fmla="*/ 142556 h 156785"/>
              <a:gd name="connsiteX51" fmla="*/ 2877976 w 3745878"/>
              <a:gd name="connsiteY51" fmla="*/ 16 h 156785"/>
              <a:gd name="connsiteX52" fmla="*/ 2906357 w 3745878"/>
              <a:gd name="connsiteY52" fmla="*/ 7540 h 156785"/>
              <a:gd name="connsiteX53" fmla="*/ 2937154 w 3745878"/>
              <a:gd name="connsiteY53" fmla="*/ 153078 h 156785"/>
              <a:gd name="connsiteX54" fmla="*/ 2936098 w 3745878"/>
              <a:gd name="connsiteY54" fmla="*/ 156783 h 156785"/>
              <a:gd name="connsiteX55" fmla="*/ 2946660 w 3745878"/>
              <a:gd name="connsiteY55" fmla="*/ 142556 h 156785"/>
              <a:gd name="connsiteX56" fmla="*/ 3145854 w 3745878"/>
              <a:gd name="connsiteY56" fmla="*/ 16 h 156785"/>
              <a:gd name="connsiteX57" fmla="*/ 3174235 w 3745878"/>
              <a:gd name="connsiteY57" fmla="*/ 7540 h 156785"/>
              <a:gd name="connsiteX58" fmla="*/ 3205031 w 3745878"/>
              <a:gd name="connsiteY58" fmla="*/ 153078 h 156785"/>
              <a:gd name="connsiteX59" fmla="*/ 3203975 w 3745878"/>
              <a:gd name="connsiteY59" fmla="*/ 156783 h 156785"/>
              <a:gd name="connsiteX60" fmla="*/ 3214538 w 3745878"/>
              <a:gd name="connsiteY60" fmla="*/ 142556 h 156785"/>
              <a:gd name="connsiteX61" fmla="*/ 3413731 w 3745878"/>
              <a:gd name="connsiteY61" fmla="*/ 16 h 156785"/>
              <a:gd name="connsiteX62" fmla="*/ 3442113 w 3745878"/>
              <a:gd name="connsiteY62" fmla="*/ 7540 h 156785"/>
              <a:gd name="connsiteX63" fmla="*/ 3472909 w 3745878"/>
              <a:gd name="connsiteY63" fmla="*/ 153078 h 156785"/>
              <a:gd name="connsiteX64" fmla="*/ 3471854 w 3745878"/>
              <a:gd name="connsiteY64" fmla="*/ 156782 h 156785"/>
              <a:gd name="connsiteX65" fmla="*/ 3482416 w 3745878"/>
              <a:gd name="connsiteY65" fmla="*/ 142556 h 156785"/>
              <a:gd name="connsiteX66" fmla="*/ 3681609 w 3745878"/>
              <a:gd name="connsiteY66" fmla="*/ 16 h 156785"/>
              <a:gd name="connsiteX67" fmla="*/ 3709991 w 3745878"/>
              <a:gd name="connsiteY67" fmla="*/ 7540 h 156785"/>
              <a:gd name="connsiteX68" fmla="*/ 3740787 w 3745878"/>
              <a:gd name="connsiteY68" fmla="*/ 153078 h 156785"/>
              <a:gd name="connsiteX69" fmla="*/ 3739731 w 3745878"/>
              <a:gd name="connsiteY69" fmla="*/ 156785 h 156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745878" h="156785">
                <a:moveTo>
                  <a:pt x="0" y="142556"/>
                </a:moveTo>
                <a:cubicBezTo>
                  <a:pt x="71899" y="53604"/>
                  <a:pt x="146973" y="-1081"/>
                  <a:pt x="199193" y="16"/>
                </a:cubicBezTo>
                <a:cubicBezTo>
                  <a:pt x="209637" y="235"/>
                  <a:pt x="219167" y="2686"/>
                  <a:pt x="227575" y="7540"/>
                </a:cubicBezTo>
                <a:cubicBezTo>
                  <a:pt x="261206" y="26957"/>
                  <a:pt x="270512" y="81152"/>
                  <a:pt x="258372" y="153078"/>
                </a:cubicBezTo>
                <a:lnTo>
                  <a:pt x="257315" y="156785"/>
                </a:lnTo>
                <a:lnTo>
                  <a:pt x="267879" y="142556"/>
                </a:lnTo>
                <a:cubicBezTo>
                  <a:pt x="339778" y="53604"/>
                  <a:pt x="414852" y="-1081"/>
                  <a:pt x="467072" y="16"/>
                </a:cubicBezTo>
                <a:cubicBezTo>
                  <a:pt x="477516" y="235"/>
                  <a:pt x="487046" y="2686"/>
                  <a:pt x="495454" y="7540"/>
                </a:cubicBezTo>
                <a:cubicBezTo>
                  <a:pt x="529085" y="26957"/>
                  <a:pt x="538391" y="81152"/>
                  <a:pt x="526250" y="153078"/>
                </a:cubicBezTo>
                <a:lnTo>
                  <a:pt x="525195" y="156783"/>
                </a:lnTo>
                <a:lnTo>
                  <a:pt x="535757" y="142556"/>
                </a:lnTo>
                <a:cubicBezTo>
                  <a:pt x="607656" y="53604"/>
                  <a:pt x="682729" y="-1081"/>
                  <a:pt x="734950" y="16"/>
                </a:cubicBezTo>
                <a:cubicBezTo>
                  <a:pt x="745394" y="235"/>
                  <a:pt x="754924" y="2686"/>
                  <a:pt x="763332" y="7540"/>
                </a:cubicBezTo>
                <a:cubicBezTo>
                  <a:pt x="796963" y="26957"/>
                  <a:pt x="806269" y="81152"/>
                  <a:pt x="794128" y="153078"/>
                </a:cubicBezTo>
                <a:lnTo>
                  <a:pt x="793072" y="156783"/>
                </a:lnTo>
                <a:lnTo>
                  <a:pt x="803635" y="142556"/>
                </a:lnTo>
                <a:cubicBezTo>
                  <a:pt x="875534" y="53604"/>
                  <a:pt x="950607" y="-1081"/>
                  <a:pt x="1002828" y="16"/>
                </a:cubicBezTo>
                <a:cubicBezTo>
                  <a:pt x="1013272" y="235"/>
                  <a:pt x="1022802" y="2686"/>
                  <a:pt x="1031210" y="7540"/>
                </a:cubicBezTo>
                <a:cubicBezTo>
                  <a:pt x="1064840" y="26957"/>
                  <a:pt x="1074146" y="81152"/>
                  <a:pt x="1062006" y="153078"/>
                </a:cubicBezTo>
                <a:lnTo>
                  <a:pt x="1060948" y="156785"/>
                </a:lnTo>
                <a:lnTo>
                  <a:pt x="1071513" y="142556"/>
                </a:lnTo>
                <a:cubicBezTo>
                  <a:pt x="1143413" y="53604"/>
                  <a:pt x="1218486" y="-1081"/>
                  <a:pt x="1270706" y="16"/>
                </a:cubicBezTo>
                <a:cubicBezTo>
                  <a:pt x="1281151" y="235"/>
                  <a:pt x="1290681" y="2686"/>
                  <a:pt x="1299087" y="7540"/>
                </a:cubicBezTo>
                <a:cubicBezTo>
                  <a:pt x="1332718" y="26957"/>
                  <a:pt x="1342025" y="81152"/>
                  <a:pt x="1329885" y="153078"/>
                </a:cubicBezTo>
                <a:lnTo>
                  <a:pt x="1328829" y="156783"/>
                </a:lnTo>
                <a:lnTo>
                  <a:pt x="1339391" y="142556"/>
                </a:lnTo>
                <a:cubicBezTo>
                  <a:pt x="1411291" y="53604"/>
                  <a:pt x="1486364" y="-1081"/>
                  <a:pt x="1538584" y="16"/>
                </a:cubicBezTo>
                <a:cubicBezTo>
                  <a:pt x="1549027" y="235"/>
                  <a:pt x="1558558" y="2686"/>
                  <a:pt x="1566966" y="7540"/>
                </a:cubicBezTo>
                <a:cubicBezTo>
                  <a:pt x="1600597" y="26957"/>
                  <a:pt x="1609903" y="81152"/>
                  <a:pt x="1597763" y="153078"/>
                </a:cubicBezTo>
                <a:lnTo>
                  <a:pt x="1596707" y="156783"/>
                </a:lnTo>
                <a:lnTo>
                  <a:pt x="1607269" y="142556"/>
                </a:lnTo>
                <a:cubicBezTo>
                  <a:pt x="1679168" y="53604"/>
                  <a:pt x="1754243" y="-1081"/>
                  <a:pt x="1806462" y="16"/>
                </a:cubicBezTo>
                <a:cubicBezTo>
                  <a:pt x="1816906" y="235"/>
                  <a:pt x="1826437" y="2686"/>
                  <a:pt x="1834844" y="7540"/>
                </a:cubicBezTo>
                <a:cubicBezTo>
                  <a:pt x="1868475" y="26957"/>
                  <a:pt x="1877781" y="81152"/>
                  <a:pt x="1865641" y="153078"/>
                </a:cubicBezTo>
                <a:lnTo>
                  <a:pt x="1864583" y="156785"/>
                </a:lnTo>
                <a:lnTo>
                  <a:pt x="1875149" y="142556"/>
                </a:lnTo>
                <a:cubicBezTo>
                  <a:pt x="1947048" y="53604"/>
                  <a:pt x="2022120" y="-1081"/>
                  <a:pt x="2074341" y="16"/>
                </a:cubicBezTo>
                <a:cubicBezTo>
                  <a:pt x="2084784" y="235"/>
                  <a:pt x="2094315" y="2686"/>
                  <a:pt x="2102722" y="7540"/>
                </a:cubicBezTo>
                <a:cubicBezTo>
                  <a:pt x="2136354" y="26957"/>
                  <a:pt x="2145660" y="81152"/>
                  <a:pt x="2133519" y="153078"/>
                </a:cubicBezTo>
                <a:lnTo>
                  <a:pt x="2132463" y="156783"/>
                </a:lnTo>
                <a:lnTo>
                  <a:pt x="2143027" y="142556"/>
                </a:lnTo>
                <a:cubicBezTo>
                  <a:pt x="2214926" y="53604"/>
                  <a:pt x="2289999" y="-1081"/>
                  <a:pt x="2342219" y="16"/>
                </a:cubicBezTo>
                <a:cubicBezTo>
                  <a:pt x="2352663" y="235"/>
                  <a:pt x="2362193" y="2686"/>
                  <a:pt x="2370601" y="7540"/>
                </a:cubicBezTo>
                <a:cubicBezTo>
                  <a:pt x="2404232" y="26957"/>
                  <a:pt x="2413538" y="81152"/>
                  <a:pt x="2401398" y="153078"/>
                </a:cubicBezTo>
                <a:lnTo>
                  <a:pt x="2400341" y="156783"/>
                </a:lnTo>
                <a:lnTo>
                  <a:pt x="2410903" y="142556"/>
                </a:lnTo>
                <a:cubicBezTo>
                  <a:pt x="2482804" y="53604"/>
                  <a:pt x="2557876" y="-1081"/>
                  <a:pt x="2610097" y="16"/>
                </a:cubicBezTo>
                <a:cubicBezTo>
                  <a:pt x="2620541" y="235"/>
                  <a:pt x="2630071" y="2686"/>
                  <a:pt x="2638479" y="7540"/>
                </a:cubicBezTo>
                <a:cubicBezTo>
                  <a:pt x="2672109" y="26957"/>
                  <a:pt x="2681416" y="81152"/>
                  <a:pt x="2669274" y="153078"/>
                </a:cubicBezTo>
                <a:lnTo>
                  <a:pt x="2668218" y="156785"/>
                </a:lnTo>
                <a:lnTo>
                  <a:pt x="2678783" y="142556"/>
                </a:lnTo>
                <a:cubicBezTo>
                  <a:pt x="2750682" y="53604"/>
                  <a:pt x="2825755" y="-1081"/>
                  <a:pt x="2877976" y="16"/>
                </a:cubicBezTo>
                <a:cubicBezTo>
                  <a:pt x="2888419" y="235"/>
                  <a:pt x="2897950" y="2686"/>
                  <a:pt x="2906357" y="7540"/>
                </a:cubicBezTo>
                <a:cubicBezTo>
                  <a:pt x="2939988" y="26957"/>
                  <a:pt x="2949294" y="81152"/>
                  <a:pt x="2937154" y="153078"/>
                </a:cubicBezTo>
                <a:lnTo>
                  <a:pt x="2936098" y="156783"/>
                </a:lnTo>
                <a:lnTo>
                  <a:pt x="2946660" y="142556"/>
                </a:lnTo>
                <a:cubicBezTo>
                  <a:pt x="3018560" y="53604"/>
                  <a:pt x="3093633" y="-1081"/>
                  <a:pt x="3145854" y="16"/>
                </a:cubicBezTo>
                <a:cubicBezTo>
                  <a:pt x="3156297" y="235"/>
                  <a:pt x="3165827" y="2686"/>
                  <a:pt x="3174235" y="7540"/>
                </a:cubicBezTo>
                <a:cubicBezTo>
                  <a:pt x="3207866" y="26957"/>
                  <a:pt x="3217172" y="81152"/>
                  <a:pt x="3205031" y="153078"/>
                </a:cubicBezTo>
                <a:lnTo>
                  <a:pt x="3203975" y="156783"/>
                </a:lnTo>
                <a:lnTo>
                  <a:pt x="3214538" y="142556"/>
                </a:lnTo>
                <a:cubicBezTo>
                  <a:pt x="3286437" y="53604"/>
                  <a:pt x="3361510" y="-1081"/>
                  <a:pt x="3413731" y="16"/>
                </a:cubicBezTo>
                <a:cubicBezTo>
                  <a:pt x="3424175" y="235"/>
                  <a:pt x="3433705" y="2686"/>
                  <a:pt x="3442113" y="7540"/>
                </a:cubicBezTo>
                <a:cubicBezTo>
                  <a:pt x="3475744" y="26957"/>
                  <a:pt x="3485050" y="81152"/>
                  <a:pt x="3472909" y="153078"/>
                </a:cubicBezTo>
                <a:lnTo>
                  <a:pt x="3471854" y="156782"/>
                </a:lnTo>
                <a:lnTo>
                  <a:pt x="3482416" y="142556"/>
                </a:lnTo>
                <a:cubicBezTo>
                  <a:pt x="3554315" y="53604"/>
                  <a:pt x="3629388" y="-1081"/>
                  <a:pt x="3681609" y="16"/>
                </a:cubicBezTo>
                <a:cubicBezTo>
                  <a:pt x="3692053" y="235"/>
                  <a:pt x="3701583" y="2686"/>
                  <a:pt x="3709991" y="7540"/>
                </a:cubicBezTo>
                <a:cubicBezTo>
                  <a:pt x="3743621" y="26957"/>
                  <a:pt x="3752928" y="81152"/>
                  <a:pt x="3740787" y="153078"/>
                </a:cubicBezTo>
                <a:lnTo>
                  <a:pt x="3739731" y="15678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37" name="フリーフォーム: 図形 736">
            <a:extLst>
              <a:ext uri="{FF2B5EF4-FFF2-40B4-BE49-F238E27FC236}">
                <a16:creationId xmlns:a16="http://schemas.microsoft.com/office/drawing/2014/main" id="{2F6AF8D4-F84B-C90B-B083-8002BE313307}"/>
              </a:ext>
            </a:extLst>
          </p:cNvPr>
          <p:cNvSpPr/>
          <p:nvPr/>
        </p:nvSpPr>
        <p:spPr bwMode="auto">
          <a:xfrm>
            <a:off x="6556809" y="5986136"/>
            <a:ext cx="2709015" cy="54544"/>
          </a:xfrm>
          <a:custGeom>
            <a:avLst/>
            <a:gdLst>
              <a:gd name="connsiteX0" fmla="*/ 1811296 w 4390862"/>
              <a:gd name="connsiteY0" fmla="*/ 531 h 369269"/>
              <a:gd name="connsiteX1" fmla="*/ 1842602 w 4390862"/>
              <a:gd name="connsiteY1" fmla="*/ 15615 h 369269"/>
              <a:gd name="connsiteX2" fmla="*/ 1844820 w 4390862"/>
              <a:gd name="connsiteY2" fmla="*/ 42053 h 369269"/>
              <a:gd name="connsiteX3" fmla="*/ 1829257 w 4390862"/>
              <a:gd name="connsiteY3" fmla="*/ 74403 h 369269"/>
              <a:gd name="connsiteX4" fmla="*/ 1837098 w 4390862"/>
              <a:gd name="connsiteY4" fmla="*/ 70635 h 369269"/>
              <a:gd name="connsiteX5" fmla="*/ 2110481 w 4390862"/>
              <a:gd name="connsiteY5" fmla="*/ 15615 h 369269"/>
              <a:gd name="connsiteX6" fmla="*/ 2112699 w 4390862"/>
              <a:gd name="connsiteY6" fmla="*/ 42053 h 369269"/>
              <a:gd name="connsiteX7" fmla="*/ 2097137 w 4390862"/>
              <a:gd name="connsiteY7" fmla="*/ 74402 h 369269"/>
              <a:gd name="connsiteX8" fmla="*/ 2104975 w 4390862"/>
              <a:gd name="connsiteY8" fmla="*/ 70635 h 369269"/>
              <a:gd name="connsiteX9" fmla="*/ 2378359 w 4390862"/>
              <a:gd name="connsiteY9" fmla="*/ 15615 h 369269"/>
              <a:gd name="connsiteX10" fmla="*/ 2380577 w 4390862"/>
              <a:gd name="connsiteY10" fmla="*/ 42053 h 369269"/>
              <a:gd name="connsiteX11" fmla="*/ 2365014 w 4390862"/>
              <a:gd name="connsiteY11" fmla="*/ 74402 h 369269"/>
              <a:gd name="connsiteX12" fmla="*/ 2372854 w 4390862"/>
              <a:gd name="connsiteY12" fmla="*/ 70635 h 369269"/>
              <a:gd name="connsiteX13" fmla="*/ 2646237 w 4390862"/>
              <a:gd name="connsiteY13" fmla="*/ 15615 h 369269"/>
              <a:gd name="connsiteX14" fmla="*/ 2648455 w 4390862"/>
              <a:gd name="connsiteY14" fmla="*/ 42053 h 369269"/>
              <a:gd name="connsiteX15" fmla="*/ 2632892 w 4390862"/>
              <a:gd name="connsiteY15" fmla="*/ 74403 h 369269"/>
              <a:gd name="connsiteX16" fmla="*/ 2640732 w 4390862"/>
              <a:gd name="connsiteY16" fmla="*/ 70635 h 369269"/>
              <a:gd name="connsiteX17" fmla="*/ 2914116 w 4390862"/>
              <a:gd name="connsiteY17" fmla="*/ 15615 h 369269"/>
              <a:gd name="connsiteX18" fmla="*/ 2916334 w 4390862"/>
              <a:gd name="connsiteY18" fmla="*/ 42053 h 369269"/>
              <a:gd name="connsiteX19" fmla="*/ 2900770 w 4390862"/>
              <a:gd name="connsiteY19" fmla="*/ 74402 h 369269"/>
              <a:gd name="connsiteX20" fmla="*/ 2908611 w 4390862"/>
              <a:gd name="connsiteY20" fmla="*/ 70635 h 369269"/>
              <a:gd name="connsiteX21" fmla="*/ 3181993 w 4390862"/>
              <a:gd name="connsiteY21" fmla="*/ 15615 h 369269"/>
              <a:gd name="connsiteX22" fmla="*/ 3184212 w 4390862"/>
              <a:gd name="connsiteY22" fmla="*/ 42053 h 369269"/>
              <a:gd name="connsiteX23" fmla="*/ 3168649 w 4390862"/>
              <a:gd name="connsiteY23" fmla="*/ 74402 h 369269"/>
              <a:gd name="connsiteX24" fmla="*/ 3176488 w 4390862"/>
              <a:gd name="connsiteY24" fmla="*/ 70635 h 369269"/>
              <a:gd name="connsiteX25" fmla="*/ 3449872 w 4390862"/>
              <a:gd name="connsiteY25" fmla="*/ 15615 h 369269"/>
              <a:gd name="connsiteX26" fmla="*/ 3452089 w 4390862"/>
              <a:gd name="connsiteY26" fmla="*/ 42053 h 369269"/>
              <a:gd name="connsiteX27" fmla="*/ 3436526 w 4390862"/>
              <a:gd name="connsiteY27" fmla="*/ 74403 h 369269"/>
              <a:gd name="connsiteX28" fmla="*/ 3444367 w 4390862"/>
              <a:gd name="connsiteY28" fmla="*/ 70635 h 369269"/>
              <a:gd name="connsiteX29" fmla="*/ 3717750 w 4390862"/>
              <a:gd name="connsiteY29" fmla="*/ 15615 h 369269"/>
              <a:gd name="connsiteX30" fmla="*/ 3719968 w 4390862"/>
              <a:gd name="connsiteY30" fmla="*/ 42053 h 369269"/>
              <a:gd name="connsiteX31" fmla="*/ 3704405 w 4390862"/>
              <a:gd name="connsiteY31" fmla="*/ 74402 h 369269"/>
              <a:gd name="connsiteX32" fmla="*/ 3712245 w 4390862"/>
              <a:gd name="connsiteY32" fmla="*/ 70635 h 369269"/>
              <a:gd name="connsiteX33" fmla="*/ 3985628 w 4390862"/>
              <a:gd name="connsiteY33" fmla="*/ 15615 h 369269"/>
              <a:gd name="connsiteX34" fmla="*/ 3987846 w 4390862"/>
              <a:gd name="connsiteY34" fmla="*/ 42053 h 369269"/>
              <a:gd name="connsiteX35" fmla="*/ 3972283 w 4390862"/>
              <a:gd name="connsiteY35" fmla="*/ 74402 h 369269"/>
              <a:gd name="connsiteX36" fmla="*/ 3980123 w 4390862"/>
              <a:gd name="connsiteY36" fmla="*/ 70635 h 369269"/>
              <a:gd name="connsiteX37" fmla="*/ 4253506 w 4390862"/>
              <a:gd name="connsiteY37" fmla="*/ 15615 h 369269"/>
              <a:gd name="connsiteX38" fmla="*/ 4255724 w 4390862"/>
              <a:gd name="connsiteY38" fmla="*/ 42053 h 369269"/>
              <a:gd name="connsiteX39" fmla="*/ 4240161 w 4390862"/>
              <a:gd name="connsiteY39" fmla="*/ 74402 h 369269"/>
              <a:gd name="connsiteX40" fmla="*/ 4248001 w 4390862"/>
              <a:gd name="connsiteY40" fmla="*/ 70635 h 369269"/>
              <a:gd name="connsiteX41" fmla="*/ 4348944 w 4390862"/>
              <a:gd name="connsiteY41" fmla="*/ 29711 h 369269"/>
              <a:gd name="connsiteX42" fmla="*/ 4390862 w 4390862"/>
              <a:gd name="connsiteY42" fmla="*/ 17506 h 369269"/>
              <a:gd name="connsiteX43" fmla="*/ 4390862 w 4390862"/>
              <a:gd name="connsiteY43" fmla="*/ 369269 h 369269"/>
              <a:gd name="connsiteX44" fmla="*/ 0 w 4390862"/>
              <a:gd name="connsiteY44" fmla="*/ 369269 h 369269"/>
              <a:gd name="connsiteX45" fmla="*/ 14189 w 4390862"/>
              <a:gd name="connsiteY45" fmla="*/ 357618 h 369269"/>
              <a:gd name="connsiteX46" fmla="*/ 205450 w 4390862"/>
              <a:gd name="connsiteY46" fmla="*/ 228220 h 369269"/>
              <a:gd name="connsiteX47" fmla="*/ 707441 w 4390862"/>
              <a:gd name="connsiteY47" fmla="*/ 1350 h 369269"/>
              <a:gd name="connsiteX48" fmla="*/ 771090 w 4390862"/>
              <a:gd name="connsiteY48" fmla="*/ 15615 h 369269"/>
              <a:gd name="connsiteX49" fmla="*/ 773308 w 4390862"/>
              <a:gd name="connsiteY49" fmla="*/ 42053 h 369269"/>
              <a:gd name="connsiteX50" fmla="*/ 757745 w 4390862"/>
              <a:gd name="connsiteY50" fmla="*/ 74402 h 369269"/>
              <a:gd name="connsiteX51" fmla="*/ 765585 w 4390862"/>
              <a:gd name="connsiteY51" fmla="*/ 70635 h 369269"/>
              <a:gd name="connsiteX52" fmla="*/ 1007661 w 4390862"/>
              <a:gd name="connsiteY52" fmla="*/ 531 h 369269"/>
              <a:gd name="connsiteX53" fmla="*/ 1038968 w 4390862"/>
              <a:gd name="connsiteY53" fmla="*/ 15615 h 369269"/>
              <a:gd name="connsiteX54" fmla="*/ 1041186 w 4390862"/>
              <a:gd name="connsiteY54" fmla="*/ 42053 h 369269"/>
              <a:gd name="connsiteX55" fmla="*/ 1025623 w 4390862"/>
              <a:gd name="connsiteY55" fmla="*/ 74402 h 369269"/>
              <a:gd name="connsiteX56" fmla="*/ 1033464 w 4390862"/>
              <a:gd name="connsiteY56" fmla="*/ 70635 h 369269"/>
              <a:gd name="connsiteX57" fmla="*/ 1275540 w 4390862"/>
              <a:gd name="connsiteY57" fmla="*/ 531 h 369269"/>
              <a:gd name="connsiteX58" fmla="*/ 1306846 w 4390862"/>
              <a:gd name="connsiteY58" fmla="*/ 15615 h 369269"/>
              <a:gd name="connsiteX59" fmla="*/ 1309065 w 4390862"/>
              <a:gd name="connsiteY59" fmla="*/ 42053 h 369269"/>
              <a:gd name="connsiteX60" fmla="*/ 1293502 w 4390862"/>
              <a:gd name="connsiteY60" fmla="*/ 74402 h 369269"/>
              <a:gd name="connsiteX61" fmla="*/ 1301341 w 4390862"/>
              <a:gd name="connsiteY61" fmla="*/ 70635 h 369269"/>
              <a:gd name="connsiteX62" fmla="*/ 1543418 w 4390862"/>
              <a:gd name="connsiteY62" fmla="*/ 531 h 369269"/>
              <a:gd name="connsiteX63" fmla="*/ 1574723 w 4390862"/>
              <a:gd name="connsiteY63" fmla="*/ 15615 h 369269"/>
              <a:gd name="connsiteX64" fmla="*/ 1576942 w 4390862"/>
              <a:gd name="connsiteY64" fmla="*/ 42053 h 369269"/>
              <a:gd name="connsiteX65" fmla="*/ 1561380 w 4390862"/>
              <a:gd name="connsiteY65" fmla="*/ 74402 h 369269"/>
              <a:gd name="connsiteX66" fmla="*/ 1569219 w 4390862"/>
              <a:gd name="connsiteY66" fmla="*/ 70635 h 369269"/>
              <a:gd name="connsiteX67" fmla="*/ 1811296 w 4390862"/>
              <a:gd name="connsiteY67" fmla="*/ 531 h 369269"/>
              <a:gd name="connsiteX0" fmla="*/ 1811296 w 4390862"/>
              <a:gd name="connsiteY0" fmla="*/ 531 h 369269"/>
              <a:gd name="connsiteX1" fmla="*/ 1842602 w 4390862"/>
              <a:gd name="connsiteY1" fmla="*/ 15615 h 369269"/>
              <a:gd name="connsiteX2" fmla="*/ 1844820 w 4390862"/>
              <a:gd name="connsiteY2" fmla="*/ 42053 h 369269"/>
              <a:gd name="connsiteX3" fmla="*/ 1829257 w 4390862"/>
              <a:gd name="connsiteY3" fmla="*/ 74403 h 369269"/>
              <a:gd name="connsiteX4" fmla="*/ 1837098 w 4390862"/>
              <a:gd name="connsiteY4" fmla="*/ 70635 h 369269"/>
              <a:gd name="connsiteX5" fmla="*/ 2110481 w 4390862"/>
              <a:gd name="connsiteY5" fmla="*/ 15615 h 369269"/>
              <a:gd name="connsiteX6" fmla="*/ 2112699 w 4390862"/>
              <a:gd name="connsiteY6" fmla="*/ 42053 h 369269"/>
              <a:gd name="connsiteX7" fmla="*/ 2097137 w 4390862"/>
              <a:gd name="connsiteY7" fmla="*/ 74402 h 369269"/>
              <a:gd name="connsiteX8" fmla="*/ 2104975 w 4390862"/>
              <a:gd name="connsiteY8" fmla="*/ 70635 h 369269"/>
              <a:gd name="connsiteX9" fmla="*/ 2378359 w 4390862"/>
              <a:gd name="connsiteY9" fmla="*/ 15615 h 369269"/>
              <a:gd name="connsiteX10" fmla="*/ 2380577 w 4390862"/>
              <a:gd name="connsiteY10" fmla="*/ 42053 h 369269"/>
              <a:gd name="connsiteX11" fmla="*/ 2365014 w 4390862"/>
              <a:gd name="connsiteY11" fmla="*/ 74402 h 369269"/>
              <a:gd name="connsiteX12" fmla="*/ 2372854 w 4390862"/>
              <a:gd name="connsiteY12" fmla="*/ 70635 h 369269"/>
              <a:gd name="connsiteX13" fmla="*/ 2646237 w 4390862"/>
              <a:gd name="connsiteY13" fmla="*/ 15615 h 369269"/>
              <a:gd name="connsiteX14" fmla="*/ 2648455 w 4390862"/>
              <a:gd name="connsiteY14" fmla="*/ 42053 h 369269"/>
              <a:gd name="connsiteX15" fmla="*/ 2632892 w 4390862"/>
              <a:gd name="connsiteY15" fmla="*/ 74403 h 369269"/>
              <a:gd name="connsiteX16" fmla="*/ 2640732 w 4390862"/>
              <a:gd name="connsiteY16" fmla="*/ 70635 h 369269"/>
              <a:gd name="connsiteX17" fmla="*/ 2914116 w 4390862"/>
              <a:gd name="connsiteY17" fmla="*/ 15615 h 369269"/>
              <a:gd name="connsiteX18" fmla="*/ 2916334 w 4390862"/>
              <a:gd name="connsiteY18" fmla="*/ 42053 h 369269"/>
              <a:gd name="connsiteX19" fmla="*/ 2900770 w 4390862"/>
              <a:gd name="connsiteY19" fmla="*/ 74402 h 369269"/>
              <a:gd name="connsiteX20" fmla="*/ 2908611 w 4390862"/>
              <a:gd name="connsiteY20" fmla="*/ 70635 h 369269"/>
              <a:gd name="connsiteX21" fmla="*/ 3181993 w 4390862"/>
              <a:gd name="connsiteY21" fmla="*/ 15615 h 369269"/>
              <a:gd name="connsiteX22" fmla="*/ 3184212 w 4390862"/>
              <a:gd name="connsiteY22" fmla="*/ 42053 h 369269"/>
              <a:gd name="connsiteX23" fmla="*/ 3168649 w 4390862"/>
              <a:gd name="connsiteY23" fmla="*/ 74402 h 369269"/>
              <a:gd name="connsiteX24" fmla="*/ 3176488 w 4390862"/>
              <a:gd name="connsiteY24" fmla="*/ 70635 h 369269"/>
              <a:gd name="connsiteX25" fmla="*/ 3449872 w 4390862"/>
              <a:gd name="connsiteY25" fmla="*/ 15615 h 369269"/>
              <a:gd name="connsiteX26" fmla="*/ 3452089 w 4390862"/>
              <a:gd name="connsiteY26" fmla="*/ 42053 h 369269"/>
              <a:gd name="connsiteX27" fmla="*/ 3436526 w 4390862"/>
              <a:gd name="connsiteY27" fmla="*/ 74403 h 369269"/>
              <a:gd name="connsiteX28" fmla="*/ 3444367 w 4390862"/>
              <a:gd name="connsiteY28" fmla="*/ 70635 h 369269"/>
              <a:gd name="connsiteX29" fmla="*/ 3717750 w 4390862"/>
              <a:gd name="connsiteY29" fmla="*/ 15615 h 369269"/>
              <a:gd name="connsiteX30" fmla="*/ 3719968 w 4390862"/>
              <a:gd name="connsiteY30" fmla="*/ 42053 h 369269"/>
              <a:gd name="connsiteX31" fmla="*/ 3704405 w 4390862"/>
              <a:gd name="connsiteY31" fmla="*/ 74402 h 369269"/>
              <a:gd name="connsiteX32" fmla="*/ 3712245 w 4390862"/>
              <a:gd name="connsiteY32" fmla="*/ 70635 h 369269"/>
              <a:gd name="connsiteX33" fmla="*/ 3985628 w 4390862"/>
              <a:gd name="connsiteY33" fmla="*/ 15615 h 369269"/>
              <a:gd name="connsiteX34" fmla="*/ 3987846 w 4390862"/>
              <a:gd name="connsiteY34" fmla="*/ 42053 h 369269"/>
              <a:gd name="connsiteX35" fmla="*/ 3972283 w 4390862"/>
              <a:gd name="connsiteY35" fmla="*/ 74402 h 369269"/>
              <a:gd name="connsiteX36" fmla="*/ 3980123 w 4390862"/>
              <a:gd name="connsiteY36" fmla="*/ 70635 h 369269"/>
              <a:gd name="connsiteX37" fmla="*/ 4253506 w 4390862"/>
              <a:gd name="connsiteY37" fmla="*/ 15615 h 369269"/>
              <a:gd name="connsiteX38" fmla="*/ 4255724 w 4390862"/>
              <a:gd name="connsiteY38" fmla="*/ 42053 h 369269"/>
              <a:gd name="connsiteX39" fmla="*/ 4240161 w 4390862"/>
              <a:gd name="connsiteY39" fmla="*/ 74402 h 369269"/>
              <a:gd name="connsiteX40" fmla="*/ 4248001 w 4390862"/>
              <a:gd name="connsiteY40" fmla="*/ 70635 h 369269"/>
              <a:gd name="connsiteX41" fmla="*/ 4348944 w 4390862"/>
              <a:gd name="connsiteY41" fmla="*/ 29711 h 369269"/>
              <a:gd name="connsiteX42" fmla="*/ 4390862 w 4390862"/>
              <a:gd name="connsiteY42" fmla="*/ 17506 h 369269"/>
              <a:gd name="connsiteX43" fmla="*/ 4390862 w 4390862"/>
              <a:gd name="connsiteY43" fmla="*/ 369269 h 369269"/>
              <a:gd name="connsiteX44" fmla="*/ 0 w 4390862"/>
              <a:gd name="connsiteY44" fmla="*/ 369269 h 369269"/>
              <a:gd name="connsiteX45" fmla="*/ 205450 w 4390862"/>
              <a:gd name="connsiteY45" fmla="*/ 228220 h 369269"/>
              <a:gd name="connsiteX46" fmla="*/ 707441 w 4390862"/>
              <a:gd name="connsiteY46" fmla="*/ 1350 h 369269"/>
              <a:gd name="connsiteX47" fmla="*/ 771090 w 4390862"/>
              <a:gd name="connsiteY47" fmla="*/ 15615 h 369269"/>
              <a:gd name="connsiteX48" fmla="*/ 773308 w 4390862"/>
              <a:gd name="connsiteY48" fmla="*/ 42053 h 369269"/>
              <a:gd name="connsiteX49" fmla="*/ 757745 w 4390862"/>
              <a:gd name="connsiteY49" fmla="*/ 74402 h 369269"/>
              <a:gd name="connsiteX50" fmla="*/ 765585 w 4390862"/>
              <a:gd name="connsiteY50" fmla="*/ 70635 h 369269"/>
              <a:gd name="connsiteX51" fmla="*/ 1007661 w 4390862"/>
              <a:gd name="connsiteY51" fmla="*/ 531 h 369269"/>
              <a:gd name="connsiteX52" fmla="*/ 1038968 w 4390862"/>
              <a:gd name="connsiteY52" fmla="*/ 15615 h 369269"/>
              <a:gd name="connsiteX53" fmla="*/ 1041186 w 4390862"/>
              <a:gd name="connsiteY53" fmla="*/ 42053 h 369269"/>
              <a:gd name="connsiteX54" fmla="*/ 1025623 w 4390862"/>
              <a:gd name="connsiteY54" fmla="*/ 74402 h 369269"/>
              <a:gd name="connsiteX55" fmla="*/ 1033464 w 4390862"/>
              <a:gd name="connsiteY55" fmla="*/ 70635 h 369269"/>
              <a:gd name="connsiteX56" fmla="*/ 1275540 w 4390862"/>
              <a:gd name="connsiteY56" fmla="*/ 531 h 369269"/>
              <a:gd name="connsiteX57" fmla="*/ 1306846 w 4390862"/>
              <a:gd name="connsiteY57" fmla="*/ 15615 h 369269"/>
              <a:gd name="connsiteX58" fmla="*/ 1309065 w 4390862"/>
              <a:gd name="connsiteY58" fmla="*/ 42053 h 369269"/>
              <a:gd name="connsiteX59" fmla="*/ 1293502 w 4390862"/>
              <a:gd name="connsiteY59" fmla="*/ 74402 h 369269"/>
              <a:gd name="connsiteX60" fmla="*/ 1301341 w 4390862"/>
              <a:gd name="connsiteY60" fmla="*/ 70635 h 369269"/>
              <a:gd name="connsiteX61" fmla="*/ 1543418 w 4390862"/>
              <a:gd name="connsiteY61" fmla="*/ 531 h 369269"/>
              <a:gd name="connsiteX62" fmla="*/ 1574723 w 4390862"/>
              <a:gd name="connsiteY62" fmla="*/ 15615 h 369269"/>
              <a:gd name="connsiteX63" fmla="*/ 1576942 w 4390862"/>
              <a:gd name="connsiteY63" fmla="*/ 42053 h 369269"/>
              <a:gd name="connsiteX64" fmla="*/ 1561380 w 4390862"/>
              <a:gd name="connsiteY64" fmla="*/ 74402 h 369269"/>
              <a:gd name="connsiteX65" fmla="*/ 1569219 w 4390862"/>
              <a:gd name="connsiteY65" fmla="*/ 70635 h 369269"/>
              <a:gd name="connsiteX66" fmla="*/ 1811296 w 4390862"/>
              <a:gd name="connsiteY66" fmla="*/ 531 h 369269"/>
              <a:gd name="connsiteX0" fmla="*/ 0 w 4390862"/>
              <a:gd name="connsiteY0" fmla="*/ 369269 h 460709"/>
              <a:gd name="connsiteX1" fmla="*/ 205450 w 4390862"/>
              <a:gd name="connsiteY1" fmla="*/ 228220 h 460709"/>
              <a:gd name="connsiteX2" fmla="*/ 707441 w 4390862"/>
              <a:gd name="connsiteY2" fmla="*/ 1350 h 460709"/>
              <a:gd name="connsiteX3" fmla="*/ 771090 w 4390862"/>
              <a:gd name="connsiteY3" fmla="*/ 15615 h 460709"/>
              <a:gd name="connsiteX4" fmla="*/ 773308 w 4390862"/>
              <a:gd name="connsiteY4" fmla="*/ 42053 h 460709"/>
              <a:gd name="connsiteX5" fmla="*/ 757745 w 4390862"/>
              <a:gd name="connsiteY5" fmla="*/ 74402 h 460709"/>
              <a:gd name="connsiteX6" fmla="*/ 765585 w 4390862"/>
              <a:gd name="connsiteY6" fmla="*/ 70635 h 460709"/>
              <a:gd name="connsiteX7" fmla="*/ 1007661 w 4390862"/>
              <a:gd name="connsiteY7" fmla="*/ 531 h 460709"/>
              <a:gd name="connsiteX8" fmla="*/ 1038968 w 4390862"/>
              <a:gd name="connsiteY8" fmla="*/ 15615 h 460709"/>
              <a:gd name="connsiteX9" fmla="*/ 1041186 w 4390862"/>
              <a:gd name="connsiteY9" fmla="*/ 42053 h 460709"/>
              <a:gd name="connsiteX10" fmla="*/ 1025623 w 4390862"/>
              <a:gd name="connsiteY10" fmla="*/ 74402 h 460709"/>
              <a:gd name="connsiteX11" fmla="*/ 1033464 w 4390862"/>
              <a:gd name="connsiteY11" fmla="*/ 70635 h 460709"/>
              <a:gd name="connsiteX12" fmla="*/ 1275540 w 4390862"/>
              <a:gd name="connsiteY12" fmla="*/ 531 h 460709"/>
              <a:gd name="connsiteX13" fmla="*/ 1306846 w 4390862"/>
              <a:gd name="connsiteY13" fmla="*/ 15615 h 460709"/>
              <a:gd name="connsiteX14" fmla="*/ 1309065 w 4390862"/>
              <a:gd name="connsiteY14" fmla="*/ 42053 h 460709"/>
              <a:gd name="connsiteX15" fmla="*/ 1293502 w 4390862"/>
              <a:gd name="connsiteY15" fmla="*/ 74402 h 460709"/>
              <a:gd name="connsiteX16" fmla="*/ 1301341 w 4390862"/>
              <a:gd name="connsiteY16" fmla="*/ 70635 h 460709"/>
              <a:gd name="connsiteX17" fmla="*/ 1543418 w 4390862"/>
              <a:gd name="connsiteY17" fmla="*/ 531 h 460709"/>
              <a:gd name="connsiteX18" fmla="*/ 1574723 w 4390862"/>
              <a:gd name="connsiteY18" fmla="*/ 15615 h 460709"/>
              <a:gd name="connsiteX19" fmla="*/ 1576942 w 4390862"/>
              <a:gd name="connsiteY19" fmla="*/ 42053 h 460709"/>
              <a:gd name="connsiteX20" fmla="*/ 1561380 w 4390862"/>
              <a:gd name="connsiteY20" fmla="*/ 74402 h 460709"/>
              <a:gd name="connsiteX21" fmla="*/ 1569219 w 4390862"/>
              <a:gd name="connsiteY21" fmla="*/ 70635 h 460709"/>
              <a:gd name="connsiteX22" fmla="*/ 1811296 w 4390862"/>
              <a:gd name="connsiteY22" fmla="*/ 531 h 460709"/>
              <a:gd name="connsiteX23" fmla="*/ 1842602 w 4390862"/>
              <a:gd name="connsiteY23" fmla="*/ 15615 h 460709"/>
              <a:gd name="connsiteX24" fmla="*/ 1844820 w 4390862"/>
              <a:gd name="connsiteY24" fmla="*/ 42053 h 460709"/>
              <a:gd name="connsiteX25" fmla="*/ 1829257 w 4390862"/>
              <a:gd name="connsiteY25" fmla="*/ 74403 h 460709"/>
              <a:gd name="connsiteX26" fmla="*/ 1837098 w 4390862"/>
              <a:gd name="connsiteY26" fmla="*/ 70635 h 460709"/>
              <a:gd name="connsiteX27" fmla="*/ 2110481 w 4390862"/>
              <a:gd name="connsiteY27" fmla="*/ 15615 h 460709"/>
              <a:gd name="connsiteX28" fmla="*/ 2112699 w 4390862"/>
              <a:gd name="connsiteY28" fmla="*/ 42053 h 460709"/>
              <a:gd name="connsiteX29" fmla="*/ 2097137 w 4390862"/>
              <a:gd name="connsiteY29" fmla="*/ 74402 h 460709"/>
              <a:gd name="connsiteX30" fmla="*/ 2104975 w 4390862"/>
              <a:gd name="connsiteY30" fmla="*/ 70635 h 460709"/>
              <a:gd name="connsiteX31" fmla="*/ 2378359 w 4390862"/>
              <a:gd name="connsiteY31" fmla="*/ 15615 h 460709"/>
              <a:gd name="connsiteX32" fmla="*/ 2380577 w 4390862"/>
              <a:gd name="connsiteY32" fmla="*/ 42053 h 460709"/>
              <a:gd name="connsiteX33" fmla="*/ 2365014 w 4390862"/>
              <a:gd name="connsiteY33" fmla="*/ 74402 h 460709"/>
              <a:gd name="connsiteX34" fmla="*/ 2372854 w 4390862"/>
              <a:gd name="connsiteY34" fmla="*/ 70635 h 460709"/>
              <a:gd name="connsiteX35" fmla="*/ 2646237 w 4390862"/>
              <a:gd name="connsiteY35" fmla="*/ 15615 h 460709"/>
              <a:gd name="connsiteX36" fmla="*/ 2648455 w 4390862"/>
              <a:gd name="connsiteY36" fmla="*/ 42053 h 460709"/>
              <a:gd name="connsiteX37" fmla="*/ 2632892 w 4390862"/>
              <a:gd name="connsiteY37" fmla="*/ 74403 h 460709"/>
              <a:gd name="connsiteX38" fmla="*/ 2640732 w 4390862"/>
              <a:gd name="connsiteY38" fmla="*/ 70635 h 460709"/>
              <a:gd name="connsiteX39" fmla="*/ 2914116 w 4390862"/>
              <a:gd name="connsiteY39" fmla="*/ 15615 h 460709"/>
              <a:gd name="connsiteX40" fmla="*/ 2916334 w 4390862"/>
              <a:gd name="connsiteY40" fmla="*/ 42053 h 460709"/>
              <a:gd name="connsiteX41" fmla="*/ 2900770 w 4390862"/>
              <a:gd name="connsiteY41" fmla="*/ 74402 h 460709"/>
              <a:gd name="connsiteX42" fmla="*/ 2908611 w 4390862"/>
              <a:gd name="connsiteY42" fmla="*/ 70635 h 460709"/>
              <a:gd name="connsiteX43" fmla="*/ 3181993 w 4390862"/>
              <a:gd name="connsiteY43" fmla="*/ 15615 h 460709"/>
              <a:gd name="connsiteX44" fmla="*/ 3184212 w 4390862"/>
              <a:gd name="connsiteY44" fmla="*/ 42053 h 460709"/>
              <a:gd name="connsiteX45" fmla="*/ 3168649 w 4390862"/>
              <a:gd name="connsiteY45" fmla="*/ 74402 h 460709"/>
              <a:gd name="connsiteX46" fmla="*/ 3176488 w 4390862"/>
              <a:gd name="connsiteY46" fmla="*/ 70635 h 460709"/>
              <a:gd name="connsiteX47" fmla="*/ 3449872 w 4390862"/>
              <a:gd name="connsiteY47" fmla="*/ 15615 h 460709"/>
              <a:gd name="connsiteX48" fmla="*/ 3452089 w 4390862"/>
              <a:gd name="connsiteY48" fmla="*/ 42053 h 460709"/>
              <a:gd name="connsiteX49" fmla="*/ 3436526 w 4390862"/>
              <a:gd name="connsiteY49" fmla="*/ 74403 h 460709"/>
              <a:gd name="connsiteX50" fmla="*/ 3444367 w 4390862"/>
              <a:gd name="connsiteY50" fmla="*/ 70635 h 460709"/>
              <a:gd name="connsiteX51" fmla="*/ 3717750 w 4390862"/>
              <a:gd name="connsiteY51" fmla="*/ 15615 h 460709"/>
              <a:gd name="connsiteX52" fmla="*/ 3719968 w 4390862"/>
              <a:gd name="connsiteY52" fmla="*/ 42053 h 460709"/>
              <a:gd name="connsiteX53" fmla="*/ 3704405 w 4390862"/>
              <a:gd name="connsiteY53" fmla="*/ 74402 h 460709"/>
              <a:gd name="connsiteX54" fmla="*/ 3712245 w 4390862"/>
              <a:gd name="connsiteY54" fmla="*/ 70635 h 460709"/>
              <a:gd name="connsiteX55" fmla="*/ 3985628 w 4390862"/>
              <a:gd name="connsiteY55" fmla="*/ 15615 h 460709"/>
              <a:gd name="connsiteX56" fmla="*/ 3987846 w 4390862"/>
              <a:gd name="connsiteY56" fmla="*/ 42053 h 460709"/>
              <a:gd name="connsiteX57" fmla="*/ 3972283 w 4390862"/>
              <a:gd name="connsiteY57" fmla="*/ 74402 h 460709"/>
              <a:gd name="connsiteX58" fmla="*/ 3980123 w 4390862"/>
              <a:gd name="connsiteY58" fmla="*/ 70635 h 460709"/>
              <a:gd name="connsiteX59" fmla="*/ 4253506 w 4390862"/>
              <a:gd name="connsiteY59" fmla="*/ 15615 h 460709"/>
              <a:gd name="connsiteX60" fmla="*/ 4255724 w 4390862"/>
              <a:gd name="connsiteY60" fmla="*/ 42053 h 460709"/>
              <a:gd name="connsiteX61" fmla="*/ 4240161 w 4390862"/>
              <a:gd name="connsiteY61" fmla="*/ 74402 h 460709"/>
              <a:gd name="connsiteX62" fmla="*/ 4248001 w 4390862"/>
              <a:gd name="connsiteY62" fmla="*/ 70635 h 460709"/>
              <a:gd name="connsiteX63" fmla="*/ 4348944 w 4390862"/>
              <a:gd name="connsiteY63" fmla="*/ 29711 h 460709"/>
              <a:gd name="connsiteX64" fmla="*/ 4390862 w 4390862"/>
              <a:gd name="connsiteY64" fmla="*/ 17506 h 460709"/>
              <a:gd name="connsiteX65" fmla="*/ 4390862 w 4390862"/>
              <a:gd name="connsiteY65" fmla="*/ 369269 h 460709"/>
              <a:gd name="connsiteX66" fmla="*/ 91440 w 4390862"/>
              <a:gd name="connsiteY66" fmla="*/ 460709 h 460709"/>
              <a:gd name="connsiteX0" fmla="*/ 114010 w 4299422"/>
              <a:gd name="connsiteY0" fmla="*/ 228220 h 460709"/>
              <a:gd name="connsiteX1" fmla="*/ 616001 w 4299422"/>
              <a:gd name="connsiteY1" fmla="*/ 1350 h 460709"/>
              <a:gd name="connsiteX2" fmla="*/ 679650 w 4299422"/>
              <a:gd name="connsiteY2" fmla="*/ 15615 h 460709"/>
              <a:gd name="connsiteX3" fmla="*/ 681868 w 4299422"/>
              <a:gd name="connsiteY3" fmla="*/ 42053 h 460709"/>
              <a:gd name="connsiteX4" fmla="*/ 666305 w 4299422"/>
              <a:gd name="connsiteY4" fmla="*/ 74402 h 460709"/>
              <a:gd name="connsiteX5" fmla="*/ 674145 w 4299422"/>
              <a:gd name="connsiteY5" fmla="*/ 70635 h 460709"/>
              <a:gd name="connsiteX6" fmla="*/ 916221 w 4299422"/>
              <a:gd name="connsiteY6" fmla="*/ 531 h 460709"/>
              <a:gd name="connsiteX7" fmla="*/ 947528 w 4299422"/>
              <a:gd name="connsiteY7" fmla="*/ 15615 h 460709"/>
              <a:gd name="connsiteX8" fmla="*/ 949746 w 4299422"/>
              <a:gd name="connsiteY8" fmla="*/ 42053 h 460709"/>
              <a:gd name="connsiteX9" fmla="*/ 934183 w 4299422"/>
              <a:gd name="connsiteY9" fmla="*/ 74402 h 460709"/>
              <a:gd name="connsiteX10" fmla="*/ 942024 w 4299422"/>
              <a:gd name="connsiteY10" fmla="*/ 70635 h 460709"/>
              <a:gd name="connsiteX11" fmla="*/ 1184100 w 4299422"/>
              <a:gd name="connsiteY11" fmla="*/ 531 h 460709"/>
              <a:gd name="connsiteX12" fmla="*/ 1215406 w 4299422"/>
              <a:gd name="connsiteY12" fmla="*/ 15615 h 460709"/>
              <a:gd name="connsiteX13" fmla="*/ 1217625 w 4299422"/>
              <a:gd name="connsiteY13" fmla="*/ 42053 h 460709"/>
              <a:gd name="connsiteX14" fmla="*/ 1202062 w 4299422"/>
              <a:gd name="connsiteY14" fmla="*/ 74402 h 460709"/>
              <a:gd name="connsiteX15" fmla="*/ 1209901 w 4299422"/>
              <a:gd name="connsiteY15" fmla="*/ 70635 h 460709"/>
              <a:gd name="connsiteX16" fmla="*/ 1451978 w 4299422"/>
              <a:gd name="connsiteY16" fmla="*/ 531 h 460709"/>
              <a:gd name="connsiteX17" fmla="*/ 1483283 w 4299422"/>
              <a:gd name="connsiteY17" fmla="*/ 15615 h 460709"/>
              <a:gd name="connsiteX18" fmla="*/ 1485502 w 4299422"/>
              <a:gd name="connsiteY18" fmla="*/ 42053 h 460709"/>
              <a:gd name="connsiteX19" fmla="*/ 1469940 w 4299422"/>
              <a:gd name="connsiteY19" fmla="*/ 74402 h 460709"/>
              <a:gd name="connsiteX20" fmla="*/ 1477779 w 4299422"/>
              <a:gd name="connsiteY20" fmla="*/ 70635 h 460709"/>
              <a:gd name="connsiteX21" fmla="*/ 1719856 w 4299422"/>
              <a:gd name="connsiteY21" fmla="*/ 531 h 460709"/>
              <a:gd name="connsiteX22" fmla="*/ 1751162 w 4299422"/>
              <a:gd name="connsiteY22" fmla="*/ 15615 h 460709"/>
              <a:gd name="connsiteX23" fmla="*/ 1753380 w 4299422"/>
              <a:gd name="connsiteY23" fmla="*/ 42053 h 460709"/>
              <a:gd name="connsiteX24" fmla="*/ 1737817 w 4299422"/>
              <a:gd name="connsiteY24" fmla="*/ 74403 h 460709"/>
              <a:gd name="connsiteX25" fmla="*/ 1745658 w 4299422"/>
              <a:gd name="connsiteY25" fmla="*/ 70635 h 460709"/>
              <a:gd name="connsiteX26" fmla="*/ 2019041 w 4299422"/>
              <a:gd name="connsiteY26" fmla="*/ 15615 h 460709"/>
              <a:gd name="connsiteX27" fmla="*/ 2021259 w 4299422"/>
              <a:gd name="connsiteY27" fmla="*/ 42053 h 460709"/>
              <a:gd name="connsiteX28" fmla="*/ 2005697 w 4299422"/>
              <a:gd name="connsiteY28" fmla="*/ 74402 h 460709"/>
              <a:gd name="connsiteX29" fmla="*/ 2013535 w 4299422"/>
              <a:gd name="connsiteY29" fmla="*/ 70635 h 460709"/>
              <a:gd name="connsiteX30" fmla="*/ 2286919 w 4299422"/>
              <a:gd name="connsiteY30" fmla="*/ 15615 h 460709"/>
              <a:gd name="connsiteX31" fmla="*/ 2289137 w 4299422"/>
              <a:gd name="connsiteY31" fmla="*/ 42053 h 460709"/>
              <a:gd name="connsiteX32" fmla="*/ 2273574 w 4299422"/>
              <a:gd name="connsiteY32" fmla="*/ 74402 h 460709"/>
              <a:gd name="connsiteX33" fmla="*/ 2281414 w 4299422"/>
              <a:gd name="connsiteY33" fmla="*/ 70635 h 460709"/>
              <a:gd name="connsiteX34" fmla="*/ 2554797 w 4299422"/>
              <a:gd name="connsiteY34" fmla="*/ 15615 h 460709"/>
              <a:gd name="connsiteX35" fmla="*/ 2557015 w 4299422"/>
              <a:gd name="connsiteY35" fmla="*/ 42053 h 460709"/>
              <a:gd name="connsiteX36" fmla="*/ 2541452 w 4299422"/>
              <a:gd name="connsiteY36" fmla="*/ 74403 h 460709"/>
              <a:gd name="connsiteX37" fmla="*/ 2549292 w 4299422"/>
              <a:gd name="connsiteY37" fmla="*/ 70635 h 460709"/>
              <a:gd name="connsiteX38" fmla="*/ 2822676 w 4299422"/>
              <a:gd name="connsiteY38" fmla="*/ 15615 h 460709"/>
              <a:gd name="connsiteX39" fmla="*/ 2824894 w 4299422"/>
              <a:gd name="connsiteY39" fmla="*/ 42053 h 460709"/>
              <a:gd name="connsiteX40" fmla="*/ 2809330 w 4299422"/>
              <a:gd name="connsiteY40" fmla="*/ 74402 h 460709"/>
              <a:gd name="connsiteX41" fmla="*/ 2817171 w 4299422"/>
              <a:gd name="connsiteY41" fmla="*/ 70635 h 460709"/>
              <a:gd name="connsiteX42" fmla="*/ 3090553 w 4299422"/>
              <a:gd name="connsiteY42" fmla="*/ 15615 h 460709"/>
              <a:gd name="connsiteX43" fmla="*/ 3092772 w 4299422"/>
              <a:gd name="connsiteY43" fmla="*/ 42053 h 460709"/>
              <a:gd name="connsiteX44" fmla="*/ 3077209 w 4299422"/>
              <a:gd name="connsiteY44" fmla="*/ 74402 h 460709"/>
              <a:gd name="connsiteX45" fmla="*/ 3085048 w 4299422"/>
              <a:gd name="connsiteY45" fmla="*/ 70635 h 460709"/>
              <a:gd name="connsiteX46" fmla="*/ 3358432 w 4299422"/>
              <a:gd name="connsiteY46" fmla="*/ 15615 h 460709"/>
              <a:gd name="connsiteX47" fmla="*/ 3360649 w 4299422"/>
              <a:gd name="connsiteY47" fmla="*/ 42053 h 460709"/>
              <a:gd name="connsiteX48" fmla="*/ 3345086 w 4299422"/>
              <a:gd name="connsiteY48" fmla="*/ 74403 h 460709"/>
              <a:gd name="connsiteX49" fmla="*/ 3352927 w 4299422"/>
              <a:gd name="connsiteY49" fmla="*/ 70635 h 460709"/>
              <a:gd name="connsiteX50" fmla="*/ 3626310 w 4299422"/>
              <a:gd name="connsiteY50" fmla="*/ 15615 h 460709"/>
              <a:gd name="connsiteX51" fmla="*/ 3628528 w 4299422"/>
              <a:gd name="connsiteY51" fmla="*/ 42053 h 460709"/>
              <a:gd name="connsiteX52" fmla="*/ 3612965 w 4299422"/>
              <a:gd name="connsiteY52" fmla="*/ 74402 h 460709"/>
              <a:gd name="connsiteX53" fmla="*/ 3620805 w 4299422"/>
              <a:gd name="connsiteY53" fmla="*/ 70635 h 460709"/>
              <a:gd name="connsiteX54" fmla="*/ 3894188 w 4299422"/>
              <a:gd name="connsiteY54" fmla="*/ 15615 h 460709"/>
              <a:gd name="connsiteX55" fmla="*/ 3896406 w 4299422"/>
              <a:gd name="connsiteY55" fmla="*/ 42053 h 460709"/>
              <a:gd name="connsiteX56" fmla="*/ 3880843 w 4299422"/>
              <a:gd name="connsiteY56" fmla="*/ 74402 h 460709"/>
              <a:gd name="connsiteX57" fmla="*/ 3888683 w 4299422"/>
              <a:gd name="connsiteY57" fmla="*/ 70635 h 460709"/>
              <a:gd name="connsiteX58" fmla="*/ 4162066 w 4299422"/>
              <a:gd name="connsiteY58" fmla="*/ 15615 h 460709"/>
              <a:gd name="connsiteX59" fmla="*/ 4164284 w 4299422"/>
              <a:gd name="connsiteY59" fmla="*/ 42053 h 460709"/>
              <a:gd name="connsiteX60" fmla="*/ 4148721 w 4299422"/>
              <a:gd name="connsiteY60" fmla="*/ 74402 h 460709"/>
              <a:gd name="connsiteX61" fmla="*/ 4156561 w 4299422"/>
              <a:gd name="connsiteY61" fmla="*/ 70635 h 460709"/>
              <a:gd name="connsiteX62" fmla="*/ 4257504 w 4299422"/>
              <a:gd name="connsiteY62" fmla="*/ 29711 h 460709"/>
              <a:gd name="connsiteX63" fmla="*/ 4299422 w 4299422"/>
              <a:gd name="connsiteY63" fmla="*/ 17506 h 460709"/>
              <a:gd name="connsiteX64" fmla="*/ 4299422 w 4299422"/>
              <a:gd name="connsiteY64" fmla="*/ 369269 h 460709"/>
              <a:gd name="connsiteX65" fmla="*/ 0 w 4299422"/>
              <a:gd name="connsiteY65" fmla="*/ 460709 h 460709"/>
              <a:gd name="connsiteX0" fmla="*/ 0 w 4185412"/>
              <a:gd name="connsiteY0" fmla="*/ 228220 h 369269"/>
              <a:gd name="connsiteX1" fmla="*/ 501991 w 4185412"/>
              <a:gd name="connsiteY1" fmla="*/ 1350 h 369269"/>
              <a:gd name="connsiteX2" fmla="*/ 565640 w 4185412"/>
              <a:gd name="connsiteY2" fmla="*/ 15615 h 369269"/>
              <a:gd name="connsiteX3" fmla="*/ 567858 w 4185412"/>
              <a:gd name="connsiteY3" fmla="*/ 42053 h 369269"/>
              <a:gd name="connsiteX4" fmla="*/ 552295 w 4185412"/>
              <a:gd name="connsiteY4" fmla="*/ 74402 h 369269"/>
              <a:gd name="connsiteX5" fmla="*/ 560135 w 4185412"/>
              <a:gd name="connsiteY5" fmla="*/ 70635 h 369269"/>
              <a:gd name="connsiteX6" fmla="*/ 802211 w 4185412"/>
              <a:gd name="connsiteY6" fmla="*/ 531 h 369269"/>
              <a:gd name="connsiteX7" fmla="*/ 833518 w 4185412"/>
              <a:gd name="connsiteY7" fmla="*/ 15615 h 369269"/>
              <a:gd name="connsiteX8" fmla="*/ 835736 w 4185412"/>
              <a:gd name="connsiteY8" fmla="*/ 42053 h 369269"/>
              <a:gd name="connsiteX9" fmla="*/ 820173 w 4185412"/>
              <a:gd name="connsiteY9" fmla="*/ 74402 h 369269"/>
              <a:gd name="connsiteX10" fmla="*/ 828014 w 4185412"/>
              <a:gd name="connsiteY10" fmla="*/ 70635 h 369269"/>
              <a:gd name="connsiteX11" fmla="*/ 1070090 w 4185412"/>
              <a:gd name="connsiteY11" fmla="*/ 531 h 369269"/>
              <a:gd name="connsiteX12" fmla="*/ 1101396 w 4185412"/>
              <a:gd name="connsiteY12" fmla="*/ 15615 h 369269"/>
              <a:gd name="connsiteX13" fmla="*/ 1103615 w 4185412"/>
              <a:gd name="connsiteY13" fmla="*/ 42053 h 369269"/>
              <a:gd name="connsiteX14" fmla="*/ 1088052 w 4185412"/>
              <a:gd name="connsiteY14" fmla="*/ 74402 h 369269"/>
              <a:gd name="connsiteX15" fmla="*/ 1095891 w 4185412"/>
              <a:gd name="connsiteY15" fmla="*/ 70635 h 369269"/>
              <a:gd name="connsiteX16" fmla="*/ 1337968 w 4185412"/>
              <a:gd name="connsiteY16" fmla="*/ 531 h 369269"/>
              <a:gd name="connsiteX17" fmla="*/ 1369273 w 4185412"/>
              <a:gd name="connsiteY17" fmla="*/ 15615 h 369269"/>
              <a:gd name="connsiteX18" fmla="*/ 1371492 w 4185412"/>
              <a:gd name="connsiteY18" fmla="*/ 42053 h 369269"/>
              <a:gd name="connsiteX19" fmla="*/ 1355930 w 4185412"/>
              <a:gd name="connsiteY19" fmla="*/ 74402 h 369269"/>
              <a:gd name="connsiteX20" fmla="*/ 1363769 w 4185412"/>
              <a:gd name="connsiteY20" fmla="*/ 70635 h 369269"/>
              <a:gd name="connsiteX21" fmla="*/ 1605846 w 4185412"/>
              <a:gd name="connsiteY21" fmla="*/ 531 h 369269"/>
              <a:gd name="connsiteX22" fmla="*/ 1637152 w 4185412"/>
              <a:gd name="connsiteY22" fmla="*/ 15615 h 369269"/>
              <a:gd name="connsiteX23" fmla="*/ 1639370 w 4185412"/>
              <a:gd name="connsiteY23" fmla="*/ 42053 h 369269"/>
              <a:gd name="connsiteX24" fmla="*/ 1623807 w 4185412"/>
              <a:gd name="connsiteY24" fmla="*/ 74403 h 369269"/>
              <a:gd name="connsiteX25" fmla="*/ 1631648 w 4185412"/>
              <a:gd name="connsiteY25" fmla="*/ 70635 h 369269"/>
              <a:gd name="connsiteX26" fmla="*/ 1905031 w 4185412"/>
              <a:gd name="connsiteY26" fmla="*/ 15615 h 369269"/>
              <a:gd name="connsiteX27" fmla="*/ 1907249 w 4185412"/>
              <a:gd name="connsiteY27" fmla="*/ 42053 h 369269"/>
              <a:gd name="connsiteX28" fmla="*/ 1891687 w 4185412"/>
              <a:gd name="connsiteY28" fmla="*/ 74402 h 369269"/>
              <a:gd name="connsiteX29" fmla="*/ 1899525 w 4185412"/>
              <a:gd name="connsiteY29" fmla="*/ 70635 h 369269"/>
              <a:gd name="connsiteX30" fmla="*/ 2172909 w 4185412"/>
              <a:gd name="connsiteY30" fmla="*/ 15615 h 369269"/>
              <a:gd name="connsiteX31" fmla="*/ 2175127 w 4185412"/>
              <a:gd name="connsiteY31" fmla="*/ 42053 h 369269"/>
              <a:gd name="connsiteX32" fmla="*/ 2159564 w 4185412"/>
              <a:gd name="connsiteY32" fmla="*/ 74402 h 369269"/>
              <a:gd name="connsiteX33" fmla="*/ 2167404 w 4185412"/>
              <a:gd name="connsiteY33" fmla="*/ 70635 h 369269"/>
              <a:gd name="connsiteX34" fmla="*/ 2440787 w 4185412"/>
              <a:gd name="connsiteY34" fmla="*/ 15615 h 369269"/>
              <a:gd name="connsiteX35" fmla="*/ 2443005 w 4185412"/>
              <a:gd name="connsiteY35" fmla="*/ 42053 h 369269"/>
              <a:gd name="connsiteX36" fmla="*/ 2427442 w 4185412"/>
              <a:gd name="connsiteY36" fmla="*/ 74403 h 369269"/>
              <a:gd name="connsiteX37" fmla="*/ 2435282 w 4185412"/>
              <a:gd name="connsiteY37" fmla="*/ 70635 h 369269"/>
              <a:gd name="connsiteX38" fmla="*/ 2708666 w 4185412"/>
              <a:gd name="connsiteY38" fmla="*/ 15615 h 369269"/>
              <a:gd name="connsiteX39" fmla="*/ 2710884 w 4185412"/>
              <a:gd name="connsiteY39" fmla="*/ 42053 h 369269"/>
              <a:gd name="connsiteX40" fmla="*/ 2695320 w 4185412"/>
              <a:gd name="connsiteY40" fmla="*/ 74402 h 369269"/>
              <a:gd name="connsiteX41" fmla="*/ 2703161 w 4185412"/>
              <a:gd name="connsiteY41" fmla="*/ 70635 h 369269"/>
              <a:gd name="connsiteX42" fmla="*/ 2976543 w 4185412"/>
              <a:gd name="connsiteY42" fmla="*/ 15615 h 369269"/>
              <a:gd name="connsiteX43" fmla="*/ 2978762 w 4185412"/>
              <a:gd name="connsiteY43" fmla="*/ 42053 h 369269"/>
              <a:gd name="connsiteX44" fmla="*/ 2963199 w 4185412"/>
              <a:gd name="connsiteY44" fmla="*/ 74402 h 369269"/>
              <a:gd name="connsiteX45" fmla="*/ 2971038 w 4185412"/>
              <a:gd name="connsiteY45" fmla="*/ 70635 h 369269"/>
              <a:gd name="connsiteX46" fmla="*/ 3244422 w 4185412"/>
              <a:gd name="connsiteY46" fmla="*/ 15615 h 369269"/>
              <a:gd name="connsiteX47" fmla="*/ 3246639 w 4185412"/>
              <a:gd name="connsiteY47" fmla="*/ 42053 h 369269"/>
              <a:gd name="connsiteX48" fmla="*/ 3231076 w 4185412"/>
              <a:gd name="connsiteY48" fmla="*/ 74403 h 369269"/>
              <a:gd name="connsiteX49" fmla="*/ 3238917 w 4185412"/>
              <a:gd name="connsiteY49" fmla="*/ 70635 h 369269"/>
              <a:gd name="connsiteX50" fmla="*/ 3512300 w 4185412"/>
              <a:gd name="connsiteY50" fmla="*/ 15615 h 369269"/>
              <a:gd name="connsiteX51" fmla="*/ 3514518 w 4185412"/>
              <a:gd name="connsiteY51" fmla="*/ 42053 h 369269"/>
              <a:gd name="connsiteX52" fmla="*/ 3498955 w 4185412"/>
              <a:gd name="connsiteY52" fmla="*/ 74402 h 369269"/>
              <a:gd name="connsiteX53" fmla="*/ 3506795 w 4185412"/>
              <a:gd name="connsiteY53" fmla="*/ 70635 h 369269"/>
              <a:gd name="connsiteX54" fmla="*/ 3780178 w 4185412"/>
              <a:gd name="connsiteY54" fmla="*/ 15615 h 369269"/>
              <a:gd name="connsiteX55" fmla="*/ 3782396 w 4185412"/>
              <a:gd name="connsiteY55" fmla="*/ 42053 h 369269"/>
              <a:gd name="connsiteX56" fmla="*/ 3766833 w 4185412"/>
              <a:gd name="connsiteY56" fmla="*/ 74402 h 369269"/>
              <a:gd name="connsiteX57" fmla="*/ 3774673 w 4185412"/>
              <a:gd name="connsiteY57" fmla="*/ 70635 h 369269"/>
              <a:gd name="connsiteX58" fmla="*/ 4048056 w 4185412"/>
              <a:gd name="connsiteY58" fmla="*/ 15615 h 369269"/>
              <a:gd name="connsiteX59" fmla="*/ 4050274 w 4185412"/>
              <a:gd name="connsiteY59" fmla="*/ 42053 h 369269"/>
              <a:gd name="connsiteX60" fmla="*/ 4034711 w 4185412"/>
              <a:gd name="connsiteY60" fmla="*/ 74402 h 369269"/>
              <a:gd name="connsiteX61" fmla="*/ 4042551 w 4185412"/>
              <a:gd name="connsiteY61" fmla="*/ 70635 h 369269"/>
              <a:gd name="connsiteX62" fmla="*/ 4143494 w 4185412"/>
              <a:gd name="connsiteY62" fmla="*/ 29711 h 369269"/>
              <a:gd name="connsiteX63" fmla="*/ 4185412 w 4185412"/>
              <a:gd name="connsiteY63" fmla="*/ 17506 h 369269"/>
              <a:gd name="connsiteX64" fmla="*/ 4185412 w 4185412"/>
              <a:gd name="connsiteY64" fmla="*/ 369269 h 369269"/>
              <a:gd name="connsiteX0" fmla="*/ 0 w 3683421"/>
              <a:gd name="connsiteY0" fmla="*/ 1350 h 369269"/>
              <a:gd name="connsiteX1" fmla="*/ 63649 w 3683421"/>
              <a:gd name="connsiteY1" fmla="*/ 15615 h 369269"/>
              <a:gd name="connsiteX2" fmla="*/ 65867 w 3683421"/>
              <a:gd name="connsiteY2" fmla="*/ 42053 h 369269"/>
              <a:gd name="connsiteX3" fmla="*/ 50304 w 3683421"/>
              <a:gd name="connsiteY3" fmla="*/ 74402 h 369269"/>
              <a:gd name="connsiteX4" fmla="*/ 58144 w 3683421"/>
              <a:gd name="connsiteY4" fmla="*/ 70635 h 369269"/>
              <a:gd name="connsiteX5" fmla="*/ 300220 w 3683421"/>
              <a:gd name="connsiteY5" fmla="*/ 531 h 369269"/>
              <a:gd name="connsiteX6" fmla="*/ 331527 w 3683421"/>
              <a:gd name="connsiteY6" fmla="*/ 15615 h 369269"/>
              <a:gd name="connsiteX7" fmla="*/ 333745 w 3683421"/>
              <a:gd name="connsiteY7" fmla="*/ 42053 h 369269"/>
              <a:gd name="connsiteX8" fmla="*/ 318182 w 3683421"/>
              <a:gd name="connsiteY8" fmla="*/ 74402 h 369269"/>
              <a:gd name="connsiteX9" fmla="*/ 326023 w 3683421"/>
              <a:gd name="connsiteY9" fmla="*/ 70635 h 369269"/>
              <a:gd name="connsiteX10" fmla="*/ 568099 w 3683421"/>
              <a:gd name="connsiteY10" fmla="*/ 531 h 369269"/>
              <a:gd name="connsiteX11" fmla="*/ 599405 w 3683421"/>
              <a:gd name="connsiteY11" fmla="*/ 15615 h 369269"/>
              <a:gd name="connsiteX12" fmla="*/ 601624 w 3683421"/>
              <a:gd name="connsiteY12" fmla="*/ 42053 h 369269"/>
              <a:gd name="connsiteX13" fmla="*/ 586061 w 3683421"/>
              <a:gd name="connsiteY13" fmla="*/ 74402 h 369269"/>
              <a:gd name="connsiteX14" fmla="*/ 593900 w 3683421"/>
              <a:gd name="connsiteY14" fmla="*/ 70635 h 369269"/>
              <a:gd name="connsiteX15" fmla="*/ 835977 w 3683421"/>
              <a:gd name="connsiteY15" fmla="*/ 531 h 369269"/>
              <a:gd name="connsiteX16" fmla="*/ 867282 w 3683421"/>
              <a:gd name="connsiteY16" fmla="*/ 15615 h 369269"/>
              <a:gd name="connsiteX17" fmla="*/ 869501 w 3683421"/>
              <a:gd name="connsiteY17" fmla="*/ 42053 h 369269"/>
              <a:gd name="connsiteX18" fmla="*/ 853939 w 3683421"/>
              <a:gd name="connsiteY18" fmla="*/ 74402 h 369269"/>
              <a:gd name="connsiteX19" fmla="*/ 861778 w 3683421"/>
              <a:gd name="connsiteY19" fmla="*/ 70635 h 369269"/>
              <a:gd name="connsiteX20" fmla="*/ 1103855 w 3683421"/>
              <a:gd name="connsiteY20" fmla="*/ 531 h 369269"/>
              <a:gd name="connsiteX21" fmla="*/ 1135161 w 3683421"/>
              <a:gd name="connsiteY21" fmla="*/ 15615 h 369269"/>
              <a:gd name="connsiteX22" fmla="*/ 1137379 w 3683421"/>
              <a:gd name="connsiteY22" fmla="*/ 42053 h 369269"/>
              <a:gd name="connsiteX23" fmla="*/ 1121816 w 3683421"/>
              <a:gd name="connsiteY23" fmla="*/ 74403 h 369269"/>
              <a:gd name="connsiteX24" fmla="*/ 1129657 w 3683421"/>
              <a:gd name="connsiteY24" fmla="*/ 70635 h 369269"/>
              <a:gd name="connsiteX25" fmla="*/ 1403040 w 3683421"/>
              <a:gd name="connsiteY25" fmla="*/ 15615 h 369269"/>
              <a:gd name="connsiteX26" fmla="*/ 1405258 w 3683421"/>
              <a:gd name="connsiteY26" fmla="*/ 42053 h 369269"/>
              <a:gd name="connsiteX27" fmla="*/ 1389696 w 3683421"/>
              <a:gd name="connsiteY27" fmla="*/ 74402 h 369269"/>
              <a:gd name="connsiteX28" fmla="*/ 1397534 w 3683421"/>
              <a:gd name="connsiteY28" fmla="*/ 70635 h 369269"/>
              <a:gd name="connsiteX29" fmla="*/ 1670918 w 3683421"/>
              <a:gd name="connsiteY29" fmla="*/ 15615 h 369269"/>
              <a:gd name="connsiteX30" fmla="*/ 1673136 w 3683421"/>
              <a:gd name="connsiteY30" fmla="*/ 42053 h 369269"/>
              <a:gd name="connsiteX31" fmla="*/ 1657573 w 3683421"/>
              <a:gd name="connsiteY31" fmla="*/ 74402 h 369269"/>
              <a:gd name="connsiteX32" fmla="*/ 1665413 w 3683421"/>
              <a:gd name="connsiteY32" fmla="*/ 70635 h 369269"/>
              <a:gd name="connsiteX33" fmla="*/ 1938796 w 3683421"/>
              <a:gd name="connsiteY33" fmla="*/ 15615 h 369269"/>
              <a:gd name="connsiteX34" fmla="*/ 1941014 w 3683421"/>
              <a:gd name="connsiteY34" fmla="*/ 42053 h 369269"/>
              <a:gd name="connsiteX35" fmla="*/ 1925451 w 3683421"/>
              <a:gd name="connsiteY35" fmla="*/ 74403 h 369269"/>
              <a:gd name="connsiteX36" fmla="*/ 1933291 w 3683421"/>
              <a:gd name="connsiteY36" fmla="*/ 70635 h 369269"/>
              <a:gd name="connsiteX37" fmla="*/ 2206675 w 3683421"/>
              <a:gd name="connsiteY37" fmla="*/ 15615 h 369269"/>
              <a:gd name="connsiteX38" fmla="*/ 2208893 w 3683421"/>
              <a:gd name="connsiteY38" fmla="*/ 42053 h 369269"/>
              <a:gd name="connsiteX39" fmla="*/ 2193329 w 3683421"/>
              <a:gd name="connsiteY39" fmla="*/ 74402 h 369269"/>
              <a:gd name="connsiteX40" fmla="*/ 2201170 w 3683421"/>
              <a:gd name="connsiteY40" fmla="*/ 70635 h 369269"/>
              <a:gd name="connsiteX41" fmla="*/ 2474552 w 3683421"/>
              <a:gd name="connsiteY41" fmla="*/ 15615 h 369269"/>
              <a:gd name="connsiteX42" fmla="*/ 2476771 w 3683421"/>
              <a:gd name="connsiteY42" fmla="*/ 42053 h 369269"/>
              <a:gd name="connsiteX43" fmla="*/ 2461208 w 3683421"/>
              <a:gd name="connsiteY43" fmla="*/ 74402 h 369269"/>
              <a:gd name="connsiteX44" fmla="*/ 2469047 w 3683421"/>
              <a:gd name="connsiteY44" fmla="*/ 70635 h 369269"/>
              <a:gd name="connsiteX45" fmla="*/ 2742431 w 3683421"/>
              <a:gd name="connsiteY45" fmla="*/ 15615 h 369269"/>
              <a:gd name="connsiteX46" fmla="*/ 2744648 w 3683421"/>
              <a:gd name="connsiteY46" fmla="*/ 42053 h 369269"/>
              <a:gd name="connsiteX47" fmla="*/ 2729085 w 3683421"/>
              <a:gd name="connsiteY47" fmla="*/ 74403 h 369269"/>
              <a:gd name="connsiteX48" fmla="*/ 2736926 w 3683421"/>
              <a:gd name="connsiteY48" fmla="*/ 70635 h 369269"/>
              <a:gd name="connsiteX49" fmla="*/ 3010309 w 3683421"/>
              <a:gd name="connsiteY49" fmla="*/ 15615 h 369269"/>
              <a:gd name="connsiteX50" fmla="*/ 3012527 w 3683421"/>
              <a:gd name="connsiteY50" fmla="*/ 42053 h 369269"/>
              <a:gd name="connsiteX51" fmla="*/ 2996964 w 3683421"/>
              <a:gd name="connsiteY51" fmla="*/ 74402 h 369269"/>
              <a:gd name="connsiteX52" fmla="*/ 3004804 w 3683421"/>
              <a:gd name="connsiteY52" fmla="*/ 70635 h 369269"/>
              <a:gd name="connsiteX53" fmla="*/ 3278187 w 3683421"/>
              <a:gd name="connsiteY53" fmla="*/ 15615 h 369269"/>
              <a:gd name="connsiteX54" fmla="*/ 3280405 w 3683421"/>
              <a:gd name="connsiteY54" fmla="*/ 42053 h 369269"/>
              <a:gd name="connsiteX55" fmla="*/ 3264842 w 3683421"/>
              <a:gd name="connsiteY55" fmla="*/ 74402 h 369269"/>
              <a:gd name="connsiteX56" fmla="*/ 3272682 w 3683421"/>
              <a:gd name="connsiteY56" fmla="*/ 70635 h 369269"/>
              <a:gd name="connsiteX57" fmla="*/ 3546065 w 3683421"/>
              <a:gd name="connsiteY57" fmla="*/ 15615 h 369269"/>
              <a:gd name="connsiteX58" fmla="*/ 3548283 w 3683421"/>
              <a:gd name="connsiteY58" fmla="*/ 42053 h 369269"/>
              <a:gd name="connsiteX59" fmla="*/ 3532720 w 3683421"/>
              <a:gd name="connsiteY59" fmla="*/ 74402 h 369269"/>
              <a:gd name="connsiteX60" fmla="*/ 3540560 w 3683421"/>
              <a:gd name="connsiteY60" fmla="*/ 70635 h 369269"/>
              <a:gd name="connsiteX61" fmla="*/ 3641503 w 3683421"/>
              <a:gd name="connsiteY61" fmla="*/ 29711 h 369269"/>
              <a:gd name="connsiteX62" fmla="*/ 3683421 w 3683421"/>
              <a:gd name="connsiteY62" fmla="*/ 17506 h 369269"/>
              <a:gd name="connsiteX63" fmla="*/ 3683421 w 3683421"/>
              <a:gd name="connsiteY63" fmla="*/ 369269 h 369269"/>
              <a:gd name="connsiteX0" fmla="*/ 0 w 3683421"/>
              <a:gd name="connsiteY0" fmla="*/ 1350 h 369269"/>
              <a:gd name="connsiteX1" fmla="*/ 65867 w 3683421"/>
              <a:gd name="connsiteY1" fmla="*/ 42053 h 369269"/>
              <a:gd name="connsiteX2" fmla="*/ 50304 w 3683421"/>
              <a:gd name="connsiteY2" fmla="*/ 74402 h 369269"/>
              <a:gd name="connsiteX3" fmla="*/ 58144 w 3683421"/>
              <a:gd name="connsiteY3" fmla="*/ 70635 h 369269"/>
              <a:gd name="connsiteX4" fmla="*/ 300220 w 3683421"/>
              <a:gd name="connsiteY4" fmla="*/ 531 h 369269"/>
              <a:gd name="connsiteX5" fmla="*/ 331527 w 3683421"/>
              <a:gd name="connsiteY5" fmla="*/ 15615 h 369269"/>
              <a:gd name="connsiteX6" fmla="*/ 333745 w 3683421"/>
              <a:gd name="connsiteY6" fmla="*/ 42053 h 369269"/>
              <a:gd name="connsiteX7" fmla="*/ 318182 w 3683421"/>
              <a:gd name="connsiteY7" fmla="*/ 74402 h 369269"/>
              <a:gd name="connsiteX8" fmla="*/ 326023 w 3683421"/>
              <a:gd name="connsiteY8" fmla="*/ 70635 h 369269"/>
              <a:gd name="connsiteX9" fmla="*/ 568099 w 3683421"/>
              <a:gd name="connsiteY9" fmla="*/ 531 h 369269"/>
              <a:gd name="connsiteX10" fmla="*/ 599405 w 3683421"/>
              <a:gd name="connsiteY10" fmla="*/ 15615 h 369269"/>
              <a:gd name="connsiteX11" fmla="*/ 601624 w 3683421"/>
              <a:gd name="connsiteY11" fmla="*/ 42053 h 369269"/>
              <a:gd name="connsiteX12" fmla="*/ 586061 w 3683421"/>
              <a:gd name="connsiteY12" fmla="*/ 74402 h 369269"/>
              <a:gd name="connsiteX13" fmla="*/ 593900 w 3683421"/>
              <a:gd name="connsiteY13" fmla="*/ 70635 h 369269"/>
              <a:gd name="connsiteX14" fmla="*/ 835977 w 3683421"/>
              <a:gd name="connsiteY14" fmla="*/ 531 h 369269"/>
              <a:gd name="connsiteX15" fmla="*/ 867282 w 3683421"/>
              <a:gd name="connsiteY15" fmla="*/ 15615 h 369269"/>
              <a:gd name="connsiteX16" fmla="*/ 869501 w 3683421"/>
              <a:gd name="connsiteY16" fmla="*/ 42053 h 369269"/>
              <a:gd name="connsiteX17" fmla="*/ 853939 w 3683421"/>
              <a:gd name="connsiteY17" fmla="*/ 74402 h 369269"/>
              <a:gd name="connsiteX18" fmla="*/ 861778 w 3683421"/>
              <a:gd name="connsiteY18" fmla="*/ 70635 h 369269"/>
              <a:gd name="connsiteX19" fmla="*/ 1103855 w 3683421"/>
              <a:gd name="connsiteY19" fmla="*/ 531 h 369269"/>
              <a:gd name="connsiteX20" fmla="*/ 1135161 w 3683421"/>
              <a:gd name="connsiteY20" fmla="*/ 15615 h 369269"/>
              <a:gd name="connsiteX21" fmla="*/ 1137379 w 3683421"/>
              <a:gd name="connsiteY21" fmla="*/ 42053 h 369269"/>
              <a:gd name="connsiteX22" fmla="*/ 1121816 w 3683421"/>
              <a:gd name="connsiteY22" fmla="*/ 74403 h 369269"/>
              <a:gd name="connsiteX23" fmla="*/ 1129657 w 3683421"/>
              <a:gd name="connsiteY23" fmla="*/ 70635 h 369269"/>
              <a:gd name="connsiteX24" fmla="*/ 1403040 w 3683421"/>
              <a:gd name="connsiteY24" fmla="*/ 15615 h 369269"/>
              <a:gd name="connsiteX25" fmla="*/ 1405258 w 3683421"/>
              <a:gd name="connsiteY25" fmla="*/ 42053 h 369269"/>
              <a:gd name="connsiteX26" fmla="*/ 1389696 w 3683421"/>
              <a:gd name="connsiteY26" fmla="*/ 74402 h 369269"/>
              <a:gd name="connsiteX27" fmla="*/ 1397534 w 3683421"/>
              <a:gd name="connsiteY27" fmla="*/ 70635 h 369269"/>
              <a:gd name="connsiteX28" fmla="*/ 1670918 w 3683421"/>
              <a:gd name="connsiteY28" fmla="*/ 15615 h 369269"/>
              <a:gd name="connsiteX29" fmla="*/ 1673136 w 3683421"/>
              <a:gd name="connsiteY29" fmla="*/ 42053 h 369269"/>
              <a:gd name="connsiteX30" fmla="*/ 1657573 w 3683421"/>
              <a:gd name="connsiteY30" fmla="*/ 74402 h 369269"/>
              <a:gd name="connsiteX31" fmla="*/ 1665413 w 3683421"/>
              <a:gd name="connsiteY31" fmla="*/ 70635 h 369269"/>
              <a:gd name="connsiteX32" fmla="*/ 1938796 w 3683421"/>
              <a:gd name="connsiteY32" fmla="*/ 15615 h 369269"/>
              <a:gd name="connsiteX33" fmla="*/ 1941014 w 3683421"/>
              <a:gd name="connsiteY33" fmla="*/ 42053 h 369269"/>
              <a:gd name="connsiteX34" fmla="*/ 1925451 w 3683421"/>
              <a:gd name="connsiteY34" fmla="*/ 74403 h 369269"/>
              <a:gd name="connsiteX35" fmla="*/ 1933291 w 3683421"/>
              <a:gd name="connsiteY35" fmla="*/ 70635 h 369269"/>
              <a:gd name="connsiteX36" fmla="*/ 2206675 w 3683421"/>
              <a:gd name="connsiteY36" fmla="*/ 15615 h 369269"/>
              <a:gd name="connsiteX37" fmla="*/ 2208893 w 3683421"/>
              <a:gd name="connsiteY37" fmla="*/ 42053 h 369269"/>
              <a:gd name="connsiteX38" fmla="*/ 2193329 w 3683421"/>
              <a:gd name="connsiteY38" fmla="*/ 74402 h 369269"/>
              <a:gd name="connsiteX39" fmla="*/ 2201170 w 3683421"/>
              <a:gd name="connsiteY39" fmla="*/ 70635 h 369269"/>
              <a:gd name="connsiteX40" fmla="*/ 2474552 w 3683421"/>
              <a:gd name="connsiteY40" fmla="*/ 15615 h 369269"/>
              <a:gd name="connsiteX41" fmla="*/ 2476771 w 3683421"/>
              <a:gd name="connsiteY41" fmla="*/ 42053 h 369269"/>
              <a:gd name="connsiteX42" fmla="*/ 2461208 w 3683421"/>
              <a:gd name="connsiteY42" fmla="*/ 74402 h 369269"/>
              <a:gd name="connsiteX43" fmla="*/ 2469047 w 3683421"/>
              <a:gd name="connsiteY43" fmla="*/ 70635 h 369269"/>
              <a:gd name="connsiteX44" fmla="*/ 2742431 w 3683421"/>
              <a:gd name="connsiteY44" fmla="*/ 15615 h 369269"/>
              <a:gd name="connsiteX45" fmla="*/ 2744648 w 3683421"/>
              <a:gd name="connsiteY45" fmla="*/ 42053 h 369269"/>
              <a:gd name="connsiteX46" fmla="*/ 2729085 w 3683421"/>
              <a:gd name="connsiteY46" fmla="*/ 74403 h 369269"/>
              <a:gd name="connsiteX47" fmla="*/ 2736926 w 3683421"/>
              <a:gd name="connsiteY47" fmla="*/ 70635 h 369269"/>
              <a:gd name="connsiteX48" fmla="*/ 3010309 w 3683421"/>
              <a:gd name="connsiteY48" fmla="*/ 15615 h 369269"/>
              <a:gd name="connsiteX49" fmla="*/ 3012527 w 3683421"/>
              <a:gd name="connsiteY49" fmla="*/ 42053 h 369269"/>
              <a:gd name="connsiteX50" fmla="*/ 2996964 w 3683421"/>
              <a:gd name="connsiteY50" fmla="*/ 74402 h 369269"/>
              <a:gd name="connsiteX51" fmla="*/ 3004804 w 3683421"/>
              <a:gd name="connsiteY51" fmla="*/ 70635 h 369269"/>
              <a:gd name="connsiteX52" fmla="*/ 3278187 w 3683421"/>
              <a:gd name="connsiteY52" fmla="*/ 15615 h 369269"/>
              <a:gd name="connsiteX53" fmla="*/ 3280405 w 3683421"/>
              <a:gd name="connsiteY53" fmla="*/ 42053 h 369269"/>
              <a:gd name="connsiteX54" fmla="*/ 3264842 w 3683421"/>
              <a:gd name="connsiteY54" fmla="*/ 74402 h 369269"/>
              <a:gd name="connsiteX55" fmla="*/ 3272682 w 3683421"/>
              <a:gd name="connsiteY55" fmla="*/ 70635 h 369269"/>
              <a:gd name="connsiteX56" fmla="*/ 3546065 w 3683421"/>
              <a:gd name="connsiteY56" fmla="*/ 15615 h 369269"/>
              <a:gd name="connsiteX57" fmla="*/ 3548283 w 3683421"/>
              <a:gd name="connsiteY57" fmla="*/ 42053 h 369269"/>
              <a:gd name="connsiteX58" fmla="*/ 3532720 w 3683421"/>
              <a:gd name="connsiteY58" fmla="*/ 74402 h 369269"/>
              <a:gd name="connsiteX59" fmla="*/ 3540560 w 3683421"/>
              <a:gd name="connsiteY59" fmla="*/ 70635 h 369269"/>
              <a:gd name="connsiteX60" fmla="*/ 3641503 w 3683421"/>
              <a:gd name="connsiteY60" fmla="*/ 29711 h 369269"/>
              <a:gd name="connsiteX61" fmla="*/ 3683421 w 3683421"/>
              <a:gd name="connsiteY61" fmla="*/ 17506 h 369269"/>
              <a:gd name="connsiteX62" fmla="*/ 3683421 w 3683421"/>
              <a:gd name="connsiteY62" fmla="*/ 369269 h 369269"/>
              <a:gd name="connsiteX0" fmla="*/ 0 w 3683421"/>
              <a:gd name="connsiteY0" fmla="*/ 1350 h 369269"/>
              <a:gd name="connsiteX1" fmla="*/ 50304 w 3683421"/>
              <a:gd name="connsiteY1" fmla="*/ 74402 h 369269"/>
              <a:gd name="connsiteX2" fmla="*/ 58144 w 3683421"/>
              <a:gd name="connsiteY2" fmla="*/ 70635 h 369269"/>
              <a:gd name="connsiteX3" fmla="*/ 300220 w 3683421"/>
              <a:gd name="connsiteY3" fmla="*/ 531 h 369269"/>
              <a:gd name="connsiteX4" fmla="*/ 331527 w 3683421"/>
              <a:gd name="connsiteY4" fmla="*/ 15615 h 369269"/>
              <a:gd name="connsiteX5" fmla="*/ 333745 w 3683421"/>
              <a:gd name="connsiteY5" fmla="*/ 42053 h 369269"/>
              <a:gd name="connsiteX6" fmla="*/ 318182 w 3683421"/>
              <a:gd name="connsiteY6" fmla="*/ 74402 h 369269"/>
              <a:gd name="connsiteX7" fmla="*/ 326023 w 3683421"/>
              <a:gd name="connsiteY7" fmla="*/ 70635 h 369269"/>
              <a:gd name="connsiteX8" fmla="*/ 568099 w 3683421"/>
              <a:gd name="connsiteY8" fmla="*/ 531 h 369269"/>
              <a:gd name="connsiteX9" fmla="*/ 599405 w 3683421"/>
              <a:gd name="connsiteY9" fmla="*/ 15615 h 369269"/>
              <a:gd name="connsiteX10" fmla="*/ 601624 w 3683421"/>
              <a:gd name="connsiteY10" fmla="*/ 42053 h 369269"/>
              <a:gd name="connsiteX11" fmla="*/ 586061 w 3683421"/>
              <a:gd name="connsiteY11" fmla="*/ 74402 h 369269"/>
              <a:gd name="connsiteX12" fmla="*/ 593900 w 3683421"/>
              <a:gd name="connsiteY12" fmla="*/ 70635 h 369269"/>
              <a:gd name="connsiteX13" fmla="*/ 835977 w 3683421"/>
              <a:gd name="connsiteY13" fmla="*/ 531 h 369269"/>
              <a:gd name="connsiteX14" fmla="*/ 867282 w 3683421"/>
              <a:gd name="connsiteY14" fmla="*/ 15615 h 369269"/>
              <a:gd name="connsiteX15" fmla="*/ 869501 w 3683421"/>
              <a:gd name="connsiteY15" fmla="*/ 42053 h 369269"/>
              <a:gd name="connsiteX16" fmla="*/ 853939 w 3683421"/>
              <a:gd name="connsiteY16" fmla="*/ 74402 h 369269"/>
              <a:gd name="connsiteX17" fmla="*/ 861778 w 3683421"/>
              <a:gd name="connsiteY17" fmla="*/ 70635 h 369269"/>
              <a:gd name="connsiteX18" fmla="*/ 1103855 w 3683421"/>
              <a:gd name="connsiteY18" fmla="*/ 531 h 369269"/>
              <a:gd name="connsiteX19" fmla="*/ 1135161 w 3683421"/>
              <a:gd name="connsiteY19" fmla="*/ 15615 h 369269"/>
              <a:gd name="connsiteX20" fmla="*/ 1137379 w 3683421"/>
              <a:gd name="connsiteY20" fmla="*/ 42053 h 369269"/>
              <a:gd name="connsiteX21" fmla="*/ 1121816 w 3683421"/>
              <a:gd name="connsiteY21" fmla="*/ 74403 h 369269"/>
              <a:gd name="connsiteX22" fmla="*/ 1129657 w 3683421"/>
              <a:gd name="connsiteY22" fmla="*/ 70635 h 369269"/>
              <a:gd name="connsiteX23" fmla="*/ 1403040 w 3683421"/>
              <a:gd name="connsiteY23" fmla="*/ 15615 h 369269"/>
              <a:gd name="connsiteX24" fmla="*/ 1405258 w 3683421"/>
              <a:gd name="connsiteY24" fmla="*/ 42053 h 369269"/>
              <a:gd name="connsiteX25" fmla="*/ 1389696 w 3683421"/>
              <a:gd name="connsiteY25" fmla="*/ 74402 h 369269"/>
              <a:gd name="connsiteX26" fmla="*/ 1397534 w 3683421"/>
              <a:gd name="connsiteY26" fmla="*/ 70635 h 369269"/>
              <a:gd name="connsiteX27" fmla="*/ 1670918 w 3683421"/>
              <a:gd name="connsiteY27" fmla="*/ 15615 h 369269"/>
              <a:gd name="connsiteX28" fmla="*/ 1673136 w 3683421"/>
              <a:gd name="connsiteY28" fmla="*/ 42053 h 369269"/>
              <a:gd name="connsiteX29" fmla="*/ 1657573 w 3683421"/>
              <a:gd name="connsiteY29" fmla="*/ 74402 h 369269"/>
              <a:gd name="connsiteX30" fmla="*/ 1665413 w 3683421"/>
              <a:gd name="connsiteY30" fmla="*/ 70635 h 369269"/>
              <a:gd name="connsiteX31" fmla="*/ 1938796 w 3683421"/>
              <a:gd name="connsiteY31" fmla="*/ 15615 h 369269"/>
              <a:gd name="connsiteX32" fmla="*/ 1941014 w 3683421"/>
              <a:gd name="connsiteY32" fmla="*/ 42053 h 369269"/>
              <a:gd name="connsiteX33" fmla="*/ 1925451 w 3683421"/>
              <a:gd name="connsiteY33" fmla="*/ 74403 h 369269"/>
              <a:gd name="connsiteX34" fmla="*/ 1933291 w 3683421"/>
              <a:gd name="connsiteY34" fmla="*/ 70635 h 369269"/>
              <a:gd name="connsiteX35" fmla="*/ 2206675 w 3683421"/>
              <a:gd name="connsiteY35" fmla="*/ 15615 h 369269"/>
              <a:gd name="connsiteX36" fmla="*/ 2208893 w 3683421"/>
              <a:gd name="connsiteY36" fmla="*/ 42053 h 369269"/>
              <a:gd name="connsiteX37" fmla="*/ 2193329 w 3683421"/>
              <a:gd name="connsiteY37" fmla="*/ 74402 h 369269"/>
              <a:gd name="connsiteX38" fmla="*/ 2201170 w 3683421"/>
              <a:gd name="connsiteY38" fmla="*/ 70635 h 369269"/>
              <a:gd name="connsiteX39" fmla="*/ 2474552 w 3683421"/>
              <a:gd name="connsiteY39" fmla="*/ 15615 h 369269"/>
              <a:gd name="connsiteX40" fmla="*/ 2476771 w 3683421"/>
              <a:gd name="connsiteY40" fmla="*/ 42053 h 369269"/>
              <a:gd name="connsiteX41" fmla="*/ 2461208 w 3683421"/>
              <a:gd name="connsiteY41" fmla="*/ 74402 h 369269"/>
              <a:gd name="connsiteX42" fmla="*/ 2469047 w 3683421"/>
              <a:gd name="connsiteY42" fmla="*/ 70635 h 369269"/>
              <a:gd name="connsiteX43" fmla="*/ 2742431 w 3683421"/>
              <a:gd name="connsiteY43" fmla="*/ 15615 h 369269"/>
              <a:gd name="connsiteX44" fmla="*/ 2744648 w 3683421"/>
              <a:gd name="connsiteY44" fmla="*/ 42053 h 369269"/>
              <a:gd name="connsiteX45" fmla="*/ 2729085 w 3683421"/>
              <a:gd name="connsiteY45" fmla="*/ 74403 h 369269"/>
              <a:gd name="connsiteX46" fmla="*/ 2736926 w 3683421"/>
              <a:gd name="connsiteY46" fmla="*/ 70635 h 369269"/>
              <a:gd name="connsiteX47" fmla="*/ 3010309 w 3683421"/>
              <a:gd name="connsiteY47" fmla="*/ 15615 h 369269"/>
              <a:gd name="connsiteX48" fmla="*/ 3012527 w 3683421"/>
              <a:gd name="connsiteY48" fmla="*/ 42053 h 369269"/>
              <a:gd name="connsiteX49" fmla="*/ 2996964 w 3683421"/>
              <a:gd name="connsiteY49" fmla="*/ 74402 h 369269"/>
              <a:gd name="connsiteX50" fmla="*/ 3004804 w 3683421"/>
              <a:gd name="connsiteY50" fmla="*/ 70635 h 369269"/>
              <a:gd name="connsiteX51" fmla="*/ 3278187 w 3683421"/>
              <a:gd name="connsiteY51" fmla="*/ 15615 h 369269"/>
              <a:gd name="connsiteX52" fmla="*/ 3280405 w 3683421"/>
              <a:gd name="connsiteY52" fmla="*/ 42053 h 369269"/>
              <a:gd name="connsiteX53" fmla="*/ 3264842 w 3683421"/>
              <a:gd name="connsiteY53" fmla="*/ 74402 h 369269"/>
              <a:gd name="connsiteX54" fmla="*/ 3272682 w 3683421"/>
              <a:gd name="connsiteY54" fmla="*/ 70635 h 369269"/>
              <a:gd name="connsiteX55" fmla="*/ 3546065 w 3683421"/>
              <a:gd name="connsiteY55" fmla="*/ 15615 h 369269"/>
              <a:gd name="connsiteX56" fmla="*/ 3548283 w 3683421"/>
              <a:gd name="connsiteY56" fmla="*/ 42053 h 369269"/>
              <a:gd name="connsiteX57" fmla="*/ 3532720 w 3683421"/>
              <a:gd name="connsiteY57" fmla="*/ 74402 h 369269"/>
              <a:gd name="connsiteX58" fmla="*/ 3540560 w 3683421"/>
              <a:gd name="connsiteY58" fmla="*/ 70635 h 369269"/>
              <a:gd name="connsiteX59" fmla="*/ 3641503 w 3683421"/>
              <a:gd name="connsiteY59" fmla="*/ 29711 h 369269"/>
              <a:gd name="connsiteX60" fmla="*/ 3683421 w 3683421"/>
              <a:gd name="connsiteY60" fmla="*/ 17506 h 369269"/>
              <a:gd name="connsiteX61" fmla="*/ 3683421 w 3683421"/>
              <a:gd name="connsiteY61" fmla="*/ 369269 h 369269"/>
              <a:gd name="connsiteX0" fmla="*/ 0 w 3633117"/>
              <a:gd name="connsiteY0" fmla="*/ 74402 h 369269"/>
              <a:gd name="connsiteX1" fmla="*/ 7840 w 3633117"/>
              <a:gd name="connsiteY1" fmla="*/ 70635 h 369269"/>
              <a:gd name="connsiteX2" fmla="*/ 249916 w 3633117"/>
              <a:gd name="connsiteY2" fmla="*/ 531 h 369269"/>
              <a:gd name="connsiteX3" fmla="*/ 281223 w 3633117"/>
              <a:gd name="connsiteY3" fmla="*/ 15615 h 369269"/>
              <a:gd name="connsiteX4" fmla="*/ 283441 w 3633117"/>
              <a:gd name="connsiteY4" fmla="*/ 42053 h 369269"/>
              <a:gd name="connsiteX5" fmla="*/ 267878 w 3633117"/>
              <a:gd name="connsiteY5" fmla="*/ 74402 h 369269"/>
              <a:gd name="connsiteX6" fmla="*/ 275719 w 3633117"/>
              <a:gd name="connsiteY6" fmla="*/ 70635 h 369269"/>
              <a:gd name="connsiteX7" fmla="*/ 517795 w 3633117"/>
              <a:gd name="connsiteY7" fmla="*/ 531 h 369269"/>
              <a:gd name="connsiteX8" fmla="*/ 549101 w 3633117"/>
              <a:gd name="connsiteY8" fmla="*/ 15615 h 369269"/>
              <a:gd name="connsiteX9" fmla="*/ 551320 w 3633117"/>
              <a:gd name="connsiteY9" fmla="*/ 42053 h 369269"/>
              <a:gd name="connsiteX10" fmla="*/ 535757 w 3633117"/>
              <a:gd name="connsiteY10" fmla="*/ 74402 h 369269"/>
              <a:gd name="connsiteX11" fmla="*/ 543596 w 3633117"/>
              <a:gd name="connsiteY11" fmla="*/ 70635 h 369269"/>
              <a:gd name="connsiteX12" fmla="*/ 785673 w 3633117"/>
              <a:gd name="connsiteY12" fmla="*/ 531 h 369269"/>
              <a:gd name="connsiteX13" fmla="*/ 816978 w 3633117"/>
              <a:gd name="connsiteY13" fmla="*/ 15615 h 369269"/>
              <a:gd name="connsiteX14" fmla="*/ 819197 w 3633117"/>
              <a:gd name="connsiteY14" fmla="*/ 42053 h 369269"/>
              <a:gd name="connsiteX15" fmla="*/ 803635 w 3633117"/>
              <a:gd name="connsiteY15" fmla="*/ 74402 h 369269"/>
              <a:gd name="connsiteX16" fmla="*/ 811474 w 3633117"/>
              <a:gd name="connsiteY16" fmla="*/ 70635 h 369269"/>
              <a:gd name="connsiteX17" fmla="*/ 1053551 w 3633117"/>
              <a:gd name="connsiteY17" fmla="*/ 531 h 369269"/>
              <a:gd name="connsiteX18" fmla="*/ 1084857 w 3633117"/>
              <a:gd name="connsiteY18" fmla="*/ 15615 h 369269"/>
              <a:gd name="connsiteX19" fmla="*/ 1087075 w 3633117"/>
              <a:gd name="connsiteY19" fmla="*/ 42053 h 369269"/>
              <a:gd name="connsiteX20" fmla="*/ 1071512 w 3633117"/>
              <a:gd name="connsiteY20" fmla="*/ 74403 h 369269"/>
              <a:gd name="connsiteX21" fmla="*/ 1079353 w 3633117"/>
              <a:gd name="connsiteY21" fmla="*/ 70635 h 369269"/>
              <a:gd name="connsiteX22" fmla="*/ 1352736 w 3633117"/>
              <a:gd name="connsiteY22" fmla="*/ 15615 h 369269"/>
              <a:gd name="connsiteX23" fmla="*/ 1354954 w 3633117"/>
              <a:gd name="connsiteY23" fmla="*/ 42053 h 369269"/>
              <a:gd name="connsiteX24" fmla="*/ 1339392 w 3633117"/>
              <a:gd name="connsiteY24" fmla="*/ 74402 h 369269"/>
              <a:gd name="connsiteX25" fmla="*/ 1347230 w 3633117"/>
              <a:gd name="connsiteY25" fmla="*/ 70635 h 369269"/>
              <a:gd name="connsiteX26" fmla="*/ 1620614 w 3633117"/>
              <a:gd name="connsiteY26" fmla="*/ 15615 h 369269"/>
              <a:gd name="connsiteX27" fmla="*/ 1622832 w 3633117"/>
              <a:gd name="connsiteY27" fmla="*/ 42053 h 369269"/>
              <a:gd name="connsiteX28" fmla="*/ 1607269 w 3633117"/>
              <a:gd name="connsiteY28" fmla="*/ 74402 h 369269"/>
              <a:gd name="connsiteX29" fmla="*/ 1615109 w 3633117"/>
              <a:gd name="connsiteY29" fmla="*/ 70635 h 369269"/>
              <a:gd name="connsiteX30" fmla="*/ 1888492 w 3633117"/>
              <a:gd name="connsiteY30" fmla="*/ 15615 h 369269"/>
              <a:gd name="connsiteX31" fmla="*/ 1890710 w 3633117"/>
              <a:gd name="connsiteY31" fmla="*/ 42053 h 369269"/>
              <a:gd name="connsiteX32" fmla="*/ 1875147 w 3633117"/>
              <a:gd name="connsiteY32" fmla="*/ 74403 h 369269"/>
              <a:gd name="connsiteX33" fmla="*/ 1882987 w 3633117"/>
              <a:gd name="connsiteY33" fmla="*/ 70635 h 369269"/>
              <a:gd name="connsiteX34" fmla="*/ 2156371 w 3633117"/>
              <a:gd name="connsiteY34" fmla="*/ 15615 h 369269"/>
              <a:gd name="connsiteX35" fmla="*/ 2158589 w 3633117"/>
              <a:gd name="connsiteY35" fmla="*/ 42053 h 369269"/>
              <a:gd name="connsiteX36" fmla="*/ 2143025 w 3633117"/>
              <a:gd name="connsiteY36" fmla="*/ 74402 h 369269"/>
              <a:gd name="connsiteX37" fmla="*/ 2150866 w 3633117"/>
              <a:gd name="connsiteY37" fmla="*/ 70635 h 369269"/>
              <a:gd name="connsiteX38" fmla="*/ 2424248 w 3633117"/>
              <a:gd name="connsiteY38" fmla="*/ 15615 h 369269"/>
              <a:gd name="connsiteX39" fmla="*/ 2426467 w 3633117"/>
              <a:gd name="connsiteY39" fmla="*/ 42053 h 369269"/>
              <a:gd name="connsiteX40" fmla="*/ 2410904 w 3633117"/>
              <a:gd name="connsiteY40" fmla="*/ 74402 h 369269"/>
              <a:gd name="connsiteX41" fmla="*/ 2418743 w 3633117"/>
              <a:gd name="connsiteY41" fmla="*/ 70635 h 369269"/>
              <a:gd name="connsiteX42" fmla="*/ 2692127 w 3633117"/>
              <a:gd name="connsiteY42" fmla="*/ 15615 h 369269"/>
              <a:gd name="connsiteX43" fmla="*/ 2694344 w 3633117"/>
              <a:gd name="connsiteY43" fmla="*/ 42053 h 369269"/>
              <a:gd name="connsiteX44" fmla="*/ 2678781 w 3633117"/>
              <a:gd name="connsiteY44" fmla="*/ 74403 h 369269"/>
              <a:gd name="connsiteX45" fmla="*/ 2686622 w 3633117"/>
              <a:gd name="connsiteY45" fmla="*/ 70635 h 369269"/>
              <a:gd name="connsiteX46" fmla="*/ 2960005 w 3633117"/>
              <a:gd name="connsiteY46" fmla="*/ 15615 h 369269"/>
              <a:gd name="connsiteX47" fmla="*/ 2962223 w 3633117"/>
              <a:gd name="connsiteY47" fmla="*/ 42053 h 369269"/>
              <a:gd name="connsiteX48" fmla="*/ 2946660 w 3633117"/>
              <a:gd name="connsiteY48" fmla="*/ 74402 h 369269"/>
              <a:gd name="connsiteX49" fmla="*/ 2954500 w 3633117"/>
              <a:gd name="connsiteY49" fmla="*/ 70635 h 369269"/>
              <a:gd name="connsiteX50" fmla="*/ 3227883 w 3633117"/>
              <a:gd name="connsiteY50" fmla="*/ 15615 h 369269"/>
              <a:gd name="connsiteX51" fmla="*/ 3230101 w 3633117"/>
              <a:gd name="connsiteY51" fmla="*/ 42053 h 369269"/>
              <a:gd name="connsiteX52" fmla="*/ 3214538 w 3633117"/>
              <a:gd name="connsiteY52" fmla="*/ 74402 h 369269"/>
              <a:gd name="connsiteX53" fmla="*/ 3222378 w 3633117"/>
              <a:gd name="connsiteY53" fmla="*/ 70635 h 369269"/>
              <a:gd name="connsiteX54" fmla="*/ 3495761 w 3633117"/>
              <a:gd name="connsiteY54" fmla="*/ 15615 h 369269"/>
              <a:gd name="connsiteX55" fmla="*/ 3497979 w 3633117"/>
              <a:gd name="connsiteY55" fmla="*/ 42053 h 369269"/>
              <a:gd name="connsiteX56" fmla="*/ 3482416 w 3633117"/>
              <a:gd name="connsiteY56" fmla="*/ 74402 h 369269"/>
              <a:gd name="connsiteX57" fmla="*/ 3490256 w 3633117"/>
              <a:gd name="connsiteY57" fmla="*/ 70635 h 369269"/>
              <a:gd name="connsiteX58" fmla="*/ 3591199 w 3633117"/>
              <a:gd name="connsiteY58" fmla="*/ 29711 h 369269"/>
              <a:gd name="connsiteX59" fmla="*/ 3633117 w 3633117"/>
              <a:gd name="connsiteY59" fmla="*/ 17506 h 369269"/>
              <a:gd name="connsiteX60" fmla="*/ 3633117 w 3633117"/>
              <a:gd name="connsiteY60" fmla="*/ 369269 h 369269"/>
              <a:gd name="connsiteX0" fmla="*/ 0 w 3633117"/>
              <a:gd name="connsiteY0" fmla="*/ 74402 h 74403"/>
              <a:gd name="connsiteX1" fmla="*/ 7840 w 3633117"/>
              <a:gd name="connsiteY1" fmla="*/ 70635 h 74403"/>
              <a:gd name="connsiteX2" fmla="*/ 249916 w 3633117"/>
              <a:gd name="connsiteY2" fmla="*/ 531 h 74403"/>
              <a:gd name="connsiteX3" fmla="*/ 281223 w 3633117"/>
              <a:gd name="connsiteY3" fmla="*/ 15615 h 74403"/>
              <a:gd name="connsiteX4" fmla="*/ 283441 w 3633117"/>
              <a:gd name="connsiteY4" fmla="*/ 42053 h 74403"/>
              <a:gd name="connsiteX5" fmla="*/ 267878 w 3633117"/>
              <a:gd name="connsiteY5" fmla="*/ 74402 h 74403"/>
              <a:gd name="connsiteX6" fmla="*/ 275719 w 3633117"/>
              <a:gd name="connsiteY6" fmla="*/ 70635 h 74403"/>
              <a:gd name="connsiteX7" fmla="*/ 517795 w 3633117"/>
              <a:gd name="connsiteY7" fmla="*/ 531 h 74403"/>
              <a:gd name="connsiteX8" fmla="*/ 549101 w 3633117"/>
              <a:gd name="connsiteY8" fmla="*/ 15615 h 74403"/>
              <a:gd name="connsiteX9" fmla="*/ 551320 w 3633117"/>
              <a:gd name="connsiteY9" fmla="*/ 42053 h 74403"/>
              <a:gd name="connsiteX10" fmla="*/ 535757 w 3633117"/>
              <a:gd name="connsiteY10" fmla="*/ 74402 h 74403"/>
              <a:gd name="connsiteX11" fmla="*/ 543596 w 3633117"/>
              <a:gd name="connsiteY11" fmla="*/ 70635 h 74403"/>
              <a:gd name="connsiteX12" fmla="*/ 785673 w 3633117"/>
              <a:gd name="connsiteY12" fmla="*/ 531 h 74403"/>
              <a:gd name="connsiteX13" fmla="*/ 816978 w 3633117"/>
              <a:gd name="connsiteY13" fmla="*/ 15615 h 74403"/>
              <a:gd name="connsiteX14" fmla="*/ 819197 w 3633117"/>
              <a:gd name="connsiteY14" fmla="*/ 42053 h 74403"/>
              <a:gd name="connsiteX15" fmla="*/ 803635 w 3633117"/>
              <a:gd name="connsiteY15" fmla="*/ 74402 h 74403"/>
              <a:gd name="connsiteX16" fmla="*/ 811474 w 3633117"/>
              <a:gd name="connsiteY16" fmla="*/ 70635 h 74403"/>
              <a:gd name="connsiteX17" fmla="*/ 1053551 w 3633117"/>
              <a:gd name="connsiteY17" fmla="*/ 531 h 74403"/>
              <a:gd name="connsiteX18" fmla="*/ 1084857 w 3633117"/>
              <a:gd name="connsiteY18" fmla="*/ 15615 h 74403"/>
              <a:gd name="connsiteX19" fmla="*/ 1087075 w 3633117"/>
              <a:gd name="connsiteY19" fmla="*/ 42053 h 74403"/>
              <a:gd name="connsiteX20" fmla="*/ 1071512 w 3633117"/>
              <a:gd name="connsiteY20" fmla="*/ 74403 h 74403"/>
              <a:gd name="connsiteX21" fmla="*/ 1079353 w 3633117"/>
              <a:gd name="connsiteY21" fmla="*/ 70635 h 74403"/>
              <a:gd name="connsiteX22" fmla="*/ 1352736 w 3633117"/>
              <a:gd name="connsiteY22" fmla="*/ 15615 h 74403"/>
              <a:gd name="connsiteX23" fmla="*/ 1354954 w 3633117"/>
              <a:gd name="connsiteY23" fmla="*/ 42053 h 74403"/>
              <a:gd name="connsiteX24" fmla="*/ 1339392 w 3633117"/>
              <a:gd name="connsiteY24" fmla="*/ 74402 h 74403"/>
              <a:gd name="connsiteX25" fmla="*/ 1347230 w 3633117"/>
              <a:gd name="connsiteY25" fmla="*/ 70635 h 74403"/>
              <a:gd name="connsiteX26" fmla="*/ 1620614 w 3633117"/>
              <a:gd name="connsiteY26" fmla="*/ 15615 h 74403"/>
              <a:gd name="connsiteX27" fmla="*/ 1622832 w 3633117"/>
              <a:gd name="connsiteY27" fmla="*/ 42053 h 74403"/>
              <a:gd name="connsiteX28" fmla="*/ 1607269 w 3633117"/>
              <a:gd name="connsiteY28" fmla="*/ 74402 h 74403"/>
              <a:gd name="connsiteX29" fmla="*/ 1615109 w 3633117"/>
              <a:gd name="connsiteY29" fmla="*/ 70635 h 74403"/>
              <a:gd name="connsiteX30" fmla="*/ 1888492 w 3633117"/>
              <a:gd name="connsiteY30" fmla="*/ 15615 h 74403"/>
              <a:gd name="connsiteX31" fmla="*/ 1890710 w 3633117"/>
              <a:gd name="connsiteY31" fmla="*/ 42053 h 74403"/>
              <a:gd name="connsiteX32" fmla="*/ 1875147 w 3633117"/>
              <a:gd name="connsiteY32" fmla="*/ 74403 h 74403"/>
              <a:gd name="connsiteX33" fmla="*/ 1882987 w 3633117"/>
              <a:gd name="connsiteY33" fmla="*/ 70635 h 74403"/>
              <a:gd name="connsiteX34" fmla="*/ 2156371 w 3633117"/>
              <a:gd name="connsiteY34" fmla="*/ 15615 h 74403"/>
              <a:gd name="connsiteX35" fmla="*/ 2158589 w 3633117"/>
              <a:gd name="connsiteY35" fmla="*/ 42053 h 74403"/>
              <a:gd name="connsiteX36" fmla="*/ 2143025 w 3633117"/>
              <a:gd name="connsiteY36" fmla="*/ 74402 h 74403"/>
              <a:gd name="connsiteX37" fmla="*/ 2150866 w 3633117"/>
              <a:gd name="connsiteY37" fmla="*/ 70635 h 74403"/>
              <a:gd name="connsiteX38" fmla="*/ 2424248 w 3633117"/>
              <a:gd name="connsiteY38" fmla="*/ 15615 h 74403"/>
              <a:gd name="connsiteX39" fmla="*/ 2426467 w 3633117"/>
              <a:gd name="connsiteY39" fmla="*/ 42053 h 74403"/>
              <a:gd name="connsiteX40" fmla="*/ 2410904 w 3633117"/>
              <a:gd name="connsiteY40" fmla="*/ 74402 h 74403"/>
              <a:gd name="connsiteX41" fmla="*/ 2418743 w 3633117"/>
              <a:gd name="connsiteY41" fmla="*/ 70635 h 74403"/>
              <a:gd name="connsiteX42" fmla="*/ 2692127 w 3633117"/>
              <a:gd name="connsiteY42" fmla="*/ 15615 h 74403"/>
              <a:gd name="connsiteX43" fmla="*/ 2694344 w 3633117"/>
              <a:gd name="connsiteY43" fmla="*/ 42053 h 74403"/>
              <a:gd name="connsiteX44" fmla="*/ 2678781 w 3633117"/>
              <a:gd name="connsiteY44" fmla="*/ 74403 h 74403"/>
              <a:gd name="connsiteX45" fmla="*/ 2686622 w 3633117"/>
              <a:gd name="connsiteY45" fmla="*/ 70635 h 74403"/>
              <a:gd name="connsiteX46" fmla="*/ 2960005 w 3633117"/>
              <a:gd name="connsiteY46" fmla="*/ 15615 h 74403"/>
              <a:gd name="connsiteX47" fmla="*/ 2962223 w 3633117"/>
              <a:gd name="connsiteY47" fmla="*/ 42053 h 74403"/>
              <a:gd name="connsiteX48" fmla="*/ 2946660 w 3633117"/>
              <a:gd name="connsiteY48" fmla="*/ 74402 h 74403"/>
              <a:gd name="connsiteX49" fmla="*/ 2954500 w 3633117"/>
              <a:gd name="connsiteY49" fmla="*/ 70635 h 74403"/>
              <a:gd name="connsiteX50" fmla="*/ 3227883 w 3633117"/>
              <a:gd name="connsiteY50" fmla="*/ 15615 h 74403"/>
              <a:gd name="connsiteX51" fmla="*/ 3230101 w 3633117"/>
              <a:gd name="connsiteY51" fmla="*/ 42053 h 74403"/>
              <a:gd name="connsiteX52" fmla="*/ 3214538 w 3633117"/>
              <a:gd name="connsiteY52" fmla="*/ 74402 h 74403"/>
              <a:gd name="connsiteX53" fmla="*/ 3222378 w 3633117"/>
              <a:gd name="connsiteY53" fmla="*/ 70635 h 74403"/>
              <a:gd name="connsiteX54" fmla="*/ 3495761 w 3633117"/>
              <a:gd name="connsiteY54" fmla="*/ 15615 h 74403"/>
              <a:gd name="connsiteX55" fmla="*/ 3497979 w 3633117"/>
              <a:gd name="connsiteY55" fmla="*/ 42053 h 74403"/>
              <a:gd name="connsiteX56" fmla="*/ 3482416 w 3633117"/>
              <a:gd name="connsiteY56" fmla="*/ 74402 h 74403"/>
              <a:gd name="connsiteX57" fmla="*/ 3490256 w 3633117"/>
              <a:gd name="connsiteY57" fmla="*/ 70635 h 74403"/>
              <a:gd name="connsiteX58" fmla="*/ 3591199 w 3633117"/>
              <a:gd name="connsiteY58" fmla="*/ 29711 h 74403"/>
              <a:gd name="connsiteX59" fmla="*/ 3633117 w 3633117"/>
              <a:gd name="connsiteY59" fmla="*/ 17506 h 74403"/>
              <a:gd name="connsiteX0" fmla="*/ 0 w 3591199"/>
              <a:gd name="connsiteY0" fmla="*/ 74402 h 74403"/>
              <a:gd name="connsiteX1" fmla="*/ 7840 w 3591199"/>
              <a:gd name="connsiteY1" fmla="*/ 70635 h 74403"/>
              <a:gd name="connsiteX2" fmla="*/ 249916 w 3591199"/>
              <a:gd name="connsiteY2" fmla="*/ 531 h 74403"/>
              <a:gd name="connsiteX3" fmla="*/ 281223 w 3591199"/>
              <a:gd name="connsiteY3" fmla="*/ 15615 h 74403"/>
              <a:gd name="connsiteX4" fmla="*/ 283441 w 3591199"/>
              <a:gd name="connsiteY4" fmla="*/ 42053 h 74403"/>
              <a:gd name="connsiteX5" fmla="*/ 267878 w 3591199"/>
              <a:gd name="connsiteY5" fmla="*/ 74402 h 74403"/>
              <a:gd name="connsiteX6" fmla="*/ 275719 w 3591199"/>
              <a:gd name="connsiteY6" fmla="*/ 70635 h 74403"/>
              <a:gd name="connsiteX7" fmla="*/ 517795 w 3591199"/>
              <a:gd name="connsiteY7" fmla="*/ 531 h 74403"/>
              <a:gd name="connsiteX8" fmla="*/ 549101 w 3591199"/>
              <a:gd name="connsiteY8" fmla="*/ 15615 h 74403"/>
              <a:gd name="connsiteX9" fmla="*/ 551320 w 3591199"/>
              <a:gd name="connsiteY9" fmla="*/ 42053 h 74403"/>
              <a:gd name="connsiteX10" fmla="*/ 535757 w 3591199"/>
              <a:gd name="connsiteY10" fmla="*/ 74402 h 74403"/>
              <a:gd name="connsiteX11" fmla="*/ 543596 w 3591199"/>
              <a:gd name="connsiteY11" fmla="*/ 70635 h 74403"/>
              <a:gd name="connsiteX12" fmla="*/ 785673 w 3591199"/>
              <a:gd name="connsiteY12" fmla="*/ 531 h 74403"/>
              <a:gd name="connsiteX13" fmla="*/ 816978 w 3591199"/>
              <a:gd name="connsiteY13" fmla="*/ 15615 h 74403"/>
              <a:gd name="connsiteX14" fmla="*/ 819197 w 3591199"/>
              <a:gd name="connsiteY14" fmla="*/ 42053 h 74403"/>
              <a:gd name="connsiteX15" fmla="*/ 803635 w 3591199"/>
              <a:gd name="connsiteY15" fmla="*/ 74402 h 74403"/>
              <a:gd name="connsiteX16" fmla="*/ 811474 w 3591199"/>
              <a:gd name="connsiteY16" fmla="*/ 70635 h 74403"/>
              <a:gd name="connsiteX17" fmla="*/ 1053551 w 3591199"/>
              <a:gd name="connsiteY17" fmla="*/ 531 h 74403"/>
              <a:gd name="connsiteX18" fmla="*/ 1084857 w 3591199"/>
              <a:gd name="connsiteY18" fmla="*/ 15615 h 74403"/>
              <a:gd name="connsiteX19" fmla="*/ 1087075 w 3591199"/>
              <a:gd name="connsiteY19" fmla="*/ 42053 h 74403"/>
              <a:gd name="connsiteX20" fmla="*/ 1071512 w 3591199"/>
              <a:gd name="connsiteY20" fmla="*/ 74403 h 74403"/>
              <a:gd name="connsiteX21" fmla="*/ 1079353 w 3591199"/>
              <a:gd name="connsiteY21" fmla="*/ 70635 h 74403"/>
              <a:gd name="connsiteX22" fmla="*/ 1352736 w 3591199"/>
              <a:gd name="connsiteY22" fmla="*/ 15615 h 74403"/>
              <a:gd name="connsiteX23" fmla="*/ 1354954 w 3591199"/>
              <a:gd name="connsiteY23" fmla="*/ 42053 h 74403"/>
              <a:gd name="connsiteX24" fmla="*/ 1339392 w 3591199"/>
              <a:gd name="connsiteY24" fmla="*/ 74402 h 74403"/>
              <a:gd name="connsiteX25" fmla="*/ 1347230 w 3591199"/>
              <a:gd name="connsiteY25" fmla="*/ 70635 h 74403"/>
              <a:gd name="connsiteX26" fmla="*/ 1620614 w 3591199"/>
              <a:gd name="connsiteY26" fmla="*/ 15615 h 74403"/>
              <a:gd name="connsiteX27" fmla="*/ 1622832 w 3591199"/>
              <a:gd name="connsiteY27" fmla="*/ 42053 h 74403"/>
              <a:gd name="connsiteX28" fmla="*/ 1607269 w 3591199"/>
              <a:gd name="connsiteY28" fmla="*/ 74402 h 74403"/>
              <a:gd name="connsiteX29" fmla="*/ 1615109 w 3591199"/>
              <a:gd name="connsiteY29" fmla="*/ 70635 h 74403"/>
              <a:gd name="connsiteX30" fmla="*/ 1888492 w 3591199"/>
              <a:gd name="connsiteY30" fmla="*/ 15615 h 74403"/>
              <a:gd name="connsiteX31" fmla="*/ 1890710 w 3591199"/>
              <a:gd name="connsiteY31" fmla="*/ 42053 h 74403"/>
              <a:gd name="connsiteX32" fmla="*/ 1875147 w 3591199"/>
              <a:gd name="connsiteY32" fmla="*/ 74403 h 74403"/>
              <a:gd name="connsiteX33" fmla="*/ 1882987 w 3591199"/>
              <a:gd name="connsiteY33" fmla="*/ 70635 h 74403"/>
              <a:gd name="connsiteX34" fmla="*/ 2156371 w 3591199"/>
              <a:gd name="connsiteY34" fmla="*/ 15615 h 74403"/>
              <a:gd name="connsiteX35" fmla="*/ 2158589 w 3591199"/>
              <a:gd name="connsiteY35" fmla="*/ 42053 h 74403"/>
              <a:gd name="connsiteX36" fmla="*/ 2143025 w 3591199"/>
              <a:gd name="connsiteY36" fmla="*/ 74402 h 74403"/>
              <a:gd name="connsiteX37" fmla="*/ 2150866 w 3591199"/>
              <a:gd name="connsiteY37" fmla="*/ 70635 h 74403"/>
              <a:gd name="connsiteX38" fmla="*/ 2424248 w 3591199"/>
              <a:gd name="connsiteY38" fmla="*/ 15615 h 74403"/>
              <a:gd name="connsiteX39" fmla="*/ 2426467 w 3591199"/>
              <a:gd name="connsiteY39" fmla="*/ 42053 h 74403"/>
              <a:gd name="connsiteX40" fmla="*/ 2410904 w 3591199"/>
              <a:gd name="connsiteY40" fmla="*/ 74402 h 74403"/>
              <a:gd name="connsiteX41" fmla="*/ 2418743 w 3591199"/>
              <a:gd name="connsiteY41" fmla="*/ 70635 h 74403"/>
              <a:gd name="connsiteX42" fmla="*/ 2692127 w 3591199"/>
              <a:gd name="connsiteY42" fmla="*/ 15615 h 74403"/>
              <a:gd name="connsiteX43" fmla="*/ 2694344 w 3591199"/>
              <a:gd name="connsiteY43" fmla="*/ 42053 h 74403"/>
              <a:gd name="connsiteX44" fmla="*/ 2678781 w 3591199"/>
              <a:gd name="connsiteY44" fmla="*/ 74403 h 74403"/>
              <a:gd name="connsiteX45" fmla="*/ 2686622 w 3591199"/>
              <a:gd name="connsiteY45" fmla="*/ 70635 h 74403"/>
              <a:gd name="connsiteX46" fmla="*/ 2960005 w 3591199"/>
              <a:gd name="connsiteY46" fmla="*/ 15615 h 74403"/>
              <a:gd name="connsiteX47" fmla="*/ 2962223 w 3591199"/>
              <a:gd name="connsiteY47" fmla="*/ 42053 h 74403"/>
              <a:gd name="connsiteX48" fmla="*/ 2946660 w 3591199"/>
              <a:gd name="connsiteY48" fmla="*/ 74402 h 74403"/>
              <a:gd name="connsiteX49" fmla="*/ 2954500 w 3591199"/>
              <a:gd name="connsiteY49" fmla="*/ 70635 h 74403"/>
              <a:gd name="connsiteX50" fmla="*/ 3227883 w 3591199"/>
              <a:gd name="connsiteY50" fmla="*/ 15615 h 74403"/>
              <a:gd name="connsiteX51" fmla="*/ 3230101 w 3591199"/>
              <a:gd name="connsiteY51" fmla="*/ 42053 h 74403"/>
              <a:gd name="connsiteX52" fmla="*/ 3214538 w 3591199"/>
              <a:gd name="connsiteY52" fmla="*/ 74402 h 74403"/>
              <a:gd name="connsiteX53" fmla="*/ 3222378 w 3591199"/>
              <a:gd name="connsiteY53" fmla="*/ 70635 h 74403"/>
              <a:gd name="connsiteX54" fmla="*/ 3495761 w 3591199"/>
              <a:gd name="connsiteY54" fmla="*/ 15615 h 74403"/>
              <a:gd name="connsiteX55" fmla="*/ 3497979 w 3591199"/>
              <a:gd name="connsiteY55" fmla="*/ 42053 h 74403"/>
              <a:gd name="connsiteX56" fmla="*/ 3482416 w 3591199"/>
              <a:gd name="connsiteY56" fmla="*/ 74402 h 74403"/>
              <a:gd name="connsiteX57" fmla="*/ 3490256 w 3591199"/>
              <a:gd name="connsiteY57" fmla="*/ 70635 h 74403"/>
              <a:gd name="connsiteX58" fmla="*/ 3591199 w 3591199"/>
              <a:gd name="connsiteY58" fmla="*/ 29711 h 74403"/>
              <a:gd name="connsiteX0" fmla="*/ 0 w 3499588"/>
              <a:gd name="connsiteY0" fmla="*/ 74402 h 74403"/>
              <a:gd name="connsiteX1" fmla="*/ 7840 w 3499588"/>
              <a:gd name="connsiteY1" fmla="*/ 70635 h 74403"/>
              <a:gd name="connsiteX2" fmla="*/ 249916 w 3499588"/>
              <a:gd name="connsiteY2" fmla="*/ 531 h 74403"/>
              <a:gd name="connsiteX3" fmla="*/ 281223 w 3499588"/>
              <a:gd name="connsiteY3" fmla="*/ 15615 h 74403"/>
              <a:gd name="connsiteX4" fmla="*/ 283441 w 3499588"/>
              <a:gd name="connsiteY4" fmla="*/ 42053 h 74403"/>
              <a:gd name="connsiteX5" fmla="*/ 267878 w 3499588"/>
              <a:gd name="connsiteY5" fmla="*/ 74402 h 74403"/>
              <a:gd name="connsiteX6" fmla="*/ 275719 w 3499588"/>
              <a:gd name="connsiteY6" fmla="*/ 70635 h 74403"/>
              <a:gd name="connsiteX7" fmla="*/ 517795 w 3499588"/>
              <a:gd name="connsiteY7" fmla="*/ 531 h 74403"/>
              <a:gd name="connsiteX8" fmla="*/ 549101 w 3499588"/>
              <a:gd name="connsiteY8" fmla="*/ 15615 h 74403"/>
              <a:gd name="connsiteX9" fmla="*/ 551320 w 3499588"/>
              <a:gd name="connsiteY9" fmla="*/ 42053 h 74403"/>
              <a:gd name="connsiteX10" fmla="*/ 535757 w 3499588"/>
              <a:gd name="connsiteY10" fmla="*/ 74402 h 74403"/>
              <a:gd name="connsiteX11" fmla="*/ 543596 w 3499588"/>
              <a:gd name="connsiteY11" fmla="*/ 70635 h 74403"/>
              <a:gd name="connsiteX12" fmla="*/ 785673 w 3499588"/>
              <a:gd name="connsiteY12" fmla="*/ 531 h 74403"/>
              <a:gd name="connsiteX13" fmla="*/ 816978 w 3499588"/>
              <a:gd name="connsiteY13" fmla="*/ 15615 h 74403"/>
              <a:gd name="connsiteX14" fmla="*/ 819197 w 3499588"/>
              <a:gd name="connsiteY14" fmla="*/ 42053 h 74403"/>
              <a:gd name="connsiteX15" fmla="*/ 803635 w 3499588"/>
              <a:gd name="connsiteY15" fmla="*/ 74402 h 74403"/>
              <a:gd name="connsiteX16" fmla="*/ 811474 w 3499588"/>
              <a:gd name="connsiteY16" fmla="*/ 70635 h 74403"/>
              <a:gd name="connsiteX17" fmla="*/ 1053551 w 3499588"/>
              <a:gd name="connsiteY17" fmla="*/ 531 h 74403"/>
              <a:gd name="connsiteX18" fmla="*/ 1084857 w 3499588"/>
              <a:gd name="connsiteY18" fmla="*/ 15615 h 74403"/>
              <a:gd name="connsiteX19" fmla="*/ 1087075 w 3499588"/>
              <a:gd name="connsiteY19" fmla="*/ 42053 h 74403"/>
              <a:gd name="connsiteX20" fmla="*/ 1071512 w 3499588"/>
              <a:gd name="connsiteY20" fmla="*/ 74403 h 74403"/>
              <a:gd name="connsiteX21" fmla="*/ 1079353 w 3499588"/>
              <a:gd name="connsiteY21" fmla="*/ 70635 h 74403"/>
              <a:gd name="connsiteX22" fmla="*/ 1352736 w 3499588"/>
              <a:gd name="connsiteY22" fmla="*/ 15615 h 74403"/>
              <a:gd name="connsiteX23" fmla="*/ 1354954 w 3499588"/>
              <a:gd name="connsiteY23" fmla="*/ 42053 h 74403"/>
              <a:gd name="connsiteX24" fmla="*/ 1339392 w 3499588"/>
              <a:gd name="connsiteY24" fmla="*/ 74402 h 74403"/>
              <a:gd name="connsiteX25" fmla="*/ 1347230 w 3499588"/>
              <a:gd name="connsiteY25" fmla="*/ 70635 h 74403"/>
              <a:gd name="connsiteX26" fmla="*/ 1620614 w 3499588"/>
              <a:gd name="connsiteY26" fmla="*/ 15615 h 74403"/>
              <a:gd name="connsiteX27" fmla="*/ 1622832 w 3499588"/>
              <a:gd name="connsiteY27" fmla="*/ 42053 h 74403"/>
              <a:gd name="connsiteX28" fmla="*/ 1607269 w 3499588"/>
              <a:gd name="connsiteY28" fmla="*/ 74402 h 74403"/>
              <a:gd name="connsiteX29" fmla="*/ 1615109 w 3499588"/>
              <a:gd name="connsiteY29" fmla="*/ 70635 h 74403"/>
              <a:gd name="connsiteX30" fmla="*/ 1888492 w 3499588"/>
              <a:gd name="connsiteY30" fmla="*/ 15615 h 74403"/>
              <a:gd name="connsiteX31" fmla="*/ 1890710 w 3499588"/>
              <a:gd name="connsiteY31" fmla="*/ 42053 h 74403"/>
              <a:gd name="connsiteX32" fmla="*/ 1875147 w 3499588"/>
              <a:gd name="connsiteY32" fmla="*/ 74403 h 74403"/>
              <a:gd name="connsiteX33" fmla="*/ 1882987 w 3499588"/>
              <a:gd name="connsiteY33" fmla="*/ 70635 h 74403"/>
              <a:gd name="connsiteX34" fmla="*/ 2156371 w 3499588"/>
              <a:gd name="connsiteY34" fmla="*/ 15615 h 74403"/>
              <a:gd name="connsiteX35" fmla="*/ 2158589 w 3499588"/>
              <a:gd name="connsiteY35" fmla="*/ 42053 h 74403"/>
              <a:gd name="connsiteX36" fmla="*/ 2143025 w 3499588"/>
              <a:gd name="connsiteY36" fmla="*/ 74402 h 74403"/>
              <a:gd name="connsiteX37" fmla="*/ 2150866 w 3499588"/>
              <a:gd name="connsiteY37" fmla="*/ 70635 h 74403"/>
              <a:gd name="connsiteX38" fmla="*/ 2424248 w 3499588"/>
              <a:gd name="connsiteY38" fmla="*/ 15615 h 74403"/>
              <a:gd name="connsiteX39" fmla="*/ 2426467 w 3499588"/>
              <a:gd name="connsiteY39" fmla="*/ 42053 h 74403"/>
              <a:gd name="connsiteX40" fmla="*/ 2410904 w 3499588"/>
              <a:gd name="connsiteY40" fmla="*/ 74402 h 74403"/>
              <a:gd name="connsiteX41" fmla="*/ 2418743 w 3499588"/>
              <a:gd name="connsiteY41" fmla="*/ 70635 h 74403"/>
              <a:gd name="connsiteX42" fmla="*/ 2692127 w 3499588"/>
              <a:gd name="connsiteY42" fmla="*/ 15615 h 74403"/>
              <a:gd name="connsiteX43" fmla="*/ 2694344 w 3499588"/>
              <a:gd name="connsiteY43" fmla="*/ 42053 h 74403"/>
              <a:gd name="connsiteX44" fmla="*/ 2678781 w 3499588"/>
              <a:gd name="connsiteY44" fmla="*/ 74403 h 74403"/>
              <a:gd name="connsiteX45" fmla="*/ 2686622 w 3499588"/>
              <a:gd name="connsiteY45" fmla="*/ 70635 h 74403"/>
              <a:gd name="connsiteX46" fmla="*/ 2960005 w 3499588"/>
              <a:gd name="connsiteY46" fmla="*/ 15615 h 74403"/>
              <a:gd name="connsiteX47" fmla="*/ 2962223 w 3499588"/>
              <a:gd name="connsiteY47" fmla="*/ 42053 h 74403"/>
              <a:gd name="connsiteX48" fmla="*/ 2946660 w 3499588"/>
              <a:gd name="connsiteY48" fmla="*/ 74402 h 74403"/>
              <a:gd name="connsiteX49" fmla="*/ 2954500 w 3499588"/>
              <a:gd name="connsiteY49" fmla="*/ 70635 h 74403"/>
              <a:gd name="connsiteX50" fmla="*/ 3227883 w 3499588"/>
              <a:gd name="connsiteY50" fmla="*/ 15615 h 74403"/>
              <a:gd name="connsiteX51" fmla="*/ 3230101 w 3499588"/>
              <a:gd name="connsiteY51" fmla="*/ 42053 h 74403"/>
              <a:gd name="connsiteX52" fmla="*/ 3214538 w 3499588"/>
              <a:gd name="connsiteY52" fmla="*/ 74402 h 74403"/>
              <a:gd name="connsiteX53" fmla="*/ 3222378 w 3499588"/>
              <a:gd name="connsiteY53" fmla="*/ 70635 h 74403"/>
              <a:gd name="connsiteX54" fmla="*/ 3495761 w 3499588"/>
              <a:gd name="connsiteY54" fmla="*/ 15615 h 74403"/>
              <a:gd name="connsiteX55" fmla="*/ 3497979 w 3499588"/>
              <a:gd name="connsiteY55" fmla="*/ 42053 h 74403"/>
              <a:gd name="connsiteX56" fmla="*/ 3482416 w 3499588"/>
              <a:gd name="connsiteY56" fmla="*/ 74402 h 74403"/>
              <a:gd name="connsiteX57" fmla="*/ 3490256 w 3499588"/>
              <a:gd name="connsiteY57" fmla="*/ 70635 h 74403"/>
              <a:gd name="connsiteX0" fmla="*/ 0 w 3499588"/>
              <a:gd name="connsiteY0" fmla="*/ 74402 h 74403"/>
              <a:gd name="connsiteX1" fmla="*/ 7840 w 3499588"/>
              <a:gd name="connsiteY1" fmla="*/ 70635 h 74403"/>
              <a:gd name="connsiteX2" fmla="*/ 249916 w 3499588"/>
              <a:gd name="connsiteY2" fmla="*/ 531 h 74403"/>
              <a:gd name="connsiteX3" fmla="*/ 281223 w 3499588"/>
              <a:gd name="connsiteY3" fmla="*/ 15615 h 74403"/>
              <a:gd name="connsiteX4" fmla="*/ 283441 w 3499588"/>
              <a:gd name="connsiteY4" fmla="*/ 42053 h 74403"/>
              <a:gd name="connsiteX5" fmla="*/ 267878 w 3499588"/>
              <a:gd name="connsiteY5" fmla="*/ 74402 h 74403"/>
              <a:gd name="connsiteX6" fmla="*/ 275719 w 3499588"/>
              <a:gd name="connsiteY6" fmla="*/ 70635 h 74403"/>
              <a:gd name="connsiteX7" fmla="*/ 517795 w 3499588"/>
              <a:gd name="connsiteY7" fmla="*/ 531 h 74403"/>
              <a:gd name="connsiteX8" fmla="*/ 549101 w 3499588"/>
              <a:gd name="connsiteY8" fmla="*/ 15615 h 74403"/>
              <a:gd name="connsiteX9" fmla="*/ 551320 w 3499588"/>
              <a:gd name="connsiteY9" fmla="*/ 42053 h 74403"/>
              <a:gd name="connsiteX10" fmla="*/ 535757 w 3499588"/>
              <a:gd name="connsiteY10" fmla="*/ 74402 h 74403"/>
              <a:gd name="connsiteX11" fmla="*/ 543596 w 3499588"/>
              <a:gd name="connsiteY11" fmla="*/ 70635 h 74403"/>
              <a:gd name="connsiteX12" fmla="*/ 785673 w 3499588"/>
              <a:gd name="connsiteY12" fmla="*/ 531 h 74403"/>
              <a:gd name="connsiteX13" fmla="*/ 816978 w 3499588"/>
              <a:gd name="connsiteY13" fmla="*/ 15615 h 74403"/>
              <a:gd name="connsiteX14" fmla="*/ 819197 w 3499588"/>
              <a:gd name="connsiteY14" fmla="*/ 42053 h 74403"/>
              <a:gd name="connsiteX15" fmla="*/ 803635 w 3499588"/>
              <a:gd name="connsiteY15" fmla="*/ 74402 h 74403"/>
              <a:gd name="connsiteX16" fmla="*/ 811474 w 3499588"/>
              <a:gd name="connsiteY16" fmla="*/ 70635 h 74403"/>
              <a:gd name="connsiteX17" fmla="*/ 1053551 w 3499588"/>
              <a:gd name="connsiteY17" fmla="*/ 531 h 74403"/>
              <a:gd name="connsiteX18" fmla="*/ 1084857 w 3499588"/>
              <a:gd name="connsiteY18" fmla="*/ 15615 h 74403"/>
              <a:gd name="connsiteX19" fmla="*/ 1087075 w 3499588"/>
              <a:gd name="connsiteY19" fmla="*/ 42053 h 74403"/>
              <a:gd name="connsiteX20" fmla="*/ 1071512 w 3499588"/>
              <a:gd name="connsiteY20" fmla="*/ 74403 h 74403"/>
              <a:gd name="connsiteX21" fmla="*/ 1079353 w 3499588"/>
              <a:gd name="connsiteY21" fmla="*/ 70635 h 74403"/>
              <a:gd name="connsiteX22" fmla="*/ 1352736 w 3499588"/>
              <a:gd name="connsiteY22" fmla="*/ 15615 h 74403"/>
              <a:gd name="connsiteX23" fmla="*/ 1354954 w 3499588"/>
              <a:gd name="connsiteY23" fmla="*/ 42053 h 74403"/>
              <a:gd name="connsiteX24" fmla="*/ 1339392 w 3499588"/>
              <a:gd name="connsiteY24" fmla="*/ 74402 h 74403"/>
              <a:gd name="connsiteX25" fmla="*/ 1347230 w 3499588"/>
              <a:gd name="connsiteY25" fmla="*/ 70635 h 74403"/>
              <a:gd name="connsiteX26" fmla="*/ 1620614 w 3499588"/>
              <a:gd name="connsiteY26" fmla="*/ 15615 h 74403"/>
              <a:gd name="connsiteX27" fmla="*/ 1622832 w 3499588"/>
              <a:gd name="connsiteY27" fmla="*/ 42053 h 74403"/>
              <a:gd name="connsiteX28" fmla="*/ 1607269 w 3499588"/>
              <a:gd name="connsiteY28" fmla="*/ 74402 h 74403"/>
              <a:gd name="connsiteX29" fmla="*/ 1615109 w 3499588"/>
              <a:gd name="connsiteY29" fmla="*/ 70635 h 74403"/>
              <a:gd name="connsiteX30" fmla="*/ 1888492 w 3499588"/>
              <a:gd name="connsiteY30" fmla="*/ 15615 h 74403"/>
              <a:gd name="connsiteX31" fmla="*/ 1890710 w 3499588"/>
              <a:gd name="connsiteY31" fmla="*/ 42053 h 74403"/>
              <a:gd name="connsiteX32" fmla="*/ 1875147 w 3499588"/>
              <a:gd name="connsiteY32" fmla="*/ 74403 h 74403"/>
              <a:gd name="connsiteX33" fmla="*/ 1882987 w 3499588"/>
              <a:gd name="connsiteY33" fmla="*/ 70635 h 74403"/>
              <a:gd name="connsiteX34" fmla="*/ 2156371 w 3499588"/>
              <a:gd name="connsiteY34" fmla="*/ 15615 h 74403"/>
              <a:gd name="connsiteX35" fmla="*/ 2158589 w 3499588"/>
              <a:gd name="connsiteY35" fmla="*/ 42053 h 74403"/>
              <a:gd name="connsiteX36" fmla="*/ 2143025 w 3499588"/>
              <a:gd name="connsiteY36" fmla="*/ 74402 h 74403"/>
              <a:gd name="connsiteX37" fmla="*/ 2150866 w 3499588"/>
              <a:gd name="connsiteY37" fmla="*/ 70635 h 74403"/>
              <a:gd name="connsiteX38" fmla="*/ 2424248 w 3499588"/>
              <a:gd name="connsiteY38" fmla="*/ 15615 h 74403"/>
              <a:gd name="connsiteX39" fmla="*/ 2426467 w 3499588"/>
              <a:gd name="connsiteY39" fmla="*/ 42053 h 74403"/>
              <a:gd name="connsiteX40" fmla="*/ 2410904 w 3499588"/>
              <a:gd name="connsiteY40" fmla="*/ 74402 h 74403"/>
              <a:gd name="connsiteX41" fmla="*/ 2418743 w 3499588"/>
              <a:gd name="connsiteY41" fmla="*/ 70635 h 74403"/>
              <a:gd name="connsiteX42" fmla="*/ 2692127 w 3499588"/>
              <a:gd name="connsiteY42" fmla="*/ 15615 h 74403"/>
              <a:gd name="connsiteX43" fmla="*/ 2694344 w 3499588"/>
              <a:gd name="connsiteY43" fmla="*/ 42053 h 74403"/>
              <a:gd name="connsiteX44" fmla="*/ 2678781 w 3499588"/>
              <a:gd name="connsiteY44" fmla="*/ 74403 h 74403"/>
              <a:gd name="connsiteX45" fmla="*/ 2686622 w 3499588"/>
              <a:gd name="connsiteY45" fmla="*/ 70635 h 74403"/>
              <a:gd name="connsiteX46" fmla="*/ 2960005 w 3499588"/>
              <a:gd name="connsiteY46" fmla="*/ 15615 h 74403"/>
              <a:gd name="connsiteX47" fmla="*/ 2962223 w 3499588"/>
              <a:gd name="connsiteY47" fmla="*/ 42053 h 74403"/>
              <a:gd name="connsiteX48" fmla="*/ 2946660 w 3499588"/>
              <a:gd name="connsiteY48" fmla="*/ 74402 h 74403"/>
              <a:gd name="connsiteX49" fmla="*/ 2954500 w 3499588"/>
              <a:gd name="connsiteY49" fmla="*/ 70635 h 74403"/>
              <a:gd name="connsiteX50" fmla="*/ 3227883 w 3499588"/>
              <a:gd name="connsiteY50" fmla="*/ 15615 h 74403"/>
              <a:gd name="connsiteX51" fmla="*/ 3230101 w 3499588"/>
              <a:gd name="connsiteY51" fmla="*/ 42053 h 74403"/>
              <a:gd name="connsiteX52" fmla="*/ 3214538 w 3499588"/>
              <a:gd name="connsiteY52" fmla="*/ 74402 h 74403"/>
              <a:gd name="connsiteX53" fmla="*/ 3222378 w 3499588"/>
              <a:gd name="connsiteY53" fmla="*/ 70635 h 74403"/>
              <a:gd name="connsiteX54" fmla="*/ 3495761 w 3499588"/>
              <a:gd name="connsiteY54" fmla="*/ 15615 h 74403"/>
              <a:gd name="connsiteX55" fmla="*/ 3497979 w 3499588"/>
              <a:gd name="connsiteY55" fmla="*/ 42053 h 74403"/>
              <a:gd name="connsiteX56" fmla="*/ 3482416 w 3499588"/>
              <a:gd name="connsiteY56" fmla="*/ 74402 h 74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499588" h="74403">
                <a:moveTo>
                  <a:pt x="0" y="74402"/>
                </a:moveTo>
                <a:lnTo>
                  <a:pt x="7840" y="70635"/>
                </a:lnTo>
                <a:cubicBezTo>
                  <a:pt x="116686" y="21768"/>
                  <a:pt x="204042" y="-4105"/>
                  <a:pt x="249916" y="531"/>
                </a:cubicBezTo>
                <a:cubicBezTo>
                  <a:pt x="265208" y="2076"/>
                  <a:pt x="275890" y="7012"/>
                  <a:pt x="281223" y="15615"/>
                </a:cubicBezTo>
                <a:cubicBezTo>
                  <a:pt x="285490" y="22498"/>
                  <a:pt x="286130" y="31403"/>
                  <a:pt x="283441" y="42053"/>
                </a:cubicBezTo>
                <a:lnTo>
                  <a:pt x="267878" y="74402"/>
                </a:lnTo>
                <a:lnTo>
                  <a:pt x="275719" y="70635"/>
                </a:lnTo>
                <a:cubicBezTo>
                  <a:pt x="384565" y="21767"/>
                  <a:pt x="471921" y="-4106"/>
                  <a:pt x="517795" y="531"/>
                </a:cubicBezTo>
                <a:cubicBezTo>
                  <a:pt x="533087" y="2076"/>
                  <a:pt x="543769" y="7012"/>
                  <a:pt x="549101" y="15615"/>
                </a:cubicBezTo>
                <a:cubicBezTo>
                  <a:pt x="553368" y="22498"/>
                  <a:pt x="554009" y="31403"/>
                  <a:pt x="551320" y="42053"/>
                </a:cubicBezTo>
                <a:lnTo>
                  <a:pt x="535757" y="74402"/>
                </a:lnTo>
                <a:lnTo>
                  <a:pt x="543596" y="70635"/>
                </a:lnTo>
                <a:cubicBezTo>
                  <a:pt x="652443" y="21767"/>
                  <a:pt x="739799" y="-4106"/>
                  <a:pt x="785673" y="531"/>
                </a:cubicBezTo>
                <a:cubicBezTo>
                  <a:pt x="800964" y="2076"/>
                  <a:pt x="811646" y="7012"/>
                  <a:pt x="816978" y="15615"/>
                </a:cubicBezTo>
                <a:cubicBezTo>
                  <a:pt x="821246" y="22498"/>
                  <a:pt x="821886" y="31403"/>
                  <a:pt x="819197" y="42053"/>
                </a:cubicBezTo>
                <a:lnTo>
                  <a:pt x="803635" y="74402"/>
                </a:lnTo>
                <a:lnTo>
                  <a:pt x="811474" y="70635"/>
                </a:lnTo>
                <a:cubicBezTo>
                  <a:pt x="920320" y="21767"/>
                  <a:pt x="1007676" y="-4106"/>
                  <a:pt x="1053551" y="531"/>
                </a:cubicBezTo>
                <a:cubicBezTo>
                  <a:pt x="1068842" y="2076"/>
                  <a:pt x="1079524" y="7012"/>
                  <a:pt x="1084857" y="15615"/>
                </a:cubicBezTo>
                <a:cubicBezTo>
                  <a:pt x="1089122" y="22498"/>
                  <a:pt x="1089763" y="31403"/>
                  <a:pt x="1087075" y="42053"/>
                </a:cubicBezTo>
                <a:lnTo>
                  <a:pt x="1071512" y="74403"/>
                </a:lnTo>
                <a:lnTo>
                  <a:pt x="1079353" y="70635"/>
                </a:lnTo>
                <a:cubicBezTo>
                  <a:pt x="1224481" y="5478"/>
                  <a:pt x="1331405" y="-18799"/>
                  <a:pt x="1352736" y="15615"/>
                </a:cubicBezTo>
                <a:cubicBezTo>
                  <a:pt x="1357002" y="22498"/>
                  <a:pt x="1357643" y="31403"/>
                  <a:pt x="1354954" y="42053"/>
                </a:cubicBezTo>
                <a:lnTo>
                  <a:pt x="1339392" y="74402"/>
                </a:lnTo>
                <a:lnTo>
                  <a:pt x="1347230" y="70635"/>
                </a:lnTo>
                <a:cubicBezTo>
                  <a:pt x="1492359" y="5478"/>
                  <a:pt x="1599283" y="-18799"/>
                  <a:pt x="1620614" y="15615"/>
                </a:cubicBezTo>
                <a:cubicBezTo>
                  <a:pt x="1624880" y="22498"/>
                  <a:pt x="1625520" y="31403"/>
                  <a:pt x="1622832" y="42053"/>
                </a:cubicBezTo>
                <a:lnTo>
                  <a:pt x="1607269" y="74402"/>
                </a:lnTo>
                <a:lnTo>
                  <a:pt x="1615109" y="70635"/>
                </a:lnTo>
                <a:cubicBezTo>
                  <a:pt x="1760237" y="5478"/>
                  <a:pt x="1867161" y="-18799"/>
                  <a:pt x="1888492" y="15615"/>
                </a:cubicBezTo>
                <a:cubicBezTo>
                  <a:pt x="1892758" y="22498"/>
                  <a:pt x="1893399" y="31403"/>
                  <a:pt x="1890710" y="42053"/>
                </a:cubicBezTo>
                <a:lnTo>
                  <a:pt x="1875147" y="74403"/>
                </a:lnTo>
                <a:lnTo>
                  <a:pt x="1882987" y="70635"/>
                </a:lnTo>
                <a:cubicBezTo>
                  <a:pt x="2028117" y="5478"/>
                  <a:pt x="2135040" y="-18799"/>
                  <a:pt x="2156371" y="15615"/>
                </a:cubicBezTo>
                <a:cubicBezTo>
                  <a:pt x="2160637" y="22498"/>
                  <a:pt x="2161277" y="31403"/>
                  <a:pt x="2158589" y="42053"/>
                </a:cubicBezTo>
                <a:lnTo>
                  <a:pt x="2143025" y="74402"/>
                </a:lnTo>
                <a:lnTo>
                  <a:pt x="2150866" y="70635"/>
                </a:lnTo>
                <a:cubicBezTo>
                  <a:pt x="2295994" y="5478"/>
                  <a:pt x="2402918" y="-18799"/>
                  <a:pt x="2424248" y="15615"/>
                </a:cubicBezTo>
                <a:cubicBezTo>
                  <a:pt x="2428514" y="22498"/>
                  <a:pt x="2429156" y="31403"/>
                  <a:pt x="2426467" y="42053"/>
                </a:cubicBezTo>
                <a:lnTo>
                  <a:pt x="2410904" y="74402"/>
                </a:lnTo>
                <a:lnTo>
                  <a:pt x="2418743" y="70635"/>
                </a:lnTo>
                <a:cubicBezTo>
                  <a:pt x="2563872" y="5478"/>
                  <a:pt x="2670795" y="-18799"/>
                  <a:pt x="2692127" y="15615"/>
                </a:cubicBezTo>
                <a:cubicBezTo>
                  <a:pt x="2696392" y="22498"/>
                  <a:pt x="2697033" y="31403"/>
                  <a:pt x="2694344" y="42053"/>
                </a:cubicBezTo>
                <a:lnTo>
                  <a:pt x="2678781" y="74403"/>
                </a:lnTo>
                <a:lnTo>
                  <a:pt x="2686622" y="70635"/>
                </a:lnTo>
                <a:cubicBezTo>
                  <a:pt x="2831750" y="5478"/>
                  <a:pt x="2938674" y="-18799"/>
                  <a:pt x="2960005" y="15615"/>
                </a:cubicBezTo>
                <a:cubicBezTo>
                  <a:pt x="2964271" y="22498"/>
                  <a:pt x="2964912" y="31403"/>
                  <a:pt x="2962223" y="42053"/>
                </a:cubicBezTo>
                <a:lnTo>
                  <a:pt x="2946660" y="74402"/>
                </a:lnTo>
                <a:lnTo>
                  <a:pt x="2954500" y="70635"/>
                </a:lnTo>
                <a:cubicBezTo>
                  <a:pt x="3099628" y="5478"/>
                  <a:pt x="3206551" y="-18799"/>
                  <a:pt x="3227883" y="15615"/>
                </a:cubicBezTo>
                <a:cubicBezTo>
                  <a:pt x="3232149" y="22498"/>
                  <a:pt x="3232790" y="31403"/>
                  <a:pt x="3230101" y="42053"/>
                </a:cubicBezTo>
                <a:lnTo>
                  <a:pt x="3214538" y="74402"/>
                </a:lnTo>
                <a:lnTo>
                  <a:pt x="3222378" y="70635"/>
                </a:lnTo>
                <a:cubicBezTo>
                  <a:pt x="3367506" y="5478"/>
                  <a:pt x="3474429" y="-18799"/>
                  <a:pt x="3495761" y="15615"/>
                </a:cubicBezTo>
                <a:cubicBezTo>
                  <a:pt x="3500027" y="22498"/>
                  <a:pt x="3500668" y="31403"/>
                  <a:pt x="3497979" y="42053"/>
                </a:cubicBezTo>
                <a:lnTo>
                  <a:pt x="3482416" y="74402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38" name="フリーフォーム: 図形 737">
            <a:extLst>
              <a:ext uri="{FF2B5EF4-FFF2-40B4-BE49-F238E27FC236}">
                <a16:creationId xmlns:a16="http://schemas.microsoft.com/office/drawing/2014/main" id="{2B5BF76B-57C4-9F1D-B1C4-D20BF2C07B43}"/>
              </a:ext>
            </a:extLst>
          </p:cNvPr>
          <p:cNvSpPr/>
          <p:nvPr/>
        </p:nvSpPr>
        <p:spPr bwMode="auto">
          <a:xfrm>
            <a:off x="6558614" y="6173102"/>
            <a:ext cx="2709015" cy="54544"/>
          </a:xfrm>
          <a:custGeom>
            <a:avLst/>
            <a:gdLst>
              <a:gd name="connsiteX0" fmla="*/ 110695 w 4249900"/>
              <a:gd name="connsiteY0" fmla="*/ 0 h 121746"/>
              <a:gd name="connsiteX1" fmla="*/ 188968 w 4249900"/>
              <a:gd name="connsiteY1" fmla="*/ 32421 h 121746"/>
              <a:gd name="connsiteX2" fmla="*/ 196435 w 4249900"/>
              <a:gd name="connsiteY2" fmla="*/ 43496 h 121746"/>
              <a:gd name="connsiteX3" fmla="*/ 200955 w 4249900"/>
              <a:gd name="connsiteY3" fmla="*/ 40449 h 121746"/>
              <a:gd name="connsiteX4" fmla="*/ 244042 w 4249900"/>
              <a:gd name="connsiteY4" fmla="*/ 31750 h 121746"/>
              <a:gd name="connsiteX5" fmla="*/ 287129 w 4249900"/>
              <a:gd name="connsiteY5" fmla="*/ 40449 h 121746"/>
              <a:gd name="connsiteX6" fmla="*/ 292463 w 4249900"/>
              <a:gd name="connsiteY6" fmla="*/ 44044 h 121746"/>
              <a:gd name="connsiteX7" fmla="*/ 300300 w 4249900"/>
              <a:gd name="connsiteY7" fmla="*/ 32421 h 121746"/>
              <a:gd name="connsiteX8" fmla="*/ 378573 w 4249900"/>
              <a:gd name="connsiteY8" fmla="*/ 0 h 121746"/>
              <a:gd name="connsiteX9" fmla="*/ 456846 w 4249900"/>
              <a:gd name="connsiteY9" fmla="*/ 32421 h 121746"/>
              <a:gd name="connsiteX10" fmla="*/ 464313 w 4249900"/>
              <a:gd name="connsiteY10" fmla="*/ 43496 h 121746"/>
              <a:gd name="connsiteX11" fmla="*/ 468833 w 4249900"/>
              <a:gd name="connsiteY11" fmla="*/ 40449 h 121746"/>
              <a:gd name="connsiteX12" fmla="*/ 511920 w 4249900"/>
              <a:gd name="connsiteY12" fmla="*/ 31750 h 121746"/>
              <a:gd name="connsiteX13" fmla="*/ 555008 w 4249900"/>
              <a:gd name="connsiteY13" fmla="*/ 40449 h 121746"/>
              <a:gd name="connsiteX14" fmla="*/ 560341 w 4249900"/>
              <a:gd name="connsiteY14" fmla="*/ 44045 h 121746"/>
              <a:gd name="connsiteX15" fmla="*/ 568179 w 4249900"/>
              <a:gd name="connsiteY15" fmla="*/ 32421 h 121746"/>
              <a:gd name="connsiteX16" fmla="*/ 646452 w 4249900"/>
              <a:gd name="connsiteY16" fmla="*/ 0 h 121746"/>
              <a:gd name="connsiteX17" fmla="*/ 724725 w 4249900"/>
              <a:gd name="connsiteY17" fmla="*/ 32421 h 121746"/>
              <a:gd name="connsiteX18" fmla="*/ 732192 w 4249900"/>
              <a:gd name="connsiteY18" fmla="*/ 43496 h 121746"/>
              <a:gd name="connsiteX19" fmla="*/ 736712 w 4249900"/>
              <a:gd name="connsiteY19" fmla="*/ 40449 h 121746"/>
              <a:gd name="connsiteX20" fmla="*/ 779800 w 4249900"/>
              <a:gd name="connsiteY20" fmla="*/ 31750 h 121746"/>
              <a:gd name="connsiteX21" fmla="*/ 822887 w 4249900"/>
              <a:gd name="connsiteY21" fmla="*/ 40449 h 121746"/>
              <a:gd name="connsiteX22" fmla="*/ 828221 w 4249900"/>
              <a:gd name="connsiteY22" fmla="*/ 44045 h 121746"/>
              <a:gd name="connsiteX23" fmla="*/ 836058 w 4249900"/>
              <a:gd name="connsiteY23" fmla="*/ 32421 h 121746"/>
              <a:gd name="connsiteX24" fmla="*/ 914331 w 4249900"/>
              <a:gd name="connsiteY24" fmla="*/ 0 h 121746"/>
              <a:gd name="connsiteX25" fmla="*/ 992604 w 4249900"/>
              <a:gd name="connsiteY25" fmla="*/ 32421 h 121746"/>
              <a:gd name="connsiteX26" fmla="*/ 1000072 w 4249900"/>
              <a:gd name="connsiteY26" fmla="*/ 43496 h 121746"/>
              <a:gd name="connsiteX27" fmla="*/ 1004591 w 4249900"/>
              <a:gd name="connsiteY27" fmla="*/ 40449 h 121746"/>
              <a:gd name="connsiteX28" fmla="*/ 1047679 w 4249900"/>
              <a:gd name="connsiteY28" fmla="*/ 31750 h 121746"/>
              <a:gd name="connsiteX29" fmla="*/ 1090766 w 4249900"/>
              <a:gd name="connsiteY29" fmla="*/ 40449 h 121746"/>
              <a:gd name="connsiteX30" fmla="*/ 1096099 w 4249900"/>
              <a:gd name="connsiteY30" fmla="*/ 44045 h 121746"/>
              <a:gd name="connsiteX31" fmla="*/ 1103937 w 4249900"/>
              <a:gd name="connsiteY31" fmla="*/ 32421 h 121746"/>
              <a:gd name="connsiteX32" fmla="*/ 1182210 w 4249900"/>
              <a:gd name="connsiteY32" fmla="*/ 0 h 121746"/>
              <a:gd name="connsiteX33" fmla="*/ 1260483 w 4249900"/>
              <a:gd name="connsiteY33" fmla="*/ 32421 h 121746"/>
              <a:gd name="connsiteX34" fmla="*/ 1267950 w 4249900"/>
              <a:gd name="connsiteY34" fmla="*/ 43496 h 121746"/>
              <a:gd name="connsiteX35" fmla="*/ 1272470 w 4249900"/>
              <a:gd name="connsiteY35" fmla="*/ 40449 h 121746"/>
              <a:gd name="connsiteX36" fmla="*/ 1315557 w 4249900"/>
              <a:gd name="connsiteY36" fmla="*/ 31750 h 121746"/>
              <a:gd name="connsiteX37" fmla="*/ 1358645 w 4249900"/>
              <a:gd name="connsiteY37" fmla="*/ 40449 h 121746"/>
              <a:gd name="connsiteX38" fmla="*/ 1363978 w 4249900"/>
              <a:gd name="connsiteY38" fmla="*/ 44045 h 121746"/>
              <a:gd name="connsiteX39" fmla="*/ 1371815 w 4249900"/>
              <a:gd name="connsiteY39" fmla="*/ 32421 h 121746"/>
              <a:gd name="connsiteX40" fmla="*/ 1450090 w 4249900"/>
              <a:gd name="connsiteY40" fmla="*/ 0 h 121746"/>
              <a:gd name="connsiteX41" fmla="*/ 1528362 w 4249900"/>
              <a:gd name="connsiteY41" fmla="*/ 32421 h 121746"/>
              <a:gd name="connsiteX42" fmla="*/ 1535829 w 4249900"/>
              <a:gd name="connsiteY42" fmla="*/ 43496 h 121746"/>
              <a:gd name="connsiteX43" fmla="*/ 1540349 w 4249900"/>
              <a:gd name="connsiteY43" fmla="*/ 40449 h 121746"/>
              <a:gd name="connsiteX44" fmla="*/ 1583436 w 4249900"/>
              <a:gd name="connsiteY44" fmla="*/ 31750 h 121746"/>
              <a:gd name="connsiteX45" fmla="*/ 1626523 w 4249900"/>
              <a:gd name="connsiteY45" fmla="*/ 40449 h 121746"/>
              <a:gd name="connsiteX46" fmla="*/ 1631857 w 4249900"/>
              <a:gd name="connsiteY46" fmla="*/ 44044 h 121746"/>
              <a:gd name="connsiteX47" fmla="*/ 1639693 w 4249900"/>
              <a:gd name="connsiteY47" fmla="*/ 32421 h 121746"/>
              <a:gd name="connsiteX48" fmla="*/ 1717967 w 4249900"/>
              <a:gd name="connsiteY48" fmla="*/ 0 h 121746"/>
              <a:gd name="connsiteX49" fmla="*/ 1796240 w 4249900"/>
              <a:gd name="connsiteY49" fmla="*/ 32421 h 121746"/>
              <a:gd name="connsiteX50" fmla="*/ 1803707 w 4249900"/>
              <a:gd name="connsiteY50" fmla="*/ 43496 h 121746"/>
              <a:gd name="connsiteX51" fmla="*/ 1808226 w 4249900"/>
              <a:gd name="connsiteY51" fmla="*/ 40449 h 121746"/>
              <a:gd name="connsiteX52" fmla="*/ 1851313 w 4249900"/>
              <a:gd name="connsiteY52" fmla="*/ 31750 h 121746"/>
              <a:gd name="connsiteX53" fmla="*/ 1894401 w 4249900"/>
              <a:gd name="connsiteY53" fmla="*/ 40449 h 121746"/>
              <a:gd name="connsiteX54" fmla="*/ 1899734 w 4249900"/>
              <a:gd name="connsiteY54" fmla="*/ 44044 h 121746"/>
              <a:gd name="connsiteX55" fmla="*/ 1907571 w 4249900"/>
              <a:gd name="connsiteY55" fmla="*/ 32421 h 121746"/>
              <a:gd name="connsiteX56" fmla="*/ 1985842 w 4249900"/>
              <a:gd name="connsiteY56" fmla="*/ 0 h 121746"/>
              <a:gd name="connsiteX57" fmla="*/ 2064117 w 4249900"/>
              <a:gd name="connsiteY57" fmla="*/ 32421 h 121746"/>
              <a:gd name="connsiteX58" fmla="*/ 2071584 w 4249900"/>
              <a:gd name="connsiteY58" fmla="*/ 43496 h 121746"/>
              <a:gd name="connsiteX59" fmla="*/ 2076103 w 4249900"/>
              <a:gd name="connsiteY59" fmla="*/ 40449 h 121746"/>
              <a:gd name="connsiteX60" fmla="*/ 2119192 w 4249900"/>
              <a:gd name="connsiteY60" fmla="*/ 31750 h 121746"/>
              <a:gd name="connsiteX61" fmla="*/ 2162278 w 4249900"/>
              <a:gd name="connsiteY61" fmla="*/ 40449 h 121746"/>
              <a:gd name="connsiteX62" fmla="*/ 2167613 w 4249900"/>
              <a:gd name="connsiteY62" fmla="*/ 44045 h 121746"/>
              <a:gd name="connsiteX63" fmla="*/ 2175449 w 4249900"/>
              <a:gd name="connsiteY63" fmla="*/ 32421 h 121746"/>
              <a:gd name="connsiteX64" fmla="*/ 2253722 w 4249900"/>
              <a:gd name="connsiteY64" fmla="*/ 0 h 121746"/>
              <a:gd name="connsiteX65" fmla="*/ 2331995 w 4249900"/>
              <a:gd name="connsiteY65" fmla="*/ 32421 h 121746"/>
              <a:gd name="connsiteX66" fmla="*/ 2339461 w 4249900"/>
              <a:gd name="connsiteY66" fmla="*/ 43496 h 121746"/>
              <a:gd name="connsiteX67" fmla="*/ 2343982 w 4249900"/>
              <a:gd name="connsiteY67" fmla="*/ 40449 h 121746"/>
              <a:gd name="connsiteX68" fmla="*/ 2387070 w 4249900"/>
              <a:gd name="connsiteY68" fmla="*/ 31750 h 121746"/>
              <a:gd name="connsiteX69" fmla="*/ 2430156 w 4249900"/>
              <a:gd name="connsiteY69" fmla="*/ 40449 h 121746"/>
              <a:gd name="connsiteX70" fmla="*/ 2435491 w 4249900"/>
              <a:gd name="connsiteY70" fmla="*/ 44045 h 121746"/>
              <a:gd name="connsiteX71" fmla="*/ 2443327 w 4249900"/>
              <a:gd name="connsiteY71" fmla="*/ 32421 h 121746"/>
              <a:gd name="connsiteX72" fmla="*/ 2521601 w 4249900"/>
              <a:gd name="connsiteY72" fmla="*/ 0 h 121746"/>
              <a:gd name="connsiteX73" fmla="*/ 2599874 w 4249900"/>
              <a:gd name="connsiteY73" fmla="*/ 32421 h 121746"/>
              <a:gd name="connsiteX74" fmla="*/ 2607340 w 4249900"/>
              <a:gd name="connsiteY74" fmla="*/ 43496 h 121746"/>
              <a:gd name="connsiteX75" fmla="*/ 2611860 w 4249900"/>
              <a:gd name="connsiteY75" fmla="*/ 40449 h 121746"/>
              <a:gd name="connsiteX76" fmla="*/ 2654946 w 4249900"/>
              <a:gd name="connsiteY76" fmla="*/ 31750 h 121746"/>
              <a:gd name="connsiteX77" fmla="*/ 2698035 w 4249900"/>
              <a:gd name="connsiteY77" fmla="*/ 40449 h 121746"/>
              <a:gd name="connsiteX78" fmla="*/ 2703368 w 4249900"/>
              <a:gd name="connsiteY78" fmla="*/ 44045 h 121746"/>
              <a:gd name="connsiteX79" fmla="*/ 2711205 w 4249900"/>
              <a:gd name="connsiteY79" fmla="*/ 32421 h 121746"/>
              <a:gd name="connsiteX80" fmla="*/ 2789478 w 4249900"/>
              <a:gd name="connsiteY80" fmla="*/ 0 h 121746"/>
              <a:gd name="connsiteX81" fmla="*/ 2867751 w 4249900"/>
              <a:gd name="connsiteY81" fmla="*/ 32421 h 121746"/>
              <a:gd name="connsiteX82" fmla="*/ 2875218 w 4249900"/>
              <a:gd name="connsiteY82" fmla="*/ 43496 h 121746"/>
              <a:gd name="connsiteX83" fmla="*/ 2879738 w 4249900"/>
              <a:gd name="connsiteY83" fmla="*/ 40449 h 121746"/>
              <a:gd name="connsiteX84" fmla="*/ 2922826 w 4249900"/>
              <a:gd name="connsiteY84" fmla="*/ 31750 h 121746"/>
              <a:gd name="connsiteX85" fmla="*/ 2965913 w 4249900"/>
              <a:gd name="connsiteY85" fmla="*/ 40449 h 121746"/>
              <a:gd name="connsiteX86" fmla="*/ 2971248 w 4249900"/>
              <a:gd name="connsiteY86" fmla="*/ 44045 h 121746"/>
              <a:gd name="connsiteX87" fmla="*/ 2979084 w 4249900"/>
              <a:gd name="connsiteY87" fmla="*/ 32421 h 121746"/>
              <a:gd name="connsiteX88" fmla="*/ 3057357 w 4249900"/>
              <a:gd name="connsiteY88" fmla="*/ 0 h 121746"/>
              <a:gd name="connsiteX89" fmla="*/ 3135630 w 4249900"/>
              <a:gd name="connsiteY89" fmla="*/ 32421 h 121746"/>
              <a:gd name="connsiteX90" fmla="*/ 3143096 w 4249900"/>
              <a:gd name="connsiteY90" fmla="*/ 43496 h 121746"/>
              <a:gd name="connsiteX91" fmla="*/ 3147617 w 4249900"/>
              <a:gd name="connsiteY91" fmla="*/ 40449 h 121746"/>
              <a:gd name="connsiteX92" fmla="*/ 3190704 w 4249900"/>
              <a:gd name="connsiteY92" fmla="*/ 31750 h 121746"/>
              <a:gd name="connsiteX93" fmla="*/ 3233791 w 4249900"/>
              <a:gd name="connsiteY93" fmla="*/ 40449 h 121746"/>
              <a:gd name="connsiteX94" fmla="*/ 3239125 w 4249900"/>
              <a:gd name="connsiteY94" fmla="*/ 44045 h 121746"/>
              <a:gd name="connsiteX95" fmla="*/ 3246962 w 4249900"/>
              <a:gd name="connsiteY95" fmla="*/ 32421 h 121746"/>
              <a:gd name="connsiteX96" fmla="*/ 3325235 w 4249900"/>
              <a:gd name="connsiteY96" fmla="*/ 0 h 121746"/>
              <a:gd name="connsiteX97" fmla="*/ 3403507 w 4249900"/>
              <a:gd name="connsiteY97" fmla="*/ 32421 h 121746"/>
              <a:gd name="connsiteX98" fmla="*/ 3410974 w 4249900"/>
              <a:gd name="connsiteY98" fmla="*/ 43496 h 121746"/>
              <a:gd name="connsiteX99" fmla="*/ 3415494 w 4249900"/>
              <a:gd name="connsiteY99" fmla="*/ 40449 h 121746"/>
              <a:gd name="connsiteX100" fmla="*/ 3458582 w 4249900"/>
              <a:gd name="connsiteY100" fmla="*/ 31750 h 121746"/>
              <a:gd name="connsiteX101" fmla="*/ 3501666 w 4249900"/>
              <a:gd name="connsiteY101" fmla="*/ 40449 h 121746"/>
              <a:gd name="connsiteX102" fmla="*/ 3506998 w 4249900"/>
              <a:gd name="connsiteY102" fmla="*/ 44044 h 121746"/>
              <a:gd name="connsiteX103" fmla="*/ 3514835 w 4249900"/>
              <a:gd name="connsiteY103" fmla="*/ 32421 h 121746"/>
              <a:gd name="connsiteX104" fmla="*/ 3593106 w 4249900"/>
              <a:gd name="connsiteY104" fmla="*/ 0 h 121746"/>
              <a:gd name="connsiteX105" fmla="*/ 3671379 w 4249900"/>
              <a:gd name="connsiteY105" fmla="*/ 32421 h 121746"/>
              <a:gd name="connsiteX106" fmla="*/ 3678847 w 4249900"/>
              <a:gd name="connsiteY106" fmla="*/ 43497 h 121746"/>
              <a:gd name="connsiteX107" fmla="*/ 3683369 w 4249900"/>
              <a:gd name="connsiteY107" fmla="*/ 40449 h 121746"/>
              <a:gd name="connsiteX108" fmla="*/ 3726456 w 4249900"/>
              <a:gd name="connsiteY108" fmla="*/ 31750 h 121746"/>
              <a:gd name="connsiteX109" fmla="*/ 3769544 w 4249900"/>
              <a:gd name="connsiteY109" fmla="*/ 40449 h 121746"/>
              <a:gd name="connsiteX110" fmla="*/ 3774875 w 4249900"/>
              <a:gd name="connsiteY110" fmla="*/ 44043 h 121746"/>
              <a:gd name="connsiteX111" fmla="*/ 3782711 w 4249900"/>
              <a:gd name="connsiteY111" fmla="*/ 32421 h 121746"/>
              <a:gd name="connsiteX112" fmla="*/ 3860984 w 4249900"/>
              <a:gd name="connsiteY112" fmla="*/ 0 h 121746"/>
              <a:gd name="connsiteX113" fmla="*/ 3939257 w 4249900"/>
              <a:gd name="connsiteY113" fmla="*/ 32421 h 121746"/>
              <a:gd name="connsiteX114" fmla="*/ 3946725 w 4249900"/>
              <a:gd name="connsiteY114" fmla="*/ 43497 h 121746"/>
              <a:gd name="connsiteX115" fmla="*/ 3951247 w 4249900"/>
              <a:gd name="connsiteY115" fmla="*/ 40449 h 121746"/>
              <a:gd name="connsiteX116" fmla="*/ 3994334 w 4249900"/>
              <a:gd name="connsiteY116" fmla="*/ 31750 h 121746"/>
              <a:gd name="connsiteX117" fmla="*/ 4037422 w 4249900"/>
              <a:gd name="connsiteY117" fmla="*/ 40449 h 121746"/>
              <a:gd name="connsiteX118" fmla="*/ 4042754 w 4249900"/>
              <a:gd name="connsiteY118" fmla="*/ 44044 h 121746"/>
              <a:gd name="connsiteX119" fmla="*/ 4050590 w 4249900"/>
              <a:gd name="connsiteY119" fmla="*/ 32421 h 121746"/>
              <a:gd name="connsiteX120" fmla="*/ 4128863 w 4249900"/>
              <a:gd name="connsiteY120" fmla="*/ 0 h 121746"/>
              <a:gd name="connsiteX121" fmla="*/ 4207136 w 4249900"/>
              <a:gd name="connsiteY121" fmla="*/ 32421 h 121746"/>
              <a:gd name="connsiteX122" fmla="*/ 4214604 w 4249900"/>
              <a:gd name="connsiteY122" fmla="*/ 43497 h 121746"/>
              <a:gd name="connsiteX123" fmla="*/ 4219126 w 4249900"/>
              <a:gd name="connsiteY123" fmla="*/ 40449 h 121746"/>
              <a:gd name="connsiteX124" fmla="*/ 4249900 w 4249900"/>
              <a:gd name="connsiteY124" fmla="*/ 34236 h 121746"/>
              <a:gd name="connsiteX125" fmla="*/ 4249900 w 4249900"/>
              <a:gd name="connsiteY125" fmla="*/ 121746 h 121746"/>
              <a:gd name="connsiteX126" fmla="*/ 2231 w 4249900"/>
              <a:gd name="connsiteY126" fmla="*/ 121746 h 121746"/>
              <a:gd name="connsiteX127" fmla="*/ 0 w 4249900"/>
              <a:gd name="connsiteY127" fmla="*/ 110694 h 121746"/>
              <a:gd name="connsiteX128" fmla="*/ 110695 w 4249900"/>
              <a:gd name="connsiteY128" fmla="*/ 0 h 121746"/>
              <a:gd name="connsiteX0" fmla="*/ 2231 w 4249900"/>
              <a:gd name="connsiteY0" fmla="*/ 121746 h 213186"/>
              <a:gd name="connsiteX1" fmla="*/ 0 w 4249900"/>
              <a:gd name="connsiteY1" fmla="*/ 110694 h 213186"/>
              <a:gd name="connsiteX2" fmla="*/ 110695 w 4249900"/>
              <a:gd name="connsiteY2" fmla="*/ 0 h 213186"/>
              <a:gd name="connsiteX3" fmla="*/ 188968 w 4249900"/>
              <a:gd name="connsiteY3" fmla="*/ 32421 h 213186"/>
              <a:gd name="connsiteX4" fmla="*/ 196435 w 4249900"/>
              <a:gd name="connsiteY4" fmla="*/ 43496 h 213186"/>
              <a:gd name="connsiteX5" fmla="*/ 200955 w 4249900"/>
              <a:gd name="connsiteY5" fmla="*/ 40449 h 213186"/>
              <a:gd name="connsiteX6" fmla="*/ 244042 w 4249900"/>
              <a:gd name="connsiteY6" fmla="*/ 31750 h 213186"/>
              <a:gd name="connsiteX7" fmla="*/ 287129 w 4249900"/>
              <a:gd name="connsiteY7" fmla="*/ 40449 h 213186"/>
              <a:gd name="connsiteX8" fmla="*/ 292463 w 4249900"/>
              <a:gd name="connsiteY8" fmla="*/ 44044 h 213186"/>
              <a:gd name="connsiteX9" fmla="*/ 300300 w 4249900"/>
              <a:gd name="connsiteY9" fmla="*/ 32421 h 213186"/>
              <a:gd name="connsiteX10" fmla="*/ 378573 w 4249900"/>
              <a:gd name="connsiteY10" fmla="*/ 0 h 213186"/>
              <a:gd name="connsiteX11" fmla="*/ 456846 w 4249900"/>
              <a:gd name="connsiteY11" fmla="*/ 32421 h 213186"/>
              <a:gd name="connsiteX12" fmla="*/ 464313 w 4249900"/>
              <a:gd name="connsiteY12" fmla="*/ 43496 h 213186"/>
              <a:gd name="connsiteX13" fmla="*/ 468833 w 4249900"/>
              <a:gd name="connsiteY13" fmla="*/ 40449 h 213186"/>
              <a:gd name="connsiteX14" fmla="*/ 511920 w 4249900"/>
              <a:gd name="connsiteY14" fmla="*/ 31750 h 213186"/>
              <a:gd name="connsiteX15" fmla="*/ 555008 w 4249900"/>
              <a:gd name="connsiteY15" fmla="*/ 40449 h 213186"/>
              <a:gd name="connsiteX16" fmla="*/ 560341 w 4249900"/>
              <a:gd name="connsiteY16" fmla="*/ 44045 h 213186"/>
              <a:gd name="connsiteX17" fmla="*/ 568179 w 4249900"/>
              <a:gd name="connsiteY17" fmla="*/ 32421 h 213186"/>
              <a:gd name="connsiteX18" fmla="*/ 646452 w 4249900"/>
              <a:gd name="connsiteY18" fmla="*/ 0 h 213186"/>
              <a:gd name="connsiteX19" fmla="*/ 724725 w 4249900"/>
              <a:gd name="connsiteY19" fmla="*/ 32421 h 213186"/>
              <a:gd name="connsiteX20" fmla="*/ 732192 w 4249900"/>
              <a:gd name="connsiteY20" fmla="*/ 43496 h 213186"/>
              <a:gd name="connsiteX21" fmla="*/ 736712 w 4249900"/>
              <a:gd name="connsiteY21" fmla="*/ 40449 h 213186"/>
              <a:gd name="connsiteX22" fmla="*/ 779800 w 4249900"/>
              <a:gd name="connsiteY22" fmla="*/ 31750 h 213186"/>
              <a:gd name="connsiteX23" fmla="*/ 822887 w 4249900"/>
              <a:gd name="connsiteY23" fmla="*/ 40449 h 213186"/>
              <a:gd name="connsiteX24" fmla="*/ 828221 w 4249900"/>
              <a:gd name="connsiteY24" fmla="*/ 44045 h 213186"/>
              <a:gd name="connsiteX25" fmla="*/ 836058 w 4249900"/>
              <a:gd name="connsiteY25" fmla="*/ 32421 h 213186"/>
              <a:gd name="connsiteX26" fmla="*/ 914331 w 4249900"/>
              <a:gd name="connsiteY26" fmla="*/ 0 h 213186"/>
              <a:gd name="connsiteX27" fmla="*/ 992604 w 4249900"/>
              <a:gd name="connsiteY27" fmla="*/ 32421 h 213186"/>
              <a:gd name="connsiteX28" fmla="*/ 1000072 w 4249900"/>
              <a:gd name="connsiteY28" fmla="*/ 43496 h 213186"/>
              <a:gd name="connsiteX29" fmla="*/ 1004591 w 4249900"/>
              <a:gd name="connsiteY29" fmla="*/ 40449 h 213186"/>
              <a:gd name="connsiteX30" fmla="*/ 1047679 w 4249900"/>
              <a:gd name="connsiteY30" fmla="*/ 31750 h 213186"/>
              <a:gd name="connsiteX31" fmla="*/ 1090766 w 4249900"/>
              <a:gd name="connsiteY31" fmla="*/ 40449 h 213186"/>
              <a:gd name="connsiteX32" fmla="*/ 1096099 w 4249900"/>
              <a:gd name="connsiteY32" fmla="*/ 44045 h 213186"/>
              <a:gd name="connsiteX33" fmla="*/ 1103937 w 4249900"/>
              <a:gd name="connsiteY33" fmla="*/ 32421 h 213186"/>
              <a:gd name="connsiteX34" fmla="*/ 1182210 w 4249900"/>
              <a:gd name="connsiteY34" fmla="*/ 0 h 213186"/>
              <a:gd name="connsiteX35" fmla="*/ 1260483 w 4249900"/>
              <a:gd name="connsiteY35" fmla="*/ 32421 h 213186"/>
              <a:gd name="connsiteX36" fmla="*/ 1267950 w 4249900"/>
              <a:gd name="connsiteY36" fmla="*/ 43496 h 213186"/>
              <a:gd name="connsiteX37" fmla="*/ 1272470 w 4249900"/>
              <a:gd name="connsiteY37" fmla="*/ 40449 h 213186"/>
              <a:gd name="connsiteX38" fmla="*/ 1315557 w 4249900"/>
              <a:gd name="connsiteY38" fmla="*/ 31750 h 213186"/>
              <a:gd name="connsiteX39" fmla="*/ 1358645 w 4249900"/>
              <a:gd name="connsiteY39" fmla="*/ 40449 h 213186"/>
              <a:gd name="connsiteX40" fmla="*/ 1363978 w 4249900"/>
              <a:gd name="connsiteY40" fmla="*/ 44045 h 213186"/>
              <a:gd name="connsiteX41" fmla="*/ 1371815 w 4249900"/>
              <a:gd name="connsiteY41" fmla="*/ 32421 h 213186"/>
              <a:gd name="connsiteX42" fmla="*/ 1450090 w 4249900"/>
              <a:gd name="connsiteY42" fmla="*/ 0 h 213186"/>
              <a:gd name="connsiteX43" fmla="*/ 1528362 w 4249900"/>
              <a:gd name="connsiteY43" fmla="*/ 32421 h 213186"/>
              <a:gd name="connsiteX44" fmla="*/ 1535829 w 4249900"/>
              <a:gd name="connsiteY44" fmla="*/ 43496 h 213186"/>
              <a:gd name="connsiteX45" fmla="*/ 1540349 w 4249900"/>
              <a:gd name="connsiteY45" fmla="*/ 40449 h 213186"/>
              <a:gd name="connsiteX46" fmla="*/ 1583436 w 4249900"/>
              <a:gd name="connsiteY46" fmla="*/ 31750 h 213186"/>
              <a:gd name="connsiteX47" fmla="*/ 1626523 w 4249900"/>
              <a:gd name="connsiteY47" fmla="*/ 40449 h 213186"/>
              <a:gd name="connsiteX48" fmla="*/ 1631857 w 4249900"/>
              <a:gd name="connsiteY48" fmla="*/ 44044 h 213186"/>
              <a:gd name="connsiteX49" fmla="*/ 1639693 w 4249900"/>
              <a:gd name="connsiteY49" fmla="*/ 32421 h 213186"/>
              <a:gd name="connsiteX50" fmla="*/ 1717967 w 4249900"/>
              <a:gd name="connsiteY50" fmla="*/ 0 h 213186"/>
              <a:gd name="connsiteX51" fmla="*/ 1796240 w 4249900"/>
              <a:gd name="connsiteY51" fmla="*/ 32421 h 213186"/>
              <a:gd name="connsiteX52" fmla="*/ 1803707 w 4249900"/>
              <a:gd name="connsiteY52" fmla="*/ 43496 h 213186"/>
              <a:gd name="connsiteX53" fmla="*/ 1808226 w 4249900"/>
              <a:gd name="connsiteY53" fmla="*/ 40449 h 213186"/>
              <a:gd name="connsiteX54" fmla="*/ 1851313 w 4249900"/>
              <a:gd name="connsiteY54" fmla="*/ 31750 h 213186"/>
              <a:gd name="connsiteX55" fmla="*/ 1894401 w 4249900"/>
              <a:gd name="connsiteY55" fmla="*/ 40449 h 213186"/>
              <a:gd name="connsiteX56" fmla="*/ 1899734 w 4249900"/>
              <a:gd name="connsiteY56" fmla="*/ 44044 h 213186"/>
              <a:gd name="connsiteX57" fmla="*/ 1907571 w 4249900"/>
              <a:gd name="connsiteY57" fmla="*/ 32421 h 213186"/>
              <a:gd name="connsiteX58" fmla="*/ 1985842 w 4249900"/>
              <a:gd name="connsiteY58" fmla="*/ 0 h 213186"/>
              <a:gd name="connsiteX59" fmla="*/ 2064117 w 4249900"/>
              <a:gd name="connsiteY59" fmla="*/ 32421 h 213186"/>
              <a:gd name="connsiteX60" fmla="*/ 2071584 w 4249900"/>
              <a:gd name="connsiteY60" fmla="*/ 43496 h 213186"/>
              <a:gd name="connsiteX61" fmla="*/ 2076103 w 4249900"/>
              <a:gd name="connsiteY61" fmla="*/ 40449 h 213186"/>
              <a:gd name="connsiteX62" fmla="*/ 2119192 w 4249900"/>
              <a:gd name="connsiteY62" fmla="*/ 31750 h 213186"/>
              <a:gd name="connsiteX63" fmla="*/ 2162278 w 4249900"/>
              <a:gd name="connsiteY63" fmla="*/ 40449 h 213186"/>
              <a:gd name="connsiteX64" fmla="*/ 2167613 w 4249900"/>
              <a:gd name="connsiteY64" fmla="*/ 44045 h 213186"/>
              <a:gd name="connsiteX65" fmla="*/ 2175449 w 4249900"/>
              <a:gd name="connsiteY65" fmla="*/ 32421 h 213186"/>
              <a:gd name="connsiteX66" fmla="*/ 2253722 w 4249900"/>
              <a:gd name="connsiteY66" fmla="*/ 0 h 213186"/>
              <a:gd name="connsiteX67" fmla="*/ 2331995 w 4249900"/>
              <a:gd name="connsiteY67" fmla="*/ 32421 h 213186"/>
              <a:gd name="connsiteX68" fmla="*/ 2339461 w 4249900"/>
              <a:gd name="connsiteY68" fmla="*/ 43496 h 213186"/>
              <a:gd name="connsiteX69" fmla="*/ 2343982 w 4249900"/>
              <a:gd name="connsiteY69" fmla="*/ 40449 h 213186"/>
              <a:gd name="connsiteX70" fmla="*/ 2387070 w 4249900"/>
              <a:gd name="connsiteY70" fmla="*/ 31750 h 213186"/>
              <a:gd name="connsiteX71" fmla="*/ 2430156 w 4249900"/>
              <a:gd name="connsiteY71" fmla="*/ 40449 h 213186"/>
              <a:gd name="connsiteX72" fmla="*/ 2435491 w 4249900"/>
              <a:gd name="connsiteY72" fmla="*/ 44045 h 213186"/>
              <a:gd name="connsiteX73" fmla="*/ 2443327 w 4249900"/>
              <a:gd name="connsiteY73" fmla="*/ 32421 h 213186"/>
              <a:gd name="connsiteX74" fmla="*/ 2521601 w 4249900"/>
              <a:gd name="connsiteY74" fmla="*/ 0 h 213186"/>
              <a:gd name="connsiteX75" fmla="*/ 2599874 w 4249900"/>
              <a:gd name="connsiteY75" fmla="*/ 32421 h 213186"/>
              <a:gd name="connsiteX76" fmla="*/ 2607340 w 4249900"/>
              <a:gd name="connsiteY76" fmla="*/ 43496 h 213186"/>
              <a:gd name="connsiteX77" fmla="*/ 2611860 w 4249900"/>
              <a:gd name="connsiteY77" fmla="*/ 40449 h 213186"/>
              <a:gd name="connsiteX78" fmla="*/ 2654946 w 4249900"/>
              <a:gd name="connsiteY78" fmla="*/ 31750 h 213186"/>
              <a:gd name="connsiteX79" fmla="*/ 2698035 w 4249900"/>
              <a:gd name="connsiteY79" fmla="*/ 40449 h 213186"/>
              <a:gd name="connsiteX80" fmla="*/ 2703368 w 4249900"/>
              <a:gd name="connsiteY80" fmla="*/ 44045 h 213186"/>
              <a:gd name="connsiteX81" fmla="*/ 2711205 w 4249900"/>
              <a:gd name="connsiteY81" fmla="*/ 32421 h 213186"/>
              <a:gd name="connsiteX82" fmla="*/ 2789478 w 4249900"/>
              <a:gd name="connsiteY82" fmla="*/ 0 h 213186"/>
              <a:gd name="connsiteX83" fmla="*/ 2867751 w 4249900"/>
              <a:gd name="connsiteY83" fmla="*/ 32421 h 213186"/>
              <a:gd name="connsiteX84" fmla="*/ 2875218 w 4249900"/>
              <a:gd name="connsiteY84" fmla="*/ 43496 h 213186"/>
              <a:gd name="connsiteX85" fmla="*/ 2879738 w 4249900"/>
              <a:gd name="connsiteY85" fmla="*/ 40449 h 213186"/>
              <a:gd name="connsiteX86" fmla="*/ 2922826 w 4249900"/>
              <a:gd name="connsiteY86" fmla="*/ 31750 h 213186"/>
              <a:gd name="connsiteX87" fmla="*/ 2965913 w 4249900"/>
              <a:gd name="connsiteY87" fmla="*/ 40449 h 213186"/>
              <a:gd name="connsiteX88" fmla="*/ 2971248 w 4249900"/>
              <a:gd name="connsiteY88" fmla="*/ 44045 h 213186"/>
              <a:gd name="connsiteX89" fmla="*/ 2979084 w 4249900"/>
              <a:gd name="connsiteY89" fmla="*/ 32421 h 213186"/>
              <a:gd name="connsiteX90" fmla="*/ 3057357 w 4249900"/>
              <a:gd name="connsiteY90" fmla="*/ 0 h 213186"/>
              <a:gd name="connsiteX91" fmla="*/ 3135630 w 4249900"/>
              <a:gd name="connsiteY91" fmla="*/ 32421 h 213186"/>
              <a:gd name="connsiteX92" fmla="*/ 3143096 w 4249900"/>
              <a:gd name="connsiteY92" fmla="*/ 43496 h 213186"/>
              <a:gd name="connsiteX93" fmla="*/ 3147617 w 4249900"/>
              <a:gd name="connsiteY93" fmla="*/ 40449 h 213186"/>
              <a:gd name="connsiteX94" fmla="*/ 3190704 w 4249900"/>
              <a:gd name="connsiteY94" fmla="*/ 31750 h 213186"/>
              <a:gd name="connsiteX95" fmla="*/ 3233791 w 4249900"/>
              <a:gd name="connsiteY95" fmla="*/ 40449 h 213186"/>
              <a:gd name="connsiteX96" fmla="*/ 3239125 w 4249900"/>
              <a:gd name="connsiteY96" fmla="*/ 44045 h 213186"/>
              <a:gd name="connsiteX97" fmla="*/ 3246962 w 4249900"/>
              <a:gd name="connsiteY97" fmla="*/ 32421 h 213186"/>
              <a:gd name="connsiteX98" fmla="*/ 3325235 w 4249900"/>
              <a:gd name="connsiteY98" fmla="*/ 0 h 213186"/>
              <a:gd name="connsiteX99" fmla="*/ 3403507 w 4249900"/>
              <a:gd name="connsiteY99" fmla="*/ 32421 h 213186"/>
              <a:gd name="connsiteX100" fmla="*/ 3410974 w 4249900"/>
              <a:gd name="connsiteY100" fmla="*/ 43496 h 213186"/>
              <a:gd name="connsiteX101" fmla="*/ 3415494 w 4249900"/>
              <a:gd name="connsiteY101" fmla="*/ 40449 h 213186"/>
              <a:gd name="connsiteX102" fmla="*/ 3458582 w 4249900"/>
              <a:gd name="connsiteY102" fmla="*/ 31750 h 213186"/>
              <a:gd name="connsiteX103" fmla="*/ 3501666 w 4249900"/>
              <a:gd name="connsiteY103" fmla="*/ 40449 h 213186"/>
              <a:gd name="connsiteX104" fmla="*/ 3506998 w 4249900"/>
              <a:gd name="connsiteY104" fmla="*/ 44044 h 213186"/>
              <a:gd name="connsiteX105" fmla="*/ 3514835 w 4249900"/>
              <a:gd name="connsiteY105" fmla="*/ 32421 h 213186"/>
              <a:gd name="connsiteX106" fmla="*/ 3593106 w 4249900"/>
              <a:gd name="connsiteY106" fmla="*/ 0 h 213186"/>
              <a:gd name="connsiteX107" fmla="*/ 3671379 w 4249900"/>
              <a:gd name="connsiteY107" fmla="*/ 32421 h 213186"/>
              <a:gd name="connsiteX108" fmla="*/ 3678847 w 4249900"/>
              <a:gd name="connsiteY108" fmla="*/ 43497 h 213186"/>
              <a:gd name="connsiteX109" fmla="*/ 3683369 w 4249900"/>
              <a:gd name="connsiteY109" fmla="*/ 40449 h 213186"/>
              <a:gd name="connsiteX110" fmla="*/ 3726456 w 4249900"/>
              <a:gd name="connsiteY110" fmla="*/ 31750 h 213186"/>
              <a:gd name="connsiteX111" fmla="*/ 3769544 w 4249900"/>
              <a:gd name="connsiteY111" fmla="*/ 40449 h 213186"/>
              <a:gd name="connsiteX112" fmla="*/ 3774875 w 4249900"/>
              <a:gd name="connsiteY112" fmla="*/ 44043 h 213186"/>
              <a:gd name="connsiteX113" fmla="*/ 3782711 w 4249900"/>
              <a:gd name="connsiteY113" fmla="*/ 32421 h 213186"/>
              <a:gd name="connsiteX114" fmla="*/ 3860984 w 4249900"/>
              <a:gd name="connsiteY114" fmla="*/ 0 h 213186"/>
              <a:gd name="connsiteX115" fmla="*/ 3939257 w 4249900"/>
              <a:gd name="connsiteY115" fmla="*/ 32421 h 213186"/>
              <a:gd name="connsiteX116" fmla="*/ 3946725 w 4249900"/>
              <a:gd name="connsiteY116" fmla="*/ 43497 h 213186"/>
              <a:gd name="connsiteX117" fmla="*/ 3951247 w 4249900"/>
              <a:gd name="connsiteY117" fmla="*/ 40449 h 213186"/>
              <a:gd name="connsiteX118" fmla="*/ 3994334 w 4249900"/>
              <a:gd name="connsiteY118" fmla="*/ 31750 h 213186"/>
              <a:gd name="connsiteX119" fmla="*/ 4037422 w 4249900"/>
              <a:gd name="connsiteY119" fmla="*/ 40449 h 213186"/>
              <a:gd name="connsiteX120" fmla="*/ 4042754 w 4249900"/>
              <a:gd name="connsiteY120" fmla="*/ 44044 h 213186"/>
              <a:gd name="connsiteX121" fmla="*/ 4050590 w 4249900"/>
              <a:gd name="connsiteY121" fmla="*/ 32421 h 213186"/>
              <a:gd name="connsiteX122" fmla="*/ 4128863 w 4249900"/>
              <a:gd name="connsiteY122" fmla="*/ 0 h 213186"/>
              <a:gd name="connsiteX123" fmla="*/ 4207136 w 4249900"/>
              <a:gd name="connsiteY123" fmla="*/ 32421 h 213186"/>
              <a:gd name="connsiteX124" fmla="*/ 4214604 w 4249900"/>
              <a:gd name="connsiteY124" fmla="*/ 43497 h 213186"/>
              <a:gd name="connsiteX125" fmla="*/ 4219126 w 4249900"/>
              <a:gd name="connsiteY125" fmla="*/ 40449 h 213186"/>
              <a:gd name="connsiteX126" fmla="*/ 4249900 w 4249900"/>
              <a:gd name="connsiteY126" fmla="*/ 34236 h 213186"/>
              <a:gd name="connsiteX127" fmla="*/ 4249900 w 4249900"/>
              <a:gd name="connsiteY127" fmla="*/ 121746 h 213186"/>
              <a:gd name="connsiteX128" fmla="*/ 93671 w 4249900"/>
              <a:gd name="connsiteY128" fmla="*/ 213186 h 213186"/>
              <a:gd name="connsiteX0" fmla="*/ 0 w 4249900"/>
              <a:gd name="connsiteY0" fmla="*/ 110694 h 213186"/>
              <a:gd name="connsiteX1" fmla="*/ 110695 w 4249900"/>
              <a:gd name="connsiteY1" fmla="*/ 0 h 213186"/>
              <a:gd name="connsiteX2" fmla="*/ 188968 w 4249900"/>
              <a:gd name="connsiteY2" fmla="*/ 32421 h 213186"/>
              <a:gd name="connsiteX3" fmla="*/ 196435 w 4249900"/>
              <a:gd name="connsiteY3" fmla="*/ 43496 h 213186"/>
              <a:gd name="connsiteX4" fmla="*/ 200955 w 4249900"/>
              <a:gd name="connsiteY4" fmla="*/ 40449 h 213186"/>
              <a:gd name="connsiteX5" fmla="*/ 244042 w 4249900"/>
              <a:gd name="connsiteY5" fmla="*/ 31750 h 213186"/>
              <a:gd name="connsiteX6" fmla="*/ 287129 w 4249900"/>
              <a:gd name="connsiteY6" fmla="*/ 40449 h 213186"/>
              <a:gd name="connsiteX7" fmla="*/ 292463 w 4249900"/>
              <a:gd name="connsiteY7" fmla="*/ 44044 h 213186"/>
              <a:gd name="connsiteX8" fmla="*/ 300300 w 4249900"/>
              <a:gd name="connsiteY8" fmla="*/ 32421 h 213186"/>
              <a:gd name="connsiteX9" fmla="*/ 378573 w 4249900"/>
              <a:gd name="connsiteY9" fmla="*/ 0 h 213186"/>
              <a:gd name="connsiteX10" fmla="*/ 456846 w 4249900"/>
              <a:gd name="connsiteY10" fmla="*/ 32421 h 213186"/>
              <a:gd name="connsiteX11" fmla="*/ 464313 w 4249900"/>
              <a:gd name="connsiteY11" fmla="*/ 43496 h 213186"/>
              <a:gd name="connsiteX12" fmla="*/ 468833 w 4249900"/>
              <a:gd name="connsiteY12" fmla="*/ 40449 h 213186"/>
              <a:gd name="connsiteX13" fmla="*/ 511920 w 4249900"/>
              <a:gd name="connsiteY13" fmla="*/ 31750 h 213186"/>
              <a:gd name="connsiteX14" fmla="*/ 555008 w 4249900"/>
              <a:gd name="connsiteY14" fmla="*/ 40449 h 213186"/>
              <a:gd name="connsiteX15" fmla="*/ 560341 w 4249900"/>
              <a:gd name="connsiteY15" fmla="*/ 44045 h 213186"/>
              <a:gd name="connsiteX16" fmla="*/ 568179 w 4249900"/>
              <a:gd name="connsiteY16" fmla="*/ 32421 h 213186"/>
              <a:gd name="connsiteX17" fmla="*/ 646452 w 4249900"/>
              <a:gd name="connsiteY17" fmla="*/ 0 h 213186"/>
              <a:gd name="connsiteX18" fmla="*/ 724725 w 4249900"/>
              <a:gd name="connsiteY18" fmla="*/ 32421 h 213186"/>
              <a:gd name="connsiteX19" fmla="*/ 732192 w 4249900"/>
              <a:gd name="connsiteY19" fmla="*/ 43496 h 213186"/>
              <a:gd name="connsiteX20" fmla="*/ 736712 w 4249900"/>
              <a:gd name="connsiteY20" fmla="*/ 40449 h 213186"/>
              <a:gd name="connsiteX21" fmla="*/ 779800 w 4249900"/>
              <a:gd name="connsiteY21" fmla="*/ 31750 h 213186"/>
              <a:gd name="connsiteX22" fmla="*/ 822887 w 4249900"/>
              <a:gd name="connsiteY22" fmla="*/ 40449 h 213186"/>
              <a:gd name="connsiteX23" fmla="*/ 828221 w 4249900"/>
              <a:gd name="connsiteY23" fmla="*/ 44045 h 213186"/>
              <a:gd name="connsiteX24" fmla="*/ 836058 w 4249900"/>
              <a:gd name="connsiteY24" fmla="*/ 32421 h 213186"/>
              <a:gd name="connsiteX25" fmla="*/ 914331 w 4249900"/>
              <a:gd name="connsiteY25" fmla="*/ 0 h 213186"/>
              <a:gd name="connsiteX26" fmla="*/ 992604 w 4249900"/>
              <a:gd name="connsiteY26" fmla="*/ 32421 h 213186"/>
              <a:gd name="connsiteX27" fmla="*/ 1000072 w 4249900"/>
              <a:gd name="connsiteY27" fmla="*/ 43496 h 213186"/>
              <a:gd name="connsiteX28" fmla="*/ 1004591 w 4249900"/>
              <a:gd name="connsiteY28" fmla="*/ 40449 h 213186"/>
              <a:gd name="connsiteX29" fmla="*/ 1047679 w 4249900"/>
              <a:gd name="connsiteY29" fmla="*/ 31750 h 213186"/>
              <a:gd name="connsiteX30" fmla="*/ 1090766 w 4249900"/>
              <a:gd name="connsiteY30" fmla="*/ 40449 h 213186"/>
              <a:gd name="connsiteX31" fmla="*/ 1096099 w 4249900"/>
              <a:gd name="connsiteY31" fmla="*/ 44045 h 213186"/>
              <a:gd name="connsiteX32" fmla="*/ 1103937 w 4249900"/>
              <a:gd name="connsiteY32" fmla="*/ 32421 h 213186"/>
              <a:gd name="connsiteX33" fmla="*/ 1182210 w 4249900"/>
              <a:gd name="connsiteY33" fmla="*/ 0 h 213186"/>
              <a:gd name="connsiteX34" fmla="*/ 1260483 w 4249900"/>
              <a:gd name="connsiteY34" fmla="*/ 32421 h 213186"/>
              <a:gd name="connsiteX35" fmla="*/ 1267950 w 4249900"/>
              <a:gd name="connsiteY35" fmla="*/ 43496 h 213186"/>
              <a:gd name="connsiteX36" fmla="*/ 1272470 w 4249900"/>
              <a:gd name="connsiteY36" fmla="*/ 40449 h 213186"/>
              <a:gd name="connsiteX37" fmla="*/ 1315557 w 4249900"/>
              <a:gd name="connsiteY37" fmla="*/ 31750 h 213186"/>
              <a:gd name="connsiteX38" fmla="*/ 1358645 w 4249900"/>
              <a:gd name="connsiteY38" fmla="*/ 40449 h 213186"/>
              <a:gd name="connsiteX39" fmla="*/ 1363978 w 4249900"/>
              <a:gd name="connsiteY39" fmla="*/ 44045 h 213186"/>
              <a:gd name="connsiteX40" fmla="*/ 1371815 w 4249900"/>
              <a:gd name="connsiteY40" fmla="*/ 32421 h 213186"/>
              <a:gd name="connsiteX41" fmla="*/ 1450090 w 4249900"/>
              <a:gd name="connsiteY41" fmla="*/ 0 h 213186"/>
              <a:gd name="connsiteX42" fmla="*/ 1528362 w 4249900"/>
              <a:gd name="connsiteY42" fmla="*/ 32421 h 213186"/>
              <a:gd name="connsiteX43" fmla="*/ 1535829 w 4249900"/>
              <a:gd name="connsiteY43" fmla="*/ 43496 h 213186"/>
              <a:gd name="connsiteX44" fmla="*/ 1540349 w 4249900"/>
              <a:gd name="connsiteY44" fmla="*/ 40449 h 213186"/>
              <a:gd name="connsiteX45" fmla="*/ 1583436 w 4249900"/>
              <a:gd name="connsiteY45" fmla="*/ 31750 h 213186"/>
              <a:gd name="connsiteX46" fmla="*/ 1626523 w 4249900"/>
              <a:gd name="connsiteY46" fmla="*/ 40449 h 213186"/>
              <a:gd name="connsiteX47" fmla="*/ 1631857 w 4249900"/>
              <a:gd name="connsiteY47" fmla="*/ 44044 h 213186"/>
              <a:gd name="connsiteX48" fmla="*/ 1639693 w 4249900"/>
              <a:gd name="connsiteY48" fmla="*/ 32421 h 213186"/>
              <a:gd name="connsiteX49" fmla="*/ 1717967 w 4249900"/>
              <a:gd name="connsiteY49" fmla="*/ 0 h 213186"/>
              <a:gd name="connsiteX50" fmla="*/ 1796240 w 4249900"/>
              <a:gd name="connsiteY50" fmla="*/ 32421 h 213186"/>
              <a:gd name="connsiteX51" fmla="*/ 1803707 w 4249900"/>
              <a:gd name="connsiteY51" fmla="*/ 43496 h 213186"/>
              <a:gd name="connsiteX52" fmla="*/ 1808226 w 4249900"/>
              <a:gd name="connsiteY52" fmla="*/ 40449 h 213186"/>
              <a:gd name="connsiteX53" fmla="*/ 1851313 w 4249900"/>
              <a:gd name="connsiteY53" fmla="*/ 31750 h 213186"/>
              <a:gd name="connsiteX54" fmla="*/ 1894401 w 4249900"/>
              <a:gd name="connsiteY54" fmla="*/ 40449 h 213186"/>
              <a:gd name="connsiteX55" fmla="*/ 1899734 w 4249900"/>
              <a:gd name="connsiteY55" fmla="*/ 44044 h 213186"/>
              <a:gd name="connsiteX56" fmla="*/ 1907571 w 4249900"/>
              <a:gd name="connsiteY56" fmla="*/ 32421 h 213186"/>
              <a:gd name="connsiteX57" fmla="*/ 1985842 w 4249900"/>
              <a:gd name="connsiteY57" fmla="*/ 0 h 213186"/>
              <a:gd name="connsiteX58" fmla="*/ 2064117 w 4249900"/>
              <a:gd name="connsiteY58" fmla="*/ 32421 h 213186"/>
              <a:gd name="connsiteX59" fmla="*/ 2071584 w 4249900"/>
              <a:gd name="connsiteY59" fmla="*/ 43496 h 213186"/>
              <a:gd name="connsiteX60" fmla="*/ 2076103 w 4249900"/>
              <a:gd name="connsiteY60" fmla="*/ 40449 h 213186"/>
              <a:gd name="connsiteX61" fmla="*/ 2119192 w 4249900"/>
              <a:gd name="connsiteY61" fmla="*/ 31750 h 213186"/>
              <a:gd name="connsiteX62" fmla="*/ 2162278 w 4249900"/>
              <a:gd name="connsiteY62" fmla="*/ 40449 h 213186"/>
              <a:gd name="connsiteX63" fmla="*/ 2167613 w 4249900"/>
              <a:gd name="connsiteY63" fmla="*/ 44045 h 213186"/>
              <a:gd name="connsiteX64" fmla="*/ 2175449 w 4249900"/>
              <a:gd name="connsiteY64" fmla="*/ 32421 h 213186"/>
              <a:gd name="connsiteX65" fmla="*/ 2253722 w 4249900"/>
              <a:gd name="connsiteY65" fmla="*/ 0 h 213186"/>
              <a:gd name="connsiteX66" fmla="*/ 2331995 w 4249900"/>
              <a:gd name="connsiteY66" fmla="*/ 32421 h 213186"/>
              <a:gd name="connsiteX67" fmla="*/ 2339461 w 4249900"/>
              <a:gd name="connsiteY67" fmla="*/ 43496 h 213186"/>
              <a:gd name="connsiteX68" fmla="*/ 2343982 w 4249900"/>
              <a:gd name="connsiteY68" fmla="*/ 40449 h 213186"/>
              <a:gd name="connsiteX69" fmla="*/ 2387070 w 4249900"/>
              <a:gd name="connsiteY69" fmla="*/ 31750 h 213186"/>
              <a:gd name="connsiteX70" fmla="*/ 2430156 w 4249900"/>
              <a:gd name="connsiteY70" fmla="*/ 40449 h 213186"/>
              <a:gd name="connsiteX71" fmla="*/ 2435491 w 4249900"/>
              <a:gd name="connsiteY71" fmla="*/ 44045 h 213186"/>
              <a:gd name="connsiteX72" fmla="*/ 2443327 w 4249900"/>
              <a:gd name="connsiteY72" fmla="*/ 32421 h 213186"/>
              <a:gd name="connsiteX73" fmla="*/ 2521601 w 4249900"/>
              <a:gd name="connsiteY73" fmla="*/ 0 h 213186"/>
              <a:gd name="connsiteX74" fmla="*/ 2599874 w 4249900"/>
              <a:gd name="connsiteY74" fmla="*/ 32421 h 213186"/>
              <a:gd name="connsiteX75" fmla="*/ 2607340 w 4249900"/>
              <a:gd name="connsiteY75" fmla="*/ 43496 h 213186"/>
              <a:gd name="connsiteX76" fmla="*/ 2611860 w 4249900"/>
              <a:gd name="connsiteY76" fmla="*/ 40449 h 213186"/>
              <a:gd name="connsiteX77" fmla="*/ 2654946 w 4249900"/>
              <a:gd name="connsiteY77" fmla="*/ 31750 h 213186"/>
              <a:gd name="connsiteX78" fmla="*/ 2698035 w 4249900"/>
              <a:gd name="connsiteY78" fmla="*/ 40449 h 213186"/>
              <a:gd name="connsiteX79" fmla="*/ 2703368 w 4249900"/>
              <a:gd name="connsiteY79" fmla="*/ 44045 h 213186"/>
              <a:gd name="connsiteX80" fmla="*/ 2711205 w 4249900"/>
              <a:gd name="connsiteY80" fmla="*/ 32421 h 213186"/>
              <a:gd name="connsiteX81" fmla="*/ 2789478 w 4249900"/>
              <a:gd name="connsiteY81" fmla="*/ 0 h 213186"/>
              <a:gd name="connsiteX82" fmla="*/ 2867751 w 4249900"/>
              <a:gd name="connsiteY82" fmla="*/ 32421 h 213186"/>
              <a:gd name="connsiteX83" fmla="*/ 2875218 w 4249900"/>
              <a:gd name="connsiteY83" fmla="*/ 43496 h 213186"/>
              <a:gd name="connsiteX84" fmla="*/ 2879738 w 4249900"/>
              <a:gd name="connsiteY84" fmla="*/ 40449 h 213186"/>
              <a:gd name="connsiteX85" fmla="*/ 2922826 w 4249900"/>
              <a:gd name="connsiteY85" fmla="*/ 31750 h 213186"/>
              <a:gd name="connsiteX86" fmla="*/ 2965913 w 4249900"/>
              <a:gd name="connsiteY86" fmla="*/ 40449 h 213186"/>
              <a:gd name="connsiteX87" fmla="*/ 2971248 w 4249900"/>
              <a:gd name="connsiteY87" fmla="*/ 44045 h 213186"/>
              <a:gd name="connsiteX88" fmla="*/ 2979084 w 4249900"/>
              <a:gd name="connsiteY88" fmla="*/ 32421 h 213186"/>
              <a:gd name="connsiteX89" fmla="*/ 3057357 w 4249900"/>
              <a:gd name="connsiteY89" fmla="*/ 0 h 213186"/>
              <a:gd name="connsiteX90" fmla="*/ 3135630 w 4249900"/>
              <a:gd name="connsiteY90" fmla="*/ 32421 h 213186"/>
              <a:gd name="connsiteX91" fmla="*/ 3143096 w 4249900"/>
              <a:gd name="connsiteY91" fmla="*/ 43496 h 213186"/>
              <a:gd name="connsiteX92" fmla="*/ 3147617 w 4249900"/>
              <a:gd name="connsiteY92" fmla="*/ 40449 h 213186"/>
              <a:gd name="connsiteX93" fmla="*/ 3190704 w 4249900"/>
              <a:gd name="connsiteY93" fmla="*/ 31750 h 213186"/>
              <a:gd name="connsiteX94" fmla="*/ 3233791 w 4249900"/>
              <a:gd name="connsiteY94" fmla="*/ 40449 h 213186"/>
              <a:gd name="connsiteX95" fmla="*/ 3239125 w 4249900"/>
              <a:gd name="connsiteY95" fmla="*/ 44045 h 213186"/>
              <a:gd name="connsiteX96" fmla="*/ 3246962 w 4249900"/>
              <a:gd name="connsiteY96" fmla="*/ 32421 h 213186"/>
              <a:gd name="connsiteX97" fmla="*/ 3325235 w 4249900"/>
              <a:gd name="connsiteY97" fmla="*/ 0 h 213186"/>
              <a:gd name="connsiteX98" fmla="*/ 3403507 w 4249900"/>
              <a:gd name="connsiteY98" fmla="*/ 32421 h 213186"/>
              <a:gd name="connsiteX99" fmla="*/ 3410974 w 4249900"/>
              <a:gd name="connsiteY99" fmla="*/ 43496 h 213186"/>
              <a:gd name="connsiteX100" fmla="*/ 3415494 w 4249900"/>
              <a:gd name="connsiteY100" fmla="*/ 40449 h 213186"/>
              <a:gd name="connsiteX101" fmla="*/ 3458582 w 4249900"/>
              <a:gd name="connsiteY101" fmla="*/ 31750 h 213186"/>
              <a:gd name="connsiteX102" fmla="*/ 3501666 w 4249900"/>
              <a:gd name="connsiteY102" fmla="*/ 40449 h 213186"/>
              <a:gd name="connsiteX103" fmla="*/ 3506998 w 4249900"/>
              <a:gd name="connsiteY103" fmla="*/ 44044 h 213186"/>
              <a:gd name="connsiteX104" fmla="*/ 3514835 w 4249900"/>
              <a:gd name="connsiteY104" fmla="*/ 32421 h 213186"/>
              <a:gd name="connsiteX105" fmla="*/ 3593106 w 4249900"/>
              <a:gd name="connsiteY105" fmla="*/ 0 h 213186"/>
              <a:gd name="connsiteX106" fmla="*/ 3671379 w 4249900"/>
              <a:gd name="connsiteY106" fmla="*/ 32421 h 213186"/>
              <a:gd name="connsiteX107" fmla="*/ 3678847 w 4249900"/>
              <a:gd name="connsiteY107" fmla="*/ 43497 h 213186"/>
              <a:gd name="connsiteX108" fmla="*/ 3683369 w 4249900"/>
              <a:gd name="connsiteY108" fmla="*/ 40449 h 213186"/>
              <a:gd name="connsiteX109" fmla="*/ 3726456 w 4249900"/>
              <a:gd name="connsiteY109" fmla="*/ 31750 h 213186"/>
              <a:gd name="connsiteX110" fmla="*/ 3769544 w 4249900"/>
              <a:gd name="connsiteY110" fmla="*/ 40449 h 213186"/>
              <a:gd name="connsiteX111" fmla="*/ 3774875 w 4249900"/>
              <a:gd name="connsiteY111" fmla="*/ 44043 h 213186"/>
              <a:gd name="connsiteX112" fmla="*/ 3782711 w 4249900"/>
              <a:gd name="connsiteY112" fmla="*/ 32421 h 213186"/>
              <a:gd name="connsiteX113" fmla="*/ 3860984 w 4249900"/>
              <a:gd name="connsiteY113" fmla="*/ 0 h 213186"/>
              <a:gd name="connsiteX114" fmla="*/ 3939257 w 4249900"/>
              <a:gd name="connsiteY114" fmla="*/ 32421 h 213186"/>
              <a:gd name="connsiteX115" fmla="*/ 3946725 w 4249900"/>
              <a:gd name="connsiteY115" fmla="*/ 43497 h 213186"/>
              <a:gd name="connsiteX116" fmla="*/ 3951247 w 4249900"/>
              <a:gd name="connsiteY116" fmla="*/ 40449 h 213186"/>
              <a:gd name="connsiteX117" fmla="*/ 3994334 w 4249900"/>
              <a:gd name="connsiteY117" fmla="*/ 31750 h 213186"/>
              <a:gd name="connsiteX118" fmla="*/ 4037422 w 4249900"/>
              <a:gd name="connsiteY118" fmla="*/ 40449 h 213186"/>
              <a:gd name="connsiteX119" fmla="*/ 4042754 w 4249900"/>
              <a:gd name="connsiteY119" fmla="*/ 44044 h 213186"/>
              <a:gd name="connsiteX120" fmla="*/ 4050590 w 4249900"/>
              <a:gd name="connsiteY120" fmla="*/ 32421 h 213186"/>
              <a:gd name="connsiteX121" fmla="*/ 4128863 w 4249900"/>
              <a:gd name="connsiteY121" fmla="*/ 0 h 213186"/>
              <a:gd name="connsiteX122" fmla="*/ 4207136 w 4249900"/>
              <a:gd name="connsiteY122" fmla="*/ 32421 h 213186"/>
              <a:gd name="connsiteX123" fmla="*/ 4214604 w 4249900"/>
              <a:gd name="connsiteY123" fmla="*/ 43497 h 213186"/>
              <a:gd name="connsiteX124" fmla="*/ 4219126 w 4249900"/>
              <a:gd name="connsiteY124" fmla="*/ 40449 h 213186"/>
              <a:gd name="connsiteX125" fmla="*/ 4249900 w 4249900"/>
              <a:gd name="connsiteY125" fmla="*/ 34236 h 213186"/>
              <a:gd name="connsiteX126" fmla="*/ 4249900 w 4249900"/>
              <a:gd name="connsiteY126" fmla="*/ 121746 h 213186"/>
              <a:gd name="connsiteX127" fmla="*/ 93671 w 4249900"/>
              <a:gd name="connsiteY127" fmla="*/ 213186 h 213186"/>
              <a:gd name="connsiteX0" fmla="*/ 17024 w 4156229"/>
              <a:gd name="connsiteY0" fmla="*/ 0 h 213186"/>
              <a:gd name="connsiteX1" fmla="*/ 95297 w 4156229"/>
              <a:gd name="connsiteY1" fmla="*/ 32421 h 213186"/>
              <a:gd name="connsiteX2" fmla="*/ 102764 w 4156229"/>
              <a:gd name="connsiteY2" fmla="*/ 43496 h 213186"/>
              <a:gd name="connsiteX3" fmla="*/ 107284 w 4156229"/>
              <a:gd name="connsiteY3" fmla="*/ 40449 h 213186"/>
              <a:gd name="connsiteX4" fmla="*/ 150371 w 4156229"/>
              <a:gd name="connsiteY4" fmla="*/ 31750 h 213186"/>
              <a:gd name="connsiteX5" fmla="*/ 193458 w 4156229"/>
              <a:gd name="connsiteY5" fmla="*/ 40449 h 213186"/>
              <a:gd name="connsiteX6" fmla="*/ 198792 w 4156229"/>
              <a:gd name="connsiteY6" fmla="*/ 44044 h 213186"/>
              <a:gd name="connsiteX7" fmla="*/ 206629 w 4156229"/>
              <a:gd name="connsiteY7" fmla="*/ 32421 h 213186"/>
              <a:gd name="connsiteX8" fmla="*/ 284902 w 4156229"/>
              <a:gd name="connsiteY8" fmla="*/ 0 h 213186"/>
              <a:gd name="connsiteX9" fmla="*/ 363175 w 4156229"/>
              <a:gd name="connsiteY9" fmla="*/ 32421 h 213186"/>
              <a:gd name="connsiteX10" fmla="*/ 370642 w 4156229"/>
              <a:gd name="connsiteY10" fmla="*/ 43496 h 213186"/>
              <a:gd name="connsiteX11" fmla="*/ 375162 w 4156229"/>
              <a:gd name="connsiteY11" fmla="*/ 40449 h 213186"/>
              <a:gd name="connsiteX12" fmla="*/ 418249 w 4156229"/>
              <a:gd name="connsiteY12" fmla="*/ 31750 h 213186"/>
              <a:gd name="connsiteX13" fmla="*/ 461337 w 4156229"/>
              <a:gd name="connsiteY13" fmla="*/ 40449 h 213186"/>
              <a:gd name="connsiteX14" fmla="*/ 466670 w 4156229"/>
              <a:gd name="connsiteY14" fmla="*/ 44045 h 213186"/>
              <a:gd name="connsiteX15" fmla="*/ 474508 w 4156229"/>
              <a:gd name="connsiteY15" fmla="*/ 32421 h 213186"/>
              <a:gd name="connsiteX16" fmla="*/ 552781 w 4156229"/>
              <a:gd name="connsiteY16" fmla="*/ 0 h 213186"/>
              <a:gd name="connsiteX17" fmla="*/ 631054 w 4156229"/>
              <a:gd name="connsiteY17" fmla="*/ 32421 h 213186"/>
              <a:gd name="connsiteX18" fmla="*/ 638521 w 4156229"/>
              <a:gd name="connsiteY18" fmla="*/ 43496 h 213186"/>
              <a:gd name="connsiteX19" fmla="*/ 643041 w 4156229"/>
              <a:gd name="connsiteY19" fmla="*/ 40449 h 213186"/>
              <a:gd name="connsiteX20" fmla="*/ 686129 w 4156229"/>
              <a:gd name="connsiteY20" fmla="*/ 31750 h 213186"/>
              <a:gd name="connsiteX21" fmla="*/ 729216 w 4156229"/>
              <a:gd name="connsiteY21" fmla="*/ 40449 h 213186"/>
              <a:gd name="connsiteX22" fmla="*/ 734550 w 4156229"/>
              <a:gd name="connsiteY22" fmla="*/ 44045 h 213186"/>
              <a:gd name="connsiteX23" fmla="*/ 742387 w 4156229"/>
              <a:gd name="connsiteY23" fmla="*/ 32421 h 213186"/>
              <a:gd name="connsiteX24" fmla="*/ 820660 w 4156229"/>
              <a:gd name="connsiteY24" fmla="*/ 0 h 213186"/>
              <a:gd name="connsiteX25" fmla="*/ 898933 w 4156229"/>
              <a:gd name="connsiteY25" fmla="*/ 32421 h 213186"/>
              <a:gd name="connsiteX26" fmla="*/ 906401 w 4156229"/>
              <a:gd name="connsiteY26" fmla="*/ 43496 h 213186"/>
              <a:gd name="connsiteX27" fmla="*/ 910920 w 4156229"/>
              <a:gd name="connsiteY27" fmla="*/ 40449 h 213186"/>
              <a:gd name="connsiteX28" fmla="*/ 954008 w 4156229"/>
              <a:gd name="connsiteY28" fmla="*/ 31750 h 213186"/>
              <a:gd name="connsiteX29" fmla="*/ 997095 w 4156229"/>
              <a:gd name="connsiteY29" fmla="*/ 40449 h 213186"/>
              <a:gd name="connsiteX30" fmla="*/ 1002428 w 4156229"/>
              <a:gd name="connsiteY30" fmla="*/ 44045 h 213186"/>
              <a:gd name="connsiteX31" fmla="*/ 1010266 w 4156229"/>
              <a:gd name="connsiteY31" fmla="*/ 32421 h 213186"/>
              <a:gd name="connsiteX32" fmla="*/ 1088539 w 4156229"/>
              <a:gd name="connsiteY32" fmla="*/ 0 h 213186"/>
              <a:gd name="connsiteX33" fmla="*/ 1166812 w 4156229"/>
              <a:gd name="connsiteY33" fmla="*/ 32421 h 213186"/>
              <a:gd name="connsiteX34" fmla="*/ 1174279 w 4156229"/>
              <a:gd name="connsiteY34" fmla="*/ 43496 h 213186"/>
              <a:gd name="connsiteX35" fmla="*/ 1178799 w 4156229"/>
              <a:gd name="connsiteY35" fmla="*/ 40449 h 213186"/>
              <a:gd name="connsiteX36" fmla="*/ 1221886 w 4156229"/>
              <a:gd name="connsiteY36" fmla="*/ 31750 h 213186"/>
              <a:gd name="connsiteX37" fmla="*/ 1264974 w 4156229"/>
              <a:gd name="connsiteY37" fmla="*/ 40449 h 213186"/>
              <a:gd name="connsiteX38" fmla="*/ 1270307 w 4156229"/>
              <a:gd name="connsiteY38" fmla="*/ 44045 h 213186"/>
              <a:gd name="connsiteX39" fmla="*/ 1278144 w 4156229"/>
              <a:gd name="connsiteY39" fmla="*/ 32421 h 213186"/>
              <a:gd name="connsiteX40" fmla="*/ 1356419 w 4156229"/>
              <a:gd name="connsiteY40" fmla="*/ 0 h 213186"/>
              <a:gd name="connsiteX41" fmla="*/ 1434691 w 4156229"/>
              <a:gd name="connsiteY41" fmla="*/ 32421 h 213186"/>
              <a:gd name="connsiteX42" fmla="*/ 1442158 w 4156229"/>
              <a:gd name="connsiteY42" fmla="*/ 43496 h 213186"/>
              <a:gd name="connsiteX43" fmla="*/ 1446678 w 4156229"/>
              <a:gd name="connsiteY43" fmla="*/ 40449 h 213186"/>
              <a:gd name="connsiteX44" fmla="*/ 1489765 w 4156229"/>
              <a:gd name="connsiteY44" fmla="*/ 31750 h 213186"/>
              <a:gd name="connsiteX45" fmla="*/ 1532852 w 4156229"/>
              <a:gd name="connsiteY45" fmla="*/ 40449 h 213186"/>
              <a:gd name="connsiteX46" fmla="*/ 1538186 w 4156229"/>
              <a:gd name="connsiteY46" fmla="*/ 44044 h 213186"/>
              <a:gd name="connsiteX47" fmla="*/ 1546022 w 4156229"/>
              <a:gd name="connsiteY47" fmla="*/ 32421 h 213186"/>
              <a:gd name="connsiteX48" fmla="*/ 1624296 w 4156229"/>
              <a:gd name="connsiteY48" fmla="*/ 0 h 213186"/>
              <a:gd name="connsiteX49" fmla="*/ 1702569 w 4156229"/>
              <a:gd name="connsiteY49" fmla="*/ 32421 h 213186"/>
              <a:gd name="connsiteX50" fmla="*/ 1710036 w 4156229"/>
              <a:gd name="connsiteY50" fmla="*/ 43496 h 213186"/>
              <a:gd name="connsiteX51" fmla="*/ 1714555 w 4156229"/>
              <a:gd name="connsiteY51" fmla="*/ 40449 h 213186"/>
              <a:gd name="connsiteX52" fmla="*/ 1757642 w 4156229"/>
              <a:gd name="connsiteY52" fmla="*/ 31750 h 213186"/>
              <a:gd name="connsiteX53" fmla="*/ 1800730 w 4156229"/>
              <a:gd name="connsiteY53" fmla="*/ 40449 h 213186"/>
              <a:gd name="connsiteX54" fmla="*/ 1806063 w 4156229"/>
              <a:gd name="connsiteY54" fmla="*/ 44044 h 213186"/>
              <a:gd name="connsiteX55" fmla="*/ 1813900 w 4156229"/>
              <a:gd name="connsiteY55" fmla="*/ 32421 h 213186"/>
              <a:gd name="connsiteX56" fmla="*/ 1892171 w 4156229"/>
              <a:gd name="connsiteY56" fmla="*/ 0 h 213186"/>
              <a:gd name="connsiteX57" fmla="*/ 1970446 w 4156229"/>
              <a:gd name="connsiteY57" fmla="*/ 32421 h 213186"/>
              <a:gd name="connsiteX58" fmla="*/ 1977913 w 4156229"/>
              <a:gd name="connsiteY58" fmla="*/ 43496 h 213186"/>
              <a:gd name="connsiteX59" fmla="*/ 1982432 w 4156229"/>
              <a:gd name="connsiteY59" fmla="*/ 40449 h 213186"/>
              <a:gd name="connsiteX60" fmla="*/ 2025521 w 4156229"/>
              <a:gd name="connsiteY60" fmla="*/ 31750 h 213186"/>
              <a:gd name="connsiteX61" fmla="*/ 2068607 w 4156229"/>
              <a:gd name="connsiteY61" fmla="*/ 40449 h 213186"/>
              <a:gd name="connsiteX62" fmla="*/ 2073942 w 4156229"/>
              <a:gd name="connsiteY62" fmla="*/ 44045 h 213186"/>
              <a:gd name="connsiteX63" fmla="*/ 2081778 w 4156229"/>
              <a:gd name="connsiteY63" fmla="*/ 32421 h 213186"/>
              <a:gd name="connsiteX64" fmla="*/ 2160051 w 4156229"/>
              <a:gd name="connsiteY64" fmla="*/ 0 h 213186"/>
              <a:gd name="connsiteX65" fmla="*/ 2238324 w 4156229"/>
              <a:gd name="connsiteY65" fmla="*/ 32421 h 213186"/>
              <a:gd name="connsiteX66" fmla="*/ 2245790 w 4156229"/>
              <a:gd name="connsiteY66" fmla="*/ 43496 h 213186"/>
              <a:gd name="connsiteX67" fmla="*/ 2250311 w 4156229"/>
              <a:gd name="connsiteY67" fmla="*/ 40449 h 213186"/>
              <a:gd name="connsiteX68" fmla="*/ 2293399 w 4156229"/>
              <a:gd name="connsiteY68" fmla="*/ 31750 h 213186"/>
              <a:gd name="connsiteX69" fmla="*/ 2336485 w 4156229"/>
              <a:gd name="connsiteY69" fmla="*/ 40449 h 213186"/>
              <a:gd name="connsiteX70" fmla="*/ 2341820 w 4156229"/>
              <a:gd name="connsiteY70" fmla="*/ 44045 h 213186"/>
              <a:gd name="connsiteX71" fmla="*/ 2349656 w 4156229"/>
              <a:gd name="connsiteY71" fmla="*/ 32421 h 213186"/>
              <a:gd name="connsiteX72" fmla="*/ 2427930 w 4156229"/>
              <a:gd name="connsiteY72" fmla="*/ 0 h 213186"/>
              <a:gd name="connsiteX73" fmla="*/ 2506203 w 4156229"/>
              <a:gd name="connsiteY73" fmla="*/ 32421 h 213186"/>
              <a:gd name="connsiteX74" fmla="*/ 2513669 w 4156229"/>
              <a:gd name="connsiteY74" fmla="*/ 43496 h 213186"/>
              <a:gd name="connsiteX75" fmla="*/ 2518189 w 4156229"/>
              <a:gd name="connsiteY75" fmla="*/ 40449 h 213186"/>
              <a:gd name="connsiteX76" fmla="*/ 2561275 w 4156229"/>
              <a:gd name="connsiteY76" fmla="*/ 31750 h 213186"/>
              <a:gd name="connsiteX77" fmla="*/ 2604364 w 4156229"/>
              <a:gd name="connsiteY77" fmla="*/ 40449 h 213186"/>
              <a:gd name="connsiteX78" fmla="*/ 2609697 w 4156229"/>
              <a:gd name="connsiteY78" fmla="*/ 44045 h 213186"/>
              <a:gd name="connsiteX79" fmla="*/ 2617534 w 4156229"/>
              <a:gd name="connsiteY79" fmla="*/ 32421 h 213186"/>
              <a:gd name="connsiteX80" fmla="*/ 2695807 w 4156229"/>
              <a:gd name="connsiteY80" fmla="*/ 0 h 213186"/>
              <a:gd name="connsiteX81" fmla="*/ 2774080 w 4156229"/>
              <a:gd name="connsiteY81" fmla="*/ 32421 h 213186"/>
              <a:gd name="connsiteX82" fmla="*/ 2781547 w 4156229"/>
              <a:gd name="connsiteY82" fmla="*/ 43496 h 213186"/>
              <a:gd name="connsiteX83" fmla="*/ 2786067 w 4156229"/>
              <a:gd name="connsiteY83" fmla="*/ 40449 h 213186"/>
              <a:gd name="connsiteX84" fmla="*/ 2829155 w 4156229"/>
              <a:gd name="connsiteY84" fmla="*/ 31750 h 213186"/>
              <a:gd name="connsiteX85" fmla="*/ 2872242 w 4156229"/>
              <a:gd name="connsiteY85" fmla="*/ 40449 h 213186"/>
              <a:gd name="connsiteX86" fmla="*/ 2877577 w 4156229"/>
              <a:gd name="connsiteY86" fmla="*/ 44045 h 213186"/>
              <a:gd name="connsiteX87" fmla="*/ 2885413 w 4156229"/>
              <a:gd name="connsiteY87" fmla="*/ 32421 h 213186"/>
              <a:gd name="connsiteX88" fmla="*/ 2963686 w 4156229"/>
              <a:gd name="connsiteY88" fmla="*/ 0 h 213186"/>
              <a:gd name="connsiteX89" fmla="*/ 3041959 w 4156229"/>
              <a:gd name="connsiteY89" fmla="*/ 32421 h 213186"/>
              <a:gd name="connsiteX90" fmla="*/ 3049425 w 4156229"/>
              <a:gd name="connsiteY90" fmla="*/ 43496 h 213186"/>
              <a:gd name="connsiteX91" fmla="*/ 3053946 w 4156229"/>
              <a:gd name="connsiteY91" fmla="*/ 40449 h 213186"/>
              <a:gd name="connsiteX92" fmla="*/ 3097033 w 4156229"/>
              <a:gd name="connsiteY92" fmla="*/ 31750 h 213186"/>
              <a:gd name="connsiteX93" fmla="*/ 3140120 w 4156229"/>
              <a:gd name="connsiteY93" fmla="*/ 40449 h 213186"/>
              <a:gd name="connsiteX94" fmla="*/ 3145454 w 4156229"/>
              <a:gd name="connsiteY94" fmla="*/ 44045 h 213186"/>
              <a:gd name="connsiteX95" fmla="*/ 3153291 w 4156229"/>
              <a:gd name="connsiteY95" fmla="*/ 32421 h 213186"/>
              <a:gd name="connsiteX96" fmla="*/ 3231564 w 4156229"/>
              <a:gd name="connsiteY96" fmla="*/ 0 h 213186"/>
              <a:gd name="connsiteX97" fmla="*/ 3309836 w 4156229"/>
              <a:gd name="connsiteY97" fmla="*/ 32421 h 213186"/>
              <a:gd name="connsiteX98" fmla="*/ 3317303 w 4156229"/>
              <a:gd name="connsiteY98" fmla="*/ 43496 h 213186"/>
              <a:gd name="connsiteX99" fmla="*/ 3321823 w 4156229"/>
              <a:gd name="connsiteY99" fmla="*/ 40449 h 213186"/>
              <a:gd name="connsiteX100" fmla="*/ 3364911 w 4156229"/>
              <a:gd name="connsiteY100" fmla="*/ 31750 h 213186"/>
              <a:gd name="connsiteX101" fmla="*/ 3407995 w 4156229"/>
              <a:gd name="connsiteY101" fmla="*/ 40449 h 213186"/>
              <a:gd name="connsiteX102" fmla="*/ 3413327 w 4156229"/>
              <a:gd name="connsiteY102" fmla="*/ 44044 h 213186"/>
              <a:gd name="connsiteX103" fmla="*/ 3421164 w 4156229"/>
              <a:gd name="connsiteY103" fmla="*/ 32421 h 213186"/>
              <a:gd name="connsiteX104" fmla="*/ 3499435 w 4156229"/>
              <a:gd name="connsiteY104" fmla="*/ 0 h 213186"/>
              <a:gd name="connsiteX105" fmla="*/ 3577708 w 4156229"/>
              <a:gd name="connsiteY105" fmla="*/ 32421 h 213186"/>
              <a:gd name="connsiteX106" fmla="*/ 3585176 w 4156229"/>
              <a:gd name="connsiteY106" fmla="*/ 43497 h 213186"/>
              <a:gd name="connsiteX107" fmla="*/ 3589698 w 4156229"/>
              <a:gd name="connsiteY107" fmla="*/ 40449 h 213186"/>
              <a:gd name="connsiteX108" fmla="*/ 3632785 w 4156229"/>
              <a:gd name="connsiteY108" fmla="*/ 31750 h 213186"/>
              <a:gd name="connsiteX109" fmla="*/ 3675873 w 4156229"/>
              <a:gd name="connsiteY109" fmla="*/ 40449 h 213186"/>
              <a:gd name="connsiteX110" fmla="*/ 3681204 w 4156229"/>
              <a:gd name="connsiteY110" fmla="*/ 44043 h 213186"/>
              <a:gd name="connsiteX111" fmla="*/ 3689040 w 4156229"/>
              <a:gd name="connsiteY111" fmla="*/ 32421 h 213186"/>
              <a:gd name="connsiteX112" fmla="*/ 3767313 w 4156229"/>
              <a:gd name="connsiteY112" fmla="*/ 0 h 213186"/>
              <a:gd name="connsiteX113" fmla="*/ 3845586 w 4156229"/>
              <a:gd name="connsiteY113" fmla="*/ 32421 h 213186"/>
              <a:gd name="connsiteX114" fmla="*/ 3853054 w 4156229"/>
              <a:gd name="connsiteY114" fmla="*/ 43497 h 213186"/>
              <a:gd name="connsiteX115" fmla="*/ 3857576 w 4156229"/>
              <a:gd name="connsiteY115" fmla="*/ 40449 h 213186"/>
              <a:gd name="connsiteX116" fmla="*/ 3900663 w 4156229"/>
              <a:gd name="connsiteY116" fmla="*/ 31750 h 213186"/>
              <a:gd name="connsiteX117" fmla="*/ 3943751 w 4156229"/>
              <a:gd name="connsiteY117" fmla="*/ 40449 h 213186"/>
              <a:gd name="connsiteX118" fmla="*/ 3949083 w 4156229"/>
              <a:gd name="connsiteY118" fmla="*/ 44044 h 213186"/>
              <a:gd name="connsiteX119" fmla="*/ 3956919 w 4156229"/>
              <a:gd name="connsiteY119" fmla="*/ 32421 h 213186"/>
              <a:gd name="connsiteX120" fmla="*/ 4035192 w 4156229"/>
              <a:gd name="connsiteY120" fmla="*/ 0 h 213186"/>
              <a:gd name="connsiteX121" fmla="*/ 4113465 w 4156229"/>
              <a:gd name="connsiteY121" fmla="*/ 32421 h 213186"/>
              <a:gd name="connsiteX122" fmla="*/ 4120933 w 4156229"/>
              <a:gd name="connsiteY122" fmla="*/ 43497 h 213186"/>
              <a:gd name="connsiteX123" fmla="*/ 4125455 w 4156229"/>
              <a:gd name="connsiteY123" fmla="*/ 40449 h 213186"/>
              <a:gd name="connsiteX124" fmla="*/ 4156229 w 4156229"/>
              <a:gd name="connsiteY124" fmla="*/ 34236 h 213186"/>
              <a:gd name="connsiteX125" fmla="*/ 4156229 w 4156229"/>
              <a:gd name="connsiteY125" fmla="*/ 121746 h 213186"/>
              <a:gd name="connsiteX126" fmla="*/ 0 w 4156229"/>
              <a:gd name="connsiteY126" fmla="*/ 213186 h 213186"/>
              <a:gd name="connsiteX0" fmla="*/ 17024 w 4156229"/>
              <a:gd name="connsiteY0" fmla="*/ 0 h 213186"/>
              <a:gd name="connsiteX1" fmla="*/ 102764 w 4156229"/>
              <a:gd name="connsiteY1" fmla="*/ 43496 h 213186"/>
              <a:gd name="connsiteX2" fmla="*/ 107284 w 4156229"/>
              <a:gd name="connsiteY2" fmla="*/ 40449 h 213186"/>
              <a:gd name="connsiteX3" fmla="*/ 150371 w 4156229"/>
              <a:gd name="connsiteY3" fmla="*/ 31750 h 213186"/>
              <a:gd name="connsiteX4" fmla="*/ 193458 w 4156229"/>
              <a:gd name="connsiteY4" fmla="*/ 40449 h 213186"/>
              <a:gd name="connsiteX5" fmla="*/ 198792 w 4156229"/>
              <a:gd name="connsiteY5" fmla="*/ 44044 h 213186"/>
              <a:gd name="connsiteX6" fmla="*/ 206629 w 4156229"/>
              <a:gd name="connsiteY6" fmla="*/ 32421 h 213186"/>
              <a:gd name="connsiteX7" fmla="*/ 284902 w 4156229"/>
              <a:gd name="connsiteY7" fmla="*/ 0 h 213186"/>
              <a:gd name="connsiteX8" fmla="*/ 363175 w 4156229"/>
              <a:gd name="connsiteY8" fmla="*/ 32421 h 213186"/>
              <a:gd name="connsiteX9" fmla="*/ 370642 w 4156229"/>
              <a:gd name="connsiteY9" fmla="*/ 43496 h 213186"/>
              <a:gd name="connsiteX10" fmla="*/ 375162 w 4156229"/>
              <a:gd name="connsiteY10" fmla="*/ 40449 h 213186"/>
              <a:gd name="connsiteX11" fmla="*/ 418249 w 4156229"/>
              <a:gd name="connsiteY11" fmla="*/ 31750 h 213186"/>
              <a:gd name="connsiteX12" fmla="*/ 461337 w 4156229"/>
              <a:gd name="connsiteY12" fmla="*/ 40449 h 213186"/>
              <a:gd name="connsiteX13" fmla="*/ 466670 w 4156229"/>
              <a:gd name="connsiteY13" fmla="*/ 44045 h 213186"/>
              <a:gd name="connsiteX14" fmla="*/ 474508 w 4156229"/>
              <a:gd name="connsiteY14" fmla="*/ 32421 h 213186"/>
              <a:gd name="connsiteX15" fmla="*/ 552781 w 4156229"/>
              <a:gd name="connsiteY15" fmla="*/ 0 h 213186"/>
              <a:gd name="connsiteX16" fmla="*/ 631054 w 4156229"/>
              <a:gd name="connsiteY16" fmla="*/ 32421 h 213186"/>
              <a:gd name="connsiteX17" fmla="*/ 638521 w 4156229"/>
              <a:gd name="connsiteY17" fmla="*/ 43496 h 213186"/>
              <a:gd name="connsiteX18" fmla="*/ 643041 w 4156229"/>
              <a:gd name="connsiteY18" fmla="*/ 40449 h 213186"/>
              <a:gd name="connsiteX19" fmla="*/ 686129 w 4156229"/>
              <a:gd name="connsiteY19" fmla="*/ 31750 h 213186"/>
              <a:gd name="connsiteX20" fmla="*/ 729216 w 4156229"/>
              <a:gd name="connsiteY20" fmla="*/ 40449 h 213186"/>
              <a:gd name="connsiteX21" fmla="*/ 734550 w 4156229"/>
              <a:gd name="connsiteY21" fmla="*/ 44045 h 213186"/>
              <a:gd name="connsiteX22" fmla="*/ 742387 w 4156229"/>
              <a:gd name="connsiteY22" fmla="*/ 32421 h 213186"/>
              <a:gd name="connsiteX23" fmla="*/ 820660 w 4156229"/>
              <a:gd name="connsiteY23" fmla="*/ 0 h 213186"/>
              <a:gd name="connsiteX24" fmla="*/ 898933 w 4156229"/>
              <a:gd name="connsiteY24" fmla="*/ 32421 h 213186"/>
              <a:gd name="connsiteX25" fmla="*/ 906401 w 4156229"/>
              <a:gd name="connsiteY25" fmla="*/ 43496 h 213186"/>
              <a:gd name="connsiteX26" fmla="*/ 910920 w 4156229"/>
              <a:gd name="connsiteY26" fmla="*/ 40449 h 213186"/>
              <a:gd name="connsiteX27" fmla="*/ 954008 w 4156229"/>
              <a:gd name="connsiteY27" fmla="*/ 31750 h 213186"/>
              <a:gd name="connsiteX28" fmla="*/ 997095 w 4156229"/>
              <a:gd name="connsiteY28" fmla="*/ 40449 h 213186"/>
              <a:gd name="connsiteX29" fmla="*/ 1002428 w 4156229"/>
              <a:gd name="connsiteY29" fmla="*/ 44045 h 213186"/>
              <a:gd name="connsiteX30" fmla="*/ 1010266 w 4156229"/>
              <a:gd name="connsiteY30" fmla="*/ 32421 h 213186"/>
              <a:gd name="connsiteX31" fmla="*/ 1088539 w 4156229"/>
              <a:gd name="connsiteY31" fmla="*/ 0 h 213186"/>
              <a:gd name="connsiteX32" fmla="*/ 1166812 w 4156229"/>
              <a:gd name="connsiteY32" fmla="*/ 32421 h 213186"/>
              <a:gd name="connsiteX33" fmla="*/ 1174279 w 4156229"/>
              <a:gd name="connsiteY33" fmla="*/ 43496 h 213186"/>
              <a:gd name="connsiteX34" fmla="*/ 1178799 w 4156229"/>
              <a:gd name="connsiteY34" fmla="*/ 40449 h 213186"/>
              <a:gd name="connsiteX35" fmla="*/ 1221886 w 4156229"/>
              <a:gd name="connsiteY35" fmla="*/ 31750 h 213186"/>
              <a:gd name="connsiteX36" fmla="*/ 1264974 w 4156229"/>
              <a:gd name="connsiteY36" fmla="*/ 40449 h 213186"/>
              <a:gd name="connsiteX37" fmla="*/ 1270307 w 4156229"/>
              <a:gd name="connsiteY37" fmla="*/ 44045 h 213186"/>
              <a:gd name="connsiteX38" fmla="*/ 1278144 w 4156229"/>
              <a:gd name="connsiteY38" fmla="*/ 32421 h 213186"/>
              <a:gd name="connsiteX39" fmla="*/ 1356419 w 4156229"/>
              <a:gd name="connsiteY39" fmla="*/ 0 h 213186"/>
              <a:gd name="connsiteX40" fmla="*/ 1434691 w 4156229"/>
              <a:gd name="connsiteY40" fmla="*/ 32421 h 213186"/>
              <a:gd name="connsiteX41" fmla="*/ 1442158 w 4156229"/>
              <a:gd name="connsiteY41" fmla="*/ 43496 h 213186"/>
              <a:gd name="connsiteX42" fmla="*/ 1446678 w 4156229"/>
              <a:gd name="connsiteY42" fmla="*/ 40449 h 213186"/>
              <a:gd name="connsiteX43" fmla="*/ 1489765 w 4156229"/>
              <a:gd name="connsiteY43" fmla="*/ 31750 h 213186"/>
              <a:gd name="connsiteX44" fmla="*/ 1532852 w 4156229"/>
              <a:gd name="connsiteY44" fmla="*/ 40449 h 213186"/>
              <a:gd name="connsiteX45" fmla="*/ 1538186 w 4156229"/>
              <a:gd name="connsiteY45" fmla="*/ 44044 h 213186"/>
              <a:gd name="connsiteX46" fmla="*/ 1546022 w 4156229"/>
              <a:gd name="connsiteY46" fmla="*/ 32421 h 213186"/>
              <a:gd name="connsiteX47" fmla="*/ 1624296 w 4156229"/>
              <a:gd name="connsiteY47" fmla="*/ 0 h 213186"/>
              <a:gd name="connsiteX48" fmla="*/ 1702569 w 4156229"/>
              <a:gd name="connsiteY48" fmla="*/ 32421 h 213186"/>
              <a:gd name="connsiteX49" fmla="*/ 1710036 w 4156229"/>
              <a:gd name="connsiteY49" fmla="*/ 43496 h 213186"/>
              <a:gd name="connsiteX50" fmla="*/ 1714555 w 4156229"/>
              <a:gd name="connsiteY50" fmla="*/ 40449 h 213186"/>
              <a:gd name="connsiteX51" fmla="*/ 1757642 w 4156229"/>
              <a:gd name="connsiteY51" fmla="*/ 31750 h 213186"/>
              <a:gd name="connsiteX52" fmla="*/ 1800730 w 4156229"/>
              <a:gd name="connsiteY52" fmla="*/ 40449 h 213186"/>
              <a:gd name="connsiteX53" fmla="*/ 1806063 w 4156229"/>
              <a:gd name="connsiteY53" fmla="*/ 44044 h 213186"/>
              <a:gd name="connsiteX54" fmla="*/ 1813900 w 4156229"/>
              <a:gd name="connsiteY54" fmla="*/ 32421 h 213186"/>
              <a:gd name="connsiteX55" fmla="*/ 1892171 w 4156229"/>
              <a:gd name="connsiteY55" fmla="*/ 0 h 213186"/>
              <a:gd name="connsiteX56" fmla="*/ 1970446 w 4156229"/>
              <a:gd name="connsiteY56" fmla="*/ 32421 h 213186"/>
              <a:gd name="connsiteX57" fmla="*/ 1977913 w 4156229"/>
              <a:gd name="connsiteY57" fmla="*/ 43496 h 213186"/>
              <a:gd name="connsiteX58" fmla="*/ 1982432 w 4156229"/>
              <a:gd name="connsiteY58" fmla="*/ 40449 h 213186"/>
              <a:gd name="connsiteX59" fmla="*/ 2025521 w 4156229"/>
              <a:gd name="connsiteY59" fmla="*/ 31750 h 213186"/>
              <a:gd name="connsiteX60" fmla="*/ 2068607 w 4156229"/>
              <a:gd name="connsiteY60" fmla="*/ 40449 h 213186"/>
              <a:gd name="connsiteX61" fmla="*/ 2073942 w 4156229"/>
              <a:gd name="connsiteY61" fmla="*/ 44045 h 213186"/>
              <a:gd name="connsiteX62" fmla="*/ 2081778 w 4156229"/>
              <a:gd name="connsiteY62" fmla="*/ 32421 h 213186"/>
              <a:gd name="connsiteX63" fmla="*/ 2160051 w 4156229"/>
              <a:gd name="connsiteY63" fmla="*/ 0 h 213186"/>
              <a:gd name="connsiteX64" fmla="*/ 2238324 w 4156229"/>
              <a:gd name="connsiteY64" fmla="*/ 32421 h 213186"/>
              <a:gd name="connsiteX65" fmla="*/ 2245790 w 4156229"/>
              <a:gd name="connsiteY65" fmla="*/ 43496 h 213186"/>
              <a:gd name="connsiteX66" fmla="*/ 2250311 w 4156229"/>
              <a:gd name="connsiteY66" fmla="*/ 40449 h 213186"/>
              <a:gd name="connsiteX67" fmla="*/ 2293399 w 4156229"/>
              <a:gd name="connsiteY67" fmla="*/ 31750 h 213186"/>
              <a:gd name="connsiteX68" fmla="*/ 2336485 w 4156229"/>
              <a:gd name="connsiteY68" fmla="*/ 40449 h 213186"/>
              <a:gd name="connsiteX69" fmla="*/ 2341820 w 4156229"/>
              <a:gd name="connsiteY69" fmla="*/ 44045 h 213186"/>
              <a:gd name="connsiteX70" fmla="*/ 2349656 w 4156229"/>
              <a:gd name="connsiteY70" fmla="*/ 32421 h 213186"/>
              <a:gd name="connsiteX71" fmla="*/ 2427930 w 4156229"/>
              <a:gd name="connsiteY71" fmla="*/ 0 h 213186"/>
              <a:gd name="connsiteX72" fmla="*/ 2506203 w 4156229"/>
              <a:gd name="connsiteY72" fmla="*/ 32421 h 213186"/>
              <a:gd name="connsiteX73" fmla="*/ 2513669 w 4156229"/>
              <a:gd name="connsiteY73" fmla="*/ 43496 h 213186"/>
              <a:gd name="connsiteX74" fmla="*/ 2518189 w 4156229"/>
              <a:gd name="connsiteY74" fmla="*/ 40449 h 213186"/>
              <a:gd name="connsiteX75" fmla="*/ 2561275 w 4156229"/>
              <a:gd name="connsiteY75" fmla="*/ 31750 h 213186"/>
              <a:gd name="connsiteX76" fmla="*/ 2604364 w 4156229"/>
              <a:gd name="connsiteY76" fmla="*/ 40449 h 213186"/>
              <a:gd name="connsiteX77" fmla="*/ 2609697 w 4156229"/>
              <a:gd name="connsiteY77" fmla="*/ 44045 h 213186"/>
              <a:gd name="connsiteX78" fmla="*/ 2617534 w 4156229"/>
              <a:gd name="connsiteY78" fmla="*/ 32421 h 213186"/>
              <a:gd name="connsiteX79" fmla="*/ 2695807 w 4156229"/>
              <a:gd name="connsiteY79" fmla="*/ 0 h 213186"/>
              <a:gd name="connsiteX80" fmla="*/ 2774080 w 4156229"/>
              <a:gd name="connsiteY80" fmla="*/ 32421 h 213186"/>
              <a:gd name="connsiteX81" fmla="*/ 2781547 w 4156229"/>
              <a:gd name="connsiteY81" fmla="*/ 43496 h 213186"/>
              <a:gd name="connsiteX82" fmla="*/ 2786067 w 4156229"/>
              <a:gd name="connsiteY82" fmla="*/ 40449 h 213186"/>
              <a:gd name="connsiteX83" fmla="*/ 2829155 w 4156229"/>
              <a:gd name="connsiteY83" fmla="*/ 31750 h 213186"/>
              <a:gd name="connsiteX84" fmla="*/ 2872242 w 4156229"/>
              <a:gd name="connsiteY84" fmla="*/ 40449 h 213186"/>
              <a:gd name="connsiteX85" fmla="*/ 2877577 w 4156229"/>
              <a:gd name="connsiteY85" fmla="*/ 44045 h 213186"/>
              <a:gd name="connsiteX86" fmla="*/ 2885413 w 4156229"/>
              <a:gd name="connsiteY86" fmla="*/ 32421 h 213186"/>
              <a:gd name="connsiteX87" fmla="*/ 2963686 w 4156229"/>
              <a:gd name="connsiteY87" fmla="*/ 0 h 213186"/>
              <a:gd name="connsiteX88" fmla="*/ 3041959 w 4156229"/>
              <a:gd name="connsiteY88" fmla="*/ 32421 h 213186"/>
              <a:gd name="connsiteX89" fmla="*/ 3049425 w 4156229"/>
              <a:gd name="connsiteY89" fmla="*/ 43496 h 213186"/>
              <a:gd name="connsiteX90" fmla="*/ 3053946 w 4156229"/>
              <a:gd name="connsiteY90" fmla="*/ 40449 h 213186"/>
              <a:gd name="connsiteX91" fmla="*/ 3097033 w 4156229"/>
              <a:gd name="connsiteY91" fmla="*/ 31750 h 213186"/>
              <a:gd name="connsiteX92" fmla="*/ 3140120 w 4156229"/>
              <a:gd name="connsiteY92" fmla="*/ 40449 h 213186"/>
              <a:gd name="connsiteX93" fmla="*/ 3145454 w 4156229"/>
              <a:gd name="connsiteY93" fmla="*/ 44045 h 213186"/>
              <a:gd name="connsiteX94" fmla="*/ 3153291 w 4156229"/>
              <a:gd name="connsiteY94" fmla="*/ 32421 h 213186"/>
              <a:gd name="connsiteX95" fmla="*/ 3231564 w 4156229"/>
              <a:gd name="connsiteY95" fmla="*/ 0 h 213186"/>
              <a:gd name="connsiteX96" fmla="*/ 3309836 w 4156229"/>
              <a:gd name="connsiteY96" fmla="*/ 32421 h 213186"/>
              <a:gd name="connsiteX97" fmla="*/ 3317303 w 4156229"/>
              <a:gd name="connsiteY97" fmla="*/ 43496 h 213186"/>
              <a:gd name="connsiteX98" fmla="*/ 3321823 w 4156229"/>
              <a:gd name="connsiteY98" fmla="*/ 40449 h 213186"/>
              <a:gd name="connsiteX99" fmla="*/ 3364911 w 4156229"/>
              <a:gd name="connsiteY99" fmla="*/ 31750 h 213186"/>
              <a:gd name="connsiteX100" fmla="*/ 3407995 w 4156229"/>
              <a:gd name="connsiteY100" fmla="*/ 40449 h 213186"/>
              <a:gd name="connsiteX101" fmla="*/ 3413327 w 4156229"/>
              <a:gd name="connsiteY101" fmla="*/ 44044 h 213186"/>
              <a:gd name="connsiteX102" fmla="*/ 3421164 w 4156229"/>
              <a:gd name="connsiteY102" fmla="*/ 32421 h 213186"/>
              <a:gd name="connsiteX103" fmla="*/ 3499435 w 4156229"/>
              <a:gd name="connsiteY103" fmla="*/ 0 h 213186"/>
              <a:gd name="connsiteX104" fmla="*/ 3577708 w 4156229"/>
              <a:gd name="connsiteY104" fmla="*/ 32421 h 213186"/>
              <a:gd name="connsiteX105" fmla="*/ 3585176 w 4156229"/>
              <a:gd name="connsiteY105" fmla="*/ 43497 h 213186"/>
              <a:gd name="connsiteX106" fmla="*/ 3589698 w 4156229"/>
              <a:gd name="connsiteY106" fmla="*/ 40449 h 213186"/>
              <a:gd name="connsiteX107" fmla="*/ 3632785 w 4156229"/>
              <a:gd name="connsiteY107" fmla="*/ 31750 h 213186"/>
              <a:gd name="connsiteX108" fmla="*/ 3675873 w 4156229"/>
              <a:gd name="connsiteY108" fmla="*/ 40449 h 213186"/>
              <a:gd name="connsiteX109" fmla="*/ 3681204 w 4156229"/>
              <a:gd name="connsiteY109" fmla="*/ 44043 h 213186"/>
              <a:gd name="connsiteX110" fmla="*/ 3689040 w 4156229"/>
              <a:gd name="connsiteY110" fmla="*/ 32421 h 213186"/>
              <a:gd name="connsiteX111" fmla="*/ 3767313 w 4156229"/>
              <a:gd name="connsiteY111" fmla="*/ 0 h 213186"/>
              <a:gd name="connsiteX112" fmla="*/ 3845586 w 4156229"/>
              <a:gd name="connsiteY112" fmla="*/ 32421 h 213186"/>
              <a:gd name="connsiteX113" fmla="*/ 3853054 w 4156229"/>
              <a:gd name="connsiteY113" fmla="*/ 43497 h 213186"/>
              <a:gd name="connsiteX114" fmla="*/ 3857576 w 4156229"/>
              <a:gd name="connsiteY114" fmla="*/ 40449 h 213186"/>
              <a:gd name="connsiteX115" fmla="*/ 3900663 w 4156229"/>
              <a:gd name="connsiteY115" fmla="*/ 31750 h 213186"/>
              <a:gd name="connsiteX116" fmla="*/ 3943751 w 4156229"/>
              <a:gd name="connsiteY116" fmla="*/ 40449 h 213186"/>
              <a:gd name="connsiteX117" fmla="*/ 3949083 w 4156229"/>
              <a:gd name="connsiteY117" fmla="*/ 44044 h 213186"/>
              <a:gd name="connsiteX118" fmla="*/ 3956919 w 4156229"/>
              <a:gd name="connsiteY118" fmla="*/ 32421 h 213186"/>
              <a:gd name="connsiteX119" fmla="*/ 4035192 w 4156229"/>
              <a:gd name="connsiteY119" fmla="*/ 0 h 213186"/>
              <a:gd name="connsiteX120" fmla="*/ 4113465 w 4156229"/>
              <a:gd name="connsiteY120" fmla="*/ 32421 h 213186"/>
              <a:gd name="connsiteX121" fmla="*/ 4120933 w 4156229"/>
              <a:gd name="connsiteY121" fmla="*/ 43497 h 213186"/>
              <a:gd name="connsiteX122" fmla="*/ 4125455 w 4156229"/>
              <a:gd name="connsiteY122" fmla="*/ 40449 h 213186"/>
              <a:gd name="connsiteX123" fmla="*/ 4156229 w 4156229"/>
              <a:gd name="connsiteY123" fmla="*/ 34236 h 213186"/>
              <a:gd name="connsiteX124" fmla="*/ 4156229 w 4156229"/>
              <a:gd name="connsiteY124" fmla="*/ 121746 h 213186"/>
              <a:gd name="connsiteX125" fmla="*/ 0 w 4156229"/>
              <a:gd name="connsiteY125" fmla="*/ 213186 h 213186"/>
              <a:gd name="connsiteX0" fmla="*/ 102764 w 4156229"/>
              <a:gd name="connsiteY0" fmla="*/ 43496 h 213186"/>
              <a:gd name="connsiteX1" fmla="*/ 107284 w 4156229"/>
              <a:gd name="connsiteY1" fmla="*/ 40449 h 213186"/>
              <a:gd name="connsiteX2" fmla="*/ 150371 w 4156229"/>
              <a:gd name="connsiteY2" fmla="*/ 31750 h 213186"/>
              <a:gd name="connsiteX3" fmla="*/ 193458 w 4156229"/>
              <a:gd name="connsiteY3" fmla="*/ 40449 h 213186"/>
              <a:gd name="connsiteX4" fmla="*/ 198792 w 4156229"/>
              <a:gd name="connsiteY4" fmla="*/ 44044 h 213186"/>
              <a:gd name="connsiteX5" fmla="*/ 206629 w 4156229"/>
              <a:gd name="connsiteY5" fmla="*/ 32421 h 213186"/>
              <a:gd name="connsiteX6" fmla="*/ 284902 w 4156229"/>
              <a:gd name="connsiteY6" fmla="*/ 0 h 213186"/>
              <a:gd name="connsiteX7" fmla="*/ 363175 w 4156229"/>
              <a:gd name="connsiteY7" fmla="*/ 32421 h 213186"/>
              <a:gd name="connsiteX8" fmla="*/ 370642 w 4156229"/>
              <a:gd name="connsiteY8" fmla="*/ 43496 h 213186"/>
              <a:gd name="connsiteX9" fmla="*/ 375162 w 4156229"/>
              <a:gd name="connsiteY9" fmla="*/ 40449 h 213186"/>
              <a:gd name="connsiteX10" fmla="*/ 418249 w 4156229"/>
              <a:gd name="connsiteY10" fmla="*/ 31750 h 213186"/>
              <a:gd name="connsiteX11" fmla="*/ 461337 w 4156229"/>
              <a:gd name="connsiteY11" fmla="*/ 40449 h 213186"/>
              <a:gd name="connsiteX12" fmla="*/ 466670 w 4156229"/>
              <a:gd name="connsiteY12" fmla="*/ 44045 h 213186"/>
              <a:gd name="connsiteX13" fmla="*/ 474508 w 4156229"/>
              <a:gd name="connsiteY13" fmla="*/ 32421 h 213186"/>
              <a:gd name="connsiteX14" fmla="*/ 552781 w 4156229"/>
              <a:gd name="connsiteY14" fmla="*/ 0 h 213186"/>
              <a:gd name="connsiteX15" fmla="*/ 631054 w 4156229"/>
              <a:gd name="connsiteY15" fmla="*/ 32421 h 213186"/>
              <a:gd name="connsiteX16" fmla="*/ 638521 w 4156229"/>
              <a:gd name="connsiteY16" fmla="*/ 43496 h 213186"/>
              <a:gd name="connsiteX17" fmla="*/ 643041 w 4156229"/>
              <a:gd name="connsiteY17" fmla="*/ 40449 h 213186"/>
              <a:gd name="connsiteX18" fmla="*/ 686129 w 4156229"/>
              <a:gd name="connsiteY18" fmla="*/ 31750 h 213186"/>
              <a:gd name="connsiteX19" fmla="*/ 729216 w 4156229"/>
              <a:gd name="connsiteY19" fmla="*/ 40449 h 213186"/>
              <a:gd name="connsiteX20" fmla="*/ 734550 w 4156229"/>
              <a:gd name="connsiteY20" fmla="*/ 44045 h 213186"/>
              <a:gd name="connsiteX21" fmla="*/ 742387 w 4156229"/>
              <a:gd name="connsiteY21" fmla="*/ 32421 h 213186"/>
              <a:gd name="connsiteX22" fmla="*/ 820660 w 4156229"/>
              <a:gd name="connsiteY22" fmla="*/ 0 h 213186"/>
              <a:gd name="connsiteX23" fmla="*/ 898933 w 4156229"/>
              <a:gd name="connsiteY23" fmla="*/ 32421 h 213186"/>
              <a:gd name="connsiteX24" fmla="*/ 906401 w 4156229"/>
              <a:gd name="connsiteY24" fmla="*/ 43496 h 213186"/>
              <a:gd name="connsiteX25" fmla="*/ 910920 w 4156229"/>
              <a:gd name="connsiteY25" fmla="*/ 40449 h 213186"/>
              <a:gd name="connsiteX26" fmla="*/ 954008 w 4156229"/>
              <a:gd name="connsiteY26" fmla="*/ 31750 h 213186"/>
              <a:gd name="connsiteX27" fmla="*/ 997095 w 4156229"/>
              <a:gd name="connsiteY27" fmla="*/ 40449 h 213186"/>
              <a:gd name="connsiteX28" fmla="*/ 1002428 w 4156229"/>
              <a:gd name="connsiteY28" fmla="*/ 44045 h 213186"/>
              <a:gd name="connsiteX29" fmla="*/ 1010266 w 4156229"/>
              <a:gd name="connsiteY29" fmla="*/ 32421 h 213186"/>
              <a:gd name="connsiteX30" fmla="*/ 1088539 w 4156229"/>
              <a:gd name="connsiteY30" fmla="*/ 0 h 213186"/>
              <a:gd name="connsiteX31" fmla="*/ 1166812 w 4156229"/>
              <a:gd name="connsiteY31" fmla="*/ 32421 h 213186"/>
              <a:gd name="connsiteX32" fmla="*/ 1174279 w 4156229"/>
              <a:gd name="connsiteY32" fmla="*/ 43496 h 213186"/>
              <a:gd name="connsiteX33" fmla="*/ 1178799 w 4156229"/>
              <a:gd name="connsiteY33" fmla="*/ 40449 h 213186"/>
              <a:gd name="connsiteX34" fmla="*/ 1221886 w 4156229"/>
              <a:gd name="connsiteY34" fmla="*/ 31750 h 213186"/>
              <a:gd name="connsiteX35" fmla="*/ 1264974 w 4156229"/>
              <a:gd name="connsiteY35" fmla="*/ 40449 h 213186"/>
              <a:gd name="connsiteX36" fmla="*/ 1270307 w 4156229"/>
              <a:gd name="connsiteY36" fmla="*/ 44045 h 213186"/>
              <a:gd name="connsiteX37" fmla="*/ 1278144 w 4156229"/>
              <a:gd name="connsiteY37" fmla="*/ 32421 h 213186"/>
              <a:gd name="connsiteX38" fmla="*/ 1356419 w 4156229"/>
              <a:gd name="connsiteY38" fmla="*/ 0 h 213186"/>
              <a:gd name="connsiteX39" fmla="*/ 1434691 w 4156229"/>
              <a:gd name="connsiteY39" fmla="*/ 32421 h 213186"/>
              <a:gd name="connsiteX40" fmla="*/ 1442158 w 4156229"/>
              <a:gd name="connsiteY40" fmla="*/ 43496 h 213186"/>
              <a:gd name="connsiteX41" fmla="*/ 1446678 w 4156229"/>
              <a:gd name="connsiteY41" fmla="*/ 40449 h 213186"/>
              <a:gd name="connsiteX42" fmla="*/ 1489765 w 4156229"/>
              <a:gd name="connsiteY42" fmla="*/ 31750 h 213186"/>
              <a:gd name="connsiteX43" fmla="*/ 1532852 w 4156229"/>
              <a:gd name="connsiteY43" fmla="*/ 40449 h 213186"/>
              <a:gd name="connsiteX44" fmla="*/ 1538186 w 4156229"/>
              <a:gd name="connsiteY44" fmla="*/ 44044 h 213186"/>
              <a:gd name="connsiteX45" fmla="*/ 1546022 w 4156229"/>
              <a:gd name="connsiteY45" fmla="*/ 32421 h 213186"/>
              <a:gd name="connsiteX46" fmla="*/ 1624296 w 4156229"/>
              <a:gd name="connsiteY46" fmla="*/ 0 h 213186"/>
              <a:gd name="connsiteX47" fmla="*/ 1702569 w 4156229"/>
              <a:gd name="connsiteY47" fmla="*/ 32421 h 213186"/>
              <a:gd name="connsiteX48" fmla="*/ 1710036 w 4156229"/>
              <a:gd name="connsiteY48" fmla="*/ 43496 h 213186"/>
              <a:gd name="connsiteX49" fmla="*/ 1714555 w 4156229"/>
              <a:gd name="connsiteY49" fmla="*/ 40449 h 213186"/>
              <a:gd name="connsiteX50" fmla="*/ 1757642 w 4156229"/>
              <a:gd name="connsiteY50" fmla="*/ 31750 h 213186"/>
              <a:gd name="connsiteX51" fmla="*/ 1800730 w 4156229"/>
              <a:gd name="connsiteY51" fmla="*/ 40449 h 213186"/>
              <a:gd name="connsiteX52" fmla="*/ 1806063 w 4156229"/>
              <a:gd name="connsiteY52" fmla="*/ 44044 h 213186"/>
              <a:gd name="connsiteX53" fmla="*/ 1813900 w 4156229"/>
              <a:gd name="connsiteY53" fmla="*/ 32421 h 213186"/>
              <a:gd name="connsiteX54" fmla="*/ 1892171 w 4156229"/>
              <a:gd name="connsiteY54" fmla="*/ 0 h 213186"/>
              <a:gd name="connsiteX55" fmla="*/ 1970446 w 4156229"/>
              <a:gd name="connsiteY55" fmla="*/ 32421 h 213186"/>
              <a:gd name="connsiteX56" fmla="*/ 1977913 w 4156229"/>
              <a:gd name="connsiteY56" fmla="*/ 43496 h 213186"/>
              <a:gd name="connsiteX57" fmla="*/ 1982432 w 4156229"/>
              <a:gd name="connsiteY57" fmla="*/ 40449 h 213186"/>
              <a:gd name="connsiteX58" fmla="*/ 2025521 w 4156229"/>
              <a:gd name="connsiteY58" fmla="*/ 31750 h 213186"/>
              <a:gd name="connsiteX59" fmla="*/ 2068607 w 4156229"/>
              <a:gd name="connsiteY59" fmla="*/ 40449 h 213186"/>
              <a:gd name="connsiteX60" fmla="*/ 2073942 w 4156229"/>
              <a:gd name="connsiteY60" fmla="*/ 44045 h 213186"/>
              <a:gd name="connsiteX61" fmla="*/ 2081778 w 4156229"/>
              <a:gd name="connsiteY61" fmla="*/ 32421 h 213186"/>
              <a:gd name="connsiteX62" fmla="*/ 2160051 w 4156229"/>
              <a:gd name="connsiteY62" fmla="*/ 0 h 213186"/>
              <a:gd name="connsiteX63" fmla="*/ 2238324 w 4156229"/>
              <a:gd name="connsiteY63" fmla="*/ 32421 h 213186"/>
              <a:gd name="connsiteX64" fmla="*/ 2245790 w 4156229"/>
              <a:gd name="connsiteY64" fmla="*/ 43496 h 213186"/>
              <a:gd name="connsiteX65" fmla="*/ 2250311 w 4156229"/>
              <a:gd name="connsiteY65" fmla="*/ 40449 h 213186"/>
              <a:gd name="connsiteX66" fmla="*/ 2293399 w 4156229"/>
              <a:gd name="connsiteY66" fmla="*/ 31750 h 213186"/>
              <a:gd name="connsiteX67" fmla="*/ 2336485 w 4156229"/>
              <a:gd name="connsiteY67" fmla="*/ 40449 h 213186"/>
              <a:gd name="connsiteX68" fmla="*/ 2341820 w 4156229"/>
              <a:gd name="connsiteY68" fmla="*/ 44045 h 213186"/>
              <a:gd name="connsiteX69" fmla="*/ 2349656 w 4156229"/>
              <a:gd name="connsiteY69" fmla="*/ 32421 h 213186"/>
              <a:gd name="connsiteX70" fmla="*/ 2427930 w 4156229"/>
              <a:gd name="connsiteY70" fmla="*/ 0 h 213186"/>
              <a:gd name="connsiteX71" fmla="*/ 2506203 w 4156229"/>
              <a:gd name="connsiteY71" fmla="*/ 32421 h 213186"/>
              <a:gd name="connsiteX72" fmla="*/ 2513669 w 4156229"/>
              <a:gd name="connsiteY72" fmla="*/ 43496 h 213186"/>
              <a:gd name="connsiteX73" fmla="*/ 2518189 w 4156229"/>
              <a:gd name="connsiteY73" fmla="*/ 40449 h 213186"/>
              <a:gd name="connsiteX74" fmla="*/ 2561275 w 4156229"/>
              <a:gd name="connsiteY74" fmla="*/ 31750 h 213186"/>
              <a:gd name="connsiteX75" fmla="*/ 2604364 w 4156229"/>
              <a:gd name="connsiteY75" fmla="*/ 40449 h 213186"/>
              <a:gd name="connsiteX76" fmla="*/ 2609697 w 4156229"/>
              <a:gd name="connsiteY76" fmla="*/ 44045 h 213186"/>
              <a:gd name="connsiteX77" fmla="*/ 2617534 w 4156229"/>
              <a:gd name="connsiteY77" fmla="*/ 32421 h 213186"/>
              <a:gd name="connsiteX78" fmla="*/ 2695807 w 4156229"/>
              <a:gd name="connsiteY78" fmla="*/ 0 h 213186"/>
              <a:gd name="connsiteX79" fmla="*/ 2774080 w 4156229"/>
              <a:gd name="connsiteY79" fmla="*/ 32421 h 213186"/>
              <a:gd name="connsiteX80" fmla="*/ 2781547 w 4156229"/>
              <a:gd name="connsiteY80" fmla="*/ 43496 h 213186"/>
              <a:gd name="connsiteX81" fmla="*/ 2786067 w 4156229"/>
              <a:gd name="connsiteY81" fmla="*/ 40449 h 213186"/>
              <a:gd name="connsiteX82" fmla="*/ 2829155 w 4156229"/>
              <a:gd name="connsiteY82" fmla="*/ 31750 h 213186"/>
              <a:gd name="connsiteX83" fmla="*/ 2872242 w 4156229"/>
              <a:gd name="connsiteY83" fmla="*/ 40449 h 213186"/>
              <a:gd name="connsiteX84" fmla="*/ 2877577 w 4156229"/>
              <a:gd name="connsiteY84" fmla="*/ 44045 h 213186"/>
              <a:gd name="connsiteX85" fmla="*/ 2885413 w 4156229"/>
              <a:gd name="connsiteY85" fmla="*/ 32421 h 213186"/>
              <a:gd name="connsiteX86" fmla="*/ 2963686 w 4156229"/>
              <a:gd name="connsiteY86" fmla="*/ 0 h 213186"/>
              <a:gd name="connsiteX87" fmla="*/ 3041959 w 4156229"/>
              <a:gd name="connsiteY87" fmla="*/ 32421 h 213186"/>
              <a:gd name="connsiteX88" fmla="*/ 3049425 w 4156229"/>
              <a:gd name="connsiteY88" fmla="*/ 43496 h 213186"/>
              <a:gd name="connsiteX89" fmla="*/ 3053946 w 4156229"/>
              <a:gd name="connsiteY89" fmla="*/ 40449 h 213186"/>
              <a:gd name="connsiteX90" fmla="*/ 3097033 w 4156229"/>
              <a:gd name="connsiteY90" fmla="*/ 31750 h 213186"/>
              <a:gd name="connsiteX91" fmla="*/ 3140120 w 4156229"/>
              <a:gd name="connsiteY91" fmla="*/ 40449 h 213186"/>
              <a:gd name="connsiteX92" fmla="*/ 3145454 w 4156229"/>
              <a:gd name="connsiteY92" fmla="*/ 44045 h 213186"/>
              <a:gd name="connsiteX93" fmla="*/ 3153291 w 4156229"/>
              <a:gd name="connsiteY93" fmla="*/ 32421 h 213186"/>
              <a:gd name="connsiteX94" fmla="*/ 3231564 w 4156229"/>
              <a:gd name="connsiteY94" fmla="*/ 0 h 213186"/>
              <a:gd name="connsiteX95" fmla="*/ 3309836 w 4156229"/>
              <a:gd name="connsiteY95" fmla="*/ 32421 h 213186"/>
              <a:gd name="connsiteX96" fmla="*/ 3317303 w 4156229"/>
              <a:gd name="connsiteY96" fmla="*/ 43496 h 213186"/>
              <a:gd name="connsiteX97" fmla="*/ 3321823 w 4156229"/>
              <a:gd name="connsiteY97" fmla="*/ 40449 h 213186"/>
              <a:gd name="connsiteX98" fmla="*/ 3364911 w 4156229"/>
              <a:gd name="connsiteY98" fmla="*/ 31750 h 213186"/>
              <a:gd name="connsiteX99" fmla="*/ 3407995 w 4156229"/>
              <a:gd name="connsiteY99" fmla="*/ 40449 h 213186"/>
              <a:gd name="connsiteX100" fmla="*/ 3413327 w 4156229"/>
              <a:gd name="connsiteY100" fmla="*/ 44044 h 213186"/>
              <a:gd name="connsiteX101" fmla="*/ 3421164 w 4156229"/>
              <a:gd name="connsiteY101" fmla="*/ 32421 h 213186"/>
              <a:gd name="connsiteX102" fmla="*/ 3499435 w 4156229"/>
              <a:gd name="connsiteY102" fmla="*/ 0 h 213186"/>
              <a:gd name="connsiteX103" fmla="*/ 3577708 w 4156229"/>
              <a:gd name="connsiteY103" fmla="*/ 32421 h 213186"/>
              <a:gd name="connsiteX104" fmla="*/ 3585176 w 4156229"/>
              <a:gd name="connsiteY104" fmla="*/ 43497 h 213186"/>
              <a:gd name="connsiteX105" fmla="*/ 3589698 w 4156229"/>
              <a:gd name="connsiteY105" fmla="*/ 40449 h 213186"/>
              <a:gd name="connsiteX106" fmla="*/ 3632785 w 4156229"/>
              <a:gd name="connsiteY106" fmla="*/ 31750 h 213186"/>
              <a:gd name="connsiteX107" fmla="*/ 3675873 w 4156229"/>
              <a:gd name="connsiteY107" fmla="*/ 40449 h 213186"/>
              <a:gd name="connsiteX108" fmla="*/ 3681204 w 4156229"/>
              <a:gd name="connsiteY108" fmla="*/ 44043 h 213186"/>
              <a:gd name="connsiteX109" fmla="*/ 3689040 w 4156229"/>
              <a:gd name="connsiteY109" fmla="*/ 32421 h 213186"/>
              <a:gd name="connsiteX110" fmla="*/ 3767313 w 4156229"/>
              <a:gd name="connsiteY110" fmla="*/ 0 h 213186"/>
              <a:gd name="connsiteX111" fmla="*/ 3845586 w 4156229"/>
              <a:gd name="connsiteY111" fmla="*/ 32421 h 213186"/>
              <a:gd name="connsiteX112" fmla="*/ 3853054 w 4156229"/>
              <a:gd name="connsiteY112" fmla="*/ 43497 h 213186"/>
              <a:gd name="connsiteX113" fmla="*/ 3857576 w 4156229"/>
              <a:gd name="connsiteY113" fmla="*/ 40449 h 213186"/>
              <a:gd name="connsiteX114" fmla="*/ 3900663 w 4156229"/>
              <a:gd name="connsiteY114" fmla="*/ 31750 h 213186"/>
              <a:gd name="connsiteX115" fmla="*/ 3943751 w 4156229"/>
              <a:gd name="connsiteY115" fmla="*/ 40449 h 213186"/>
              <a:gd name="connsiteX116" fmla="*/ 3949083 w 4156229"/>
              <a:gd name="connsiteY116" fmla="*/ 44044 h 213186"/>
              <a:gd name="connsiteX117" fmla="*/ 3956919 w 4156229"/>
              <a:gd name="connsiteY117" fmla="*/ 32421 h 213186"/>
              <a:gd name="connsiteX118" fmla="*/ 4035192 w 4156229"/>
              <a:gd name="connsiteY118" fmla="*/ 0 h 213186"/>
              <a:gd name="connsiteX119" fmla="*/ 4113465 w 4156229"/>
              <a:gd name="connsiteY119" fmla="*/ 32421 h 213186"/>
              <a:gd name="connsiteX120" fmla="*/ 4120933 w 4156229"/>
              <a:gd name="connsiteY120" fmla="*/ 43497 h 213186"/>
              <a:gd name="connsiteX121" fmla="*/ 4125455 w 4156229"/>
              <a:gd name="connsiteY121" fmla="*/ 40449 h 213186"/>
              <a:gd name="connsiteX122" fmla="*/ 4156229 w 4156229"/>
              <a:gd name="connsiteY122" fmla="*/ 34236 h 213186"/>
              <a:gd name="connsiteX123" fmla="*/ 4156229 w 4156229"/>
              <a:gd name="connsiteY123" fmla="*/ 121746 h 213186"/>
              <a:gd name="connsiteX124" fmla="*/ 0 w 4156229"/>
              <a:gd name="connsiteY124" fmla="*/ 213186 h 213186"/>
              <a:gd name="connsiteX0" fmla="*/ 0 w 4053465"/>
              <a:gd name="connsiteY0" fmla="*/ 43496 h 121746"/>
              <a:gd name="connsiteX1" fmla="*/ 4520 w 4053465"/>
              <a:gd name="connsiteY1" fmla="*/ 40449 h 121746"/>
              <a:gd name="connsiteX2" fmla="*/ 47607 w 4053465"/>
              <a:gd name="connsiteY2" fmla="*/ 31750 h 121746"/>
              <a:gd name="connsiteX3" fmla="*/ 90694 w 4053465"/>
              <a:gd name="connsiteY3" fmla="*/ 40449 h 121746"/>
              <a:gd name="connsiteX4" fmla="*/ 96028 w 4053465"/>
              <a:gd name="connsiteY4" fmla="*/ 44044 h 121746"/>
              <a:gd name="connsiteX5" fmla="*/ 103865 w 4053465"/>
              <a:gd name="connsiteY5" fmla="*/ 32421 h 121746"/>
              <a:gd name="connsiteX6" fmla="*/ 182138 w 4053465"/>
              <a:gd name="connsiteY6" fmla="*/ 0 h 121746"/>
              <a:gd name="connsiteX7" fmla="*/ 260411 w 4053465"/>
              <a:gd name="connsiteY7" fmla="*/ 32421 h 121746"/>
              <a:gd name="connsiteX8" fmla="*/ 267878 w 4053465"/>
              <a:gd name="connsiteY8" fmla="*/ 43496 h 121746"/>
              <a:gd name="connsiteX9" fmla="*/ 272398 w 4053465"/>
              <a:gd name="connsiteY9" fmla="*/ 40449 h 121746"/>
              <a:gd name="connsiteX10" fmla="*/ 315485 w 4053465"/>
              <a:gd name="connsiteY10" fmla="*/ 31750 h 121746"/>
              <a:gd name="connsiteX11" fmla="*/ 358573 w 4053465"/>
              <a:gd name="connsiteY11" fmla="*/ 40449 h 121746"/>
              <a:gd name="connsiteX12" fmla="*/ 363906 w 4053465"/>
              <a:gd name="connsiteY12" fmla="*/ 44045 h 121746"/>
              <a:gd name="connsiteX13" fmla="*/ 371744 w 4053465"/>
              <a:gd name="connsiteY13" fmla="*/ 32421 h 121746"/>
              <a:gd name="connsiteX14" fmla="*/ 450017 w 4053465"/>
              <a:gd name="connsiteY14" fmla="*/ 0 h 121746"/>
              <a:gd name="connsiteX15" fmla="*/ 528290 w 4053465"/>
              <a:gd name="connsiteY15" fmla="*/ 32421 h 121746"/>
              <a:gd name="connsiteX16" fmla="*/ 535757 w 4053465"/>
              <a:gd name="connsiteY16" fmla="*/ 43496 h 121746"/>
              <a:gd name="connsiteX17" fmla="*/ 540277 w 4053465"/>
              <a:gd name="connsiteY17" fmla="*/ 40449 h 121746"/>
              <a:gd name="connsiteX18" fmla="*/ 583365 w 4053465"/>
              <a:gd name="connsiteY18" fmla="*/ 31750 h 121746"/>
              <a:gd name="connsiteX19" fmla="*/ 626452 w 4053465"/>
              <a:gd name="connsiteY19" fmla="*/ 40449 h 121746"/>
              <a:gd name="connsiteX20" fmla="*/ 631786 w 4053465"/>
              <a:gd name="connsiteY20" fmla="*/ 44045 h 121746"/>
              <a:gd name="connsiteX21" fmla="*/ 639623 w 4053465"/>
              <a:gd name="connsiteY21" fmla="*/ 32421 h 121746"/>
              <a:gd name="connsiteX22" fmla="*/ 717896 w 4053465"/>
              <a:gd name="connsiteY22" fmla="*/ 0 h 121746"/>
              <a:gd name="connsiteX23" fmla="*/ 796169 w 4053465"/>
              <a:gd name="connsiteY23" fmla="*/ 32421 h 121746"/>
              <a:gd name="connsiteX24" fmla="*/ 803637 w 4053465"/>
              <a:gd name="connsiteY24" fmla="*/ 43496 h 121746"/>
              <a:gd name="connsiteX25" fmla="*/ 808156 w 4053465"/>
              <a:gd name="connsiteY25" fmla="*/ 40449 h 121746"/>
              <a:gd name="connsiteX26" fmla="*/ 851244 w 4053465"/>
              <a:gd name="connsiteY26" fmla="*/ 31750 h 121746"/>
              <a:gd name="connsiteX27" fmla="*/ 894331 w 4053465"/>
              <a:gd name="connsiteY27" fmla="*/ 40449 h 121746"/>
              <a:gd name="connsiteX28" fmla="*/ 899664 w 4053465"/>
              <a:gd name="connsiteY28" fmla="*/ 44045 h 121746"/>
              <a:gd name="connsiteX29" fmla="*/ 907502 w 4053465"/>
              <a:gd name="connsiteY29" fmla="*/ 32421 h 121746"/>
              <a:gd name="connsiteX30" fmla="*/ 985775 w 4053465"/>
              <a:gd name="connsiteY30" fmla="*/ 0 h 121746"/>
              <a:gd name="connsiteX31" fmla="*/ 1064048 w 4053465"/>
              <a:gd name="connsiteY31" fmla="*/ 32421 h 121746"/>
              <a:gd name="connsiteX32" fmla="*/ 1071515 w 4053465"/>
              <a:gd name="connsiteY32" fmla="*/ 43496 h 121746"/>
              <a:gd name="connsiteX33" fmla="*/ 1076035 w 4053465"/>
              <a:gd name="connsiteY33" fmla="*/ 40449 h 121746"/>
              <a:gd name="connsiteX34" fmla="*/ 1119122 w 4053465"/>
              <a:gd name="connsiteY34" fmla="*/ 31750 h 121746"/>
              <a:gd name="connsiteX35" fmla="*/ 1162210 w 4053465"/>
              <a:gd name="connsiteY35" fmla="*/ 40449 h 121746"/>
              <a:gd name="connsiteX36" fmla="*/ 1167543 w 4053465"/>
              <a:gd name="connsiteY36" fmla="*/ 44045 h 121746"/>
              <a:gd name="connsiteX37" fmla="*/ 1175380 w 4053465"/>
              <a:gd name="connsiteY37" fmla="*/ 32421 h 121746"/>
              <a:gd name="connsiteX38" fmla="*/ 1253655 w 4053465"/>
              <a:gd name="connsiteY38" fmla="*/ 0 h 121746"/>
              <a:gd name="connsiteX39" fmla="*/ 1331927 w 4053465"/>
              <a:gd name="connsiteY39" fmla="*/ 32421 h 121746"/>
              <a:gd name="connsiteX40" fmla="*/ 1339394 w 4053465"/>
              <a:gd name="connsiteY40" fmla="*/ 43496 h 121746"/>
              <a:gd name="connsiteX41" fmla="*/ 1343914 w 4053465"/>
              <a:gd name="connsiteY41" fmla="*/ 40449 h 121746"/>
              <a:gd name="connsiteX42" fmla="*/ 1387001 w 4053465"/>
              <a:gd name="connsiteY42" fmla="*/ 31750 h 121746"/>
              <a:gd name="connsiteX43" fmla="*/ 1430088 w 4053465"/>
              <a:gd name="connsiteY43" fmla="*/ 40449 h 121746"/>
              <a:gd name="connsiteX44" fmla="*/ 1435422 w 4053465"/>
              <a:gd name="connsiteY44" fmla="*/ 44044 h 121746"/>
              <a:gd name="connsiteX45" fmla="*/ 1443258 w 4053465"/>
              <a:gd name="connsiteY45" fmla="*/ 32421 h 121746"/>
              <a:gd name="connsiteX46" fmla="*/ 1521532 w 4053465"/>
              <a:gd name="connsiteY46" fmla="*/ 0 h 121746"/>
              <a:gd name="connsiteX47" fmla="*/ 1599805 w 4053465"/>
              <a:gd name="connsiteY47" fmla="*/ 32421 h 121746"/>
              <a:gd name="connsiteX48" fmla="*/ 1607272 w 4053465"/>
              <a:gd name="connsiteY48" fmla="*/ 43496 h 121746"/>
              <a:gd name="connsiteX49" fmla="*/ 1611791 w 4053465"/>
              <a:gd name="connsiteY49" fmla="*/ 40449 h 121746"/>
              <a:gd name="connsiteX50" fmla="*/ 1654878 w 4053465"/>
              <a:gd name="connsiteY50" fmla="*/ 31750 h 121746"/>
              <a:gd name="connsiteX51" fmla="*/ 1697966 w 4053465"/>
              <a:gd name="connsiteY51" fmla="*/ 40449 h 121746"/>
              <a:gd name="connsiteX52" fmla="*/ 1703299 w 4053465"/>
              <a:gd name="connsiteY52" fmla="*/ 44044 h 121746"/>
              <a:gd name="connsiteX53" fmla="*/ 1711136 w 4053465"/>
              <a:gd name="connsiteY53" fmla="*/ 32421 h 121746"/>
              <a:gd name="connsiteX54" fmla="*/ 1789407 w 4053465"/>
              <a:gd name="connsiteY54" fmla="*/ 0 h 121746"/>
              <a:gd name="connsiteX55" fmla="*/ 1867682 w 4053465"/>
              <a:gd name="connsiteY55" fmla="*/ 32421 h 121746"/>
              <a:gd name="connsiteX56" fmla="*/ 1875149 w 4053465"/>
              <a:gd name="connsiteY56" fmla="*/ 43496 h 121746"/>
              <a:gd name="connsiteX57" fmla="*/ 1879668 w 4053465"/>
              <a:gd name="connsiteY57" fmla="*/ 40449 h 121746"/>
              <a:gd name="connsiteX58" fmla="*/ 1922757 w 4053465"/>
              <a:gd name="connsiteY58" fmla="*/ 31750 h 121746"/>
              <a:gd name="connsiteX59" fmla="*/ 1965843 w 4053465"/>
              <a:gd name="connsiteY59" fmla="*/ 40449 h 121746"/>
              <a:gd name="connsiteX60" fmla="*/ 1971178 w 4053465"/>
              <a:gd name="connsiteY60" fmla="*/ 44045 h 121746"/>
              <a:gd name="connsiteX61" fmla="*/ 1979014 w 4053465"/>
              <a:gd name="connsiteY61" fmla="*/ 32421 h 121746"/>
              <a:gd name="connsiteX62" fmla="*/ 2057287 w 4053465"/>
              <a:gd name="connsiteY62" fmla="*/ 0 h 121746"/>
              <a:gd name="connsiteX63" fmla="*/ 2135560 w 4053465"/>
              <a:gd name="connsiteY63" fmla="*/ 32421 h 121746"/>
              <a:gd name="connsiteX64" fmla="*/ 2143026 w 4053465"/>
              <a:gd name="connsiteY64" fmla="*/ 43496 h 121746"/>
              <a:gd name="connsiteX65" fmla="*/ 2147547 w 4053465"/>
              <a:gd name="connsiteY65" fmla="*/ 40449 h 121746"/>
              <a:gd name="connsiteX66" fmla="*/ 2190635 w 4053465"/>
              <a:gd name="connsiteY66" fmla="*/ 31750 h 121746"/>
              <a:gd name="connsiteX67" fmla="*/ 2233721 w 4053465"/>
              <a:gd name="connsiteY67" fmla="*/ 40449 h 121746"/>
              <a:gd name="connsiteX68" fmla="*/ 2239056 w 4053465"/>
              <a:gd name="connsiteY68" fmla="*/ 44045 h 121746"/>
              <a:gd name="connsiteX69" fmla="*/ 2246892 w 4053465"/>
              <a:gd name="connsiteY69" fmla="*/ 32421 h 121746"/>
              <a:gd name="connsiteX70" fmla="*/ 2325166 w 4053465"/>
              <a:gd name="connsiteY70" fmla="*/ 0 h 121746"/>
              <a:gd name="connsiteX71" fmla="*/ 2403439 w 4053465"/>
              <a:gd name="connsiteY71" fmla="*/ 32421 h 121746"/>
              <a:gd name="connsiteX72" fmla="*/ 2410905 w 4053465"/>
              <a:gd name="connsiteY72" fmla="*/ 43496 h 121746"/>
              <a:gd name="connsiteX73" fmla="*/ 2415425 w 4053465"/>
              <a:gd name="connsiteY73" fmla="*/ 40449 h 121746"/>
              <a:gd name="connsiteX74" fmla="*/ 2458511 w 4053465"/>
              <a:gd name="connsiteY74" fmla="*/ 31750 h 121746"/>
              <a:gd name="connsiteX75" fmla="*/ 2501600 w 4053465"/>
              <a:gd name="connsiteY75" fmla="*/ 40449 h 121746"/>
              <a:gd name="connsiteX76" fmla="*/ 2506933 w 4053465"/>
              <a:gd name="connsiteY76" fmla="*/ 44045 h 121746"/>
              <a:gd name="connsiteX77" fmla="*/ 2514770 w 4053465"/>
              <a:gd name="connsiteY77" fmla="*/ 32421 h 121746"/>
              <a:gd name="connsiteX78" fmla="*/ 2593043 w 4053465"/>
              <a:gd name="connsiteY78" fmla="*/ 0 h 121746"/>
              <a:gd name="connsiteX79" fmla="*/ 2671316 w 4053465"/>
              <a:gd name="connsiteY79" fmla="*/ 32421 h 121746"/>
              <a:gd name="connsiteX80" fmla="*/ 2678783 w 4053465"/>
              <a:gd name="connsiteY80" fmla="*/ 43496 h 121746"/>
              <a:gd name="connsiteX81" fmla="*/ 2683303 w 4053465"/>
              <a:gd name="connsiteY81" fmla="*/ 40449 h 121746"/>
              <a:gd name="connsiteX82" fmla="*/ 2726391 w 4053465"/>
              <a:gd name="connsiteY82" fmla="*/ 31750 h 121746"/>
              <a:gd name="connsiteX83" fmla="*/ 2769478 w 4053465"/>
              <a:gd name="connsiteY83" fmla="*/ 40449 h 121746"/>
              <a:gd name="connsiteX84" fmla="*/ 2774813 w 4053465"/>
              <a:gd name="connsiteY84" fmla="*/ 44045 h 121746"/>
              <a:gd name="connsiteX85" fmla="*/ 2782649 w 4053465"/>
              <a:gd name="connsiteY85" fmla="*/ 32421 h 121746"/>
              <a:gd name="connsiteX86" fmla="*/ 2860922 w 4053465"/>
              <a:gd name="connsiteY86" fmla="*/ 0 h 121746"/>
              <a:gd name="connsiteX87" fmla="*/ 2939195 w 4053465"/>
              <a:gd name="connsiteY87" fmla="*/ 32421 h 121746"/>
              <a:gd name="connsiteX88" fmla="*/ 2946661 w 4053465"/>
              <a:gd name="connsiteY88" fmla="*/ 43496 h 121746"/>
              <a:gd name="connsiteX89" fmla="*/ 2951182 w 4053465"/>
              <a:gd name="connsiteY89" fmla="*/ 40449 h 121746"/>
              <a:gd name="connsiteX90" fmla="*/ 2994269 w 4053465"/>
              <a:gd name="connsiteY90" fmla="*/ 31750 h 121746"/>
              <a:gd name="connsiteX91" fmla="*/ 3037356 w 4053465"/>
              <a:gd name="connsiteY91" fmla="*/ 40449 h 121746"/>
              <a:gd name="connsiteX92" fmla="*/ 3042690 w 4053465"/>
              <a:gd name="connsiteY92" fmla="*/ 44045 h 121746"/>
              <a:gd name="connsiteX93" fmla="*/ 3050527 w 4053465"/>
              <a:gd name="connsiteY93" fmla="*/ 32421 h 121746"/>
              <a:gd name="connsiteX94" fmla="*/ 3128800 w 4053465"/>
              <a:gd name="connsiteY94" fmla="*/ 0 h 121746"/>
              <a:gd name="connsiteX95" fmla="*/ 3207072 w 4053465"/>
              <a:gd name="connsiteY95" fmla="*/ 32421 h 121746"/>
              <a:gd name="connsiteX96" fmla="*/ 3214539 w 4053465"/>
              <a:gd name="connsiteY96" fmla="*/ 43496 h 121746"/>
              <a:gd name="connsiteX97" fmla="*/ 3219059 w 4053465"/>
              <a:gd name="connsiteY97" fmla="*/ 40449 h 121746"/>
              <a:gd name="connsiteX98" fmla="*/ 3262147 w 4053465"/>
              <a:gd name="connsiteY98" fmla="*/ 31750 h 121746"/>
              <a:gd name="connsiteX99" fmla="*/ 3305231 w 4053465"/>
              <a:gd name="connsiteY99" fmla="*/ 40449 h 121746"/>
              <a:gd name="connsiteX100" fmla="*/ 3310563 w 4053465"/>
              <a:gd name="connsiteY100" fmla="*/ 44044 h 121746"/>
              <a:gd name="connsiteX101" fmla="*/ 3318400 w 4053465"/>
              <a:gd name="connsiteY101" fmla="*/ 32421 h 121746"/>
              <a:gd name="connsiteX102" fmla="*/ 3396671 w 4053465"/>
              <a:gd name="connsiteY102" fmla="*/ 0 h 121746"/>
              <a:gd name="connsiteX103" fmla="*/ 3474944 w 4053465"/>
              <a:gd name="connsiteY103" fmla="*/ 32421 h 121746"/>
              <a:gd name="connsiteX104" fmla="*/ 3482412 w 4053465"/>
              <a:gd name="connsiteY104" fmla="*/ 43497 h 121746"/>
              <a:gd name="connsiteX105" fmla="*/ 3486934 w 4053465"/>
              <a:gd name="connsiteY105" fmla="*/ 40449 h 121746"/>
              <a:gd name="connsiteX106" fmla="*/ 3530021 w 4053465"/>
              <a:gd name="connsiteY106" fmla="*/ 31750 h 121746"/>
              <a:gd name="connsiteX107" fmla="*/ 3573109 w 4053465"/>
              <a:gd name="connsiteY107" fmla="*/ 40449 h 121746"/>
              <a:gd name="connsiteX108" fmla="*/ 3578440 w 4053465"/>
              <a:gd name="connsiteY108" fmla="*/ 44043 h 121746"/>
              <a:gd name="connsiteX109" fmla="*/ 3586276 w 4053465"/>
              <a:gd name="connsiteY109" fmla="*/ 32421 h 121746"/>
              <a:gd name="connsiteX110" fmla="*/ 3664549 w 4053465"/>
              <a:gd name="connsiteY110" fmla="*/ 0 h 121746"/>
              <a:gd name="connsiteX111" fmla="*/ 3742822 w 4053465"/>
              <a:gd name="connsiteY111" fmla="*/ 32421 h 121746"/>
              <a:gd name="connsiteX112" fmla="*/ 3750290 w 4053465"/>
              <a:gd name="connsiteY112" fmla="*/ 43497 h 121746"/>
              <a:gd name="connsiteX113" fmla="*/ 3754812 w 4053465"/>
              <a:gd name="connsiteY113" fmla="*/ 40449 h 121746"/>
              <a:gd name="connsiteX114" fmla="*/ 3797899 w 4053465"/>
              <a:gd name="connsiteY114" fmla="*/ 31750 h 121746"/>
              <a:gd name="connsiteX115" fmla="*/ 3840987 w 4053465"/>
              <a:gd name="connsiteY115" fmla="*/ 40449 h 121746"/>
              <a:gd name="connsiteX116" fmla="*/ 3846319 w 4053465"/>
              <a:gd name="connsiteY116" fmla="*/ 44044 h 121746"/>
              <a:gd name="connsiteX117" fmla="*/ 3854155 w 4053465"/>
              <a:gd name="connsiteY117" fmla="*/ 32421 h 121746"/>
              <a:gd name="connsiteX118" fmla="*/ 3932428 w 4053465"/>
              <a:gd name="connsiteY118" fmla="*/ 0 h 121746"/>
              <a:gd name="connsiteX119" fmla="*/ 4010701 w 4053465"/>
              <a:gd name="connsiteY119" fmla="*/ 32421 h 121746"/>
              <a:gd name="connsiteX120" fmla="*/ 4018169 w 4053465"/>
              <a:gd name="connsiteY120" fmla="*/ 43497 h 121746"/>
              <a:gd name="connsiteX121" fmla="*/ 4022691 w 4053465"/>
              <a:gd name="connsiteY121" fmla="*/ 40449 h 121746"/>
              <a:gd name="connsiteX122" fmla="*/ 4053465 w 4053465"/>
              <a:gd name="connsiteY122" fmla="*/ 34236 h 121746"/>
              <a:gd name="connsiteX123" fmla="*/ 4053465 w 4053465"/>
              <a:gd name="connsiteY123" fmla="*/ 121746 h 121746"/>
              <a:gd name="connsiteX0" fmla="*/ 0 w 4053465"/>
              <a:gd name="connsiteY0" fmla="*/ 43496 h 44045"/>
              <a:gd name="connsiteX1" fmla="*/ 4520 w 4053465"/>
              <a:gd name="connsiteY1" fmla="*/ 40449 h 44045"/>
              <a:gd name="connsiteX2" fmla="*/ 47607 w 4053465"/>
              <a:gd name="connsiteY2" fmla="*/ 31750 h 44045"/>
              <a:gd name="connsiteX3" fmla="*/ 90694 w 4053465"/>
              <a:gd name="connsiteY3" fmla="*/ 40449 h 44045"/>
              <a:gd name="connsiteX4" fmla="*/ 96028 w 4053465"/>
              <a:gd name="connsiteY4" fmla="*/ 44044 h 44045"/>
              <a:gd name="connsiteX5" fmla="*/ 103865 w 4053465"/>
              <a:gd name="connsiteY5" fmla="*/ 32421 h 44045"/>
              <a:gd name="connsiteX6" fmla="*/ 182138 w 4053465"/>
              <a:gd name="connsiteY6" fmla="*/ 0 h 44045"/>
              <a:gd name="connsiteX7" fmla="*/ 260411 w 4053465"/>
              <a:gd name="connsiteY7" fmla="*/ 32421 h 44045"/>
              <a:gd name="connsiteX8" fmla="*/ 267878 w 4053465"/>
              <a:gd name="connsiteY8" fmla="*/ 43496 h 44045"/>
              <a:gd name="connsiteX9" fmla="*/ 272398 w 4053465"/>
              <a:gd name="connsiteY9" fmla="*/ 40449 h 44045"/>
              <a:gd name="connsiteX10" fmla="*/ 315485 w 4053465"/>
              <a:gd name="connsiteY10" fmla="*/ 31750 h 44045"/>
              <a:gd name="connsiteX11" fmla="*/ 358573 w 4053465"/>
              <a:gd name="connsiteY11" fmla="*/ 40449 h 44045"/>
              <a:gd name="connsiteX12" fmla="*/ 363906 w 4053465"/>
              <a:gd name="connsiteY12" fmla="*/ 44045 h 44045"/>
              <a:gd name="connsiteX13" fmla="*/ 371744 w 4053465"/>
              <a:gd name="connsiteY13" fmla="*/ 32421 h 44045"/>
              <a:gd name="connsiteX14" fmla="*/ 450017 w 4053465"/>
              <a:gd name="connsiteY14" fmla="*/ 0 h 44045"/>
              <a:gd name="connsiteX15" fmla="*/ 528290 w 4053465"/>
              <a:gd name="connsiteY15" fmla="*/ 32421 h 44045"/>
              <a:gd name="connsiteX16" fmla="*/ 535757 w 4053465"/>
              <a:gd name="connsiteY16" fmla="*/ 43496 h 44045"/>
              <a:gd name="connsiteX17" fmla="*/ 540277 w 4053465"/>
              <a:gd name="connsiteY17" fmla="*/ 40449 h 44045"/>
              <a:gd name="connsiteX18" fmla="*/ 583365 w 4053465"/>
              <a:gd name="connsiteY18" fmla="*/ 31750 h 44045"/>
              <a:gd name="connsiteX19" fmla="*/ 626452 w 4053465"/>
              <a:gd name="connsiteY19" fmla="*/ 40449 h 44045"/>
              <a:gd name="connsiteX20" fmla="*/ 631786 w 4053465"/>
              <a:gd name="connsiteY20" fmla="*/ 44045 h 44045"/>
              <a:gd name="connsiteX21" fmla="*/ 639623 w 4053465"/>
              <a:gd name="connsiteY21" fmla="*/ 32421 h 44045"/>
              <a:gd name="connsiteX22" fmla="*/ 717896 w 4053465"/>
              <a:gd name="connsiteY22" fmla="*/ 0 h 44045"/>
              <a:gd name="connsiteX23" fmla="*/ 796169 w 4053465"/>
              <a:gd name="connsiteY23" fmla="*/ 32421 h 44045"/>
              <a:gd name="connsiteX24" fmla="*/ 803637 w 4053465"/>
              <a:gd name="connsiteY24" fmla="*/ 43496 h 44045"/>
              <a:gd name="connsiteX25" fmla="*/ 808156 w 4053465"/>
              <a:gd name="connsiteY25" fmla="*/ 40449 h 44045"/>
              <a:gd name="connsiteX26" fmla="*/ 851244 w 4053465"/>
              <a:gd name="connsiteY26" fmla="*/ 31750 h 44045"/>
              <a:gd name="connsiteX27" fmla="*/ 894331 w 4053465"/>
              <a:gd name="connsiteY27" fmla="*/ 40449 h 44045"/>
              <a:gd name="connsiteX28" fmla="*/ 899664 w 4053465"/>
              <a:gd name="connsiteY28" fmla="*/ 44045 h 44045"/>
              <a:gd name="connsiteX29" fmla="*/ 907502 w 4053465"/>
              <a:gd name="connsiteY29" fmla="*/ 32421 h 44045"/>
              <a:gd name="connsiteX30" fmla="*/ 985775 w 4053465"/>
              <a:gd name="connsiteY30" fmla="*/ 0 h 44045"/>
              <a:gd name="connsiteX31" fmla="*/ 1064048 w 4053465"/>
              <a:gd name="connsiteY31" fmla="*/ 32421 h 44045"/>
              <a:gd name="connsiteX32" fmla="*/ 1071515 w 4053465"/>
              <a:gd name="connsiteY32" fmla="*/ 43496 h 44045"/>
              <a:gd name="connsiteX33" fmla="*/ 1076035 w 4053465"/>
              <a:gd name="connsiteY33" fmla="*/ 40449 h 44045"/>
              <a:gd name="connsiteX34" fmla="*/ 1119122 w 4053465"/>
              <a:gd name="connsiteY34" fmla="*/ 31750 h 44045"/>
              <a:gd name="connsiteX35" fmla="*/ 1162210 w 4053465"/>
              <a:gd name="connsiteY35" fmla="*/ 40449 h 44045"/>
              <a:gd name="connsiteX36" fmla="*/ 1167543 w 4053465"/>
              <a:gd name="connsiteY36" fmla="*/ 44045 h 44045"/>
              <a:gd name="connsiteX37" fmla="*/ 1175380 w 4053465"/>
              <a:gd name="connsiteY37" fmla="*/ 32421 h 44045"/>
              <a:gd name="connsiteX38" fmla="*/ 1253655 w 4053465"/>
              <a:gd name="connsiteY38" fmla="*/ 0 h 44045"/>
              <a:gd name="connsiteX39" fmla="*/ 1331927 w 4053465"/>
              <a:gd name="connsiteY39" fmla="*/ 32421 h 44045"/>
              <a:gd name="connsiteX40" fmla="*/ 1339394 w 4053465"/>
              <a:gd name="connsiteY40" fmla="*/ 43496 h 44045"/>
              <a:gd name="connsiteX41" fmla="*/ 1343914 w 4053465"/>
              <a:gd name="connsiteY41" fmla="*/ 40449 h 44045"/>
              <a:gd name="connsiteX42" fmla="*/ 1387001 w 4053465"/>
              <a:gd name="connsiteY42" fmla="*/ 31750 h 44045"/>
              <a:gd name="connsiteX43" fmla="*/ 1430088 w 4053465"/>
              <a:gd name="connsiteY43" fmla="*/ 40449 h 44045"/>
              <a:gd name="connsiteX44" fmla="*/ 1435422 w 4053465"/>
              <a:gd name="connsiteY44" fmla="*/ 44044 h 44045"/>
              <a:gd name="connsiteX45" fmla="*/ 1443258 w 4053465"/>
              <a:gd name="connsiteY45" fmla="*/ 32421 h 44045"/>
              <a:gd name="connsiteX46" fmla="*/ 1521532 w 4053465"/>
              <a:gd name="connsiteY46" fmla="*/ 0 h 44045"/>
              <a:gd name="connsiteX47" fmla="*/ 1599805 w 4053465"/>
              <a:gd name="connsiteY47" fmla="*/ 32421 h 44045"/>
              <a:gd name="connsiteX48" fmla="*/ 1607272 w 4053465"/>
              <a:gd name="connsiteY48" fmla="*/ 43496 h 44045"/>
              <a:gd name="connsiteX49" fmla="*/ 1611791 w 4053465"/>
              <a:gd name="connsiteY49" fmla="*/ 40449 h 44045"/>
              <a:gd name="connsiteX50" fmla="*/ 1654878 w 4053465"/>
              <a:gd name="connsiteY50" fmla="*/ 31750 h 44045"/>
              <a:gd name="connsiteX51" fmla="*/ 1697966 w 4053465"/>
              <a:gd name="connsiteY51" fmla="*/ 40449 h 44045"/>
              <a:gd name="connsiteX52" fmla="*/ 1703299 w 4053465"/>
              <a:gd name="connsiteY52" fmla="*/ 44044 h 44045"/>
              <a:gd name="connsiteX53" fmla="*/ 1711136 w 4053465"/>
              <a:gd name="connsiteY53" fmla="*/ 32421 h 44045"/>
              <a:gd name="connsiteX54" fmla="*/ 1789407 w 4053465"/>
              <a:gd name="connsiteY54" fmla="*/ 0 h 44045"/>
              <a:gd name="connsiteX55" fmla="*/ 1867682 w 4053465"/>
              <a:gd name="connsiteY55" fmla="*/ 32421 h 44045"/>
              <a:gd name="connsiteX56" fmla="*/ 1875149 w 4053465"/>
              <a:gd name="connsiteY56" fmla="*/ 43496 h 44045"/>
              <a:gd name="connsiteX57" fmla="*/ 1879668 w 4053465"/>
              <a:gd name="connsiteY57" fmla="*/ 40449 h 44045"/>
              <a:gd name="connsiteX58" fmla="*/ 1922757 w 4053465"/>
              <a:gd name="connsiteY58" fmla="*/ 31750 h 44045"/>
              <a:gd name="connsiteX59" fmla="*/ 1965843 w 4053465"/>
              <a:gd name="connsiteY59" fmla="*/ 40449 h 44045"/>
              <a:gd name="connsiteX60" fmla="*/ 1971178 w 4053465"/>
              <a:gd name="connsiteY60" fmla="*/ 44045 h 44045"/>
              <a:gd name="connsiteX61" fmla="*/ 1979014 w 4053465"/>
              <a:gd name="connsiteY61" fmla="*/ 32421 h 44045"/>
              <a:gd name="connsiteX62" fmla="*/ 2057287 w 4053465"/>
              <a:gd name="connsiteY62" fmla="*/ 0 h 44045"/>
              <a:gd name="connsiteX63" fmla="*/ 2135560 w 4053465"/>
              <a:gd name="connsiteY63" fmla="*/ 32421 h 44045"/>
              <a:gd name="connsiteX64" fmla="*/ 2143026 w 4053465"/>
              <a:gd name="connsiteY64" fmla="*/ 43496 h 44045"/>
              <a:gd name="connsiteX65" fmla="*/ 2147547 w 4053465"/>
              <a:gd name="connsiteY65" fmla="*/ 40449 h 44045"/>
              <a:gd name="connsiteX66" fmla="*/ 2190635 w 4053465"/>
              <a:gd name="connsiteY66" fmla="*/ 31750 h 44045"/>
              <a:gd name="connsiteX67" fmla="*/ 2233721 w 4053465"/>
              <a:gd name="connsiteY67" fmla="*/ 40449 h 44045"/>
              <a:gd name="connsiteX68" fmla="*/ 2239056 w 4053465"/>
              <a:gd name="connsiteY68" fmla="*/ 44045 h 44045"/>
              <a:gd name="connsiteX69" fmla="*/ 2246892 w 4053465"/>
              <a:gd name="connsiteY69" fmla="*/ 32421 h 44045"/>
              <a:gd name="connsiteX70" fmla="*/ 2325166 w 4053465"/>
              <a:gd name="connsiteY70" fmla="*/ 0 h 44045"/>
              <a:gd name="connsiteX71" fmla="*/ 2403439 w 4053465"/>
              <a:gd name="connsiteY71" fmla="*/ 32421 h 44045"/>
              <a:gd name="connsiteX72" fmla="*/ 2410905 w 4053465"/>
              <a:gd name="connsiteY72" fmla="*/ 43496 h 44045"/>
              <a:gd name="connsiteX73" fmla="*/ 2415425 w 4053465"/>
              <a:gd name="connsiteY73" fmla="*/ 40449 h 44045"/>
              <a:gd name="connsiteX74" fmla="*/ 2458511 w 4053465"/>
              <a:gd name="connsiteY74" fmla="*/ 31750 h 44045"/>
              <a:gd name="connsiteX75" fmla="*/ 2501600 w 4053465"/>
              <a:gd name="connsiteY75" fmla="*/ 40449 h 44045"/>
              <a:gd name="connsiteX76" fmla="*/ 2506933 w 4053465"/>
              <a:gd name="connsiteY76" fmla="*/ 44045 h 44045"/>
              <a:gd name="connsiteX77" fmla="*/ 2514770 w 4053465"/>
              <a:gd name="connsiteY77" fmla="*/ 32421 h 44045"/>
              <a:gd name="connsiteX78" fmla="*/ 2593043 w 4053465"/>
              <a:gd name="connsiteY78" fmla="*/ 0 h 44045"/>
              <a:gd name="connsiteX79" fmla="*/ 2671316 w 4053465"/>
              <a:gd name="connsiteY79" fmla="*/ 32421 h 44045"/>
              <a:gd name="connsiteX80" fmla="*/ 2678783 w 4053465"/>
              <a:gd name="connsiteY80" fmla="*/ 43496 h 44045"/>
              <a:gd name="connsiteX81" fmla="*/ 2683303 w 4053465"/>
              <a:gd name="connsiteY81" fmla="*/ 40449 h 44045"/>
              <a:gd name="connsiteX82" fmla="*/ 2726391 w 4053465"/>
              <a:gd name="connsiteY82" fmla="*/ 31750 h 44045"/>
              <a:gd name="connsiteX83" fmla="*/ 2769478 w 4053465"/>
              <a:gd name="connsiteY83" fmla="*/ 40449 h 44045"/>
              <a:gd name="connsiteX84" fmla="*/ 2774813 w 4053465"/>
              <a:gd name="connsiteY84" fmla="*/ 44045 h 44045"/>
              <a:gd name="connsiteX85" fmla="*/ 2782649 w 4053465"/>
              <a:gd name="connsiteY85" fmla="*/ 32421 h 44045"/>
              <a:gd name="connsiteX86" fmla="*/ 2860922 w 4053465"/>
              <a:gd name="connsiteY86" fmla="*/ 0 h 44045"/>
              <a:gd name="connsiteX87" fmla="*/ 2939195 w 4053465"/>
              <a:gd name="connsiteY87" fmla="*/ 32421 h 44045"/>
              <a:gd name="connsiteX88" fmla="*/ 2946661 w 4053465"/>
              <a:gd name="connsiteY88" fmla="*/ 43496 h 44045"/>
              <a:gd name="connsiteX89" fmla="*/ 2951182 w 4053465"/>
              <a:gd name="connsiteY89" fmla="*/ 40449 h 44045"/>
              <a:gd name="connsiteX90" fmla="*/ 2994269 w 4053465"/>
              <a:gd name="connsiteY90" fmla="*/ 31750 h 44045"/>
              <a:gd name="connsiteX91" fmla="*/ 3037356 w 4053465"/>
              <a:gd name="connsiteY91" fmla="*/ 40449 h 44045"/>
              <a:gd name="connsiteX92" fmla="*/ 3042690 w 4053465"/>
              <a:gd name="connsiteY92" fmla="*/ 44045 h 44045"/>
              <a:gd name="connsiteX93" fmla="*/ 3050527 w 4053465"/>
              <a:gd name="connsiteY93" fmla="*/ 32421 h 44045"/>
              <a:gd name="connsiteX94" fmla="*/ 3128800 w 4053465"/>
              <a:gd name="connsiteY94" fmla="*/ 0 h 44045"/>
              <a:gd name="connsiteX95" fmla="*/ 3207072 w 4053465"/>
              <a:gd name="connsiteY95" fmla="*/ 32421 h 44045"/>
              <a:gd name="connsiteX96" fmla="*/ 3214539 w 4053465"/>
              <a:gd name="connsiteY96" fmla="*/ 43496 h 44045"/>
              <a:gd name="connsiteX97" fmla="*/ 3219059 w 4053465"/>
              <a:gd name="connsiteY97" fmla="*/ 40449 h 44045"/>
              <a:gd name="connsiteX98" fmla="*/ 3262147 w 4053465"/>
              <a:gd name="connsiteY98" fmla="*/ 31750 h 44045"/>
              <a:gd name="connsiteX99" fmla="*/ 3305231 w 4053465"/>
              <a:gd name="connsiteY99" fmla="*/ 40449 h 44045"/>
              <a:gd name="connsiteX100" fmla="*/ 3310563 w 4053465"/>
              <a:gd name="connsiteY100" fmla="*/ 44044 h 44045"/>
              <a:gd name="connsiteX101" fmla="*/ 3318400 w 4053465"/>
              <a:gd name="connsiteY101" fmla="*/ 32421 h 44045"/>
              <a:gd name="connsiteX102" fmla="*/ 3396671 w 4053465"/>
              <a:gd name="connsiteY102" fmla="*/ 0 h 44045"/>
              <a:gd name="connsiteX103" fmla="*/ 3474944 w 4053465"/>
              <a:gd name="connsiteY103" fmla="*/ 32421 h 44045"/>
              <a:gd name="connsiteX104" fmla="*/ 3482412 w 4053465"/>
              <a:gd name="connsiteY104" fmla="*/ 43497 h 44045"/>
              <a:gd name="connsiteX105" fmla="*/ 3486934 w 4053465"/>
              <a:gd name="connsiteY105" fmla="*/ 40449 h 44045"/>
              <a:gd name="connsiteX106" fmla="*/ 3530021 w 4053465"/>
              <a:gd name="connsiteY106" fmla="*/ 31750 h 44045"/>
              <a:gd name="connsiteX107" fmla="*/ 3573109 w 4053465"/>
              <a:gd name="connsiteY107" fmla="*/ 40449 h 44045"/>
              <a:gd name="connsiteX108" fmla="*/ 3578440 w 4053465"/>
              <a:gd name="connsiteY108" fmla="*/ 44043 h 44045"/>
              <a:gd name="connsiteX109" fmla="*/ 3586276 w 4053465"/>
              <a:gd name="connsiteY109" fmla="*/ 32421 h 44045"/>
              <a:gd name="connsiteX110" fmla="*/ 3664549 w 4053465"/>
              <a:gd name="connsiteY110" fmla="*/ 0 h 44045"/>
              <a:gd name="connsiteX111" fmla="*/ 3742822 w 4053465"/>
              <a:gd name="connsiteY111" fmla="*/ 32421 h 44045"/>
              <a:gd name="connsiteX112" fmla="*/ 3750290 w 4053465"/>
              <a:gd name="connsiteY112" fmla="*/ 43497 h 44045"/>
              <a:gd name="connsiteX113" fmla="*/ 3754812 w 4053465"/>
              <a:gd name="connsiteY113" fmla="*/ 40449 h 44045"/>
              <a:gd name="connsiteX114" fmla="*/ 3797899 w 4053465"/>
              <a:gd name="connsiteY114" fmla="*/ 31750 h 44045"/>
              <a:gd name="connsiteX115" fmla="*/ 3840987 w 4053465"/>
              <a:gd name="connsiteY115" fmla="*/ 40449 h 44045"/>
              <a:gd name="connsiteX116" fmla="*/ 3846319 w 4053465"/>
              <a:gd name="connsiteY116" fmla="*/ 44044 h 44045"/>
              <a:gd name="connsiteX117" fmla="*/ 3854155 w 4053465"/>
              <a:gd name="connsiteY117" fmla="*/ 32421 h 44045"/>
              <a:gd name="connsiteX118" fmla="*/ 3932428 w 4053465"/>
              <a:gd name="connsiteY118" fmla="*/ 0 h 44045"/>
              <a:gd name="connsiteX119" fmla="*/ 4010701 w 4053465"/>
              <a:gd name="connsiteY119" fmla="*/ 32421 h 44045"/>
              <a:gd name="connsiteX120" fmla="*/ 4018169 w 4053465"/>
              <a:gd name="connsiteY120" fmla="*/ 43497 h 44045"/>
              <a:gd name="connsiteX121" fmla="*/ 4022691 w 4053465"/>
              <a:gd name="connsiteY121" fmla="*/ 40449 h 44045"/>
              <a:gd name="connsiteX122" fmla="*/ 4053465 w 4053465"/>
              <a:gd name="connsiteY122" fmla="*/ 34236 h 44045"/>
              <a:gd name="connsiteX0" fmla="*/ 0 w 4022691"/>
              <a:gd name="connsiteY0" fmla="*/ 43496 h 44045"/>
              <a:gd name="connsiteX1" fmla="*/ 4520 w 4022691"/>
              <a:gd name="connsiteY1" fmla="*/ 40449 h 44045"/>
              <a:gd name="connsiteX2" fmla="*/ 47607 w 4022691"/>
              <a:gd name="connsiteY2" fmla="*/ 31750 h 44045"/>
              <a:gd name="connsiteX3" fmla="*/ 90694 w 4022691"/>
              <a:gd name="connsiteY3" fmla="*/ 40449 h 44045"/>
              <a:gd name="connsiteX4" fmla="*/ 96028 w 4022691"/>
              <a:gd name="connsiteY4" fmla="*/ 44044 h 44045"/>
              <a:gd name="connsiteX5" fmla="*/ 103865 w 4022691"/>
              <a:gd name="connsiteY5" fmla="*/ 32421 h 44045"/>
              <a:gd name="connsiteX6" fmla="*/ 182138 w 4022691"/>
              <a:gd name="connsiteY6" fmla="*/ 0 h 44045"/>
              <a:gd name="connsiteX7" fmla="*/ 260411 w 4022691"/>
              <a:gd name="connsiteY7" fmla="*/ 32421 h 44045"/>
              <a:gd name="connsiteX8" fmla="*/ 267878 w 4022691"/>
              <a:gd name="connsiteY8" fmla="*/ 43496 h 44045"/>
              <a:gd name="connsiteX9" fmla="*/ 272398 w 4022691"/>
              <a:gd name="connsiteY9" fmla="*/ 40449 h 44045"/>
              <a:gd name="connsiteX10" fmla="*/ 315485 w 4022691"/>
              <a:gd name="connsiteY10" fmla="*/ 31750 h 44045"/>
              <a:gd name="connsiteX11" fmla="*/ 358573 w 4022691"/>
              <a:gd name="connsiteY11" fmla="*/ 40449 h 44045"/>
              <a:gd name="connsiteX12" fmla="*/ 363906 w 4022691"/>
              <a:gd name="connsiteY12" fmla="*/ 44045 h 44045"/>
              <a:gd name="connsiteX13" fmla="*/ 371744 w 4022691"/>
              <a:gd name="connsiteY13" fmla="*/ 32421 h 44045"/>
              <a:gd name="connsiteX14" fmla="*/ 450017 w 4022691"/>
              <a:gd name="connsiteY14" fmla="*/ 0 h 44045"/>
              <a:gd name="connsiteX15" fmla="*/ 528290 w 4022691"/>
              <a:gd name="connsiteY15" fmla="*/ 32421 h 44045"/>
              <a:gd name="connsiteX16" fmla="*/ 535757 w 4022691"/>
              <a:gd name="connsiteY16" fmla="*/ 43496 h 44045"/>
              <a:gd name="connsiteX17" fmla="*/ 540277 w 4022691"/>
              <a:gd name="connsiteY17" fmla="*/ 40449 h 44045"/>
              <a:gd name="connsiteX18" fmla="*/ 583365 w 4022691"/>
              <a:gd name="connsiteY18" fmla="*/ 31750 h 44045"/>
              <a:gd name="connsiteX19" fmla="*/ 626452 w 4022691"/>
              <a:gd name="connsiteY19" fmla="*/ 40449 h 44045"/>
              <a:gd name="connsiteX20" fmla="*/ 631786 w 4022691"/>
              <a:gd name="connsiteY20" fmla="*/ 44045 h 44045"/>
              <a:gd name="connsiteX21" fmla="*/ 639623 w 4022691"/>
              <a:gd name="connsiteY21" fmla="*/ 32421 h 44045"/>
              <a:gd name="connsiteX22" fmla="*/ 717896 w 4022691"/>
              <a:gd name="connsiteY22" fmla="*/ 0 h 44045"/>
              <a:gd name="connsiteX23" fmla="*/ 796169 w 4022691"/>
              <a:gd name="connsiteY23" fmla="*/ 32421 h 44045"/>
              <a:gd name="connsiteX24" fmla="*/ 803637 w 4022691"/>
              <a:gd name="connsiteY24" fmla="*/ 43496 h 44045"/>
              <a:gd name="connsiteX25" fmla="*/ 808156 w 4022691"/>
              <a:gd name="connsiteY25" fmla="*/ 40449 h 44045"/>
              <a:gd name="connsiteX26" fmla="*/ 851244 w 4022691"/>
              <a:gd name="connsiteY26" fmla="*/ 31750 h 44045"/>
              <a:gd name="connsiteX27" fmla="*/ 894331 w 4022691"/>
              <a:gd name="connsiteY27" fmla="*/ 40449 h 44045"/>
              <a:gd name="connsiteX28" fmla="*/ 899664 w 4022691"/>
              <a:gd name="connsiteY28" fmla="*/ 44045 h 44045"/>
              <a:gd name="connsiteX29" fmla="*/ 907502 w 4022691"/>
              <a:gd name="connsiteY29" fmla="*/ 32421 h 44045"/>
              <a:gd name="connsiteX30" fmla="*/ 985775 w 4022691"/>
              <a:gd name="connsiteY30" fmla="*/ 0 h 44045"/>
              <a:gd name="connsiteX31" fmla="*/ 1064048 w 4022691"/>
              <a:gd name="connsiteY31" fmla="*/ 32421 h 44045"/>
              <a:gd name="connsiteX32" fmla="*/ 1071515 w 4022691"/>
              <a:gd name="connsiteY32" fmla="*/ 43496 h 44045"/>
              <a:gd name="connsiteX33" fmla="*/ 1076035 w 4022691"/>
              <a:gd name="connsiteY33" fmla="*/ 40449 h 44045"/>
              <a:gd name="connsiteX34" fmla="*/ 1119122 w 4022691"/>
              <a:gd name="connsiteY34" fmla="*/ 31750 h 44045"/>
              <a:gd name="connsiteX35" fmla="*/ 1162210 w 4022691"/>
              <a:gd name="connsiteY35" fmla="*/ 40449 h 44045"/>
              <a:gd name="connsiteX36" fmla="*/ 1167543 w 4022691"/>
              <a:gd name="connsiteY36" fmla="*/ 44045 h 44045"/>
              <a:gd name="connsiteX37" fmla="*/ 1175380 w 4022691"/>
              <a:gd name="connsiteY37" fmla="*/ 32421 h 44045"/>
              <a:gd name="connsiteX38" fmla="*/ 1253655 w 4022691"/>
              <a:gd name="connsiteY38" fmla="*/ 0 h 44045"/>
              <a:gd name="connsiteX39" fmla="*/ 1331927 w 4022691"/>
              <a:gd name="connsiteY39" fmla="*/ 32421 h 44045"/>
              <a:gd name="connsiteX40" fmla="*/ 1339394 w 4022691"/>
              <a:gd name="connsiteY40" fmla="*/ 43496 h 44045"/>
              <a:gd name="connsiteX41" fmla="*/ 1343914 w 4022691"/>
              <a:gd name="connsiteY41" fmla="*/ 40449 h 44045"/>
              <a:gd name="connsiteX42" fmla="*/ 1387001 w 4022691"/>
              <a:gd name="connsiteY42" fmla="*/ 31750 h 44045"/>
              <a:gd name="connsiteX43" fmla="*/ 1430088 w 4022691"/>
              <a:gd name="connsiteY43" fmla="*/ 40449 h 44045"/>
              <a:gd name="connsiteX44" fmla="*/ 1435422 w 4022691"/>
              <a:gd name="connsiteY44" fmla="*/ 44044 h 44045"/>
              <a:gd name="connsiteX45" fmla="*/ 1443258 w 4022691"/>
              <a:gd name="connsiteY45" fmla="*/ 32421 h 44045"/>
              <a:gd name="connsiteX46" fmla="*/ 1521532 w 4022691"/>
              <a:gd name="connsiteY46" fmla="*/ 0 h 44045"/>
              <a:gd name="connsiteX47" fmla="*/ 1599805 w 4022691"/>
              <a:gd name="connsiteY47" fmla="*/ 32421 h 44045"/>
              <a:gd name="connsiteX48" fmla="*/ 1607272 w 4022691"/>
              <a:gd name="connsiteY48" fmla="*/ 43496 h 44045"/>
              <a:gd name="connsiteX49" fmla="*/ 1611791 w 4022691"/>
              <a:gd name="connsiteY49" fmla="*/ 40449 h 44045"/>
              <a:gd name="connsiteX50" fmla="*/ 1654878 w 4022691"/>
              <a:gd name="connsiteY50" fmla="*/ 31750 h 44045"/>
              <a:gd name="connsiteX51" fmla="*/ 1697966 w 4022691"/>
              <a:gd name="connsiteY51" fmla="*/ 40449 h 44045"/>
              <a:gd name="connsiteX52" fmla="*/ 1703299 w 4022691"/>
              <a:gd name="connsiteY52" fmla="*/ 44044 h 44045"/>
              <a:gd name="connsiteX53" fmla="*/ 1711136 w 4022691"/>
              <a:gd name="connsiteY53" fmla="*/ 32421 h 44045"/>
              <a:gd name="connsiteX54" fmla="*/ 1789407 w 4022691"/>
              <a:gd name="connsiteY54" fmla="*/ 0 h 44045"/>
              <a:gd name="connsiteX55" fmla="*/ 1867682 w 4022691"/>
              <a:gd name="connsiteY55" fmla="*/ 32421 h 44045"/>
              <a:gd name="connsiteX56" fmla="*/ 1875149 w 4022691"/>
              <a:gd name="connsiteY56" fmla="*/ 43496 h 44045"/>
              <a:gd name="connsiteX57" fmla="*/ 1879668 w 4022691"/>
              <a:gd name="connsiteY57" fmla="*/ 40449 h 44045"/>
              <a:gd name="connsiteX58" fmla="*/ 1922757 w 4022691"/>
              <a:gd name="connsiteY58" fmla="*/ 31750 h 44045"/>
              <a:gd name="connsiteX59" fmla="*/ 1965843 w 4022691"/>
              <a:gd name="connsiteY59" fmla="*/ 40449 h 44045"/>
              <a:gd name="connsiteX60" fmla="*/ 1971178 w 4022691"/>
              <a:gd name="connsiteY60" fmla="*/ 44045 h 44045"/>
              <a:gd name="connsiteX61" fmla="*/ 1979014 w 4022691"/>
              <a:gd name="connsiteY61" fmla="*/ 32421 h 44045"/>
              <a:gd name="connsiteX62" fmla="*/ 2057287 w 4022691"/>
              <a:gd name="connsiteY62" fmla="*/ 0 h 44045"/>
              <a:gd name="connsiteX63" fmla="*/ 2135560 w 4022691"/>
              <a:gd name="connsiteY63" fmla="*/ 32421 h 44045"/>
              <a:gd name="connsiteX64" fmla="*/ 2143026 w 4022691"/>
              <a:gd name="connsiteY64" fmla="*/ 43496 h 44045"/>
              <a:gd name="connsiteX65" fmla="*/ 2147547 w 4022691"/>
              <a:gd name="connsiteY65" fmla="*/ 40449 h 44045"/>
              <a:gd name="connsiteX66" fmla="*/ 2190635 w 4022691"/>
              <a:gd name="connsiteY66" fmla="*/ 31750 h 44045"/>
              <a:gd name="connsiteX67" fmla="*/ 2233721 w 4022691"/>
              <a:gd name="connsiteY67" fmla="*/ 40449 h 44045"/>
              <a:gd name="connsiteX68" fmla="*/ 2239056 w 4022691"/>
              <a:gd name="connsiteY68" fmla="*/ 44045 h 44045"/>
              <a:gd name="connsiteX69" fmla="*/ 2246892 w 4022691"/>
              <a:gd name="connsiteY69" fmla="*/ 32421 h 44045"/>
              <a:gd name="connsiteX70" fmla="*/ 2325166 w 4022691"/>
              <a:gd name="connsiteY70" fmla="*/ 0 h 44045"/>
              <a:gd name="connsiteX71" fmla="*/ 2403439 w 4022691"/>
              <a:gd name="connsiteY71" fmla="*/ 32421 h 44045"/>
              <a:gd name="connsiteX72" fmla="*/ 2410905 w 4022691"/>
              <a:gd name="connsiteY72" fmla="*/ 43496 h 44045"/>
              <a:gd name="connsiteX73" fmla="*/ 2415425 w 4022691"/>
              <a:gd name="connsiteY73" fmla="*/ 40449 h 44045"/>
              <a:gd name="connsiteX74" fmla="*/ 2458511 w 4022691"/>
              <a:gd name="connsiteY74" fmla="*/ 31750 h 44045"/>
              <a:gd name="connsiteX75" fmla="*/ 2501600 w 4022691"/>
              <a:gd name="connsiteY75" fmla="*/ 40449 h 44045"/>
              <a:gd name="connsiteX76" fmla="*/ 2506933 w 4022691"/>
              <a:gd name="connsiteY76" fmla="*/ 44045 h 44045"/>
              <a:gd name="connsiteX77" fmla="*/ 2514770 w 4022691"/>
              <a:gd name="connsiteY77" fmla="*/ 32421 h 44045"/>
              <a:gd name="connsiteX78" fmla="*/ 2593043 w 4022691"/>
              <a:gd name="connsiteY78" fmla="*/ 0 h 44045"/>
              <a:gd name="connsiteX79" fmla="*/ 2671316 w 4022691"/>
              <a:gd name="connsiteY79" fmla="*/ 32421 h 44045"/>
              <a:gd name="connsiteX80" fmla="*/ 2678783 w 4022691"/>
              <a:gd name="connsiteY80" fmla="*/ 43496 h 44045"/>
              <a:gd name="connsiteX81" fmla="*/ 2683303 w 4022691"/>
              <a:gd name="connsiteY81" fmla="*/ 40449 h 44045"/>
              <a:gd name="connsiteX82" fmla="*/ 2726391 w 4022691"/>
              <a:gd name="connsiteY82" fmla="*/ 31750 h 44045"/>
              <a:gd name="connsiteX83" fmla="*/ 2769478 w 4022691"/>
              <a:gd name="connsiteY83" fmla="*/ 40449 h 44045"/>
              <a:gd name="connsiteX84" fmla="*/ 2774813 w 4022691"/>
              <a:gd name="connsiteY84" fmla="*/ 44045 h 44045"/>
              <a:gd name="connsiteX85" fmla="*/ 2782649 w 4022691"/>
              <a:gd name="connsiteY85" fmla="*/ 32421 h 44045"/>
              <a:gd name="connsiteX86" fmla="*/ 2860922 w 4022691"/>
              <a:gd name="connsiteY86" fmla="*/ 0 h 44045"/>
              <a:gd name="connsiteX87" fmla="*/ 2939195 w 4022691"/>
              <a:gd name="connsiteY87" fmla="*/ 32421 h 44045"/>
              <a:gd name="connsiteX88" fmla="*/ 2946661 w 4022691"/>
              <a:gd name="connsiteY88" fmla="*/ 43496 h 44045"/>
              <a:gd name="connsiteX89" fmla="*/ 2951182 w 4022691"/>
              <a:gd name="connsiteY89" fmla="*/ 40449 h 44045"/>
              <a:gd name="connsiteX90" fmla="*/ 2994269 w 4022691"/>
              <a:gd name="connsiteY90" fmla="*/ 31750 h 44045"/>
              <a:gd name="connsiteX91" fmla="*/ 3037356 w 4022691"/>
              <a:gd name="connsiteY91" fmla="*/ 40449 h 44045"/>
              <a:gd name="connsiteX92" fmla="*/ 3042690 w 4022691"/>
              <a:gd name="connsiteY92" fmla="*/ 44045 h 44045"/>
              <a:gd name="connsiteX93" fmla="*/ 3050527 w 4022691"/>
              <a:gd name="connsiteY93" fmla="*/ 32421 h 44045"/>
              <a:gd name="connsiteX94" fmla="*/ 3128800 w 4022691"/>
              <a:gd name="connsiteY94" fmla="*/ 0 h 44045"/>
              <a:gd name="connsiteX95" fmla="*/ 3207072 w 4022691"/>
              <a:gd name="connsiteY95" fmla="*/ 32421 h 44045"/>
              <a:gd name="connsiteX96" fmla="*/ 3214539 w 4022691"/>
              <a:gd name="connsiteY96" fmla="*/ 43496 h 44045"/>
              <a:gd name="connsiteX97" fmla="*/ 3219059 w 4022691"/>
              <a:gd name="connsiteY97" fmla="*/ 40449 h 44045"/>
              <a:gd name="connsiteX98" fmla="*/ 3262147 w 4022691"/>
              <a:gd name="connsiteY98" fmla="*/ 31750 h 44045"/>
              <a:gd name="connsiteX99" fmla="*/ 3305231 w 4022691"/>
              <a:gd name="connsiteY99" fmla="*/ 40449 h 44045"/>
              <a:gd name="connsiteX100" fmla="*/ 3310563 w 4022691"/>
              <a:gd name="connsiteY100" fmla="*/ 44044 h 44045"/>
              <a:gd name="connsiteX101" fmla="*/ 3318400 w 4022691"/>
              <a:gd name="connsiteY101" fmla="*/ 32421 h 44045"/>
              <a:gd name="connsiteX102" fmla="*/ 3396671 w 4022691"/>
              <a:gd name="connsiteY102" fmla="*/ 0 h 44045"/>
              <a:gd name="connsiteX103" fmla="*/ 3474944 w 4022691"/>
              <a:gd name="connsiteY103" fmla="*/ 32421 h 44045"/>
              <a:gd name="connsiteX104" fmla="*/ 3482412 w 4022691"/>
              <a:gd name="connsiteY104" fmla="*/ 43497 h 44045"/>
              <a:gd name="connsiteX105" fmla="*/ 3486934 w 4022691"/>
              <a:gd name="connsiteY105" fmla="*/ 40449 h 44045"/>
              <a:gd name="connsiteX106" fmla="*/ 3530021 w 4022691"/>
              <a:gd name="connsiteY106" fmla="*/ 31750 h 44045"/>
              <a:gd name="connsiteX107" fmla="*/ 3573109 w 4022691"/>
              <a:gd name="connsiteY107" fmla="*/ 40449 h 44045"/>
              <a:gd name="connsiteX108" fmla="*/ 3578440 w 4022691"/>
              <a:gd name="connsiteY108" fmla="*/ 44043 h 44045"/>
              <a:gd name="connsiteX109" fmla="*/ 3586276 w 4022691"/>
              <a:gd name="connsiteY109" fmla="*/ 32421 h 44045"/>
              <a:gd name="connsiteX110" fmla="*/ 3664549 w 4022691"/>
              <a:gd name="connsiteY110" fmla="*/ 0 h 44045"/>
              <a:gd name="connsiteX111" fmla="*/ 3742822 w 4022691"/>
              <a:gd name="connsiteY111" fmla="*/ 32421 h 44045"/>
              <a:gd name="connsiteX112" fmla="*/ 3750290 w 4022691"/>
              <a:gd name="connsiteY112" fmla="*/ 43497 h 44045"/>
              <a:gd name="connsiteX113" fmla="*/ 3754812 w 4022691"/>
              <a:gd name="connsiteY113" fmla="*/ 40449 h 44045"/>
              <a:gd name="connsiteX114" fmla="*/ 3797899 w 4022691"/>
              <a:gd name="connsiteY114" fmla="*/ 31750 h 44045"/>
              <a:gd name="connsiteX115" fmla="*/ 3840987 w 4022691"/>
              <a:gd name="connsiteY115" fmla="*/ 40449 h 44045"/>
              <a:gd name="connsiteX116" fmla="*/ 3846319 w 4022691"/>
              <a:gd name="connsiteY116" fmla="*/ 44044 h 44045"/>
              <a:gd name="connsiteX117" fmla="*/ 3854155 w 4022691"/>
              <a:gd name="connsiteY117" fmla="*/ 32421 h 44045"/>
              <a:gd name="connsiteX118" fmla="*/ 3932428 w 4022691"/>
              <a:gd name="connsiteY118" fmla="*/ 0 h 44045"/>
              <a:gd name="connsiteX119" fmla="*/ 4010701 w 4022691"/>
              <a:gd name="connsiteY119" fmla="*/ 32421 h 44045"/>
              <a:gd name="connsiteX120" fmla="*/ 4018169 w 4022691"/>
              <a:gd name="connsiteY120" fmla="*/ 43497 h 44045"/>
              <a:gd name="connsiteX121" fmla="*/ 4022691 w 4022691"/>
              <a:gd name="connsiteY121" fmla="*/ 40449 h 44045"/>
              <a:gd name="connsiteX0" fmla="*/ 0 w 4018169"/>
              <a:gd name="connsiteY0" fmla="*/ 43496 h 44045"/>
              <a:gd name="connsiteX1" fmla="*/ 4520 w 4018169"/>
              <a:gd name="connsiteY1" fmla="*/ 40449 h 44045"/>
              <a:gd name="connsiteX2" fmla="*/ 47607 w 4018169"/>
              <a:gd name="connsiteY2" fmla="*/ 31750 h 44045"/>
              <a:gd name="connsiteX3" fmla="*/ 90694 w 4018169"/>
              <a:gd name="connsiteY3" fmla="*/ 40449 h 44045"/>
              <a:gd name="connsiteX4" fmla="*/ 96028 w 4018169"/>
              <a:gd name="connsiteY4" fmla="*/ 44044 h 44045"/>
              <a:gd name="connsiteX5" fmla="*/ 103865 w 4018169"/>
              <a:gd name="connsiteY5" fmla="*/ 32421 h 44045"/>
              <a:gd name="connsiteX6" fmla="*/ 182138 w 4018169"/>
              <a:gd name="connsiteY6" fmla="*/ 0 h 44045"/>
              <a:gd name="connsiteX7" fmla="*/ 260411 w 4018169"/>
              <a:gd name="connsiteY7" fmla="*/ 32421 h 44045"/>
              <a:gd name="connsiteX8" fmla="*/ 267878 w 4018169"/>
              <a:gd name="connsiteY8" fmla="*/ 43496 h 44045"/>
              <a:gd name="connsiteX9" fmla="*/ 272398 w 4018169"/>
              <a:gd name="connsiteY9" fmla="*/ 40449 h 44045"/>
              <a:gd name="connsiteX10" fmla="*/ 315485 w 4018169"/>
              <a:gd name="connsiteY10" fmla="*/ 31750 h 44045"/>
              <a:gd name="connsiteX11" fmla="*/ 358573 w 4018169"/>
              <a:gd name="connsiteY11" fmla="*/ 40449 h 44045"/>
              <a:gd name="connsiteX12" fmla="*/ 363906 w 4018169"/>
              <a:gd name="connsiteY12" fmla="*/ 44045 h 44045"/>
              <a:gd name="connsiteX13" fmla="*/ 371744 w 4018169"/>
              <a:gd name="connsiteY13" fmla="*/ 32421 h 44045"/>
              <a:gd name="connsiteX14" fmla="*/ 450017 w 4018169"/>
              <a:gd name="connsiteY14" fmla="*/ 0 h 44045"/>
              <a:gd name="connsiteX15" fmla="*/ 528290 w 4018169"/>
              <a:gd name="connsiteY15" fmla="*/ 32421 h 44045"/>
              <a:gd name="connsiteX16" fmla="*/ 535757 w 4018169"/>
              <a:gd name="connsiteY16" fmla="*/ 43496 h 44045"/>
              <a:gd name="connsiteX17" fmla="*/ 540277 w 4018169"/>
              <a:gd name="connsiteY17" fmla="*/ 40449 h 44045"/>
              <a:gd name="connsiteX18" fmla="*/ 583365 w 4018169"/>
              <a:gd name="connsiteY18" fmla="*/ 31750 h 44045"/>
              <a:gd name="connsiteX19" fmla="*/ 626452 w 4018169"/>
              <a:gd name="connsiteY19" fmla="*/ 40449 h 44045"/>
              <a:gd name="connsiteX20" fmla="*/ 631786 w 4018169"/>
              <a:gd name="connsiteY20" fmla="*/ 44045 h 44045"/>
              <a:gd name="connsiteX21" fmla="*/ 639623 w 4018169"/>
              <a:gd name="connsiteY21" fmla="*/ 32421 h 44045"/>
              <a:gd name="connsiteX22" fmla="*/ 717896 w 4018169"/>
              <a:gd name="connsiteY22" fmla="*/ 0 h 44045"/>
              <a:gd name="connsiteX23" fmla="*/ 796169 w 4018169"/>
              <a:gd name="connsiteY23" fmla="*/ 32421 h 44045"/>
              <a:gd name="connsiteX24" fmla="*/ 803637 w 4018169"/>
              <a:gd name="connsiteY24" fmla="*/ 43496 h 44045"/>
              <a:gd name="connsiteX25" fmla="*/ 808156 w 4018169"/>
              <a:gd name="connsiteY25" fmla="*/ 40449 h 44045"/>
              <a:gd name="connsiteX26" fmla="*/ 851244 w 4018169"/>
              <a:gd name="connsiteY26" fmla="*/ 31750 h 44045"/>
              <a:gd name="connsiteX27" fmla="*/ 894331 w 4018169"/>
              <a:gd name="connsiteY27" fmla="*/ 40449 h 44045"/>
              <a:gd name="connsiteX28" fmla="*/ 899664 w 4018169"/>
              <a:gd name="connsiteY28" fmla="*/ 44045 h 44045"/>
              <a:gd name="connsiteX29" fmla="*/ 907502 w 4018169"/>
              <a:gd name="connsiteY29" fmla="*/ 32421 h 44045"/>
              <a:gd name="connsiteX30" fmla="*/ 985775 w 4018169"/>
              <a:gd name="connsiteY30" fmla="*/ 0 h 44045"/>
              <a:gd name="connsiteX31" fmla="*/ 1064048 w 4018169"/>
              <a:gd name="connsiteY31" fmla="*/ 32421 h 44045"/>
              <a:gd name="connsiteX32" fmla="*/ 1071515 w 4018169"/>
              <a:gd name="connsiteY32" fmla="*/ 43496 h 44045"/>
              <a:gd name="connsiteX33" fmla="*/ 1076035 w 4018169"/>
              <a:gd name="connsiteY33" fmla="*/ 40449 h 44045"/>
              <a:gd name="connsiteX34" fmla="*/ 1119122 w 4018169"/>
              <a:gd name="connsiteY34" fmla="*/ 31750 h 44045"/>
              <a:gd name="connsiteX35" fmla="*/ 1162210 w 4018169"/>
              <a:gd name="connsiteY35" fmla="*/ 40449 h 44045"/>
              <a:gd name="connsiteX36" fmla="*/ 1167543 w 4018169"/>
              <a:gd name="connsiteY36" fmla="*/ 44045 h 44045"/>
              <a:gd name="connsiteX37" fmla="*/ 1175380 w 4018169"/>
              <a:gd name="connsiteY37" fmla="*/ 32421 h 44045"/>
              <a:gd name="connsiteX38" fmla="*/ 1253655 w 4018169"/>
              <a:gd name="connsiteY38" fmla="*/ 0 h 44045"/>
              <a:gd name="connsiteX39" fmla="*/ 1331927 w 4018169"/>
              <a:gd name="connsiteY39" fmla="*/ 32421 h 44045"/>
              <a:gd name="connsiteX40" fmla="*/ 1339394 w 4018169"/>
              <a:gd name="connsiteY40" fmla="*/ 43496 h 44045"/>
              <a:gd name="connsiteX41" fmla="*/ 1343914 w 4018169"/>
              <a:gd name="connsiteY41" fmla="*/ 40449 h 44045"/>
              <a:gd name="connsiteX42" fmla="*/ 1387001 w 4018169"/>
              <a:gd name="connsiteY42" fmla="*/ 31750 h 44045"/>
              <a:gd name="connsiteX43" fmla="*/ 1430088 w 4018169"/>
              <a:gd name="connsiteY43" fmla="*/ 40449 h 44045"/>
              <a:gd name="connsiteX44" fmla="*/ 1435422 w 4018169"/>
              <a:gd name="connsiteY44" fmla="*/ 44044 h 44045"/>
              <a:gd name="connsiteX45" fmla="*/ 1443258 w 4018169"/>
              <a:gd name="connsiteY45" fmla="*/ 32421 h 44045"/>
              <a:gd name="connsiteX46" fmla="*/ 1521532 w 4018169"/>
              <a:gd name="connsiteY46" fmla="*/ 0 h 44045"/>
              <a:gd name="connsiteX47" fmla="*/ 1599805 w 4018169"/>
              <a:gd name="connsiteY47" fmla="*/ 32421 h 44045"/>
              <a:gd name="connsiteX48" fmla="*/ 1607272 w 4018169"/>
              <a:gd name="connsiteY48" fmla="*/ 43496 h 44045"/>
              <a:gd name="connsiteX49" fmla="*/ 1611791 w 4018169"/>
              <a:gd name="connsiteY49" fmla="*/ 40449 h 44045"/>
              <a:gd name="connsiteX50" fmla="*/ 1654878 w 4018169"/>
              <a:gd name="connsiteY50" fmla="*/ 31750 h 44045"/>
              <a:gd name="connsiteX51" fmla="*/ 1697966 w 4018169"/>
              <a:gd name="connsiteY51" fmla="*/ 40449 h 44045"/>
              <a:gd name="connsiteX52" fmla="*/ 1703299 w 4018169"/>
              <a:gd name="connsiteY52" fmla="*/ 44044 h 44045"/>
              <a:gd name="connsiteX53" fmla="*/ 1711136 w 4018169"/>
              <a:gd name="connsiteY53" fmla="*/ 32421 h 44045"/>
              <a:gd name="connsiteX54" fmla="*/ 1789407 w 4018169"/>
              <a:gd name="connsiteY54" fmla="*/ 0 h 44045"/>
              <a:gd name="connsiteX55" fmla="*/ 1867682 w 4018169"/>
              <a:gd name="connsiteY55" fmla="*/ 32421 h 44045"/>
              <a:gd name="connsiteX56" fmla="*/ 1875149 w 4018169"/>
              <a:gd name="connsiteY56" fmla="*/ 43496 h 44045"/>
              <a:gd name="connsiteX57" fmla="*/ 1879668 w 4018169"/>
              <a:gd name="connsiteY57" fmla="*/ 40449 h 44045"/>
              <a:gd name="connsiteX58" fmla="*/ 1922757 w 4018169"/>
              <a:gd name="connsiteY58" fmla="*/ 31750 h 44045"/>
              <a:gd name="connsiteX59" fmla="*/ 1965843 w 4018169"/>
              <a:gd name="connsiteY59" fmla="*/ 40449 h 44045"/>
              <a:gd name="connsiteX60" fmla="*/ 1971178 w 4018169"/>
              <a:gd name="connsiteY60" fmla="*/ 44045 h 44045"/>
              <a:gd name="connsiteX61" fmla="*/ 1979014 w 4018169"/>
              <a:gd name="connsiteY61" fmla="*/ 32421 h 44045"/>
              <a:gd name="connsiteX62" fmla="*/ 2057287 w 4018169"/>
              <a:gd name="connsiteY62" fmla="*/ 0 h 44045"/>
              <a:gd name="connsiteX63" fmla="*/ 2135560 w 4018169"/>
              <a:gd name="connsiteY63" fmla="*/ 32421 h 44045"/>
              <a:gd name="connsiteX64" fmla="*/ 2143026 w 4018169"/>
              <a:gd name="connsiteY64" fmla="*/ 43496 h 44045"/>
              <a:gd name="connsiteX65" fmla="*/ 2147547 w 4018169"/>
              <a:gd name="connsiteY65" fmla="*/ 40449 h 44045"/>
              <a:gd name="connsiteX66" fmla="*/ 2190635 w 4018169"/>
              <a:gd name="connsiteY66" fmla="*/ 31750 h 44045"/>
              <a:gd name="connsiteX67" fmla="*/ 2233721 w 4018169"/>
              <a:gd name="connsiteY67" fmla="*/ 40449 h 44045"/>
              <a:gd name="connsiteX68" fmla="*/ 2239056 w 4018169"/>
              <a:gd name="connsiteY68" fmla="*/ 44045 h 44045"/>
              <a:gd name="connsiteX69" fmla="*/ 2246892 w 4018169"/>
              <a:gd name="connsiteY69" fmla="*/ 32421 h 44045"/>
              <a:gd name="connsiteX70" fmla="*/ 2325166 w 4018169"/>
              <a:gd name="connsiteY70" fmla="*/ 0 h 44045"/>
              <a:gd name="connsiteX71" fmla="*/ 2403439 w 4018169"/>
              <a:gd name="connsiteY71" fmla="*/ 32421 h 44045"/>
              <a:gd name="connsiteX72" fmla="*/ 2410905 w 4018169"/>
              <a:gd name="connsiteY72" fmla="*/ 43496 h 44045"/>
              <a:gd name="connsiteX73" fmla="*/ 2415425 w 4018169"/>
              <a:gd name="connsiteY73" fmla="*/ 40449 h 44045"/>
              <a:gd name="connsiteX74" fmla="*/ 2458511 w 4018169"/>
              <a:gd name="connsiteY74" fmla="*/ 31750 h 44045"/>
              <a:gd name="connsiteX75" fmla="*/ 2501600 w 4018169"/>
              <a:gd name="connsiteY75" fmla="*/ 40449 h 44045"/>
              <a:gd name="connsiteX76" fmla="*/ 2506933 w 4018169"/>
              <a:gd name="connsiteY76" fmla="*/ 44045 h 44045"/>
              <a:gd name="connsiteX77" fmla="*/ 2514770 w 4018169"/>
              <a:gd name="connsiteY77" fmla="*/ 32421 h 44045"/>
              <a:gd name="connsiteX78" fmla="*/ 2593043 w 4018169"/>
              <a:gd name="connsiteY78" fmla="*/ 0 h 44045"/>
              <a:gd name="connsiteX79" fmla="*/ 2671316 w 4018169"/>
              <a:gd name="connsiteY79" fmla="*/ 32421 h 44045"/>
              <a:gd name="connsiteX80" fmla="*/ 2678783 w 4018169"/>
              <a:gd name="connsiteY80" fmla="*/ 43496 h 44045"/>
              <a:gd name="connsiteX81" fmla="*/ 2683303 w 4018169"/>
              <a:gd name="connsiteY81" fmla="*/ 40449 h 44045"/>
              <a:gd name="connsiteX82" fmla="*/ 2726391 w 4018169"/>
              <a:gd name="connsiteY82" fmla="*/ 31750 h 44045"/>
              <a:gd name="connsiteX83" fmla="*/ 2769478 w 4018169"/>
              <a:gd name="connsiteY83" fmla="*/ 40449 h 44045"/>
              <a:gd name="connsiteX84" fmla="*/ 2774813 w 4018169"/>
              <a:gd name="connsiteY84" fmla="*/ 44045 h 44045"/>
              <a:gd name="connsiteX85" fmla="*/ 2782649 w 4018169"/>
              <a:gd name="connsiteY85" fmla="*/ 32421 h 44045"/>
              <a:gd name="connsiteX86" fmla="*/ 2860922 w 4018169"/>
              <a:gd name="connsiteY86" fmla="*/ 0 h 44045"/>
              <a:gd name="connsiteX87" fmla="*/ 2939195 w 4018169"/>
              <a:gd name="connsiteY87" fmla="*/ 32421 h 44045"/>
              <a:gd name="connsiteX88" fmla="*/ 2946661 w 4018169"/>
              <a:gd name="connsiteY88" fmla="*/ 43496 h 44045"/>
              <a:gd name="connsiteX89" fmla="*/ 2951182 w 4018169"/>
              <a:gd name="connsiteY89" fmla="*/ 40449 h 44045"/>
              <a:gd name="connsiteX90" fmla="*/ 2994269 w 4018169"/>
              <a:gd name="connsiteY90" fmla="*/ 31750 h 44045"/>
              <a:gd name="connsiteX91" fmla="*/ 3037356 w 4018169"/>
              <a:gd name="connsiteY91" fmla="*/ 40449 h 44045"/>
              <a:gd name="connsiteX92" fmla="*/ 3042690 w 4018169"/>
              <a:gd name="connsiteY92" fmla="*/ 44045 h 44045"/>
              <a:gd name="connsiteX93" fmla="*/ 3050527 w 4018169"/>
              <a:gd name="connsiteY93" fmla="*/ 32421 h 44045"/>
              <a:gd name="connsiteX94" fmla="*/ 3128800 w 4018169"/>
              <a:gd name="connsiteY94" fmla="*/ 0 h 44045"/>
              <a:gd name="connsiteX95" fmla="*/ 3207072 w 4018169"/>
              <a:gd name="connsiteY95" fmla="*/ 32421 h 44045"/>
              <a:gd name="connsiteX96" fmla="*/ 3214539 w 4018169"/>
              <a:gd name="connsiteY96" fmla="*/ 43496 h 44045"/>
              <a:gd name="connsiteX97" fmla="*/ 3219059 w 4018169"/>
              <a:gd name="connsiteY97" fmla="*/ 40449 h 44045"/>
              <a:gd name="connsiteX98" fmla="*/ 3262147 w 4018169"/>
              <a:gd name="connsiteY98" fmla="*/ 31750 h 44045"/>
              <a:gd name="connsiteX99" fmla="*/ 3305231 w 4018169"/>
              <a:gd name="connsiteY99" fmla="*/ 40449 h 44045"/>
              <a:gd name="connsiteX100" fmla="*/ 3310563 w 4018169"/>
              <a:gd name="connsiteY100" fmla="*/ 44044 h 44045"/>
              <a:gd name="connsiteX101" fmla="*/ 3318400 w 4018169"/>
              <a:gd name="connsiteY101" fmla="*/ 32421 h 44045"/>
              <a:gd name="connsiteX102" fmla="*/ 3396671 w 4018169"/>
              <a:gd name="connsiteY102" fmla="*/ 0 h 44045"/>
              <a:gd name="connsiteX103" fmla="*/ 3474944 w 4018169"/>
              <a:gd name="connsiteY103" fmla="*/ 32421 h 44045"/>
              <a:gd name="connsiteX104" fmla="*/ 3482412 w 4018169"/>
              <a:gd name="connsiteY104" fmla="*/ 43497 h 44045"/>
              <a:gd name="connsiteX105" fmla="*/ 3486934 w 4018169"/>
              <a:gd name="connsiteY105" fmla="*/ 40449 h 44045"/>
              <a:gd name="connsiteX106" fmla="*/ 3530021 w 4018169"/>
              <a:gd name="connsiteY106" fmla="*/ 31750 h 44045"/>
              <a:gd name="connsiteX107" fmla="*/ 3573109 w 4018169"/>
              <a:gd name="connsiteY107" fmla="*/ 40449 h 44045"/>
              <a:gd name="connsiteX108" fmla="*/ 3578440 w 4018169"/>
              <a:gd name="connsiteY108" fmla="*/ 44043 h 44045"/>
              <a:gd name="connsiteX109" fmla="*/ 3586276 w 4018169"/>
              <a:gd name="connsiteY109" fmla="*/ 32421 h 44045"/>
              <a:gd name="connsiteX110" fmla="*/ 3664549 w 4018169"/>
              <a:gd name="connsiteY110" fmla="*/ 0 h 44045"/>
              <a:gd name="connsiteX111" fmla="*/ 3742822 w 4018169"/>
              <a:gd name="connsiteY111" fmla="*/ 32421 h 44045"/>
              <a:gd name="connsiteX112" fmla="*/ 3750290 w 4018169"/>
              <a:gd name="connsiteY112" fmla="*/ 43497 h 44045"/>
              <a:gd name="connsiteX113" fmla="*/ 3754812 w 4018169"/>
              <a:gd name="connsiteY113" fmla="*/ 40449 h 44045"/>
              <a:gd name="connsiteX114" fmla="*/ 3797899 w 4018169"/>
              <a:gd name="connsiteY114" fmla="*/ 31750 h 44045"/>
              <a:gd name="connsiteX115" fmla="*/ 3840987 w 4018169"/>
              <a:gd name="connsiteY115" fmla="*/ 40449 h 44045"/>
              <a:gd name="connsiteX116" fmla="*/ 3846319 w 4018169"/>
              <a:gd name="connsiteY116" fmla="*/ 44044 h 44045"/>
              <a:gd name="connsiteX117" fmla="*/ 3854155 w 4018169"/>
              <a:gd name="connsiteY117" fmla="*/ 32421 h 44045"/>
              <a:gd name="connsiteX118" fmla="*/ 3932428 w 4018169"/>
              <a:gd name="connsiteY118" fmla="*/ 0 h 44045"/>
              <a:gd name="connsiteX119" fmla="*/ 4010701 w 4018169"/>
              <a:gd name="connsiteY119" fmla="*/ 32421 h 44045"/>
              <a:gd name="connsiteX120" fmla="*/ 4018169 w 4018169"/>
              <a:gd name="connsiteY120" fmla="*/ 43497 h 44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4018169" h="44045">
                <a:moveTo>
                  <a:pt x="0" y="43496"/>
                </a:moveTo>
                <a:lnTo>
                  <a:pt x="4520" y="40449"/>
                </a:lnTo>
                <a:cubicBezTo>
                  <a:pt x="17763" y="34847"/>
                  <a:pt x="32323" y="31750"/>
                  <a:pt x="47607" y="31750"/>
                </a:cubicBezTo>
                <a:cubicBezTo>
                  <a:pt x="62891" y="31750"/>
                  <a:pt x="77451" y="34847"/>
                  <a:pt x="90694" y="40449"/>
                </a:cubicBezTo>
                <a:lnTo>
                  <a:pt x="96028" y="44044"/>
                </a:lnTo>
                <a:lnTo>
                  <a:pt x="103865" y="32421"/>
                </a:lnTo>
                <a:cubicBezTo>
                  <a:pt x="123896" y="12390"/>
                  <a:pt x="151570" y="0"/>
                  <a:pt x="182138" y="0"/>
                </a:cubicBezTo>
                <a:cubicBezTo>
                  <a:pt x="212705" y="0"/>
                  <a:pt x="240379" y="12390"/>
                  <a:pt x="260411" y="32421"/>
                </a:cubicBezTo>
                <a:lnTo>
                  <a:pt x="267878" y="43496"/>
                </a:lnTo>
                <a:lnTo>
                  <a:pt x="272398" y="40449"/>
                </a:lnTo>
                <a:cubicBezTo>
                  <a:pt x="285641" y="34847"/>
                  <a:pt x="300201" y="31750"/>
                  <a:pt x="315485" y="31750"/>
                </a:cubicBezTo>
                <a:cubicBezTo>
                  <a:pt x="330769" y="31750"/>
                  <a:pt x="345330" y="34847"/>
                  <a:pt x="358573" y="40449"/>
                </a:cubicBezTo>
                <a:lnTo>
                  <a:pt x="363906" y="44045"/>
                </a:lnTo>
                <a:lnTo>
                  <a:pt x="371744" y="32421"/>
                </a:lnTo>
                <a:cubicBezTo>
                  <a:pt x="391776" y="12390"/>
                  <a:pt x="419450" y="0"/>
                  <a:pt x="450017" y="0"/>
                </a:cubicBezTo>
                <a:cubicBezTo>
                  <a:pt x="480585" y="0"/>
                  <a:pt x="508258" y="12390"/>
                  <a:pt x="528290" y="32421"/>
                </a:cubicBezTo>
                <a:lnTo>
                  <a:pt x="535757" y="43496"/>
                </a:lnTo>
                <a:lnTo>
                  <a:pt x="540277" y="40449"/>
                </a:lnTo>
                <a:cubicBezTo>
                  <a:pt x="553521" y="34847"/>
                  <a:pt x="568082" y="31750"/>
                  <a:pt x="583365" y="31750"/>
                </a:cubicBezTo>
                <a:cubicBezTo>
                  <a:pt x="598649" y="31750"/>
                  <a:pt x="613209" y="34847"/>
                  <a:pt x="626452" y="40449"/>
                </a:cubicBezTo>
                <a:lnTo>
                  <a:pt x="631786" y="44045"/>
                </a:lnTo>
                <a:lnTo>
                  <a:pt x="639623" y="32421"/>
                </a:lnTo>
                <a:cubicBezTo>
                  <a:pt x="659654" y="12390"/>
                  <a:pt x="687328" y="0"/>
                  <a:pt x="717896" y="0"/>
                </a:cubicBezTo>
                <a:cubicBezTo>
                  <a:pt x="748463" y="0"/>
                  <a:pt x="776137" y="12390"/>
                  <a:pt x="796169" y="32421"/>
                </a:cubicBezTo>
                <a:lnTo>
                  <a:pt x="803637" y="43496"/>
                </a:lnTo>
                <a:lnTo>
                  <a:pt x="808156" y="40449"/>
                </a:lnTo>
                <a:cubicBezTo>
                  <a:pt x="821399" y="34847"/>
                  <a:pt x="835960" y="31750"/>
                  <a:pt x="851244" y="31750"/>
                </a:cubicBezTo>
                <a:cubicBezTo>
                  <a:pt x="866527" y="31750"/>
                  <a:pt x="881087" y="34847"/>
                  <a:pt x="894331" y="40449"/>
                </a:cubicBezTo>
                <a:lnTo>
                  <a:pt x="899664" y="44045"/>
                </a:lnTo>
                <a:lnTo>
                  <a:pt x="907502" y="32421"/>
                </a:lnTo>
                <a:cubicBezTo>
                  <a:pt x="927533" y="12390"/>
                  <a:pt x="955207" y="0"/>
                  <a:pt x="985775" y="0"/>
                </a:cubicBezTo>
                <a:cubicBezTo>
                  <a:pt x="1016342" y="0"/>
                  <a:pt x="1044016" y="12390"/>
                  <a:pt x="1064048" y="32421"/>
                </a:cubicBezTo>
                <a:lnTo>
                  <a:pt x="1071515" y="43496"/>
                </a:lnTo>
                <a:lnTo>
                  <a:pt x="1076035" y="40449"/>
                </a:lnTo>
                <a:cubicBezTo>
                  <a:pt x="1089278" y="34847"/>
                  <a:pt x="1103838" y="31750"/>
                  <a:pt x="1119122" y="31750"/>
                </a:cubicBezTo>
                <a:cubicBezTo>
                  <a:pt x="1134406" y="31750"/>
                  <a:pt x="1148967" y="34847"/>
                  <a:pt x="1162210" y="40449"/>
                </a:cubicBezTo>
                <a:lnTo>
                  <a:pt x="1167543" y="44045"/>
                </a:lnTo>
                <a:lnTo>
                  <a:pt x="1175380" y="32421"/>
                </a:lnTo>
                <a:cubicBezTo>
                  <a:pt x="1195413" y="12390"/>
                  <a:pt x="1223086" y="0"/>
                  <a:pt x="1253655" y="0"/>
                </a:cubicBezTo>
                <a:cubicBezTo>
                  <a:pt x="1284222" y="0"/>
                  <a:pt x="1311895" y="12390"/>
                  <a:pt x="1331927" y="32421"/>
                </a:cubicBezTo>
                <a:lnTo>
                  <a:pt x="1339394" y="43496"/>
                </a:lnTo>
                <a:lnTo>
                  <a:pt x="1343914" y="40449"/>
                </a:lnTo>
                <a:cubicBezTo>
                  <a:pt x="1357157" y="34847"/>
                  <a:pt x="1371718" y="31750"/>
                  <a:pt x="1387001" y="31750"/>
                </a:cubicBezTo>
                <a:cubicBezTo>
                  <a:pt x="1402285" y="31750"/>
                  <a:pt x="1416845" y="34847"/>
                  <a:pt x="1430088" y="40449"/>
                </a:cubicBezTo>
                <a:lnTo>
                  <a:pt x="1435422" y="44044"/>
                </a:lnTo>
                <a:lnTo>
                  <a:pt x="1443258" y="32421"/>
                </a:lnTo>
                <a:cubicBezTo>
                  <a:pt x="1463290" y="12390"/>
                  <a:pt x="1490964" y="0"/>
                  <a:pt x="1521532" y="0"/>
                </a:cubicBezTo>
                <a:cubicBezTo>
                  <a:pt x="1552098" y="0"/>
                  <a:pt x="1579772" y="12390"/>
                  <a:pt x="1599805" y="32421"/>
                </a:cubicBezTo>
                <a:lnTo>
                  <a:pt x="1607272" y="43496"/>
                </a:lnTo>
                <a:lnTo>
                  <a:pt x="1611791" y="40449"/>
                </a:lnTo>
                <a:cubicBezTo>
                  <a:pt x="1625034" y="34847"/>
                  <a:pt x="1639595" y="31750"/>
                  <a:pt x="1654878" y="31750"/>
                </a:cubicBezTo>
                <a:cubicBezTo>
                  <a:pt x="1670162" y="31750"/>
                  <a:pt x="1684723" y="34847"/>
                  <a:pt x="1697966" y="40449"/>
                </a:cubicBezTo>
                <a:lnTo>
                  <a:pt x="1703299" y="44044"/>
                </a:lnTo>
                <a:lnTo>
                  <a:pt x="1711136" y="32421"/>
                </a:lnTo>
                <a:cubicBezTo>
                  <a:pt x="1731167" y="12390"/>
                  <a:pt x="1758840" y="0"/>
                  <a:pt x="1789407" y="0"/>
                </a:cubicBezTo>
                <a:cubicBezTo>
                  <a:pt x="1819976" y="0"/>
                  <a:pt x="1847650" y="12390"/>
                  <a:pt x="1867682" y="32421"/>
                </a:cubicBezTo>
                <a:lnTo>
                  <a:pt x="1875149" y="43496"/>
                </a:lnTo>
                <a:lnTo>
                  <a:pt x="1879668" y="40449"/>
                </a:lnTo>
                <a:cubicBezTo>
                  <a:pt x="1892912" y="34847"/>
                  <a:pt x="1907472" y="31750"/>
                  <a:pt x="1922757" y="31750"/>
                </a:cubicBezTo>
                <a:cubicBezTo>
                  <a:pt x="1938039" y="31750"/>
                  <a:pt x="1952599" y="34847"/>
                  <a:pt x="1965843" y="40449"/>
                </a:cubicBezTo>
                <a:lnTo>
                  <a:pt x="1971178" y="44045"/>
                </a:lnTo>
                <a:lnTo>
                  <a:pt x="1979014" y="32421"/>
                </a:lnTo>
                <a:cubicBezTo>
                  <a:pt x="1999045" y="12390"/>
                  <a:pt x="2026719" y="0"/>
                  <a:pt x="2057287" y="0"/>
                </a:cubicBezTo>
                <a:cubicBezTo>
                  <a:pt x="2087855" y="0"/>
                  <a:pt x="2115528" y="12390"/>
                  <a:pt x="2135560" y="32421"/>
                </a:cubicBezTo>
                <a:lnTo>
                  <a:pt x="2143026" y="43496"/>
                </a:lnTo>
                <a:lnTo>
                  <a:pt x="2147547" y="40449"/>
                </a:lnTo>
                <a:cubicBezTo>
                  <a:pt x="2160790" y="34847"/>
                  <a:pt x="2175351" y="31750"/>
                  <a:pt x="2190635" y="31750"/>
                </a:cubicBezTo>
                <a:cubicBezTo>
                  <a:pt x="2205919" y="31750"/>
                  <a:pt x="2220479" y="34847"/>
                  <a:pt x="2233721" y="40449"/>
                </a:cubicBezTo>
                <a:lnTo>
                  <a:pt x="2239056" y="44045"/>
                </a:lnTo>
                <a:lnTo>
                  <a:pt x="2246892" y="32421"/>
                </a:lnTo>
                <a:cubicBezTo>
                  <a:pt x="2266924" y="12390"/>
                  <a:pt x="2294598" y="0"/>
                  <a:pt x="2325166" y="0"/>
                </a:cubicBezTo>
                <a:cubicBezTo>
                  <a:pt x="2355734" y="0"/>
                  <a:pt x="2383407" y="12390"/>
                  <a:pt x="2403439" y="32421"/>
                </a:cubicBezTo>
                <a:lnTo>
                  <a:pt x="2410905" y="43496"/>
                </a:lnTo>
                <a:lnTo>
                  <a:pt x="2415425" y="40449"/>
                </a:lnTo>
                <a:cubicBezTo>
                  <a:pt x="2428669" y="34847"/>
                  <a:pt x="2443229" y="31750"/>
                  <a:pt x="2458511" y="31750"/>
                </a:cubicBezTo>
                <a:cubicBezTo>
                  <a:pt x="2473797" y="31750"/>
                  <a:pt x="2488357" y="34847"/>
                  <a:pt x="2501600" y="40449"/>
                </a:cubicBezTo>
                <a:lnTo>
                  <a:pt x="2506933" y="44045"/>
                </a:lnTo>
                <a:lnTo>
                  <a:pt x="2514770" y="32421"/>
                </a:lnTo>
                <a:cubicBezTo>
                  <a:pt x="2534802" y="12390"/>
                  <a:pt x="2562475" y="0"/>
                  <a:pt x="2593043" y="0"/>
                </a:cubicBezTo>
                <a:cubicBezTo>
                  <a:pt x="2623611" y="0"/>
                  <a:pt x="2651285" y="12390"/>
                  <a:pt x="2671316" y="32421"/>
                </a:cubicBezTo>
                <a:lnTo>
                  <a:pt x="2678783" y="43496"/>
                </a:lnTo>
                <a:lnTo>
                  <a:pt x="2683303" y="40449"/>
                </a:lnTo>
                <a:cubicBezTo>
                  <a:pt x="2696546" y="34847"/>
                  <a:pt x="2711107" y="31750"/>
                  <a:pt x="2726391" y="31750"/>
                </a:cubicBezTo>
                <a:cubicBezTo>
                  <a:pt x="2741674" y="31750"/>
                  <a:pt x="2756234" y="34847"/>
                  <a:pt x="2769478" y="40449"/>
                </a:cubicBezTo>
                <a:lnTo>
                  <a:pt x="2774813" y="44045"/>
                </a:lnTo>
                <a:lnTo>
                  <a:pt x="2782649" y="32421"/>
                </a:lnTo>
                <a:cubicBezTo>
                  <a:pt x="2802681" y="12390"/>
                  <a:pt x="2830355" y="0"/>
                  <a:pt x="2860922" y="0"/>
                </a:cubicBezTo>
                <a:cubicBezTo>
                  <a:pt x="2891489" y="0"/>
                  <a:pt x="2919163" y="12390"/>
                  <a:pt x="2939195" y="32421"/>
                </a:cubicBezTo>
                <a:lnTo>
                  <a:pt x="2946661" y="43496"/>
                </a:lnTo>
                <a:lnTo>
                  <a:pt x="2951182" y="40449"/>
                </a:lnTo>
                <a:cubicBezTo>
                  <a:pt x="2964425" y="34847"/>
                  <a:pt x="2978986" y="31750"/>
                  <a:pt x="2994269" y="31750"/>
                </a:cubicBezTo>
                <a:cubicBezTo>
                  <a:pt x="3009553" y="31750"/>
                  <a:pt x="3024113" y="34847"/>
                  <a:pt x="3037356" y="40449"/>
                </a:cubicBezTo>
                <a:lnTo>
                  <a:pt x="3042690" y="44045"/>
                </a:lnTo>
                <a:lnTo>
                  <a:pt x="3050527" y="32421"/>
                </a:lnTo>
                <a:cubicBezTo>
                  <a:pt x="3070559" y="12390"/>
                  <a:pt x="3098232" y="0"/>
                  <a:pt x="3128800" y="0"/>
                </a:cubicBezTo>
                <a:cubicBezTo>
                  <a:pt x="3159367" y="0"/>
                  <a:pt x="3187041" y="12390"/>
                  <a:pt x="3207072" y="32421"/>
                </a:cubicBezTo>
                <a:lnTo>
                  <a:pt x="3214539" y="43496"/>
                </a:lnTo>
                <a:lnTo>
                  <a:pt x="3219059" y="40449"/>
                </a:lnTo>
                <a:cubicBezTo>
                  <a:pt x="3232303" y="34847"/>
                  <a:pt x="3246863" y="31750"/>
                  <a:pt x="3262147" y="31750"/>
                </a:cubicBezTo>
                <a:cubicBezTo>
                  <a:pt x="3277430" y="31750"/>
                  <a:pt x="3291991" y="34847"/>
                  <a:pt x="3305231" y="40449"/>
                </a:cubicBezTo>
                <a:lnTo>
                  <a:pt x="3310563" y="44044"/>
                </a:lnTo>
                <a:lnTo>
                  <a:pt x="3318400" y="32421"/>
                </a:lnTo>
                <a:cubicBezTo>
                  <a:pt x="3338431" y="12390"/>
                  <a:pt x="3366104" y="0"/>
                  <a:pt x="3396671" y="0"/>
                </a:cubicBezTo>
                <a:cubicBezTo>
                  <a:pt x="3427239" y="0"/>
                  <a:pt x="3454913" y="12390"/>
                  <a:pt x="3474944" y="32421"/>
                </a:cubicBezTo>
                <a:lnTo>
                  <a:pt x="3482412" y="43497"/>
                </a:lnTo>
                <a:lnTo>
                  <a:pt x="3486934" y="40449"/>
                </a:lnTo>
                <a:cubicBezTo>
                  <a:pt x="3500177" y="34847"/>
                  <a:pt x="3514738" y="31750"/>
                  <a:pt x="3530021" y="31750"/>
                </a:cubicBezTo>
                <a:cubicBezTo>
                  <a:pt x="3545305" y="31750"/>
                  <a:pt x="3559865" y="34847"/>
                  <a:pt x="3573109" y="40449"/>
                </a:cubicBezTo>
                <a:lnTo>
                  <a:pt x="3578440" y="44043"/>
                </a:lnTo>
                <a:lnTo>
                  <a:pt x="3586276" y="32421"/>
                </a:lnTo>
                <a:cubicBezTo>
                  <a:pt x="3606308" y="12390"/>
                  <a:pt x="3633982" y="0"/>
                  <a:pt x="3664549" y="0"/>
                </a:cubicBezTo>
                <a:cubicBezTo>
                  <a:pt x="3695117" y="0"/>
                  <a:pt x="3722791" y="12390"/>
                  <a:pt x="3742822" y="32421"/>
                </a:cubicBezTo>
                <a:lnTo>
                  <a:pt x="3750290" y="43497"/>
                </a:lnTo>
                <a:lnTo>
                  <a:pt x="3754812" y="40449"/>
                </a:lnTo>
                <a:cubicBezTo>
                  <a:pt x="3768055" y="34847"/>
                  <a:pt x="3782615" y="31750"/>
                  <a:pt x="3797899" y="31750"/>
                </a:cubicBezTo>
                <a:cubicBezTo>
                  <a:pt x="3813183" y="31750"/>
                  <a:pt x="3827743" y="34847"/>
                  <a:pt x="3840987" y="40449"/>
                </a:cubicBezTo>
                <a:lnTo>
                  <a:pt x="3846319" y="44044"/>
                </a:lnTo>
                <a:lnTo>
                  <a:pt x="3854155" y="32421"/>
                </a:lnTo>
                <a:cubicBezTo>
                  <a:pt x="3874187" y="12390"/>
                  <a:pt x="3901861" y="0"/>
                  <a:pt x="3932428" y="0"/>
                </a:cubicBezTo>
                <a:cubicBezTo>
                  <a:pt x="3962996" y="0"/>
                  <a:pt x="3990669" y="12390"/>
                  <a:pt x="4010701" y="32421"/>
                </a:cubicBezTo>
                <a:lnTo>
                  <a:pt x="4018169" y="43497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39" name="フリーフォーム: 図形 738">
            <a:extLst>
              <a:ext uri="{FF2B5EF4-FFF2-40B4-BE49-F238E27FC236}">
                <a16:creationId xmlns:a16="http://schemas.microsoft.com/office/drawing/2014/main" id="{3E3BF399-8664-6861-023C-2E6D4C5A00F7}"/>
              </a:ext>
            </a:extLst>
          </p:cNvPr>
          <p:cNvSpPr/>
          <p:nvPr/>
        </p:nvSpPr>
        <p:spPr bwMode="auto">
          <a:xfrm>
            <a:off x="6560419" y="5569585"/>
            <a:ext cx="2709015" cy="75853"/>
          </a:xfrm>
          <a:custGeom>
            <a:avLst/>
            <a:gdLst>
              <a:gd name="connsiteX0" fmla="*/ 155388 w 4159583"/>
              <a:gd name="connsiteY0" fmla="*/ 0 h 160894"/>
              <a:gd name="connsiteX1" fmla="*/ 265265 w 4159583"/>
              <a:gd name="connsiteY1" fmla="*/ 45512 h 160894"/>
              <a:gd name="connsiteX2" fmla="*/ 289327 w 4159583"/>
              <a:gd name="connsiteY2" fmla="*/ 81202 h 160894"/>
              <a:gd name="connsiteX3" fmla="*/ 313390 w 4159583"/>
              <a:gd name="connsiteY3" fmla="*/ 45512 h 160894"/>
              <a:gd name="connsiteX4" fmla="*/ 423266 w 4159583"/>
              <a:gd name="connsiteY4" fmla="*/ 0 h 160894"/>
              <a:gd name="connsiteX5" fmla="*/ 533143 w 4159583"/>
              <a:gd name="connsiteY5" fmla="*/ 45512 h 160894"/>
              <a:gd name="connsiteX6" fmla="*/ 557206 w 4159583"/>
              <a:gd name="connsiteY6" fmla="*/ 81202 h 160894"/>
              <a:gd name="connsiteX7" fmla="*/ 581269 w 4159583"/>
              <a:gd name="connsiteY7" fmla="*/ 45512 h 160894"/>
              <a:gd name="connsiteX8" fmla="*/ 691146 w 4159583"/>
              <a:gd name="connsiteY8" fmla="*/ 0 h 160894"/>
              <a:gd name="connsiteX9" fmla="*/ 801022 w 4159583"/>
              <a:gd name="connsiteY9" fmla="*/ 45512 h 160894"/>
              <a:gd name="connsiteX10" fmla="*/ 825085 w 4159583"/>
              <a:gd name="connsiteY10" fmla="*/ 81202 h 160894"/>
              <a:gd name="connsiteX11" fmla="*/ 849147 w 4159583"/>
              <a:gd name="connsiteY11" fmla="*/ 45512 h 160894"/>
              <a:gd name="connsiteX12" fmla="*/ 959023 w 4159583"/>
              <a:gd name="connsiteY12" fmla="*/ 0 h 160894"/>
              <a:gd name="connsiteX13" fmla="*/ 1068900 w 4159583"/>
              <a:gd name="connsiteY13" fmla="*/ 45512 h 160894"/>
              <a:gd name="connsiteX14" fmla="*/ 1092962 w 4159583"/>
              <a:gd name="connsiteY14" fmla="*/ 81202 h 160894"/>
              <a:gd name="connsiteX15" fmla="*/ 1117025 w 4159583"/>
              <a:gd name="connsiteY15" fmla="*/ 45512 h 160894"/>
              <a:gd name="connsiteX16" fmla="*/ 1226901 w 4159583"/>
              <a:gd name="connsiteY16" fmla="*/ 0 h 160894"/>
              <a:gd name="connsiteX17" fmla="*/ 1336777 w 4159583"/>
              <a:gd name="connsiteY17" fmla="*/ 45512 h 160894"/>
              <a:gd name="connsiteX18" fmla="*/ 1360841 w 4159583"/>
              <a:gd name="connsiteY18" fmla="*/ 81202 h 160894"/>
              <a:gd name="connsiteX19" fmla="*/ 1384904 w 4159583"/>
              <a:gd name="connsiteY19" fmla="*/ 45512 h 160894"/>
              <a:gd name="connsiteX20" fmla="*/ 1494780 w 4159583"/>
              <a:gd name="connsiteY20" fmla="*/ 0 h 160894"/>
              <a:gd name="connsiteX21" fmla="*/ 1604657 w 4159583"/>
              <a:gd name="connsiteY21" fmla="*/ 45512 h 160894"/>
              <a:gd name="connsiteX22" fmla="*/ 1628718 w 4159583"/>
              <a:gd name="connsiteY22" fmla="*/ 81202 h 160894"/>
              <a:gd name="connsiteX23" fmla="*/ 1652781 w 4159583"/>
              <a:gd name="connsiteY23" fmla="*/ 45512 h 160894"/>
              <a:gd name="connsiteX24" fmla="*/ 1762657 w 4159583"/>
              <a:gd name="connsiteY24" fmla="*/ 0 h 160894"/>
              <a:gd name="connsiteX25" fmla="*/ 1872534 w 4159583"/>
              <a:gd name="connsiteY25" fmla="*/ 45512 h 160894"/>
              <a:gd name="connsiteX26" fmla="*/ 1896596 w 4159583"/>
              <a:gd name="connsiteY26" fmla="*/ 81202 h 160894"/>
              <a:gd name="connsiteX27" fmla="*/ 1920659 w 4159583"/>
              <a:gd name="connsiteY27" fmla="*/ 45512 h 160894"/>
              <a:gd name="connsiteX28" fmla="*/ 2030535 w 4159583"/>
              <a:gd name="connsiteY28" fmla="*/ 0 h 160894"/>
              <a:gd name="connsiteX29" fmla="*/ 2140413 w 4159583"/>
              <a:gd name="connsiteY29" fmla="*/ 45512 h 160894"/>
              <a:gd name="connsiteX30" fmla="*/ 2164475 w 4159583"/>
              <a:gd name="connsiteY30" fmla="*/ 81202 h 160894"/>
              <a:gd name="connsiteX31" fmla="*/ 2188539 w 4159583"/>
              <a:gd name="connsiteY31" fmla="*/ 45512 h 160894"/>
              <a:gd name="connsiteX32" fmla="*/ 2298414 w 4159583"/>
              <a:gd name="connsiteY32" fmla="*/ 0 h 160894"/>
              <a:gd name="connsiteX33" fmla="*/ 2408291 w 4159583"/>
              <a:gd name="connsiteY33" fmla="*/ 45512 h 160894"/>
              <a:gd name="connsiteX34" fmla="*/ 2432353 w 4159583"/>
              <a:gd name="connsiteY34" fmla="*/ 81202 h 160894"/>
              <a:gd name="connsiteX35" fmla="*/ 2456415 w 4159583"/>
              <a:gd name="connsiteY35" fmla="*/ 45512 h 160894"/>
              <a:gd name="connsiteX36" fmla="*/ 2566292 w 4159583"/>
              <a:gd name="connsiteY36" fmla="*/ 0 h 160894"/>
              <a:gd name="connsiteX37" fmla="*/ 2676169 w 4159583"/>
              <a:gd name="connsiteY37" fmla="*/ 45512 h 160894"/>
              <a:gd name="connsiteX38" fmla="*/ 2700231 w 4159583"/>
              <a:gd name="connsiteY38" fmla="*/ 81202 h 160894"/>
              <a:gd name="connsiteX39" fmla="*/ 2724293 w 4159583"/>
              <a:gd name="connsiteY39" fmla="*/ 45512 h 160894"/>
              <a:gd name="connsiteX40" fmla="*/ 2834170 w 4159583"/>
              <a:gd name="connsiteY40" fmla="*/ 0 h 160894"/>
              <a:gd name="connsiteX41" fmla="*/ 2944046 w 4159583"/>
              <a:gd name="connsiteY41" fmla="*/ 45512 h 160894"/>
              <a:gd name="connsiteX42" fmla="*/ 2968110 w 4159583"/>
              <a:gd name="connsiteY42" fmla="*/ 81202 h 160894"/>
              <a:gd name="connsiteX43" fmla="*/ 2992173 w 4159583"/>
              <a:gd name="connsiteY43" fmla="*/ 45512 h 160894"/>
              <a:gd name="connsiteX44" fmla="*/ 3102049 w 4159583"/>
              <a:gd name="connsiteY44" fmla="*/ 0 h 160894"/>
              <a:gd name="connsiteX45" fmla="*/ 3211925 w 4159583"/>
              <a:gd name="connsiteY45" fmla="*/ 45512 h 160894"/>
              <a:gd name="connsiteX46" fmla="*/ 3235988 w 4159583"/>
              <a:gd name="connsiteY46" fmla="*/ 81202 h 160894"/>
              <a:gd name="connsiteX47" fmla="*/ 3260050 w 4159583"/>
              <a:gd name="connsiteY47" fmla="*/ 45512 h 160894"/>
              <a:gd name="connsiteX48" fmla="*/ 3369927 w 4159583"/>
              <a:gd name="connsiteY48" fmla="*/ 0 h 160894"/>
              <a:gd name="connsiteX49" fmla="*/ 3479803 w 4159583"/>
              <a:gd name="connsiteY49" fmla="*/ 45512 h 160894"/>
              <a:gd name="connsiteX50" fmla="*/ 3503866 w 4159583"/>
              <a:gd name="connsiteY50" fmla="*/ 81202 h 160894"/>
              <a:gd name="connsiteX51" fmla="*/ 3527928 w 4159583"/>
              <a:gd name="connsiteY51" fmla="*/ 45512 h 160894"/>
              <a:gd name="connsiteX52" fmla="*/ 3637804 w 4159583"/>
              <a:gd name="connsiteY52" fmla="*/ 0 h 160894"/>
              <a:gd name="connsiteX53" fmla="*/ 3747681 w 4159583"/>
              <a:gd name="connsiteY53" fmla="*/ 45512 h 160894"/>
              <a:gd name="connsiteX54" fmla="*/ 3771743 w 4159583"/>
              <a:gd name="connsiteY54" fmla="*/ 81202 h 160894"/>
              <a:gd name="connsiteX55" fmla="*/ 3795806 w 4159583"/>
              <a:gd name="connsiteY55" fmla="*/ 45512 h 160894"/>
              <a:gd name="connsiteX56" fmla="*/ 3905682 w 4159583"/>
              <a:gd name="connsiteY56" fmla="*/ 0 h 160894"/>
              <a:gd name="connsiteX57" fmla="*/ 4015559 w 4159583"/>
              <a:gd name="connsiteY57" fmla="*/ 45512 h 160894"/>
              <a:gd name="connsiteX58" fmla="*/ 4039622 w 4159583"/>
              <a:gd name="connsiteY58" fmla="*/ 81202 h 160894"/>
              <a:gd name="connsiteX59" fmla="*/ 4063685 w 4159583"/>
              <a:gd name="connsiteY59" fmla="*/ 45512 h 160894"/>
              <a:gd name="connsiteX60" fmla="*/ 4113078 w 4159583"/>
              <a:gd name="connsiteY60" fmla="*/ 12211 h 160894"/>
              <a:gd name="connsiteX61" fmla="*/ 4159583 w 4159583"/>
              <a:gd name="connsiteY61" fmla="*/ 2822 h 160894"/>
              <a:gd name="connsiteX62" fmla="*/ 4159583 w 4159583"/>
              <a:gd name="connsiteY62" fmla="*/ 160894 h 160894"/>
              <a:gd name="connsiteX63" fmla="*/ 1112 w 4159583"/>
              <a:gd name="connsiteY63" fmla="*/ 160894 h 160894"/>
              <a:gd name="connsiteX64" fmla="*/ 0 w 4159583"/>
              <a:gd name="connsiteY64" fmla="*/ 155389 h 160894"/>
              <a:gd name="connsiteX65" fmla="*/ 155388 w 4159583"/>
              <a:gd name="connsiteY65" fmla="*/ 0 h 160894"/>
              <a:gd name="connsiteX0" fmla="*/ 0 w 4159583"/>
              <a:gd name="connsiteY0" fmla="*/ 155389 h 246829"/>
              <a:gd name="connsiteX1" fmla="*/ 155388 w 4159583"/>
              <a:gd name="connsiteY1" fmla="*/ 0 h 246829"/>
              <a:gd name="connsiteX2" fmla="*/ 265265 w 4159583"/>
              <a:gd name="connsiteY2" fmla="*/ 45512 h 246829"/>
              <a:gd name="connsiteX3" fmla="*/ 289327 w 4159583"/>
              <a:gd name="connsiteY3" fmla="*/ 81202 h 246829"/>
              <a:gd name="connsiteX4" fmla="*/ 313390 w 4159583"/>
              <a:gd name="connsiteY4" fmla="*/ 45512 h 246829"/>
              <a:gd name="connsiteX5" fmla="*/ 423266 w 4159583"/>
              <a:gd name="connsiteY5" fmla="*/ 0 h 246829"/>
              <a:gd name="connsiteX6" fmla="*/ 533143 w 4159583"/>
              <a:gd name="connsiteY6" fmla="*/ 45512 h 246829"/>
              <a:gd name="connsiteX7" fmla="*/ 557206 w 4159583"/>
              <a:gd name="connsiteY7" fmla="*/ 81202 h 246829"/>
              <a:gd name="connsiteX8" fmla="*/ 581269 w 4159583"/>
              <a:gd name="connsiteY8" fmla="*/ 45512 h 246829"/>
              <a:gd name="connsiteX9" fmla="*/ 691146 w 4159583"/>
              <a:gd name="connsiteY9" fmla="*/ 0 h 246829"/>
              <a:gd name="connsiteX10" fmla="*/ 801022 w 4159583"/>
              <a:gd name="connsiteY10" fmla="*/ 45512 h 246829"/>
              <a:gd name="connsiteX11" fmla="*/ 825085 w 4159583"/>
              <a:gd name="connsiteY11" fmla="*/ 81202 h 246829"/>
              <a:gd name="connsiteX12" fmla="*/ 849147 w 4159583"/>
              <a:gd name="connsiteY12" fmla="*/ 45512 h 246829"/>
              <a:gd name="connsiteX13" fmla="*/ 959023 w 4159583"/>
              <a:gd name="connsiteY13" fmla="*/ 0 h 246829"/>
              <a:gd name="connsiteX14" fmla="*/ 1068900 w 4159583"/>
              <a:gd name="connsiteY14" fmla="*/ 45512 h 246829"/>
              <a:gd name="connsiteX15" fmla="*/ 1092962 w 4159583"/>
              <a:gd name="connsiteY15" fmla="*/ 81202 h 246829"/>
              <a:gd name="connsiteX16" fmla="*/ 1117025 w 4159583"/>
              <a:gd name="connsiteY16" fmla="*/ 45512 h 246829"/>
              <a:gd name="connsiteX17" fmla="*/ 1226901 w 4159583"/>
              <a:gd name="connsiteY17" fmla="*/ 0 h 246829"/>
              <a:gd name="connsiteX18" fmla="*/ 1336777 w 4159583"/>
              <a:gd name="connsiteY18" fmla="*/ 45512 h 246829"/>
              <a:gd name="connsiteX19" fmla="*/ 1360841 w 4159583"/>
              <a:gd name="connsiteY19" fmla="*/ 81202 h 246829"/>
              <a:gd name="connsiteX20" fmla="*/ 1384904 w 4159583"/>
              <a:gd name="connsiteY20" fmla="*/ 45512 h 246829"/>
              <a:gd name="connsiteX21" fmla="*/ 1494780 w 4159583"/>
              <a:gd name="connsiteY21" fmla="*/ 0 h 246829"/>
              <a:gd name="connsiteX22" fmla="*/ 1604657 w 4159583"/>
              <a:gd name="connsiteY22" fmla="*/ 45512 h 246829"/>
              <a:gd name="connsiteX23" fmla="*/ 1628718 w 4159583"/>
              <a:gd name="connsiteY23" fmla="*/ 81202 h 246829"/>
              <a:gd name="connsiteX24" fmla="*/ 1652781 w 4159583"/>
              <a:gd name="connsiteY24" fmla="*/ 45512 h 246829"/>
              <a:gd name="connsiteX25" fmla="*/ 1762657 w 4159583"/>
              <a:gd name="connsiteY25" fmla="*/ 0 h 246829"/>
              <a:gd name="connsiteX26" fmla="*/ 1872534 w 4159583"/>
              <a:gd name="connsiteY26" fmla="*/ 45512 h 246829"/>
              <a:gd name="connsiteX27" fmla="*/ 1896596 w 4159583"/>
              <a:gd name="connsiteY27" fmla="*/ 81202 h 246829"/>
              <a:gd name="connsiteX28" fmla="*/ 1920659 w 4159583"/>
              <a:gd name="connsiteY28" fmla="*/ 45512 h 246829"/>
              <a:gd name="connsiteX29" fmla="*/ 2030535 w 4159583"/>
              <a:gd name="connsiteY29" fmla="*/ 0 h 246829"/>
              <a:gd name="connsiteX30" fmla="*/ 2140413 w 4159583"/>
              <a:gd name="connsiteY30" fmla="*/ 45512 h 246829"/>
              <a:gd name="connsiteX31" fmla="*/ 2164475 w 4159583"/>
              <a:gd name="connsiteY31" fmla="*/ 81202 h 246829"/>
              <a:gd name="connsiteX32" fmla="*/ 2188539 w 4159583"/>
              <a:gd name="connsiteY32" fmla="*/ 45512 h 246829"/>
              <a:gd name="connsiteX33" fmla="*/ 2298414 w 4159583"/>
              <a:gd name="connsiteY33" fmla="*/ 0 h 246829"/>
              <a:gd name="connsiteX34" fmla="*/ 2408291 w 4159583"/>
              <a:gd name="connsiteY34" fmla="*/ 45512 h 246829"/>
              <a:gd name="connsiteX35" fmla="*/ 2432353 w 4159583"/>
              <a:gd name="connsiteY35" fmla="*/ 81202 h 246829"/>
              <a:gd name="connsiteX36" fmla="*/ 2456415 w 4159583"/>
              <a:gd name="connsiteY36" fmla="*/ 45512 h 246829"/>
              <a:gd name="connsiteX37" fmla="*/ 2566292 w 4159583"/>
              <a:gd name="connsiteY37" fmla="*/ 0 h 246829"/>
              <a:gd name="connsiteX38" fmla="*/ 2676169 w 4159583"/>
              <a:gd name="connsiteY38" fmla="*/ 45512 h 246829"/>
              <a:gd name="connsiteX39" fmla="*/ 2700231 w 4159583"/>
              <a:gd name="connsiteY39" fmla="*/ 81202 h 246829"/>
              <a:gd name="connsiteX40" fmla="*/ 2724293 w 4159583"/>
              <a:gd name="connsiteY40" fmla="*/ 45512 h 246829"/>
              <a:gd name="connsiteX41" fmla="*/ 2834170 w 4159583"/>
              <a:gd name="connsiteY41" fmla="*/ 0 h 246829"/>
              <a:gd name="connsiteX42" fmla="*/ 2944046 w 4159583"/>
              <a:gd name="connsiteY42" fmla="*/ 45512 h 246829"/>
              <a:gd name="connsiteX43" fmla="*/ 2968110 w 4159583"/>
              <a:gd name="connsiteY43" fmla="*/ 81202 h 246829"/>
              <a:gd name="connsiteX44" fmla="*/ 2992173 w 4159583"/>
              <a:gd name="connsiteY44" fmla="*/ 45512 h 246829"/>
              <a:gd name="connsiteX45" fmla="*/ 3102049 w 4159583"/>
              <a:gd name="connsiteY45" fmla="*/ 0 h 246829"/>
              <a:gd name="connsiteX46" fmla="*/ 3211925 w 4159583"/>
              <a:gd name="connsiteY46" fmla="*/ 45512 h 246829"/>
              <a:gd name="connsiteX47" fmla="*/ 3235988 w 4159583"/>
              <a:gd name="connsiteY47" fmla="*/ 81202 h 246829"/>
              <a:gd name="connsiteX48" fmla="*/ 3260050 w 4159583"/>
              <a:gd name="connsiteY48" fmla="*/ 45512 h 246829"/>
              <a:gd name="connsiteX49" fmla="*/ 3369927 w 4159583"/>
              <a:gd name="connsiteY49" fmla="*/ 0 h 246829"/>
              <a:gd name="connsiteX50" fmla="*/ 3479803 w 4159583"/>
              <a:gd name="connsiteY50" fmla="*/ 45512 h 246829"/>
              <a:gd name="connsiteX51" fmla="*/ 3503866 w 4159583"/>
              <a:gd name="connsiteY51" fmla="*/ 81202 h 246829"/>
              <a:gd name="connsiteX52" fmla="*/ 3527928 w 4159583"/>
              <a:gd name="connsiteY52" fmla="*/ 45512 h 246829"/>
              <a:gd name="connsiteX53" fmla="*/ 3637804 w 4159583"/>
              <a:gd name="connsiteY53" fmla="*/ 0 h 246829"/>
              <a:gd name="connsiteX54" fmla="*/ 3747681 w 4159583"/>
              <a:gd name="connsiteY54" fmla="*/ 45512 h 246829"/>
              <a:gd name="connsiteX55" fmla="*/ 3771743 w 4159583"/>
              <a:gd name="connsiteY55" fmla="*/ 81202 h 246829"/>
              <a:gd name="connsiteX56" fmla="*/ 3795806 w 4159583"/>
              <a:gd name="connsiteY56" fmla="*/ 45512 h 246829"/>
              <a:gd name="connsiteX57" fmla="*/ 3905682 w 4159583"/>
              <a:gd name="connsiteY57" fmla="*/ 0 h 246829"/>
              <a:gd name="connsiteX58" fmla="*/ 4015559 w 4159583"/>
              <a:gd name="connsiteY58" fmla="*/ 45512 h 246829"/>
              <a:gd name="connsiteX59" fmla="*/ 4039622 w 4159583"/>
              <a:gd name="connsiteY59" fmla="*/ 81202 h 246829"/>
              <a:gd name="connsiteX60" fmla="*/ 4063685 w 4159583"/>
              <a:gd name="connsiteY60" fmla="*/ 45512 h 246829"/>
              <a:gd name="connsiteX61" fmla="*/ 4113078 w 4159583"/>
              <a:gd name="connsiteY61" fmla="*/ 12211 h 246829"/>
              <a:gd name="connsiteX62" fmla="*/ 4159583 w 4159583"/>
              <a:gd name="connsiteY62" fmla="*/ 2822 h 246829"/>
              <a:gd name="connsiteX63" fmla="*/ 4159583 w 4159583"/>
              <a:gd name="connsiteY63" fmla="*/ 160894 h 246829"/>
              <a:gd name="connsiteX64" fmla="*/ 1112 w 4159583"/>
              <a:gd name="connsiteY64" fmla="*/ 160894 h 246829"/>
              <a:gd name="connsiteX65" fmla="*/ 91440 w 4159583"/>
              <a:gd name="connsiteY65" fmla="*/ 246829 h 246829"/>
              <a:gd name="connsiteX0" fmla="*/ 0 w 4159583"/>
              <a:gd name="connsiteY0" fmla="*/ 155389 h 246829"/>
              <a:gd name="connsiteX1" fmla="*/ 155388 w 4159583"/>
              <a:gd name="connsiteY1" fmla="*/ 0 h 246829"/>
              <a:gd name="connsiteX2" fmla="*/ 265265 w 4159583"/>
              <a:gd name="connsiteY2" fmla="*/ 45512 h 246829"/>
              <a:gd name="connsiteX3" fmla="*/ 289327 w 4159583"/>
              <a:gd name="connsiteY3" fmla="*/ 81202 h 246829"/>
              <a:gd name="connsiteX4" fmla="*/ 313390 w 4159583"/>
              <a:gd name="connsiteY4" fmla="*/ 45512 h 246829"/>
              <a:gd name="connsiteX5" fmla="*/ 423266 w 4159583"/>
              <a:gd name="connsiteY5" fmla="*/ 0 h 246829"/>
              <a:gd name="connsiteX6" fmla="*/ 533143 w 4159583"/>
              <a:gd name="connsiteY6" fmla="*/ 45512 h 246829"/>
              <a:gd name="connsiteX7" fmla="*/ 557206 w 4159583"/>
              <a:gd name="connsiteY7" fmla="*/ 81202 h 246829"/>
              <a:gd name="connsiteX8" fmla="*/ 581269 w 4159583"/>
              <a:gd name="connsiteY8" fmla="*/ 45512 h 246829"/>
              <a:gd name="connsiteX9" fmla="*/ 691146 w 4159583"/>
              <a:gd name="connsiteY9" fmla="*/ 0 h 246829"/>
              <a:gd name="connsiteX10" fmla="*/ 801022 w 4159583"/>
              <a:gd name="connsiteY10" fmla="*/ 45512 h 246829"/>
              <a:gd name="connsiteX11" fmla="*/ 825085 w 4159583"/>
              <a:gd name="connsiteY11" fmla="*/ 81202 h 246829"/>
              <a:gd name="connsiteX12" fmla="*/ 849147 w 4159583"/>
              <a:gd name="connsiteY12" fmla="*/ 45512 h 246829"/>
              <a:gd name="connsiteX13" fmla="*/ 959023 w 4159583"/>
              <a:gd name="connsiteY13" fmla="*/ 0 h 246829"/>
              <a:gd name="connsiteX14" fmla="*/ 1068900 w 4159583"/>
              <a:gd name="connsiteY14" fmla="*/ 45512 h 246829"/>
              <a:gd name="connsiteX15" fmla="*/ 1092962 w 4159583"/>
              <a:gd name="connsiteY15" fmla="*/ 81202 h 246829"/>
              <a:gd name="connsiteX16" fmla="*/ 1117025 w 4159583"/>
              <a:gd name="connsiteY16" fmla="*/ 45512 h 246829"/>
              <a:gd name="connsiteX17" fmla="*/ 1226901 w 4159583"/>
              <a:gd name="connsiteY17" fmla="*/ 0 h 246829"/>
              <a:gd name="connsiteX18" fmla="*/ 1336777 w 4159583"/>
              <a:gd name="connsiteY18" fmla="*/ 45512 h 246829"/>
              <a:gd name="connsiteX19" fmla="*/ 1360841 w 4159583"/>
              <a:gd name="connsiteY19" fmla="*/ 81202 h 246829"/>
              <a:gd name="connsiteX20" fmla="*/ 1384904 w 4159583"/>
              <a:gd name="connsiteY20" fmla="*/ 45512 h 246829"/>
              <a:gd name="connsiteX21" fmla="*/ 1494780 w 4159583"/>
              <a:gd name="connsiteY21" fmla="*/ 0 h 246829"/>
              <a:gd name="connsiteX22" fmla="*/ 1604657 w 4159583"/>
              <a:gd name="connsiteY22" fmla="*/ 45512 h 246829"/>
              <a:gd name="connsiteX23" fmla="*/ 1628718 w 4159583"/>
              <a:gd name="connsiteY23" fmla="*/ 81202 h 246829"/>
              <a:gd name="connsiteX24" fmla="*/ 1652781 w 4159583"/>
              <a:gd name="connsiteY24" fmla="*/ 45512 h 246829"/>
              <a:gd name="connsiteX25" fmla="*/ 1762657 w 4159583"/>
              <a:gd name="connsiteY25" fmla="*/ 0 h 246829"/>
              <a:gd name="connsiteX26" fmla="*/ 1872534 w 4159583"/>
              <a:gd name="connsiteY26" fmla="*/ 45512 h 246829"/>
              <a:gd name="connsiteX27" fmla="*/ 1896596 w 4159583"/>
              <a:gd name="connsiteY27" fmla="*/ 81202 h 246829"/>
              <a:gd name="connsiteX28" fmla="*/ 1920659 w 4159583"/>
              <a:gd name="connsiteY28" fmla="*/ 45512 h 246829"/>
              <a:gd name="connsiteX29" fmla="*/ 2030535 w 4159583"/>
              <a:gd name="connsiteY29" fmla="*/ 0 h 246829"/>
              <a:gd name="connsiteX30" fmla="*/ 2140413 w 4159583"/>
              <a:gd name="connsiteY30" fmla="*/ 45512 h 246829"/>
              <a:gd name="connsiteX31" fmla="*/ 2164475 w 4159583"/>
              <a:gd name="connsiteY31" fmla="*/ 81202 h 246829"/>
              <a:gd name="connsiteX32" fmla="*/ 2188539 w 4159583"/>
              <a:gd name="connsiteY32" fmla="*/ 45512 h 246829"/>
              <a:gd name="connsiteX33" fmla="*/ 2298414 w 4159583"/>
              <a:gd name="connsiteY33" fmla="*/ 0 h 246829"/>
              <a:gd name="connsiteX34" fmla="*/ 2408291 w 4159583"/>
              <a:gd name="connsiteY34" fmla="*/ 45512 h 246829"/>
              <a:gd name="connsiteX35" fmla="*/ 2432353 w 4159583"/>
              <a:gd name="connsiteY35" fmla="*/ 81202 h 246829"/>
              <a:gd name="connsiteX36" fmla="*/ 2456415 w 4159583"/>
              <a:gd name="connsiteY36" fmla="*/ 45512 h 246829"/>
              <a:gd name="connsiteX37" fmla="*/ 2566292 w 4159583"/>
              <a:gd name="connsiteY37" fmla="*/ 0 h 246829"/>
              <a:gd name="connsiteX38" fmla="*/ 2676169 w 4159583"/>
              <a:gd name="connsiteY38" fmla="*/ 45512 h 246829"/>
              <a:gd name="connsiteX39" fmla="*/ 2700231 w 4159583"/>
              <a:gd name="connsiteY39" fmla="*/ 81202 h 246829"/>
              <a:gd name="connsiteX40" fmla="*/ 2724293 w 4159583"/>
              <a:gd name="connsiteY40" fmla="*/ 45512 h 246829"/>
              <a:gd name="connsiteX41" fmla="*/ 2834170 w 4159583"/>
              <a:gd name="connsiteY41" fmla="*/ 0 h 246829"/>
              <a:gd name="connsiteX42" fmla="*/ 2944046 w 4159583"/>
              <a:gd name="connsiteY42" fmla="*/ 45512 h 246829"/>
              <a:gd name="connsiteX43" fmla="*/ 2968110 w 4159583"/>
              <a:gd name="connsiteY43" fmla="*/ 81202 h 246829"/>
              <a:gd name="connsiteX44" fmla="*/ 2992173 w 4159583"/>
              <a:gd name="connsiteY44" fmla="*/ 45512 h 246829"/>
              <a:gd name="connsiteX45" fmla="*/ 3102049 w 4159583"/>
              <a:gd name="connsiteY45" fmla="*/ 0 h 246829"/>
              <a:gd name="connsiteX46" fmla="*/ 3211925 w 4159583"/>
              <a:gd name="connsiteY46" fmla="*/ 45512 h 246829"/>
              <a:gd name="connsiteX47" fmla="*/ 3235988 w 4159583"/>
              <a:gd name="connsiteY47" fmla="*/ 81202 h 246829"/>
              <a:gd name="connsiteX48" fmla="*/ 3260050 w 4159583"/>
              <a:gd name="connsiteY48" fmla="*/ 45512 h 246829"/>
              <a:gd name="connsiteX49" fmla="*/ 3369927 w 4159583"/>
              <a:gd name="connsiteY49" fmla="*/ 0 h 246829"/>
              <a:gd name="connsiteX50" fmla="*/ 3479803 w 4159583"/>
              <a:gd name="connsiteY50" fmla="*/ 45512 h 246829"/>
              <a:gd name="connsiteX51" fmla="*/ 3503866 w 4159583"/>
              <a:gd name="connsiteY51" fmla="*/ 81202 h 246829"/>
              <a:gd name="connsiteX52" fmla="*/ 3527928 w 4159583"/>
              <a:gd name="connsiteY52" fmla="*/ 45512 h 246829"/>
              <a:gd name="connsiteX53" fmla="*/ 3637804 w 4159583"/>
              <a:gd name="connsiteY53" fmla="*/ 0 h 246829"/>
              <a:gd name="connsiteX54" fmla="*/ 3747681 w 4159583"/>
              <a:gd name="connsiteY54" fmla="*/ 45512 h 246829"/>
              <a:gd name="connsiteX55" fmla="*/ 3771743 w 4159583"/>
              <a:gd name="connsiteY55" fmla="*/ 81202 h 246829"/>
              <a:gd name="connsiteX56" fmla="*/ 3795806 w 4159583"/>
              <a:gd name="connsiteY56" fmla="*/ 45512 h 246829"/>
              <a:gd name="connsiteX57" fmla="*/ 3905682 w 4159583"/>
              <a:gd name="connsiteY57" fmla="*/ 0 h 246829"/>
              <a:gd name="connsiteX58" fmla="*/ 4015559 w 4159583"/>
              <a:gd name="connsiteY58" fmla="*/ 45512 h 246829"/>
              <a:gd name="connsiteX59" fmla="*/ 4039622 w 4159583"/>
              <a:gd name="connsiteY59" fmla="*/ 81202 h 246829"/>
              <a:gd name="connsiteX60" fmla="*/ 4063685 w 4159583"/>
              <a:gd name="connsiteY60" fmla="*/ 45512 h 246829"/>
              <a:gd name="connsiteX61" fmla="*/ 4113078 w 4159583"/>
              <a:gd name="connsiteY61" fmla="*/ 12211 h 246829"/>
              <a:gd name="connsiteX62" fmla="*/ 4159583 w 4159583"/>
              <a:gd name="connsiteY62" fmla="*/ 2822 h 246829"/>
              <a:gd name="connsiteX63" fmla="*/ 4159583 w 4159583"/>
              <a:gd name="connsiteY63" fmla="*/ 160894 h 246829"/>
              <a:gd name="connsiteX64" fmla="*/ 91440 w 4159583"/>
              <a:gd name="connsiteY64" fmla="*/ 246829 h 246829"/>
              <a:gd name="connsiteX0" fmla="*/ 63948 w 4068143"/>
              <a:gd name="connsiteY0" fmla="*/ 0 h 246829"/>
              <a:gd name="connsiteX1" fmla="*/ 173825 w 4068143"/>
              <a:gd name="connsiteY1" fmla="*/ 45512 h 246829"/>
              <a:gd name="connsiteX2" fmla="*/ 197887 w 4068143"/>
              <a:gd name="connsiteY2" fmla="*/ 81202 h 246829"/>
              <a:gd name="connsiteX3" fmla="*/ 221950 w 4068143"/>
              <a:gd name="connsiteY3" fmla="*/ 45512 h 246829"/>
              <a:gd name="connsiteX4" fmla="*/ 331826 w 4068143"/>
              <a:gd name="connsiteY4" fmla="*/ 0 h 246829"/>
              <a:gd name="connsiteX5" fmla="*/ 441703 w 4068143"/>
              <a:gd name="connsiteY5" fmla="*/ 45512 h 246829"/>
              <a:gd name="connsiteX6" fmla="*/ 465766 w 4068143"/>
              <a:gd name="connsiteY6" fmla="*/ 81202 h 246829"/>
              <a:gd name="connsiteX7" fmla="*/ 489829 w 4068143"/>
              <a:gd name="connsiteY7" fmla="*/ 45512 h 246829"/>
              <a:gd name="connsiteX8" fmla="*/ 599706 w 4068143"/>
              <a:gd name="connsiteY8" fmla="*/ 0 h 246829"/>
              <a:gd name="connsiteX9" fmla="*/ 709582 w 4068143"/>
              <a:gd name="connsiteY9" fmla="*/ 45512 h 246829"/>
              <a:gd name="connsiteX10" fmla="*/ 733645 w 4068143"/>
              <a:gd name="connsiteY10" fmla="*/ 81202 h 246829"/>
              <a:gd name="connsiteX11" fmla="*/ 757707 w 4068143"/>
              <a:gd name="connsiteY11" fmla="*/ 45512 h 246829"/>
              <a:gd name="connsiteX12" fmla="*/ 867583 w 4068143"/>
              <a:gd name="connsiteY12" fmla="*/ 0 h 246829"/>
              <a:gd name="connsiteX13" fmla="*/ 977460 w 4068143"/>
              <a:gd name="connsiteY13" fmla="*/ 45512 h 246829"/>
              <a:gd name="connsiteX14" fmla="*/ 1001522 w 4068143"/>
              <a:gd name="connsiteY14" fmla="*/ 81202 h 246829"/>
              <a:gd name="connsiteX15" fmla="*/ 1025585 w 4068143"/>
              <a:gd name="connsiteY15" fmla="*/ 45512 h 246829"/>
              <a:gd name="connsiteX16" fmla="*/ 1135461 w 4068143"/>
              <a:gd name="connsiteY16" fmla="*/ 0 h 246829"/>
              <a:gd name="connsiteX17" fmla="*/ 1245337 w 4068143"/>
              <a:gd name="connsiteY17" fmla="*/ 45512 h 246829"/>
              <a:gd name="connsiteX18" fmla="*/ 1269401 w 4068143"/>
              <a:gd name="connsiteY18" fmla="*/ 81202 h 246829"/>
              <a:gd name="connsiteX19" fmla="*/ 1293464 w 4068143"/>
              <a:gd name="connsiteY19" fmla="*/ 45512 h 246829"/>
              <a:gd name="connsiteX20" fmla="*/ 1403340 w 4068143"/>
              <a:gd name="connsiteY20" fmla="*/ 0 h 246829"/>
              <a:gd name="connsiteX21" fmla="*/ 1513217 w 4068143"/>
              <a:gd name="connsiteY21" fmla="*/ 45512 h 246829"/>
              <a:gd name="connsiteX22" fmla="*/ 1537278 w 4068143"/>
              <a:gd name="connsiteY22" fmla="*/ 81202 h 246829"/>
              <a:gd name="connsiteX23" fmla="*/ 1561341 w 4068143"/>
              <a:gd name="connsiteY23" fmla="*/ 45512 h 246829"/>
              <a:gd name="connsiteX24" fmla="*/ 1671217 w 4068143"/>
              <a:gd name="connsiteY24" fmla="*/ 0 h 246829"/>
              <a:gd name="connsiteX25" fmla="*/ 1781094 w 4068143"/>
              <a:gd name="connsiteY25" fmla="*/ 45512 h 246829"/>
              <a:gd name="connsiteX26" fmla="*/ 1805156 w 4068143"/>
              <a:gd name="connsiteY26" fmla="*/ 81202 h 246829"/>
              <a:gd name="connsiteX27" fmla="*/ 1829219 w 4068143"/>
              <a:gd name="connsiteY27" fmla="*/ 45512 h 246829"/>
              <a:gd name="connsiteX28" fmla="*/ 1939095 w 4068143"/>
              <a:gd name="connsiteY28" fmla="*/ 0 h 246829"/>
              <a:gd name="connsiteX29" fmla="*/ 2048973 w 4068143"/>
              <a:gd name="connsiteY29" fmla="*/ 45512 h 246829"/>
              <a:gd name="connsiteX30" fmla="*/ 2073035 w 4068143"/>
              <a:gd name="connsiteY30" fmla="*/ 81202 h 246829"/>
              <a:gd name="connsiteX31" fmla="*/ 2097099 w 4068143"/>
              <a:gd name="connsiteY31" fmla="*/ 45512 h 246829"/>
              <a:gd name="connsiteX32" fmla="*/ 2206974 w 4068143"/>
              <a:gd name="connsiteY32" fmla="*/ 0 h 246829"/>
              <a:gd name="connsiteX33" fmla="*/ 2316851 w 4068143"/>
              <a:gd name="connsiteY33" fmla="*/ 45512 h 246829"/>
              <a:gd name="connsiteX34" fmla="*/ 2340913 w 4068143"/>
              <a:gd name="connsiteY34" fmla="*/ 81202 h 246829"/>
              <a:gd name="connsiteX35" fmla="*/ 2364975 w 4068143"/>
              <a:gd name="connsiteY35" fmla="*/ 45512 h 246829"/>
              <a:gd name="connsiteX36" fmla="*/ 2474852 w 4068143"/>
              <a:gd name="connsiteY36" fmla="*/ 0 h 246829"/>
              <a:gd name="connsiteX37" fmla="*/ 2584729 w 4068143"/>
              <a:gd name="connsiteY37" fmla="*/ 45512 h 246829"/>
              <a:gd name="connsiteX38" fmla="*/ 2608791 w 4068143"/>
              <a:gd name="connsiteY38" fmla="*/ 81202 h 246829"/>
              <a:gd name="connsiteX39" fmla="*/ 2632853 w 4068143"/>
              <a:gd name="connsiteY39" fmla="*/ 45512 h 246829"/>
              <a:gd name="connsiteX40" fmla="*/ 2742730 w 4068143"/>
              <a:gd name="connsiteY40" fmla="*/ 0 h 246829"/>
              <a:gd name="connsiteX41" fmla="*/ 2852606 w 4068143"/>
              <a:gd name="connsiteY41" fmla="*/ 45512 h 246829"/>
              <a:gd name="connsiteX42" fmla="*/ 2876670 w 4068143"/>
              <a:gd name="connsiteY42" fmla="*/ 81202 h 246829"/>
              <a:gd name="connsiteX43" fmla="*/ 2900733 w 4068143"/>
              <a:gd name="connsiteY43" fmla="*/ 45512 h 246829"/>
              <a:gd name="connsiteX44" fmla="*/ 3010609 w 4068143"/>
              <a:gd name="connsiteY44" fmla="*/ 0 h 246829"/>
              <a:gd name="connsiteX45" fmla="*/ 3120485 w 4068143"/>
              <a:gd name="connsiteY45" fmla="*/ 45512 h 246829"/>
              <a:gd name="connsiteX46" fmla="*/ 3144548 w 4068143"/>
              <a:gd name="connsiteY46" fmla="*/ 81202 h 246829"/>
              <a:gd name="connsiteX47" fmla="*/ 3168610 w 4068143"/>
              <a:gd name="connsiteY47" fmla="*/ 45512 h 246829"/>
              <a:gd name="connsiteX48" fmla="*/ 3278487 w 4068143"/>
              <a:gd name="connsiteY48" fmla="*/ 0 h 246829"/>
              <a:gd name="connsiteX49" fmla="*/ 3388363 w 4068143"/>
              <a:gd name="connsiteY49" fmla="*/ 45512 h 246829"/>
              <a:gd name="connsiteX50" fmla="*/ 3412426 w 4068143"/>
              <a:gd name="connsiteY50" fmla="*/ 81202 h 246829"/>
              <a:gd name="connsiteX51" fmla="*/ 3436488 w 4068143"/>
              <a:gd name="connsiteY51" fmla="*/ 45512 h 246829"/>
              <a:gd name="connsiteX52" fmla="*/ 3546364 w 4068143"/>
              <a:gd name="connsiteY52" fmla="*/ 0 h 246829"/>
              <a:gd name="connsiteX53" fmla="*/ 3656241 w 4068143"/>
              <a:gd name="connsiteY53" fmla="*/ 45512 h 246829"/>
              <a:gd name="connsiteX54" fmla="*/ 3680303 w 4068143"/>
              <a:gd name="connsiteY54" fmla="*/ 81202 h 246829"/>
              <a:gd name="connsiteX55" fmla="*/ 3704366 w 4068143"/>
              <a:gd name="connsiteY55" fmla="*/ 45512 h 246829"/>
              <a:gd name="connsiteX56" fmla="*/ 3814242 w 4068143"/>
              <a:gd name="connsiteY56" fmla="*/ 0 h 246829"/>
              <a:gd name="connsiteX57" fmla="*/ 3924119 w 4068143"/>
              <a:gd name="connsiteY57" fmla="*/ 45512 h 246829"/>
              <a:gd name="connsiteX58" fmla="*/ 3948182 w 4068143"/>
              <a:gd name="connsiteY58" fmla="*/ 81202 h 246829"/>
              <a:gd name="connsiteX59" fmla="*/ 3972245 w 4068143"/>
              <a:gd name="connsiteY59" fmla="*/ 45512 h 246829"/>
              <a:gd name="connsiteX60" fmla="*/ 4021638 w 4068143"/>
              <a:gd name="connsiteY60" fmla="*/ 12211 h 246829"/>
              <a:gd name="connsiteX61" fmla="*/ 4068143 w 4068143"/>
              <a:gd name="connsiteY61" fmla="*/ 2822 h 246829"/>
              <a:gd name="connsiteX62" fmla="*/ 4068143 w 4068143"/>
              <a:gd name="connsiteY62" fmla="*/ 160894 h 246829"/>
              <a:gd name="connsiteX63" fmla="*/ 0 w 4068143"/>
              <a:gd name="connsiteY63" fmla="*/ 246829 h 246829"/>
              <a:gd name="connsiteX0" fmla="*/ 173825 w 4068143"/>
              <a:gd name="connsiteY0" fmla="*/ 45512 h 246829"/>
              <a:gd name="connsiteX1" fmla="*/ 197887 w 4068143"/>
              <a:gd name="connsiteY1" fmla="*/ 81202 h 246829"/>
              <a:gd name="connsiteX2" fmla="*/ 221950 w 4068143"/>
              <a:gd name="connsiteY2" fmla="*/ 45512 h 246829"/>
              <a:gd name="connsiteX3" fmla="*/ 331826 w 4068143"/>
              <a:gd name="connsiteY3" fmla="*/ 0 h 246829"/>
              <a:gd name="connsiteX4" fmla="*/ 441703 w 4068143"/>
              <a:gd name="connsiteY4" fmla="*/ 45512 h 246829"/>
              <a:gd name="connsiteX5" fmla="*/ 465766 w 4068143"/>
              <a:gd name="connsiteY5" fmla="*/ 81202 h 246829"/>
              <a:gd name="connsiteX6" fmla="*/ 489829 w 4068143"/>
              <a:gd name="connsiteY6" fmla="*/ 45512 h 246829"/>
              <a:gd name="connsiteX7" fmla="*/ 599706 w 4068143"/>
              <a:gd name="connsiteY7" fmla="*/ 0 h 246829"/>
              <a:gd name="connsiteX8" fmla="*/ 709582 w 4068143"/>
              <a:gd name="connsiteY8" fmla="*/ 45512 h 246829"/>
              <a:gd name="connsiteX9" fmla="*/ 733645 w 4068143"/>
              <a:gd name="connsiteY9" fmla="*/ 81202 h 246829"/>
              <a:gd name="connsiteX10" fmla="*/ 757707 w 4068143"/>
              <a:gd name="connsiteY10" fmla="*/ 45512 h 246829"/>
              <a:gd name="connsiteX11" fmla="*/ 867583 w 4068143"/>
              <a:gd name="connsiteY11" fmla="*/ 0 h 246829"/>
              <a:gd name="connsiteX12" fmla="*/ 977460 w 4068143"/>
              <a:gd name="connsiteY12" fmla="*/ 45512 h 246829"/>
              <a:gd name="connsiteX13" fmla="*/ 1001522 w 4068143"/>
              <a:gd name="connsiteY13" fmla="*/ 81202 h 246829"/>
              <a:gd name="connsiteX14" fmla="*/ 1025585 w 4068143"/>
              <a:gd name="connsiteY14" fmla="*/ 45512 h 246829"/>
              <a:gd name="connsiteX15" fmla="*/ 1135461 w 4068143"/>
              <a:gd name="connsiteY15" fmla="*/ 0 h 246829"/>
              <a:gd name="connsiteX16" fmla="*/ 1245337 w 4068143"/>
              <a:gd name="connsiteY16" fmla="*/ 45512 h 246829"/>
              <a:gd name="connsiteX17" fmla="*/ 1269401 w 4068143"/>
              <a:gd name="connsiteY17" fmla="*/ 81202 h 246829"/>
              <a:gd name="connsiteX18" fmla="*/ 1293464 w 4068143"/>
              <a:gd name="connsiteY18" fmla="*/ 45512 h 246829"/>
              <a:gd name="connsiteX19" fmla="*/ 1403340 w 4068143"/>
              <a:gd name="connsiteY19" fmla="*/ 0 h 246829"/>
              <a:gd name="connsiteX20" fmla="*/ 1513217 w 4068143"/>
              <a:gd name="connsiteY20" fmla="*/ 45512 h 246829"/>
              <a:gd name="connsiteX21" fmla="*/ 1537278 w 4068143"/>
              <a:gd name="connsiteY21" fmla="*/ 81202 h 246829"/>
              <a:gd name="connsiteX22" fmla="*/ 1561341 w 4068143"/>
              <a:gd name="connsiteY22" fmla="*/ 45512 h 246829"/>
              <a:gd name="connsiteX23" fmla="*/ 1671217 w 4068143"/>
              <a:gd name="connsiteY23" fmla="*/ 0 h 246829"/>
              <a:gd name="connsiteX24" fmla="*/ 1781094 w 4068143"/>
              <a:gd name="connsiteY24" fmla="*/ 45512 h 246829"/>
              <a:gd name="connsiteX25" fmla="*/ 1805156 w 4068143"/>
              <a:gd name="connsiteY25" fmla="*/ 81202 h 246829"/>
              <a:gd name="connsiteX26" fmla="*/ 1829219 w 4068143"/>
              <a:gd name="connsiteY26" fmla="*/ 45512 h 246829"/>
              <a:gd name="connsiteX27" fmla="*/ 1939095 w 4068143"/>
              <a:gd name="connsiteY27" fmla="*/ 0 h 246829"/>
              <a:gd name="connsiteX28" fmla="*/ 2048973 w 4068143"/>
              <a:gd name="connsiteY28" fmla="*/ 45512 h 246829"/>
              <a:gd name="connsiteX29" fmla="*/ 2073035 w 4068143"/>
              <a:gd name="connsiteY29" fmla="*/ 81202 h 246829"/>
              <a:gd name="connsiteX30" fmla="*/ 2097099 w 4068143"/>
              <a:gd name="connsiteY30" fmla="*/ 45512 h 246829"/>
              <a:gd name="connsiteX31" fmla="*/ 2206974 w 4068143"/>
              <a:gd name="connsiteY31" fmla="*/ 0 h 246829"/>
              <a:gd name="connsiteX32" fmla="*/ 2316851 w 4068143"/>
              <a:gd name="connsiteY32" fmla="*/ 45512 h 246829"/>
              <a:gd name="connsiteX33" fmla="*/ 2340913 w 4068143"/>
              <a:gd name="connsiteY33" fmla="*/ 81202 h 246829"/>
              <a:gd name="connsiteX34" fmla="*/ 2364975 w 4068143"/>
              <a:gd name="connsiteY34" fmla="*/ 45512 h 246829"/>
              <a:gd name="connsiteX35" fmla="*/ 2474852 w 4068143"/>
              <a:gd name="connsiteY35" fmla="*/ 0 h 246829"/>
              <a:gd name="connsiteX36" fmla="*/ 2584729 w 4068143"/>
              <a:gd name="connsiteY36" fmla="*/ 45512 h 246829"/>
              <a:gd name="connsiteX37" fmla="*/ 2608791 w 4068143"/>
              <a:gd name="connsiteY37" fmla="*/ 81202 h 246829"/>
              <a:gd name="connsiteX38" fmla="*/ 2632853 w 4068143"/>
              <a:gd name="connsiteY38" fmla="*/ 45512 h 246829"/>
              <a:gd name="connsiteX39" fmla="*/ 2742730 w 4068143"/>
              <a:gd name="connsiteY39" fmla="*/ 0 h 246829"/>
              <a:gd name="connsiteX40" fmla="*/ 2852606 w 4068143"/>
              <a:gd name="connsiteY40" fmla="*/ 45512 h 246829"/>
              <a:gd name="connsiteX41" fmla="*/ 2876670 w 4068143"/>
              <a:gd name="connsiteY41" fmla="*/ 81202 h 246829"/>
              <a:gd name="connsiteX42" fmla="*/ 2900733 w 4068143"/>
              <a:gd name="connsiteY42" fmla="*/ 45512 h 246829"/>
              <a:gd name="connsiteX43" fmla="*/ 3010609 w 4068143"/>
              <a:gd name="connsiteY43" fmla="*/ 0 h 246829"/>
              <a:gd name="connsiteX44" fmla="*/ 3120485 w 4068143"/>
              <a:gd name="connsiteY44" fmla="*/ 45512 h 246829"/>
              <a:gd name="connsiteX45" fmla="*/ 3144548 w 4068143"/>
              <a:gd name="connsiteY45" fmla="*/ 81202 h 246829"/>
              <a:gd name="connsiteX46" fmla="*/ 3168610 w 4068143"/>
              <a:gd name="connsiteY46" fmla="*/ 45512 h 246829"/>
              <a:gd name="connsiteX47" fmla="*/ 3278487 w 4068143"/>
              <a:gd name="connsiteY47" fmla="*/ 0 h 246829"/>
              <a:gd name="connsiteX48" fmla="*/ 3388363 w 4068143"/>
              <a:gd name="connsiteY48" fmla="*/ 45512 h 246829"/>
              <a:gd name="connsiteX49" fmla="*/ 3412426 w 4068143"/>
              <a:gd name="connsiteY49" fmla="*/ 81202 h 246829"/>
              <a:gd name="connsiteX50" fmla="*/ 3436488 w 4068143"/>
              <a:gd name="connsiteY50" fmla="*/ 45512 h 246829"/>
              <a:gd name="connsiteX51" fmla="*/ 3546364 w 4068143"/>
              <a:gd name="connsiteY51" fmla="*/ 0 h 246829"/>
              <a:gd name="connsiteX52" fmla="*/ 3656241 w 4068143"/>
              <a:gd name="connsiteY52" fmla="*/ 45512 h 246829"/>
              <a:gd name="connsiteX53" fmla="*/ 3680303 w 4068143"/>
              <a:gd name="connsiteY53" fmla="*/ 81202 h 246829"/>
              <a:gd name="connsiteX54" fmla="*/ 3704366 w 4068143"/>
              <a:gd name="connsiteY54" fmla="*/ 45512 h 246829"/>
              <a:gd name="connsiteX55" fmla="*/ 3814242 w 4068143"/>
              <a:gd name="connsiteY55" fmla="*/ 0 h 246829"/>
              <a:gd name="connsiteX56" fmla="*/ 3924119 w 4068143"/>
              <a:gd name="connsiteY56" fmla="*/ 45512 h 246829"/>
              <a:gd name="connsiteX57" fmla="*/ 3948182 w 4068143"/>
              <a:gd name="connsiteY57" fmla="*/ 81202 h 246829"/>
              <a:gd name="connsiteX58" fmla="*/ 3972245 w 4068143"/>
              <a:gd name="connsiteY58" fmla="*/ 45512 h 246829"/>
              <a:gd name="connsiteX59" fmla="*/ 4021638 w 4068143"/>
              <a:gd name="connsiteY59" fmla="*/ 12211 h 246829"/>
              <a:gd name="connsiteX60" fmla="*/ 4068143 w 4068143"/>
              <a:gd name="connsiteY60" fmla="*/ 2822 h 246829"/>
              <a:gd name="connsiteX61" fmla="*/ 4068143 w 4068143"/>
              <a:gd name="connsiteY61" fmla="*/ 160894 h 246829"/>
              <a:gd name="connsiteX62" fmla="*/ 0 w 4068143"/>
              <a:gd name="connsiteY62" fmla="*/ 246829 h 246829"/>
              <a:gd name="connsiteX0" fmla="*/ 197887 w 4068143"/>
              <a:gd name="connsiteY0" fmla="*/ 81202 h 246829"/>
              <a:gd name="connsiteX1" fmla="*/ 221950 w 4068143"/>
              <a:gd name="connsiteY1" fmla="*/ 45512 h 246829"/>
              <a:gd name="connsiteX2" fmla="*/ 331826 w 4068143"/>
              <a:gd name="connsiteY2" fmla="*/ 0 h 246829"/>
              <a:gd name="connsiteX3" fmla="*/ 441703 w 4068143"/>
              <a:gd name="connsiteY3" fmla="*/ 45512 h 246829"/>
              <a:gd name="connsiteX4" fmla="*/ 465766 w 4068143"/>
              <a:gd name="connsiteY4" fmla="*/ 81202 h 246829"/>
              <a:gd name="connsiteX5" fmla="*/ 489829 w 4068143"/>
              <a:gd name="connsiteY5" fmla="*/ 45512 h 246829"/>
              <a:gd name="connsiteX6" fmla="*/ 599706 w 4068143"/>
              <a:gd name="connsiteY6" fmla="*/ 0 h 246829"/>
              <a:gd name="connsiteX7" fmla="*/ 709582 w 4068143"/>
              <a:gd name="connsiteY7" fmla="*/ 45512 h 246829"/>
              <a:gd name="connsiteX8" fmla="*/ 733645 w 4068143"/>
              <a:gd name="connsiteY8" fmla="*/ 81202 h 246829"/>
              <a:gd name="connsiteX9" fmla="*/ 757707 w 4068143"/>
              <a:gd name="connsiteY9" fmla="*/ 45512 h 246829"/>
              <a:gd name="connsiteX10" fmla="*/ 867583 w 4068143"/>
              <a:gd name="connsiteY10" fmla="*/ 0 h 246829"/>
              <a:gd name="connsiteX11" fmla="*/ 977460 w 4068143"/>
              <a:gd name="connsiteY11" fmla="*/ 45512 h 246829"/>
              <a:gd name="connsiteX12" fmla="*/ 1001522 w 4068143"/>
              <a:gd name="connsiteY12" fmla="*/ 81202 h 246829"/>
              <a:gd name="connsiteX13" fmla="*/ 1025585 w 4068143"/>
              <a:gd name="connsiteY13" fmla="*/ 45512 h 246829"/>
              <a:gd name="connsiteX14" fmla="*/ 1135461 w 4068143"/>
              <a:gd name="connsiteY14" fmla="*/ 0 h 246829"/>
              <a:gd name="connsiteX15" fmla="*/ 1245337 w 4068143"/>
              <a:gd name="connsiteY15" fmla="*/ 45512 h 246829"/>
              <a:gd name="connsiteX16" fmla="*/ 1269401 w 4068143"/>
              <a:gd name="connsiteY16" fmla="*/ 81202 h 246829"/>
              <a:gd name="connsiteX17" fmla="*/ 1293464 w 4068143"/>
              <a:gd name="connsiteY17" fmla="*/ 45512 h 246829"/>
              <a:gd name="connsiteX18" fmla="*/ 1403340 w 4068143"/>
              <a:gd name="connsiteY18" fmla="*/ 0 h 246829"/>
              <a:gd name="connsiteX19" fmla="*/ 1513217 w 4068143"/>
              <a:gd name="connsiteY19" fmla="*/ 45512 h 246829"/>
              <a:gd name="connsiteX20" fmla="*/ 1537278 w 4068143"/>
              <a:gd name="connsiteY20" fmla="*/ 81202 h 246829"/>
              <a:gd name="connsiteX21" fmla="*/ 1561341 w 4068143"/>
              <a:gd name="connsiteY21" fmla="*/ 45512 h 246829"/>
              <a:gd name="connsiteX22" fmla="*/ 1671217 w 4068143"/>
              <a:gd name="connsiteY22" fmla="*/ 0 h 246829"/>
              <a:gd name="connsiteX23" fmla="*/ 1781094 w 4068143"/>
              <a:gd name="connsiteY23" fmla="*/ 45512 h 246829"/>
              <a:gd name="connsiteX24" fmla="*/ 1805156 w 4068143"/>
              <a:gd name="connsiteY24" fmla="*/ 81202 h 246829"/>
              <a:gd name="connsiteX25" fmla="*/ 1829219 w 4068143"/>
              <a:gd name="connsiteY25" fmla="*/ 45512 h 246829"/>
              <a:gd name="connsiteX26" fmla="*/ 1939095 w 4068143"/>
              <a:gd name="connsiteY26" fmla="*/ 0 h 246829"/>
              <a:gd name="connsiteX27" fmla="*/ 2048973 w 4068143"/>
              <a:gd name="connsiteY27" fmla="*/ 45512 h 246829"/>
              <a:gd name="connsiteX28" fmla="*/ 2073035 w 4068143"/>
              <a:gd name="connsiteY28" fmla="*/ 81202 h 246829"/>
              <a:gd name="connsiteX29" fmla="*/ 2097099 w 4068143"/>
              <a:gd name="connsiteY29" fmla="*/ 45512 h 246829"/>
              <a:gd name="connsiteX30" fmla="*/ 2206974 w 4068143"/>
              <a:gd name="connsiteY30" fmla="*/ 0 h 246829"/>
              <a:gd name="connsiteX31" fmla="*/ 2316851 w 4068143"/>
              <a:gd name="connsiteY31" fmla="*/ 45512 h 246829"/>
              <a:gd name="connsiteX32" fmla="*/ 2340913 w 4068143"/>
              <a:gd name="connsiteY32" fmla="*/ 81202 h 246829"/>
              <a:gd name="connsiteX33" fmla="*/ 2364975 w 4068143"/>
              <a:gd name="connsiteY33" fmla="*/ 45512 h 246829"/>
              <a:gd name="connsiteX34" fmla="*/ 2474852 w 4068143"/>
              <a:gd name="connsiteY34" fmla="*/ 0 h 246829"/>
              <a:gd name="connsiteX35" fmla="*/ 2584729 w 4068143"/>
              <a:gd name="connsiteY35" fmla="*/ 45512 h 246829"/>
              <a:gd name="connsiteX36" fmla="*/ 2608791 w 4068143"/>
              <a:gd name="connsiteY36" fmla="*/ 81202 h 246829"/>
              <a:gd name="connsiteX37" fmla="*/ 2632853 w 4068143"/>
              <a:gd name="connsiteY37" fmla="*/ 45512 h 246829"/>
              <a:gd name="connsiteX38" fmla="*/ 2742730 w 4068143"/>
              <a:gd name="connsiteY38" fmla="*/ 0 h 246829"/>
              <a:gd name="connsiteX39" fmla="*/ 2852606 w 4068143"/>
              <a:gd name="connsiteY39" fmla="*/ 45512 h 246829"/>
              <a:gd name="connsiteX40" fmla="*/ 2876670 w 4068143"/>
              <a:gd name="connsiteY40" fmla="*/ 81202 h 246829"/>
              <a:gd name="connsiteX41" fmla="*/ 2900733 w 4068143"/>
              <a:gd name="connsiteY41" fmla="*/ 45512 h 246829"/>
              <a:gd name="connsiteX42" fmla="*/ 3010609 w 4068143"/>
              <a:gd name="connsiteY42" fmla="*/ 0 h 246829"/>
              <a:gd name="connsiteX43" fmla="*/ 3120485 w 4068143"/>
              <a:gd name="connsiteY43" fmla="*/ 45512 h 246829"/>
              <a:gd name="connsiteX44" fmla="*/ 3144548 w 4068143"/>
              <a:gd name="connsiteY44" fmla="*/ 81202 h 246829"/>
              <a:gd name="connsiteX45" fmla="*/ 3168610 w 4068143"/>
              <a:gd name="connsiteY45" fmla="*/ 45512 h 246829"/>
              <a:gd name="connsiteX46" fmla="*/ 3278487 w 4068143"/>
              <a:gd name="connsiteY46" fmla="*/ 0 h 246829"/>
              <a:gd name="connsiteX47" fmla="*/ 3388363 w 4068143"/>
              <a:gd name="connsiteY47" fmla="*/ 45512 h 246829"/>
              <a:gd name="connsiteX48" fmla="*/ 3412426 w 4068143"/>
              <a:gd name="connsiteY48" fmla="*/ 81202 h 246829"/>
              <a:gd name="connsiteX49" fmla="*/ 3436488 w 4068143"/>
              <a:gd name="connsiteY49" fmla="*/ 45512 h 246829"/>
              <a:gd name="connsiteX50" fmla="*/ 3546364 w 4068143"/>
              <a:gd name="connsiteY50" fmla="*/ 0 h 246829"/>
              <a:gd name="connsiteX51" fmla="*/ 3656241 w 4068143"/>
              <a:gd name="connsiteY51" fmla="*/ 45512 h 246829"/>
              <a:gd name="connsiteX52" fmla="*/ 3680303 w 4068143"/>
              <a:gd name="connsiteY52" fmla="*/ 81202 h 246829"/>
              <a:gd name="connsiteX53" fmla="*/ 3704366 w 4068143"/>
              <a:gd name="connsiteY53" fmla="*/ 45512 h 246829"/>
              <a:gd name="connsiteX54" fmla="*/ 3814242 w 4068143"/>
              <a:gd name="connsiteY54" fmla="*/ 0 h 246829"/>
              <a:gd name="connsiteX55" fmla="*/ 3924119 w 4068143"/>
              <a:gd name="connsiteY55" fmla="*/ 45512 h 246829"/>
              <a:gd name="connsiteX56" fmla="*/ 3948182 w 4068143"/>
              <a:gd name="connsiteY56" fmla="*/ 81202 h 246829"/>
              <a:gd name="connsiteX57" fmla="*/ 3972245 w 4068143"/>
              <a:gd name="connsiteY57" fmla="*/ 45512 h 246829"/>
              <a:gd name="connsiteX58" fmla="*/ 4021638 w 4068143"/>
              <a:gd name="connsiteY58" fmla="*/ 12211 h 246829"/>
              <a:gd name="connsiteX59" fmla="*/ 4068143 w 4068143"/>
              <a:gd name="connsiteY59" fmla="*/ 2822 h 246829"/>
              <a:gd name="connsiteX60" fmla="*/ 4068143 w 4068143"/>
              <a:gd name="connsiteY60" fmla="*/ 160894 h 246829"/>
              <a:gd name="connsiteX61" fmla="*/ 0 w 4068143"/>
              <a:gd name="connsiteY61" fmla="*/ 246829 h 246829"/>
              <a:gd name="connsiteX0" fmla="*/ 0 w 3870256"/>
              <a:gd name="connsiteY0" fmla="*/ 81202 h 160894"/>
              <a:gd name="connsiteX1" fmla="*/ 24063 w 3870256"/>
              <a:gd name="connsiteY1" fmla="*/ 45512 h 160894"/>
              <a:gd name="connsiteX2" fmla="*/ 133939 w 3870256"/>
              <a:gd name="connsiteY2" fmla="*/ 0 h 160894"/>
              <a:gd name="connsiteX3" fmla="*/ 243816 w 3870256"/>
              <a:gd name="connsiteY3" fmla="*/ 45512 h 160894"/>
              <a:gd name="connsiteX4" fmla="*/ 267879 w 3870256"/>
              <a:gd name="connsiteY4" fmla="*/ 81202 h 160894"/>
              <a:gd name="connsiteX5" fmla="*/ 291942 w 3870256"/>
              <a:gd name="connsiteY5" fmla="*/ 45512 h 160894"/>
              <a:gd name="connsiteX6" fmla="*/ 401819 w 3870256"/>
              <a:gd name="connsiteY6" fmla="*/ 0 h 160894"/>
              <a:gd name="connsiteX7" fmla="*/ 511695 w 3870256"/>
              <a:gd name="connsiteY7" fmla="*/ 45512 h 160894"/>
              <a:gd name="connsiteX8" fmla="*/ 535758 w 3870256"/>
              <a:gd name="connsiteY8" fmla="*/ 81202 h 160894"/>
              <a:gd name="connsiteX9" fmla="*/ 559820 w 3870256"/>
              <a:gd name="connsiteY9" fmla="*/ 45512 h 160894"/>
              <a:gd name="connsiteX10" fmla="*/ 669696 w 3870256"/>
              <a:gd name="connsiteY10" fmla="*/ 0 h 160894"/>
              <a:gd name="connsiteX11" fmla="*/ 779573 w 3870256"/>
              <a:gd name="connsiteY11" fmla="*/ 45512 h 160894"/>
              <a:gd name="connsiteX12" fmla="*/ 803635 w 3870256"/>
              <a:gd name="connsiteY12" fmla="*/ 81202 h 160894"/>
              <a:gd name="connsiteX13" fmla="*/ 827698 w 3870256"/>
              <a:gd name="connsiteY13" fmla="*/ 45512 h 160894"/>
              <a:gd name="connsiteX14" fmla="*/ 937574 w 3870256"/>
              <a:gd name="connsiteY14" fmla="*/ 0 h 160894"/>
              <a:gd name="connsiteX15" fmla="*/ 1047450 w 3870256"/>
              <a:gd name="connsiteY15" fmla="*/ 45512 h 160894"/>
              <a:gd name="connsiteX16" fmla="*/ 1071514 w 3870256"/>
              <a:gd name="connsiteY16" fmla="*/ 81202 h 160894"/>
              <a:gd name="connsiteX17" fmla="*/ 1095577 w 3870256"/>
              <a:gd name="connsiteY17" fmla="*/ 45512 h 160894"/>
              <a:gd name="connsiteX18" fmla="*/ 1205453 w 3870256"/>
              <a:gd name="connsiteY18" fmla="*/ 0 h 160894"/>
              <a:gd name="connsiteX19" fmla="*/ 1315330 w 3870256"/>
              <a:gd name="connsiteY19" fmla="*/ 45512 h 160894"/>
              <a:gd name="connsiteX20" fmla="*/ 1339391 w 3870256"/>
              <a:gd name="connsiteY20" fmla="*/ 81202 h 160894"/>
              <a:gd name="connsiteX21" fmla="*/ 1363454 w 3870256"/>
              <a:gd name="connsiteY21" fmla="*/ 45512 h 160894"/>
              <a:gd name="connsiteX22" fmla="*/ 1473330 w 3870256"/>
              <a:gd name="connsiteY22" fmla="*/ 0 h 160894"/>
              <a:gd name="connsiteX23" fmla="*/ 1583207 w 3870256"/>
              <a:gd name="connsiteY23" fmla="*/ 45512 h 160894"/>
              <a:gd name="connsiteX24" fmla="*/ 1607269 w 3870256"/>
              <a:gd name="connsiteY24" fmla="*/ 81202 h 160894"/>
              <a:gd name="connsiteX25" fmla="*/ 1631332 w 3870256"/>
              <a:gd name="connsiteY25" fmla="*/ 45512 h 160894"/>
              <a:gd name="connsiteX26" fmla="*/ 1741208 w 3870256"/>
              <a:gd name="connsiteY26" fmla="*/ 0 h 160894"/>
              <a:gd name="connsiteX27" fmla="*/ 1851086 w 3870256"/>
              <a:gd name="connsiteY27" fmla="*/ 45512 h 160894"/>
              <a:gd name="connsiteX28" fmla="*/ 1875148 w 3870256"/>
              <a:gd name="connsiteY28" fmla="*/ 81202 h 160894"/>
              <a:gd name="connsiteX29" fmla="*/ 1899212 w 3870256"/>
              <a:gd name="connsiteY29" fmla="*/ 45512 h 160894"/>
              <a:gd name="connsiteX30" fmla="*/ 2009087 w 3870256"/>
              <a:gd name="connsiteY30" fmla="*/ 0 h 160894"/>
              <a:gd name="connsiteX31" fmla="*/ 2118964 w 3870256"/>
              <a:gd name="connsiteY31" fmla="*/ 45512 h 160894"/>
              <a:gd name="connsiteX32" fmla="*/ 2143026 w 3870256"/>
              <a:gd name="connsiteY32" fmla="*/ 81202 h 160894"/>
              <a:gd name="connsiteX33" fmla="*/ 2167088 w 3870256"/>
              <a:gd name="connsiteY33" fmla="*/ 45512 h 160894"/>
              <a:gd name="connsiteX34" fmla="*/ 2276965 w 3870256"/>
              <a:gd name="connsiteY34" fmla="*/ 0 h 160894"/>
              <a:gd name="connsiteX35" fmla="*/ 2386842 w 3870256"/>
              <a:gd name="connsiteY35" fmla="*/ 45512 h 160894"/>
              <a:gd name="connsiteX36" fmla="*/ 2410904 w 3870256"/>
              <a:gd name="connsiteY36" fmla="*/ 81202 h 160894"/>
              <a:gd name="connsiteX37" fmla="*/ 2434966 w 3870256"/>
              <a:gd name="connsiteY37" fmla="*/ 45512 h 160894"/>
              <a:gd name="connsiteX38" fmla="*/ 2544843 w 3870256"/>
              <a:gd name="connsiteY38" fmla="*/ 0 h 160894"/>
              <a:gd name="connsiteX39" fmla="*/ 2654719 w 3870256"/>
              <a:gd name="connsiteY39" fmla="*/ 45512 h 160894"/>
              <a:gd name="connsiteX40" fmla="*/ 2678783 w 3870256"/>
              <a:gd name="connsiteY40" fmla="*/ 81202 h 160894"/>
              <a:gd name="connsiteX41" fmla="*/ 2702846 w 3870256"/>
              <a:gd name="connsiteY41" fmla="*/ 45512 h 160894"/>
              <a:gd name="connsiteX42" fmla="*/ 2812722 w 3870256"/>
              <a:gd name="connsiteY42" fmla="*/ 0 h 160894"/>
              <a:gd name="connsiteX43" fmla="*/ 2922598 w 3870256"/>
              <a:gd name="connsiteY43" fmla="*/ 45512 h 160894"/>
              <a:gd name="connsiteX44" fmla="*/ 2946661 w 3870256"/>
              <a:gd name="connsiteY44" fmla="*/ 81202 h 160894"/>
              <a:gd name="connsiteX45" fmla="*/ 2970723 w 3870256"/>
              <a:gd name="connsiteY45" fmla="*/ 45512 h 160894"/>
              <a:gd name="connsiteX46" fmla="*/ 3080600 w 3870256"/>
              <a:gd name="connsiteY46" fmla="*/ 0 h 160894"/>
              <a:gd name="connsiteX47" fmla="*/ 3190476 w 3870256"/>
              <a:gd name="connsiteY47" fmla="*/ 45512 h 160894"/>
              <a:gd name="connsiteX48" fmla="*/ 3214539 w 3870256"/>
              <a:gd name="connsiteY48" fmla="*/ 81202 h 160894"/>
              <a:gd name="connsiteX49" fmla="*/ 3238601 w 3870256"/>
              <a:gd name="connsiteY49" fmla="*/ 45512 h 160894"/>
              <a:gd name="connsiteX50" fmla="*/ 3348477 w 3870256"/>
              <a:gd name="connsiteY50" fmla="*/ 0 h 160894"/>
              <a:gd name="connsiteX51" fmla="*/ 3458354 w 3870256"/>
              <a:gd name="connsiteY51" fmla="*/ 45512 h 160894"/>
              <a:gd name="connsiteX52" fmla="*/ 3482416 w 3870256"/>
              <a:gd name="connsiteY52" fmla="*/ 81202 h 160894"/>
              <a:gd name="connsiteX53" fmla="*/ 3506479 w 3870256"/>
              <a:gd name="connsiteY53" fmla="*/ 45512 h 160894"/>
              <a:gd name="connsiteX54" fmla="*/ 3616355 w 3870256"/>
              <a:gd name="connsiteY54" fmla="*/ 0 h 160894"/>
              <a:gd name="connsiteX55" fmla="*/ 3726232 w 3870256"/>
              <a:gd name="connsiteY55" fmla="*/ 45512 h 160894"/>
              <a:gd name="connsiteX56" fmla="*/ 3750295 w 3870256"/>
              <a:gd name="connsiteY56" fmla="*/ 81202 h 160894"/>
              <a:gd name="connsiteX57" fmla="*/ 3774358 w 3870256"/>
              <a:gd name="connsiteY57" fmla="*/ 45512 h 160894"/>
              <a:gd name="connsiteX58" fmla="*/ 3823751 w 3870256"/>
              <a:gd name="connsiteY58" fmla="*/ 12211 h 160894"/>
              <a:gd name="connsiteX59" fmla="*/ 3870256 w 3870256"/>
              <a:gd name="connsiteY59" fmla="*/ 2822 h 160894"/>
              <a:gd name="connsiteX60" fmla="*/ 3870256 w 3870256"/>
              <a:gd name="connsiteY60" fmla="*/ 160894 h 160894"/>
              <a:gd name="connsiteX0" fmla="*/ 0 w 3870256"/>
              <a:gd name="connsiteY0" fmla="*/ 81202 h 160894"/>
              <a:gd name="connsiteX1" fmla="*/ 24063 w 3870256"/>
              <a:gd name="connsiteY1" fmla="*/ 45512 h 160894"/>
              <a:gd name="connsiteX2" fmla="*/ 133939 w 3870256"/>
              <a:gd name="connsiteY2" fmla="*/ 0 h 160894"/>
              <a:gd name="connsiteX3" fmla="*/ 243816 w 3870256"/>
              <a:gd name="connsiteY3" fmla="*/ 45512 h 160894"/>
              <a:gd name="connsiteX4" fmla="*/ 267879 w 3870256"/>
              <a:gd name="connsiteY4" fmla="*/ 81202 h 160894"/>
              <a:gd name="connsiteX5" fmla="*/ 291942 w 3870256"/>
              <a:gd name="connsiteY5" fmla="*/ 45512 h 160894"/>
              <a:gd name="connsiteX6" fmla="*/ 401819 w 3870256"/>
              <a:gd name="connsiteY6" fmla="*/ 0 h 160894"/>
              <a:gd name="connsiteX7" fmla="*/ 511695 w 3870256"/>
              <a:gd name="connsiteY7" fmla="*/ 45512 h 160894"/>
              <a:gd name="connsiteX8" fmla="*/ 535758 w 3870256"/>
              <a:gd name="connsiteY8" fmla="*/ 81202 h 160894"/>
              <a:gd name="connsiteX9" fmla="*/ 559820 w 3870256"/>
              <a:gd name="connsiteY9" fmla="*/ 45512 h 160894"/>
              <a:gd name="connsiteX10" fmla="*/ 669696 w 3870256"/>
              <a:gd name="connsiteY10" fmla="*/ 0 h 160894"/>
              <a:gd name="connsiteX11" fmla="*/ 779573 w 3870256"/>
              <a:gd name="connsiteY11" fmla="*/ 45512 h 160894"/>
              <a:gd name="connsiteX12" fmla="*/ 803635 w 3870256"/>
              <a:gd name="connsiteY12" fmla="*/ 81202 h 160894"/>
              <a:gd name="connsiteX13" fmla="*/ 827698 w 3870256"/>
              <a:gd name="connsiteY13" fmla="*/ 45512 h 160894"/>
              <a:gd name="connsiteX14" fmla="*/ 937574 w 3870256"/>
              <a:gd name="connsiteY14" fmla="*/ 0 h 160894"/>
              <a:gd name="connsiteX15" fmla="*/ 1047450 w 3870256"/>
              <a:gd name="connsiteY15" fmla="*/ 45512 h 160894"/>
              <a:gd name="connsiteX16" fmla="*/ 1071514 w 3870256"/>
              <a:gd name="connsiteY16" fmla="*/ 81202 h 160894"/>
              <a:gd name="connsiteX17" fmla="*/ 1095577 w 3870256"/>
              <a:gd name="connsiteY17" fmla="*/ 45512 h 160894"/>
              <a:gd name="connsiteX18" fmla="*/ 1205453 w 3870256"/>
              <a:gd name="connsiteY18" fmla="*/ 0 h 160894"/>
              <a:gd name="connsiteX19" fmla="*/ 1315330 w 3870256"/>
              <a:gd name="connsiteY19" fmla="*/ 45512 h 160894"/>
              <a:gd name="connsiteX20" fmla="*/ 1339391 w 3870256"/>
              <a:gd name="connsiteY20" fmla="*/ 81202 h 160894"/>
              <a:gd name="connsiteX21" fmla="*/ 1363454 w 3870256"/>
              <a:gd name="connsiteY21" fmla="*/ 45512 h 160894"/>
              <a:gd name="connsiteX22" fmla="*/ 1473330 w 3870256"/>
              <a:gd name="connsiteY22" fmla="*/ 0 h 160894"/>
              <a:gd name="connsiteX23" fmla="*/ 1583207 w 3870256"/>
              <a:gd name="connsiteY23" fmla="*/ 45512 h 160894"/>
              <a:gd name="connsiteX24" fmla="*/ 1607269 w 3870256"/>
              <a:gd name="connsiteY24" fmla="*/ 81202 h 160894"/>
              <a:gd name="connsiteX25" fmla="*/ 1631332 w 3870256"/>
              <a:gd name="connsiteY25" fmla="*/ 45512 h 160894"/>
              <a:gd name="connsiteX26" fmla="*/ 1741208 w 3870256"/>
              <a:gd name="connsiteY26" fmla="*/ 0 h 160894"/>
              <a:gd name="connsiteX27" fmla="*/ 1851086 w 3870256"/>
              <a:gd name="connsiteY27" fmla="*/ 45512 h 160894"/>
              <a:gd name="connsiteX28" fmla="*/ 1875148 w 3870256"/>
              <a:gd name="connsiteY28" fmla="*/ 81202 h 160894"/>
              <a:gd name="connsiteX29" fmla="*/ 1899212 w 3870256"/>
              <a:gd name="connsiteY29" fmla="*/ 45512 h 160894"/>
              <a:gd name="connsiteX30" fmla="*/ 2009087 w 3870256"/>
              <a:gd name="connsiteY30" fmla="*/ 0 h 160894"/>
              <a:gd name="connsiteX31" fmla="*/ 2118964 w 3870256"/>
              <a:gd name="connsiteY31" fmla="*/ 45512 h 160894"/>
              <a:gd name="connsiteX32" fmla="*/ 2143026 w 3870256"/>
              <a:gd name="connsiteY32" fmla="*/ 81202 h 160894"/>
              <a:gd name="connsiteX33" fmla="*/ 2167088 w 3870256"/>
              <a:gd name="connsiteY33" fmla="*/ 45512 h 160894"/>
              <a:gd name="connsiteX34" fmla="*/ 2276965 w 3870256"/>
              <a:gd name="connsiteY34" fmla="*/ 0 h 160894"/>
              <a:gd name="connsiteX35" fmla="*/ 2386842 w 3870256"/>
              <a:gd name="connsiteY35" fmla="*/ 45512 h 160894"/>
              <a:gd name="connsiteX36" fmla="*/ 2410904 w 3870256"/>
              <a:gd name="connsiteY36" fmla="*/ 81202 h 160894"/>
              <a:gd name="connsiteX37" fmla="*/ 2434966 w 3870256"/>
              <a:gd name="connsiteY37" fmla="*/ 45512 h 160894"/>
              <a:gd name="connsiteX38" fmla="*/ 2544843 w 3870256"/>
              <a:gd name="connsiteY38" fmla="*/ 0 h 160894"/>
              <a:gd name="connsiteX39" fmla="*/ 2654719 w 3870256"/>
              <a:gd name="connsiteY39" fmla="*/ 45512 h 160894"/>
              <a:gd name="connsiteX40" fmla="*/ 2678783 w 3870256"/>
              <a:gd name="connsiteY40" fmla="*/ 81202 h 160894"/>
              <a:gd name="connsiteX41" fmla="*/ 2702846 w 3870256"/>
              <a:gd name="connsiteY41" fmla="*/ 45512 h 160894"/>
              <a:gd name="connsiteX42" fmla="*/ 2812722 w 3870256"/>
              <a:gd name="connsiteY42" fmla="*/ 0 h 160894"/>
              <a:gd name="connsiteX43" fmla="*/ 2922598 w 3870256"/>
              <a:gd name="connsiteY43" fmla="*/ 45512 h 160894"/>
              <a:gd name="connsiteX44" fmla="*/ 2946661 w 3870256"/>
              <a:gd name="connsiteY44" fmla="*/ 81202 h 160894"/>
              <a:gd name="connsiteX45" fmla="*/ 2970723 w 3870256"/>
              <a:gd name="connsiteY45" fmla="*/ 45512 h 160894"/>
              <a:gd name="connsiteX46" fmla="*/ 3080600 w 3870256"/>
              <a:gd name="connsiteY46" fmla="*/ 0 h 160894"/>
              <a:gd name="connsiteX47" fmla="*/ 3190476 w 3870256"/>
              <a:gd name="connsiteY47" fmla="*/ 45512 h 160894"/>
              <a:gd name="connsiteX48" fmla="*/ 3214539 w 3870256"/>
              <a:gd name="connsiteY48" fmla="*/ 81202 h 160894"/>
              <a:gd name="connsiteX49" fmla="*/ 3238601 w 3870256"/>
              <a:gd name="connsiteY49" fmla="*/ 45512 h 160894"/>
              <a:gd name="connsiteX50" fmla="*/ 3348477 w 3870256"/>
              <a:gd name="connsiteY50" fmla="*/ 0 h 160894"/>
              <a:gd name="connsiteX51" fmla="*/ 3458354 w 3870256"/>
              <a:gd name="connsiteY51" fmla="*/ 45512 h 160894"/>
              <a:gd name="connsiteX52" fmla="*/ 3482416 w 3870256"/>
              <a:gd name="connsiteY52" fmla="*/ 81202 h 160894"/>
              <a:gd name="connsiteX53" fmla="*/ 3506479 w 3870256"/>
              <a:gd name="connsiteY53" fmla="*/ 45512 h 160894"/>
              <a:gd name="connsiteX54" fmla="*/ 3616355 w 3870256"/>
              <a:gd name="connsiteY54" fmla="*/ 0 h 160894"/>
              <a:gd name="connsiteX55" fmla="*/ 3726232 w 3870256"/>
              <a:gd name="connsiteY55" fmla="*/ 45512 h 160894"/>
              <a:gd name="connsiteX56" fmla="*/ 3750295 w 3870256"/>
              <a:gd name="connsiteY56" fmla="*/ 81202 h 160894"/>
              <a:gd name="connsiteX57" fmla="*/ 3823751 w 3870256"/>
              <a:gd name="connsiteY57" fmla="*/ 12211 h 160894"/>
              <a:gd name="connsiteX58" fmla="*/ 3870256 w 3870256"/>
              <a:gd name="connsiteY58" fmla="*/ 2822 h 160894"/>
              <a:gd name="connsiteX59" fmla="*/ 3870256 w 3870256"/>
              <a:gd name="connsiteY59" fmla="*/ 160894 h 160894"/>
              <a:gd name="connsiteX0" fmla="*/ 0 w 3870256"/>
              <a:gd name="connsiteY0" fmla="*/ 81202 h 160894"/>
              <a:gd name="connsiteX1" fmla="*/ 24063 w 3870256"/>
              <a:gd name="connsiteY1" fmla="*/ 45512 h 160894"/>
              <a:gd name="connsiteX2" fmla="*/ 133939 w 3870256"/>
              <a:gd name="connsiteY2" fmla="*/ 0 h 160894"/>
              <a:gd name="connsiteX3" fmla="*/ 243816 w 3870256"/>
              <a:gd name="connsiteY3" fmla="*/ 45512 h 160894"/>
              <a:gd name="connsiteX4" fmla="*/ 267879 w 3870256"/>
              <a:gd name="connsiteY4" fmla="*/ 81202 h 160894"/>
              <a:gd name="connsiteX5" fmla="*/ 291942 w 3870256"/>
              <a:gd name="connsiteY5" fmla="*/ 45512 h 160894"/>
              <a:gd name="connsiteX6" fmla="*/ 401819 w 3870256"/>
              <a:gd name="connsiteY6" fmla="*/ 0 h 160894"/>
              <a:gd name="connsiteX7" fmla="*/ 511695 w 3870256"/>
              <a:gd name="connsiteY7" fmla="*/ 45512 h 160894"/>
              <a:gd name="connsiteX8" fmla="*/ 535758 w 3870256"/>
              <a:gd name="connsiteY8" fmla="*/ 81202 h 160894"/>
              <a:gd name="connsiteX9" fmla="*/ 559820 w 3870256"/>
              <a:gd name="connsiteY9" fmla="*/ 45512 h 160894"/>
              <a:gd name="connsiteX10" fmla="*/ 669696 w 3870256"/>
              <a:gd name="connsiteY10" fmla="*/ 0 h 160894"/>
              <a:gd name="connsiteX11" fmla="*/ 779573 w 3870256"/>
              <a:gd name="connsiteY11" fmla="*/ 45512 h 160894"/>
              <a:gd name="connsiteX12" fmla="*/ 803635 w 3870256"/>
              <a:gd name="connsiteY12" fmla="*/ 81202 h 160894"/>
              <a:gd name="connsiteX13" fmla="*/ 827698 w 3870256"/>
              <a:gd name="connsiteY13" fmla="*/ 45512 h 160894"/>
              <a:gd name="connsiteX14" fmla="*/ 937574 w 3870256"/>
              <a:gd name="connsiteY14" fmla="*/ 0 h 160894"/>
              <a:gd name="connsiteX15" fmla="*/ 1047450 w 3870256"/>
              <a:gd name="connsiteY15" fmla="*/ 45512 h 160894"/>
              <a:gd name="connsiteX16" fmla="*/ 1071514 w 3870256"/>
              <a:gd name="connsiteY16" fmla="*/ 81202 h 160894"/>
              <a:gd name="connsiteX17" fmla="*/ 1095577 w 3870256"/>
              <a:gd name="connsiteY17" fmla="*/ 45512 h 160894"/>
              <a:gd name="connsiteX18" fmla="*/ 1205453 w 3870256"/>
              <a:gd name="connsiteY18" fmla="*/ 0 h 160894"/>
              <a:gd name="connsiteX19" fmla="*/ 1315330 w 3870256"/>
              <a:gd name="connsiteY19" fmla="*/ 45512 h 160894"/>
              <a:gd name="connsiteX20" fmla="*/ 1339391 w 3870256"/>
              <a:gd name="connsiteY20" fmla="*/ 81202 h 160894"/>
              <a:gd name="connsiteX21" fmla="*/ 1363454 w 3870256"/>
              <a:gd name="connsiteY21" fmla="*/ 45512 h 160894"/>
              <a:gd name="connsiteX22" fmla="*/ 1473330 w 3870256"/>
              <a:gd name="connsiteY22" fmla="*/ 0 h 160894"/>
              <a:gd name="connsiteX23" fmla="*/ 1583207 w 3870256"/>
              <a:gd name="connsiteY23" fmla="*/ 45512 h 160894"/>
              <a:gd name="connsiteX24" fmla="*/ 1607269 w 3870256"/>
              <a:gd name="connsiteY24" fmla="*/ 81202 h 160894"/>
              <a:gd name="connsiteX25" fmla="*/ 1631332 w 3870256"/>
              <a:gd name="connsiteY25" fmla="*/ 45512 h 160894"/>
              <a:gd name="connsiteX26" fmla="*/ 1741208 w 3870256"/>
              <a:gd name="connsiteY26" fmla="*/ 0 h 160894"/>
              <a:gd name="connsiteX27" fmla="*/ 1851086 w 3870256"/>
              <a:gd name="connsiteY27" fmla="*/ 45512 h 160894"/>
              <a:gd name="connsiteX28" fmla="*/ 1875148 w 3870256"/>
              <a:gd name="connsiteY28" fmla="*/ 81202 h 160894"/>
              <a:gd name="connsiteX29" fmla="*/ 1899212 w 3870256"/>
              <a:gd name="connsiteY29" fmla="*/ 45512 h 160894"/>
              <a:gd name="connsiteX30" fmla="*/ 2009087 w 3870256"/>
              <a:gd name="connsiteY30" fmla="*/ 0 h 160894"/>
              <a:gd name="connsiteX31" fmla="*/ 2118964 w 3870256"/>
              <a:gd name="connsiteY31" fmla="*/ 45512 h 160894"/>
              <a:gd name="connsiteX32" fmla="*/ 2143026 w 3870256"/>
              <a:gd name="connsiteY32" fmla="*/ 81202 h 160894"/>
              <a:gd name="connsiteX33" fmla="*/ 2167088 w 3870256"/>
              <a:gd name="connsiteY33" fmla="*/ 45512 h 160894"/>
              <a:gd name="connsiteX34" fmla="*/ 2276965 w 3870256"/>
              <a:gd name="connsiteY34" fmla="*/ 0 h 160894"/>
              <a:gd name="connsiteX35" fmla="*/ 2386842 w 3870256"/>
              <a:gd name="connsiteY35" fmla="*/ 45512 h 160894"/>
              <a:gd name="connsiteX36" fmla="*/ 2410904 w 3870256"/>
              <a:gd name="connsiteY36" fmla="*/ 81202 h 160894"/>
              <a:gd name="connsiteX37" fmla="*/ 2434966 w 3870256"/>
              <a:gd name="connsiteY37" fmla="*/ 45512 h 160894"/>
              <a:gd name="connsiteX38" fmla="*/ 2544843 w 3870256"/>
              <a:gd name="connsiteY38" fmla="*/ 0 h 160894"/>
              <a:gd name="connsiteX39" fmla="*/ 2654719 w 3870256"/>
              <a:gd name="connsiteY39" fmla="*/ 45512 h 160894"/>
              <a:gd name="connsiteX40" fmla="*/ 2678783 w 3870256"/>
              <a:gd name="connsiteY40" fmla="*/ 81202 h 160894"/>
              <a:gd name="connsiteX41" fmla="*/ 2702846 w 3870256"/>
              <a:gd name="connsiteY41" fmla="*/ 45512 h 160894"/>
              <a:gd name="connsiteX42" fmla="*/ 2812722 w 3870256"/>
              <a:gd name="connsiteY42" fmla="*/ 0 h 160894"/>
              <a:gd name="connsiteX43" fmla="*/ 2922598 w 3870256"/>
              <a:gd name="connsiteY43" fmla="*/ 45512 h 160894"/>
              <a:gd name="connsiteX44" fmla="*/ 2946661 w 3870256"/>
              <a:gd name="connsiteY44" fmla="*/ 81202 h 160894"/>
              <a:gd name="connsiteX45" fmla="*/ 2970723 w 3870256"/>
              <a:gd name="connsiteY45" fmla="*/ 45512 h 160894"/>
              <a:gd name="connsiteX46" fmla="*/ 3080600 w 3870256"/>
              <a:gd name="connsiteY46" fmla="*/ 0 h 160894"/>
              <a:gd name="connsiteX47" fmla="*/ 3190476 w 3870256"/>
              <a:gd name="connsiteY47" fmla="*/ 45512 h 160894"/>
              <a:gd name="connsiteX48" fmla="*/ 3214539 w 3870256"/>
              <a:gd name="connsiteY48" fmla="*/ 81202 h 160894"/>
              <a:gd name="connsiteX49" fmla="*/ 3238601 w 3870256"/>
              <a:gd name="connsiteY49" fmla="*/ 45512 h 160894"/>
              <a:gd name="connsiteX50" fmla="*/ 3348477 w 3870256"/>
              <a:gd name="connsiteY50" fmla="*/ 0 h 160894"/>
              <a:gd name="connsiteX51" fmla="*/ 3458354 w 3870256"/>
              <a:gd name="connsiteY51" fmla="*/ 45512 h 160894"/>
              <a:gd name="connsiteX52" fmla="*/ 3482416 w 3870256"/>
              <a:gd name="connsiteY52" fmla="*/ 81202 h 160894"/>
              <a:gd name="connsiteX53" fmla="*/ 3506479 w 3870256"/>
              <a:gd name="connsiteY53" fmla="*/ 45512 h 160894"/>
              <a:gd name="connsiteX54" fmla="*/ 3616355 w 3870256"/>
              <a:gd name="connsiteY54" fmla="*/ 0 h 160894"/>
              <a:gd name="connsiteX55" fmla="*/ 3726232 w 3870256"/>
              <a:gd name="connsiteY55" fmla="*/ 45512 h 160894"/>
              <a:gd name="connsiteX56" fmla="*/ 3750295 w 3870256"/>
              <a:gd name="connsiteY56" fmla="*/ 81202 h 160894"/>
              <a:gd name="connsiteX57" fmla="*/ 3870256 w 3870256"/>
              <a:gd name="connsiteY57" fmla="*/ 2822 h 160894"/>
              <a:gd name="connsiteX58" fmla="*/ 3870256 w 3870256"/>
              <a:gd name="connsiteY58" fmla="*/ 160894 h 160894"/>
              <a:gd name="connsiteX0" fmla="*/ 0 w 3870256"/>
              <a:gd name="connsiteY0" fmla="*/ 81202 h 160894"/>
              <a:gd name="connsiteX1" fmla="*/ 24063 w 3870256"/>
              <a:gd name="connsiteY1" fmla="*/ 45512 h 160894"/>
              <a:gd name="connsiteX2" fmla="*/ 133939 w 3870256"/>
              <a:gd name="connsiteY2" fmla="*/ 0 h 160894"/>
              <a:gd name="connsiteX3" fmla="*/ 243816 w 3870256"/>
              <a:gd name="connsiteY3" fmla="*/ 45512 h 160894"/>
              <a:gd name="connsiteX4" fmla="*/ 267879 w 3870256"/>
              <a:gd name="connsiteY4" fmla="*/ 81202 h 160894"/>
              <a:gd name="connsiteX5" fmla="*/ 291942 w 3870256"/>
              <a:gd name="connsiteY5" fmla="*/ 45512 h 160894"/>
              <a:gd name="connsiteX6" fmla="*/ 401819 w 3870256"/>
              <a:gd name="connsiteY6" fmla="*/ 0 h 160894"/>
              <a:gd name="connsiteX7" fmla="*/ 511695 w 3870256"/>
              <a:gd name="connsiteY7" fmla="*/ 45512 h 160894"/>
              <a:gd name="connsiteX8" fmla="*/ 535758 w 3870256"/>
              <a:gd name="connsiteY8" fmla="*/ 81202 h 160894"/>
              <a:gd name="connsiteX9" fmla="*/ 559820 w 3870256"/>
              <a:gd name="connsiteY9" fmla="*/ 45512 h 160894"/>
              <a:gd name="connsiteX10" fmla="*/ 669696 w 3870256"/>
              <a:gd name="connsiteY10" fmla="*/ 0 h 160894"/>
              <a:gd name="connsiteX11" fmla="*/ 779573 w 3870256"/>
              <a:gd name="connsiteY11" fmla="*/ 45512 h 160894"/>
              <a:gd name="connsiteX12" fmla="*/ 803635 w 3870256"/>
              <a:gd name="connsiteY12" fmla="*/ 81202 h 160894"/>
              <a:gd name="connsiteX13" fmla="*/ 827698 w 3870256"/>
              <a:gd name="connsiteY13" fmla="*/ 45512 h 160894"/>
              <a:gd name="connsiteX14" fmla="*/ 937574 w 3870256"/>
              <a:gd name="connsiteY14" fmla="*/ 0 h 160894"/>
              <a:gd name="connsiteX15" fmla="*/ 1047450 w 3870256"/>
              <a:gd name="connsiteY15" fmla="*/ 45512 h 160894"/>
              <a:gd name="connsiteX16" fmla="*/ 1071514 w 3870256"/>
              <a:gd name="connsiteY16" fmla="*/ 81202 h 160894"/>
              <a:gd name="connsiteX17" fmla="*/ 1095577 w 3870256"/>
              <a:gd name="connsiteY17" fmla="*/ 45512 h 160894"/>
              <a:gd name="connsiteX18" fmla="*/ 1205453 w 3870256"/>
              <a:gd name="connsiteY18" fmla="*/ 0 h 160894"/>
              <a:gd name="connsiteX19" fmla="*/ 1315330 w 3870256"/>
              <a:gd name="connsiteY19" fmla="*/ 45512 h 160894"/>
              <a:gd name="connsiteX20" fmla="*/ 1339391 w 3870256"/>
              <a:gd name="connsiteY20" fmla="*/ 81202 h 160894"/>
              <a:gd name="connsiteX21" fmla="*/ 1363454 w 3870256"/>
              <a:gd name="connsiteY21" fmla="*/ 45512 h 160894"/>
              <a:gd name="connsiteX22" fmla="*/ 1473330 w 3870256"/>
              <a:gd name="connsiteY22" fmla="*/ 0 h 160894"/>
              <a:gd name="connsiteX23" fmla="*/ 1583207 w 3870256"/>
              <a:gd name="connsiteY23" fmla="*/ 45512 h 160894"/>
              <a:gd name="connsiteX24" fmla="*/ 1607269 w 3870256"/>
              <a:gd name="connsiteY24" fmla="*/ 81202 h 160894"/>
              <a:gd name="connsiteX25" fmla="*/ 1631332 w 3870256"/>
              <a:gd name="connsiteY25" fmla="*/ 45512 h 160894"/>
              <a:gd name="connsiteX26" fmla="*/ 1741208 w 3870256"/>
              <a:gd name="connsiteY26" fmla="*/ 0 h 160894"/>
              <a:gd name="connsiteX27" fmla="*/ 1851086 w 3870256"/>
              <a:gd name="connsiteY27" fmla="*/ 45512 h 160894"/>
              <a:gd name="connsiteX28" fmla="*/ 1875148 w 3870256"/>
              <a:gd name="connsiteY28" fmla="*/ 81202 h 160894"/>
              <a:gd name="connsiteX29" fmla="*/ 1899212 w 3870256"/>
              <a:gd name="connsiteY29" fmla="*/ 45512 h 160894"/>
              <a:gd name="connsiteX30" fmla="*/ 2009087 w 3870256"/>
              <a:gd name="connsiteY30" fmla="*/ 0 h 160894"/>
              <a:gd name="connsiteX31" fmla="*/ 2118964 w 3870256"/>
              <a:gd name="connsiteY31" fmla="*/ 45512 h 160894"/>
              <a:gd name="connsiteX32" fmla="*/ 2143026 w 3870256"/>
              <a:gd name="connsiteY32" fmla="*/ 81202 h 160894"/>
              <a:gd name="connsiteX33" fmla="*/ 2167088 w 3870256"/>
              <a:gd name="connsiteY33" fmla="*/ 45512 h 160894"/>
              <a:gd name="connsiteX34" fmla="*/ 2276965 w 3870256"/>
              <a:gd name="connsiteY34" fmla="*/ 0 h 160894"/>
              <a:gd name="connsiteX35" fmla="*/ 2386842 w 3870256"/>
              <a:gd name="connsiteY35" fmla="*/ 45512 h 160894"/>
              <a:gd name="connsiteX36" fmla="*/ 2410904 w 3870256"/>
              <a:gd name="connsiteY36" fmla="*/ 81202 h 160894"/>
              <a:gd name="connsiteX37" fmla="*/ 2434966 w 3870256"/>
              <a:gd name="connsiteY37" fmla="*/ 45512 h 160894"/>
              <a:gd name="connsiteX38" fmla="*/ 2544843 w 3870256"/>
              <a:gd name="connsiteY38" fmla="*/ 0 h 160894"/>
              <a:gd name="connsiteX39" fmla="*/ 2654719 w 3870256"/>
              <a:gd name="connsiteY39" fmla="*/ 45512 h 160894"/>
              <a:gd name="connsiteX40" fmla="*/ 2678783 w 3870256"/>
              <a:gd name="connsiteY40" fmla="*/ 81202 h 160894"/>
              <a:gd name="connsiteX41" fmla="*/ 2702846 w 3870256"/>
              <a:gd name="connsiteY41" fmla="*/ 45512 h 160894"/>
              <a:gd name="connsiteX42" fmla="*/ 2812722 w 3870256"/>
              <a:gd name="connsiteY42" fmla="*/ 0 h 160894"/>
              <a:gd name="connsiteX43" fmla="*/ 2922598 w 3870256"/>
              <a:gd name="connsiteY43" fmla="*/ 45512 h 160894"/>
              <a:gd name="connsiteX44" fmla="*/ 2946661 w 3870256"/>
              <a:gd name="connsiteY44" fmla="*/ 81202 h 160894"/>
              <a:gd name="connsiteX45" fmla="*/ 2970723 w 3870256"/>
              <a:gd name="connsiteY45" fmla="*/ 45512 h 160894"/>
              <a:gd name="connsiteX46" fmla="*/ 3080600 w 3870256"/>
              <a:gd name="connsiteY46" fmla="*/ 0 h 160894"/>
              <a:gd name="connsiteX47" fmla="*/ 3190476 w 3870256"/>
              <a:gd name="connsiteY47" fmla="*/ 45512 h 160894"/>
              <a:gd name="connsiteX48" fmla="*/ 3214539 w 3870256"/>
              <a:gd name="connsiteY48" fmla="*/ 81202 h 160894"/>
              <a:gd name="connsiteX49" fmla="*/ 3238601 w 3870256"/>
              <a:gd name="connsiteY49" fmla="*/ 45512 h 160894"/>
              <a:gd name="connsiteX50" fmla="*/ 3348477 w 3870256"/>
              <a:gd name="connsiteY50" fmla="*/ 0 h 160894"/>
              <a:gd name="connsiteX51" fmla="*/ 3458354 w 3870256"/>
              <a:gd name="connsiteY51" fmla="*/ 45512 h 160894"/>
              <a:gd name="connsiteX52" fmla="*/ 3482416 w 3870256"/>
              <a:gd name="connsiteY52" fmla="*/ 81202 h 160894"/>
              <a:gd name="connsiteX53" fmla="*/ 3506479 w 3870256"/>
              <a:gd name="connsiteY53" fmla="*/ 45512 h 160894"/>
              <a:gd name="connsiteX54" fmla="*/ 3616355 w 3870256"/>
              <a:gd name="connsiteY54" fmla="*/ 0 h 160894"/>
              <a:gd name="connsiteX55" fmla="*/ 3726232 w 3870256"/>
              <a:gd name="connsiteY55" fmla="*/ 45512 h 160894"/>
              <a:gd name="connsiteX56" fmla="*/ 3750295 w 3870256"/>
              <a:gd name="connsiteY56" fmla="*/ 81202 h 160894"/>
              <a:gd name="connsiteX57" fmla="*/ 3870256 w 3870256"/>
              <a:gd name="connsiteY57" fmla="*/ 160894 h 160894"/>
              <a:gd name="connsiteX0" fmla="*/ 0 w 3750295"/>
              <a:gd name="connsiteY0" fmla="*/ 81202 h 81202"/>
              <a:gd name="connsiteX1" fmla="*/ 24063 w 3750295"/>
              <a:gd name="connsiteY1" fmla="*/ 45512 h 81202"/>
              <a:gd name="connsiteX2" fmla="*/ 133939 w 3750295"/>
              <a:gd name="connsiteY2" fmla="*/ 0 h 81202"/>
              <a:gd name="connsiteX3" fmla="*/ 243816 w 3750295"/>
              <a:gd name="connsiteY3" fmla="*/ 45512 h 81202"/>
              <a:gd name="connsiteX4" fmla="*/ 267879 w 3750295"/>
              <a:gd name="connsiteY4" fmla="*/ 81202 h 81202"/>
              <a:gd name="connsiteX5" fmla="*/ 291942 w 3750295"/>
              <a:gd name="connsiteY5" fmla="*/ 45512 h 81202"/>
              <a:gd name="connsiteX6" fmla="*/ 401819 w 3750295"/>
              <a:gd name="connsiteY6" fmla="*/ 0 h 81202"/>
              <a:gd name="connsiteX7" fmla="*/ 511695 w 3750295"/>
              <a:gd name="connsiteY7" fmla="*/ 45512 h 81202"/>
              <a:gd name="connsiteX8" fmla="*/ 535758 w 3750295"/>
              <a:gd name="connsiteY8" fmla="*/ 81202 h 81202"/>
              <a:gd name="connsiteX9" fmla="*/ 559820 w 3750295"/>
              <a:gd name="connsiteY9" fmla="*/ 45512 h 81202"/>
              <a:gd name="connsiteX10" fmla="*/ 669696 w 3750295"/>
              <a:gd name="connsiteY10" fmla="*/ 0 h 81202"/>
              <a:gd name="connsiteX11" fmla="*/ 779573 w 3750295"/>
              <a:gd name="connsiteY11" fmla="*/ 45512 h 81202"/>
              <a:gd name="connsiteX12" fmla="*/ 803635 w 3750295"/>
              <a:gd name="connsiteY12" fmla="*/ 81202 h 81202"/>
              <a:gd name="connsiteX13" fmla="*/ 827698 w 3750295"/>
              <a:gd name="connsiteY13" fmla="*/ 45512 h 81202"/>
              <a:gd name="connsiteX14" fmla="*/ 937574 w 3750295"/>
              <a:gd name="connsiteY14" fmla="*/ 0 h 81202"/>
              <a:gd name="connsiteX15" fmla="*/ 1047450 w 3750295"/>
              <a:gd name="connsiteY15" fmla="*/ 45512 h 81202"/>
              <a:gd name="connsiteX16" fmla="*/ 1071514 w 3750295"/>
              <a:gd name="connsiteY16" fmla="*/ 81202 h 81202"/>
              <a:gd name="connsiteX17" fmla="*/ 1095577 w 3750295"/>
              <a:gd name="connsiteY17" fmla="*/ 45512 h 81202"/>
              <a:gd name="connsiteX18" fmla="*/ 1205453 w 3750295"/>
              <a:gd name="connsiteY18" fmla="*/ 0 h 81202"/>
              <a:gd name="connsiteX19" fmla="*/ 1315330 w 3750295"/>
              <a:gd name="connsiteY19" fmla="*/ 45512 h 81202"/>
              <a:gd name="connsiteX20" fmla="*/ 1339391 w 3750295"/>
              <a:gd name="connsiteY20" fmla="*/ 81202 h 81202"/>
              <a:gd name="connsiteX21" fmla="*/ 1363454 w 3750295"/>
              <a:gd name="connsiteY21" fmla="*/ 45512 h 81202"/>
              <a:gd name="connsiteX22" fmla="*/ 1473330 w 3750295"/>
              <a:gd name="connsiteY22" fmla="*/ 0 h 81202"/>
              <a:gd name="connsiteX23" fmla="*/ 1583207 w 3750295"/>
              <a:gd name="connsiteY23" fmla="*/ 45512 h 81202"/>
              <a:gd name="connsiteX24" fmla="*/ 1607269 w 3750295"/>
              <a:gd name="connsiteY24" fmla="*/ 81202 h 81202"/>
              <a:gd name="connsiteX25" fmla="*/ 1631332 w 3750295"/>
              <a:gd name="connsiteY25" fmla="*/ 45512 h 81202"/>
              <a:gd name="connsiteX26" fmla="*/ 1741208 w 3750295"/>
              <a:gd name="connsiteY26" fmla="*/ 0 h 81202"/>
              <a:gd name="connsiteX27" fmla="*/ 1851086 w 3750295"/>
              <a:gd name="connsiteY27" fmla="*/ 45512 h 81202"/>
              <a:gd name="connsiteX28" fmla="*/ 1875148 w 3750295"/>
              <a:gd name="connsiteY28" fmla="*/ 81202 h 81202"/>
              <a:gd name="connsiteX29" fmla="*/ 1899212 w 3750295"/>
              <a:gd name="connsiteY29" fmla="*/ 45512 h 81202"/>
              <a:gd name="connsiteX30" fmla="*/ 2009087 w 3750295"/>
              <a:gd name="connsiteY30" fmla="*/ 0 h 81202"/>
              <a:gd name="connsiteX31" fmla="*/ 2118964 w 3750295"/>
              <a:gd name="connsiteY31" fmla="*/ 45512 h 81202"/>
              <a:gd name="connsiteX32" fmla="*/ 2143026 w 3750295"/>
              <a:gd name="connsiteY32" fmla="*/ 81202 h 81202"/>
              <a:gd name="connsiteX33" fmla="*/ 2167088 w 3750295"/>
              <a:gd name="connsiteY33" fmla="*/ 45512 h 81202"/>
              <a:gd name="connsiteX34" fmla="*/ 2276965 w 3750295"/>
              <a:gd name="connsiteY34" fmla="*/ 0 h 81202"/>
              <a:gd name="connsiteX35" fmla="*/ 2386842 w 3750295"/>
              <a:gd name="connsiteY35" fmla="*/ 45512 h 81202"/>
              <a:gd name="connsiteX36" fmla="*/ 2410904 w 3750295"/>
              <a:gd name="connsiteY36" fmla="*/ 81202 h 81202"/>
              <a:gd name="connsiteX37" fmla="*/ 2434966 w 3750295"/>
              <a:gd name="connsiteY37" fmla="*/ 45512 h 81202"/>
              <a:gd name="connsiteX38" fmla="*/ 2544843 w 3750295"/>
              <a:gd name="connsiteY38" fmla="*/ 0 h 81202"/>
              <a:gd name="connsiteX39" fmla="*/ 2654719 w 3750295"/>
              <a:gd name="connsiteY39" fmla="*/ 45512 h 81202"/>
              <a:gd name="connsiteX40" fmla="*/ 2678783 w 3750295"/>
              <a:gd name="connsiteY40" fmla="*/ 81202 h 81202"/>
              <a:gd name="connsiteX41" fmla="*/ 2702846 w 3750295"/>
              <a:gd name="connsiteY41" fmla="*/ 45512 h 81202"/>
              <a:gd name="connsiteX42" fmla="*/ 2812722 w 3750295"/>
              <a:gd name="connsiteY42" fmla="*/ 0 h 81202"/>
              <a:gd name="connsiteX43" fmla="*/ 2922598 w 3750295"/>
              <a:gd name="connsiteY43" fmla="*/ 45512 h 81202"/>
              <a:gd name="connsiteX44" fmla="*/ 2946661 w 3750295"/>
              <a:gd name="connsiteY44" fmla="*/ 81202 h 81202"/>
              <a:gd name="connsiteX45" fmla="*/ 2970723 w 3750295"/>
              <a:gd name="connsiteY45" fmla="*/ 45512 h 81202"/>
              <a:gd name="connsiteX46" fmla="*/ 3080600 w 3750295"/>
              <a:gd name="connsiteY46" fmla="*/ 0 h 81202"/>
              <a:gd name="connsiteX47" fmla="*/ 3190476 w 3750295"/>
              <a:gd name="connsiteY47" fmla="*/ 45512 h 81202"/>
              <a:gd name="connsiteX48" fmla="*/ 3214539 w 3750295"/>
              <a:gd name="connsiteY48" fmla="*/ 81202 h 81202"/>
              <a:gd name="connsiteX49" fmla="*/ 3238601 w 3750295"/>
              <a:gd name="connsiteY49" fmla="*/ 45512 h 81202"/>
              <a:gd name="connsiteX50" fmla="*/ 3348477 w 3750295"/>
              <a:gd name="connsiteY50" fmla="*/ 0 h 81202"/>
              <a:gd name="connsiteX51" fmla="*/ 3458354 w 3750295"/>
              <a:gd name="connsiteY51" fmla="*/ 45512 h 81202"/>
              <a:gd name="connsiteX52" fmla="*/ 3482416 w 3750295"/>
              <a:gd name="connsiteY52" fmla="*/ 81202 h 81202"/>
              <a:gd name="connsiteX53" fmla="*/ 3506479 w 3750295"/>
              <a:gd name="connsiteY53" fmla="*/ 45512 h 81202"/>
              <a:gd name="connsiteX54" fmla="*/ 3616355 w 3750295"/>
              <a:gd name="connsiteY54" fmla="*/ 0 h 81202"/>
              <a:gd name="connsiteX55" fmla="*/ 3726232 w 3750295"/>
              <a:gd name="connsiteY55" fmla="*/ 45512 h 81202"/>
              <a:gd name="connsiteX56" fmla="*/ 3750295 w 3750295"/>
              <a:gd name="connsiteY56" fmla="*/ 81202 h 81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750295" h="81202">
                <a:moveTo>
                  <a:pt x="0" y="81202"/>
                </a:moveTo>
                <a:lnTo>
                  <a:pt x="24063" y="45512"/>
                </a:lnTo>
                <a:cubicBezTo>
                  <a:pt x="52183" y="17392"/>
                  <a:pt x="91030" y="0"/>
                  <a:pt x="133939" y="0"/>
                </a:cubicBezTo>
                <a:cubicBezTo>
                  <a:pt x="176849" y="0"/>
                  <a:pt x="215696" y="17392"/>
                  <a:pt x="243816" y="45512"/>
                </a:cubicBezTo>
                <a:lnTo>
                  <a:pt x="267879" y="81202"/>
                </a:lnTo>
                <a:lnTo>
                  <a:pt x="291942" y="45512"/>
                </a:lnTo>
                <a:cubicBezTo>
                  <a:pt x="320062" y="17392"/>
                  <a:pt x="358909" y="0"/>
                  <a:pt x="401819" y="0"/>
                </a:cubicBezTo>
                <a:cubicBezTo>
                  <a:pt x="444728" y="0"/>
                  <a:pt x="483576" y="17392"/>
                  <a:pt x="511695" y="45512"/>
                </a:cubicBezTo>
                <a:lnTo>
                  <a:pt x="535758" y="81202"/>
                </a:lnTo>
                <a:lnTo>
                  <a:pt x="559820" y="45512"/>
                </a:lnTo>
                <a:cubicBezTo>
                  <a:pt x="587939" y="17392"/>
                  <a:pt x="626787" y="0"/>
                  <a:pt x="669696" y="0"/>
                </a:cubicBezTo>
                <a:cubicBezTo>
                  <a:pt x="712606" y="0"/>
                  <a:pt x="751453" y="17392"/>
                  <a:pt x="779573" y="45512"/>
                </a:cubicBezTo>
                <a:lnTo>
                  <a:pt x="803635" y="81202"/>
                </a:lnTo>
                <a:lnTo>
                  <a:pt x="827698" y="45512"/>
                </a:lnTo>
                <a:cubicBezTo>
                  <a:pt x="855818" y="17392"/>
                  <a:pt x="894665" y="0"/>
                  <a:pt x="937574" y="0"/>
                </a:cubicBezTo>
                <a:cubicBezTo>
                  <a:pt x="980484" y="0"/>
                  <a:pt x="1019331" y="17392"/>
                  <a:pt x="1047450" y="45512"/>
                </a:cubicBezTo>
                <a:lnTo>
                  <a:pt x="1071514" y="81202"/>
                </a:lnTo>
                <a:lnTo>
                  <a:pt x="1095577" y="45512"/>
                </a:lnTo>
                <a:cubicBezTo>
                  <a:pt x="1123696" y="17392"/>
                  <a:pt x="1162543" y="0"/>
                  <a:pt x="1205453" y="0"/>
                </a:cubicBezTo>
                <a:cubicBezTo>
                  <a:pt x="1248362" y="0"/>
                  <a:pt x="1287210" y="17392"/>
                  <a:pt x="1315330" y="45512"/>
                </a:cubicBezTo>
                <a:lnTo>
                  <a:pt x="1339391" y="81202"/>
                </a:lnTo>
                <a:lnTo>
                  <a:pt x="1363454" y="45512"/>
                </a:lnTo>
                <a:cubicBezTo>
                  <a:pt x="1391573" y="17392"/>
                  <a:pt x="1430421" y="0"/>
                  <a:pt x="1473330" y="0"/>
                </a:cubicBezTo>
                <a:cubicBezTo>
                  <a:pt x="1516241" y="0"/>
                  <a:pt x="1555088" y="17392"/>
                  <a:pt x="1583207" y="45512"/>
                </a:cubicBezTo>
                <a:lnTo>
                  <a:pt x="1607269" y="81202"/>
                </a:lnTo>
                <a:lnTo>
                  <a:pt x="1631332" y="45512"/>
                </a:lnTo>
                <a:cubicBezTo>
                  <a:pt x="1659451" y="17392"/>
                  <a:pt x="1698298" y="0"/>
                  <a:pt x="1741208" y="0"/>
                </a:cubicBezTo>
                <a:cubicBezTo>
                  <a:pt x="1784117" y="0"/>
                  <a:pt x="1822966" y="17392"/>
                  <a:pt x="1851086" y="45512"/>
                </a:cubicBezTo>
                <a:lnTo>
                  <a:pt x="1875148" y="81202"/>
                </a:lnTo>
                <a:lnTo>
                  <a:pt x="1899212" y="45512"/>
                </a:lnTo>
                <a:cubicBezTo>
                  <a:pt x="1927331" y="17392"/>
                  <a:pt x="1966178" y="0"/>
                  <a:pt x="2009087" y="0"/>
                </a:cubicBezTo>
                <a:cubicBezTo>
                  <a:pt x="2051996" y="0"/>
                  <a:pt x="2090845" y="17392"/>
                  <a:pt x="2118964" y="45512"/>
                </a:cubicBezTo>
                <a:lnTo>
                  <a:pt x="2143026" y="81202"/>
                </a:lnTo>
                <a:lnTo>
                  <a:pt x="2167088" y="45512"/>
                </a:lnTo>
                <a:cubicBezTo>
                  <a:pt x="2195208" y="17392"/>
                  <a:pt x="2234056" y="0"/>
                  <a:pt x="2276965" y="0"/>
                </a:cubicBezTo>
                <a:cubicBezTo>
                  <a:pt x="2319875" y="0"/>
                  <a:pt x="2358722" y="17392"/>
                  <a:pt x="2386842" y="45512"/>
                </a:cubicBezTo>
                <a:lnTo>
                  <a:pt x="2410904" y="81202"/>
                </a:lnTo>
                <a:lnTo>
                  <a:pt x="2434966" y="45512"/>
                </a:lnTo>
                <a:cubicBezTo>
                  <a:pt x="2463087" y="17392"/>
                  <a:pt x="2501933" y="0"/>
                  <a:pt x="2544843" y="0"/>
                </a:cubicBezTo>
                <a:cubicBezTo>
                  <a:pt x="2587753" y="0"/>
                  <a:pt x="2626599" y="17392"/>
                  <a:pt x="2654719" y="45512"/>
                </a:cubicBezTo>
                <a:lnTo>
                  <a:pt x="2678783" y="81202"/>
                </a:lnTo>
                <a:lnTo>
                  <a:pt x="2702846" y="45512"/>
                </a:lnTo>
                <a:cubicBezTo>
                  <a:pt x="2730965" y="17392"/>
                  <a:pt x="2769813" y="0"/>
                  <a:pt x="2812722" y="0"/>
                </a:cubicBezTo>
                <a:cubicBezTo>
                  <a:pt x="2855632" y="0"/>
                  <a:pt x="2894479" y="17392"/>
                  <a:pt x="2922598" y="45512"/>
                </a:cubicBezTo>
                <a:lnTo>
                  <a:pt x="2946661" y="81202"/>
                </a:lnTo>
                <a:lnTo>
                  <a:pt x="2970723" y="45512"/>
                </a:lnTo>
                <a:cubicBezTo>
                  <a:pt x="2998843" y="17392"/>
                  <a:pt x="3037690" y="0"/>
                  <a:pt x="3080600" y="0"/>
                </a:cubicBezTo>
                <a:cubicBezTo>
                  <a:pt x="3123509" y="0"/>
                  <a:pt x="3162356" y="17392"/>
                  <a:pt x="3190476" y="45512"/>
                </a:cubicBezTo>
                <a:lnTo>
                  <a:pt x="3214539" y="81202"/>
                </a:lnTo>
                <a:lnTo>
                  <a:pt x="3238601" y="45512"/>
                </a:lnTo>
                <a:cubicBezTo>
                  <a:pt x="3266721" y="17392"/>
                  <a:pt x="3305568" y="0"/>
                  <a:pt x="3348477" y="0"/>
                </a:cubicBezTo>
                <a:cubicBezTo>
                  <a:pt x="3391387" y="0"/>
                  <a:pt x="3430234" y="17392"/>
                  <a:pt x="3458354" y="45512"/>
                </a:cubicBezTo>
                <a:lnTo>
                  <a:pt x="3482416" y="81202"/>
                </a:lnTo>
                <a:lnTo>
                  <a:pt x="3506479" y="45512"/>
                </a:lnTo>
                <a:cubicBezTo>
                  <a:pt x="3534598" y="17392"/>
                  <a:pt x="3573446" y="0"/>
                  <a:pt x="3616355" y="0"/>
                </a:cubicBezTo>
                <a:cubicBezTo>
                  <a:pt x="3659265" y="0"/>
                  <a:pt x="3698112" y="17392"/>
                  <a:pt x="3726232" y="45512"/>
                </a:cubicBezTo>
                <a:lnTo>
                  <a:pt x="3750295" y="81202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8130436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BDCC531-0455-0B20-51AD-ACA49DB2DE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7A3ACA49-B407-D9BE-0C9D-C141490922F6}"/>
              </a:ext>
            </a:extLst>
          </p:cNvPr>
          <p:cNvSpPr txBox="1"/>
          <p:nvPr/>
        </p:nvSpPr>
        <p:spPr>
          <a:xfrm>
            <a:off x="276046" y="232912"/>
            <a:ext cx="11079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ja-JP" altLang="en-US" sz="24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山波線</a:t>
            </a:r>
            <a:endParaRPr kumimoji="1" lang="ja-JP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メイリオ" panose="020B0604030504040204" pitchFamily="50" charset="-128"/>
              <a:ea typeface="メイリオ" panose="020B0604030504040204" pitchFamily="50" charset="-128"/>
              <a:cs typeface="+mn-cs"/>
            </a:endParaRPr>
          </a:p>
        </p:txBody>
      </p:sp>
      <p:sp>
        <p:nvSpPr>
          <p:cNvPr id="551" name="フリーフォーム: 図形 550">
            <a:extLst>
              <a:ext uri="{FF2B5EF4-FFF2-40B4-BE49-F238E27FC236}">
                <a16:creationId xmlns:a16="http://schemas.microsoft.com/office/drawing/2014/main" id="{816BA008-42BD-0D79-1846-362E98067DB1}"/>
              </a:ext>
            </a:extLst>
          </p:cNvPr>
          <p:cNvSpPr/>
          <p:nvPr/>
        </p:nvSpPr>
        <p:spPr bwMode="auto">
          <a:xfrm>
            <a:off x="653925" y="852546"/>
            <a:ext cx="8585163" cy="75038"/>
          </a:xfrm>
          <a:custGeom>
            <a:avLst/>
            <a:gdLst>
              <a:gd name="connsiteX0" fmla="*/ 155388 w 17187495"/>
              <a:gd name="connsiteY0" fmla="*/ 0 h 160894"/>
              <a:gd name="connsiteX1" fmla="*/ 265265 w 17187495"/>
              <a:gd name="connsiteY1" fmla="*/ 45512 h 160894"/>
              <a:gd name="connsiteX2" fmla="*/ 289327 w 17187495"/>
              <a:gd name="connsiteY2" fmla="*/ 81202 h 160894"/>
              <a:gd name="connsiteX3" fmla="*/ 313390 w 17187495"/>
              <a:gd name="connsiteY3" fmla="*/ 45512 h 160894"/>
              <a:gd name="connsiteX4" fmla="*/ 423266 w 17187495"/>
              <a:gd name="connsiteY4" fmla="*/ 0 h 160894"/>
              <a:gd name="connsiteX5" fmla="*/ 533143 w 17187495"/>
              <a:gd name="connsiteY5" fmla="*/ 45512 h 160894"/>
              <a:gd name="connsiteX6" fmla="*/ 557206 w 17187495"/>
              <a:gd name="connsiteY6" fmla="*/ 81202 h 160894"/>
              <a:gd name="connsiteX7" fmla="*/ 581269 w 17187495"/>
              <a:gd name="connsiteY7" fmla="*/ 45512 h 160894"/>
              <a:gd name="connsiteX8" fmla="*/ 691146 w 17187495"/>
              <a:gd name="connsiteY8" fmla="*/ 0 h 160894"/>
              <a:gd name="connsiteX9" fmla="*/ 801022 w 17187495"/>
              <a:gd name="connsiteY9" fmla="*/ 45512 h 160894"/>
              <a:gd name="connsiteX10" fmla="*/ 825085 w 17187495"/>
              <a:gd name="connsiteY10" fmla="*/ 81202 h 160894"/>
              <a:gd name="connsiteX11" fmla="*/ 849147 w 17187495"/>
              <a:gd name="connsiteY11" fmla="*/ 45512 h 160894"/>
              <a:gd name="connsiteX12" fmla="*/ 959023 w 17187495"/>
              <a:gd name="connsiteY12" fmla="*/ 0 h 160894"/>
              <a:gd name="connsiteX13" fmla="*/ 1068900 w 17187495"/>
              <a:gd name="connsiteY13" fmla="*/ 45512 h 160894"/>
              <a:gd name="connsiteX14" fmla="*/ 1092962 w 17187495"/>
              <a:gd name="connsiteY14" fmla="*/ 81202 h 160894"/>
              <a:gd name="connsiteX15" fmla="*/ 1117025 w 17187495"/>
              <a:gd name="connsiteY15" fmla="*/ 45512 h 160894"/>
              <a:gd name="connsiteX16" fmla="*/ 1226901 w 17187495"/>
              <a:gd name="connsiteY16" fmla="*/ 0 h 160894"/>
              <a:gd name="connsiteX17" fmla="*/ 1336777 w 17187495"/>
              <a:gd name="connsiteY17" fmla="*/ 45512 h 160894"/>
              <a:gd name="connsiteX18" fmla="*/ 1360841 w 17187495"/>
              <a:gd name="connsiteY18" fmla="*/ 81202 h 160894"/>
              <a:gd name="connsiteX19" fmla="*/ 1384904 w 17187495"/>
              <a:gd name="connsiteY19" fmla="*/ 45512 h 160894"/>
              <a:gd name="connsiteX20" fmla="*/ 1494780 w 17187495"/>
              <a:gd name="connsiteY20" fmla="*/ 0 h 160894"/>
              <a:gd name="connsiteX21" fmla="*/ 1604658 w 17187495"/>
              <a:gd name="connsiteY21" fmla="*/ 45512 h 160894"/>
              <a:gd name="connsiteX22" fmla="*/ 1628718 w 17187495"/>
              <a:gd name="connsiteY22" fmla="*/ 81202 h 160894"/>
              <a:gd name="connsiteX23" fmla="*/ 1652782 w 17187495"/>
              <a:gd name="connsiteY23" fmla="*/ 45512 h 160894"/>
              <a:gd name="connsiteX24" fmla="*/ 1762657 w 17187495"/>
              <a:gd name="connsiteY24" fmla="*/ 0 h 160894"/>
              <a:gd name="connsiteX25" fmla="*/ 1872534 w 17187495"/>
              <a:gd name="connsiteY25" fmla="*/ 45512 h 160894"/>
              <a:gd name="connsiteX26" fmla="*/ 1896596 w 17187495"/>
              <a:gd name="connsiteY26" fmla="*/ 81202 h 160894"/>
              <a:gd name="connsiteX27" fmla="*/ 1920659 w 17187495"/>
              <a:gd name="connsiteY27" fmla="*/ 45512 h 160894"/>
              <a:gd name="connsiteX28" fmla="*/ 2030535 w 17187495"/>
              <a:gd name="connsiteY28" fmla="*/ 0 h 160894"/>
              <a:gd name="connsiteX29" fmla="*/ 2140413 w 17187495"/>
              <a:gd name="connsiteY29" fmla="*/ 45512 h 160894"/>
              <a:gd name="connsiteX30" fmla="*/ 2164475 w 17187495"/>
              <a:gd name="connsiteY30" fmla="*/ 81202 h 160894"/>
              <a:gd name="connsiteX31" fmla="*/ 2188539 w 17187495"/>
              <a:gd name="connsiteY31" fmla="*/ 45512 h 160894"/>
              <a:gd name="connsiteX32" fmla="*/ 2298414 w 17187495"/>
              <a:gd name="connsiteY32" fmla="*/ 0 h 160894"/>
              <a:gd name="connsiteX33" fmla="*/ 2408291 w 17187495"/>
              <a:gd name="connsiteY33" fmla="*/ 45512 h 160894"/>
              <a:gd name="connsiteX34" fmla="*/ 2432353 w 17187495"/>
              <a:gd name="connsiteY34" fmla="*/ 81202 h 160894"/>
              <a:gd name="connsiteX35" fmla="*/ 2456415 w 17187495"/>
              <a:gd name="connsiteY35" fmla="*/ 45512 h 160894"/>
              <a:gd name="connsiteX36" fmla="*/ 2566292 w 17187495"/>
              <a:gd name="connsiteY36" fmla="*/ 0 h 160894"/>
              <a:gd name="connsiteX37" fmla="*/ 2676169 w 17187495"/>
              <a:gd name="connsiteY37" fmla="*/ 45512 h 160894"/>
              <a:gd name="connsiteX38" fmla="*/ 2700231 w 17187495"/>
              <a:gd name="connsiteY38" fmla="*/ 81202 h 160894"/>
              <a:gd name="connsiteX39" fmla="*/ 2724293 w 17187495"/>
              <a:gd name="connsiteY39" fmla="*/ 45512 h 160894"/>
              <a:gd name="connsiteX40" fmla="*/ 2834170 w 17187495"/>
              <a:gd name="connsiteY40" fmla="*/ 0 h 160894"/>
              <a:gd name="connsiteX41" fmla="*/ 2944046 w 17187495"/>
              <a:gd name="connsiteY41" fmla="*/ 45512 h 160894"/>
              <a:gd name="connsiteX42" fmla="*/ 2968110 w 17187495"/>
              <a:gd name="connsiteY42" fmla="*/ 81202 h 160894"/>
              <a:gd name="connsiteX43" fmla="*/ 2992173 w 17187495"/>
              <a:gd name="connsiteY43" fmla="*/ 45512 h 160894"/>
              <a:gd name="connsiteX44" fmla="*/ 3102049 w 17187495"/>
              <a:gd name="connsiteY44" fmla="*/ 0 h 160894"/>
              <a:gd name="connsiteX45" fmla="*/ 3211925 w 17187495"/>
              <a:gd name="connsiteY45" fmla="*/ 45512 h 160894"/>
              <a:gd name="connsiteX46" fmla="*/ 3235988 w 17187495"/>
              <a:gd name="connsiteY46" fmla="*/ 81202 h 160894"/>
              <a:gd name="connsiteX47" fmla="*/ 3260050 w 17187495"/>
              <a:gd name="connsiteY47" fmla="*/ 45512 h 160894"/>
              <a:gd name="connsiteX48" fmla="*/ 3369927 w 17187495"/>
              <a:gd name="connsiteY48" fmla="*/ 0 h 160894"/>
              <a:gd name="connsiteX49" fmla="*/ 3479803 w 17187495"/>
              <a:gd name="connsiteY49" fmla="*/ 45512 h 160894"/>
              <a:gd name="connsiteX50" fmla="*/ 3503867 w 17187495"/>
              <a:gd name="connsiteY50" fmla="*/ 81202 h 160894"/>
              <a:gd name="connsiteX51" fmla="*/ 3527928 w 17187495"/>
              <a:gd name="connsiteY51" fmla="*/ 45512 h 160894"/>
              <a:gd name="connsiteX52" fmla="*/ 3637805 w 17187495"/>
              <a:gd name="connsiteY52" fmla="*/ 0 h 160894"/>
              <a:gd name="connsiteX53" fmla="*/ 3747681 w 17187495"/>
              <a:gd name="connsiteY53" fmla="*/ 45512 h 160894"/>
              <a:gd name="connsiteX54" fmla="*/ 3771744 w 17187495"/>
              <a:gd name="connsiteY54" fmla="*/ 81202 h 160894"/>
              <a:gd name="connsiteX55" fmla="*/ 3795806 w 17187495"/>
              <a:gd name="connsiteY55" fmla="*/ 45512 h 160894"/>
              <a:gd name="connsiteX56" fmla="*/ 3905683 w 17187495"/>
              <a:gd name="connsiteY56" fmla="*/ 0 h 160894"/>
              <a:gd name="connsiteX57" fmla="*/ 4015560 w 17187495"/>
              <a:gd name="connsiteY57" fmla="*/ 45512 h 160894"/>
              <a:gd name="connsiteX58" fmla="*/ 4039623 w 17187495"/>
              <a:gd name="connsiteY58" fmla="*/ 81202 h 160894"/>
              <a:gd name="connsiteX59" fmla="*/ 4063685 w 17187495"/>
              <a:gd name="connsiteY59" fmla="*/ 45512 h 160894"/>
              <a:gd name="connsiteX60" fmla="*/ 4173561 w 17187495"/>
              <a:gd name="connsiteY60" fmla="*/ 0 h 160894"/>
              <a:gd name="connsiteX61" fmla="*/ 4283439 w 17187495"/>
              <a:gd name="connsiteY61" fmla="*/ 45512 h 160894"/>
              <a:gd name="connsiteX62" fmla="*/ 4307500 w 17187495"/>
              <a:gd name="connsiteY62" fmla="*/ 81202 h 160894"/>
              <a:gd name="connsiteX63" fmla="*/ 4331564 w 17187495"/>
              <a:gd name="connsiteY63" fmla="*/ 45512 h 160894"/>
              <a:gd name="connsiteX64" fmla="*/ 4441439 w 17187495"/>
              <a:gd name="connsiteY64" fmla="*/ 0 h 160894"/>
              <a:gd name="connsiteX65" fmla="*/ 4551317 w 17187495"/>
              <a:gd name="connsiteY65" fmla="*/ 45512 h 160894"/>
              <a:gd name="connsiteX66" fmla="*/ 4575378 w 17187495"/>
              <a:gd name="connsiteY66" fmla="*/ 81202 h 160894"/>
              <a:gd name="connsiteX67" fmla="*/ 4599442 w 17187495"/>
              <a:gd name="connsiteY67" fmla="*/ 45512 h 160894"/>
              <a:gd name="connsiteX68" fmla="*/ 4709318 w 17187495"/>
              <a:gd name="connsiteY68" fmla="*/ 0 h 160894"/>
              <a:gd name="connsiteX69" fmla="*/ 4819194 w 17187495"/>
              <a:gd name="connsiteY69" fmla="*/ 45512 h 160894"/>
              <a:gd name="connsiteX70" fmla="*/ 4843258 w 17187495"/>
              <a:gd name="connsiteY70" fmla="*/ 81202 h 160894"/>
              <a:gd name="connsiteX71" fmla="*/ 4867321 w 17187495"/>
              <a:gd name="connsiteY71" fmla="*/ 45512 h 160894"/>
              <a:gd name="connsiteX72" fmla="*/ 4977197 w 17187495"/>
              <a:gd name="connsiteY72" fmla="*/ 0 h 160894"/>
              <a:gd name="connsiteX73" fmla="*/ 5087073 w 17187495"/>
              <a:gd name="connsiteY73" fmla="*/ 45512 h 160894"/>
              <a:gd name="connsiteX74" fmla="*/ 5111136 w 17187495"/>
              <a:gd name="connsiteY74" fmla="*/ 81202 h 160894"/>
              <a:gd name="connsiteX75" fmla="*/ 5135198 w 17187495"/>
              <a:gd name="connsiteY75" fmla="*/ 45512 h 160894"/>
              <a:gd name="connsiteX76" fmla="*/ 5245075 w 17187495"/>
              <a:gd name="connsiteY76" fmla="*/ 0 h 160894"/>
              <a:gd name="connsiteX77" fmla="*/ 5354952 w 17187495"/>
              <a:gd name="connsiteY77" fmla="*/ 45512 h 160894"/>
              <a:gd name="connsiteX78" fmla="*/ 5379013 w 17187495"/>
              <a:gd name="connsiteY78" fmla="*/ 81202 h 160894"/>
              <a:gd name="connsiteX79" fmla="*/ 5403076 w 17187495"/>
              <a:gd name="connsiteY79" fmla="*/ 45512 h 160894"/>
              <a:gd name="connsiteX80" fmla="*/ 5512952 w 17187495"/>
              <a:gd name="connsiteY80" fmla="*/ 0 h 160894"/>
              <a:gd name="connsiteX81" fmla="*/ 5622830 w 17187495"/>
              <a:gd name="connsiteY81" fmla="*/ 45512 h 160894"/>
              <a:gd name="connsiteX82" fmla="*/ 5646892 w 17187495"/>
              <a:gd name="connsiteY82" fmla="*/ 81202 h 160894"/>
              <a:gd name="connsiteX83" fmla="*/ 5670956 w 17187495"/>
              <a:gd name="connsiteY83" fmla="*/ 45512 h 160894"/>
              <a:gd name="connsiteX84" fmla="*/ 5780831 w 17187495"/>
              <a:gd name="connsiteY84" fmla="*/ 0 h 160894"/>
              <a:gd name="connsiteX85" fmla="*/ 5890709 w 17187495"/>
              <a:gd name="connsiteY85" fmla="*/ 45512 h 160894"/>
              <a:gd name="connsiteX86" fmla="*/ 5914770 w 17187495"/>
              <a:gd name="connsiteY86" fmla="*/ 81202 h 160894"/>
              <a:gd name="connsiteX87" fmla="*/ 5938834 w 17187495"/>
              <a:gd name="connsiteY87" fmla="*/ 45512 h 160894"/>
              <a:gd name="connsiteX88" fmla="*/ 6048710 w 17187495"/>
              <a:gd name="connsiteY88" fmla="*/ 0 h 160894"/>
              <a:gd name="connsiteX89" fmla="*/ 6158586 w 17187495"/>
              <a:gd name="connsiteY89" fmla="*/ 45512 h 160894"/>
              <a:gd name="connsiteX90" fmla="*/ 6182649 w 17187495"/>
              <a:gd name="connsiteY90" fmla="*/ 81202 h 160894"/>
              <a:gd name="connsiteX91" fmla="*/ 6206712 w 17187495"/>
              <a:gd name="connsiteY91" fmla="*/ 45512 h 160894"/>
              <a:gd name="connsiteX92" fmla="*/ 6316588 w 17187495"/>
              <a:gd name="connsiteY92" fmla="*/ 0 h 160894"/>
              <a:gd name="connsiteX93" fmla="*/ 6426464 w 17187495"/>
              <a:gd name="connsiteY93" fmla="*/ 45512 h 160894"/>
              <a:gd name="connsiteX94" fmla="*/ 6450528 w 17187495"/>
              <a:gd name="connsiteY94" fmla="*/ 81202 h 160894"/>
              <a:gd name="connsiteX95" fmla="*/ 6474590 w 17187495"/>
              <a:gd name="connsiteY95" fmla="*/ 45512 h 160894"/>
              <a:gd name="connsiteX96" fmla="*/ 6584467 w 17187495"/>
              <a:gd name="connsiteY96" fmla="*/ 0 h 160894"/>
              <a:gd name="connsiteX97" fmla="*/ 6694343 w 17187495"/>
              <a:gd name="connsiteY97" fmla="*/ 45512 h 160894"/>
              <a:gd name="connsiteX98" fmla="*/ 6718406 w 17187495"/>
              <a:gd name="connsiteY98" fmla="*/ 81202 h 160894"/>
              <a:gd name="connsiteX99" fmla="*/ 6742468 w 17187495"/>
              <a:gd name="connsiteY99" fmla="*/ 45512 h 160894"/>
              <a:gd name="connsiteX100" fmla="*/ 6852344 w 17187495"/>
              <a:gd name="connsiteY100" fmla="*/ 0 h 160894"/>
              <a:gd name="connsiteX101" fmla="*/ 6962222 w 17187495"/>
              <a:gd name="connsiteY101" fmla="*/ 45512 h 160894"/>
              <a:gd name="connsiteX102" fmla="*/ 6986283 w 17187495"/>
              <a:gd name="connsiteY102" fmla="*/ 81202 h 160894"/>
              <a:gd name="connsiteX103" fmla="*/ 7010347 w 17187495"/>
              <a:gd name="connsiteY103" fmla="*/ 45512 h 160894"/>
              <a:gd name="connsiteX104" fmla="*/ 7120222 w 17187495"/>
              <a:gd name="connsiteY104" fmla="*/ 0 h 160894"/>
              <a:gd name="connsiteX105" fmla="*/ 7230100 w 17187495"/>
              <a:gd name="connsiteY105" fmla="*/ 45512 h 160894"/>
              <a:gd name="connsiteX106" fmla="*/ 7254162 w 17187495"/>
              <a:gd name="connsiteY106" fmla="*/ 81202 h 160894"/>
              <a:gd name="connsiteX107" fmla="*/ 7278226 w 17187495"/>
              <a:gd name="connsiteY107" fmla="*/ 45512 h 160894"/>
              <a:gd name="connsiteX108" fmla="*/ 7388101 w 17187495"/>
              <a:gd name="connsiteY108" fmla="*/ 0 h 160894"/>
              <a:gd name="connsiteX109" fmla="*/ 7497978 w 17187495"/>
              <a:gd name="connsiteY109" fmla="*/ 45512 h 160894"/>
              <a:gd name="connsiteX110" fmla="*/ 7522041 w 17187495"/>
              <a:gd name="connsiteY110" fmla="*/ 81202 h 160894"/>
              <a:gd name="connsiteX111" fmla="*/ 7546104 w 17187495"/>
              <a:gd name="connsiteY111" fmla="*/ 45512 h 160894"/>
              <a:gd name="connsiteX112" fmla="*/ 7655980 w 17187495"/>
              <a:gd name="connsiteY112" fmla="*/ 0 h 160894"/>
              <a:gd name="connsiteX113" fmla="*/ 7765856 w 17187495"/>
              <a:gd name="connsiteY113" fmla="*/ 45512 h 160894"/>
              <a:gd name="connsiteX114" fmla="*/ 7789918 w 17187495"/>
              <a:gd name="connsiteY114" fmla="*/ 81202 h 160894"/>
              <a:gd name="connsiteX115" fmla="*/ 7813980 w 17187495"/>
              <a:gd name="connsiteY115" fmla="*/ 45512 h 160894"/>
              <a:gd name="connsiteX116" fmla="*/ 7923857 w 17187495"/>
              <a:gd name="connsiteY116" fmla="*/ 0 h 160894"/>
              <a:gd name="connsiteX117" fmla="*/ 8033734 w 17187495"/>
              <a:gd name="connsiteY117" fmla="*/ 45512 h 160894"/>
              <a:gd name="connsiteX118" fmla="*/ 8057796 w 17187495"/>
              <a:gd name="connsiteY118" fmla="*/ 81202 h 160894"/>
              <a:gd name="connsiteX119" fmla="*/ 8081859 w 17187495"/>
              <a:gd name="connsiteY119" fmla="*/ 45512 h 160894"/>
              <a:gd name="connsiteX120" fmla="*/ 8191736 w 17187495"/>
              <a:gd name="connsiteY120" fmla="*/ 0 h 160894"/>
              <a:gd name="connsiteX121" fmla="*/ 8301613 w 17187495"/>
              <a:gd name="connsiteY121" fmla="*/ 45512 h 160894"/>
              <a:gd name="connsiteX122" fmla="*/ 8325671 w 17187495"/>
              <a:gd name="connsiteY122" fmla="*/ 81196 h 160894"/>
              <a:gd name="connsiteX123" fmla="*/ 8349729 w 17187495"/>
              <a:gd name="connsiteY123" fmla="*/ 45512 h 160894"/>
              <a:gd name="connsiteX124" fmla="*/ 8459606 w 17187495"/>
              <a:gd name="connsiteY124" fmla="*/ 0 h 160894"/>
              <a:gd name="connsiteX125" fmla="*/ 8569483 w 17187495"/>
              <a:gd name="connsiteY125" fmla="*/ 45512 h 160894"/>
              <a:gd name="connsiteX126" fmla="*/ 8593748 w 17187495"/>
              <a:gd name="connsiteY126" fmla="*/ 81502 h 160894"/>
              <a:gd name="connsiteX127" fmla="*/ 8618013 w 17187495"/>
              <a:gd name="connsiteY127" fmla="*/ 45512 h 160894"/>
              <a:gd name="connsiteX128" fmla="*/ 8727888 w 17187495"/>
              <a:gd name="connsiteY128" fmla="*/ 0 h 160894"/>
              <a:gd name="connsiteX129" fmla="*/ 8837765 w 17187495"/>
              <a:gd name="connsiteY129" fmla="*/ 45512 h 160894"/>
              <a:gd name="connsiteX130" fmla="*/ 8861827 w 17187495"/>
              <a:gd name="connsiteY130" fmla="*/ 81202 h 160894"/>
              <a:gd name="connsiteX131" fmla="*/ 8885890 w 17187495"/>
              <a:gd name="connsiteY131" fmla="*/ 45512 h 160894"/>
              <a:gd name="connsiteX132" fmla="*/ 8995766 w 17187495"/>
              <a:gd name="connsiteY132" fmla="*/ 0 h 160894"/>
              <a:gd name="connsiteX133" fmla="*/ 9105643 w 17187495"/>
              <a:gd name="connsiteY133" fmla="*/ 45512 h 160894"/>
              <a:gd name="connsiteX134" fmla="*/ 9129706 w 17187495"/>
              <a:gd name="connsiteY134" fmla="*/ 81202 h 160894"/>
              <a:gd name="connsiteX135" fmla="*/ 9153769 w 17187495"/>
              <a:gd name="connsiteY135" fmla="*/ 45512 h 160894"/>
              <a:gd name="connsiteX136" fmla="*/ 9263646 w 17187495"/>
              <a:gd name="connsiteY136" fmla="*/ 0 h 160894"/>
              <a:gd name="connsiteX137" fmla="*/ 9373522 w 17187495"/>
              <a:gd name="connsiteY137" fmla="*/ 45512 h 160894"/>
              <a:gd name="connsiteX138" fmla="*/ 9397585 w 17187495"/>
              <a:gd name="connsiteY138" fmla="*/ 81202 h 160894"/>
              <a:gd name="connsiteX139" fmla="*/ 9421647 w 17187495"/>
              <a:gd name="connsiteY139" fmla="*/ 45512 h 160894"/>
              <a:gd name="connsiteX140" fmla="*/ 9531523 w 17187495"/>
              <a:gd name="connsiteY140" fmla="*/ 0 h 160894"/>
              <a:gd name="connsiteX141" fmla="*/ 9641400 w 17187495"/>
              <a:gd name="connsiteY141" fmla="*/ 45512 h 160894"/>
              <a:gd name="connsiteX142" fmla="*/ 9665462 w 17187495"/>
              <a:gd name="connsiteY142" fmla="*/ 81202 h 160894"/>
              <a:gd name="connsiteX143" fmla="*/ 9689525 w 17187495"/>
              <a:gd name="connsiteY143" fmla="*/ 45512 h 160894"/>
              <a:gd name="connsiteX144" fmla="*/ 9799401 w 17187495"/>
              <a:gd name="connsiteY144" fmla="*/ 0 h 160894"/>
              <a:gd name="connsiteX145" fmla="*/ 9909277 w 17187495"/>
              <a:gd name="connsiteY145" fmla="*/ 45512 h 160894"/>
              <a:gd name="connsiteX146" fmla="*/ 9933341 w 17187495"/>
              <a:gd name="connsiteY146" fmla="*/ 81202 h 160894"/>
              <a:gd name="connsiteX147" fmla="*/ 9957404 w 17187495"/>
              <a:gd name="connsiteY147" fmla="*/ 45512 h 160894"/>
              <a:gd name="connsiteX148" fmla="*/ 10067280 w 17187495"/>
              <a:gd name="connsiteY148" fmla="*/ 0 h 160894"/>
              <a:gd name="connsiteX149" fmla="*/ 10177157 w 17187495"/>
              <a:gd name="connsiteY149" fmla="*/ 45512 h 160894"/>
              <a:gd name="connsiteX150" fmla="*/ 10201218 w 17187495"/>
              <a:gd name="connsiteY150" fmla="*/ 81202 h 160894"/>
              <a:gd name="connsiteX151" fmla="*/ 10225281 w 17187495"/>
              <a:gd name="connsiteY151" fmla="*/ 45512 h 160894"/>
              <a:gd name="connsiteX152" fmla="*/ 10335157 w 17187495"/>
              <a:gd name="connsiteY152" fmla="*/ 0 h 160894"/>
              <a:gd name="connsiteX153" fmla="*/ 10445034 w 17187495"/>
              <a:gd name="connsiteY153" fmla="*/ 45512 h 160894"/>
              <a:gd name="connsiteX154" fmla="*/ 10469096 w 17187495"/>
              <a:gd name="connsiteY154" fmla="*/ 81202 h 160894"/>
              <a:gd name="connsiteX155" fmla="*/ 10493159 w 17187495"/>
              <a:gd name="connsiteY155" fmla="*/ 45512 h 160894"/>
              <a:gd name="connsiteX156" fmla="*/ 10603035 w 17187495"/>
              <a:gd name="connsiteY156" fmla="*/ 0 h 160894"/>
              <a:gd name="connsiteX157" fmla="*/ 10712913 w 17187495"/>
              <a:gd name="connsiteY157" fmla="*/ 45512 h 160894"/>
              <a:gd name="connsiteX158" fmla="*/ 10736975 w 17187495"/>
              <a:gd name="connsiteY158" fmla="*/ 81202 h 160894"/>
              <a:gd name="connsiteX159" fmla="*/ 10761039 w 17187495"/>
              <a:gd name="connsiteY159" fmla="*/ 45512 h 160894"/>
              <a:gd name="connsiteX160" fmla="*/ 10870914 w 17187495"/>
              <a:gd name="connsiteY160" fmla="*/ 0 h 160894"/>
              <a:gd name="connsiteX161" fmla="*/ 10980791 w 17187495"/>
              <a:gd name="connsiteY161" fmla="*/ 45512 h 160894"/>
              <a:gd name="connsiteX162" fmla="*/ 11004853 w 17187495"/>
              <a:gd name="connsiteY162" fmla="*/ 81202 h 160894"/>
              <a:gd name="connsiteX163" fmla="*/ 11028915 w 17187495"/>
              <a:gd name="connsiteY163" fmla="*/ 45512 h 160894"/>
              <a:gd name="connsiteX164" fmla="*/ 11138792 w 17187495"/>
              <a:gd name="connsiteY164" fmla="*/ 0 h 160894"/>
              <a:gd name="connsiteX165" fmla="*/ 11248669 w 17187495"/>
              <a:gd name="connsiteY165" fmla="*/ 45512 h 160894"/>
              <a:gd name="connsiteX166" fmla="*/ 11272731 w 17187495"/>
              <a:gd name="connsiteY166" fmla="*/ 81202 h 160894"/>
              <a:gd name="connsiteX167" fmla="*/ 11296793 w 17187495"/>
              <a:gd name="connsiteY167" fmla="*/ 45512 h 160894"/>
              <a:gd name="connsiteX168" fmla="*/ 11406670 w 17187495"/>
              <a:gd name="connsiteY168" fmla="*/ 0 h 160894"/>
              <a:gd name="connsiteX169" fmla="*/ 11516546 w 17187495"/>
              <a:gd name="connsiteY169" fmla="*/ 45512 h 160894"/>
              <a:gd name="connsiteX170" fmla="*/ 11540610 w 17187495"/>
              <a:gd name="connsiteY170" fmla="*/ 81202 h 160894"/>
              <a:gd name="connsiteX171" fmla="*/ 11564673 w 17187495"/>
              <a:gd name="connsiteY171" fmla="*/ 45512 h 160894"/>
              <a:gd name="connsiteX172" fmla="*/ 11674549 w 17187495"/>
              <a:gd name="connsiteY172" fmla="*/ 0 h 160894"/>
              <a:gd name="connsiteX173" fmla="*/ 11784425 w 17187495"/>
              <a:gd name="connsiteY173" fmla="*/ 45512 h 160894"/>
              <a:gd name="connsiteX174" fmla="*/ 11808488 w 17187495"/>
              <a:gd name="connsiteY174" fmla="*/ 81202 h 160894"/>
              <a:gd name="connsiteX175" fmla="*/ 11832550 w 17187495"/>
              <a:gd name="connsiteY175" fmla="*/ 45512 h 160894"/>
              <a:gd name="connsiteX176" fmla="*/ 11942427 w 17187495"/>
              <a:gd name="connsiteY176" fmla="*/ 0 h 160894"/>
              <a:gd name="connsiteX177" fmla="*/ 12052303 w 17187495"/>
              <a:gd name="connsiteY177" fmla="*/ 45512 h 160894"/>
              <a:gd name="connsiteX178" fmla="*/ 12076366 w 17187495"/>
              <a:gd name="connsiteY178" fmla="*/ 81202 h 160894"/>
              <a:gd name="connsiteX179" fmla="*/ 12100428 w 17187495"/>
              <a:gd name="connsiteY179" fmla="*/ 45512 h 160894"/>
              <a:gd name="connsiteX180" fmla="*/ 12210304 w 17187495"/>
              <a:gd name="connsiteY180" fmla="*/ 0 h 160894"/>
              <a:gd name="connsiteX181" fmla="*/ 12320181 w 17187495"/>
              <a:gd name="connsiteY181" fmla="*/ 45512 h 160894"/>
              <a:gd name="connsiteX182" fmla="*/ 12344243 w 17187495"/>
              <a:gd name="connsiteY182" fmla="*/ 81202 h 160894"/>
              <a:gd name="connsiteX183" fmla="*/ 12368306 w 17187495"/>
              <a:gd name="connsiteY183" fmla="*/ 45512 h 160894"/>
              <a:gd name="connsiteX184" fmla="*/ 12478182 w 17187495"/>
              <a:gd name="connsiteY184" fmla="*/ 0 h 160894"/>
              <a:gd name="connsiteX185" fmla="*/ 12588059 w 17187495"/>
              <a:gd name="connsiteY185" fmla="*/ 45512 h 160894"/>
              <a:gd name="connsiteX186" fmla="*/ 12612122 w 17187495"/>
              <a:gd name="connsiteY186" fmla="*/ 81202 h 160894"/>
              <a:gd name="connsiteX187" fmla="*/ 12636185 w 17187495"/>
              <a:gd name="connsiteY187" fmla="*/ 45512 h 160894"/>
              <a:gd name="connsiteX188" fmla="*/ 12746061 w 17187495"/>
              <a:gd name="connsiteY188" fmla="*/ 0 h 160894"/>
              <a:gd name="connsiteX189" fmla="*/ 12855938 w 17187495"/>
              <a:gd name="connsiteY189" fmla="*/ 45512 h 160894"/>
              <a:gd name="connsiteX190" fmla="*/ 12880000 w 17187495"/>
              <a:gd name="connsiteY190" fmla="*/ 81202 h 160894"/>
              <a:gd name="connsiteX191" fmla="*/ 12904063 w 17187495"/>
              <a:gd name="connsiteY191" fmla="*/ 45512 h 160894"/>
              <a:gd name="connsiteX192" fmla="*/ 13013939 w 17187495"/>
              <a:gd name="connsiteY192" fmla="*/ 0 h 160894"/>
              <a:gd name="connsiteX193" fmla="*/ 13123816 w 17187495"/>
              <a:gd name="connsiteY193" fmla="*/ 45512 h 160894"/>
              <a:gd name="connsiteX194" fmla="*/ 13147878 w 17187495"/>
              <a:gd name="connsiteY194" fmla="*/ 81202 h 160894"/>
              <a:gd name="connsiteX195" fmla="*/ 13171941 w 17187495"/>
              <a:gd name="connsiteY195" fmla="*/ 45512 h 160894"/>
              <a:gd name="connsiteX196" fmla="*/ 13281817 w 17187495"/>
              <a:gd name="connsiteY196" fmla="*/ 0 h 160894"/>
              <a:gd name="connsiteX197" fmla="*/ 13391694 w 17187495"/>
              <a:gd name="connsiteY197" fmla="*/ 45512 h 160894"/>
              <a:gd name="connsiteX198" fmla="*/ 13415757 w 17187495"/>
              <a:gd name="connsiteY198" fmla="*/ 81202 h 160894"/>
              <a:gd name="connsiteX199" fmla="*/ 13439820 w 17187495"/>
              <a:gd name="connsiteY199" fmla="*/ 45512 h 160894"/>
              <a:gd name="connsiteX200" fmla="*/ 13549696 w 17187495"/>
              <a:gd name="connsiteY200" fmla="*/ 0 h 160894"/>
              <a:gd name="connsiteX201" fmla="*/ 13659573 w 17187495"/>
              <a:gd name="connsiteY201" fmla="*/ 45512 h 160894"/>
              <a:gd name="connsiteX202" fmla="*/ 13683635 w 17187495"/>
              <a:gd name="connsiteY202" fmla="*/ 81202 h 160894"/>
              <a:gd name="connsiteX203" fmla="*/ 13707698 w 17187495"/>
              <a:gd name="connsiteY203" fmla="*/ 45512 h 160894"/>
              <a:gd name="connsiteX204" fmla="*/ 13817574 w 17187495"/>
              <a:gd name="connsiteY204" fmla="*/ 0 h 160894"/>
              <a:gd name="connsiteX205" fmla="*/ 13927451 w 17187495"/>
              <a:gd name="connsiteY205" fmla="*/ 45512 h 160894"/>
              <a:gd name="connsiteX206" fmla="*/ 13951513 w 17187495"/>
              <a:gd name="connsiteY206" fmla="*/ 81202 h 160894"/>
              <a:gd name="connsiteX207" fmla="*/ 13975576 w 17187495"/>
              <a:gd name="connsiteY207" fmla="*/ 45512 h 160894"/>
              <a:gd name="connsiteX208" fmla="*/ 14085452 w 17187495"/>
              <a:gd name="connsiteY208" fmla="*/ 0 h 160894"/>
              <a:gd name="connsiteX209" fmla="*/ 14195329 w 17187495"/>
              <a:gd name="connsiteY209" fmla="*/ 45512 h 160894"/>
              <a:gd name="connsiteX210" fmla="*/ 14219392 w 17187495"/>
              <a:gd name="connsiteY210" fmla="*/ 81202 h 160894"/>
              <a:gd name="connsiteX211" fmla="*/ 14243455 w 17187495"/>
              <a:gd name="connsiteY211" fmla="*/ 45512 h 160894"/>
              <a:gd name="connsiteX212" fmla="*/ 14353331 w 17187495"/>
              <a:gd name="connsiteY212" fmla="*/ 0 h 160894"/>
              <a:gd name="connsiteX213" fmla="*/ 14463208 w 17187495"/>
              <a:gd name="connsiteY213" fmla="*/ 45512 h 160894"/>
              <a:gd name="connsiteX214" fmla="*/ 14487270 w 17187495"/>
              <a:gd name="connsiteY214" fmla="*/ 81202 h 160894"/>
              <a:gd name="connsiteX215" fmla="*/ 14511333 w 17187495"/>
              <a:gd name="connsiteY215" fmla="*/ 45512 h 160894"/>
              <a:gd name="connsiteX216" fmla="*/ 14621209 w 17187495"/>
              <a:gd name="connsiteY216" fmla="*/ 0 h 160894"/>
              <a:gd name="connsiteX217" fmla="*/ 14731086 w 17187495"/>
              <a:gd name="connsiteY217" fmla="*/ 45512 h 160894"/>
              <a:gd name="connsiteX218" fmla="*/ 14755148 w 17187495"/>
              <a:gd name="connsiteY218" fmla="*/ 81202 h 160894"/>
              <a:gd name="connsiteX219" fmla="*/ 14779211 w 17187495"/>
              <a:gd name="connsiteY219" fmla="*/ 45512 h 160894"/>
              <a:gd name="connsiteX220" fmla="*/ 14889087 w 17187495"/>
              <a:gd name="connsiteY220" fmla="*/ 0 h 160894"/>
              <a:gd name="connsiteX221" fmla="*/ 14998964 w 17187495"/>
              <a:gd name="connsiteY221" fmla="*/ 45512 h 160894"/>
              <a:gd name="connsiteX222" fmla="*/ 15023027 w 17187495"/>
              <a:gd name="connsiteY222" fmla="*/ 81202 h 160894"/>
              <a:gd name="connsiteX223" fmla="*/ 15047090 w 17187495"/>
              <a:gd name="connsiteY223" fmla="*/ 45512 h 160894"/>
              <a:gd name="connsiteX224" fmla="*/ 15156966 w 17187495"/>
              <a:gd name="connsiteY224" fmla="*/ 0 h 160894"/>
              <a:gd name="connsiteX225" fmla="*/ 15266843 w 17187495"/>
              <a:gd name="connsiteY225" fmla="*/ 45512 h 160894"/>
              <a:gd name="connsiteX226" fmla="*/ 15290905 w 17187495"/>
              <a:gd name="connsiteY226" fmla="*/ 81202 h 160894"/>
              <a:gd name="connsiteX227" fmla="*/ 15314968 w 17187495"/>
              <a:gd name="connsiteY227" fmla="*/ 45512 h 160894"/>
              <a:gd name="connsiteX228" fmla="*/ 15424844 w 17187495"/>
              <a:gd name="connsiteY228" fmla="*/ 0 h 160894"/>
              <a:gd name="connsiteX229" fmla="*/ 15534721 w 17187495"/>
              <a:gd name="connsiteY229" fmla="*/ 45512 h 160894"/>
              <a:gd name="connsiteX230" fmla="*/ 15558783 w 17187495"/>
              <a:gd name="connsiteY230" fmla="*/ 81202 h 160894"/>
              <a:gd name="connsiteX231" fmla="*/ 15582846 w 17187495"/>
              <a:gd name="connsiteY231" fmla="*/ 45512 h 160894"/>
              <a:gd name="connsiteX232" fmla="*/ 15692722 w 17187495"/>
              <a:gd name="connsiteY232" fmla="*/ 0 h 160894"/>
              <a:gd name="connsiteX233" fmla="*/ 15802599 w 17187495"/>
              <a:gd name="connsiteY233" fmla="*/ 45512 h 160894"/>
              <a:gd name="connsiteX234" fmla="*/ 15826662 w 17187495"/>
              <a:gd name="connsiteY234" fmla="*/ 81202 h 160894"/>
              <a:gd name="connsiteX235" fmla="*/ 15850725 w 17187495"/>
              <a:gd name="connsiteY235" fmla="*/ 45512 h 160894"/>
              <a:gd name="connsiteX236" fmla="*/ 15960601 w 17187495"/>
              <a:gd name="connsiteY236" fmla="*/ 0 h 160894"/>
              <a:gd name="connsiteX237" fmla="*/ 16070478 w 17187495"/>
              <a:gd name="connsiteY237" fmla="*/ 45512 h 160894"/>
              <a:gd name="connsiteX238" fmla="*/ 16094540 w 17187495"/>
              <a:gd name="connsiteY238" fmla="*/ 81202 h 160894"/>
              <a:gd name="connsiteX239" fmla="*/ 16118603 w 17187495"/>
              <a:gd name="connsiteY239" fmla="*/ 45512 h 160894"/>
              <a:gd name="connsiteX240" fmla="*/ 16228479 w 17187495"/>
              <a:gd name="connsiteY240" fmla="*/ 0 h 160894"/>
              <a:gd name="connsiteX241" fmla="*/ 16338355 w 17187495"/>
              <a:gd name="connsiteY241" fmla="*/ 45512 h 160894"/>
              <a:gd name="connsiteX242" fmla="*/ 16362419 w 17187495"/>
              <a:gd name="connsiteY242" fmla="*/ 81202 h 160894"/>
              <a:gd name="connsiteX243" fmla="*/ 16386479 w 17187495"/>
              <a:gd name="connsiteY243" fmla="*/ 45512 h 160894"/>
              <a:gd name="connsiteX244" fmla="*/ 16496359 w 17187495"/>
              <a:gd name="connsiteY244" fmla="*/ 0 h 160894"/>
              <a:gd name="connsiteX245" fmla="*/ 16606235 w 17187495"/>
              <a:gd name="connsiteY245" fmla="*/ 45512 h 160894"/>
              <a:gd name="connsiteX246" fmla="*/ 16630295 w 17187495"/>
              <a:gd name="connsiteY246" fmla="*/ 81202 h 160894"/>
              <a:gd name="connsiteX247" fmla="*/ 16654359 w 17187495"/>
              <a:gd name="connsiteY247" fmla="*/ 45512 h 160894"/>
              <a:gd name="connsiteX248" fmla="*/ 16764235 w 17187495"/>
              <a:gd name="connsiteY248" fmla="*/ 0 h 160894"/>
              <a:gd name="connsiteX249" fmla="*/ 16874115 w 17187495"/>
              <a:gd name="connsiteY249" fmla="*/ 45512 h 160894"/>
              <a:gd name="connsiteX250" fmla="*/ 16898171 w 17187495"/>
              <a:gd name="connsiteY250" fmla="*/ 81196 h 160894"/>
              <a:gd name="connsiteX251" fmla="*/ 16922231 w 17187495"/>
              <a:gd name="connsiteY251" fmla="*/ 45512 h 160894"/>
              <a:gd name="connsiteX252" fmla="*/ 17032107 w 17187495"/>
              <a:gd name="connsiteY252" fmla="*/ 0 h 160894"/>
              <a:gd name="connsiteX253" fmla="*/ 17187495 w 17187495"/>
              <a:gd name="connsiteY253" fmla="*/ 155389 h 160894"/>
              <a:gd name="connsiteX254" fmla="*/ 17186383 w 17187495"/>
              <a:gd name="connsiteY254" fmla="*/ 160894 h 160894"/>
              <a:gd name="connsiteX255" fmla="*/ 1111 w 17187495"/>
              <a:gd name="connsiteY255" fmla="*/ 160894 h 160894"/>
              <a:gd name="connsiteX256" fmla="*/ 0 w 17187495"/>
              <a:gd name="connsiteY256" fmla="*/ 155389 h 160894"/>
              <a:gd name="connsiteX257" fmla="*/ 155388 w 17187495"/>
              <a:gd name="connsiteY257" fmla="*/ 0 h 160894"/>
              <a:gd name="connsiteX0" fmla="*/ 0 w 17187495"/>
              <a:gd name="connsiteY0" fmla="*/ 155389 h 246829"/>
              <a:gd name="connsiteX1" fmla="*/ 155388 w 17187495"/>
              <a:gd name="connsiteY1" fmla="*/ 0 h 246829"/>
              <a:gd name="connsiteX2" fmla="*/ 265265 w 17187495"/>
              <a:gd name="connsiteY2" fmla="*/ 45512 h 246829"/>
              <a:gd name="connsiteX3" fmla="*/ 289327 w 17187495"/>
              <a:gd name="connsiteY3" fmla="*/ 81202 h 246829"/>
              <a:gd name="connsiteX4" fmla="*/ 313390 w 17187495"/>
              <a:gd name="connsiteY4" fmla="*/ 45512 h 246829"/>
              <a:gd name="connsiteX5" fmla="*/ 423266 w 17187495"/>
              <a:gd name="connsiteY5" fmla="*/ 0 h 246829"/>
              <a:gd name="connsiteX6" fmla="*/ 533143 w 17187495"/>
              <a:gd name="connsiteY6" fmla="*/ 45512 h 246829"/>
              <a:gd name="connsiteX7" fmla="*/ 557206 w 17187495"/>
              <a:gd name="connsiteY7" fmla="*/ 81202 h 246829"/>
              <a:gd name="connsiteX8" fmla="*/ 581269 w 17187495"/>
              <a:gd name="connsiteY8" fmla="*/ 45512 h 246829"/>
              <a:gd name="connsiteX9" fmla="*/ 691146 w 17187495"/>
              <a:gd name="connsiteY9" fmla="*/ 0 h 246829"/>
              <a:gd name="connsiteX10" fmla="*/ 801022 w 17187495"/>
              <a:gd name="connsiteY10" fmla="*/ 45512 h 246829"/>
              <a:gd name="connsiteX11" fmla="*/ 825085 w 17187495"/>
              <a:gd name="connsiteY11" fmla="*/ 81202 h 246829"/>
              <a:gd name="connsiteX12" fmla="*/ 849147 w 17187495"/>
              <a:gd name="connsiteY12" fmla="*/ 45512 h 246829"/>
              <a:gd name="connsiteX13" fmla="*/ 959023 w 17187495"/>
              <a:gd name="connsiteY13" fmla="*/ 0 h 246829"/>
              <a:gd name="connsiteX14" fmla="*/ 1068900 w 17187495"/>
              <a:gd name="connsiteY14" fmla="*/ 45512 h 246829"/>
              <a:gd name="connsiteX15" fmla="*/ 1092962 w 17187495"/>
              <a:gd name="connsiteY15" fmla="*/ 81202 h 246829"/>
              <a:gd name="connsiteX16" fmla="*/ 1117025 w 17187495"/>
              <a:gd name="connsiteY16" fmla="*/ 45512 h 246829"/>
              <a:gd name="connsiteX17" fmla="*/ 1226901 w 17187495"/>
              <a:gd name="connsiteY17" fmla="*/ 0 h 246829"/>
              <a:gd name="connsiteX18" fmla="*/ 1336777 w 17187495"/>
              <a:gd name="connsiteY18" fmla="*/ 45512 h 246829"/>
              <a:gd name="connsiteX19" fmla="*/ 1360841 w 17187495"/>
              <a:gd name="connsiteY19" fmla="*/ 81202 h 246829"/>
              <a:gd name="connsiteX20" fmla="*/ 1384904 w 17187495"/>
              <a:gd name="connsiteY20" fmla="*/ 45512 h 246829"/>
              <a:gd name="connsiteX21" fmla="*/ 1494780 w 17187495"/>
              <a:gd name="connsiteY21" fmla="*/ 0 h 246829"/>
              <a:gd name="connsiteX22" fmla="*/ 1604658 w 17187495"/>
              <a:gd name="connsiteY22" fmla="*/ 45512 h 246829"/>
              <a:gd name="connsiteX23" fmla="*/ 1628718 w 17187495"/>
              <a:gd name="connsiteY23" fmla="*/ 81202 h 246829"/>
              <a:gd name="connsiteX24" fmla="*/ 1652782 w 17187495"/>
              <a:gd name="connsiteY24" fmla="*/ 45512 h 246829"/>
              <a:gd name="connsiteX25" fmla="*/ 1762657 w 17187495"/>
              <a:gd name="connsiteY25" fmla="*/ 0 h 246829"/>
              <a:gd name="connsiteX26" fmla="*/ 1872534 w 17187495"/>
              <a:gd name="connsiteY26" fmla="*/ 45512 h 246829"/>
              <a:gd name="connsiteX27" fmla="*/ 1896596 w 17187495"/>
              <a:gd name="connsiteY27" fmla="*/ 81202 h 246829"/>
              <a:gd name="connsiteX28" fmla="*/ 1920659 w 17187495"/>
              <a:gd name="connsiteY28" fmla="*/ 45512 h 246829"/>
              <a:gd name="connsiteX29" fmla="*/ 2030535 w 17187495"/>
              <a:gd name="connsiteY29" fmla="*/ 0 h 246829"/>
              <a:gd name="connsiteX30" fmla="*/ 2140413 w 17187495"/>
              <a:gd name="connsiteY30" fmla="*/ 45512 h 246829"/>
              <a:gd name="connsiteX31" fmla="*/ 2164475 w 17187495"/>
              <a:gd name="connsiteY31" fmla="*/ 81202 h 246829"/>
              <a:gd name="connsiteX32" fmla="*/ 2188539 w 17187495"/>
              <a:gd name="connsiteY32" fmla="*/ 45512 h 246829"/>
              <a:gd name="connsiteX33" fmla="*/ 2298414 w 17187495"/>
              <a:gd name="connsiteY33" fmla="*/ 0 h 246829"/>
              <a:gd name="connsiteX34" fmla="*/ 2408291 w 17187495"/>
              <a:gd name="connsiteY34" fmla="*/ 45512 h 246829"/>
              <a:gd name="connsiteX35" fmla="*/ 2432353 w 17187495"/>
              <a:gd name="connsiteY35" fmla="*/ 81202 h 246829"/>
              <a:gd name="connsiteX36" fmla="*/ 2456415 w 17187495"/>
              <a:gd name="connsiteY36" fmla="*/ 45512 h 246829"/>
              <a:gd name="connsiteX37" fmla="*/ 2566292 w 17187495"/>
              <a:gd name="connsiteY37" fmla="*/ 0 h 246829"/>
              <a:gd name="connsiteX38" fmla="*/ 2676169 w 17187495"/>
              <a:gd name="connsiteY38" fmla="*/ 45512 h 246829"/>
              <a:gd name="connsiteX39" fmla="*/ 2700231 w 17187495"/>
              <a:gd name="connsiteY39" fmla="*/ 81202 h 246829"/>
              <a:gd name="connsiteX40" fmla="*/ 2724293 w 17187495"/>
              <a:gd name="connsiteY40" fmla="*/ 45512 h 246829"/>
              <a:gd name="connsiteX41" fmla="*/ 2834170 w 17187495"/>
              <a:gd name="connsiteY41" fmla="*/ 0 h 246829"/>
              <a:gd name="connsiteX42" fmla="*/ 2944046 w 17187495"/>
              <a:gd name="connsiteY42" fmla="*/ 45512 h 246829"/>
              <a:gd name="connsiteX43" fmla="*/ 2968110 w 17187495"/>
              <a:gd name="connsiteY43" fmla="*/ 81202 h 246829"/>
              <a:gd name="connsiteX44" fmla="*/ 2992173 w 17187495"/>
              <a:gd name="connsiteY44" fmla="*/ 45512 h 246829"/>
              <a:gd name="connsiteX45" fmla="*/ 3102049 w 17187495"/>
              <a:gd name="connsiteY45" fmla="*/ 0 h 246829"/>
              <a:gd name="connsiteX46" fmla="*/ 3211925 w 17187495"/>
              <a:gd name="connsiteY46" fmla="*/ 45512 h 246829"/>
              <a:gd name="connsiteX47" fmla="*/ 3235988 w 17187495"/>
              <a:gd name="connsiteY47" fmla="*/ 81202 h 246829"/>
              <a:gd name="connsiteX48" fmla="*/ 3260050 w 17187495"/>
              <a:gd name="connsiteY48" fmla="*/ 45512 h 246829"/>
              <a:gd name="connsiteX49" fmla="*/ 3369927 w 17187495"/>
              <a:gd name="connsiteY49" fmla="*/ 0 h 246829"/>
              <a:gd name="connsiteX50" fmla="*/ 3479803 w 17187495"/>
              <a:gd name="connsiteY50" fmla="*/ 45512 h 246829"/>
              <a:gd name="connsiteX51" fmla="*/ 3503867 w 17187495"/>
              <a:gd name="connsiteY51" fmla="*/ 81202 h 246829"/>
              <a:gd name="connsiteX52" fmla="*/ 3527928 w 17187495"/>
              <a:gd name="connsiteY52" fmla="*/ 45512 h 246829"/>
              <a:gd name="connsiteX53" fmla="*/ 3637805 w 17187495"/>
              <a:gd name="connsiteY53" fmla="*/ 0 h 246829"/>
              <a:gd name="connsiteX54" fmla="*/ 3747681 w 17187495"/>
              <a:gd name="connsiteY54" fmla="*/ 45512 h 246829"/>
              <a:gd name="connsiteX55" fmla="*/ 3771744 w 17187495"/>
              <a:gd name="connsiteY55" fmla="*/ 81202 h 246829"/>
              <a:gd name="connsiteX56" fmla="*/ 3795806 w 17187495"/>
              <a:gd name="connsiteY56" fmla="*/ 45512 h 246829"/>
              <a:gd name="connsiteX57" fmla="*/ 3905683 w 17187495"/>
              <a:gd name="connsiteY57" fmla="*/ 0 h 246829"/>
              <a:gd name="connsiteX58" fmla="*/ 4015560 w 17187495"/>
              <a:gd name="connsiteY58" fmla="*/ 45512 h 246829"/>
              <a:gd name="connsiteX59" fmla="*/ 4039623 w 17187495"/>
              <a:gd name="connsiteY59" fmla="*/ 81202 h 246829"/>
              <a:gd name="connsiteX60" fmla="*/ 4063685 w 17187495"/>
              <a:gd name="connsiteY60" fmla="*/ 45512 h 246829"/>
              <a:gd name="connsiteX61" fmla="*/ 4173561 w 17187495"/>
              <a:gd name="connsiteY61" fmla="*/ 0 h 246829"/>
              <a:gd name="connsiteX62" fmla="*/ 4283439 w 17187495"/>
              <a:gd name="connsiteY62" fmla="*/ 45512 h 246829"/>
              <a:gd name="connsiteX63" fmla="*/ 4307500 w 17187495"/>
              <a:gd name="connsiteY63" fmla="*/ 81202 h 246829"/>
              <a:gd name="connsiteX64" fmla="*/ 4331564 w 17187495"/>
              <a:gd name="connsiteY64" fmla="*/ 45512 h 246829"/>
              <a:gd name="connsiteX65" fmla="*/ 4441439 w 17187495"/>
              <a:gd name="connsiteY65" fmla="*/ 0 h 246829"/>
              <a:gd name="connsiteX66" fmla="*/ 4551317 w 17187495"/>
              <a:gd name="connsiteY66" fmla="*/ 45512 h 246829"/>
              <a:gd name="connsiteX67" fmla="*/ 4575378 w 17187495"/>
              <a:gd name="connsiteY67" fmla="*/ 81202 h 246829"/>
              <a:gd name="connsiteX68" fmla="*/ 4599442 w 17187495"/>
              <a:gd name="connsiteY68" fmla="*/ 45512 h 246829"/>
              <a:gd name="connsiteX69" fmla="*/ 4709318 w 17187495"/>
              <a:gd name="connsiteY69" fmla="*/ 0 h 246829"/>
              <a:gd name="connsiteX70" fmla="*/ 4819194 w 17187495"/>
              <a:gd name="connsiteY70" fmla="*/ 45512 h 246829"/>
              <a:gd name="connsiteX71" fmla="*/ 4843258 w 17187495"/>
              <a:gd name="connsiteY71" fmla="*/ 81202 h 246829"/>
              <a:gd name="connsiteX72" fmla="*/ 4867321 w 17187495"/>
              <a:gd name="connsiteY72" fmla="*/ 45512 h 246829"/>
              <a:gd name="connsiteX73" fmla="*/ 4977197 w 17187495"/>
              <a:gd name="connsiteY73" fmla="*/ 0 h 246829"/>
              <a:gd name="connsiteX74" fmla="*/ 5087073 w 17187495"/>
              <a:gd name="connsiteY74" fmla="*/ 45512 h 246829"/>
              <a:gd name="connsiteX75" fmla="*/ 5111136 w 17187495"/>
              <a:gd name="connsiteY75" fmla="*/ 81202 h 246829"/>
              <a:gd name="connsiteX76" fmla="*/ 5135198 w 17187495"/>
              <a:gd name="connsiteY76" fmla="*/ 45512 h 246829"/>
              <a:gd name="connsiteX77" fmla="*/ 5245075 w 17187495"/>
              <a:gd name="connsiteY77" fmla="*/ 0 h 246829"/>
              <a:gd name="connsiteX78" fmla="*/ 5354952 w 17187495"/>
              <a:gd name="connsiteY78" fmla="*/ 45512 h 246829"/>
              <a:gd name="connsiteX79" fmla="*/ 5379013 w 17187495"/>
              <a:gd name="connsiteY79" fmla="*/ 81202 h 246829"/>
              <a:gd name="connsiteX80" fmla="*/ 5403076 w 17187495"/>
              <a:gd name="connsiteY80" fmla="*/ 45512 h 246829"/>
              <a:gd name="connsiteX81" fmla="*/ 5512952 w 17187495"/>
              <a:gd name="connsiteY81" fmla="*/ 0 h 246829"/>
              <a:gd name="connsiteX82" fmla="*/ 5622830 w 17187495"/>
              <a:gd name="connsiteY82" fmla="*/ 45512 h 246829"/>
              <a:gd name="connsiteX83" fmla="*/ 5646892 w 17187495"/>
              <a:gd name="connsiteY83" fmla="*/ 81202 h 246829"/>
              <a:gd name="connsiteX84" fmla="*/ 5670956 w 17187495"/>
              <a:gd name="connsiteY84" fmla="*/ 45512 h 246829"/>
              <a:gd name="connsiteX85" fmla="*/ 5780831 w 17187495"/>
              <a:gd name="connsiteY85" fmla="*/ 0 h 246829"/>
              <a:gd name="connsiteX86" fmla="*/ 5890709 w 17187495"/>
              <a:gd name="connsiteY86" fmla="*/ 45512 h 246829"/>
              <a:gd name="connsiteX87" fmla="*/ 5914770 w 17187495"/>
              <a:gd name="connsiteY87" fmla="*/ 81202 h 246829"/>
              <a:gd name="connsiteX88" fmla="*/ 5938834 w 17187495"/>
              <a:gd name="connsiteY88" fmla="*/ 45512 h 246829"/>
              <a:gd name="connsiteX89" fmla="*/ 6048710 w 17187495"/>
              <a:gd name="connsiteY89" fmla="*/ 0 h 246829"/>
              <a:gd name="connsiteX90" fmla="*/ 6158586 w 17187495"/>
              <a:gd name="connsiteY90" fmla="*/ 45512 h 246829"/>
              <a:gd name="connsiteX91" fmla="*/ 6182649 w 17187495"/>
              <a:gd name="connsiteY91" fmla="*/ 81202 h 246829"/>
              <a:gd name="connsiteX92" fmla="*/ 6206712 w 17187495"/>
              <a:gd name="connsiteY92" fmla="*/ 45512 h 246829"/>
              <a:gd name="connsiteX93" fmla="*/ 6316588 w 17187495"/>
              <a:gd name="connsiteY93" fmla="*/ 0 h 246829"/>
              <a:gd name="connsiteX94" fmla="*/ 6426464 w 17187495"/>
              <a:gd name="connsiteY94" fmla="*/ 45512 h 246829"/>
              <a:gd name="connsiteX95" fmla="*/ 6450528 w 17187495"/>
              <a:gd name="connsiteY95" fmla="*/ 81202 h 246829"/>
              <a:gd name="connsiteX96" fmla="*/ 6474590 w 17187495"/>
              <a:gd name="connsiteY96" fmla="*/ 45512 h 246829"/>
              <a:gd name="connsiteX97" fmla="*/ 6584467 w 17187495"/>
              <a:gd name="connsiteY97" fmla="*/ 0 h 246829"/>
              <a:gd name="connsiteX98" fmla="*/ 6694343 w 17187495"/>
              <a:gd name="connsiteY98" fmla="*/ 45512 h 246829"/>
              <a:gd name="connsiteX99" fmla="*/ 6718406 w 17187495"/>
              <a:gd name="connsiteY99" fmla="*/ 81202 h 246829"/>
              <a:gd name="connsiteX100" fmla="*/ 6742468 w 17187495"/>
              <a:gd name="connsiteY100" fmla="*/ 45512 h 246829"/>
              <a:gd name="connsiteX101" fmla="*/ 6852344 w 17187495"/>
              <a:gd name="connsiteY101" fmla="*/ 0 h 246829"/>
              <a:gd name="connsiteX102" fmla="*/ 6962222 w 17187495"/>
              <a:gd name="connsiteY102" fmla="*/ 45512 h 246829"/>
              <a:gd name="connsiteX103" fmla="*/ 6986283 w 17187495"/>
              <a:gd name="connsiteY103" fmla="*/ 81202 h 246829"/>
              <a:gd name="connsiteX104" fmla="*/ 7010347 w 17187495"/>
              <a:gd name="connsiteY104" fmla="*/ 45512 h 246829"/>
              <a:gd name="connsiteX105" fmla="*/ 7120222 w 17187495"/>
              <a:gd name="connsiteY105" fmla="*/ 0 h 246829"/>
              <a:gd name="connsiteX106" fmla="*/ 7230100 w 17187495"/>
              <a:gd name="connsiteY106" fmla="*/ 45512 h 246829"/>
              <a:gd name="connsiteX107" fmla="*/ 7254162 w 17187495"/>
              <a:gd name="connsiteY107" fmla="*/ 81202 h 246829"/>
              <a:gd name="connsiteX108" fmla="*/ 7278226 w 17187495"/>
              <a:gd name="connsiteY108" fmla="*/ 45512 h 246829"/>
              <a:gd name="connsiteX109" fmla="*/ 7388101 w 17187495"/>
              <a:gd name="connsiteY109" fmla="*/ 0 h 246829"/>
              <a:gd name="connsiteX110" fmla="*/ 7497978 w 17187495"/>
              <a:gd name="connsiteY110" fmla="*/ 45512 h 246829"/>
              <a:gd name="connsiteX111" fmla="*/ 7522041 w 17187495"/>
              <a:gd name="connsiteY111" fmla="*/ 81202 h 246829"/>
              <a:gd name="connsiteX112" fmla="*/ 7546104 w 17187495"/>
              <a:gd name="connsiteY112" fmla="*/ 45512 h 246829"/>
              <a:gd name="connsiteX113" fmla="*/ 7655980 w 17187495"/>
              <a:gd name="connsiteY113" fmla="*/ 0 h 246829"/>
              <a:gd name="connsiteX114" fmla="*/ 7765856 w 17187495"/>
              <a:gd name="connsiteY114" fmla="*/ 45512 h 246829"/>
              <a:gd name="connsiteX115" fmla="*/ 7789918 w 17187495"/>
              <a:gd name="connsiteY115" fmla="*/ 81202 h 246829"/>
              <a:gd name="connsiteX116" fmla="*/ 7813980 w 17187495"/>
              <a:gd name="connsiteY116" fmla="*/ 45512 h 246829"/>
              <a:gd name="connsiteX117" fmla="*/ 7923857 w 17187495"/>
              <a:gd name="connsiteY117" fmla="*/ 0 h 246829"/>
              <a:gd name="connsiteX118" fmla="*/ 8033734 w 17187495"/>
              <a:gd name="connsiteY118" fmla="*/ 45512 h 246829"/>
              <a:gd name="connsiteX119" fmla="*/ 8057796 w 17187495"/>
              <a:gd name="connsiteY119" fmla="*/ 81202 h 246829"/>
              <a:gd name="connsiteX120" fmla="*/ 8081859 w 17187495"/>
              <a:gd name="connsiteY120" fmla="*/ 45512 h 246829"/>
              <a:gd name="connsiteX121" fmla="*/ 8191736 w 17187495"/>
              <a:gd name="connsiteY121" fmla="*/ 0 h 246829"/>
              <a:gd name="connsiteX122" fmla="*/ 8301613 w 17187495"/>
              <a:gd name="connsiteY122" fmla="*/ 45512 h 246829"/>
              <a:gd name="connsiteX123" fmla="*/ 8325671 w 17187495"/>
              <a:gd name="connsiteY123" fmla="*/ 81196 h 246829"/>
              <a:gd name="connsiteX124" fmla="*/ 8349729 w 17187495"/>
              <a:gd name="connsiteY124" fmla="*/ 45512 h 246829"/>
              <a:gd name="connsiteX125" fmla="*/ 8459606 w 17187495"/>
              <a:gd name="connsiteY125" fmla="*/ 0 h 246829"/>
              <a:gd name="connsiteX126" fmla="*/ 8569483 w 17187495"/>
              <a:gd name="connsiteY126" fmla="*/ 45512 h 246829"/>
              <a:gd name="connsiteX127" fmla="*/ 8593748 w 17187495"/>
              <a:gd name="connsiteY127" fmla="*/ 81502 h 246829"/>
              <a:gd name="connsiteX128" fmla="*/ 8618013 w 17187495"/>
              <a:gd name="connsiteY128" fmla="*/ 45512 h 246829"/>
              <a:gd name="connsiteX129" fmla="*/ 8727888 w 17187495"/>
              <a:gd name="connsiteY129" fmla="*/ 0 h 246829"/>
              <a:gd name="connsiteX130" fmla="*/ 8837765 w 17187495"/>
              <a:gd name="connsiteY130" fmla="*/ 45512 h 246829"/>
              <a:gd name="connsiteX131" fmla="*/ 8861827 w 17187495"/>
              <a:gd name="connsiteY131" fmla="*/ 81202 h 246829"/>
              <a:gd name="connsiteX132" fmla="*/ 8885890 w 17187495"/>
              <a:gd name="connsiteY132" fmla="*/ 45512 h 246829"/>
              <a:gd name="connsiteX133" fmla="*/ 8995766 w 17187495"/>
              <a:gd name="connsiteY133" fmla="*/ 0 h 246829"/>
              <a:gd name="connsiteX134" fmla="*/ 9105643 w 17187495"/>
              <a:gd name="connsiteY134" fmla="*/ 45512 h 246829"/>
              <a:gd name="connsiteX135" fmla="*/ 9129706 w 17187495"/>
              <a:gd name="connsiteY135" fmla="*/ 81202 h 246829"/>
              <a:gd name="connsiteX136" fmla="*/ 9153769 w 17187495"/>
              <a:gd name="connsiteY136" fmla="*/ 45512 h 246829"/>
              <a:gd name="connsiteX137" fmla="*/ 9263646 w 17187495"/>
              <a:gd name="connsiteY137" fmla="*/ 0 h 246829"/>
              <a:gd name="connsiteX138" fmla="*/ 9373522 w 17187495"/>
              <a:gd name="connsiteY138" fmla="*/ 45512 h 246829"/>
              <a:gd name="connsiteX139" fmla="*/ 9397585 w 17187495"/>
              <a:gd name="connsiteY139" fmla="*/ 81202 h 246829"/>
              <a:gd name="connsiteX140" fmla="*/ 9421647 w 17187495"/>
              <a:gd name="connsiteY140" fmla="*/ 45512 h 246829"/>
              <a:gd name="connsiteX141" fmla="*/ 9531523 w 17187495"/>
              <a:gd name="connsiteY141" fmla="*/ 0 h 246829"/>
              <a:gd name="connsiteX142" fmla="*/ 9641400 w 17187495"/>
              <a:gd name="connsiteY142" fmla="*/ 45512 h 246829"/>
              <a:gd name="connsiteX143" fmla="*/ 9665462 w 17187495"/>
              <a:gd name="connsiteY143" fmla="*/ 81202 h 246829"/>
              <a:gd name="connsiteX144" fmla="*/ 9689525 w 17187495"/>
              <a:gd name="connsiteY144" fmla="*/ 45512 h 246829"/>
              <a:gd name="connsiteX145" fmla="*/ 9799401 w 17187495"/>
              <a:gd name="connsiteY145" fmla="*/ 0 h 246829"/>
              <a:gd name="connsiteX146" fmla="*/ 9909277 w 17187495"/>
              <a:gd name="connsiteY146" fmla="*/ 45512 h 246829"/>
              <a:gd name="connsiteX147" fmla="*/ 9933341 w 17187495"/>
              <a:gd name="connsiteY147" fmla="*/ 81202 h 246829"/>
              <a:gd name="connsiteX148" fmla="*/ 9957404 w 17187495"/>
              <a:gd name="connsiteY148" fmla="*/ 45512 h 246829"/>
              <a:gd name="connsiteX149" fmla="*/ 10067280 w 17187495"/>
              <a:gd name="connsiteY149" fmla="*/ 0 h 246829"/>
              <a:gd name="connsiteX150" fmla="*/ 10177157 w 17187495"/>
              <a:gd name="connsiteY150" fmla="*/ 45512 h 246829"/>
              <a:gd name="connsiteX151" fmla="*/ 10201218 w 17187495"/>
              <a:gd name="connsiteY151" fmla="*/ 81202 h 246829"/>
              <a:gd name="connsiteX152" fmla="*/ 10225281 w 17187495"/>
              <a:gd name="connsiteY152" fmla="*/ 45512 h 246829"/>
              <a:gd name="connsiteX153" fmla="*/ 10335157 w 17187495"/>
              <a:gd name="connsiteY153" fmla="*/ 0 h 246829"/>
              <a:gd name="connsiteX154" fmla="*/ 10445034 w 17187495"/>
              <a:gd name="connsiteY154" fmla="*/ 45512 h 246829"/>
              <a:gd name="connsiteX155" fmla="*/ 10469096 w 17187495"/>
              <a:gd name="connsiteY155" fmla="*/ 81202 h 246829"/>
              <a:gd name="connsiteX156" fmla="*/ 10493159 w 17187495"/>
              <a:gd name="connsiteY156" fmla="*/ 45512 h 246829"/>
              <a:gd name="connsiteX157" fmla="*/ 10603035 w 17187495"/>
              <a:gd name="connsiteY157" fmla="*/ 0 h 246829"/>
              <a:gd name="connsiteX158" fmla="*/ 10712913 w 17187495"/>
              <a:gd name="connsiteY158" fmla="*/ 45512 h 246829"/>
              <a:gd name="connsiteX159" fmla="*/ 10736975 w 17187495"/>
              <a:gd name="connsiteY159" fmla="*/ 81202 h 246829"/>
              <a:gd name="connsiteX160" fmla="*/ 10761039 w 17187495"/>
              <a:gd name="connsiteY160" fmla="*/ 45512 h 246829"/>
              <a:gd name="connsiteX161" fmla="*/ 10870914 w 17187495"/>
              <a:gd name="connsiteY161" fmla="*/ 0 h 246829"/>
              <a:gd name="connsiteX162" fmla="*/ 10980791 w 17187495"/>
              <a:gd name="connsiteY162" fmla="*/ 45512 h 246829"/>
              <a:gd name="connsiteX163" fmla="*/ 11004853 w 17187495"/>
              <a:gd name="connsiteY163" fmla="*/ 81202 h 246829"/>
              <a:gd name="connsiteX164" fmla="*/ 11028915 w 17187495"/>
              <a:gd name="connsiteY164" fmla="*/ 45512 h 246829"/>
              <a:gd name="connsiteX165" fmla="*/ 11138792 w 17187495"/>
              <a:gd name="connsiteY165" fmla="*/ 0 h 246829"/>
              <a:gd name="connsiteX166" fmla="*/ 11248669 w 17187495"/>
              <a:gd name="connsiteY166" fmla="*/ 45512 h 246829"/>
              <a:gd name="connsiteX167" fmla="*/ 11272731 w 17187495"/>
              <a:gd name="connsiteY167" fmla="*/ 81202 h 246829"/>
              <a:gd name="connsiteX168" fmla="*/ 11296793 w 17187495"/>
              <a:gd name="connsiteY168" fmla="*/ 45512 h 246829"/>
              <a:gd name="connsiteX169" fmla="*/ 11406670 w 17187495"/>
              <a:gd name="connsiteY169" fmla="*/ 0 h 246829"/>
              <a:gd name="connsiteX170" fmla="*/ 11516546 w 17187495"/>
              <a:gd name="connsiteY170" fmla="*/ 45512 h 246829"/>
              <a:gd name="connsiteX171" fmla="*/ 11540610 w 17187495"/>
              <a:gd name="connsiteY171" fmla="*/ 81202 h 246829"/>
              <a:gd name="connsiteX172" fmla="*/ 11564673 w 17187495"/>
              <a:gd name="connsiteY172" fmla="*/ 45512 h 246829"/>
              <a:gd name="connsiteX173" fmla="*/ 11674549 w 17187495"/>
              <a:gd name="connsiteY173" fmla="*/ 0 h 246829"/>
              <a:gd name="connsiteX174" fmla="*/ 11784425 w 17187495"/>
              <a:gd name="connsiteY174" fmla="*/ 45512 h 246829"/>
              <a:gd name="connsiteX175" fmla="*/ 11808488 w 17187495"/>
              <a:gd name="connsiteY175" fmla="*/ 81202 h 246829"/>
              <a:gd name="connsiteX176" fmla="*/ 11832550 w 17187495"/>
              <a:gd name="connsiteY176" fmla="*/ 45512 h 246829"/>
              <a:gd name="connsiteX177" fmla="*/ 11942427 w 17187495"/>
              <a:gd name="connsiteY177" fmla="*/ 0 h 246829"/>
              <a:gd name="connsiteX178" fmla="*/ 12052303 w 17187495"/>
              <a:gd name="connsiteY178" fmla="*/ 45512 h 246829"/>
              <a:gd name="connsiteX179" fmla="*/ 12076366 w 17187495"/>
              <a:gd name="connsiteY179" fmla="*/ 81202 h 246829"/>
              <a:gd name="connsiteX180" fmla="*/ 12100428 w 17187495"/>
              <a:gd name="connsiteY180" fmla="*/ 45512 h 246829"/>
              <a:gd name="connsiteX181" fmla="*/ 12210304 w 17187495"/>
              <a:gd name="connsiteY181" fmla="*/ 0 h 246829"/>
              <a:gd name="connsiteX182" fmla="*/ 12320181 w 17187495"/>
              <a:gd name="connsiteY182" fmla="*/ 45512 h 246829"/>
              <a:gd name="connsiteX183" fmla="*/ 12344243 w 17187495"/>
              <a:gd name="connsiteY183" fmla="*/ 81202 h 246829"/>
              <a:gd name="connsiteX184" fmla="*/ 12368306 w 17187495"/>
              <a:gd name="connsiteY184" fmla="*/ 45512 h 246829"/>
              <a:gd name="connsiteX185" fmla="*/ 12478182 w 17187495"/>
              <a:gd name="connsiteY185" fmla="*/ 0 h 246829"/>
              <a:gd name="connsiteX186" fmla="*/ 12588059 w 17187495"/>
              <a:gd name="connsiteY186" fmla="*/ 45512 h 246829"/>
              <a:gd name="connsiteX187" fmla="*/ 12612122 w 17187495"/>
              <a:gd name="connsiteY187" fmla="*/ 81202 h 246829"/>
              <a:gd name="connsiteX188" fmla="*/ 12636185 w 17187495"/>
              <a:gd name="connsiteY188" fmla="*/ 45512 h 246829"/>
              <a:gd name="connsiteX189" fmla="*/ 12746061 w 17187495"/>
              <a:gd name="connsiteY189" fmla="*/ 0 h 246829"/>
              <a:gd name="connsiteX190" fmla="*/ 12855938 w 17187495"/>
              <a:gd name="connsiteY190" fmla="*/ 45512 h 246829"/>
              <a:gd name="connsiteX191" fmla="*/ 12880000 w 17187495"/>
              <a:gd name="connsiteY191" fmla="*/ 81202 h 246829"/>
              <a:gd name="connsiteX192" fmla="*/ 12904063 w 17187495"/>
              <a:gd name="connsiteY192" fmla="*/ 45512 h 246829"/>
              <a:gd name="connsiteX193" fmla="*/ 13013939 w 17187495"/>
              <a:gd name="connsiteY193" fmla="*/ 0 h 246829"/>
              <a:gd name="connsiteX194" fmla="*/ 13123816 w 17187495"/>
              <a:gd name="connsiteY194" fmla="*/ 45512 h 246829"/>
              <a:gd name="connsiteX195" fmla="*/ 13147878 w 17187495"/>
              <a:gd name="connsiteY195" fmla="*/ 81202 h 246829"/>
              <a:gd name="connsiteX196" fmla="*/ 13171941 w 17187495"/>
              <a:gd name="connsiteY196" fmla="*/ 45512 h 246829"/>
              <a:gd name="connsiteX197" fmla="*/ 13281817 w 17187495"/>
              <a:gd name="connsiteY197" fmla="*/ 0 h 246829"/>
              <a:gd name="connsiteX198" fmla="*/ 13391694 w 17187495"/>
              <a:gd name="connsiteY198" fmla="*/ 45512 h 246829"/>
              <a:gd name="connsiteX199" fmla="*/ 13415757 w 17187495"/>
              <a:gd name="connsiteY199" fmla="*/ 81202 h 246829"/>
              <a:gd name="connsiteX200" fmla="*/ 13439820 w 17187495"/>
              <a:gd name="connsiteY200" fmla="*/ 45512 h 246829"/>
              <a:gd name="connsiteX201" fmla="*/ 13549696 w 17187495"/>
              <a:gd name="connsiteY201" fmla="*/ 0 h 246829"/>
              <a:gd name="connsiteX202" fmla="*/ 13659573 w 17187495"/>
              <a:gd name="connsiteY202" fmla="*/ 45512 h 246829"/>
              <a:gd name="connsiteX203" fmla="*/ 13683635 w 17187495"/>
              <a:gd name="connsiteY203" fmla="*/ 81202 h 246829"/>
              <a:gd name="connsiteX204" fmla="*/ 13707698 w 17187495"/>
              <a:gd name="connsiteY204" fmla="*/ 45512 h 246829"/>
              <a:gd name="connsiteX205" fmla="*/ 13817574 w 17187495"/>
              <a:gd name="connsiteY205" fmla="*/ 0 h 246829"/>
              <a:gd name="connsiteX206" fmla="*/ 13927451 w 17187495"/>
              <a:gd name="connsiteY206" fmla="*/ 45512 h 246829"/>
              <a:gd name="connsiteX207" fmla="*/ 13951513 w 17187495"/>
              <a:gd name="connsiteY207" fmla="*/ 81202 h 246829"/>
              <a:gd name="connsiteX208" fmla="*/ 13975576 w 17187495"/>
              <a:gd name="connsiteY208" fmla="*/ 45512 h 246829"/>
              <a:gd name="connsiteX209" fmla="*/ 14085452 w 17187495"/>
              <a:gd name="connsiteY209" fmla="*/ 0 h 246829"/>
              <a:gd name="connsiteX210" fmla="*/ 14195329 w 17187495"/>
              <a:gd name="connsiteY210" fmla="*/ 45512 h 246829"/>
              <a:gd name="connsiteX211" fmla="*/ 14219392 w 17187495"/>
              <a:gd name="connsiteY211" fmla="*/ 81202 h 246829"/>
              <a:gd name="connsiteX212" fmla="*/ 14243455 w 17187495"/>
              <a:gd name="connsiteY212" fmla="*/ 45512 h 246829"/>
              <a:gd name="connsiteX213" fmla="*/ 14353331 w 17187495"/>
              <a:gd name="connsiteY213" fmla="*/ 0 h 246829"/>
              <a:gd name="connsiteX214" fmla="*/ 14463208 w 17187495"/>
              <a:gd name="connsiteY214" fmla="*/ 45512 h 246829"/>
              <a:gd name="connsiteX215" fmla="*/ 14487270 w 17187495"/>
              <a:gd name="connsiteY215" fmla="*/ 81202 h 246829"/>
              <a:gd name="connsiteX216" fmla="*/ 14511333 w 17187495"/>
              <a:gd name="connsiteY216" fmla="*/ 45512 h 246829"/>
              <a:gd name="connsiteX217" fmla="*/ 14621209 w 17187495"/>
              <a:gd name="connsiteY217" fmla="*/ 0 h 246829"/>
              <a:gd name="connsiteX218" fmla="*/ 14731086 w 17187495"/>
              <a:gd name="connsiteY218" fmla="*/ 45512 h 246829"/>
              <a:gd name="connsiteX219" fmla="*/ 14755148 w 17187495"/>
              <a:gd name="connsiteY219" fmla="*/ 81202 h 246829"/>
              <a:gd name="connsiteX220" fmla="*/ 14779211 w 17187495"/>
              <a:gd name="connsiteY220" fmla="*/ 45512 h 246829"/>
              <a:gd name="connsiteX221" fmla="*/ 14889087 w 17187495"/>
              <a:gd name="connsiteY221" fmla="*/ 0 h 246829"/>
              <a:gd name="connsiteX222" fmla="*/ 14998964 w 17187495"/>
              <a:gd name="connsiteY222" fmla="*/ 45512 h 246829"/>
              <a:gd name="connsiteX223" fmla="*/ 15023027 w 17187495"/>
              <a:gd name="connsiteY223" fmla="*/ 81202 h 246829"/>
              <a:gd name="connsiteX224" fmla="*/ 15047090 w 17187495"/>
              <a:gd name="connsiteY224" fmla="*/ 45512 h 246829"/>
              <a:gd name="connsiteX225" fmla="*/ 15156966 w 17187495"/>
              <a:gd name="connsiteY225" fmla="*/ 0 h 246829"/>
              <a:gd name="connsiteX226" fmla="*/ 15266843 w 17187495"/>
              <a:gd name="connsiteY226" fmla="*/ 45512 h 246829"/>
              <a:gd name="connsiteX227" fmla="*/ 15290905 w 17187495"/>
              <a:gd name="connsiteY227" fmla="*/ 81202 h 246829"/>
              <a:gd name="connsiteX228" fmla="*/ 15314968 w 17187495"/>
              <a:gd name="connsiteY228" fmla="*/ 45512 h 246829"/>
              <a:gd name="connsiteX229" fmla="*/ 15424844 w 17187495"/>
              <a:gd name="connsiteY229" fmla="*/ 0 h 246829"/>
              <a:gd name="connsiteX230" fmla="*/ 15534721 w 17187495"/>
              <a:gd name="connsiteY230" fmla="*/ 45512 h 246829"/>
              <a:gd name="connsiteX231" fmla="*/ 15558783 w 17187495"/>
              <a:gd name="connsiteY231" fmla="*/ 81202 h 246829"/>
              <a:gd name="connsiteX232" fmla="*/ 15582846 w 17187495"/>
              <a:gd name="connsiteY232" fmla="*/ 45512 h 246829"/>
              <a:gd name="connsiteX233" fmla="*/ 15692722 w 17187495"/>
              <a:gd name="connsiteY233" fmla="*/ 0 h 246829"/>
              <a:gd name="connsiteX234" fmla="*/ 15802599 w 17187495"/>
              <a:gd name="connsiteY234" fmla="*/ 45512 h 246829"/>
              <a:gd name="connsiteX235" fmla="*/ 15826662 w 17187495"/>
              <a:gd name="connsiteY235" fmla="*/ 81202 h 246829"/>
              <a:gd name="connsiteX236" fmla="*/ 15850725 w 17187495"/>
              <a:gd name="connsiteY236" fmla="*/ 45512 h 246829"/>
              <a:gd name="connsiteX237" fmla="*/ 15960601 w 17187495"/>
              <a:gd name="connsiteY237" fmla="*/ 0 h 246829"/>
              <a:gd name="connsiteX238" fmla="*/ 16070478 w 17187495"/>
              <a:gd name="connsiteY238" fmla="*/ 45512 h 246829"/>
              <a:gd name="connsiteX239" fmla="*/ 16094540 w 17187495"/>
              <a:gd name="connsiteY239" fmla="*/ 81202 h 246829"/>
              <a:gd name="connsiteX240" fmla="*/ 16118603 w 17187495"/>
              <a:gd name="connsiteY240" fmla="*/ 45512 h 246829"/>
              <a:gd name="connsiteX241" fmla="*/ 16228479 w 17187495"/>
              <a:gd name="connsiteY241" fmla="*/ 0 h 246829"/>
              <a:gd name="connsiteX242" fmla="*/ 16338355 w 17187495"/>
              <a:gd name="connsiteY242" fmla="*/ 45512 h 246829"/>
              <a:gd name="connsiteX243" fmla="*/ 16362419 w 17187495"/>
              <a:gd name="connsiteY243" fmla="*/ 81202 h 246829"/>
              <a:gd name="connsiteX244" fmla="*/ 16386479 w 17187495"/>
              <a:gd name="connsiteY244" fmla="*/ 45512 h 246829"/>
              <a:gd name="connsiteX245" fmla="*/ 16496359 w 17187495"/>
              <a:gd name="connsiteY245" fmla="*/ 0 h 246829"/>
              <a:gd name="connsiteX246" fmla="*/ 16606235 w 17187495"/>
              <a:gd name="connsiteY246" fmla="*/ 45512 h 246829"/>
              <a:gd name="connsiteX247" fmla="*/ 16630295 w 17187495"/>
              <a:gd name="connsiteY247" fmla="*/ 81202 h 246829"/>
              <a:gd name="connsiteX248" fmla="*/ 16654359 w 17187495"/>
              <a:gd name="connsiteY248" fmla="*/ 45512 h 246829"/>
              <a:gd name="connsiteX249" fmla="*/ 16764235 w 17187495"/>
              <a:gd name="connsiteY249" fmla="*/ 0 h 246829"/>
              <a:gd name="connsiteX250" fmla="*/ 16874115 w 17187495"/>
              <a:gd name="connsiteY250" fmla="*/ 45512 h 246829"/>
              <a:gd name="connsiteX251" fmla="*/ 16898171 w 17187495"/>
              <a:gd name="connsiteY251" fmla="*/ 81196 h 246829"/>
              <a:gd name="connsiteX252" fmla="*/ 16922231 w 17187495"/>
              <a:gd name="connsiteY252" fmla="*/ 45512 h 246829"/>
              <a:gd name="connsiteX253" fmla="*/ 17032107 w 17187495"/>
              <a:gd name="connsiteY253" fmla="*/ 0 h 246829"/>
              <a:gd name="connsiteX254" fmla="*/ 17187495 w 17187495"/>
              <a:gd name="connsiteY254" fmla="*/ 155389 h 246829"/>
              <a:gd name="connsiteX255" fmla="*/ 17186383 w 17187495"/>
              <a:gd name="connsiteY255" fmla="*/ 160894 h 246829"/>
              <a:gd name="connsiteX256" fmla="*/ 1111 w 17187495"/>
              <a:gd name="connsiteY256" fmla="*/ 160894 h 246829"/>
              <a:gd name="connsiteX257" fmla="*/ 91440 w 17187495"/>
              <a:gd name="connsiteY257" fmla="*/ 246829 h 246829"/>
              <a:gd name="connsiteX0" fmla="*/ 0 w 17187495"/>
              <a:gd name="connsiteY0" fmla="*/ 155389 h 246829"/>
              <a:gd name="connsiteX1" fmla="*/ 155388 w 17187495"/>
              <a:gd name="connsiteY1" fmla="*/ 0 h 246829"/>
              <a:gd name="connsiteX2" fmla="*/ 265265 w 17187495"/>
              <a:gd name="connsiteY2" fmla="*/ 45512 h 246829"/>
              <a:gd name="connsiteX3" fmla="*/ 289327 w 17187495"/>
              <a:gd name="connsiteY3" fmla="*/ 81202 h 246829"/>
              <a:gd name="connsiteX4" fmla="*/ 313390 w 17187495"/>
              <a:gd name="connsiteY4" fmla="*/ 45512 h 246829"/>
              <a:gd name="connsiteX5" fmla="*/ 423266 w 17187495"/>
              <a:gd name="connsiteY5" fmla="*/ 0 h 246829"/>
              <a:gd name="connsiteX6" fmla="*/ 533143 w 17187495"/>
              <a:gd name="connsiteY6" fmla="*/ 45512 h 246829"/>
              <a:gd name="connsiteX7" fmla="*/ 557206 w 17187495"/>
              <a:gd name="connsiteY7" fmla="*/ 81202 h 246829"/>
              <a:gd name="connsiteX8" fmla="*/ 581269 w 17187495"/>
              <a:gd name="connsiteY8" fmla="*/ 45512 h 246829"/>
              <a:gd name="connsiteX9" fmla="*/ 691146 w 17187495"/>
              <a:gd name="connsiteY9" fmla="*/ 0 h 246829"/>
              <a:gd name="connsiteX10" fmla="*/ 801022 w 17187495"/>
              <a:gd name="connsiteY10" fmla="*/ 45512 h 246829"/>
              <a:gd name="connsiteX11" fmla="*/ 825085 w 17187495"/>
              <a:gd name="connsiteY11" fmla="*/ 81202 h 246829"/>
              <a:gd name="connsiteX12" fmla="*/ 849147 w 17187495"/>
              <a:gd name="connsiteY12" fmla="*/ 45512 h 246829"/>
              <a:gd name="connsiteX13" fmla="*/ 959023 w 17187495"/>
              <a:gd name="connsiteY13" fmla="*/ 0 h 246829"/>
              <a:gd name="connsiteX14" fmla="*/ 1068900 w 17187495"/>
              <a:gd name="connsiteY14" fmla="*/ 45512 h 246829"/>
              <a:gd name="connsiteX15" fmla="*/ 1092962 w 17187495"/>
              <a:gd name="connsiteY15" fmla="*/ 81202 h 246829"/>
              <a:gd name="connsiteX16" fmla="*/ 1117025 w 17187495"/>
              <a:gd name="connsiteY16" fmla="*/ 45512 h 246829"/>
              <a:gd name="connsiteX17" fmla="*/ 1226901 w 17187495"/>
              <a:gd name="connsiteY17" fmla="*/ 0 h 246829"/>
              <a:gd name="connsiteX18" fmla="*/ 1336777 w 17187495"/>
              <a:gd name="connsiteY18" fmla="*/ 45512 h 246829"/>
              <a:gd name="connsiteX19" fmla="*/ 1360841 w 17187495"/>
              <a:gd name="connsiteY19" fmla="*/ 81202 h 246829"/>
              <a:gd name="connsiteX20" fmla="*/ 1384904 w 17187495"/>
              <a:gd name="connsiteY20" fmla="*/ 45512 h 246829"/>
              <a:gd name="connsiteX21" fmla="*/ 1494780 w 17187495"/>
              <a:gd name="connsiteY21" fmla="*/ 0 h 246829"/>
              <a:gd name="connsiteX22" fmla="*/ 1604658 w 17187495"/>
              <a:gd name="connsiteY22" fmla="*/ 45512 h 246829"/>
              <a:gd name="connsiteX23" fmla="*/ 1628718 w 17187495"/>
              <a:gd name="connsiteY23" fmla="*/ 81202 h 246829"/>
              <a:gd name="connsiteX24" fmla="*/ 1652782 w 17187495"/>
              <a:gd name="connsiteY24" fmla="*/ 45512 h 246829"/>
              <a:gd name="connsiteX25" fmla="*/ 1762657 w 17187495"/>
              <a:gd name="connsiteY25" fmla="*/ 0 h 246829"/>
              <a:gd name="connsiteX26" fmla="*/ 1872534 w 17187495"/>
              <a:gd name="connsiteY26" fmla="*/ 45512 h 246829"/>
              <a:gd name="connsiteX27" fmla="*/ 1896596 w 17187495"/>
              <a:gd name="connsiteY27" fmla="*/ 81202 h 246829"/>
              <a:gd name="connsiteX28" fmla="*/ 1920659 w 17187495"/>
              <a:gd name="connsiteY28" fmla="*/ 45512 h 246829"/>
              <a:gd name="connsiteX29" fmla="*/ 2030535 w 17187495"/>
              <a:gd name="connsiteY29" fmla="*/ 0 h 246829"/>
              <a:gd name="connsiteX30" fmla="*/ 2140413 w 17187495"/>
              <a:gd name="connsiteY30" fmla="*/ 45512 h 246829"/>
              <a:gd name="connsiteX31" fmla="*/ 2164475 w 17187495"/>
              <a:gd name="connsiteY31" fmla="*/ 81202 h 246829"/>
              <a:gd name="connsiteX32" fmla="*/ 2188539 w 17187495"/>
              <a:gd name="connsiteY32" fmla="*/ 45512 h 246829"/>
              <a:gd name="connsiteX33" fmla="*/ 2298414 w 17187495"/>
              <a:gd name="connsiteY33" fmla="*/ 0 h 246829"/>
              <a:gd name="connsiteX34" fmla="*/ 2408291 w 17187495"/>
              <a:gd name="connsiteY34" fmla="*/ 45512 h 246829"/>
              <a:gd name="connsiteX35" fmla="*/ 2432353 w 17187495"/>
              <a:gd name="connsiteY35" fmla="*/ 81202 h 246829"/>
              <a:gd name="connsiteX36" fmla="*/ 2456415 w 17187495"/>
              <a:gd name="connsiteY36" fmla="*/ 45512 h 246829"/>
              <a:gd name="connsiteX37" fmla="*/ 2566292 w 17187495"/>
              <a:gd name="connsiteY37" fmla="*/ 0 h 246829"/>
              <a:gd name="connsiteX38" fmla="*/ 2676169 w 17187495"/>
              <a:gd name="connsiteY38" fmla="*/ 45512 h 246829"/>
              <a:gd name="connsiteX39" fmla="*/ 2700231 w 17187495"/>
              <a:gd name="connsiteY39" fmla="*/ 81202 h 246829"/>
              <a:gd name="connsiteX40" fmla="*/ 2724293 w 17187495"/>
              <a:gd name="connsiteY40" fmla="*/ 45512 h 246829"/>
              <a:gd name="connsiteX41" fmla="*/ 2834170 w 17187495"/>
              <a:gd name="connsiteY41" fmla="*/ 0 h 246829"/>
              <a:gd name="connsiteX42" fmla="*/ 2944046 w 17187495"/>
              <a:gd name="connsiteY42" fmla="*/ 45512 h 246829"/>
              <a:gd name="connsiteX43" fmla="*/ 2968110 w 17187495"/>
              <a:gd name="connsiteY43" fmla="*/ 81202 h 246829"/>
              <a:gd name="connsiteX44" fmla="*/ 2992173 w 17187495"/>
              <a:gd name="connsiteY44" fmla="*/ 45512 h 246829"/>
              <a:gd name="connsiteX45" fmla="*/ 3102049 w 17187495"/>
              <a:gd name="connsiteY45" fmla="*/ 0 h 246829"/>
              <a:gd name="connsiteX46" fmla="*/ 3211925 w 17187495"/>
              <a:gd name="connsiteY46" fmla="*/ 45512 h 246829"/>
              <a:gd name="connsiteX47" fmla="*/ 3235988 w 17187495"/>
              <a:gd name="connsiteY47" fmla="*/ 81202 h 246829"/>
              <a:gd name="connsiteX48" fmla="*/ 3260050 w 17187495"/>
              <a:gd name="connsiteY48" fmla="*/ 45512 h 246829"/>
              <a:gd name="connsiteX49" fmla="*/ 3369927 w 17187495"/>
              <a:gd name="connsiteY49" fmla="*/ 0 h 246829"/>
              <a:gd name="connsiteX50" fmla="*/ 3479803 w 17187495"/>
              <a:gd name="connsiteY50" fmla="*/ 45512 h 246829"/>
              <a:gd name="connsiteX51" fmla="*/ 3503867 w 17187495"/>
              <a:gd name="connsiteY51" fmla="*/ 81202 h 246829"/>
              <a:gd name="connsiteX52" fmla="*/ 3527928 w 17187495"/>
              <a:gd name="connsiteY52" fmla="*/ 45512 h 246829"/>
              <a:gd name="connsiteX53" fmla="*/ 3637805 w 17187495"/>
              <a:gd name="connsiteY53" fmla="*/ 0 h 246829"/>
              <a:gd name="connsiteX54" fmla="*/ 3747681 w 17187495"/>
              <a:gd name="connsiteY54" fmla="*/ 45512 h 246829"/>
              <a:gd name="connsiteX55" fmla="*/ 3771744 w 17187495"/>
              <a:gd name="connsiteY55" fmla="*/ 81202 h 246829"/>
              <a:gd name="connsiteX56" fmla="*/ 3795806 w 17187495"/>
              <a:gd name="connsiteY56" fmla="*/ 45512 h 246829"/>
              <a:gd name="connsiteX57" fmla="*/ 3905683 w 17187495"/>
              <a:gd name="connsiteY57" fmla="*/ 0 h 246829"/>
              <a:gd name="connsiteX58" fmla="*/ 4015560 w 17187495"/>
              <a:gd name="connsiteY58" fmla="*/ 45512 h 246829"/>
              <a:gd name="connsiteX59" fmla="*/ 4039623 w 17187495"/>
              <a:gd name="connsiteY59" fmla="*/ 81202 h 246829"/>
              <a:gd name="connsiteX60" fmla="*/ 4063685 w 17187495"/>
              <a:gd name="connsiteY60" fmla="*/ 45512 h 246829"/>
              <a:gd name="connsiteX61" fmla="*/ 4173561 w 17187495"/>
              <a:gd name="connsiteY61" fmla="*/ 0 h 246829"/>
              <a:gd name="connsiteX62" fmla="*/ 4283439 w 17187495"/>
              <a:gd name="connsiteY62" fmla="*/ 45512 h 246829"/>
              <a:gd name="connsiteX63" fmla="*/ 4307500 w 17187495"/>
              <a:gd name="connsiteY63" fmla="*/ 81202 h 246829"/>
              <a:gd name="connsiteX64" fmla="*/ 4331564 w 17187495"/>
              <a:gd name="connsiteY64" fmla="*/ 45512 h 246829"/>
              <a:gd name="connsiteX65" fmla="*/ 4441439 w 17187495"/>
              <a:gd name="connsiteY65" fmla="*/ 0 h 246829"/>
              <a:gd name="connsiteX66" fmla="*/ 4551317 w 17187495"/>
              <a:gd name="connsiteY66" fmla="*/ 45512 h 246829"/>
              <a:gd name="connsiteX67" fmla="*/ 4575378 w 17187495"/>
              <a:gd name="connsiteY67" fmla="*/ 81202 h 246829"/>
              <a:gd name="connsiteX68" fmla="*/ 4599442 w 17187495"/>
              <a:gd name="connsiteY68" fmla="*/ 45512 h 246829"/>
              <a:gd name="connsiteX69" fmla="*/ 4709318 w 17187495"/>
              <a:gd name="connsiteY69" fmla="*/ 0 h 246829"/>
              <a:gd name="connsiteX70" fmla="*/ 4819194 w 17187495"/>
              <a:gd name="connsiteY70" fmla="*/ 45512 h 246829"/>
              <a:gd name="connsiteX71" fmla="*/ 4843258 w 17187495"/>
              <a:gd name="connsiteY71" fmla="*/ 81202 h 246829"/>
              <a:gd name="connsiteX72" fmla="*/ 4867321 w 17187495"/>
              <a:gd name="connsiteY72" fmla="*/ 45512 h 246829"/>
              <a:gd name="connsiteX73" fmla="*/ 4977197 w 17187495"/>
              <a:gd name="connsiteY73" fmla="*/ 0 h 246829"/>
              <a:gd name="connsiteX74" fmla="*/ 5087073 w 17187495"/>
              <a:gd name="connsiteY74" fmla="*/ 45512 h 246829"/>
              <a:gd name="connsiteX75" fmla="*/ 5111136 w 17187495"/>
              <a:gd name="connsiteY75" fmla="*/ 81202 h 246829"/>
              <a:gd name="connsiteX76" fmla="*/ 5135198 w 17187495"/>
              <a:gd name="connsiteY76" fmla="*/ 45512 h 246829"/>
              <a:gd name="connsiteX77" fmla="*/ 5245075 w 17187495"/>
              <a:gd name="connsiteY77" fmla="*/ 0 h 246829"/>
              <a:gd name="connsiteX78" fmla="*/ 5354952 w 17187495"/>
              <a:gd name="connsiteY78" fmla="*/ 45512 h 246829"/>
              <a:gd name="connsiteX79" fmla="*/ 5379013 w 17187495"/>
              <a:gd name="connsiteY79" fmla="*/ 81202 h 246829"/>
              <a:gd name="connsiteX80" fmla="*/ 5403076 w 17187495"/>
              <a:gd name="connsiteY80" fmla="*/ 45512 h 246829"/>
              <a:gd name="connsiteX81" fmla="*/ 5512952 w 17187495"/>
              <a:gd name="connsiteY81" fmla="*/ 0 h 246829"/>
              <a:gd name="connsiteX82" fmla="*/ 5622830 w 17187495"/>
              <a:gd name="connsiteY82" fmla="*/ 45512 h 246829"/>
              <a:gd name="connsiteX83" fmla="*/ 5646892 w 17187495"/>
              <a:gd name="connsiteY83" fmla="*/ 81202 h 246829"/>
              <a:gd name="connsiteX84" fmla="*/ 5670956 w 17187495"/>
              <a:gd name="connsiteY84" fmla="*/ 45512 h 246829"/>
              <a:gd name="connsiteX85" fmla="*/ 5780831 w 17187495"/>
              <a:gd name="connsiteY85" fmla="*/ 0 h 246829"/>
              <a:gd name="connsiteX86" fmla="*/ 5890709 w 17187495"/>
              <a:gd name="connsiteY86" fmla="*/ 45512 h 246829"/>
              <a:gd name="connsiteX87" fmla="*/ 5914770 w 17187495"/>
              <a:gd name="connsiteY87" fmla="*/ 81202 h 246829"/>
              <a:gd name="connsiteX88" fmla="*/ 5938834 w 17187495"/>
              <a:gd name="connsiteY88" fmla="*/ 45512 h 246829"/>
              <a:gd name="connsiteX89" fmla="*/ 6048710 w 17187495"/>
              <a:gd name="connsiteY89" fmla="*/ 0 h 246829"/>
              <a:gd name="connsiteX90" fmla="*/ 6158586 w 17187495"/>
              <a:gd name="connsiteY90" fmla="*/ 45512 h 246829"/>
              <a:gd name="connsiteX91" fmla="*/ 6182649 w 17187495"/>
              <a:gd name="connsiteY91" fmla="*/ 81202 h 246829"/>
              <a:gd name="connsiteX92" fmla="*/ 6206712 w 17187495"/>
              <a:gd name="connsiteY92" fmla="*/ 45512 h 246829"/>
              <a:gd name="connsiteX93" fmla="*/ 6316588 w 17187495"/>
              <a:gd name="connsiteY93" fmla="*/ 0 h 246829"/>
              <a:gd name="connsiteX94" fmla="*/ 6426464 w 17187495"/>
              <a:gd name="connsiteY94" fmla="*/ 45512 h 246829"/>
              <a:gd name="connsiteX95" fmla="*/ 6450528 w 17187495"/>
              <a:gd name="connsiteY95" fmla="*/ 81202 h 246829"/>
              <a:gd name="connsiteX96" fmla="*/ 6474590 w 17187495"/>
              <a:gd name="connsiteY96" fmla="*/ 45512 h 246829"/>
              <a:gd name="connsiteX97" fmla="*/ 6584467 w 17187495"/>
              <a:gd name="connsiteY97" fmla="*/ 0 h 246829"/>
              <a:gd name="connsiteX98" fmla="*/ 6694343 w 17187495"/>
              <a:gd name="connsiteY98" fmla="*/ 45512 h 246829"/>
              <a:gd name="connsiteX99" fmla="*/ 6718406 w 17187495"/>
              <a:gd name="connsiteY99" fmla="*/ 81202 h 246829"/>
              <a:gd name="connsiteX100" fmla="*/ 6742468 w 17187495"/>
              <a:gd name="connsiteY100" fmla="*/ 45512 h 246829"/>
              <a:gd name="connsiteX101" fmla="*/ 6852344 w 17187495"/>
              <a:gd name="connsiteY101" fmla="*/ 0 h 246829"/>
              <a:gd name="connsiteX102" fmla="*/ 6962222 w 17187495"/>
              <a:gd name="connsiteY102" fmla="*/ 45512 h 246829"/>
              <a:gd name="connsiteX103" fmla="*/ 6986283 w 17187495"/>
              <a:gd name="connsiteY103" fmla="*/ 81202 h 246829"/>
              <a:gd name="connsiteX104" fmla="*/ 7010347 w 17187495"/>
              <a:gd name="connsiteY104" fmla="*/ 45512 h 246829"/>
              <a:gd name="connsiteX105" fmla="*/ 7120222 w 17187495"/>
              <a:gd name="connsiteY105" fmla="*/ 0 h 246829"/>
              <a:gd name="connsiteX106" fmla="*/ 7230100 w 17187495"/>
              <a:gd name="connsiteY106" fmla="*/ 45512 h 246829"/>
              <a:gd name="connsiteX107" fmla="*/ 7254162 w 17187495"/>
              <a:gd name="connsiteY107" fmla="*/ 81202 h 246829"/>
              <a:gd name="connsiteX108" fmla="*/ 7278226 w 17187495"/>
              <a:gd name="connsiteY108" fmla="*/ 45512 h 246829"/>
              <a:gd name="connsiteX109" fmla="*/ 7388101 w 17187495"/>
              <a:gd name="connsiteY109" fmla="*/ 0 h 246829"/>
              <a:gd name="connsiteX110" fmla="*/ 7497978 w 17187495"/>
              <a:gd name="connsiteY110" fmla="*/ 45512 h 246829"/>
              <a:gd name="connsiteX111" fmla="*/ 7522041 w 17187495"/>
              <a:gd name="connsiteY111" fmla="*/ 81202 h 246829"/>
              <a:gd name="connsiteX112" fmla="*/ 7546104 w 17187495"/>
              <a:gd name="connsiteY112" fmla="*/ 45512 h 246829"/>
              <a:gd name="connsiteX113" fmla="*/ 7655980 w 17187495"/>
              <a:gd name="connsiteY113" fmla="*/ 0 h 246829"/>
              <a:gd name="connsiteX114" fmla="*/ 7765856 w 17187495"/>
              <a:gd name="connsiteY114" fmla="*/ 45512 h 246829"/>
              <a:gd name="connsiteX115" fmla="*/ 7789918 w 17187495"/>
              <a:gd name="connsiteY115" fmla="*/ 81202 h 246829"/>
              <a:gd name="connsiteX116" fmla="*/ 7813980 w 17187495"/>
              <a:gd name="connsiteY116" fmla="*/ 45512 h 246829"/>
              <a:gd name="connsiteX117" fmla="*/ 7923857 w 17187495"/>
              <a:gd name="connsiteY117" fmla="*/ 0 h 246829"/>
              <a:gd name="connsiteX118" fmla="*/ 8033734 w 17187495"/>
              <a:gd name="connsiteY118" fmla="*/ 45512 h 246829"/>
              <a:gd name="connsiteX119" fmla="*/ 8057796 w 17187495"/>
              <a:gd name="connsiteY119" fmla="*/ 81202 h 246829"/>
              <a:gd name="connsiteX120" fmla="*/ 8081859 w 17187495"/>
              <a:gd name="connsiteY120" fmla="*/ 45512 h 246829"/>
              <a:gd name="connsiteX121" fmla="*/ 8191736 w 17187495"/>
              <a:gd name="connsiteY121" fmla="*/ 0 h 246829"/>
              <a:gd name="connsiteX122" fmla="*/ 8301613 w 17187495"/>
              <a:gd name="connsiteY122" fmla="*/ 45512 h 246829"/>
              <a:gd name="connsiteX123" fmla="*/ 8325671 w 17187495"/>
              <a:gd name="connsiteY123" fmla="*/ 81196 h 246829"/>
              <a:gd name="connsiteX124" fmla="*/ 8349729 w 17187495"/>
              <a:gd name="connsiteY124" fmla="*/ 45512 h 246829"/>
              <a:gd name="connsiteX125" fmla="*/ 8459606 w 17187495"/>
              <a:gd name="connsiteY125" fmla="*/ 0 h 246829"/>
              <a:gd name="connsiteX126" fmla="*/ 8569483 w 17187495"/>
              <a:gd name="connsiteY126" fmla="*/ 45512 h 246829"/>
              <a:gd name="connsiteX127" fmla="*/ 8593748 w 17187495"/>
              <a:gd name="connsiteY127" fmla="*/ 81502 h 246829"/>
              <a:gd name="connsiteX128" fmla="*/ 8618013 w 17187495"/>
              <a:gd name="connsiteY128" fmla="*/ 45512 h 246829"/>
              <a:gd name="connsiteX129" fmla="*/ 8727888 w 17187495"/>
              <a:gd name="connsiteY129" fmla="*/ 0 h 246829"/>
              <a:gd name="connsiteX130" fmla="*/ 8837765 w 17187495"/>
              <a:gd name="connsiteY130" fmla="*/ 45512 h 246829"/>
              <a:gd name="connsiteX131" fmla="*/ 8861827 w 17187495"/>
              <a:gd name="connsiteY131" fmla="*/ 81202 h 246829"/>
              <a:gd name="connsiteX132" fmla="*/ 8885890 w 17187495"/>
              <a:gd name="connsiteY132" fmla="*/ 45512 h 246829"/>
              <a:gd name="connsiteX133" fmla="*/ 8995766 w 17187495"/>
              <a:gd name="connsiteY133" fmla="*/ 0 h 246829"/>
              <a:gd name="connsiteX134" fmla="*/ 9105643 w 17187495"/>
              <a:gd name="connsiteY134" fmla="*/ 45512 h 246829"/>
              <a:gd name="connsiteX135" fmla="*/ 9129706 w 17187495"/>
              <a:gd name="connsiteY135" fmla="*/ 81202 h 246829"/>
              <a:gd name="connsiteX136" fmla="*/ 9153769 w 17187495"/>
              <a:gd name="connsiteY136" fmla="*/ 45512 h 246829"/>
              <a:gd name="connsiteX137" fmla="*/ 9263646 w 17187495"/>
              <a:gd name="connsiteY137" fmla="*/ 0 h 246829"/>
              <a:gd name="connsiteX138" fmla="*/ 9373522 w 17187495"/>
              <a:gd name="connsiteY138" fmla="*/ 45512 h 246829"/>
              <a:gd name="connsiteX139" fmla="*/ 9397585 w 17187495"/>
              <a:gd name="connsiteY139" fmla="*/ 81202 h 246829"/>
              <a:gd name="connsiteX140" fmla="*/ 9421647 w 17187495"/>
              <a:gd name="connsiteY140" fmla="*/ 45512 h 246829"/>
              <a:gd name="connsiteX141" fmla="*/ 9531523 w 17187495"/>
              <a:gd name="connsiteY141" fmla="*/ 0 h 246829"/>
              <a:gd name="connsiteX142" fmla="*/ 9641400 w 17187495"/>
              <a:gd name="connsiteY142" fmla="*/ 45512 h 246829"/>
              <a:gd name="connsiteX143" fmla="*/ 9665462 w 17187495"/>
              <a:gd name="connsiteY143" fmla="*/ 81202 h 246829"/>
              <a:gd name="connsiteX144" fmla="*/ 9689525 w 17187495"/>
              <a:gd name="connsiteY144" fmla="*/ 45512 h 246829"/>
              <a:gd name="connsiteX145" fmla="*/ 9799401 w 17187495"/>
              <a:gd name="connsiteY145" fmla="*/ 0 h 246829"/>
              <a:gd name="connsiteX146" fmla="*/ 9909277 w 17187495"/>
              <a:gd name="connsiteY146" fmla="*/ 45512 h 246829"/>
              <a:gd name="connsiteX147" fmla="*/ 9933341 w 17187495"/>
              <a:gd name="connsiteY147" fmla="*/ 81202 h 246829"/>
              <a:gd name="connsiteX148" fmla="*/ 9957404 w 17187495"/>
              <a:gd name="connsiteY148" fmla="*/ 45512 h 246829"/>
              <a:gd name="connsiteX149" fmla="*/ 10067280 w 17187495"/>
              <a:gd name="connsiteY149" fmla="*/ 0 h 246829"/>
              <a:gd name="connsiteX150" fmla="*/ 10177157 w 17187495"/>
              <a:gd name="connsiteY150" fmla="*/ 45512 h 246829"/>
              <a:gd name="connsiteX151" fmla="*/ 10201218 w 17187495"/>
              <a:gd name="connsiteY151" fmla="*/ 81202 h 246829"/>
              <a:gd name="connsiteX152" fmla="*/ 10225281 w 17187495"/>
              <a:gd name="connsiteY152" fmla="*/ 45512 h 246829"/>
              <a:gd name="connsiteX153" fmla="*/ 10335157 w 17187495"/>
              <a:gd name="connsiteY153" fmla="*/ 0 h 246829"/>
              <a:gd name="connsiteX154" fmla="*/ 10445034 w 17187495"/>
              <a:gd name="connsiteY154" fmla="*/ 45512 h 246829"/>
              <a:gd name="connsiteX155" fmla="*/ 10469096 w 17187495"/>
              <a:gd name="connsiteY155" fmla="*/ 81202 h 246829"/>
              <a:gd name="connsiteX156" fmla="*/ 10493159 w 17187495"/>
              <a:gd name="connsiteY156" fmla="*/ 45512 h 246829"/>
              <a:gd name="connsiteX157" fmla="*/ 10603035 w 17187495"/>
              <a:gd name="connsiteY157" fmla="*/ 0 h 246829"/>
              <a:gd name="connsiteX158" fmla="*/ 10712913 w 17187495"/>
              <a:gd name="connsiteY158" fmla="*/ 45512 h 246829"/>
              <a:gd name="connsiteX159" fmla="*/ 10736975 w 17187495"/>
              <a:gd name="connsiteY159" fmla="*/ 81202 h 246829"/>
              <a:gd name="connsiteX160" fmla="*/ 10761039 w 17187495"/>
              <a:gd name="connsiteY160" fmla="*/ 45512 h 246829"/>
              <a:gd name="connsiteX161" fmla="*/ 10870914 w 17187495"/>
              <a:gd name="connsiteY161" fmla="*/ 0 h 246829"/>
              <a:gd name="connsiteX162" fmla="*/ 10980791 w 17187495"/>
              <a:gd name="connsiteY162" fmla="*/ 45512 h 246829"/>
              <a:gd name="connsiteX163" fmla="*/ 11004853 w 17187495"/>
              <a:gd name="connsiteY163" fmla="*/ 81202 h 246829"/>
              <a:gd name="connsiteX164" fmla="*/ 11028915 w 17187495"/>
              <a:gd name="connsiteY164" fmla="*/ 45512 h 246829"/>
              <a:gd name="connsiteX165" fmla="*/ 11138792 w 17187495"/>
              <a:gd name="connsiteY165" fmla="*/ 0 h 246829"/>
              <a:gd name="connsiteX166" fmla="*/ 11248669 w 17187495"/>
              <a:gd name="connsiteY166" fmla="*/ 45512 h 246829"/>
              <a:gd name="connsiteX167" fmla="*/ 11272731 w 17187495"/>
              <a:gd name="connsiteY167" fmla="*/ 81202 h 246829"/>
              <a:gd name="connsiteX168" fmla="*/ 11296793 w 17187495"/>
              <a:gd name="connsiteY168" fmla="*/ 45512 h 246829"/>
              <a:gd name="connsiteX169" fmla="*/ 11406670 w 17187495"/>
              <a:gd name="connsiteY169" fmla="*/ 0 h 246829"/>
              <a:gd name="connsiteX170" fmla="*/ 11516546 w 17187495"/>
              <a:gd name="connsiteY170" fmla="*/ 45512 h 246829"/>
              <a:gd name="connsiteX171" fmla="*/ 11540610 w 17187495"/>
              <a:gd name="connsiteY171" fmla="*/ 81202 h 246829"/>
              <a:gd name="connsiteX172" fmla="*/ 11564673 w 17187495"/>
              <a:gd name="connsiteY172" fmla="*/ 45512 h 246829"/>
              <a:gd name="connsiteX173" fmla="*/ 11674549 w 17187495"/>
              <a:gd name="connsiteY173" fmla="*/ 0 h 246829"/>
              <a:gd name="connsiteX174" fmla="*/ 11784425 w 17187495"/>
              <a:gd name="connsiteY174" fmla="*/ 45512 h 246829"/>
              <a:gd name="connsiteX175" fmla="*/ 11808488 w 17187495"/>
              <a:gd name="connsiteY175" fmla="*/ 81202 h 246829"/>
              <a:gd name="connsiteX176" fmla="*/ 11832550 w 17187495"/>
              <a:gd name="connsiteY176" fmla="*/ 45512 h 246829"/>
              <a:gd name="connsiteX177" fmla="*/ 11942427 w 17187495"/>
              <a:gd name="connsiteY177" fmla="*/ 0 h 246829"/>
              <a:gd name="connsiteX178" fmla="*/ 12052303 w 17187495"/>
              <a:gd name="connsiteY178" fmla="*/ 45512 h 246829"/>
              <a:gd name="connsiteX179" fmla="*/ 12076366 w 17187495"/>
              <a:gd name="connsiteY179" fmla="*/ 81202 h 246829"/>
              <a:gd name="connsiteX180" fmla="*/ 12100428 w 17187495"/>
              <a:gd name="connsiteY180" fmla="*/ 45512 h 246829"/>
              <a:gd name="connsiteX181" fmla="*/ 12210304 w 17187495"/>
              <a:gd name="connsiteY181" fmla="*/ 0 h 246829"/>
              <a:gd name="connsiteX182" fmla="*/ 12320181 w 17187495"/>
              <a:gd name="connsiteY182" fmla="*/ 45512 h 246829"/>
              <a:gd name="connsiteX183" fmla="*/ 12344243 w 17187495"/>
              <a:gd name="connsiteY183" fmla="*/ 81202 h 246829"/>
              <a:gd name="connsiteX184" fmla="*/ 12368306 w 17187495"/>
              <a:gd name="connsiteY184" fmla="*/ 45512 h 246829"/>
              <a:gd name="connsiteX185" fmla="*/ 12478182 w 17187495"/>
              <a:gd name="connsiteY185" fmla="*/ 0 h 246829"/>
              <a:gd name="connsiteX186" fmla="*/ 12588059 w 17187495"/>
              <a:gd name="connsiteY186" fmla="*/ 45512 h 246829"/>
              <a:gd name="connsiteX187" fmla="*/ 12612122 w 17187495"/>
              <a:gd name="connsiteY187" fmla="*/ 81202 h 246829"/>
              <a:gd name="connsiteX188" fmla="*/ 12636185 w 17187495"/>
              <a:gd name="connsiteY188" fmla="*/ 45512 h 246829"/>
              <a:gd name="connsiteX189" fmla="*/ 12746061 w 17187495"/>
              <a:gd name="connsiteY189" fmla="*/ 0 h 246829"/>
              <a:gd name="connsiteX190" fmla="*/ 12855938 w 17187495"/>
              <a:gd name="connsiteY190" fmla="*/ 45512 h 246829"/>
              <a:gd name="connsiteX191" fmla="*/ 12880000 w 17187495"/>
              <a:gd name="connsiteY191" fmla="*/ 81202 h 246829"/>
              <a:gd name="connsiteX192" fmla="*/ 12904063 w 17187495"/>
              <a:gd name="connsiteY192" fmla="*/ 45512 h 246829"/>
              <a:gd name="connsiteX193" fmla="*/ 13013939 w 17187495"/>
              <a:gd name="connsiteY193" fmla="*/ 0 h 246829"/>
              <a:gd name="connsiteX194" fmla="*/ 13123816 w 17187495"/>
              <a:gd name="connsiteY194" fmla="*/ 45512 h 246829"/>
              <a:gd name="connsiteX195" fmla="*/ 13147878 w 17187495"/>
              <a:gd name="connsiteY195" fmla="*/ 81202 h 246829"/>
              <a:gd name="connsiteX196" fmla="*/ 13171941 w 17187495"/>
              <a:gd name="connsiteY196" fmla="*/ 45512 h 246829"/>
              <a:gd name="connsiteX197" fmla="*/ 13281817 w 17187495"/>
              <a:gd name="connsiteY197" fmla="*/ 0 h 246829"/>
              <a:gd name="connsiteX198" fmla="*/ 13391694 w 17187495"/>
              <a:gd name="connsiteY198" fmla="*/ 45512 h 246829"/>
              <a:gd name="connsiteX199" fmla="*/ 13415757 w 17187495"/>
              <a:gd name="connsiteY199" fmla="*/ 81202 h 246829"/>
              <a:gd name="connsiteX200" fmla="*/ 13439820 w 17187495"/>
              <a:gd name="connsiteY200" fmla="*/ 45512 h 246829"/>
              <a:gd name="connsiteX201" fmla="*/ 13549696 w 17187495"/>
              <a:gd name="connsiteY201" fmla="*/ 0 h 246829"/>
              <a:gd name="connsiteX202" fmla="*/ 13659573 w 17187495"/>
              <a:gd name="connsiteY202" fmla="*/ 45512 h 246829"/>
              <a:gd name="connsiteX203" fmla="*/ 13683635 w 17187495"/>
              <a:gd name="connsiteY203" fmla="*/ 81202 h 246829"/>
              <a:gd name="connsiteX204" fmla="*/ 13707698 w 17187495"/>
              <a:gd name="connsiteY204" fmla="*/ 45512 h 246829"/>
              <a:gd name="connsiteX205" fmla="*/ 13817574 w 17187495"/>
              <a:gd name="connsiteY205" fmla="*/ 0 h 246829"/>
              <a:gd name="connsiteX206" fmla="*/ 13927451 w 17187495"/>
              <a:gd name="connsiteY206" fmla="*/ 45512 h 246829"/>
              <a:gd name="connsiteX207" fmla="*/ 13951513 w 17187495"/>
              <a:gd name="connsiteY207" fmla="*/ 81202 h 246829"/>
              <a:gd name="connsiteX208" fmla="*/ 13975576 w 17187495"/>
              <a:gd name="connsiteY208" fmla="*/ 45512 h 246829"/>
              <a:gd name="connsiteX209" fmla="*/ 14085452 w 17187495"/>
              <a:gd name="connsiteY209" fmla="*/ 0 h 246829"/>
              <a:gd name="connsiteX210" fmla="*/ 14195329 w 17187495"/>
              <a:gd name="connsiteY210" fmla="*/ 45512 h 246829"/>
              <a:gd name="connsiteX211" fmla="*/ 14219392 w 17187495"/>
              <a:gd name="connsiteY211" fmla="*/ 81202 h 246829"/>
              <a:gd name="connsiteX212" fmla="*/ 14243455 w 17187495"/>
              <a:gd name="connsiteY212" fmla="*/ 45512 h 246829"/>
              <a:gd name="connsiteX213" fmla="*/ 14353331 w 17187495"/>
              <a:gd name="connsiteY213" fmla="*/ 0 h 246829"/>
              <a:gd name="connsiteX214" fmla="*/ 14463208 w 17187495"/>
              <a:gd name="connsiteY214" fmla="*/ 45512 h 246829"/>
              <a:gd name="connsiteX215" fmla="*/ 14487270 w 17187495"/>
              <a:gd name="connsiteY215" fmla="*/ 81202 h 246829"/>
              <a:gd name="connsiteX216" fmla="*/ 14511333 w 17187495"/>
              <a:gd name="connsiteY216" fmla="*/ 45512 h 246829"/>
              <a:gd name="connsiteX217" fmla="*/ 14621209 w 17187495"/>
              <a:gd name="connsiteY217" fmla="*/ 0 h 246829"/>
              <a:gd name="connsiteX218" fmla="*/ 14731086 w 17187495"/>
              <a:gd name="connsiteY218" fmla="*/ 45512 h 246829"/>
              <a:gd name="connsiteX219" fmla="*/ 14755148 w 17187495"/>
              <a:gd name="connsiteY219" fmla="*/ 81202 h 246829"/>
              <a:gd name="connsiteX220" fmla="*/ 14779211 w 17187495"/>
              <a:gd name="connsiteY220" fmla="*/ 45512 h 246829"/>
              <a:gd name="connsiteX221" fmla="*/ 14889087 w 17187495"/>
              <a:gd name="connsiteY221" fmla="*/ 0 h 246829"/>
              <a:gd name="connsiteX222" fmla="*/ 14998964 w 17187495"/>
              <a:gd name="connsiteY222" fmla="*/ 45512 h 246829"/>
              <a:gd name="connsiteX223" fmla="*/ 15023027 w 17187495"/>
              <a:gd name="connsiteY223" fmla="*/ 81202 h 246829"/>
              <a:gd name="connsiteX224" fmla="*/ 15047090 w 17187495"/>
              <a:gd name="connsiteY224" fmla="*/ 45512 h 246829"/>
              <a:gd name="connsiteX225" fmla="*/ 15156966 w 17187495"/>
              <a:gd name="connsiteY225" fmla="*/ 0 h 246829"/>
              <a:gd name="connsiteX226" fmla="*/ 15266843 w 17187495"/>
              <a:gd name="connsiteY226" fmla="*/ 45512 h 246829"/>
              <a:gd name="connsiteX227" fmla="*/ 15290905 w 17187495"/>
              <a:gd name="connsiteY227" fmla="*/ 81202 h 246829"/>
              <a:gd name="connsiteX228" fmla="*/ 15314968 w 17187495"/>
              <a:gd name="connsiteY228" fmla="*/ 45512 h 246829"/>
              <a:gd name="connsiteX229" fmla="*/ 15424844 w 17187495"/>
              <a:gd name="connsiteY229" fmla="*/ 0 h 246829"/>
              <a:gd name="connsiteX230" fmla="*/ 15534721 w 17187495"/>
              <a:gd name="connsiteY230" fmla="*/ 45512 h 246829"/>
              <a:gd name="connsiteX231" fmla="*/ 15558783 w 17187495"/>
              <a:gd name="connsiteY231" fmla="*/ 81202 h 246829"/>
              <a:gd name="connsiteX232" fmla="*/ 15582846 w 17187495"/>
              <a:gd name="connsiteY232" fmla="*/ 45512 h 246829"/>
              <a:gd name="connsiteX233" fmla="*/ 15692722 w 17187495"/>
              <a:gd name="connsiteY233" fmla="*/ 0 h 246829"/>
              <a:gd name="connsiteX234" fmla="*/ 15802599 w 17187495"/>
              <a:gd name="connsiteY234" fmla="*/ 45512 h 246829"/>
              <a:gd name="connsiteX235" fmla="*/ 15826662 w 17187495"/>
              <a:gd name="connsiteY235" fmla="*/ 81202 h 246829"/>
              <a:gd name="connsiteX236" fmla="*/ 15850725 w 17187495"/>
              <a:gd name="connsiteY236" fmla="*/ 45512 h 246829"/>
              <a:gd name="connsiteX237" fmla="*/ 15960601 w 17187495"/>
              <a:gd name="connsiteY237" fmla="*/ 0 h 246829"/>
              <a:gd name="connsiteX238" fmla="*/ 16070478 w 17187495"/>
              <a:gd name="connsiteY238" fmla="*/ 45512 h 246829"/>
              <a:gd name="connsiteX239" fmla="*/ 16094540 w 17187495"/>
              <a:gd name="connsiteY239" fmla="*/ 81202 h 246829"/>
              <a:gd name="connsiteX240" fmla="*/ 16118603 w 17187495"/>
              <a:gd name="connsiteY240" fmla="*/ 45512 h 246829"/>
              <a:gd name="connsiteX241" fmla="*/ 16228479 w 17187495"/>
              <a:gd name="connsiteY241" fmla="*/ 0 h 246829"/>
              <a:gd name="connsiteX242" fmla="*/ 16338355 w 17187495"/>
              <a:gd name="connsiteY242" fmla="*/ 45512 h 246829"/>
              <a:gd name="connsiteX243" fmla="*/ 16362419 w 17187495"/>
              <a:gd name="connsiteY243" fmla="*/ 81202 h 246829"/>
              <a:gd name="connsiteX244" fmla="*/ 16386479 w 17187495"/>
              <a:gd name="connsiteY244" fmla="*/ 45512 h 246829"/>
              <a:gd name="connsiteX245" fmla="*/ 16496359 w 17187495"/>
              <a:gd name="connsiteY245" fmla="*/ 0 h 246829"/>
              <a:gd name="connsiteX246" fmla="*/ 16606235 w 17187495"/>
              <a:gd name="connsiteY246" fmla="*/ 45512 h 246829"/>
              <a:gd name="connsiteX247" fmla="*/ 16630295 w 17187495"/>
              <a:gd name="connsiteY247" fmla="*/ 81202 h 246829"/>
              <a:gd name="connsiteX248" fmla="*/ 16654359 w 17187495"/>
              <a:gd name="connsiteY248" fmla="*/ 45512 h 246829"/>
              <a:gd name="connsiteX249" fmla="*/ 16764235 w 17187495"/>
              <a:gd name="connsiteY249" fmla="*/ 0 h 246829"/>
              <a:gd name="connsiteX250" fmla="*/ 16874115 w 17187495"/>
              <a:gd name="connsiteY250" fmla="*/ 45512 h 246829"/>
              <a:gd name="connsiteX251" fmla="*/ 16898171 w 17187495"/>
              <a:gd name="connsiteY251" fmla="*/ 81196 h 246829"/>
              <a:gd name="connsiteX252" fmla="*/ 16922231 w 17187495"/>
              <a:gd name="connsiteY252" fmla="*/ 45512 h 246829"/>
              <a:gd name="connsiteX253" fmla="*/ 17032107 w 17187495"/>
              <a:gd name="connsiteY253" fmla="*/ 0 h 246829"/>
              <a:gd name="connsiteX254" fmla="*/ 17187495 w 17187495"/>
              <a:gd name="connsiteY254" fmla="*/ 155389 h 246829"/>
              <a:gd name="connsiteX255" fmla="*/ 17186383 w 17187495"/>
              <a:gd name="connsiteY255" fmla="*/ 160894 h 246829"/>
              <a:gd name="connsiteX256" fmla="*/ 91440 w 17187495"/>
              <a:gd name="connsiteY256" fmla="*/ 246829 h 246829"/>
              <a:gd name="connsiteX0" fmla="*/ 63948 w 17096055"/>
              <a:gd name="connsiteY0" fmla="*/ 0 h 246829"/>
              <a:gd name="connsiteX1" fmla="*/ 173825 w 17096055"/>
              <a:gd name="connsiteY1" fmla="*/ 45512 h 246829"/>
              <a:gd name="connsiteX2" fmla="*/ 197887 w 17096055"/>
              <a:gd name="connsiteY2" fmla="*/ 81202 h 246829"/>
              <a:gd name="connsiteX3" fmla="*/ 221950 w 17096055"/>
              <a:gd name="connsiteY3" fmla="*/ 45512 h 246829"/>
              <a:gd name="connsiteX4" fmla="*/ 331826 w 17096055"/>
              <a:gd name="connsiteY4" fmla="*/ 0 h 246829"/>
              <a:gd name="connsiteX5" fmla="*/ 441703 w 17096055"/>
              <a:gd name="connsiteY5" fmla="*/ 45512 h 246829"/>
              <a:gd name="connsiteX6" fmla="*/ 465766 w 17096055"/>
              <a:gd name="connsiteY6" fmla="*/ 81202 h 246829"/>
              <a:gd name="connsiteX7" fmla="*/ 489829 w 17096055"/>
              <a:gd name="connsiteY7" fmla="*/ 45512 h 246829"/>
              <a:gd name="connsiteX8" fmla="*/ 599706 w 17096055"/>
              <a:gd name="connsiteY8" fmla="*/ 0 h 246829"/>
              <a:gd name="connsiteX9" fmla="*/ 709582 w 17096055"/>
              <a:gd name="connsiteY9" fmla="*/ 45512 h 246829"/>
              <a:gd name="connsiteX10" fmla="*/ 733645 w 17096055"/>
              <a:gd name="connsiteY10" fmla="*/ 81202 h 246829"/>
              <a:gd name="connsiteX11" fmla="*/ 757707 w 17096055"/>
              <a:gd name="connsiteY11" fmla="*/ 45512 h 246829"/>
              <a:gd name="connsiteX12" fmla="*/ 867583 w 17096055"/>
              <a:gd name="connsiteY12" fmla="*/ 0 h 246829"/>
              <a:gd name="connsiteX13" fmla="*/ 977460 w 17096055"/>
              <a:gd name="connsiteY13" fmla="*/ 45512 h 246829"/>
              <a:gd name="connsiteX14" fmla="*/ 1001522 w 17096055"/>
              <a:gd name="connsiteY14" fmla="*/ 81202 h 246829"/>
              <a:gd name="connsiteX15" fmla="*/ 1025585 w 17096055"/>
              <a:gd name="connsiteY15" fmla="*/ 45512 h 246829"/>
              <a:gd name="connsiteX16" fmla="*/ 1135461 w 17096055"/>
              <a:gd name="connsiteY16" fmla="*/ 0 h 246829"/>
              <a:gd name="connsiteX17" fmla="*/ 1245337 w 17096055"/>
              <a:gd name="connsiteY17" fmla="*/ 45512 h 246829"/>
              <a:gd name="connsiteX18" fmla="*/ 1269401 w 17096055"/>
              <a:gd name="connsiteY18" fmla="*/ 81202 h 246829"/>
              <a:gd name="connsiteX19" fmla="*/ 1293464 w 17096055"/>
              <a:gd name="connsiteY19" fmla="*/ 45512 h 246829"/>
              <a:gd name="connsiteX20" fmla="*/ 1403340 w 17096055"/>
              <a:gd name="connsiteY20" fmla="*/ 0 h 246829"/>
              <a:gd name="connsiteX21" fmla="*/ 1513218 w 17096055"/>
              <a:gd name="connsiteY21" fmla="*/ 45512 h 246829"/>
              <a:gd name="connsiteX22" fmla="*/ 1537278 w 17096055"/>
              <a:gd name="connsiteY22" fmla="*/ 81202 h 246829"/>
              <a:gd name="connsiteX23" fmla="*/ 1561342 w 17096055"/>
              <a:gd name="connsiteY23" fmla="*/ 45512 h 246829"/>
              <a:gd name="connsiteX24" fmla="*/ 1671217 w 17096055"/>
              <a:gd name="connsiteY24" fmla="*/ 0 h 246829"/>
              <a:gd name="connsiteX25" fmla="*/ 1781094 w 17096055"/>
              <a:gd name="connsiteY25" fmla="*/ 45512 h 246829"/>
              <a:gd name="connsiteX26" fmla="*/ 1805156 w 17096055"/>
              <a:gd name="connsiteY26" fmla="*/ 81202 h 246829"/>
              <a:gd name="connsiteX27" fmla="*/ 1829219 w 17096055"/>
              <a:gd name="connsiteY27" fmla="*/ 45512 h 246829"/>
              <a:gd name="connsiteX28" fmla="*/ 1939095 w 17096055"/>
              <a:gd name="connsiteY28" fmla="*/ 0 h 246829"/>
              <a:gd name="connsiteX29" fmla="*/ 2048973 w 17096055"/>
              <a:gd name="connsiteY29" fmla="*/ 45512 h 246829"/>
              <a:gd name="connsiteX30" fmla="*/ 2073035 w 17096055"/>
              <a:gd name="connsiteY30" fmla="*/ 81202 h 246829"/>
              <a:gd name="connsiteX31" fmla="*/ 2097099 w 17096055"/>
              <a:gd name="connsiteY31" fmla="*/ 45512 h 246829"/>
              <a:gd name="connsiteX32" fmla="*/ 2206974 w 17096055"/>
              <a:gd name="connsiteY32" fmla="*/ 0 h 246829"/>
              <a:gd name="connsiteX33" fmla="*/ 2316851 w 17096055"/>
              <a:gd name="connsiteY33" fmla="*/ 45512 h 246829"/>
              <a:gd name="connsiteX34" fmla="*/ 2340913 w 17096055"/>
              <a:gd name="connsiteY34" fmla="*/ 81202 h 246829"/>
              <a:gd name="connsiteX35" fmla="*/ 2364975 w 17096055"/>
              <a:gd name="connsiteY35" fmla="*/ 45512 h 246829"/>
              <a:gd name="connsiteX36" fmla="*/ 2474852 w 17096055"/>
              <a:gd name="connsiteY36" fmla="*/ 0 h 246829"/>
              <a:gd name="connsiteX37" fmla="*/ 2584729 w 17096055"/>
              <a:gd name="connsiteY37" fmla="*/ 45512 h 246829"/>
              <a:gd name="connsiteX38" fmla="*/ 2608791 w 17096055"/>
              <a:gd name="connsiteY38" fmla="*/ 81202 h 246829"/>
              <a:gd name="connsiteX39" fmla="*/ 2632853 w 17096055"/>
              <a:gd name="connsiteY39" fmla="*/ 45512 h 246829"/>
              <a:gd name="connsiteX40" fmla="*/ 2742730 w 17096055"/>
              <a:gd name="connsiteY40" fmla="*/ 0 h 246829"/>
              <a:gd name="connsiteX41" fmla="*/ 2852606 w 17096055"/>
              <a:gd name="connsiteY41" fmla="*/ 45512 h 246829"/>
              <a:gd name="connsiteX42" fmla="*/ 2876670 w 17096055"/>
              <a:gd name="connsiteY42" fmla="*/ 81202 h 246829"/>
              <a:gd name="connsiteX43" fmla="*/ 2900733 w 17096055"/>
              <a:gd name="connsiteY43" fmla="*/ 45512 h 246829"/>
              <a:gd name="connsiteX44" fmla="*/ 3010609 w 17096055"/>
              <a:gd name="connsiteY44" fmla="*/ 0 h 246829"/>
              <a:gd name="connsiteX45" fmla="*/ 3120485 w 17096055"/>
              <a:gd name="connsiteY45" fmla="*/ 45512 h 246829"/>
              <a:gd name="connsiteX46" fmla="*/ 3144548 w 17096055"/>
              <a:gd name="connsiteY46" fmla="*/ 81202 h 246829"/>
              <a:gd name="connsiteX47" fmla="*/ 3168610 w 17096055"/>
              <a:gd name="connsiteY47" fmla="*/ 45512 h 246829"/>
              <a:gd name="connsiteX48" fmla="*/ 3278487 w 17096055"/>
              <a:gd name="connsiteY48" fmla="*/ 0 h 246829"/>
              <a:gd name="connsiteX49" fmla="*/ 3388363 w 17096055"/>
              <a:gd name="connsiteY49" fmla="*/ 45512 h 246829"/>
              <a:gd name="connsiteX50" fmla="*/ 3412427 w 17096055"/>
              <a:gd name="connsiteY50" fmla="*/ 81202 h 246829"/>
              <a:gd name="connsiteX51" fmla="*/ 3436488 w 17096055"/>
              <a:gd name="connsiteY51" fmla="*/ 45512 h 246829"/>
              <a:gd name="connsiteX52" fmla="*/ 3546365 w 17096055"/>
              <a:gd name="connsiteY52" fmla="*/ 0 h 246829"/>
              <a:gd name="connsiteX53" fmla="*/ 3656241 w 17096055"/>
              <a:gd name="connsiteY53" fmla="*/ 45512 h 246829"/>
              <a:gd name="connsiteX54" fmla="*/ 3680304 w 17096055"/>
              <a:gd name="connsiteY54" fmla="*/ 81202 h 246829"/>
              <a:gd name="connsiteX55" fmla="*/ 3704366 w 17096055"/>
              <a:gd name="connsiteY55" fmla="*/ 45512 h 246829"/>
              <a:gd name="connsiteX56" fmla="*/ 3814243 w 17096055"/>
              <a:gd name="connsiteY56" fmla="*/ 0 h 246829"/>
              <a:gd name="connsiteX57" fmla="*/ 3924120 w 17096055"/>
              <a:gd name="connsiteY57" fmla="*/ 45512 h 246829"/>
              <a:gd name="connsiteX58" fmla="*/ 3948183 w 17096055"/>
              <a:gd name="connsiteY58" fmla="*/ 81202 h 246829"/>
              <a:gd name="connsiteX59" fmla="*/ 3972245 w 17096055"/>
              <a:gd name="connsiteY59" fmla="*/ 45512 h 246829"/>
              <a:gd name="connsiteX60" fmla="*/ 4082121 w 17096055"/>
              <a:gd name="connsiteY60" fmla="*/ 0 h 246829"/>
              <a:gd name="connsiteX61" fmla="*/ 4191999 w 17096055"/>
              <a:gd name="connsiteY61" fmla="*/ 45512 h 246829"/>
              <a:gd name="connsiteX62" fmla="*/ 4216060 w 17096055"/>
              <a:gd name="connsiteY62" fmla="*/ 81202 h 246829"/>
              <a:gd name="connsiteX63" fmla="*/ 4240124 w 17096055"/>
              <a:gd name="connsiteY63" fmla="*/ 45512 h 246829"/>
              <a:gd name="connsiteX64" fmla="*/ 4349999 w 17096055"/>
              <a:gd name="connsiteY64" fmla="*/ 0 h 246829"/>
              <a:gd name="connsiteX65" fmla="*/ 4459877 w 17096055"/>
              <a:gd name="connsiteY65" fmla="*/ 45512 h 246829"/>
              <a:gd name="connsiteX66" fmla="*/ 4483938 w 17096055"/>
              <a:gd name="connsiteY66" fmla="*/ 81202 h 246829"/>
              <a:gd name="connsiteX67" fmla="*/ 4508002 w 17096055"/>
              <a:gd name="connsiteY67" fmla="*/ 45512 h 246829"/>
              <a:gd name="connsiteX68" fmla="*/ 4617878 w 17096055"/>
              <a:gd name="connsiteY68" fmla="*/ 0 h 246829"/>
              <a:gd name="connsiteX69" fmla="*/ 4727754 w 17096055"/>
              <a:gd name="connsiteY69" fmla="*/ 45512 h 246829"/>
              <a:gd name="connsiteX70" fmla="*/ 4751818 w 17096055"/>
              <a:gd name="connsiteY70" fmla="*/ 81202 h 246829"/>
              <a:gd name="connsiteX71" fmla="*/ 4775881 w 17096055"/>
              <a:gd name="connsiteY71" fmla="*/ 45512 h 246829"/>
              <a:gd name="connsiteX72" fmla="*/ 4885757 w 17096055"/>
              <a:gd name="connsiteY72" fmla="*/ 0 h 246829"/>
              <a:gd name="connsiteX73" fmla="*/ 4995633 w 17096055"/>
              <a:gd name="connsiteY73" fmla="*/ 45512 h 246829"/>
              <a:gd name="connsiteX74" fmla="*/ 5019696 w 17096055"/>
              <a:gd name="connsiteY74" fmla="*/ 81202 h 246829"/>
              <a:gd name="connsiteX75" fmla="*/ 5043758 w 17096055"/>
              <a:gd name="connsiteY75" fmla="*/ 45512 h 246829"/>
              <a:gd name="connsiteX76" fmla="*/ 5153635 w 17096055"/>
              <a:gd name="connsiteY76" fmla="*/ 0 h 246829"/>
              <a:gd name="connsiteX77" fmla="*/ 5263512 w 17096055"/>
              <a:gd name="connsiteY77" fmla="*/ 45512 h 246829"/>
              <a:gd name="connsiteX78" fmla="*/ 5287573 w 17096055"/>
              <a:gd name="connsiteY78" fmla="*/ 81202 h 246829"/>
              <a:gd name="connsiteX79" fmla="*/ 5311636 w 17096055"/>
              <a:gd name="connsiteY79" fmla="*/ 45512 h 246829"/>
              <a:gd name="connsiteX80" fmla="*/ 5421512 w 17096055"/>
              <a:gd name="connsiteY80" fmla="*/ 0 h 246829"/>
              <a:gd name="connsiteX81" fmla="*/ 5531390 w 17096055"/>
              <a:gd name="connsiteY81" fmla="*/ 45512 h 246829"/>
              <a:gd name="connsiteX82" fmla="*/ 5555452 w 17096055"/>
              <a:gd name="connsiteY82" fmla="*/ 81202 h 246829"/>
              <a:gd name="connsiteX83" fmla="*/ 5579516 w 17096055"/>
              <a:gd name="connsiteY83" fmla="*/ 45512 h 246829"/>
              <a:gd name="connsiteX84" fmla="*/ 5689391 w 17096055"/>
              <a:gd name="connsiteY84" fmla="*/ 0 h 246829"/>
              <a:gd name="connsiteX85" fmla="*/ 5799269 w 17096055"/>
              <a:gd name="connsiteY85" fmla="*/ 45512 h 246829"/>
              <a:gd name="connsiteX86" fmla="*/ 5823330 w 17096055"/>
              <a:gd name="connsiteY86" fmla="*/ 81202 h 246829"/>
              <a:gd name="connsiteX87" fmla="*/ 5847394 w 17096055"/>
              <a:gd name="connsiteY87" fmla="*/ 45512 h 246829"/>
              <a:gd name="connsiteX88" fmla="*/ 5957270 w 17096055"/>
              <a:gd name="connsiteY88" fmla="*/ 0 h 246829"/>
              <a:gd name="connsiteX89" fmla="*/ 6067146 w 17096055"/>
              <a:gd name="connsiteY89" fmla="*/ 45512 h 246829"/>
              <a:gd name="connsiteX90" fmla="*/ 6091209 w 17096055"/>
              <a:gd name="connsiteY90" fmla="*/ 81202 h 246829"/>
              <a:gd name="connsiteX91" fmla="*/ 6115272 w 17096055"/>
              <a:gd name="connsiteY91" fmla="*/ 45512 h 246829"/>
              <a:gd name="connsiteX92" fmla="*/ 6225148 w 17096055"/>
              <a:gd name="connsiteY92" fmla="*/ 0 h 246829"/>
              <a:gd name="connsiteX93" fmla="*/ 6335024 w 17096055"/>
              <a:gd name="connsiteY93" fmla="*/ 45512 h 246829"/>
              <a:gd name="connsiteX94" fmla="*/ 6359088 w 17096055"/>
              <a:gd name="connsiteY94" fmla="*/ 81202 h 246829"/>
              <a:gd name="connsiteX95" fmla="*/ 6383150 w 17096055"/>
              <a:gd name="connsiteY95" fmla="*/ 45512 h 246829"/>
              <a:gd name="connsiteX96" fmla="*/ 6493027 w 17096055"/>
              <a:gd name="connsiteY96" fmla="*/ 0 h 246829"/>
              <a:gd name="connsiteX97" fmla="*/ 6602903 w 17096055"/>
              <a:gd name="connsiteY97" fmla="*/ 45512 h 246829"/>
              <a:gd name="connsiteX98" fmla="*/ 6626966 w 17096055"/>
              <a:gd name="connsiteY98" fmla="*/ 81202 h 246829"/>
              <a:gd name="connsiteX99" fmla="*/ 6651028 w 17096055"/>
              <a:gd name="connsiteY99" fmla="*/ 45512 h 246829"/>
              <a:gd name="connsiteX100" fmla="*/ 6760904 w 17096055"/>
              <a:gd name="connsiteY100" fmla="*/ 0 h 246829"/>
              <a:gd name="connsiteX101" fmla="*/ 6870782 w 17096055"/>
              <a:gd name="connsiteY101" fmla="*/ 45512 h 246829"/>
              <a:gd name="connsiteX102" fmla="*/ 6894843 w 17096055"/>
              <a:gd name="connsiteY102" fmla="*/ 81202 h 246829"/>
              <a:gd name="connsiteX103" fmla="*/ 6918907 w 17096055"/>
              <a:gd name="connsiteY103" fmla="*/ 45512 h 246829"/>
              <a:gd name="connsiteX104" fmla="*/ 7028782 w 17096055"/>
              <a:gd name="connsiteY104" fmla="*/ 0 h 246829"/>
              <a:gd name="connsiteX105" fmla="*/ 7138660 w 17096055"/>
              <a:gd name="connsiteY105" fmla="*/ 45512 h 246829"/>
              <a:gd name="connsiteX106" fmla="*/ 7162722 w 17096055"/>
              <a:gd name="connsiteY106" fmla="*/ 81202 h 246829"/>
              <a:gd name="connsiteX107" fmla="*/ 7186786 w 17096055"/>
              <a:gd name="connsiteY107" fmla="*/ 45512 h 246829"/>
              <a:gd name="connsiteX108" fmla="*/ 7296661 w 17096055"/>
              <a:gd name="connsiteY108" fmla="*/ 0 h 246829"/>
              <a:gd name="connsiteX109" fmla="*/ 7406538 w 17096055"/>
              <a:gd name="connsiteY109" fmla="*/ 45512 h 246829"/>
              <a:gd name="connsiteX110" fmla="*/ 7430601 w 17096055"/>
              <a:gd name="connsiteY110" fmla="*/ 81202 h 246829"/>
              <a:gd name="connsiteX111" fmla="*/ 7454664 w 17096055"/>
              <a:gd name="connsiteY111" fmla="*/ 45512 h 246829"/>
              <a:gd name="connsiteX112" fmla="*/ 7564540 w 17096055"/>
              <a:gd name="connsiteY112" fmla="*/ 0 h 246829"/>
              <a:gd name="connsiteX113" fmla="*/ 7674416 w 17096055"/>
              <a:gd name="connsiteY113" fmla="*/ 45512 h 246829"/>
              <a:gd name="connsiteX114" fmla="*/ 7698478 w 17096055"/>
              <a:gd name="connsiteY114" fmla="*/ 81202 h 246829"/>
              <a:gd name="connsiteX115" fmla="*/ 7722540 w 17096055"/>
              <a:gd name="connsiteY115" fmla="*/ 45512 h 246829"/>
              <a:gd name="connsiteX116" fmla="*/ 7832417 w 17096055"/>
              <a:gd name="connsiteY116" fmla="*/ 0 h 246829"/>
              <a:gd name="connsiteX117" fmla="*/ 7942294 w 17096055"/>
              <a:gd name="connsiteY117" fmla="*/ 45512 h 246829"/>
              <a:gd name="connsiteX118" fmla="*/ 7966356 w 17096055"/>
              <a:gd name="connsiteY118" fmla="*/ 81202 h 246829"/>
              <a:gd name="connsiteX119" fmla="*/ 7990419 w 17096055"/>
              <a:gd name="connsiteY119" fmla="*/ 45512 h 246829"/>
              <a:gd name="connsiteX120" fmla="*/ 8100296 w 17096055"/>
              <a:gd name="connsiteY120" fmla="*/ 0 h 246829"/>
              <a:gd name="connsiteX121" fmla="*/ 8210173 w 17096055"/>
              <a:gd name="connsiteY121" fmla="*/ 45512 h 246829"/>
              <a:gd name="connsiteX122" fmla="*/ 8234231 w 17096055"/>
              <a:gd name="connsiteY122" fmla="*/ 81196 h 246829"/>
              <a:gd name="connsiteX123" fmla="*/ 8258289 w 17096055"/>
              <a:gd name="connsiteY123" fmla="*/ 45512 h 246829"/>
              <a:gd name="connsiteX124" fmla="*/ 8368166 w 17096055"/>
              <a:gd name="connsiteY124" fmla="*/ 0 h 246829"/>
              <a:gd name="connsiteX125" fmla="*/ 8478043 w 17096055"/>
              <a:gd name="connsiteY125" fmla="*/ 45512 h 246829"/>
              <a:gd name="connsiteX126" fmla="*/ 8502308 w 17096055"/>
              <a:gd name="connsiteY126" fmla="*/ 81502 h 246829"/>
              <a:gd name="connsiteX127" fmla="*/ 8526573 w 17096055"/>
              <a:gd name="connsiteY127" fmla="*/ 45512 h 246829"/>
              <a:gd name="connsiteX128" fmla="*/ 8636448 w 17096055"/>
              <a:gd name="connsiteY128" fmla="*/ 0 h 246829"/>
              <a:gd name="connsiteX129" fmla="*/ 8746325 w 17096055"/>
              <a:gd name="connsiteY129" fmla="*/ 45512 h 246829"/>
              <a:gd name="connsiteX130" fmla="*/ 8770387 w 17096055"/>
              <a:gd name="connsiteY130" fmla="*/ 81202 h 246829"/>
              <a:gd name="connsiteX131" fmla="*/ 8794450 w 17096055"/>
              <a:gd name="connsiteY131" fmla="*/ 45512 h 246829"/>
              <a:gd name="connsiteX132" fmla="*/ 8904326 w 17096055"/>
              <a:gd name="connsiteY132" fmla="*/ 0 h 246829"/>
              <a:gd name="connsiteX133" fmla="*/ 9014203 w 17096055"/>
              <a:gd name="connsiteY133" fmla="*/ 45512 h 246829"/>
              <a:gd name="connsiteX134" fmla="*/ 9038266 w 17096055"/>
              <a:gd name="connsiteY134" fmla="*/ 81202 h 246829"/>
              <a:gd name="connsiteX135" fmla="*/ 9062329 w 17096055"/>
              <a:gd name="connsiteY135" fmla="*/ 45512 h 246829"/>
              <a:gd name="connsiteX136" fmla="*/ 9172206 w 17096055"/>
              <a:gd name="connsiteY136" fmla="*/ 0 h 246829"/>
              <a:gd name="connsiteX137" fmla="*/ 9282082 w 17096055"/>
              <a:gd name="connsiteY137" fmla="*/ 45512 h 246829"/>
              <a:gd name="connsiteX138" fmla="*/ 9306145 w 17096055"/>
              <a:gd name="connsiteY138" fmla="*/ 81202 h 246829"/>
              <a:gd name="connsiteX139" fmla="*/ 9330207 w 17096055"/>
              <a:gd name="connsiteY139" fmla="*/ 45512 h 246829"/>
              <a:gd name="connsiteX140" fmla="*/ 9440083 w 17096055"/>
              <a:gd name="connsiteY140" fmla="*/ 0 h 246829"/>
              <a:gd name="connsiteX141" fmla="*/ 9549960 w 17096055"/>
              <a:gd name="connsiteY141" fmla="*/ 45512 h 246829"/>
              <a:gd name="connsiteX142" fmla="*/ 9574022 w 17096055"/>
              <a:gd name="connsiteY142" fmla="*/ 81202 h 246829"/>
              <a:gd name="connsiteX143" fmla="*/ 9598085 w 17096055"/>
              <a:gd name="connsiteY143" fmla="*/ 45512 h 246829"/>
              <a:gd name="connsiteX144" fmla="*/ 9707961 w 17096055"/>
              <a:gd name="connsiteY144" fmla="*/ 0 h 246829"/>
              <a:gd name="connsiteX145" fmla="*/ 9817837 w 17096055"/>
              <a:gd name="connsiteY145" fmla="*/ 45512 h 246829"/>
              <a:gd name="connsiteX146" fmla="*/ 9841901 w 17096055"/>
              <a:gd name="connsiteY146" fmla="*/ 81202 h 246829"/>
              <a:gd name="connsiteX147" fmla="*/ 9865964 w 17096055"/>
              <a:gd name="connsiteY147" fmla="*/ 45512 h 246829"/>
              <a:gd name="connsiteX148" fmla="*/ 9975840 w 17096055"/>
              <a:gd name="connsiteY148" fmla="*/ 0 h 246829"/>
              <a:gd name="connsiteX149" fmla="*/ 10085717 w 17096055"/>
              <a:gd name="connsiteY149" fmla="*/ 45512 h 246829"/>
              <a:gd name="connsiteX150" fmla="*/ 10109778 w 17096055"/>
              <a:gd name="connsiteY150" fmla="*/ 81202 h 246829"/>
              <a:gd name="connsiteX151" fmla="*/ 10133841 w 17096055"/>
              <a:gd name="connsiteY151" fmla="*/ 45512 h 246829"/>
              <a:gd name="connsiteX152" fmla="*/ 10243717 w 17096055"/>
              <a:gd name="connsiteY152" fmla="*/ 0 h 246829"/>
              <a:gd name="connsiteX153" fmla="*/ 10353594 w 17096055"/>
              <a:gd name="connsiteY153" fmla="*/ 45512 h 246829"/>
              <a:gd name="connsiteX154" fmla="*/ 10377656 w 17096055"/>
              <a:gd name="connsiteY154" fmla="*/ 81202 h 246829"/>
              <a:gd name="connsiteX155" fmla="*/ 10401719 w 17096055"/>
              <a:gd name="connsiteY155" fmla="*/ 45512 h 246829"/>
              <a:gd name="connsiteX156" fmla="*/ 10511595 w 17096055"/>
              <a:gd name="connsiteY156" fmla="*/ 0 h 246829"/>
              <a:gd name="connsiteX157" fmla="*/ 10621473 w 17096055"/>
              <a:gd name="connsiteY157" fmla="*/ 45512 h 246829"/>
              <a:gd name="connsiteX158" fmla="*/ 10645535 w 17096055"/>
              <a:gd name="connsiteY158" fmla="*/ 81202 h 246829"/>
              <a:gd name="connsiteX159" fmla="*/ 10669599 w 17096055"/>
              <a:gd name="connsiteY159" fmla="*/ 45512 h 246829"/>
              <a:gd name="connsiteX160" fmla="*/ 10779474 w 17096055"/>
              <a:gd name="connsiteY160" fmla="*/ 0 h 246829"/>
              <a:gd name="connsiteX161" fmla="*/ 10889351 w 17096055"/>
              <a:gd name="connsiteY161" fmla="*/ 45512 h 246829"/>
              <a:gd name="connsiteX162" fmla="*/ 10913413 w 17096055"/>
              <a:gd name="connsiteY162" fmla="*/ 81202 h 246829"/>
              <a:gd name="connsiteX163" fmla="*/ 10937475 w 17096055"/>
              <a:gd name="connsiteY163" fmla="*/ 45512 h 246829"/>
              <a:gd name="connsiteX164" fmla="*/ 11047352 w 17096055"/>
              <a:gd name="connsiteY164" fmla="*/ 0 h 246829"/>
              <a:gd name="connsiteX165" fmla="*/ 11157229 w 17096055"/>
              <a:gd name="connsiteY165" fmla="*/ 45512 h 246829"/>
              <a:gd name="connsiteX166" fmla="*/ 11181291 w 17096055"/>
              <a:gd name="connsiteY166" fmla="*/ 81202 h 246829"/>
              <a:gd name="connsiteX167" fmla="*/ 11205353 w 17096055"/>
              <a:gd name="connsiteY167" fmla="*/ 45512 h 246829"/>
              <a:gd name="connsiteX168" fmla="*/ 11315230 w 17096055"/>
              <a:gd name="connsiteY168" fmla="*/ 0 h 246829"/>
              <a:gd name="connsiteX169" fmla="*/ 11425106 w 17096055"/>
              <a:gd name="connsiteY169" fmla="*/ 45512 h 246829"/>
              <a:gd name="connsiteX170" fmla="*/ 11449170 w 17096055"/>
              <a:gd name="connsiteY170" fmla="*/ 81202 h 246829"/>
              <a:gd name="connsiteX171" fmla="*/ 11473233 w 17096055"/>
              <a:gd name="connsiteY171" fmla="*/ 45512 h 246829"/>
              <a:gd name="connsiteX172" fmla="*/ 11583109 w 17096055"/>
              <a:gd name="connsiteY172" fmla="*/ 0 h 246829"/>
              <a:gd name="connsiteX173" fmla="*/ 11692985 w 17096055"/>
              <a:gd name="connsiteY173" fmla="*/ 45512 h 246829"/>
              <a:gd name="connsiteX174" fmla="*/ 11717048 w 17096055"/>
              <a:gd name="connsiteY174" fmla="*/ 81202 h 246829"/>
              <a:gd name="connsiteX175" fmla="*/ 11741110 w 17096055"/>
              <a:gd name="connsiteY175" fmla="*/ 45512 h 246829"/>
              <a:gd name="connsiteX176" fmla="*/ 11850987 w 17096055"/>
              <a:gd name="connsiteY176" fmla="*/ 0 h 246829"/>
              <a:gd name="connsiteX177" fmla="*/ 11960863 w 17096055"/>
              <a:gd name="connsiteY177" fmla="*/ 45512 h 246829"/>
              <a:gd name="connsiteX178" fmla="*/ 11984926 w 17096055"/>
              <a:gd name="connsiteY178" fmla="*/ 81202 h 246829"/>
              <a:gd name="connsiteX179" fmla="*/ 12008988 w 17096055"/>
              <a:gd name="connsiteY179" fmla="*/ 45512 h 246829"/>
              <a:gd name="connsiteX180" fmla="*/ 12118864 w 17096055"/>
              <a:gd name="connsiteY180" fmla="*/ 0 h 246829"/>
              <a:gd name="connsiteX181" fmla="*/ 12228741 w 17096055"/>
              <a:gd name="connsiteY181" fmla="*/ 45512 h 246829"/>
              <a:gd name="connsiteX182" fmla="*/ 12252803 w 17096055"/>
              <a:gd name="connsiteY182" fmla="*/ 81202 h 246829"/>
              <a:gd name="connsiteX183" fmla="*/ 12276866 w 17096055"/>
              <a:gd name="connsiteY183" fmla="*/ 45512 h 246829"/>
              <a:gd name="connsiteX184" fmla="*/ 12386742 w 17096055"/>
              <a:gd name="connsiteY184" fmla="*/ 0 h 246829"/>
              <a:gd name="connsiteX185" fmla="*/ 12496619 w 17096055"/>
              <a:gd name="connsiteY185" fmla="*/ 45512 h 246829"/>
              <a:gd name="connsiteX186" fmla="*/ 12520682 w 17096055"/>
              <a:gd name="connsiteY186" fmla="*/ 81202 h 246829"/>
              <a:gd name="connsiteX187" fmla="*/ 12544745 w 17096055"/>
              <a:gd name="connsiteY187" fmla="*/ 45512 h 246829"/>
              <a:gd name="connsiteX188" fmla="*/ 12654621 w 17096055"/>
              <a:gd name="connsiteY188" fmla="*/ 0 h 246829"/>
              <a:gd name="connsiteX189" fmla="*/ 12764498 w 17096055"/>
              <a:gd name="connsiteY189" fmla="*/ 45512 h 246829"/>
              <a:gd name="connsiteX190" fmla="*/ 12788560 w 17096055"/>
              <a:gd name="connsiteY190" fmla="*/ 81202 h 246829"/>
              <a:gd name="connsiteX191" fmla="*/ 12812623 w 17096055"/>
              <a:gd name="connsiteY191" fmla="*/ 45512 h 246829"/>
              <a:gd name="connsiteX192" fmla="*/ 12922499 w 17096055"/>
              <a:gd name="connsiteY192" fmla="*/ 0 h 246829"/>
              <a:gd name="connsiteX193" fmla="*/ 13032376 w 17096055"/>
              <a:gd name="connsiteY193" fmla="*/ 45512 h 246829"/>
              <a:gd name="connsiteX194" fmla="*/ 13056438 w 17096055"/>
              <a:gd name="connsiteY194" fmla="*/ 81202 h 246829"/>
              <a:gd name="connsiteX195" fmla="*/ 13080501 w 17096055"/>
              <a:gd name="connsiteY195" fmla="*/ 45512 h 246829"/>
              <a:gd name="connsiteX196" fmla="*/ 13190377 w 17096055"/>
              <a:gd name="connsiteY196" fmla="*/ 0 h 246829"/>
              <a:gd name="connsiteX197" fmla="*/ 13300254 w 17096055"/>
              <a:gd name="connsiteY197" fmla="*/ 45512 h 246829"/>
              <a:gd name="connsiteX198" fmla="*/ 13324317 w 17096055"/>
              <a:gd name="connsiteY198" fmla="*/ 81202 h 246829"/>
              <a:gd name="connsiteX199" fmla="*/ 13348380 w 17096055"/>
              <a:gd name="connsiteY199" fmla="*/ 45512 h 246829"/>
              <a:gd name="connsiteX200" fmla="*/ 13458256 w 17096055"/>
              <a:gd name="connsiteY200" fmla="*/ 0 h 246829"/>
              <a:gd name="connsiteX201" fmla="*/ 13568133 w 17096055"/>
              <a:gd name="connsiteY201" fmla="*/ 45512 h 246829"/>
              <a:gd name="connsiteX202" fmla="*/ 13592195 w 17096055"/>
              <a:gd name="connsiteY202" fmla="*/ 81202 h 246829"/>
              <a:gd name="connsiteX203" fmla="*/ 13616258 w 17096055"/>
              <a:gd name="connsiteY203" fmla="*/ 45512 h 246829"/>
              <a:gd name="connsiteX204" fmla="*/ 13726134 w 17096055"/>
              <a:gd name="connsiteY204" fmla="*/ 0 h 246829"/>
              <a:gd name="connsiteX205" fmla="*/ 13836011 w 17096055"/>
              <a:gd name="connsiteY205" fmla="*/ 45512 h 246829"/>
              <a:gd name="connsiteX206" fmla="*/ 13860073 w 17096055"/>
              <a:gd name="connsiteY206" fmla="*/ 81202 h 246829"/>
              <a:gd name="connsiteX207" fmla="*/ 13884136 w 17096055"/>
              <a:gd name="connsiteY207" fmla="*/ 45512 h 246829"/>
              <a:gd name="connsiteX208" fmla="*/ 13994012 w 17096055"/>
              <a:gd name="connsiteY208" fmla="*/ 0 h 246829"/>
              <a:gd name="connsiteX209" fmla="*/ 14103889 w 17096055"/>
              <a:gd name="connsiteY209" fmla="*/ 45512 h 246829"/>
              <a:gd name="connsiteX210" fmla="*/ 14127952 w 17096055"/>
              <a:gd name="connsiteY210" fmla="*/ 81202 h 246829"/>
              <a:gd name="connsiteX211" fmla="*/ 14152015 w 17096055"/>
              <a:gd name="connsiteY211" fmla="*/ 45512 h 246829"/>
              <a:gd name="connsiteX212" fmla="*/ 14261891 w 17096055"/>
              <a:gd name="connsiteY212" fmla="*/ 0 h 246829"/>
              <a:gd name="connsiteX213" fmla="*/ 14371768 w 17096055"/>
              <a:gd name="connsiteY213" fmla="*/ 45512 h 246829"/>
              <a:gd name="connsiteX214" fmla="*/ 14395830 w 17096055"/>
              <a:gd name="connsiteY214" fmla="*/ 81202 h 246829"/>
              <a:gd name="connsiteX215" fmla="*/ 14419893 w 17096055"/>
              <a:gd name="connsiteY215" fmla="*/ 45512 h 246829"/>
              <a:gd name="connsiteX216" fmla="*/ 14529769 w 17096055"/>
              <a:gd name="connsiteY216" fmla="*/ 0 h 246829"/>
              <a:gd name="connsiteX217" fmla="*/ 14639646 w 17096055"/>
              <a:gd name="connsiteY217" fmla="*/ 45512 h 246829"/>
              <a:gd name="connsiteX218" fmla="*/ 14663708 w 17096055"/>
              <a:gd name="connsiteY218" fmla="*/ 81202 h 246829"/>
              <a:gd name="connsiteX219" fmla="*/ 14687771 w 17096055"/>
              <a:gd name="connsiteY219" fmla="*/ 45512 h 246829"/>
              <a:gd name="connsiteX220" fmla="*/ 14797647 w 17096055"/>
              <a:gd name="connsiteY220" fmla="*/ 0 h 246829"/>
              <a:gd name="connsiteX221" fmla="*/ 14907524 w 17096055"/>
              <a:gd name="connsiteY221" fmla="*/ 45512 h 246829"/>
              <a:gd name="connsiteX222" fmla="*/ 14931587 w 17096055"/>
              <a:gd name="connsiteY222" fmla="*/ 81202 h 246829"/>
              <a:gd name="connsiteX223" fmla="*/ 14955650 w 17096055"/>
              <a:gd name="connsiteY223" fmla="*/ 45512 h 246829"/>
              <a:gd name="connsiteX224" fmla="*/ 15065526 w 17096055"/>
              <a:gd name="connsiteY224" fmla="*/ 0 h 246829"/>
              <a:gd name="connsiteX225" fmla="*/ 15175403 w 17096055"/>
              <a:gd name="connsiteY225" fmla="*/ 45512 h 246829"/>
              <a:gd name="connsiteX226" fmla="*/ 15199465 w 17096055"/>
              <a:gd name="connsiteY226" fmla="*/ 81202 h 246829"/>
              <a:gd name="connsiteX227" fmla="*/ 15223528 w 17096055"/>
              <a:gd name="connsiteY227" fmla="*/ 45512 h 246829"/>
              <a:gd name="connsiteX228" fmla="*/ 15333404 w 17096055"/>
              <a:gd name="connsiteY228" fmla="*/ 0 h 246829"/>
              <a:gd name="connsiteX229" fmla="*/ 15443281 w 17096055"/>
              <a:gd name="connsiteY229" fmla="*/ 45512 h 246829"/>
              <a:gd name="connsiteX230" fmla="*/ 15467343 w 17096055"/>
              <a:gd name="connsiteY230" fmla="*/ 81202 h 246829"/>
              <a:gd name="connsiteX231" fmla="*/ 15491406 w 17096055"/>
              <a:gd name="connsiteY231" fmla="*/ 45512 h 246829"/>
              <a:gd name="connsiteX232" fmla="*/ 15601282 w 17096055"/>
              <a:gd name="connsiteY232" fmla="*/ 0 h 246829"/>
              <a:gd name="connsiteX233" fmla="*/ 15711159 w 17096055"/>
              <a:gd name="connsiteY233" fmla="*/ 45512 h 246829"/>
              <a:gd name="connsiteX234" fmla="*/ 15735222 w 17096055"/>
              <a:gd name="connsiteY234" fmla="*/ 81202 h 246829"/>
              <a:gd name="connsiteX235" fmla="*/ 15759285 w 17096055"/>
              <a:gd name="connsiteY235" fmla="*/ 45512 h 246829"/>
              <a:gd name="connsiteX236" fmla="*/ 15869161 w 17096055"/>
              <a:gd name="connsiteY236" fmla="*/ 0 h 246829"/>
              <a:gd name="connsiteX237" fmla="*/ 15979038 w 17096055"/>
              <a:gd name="connsiteY237" fmla="*/ 45512 h 246829"/>
              <a:gd name="connsiteX238" fmla="*/ 16003100 w 17096055"/>
              <a:gd name="connsiteY238" fmla="*/ 81202 h 246829"/>
              <a:gd name="connsiteX239" fmla="*/ 16027163 w 17096055"/>
              <a:gd name="connsiteY239" fmla="*/ 45512 h 246829"/>
              <a:gd name="connsiteX240" fmla="*/ 16137039 w 17096055"/>
              <a:gd name="connsiteY240" fmla="*/ 0 h 246829"/>
              <a:gd name="connsiteX241" fmla="*/ 16246915 w 17096055"/>
              <a:gd name="connsiteY241" fmla="*/ 45512 h 246829"/>
              <a:gd name="connsiteX242" fmla="*/ 16270979 w 17096055"/>
              <a:gd name="connsiteY242" fmla="*/ 81202 h 246829"/>
              <a:gd name="connsiteX243" fmla="*/ 16295039 w 17096055"/>
              <a:gd name="connsiteY243" fmla="*/ 45512 h 246829"/>
              <a:gd name="connsiteX244" fmla="*/ 16404919 w 17096055"/>
              <a:gd name="connsiteY244" fmla="*/ 0 h 246829"/>
              <a:gd name="connsiteX245" fmla="*/ 16514795 w 17096055"/>
              <a:gd name="connsiteY245" fmla="*/ 45512 h 246829"/>
              <a:gd name="connsiteX246" fmla="*/ 16538855 w 17096055"/>
              <a:gd name="connsiteY246" fmla="*/ 81202 h 246829"/>
              <a:gd name="connsiteX247" fmla="*/ 16562919 w 17096055"/>
              <a:gd name="connsiteY247" fmla="*/ 45512 h 246829"/>
              <a:gd name="connsiteX248" fmla="*/ 16672795 w 17096055"/>
              <a:gd name="connsiteY248" fmla="*/ 0 h 246829"/>
              <a:gd name="connsiteX249" fmla="*/ 16782675 w 17096055"/>
              <a:gd name="connsiteY249" fmla="*/ 45512 h 246829"/>
              <a:gd name="connsiteX250" fmla="*/ 16806731 w 17096055"/>
              <a:gd name="connsiteY250" fmla="*/ 81196 h 246829"/>
              <a:gd name="connsiteX251" fmla="*/ 16830791 w 17096055"/>
              <a:gd name="connsiteY251" fmla="*/ 45512 h 246829"/>
              <a:gd name="connsiteX252" fmla="*/ 16940667 w 17096055"/>
              <a:gd name="connsiteY252" fmla="*/ 0 h 246829"/>
              <a:gd name="connsiteX253" fmla="*/ 17096055 w 17096055"/>
              <a:gd name="connsiteY253" fmla="*/ 155389 h 246829"/>
              <a:gd name="connsiteX254" fmla="*/ 17094943 w 17096055"/>
              <a:gd name="connsiteY254" fmla="*/ 160894 h 246829"/>
              <a:gd name="connsiteX255" fmla="*/ 0 w 17096055"/>
              <a:gd name="connsiteY255" fmla="*/ 246829 h 246829"/>
              <a:gd name="connsiteX0" fmla="*/ 0 w 17032107"/>
              <a:gd name="connsiteY0" fmla="*/ 0 h 160894"/>
              <a:gd name="connsiteX1" fmla="*/ 109877 w 17032107"/>
              <a:gd name="connsiteY1" fmla="*/ 45512 h 160894"/>
              <a:gd name="connsiteX2" fmla="*/ 133939 w 17032107"/>
              <a:gd name="connsiteY2" fmla="*/ 81202 h 160894"/>
              <a:gd name="connsiteX3" fmla="*/ 158002 w 17032107"/>
              <a:gd name="connsiteY3" fmla="*/ 45512 h 160894"/>
              <a:gd name="connsiteX4" fmla="*/ 267878 w 17032107"/>
              <a:gd name="connsiteY4" fmla="*/ 0 h 160894"/>
              <a:gd name="connsiteX5" fmla="*/ 377755 w 17032107"/>
              <a:gd name="connsiteY5" fmla="*/ 45512 h 160894"/>
              <a:gd name="connsiteX6" fmla="*/ 401818 w 17032107"/>
              <a:gd name="connsiteY6" fmla="*/ 81202 h 160894"/>
              <a:gd name="connsiteX7" fmla="*/ 425881 w 17032107"/>
              <a:gd name="connsiteY7" fmla="*/ 45512 h 160894"/>
              <a:gd name="connsiteX8" fmla="*/ 535758 w 17032107"/>
              <a:gd name="connsiteY8" fmla="*/ 0 h 160894"/>
              <a:gd name="connsiteX9" fmla="*/ 645634 w 17032107"/>
              <a:gd name="connsiteY9" fmla="*/ 45512 h 160894"/>
              <a:gd name="connsiteX10" fmla="*/ 669697 w 17032107"/>
              <a:gd name="connsiteY10" fmla="*/ 81202 h 160894"/>
              <a:gd name="connsiteX11" fmla="*/ 693759 w 17032107"/>
              <a:gd name="connsiteY11" fmla="*/ 45512 h 160894"/>
              <a:gd name="connsiteX12" fmla="*/ 803635 w 17032107"/>
              <a:gd name="connsiteY12" fmla="*/ 0 h 160894"/>
              <a:gd name="connsiteX13" fmla="*/ 913512 w 17032107"/>
              <a:gd name="connsiteY13" fmla="*/ 45512 h 160894"/>
              <a:gd name="connsiteX14" fmla="*/ 937574 w 17032107"/>
              <a:gd name="connsiteY14" fmla="*/ 81202 h 160894"/>
              <a:gd name="connsiteX15" fmla="*/ 961637 w 17032107"/>
              <a:gd name="connsiteY15" fmla="*/ 45512 h 160894"/>
              <a:gd name="connsiteX16" fmla="*/ 1071513 w 17032107"/>
              <a:gd name="connsiteY16" fmla="*/ 0 h 160894"/>
              <a:gd name="connsiteX17" fmla="*/ 1181389 w 17032107"/>
              <a:gd name="connsiteY17" fmla="*/ 45512 h 160894"/>
              <a:gd name="connsiteX18" fmla="*/ 1205453 w 17032107"/>
              <a:gd name="connsiteY18" fmla="*/ 81202 h 160894"/>
              <a:gd name="connsiteX19" fmla="*/ 1229516 w 17032107"/>
              <a:gd name="connsiteY19" fmla="*/ 45512 h 160894"/>
              <a:gd name="connsiteX20" fmla="*/ 1339392 w 17032107"/>
              <a:gd name="connsiteY20" fmla="*/ 0 h 160894"/>
              <a:gd name="connsiteX21" fmla="*/ 1449270 w 17032107"/>
              <a:gd name="connsiteY21" fmla="*/ 45512 h 160894"/>
              <a:gd name="connsiteX22" fmla="*/ 1473330 w 17032107"/>
              <a:gd name="connsiteY22" fmla="*/ 81202 h 160894"/>
              <a:gd name="connsiteX23" fmla="*/ 1497394 w 17032107"/>
              <a:gd name="connsiteY23" fmla="*/ 45512 h 160894"/>
              <a:gd name="connsiteX24" fmla="*/ 1607269 w 17032107"/>
              <a:gd name="connsiteY24" fmla="*/ 0 h 160894"/>
              <a:gd name="connsiteX25" fmla="*/ 1717146 w 17032107"/>
              <a:gd name="connsiteY25" fmla="*/ 45512 h 160894"/>
              <a:gd name="connsiteX26" fmla="*/ 1741208 w 17032107"/>
              <a:gd name="connsiteY26" fmla="*/ 81202 h 160894"/>
              <a:gd name="connsiteX27" fmla="*/ 1765271 w 17032107"/>
              <a:gd name="connsiteY27" fmla="*/ 45512 h 160894"/>
              <a:gd name="connsiteX28" fmla="*/ 1875147 w 17032107"/>
              <a:gd name="connsiteY28" fmla="*/ 0 h 160894"/>
              <a:gd name="connsiteX29" fmla="*/ 1985025 w 17032107"/>
              <a:gd name="connsiteY29" fmla="*/ 45512 h 160894"/>
              <a:gd name="connsiteX30" fmla="*/ 2009087 w 17032107"/>
              <a:gd name="connsiteY30" fmla="*/ 81202 h 160894"/>
              <a:gd name="connsiteX31" fmla="*/ 2033151 w 17032107"/>
              <a:gd name="connsiteY31" fmla="*/ 45512 h 160894"/>
              <a:gd name="connsiteX32" fmla="*/ 2143026 w 17032107"/>
              <a:gd name="connsiteY32" fmla="*/ 0 h 160894"/>
              <a:gd name="connsiteX33" fmla="*/ 2252903 w 17032107"/>
              <a:gd name="connsiteY33" fmla="*/ 45512 h 160894"/>
              <a:gd name="connsiteX34" fmla="*/ 2276965 w 17032107"/>
              <a:gd name="connsiteY34" fmla="*/ 81202 h 160894"/>
              <a:gd name="connsiteX35" fmla="*/ 2301027 w 17032107"/>
              <a:gd name="connsiteY35" fmla="*/ 45512 h 160894"/>
              <a:gd name="connsiteX36" fmla="*/ 2410904 w 17032107"/>
              <a:gd name="connsiteY36" fmla="*/ 0 h 160894"/>
              <a:gd name="connsiteX37" fmla="*/ 2520781 w 17032107"/>
              <a:gd name="connsiteY37" fmla="*/ 45512 h 160894"/>
              <a:gd name="connsiteX38" fmla="*/ 2544843 w 17032107"/>
              <a:gd name="connsiteY38" fmla="*/ 81202 h 160894"/>
              <a:gd name="connsiteX39" fmla="*/ 2568905 w 17032107"/>
              <a:gd name="connsiteY39" fmla="*/ 45512 h 160894"/>
              <a:gd name="connsiteX40" fmla="*/ 2678782 w 17032107"/>
              <a:gd name="connsiteY40" fmla="*/ 0 h 160894"/>
              <a:gd name="connsiteX41" fmla="*/ 2788658 w 17032107"/>
              <a:gd name="connsiteY41" fmla="*/ 45512 h 160894"/>
              <a:gd name="connsiteX42" fmla="*/ 2812722 w 17032107"/>
              <a:gd name="connsiteY42" fmla="*/ 81202 h 160894"/>
              <a:gd name="connsiteX43" fmla="*/ 2836785 w 17032107"/>
              <a:gd name="connsiteY43" fmla="*/ 45512 h 160894"/>
              <a:gd name="connsiteX44" fmla="*/ 2946661 w 17032107"/>
              <a:gd name="connsiteY44" fmla="*/ 0 h 160894"/>
              <a:gd name="connsiteX45" fmla="*/ 3056537 w 17032107"/>
              <a:gd name="connsiteY45" fmla="*/ 45512 h 160894"/>
              <a:gd name="connsiteX46" fmla="*/ 3080600 w 17032107"/>
              <a:gd name="connsiteY46" fmla="*/ 81202 h 160894"/>
              <a:gd name="connsiteX47" fmla="*/ 3104662 w 17032107"/>
              <a:gd name="connsiteY47" fmla="*/ 45512 h 160894"/>
              <a:gd name="connsiteX48" fmla="*/ 3214539 w 17032107"/>
              <a:gd name="connsiteY48" fmla="*/ 0 h 160894"/>
              <a:gd name="connsiteX49" fmla="*/ 3324415 w 17032107"/>
              <a:gd name="connsiteY49" fmla="*/ 45512 h 160894"/>
              <a:gd name="connsiteX50" fmla="*/ 3348479 w 17032107"/>
              <a:gd name="connsiteY50" fmla="*/ 81202 h 160894"/>
              <a:gd name="connsiteX51" fmla="*/ 3372540 w 17032107"/>
              <a:gd name="connsiteY51" fmla="*/ 45512 h 160894"/>
              <a:gd name="connsiteX52" fmla="*/ 3482417 w 17032107"/>
              <a:gd name="connsiteY52" fmla="*/ 0 h 160894"/>
              <a:gd name="connsiteX53" fmla="*/ 3592293 w 17032107"/>
              <a:gd name="connsiteY53" fmla="*/ 45512 h 160894"/>
              <a:gd name="connsiteX54" fmla="*/ 3616356 w 17032107"/>
              <a:gd name="connsiteY54" fmla="*/ 81202 h 160894"/>
              <a:gd name="connsiteX55" fmla="*/ 3640418 w 17032107"/>
              <a:gd name="connsiteY55" fmla="*/ 45512 h 160894"/>
              <a:gd name="connsiteX56" fmla="*/ 3750295 w 17032107"/>
              <a:gd name="connsiteY56" fmla="*/ 0 h 160894"/>
              <a:gd name="connsiteX57" fmla="*/ 3860172 w 17032107"/>
              <a:gd name="connsiteY57" fmla="*/ 45512 h 160894"/>
              <a:gd name="connsiteX58" fmla="*/ 3884235 w 17032107"/>
              <a:gd name="connsiteY58" fmla="*/ 81202 h 160894"/>
              <a:gd name="connsiteX59" fmla="*/ 3908297 w 17032107"/>
              <a:gd name="connsiteY59" fmla="*/ 45512 h 160894"/>
              <a:gd name="connsiteX60" fmla="*/ 4018173 w 17032107"/>
              <a:gd name="connsiteY60" fmla="*/ 0 h 160894"/>
              <a:gd name="connsiteX61" fmla="*/ 4128051 w 17032107"/>
              <a:gd name="connsiteY61" fmla="*/ 45512 h 160894"/>
              <a:gd name="connsiteX62" fmla="*/ 4152112 w 17032107"/>
              <a:gd name="connsiteY62" fmla="*/ 81202 h 160894"/>
              <a:gd name="connsiteX63" fmla="*/ 4176176 w 17032107"/>
              <a:gd name="connsiteY63" fmla="*/ 45512 h 160894"/>
              <a:gd name="connsiteX64" fmla="*/ 4286051 w 17032107"/>
              <a:gd name="connsiteY64" fmla="*/ 0 h 160894"/>
              <a:gd name="connsiteX65" fmla="*/ 4395929 w 17032107"/>
              <a:gd name="connsiteY65" fmla="*/ 45512 h 160894"/>
              <a:gd name="connsiteX66" fmla="*/ 4419990 w 17032107"/>
              <a:gd name="connsiteY66" fmla="*/ 81202 h 160894"/>
              <a:gd name="connsiteX67" fmla="*/ 4444054 w 17032107"/>
              <a:gd name="connsiteY67" fmla="*/ 45512 h 160894"/>
              <a:gd name="connsiteX68" fmla="*/ 4553930 w 17032107"/>
              <a:gd name="connsiteY68" fmla="*/ 0 h 160894"/>
              <a:gd name="connsiteX69" fmla="*/ 4663806 w 17032107"/>
              <a:gd name="connsiteY69" fmla="*/ 45512 h 160894"/>
              <a:gd name="connsiteX70" fmla="*/ 4687870 w 17032107"/>
              <a:gd name="connsiteY70" fmla="*/ 81202 h 160894"/>
              <a:gd name="connsiteX71" fmla="*/ 4711933 w 17032107"/>
              <a:gd name="connsiteY71" fmla="*/ 45512 h 160894"/>
              <a:gd name="connsiteX72" fmla="*/ 4821809 w 17032107"/>
              <a:gd name="connsiteY72" fmla="*/ 0 h 160894"/>
              <a:gd name="connsiteX73" fmla="*/ 4931685 w 17032107"/>
              <a:gd name="connsiteY73" fmla="*/ 45512 h 160894"/>
              <a:gd name="connsiteX74" fmla="*/ 4955748 w 17032107"/>
              <a:gd name="connsiteY74" fmla="*/ 81202 h 160894"/>
              <a:gd name="connsiteX75" fmla="*/ 4979810 w 17032107"/>
              <a:gd name="connsiteY75" fmla="*/ 45512 h 160894"/>
              <a:gd name="connsiteX76" fmla="*/ 5089687 w 17032107"/>
              <a:gd name="connsiteY76" fmla="*/ 0 h 160894"/>
              <a:gd name="connsiteX77" fmla="*/ 5199564 w 17032107"/>
              <a:gd name="connsiteY77" fmla="*/ 45512 h 160894"/>
              <a:gd name="connsiteX78" fmla="*/ 5223625 w 17032107"/>
              <a:gd name="connsiteY78" fmla="*/ 81202 h 160894"/>
              <a:gd name="connsiteX79" fmla="*/ 5247688 w 17032107"/>
              <a:gd name="connsiteY79" fmla="*/ 45512 h 160894"/>
              <a:gd name="connsiteX80" fmla="*/ 5357564 w 17032107"/>
              <a:gd name="connsiteY80" fmla="*/ 0 h 160894"/>
              <a:gd name="connsiteX81" fmla="*/ 5467442 w 17032107"/>
              <a:gd name="connsiteY81" fmla="*/ 45512 h 160894"/>
              <a:gd name="connsiteX82" fmla="*/ 5491504 w 17032107"/>
              <a:gd name="connsiteY82" fmla="*/ 81202 h 160894"/>
              <a:gd name="connsiteX83" fmla="*/ 5515568 w 17032107"/>
              <a:gd name="connsiteY83" fmla="*/ 45512 h 160894"/>
              <a:gd name="connsiteX84" fmla="*/ 5625443 w 17032107"/>
              <a:gd name="connsiteY84" fmla="*/ 0 h 160894"/>
              <a:gd name="connsiteX85" fmla="*/ 5735321 w 17032107"/>
              <a:gd name="connsiteY85" fmla="*/ 45512 h 160894"/>
              <a:gd name="connsiteX86" fmla="*/ 5759382 w 17032107"/>
              <a:gd name="connsiteY86" fmla="*/ 81202 h 160894"/>
              <a:gd name="connsiteX87" fmla="*/ 5783446 w 17032107"/>
              <a:gd name="connsiteY87" fmla="*/ 45512 h 160894"/>
              <a:gd name="connsiteX88" fmla="*/ 5893322 w 17032107"/>
              <a:gd name="connsiteY88" fmla="*/ 0 h 160894"/>
              <a:gd name="connsiteX89" fmla="*/ 6003198 w 17032107"/>
              <a:gd name="connsiteY89" fmla="*/ 45512 h 160894"/>
              <a:gd name="connsiteX90" fmla="*/ 6027261 w 17032107"/>
              <a:gd name="connsiteY90" fmla="*/ 81202 h 160894"/>
              <a:gd name="connsiteX91" fmla="*/ 6051324 w 17032107"/>
              <a:gd name="connsiteY91" fmla="*/ 45512 h 160894"/>
              <a:gd name="connsiteX92" fmla="*/ 6161200 w 17032107"/>
              <a:gd name="connsiteY92" fmla="*/ 0 h 160894"/>
              <a:gd name="connsiteX93" fmla="*/ 6271076 w 17032107"/>
              <a:gd name="connsiteY93" fmla="*/ 45512 h 160894"/>
              <a:gd name="connsiteX94" fmla="*/ 6295140 w 17032107"/>
              <a:gd name="connsiteY94" fmla="*/ 81202 h 160894"/>
              <a:gd name="connsiteX95" fmla="*/ 6319202 w 17032107"/>
              <a:gd name="connsiteY95" fmla="*/ 45512 h 160894"/>
              <a:gd name="connsiteX96" fmla="*/ 6429079 w 17032107"/>
              <a:gd name="connsiteY96" fmla="*/ 0 h 160894"/>
              <a:gd name="connsiteX97" fmla="*/ 6538955 w 17032107"/>
              <a:gd name="connsiteY97" fmla="*/ 45512 h 160894"/>
              <a:gd name="connsiteX98" fmla="*/ 6563018 w 17032107"/>
              <a:gd name="connsiteY98" fmla="*/ 81202 h 160894"/>
              <a:gd name="connsiteX99" fmla="*/ 6587080 w 17032107"/>
              <a:gd name="connsiteY99" fmla="*/ 45512 h 160894"/>
              <a:gd name="connsiteX100" fmla="*/ 6696956 w 17032107"/>
              <a:gd name="connsiteY100" fmla="*/ 0 h 160894"/>
              <a:gd name="connsiteX101" fmla="*/ 6806834 w 17032107"/>
              <a:gd name="connsiteY101" fmla="*/ 45512 h 160894"/>
              <a:gd name="connsiteX102" fmla="*/ 6830895 w 17032107"/>
              <a:gd name="connsiteY102" fmla="*/ 81202 h 160894"/>
              <a:gd name="connsiteX103" fmla="*/ 6854959 w 17032107"/>
              <a:gd name="connsiteY103" fmla="*/ 45512 h 160894"/>
              <a:gd name="connsiteX104" fmla="*/ 6964834 w 17032107"/>
              <a:gd name="connsiteY104" fmla="*/ 0 h 160894"/>
              <a:gd name="connsiteX105" fmla="*/ 7074712 w 17032107"/>
              <a:gd name="connsiteY105" fmla="*/ 45512 h 160894"/>
              <a:gd name="connsiteX106" fmla="*/ 7098774 w 17032107"/>
              <a:gd name="connsiteY106" fmla="*/ 81202 h 160894"/>
              <a:gd name="connsiteX107" fmla="*/ 7122838 w 17032107"/>
              <a:gd name="connsiteY107" fmla="*/ 45512 h 160894"/>
              <a:gd name="connsiteX108" fmla="*/ 7232713 w 17032107"/>
              <a:gd name="connsiteY108" fmla="*/ 0 h 160894"/>
              <a:gd name="connsiteX109" fmla="*/ 7342590 w 17032107"/>
              <a:gd name="connsiteY109" fmla="*/ 45512 h 160894"/>
              <a:gd name="connsiteX110" fmla="*/ 7366653 w 17032107"/>
              <a:gd name="connsiteY110" fmla="*/ 81202 h 160894"/>
              <a:gd name="connsiteX111" fmla="*/ 7390716 w 17032107"/>
              <a:gd name="connsiteY111" fmla="*/ 45512 h 160894"/>
              <a:gd name="connsiteX112" fmla="*/ 7500592 w 17032107"/>
              <a:gd name="connsiteY112" fmla="*/ 0 h 160894"/>
              <a:gd name="connsiteX113" fmla="*/ 7610468 w 17032107"/>
              <a:gd name="connsiteY113" fmla="*/ 45512 h 160894"/>
              <a:gd name="connsiteX114" fmla="*/ 7634530 w 17032107"/>
              <a:gd name="connsiteY114" fmla="*/ 81202 h 160894"/>
              <a:gd name="connsiteX115" fmla="*/ 7658592 w 17032107"/>
              <a:gd name="connsiteY115" fmla="*/ 45512 h 160894"/>
              <a:gd name="connsiteX116" fmla="*/ 7768469 w 17032107"/>
              <a:gd name="connsiteY116" fmla="*/ 0 h 160894"/>
              <a:gd name="connsiteX117" fmla="*/ 7878346 w 17032107"/>
              <a:gd name="connsiteY117" fmla="*/ 45512 h 160894"/>
              <a:gd name="connsiteX118" fmla="*/ 7902408 w 17032107"/>
              <a:gd name="connsiteY118" fmla="*/ 81202 h 160894"/>
              <a:gd name="connsiteX119" fmla="*/ 7926471 w 17032107"/>
              <a:gd name="connsiteY119" fmla="*/ 45512 h 160894"/>
              <a:gd name="connsiteX120" fmla="*/ 8036348 w 17032107"/>
              <a:gd name="connsiteY120" fmla="*/ 0 h 160894"/>
              <a:gd name="connsiteX121" fmla="*/ 8146225 w 17032107"/>
              <a:gd name="connsiteY121" fmla="*/ 45512 h 160894"/>
              <a:gd name="connsiteX122" fmla="*/ 8170283 w 17032107"/>
              <a:gd name="connsiteY122" fmla="*/ 81196 h 160894"/>
              <a:gd name="connsiteX123" fmla="*/ 8194341 w 17032107"/>
              <a:gd name="connsiteY123" fmla="*/ 45512 h 160894"/>
              <a:gd name="connsiteX124" fmla="*/ 8304218 w 17032107"/>
              <a:gd name="connsiteY124" fmla="*/ 0 h 160894"/>
              <a:gd name="connsiteX125" fmla="*/ 8414095 w 17032107"/>
              <a:gd name="connsiteY125" fmla="*/ 45512 h 160894"/>
              <a:gd name="connsiteX126" fmla="*/ 8438360 w 17032107"/>
              <a:gd name="connsiteY126" fmla="*/ 81502 h 160894"/>
              <a:gd name="connsiteX127" fmla="*/ 8462625 w 17032107"/>
              <a:gd name="connsiteY127" fmla="*/ 45512 h 160894"/>
              <a:gd name="connsiteX128" fmla="*/ 8572500 w 17032107"/>
              <a:gd name="connsiteY128" fmla="*/ 0 h 160894"/>
              <a:gd name="connsiteX129" fmla="*/ 8682377 w 17032107"/>
              <a:gd name="connsiteY129" fmla="*/ 45512 h 160894"/>
              <a:gd name="connsiteX130" fmla="*/ 8706439 w 17032107"/>
              <a:gd name="connsiteY130" fmla="*/ 81202 h 160894"/>
              <a:gd name="connsiteX131" fmla="*/ 8730502 w 17032107"/>
              <a:gd name="connsiteY131" fmla="*/ 45512 h 160894"/>
              <a:gd name="connsiteX132" fmla="*/ 8840378 w 17032107"/>
              <a:gd name="connsiteY132" fmla="*/ 0 h 160894"/>
              <a:gd name="connsiteX133" fmla="*/ 8950255 w 17032107"/>
              <a:gd name="connsiteY133" fmla="*/ 45512 h 160894"/>
              <a:gd name="connsiteX134" fmla="*/ 8974318 w 17032107"/>
              <a:gd name="connsiteY134" fmla="*/ 81202 h 160894"/>
              <a:gd name="connsiteX135" fmla="*/ 8998381 w 17032107"/>
              <a:gd name="connsiteY135" fmla="*/ 45512 h 160894"/>
              <a:gd name="connsiteX136" fmla="*/ 9108258 w 17032107"/>
              <a:gd name="connsiteY136" fmla="*/ 0 h 160894"/>
              <a:gd name="connsiteX137" fmla="*/ 9218134 w 17032107"/>
              <a:gd name="connsiteY137" fmla="*/ 45512 h 160894"/>
              <a:gd name="connsiteX138" fmla="*/ 9242197 w 17032107"/>
              <a:gd name="connsiteY138" fmla="*/ 81202 h 160894"/>
              <a:gd name="connsiteX139" fmla="*/ 9266259 w 17032107"/>
              <a:gd name="connsiteY139" fmla="*/ 45512 h 160894"/>
              <a:gd name="connsiteX140" fmla="*/ 9376135 w 17032107"/>
              <a:gd name="connsiteY140" fmla="*/ 0 h 160894"/>
              <a:gd name="connsiteX141" fmla="*/ 9486012 w 17032107"/>
              <a:gd name="connsiteY141" fmla="*/ 45512 h 160894"/>
              <a:gd name="connsiteX142" fmla="*/ 9510074 w 17032107"/>
              <a:gd name="connsiteY142" fmla="*/ 81202 h 160894"/>
              <a:gd name="connsiteX143" fmla="*/ 9534137 w 17032107"/>
              <a:gd name="connsiteY143" fmla="*/ 45512 h 160894"/>
              <a:gd name="connsiteX144" fmla="*/ 9644013 w 17032107"/>
              <a:gd name="connsiteY144" fmla="*/ 0 h 160894"/>
              <a:gd name="connsiteX145" fmla="*/ 9753889 w 17032107"/>
              <a:gd name="connsiteY145" fmla="*/ 45512 h 160894"/>
              <a:gd name="connsiteX146" fmla="*/ 9777953 w 17032107"/>
              <a:gd name="connsiteY146" fmla="*/ 81202 h 160894"/>
              <a:gd name="connsiteX147" fmla="*/ 9802016 w 17032107"/>
              <a:gd name="connsiteY147" fmla="*/ 45512 h 160894"/>
              <a:gd name="connsiteX148" fmla="*/ 9911892 w 17032107"/>
              <a:gd name="connsiteY148" fmla="*/ 0 h 160894"/>
              <a:gd name="connsiteX149" fmla="*/ 10021769 w 17032107"/>
              <a:gd name="connsiteY149" fmla="*/ 45512 h 160894"/>
              <a:gd name="connsiteX150" fmla="*/ 10045830 w 17032107"/>
              <a:gd name="connsiteY150" fmla="*/ 81202 h 160894"/>
              <a:gd name="connsiteX151" fmla="*/ 10069893 w 17032107"/>
              <a:gd name="connsiteY151" fmla="*/ 45512 h 160894"/>
              <a:gd name="connsiteX152" fmla="*/ 10179769 w 17032107"/>
              <a:gd name="connsiteY152" fmla="*/ 0 h 160894"/>
              <a:gd name="connsiteX153" fmla="*/ 10289646 w 17032107"/>
              <a:gd name="connsiteY153" fmla="*/ 45512 h 160894"/>
              <a:gd name="connsiteX154" fmla="*/ 10313708 w 17032107"/>
              <a:gd name="connsiteY154" fmla="*/ 81202 h 160894"/>
              <a:gd name="connsiteX155" fmla="*/ 10337771 w 17032107"/>
              <a:gd name="connsiteY155" fmla="*/ 45512 h 160894"/>
              <a:gd name="connsiteX156" fmla="*/ 10447647 w 17032107"/>
              <a:gd name="connsiteY156" fmla="*/ 0 h 160894"/>
              <a:gd name="connsiteX157" fmla="*/ 10557525 w 17032107"/>
              <a:gd name="connsiteY157" fmla="*/ 45512 h 160894"/>
              <a:gd name="connsiteX158" fmla="*/ 10581587 w 17032107"/>
              <a:gd name="connsiteY158" fmla="*/ 81202 h 160894"/>
              <a:gd name="connsiteX159" fmla="*/ 10605651 w 17032107"/>
              <a:gd name="connsiteY159" fmla="*/ 45512 h 160894"/>
              <a:gd name="connsiteX160" fmla="*/ 10715526 w 17032107"/>
              <a:gd name="connsiteY160" fmla="*/ 0 h 160894"/>
              <a:gd name="connsiteX161" fmla="*/ 10825403 w 17032107"/>
              <a:gd name="connsiteY161" fmla="*/ 45512 h 160894"/>
              <a:gd name="connsiteX162" fmla="*/ 10849465 w 17032107"/>
              <a:gd name="connsiteY162" fmla="*/ 81202 h 160894"/>
              <a:gd name="connsiteX163" fmla="*/ 10873527 w 17032107"/>
              <a:gd name="connsiteY163" fmla="*/ 45512 h 160894"/>
              <a:gd name="connsiteX164" fmla="*/ 10983404 w 17032107"/>
              <a:gd name="connsiteY164" fmla="*/ 0 h 160894"/>
              <a:gd name="connsiteX165" fmla="*/ 11093281 w 17032107"/>
              <a:gd name="connsiteY165" fmla="*/ 45512 h 160894"/>
              <a:gd name="connsiteX166" fmla="*/ 11117343 w 17032107"/>
              <a:gd name="connsiteY166" fmla="*/ 81202 h 160894"/>
              <a:gd name="connsiteX167" fmla="*/ 11141405 w 17032107"/>
              <a:gd name="connsiteY167" fmla="*/ 45512 h 160894"/>
              <a:gd name="connsiteX168" fmla="*/ 11251282 w 17032107"/>
              <a:gd name="connsiteY168" fmla="*/ 0 h 160894"/>
              <a:gd name="connsiteX169" fmla="*/ 11361158 w 17032107"/>
              <a:gd name="connsiteY169" fmla="*/ 45512 h 160894"/>
              <a:gd name="connsiteX170" fmla="*/ 11385222 w 17032107"/>
              <a:gd name="connsiteY170" fmla="*/ 81202 h 160894"/>
              <a:gd name="connsiteX171" fmla="*/ 11409285 w 17032107"/>
              <a:gd name="connsiteY171" fmla="*/ 45512 h 160894"/>
              <a:gd name="connsiteX172" fmla="*/ 11519161 w 17032107"/>
              <a:gd name="connsiteY172" fmla="*/ 0 h 160894"/>
              <a:gd name="connsiteX173" fmla="*/ 11629037 w 17032107"/>
              <a:gd name="connsiteY173" fmla="*/ 45512 h 160894"/>
              <a:gd name="connsiteX174" fmla="*/ 11653100 w 17032107"/>
              <a:gd name="connsiteY174" fmla="*/ 81202 h 160894"/>
              <a:gd name="connsiteX175" fmla="*/ 11677162 w 17032107"/>
              <a:gd name="connsiteY175" fmla="*/ 45512 h 160894"/>
              <a:gd name="connsiteX176" fmla="*/ 11787039 w 17032107"/>
              <a:gd name="connsiteY176" fmla="*/ 0 h 160894"/>
              <a:gd name="connsiteX177" fmla="*/ 11896915 w 17032107"/>
              <a:gd name="connsiteY177" fmla="*/ 45512 h 160894"/>
              <a:gd name="connsiteX178" fmla="*/ 11920978 w 17032107"/>
              <a:gd name="connsiteY178" fmla="*/ 81202 h 160894"/>
              <a:gd name="connsiteX179" fmla="*/ 11945040 w 17032107"/>
              <a:gd name="connsiteY179" fmla="*/ 45512 h 160894"/>
              <a:gd name="connsiteX180" fmla="*/ 12054916 w 17032107"/>
              <a:gd name="connsiteY180" fmla="*/ 0 h 160894"/>
              <a:gd name="connsiteX181" fmla="*/ 12164793 w 17032107"/>
              <a:gd name="connsiteY181" fmla="*/ 45512 h 160894"/>
              <a:gd name="connsiteX182" fmla="*/ 12188855 w 17032107"/>
              <a:gd name="connsiteY182" fmla="*/ 81202 h 160894"/>
              <a:gd name="connsiteX183" fmla="*/ 12212918 w 17032107"/>
              <a:gd name="connsiteY183" fmla="*/ 45512 h 160894"/>
              <a:gd name="connsiteX184" fmla="*/ 12322794 w 17032107"/>
              <a:gd name="connsiteY184" fmla="*/ 0 h 160894"/>
              <a:gd name="connsiteX185" fmla="*/ 12432671 w 17032107"/>
              <a:gd name="connsiteY185" fmla="*/ 45512 h 160894"/>
              <a:gd name="connsiteX186" fmla="*/ 12456734 w 17032107"/>
              <a:gd name="connsiteY186" fmla="*/ 81202 h 160894"/>
              <a:gd name="connsiteX187" fmla="*/ 12480797 w 17032107"/>
              <a:gd name="connsiteY187" fmla="*/ 45512 h 160894"/>
              <a:gd name="connsiteX188" fmla="*/ 12590673 w 17032107"/>
              <a:gd name="connsiteY188" fmla="*/ 0 h 160894"/>
              <a:gd name="connsiteX189" fmla="*/ 12700550 w 17032107"/>
              <a:gd name="connsiteY189" fmla="*/ 45512 h 160894"/>
              <a:gd name="connsiteX190" fmla="*/ 12724612 w 17032107"/>
              <a:gd name="connsiteY190" fmla="*/ 81202 h 160894"/>
              <a:gd name="connsiteX191" fmla="*/ 12748675 w 17032107"/>
              <a:gd name="connsiteY191" fmla="*/ 45512 h 160894"/>
              <a:gd name="connsiteX192" fmla="*/ 12858551 w 17032107"/>
              <a:gd name="connsiteY192" fmla="*/ 0 h 160894"/>
              <a:gd name="connsiteX193" fmla="*/ 12968428 w 17032107"/>
              <a:gd name="connsiteY193" fmla="*/ 45512 h 160894"/>
              <a:gd name="connsiteX194" fmla="*/ 12992490 w 17032107"/>
              <a:gd name="connsiteY194" fmla="*/ 81202 h 160894"/>
              <a:gd name="connsiteX195" fmla="*/ 13016553 w 17032107"/>
              <a:gd name="connsiteY195" fmla="*/ 45512 h 160894"/>
              <a:gd name="connsiteX196" fmla="*/ 13126429 w 17032107"/>
              <a:gd name="connsiteY196" fmla="*/ 0 h 160894"/>
              <a:gd name="connsiteX197" fmla="*/ 13236306 w 17032107"/>
              <a:gd name="connsiteY197" fmla="*/ 45512 h 160894"/>
              <a:gd name="connsiteX198" fmla="*/ 13260369 w 17032107"/>
              <a:gd name="connsiteY198" fmla="*/ 81202 h 160894"/>
              <a:gd name="connsiteX199" fmla="*/ 13284432 w 17032107"/>
              <a:gd name="connsiteY199" fmla="*/ 45512 h 160894"/>
              <a:gd name="connsiteX200" fmla="*/ 13394308 w 17032107"/>
              <a:gd name="connsiteY200" fmla="*/ 0 h 160894"/>
              <a:gd name="connsiteX201" fmla="*/ 13504185 w 17032107"/>
              <a:gd name="connsiteY201" fmla="*/ 45512 h 160894"/>
              <a:gd name="connsiteX202" fmla="*/ 13528247 w 17032107"/>
              <a:gd name="connsiteY202" fmla="*/ 81202 h 160894"/>
              <a:gd name="connsiteX203" fmla="*/ 13552310 w 17032107"/>
              <a:gd name="connsiteY203" fmla="*/ 45512 h 160894"/>
              <a:gd name="connsiteX204" fmla="*/ 13662186 w 17032107"/>
              <a:gd name="connsiteY204" fmla="*/ 0 h 160894"/>
              <a:gd name="connsiteX205" fmla="*/ 13772063 w 17032107"/>
              <a:gd name="connsiteY205" fmla="*/ 45512 h 160894"/>
              <a:gd name="connsiteX206" fmla="*/ 13796125 w 17032107"/>
              <a:gd name="connsiteY206" fmla="*/ 81202 h 160894"/>
              <a:gd name="connsiteX207" fmla="*/ 13820188 w 17032107"/>
              <a:gd name="connsiteY207" fmla="*/ 45512 h 160894"/>
              <a:gd name="connsiteX208" fmla="*/ 13930064 w 17032107"/>
              <a:gd name="connsiteY208" fmla="*/ 0 h 160894"/>
              <a:gd name="connsiteX209" fmla="*/ 14039941 w 17032107"/>
              <a:gd name="connsiteY209" fmla="*/ 45512 h 160894"/>
              <a:gd name="connsiteX210" fmla="*/ 14064004 w 17032107"/>
              <a:gd name="connsiteY210" fmla="*/ 81202 h 160894"/>
              <a:gd name="connsiteX211" fmla="*/ 14088067 w 17032107"/>
              <a:gd name="connsiteY211" fmla="*/ 45512 h 160894"/>
              <a:gd name="connsiteX212" fmla="*/ 14197943 w 17032107"/>
              <a:gd name="connsiteY212" fmla="*/ 0 h 160894"/>
              <a:gd name="connsiteX213" fmla="*/ 14307820 w 17032107"/>
              <a:gd name="connsiteY213" fmla="*/ 45512 h 160894"/>
              <a:gd name="connsiteX214" fmla="*/ 14331882 w 17032107"/>
              <a:gd name="connsiteY214" fmla="*/ 81202 h 160894"/>
              <a:gd name="connsiteX215" fmla="*/ 14355945 w 17032107"/>
              <a:gd name="connsiteY215" fmla="*/ 45512 h 160894"/>
              <a:gd name="connsiteX216" fmla="*/ 14465821 w 17032107"/>
              <a:gd name="connsiteY216" fmla="*/ 0 h 160894"/>
              <a:gd name="connsiteX217" fmla="*/ 14575698 w 17032107"/>
              <a:gd name="connsiteY217" fmla="*/ 45512 h 160894"/>
              <a:gd name="connsiteX218" fmla="*/ 14599760 w 17032107"/>
              <a:gd name="connsiteY218" fmla="*/ 81202 h 160894"/>
              <a:gd name="connsiteX219" fmla="*/ 14623823 w 17032107"/>
              <a:gd name="connsiteY219" fmla="*/ 45512 h 160894"/>
              <a:gd name="connsiteX220" fmla="*/ 14733699 w 17032107"/>
              <a:gd name="connsiteY220" fmla="*/ 0 h 160894"/>
              <a:gd name="connsiteX221" fmla="*/ 14843576 w 17032107"/>
              <a:gd name="connsiteY221" fmla="*/ 45512 h 160894"/>
              <a:gd name="connsiteX222" fmla="*/ 14867639 w 17032107"/>
              <a:gd name="connsiteY222" fmla="*/ 81202 h 160894"/>
              <a:gd name="connsiteX223" fmla="*/ 14891702 w 17032107"/>
              <a:gd name="connsiteY223" fmla="*/ 45512 h 160894"/>
              <a:gd name="connsiteX224" fmla="*/ 15001578 w 17032107"/>
              <a:gd name="connsiteY224" fmla="*/ 0 h 160894"/>
              <a:gd name="connsiteX225" fmla="*/ 15111455 w 17032107"/>
              <a:gd name="connsiteY225" fmla="*/ 45512 h 160894"/>
              <a:gd name="connsiteX226" fmla="*/ 15135517 w 17032107"/>
              <a:gd name="connsiteY226" fmla="*/ 81202 h 160894"/>
              <a:gd name="connsiteX227" fmla="*/ 15159580 w 17032107"/>
              <a:gd name="connsiteY227" fmla="*/ 45512 h 160894"/>
              <a:gd name="connsiteX228" fmla="*/ 15269456 w 17032107"/>
              <a:gd name="connsiteY228" fmla="*/ 0 h 160894"/>
              <a:gd name="connsiteX229" fmla="*/ 15379333 w 17032107"/>
              <a:gd name="connsiteY229" fmla="*/ 45512 h 160894"/>
              <a:gd name="connsiteX230" fmla="*/ 15403395 w 17032107"/>
              <a:gd name="connsiteY230" fmla="*/ 81202 h 160894"/>
              <a:gd name="connsiteX231" fmla="*/ 15427458 w 17032107"/>
              <a:gd name="connsiteY231" fmla="*/ 45512 h 160894"/>
              <a:gd name="connsiteX232" fmla="*/ 15537334 w 17032107"/>
              <a:gd name="connsiteY232" fmla="*/ 0 h 160894"/>
              <a:gd name="connsiteX233" fmla="*/ 15647211 w 17032107"/>
              <a:gd name="connsiteY233" fmla="*/ 45512 h 160894"/>
              <a:gd name="connsiteX234" fmla="*/ 15671274 w 17032107"/>
              <a:gd name="connsiteY234" fmla="*/ 81202 h 160894"/>
              <a:gd name="connsiteX235" fmla="*/ 15695337 w 17032107"/>
              <a:gd name="connsiteY235" fmla="*/ 45512 h 160894"/>
              <a:gd name="connsiteX236" fmla="*/ 15805213 w 17032107"/>
              <a:gd name="connsiteY236" fmla="*/ 0 h 160894"/>
              <a:gd name="connsiteX237" fmla="*/ 15915090 w 17032107"/>
              <a:gd name="connsiteY237" fmla="*/ 45512 h 160894"/>
              <a:gd name="connsiteX238" fmla="*/ 15939152 w 17032107"/>
              <a:gd name="connsiteY238" fmla="*/ 81202 h 160894"/>
              <a:gd name="connsiteX239" fmla="*/ 15963215 w 17032107"/>
              <a:gd name="connsiteY239" fmla="*/ 45512 h 160894"/>
              <a:gd name="connsiteX240" fmla="*/ 16073091 w 17032107"/>
              <a:gd name="connsiteY240" fmla="*/ 0 h 160894"/>
              <a:gd name="connsiteX241" fmla="*/ 16182967 w 17032107"/>
              <a:gd name="connsiteY241" fmla="*/ 45512 h 160894"/>
              <a:gd name="connsiteX242" fmla="*/ 16207031 w 17032107"/>
              <a:gd name="connsiteY242" fmla="*/ 81202 h 160894"/>
              <a:gd name="connsiteX243" fmla="*/ 16231091 w 17032107"/>
              <a:gd name="connsiteY243" fmla="*/ 45512 h 160894"/>
              <a:gd name="connsiteX244" fmla="*/ 16340971 w 17032107"/>
              <a:gd name="connsiteY244" fmla="*/ 0 h 160894"/>
              <a:gd name="connsiteX245" fmla="*/ 16450847 w 17032107"/>
              <a:gd name="connsiteY245" fmla="*/ 45512 h 160894"/>
              <a:gd name="connsiteX246" fmla="*/ 16474907 w 17032107"/>
              <a:gd name="connsiteY246" fmla="*/ 81202 h 160894"/>
              <a:gd name="connsiteX247" fmla="*/ 16498971 w 17032107"/>
              <a:gd name="connsiteY247" fmla="*/ 45512 h 160894"/>
              <a:gd name="connsiteX248" fmla="*/ 16608847 w 17032107"/>
              <a:gd name="connsiteY248" fmla="*/ 0 h 160894"/>
              <a:gd name="connsiteX249" fmla="*/ 16718727 w 17032107"/>
              <a:gd name="connsiteY249" fmla="*/ 45512 h 160894"/>
              <a:gd name="connsiteX250" fmla="*/ 16742783 w 17032107"/>
              <a:gd name="connsiteY250" fmla="*/ 81196 h 160894"/>
              <a:gd name="connsiteX251" fmla="*/ 16766843 w 17032107"/>
              <a:gd name="connsiteY251" fmla="*/ 45512 h 160894"/>
              <a:gd name="connsiteX252" fmla="*/ 16876719 w 17032107"/>
              <a:gd name="connsiteY252" fmla="*/ 0 h 160894"/>
              <a:gd name="connsiteX253" fmla="*/ 17032107 w 17032107"/>
              <a:gd name="connsiteY253" fmla="*/ 155389 h 160894"/>
              <a:gd name="connsiteX254" fmla="*/ 17030995 w 17032107"/>
              <a:gd name="connsiteY254" fmla="*/ 160894 h 160894"/>
              <a:gd name="connsiteX0" fmla="*/ 0 w 16922230"/>
              <a:gd name="connsiteY0" fmla="*/ 45512 h 160894"/>
              <a:gd name="connsiteX1" fmla="*/ 24062 w 16922230"/>
              <a:gd name="connsiteY1" fmla="*/ 81202 h 160894"/>
              <a:gd name="connsiteX2" fmla="*/ 48125 w 16922230"/>
              <a:gd name="connsiteY2" fmla="*/ 45512 h 160894"/>
              <a:gd name="connsiteX3" fmla="*/ 158001 w 16922230"/>
              <a:gd name="connsiteY3" fmla="*/ 0 h 160894"/>
              <a:gd name="connsiteX4" fmla="*/ 267878 w 16922230"/>
              <a:gd name="connsiteY4" fmla="*/ 45512 h 160894"/>
              <a:gd name="connsiteX5" fmla="*/ 291941 w 16922230"/>
              <a:gd name="connsiteY5" fmla="*/ 81202 h 160894"/>
              <a:gd name="connsiteX6" fmla="*/ 316004 w 16922230"/>
              <a:gd name="connsiteY6" fmla="*/ 45512 h 160894"/>
              <a:gd name="connsiteX7" fmla="*/ 425881 w 16922230"/>
              <a:gd name="connsiteY7" fmla="*/ 0 h 160894"/>
              <a:gd name="connsiteX8" fmla="*/ 535757 w 16922230"/>
              <a:gd name="connsiteY8" fmla="*/ 45512 h 160894"/>
              <a:gd name="connsiteX9" fmla="*/ 559820 w 16922230"/>
              <a:gd name="connsiteY9" fmla="*/ 81202 h 160894"/>
              <a:gd name="connsiteX10" fmla="*/ 583882 w 16922230"/>
              <a:gd name="connsiteY10" fmla="*/ 45512 h 160894"/>
              <a:gd name="connsiteX11" fmla="*/ 693758 w 16922230"/>
              <a:gd name="connsiteY11" fmla="*/ 0 h 160894"/>
              <a:gd name="connsiteX12" fmla="*/ 803635 w 16922230"/>
              <a:gd name="connsiteY12" fmla="*/ 45512 h 160894"/>
              <a:gd name="connsiteX13" fmla="*/ 827697 w 16922230"/>
              <a:gd name="connsiteY13" fmla="*/ 81202 h 160894"/>
              <a:gd name="connsiteX14" fmla="*/ 851760 w 16922230"/>
              <a:gd name="connsiteY14" fmla="*/ 45512 h 160894"/>
              <a:gd name="connsiteX15" fmla="*/ 961636 w 16922230"/>
              <a:gd name="connsiteY15" fmla="*/ 0 h 160894"/>
              <a:gd name="connsiteX16" fmla="*/ 1071512 w 16922230"/>
              <a:gd name="connsiteY16" fmla="*/ 45512 h 160894"/>
              <a:gd name="connsiteX17" fmla="*/ 1095576 w 16922230"/>
              <a:gd name="connsiteY17" fmla="*/ 81202 h 160894"/>
              <a:gd name="connsiteX18" fmla="*/ 1119639 w 16922230"/>
              <a:gd name="connsiteY18" fmla="*/ 45512 h 160894"/>
              <a:gd name="connsiteX19" fmla="*/ 1229515 w 16922230"/>
              <a:gd name="connsiteY19" fmla="*/ 0 h 160894"/>
              <a:gd name="connsiteX20" fmla="*/ 1339393 w 16922230"/>
              <a:gd name="connsiteY20" fmla="*/ 45512 h 160894"/>
              <a:gd name="connsiteX21" fmla="*/ 1363453 w 16922230"/>
              <a:gd name="connsiteY21" fmla="*/ 81202 h 160894"/>
              <a:gd name="connsiteX22" fmla="*/ 1387517 w 16922230"/>
              <a:gd name="connsiteY22" fmla="*/ 45512 h 160894"/>
              <a:gd name="connsiteX23" fmla="*/ 1497392 w 16922230"/>
              <a:gd name="connsiteY23" fmla="*/ 0 h 160894"/>
              <a:gd name="connsiteX24" fmla="*/ 1607269 w 16922230"/>
              <a:gd name="connsiteY24" fmla="*/ 45512 h 160894"/>
              <a:gd name="connsiteX25" fmla="*/ 1631331 w 16922230"/>
              <a:gd name="connsiteY25" fmla="*/ 81202 h 160894"/>
              <a:gd name="connsiteX26" fmla="*/ 1655394 w 16922230"/>
              <a:gd name="connsiteY26" fmla="*/ 45512 h 160894"/>
              <a:gd name="connsiteX27" fmla="*/ 1765270 w 16922230"/>
              <a:gd name="connsiteY27" fmla="*/ 0 h 160894"/>
              <a:gd name="connsiteX28" fmla="*/ 1875148 w 16922230"/>
              <a:gd name="connsiteY28" fmla="*/ 45512 h 160894"/>
              <a:gd name="connsiteX29" fmla="*/ 1899210 w 16922230"/>
              <a:gd name="connsiteY29" fmla="*/ 81202 h 160894"/>
              <a:gd name="connsiteX30" fmla="*/ 1923274 w 16922230"/>
              <a:gd name="connsiteY30" fmla="*/ 45512 h 160894"/>
              <a:gd name="connsiteX31" fmla="*/ 2033149 w 16922230"/>
              <a:gd name="connsiteY31" fmla="*/ 0 h 160894"/>
              <a:gd name="connsiteX32" fmla="*/ 2143026 w 16922230"/>
              <a:gd name="connsiteY32" fmla="*/ 45512 h 160894"/>
              <a:gd name="connsiteX33" fmla="*/ 2167088 w 16922230"/>
              <a:gd name="connsiteY33" fmla="*/ 81202 h 160894"/>
              <a:gd name="connsiteX34" fmla="*/ 2191150 w 16922230"/>
              <a:gd name="connsiteY34" fmla="*/ 45512 h 160894"/>
              <a:gd name="connsiteX35" fmla="*/ 2301027 w 16922230"/>
              <a:gd name="connsiteY35" fmla="*/ 0 h 160894"/>
              <a:gd name="connsiteX36" fmla="*/ 2410904 w 16922230"/>
              <a:gd name="connsiteY36" fmla="*/ 45512 h 160894"/>
              <a:gd name="connsiteX37" fmla="*/ 2434966 w 16922230"/>
              <a:gd name="connsiteY37" fmla="*/ 81202 h 160894"/>
              <a:gd name="connsiteX38" fmla="*/ 2459028 w 16922230"/>
              <a:gd name="connsiteY38" fmla="*/ 45512 h 160894"/>
              <a:gd name="connsiteX39" fmla="*/ 2568905 w 16922230"/>
              <a:gd name="connsiteY39" fmla="*/ 0 h 160894"/>
              <a:gd name="connsiteX40" fmla="*/ 2678781 w 16922230"/>
              <a:gd name="connsiteY40" fmla="*/ 45512 h 160894"/>
              <a:gd name="connsiteX41" fmla="*/ 2702845 w 16922230"/>
              <a:gd name="connsiteY41" fmla="*/ 81202 h 160894"/>
              <a:gd name="connsiteX42" fmla="*/ 2726908 w 16922230"/>
              <a:gd name="connsiteY42" fmla="*/ 45512 h 160894"/>
              <a:gd name="connsiteX43" fmla="*/ 2836784 w 16922230"/>
              <a:gd name="connsiteY43" fmla="*/ 0 h 160894"/>
              <a:gd name="connsiteX44" fmla="*/ 2946660 w 16922230"/>
              <a:gd name="connsiteY44" fmla="*/ 45512 h 160894"/>
              <a:gd name="connsiteX45" fmla="*/ 2970723 w 16922230"/>
              <a:gd name="connsiteY45" fmla="*/ 81202 h 160894"/>
              <a:gd name="connsiteX46" fmla="*/ 2994785 w 16922230"/>
              <a:gd name="connsiteY46" fmla="*/ 45512 h 160894"/>
              <a:gd name="connsiteX47" fmla="*/ 3104662 w 16922230"/>
              <a:gd name="connsiteY47" fmla="*/ 0 h 160894"/>
              <a:gd name="connsiteX48" fmla="*/ 3214538 w 16922230"/>
              <a:gd name="connsiteY48" fmla="*/ 45512 h 160894"/>
              <a:gd name="connsiteX49" fmla="*/ 3238602 w 16922230"/>
              <a:gd name="connsiteY49" fmla="*/ 81202 h 160894"/>
              <a:gd name="connsiteX50" fmla="*/ 3262663 w 16922230"/>
              <a:gd name="connsiteY50" fmla="*/ 45512 h 160894"/>
              <a:gd name="connsiteX51" fmla="*/ 3372540 w 16922230"/>
              <a:gd name="connsiteY51" fmla="*/ 0 h 160894"/>
              <a:gd name="connsiteX52" fmla="*/ 3482416 w 16922230"/>
              <a:gd name="connsiteY52" fmla="*/ 45512 h 160894"/>
              <a:gd name="connsiteX53" fmla="*/ 3506479 w 16922230"/>
              <a:gd name="connsiteY53" fmla="*/ 81202 h 160894"/>
              <a:gd name="connsiteX54" fmla="*/ 3530541 w 16922230"/>
              <a:gd name="connsiteY54" fmla="*/ 45512 h 160894"/>
              <a:gd name="connsiteX55" fmla="*/ 3640418 w 16922230"/>
              <a:gd name="connsiteY55" fmla="*/ 0 h 160894"/>
              <a:gd name="connsiteX56" fmla="*/ 3750295 w 16922230"/>
              <a:gd name="connsiteY56" fmla="*/ 45512 h 160894"/>
              <a:gd name="connsiteX57" fmla="*/ 3774358 w 16922230"/>
              <a:gd name="connsiteY57" fmla="*/ 81202 h 160894"/>
              <a:gd name="connsiteX58" fmla="*/ 3798420 w 16922230"/>
              <a:gd name="connsiteY58" fmla="*/ 45512 h 160894"/>
              <a:gd name="connsiteX59" fmla="*/ 3908296 w 16922230"/>
              <a:gd name="connsiteY59" fmla="*/ 0 h 160894"/>
              <a:gd name="connsiteX60" fmla="*/ 4018174 w 16922230"/>
              <a:gd name="connsiteY60" fmla="*/ 45512 h 160894"/>
              <a:gd name="connsiteX61" fmla="*/ 4042235 w 16922230"/>
              <a:gd name="connsiteY61" fmla="*/ 81202 h 160894"/>
              <a:gd name="connsiteX62" fmla="*/ 4066299 w 16922230"/>
              <a:gd name="connsiteY62" fmla="*/ 45512 h 160894"/>
              <a:gd name="connsiteX63" fmla="*/ 4176174 w 16922230"/>
              <a:gd name="connsiteY63" fmla="*/ 0 h 160894"/>
              <a:gd name="connsiteX64" fmla="*/ 4286052 w 16922230"/>
              <a:gd name="connsiteY64" fmla="*/ 45512 h 160894"/>
              <a:gd name="connsiteX65" fmla="*/ 4310113 w 16922230"/>
              <a:gd name="connsiteY65" fmla="*/ 81202 h 160894"/>
              <a:gd name="connsiteX66" fmla="*/ 4334177 w 16922230"/>
              <a:gd name="connsiteY66" fmla="*/ 45512 h 160894"/>
              <a:gd name="connsiteX67" fmla="*/ 4444053 w 16922230"/>
              <a:gd name="connsiteY67" fmla="*/ 0 h 160894"/>
              <a:gd name="connsiteX68" fmla="*/ 4553929 w 16922230"/>
              <a:gd name="connsiteY68" fmla="*/ 45512 h 160894"/>
              <a:gd name="connsiteX69" fmla="*/ 4577993 w 16922230"/>
              <a:gd name="connsiteY69" fmla="*/ 81202 h 160894"/>
              <a:gd name="connsiteX70" fmla="*/ 4602056 w 16922230"/>
              <a:gd name="connsiteY70" fmla="*/ 45512 h 160894"/>
              <a:gd name="connsiteX71" fmla="*/ 4711932 w 16922230"/>
              <a:gd name="connsiteY71" fmla="*/ 0 h 160894"/>
              <a:gd name="connsiteX72" fmla="*/ 4821808 w 16922230"/>
              <a:gd name="connsiteY72" fmla="*/ 45512 h 160894"/>
              <a:gd name="connsiteX73" fmla="*/ 4845871 w 16922230"/>
              <a:gd name="connsiteY73" fmla="*/ 81202 h 160894"/>
              <a:gd name="connsiteX74" fmla="*/ 4869933 w 16922230"/>
              <a:gd name="connsiteY74" fmla="*/ 45512 h 160894"/>
              <a:gd name="connsiteX75" fmla="*/ 4979810 w 16922230"/>
              <a:gd name="connsiteY75" fmla="*/ 0 h 160894"/>
              <a:gd name="connsiteX76" fmla="*/ 5089687 w 16922230"/>
              <a:gd name="connsiteY76" fmla="*/ 45512 h 160894"/>
              <a:gd name="connsiteX77" fmla="*/ 5113748 w 16922230"/>
              <a:gd name="connsiteY77" fmla="*/ 81202 h 160894"/>
              <a:gd name="connsiteX78" fmla="*/ 5137811 w 16922230"/>
              <a:gd name="connsiteY78" fmla="*/ 45512 h 160894"/>
              <a:gd name="connsiteX79" fmla="*/ 5247687 w 16922230"/>
              <a:gd name="connsiteY79" fmla="*/ 0 h 160894"/>
              <a:gd name="connsiteX80" fmla="*/ 5357565 w 16922230"/>
              <a:gd name="connsiteY80" fmla="*/ 45512 h 160894"/>
              <a:gd name="connsiteX81" fmla="*/ 5381627 w 16922230"/>
              <a:gd name="connsiteY81" fmla="*/ 81202 h 160894"/>
              <a:gd name="connsiteX82" fmla="*/ 5405691 w 16922230"/>
              <a:gd name="connsiteY82" fmla="*/ 45512 h 160894"/>
              <a:gd name="connsiteX83" fmla="*/ 5515566 w 16922230"/>
              <a:gd name="connsiteY83" fmla="*/ 0 h 160894"/>
              <a:gd name="connsiteX84" fmla="*/ 5625444 w 16922230"/>
              <a:gd name="connsiteY84" fmla="*/ 45512 h 160894"/>
              <a:gd name="connsiteX85" fmla="*/ 5649505 w 16922230"/>
              <a:gd name="connsiteY85" fmla="*/ 81202 h 160894"/>
              <a:gd name="connsiteX86" fmla="*/ 5673569 w 16922230"/>
              <a:gd name="connsiteY86" fmla="*/ 45512 h 160894"/>
              <a:gd name="connsiteX87" fmla="*/ 5783445 w 16922230"/>
              <a:gd name="connsiteY87" fmla="*/ 0 h 160894"/>
              <a:gd name="connsiteX88" fmla="*/ 5893321 w 16922230"/>
              <a:gd name="connsiteY88" fmla="*/ 45512 h 160894"/>
              <a:gd name="connsiteX89" fmla="*/ 5917384 w 16922230"/>
              <a:gd name="connsiteY89" fmla="*/ 81202 h 160894"/>
              <a:gd name="connsiteX90" fmla="*/ 5941447 w 16922230"/>
              <a:gd name="connsiteY90" fmla="*/ 45512 h 160894"/>
              <a:gd name="connsiteX91" fmla="*/ 6051323 w 16922230"/>
              <a:gd name="connsiteY91" fmla="*/ 0 h 160894"/>
              <a:gd name="connsiteX92" fmla="*/ 6161199 w 16922230"/>
              <a:gd name="connsiteY92" fmla="*/ 45512 h 160894"/>
              <a:gd name="connsiteX93" fmla="*/ 6185263 w 16922230"/>
              <a:gd name="connsiteY93" fmla="*/ 81202 h 160894"/>
              <a:gd name="connsiteX94" fmla="*/ 6209325 w 16922230"/>
              <a:gd name="connsiteY94" fmla="*/ 45512 h 160894"/>
              <a:gd name="connsiteX95" fmla="*/ 6319202 w 16922230"/>
              <a:gd name="connsiteY95" fmla="*/ 0 h 160894"/>
              <a:gd name="connsiteX96" fmla="*/ 6429078 w 16922230"/>
              <a:gd name="connsiteY96" fmla="*/ 45512 h 160894"/>
              <a:gd name="connsiteX97" fmla="*/ 6453141 w 16922230"/>
              <a:gd name="connsiteY97" fmla="*/ 81202 h 160894"/>
              <a:gd name="connsiteX98" fmla="*/ 6477203 w 16922230"/>
              <a:gd name="connsiteY98" fmla="*/ 45512 h 160894"/>
              <a:gd name="connsiteX99" fmla="*/ 6587079 w 16922230"/>
              <a:gd name="connsiteY99" fmla="*/ 0 h 160894"/>
              <a:gd name="connsiteX100" fmla="*/ 6696957 w 16922230"/>
              <a:gd name="connsiteY100" fmla="*/ 45512 h 160894"/>
              <a:gd name="connsiteX101" fmla="*/ 6721018 w 16922230"/>
              <a:gd name="connsiteY101" fmla="*/ 81202 h 160894"/>
              <a:gd name="connsiteX102" fmla="*/ 6745082 w 16922230"/>
              <a:gd name="connsiteY102" fmla="*/ 45512 h 160894"/>
              <a:gd name="connsiteX103" fmla="*/ 6854957 w 16922230"/>
              <a:gd name="connsiteY103" fmla="*/ 0 h 160894"/>
              <a:gd name="connsiteX104" fmla="*/ 6964835 w 16922230"/>
              <a:gd name="connsiteY104" fmla="*/ 45512 h 160894"/>
              <a:gd name="connsiteX105" fmla="*/ 6988897 w 16922230"/>
              <a:gd name="connsiteY105" fmla="*/ 81202 h 160894"/>
              <a:gd name="connsiteX106" fmla="*/ 7012961 w 16922230"/>
              <a:gd name="connsiteY106" fmla="*/ 45512 h 160894"/>
              <a:gd name="connsiteX107" fmla="*/ 7122836 w 16922230"/>
              <a:gd name="connsiteY107" fmla="*/ 0 h 160894"/>
              <a:gd name="connsiteX108" fmla="*/ 7232713 w 16922230"/>
              <a:gd name="connsiteY108" fmla="*/ 45512 h 160894"/>
              <a:gd name="connsiteX109" fmla="*/ 7256776 w 16922230"/>
              <a:gd name="connsiteY109" fmla="*/ 81202 h 160894"/>
              <a:gd name="connsiteX110" fmla="*/ 7280839 w 16922230"/>
              <a:gd name="connsiteY110" fmla="*/ 45512 h 160894"/>
              <a:gd name="connsiteX111" fmla="*/ 7390715 w 16922230"/>
              <a:gd name="connsiteY111" fmla="*/ 0 h 160894"/>
              <a:gd name="connsiteX112" fmla="*/ 7500591 w 16922230"/>
              <a:gd name="connsiteY112" fmla="*/ 45512 h 160894"/>
              <a:gd name="connsiteX113" fmla="*/ 7524653 w 16922230"/>
              <a:gd name="connsiteY113" fmla="*/ 81202 h 160894"/>
              <a:gd name="connsiteX114" fmla="*/ 7548715 w 16922230"/>
              <a:gd name="connsiteY114" fmla="*/ 45512 h 160894"/>
              <a:gd name="connsiteX115" fmla="*/ 7658592 w 16922230"/>
              <a:gd name="connsiteY115" fmla="*/ 0 h 160894"/>
              <a:gd name="connsiteX116" fmla="*/ 7768469 w 16922230"/>
              <a:gd name="connsiteY116" fmla="*/ 45512 h 160894"/>
              <a:gd name="connsiteX117" fmla="*/ 7792531 w 16922230"/>
              <a:gd name="connsiteY117" fmla="*/ 81202 h 160894"/>
              <a:gd name="connsiteX118" fmla="*/ 7816594 w 16922230"/>
              <a:gd name="connsiteY118" fmla="*/ 45512 h 160894"/>
              <a:gd name="connsiteX119" fmla="*/ 7926471 w 16922230"/>
              <a:gd name="connsiteY119" fmla="*/ 0 h 160894"/>
              <a:gd name="connsiteX120" fmla="*/ 8036348 w 16922230"/>
              <a:gd name="connsiteY120" fmla="*/ 45512 h 160894"/>
              <a:gd name="connsiteX121" fmla="*/ 8060406 w 16922230"/>
              <a:gd name="connsiteY121" fmla="*/ 81196 h 160894"/>
              <a:gd name="connsiteX122" fmla="*/ 8084464 w 16922230"/>
              <a:gd name="connsiteY122" fmla="*/ 45512 h 160894"/>
              <a:gd name="connsiteX123" fmla="*/ 8194341 w 16922230"/>
              <a:gd name="connsiteY123" fmla="*/ 0 h 160894"/>
              <a:gd name="connsiteX124" fmla="*/ 8304218 w 16922230"/>
              <a:gd name="connsiteY124" fmla="*/ 45512 h 160894"/>
              <a:gd name="connsiteX125" fmla="*/ 8328483 w 16922230"/>
              <a:gd name="connsiteY125" fmla="*/ 81502 h 160894"/>
              <a:gd name="connsiteX126" fmla="*/ 8352748 w 16922230"/>
              <a:gd name="connsiteY126" fmla="*/ 45512 h 160894"/>
              <a:gd name="connsiteX127" fmla="*/ 8462623 w 16922230"/>
              <a:gd name="connsiteY127" fmla="*/ 0 h 160894"/>
              <a:gd name="connsiteX128" fmla="*/ 8572500 w 16922230"/>
              <a:gd name="connsiteY128" fmla="*/ 45512 h 160894"/>
              <a:gd name="connsiteX129" fmla="*/ 8596562 w 16922230"/>
              <a:gd name="connsiteY129" fmla="*/ 81202 h 160894"/>
              <a:gd name="connsiteX130" fmla="*/ 8620625 w 16922230"/>
              <a:gd name="connsiteY130" fmla="*/ 45512 h 160894"/>
              <a:gd name="connsiteX131" fmla="*/ 8730501 w 16922230"/>
              <a:gd name="connsiteY131" fmla="*/ 0 h 160894"/>
              <a:gd name="connsiteX132" fmla="*/ 8840378 w 16922230"/>
              <a:gd name="connsiteY132" fmla="*/ 45512 h 160894"/>
              <a:gd name="connsiteX133" fmla="*/ 8864441 w 16922230"/>
              <a:gd name="connsiteY133" fmla="*/ 81202 h 160894"/>
              <a:gd name="connsiteX134" fmla="*/ 8888504 w 16922230"/>
              <a:gd name="connsiteY134" fmla="*/ 45512 h 160894"/>
              <a:gd name="connsiteX135" fmla="*/ 8998381 w 16922230"/>
              <a:gd name="connsiteY135" fmla="*/ 0 h 160894"/>
              <a:gd name="connsiteX136" fmla="*/ 9108257 w 16922230"/>
              <a:gd name="connsiteY136" fmla="*/ 45512 h 160894"/>
              <a:gd name="connsiteX137" fmla="*/ 9132320 w 16922230"/>
              <a:gd name="connsiteY137" fmla="*/ 81202 h 160894"/>
              <a:gd name="connsiteX138" fmla="*/ 9156382 w 16922230"/>
              <a:gd name="connsiteY138" fmla="*/ 45512 h 160894"/>
              <a:gd name="connsiteX139" fmla="*/ 9266258 w 16922230"/>
              <a:gd name="connsiteY139" fmla="*/ 0 h 160894"/>
              <a:gd name="connsiteX140" fmla="*/ 9376135 w 16922230"/>
              <a:gd name="connsiteY140" fmla="*/ 45512 h 160894"/>
              <a:gd name="connsiteX141" fmla="*/ 9400197 w 16922230"/>
              <a:gd name="connsiteY141" fmla="*/ 81202 h 160894"/>
              <a:gd name="connsiteX142" fmla="*/ 9424260 w 16922230"/>
              <a:gd name="connsiteY142" fmla="*/ 45512 h 160894"/>
              <a:gd name="connsiteX143" fmla="*/ 9534136 w 16922230"/>
              <a:gd name="connsiteY143" fmla="*/ 0 h 160894"/>
              <a:gd name="connsiteX144" fmla="*/ 9644012 w 16922230"/>
              <a:gd name="connsiteY144" fmla="*/ 45512 h 160894"/>
              <a:gd name="connsiteX145" fmla="*/ 9668076 w 16922230"/>
              <a:gd name="connsiteY145" fmla="*/ 81202 h 160894"/>
              <a:gd name="connsiteX146" fmla="*/ 9692139 w 16922230"/>
              <a:gd name="connsiteY146" fmla="*/ 45512 h 160894"/>
              <a:gd name="connsiteX147" fmla="*/ 9802015 w 16922230"/>
              <a:gd name="connsiteY147" fmla="*/ 0 h 160894"/>
              <a:gd name="connsiteX148" fmla="*/ 9911892 w 16922230"/>
              <a:gd name="connsiteY148" fmla="*/ 45512 h 160894"/>
              <a:gd name="connsiteX149" fmla="*/ 9935953 w 16922230"/>
              <a:gd name="connsiteY149" fmla="*/ 81202 h 160894"/>
              <a:gd name="connsiteX150" fmla="*/ 9960016 w 16922230"/>
              <a:gd name="connsiteY150" fmla="*/ 45512 h 160894"/>
              <a:gd name="connsiteX151" fmla="*/ 10069892 w 16922230"/>
              <a:gd name="connsiteY151" fmla="*/ 0 h 160894"/>
              <a:gd name="connsiteX152" fmla="*/ 10179769 w 16922230"/>
              <a:gd name="connsiteY152" fmla="*/ 45512 h 160894"/>
              <a:gd name="connsiteX153" fmla="*/ 10203831 w 16922230"/>
              <a:gd name="connsiteY153" fmla="*/ 81202 h 160894"/>
              <a:gd name="connsiteX154" fmla="*/ 10227894 w 16922230"/>
              <a:gd name="connsiteY154" fmla="*/ 45512 h 160894"/>
              <a:gd name="connsiteX155" fmla="*/ 10337770 w 16922230"/>
              <a:gd name="connsiteY155" fmla="*/ 0 h 160894"/>
              <a:gd name="connsiteX156" fmla="*/ 10447648 w 16922230"/>
              <a:gd name="connsiteY156" fmla="*/ 45512 h 160894"/>
              <a:gd name="connsiteX157" fmla="*/ 10471710 w 16922230"/>
              <a:gd name="connsiteY157" fmla="*/ 81202 h 160894"/>
              <a:gd name="connsiteX158" fmla="*/ 10495774 w 16922230"/>
              <a:gd name="connsiteY158" fmla="*/ 45512 h 160894"/>
              <a:gd name="connsiteX159" fmla="*/ 10605649 w 16922230"/>
              <a:gd name="connsiteY159" fmla="*/ 0 h 160894"/>
              <a:gd name="connsiteX160" fmla="*/ 10715526 w 16922230"/>
              <a:gd name="connsiteY160" fmla="*/ 45512 h 160894"/>
              <a:gd name="connsiteX161" fmla="*/ 10739588 w 16922230"/>
              <a:gd name="connsiteY161" fmla="*/ 81202 h 160894"/>
              <a:gd name="connsiteX162" fmla="*/ 10763650 w 16922230"/>
              <a:gd name="connsiteY162" fmla="*/ 45512 h 160894"/>
              <a:gd name="connsiteX163" fmla="*/ 10873527 w 16922230"/>
              <a:gd name="connsiteY163" fmla="*/ 0 h 160894"/>
              <a:gd name="connsiteX164" fmla="*/ 10983404 w 16922230"/>
              <a:gd name="connsiteY164" fmla="*/ 45512 h 160894"/>
              <a:gd name="connsiteX165" fmla="*/ 11007466 w 16922230"/>
              <a:gd name="connsiteY165" fmla="*/ 81202 h 160894"/>
              <a:gd name="connsiteX166" fmla="*/ 11031528 w 16922230"/>
              <a:gd name="connsiteY166" fmla="*/ 45512 h 160894"/>
              <a:gd name="connsiteX167" fmla="*/ 11141405 w 16922230"/>
              <a:gd name="connsiteY167" fmla="*/ 0 h 160894"/>
              <a:gd name="connsiteX168" fmla="*/ 11251281 w 16922230"/>
              <a:gd name="connsiteY168" fmla="*/ 45512 h 160894"/>
              <a:gd name="connsiteX169" fmla="*/ 11275345 w 16922230"/>
              <a:gd name="connsiteY169" fmla="*/ 81202 h 160894"/>
              <a:gd name="connsiteX170" fmla="*/ 11299408 w 16922230"/>
              <a:gd name="connsiteY170" fmla="*/ 45512 h 160894"/>
              <a:gd name="connsiteX171" fmla="*/ 11409284 w 16922230"/>
              <a:gd name="connsiteY171" fmla="*/ 0 h 160894"/>
              <a:gd name="connsiteX172" fmla="*/ 11519160 w 16922230"/>
              <a:gd name="connsiteY172" fmla="*/ 45512 h 160894"/>
              <a:gd name="connsiteX173" fmla="*/ 11543223 w 16922230"/>
              <a:gd name="connsiteY173" fmla="*/ 81202 h 160894"/>
              <a:gd name="connsiteX174" fmla="*/ 11567285 w 16922230"/>
              <a:gd name="connsiteY174" fmla="*/ 45512 h 160894"/>
              <a:gd name="connsiteX175" fmla="*/ 11677162 w 16922230"/>
              <a:gd name="connsiteY175" fmla="*/ 0 h 160894"/>
              <a:gd name="connsiteX176" fmla="*/ 11787038 w 16922230"/>
              <a:gd name="connsiteY176" fmla="*/ 45512 h 160894"/>
              <a:gd name="connsiteX177" fmla="*/ 11811101 w 16922230"/>
              <a:gd name="connsiteY177" fmla="*/ 81202 h 160894"/>
              <a:gd name="connsiteX178" fmla="*/ 11835163 w 16922230"/>
              <a:gd name="connsiteY178" fmla="*/ 45512 h 160894"/>
              <a:gd name="connsiteX179" fmla="*/ 11945039 w 16922230"/>
              <a:gd name="connsiteY179" fmla="*/ 0 h 160894"/>
              <a:gd name="connsiteX180" fmla="*/ 12054916 w 16922230"/>
              <a:gd name="connsiteY180" fmla="*/ 45512 h 160894"/>
              <a:gd name="connsiteX181" fmla="*/ 12078978 w 16922230"/>
              <a:gd name="connsiteY181" fmla="*/ 81202 h 160894"/>
              <a:gd name="connsiteX182" fmla="*/ 12103041 w 16922230"/>
              <a:gd name="connsiteY182" fmla="*/ 45512 h 160894"/>
              <a:gd name="connsiteX183" fmla="*/ 12212917 w 16922230"/>
              <a:gd name="connsiteY183" fmla="*/ 0 h 160894"/>
              <a:gd name="connsiteX184" fmla="*/ 12322794 w 16922230"/>
              <a:gd name="connsiteY184" fmla="*/ 45512 h 160894"/>
              <a:gd name="connsiteX185" fmla="*/ 12346857 w 16922230"/>
              <a:gd name="connsiteY185" fmla="*/ 81202 h 160894"/>
              <a:gd name="connsiteX186" fmla="*/ 12370920 w 16922230"/>
              <a:gd name="connsiteY186" fmla="*/ 45512 h 160894"/>
              <a:gd name="connsiteX187" fmla="*/ 12480796 w 16922230"/>
              <a:gd name="connsiteY187" fmla="*/ 0 h 160894"/>
              <a:gd name="connsiteX188" fmla="*/ 12590673 w 16922230"/>
              <a:gd name="connsiteY188" fmla="*/ 45512 h 160894"/>
              <a:gd name="connsiteX189" fmla="*/ 12614735 w 16922230"/>
              <a:gd name="connsiteY189" fmla="*/ 81202 h 160894"/>
              <a:gd name="connsiteX190" fmla="*/ 12638798 w 16922230"/>
              <a:gd name="connsiteY190" fmla="*/ 45512 h 160894"/>
              <a:gd name="connsiteX191" fmla="*/ 12748674 w 16922230"/>
              <a:gd name="connsiteY191" fmla="*/ 0 h 160894"/>
              <a:gd name="connsiteX192" fmla="*/ 12858551 w 16922230"/>
              <a:gd name="connsiteY192" fmla="*/ 45512 h 160894"/>
              <a:gd name="connsiteX193" fmla="*/ 12882613 w 16922230"/>
              <a:gd name="connsiteY193" fmla="*/ 81202 h 160894"/>
              <a:gd name="connsiteX194" fmla="*/ 12906676 w 16922230"/>
              <a:gd name="connsiteY194" fmla="*/ 45512 h 160894"/>
              <a:gd name="connsiteX195" fmla="*/ 13016552 w 16922230"/>
              <a:gd name="connsiteY195" fmla="*/ 0 h 160894"/>
              <a:gd name="connsiteX196" fmla="*/ 13126429 w 16922230"/>
              <a:gd name="connsiteY196" fmla="*/ 45512 h 160894"/>
              <a:gd name="connsiteX197" fmla="*/ 13150492 w 16922230"/>
              <a:gd name="connsiteY197" fmla="*/ 81202 h 160894"/>
              <a:gd name="connsiteX198" fmla="*/ 13174555 w 16922230"/>
              <a:gd name="connsiteY198" fmla="*/ 45512 h 160894"/>
              <a:gd name="connsiteX199" fmla="*/ 13284431 w 16922230"/>
              <a:gd name="connsiteY199" fmla="*/ 0 h 160894"/>
              <a:gd name="connsiteX200" fmla="*/ 13394308 w 16922230"/>
              <a:gd name="connsiteY200" fmla="*/ 45512 h 160894"/>
              <a:gd name="connsiteX201" fmla="*/ 13418370 w 16922230"/>
              <a:gd name="connsiteY201" fmla="*/ 81202 h 160894"/>
              <a:gd name="connsiteX202" fmla="*/ 13442433 w 16922230"/>
              <a:gd name="connsiteY202" fmla="*/ 45512 h 160894"/>
              <a:gd name="connsiteX203" fmla="*/ 13552309 w 16922230"/>
              <a:gd name="connsiteY203" fmla="*/ 0 h 160894"/>
              <a:gd name="connsiteX204" fmla="*/ 13662186 w 16922230"/>
              <a:gd name="connsiteY204" fmla="*/ 45512 h 160894"/>
              <a:gd name="connsiteX205" fmla="*/ 13686248 w 16922230"/>
              <a:gd name="connsiteY205" fmla="*/ 81202 h 160894"/>
              <a:gd name="connsiteX206" fmla="*/ 13710311 w 16922230"/>
              <a:gd name="connsiteY206" fmla="*/ 45512 h 160894"/>
              <a:gd name="connsiteX207" fmla="*/ 13820187 w 16922230"/>
              <a:gd name="connsiteY207" fmla="*/ 0 h 160894"/>
              <a:gd name="connsiteX208" fmla="*/ 13930064 w 16922230"/>
              <a:gd name="connsiteY208" fmla="*/ 45512 h 160894"/>
              <a:gd name="connsiteX209" fmla="*/ 13954127 w 16922230"/>
              <a:gd name="connsiteY209" fmla="*/ 81202 h 160894"/>
              <a:gd name="connsiteX210" fmla="*/ 13978190 w 16922230"/>
              <a:gd name="connsiteY210" fmla="*/ 45512 h 160894"/>
              <a:gd name="connsiteX211" fmla="*/ 14088066 w 16922230"/>
              <a:gd name="connsiteY211" fmla="*/ 0 h 160894"/>
              <a:gd name="connsiteX212" fmla="*/ 14197943 w 16922230"/>
              <a:gd name="connsiteY212" fmla="*/ 45512 h 160894"/>
              <a:gd name="connsiteX213" fmla="*/ 14222005 w 16922230"/>
              <a:gd name="connsiteY213" fmla="*/ 81202 h 160894"/>
              <a:gd name="connsiteX214" fmla="*/ 14246068 w 16922230"/>
              <a:gd name="connsiteY214" fmla="*/ 45512 h 160894"/>
              <a:gd name="connsiteX215" fmla="*/ 14355944 w 16922230"/>
              <a:gd name="connsiteY215" fmla="*/ 0 h 160894"/>
              <a:gd name="connsiteX216" fmla="*/ 14465821 w 16922230"/>
              <a:gd name="connsiteY216" fmla="*/ 45512 h 160894"/>
              <a:gd name="connsiteX217" fmla="*/ 14489883 w 16922230"/>
              <a:gd name="connsiteY217" fmla="*/ 81202 h 160894"/>
              <a:gd name="connsiteX218" fmla="*/ 14513946 w 16922230"/>
              <a:gd name="connsiteY218" fmla="*/ 45512 h 160894"/>
              <a:gd name="connsiteX219" fmla="*/ 14623822 w 16922230"/>
              <a:gd name="connsiteY219" fmla="*/ 0 h 160894"/>
              <a:gd name="connsiteX220" fmla="*/ 14733699 w 16922230"/>
              <a:gd name="connsiteY220" fmla="*/ 45512 h 160894"/>
              <a:gd name="connsiteX221" fmla="*/ 14757762 w 16922230"/>
              <a:gd name="connsiteY221" fmla="*/ 81202 h 160894"/>
              <a:gd name="connsiteX222" fmla="*/ 14781825 w 16922230"/>
              <a:gd name="connsiteY222" fmla="*/ 45512 h 160894"/>
              <a:gd name="connsiteX223" fmla="*/ 14891701 w 16922230"/>
              <a:gd name="connsiteY223" fmla="*/ 0 h 160894"/>
              <a:gd name="connsiteX224" fmla="*/ 15001578 w 16922230"/>
              <a:gd name="connsiteY224" fmla="*/ 45512 h 160894"/>
              <a:gd name="connsiteX225" fmla="*/ 15025640 w 16922230"/>
              <a:gd name="connsiteY225" fmla="*/ 81202 h 160894"/>
              <a:gd name="connsiteX226" fmla="*/ 15049703 w 16922230"/>
              <a:gd name="connsiteY226" fmla="*/ 45512 h 160894"/>
              <a:gd name="connsiteX227" fmla="*/ 15159579 w 16922230"/>
              <a:gd name="connsiteY227" fmla="*/ 0 h 160894"/>
              <a:gd name="connsiteX228" fmla="*/ 15269456 w 16922230"/>
              <a:gd name="connsiteY228" fmla="*/ 45512 h 160894"/>
              <a:gd name="connsiteX229" fmla="*/ 15293518 w 16922230"/>
              <a:gd name="connsiteY229" fmla="*/ 81202 h 160894"/>
              <a:gd name="connsiteX230" fmla="*/ 15317581 w 16922230"/>
              <a:gd name="connsiteY230" fmla="*/ 45512 h 160894"/>
              <a:gd name="connsiteX231" fmla="*/ 15427457 w 16922230"/>
              <a:gd name="connsiteY231" fmla="*/ 0 h 160894"/>
              <a:gd name="connsiteX232" fmla="*/ 15537334 w 16922230"/>
              <a:gd name="connsiteY232" fmla="*/ 45512 h 160894"/>
              <a:gd name="connsiteX233" fmla="*/ 15561397 w 16922230"/>
              <a:gd name="connsiteY233" fmla="*/ 81202 h 160894"/>
              <a:gd name="connsiteX234" fmla="*/ 15585460 w 16922230"/>
              <a:gd name="connsiteY234" fmla="*/ 45512 h 160894"/>
              <a:gd name="connsiteX235" fmla="*/ 15695336 w 16922230"/>
              <a:gd name="connsiteY235" fmla="*/ 0 h 160894"/>
              <a:gd name="connsiteX236" fmla="*/ 15805213 w 16922230"/>
              <a:gd name="connsiteY236" fmla="*/ 45512 h 160894"/>
              <a:gd name="connsiteX237" fmla="*/ 15829275 w 16922230"/>
              <a:gd name="connsiteY237" fmla="*/ 81202 h 160894"/>
              <a:gd name="connsiteX238" fmla="*/ 15853338 w 16922230"/>
              <a:gd name="connsiteY238" fmla="*/ 45512 h 160894"/>
              <a:gd name="connsiteX239" fmla="*/ 15963214 w 16922230"/>
              <a:gd name="connsiteY239" fmla="*/ 0 h 160894"/>
              <a:gd name="connsiteX240" fmla="*/ 16073090 w 16922230"/>
              <a:gd name="connsiteY240" fmla="*/ 45512 h 160894"/>
              <a:gd name="connsiteX241" fmla="*/ 16097154 w 16922230"/>
              <a:gd name="connsiteY241" fmla="*/ 81202 h 160894"/>
              <a:gd name="connsiteX242" fmla="*/ 16121214 w 16922230"/>
              <a:gd name="connsiteY242" fmla="*/ 45512 h 160894"/>
              <a:gd name="connsiteX243" fmla="*/ 16231094 w 16922230"/>
              <a:gd name="connsiteY243" fmla="*/ 0 h 160894"/>
              <a:gd name="connsiteX244" fmla="*/ 16340970 w 16922230"/>
              <a:gd name="connsiteY244" fmla="*/ 45512 h 160894"/>
              <a:gd name="connsiteX245" fmla="*/ 16365030 w 16922230"/>
              <a:gd name="connsiteY245" fmla="*/ 81202 h 160894"/>
              <a:gd name="connsiteX246" fmla="*/ 16389094 w 16922230"/>
              <a:gd name="connsiteY246" fmla="*/ 45512 h 160894"/>
              <a:gd name="connsiteX247" fmla="*/ 16498970 w 16922230"/>
              <a:gd name="connsiteY247" fmla="*/ 0 h 160894"/>
              <a:gd name="connsiteX248" fmla="*/ 16608850 w 16922230"/>
              <a:gd name="connsiteY248" fmla="*/ 45512 h 160894"/>
              <a:gd name="connsiteX249" fmla="*/ 16632906 w 16922230"/>
              <a:gd name="connsiteY249" fmla="*/ 81196 h 160894"/>
              <a:gd name="connsiteX250" fmla="*/ 16656966 w 16922230"/>
              <a:gd name="connsiteY250" fmla="*/ 45512 h 160894"/>
              <a:gd name="connsiteX251" fmla="*/ 16766842 w 16922230"/>
              <a:gd name="connsiteY251" fmla="*/ 0 h 160894"/>
              <a:gd name="connsiteX252" fmla="*/ 16922230 w 16922230"/>
              <a:gd name="connsiteY252" fmla="*/ 155389 h 160894"/>
              <a:gd name="connsiteX253" fmla="*/ 16921118 w 16922230"/>
              <a:gd name="connsiteY253" fmla="*/ 160894 h 160894"/>
              <a:gd name="connsiteX0" fmla="*/ 0 w 16898168"/>
              <a:gd name="connsiteY0" fmla="*/ 81202 h 160894"/>
              <a:gd name="connsiteX1" fmla="*/ 24063 w 16898168"/>
              <a:gd name="connsiteY1" fmla="*/ 45512 h 160894"/>
              <a:gd name="connsiteX2" fmla="*/ 133939 w 16898168"/>
              <a:gd name="connsiteY2" fmla="*/ 0 h 160894"/>
              <a:gd name="connsiteX3" fmla="*/ 243816 w 16898168"/>
              <a:gd name="connsiteY3" fmla="*/ 45512 h 160894"/>
              <a:gd name="connsiteX4" fmla="*/ 267879 w 16898168"/>
              <a:gd name="connsiteY4" fmla="*/ 81202 h 160894"/>
              <a:gd name="connsiteX5" fmla="*/ 291942 w 16898168"/>
              <a:gd name="connsiteY5" fmla="*/ 45512 h 160894"/>
              <a:gd name="connsiteX6" fmla="*/ 401819 w 16898168"/>
              <a:gd name="connsiteY6" fmla="*/ 0 h 160894"/>
              <a:gd name="connsiteX7" fmla="*/ 511695 w 16898168"/>
              <a:gd name="connsiteY7" fmla="*/ 45512 h 160894"/>
              <a:gd name="connsiteX8" fmla="*/ 535758 w 16898168"/>
              <a:gd name="connsiteY8" fmla="*/ 81202 h 160894"/>
              <a:gd name="connsiteX9" fmla="*/ 559820 w 16898168"/>
              <a:gd name="connsiteY9" fmla="*/ 45512 h 160894"/>
              <a:gd name="connsiteX10" fmla="*/ 669696 w 16898168"/>
              <a:gd name="connsiteY10" fmla="*/ 0 h 160894"/>
              <a:gd name="connsiteX11" fmla="*/ 779573 w 16898168"/>
              <a:gd name="connsiteY11" fmla="*/ 45512 h 160894"/>
              <a:gd name="connsiteX12" fmla="*/ 803635 w 16898168"/>
              <a:gd name="connsiteY12" fmla="*/ 81202 h 160894"/>
              <a:gd name="connsiteX13" fmla="*/ 827698 w 16898168"/>
              <a:gd name="connsiteY13" fmla="*/ 45512 h 160894"/>
              <a:gd name="connsiteX14" fmla="*/ 937574 w 16898168"/>
              <a:gd name="connsiteY14" fmla="*/ 0 h 160894"/>
              <a:gd name="connsiteX15" fmla="*/ 1047450 w 16898168"/>
              <a:gd name="connsiteY15" fmla="*/ 45512 h 160894"/>
              <a:gd name="connsiteX16" fmla="*/ 1071514 w 16898168"/>
              <a:gd name="connsiteY16" fmla="*/ 81202 h 160894"/>
              <a:gd name="connsiteX17" fmla="*/ 1095577 w 16898168"/>
              <a:gd name="connsiteY17" fmla="*/ 45512 h 160894"/>
              <a:gd name="connsiteX18" fmla="*/ 1205453 w 16898168"/>
              <a:gd name="connsiteY18" fmla="*/ 0 h 160894"/>
              <a:gd name="connsiteX19" fmla="*/ 1315331 w 16898168"/>
              <a:gd name="connsiteY19" fmla="*/ 45512 h 160894"/>
              <a:gd name="connsiteX20" fmla="*/ 1339391 w 16898168"/>
              <a:gd name="connsiteY20" fmla="*/ 81202 h 160894"/>
              <a:gd name="connsiteX21" fmla="*/ 1363455 w 16898168"/>
              <a:gd name="connsiteY21" fmla="*/ 45512 h 160894"/>
              <a:gd name="connsiteX22" fmla="*/ 1473330 w 16898168"/>
              <a:gd name="connsiteY22" fmla="*/ 0 h 160894"/>
              <a:gd name="connsiteX23" fmla="*/ 1583207 w 16898168"/>
              <a:gd name="connsiteY23" fmla="*/ 45512 h 160894"/>
              <a:gd name="connsiteX24" fmla="*/ 1607269 w 16898168"/>
              <a:gd name="connsiteY24" fmla="*/ 81202 h 160894"/>
              <a:gd name="connsiteX25" fmla="*/ 1631332 w 16898168"/>
              <a:gd name="connsiteY25" fmla="*/ 45512 h 160894"/>
              <a:gd name="connsiteX26" fmla="*/ 1741208 w 16898168"/>
              <a:gd name="connsiteY26" fmla="*/ 0 h 160894"/>
              <a:gd name="connsiteX27" fmla="*/ 1851086 w 16898168"/>
              <a:gd name="connsiteY27" fmla="*/ 45512 h 160894"/>
              <a:gd name="connsiteX28" fmla="*/ 1875148 w 16898168"/>
              <a:gd name="connsiteY28" fmla="*/ 81202 h 160894"/>
              <a:gd name="connsiteX29" fmla="*/ 1899212 w 16898168"/>
              <a:gd name="connsiteY29" fmla="*/ 45512 h 160894"/>
              <a:gd name="connsiteX30" fmla="*/ 2009087 w 16898168"/>
              <a:gd name="connsiteY30" fmla="*/ 0 h 160894"/>
              <a:gd name="connsiteX31" fmla="*/ 2118964 w 16898168"/>
              <a:gd name="connsiteY31" fmla="*/ 45512 h 160894"/>
              <a:gd name="connsiteX32" fmla="*/ 2143026 w 16898168"/>
              <a:gd name="connsiteY32" fmla="*/ 81202 h 160894"/>
              <a:gd name="connsiteX33" fmla="*/ 2167088 w 16898168"/>
              <a:gd name="connsiteY33" fmla="*/ 45512 h 160894"/>
              <a:gd name="connsiteX34" fmla="*/ 2276965 w 16898168"/>
              <a:gd name="connsiteY34" fmla="*/ 0 h 160894"/>
              <a:gd name="connsiteX35" fmla="*/ 2386842 w 16898168"/>
              <a:gd name="connsiteY35" fmla="*/ 45512 h 160894"/>
              <a:gd name="connsiteX36" fmla="*/ 2410904 w 16898168"/>
              <a:gd name="connsiteY36" fmla="*/ 81202 h 160894"/>
              <a:gd name="connsiteX37" fmla="*/ 2434966 w 16898168"/>
              <a:gd name="connsiteY37" fmla="*/ 45512 h 160894"/>
              <a:gd name="connsiteX38" fmla="*/ 2544843 w 16898168"/>
              <a:gd name="connsiteY38" fmla="*/ 0 h 160894"/>
              <a:gd name="connsiteX39" fmla="*/ 2654719 w 16898168"/>
              <a:gd name="connsiteY39" fmla="*/ 45512 h 160894"/>
              <a:gd name="connsiteX40" fmla="*/ 2678783 w 16898168"/>
              <a:gd name="connsiteY40" fmla="*/ 81202 h 160894"/>
              <a:gd name="connsiteX41" fmla="*/ 2702846 w 16898168"/>
              <a:gd name="connsiteY41" fmla="*/ 45512 h 160894"/>
              <a:gd name="connsiteX42" fmla="*/ 2812722 w 16898168"/>
              <a:gd name="connsiteY42" fmla="*/ 0 h 160894"/>
              <a:gd name="connsiteX43" fmla="*/ 2922598 w 16898168"/>
              <a:gd name="connsiteY43" fmla="*/ 45512 h 160894"/>
              <a:gd name="connsiteX44" fmla="*/ 2946661 w 16898168"/>
              <a:gd name="connsiteY44" fmla="*/ 81202 h 160894"/>
              <a:gd name="connsiteX45" fmla="*/ 2970723 w 16898168"/>
              <a:gd name="connsiteY45" fmla="*/ 45512 h 160894"/>
              <a:gd name="connsiteX46" fmla="*/ 3080600 w 16898168"/>
              <a:gd name="connsiteY46" fmla="*/ 0 h 160894"/>
              <a:gd name="connsiteX47" fmla="*/ 3190476 w 16898168"/>
              <a:gd name="connsiteY47" fmla="*/ 45512 h 160894"/>
              <a:gd name="connsiteX48" fmla="*/ 3214540 w 16898168"/>
              <a:gd name="connsiteY48" fmla="*/ 81202 h 160894"/>
              <a:gd name="connsiteX49" fmla="*/ 3238601 w 16898168"/>
              <a:gd name="connsiteY49" fmla="*/ 45512 h 160894"/>
              <a:gd name="connsiteX50" fmla="*/ 3348478 w 16898168"/>
              <a:gd name="connsiteY50" fmla="*/ 0 h 160894"/>
              <a:gd name="connsiteX51" fmla="*/ 3458354 w 16898168"/>
              <a:gd name="connsiteY51" fmla="*/ 45512 h 160894"/>
              <a:gd name="connsiteX52" fmla="*/ 3482417 w 16898168"/>
              <a:gd name="connsiteY52" fmla="*/ 81202 h 160894"/>
              <a:gd name="connsiteX53" fmla="*/ 3506479 w 16898168"/>
              <a:gd name="connsiteY53" fmla="*/ 45512 h 160894"/>
              <a:gd name="connsiteX54" fmla="*/ 3616356 w 16898168"/>
              <a:gd name="connsiteY54" fmla="*/ 0 h 160894"/>
              <a:gd name="connsiteX55" fmla="*/ 3726233 w 16898168"/>
              <a:gd name="connsiteY55" fmla="*/ 45512 h 160894"/>
              <a:gd name="connsiteX56" fmla="*/ 3750296 w 16898168"/>
              <a:gd name="connsiteY56" fmla="*/ 81202 h 160894"/>
              <a:gd name="connsiteX57" fmla="*/ 3774358 w 16898168"/>
              <a:gd name="connsiteY57" fmla="*/ 45512 h 160894"/>
              <a:gd name="connsiteX58" fmla="*/ 3884234 w 16898168"/>
              <a:gd name="connsiteY58" fmla="*/ 0 h 160894"/>
              <a:gd name="connsiteX59" fmla="*/ 3994112 w 16898168"/>
              <a:gd name="connsiteY59" fmla="*/ 45512 h 160894"/>
              <a:gd name="connsiteX60" fmla="*/ 4018173 w 16898168"/>
              <a:gd name="connsiteY60" fmla="*/ 81202 h 160894"/>
              <a:gd name="connsiteX61" fmla="*/ 4042237 w 16898168"/>
              <a:gd name="connsiteY61" fmla="*/ 45512 h 160894"/>
              <a:gd name="connsiteX62" fmla="*/ 4152112 w 16898168"/>
              <a:gd name="connsiteY62" fmla="*/ 0 h 160894"/>
              <a:gd name="connsiteX63" fmla="*/ 4261990 w 16898168"/>
              <a:gd name="connsiteY63" fmla="*/ 45512 h 160894"/>
              <a:gd name="connsiteX64" fmla="*/ 4286051 w 16898168"/>
              <a:gd name="connsiteY64" fmla="*/ 81202 h 160894"/>
              <a:gd name="connsiteX65" fmla="*/ 4310115 w 16898168"/>
              <a:gd name="connsiteY65" fmla="*/ 45512 h 160894"/>
              <a:gd name="connsiteX66" fmla="*/ 4419991 w 16898168"/>
              <a:gd name="connsiteY66" fmla="*/ 0 h 160894"/>
              <a:gd name="connsiteX67" fmla="*/ 4529867 w 16898168"/>
              <a:gd name="connsiteY67" fmla="*/ 45512 h 160894"/>
              <a:gd name="connsiteX68" fmla="*/ 4553931 w 16898168"/>
              <a:gd name="connsiteY68" fmla="*/ 81202 h 160894"/>
              <a:gd name="connsiteX69" fmla="*/ 4577994 w 16898168"/>
              <a:gd name="connsiteY69" fmla="*/ 45512 h 160894"/>
              <a:gd name="connsiteX70" fmla="*/ 4687870 w 16898168"/>
              <a:gd name="connsiteY70" fmla="*/ 0 h 160894"/>
              <a:gd name="connsiteX71" fmla="*/ 4797746 w 16898168"/>
              <a:gd name="connsiteY71" fmla="*/ 45512 h 160894"/>
              <a:gd name="connsiteX72" fmla="*/ 4821809 w 16898168"/>
              <a:gd name="connsiteY72" fmla="*/ 81202 h 160894"/>
              <a:gd name="connsiteX73" fmla="*/ 4845871 w 16898168"/>
              <a:gd name="connsiteY73" fmla="*/ 45512 h 160894"/>
              <a:gd name="connsiteX74" fmla="*/ 4955748 w 16898168"/>
              <a:gd name="connsiteY74" fmla="*/ 0 h 160894"/>
              <a:gd name="connsiteX75" fmla="*/ 5065625 w 16898168"/>
              <a:gd name="connsiteY75" fmla="*/ 45512 h 160894"/>
              <a:gd name="connsiteX76" fmla="*/ 5089686 w 16898168"/>
              <a:gd name="connsiteY76" fmla="*/ 81202 h 160894"/>
              <a:gd name="connsiteX77" fmla="*/ 5113749 w 16898168"/>
              <a:gd name="connsiteY77" fmla="*/ 45512 h 160894"/>
              <a:gd name="connsiteX78" fmla="*/ 5223625 w 16898168"/>
              <a:gd name="connsiteY78" fmla="*/ 0 h 160894"/>
              <a:gd name="connsiteX79" fmla="*/ 5333503 w 16898168"/>
              <a:gd name="connsiteY79" fmla="*/ 45512 h 160894"/>
              <a:gd name="connsiteX80" fmla="*/ 5357565 w 16898168"/>
              <a:gd name="connsiteY80" fmla="*/ 81202 h 160894"/>
              <a:gd name="connsiteX81" fmla="*/ 5381629 w 16898168"/>
              <a:gd name="connsiteY81" fmla="*/ 45512 h 160894"/>
              <a:gd name="connsiteX82" fmla="*/ 5491504 w 16898168"/>
              <a:gd name="connsiteY82" fmla="*/ 0 h 160894"/>
              <a:gd name="connsiteX83" fmla="*/ 5601382 w 16898168"/>
              <a:gd name="connsiteY83" fmla="*/ 45512 h 160894"/>
              <a:gd name="connsiteX84" fmla="*/ 5625443 w 16898168"/>
              <a:gd name="connsiteY84" fmla="*/ 81202 h 160894"/>
              <a:gd name="connsiteX85" fmla="*/ 5649507 w 16898168"/>
              <a:gd name="connsiteY85" fmla="*/ 45512 h 160894"/>
              <a:gd name="connsiteX86" fmla="*/ 5759383 w 16898168"/>
              <a:gd name="connsiteY86" fmla="*/ 0 h 160894"/>
              <a:gd name="connsiteX87" fmla="*/ 5869259 w 16898168"/>
              <a:gd name="connsiteY87" fmla="*/ 45512 h 160894"/>
              <a:gd name="connsiteX88" fmla="*/ 5893322 w 16898168"/>
              <a:gd name="connsiteY88" fmla="*/ 81202 h 160894"/>
              <a:gd name="connsiteX89" fmla="*/ 5917385 w 16898168"/>
              <a:gd name="connsiteY89" fmla="*/ 45512 h 160894"/>
              <a:gd name="connsiteX90" fmla="*/ 6027261 w 16898168"/>
              <a:gd name="connsiteY90" fmla="*/ 0 h 160894"/>
              <a:gd name="connsiteX91" fmla="*/ 6137137 w 16898168"/>
              <a:gd name="connsiteY91" fmla="*/ 45512 h 160894"/>
              <a:gd name="connsiteX92" fmla="*/ 6161201 w 16898168"/>
              <a:gd name="connsiteY92" fmla="*/ 81202 h 160894"/>
              <a:gd name="connsiteX93" fmla="*/ 6185263 w 16898168"/>
              <a:gd name="connsiteY93" fmla="*/ 45512 h 160894"/>
              <a:gd name="connsiteX94" fmla="*/ 6295140 w 16898168"/>
              <a:gd name="connsiteY94" fmla="*/ 0 h 160894"/>
              <a:gd name="connsiteX95" fmla="*/ 6405016 w 16898168"/>
              <a:gd name="connsiteY95" fmla="*/ 45512 h 160894"/>
              <a:gd name="connsiteX96" fmla="*/ 6429079 w 16898168"/>
              <a:gd name="connsiteY96" fmla="*/ 81202 h 160894"/>
              <a:gd name="connsiteX97" fmla="*/ 6453141 w 16898168"/>
              <a:gd name="connsiteY97" fmla="*/ 45512 h 160894"/>
              <a:gd name="connsiteX98" fmla="*/ 6563017 w 16898168"/>
              <a:gd name="connsiteY98" fmla="*/ 0 h 160894"/>
              <a:gd name="connsiteX99" fmla="*/ 6672895 w 16898168"/>
              <a:gd name="connsiteY99" fmla="*/ 45512 h 160894"/>
              <a:gd name="connsiteX100" fmla="*/ 6696956 w 16898168"/>
              <a:gd name="connsiteY100" fmla="*/ 81202 h 160894"/>
              <a:gd name="connsiteX101" fmla="*/ 6721020 w 16898168"/>
              <a:gd name="connsiteY101" fmla="*/ 45512 h 160894"/>
              <a:gd name="connsiteX102" fmla="*/ 6830895 w 16898168"/>
              <a:gd name="connsiteY102" fmla="*/ 0 h 160894"/>
              <a:gd name="connsiteX103" fmla="*/ 6940773 w 16898168"/>
              <a:gd name="connsiteY103" fmla="*/ 45512 h 160894"/>
              <a:gd name="connsiteX104" fmla="*/ 6964835 w 16898168"/>
              <a:gd name="connsiteY104" fmla="*/ 81202 h 160894"/>
              <a:gd name="connsiteX105" fmla="*/ 6988899 w 16898168"/>
              <a:gd name="connsiteY105" fmla="*/ 45512 h 160894"/>
              <a:gd name="connsiteX106" fmla="*/ 7098774 w 16898168"/>
              <a:gd name="connsiteY106" fmla="*/ 0 h 160894"/>
              <a:gd name="connsiteX107" fmla="*/ 7208651 w 16898168"/>
              <a:gd name="connsiteY107" fmla="*/ 45512 h 160894"/>
              <a:gd name="connsiteX108" fmla="*/ 7232714 w 16898168"/>
              <a:gd name="connsiteY108" fmla="*/ 81202 h 160894"/>
              <a:gd name="connsiteX109" fmla="*/ 7256777 w 16898168"/>
              <a:gd name="connsiteY109" fmla="*/ 45512 h 160894"/>
              <a:gd name="connsiteX110" fmla="*/ 7366653 w 16898168"/>
              <a:gd name="connsiteY110" fmla="*/ 0 h 160894"/>
              <a:gd name="connsiteX111" fmla="*/ 7476529 w 16898168"/>
              <a:gd name="connsiteY111" fmla="*/ 45512 h 160894"/>
              <a:gd name="connsiteX112" fmla="*/ 7500591 w 16898168"/>
              <a:gd name="connsiteY112" fmla="*/ 81202 h 160894"/>
              <a:gd name="connsiteX113" fmla="*/ 7524653 w 16898168"/>
              <a:gd name="connsiteY113" fmla="*/ 45512 h 160894"/>
              <a:gd name="connsiteX114" fmla="*/ 7634530 w 16898168"/>
              <a:gd name="connsiteY114" fmla="*/ 0 h 160894"/>
              <a:gd name="connsiteX115" fmla="*/ 7744407 w 16898168"/>
              <a:gd name="connsiteY115" fmla="*/ 45512 h 160894"/>
              <a:gd name="connsiteX116" fmla="*/ 7768469 w 16898168"/>
              <a:gd name="connsiteY116" fmla="*/ 81202 h 160894"/>
              <a:gd name="connsiteX117" fmla="*/ 7792532 w 16898168"/>
              <a:gd name="connsiteY117" fmla="*/ 45512 h 160894"/>
              <a:gd name="connsiteX118" fmla="*/ 7902409 w 16898168"/>
              <a:gd name="connsiteY118" fmla="*/ 0 h 160894"/>
              <a:gd name="connsiteX119" fmla="*/ 8012286 w 16898168"/>
              <a:gd name="connsiteY119" fmla="*/ 45512 h 160894"/>
              <a:gd name="connsiteX120" fmla="*/ 8036344 w 16898168"/>
              <a:gd name="connsiteY120" fmla="*/ 81196 h 160894"/>
              <a:gd name="connsiteX121" fmla="*/ 8060402 w 16898168"/>
              <a:gd name="connsiteY121" fmla="*/ 45512 h 160894"/>
              <a:gd name="connsiteX122" fmla="*/ 8170279 w 16898168"/>
              <a:gd name="connsiteY122" fmla="*/ 0 h 160894"/>
              <a:gd name="connsiteX123" fmla="*/ 8280156 w 16898168"/>
              <a:gd name="connsiteY123" fmla="*/ 45512 h 160894"/>
              <a:gd name="connsiteX124" fmla="*/ 8304421 w 16898168"/>
              <a:gd name="connsiteY124" fmla="*/ 81502 h 160894"/>
              <a:gd name="connsiteX125" fmla="*/ 8328686 w 16898168"/>
              <a:gd name="connsiteY125" fmla="*/ 45512 h 160894"/>
              <a:gd name="connsiteX126" fmla="*/ 8438561 w 16898168"/>
              <a:gd name="connsiteY126" fmla="*/ 0 h 160894"/>
              <a:gd name="connsiteX127" fmla="*/ 8548438 w 16898168"/>
              <a:gd name="connsiteY127" fmla="*/ 45512 h 160894"/>
              <a:gd name="connsiteX128" fmla="*/ 8572500 w 16898168"/>
              <a:gd name="connsiteY128" fmla="*/ 81202 h 160894"/>
              <a:gd name="connsiteX129" fmla="*/ 8596563 w 16898168"/>
              <a:gd name="connsiteY129" fmla="*/ 45512 h 160894"/>
              <a:gd name="connsiteX130" fmla="*/ 8706439 w 16898168"/>
              <a:gd name="connsiteY130" fmla="*/ 0 h 160894"/>
              <a:gd name="connsiteX131" fmla="*/ 8816316 w 16898168"/>
              <a:gd name="connsiteY131" fmla="*/ 45512 h 160894"/>
              <a:gd name="connsiteX132" fmla="*/ 8840379 w 16898168"/>
              <a:gd name="connsiteY132" fmla="*/ 81202 h 160894"/>
              <a:gd name="connsiteX133" fmla="*/ 8864442 w 16898168"/>
              <a:gd name="connsiteY133" fmla="*/ 45512 h 160894"/>
              <a:gd name="connsiteX134" fmla="*/ 8974319 w 16898168"/>
              <a:gd name="connsiteY134" fmla="*/ 0 h 160894"/>
              <a:gd name="connsiteX135" fmla="*/ 9084195 w 16898168"/>
              <a:gd name="connsiteY135" fmla="*/ 45512 h 160894"/>
              <a:gd name="connsiteX136" fmla="*/ 9108258 w 16898168"/>
              <a:gd name="connsiteY136" fmla="*/ 81202 h 160894"/>
              <a:gd name="connsiteX137" fmla="*/ 9132320 w 16898168"/>
              <a:gd name="connsiteY137" fmla="*/ 45512 h 160894"/>
              <a:gd name="connsiteX138" fmla="*/ 9242196 w 16898168"/>
              <a:gd name="connsiteY138" fmla="*/ 0 h 160894"/>
              <a:gd name="connsiteX139" fmla="*/ 9352073 w 16898168"/>
              <a:gd name="connsiteY139" fmla="*/ 45512 h 160894"/>
              <a:gd name="connsiteX140" fmla="*/ 9376135 w 16898168"/>
              <a:gd name="connsiteY140" fmla="*/ 81202 h 160894"/>
              <a:gd name="connsiteX141" fmla="*/ 9400198 w 16898168"/>
              <a:gd name="connsiteY141" fmla="*/ 45512 h 160894"/>
              <a:gd name="connsiteX142" fmla="*/ 9510074 w 16898168"/>
              <a:gd name="connsiteY142" fmla="*/ 0 h 160894"/>
              <a:gd name="connsiteX143" fmla="*/ 9619950 w 16898168"/>
              <a:gd name="connsiteY143" fmla="*/ 45512 h 160894"/>
              <a:gd name="connsiteX144" fmla="*/ 9644014 w 16898168"/>
              <a:gd name="connsiteY144" fmla="*/ 81202 h 160894"/>
              <a:gd name="connsiteX145" fmla="*/ 9668077 w 16898168"/>
              <a:gd name="connsiteY145" fmla="*/ 45512 h 160894"/>
              <a:gd name="connsiteX146" fmla="*/ 9777953 w 16898168"/>
              <a:gd name="connsiteY146" fmla="*/ 0 h 160894"/>
              <a:gd name="connsiteX147" fmla="*/ 9887830 w 16898168"/>
              <a:gd name="connsiteY147" fmla="*/ 45512 h 160894"/>
              <a:gd name="connsiteX148" fmla="*/ 9911891 w 16898168"/>
              <a:gd name="connsiteY148" fmla="*/ 81202 h 160894"/>
              <a:gd name="connsiteX149" fmla="*/ 9935954 w 16898168"/>
              <a:gd name="connsiteY149" fmla="*/ 45512 h 160894"/>
              <a:gd name="connsiteX150" fmla="*/ 10045830 w 16898168"/>
              <a:gd name="connsiteY150" fmla="*/ 0 h 160894"/>
              <a:gd name="connsiteX151" fmla="*/ 10155707 w 16898168"/>
              <a:gd name="connsiteY151" fmla="*/ 45512 h 160894"/>
              <a:gd name="connsiteX152" fmla="*/ 10179769 w 16898168"/>
              <a:gd name="connsiteY152" fmla="*/ 81202 h 160894"/>
              <a:gd name="connsiteX153" fmla="*/ 10203832 w 16898168"/>
              <a:gd name="connsiteY153" fmla="*/ 45512 h 160894"/>
              <a:gd name="connsiteX154" fmla="*/ 10313708 w 16898168"/>
              <a:gd name="connsiteY154" fmla="*/ 0 h 160894"/>
              <a:gd name="connsiteX155" fmla="*/ 10423586 w 16898168"/>
              <a:gd name="connsiteY155" fmla="*/ 45512 h 160894"/>
              <a:gd name="connsiteX156" fmla="*/ 10447648 w 16898168"/>
              <a:gd name="connsiteY156" fmla="*/ 81202 h 160894"/>
              <a:gd name="connsiteX157" fmla="*/ 10471712 w 16898168"/>
              <a:gd name="connsiteY157" fmla="*/ 45512 h 160894"/>
              <a:gd name="connsiteX158" fmla="*/ 10581587 w 16898168"/>
              <a:gd name="connsiteY158" fmla="*/ 0 h 160894"/>
              <a:gd name="connsiteX159" fmla="*/ 10691464 w 16898168"/>
              <a:gd name="connsiteY159" fmla="*/ 45512 h 160894"/>
              <a:gd name="connsiteX160" fmla="*/ 10715526 w 16898168"/>
              <a:gd name="connsiteY160" fmla="*/ 81202 h 160894"/>
              <a:gd name="connsiteX161" fmla="*/ 10739588 w 16898168"/>
              <a:gd name="connsiteY161" fmla="*/ 45512 h 160894"/>
              <a:gd name="connsiteX162" fmla="*/ 10849465 w 16898168"/>
              <a:gd name="connsiteY162" fmla="*/ 0 h 160894"/>
              <a:gd name="connsiteX163" fmla="*/ 10959342 w 16898168"/>
              <a:gd name="connsiteY163" fmla="*/ 45512 h 160894"/>
              <a:gd name="connsiteX164" fmla="*/ 10983404 w 16898168"/>
              <a:gd name="connsiteY164" fmla="*/ 81202 h 160894"/>
              <a:gd name="connsiteX165" fmla="*/ 11007466 w 16898168"/>
              <a:gd name="connsiteY165" fmla="*/ 45512 h 160894"/>
              <a:gd name="connsiteX166" fmla="*/ 11117343 w 16898168"/>
              <a:gd name="connsiteY166" fmla="*/ 0 h 160894"/>
              <a:gd name="connsiteX167" fmla="*/ 11227219 w 16898168"/>
              <a:gd name="connsiteY167" fmla="*/ 45512 h 160894"/>
              <a:gd name="connsiteX168" fmla="*/ 11251283 w 16898168"/>
              <a:gd name="connsiteY168" fmla="*/ 81202 h 160894"/>
              <a:gd name="connsiteX169" fmla="*/ 11275346 w 16898168"/>
              <a:gd name="connsiteY169" fmla="*/ 45512 h 160894"/>
              <a:gd name="connsiteX170" fmla="*/ 11385222 w 16898168"/>
              <a:gd name="connsiteY170" fmla="*/ 0 h 160894"/>
              <a:gd name="connsiteX171" fmla="*/ 11495098 w 16898168"/>
              <a:gd name="connsiteY171" fmla="*/ 45512 h 160894"/>
              <a:gd name="connsiteX172" fmla="*/ 11519161 w 16898168"/>
              <a:gd name="connsiteY172" fmla="*/ 81202 h 160894"/>
              <a:gd name="connsiteX173" fmla="*/ 11543223 w 16898168"/>
              <a:gd name="connsiteY173" fmla="*/ 45512 h 160894"/>
              <a:gd name="connsiteX174" fmla="*/ 11653100 w 16898168"/>
              <a:gd name="connsiteY174" fmla="*/ 0 h 160894"/>
              <a:gd name="connsiteX175" fmla="*/ 11762976 w 16898168"/>
              <a:gd name="connsiteY175" fmla="*/ 45512 h 160894"/>
              <a:gd name="connsiteX176" fmla="*/ 11787039 w 16898168"/>
              <a:gd name="connsiteY176" fmla="*/ 81202 h 160894"/>
              <a:gd name="connsiteX177" fmla="*/ 11811101 w 16898168"/>
              <a:gd name="connsiteY177" fmla="*/ 45512 h 160894"/>
              <a:gd name="connsiteX178" fmla="*/ 11920977 w 16898168"/>
              <a:gd name="connsiteY178" fmla="*/ 0 h 160894"/>
              <a:gd name="connsiteX179" fmla="*/ 12030854 w 16898168"/>
              <a:gd name="connsiteY179" fmla="*/ 45512 h 160894"/>
              <a:gd name="connsiteX180" fmla="*/ 12054916 w 16898168"/>
              <a:gd name="connsiteY180" fmla="*/ 81202 h 160894"/>
              <a:gd name="connsiteX181" fmla="*/ 12078979 w 16898168"/>
              <a:gd name="connsiteY181" fmla="*/ 45512 h 160894"/>
              <a:gd name="connsiteX182" fmla="*/ 12188855 w 16898168"/>
              <a:gd name="connsiteY182" fmla="*/ 0 h 160894"/>
              <a:gd name="connsiteX183" fmla="*/ 12298732 w 16898168"/>
              <a:gd name="connsiteY183" fmla="*/ 45512 h 160894"/>
              <a:gd name="connsiteX184" fmla="*/ 12322795 w 16898168"/>
              <a:gd name="connsiteY184" fmla="*/ 81202 h 160894"/>
              <a:gd name="connsiteX185" fmla="*/ 12346858 w 16898168"/>
              <a:gd name="connsiteY185" fmla="*/ 45512 h 160894"/>
              <a:gd name="connsiteX186" fmla="*/ 12456734 w 16898168"/>
              <a:gd name="connsiteY186" fmla="*/ 0 h 160894"/>
              <a:gd name="connsiteX187" fmla="*/ 12566611 w 16898168"/>
              <a:gd name="connsiteY187" fmla="*/ 45512 h 160894"/>
              <a:gd name="connsiteX188" fmla="*/ 12590673 w 16898168"/>
              <a:gd name="connsiteY188" fmla="*/ 81202 h 160894"/>
              <a:gd name="connsiteX189" fmla="*/ 12614736 w 16898168"/>
              <a:gd name="connsiteY189" fmla="*/ 45512 h 160894"/>
              <a:gd name="connsiteX190" fmla="*/ 12724612 w 16898168"/>
              <a:gd name="connsiteY190" fmla="*/ 0 h 160894"/>
              <a:gd name="connsiteX191" fmla="*/ 12834489 w 16898168"/>
              <a:gd name="connsiteY191" fmla="*/ 45512 h 160894"/>
              <a:gd name="connsiteX192" fmla="*/ 12858551 w 16898168"/>
              <a:gd name="connsiteY192" fmla="*/ 81202 h 160894"/>
              <a:gd name="connsiteX193" fmla="*/ 12882614 w 16898168"/>
              <a:gd name="connsiteY193" fmla="*/ 45512 h 160894"/>
              <a:gd name="connsiteX194" fmla="*/ 12992490 w 16898168"/>
              <a:gd name="connsiteY194" fmla="*/ 0 h 160894"/>
              <a:gd name="connsiteX195" fmla="*/ 13102367 w 16898168"/>
              <a:gd name="connsiteY195" fmla="*/ 45512 h 160894"/>
              <a:gd name="connsiteX196" fmla="*/ 13126430 w 16898168"/>
              <a:gd name="connsiteY196" fmla="*/ 81202 h 160894"/>
              <a:gd name="connsiteX197" fmla="*/ 13150493 w 16898168"/>
              <a:gd name="connsiteY197" fmla="*/ 45512 h 160894"/>
              <a:gd name="connsiteX198" fmla="*/ 13260369 w 16898168"/>
              <a:gd name="connsiteY198" fmla="*/ 0 h 160894"/>
              <a:gd name="connsiteX199" fmla="*/ 13370246 w 16898168"/>
              <a:gd name="connsiteY199" fmla="*/ 45512 h 160894"/>
              <a:gd name="connsiteX200" fmla="*/ 13394308 w 16898168"/>
              <a:gd name="connsiteY200" fmla="*/ 81202 h 160894"/>
              <a:gd name="connsiteX201" fmla="*/ 13418371 w 16898168"/>
              <a:gd name="connsiteY201" fmla="*/ 45512 h 160894"/>
              <a:gd name="connsiteX202" fmla="*/ 13528247 w 16898168"/>
              <a:gd name="connsiteY202" fmla="*/ 0 h 160894"/>
              <a:gd name="connsiteX203" fmla="*/ 13638124 w 16898168"/>
              <a:gd name="connsiteY203" fmla="*/ 45512 h 160894"/>
              <a:gd name="connsiteX204" fmla="*/ 13662186 w 16898168"/>
              <a:gd name="connsiteY204" fmla="*/ 81202 h 160894"/>
              <a:gd name="connsiteX205" fmla="*/ 13686249 w 16898168"/>
              <a:gd name="connsiteY205" fmla="*/ 45512 h 160894"/>
              <a:gd name="connsiteX206" fmla="*/ 13796125 w 16898168"/>
              <a:gd name="connsiteY206" fmla="*/ 0 h 160894"/>
              <a:gd name="connsiteX207" fmla="*/ 13906002 w 16898168"/>
              <a:gd name="connsiteY207" fmla="*/ 45512 h 160894"/>
              <a:gd name="connsiteX208" fmla="*/ 13930065 w 16898168"/>
              <a:gd name="connsiteY208" fmla="*/ 81202 h 160894"/>
              <a:gd name="connsiteX209" fmla="*/ 13954128 w 16898168"/>
              <a:gd name="connsiteY209" fmla="*/ 45512 h 160894"/>
              <a:gd name="connsiteX210" fmla="*/ 14064004 w 16898168"/>
              <a:gd name="connsiteY210" fmla="*/ 0 h 160894"/>
              <a:gd name="connsiteX211" fmla="*/ 14173881 w 16898168"/>
              <a:gd name="connsiteY211" fmla="*/ 45512 h 160894"/>
              <a:gd name="connsiteX212" fmla="*/ 14197943 w 16898168"/>
              <a:gd name="connsiteY212" fmla="*/ 81202 h 160894"/>
              <a:gd name="connsiteX213" fmla="*/ 14222006 w 16898168"/>
              <a:gd name="connsiteY213" fmla="*/ 45512 h 160894"/>
              <a:gd name="connsiteX214" fmla="*/ 14331882 w 16898168"/>
              <a:gd name="connsiteY214" fmla="*/ 0 h 160894"/>
              <a:gd name="connsiteX215" fmla="*/ 14441759 w 16898168"/>
              <a:gd name="connsiteY215" fmla="*/ 45512 h 160894"/>
              <a:gd name="connsiteX216" fmla="*/ 14465821 w 16898168"/>
              <a:gd name="connsiteY216" fmla="*/ 81202 h 160894"/>
              <a:gd name="connsiteX217" fmla="*/ 14489884 w 16898168"/>
              <a:gd name="connsiteY217" fmla="*/ 45512 h 160894"/>
              <a:gd name="connsiteX218" fmla="*/ 14599760 w 16898168"/>
              <a:gd name="connsiteY218" fmla="*/ 0 h 160894"/>
              <a:gd name="connsiteX219" fmla="*/ 14709637 w 16898168"/>
              <a:gd name="connsiteY219" fmla="*/ 45512 h 160894"/>
              <a:gd name="connsiteX220" fmla="*/ 14733700 w 16898168"/>
              <a:gd name="connsiteY220" fmla="*/ 81202 h 160894"/>
              <a:gd name="connsiteX221" fmla="*/ 14757763 w 16898168"/>
              <a:gd name="connsiteY221" fmla="*/ 45512 h 160894"/>
              <a:gd name="connsiteX222" fmla="*/ 14867639 w 16898168"/>
              <a:gd name="connsiteY222" fmla="*/ 0 h 160894"/>
              <a:gd name="connsiteX223" fmla="*/ 14977516 w 16898168"/>
              <a:gd name="connsiteY223" fmla="*/ 45512 h 160894"/>
              <a:gd name="connsiteX224" fmla="*/ 15001578 w 16898168"/>
              <a:gd name="connsiteY224" fmla="*/ 81202 h 160894"/>
              <a:gd name="connsiteX225" fmla="*/ 15025641 w 16898168"/>
              <a:gd name="connsiteY225" fmla="*/ 45512 h 160894"/>
              <a:gd name="connsiteX226" fmla="*/ 15135517 w 16898168"/>
              <a:gd name="connsiteY226" fmla="*/ 0 h 160894"/>
              <a:gd name="connsiteX227" fmla="*/ 15245394 w 16898168"/>
              <a:gd name="connsiteY227" fmla="*/ 45512 h 160894"/>
              <a:gd name="connsiteX228" fmla="*/ 15269456 w 16898168"/>
              <a:gd name="connsiteY228" fmla="*/ 81202 h 160894"/>
              <a:gd name="connsiteX229" fmla="*/ 15293519 w 16898168"/>
              <a:gd name="connsiteY229" fmla="*/ 45512 h 160894"/>
              <a:gd name="connsiteX230" fmla="*/ 15403395 w 16898168"/>
              <a:gd name="connsiteY230" fmla="*/ 0 h 160894"/>
              <a:gd name="connsiteX231" fmla="*/ 15513272 w 16898168"/>
              <a:gd name="connsiteY231" fmla="*/ 45512 h 160894"/>
              <a:gd name="connsiteX232" fmla="*/ 15537335 w 16898168"/>
              <a:gd name="connsiteY232" fmla="*/ 81202 h 160894"/>
              <a:gd name="connsiteX233" fmla="*/ 15561398 w 16898168"/>
              <a:gd name="connsiteY233" fmla="*/ 45512 h 160894"/>
              <a:gd name="connsiteX234" fmla="*/ 15671274 w 16898168"/>
              <a:gd name="connsiteY234" fmla="*/ 0 h 160894"/>
              <a:gd name="connsiteX235" fmla="*/ 15781151 w 16898168"/>
              <a:gd name="connsiteY235" fmla="*/ 45512 h 160894"/>
              <a:gd name="connsiteX236" fmla="*/ 15805213 w 16898168"/>
              <a:gd name="connsiteY236" fmla="*/ 81202 h 160894"/>
              <a:gd name="connsiteX237" fmla="*/ 15829276 w 16898168"/>
              <a:gd name="connsiteY237" fmla="*/ 45512 h 160894"/>
              <a:gd name="connsiteX238" fmla="*/ 15939152 w 16898168"/>
              <a:gd name="connsiteY238" fmla="*/ 0 h 160894"/>
              <a:gd name="connsiteX239" fmla="*/ 16049028 w 16898168"/>
              <a:gd name="connsiteY239" fmla="*/ 45512 h 160894"/>
              <a:gd name="connsiteX240" fmla="*/ 16073092 w 16898168"/>
              <a:gd name="connsiteY240" fmla="*/ 81202 h 160894"/>
              <a:gd name="connsiteX241" fmla="*/ 16097152 w 16898168"/>
              <a:gd name="connsiteY241" fmla="*/ 45512 h 160894"/>
              <a:gd name="connsiteX242" fmla="*/ 16207032 w 16898168"/>
              <a:gd name="connsiteY242" fmla="*/ 0 h 160894"/>
              <a:gd name="connsiteX243" fmla="*/ 16316908 w 16898168"/>
              <a:gd name="connsiteY243" fmla="*/ 45512 h 160894"/>
              <a:gd name="connsiteX244" fmla="*/ 16340968 w 16898168"/>
              <a:gd name="connsiteY244" fmla="*/ 81202 h 160894"/>
              <a:gd name="connsiteX245" fmla="*/ 16365032 w 16898168"/>
              <a:gd name="connsiteY245" fmla="*/ 45512 h 160894"/>
              <a:gd name="connsiteX246" fmla="*/ 16474908 w 16898168"/>
              <a:gd name="connsiteY246" fmla="*/ 0 h 160894"/>
              <a:gd name="connsiteX247" fmla="*/ 16584788 w 16898168"/>
              <a:gd name="connsiteY247" fmla="*/ 45512 h 160894"/>
              <a:gd name="connsiteX248" fmla="*/ 16608844 w 16898168"/>
              <a:gd name="connsiteY248" fmla="*/ 81196 h 160894"/>
              <a:gd name="connsiteX249" fmla="*/ 16632904 w 16898168"/>
              <a:gd name="connsiteY249" fmla="*/ 45512 h 160894"/>
              <a:gd name="connsiteX250" fmla="*/ 16742780 w 16898168"/>
              <a:gd name="connsiteY250" fmla="*/ 0 h 160894"/>
              <a:gd name="connsiteX251" fmla="*/ 16898168 w 16898168"/>
              <a:gd name="connsiteY251" fmla="*/ 155389 h 160894"/>
              <a:gd name="connsiteX252" fmla="*/ 16897056 w 16898168"/>
              <a:gd name="connsiteY252" fmla="*/ 160894 h 160894"/>
              <a:gd name="connsiteX0" fmla="*/ 0 w 16898168"/>
              <a:gd name="connsiteY0" fmla="*/ 81202 h 160894"/>
              <a:gd name="connsiteX1" fmla="*/ 24063 w 16898168"/>
              <a:gd name="connsiteY1" fmla="*/ 45512 h 160894"/>
              <a:gd name="connsiteX2" fmla="*/ 133939 w 16898168"/>
              <a:gd name="connsiteY2" fmla="*/ 0 h 160894"/>
              <a:gd name="connsiteX3" fmla="*/ 243816 w 16898168"/>
              <a:gd name="connsiteY3" fmla="*/ 45512 h 160894"/>
              <a:gd name="connsiteX4" fmla="*/ 267879 w 16898168"/>
              <a:gd name="connsiteY4" fmla="*/ 81202 h 160894"/>
              <a:gd name="connsiteX5" fmla="*/ 291942 w 16898168"/>
              <a:gd name="connsiteY5" fmla="*/ 45512 h 160894"/>
              <a:gd name="connsiteX6" fmla="*/ 401819 w 16898168"/>
              <a:gd name="connsiteY6" fmla="*/ 0 h 160894"/>
              <a:gd name="connsiteX7" fmla="*/ 511695 w 16898168"/>
              <a:gd name="connsiteY7" fmla="*/ 45512 h 160894"/>
              <a:gd name="connsiteX8" fmla="*/ 535758 w 16898168"/>
              <a:gd name="connsiteY8" fmla="*/ 81202 h 160894"/>
              <a:gd name="connsiteX9" fmla="*/ 559820 w 16898168"/>
              <a:gd name="connsiteY9" fmla="*/ 45512 h 160894"/>
              <a:gd name="connsiteX10" fmla="*/ 669696 w 16898168"/>
              <a:gd name="connsiteY10" fmla="*/ 0 h 160894"/>
              <a:gd name="connsiteX11" fmla="*/ 779573 w 16898168"/>
              <a:gd name="connsiteY11" fmla="*/ 45512 h 160894"/>
              <a:gd name="connsiteX12" fmla="*/ 803635 w 16898168"/>
              <a:gd name="connsiteY12" fmla="*/ 81202 h 160894"/>
              <a:gd name="connsiteX13" fmla="*/ 827698 w 16898168"/>
              <a:gd name="connsiteY13" fmla="*/ 45512 h 160894"/>
              <a:gd name="connsiteX14" fmla="*/ 937574 w 16898168"/>
              <a:gd name="connsiteY14" fmla="*/ 0 h 160894"/>
              <a:gd name="connsiteX15" fmla="*/ 1047450 w 16898168"/>
              <a:gd name="connsiteY15" fmla="*/ 45512 h 160894"/>
              <a:gd name="connsiteX16" fmla="*/ 1071514 w 16898168"/>
              <a:gd name="connsiteY16" fmla="*/ 81202 h 160894"/>
              <a:gd name="connsiteX17" fmla="*/ 1095577 w 16898168"/>
              <a:gd name="connsiteY17" fmla="*/ 45512 h 160894"/>
              <a:gd name="connsiteX18" fmla="*/ 1205453 w 16898168"/>
              <a:gd name="connsiteY18" fmla="*/ 0 h 160894"/>
              <a:gd name="connsiteX19" fmla="*/ 1315331 w 16898168"/>
              <a:gd name="connsiteY19" fmla="*/ 45512 h 160894"/>
              <a:gd name="connsiteX20" fmla="*/ 1339391 w 16898168"/>
              <a:gd name="connsiteY20" fmla="*/ 81202 h 160894"/>
              <a:gd name="connsiteX21" fmla="*/ 1363455 w 16898168"/>
              <a:gd name="connsiteY21" fmla="*/ 45512 h 160894"/>
              <a:gd name="connsiteX22" fmla="*/ 1473330 w 16898168"/>
              <a:gd name="connsiteY22" fmla="*/ 0 h 160894"/>
              <a:gd name="connsiteX23" fmla="*/ 1583207 w 16898168"/>
              <a:gd name="connsiteY23" fmla="*/ 45512 h 160894"/>
              <a:gd name="connsiteX24" fmla="*/ 1607269 w 16898168"/>
              <a:gd name="connsiteY24" fmla="*/ 81202 h 160894"/>
              <a:gd name="connsiteX25" fmla="*/ 1631332 w 16898168"/>
              <a:gd name="connsiteY25" fmla="*/ 45512 h 160894"/>
              <a:gd name="connsiteX26" fmla="*/ 1741208 w 16898168"/>
              <a:gd name="connsiteY26" fmla="*/ 0 h 160894"/>
              <a:gd name="connsiteX27" fmla="*/ 1851086 w 16898168"/>
              <a:gd name="connsiteY27" fmla="*/ 45512 h 160894"/>
              <a:gd name="connsiteX28" fmla="*/ 1875148 w 16898168"/>
              <a:gd name="connsiteY28" fmla="*/ 81202 h 160894"/>
              <a:gd name="connsiteX29" fmla="*/ 1899212 w 16898168"/>
              <a:gd name="connsiteY29" fmla="*/ 45512 h 160894"/>
              <a:gd name="connsiteX30" fmla="*/ 2009087 w 16898168"/>
              <a:gd name="connsiteY30" fmla="*/ 0 h 160894"/>
              <a:gd name="connsiteX31" fmla="*/ 2118964 w 16898168"/>
              <a:gd name="connsiteY31" fmla="*/ 45512 h 160894"/>
              <a:gd name="connsiteX32" fmla="*/ 2143026 w 16898168"/>
              <a:gd name="connsiteY32" fmla="*/ 81202 h 160894"/>
              <a:gd name="connsiteX33" fmla="*/ 2167088 w 16898168"/>
              <a:gd name="connsiteY33" fmla="*/ 45512 h 160894"/>
              <a:gd name="connsiteX34" fmla="*/ 2276965 w 16898168"/>
              <a:gd name="connsiteY34" fmla="*/ 0 h 160894"/>
              <a:gd name="connsiteX35" fmla="*/ 2386842 w 16898168"/>
              <a:gd name="connsiteY35" fmla="*/ 45512 h 160894"/>
              <a:gd name="connsiteX36" fmla="*/ 2410904 w 16898168"/>
              <a:gd name="connsiteY36" fmla="*/ 81202 h 160894"/>
              <a:gd name="connsiteX37" fmla="*/ 2434966 w 16898168"/>
              <a:gd name="connsiteY37" fmla="*/ 45512 h 160894"/>
              <a:gd name="connsiteX38" fmla="*/ 2544843 w 16898168"/>
              <a:gd name="connsiteY38" fmla="*/ 0 h 160894"/>
              <a:gd name="connsiteX39" fmla="*/ 2654719 w 16898168"/>
              <a:gd name="connsiteY39" fmla="*/ 45512 h 160894"/>
              <a:gd name="connsiteX40" fmla="*/ 2678783 w 16898168"/>
              <a:gd name="connsiteY40" fmla="*/ 81202 h 160894"/>
              <a:gd name="connsiteX41" fmla="*/ 2702846 w 16898168"/>
              <a:gd name="connsiteY41" fmla="*/ 45512 h 160894"/>
              <a:gd name="connsiteX42" fmla="*/ 2812722 w 16898168"/>
              <a:gd name="connsiteY42" fmla="*/ 0 h 160894"/>
              <a:gd name="connsiteX43" fmla="*/ 2922598 w 16898168"/>
              <a:gd name="connsiteY43" fmla="*/ 45512 h 160894"/>
              <a:gd name="connsiteX44" fmla="*/ 2946661 w 16898168"/>
              <a:gd name="connsiteY44" fmla="*/ 81202 h 160894"/>
              <a:gd name="connsiteX45" fmla="*/ 2970723 w 16898168"/>
              <a:gd name="connsiteY45" fmla="*/ 45512 h 160894"/>
              <a:gd name="connsiteX46" fmla="*/ 3080600 w 16898168"/>
              <a:gd name="connsiteY46" fmla="*/ 0 h 160894"/>
              <a:gd name="connsiteX47" fmla="*/ 3190476 w 16898168"/>
              <a:gd name="connsiteY47" fmla="*/ 45512 h 160894"/>
              <a:gd name="connsiteX48" fmla="*/ 3214540 w 16898168"/>
              <a:gd name="connsiteY48" fmla="*/ 81202 h 160894"/>
              <a:gd name="connsiteX49" fmla="*/ 3238601 w 16898168"/>
              <a:gd name="connsiteY49" fmla="*/ 45512 h 160894"/>
              <a:gd name="connsiteX50" fmla="*/ 3348478 w 16898168"/>
              <a:gd name="connsiteY50" fmla="*/ 0 h 160894"/>
              <a:gd name="connsiteX51" fmla="*/ 3458354 w 16898168"/>
              <a:gd name="connsiteY51" fmla="*/ 45512 h 160894"/>
              <a:gd name="connsiteX52" fmla="*/ 3482417 w 16898168"/>
              <a:gd name="connsiteY52" fmla="*/ 81202 h 160894"/>
              <a:gd name="connsiteX53" fmla="*/ 3506479 w 16898168"/>
              <a:gd name="connsiteY53" fmla="*/ 45512 h 160894"/>
              <a:gd name="connsiteX54" fmla="*/ 3616356 w 16898168"/>
              <a:gd name="connsiteY54" fmla="*/ 0 h 160894"/>
              <a:gd name="connsiteX55" fmla="*/ 3726233 w 16898168"/>
              <a:gd name="connsiteY55" fmla="*/ 45512 h 160894"/>
              <a:gd name="connsiteX56" fmla="*/ 3750296 w 16898168"/>
              <a:gd name="connsiteY56" fmla="*/ 81202 h 160894"/>
              <a:gd name="connsiteX57" fmla="*/ 3774358 w 16898168"/>
              <a:gd name="connsiteY57" fmla="*/ 45512 h 160894"/>
              <a:gd name="connsiteX58" fmla="*/ 3884234 w 16898168"/>
              <a:gd name="connsiteY58" fmla="*/ 0 h 160894"/>
              <a:gd name="connsiteX59" fmla="*/ 3994112 w 16898168"/>
              <a:gd name="connsiteY59" fmla="*/ 45512 h 160894"/>
              <a:gd name="connsiteX60" fmla="*/ 4018173 w 16898168"/>
              <a:gd name="connsiteY60" fmla="*/ 81202 h 160894"/>
              <a:gd name="connsiteX61" fmla="*/ 4042237 w 16898168"/>
              <a:gd name="connsiteY61" fmla="*/ 45512 h 160894"/>
              <a:gd name="connsiteX62" fmla="*/ 4152112 w 16898168"/>
              <a:gd name="connsiteY62" fmla="*/ 0 h 160894"/>
              <a:gd name="connsiteX63" fmla="*/ 4261990 w 16898168"/>
              <a:gd name="connsiteY63" fmla="*/ 45512 h 160894"/>
              <a:gd name="connsiteX64" fmla="*/ 4286051 w 16898168"/>
              <a:gd name="connsiteY64" fmla="*/ 81202 h 160894"/>
              <a:gd name="connsiteX65" fmla="*/ 4310115 w 16898168"/>
              <a:gd name="connsiteY65" fmla="*/ 45512 h 160894"/>
              <a:gd name="connsiteX66" fmla="*/ 4419991 w 16898168"/>
              <a:gd name="connsiteY66" fmla="*/ 0 h 160894"/>
              <a:gd name="connsiteX67" fmla="*/ 4529867 w 16898168"/>
              <a:gd name="connsiteY67" fmla="*/ 45512 h 160894"/>
              <a:gd name="connsiteX68" fmla="*/ 4553931 w 16898168"/>
              <a:gd name="connsiteY68" fmla="*/ 81202 h 160894"/>
              <a:gd name="connsiteX69" fmla="*/ 4577994 w 16898168"/>
              <a:gd name="connsiteY69" fmla="*/ 45512 h 160894"/>
              <a:gd name="connsiteX70" fmla="*/ 4687870 w 16898168"/>
              <a:gd name="connsiteY70" fmla="*/ 0 h 160894"/>
              <a:gd name="connsiteX71" fmla="*/ 4797746 w 16898168"/>
              <a:gd name="connsiteY71" fmla="*/ 45512 h 160894"/>
              <a:gd name="connsiteX72" fmla="*/ 4821809 w 16898168"/>
              <a:gd name="connsiteY72" fmla="*/ 81202 h 160894"/>
              <a:gd name="connsiteX73" fmla="*/ 4845871 w 16898168"/>
              <a:gd name="connsiteY73" fmla="*/ 45512 h 160894"/>
              <a:gd name="connsiteX74" fmla="*/ 4955748 w 16898168"/>
              <a:gd name="connsiteY74" fmla="*/ 0 h 160894"/>
              <a:gd name="connsiteX75" fmla="*/ 5065625 w 16898168"/>
              <a:gd name="connsiteY75" fmla="*/ 45512 h 160894"/>
              <a:gd name="connsiteX76" fmla="*/ 5089686 w 16898168"/>
              <a:gd name="connsiteY76" fmla="*/ 81202 h 160894"/>
              <a:gd name="connsiteX77" fmla="*/ 5113749 w 16898168"/>
              <a:gd name="connsiteY77" fmla="*/ 45512 h 160894"/>
              <a:gd name="connsiteX78" fmla="*/ 5223625 w 16898168"/>
              <a:gd name="connsiteY78" fmla="*/ 0 h 160894"/>
              <a:gd name="connsiteX79" fmla="*/ 5333503 w 16898168"/>
              <a:gd name="connsiteY79" fmla="*/ 45512 h 160894"/>
              <a:gd name="connsiteX80" fmla="*/ 5357565 w 16898168"/>
              <a:gd name="connsiteY80" fmla="*/ 81202 h 160894"/>
              <a:gd name="connsiteX81" fmla="*/ 5381629 w 16898168"/>
              <a:gd name="connsiteY81" fmla="*/ 45512 h 160894"/>
              <a:gd name="connsiteX82" fmla="*/ 5491504 w 16898168"/>
              <a:gd name="connsiteY82" fmla="*/ 0 h 160894"/>
              <a:gd name="connsiteX83" fmla="*/ 5601382 w 16898168"/>
              <a:gd name="connsiteY83" fmla="*/ 45512 h 160894"/>
              <a:gd name="connsiteX84" fmla="*/ 5625443 w 16898168"/>
              <a:gd name="connsiteY84" fmla="*/ 81202 h 160894"/>
              <a:gd name="connsiteX85" fmla="*/ 5649507 w 16898168"/>
              <a:gd name="connsiteY85" fmla="*/ 45512 h 160894"/>
              <a:gd name="connsiteX86" fmla="*/ 5759383 w 16898168"/>
              <a:gd name="connsiteY86" fmla="*/ 0 h 160894"/>
              <a:gd name="connsiteX87" fmla="*/ 5869259 w 16898168"/>
              <a:gd name="connsiteY87" fmla="*/ 45512 h 160894"/>
              <a:gd name="connsiteX88" fmla="*/ 5893322 w 16898168"/>
              <a:gd name="connsiteY88" fmla="*/ 81202 h 160894"/>
              <a:gd name="connsiteX89" fmla="*/ 5917385 w 16898168"/>
              <a:gd name="connsiteY89" fmla="*/ 45512 h 160894"/>
              <a:gd name="connsiteX90" fmla="*/ 6027261 w 16898168"/>
              <a:gd name="connsiteY90" fmla="*/ 0 h 160894"/>
              <a:gd name="connsiteX91" fmla="*/ 6137137 w 16898168"/>
              <a:gd name="connsiteY91" fmla="*/ 45512 h 160894"/>
              <a:gd name="connsiteX92" fmla="*/ 6161201 w 16898168"/>
              <a:gd name="connsiteY92" fmla="*/ 81202 h 160894"/>
              <a:gd name="connsiteX93" fmla="*/ 6185263 w 16898168"/>
              <a:gd name="connsiteY93" fmla="*/ 45512 h 160894"/>
              <a:gd name="connsiteX94" fmla="*/ 6295140 w 16898168"/>
              <a:gd name="connsiteY94" fmla="*/ 0 h 160894"/>
              <a:gd name="connsiteX95" fmla="*/ 6405016 w 16898168"/>
              <a:gd name="connsiteY95" fmla="*/ 45512 h 160894"/>
              <a:gd name="connsiteX96" fmla="*/ 6429079 w 16898168"/>
              <a:gd name="connsiteY96" fmla="*/ 81202 h 160894"/>
              <a:gd name="connsiteX97" fmla="*/ 6453141 w 16898168"/>
              <a:gd name="connsiteY97" fmla="*/ 45512 h 160894"/>
              <a:gd name="connsiteX98" fmla="*/ 6563017 w 16898168"/>
              <a:gd name="connsiteY98" fmla="*/ 0 h 160894"/>
              <a:gd name="connsiteX99" fmla="*/ 6672895 w 16898168"/>
              <a:gd name="connsiteY99" fmla="*/ 45512 h 160894"/>
              <a:gd name="connsiteX100" fmla="*/ 6696956 w 16898168"/>
              <a:gd name="connsiteY100" fmla="*/ 81202 h 160894"/>
              <a:gd name="connsiteX101" fmla="*/ 6721020 w 16898168"/>
              <a:gd name="connsiteY101" fmla="*/ 45512 h 160894"/>
              <a:gd name="connsiteX102" fmla="*/ 6830895 w 16898168"/>
              <a:gd name="connsiteY102" fmla="*/ 0 h 160894"/>
              <a:gd name="connsiteX103" fmla="*/ 6940773 w 16898168"/>
              <a:gd name="connsiteY103" fmla="*/ 45512 h 160894"/>
              <a:gd name="connsiteX104" fmla="*/ 6964835 w 16898168"/>
              <a:gd name="connsiteY104" fmla="*/ 81202 h 160894"/>
              <a:gd name="connsiteX105" fmla="*/ 6988899 w 16898168"/>
              <a:gd name="connsiteY105" fmla="*/ 45512 h 160894"/>
              <a:gd name="connsiteX106" fmla="*/ 7098774 w 16898168"/>
              <a:gd name="connsiteY106" fmla="*/ 0 h 160894"/>
              <a:gd name="connsiteX107" fmla="*/ 7208651 w 16898168"/>
              <a:gd name="connsiteY107" fmla="*/ 45512 h 160894"/>
              <a:gd name="connsiteX108" fmla="*/ 7232714 w 16898168"/>
              <a:gd name="connsiteY108" fmla="*/ 81202 h 160894"/>
              <a:gd name="connsiteX109" fmla="*/ 7256777 w 16898168"/>
              <a:gd name="connsiteY109" fmla="*/ 45512 h 160894"/>
              <a:gd name="connsiteX110" fmla="*/ 7366653 w 16898168"/>
              <a:gd name="connsiteY110" fmla="*/ 0 h 160894"/>
              <a:gd name="connsiteX111" fmla="*/ 7476529 w 16898168"/>
              <a:gd name="connsiteY111" fmla="*/ 45512 h 160894"/>
              <a:gd name="connsiteX112" fmla="*/ 7500591 w 16898168"/>
              <a:gd name="connsiteY112" fmla="*/ 81202 h 160894"/>
              <a:gd name="connsiteX113" fmla="*/ 7524653 w 16898168"/>
              <a:gd name="connsiteY113" fmla="*/ 45512 h 160894"/>
              <a:gd name="connsiteX114" fmla="*/ 7634530 w 16898168"/>
              <a:gd name="connsiteY114" fmla="*/ 0 h 160894"/>
              <a:gd name="connsiteX115" fmla="*/ 7744407 w 16898168"/>
              <a:gd name="connsiteY115" fmla="*/ 45512 h 160894"/>
              <a:gd name="connsiteX116" fmla="*/ 7768469 w 16898168"/>
              <a:gd name="connsiteY116" fmla="*/ 81202 h 160894"/>
              <a:gd name="connsiteX117" fmla="*/ 7792532 w 16898168"/>
              <a:gd name="connsiteY117" fmla="*/ 45512 h 160894"/>
              <a:gd name="connsiteX118" fmla="*/ 7902409 w 16898168"/>
              <a:gd name="connsiteY118" fmla="*/ 0 h 160894"/>
              <a:gd name="connsiteX119" fmla="*/ 8012286 w 16898168"/>
              <a:gd name="connsiteY119" fmla="*/ 45512 h 160894"/>
              <a:gd name="connsiteX120" fmla="*/ 8036344 w 16898168"/>
              <a:gd name="connsiteY120" fmla="*/ 81196 h 160894"/>
              <a:gd name="connsiteX121" fmla="*/ 8060402 w 16898168"/>
              <a:gd name="connsiteY121" fmla="*/ 45512 h 160894"/>
              <a:gd name="connsiteX122" fmla="*/ 8170279 w 16898168"/>
              <a:gd name="connsiteY122" fmla="*/ 0 h 160894"/>
              <a:gd name="connsiteX123" fmla="*/ 8280156 w 16898168"/>
              <a:gd name="connsiteY123" fmla="*/ 45512 h 160894"/>
              <a:gd name="connsiteX124" fmla="*/ 8304421 w 16898168"/>
              <a:gd name="connsiteY124" fmla="*/ 81502 h 160894"/>
              <a:gd name="connsiteX125" fmla="*/ 8328686 w 16898168"/>
              <a:gd name="connsiteY125" fmla="*/ 45512 h 160894"/>
              <a:gd name="connsiteX126" fmla="*/ 8438561 w 16898168"/>
              <a:gd name="connsiteY126" fmla="*/ 0 h 160894"/>
              <a:gd name="connsiteX127" fmla="*/ 8548438 w 16898168"/>
              <a:gd name="connsiteY127" fmla="*/ 45512 h 160894"/>
              <a:gd name="connsiteX128" fmla="*/ 8572500 w 16898168"/>
              <a:gd name="connsiteY128" fmla="*/ 81202 h 160894"/>
              <a:gd name="connsiteX129" fmla="*/ 8596563 w 16898168"/>
              <a:gd name="connsiteY129" fmla="*/ 45512 h 160894"/>
              <a:gd name="connsiteX130" fmla="*/ 8706439 w 16898168"/>
              <a:gd name="connsiteY130" fmla="*/ 0 h 160894"/>
              <a:gd name="connsiteX131" fmla="*/ 8816316 w 16898168"/>
              <a:gd name="connsiteY131" fmla="*/ 45512 h 160894"/>
              <a:gd name="connsiteX132" fmla="*/ 8840379 w 16898168"/>
              <a:gd name="connsiteY132" fmla="*/ 81202 h 160894"/>
              <a:gd name="connsiteX133" fmla="*/ 8864442 w 16898168"/>
              <a:gd name="connsiteY133" fmla="*/ 45512 h 160894"/>
              <a:gd name="connsiteX134" fmla="*/ 8974319 w 16898168"/>
              <a:gd name="connsiteY134" fmla="*/ 0 h 160894"/>
              <a:gd name="connsiteX135" fmla="*/ 9084195 w 16898168"/>
              <a:gd name="connsiteY135" fmla="*/ 45512 h 160894"/>
              <a:gd name="connsiteX136" fmla="*/ 9108258 w 16898168"/>
              <a:gd name="connsiteY136" fmla="*/ 81202 h 160894"/>
              <a:gd name="connsiteX137" fmla="*/ 9132320 w 16898168"/>
              <a:gd name="connsiteY137" fmla="*/ 45512 h 160894"/>
              <a:gd name="connsiteX138" fmla="*/ 9242196 w 16898168"/>
              <a:gd name="connsiteY138" fmla="*/ 0 h 160894"/>
              <a:gd name="connsiteX139" fmla="*/ 9352073 w 16898168"/>
              <a:gd name="connsiteY139" fmla="*/ 45512 h 160894"/>
              <a:gd name="connsiteX140" fmla="*/ 9376135 w 16898168"/>
              <a:gd name="connsiteY140" fmla="*/ 81202 h 160894"/>
              <a:gd name="connsiteX141" fmla="*/ 9400198 w 16898168"/>
              <a:gd name="connsiteY141" fmla="*/ 45512 h 160894"/>
              <a:gd name="connsiteX142" fmla="*/ 9510074 w 16898168"/>
              <a:gd name="connsiteY142" fmla="*/ 0 h 160894"/>
              <a:gd name="connsiteX143" fmla="*/ 9619950 w 16898168"/>
              <a:gd name="connsiteY143" fmla="*/ 45512 h 160894"/>
              <a:gd name="connsiteX144" fmla="*/ 9644014 w 16898168"/>
              <a:gd name="connsiteY144" fmla="*/ 81202 h 160894"/>
              <a:gd name="connsiteX145" fmla="*/ 9668077 w 16898168"/>
              <a:gd name="connsiteY145" fmla="*/ 45512 h 160894"/>
              <a:gd name="connsiteX146" fmla="*/ 9777953 w 16898168"/>
              <a:gd name="connsiteY146" fmla="*/ 0 h 160894"/>
              <a:gd name="connsiteX147" fmla="*/ 9887830 w 16898168"/>
              <a:gd name="connsiteY147" fmla="*/ 45512 h 160894"/>
              <a:gd name="connsiteX148" fmla="*/ 9911891 w 16898168"/>
              <a:gd name="connsiteY148" fmla="*/ 81202 h 160894"/>
              <a:gd name="connsiteX149" fmla="*/ 9935954 w 16898168"/>
              <a:gd name="connsiteY149" fmla="*/ 45512 h 160894"/>
              <a:gd name="connsiteX150" fmla="*/ 10045830 w 16898168"/>
              <a:gd name="connsiteY150" fmla="*/ 0 h 160894"/>
              <a:gd name="connsiteX151" fmla="*/ 10155707 w 16898168"/>
              <a:gd name="connsiteY151" fmla="*/ 45512 h 160894"/>
              <a:gd name="connsiteX152" fmla="*/ 10179769 w 16898168"/>
              <a:gd name="connsiteY152" fmla="*/ 81202 h 160894"/>
              <a:gd name="connsiteX153" fmla="*/ 10203832 w 16898168"/>
              <a:gd name="connsiteY153" fmla="*/ 45512 h 160894"/>
              <a:gd name="connsiteX154" fmla="*/ 10313708 w 16898168"/>
              <a:gd name="connsiteY154" fmla="*/ 0 h 160894"/>
              <a:gd name="connsiteX155" fmla="*/ 10423586 w 16898168"/>
              <a:gd name="connsiteY155" fmla="*/ 45512 h 160894"/>
              <a:gd name="connsiteX156" fmla="*/ 10447648 w 16898168"/>
              <a:gd name="connsiteY156" fmla="*/ 81202 h 160894"/>
              <a:gd name="connsiteX157" fmla="*/ 10471712 w 16898168"/>
              <a:gd name="connsiteY157" fmla="*/ 45512 h 160894"/>
              <a:gd name="connsiteX158" fmla="*/ 10581587 w 16898168"/>
              <a:gd name="connsiteY158" fmla="*/ 0 h 160894"/>
              <a:gd name="connsiteX159" fmla="*/ 10691464 w 16898168"/>
              <a:gd name="connsiteY159" fmla="*/ 45512 h 160894"/>
              <a:gd name="connsiteX160" fmla="*/ 10715526 w 16898168"/>
              <a:gd name="connsiteY160" fmla="*/ 81202 h 160894"/>
              <a:gd name="connsiteX161" fmla="*/ 10739588 w 16898168"/>
              <a:gd name="connsiteY161" fmla="*/ 45512 h 160894"/>
              <a:gd name="connsiteX162" fmla="*/ 10849465 w 16898168"/>
              <a:gd name="connsiteY162" fmla="*/ 0 h 160894"/>
              <a:gd name="connsiteX163" fmla="*/ 10959342 w 16898168"/>
              <a:gd name="connsiteY163" fmla="*/ 45512 h 160894"/>
              <a:gd name="connsiteX164" fmla="*/ 10983404 w 16898168"/>
              <a:gd name="connsiteY164" fmla="*/ 81202 h 160894"/>
              <a:gd name="connsiteX165" fmla="*/ 11007466 w 16898168"/>
              <a:gd name="connsiteY165" fmla="*/ 45512 h 160894"/>
              <a:gd name="connsiteX166" fmla="*/ 11117343 w 16898168"/>
              <a:gd name="connsiteY166" fmla="*/ 0 h 160894"/>
              <a:gd name="connsiteX167" fmla="*/ 11227219 w 16898168"/>
              <a:gd name="connsiteY167" fmla="*/ 45512 h 160894"/>
              <a:gd name="connsiteX168" fmla="*/ 11251283 w 16898168"/>
              <a:gd name="connsiteY168" fmla="*/ 81202 h 160894"/>
              <a:gd name="connsiteX169" fmla="*/ 11275346 w 16898168"/>
              <a:gd name="connsiteY169" fmla="*/ 45512 h 160894"/>
              <a:gd name="connsiteX170" fmla="*/ 11385222 w 16898168"/>
              <a:gd name="connsiteY170" fmla="*/ 0 h 160894"/>
              <a:gd name="connsiteX171" fmla="*/ 11495098 w 16898168"/>
              <a:gd name="connsiteY171" fmla="*/ 45512 h 160894"/>
              <a:gd name="connsiteX172" fmla="*/ 11519161 w 16898168"/>
              <a:gd name="connsiteY172" fmla="*/ 81202 h 160894"/>
              <a:gd name="connsiteX173" fmla="*/ 11543223 w 16898168"/>
              <a:gd name="connsiteY173" fmla="*/ 45512 h 160894"/>
              <a:gd name="connsiteX174" fmla="*/ 11653100 w 16898168"/>
              <a:gd name="connsiteY174" fmla="*/ 0 h 160894"/>
              <a:gd name="connsiteX175" fmla="*/ 11762976 w 16898168"/>
              <a:gd name="connsiteY175" fmla="*/ 45512 h 160894"/>
              <a:gd name="connsiteX176" fmla="*/ 11787039 w 16898168"/>
              <a:gd name="connsiteY176" fmla="*/ 81202 h 160894"/>
              <a:gd name="connsiteX177" fmla="*/ 11811101 w 16898168"/>
              <a:gd name="connsiteY177" fmla="*/ 45512 h 160894"/>
              <a:gd name="connsiteX178" fmla="*/ 11920977 w 16898168"/>
              <a:gd name="connsiteY178" fmla="*/ 0 h 160894"/>
              <a:gd name="connsiteX179" fmla="*/ 12030854 w 16898168"/>
              <a:gd name="connsiteY179" fmla="*/ 45512 h 160894"/>
              <a:gd name="connsiteX180" fmla="*/ 12054916 w 16898168"/>
              <a:gd name="connsiteY180" fmla="*/ 81202 h 160894"/>
              <a:gd name="connsiteX181" fmla="*/ 12078979 w 16898168"/>
              <a:gd name="connsiteY181" fmla="*/ 45512 h 160894"/>
              <a:gd name="connsiteX182" fmla="*/ 12188855 w 16898168"/>
              <a:gd name="connsiteY182" fmla="*/ 0 h 160894"/>
              <a:gd name="connsiteX183" fmla="*/ 12298732 w 16898168"/>
              <a:gd name="connsiteY183" fmla="*/ 45512 h 160894"/>
              <a:gd name="connsiteX184" fmla="*/ 12322795 w 16898168"/>
              <a:gd name="connsiteY184" fmla="*/ 81202 h 160894"/>
              <a:gd name="connsiteX185" fmla="*/ 12346858 w 16898168"/>
              <a:gd name="connsiteY185" fmla="*/ 45512 h 160894"/>
              <a:gd name="connsiteX186" fmla="*/ 12456734 w 16898168"/>
              <a:gd name="connsiteY186" fmla="*/ 0 h 160894"/>
              <a:gd name="connsiteX187" fmla="*/ 12566611 w 16898168"/>
              <a:gd name="connsiteY187" fmla="*/ 45512 h 160894"/>
              <a:gd name="connsiteX188" fmla="*/ 12590673 w 16898168"/>
              <a:gd name="connsiteY188" fmla="*/ 81202 h 160894"/>
              <a:gd name="connsiteX189" fmla="*/ 12614736 w 16898168"/>
              <a:gd name="connsiteY189" fmla="*/ 45512 h 160894"/>
              <a:gd name="connsiteX190" fmla="*/ 12724612 w 16898168"/>
              <a:gd name="connsiteY190" fmla="*/ 0 h 160894"/>
              <a:gd name="connsiteX191" fmla="*/ 12834489 w 16898168"/>
              <a:gd name="connsiteY191" fmla="*/ 45512 h 160894"/>
              <a:gd name="connsiteX192" fmla="*/ 12858551 w 16898168"/>
              <a:gd name="connsiteY192" fmla="*/ 81202 h 160894"/>
              <a:gd name="connsiteX193" fmla="*/ 12882614 w 16898168"/>
              <a:gd name="connsiteY193" fmla="*/ 45512 h 160894"/>
              <a:gd name="connsiteX194" fmla="*/ 12992490 w 16898168"/>
              <a:gd name="connsiteY194" fmla="*/ 0 h 160894"/>
              <a:gd name="connsiteX195" fmla="*/ 13102367 w 16898168"/>
              <a:gd name="connsiteY195" fmla="*/ 45512 h 160894"/>
              <a:gd name="connsiteX196" fmla="*/ 13126430 w 16898168"/>
              <a:gd name="connsiteY196" fmla="*/ 81202 h 160894"/>
              <a:gd name="connsiteX197" fmla="*/ 13150493 w 16898168"/>
              <a:gd name="connsiteY197" fmla="*/ 45512 h 160894"/>
              <a:gd name="connsiteX198" fmla="*/ 13260369 w 16898168"/>
              <a:gd name="connsiteY198" fmla="*/ 0 h 160894"/>
              <a:gd name="connsiteX199" fmla="*/ 13370246 w 16898168"/>
              <a:gd name="connsiteY199" fmla="*/ 45512 h 160894"/>
              <a:gd name="connsiteX200" fmla="*/ 13394308 w 16898168"/>
              <a:gd name="connsiteY200" fmla="*/ 81202 h 160894"/>
              <a:gd name="connsiteX201" fmla="*/ 13418371 w 16898168"/>
              <a:gd name="connsiteY201" fmla="*/ 45512 h 160894"/>
              <a:gd name="connsiteX202" fmla="*/ 13528247 w 16898168"/>
              <a:gd name="connsiteY202" fmla="*/ 0 h 160894"/>
              <a:gd name="connsiteX203" fmla="*/ 13638124 w 16898168"/>
              <a:gd name="connsiteY203" fmla="*/ 45512 h 160894"/>
              <a:gd name="connsiteX204" fmla="*/ 13662186 w 16898168"/>
              <a:gd name="connsiteY204" fmla="*/ 81202 h 160894"/>
              <a:gd name="connsiteX205" fmla="*/ 13686249 w 16898168"/>
              <a:gd name="connsiteY205" fmla="*/ 45512 h 160894"/>
              <a:gd name="connsiteX206" fmla="*/ 13796125 w 16898168"/>
              <a:gd name="connsiteY206" fmla="*/ 0 h 160894"/>
              <a:gd name="connsiteX207" fmla="*/ 13906002 w 16898168"/>
              <a:gd name="connsiteY207" fmla="*/ 45512 h 160894"/>
              <a:gd name="connsiteX208" fmla="*/ 13930065 w 16898168"/>
              <a:gd name="connsiteY208" fmla="*/ 81202 h 160894"/>
              <a:gd name="connsiteX209" fmla="*/ 13954128 w 16898168"/>
              <a:gd name="connsiteY209" fmla="*/ 45512 h 160894"/>
              <a:gd name="connsiteX210" fmla="*/ 14064004 w 16898168"/>
              <a:gd name="connsiteY210" fmla="*/ 0 h 160894"/>
              <a:gd name="connsiteX211" fmla="*/ 14173881 w 16898168"/>
              <a:gd name="connsiteY211" fmla="*/ 45512 h 160894"/>
              <a:gd name="connsiteX212" fmla="*/ 14197943 w 16898168"/>
              <a:gd name="connsiteY212" fmla="*/ 81202 h 160894"/>
              <a:gd name="connsiteX213" fmla="*/ 14222006 w 16898168"/>
              <a:gd name="connsiteY213" fmla="*/ 45512 h 160894"/>
              <a:gd name="connsiteX214" fmla="*/ 14331882 w 16898168"/>
              <a:gd name="connsiteY214" fmla="*/ 0 h 160894"/>
              <a:gd name="connsiteX215" fmla="*/ 14441759 w 16898168"/>
              <a:gd name="connsiteY215" fmla="*/ 45512 h 160894"/>
              <a:gd name="connsiteX216" fmla="*/ 14465821 w 16898168"/>
              <a:gd name="connsiteY216" fmla="*/ 81202 h 160894"/>
              <a:gd name="connsiteX217" fmla="*/ 14489884 w 16898168"/>
              <a:gd name="connsiteY217" fmla="*/ 45512 h 160894"/>
              <a:gd name="connsiteX218" fmla="*/ 14599760 w 16898168"/>
              <a:gd name="connsiteY218" fmla="*/ 0 h 160894"/>
              <a:gd name="connsiteX219" fmla="*/ 14709637 w 16898168"/>
              <a:gd name="connsiteY219" fmla="*/ 45512 h 160894"/>
              <a:gd name="connsiteX220" fmla="*/ 14733700 w 16898168"/>
              <a:gd name="connsiteY220" fmla="*/ 81202 h 160894"/>
              <a:gd name="connsiteX221" fmla="*/ 14757763 w 16898168"/>
              <a:gd name="connsiteY221" fmla="*/ 45512 h 160894"/>
              <a:gd name="connsiteX222" fmla="*/ 14867639 w 16898168"/>
              <a:gd name="connsiteY222" fmla="*/ 0 h 160894"/>
              <a:gd name="connsiteX223" fmla="*/ 14977516 w 16898168"/>
              <a:gd name="connsiteY223" fmla="*/ 45512 h 160894"/>
              <a:gd name="connsiteX224" fmla="*/ 15001578 w 16898168"/>
              <a:gd name="connsiteY224" fmla="*/ 81202 h 160894"/>
              <a:gd name="connsiteX225" fmla="*/ 15025641 w 16898168"/>
              <a:gd name="connsiteY225" fmla="*/ 45512 h 160894"/>
              <a:gd name="connsiteX226" fmla="*/ 15135517 w 16898168"/>
              <a:gd name="connsiteY226" fmla="*/ 0 h 160894"/>
              <a:gd name="connsiteX227" fmla="*/ 15245394 w 16898168"/>
              <a:gd name="connsiteY227" fmla="*/ 45512 h 160894"/>
              <a:gd name="connsiteX228" fmla="*/ 15269456 w 16898168"/>
              <a:gd name="connsiteY228" fmla="*/ 81202 h 160894"/>
              <a:gd name="connsiteX229" fmla="*/ 15293519 w 16898168"/>
              <a:gd name="connsiteY229" fmla="*/ 45512 h 160894"/>
              <a:gd name="connsiteX230" fmla="*/ 15403395 w 16898168"/>
              <a:gd name="connsiteY230" fmla="*/ 0 h 160894"/>
              <a:gd name="connsiteX231" fmla="*/ 15513272 w 16898168"/>
              <a:gd name="connsiteY231" fmla="*/ 45512 h 160894"/>
              <a:gd name="connsiteX232" fmla="*/ 15537335 w 16898168"/>
              <a:gd name="connsiteY232" fmla="*/ 81202 h 160894"/>
              <a:gd name="connsiteX233" fmla="*/ 15561398 w 16898168"/>
              <a:gd name="connsiteY233" fmla="*/ 45512 h 160894"/>
              <a:gd name="connsiteX234" fmla="*/ 15671274 w 16898168"/>
              <a:gd name="connsiteY234" fmla="*/ 0 h 160894"/>
              <a:gd name="connsiteX235" fmla="*/ 15781151 w 16898168"/>
              <a:gd name="connsiteY235" fmla="*/ 45512 h 160894"/>
              <a:gd name="connsiteX236" fmla="*/ 15805213 w 16898168"/>
              <a:gd name="connsiteY236" fmla="*/ 81202 h 160894"/>
              <a:gd name="connsiteX237" fmla="*/ 15829276 w 16898168"/>
              <a:gd name="connsiteY237" fmla="*/ 45512 h 160894"/>
              <a:gd name="connsiteX238" fmla="*/ 15939152 w 16898168"/>
              <a:gd name="connsiteY238" fmla="*/ 0 h 160894"/>
              <a:gd name="connsiteX239" fmla="*/ 16049028 w 16898168"/>
              <a:gd name="connsiteY239" fmla="*/ 45512 h 160894"/>
              <a:gd name="connsiteX240" fmla="*/ 16073092 w 16898168"/>
              <a:gd name="connsiteY240" fmla="*/ 81202 h 160894"/>
              <a:gd name="connsiteX241" fmla="*/ 16097152 w 16898168"/>
              <a:gd name="connsiteY241" fmla="*/ 45512 h 160894"/>
              <a:gd name="connsiteX242" fmla="*/ 16207032 w 16898168"/>
              <a:gd name="connsiteY242" fmla="*/ 0 h 160894"/>
              <a:gd name="connsiteX243" fmla="*/ 16316908 w 16898168"/>
              <a:gd name="connsiteY243" fmla="*/ 45512 h 160894"/>
              <a:gd name="connsiteX244" fmla="*/ 16340968 w 16898168"/>
              <a:gd name="connsiteY244" fmla="*/ 81202 h 160894"/>
              <a:gd name="connsiteX245" fmla="*/ 16365032 w 16898168"/>
              <a:gd name="connsiteY245" fmla="*/ 45512 h 160894"/>
              <a:gd name="connsiteX246" fmla="*/ 16474908 w 16898168"/>
              <a:gd name="connsiteY246" fmla="*/ 0 h 160894"/>
              <a:gd name="connsiteX247" fmla="*/ 16584788 w 16898168"/>
              <a:gd name="connsiteY247" fmla="*/ 45512 h 160894"/>
              <a:gd name="connsiteX248" fmla="*/ 16608844 w 16898168"/>
              <a:gd name="connsiteY248" fmla="*/ 81196 h 160894"/>
              <a:gd name="connsiteX249" fmla="*/ 16742780 w 16898168"/>
              <a:gd name="connsiteY249" fmla="*/ 0 h 160894"/>
              <a:gd name="connsiteX250" fmla="*/ 16898168 w 16898168"/>
              <a:gd name="connsiteY250" fmla="*/ 155389 h 160894"/>
              <a:gd name="connsiteX251" fmla="*/ 16897056 w 16898168"/>
              <a:gd name="connsiteY251" fmla="*/ 160894 h 160894"/>
              <a:gd name="connsiteX0" fmla="*/ 0 w 16898168"/>
              <a:gd name="connsiteY0" fmla="*/ 81202 h 160894"/>
              <a:gd name="connsiteX1" fmla="*/ 24063 w 16898168"/>
              <a:gd name="connsiteY1" fmla="*/ 45512 h 160894"/>
              <a:gd name="connsiteX2" fmla="*/ 133939 w 16898168"/>
              <a:gd name="connsiteY2" fmla="*/ 0 h 160894"/>
              <a:gd name="connsiteX3" fmla="*/ 243816 w 16898168"/>
              <a:gd name="connsiteY3" fmla="*/ 45512 h 160894"/>
              <a:gd name="connsiteX4" fmla="*/ 267879 w 16898168"/>
              <a:gd name="connsiteY4" fmla="*/ 81202 h 160894"/>
              <a:gd name="connsiteX5" fmla="*/ 291942 w 16898168"/>
              <a:gd name="connsiteY5" fmla="*/ 45512 h 160894"/>
              <a:gd name="connsiteX6" fmla="*/ 401819 w 16898168"/>
              <a:gd name="connsiteY6" fmla="*/ 0 h 160894"/>
              <a:gd name="connsiteX7" fmla="*/ 511695 w 16898168"/>
              <a:gd name="connsiteY7" fmla="*/ 45512 h 160894"/>
              <a:gd name="connsiteX8" fmla="*/ 535758 w 16898168"/>
              <a:gd name="connsiteY8" fmla="*/ 81202 h 160894"/>
              <a:gd name="connsiteX9" fmla="*/ 559820 w 16898168"/>
              <a:gd name="connsiteY9" fmla="*/ 45512 h 160894"/>
              <a:gd name="connsiteX10" fmla="*/ 669696 w 16898168"/>
              <a:gd name="connsiteY10" fmla="*/ 0 h 160894"/>
              <a:gd name="connsiteX11" fmla="*/ 779573 w 16898168"/>
              <a:gd name="connsiteY11" fmla="*/ 45512 h 160894"/>
              <a:gd name="connsiteX12" fmla="*/ 803635 w 16898168"/>
              <a:gd name="connsiteY12" fmla="*/ 81202 h 160894"/>
              <a:gd name="connsiteX13" fmla="*/ 827698 w 16898168"/>
              <a:gd name="connsiteY13" fmla="*/ 45512 h 160894"/>
              <a:gd name="connsiteX14" fmla="*/ 937574 w 16898168"/>
              <a:gd name="connsiteY14" fmla="*/ 0 h 160894"/>
              <a:gd name="connsiteX15" fmla="*/ 1047450 w 16898168"/>
              <a:gd name="connsiteY15" fmla="*/ 45512 h 160894"/>
              <a:gd name="connsiteX16" fmla="*/ 1071514 w 16898168"/>
              <a:gd name="connsiteY16" fmla="*/ 81202 h 160894"/>
              <a:gd name="connsiteX17" fmla="*/ 1095577 w 16898168"/>
              <a:gd name="connsiteY17" fmla="*/ 45512 h 160894"/>
              <a:gd name="connsiteX18" fmla="*/ 1205453 w 16898168"/>
              <a:gd name="connsiteY18" fmla="*/ 0 h 160894"/>
              <a:gd name="connsiteX19" fmla="*/ 1315331 w 16898168"/>
              <a:gd name="connsiteY19" fmla="*/ 45512 h 160894"/>
              <a:gd name="connsiteX20" fmla="*/ 1339391 w 16898168"/>
              <a:gd name="connsiteY20" fmla="*/ 81202 h 160894"/>
              <a:gd name="connsiteX21" fmla="*/ 1363455 w 16898168"/>
              <a:gd name="connsiteY21" fmla="*/ 45512 h 160894"/>
              <a:gd name="connsiteX22" fmla="*/ 1473330 w 16898168"/>
              <a:gd name="connsiteY22" fmla="*/ 0 h 160894"/>
              <a:gd name="connsiteX23" fmla="*/ 1583207 w 16898168"/>
              <a:gd name="connsiteY23" fmla="*/ 45512 h 160894"/>
              <a:gd name="connsiteX24" fmla="*/ 1607269 w 16898168"/>
              <a:gd name="connsiteY24" fmla="*/ 81202 h 160894"/>
              <a:gd name="connsiteX25" fmla="*/ 1631332 w 16898168"/>
              <a:gd name="connsiteY25" fmla="*/ 45512 h 160894"/>
              <a:gd name="connsiteX26" fmla="*/ 1741208 w 16898168"/>
              <a:gd name="connsiteY26" fmla="*/ 0 h 160894"/>
              <a:gd name="connsiteX27" fmla="*/ 1851086 w 16898168"/>
              <a:gd name="connsiteY27" fmla="*/ 45512 h 160894"/>
              <a:gd name="connsiteX28" fmla="*/ 1875148 w 16898168"/>
              <a:gd name="connsiteY28" fmla="*/ 81202 h 160894"/>
              <a:gd name="connsiteX29" fmla="*/ 1899212 w 16898168"/>
              <a:gd name="connsiteY29" fmla="*/ 45512 h 160894"/>
              <a:gd name="connsiteX30" fmla="*/ 2009087 w 16898168"/>
              <a:gd name="connsiteY30" fmla="*/ 0 h 160894"/>
              <a:gd name="connsiteX31" fmla="*/ 2118964 w 16898168"/>
              <a:gd name="connsiteY31" fmla="*/ 45512 h 160894"/>
              <a:gd name="connsiteX32" fmla="*/ 2143026 w 16898168"/>
              <a:gd name="connsiteY32" fmla="*/ 81202 h 160894"/>
              <a:gd name="connsiteX33" fmla="*/ 2167088 w 16898168"/>
              <a:gd name="connsiteY33" fmla="*/ 45512 h 160894"/>
              <a:gd name="connsiteX34" fmla="*/ 2276965 w 16898168"/>
              <a:gd name="connsiteY34" fmla="*/ 0 h 160894"/>
              <a:gd name="connsiteX35" fmla="*/ 2386842 w 16898168"/>
              <a:gd name="connsiteY35" fmla="*/ 45512 h 160894"/>
              <a:gd name="connsiteX36" fmla="*/ 2410904 w 16898168"/>
              <a:gd name="connsiteY36" fmla="*/ 81202 h 160894"/>
              <a:gd name="connsiteX37" fmla="*/ 2434966 w 16898168"/>
              <a:gd name="connsiteY37" fmla="*/ 45512 h 160894"/>
              <a:gd name="connsiteX38" fmla="*/ 2544843 w 16898168"/>
              <a:gd name="connsiteY38" fmla="*/ 0 h 160894"/>
              <a:gd name="connsiteX39" fmla="*/ 2654719 w 16898168"/>
              <a:gd name="connsiteY39" fmla="*/ 45512 h 160894"/>
              <a:gd name="connsiteX40" fmla="*/ 2678783 w 16898168"/>
              <a:gd name="connsiteY40" fmla="*/ 81202 h 160894"/>
              <a:gd name="connsiteX41" fmla="*/ 2702846 w 16898168"/>
              <a:gd name="connsiteY41" fmla="*/ 45512 h 160894"/>
              <a:gd name="connsiteX42" fmla="*/ 2812722 w 16898168"/>
              <a:gd name="connsiteY42" fmla="*/ 0 h 160894"/>
              <a:gd name="connsiteX43" fmla="*/ 2922598 w 16898168"/>
              <a:gd name="connsiteY43" fmla="*/ 45512 h 160894"/>
              <a:gd name="connsiteX44" fmla="*/ 2946661 w 16898168"/>
              <a:gd name="connsiteY44" fmla="*/ 81202 h 160894"/>
              <a:gd name="connsiteX45" fmla="*/ 2970723 w 16898168"/>
              <a:gd name="connsiteY45" fmla="*/ 45512 h 160894"/>
              <a:gd name="connsiteX46" fmla="*/ 3080600 w 16898168"/>
              <a:gd name="connsiteY46" fmla="*/ 0 h 160894"/>
              <a:gd name="connsiteX47" fmla="*/ 3190476 w 16898168"/>
              <a:gd name="connsiteY47" fmla="*/ 45512 h 160894"/>
              <a:gd name="connsiteX48" fmla="*/ 3214540 w 16898168"/>
              <a:gd name="connsiteY48" fmla="*/ 81202 h 160894"/>
              <a:gd name="connsiteX49" fmla="*/ 3238601 w 16898168"/>
              <a:gd name="connsiteY49" fmla="*/ 45512 h 160894"/>
              <a:gd name="connsiteX50" fmla="*/ 3348478 w 16898168"/>
              <a:gd name="connsiteY50" fmla="*/ 0 h 160894"/>
              <a:gd name="connsiteX51" fmla="*/ 3458354 w 16898168"/>
              <a:gd name="connsiteY51" fmla="*/ 45512 h 160894"/>
              <a:gd name="connsiteX52" fmla="*/ 3482417 w 16898168"/>
              <a:gd name="connsiteY52" fmla="*/ 81202 h 160894"/>
              <a:gd name="connsiteX53" fmla="*/ 3506479 w 16898168"/>
              <a:gd name="connsiteY53" fmla="*/ 45512 h 160894"/>
              <a:gd name="connsiteX54" fmla="*/ 3616356 w 16898168"/>
              <a:gd name="connsiteY54" fmla="*/ 0 h 160894"/>
              <a:gd name="connsiteX55" fmla="*/ 3726233 w 16898168"/>
              <a:gd name="connsiteY55" fmla="*/ 45512 h 160894"/>
              <a:gd name="connsiteX56" fmla="*/ 3750296 w 16898168"/>
              <a:gd name="connsiteY56" fmla="*/ 81202 h 160894"/>
              <a:gd name="connsiteX57" fmla="*/ 3774358 w 16898168"/>
              <a:gd name="connsiteY57" fmla="*/ 45512 h 160894"/>
              <a:gd name="connsiteX58" fmla="*/ 3884234 w 16898168"/>
              <a:gd name="connsiteY58" fmla="*/ 0 h 160894"/>
              <a:gd name="connsiteX59" fmla="*/ 3994112 w 16898168"/>
              <a:gd name="connsiteY59" fmla="*/ 45512 h 160894"/>
              <a:gd name="connsiteX60" fmla="*/ 4018173 w 16898168"/>
              <a:gd name="connsiteY60" fmla="*/ 81202 h 160894"/>
              <a:gd name="connsiteX61" fmla="*/ 4042237 w 16898168"/>
              <a:gd name="connsiteY61" fmla="*/ 45512 h 160894"/>
              <a:gd name="connsiteX62" fmla="*/ 4152112 w 16898168"/>
              <a:gd name="connsiteY62" fmla="*/ 0 h 160894"/>
              <a:gd name="connsiteX63" fmla="*/ 4261990 w 16898168"/>
              <a:gd name="connsiteY63" fmla="*/ 45512 h 160894"/>
              <a:gd name="connsiteX64" fmla="*/ 4286051 w 16898168"/>
              <a:gd name="connsiteY64" fmla="*/ 81202 h 160894"/>
              <a:gd name="connsiteX65" fmla="*/ 4310115 w 16898168"/>
              <a:gd name="connsiteY65" fmla="*/ 45512 h 160894"/>
              <a:gd name="connsiteX66" fmla="*/ 4419991 w 16898168"/>
              <a:gd name="connsiteY66" fmla="*/ 0 h 160894"/>
              <a:gd name="connsiteX67" fmla="*/ 4529867 w 16898168"/>
              <a:gd name="connsiteY67" fmla="*/ 45512 h 160894"/>
              <a:gd name="connsiteX68" fmla="*/ 4553931 w 16898168"/>
              <a:gd name="connsiteY68" fmla="*/ 81202 h 160894"/>
              <a:gd name="connsiteX69" fmla="*/ 4577994 w 16898168"/>
              <a:gd name="connsiteY69" fmla="*/ 45512 h 160894"/>
              <a:gd name="connsiteX70" fmla="*/ 4687870 w 16898168"/>
              <a:gd name="connsiteY70" fmla="*/ 0 h 160894"/>
              <a:gd name="connsiteX71" fmla="*/ 4797746 w 16898168"/>
              <a:gd name="connsiteY71" fmla="*/ 45512 h 160894"/>
              <a:gd name="connsiteX72" fmla="*/ 4821809 w 16898168"/>
              <a:gd name="connsiteY72" fmla="*/ 81202 h 160894"/>
              <a:gd name="connsiteX73" fmla="*/ 4845871 w 16898168"/>
              <a:gd name="connsiteY73" fmla="*/ 45512 h 160894"/>
              <a:gd name="connsiteX74" fmla="*/ 4955748 w 16898168"/>
              <a:gd name="connsiteY74" fmla="*/ 0 h 160894"/>
              <a:gd name="connsiteX75" fmla="*/ 5065625 w 16898168"/>
              <a:gd name="connsiteY75" fmla="*/ 45512 h 160894"/>
              <a:gd name="connsiteX76" fmla="*/ 5089686 w 16898168"/>
              <a:gd name="connsiteY76" fmla="*/ 81202 h 160894"/>
              <a:gd name="connsiteX77" fmla="*/ 5113749 w 16898168"/>
              <a:gd name="connsiteY77" fmla="*/ 45512 h 160894"/>
              <a:gd name="connsiteX78" fmla="*/ 5223625 w 16898168"/>
              <a:gd name="connsiteY78" fmla="*/ 0 h 160894"/>
              <a:gd name="connsiteX79" fmla="*/ 5333503 w 16898168"/>
              <a:gd name="connsiteY79" fmla="*/ 45512 h 160894"/>
              <a:gd name="connsiteX80" fmla="*/ 5357565 w 16898168"/>
              <a:gd name="connsiteY80" fmla="*/ 81202 h 160894"/>
              <a:gd name="connsiteX81" fmla="*/ 5381629 w 16898168"/>
              <a:gd name="connsiteY81" fmla="*/ 45512 h 160894"/>
              <a:gd name="connsiteX82" fmla="*/ 5491504 w 16898168"/>
              <a:gd name="connsiteY82" fmla="*/ 0 h 160894"/>
              <a:gd name="connsiteX83" fmla="*/ 5601382 w 16898168"/>
              <a:gd name="connsiteY83" fmla="*/ 45512 h 160894"/>
              <a:gd name="connsiteX84" fmla="*/ 5625443 w 16898168"/>
              <a:gd name="connsiteY84" fmla="*/ 81202 h 160894"/>
              <a:gd name="connsiteX85" fmla="*/ 5649507 w 16898168"/>
              <a:gd name="connsiteY85" fmla="*/ 45512 h 160894"/>
              <a:gd name="connsiteX86" fmla="*/ 5759383 w 16898168"/>
              <a:gd name="connsiteY86" fmla="*/ 0 h 160894"/>
              <a:gd name="connsiteX87" fmla="*/ 5869259 w 16898168"/>
              <a:gd name="connsiteY87" fmla="*/ 45512 h 160894"/>
              <a:gd name="connsiteX88" fmla="*/ 5893322 w 16898168"/>
              <a:gd name="connsiteY88" fmla="*/ 81202 h 160894"/>
              <a:gd name="connsiteX89" fmla="*/ 5917385 w 16898168"/>
              <a:gd name="connsiteY89" fmla="*/ 45512 h 160894"/>
              <a:gd name="connsiteX90" fmla="*/ 6027261 w 16898168"/>
              <a:gd name="connsiteY90" fmla="*/ 0 h 160894"/>
              <a:gd name="connsiteX91" fmla="*/ 6137137 w 16898168"/>
              <a:gd name="connsiteY91" fmla="*/ 45512 h 160894"/>
              <a:gd name="connsiteX92" fmla="*/ 6161201 w 16898168"/>
              <a:gd name="connsiteY92" fmla="*/ 81202 h 160894"/>
              <a:gd name="connsiteX93" fmla="*/ 6185263 w 16898168"/>
              <a:gd name="connsiteY93" fmla="*/ 45512 h 160894"/>
              <a:gd name="connsiteX94" fmla="*/ 6295140 w 16898168"/>
              <a:gd name="connsiteY94" fmla="*/ 0 h 160894"/>
              <a:gd name="connsiteX95" fmla="*/ 6405016 w 16898168"/>
              <a:gd name="connsiteY95" fmla="*/ 45512 h 160894"/>
              <a:gd name="connsiteX96" fmla="*/ 6429079 w 16898168"/>
              <a:gd name="connsiteY96" fmla="*/ 81202 h 160894"/>
              <a:gd name="connsiteX97" fmla="*/ 6453141 w 16898168"/>
              <a:gd name="connsiteY97" fmla="*/ 45512 h 160894"/>
              <a:gd name="connsiteX98" fmla="*/ 6563017 w 16898168"/>
              <a:gd name="connsiteY98" fmla="*/ 0 h 160894"/>
              <a:gd name="connsiteX99" fmla="*/ 6672895 w 16898168"/>
              <a:gd name="connsiteY99" fmla="*/ 45512 h 160894"/>
              <a:gd name="connsiteX100" fmla="*/ 6696956 w 16898168"/>
              <a:gd name="connsiteY100" fmla="*/ 81202 h 160894"/>
              <a:gd name="connsiteX101" fmla="*/ 6721020 w 16898168"/>
              <a:gd name="connsiteY101" fmla="*/ 45512 h 160894"/>
              <a:gd name="connsiteX102" fmla="*/ 6830895 w 16898168"/>
              <a:gd name="connsiteY102" fmla="*/ 0 h 160894"/>
              <a:gd name="connsiteX103" fmla="*/ 6940773 w 16898168"/>
              <a:gd name="connsiteY103" fmla="*/ 45512 h 160894"/>
              <a:gd name="connsiteX104" fmla="*/ 6964835 w 16898168"/>
              <a:gd name="connsiteY104" fmla="*/ 81202 h 160894"/>
              <a:gd name="connsiteX105" fmla="*/ 6988899 w 16898168"/>
              <a:gd name="connsiteY105" fmla="*/ 45512 h 160894"/>
              <a:gd name="connsiteX106" fmla="*/ 7098774 w 16898168"/>
              <a:gd name="connsiteY106" fmla="*/ 0 h 160894"/>
              <a:gd name="connsiteX107" fmla="*/ 7208651 w 16898168"/>
              <a:gd name="connsiteY107" fmla="*/ 45512 h 160894"/>
              <a:gd name="connsiteX108" fmla="*/ 7232714 w 16898168"/>
              <a:gd name="connsiteY108" fmla="*/ 81202 h 160894"/>
              <a:gd name="connsiteX109" fmla="*/ 7256777 w 16898168"/>
              <a:gd name="connsiteY109" fmla="*/ 45512 h 160894"/>
              <a:gd name="connsiteX110" fmla="*/ 7366653 w 16898168"/>
              <a:gd name="connsiteY110" fmla="*/ 0 h 160894"/>
              <a:gd name="connsiteX111" fmla="*/ 7476529 w 16898168"/>
              <a:gd name="connsiteY111" fmla="*/ 45512 h 160894"/>
              <a:gd name="connsiteX112" fmla="*/ 7500591 w 16898168"/>
              <a:gd name="connsiteY112" fmla="*/ 81202 h 160894"/>
              <a:gd name="connsiteX113" fmla="*/ 7524653 w 16898168"/>
              <a:gd name="connsiteY113" fmla="*/ 45512 h 160894"/>
              <a:gd name="connsiteX114" fmla="*/ 7634530 w 16898168"/>
              <a:gd name="connsiteY114" fmla="*/ 0 h 160894"/>
              <a:gd name="connsiteX115" fmla="*/ 7744407 w 16898168"/>
              <a:gd name="connsiteY115" fmla="*/ 45512 h 160894"/>
              <a:gd name="connsiteX116" fmla="*/ 7768469 w 16898168"/>
              <a:gd name="connsiteY116" fmla="*/ 81202 h 160894"/>
              <a:gd name="connsiteX117" fmla="*/ 7792532 w 16898168"/>
              <a:gd name="connsiteY117" fmla="*/ 45512 h 160894"/>
              <a:gd name="connsiteX118" fmla="*/ 7902409 w 16898168"/>
              <a:gd name="connsiteY118" fmla="*/ 0 h 160894"/>
              <a:gd name="connsiteX119" fmla="*/ 8012286 w 16898168"/>
              <a:gd name="connsiteY119" fmla="*/ 45512 h 160894"/>
              <a:gd name="connsiteX120" fmla="*/ 8036344 w 16898168"/>
              <a:gd name="connsiteY120" fmla="*/ 81196 h 160894"/>
              <a:gd name="connsiteX121" fmla="*/ 8060402 w 16898168"/>
              <a:gd name="connsiteY121" fmla="*/ 45512 h 160894"/>
              <a:gd name="connsiteX122" fmla="*/ 8170279 w 16898168"/>
              <a:gd name="connsiteY122" fmla="*/ 0 h 160894"/>
              <a:gd name="connsiteX123" fmla="*/ 8280156 w 16898168"/>
              <a:gd name="connsiteY123" fmla="*/ 45512 h 160894"/>
              <a:gd name="connsiteX124" fmla="*/ 8304421 w 16898168"/>
              <a:gd name="connsiteY124" fmla="*/ 81502 h 160894"/>
              <a:gd name="connsiteX125" fmla="*/ 8328686 w 16898168"/>
              <a:gd name="connsiteY125" fmla="*/ 45512 h 160894"/>
              <a:gd name="connsiteX126" fmla="*/ 8438561 w 16898168"/>
              <a:gd name="connsiteY126" fmla="*/ 0 h 160894"/>
              <a:gd name="connsiteX127" fmla="*/ 8548438 w 16898168"/>
              <a:gd name="connsiteY127" fmla="*/ 45512 h 160894"/>
              <a:gd name="connsiteX128" fmla="*/ 8572500 w 16898168"/>
              <a:gd name="connsiteY128" fmla="*/ 81202 h 160894"/>
              <a:gd name="connsiteX129" fmla="*/ 8596563 w 16898168"/>
              <a:gd name="connsiteY129" fmla="*/ 45512 h 160894"/>
              <a:gd name="connsiteX130" fmla="*/ 8706439 w 16898168"/>
              <a:gd name="connsiteY130" fmla="*/ 0 h 160894"/>
              <a:gd name="connsiteX131" fmla="*/ 8816316 w 16898168"/>
              <a:gd name="connsiteY131" fmla="*/ 45512 h 160894"/>
              <a:gd name="connsiteX132" fmla="*/ 8840379 w 16898168"/>
              <a:gd name="connsiteY132" fmla="*/ 81202 h 160894"/>
              <a:gd name="connsiteX133" fmla="*/ 8864442 w 16898168"/>
              <a:gd name="connsiteY133" fmla="*/ 45512 h 160894"/>
              <a:gd name="connsiteX134" fmla="*/ 8974319 w 16898168"/>
              <a:gd name="connsiteY134" fmla="*/ 0 h 160894"/>
              <a:gd name="connsiteX135" fmla="*/ 9084195 w 16898168"/>
              <a:gd name="connsiteY135" fmla="*/ 45512 h 160894"/>
              <a:gd name="connsiteX136" fmla="*/ 9108258 w 16898168"/>
              <a:gd name="connsiteY136" fmla="*/ 81202 h 160894"/>
              <a:gd name="connsiteX137" fmla="*/ 9132320 w 16898168"/>
              <a:gd name="connsiteY137" fmla="*/ 45512 h 160894"/>
              <a:gd name="connsiteX138" fmla="*/ 9242196 w 16898168"/>
              <a:gd name="connsiteY138" fmla="*/ 0 h 160894"/>
              <a:gd name="connsiteX139" fmla="*/ 9352073 w 16898168"/>
              <a:gd name="connsiteY139" fmla="*/ 45512 h 160894"/>
              <a:gd name="connsiteX140" fmla="*/ 9376135 w 16898168"/>
              <a:gd name="connsiteY140" fmla="*/ 81202 h 160894"/>
              <a:gd name="connsiteX141" fmla="*/ 9400198 w 16898168"/>
              <a:gd name="connsiteY141" fmla="*/ 45512 h 160894"/>
              <a:gd name="connsiteX142" fmla="*/ 9510074 w 16898168"/>
              <a:gd name="connsiteY142" fmla="*/ 0 h 160894"/>
              <a:gd name="connsiteX143" fmla="*/ 9619950 w 16898168"/>
              <a:gd name="connsiteY143" fmla="*/ 45512 h 160894"/>
              <a:gd name="connsiteX144" fmla="*/ 9644014 w 16898168"/>
              <a:gd name="connsiteY144" fmla="*/ 81202 h 160894"/>
              <a:gd name="connsiteX145" fmla="*/ 9668077 w 16898168"/>
              <a:gd name="connsiteY145" fmla="*/ 45512 h 160894"/>
              <a:gd name="connsiteX146" fmla="*/ 9777953 w 16898168"/>
              <a:gd name="connsiteY146" fmla="*/ 0 h 160894"/>
              <a:gd name="connsiteX147" fmla="*/ 9887830 w 16898168"/>
              <a:gd name="connsiteY147" fmla="*/ 45512 h 160894"/>
              <a:gd name="connsiteX148" fmla="*/ 9911891 w 16898168"/>
              <a:gd name="connsiteY148" fmla="*/ 81202 h 160894"/>
              <a:gd name="connsiteX149" fmla="*/ 9935954 w 16898168"/>
              <a:gd name="connsiteY149" fmla="*/ 45512 h 160894"/>
              <a:gd name="connsiteX150" fmla="*/ 10045830 w 16898168"/>
              <a:gd name="connsiteY150" fmla="*/ 0 h 160894"/>
              <a:gd name="connsiteX151" fmla="*/ 10155707 w 16898168"/>
              <a:gd name="connsiteY151" fmla="*/ 45512 h 160894"/>
              <a:gd name="connsiteX152" fmla="*/ 10179769 w 16898168"/>
              <a:gd name="connsiteY152" fmla="*/ 81202 h 160894"/>
              <a:gd name="connsiteX153" fmla="*/ 10203832 w 16898168"/>
              <a:gd name="connsiteY153" fmla="*/ 45512 h 160894"/>
              <a:gd name="connsiteX154" fmla="*/ 10313708 w 16898168"/>
              <a:gd name="connsiteY154" fmla="*/ 0 h 160894"/>
              <a:gd name="connsiteX155" fmla="*/ 10423586 w 16898168"/>
              <a:gd name="connsiteY155" fmla="*/ 45512 h 160894"/>
              <a:gd name="connsiteX156" fmla="*/ 10447648 w 16898168"/>
              <a:gd name="connsiteY156" fmla="*/ 81202 h 160894"/>
              <a:gd name="connsiteX157" fmla="*/ 10471712 w 16898168"/>
              <a:gd name="connsiteY157" fmla="*/ 45512 h 160894"/>
              <a:gd name="connsiteX158" fmla="*/ 10581587 w 16898168"/>
              <a:gd name="connsiteY158" fmla="*/ 0 h 160894"/>
              <a:gd name="connsiteX159" fmla="*/ 10691464 w 16898168"/>
              <a:gd name="connsiteY159" fmla="*/ 45512 h 160894"/>
              <a:gd name="connsiteX160" fmla="*/ 10715526 w 16898168"/>
              <a:gd name="connsiteY160" fmla="*/ 81202 h 160894"/>
              <a:gd name="connsiteX161" fmla="*/ 10739588 w 16898168"/>
              <a:gd name="connsiteY161" fmla="*/ 45512 h 160894"/>
              <a:gd name="connsiteX162" fmla="*/ 10849465 w 16898168"/>
              <a:gd name="connsiteY162" fmla="*/ 0 h 160894"/>
              <a:gd name="connsiteX163" fmla="*/ 10959342 w 16898168"/>
              <a:gd name="connsiteY163" fmla="*/ 45512 h 160894"/>
              <a:gd name="connsiteX164" fmla="*/ 10983404 w 16898168"/>
              <a:gd name="connsiteY164" fmla="*/ 81202 h 160894"/>
              <a:gd name="connsiteX165" fmla="*/ 11007466 w 16898168"/>
              <a:gd name="connsiteY165" fmla="*/ 45512 h 160894"/>
              <a:gd name="connsiteX166" fmla="*/ 11117343 w 16898168"/>
              <a:gd name="connsiteY166" fmla="*/ 0 h 160894"/>
              <a:gd name="connsiteX167" fmla="*/ 11227219 w 16898168"/>
              <a:gd name="connsiteY167" fmla="*/ 45512 h 160894"/>
              <a:gd name="connsiteX168" fmla="*/ 11251283 w 16898168"/>
              <a:gd name="connsiteY168" fmla="*/ 81202 h 160894"/>
              <a:gd name="connsiteX169" fmla="*/ 11275346 w 16898168"/>
              <a:gd name="connsiteY169" fmla="*/ 45512 h 160894"/>
              <a:gd name="connsiteX170" fmla="*/ 11385222 w 16898168"/>
              <a:gd name="connsiteY170" fmla="*/ 0 h 160894"/>
              <a:gd name="connsiteX171" fmla="*/ 11495098 w 16898168"/>
              <a:gd name="connsiteY171" fmla="*/ 45512 h 160894"/>
              <a:gd name="connsiteX172" fmla="*/ 11519161 w 16898168"/>
              <a:gd name="connsiteY172" fmla="*/ 81202 h 160894"/>
              <a:gd name="connsiteX173" fmla="*/ 11543223 w 16898168"/>
              <a:gd name="connsiteY173" fmla="*/ 45512 h 160894"/>
              <a:gd name="connsiteX174" fmla="*/ 11653100 w 16898168"/>
              <a:gd name="connsiteY174" fmla="*/ 0 h 160894"/>
              <a:gd name="connsiteX175" fmla="*/ 11762976 w 16898168"/>
              <a:gd name="connsiteY175" fmla="*/ 45512 h 160894"/>
              <a:gd name="connsiteX176" fmla="*/ 11787039 w 16898168"/>
              <a:gd name="connsiteY176" fmla="*/ 81202 h 160894"/>
              <a:gd name="connsiteX177" fmla="*/ 11811101 w 16898168"/>
              <a:gd name="connsiteY177" fmla="*/ 45512 h 160894"/>
              <a:gd name="connsiteX178" fmla="*/ 11920977 w 16898168"/>
              <a:gd name="connsiteY178" fmla="*/ 0 h 160894"/>
              <a:gd name="connsiteX179" fmla="*/ 12030854 w 16898168"/>
              <a:gd name="connsiteY179" fmla="*/ 45512 h 160894"/>
              <a:gd name="connsiteX180" fmla="*/ 12054916 w 16898168"/>
              <a:gd name="connsiteY180" fmla="*/ 81202 h 160894"/>
              <a:gd name="connsiteX181" fmla="*/ 12078979 w 16898168"/>
              <a:gd name="connsiteY181" fmla="*/ 45512 h 160894"/>
              <a:gd name="connsiteX182" fmla="*/ 12188855 w 16898168"/>
              <a:gd name="connsiteY182" fmla="*/ 0 h 160894"/>
              <a:gd name="connsiteX183" fmla="*/ 12298732 w 16898168"/>
              <a:gd name="connsiteY183" fmla="*/ 45512 h 160894"/>
              <a:gd name="connsiteX184" fmla="*/ 12322795 w 16898168"/>
              <a:gd name="connsiteY184" fmla="*/ 81202 h 160894"/>
              <a:gd name="connsiteX185" fmla="*/ 12346858 w 16898168"/>
              <a:gd name="connsiteY185" fmla="*/ 45512 h 160894"/>
              <a:gd name="connsiteX186" fmla="*/ 12456734 w 16898168"/>
              <a:gd name="connsiteY186" fmla="*/ 0 h 160894"/>
              <a:gd name="connsiteX187" fmla="*/ 12566611 w 16898168"/>
              <a:gd name="connsiteY187" fmla="*/ 45512 h 160894"/>
              <a:gd name="connsiteX188" fmla="*/ 12590673 w 16898168"/>
              <a:gd name="connsiteY188" fmla="*/ 81202 h 160894"/>
              <a:gd name="connsiteX189" fmla="*/ 12614736 w 16898168"/>
              <a:gd name="connsiteY189" fmla="*/ 45512 h 160894"/>
              <a:gd name="connsiteX190" fmla="*/ 12724612 w 16898168"/>
              <a:gd name="connsiteY190" fmla="*/ 0 h 160894"/>
              <a:gd name="connsiteX191" fmla="*/ 12834489 w 16898168"/>
              <a:gd name="connsiteY191" fmla="*/ 45512 h 160894"/>
              <a:gd name="connsiteX192" fmla="*/ 12858551 w 16898168"/>
              <a:gd name="connsiteY192" fmla="*/ 81202 h 160894"/>
              <a:gd name="connsiteX193" fmla="*/ 12882614 w 16898168"/>
              <a:gd name="connsiteY193" fmla="*/ 45512 h 160894"/>
              <a:gd name="connsiteX194" fmla="*/ 12992490 w 16898168"/>
              <a:gd name="connsiteY194" fmla="*/ 0 h 160894"/>
              <a:gd name="connsiteX195" fmla="*/ 13102367 w 16898168"/>
              <a:gd name="connsiteY195" fmla="*/ 45512 h 160894"/>
              <a:gd name="connsiteX196" fmla="*/ 13126430 w 16898168"/>
              <a:gd name="connsiteY196" fmla="*/ 81202 h 160894"/>
              <a:gd name="connsiteX197" fmla="*/ 13150493 w 16898168"/>
              <a:gd name="connsiteY197" fmla="*/ 45512 h 160894"/>
              <a:gd name="connsiteX198" fmla="*/ 13260369 w 16898168"/>
              <a:gd name="connsiteY198" fmla="*/ 0 h 160894"/>
              <a:gd name="connsiteX199" fmla="*/ 13370246 w 16898168"/>
              <a:gd name="connsiteY199" fmla="*/ 45512 h 160894"/>
              <a:gd name="connsiteX200" fmla="*/ 13394308 w 16898168"/>
              <a:gd name="connsiteY200" fmla="*/ 81202 h 160894"/>
              <a:gd name="connsiteX201" fmla="*/ 13418371 w 16898168"/>
              <a:gd name="connsiteY201" fmla="*/ 45512 h 160894"/>
              <a:gd name="connsiteX202" fmla="*/ 13528247 w 16898168"/>
              <a:gd name="connsiteY202" fmla="*/ 0 h 160894"/>
              <a:gd name="connsiteX203" fmla="*/ 13638124 w 16898168"/>
              <a:gd name="connsiteY203" fmla="*/ 45512 h 160894"/>
              <a:gd name="connsiteX204" fmla="*/ 13662186 w 16898168"/>
              <a:gd name="connsiteY204" fmla="*/ 81202 h 160894"/>
              <a:gd name="connsiteX205" fmla="*/ 13686249 w 16898168"/>
              <a:gd name="connsiteY205" fmla="*/ 45512 h 160894"/>
              <a:gd name="connsiteX206" fmla="*/ 13796125 w 16898168"/>
              <a:gd name="connsiteY206" fmla="*/ 0 h 160894"/>
              <a:gd name="connsiteX207" fmla="*/ 13906002 w 16898168"/>
              <a:gd name="connsiteY207" fmla="*/ 45512 h 160894"/>
              <a:gd name="connsiteX208" fmla="*/ 13930065 w 16898168"/>
              <a:gd name="connsiteY208" fmla="*/ 81202 h 160894"/>
              <a:gd name="connsiteX209" fmla="*/ 13954128 w 16898168"/>
              <a:gd name="connsiteY209" fmla="*/ 45512 h 160894"/>
              <a:gd name="connsiteX210" fmla="*/ 14064004 w 16898168"/>
              <a:gd name="connsiteY210" fmla="*/ 0 h 160894"/>
              <a:gd name="connsiteX211" fmla="*/ 14173881 w 16898168"/>
              <a:gd name="connsiteY211" fmla="*/ 45512 h 160894"/>
              <a:gd name="connsiteX212" fmla="*/ 14197943 w 16898168"/>
              <a:gd name="connsiteY212" fmla="*/ 81202 h 160894"/>
              <a:gd name="connsiteX213" fmla="*/ 14222006 w 16898168"/>
              <a:gd name="connsiteY213" fmla="*/ 45512 h 160894"/>
              <a:gd name="connsiteX214" fmla="*/ 14331882 w 16898168"/>
              <a:gd name="connsiteY214" fmla="*/ 0 h 160894"/>
              <a:gd name="connsiteX215" fmla="*/ 14441759 w 16898168"/>
              <a:gd name="connsiteY215" fmla="*/ 45512 h 160894"/>
              <a:gd name="connsiteX216" fmla="*/ 14465821 w 16898168"/>
              <a:gd name="connsiteY216" fmla="*/ 81202 h 160894"/>
              <a:gd name="connsiteX217" fmla="*/ 14489884 w 16898168"/>
              <a:gd name="connsiteY217" fmla="*/ 45512 h 160894"/>
              <a:gd name="connsiteX218" fmla="*/ 14599760 w 16898168"/>
              <a:gd name="connsiteY218" fmla="*/ 0 h 160894"/>
              <a:gd name="connsiteX219" fmla="*/ 14709637 w 16898168"/>
              <a:gd name="connsiteY219" fmla="*/ 45512 h 160894"/>
              <a:gd name="connsiteX220" fmla="*/ 14733700 w 16898168"/>
              <a:gd name="connsiteY220" fmla="*/ 81202 h 160894"/>
              <a:gd name="connsiteX221" fmla="*/ 14757763 w 16898168"/>
              <a:gd name="connsiteY221" fmla="*/ 45512 h 160894"/>
              <a:gd name="connsiteX222" fmla="*/ 14867639 w 16898168"/>
              <a:gd name="connsiteY222" fmla="*/ 0 h 160894"/>
              <a:gd name="connsiteX223" fmla="*/ 14977516 w 16898168"/>
              <a:gd name="connsiteY223" fmla="*/ 45512 h 160894"/>
              <a:gd name="connsiteX224" fmla="*/ 15001578 w 16898168"/>
              <a:gd name="connsiteY224" fmla="*/ 81202 h 160894"/>
              <a:gd name="connsiteX225" fmla="*/ 15025641 w 16898168"/>
              <a:gd name="connsiteY225" fmla="*/ 45512 h 160894"/>
              <a:gd name="connsiteX226" fmla="*/ 15135517 w 16898168"/>
              <a:gd name="connsiteY226" fmla="*/ 0 h 160894"/>
              <a:gd name="connsiteX227" fmla="*/ 15245394 w 16898168"/>
              <a:gd name="connsiteY227" fmla="*/ 45512 h 160894"/>
              <a:gd name="connsiteX228" fmla="*/ 15269456 w 16898168"/>
              <a:gd name="connsiteY228" fmla="*/ 81202 h 160894"/>
              <a:gd name="connsiteX229" fmla="*/ 15293519 w 16898168"/>
              <a:gd name="connsiteY229" fmla="*/ 45512 h 160894"/>
              <a:gd name="connsiteX230" fmla="*/ 15403395 w 16898168"/>
              <a:gd name="connsiteY230" fmla="*/ 0 h 160894"/>
              <a:gd name="connsiteX231" fmla="*/ 15513272 w 16898168"/>
              <a:gd name="connsiteY231" fmla="*/ 45512 h 160894"/>
              <a:gd name="connsiteX232" fmla="*/ 15537335 w 16898168"/>
              <a:gd name="connsiteY232" fmla="*/ 81202 h 160894"/>
              <a:gd name="connsiteX233" fmla="*/ 15561398 w 16898168"/>
              <a:gd name="connsiteY233" fmla="*/ 45512 h 160894"/>
              <a:gd name="connsiteX234" fmla="*/ 15671274 w 16898168"/>
              <a:gd name="connsiteY234" fmla="*/ 0 h 160894"/>
              <a:gd name="connsiteX235" fmla="*/ 15781151 w 16898168"/>
              <a:gd name="connsiteY235" fmla="*/ 45512 h 160894"/>
              <a:gd name="connsiteX236" fmla="*/ 15805213 w 16898168"/>
              <a:gd name="connsiteY236" fmla="*/ 81202 h 160894"/>
              <a:gd name="connsiteX237" fmla="*/ 15829276 w 16898168"/>
              <a:gd name="connsiteY237" fmla="*/ 45512 h 160894"/>
              <a:gd name="connsiteX238" fmla="*/ 15939152 w 16898168"/>
              <a:gd name="connsiteY238" fmla="*/ 0 h 160894"/>
              <a:gd name="connsiteX239" fmla="*/ 16049028 w 16898168"/>
              <a:gd name="connsiteY239" fmla="*/ 45512 h 160894"/>
              <a:gd name="connsiteX240" fmla="*/ 16073092 w 16898168"/>
              <a:gd name="connsiteY240" fmla="*/ 81202 h 160894"/>
              <a:gd name="connsiteX241" fmla="*/ 16097152 w 16898168"/>
              <a:gd name="connsiteY241" fmla="*/ 45512 h 160894"/>
              <a:gd name="connsiteX242" fmla="*/ 16207032 w 16898168"/>
              <a:gd name="connsiteY242" fmla="*/ 0 h 160894"/>
              <a:gd name="connsiteX243" fmla="*/ 16316908 w 16898168"/>
              <a:gd name="connsiteY243" fmla="*/ 45512 h 160894"/>
              <a:gd name="connsiteX244" fmla="*/ 16340968 w 16898168"/>
              <a:gd name="connsiteY244" fmla="*/ 81202 h 160894"/>
              <a:gd name="connsiteX245" fmla="*/ 16365032 w 16898168"/>
              <a:gd name="connsiteY245" fmla="*/ 45512 h 160894"/>
              <a:gd name="connsiteX246" fmla="*/ 16474908 w 16898168"/>
              <a:gd name="connsiteY246" fmla="*/ 0 h 160894"/>
              <a:gd name="connsiteX247" fmla="*/ 16584788 w 16898168"/>
              <a:gd name="connsiteY247" fmla="*/ 45512 h 160894"/>
              <a:gd name="connsiteX248" fmla="*/ 16608844 w 16898168"/>
              <a:gd name="connsiteY248" fmla="*/ 81196 h 160894"/>
              <a:gd name="connsiteX249" fmla="*/ 16898168 w 16898168"/>
              <a:gd name="connsiteY249" fmla="*/ 155389 h 160894"/>
              <a:gd name="connsiteX250" fmla="*/ 16897056 w 16898168"/>
              <a:gd name="connsiteY250" fmla="*/ 160894 h 160894"/>
              <a:gd name="connsiteX0" fmla="*/ 0 w 16898168"/>
              <a:gd name="connsiteY0" fmla="*/ 81202 h 155389"/>
              <a:gd name="connsiteX1" fmla="*/ 24063 w 16898168"/>
              <a:gd name="connsiteY1" fmla="*/ 45512 h 155389"/>
              <a:gd name="connsiteX2" fmla="*/ 133939 w 16898168"/>
              <a:gd name="connsiteY2" fmla="*/ 0 h 155389"/>
              <a:gd name="connsiteX3" fmla="*/ 243816 w 16898168"/>
              <a:gd name="connsiteY3" fmla="*/ 45512 h 155389"/>
              <a:gd name="connsiteX4" fmla="*/ 267879 w 16898168"/>
              <a:gd name="connsiteY4" fmla="*/ 81202 h 155389"/>
              <a:gd name="connsiteX5" fmla="*/ 291942 w 16898168"/>
              <a:gd name="connsiteY5" fmla="*/ 45512 h 155389"/>
              <a:gd name="connsiteX6" fmla="*/ 401819 w 16898168"/>
              <a:gd name="connsiteY6" fmla="*/ 0 h 155389"/>
              <a:gd name="connsiteX7" fmla="*/ 511695 w 16898168"/>
              <a:gd name="connsiteY7" fmla="*/ 45512 h 155389"/>
              <a:gd name="connsiteX8" fmla="*/ 535758 w 16898168"/>
              <a:gd name="connsiteY8" fmla="*/ 81202 h 155389"/>
              <a:gd name="connsiteX9" fmla="*/ 559820 w 16898168"/>
              <a:gd name="connsiteY9" fmla="*/ 45512 h 155389"/>
              <a:gd name="connsiteX10" fmla="*/ 669696 w 16898168"/>
              <a:gd name="connsiteY10" fmla="*/ 0 h 155389"/>
              <a:gd name="connsiteX11" fmla="*/ 779573 w 16898168"/>
              <a:gd name="connsiteY11" fmla="*/ 45512 h 155389"/>
              <a:gd name="connsiteX12" fmla="*/ 803635 w 16898168"/>
              <a:gd name="connsiteY12" fmla="*/ 81202 h 155389"/>
              <a:gd name="connsiteX13" fmla="*/ 827698 w 16898168"/>
              <a:gd name="connsiteY13" fmla="*/ 45512 h 155389"/>
              <a:gd name="connsiteX14" fmla="*/ 937574 w 16898168"/>
              <a:gd name="connsiteY14" fmla="*/ 0 h 155389"/>
              <a:gd name="connsiteX15" fmla="*/ 1047450 w 16898168"/>
              <a:gd name="connsiteY15" fmla="*/ 45512 h 155389"/>
              <a:gd name="connsiteX16" fmla="*/ 1071514 w 16898168"/>
              <a:gd name="connsiteY16" fmla="*/ 81202 h 155389"/>
              <a:gd name="connsiteX17" fmla="*/ 1095577 w 16898168"/>
              <a:gd name="connsiteY17" fmla="*/ 45512 h 155389"/>
              <a:gd name="connsiteX18" fmla="*/ 1205453 w 16898168"/>
              <a:gd name="connsiteY18" fmla="*/ 0 h 155389"/>
              <a:gd name="connsiteX19" fmla="*/ 1315331 w 16898168"/>
              <a:gd name="connsiteY19" fmla="*/ 45512 h 155389"/>
              <a:gd name="connsiteX20" fmla="*/ 1339391 w 16898168"/>
              <a:gd name="connsiteY20" fmla="*/ 81202 h 155389"/>
              <a:gd name="connsiteX21" fmla="*/ 1363455 w 16898168"/>
              <a:gd name="connsiteY21" fmla="*/ 45512 h 155389"/>
              <a:gd name="connsiteX22" fmla="*/ 1473330 w 16898168"/>
              <a:gd name="connsiteY22" fmla="*/ 0 h 155389"/>
              <a:gd name="connsiteX23" fmla="*/ 1583207 w 16898168"/>
              <a:gd name="connsiteY23" fmla="*/ 45512 h 155389"/>
              <a:gd name="connsiteX24" fmla="*/ 1607269 w 16898168"/>
              <a:gd name="connsiteY24" fmla="*/ 81202 h 155389"/>
              <a:gd name="connsiteX25" fmla="*/ 1631332 w 16898168"/>
              <a:gd name="connsiteY25" fmla="*/ 45512 h 155389"/>
              <a:gd name="connsiteX26" fmla="*/ 1741208 w 16898168"/>
              <a:gd name="connsiteY26" fmla="*/ 0 h 155389"/>
              <a:gd name="connsiteX27" fmla="*/ 1851086 w 16898168"/>
              <a:gd name="connsiteY27" fmla="*/ 45512 h 155389"/>
              <a:gd name="connsiteX28" fmla="*/ 1875148 w 16898168"/>
              <a:gd name="connsiteY28" fmla="*/ 81202 h 155389"/>
              <a:gd name="connsiteX29" fmla="*/ 1899212 w 16898168"/>
              <a:gd name="connsiteY29" fmla="*/ 45512 h 155389"/>
              <a:gd name="connsiteX30" fmla="*/ 2009087 w 16898168"/>
              <a:gd name="connsiteY30" fmla="*/ 0 h 155389"/>
              <a:gd name="connsiteX31" fmla="*/ 2118964 w 16898168"/>
              <a:gd name="connsiteY31" fmla="*/ 45512 h 155389"/>
              <a:gd name="connsiteX32" fmla="*/ 2143026 w 16898168"/>
              <a:gd name="connsiteY32" fmla="*/ 81202 h 155389"/>
              <a:gd name="connsiteX33" fmla="*/ 2167088 w 16898168"/>
              <a:gd name="connsiteY33" fmla="*/ 45512 h 155389"/>
              <a:gd name="connsiteX34" fmla="*/ 2276965 w 16898168"/>
              <a:gd name="connsiteY34" fmla="*/ 0 h 155389"/>
              <a:gd name="connsiteX35" fmla="*/ 2386842 w 16898168"/>
              <a:gd name="connsiteY35" fmla="*/ 45512 h 155389"/>
              <a:gd name="connsiteX36" fmla="*/ 2410904 w 16898168"/>
              <a:gd name="connsiteY36" fmla="*/ 81202 h 155389"/>
              <a:gd name="connsiteX37" fmla="*/ 2434966 w 16898168"/>
              <a:gd name="connsiteY37" fmla="*/ 45512 h 155389"/>
              <a:gd name="connsiteX38" fmla="*/ 2544843 w 16898168"/>
              <a:gd name="connsiteY38" fmla="*/ 0 h 155389"/>
              <a:gd name="connsiteX39" fmla="*/ 2654719 w 16898168"/>
              <a:gd name="connsiteY39" fmla="*/ 45512 h 155389"/>
              <a:gd name="connsiteX40" fmla="*/ 2678783 w 16898168"/>
              <a:gd name="connsiteY40" fmla="*/ 81202 h 155389"/>
              <a:gd name="connsiteX41" fmla="*/ 2702846 w 16898168"/>
              <a:gd name="connsiteY41" fmla="*/ 45512 h 155389"/>
              <a:gd name="connsiteX42" fmla="*/ 2812722 w 16898168"/>
              <a:gd name="connsiteY42" fmla="*/ 0 h 155389"/>
              <a:gd name="connsiteX43" fmla="*/ 2922598 w 16898168"/>
              <a:gd name="connsiteY43" fmla="*/ 45512 h 155389"/>
              <a:gd name="connsiteX44" fmla="*/ 2946661 w 16898168"/>
              <a:gd name="connsiteY44" fmla="*/ 81202 h 155389"/>
              <a:gd name="connsiteX45" fmla="*/ 2970723 w 16898168"/>
              <a:gd name="connsiteY45" fmla="*/ 45512 h 155389"/>
              <a:gd name="connsiteX46" fmla="*/ 3080600 w 16898168"/>
              <a:gd name="connsiteY46" fmla="*/ 0 h 155389"/>
              <a:gd name="connsiteX47" fmla="*/ 3190476 w 16898168"/>
              <a:gd name="connsiteY47" fmla="*/ 45512 h 155389"/>
              <a:gd name="connsiteX48" fmla="*/ 3214540 w 16898168"/>
              <a:gd name="connsiteY48" fmla="*/ 81202 h 155389"/>
              <a:gd name="connsiteX49" fmla="*/ 3238601 w 16898168"/>
              <a:gd name="connsiteY49" fmla="*/ 45512 h 155389"/>
              <a:gd name="connsiteX50" fmla="*/ 3348478 w 16898168"/>
              <a:gd name="connsiteY50" fmla="*/ 0 h 155389"/>
              <a:gd name="connsiteX51" fmla="*/ 3458354 w 16898168"/>
              <a:gd name="connsiteY51" fmla="*/ 45512 h 155389"/>
              <a:gd name="connsiteX52" fmla="*/ 3482417 w 16898168"/>
              <a:gd name="connsiteY52" fmla="*/ 81202 h 155389"/>
              <a:gd name="connsiteX53" fmla="*/ 3506479 w 16898168"/>
              <a:gd name="connsiteY53" fmla="*/ 45512 h 155389"/>
              <a:gd name="connsiteX54" fmla="*/ 3616356 w 16898168"/>
              <a:gd name="connsiteY54" fmla="*/ 0 h 155389"/>
              <a:gd name="connsiteX55" fmla="*/ 3726233 w 16898168"/>
              <a:gd name="connsiteY55" fmla="*/ 45512 h 155389"/>
              <a:gd name="connsiteX56" fmla="*/ 3750296 w 16898168"/>
              <a:gd name="connsiteY56" fmla="*/ 81202 h 155389"/>
              <a:gd name="connsiteX57" fmla="*/ 3774358 w 16898168"/>
              <a:gd name="connsiteY57" fmla="*/ 45512 h 155389"/>
              <a:gd name="connsiteX58" fmla="*/ 3884234 w 16898168"/>
              <a:gd name="connsiteY58" fmla="*/ 0 h 155389"/>
              <a:gd name="connsiteX59" fmla="*/ 3994112 w 16898168"/>
              <a:gd name="connsiteY59" fmla="*/ 45512 h 155389"/>
              <a:gd name="connsiteX60" fmla="*/ 4018173 w 16898168"/>
              <a:gd name="connsiteY60" fmla="*/ 81202 h 155389"/>
              <a:gd name="connsiteX61" fmla="*/ 4042237 w 16898168"/>
              <a:gd name="connsiteY61" fmla="*/ 45512 h 155389"/>
              <a:gd name="connsiteX62" fmla="*/ 4152112 w 16898168"/>
              <a:gd name="connsiteY62" fmla="*/ 0 h 155389"/>
              <a:gd name="connsiteX63" fmla="*/ 4261990 w 16898168"/>
              <a:gd name="connsiteY63" fmla="*/ 45512 h 155389"/>
              <a:gd name="connsiteX64" fmla="*/ 4286051 w 16898168"/>
              <a:gd name="connsiteY64" fmla="*/ 81202 h 155389"/>
              <a:gd name="connsiteX65" fmla="*/ 4310115 w 16898168"/>
              <a:gd name="connsiteY65" fmla="*/ 45512 h 155389"/>
              <a:gd name="connsiteX66" fmla="*/ 4419991 w 16898168"/>
              <a:gd name="connsiteY66" fmla="*/ 0 h 155389"/>
              <a:gd name="connsiteX67" fmla="*/ 4529867 w 16898168"/>
              <a:gd name="connsiteY67" fmla="*/ 45512 h 155389"/>
              <a:gd name="connsiteX68" fmla="*/ 4553931 w 16898168"/>
              <a:gd name="connsiteY68" fmla="*/ 81202 h 155389"/>
              <a:gd name="connsiteX69" fmla="*/ 4577994 w 16898168"/>
              <a:gd name="connsiteY69" fmla="*/ 45512 h 155389"/>
              <a:gd name="connsiteX70" fmla="*/ 4687870 w 16898168"/>
              <a:gd name="connsiteY70" fmla="*/ 0 h 155389"/>
              <a:gd name="connsiteX71" fmla="*/ 4797746 w 16898168"/>
              <a:gd name="connsiteY71" fmla="*/ 45512 h 155389"/>
              <a:gd name="connsiteX72" fmla="*/ 4821809 w 16898168"/>
              <a:gd name="connsiteY72" fmla="*/ 81202 h 155389"/>
              <a:gd name="connsiteX73" fmla="*/ 4845871 w 16898168"/>
              <a:gd name="connsiteY73" fmla="*/ 45512 h 155389"/>
              <a:gd name="connsiteX74" fmla="*/ 4955748 w 16898168"/>
              <a:gd name="connsiteY74" fmla="*/ 0 h 155389"/>
              <a:gd name="connsiteX75" fmla="*/ 5065625 w 16898168"/>
              <a:gd name="connsiteY75" fmla="*/ 45512 h 155389"/>
              <a:gd name="connsiteX76" fmla="*/ 5089686 w 16898168"/>
              <a:gd name="connsiteY76" fmla="*/ 81202 h 155389"/>
              <a:gd name="connsiteX77" fmla="*/ 5113749 w 16898168"/>
              <a:gd name="connsiteY77" fmla="*/ 45512 h 155389"/>
              <a:gd name="connsiteX78" fmla="*/ 5223625 w 16898168"/>
              <a:gd name="connsiteY78" fmla="*/ 0 h 155389"/>
              <a:gd name="connsiteX79" fmla="*/ 5333503 w 16898168"/>
              <a:gd name="connsiteY79" fmla="*/ 45512 h 155389"/>
              <a:gd name="connsiteX80" fmla="*/ 5357565 w 16898168"/>
              <a:gd name="connsiteY80" fmla="*/ 81202 h 155389"/>
              <a:gd name="connsiteX81" fmla="*/ 5381629 w 16898168"/>
              <a:gd name="connsiteY81" fmla="*/ 45512 h 155389"/>
              <a:gd name="connsiteX82" fmla="*/ 5491504 w 16898168"/>
              <a:gd name="connsiteY82" fmla="*/ 0 h 155389"/>
              <a:gd name="connsiteX83" fmla="*/ 5601382 w 16898168"/>
              <a:gd name="connsiteY83" fmla="*/ 45512 h 155389"/>
              <a:gd name="connsiteX84" fmla="*/ 5625443 w 16898168"/>
              <a:gd name="connsiteY84" fmla="*/ 81202 h 155389"/>
              <a:gd name="connsiteX85" fmla="*/ 5649507 w 16898168"/>
              <a:gd name="connsiteY85" fmla="*/ 45512 h 155389"/>
              <a:gd name="connsiteX86" fmla="*/ 5759383 w 16898168"/>
              <a:gd name="connsiteY86" fmla="*/ 0 h 155389"/>
              <a:gd name="connsiteX87" fmla="*/ 5869259 w 16898168"/>
              <a:gd name="connsiteY87" fmla="*/ 45512 h 155389"/>
              <a:gd name="connsiteX88" fmla="*/ 5893322 w 16898168"/>
              <a:gd name="connsiteY88" fmla="*/ 81202 h 155389"/>
              <a:gd name="connsiteX89" fmla="*/ 5917385 w 16898168"/>
              <a:gd name="connsiteY89" fmla="*/ 45512 h 155389"/>
              <a:gd name="connsiteX90" fmla="*/ 6027261 w 16898168"/>
              <a:gd name="connsiteY90" fmla="*/ 0 h 155389"/>
              <a:gd name="connsiteX91" fmla="*/ 6137137 w 16898168"/>
              <a:gd name="connsiteY91" fmla="*/ 45512 h 155389"/>
              <a:gd name="connsiteX92" fmla="*/ 6161201 w 16898168"/>
              <a:gd name="connsiteY92" fmla="*/ 81202 h 155389"/>
              <a:gd name="connsiteX93" fmla="*/ 6185263 w 16898168"/>
              <a:gd name="connsiteY93" fmla="*/ 45512 h 155389"/>
              <a:gd name="connsiteX94" fmla="*/ 6295140 w 16898168"/>
              <a:gd name="connsiteY94" fmla="*/ 0 h 155389"/>
              <a:gd name="connsiteX95" fmla="*/ 6405016 w 16898168"/>
              <a:gd name="connsiteY95" fmla="*/ 45512 h 155389"/>
              <a:gd name="connsiteX96" fmla="*/ 6429079 w 16898168"/>
              <a:gd name="connsiteY96" fmla="*/ 81202 h 155389"/>
              <a:gd name="connsiteX97" fmla="*/ 6453141 w 16898168"/>
              <a:gd name="connsiteY97" fmla="*/ 45512 h 155389"/>
              <a:gd name="connsiteX98" fmla="*/ 6563017 w 16898168"/>
              <a:gd name="connsiteY98" fmla="*/ 0 h 155389"/>
              <a:gd name="connsiteX99" fmla="*/ 6672895 w 16898168"/>
              <a:gd name="connsiteY99" fmla="*/ 45512 h 155389"/>
              <a:gd name="connsiteX100" fmla="*/ 6696956 w 16898168"/>
              <a:gd name="connsiteY100" fmla="*/ 81202 h 155389"/>
              <a:gd name="connsiteX101" fmla="*/ 6721020 w 16898168"/>
              <a:gd name="connsiteY101" fmla="*/ 45512 h 155389"/>
              <a:gd name="connsiteX102" fmla="*/ 6830895 w 16898168"/>
              <a:gd name="connsiteY102" fmla="*/ 0 h 155389"/>
              <a:gd name="connsiteX103" fmla="*/ 6940773 w 16898168"/>
              <a:gd name="connsiteY103" fmla="*/ 45512 h 155389"/>
              <a:gd name="connsiteX104" fmla="*/ 6964835 w 16898168"/>
              <a:gd name="connsiteY104" fmla="*/ 81202 h 155389"/>
              <a:gd name="connsiteX105" fmla="*/ 6988899 w 16898168"/>
              <a:gd name="connsiteY105" fmla="*/ 45512 h 155389"/>
              <a:gd name="connsiteX106" fmla="*/ 7098774 w 16898168"/>
              <a:gd name="connsiteY106" fmla="*/ 0 h 155389"/>
              <a:gd name="connsiteX107" fmla="*/ 7208651 w 16898168"/>
              <a:gd name="connsiteY107" fmla="*/ 45512 h 155389"/>
              <a:gd name="connsiteX108" fmla="*/ 7232714 w 16898168"/>
              <a:gd name="connsiteY108" fmla="*/ 81202 h 155389"/>
              <a:gd name="connsiteX109" fmla="*/ 7256777 w 16898168"/>
              <a:gd name="connsiteY109" fmla="*/ 45512 h 155389"/>
              <a:gd name="connsiteX110" fmla="*/ 7366653 w 16898168"/>
              <a:gd name="connsiteY110" fmla="*/ 0 h 155389"/>
              <a:gd name="connsiteX111" fmla="*/ 7476529 w 16898168"/>
              <a:gd name="connsiteY111" fmla="*/ 45512 h 155389"/>
              <a:gd name="connsiteX112" fmla="*/ 7500591 w 16898168"/>
              <a:gd name="connsiteY112" fmla="*/ 81202 h 155389"/>
              <a:gd name="connsiteX113" fmla="*/ 7524653 w 16898168"/>
              <a:gd name="connsiteY113" fmla="*/ 45512 h 155389"/>
              <a:gd name="connsiteX114" fmla="*/ 7634530 w 16898168"/>
              <a:gd name="connsiteY114" fmla="*/ 0 h 155389"/>
              <a:gd name="connsiteX115" fmla="*/ 7744407 w 16898168"/>
              <a:gd name="connsiteY115" fmla="*/ 45512 h 155389"/>
              <a:gd name="connsiteX116" fmla="*/ 7768469 w 16898168"/>
              <a:gd name="connsiteY116" fmla="*/ 81202 h 155389"/>
              <a:gd name="connsiteX117" fmla="*/ 7792532 w 16898168"/>
              <a:gd name="connsiteY117" fmla="*/ 45512 h 155389"/>
              <a:gd name="connsiteX118" fmla="*/ 7902409 w 16898168"/>
              <a:gd name="connsiteY118" fmla="*/ 0 h 155389"/>
              <a:gd name="connsiteX119" fmla="*/ 8012286 w 16898168"/>
              <a:gd name="connsiteY119" fmla="*/ 45512 h 155389"/>
              <a:gd name="connsiteX120" fmla="*/ 8036344 w 16898168"/>
              <a:gd name="connsiteY120" fmla="*/ 81196 h 155389"/>
              <a:gd name="connsiteX121" fmla="*/ 8060402 w 16898168"/>
              <a:gd name="connsiteY121" fmla="*/ 45512 h 155389"/>
              <a:gd name="connsiteX122" fmla="*/ 8170279 w 16898168"/>
              <a:gd name="connsiteY122" fmla="*/ 0 h 155389"/>
              <a:gd name="connsiteX123" fmla="*/ 8280156 w 16898168"/>
              <a:gd name="connsiteY123" fmla="*/ 45512 h 155389"/>
              <a:gd name="connsiteX124" fmla="*/ 8304421 w 16898168"/>
              <a:gd name="connsiteY124" fmla="*/ 81502 h 155389"/>
              <a:gd name="connsiteX125" fmla="*/ 8328686 w 16898168"/>
              <a:gd name="connsiteY125" fmla="*/ 45512 h 155389"/>
              <a:gd name="connsiteX126" fmla="*/ 8438561 w 16898168"/>
              <a:gd name="connsiteY126" fmla="*/ 0 h 155389"/>
              <a:gd name="connsiteX127" fmla="*/ 8548438 w 16898168"/>
              <a:gd name="connsiteY127" fmla="*/ 45512 h 155389"/>
              <a:gd name="connsiteX128" fmla="*/ 8572500 w 16898168"/>
              <a:gd name="connsiteY128" fmla="*/ 81202 h 155389"/>
              <a:gd name="connsiteX129" fmla="*/ 8596563 w 16898168"/>
              <a:gd name="connsiteY129" fmla="*/ 45512 h 155389"/>
              <a:gd name="connsiteX130" fmla="*/ 8706439 w 16898168"/>
              <a:gd name="connsiteY130" fmla="*/ 0 h 155389"/>
              <a:gd name="connsiteX131" fmla="*/ 8816316 w 16898168"/>
              <a:gd name="connsiteY131" fmla="*/ 45512 h 155389"/>
              <a:gd name="connsiteX132" fmla="*/ 8840379 w 16898168"/>
              <a:gd name="connsiteY132" fmla="*/ 81202 h 155389"/>
              <a:gd name="connsiteX133" fmla="*/ 8864442 w 16898168"/>
              <a:gd name="connsiteY133" fmla="*/ 45512 h 155389"/>
              <a:gd name="connsiteX134" fmla="*/ 8974319 w 16898168"/>
              <a:gd name="connsiteY134" fmla="*/ 0 h 155389"/>
              <a:gd name="connsiteX135" fmla="*/ 9084195 w 16898168"/>
              <a:gd name="connsiteY135" fmla="*/ 45512 h 155389"/>
              <a:gd name="connsiteX136" fmla="*/ 9108258 w 16898168"/>
              <a:gd name="connsiteY136" fmla="*/ 81202 h 155389"/>
              <a:gd name="connsiteX137" fmla="*/ 9132320 w 16898168"/>
              <a:gd name="connsiteY137" fmla="*/ 45512 h 155389"/>
              <a:gd name="connsiteX138" fmla="*/ 9242196 w 16898168"/>
              <a:gd name="connsiteY138" fmla="*/ 0 h 155389"/>
              <a:gd name="connsiteX139" fmla="*/ 9352073 w 16898168"/>
              <a:gd name="connsiteY139" fmla="*/ 45512 h 155389"/>
              <a:gd name="connsiteX140" fmla="*/ 9376135 w 16898168"/>
              <a:gd name="connsiteY140" fmla="*/ 81202 h 155389"/>
              <a:gd name="connsiteX141" fmla="*/ 9400198 w 16898168"/>
              <a:gd name="connsiteY141" fmla="*/ 45512 h 155389"/>
              <a:gd name="connsiteX142" fmla="*/ 9510074 w 16898168"/>
              <a:gd name="connsiteY142" fmla="*/ 0 h 155389"/>
              <a:gd name="connsiteX143" fmla="*/ 9619950 w 16898168"/>
              <a:gd name="connsiteY143" fmla="*/ 45512 h 155389"/>
              <a:gd name="connsiteX144" fmla="*/ 9644014 w 16898168"/>
              <a:gd name="connsiteY144" fmla="*/ 81202 h 155389"/>
              <a:gd name="connsiteX145" fmla="*/ 9668077 w 16898168"/>
              <a:gd name="connsiteY145" fmla="*/ 45512 h 155389"/>
              <a:gd name="connsiteX146" fmla="*/ 9777953 w 16898168"/>
              <a:gd name="connsiteY146" fmla="*/ 0 h 155389"/>
              <a:gd name="connsiteX147" fmla="*/ 9887830 w 16898168"/>
              <a:gd name="connsiteY147" fmla="*/ 45512 h 155389"/>
              <a:gd name="connsiteX148" fmla="*/ 9911891 w 16898168"/>
              <a:gd name="connsiteY148" fmla="*/ 81202 h 155389"/>
              <a:gd name="connsiteX149" fmla="*/ 9935954 w 16898168"/>
              <a:gd name="connsiteY149" fmla="*/ 45512 h 155389"/>
              <a:gd name="connsiteX150" fmla="*/ 10045830 w 16898168"/>
              <a:gd name="connsiteY150" fmla="*/ 0 h 155389"/>
              <a:gd name="connsiteX151" fmla="*/ 10155707 w 16898168"/>
              <a:gd name="connsiteY151" fmla="*/ 45512 h 155389"/>
              <a:gd name="connsiteX152" fmla="*/ 10179769 w 16898168"/>
              <a:gd name="connsiteY152" fmla="*/ 81202 h 155389"/>
              <a:gd name="connsiteX153" fmla="*/ 10203832 w 16898168"/>
              <a:gd name="connsiteY153" fmla="*/ 45512 h 155389"/>
              <a:gd name="connsiteX154" fmla="*/ 10313708 w 16898168"/>
              <a:gd name="connsiteY154" fmla="*/ 0 h 155389"/>
              <a:gd name="connsiteX155" fmla="*/ 10423586 w 16898168"/>
              <a:gd name="connsiteY155" fmla="*/ 45512 h 155389"/>
              <a:gd name="connsiteX156" fmla="*/ 10447648 w 16898168"/>
              <a:gd name="connsiteY156" fmla="*/ 81202 h 155389"/>
              <a:gd name="connsiteX157" fmla="*/ 10471712 w 16898168"/>
              <a:gd name="connsiteY157" fmla="*/ 45512 h 155389"/>
              <a:gd name="connsiteX158" fmla="*/ 10581587 w 16898168"/>
              <a:gd name="connsiteY158" fmla="*/ 0 h 155389"/>
              <a:gd name="connsiteX159" fmla="*/ 10691464 w 16898168"/>
              <a:gd name="connsiteY159" fmla="*/ 45512 h 155389"/>
              <a:gd name="connsiteX160" fmla="*/ 10715526 w 16898168"/>
              <a:gd name="connsiteY160" fmla="*/ 81202 h 155389"/>
              <a:gd name="connsiteX161" fmla="*/ 10739588 w 16898168"/>
              <a:gd name="connsiteY161" fmla="*/ 45512 h 155389"/>
              <a:gd name="connsiteX162" fmla="*/ 10849465 w 16898168"/>
              <a:gd name="connsiteY162" fmla="*/ 0 h 155389"/>
              <a:gd name="connsiteX163" fmla="*/ 10959342 w 16898168"/>
              <a:gd name="connsiteY163" fmla="*/ 45512 h 155389"/>
              <a:gd name="connsiteX164" fmla="*/ 10983404 w 16898168"/>
              <a:gd name="connsiteY164" fmla="*/ 81202 h 155389"/>
              <a:gd name="connsiteX165" fmla="*/ 11007466 w 16898168"/>
              <a:gd name="connsiteY165" fmla="*/ 45512 h 155389"/>
              <a:gd name="connsiteX166" fmla="*/ 11117343 w 16898168"/>
              <a:gd name="connsiteY166" fmla="*/ 0 h 155389"/>
              <a:gd name="connsiteX167" fmla="*/ 11227219 w 16898168"/>
              <a:gd name="connsiteY167" fmla="*/ 45512 h 155389"/>
              <a:gd name="connsiteX168" fmla="*/ 11251283 w 16898168"/>
              <a:gd name="connsiteY168" fmla="*/ 81202 h 155389"/>
              <a:gd name="connsiteX169" fmla="*/ 11275346 w 16898168"/>
              <a:gd name="connsiteY169" fmla="*/ 45512 h 155389"/>
              <a:gd name="connsiteX170" fmla="*/ 11385222 w 16898168"/>
              <a:gd name="connsiteY170" fmla="*/ 0 h 155389"/>
              <a:gd name="connsiteX171" fmla="*/ 11495098 w 16898168"/>
              <a:gd name="connsiteY171" fmla="*/ 45512 h 155389"/>
              <a:gd name="connsiteX172" fmla="*/ 11519161 w 16898168"/>
              <a:gd name="connsiteY172" fmla="*/ 81202 h 155389"/>
              <a:gd name="connsiteX173" fmla="*/ 11543223 w 16898168"/>
              <a:gd name="connsiteY173" fmla="*/ 45512 h 155389"/>
              <a:gd name="connsiteX174" fmla="*/ 11653100 w 16898168"/>
              <a:gd name="connsiteY174" fmla="*/ 0 h 155389"/>
              <a:gd name="connsiteX175" fmla="*/ 11762976 w 16898168"/>
              <a:gd name="connsiteY175" fmla="*/ 45512 h 155389"/>
              <a:gd name="connsiteX176" fmla="*/ 11787039 w 16898168"/>
              <a:gd name="connsiteY176" fmla="*/ 81202 h 155389"/>
              <a:gd name="connsiteX177" fmla="*/ 11811101 w 16898168"/>
              <a:gd name="connsiteY177" fmla="*/ 45512 h 155389"/>
              <a:gd name="connsiteX178" fmla="*/ 11920977 w 16898168"/>
              <a:gd name="connsiteY178" fmla="*/ 0 h 155389"/>
              <a:gd name="connsiteX179" fmla="*/ 12030854 w 16898168"/>
              <a:gd name="connsiteY179" fmla="*/ 45512 h 155389"/>
              <a:gd name="connsiteX180" fmla="*/ 12054916 w 16898168"/>
              <a:gd name="connsiteY180" fmla="*/ 81202 h 155389"/>
              <a:gd name="connsiteX181" fmla="*/ 12078979 w 16898168"/>
              <a:gd name="connsiteY181" fmla="*/ 45512 h 155389"/>
              <a:gd name="connsiteX182" fmla="*/ 12188855 w 16898168"/>
              <a:gd name="connsiteY182" fmla="*/ 0 h 155389"/>
              <a:gd name="connsiteX183" fmla="*/ 12298732 w 16898168"/>
              <a:gd name="connsiteY183" fmla="*/ 45512 h 155389"/>
              <a:gd name="connsiteX184" fmla="*/ 12322795 w 16898168"/>
              <a:gd name="connsiteY184" fmla="*/ 81202 h 155389"/>
              <a:gd name="connsiteX185" fmla="*/ 12346858 w 16898168"/>
              <a:gd name="connsiteY185" fmla="*/ 45512 h 155389"/>
              <a:gd name="connsiteX186" fmla="*/ 12456734 w 16898168"/>
              <a:gd name="connsiteY186" fmla="*/ 0 h 155389"/>
              <a:gd name="connsiteX187" fmla="*/ 12566611 w 16898168"/>
              <a:gd name="connsiteY187" fmla="*/ 45512 h 155389"/>
              <a:gd name="connsiteX188" fmla="*/ 12590673 w 16898168"/>
              <a:gd name="connsiteY188" fmla="*/ 81202 h 155389"/>
              <a:gd name="connsiteX189" fmla="*/ 12614736 w 16898168"/>
              <a:gd name="connsiteY189" fmla="*/ 45512 h 155389"/>
              <a:gd name="connsiteX190" fmla="*/ 12724612 w 16898168"/>
              <a:gd name="connsiteY190" fmla="*/ 0 h 155389"/>
              <a:gd name="connsiteX191" fmla="*/ 12834489 w 16898168"/>
              <a:gd name="connsiteY191" fmla="*/ 45512 h 155389"/>
              <a:gd name="connsiteX192" fmla="*/ 12858551 w 16898168"/>
              <a:gd name="connsiteY192" fmla="*/ 81202 h 155389"/>
              <a:gd name="connsiteX193" fmla="*/ 12882614 w 16898168"/>
              <a:gd name="connsiteY193" fmla="*/ 45512 h 155389"/>
              <a:gd name="connsiteX194" fmla="*/ 12992490 w 16898168"/>
              <a:gd name="connsiteY194" fmla="*/ 0 h 155389"/>
              <a:gd name="connsiteX195" fmla="*/ 13102367 w 16898168"/>
              <a:gd name="connsiteY195" fmla="*/ 45512 h 155389"/>
              <a:gd name="connsiteX196" fmla="*/ 13126430 w 16898168"/>
              <a:gd name="connsiteY196" fmla="*/ 81202 h 155389"/>
              <a:gd name="connsiteX197" fmla="*/ 13150493 w 16898168"/>
              <a:gd name="connsiteY197" fmla="*/ 45512 h 155389"/>
              <a:gd name="connsiteX198" fmla="*/ 13260369 w 16898168"/>
              <a:gd name="connsiteY198" fmla="*/ 0 h 155389"/>
              <a:gd name="connsiteX199" fmla="*/ 13370246 w 16898168"/>
              <a:gd name="connsiteY199" fmla="*/ 45512 h 155389"/>
              <a:gd name="connsiteX200" fmla="*/ 13394308 w 16898168"/>
              <a:gd name="connsiteY200" fmla="*/ 81202 h 155389"/>
              <a:gd name="connsiteX201" fmla="*/ 13418371 w 16898168"/>
              <a:gd name="connsiteY201" fmla="*/ 45512 h 155389"/>
              <a:gd name="connsiteX202" fmla="*/ 13528247 w 16898168"/>
              <a:gd name="connsiteY202" fmla="*/ 0 h 155389"/>
              <a:gd name="connsiteX203" fmla="*/ 13638124 w 16898168"/>
              <a:gd name="connsiteY203" fmla="*/ 45512 h 155389"/>
              <a:gd name="connsiteX204" fmla="*/ 13662186 w 16898168"/>
              <a:gd name="connsiteY204" fmla="*/ 81202 h 155389"/>
              <a:gd name="connsiteX205" fmla="*/ 13686249 w 16898168"/>
              <a:gd name="connsiteY205" fmla="*/ 45512 h 155389"/>
              <a:gd name="connsiteX206" fmla="*/ 13796125 w 16898168"/>
              <a:gd name="connsiteY206" fmla="*/ 0 h 155389"/>
              <a:gd name="connsiteX207" fmla="*/ 13906002 w 16898168"/>
              <a:gd name="connsiteY207" fmla="*/ 45512 h 155389"/>
              <a:gd name="connsiteX208" fmla="*/ 13930065 w 16898168"/>
              <a:gd name="connsiteY208" fmla="*/ 81202 h 155389"/>
              <a:gd name="connsiteX209" fmla="*/ 13954128 w 16898168"/>
              <a:gd name="connsiteY209" fmla="*/ 45512 h 155389"/>
              <a:gd name="connsiteX210" fmla="*/ 14064004 w 16898168"/>
              <a:gd name="connsiteY210" fmla="*/ 0 h 155389"/>
              <a:gd name="connsiteX211" fmla="*/ 14173881 w 16898168"/>
              <a:gd name="connsiteY211" fmla="*/ 45512 h 155389"/>
              <a:gd name="connsiteX212" fmla="*/ 14197943 w 16898168"/>
              <a:gd name="connsiteY212" fmla="*/ 81202 h 155389"/>
              <a:gd name="connsiteX213" fmla="*/ 14222006 w 16898168"/>
              <a:gd name="connsiteY213" fmla="*/ 45512 h 155389"/>
              <a:gd name="connsiteX214" fmla="*/ 14331882 w 16898168"/>
              <a:gd name="connsiteY214" fmla="*/ 0 h 155389"/>
              <a:gd name="connsiteX215" fmla="*/ 14441759 w 16898168"/>
              <a:gd name="connsiteY215" fmla="*/ 45512 h 155389"/>
              <a:gd name="connsiteX216" fmla="*/ 14465821 w 16898168"/>
              <a:gd name="connsiteY216" fmla="*/ 81202 h 155389"/>
              <a:gd name="connsiteX217" fmla="*/ 14489884 w 16898168"/>
              <a:gd name="connsiteY217" fmla="*/ 45512 h 155389"/>
              <a:gd name="connsiteX218" fmla="*/ 14599760 w 16898168"/>
              <a:gd name="connsiteY218" fmla="*/ 0 h 155389"/>
              <a:gd name="connsiteX219" fmla="*/ 14709637 w 16898168"/>
              <a:gd name="connsiteY219" fmla="*/ 45512 h 155389"/>
              <a:gd name="connsiteX220" fmla="*/ 14733700 w 16898168"/>
              <a:gd name="connsiteY220" fmla="*/ 81202 h 155389"/>
              <a:gd name="connsiteX221" fmla="*/ 14757763 w 16898168"/>
              <a:gd name="connsiteY221" fmla="*/ 45512 h 155389"/>
              <a:gd name="connsiteX222" fmla="*/ 14867639 w 16898168"/>
              <a:gd name="connsiteY222" fmla="*/ 0 h 155389"/>
              <a:gd name="connsiteX223" fmla="*/ 14977516 w 16898168"/>
              <a:gd name="connsiteY223" fmla="*/ 45512 h 155389"/>
              <a:gd name="connsiteX224" fmla="*/ 15001578 w 16898168"/>
              <a:gd name="connsiteY224" fmla="*/ 81202 h 155389"/>
              <a:gd name="connsiteX225" fmla="*/ 15025641 w 16898168"/>
              <a:gd name="connsiteY225" fmla="*/ 45512 h 155389"/>
              <a:gd name="connsiteX226" fmla="*/ 15135517 w 16898168"/>
              <a:gd name="connsiteY226" fmla="*/ 0 h 155389"/>
              <a:gd name="connsiteX227" fmla="*/ 15245394 w 16898168"/>
              <a:gd name="connsiteY227" fmla="*/ 45512 h 155389"/>
              <a:gd name="connsiteX228" fmla="*/ 15269456 w 16898168"/>
              <a:gd name="connsiteY228" fmla="*/ 81202 h 155389"/>
              <a:gd name="connsiteX229" fmla="*/ 15293519 w 16898168"/>
              <a:gd name="connsiteY229" fmla="*/ 45512 h 155389"/>
              <a:gd name="connsiteX230" fmla="*/ 15403395 w 16898168"/>
              <a:gd name="connsiteY230" fmla="*/ 0 h 155389"/>
              <a:gd name="connsiteX231" fmla="*/ 15513272 w 16898168"/>
              <a:gd name="connsiteY231" fmla="*/ 45512 h 155389"/>
              <a:gd name="connsiteX232" fmla="*/ 15537335 w 16898168"/>
              <a:gd name="connsiteY232" fmla="*/ 81202 h 155389"/>
              <a:gd name="connsiteX233" fmla="*/ 15561398 w 16898168"/>
              <a:gd name="connsiteY233" fmla="*/ 45512 h 155389"/>
              <a:gd name="connsiteX234" fmla="*/ 15671274 w 16898168"/>
              <a:gd name="connsiteY234" fmla="*/ 0 h 155389"/>
              <a:gd name="connsiteX235" fmla="*/ 15781151 w 16898168"/>
              <a:gd name="connsiteY235" fmla="*/ 45512 h 155389"/>
              <a:gd name="connsiteX236" fmla="*/ 15805213 w 16898168"/>
              <a:gd name="connsiteY236" fmla="*/ 81202 h 155389"/>
              <a:gd name="connsiteX237" fmla="*/ 15829276 w 16898168"/>
              <a:gd name="connsiteY237" fmla="*/ 45512 h 155389"/>
              <a:gd name="connsiteX238" fmla="*/ 15939152 w 16898168"/>
              <a:gd name="connsiteY238" fmla="*/ 0 h 155389"/>
              <a:gd name="connsiteX239" fmla="*/ 16049028 w 16898168"/>
              <a:gd name="connsiteY239" fmla="*/ 45512 h 155389"/>
              <a:gd name="connsiteX240" fmla="*/ 16073092 w 16898168"/>
              <a:gd name="connsiteY240" fmla="*/ 81202 h 155389"/>
              <a:gd name="connsiteX241" fmla="*/ 16097152 w 16898168"/>
              <a:gd name="connsiteY241" fmla="*/ 45512 h 155389"/>
              <a:gd name="connsiteX242" fmla="*/ 16207032 w 16898168"/>
              <a:gd name="connsiteY242" fmla="*/ 0 h 155389"/>
              <a:gd name="connsiteX243" fmla="*/ 16316908 w 16898168"/>
              <a:gd name="connsiteY243" fmla="*/ 45512 h 155389"/>
              <a:gd name="connsiteX244" fmla="*/ 16340968 w 16898168"/>
              <a:gd name="connsiteY244" fmla="*/ 81202 h 155389"/>
              <a:gd name="connsiteX245" fmla="*/ 16365032 w 16898168"/>
              <a:gd name="connsiteY245" fmla="*/ 45512 h 155389"/>
              <a:gd name="connsiteX246" fmla="*/ 16474908 w 16898168"/>
              <a:gd name="connsiteY246" fmla="*/ 0 h 155389"/>
              <a:gd name="connsiteX247" fmla="*/ 16584788 w 16898168"/>
              <a:gd name="connsiteY247" fmla="*/ 45512 h 155389"/>
              <a:gd name="connsiteX248" fmla="*/ 16608844 w 16898168"/>
              <a:gd name="connsiteY248" fmla="*/ 81196 h 155389"/>
              <a:gd name="connsiteX249" fmla="*/ 16898168 w 16898168"/>
              <a:gd name="connsiteY249" fmla="*/ 155389 h 155389"/>
              <a:gd name="connsiteX0" fmla="*/ 0 w 16608844"/>
              <a:gd name="connsiteY0" fmla="*/ 81202 h 81502"/>
              <a:gd name="connsiteX1" fmla="*/ 24063 w 16608844"/>
              <a:gd name="connsiteY1" fmla="*/ 45512 h 81502"/>
              <a:gd name="connsiteX2" fmla="*/ 133939 w 16608844"/>
              <a:gd name="connsiteY2" fmla="*/ 0 h 81502"/>
              <a:gd name="connsiteX3" fmla="*/ 243816 w 16608844"/>
              <a:gd name="connsiteY3" fmla="*/ 45512 h 81502"/>
              <a:gd name="connsiteX4" fmla="*/ 267879 w 16608844"/>
              <a:gd name="connsiteY4" fmla="*/ 81202 h 81502"/>
              <a:gd name="connsiteX5" fmla="*/ 291942 w 16608844"/>
              <a:gd name="connsiteY5" fmla="*/ 45512 h 81502"/>
              <a:gd name="connsiteX6" fmla="*/ 401819 w 16608844"/>
              <a:gd name="connsiteY6" fmla="*/ 0 h 81502"/>
              <a:gd name="connsiteX7" fmla="*/ 511695 w 16608844"/>
              <a:gd name="connsiteY7" fmla="*/ 45512 h 81502"/>
              <a:gd name="connsiteX8" fmla="*/ 535758 w 16608844"/>
              <a:gd name="connsiteY8" fmla="*/ 81202 h 81502"/>
              <a:gd name="connsiteX9" fmla="*/ 559820 w 16608844"/>
              <a:gd name="connsiteY9" fmla="*/ 45512 h 81502"/>
              <a:gd name="connsiteX10" fmla="*/ 669696 w 16608844"/>
              <a:gd name="connsiteY10" fmla="*/ 0 h 81502"/>
              <a:gd name="connsiteX11" fmla="*/ 779573 w 16608844"/>
              <a:gd name="connsiteY11" fmla="*/ 45512 h 81502"/>
              <a:gd name="connsiteX12" fmla="*/ 803635 w 16608844"/>
              <a:gd name="connsiteY12" fmla="*/ 81202 h 81502"/>
              <a:gd name="connsiteX13" fmla="*/ 827698 w 16608844"/>
              <a:gd name="connsiteY13" fmla="*/ 45512 h 81502"/>
              <a:gd name="connsiteX14" fmla="*/ 937574 w 16608844"/>
              <a:gd name="connsiteY14" fmla="*/ 0 h 81502"/>
              <a:gd name="connsiteX15" fmla="*/ 1047450 w 16608844"/>
              <a:gd name="connsiteY15" fmla="*/ 45512 h 81502"/>
              <a:gd name="connsiteX16" fmla="*/ 1071514 w 16608844"/>
              <a:gd name="connsiteY16" fmla="*/ 81202 h 81502"/>
              <a:gd name="connsiteX17" fmla="*/ 1095577 w 16608844"/>
              <a:gd name="connsiteY17" fmla="*/ 45512 h 81502"/>
              <a:gd name="connsiteX18" fmla="*/ 1205453 w 16608844"/>
              <a:gd name="connsiteY18" fmla="*/ 0 h 81502"/>
              <a:gd name="connsiteX19" fmla="*/ 1315331 w 16608844"/>
              <a:gd name="connsiteY19" fmla="*/ 45512 h 81502"/>
              <a:gd name="connsiteX20" fmla="*/ 1339391 w 16608844"/>
              <a:gd name="connsiteY20" fmla="*/ 81202 h 81502"/>
              <a:gd name="connsiteX21" fmla="*/ 1363455 w 16608844"/>
              <a:gd name="connsiteY21" fmla="*/ 45512 h 81502"/>
              <a:gd name="connsiteX22" fmla="*/ 1473330 w 16608844"/>
              <a:gd name="connsiteY22" fmla="*/ 0 h 81502"/>
              <a:gd name="connsiteX23" fmla="*/ 1583207 w 16608844"/>
              <a:gd name="connsiteY23" fmla="*/ 45512 h 81502"/>
              <a:gd name="connsiteX24" fmla="*/ 1607269 w 16608844"/>
              <a:gd name="connsiteY24" fmla="*/ 81202 h 81502"/>
              <a:gd name="connsiteX25" fmla="*/ 1631332 w 16608844"/>
              <a:gd name="connsiteY25" fmla="*/ 45512 h 81502"/>
              <a:gd name="connsiteX26" fmla="*/ 1741208 w 16608844"/>
              <a:gd name="connsiteY26" fmla="*/ 0 h 81502"/>
              <a:gd name="connsiteX27" fmla="*/ 1851086 w 16608844"/>
              <a:gd name="connsiteY27" fmla="*/ 45512 h 81502"/>
              <a:gd name="connsiteX28" fmla="*/ 1875148 w 16608844"/>
              <a:gd name="connsiteY28" fmla="*/ 81202 h 81502"/>
              <a:gd name="connsiteX29" fmla="*/ 1899212 w 16608844"/>
              <a:gd name="connsiteY29" fmla="*/ 45512 h 81502"/>
              <a:gd name="connsiteX30" fmla="*/ 2009087 w 16608844"/>
              <a:gd name="connsiteY30" fmla="*/ 0 h 81502"/>
              <a:gd name="connsiteX31" fmla="*/ 2118964 w 16608844"/>
              <a:gd name="connsiteY31" fmla="*/ 45512 h 81502"/>
              <a:gd name="connsiteX32" fmla="*/ 2143026 w 16608844"/>
              <a:gd name="connsiteY32" fmla="*/ 81202 h 81502"/>
              <a:gd name="connsiteX33" fmla="*/ 2167088 w 16608844"/>
              <a:gd name="connsiteY33" fmla="*/ 45512 h 81502"/>
              <a:gd name="connsiteX34" fmla="*/ 2276965 w 16608844"/>
              <a:gd name="connsiteY34" fmla="*/ 0 h 81502"/>
              <a:gd name="connsiteX35" fmla="*/ 2386842 w 16608844"/>
              <a:gd name="connsiteY35" fmla="*/ 45512 h 81502"/>
              <a:gd name="connsiteX36" fmla="*/ 2410904 w 16608844"/>
              <a:gd name="connsiteY36" fmla="*/ 81202 h 81502"/>
              <a:gd name="connsiteX37" fmla="*/ 2434966 w 16608844"/>
              <a:gd name="connsiteY37" fmla="*/ 45512 h 81502"/>
              <a:gd name="connsiteX38" fmla="*/ 2544843 w 16608844"/>
              <a:gd name="connsiteY38" fmla="*/ 0 h 81502"/>
              <a:gd name="connsiteX39" fmla="*/ 2654719 w 16608844"/>
              <a:gd name="connsiteY39" fmla="*/ 45512 h 81502"/>
              <a:gd name="connsiteX40" fmla="*/ 2678783 w 16608844"/>
              <a:gd name="connsiteY40" fmla="*/ 81202 h 81502"/>
              <a:gd name="connsiteX41" fmla="*/ 2702846 w 16608844"/>
              <a:gd name="connsiteY41" fmla="*/ 45512 h 81502"/>
              <a:gd name="connsiteX42" fmla="*/ 2812722 w 16608844"/>
              <a:gd name="connsiteY42" fmla="*/ 0 h 81502"/>
              <a:gd name="connsiteX43" fmla="*/ 2922598 w 16608844"/>
              <a:gd name="connsiteY43" fmla="*/ 45512 h 81502"/>
              <a:gd name="connsiteX44" fmla="*/ 2946661 w 16608844"/>
              <a:gd name="connsiteY44" fmla="*/ 81202 h 81502"/>
              <a:gd name="connsiteX45" fmla="*/ 2970723 w 16608844"/>
              <a:gd name="connsiteY45" fmla="*/ 45512 h 81502"/>
              <a:gd name="connsiteX46" fmla="*/ 3080600 w 16608844"/>
              <a:gd name="connsiteY46" fmla="*/ 0 h 81502"/>
              <a:gd name="connsiteX47" fmla="*/ 3190476 w 16608844"/>
              <a:gd name="connsiteY47" fmla="*/ 45512 h 81502"/>
              <a:gd name="connsiteX48" fmla="*/ 3214540 w 16608844"/>
              <a:gd name="connsiteY48" fmla="*/ 81202 h 81502"/>
              <a:gd name="connsiteX49" fmla="*/ 3238601 w 16608844"/>
              <a:gd name="connsiteY49" fmla="*/ 45512 h 81502"/>
              <a:gd name="connsiteX50" fmla="*/ 3348478 w 16608844"/>
              <a:gd name="connsiteY50" fmla="*/ 0 h 81502"/>
              <a:gd name="connsiteX51" fmla="*/ 3458354 w 16608844"/>
              <a:gd name="connsiteY51" fmla="*/ 45512 h 81502"/>
              <a:gd name="connsiteX52" fmla="*/ 3482417 w 16608844"/>
              <a:gd name="connsiteY52" fmla="*/ 81202 h 81502"/>
              <a:gd name="connsiteX53" fmla="*/ 3506479 w 16608844"/>
              <a:gd name="connsiteY53" fmla="*/ 45512 h 81502"/>
              <a:gd name="connsiteX54" fmla="*/ 3616356 w 16608844"/>
              <a:gd name="connsiteY54" fmla="*/ 0 h 81502"/>
              <a:gd name="connsiteX55" fmla="*/ 3726233 w 16608844"/>
              <a:gd name="connsiteY55" fmla="*/ 45512 h 81502"/>
              <a:gd name="connsiteX56" fmla="*/ 3750296 w 16608844"/>
              <a:gd name="connsiteY56" fmla="*/ 81202 h 81502"/>
              <a:gd name="connsiteX57" fmla="*/ 3774358 w 16608844"/>
              <a:gd name="connsiteY57" fmla="*/ 45512 h 81502"/>
              <a:gd name="connsiteX58" fmla="*/ 3884234 w 16608844"/>
              <a:gd name="connsiteY58" fmla="*/ 0 h 81502"/>
              <a:gd name="connsiteX59" fmla="*/ 3994112 w 16608844"/>
              <a:gd name="connsiteY59" fmla="*/ 45512 h 81502"/>
              <a:gd name="connsiteX60" fmla="*/ 4018173 w 16608844"/>
              <a:gd name="connsiteY60" fmla="*/ 81202 h 81502"/>
              <a:gd name="connsiteX61" fmla="*/ 4042237 w 16608844"/>
              <a:gd name="connsiteY61" fmla="*/ 45512 h 81502"/>
              <a:gd name="connsiteX62" fmla="*/ 4152112 w 16608844"/>
              <a:gd name="connsiteY62" fmla="*/ 0 h 81502"/>
              <a:gd name="connsiteX63" fmla="*/ 4261990 w 16608844"/>
              <a:gd name="connsiteY63" fmla="*/ 45512 h 81502"/>
              <a:gd name="connsiteX64" fmla="*/ 4286051 w 16608844"/>
              <a:gd name="connsiteY64" fmla="*/ 81202 h 81502"/>
              <a:gd name="connsiteX65" fmla="*/ 4310115 w 16608844"/>
              <a:gd name="connsiteY65" fmla="*/ 45512 h 81502"/>
              <a:gd name="connsiteX66" fmla="*/ 4419991 w 16608844"/>
              <a:gd name="connsiteY66" fmla="*/ 0 h 81502"/>
              <a:gd name="connsiteX67" fmla="*/ 4529867 w 16608844"/>
              <a:gd name="connsiteY67" fmla="*/ 45512 h 81502"/>
              <a:gd name="connsiteX68" fmla="*/ 4553931 w 16608844"/>
              <a:gd name="connsiteY68" fmla="*/ 81202 h 81502"/>
              <a:gd name="connsiteX69" fmla="*/ 4577994 w 16608844"/>
              <a:gd name="connsiteY69" fmla="*/ 45512 h 81502"/>
              <a:gd name="connsiteX70" fmla="*/ 4687870 w 16608844"/>
              <a:gd name="connsiteY70" fmla="*/ 0 h 81502"/>
              <a:gd name="connsiteX71" fmla="*/ 4797746 w 16608844"/>
              <a:gd name="connsiteY71" fmla="*/ 45512 h 81502"/>
              <a:gd name="connsiteX72" fmla="*/ 4821809 w 16608844"/>
              <a:gd name="connsiteY72" fmla="*/ 81202 h 81502"/>
              <a:gd name="connsiteX73" fmla="*/ 4845871 w 16608844"/>
              <a:gd name="connsiteY73" fmla="*/ 45512 h 81502"/>
              <a:gd name="connsiteX74" fmla="*/ 4955748 w 16608844"/>
              <a:gd name="connsiteY74" fmla="*/ 0 h 81502"/>
              <a:gd name="connsiteX75" fmla="*/ 5065625 w 16608844"/>
              <a:gd name="connsiteY75" fmla="*/ 45512 h 81502"/>
              <a:gd name="connsiteX76" fmla="*/ 5089686 w 16608844"/>
              <a:gd name="connsiteY76" fmla="*/ 81202 h 81502"/>
              <a:gd name="connsiteX77" fmla="*/ 5113749 w 16608844"/>
              <a:gd name="connsiteY77" fmla="*/ 45512 h 81502"/>
              <a:gd name="connsiteX78" fmla="*/ 5223625 w 16608844"/>
              <a:gd name="connsiteY78" fmla="*/ 0 h 81502"/>
              <a:gd name="connsiteX79" fmla="*/ 5333503 w 16608844"/>
              <a:gd name="connsiteY79" fmla="*/ 45512 h 81502"/>
              <a:gd name="connsiteX80" fmla="*/ 5357565 w 16608844"/>
              <a:gd name="connsiteY80" fmla="*/ 81202 h 81502"/>
              <a:gd name="connsiteX81" fmla="*/ 5381629 w 16608844"/>
              <a:gd name="connsiteY81" fmla="*/ 45512 h 81502"/>
              <a:gd name="connsiteX82" fmla="*/ 5491504 w 16608844"/>
              <a:gd name="connsiteY82" fmla="*/ 0 h 81502"/>
              <a:gd name="connsiteX83" fmla="*/ 5601382 w 16608844"/>
              <a:gd name="connsiteY83" fmla="*/ 45512 h 81502"/>
              <a:gd name="connsiteX84" fmla="*/ 5625443 w 16608844"/>
              <a:gd name="connsiteY84" fmla="*/ 81202 h 81502"/>
              <a:gd name="connsiteX85" fmla="*/ 5649507 w 16608844"/>
              <a:gd name="connsiteY85" fmla="*/ 45512 h 81502"/>
              <a:gd name="connsiteX86" fmla="*/ 5759383 w 16608844"/>
              <a:gd name="connsiteY86" fmla="*/ 0 h 81502"/>
              <a:gd name="connsiteX87" fmla="*/ 5869259 w 16608844"/>
              <a:gd name="connsiteY87" fmla="*/ 45512 h 81502"/>
              <a:gd name="connsiteX88" fmla="*/ 5893322 w 16608844"/>
              <a:gd name="connsiteY88" fmla="*/ 81202 h 81502"/>
              <a:gd name="connsiteX89" fmla="*/ 5917385 w 16608844"/>
              <a:gd name="connsiteY89" fmla="*/ 45512 h 81502"/>
              <a:gd name="connsiteX90" fmla="*/ 6027261 w 16608844"/>
              <a:gd name="connsiteY90" fmla="*/ 0 h 81502"/>
              <a:gd name="connsiteX91" fmla="*/ 6137137 w 16608844"/>
              <a:gd name="connsiteY91" fmla="*/ 45512 h 81502"/>
              <a:gd name="connsiteX92" fmla="*/ 6161201 w 16608844"/>
              <a:gd name="connsiteY92" fmla="*/ 81202 h 81502"/>
              <a:gd name="connsiteX93" fmla="*/ 6185263 w 16608844"/>
              <a:gd name="connsiteY93" fmla="*/ 45512 h 81502"/>
              <a:gd name="connsiteX94" fmla="*/ 6295140 w 16608844"/>
              <a:gd name="connsiteY94" fmla="*/ 0 h 81502"/>
              <a:gd name="connsiteX95" fmla="*/ 6405016 w 16608844"/>
              <a:gd name="connsiteY95" fmla="*/ 45512 h 81502"/>
              <a:gd name="connsiteX96" fmla="*/ 6429079 w 16608844"/>
              <a:gd name="connsiteY96" fmla="*/ 81202 h 81502"/>
              <a:gd name="connsiteX97" fmla="*/ 6453141 w 16608844"/>
              <a:gd name="connsiteY97" fmla="*/ 45512 h 81502"/>
              <a:gd name="connsiteX98" fmla="*/ 6563017 w 16608844"/>
              <a:gd name="connsiteY98" fmla="*/ 0 h 81502"/>
              <a:gd name="connsiteX99" fmla="*/ 6672895 w 16608844"/>
              <a:gd name="connsiteY99" fmla="*/ 45512 h 81502"/>
              <a:gd name="connsiteX100" fmla="*/ 6696956 w 16608844"/>
              <a:gd name="connsiteY100" fmla="*/ 81202 h 81502"/>
              <a:gd name="connsiteX101" fmla="*/ 6721020 w 16608844"/>
              <a:gd name="connsiteY101" fmla="*/ 45512 h 81502"/>
              <a:gd name="connsiteX102" fmla="*/ 6830895 w 16608844"/>
              <a:gd name="connsiteY102" fmla="*/ 0 h 81502"/>
              <a:gd name="connsiteX103" fmla="*/ 6940773 w 16608844"/>
              <a:gd name="connsiteY103" fmla="*/ 45512 h 81502"/>
              <a:gd name="connsiteX104" fmla="*/ 6964835 w 16608844"/>
              <a:gd name="connsiteY104" fmla="*/ 81202 h 81502"/>
              <a:gd name="connsiteX105" fmla="*/ 6988899 w 16608844"/>
              <a:gd name="connsiteY105" fmla="*/ 45512 h 81502"/>
              <a:gd name="connsiteX106" fmla="*/ 7098774 w 16608844"/>
              <a:gd name="connsiteY106" fmla="*/ 0 h 81502"/>
              <a:gd name="connsiteX107" fmla="*/ 7208651 w 16608844"/>
              <a:gd name="connsiteY107" fmla="*/ 45512 h 81502"/>
              <a:gd name="connsiteX108" fmla="*/ 7232714 w 16608844"/>
              <a:gd name="connsiteY108" fmla="*/ 81202 h 81502"/>
              <a:gd name="connsiteX109" fmla="*/ 7256777 w 16608844"/>
              <a:gd name="connsiteY109" fmla="*/ 45512 h 81502"/>
              <a:gd name="connsiteX110" fmla="*/ 7366653 w 16608844"/>
              <a:gd name="connsiteY110" fmla="*/ 0 h 81502"/>
              <a:gd name="connsiteX111" fmla="*/ 7476529 w 16608844"/>
              <a:gd name="connsiteY111" fmla="*/ 45512 h 81502"/>
              <a:gd name="connsiteX112" fmla="*/ 7500591 w 16608844"/>
              <a:gd name="connsiteY112" fmla="*/ 81202 h 81502"/>
              <a:gd name="connsiteX113" fmla="*/ 7524653 w 16608844"/>
              <a:gd name="connsiteY113" fmla="*/ 45512 h 81502"/>
              <a:gd name="connsiteX114" fmla="*/ 7634530 w 16608844"/>
              <a:gd name="connsiteY114" fmla="*/ 0 h 81502"/>
              <a:gd name="connsiteX115" fmla="*/ 7744407 w 16608844"/>
              <a:gd name="connsiteY115" fmla="*/ 45512 h 81502"/>
              <a:gd name="connsiteX116" fmla="*/ 7768469 w 16608844"/>
              <a:gd name="connsiteY116" fmla="*/ 81202 h 81502"/>
              <a:gd name="connsiteX117" fmla="*/ 7792532 w 16608844"/>
              <a:gd name="connsiteY117" fmla="*/ 45512 h 81502"/>
              <a:gd name="connsiteX118" fmla="*/ 7902409 w 16608844"/>
              <a:gd name="connsiteY118" fmla="*/ 0 h 81502"/>
              <a:gd name="connsiteX119" fmla="*/ 8012286 w 16608844"/>
              <a:gd name="connsiteY119" fmla="*/ 45512 h 81502"/>
              <a:gd name="connsiteX120" fmla="*/ 8036344 w 16608844"/>
              <a:gd name="connsiteY120" fmla="*/ 81196 h 81502"/>
              <a:gd name="connsiteX121" fmla="*/ 8060402 w 16608844"/>
              <a:gd name="connsiteY121" fmla="*/ 45512 h 81502"/>
              <a:gd name="connsiteX122" fmla="*/ 8170279 w 16608844"/>
              <a:gd name="connsiteY122" fmla="*/ 0 h 81502"/>
              <a:gd name="connsiteX123" fmla="*/ 8280156 w 16608844"/>
              <a:gd name="connsiteY123" fmla="*/ 45512 h 81502"/>
              <a:gd name="connsiteX124" fmla="*/ 8304421 w 16608844"/>
              <a:gd name="connsiteY124" fmla="*/ 81502 h 81502"/>
              <a:gd name="connsiteX125" fmla="*/ 8328686 w 16608844"/>
              <a:gd name="connsiteY125" fmla="*/ 45512 h 81502"/>
              <a:gd name="connsiteX126" fmla="*/ 8438561 w 16608844"/>
              <a:gd name="connsiteY126" fmla="*/ 0 h 81502"/>
              <a:gd name="connsiteX127" fmla="*/ 8548438 w 16608844"/>
              <a:gd name="connsiteY127" fmla="*/ 45512 h 81502"/>
              <a:gd name="connsiteX128" fmla="*/ 8572500 w 16608844"/>
              <a:gd name="connsiteY128" fmla="*/ 81202 h 81502"/>
              <a:gd name="connsiteX129" fmla="*/ 8596563 w 16608844"/>
              <a:gd name="connsiteY129" fmla="*/ 45512 h 81502"/>
              <a:gd name="connsiteX130" fmla="*/ 8706439 w 16608844"/>
              <a:gd name="connsiteY130" fmla="*/ 0 h 81502"/>
              <a:gd name="connsiteX131" fmla="*/ 8816316 w 16608844"/>
              <a:gd name="connsiteY131" fmla="*/ 45512 h 81502"/>
              <a:gd name="connsiteX132" fmla="*/ 8840379 w 16608844"/>
              <a:gd name="connsiteY132" fmla="*/ 81202 h 81502"/>
              <a:gd name="connsiteX133" fmla="*/ 8864442 w 16608844"/>
              <a:gd name="connsiteY133" fmla="*/ 45512 h 81502"/>
              <a:gd name="connsiteX134" fmla="*/ 8974319 w 16608844"/>
              <a:gd name="connsiteY134" fmla="*/ 0 h 81502"/>
              <a:gd name="connsiteX135" fmla="*/ 9084195 w 16608844"/>
              <a:gd name="connsiteY135" fmla="*/ 45512 h 81502"/>
              <a:gd name="connsiteX136" fmla="*/ 9108258 w 16608844"/>
              <a:gd name="connsiteY136" fmla="*/ 81202 h 81502"/>
              <a:gd name="connsiteX137" fmla="*/ 9132320 w 16608844"/>
              <a:gd name="connsiteY137" fmla="*/ 45512 h 81502"/>
              <a:gd name="connsiteX138" fmla="*/ 9242196 w 16608844"/>
              <a:gd name="connsiteY138" fmla="*/ 0 h 81502"/>
              <a:gd name="connsiteX139" fmla="*/ 9352073 w 16608844"/>
              <a:gd name="connsiteY139" fmla="*/ 45512 h 81502"/>
              <a:gd name="connsiteX140" fmla="*/ 9376135 w 16608844"/>
              <a:gd name="connsiteY140" fmla="*/ 81202 h 81502"/>
              <a:gd name="connsiteX141" fmla="*/ 9400198 w 16608844"/>
              <a:gd name="connsiteY141" fmla="*/ 45512 h 81502"/>
              <a:gd name="connsiteX142" fmla="*/ 9510074 w 16608844"/>
              <a:gd name="connsiteY142" fmla="*/ 0 h 81502"/>
              <a:gd name="connsiteX143" fmla="*/ 9619950 w 16608844"/>
              <a:gd name="connsiteY143" fmla="*/ 45512 h 81502"/>
              <a:gd name="connsiteX144" fmla="*/ 9644014 w 16608844"/>
              <a:gd name="connsiteY144" fmla="*/ 81202 h 81502"/>
              <a:gd name="connsiteX145" fmla="*/ 9668077 w 16608844"/>
              <a:gd name="connsiteY145" fmla="*/ 45512 h 81502"/>
              <a:gd name="connsiteX146" fmla="*/ 9777953 w 16608844"/>
              <a:gd name="connsiteY146" fmla="*/ 0 h 81502"/>
              <a:gd name="connsiteX147" fmla="*/ 9887830 w 16608844"/>
              <a:gd name="connsiteY147" fmla="*/ 45512 h 81502"/>
              <a:gd name="connsiteX148" fmla="*/ 9911891 w 16608844"/>
              <a:gd name="connsiteY148" fmla="*/ 81202 h 81502"/>
              <a:gd name="connsiteX149" fmla="*/ 9935954 w 16608844"/>
              <a:gd name="connsiteY149" fmla="*/ 45512 h 81502"/>
              <a:gd name="connsiteX150" fmla="*/ 10045830 w 16608844"/>
              <a:gd name="connsiteY150" fmla="*/ 0 h 81502"/>
              <a:gd name="connsiteX151" fmla="*/ 10155707 w 16608844"/>
              <a:gd name="connsiteY151" fmla="*/ 45512 h 81502"/>
              <a:gd name="connsiteX152" fmla="*/ 10179769 w 16608844"/>
              <a:gd name="connsiteY152" fmla="*/ 81202 h 81502"/>
              <a:gd name="connsiteX153" fmla="*/ 10203832 w 16608844"/>
              <a:gd name="connsiteY153" fmla="*/ 45512 h 81502"/>
              <a:gd name="connsiteX154" fmla="*/ 10313708 w 16608844"/>
              <a:gd name="connsiteY154" fmla="*/ 0 h 81502"/>
              <a:gd name="connsiteX155" fmla="*/ 10423586 w 16608844"/>
              <a:gd name="connsiteY155" fmla="*/ 45512 h 81502"/>
              <a:gd name="connsiteX156" fmla="*/ 10447648 w 16608844"/>
              <a:gd name="connsiteY156" fmla="*/ 81202 h 81502"/>
              <a:gd name="connsiteX157" fmla="*/ 10471712 w 16608844"/>
              <a:gd name="connsiteY157" fmla="*/ 45512 h 81502"/>
              <a:gd name="connsiteX158" fmla="*/ 10581587 w 16608844"/>
              <a:gd name="connsiteY158" fmla="*/ 0 h 81502"/>
              <a:gd name="connsiteX159" fmla="*/ 10691464 w 16608844"/>
              <a:gd name="connsiteY159" fmla="*/ 45512 h 81502"/>
              <a:gd name="connsiteX160" fmla="*/ 10715526 w 16608844"/>
              <a:gd name="connsiteY160" fmla="*/ 81202 h 81502"/>
              <a:gd name="connsiteX161" fmla="*/ 10739588 w 16608844"/>
              <a:gd name="connsiteY161" fmla="*/ 45512 h 81502"/>
              <a:gd name="connsiteX162" fmla="*/ 10849465 w 16608844"/>
              <a:gd name="connsiteY162" fmla="*/ 0 h 81502"/>
              <a:gd name="connsiteX163" fmla="*/ 10959342 w 16608844"/>
              <a:gd name="connsiteY163" fmla="*/ 45512 h 81502"/>
              <a:gd name="connsiteX164" fmla="*/ 10983404 w 16608844"/>
              <a:gd name="connsiteY164" fmla="*/ 81202 h 81502"/>
              <a:gd name="connsiteX165" fmla="*/ 11007466 w 16608844"/>
              <a:gd name="connsiteY165" fmla="*/ 45512 h 81502"/>
              <a:gd name="connsiteX166" fmla="*/ 11117343 w 16608844"/>
              <a:gd name="connsiteY166" fmla="*/ 0 h 81502"/>
              <a:gd name="connsiteX167" fmla="*/ 11227219 w 16608844"/>
              <a:gd name="connsiteY167" fmla="*/ 45512 h 81502"/>
              <a:gd name="connsiteX168" fmla="*/ 11251283 w 16608844"/>
              <a:gd name="connsiteY168" fmla="*/ 81202 h 81502"/>
              <a:gd name="connsiteX169" fmla="*/ 11275346 w 16608844"/>
              <a:gd name="connsiteY169" fmla="*/ 45512 h 81502"/>
              <a:gd name="connsiteX170" fmla="*/ 11385222 w 16608844"/>
              <a:gd name="connsiteY170" fmla="*/ 0 h 81502"/>
              <a:gd name="connsiteX171" fmla="*/ 11495098 w 16608844"/>
              <a:gd name="connsiteY171" fmla="*/ 45512 h 81502"/>
              <a:gd name="connsiteX172" fmla="*/ 11519161 w 16608844"/>
              <a:gd name="connsiteY172" fmla="*/ 81202 h 81502"/>
              <a:gd name="connsiteX173" fmla="*/ 11543223 w 16608844"/>
              <a:gd name="connsiteY173" fmla="*/ 45512 h 81502"/>
              <a:gd name="connsiteX174" fmla="*/ 11653100 w 16608844"/>
              <a:gd name="connsiteY174" fmla="*/ 0 h 81502"/>
              <a:gd name="connsiteX175" fmla="*/ 11762976 w 16608844"/>
              <a:gd name="connsiteY175" fmla="*/ 45512 h 81502"/>
              <a:gd name="connsiteX176" fmla="*/ 11787039 w 16608844"/>
              <a:gd name="connsiteY176" fmla="*/ 81202 h 81502"/>
              <a:gd name="connsiteX177" fmla="*/ 11811101 w 16608844"/>
              <a:gd name="connsiteY177" fmla="*/ 45512 h 81502"/>
              <a:gd name="connsiteX178" fmla="*/ 11920977 w 16608844"/>
              <a:gd name="connsiteY178" fmla="*/ 0 h 81502"/>
              <a:gd name="connsiteX179" fmla="*/ 12030854 w 16608844"/>
              <a:gd name="connsiteY179" fmla="*/ 45512 h 81502"/>
              <a:gd name="connsiteX180" fmla="*/ 12054916 w 16608844"/>
              <a:gd name="connsiteY180" fmla="*/ 81202 h 81502"/>
              <a:gd name="connsiteX181" fmla="*/ 12078979 w 16608844"/>
              <a:gd name="connsiteY181" fmla="*/ 45512 h 81502"/>
              <a:gd name="connsiteX182" fmla="*/ 12188855 w 16608844"/>
              <a:gd name="connsiteY182" fmla="*/ 0 h 81502"/>
              <a:gd name="connsiteX183" fmla="*/ 12298732 w 16608844"/>
              <a:gd name="connsiteY183" fmla="*/ 45512 h 81502"/>
              <a:gd name="connsiteX184" fmla="*/ 12322795 w 16608844"/>
              <a:gd name="connsiteY184" fmla="*/ 81202 h 81502"/>
              <a:gd name="connsiteX185" fmla="*/ 12346858 w 16608844"/>
              <a:gd name="connsiteY185" fmla="*/ 45512 h 81502"/>
              <a:gd name="connsiteX186" fmla="*/ 12456734 w 16608844"/>
              <a:gd name="connsiteY186" fmla="*/ 0 h 81502"/>
              <a:gd name="connsiteX187" fmla="*/ 12566611 w 16608844"/>
              <a:gd name="connsiteY187" fmla="*/ 45512 h 81502"/>
              <a:gd name="connsiteX188" fmla="*/ 12590673 w 16608844"/>
              <a:gd name="connsiteY188" fmla="*/ 81202 h 81502"/>
              <a:gd name="connsiteX189" fmla="*/ 12614736 w 16608844"/>
              <a:gd name="connsiteY189" fmla="*/ 45512 h 81502"/>
              <a:gd name="connsiteX190" fmla="*/ 12724612 w 16608844"/>
              <a:gd name="connsiteY190" fmla="*/ 0 h 81502"/>
              <a:gd name="connsiteX191" fmla="*/ 12834489 w 16608844"/>
              <a:gd name="connsiteY191" fmla="*/ 45512 h 81502"/>
              <a:gd name="connsiteX192" fmla="*/ 12858551 w 16608844"/>
              <a:gd name="connsiteY192" fmla="*/ 81202 h 81502"/>
              <a:gd name="connsiteX193" fmla="*/ 12882614 w 16608844"/>
              <a:gd name="connsiteY193" fmla="*/ 45512 h 81502"/>
              <a:gd name="connsiteX194" fmla="*/ 12992490 w 16608844"/>
              <a:gd name="connsiteY194" fmla="*/ 0 h 81502"/>
              <a:gd name="connsiteX195" fmla="*/ 13102367 w 16608844"/>
              <a:gd name="connsiteY195" fmla="*/ 45512 h 81502"/>
              <a:gd name="connsiteX196" fmla="*/ 13126430 w 16608844"/>
              <a:gd name="connsiteY196" fmla="*/ 81202 h 81502"/>
              <a:gd name="connsiteX197" fmla="*/ 13150493 w 16608844"/>
              <a:gd name="connsiteY197" fmla="*/ 45512 h 81502"/>
              <a:gd name="connsiteX198" fmla="*/ 13260369 w 16608844"/>
              <a:gd name="connsiteY198" fmla="*/ 0 h 81502"/>
              <a:gd name="connsiteX199" fmla="*/ 13370246 w 16608844"/>
              <a:gd name="connsiteY199" fmla="*/ 45512 h 81502"/>
              <a:gd name="connsiteX200" fmla="*/ 13394308 w 16608844"/>
              <a:gd name="connsiteY200" fmla="*/ 81202 h 81502"/>
              <a:gd name="connsiteX201" fmla="*/ 13418371 w 16608844"/>
              <a:gd name="connsiteY201" fmla="*/ 45512 h 81502"/>
              <a:gd name="connsiteX202" fmla="*/ 13528247 w 16608844"/>
              <a:gd name="connsiteY202" fmla="*/ 0 h 81502"/>
              <a:gd name="connsiteX203" fmla="*/ 13638124 w 16608844"/>
              <a:gd name="connsiteY203" fmla="*/ 45512 h 81502"/>
              <a:gd name="connsiteX204" fmla="*/ 13662186 w 16608844"/>
              <a:gd name="connsiteY204" fmla="*/ 81202 h 81502"/>
              <a:gd name="connsiteX205" fmla="*/ 13686249 w 16608844"/>
              <a:gd name="connsiteY205" fmla="*/ 45512 h 81502"/>
              <a:gd name="connsiteX206" fmla="*/ 13796125 w 16608844"/>
              <a:gd name="connsiteY206" fmla="*/ 0 h 81502"/>
              <a:gd name="connsiteX207" fmla="*/ 13906002 w 16608844"/>
              <a:gd name="connsiteY207" fmla="*/ 45512 h 81502"/>
              <a:gd name="connsiteX208" fmla="*/ 13930065 w 16608844"/>
              <a:gd name="connsiteY208" fmla="*/ 81202 h 81502"/>
              <a:gd name="connsiteX209" fmla="*/ 13954128 w 16608844"/>
              <a:gd name="connsiteY209" fmla="*/ 45512 h 81502"/>
              <a:gd name="connsiteX210" fmla="*/ 14064004 w 16608844"/>
              <a:gd name="connsiteY210" fmla="*/ 0 h 81502"/>
              <a:gd name="connsiteX211" fmla="*/ 14173881 w 16608844"/>
              <a:gd name="connsiteY211" fmla="*/ 45512 h 81502"/>
              <a:gd name="connsiteX212" fmla="*/ 14197943 w 16608844"/>
              <a:gd name="connsiteY212" fmla="*/ 81202 h 81502"/>
              <a:gd name="connsiteX213" fmla="*/ 14222006 w 16608844"/>
              <a:gd name="connsiteY213" fmla="*/ 45512 h 81502"/>
              <a:gd name="connsiteX214" fmla="*/ 14331882 w 16608844"/>
              <a:gd name="connsiteY214" fmla="*/ 0 h 81502"/>
              <a:gd name="connsiteX215" fmla="*/ 14441759 w 16608844"/>
              <a:gd name="connsiteY215" fmla="*/ 45512 h 81502"/>
              <a:gd name="connsiteX216" fmla="*/ 14465821 w 16608844"/>
              <a:gd name="connsiteY216" fmla="*/ 81202 h 81502"/>
              <a:gd name="connsiteX217" fmla="*/ 14489884 w 16608844"/>
              <a:gd name="connsiteY217" fmla="*/ 45512 h 81502"/>
              <a:gd name="connsiteX218" fmla="*/ 14599760 w 16608844"/>
              <a:gd name="connsiteY218" fmla="*/ 0 h 81502"/>
              <a:gd name="connsiteX219" fmla="*/ 14709637 w 16608844"/>
              <a:gd name="connsiteY219" fmla="*/ 45512 h 81502"/>
              <a:gd name="connsiteX220" fmla="*/ 14733700 w 16608844"/>
              <a:gd name="connsiteY220" fmla="*/ 81202 h 81502"/>
              <a:gd name="connsiteX221" fmla="*/ 14757763 w 16608844"/>
              <a:gd name="connsiteY221" fmla="*/ 45512 h 81502"/>
              <a:gd name="connsiteX222" fmla="*/ 14867639 w 16608844"/>
              <a:gd name="connsiteY222" fmla="*/ 0 h 81502"/>
              <a:gd name="connsiteX223" fmla="*/ 14977516 w 16608844"/>
              <a:gd name="connsiteY223" fmla="*/ 45512 h 81502"/>
              <a:gd name="connsiteX224" fmla="*/ 15001578 w 16608844"/>
              <a:gd name="connsiteY224" fmla="*/ 81202 h 81502"/>
              <a:gd name="connsiteX225" fmla="*/ 15025641 w 16608844"/>
              <a:gd name="connsiteY225" fmla="*/ 45512 h 81502"/>
              <a:gd name="connsiteX226" fmla="*/ 15135517 w 16608844"/>
              <a:gd name="connsiteY226" fmla="*/ 0 h 81502"/>
              <a:gd name="connsiteX227" fmla="*/ 15245394 w 16608844"/>
              <a:gd name="connsiteY227" fmla="*/ 45512 h 81502"/>
              <a:gd name="connsiteX228" fmla="*/ 15269456 w 16608844"/>
              <a:gd name="connsiteY228" fmla="*/ 81202 h 81502"/>
              <a:gd name="connsiteX229" fmla="*/ 15293519 w 16608844"/>
              <a:gd name="connsiteY229" fmla="*/ 45512 h 81502"/>
              <a:gd name="connsiteX230" fmla="*/ 15403395 w 16608844"/>
              <a:gd name="connsiteY230" fmla="*/ 0 h 81502"/>
              <a:gd name="connsiteX231" fmla="*/ 15513272 w 16608844"/>
              <a:gd name="connsiteY231" fmla="*/ 45512 h 81502"/>
              <a:gd name="connsiteX232" fmla="*/ 15537335 w 16608844"/>
              <a:gd name="connsiteY232" fmla="*/ 81202 h 81502"/>
              <a:gd name="connsiteX233" fmla="*/ 15561398 w 16608844"/>
              <a:gd name="connsiteY233" fmla="*/ 45512 h 81502"/>
              <a:gd name="connsiteX234" fmla="*/ 15671274 w 16608844"/>
              <a:gd name="connsiteY234" fmla="*/ 0 h 81502"/>
              <a:gd name="connsiteX235" fmla="*/ 15781151 w 16608844"/>
              <a:gd name="connsiteY235" fmla="*/ 45512 h 81502"/>
              <a:gd name="connsiteX236" fmla="*/ 15805213 w 16608844"/>
              <a:gd name="connsiteY236" fmla="*/ 81202 h 81502"/>
              <a:gd name="connsiteX237" fmla="*/ 15829276 w 16608844"/>
              <a:gd name="connsiteY237" fmla="*/ 45512 h 81502"/>
              <a:gd name="connsiteX238" fmla="*/ 15939152 w 16608844"/>
              <a:gd name="connsiteY238" fmla="*/ 0 h 81502"/>
              <a:gd name="connsiteX239" fmla="*/ 16049028 w 16608844"/>
              <a:gd name="connsiteY239" fmla="*/ 45512 h 81502"/>
              <a:gd name="connsiteX240" fmla="*/ 16073092 w 16608844"/>
              <a:gd name="connsiteY240" fmla="*/ 81202 h 81502"/>
              <a:gd name="connsiteX241" fmla="*/ 16097152 w 16608844"/>
              <a:gd name="connsiteY241" fmla="*/ 45512 h 81502"/>
              <a:gd name="connsiteX242" fmla="*/ 16207032 w 16608844"/>
              <a:gd name="connsiteY242" fmla="*/ 0 h 81502"/>
              <a:gd name="connsiteX243" fmla="*/ 16316908 w 16608844"/>
              <a:gd name="connsiteY243" fmla="*/ 45512 h 81502"/>
              <a:gd name="connsiteX244" fmla="*/ 16340968 w 16608844"/>
              <a:gd name="connsiteY244" fmla="*/ 81202 h 81502"/>
              <a:gd name="connsiteX245" fmla="*/ 16365032 w 16608844"/>
              <a:gd name="connsiteY245" fmla="*/ 45512 h 81502"/>
              <a:gd name="connsiteX246" fmla="*/ 16474908 w 16608844"/>
              <a:gd name="connsiteY246" fmla="*/ 0 h 81502"/>
              <a:gd name="connsiteX247" fmla="*/ 16584788 w 16608844"/>
              <a:gd name="connsiteY247" fmla="*/ 45512 h 81502"/>
              <a:gd name="connsiteX248" fmla="*/ 16608844 w 16608844"/>
              <a:gd name="connsiteY248" fmla="*/ 81196 h 81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</a:cxnLst>
            <a:rect l="l" t="t" r="r" b="b"/>
            <a:pathLst>
              <a:path w="16608844" h="81502">
                <a:moveTo>
                  <a:pt x="0" y="81202"/>
                </a:moveTo>
                <a:lnTo>
                  <a:pt x="24063" y="45512"/>
                </a:lnTo>
                <a:cubicBezTo>
                  <a:pt x="52183" y="17392"/>
                  <a:pt x="91030" y="0"/>
                  <a:pt x="133939" y="0"/>
                </a:cubicBezTo>
                <a:cubicBezTo>
                  <a:pt x="176849" y="0"/>
                  <a:pt x="215696" y="17392"/>
                  <a:pt x="243816" y="45512"/>
                </a:cubicBezTo>
                <a:lnTo>
                  <a:pt x="267879" y="81202"/>
                </a:lnTo>
                <a:lnTo>
                  <a:pt x="291942" y="45512"/>
                </a:lnTo>
                <a:cubicBezTo>
                  <a:pt x="320062" y="17392"/>
                  <a:pt x="358909" y="0"/>
                  <a:pt x="401819" y="0"/>
                </a:cubicBezTo>
                <a:cubicBezTo>
                  <a:pt x="444728" y="0"/>
                  <a:pt x="483576" y="17392"/>
                  <a:pt x="511695" y="45512"/>
                </a:cubicBezTo>
                <a:lnTo>
                  <a:pt x="535758" y="81202"/>
                </a:lnTo>
                <a:lnTo>
                  <a:pt x="559820" y="45512"/>
                </a:lnTo>
                <a:cubicBezTo>
                  <a:pt x="587939" y="17392"/>
                  <a:pt x="626787" y="0"/>
                  <a:pt x="669696" y="0"/>
                </a:cubicBezTo>
                <a:cubicBezTo>
                  <a:pt x="712606" y="0"/>
                  <a:pt x="751453" y="17392"/>
                  <a:pt x="779573" y="45512"/>
                </a:cubicBezTo>
                <a:lnTo>
                  <a:pt x="803635" y="81202"/>
                </a:lnTo>
                <a:lnTo>
                  <a:pt x="827698" y="45512"/>
                </a:lnTo>
                <a:cubicBezTo>
                  <a:pt x="855818" y="17392"/>
                  <a:pt x="894665" y="0"/>
                  <a:pt x="937574" y="0"/>
                </a:cubicBezTo>
                <a:cubicBezTo>
                  <a:pt x="980484" y="0"/>
                  <a:pt x="1019331" y="17392"/>
                  <a:pt x="1047450" y="45512"/>
                </a:cubicBezTo>
                <a:lnTo>
                  <a:pt x="1071514" y="81202"/>
                </a:lnTo>
                <a:lnTo>
                  <a:pt x="1095577" y="45512"/>
                </a:lnTo>
                <a:cubicBezTo>
                  <a:pt x="1123696" y="17392"/>
                  <a:pt x="1162543" y="0"/>
                  <a:pt x="1205453" y="0"/>
                </a:cubicBezTo>
                <a:cubicBezTo>
                  <a:pt x="1248362" y="0"/>
                  <a:pt x="1287211" y="17392"/>
                  <a:pt x="1315331" y="45512"/>
                </a:cubicBezTo>
                <a:lnTo>
                  <a:pt x="1339391" y="81202"/>
                </a:lnTo>
                <a:lnTo>
                  <a:pt x="1363455" y="45512"/>
                </a:lnTo>
                <a:cubicBezTo>
                  <a:pt x="1391573" y="17392"/>
                  <a:pt x="1430421" y="0"/>
                  <a:pt x="1473330" y="0"/>
                </a:cubicBezTo>
                <a:cubicBezTo>
                  <a:pt x="1516241" y="0"/>
                  <a:pt x="1555088" y="17392"/>
                  <a:pt x="1583207" y="45512"/>
                </a:cubicBezTo>
                <a:lnTo>
                  <a:pt x="1607269" y="81202"/>
                </a:lnTo>
                <a:lnTo>
                  <a:pt x="1631332" y="45512"/>
                </a:lnTo>
                <a:cubicBezTo>
                  <a:pt x="1659451" y="17392"/>
                  <a:pt x="1698298" y="0"/>
                  <a:pt x="1741208" y="0"/>
                </a:cubicBezTo>
                <a:cubicBezTo>
                  <a:pt x="1784117" y="0"/>
                  <a:pt x="1822966" y="17392"/>
                  <a:pt x="1851086" y="45512"/>
                </a:cubicBezTo>
                <a:lnTo>
                  <a:pt x="1875148" y="81202"/>
                </a:lnTo>
                <a:lnTo>
                  <a:pt x="1899212" y="45512"/>
                </a:lnTo>
                <a:cubicBezTo>
                  <a:pt x="1927331" y="17392"/>
                  <a:pt x="1966178" y="0"/>
                  <a:pt x="2009087" y="0"/>
                </a:cubicBezTo>
                <a:cubicBezTo>
                  <a:pt x="2051997" y="0"/>
                  <a:pt x="2090845" y="17392"/>
                  <a:pt x="2118964" y="45512"/>
                </a:cubicBezTo>
                <a:lnTo>
                  <a:pt x="2143026" y="81202"/>
                </a:lnTo>
                <a:lnTo>
                  <a:pt x="2167088" y="45512"/>
                </a:lnTo>
                <a:cubicBezTo>
                  <a:pt x="2195208" y="17392"/>
                  <a:pt x="2234056" y="0"/>
                  <a:pt x="2276965" y="0"/>
                </a:cubicBezTo>
                <a:cubicBezTo>
                  <a:pt x="2319875" y="0"/>
                  <a:pt x="2358722" y="17392"/>
                  <a:pt x="2386842" y="45512"/>
                </a:cubicBezTo>
                <a:lnTo>
                  <a:pt x="2410904" y="81202"/>
                </a:lnTo>
                <a:lnTo>
                  <a:pt x="2434966" y="45512"/>
                </a:lnTo>
                <a:cubicBezTo>
                  <a:pt x="2463087" y="17392"/>
                  <a:pt x="2501933" y="0"/>
                  <a:pt x="2544843" y="0"/>
                </a:cubicBezTo>
                <a:cubicBezTo>
                  <a:pt x="2587753" y="0"/>
                  <a:pt x="2626599" y="17392"/>
                  <a:pt x="2654719" y="45512"/>
                </a:cubicBezTo>
                <a:lnTo>
                  <a:pt x="2678783" y="81202"/>
                </a:lnTo>
                <a:lnTo>
                  <a:pt x="2702846" y="45512"/>
                </a:lnTo>
                <a:cubicBezTo>
                  <a:pt x="2730965" y="17392"/>
                  <a:pt x="2769813" y="0"/>
                  <a:pt x="2812722" y="0"/>
                </a:cubicBezTo>
                <a:cubicBezTo>
                  <a:pt x="2855632" y="0"/>
                  <a:pt x="2894479" y="17392"/>
                  <a:pt x="2922598" y="45512"/>
                </a:cubicBezTo>
                <a:lnTo>
                  <a:pt x="2946661" y="81202"/>
                </a:lnTo>
                <a:lnTo>
                  <a:pt x="2970723" y="45512"/>
                </a:lnTo>
                <a:cubicBezTo>
                  <a:pt x="2998843" y="17392"/>
                  <a:pt x="3037690" y="0"/>
                  <a:pt x="3080600" y="0"/>
                </a:cubicBezTo>
                <a:cubicBezTo>
                  <a:pt x="3123509" y="0"/>
                  <a:pt x="3162356" y="17392"/>
                  <a:pt x="3190476" y="45512"/>
                </a:cubicBezTo>
                <a:lnTo>
                  <a:pt x="3214540" y="81202"/>
                </a:lnTo>
                <a:lnTo>
                  <a:pt x="3238601" y="45512"/>
                </a:lnTo>
                <a:cubicBezTo>
                  <a:pt x="3266721" y="17392"/>
                  <a:pt x="3305569" y="0"/>
                  <a:pt x="3348478" y="0"/>
                </a:cubicBezTo>
                <a:cubicBezTo>
                  <a:pt x="3391388" y="0"/>
                  <a:pt x="3430234" y="17392"/>
                  <a:pt x="3458354" y="45512"/>
                </a:cubicBezTo>
                <a:lnTo>
                  <a:pt x="3482417" y="81202"/>
                </a:lnTo>
                <a:lnTo>
                  <a:pt x="3506479" y="45512"/>
                </a:lnTo>
                <a:cubicBezTo>
                  <a:pt x="3534598" y="17392"/>
                  <a:pt x="3573446" y="0"/>
                  <a:pt x="3616356" y="0"/>
                </a:cubicBezTo>
                <a:cubicBezTo>
                  <a:pt x="3659266" y="0"/>
                  <a:pt x="3698113" y="17392"/>
                  <a:pt x="3726233" y="45512"/>
                </a:cubicBezTo>
                <a:lnTo>
                  <a:pt x="3750296" y="81202"/>
                </a:lnTo>
                <a:lnTo>
                  <a:pt x="3774358" y="45512"/>
                </a:lnTo>
                <a:cubicBezTo>
                  <a:pt x="3802478" y="17392"/>
                  <a:pt x="3841325" y="0"/>
                  <a:pt x="3884234" y="0"/>
                </a:cubicBezTo>
                <a:cubicBezTo>
                  <a:pt x="3927145" y="0"/>
                  <a:pt x="3965992" y="17392"/>
                  <a:pt x="3994112" y="45512"/>
                </a:cubicBezTo>
                <a:lnTo>
                  <a:pt x="4018173" y="81202"/>
                </a:lnTo>
                <a:lnTo>
                  <a:pt x="4042237" y="45512"/>
                </a:lnTo>
                <a:cubicBezTo>
                  <a:pt x="4070357" y="17392"/>
                  <a:pt x="4109203" y="0"/>
                  <a:pt x="4152112" y="0"/>
                </a:cubicBezTo>
                <a:cubicBezTo>
                  <a:pt x="4195022" y="0"/>
                  <a:pt x="4233870" y="17392"/>
                  <a:pt x="4261990" y="45512"/>
                </a:cubicBezTo>
                <a:lnTo>
                  <a:pt x="4286051" y="81202"/>
                </a:lnTo>
                <a:lnTo>
                  <a:pt x="4310115" y="45512"/>
                </a:lnTo>
                <a:cubicBezTo>
                  <a:pt x="4338235" y="17392"/>
                  <a:pt x="4377082" y="0"/>
                  <a:pt x="4419991" y="0"/>
                </a:cubicBezTo>
                <a:cubicBezTo>
                  <a:pt x="4462900" y="0"/>
                  <a:pt x="4501747" y="17392"/>
                  <a:pt x="4529867" y="45512"/>
                </a:cubicBezTo>
                <a:lnTo>
                  <a:pt x="4553931" y="81202"/>
                </a:lnTo>
                <a:lnTo>
                  <a:pt x="4577994" y="45512"/>
                </a:lnTo>
                <a:cubicBezTo>
                  <a:pt x="4606112" y="17392"/>
                  <a:pt x="4644961" y="0"/>
                  <a:pt x="4687870" y="0"/>
                </a:cubicBezTo>
                <a:cubicBezTo>
                  <a:pt x="4730780" y="0"/>
                  <a:pt x="4769626" y="17392"/>
                  <a:pt x="4797746" y="45512"/>
                </a:cubicBezTo>
                <a:lnTo>
                  <a:pt x="4821809" y="81202"/>
                </a:lnTo>
                <a:lnTo>
                  <a:pt x="4845871" y="45512"/>
                </a:lnTo>
                <a:cubicBezTo>
                  <a:pt x="4873991" y="17392"/>
                  <a:pt x="4912839" y="0"/>
                  <a:pt x="4955748" y="0"/>
                </a:cubicBezTo>
                <a:cubicBezTo>
                  <a:pt x="4998658" y="0"/>
                  <a:pt x="5037505" y="17392"/>
                  <a:pt x="5065625" y="45512"/>
                </a:cubicBezTo>
                <a:lnTo>
                  <a:pt x="5089686" y="81202"/>
                </a:lnTo>
                <a:lnTo>
                  <a:pt x="5113749" y="45512"/>
                </a:lnTo>
                <a:cubicBezTo>
                  <a:pt x="5141869" y="17392"/>
                  <a:pt x="5180716" y="0"/>
                  <a:pt x="5223625" y="0"/>
                </a:cubicBezTo>
                <a:cubicBezTo>
                  <a:pt x="5266536" y="0"/>
                  <a:pt x="5305383" y="17392"/>
                  <a:pt x="5333503" y="45512"/>
                </a:cubicBezTo>
                <a:lnTo>
                  <a:pt x="5357565" y="81202"/>
                </a:lnTo>
                <a:lnTo>
                  <a:pt x="5381629" y="45512"/>
                </a:lnTo>
                <a:cubicBezTo>
                  <a:pt x="5409749" y="17392"/>
                  <a:pt x="5448595" y="0"/>
                  <a:pt x="5491504" y="0"/>
                </a:cubicBezTo>
                <a:cubicBezTo>
                  <a:pt x="5534414" y="0"/>
                  <a:pt x="5573262" y="17392"/>
                  <a:pt x="5601382" y="45512"/>
                </a:cubicBezTo>
                <a:lnTo>
                  <a:pt x="5625443" y="81202"/>
                </a:lnTo>
                <a:lnTo>
                  <a:pt x="5649507" y="45512"/>
                </a:lnTo>
                <a:cubicBezTo>
                  <a:pt x="5677626" y="17392"/>
                  <a:pt x="5716474" y="0"/>
                  <a:pt x="5759383" y="0"/>
                </a:cubicBezTo>
                <a:cubicBezTo>
                  <a:pt x="5802292" y="0"/>
                  <a:pt x="5841139" y="17392"/>
                  <a:pt x="5869259" y="45512"/>
                </a:cubicBezTo>
                <a:lnTo>
                  <a:pt x="5893322" y="81202"/>
                </a:lnTo>
                <a:lnTo>
                  <a:pt x="5917385" y="45512"/>
                </a:lnTo>
                <a:cubicBezTo>
                  <a:pt x="5945503" y="17392"/>
                  <a:pt x="5984352" y="0"/>
                  <a:pt x="6027261" y="0"/>
                </a:cubicBezTo>
                <a:cubicBezTo>
                  <a:pt x="6070171" y="0"/>
                  <a:pt x="6109017" y="17392"/>
                  <a:pt x="6137137" y="45512"/>
                </a:cubicBezTo>
                <a:lnTo>
                  <a:pt x="6161201" y="81202"/>
                </a:lnTo>
                <a:lnTo>
                  <a:pt x="6185263" y="45512"/>
                </a:lnTo>
                <a:cubicBezTo>
                  <a:pt x="6213382" y="17392"/>
                  <a:pt x="6252231" y="0"/>
                  <a:pt x="6295140" y="0"/>
                </a:cubicBezTo>
                <a:cubicBezTo>
                  <a:pt x="6338050" y="0"/>
                  <a:pt x="6376896" y="17392"/>
                  <a:pt x="6405016" y="45512"/>
                </a:cubicBezTo>
                <a:lnTo>
                  <a:pt x="6429079" y="81202"/>
                </a:lnTo>
                <a:lnTo>
                  <a:pt x="6453141" y="45512"/>
                </a:lnTo>
                <a:cubicBezTo>
                  <a:pt x="6481261" y="17392"/>
                  <a:pt x="6520108" y="0"/>
                  <a:pt x="6563017" y="0"/>
                </a:cubicBezTo>
                <a:cubicBezTo>
                  <a:pt x="6605928" y="0"/>
                  <a:pt x="6644775" y="17392"/>
                  <a:pt x="6672895" y="45512"/>
                </a:cubicBezTo>
                <a:lnTo>
                  <a:pt x="6696956" y="81202"/>
                </a:lnTo>
                <a:lnTo>
                  <a:pt x="6721020" y="45512"/>
                </a:lnTo>
                <a:cubicBezTo>
                  <a:pt x="6749140" y="17392"/>
                  <a:pt x="6787986" y="0"/>
                  <a:pt x="6830895" y="0"/>
                </a:cubicBezTo>
                <a:cubicBezTo>
                  <a:pt x="6873805" y="0"/>
                  <a:pt x="6912653" y="17392"/>
                  <a:pt x="6940773" y="45512"/>
                </a:cubicBezTo>
                <a:lnTo>
                  <a:pt x="6964835" y="81202"/>
                </a:lnTo>
                <a:lnTo>
                  <a:pt x="6988899" y="45512"/>
                </a:lnTo>
                <a:cubicBezTo>
                  <a:pt x="7017019" y="17392"/>
                  <a:pt x="7055866" y="0"/>
                  <a:pt x="7098774" y="0"/>
                </a:cubicBezTo>
                <a:cubicBezTo>
                  <a:pt x="7141684" y="0"/>
                  <a:pt x="7180531" y="17392"/>
                  <a:pt x="7208651" y="45512"/>
                </a:cubicBezTo>
                <a:lnTo>
                  <a:pt x="7232714" y="81202"/>
                </a:lnTo>
                <a:lnTo>
                  <a:pt x="7256777" y="45512"/>
                </a:lnTo>
                <a:cubicBezTo>
                  <a:pt x="7284897" y="17392"/>
                  <a:pt x="7323744" y="0"/>
                  <a:pt x="7366653" y="0"/>
                </a:cubicBezTo>
                <a:cubicBezTo>
                  <a:pt x="7409563" y="0"/>
                  <a:pt x="7448409" y="17392"/>
                  <a:pt x="7476529" y="45512"/>
                </a:cubicBezTo>
                <a:lnTo>
                  <a:pt x="7500591" y="81202"/>
                </a:lnTo>
                <a:lnTo>
                  <a:pt x="7524653" y="45512"/>
                </a:lnTo>
                <a:cubicBezTo>
                  <a:pt x="7552773" y="17392"/>
                  <a:pt x="7591621" y="0"/>
                  <a:pt x="7634530" y="0"/>
                </a:cubicBezTo>
                <a:cubicBezTo>
                  <a:pt x="7677439" y="0"/>
                  <a:pt x="7716287" y="17392"/>
                  <a:pt x="7744407" y="45512"/>
                </a:cubicBezTo>
                <a:lnTo>
                  <a:pt x="7768469" y="81202"/>
                </a:lnTo>
                <a:lnTo>
                  <a:pt x="7792532" y="45512"/>
                </a:lnTo>
                <a:cubicBezTo>
                  <a:pt x="7820652" y="17392"/>
                  <a:pt x="7859499" y="0"/>
                  <a:pt x="7902409" y="0"/>
                </a:cubicBezTo>
                <a:cubicBezTo>
                  <a:pt x="7945318" y="0"/>
                  <a:pt x="7984166" y="17392"/>
                  <a:pt x="8012286" y="45512"/>
                </a:cubicBezTo>
                <a:lnTo>
                  <a:pt x="8036344" y="81196"/>
                </a:lnTo>
                <a:lnTo>
                  <a:pt x="8060402" y="45512"/>
                </a:lnTo>
                <a:cubicBezTo>
                  <a:pt x="8088522" y="17392"/>
                  <a:pt x="8127369" y="0"/>
                  <a:pt x="8170279" y="0"/>
                </a:cubicBezTo>
                <a:cubicBezTo>
                  <a:pt x="8213189" y="0"/>
                  <a:pt x="8252036" y="17393"/>
                  <a:pt x="8280156" y="45512"/>
                </a:cubicBezTo>
                <a:lnTo>
                  <a:pt x="8304421" y="81502"/>
                </a:lnTo>
                <a:lnTo>
                  <a:pt x="8328686" y="45512"/>
                </a:lnTo>
                <a:cubicBezTo>
                  <a:pt x="8356805" y="17393"/>
                  <a:pt x="8395652" y="0"/>
                  <a:pt x="8438561" y="0"/>
                </a:cubicBezTo>
                <a:cubicBezTo>
                  <a:pt x="8481471" y="0"/>
                  <a:pt x="8520318" y="17392"/>
                  <a:pt x="8548438" y="45512"/>
                </a:cubicBezTo>
                <a:lnTo>
                  <a:pt x="8572500" y="81202"/>
                </a:lnTo>
                <a:lnTo>
                  <a:pt x="8596563" y="45512"/>
                </a:lnTo>
                <a:cubicBezTo>
                  <a:pt x="8624683" y="17392"/>
                  <a:pt x="8663530" y="0"/>
                  <a:pt x="8706439" y="0"/>
                </a:cubicBezTo>
                <a:cubicBezTo>
                  <a:pt x="8749349" y="0"/>
                  <a:pt x="8788196" y="17392"/>
                  <a:pt x="8816316" y="45512"/>
                </a:cubicBezTo>
                <a:lnTo>
                  <a:pt x="8840379" y="81202"/>
                </a:lnTo>
                <a:lnTo>
                  <a:pt x="8864442" y="45512"/>
                </a:lnTo>
                <a:cubicBezTo>
                  <a:pt x="8892562" y="17392"/>
                  <a:pt x="8931409" y="0"/>
                  <a:pt x="8974319" y="0"/>
                </a:cubicBezTo>
                <a:cubicBezTo>
                  <a:pt x="9017228" y="0"/>
                  <a:pt x="9056076" y="17392"/>
                  <a:pt x="9084195" y="45512"/>
                </a:cubicBezTo>
                <a:lnTo>
                  <a:pt x="9108258" y="81202"/>
                </a:lnTo>
                <a:lnTo>
                  <a:pt x="9132320" y="45512"/>
                </a:lnTo>
                <a:cubicBezTo>
                  <a:pt x="9160439" y="17392"/>
                  <a:pt x="9199287" y="0"/>
                  <a:pt x="9242196" y="0"/>
                </a:cubicBezTo>
                <a:cubicBezTo>
                  <a:pt x="9285106" y="0"/>
                  <a:pt x="9323953" y="17392"/>
                  <a:pt x="9352073" y="45512"/>
                </a:cubicBezTo>
                <a:lnTo>
                  <a:pt x="9376135" y="81202"/>
                </a:lnTo>
                <a:lnTo>
                  <a:pt x="9400198" y="45512"/>
                </a:lnTo>
                <a:cubicBezTo>
                  <a:pt x="9428318" y="17392"/>
                  <a:pt x="9467165" y="0"/>
                  <a:pt x="9510074" y="0"/>
                </a:cubicBezTo>
                <a:cubicBezTo>
                  <a:pt x="9552984" y="0"/>
                  <a:pt x="9591831" y="17392"/>
                  <a:pt x="9619950" y="45512"/>
                </a:cubicBezTo>
                <a:lnTo>
                  <a:pt x="9644014" y="81202"/>
                </a:lnTo>
                <a:lnTo>
                  <a:pt x="9668077" y="45512"/>
                </a:lnTo>
                <a:cubicBezTo>
                  <a:pt x="9696196" y="17392"/>
                  <a:pt x="9735043" y="0"/>
                  <a:pt x="9777953" y="0"/>
                </a:cubicBezTo>
                <a:cubicBezTo>
                  <a:pt x="9820862" y="0"/>
                  <a:pt x="9859710" y="17392"/>
                  <a:pt x="9887830" y="45512"/>
                </a:cubicBezTo>
                <a:lnTo>
                  <a:pt x="9911891" y="81202"/>
                </a:lnTo>
                <a:lnTo>
                  <a:pt x="9935954" y="45512"/>
                </a:lnTo>
                <a:cubicBezTo>
                  <a:pt x="9964073" y="17392"/>
                  <a:pt x="10002921" y="0"/>
                  <a:pt x="10045830" y="0"/>
                </a:cubicBezTo>
                <a:cubicBezTo>
                  <a:pt x="10088741" y="0"/>
                  <a:pt x="10127588" y="17392"/>
                  <a:pt x="10155707" y="45512"/>
                </a:cubicBezTo>
                <a:lnTo>
                  <a:pt x="10179769" y="81202"/>
                </a:lnTo>
                <a:lnTo>
                  <a:pt x="10203832" y="45512"/>
                </a:lnTo>
                <a:cubicBezTo>
                  <a:pt x="10231951" y="17392"/>
                  <a:pt x="10270798" y="0"/>
                  <a:pt x="10313708" y="0"/>
                </a:cubicBezTo>
                <a:cubicBezTo>
                  <a:pt x="10356617" y="0"/>
                  <a:pt x="10395466" y="17392"/>
                  <a:pt x="10423586" y="45512"/>
                </a:cubicBezTo>
                <a:lnTo>
                  <a:pt x="10447648" y="81202"/>
                </a:lnTo>
                <a:lnTo>
                  <a:pt x="10471712" y="45512"/>
                </a:lnTo>
                <a:cubicBezTo>
                  <a:pt x="10499831" y="17392"/>
                  <a:pt x="10538678" y="0"/>
                  <a:pt x="10581587" y="0"/>
                </a:cubicBezTo>
                <a:cubicBezTo>
                  <a:pt x="10624496" y="0"/>
                  <a:pt x="10663345" y="17392"/>
                  <a:pt x="10691464" y="45512"/>
                </a:cubicBezTo>
                <a:lnTo>
                  <a:pt x="10715526" y="81202"/>
                </a:lnTo>
                <a:lnTo>
                  <a:pt x="10739588" y="45512"/>
                </a:lnTo>
                <a:cubicBezTo>
                  <a:pt x="10767708" y="17392"/>
                  <a:pt x="10806556" y="0"/>
                  <a:pt x="10849465" y="0"/>
                </a:cubicBezTo>
                <a:cubicBezTo>
                  <a:pt x="10892375" y="0"/>
                  <a:pt x="10931222" y="17392"/>
                  <a:pt x="10959342" y="45512"/>
                </a:cubicBezTo>
                <a:lnTo>
                  <a:pt x="10983404" y="81202"/>
                </a:lnTo>
                <a:lnTo>
                  <a:pt x="11007466" y="45512"/>
                </a:lnTo>
                <a:cubicBezTo>
                  <a:pt x="11035587" y="17392"/>
                  <a:pt x="11074433" y="0"/>
                  <a:pt x="11117343" y="0"/>
                </a:cubicBezTo>
                <a:cubicBezTo>
                  <a:pt x="11160253" y="0"/>
                  <a:pt x="11199099" y="17392"/>
                  <a:pt x="11227219" y="45512"/>
                </a:cubicBezTo>
                <a:lnTo>
                  <a:pt x="11251283" y="81202"/>
                </a:lnTo>
                <a:lnTo>
                  <a:pt x="11275346" y="45512"/>
                </a:lnTo>
                <a:cubicBezTo>
                  <a:pt x="11303465" y="17392"/>
                  <a:pt x="11342313" y="0"/>
                  <a:pt x="11385222" y="0"/>
                </a:cubicBezTo>
                <a:cubicBezTo>
                  <a:pt x="11428132" y="0"/>
                  <a:pt x="11466979" y="17392"/>
                  <a:pt x="11495098" y="45512"/>
                </a:cubicBezTo>
                <a:lnTo>
                  <a:pt x="11519161" y="81202"/>
                </a:lnTo>
                <a:lnTo>
                  <a:pt x="11543223" y="45512"/>
                </a:lnTo>
                <a:cubicBezTo>
                  <a:pt x="11571343" y="17392"/>
                  <a:pt x="11610190" y="0"/>
                  <a:pt x="11653100" y="0"/>
                </a:cubicBezTo>
                <a:cubicBezTo>
                  <a:pt x="11696009" y="0"/>
                  <a:pt x="11734856" y="17392"/>
                  <a:pt x="11762976" y="45512"/>
                </a:cubicBezTo>
                <a:lnTo>
                  <a:pt x="11787039" y="81202"/>
                </a:lnTo>
                <a:lnTo>
                  <a:pt x="11811101" y="45512"/>
                </a:lnTo>
                <a:cubicBezTo>
                  <a:pt x="11839221" y="17392"/>
                  <a:pt x="11878068" y="0"/>
                  <a:pt x="11920977" y="0"/>
                </a:cubicBezTo>
                <a:cubicBezTo>
                  <a:pt x="11963887" y="0"/>
                  <a:pt x="12002734" y="17392"/>
                  <a:pt x="12030854" y="45512"/>
                </a:cubicBezTo>
                <a:lnTo>
                  <a:pt x="12054916" y="81202"/>
                </a:lnTo>
                <a:lnTo>
                  <a:pt x="12078979" y="45512"/>
                </a:lnTo>
                <a:cubicBezTo>
                  <a:pt x="12107098" y="17392"/>
                  <a:pt x="12145946" y="0"/>
                  <a:pt x="12188855" y="0"/>
                </a:cubicBezTo>
                <a:cubicBezTo>
                  <a:pt x="12231765" y="0"/>
                  <a:pt x="12270612" y="17392"/>
                  <a:pt x="12298732" y="45512"/>
                </a:cubicBezTo>
                <a:lnTo>
                  <a:pt x="12322795" y="81202"/>
                </a:lnTo>
                <a:lnTo>
                  <a:pt x="12346858" y="45512"/>
                </a:lnTo>
                <a:cubicBezTo>
                  <a:pt x="12374978" y="17392"/>
                  <a:pt x="12413825" y="0"/>
                  <a:pt x="12456734" y="0"/>
                </a:cubicBezTo>
                <a:cubicBezTo>
                  <a:pt x="12499644" y="0"/>
                  <a:pt x="12538491" y="17392"/>
                  <a:pt x="12566611" y="45512"/>
                </a:cubicBezTo>
                <a:lnTo>
                  <a:pt x="12590673" y="81202"/>
                </a:lnTo>
                <a:lnTo>
                  <a:pt x="12614736" y="45512"/>
                </a:lnTo>
                <a:cubicBezTo>
                  <a:pt x="12642856" y="17392"/>
                  <a:pt x="12681703" y="0"/>
                  <a:pt x="12724612" y="0"/>
                </a:cubicBezTo>
                <a:cubicBezTo>
                  <a:pt x="12767522" y="0"/>
                  <a:pt x="12806369" y="17392"/>
                  <a:pt x="12834489" y="45512"/>
                </a:cubicBezTo>
                <a:lnTo>
                  <a:pt x="12858551" y="81202"/>
                </a:lnTo>
                <a:lnTo>
                  <a:pt x="12882614" y="45512"/>
                </a:lnTo>
                <a:cubicBezTo>
                  <a:pt x="12910734" y="17392"/>
                  <a:pt x="12949581" y="0"/>
                  <a:pt x="12992490" y="0"/>
                </a:cubicBezTo>
                <a:cubicBezTo>
                  <a:pt x="13035400" y="0"/>
                  <a:pt x="13074247" y="17392"/>
                  <a:pt x="13102367" y="45512"/>
                </a:cubicBezTo>
                <a:lnTo>
                  <a:pt x="13126430" y="81202"/>
                </a:lnTo>
                <a:lnTo>
                  <a:pt x="13150493" y="45512"/>
                </a:lnTo>
                <a:cubicBezTo>
                  <a:pt x="13178612" y="17392"/>
                  <a:pt x="13217460" y="0"/>
                  <a:pt x="13260369" y="0"/>
                </a:cubicBezTo>
                <a:cubicBezTo>
                  <a:pt x="13303279" y="0"/>
                  <a:pt x="13342126" y="17392"/>
                  <a:pt x="13370246" y="45512"/>
                </a:cubicBezTo>
                <a:lnTo>
                  <a:pt x="13394308" y="81202"/>
                </a:lnTo>
                <a:lnTo>
                  <a:pt x="13418371" y="45512"/>
                </a:lnTo>
                <a:cubicBezTo>
                  <a:pt x="13446491" y="17392"/>
                  <a:pt x="13485338" y="0"/>
                  <a:pt x="13528247" y="0"/>
                </a:cubicBezTo>
                <a:cubicBezTo>
                  <a:pt x="13571157" y="0"/>
                  <a:pt x="13610004" y="17392"/>
                  <a:pt x="13638124" y="45512"/>
                </a:cubicBezTo>
                <a:lnTo>
                  <a:pt x="13662186" y="81202"/>
                </a:lnTo>
                <a:lnTo>
                  <a:pt x="13686249" y="45512"/>
                </a:lnTo>
                <a:cubicBezTo>
                  <a:pt x="13714368" y="17392"/>
                  <a:pt x="13753216" y="0"/>
                  <a:pt x="13796125" y="0"/>
                </a:cubicBezTo>
                <a:cubicBezTo>
                  <a:pt x="13839035" y="0"/>
                  <a:pt x="13877882" y="17392"/>
                  <a:pt x="13906002" y="45512"/>
                </a:cubicBezTo>
                <a:lnTo>
                  <a:pt x="13930065" y="81202"/>
                </a:lnTo>
                <a:lnTo>
                  <a:pt x="13954128" y="45512"/>
                </a:lnTo>
                <a:cubicBezTo>
                  <a:pt x="13982248" y="17392"/>
                  <a:pt x="14021095" y="0"/>
                  <a:pt x="14064004" y="0"/>
                </a:cubicBezTo>
                <a:cubicBezTo>
                  <a:pt x="14106914" y="0"/>
                  <a:pt x="14145761" y="17392"/>
                  <a:pt x="14173881" y="45512"/>
                </a:cubicBezTo>
                <a:lnTo>
                  <a:pt x="14197943" y="81202"/>
                </a:lnTo>
                <a:lnTo>
                  <a:pt x="14222006" y="45512"/>
                </a:lnTo>
                <a:cubicBezTo>
                  <a:pt x="14250125" y="17392"/>
                  <a:pt x="14288973" y="0"/>
                  <a:pt x="14331882" y="0"/>
                </a:cubicBezTo>
                <a:cubicBezTo>
                  <a:pt x="14374792" y="0"/>
                  <a:pt x="14413639" y="17392"/>
                  <a:pt x="14441759" y="45512"/>
                </a:cubicBezTo>
                <a:lnTo>
                  <a:pt x="14465821" y="81202"/>
                </a:lnTo>
                <a:lnTo>
                  <a:pt x="14489884" y="45512"/>
                </a:lnTo>
                <a:cubicBezTo>
                  <a:pt x="14518003" y="17392"/>
                  <a:pt x="14556851" y="0"/>
                  <a:pt x="14599760" y="0"/>
                </a:cubicBezTo>
                <a:cubicBezTo>
                  <a:pt x="14642670" y="0"/>
                  <a:pt x="14681517" y="17392"/>
                  <a:pt x="14709637" y="45512"/>
                </a:cubicBezTo>
                <a:lnTo>
                  <a:pt x="14733700" y="81202"/>
                </a:lnTo>
                <a:lnTo>
                  <a:pt x="14757763" y="45512"/>
                </a:lnTo>
                <a:cubicBezTo>
                  <a:pt x="14785882" y="17392"/>
                  <a:pt x="14824730" y="0"/>
                  <a:pt x="14867639" y="0"/>
                </a:cubicBezTo>
                <a:cubicBezTo>
                  <a:pt x="14910549" y="0"/>
                  <a:pt x="14949396" y="17392"/>
                  <a:pt x="14977516" y="45512"/>
                </a:cubicBezTo>
                <a:lnTo>
                  <a:pt x="15001578" y="81202"/>
                </a:lnTo>
                <a:lnTo>
                  <a:pt x="15025641" y="45512"/>
                </a:lnTo>
                <a:cubicBezTo>
                  <a:pt x="15053761" y="17392"/>
                  <a:pt x="15092608" y="0"/>
                  <a:pt x="15135517" y="0"/>
                </a:cubicBezTo>
                <a:cubicBezTo>
                  <a:pt x="15178427" y="0"/>
                  <a:pt x="15217274" y="17392"/>
                  <a:pt x="15245394" y="45512"/>
                </a:cubicBezTo>
                <a:lnTo>
                  <a:pt x="15269456" y="81202"/>
                </a:lnTo>
                <a:lnTo>
                  <a:pt x="15293519" y="45512"/>
                </a:lnTo>
                <a:cubicBezTo>
                  <a:pt x="15321639" y="17392"/>
                  <a:pt x="15360486" y="0"/>
                  <a:pt x="15403395" y="0"/>
                </a:cubicBezTo>
                <a:cubicBezTo>
                  <a:pt x="15446305" y="0"/>
                  <a:pt x="15485152" y="17392"/>
                  <a:pt x="15513272" y="45512"/>
                </a:cubicBezTo>
                <a:lnTo>
                  <a:pt x="15537335" y="81202"/>
                </a:lnTo>
                <a:lnTo>
                  <a:pt x="15561398" y="45512"/>
                </a:lnTo>
                <a:cubicBezTo>
                  <a:pt x="15589518" y="17392"/>
                  <a:pt x="15628365" y="0"/>
                  <a:pt x="15671274" y="0"/>
                </a:cubicBezTo>
                <a:cubicBezTo>
                  <a:pt x="15714184" y="0"/>
                  <a:pt x="15753031" y="17392"/>
                  <a:pt x="15781151" y="45512"/>
                </a:cubicBezTo>
                <a:lnTo>
                  <a:pt x="15805213" y="81202"/>
                </a:lnTo>
                <a:lnTo>
                  <a:pt x="15829276" y="45512"/>
                </a:lnTo>
                <a:cubicBezTo>
                  <a:pt x="15857396" y="17392"/>
                  <a:pt x="15896244" y="0"/>
                  <a:pt x="15939152" y="0"/>
                </a:cubicBezTo>
                <a:cubicBezTo>
                  <a:pt x="15982064" y="0"/>
                  <a:pt x="16020908" y="17392"/>
                  <a:pt x="16049028" y="45512"/>
                </a:cubicBezTo>
                <a:lnTo>
                  <a:pt x="16073092" y="81202"/>
                </a:lnTo>
                <a:lnTo>
                  <a:pt x="16097152" y="45512"/>
                </a:lnTo>
                <a:cubicBezTo>
                  <a:pt x="16125272" y="17392"/>
                  <a:pt x="16164120" y="0"/>
                  <a:pt x="16207032" y="0"/>
                </a:cubicBezTo>
                <a:cubicBezTo>
                  <a:pt x="16249940" y="0"/>
                  <a:pt x="16288788" y="17392"/>
                  <a:pt x="16316908" y="45512"/>
                </a:cubicBezTo>
                <a:lnTo>
                  <a:pt x="16340968" y="81202"/>
                </a:lnTo>
                <a:lnTo>
                  <a:pt x="16365032" y="45512"/>
                </a:lnTo>
                <a:cubicBezTo>
                  <a:pt x="16393152" y="17392"/>
                  <a:pt x="16432000" y="0"/>
                  <a:pt x="16474908" y="0"/>
                </a:cubicBezTo>
                <a:cubicBezTo>
                  <a:pt x="16517820" y="0"/>
                  <a:pt x="16556668" y="17392"/>
                  <a:pt x="16584788" y="45512"/>
                </a:cubicBezTo>
                <a:lnTo>
                  <a:pt x="16608844" y="81196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549" name="フリーフォーム: 図形 548">
            <a:extLst>
              <a:ext uri="{FF2B5EF4-FFF2-40B4-BE49-F238E27FC236}">
                <a16:creationId xmlns:a16="http://schemas.microsoft.com/office/drawing/2014/main" id="{788371CA-D594-E825-B00A-F36615B75A97}"/>
              </a:ext>
            </a:extLst>
          </p:cNvPr>
          <p:cNvSpPr/>
          <p:nvPr/>
        </p:nvSpPr>
        <p:spPr bwMode="auto">
          <a:xfrm>
            <a:off x="648861" y="1025177"/>
            <a:ext cx="8588342" cy="63869"/>
          </a:xfrm>
          <a:custGeom>
            <a:avLst/>
            <a:gdLst>
              <a:gd name="connsiteX0" fmla="*/ 291753 w 17232739"/>
              <a:gd name="connsiteY0" fmla="*/ 16 h 282293"/>
              <a:gd name="connsiteX1" fmla="*/ 320135 w 17232739"/>
              <a:gd name="connsiteY1" fmla="*/ 7540 h 282293"/>
              <a:gd name="connsiteX2" fmla="*/ 350932 w 17232739"/>
              <a:gd name="connsiteY2" fmla="*/ 153078 h 282293"/>
              <a:gd name="connsiteX3" fmla="*/ 349876 w 17232739"/>
              <a:gd name="connsiteY3" fmla="*/ 156783 h 282293"/>
              <a:gd name="connsiteX4" fmla="*/ 360438 w 17232739"/>
              <a:gd name="connsiteY4" fmla="*/ 142556 h 282293"/>
              <a:gd name="connsiteX5" fmla="*/ 559631 w 17232739"/>
              <a:gd name="connsiteY5" fmla="*/ 16 h 282293"/>
              <a:gd name="connsiteX6" fmla="*/ 588013 w 17232739"/>
              <a:gd name="connsiteY6" fmla="*/ 7540 h 282293"/>
              <a:gd name="connsiteX7" fmla="*/ 618810 w 17232739"/>
              <a:gd name="connsiteY7" fmla="*/ 153078 h 282293"/>
              <a:gd name="connsiteX8" fmla="*/ 617753 w 17232739"/>
              <a:gd name="connsiteY8" fmla="*/ 156785 h 282293"/>
              <a:gd name="connsiteX9" fmla="*/ 628317 w 17232739"/>
              <a:gd name="connsiteY9" fmla="*/ 142556 h 282293"/>
              <a:gd name="connsiteX10" fmla="*/ 827510 w 17232739"/>
              <a:gd name="connsiteY10" fmla="*/ 16 h 282293"/>
              <a:gd name="connsiteX11" fmla="*/ 855892 w 17232739"/>
              <a:gd name="connsiteY11" fmla="*/ 7540 h 282293"/>
              <a:gd name="connsiteX12" fmla="*/ 886688 w 17232739"/>
              <a:gd name="connsiteY12" fmla="*/ 153078 h 282293"/>
              <a:gd name="connsiteX13" fmla="*/ 885633 w 17232739"/>
              <a:gd name="connsiteY13" fmla="*/ 156783 h 282293"/>
              <a:gd name="connsiteX14" fmla="*/ 896195 w 17232739"/>
              <a:gd name="connsiteY14" fmla="*/ 142556 h 282293"/>
              <a:gd name="connsiteX15" fmla="*/ 1095388 w 17232739"/>
              <a:gd name="connsiteY15" fmla="*/ 16 h 282293"/>
              <a:gd name="connsiteX16" fmla="*/ 1123770 w 17232739"/>
              <a:gd name="connsiteY16" fmla="*/ 7540 h 282293"/>
              <a:gd name="connsiteX17" fmla="*/ 1154566 w 17232739"/>
              <a:gd name="connsiteY17" fmla="*/ 153078 h 282293"/>
              <a:gd name="connsiteX18" fmla="*/ 1153510 w 17232739"/>
              <a:gd name="connsiteY18" fmla="*/ 156783 h 282293"/>
              <a:gd name="connsiteX19" fmla="*/ 1164073 w 17232739"/>
              <a:gd name="connsiteY19" fmla="*/ 142556 h 282293"/>
              <a:gd name="connsiteX20" fmla="*/ 1363266 w 17232739"/>
              <a:gd name="connsiteY20" fmla="*/ 16 h 282293"/>
              <a:gd name="connsiteX21" fmla="*/ 1391648 w 17232739"/>
              <a:gd name="connsiteY21" fmla="*/ 7540 h 282293"/>
              <a:gd name="connsiteX22" fmla="*/ 1422444 w 17232739"/>
              <a:gd name="connsiteY22" fmla="*/ 153078 h 282293"/>
              <a:gd name="connsiteX23" fmla="*/ 1421386 w 17232739"/>
              <a:gd name="connsiteY23" fmla="*/ 156785 h 282293"/>
              <a:gd name="connsiteX24" fmla="*/ 1431952 w 17232739"/>
              <a:gd name="connsiteY24" fmla="*/ 142556 h 282293"/>
              <a:gd name="connsiteX25" fmla="*/ 1631144 w 17232739"/>
              <a:gd name="connsiteY25" fmla="*/ 16 h 282293"/>
              <a:gd name="connsiteX26" fmla="*/ 1659525 w 17232739"/>
              <a:gd name="connsiteY26" fmla="*/ 7540 h 282293"/>
              <a:gd name="connsiteX27" fmla="*/ 1690323 w 17232739"/>
              <a:gd name="connsiteY27" fmla="*/ 153078 h 282293"/>
              <a:gd name="connsiteX28" fmla="*/ 1689268 w 17232739"/>
              <a:gd name="connsiteY28" fmla="*/ 156783 h 282293"/>
              <a:gd name="connsiteX29" fmla="*/ 1699829 w 17232739"/>
              <a:gd name="connsiteY29" fmla="*/ 142556 h 282293"/>
              <a:gd name="connsiteX30" fmla="*/ 1899022 w 17232739"/>
              <a:gd name="connsiteY30" fmla="*/ 16 h 282293"/>
              <a:gd name="connsiteX31" fmla="*/ 1927404 w 17232739"/>
              <a:gd name="connsiteY31" fmla="*/ 7540 h 282293"/>
              <a:gd name="connsiteX32" fmla="*/ 1958201 w 17232739"/>
              <a:gd name="connsiteY32" fmla="*/ 153078 h 282293"/>
              <a:gd name="connsiteX33" fmla="*/ 1957145 w 17232739"/>
              <a:gd name="connsiteY33" fmla="*/ 156783 h 282293"/>
              <a:gd name="connsiteX34" fmla="*/ 1967707 w 17232739"/>
              <a:gd name="connsiteY34" fmla="*/ 142556 h 282293"/>
              <a:gd name="connsiteX35" fmla="*/ 2166900 w 17232739"/>
              <a:gd name="connsiteY35" fmla="*/ 16 h 282293"/>
              <a:gd name="connsiteX36" fmla="*/ 2195282 w 17232739"/>
              <a:gd name="connsiteY36" fmla="*/ 7540 h 282293"/>
              <a:gd name="connsiteX37" fmla="*/ 2226079 w 17232739"/>
              <a:gd name="connsiteY37" fmla="*/ 153078 h 282293"/>
              <a:gd name="connsiteX38" fmla="*/ 2225021 w 17232739"/>
              <a:gd name="connsiteY38" fmla="*/ 156785 h 282293"/>
              <a:gd name="connsiteX39" fmla="*/ 2235587 w 17232739"/>
              <a:gd name="connsiteY39" fmla="*/ 142556 h 282293"/>
              <a:gd name="connsiteX40" fmla="*/ 2434779 w 17232739"/>
              <a:gd name="connsiteY40" fmla="*/ 16 h 282293"/>
              <a:gd name="connsiteX41" fmla="*/ 2463160 w 17232739"/>
              <a:gd name="connsiteY41" fmla="*/ 7540 h 282293"/>
              <a:gd name="connsiteX42" fmla="*/ 2493957 w 17232739"/>
              <a:gd name="connsiteY42" fmla="*/ 153078 h 282293"/>
              <a:gd name="connsiteX43" fmla="*/ 2492901 w 17232739"/>
              <a:gd name="connsiteY43" fmla="*/ 156783 h 282293"/>
              <a:gd name="connsiteX44" fmla="*/ 2503465 w 17232739"/>
              <a:gd name="connsiteY44" fmla="*/ 142556 h 282293"/>
              <a:gd name="connsiteX45" fmla="*/ 2702658 w 17232739"/>
              <a:gd name="connsiteY45" fmla="*/ 16 h 282293"/>
              <a:gd name="connsiteX46" fmla="*/ 2731039 w 17232739"/>
              <a:gd name="connsiteY46" fmla="*/ 7540 h 282293"/>
              <a:gd name="connsiteX47" fmla="*/ 2761837 w 17232739"/>
              <a:gd name="connsiteY47" fmla="*/ 153078 h 282293"/>
              <a:gd name="connsiteX48" fmla="*/ 2760779 w 17232739"/>
              <a:gd name="connsiteY48" fmla="*/ 156783 h 282293"/>
              <a:gd name="connsiteX49" fmla="*/ 2771341 w 17232739"/>
              <a:gd name="connsiteY49" fmla="*/ 142556 h 282293"/>
              <a:gd name="connsiteX50" fmla="*/ 2970535 w 17232739"/>
              <a:gd name="connsiteY50" fmla="*/ 16 h 282293"/>
              <a:gd name="connsiteX51" fmla="*/ 2998917 w 17232739"/>
              <a:gd name="connsiteY51" fmla="*/ 7540 h 282293"/>
              <a:gd name="connsiteX52" fmla="*/ 3029712 w 17232739"/>
              <a:gd name="connsiteY52" fmla="*/ 153078 h 282293"/>
              <a:gd name="connsiteX53" fmla="*/ 3028656 w 17232739"/>
              <a:gd name="connsiteY53" fmla="*/ 156785 h 282293"/>
              <a:gd name="connsiteX54" fmla="*/ 3039221 w 17232739"/>
              <a:gd name="connsiteY54" fmla="*/ 142556 h 282293"/>
              <a:gd name="connsiteX55" fmla="*/ 3238414 w 17232739"/>
              <a:gd name="connsiteY55" fmla="*/ 16 h 282293"/>
              <a:gd name="connsiteX56" fmla="*/ 3266796 w 17232739"/>
              <a:gd name="connsiteY56" fmla="*/ 7540 h 282293"/>
              <a:gd name="connsiteX57" fmla="*/ 3297592 w 17232739"/>
              <a:gd name="connsiteY57" fmla="*/ 153078 h 282293"/>
              <a:gd name="connsiteX58" fmla="*/ 3296536 w 17232739"/>
              <a:gd name="connsiteY58" fmla="*/ 156783 h 282293"/>
              <a:gd name="connsiteX59" fmla="*/ 3307098 w 17232739"/>
              <a:gd name="connsiteY59" fmla="*/ 142556 h 282293"/>
              <a:gd name="connsiteX60" fmla="*/ 3506292 w 17232739"/>
              <a:gd name="connsiteY60" fmla="*/ 16 h 282293"/>
              <a:gd name="connsiteX61" fmla="*/ 3534674 w 17232739"/>
              <a:gd name="connsiteY61" fmla="*/ 7540 h 282293"/>
              <a:gd name="connsiteX62" fmla="*/ 3565469 w 17232739"/>
              <a:gd name="connsiteY62" fmla="*/ 153078 h 282293"/>
              <a:gd name="connsiteX63" fmla="*/ 3564413 w 17232739"/>
              <a:gd name="connsiteY63" fmla="*/ 156783 h 282293"/>
              <a:gd name="connsiteX64" fmla="*/ 3574976 w 17232739"/>
              <a:gd name="connsiteY64" fmla="*/ 142556 h 282293"/>
              <a:gd name="connsiteX65" fmla="*/ 3774169 w 17232739"/>
              <a:gd name="connsiteY65" fmla="*/ 16 h 282293"/>
              <a:gd name="connsiteX66" fmla="*/ 3802552 w 17232739"/>
              <a:gd name="connsiteY66" fmla="*/ 7540 h 282293"/>
              <a:gd name="connsiteX67" fmla="*/ 3833348 w 17232739"/>
              <a:gd name="connsiteY67" fmla="*/ 153078 h 282293"/>
              <a:gd name="connsiteX68" fmla="*/ 3832292 w 17232739"/>
              <a:gd name="connsiteY68" fmla="*/ 156782 h 282293"/>
              <a:gd name="connsiteX69" fmla="*/ 3842855 w 17232739"/>
              <a:gd name="connsiteY69" fmla="*/ 142556 h 282293"/>
              <a:gd name="connsiteX70" fmla="*/ 4042048 w 17232739"/>
              <a:gd name="connsiteY70" fmla="*/ 16 h 282293"/>
              <a:gd name="connsiteX71" fmla="*/ 4070429 w 17232739"/>
              <a:gd name="connsiteY71" fmla="*/ 7540 h 282293"/>
              <a:gd name="connsiteX72" fmla="*/ 4101226 w 17232739"/>
              <a:gd name="connsiteY72" fmla="*/ 153078 h 282293"/>
              <a:gd name="connsiteX73" fmla="*/ 4100170 w 17232739"/>
              <a:gd name="connsiteY73" fmla="*/ 156785 h 282293"/>
              <a:gd name="connsiteX74" fmla="*/ 4110734 w 17232739"/>
              <a:gd name="connsiteY74" fmla="*/ 142556 h 282293"/>
              <a:gd name="connsiteX75" fmla="*/ 4309927 w 17232739"/>
              <a:gd name="connsiteY75" fmla="*/ 16 h 282293"/>
              <a:gd name="connsiteX76" fmla="*/ 4338308 w 17232739"/>
              <a:gd name="connsiteY76" fmla="*/ 7540 h 282293"/>
              <a:gd name="connsiteX77" fmla="*/ 4369105 w 17232739"/>
              <a:gd name="connsiteY77" fmla="*/ 153078 h 282293"/>
              <a:gd name="connsiteX78" fmla="*/ 4368050 w 17232739"/>
              <a:gd name="connsiteY78" fmla="*/ 156782 h 282293"/>
              <a:gd name="connsiteX79" fmla="*/ 4378612 w 17232739"/>
              <a:gd name="connsiteY79" fmla="*/ 142556 h 282293"/>
              <a:gd name="connsiteX80" fmla="*/ 4577804 w 17232739"/>
              <a:gd name="connsiteY80" fmla="*/ 16 h 282293"/>
              <a:gd name="connsiteX81" fmla="*/ 4606187 w 17232739"/>
              <a:gd name="connsiteY81" fmla="*/ 7540 h 282293"/>
              <a:gd name="connsiteX82" fmla="*/ 4636982 w 17232739"/>
              <a:gd name="connsiteY82" fmla="*/ 153078 h 282293"/>
              <a:gd name="connsiteX83" fmla="*/ 4635928 w 17232739"/>
              <a:gd name="connsiteY83" fmla="*/ 156782 h 282293"/>
              <a:gd name="connsiteX84" fmla="*/ 4646489 w 17232739"/>
              <a:gd name="connsiteY84" fmla="*/ 142556 h 282293"/>
              <a:gd name="connsiteX85" fmla="*/ 4845682 w 17232739"/>
              <a:gd name="connsiteY85" fmla="*/ 16 h 282293"/>
              <a:gd name="connsiteX86" fmla="*/ 4874065 w 17232739"/>
              <a:gd name="connsiteY86" fmla="*/ 7540 h 282293"/>
              <a:gd name="connsiteX87" fmla="*/ 4904860 w 17232739"/>
              <a:gd name="connsiteY87" fmla="*/ 153078 h 282293"/>
              <a:gd name="connsiteX88" fmla="*/ 4903804 w 17232739"/>
              <a:gd name="connsiteY88" fmla="*/ 156785 h 282293"/>
              <a:gd name="connsiteX89" fmla="*/ 4914368 w 17232739"/>
              <a:gd name="connsiteY89" fmla="*/ 142556 h 282293"/>
              <a:gd name="connsiteX90" fmla="*/ 5113561 w 17232739"/>
              <a:gd name="connsiteY90" fmla="*/ 16 h 282293"/>
              <a:gd name="connsiteX91" fmla="*/ 5141944 w 17232739"/>
              <a:gd name="connsiteY91" fmla="*/ 7540 h 282293"/>
              <a:gd name="connsiteX92" fmla="*/ 5172740 w 17232739"/>
              <a:gd name="connsiteY92" fmla="*/ 153078 h 282293"/>
              <a:gd name="connsiteX93" fmla="*/ 5171683 w 17232739"/>
              <a:gd name="connsiteY93" fmla="*/ 156783 h 282293"/>
              <a:gd name="connsiteX94" fmla="*/ 5182247 w 17232739"/>
              <a:gd name="connsiteY94" fmla="*/ 142556 h 282293"/>
              <a:gd name="connsiteX95" fmla="*/ 5381440 w 17232739"/>
              <a:gd name="connsiteY95" fmla="*/ 16 h 282293"/>
              <a:gd name="connsiteX96" fmla="*/ 5409821 w 17232739"/>
              <a:gd name="connsiteY96" fmla="*/ 7540 h 282293"/>
              <a:gd name="connsiteX97" fmla="*/ 5440618 w 17232739"/>
              <a:gd name="connsiteY97" fmla="*/ 153078 h 282293"/>
              <a:gd name="connsiteX98" fmla="*/ 5439563 w 17232739"/>
              <a:gd name="connsiteY98" fmla="*/ 156782 h 282293"/>
              <a:gd name="connsiteX99" fmla="*/ 5450125 w 17232739"/>
              <a:gd name="connsiteY99" fmla="*/ 142556 h 282293"/>
              <a:gd name="connsiteX100" fmla="*/ 5649318 w 17232739"/>
              <a:gd name="connsiteY100" fmla="*/ 16 h 282293"/>
              <a:gd name="connsiteX101" fmla="*/ 5677699 w 17232739"/>
              <a:gd name="connsiteY101" fmla="*/ 7540 h 282293"/>
              <a:gd name="connsiteX102" fmla="*/ 5708495 w 17232739"/>
              <a:gd name="connsiteY102" fmla="*/ 153078 h 282293"/>
              <a:gd name="connsiteX103" fmla="*/ 5707440 w 17232739"/>
              <a:gd name="connsiteY103" fmla="*/ 156785 h 282293"/>
              <a:gd name="connsiteX104" fmla="*/ 5718004 w 17232739"/>
              <a:gd name="connsiteY104" fmla="*/ 142556 h 282293"/>
              <a:gd name="connsiteX105" fmla="*/ 5917196 w 17232739"/>
              <a:gd name="connsiteY105" fmla="*/ 16 h 282293"/>
              <a:gd name="connsiteX106" fmla="*/ 5945579 w 17232739"/>
              <a:gd name="connsiteY106" fmla="*/ 7540 h 282293"/>
              <a:gd name="connsiteX107" fmla="*/ 5976374 w 17232739"/>
              <a:gd name="connsiteY107" fmla="*/ 153078 h 282293"/>
              <a:gd name="connsiteX108" fmla="*/ 5975320 w 17232739"/>
              <a:gd name="connsiteY108" fmla="*/ 156782 h 282293"/>
              <a:gd name="connsiteX109" fmla="*/ 5985881 w 17232739"/>
              <a:gd name="connsiteY109" fmla="*/ 142556 h 282293"/>
              <a:gd name="connsiteX110" fmla="*/ 6185074 w 17232739"/>
              <a:gd name="connsiteY110" fmla="*/ 16 h 282293"/>
              <a:gd name="connsiteX111" fmla="*/ 6213457 w 17232739"/>
              <a:gd name="connsiteY111" fmla="*/ 7540 h 282293"/>
              <a:gd name="connsiteX112" fmla="*/ 6244252 w 17232739"/>
              <a:gd name="connsiteY112" fmla="*/ 153078 h 282293"/>
              <a:gd name="connsiteX113" fmla="*/ 6243197 w 17232739"/>
              <a:gd name="connsiteY113" fmla="*/ 156782 h 282293"/>
              <a:gd name="connsiteX114" fmla="*/ 6253759 w 17232739"/>
              <a:gd name="connsiteY114" fmla="*/ 142556 h 282293"/>
              <a:gd name="connsiteX115" fmla="*/ 6452953 w 17232739"/>
              <a:gd name="connsiteY115" fmla="*/ 16 h 282293"/>
              <a:gd name="connsiteX116" fmla="*/ 6481334 w 17232739"/>
              <a:gd name="connsiteY116" fmla="*/ 7540 h 282293"/>
              <a:gd name="connsiteX117" fmla="*/ 6512131 w 17232739"/>
              <a:gd name="connsiteY117" fmla="*/ 153078 h 282293"/>
              <a:gd name="connsiteX118" fmla="*/ 6511075 w 17232739"/>
              <a:gd name="connsiteY118" fmla="*/ 156785 h 282293"/>
              <a:gd name="connsiteX119" fmla="*/ 6521639 w 17232739"/>
              <a:gd name="connsiteY119" fmla="*/ 142556 h 282293"/>
              <a:gd name="connsiteX120" fmla="*/ 6720832 w 17232739"/>
              <a:gd name="connsiteY120" fmla="*/ 16 h 282293"/>
              <a:gd name="connsiteX121" fmla="*/ 6749213 w 17232739"/>
              <a:gd name="connsiteY121" fmla="*/ 7540 h 282293"/>
              <a:gd name="connsiteX122" fmla="*/ 6780010 w 17232739"/>
              <a:gd name="connsiteY122" fmla="*/ 153078 h 282293"/>
              <a:gd name="connsiteX123" fmla="*/ 6778954 w 17232739"/>
              <a:gd name="connsiteY123" fmla="*/ 156783 h 282293"/>
              <a:gd name="connsiteX124" fmla="*/ 6789517 w 17232739"/>
              <a:gd name="connsiteY124" fmla="*/ 142556 h 282293"/>
              <a:gd name="connsiteX125" fmla="*/ 6988710 w 17232739"/>
              <a:gd name="connsiteY125" fmla="*/ 16 h 282293"/>
              <a:gd name="connsiteX126" fmla="*/ 7017091 w 17232739"/>
              <a:gd name="connsiteY126" fmla="*/ 7540 h 282293"/>
              <a:gd name="connsiteX127" fmla="*/ 7047888 w 17232739"/>
              <a:gd name="connsiteY127" fmla="*/ 153078 h 282293"/>
              <a:gd name="connsiteX128" fmla="*/ 7046832 w 17232739"/>
              <a:gd name="connsiteY128" fmla="*/ 156783 h 282293"/>
              <a:gd name="connsiteX129" fmla="*/ 7057395 w 17232739"/>
              <a:gd name="connsiteY129" fmla="*/ 142556 h 282293"/>
              <a:gd name="connsiteX130" fmla="*/ 7256587 w 17232739"/>
              <a:gd name="connsiteY130" fmla="*/ 16 h 282293"/>
              <a:gd name="connsiteX131" fmla="*/ 7284970 w 17232739"/>
              <a:gd name="connsiteY131" fmla="*/ 7540 h 282293"/>
              <a:gd name="connsiteX132" fmla="*/ 7315765 w 17232739"/>
              <a:gd name="connsiteY132" fmla="*/ 153078 h 282293"/>
              <a:gd name="connsiteX133" fmla="*/ 7314709 w 17232739"/>
              <a:gd name="connsiteY133" fmla="*/ 156784 h 282293"/>
              <a:gd name="connsiteX134" fmla="*/ 7325273 w 17232739"/>
              <a:gd name="connsiteY134" fmla="*/ 142556 h 282293"/>
              <a:gd name="connsiteX135" fmla="*/ 7524466 w 17232739"/>
              <a:gd name="connsiteY135" fmla="*/ 16 h 282293"/>
              <a:gd name="connsiteX136" fmla="*/ 7552849 w 17232739"/>
              <a:gd name="connsiteY136" fmla="*/ 7540 h 282293"/>
              <a:gd name="connsiteX137" fmla="*/ 7583644 w 17232739"/>
              <a:gd name="connsiteY137" fmla="*/ 153078 h 282293"/>
              <a:gd name="connsiteX138" fmla="*/ 7582589 w 17232739"/>
              <a:gd name="connsiteY138" fmla="*/ 156783 h 282293"/>
              <a:gd name="connsiteX139" fmla="*/ 7593151 w 17232739"/>
              <a:gd name="connsiteY139" fmla="*/ 142556 h 282293"/>
              <a:gd name="connsiteX140" fmla="*/ 7792344 w 17232739"/>
              <a:gd name="connsiteY140" fmla="*/ 16 h 282293"/>
              <a:gd name="connsiteX141" fmla="*/ 7820726 w 17232739"/>
              <a:gd name="connsiteY141" fmla="*/ 7540 h 282293"/>
              <a:gd name="connsiteX142" fmla="*/ 7851522 w 17232739"/>
              <a:gd name="connsiteY142" fmla="*/ 153078 h 282293"/>
              <a:gd name="connsiteX143" fmla="*/ 7850466 w 17232739"/>
              <a:gd name="connsiteY143" fmla="*/ 156783 h 282293"/>
              <a:gd name="connsiteX144" fmla="*/ 7861029 w 17232739"/>
              <a:gd name="connsiteY144" fmla="*/ 142556 h 282293"/>
              <a:gd name="connsiteX145" fmla="*/ 8060222 w 17232739"/>
              <a:gd name="connsiteY145" fmla="*/ 16 h 282293"/>
              <a:gd name="connsiteX146" fmla="*/ 8088604 w 17232739"/>
              <a:gd name="connsiteY146" fmla="*/ 7540 h 282293"/>
              <a:gd name="connsiteX147" fmla="*/ 8119400 w 17232739"/>
              <a:gd name="connsiteY147" fmla="*/ 153078 h 282293"/>
              <a:gd name="connsiteX148" fmla="*/ 8118344 w 17232739"/>
              <a:gd name="connsiteY148" fmla="*/ 156785 h 282293"/>
              <a:gd name="connsiteX149" fmla="*/ 8128908 w 17232739"/>
              <a:gd name="connsiteY149" fmla="*/ 142556 h 282293"/>
              <a:gd name="connsiteX150" fmla="*/ 8328100 w 17232739"/>
              <a:gd name="connsiteY150" fmla="*/ 16 h 282293"/>
              <a:gd name="connsiteX151" fmla="*/ 8356482 w 17232739"/>
              <a:gd name="connsiteY151" fmla="*/ 7540 h 282293"/>
              <a:gd name="connsiteX152" fmla="*/ 8387279 w 17232739"/>
              <a:gd name="connsiteY152" fmla="*/ 153078 h 282293"/>
              <a:gd name="connsiteX153" fmla="*/ 8386228 w 17232739"/>
              <a:gd name="connsiteY153" fmla="*/ 156766 h 282293"/>
              <a:gd name="connsiteX154" fmla="*/ 8396778 w 17232739"/>
              <a:gd name="connsiteY154" fmla="*/ 142556 h 282293"/>
              <a:gd name="connsiteX155" fmla="*/ 8595970 w 17232739"/>
              <a:gd name="connsiteY155" fmla="*/ 16 h 282293"/>
              <a:gd name="connsiteX156" fmla="*/ 8624352 w 17232739"/>
              <a:gd name="connsiteY156" fmla="*/ 7540 h 282293"/>
              <a:gd name="connsiteX157" fmla="*/ 8655149 w 17232739"/>
              <a:gd name="connsiteY157" fmla="*/ 153078 h 282293"/>
              <a:gd name="connsiteX158" fmla="*/ 8654250 w 17232739"/>
              <a:gd name="connsiteY158" fmla="*/ 156232 h 282293"/>
              <a:gd name="connsiteX159" fmla="*/ 8654302 w 17232739"/>
              <a:gd name="connsiteY159" fmla="*/ 156154 h 282293"/>
              <a:gd name="connsiteX160" fmla="*/ 8864253 w 17232739"/>
              <a:gd name="connsiteY160" fmla="*/ 16 h 282293"/>
              <a:gd name="connsiteX161" fmla="*/ 8892635 w 17232739"/>
              <a:gd name="connsiteY161" fmla="*/ 7540 h 282293"/>
              <a:gd name="connsiteX162" fmla="*/ 8923432 w 17232739"/>
              <a:gd name="connsiteY162" fmla="*/ 153078 h 282293"/>
              <a:gd name="connsiteX163" fmla="*/ 8922376 w 17232739"/>
              <a:gd name="connsiteY163" fmla="*/ 156783 h 282293"/>
              <a:gd name="connsiteX164" fmla="*/ 8932938 w 17232739"/>
              <a:gd name="connsiteY164" fmla="*/ 142556 h 282293"/>
              <a:gd name="connsiteX165" fmla="*/ 9132131 w 17232739"/>
              <a:gd name="connsiteY165" fmla="*/ 16 h 282293"/>
              <a:gd name="connsiteX166" fmla="*/ 9160513 w 17232739"/>
              <a:gd name="connsiteY166" fmla="*/ 7540 h 282293"/>
              <a:gd name="connsiteX167" fmla="*/ 9191310 w 17232739"/>
              <a:gd name="connsiteY167" fmla="*/ 153078 h 282293"/>
              <a:gd name="connsiteX168" fmla="*/ 9190253 w 17232739"/>
              <a:gd name="connsiteY168" fmla="*/ 156785 h 282293"/>
              <a:gd name="connsiteX169" fmla="*/ 9200817 w 17232739"/>
              <a:gd name="connsiteY169" fmla="*/ 142556 h 282293"/>
              <a:gd name="connsiteX170" fmla="*/ 9400010 w 17232739"/>
              <a:gd name="connsiteY170" fmla="*/ 16 h 282293"/>
              <a:gd name="connsiteX171" fmla="*/ 9428392 w 17232739"/>
              <a:gd name="connsiteY171" fmla="*/ 7540 h 282293"/>
              <a:gd name="connsiteX172" fmla="*/ 9459188 w 17232739"/>
              <a:gd name="connsiteY172" fmla="*/ 153078 h 282293"/>
              <a:gd name="connsiteX173" fmla="*/ 9458133 w 17232739"/>
              <a:gd name="connsiteY173" fmla="*/ 156783 h 282293"/>
              <a:gd name="connsiteX174" fmla="*/ 9468695 w 17232739"/>
              <a:gd name="connsiteY174" fmla="*/ 142556 h 282293"/>
              <a:gd name="connsiteX175" fmla="*/ 9667888 w 17232739"/>
              <a:gd name="connsiteY175" fmla="*/ 16 h 282293"/>
              <a:gd name="connsiteX176" fmla="*/ 9696270 w 17232739"/>
              <a:gd name="connsiteY176" fmla="*/ 7540 h 282293"/>
              <a:gd name="connsiteX177" fmla="*/ 9727066 w 17232739"/>
              <a:gd name="connsiteY177" fmla="*/ 153078 h 282293"/>
              <a:gd name="connsiteX178" fmla="*/ 9726010 w 17232739"/>
              <a:gd name="connsiteY178" fmla="*/ 156783 h 282293"/>
              <a:gd name="connsiteX179" fmla="*/ 9736573 w 17232739"/>
              <a:gd name="connsiteY179" fmla="*/ 142556 h 282293"/>
              <a:gd name="connsiteX180" fmla="*/ 9935766 w 17232739"/>
              <a:gd name="connsiteY180" fmla="*/ 16 h 282293"/>
              <a:gd name="connsiteX181" fmla="*/ 9964148 w 17232739"/>
              <a:gd name="connsiteY181" fmla="*/ 7540 h 282293"/>
              <a:gd name="connsiteX182" fmla="*/ 9994944 w 17232739"/>
              <a:gd name="connsiteY182" fmla="*/ 153078 h 282293"/>
              <a:gd name="connsiteX183" fmla="*/ 9993886 w 17232739"/>
              <a:gd name="connsiteY183" fmla="*/ 156785 h 282293"/>
              <a:gd name="connsiteX184" fmla="*/ 10004451 w 17232739"/>
              <a:gd name="connsiteY184" fmla="*/ 142556 h 282293"/>
              <a:gd name="connsiteX185" fmla="*/ 10203644 w 17232739"/>
              <a:gd name="connsiteY185" fmla="*/ 16 h 282293"/>
              <a:gd name="connsiteX186" fmla="*/ 10232025 w 17232739"/>
              <a:gd name="connsiteY186" fmla="*/ 7540 h 282293"/>
              <a:gd name="connsiteX187" fmla="*/ 10262823 w 17232739"/>
              <a:gd name="connsiteY187" fmla="*/ 153078 h 282293"/>
              <a:gd name="connsiteX188" fmla="*/ 10261767 w 17232739"/>
              <a:gd name="connsiteY188" fmla="*/ 156783 h 282293"/>
              <a:gd name="connsiteX189" fmla="*/ 10272329 w 17232739"/>
              <a:gd name="connsiteY189" fmla="*/ 142556 h 282293"/>
              <a:gd name="connsiteX190" fmla="*/ 10471522 w 17232739"/>
              <a:gd name="connsiteY190" fmla="*/ 16 h 282293"/>
              <a:gd name="connsiteX191" fmla="*/ 10499904 w 17232739"/>
              <a:gd name="connsiteY191" fmla="*/ 7540 h 282293"/>
              <a:gd name="connsiteX192" fmla="*/ 10530701 w 17232739"/>
              <a:gd name="connsiteY192" fmla="*/ 153078 h 282293"/>
              <a:gd name="connsiteX193" fmla="*/ 10529645 w 17232739"/>
              <a:gd name="connsiteY193" fmla="*/ 156783 h 282293"/>
              <a:gd name="connsiteX194" fmla="*/ 10540207 w 17232739"/>
              <a:gd name="connsiteY194" fmla="*/ 142556 h 282293"/>
              <a:gd name="connsiteX195" fmla="*/ 10739400 w 17232739"/>
              <a:gd name="connsiteY195" fmla="*/ 16 h 282293"/>
              <a:gd name="connsiteX196" fmla="*/ 10767782 w 17232739"/>
              <a:gd name="connsiteY196" fmla="*/ 7540 h 282293"/>
              <a:gd name="connsiteX197" fmla="*/ 10798579 w 17232739"/>
              <a:gd name="connsiteY197" fmla="*/ 153078 h 282293"/>
              <a:gd name="connsiteX198" fmla="*/ 10797521 w 17232739"/>
              <a:gd name="connsiteY198" fmla="*/ 156785 h 282293"/>
              <a:gd name="connsiteX199" fmla="*/ 10808087 w 17232739"/>
              <a:gd name="connsiteY199" fmla="*/ 142556 h 282293"/>
              <a:gd name="connsiteX200" fmla="*/ 11007279 w 17232739"/>
              <a:gd name="connsiteY200" fmla="*/ 16 h 282293"/>
              <a:gd name="connsiteX201" fmla="*/ 11035660 w 17232739"/>
              <a:gd name="connsiteY201" fmla="*/ 7540 h 282293"/>
              <a:gd name="connsiteX202" fmla="*/ 11066457 w 17232739"/>
              <a:gd name="connsiteY202" fmla="*/ 153078 h 282293"/>
              <a:gd name="connsiteX203" fmla="*/ 11065401 w 17232739"/>
              <a:gd name="connsiteY203" fmla="*/ 156783 h 282293"/>
              <a:gd name="connsiteX204" fmla="*/ 11075965 w 17232739"/>
              <a:gd name="connsiteY204" fmla="*/ 142556 h 282293"/>
              <a:gd name="connsiteX205" fmla="*/ 11275157 w 17232739"/>
              <a:gd name="connsiteY205" fmla="*/ 16 h 282293"/>
              <a:gd name="connsiteX206" fmla="*/ 11303539 w 17232739"/>
              <a:gd name="connsiteY206" fmla="*/ 7540 h 282293"/>
              <a:gd name="connsiteX207" fmla="*/ 11334336 w 17232739"/>
              <a:gd name="connsiteY207" fmla="*/ 153078 h 282293"/>
              <a:gd name="connsiteX208" fmla="*/ 11333279 w 17232739"/>
              <a:gd name="connsiteY208" fmla="*/ 156783 h 282293"/>
              <a:gd name="connsiteX209" fmla="*/ 11343841 w 17232739"/>
              <a:gd name="connsiteY209" fmla="*/ 142556 h 282293"/>
              <a:gd name="connsiteX210" fmla="*/ 11543035 w 17232739"/>
              <a:gd name="connsiteY210" fmla="*/ 16 h 282293"/>
              <a:gd name="connsiteX211" fmla="*/ 11571417 w 17232739"/>
              <a:gd name="connsiteY211" fmla="*/ 7540 h 282293"/>
              <a:gd name="connsiteX212" fmla="*/ 11602212 w 17232739"/>
              <a:gd name="connsiteY212" fmla="*/ 153078 h 282293"/>
              <a:gd name="connsiteX213" fmla="*/ 11601156 w 17232739"/>
              <a:gd name="connsiteY213" fmla="*/ 156785 h 282293"/>
              <a:gd name="connsiteX214" fmla="*/ 11611721 w 17232739"/>
              <a:gd name="connsiteY214" fmla="*/ 142556 h 282293"/>
              <a:gd name="connsiteX215" fmla="*/ 11810914 w 17232739"/>
              <a:gd name="connsiteY215" fmla="*/ 16 h 282293"/>
              <a:gd name="connsiteX216" fmla="*/ 11839295 w 17232739"/>
              <a:gd name="connsiteY216" fmla="*/ 7540 h 282293"/>
              <a:gd name="connsiteX217" fmla="*/ 11870092 w 17232739"/>
              <a:gd name="connsiteY217" fmla="*/ 153078 h 282293"/>
              <a:gd name="connsiteX218" fmla="*/ 11869036 w 17232739"/>
              <a:gd name="connsiteY218" fmla="*/ 156783 h 282293"/>
              <a:gd name="connsiteX219" fmla="*/ 11879598 w 17232739"/>
              <a:gd name="connsiteY219" fmla="*/ 142556 h 282293"/>
              <a:gd name="connsiteX220" fmla="*/ 12078792 w 17232739"/>
              <a:gd name="connsiteY220" fmla="*/ 16 h 282293"/>
              <a:gd name="connsiteX221" fmla="*/ 12107173 w 17232739"/>
              <a:gd name="connsiteY221" fmla="*/ 7540 h 282293"/>
              <a:gd name="connsiteX222" fmla="*/ 12137969 w 17232739"/>
              <a:gd name="connsiteY222" fmla="*/ 153078 h 282293"/>
              <a:gd name="connsiteX223" fmla="*/ 12136913 w 17232739"/>
              <a:gd name="connsiteY223" fmla="*/ 156783 h 282293"/>
              <a:gd name="connsiteX224" fmla="*/ 12147476 w 17232739"/>
              <a:gd name="connsiteY224" fmla="*/ 142556 h 282293"/>
              <a:gd name="connsiteX225" fmla="*/ 12346669 w 17232739"/>
              <a:gd name="connsiteY225" fmla="*/ 16 h 282293"/>
              <a:gd name="connsiteX226" fmla="*/ 12375051 w 17232739"/>
              <a:gd name="connsiteY226" fmla="*/ 7540 h 282293"/>
              <a:gd name="connsiteX227" fmla="*/ 12405847 w 17232739"/>
              <a:gd name="connsiteY227" fmla="*/ 153078 h 282293"/>
              <a:gd name="connsiteX228" fmla="*/ 12404792 w 17232739"/>
              <a:gd name="connsiteY228" fmla="*/ 156782 h 282293"/>
              <a:gd name="connsiteX229" fmla="*/ 12415354 w 17232739"/>
              <a:gd name="connsiteY229" fmla="*/ 142556 h 282293"/>
              <a:gd name="connsiteX230" fmla="*/ 12614547 w 17232739"/>
              <a:gd name="connsiteY230" fmla="*/ 16 h 282293"/>
              <a:gd name="connsiteX231" fmla="*/ 12642929 w 17232739"/>
              <a:gd name="connsiteY231" fmla="*/ 7540 h 282293"/>
              <a:gd name="connsiteX232" fmla="*/ 12673725 w 17232739"/>
              <a:gd name="connsiteY232" fmla="*/ 153078 h 282293"/>
              <a:gd name="connsiteX233" fmla="*/ 12672669 w 17232739"/>
              <a:gd name="connsiteY233" fmla="*/ 156785 h 282293"/>
              <a:gd name="connsiteX234" fmla="*/ 12683233 w 17232739"/>
              <a:gd name="connsiteY234" fmla="*/ 142556 h 282293"/>
              <a:gd name="connsiteX235" fmla="*/ 12882426 w 17232739"/>
              <a:gd name="connsiteY235" fmla="*/ 16 h 282293"/>
              <a:gd name="connsiteX236" fmla="*/ 12910808 w 17232739"/>
              <a:gd name="connsiteY236" fmla="*/ 7540 h 282293"/>
              <a:gd name="connsiteX237" fmla="*/ 12941604 w 17232739"/>
              <a:gd name="connsiteY237" fmla="*/ 153078 h 282293"/>
              <a:gd name="connsiteX238" fmla="*/ 12940549 w 17232739"/>
              <a:gd name="connsiteY238" fmla="*/ 156782 h 282293"/>
              <a:gd name="connsiteX239" fmla="*/ 12951111 w 17232739"/>
              <a:gd name="connsiteY239" fmla="*/ 142556 h 282293"/>
              <a:gd name="connsiteX240" fmla="*/ 13150304 w 17232739"/>
              <a:gd name="connsiteY240" fmla="*/ 16 h 282293"/>
              <a:gd name="connsiteX241" fmla="*/ 13178686 w 17232739"/>
              <a:gd name="connsiteY241" fmla="*/ 7540 h 282293"/>
              <a:gd name="connsiteX242" fmla="*/ 13209482 w 17232739"/>
              <a:gd name="connsiteY242" fmla="*/ 153078 h 282293"/>
              <a:gd name="connsiteX243" fmla="*/ 13208427 w 17232739"/>
              <a:gd name="connsiteY243" fmla="*/ 156782 h 282293"/>
              <a:gd name="connsiteX244" fmla="*/ 13218989 w 17232739"/>
              <a:gd name="connsiteY244" fmla="*/ 142556 h 282293"/>
              <a:gd name="connsiteX245" fmla="*/ 13418182 w 17232739"/>
              <a:gd name="connsiteY245" fmla="*/ 16 h 282293"/>
              <a:gd name="connsiteX246" fmla="*/ 13446564 w 17232739"/>
              <a:gd name="connsiteY246" fmla="*/ 7540 h 282293"/>
              <a:gd name="connsiteX247" fmla="*/ 13477360 w 17232739"/>
              <a:gd name="connsiteY247" fmla="*/ 153078 h 282293"/>
              <a:gd name="connsiteX248" fmla="*/ 13476304 w 17232739"/>
              <a:gd name="connsiteY248" fmla="*/ 156785 h 282293"/>
              <a:gd name="connsiteX249" fmla="*/ 13486868 w 17232739"/>
              <a:gd name="connsiteY249" fmla="*/ 142556 h 282293"/>
              <a:gd name="connsiteX250" fmla="*/ 13686061 w 17232739"/>
              <a:gd name="connsiteY250" fmla="*/ 16 h 282293"/>
              <a:gd name="connsiteX251" fmla="*/ 13714443 w 17232739"/>
              <a:gd name="connsiteY251" fmla="*/ 7540 h 282293"/>
              <a:gd name="connsiteX252" fmla="*/ 13745239 w 17232739"/>
              <a:gd name="connsiteY252" fmla="*/ 153078 h 282293"/>
              <a:gd name="connsiteX253" fmla="*/ 13744183 w 17232739"/>
              <a:gd name="connsiteY253" fmla="*/ 156783 h 282293"/>
              <a:gd name="connsiteX254" fmla="*/ 13754746 w 17232739"/>
              <a:gd name="connsiteY254" fmla="*/ 142556 h 282293"/>
              <a:gd name="connsiteX255" fmla="*/ 13953939 w 17232739"/>
              <a:gd name="connsiteY255" fmla="*/ 16 h 282293"/>
              <a:gd name="connsiteX256" fmla="*/ 13982321 w 17232739"/>
              <a:gd name="connsiteY256" fmla="*/ 7540 h 282293"/>
              <a:gd name="connsiteX257" fmla="*/ 14013117 w 17232739"/>
              <a:gd name="connsiteY257" fmla="*/ 153078 h 282293"/>
              <a:gd name="connsiteX258" fmla="*/ 14012062 w 17232739"/>
              <a:gd name="connsiteY258" fmla="*/ 156782 h 282293"/>
              <a:gd name="connsiteX259" fmla="*/ 14022624 w 17232739"/>
              <a:gd name="connsiteY259" fmla="*/ 142556 h 282293"/>
              <a:gd name="connsiteX260" fmla="*/ 14221817 w 17232739"/>
              <a:gd name="connsiteY260" fmla="*/ 16 h 282293"/>
              <a:gd name="connsiteX261" fmla="*/ 14250199 w 17232739"/>
              <a:gd name="connsiteY261" fmla="*/ 7540 h 282293"/>
              <a:gd name="connsiteX262" fmla="*/ 14280995 w 17232739"/>
              <a:gd name="connsiteY262" fmla="*/ 153078 h 282293"/>
              <a:gd name="connsiteX263" fmla="*/ 14279939 w 17232739"/>
              <a:gd name="connsiteY263" fmla="*/ 156785 h 282293"/>
              <a:gd name="connsiteX264" fmla="*/ 14290503 w 17232739"/>
              <a:gd name="connsiteY264" fmla="*/ 142556 h 282293"/>
              <a:gd name="connsiteX265" fmla="*/ 14489696 w 17232739"/>
              <a:gd name="connsiteY265" fmla="*/ 16 h 282293"/>
              <a:gd name="connsiteX266" fmla="*/ 14518078 w 17232739"/>
              <a:gd name="connsiteY266" fmla="*/ 7540 h 282293"/>
              <a:gd name="connsiteX267" fmla="*/ 14548874 w 17232739"/>
              <a:gd name="connsiteY267" fmla="*/ 153078 h 282293"/>
              <a:gd name="connsiteX268" fmla="*/ 14547819 w 17232739"/>
              <a:gd name="connsiteY268" fmla="*/ 156782 h 282293"/>
              <a:gd name="connsiteX269" fmla="*/ 14558381 w 17232739"/>
              <a:gd name="connsiteY269" fmla="*/ 142556 h 282293"/>
              <a:gd name="connsiteX270" fmla="*/ 14757574 w 17232739"/>
              <a:gd name="connsiteY270" fmla="*/ 16 h 282293"/>
              <a:gd name="connsiteX271" fmla="*/ 14785956 w 17232739"/>
              <a:gd name="connsiteY271" fmla="*/ 7540 h 282293"/>
              <a:gd name="connsiteX272" fmla="*/ 14816752 w 17232739"/>
              <a:gd name="connsiteY272" fmla="*/ 153078 h 282293"/>
              <a:gd name="connsiteX273" fmla="*/ 14815697 w 17232739"/>
              <a:gd name="connsiteY273" fmla="*/ 156782 h 282293"/>
              <a:gd name="connsiteX274" fmla="*/ 14826259 w 17232739"/>
              <a:gd name="connsiteY274" fmla="*/ 142556 h 282293"/>
              <a:gd name="connsiteX275" fmla="*/ 15025452 w 17232739"/>
              <a:gd name="connsiteY275" fmla="*/ 16 h 282293"/>
              <a:gd name="connsiteX276" fmla="*/ 15053834 w 17232739"/>
              <a:gd name="connsiteY276" fmla="*/ 7540 h 282293"/>
              <a:gd name="connsiteX277" fmla="*/ 15084630 w 17232739"/>
              <a:gd name="connsiteY277" fmla="*/ 153078 h 282293"/>
              <a:gd name="connsiteX278" fmla="*/ 15083574 w 17232739"/>
              <a:gd name="connsiteY278" fmla="*/ 156785 h 282293"/>
              <a:gd name="connsiteX279" fmla="*/ 15094138 w 17232739"/>
              <a:gd name="connsiteY279" fmla="*/ 142556 h 282293"/>
              <a:gd name="connsiteX280" fmla="*/ 15293331 w 17232739"/>
              <a:gd name="connsiteY280" fmla="*/ 16 h 282293"/>
              <a:gd name="connsiteX281" fmla="*/ 15321713 w 17232739"/>
              <a:gd name="connsiteY281" fmla="*/ 7540 h 282293"/>
              <a:gd name="connsiteX282" fmla="*/ 15352509 w 17232739"/>
              <a:gd name="connsiteY282" fmla="*/ 153078 h 282293"/>
              <a:gd name="connsiteX283" fmla="*/ 15351453 w 17232739"/>
              <a:gd name="connsiteY283" fmla="*/ 156783 h 282293"/>
              <a:gd name="connsiteX284" fmla="*/ 15362016 w 17232739"/>
              <a:gd name="connsiteY284" fmla="*/ 142556 h 282293"/>
              <a:gd name="connsiteX285" fmla="*/ 15561209 w 17232739"/>
              <a:gd name="connsiteY285" fmla="*/ 16 h 282293"/>
              <a:gd name="connsiteX286" fmla="*/ 15589591 w 17232739"/>
              <a:gd name="connsiteY286" fmla="*/ 7540 h 282293"/>
              <a:gd name="connsiteX287" fmla="*/ 15620387 w 17232739"/>
              <a:gd name="connsiteY287" fmla="*/ 153078 h 282293"/>
              <a:gd name="connsiteX288" fmla="*/ 15619331 w 17232739"/>
              <a:gd name="connsiteY288" fmla="*/ 156783 h 282293"/>
              <a:gd name="connsiteX289" fmla="*/ 15629894 w 17232739"/>
              <a:gd name="connsiteY289" fmla="*/ 142556 h 282293"/>
              <a:gd name="connsiteX290" fmla="*/ 15829087 w 17232739"/>
              <a:gd name="connsiteY290" fmla="*/ 16 h 282293"/>
              <a:gd name="connsiteX291" fmla="*/ 15857469 w 17232739"/>
              <a:gd name="connsiteY291" fmla="*/ 7540 h 282293"/>
              <a:gd name="connsiteX292" fmla="*/ 15888265 w 17232739"/>
              <a:gd name="connsiteY292" fmla="*/ 153078 h 282293"/>
              <a:gd name="connsiteX293" fmla="*/ 15887209 w 17232739"/>
              <a:gd name="connsiteY293" fmla="*/ 156784 h 282293"/>
              <a:gd name="connsiteX294" fmla="*/ 15897773 w 17232739"/>
              <a:gd name="connsiteY294" fmla="*/ 142556 h 282293"/>
              <a:gd name="connsiteX295" fmla="*/ 16096966 w 17232739"/>
              <a:gd name="connsiteY295" fmla="*/ 16 h 282293"/>
              <a:gd name="connsiteX296" fmla="*/ 16125348 w 17232739"/>
              <a:gd name="connsiteY296" fmla="*/ 7540 h 282293"/>
              <a:gd name="connsiteX297" fmla="*/ 16156144 w 17232739"/>
              <a:gd name="connsiteY297" fmla="*/ 153078 h 282293"/>
              <a:gd name="connsiteX298" fmla="*/ 16155088 w 17232739"/>
              <a:gd name="connsiteY298" fmla="*/ 156783 h 282293"/>
              <a:gd name="connsiteX299" fmla="*/ 16165652 w 17232739"/>
              <a:gd name="connsiteY299" fmla="*/ 142556 h 282293"/>
              <a:gd name="connsiteX300" fmla="*/ 16364844 w 17232739"/>
              <a:gd name="connsiteY300" fmla="*/ 16 h 282293"/>
              <a:gd name="connsiteX301" fmla="*/ 16393226 w 17232739"/>
              <a:gd name="connsiteY301" fmla="*/ 7540 h 282293"/>
              <a:gd name="connsiteX302" fmla="*/ 16424022 w 17232739"/>
              <a:gd name="connsiteY302" fmla="*/ 153078 h 282293"/>
              <a:gd name="connsiteX303" fmla="*/ 16422966 w 17232739"/>
              <a:gd name="connsiteY303" fmla="*/ 156783 h 282293"/>
              <a:gd name="connsiteX304" fmla="*/ 16433528 w 17232739"/>
              <a:gd name="connsiteY304" fmla="*/ 142556 h 282293"/>
              <a:gd name="connsiteX305" fmla="*/ 16632722 w 17232739"/>
              <a:gd name="connsiteY305" fmla="*/ 16 h 282293"/>
              <a:gd name="connsiteX306" fmla="*/ 16661104 w 17232739"/>
              <a:gd name="connsiteY306" fmla="*/ 7540 h 282293"/>
              <a:gd name="connsiteX307" fmla="*/ 16691900 w 17232739"/>
              <a:gd name="connsiteY307" fmla="*/ 153078 h 282293"/>
              <a:gd name="connsiteX308" fmla="*/ 16690844 w 17232739"/>
              <a:gd name="connsiteY308" fmla="*/ 156785 h 282293"/>
              <a:gd name="connsiteX309" fmla="*/ 16701408 w 17232739"/>
              <a:gd name="connsiteY309" fmla="*/ 142556 h 282293"/>
              <a:gd name="connsiteX310" fmla="*/ 16900600 w 17232739"/>
              <a:gd name="connsiteY310" fmla="*/ 16 h 282293"/>
              <a:gd name="connsiteX311" fmla="*/ 16928982 w 17232739"/>
              <a:gd name="connsiteY311" fmla="*/ 7540 h 282293"/>
              <a:gd name="connsiteX312" fmla="*/ 16959780 w 17232739"/>
              <a:gd name="connsiteY312" fmla="*/ 153078 h 282293"/>
              <a:gd name="connsiteX313" fmla="*/ 16958728 w 17232739"/>
              <a:gd name="connsiteY313" fmla="*/ 156766 h 282293"/>
              <a:gd name="connsiteX314" fmla="*/ 16969278 w 17232739"/>
              <a:gd name="connsiteY314" fmla="*/ 142556 h 282293"/>
              <a:gd name="connsiteX315" fmla="*/ 17168470 w 17232739"/>
              <a:gd name="connsiteY315" fmla="*/ 16 h 282293"/>
              <a:gd name="connsiteX316" fmla="*/ 17196852 w 17232739"/>
              <a:gd name="connsiteY316" fmla="*/ 7540 h 282293"/>
              <a:gd name="connsiteX317" fmla="*/ 17193712 w 17232739"/>
              <a:gd name="connsiteY317" fmla="*/ 272134 h 282293"/>
              <a:gd name="connsiteX318" fmla="*/ 17189316 w 17232739"/>
              <a:gd name="connsiteY318" fmla="*/ 282293 h 282293"/>
              <a:gd name="connsiteX319" fmla="*/ 0 w 17232739"/>
              <a:gd name="connsiteY319" fmla="*/ 282293 h 282293"/>
              <a:gd name="connsiteX320" fmla="*/ 9470 w 17232739"/>
              <a:gd name="connsiteY320" fmla="*/ 264370 h 282293"/>
              <a:gd name="connsiteX321" fmla="*/ 291753 w 17232739"/>
              <a:gd name="connsiteY321" fmla="*/ 16 h 282293"/>
              <a:gd name="connsiteX0" fmla="*/ 291753 w 17232739"/>
              <a:gd name="connsiteY0" fmla="*/ 16 h 282293"/>
              <a:gd name="connsiteX1" fmla="*/ 320135 w 17232739"/>
              <a:gd name="connsiteY1" fmla="*/ 7540 h 282293"/>
              <a:gd name="connsiteX2" fmla="*/ 350932 w 17232739"/>
              <a:gd name="connsiteY2" fmla="*/ 153078 h 282293"/>
              <a:gd name="connsiteX3" fmla="*/ 349876 w 17232739"/>
              <a:gd name="connsiteY3" fmla="*/ 156783 h 282293"/>
              <a:gd name="connsiteX4" fmla="*/ 360438 w 17232739"/>
              <a:gd name="connsiteY4" fmla="*/ 142556 h 282293"/>
              <a:gd name="connsiteX5" fmla="*/ 559631 w 17232739"/>
              <a:gd name="connsiteY5" fmla="*/ 16 h 282293"/>
              <a:gd name="connsiteX6" fmla="*/ 588013 w 17232739"/>
              <a:gd name="connsiteY6" fmla="*/ 7540 h 282293"/>
              <a:gd name="connsiteX7" fmla="*/ 618810 w 17232739"/>
              <a:gd name="connsiteY7" fmla="*/ 153078 h 282293"/>
              <a:gd name="connsiteX8" fmla="*/ 617753 w 17232739"/>
              <a:gd name="connsiteY8" fmla="*/ 156785 h 282293"/>
              <a:gd name="connsiteX9" fmla="*/ 628317 w 17232739"/>
              <a:gd name="connsiteY9" fmla="*/ 142556 h 282293"/>
              <a:gd name="connsiteX10" fmla="*/ 827510 w 17232739"/>
              <a:gd name="connsiteY10" fmla="*/ 16 h 282293"/>
              <a:gd name="connsiteX11" fmla="*/ 855892 w 17232739"/>
              <a:gd name="connsiteY11" fmla="*/ 7540 h 282293"/>
              <a:gd name="connsiteX12" fmla="*/ 886688 w 17232739"/>
              <a:gd name="connsiteY12" fmla="*/ 153078 h 282293"/>
              <a:gd name="connsiteX13" fmla="*/ 885633 w 17232739"/>
              <a:gd name="connsiteY13" fmla="*/ 156783 h 282293"/>
              <a:gd name="connsiteX14" fmla="*/ 896195 w 17232739"/>
              <a:gd name="connsiteY14" fmla="*/ 142556 h 282293"/>
              <a:gd name="connsiteX15" fmla="*/ 1095388 w 17232739"/>
              <a:gd name="connsiteY15" fmla="*/ 16 h 282293"/>
              <a:gd name="connsiteX16" fmla="*/ 1123770 w 17232739"/>
              <a:gd name="connsiteY16" fmla="*/ 7540 h 282293"/>
              <a:gd name="connsiteX17" fmla="*/ 1154566 w 17232739"/>
              <a:gd name="connsiteY17" fmla="*/ 153078 h 282293"/>
              <a:gd name="connsiteX18" fmla="*/ 1153510 w 17232739"/>
              <a:gd name="connsiteY18" fmla="*/ 156783 h 282293"/>
              <a:gd name="connsiteX19" fmla="*/ 1164073 w 17232739"/>
              <a:gd name="connsiteY19" fmla="*/ 142556 h 282293"/>
              <a:gd name="connsiteX20" fmla="*/ 1363266 w 17232739"/>
              <a:gd name="connsiteY20" fmla="*/ 16 h 282293"/>
              <a:gd name="connsiteX21" fmla="*/ 1391648 w 17232739"/>
              <a:gd name="connsiteY21" fmla="*/ 7540 h 282293"/>
              <a:gd name="connsiteX22" fmla="*/ 1422444 w 17232739"/>
              <a:gd name="connsiteY22" fmla="*/ 153078 h 282293"/>
              <a:gd name="connsiteX23" fmla="*/ 1421386 w 17232739"/>
              <a:gd name="connsiteY23" fmla="*/ 156785 h 282293"/>
              <a:gd name="connsiteX24" fmla="*/ 1431952 w 17232739"/>
              <a:gd name="connsiteY24" fmla="*/ 142556 h 282293"/>
              <a:gd name="connsiteX25" fmla="*/ 1631144 w 17232739"/>
              <a:gd name="connsiteY25" fmla="*/ 16 h 282293"/>
              <a:gd name="connsiteX26" fmla="*/ 1659525 w 17232739"/>
              <a:gd name="connsiteY26" fmla="*/ 7540 h 282293"/>
              <a:gd name="connsiteX27" fmla="*/ 1690323 w 17232739"/>
              <a:gd name="connsiteY27" fmla="*/ 153078 h 282293"/>
              <a:gd name="connsiteX28" fmla="*/ 1689268 w 17232739"/>
              <a:gd name="connsiteY28" fmla="*/ 156783 h 282293"/>
              <a:gd name="connsiteX29" fmla="*/ 1699829 w 17232739"/>
              <a:gd name="connsiteY29" fmla="*/ 142556 h 282293"/>
              <a:gd name="connsiteX30" fmla="*/ 1899022 w 17232739"/>
              <a:gd name="connsiteY30" fmla="*/ 16 h 282293"/>
              <a:gd name="connsiteX31" fmla="*/ 1927404 w 17232739"/>
              <a:gd name="connsiteY31" fmla="*/ 7540 h 282293"/>
              <a:gd name="connsiteX32" fmla="*/ 1958201 w 17232739"/>
              <a:gd name="connsiteY32" fmla="*/ 153078 h 282293"/>
              <a:gd name="connsiteX33" fmla="*/ 1957145 w 17232739"/>
              <a:gd name="connsiteY33" fmla="*/ 156783 h 282293"/>
              <a:gd name="connsiteX34" fmla="*/ 1967707 w 17232739"/>
              <a:gd name="connsiteY34" fmla="*/ 142556 h 282293"/>
              <a:gd name="connsiteX35" fmla="*/ 2166900 w 17232739"/>
              <a:gd name="connsiteY35" fmla="*/ 16 h 282293"/>
              <a:gd name="connsiteX36" fmla="*/ 2195282 w 17232739"/>
              <a:gd name="connsiteY36" fmla="*/ 7540 h 282293"/>
              <a:gd name="connsiteX37" fmla="*/ 2226079 w 17232739"/>
              <a:gd name="connsiteY37" fmla="*/ 153078 h 282293"/>
              <a:gd name="connsiteX38" fmla="*/ 2225021 w 17232739"/>
              <a:gd name="connsiteY38" fmla="*/ 156785 h 282293"/>
              <a:gd name="connsiteX39" fmla="*/ 2235587 w 17232739"/>
              <a:gd name="connsiteY39" fmla="*/ 142556 h 282293"/>
              <a:gd name="connsiteX40" fmla="*/ 2434779 w 17232739"/>
              <a:gd name="connsiteY40" fmla="*/ 16 h 282293"/>
              <a:gd name="connsiteX41" fmla="*/ 2463160 w 17232739"/>
              <a:gd name="connsiteY41" fmla="*/ 7540 h 282293"/>
              <a:gd name="connsiteX42" fmla="*/ 2493957 w 17232739"/>
              <a:gd name="connsiteY42" fmla="*/ 153078 h 282293"/>
              <a:gd name="connsiteX43" fmla="*/ 2492901 w 17232739"/>
              <a:gd name="connsiteY43" fmla="*/ 156783 h 282293"/>
              <a:gd name="connsiteX44" fmla="*/ 2503465 w 17232739"/>
              <a:gd name="connsiteY44" fmla="*/ 142556 h 282293"/>
              <a:gd name="connsiteX45" fmla="*/ 2702658 w 17232739"/>
              <a:gd name="connsiteY45" fmla="*/ 16 h 282293"/>
              <a:gd name="connsiteX46" fmla="*/ 2731039 w 17232739"/>
              <a:gd name="connsiteY46" fmla="*/ 7540 h 282293"/>
              <a:gd name="connsiteX47" fmla="*/ 2761837 w 17232739"/>
              <a:gd name="connsiteY47" fmla="*/ 153078 h 282293"/>
              <a:gd name="connsiteX48" fmla="*/ 2760779 w 17232739"/>
              <a:gd name="connsiteY48" fmla="*/ 156783 h 282293"/>
              <a:gd name="connsiteX49" fmla="*/ 2771341 w 17232739"/>
              <a:gd name="connsiteY49" fmla="*/ 142556 h 282293"/>
              <a:gd name="connsiteX50" fmla="*/ 2970535 w 17232739"/>
              <a:gd name="connsiteY50" fmla="*/ 16 h 282293"/>
              <a:gd name="connsiteX51" fmla="*/ 2998917 w 17232739"/>
              <a:gd name="connsiteY51" fmla="*/ 7540 h 282293"/>
              <a:gd name="connsiteX52" fmla="*/ 3029712 w 17232739"/>
              <a:gd name="connsiteY52" fmla="*/ 153078 h 282293"/>
              <a:gd name="connsiteX53" fmla="*/ 3028656 w 17232739"/>
              <a:gd name="connsiteY53" fmla="*/ 156785 h 282293"/>
              <a:gd name="connsiteX54" fmla="*/ 3039221 w 17232739"/>
              <a:gd name="connsiteY54" fmla="*/ 142556 h 282293"/>
              <a:gd name="connsiteX55" fmla="*/ 3238414 w 17232739"/>
              <a:gd name="connsiteY55" fmla="*/ 16 h 282293"/>
              <a:gd name="connsiteX56" fmla="*/ 3266796 w 17232739"/>
              <a:gd name="connsiteY56" fmla="*/ 7540 h 282293"/>
              <a:gd name="connsiteX57" fmla="*/ 3297592 w 17232739"/>
              <a:gd name="connsiteY57" fmla="*/ 153078 h 282293"/>
              <a:gd name="connsiteX58" fmla="*/ 3296536 w 17232739"/>
              <a:gd name="connsiteY58" fmla="*/ 156783 h 282293"/>
              <a:gd name="connsiteX59" fmla="*/ 3307098 w 17232739"/>
              <a:gd name="connsiteY59" fmla="*/ 142556 h 282293"/>
              <a:gd name="connsiteX60" fmla="*/ 3506292 w 17232739"/>
              <a:gd name="connsiteY60" fmla="*/ 16 h 282293"/>
              <a:gd name="connsiteX61" fmla="*/ 3534674 w 17232739"/>
              <a:gd name="connsiteY61" fmla="*/ 7540 h 282293"/>
              <a:gd name="connsiteX62" fmla="*/ 3565469 w 17232739"/>
              <a:gd name="connsiteY62" fmla="*/ 153078 h 282293"/>
              <a:gd name="connsiteX63" fmla="*/ 3564413 w 17232739"/>
              <a:gd name="connsiteY63" fmla="*/ 156783 h 282293"/>
              <a:gd name="connsiteX64" fmla="*/ 3574976 w 17232739"/>
              <a:gd name="connsiteY64" fmla="*/ 142556 h 282293"/>
              <a:gd name="connsiteX65" fmla="*/ 3774169 w 17232739"/>
              <a:gd name="connsiteY65" fmla="*/ 16 h 282293"/>
              <a:gd name="connsiteX66" fmla="*/ 3802552 w 17232739"/>
              <a:gd name="connsiteY66" fmla="*/ 7540 h 282293"/>
              <a:gd name="connsiteX67" fmla="*/ 3833348 w 17232739"/>
              <a:gd name="connsiteY67" fmla="*/ 153078 h 282293"/>
              <a:gd name="connsiteX68" fmla="*/ 3832292 w 17232739"/>
              <a:gd name="connsiteY68" fmla="*/ 156782 h 282293"/>
              <a:gd name="connsiteX69" fmla="*/ 3842855 w 17232739"/>
              <a:gd name="connsiteY69" fmla="*/ 142556 h 282293"/>
              <a:gd name="connsiteX70" fmla="*/ 4042048 w 17232739"/>
              <a:gd name="connsiteY70" fmla="*/ 16 h 282293"/>
              <a:gd name="connsiteX71" fmla="*/ 4070429 w 17232739"/>
              <a:gd name="connsiteY71" fmla="*/ 7540 h 282293"/>
              <a:gd name="connsiteX72" fmla="*/ 4101226 w 17232739"/>
              <a:gd name="connsiteY72" fmla="*/ 153078 h 282293"/>
              <a:gd name="connsiteX73" fmla="*/ 4100170 w 17232739"/>
              <a:gd name="connsiteY73" fmla="*/ 156785 h 282293"/>
              <a:gd name="connsiteX74" fmla="*/ 4110734 w 17232739"/>
              <a:gd name="connsiteY74" fmla="*/ 142556 h 282293"/>
              <a:gd name="connsiteX75" fmla="*/ 4309927 w 17232739"/>
              <a:gd name="connsiteY75" fmla="*/ 16 h 282293"/>
              <a:gd name="connsiteX76" fmla="*/ 4338308 w 17232739"/>
              <a:gd name="connsiteY76" fmla="*/ 7540 h 282293"/>
              <a:gd name="connsiteX77" fmla="*/ 4369105 w 17232739"/>
              <a:gd name="connsiteY77" fmla="*/ 153078 h 282293"/>
              <a:gd name="connsiteX78" fmla="*/ 4368050 w 17232739"/>
              <a:gd name="connsiteY78" fmla="*/ 156782 h 282293"/>
              <a:gd name="connsiteX79" fmla="*/ 4378612 w 17232739"/>
              <a:gd name="connsiteY79" fmla="*/ 142556 h 282293"/>
              <a:gd name="connsiteX80" fmla="*/ 4577804 w 17232739"/>
              <a:gd name="connsiteY80" fmla="*/ 16 h 282293"/>
              <a:gd name="connsiteX81" fmla="*/ 4606187 w 17232739"/>
              <a:gd name="connsiteY81" fmla="*/ 7540 h 282293"/>
              <a:gd name="connsiteX82" fmla="*/ 4636982 w 17232739"/>
              <a:gd name="connsiteY82" fmla="*/ 153078 h 282293"/>
              <a:gd name="connsiteX83" fmla="*/ 4635928 w 17232739"/>
              <a:gd name="connsiteY83" fmla="*/ 156782 h 282293"/>
              <a:gd name="connsiteX84" fmla="*/ 4646489 w 17232739"/>
              <a:gd name="connsiteY84" fmla="*/ 142556 h 282293"/>
              <a:gd name="connsiteX85" fmla="*/ 4845682 w 17232739"/>
              <a:gd name="connsiteY85" fmla="*/ 16 h 282293"/>
              <a:gd name="connsiteX86" fmla="*/ 4874065 w 17232739"/>
              <a:gd name="connsiteY86" fmla="*/ 7540 h 282293"/>
              <a:gd name="connsiteX87" fmla="*/ 4904860 w 17232739"/>
              <a:gd name="connsiteY87" fmla="*/ 153078 h 282293"/>
              <a:gd name="connsiteX88" fmla="*/ 4903804 w 17232739"/>
              <a:gd name="connsiteY88" fmla="*/ 156785 h 282293"/>
              <a:gd name="connsiteX89" fmla="*/ 4914368 w 17232739"/>
              <a:gd name="connsiteY89" fmla="*/ 142556 h 282293"/>
              <a:gd name="connsiteX90" fmla="*/ 5113561 w 17232739"/>
              <a:gd name="connsiteY90" fmla="*/ 16 h 282293"/>
              <a:gd name="connsiteX91" fmla="*/ 5141944 w 17232739"/>
              <a:gd name="connsiteY91" fmla="*/ 7540 h 282293"/>
              <a:gd name="connsiteX92" fmla="*/ 5172740 w 17232739"/>
              <a:gd name="connsiteY92" fmla="*/ 153078 h 282293"/>
              <a:gd name="connsiteX93" fmla="*/ 5171683 w 17232739"/>
              <a:gd name="connsiteY93" fmla="*/ 156783 h 282293"/>
              <a:gd name="connsiteX94" fmla="*/ 5182247 w 17232739"/>
              <a:gd name="connsiteY94" fmla="*/ 142556 h 282293"/>
              <a:gd name="connsiteX95" fmla="*/ 5381440 w 17232739"/>
              <a:gd name="connsiteY95" fmla="*/ 16 h 282293"/>
              <a:gd name="connsiteX96" fmla="*/ 5409821 w 17232739"/>
              <a:gd name="connsiteY96" fmla="*/ 7540 h 282293"/>
              <a:gd name="connsiteX97" fmla="*/ 5440618 w 17232739"/>
              <a:gd name="connsiteY97" fmla="*/ 153078 h 282293"/>
              <a:gd name="connsiteX98" fmla="*/ 5439563 w 17232739"/>
              <a:gd name="connsiteY98" fmla="*/ 156782 h 282293"/>
              <a:gd name="connsiteX99" fmla="*/ 5450125 w 17232739"/>
              <a:gd name="connsiteY99" fmla="*/ 142556 h 282293"/>
              <a:gd name="connsiteX100" fmla="*/ 5649318 w 17232739"/>
              <a:gd name="connsiteY100" fmla="*/ 16 h 282293"/>
              <a:gd name="connsiteX101" fmla="*/ 5677699 w 17232739"/>
              <a:gd name="connsiteY101" fmla="*/ 7540 h 282293"/>
              <a:gd name="connsiteX102" fmla="*/ 5708495 w 17232739"/>
              <a:gd name="connsiteY102" fmla="*/ 153078 h 282293"/>
              <a:gd name="connsiteX103" fmla="*/ 5707440 w 17232739"/>
              <a:gd name="connsiteY103" fmla="*/ 156785 h 282293"/>
              <a:gd name="connsiteX104" fmla="*/ 5718004 w 17232739"/>
              <a:gd name="connsiteY104" fmla="*/ 142556 h 282293"/>
              <a:gd name="connsiteX105" fmla="*/ 5917196 w 17232739"/>
              <a:gd name="connsiteY105" fmla="*/ 16 h 282293"/>
              <a:gd name="connsiteX106" fmla="*/ 5945579 w 17232739"/>
              <a:gd name="connsiteY106" fmla="*/ 7540 h 282293"/>
              <a:gd name="connsiteX107" fmla="*/ 5976374 w 17232739"/>
              <a:gd name="connsiteY107" fmla="*/ 153078 h 282293"/>
              <a:gd name="connsiteX108" fmla="*/ 5975320 w 17232739"/>
              <a:gd name="connsiteY108" fmla="*/ 156782 h 282293"/>
              <a:gd name="connsiteX109" fmla="*/ 5985881 w 17232739"/>
              <a:gd name="connsiteY109" fmla="*/ 142556 h 282293"/>
              <a:gd name="connsiteX110" fmla="*/ 6185074 w 17232739"/>
              <a:gd name="connsiteY110" fmla="*/ 16 h 282293"/>
              <a:gd name="connsiteX111" fmla="*/ 6213457 w 17232739"/>
              <a:gd name="connsiteY111" fmla="*/ 7540 h 282293"/>
              <a:gd name="connsiteX112" fmla="*/ 6244252 w 17232739"/>
              <a:gd name="connsiteY112" fmla="*/ 153078 h 282293"/>
              <a:gd name="connsiteX113" fmla="*/ 6243197 w 17232739"/>
              <a:gd name="connsiteY113" fmla="*/ 156782 h 282293"/>
              <a:gd name="connsiteX114" fmla="*/ 6253759 w 17232739"/>
              <a:gd name="connsiteY114" fmla="*/ 142556 h 282293"/>
              <a:gd name="connsiteX115" fmla="*/ 6452953 w 17232739"/>
              <a:gd name="connsiteY115" fmla="*/ 16 h 282293"/>
              <a:gd name="connsiteX116" fmla="*/ 6481334 w 17232739"/>
              <a:gd name="connsiteY116" fmla="*/ 7540 h 282293"/>
              <a:gd name="connsiteX117" fmla="*/ 6512131 w 17232739"/>
              <a:gd name="connsiteY117" fmla="*/ 153078 h 282293"/>
              <a:gd name="connsiteX118" fmla="*/ 6511075 w 17232739"/>
              <a:gd name="connsiteY118" fmla="*/ 156785 h 282293"/>
              <a:gd name="connsiteX119" fmla="*/ 6521639 w 17232739"/>
              <a:gd name="connsiteY119" fmla="*/ 142556 h 282293"/>
              <a:gd name="connsiteX120" fmla="*/ 6720832 w 17232739"/>
              <a:gd name="connsiteY120" fmla="*/ 16 h 282293"/>
              <a:gd name="connsiteX121" fmla="*/ 6749213 w 17232739"/>
              <a:gd name="connsiteY121" fmla="*/ 7540 h 282293"/>
              <a:gd name="connsiteX122" fmla="*/ 6780010 w 17232739"/>
              <a:gd name="connsiteY122" fmla="*/ 153078 h 282293"/>
              <a:gd name="connsiteX123" fmla="*/ 6778954 w 17232739"/>
              <a:gd name="connsiteY123" fmla="*/ 156783 h 282293"/>
              <a:gd name="connsiteX124" fmla="*/ 6789517 w 17232739"/>
              <a:gd name="connsiteY124" fmla="*/ 142556 h 282293"/>
              <a:gd name="connsiteX125" fmla="*/ 6988710 w 17232739"/>
              <a:gd name="connsiteY125" fmla="*/ 16 h 282293"/>
              <a:gd name="connsiteX126" fmla="*/ 7017091 w 17232739"/>
              <a:gd name="connsiteY126" fmla="*/ 7540 h 282293"/>
              <a:gd name="connsiteX127" fmla="*/ 7047888 w 17232739"/>
              <a:gd name="connsiteY127" fmla="*/ 153078 h 282293"/>
              <a:gd name="connsiteX128" fmla="*/ 7046832 w 17232739"/>
              <a:gd name="connsiteY128" fmla="*/ 156783 h 282293"/>
              <a:gd name="connsiteX129" fmla="*/ 7057395 w 17232739"/>
              <a:gd name="connsiteY129" fmla="*/ 142556 h 282293"/>
              <a:gd name="connsiteX130" fmla="*/ 7256587 w 17232739"/>
              <a:gd name="connsiteY130" fmla="*/ 16 h 282293"/>
              <a:gd name="connsiteX131" fmla="*/ 7284970 w 17232739"/>
              <a:gd name="connsiteY131" fmla="*/ 7540 h 282293"/>
              <a:gd name="connsiteX132" fmla="*/ 7315765 w 17232739"/>
              <a:gd name="connsiteY132" fmla="*/ 153078 h 282293"/>
              <a:gd name="connsiteX133" fmla="*/ 7314709 w 17232739"/>
              <a:gd name="connsiteY133" fmla="*/ 156784 h 282293"/>
              <a:gd name="connsiteX134" fmla="*/ 7325273 w 17232739"/>
              <a:gd name="connsiteY134" fmla="*/ 142556 h 282293"/>
              <a:gd name="connsiteX135" fmla="*/ 7524466 w 17232739"/>
              <a:gd name="connsiteY135" fmla="*/ 16 h 282293"/>
              <a:gd name="connsiteX136" fmla="*/ 7552849 w 17232739"/>
              <a:gd name="connsiteY136" fmla="*/ 7540 h 282293"/>
              <a:gd name="connsiteX137" fmla="*/ 7583644 w 17232739"/>
              <a:gd name="connsiteY137" fmla="*/ 153078 h 282293"/>
              <a:gd name="connsiteX138" fmla="*/ 7582589 w 17232739"/>
              <a:gd name="connsiteY138" fmla="*/ 156783 h 282293"/>
              <a:gd name="connsiteX139" fmla="*/ 7593151 w 17232739"/>
              <a:gd name="connsiteY139" fmla="*/ 142556 h 282293"/>
              <a:gd name="connsiteX140" fmla="*/ 7792344 w 17232739"/>
              <a:gd name="connsiteY140" fmla="*/ 16 h 282293"/>
              <a:gd name="connsiteX141" fmla="*/ 7820726 w 17232739"/>
              <a:gd name="connsiteY141" fmla="*/ 7540 h 282293"/>
              <a:gd name="connsiteX142" fmla="*/ 7851522 w 17232739"/>
              <a:gd name="connsiteY142" fmla="*/ 153078 h 282293"/>
              <a:gd name="connsiteX143" fmla="*/ 7850466 w 17232739"/>
              <a:gd name="connsiteY143" fmla="*/ 156783 h 282293"/>
              <a:gd name="connsiteX144" fmla="*/ 7861029 w 17232739"/>
              <a:gd name="connsiteY144" fmla="*/ 142556 h 282293"/>
              <a:gd name="connsiteX145" fmla="*/ 8060222 w 17232739"/>
              <a:gd name="connsiteY145" fmla="*/ 16 h 282293"/>
              <a:gd name="connsiteX146" fmla="*/ 8088604 w 17232739"/>
              <a:gd name="connsiteY146" fmla="*/ 7540 h 282293"/>
              <a:gd name="connsiteX147" fmla="*/ 8119400 w 17232739"/>
              <a:gd name="connsiteY147" fmla="*/ 153078 h 282293"/>
              <a:gd name="connsiteX148" fmla="*/ 8118344 w 17232739"/>
              <a:gd name="connsiteY148" fmla="*/ 156785 h 282293"/>
              <a:gd name="connsiteX149" fmla="*/ 8128908 w 17232739"/>
              <a:gd name="connsiteY149" fmla="*/ 142556 h 282293"/>
              <a:gd name="connsiteX150" fmla="*/ 8328100 w 17232739"/>
              <a:gd name="connsiteY150" fmla="*/ 16 h 282293"/>
              <a:gd name="connsiteX151" fmla="*/ 8356482 w 17232739"/>
              <a:gd name="connsiteY151" fmla="*/ 7540 h 282293"/>
              <a:gd name="connsiteX152" fmla="*/ 8387279 w 17232739"/>
              <a:gd name="connsiteY152" fmla="*/ 153078 h 282293"/>
              <a:gd name="connsiteX153" fmla="*/ 8386228 w 17232739"/>
              <a:gd name="connsiteY153" fmla="*/ 156766 h 282293"/>
              <a:gd name="connsiteX154" fmla="*/ 8396778 w 17232739"/>
              <a:gd name="connsiteY154" fmla="*/ 142556 h 282293"/>
              <a:gd name="connsiteX155" fmla="*/ 8595970 w 17232739"/>
              <a:gd name="connsiteY155" fmla="*/ 16 h 282293"/>
              <a:gd name="connsiteX156" fmla="*/ 8624352 w 17232739"/>
              <a:gd name="connsiteY156" fmla="*/ 7540 h 282293"/>
              <a:gd name="connsiteX157" fmla="*/ 8655149 w 17232739"/>
              <a:gd name="connsiteY157" fmla="*/ 153078 h 282293"/>
              <a:gd name="connsiteX158" fmla="*/ 8654250 w 17232739"/>
              <a:gd name="connsiteY158" fmla="*/ 156232 h 282293"/>
              <a:gd name="connsiteX159" fmla="*/ 8654302 w 17232739"/>
              <a:gd name="connsiteY159" fmla="*/ 156154 h 282293"/>
              <a:gd name="connsiteX160" fmla="*/ 8864253 w 17232739"/>
              <a:gd name="connsiteY160" fmla="*/ 16 h 282293"/>
              <a:gd name="connsiteX161" fmla="*/ 8892635 w 17232739"/>
              <a:gd name="connsiteY161" fmla="*/ 7540 h 282293"/>
              <a:gd name="connsiteX162" fmla="*/ 8923432 w 17232739"/>
              <a:gd name="connsiteY162" fmla="*/ 153078 h 282293"/>
              <a:gd name="connsiteX163" fmla="*/ 8922376 w 17232739"/>
              <a:gd name="connsiteY163" fmla="*/ 156783 h 282293"/>
              <a:gd name="connsiteX164" fmla="*/ 8932938 w 17232739"/>
              <a:gd name="connsiteY164" fmla="*/ 142556 h 282293"/>
              <a:gd name="connsiteX165" fmla="*/ 9132131 w 17232739"/>
              <a:gd name="connsiteY165" fmla="*/ 16 h 282293"/>
              <a:gd name="connsiteX166" fmla="*/ 9160513 w 17232739"/>
              <a:gd name="connsiteY166" fmla="*/ 7540 h 282293"/>
              <a:gd name="connsiteX167" fmla="*/ 9191310 w 17232739"/>
              <a:gd name="connsiteY167" fmla="*/ 153078 h 282293"/>
              <a:gd name="connsiteX168" fmla="*/ 9190253 w 17232739"/>
              <a:gd name="connsiteY168" fmla="*/ 156785 h 282293"/>
              <a:gd name="connsiteX169" fmla="*/ 9200817 w 17232739"/>
              <a:gd name="connsiteY169" fmla="*/ 142556 h 282293"/>
              <a:gd name="connsiteX170" fmla="*/ 9400010 w 17232739"/>
              <a:gd name="connsiteY170" fmla="*/ 16 h 282293"/>
              <a:gd name="connsiteX171" fmla="*/ 9428392 w 17232739"/>
              <a:gd name="connsiteY171" fmla="*/ 7540 h 282293"/>
              <a:gd name="connsiteX172" fmla="*/ 9459188 w 17232739"/>
              <a:gd name="connsiteY172" fmla="*/ 153078 h 282293"/>
              <a:gd name="connsiteX173" fmla="*/ 9458133 w 17232739"/>
              <a:gd name="connsiteY173" fmla="*/ 156783 h 282293"/>
              <a:gd name="connsiteX174" fmla="*/ 9468695 w 17232739"/>
              <a:gd name="connsiteY174" fmla="*/ 142556 h 282293"/>
              <a:gd name="connsiteX175" fmla="*/ 9667888 w 17232739"/>
              <a:gd name="connsiteY175" fmla="*/ 16 h 282293"/>
              <a:gd name="connsiteX176" fmla="*/ 9696270 w 17232739"/>
              <a:gd name="connsiteY176" fmla="*/ 7540 h 282293"/>
              <a:gd name="connsiteX177" fmla="*/ 9727066 w 17232739"/>
              <a:gd name="connsiteY177" fmla="*/ 153078 h 282293"/>
              <a:gd name="connsiteX178" fmla="*/ 9726010 w 17232739"/>
              <a:gd name="connsiteY178" fmla="*/ 156783 h 282293"/>
              <a:gd name="connsiteX179" fmla="*/ 9736573 w 17232739"/>
              <a:gd name="connsiteY179" fmla="*/ 142556 h 282293"/>
              <a:gd name="connsiteX180" fmla="*/ 9935766 w 17232739"/>
              <a:gd name="connsiteY180" fmla="*/ 16 h 282293"/>
              <a:gd name="connsiteX181" fmla="*/ 9964148 w 17232739"/>
              <a:gd name="connsiteY181" fmla="*/ 7540 h 282293"/>
              <a:gd name="connsiteX182" fmla="*/ 9994944 w 17232739"/>
              <a:gd name="connsiteY182" fmla="*/ 153078 h 282293"/>
              <a:gd name="connsiteX183" fmla="*/ 9993886 w 17232739"/>
              <a:gd name="connsiteY183" fmla="*/ 156785 h 282293"/>
              <a:gd name="connsiteX184" fmla="*/ 10004451 w 17232739"/>
              <a:gd name="connsiteY184" fmla="*/ 142556 h 282293"/>
              <a:gd name="connsiteX185" fmla="*/ 10203644 w 17232739"/>
              <a:gd name="connsiteY185" fmla="*/ 16 h 282293"/>
              <a:gd name="connsiteX186" fmla="*/ 10232025 w 17232739"/>
              <a:gd name="connsiteY186" fmla="*/ 7540 h 282293"/>
              <a:gd name="connsiteX187" fmla="*/ 10262823 w 17232739"/>
              <a:gd name="connsiteY187" fmla="*/ 153078 h 282293"/>
              <a:gd name="connsiteX188" fmla="*/ 10261767 w 17232739"/>
              <a:gd name="connsiteY188" fmla="*/ 156783 h 282293"/>
              <a:gd name="connsiteX189" fmla="*/ 10272329 w 17232739"/>
              <a:gd name="connsiteY189" fmla="*/ 142556 h 282293"/>
              <a:gd name="connsiteX190" fmla="*/ 10471522 w 17232739"/>
              <a:gd name="connsiteY190" fmla="*/ 16 h 282293"/>
              <a:gd name="connsiteX191" fmla="*/ 10499904 w 17232739"/>
              <a:gd name="connsiteY191" fmla="*/ 7540 h 282293"/>
              <a:gd name="connsiteX192" fmla="*/ 10530701 w 17232739"/>
              <a:gd name="connsiteY192" fmla="*/ 153078 h 282293"/>
              <a:gd name="connsiteX193" fmla="*/ 10529645 w 17232739"/>
              <a:gd name="connsiteY193" fmla="*/ 156783 h 282293"/>
              <a:gd name="connsiteX194" fmla="*/ 10540207 w 17232739"/>
              <a:gd name="connsiteY194" fmla="*/ 142556 h 282293"/>
              <a:gd name="connsiteX195" fmla="*/ 10739400 w 17232739"/>
              <a:gd name="connsiteY195" fmla="*/ 16 h 282293"/>
              <a:gd name="connsiteX196" fmla="*/ 10767782 w 17232739"/>
              <a:gd name="connsiteY196" fmla="*/ 7540 h 282293"/>
              <a:gd name="connsiteX197" fmla="*/ 10798579 w 17232739"/>
              <a:gd name="connsiteY197" fmla="*/ 153078 h 282293"/>
              <a:gd name="connsiteX198" fmla="*/ 10797521 w 17232739"/>
              <a:gd name="connsiteY198" fmla="*/ 156785 h 282293"/>
              <a:gd name="connsiteX199" fmla="*/ 10808087 w 17232739"/>
              <a:gd name="connsiteY199" fmla="*/ 142556 h 282293"/>
              <a:gd name="connsiteX200" fmla="*/ 11007279 w 17232739"/>
              <a:gd name="connsiteY200" fmla="*/ 16 h 282293"/>
              <a:gd name="connsiteX201" fmla="*/ 11035660 w 17232739"/>
              <a:gd name="connsiteY201" fmla="*/ 7540 h 282293"/>
              <a:gd name="connsiteX202" fmla="*/ 11066457 w 17232739"/>
              <a:gd name="connsiteY202" fmla="*/ 153078 h 282293"/>
              <a:gd name="connsiteX203" fmla="*/ 11065401 w 17232739"/>
              <a:gd name="connsiteY203" fmla="*/ 156783 h 282293"/>
              <a:gd name="connsiteX204" fmla="*/ 11075965 w 17232739"/>
              <a:gd name="connsiteY204" fmla="*/ 142556 h 282293"/>
              <a:gd name="connsiteX205" fmla="*/ 11275157 w 17232739"/>
              <a:gd name="connsiteY205" fmla="*/ 16 h 282293"/>
              <a:gd name="connsiteX206" fmla="*/ 11303539 w 17232739"/>
              <a:gd name="connsiteY206" fmla="*/ 7540 h 282293"/>
              <a:gd name="connsiteX207" fmla="*/ 11334336 w 17232739"/>
              <a:gd name="connsiteY207" fmla="*/ 153078 h 282293"/>
              <a:gd name="connsiteX208" fmla="*/ 11333279 w 17232739"/>
              <a:gd name="connsiteY208" fmla="*/ 156783 h 282293"/>
              <a:gd name="connsiteX209" fmla="*/ 11343841 w 17232739"/>
              <a:gd name="connsiteY209" fmla="*/ 142556 h 282293"/>
              <a:gd name="connsiteX210" fmla="*/ 11543035 w 17232739"/>
              <a:gd name="connsiteY210" fmla="*/ 16 h 282293"/>
              <a:gd name="connsiteX211" fmla="*/ 11571417 w 17232739"/>
              <a:gd name="connsiteY211" fmla="*/ 7540 h 282293"/>
              <a:gd name="connsiteX212" fmla="*/ 11602212 w 17232739"/>
              <a:gd name="connsiteY212" fmla="*/ 153078 h 282293"/>
              <a:gd name="connsiteX213" fmla="*/ 11601156 w 17232739"/>
              <a:gd name="connsiteY213" fmla="*/ 156785 h 282293"/>
              <a:gd name="connsiteX214" fmla="*/ 11611721 w 17232739"/>
              <a:gd name="connsiteY214" fmla="*/ 142556 h 282293"/>
              <a:gd name="connsiteX215" fmla="*/ 11810914 w 17232739"/>
              <a:gd name="connsiteY215" fmla="*/ 16 h 282293"/>
              <a:gd name="connsiteX216" fmla="*/ 11839295 w 17232739"/>
              <a:gd name="connsiteY216" fmla="*/ 7540 h 282293"/>
              <a:gd name="connsiteX217" fmla="*/ 11870092 w 17232739"/>
              <a:gd name="connsiteY217" fmla="*/ 153078 h 282293"/>
              <a:gd name="connsiteX218" fmla="*/ 11869036 w 17232739"/>
              <a:gd name="connsiteY218" fmla="*/ 156783 h 282293"/>
              <a:gd name="connsiteX219" fmla="*/ 11879598 w 17232739"/>
              <a:gd name="connsiteY219" fmla="*/ 142556 h 282293"/>
              <a:gd name="connsiteX220" fmla="*/ 12078792 w 17232739"/>
              <a:gd name="connsiteY220" fmla="*/ 16 h 282293"/>
              <a:gd name="connsiteX221" fmla="*/ 12107173 w 17232739"/>
              <a:gd name="connsiteY221" fmla="*/ 7540 h 282293"/>
              <a:gd name="connsiteX222" fmla="*/ 12137969 w 17232739"/>
              <a:gd name="connsiteY222" fmla="*/ 153078 h 282293"/>
              <a:gd name="connsiteX223" fmla="*/ 12136913 w 17232739"/>
              <a:gd name="connsiteY223" fmla="*/ 156783 h 282293"/>
              <a:gd name="connsiteX224" fmla="*/ 12147476 w 17232739"/>
              <a:gd name="connsiteY224" fmla="*/ 142556 h 282293"/>
              <a:gd name="connsiteX225" fmla="*/ 12346669 w 17232739"/>
              <a:gd name="connsiteY225" fmla="*/ 16 h 282293"/>
              <a:gd name="connsiteX226" fmla="*/ 12375051 w 17232739"/>
              <a:gd name="connsiteY226" fmla="*/ 7540 h 282293"/>
              <a:gd name="connsiteX227" fmla="*/ 12405847 w 17232739"/>
              <a:gd name="connsiteY227" fmla="*/ 153078 h 282293"/>
              <a:gd name="connsiteX228" fmla="*/ 12404792 w 17232739"/>
              <a:gd name="connsiteY228" fmla="*/ 156782 h 282293"/>
              <a:gd name="connsiteX229" fmla="*/ 12415354 w 17232739"/>
              <a:gd name="connsiteY229" fmla="*/ 142556 h 282293"/>
              <a:gd name="connsiteX230" fmla="*/ 12614547 w 17232739"/>
              <a:gd name="connsiteY230" fmla="*/ 16 h 282293"/>
              <a:gd name="connsiteX231" fmla="*/ 12642929 w 17232739"/>
              <a:gd name="connsiteY231" fmla="*/ 7540 h 282293"/>
              <a:gd name="connsiteX232" fmla="*/ 12673725 w 17232739"/>
              <a:gd name="connsiteY232" fmla="*/ 153078 h 282293"/>
              <a:gd name="connsiteX233" fmla="*/ 12672669 w 17232739"/>
              <a:gd name="connsiteY233" fmla="*/ 156785 h 282293"/>
              <a:gd name="connsiteX234" fmla="*/ 12683233 w 17232739"/>
              <a:gd name="connsiteY234" fmla="*/ 142556 h 282293"/>
              <a:gd name="connsiteX235" fmla="*/ 12882426 w 17232739"/>
              <a:gd name="connsiteY235" fmla="*/ 16 h 282293"/>
              <a:gd name="connsiteX236" fmla="*/ 12910808 w 17232739"/>
              <a:gd name="connsiteY236" fmla="*/ 7540 h 282293"/>
              <a:gd name="connsiteX237" fmla="*/ 12941604 w 17232739"/>
              <a:gd name="connsiteY237" fmla="*/ 153078 h 282293"/>
              <a:gd name="connsiteX238" fmla="*/ 12940549 w 17232739"/>
              <a:gd name="connsiteY238" fmla="*/ 156782 h 282293"/>
              <a:gd name="connsiteX239" fmla="*/ 12951111 w 17232739"/>
              <a:gd name="connsiteY239" fmla="*/ 142556 h 282293"/>
              <a:gd name="connsiteX240" fmla="*/ 13150304 w 17232739"/>
              <a:gd name="connsiteY240" fmla="*/ 16 h 282293"/>
              <a:gd name="connsiteX241" fmla="*/ 13178686 w 17232739"/>
              <a:gd name="connsiteY241" fmla="*/ 7540 h 282293"/>
              <a:gd name="connsiteX242" fmla="*/ 13209482 w 17232739"/>
              <a:gd name="connsiteY242" fmla="*/ 153078 h 282293"/>
              <a:gd name="connsiteX243" fmla="*/ 13208427 w 17232739"/>
              <a:gd name="connsiteY243" fmla="*/ 156782 h 282293"/>
              <a:gd name="connsiteX244" fmla="*/ 13218989 w 17232739"/>
              <a:gd name="connsiteY244" fmla="*/ 142556 h 282293"/>
              <a:gd name="connsiteX245" fmla="*/ 13418182 w 17232739"/>
              <a:gd name="connsiteY245" fmla="*/ 16 h 282293"/>
              <a:gd name="connsiteX246" fmla="*/ 13446564 w 17232739"/>
              <a:gd name="connsiteY246" fmla="*/ 7540 h 282293"/>
              <a:gd name="connsiteX247" fmla="*/ 13477360 w 17232739"/>
              <a:gd name="connsiteY247" fmla="*/ 153078 h 282293"/>
              <a:gd name="connsiteX248" fmla="*/ 13476304 w 17232739"/>
              <a:gd name="connsiteY248" fmla="*/ 156785 h 282293"/>
              <a:gd name="connsiteX249" fmla="*/ 13486868 w 17232739"/>
              <a:gd name="connsiteY249" fmla="*/ 142556 h 282293"/>
              <a:gd name="connsiteX250" fmla="*/ 13686061 w 17232739"/>
              <a:gd name="connsiteY250" fmla="*/ 16 h 282293"/>
              <a:gd name="connsiteX251" fmla="*/ 13714443 w 17232739"/>
              <a:gd name="connsiteY251" fmla="*/ 7540 h 282293"/>
              <a:gd name="connsiteX252" fmla="*/ 13745239 w 17232739"/>
              <a:gd name="connsiteY252" fmla="*/ 153078 h 282293"/>
              <a:gd name="connsiteX253" fmla="*/ 13744183 w 17232739"/>
              <a:gd name="connsiteY253" fmla="*/ 156783 h 282293"/>
              <a:gd name="connsiteX254" fmla="*/ 13754746 w 17232739"/>
              <a:gd name="connsiteY254" fmla="*/ 142556 h 282293"/>
              <a:gd name="connsiteX255" fmla="*/ 13953939 w 17232739"/>
              <a:gd name="connsiteY255" fmla="*/ 16 h 282293"/>
              <a:gd name="connsiteX256" fmla="*/ 13982321 w 17232739"/>
              <a:gd name="connsiteY256" fmla="*/ 7540 h 282293"/>
              <a:gd name="connsiteX257" fmla="*/ 14013117 w 17232739"/>
              <a:gd name="connsiteY257" fmla="*/ 153078 h 282293"/>
              <a:gd name="connsiteX258" fmla="*/ 14012062 w 17232739"/>
              <a:gd name="connsiteY258" fmla="*/ 156782 h 282293"/>
              <a:gd name="connsiteX259" fmla="*/ 14022624 w 17232739"/>
              <a:gd name="connsiteY259" fmla="*/ 142556 h 282293"/>
              <a:gd name="connsiteX260" fmla="*/ 14221817 w 17232739"/>
              <a:gd name="connsiteY260" fmla="*/ 16 h 282293"/>
              <a:gd name="connsiteX261" fmla="*/ 14250199 w 17232739"/>
              <a:gd name="connsiteY261" fmla="*/ 7540 h 282293"/>
              <a:gd name="connsiteX262" fmla="*/ 14280995 w 17232739"/>
              <a:gd name="connsiteY262" fmla="*/ 153078 h 282293"/>
              <a:gd name="connsiteX263" fmla="*/ 14279939 w 17232739"/>
              <a:gd name="connsiteY263" fmla="*/ 156785 h 282293"/>
              <a:gd name="connsiteX264" fmla="*/ 14290503 w 17232739"/>
              <a:gd name="connsiteY264" fmla="*/ 142556 h 282293"/>
              <a:gd name="connsiteX265" fmla="*/ 14489696 w 17232739"/>
              <a:gd name="connsiteY265" fmla="*/ 16 h 282293"/>
              <a:gd name="connsiteX266" fmla="*/ 14518078 w 17232739"/>
              <a:gd name="connsiteY266" fmla="*/ 7540 h 282293"/>
              <a:gd name="connsiteX267" fmla="*/ 14548874 w 17232739"/>
              <a:gd name="connsiteY267" fmla="*/ 153078 h 282293"/>
              <a:gd name="connsiteX268" fmla="*/ 14547819 w 17232739"/>
              <a:gd name="connsiteY268" fmla="*/ 156782 h 282293"/>
              <a:gd name="connsiteX269" fmla="*/ 14558381 w 17232739"/>
              <a:gd name="connsiteY269" fmla="*/ 142556 h 282293"/>
              <a:gd name="connsiteX270" fmla="*/ 14757574 w 17232739"/>
              <a:gd name="connsiteY270" fmla="*/ 16 h 282293"/>
              <a:gd name="connsiteX271" fmla="*/ 14785956 w 17232739"/>
              <a:gd name="connsiteY271" fmla="*/ 7540 h 282293"/>
              <a:gd name="connsiteX272" fmla="*/ 14816752 w 17232739"/>
              <a:gd name="connsiteY272" fmla="*/ 153078 h 282293"/>
              <a:gd name="connsiteX273" fmla="*/ 14815697 w 17232739"/>
              <a:gd name="connsiteY273" fmla="*/ 156782 h 282293"/>
              <a:gd name="connsiteX274" fmla="*/ 14826259 w 17232739"/>
              <a:gd name="connsiteY274" fmla="*/ 142556 h 282293"/>
              <a:gd name="connsiteX275" fmla="*/ 15025452 w 17232739"/>
              <a:gd name="connsiteY275" fmla="*/ 16 h 282293"/>
              <a:gd name="connsiteX276" fmla="*/ 15053834 w 17232739"/>
              <a:gd name="connsiteY276" fmla="*/ 7540 h 282293"/>
              <a:gd name="connsiteX277" fmla="*/ 15084630 w 17232739"/>
              <a:gd name="connsiteY277" fmla="*/ 153078 h 282293"/>
              <a:gd name="connsiteX278" fmla="*/ 15083574 w 17232739"/>
              <a:gd name="connsiteY278" fmla="*/ 156785 h 282293"/>
              <a:gd name="connsiteX279" fmla="*/ 15094138 w 17232739"/>
              <a:gd name="connsiteY279" fmla="*/ 142556 h 282293"/>
              <a:gd name="connsiteX280" fmla="*/ 15293331 w 17232739"/>
              <a:gd name="connsiteY280" fmla="*/ 16 h 282293"/>
              <a:gd name="connsiteX281" fmla="*/ 15321713 w 17232739"/>
              <a:gd name="connsiteY281" fmla="*/ 7540 h 282293"/>
              <a:gd name="connsiteX282" fmla="*/ 15352509 w 17232739"/>
              <a:gd name="connsiteY282" fmla="*/ 153078 h 282293"/>
              <a:gd name="connsiteX283" fmla="*/ 15351453 w 17232739"/>
              <a:gd name="connsiteY283" fmla="*/ 156783 h 282293"/>
              <a:gd name="connsiteX284" fmla="*/ 15362016 w 17232739"/>
              <a:gd name="connsiteY284" fmla="*/ 142556 h 282293"/>
              <a:gd name="connsiteX285" fmla="*/ 15561209 w 17232739"/>
              <a:gd name="connsiteY285" fmla="*/ 16 h 282293"/>
              <a:gd name="connsiteX286" fmla="*/ 15589591 w 17232739"/>
              <a:gd name="connsiteY286" fmla="*/ 7540 h 282293"/>
              <a:gd name="connsiteX287" fmla="*/ 15620387 w 17232739"/>
              <a:gd name="connsiteY287" fmla="*/ 153078 h 282293"/>
              <a:gd name="connsiteX288" fmla="*/ 15619331 w 17232739"/>
              <a:gd name="connsiteY288" fmla="*/ 156783 h 282293"/>
              <a:gd name="connsiteX289" fmla="*/ 15629894 w 17232739"/>
              <a:gd name="connsiteY289" fmla="*/ 142556 h 282293"/>
              <a:gd name="connsiteX290" fmla="*/ 15829087 w 17232739"/>
              <a:gd name="connsiteY290" fmla="*/ 16 h 282293"/>
              <a:gd name="connsiteX291" fmla="*/ 15857469 w 17232739"/>
              <a:gd name="connsiteY291" fmla="*/ 7540 h 282293"/>
              <a:gd name="connsiteX292" fmla="*/ 15888265 w 17232739"/>
              <a:gd name="connsiteY292" fmla="*/ 153078 h 282293"/>
              <a:gd name="connsiteX293" fmla="*/ 15887209 w 17232739"/>
              <a:gd name="connsiteY293" fmla="*/ 156784 h 282293"/>
              <a:gd name="connsiteX294" fmla="*/ 15897773 w 17232739"/>
              <a:gd name="connsiteY294" fmla="*/ 142556 h 282293"/>
              <a:gd name="connsiteX295" fmla="*/ 16096966 w 17232739"/>
              <a:gd name="connsiteY295" fmla="*/ 16 h 282293"/>
              <a:gd name="connsiteX296" fmla="*/ 16125348 w 17232739"/>
              <a:gd name="connsiteY296" fmla="*/ 7540 h 282293"/>
              <a:gd name="connsiteX297" fmla="*/ 16156144 w 17232739"/>
              <a:gd name="connsiteY297" fmla="*/ 153078 h 282293"/>
              <a:gd name="connsiteX298" fmla="*/ 16155088 w 17232739"/>
              <a:gd name="connsiteY298" fmla="*/ 156783 h 282293"/>
              <a:gd name="connsiteX299" fmla="*/ 16165652 w 17232739"/>
              <a:gd name="connsiteY299" fmla="*/ 142556 h 282293"/>
              <a:gd name="connsiteX300" fmla="*/ 16364844 w 17232739"/>
              <a:gd name="connsiteY300" fmla="*/ 16 h 282293"/>
              <a:gd name="connsiteX301" fmla="*/ 16393226 w 17232739"/>
              <a:gd name="connsiteY301" fmla="*/ 7540 h 282293"/>
              <a:gd name="connsiteX302" fmla="*/ 16424022 w 17232739"/>
              <a:gd name="connsiteY302" fmla="*/ 153078 h 282293"/>
              <a:gd name="connsiteX303" fmla="*/ 16422966 w 17232739"/>
              <a:gd name="connsiteY303" fmla="*/ 156783 h 282293"/>
              <a:gd name="connsiteX304" fmla="*/ 16433528 w 17232739"/>
              <a:gd name="connsiteY304" fmla="*/ 142556 h 282293"/>
              <a:gd name="connsiteX305" fmla="*/ 16632722 w 17232739"/>
              <a:gd name="connsiteY305" fmla="*/ 16 h 282293"/>
              <a:gd name="connsiteX306" fmla="*/ 16661104 w 17232739"/>
              <a:gd name="connsiteY306" fmla="*/ 7540 h 282293"/>
              <a:gd name="connsiteX307" fmla="*/ 16691900 w 17232739"/>
              <a:gd name="connsiteY307" fmla="*/ 153078 h 282293"/>
              <a:gd name="connsiteX308" fmla="*/ 16690844 w 17232739"/>
              <a:gd name="connsiteY308" fmla="*/ 156785 h 282293"/>
              <a:gd name="connsiteX309" fmla="*/ 16701408 w 17232739"/>
              <a:gd name="connsiteY309" fmla="*/ 142556 h 282293"/>
              <a:gd name="connsiteX310" fmla="*/ 16900600 w 17232739"/>
              <a:gd name="connsiteY310" fmla="*/ 16 h 282293"/>
              <a:gd name="connsiteX311" fmla="*/ 16928982 w 17232739"/>
              <a:gd name="connsiteY311" fmla="*/ 7540 h 282293"/>
              <a:gd name="connsiteX312" fmla="*/ 16959780 w 17232739"/>
              <a:gd name="connsiteY312" fmla="*/ 153078 h 282293"/>
              <a:gd name="connsiteX313" fmla="*/ 16958728 w 17232739"/>
              <a:gd name="connsiteY313" fmla="*/ 156766 h 282293"/>
              <a:gd name="connsiteX314" fmla="*/ 16969278 w 17232739"/>
              <a:gd name="connsiteY314" fmla="*/ 142556 h 282293"/>
              <a:gd name="connsiteX315" fmla="*/ 17168470 w 17232739"/>
              <a:gd name="connsiteY315" fmla="*/ 16 h 282293"/>
              <a:gd name="connsiteX316" fmla="*/ 17196852 w 17232739"/>
              <a:gd name="connsiteY316" fmla="*/ 7540 h 282293"/>
              <a:gd name="connsiteX317" fmla="*/ 17193712 w 17232739"/>
              <a:gd name="connsiteY317" fmla="*/ 272134 h 282293"/>
              <a:gd name="connsiteX318" fmla="*/ 17189316 w 17232739"/>
              <a:gd name="connsiteY318" fmla="*/ 282293 h 282293"/>
              <a:gd name="connsiteX319" fmla="*/ 0 w 17232739"/>
              <a:gd name="connsiteY319" fmla="*/ 282293 h 282293"/>
              <a:gd name="connsiteX320" fmla="*/ 291753 w 17232739"/>
              <a:gd name="connsiteY320" fmla="*/ 16 h 282293"/>
              <a:gd name="connsiteX0" fmla="*/ 0 w 17232739"/>
              <a:gd name="connsiteY0" fmla="*/ 282293 h 373733"/>
              <a:gd name="connsiteX1" fmla="*/ 291753 w 17232739"/>
              <a:gd name="connsiteY1" fmla="*/ 16 h 373733"/>
              <a:gd name="connsiteX2" fmla="*/ 320135 w 17232739"/>
              <a:gd name="connsiteY2" fmla="*/ 7540 h 373733"/>
              <a:gd name="connsiteX3" fmla="*/ 350932 w 17232739"/>
              <a:gd name="connsiteY3" fmla="*/ 153078 h 373733"/>
              <a:gd name="connsiteX4" fmla="*/ 349876 w 17232739"/>
              <a:gd name="connsiteY4" fmla="*/ 156783 h 373733"/>
              <a:gd name="connsiteX5" fmla="*/ 360438 w 17232739"/>
              <a:gd name="connsiteY5" fmla="*/ 142556 h 373733"/>
              <a:gd name="connsiteX6" fmla="*/ 559631 w 17232739"/>
              <a:gd name="connsiteY6" fmla="*/ 16 h 373733"/>
              <a:gd name="connsiteX7" fmla="*/ 588013 w 17232739"/>
              <a:gd name="connsiteY7" fmla="*/ 7540 h 373733"/>
              <a:gd name="connsiteX8" fmla="*/ 618810 w 17232739"/>
              <a:gd name="connsiteY8" fmla="*/ 153078 h 373733"/>
              <a:gd name="connsiteX9" fmla="*/ 617753 w 17232739"/>
              <a:gd name="connsiteY9" fmla="*/ 156785 h 373733"/>
              <a:gd name="connsiteX10" fmla="*/ 628317 w 17232739"/>
              <a:gd name="connsiteY10" fmla="*/ 142556 h 373733"/>
              <a:gd name="connsiteX11" fmla="*/ 827510 w 17232739"/>
              <a:gd name="connsiteY11" fmla="*/ 16 h 373733"/>
              <a:gd name="connsiteX12" fmla="*/ 855892 w 17232739"/>
              <a:gd name="connsiteY12" fmla="*/ 7540 h 373733"/>
              <a:gd name="connsiteX13" fmla="*/ 886688 w 17232739"/>
              <a:gd name="connsiteY13" fmla="*/ 153078 h 373733"/>
              <a:gd name="connsiteX14" fmla="*/ 885633 w 17232739"/>
              <a:gd name="connsiteY14" fmla="*/ 156783 h 373733"/>
              <a:gd name="connsiteX15" fmla="*/ 896195 w 17232739"/>
              <a:gd name="connsiteY15" fmla="*/ 142556 h 373733"/>
              <a:gd name="connsiteX16" fmla="*/ 1095388 w 17232739"/>
              <a:gd name="connsiteY16" fmla="*/ 16 h 373733"/>
              <a:gd name="connsiteX17" fmla="*/ 1123770 w 17232739"/>
              <a:gd name="connsiteY17" fmla="*/ 7540 h 373733"/>
              <a:gd name="connsiteX18" fmla="*/ 1154566 w 17232739"/>
              <a:gd name="connsiteY18" fmla="*/ 153078 h 373733"/>
              <a:gd name="connsiteX19" fmla="*/ 1153510 w 17232739"/>
              <a:gd name="connsiteY19" fmla="*/ 156783 h 373733"/>
              <a:gd name="connsiteX20" fmla="*/ 1164073 w 17232739"/>
              <a:gd name="connsiteY20" fmla="*/ 142556 h 373733"/>
              <a:gd name="connsiteX21" fmla="*/ 1363266 w 17232739"/>
              <a:gd name="connsiteY21" fmla="*/ 16 h 373733"/>
              <a:gd name="connsiteX22" fmla="*/ 1391648 w 17232739"/>
              <a:gd name="connsiteY22" fmla="*/ 7540 h 373733"/>
              <a:gd name="connsiteX23" fmla="*/ 1422444 w 17232739"/>
              <a:gd name="connsiteY23" fmla="*/ 153078 h 373733"/>
              <a:gd name="connsiteX24" fmla="*/ 1421386 w 17232739"/>
              <a:gd name="connsiteY24" fmla="*/ 156785 h 373733"/>
              <a:gd name="connsiteX25" fmla="*/ 1431952 w 17232739"/>
              <a:gd name="connsiteY25" fmla="*/ 142556 h 373733"/>
              <a:gd name="connsiteX26" fmla="*/ 1631144 w 17232739"/>
              <a:gd name="connsiteY26" fmla="*/ 16 h 373733"/>
              <a:gd name="connsiteX27" fmla="*/ 1659525 w 17232739"/>
              <a:gd name="connsiteY27" fmla="*/ 7540 h 373733"/>
              <a:gd name="connsiteX28" fmla="*/ 1690323 w 17232739"/>
              <a:gd name="connsiteY28" fmla="*/ 153078 h 373733"/>
              <a:gd name="connsiteX29" fmla="*/ 1689268 w 17232739"/>
              <a:gd name="connsiteY29" fmla="*/ 156783 h 373733"/>
              <a:gd name="connsiteX30" fmla="*/ 1699829 w 17232739"/>
              <a:gd name="connsiteY30" fmla="*/ 142556 h 373733"/>
              <a:gd name="connsiteX31" fmla="*/ 1899022 w 17232739"/>
              <a:gd name="connsiteY31" fmla="*/ 16 h 373733"/>
              <a:gd name="connsiteX32" fmla="*/ 1927404 w 17232739"/>
              <a:gd name="connsiteY32" fmla="*/ 7540 h 373733"/>
              <a:gd name="connsiteX33" fmla="*/ 1958201 w 17232739"/>
              <a:gd name="connsiteY33" fmla="*/ 153078 h 373733"/>
              <a:gd name="connsiteX34" fmla="*/ 1957145 w 17232739"/>
              <a:gd name="connsiteY34" fmla="*/ 156783 h 373733"/>
              <a:gd name="connsiteX35" fmla="*/ 1967707 w 17232739"/>
              <a:gd name="connsiteY35" fmla="*/ 142556 h 373733"/>
              <a:gd name="connsiteX36" fmla="*/ 2166900 w 17232739"/>
              <a:gd name="connsiteY36" fmla="*/ 16 h 373733"/>
              <a:gd name="connsiteX37" fmla="*/ 2195282 w 17232739"/>
              <a:gd name="connsiteY37" fmla="*/ 7540 h 373733"/>
              <a:gd name="connsiteX38" fmla="*/ 2226079 w 17232739"/>
              <a:gd name="connsiteY38" fmla="*/ 153078 h 373733"/>
              <a:gd name="connsiteX39" fmla="*/ 2225021 w 17232739"/>
              <a:gd name="connsiteY39" fmla="*/ 156785 h 373733"/>
              <a:gd name="connsiteX40" fmla="*/ 2235587 w 17232739"/>
              <a:gd name="connsiteY40" fmla="*/ 142556 h 373733"/>
              <a:gd name="connsiteX41" fmla="*/ 2434779 w 17232739"/>
              <a:gd name="connsiteY41" fmla="*/ 16 h 373733"/>
              <a:gd name="connsiteX42" fmla="*/ 2463160 w 17232739"/>
              <a:gd name="connsiteY42" fmla="*/ 7540 h 373733"/>
              <a:gd name="connsiteX43" fmla="*/ 2493957 w 17232739"/>
              <a:gd name="connsiteY43" fmla="*/ 153078 h 373733"/>
              <a:gd name="connsiteX44" fmla="*/ 2492901 w 17232739"/>
              <a:gd name="connsiteY44" fmla="*/ 156783 h 373733"/>
              <a:gd name="connsiteX45" fmla="*/ 2503465 w 17232739"/>
              <a:gd name="connsiteY45" fmla="*/ 142556 h 373733"/>
              <a:gd name="connsiteX46" fmla="*/ 2702658 w 17232739"/>
              <a:gd name="connsiteY46" fmla="*/ 16 h 373733"/>
              <a:gd name="connsiteX47" fmla="*/ 2731039 w 17232739"/>
              <a:gd name="connsiteY47" fmla="*/ 7540 h 373733"/>
              <a:gd name="connsiteX48" fmla="*/ 2761837 w 17232739"/>
              <a:gd name="connsiteY48" fmla="*/ 153078 h 373733"/>
              <a:gd name="connsiteX49" fmla="*/ 2760779 w 17232739"/>
              <a:gd name="connsiteY49" fmla="*/ 156783 h 373733"/>
              <a:gd name="connsiteX50" fmla="*/ 2771341 w 17232739"/>
              <a:gd name="connsiteY50" fmla="*/ 142556 h 373733"/>
              <a:gd name="connsiteX51" fmla="*/ 2970535 w 17232739"/>
              <a:gd name="connsiteY51" fmla="*/ 16 h 373733"/>
              <a:gd name="connsiteX52" fmla="*/ 2998917 w 17232739"/>
              <a:gd name="connsiteY52" fmla="*/ 7540 h 373733"/>
              <a:gd name="connsiteX53" fmla="*/ 3029712 w 17232739"/>
              <a:gd name="connsiteY53" fmla="*/ 153078 h 373733"/>
              <a:gd name="connsiteX54" fmla="*/ 3028656 w 17232739"/>
              <a:gd name="connsiteY54" fmla="*/ 156785 h 373733"/>
              <a:gd name="connsiteX55" fmla="*/ 3039221 w 17232739"/>
              <a:gd name="connsiteY55" fmla="*/ 142556 h 373733"/>
              <a:gd name="connsiteX56" fmla="*/ 3238414 w 17232739"/>
              <a:gd name="connsiteY56" fmla="*/ 16 h 373733"/>
              <a:gd name="connsiteX57" fmla="*/ 3266796 w 17232739"/>
              <a:gd name="connsiteY57" fmla="*/ 7540 h 373733"/>
              <a:gd name="connsiteX58" fmla="*/ 3297592 w 17232739"/>
              <a:gd name="connsiteY58" fmla="*/ 153078 h 373733"/>
              <a:gd name="connsiteX59" fmla="*/ 3296536 w 17232739"/>
              <a:gd name="connsiteY59" fmla="*/ 156783 h 373733"/>
              <a:gd name="connsiteX60" fmla="*/ 3307098 w 17232739"/>
              <a:gd name="connsiteY60" fmla="*/ 142556 h 373733"/>
              <a:gd name="connsiteX61" fmla="*/ 3506292 w 17232739"/>
              <a:gd name="connsiteY61" fmla="*/ 16 h 373733"/>
              <a:gd name="connsiteX62" fmla="*/ 3534674 w 17232739"/>
              <a:gd name="connsiteY62" fmla="*/ 7540 h 373733"/>
              <a:gd name="connsiteX63" fmla="*/ 3565469 w 17232739"/>
              <a:gd name="connsiteY63" fmla="*/ 153078 h 373733"/>
              <a:gd name="connsiteX64" fmla="*/ 3564413 w 17232739"/>
              <a:gd name="connsiteY64" fmla="*/ 156783 h 373733"/>
              <a:gd name="connsiteX65" fmla="*/ 3574976 w 17232739"/>
              <a:gd name="connsiteY65" fmla="*/ 142556 h 373733"/>
              <a:gd name="connsiteX66" fmla="*/ 3774169 w 17232739"/>
              <a:gd name="connsiteY66" fmla="*/ 16 h 373733"/>
              <a:gd name="connsiteX67" fmla="*/ 3802552 w 17232739"/>
              <a:gd name="connsiteY67" fmla="*/ 7540 h 373733"/>
              <a:gd name="connsiteX68" fmla="*/ 3833348 w 17232739"/>
              <a:gd name="connsiteY68" fmla="*/ 153078 h 373733"/>
              <a:gd name="connsiteX69" fmla="*/ 3832292 w 17232739"/>
              <a:gd name="connsiteY69" fmla="*/ 156782 h 373733"/>
              <a:gd name="connsiteX70" fmla="*/ 3842855 w 17232739"/>
              <a:gd name="connsiteY70" fmla="*/ 142556 h 373733"/>
              <a:gd name="connsiteX71" fmla="*/ 4042048 w 17232739"/>
              <a:gd name="connsiteY71" fmla="*/ 16 h 373733"/>
              <a:gd name="connsiteX72" fmla="*/ 4070429 w 17232739"/>
              <a:gd name="connsiteY72" fmla="*/ 7540 h 373733"/>
              <a:gd name="connsiteX73" fmla="*/ 4101226 w 17232739"/>
              <a:gd name="connsiteY73" fmla="*/ 153078 h 373733"/>
              <a:gd name="connsiteX74" fmla="*/ 4100170 w 17232739"/>
              <a:gd name="connsiteY74" fmla="*/ 156785 h 373733"/>
              <a:gd name="connsiteX75" fmla="*/ 4110734 w 17232739"/>
              <a:gd name="connsiteY75" fmla="*/ 142556 h 373733"/>
              <a:gd name="connsiteX76" fmla="*/ 4309927 w 17232739"/>
              <a:gd name="connsiteY76" fmla="*/ 16 h 373733"/>
              <a:gd name="connsiteX77" fmla="*/ 4338308 w 17232739"/>
              <a:gd name="connsiteY77" fmla="*/ 7540 h 373733"/>
              <a:gd name="connsiteX78" fmla="*/ 4369105 w 17232739"/>
              <a:gd name="connsiteY78" fmla="*/ 153078 h 373733"/>
              <a:gd name="connsiteX79" fmla="*/ 4368050 w 17232739"/>
              <a:gd name="connsiteY79" fmla="*/ 156782 h 373733"/>
              <a:gd name="connsiteX80" fmla="*/ 4378612 w 17232739"/>
              <a:gd name="connsiteY80" fmla="*/ 142556 h 373733"/>
              <a:gd name="connsiteX81" fmla="*/ 4577804 w 17232739"/>
              <a:gd name="connsiteY81" fmla="*/ 16 h 373733"/>
              <a:gd name="connsiteX82" fmla="*/ 4606187 w 17232739"/>
              <a:gd name="connsiteY82" fmla="*/ 7540 h 373733"/>
              <a:gd name="connsiteX83" fmla="*/ 4636982 w 17232739"/>
              <a:gd name="connsiteY83" fmla="*/ 153078 h 373733"/>
              <a:gd name="connsiteX84" fmla="*/ 4635928 w 17232739"/>
              <a:gd name="connsiteY84" fmla="*/ 156782 h 373733"/>
              <a:gd name="connsiteX85" fmla="*/ 4646489 w 17232739"/>
              <a:gd name="connsiteY85" fmla="*/ 142556 h 373733"/>
              <a:gd name="connsiteX86" fmla="*/ 4845682 w 17232739"/>
              <a:gd name="connsiteY86" fmla="*/ 16 h 373733"/>
              <a:gd name="connsiteX87" fmla="*/ 4874065 w 17232739"/>
              <a:gd name="connsiteY87" fmla="*/ 7540 h 373733"/>
              <a:gd name="connsiteX88" fmla="*/ 4904860 w 17232739"/>
              <a:gd name="connsiteY88" fmla="*/ 153078 h 373733"/>
              <a:gd name="connsiteX89" fmla="*/ 4903804 w 17232739"/>
              <a:gd name="connsiteY89" fmla="*/ 156785 h 373733"/>
              <a:gd name="connsiteX90" fmla="*/ 4914368 w 17232739"/>
              <a:gd name="connsiteY90" fmla="*/ 142556 h 373733"/>
              <a:gd name="connsiteX91" fmla="*/ 5113561 w 17232739"/>
              <a:gd name="connsiteY91" fmla="*/ 16 h 373733"/>
              <a:gd name="connsiteX92" fmla="*/ 5141944 w 17232739"/>
              <a:gd name="connsiteY92" fmla="*/ 7540 h 373733"/>
              <a:gd name="connsiteX93" fmla="*/ 5172740 w 17232739"/>
              <a:gd name="connsiteY93" fmla="*/ 153078 h 373733"/>
              <a:gd name="connsiteX94" fmla="*/ 5171683 w 17232739"/>
              <a:gd name="connsiteY94" fmla="*/ 156783 h 373733"/>
              <a:gd name="connsiteX95" fmla="*/ 5182247 w 17232739"/>
              <a:gd name="connsiteY95" fmla="*/ 142556 h 373733"/>
              <a:gd name="connsiteX96" fmla="*/ 5381440 w 17232739"/>
              <a:gd name="connsiteY96" fmla="*/ 16 h 373733"/>
              <a:gd name="connsiteX97" fmla="*/ 5409821 w 17232739"/>
              <a:gd name="connsiteY97" fmla="*/ 7540 h 373733"/>
              <a:gd name="connsiteX98" fmla="*/ 5440618 w 17232739"/>
              <a:gd name="connsiteY98" fmla="*/ 153078 h 373733"/>
              <a:gd name="connsiteX99" fmla="*/ 5439563 w 17232739"/>
              <a:gd name="connsiteY99" fmla="*/ 156782 h 373733"/>
              <a:gd name="connsiteX100" fmla="*/ 5450125 w 17232739"/>
              <a:gd name="connsiteY100" fmla="*/ 142556 h 373733"/>
              <a:gd name="connsiteX101" fmla="*/ 5649318 w 17232739"/>
              <a:gd name="connsiteY101" fmla="*/ 16 h 373733"/>
              <a:gd name="connsiteX102" fmla="*/ 5677699 w 17232739"/>
              <a:gd name="connsiteY102" fmla="*/ 7540 h 373733"/>
              <a:gd name="connsiteX103" fmla="*/ 5708495 w 17232739"/>
              <a:gd name="connsiteY103" fmla="*/ 153078 h 373733"/>
              <a:gd name="connsiteX104" fmla="*/ 5707440 w 17232739"/>
              <a:gd name="connsiteY104" fmla="*/ 156785 h 373733"/>
              <a:gd name="connsiteX105" fmla="*/ 5718004 w 17232739"/>
              <a:gd name="connsiteY105" fmla="*/ 142556 h 373733"/>
              <a:gd name="connsiteX106" fmla="*/ 5917196 w 17232739"/>
              <a:gd name="connsiteY106" fmla="*/ 16 h 373733"/>
              <a:gd name="connsiteX107" fmla="*/ 5945579 w 17232739"/>
              <a:gd name="connsiteY107" fmla="*/ 7540 h 373733"/>
              <a:gd name="connsiteX108" fmla="*/ 5976374 w 17232739"/>
              <a:gd name="connsiteY108" fmla="*/ 153078 h 373733"/>
              <a:gd name="connsiteX109" fmla="*/ 5975320 w 17232739"/>
              <a:gd name="connsiteY109" fmla="*/ 156782 h 373733"/>
              <a:gd name="connsiteX110" fmla="*/ 5985881 w 17232739"/>
              <a:gd name="connsiteY110" fmla="*/ 142556 h 373733"/>
              <a:gd name="connsiteX111" fmla="*/ 6185074 w 17232739"/>
              <a:gd name="connsiteY111" fmla="*/ 16 h 373733"/>
              <a:gd name="connsiteX112" fmla="*/ 6213457 w 17232739"/>
              <a:gd name="connsiteY112" fmla="*/ 7540 h 373733"/>
              <a:gd name="connsiteX113" fmla="*/ 6244252 w 17232739"/>
              <a:gd name="connsiteY113" fmla="*/ 153078 h 373733"/>
              <a:gd name="connsiteX114" fmla="*/ 6243197 w 17232739"/>
              <a:gd name="connsiteY114" fmla="*/ 156782 h 373733"/>
              <a:gd name="connsiteX115" fmla="*/ 6253759 w 17232739"/>
              <a:gd name="connsiteY115" fmla="*/ 142556 h 373733"/>
              <a:gd name="connsiteX116" fmla="*/ 6452953 w 17232739"/>
              <a:gd name="connsiteY116" fmla="*/ 16 h 373733"/>
              <a:gd name="connsiteX117" fmla="*/ 6481334 w 17232739"/>
              <a:gd name="connsiteY117" fmla="*/ 7540 h 373733"/>
              <a:gd name="connsiteX118" fmla="*/ 6512131 w 17232739"/>
              <a:gd name="connsiteY118" fmla="*/ 153078 h 373733"/>
              <a:gd name="connsiteX119" fmla="*/ 6511075 w 17232739"/>
              <a:gd name="connsiteY119" fmla="*/ 156785 h 373733"/>
              <a:gd name="connsiteX120" fmla="*/ 6521639 w 17232739"/>
              <a:gd name="connsiteY120" fmla="*/ 142556 h 373733"/>
              <a:gd name="connsiteX121" fmla="*/ 6720832 w 17232739"/>
              <a:gd name="connsiteY121" fmla="*/ 16 h 373733"/>
              <a:gd name="connsiteX122" fmla="*/ 6749213 w 17232739"/>
              <a:gd name="connsiteY122" fmla="*/ 7540 h 373733"/>
              <a:gd name="connsiteX123" fmla="*/ 6780010 w 17232739"/>
              <a:gd name="connsiteY123" fmla="*/ 153078 h 373733"/>
              <a:gd name="connsiteX124" fmla="*/ 6778954 w 17232739"/>
              <a:gd name="connsiteY124" fmla="*/ 156783 h 373733"/>
              <a:gd name="connsiteX125" fmla="*/ 6789517 w 17232739"/>
              <a:gd name="connsiteY125" fmla="*/ 142556 h 373733"/>
              <a:gd name="connsiteX126" fmla="*/ 6988710 w 17232739"/>
              <a:gd name="connsiteY126" fmla="*/ 16 h 373733"/>
              <a:gd name="connsiteX127" fmla="*/ 7017091 w 17232739"/>
              <a:gd name="connsiteY127" fmla="*/ 7540 h 373733"/>
              <a:gd name="connsiteX128" fmla="*/ 7047888 w 17232739"/>
              <a:gd name="connsiteY128" fmla="*/ 153078 h 373733"/>
              <a:gd name="connsiteX129" fmla="*/ 7046832 w 17232739"/>
              <a:gd name="connsiteY129" fmla="*/ 156783 h 373733"/>
              <a:gd name="connsiteX130" fmla="*/ 7057395 w 17232739"/>
              <a:gd name="connsiteY130" fmla="*/ 142556 h 373733"/>
              <a:gd name="connsiteX131" fmla="*/ 7256587 w 17232739"/>
              <a:gd name="connsiteY131" fmla="*/ 16 h 373733"/>
              <a:gd name="connsiteX132" fmla="*/ 7284970 w 17232739"/>
              <a:gd name="connsiteY132" fmla="*/ 7540 h 373733"/>
              <a:gd name="connsiteX133" fmla="*/ 7315765 w 17232739"/>
              <a:gd name="connsiteY133" fmla="*/ 153078 h 373733"/>
              <a:gd name="connsiteX134" fmla="*/ 7314709 w 17232739"/>
              <a:gd name="connsiteY134" fmla="*/ 156784 h 373733"/>
              <a:gd name="connsiteX135" fmla="*/ 7325273 w 17232739"/>
              <a:gd name="connsiteY135" fmla="*/ 142556 h 373733"/>
              <a:gd name="connsiteX136" fmla="*/ 7524466 w 17232739"/>
              <a:gd name="connsiteY136" fmla="*/ 16 h 373733"/>
              <a:gd name="connsiteX137" fmla="*/ 7552849 w 17232739"/>
              <a:gd name="connsiteY137" fmla="*/ 7540 h 373733"/>
              <a:gd name="connsiteX138" fmla="*/ 7583644 w 17232739"/>
              <a:gd name="connsiteY138" fmla="*/ 153078 h 373733"/>
              <a:gd name="connsiteX139" fmla="*/ 7582589 w 17232739"/>
              <a:gd name="connsiteY139" fmla="*/ 156783 h 373733"/>
              <a:gd name="connsiteX140" fmla="*/ 7593151 w 17232739"/>
              <a:gd name="connsiteY140" fmla="*/ 142556 h 373733"/>
              <a:gd name="connsiteX141" fmla="*/ 7792344 w 17232739"/>
              <a:gd name="connsiteY141" fmla="*/ 16 h 373733"/>
              <a:gd name="connsiteX142" fmla="*/ 7820726 w 17232739"/>
              <a:gd name="connsiteY142" fmla="*/ 7540 h 373733"/>
              <a:gd name="connsiteX143" fmla="*/ 7851522 w 17232739"/>
              <a:gd name="connsiteY143" fmla="*/ 153078 h 373733"/>
              <a:gd name="connsiteX144" fmla="*/ 7850466 w 17232739"/>
              <a:gd name="connsiteY144" fmla="*/ 156783 h 373733"/>
              <a:gd name="connsiteX145" fmla="*/ 7861029 w 17232739"/>
              <a:gd name="connsiteY145" fmla="*/ 142556 h 373733"/>
              <a:gd name="connsiteX146" fmla="*/ 8060222 w 17232739"/>
              <a:gd name="connsiteY146" fmla="*/ 16 h 373733"/>
              <a:gd name="connsiteX147" fmla="*/ 8088604 w 17232739"/>
              <a:gd name="connsiteY147" fmla="*/ 7540 h 373733"/>
              <a:gd name="connsiteX148" fmla="*/ 8119400 w 17232739"/>
              <a:gd name="connsiteY148" fmla="*/ 153078 h 373733"/>
              <a:gd name="connsiteX149" fmla="*/ 8118344 w 17232739"/>
              <a:gd name="connsiteY149" fmla="*/ 156785 h 373733"/>
              <a:gd name="connsiteX150" fmla="*/ 8128908 w 17232739"/>
              <a:gd name="connsiteY150" fmla="*/ 142556 h 373733"/>
              <a:gd name="connsiteX151" fmla="*/ 8328100 w 17232739"/>
              <a:gd name="connsiteY151" fmla="*/ 16 h 373733"/>
              <a:gd name="connsiteX152" fmla="*/ 8356482 w 17232739"/>
              <a:gd name="connsiteY152" fmla="*/ 7540 h 373733"/>
              <a:gd name="connsiteX153" fmla="*/ 8387279 w 17232739"/>
              <a:gd name="connsiteY153" fmla="*/ 153078 h 373733"/>
              <a:gd name="connsiteX154" fmla="*/ 8386228 w 17232739"/>
              <a:gd name="connsiteY154" fmla="*/ 156766 h 373733"/>
              <a:gd name="connsiteX155" fmla="*/ 8396778 w 17232739"/>
              <a:gd name="connsiteY155" fmla="*/ 142556 h 373733"/>
              <a:gd name="connsiteX156" fmla="*/ 8595970 w 17232739"/>
              <a:gd name="connsiteY156" fmla="*/ 16 h 373733"/>
              <a:gd name="connsiteX157" fmla="*/ 8624352 w 17232739"/>
              <a:gd name="connsiteY157" fmla="*/ 7540 h 373733"/>
              <a:gd name="connsiteX158" fmla="*/ 8655149 w 17232739"/>
              <a:gd name="connsiteY158" fmla="*/ 153078 h 373733"/>
              <a:gd name="connsiteX159" fmla="*/ 8654250 w 17232739"/>
              <a:gd name="connsiteY159" fmla="*/ 156232 h 373733"/>
              <a:gd name="connsiteX160" fmla="*/ 8654302 w 17232739"/>
              <a:gd name="connsiteY160" fmla="*/ 156154 h 373733"/>
              <a:gd name="connsiteX161" fmla="*/ 8864253 w 17232739"/>
              <a:gd name="connsiteY161" fmla="*/ 16 h 373733"/>
              <a:gd name="connsiteX162" fmla="*/ 8892635 w 17232739"/>
              <a:gd name="connsiteY162" fmla="*/ 7540 h 373733"/>
              <a:gd name="connsiteX163" fmla="*/ 8923432 w 17232739"/>
              <a:gd name="connsiteY163" fmla="*/ 153078 h 373733"/>
              <a:gd name="connsiteX164" fmla="*/ 8922376 w 17232739"/>
              <a:gd name="connsiteY164" fmla="*/ 156783 h 373733"/>
              <a:gd name="connsiteX165" fmla="*/ 8932938 w 17232739"/>
              <a:gd name="connsiteY165" fmla="*/ 142556 h 373733"/>
              <a:gd name="connsiteX166" fmla="*/ 9132131 w 17232739"/>
              <a:gd name="connsiteY166" fmla="*/ 16 h 373733"/>
              <a:gd name="connsiteX167" fmla="*/ 9160513 w 17232739"/>
              <a:gd name="connsiteY167" fmla="*/ 7540 h 373733"/>
              <a:gd name="connsiteX168" fmla="*/ 9191310 w 17232739"/>
              <a:gd name="connsiteY168" fmla="*/ 153078 h 373733"/>
              <a:gd name="connsiteX169" fmla="*/ 9190253 w 17232739"/>
              <a:gd name="connsiteY169" fmla="*/ 156785 h 373733"/>
              <a:gd name="connsiteX170" fmla="*/ 9200817 w 17232739"/>
              <a:gd name="connsiteY170" fmla="*/ 142556 h 373733"/>
              <a:gd name="connsiteX171" fmla="*/ 9400010 w 17232739"/>
              <a:gd name="connsiteY171" fmla="*/ 16 h 373733"/>
              <a:gd name="connsiteX172" fmla="*/ 9428392 w 17232739"/>
              <a:gd name="connsiteY172" fmla="*/ 7540 h 373733"/>
              <a:gd name="connsiteX173" fmla="*/ 9459188 w 17232739"/>
              <a:gd name="connsiteY173" fmla="*/ 153078 h 373733"/>
              <a:gd name="connsiteX174" fmla="*/ 9458133 w 17232739"/>
              <a:gd name="connsiteY174" fmla="*/ 156783 h 373733"/>
              <a:gd name="connsiteX175" fmla="*/ 9468695 w 17232739"/>
              <a:gd name="connsiteY175" fmla="*/ 142556 h 373733"/>
              <a:gd name="connsiteX176" fmla="*/ 9667888 w 17232739"/>
              <a:gd name="connsiteY176" fmla="*/ 16 h 373733"/>
              <a:gd name="connsiteX177" fmla="*/ 9696270 w 17232739"/>
              <a:gd name="connsiteY177" fmla="*/ 7540 h 373733"/>
              <a:gd name="connsiteX178" fmla="*/ 9727066 w 17232739"/>
              <a:gd name="connsiteY178" fmla="*/ 153078 h 373733"/>
              <a:gd name="connsiteX179" fmla="*/ 9726010 w 17232739"/>
              <a:gd name="connsiteY179" fmla="*/ 156783 h 373733"/>
              <a:gd name="connsiteX180" fmla="*/ 9736573 w 17232739"/>
              <a:gd name="connsiteY180" fmla="*/ 142556 h 373733"/>
              <a:gd name="connsiteX181" fmla="*/ 9935766 w 17232739"/>
              <a:gd name="connsiteY181" fmla="*/ 16 h 373733"/>
              <a:gd name="connsiteX182" fmla="*/ 9964148 w 17232739"/>
              <a:gd name="connsiteY182" fmla="*/ 7540 h 373733"/>
              <a:gd name="connsiteX183" fmla="*/ 9994944 w 17232739"/>
              <a:gd name="connsiteY183" fmla="*/ 153078 h 373733"/>
              <a:gd name="connsiteX184" fmla="*/ 9993886 w 17232739"/>
              <a:gd name="connsiteY184" fmla="*/ 156785 h 373733"/>
              <a:gd name="connsiteX185" fmla="*/ 10004451 w 17232739"/>
              <a:gd name="connsiteY185" fmla="*/ 142556 h 373733"/>
              <a:gd name="connsiteX186" fmla="*/ 10203644 w 17232739"/>
              <a:gd name="connsiteY186" fmla="*/ 16 h 373733"/>
              <a:gd name="connsiteX187" fmla="*/ 10232025 w 17232739"/>
              <a:gd name="connsiteY187" fmla="*/ 7540 h 373733"/>
              <a:gd name="connsiteX188" fmla="*/ 10262823 w 17232739"/>
              <a:gd name="connsiteY188" fmla="*/ 153078 h 373733"/>
              <a:gd name="connsiteX189" fmla="*/ 10261767 w 17232739"/>
              <a:gd name="connsiteY189" fmla="*/ 156783 h 373733"/>
              <a:gd name="connsiteX190" fmla="*/ 10272329 w 17232739"/>
              <a:gd name="connsiteY190" fmla="*/ 142556 h 373733"/>
              <a:gd name="connsiteX191" fmla="*/ 10471522 w 17232739"/>
              <a:gd name="connsiteY191" fmla="*/ 16 h 373733"/>
              <a:gd name="connsiteX192" fmla="*/ 10499904 w 17232739"/>
              <a:gd name="connsiteY192" fmla="*/ 7540 h 373733"/>
              <a:gd name="connsiteX193" fmla="*/ 10530701 w 17232739"/>
              <a:gd name="connsiteY193" fmla="*/ 153078 h 373733"/>
              <a:gd name="connsiteX194" fmla="*/ 10529645 w 17232739"/>
              <a:gd name="connsiteY194" fmla="*/ 156783 h 373733"/>
              <a:gd name="connsiteX195" fmla="*/ 10540207 w 17232739"/>
              <a:gd name="connsiteY195" fmla="*/ 142556 h 373733"/>
              <a:gd name="connsiteX196" fmla="*/ 10739400 w 17232739"/>
              <a:gd name="connsiteY196" fmla="*/ 16 h 373733"/>
              <a:gd name="connsiteX197" fmla="*/ 10767782 w 17232739"/>
              <a:gd name="connsiteY197" fmla="*/ 7540 h 373733"/>
              <a:gd name="connsiteX198" fmla="*/ 10798579 w 17232739"/>
              <a:gd name="connsiteY198" fmla="*/ 153078 h 373733"/>
              <a:gd name="connsiteX199" fmla="*/ 10797521 w 17232739"/>
              <a:gd name="connsiteY199" fmla="*/ 156785 h 373733"/>
              <a:gd name="connsiteX200" fmla="*/ 10808087 w 17232739"/>
              <a:gd name="connsiteY200" fmla="*/ 142556 h 373733"/>
              <a:gd name="connsiteX201" fmla="*/ 11007279 w 17232739"/>
              <a:gd name="connsiteY201" fmla="*/ 16 h 373733"/>
              <a:gd name="connsiteX202" fmla="*/ 11035660 w 17232739"/>
              <a:gd name="connsiteY202" fmla="*/ 7540 h 373733"/>
              <a:gd name="connsiteX203" fmla="*/ 11066457 w 17232739"/>
              <a:gd name="connsiteY203" fmla="*/ 153078 h 373733"/>
              <a:gd name="connsiteX204" fmla="*/ 11065401 w 17232739"/>
              <a:gd name="connsiteY204" fmla="*/ 156783 h 373733"/>
              <a:gd name="connsiteX205" fmla="*/ 11075965 w 17232739"/>
              <a:gd name="connsiteY205" fmla="*/ 142556 h 373733"/>
              <a:gd name="connsiteX206" fmla="*/ 11275157 w 17232739"/>
              <a:gd name="connsiteY206" fmla="*/ 16 h 373733"/>
              <a:gd name="connsiteX207" fmla="*/ 11303539 w 17232739"/>
              <a:gd name="connsiteY207" fmla="*/ 7540 h 373733"/>
              <a:gd name="connsiteX208" fmla="*/ 11334336 w 17232739"/>
              <a:gd name="connsiteY208" fmla="*/ 153078 h 373733"/>
              <a:gd name="connsiteX209" fmla="*/ 11333279 w 17232739"/>
              <a:gd name="connsiteY209" fmla="*/ 156783 h 373733"/>
              <a:gd name="connsiteX210" fmla="*/ 11343841 w 17232739"/>
              <a:gd name="connsiteY210" fmla="*/ 142556 h 373733"/>
              <a:gd name="connsiteX211" fmla="*/ 11543035 w 17232739"/>
              <a:gd name="connsiteY211" fmla="*/ 16 h 373733"/>
              <a:gd name="connsiteX212" fmla="*/ 11571417 w 17232739"/>
              <a:gd name="connsiteY212" fmla="*/ 7540 h 373733"/>
              <a:gd name="connsiteX213" fmla="*/ 11602212 w 17232739"/>
              <a:gd name="connsiteY213" fmla="*/ 153078 h 373733"/>
              <a:gd name="connsiteX214" fmla="*/ 11601156 w 17232739"/>
              <a:gd name="connsiteY214" fmla="*/ 156785 h 373733"/>
              <a:gd name="connsiteX215" fmla="*/ 11611721 w 17232739"/>
              <a:gd name="connsiteY215" fmla="*/ 142556 h 373733"/>
              <a:gd name="connsiteX216" fmla="*/ 11810914 w 17232739"/>
              <a:gd name="connsiteY216" fmla="*/ 16 h 373733"/>
              <a:gd name="connsiteX217" fmla="*/ 11839295 w 17232739"/>
              <a:gd name="connsiteY217" fmla="*/ 7540 h 373733"/>
              <a:gd name="connsiteX218" fmla="*/ 11870092 w 17232739"/>
              <a:gd name="connsiteY218" fmla="*/ 153078 h 373733"/>
              <a:gd name="connsiteX219" fmla="*/ 11869036 w 17232739"/>
              <a:gd name="connsiteY219" fmla="*/ 156783 h 373733"/>
              <a:gd name="connsiteX220" fmla="*/ 11879598 w 17232739"/>
              <a:gd name="connsiteY220" fmla="*/ 142556 h 373733"/>
              <a:gd name="connsiteX221" fmla="*/ 12078792 w 17232739"/>
              <a:gd name="connsiteY221" fmla="*/ 16 h 373733"/>
              <a:gd name="connsiteX222" fmla="*/ 12107173 w 17232739"/>
              <a:gd name="connsiteY222" fmla="*/ 7540 h 373733"/>
              <a:gd name="connsiteX223" fmla="*/ 12137969 w 17232739"/>
              <a:gd name="connsiteY223" fmla="*/ 153078 h 373733"/>
              <a:gd name="connsiteX224" fmla="*/ 12136913 w 17232739"/>
              <a:gd name="connsiteY224" fmla="*/ 156783 h 373733"/>
              <a:gd name="connsiteX225" fmla="*/ 12147476 w 17232739"/>
              <a:gd name="connsiteY225" fmla="*/ 142556 h 373733"/>
              <a:gd name="connsiteX226" fmla="*/ 12346669 w 17232739"/>
              <a:gd name="connsiteY226" fmla="*/ 16 h 373733"/>
              <a:gd name="connsiteX227" fmla="*/ 12375051 w 17232739"/>
              <a:gd name="connsiteY227" fmla="*/ 7540 h 373733"/>
              <a:gd name="connsiteX228" fmla="*/ 12405847 w 17232739"/>
              <a:gd name="connsiteY228" fmla="*/ 153078 h 373733"/>
              <a:gd name="connsiteX229" fmla="*/ 12404792 w 17232739"/>
              <a:gd name="connsiteY229" fmla="*/ 156782 h 373733"/>
              <a:gd name="connsiteX230" fmla="*/ 12415354 w 17232739"/>
              <a:gd name="connsiteY230" fmla="*/ 142556 h 373733"/>
              <a:gd name="connsiteX231" fmla="*/ 12614547 w 17232739"/>
              <a:gd name="connsiteY231" fmla="*/ 16 h 373733"/>
              <a:gd name="connsiteX232" fmla="*/ 12642929 w 17232739"/>
              <a:gd name="connsiteY232" fmla="*/ 7540 h 373733"/>
              <a:gd name="connsiteX233" fmla="*/ 12673725 w 17232739"/>
              <a:gd name="connsiteY233" fmla="*/ 153078 h 373733"/>
              <a:gd name="connsiteX234" fmla="*/ 12672669 w 17232739"/>
              <a:gd name="connsiteY234" fmla="*/ 156785 h 373733"/>
              <a:gd name="connsiteX235" fmla="*/ 12683233 w 17232739"/>
              <a:gd name="connsiteY235" fmla="*/ 142556 h 373733"/>
              <a:gd name="connsiteX236" fmla="*/ 12882426 w 17232739"/>
              <a:gd name="connsiteY236" fmla="*/ 16 h 373733"/>
              <a:gd name="connsiteX237" fmla="*/ 12910808 w 17232739"/>
              <a:gd name="connsiteY237" fmla="*/ 7540 h 373733"/>
              <a:gd name="connsiteX238" fmla="*/ 12941604 w 17232739"/>
              <a:gd name="connsiteY238" fmla="*/ 153078 h 373733"/>
              <a:gd name="connsiteX239" fmla="*/ 12940549 w 17232739"/>
              <a:gd name="connsiteY239" fmla="*/ 156782 h 373733"/>
              <a:gd name="connsiteX240" fmla="*/ 12951111 w 17232739"/>
              <a:gd name="connsiteY240" fmla="*/ 142556 h 373733"/>
              <a:gd name="connsiteX241" fmla="*/ 13150304 w 17232739"/>
              <a:gd name="connsiteY241" fmla="*/ 16 h 373733"/>
              <a:gd name="connsiteX242" fmla="*/ 13178686 w 17232739"/>
              <a:gd name="connsiteY242" fmla="*/ 7540 h 373733"/>
              <a:gd name="connsiteX243" fmla="*/ 13209482 w 17232739"/>
              <a:gd name="connsiteY243" fmla="*/ 153078 h 373733"/>
              <a:gd name="connsiteX244" fmla="*/ 13208427 w 17232739"/>
              <a:gd name="connsiteY244" fmla="*/ 156782 h 373733"/>
              <a:gd name="connsiteX245" fmla="*/ 13218989 w 17232739"/>
              <a:gd name="connsiteY245" fmla="*/ 142556 h 373733"/>
              <a:gd name="connsiteX246" fmla="*/ 13418182 w 17232739"/>
              <a:gd name="connsiteY246" fmla="*/ 16 h 373733"/>
              <a:gd name="connsiteX247" fmla="*/ 13446564 w 17232739"/>
              <a:gd name="connsiteY247" fmla="*/ 7540 h 373733"/>
              <a:gd name="connsiteX248" fmla="*/ 13477360 w 17232739"/>
              <a:gd name="connsiteY248" fmla="*/ 153078 h 373733"/>
              <a:gd name="connsiteX249" fmla="*/ 13476304 w 17232739"/>
              <a:gd name="connsiteY249" fmla="*/ 156785 h 373733"/>
              <a:gd name="connsiteX250" fmla="*/ 13486868 w 17232739"/>
              <a:gd name="connsiteY250" fmla="*/ 142556 h 373733"/>
              <a:gd name="connsiteX251" fmla="*/ 13686061 w 17232739"/>
              <a:gd name="connsiteY251" fmla="*/ 16 h 373733"/>
              <a:gd name="connsiteX252" fmla="*/ 13714443 w 17232739"/>
              <a:gd name="connsiteY252" fmla="*/ 7540 h 373733"/>
              <a:gd name="connsiteX253" fmla="*/ 13745239 w 17232739"/>
              <a:gd name="connsiteY253" fmla="*/ 153078 h 373733"/>
              <a:gd name="connsiteX254" fmla="*/ 13744183 w 17232739"/>
              <a:gd name="connsiteY254" fmla="*/ 156783 h 373733"/>
              <a:gd name="connsiteX255" fmla="*/ 13754746 w 17232739"/>
              <a:gd name="connsiteY255" fmla="*/ 142556 h 373733"/>
              <a:gd name="connsiteX256" fmla="*/ 13953939 w 17232739"/>
              <a:gd name="connsiteY256" fmla="*/ 16 h 373733"/>
              <a:gd name="connsiteX257" fmla="*/ 13982321 w 17232739"/>
              <a:gd name="connsiteY257" fmla="*/ 7540 h 373733"/>
              <a:gd name="connsiteX258" fmla="*/ 14013117 w 17232739"/>
              <a:gd name="connsiteY258" fmla="*/ 153078 h 373733"/>
              <a:gd name="connsiteX259" fmla="*/ 14012062 w 17232739"/>
              <a:gd name="connsiteY259" fmla="*/ 156782 h 373733"/>
              <a:gd name="connsiteX260" fmla="*/ 14022624 w 17232739"/>
              <a:gd name="connsiteY260" fmla="*/ 142556 h 373733"/>
              <a:gd name="connsiteX261" fmla="*/ 14221817 w 17232739"/>
              <a:gd name="connsiteY261" fmla="*/ 16 h 373733"/>
              <a:gd name="connsiteX262" fmla="*/ 14250199 w 17232739"/>
              <a:gd name="connsiteY262" fmla="*/ 7540 h 373733"/>
              <a:gd name="connsiteX263" fmla="*/ 14280995 w 17232739"/>
              <a:gd name="connsiteY263" fmla="*/ 153078 h 373733"/>
              <a:gd name="connsiteX264" fmla="*/ 14279939 w 17232739"/>
              <a:gd name="connsiteY264" fmla="*/ 156785 h 373733"/>
              <a:gd name="connsiteX265" fmla="*/ 14290503 w 17232739"/>
              <a:gd name="connsiteY265" fmla="*/ 142556 h 373733"/>
              <a:gd name="connsiteX266" fmla="*/ 14489696 w 17232739"/>
              <a:gd name="connsiteY266" fmla="*/ 16 h 373733"/>
              <a:gd name="connsiteX267" fmla="*/ 14518078 w 17232739"/>
              <a:gd name="connsiteY267" fmla="*/ 7540 h 373733"/>
              <a:gd name="connsiteX268" fmla="*/ 14548874 w 17232739"/>
              <a:gd name="connsiteY268" fmla="*/ 153078 h 373733"/>
              <a:gd name="connsiteX269" fmla="*/ 14547819 w 17232739"/>
              <a:gd name="connsiteY269" fmla="*/ 156782 h 373733"/>
              <a:gd name="connsiteX270" fmla="*/ 14558381 w 17232739"/>
              <a:gd name="connsiteY270" fmla="*/ 142556 h 373733"/>
              <a:gd name="connsiteX271" fmla="*/ 14757574 w 17232739"/>
              <a:gd name="connsiteY271" fmla="*/ 16 h 373733"/>
              <a:gd name="connsiteX272" fmla="*/ 14785956 w 17232739"/>
              <a:gd name="connsiteY272" fmla="*/ 7540 h 373733"/>
              <a:gd name="connsiteX273" fmla="*/ 14816752 w 17232739"/>
              <a:gd name="connsiteY273" fmla="*/ 153078 h 373733"/>
              <a:gd name="connsiteX274" fmla="*/ 14815697 w 17232739"/>
              <a:gd name="connsiteY274" fmla="*/ 156782 h 373733"/>
              <a:gd name="connsiteX275" fmla="*/ 14826259 w 17232739"/>
              <a:gd name="connsiteY275" fmla="*/ 142556 h 373733"/>
              <a:gd name="connsiteX276" fmla="*/ 15025452 w 17232739"/>
              <a:gd name="connsiteY276" fmla="*/ 16 h 373733"/>
              <a:gd name="connsiteX277" fmla="*/ 15053834 w 17232739"/>
              <a:gd name="connsiteY277" fmla="*/ 7540 h 373733"/>
              <a:gd name="connsiteX278" fmla="*/ 15084630 w 17232739"/>
              <a:gd name="connsiteY278" fmla="*/ 153078 h 373733"/>
              <a:gd name="connsiteX279" fmla="*/ 15083574 w 17232739"/>
              <a:gd name="connsiteY279" fmla="*/ 156785 h 373733"/>
              <a:gd name="connsiteX280" fmla="*/ 15094138 w 17232739"/>
              <a:gd name="connsiteY280" fmla="*/ 142556 h 373733"/>
              <a:gd name="connsiteX281" fmla="*/ 15293331 w 17232739"/>
              <a:gd name="connsiteY281" fmla="*/ 16 h 373733"/>
              <a:gd name="connsiteX282" fmla="*/ 15321713 w 17232739"/>
              <a:gd name="connsiteY282" fmla="*/ 7540 h 373733"/>
              <a:gd name="connsiteX283" fmla="*/ 15352509 w 17232739"/>
              <a:gd name="connsiteY283" fmla="*/ 153078 h 373733"/>
              <a:gd name="connsiteX284" fmla="*/ 15351453 w 17232739"/>
              <a:gd name="connsiteY284" fmla="*/ 156783 h 373733"/>
              <a:gd name="connsiteX285" fmla="*/ 15362016 w 17232739"/>
              <a:gd name="connsiteY285" fmla="*/ 142556 h 373733"/>
              <a:gd name="connsiteX286" fmla="*/ 15561209 w 17232739"/>
              <a:gd name="connsiteY286" fmla="*/ 16 h 373733"/>
              <a:gd name="connsiteX287" fmla="*/ 15589591 w 17232739"/>
              <a:gd name="connsiteY287" fmla="*/ 7540 h 373733"/>
              <a:gd name="connsiteX288" fmla="*/ 15620387 w 17232739"/>
              <a:gd name="connsiteY288" fmla="*/ 153078 h 373733"/>
              <a:gd name="connsiteX289" fmla="*/ 15619331 w 17232739"/>
              <a:gd name="connsiteY289" fmla="*/ 156783 h 373733"/>
              <a:gd name="connsiteX290" fmla="*/ 15629894 w 17232739"/>
              <a:gd name="connsiteY290" fmla="*/ 142556 h 373733"/>
              <a:gd name="connsiteX291" fmla="*/ 15829087 w 17232739"/>
              <a:gd name="connsiteY291" fmla="*/ 16 h 373733"/>
              <a:gd name="connsiteX292" fmla="*/ 15857469 w 17232739"/>
              <a:gd name="connsiteY292" fmla="*/ 7540 h 373733"/>
              <a:gd name="connsiteX293" fmla="*/ 15888265 w 17232739"/>
              <a:gd name="connsiteY293" fmla="*/ 153078 h 373733"/>
              <a:gd name="connsiteX294" fmla="*/ 15887209 w 17232739"/>
              <a:gd name="connsiteY294" fmla="*/ 156784 h 373733"/>
              <a:gd name="connsiteX295" fmla="*/ 15897773 w 17232739"/>
              <a:gd name="connsiteY295" fmla="*/ 142556 h 373733"/>
              <a:gd name="connsiteX296" fmla="*/ 16096966 w 17232739"/>
              <a:gd name="connsiteY296" fmla="*/ 16 h 373733"/>
              <a:gd name="connsiteX297" fmla="*/ 16125348 w 17232739"/>
              <a:gd name="connsiteY297" fmla="*/ 7540 h 373733"/>
              <a:gd name="connsiteX298" fmla="*/ 16156144 w 17232739"/>
              <a:gd name="connsiteY298" fmla="*/ 153078 h 373733"/>
              <a:gd name="connsiteX299" fmla="*/ 16155088 w 17232739"/>
              <a:gd name="connsiteY299" fmla="*/ 156783 h 373733"/>
              <a:gd name="connsiteX300" fmla="*/ 16165652 w 17232739"/>
              <a:gd name="connsiteY300" fmla="*/ 142556 h 373733"/>
              <a:gd name="connsiteX301" fmla="*/ 16364844 w 17232739"/>
              <a:gd name="connsiteY301" fmla="*/ 16 h 373733"/>
              <a:gd name="connsiteX302" fmla="*/ 16393226 w 17232739"/>
              <a:gd name="connsiteY302" fmla="*/ 7540 h 373733"/>
              <a:gd name="connsiteX303" fmla="*/ 16424022 w 17232739"/>
              <a:gd name="connsiteY303" fmla="*/ 153078 h 373733"/>
              <a:gd name="connsiteX304" fmla="*/ 16422966 w 17232739"/>
              <a:gd name="connsiteY304" fmla="*/ 156783 h 373733"/>
              <a:gd name="connsiteX305" fmla="*/ 16433528 w 17232739"/>
              <a:gd name="connsiteY305" fmla="*/ 142556 h 373733"/>
              <a:gd name="connsiteX306" fmla="*/ 16632722 w 17232739"/>
              <a:gd name="connsiteY306" fmla="*/ 16 h 373733"/>
              <a:gd name="connsiteX307" fmla="*/ 16661104 w 17232739"/>
              <a:gd name="connsiteY307" fmla="*/ 7540 h 373733"/>
              <a:gd name="connsiteX308" fmla="*/ 16691900 w 17232739"/>
              <a:gd name="connsiteY308" fmla="*/ 153078 h 373733"/>
              <a:gd name="connsiteX309" fmla="*/ 16690844 w 17232739"/>
              <a:gd name="connsiteY309" fmla="*/ 156785 h 373733"/>
              <a:gd name="connsiteX310" fmla="*/ 16701408 w 17232739"/>
              <a:gd name="connsiteY310" fmla="*/ 142556 h 373733"/>
              <a:gd name="connsiteX311" fmla="*/ 16900600 w 17232739"/>
              <a:gd name="connsiteY311" fmla="*/ 16 h 373733"/>
              <a:gd name="connsiteX312" fmla="*/ 16928982 w 17232739"/>
              <a:gd name="connsiteY312" fmla="*/ 7540 h 373733"/>
              <a:gd name="connsiteX313" fmla="*/ 16959780 w 17232739"/>
              <a:gd name="connsiteY313" fmla="*/ 153078 h 373733"/>
              <a:gd name="connsiteX314" fmla="*/ 16958728 w 17232739"/>
              <a:gd name="connsiteY314" fmla="*/ 156766 h 373733"/>
              <a:gd name="connsiteX315" fmla="*/ 16969278 w 17232739"/>
              <a:gd name="connsiteY315" fmla="*/ 142556 h 373733"/>
              <a:gd name="connsiteX316" fmla="*/ 17168470 w 17232739"/>
              <a:gd name="connsiteY316" fmla="*/ 16 h 373733"/>
              <a:gd name="connsiteX317" fmla="*/ 17196852 w 17232739"/>
              <a:gd name="connsiteY317" fmla="*/ 7540 h 373733"/>
              <a:gd name="connsiteX318" fmla="*/ 17193712 w 17232739"/>
              <a:gd name="connsiteY318" fmla="*/ 272134 h 373733"/>
              <a:gd name="connsiteX319" fmla="*/ 17189316 w 17232739"/>
              <a:gd name="connsiteY319" fmla="*/ 282293 h 373733"/>
              <a:gd name="connsiteX320" fmla="*/ 91440 w 17232739"/>
              <a:gd name="connsiteY320" fmla="*/ 373733 h 373733"/>
              <a:gd name="connsiteX0" fmla="*/ 200313 w 17141299"/>
              <a:gd name="connsiteY0" fmla="*/ 16 h 373733"/>
              <a:gd name="connsiteX1" fmla="*/ 228695 w 17141299"/>
              <a:gd name="connsiteY1" fmla="*/ 7540 h 373733"/>
              <a:gd name="connsiteX2" fmla="*/ 259492 w 17141299"/>
              <a:gd name="connsiteY2" fmla="*/ 153078 h 373733"/>
              <a:gd name="connsiteX3" fmla="*/ 258436 w 17141299"/>
              <a:gd name="connsiteY3" fmla="*/ 156783 h 373733"/>
              <a:gd name="connsiteX4" fmla="*/ 268998 w 17141299"/>
              <a:gd name="connsiteY4" fmla="*/ 142556 h 373733"/>
              <a:gd name="connsiteX5" fmla="*/ 468191 w 17141299"/>
              <a:gd name="connsiteY5" fmla="*/ 16 h 373733"/>
              <a:gd name="connsiteX6" fmla="*/ 496573 w 17141299"/>
              <a:gd name="connsiteY6" fmla="*/ 7540 h 373733"/>
              <a:gd name="connsiteX7" fmla="*/ 527370 w 17141299"/>
              <a:gd name="connsiteY7" fmla="*/ 153078 h 373733"/>
              <a:gd name="connsiteX8" fmla="*/ 526313 w 17141299"/>
              <a:gd name="connsiteY8" fmla="*/ 156785 h 373733"/>
              <a:gd name="connsiteX9" fmla="*/ 536877 w 17141299"/>
              <a:gd name="connsiteY9" fmla="*/ 142556 h 373733"/>
              <a:gd name="connsiteX10" fmla="*/ 736070 w 17141299"/>
              <a:gd name="connsiteY10" fmla="*/ 16 h 373733"/>
              <a:gd name="connsiteX11" fmla="*/ 764452 w 17141299"/>
              <a:gd name="connsiteY11" fmla="*/ 7540 h 373733"/>
              <a:gd name="connsiteX12" fmla="*/ 795248 w 17141299"/>
              <a:gd name="connsiteY12" fmla="*/ 153078 h 373733"/>
              <a:gd name="connsiteX13" fmla="*/ 794193 w 17141299"/>
              <a:gd name="connsiteY13" fmla="*/ 156783 h 373733"/>
              <a:gd name="connsiteX14" fmla="*/ 804755 w 17141299"/>
              <a:gd name="connsiteY14" fmla="*/ 142556 h 373733"/>
              <a:gd name="connsiteX15" fmla="*/ 1003948 w 17141299"/>
              <a:gd name="connsiteY15" fmla="*/ 16 h 373733"/>
              <a:gd name="connsiteX16" fmla="*/ 1032330 w 17141299"/>
              <a:gd name="connsiteY16" fmla="*/ 7540 h 373733"/>
              <a:gd name="connsiteX17" fmla="*/ 1063126 w 17141299"/>
              <a:gd name="connsiteY17" fmla="*/ 153078 h 373733"/>
              <a:gd name="connsiteX18" fmla="*/ 1062070 w 17141299"/>
              <a:gd name="connsiteY18" fmla="*/ 156783 h 373733"/>
              <a:gd name="connsiteX19" fmla="*/ 1072633 w 17141299"/>
              <a:gd name="connsiteY19" fmla="*/ 142556 h 373733"/>
              <a:gd name="connsiteX20" fmla="*/ 1271826 w 17141299"/>
              <a:gd name="connsiteY20" fmla="*/ 16 h 373733"/>
              <a:gd name="connsiteX21" fmla="*/ 1300208 w 17141299"/>
              <a:gd name="connsiteY21" fmla="*/ 7540 h 373733"/>
              <a:gd name="connsiteX22" fmla="*/ 1331004 w 17141299"/>
              <a:gd name="connsiteY22" fmla="*/ 153078 h 373733"/>
              <a:gd name="connsiteX23" fmla="*/ 1329946 w 17141299"/>
              <a:gd name="connsiteY23" fmla="*/ 156785 h 373733"/>
              <a:gd name="connsiteX24" fmla="*/ 1340512 w 17141299"/>
              <a:gd name="connsiteY24" fmla="*/ 142556 h 373733"/>
              <a:gd name="connsiteX25" fmla="*/ 1539704 w 17141299"/>
              <a:gd name="connsiteY25" fmla="*/ 16 h 373733"/>
              <a:gd name="connsiteX26" fmla="*/ 1568085 w 17141299"/>
              <a:gd name="connsiteY26" fmla="*/ 7540 h 373733"/>
              <a:gd name="connsiteX27" fmla="*/ 1598883 w 17141299"/>
              <a:gd name="connsiteY27" fmla="*/ 153078 h 373733"/>
              <a:gd name="connsiteX28" fmla="*/ 1597828 w 17141299"/>
              <a:gd name="connsiteY28" fmla="*/ 156783 h 373733"/>
              <a:gd name="connsiteX29" fmla="*/ 1608389 w 17141299"/>
              <a:gd name="connsiteY29" fmla="*/ 142556 h 373733"/>
              <a:gd name="connsiteX30" fmla="*/ 1807582 w 17141299"/>
              <a:gd name="connsiteY30" fmla="*/ 16 h 373733"/>
              <a:gd name="connsiteX31" fmla="*/ 1835964 w 17141299"/>
              <a:gd name="connsiteY31" fmla="*/ 7540 h 373733"/>
              <a:gd name="connsiteX32" fmla="*/ 1866761 w 17141299"/>
              <a:gd name="connsiteY32" fmla="*/ 153078 h 373733"/>
              <a:gd name="connsiteX33" fmla="*/ 1865705 w 17141299"/>
              <a:gd name="connsiteY33" fmla="*/ 156783 h 373733"/>
              <a:gd name="connsiteX34" fmla="*/ 1876267 w 17141299"/>
              <a:gd name="connsiteY34" fmla="*/ 142556 h 373733"/>
              <a:gd name="connsiteX35" fmla="*/ 2075460 w 17141299"/>
              <a:gd name="connsiteY35" fmla="*/ 16 h 373733"/>
              <a:gd name="connsiteX36" fmla="*/ 2103842 w 17141299"/>
              <a:gd name="connsiteY36" fmla="*/ 7540 h 373733"/>
              <a:gd name="connsiteX37" fmla="*/ 2134639 w 17141299"/>
              <a:gd name="connsiteY37" fmla="*/ 153078 h 373733"/>
              <a:gd name="connsiteX38" fmla="*/ 2133581 w 17141299"/>
              <a:gd name="connsiteY38" fmla="*/ 156785 h 373733"/>
              <a:gd name="connsiteX39" fmla="*/ 2144147 w 17141299"/>
              <a:gd name="connsiteY39" fmla="*/ 142556 h 373733"/>
              <a:gd name="connsiteX40" fmla="*/ 2343339 w 17141299"/>
              <a:gd name="connsiteY40" fmla="*/ 16 h 373733"/>
              <a:gd name="connsiteX41" fmla="*/ 2371720 w 17141299"/>
              <a:gd name="connsiteY41" fmla="*/ 7540 h 373733"/>
              <a:gd name="connsiteX42" fmla="*/ 2402517 w 17141299"/>
              <a:gd name="connsiteY42" fmla="*/ 153078 h 373733"/>
              <a:gd name="connsiteX43" fmla="*/ 2401461 w 17141299"/>
              <a:gd name="connsiteY43" fmla="*/ 156783 h 373733"/>
              <a:gd name="connsiteX44" fmla="*/ 2412025 w 17141299"/>
              <a:gd name="connsiteY44" fmla="*/ 142556 h 373733"/>
              <a:gd name="connsiteX45" fmla="*/ 2611218 w 17141299"/>
              <a:gd name="connsiteY45" fmla="*/ 16 h 373733"/>
              <a:gd name="connsiteX46" fmla="*/ 2639599 w 17141299"/>
              <a:gd name="connsiteY46" fmla="*/ 7540 h 373733"/>
              <a:gd name="connsiteX47" fmla="*/ 2670397 w 17141299"/>
              <a:gd name="connsiteY47" fmla="*/ 153078 h 373733"/>
              <a:gd name="connsiteX48" fmla="*/ 2669339 w 17141299"/>
              <a:gd name="connsiteY48" fmla="*/ 156783 h 373733"/>
              <a:gd name="connsiteX49" fmla="*/ 2679901 w 17141299"/>
              <a:gd name="connsiteY49" fmla="*/ 142556 h 373733"/>
              <a:gd name="connsiteX50" fmla="*/ 2879095 w 17141299"/>
              <a:gd name="connsiteY50" fmla="*/ 16 h 373733"/>
              <a:gd name="connsiteX51" fmla="*/ 2907477 w 17141299"/>
              <a:gd name="connsiteY51" fmla="*/ 7540 h 373733"/>
              <a:gd name="connsiteX52" fmla="*/ 2938272 w 17141299"/>
              <a:gd name="connsiteY52" fmla="*/ 153078 h 373733"/>
              <a:gd name="connsiteX53" fmla="*/ 2937216 w 17141299"/>
              <a:gd name="connsiteY53" fmla="*/ 156785 h 373733"/>
              <a:gd name="connsiteX54" fmla="*/ 2947781 w 17141299"/>
              <a:gd name="connsiteY54" fmla="*/ 142556 h 373733"/>
              <a:gd name="connsiteX55" fmla="*/ 3146974 w 17141299"/>
              <a:gd name="connsiteY55" fmla="*/ 16 h 373733"/>
              <a:gd name="connsiteX56" fmla="*/ 3175356 w 17141299"/>
              <a:gd name="connsiteY56" fmla="*/ 7540 h 373733"/>
              <a:gd name="connsiteX57" fmla="*/ 3206152 w 17141299"/>
              <a:gd name="connsiteY57" fmla="*/ 153078 h 373733"/>
              <a:gd name="connsiteX58" fmla="*/ 3205096 w 17141299"/>
              <a:gd name="connsiteY58" fmla="*/ 156783 h 373733"/>
              <a:gd name="connsiteX59" fmla="*/ 3215658 w 17141299"/>
              <a:gd name="connsiteY59" fmla="*/ 142556 h 373733"/>
              <a:gd name="connsiteX60" fmla="*/ 3414852 w 17141299"/>
              <a:gd name="connsiteY60" fmla="*/ 16 h 373733"/>
              <a:gd name="connsiteX61" fmla="*/ 3443234 w 17141299"/>
              <a:gd name="connsiteY61" fmla="*/ 7540 h 373733"/>
              <a:gd name="connsiteX62" fmla="*/ 3474029 w 17141299"/>
              <a:gd name="connsiteY62" fmla="*/ 153078 h 373733"/>
              <a:gd name="connsiteX63" fmla="*/ 3472973 w 17141299"/>
              <a:gd name="connsiteY63" fmla="*/ 156783 h 373733"/>
              <a:gd name="connsiteX64" fmla="*/ 3483536 w 17141299"/>
              <a:gd name="connsiteY64" fmla="*/ 142556 h 373733"/>
              <a:gd name="connsiteX65" fmla="*/ 3682729 w 17141299"/>
              <a:gd name="connsiteY65" fmla="*/ 16 h 373733"/>
              <a:gd name="connsiteX66" fmla="*/ 3711112 w 17141299"/>
              <a:gd name="connsiteY66" fmla="*/ 7540 h 373733"/>
              <a:gd name="connsiteX67" fmla="*/ 3741908 w 17141299"/>
              <a:gd name="connsiteY67" fmla="*/ 153078 h 373733"/>
              <a:gd name="connsiteX68" fmla="*/ 3740852 w 17141299"/>
              <a:gd name="connsiteY68" fmla="*/ 156782 h 373733"/>
              <a:gd name="connsiteX69" fmla="*/ 3751415 w 17141299"/>
              <a:gd name="connsiteY69" fmla="*/ 142556 h 373733"/>
              <a:gd name="connsiteX70" fmla="*/ 3950608 w 17141299"/>
              <a:gd name="connsiteY70" fmla="*/ 16 h 373733"/>
              <a:gd name="connsiteX71" fmla="*/ 3978989 w 17141299"/>
              <a:gd name="connsiteY71" fmla="*/ 7540 h 373733"/>
              <a:gd name="connsiteX72" fmla="*/ 4009786 w 17141299"/>
              <a:gd name="connsiteY72" fmla="*/ 153078 h 373733"/>
              <a:gd name="connsiteX73" fmla="*/ 4008730 w 17141299"/>
              <a:gd name="connsiteY73" fmla="*/ 156785 h 373733"/>
              <a:gd name="connsiteX74" fmla="*/ 4019294 w 17141299"/>
              <a:gd name="connsiteY74" fmla="*/ 142556 h 373733"/>
              <a:gd name="connsiteX75" fmla="*/ 4218487 w 17141299"/>
              <a:gd name="connsiteY75" fmla="*/ 16 h 373733"/>
              <a:gd name="connsiteX76" fmla="*/ 4246868 w 17141299"/>
              <a:gd name="connsiteY76" fmla="*/ 7540 h 373733"/>
              <a:gd name="connsiteX77" fmla="*/ 4277665 w 17141299"/>
              <a:gd name="connsiteY77" fmla="*/ 153078 h 373733"/>
              <a:gd name="connsiteX78" fmla="*/ 4276610 w 17141299"/>
              <a:gd name="connsiteY78" fmla="*/ 156782 h 373733"/>
              <a:gd name="connsiteX79" fmla="*/ 4287172 w 17141299"/>
              <a:gd name="connsiteY79" fmla="*/ 142556 h 373733"/>
              <a:gd name="connsiteX80" fmla="*/ 4486364 w 17141299"/>
              <a:gd name="connsiteY80" fmla="*/ 16 h 373733"/>
              <a:gd name="connsiteX81" fmla="*/ 4514747 w 17141299"/>
              <a:gd name="connsiteY81" fmla="*/ 7540 h 373733"/>
              <a:gd name="connsiteX82" fmla="*/ 4545542 w 17141299"/>
              <a:gd name="connsiteY82" fmla="*/ 153078 h 373733"/>
              <a:gd name="connsiteX83" fmla="*/ 4544488 w 17141299"/>
              <a:gd name="connsiteY83" fmla="*/ 156782 h 373733"/>
              <a:gd name="connsiteX84" fmla="*/ 4555049 w 17141299"/>
              <a:gd name="connsiteY84" fmla="*/ 142556 h 373733"/>
              <a:gd name="connsiteX85" fmla="*/ 4754242 w 17141299"/>
              <a:gd name="connsiteY85" fmla="*/ 16 h 373733"/>
              <a:gd name="connsiteX86" fmla="*/ 4782625 w 17141299"/>
              <a:gd name="connsiteY86" fmla="*/ 7540 h 373733"/>
              <a:gd name="connsiteX87" fmla="*/ 4813420 w 17141299"/>
              <a:gd name="connsiteY87" fmla="*/ 153078 h 373733"/>
              <a:gd name="connsiteX88" fmla="*/ 4812364 w 17141299"/>
              <a:gd name="connsiteY88" fmla="*/ 156785 h 373733"/>
              <a:gd name="connsiteX89" fmla="*/ 4822928 w 17141299"/>
              <a:gd name="connsiteY89" fmla="*/ 142556 h 373733"/>
              <a:gd name="connsiteX90" fmla="*/ 5022121 w 17141299"/>
              <a:gd name="connsiteY90" fmla="*/ 16 h 373733"/>
              <a:gd name="connsiteX91" fmla="*/ 5050504 w 17141299"/>
              <a:gd name="connsiteY91" fmla="*/ 7540 h 373733"/>
              <a:gd name="connsiteX92" fmla="*/ 5081300 w 17141299"/>
              <a:gd name="connsiteY92" fmla="*/ 153078 h 373733"/>
              <a:gd name="connsiteX93" fmla="*/ 5080243 w 17141299"/>
              <a:gd name="connsiteY93" fmla="*/ 156783 h 373733"/>
              <a:gd name="connsiteX94" fmla="*/ 5090807 w 17141299"/>
              <a:gd name="connsiteY94" fmla="*/ 142556 h 373733"/>
              <a:gd name="connsiteX95" fmla="*/ 5290000 w 17141299"/>
              <a:gd name="connsiteY95" fmla="*/ 16 h 373733"/>
              <a:gd name="connsiteX96" fmla="*/ 5318381 w 17141299"/>
              <a:gd name="connsiteY96" fmla="*/ 7540 h 373733"/>
              <a:gd name="connsiteX97" fmla="*/ 5349178 w 17141299"/>
              <a:gd name="connsiteY97" fmla="*/ 153078 h 373733"/>
              <a:gd name="connsiteX98" fmla="*/ 5348123 w 17141299"/>
              <a:gd name="connsiteY98" fmla="*/ 156782 h 373733"/>
              <a:gd name="connsiteX99" fmla="*/ 5358685 w 17141299"/>
              <a:gd name="connsiteY99" fmla="*/ 142556 h 373733"/>
              <a:gd name="connsiteX100" fmla="*/ 5557878 w 17141299"/>
              <a:gd name="connsiteY100" fmla="*/ 16 h 373733"/>
              <a:gd name="connsiteX101" fmla="*/ 5586259 w 17141299"/>
              <a:gd name="connsiteY101" fmla="*/ 7540 h 373733"/>
              <a:gd name="connsiteX102" fmla="*/ 5617055 w 17141299"/>
              <a:gd name="connsiteY102" fmla="*/ 153078 h 373733"/>
              <a:gd name="connsiteX103" fmla="*/ 5616000 w 17141299"/>
              <a:gd name="connsiteY103" fmla="*/ 156785 h 373733"/>
              <a:gd name="connsiteX104" fmla="*/ 5626564 w 17141299"/>
              <a:gd name="connsiteY104" fmla="*/ 142556 h 373733"/>
              <a:gd name="connsiteX105" fmla="*/ 5825756 w 17141299"/>
              <a:gd name="connsiteY105" fmla="*/ 16 h 373733"/>
              <a:gd name="connsiteX106" fmla="*/ 5854139 w 17141299"/>
              <a:gd name="connsiteY106" fmla="*/ 7540 h 373733"/>
              <a:gd name="connsiteX107" fmla="*/ 5884934 w 17141299"/>
              <a:gd name="connsiteY107" fmla="*/ 153078 h 373733"/>
              <a:gd name="connsiteX108" fmla="*/ 5883880 w 17141299"/>
              <a:gd name="connsiteY108" fmla="*/ 156782 h 373733"/>
              <a:gd name="connsiteX109" fmla="*/ 5894441 w 17141299"/>
              <a:gd name="connsiteY109" fmla="*/ 142556 h 373733"/>
              <a:gd name="connsiteX110" fmla="*/ 6093634 w 17141299"/>
              <a:gd name="connsiteY110" fmla="*/ 16 h 373733"/>
              <a:gd name="connsiteX111" fmla="*/ 6122017 w 17141299"/>
              <a:gd name="connsiteY111" fmla="*/ 7540 h 373733"/>
              <a:gd name="connsiteX112" fmla="*/ 6152812 w 17141299"/>
              <a:gd name="connsiteY112" fmla="*/ 153078 h 373733"/>
              <a:gd name="connsiteX113" fmla="*/ 6151757 w 17141299"/>
              <a:gd name="connsiteY113" fmla="*/ 156782 h 373733"/>
              <a:gd name="connsiteX114" fmla="*/ 6162319 w 17141299"/>
              <a:gd name="connsiteY114" fmla="*/ 142556 h 373733"/>
              <a:gd name="connsiteX115" fmla="*/ 6361513 w 17141299"/>
              <a:gd name="connsiteY115" fmla="*/ 16 h 373733"/>
              <a:gd name="connsiteX116" fmla="*/ 6389894 w 17141299"/>
              <a:gd name="connsiteY116" fmla="*/ 7540 h 373733"/>
              <a:gd name="connsiteX117" fmla="*/ 6420691 w 17141299"/>
              <a:gd name="connsiteY117" fmla="*/ 153078 h 373733"/>
              <a:gd name="connsiteX118" fmla="*/ 6419635 w 17141299"/>
              <a:gd name="connsiteY118" fmla="*/ 156785 h 373733"/>
              <a:gd name="connsiteX119" fmla="*/ 6430199 w 17141299"/>
              <a:gd name="connsiteY119" fmla="*/ 142556 h 373733"/>
              <a:gd name="connsiteX120" fmla="*/ 6629392 w 17141299"/>
              <a:gd name="connsiteY120" fmla="*/ 16 h 373733"/>
              <a:gd name="connsiteX121" fmla="*/ 6657773 w 17141299"/>
              <a:gd name="connsiteY121" fmla="*/ 7540 h 373733"/>
              <a:gd name="connsiteX122" fmla="*/ 6688570 w 17141299"/>
              <a:gd name="connsiteY122" fmla="*/ 153078 h 373733"/>
              <a:gd name="connsiteX123" fmla="*/ 6687514 w 17141299"/>
              <a:gd name="connsiteY123" fmla="*/ 156783 h 373733"/>
              <a:gd name="connsiteX124" fmla="*/ 6698077 w 17141299"/>
              <a:gd name="connsiteY124" fmla="*/ 142556 h 373733"/>
              <a:gd name="connsiteX125" fmla="*/ 6897270 w 17141299"/>
              <a:gd name="connsiteY125" fmla="*/ 16 h 373733"/>
              <a:gd name="connsiteX126" fmla="*/ 6925651 w 17141299"/>
              <a:gd name="connsiteY126" fmla="*/ 7540 h 373733"/>
              <a:gd name="connsiteX127" fmla="*/ 6956448 w 17141299"/>
              <a:gd name="connsiteY127" fmla="*/ 153078 h 373733"/>
              <a:gd name="connsiteX128" fmla="*/ 6955392 w 17141299"/>
              <a:gd name="connsiteY128" fmla="*/ 156783 h 373733"/>
              <a:gd name="connsiteX129" fmla="*/ 6965955 w 17141299"/>
              <a:gd name="connsiteY129" fmla="*/ 142556 h 373733"/>
              <a:gd name="connsiteX130" fmla="*/ 7165147 w 17141299"/>
              <a:gd name="connsiteY130" fmla="*/ 16 h 373733"/>
              <a:gd name="connsiteX131" fmla="*/ 7193530 w 17141299"/>
              <a:gd name="connsiteY131" fmla="*/ 7540 h 373733"/>
              <a:gd name="connsiteX132" fmla="*/ 7224325 w 17141299"/>
              <a:gd name="connsiteY132" fmla="*/ 153078 h 373733"/>
              <a:gd name="connsiteX133" fmla="*/ 7223269 w 17141299"/>
              <a:gd name="connsiteY133" fmla="*/ 156784 h 373733"/>
              <a:gd name="connsiteX134" fmla="*/ 7233833 w 17141299"/>
              <a:gd name="connsiteY134" fmla="*/ 142556 h 373733"/>
              <a:gd name="connsiteX135" fmla="*/ 7433026 w 17141299"/>
              <a:gd name="connsiteY135" fmla="*/ 16 h 373733"/>
              <a:gd name="connsiteX136" fmla="*/ 7461409 w 17141299"/>
              <a:gd name="connsiteY136" fmla="*/ 7540 h 373733"/>
              <a:gd name="connsiteX137" fmla="*/ 7492204 w 17141299"/>
              <a:gd name="connsiteY137" fmla="*/ 153078 h 373733"/>
              <a:gd name="connsiteX138" fmla="*/ 7491149 w 17141299"/>
              <a:gd name="connsiteY138" fmla="*/ 156783 h 373733"/>
              <a:gd name="connsiteX139" fmla="*/ 7501711 w 17141299"/>
              <a:gd name="connsiteY139" fmla="*/ 142556 h 373733"/>
              <a:gd name="connsiteX140" fmla="*/ 7700904 w 17141299"/>
              <a:gd name="connsiteY140" fmla="*/ 16 h 373733"/>
              <a:gd name="connsiteX141" fmla="*/ 7729286 w 17141299"/>
              <a:gd name="connsiteY141" fmla="*/ 7540 h 373733"/>
              <a:gd name="connsiteX142" fmla="*/ 7760082 w 17141299"/>
              <a:gd name="connsiteY142" fmla="*/ 153078 h 373733"/>
              <a:gd name="connsiteX143" fmla="*/ 7759026 w 17141299"/>
              <a:gd name="connsiteY143" fmla="*/ 156783 h 373733"/>
              <a:gd name="connsiteX144" fmla="*/ 7769589 w 17141299"/>
              <a:gd name="connsiteY144" fmla="*/ 142556 h 373733"/>
              <a:gd name="connsiteX145" fmla="*/ 7968782 w 17141299"/>
              <a:gd name="connsiteY145" fmla="*/ 16 h 373733"/>
              <a:gd name="connsiteX146" fmla="*/ 7997164 w 17141299"/>
              <a:gd name="connsiteY146" fmla="*/ 7540 h 373733"/>
              <a:gd name="connsiteX147" fmla="*/ 8027960 w 17141299"/>
              <a:gd name="connsiteY147" fmla="*/ 153078 h 373733"/>
              <a:gd name="connsiteX148" fmla="*/ 8026904 w 17141299"/>
              <a:gd name="connsiteY148" fmla="*/ 156785 h 373733"/>
              <a:gd name="connsiteX149" fmla="*/ 8037468 w 17141299"/>
              <a:gd name="connsiteY149" fmla="*/ 142556 h 373733"/>
              <a:gd name="connsiteX150" fmla="*/ 8236660 w 17141299"/>
              <a:gd name="connsiteY150" fmla="*/ 16 h 373733"/>
              <a:gd name="connsiteX151" fmla="*/ 8265042 w 17141299"/>
              <a:gd name="connsiteY151" fmla="*/ 7540 h 373733"/>
              <a:gd name="connsiteX152" fmla="*/ 8295839 w 17141299"/>
              <a:gd name="connsiteY152" fmla="*/ 153078 h 373733"/>
              <a:gd name="connsiteX153" fmla="*/ 8294788 w 17141299"/>
              <a:gd name="connsiteY153" fmla="*/ 156766 h 373733"/>
              <a:gd name="connsiteX154" fmla="*/ 8305338 w 17141299"/>
              <a:gd name="connsiteY154" fmla="*/ 142556 h 373733"/>
              <a:gd name="connsiteX155" fmla="*/ 8504530 w 17141299"/>
              <a:gd name="connsiteY155" fmla="*/ 16 h 373733"/>
              <a:gd name="connsiteX156" fmla="*/ 8532912 w 17141299"/>
              <a:gd name="connsiteY156" fmla="*/ 7540 h 373733"/>
              <a:gd name="connsiteX157" fmla="*/ 8563709 w 17141299"/>
              <a:gd name="connsiteY157" fmla="*/ 153078 h 373733"/>
              <a:gd name="connsiteX158" fmla="*/ 8562810 w 17141299"/>
              <a:gd name="connsiteY158" fmla="*/ 156232 h 373733"/>
              <a:gd name="connsiteX159" fmla="*/ 8562862 w 17141299"/>
              <a:gd name="connsiteY159" fmla="*/ 156154 h 373733"/>
              <a:gd name="connsiteX160" fmla="*/ 8772813 w 17141299"/>
              <a:gd name="connsiteY160" fmla="*/ 16 h 373733"/>
              <a:gd name="connsiteX161" fmla="*/ 8801195 w 17141299"/>
              <a:gd name="connsiteY161" fmla="*/ 7540 h 373733"/>
              <a:gd name="connsiteX162" fmla="*/ 8831992 w 17141299"/>
              <a:gd name="connsiteY162" fmla="*/ 153078 h 373733"/>
              <a:gd name="connsiteX163" fmla="*/ 8830936 w 17141299"/>
              <a:gd name="connsiteY163" fmla="*/ 156783 h 373733"/>
              <a:gd name="connsiteX164" fmla="*/ 8841498 w 17141299"/>
              <a:gd name="connsiteY164" fmla="*/ 142556 h 373733"/>
              <a:gd name="connsiteX165" fmla="*/ 9040691 w 17141299"/>
              <a:gd name="connsiteY165" fmla="*/ 16 h 373733"/>
              <a:gd name="connsiteX166" fmla="*/ 9069073 w 17141299"/>
              <a:gd name="connsiteY166" fmla="*/ 7540 h 373733"/>
              <a:gd name="connsiteX167" fmla="*/ 9099870 w 17141299"/>
              <a:gd name="connsiteY167" fmla="*/ 153078 h 373733"/>
              <a:gd name="connsiteX168" fmla="*/ 9098813 w 17141299"/>
              <a:gd name="connsiteY168" fmla="*/ 156785 h 373733"/>
              <a:gd name="connsiteX169" fmla="*/ 9109377 w 17141299"/>
              <a:gd name="connsiteY169" fmla="*/ 142556 h 373733"/>
              <a:gd name="connsiteX170" fmla="*/ 9308570 w 17141299"/>
              <a:gd name="connsiteY170" fmla="*/ 16 h 373733"/>
              <a:gd name="connsiteX171" fmla="*/ 9336952 w 17141299"/>
              <a:gd name="connsiteY171" fmla="*/ 7540 h 373733"/>
              <a:gd name="connsiteX172" fmla="*/ 9367748 w 17141299"/>
              <a:gd name="connsiteY172" fmla="*/ 153078 h 373733"/>
              <a:gd name="connsiteX173" fmla="*/ 9366693 w 17141299"/>
              <a:gd name="connsiteY173" fmla="*/ 156783 h 373733"/>
              <a:gd name="connsiteX174" fmla="*/ 9377255 w 17141299"/>
              <a:gd name="connsiteY174" fmla="*/ 142556 h 373733"/>
              <a:gd name="connsiteX175" fmla="*/ 9576448 w 17141299"/>
              <a:gd name="connsiteY175" fmla="*/ 16 h 373733"/>
              <a:gd name="connsiteX176" fmla="*/ 9604830 w 17141299"/>
              <a:gd name="connsiteY176" fmla="*/ 7540 h 373733"/>
              <a:gd name="connsiteX177" fmla="*/ 9635626 w 17141299"/>
              <a:gd name="connsiteY177" fmla="*/ 153078 h 373733"/>
              <a:gd name="connsiteX178" fmla="*/ 9634570 w 17141299"/>
              <a:gd name="connsiteY178" fmla="*/ 156783 h 373733"/>
              <a:gd name="connsiteX179" fmla="*/ 9645133 w 17141299"/>
              <a:gd name="connsiteY179" fmla="*/ 142556 h 373733"/>
              <a:gd name="connsiteX180" fmla="*/ 9844326 w 17141299"/>
              <a:gd name="connsiteY180" fmla="*/ 16 h 373733"/>
              <a:gd name="connsiteX181" fmla="*/ 9872708 w 17141299"/>
              <a:gd name="connsiteY181" fmla="*/ 7540 h 373733"/>
              <a:gd name="connsiteX182" fmla="*/ 9903504 w 17141299"/>
              <a:gd name="connsiteY182" fmla="*/ 153078 h 373733"/>
              <a:gd name="connsiteX183" fmla="*/ 9902446 w 17141299"/>
              <a:gd name="connsiteY183" fmla="*/ 156785 h 373733"/>
              <a:gd name="connsiteX184" fmla="*/ 9913011 w 17141299"/>
              <a:gd name="connsiteY184" fmla="*/ 142556 h 373733"/>
              <a:gd name="connsiteX185" fmla="*/ 10112204 w 17141299"/>
              <a:gd name="connsiteY185" fmla="*/ 16 h 373733"/>
              <a:gd name="connsiteX186" fmla="*/ 10140585 w 17141299"/>
              <a:gd name="connsiteY186" fmla="*/ 7540 h 373733"/>
              <a:gd name="connsiteX187" fmla="*/ 10171383 w 17141299"/>
              <a:gd name="connsiteY187" fmla="*/ 153078 h 373733"/>
              <a:gd name="connsiteX188" fmla="*/ 10170327 w 17141299"/>
              <a:gd name="connsiteY188" fmla="*/ 156783 h 373733"/>
              <a:gd name="connsiteX189" fmla="*/ 10180889 w 17141299"/>
              <a:gd name="connsiteY189" fmla="*/ 142556 h 373733"/>
              <a:gd name="connsiteX190" fmla="*/ 10380082 w 17141299"/>
              <a:gd name="connsiteY190" fmla="*/ 16 h 373733"/>
              <a:gd name="connsiteX191" fmla="*/ 10408464 w 17141299"/>
              <a:gd name="connsiteY191" fmla="*/ 7540 h 373733"/>
              <a:gd name="connsiteX192" fmla="*/ 10439261 w 17141299"/>
              <a:gd name="connsiteY192" fmla="*/ 153078 h 373733"/>
              <a:gd name="connsiteX193" fmla="*/ 10438205 w 17141299"/>
              <a:gd name="connsiteY193" fmla="*/ 156783 h 373733"/>
              <a:gd name="connsiteX194" fmla="*/ 10448767 w 17141299"/>
              <a:gd name="connsiteY194" fmla="*/ 142556 h 373733"/>
              <a:gd name="connsiteX195" fmla="*/ 10647960 w 17141299"/>
              <a:gd name="connsiteY195" fmla="*/ 16 h 373733"/>
              <a:gd name="connsiteX196" fmla="*/ 10676342 w 17141299"/>
              <a:gd name="connsiteY196" fmla="*/ 7540 h 373733"/>
              <a:gd name="connsiteX197" fmla="*/ 10707139 w 17141299"/>
              <a:gd name="connsiteY197" fmla="*/ 153078 h 373733"/>
              <a:gd name="connsiteX198" fmla="*/ 10706081 w 17141299"/>
              <a:gd name="connsiteY198" fmla="*/ 156785 h 373733"/>
              <a:gd name="connsiteX199" fmla="*/ 10716647 w 17141299"/>
              <a:gd name="connsiteY199" fmla="*/ 142556 h 373733"/>
              <a:gd name="connsiteX200" fmla="*/ 10915839 w 17141299"/>
              <a:gd name="connsiteY200" fmla="*/ 16 h 373733"/>
              <a:gd name="connsiteX201" fmla="*/ 10944220 w 17141299"/>
              <a:gd name="connsiteY201" fmla="*/ 7540 h 373733"/>
              <a:gd name="connsiteX202" fmla="*/ 10975017 w 17141299"/>
              <a:gd name="connsiteY202" fmla="*/ 153078 h 373733"/>
              <a:gd name="connsiteX203" fmla="*/ 10973961 w 17141299"/>
              <a:gd name="connsiteY203" fmla="*/ 156783 h 373733"/>
              <a:gd name="connsiteX204" fmla="*/ 10984525 w 17141299"/>
              <a:gd name="connsiteY204" fmla="*/ 142556 h 373733"/>
              <a:gd name="connsiteX205" fmla="*/ 11183717 w 17141299"/>
              <a:gd name="connsiteY205" fmla="*/ 16 h 373733"/>
              <a:gd name="connsiteX206" fmla="*/ 11212099 w 17141299"/>
              <a:gd name="connsiteY206" fmla="*/ 7540 h 373733"/>
              <a:gd name="connsiteX207" fmla="*/ 11242896 w 17141299"/>
              <a:gd name="connsiteY207" fmla="*/ 153078 h 373733"/>
              <a:gd name="connsiteX208" fmla="*/ 11241839 w 17141299"/>
              <a:gd name="connsiteY208" fmla="*/ 156783 h 373733"/>
              <a:gd name="connsiteX209" fmla="*/ 11252401 w 17141299"/>
              <a:gd name="connsiteY209" fmla="*/ 142556 h 373733"/>
              <a:gd name="connsiteX210" fmla="*/ 11451595 w 17141299"/>
              <a:gd name="connsiteY210" fmla="*/ 16 h 373733"/>
              <a:gd name="connsiteX211" fmla="*/ 11479977 w 17141299"/>
              <a:gd name="connsiteY211" fmla="*/ 7540 h 373733"/>
              <a:gd name="connsiteX212" fmla="*/ 11510772 w 17141299"/>
              <a:gd name="connsiteY212" fmla="*/ 153078 h 373733"/>
              <a:gd name="connsiteX213" fmla="*/ 11509716 w 17141299"/>
              <a:gd name="connsiteY213" fmla="*/ 156785 h 373733"/>
              <a:gd name="connsiteX214" fmla="*/ 11520281 w 17141299"/>
              <a:gd name="connsiteY214" fmla="*/ 142556 h 373733"/>
              <a:gd name="connsiteX215" fmla="*/ 11719474 w 17141299"/>
              <a:gd name="connsiteY215" fmla="*/ 16 h 373733"/>
              <a:gd name="connsiteX216" fmla="*/ 11747855 w 17141299"/>
              <a:gd name="connsiteY216" fmla="*/ 7540 h 373733"/>
              <a:gd name="connsiteX217" fmla="*/ 11778652 w 17141299"/>
              <a:gd name="connsiteY217" fmla="*/ 153078 h 373733"/>
              <a:gd name="connsiteX218" fmla="*/ 11777596 w 17141299"/>
              <a:gd name="connsiteY218" fmla="*/ 156783 h 373733"/>
              <a:gd name="connsiteX219" fmla="*/ 11788158 w 17141299"/>
              <a:gd name="connsiteY219" fmla="*/ 142556 h 373733"/>
              <a:gd name="connsiteX220" fmla="*/ 11987352 w 17141299"/>
              <a:gd name="connsiteY220" fmla="*/ 16 h 373733"/>
              <a:gd name="connsiteX221" fmla="*/ 12015733 w 17141299"/>
              <a:gd name="connsiteY221" fmla="*/ 7540 h 373733"/>
              <a:gd name="connsiteX222" fmla="*/ 12046529 w 17141299"/>
              <a:gd name="connsiteY222" fmla="*/ 153078 h 373733"/>
              <a:gd name="connsiteX223" fmla="*/ 12045473 w 17141299"/>
              <a:gd name="connsiteY223" fmla="*/ 156783 h 373733"/>
              <a:gd name="connsiteX224" fmla="*/ 12056036 w 17141299"/>
              <a:gd name="connsiteY224" fmla="*/ 142556 h 373733"/>
              <a:gd name="connsiteX225" fmla="*/ 12255229 w 17141299"/>
              <a:gd name="connsiteY225" fmla="*/ 16 h 373733"/>
              <a:gd name="connsiteX226" fmla="*/ 12283611 w 17141299"/>
              <a:gd name="connsiteY226" fmla="*/ 7540 h 373733"/>
              <a:gd name="connsiteX227" fmla="*/ 12314407 w 17141299"/>
              <a:gd name="connsiteY227" fmla="*/ 153078 h 373733"/>
              <a:gd name="connsiteX228" fmla="*/ 12313352 w 17141299"/>
              <a:gd name="connsiteY228" fmla="*/ 156782 h 373733"/>
              <a:gd name="connsiteX229" fmla="*/ 12323914 w 17141299"/>
              <a:gd name="connsiteY229" fmla="*/ 142556 h 373733"/>
              <a:gd name="connsiteX230" fmla="*/ 12523107 w 17141299"/>
              <a:gd name="connsiteY230" fmla="*/ 16 h 373733"/>
              <a:gd name="connsiteX231" fmla="*/ 12551489 w 17141299"/>
              <a:gd name="connsiteY231" fmla="*/ 7540 h 373733"/>
              <a:gd name="connsiteX232" fmla="*/ 12582285 w 17141299"/>
              <a:gd name="connsiteY232" fmla="*/ 153078 h 373733"/>
              <a:gd name="connsiteX233" fmla="*/ 12581229 w 17141299"/>
              <a:gd name="connsiteY233" fmla="*/ 156785 h 373733"/>
              <a:gd name="connsiteX234" fmla="*/ 12591793 w 17141299"/>
              <a:gd name="connsiteY234" fmla="*/ 142556 h 373733"/>
              <a:gd name="connsiteX235" fmla="*/ 12790986 w 17141299"/>
              <a:gd name="connsiteY235" fmla="*/ 16 h 373733"/>
              <a:gd name="connsiteX236" fmla="*/ 12819368 w 17141299"/>
              <a:gd name="connsiteY236" fmla="*/ 7540 h 373733"/>
              <a:gd name="connsiteX237" fmla="*/ 12850164 w 17141299"/>
              <a:gd name="connsiteY237" fmla="*/ 153078 h 373733"/>
              <a:gd name="connsiteX238" fmla="*/ 12849109 w 17141299"/>
              <a:gd name="connsiteY238" fmla="*/ 156782 h 373733"/>
              <a:gd name="connsiteX239" fmla="*/ 12859671 w 17141299"/>
              <a:gd name="connsiteY239" fmla="*/ 142556 h 373733"/>
              <a:gd name="connsiteX240" fmla="*/ 13058864 w 17141299"/>
              <a:gd name="connsiteY240" fmla="*/ 16 h 373733"/>
              <a:gd name="connsiteX241" fmla="*/ 13087246 w 17141299"/>
              <a:gd name="connsiteY241" fmla="*/ 7540 h 373733"/>
              <a:gd name="connsiteX242" fmla="*/ 13118042 w 17141299"/>
              <a:gd name="connsiteY242" fmla="*/ 153078 h 373733"/>
              <a:gd name="connsiteX243" fmla="*/ 13116987 w 17141299"/>
              <a:gd name="connsiteY243" fmla="*/ 156782 h 373733"/>
              <a:gd name="connsiteX244" fmla="*/ 13127549 w 17141299"/>
              <a:gd name="connsiteY244" fmla="*/ 142556 h 373733"/>
              <a:gd name="connsiteX245" fmla="*/ 13326742 w 17141299"/>
              <a:gd name="connsiteY245" fmla="*/ 16 h 373733"/>
              <a:gd name="connsiteX246" fmla="*/ 13355124 w 17141299"/>
              <a:gd name="connsiteY246" fmla="*/ 7540 h 373733"/>
              <a:gd name="connsiteX247" fmla="*/ 13385920 w 17141299"/>
              <a:gd name="connsiteY247" fmla="*/ 153078 h 373733"/>
              <a:gd name="connsiteX248" fmla="*/ 13384864 w 17141299"/>
              <a:gd name="connsiteY248" fmla="*/ 156785 h 373733"/>
              <a:gd name="connsiteX249" fmla="*/ 13395428 w 17141299"/>
              <a:gd name="connsiteY249" fmla="*/ 142556 h 373733"/>
              <a:gd name="connsiteX250" fmla="*/ 13594621 w 17141299"/>
              <a:gd name="connsiteY250" fmla="*/ 16 h 373733"/>
              <a:gd name="connsiteX251" fmla="*/ 13623003 w 17141299"/>
              <a:gd name="connsiteY251" fmla="*/ 7540 h 373733"/>
              <a:gd name="connsiteX252" fmla="*/ 13653799 w 17141299"/>
              <a:gd name="connsiteY252" fmla="*/ 153078 h 373733"/>
              <a:gd name="connsiteX253" fmla="*/ 13652743 w 17141299"/>
              <a:gd name="connsiteY253" fmla="*/ 156783 h 373733"/>
              <a:gd name="connsiteX254" fmla="*/ 13663306 w 17141299"/>
              <a:gd name="connsiteY254" fmla="*/ 142556 h 373733"/>
              <a:gd name="connsiteX255" fmla="*/ 13862499 w 17141299"/>
              <a:gd name="connsiteY255" fmla="*/ 16 h 373733"/>
              <a:gd name="connsiteX256" fmla="*/ 13890881 w 17141299"/>
              <a:gd name="connsiteY256" fmla="*/ 7540 h 373733"/>
              <a:gd name="connsiteX257" fmla="*/ 13921677 w 17141299"/>
              <a:gd name="connsiteY257" fmla="*/ 153078 h 373733"/>
              <a:gd name="connsiteX258" fmla="*/ 13920622 w 17141299"/>
              <a:gd name="connsiteY258" fmla="*/ 156782 h 373733"/>
              <a:gd name="connsiteX259" fmla="*/ 13931184 w 17141299"/>
              <a:gd name="connsiteY259" fmla="*/ 142556 h 373733"/>
              <a:gd name="connsiteX260" fmla="*/ 14130377 w 17141299"/>
              <a:gd name="connsiteY260" fmla="*/ 16 h 373733"/>
              <a:gd name="connsiteX261" fmla="*/ 14158759 w 17141299"/>
              <a:gd name="connsiteY261" fmla="*/ 7540 h 373733"/>
              <a:gd name="connsiteX262" fmla="*/ 14189555 w 17141299"/>
              <a:gd name="connsiteY262" fmla="*/ 153078 h 373733"/>
              <a:gd name="connsiteX263" fmla="*/ 14188499 w 17141299"/>
              <a:gd name="connsiteY263" fmla="*/ 156785 h 373733"/>
              <a:gd name="connsiteX264" fmla="*/ 14199063 w 17141299"/>
              <a:gd name="connsiteY264" fmla="*/ 142556 h 373733"/>
              <a:gd name="connsiteX265" fmla="*/ 14398256 w 17141299"/>
              <a:gd name="connsiteY265" fmla="*/ 16 h 373733"/>
              <a:gd name="connsiteX266" fmla="*/ 14426638 w 17141299"/>
              <a:gd name="connsiteY266" fmla="*/ 7540 h 373733"/>
              <a:gd name="connsiteX267" fmla="*/ 14457434 w 17141299"/>
              <a:gd name="connsiteY267" fmla="*/ 153078 h 373733"/>
              <a:gd name="connsiteX268" fmla="*/ 14456379 w 17141299"/>
              <a:gd name="connsiteY268" fmla="*/ 156782 h 373733"/>
              <a:gd name="connsiteX269" fmla="*/ 14466941 w 17141299"/>
              <a:gd name="connsiteY269" fmla="*/ 142556 h 373733"/>
              <a:gd name="connsiteX270" fmla="*/ 14666134 w 17141299"/>
              <a:gd name="connsiteY270" fmla="*/ 16 h 373733"/>
              <a:gd name="connsiteX271" fmla="*/ 14694516 w 17141299"/>
              <a:gd name="connsiteY271" fmla="*/ 7540 h 373733"/>
              <a:gd name="connsiteX272" fmla="*/ 14725312 w 17141299"/>
              <a:gd name="connsiteY272" fmla="*/ 153078 h 373733"/>
              <a:gd name="connsiteX273" fmla="*/ 14724257 w 17141299"/>
              <a:gd name="connsiteY273" fmla="*/ 156782 h 373733"/>
              <a:gd name="connsiteX274" fmla="*/ 14734819 w 17141299"/>
              <a:gd name="connsiteY274" fmla="*/ 142556 h 373733"/>
              <a:gd name="connsiteX275" fmla="*/ 14934012 w 17141299"/>
              <a:gd name="connsiteY275" fmla="*/ 16 h 373733"/>
              <a:gd name="connsiteX276" fmla="*/ 14962394 w 17141299"/>
              <a:gd name="connsiteY276" fmla="*/ 7540 h 373733"/>
              <a:gd name="connsiteX277" fmla="*/ 14993190 w 17141299"/>
              <a:gd name="connsiteY277" fmla="*/ 153078 h 373733"/>
              <a:gd name="connsiteX278" fmla="*/ 14992134 w 17141299"/>
              <a:gd name="connsiteY278" fmla="*/ 156785 h 373733"/>
              <a:gd name="connsiteX279" fmla="*/ 15002698 w 17141299"/>
              <a:gd name="connsiteY279" fmla="*/ 142556 h 373733"/>
              <a:gd name="connsiteX280" fmla="*/ 15201891 w 17141299"/>
              <a:gd name="connsiteY280" fmla="*/ 16 h 373733"/>
              <a:gd name="connsiteX281" fmla="*/ 15230273 w 17141299"/>
              <a:gd name="connsiteY281" fmla="*/ 7540 h 373733"/>
              <a:gd name="connsiteX282" fmla="*/ 15261069 w 17141299"/>
              <a:gd name="connsiteY282" fmla="*/ 153078 h 373733"/>
              <a:gd name="connsiteX283" fmla="*/ 15260013 w 17141299"/>
              <a:gd name="connsiteY283" fmla="*/ 156783 h 373733"/>
              <a:gd name="connsiteX284" fmla="*/ 15270576 w 17141299"/>
              <a:gd name="connsiteY284" fmla="*/ 142556 h 373733"/>
              <a:gd name="connsiteX285" fmla="*/ 15469769 w 17141299"/>
              <a:gd name="connsiteY285" fmla="*/ 16 h 373733"/>
              <a:gd name="connsiteX286" fmla="*/ 15498151 w 17141299"/>
              <a:gd name="connsiteY286" fmla="*/ 7540 h 373733"/>
              <a:gd name="connsiteX287" fmla="*/ 15528947 w 17141299"/>
              <a:gd name="connsiteY287" fmla="*/ 153078 h 373733"/>
              <a:gd name="connsiteX288" fmla="*/ 15527891 w 17141299"/>
              <a:gd name="connsiteY288" fmla="*/ 156783 h 373733"/>
              <a:gd name="connsiteX289" fmla="*/ 15538454 w 17141299"/>
              <a:gd name="connsiteY289" fmla="*/ 142556 h 373733"/>
              <a:gd name="connsiteX290" fmla="*/ 15737647 w 17141299"/>
              <a:gd name="connsiteY290" fmla="*/ 16 h 373733"/>
              <a:gd name="connsiteX291" fmla="*/ 15766029 w 17141299"/>
              <a:gd name="connsiteY291" fmla="*/ 7540 h 373733"/>
              <a:gd name="connsiteX292" fmla="*/ 15796825 w 17141299"/>
              <a:gd name="connsiteY292" fmla="*/ 153078 h 373733"/>
              <a:gd name="connsiteX293" fmla="*/ 15795769 w 17141299"/>
              <a:gd name="connsiteY293" fmla="*/ 156784 h 373733"/>
              <a:gd name="connsiteX294" fmla="*/ 15806333 w 17141299"/>
              <a:gd name="connsiteY294" fmla="*/ 142556 h 373733"/>
              <a:gd name="connsiteX295" fmla="*/ 16005526 w 17141299"/>
              <a:gd name="connsiteY295" fmla="*/ 16 h 373733"/>
              <a:gd name="connsiteX296" fmla="*/ 16033908 w 17141299"/>
              <a:gd name="connsiteY296" fmla="*/ 7540 h 373733"/>
              <a:gd name="connsiteX297" fmla="*/ 16064704 w 17141299"/>
              <a:gd name="connsiteY297" fmla="*/ 153078 h 373733"/>
              <a:gd name="connsiteX298" fmla="*/ 16063648 w 17141299"/>
              <a:gd name="connsiteY298" fmla="*/ 156783 h 373733"/>
              <a:gd name="connsiteX299" fmla="*/ 16074212 w 17141299"/>
              <a:gd name="connsiteY299" fmla="*/ 142556 h 373733"/>
              <a:gd name="connsiteX300" fmla="*/ 16273404 w 17141299"/>
              <a:gd name="connsiteY300" fmla="*/ 16 h 373733"/>
              <a:gd name="connsiteX301" fmla="*/ 16301786 w 17141299"/>
              <a:gd name="connsiteY301" fmla="*/ 7540 h 373733"/>
              <a:gd name="connsiteX302" fmla="*/ 16332582 w 17141299"/>
              <a:gd name="connsiteY302" fmla="*/ 153078 h 373733"/>
              <a:gd name="connsiteX303" fmla="*/ 16331526 w 17141299"/>
              <a:gd name="connsiteY303" fmla="*/ 156783 h 373733"/>
              <a:gd name="connsiteX304" fmla="*/ 16342088 w 17141299"/>
              <a:gd name="connsiteY304" fmla="*/ 142556 h 373733"/>
              <a:gd name="connsiteX305" fmla="*/ 16541282 w 17141299"/>
              <a:gd name="connsiteY305" fmla="*/ 16 h 373733"/>
              <a:gd name="connsiteX306" fmla="*/ 16569664 w 17141299"/>
              <a:gd name="connsiteY306" fmla="*/ 7540 h 373733"/>
              <a:gd name="connsiteX307" fmla="*/ 16600460 w 17141299"/>
              <a:gd name="connsiteY307" fmla="*/ 153078 h 373733"/>
              <a:gd name="connsiteX308" fmla="*/ 16599404 w 17141299"/>
              <a:gd name="connsiteY308" fmla="*/ 156785 h 373733"/>
              <a:gd name="connsiteX309" fmla="*/ 16609968 w 17141299"/>
              <a:gd name="connsiteY309" fmla="*/ 142556 h 373733"/>
              <a:gd name="connsiteX310" fmla="*/ 16809160 w 17141299"/>
              <a:gd name="connsiteY310" fmla="*/ 16 h 373733"/>
              <a:gd name="connsiteX311" fmla="*/ 16837542 w 17141299"/>
              <a:gd name="connsiteY311" fmla="*/ 7540 h 373733"/>
              <a:gd name="connsiteX312" fmla="*/ 16868340 w 17141299"/>
              <a:gd name="connsiteY312" fmla="*/ 153078 h 373733"/>
              <a:gd name="connsiteX313" fmla="*/ 16867288 w 17141299"/>
              <a:gd name="connsiteY313" fmla="*/ 156766 h 373733"/>
              <a:gd name="connsiteX314" fmla="*/ 16877838 w 17141299"/>
              <a:gd name="connsiteY314" fmla="*/ 142556 h 373733"/>
              <a:gd name="connsiteX315" fmla="*/ 17077030 w 17141299"/>
              <a:gd name="connsiteY315" fmla="*/ 16 h 373733"/>
              <a:gd name="connsiteX316" fmla="*/ 17105412 w 17141299"/>
              <a:gd name="connsiteY316" fmla="*/ 7540 h 373733"/>
              <a:gd name="connsiteX317" fmla="*/ 17102272 w 17141299"/>
              <a:gd name="connsiteY317" fmla="*/ 272134 h 373733"/>
              <a:gd name="connsiteX318" fmla="*/ 17097876 w 17141299"/>
              <a:gd name="connsiteY318" fmla="*/ 282293 h 373733"/>
              <a:gd name="connsiteX319" fmla="*/ 0 w 17141299"/>
              <a:gd name="connsiteY319" fmla="*/ 373733 h 373733"/>
              <a:gd name="connsiteX0" fmla="*/ 0 w 16940986"/>
              <a:gd name="connsiteY0" fmla="*/ 16 h 282293"/>
              <a:gd name="connsiteX1" fmla="*/ 28382 w 16940986"/>
              <a:gd name="connsiteY1" fmla="*/ 7540 h 282293"/>
              <a:gd name="connsiteX2" fmla="*/ 59179 w 16940986"/>
              <a:gd name="connsiteY2" fmla="*/ 153078 h 282293"/>
              <a:gd name="connsiteX3" fmla="*/ 58123 w 16940986"/>
              <a:gd name="connsiteY3" fmla="*/ 156783 h 282293"/>
              <a:gd name="connsiteX4" fmla="*/ 68685 w 16940986"/>
              <a:gd name="connsiteY4" fmla="*/ 142556 h 282293"/>
              <a:gd name="connsiteX5" fmla="*/ 267878 w 16940986"/>
              <a:gd name="connsiteY5" fmla="*/ 16 h 282293"/>
              <a:gd name="connsiteX6" fmla="*/ 296260 w 16940986"/>
              <a:gd name="connsiteY6" fmla="*/ 7540 h 282293"/>
              <a:gd name="connsiteX7" fmla="*/ 327057 w 16940986"/>
              <a:gd name="connsiteY7" fmla="*/ 153078 h 282293"/>
              <a:gd name="connsiteX8" fmla="*/ 326000 w 16940986"/>
              <a:gd name="connsiteY8" fmla="*/ 156785 h 282293"/>
              <a:gd name="connsiteX9" fmla="*/ 336564 w 16940986"/>
              <a:gd name="connsiteY9" fmla="*/ 142556 h 282293"/>
              <a:gd name="connsiteX10" fmla="*/ 535757 w 16940986"/>
              <a:gd name="connsiteY10" fmla="*/ 16 h 282293"/>
              <a:gd name="connsiteX11" fmla="*/ 564139 w 16940986"/>
              <a:gd name="connsiteY11" fmla="*/ 7540 h 282293"/>
              <a:gd name="connsiteX12" fmla="*/ 594935 w 16940986"/>
              <a:gd name="connsiteY12" fmla="*/ 153078 h 282293"/>
              <a:gd name="connsiteX13" fmla="*/ 593880 w 16940986"/>
              <a:gd name="connsiteY13" fmla="*/ 156783 h 282293"/>
              <a:gd name="connsiteX14" fmla="*/ 604442 w 16940986"/>
              <a:gd name="connsiteY14" fmla="*/ 142556 h 282293"/>
              <a:gd name="connsiteX15" fmla="*/ 803635 w 16940986"/>
              <a:gd name="connsiteY15" fmla="*/ 16 h 282293"/>
              <a:gd name="connsiteX16" fmla="*/ 832017 w 16940986"/>
              <a:gd name="connsiteY16" fmla="*/ 7540 h 282293"/>
              <a:gd name="connsiteX17" fmla="*/ 862813 w 16940986"/>
              <a:gd name="connsiteY17" fmla="*/ 153078 h 282293"/>
              <a:gd name="connsiteX18" fmla="*/ 861757 w 16940986"/>
              <a:gd name="connsiteY18" fmla="*/ 156783 h 282293"/>
              <a:gd name="connsiteX19" fmla="*/ 872320 w 16940986"/>
              <a:gd name="connsiteY19" fmla="*/ 142556 h 282293"/>
              <a:gd name="connsiteX20" fmla="*/ 1071513 w 16940986"/>
              <a:gd name="connsiteY20" fmla="*/ 16 h 282293"/>
              <a:gd name="connsiteX21" fmla="*/ 1099895 w 16940986"/>
              <a:gd name="connsiteY21" fmla="*/ 7540 h 282293"/>
              <a:gd name="connsiteX22" fmla="*/ 1130691 w 16940986"/>
              <a:gd name="connsiteY22" fmla="*/ 153078 h 282293"/>
              <a:gd name="connsiteX23" fmla="*/ 1129633 w 16940986"/>
              <a:gd name="connsiteY23" fmla="*/ 156785 h 282293"/>
              <a:gd name="connsiteX24" fmla="*/ 1140199 w 16940986"/>
              <a:gd name="connsiteY24" fmla="*/ 142556 h 282293"/>
              <a:gd name="connsiteX25" fmla="*/ 1339391 w 16940986"/>
              <a:gd name="connsiteY25" fmla="*/ 16 h 282293"/>
              <a:gd name="connsiteX26" fmla="*/ 1367772 w 16940986"/>
              <a:gd name="connsiteY26" fmla="*/ 7540 h 282293"/>
              <a:gd name="connsiteX27" fmla="*/ 1398570 w 16940986"/>
              <a:gd name="connsiteY27" fmla="*/ 153078 h 282293"/>
              <a:gd name="connsiteX28" fmla="*/ 1397515 w 16940986"/>
              <a:gd name="connsiteY28" fmla="*/ 156783 h 282293"/>
              <a:gd name="connsiteX29" fmla="*/ 1408076 w 16940986"/>
              <a:gd name="connsiteY29" fmla="*/ 142556 h 282293"/>
              <a:gd name="connsiteX30" fmla="*/ 1607269 w 16940986"/>
              <a:gd name="connsiteY30" fmla="*/ 16 h 282293"/>
              <a:gd name="connsiteX31" fmla="*/ 1635651 w 16940986"/>
              <a:gd name="connsiteY31" fmla="*/ 7540 h 282293"/>
              <a:gd name="connsiteX32" fmla="*/ 1666448 w 16940986"/>
              <a:gd name="connsiteY32" fmla="*/ 153078 h 282293"/>
              <a:gd name="connsiteX33" fmla="*/ 1665392 w 16940986"/>
              <a:gd name="connsiteY33" fmla="*/ 156783 h 282293"/>
              <a:gd name="connsiteX34" fmla="*/ 1675954 w 16940986"/>
              <a:gd name="connsiteY34" fmla="*/ 142556 h 282293"/>
              <a:gd name="connsiteX35" fmla="*/ 1875147 w 16940986"/>
              <a:gd name="connsiteY35" fmla="*/ 16 h 282293"/>
              <a:gd name="connsiteX36" fmla="*/ 1903529 w 16940986"/>
              <a:gd name="connsiteY36" fmla="*/ 7540 h 282293"/>
              <a:gd name="connsiteX37" fmla="*/ 1934326 w 16940986"/>
              <a:gd name="connsiteY37" fmla="*/ 153078 h 282293"/>
              <a:gd name="connsiteX38" fmla="*/ 1933268 w 16940986"/>
              <a:gd name="connsiteY38" fmla="*/ 156785 h 282293"/>
              <a:gd name="connsiteX39" fmla="*/ 1943834 w 16940986"/>
              <a:gd name="connsiteY39" fmla="*/ 142556 h 282293"/>
              <a:gd name="connsiteX40" fmla="*/ 2143026 w 16940986"/>
              <a:gd name="connsiteY40" fmla="*/ 16 h 282293"/>
              <a:gd name="connsiteX41" fmla="*/ 2171407 w 16940986"/>
              <a:gd name="connsiteY41" fmla="*/ 7540 h 282293"/>
              <a:gd name="connsiteX42" fmla="*/ 2202204 w 16940986"/>
              <a:gd name="connsiteY42" fmla="*/ 153078 h 282293"/>
              <a:gd name="connsiteX43" fmla="*/ 2201148 w 16940986"/>
              <a:gd name="connsiteY43" fmla="*/ 156783 h 282293"/>
              <a:gd name="connsiteX44" fmla="*/ 2211712 w 16940986"/>
              <a:gd name="connsiteY44" fmla="*/ 142556 h 282293"/>
              <a:gd name="connsiteX45" fmla="*/ 2410905 w 16940986"/>
              <a:gd name="connsiteY45" fmla="*/ 16 h 282293"/>
              <a:gd name="connsiteX46" fmla="*/ 2439286 w 16940986"/>
              <a:gd name="connsiteY46" fmla="*/ 7540 h 282293"/>
              <a:gd name="connsiteX47" fmla="*/ 2470084 w 16940986"/>
              <a:gd name="connsiteY47" fmla="*/ 153078 h 282293"/>
              <a:gd name="connsiteX48" fmla="*/ 2469026 w 16940986"/>
              <a:gd name="connsiteY48" fmla="*/ 156783 h 282293"/>
              <a:gd name="connsiteX49" fmla="*/ 2479588 w 16940986"/>
              <a:gd name="connsiteY49" fmla="*/ 142556 h 282293"/>
              <a:gd name="connsiteX50" fmla="*/ 2678782 w 16940986"/>
              <a:gd name="connsiteY50" fmla="*/ 16 h 282293"/>
              <a:gd name="connsiteX51" fmla="*/ 2707164 w 16940986"/>
              <a:gd name="connsiteY51" fmla="*/ 7540 h 282293"/>
              <a:gd name="connsiteX52" fmla="*/ 2737959 w 16940986"/>
              <a:gd name="connsiteY52" fmla="*/ 153078 h 282293"/>
              <a:gd name="connsiteX53" fmla="*/ 2736903 w 16940986"/>
              <a:gd name="connsiteY53" fmla="*/ 156785 h 282293"/>
              <a:gd name="connsiteX54" fmla="*/ 2747468 w 16940986"/>
              <a:gd name="connsiteY54" fmla="*/ 142556 h 282293"/>
              <a:gd name="connsiteX55" fmla="*/ 2946661 w 16940986"/>
              <a:gd name="connsiteY55" fmla="*/ 16 h 282293"/>
              <a:gd name="connsiteX56" fmla="*/ 2975043 w 16940986"/>
              <a:gd name="connsiteY56" fmla="*/ 7540 h 282293"/>
              <a:gd name="connsiteX57" fmla="*/ 3005839 w 16940986"/>
              <a:gd name="connsiteY57" fmla="*/ 153078 h 282293"/>
              <a:gd name="connsiteX58" fmla="*/ 3004783 w 16940986"/>
              <a:gd name="connsiteY58" fmla="*/ 156783 h 282293"/>
              <a:gd name="connsiteX59" fmla="*/ 3015345 w 16940986"/>
              <a:gd name="connsiteY59" fmla="*/ 142556 h 282293"/>
              <a:gd name="connsiteX60" fmla="*/ 3214539 w 16940986"/>
              <a:gd name="connsiteY60" fmla="*/ 16 h 282293"/>
              <a:gd name="connsiteX61" fmla="*/ 3242921 w 16940986"/>
              <a:gd name="connsiteY61" fmla="*/ 7540 h 282293"/>
              <a:gd name="connsiteX62" fmla="*/ 3273716 w 16940986"/>
              <a:gd name="connsiteY62" fmla="*/ 153078 h 282293"/>
              <a:gd name="connsiteX63" fmla="*/ 3272660 w 16940986"/>
              <a:gd name="connsiteY63" fmla="*/ 156783 h 282293"/>
              <a:gd name="connsiteX64" fmla="*/ 3283223 w 16940986"/>
              <a:gd name="connsiteY64" fmla="*/ 142556 h 282293"/>
              <a:gd name="connsiteX65" fmla="*/ 3482416 w 16940986"/>
              <a:gd name="connsiteY65" fmla="*/ 16 h 282293"/>
              <a:gd name="connsiteX66" fmla="*/ 3510799 w 16940986"/>
              <a:gd name="connsiteY66" fmla="*/ 7540 h 282293"/>
              <a:gd name="connsiteX67" fmla="*/ 3541595 w 16940986"/>
              <a:gd name="connsiteY67" fmla="*/ 153078 h 282293"/>
              <a:gd name="connsiteX68" fmla="*/ 3540539 w 16940986"/>
              <a:gd name="connsiteY68" fmla="*/ 156782 h 282293"/>
              <a:gd name="connsiteX69" fmla="*/ 3551102 w 16940986"/>
              <a:gd name="connsiteY69" fmla="*/ 142556 h 282293"/>
              <a:gd name="connsiteX70" fmla="*/ 3750295 w 16940986"/>
              <a:gd name="connsiteY70" fmla="*/ 16 h 282293"/>
              <a:gd name="connsiteX71" fmla="*/ 3778676 w 16940986"/>
              <a:gd name="connsiteY71" fmla="*/ 7540 h 282293"/>
              <a:gd name="connsiteX72" fmla="*/ 3809473 w 16940986"/>
              <a:gd name="connsiteY72" fmla="*/ 153078 h 282293"/>
              <a:gd name="connsiteX73" fmla="*/ 3808417 w 16940986"/>
              <a:gd name="connsiteY73" fmla="*/ 156785 h 282293"/>
              <a:gd name="connsiteX74" fmla="*/ 3818981 w 16940986"/>
              <a:gd name="connsiteY74" fmla="*/ 142556 h 282293"/>
              <a:gd name="connsiteX75" fmla="*/ 4018174 w 16940986"/>
              <a:gd name="connsiteY75" fmla="*/ 16 h 282293"/>
              <a:gd name="connsiteX76" fmla="*/ 4046555 w 16940986"/>
              <a:gd name="connsiteY76" fmla="*/ 7540 h 282293"/>
              <a:gd name="connsiteX77" fmla="*/ 4077352 w 16940986"/>
              <a:gd name="connsiteY77" fmla="*/ 153078 h 282293"/>
              <a:gd name="connsiteX78" fmla="*/ 4076297 w 16940986"/>
              <a:gd name="connsiteY78" fmla="*/ 156782 h 282293"/>
              <a:gd name="connsiteX79" fmla="*/ 4086859 w 16940986"/>
              <a:gd name="connsiteY79" fmla="*/ 142556 h 282293"/>
              <a:gd name="connsiteX80" fmla="*/ 4286051 w 16940986"/>
              <a:gd name="connsiteY80" fmla="*/ 16 h 282293"/>
              <a:gd name="connsiteX81" fmla="*/ 4314434 w 16940986"/>
              <a:gd name="connsiteY81" fmla="*/ 7540 h 282293"/>
              <a:gd name="connsiteX82" fmla="*/ 4345229 w 16940986"/>
              <a:gd name="connsiteY82" fmla="*/ 153078 h 282293"/>
              <a:gd name="connsiteX83" fmla="*/ 4344175 w 16940986"/>
              <a:gd name="connsiteY83" fmla="*/ 156782 h 282293"/>
              <a:gd name="connsiteX84" fmla="*/ 4354736 w 16940986"/>
              <a:gd name="connsiteY84" fmla="*/ 142556 h 282293"/>
              <a:gd name="connsiteX85" fmla="*/ 4553929 w 16940986"/>
              <a:gd name="connsiteY85" fmla="*/ 16 h 282293"/>
              <a:gd name="connsiteX86" fmla="*/ 4582312 w 16940986"/>
              <a:gd name="connsiteY86" fmla="*/ 7540 h 282293"/>
              <a:gd name="connsiteX87" fmla="*/ 4613107 w 16940986"/>
              <a:gd name="connsiteY87" fmla="*/ 153078 h 282293"/>
              <a:gd name="connsiteX88" fmla="*/ 4612051 w 16940986"/>
              <a:gd name="connsiteY88" fmla="*/ 156785 h 282293"/>
              <a:gd name="connsiteX89" fmla="*/ 4622615 w 16940986"/>
              <a:gd name="connsiteY89" fmla="*/ 142556 h 282293"/>
              <a:gd name="connsiteX90" fmla="*/ 4821808 w 16940986"/>
              <a:gd name="connsiteY90" fmla="*/ 16 h 282293"/>
              <a:gd name="connsiteX91" fmla="*/ 4850191 w 16940986"/>
              <a:gd name="connsiteY91" fmla="*/ 7540 h 282293"/>
              <a:gd name="connsiteX92" fmla="*/ 4880987 w 16940986"/>
              <a:gd name="connsiteY92" fmla="*/ 153078 h 282293"/>
              <a:gd name="connsiteX93" fmla="*/ 4879930 w 16940986"/>
              <a:gd name="connsiteY93" fmla="*/ 156783 h 282293"/>
              <a:gd name="connsiteX94" fmla="*/ 4890494 w 16940986"/>
              <a:gd name="connsiteY94" fmla="*/ 142556 h 282293"/>
              <a:gd name="connsiteX95" fmla="*/ 5089687 w 16940986"/>
              <a:gd name="connsiteY95" fmla="*/ 16 h 282293"/>
              <a:gd name="connsiteX96" fmla="*/ 5118068 w 16940986"/>
              <a:gd name="connsiteY96" fmla="*/ 7540 h 282293"/>
              <a:gd name="connsiteX97" fmla="*/ 5148865 w 16940986"/>
              <a:gd name="connsiteY97" fmla="*/ 153078 h 282293"/>
              <a:gd name="connsiteX98" fmla="*/ 5147810 w 16940986"/>
              <a:gd name="connsiteY98" fmla="*/ 156782 h 282293"/>
              <a:gd name="connsiteX99" fmla="*/ 5158372 w 16940986"/>
              <a:gd name="connsiteY99" fmla="*/ 142556 h 282293"/>
              <a:gd name="connsiteX100" fmla="*/ 5357565 w 16940986"/>
              <a:gd name="connsiteY100" fmla="*/ 16 h 282293"/>
              <a:gd name="connsiteX101" fmla="*/ 5385946 w 16940986"/>
              <a:gd name="connsiteY101" fmla="*/ 7540 h 282293"/>
              <a:gd name="connsiteX102" fmla="*/ 5416742 w 16940986"/>
              <a:gd name="connsiteY102" fmla="*/ 153078 h 282293"/>
              <a:gd name="connsiteX103" fmla="*/ 5415687 w 16940986"/>
              <a:gd name="connsiteY103" fmla="*/ 156785 h 282293"/>
              <a:gd name="connsiteX104" fmla="*/ 5426251 w 16940986"/>
              <a:gd name="connsiteY104" fmla="*/ 142556 h 282293"/>
              <a:gd name="connsiteX105" fmla="*/ 5625443 w 16940986"/>
              <a:gd name="connsiteY105" fmla="*/ 16 h 282293"/>
              <a:gd name="connsiteX106" fmla="*/ 5653826 w 16940986"/>
              <a:gd name="connsiteY106" fmla="*/ 7540 h 282293"/>
              <a:gd name="connsiteX107" fmla="*/ 5684621 w 16940986"/>
              <a:gd name="connsiteY107" fmla="*/ 153078 h 282293"/>
              <a:gd name="connsiteX108" fmla="*/ 5683567 w 16940986"/>
              <a:gd name="connsiteY108" fmla="*/ 156782 h 282293"/>
              <a:gd name="connsiteX109" fmla="*/ 5694128 w 16940986"/>
              <a:gd name="connsiteY109" fmla="*/ 142556 h 282293"/>
              <a:gd name="connsiteX110" fmla="*/ 5893321 w 16940986"/>
              <a:gd name="connsiteY110" fmla="*/ 16 h 282293"/>
              <a:gd name="connsiteX111" fmla="*/ 5921704 w 16940986"/>
              <a:gd name="connsiteY111" fmla="*/ 7540 h 282293"/>
              <a:gd name="connsiteX112" fmla="*/ 5952499 w 16940986"/>
              <a:gd name="connsiteY112" fmla="*/ 153078 h 282293"/>
              <a:gd name="connsiteX113" fmla="*/ 5951444 w 16940986"/>
              <a:gd name="connsiteY113" fmla="*/ 156782 h 282293"/>
              <a:gd name="connsiteX114" fmla="*/ 5962006 w 16940986"/>
              <a:gd name="connsiteY114" fmla="*/ 142556 h 282293"/>
              <a:gd name="connsiteX115" fmla="*/ 6161200 w 16940986"/>
              <a:gd name="connsiteY115" fmla="*/ 16 h 282293"/>
              <a:gd name="connsiteX116" fmla="*/ 6189581 w 16940986"/>
              <a:gd name="connsiteY116" fmla="*/ 7540 h 282293"/>
              <a:gd name="connsiteX117" fmla="*/ 6220378 w 16940986"/>
              <a:gd name="connsiteY117" fmla="*/ 153078 h 282293"/>
              <a:gd name="connsiteX118" fmla="*/ 6219322 w 16940986"/>
              <a:gd name="connsiteY118" fmla="*/ 156785 h 282293"/>
              <a:gd name="connsiteX119" fmla="*/ 6229886 w 16940986"/>
              <a:gd name="connsiteY119" fmla="*/ 142556 h 282293"/>
              <a:gd name="connsiteX120" fmla="*/ 6429079 w 16940986"/>
              <a:gd name="connsiteY120" fmla="*/ 16 h 282293"/>
              <a:gd name="connsiteX121" fmla="*/ 6457460 w 16940986"/>
              <a:gd name="connsiteY121" fmla="*/ 7540 h 282293"/>
              <a:gd name="connsiteX122" fmla="*/ 6488257 w 16940986"/>
              <a:gd name="connsiteY122" fmla="*/ 153078 h 282293"/>
              <a:gd name="connsiteX123" fmla="*/ 6487201 w 16940986"/>
              <a:gd name="connsiteY123" fmla="*/ 156783 h 282293"/>
              <a:gd name="connsiteX124" fmla="*/ 6497764 w 16940986"/>
              <a:gd name="connsiteY124" fmla="*/ 142556 h 282293"/>
              <a:gd name="connsiteX125" fmla="*/ 6696957 w 16940986"/>
              <a:gd name="connsiteY125" fmla="*/ 16 h 282293"/>
              <a:gd name="connsiteX126" fmla="*/ 6725338 w 16940986"/>
              <a:gd name="connsiteY126" fmla="*/ 7540 h 282293"/>
              <a:gd name="connsiteX127" fmla="*/ 6756135 w 16940986"/>
              <a:gd name="connsiteY127" fmla="*/ 153078 h 282293"/>
              <a:gd name="connsiteX128" fmla="*/ 6755079 w 16940986"/>
              <a:gd name="connsiteY128" fmla="*/ 156783 h 282293"/>
              <a:gd name="connsiteX129" fmla="*/ 6765642 w 16940986"/>
              <a:gd name="connsiteY129" fmla="*/ 142556 h 282293"/>
              <a:gd name="connsiteX130" fmla="*/ 6964834 w 16940986"/>
              <a:gd name="connsiteY130" fmla="*/ 16 h 282293"/>
              <a:gd name="connsiteX131" fmla="*/ 6993217 w 16940986"/>
              <a:gd name="connsiteY131" fmla="*/ 7540 h 282293"/>
              <a:gd name="connsiteX132" fmla="*/ 7024012 w 16940986"/>
              <a:gd name="connsiteY132" fmla="*/ 153078 h 282293"/>
              <a:gd name="connsiteX133" fmla="*/ 7022956 w 16940986"/>
              <a:gd name="connsiteY133" fmla="*/ 156784 h 282293"/>
              <a:gd name="connsiteX134" fmla="*/ 7033520 w 16940986"/>
              <a:gd name="connsiteY134" fmla="*/ 142556 h 282293"/>
              <a:gd name="connsiteX135" fmla="*/ 7232713 w 16940986"/>
              <a:gd name="connsiteY135" fmla="*/ 16 h 282293"/>
              <a:gd name="connsiteX136" fmla="*/ 7261096 w 16940986"/>
              <a:gd name="connsiteY136" fmla="*/ 7540 h 282293"/>
              <a:gd name="connsiteX137" fmla="*/ 7291891 w 16940986"/>
              <a:gd name="connsiteY137" fmla="*/ 153078 h 282293"/>
              <a:gd name="connsiteX138" fmla="*/ 7290836 w 16940986"/>
              <a:gd name="connsiteY138" fmla="*/ 156783 h 282293"/>
              <a:gd name="connsiteX139" fmla="*/ 7301398 w 16940986"/>
              <a:gd name="connsiteY139" fmla="*/ 142556 h 282293"/>
              <a:gd name="connsiteX140" fmla="*/ 7500591 w 16940986"/>
              <a:gd name="connsiteY140" fmla="*/ 16 h 282293"/>
              <a:gd name="connsiteX141" fmla="*/ 7528973 w 16940986"/>
              <a:gd name="connsiteY141" fmla="*/ 7540 h 282293"/>
              <a:gd name="connsiteX142" fmla="*/ 7559769 w 16940986"/>
              <a:gd name="connsiteY142" fmla="*/ 153078 h 282293"/>
              <a:gd name="connsiteX143" fmla="*/ 7558713 w 16940986"/>
              <a:gd name="connsiteY143" fmla="*/ 156783 h 282293"/>
              <a:gd name="connsiteX144" fmla="*/ 7569276 w 16940986"/>
              <a:gd name="connsiteY144" fmla="*/ 142556 h 282293"/>
              <a:gd name="connsiteX145" fmla="*/ 7768469 w 16940986"/>
              <a:gd name="connsiteY145" fmla="*/ 16 h 282293"/>
              <a:gd name="connsiteX146" fmla="*/ 7796851 w 16940986"/>
              <a:gd name="connsiteY146" fmla="*/ 7540 h 282293"/>
              <a:gd name="connsiteX147" fmla="*/ 7827647 w 16940986"/>
              <a:gd name="connsiteY147" fmla="*/ 153078 h 282293"/>
              <a:gd name="connsiteX148" fmla="*/ 7826591 w 16940986"/>
              <a:gd name="connsiteY148" fmla="*/ 156785 h 282293"/>
              <a:gd name="connsiteX149" fmla="*/ 7837155 w 16940986"/>
              <a:gd name="connsiteY149" fmla="*/ 142556 h 282293"/>
              <a:gd name="connsiteX150" fmla="*/ 8036347 w 16940986"/>
              <a:gd name="connsiteY150" fmla="*/ 16 h 282293"/>
              <a:gd name="connsiteX151" fmla="*/ 8064729 w 16940986"/>
              <a:gd name="connsiteY151" fmla="*/ 7540 h 282293"/>
              <a:gd name="connsiteX152" fmla="*/ 8095526 w 16940986"/>
              <a:gd name="connsiteY152" fmla="*/ 153078 h 282293"/>
              <a:gd name="connsiteX153" fmla="*/ 8094475 w 16940986"/>
              <a:gd name="connsiteY153" fmla="*/ 156766 h 282293"/>
              <a:gd name="connsiteX154" fmla="*/ 8105025 w 16940986"/>
              <a:gd name="connsiteY154" fmla="*/ 142556 h 282293"/>
              <a:gd name="connsiteX155" fmla="*/ 8304217 w 16940986"/>
              <a:gd name="connsiteY155" fmla="*/ 16 h 282293"/>
              <a:gd name="connsiteX156" fmla="*/ 8332599 w 16940986"/>
              <a:gd name="connsiteY156" fmla="*/ 7540 h 282293"/>
              <a:gd name="connsiteX157" fmla="*/ 8363396 w 16940986"/>
              <a:gd name="connsiteY157" fmla="*/ 153078 h 282293"/>
              <a:gd name="connsiteX158" fmla="*/ 8362497 w 16940986"/>
              <a:gd name="connsiteY158" fmla="*/ 156232 h 282293"/>
              <a:gd name="connsiteX159" fmla="*/ 8362549 w 16940986"/>
              <a:gd name="connsiteY159" fmla="*/ 156154 h 282293"/>
              <a:gd name="connsiteX160" fmla="*/ 8572500 w 16940986"/>
              <a:gd name="connsiteY160" fmla="*/ 16 h 282293"/>
              <a:gd name="connsiteX161" fmla="*/ 8600882 w 16940986"/>
              <a:gd name="connsiteY161" fmla="*/ 7540 h 282293"/>
              <a:gd name="connsiteX162" fmla="*/ 8631679 w 16940986"/>
              <a:gd name="connsiteY162" fmla="*/ 153078 h 282293"/>
              <a:gd name="connsiteX163" fmla="*/ 8630623 w 16940986"/>
              <a:gd name="connsiteY163" fmla="*/ 156783 h 282293"/>
              <a:gd name="connsiteX164" fmla="*/ 8641185 w 16940986"/>
              <a:gd name="connsiteY164" fmla="*/ 142556 h 282293"/>
              <a:gd name="connsiteX165" fmla="*/ 8840378 w 16940986"/>
              <a:gd name="connsiteY165" fmla="*/ 16 h 282293"/>
              <a:gd name="connsiteX166" fmla="*/ 8868760 w 16940986"/>
              <a:gd name="connsiteY166" fmla="*/ 7540 h 282293"/>
              <a:gd name="connsiteX167" fmla="*/ 8899557 w 16940986"/>
              <a:gd name="connsiteY167" fmla="*/ 153078 h 282293"/>
              <a:gd name="connsiteX168" fmla="*/ 8898500 w 16940986"/>
              <a:gd name="connsiteY168" fmla="*/ 156785 h 282293"/>
              <a:gd name="connsiteX169" fmla="*/ 8909064 w 16940986"/>
              <a:gd name="connsiteY169" fmla="*/ 142556 h 282293"/>
              <a:gd name="connsiteX170" fmla="*/ 9108257 w 16940986"/>
              <a:gd name="connsiteY170" fmla="*/ 16 h 282293"/>
              <a:gd name="connsiteX171" fmla="*/ 9136639 w 16940986"/>
              <a:gd name="connsiteY171" fmla="*/ 7540 h 282293"/>
              <a:gd name="connsiteX172" fmla="*/ 9167435 w 16940986"/>
              <a:gd name="connsiteY172" fmla="*/ 153078 h 282293"/>
              <a:gd name="connsiteX173" fmla="*/ 9166380 w 16940986"/>
              <a:gd name="connsiteY173" fmla="*/ 156783 h 282293"/>
              <a:gd name="connsiteX174" fmla="*/ 9176942 w 16940986"/>
              <a:gd name="connsiteY174" fmla="*/ 142556 h 282293"/>
              <a:gd name="connsiteX175" fmla="*/ 9376135 w 16940986"/>
              <a:gd name="connsiteY175" fmla="*/ 16 h 282293"/>
              <a:gd name="connsiteX176" fmla="*/ 9404517 w 16940986"/>
              <a:gd name="connsiteY176" fmla="*/ 7540 h 282293"/>
              <a:gd name="connsiteX177" fmla="*/ 9435313 w 16940986"/>
              <a:gd name="connsiteY177" fmla="*/ 153078 h 282293"/>
              <a:gd name="connsiteX178" fmla="*/ 9434257 w 16940986"/>
              <a:gd name="connsiteY178" fmla="*/ 156783 h 282293"/>
              <a:gd name="connsiteX179" fmla="*/ 9444820 w 16940986"/>
              <a:gd name="connsiteY179" fmla="*/ 142556 h 282293"/>
              <a:gd name="connsiteX180" fmla="*/ 9644013 w 16940986"/>
              <a:gd name="connsiteY180" fmla="*/ 16 h 282293"/>
              <a:gd name="connsiteX181" fmla="*/ 9672395 w 16940986"/>
              <a:gd name="connsiteY181" fmla="*/ 7540 h 282293"/>
              <a:gd name="connsiteX182" fmla="*/ 9703191 w 16940986"/>
              <a:gd name="connsiteY182" fmla="*/ 153078 h 282293"/>
              <a:gd name="connsiteX183" fmla="*/ 9702133 w 16940986"/>
              <a:gd name="connsiteY183" fmla="*/ 156785 h 282293"/>
              <a:gd name="connsiteX184" fmla="*/ 9712698 w 16940986"/>
              <a:gd name="connsiteY184" fmla="*/ 142556 h 282293"/>
              <a:gd name="connsiteX185" fmla="*/ 9911891 w 16940986"/>
              <a:gd name="connsiteY185" fmla="*/ 16 h 282293"/>
              <a:gd name="connsiteX186" fmla="*/ 9940272 w 16940986"/>
              <a:gd name="connsiteY186" fmla="*/ 7540 h 282293"/>
              <a:gd name="connsiteX187" fmla="*/ 9971070 w 16940986"/>
              <a:gd name="connsiteY187" fmla="*/ 153078 h 282293"/>
              <a:gd name="connsiteX188" fmla="*/ 9970014 w 16940986"/>
              <a:gd name="connsiteY188" fmla="*/ 156783 h 282293"/>
              <a:gd name="connsiteX189" fmla="*/ 9980576 w 16940986"/>
              <a:gd name="connsiteY189" fmla="*/ 142556 h 282293"/>
              <a:gd name="connsiteX190" fmla="*/ 10179769 w 16940986"/>
              <a:gd name="connsiteY190" fmla="*/ 16 h 282293"/>
              <a:gd name="connsiteX191" fmla="*/ 10208151 w 16940986"/>
              <a:gd name="connsiteY191" fmla="*/ 7540 h 282293"/>
              <a:gd name="connsiteX192" fmla="*/ 10238948 w 16940986"/>
              <a:gd name="connsiteY192" fmla="*/ 153078 h 282293"/>
              <a:gd name="connsiteX193" fmla="*/ 10237892 w 16940986"/>
              <a:gd name="connsiteY193" fmla="*/ 156783 h 282293"/>
              <a:gd name="connsiteX194" fmla="*/ 10248454 w 16940986"/>
              <a:gd name="connsiteY194" fmla="*/ 142556 h 282293"/>
              <a:gd name="connsiteX195" fmla="*/ 10447647 w 16940986"/>
              <a:gd name="connsiteY195" fmla="*/ 16 h 282293"/>
              <a:gd name="connsiteX196" fmla="*/ 10476029 w 16940986"/>
              <a:gd name="connsiteY196" fmla="*/ 7540 h 282293"/>
              <a:gd name="connsiteX197" fmla="*/ 10506826 w 16940986"/>
              <a:gd name="connsiteY197" fmla="*/ 153078 h 282293"/>
              <a:gd name="connsiteX198" fmla="*/ 10505768 w 16940986"/>
              <a:gd name="connsiteY198" fmla="*/ 156785 h 282293"/>
              <a:gd name="connsiteX199" fmla="*/ 10516334 w 16940986"/>
              <a:gd name="connsiteY199" fmla="*/ 142556 h 282293"/>
              <a:gd name="connsiteX200" fmla="*/ 10715526 w 16940986"/>
              <a:gd name="connsiteY200" fmla="*/ 16 h 282293"/>
              <a:gd name="connsiteX201" fmla="*/ 10743907 w 16940986"/>
              <a:gd name="connsiteY201" fmla="*/ 7540 h 282293"/>
              <a:gd name="connsiteX202" fmla="*/ 10774704 w 16940986"/>
              <a:gd name="connsiteY202" fmla="*/ 153078 h 282293"/>
              <a:gd name="connsiteX203" fmla="*/ 10773648 w 16940986"/>
              <a:gd name="connsiteY203" fmla="*/ 156783 h 282293"/>
              <a:gd name="connsiteX204" fmla="*/ 10784212 w 16940986"/>
              <a:gd name="connsiteY204" fmla="*/ 142556 h 282293"/>
              <a:gd name="connsiteX205" fmla="*/ 10983404 w 16940986"/>
              <a:gd name="connsiteY205" fmla="*/ 16 h 282293"/>
              <a:gd name="connsiteX206" fmla="*/ 11011786 w 16940986"/>
              <a:gd name="connsiteY206" fmla="*/ 7540 h 282293"/>
              <a:gd name="connsiteX207" fmla="*/ 11042583 w 16940986"/>
              <a:gd name="connsiteY207" fmla="*/ 153078 h 282293"/>
              <a:gd name="connsiteX208" fmla="*/ 11041526 w 16940986"/>
              <a:gd name="connsiteY208" fmla="*/ 156783 h 282293"/>
              <a:gd name="connsiteX209" fmla="*/ 11052088 w 16940986"/>
              <a:gd name="connsiteY209" fmla="*/ 142556 h 282293"/>
              <a:gd name="connsiteX210" fmla="*/ 11251282 w 16940986"/>
              <a:gd name="connsiteY210" fmla="*/ 16 h 282293"/>
              <a:gd name="connsiteX211" fmla="*/ 11279664 w 16940986"/>
              <a:gd name="connsiteY211" fmla="*/ 7540 h 282293"/>
              <a:gd name="connsiteX212" fmla="*/ 11310459 w 16940986"/>
              <a:gd name="connsiteY212" fmla="*/ 153078 h 282293"/>
              <a:gd name="connsiteX213" fmla="*/ 11309403 w 16940986"/>
              <a:gd name="connsiteY213" fmla="*/ 156785 h 282293"/>
              <a:gd name="connsiteX214" fmla="*/ 11319968 w 16940986"/>
              <a:gd name="connsiteY214" fmla="*/ 142556 h 282293"/>
              <a:gd name="connsiteX215" fmla="*/ 11519161 w 16940986"/>
              <a:gd name="connsiteY215" fmla="*/ 16 h 282293"/>
              <a:gd name="connsiteX216" fmla="*/ 11547542 w 16940986"/>
              <a:gd name="connsiteY216" fmla="*/ 7540 h 282293"/>
              <a:gd name="connsiteX217" fmla="*/ 11578339 w 16940986"/>
              <a:gd name="connsiteY217" fmla="*/ 153078 h 282293"/>
              <a:gd name="connsiteX218" fmla="*/ 11577283 w 16940986"/>
              <a:gd name="connsiteY218" fmla="*/ 156783 h 282293"/>
              <a:gd name="connsiteX219" fmla="*/ 11587845 w 16940986"/>
              <a:gd name="connsiteY219" fmla="*/ 142556 h 282293"/>
              <a:gd name="connsiteX220" fmla="*/ 11787039 w 16940986"/>
              <a:gd name="connsiteY220" fmla="*/ 16 h 282293"/>
              <a:gd name="connsiteX221" fmla="*/ 11815420 w 16940986"/>
              <a:gd name="connsiteY221" fmla="*/ 7540 h 282293"/>
              <a:gd name="connsiteX222" fmla="*/ 11846216 w 16940986"/>
              <a:gd name="connsiteY222" fmla="*/ 153078 h 282293"/>
              <a:gd name="connsiteX223" fmla="*/ 11845160 w 16940986"/>
              <a:gd name="connsiteY223" fmla="*/ 156783 h 282293"/>
              <a:gd name="connsiteX224" fmla="*/ 11855723 w 16940986"/>
              <a:gd name="connsiteY224" fmla="*/ 142556 h 282293"/>
              <a:gd name="connsiteX225" fmla="*/ 12054916 w 16940986"/>
              <a:gd name="connsiteY225" fmla="*/ 16 h 282293"/>
              <a:gd name="connsiteX226" fmla="*/ 12083298 w 16940986"/>
              <a:gd name="connsiteY226" fmla="*/ 7540 h 282293"/>
              <a:gd name="connsiteX227" fmla="*/ 12114094 w 16940986"/>
              <a:gd name="connsiteY227" fmla="*/ 153078 h 282293"/>
              <a:gd name="connsiteX228" fmla="*/ 12113039 w 16940986"/>
              <a:gd name="connsiteY228" fmla="*/ 156782 h 282293"/>
              <a:gd name="connsiteX229" fmla="*/ 12123601 w 16940986"/>
              <a:gd name="connsiteY229" fmla="*/ 142556 h 282293"/>
              <a:gd name="connsiteX230" fmla="*/ 12322794 w 16940986"/>
              <a:gd name="connsiteY230" fmla="*/ 16 h 282293"/>
              <a:gd name="connsiteX231" fmla="*/ 12351176 w 16940986"/>
              <a:gd name="connsiteY231" fmla="*/ 7540 h 282293"/>
              <a:gd name="connsiteX232" fmla="*/ 12381972 w 16940986"/>
              <a:gd name="connsiteY232" fmla="*/ 153078 h 282293"/>
              <a:gd name="connsiteX233" fmla="*/ 12380916 w 16940986"/>
              <a:gd name="connsiteY233" fmla="*/ 156785 h 282293"/>
              <a:gd name="connsiteX234" fmla="*/ 12391480 w 16940986"/>
              <a:gd name="connsiteY234" fmla="*/ 142556 h 282293"/>
              <a:gd name="connsiteX235" fmla="*/ 12590673 w 16940986"/>
              <a:gd name="connsiteY235" fmla="*/ 16 h 282293"/>
              <a:gd name="connsiteX236" fmla="*/ 12619055 w 16940986"/>
              <a:gd name="connsiteY236" fmla="*/ 7540 h 282293"/>
              <a:gd name="connsiteX237" fmla="*/ 12649851 w 16940986"/>
              <a:gd name="connsiteY237" fmla="*/ 153078 h 282293"/>
              <a:gd name="connsiteX238" fmla="*/ 12648796 w 16940986"/>
              <a:gd name="connsiteY238" fmla="*/ 156782 h 282293"/>
              <a:gd name="connsiteX239" fmla="*/ 12659358 w 16940986"/>
              <a:gd name="connsiteY239" fmla="*/ 142556 h 282293"/>
              <a:gd name="connsiteX240" fmla="*/ 12858551 w 16940986"/>
              <a:gd name="connsiteY240" fmla="*/ 16 h 282293"/>
              <a:gd name="connsiteX241" fmla="*/ 12886933 w 16940986"/>
              <a:gd name="connsiteY241" fmla="*/ 7540 h 282293"/>
              <a:gd name="connsiteX242" fmla="*/ 12917729 w 16940986"/>
              <a:gd name="connsiteY242" fmla="*/ 153078 h 282293"/>
              <a:gd name="connsiteX243" fmla="*/ 12916674 w 16940986"/>
              <a:gd name="connsiteY243" fmla="*/ 156782 h 282293"/>
              <a:gd name="connsiteX244" fmla="*/ 12927236 w 16940986"/>
              <a:gd name="connsiteY244" fmla="*/ 142556 h 282293"/>
              <a:gd name="connsiteX245" fmla="*/ 13126429 w 16940986"/>
              <a:gd name="connsiteY245" fmla="*/ 16 h 282293"/>
              <a:gd name="connsiteX246" fmla="*/ 13154811 w 16940986"/>
              <a:gd name="connsiteY246" fmla="*/ 7540 h 282293"/>
              <a:gd name="connsiteX247" fmla="*/ 13185607 w 16940986"/>
              <a:gd name="connsiteY247" fmla="*/ 153078 h 282293"/>
              <a:gd name="connsiteX248" fmla="*/ 13184551 w 16940986"/>
              <a:gd name="connsiteY248" fmla="*/ 156785 h 282293"/>
              <a:gd name="connsiteX249" fmla="*/ 13195115 w 16940986"/>
              <a:gd name="connsiteY249" fmla="*/ 142556 h 282293"/>
              <a:gd name="connsiteX250" fmla="*/ 13394308 w 16940986"/>
              <a:gd name="connsiteY250" fmla="*/ 16 h 282293"/>
              <a:gd name="connsiteX251" fmla="*/ 13422690 w 16940986"/>
              <a:gd name="connsiteY251" fmla="*/ 7540 h 282293"/>
              <a:gd name="connsiteX252" fmla="*/ 13453486 w 16940986"/>
              <a:gd name="connsiteY252" fmla="*/ 153078 h 282293"/>
              <a:gd name="connsiteX253" fmla="*/ 13452430 w 16940986"/>
              <a:gd name="connsiteY253" fmla="*/ 156783 h 282293"/>
              <a:gd name="connsiteX254" fmla="*/ 13462993 w 16940986"/>
              <a:gd name="connsiteY254" fmla="*/ 142556 h 282293"/>
              <a:gd name="connsiteX255" fmla="*/ 13662186 w 16940986"/>
              <a:gd name="connsiteY255" fmla="*/ 16 h 282293"/>
              <a:gd name="connsiteX256" fmla="*/ 13690568 w 16940986"/>
              <a:gd name="connsiteY256" fmla="*/ 7540 h 282293"/>
              <a:gd name="connsiteX257" fmla="*/ 13721364 w 16940986"/>
              <a:gd name="connsiteY257" fmla="*/ 153078 h 282293"/>
              <a:gd name="connsiteX258" fmla="*/ 13720309 w 16940986"/>
              <a:gd name="connsiteY258" fmla="*/ 156782 h 282293"/>
              <a:gd name="connsiteX259" fmla="*/ 13730871 w 16940986"/>
              <a:gd name="connsiteY259" fmla="*/ 142556 h 282293"/>
              <a:gd name="connsiteX260" fmla="*/ 13930064 w 16940986"/>
              <a:gd name="connsiteY260" fmla="*/ 16 h 282293"/>
              <a:gd name="connsiteX261" fmla="*/ 13958446 w 16940986"/>
              <a:gd name="connsiteY261" fmla="*/ 7540 h 282293"/>
              <a:gd name="connsiteX262" fmla="*/ 13989242 w 16940986"/>
              <a:gd name="connsiteY262" fmla="*/ 153078 h 282293"/>
              <a:gd name="connsiteX263" fmla="*/ 13988186 w 16940986"/>
              <a:gd name="connsiteY263" fmla="*/ 156785 h 282293"/>
              <a:gd name="connsiteX264" fmla="*/ 13998750 w 16940986"/>
              <a:gd name="connsiteY264" fmla="*/ 142556 h 282293"/>
              <a:gd name="connsiteX265" fmla="*/ 14197943 w 16940986"/>
              <a:gd name="connsiteY265" fmla="*/ 16 h 282293"/>
              <a:gd name="connsiteX266" fmla="*/ 14226325 w 16940986"/>
              <a:gd name="connsiteY266" fmla="*/ 7540 h 282293"/>
              <a:gd name="connsiteX267" fmla="*/ 14257121 w 16940986"/>
              <a:gd name="connsiteY267" fmla="*/ 153078 h 282293"/>
              <a:gd name="connsiteX268" fmla="*/ 14256066 w 16940986"/>
              <a:gd name="connsiteY268" fmla="*/ 156782 h 282293"/>
              <a:gd name="connsiteX269" fmla="*/ 14266628 w 16940986"/>
              <a:gd name="connsiteY269" fmla="*/ 142556 h 282293"/>
              <a:gd name="connsiteX270" fmla="*/ 14465821 w 16940986"/>
              <a:gd name="connsiteY270" fmla="*/ 16 h 282293"/>
              <a:gd name="connsiteX271" fmla="*/ 14494203 w 16940986"/>
              <a:gd name="connsiteY271" fmla="*/ 7540 h 282293"/>
              <a:gd name="connsiteX272" fmla="*/ 14524999 w 16940986"/>
              <a:gd name="connsiteY272" fmla="*/ 153078 h 282293"/>
              <a:gd name="connsiteX273" fmla="*/ 14523944 w 16940986"/>
              <a:gd name="connsiteY273" fmla="*/ 156782 h 282293"/>
              <a:gd name="connsiteX274" fmla="*/ 14534506 w 16940986"/>
              <a:gd name="connsiteY274" fmla="*/ 142556 h 282293"/>
              <a:gd name="connsiteX275" fmla="*/ 14733699 w 16940986"/>
              <a:gd name="connsiteY275" fmla="*/ 16 h 282293"/>
              <a:gd name="connsiteX276" fmla="*/ 14762081 w 16940986"/>
              <a:gd name="connsiteY276" fmla="*/ 7540 h 282293"/>
              <a:gd name="connsiteX277" fmla="*/ 14792877 w 16940986"/>
              <a:gd name="connsiteY277" fmla="*/ 153078 h 282293"/>
              <a:gd name="connsiteX278" fmla="*/ 14791821 w 16940986"/>
              <a:gd name="connsiteY278" fmla="*/ 156785 h 282293"/>
              <a:gd name="connsiteX279" fmla="*/ 14802385 w 16940986"/>
              <a:gd name="connsiteY279" fmla="*/ 142556 h 282293"/>
              <a:gd name="connsiteX280" fmla="*/ 15001578 w 16940986"/>
              <a:gd name="connsiteY280" fmla="*/ 16 h 282293"/>
              <a:gd name="connsiteX281" fmla="*/ 15029960 w 16940986"/>
              <a:gd name="connsiteY281" fmla="*/ 7540 h 282293"/>
              <a:gd name="connsiteX282" fmla="*/ 15060756 w 16940986"/>
              <a:gd name="connsiteY282" fmla="*/ 153078 h 282293"/>
              <a:gd name="connsiteX283" fmla="*/ 15059700 w 16940986"/>
              <a:gd name="connsiteY283" fmla="*/ 156783 h 282293"/>
              <a:gd name="connsiteX284" fmla="*/ 15070263 w 16940986"/>
              <a:gd name="connsiteY284" fmla="*/ 142556 h 282293"/>
              <a:gd name="connsiteX285" fmla="*/ 15269456 w 16940986"/>
              <a:gd name="connsiteY285" fmla="*/ 16 h 282293"/>
              <a:gd name="connsiteX286" fmla="*/ 15297838 w 16940986"/>
              <a:gd name="connsiteY286" fmla="*/ 7540 h 282293"/>
              <a:gd name="connsiteX287" fmla="*/ 15328634 w 16940986"/>
              <a:gd name="connsiteY287" fmla="*/ 153078 h 282293"/>
              <a:gd name="connsiteX288" fmla="*/ 15327578 w 16940986"/>
              <a:gd name="connsiteY288" fmla="*/ 156783 h 282293"/>
              <a:gd name="connsiteX289" fmla="*/ 15338141 w 16940986"/>
              <a:gd name="connsiteY289" fmla="*/ 142556 h 282293"/>
              <a:gd name="connsiteX290" fmla="*/ 15537334 w 16940986"/>
              <a:gd name="connsiteY290" fmla="*/ 16 h 282293"/>
              <a:gd name="connsiteX291" fmla="*/ 15565716 w 16940986"/>
              <a:gd name="connsiteY291" fmla="*/ 7540 h 282293"/>
              <a:gd name="connsiteX292" fmla="*/ 15596512 w 16940986"/>
              <a:gd name="connsiteY292" fmla="*/ 153078 h 282293"/>
              <a:gd name="connsiteX293" fmla="*/ 15595456 w 16940986"/>
              <a:gd name="connsiteY293" fmla="*/ 156784 h 282293"/>
              <a:gd name="connsiteX294" fmla="*/ 15606020 w 16940986"/>
              <a:gd name="connsiteY294" fmla="*/ 142556 h 282293"/>
              <a:gd name="connsiteX295" fmla="*/ 15805213 w 16940986"/>
              <a:gd name="connsiteY295" fmla="*/ 16 h 282293"/>
              <a:gd name="connsiteX296" fmla="*/ 15833595 w 16940986"/>
              <a:gd name="connsiteY296" fmla="*/ 7540 h 282293"/>
              <a:gd name="connsiteX297" fmla="*/ 15864391 w 16940986"/>
              <a:gd name="connsiteY297" fmla="*/ 153078 h 282293"/>
              <a:gd name="connsiteX298" fmla="*/ 15863335 w 16940986"/>
              <a:gd name="connsiteY298" fmla="*/ 156783 h 282293"/>
              <a:gd name="connsiteX299" fmla="*/ 15873899 w 16940986"/>
              <a:gd name="connsiteY299" fmla="*/ 142556 h 282293"/>
              <a:gd name="connsiteX300" fmla="*/ 16073091 w 16940986"/>
              <a:gd name="connsiteY300" fmla="*/ 16 h 282293"/>
              <a:gd name="connsiteX301" fmla="*/ 16101473 w 16940986"/>
              <a:gd name="connsiteY301" fmla="*/ 7540 h 282293"/>
              <a:gd name="connsiteX302" fmla="*/ 16132269 w 16940986"/>
              <a:gd name="connsiteY302" fmla="*/ 153078 h 282293"/>
              <a:gd name="connsiteX303" fmla="*/ 16131213 w 16940986"/>
              <a:gd name="connsiteY303" fmla="*/ 156783 h 282293"/>
              <a:gd name="connsiteX304" fmla="*/ 16141775 w 16940986"/>
              <a:gd name="connsiteY304" fmla="*/ 142556 h 282293"/>
              <a:gd name="connsiteX305" fmla="*/ 16340969 w 16940986"/>
              <a:gd name="connsiteY305" fmla="*/ 16 h 282293"/>
              <a:gd name="connsiteX306" fmla="*/ 16369351 w 16940986"/>
              <a:gd name="connsiteY306" fmla="*/ 7540 h 282293"/>
              <a:gd name="connsiteX307" fmla="*/ 16400147 w 16940986"/>
              <a:gd name="connsiteY307" fmla="*/ 153078 h 282293"/>
              <a:gd name="connsiteX308" fmla="*/ 16399091 w 16940986"/>
              <a:gd name="connsiteY308" fmla="*/ 156785 h 282293"/>
              <a:gd name="connsiteX309" fmla="*/ 16409655 w 16940986"/>
              <a:gd name="connsiteY309" fmla="*/ 142556 h 282293"/>
              <a:gd name="connsiteX310" fmla="*/ 16608847 w 16940986"/>
              <a:gd name="connsiteY310" fmla="*/ 16 h 282293"/>
              <a:gd name="connsiteX311" fmla="*/ 16637229 w 16940986"/>
              <a:gd name="connsiteY311" fmla="*/ 7540 h 282293"/>
              <a:gd name="connsiteX312" fmla="*/ 16668027 w 16940986"/>
              <a:gd name="connsiteY312" fmla="*/ 153078 h 282293"/>
              <a:gd name="connsiteX313" fmla="*/ 16666975 w 16940986"/>
              <a:gd name="connsiteY313" fmla="*/ 156766 h 282293"/>
              <a:gd name="connsiteX314" fmla="*/ 16677525 w 16940986"/>
              <a:gd name="connsiteY314" fmla="*/ 142556 h 282293"/>
              <a:gd name="connsiteX315" fmla="*/ 16876717 w 16940986"/>
              <a:gd name="connsiteY315" fmla="*/ 16 h 282293"/>
              <a:gd name="connsiteX316" fmla="*/ 16905099 w 16940986"/>
              <a:gd name="connsiteY316" fmla="*/ 7540 h 282293"/>
              <a:gd name="connsiteX317" fmla="*/ 16901959 w 16940986"/>
              <a:gd name="connsiteY317" fmla="*/ 272134 h 282293"/>
              <a:gd name="connsiteX318" fmla="*/ 16897563 w 16940986"/>
              <a:gd name="connsiteY318" fmla="*/ 282293 h 282293"/>
              <a:gd name="connsiteX0" fmla="*/ 0 w 16940986"/>
              <a:gd name="connsiteY0" fmla="*/ 16 h 282293"/>
              <a:gd name="connsiteX1" fmla="*/ 59179 w 16940986"/>
              <a:gd name="connsiteY1" fmla="*/ 153078 h 282293"/>
              <a:gd name="connsiteX2" fmla="*/ 58123 w 16940986"/>
              <a:gd name="connsiteY2" fmla="*/ 156783 h 282293"/>
              <a:gd name="connsiteX3" fmla="*/ 68685 w 16940986"/>
              <a:gd name="connsiteY3" fmla="*/ 142556 h 282293"/>
              <a:gd name="connsiteX4" fmla="*/ 267878 w 16940986"/>
              <a:gd name="connsiteY4" fmla="*/ 16 h 282293"/>
              <a:gd name="connsiteX5" fmla="*/ 296260 w 16940986"/>
              <a:gd name="connsiteY5" fmla="*/ 7540 h 282293"/>
              <a:gd name="connsiteX6" fmla="*/ 327057 w 16940986"/>
              <a:gd name="connsiteY6" fmla="*/ 153078 h 282293"/>
              <a:gd name="connsiteX7" fmla="*/ 326000 w 16940986"/>
              <a:gd name="connsiteY7" fmla="*/ 156785 h 282293"/>
              <a:gd name="connsiteX8" fmla="*/ 336564 w 16940986"/>
              <a:gd name="connsiteY8" fmla="*/ 142556 h 282293"/>
              <a:gd name="connsiteX9" fmla="*/ 535757 w 16940986"/>
              <a:gd name="connsiteY9" fmla="*/ 16 h 282293"/>
              <a:gd name="connsiteX10" fmla="*/ 564139 w 16940986"/>
              <a:gd name="connsiteY10" fmla="*/ 7540 h 282293"/>
              <a:gd name="connsiteX11" fmla="*/ 594935 w 16940986"/>
              <a:gd name="connsiteY11" fmla="*/ 153078 h 282293"/>
              <a:gd name="connsiteX12" fmla="*/ 593880 w 16940986"/>
              <a:gd name="connsiteY12" fmla="*/ 156783 h 282293"/>
              <a:gd name="connsiteX13" fmla="*/ 604442 w 16940986"/>
              <a:gd name="connsiteY13" fmla="*/ 142556 h 282293"/>
              <a:gd name="connsiteX14" fmla="*/ 803635 w 16940986"/>
              <a:gd name="connsiteY14" fmla="*/ 16 h 282293"/>
              <a:gd name="connsiteX15" fmla="*/ 832017 w 16940986"/>
              <a:gd name="connsiteY15" fmla="*/ 7540 h 282293"/>
              <a:gd name="connsiteX16" fmla="*/ 862813 w 16940986"/>
              <a:gd name="connsiteY16" fmla="*/ 153078 h 282293"/>
              <a:gd name="connsiteX17" fmla="*/ 861757 w 16940986"/>
              <a:gd name="connsiteY17" fmla="*/ 156783 h 282293"/>
              <a:gd name="connsiteX18" fmla="*/ 872320 w 16940986"/>
              <a:gd name="connsiteY18" fmla="*/ 142556 h 282293"/>
              <a:gd name="connsiteX19" fmla="*/ 1071513 w 16940986"/>
              <a:gd name="connsiteY19" fmla="*/ 16 h 282293"/>
              <a:gd name="connsiteX20" fmla="*/ 1099895 w 16940986"/>
              <a:gd name="connsiteY20" fmla="*/ 7540 h 282293"/>
              <a:gd name="connsiteX21" fmla="*/ 1130691 w 16940986"/>
              <a:gd name="connsiteY21" fmla="*/ 153078 h 282293"/>
              <a:gd name="connsiteX22" fmla="*/ 1129633 w 16940986"/>
              <a:gd name="connsiteY22" fmla="*/ 156785 h 282293"/>
              <a:gd name="connsiteX23" fmla="*/ 1140199 w 16940986"/>
              <a:gd name="connsiteY23" fmla="*/ 142556 h 282293"/>
              <a:gd name="connsiteX24" fmla="*/ 1339391 w 16940986"/>
              <a:gd name="connsiteY24" fmla="*/ 16 h 282293"/>
              <a:gd name="connsiteX25" fmla="*/ 1367772 w 16940986"/>
              <a:gd name="connsiteY25" fmla="*/ 7540 h 282293"/>
              <a:gd name="connsiteX26" fmla="*/ 1398570 w 16940986"/>
              <a:gd name="connsiteY26" fmla="*/ 153078 h 282293"/>
              <a:gd name="connsiteX27" fmla="*/ 1397515 w 16940986"/>
              <a:gd name="connsiteY27" fmla="*/ 156783 h 282293"/>
              <a:gd name="connsiteX28" fmla="*/ 1408076 w 16940986"/>
              <a:gd name="connsiteY28" fmla="*/ 142556 h 282293"/>
              <a:gd name="connsiteX29" fmla="*/ 1607269 w 16940986"/>
              <a:gd name="connsiteY29" fmla="*/ 16 h 282293"/>
              <a:gd name="connsiteX30" fmla="*/ 1635651 w 16940986"/>
              <a:gd name="connsiteY30" fmla="*/ 7540 h 282293"/>
              <a:gd name="connsiteX31" fmla="*/ 1666448 w 16940986"/>
              <a:gd name="connsiteY31" fmla="*/ 153078 h 282293"/>
              <a:gd name="connsiteX32" fmla="*/ 1665392 w 16940986"/>
              <a:gd name="connsiteY32" fmla="*/ 156783 h 282293"/>
              <a:gd name="connsiteX33" fmla="*/ 1675954 w 16940986"/>
              <a:gd name="connsiteY33" fmla="*/ 142556 h 282293"/>
              <a:gd name="connsiteX34" fmla="*/ 1875147 w 16940986"/>
              <a:gd name="connsiteY34" fmla="*/ 16 h 282293"/>
              <a:gd name="connsiteX35" fmla="*/ 1903529 w 16940986"/>
              <a:gd name="connsiteY35" fmla="*/ 7540 h 282293"/>
              <a:gd name="connsiteX36" fmla="*/ 1934326 w 16940986"/>
              <a:gd name="connsiteY36" fmla="*/ 153078 h 282293"/>
              <a:gd name="connsiteX37" fmla="*/ 1933268 w 16940986"/>
              <a:gd name="connsiteY37" fmla="*/ 156785 h 282293"/>
              <a:gd name="connsiteX38" fmla="*/ 1943834 w 16940986"/>
              <a:gd name="connsiteY38" fmla="*/ 142556 h 282293"/>
              <a:gd name="connsiteX39" fmla="*/ 2143026 w 16940986"/>
              <a:gd name="connsiteY39" fmla="*/ 16 h 282293"/>
              <a:gd name="connsiteX40" fmla="*/ 2171407 w 16940986"/>
              <a:gd name="connsiteY40" fmla="*/ 7540 h 282293"/>
              <a:gd name="connsiteX41" fmla="*/ 2202204 w 16940986"/>
              <a:gd name="connsiteY41" fmla="*/ 153078 h 282293"/>
              <a:gd name="connsiteX42" fmla="*/ 2201148 w 16940986"/>
              <a:gd name="connsiteY42" fmla="*/ 156783 h 282293"/>
              <a:gd name="connsiteX43" fmla="*/ 2211712 w 16940986"/>
              <a:gd name="connsiteY43" fmla="*/ 142556 h 282293"/>
              <a:gd name="connsiteX44" fmla="*/ 2410905 w 16940986"/>
              <a:gd name="connsiteY44" fmla="*/ 16 h 282293"/>
              <a:gd name="connsiteX45" fmla="*/ 2439286 w 16940986"/>
              <a:gd name="connsiteY45" fmla="*/ 7540 h 282293"/>
              <a:gd name="connsiteX46" fmla="*/ 2470084 w 16940986"/>
              <a:gd name="connsiteY46" fmla="*/ 153078 h 282293"/>
              <a:gd name="connsiteX47" fmla="*/ 2469026 w 16940986"/>
              <a:gd name="connsiteY47" fmla="*/ 156783 h 282293"/>
              <a:gd name="connsiteX48" fmla="*/ 2479588 w 16940986"/>
              <a:gd name="connsiteY48" fmla="*/ 142556 h 282293"/>
              <a:gd name="connsiteX49" fmla="*/ 2678782 w 16940986"/>
              <a:gd name="connsiteY49" fmla="*/ 16 h 282293"/>
              <a:gd name="connsiteX50" fmla="*/ 2707164 w 16940986"/>
              <a:gd name="connsiteY50" fmla="*/ 7540 h 282293"/>
              <a:gd name="connsiteX51" fmla="*/ 2737959 w 16940986"/>
              <a:gd name="connsiteY51" fmla="*/ 153078 h 282293"/>
              <a:gd name="connsiteX52" fmla="*/ 2736903 w 16940986"/>
              <a:gd name="connsiteY52" fmla="*/ 156785 h 282293"/>
              <a:gd name="connsiteX53" fmla="*/ 2747468 w 16940986"/>
              <a:gd name="connsiteY53" fmla="*/ 142556 h 282293"/>
              <a:gd name="connsiteX54" fmla="*/ 2946661 w 16940986"/>
              <a:gd name="connsiteY54" fmla="*/ 16 h 282293"/>
              <a:gd name="connsiteX55" fmla="*/ 2975043 w 16940986"/>
              <a:gd name="connsiteY55" fmla="*/ 7540 h 282293"/>
              <a:gd name="connsiteX56" fmla="*/ 3005839 w 16940986"/>
              <a:gd name="connsiteY56" fmla="*/ 153078 h 282293"/>
              <a:gd name="connsiteX57" fmla="*/ 3004783 w 16940986"/>
              <a:gd name="connsiteY57" fmla="*/ 156783 h 282293"/>
              <a:gd name="connsiteX58" fmla="*/ 3015345 w 16940986"/>
              <a:gd name="connsiteY58" fmla="*/ 142556 h 282293"/>
              <a:gd name="connsiteX59" fmla="*/ 3214539 w 16940986"/>
              <a:gd name="connsiteY59" fmla="*/ 16 h 282293"/>
              <a:gd name="connsiteX60" fmla="*/ 3242921 w 16940986"/>
              <a:gd name="connsiteY60" fmla="*/ 7540 h 282293"/>
              <a:gd name="connsiteX61" fmla="*/ 3273716 w 16940986"/>
              <a:gd name="connsiteY61" fmla="*/ 153078 h 282293"/>
              <a:gd name="connsiteX62" fmla="*/ 3272660 w 16940986"/>
              <a:gd name="connsiteY62" fmla="*/ 156783 h 282293"/>
              <a:gd name="connsiteX63" fmla="*/ 3283223 w 16940986"/>
              <a:gd name="connsiteY63" fmla="*/ 142556 h 282293"/>
              <a:gd name="connsiteX64" fmla="*/ 3482416 w 16940986"/>
              <a:gd name="connsiteY64" fmla="*/ 16 h 282293"/>
              <a:gd name="connsiteX65" fmla="*/ 3510799 w 16940986"/>
              <a:gd name="connsiteY65" fmla="*/ 7540 h 282293"/>
              <a:gd name="connsiteX66" fmla="*/ 3541595 w 16940986"/>
              <a:gd name="connsiteY66" fmla="*/ 153078 h 282293"/>
              <a:gd name="connsiteX67" fmla="*/ 3540539 w 16940986"/>
              <a:gd name="connsiteY67" fmla="*/ 156782 h 282293"/>
              <a:gd name="connsiteX68" fmla="*/ 3551102 w 16940986"/>
              <a:gd name="connsiteY68" fmla="*/ 142556 h 282293"/>
              <a:gd name="connsiteX69" fmla="*/ 3750295 w 16940986"/>
              <a:gd name="connsiteY69" fmla="*/ 16 h 282293"/>
              <a:gd name="connsiteX70" fmla="*/ 3778676 w 16940986"/>
              <a:gd name="connsiteY70" fmla="*/ 7540 h 282293"/>
              <a:gd name="connsiteX71" fmla="*/ 3809473 w 16940986"/>
              <a:gd name="connsiteY71" fmla="*/ 153078 h 282293"/>
              <a:gd name="connsiteX72" fmla="*/ 3808417 w 16940986"/>
              <a:gd name="connsiteY72" fmla="*/ 156785 h 282293"/>
              <a:gd name="connsiteX73" fmla="*/ 3818981 w 16940986"/>
              <a:gd name="connsiteY73" fmla="*/ 142556 h 282293"/>
              <a:gd name="connsiteX74" fmla="*/ 4018174 w 16940986"/>
              <a:gd name="connsiteY74" fmla="*/ 16 h 282293"/>
              <a:gd name="connsiteX75" fmla="*/ 4046555 w 16940986"/>
              <a:gd name="connsiteY75" fmla="*/ 7540 h 282293"/>
              <a:gd name="connsiteX76" fmla="*/ 4077352 w 16940986"/>
              <a:gd name="connsiteY76" fmla="*/ 153078 h 282293"/>
              <a:gd name="connsiteX77" fmla="*/ 4076297 w 16940986"/>
              <a:gd name="connsiteY77" fmla="*/ 156782 h 282293"/>
              <a:gd name="connsiteX78" fmla="*/ 4086859 w 16940986"/>
              <a:gd name="connsiteY78" fmla="*/ 142556 h 282293"/>
              <a:gd name="connsiteX79" fmla="*/ 4286051 w 16940986"/>
              <a:gd name="connsiteY79" fmla="*/ 16 h 282293"/>
              <a:gd name="connsiteX80" fmla="*/ 4314434 w 16940986"/>
              <a:gd name="connsiteY80" fmla="*/ 7540 h 282293"/>
              <a:gd name="connsiteX81" fmla="*/ 4345229 w 16940986"/>
              <a:gd name="connsiteY81" fmla="*/ 153078 h 282293"/>
              <a:gd name="connsiteX82" fmla="*/ 4344175 w 16940986"/>
              <a:gd name="connsiteY82" fmla="*/ 156782 h 282293"/>
              <a:gd name="connsiteX83" fmla="*/ 4354736 w 16940986"/>
              <a:gd name="connsiteY83" fmla="*/ 142556 h 282293"/>
              <a:gd name="connsiteX84" fmla="*/ 4553929 w 16940986"/>
              <a:gd name="connsiteY84" fmla="*/ 16 h 282293"/>
              <a:gd name="connsiteX85" fmla="*/ 4582312 w 16940986"/>
              <a:gd name="connsiteY85" fmla="*/ 7540 h 282293"/>
              <a:gd name="connsiteX86" fmla="*/ 4613107 w 16940986"/>
              <a:gd name="connsiteY86" fmla="*/ 153078 h 282293"/>
              <a:gd name="connsiteX87" fmla="*/ 4612051 w 16940986"/>
              <a:gd name="connsiteY87" fmla="*/ 156785 h 282293"/>
              <a:gd name="connsiteX88" fmla="*/ 4622615 w 16940986"/>
              <a:gd name="connsiteY88" fmla="*/ 142556 h 282293"/>
              <a:gd name="connsiteX89" fmla="*/ 4821808 w 16940986"/>
              <a:gd name="connsiteY89" fmla="*/ 16 h 282293"/>
              <a:gd name="connsiteX90" fmla="*/ 4850191 w 16940986"/>
              <a:gd name="connsiteY90" fmla="*/ 7540 h 282293"/>
              <a:gd name="connsiteX91" fmla="*/ 4880987 w 16940986"/>
              <a:gd name="connsiteY91" fmla="*/ 153078 h 282293"/>
              <a:gd name="connsiteX92" fmla="*/ 4879930 w 16940986"/>
              <a:gd name="connsiteY92" fmla="*/ 156783 h 282293"/>
              <a:gd name="connsiteX93" fmla="*/ 4890494 w 16940986"/>
              <a:gd name="connsiteY93" fmla="*/ 142556 h 282293"/>
              <a:gd name="connsiteX94" fmla="*/ 5089687 w 16940986"/>
              <a:gd name="connsiteY94" fmla="*/ 16 h 282293"/>
              <a:gd name="connsiteX95" fmla="*/ 5118068 w 16940986"/>
              <a:gd name="connsiteY95" fmla="*/ 7540 h 282293"/>
              <a:gd name="connsiteX96" fmla="*/ 5148865 w 16940986"/>
              <a:gd name="connsiteY96" fmla="*/ 153078 h 282293"/>
              <a:gd name="connsiteX97" fmla="*/ 5147810 w 16940986"/>
              <a:gd name="connsiteY97" fmla="*/ 156782 h 282293"/>
              <a:gd name="connsiteX98" fmla="*/ 5158372 w 16940986"/>
              <a:gd name="connsiteY98" fmla="*/ 142556 h 282293"/>
              <a:gd name="connsiteX99" fmla="*/ 5357565 w 16940986"/>
              <a:gd name="connsiteY99" fmla="*/ 16 h 282293"/>
              <a:gd name="connsiteX100" fmla="*/ 5385946 w 16940986"/>
              <a:gd name="connsiteY100" fmla="*/ 7540 h 282293"/>
              <a:gd name="connsiteX101" fmla="*/ 5416742 w 16940986"/>
              <a:gd name="connsiteY101" fmla="*/ 153078 h 282293"/>
              <a:gd name="connsiteX102" fmla="*/ 5415687 w 16940986"/>
              <a:gd name="connsiteY102" fmla="*/ 156785 h 282293"/>
              <a:gd name="connsiteX103" fmla="*/ 5426251 w 16940986"/>
              <a:gd name="connsiteY103" fmla="*/ 142556 h 282293"/>
              <a:gd name="connsiteX104" fmla="*/ 5625443 w 16940986"/>
              <a:gd name="connsiteY104" fmla="*/ 16 h 282293"/>
              <a:gd name="connsiteX105" fmla="*/ 5653826 w 16940986"/>
              <a:gd name="connsiteY105" fmla="*/ 7540 h 282293"/>
              <a:gd name="connsiteX106" fmla="*/ 5684621 w 16940986"/>
              <a:gd name="connsiteY106" fmla="*/ 153078 h 282293"/>
              <a:gd name="connsiteX107" fmla="*/ 5683567 w 16940986"/>
              <a:gd name="connsiteY107" fmla="*/ 156782 h 282293"/>
              <a:gd name="connsiteX108" fmla="*/ 5694128 w 16940986"/>
              <a:gd name="connsiteY108" fmla="*/ 142556 h 282293"/>
              <a:gd name="connsiteX109" fmla="*/ 5893321 w 16940986"/>
              <a:gd name="connsiteY109" fmla="*/ 16 h 282293"/>
              <a:gd name="connsiteX110" fmla="*/ 5921704 w 16940986"/>
              <a:gd name="connsiteY110" fmla="*/ 7540 h 282293"/>
              <a:gd name="connsiteX111" fmla="*/ 5952499 w 16940986"/>
              <a:gd name="connsiteY111" fmla="*/ 153078 h 282293"/>
              <a:gd name="connsiteX112" fmla="*/ 5951444 w 16940986"/>
              <a:gd name="connsiteY112" fmla="*/ 156782 h 282293"/>
              <a:gd name="connsiteX113" fmla="*/ 5962006 w 16940986"/>
              <a:gd name="connsiteY113" fmla="*/ 142556 h 282293"/>
              <a:gd name="connsiteX114" fmla="*/ 6161200 w 16940986"/>
              <a:gd name="connsiteY114" fmla="*/ 16 h 282293"/>
              <a:gd name="connsiteX115" fmla="*/ 6189581 w 16940986"/>
              <a:gd name="connsiteY115" fmla="*/ 7540 h 282293"/>
              <a:gd name="connsiteX116" fmla="*/ 6220378 w 16940986"/>
              <a:gd name="connsiteY116" fmla="*/ 153078 h 282293"/>
              <a:gd name="connsiteX117" fmla="*/ 6219322 w 16940986"/>
              <a:gd name="connsiteY117" fmla="*/ 156785 h 282293"/>
              <a:gd name="connsiteX118" fmla="*/ 6229886 w 16940986"/>
              <a:gd name="connsiteY118" fmla="*/ 142556 h 282293"/>
              <a:gd name="connsiteX119" fmla="*/ 6429079 w 16940986"/>
              <a:gd name="connsiteY119" fmla="*/ 16 h 282293"/>
              <a:gd name="connsiteX120" fmla="*/ 6457460 w 16940986"/>
              <a:gd name="connsiteY120" fmla="*/ 7540 h 282293"/>
              <a:gd name="connsiteX121" fmla="*/ 6488257 w 16940986"/>
              <a:gd name="connsiteY121" fmla="*/ 153078 h 282293"/>
              <a:gd name="connsiteX122" fmla="*/ 6487201 w 16940986"/>
              <a:gd name="connsiteY122" fmla="*/ 156783 h 282293"/>
              <a:gd name="connsiteX123" fmla="*/ 6497764 w 16940986"/>
              <a:gd name="connsiteY123" fmla="*/ 142556 h 282293"/>
              <a:gd name="connsiteX124" fmla="*/ 6696957 w 16940986"/>
              <a:gd name="connsiteY124" fmla="*/ 16 h 282293"/>
              <a:gd name="connsiteX125" fmla="*/ 6725338 w 16940986"/>
              <a:gd name="connsiteY125" fmla="*/ 7540 h 282293"/>
              <a:gd name="connsiteX126" fmla="*/ 6756135 w 16940986"/>
              <a:gd name="connsiteY126" fmla="*/ 153078 h 282293"/>
              <a:gd name="connsiteX127" fmla="*/ 6755079 w 16940986"/>
              <a:gd name="connsiteY127" fmla="*/ 156783 h 282293"/>
              <a:gd name="connsiteX128" fmla="*/ 6765642 w 16940986"/>
              <a:gd name="connsiteY128" fmla="*/ 142556 h 282293"/>
              <a:gd name="connsiteX129" fmla="*/ 6964834 w 16940986"/>
              <a:gd name="connsiteY129" fmla="*/ 16 h 282293"/>
              <a:gd name="connsiteX130" fmla="*/ 6993217 w 16940986"/>
              <a:gd name="connsiteY130" fmla="*/ 7540 h 282293"/>
              <a:gd name="connsiteX131" fmla="*/ 7024012 w 16940986"/>
              <a:gd name="connsiteY131" fmla="*/ 153078 h 282293"/>
              <a:gd name="connsiteX132" fmla="*/ 7022956 w 16940986"/>
              <a:gd name="connsiteY132" fmla="*/ 156784 h 282293"/>
              <a:gd name="connsiteX133" fmla="*/ 7033520 w 16940986"/>
              <a:gd name="connsiteY133" fmla="*/ 142556 h 282293"/>
              <a:gd name="connsiteX134" fmla="*/ 7232713 w 16940986"/>
              <a:gd name="connsiteY134" fmla="*/ 16 h 282293"/>
              <a:gd name="connsiteX135" fmla="*/ 7261096 w 16940986"/>
              <a:gd name="connsiteY135" fmla="*/ 7540 h 282293"/>
              <a:gd name="connsiteX136" fmla="*/ 7291891 w 16940986"/>
              <a:gd name="connsiteY136" fmla="*/ 153078 h 282293"/>
              <a:gd name="connsiteX137" fmla="*/ 7290836 w 16940986"/>
              <a:gd name="connsiteY137" fmla="*/ 156783 h 282293"/>
              <a:gd name="connsiteX138" fmla="*/ 7301398 w 16940986"/>
              <a:gd name="connsiteY138" fmla="*/ 142556 h 282293"/>
              <a:gd name="connsiteX139" fmla="*/ 7500591 w 16940986"/>
              <a:gd name="connsiteY139" fmla="*/ 16 h 282293"/>
              <a:gd name="connsiteX140" fmla="*/ 7528973 w 16940986"/>
              <a:gd name="connsiteY140" fmla="*/ 7540 h 282293"/>
              <a:gd name="connsiteX141" fmla="*/ 7559769 w 16940986"/>
              <a:gd name="connsiteY141" fmla="*/ 153078 h 282293"/>
              <a:gd name="connsiteX142" fmla="*/ 7558713 w 16940986"/>
              <a:gd name="connsiteY142" fmla="*/ 156783 h 282293"/>
              <a:gd name="connsiteX143" fmla="*/ 7569276 w 16940986"/>
              <a:gd name="connsiteY143" fmla="*/ 142556 h 282293"/>
              <a:gd name="connsiteX144" fmla="*/ 7768469 w 16940986"/>
              <a:gd name="connsiteY144" fmla="*/ 16 h 282293"/>
              <a:gd name="connsiteX145" fmla="*/ 7796851 w 16940986"/>
              <a:gd name="connsiteY145" fmla="*/ 7540 h 282293"/>
              <a:gd name="connsiteX146" fmla="*/ 7827647 w 16940986"/>
              <a:gd name="connsiteY146" fmla="*/ 153078 h 282293"/>
              <a:gd name="connsiteX147" fmla="*/ 7826591 w 16940986"/>
              <a:gd name="connsiteY147" fmla="*/ 156785 h 282293"/>
              <a:gd name="connsiteX148" fmla="*/ 7837155 w 16940986"/>
              <a:gd name="connsiteY148" fmla="*/ 142556 h 282293"/>
              <a:gd name="connsiteX149" fmla="*/ 8036347 w 16940986"/>
              <a:gd name="connsiteY149" fmla="*/ 16 h 282293"/>
              <a:gd name="connsiteX150" fmla="*/ 8064729 w 16940986"/>
              <a:gd name="connsiteY150" fmla="*/ 7540 h 282293"/>
              <a:gd name="connsiteX151" fmla="*/ 8095526 w 16940986"/>
              <a:gd name="connsiteY151" fmla="*/ 153078 h 282293"/>
              <a:gd name="connsiteX152" fmla="*/ 8094475 w 16940986"/>
              <a:gd name="connsiteY152" fmla="*/ 156766 h 282293"/>
              <a:gd name="connsiteX153" fmla="*/ 8105025 w 16940986"/>
              <a:gd name="connsiteY153" fmla="*/ 142556 h 282293"/>
              <a:gd name="connsiteX154" fmla="*/ 8304217 w 16940986"/>
              <a:gd name="connsiteY154" fmla="*/ 16 h 282293"/>
              <a:gd name="connsiteX155" fmla="*/ 8332599 w 16940986"/>
              <a:gd name="connsiteY155" fmla="*/ 7540 h 282293"/>
              <a:gd name="connsiteX156" fmla="*/ 8363396 w 16940986"/>
              <a:gd name="connsiteY156" fmla="*/ 153078 h 282293"/>
              <a:gd name="connsiteX157" fmla="*/ 8362497 w 16940986"/>
              <a:gd name="connsiteY157" fmla="*/ 156232 h 282293"/>
              <a:gd name="connsiteX158" fmla="*/ 8362549 w 16940986"/>
              <a:gd name="connsiteY158" fmla="*/ 156154 h 282293"/>
              <a:gd name="connsiteX159" fmla="*/ 8572500 w 16940986"/>
              <a:gd name="connsiteY159" fmla="*/ 16 h 282293"/>
              <a:gd name="connsiteX160" fmla="*/ 8600882 w 16940986"/>
              <a:gd name="connsiteY160" fmla="*/ 7540 h 282293"/>
              <a:gd name="connsiteX161" fmla="*/ 8631679 w 16940986"/>
              <a:gd name="connsiteY161" fmla="*/ 153078 h 282293"/>
              <a:gd name="connsiteX162" fmla="*/ 8630623 w 16940986"/>
              <a:gd name="connsiteY162" fmla="*/ 156783 h 282293"/>
              <a:gd name="connsiteX163" fmla="*/ 8641185 w 16940986"/>
              <a:gd name="connsiteY163" fmla="*/ 142556 h 282293"/>
              <a:gd name="connsiteX164" fmla="*/ 8840378 w 16940986"/>
              <a:gd name="connsiteY164" fmla="*/ 16 h 282293"/>
              <a:gd name="connsiteX165" fmla="*/ 8868760 w 16940986"/>
              <a:gd name="connsiteY165" fmla="*/ 7540 h 282293"/>
              <a:gd name="connsiteX166" fmla="*/ 8899557 w 16940986"/>
              <a:gd name="connsiteY166" fmla="*/ 153078 h 282293"/>
              <a:gd name="connsiteX167" fmla="*/ 8898500 w 16940986"/>
              <a:gd name="connsiteY167" fmla="*/ 156785 h 282293"/>
              <a:gd name="connsiteX168" fmla="*/ 8909064 w 16940986"/>
              <a:gd name="connsiteY168" fmla="*/ 142556 h 282293"/>
              <a:gd name="connsiteX169" fmla="*/ 9108257 w 16940986"/>
              <a:gd name="connsiteY169" fmla="*/ 16 h 282293"/>
              <a:gd name="connsiteX170" fmla="*/ 9136639 w 16940986"/>
              <a:gd name="connsiteY170" fmla="*/ 7540 h 282293"/>
              <a:gd name="connsiteX171" fmla="*/ 9167435 w 16940986"/>
              <a:gd name="connsiteY171" fmla="*/ 153078 h 282293"/>
              <a:gd name="connsiteX172" fmla="*/ 9166380 w 16940986"/>
              <a:gd name="connsiteY172" fmla="*/ 156783 h 282293"/>
              <a:gd name="connsiteX173" fmla="*/ 9176942 w 16940986"/>
              <a:gd name="connsiteY173" fmla="*/ 142556 h 282293"/>
              <a:gd name="connsiteX174" fmla="*/ 9376135 w 16940986"/>
              <a:gd name="connsiteY174" fmla="*/ 16 h 282293"/>
              <a:gd name="connsiteX175" fmla="*/ 9404517 w 16940986"/>
              <a:gd name="connsiteY175" fmla="*/ 7540 h 282293"/>
              <a:gd name="connsiteX176" fmla="*/ 9435313 w 16940986"/>
              <a:gd name="connsiteY176" fmla="*/ 153078 h 282293"/>
              <a:gd name="connsiteX177" fmla="*/ 9434257 w 16940986"/>
              <a:gd name="connsiteY177" fmla="*/ 156783 h 282293"/>
              <a:gd name="connsiteX178" fmla="*/ 9444820 w 16940986"/>
              <a:gd name="connsiteY178" fmla="*/ 142556 h 282293"/>
              <a:gd name="connsiteX179" fmla="*/ 9644013 w 16940986"/>
              <a:gd name="connsiteY179" fmla="*/ 16 h 282293"/>
              <a:gd name="connsiteX180" fmla="*/ 9672395 w 16940986"/>
              <a:gd name="connsiteY180" fmla="*/ 7540 h 282293"/>
              <a:gd name="connsiteX181" fmla="*/ 9703191 w 16940986"/>
              <a:gd name="connsiteY181" fmla="*/ 153078 h 282293"/>
              <a:gd name="connsiteX182" fmla="*/ 9702133 w 16940986"/>
              <a:gd name="connsiteY182" fmla="*/ 156785 h 282293"/>
              <a:gd name="connsiteX183" fmla="*/ 9712698 w 16940986"/>
              <a:gd name="connsiteY183" fmla="*/ 142556 h 282293"/>
              <a:gd name="connsiteX184" fmla="*/ 9911891 w 16940986"/>
              <a:gd name="connsiteY184" fmla="*/ 16 h 282293"/>
              <a:gd name="connsiteX185" fmla="*/ 9940272 w 16940986"/>
              <a:gd name="connsiteY185" fmla="*/ 7540 h 282293"/>
              <a:gd name="connsiteX186" fmla="*/ 9971070 w 16940986"/>
              <a:gd name="connsiteY186" fmla="*/ 153078 h 282293"/>
              <a:gd name="connsiteX187" fmla="*/ 9970014 w 16940986"/>
              <a:gd name="connsiteY187" fmla="*/ 156783 h 282293"/>
              <a:gd name="connsiteX188" fmla="*/ 9980576 w 16940986"/>
              <a:gd name="connsiteY188" fmla="*/ 142556 h 282293"/>
              <a:gd name="connsiteX189" fmla="*/ 10179769 w 16940986"/>
              <a:gd name="connsiteY189" fmla="*/ 16 h 282293"/>
              <a:gd name="connsiteX190" fmla="*/ 10208151 w 16940986"/>
              <a:gd name="connsiteY190" fmla="*/ 7540 h 282293"/>
              <a:gd name="connsiteX191" fmla="*/ 10238948 w 16940986"/>
              <a:gd name="connsiteY191" fmla="*/ 153078 h 282293"/>
              <a:gd name="connsiteX192" fmla="*/ 10237892 w 16940986"/>
              <a:gd name="connsiteY192" fmla="*/ 156783 h 282293"/>
              <a:gd name="connsiteX193" fmla="*/ 10248454 w 16940986"/>
              <a:gd name="connsiteY193" fmla="*/ 142556 h 282293"/>
              <a:gd name="connsiteX194" fmla="*/ 10447647 w 16940986"/>
              <a:gd name="connsiteY194" fmla="*/ 16 h 282293"/>
              <a:gd name="connsiteX195" fmla="*/ 10476029 w 16940986"/>
              <a:gd name="connsiteY195" fmla="*/ 7540 h 282293"/>
              <a:gd name="connsiteX196" fmla="*/ 10506826 w 16940986"/>
              <a:gd name="connsiteY196" fmla="*/ 153078 h 282293"/>
              <a:gd name="connsiteX197" fmla="*/ 10505768 w 16940986"/>
              <a:gd name="connsiteY197" fmla="*/ 156785 h 282293"/>
              <a:gd name="connsiteX198" fmla="*/ 10516334 w 16940986"/>
              <a:gd name="connsiteY198" fmla="*/ 142556 h 282293"/>
              <a:gd name="connsiteX199" fmla="*/ 10715526 w 16940986"/>
              <a:gd name="connsiteY199" fmla="*/ 16 h 282293"/>
              <a:gd name="connsiteX200" fmla="*/ 10743907 w 16940986"/>
              <a:gd name="connsiteY200" fmla="*/ 7540 h 282293"/>
              <a:gd name="connsiteX201" fmla="*/ 10774704 w 16940986"/>
              <a:gd name="connsiteY201" fmla="*/ 153078 h 282293"/>
              <a:gd name="connsiteX202" fmla="*/ 10773648 w 16940986"/>
              <a:gd name="connsiteY202" fmla="*/ 156783 h 282293"/>
              <a:gd name="connsiteX203" fmla="*/ 10784212 w 16940986"/>
              <a:gd name="connsiteY203" fmla="*/ 142556 h 282293"/>
              <a:gd name="connsiteX204" fmla="*/ 10983404 w 16940986"/>
              <a:gd name="connsiteY204" fmla="*/ 16 h 282293"/>
              <a:gd name="connsiteX205" fmla="*/ 11011786 w 16940986"/>
              <a:gd name="connsiteY205" fmla="*/ 7540 h 282293"/>
              <a:gd name="connsiteX206" fmla="*/ 11042583 w 16940986"/>
              <a:gd name="connsiteY206" fmla="*/ 153078 h 282293"/>
              <a:gd name="connsiteX207" fmla="*/ 11041526 w 16940986"/>
              <a:gd name="connsiteY207" fmla="*/ 156783 h 282293"/>
              <a:gd name="connsiteX208" fmla="*/ 11052088 w 16940986"/>
              <a:gd name="connsiteY208" fmla="*/ 142556 h 282293"/>
              <a:gd name="connsiteX209" fmla="*/ 11251282 w 16940986"/>
              <a:gd name="connsiteY209" fmla="*/ 16 h 282293"/>
              <a:gd name="connsiteX210" fmla="*/ 11279664 w 16940986"/>
              <a:gd name="connsiteY210" fmla="*/ 7540 h 282293"/>
              <a:gd name="connsiteX211" fmla="*/ 11310459 w 16940986"/>
              <a:gd name="connsiteY211" fmla="*/ 153078 h 282293"/>
              <a:gd name="connsiteX212" fmla="*/ 11309403 w 16940986"/>
              <a:gd name="connsiteY212" fmla="*/ 156785 h 282293"/>
              <a:gd name="connsiteX213" fmla="*/ 11319968 w 16940986"/>
              <a:gd name="connsiteY213" fmla="*/ 142556 h 282293"/>
              <a:gd name="connsiteX214" fmla="*/ 11519161 w 16940986"/>
              <a:gd name="connsiteY214" fmla="*/ 16 h 282293"/>
              <a:gd name="connsiteX215" fmla="*/ 11547542 w 16940986"/>
              <a:gd name="connsiteY215" fmla="*/ 7540 h 282293"/>
              <a:gd name="connsiteX216" fmla="*/ 11578339 w 16940986"/>
              <a:gd name="connsiteY216" fmla="*/ 153078 h 282293"/>
              <a:gd name="connsiteX217" fmla="*/ 11577283 w 16940986"/>
              <a:gd name="connsiteY217" fmla="*/ 156783 h 282293"/>
              <a:gd name="connsiteX218" fmla="*/ 11587845 w 16940986"/>
              <a:gd name="connsiteY218" fmla="*/ 142556 h 282293"/>
              <a:gd name="connsiteX219" fmla="*/ 11787039 w 16940986"/>
              <a:gd name="connsiteY219" fmla="*/ 16 h 282293"/>
              <a:gd name="connsiteX220" fmla="*/ 11815420 w 16940986"/>
              <a:gd name="connsiteY220" fmla="*/ 7540 h 282293"/>
              <a:gd name="connsiteX221" fmla="*/ 11846216 w 16940986"/>
              <a:gd name="connsiteY221" fmla="*/ 153078 h 282293"/>
              <a:gd name="connsiteX222" fmla="*/ 11845160 w 16940986"/>
              <a:gd name="connsiteY222" fmla="*/ 156783 h 282293"/>
              <a:gd name="connsiteX223" fmla="*/ 11855723 w 16940986"/>
              <a:gd name="connsiteY223" fmla="*/ 142556 h 282293"/>
              <a:gd name="connsiteX224" fmla="*/ 12054916 w 16940986"/>
              <a:gd name="connsiteY224" fmla="*/ 16 h 282293"/>
              <a:gd name="connsiteX225" fmla="*/ 12083298 w 16940986"/>
              <a:gd name="connsiteY225" fmla="*/ 7540 h 282293"/>
              <a:gd name="connsiteX226" fmla="*/ 12114094 w 16940986"/>
              <a:gd name="connsiteY226" fmla="*/ 153078 h 282293"/>
              <a:gd name="connsiteX227" fmla="*/ 12113039 w 16940986"/>
              <a:gd name="connsiteY227" fmla="*/ 156782 h 282293"/>
              <a:gd name="connsiteX228" fmla="*/ 12123601 w 16940986"/>
              <a:gd name="connsiteY228" fmla="*/ 142556 h 282293"/>
              <a:gd name="connsiteX229" fmla="*/ 12322794 w 16940986"/>
              <a:gd name="connsiteY229" fmla="*/ 16 h 282293"/>
              <a:gd name="connsiteX230" fmla="*/ 12351176 w 16940986"/>
              <a:gd name="connsiteY230" fmla="*/ 7540 h 282293"/>
              <a:gd name="connsiteX231" fmla="*/ 12381972 w 16940986"/>
              <a:gd name="connsiteY231" fmla="*/ 153078 h 282293"/>
              <a:gd name="connsiteX232" fmla="*/ 12380916 w 16940986"/>
              <a:gd name="connsiteY232" fmla="*/ 156785 h 282293"/>
              <a:gd name="connsiteX233" fmla="*/ 12391480 w 16940986"/>
              <a:gd name="connsiteY233" fmla="*/ 142556 h 282293"/>
              <a:gd name="connsiteX234" fmla="*/ 12590673 w 16940986"/>
              <a:gd name="connsiteY234" fmla="*/ 16 h 282293"/>
              <a:gd name="connsiteX235" fmla="*/ 12619055 w 16940986"/>
              <a:gd name="connsiteY235" fmla="*/ 7540 h 282293"/>
              <a:gd name="connsiteX236" fmla="*/ 12649851 w 16940986"/>
              <a:gd name="connsiteY236" fmla="*/ 153078 h 282293"/>
              <a:gd name="connsiteX237" fmla="*/ 12648796 w 16940986"/>
              <a:gd name="connsiteY237" fmla="*/ 156782 h 282293"/>
              <a:gd name="connsiteX238" fmla="*/ 12659358 w 16940986"/>
              <a:gd name="connsiteY238" fmla="*/ 142556 h 282293"/>
              <a:gd name="connsiteX239" fmla="*/ 12858551 w 16940986"/>
              <a:gd name="connsiteY239" fmla="*/ 16 h 282293"/>
              <a:gd name="connsiteX240" fmla="*/ 12886933 w 16940986"/>
              <a:gd name="connsiteY240" fmla="*/ 7540 h 282293"/>
              <a:gd name="connsiteX241" fmla="*/ 12917729 w 16940986"/>
              <a:gd name="connsiteY241" fmla="*/ 153078 h 282293"/>
              <a:gd name="connsiteX242" fmla="*/ 12916674 w 16940986"/>
              <a:gd name="connsiteY242" fmla="*/ 156782 h 282293"/>
              <a:gd name="connsiteX243" fmla="*/ 12927236 w 16940986"/>
              <a:gd name="connsiteY243" fmla="*/ 142556 h 282293"/>
              <a:gd name="connsiteX244" fmla="*/ 13126429 w 16940986"/>
              <a:gd name="connsiteY244" fmla="*/ 16 h 282293"/>
              <a:gd name="connsiteX245" fmla="*/ 13154811 w 16940986"/>
              <a:gd name="connsiteY245" fmla="*/ 7540 h 282293"/>
              <a:gd name="connsiteX246" fmla="*/ 13185607 w 16940986"/>
              <a:gd name="connsiteY246" fmla="*/ 153078 h 282293"/>
              <a:gd name="connsiteX247" fmla="*/ 13184551 w 16940986"/>
              <a:gd name="connsiteY247" fmla="*/ 156785 h 282293"/>
              <a:gd name="connsiteX248" fmla="*/ 13195115 w 16940986"/>
              <a:gd name="connsiteY248" fmla="*/ 142556 h 282293"/>
              <a:gd name="connsiteX249" fmla="*/ 13394308 w 16940986"/>
              <a:gd name="connsiteY249" fmla="*/ 16 h 282293"/>
              <a:gd name="connsiteX250" fmla="*/ 13422690 w 16940986"/>
              <a:gd name="connsiteY250" fmla="*/ 7540 h 282293"/>
              <a:gd name="connsiteX251" fmla="*/ 13453486 w 16940986"/>
              <a:gd name="connsiteY251" fmla="*/ 153078 h 282293"/>
              <a:gd name="connsiteX252" fmla="*/ 13452430 w 16940986"/>
              <a:gd name="connsiteY252" fmla="*/ 156783 h 282293"/>
              <a:gd name="connsiteX253" fmla="*/ 13462993 w 16940986"/>
              <a:gd name="connsiteY253" fmla="*/ 142556 h 282293"/>
              <a:gd name="connsiteX254" fmla="*/ 13662186 w 16940986"/>
              <a:gd name="connsiteY254" fmla="*/ 16 h 282293"/>
              <a:gd name="connsiteX255" fmla="*/ 13690568 w 16940986"/>
              <a:gd name="connsiteY255" fmla="*/ 7540 h 282293"/>
              <a:gd name="connsiteX256" fmla="*/ 13721364 w 16940986"/>
              <a:gd name="connsiteY256" fmla="*/ 153078 h 282293"/>
              <a:gd name="connsiteX257" fmla="*/ 13720309 w 16940986"/>
              <a:gd name="connsiteY257" fmla="*/ 156782 h 282293"/>
              <a:gd name="connsiteX258" fmla="*/ 13730871 w 16940986"/>
              <a:gd name="connsiteY258" fmla="*/ 142556 h 282293"/>
              <a:gd name="connsiteX259" fmla="*/ 13930064 w 16940986"/>
              <a:gd name="connsiteY259" fmla="*/ 16 h 282293"/>
              <a:gd name="connsiteX260" fmla="*/ 13958446 w 16940986"/>
              <a:gd name="connsiteY260" fmla="*/ 7540 h 282293"/>
              <a:gd name="connsiteX261" fmla="*/ 13989242 w 16940986"/>
              <a:gd name="connsiteY261" fmla="*/ 153078 h 282293"/>
              <a:gd name="connsiteX262" fmla="*/ 13988186 w 16940986"/>
              <a:gd name="connsiteY262" fmla="*/ 156785 h 282293"/>
              <a:gd name="connsiteX263" fmla="*/ 13998750 w 16940986"/>
              <a:gd name="connsiteY263" fmla="*/ 142556 h 282293"/>
              <a:gd name="connsiteX264" fmla="*/ 14197943 w 16940986"/>
              <a:gd name="connsiteY264" fmla="*/ 16 h 282293"/>
              <a:gd name="connsiteX265" fmla="*/ 14226325 w 16940986"/>
              <a:gd name="connsiteY265" fmla="*/ 7540 h 282293"/>
              <a:gd name="connsiteX266" fmla="*/ 14257121 w 16940986"/>
              <a:gd name="connsiteY266" fmla="*/ 153078 h 282293"/>
              <a:gd name="connsiteX267" fmla="*/ 14256066 w 16940986"/>
              <a:gd name="connsiteY267" fmla="*/ 156782 h 282293"/>
              <a:gd name="connsiteX268" fmla="*/ 14266628 w 16940986"/>
              <a:gd name="connsiteY268" fmla="*/ 142556 h 282293"/>
              <a:gd name="connsiteX269" fmla="*/ 14465821 w 16940986"/>
              <a:gd name="connsiteY269" fmla="*/ 16 h 282293"/>
              <a:gd name="connsiteX270" fmla="*/ 14494203 w 16940986"/>
              <a:gd name="connsiteY270" fmla="*/ 7540 h 282293"/>
              <a:gd name="connsiteX271" fmla="*/ 14524999 w 16940986"/>
              <a:gd name="connsiteY271" fmla="*/ 153078 h 282293"/>
              <a:gd name="connsiteX272" fmla="*/ 14523944 w 16940986"/>
              <a:gd name="connsiteY272" fmla="*/ 156782 h 282293"/>
              <a:gd name="connsiteX273" fmla="*/ 14534506 w 16940986"/>
              <a:gd name="connsiteY273" fmla="*/ 142556 h 282293"/>
              <a:gd name="connsiteX274" fmla="*/ 14733699 w 16940986"/>
              <a:gd name="connsiteY274" fmla="*/ 16 h 282293"/>
              <a:gd name="connsiteX275" fmla="*/ 14762081 w 16940986"/>
              <a:gd name="connsiteY275" fmla="*/ 7540 h 282293"/>
              <a:gd name="connsiteX276" fmla="*/ 14792877 w 16940986"/>
              <a:gd name="connsiteY276" fmla="*/ 153078 h 282293"/>
              <a:gd name="connsiteX277" fmla="*/ 14791821 w 16940986"/>
              <a:gd name="connsiteY277" fmla="*/ 156785 h 282293"/>
              <a:gd name="connsiteX278" fmla="*/ 14802385 w 16940986"/>
              <a:gd name="connsiteY278" fmla="*/ 142556 h 282293"/>
              <a:gd name="connsiteX279" fmla="*/ 15001578 w 16940986"/>
              <a:gd name="connsiteY279" fmla="*/ 16 h 282293"/>
              <a:gd name="connsiteX280" fmla="*/ 15029960 w 16940986"/>
              <a:gd name="connsiteY280" fmla="*/ 7540 h 282293"/>
              <a:gd name="connsiteX281" fmla="*/ 15060756 w 16940986"/>
              <a:gd name="connsiteY281" fmla="*/ 153078 h 282293"/>
              <a:gd name="connsiteX282" fmla="*/ 15059700 w 16940986"/>
              <a:gd name="connsiteY282" fmla="*/ 156783 h 282293"/>
              <a:gd name="connsiteX283" fmla="*/ 15070263 w 16940986"/>
              <a:gd name="connsiteY283" fmla="*/ 142556 h 282293"/>
              <a:gd name="connsiteX284" fmla="*/ 15269456 w 16940986"/>
              <a:gd name="connsiteY284" fmla="*/ 16 h 282293"/>
              <a:gd name="connsiteX285" fmla="*/ 15297838 w 16940986"/>
              <a:gd name="connsiteY285" fmla="*/ 7540 h 282293"/>
              <a:gd name="connsiteX286" fmla="*/ 15328634 w 16940986"/>
              <a:gd name="connsiteY286" fmla="*/ 153078 h 282293"/>
              <a:gd name="connsiteX287" fmla="*/ 15327578 w 16940986"/>
              <a:gd name="connsiteY287" fmla="*/ 156783 h 282293"/>
              <a:gd name="connsiteX288" fmla="*/ 15338141 w 16940986"/>
              <a:gd name="connsiteY288" fmla="*/ 142556 h 282293"/>
              <a:gd name="connsiteX289" fmla="*/ 15537334 w 16940986"/>
              <a:gd name="connsiteY289" fmla="*/ 16 h 282293"/>
              <a:gd name="connsiteX290" fmla="*/ 15565716 w 16940986"/>
              <a:gd name="connsiteY290" fmla="*/ 7540 h 282293"/>
              <a:gd name="connsiteX291" fmla="*/ 15596512 w 16940986"/>
              <a:gd name="connsiteY291" fmla="*/ 153078 h 282293"/>
              <a:gd name="connsiteX292" fmla="*/ 15595456 w 16940986"/>
              <a:gd name="connsiteY292" fmla="*/ 156784 h 282293"/>
              <a:gd name="connsiteX293" fmla="*/ 15606020 w 16940986"/>
              <a:gd name="connsiteY293" fmla="*/ 142556 h 282293"/>
              <a:gd name="connsiteX294" fmla="*/ 15805213 w 16940986"/>
              <a:gd name="connsiteY294" fmla="*/ 16 h 282293"/>
              <a:gd name="connsiteX295" fmla="*/ 15833595 w 16940986"/>
              <a:gd name="connsiteY295" fmla="*/ 7540 h 282293"/>
              <a:gd name="connsiteX296" fmla="*/ 15864391 w 16940986"/>
              <a:gd name="connsiteY296" fmla="*/ 153078 h 282293"/>
              <a:gd name="connsiteX297" fmla="*/ 15863335 w 16940986"/>
              <a:gd name="connsiteY297" fmla="*/ 156783 h 282293"/>
              <a:gd name="connsiteX298" fmla="*/ 15873899 w 16940986"/>
              <a:gd name="connsiteY298" fmla="*/ 142556 h 282293"/>
              <a:gd name="connsiteX299" fmla="*/ 16073091 w 16940986"/>
              <a:gd name="connsiteY299" fmla="*/ 16 h 282293"/>
              <a:gd name="connsiteX300" fmla="*/ 16101473 w 16940986"/>
              <a:gd name="connsiteY300" fmla="*/ 7540 h 282293"/>
              <a:gd name="connsiteX301" fmla="*/ 16132269 w 16940986"/>
              <a:gd name="connsiteY301" fmla="*/ 153078 h 282293"/>
              <a:gd name="connsiteX302" fmla="*/ 16131213 w 16940986"/>
              <a:gd name="connsiteY302" fmla="*/ 156783 h 282293"/>
              <a:gd name="connsiteX303" fmla="*/ 16141775 w 16940986"/>
              <a:gd name="connsiteY303" fmla="*/ 142556 h 282293"/>
              <a:gd name="connsiteX304" fmla="*/ 16340969 w 16940986"/>
              <a:gd name="connsiteY304" fmla="*/ 16 h 282293"/>
              <a:gd name="connsiteX305" fmla="*/ 16369351 w 16940986"/>
              <a:gd name="connsiteY305" fmla="*/ 7540 h 282293"/>
              <a:gd name="connsiteX306" fmla="*/ 16400147 w 16940986"/>
              <a:gd name="connsiteY306" fmla="*/ 153078 h 282293"/>
              <a:gd name="connsiteX307" fmla="*/ 16399091 w 16940986"/>
              <a:gd name="connsiteY307" fmla="*/ 156785 h 282293"/>
              <a:gd name="connsiteX308" fmla="*/ 16409655 w 16940986"/>
              <a:gd name="connsiteY308" fmla="*/ 142556 h 282293"/>
              <a:gd name="connsiteX309" fmla="*/ 16608847 w 16940986"/>
              <a:gd name="connsiteY309" fmla="*/ 16 h 282293"/>
              <a:gd name="connsiteX310" fmla="*/ 16637229 w 16940986"/>
              <a:gd name="connsiteY310" fmla="*/ 7540 h 282293"/>
              <a:gd name="connsiteX311" fmla="*/ 16668027 w 16940986"/>
              <a:gd name="connsiteY311" fmla="*/ 153078 h 282293"/>
              <a:gd name="connsiteX312" fmla="*/ 16666975 w 16940986"/>
              <a:gd name="connsiteY312" fmla="*/ 156766 h 282293"/>
              <a:gd name="connsiteX313" fmla="*/ 16677525 w 16940986"/>
              <a:gd name="connsiteY313" fmla="*/ 142556 h 282293"/>
              <a:gd name="connsiteX314" fmla="*/ 16876717 w 16940986"/>
              <a:gd name="connsiteY314" fmla="*/ 16 h 282293"/>
              <a:gd name="connsiteX315" fmla="*/ 16905099 w 16940986"/>
              <a:gd name="connsiteY315" fmla="*/ 7540 h 282293"/>
              <a:gd name="connsiteX316" fmla="*/ 16901959 w 16940986"/>
              <a:gd name="connsiteY316" fmla="*/ 272134 h 282293"/>
              <a:gd name="connsiteX317" fmla="*/ 16897563 w 16940986"/>
              <a:gd name="connsiteY317" fmla="*/ 282293 h 282293"/>
              <a:gd name="connsiteX0" fmla="*/ 1056 w 16882863"/>
              <a:gd name="connsiteY0" fmla="*/ 153078 h 282293"/>
              <a:gd name="connsiteX1" fmla="*/ 0 w 16882863"/>
              <a:gd name="connsiteY1" fmla="*/ 156783 h 282293"/>
              <a:gd name="connsiteX2" fmla="*/ 10562 w 16882863"/>
              <a:gd name="connsiteY2" fmla="*/ 142556 h 282293"/>
              <a:gd name="connsiteX3" fmla="*/ 209755 w 16882863"/>
              <a:gd name="connsiteY3" fmla="*/ 16 h 282293"/>
              <a:gd name="connsiteX4" fmla="*/ 238137 w 16882863"/>
              <a:gd name="connsiteY4" fmla="*/ 7540 h 282293"/>
              <a:gd name="connsiteX5" fmla="*/ 268934 w 16882863"/>
              <a:gd name="connsiteY5" fmla="*/ 153078 h 282293"/>
              <a:gd name="connsiteX6" fmla="*/ 267877 w 16882863"/>
              <a:gd name="connsiteY6" fmla="*/ 156785 h 282293"/>
              <a:gd name="connsiteX7" fmla="*/ 278441 w 16882863"/>
              <a:gd name="connsiteY7" fmla="*/ 142556 h 282293"/>
              <a:gd name="connsiteX8" fmla="*/ 477634 w 16882863"/>
              <a:gd name="connsiteY8" fmla="*/ 16 h 282293"/>
              <a:gd name="connsiteX9" fmla="*/ 506016 w 16882863"/>
              <a:gd name="connsiteY9" fmla="*/ 7540 h 282293"/>
              <a:gd name="connsiteX10" fmla="*/ 536812 w 16882863"/>
              <a:gd name="connsiteY10" fmla="*/ 153078 h 282293"/>
              <a:gd name="connsiteX11" fmla="*/ 535757 w 16882863"/>
              <a:gd name="connsiteY11" fmla="*/ 156783 h 282293"/>
              <a:gd name="connsiteX12" fmla="*/ 546319 w 16882863"/>
              <a:gd name="connsiteY12" fmla="*/ 142556 h 282293"/>
              <a:gd name="connsiteX13" fmla="*/ 745512 w 16882863"/>
              <a:gd name="connsiteY13" fmla="*/ 16 h 282293"/>
              <a:gd name="connsiteX14" fmla="*/ 773894 w 16882863"/>
              <a:gd name="connsiteY14" fmla="*/ 7540 h 282293"/>
              <a:gd name="connsiteX15" fmla="*/ 804690 w 16882863"/>
              <a:gd name="connsiteY15" fmla="*/ 153078 h 282293"/>
              <a:gd name="connsiteX16" fmla="*/ 803634 w 16882863"/>
              <a:gd name="connsiteY16" fmla="*/ 156783 h 282293"/>
              <a:gd name="connsiteX17" fmla="*/ 814197 w 16882863"/>
              <a:gd name="connsiteY17" fmla="*/ 142556 h 282293"/>
              <a:gd name="connsiteX18" fmla="*/ 1013390 w 16882863"/>
              <a:gd name="connsiteY18" fmla="*/ 16 h 282293"/>
              <a:gd name="connsiteX19" fmla="*/ 1041772 w 16882863"/>
              <a:gd name="connsiteY19" fmla="*/ 7540 h 282293"/>
              <a:gd name="connsiteX20" fmla="*/ 1072568 w 16882863"/>
              <a:gd name="connsiteY20" fmla="*/ 153078 h 282293"/>
              <a:gd name="connsiteX21" fmla="*/ 1071510 w 16882863"/>
              <a:gd name="connsiteY21" fmla="*/ 156785 h 282293"/>
              <a:gd name="connsiteX22" fmla="*/ 1082076 w 16882863"/>
              <a:gd name="connsiteY22" fmla="*/ 142556 h 282293"/>
              <a:gd name="connsiteX23" fmla="*/ 1281268 w 16882863"/>
              <a:gd name="connsiteY23" fmla="*/ 16 h 282293"/>
              <a:gd name="connsiteX24" fmla="*/ 1309649 w 16882863"/>
              <a:gd name="connsiteY24" fmla="*/ 7540 h 282293"/>
              <a:gd name="connsiteX25" fmla="*/ 1340447 w 16882863"/>
              <a:gd name="connsiteY25" fmla="*/ 153078 h 282293"/>
              <a:gd name="connsiteX26" fmla="*/ 1339392 w 16882863"/>
              <a:gd name="connsiteY26" fmla="*/ 156783 h 282293"/>
              <a:gd name="connsiteX27" fmla="*/ 1349953 w 16882863"/>
              <a:gd name="connsiteY27" fmla="*/ 142556 h 282293"/>
              <a:gd name="connsiteX28" fmla="*/ 1549146 w 16882863"/>
              <a:gd name="connsiteY28" fmla="*/ 16 h 282293"/>
              <a:gd name="connsiteX29" fmla="*/ 1577528 w 16882863"/>
              <a:gd name="connsiteY29" fmla="*/ 7540 h 282293"/>
              <a:gd name="connsiteX30" fmla="*/ 1608325 w 16882863"/>
              <a:gd name="connsiteY30" fmla="*/ 153078 h 282293"/>
              <a:gd name="connsiteX31" fmla="*/ 1607269 w 16882863"/>
              <a:gd name="connsiteY31" fmla="*/ 156783 h 282293"/>
              <a:gd name="connsiteX32" fmla="*/ 1617831 w 16882863"/>
              <a:gd name="connsiteY32" fmla="*/ 142556 h 282293"/>
              <a:gd name="connsiteX33" fmla="*/ 1817024 w 16882863"/>
              <a:gd name="connsiteY33" fmla="*/ 16 h 282293"/>
              <a:gd name="connsiteX34" fmla="*/ 1845406 w 16882863"/>
              <a:gd name="connsiteY34" fmla="*/ 7540 h 282293"/>
              <a:gd name="connsiteX35" fmla="*/ 1876203 w 16882863"/>
              <a:gd name="connsiteY35" fmla="*/ 153078 h 282293"/>
              <a:gd name="connsiteX36" fmla="*/ 1875145 w 16882863"/>
              <a:gd name="connsiteY36" fmla="*/ 156785 h 282293"/>
              <a:gd name="connsiteX37" fmla="*/ 1885711 w 16882863"/>
              <a:gd name="connsiteY37" fmla="*/ 142556 h 282293"/>
              <a:gd name="connsiteX38" fmla="*/ 2084903 w 16882863"/>
              <a:gd name="connsiteY38" fmla="*/ 16 h 282293"/>
              <a:gd name="connsiteX39" fmla="*/ 2113284 w 16882863"/>
              <a:gd name="connsiteY39" fmla="*/ 7540 h 282293"/>
              <a:gd name="connsiteX40" fmla="*/ 2144081 w 16882863"/>
              <a:gd name="connsiteY40" fmla="*/ 153078 h 282293"/>
              <a:gd name="connsiteX41" fmla="*/ 2143025 w 16882863"/>
              <a:gd name="connsiteY41" fmla="*/ 156783 h 282293"/>
              <a:gd name="connsiteX42" fmla="*/ 2153589 w 16882863"/>
              <a:gd name="connsiteY42" fmla="*/ 142556 h 282293"/>
              <a:gd name="connsiteX43" fmla="*/ 2352782 w 16882863"/>
              <a:gd name="connsiteY43" fmla="*/ 16 h 282293"/>
              <a:gd name="connsiteX44" fmla="*/ 2381163 w 16882863"/>
              <a:gd name="connsiteY44" fmla="*/ 7540 h 282293"/>
              <a:gd name="connsiteX45" fmla="*/ 2411961 w 16882863"/>
              <a:gd name="connsiteY45" fmla="*/ 153078 h 282293"/>
              <a:gd name="connsiteX46" fmla="*/ 2410903 w 16882863"/>
              <a:gd name="connsiteY46" fmla="*/ 156783 h 282293"/>
              <a:gd name="connsiteX47" fmla="*/ 2421465 w 16882863"/>
              <a:gd name="connsiteY47" fmla="*/ 142556 h 282293"/>
              <a:gd name="connsiteX48" fmla="*/ 2620659 w 16882863"/>
              <a:gd name="connsiteY48" fmla="*/ 16 h 282293"/>
              <a:gd name="connsiteX49" fmla="*/ 2649041 w 16882863"/>
              <a:gd name="connsiteY49" fmla="*/ 7540 h 282293"/>
              <a:gd name="connsiteX50" fmla="*/ 2679836 w 16882863"/>
              <a:gd name="connsiteY50" fmla="*/ 153078 h 282293"/>
              <a:gd name="connsiteX51" fmla="*/ 2678780 w 16882863"/>
              <a:gd name="connsiteY51" fmla="*/ 156785 h 282293"/>
              <a:gd name="connsiteX52" fmla="*/ 2689345 w 16882863"/>
              <a:gd name="connsiteY52" fmla="*/ 142556 h 282293"/>
              <a:gd name="connsiteX53" fmla="*/ 2888538 w 16882863"/>
              <a:gd name="connsiteY53" fmla="*/ 16 h 282293"/>
              <a:gd name="connsiteX54" fmla="*/ 2916920 w 16882863"/>
              <a:gd name="connsiteY54" fmla="*/ 7540 h 282293"/>
              <a:gd name="connsiteX55" fmla="*/ 2947716 w 16882863"/>
              <a:gd name="connsiteY55" fmla="*/ 153078 h 282293"/>
              <a:gd name="connsiteX56" fmla="*/ 2946660 w 16882863"/>
              <a:gd name="connsiteY56" fmla="*/ 156783 h 282293"/>
              <a:gd name="connsiteX57" fmla="*/ 2957222 w 16882863"/>
              <a:gd name="connsiteY57" fmla="*/ 142556 h 282293"/>
              <a:gd name="connsiteX58" fmla="*/ 3156416 w 16882863"/>
              <a:gd name="connsiteY58" fmla="*/ 16 h 282293"/>
              <a:gd name="connsiteX59" fmla="*/ 3184798 w 16882863"/>
              <a:gd name="connsiteY59" fmla="*/ 7540 h 282293"/>
              <a:gd name="connsiteX60" fmla="*/ 3215593 w 16882863"/>
              <a:gd name="connsiteY60" fmla="*/ 153078 h 282293"/>
              <a:gd name="connsiteX61" fmla="*/ 3214537 w 16882863"/>
              <a:gd name="connsiteY61" fmla="*/ 156783 h 282293"/>
              <a:gd name="connsiteX62" fmla="*/ 3225100 w 16882863"/>
              <a:gd name="connsiteY62" fmla="*/ 142556 h 282293"/>
              <a:gd name="connsiteX63" fmla="*/ 3424293 w 16882863"/>
              <a:gd name="connsiteY63" fmla="*/ 16 h 282293"/>
              <a:gd name="connsiteX64" fmla="*/ 3452676 w 16882863"/>
              <a:gd name="connsiteY64" fmla="*/ 7540 h 282293"/>
              <a:gd name="connsiteX65" fmla="*/ 3483472 w 16882863"/>
              <a:gd name="connsiteY65" fmla="*/ 153078 h 282293"/>
              <a:gd name="connsiteX66" fmla="*/ 3482416 w 16882863"/>
              <a:gd name="connsiteY66" fmla="*/ 156782 h 282293"/>
              <a:gd name="connsiteX67" fmla="*/ 3492979 w 16882863"/>
              <a:gd name="connsiteY67" fmla="*/ 142556 h 282293"/>
              <a:gd name="connsiteX68" fmla="*/ 3692172 w 16882863"/>
              <a:gd name="connsiteY68" fmla="*/ 16 h 282293"/>
              <a:gd name="connsiteX69" fmla="*/ 3720553 w 16882863"/>
              <a:gd name="connsiteY69" fmla="*/ 7540 h 282293"/>
              <a:gd name="connsiteX70" fmla="*/ 3751350 w 16882863"/>
              <a:gd name="connsiteY70" fmla="*/ 153078 h 282293"/>
              <a:gd name="connsiteX71" fmla="*/ 3750294 w 16882863"/>
              <a:gd name="connsiteY71" fmla="*/ 156785 h 282293"/>
              <a:gd name="connsiteX72" fmla="*/ 3760858 w 16882863"/>
              <a:gd name="connsiteY72" fmla="*/ 142556 h 282293"/>
              <a:gd name="connsiteX73" fmla="*/ 3960051 w 16882863"/>
              <a:gd name="connsiteY73" fmla="*/ 16 h 282293"/>
              <a:gd name="connsiteX74" fmla="*/ 3988432 w 16882863"/>
              <a:gd name="connsiteY74" fmla="*/ 7540 h 282293"/>
              <a:gd name="connsiteX75" fmla="*/ 4019229 w 16882863"/>
              <a:gd name="connsiteY75" fmla="*/ 153078 h 282293"/>
              <a:gd name="connsiteX76" fmla="*/ 4018174 w 16882863"/>
              <a:gd name="connsiteY76" fmla="*/ 156782 h 282293"/>
              <a:gd name="connsiteX77" fmla="*/ 4028736 w 16882863"/>
              <a:gd name="connsiteY77" fmla="*/ 142556 h 282293"/>
              <a:gd name="connsiteX78" fmla="*/ 4227928 w 16882863"/>
              <a:gd name="connsiteY78" fmla="*/ 16 h 282293"/>
              <a:gd name="connsiteX79" fmla="*/ 4256311 w 16882863"/>
              <a:gd name="connsiteY79" fmla="*/ 7540 h 282293"/>
              <a:gd name="connsiteX80" fmla="*/ 4287106 w 16882863"/>
              <a:gd name="connsiteY80" fmla="*/ 153078 h 282293"/>
              <a:gd name="connsiteX81" fmla="*/ 4286052 w 16882863"/>
              <a:gd name="connsiteY81" fmla="*/ 156782 h 282293"/>
              <a:gd name="connsiteX82" fmla="*/ 4296613 w 16882863"/>
              <a:gd name="connsiteY82" fmla="*/ 142556 h 282293"/>
              <a:gd name="connsiteX83" fmla="*/ 4495806 w 16882863"/>
              <a:gd name="connsiteY83" fmla="*/ 16 h 282293"/>
              <a:gd name="connsiteX84" fmla="*/ 4524189 w 16882863"/>
              <a:gd name="connsiteY84" fmla="*/ 7540 h 282293"/>
              <a:gd name="connsiteX85" fmla="*/ 4554984 w 16882863"/>
              <a:gd name="connsiteY85" fmla="*/ 153078 h 282293"/>
              <a:gd name="connsiteX86" fmla="*/ 4553928 w 16882863"/>
              <a:gd name="connsiteY86" fmla="*/ 156785 h 282293"/>
              <a:gd name="connsiteX87" fmla="*/ 4564492 w 16882863"/>
              <a:gd name="connsiteY87" fmla="*/ 142556 h 282293"/>
              <a:gd name="connsiteX88" fmla="*/ 4763685 w 16882863"/>
              <a:gd name="connsiteY88" fmla="*/ 16 h 282293"/>
              <a:gd name="connsiteX89" fmla="*/ 4792068 w 16882863"/>
              <a:gd name="connsiteY89" fmla="*/ 7540 h 282293"/>
              <a:gd name="connsiteX90" fmla="*/ 4822864 w 16882863"/>
              <a:gd name="connsiteY90" fmla="*/ 153078 h 282293"/>
              <a:gd name="connsiteX91" fmla="*/ 4821807 w 16882863"/>
              <a:gd name="connsiteY91" fmla="*/ 156783 h 282293"/>
              <a:gd name="connsiteX92" fmla="*/ 4832371 w 16882863"/>
              <a:gd name="connsiteY92" fmla="*/ 142556 h 282293"/>
              <a:gd name="connsiteX93" fmla="*/ 5031564 w 16882863"/>
              <a:gd name="connsiteY93" fmla="*/ 16 h 282293"/>
              <a:gd name="connsiteX94" fmla="*/ 5059945 w 16882863"/>
              <a:gd name="connsiteY94" fmla="*/ 7540 h 282293"/>
              <a:gd name="connsiteX95" fmla="*/ 5090742 w 16882863"/>
              <a:gd name="connsiteY95" fmla="*/ 153078 h 282293"/>
              <a:gd name="connsiteX96" fmla="*/ 5089687 w 16882863"/>
              <a:gd name="connsiteY96" fmla="*/ 156782 h 282293"/>
              <a:gd name="connsiteX97" fmla="*/ 5100249 w 16882863"/>
              <a:gd name="connsiteY97" fmla="*/ 142556 h 282293"/>
              <a:gd name="connsiteX98" fmla="*/ 5299442 w 16882863"/>
              <a:gd name="connsiteY98" fmla="*/ 16 h 282293"/>
              <a:gd name="connsiteX99" fmla="*/ 5327823 w 16882863"/>
              <a:gd name="connsiteY99" fmla="*/ 7540 h 282293"/>
              <a:gd name="connsiteX100" fmla="*/ 5358619 w 16882863"/>
              <a:gd name="connsiteY100" fmla="*/ 153078 h 282293"/>
              <a:gd name="connsiteX101" fmla="*/ 5357564 w 16882863"/>
              <a:gd name="connsiteY101" fmla="*/ 156785 h 282293"/>
              <a:gd name="connsiteX102" fmla="*/ 5368128 w 16882863"/>
              <a:gd name="connsiteY102" fmla="*/ 142556 h 282293"/>
              <a:gd name="connsiteX103" fmla="*/ 5567320 w 16882863"/>
              <a:gd name="connsiteY103" fmla="*/ 16 h 282293"/>
              <a:gd name="connsiteX104" fmla="*/ 5595703 w 16882863"/>
              <a:gd name="connsiteY104" fmla="*/ 7540 h 282293"/>
              <a:gd name="connsiteX105" fmla="*/ 5626498 w 16882863"/>
              <a:gd name="connsiteY105" fmla="*/ 153078 h 282293"/>
              <a:gd name="connsiteX106" fmla="*/ 5625444 w 16882863"/>
              <a:gd name="connsiteY106" fmla="*/ 156782 h 282293"/>
              <a:gd name="connsiteX107" fmla="*/ 5636005 w 16882863"/>
              <a:gd name="connsiteY107" fmla="*/ 142556 h 282293"/>
              <a:gd name="connsiteX108" fmla="*/ 5835198 w 16882863"/>
              <a:gd name="connsiteY108" fmla="*/ 16 h 282293"/>
              <a:gd name="connsiteX109" fmla="*/ 5863581 w 16882863"/>
              <a:gd name="connsiteY109" fmla="*/ 7540 h 282293"/>
              <a:gd name="connsiteX110" fmla="*/ 5894376 w 16882863"/>
              <a:gd name="connsiteY110" fmla="*/ 153078 h 282293"/>
              <a:gd name="connsiteX111" fmla="*/ 5893321 w 16882863"/>
              <a:gd name="connsiteY111" fmla="*/ 156782 h 282293"/>
              <a:gd name="connsiteX112" fmla="*/ 5903883 w 16882863"/>
              <a:gd name="connsiteY112" fmla="*/ 142556 h 282293"/>
              <a:gd name="connsiteX113" fmla="*/ 6103077 w 16882863"/>
              <a:gd name="connsiteY113" fmla="*/ 16 h 282293"/>
              <a:gd name="connsiteX114" fmla="*/ 6131458 w 16882863"/>
              <a:gd name="connsiteY114" fmla="*/ 7540 h 282293"/>
              <a:gd name="connsiteX115" fmla="*/ 6162255 w 16882863"/>
              <a:gd name="connsiteY115" fmla="*/ 153078 h 282293"/>
              <a:gd name="connsiteX116" fmla="*/ 6161199 w 16882863"/>
              <a:gd name="connsiteY116" fmla="*/ 156785 h 282293"/>
              <a:gd name="connsiteX117" fmla="*/ 6171763 w 16882863"/>
              <a:gd name="connsiteY117" fmla="*/ 142556 h 282293"/>
              <a:gd name="connsiteX118" fmla="*/ 6370956 w 16882863"/>
              <a:gd name="connsiteY118" fmla="*/ 16 h 282293"/>
              <a:gd name="connsiteX119" fmla="*/ 6399337 w 16882863"/>
              <a:gd name="connsiteY119" fmla="*/ 7540 h 282293"/>
              <a:gd name="connsiteX120" fmla="*/ 6430134 w 16882863"/>
              <a:gd name="connsiteY120" fmla="*/ 153078 h 282293"/>
              <a:gd name="connsiteX121" fmla="*/ 6429078 w 16882863"/>
              <a:gd name="connsiteY121" fmla="*/ 156783 h 282293"/>
              <a:gd name="connsiteX122" fmla="*/ 6439641 w 16882863"/>
              <a:gd name="connsiteY122" fmla="*/ 142556 h 282293"/>
              <a:gd name="connsiteX123" fmla="*/ 6638834 w 16882863"/>
              <a:gd name="connsiteY123" fmla="*/ 16 h 282293"/>
              <a:gd name="connsiteX124" fmla="*/ 6667215 w 16882863"/>
              <a:gd name="connsiteY124" fmla="*/ 7540 h 282293"/>
              <a:gd name="connsiteX125" fmla="*/ 6698012 w 16882863"/>
              <a:gd name="connsiteY125" fmla="*/ 153078 h 282293"/>
              <a:gd name="connsiteX126" fmla="*/ 6696956 w 16882863"/>
              <a:gd name="connsiteY126" fmla="*/ 156783 h 282293"/>
              <a:gd name="connsiteX127" fmla="*/ 6707519 w 16882863"/>
              <a:gd name="connsiteY127" fmla="*/ 142556 h 282293"/>
              <a:gd name="connsiteX128" fmla="*/ 6906711 w 16882863"/>
              <a:gd name="connsiteY128" fmla="*/ 16 h 282293"/>
              <a:gd name="connsiteX129" fmla="*/ 6935094 w 16882863"/>
              <a:gd name="connsiteY129" fmla="*/ 7540 h 282293"/>
              <a:gd name="connsiteX130" fmla="*/ 6965889 w 16882863"/>
              <a:gd name="connsiteY130" fmla="*/ 153078 h 282293"/>
              <a:gd name="connsiteX131" fmla="*/ 6964833 w 16882863"/>
              <a:gd name="connsiteY131" fmla="*/ 156784 h 282293"/>
              <a:gd name="connsiteX132" fmla="*/ 6975397 w 16882863"/>
              <a:gd name="connsiteY132" fmla="*/ 142556 h 282293"/>
              <a:gd name="connsiteX133" fmla="*/ 7174590 w 16882863"/>
              <a:gd name="connsiteY133" fmla="*/ 16 h 282293"/>
              <a:gd name="connsiteX134" fmla="*/ 7202973 w 16882863"/>
              <a:gd name="connsiteY134" fmla="*/ 7540 h 282293"/>
              <a:gd name="connsiteX135" fmla="*/ 7233768 w 16882863"/>
              <a:gd name="connsiteY135" fmla="*/ 153078 h 282293"/>
              <a:gd name="connsiteX136" fmla="*/ 7232713 w 16882863"/>
              <a:gd name="connsiteY136" fmla="*/ 156783 h 282293"/>
              <a:gd name="connsiteX137" fmla="*/ 7243275 w 16882863"/>
              <a:gd name="connsiteY137" fmla="*/ 142556 h 282293"/>
              <a:gd name="connsiteX138" fmla="*/ 7442468 w 16882863"/>
              <a:gd name="connsiteY138" fmla="*/ 16 h 282293"/>
              <a:gd name="connsiteX139" fmla="*/ 7470850 w 16882863"/>
              <a:gd name="connsiteY139" fmla="*/ 7540 h 282293"/>
              <a:gd name="connsiteX140" fmla="*/ 7501646 w 16882863"/>
              <a:gd name="connsiteY140" fmla="*/ 153078 h 282293"/>
              <a:gd name="connsiteX141" fmla="*/ 7500590 w 16882863"/>
              <a:gd name="connsiteY141" fmla="*/ 156783 h 282293"/>
              <a:gd name="connsiteX142" fmla="*/ 7511153 w 16882863"/>
              <a:gd name="connsiteY142" fmla="*/ 142556 h 282293"/>
              <a:gd name="connsiteX143" fmla="*/ 7710346 w 16882863"/>
              <a:gd name="connsiteY143" fmla="*/ 16 h 282293"/>
              <a:gd name="connsiteX144" fmla="*/ 7738728 w 16882863"/>
              <a:gd name="connsiteY144" fmla="*/ 7540 h 282293"/>
              <a:gd name="connsiteX145" fmla="*/ 7769524 w 16882863"/>
              <a:gd name="connsiteY145" fmla="*/ 153078 h 282293"/>
              <a:gd name="connsiteX146" fmla="*/ 7768468 w 16882863"/>
              <a:gd name="connsiteY146" fmla="*/ 156785 h 282293"/>
              <a:gd name="connsiteX147" fmla="*/ 7779032 w 16882863"/>
              <a:gd name="connsiteY147" fmla="*/ 142556 h 282293"/>
              <a:gd name="connsiteX148" fmla="*/ 7978224 w 16882863"/>
              <a:gd name="connsiteY148" fmla="*/ 16 h 282293"/>
              <a:gd name="connsiteX149" fmla="*/ 8006606 w 16882863"/>
              <a:gd name="connsiteY149" fmla="*/ 7540 h 282293"/>
              <a:gd name="connsiteX150" fmla="*/ 8037403 w 16882863"/>
              <a:gd name="connsiteY150" fmla="*/ 153078 h 282293"/>
              <a:gd name="connsiteX151" fmla="*/ 8036352 w 16882863"/>
              <a:gd name="connsiteY151" fmla="*/ 156766 h 282293"/>
              <a:gd name="connsiteX152" fmla="*/ 8046902 w 16882863"/>
              <a:gd name="connsiteY152" fmla="*/ 142556 h 282293"/>
              <a:gd name="connsiteX153" fmla="*/ 8246094 w 16882863"/>
              <a:gd name="connsiteY153" fmla="*/ 16 h 282293"/>
              <a:gd name="connsiteX154" fmla="*/ 8274476 w 16882863"/>
              <a:gd name="connsiteY154" fmla="*/ 7540 h 282293"/>
              <a:gd name="connsiteX155" fmla="*/ 8305273 w 16882863"/>
              <a:gd name="connsiteY155" fmla="*/ 153078 h 282293"/>
              <a:gd name="connsiteX156" fmla="*/ 8304374 w 16882863"/>
              <a:gd name="connsiteY156" fmla="*/ 156232 h 282293"/>
              <a:gd name="connsiteX157" fmla="*/ 8304426 w 16882863"/>
              <a:gd name="connsiteY157" fmla="*/ 156154 h 282293"/>
              <a:gd name="connsiteX158" fmla="*/ 8514377 w 16882863"/>
              <a:gd name="connsiteY158" fmla="*/ 16 h 282293"/>
              <a:gd name="connsiteX159" fmla="*/ 8542759 w 16882863"/>
              <a:gd name="connsiteY159" fmla="*/ 7540 h 282293"/>
              <a:gd name="connsiteX160" fmla="*/ 8573556 w 16882863"/>
              <a:gd name="connsiteY160" fmla="*/ 153078 h 282293"/>
              <a:gd name="connsiteX161" fmla="*/ 8572500 w 16882863"/>
              <a:gd name="connsiteY161" fmla="*/ 156783 h 282293"/>
              <a:gd name="connsiteX162" fmla="*/ 8583062 w 16882863"/>
              <a:gd name="connsiteY162" fmla="*/ 142556 h 282293"/>
              <a:gd name="connsiteX163" fmla="*/ 8782255 w 16882863"/>
              <a:gd name="connsiteY163" fmla="*/ 16 h 282293"/>
              <a:gd name="connsiteX164" fmla="*/ 8810637 w 16882863"/>
              <a:gd name="connsiteY164" fmla="*/ 7540 h 282293"/>
              <a:gd name="connsiteX165" fmla="*/ 8841434 w 16882863"/>
              <a:gd name="connsiteY165" fmla="*/ 153078 h 282293"/>
              <a:gd name="connsiteX166" fmla="*/ 8840377 w 16882863"/>
              <a:gd name="connsiteY166" fmla="*/ 156785 h 282293"/>
              <a:gd name="connsiteX167" fmla="*/ 8850941 w 16882863"/>
              <a:gd name="connsiteY167" fmla="*/ 142556 h 282293"/>
              <a:gd name="connsiteX168" fmla="*/ 9050134 w 16882863"/>
              <a:gd name="connsiteY168" fmla="*/ 16 h 282293"/>
              <a:gd name="connsiteX169" fmla="*/ 9078516 w 16882863"/>
              <a:gd name="connsiteY169" fmla="*/ 7540 h 282293"/>
              <a:gd name="connsiteX170" fmla="*/ 9109312 w 16882863"/>
              <a:gd name="connsiteY170" fmla="*/ 153078 h 282293"/>
              <a:gd name="connsiteX171" fmla="*/ 9108257 w 16882863"/>
              <a:gd name="connsiteY171" fmla="*/ 156783 h 282293"/>
              <a:gd name="connsiteX172" fmla="*/ 9118819 w 16882863"/>
              <a:gd name="connsiteY172" fmla="*/ 142556 h 282293"/>
              <a:gd name="connsiteX173" fmla="*/ 9318012 w 16882863"/>
              <a:gd name="connsiteY173" fmla="*/ 16 h 282293"/>
              <a:gd name="connsiteX174" fmla="*/ 9346394 w 16882863"/>
              <a:gd name="connsiteY174" fmla="*/ 7540 h 282293"/>
              <a:gd name="connsiteX175" fmla="*/ 9377190 w 16882863"/>
              <a:gd name="connsiteY175" fmla="*/ 153078 h 282293"/>
              <a:gd name="connsiteX176" fmla="*/ 9376134 w 16882863"/>
              <a:gd name="connsiteY176" fmla="*/ 156783 h 282293"/>
              <a:gd name="connsiteX177" fmla="*/ 9386697 w 16882863"/>
              <a:gd name="connsiteY177" fmla="*/ 142556 h 282293"/>
              <a:gd name="connsiteX178" fmla="*/ 9585890 w 16882863"/>
              <a:gd name="connsiteY178" fmla="*/ 16 h 282293"/>
              <a:gd name="connsiteX179" fmla="*/ 9614272 w 16882863"/>
              <a:gd name="connsiteY179" fmla="*/ 7540 h 282293"/>
              <a:gd name="connsiteX180" fmla="*/ 9645068 w 16882863"/>
              <a:gd name="connsiteY180" fmla="*/ 153078 h 282293"/>
              <a:gd name="connsiteX181" fmla="*/ 9644010 w 16882863"/>
              <a:gd name="connsiteY181" fmla="*/ 156785 h 282293"/>
              <a:gd name="connsiteX182" fmla="*/ 9654575 w 16882863"/>
              <a:gd name="connsiteY182" fmla="*/ 142556 h 282293"/>
              <a:gd name="connsiteX183" fmla="*/ 9853768 w 16882863"/>
              <a:gd name="connsiteY183" fmla="*/ 16 h 282293"/>
              <a:gd name="connsiteX184" fmla="*/ 9882149 w 16882863"/>
              <a:gd name="connsiteY184" fmla="*/ 7540 h 282293"/>
              <a:gd name="connsiteX185" fmla="*/ 9912947 w 16882863"/>
              <a:gd name="connsiteY185" fmla="*/ 153078 h 282293"/>
              <a:gd name="connsiteX186" fmla="*/ 9911891 w 16882863"/>
              <a:gd name="connsiteY186" fmla="*/ 156783 h 282293"/>
              <a:gd name="connsiteX187" fmla="*/ 9922453 w 16882863"/>
              <a:gd name="connsiteY187" fmla="*/ 142556 h 282293"/>
              <a:gd name="connsiteX188" fmla="*/ 10121646 w 16882863"/>
              <a:gd name="connsiteY188" fmla="*/ 16 h 282293"/>
              <a:gd name="connsiteX189" fmla="*/ 10150028 w 16882863"/>
              <a:gd name="connsiteY189" fmla="*/ 7540 h 282293"/>
              <a:gd name="connsiteX190" fmla="*/ 10180825 w 16882863"/>
              <a:gd name="connsiteY190" fmla="*/ 153078 h 282293"/>
              <a:gd name="connsiteX191" fmla="*/ 10179769 w 16882863"/>
              <a:gd name="connsiteY191" fmla="*/ 156783 h 282293"/>
              <a:gd name="connsiteX192" fmla="*/ 10190331 w 16882863"/>
              <a:gd name="connsiteY192" fmla="*/ 142556 h 282293"/>
              <a:gd name="connsiteX193" fmla="*/ 10389524 w 16882863"/>
              <a:gd name="connsiteY193" fmla="*/ 16 h 282293"/>
              <a:gd name="connsiteX194" fmla="*/ 10417906 w 16882863"/>
              <a:gd name="connsiteY194" fmla="*/ 7540 h 282293"/>
              <a:gd name="connsiteX195" fmla="*/ 10448703 w 16882863"/>
              <a:gd name="connsiteY195" fmla="*/ 153078 h 282293"/>
              <a:gd name="connsiteX196" fmla="*/ 10447645 w 16882863"/>
              <a:gd name="connsiteY196" fmla="*/ 156785 h 282293"/>
              <a:gd name="connsiteX197" fmla="*/ 10458211 w 16882863"/>
              <a:gd name="connsiteY197" fmla="*/ 142556 h 282293"/>
              <a:gd name="connsiteX198" fmla="*/ 10657403 w 16882863"/>
              <a:gd name="connsiteY198" fmla="*/ 16 h 282293"/>
              <a:gd name="connsiteX199" fmla="*/ 10685784 w 16882863"/>
              <a:gd name="connsiteY199" fmla="*/ 7540 h 282293"/>
              <a:gd name="connsiteX200" fmla="*/ 10716581 w 16882863"/>
              <a:gd name="connsiteY200" fmla="*/ 153078 h 282293"/>
              <a:gd name="connsiteX201" fmla="*/ 10715525 w 16882863"/>
              <a:gd name="connsiteY201" fmla="*/ 156783 h 282293"/>
              <a:gd name="connsiteX202" fmla="*/ 10726089 w 16882863"/>
              <a:gd name="connsiteY202" fmla="*/ 142556 h 282293"/>
              <a:gd name="connsiteX203" fmla="*/ 10925281 w 16882863"/>
              <a:gd name="connsiteY203" fmla="*/ 16 h 282293"/>
              <a:gd name="connsiteX204" fmla="*/ 10953663 w 16882863"/>
              <a:gd name="connsiteY204" fmla="*/ 7540 h 282293"/>
              <a:gd name="connsiteX205" fmla="*/ 10984460 w 16882863"/>
              <a:gd name="connsiteY205" fmla="*/ 153078 h 282293"/>
              <a:gd name="connsiteX206" fmla="*/ 10983403 w 16882863"/>
              <a:gd name="connsiteY206" fmla="*/ 156783 h 282293"/>
              <a:gd name="connsiteX207" fmla="*/ 10993965 w 16882863"/>
              <a:gd name="connsiteY207" fmla="*/ 142556 h 282293"/>
              <a:gd name="connsiteX208" fmla="*/ 11193159 w 16882863"/>
              <a:gd name="connsiteY208" fmla="*/ 16 h 282293"/>
              <a:gd name="connsiteX209" fmla="*/ 11221541 w 16882863"/>
              <a:gd name="connsiteY209" fmla="*/ 7540 h 282293"/>
              <a:gd name="connsiteX210" fmla="*/ 11252336 w 16882863"/>
              <a:gd name="connsiteY210" fmla="*/ 153078 h 282293"/>
              <a:gd name="connsiteX211" fmla="*/ 11251280 w 16882863"/>
              <a:gd name="connsiteY211" fmla="*/ 156785 h 282293"/>
              <a:gd name="connsiteX212" fmla="*/ 11261845 w 16882863"/>
              <a:gd name="connsiteY212" fmla="*/ 142556 h 282293"/>
              <a:gd name="connsiteX213" fmla="*/ 11461038 w 16882863"/>
              <a:gd name="connsiteY213" fmla="*/ 16 h 282293"/>
              <a:gd name="connsiteX214" fmla="*/ 11489419 w 16882863"/>
              <a:gd name="connsiteY214" fmla="*/ 7540 h 282293"/>
              <a:gd name="connsiteX215" fmla="*/ 11520216 w 16882863"/>
              <a:gd name="connsiteY215" fmla="*/ 153078 h 282293"/>
              <a:gd name="connsiteX216" fmla="*/ 11519160 w 16882863"/>
              <a:gd name="connsiteY216" fmla="*/ 156783 h 282293"/>
              <a:gd name="connsiteX217" fmla="*/ 11529722 w 16882863"/>
              <a:gd name="connsiteY217" fmla="*/ 142556 h 282293"/>
              <a:gd name="connsiteX218" fmla="*/ 11728916 w 16882863"/>
              <a:gd name="connsiteY218" fmla="*/ 16 h 282293"/>
              <a:gd name="connsiteX219" fmla="*/ 11757297 w 16882863"/>
              <a:gd name="connsiteY219" fmla="*/ 7540 h 282293"/>
              <a:gd name="connsiteX220" fmla="*/ 11788093 w 16882863"/>
              <a:gd name="connsiteY220" fmla="*/ 153078 h 282293"/>
              <a:gd name="connsiteX221" fmla="*/ 11787037 w 16882863"/>
              <a:gd name="connsiteY221" fmla="*/ 156783 h 282293"/>
              <a:gd name="connsiteX222" fmla="*/ 11797600 w 16882863"/>
              <a:gd name="connsiteY222" fmla="*/ 142556 h 282293"/>
              <a:gd name="connsiteX223" fmla="*/ 11996793 w 16882863"/>
              <a:gd name="connsiteY223" fmla="*/ 16 h 282293"/>
              <a:gd name="connsiteX224" fmla="*/ 12025175 w 16882863"/>
              <a:gd name="connsiteY224" fmla="*/ 7540 h 282293"/>
              <a:gd name="connsiteX225" fmla="*/ 12055971 w 16882863"/>
              <a:gd name="connsiteY225" fmla="*/ 153078 h 282293"/>
              <a:gd name="connsiteX226" fmla="*/ 12054916 w 16882863"/>
              <a:gd name="connsiteY226" fmla="*/ 156782 h 282293"/>
              <a:gd name="connsiteX227" fmla="*/ 12065478 w 16882863"/>
              <a:gd name="connsiteY227" fmla="*/ 142556 h 282293"/>
              <a:gd name="connsiteX228" fmla="*/ 12264671 w 16882863"/>
              <a:gd name="connsiteY228" fmla="*/ 16 h 282293"/>
              <a:gd name="connsiteX229" fmla="*/ 12293053 w 16882863"/>
              <a:gd name="connsiteY229" fmla="*/ 7540 h 282293"/>
              <a:gd name="connsiteX230" fmla="*/ 12323849 w 16882863"/>
              <a:gd name="connsiteY230" fmla="*/ 153078 h 282293"/>
              <a:gd name="connsiteX231" fmla="*/ 12322793 w 16882863"/>
              <a:gd name="connsiteY231" fmla="*/ 156785 h 282293"/>
              <a:gd name="connsiteX232" fmla="*/ 12333357 w 16882863"/>
              <a:gd name="connsiteY232" fmla="*/ 142556 h 282293"/>
              <a:gd name="connsiteX233" fmla="*/ 12532550 w 16882863"/>
              <a:gd name="connsiteY233" fmla="*/ 16 h 282293"/>
              <a:gd name="connsiteX234" fmla="*/ 12560932 w 16882863"/>
              <a:gd name="connsiteY234" fmla="*/ 7540 h 282293"/>
              <a:gd name="connsiteX235" fmla="*/ 12591728 w 16882863"/>
              <a:gd name="connsiteY235" fmla="*/ 153078 h 282293"/>
              <a:gd name="connsiteX236" fmla="*/ 12590673 w 16882863"/>
              <a:gd name="connsiteY236" fmla="*/ 156782 h 282293"/>
              <a:gd name="connsiteX237" fmla="*/ 12601235 w 16882863"/>
              <a:gd name="connsiteY237" fmla="*/ 142556 h 282293"/>
              <a:gd name="connsiteX238" fmla="*/ 12800428 w 16882863"/>
              <a:gd name="connsiteY238" fmla="*/ 16 h 282293"/>
              <a:gd name="connsiteX239" fmla="*/ 12828810 w 16882863"/>
              <a:gd name="connsiteY239" fmla="*/ 7540 h 282293"/>
              <a:gd name="connsiteX240" fmla="*/ 12859606 w 16882863"/>
              <a:gd name="connsiteY240" fmla="*/ 153078 h 282293"/>
              <a:gd name="connsiteX241" fmla="*/ 12858551 w 16882863"/>
              <a:gd name="connsiteY241" fmla="*/ 156782 h 282293"/>
              <a:gd name="connsiteX242" fmla="*/ 12869113 w 16882863"/>
              <a:gd name="connsiteY242" fmla="*/ 142556 h 282293"/>
              <a:gd name="connsiteX243" fmla="*/ 13068306 w 16882863"/>
              <a:gd name="connsiteY243" fmla="*/ 16 h 282293"/>
              <a:gd name="connsiteX244" fmla="*/ 13096688 w 16882863"/>
              <a:gd name="connsiteY244" fmla="*/ 7540 h 282293"/>
              <a:gd name="connsiteX245" fmla="*/ 13127484 w 16882863"/>
              <a:gd name="connsiteY245" fmla="*/ 153078 h 282293"/>
              <a:gd name="connsiteX246" fmla="*/ 13126428 w 16882863"/>
              <a:gd name="connsiteY246" fmla="*/ 156785 h 282293"/>
              <a:gd name="connsiteX247" fmla="*/ 13136992 w 16882863"/>
              <a:gd name="connsiteY247" fmla="*/ 142556 h 282293"/>
              <a:gd name="connsiteX248" fmla="*/ 13336185 w 16882863"/>
              <a:gd name="connsiteY248" fmla="*/ 16 h 282293"/>
              <a:gd name="connsiteX249" fmla="*/ 13364567 w 16882863"/>
              <a:gd name="connsiteY249" fmla="*/ 7540 h 282293"/>
              <a:gd name="connsiteX250" fmla="*/ 13395363 w 16882863"/>
              <a:gd name="connsiteY250" fmla="*/ 153078 h 282293"/>
              <a:gd name="connsiteX251" fmla="*/ 13394307 w 16882863"/>
              <a:gd name="connsiteY251" fmla="*/ 156783 h 282293"/>
              <a:gd name="connsiteX252" fmla="*/ 13404870 w 16882863"/>
              <a:gd name="connsiteY252" fmla="*/ 142556 h 282293"/>
              <a:gd name="connsiteX253" fmla="*/ 13604063 w 16882863"/>
              <a:gd name="connsiteY253" fmla="*/ 16 h 282293"/>
              <a:gd name="connsiteX254" fmla="*/ 13632445 w 16882863"/>
              <a:gd name="connsiteY254" fmla="*/ 7540 h 282293"/>
              <a:gd name="connsiteX255" fmla="*/ 13663241 w 16882863"/>
              <a:gd name="connsiteY255" fmla="*/ 153078 h 282293"/>
              <a:gd name="connsiteX256" fmla="*/ 13662186 w 16882863"/>
              <a:gd name="connsiteY256" fmla="*/ 156782 h 282293"/>
              <a:gd name="connsiteX257" fmla="*/ 13672748 w 16882863"/>
              <a:gd name="connsiteY257" fmla="*/ 142556 h 282293"/>
              <a:gd name="connsiteX258" fmla="*/ 13871941 w 16882863"/>
              <a:gd name="connsiteY258" fmla="*/ 16 h 282293"/>
              <a:gd name="connsiteX259" fmla="*/ 13900323 w 16882863"/>
              <a:gd name="connsiteY259" fmla="*/ 7540 h 282293"/>
              <a:gd name="connsiteX260" fmla="*/ 13931119 w 16882863"/>
              <a:gd name="connsiteY260" fmla="*/ 153078 h 282293"/>
              <a:gd name="connsiteX261" fmla="*/ 13930063 w 16882863"/>
              <a:gd name="connsiteY261" fmla="*/ 156785 h 282293"/>
              <a:gd name="connsiteX262" fmla="*/ 13940627 w 16882863"/>
              <a:gd name="connsiteY262" fmla="*/ 142556 h 282293"/>
              <a:gd name="connsiteX263" fmla="*/ 14139820 w 16882863"/>
              <a:gd name="connsiteY263" fmla="*/ 16 h 282293"/>
              <a:gd name="connsiteX264" fmla="*/ 14168202 w 16882863"/>
              <a:gd name="connsiteY264" fmla="*/ 7540 h 282293"/>
              <a:gd name="connsiteX265" fmla="*/ 14198998 w 16882863"/>
              <a:gd name="connsiteY265" fmla="*/ 153078 h 282293"/>
              <a:gd name="connsiteX266" fmla="*/ 14197943 w 16882863"/>
              <a:gd name="connsiteY266" fmla="*/ 156782 h 282293"/>
              <a:gd name="connsiteX267" fmla="*/ 14208505 w 16882863"/>
              <a:gd name="connsiteY267" fmla="*/ 142556 h 282293"/>
              <a:gd name="connsiteX268" fmla="*/ 14407698 w 16882863"/>
              <a:gd name="connsiteY268" fmla="*/ 16 h 282293"/>
              <a:gd name="connsiteX269" fmla="*/ 14436080 w 16882863"/>
              <a:gd name="connsiteY269" fmla="*/ 7540 h 282293"/>
              <a:gd name="connsiteX270" fmla="*/ 14466876 w 16882863"/>
              <a:gd name="connsiteY270" fmla="*/ 153078 h 282293"/>
              <a:gd name="connsiteX271" fmla="*/ 14465821 w 16882863"/>
              <a:gd name="connsiteY271" fmla="*/ 156782 h 282293"/>
              <a:gd name="connsiteX272" fmla="*/ 14476383 w 16882863"/>
              <a:gd name="connsiteY272" fmla="*/ 142556 h 282293"/>
              <a:gd name="connsiteX273" fmla="*/ 14675576 w 16882863"/>
              <a:gd name="connsiteY273" fmla="*/ 16 h 282293"/>
              <a:gd name="connsiteX274" fmla="*/ 14703958 w 16882863"/>
              <a:gd name="connsiteY274" fmla="*/ 7540 h 282293"/>
              <a:gd name="connsiteX275" fmla="*/ 14734754 w 16882863"/>
              <a:gd name="connsiteY275" fmla="*/ 153078 h 282293"/>
              <a:gd name="connsiteX276" fmla="*/ 14733698 w 16882863"/>
              <a:gd name="connsiteY276" fmla="*/ 156785 h 282293"/>
              <a:gd name="connsiteX277" fmla="*/ 14744262 w 16882863"/>
              <a:gd name="connsiteY277" fmla="*/ 142556 h 282293"/>
              <a:gd name="connsiteX278" fmla="*/ 14943455 w 16882863"/>
              <a:gd name="connsiteY278" fmla="*/ 16 h 282293"/>
              <a:gd name="connsiteX279" fmla="*/ 14971837 w 16882863"/>
              <a:gd name="connsiteY279" fmla="*/ 7540 h 282293"/>
              <a:gd name="connsiteX280" fmla="*/ 15002633 w 16882863"/>
              <a:gd name="connsiteY280" fmla="*/ 153078 h 282293"/>
              <a:gd name="connsiteX281" fmla="*/ 15001577 w 16882863"/>
              <a:gd name="connsiteY281" fmla="*/ 156783 h 282293"/>
              <a:gd name="connsiteX282" fmla="*/ 15012140 w 16882863"/>
              <a:gd name="connsiteY282" fmla="*/ 142556 h 282293"/>
              <a:gd name="connsiteX283" fmla="*/ 15211333 w 16882863"/>
              <a:gd name="connsiteY283" fmla="*/ 16 h 282293"/>
              <a:gd name="connsiteX284" fmla="*/ 15239715 w 16882863"/>
              <a:gd name="connsiteY284" fmla="*/ 7540 h 282293"/>
              <a:gd name="connsiteX285" fmla="*/ 15270511 w 16882863"/>
              <a:gd name="connsiteY285" fmla="*/ 153078 h 282293"/>
              <a:gd name="connsiteX286" fmla="*/ 15269455 w 16882863"/>
              <a:gd name="connsiteY286" fmla="*/ 156783 h 282293"/>
              <a:gd name="connsiteX287" fmla="*/ 15280018 w 16882863"/>
              <a:gd name="connsiteY287" fmla="*/ 142556 h 282293"/>
              <a:gd name="connsiteX288" fmla="*/ 15479211 w 16882863"/>
              <a:gd name="connsiteY288" fmla="*/ 16 h 282293"/>
              <a:gd name="connsiteX289" fmla="*/ 15507593 w 16882863"/>
              <a:gd name="connsiteY289" fmla="*/ 7540 h 282293"/>
              <a:gd name="connsiteX290" fmla="*/ 15538389 w 16882863"/>
              <a:gd name="connsiteY290" fmla="*/ 153078 h 282293"/>
              <a:gd name="connsiteX291" fmla="*/ 15537333 w 16882863"/>
              <a:gd name="connsiteY291" fmla="*/ 156784 h 282293"/>
              <a:gd name="connsiteX292" fmla="*/ 15547897 w 16882863"/>
              <a:gd name="connsiteY292" fmla="*/ 142556 h 282293"/>
              <a:gd name="connsiteX293" fmla="*/ 15747090 w 16882863"/>
              <a:gd name="connsiteY293" fmla="*/ 16 h 282293"/>
              <a:gd name="connsiteX294" fmla="*/ 15775472 w 16882863"/>
              <a:gd name="connsiteY294" fmla="*/ 7540 h 282293"/>
              <a:gd name="connsiteX295" fmla="*/ 15806268 w 16882863"/>
              <a:gd name="connsiteY295" fmla="*/ 153078 h 282293"/>
              <a:gd name="connsiteX296" fmla="*/ 15805212 w 16882863"/>
              <a:gd name="connsiteY296" fmla="*/ 156783 h 282293"/>
              <a:gd name="connsiteX297" fmla="*/ 15815776 w 16882863"/>
              <a:gd name="connsiteY297" fmla="*/ 142556 h 282293"/>
              <a:gd name="connsiteX298" fmla="*/ 16014968 w 16882863"/>
              <a:gd name="connsiteY298" fmla="*/ 16 h 282293"/>
              <a:gd name="connsiteX299" fmla="*/ 16043350 w 16882863"/>
              <a:gd name="connsiteY299" fmla="*/ 7540 h 282293"/>
              <a:gd name="connsiteX300" fmla="*/ 16074146 w 16882863"/>
              <a:gd name="connsiteY300" fmla="*/ 153078 h 282293"/>
              <a:gd name="connsiteX301" fmla="*/ 16073090 w 16882863"/>
              <a:gd name="connsiteY301" fmla="*/ 156783 h 282293"/>
              <a:gd name="connsiteX302" fmla="*/ 16083652 w 16882863"/>
              <a:gd name="connsiteY302" fmla="*/ 142556 h 282293"/>
              <a:gd name="connsiteX303" fmla="*/ 16282846 w 16882863"/>
              <a:gd name="connsiteY303" fmla="*/ 16 h 282293"/>
              <a:gd name="connsiteX304" fmla="*/ 16311228 w 16882863"/>
              <a:gd name="connsiteY304" fmla="*/ 7540 h 282293"/>
              <a:gd name="connsiteX305" fmla="*/ 16342024 w 16882863"/>
              <a:gd name="connsiteY305" fmla="*/ 153078 h 282293"/>
              <a:gd name="connsiteX306" fmla="*/ 16340968 w 16882863"/>
              <a:gd name="connsiteY306" fmla="*/ 156785 h 282293"/>
              <a:gd name="connsiteX307" fmla="*/ 16351532 w 16882863"/>
              <a:gd name="connsiteY307" fmla="*/ 142556 h 282293"/>
              <a:gd name="connsiteX308" fmla="*/ 16550724 w 16882863"/>
              <a:gd name="connsiteY308" fmla="*/ 16 h 282293"/>
              <a:gd name="connsiteX309" fmla="*/ 16579106 w 16882863"/>
              <a:gd name="connsiteY309" fmla="*/ 7540 h 282293"/>
              <a:gd name="connsiteX310" fmla="*/ 16609904 w 16882863"/>
              <a:gd name="connsiteY310" fmla="*/ 153078 h 282293"/>
              <a:gd name="connsiteX311" fmla="*/ 16608852 w 16882863"/>
              <a:gd name="connsiteY311" fmla="*/ 156766 h 282293"/>
              <a:gd name="connsiteX312" fmla="*/ 16619402 w 16882863"/>
              <a:gd name="connsiteY312" fmla="*/ 142556 h 282293"/>
              <a:gd name="connsiteX313" fmla="*/ 16818594 w 16882863"/>
              <a:gd name="connsiteY313" fmla="*/ 16 h 282293"/>
              <a:gd name="connsiteX314" fmla="*/ 16846976 w 16882863"/>
              <a:gd name="connsiteY314" fmla="*/ 7540 h 282293"/>
              <a:gd name="connsiteX315" fmla="*/ 16843836 w 16882863"/>
              <a:gd name="connsiteY315" fmla="*/ 272134 h 282293"/>
              <a:gd name="connsiteX316" fmla="*/ 16839440 w 16882863"/>
              <a:gd name="connsiteY316" fmla="*/ 282293 h 282293"/>
              <a:gd name="connsiteX0" fmla="*/ 1056 w 16882863"/>
              <a:gd name="connsiteY0" fmla="*/ 153078 h 282293"/>
              <a:gd name="connsiteX1" fmla="*/ 0 w 16882863"/>
              <a:gd name="connsiteY1" fmla="*/ 156783 h 282293"/>
              <a:gd name="connsiteX2" fmla="*/ 10562 w 16882863"/>
              <a:gd name="connsiteY2" fmla="*/ 142556 h 282293"/>
              <a:gd name="connsiteX3" fmla="*/ 209755 w 16882863"/>
              <a:gd name="connsiteY3" fmla="*/ 16 h 282293"/>
              <a:gd name="connsiteX4" fmla="*/ 238137 w 16882863"/>
              <a:gd name="connsiteY4" fmla="*/ 7540 h 282293"/>
              <a:gd name="connsiteX5" fmla="*/ 268934 w 16882863"/>
              <a:gd name="connsiteY5" fmla="*/ 153078 h 282293"/>
              <a:gd name="connsiteX6" fmla="*/ 267877 w 16882863"/>
              <a:gd name="connsiteY6" fmla="*/ 156785 h 282293"/>
              <a:gd name="connsiteX7" fmla="*/ 278441 w 16882863"/>
              <a:gd name="connsiteY7" fmla="*/ 142556 h 282293"/>
              <a:gd name="connsiteX8" fmla="*/ 477634 w 16882863"/>
              <a:gd name="connsiteY8" fmla="*/ 16 h 282293"/>
              <a:gd name="connsiteX9" fmla="*/ 506016 w 16882863"/>
              <a:gd name="connsiteY9" fmla="*/ 7540 h 282293"/>
              <a:gd name="connsiteX10" fmla="*/ 536812 w 16882863"/>
              <a:gd name="connsiteY10" fmla="*/ 153078 h 282293"/>
              <a:gd name="connsiteX11" fmla="*/ 535757 w 16882863"/>
              <a:gd name="connsiteY11" fmla="*/ 156783 h 282293"/>
              <a:gd name="connsiteX12" fmla="*/ 546319 w 16882863"/>
              <a:gd name="connsiteY12" fmla="*/ 142556 h 282293"/>
              <a:gd name="connsiteX13" fmla="*/ 745512 w 16882863"/>
              <a:gd name="connsiteY13" fmla="*/ 16 h 282293"/>
              <a:gd name="connsiteX14" fmla="*/ 773894 w 16882863"/>
              <a:gd name="connsiteY14" fmla="*/ 7540 h 282293"/>
              <a:gd name="connsiteX15" fmla="*/ 804690 w 16882863"/>
              <a:gd name="connsiteY15" fmla="*/ 153078 h 282293"/>
              <a:gd name="connsiteX16" fmla="*/ 803634 w 16882863"/>
              <a:gd name="connsiteY16" fmla="*/ 156783 h 282293"/>
              <a:gd name="connsiteX17" fmla="*/ 814197 w 16882863"/>
              <a:gd name="connsiteY17" fmla="*/ 142556 h 282293"/>
              <a:gd name="connsiteX18" fmla="*/ 1013390 w 16882863"/>
              <a:gd name="connsiteY18" fmla="*/ 16 h 282293"/>
              <a:gd name="connsiteX19" fmla="*/ 1041772 w 16882863"/>
              <a:gd name="connsiteY19" fmla="*/ 7540 h 282293"/>
              <a:gd name="connsiteX20" fmla="*/ 1072568 w 16882863"/>
              <a:gd name="connsiteY20" fmla="*/ 153078 h 282293"/>
              <a:gd name="connsiteX21" fmla="*/ 1071510 w 16882863"/>
              <a:gd name="connsiteY21" fmla="*/ 156785 h 282293"/>
              <a:gd name="connsiteX22" fmla="*/ 1082076 w 16882863"/>
              <a:gd name="connsiteY22" fmla="*/ 142556 h 282293"/>
              <a:gd name="connsiteX23" fmla="*/ 1281268 w 16882863"/>
              <a:gd name="connsiteY23" fmla="*/ 16 h 282293"/>
              <a:gd name="connsiteX24" fmla="*/ 1309649 w 16882863"/>
              <a:gd name="connsiteY24" fmla="*/ 7540 h 282293"/>
              <a:gd name="connsiteX25" fmla="*/ 1340447 w 16882863"/>
              <a:gd name="connsiteY25" fmla="*/ 153078 h 282293"/>
              <a:gd name="connsiteX26" fmla="*/ 1339392 w 16882863"/>
              <a:gd name="connsiteY26" fmla="*/ 156783 h 282293"/>
              <a:gd name="connsiteX27" fmla="*/ 1349953 w 16882863"/>
              <a:gd name="connsiteY27" fmla="*/ 142556 h 282293"/>
              <a:gd name="connsiteX28" fmla="*/ 1549146 w 16882863"/>
              <a:gd name="connsiteY28" fmla="*/ 16 h 282293"/>
              <a:gd name="connsiteX29" fmla="*/ 1577528 w 16882863"/>
              <a:gd name="connsiteY29" fmla="*/ 7540 h 282293"/>
              <a:gd name="connsiteX30" fmla="*/ 1608325 w 16882863"/>
              <a:gd name="connsiteY30" fmla="*/ 153078 h 282293"/>
              <a:gd name="connsiteX31" fmla="*/ 1607269 w 16882863"/>
              <a:gd name="connsiteY31" fmla="*/ 156783 h 282293"/>
              <a:gd name="connsiteX32" fmla="*/ 1617831 w 16882863"/>
              <a:gd name="connsiteY32" fmla="*/ 142556 h 282293"/>
              <a:gd name="connsiteX33" fmla="*/ 1817024 w 16882863"/>
              <a:gd name="connsiteY33" fmla="*/ 16 h 282293"/>
              <a:gd name="connsiteX34" fmla="*/ 1845406 w 16882863"/>
              <a:gd name="connsiteY34" fmla="*/ 7540 h 282293"/>
              <a:gd name="connsiteX35" fmla="*/ 1876203 w 16882863"/>
              <a:gd name="connsiteY35" fmla="*/ 153078 h 282293"/>
              <a:gd name="connsiteX36" fmla="*/ 1875145 w 16882863"/>
              <a:gd name="connsiteY36" fmla="*/ 156785 h 282293"/>
              <a:gd name="connsiteX37" fmla="*/ 1885711 w 16882863"/>
              <a:gd name="connsiteY37" fmla="*/ 142556 h 282293"/>
              <a:gd name="connsiteX38" fmla="*/ 2084903 w 16882863"/>
              <a:gd name="connsiteY38" fmla="*/ 16 h 282293"/>
              <a:gd name="connsiteX39" fmla="*/ 2113284 w 16882863"/>
              <a:gd name="connsiteY39" fmla="*/ 7540 h 282293"/>
              <a:gd name="connsiteX40" fmla="*/ 2144081 w 16882863"/>
              <a:gd name="connsiteY40" fmla="*/ 153078 h 282293"/>
              <a:gd name="connsiteX41" fmla="*/ 2143025 w 16882863"/>
              <a:gd name="connsiteY41" fmla="*/ 156783 h 282293"/>
              <a:gd name="connsiteX42" fmla="*/ 2153589 w 16882863"/>
              <a:gd name="connsiteY42" fmla="*/ 142556 h 282293"/>
              <a:gd name="connsiteX43" fmla="*/ 2352782 w 16882863"/>
              <a:gd name="connsiteY43" fmla="*/ 16 h 282293"/>
              <a:gd name="connsiteX44" fmla="*/ 2381163 w 16882863"/>
              <a:gd name="connsiteY44" fmla="*/ 7540 h 282293"/>
              <a:gd name="connsiteX45" fmla="*/ 2411961 w 16882863"/>
              <a:gd name="connsiteY45" fmla="*/ 153078 h 282293"/>
              <a:gd name="connsiteX46" fmla="*/ 2410903 w 16882863"/>
              <a:gd name="connsiteY46" fmla="*/ 156783 h 282293"/>
              <a:gd name="connsiteX47" fmla="*/ 2421465 w 16882863"/>
              <a:gd name="connsiteY47" fmla="*/ 142556 h 282293"/>
              <a:gd name="connsiteX48" fmla="*/ 2620659 w 16882863"/>
              <a:gd name="connsiteY48" fmla="*/ 16 h 282293"/>
              <a:gd name="connsiteX49" fmla="*/ 2649041 w 16882863"/>
              <a:gd name="connsiteY49" fmla="*/ 7540 h 282293"/>
              <a:gd name="connsiteX50" fmla="*/ 2679836 w 16882863"/>
              <a:gd name="connsiteY50" fmla="*/ 153078 h 282293"/>
              <a:gd name="connsiteX51" fmla="*/ 2678780 w 16882863"/>
              <a:gd name="connsiteY51" fmla="*/ 156785 h 282293"/>
              <a:gd name="connsiteX52" fmla="*/ 2689345 w 16882863"/>
              <a:gd name="connsiteY52" fmla="*/ 142556 h 282293"/>
              <a:gd name="connsiteX53" fmla="*/ 2888538 w 16882863"/>
              <a:gd name="connsiteY53" fmla="*/ 16 h 282293"/>
              <a:gd name="connsiteX54" fmla="*/ 2916920 w 16882863"/>
              <a:gd name="connsiteY54" fmla="*/ 7540 h 282293"/>
              <a:gd name="connsiteX55" fmla="*/ 2947716 w 16882863"/>
              <a:gd name="connsiteY55" fmla="*/ 153078 h 282293"/>
              <a:gd name="connsiteX56" fmla="*/ 2946660 w 16882863"/>
              <a:gd name="connsiteY56" fmla="*/ 156783 h 282293"/>
              <a:gd name="connsiteX57" fmla="*/ 2957222 w 16882863"/>
              <a:gd name="connsiteY57" fmla="*/ 142556 h 282293"/>
              <a:gd name="connsiteX58" fmla="*/ 3156416 w 16882863"/>
              <a:gd name="connsiteY58" fmla="*/ 16 h 282293"/>
              <a:gd name="connsiteX59" fmla="*/ 3184798 w 16882863"/>
              <a:gd name="connsiteY59" fmla="*/ 7540 h 282293"/>
              <a:gd name="connsiteX60" fmla="*/ 3215593 w 16882863"/>
              <a:gd name="connsiteY60" fmla="*/ 153078 h 282293"/>
              <a:gd name="connsiteX61" fmla="*/ 3214537 w 16882863"/>
              <a:gd name="connsiteY61" fmla="*/ 156783 h 282293"/>
              <a:gd name="connsiteX62" fmla="*/ 3225100 w 16882863"/>
              <a:gd name="connsiteY62" fmla="*/ 142556 h 282293"/>
              <a:gd name="connsiteX63" fmla="*/ 3424293 w 16882863"/>
              <a:gd name="connsiteY63" fmla="*/ 16 h 282293"/>
              <a:gd name="connsiteX64" fmla="*/ 3452676 w 16882863"/>
              <a:gd name="connsiteY64" fmla="*/ 7540 h 282293"/>
              <a:gd name="connsiteX65" fmla="*/ 3483472 w 16882863"/>
              <a:gd name="connsiteY65" fmla="*/ 153078 h 282293"/>
              <a:gd name="connsiteX66" fmla="*/ 3482416 w 16882863"/>
              <a:gd name="connsiteY66" fmla="*/ 156782 h 282293"/>
              <a:gd name="connsiteX67" fmla="*/ 3492979 w 16882863"/>
              <a:gd name="connsiteY67" fmla="*/ 142556 h 282293"/>
              <a:gd name="connsiteX68" fmla="*/ 3692172 w 16882863"/>
              <a:gd name="connsiteY68" fmla="*/ 16 h 282293"/>
              <a:gd name="connsiteX69" fmla="*/ 3720553 w 16882863"/>
              <a:gd name="connsiteY69" fmla="*/ 7540 h 282293"/>
              <a:gd name="connsiteX70" fmla="*/ 3751350 w 16882863"/>
              <a:gd name="connsiteY70" fmla="*/ 153078 h 282293"/>
              <a:gd name="connsiteX71" fmla="*/ 3750294 w 16882863"/>
              <a:gd name="connsiteY71" fmla="*/ 156785 h 282293"/>
              <a:gd name="connsiteX72" fmla="*/ 3760858 w 16882863"/>
              <a:gd name="connsiteY72" fmla="*/ 142556 h 282293"/>
              <a:gd name="connsiteX73" fmla="*/ 3960051 w 16882863"/>
              <a:gd name="connsiteY73" fmla="*/ 16 h 282293"/>
              <a:gd name="connsiteX74" fmla="*/ 3988432 w 16882863"/>
              <a:gd name="connsiteY74" fmla="*/ 7540 h 282293"/>
              <a:gd name="connsiteX75" fmla="*/ 4019229 w 16882863"/>
              <a:gd name="connsiteY75" fmla="*/ 153078 h 282293"/>
              <a:gd name="connsiteX76" fmla="*/ 4018174 w 16882863"/>
              <a:gd name="connsiteY76" fmla="*/ 156782 h 282293"/>
              <a:gd name="connsiteX77" fmla="*/ 4028736 w 16882863"/>
              <a:gd name="connsiteY77" fmla="*/ 142556 h 282293"/>
              <a:gd name="connsiteX78" fmla="*/ 4227928 w 16882863"/>
              <a:gd name="connsiteY78" fmla="*/ 16 h 282293"/>
              <a:gd name="connsiteX79" fmla="*/ 4256311 w 16882863"/>
              <a:gd name="connsiteY79" fmla="*/ 7540 h 282293"/>
              <a:gd name="connsiteX80" fmla="*/ 4287106 w 16882863"/>
              <a:gd name="connsiteY80" fmla="*/ 153078 h 282293"/>
              <a:gd name="connsiteX81" fmla="*/ 4286052 w 16882863"/>
              <a:gd name="connsiteY81" fmla="*/ 156782 h 282293"/>
              <a:gd name="connsiteX82" fmla="*/ 4296613 w 16882863"/>
              <a:gd name="connsiteY82" fmla="*/ 142556 h 282293"/>
              <a:gd name="connsiteX83" fmla="*/ 4495806 w 16882863"/>
              <a:gd name="connsiteY83" fmla="*/ 16 h 282293"/>
              <a:gd name="connsiteX84" fmla="*/ 4524189 w 16882863"/>
              <a:gd name="connsiteY84" fmla="*/ 7540 h 282293"/>
              <a:gd name="connsiteX85" fmla="*/ 4554984 w 16882863"/>
              <a:gd name="connsiteY85" fmla="*/ 153078 h 282293"/>
              <a:gd name="connsiteX86" fmla="*/ 4553928 w 16882863"/>
              <a:gd name="connsiteY86" fmla="*/ 156785 h 282293"/>
              <a:gd name="connsiteX87" fmla="*/ 4564492 w 16882863"/>
              <a:gd name="connsiteY87" fmla="*/ 142556 h 282293"/>
              <a:gd name="connsiteX88" fmla="*/ 4763685 w 16882863"/>
              <a:gd name="connsiteY88" fmla="*/ 16 h 282293"/>
              <a:gd name="connsiteX89" fmla="*/ 4792068 w 16882863"/>
              <a:gd name="connsiteY89" fmla="*/ 7540 h 282293"/>
              <a:gd name="connsiteX90" fmla="*/ 4822864 w 16882863"/>
              <a:gd name="connsiteY90" fmla="*/ 153078 h 282293"/>
              <a:gd name="connsiteX91" fmla="*/ 4821807 w 16882863"/>
              <a:gd name="connsiteY91" fmla="*/ 156783 h 282293"/>
              <a:gd name="connsiteX92" fmla="*/ 4832371 w 16882863"/>
              <a:gd name="connsiteY92" fmla="*/ 142556 h 282293"/>
              <a:gd name="connsiteX93" fmla="*/ 5031564 w 16882863"/>
              <a:gd name="connsiteY93" fmla="*/ 16 h 282293"/>
              <a:gd name="connsiteX94" fmla="*/ 5059945 w 16882863"/>
              <a:gd name="connsiteY94" fmla="*/ 7540 h 282293"/>
              <a:gd name="connsiteX95" fmla="*/ 5090742 w 16882863"/>
              <a:gd name="connsiteY95" fmla="*/ 153078 h 282293"/>
              <a:gd name="connsiteX96" fmla="*/ 5089687 w 16882863"/>
              <a:gd name="connsiteY96" fmla="*/ 156782 h 282293"/>
              <a:gd name="connsiteX97" fmla="*/ 5100249 w 16882863"/>
              <a:gd name="connsiteY97" fmla="*/ 142556 h 282293"/>
              <a:gd name="connsiteX98" fmla="*/ 5299442 w 16882863"/>
              <a:gd name="connsiteY98" fmla="*/ 16 h 282293"/>
              <a:gd name="connsiteX99" fmla="*/ 5327823 w 16882863"/>
              <a:gd name="connsiteY99" fmla="*/ 7540 h 282293"/>
              <a:gd name="connsiteX100" fmla="*/ 5358619 w 16882863"/>
              <a:gd name="connsiteY100" fmla="*/ 153078 h 282293"/>
              <a:gd name="connsiteX101" fmla="*/ 5357564 w 16882863"/>
              <a:gd name="connsiteY101" fmla="*/ 156785 h 282293"/>
              <a:gd name="connsiteX102" fmla="*/ 5368128 w 16882863"/>
              <a:gd name="connsiteY102" fmla="*/ 142556 h 282293"/>
              <a:gd name="connsiteX103" fmla="*/ 5567320 w 16882863"/>
              <a:gd name="connsiteY103" fmla="*/ 16 h 282293"/>
              <a:gd name="connsiteX104" fmla="*/ 5595703 w 16882863"/>
              <a:gd name="connsiteY104" fmla="*/ 7540 h 282293"/>
              <a:gd name="connsiteX105" fmla="*/ 5626498 w 16882863"/>
              <a:gd name="connsiteY105" fmla="*/ 153078 h 282293"/>
              <a:gd name="connsiteX106" fmla="*/ 5625444 w 16882863"/>
              <a:gd name="connsiteY106" fmla="*/ 156782 h 282293"/>
              <a:gd name="connsiteX107" fmla="*/ 5636005 w 16882863"/>
              <a:gd name="connsiteY107" fmla="*/ 142556 h 282293"/>
              <a:gd name="connsiteX108" fmla="*/ 5835198 w 16882863"/>
              <a:gd name="connsiteY108" fmla="*/ 16 h 282293"/>
              <a:gd name="connsiteX109" fmla="*/ 5863581 w 16882863"/>
              <a:gd name="connsiteY109" fmla="*/ 7540 h 282293"/>
              <a:gd name="connsiteX110" fmla="*/ 5894376 w 16882863"/>
              <a:gd name="connsiteY110" fmla="*/ 153078 h 282293"/>
              <a:gd name="connsiteX111" fmla="*/ 5893321 w 16882863"/>
              <a:gd name="connsiteY111" fmla="*/ 156782 h 282293"/>
              <a:gd name="connsiteX112" fmla="*/ 5903883 w 16882863"/>
              <a:gd name="connsiteY112" fmla="*/ 142556 h 282293"/>
              <a:gd name="connsiteX113" fmla="*/ 6103077 w 16882863"/>
              <a:gd name="connsiteY113" fmla="*/ 16 h 282293"/>
              <a:gd name="connsiteX114" fmla="*/ 6131458 w 16882863"/>
              <a:gd name="connsiteY114" fmla="*/ 7540 h 282293"/>
              <a:gd name="connsiteX115" fmla="*/ 6162255 w 16882863"/>
              <a:gd name="connsiteY115" fmla="*/ 153078 h 282293"/>
              <a:gd name="connsiteX116" fmla="*/ 6161199 w 16882863"/>
              <a:gd name="connsiteY116" fmla="*/ 156785 h 282293"/>
              <a:gd name="connsiteX117" fmla="*/ 6171763 w 16882863"/>
              <a:gd name="connsiteY117" fmla="*/ 142556 h 282293"/>
              <a:gd name="connsiteX118" fmla="*/ 6370956 w 16882863"/>
              <a:gd name="connsiteY118" fmla="*/ 16 h 282293"/>
              <a:gd name="connsiteX119" fmla="*/ 6399337 w 16882863"/>
              <a:gd name="connsiteY119" fmla="*/ 7540 h 282293"/>
              <a:gd name="connsiteX120" fmla="*/ 6430134 w 16882863"/>
              <a:gd name="connsiteY120" fmla="*/ 153078 h 282293"/>
              <a:gd name="connsiteX121" fmla="*/ 6429078 w 16882863"/>
              <a:gd name="connsiteY121" fmla="*/ 156783 h 282293"/>
              <a:gd name="connsiteX122" fmla="*/ 6439641 w 16882863"/>
              <a:gd name="connsiteY122" fmla="*/ 142556 h 282293"/>
              <a:gd name="connsiteX123" fmla="*/ 6638834 w 16882863"/>
              <a:gd name="connsiteY123" fmla="*/ 16 h 282293"/>
              <a:gd name="connsiteX124" fmla="*/ 6667215 w 16882863"/>
              <a:gd name="connsiteY124" fmla="*/ 7540 h 282293"/>
              <a:gd name="connsiteX125" fmla="*/ 6698012 w 16882863"/>
              <a:gd name="connsiteY125" fmla="*/ 153078 h 282293"/>
              <a:gd name="connsiteX126" fmla="*/ 6696956 w 16882863"/>
              <a:gd name="connsiteY126" fmla="*/ 156783 h 282293"/>
              <a:gd name="connsiteX127" fmla="*/ 6707519 w 16882863"/>
              <a:gd name="connsiteY127" fmla="*/ 142556 h 282293"/>
              <a:gd name="connsiteX128" fmla="*/ 6906711 w 16882863"/>
              <a:gd name="connsiteY128" fmla="*/ 16 h 282293"/>
              <a:gd name="connsiteX129" fmla="*/ 6935094 w 16882863"/>
              <a:gd name="connsiteY129" fmla="*/ 7540 h 282293"/>
              <a:gd name="connsiteX130" fmla="*/ 6965889 w 16882863"/>
              <a:gd name="connsiteY130" fmla="*/ 153078 h 282293"/>
              <a:gd name="connsiteX131" fmla="*/ 6964833 w 16882863"/>
              <a:gd name="connsiteY131" fmla="*/ 156784 h 282293"/>
              <a:gd name="connsiteX132" fmla="*/ 6975397 w 16882863"/>
              <a:gd name="connsiteY132" fmla="*/ 142556 h 282293"/>
              <a:gd name="connsiteX133" fmla="*/ 7174590 w 16882863"/>
              <a:gd name="connsiteY133" fmla="*/ 16 h 282293"/>
              <a:gd name="connsiteX134" fmla="*/ 7202973 w 16882863"/>
              <a:gd name="connsiteY134" fmla="*/ 7540 h 282293"/>
              <a:gd name="connsiteX135" fmla="*/ 7233768 w 16882863"/>
              <a:gd name="connsiteY135" fmla="*/ 153078 h 282293"/>
              <a:gd name="connsiteX136" fmla="*/ 7232713 w 16882863"/>
              <a:gd name="connsiteY136" fmla="*/ 156783 h 282293"/>
              <a:gd name="connsiteX137" fmla="*/ 7243275 w 16882863"/>
              <a:gd name="connsiteY137" fmla="*/ 142556 h 282293"/>
              <a:gd name="connsiteX138" fmla="*/ 7442468 w 16882863"/>
              <a:gd name="connsiteY138" fmla="*/ 16 h 282293"/>
              <a:gd name="connsiteX139" fmla="*/ 7470850 w 16882863"/>
              <a:gd name="connsiteY139" fmla="*/ 7540 h 282293"/>
              <a:gd name="connsiteX140" fmla="*/ 7501646 w 16882863"/>
              <a:gd name="connsiteY140" fmla="*/ 153078 h 282293"/>
              <a:gd name="connsiteX141" fmla="*/ 7500590 w 16882863"/>
              <a:gd name="connsiteY141" fmla="*/ 156783 h 282293"/>
              <a:gd name="connsiteX142" fmla="*/ 7511153 w 16882863"/>
              <a:gd name="connsiteY142" fmla="*/ 142556 h 282293"/>
              <a:gd name="connsiteX143" fmla="*/ 7710346 w 16882863"/>
              <a:gd name="connsiteY143" fmla="*/ 16 h 282293"/>
              <a:gd name="connsiteX144" fmla="*/ 7738728 w 16882863"/>
              <a:gd name="connsiteY144" fmla="*/ 7540 h 282293"/>
              <a:gd name="connsiteX145" fmla="*/ 7769524 w 16882863"/>
              <a:gd name="connsiteY145" fmla="*/ 153078 h 282293"/>
              <a:gd name="connsiteX146" fmla="*/ 7768468 w 16882863"/>
              <a:gd name="connsiteY146" fmla="*/ 156785 h 282293"/>
              <a:gd name="connsiteX147" fmla="*/ 7779032 w 16882863"/>
              <a:gd name="connsiteY147" fmla="*/ 142556 h 282293"/>
              <a:gd name="connsiteX148" fmla="*/ 7978224 w 16882863"/>
              <a:gd name="connsiteY148" fmla="*/ 16 h 282293"/>
              <a:gd name="connsiteX149" fmla="*/ 8006606 w 16882863"/>
              <a:gd name="connsiteY149" fmla="*/ 7540 h 282293"/>
              <a:gd name="connsiteX150" fmla="*/ 8037403 w 16882863"/>
              <a:gd name="connsiteY150" fmla="*/ 153078 h 282293"/>
              <a:gd name="connsiteX151" fmla="*/ 8036352 w 16882863"/>
              <a:gd name="connsiteY151" fmla="*/ 156766 h 282293"/>
              <a:gd name="connsiteX152" fmla="*/ 8046902 w 16882863"/>
              <a:gd name="connsiteY152" fmla="*/ 142556 h 282293"/>
              <a:gd name="connsiteX153" fmla="*/ 8246094 w 16882863"/>
              <a:gd name="connsiteY153" fmla="*/ 16 h 282293"/>
              <a:gd name="connsiteX154" fmla="*/ 8274476 w 16882863"/>
              <a:gd name="connsiteY154" fmla="*/ 7540 h 282293"/>
              <a:gd name="connsiteX155" fmla="*/ 8305273 w 16882863"/>
              <a:gd name="connsiteY155" fmla="*/ 153078 h 282293"/>
              <a:gd name="connsiteX156" fmla="*/ 8304374 w 16882863"/>
              <a:gd name="connsiteY156" fmla="*/ 156232 h 282293"/>
              <a:gd name="connsiteX157" fmla="*/ 8304426 w 16882863"/>
              <a:gd name="connsiteY157" fmla="*/ 156154 h 282293"/>
              <a:gd name="connsiteX158" fmla="*/ 8514377 w 16882863"/>
              <a:gd name="connsiteY158" fmla="*/ 16 h 282293"/>
              <a:gd name="connsiteX159" fmla="*/ 8542759 w 16882863"/>
              <a:gd name="connsiteY159" fmla="*/ 7540 h 282293"/>
              <a:gd name="connsiteX160" fmla="*/ 8573556 w 16882863"/>
              <a:gd name="connsiteY160" fmla="*/ 153078 h 282293"/>
              <a:gd name="connsiteX161" fmla="*/ 8572500 w 16882863"/>
              <a:gd name="connsiteY161" fmla="*/ 156783 h 282293"/>
              <a:gd name="connsiteX162" fmla="*/ 8583062 w 16882863"/>
              <a:gd name="connsiteY162" fmla="*/ 142556 h 282293"/>
              <a:gd name="connsiteX163" fmla="*/ 8782255 w 16882863"/>
              <a:gd name="connsiteY163" fmla="*/ 16 h 282293"/>
              <a:gd name="connsiteX164" fmla="*/ 8810637 w 16882863"/>
              <a:gd name="connsiteY164" fmla="*/ 7540 h 282293"/>
              <a:gd name="connsiteX165" fmla="*/ 8841434 w 16882863"/>
              <a:gd name="connsiteY165" fmla="*/ 153078 h 282293"/>
              <a:gd name="connsiteX166" fmla="*/ 8840377 w 16882863"/>
              <a:gd name="connsiteY166" fmla="*/ 156785 h 282293"/>
              <a:gd name="connsiteX167" fmla="*/ 8850941 w 16882863"/>
              <a:gd name="connsiteY167" fmla="*/ 142556 h 282293"/>
              <a:gd name="connsiteX168" fmla="*/ 9050134 w 16882863"/>
              <a:gd name="connsiteY168" fmla="*/ 16 h 282293"/>
              <a:gd name="connsiteX169" fmla="*/ 9078516 w 16882863"/>
              <a:gd name="connsiteY169" fmla="*/ 7540 h 282293"/>
              <a:gd name="connsiteX170" fmla="*/ 9109312 w 16882863"/>
              <a:gd name="connsiteY170" fmla="*/ 153078 h 282293"/>
              <a:gd name="connsiteX171" fmla="*/ 9108257 w 16882863"/>
              <a:gd name="connsiteY171" fmla="*/ 156783 h 282293"/>
              <a:gd name="connsiteX172" fmla="*/ 9118819 w 16882863"/>
              <a:gd name="connsiteY172" fmla="*/ 142556 h 282293"/>
              <a:gd name="connsiteX173" fmla="*/ 9318012 w 16882863"/>
              <a:gd name="connsiteY173" fmla="*/ 16 h 282293"/>
              <a:gd name="connsiteX174" fmla="*/ 9346394 w 16882863"/>
              <a:gd name="connsiteY174" fmla="*/ 7540 h 282293"/>
              <a:gd name="connsiteX175" fmla="*/ 9377190 w 16882863"/>
              <a:gd name="connsiteY175" fmla="*/ 153078 h 282293"/>
              <a:gd name="connsiteX176" fmla="*/ 9376134 w 16882863"/>
              <a:gd name="connsiteY176" fmla="*/ 156783 h 282293"/>
              <a:gd name="connsiteX177" fmla="*/ 9386697 w 16882863"/>
              <a:gd name="connsiteY177" fmla="*/ 142556 h 282293"/>
              <a:gd name="connsiteX178" fmla="*/ 9585890 w 16882863"/>
              <a:gd name="connsiteY178" fmla="*/ 16 h 282293"/>
              <a:gd name="connsiteX179" fmla="*/ 9614272 w 16882863"/>
              <a:gd name="connsiteY179" fmla="*/ 7540 h 282293"/>
              <a:gd name="connsiteX180" fmla="*/ 9645068 w 16882863"/>
              <a:gd name="connsiteY180" fmla="*/ 153078 h 282293"/>
              <a:gd name="connsiteX181" fmla="*/ 9644010 w 16882863"/>
              <a:gd name="connsiteY181" fmla="*/ 156785 h 282293"/>
              <a:gd name="connsiteX182" fmla="*/ 9654575 w 16882863"/>
              <a:gd name="connsiteY182" fmla="*/ 142556 h 282293"/>
              <a:gd name="connsiteX183" fmla="*/ 9853768 w 16882863"/>
              <a:gd name="connsiteY183" fmla="*/ 16 h 282293"/>
              <a:gd name="connsiteX184" fmla="*/ 9882149 w 16882863"/>
              <a:gd name="connsiteY184" fmla="*/ 7540 h 282293"/>
              <a:gd name="connsiteX185" fmla="*/ 9912947 w 16882863"/>
              <a:gd name="connsiteY185" fmla="*/ 153078 h 282293"/>
              <a:gd name="connsiteX186" fmla="*/ 9911891 w 16882863"/>
              <a:gd name="connsiteY186" fmla="*/ 156783 h 282293"/>
              <a:gd name="connsiteX187" fmla="*/ 9922453 w 16882863"/>
              <a:gd name="connsiteY187" fmla="*/ 142556 h 282293"/>
              <a:gd name="connsiteX188" fmla="*/ 10121646 w 16882863"/>
              <a:gd name="connsiteY188" fmla="*/ 16 h 282293"/>
              <a:gd name="connsiteX189" fmla="*/ 10150028 w 16882863"/>
              <a:gd name="connsiteY189" fmla="*/ 7540 h 282293"/>
              <a:gd name="connsiteX190" fmla="*/ 10180825 w 16882863"/>
              <a:gd name="connsiteY190" fmla="*/ 153078 h 282293"/>
              <a:gd name="connsiteX191" fmla="*/ 10179769 w 16882863"/>
              <a:gd name="connsiteY191" fmla="*/ 156783 h 282293"/>
              <a:gd name="connsiteX192" fmla="*/ 10190331 w 16882863"/>
              <a:gd name="connsiteY192" fmla="*/ 142556 h 282293"/>
              <a:gd name="connsiteX193" fmla="*/ 10389524 w 16882863"/>
              <a:gd name="connsiteY193" fmla="*/ 16 h 282293"/>
              <a:gd name="connsiteX194" fmla="*/ 10417906 w 16882863"/>
              <a:gd name="connsiteY194" fmla="*/ 7540 h 282293"/>
              <a:gd name="connsiteX195" fmla="*/ 10448703 w 16882863"/>
              <a:gd name="connsiteY195" fmla="*/ 153078 h 282293"/>
              <a:gd name="connsiteX196" fmla="*/ 10447645 w 16882863"/>
              <a:gd name="connsiteY196" fmla="*/ 156785 h 282293"/>
              <a:gd name="connsiteX197" fmla="*/ 10458211 w 16882863"/>
              <a:gd name="connsiteY197" fmla="*/ 142556 h 282293"/>
              <a:gd name="connsiteX198" fmla="*/ 10657403 w 16882863"/>
              <a:gd name="connsiteY198" fmla="*/ 16 h 282293"/>
              <a:gd name="connsiteX199" fmla="*/ 10685784 w 16882863"/>
              <a:gd name="connsiteY199" fmla="*/ 7540 h 282293"/>
              <a:gd name="connsiteX200" fmla="*/ 10716581 w 16882863"/>
              <a:gd name="connsiteY200" fmla="*/ 153078 h 282293"/>
              <a:gd name="connsiteX201" fmla="*/ 10715525 w 16882863"/>
              <a:gd name="connsiteY201" fmla="*/ 156783 h 282293"/>
              <a:gd name="connsiteX202" fmla="*/ 10726089 w 16882863"/>
              <a:gd name="connsiteY202" fmla="*/ 142556 h 282293"/>
              <a:gd name="connsiteX203" fmla="*/ 10925281 w 16882863"/>
              <a:gd name="connsiteY203" fmla="*/ 16 h 282293"/>
              <a:gd name="connsiteX204" fmla="*/ 10953663 w 16882863"/>
              <a:gd name="connsiteY204" fmla="*/ 7540 h 282293"/>
              <a:gd name="connsiteX205" fmla="*/ 10984460 w 16882863"/>
              <a:gd name="connsiteY205" fmla="*/ 153078 h 282293"/>
              <a:gd name="connsiteX206" fmla="*/ 10983403 w 16882863"/>
              <a:gd name="connsiteY206" fmla="*/ 156783 h 282293"/>
              <a:gd name="connsiteX207" fmla="*/ 10993965 w 16882863"/>
              <a:gd name="connsiteY207" fmla="*/ 142556 h 282293"/>
              <a:gd name="connsiteX208" fmla="*/ 11193159 w 16882863"/>
              <a:gd name="connsiteY208" fmla="*/ 16 h 282293"/>
              <a:gd name="connsiteX209" fmla="*/ 11221541 w 16882863"/>
              <a:gd name="connsiteY209" fmla="*/ 7540 h 282293"/>
              <a:gd name="connsiteX210" fmla="*/ 11252336 w 16882863"/>
              <a:gd name="connsiteY210" fmla="*/ 153078 h 282293"/>
              <a:gd name="connsiteX211" fmla="*/ 11251280 w 16882863"/>
              <a:gd name="connsiteY211" fmla="*/ 156785 h 282293"/>
              <a:gd name="connsiteX212" fmla="*/ 11261845 w 16882863"/>
              <a:gd name="connsiteY212" fmla="*/ 142556 h 282293"/>
              <a:gd name="connsiteX213" fmla="*/ 11461038 w 16882863"/>
              <a:gd name="connsiteY213" fmla="*/ 16 h 282293"/>
              <a:gd name="connsiteX214" fmla="*/ 11489419 w 16882863"/>
              <a:gd name="connsiteY214" fmla="*/ 7540 h 282293"/>
              <a:gd name="connsiteX215" fmla="*/ 11520216 w 16882863"/>
              <a:gd name="connsiteY215" fmla="*/ 153078 h 282293"/>
              <a:gd name="connsiteX216" fmla="*/ 11519160 w 16882863"/>
              <a:gd name="connsiteY216" fmla="*/ 156783 h 282293"/>
              <a:gd name="connsiteX217" fmla="*/ 11529722 w 16882863"/>
              <a:gd name="connsiteY217" fmla="*/ 142556 h 282293"/>
              <a:gd name="connsiteX218" fmla="*/ 11728916 w 16882863"/>
              <a:gd name="connsiteY218" fmla="*/ 16 h 282293"/>
              <a:gd name="connsiteX219" fmla="*/ 11757297 w 16882863"/>
              <a:gd name="connsiteY219" fmla="*/ 7540 h 282293"/>
              <a:gd name="connsiteX220" fmla="*/ 11788093 w 16882863"/>
              <a:gd name="connsiteY220" fmla="*/ 153078 h 282293"/>
              <a:gd name="connsiteX221" fmla="*/ 11787037 w 16882863"/>
              <a:gd name="connsiteY221" fmla="*/ 156783 h 282293"/>
              <a:gd name="connsiteX222" fmla="*/ 11797600 w 16882863"/>
              <a:gd name="connsiteY222" fmla="*/ 142556 h 282293"/>
              <a:gd name="connsiteX223" fmla="*/ 11996793 w 16882863"/>
              <a:gd name="connsiteY223" fmla="*/ 16 h 282293"/>
              <a:gd name="connsiteX224" fmla="*/ 12025175 w 16882863"/>
              <a:gd name="connsiteY224" fmla="*/ 7540 h 282293"/>
              <a:gd name="connsiteX225" fmla="*/ 12055971 w 16882863"/>
              <a:gd name="connsiteY225" fmla="*/ 153078 h 282293"/>
              <a:gd name="connsiteX226" fmla="*/ 12054916 w 16882863"/>
              <a:gd name="connsiteY226" fmla="*/ 156782 h 282293"/>
              <a:gd name="connsiteX227" fmla="*/ 12065478 w 16882863"/>
              <a:gd name="connsiteY227" fmla="*/ 142556 h 282293"/>
              <a:gd name="connsiteX228" fmla="*/ 12264671 w 16882863"/>
              <a:gd name="connsiteY228" fmla="*/ 16 h 282293"/>
              <a:gd name="connsiteX229" fmla="*/ 12293053 w 16882863"/>
              <a:gd name="connsiteY229" fmla="*/ 7540 h 282293"/>
              <a:gd name="connsiteX230" fmla="*/ 12323849 w 16882863"/>
              <a:gd name="connsiteY230" fmla="*/ 153078 h 282293"/>
              <a:gd name="connsiteX231" fmla="*/ 12322793 w 16882863"/>
              <a:gd name="connsiteY231" fmla="*/ 156785 h 282293"/>
              <a:gd name="connsiteX232" fmla="*/ 12333357 w 16882863"/>
              <a:gd name="connsiteY232" fmla="*/ 142556 h 282293"/>
              <a:gd name="connsiteX233" fmla="*/ 12532550 w 16882863"/>
              <a:gd name="connsiteY233" fmla="*/ 16 h 282293"/>
              <a:gd name="connsiteX234" fmla="*/ 12560932 w 16882863"/>
              <a:gd name="connsiteY234" fmla="*/ 7540 h 282293"/>
              <a:gd name="connsiteX235" fmla="*/ 12591728 w 16882863"/>
              <a:gd name="connsiteY235" fmla="*/ 153078 h 282293"/>
              <a:gd name="connsiteX236" fmla="*/ 12590673 w 16882863"/>
              <a:gd name="connsiteY236" fmla="*/ 156782 h 282293"/>
              <a:gd name="connsiteX237" fmla="*/ 12601235 w 16882863"/>
              <a:gd name="connsiteY237" fmla="*/ 142556 h 282293"/>
              <a:gd name="connsiteX238" fmla="*/ 12800428 w 16882863"/>
              <a:gd name="connsiteY238" fmla="*/ 16 h 282293"/>
              <a:gd name="connsiteX239" fmla="*/ 12828810 w 16882863"/>
              <a:gd name="connsiteY239" fmla="*/ 7540 h 282293"/>
              <a:gd name="connsiteX240" fmla="*/ 12859606 w 16882863"/>
              <a:gd name="connsiteY240" fmla="*/ 153078 h 282293"/>
              <a:gd name="connsiteX241" fmla="*/ 12858551 w 16882863"/>
              <a:gd name="connsiteY241" fmla="*/ 156782 h 282293"/>
              <a:gd name="connsiteX242" fmla="*/ 12869113 w 16882863"/>
              <a:gd name="connsiteY242" fmla="*/ 142556 h 282293"/>
              <a:gd name="connsiteX243" fmla="*/ 13068306 w 16882863"/>
              <a:gd name="connsiteY243" fmla="*/ 16 h 282293"/>
              <a:gd name="connsiteX244" fmla="*/ 13096688 w 16882863"/>
              <a:gd name="connsiteY244" fmla="*/ 7540 h 282293"/>
              <a:gd name="connsiteX245" fmla="*/ 13127484 w 16882863"/>
              <a:gd name="connsiteY245" fmla="*/ 153078 h 282293"/>
              <a:gd name="connsiteX246" fmla="*/ 13126428 w 16882863"/>
              <a:gd name="connsiteY246" fmla="*/ 156785 h 282293"/>
              <a:gd name="connsiteX247" fmla="*/ 13136992 w 16882863"/>
              <a:gd name="connsiteY247" fmla="*/ 142556 h 282293"/>
              <a:gd name="connsiteX248" fmla="*/ 13336185 w 16882863"/>
              <a:gd name="connsiteY248" fmla="*/ 16 h 282293"/>
              <a:gd name="connsiteX249" fmla="*/ 13364567 w 16882863"/>
              <a:gd name="connsiteY249" fmla="*/ 7540 h 282293"/>
              <a:gd name="connsiteX250" fmla="*/ 13395363 w 16882863"/>
              <a:gd name="connsiteY250" fmla="*/ 153078 h 282293"/>
              <a:gd name="connsiteX251" fmla="*/ 13394307 w 16882863"/>
              <a:gd name="connsiteY251" fmla="*/ 156783 h 282293"/>
              <a:gd name="connsiteX252" fmla="*/ 13404870 w 16882863"/>
              <a:gd name="connsiteY252" fmla="*/ 142556 h 282293"/>
              <a:gd name="connsiteX253" fmla="*/ 13604063 w 16882863"/>
              <a:gd name="connsiteY253" fmla="*/ 16 h 282293"/>
              <a:gd name="connsiteX254" fmla="*/ 13632445 w 16882863"/>
              <a:gd name="connsiteY254" fmla="*/ 7540 h 282293"/>
              <a:gd name="connsiteX255" fmla="*/ 13663241 w 16882863"/>
              <a:gd name="connsiteY255" fmla="*/ 153078 h 282293"/>
              <a:gd name="connsiteX256" fmla="*/ 13662186 w 16882863"/>
              <a:gd name="connsiteY256" fmla="*/ 156782 h 282293"/>
              <a:gd name="connsiteX257" fmla="*/ 13672748 w 16882863"/>
              <a:gd name="connsiteY257" fmla="*/ 142556 h 282293"/>
              <a:gd name="connsiteX258" fmla="*/ 13871941 w 16882863"/>
              <a:gd name="connsiteY258" fmla="*/ 16 h 282293"/>
              <a:gd name="connsiteX259" fmla="*/ 13900323 w 16882863"/>
              <a:gd name="connsiteY259" fmla="*/ 7540 h 282293"/>
              <a:gd name="connsiteX260" fmla="*/ 13931119 w 16882863"/>
              <a:gd name="connsiteY260" fmla="*/ 153078 h 282293"/>
              <a:gd name="connsiteX261" fmla="*/ 13930063 w 16882863"/>
              <a:gd name="connsiteY261" fmla="*/ 156785 h 282293"/>
              <a:gd name="connsiteX262" fmla="*/ 13940627 w 16882863"/>
              <a:gd name="connsiteY262" fmla="*/ 142556 h 282293"/>
              <a:gd name="connsiteX263" fmla="*/ 14139820 w 16882863"/>
              <a:gd name="connsiteY263" fmla="*/ 16 h 282293"/>
              <a:gd name="connsiteX264" fmla="*/ 14168202 w 16882863"/>
              <a:gd name="connsiteY264" fmla="*/ 7540 h 282293"/>
              <a:gd name="connsiteX265" fmla="*/ 14198998 w 16882863"/>
              <a:gd name="connsiteY265" fmla="*/ 153078 h 282293"/>
              <a:gd name="connsiteX266" fmla="*/ 14197943 w 16882863"/>
              <a:gd name="connsiteY266" fmla="*/ 156782 h 282293"/>
              <a:gd name="connsiteX267" fmla="*/ 14208505 w 16882863"/>
              <a:gd name="connsiteY267" fmla="*/ 142556 h 282293"/>
              <a:gd name="connsiteX268" fmla="*/ 14407698 w 16882863"/>
              <a:gd name="connsiteY268" fmla="*/ 16 h 282293"/>
              <a:gd name="connsiteX269" fmla="*/ 14436080 w 16882863"/>
              <a:gd name="connsiteY269" fmla="*/ 7540 h 282293"/>
              <a:gd name="connsiteX270" fmla="*/ 14466876 w 16882863"/>
              <a:gd name="connsiteY270" fmla="*/ 153078 h 282293"/>
              <a:gd name="connsiteX271" fmla="*/ 14465821 w 16882863"/>
              <a:gd name="connsiteY271" fmla="*/ 156782 h 282293"/>
              <a:gd name="connsiteX272" fmla="*/ 14476383 w 16882863"/>
              <a:gd name="connsiteY272" fmla="*/ 142556 h 282293"/>
              <a:gd name="connsiteX273" fmla="*/ 14675576 w 16882863"/>
              <a:gd name="connsiteY273" fmla="*/ 16 h 282293"/>
              <a:gd name="connsiteX274" fmla="*/ 14703958 w 16882863"/>
              <a:gd name="connsiteY274" fmla="*/ 7540 h 282293"/>
              <a:gd name="connsiteX275" fmla="*/ 14734754 w 16882863"/>
              <a:gd name="connsiteY275" fmla="*/ 153078 h 282293"/>
              <a:gd name="connsiteX276" fmla="*/ 14733698 w 16882863"/>
              <a:gd name="connsiteY276" fmla="*/ 156785 h 282293"/>
              <a:gd name="connsiteX277" fmla="*/ 14744262 w 16882863"/>
              <a:gd name="connsiteY277" fmla="*/ 142556 h 282293"/>
              <a:gd name="connsiteX278" fmla="*/ 14943455 w 16882863"/>
              <a:gd name="connsiteY278" fmla="*/ 16 h 282293"/>
              <a:gd name="connsiteX279" fmla="*/ 14971837 w 16882863"/>
              <a:gd name="connsiteY279" fmla="*/ 7540 h 282293"/>
              <a:gd name="connsiteX280" fmla="*/ 15002633 w 16882863"/>
              <a:gd name="connsiteY280" fmla="*/ 153078 h 282293"/>
              <a:gd name="connsiteX281" fmla="*/ 15001577 w 16882863"/>
              <a:gd name="connsiteY281" fmla="*/ 156783 h 282293"/>
              <a:gd name="connsiteX282" fmla="*/ 15012140 w 16882863"/>
              <a:gd name="connsiteY282" fmla="*/ 142556 h 282293"/>
              <a:gd name="connsiteX283" fmla="*/ 15211333 w 16882863"/>
              <a:gd name="connsiteY283" fmla="*/ 16 h 282293"/>
              <a:gd name="connsiteX284" fmla="*/ 15239715 w 16882863"/>
              <a:gd name="connsiteY284" fmla="*/ 7540 h 282293"/>
              <a:gd name="connsiteX285" fmla="*/ 15270511 w 16882863"/>
              <a:gd name="connsiteY285" fmla="*/ 153078 h 282293"/>
              <a:gd name="connsiteX286" fmla="*/ 15269455 w 16882863"/>
              <a:gd name="connsiteY286" fmla="*/ 156783 h 282293"/>
              <a:gd name="connsiteX287" fmla="*/ 15280018 w 16882863"/>
              <a:gd name="connsiteY287" fmla="*/ 142556 h 282293"/>
              <a:gd name="connsiteX288" fmla="*/ 15479211 w 16882863"/>
              <a:gd name="connsiteY288" fmla="*/ 16 h 282293"/>
              <a:gd name="connsiteX289" fmla="*/ 15507593 w 16882863"/>
              <a:gd name="connsiteY289" fmla="*/ 7540 h 282293"/>
              <a:gd name="connsiteX290" fmla="*/ 15538389 w 16882863"/>
              <a:gd name="connsiteY290" fmla="*/ 153078 h 282293"/>
              <a:gd name="connsiteX291" fmla="*/ 15537333 w 16882863"/>
              <a:gd name="connsiteY291" fmla="*/ 156784 h 282293"/>
              <a:gd name="connsiteX292" fmla="*/ 15547897 w 16882863"/>
              <a:gd name="connsiteY292" fmla="*/ 142556 h 282293"/>
              <a:gd name="connsiteX293" fmla="*/ 15747090 w 16882863"/>
              <a:gd name="connsiteY293" fmla="*/ 16 h 282293"/>
              <a:gd name="connsiteX294" fmla="*/ 15775472 w 16882863"/>
              <a:gd name="connsiteY294" fmla="*/ 7540 h 282293"/>
              <a:gd name="connsiteX295" fmla="*/ 15806268 w 16882863"/>
              <a:gd name="connsiteY295" fmla="*/ 153078 h 282293"/>
              <a:gd name="connsiteX296" fmla="*/ 15805212 w 16882863"/>
              <a:gd name="connsiteY296" fmla="*/ 156783 h 282293"/>
              <a:gd name="connsiteX297" fmla="*/ 15815776 w 16882863"/>
              <a:gd name="connsiteY297" fmla="*/ 142556 h 282293"/>
              <a:gd name="connsiteX298" fmla="*/ 16014968 w 16882863"/>
              <a:gd name="connsiteY298" fmla="*/ 16 h 282293"/>
              <a:gd name="connsiteX299" fmla="*/ 16043350 w 16882863"/>
              <a:gd name="connsiteY299" fmla="*/ 7540 h 282293"/>
              <a:gd name="connsiteX300" fmla="*/ 16074146 w 16882863"/>
              <a:gd name="connsiteY300" fmla="*/ 153078 h 282293"/>
              <a:gd name="connsiteX301" fmla="*/ 16073090 w 16882863"/>
              <a:gd name="connsiteY301" fmla="*/ 156783 h 282293"/>
              <a:gd name="connsiteX302" fmla="*/ 16083652 w 16882863"/>
              <a:gd name="connsiteY302" fmla="*/ 142556 h 282293"/>
              <a:gd name="connsiteX303" fmla="*/ 16282846 w 16882863"/>
              <a:gd name="connsiteY303" fmla="*/ 16 h 282293"/>
              <a:gd name="connsiteX304" fmla="*/ 16311228 w 16882863"/>
              <a:gd name="connsiteY304" fmla="*/ 7540 h 282293"/>
              <a:gd name="connsiteX305" fmla="*/ 16342024 w 16882863"/>
              <a:gd name="connsiteY305" fmla="*/ 153078 h 282293"/>
              <a:gd name="connsiteX306" fmla="*/ 16340968 w 16882863"/>
              <a:gd name="connsiteY306" fmla="*/ 156785 h 282293"/>
              <a:gd name="connsiteX307" fmla="*/ 16351532 w 16882863"/>
              <a:gd name="connsiteY307" fmla="*/ 142556 h 282293"/>
              <a:gd name="connsiteX308" fmla="*/ 16550724 w 16882863"/>
              <a:gd name="connsiteY308" fmla="*/ 16 h 282293"/>
              <a:gd name="connsiteX309" fmla="*/ 16579106 w 16882863"/>
              <a:gd name="connsiteY309" fmla="*/ 7540 h 282293"/>
              <a:gd name="connsiteX310" fmla="*/ 16609904 w 16882863"/>
              <a:gd name="connsiteY310" fmla="*/ 153078 h 282293"/>
              <a:gd name="connsiteX311" fmla="*/ 16608852 w 16882863"/>
              <a:gd name="connsiteY311" fmla="*/ 156766 h 282293"/>
              <a:gd name="connsiteX312" fmla="*/ 16818594 w 16882863"/>
              <a:gd name="connsiteY312" fmla="*/ 16 h 282293"/>
              <a:gd name="connsiteX313" fmla="*/ 16846976 w 16882863"/>
              <a:gd name="connsiteY313" fmla="*/ 7540 h 282293"/>
              <a:gd name="connsiteX314" fmla="*/ 16843836 w 16882863"/>
              <a:gd name="connsiteY314" fmla="*/ 272134 h 282293"/>
              <a:gd name="connsiteX315" fmla="*/ 16839440 w 16882863"/>
              <a:gd name="connsiteY315" fmla="*/ 282293 h 282293"/>
              <a:gd name="connsiteX0" fmla="*/ 1056 w 16882863"/>
              <a:gd name="connsiteY0" fmla="*/ 153078 h 282293"/>
              <a:gd name="connsiteX1" fmla="*/ 0 w 16882863"/>
              <a:gd name="connsiteY1" fmla="*/ 156783 h 282293"/>
              <a:gd name="connsiteX2" fmla="*/ 10562 w 16882863"/>
              <a:gd name="connsiteY2" fmla="*/ 142556 h 282293"/>
              <a:gd name="connsiteX3" fmla="*/ 209755 w 16882863"/>
              <a:gd name="connsiteY3" fmla="*/ 16 h 282293"/>
              <a:gd name="connsiteX4" fmla="*/ 238137 w 16882863"/>
              <a:gd name="connsiteY4" fmla="*/ 7540 h 282293"/>
              <a:gd name="connsiteX5" fmla="*/ 268934 w 16882863"/>
              <a:gd name="connsiteY5" fmla="*/ 153078 h 282293"/>
              <a:gd name="connsiteX6" fmla="*/ 267877 w 16882863"/>
              <a:gd name="connsiteY6" fmla="*/ 156785 h 282293"/>
              <a:gd name="connsiteX7" fmla="*/ 278441 w 16882863"/>
              <a:gd name="connsiteY7" fmla="*/ 142556 h 282293"/>
              <a:gd name="connsiteX8" fmla="*/ 477634 w 16882863"/>
              <a:gd name="connsiteY8" fmla="*/ 16 h 282293"/>
              <a:gd name="connsiteX9" fmla="*/ 506016 w 16882863"/>
              <a:gd name="connsiteY9" fmla="*/ 7540 h 282293"/>
              <a:gd name="connsiteX10" fmla="*/ 536812 w 16882863"/>
              <a:gd name="connsiteY10" fmla="*/ 153078 h 282293"/>
              <a:gd name="connsiteX11" fmla="*/ 535757 w 16882863"/>
              <a:gd name="connsiteY11" fmla="*/ 156783 h 282293"/>
              <a:gd name="connsiteX12" fmla="*/ 546319 w 16882863"/>
              <a:gd name="connsiteY12" fmla="*/ 142556 h 282293"/>
              <a:gd name="connsiteX13" fmla="*/ 745512 w 16882863"/>
              <a:gd name="connsiteY13" fmla="*/ 16 h 282293"/>
              <a:gd name="connsiteX14" fmla="*/ 773894 w 16882863"/>
              <a:gd name="connsiteY14" fmla="*/ 7540 h 282293"/>
              <a:gd name="connsiteX15" fmla="*/ 804690 w 16882863"/>
              <a:gd name="connsiteY15" fmla="*/ 153078 h 282293"/>
              <a:gd name="connsiteX16" fmla="*/ 803634 w 16882863"/>
              <a:gd name="connsiteY16" fmla="*/ 156783 h 282293"/>
              <a:gd name="connsiteX17" fmla="*/ 814197 w 16882863"/>
              <a:gd name="connsiteY17" fmla="*/ 142556 h 282293"/>
              <a:gd name="connsiteX18" fmla="*/ 1013390 w 16882863"/>
              <a:gd name="connsiteY18" fmla="*/ 16 h 282293"/>
              <a:gd name="connsiteX19" fmla="*/ 1041772 w 16882863"/>
              <a:gd name="connsiteY19" fmla="*/ 7540 h 282293"/>
              <a:gd name="connsiteX20" fmla="*/ 1072568 w 16882863"/>
              <a:gd name="connsiteY20" fmla="*/ 153078 h 282293"/>
              <a:gd name="connsiteX21" fmla="*/ 1071510 w 16882863"/>
              <a:gd name="connsiteY21" fmla="*/ 156785 h 282293"/>
              <a:gd name="connsiteX22" fmla="*/ 1082076 w 16882863"/>
              <a:gd name="connsiteY22" fmla="*/ 142556 h 282293"/>
              <a:gd name="connsiteX23" fmla="*/ 1281268 w 16882863"/>
              <a:gd name="connsiteY23" fmla="*/ 16 h 282293"/>
              <a:gd name="connsiteX24" fmla="*/ 1309649 w 16882863"/>
              <a:gd name="connsiteY24" fmla="*/ 7540 h 282293"/>
              <a:gd name="connsiteX25" fmla="*/ 1340447 w 16882863"/>
              <a:gd name="connsiteY25" fmla="*/ 153078 h 282293"/>
              <a:gd name="connsiteX26" fmla="*/ 1339392 w 16882863"/>
              <a:gd name="connsiteY26" fmla="*/ 156783 h 282293"/>
              <a:gd name="connsiteX27" fmla="*/ 1349953 w 16882863"/>
              <a:gd name="connsiteY27" fmla="*/ 142556 h 282293"/>
              <a:gd name="connsiteX28" fmla="*/ 1549146 w 16882863"/>
              <a:gd name="connsiteY28" fmla="*/ 16 h 282293"/>
              <a:gd name="connsiteX29" fmla="*/ 1577528 w 16882863"/>
              <a:gd name="connsiteY29" fmla="*/ 7540 h 282293"/>
              <a:gd name="connsiteX30" fmla="*/ 1608325 w 16882863"/>
              <a:gd name="connsiteY30" fmla="*/ 153078 h 282293"/>
              <a:gd name="connsiteX31" fmla="*/ 1607269 w 16882863"/>
              <a:gd name="connsiteY31" fmla="*/ 156783 h 282293"/>
              <a:gd name="connsiteX32" fmla="*/ 1617831 w 16882863"/>
              <a:gd name="connsiteY32" fmla="*/ 142556 h 282293"/>
              <a:gd name="connsiteX33" fmla="*/ 1817024 w 16882863"/>
              <a:gd name="connsiteY33" fmla="*/ 16 h 282293"/>
              <a:gd name="connsiteX34" fmla="*/ 1845406 w 16882863"/>
              <a:gd name="connsiteY34" fmla="*/ 7540 h 282293"/>
              <a:gd name="connsiteX35" fmla="*/ 1876203 w 16882863"/>
              <a:gd name="connsiteY35" fmla="*/ 153078 h 282293"/>
              <a:gd name="connsiteX36" fmla="*/ 1875145 w 16882863"/>
              <a:gd name="connsiteY36" fmla="*/ 156785 h 282293"/>
              <a:gd name="connsiteX37" fmla="*/ 1885711 w 16882863"/>
              <a:gd name="connsiteY37" fmla="*/ 142556 h 282293"/>
              <a:gd name="connsiteX38" fmla="*/ 2084903 w 16882863"/>
              <a:gd name="connsiteY38" fmla="*/ 16 h 282293"/>
              <a:gd name="connsiteX39" fmla="*/ 2113284 w 16882863"/>
              <a:gd name="connsiteY39" fmla="*/ 7540 h 282293"/>
              <a:gd name="connsiteX40" fmla="*/ 2144081 w 16882863"/>
              <a:gd name="connsiteY40" fmla="*/ 153078 h 282293"/>
              <a:gd name="connsiteX41" fmla="*/ 2143025 w 16882863"/>
              <a:gd name="connsiteY41" fmla="*/ 156783 h 282293"/>
              <a:gd name="connsiteX42" fmla="*/ 2153589 w 16882863"/>
              <a:gd name="connsiteY42" fmla="*/ 142556 h 282293"/>
              <a:gd name="connsiteX43" fmla="*/ 2352782 w 16882863"/>
              <a:gd name="connsiteY43" fmla="*/ 16 h 282293"/>
              <a:gd name="connsiteX44" fmla="*/ 2381163 w 16882863"/>
              <a:gd name="connsiteY44" fmla="*/ 7540 h 282293"/>
              <a:gd name="connsiteX45" fmla="*/ 2411961 w 16882863"/>
              <a:gd name="connsiteY45" fmla="*/ 153078 h 282293"/>
              <a:gd name="connsiteX46" fmla="*/ 2410903 w 16882863"/>
              <a:gd name="connsiteY46" fmla="*/ 156783 h 282293"/>
              <a:gd name="connsiteX47" fmla="*/ 2421465 w 16882863"/>
              <a:gd name="connsiteY47" fmla="*/ 142556 h 282293"/>
              <a:gd name="connsiteX48" fmla="*/ 2620659 w 16882863"/>
              <a:gd name="connsiteY48" fmla="*/ 16 h 282293"/>
              <a:gd name="connsiteX49" fmla="*/ 2649041 w 16882863"/>
              <a:gd name="connsiteY49" fmla="*/ 7540 h 282293"/>
              <a:gd name="connsiteX50" fmla="*/ 2679836 w 16882863"/>
              <a:gd name="connsiteY50" fmla="*/ 153078 h 282293"/>
              <a:gd name="connsiteX51" fmla="*/ 2678780 w 16882863"/>
              <a:gd name="connsiteY51" fmla="*/ 156785 h 282293"/>
              <a:gd name="connsiteX52" fmla="*/ 2689345 w 16882863"/>
              <a:gd name="connsiteY52" fmla="*/ 142556 h 282293"/>
              <a:gd name="connsiteX53" fmla="*/ 2888538 w 16882863"/>
              <a:gd name="connsiteY53" fmla="*/ 16 h 282293"/>
              <a:gd name="connsiteX54" fmla="*/ 2916920 w 16882863"/>
              <a:gd name="connsiteY54" fmla="*/ 7540 h 282293"/>
              <a:gd name="connsiteX55" fmla="*/ 2947716 w 16882863"/>
              <a:gd name="connsiteY55" fmla="*/ 153078 h 282293"/>
              <a:gd name="connsiteX56" fmla="*/ 2946660 w 16882863"/>
              <a:gd name="connsiteY56" fmla="*/ 156783 h 282293"/>
              <a:gd name="connsiteX57" fmla="*/ 2957222 w 16882863"/>
              <a:gd name="connsiteY57" fmla="*/ 142556 h 282293"/>
              <a:gd name="connsiteX58" fmla="*/ 3156416 w 16882863"/>
              <a:gd name="connsiteY58" fmla="*/ 16 h 282293"/>
              <a:gd name="connsiteX59" fmla="*/ 3184798 w 16882863"/>
              <a:gd name="connsiteY59" fmla="*/ 7540 h 282293"/>
              <a:gd name="connsiteX60" fmla="*/ 3215593 w 16882863"/>
              <a:gd name="connsiteY60" fmla="*/ 153078 h 282293"/>
              <a:gd name="connsiteX61" fmla="*/ 3214537 w 16882863"/>
              <a:gd name="connsiteY61" fmla="*/ 156783 h 282293"/>
              <a:gd name="connsiteX62" fmla="*/ 3225100 w 16882863"/>
              <a:gd name="connsiteY62" fmla="*/ 142556 h 282293"/>
              <a:gd name="connsiteX63" fmla="*/ 3424293 w 16882863"/>
              <a:gd name="connsiteY63" fmla="*/ 16 h 282293"/>
              <a:gd name="connsiteX64" fmla="*/ 3452676 w 16882863"/>
              <a:gd name="connsiteY64" fmla="*/ 7540 h 282293"/>
              <a:gd name="connsiteX65" fmla="*/ 3483472 w 16882863"/>
              <a:gd name="connsiteY65" fmla="*/ 153078 h 282293"/>
              <a:gd name="connsiteX66" fmla="*/ 3482416 w 16882863"/>
              <a:gd name="connsiteY66" fmla="*/ 156782 h 282293"/>
              <a:gd name="connsiteX67" fmla="*/ 3492979 w 16882863"/>
              <a:gd name="connsiteY67" fmla="*/ 142556 h 282293"/>
              <a:gd name="connsiteX68" fmla="*/ 3692172 w 16882863"/>
              <a:gd name="connsiteY68" fmla="*/ 16 h 282293"/>
              <a:gd name="connsiteX69" fmla="*/ 3720553 w 16882863"/>
              <a:gd name="connsiteY69" fmla="*/ 7540 h 282293"/>
              <a:gd name="connsiteX70" fmla="*/ 3751350 w 16882863"/>
              <a:gd name="connsiteY70" fmla="*/ 153078 h 282293"/>
              <a:gd name="connsiteX71" fmla="*/ 3750294 w 16882863"/>
              <a:gd name="connsiteY71" fmla="*/ 156785 h 282293"/>
              <a:gd name="connsiteX72" fmla="*/ 3760858 w 16882863"/>
              <a:gd name="connsiteY72" fmla="*/ 142556 h 282293"/>
              <a:gd name="connsiteX73" fmla="*/ 3960051 w 16882863"/>
              <a:gd name="connsiteY73" fmla="*/ 16 h 282293"/>
              <a:gd name="connsiteX74" fmla="*/ 3988432 w 16882863"/>
              <a:gd name="connsiteY74" fmla="*/ 7540 h 282293"/>
              <a:gd name="connsiteX75" fmla="*/ 4019229 w 16882863"/>
              <a:gd name="connsiteY75" fmla="*/ 153078 h 282293"/>
              <a:gd name="connsiteX76" fmla="*/ 4018174 w 16882863"/>
              <a:gd name="connsiteY76" fmla="*/ 156782 h 282293"/>
              <a:gd name="connsiteX77" fmla="*/ 4028736 w 16882863"/>
              <a:gd name="connsiteY77" fmla="*/ 142556 h 282293"/>
              <a:gd name="connsiteX78" fmla="*/ 4227928 w 16882863"/>
              <a:gd name="connsiteY78" fmla="*/ 16 h 282293"/>
              <a:gd name="connsiteX79" fmla="*/ 4256311 w 16882863"/>
              <a:gd name="connsiteY79" fmla="*/ 7540 h 282293"/>
              <a:gd name="connsiteX80" fmla="*/ 4287106 w 16882863"/>
              <a:gd name="connsiteY80" fmla="*/ 153078 h 282293"/>
              <a:gd name="connsiteX81" fmla="*/ 4286052 w 16882863"/>
              <a:gd name="connsiteY81" fmla="*/ 156782 h 282293"/>
              <a:gd name="connsiteX82" fmla="*/ 4296613 w 16882863"/>
              <a:gd name="connsiteY82" fmla="*/ 142556 h 282293"/>
              <a:gd name="connsiteX83" fmla="*/ 4495806 w 16882863"/>
              <a:gd name="connsiteY83" fmla="*/ 16 h 282293"/>
              <a:gd name="connsiteX84" fmla="*/ 4524189 w 16882863"/>
              <a:gd name="connsiteY84" fmla="*/ 7540 h 282293"/>
              <a:gd name="connsiteX85" fmla="*/ 4554984 w 16882863"/>
              <a:gd name="connsiteY85" fmla="*/ 153078 h 282293"/>
              <a:gd name="connsiteX86" fmla="*/ 4553928 w 16882863"/>
              <a:gd name="connsiteY86" fmla="*/ 156785 h 282293"/>
              <a:gd name="connsiteX87" fmla="*/ 4564492 w 16882863"/>
              <a:gd name="connsiteY87" fmla="*/ 142556 h 282293"/>
              <a:gd name="connsiteX88" fmla="*/ 4763685 w 16882863"/>
              <a:gd name="connsiteY88" fmla="*/ 16 h 282293"/>
              <a:gd name="connsiteX89" fmla="*/ 4792068 w 16882863"/>
              <a:gd name="connsiteY89" fmla="*/ 7540 h 282293"/>
              <a:gd name="connsiteX90" fmla="*/ 4822864 w 16882863"/>
              <a:gd name="connsiteY90" fmla="*/ 153078 h 282293"/>
              <a:gd name="connsiteX91" fmla="*/ 4821807 w 16882863"/>
              <a:gd name="connsiteY91" fmla="*/ 156783 h 282293"/>
              <a:gd name="connsiteX92" fmla="*/ 4832371 w 16882863"/>
              <a:gd name="connsiteY92" fmla="*/ 142556 h 282293"/>
              <a:gd name="connsiteX93" fmla="*/ 5031564 w 16882863"/>
              <a:gd name="connsiteY93" fmla="*/ 16 h 282293"/>
              <a:gd name="connsiteX94" fmla="*/ 5059945 w 16882863"/>
              <a:gd name="connsiteY94" fmla="*/ 7540 h 282293"/>
              <a:gd name="connsiteX95" fmla="*/ 5090742 w 16882863"/>
              <a:gd name="connsiteY95" fmla="*/ 153078 h 282293"/>
              <a:gd name="connsiteX96" fmla="*/ 5089687 w 16882863"/>
              <a:gd name="connsiteY96" fmla="*/ 156782 h 282293"/>
              <a:gd name="connsiteX97" fmla="*/ 5100249 w 16882863"/>
              <a:gd name="connsiteY97" fmla="*/ 142556 h 282293"/>
              <a:gd name="connsiteX98" fmla="*/ 5299442 w 16882863"/>
              <a:gd name="connsiteY98" fmla="*/ 16 h 282293"/>
              <a:gd name="connsiteX99" fmla="*/ 5327823 w 16882863"/>
              <a:gd name="connsiteY99" fmla="*/ 7540 h 282293"/>
              <a:gd name="connsiteX100" fmla="*/ 5358619 w 16882863"/>
              <a:gd name="connsiteY100" fmla="*/ 153078 h 282293"/>
              <a:gd name="connsiteX101" fmla="*/ 5357564 w 16882863"/>
              <a:gd name="connsiteY101" fmla="*/ 156785 h 282293"/>
              <a:gd name="connsiteX102" fmla="*/ 5368128 w 16882863"/>
              <a:gd name="connsiteY102" fmla="*/ 142556 h 282293"/>
              <a:gd name="connsiteX103" fmla="*/ 5567320 w 16882863"/>
              <a:gd name="connsiteY103" fmla="*/ 16 h 282293"/>
              <a:gd name="connsiteX104" fmla="*/ 5595703 w 16882863"/>
              <a:gd name="connsiteY104" fmla="*/ 7540 h 282293"/>
              <a:gd name="connsiteX105" fmla="*/ 5626498 w 16882863"/>
              <a:gd name="connsiteY105" fmla="*/ 153078 h 282293"/>
              <a:gd name="connsiteX106" fmla="*/ 5625444 w 16882863"/>
              <a:gd name="connsiteY106" fmla="*/ 156782 h 282293"/>
              <a:gd name="connsiteX107" fmla="*/ 5636005 w 16882863"/>
              <a:gd name="connsiteY107" fmla="*/ 142556 h 282293"/>
              <a:gd name="connsiteX108" fmla="*/ 5835198 w 16882863"/>
              <a:gd name="connsiteY108" fmla="*/ 16 h 282293"/>
              <a:gd name="connsiteX109" fmla="*/ 5863581 w 16882863"/>
              <a:gd name="connsiteY109" fmla="*/ 7540 h 282293"/>
              <a:gd name="connsiteX110" fmla="*/ 5894376 w 16882863"/>
              <a:gd name="connsiteY110" fmla="*/ 153078 h 282293"/>
              <a:gd name="connsiteX111" fmla="*/ 5893321 w 16882863"/>
              <a:gd name="connsiteY111" fmla="*/ 156782 h 282293"/>
              <a:gd name="connsiteX112" fmla="*/ 5903883 w 16882863"/>
              <a:gd name="connsiteY112" fmla="*/ 142556 h 282293"/>
              <a:gd name="connsiteX113" fmla="*/ 6103077 w 16882863"/>
              <a:gd name="connsiteY113" fmla="*/ 16 h 282293"/>
              <a:gd name="connsiteX114" fmla="*/ 6131458 w 16882863"/>
              <a:gd name="connsiteY114" fmla="*/ 7540 h 282293"/>
              <a:gd name="connsiteX115" fmla="*/ 6162255 w 16882863"/>
              <a:gd name="connsiteY115" fmla="*/ 153078 h 282293"/>
              <a:gd name="connsiteX116" fmla="*/ 6161199 w 16882863"/>
              <a:gd name="connsiteY116" fmla="*/ 156785 h 282293"/>
              <a:gd name="connsiteX117" fmla="*/ 6171763 w 16882863"/>
              <a:gd name="connsiteY117" fmla="*/ 142556 h 282293"/>
              <a:gd name="connsiteX118" fmla="*/ 6370956 w 16882863"/>
              <a:gd name="connsiteY118" fmla="*/ 16 h 282293"/>
              <a:gd name="connsiteX119" fmla="*/ 6399337 w 16882863"/>
              <a:gd name="connsiteY119" fmla="*/ 7540 h 282293"/>
              <a:gd name="connsiteX120" fmla="*/ 6430134 w 16882863"/>
              <a:gd name="connsiteY120" fmla="*/ 153078 h 282293"/>
              <a:gd name="connsiteX121" fmla="*/ 6429078 w 16882863"/>
              <a:gd name="connsiteY121" fmla="*/ 156783 h 282293"/>
              <a:gd name="connsiteX122" fmla="*/ 6439641 w 16882863"/>
              <a:gd name="connsiteY122" fmla="*/ 142556 h 282293"/>
              <a:gd name="connsiteX123" fmla="*/ 6638834 w 16882863"/>
              <a:gd name="connsiteY123" fmla="*/ 16 h 282293"/>
              <a:gd name="connsiteX124" fmla="*/ 6667215 w 16882863"/>
              <a:gd name="connsiteY124" fmla="*/ 7540 h 282293"/>
              <a:gd name="connsiteX125" fmla="*/ 6698012 w 16882863"/>
              <a:gd name="connsiteY125" fmla="*/ 153078 h 282293"/>
              <a:gd name="connsiteX126" fmla="*/ 6696956 w 16882863"/>
              <a:gd name="connsiteY126" fmla="*/ 156783 h 282293"/>
              <a:gd name="connsiteX127" fmla="*/ 6707519 w 16882863"/>
              <a:gd name="connsiteY127" fmla="*/ 142556 h 282293"/>
              <a:gd name="connsiteX128" fmla="*/ 6906711 w 16882863"/>
              <a:gd name="connsiteY128" fmla="*/ 16 h 282293"/>
              <a:gd name="connsiteX129" fmla="*/ 6935094 w 16882863"/>
              <a:gd name="connsiteY129" fmla="*/ 7540 h 282293"/>
              <a:gd name="connsiteX130" fmla="*/ 6965889 w 16882863"/>
              <a:gd name="connsiteY130" fmla="*/ 153078 h 282293"/>
              <a:gd name="connsiteX131" fmla="*/ 6964833 w 16882863"/>
              <a:gd name="connsiteY131" fmla="*/ 156784 h 282293"/>
              <a:gd name="connsiteX132" fmla="*/ 6975397 w 16882863"/>
              <a:gd name="connsiteY132" fmla="*/ 142556 h 282293"/>
              <a:gd name="connsiteX133" fmla="*/ 7174590 w 16882863"/>
              <a:gd name="connsiteY133" fmla="*/ 16 h 282293"/>
              <a:gd name="connsiteX134" fmla="*/ 7202973 w 16882863"/>
              <a:gd name="connsiteY134" fmla="*/ 7540 h 282293"/>
              <a:gd name="connsiteX135" fmla="*/ 7233768 w 16882863"/>
              <a:gd name="connsiteY135" fmla="*/ 153078 h 282293"/>
              <a:gd name="connsiteX136" fmla="*/ 7232713 w 16882863"/>
              <a:gd name="connsiteY136" fmla="*/ 156783 h 282293"/>
              <a:gd name="connsiteX137" fmla="*/ 7243275 w 16882863"/>
              <a:gd name="connsiteY137" fmla="*/ 142556 h 282293"/>
              <a:gd name="connsiteX138" fmla="*/ 7442468 w 16882863"/>
              <a:gd name="connsiteY138" fmla="*/ 16 h 282293"/>
              <a:gd name="connsiteX139" fmla="*/ 7470850 w 16882863"/>
              <a:gd name="connsiteY139" fmla="*/ 7540 h 282293"/>
              <a:gd name="connsiteX140" fmla="*/ 7501646 w 16882863"/>
              <a:gd name="connsiteY140" fmla="*/ 153078 h 282293"/>
              <a:gd name="connsiteX141" fmla="*/ 7500590 w 16882863"/>
              <a:gd name="connsiteY141" fmla="*/ 156783 h 282293"/>
              <a:gd name="connsiteX142" fmla="*/ 7511153 w 16882863"/>
              <a:gd name="connsiteY142" fmla="*/ 142556 h 282293"/>
              <a:gd name="connsiteX143" fmla="*/ 7710346 w 16882863"/>
              <a:gd name="connsiteY143" fmla="*/ 16 h 282293"/>
              <a:gd name="connsiteX144" fmla="*/ 7738728 w 16882863"/>
              <a:gd name="connsiteY144" fmla="*/ 7540 h 282293"/>
              <a:gd name="connsiteX145" fmla="*/ 7769524 w 16882863"/>
              <a:gd name="connsiteY145" fmla="*/ 153078 h 282293"/>
              <a:gd name="connsiteX146" fmla="*/ 7768468 w 16882863"/>
              <a:gd name="connsiteY146" fmla="*/ 156785 h 282293"/>
              <a:gd name="connsiteX147" fmla="*/ 7779032 w 16882863"/>
              <a:gd name="connsiteY147" fmla="*/ 142556 h 282293"/>
              <a:gd name="connsiteX148" fmla="*/ 7978224 w 16882863"/>
              <a:gd name="connsiteY148" fmla="*/ 16 h 282293"/>
              <a:gd name="connsiteX149" fmla="*/ 8006606 w 16882863"/>
              <a:gd name="connsiteY149" fmla="*/ 7540 h 282293"/>
              <a:gd name="connsiteX150" fmla="*/ 8037403 w 16882863"/>
              <a:gd name="connsiteY150" fmla="*/ 153078 h 282293"/>
              <a:gd name="connsiteX151" fmla="*/ 8036352 w 16882863"/>
              <a:gd name="connsiteY151" fmla="*/ 156766 h 282293"/>
              <a:gd name="connsiteX152" fmla="*/ 8046902 w 16882863"/>
              <a:gd name="connsiteY152" fmla="*/ 142556 h 282293"/>
              <a:gd name="connsiteX153" fmla="*/ 8246094 w 16882863"/>
              <a:gd name="connsiteY153" fmla="*/ 16 h 282293"/>
              <a:gd name="connsiteX154" fmla="*/ 8274476 w 16882863"/>
              <a:gd name="connsiteY154" fmla="*/ 7540 h 282293"/>
              <a:gd name="connsiteX155" fmla="*/ 8305273 w 16882863"/>
              <a:gd name="connsiteY155" fmla="*/ 153078 h 282293"/>
              <a:gd name="connsiteX156" fmla="*/ 8304374 w 16882863"/>
              <a:gd name="connsiteY156" fmla="*/ 156232 h 282293"/>
              <a:gd name="connsiteX157" fmla="*/ 8304426 w 16882863"/>
              <a:gd name="connsiteY157" fmla="*/ 156154 h 282293"/>
              <a:gd name="connsiteX158" fmla="*/ 8514377 w 16882863"/>
              <a:gd name="connsiteY158" fmla="*/ 16 h 282293"/>
              <a:gd name="connsiteX159" fmla="*/ 8542759 w 16882863"/>
              <a:gd name="connsiteY159" fmla="*/ 7540 h 282293"/>
              <a:gd name="connsiteX160" fmla="*/ 8573556 w 16882863"/>
              <a:gd name="connsiteY160" fmla="*/ 153078 h 282293"/>
              <a:gd name="connsiteX161" fmla="*/ 8572500 w 16882863"/>
              <a:gd name="connsiteY161" fmla="*/ 156783 h 282293"/>
              <a:gd name="connsiteX162" fmla="*/ 8583062 w 16882863"/>
              <a:gd name="connsiteY162" fmla="*/ 142556 h 282293"/>
              <a:gd name="connsiteX163" fmla="*/ 8782255 w 16882863"/>
              <a:gd name="connsiteY163" fmla="*/ 16 h 282293"/>
              <a:gd name="connsiteX164" fmla="*/ 8810637 w 16882863"/>
              <a:gd name="connsiteY164" fmla="*/ 7540 h 282293"/>
              <a:gd name="connsiteX165" fmla="*/ 8841434 w 16882863"/>
              <a:gd name="connsiteY165" fmla="*/ 153078 h 282293"/>
              <a:gd name="connsiteX166" fmla="*/ 8840377 w 16882863"/>
              <a:gd name="connsiteY166" fmla="*/ 156785 h 282293"/>
              <a:gd name="connsiteX167" fmla="*/ 8850941 w 16882863"/>
              <a:gd name="connsiteY167" fmla="*/ 142556 h 282293"/>
              <a:gd name="connsiteX168" fmla="*/ 9050134 w 16882863"/>
              <a:gd name="connsiteY168" fmla="*/ 16 h 282293"/>
              <a:gd name="connsiteX169" fmla="*/ 9078516 w 16882863"/>
              <a:gd name="connsiteY169" fmla="*/ 7540 h 282293"/>
              <a:gd name="connsiteX170" fmla="*/ 9109312 w 16882863"/>
              <a:gd name="connsiteY170" fmla="*/ 153078 h 282293"/>
              <a:gd name="connsiteX171" fmla="*/ 9108257 w 16882863"/>
              <a:gd name="connsiteY171" fmla="*/ 156783 h 282293"/>
              <a:gd name="connsiteX172" fmla="*/ 9118819 w 16882863"/>
              <a:gd name="connsiteY172" fmla="*/ 142556 h 282293"/>
              <a:gd name="connsiteX173" fmla="*/ 9318012 w 16882863"/>
              <a:gd name="connsiteY173" fmla="*/ 16 h 282293"/>
              <a:gd name="connsiteX174" fmla="*/ 9346394 w 16882863"/>
              <a:gd name="connsiteY174" fmla="*/ 7540 h 282293"/>
              <a:gd name="connsiteX175" fmla="*/ 9377190 w 16882863"/>
              <a:gd name="connsiteY175" fmla="*/ 153078 h 282293"/>
              <a:gd name="connsiteX176" fmla="*/ 9376134 w 16882863"/>
              <a:gd name="connsiteY176" fmla="*/ 156783 h 282293"/>
              <a:gd name="connsiteX177" fmla="*/ 9386697 w 16882863"/>
              <a:gd name="connsiteY177" fmla="*/ 142556 h 282293"/>
              <a:gd name="connsiteX178" fmla="*/ 9585890 w 16882863"/>
              <a:gd name="connsiteY178" fmla="*/ 16 h 282293"/>
              <a:gd name="connsiteX179" fmla="*/ 9614272 w 16882863"/>
              <a:gd name="connsiteY179" fmla="*/ 7540 h 282293"/>
              <a:gd name="connsiteX180" fmla="*/ 9645068 w 16882863"/>
              <a:gd name="connsiteY180" fmla="*/ 153078 h 282293"/>
              <a:gd name="connsiteX181" fmla="*/ 9644010 w 16882863"/>
              <a:gd name="connsiteY181" fmla="*/ 156785 h 282293"/>
              <a:gd name="connsiteX182" fmla="*/ 9654575 w 16882863"/>
              <a:gd name="connsiteY182" fmla="*/ 142556 h 282293"/>
              <a:gd name="connsiteX183" fmla="*/ 9853768 w 16882863"/>
              <a:gd name="connsiteY183" fmla="*/ 16 h 282293"/>
              <a:gd name="connsiteX184" fmla="*/ 9882149 w 16882863"/>
              <a:gd name="connsiteY184" fmla="*/ 7540 h 282293"/>
              <a:gd name="connsiteX185" fmla="*/ 9912947 w 16882863"/>
              <a:gd name="connsiteY185" fmla="*/ 153078 h 282293"/>
              <a:gd name="connsiteX186" fmla="*/ 9911891 w 16882863"/>
              <a:gd name="connsiteY186" fmla="*/ 156783 h 282293"/>
              <a:gd name="connsiteX187" fmla="*/ 9922453 w 16882863"/>
              <a:gd name="connsiteY187" fmla="*/ 142556 h 282293"/>
              <a:gd name="connsiteX188" fmla="*/ 10121646 w 16882863"/>
              <a:gd name="connsiteY188" fmla="*/ 16 h 282293"/>
              <a:gd name="connsiteX189" fmla="*/ 10150028 w 16882863"/>
              <a:gd name="connsiteY189" fmla="*/ 7540 h 282293"/>
              <a:gd name="connsiteX190" fmla="*/ 10180825 w 16882863"/>
              <a:gd name="connsiteY190" fmla="*/ 153078 h 282293"/>
              <a:gd name="connsiteX191" fmla="*/ 10179769 w 16882863"/>
              <a:gd name="connsiteY191" fmla="*/ 156783 h 282293"/>
              <a:gd name="connsiteX192" fmla="*/ 10190331 w 16882863"/>
              <a:gd name="connsiteY192" fmla="*/ 142556 h 282293"/>
              <a:gd name="connsiteX193" fmla="*/ 10389524 w 16882863"/>
              <a:gd name="connsiteY193" fmla="*/ 16 h 282293"/>
              <a:gd name="connsiteX194" fmla="*/ 10417906 w 16882863"/>
              <a:gd name="connsiteY194" fmla="*/ 7540 h 282293"/>
              <a:gd name="connsiteX195" fmla="*/ 10448703 w 16882863"/>
              <a:gd name="connsiteY195" fmla="*/ 153078 h 282293"/>
              <a:gd name="connsiteX196" fmla="*/ 10447645 w 16882863"/>
              <a:gd name="connsiteY196" fmla="*/ 156785 h 282293"/>
              <a:gd name="connsiteX197" fmla="*/ 10458211 w 16882863"/>
              <a:gd name="connsiteY197" fmla="*/ 142556 h 282293"/>
              <a:gd name="connsiteX198" fmla="*/ 10657403 w 16882863"/>
              <a:gd name="connsiteY198" fmla="*/ 16 h 282293"/>
              <a:gd name="connsiteX199" fmla="*/ 10685784 w 16882863"/>
              <a:gd name="connsiteY199" fmla="*/ 7540 h 282293"/>
              <a:gd name="connsiteX200" fmla="*/ 10716581 w 16882863"/>
              <a:gd name="connsiteY200" fmla="*/ 153078 h 282293"/>
              <a:gd name="connsiteX201" fmla="*/ 10715525 w 16882863"/>
              <a:gd name="connsiteY201" fmla="*/ 156783 h 282293"/>
              <a:gd name="connsiteX202" fmla="*/ 10726089 w 16882863"/>
              <a:gd name="connsiteY202" fmla="*/ 142556 h 282293"/>
              <a:gd name="connsiteX203" fmla="*/ 10925281 w 16882863"/>
              <a:gd name="connsiteY203" fmla="*/ 16 h 282293"/>
              <a:gd name="connsiteX204" fmla="*/ 10953663 w 16882863"/>
              <a:gd name="connsiteY204" fmla="*/ 7540 h 282293"/>
              <a:gd name="connsiteX205" fmla="*/ 10984460 w 16882863"/>
              <a:gd name="connsiteY205" fmla="*/ 153078 h 282293"/>
              <a:gd name="connsiteX206" fmla="*/ 10983403 w 16882863"/>
              <a:gd name="connsiteY206" fmla="*/ 156783 h 282293"/>
              <a:gd name="connsiteX207" fmla="*/ 10993965 w 16882863"/>
              <a:gd name="connsiteY207" fmla="*/ 142556 h 282293"/>
              <a:gd name="connsiteX208" fmla="*/ 11193159 w 16882863"/>
              <a:gd name="connsiteY208" fmla="*/ 16 h 282293"/>
              <a:gd name="connsiteX209" fmla="*/ 11221541 w 16882863"/>
              <a:gd name="connsiteY209" fmla="*/ 7540 h 282293"/>
              <a:gd name="connsiteX210" fmla="*/ 11252336 w 16882863"/>
              <a:gd name="connsiteY210" fmla="*/ 153078 h 282293"/>
              <a:gd name="connsiteX211" fmla="*/ 11251280 w 16882863"/>
              <a:gd name="connsiteY211" fmla="*/ 156785 h 282293"/>
              <a:gd name="connsiteX212" fmla="*/ 11261845 w 16882863"/>
              <a:gd name="connsiteY212" fmla="*/ 142556 h 282293"/>
              <a:gd name="connsiteX213" fmla="*/ 11461038 w 16882863"/>
              <a:gd name="connsiteY213" fmla="*/ 16 h 282293"/>
              <a:gd name="connsiteX214" fmla="*/ 11489419 w 16882863"/>
              <a:gd name="connsiteY214" fmla="*/ 7540 h 282293"/>
              <a:gd name="connsiteX215" fmla="*/ 11520216 w 16882863"/>
              <a:gd name="connsiteY215" fmla="*/ 153078 h 282293"/>
              <a:gd name="connsiteX216" fmla="*/ 11519160 w 16882863"/>
              <a:gd name="connsiteY216" fmla="*/ 156783 h 282293"/>
              <a:gd name="connsiteX217" fmla="*/ 11529722 w 16882863"/>
              <a:gd name="connsiteY217" fmla="*/ 142556 h 282293"/>
              <a:gd name="connsiteX218" fmla="*/ 11728916 w 16882863"/>
              <a:gd name="connsiteY218" fmla="*/ 16 h 282293"/>
              <a:gd name="connsiteX219" fmla="*/ 11757297 w 16882863"/>
              <a:gd name="connsiteY219" fmla="*/ 7540 h 282293"/>
              <a:gd name="connsiteX220" fmla="*/ 11788093 w 16882863"/>
              <a:gd name="connsiteY220" fmla="*/ 153078 h 282293"/>
              <a:gd name="connsiteX221" fmla="*/ 11787037 w 16882863"/>
              <a:gd name="connsiteY221" fmla="*/ 156783 h 282293"/>
              <a:gd name="connsiteX222" fmla="*/ 11797600 w 16882863"/>
              <a:gd name="connsiteY222" fmla="*/ 142556 h 282293"/>
              <a:gd name="connsiteX223" fmla="*/ 11996793 w 16882863"/>
              <a:gd name="connsiteY223" fmla="*/ 16 h 282293"/>
              <a:gd name="connsiteX224" fmla="*/ 12025175 w 16882863"/>
              <a:gd name="connsiteY224" fmla="*/ 7540 h 282293"/>
              <a:gd name="connsiteX225" fmla="*/ 12055971 w 16882863"/>
              <a:gd name="connsiteY225" fmla="*/ 153078 h 282293"/>
              <a:gd name="connsiteX226" fmla="*/ 12054916 w 16882863"/>
              <a:gd name="connsiteY226" fmla="*/ 156782 h 282293"/>
              <a:gd name="connsiteX227" fmla="*/ 12065478 w 16882863"/>
              <a:gd name="connsiteY227" fmla="*/ 142556 h 282293"/>
              <a:gd name="connsiteX228" fmla="*/ 12264671 w 16882863"/>
              <a:gd name="connsiteY228" fmla="*/ 16 h 282293"/>
              <a:gd name="connsiteX229" fmla="*/ 12293053 w 16882863"/>
              <a:gd name="connsiteY229" fmla="*/ 7540 h 282293"/>
              <a:gd name="connsiteX230" fmla="*/ 12323849 w 16882863"/>
              <a:gd name="connsiteY230" fmla="*/ 153078 h 282293"/>
              <a:gd name="connsiteX231" fmla="*/ 12322793 w 16882863"/>
              <a:gd name="connsiteY231" fmla="*/ 156785 h 282293"/>
              <a:gd name="connsiteX232" fmla="*/ 12333357 w 16882863"/>
              <a:gd name="connsiteY232" fmla="*/ 142556 h 282293"/>
              <a:gd name="connsiteX233" fmla="*/ 12532550 w 16882863"/>
              <a:gd name="connsiteY233" fmla="*/ 16 h 282293"/>
              <a:gd name="connsiteX234" fmla="*/ 12560932 w 16882863"/>
              <a:gd name="connsiteY234" fmla="*/ 7540 h 282293"/>
              <a:gd name="connsiteX235" fmla="*/ 12591728 w 16882863"/>
              <a:gd name="connsiteY235" fmla="*/ 153078 h 282293"/>
              <a:gd name="connsiteX236" fmla="*/ 12590673 w 16882863"/>
              <a:gd name="connsiteY236" fmla="*/ 156782 h 282293"/>
              <a:gd name="connsiteX237" fmla="*/ 12601235 w 16882863"/>
              <a:gd name="connsiteY237" fmla="*/ 142556 h 282293"/>
              <a:gd name="connsiteX238" fmla="*/ 12800428 w 16882863"/>
              <a:gd name="connsiteY238" fmla="*/ 16 h 282293"/>
              <a:gd name="connsiteX239" fmla="*/ 12828810 w 16882863"/>
              <a:gd name="connsiteY239" fmla="*/ 7540 h 282293"/>
              <a:gd name="connsiteX240" fmla="*/ 12859606 w 16882863"/>
              <a:gd name="connsiteY240" fmla="*/ 153078 h 282293"/>
              <a:gd name="connsiteX241" fmla="*/ 12858551 w 16882863"/>
              <a:gd name="connsiteY241" fmla="*/ 156782 h 282293"/>
              <a:gd name="connsiteX242" fmla="*/ 12869113 w 16882863"/>
              <a:gd name="connsiteY242" fmla="*/ 142556 h 282293"/>
              <a:gd name="connsiteX243" fmla="*/ 13068306 w 16882863"/>
              <a:gd name="connsiteY243" fmla="*/ 16 h 282293"/>
              <a:gd name="connsiteX244" fmla="*/ 13096688 w 16882863"/>
              <a:gd name="connsiteY244" fmla="*/ 7540 h 282293"/>
              <a:gd name="connsiteX245" fmla="*/ 13127484 w 16882863"/>
              <a:gd name="connsiteY245" fmla="*/ 153078 h 282293"/>
              <a:gd name="connsiteX246" fmla="*/ 13126428 w 16882863"/>
              <a:gd name="connsiteY246" fmla="*/ 156785 h 282293"/>
              <a:gd name="connsiteX247" fmla="*/ 13136992 w 16882863"/>
              <a:gd name="connsiteY247" fmla="*/ 142556 h 282293"/>
              <a:gd name="connsiteX248" fmla="*/ 13336185 w 16882863"/>
              <a:gd name="connsiteY248" fmla="*/ 16 h 282293"/>
              <a:gd name="connsiteX249" fmla="*/ 13364567 w 16882863"/>
              <a:gd name="connsiteY249" fmla="*/ 7540 h 282293"/>
              <a:gd name="connsiteX250" fmla="*/ 13395363 w 16882863"/>
              <a:gd name="connsiteY250" fmla="*/ 153078 h 282293"/>
              <a:gd name="connsiteX251" fmla="*/ 13394307 w 16882863"/>
              <a:gd name="connsiteY251" fmla="*/ 156783 h 282293"/>
              <a:gd name="connsiteX252" fmla="*/ 13404870 w 16882863"/>
              <a:gd name="connsiteY252" fmla="*/ 142556 h 282293"/>
              <a:gd name="connsiteX253" fmla="*/ 13604063 w 16882863"/>
              <a:gd name="connsiteY253" fmla="*/ 16 h 282293"/>
              <a:gd name="connsiteX254" fmla="*/ 13632445 w 16882863"/>
              <a:gd name="connsiteY254" fmla="*/ 7540 h 282293"/>
              <a:gd name="connsiteX255" fmla="*/ 13663241 w 16882863"/>
              <a:gd name="connsiteY255" fmla="*/ 153078 h 282293"/>
              <a:gd name="connsiteX256" fmla="*/ 13662186 w 16882863"/>
              <a:gd name="connsiteY256" fmla="*/ 156782 h 282293"/>
              <a:gd name="connsiteX257" fmla="*/ 13672748 w 16882863"/>
              <a:gd name="connsiteY257" fmla="*/ 142556 h 282293"/>
              <a:gd name="connsiteX258" fmla="*/ 13871941 w 16882863"/>
              <a:gd name="connsiteY258" fmla="*/ 16 h 282293"/>
              <a:gd name="connsiteX259" fmla="*/ 13900323 w 16882863"/>
              <a:gd name="connsiteY259" fmla="*/ 7540 h 282293"/>
              <a:gd name="connsiteX260" fmla="*/ 13931119 w 16882863"/>
              <a:gd name="connsiteY260" fmla="*/ 153078 h 282293"/>
              <a:gd name="connsiteX261" fmla="*/ 13930063 w 16882863"/>
              <a:gd name="connsiteY261" fmla="*/ 156785 h 282293"/>
              <a:gd name="connsiteX262" fmla="*/ 13940627 w 16882863"/>
              <a:gd name="connsiteY262" fmla="*/ 142556 h 282293"/>
              <a:gd name="connsiteX263" fmla="*/ 14139820 w 16882863"/>
              <a:gd name="connsiteY263" fmla="*/ 16 h 282293"/>
              <a:gd name="connsiteX264" fmla="*/ 14168202 w 16882863"/>
              <a:gd name="connsiteY264" fmla="*/ 7540 h 282293"/>
              <a:gd name="connsiteX265" fmla="*/ 14198998 w 16882863"/>
              <a:gd name="connsiteY265" fmla="*/ 153078 h 282293"/>
              <a:gd name="connsiteX266" fmla="*/ 14197943 w 16882863"/>
              <a:gd name="connsiteY266" fmla="*/ 156782 h 282293"/>
              <a:gd name="connsiteX267" fmla="*/ 14208505 w 16882863"/>
              <a:gd name="connsiteY267" fmla="*/ 142556 h 282293"/>
              <a:gd name="connsiteX268" fmla="*/ 14407698 w 16882863"/>
              <a:gd name="connsiteY268" fmla="*/ 16 h 282293"/>
              <a:gd name="connsiteX269" fmla="*/ 14436080 w 16882863"/>
              <a:gd name="connsiteY269" fmla="*/ 7540 h 282293"/>
              <a:gd name="connsiteX270" fmla="*/ 14466876 w 16882863"/>
              <a:gd name="connsiteY270" fmla="*/ 153078 h 282293"/>
              <a:gd name="connsiteX271" fmla="*/ 14465821 w 16882863"/>
              <a:gd name="connsiteY271" fmla="*/ 156782 h 282293"/>
              <a:gd name="connsiteX272" fmla="*/ 14476383 w 16882863"/>
              <a:gd name="connsiteY272" fmla="*/ 142556 h 282293"/>
              <a:gd name="connsiteX273" fmla="*/ 14675576 w 16882863"/>
              <a:gd name="connsiteY273" fmla="*/ 16 h 282293"/>
              <a:gd name="connsiteX274" fmla="*/ 14703958 w 16882863"/>
              <a:gd name="connsiteY274" fmla="*/ 7540 h 282293"/>
              <a:gd name="connsiteX275" fmla="*/ 14734754 w 16882863"/>
              <a:gd name="connsiteY275" fmla="*/ 153078 h 282293"/>
              <a:gd name="connsiteX276" fmla="*/ 14733698 w 16882863"/>
              <a:gd name="connsiteY276" fmla="*/ 156785 h 282293"/>
              <a:gd name="connsiteX277" fmla="*/ 14744262 w 16882863"/>
              <a:gd name="connsiteY277" fmla="*/ 142556 h 282293"/>
              <a:gd name="connsiteX278" fmla="*/ 14943455 w 16882863"/>
              <a:gd name="connsiteY278" fmla="*/ 16 h 282293"/>
              <a:gd name="connsiteX279" fmla="*/ 14971837 w 16882863"/>
              <a:gd name="connsiteY279" fmla="*/ 7540 h 282293"/>
              <a:gd name="connsiteX280" fmla="*/ 15002633 w 16882863"/>
              <a:gd name="connsiteY280" fmla="*/ 153078 h 282293"/>
              <a:gd name="connsiteX281" fmla="*/ 15001577 w 16882863"/>
              <a:gd name="connsiteY281" fmla="*/ 156783 h 282293"/>
              <a:gd name="connsiteX282" fmla="*/ 15012140 w 16882863"/>
              <a:gd name="connsiteY282" fmla="*/ 142556 h 282293"/>
              <a:gd name="connsiteX283" fmla="*/ 15211333 w 16882863"/>
              <a:gd name="connsiteY283" fmla="*/ 16 h 282293"/>
              <a:gd name="connsiteX284" fmla="*/ 15239715 w 16882863"/>
              <a:gd name="connsiteY284" fmla="*/ 7540 h 282293"/>
              <a:gd name="connsiteX285" fmla="*/ 15270511 w 16882863"/>
              <a:gd name="connsiteY285" fmla="*/ 153078 h 282293"/>
              <a:gd name="connsiteX286" fmla="*/ 15269455 w 16882863"/>
              <a:gd name="connsiteY286" fmla="*/ 156783 h 282293"/>
              <a:gd name="connsiteX287" fmla="*/ 15280018 w 16882863"/>
              <a:gd name="connsiteY287" fmla="*/ 142556 h 282293"/>
              <a:gd name="connsiteX288" fmla="*/ 15479211 w 16882863"/>
              <a:gd name="connsiteY288" fmla="*/ 16 h 282293"/>
              <a:gd name="connsiteX289" fmla="*/ 15507593 w 16882863"/>
              <a:gd name="connsiteY289" fmla="*/ 7540 h 282293"/>
              <a:gd name="connsiteX290" fmla="*/ 15538389 w 16882863"/>
              <a:gd name="connsiteY290" fmla="*/ 153078 h 282293"/>
              <a:gd name="connsiteX291" fmla="*/ 15537333 w 16882863"/>
              <a:gd name="connsiteY291" fmla="*/ 156784 h 282293"/>
              <a:gd name="connsiteX292" fmla="*/ 15547897 w 16882863"/>
              <a:gd name="connsiteY292" fmla="*/ 142556 h 282293"/>
              <a:gd name="connsiteX293" fmla="*/ 15747090 w 16882863"/>
              <a:gd name="connsiteY293" fmla="*/ 16 h 282293"/>
              <a:gd name="connsiteX294" fmla="*/ 15775472 w 16882863"/>
              <a:gd name="connsiteY294" fmla="*/ 7540 h 282293"/>
              <a:gd name="connsiteX295" fmla="*/ 15806268 w 16882863"/>
              <a:gd name="connsiteY295" fmla="*/ 153078 h 282293"/>
              <a:gd name="connsiteX296" fmla="*/ 15805212 w 16882863"/>
              <a:gd name="connsiteY296" fmla="*/ 156783 h 282293"/>
              <a:gd name="connsiteX297" fmla="*/ 15815776 w 16882863"/>
              <a:gd name="connsiteY297" fmla="*/ 142556 h 282293"/>
              <a:gd name="connsiteX298" fmla="*/ 16014968 w 16882863"/>
              <a:gd name="connsiteY298" fmla="*/ 16 h 282293"/>
              <a:gd name="connsiteX299" fmla="*/ 16043350 w 16882863"/>
              <a:gd name="connsiteY299" fmla="*/ 7540 h 282293"/>
              <a:gd name="connsiteX300" fmla="*/ 16074146 w 16882863"/>
              <a:gd name="connsiteY300" fmla="*/ 153078 h 282293"/>
              <a:gd name="connsiteX301" fmla="*/ 16073090 w 16882863"/>
              <a:gd name="connsiteY301" fmla="*/ 156783 h 282293"/>
              <a:gd name="connsiteX302" fmla="*/ 16083652 w 16882863"/>
              <a:gd name="connsiteY302" fmla="*/ 142556 h 282293"/>
              <a:gd name="connsiteX303" fmla="*/ 16282846 w 16882863"/>
              <a:gd name="connsiteY303" fmla="*/ 16 h 282293"/>
              <a:gd name="connsiteX304" fmla="*/ 16311228 w 16882863"/>
              <a:gd name="connsiteY304" fmla="*/ 7540 h 282293"/>
              <a:gd name="connsiteX305" fmla="*/ 16342024 w 16882863"/>
              <a:gd name="connsiteY305" fmla="*/ 153078 h 282293"/>
              <a:gd name="connsiteX306" fmla="*/ 16340968 w 16882863"/>
              <a:gd name="connsiteY306" fmla="*/ 156785 h 282293"/>
              <a:gd name="connsiteX307" fmla="*/ 16351532 w 16882863"/>
              <a:gd name="connsiteY307" fmla="*/ 142556 h 282293"/>
              <a:gd name="connsiteX308" fmla="*/ 16550724 w 16882863"/>
              <a:gd name="connsiteY308" fmla="*/ 16 h 282293"/>
              <a:gd name="connsiteX309" fmla="*/ 16579106 w 16882863"/>
              <a:gd name="connsiteY309" fmla="*/ 7540 h 282293"/>
              <a:gd name="connsiteX310" fmla="*/ 16609904 w 16882863"/>
              <a:gd name="connsiteY310" fmla="*/ 153078 h 282293"/>
              <a:gd name="connsiteX311" fmla="*/ 16608852 w 16882863"/>
              <a:gd name="connsiteY311" fmla="*/ 156766 h 282293"/>
              <a:gd name="connsiteX312" fmla="*/ 16846976 w 16882863"/>
              <a:gd name="connsiteY312" fmla="*/ 7540 h 282293"/>
              <a:gd name="connsiteX313" fmla="*/ 16843836 w 16882863"/>
              <a:gd name="connsiteY313" fmla="*/ 272134 h 282293"/>
              <a:gd name="connsiteX314" fmla="*/ 16839440 w 16882863"/>
              <a:gd name="connsiteY314" fmla="*/ 282293 h 282293"/>
              <a:gd name="connsiteX0" fmla="*/ 1056 w 16843836"/>
              <a:gd name="connsiteY0" fmla="*/ 153078 h 282293"/>
              <a:gd name="connsiteX1" fmla="*/ 0 w 16843836"/>
              <a:gd name="connsiteY1" fmla="*/ 156783 h 282293"/>
              <a:gd name="connsiteX2" fmla="*/ 10562 w 16843836"/>
              <a:gd name="connsiteY2" fmla="*/ 142556 h 282293"/>
              <a:gd name="connsiteX3" fmla="*/ 209755 w 16843836"/>
              <a:gd name="connsiteY3" fmla="*/ 16 h 282293"/>
              <a:gd name="connsiteX4" fmla="*/ 238137 w 16843836"/>
              <a:gd name="connsiteY4" fmla="*/ 7540 h 282293"/>
              <a:gd name="connsiteX5" fmla="*/ 268934 w 16843836"/>
              <a:gd name="connsiteY5" fmla="*/ 153078 h 282293"/>
              <a:gd name="connsiteX6" fmla="*/ 267877 w 16843836"/>
              <a:gd name="connsiteY6" fmla="*/ 156785 h 282293"/>
              <a:gd name="connsiteX7" fmla="*/ 278441 w 16843836"/>
              <a:gd name="connsiteY7" fmla="*/ 142556 h 282293"/>
              <a:gd name="connsiteX8" fmla="*/ 477634 w 16843836"/>
              <a:gd name="connsiteY8" fmla="*/ 16 h 282293"/>
              <a:gd name="connsiteX9" fmla="*/ 506016 w 16843836"/>
              <a:gd name="connsiteY9" fmla="*/ 7540 h 282293"/>
              <a:gd name="connsiteX10" fmla="*/ 536812 w 16843836"/>
              <a:gd name="connsiteY10" fmla="*/ 153078 h 282293"/>
              <a:gd name="connsiteX11" fmla="*/ 535757 w 16843836"/>
              <a:gd name="connsiteY11" fmla="*/ 156783 h 282293"/>
              <a:gd name="connsiteX12" fmla="*/ 546319 w 16843836"/>
              <a:gd name="connsiteY12" fmla="*/ 142556 h 282293"/>
              <a:gd name="connsiteX13" fmla="*/ 745512 w 16843836"/>
              <a:gd name="connsiteY13" fmla="*/ 16 h 282293"/>
              <a:gd name="connsiteX14" fmla="*/ 773894 w 16843836"/>
              <a:gd name="connsiteY14" fmla="*/ 7540 h 282293"/>
              <a:gd name="connsiteX15" fmla="*/ 804690 w 16843836"/>
              <a:gd name="connsiteY15" fmla="*/ 153078 h 282293"/>
              <a:gd name="connsiteX16" fmla="*/ 803634 w 16843836"/>
              <a:gd name="connsiteY16" fmla="*/ 156783 h 282293"/>
              <a:gd name="connsiteX17" fmla="*/ 814197 w 16843836"/>
              <a:gd name="connsiteY17" fmla="*/ 142556 h 282293"/>
              <a:gd name="connsiteX18" fmla="*/ 1013390 w 16843836"/>
              <a:gd name="connsiteY18" fmla="*/ 16 h 282293"/>
              <a:gd name="connsiteX19" fmla="*/ 1041772 w 16843836"/>
              <a:gd name="connsiteY19" fmla="*/ 7540 h 282293"/>
              <a:gd name="connsiteX20" fmla="*/ 1072568 w 16843836"/>
              <a:gd name="connsiteY20" fmla="*/ 153078 h 282293"/>
              <a:gd name="connsiteX21" fmla="*/ 1071510 w 16843836"/>
              <a:gd name="connsiteY21" fmla="*/ 156785 h 282293"/>
              <a:gd name="connsiteX22" fmla="*/ 1082076 w 16843836"/>
              <a:gd name="connsiteY22" fmla="*/ 142556 h 282293"/>
              <a:gd name="connsiteX23" fmla="*/ 1281268 w 16843836"/>
              <a:gd name="connsiteY23" fmla="*/ 16 h 282293"/>
              <a:gd name="connsiteX24" fmla="*/ 1309649 w 16843836"/>
              <a:gd name="connsiteY24" fmla="*/ 7540 h 282293"/>
              <a:gd name="connsiteX25" fmla="*/ 1340447 w 16843836"/>
              <a:gd name="connsiteY25" fmla="*/ 153078 h 282293"/>
              <a:gd name="connsiteX26" fmla="*/ 1339392 w 16843836"/>
              <a:gd name="connsiteY26" fmla="*/ 156783 h 282293"/>
              <a:gd name="connsiteX27" fmla="*/ 1349953 w 16843836"/>
              <a:gd name="connsiteY27" fmla="*/ 142556 h 282293"/>
              <a:gd name="connsiteX28" fmla="*/ 1549146 w 16843836"/>
              <a:gd name="connsiteY28" fmla="*/ 16 h 282293"/>
              <a:gd name="connsiteX29" fmla="*/ 1577528 w 16843836"/>
              <a:gd name="connsiteY29" fmla="*/ 7540 h 282293"/>
              <a:gd name="connsiteX30" fmla="*/ 1608325 w 16843836"/>
              <a:gd name="connsiteY30" fmla="*/ 153078 h 282293"/>
              <a:gd name="connsiteX31" fmla="*/ 1607269 w 16843836"/>
              <a:gd name="connsiteY31" fmla="*/ 156783 h 282293"/>
              <a:gd name="connsiteX32" fmla="*/ 1617831 w 16843836"/>
              <a:gd name="connsiteY32" fmla="*/ 142556 h 282293"/>
              <a:gd name="connsiteX33" fmla="*/ 1817024 w 16843836"/>
              <a:gd name="connsiteY33" fmla="*/ 16 h 282293"/>
              <a:gd name="connsiteX34" fmla="*/ 1845406 w 16843836"/>
              <a:gd name="connsiteY34" fmla="*/ 7540 h 282293"/>
              <a:gd name="connsiteX35" fmla="*/ 1876203 w 16843836"/>
              <a:gd name="connsiteY35" fmla="*/ 153078 h 282293"/>
              <a:gd name="connsiteX36" fmla="*/ 1875145 w 16843836"/>
              <a:gd name="connsiteY36" fmla="*/ 156785 h 282293"/>
              <a:gd name="connsiteX37" fmla="*/ 1885711 w 16843836"/>
              <a:gd name="connsiteY37" fmla="*/ 142556 h 282293"/>
              <a:gd name="connsiteX38" fmla="*/ 2084903 w 16843836"/>
              <a:gd name="connsiteY38" fmla="*/ 16 h 282293"/>
              <a:gd name="connsiteX39" fmla="*/ 2113284 w 16843836"/>
              <a:gd name="connsiteY39" fmla="*/ 7540 h 282293"/>
              <a:gd name="connsiteX40" fmla="*/ 2144081 w 16843836"/>
              <a:gd name="connsiteY40" fmla="*/ 153078 h 282293"/>
              <a:gd name="connsiteX41" fmla="*/ 2143025 w 16843836"/>
              <a:gd name="connsiteY41" fmla="*/ 156783 h 282293"/>
              <a:gd name="connsiteX42" fmla="*/ 2153589 w 16843836"/>
              <a:gd name="connsiteY42" fmla="*/ 142556 h 282293"/>
              <a:gd name="connsiteX43" fmla="*/ 2352782 w 16843836"/>
              <a:gd name="connsiteY43" fmla="*/ 16 h 282293"/>
              <a:gd name="connsiteX44" fmla="*/ 2381163 w 16843836"/>
              <a:gd name="connsiteY44" fmla="*/ 7540 h 282293"/>
              <a:gd name="connsiteX45" fmla="*/ 2411961 w 16843836"/>
              <a:gd name="connsiteY45" fmla="*/ 153078 h 282293"/>
              <a:gd name="connsiteX46" fmla="*/ 2410903 w 16843836"/>
              <a:gd name="connsiteY46" fmla="*/ 156783 h 282293"/>
              <a:gd name="connsiteX47" fmla="*/ 2421465 w 16843836"/>
              <a:gd name="connsiteY47" fmla="*/ 142556 h 282293"/>
              <a:gd name="connsiteX48" fmla="*/ 2620659 w 16843836"/>
              <a:gd name="connsiteY48" fmla="*/ 16 h 282293"/>
              <a:gd name="connsiteX49" fmla="*/ 2649041 w 16843836"/>
              <a:gd name="connsiteY49" fmla="*/ 7540 h 282293"/>
              <a:gd name="connsiteX50" fmla="*/ 2679836 w 16843836"/>
              <a:gd name="connsiteY50" fmla="*/ 153078 h 282293"/>
              <a:gd name="connsiteX51" fmla="*/ 2678780 w 16843836"/>
              <a:gd name="connsiteY51" fmla="*/ 156785 h 282293"/>
              <a:gd name="connsiteX52" fmla="*/ 2689345 w 16843836"/>
              <a:gd name="connsiteY52" fmla="*/ 142556 h 282293"/>
              <a:gd name="connsiteX53" fmla="*/ 2888538 w 16843836"/>
              <a:gd name="connsiteY53" fmla="*/ 16 h 282293"/>
              <a:gd name="connsiteX54" fmla="*/ 2916920 w 16843836"/>
              <a:gd name="connsiteY54" fmla="*/ 7540 h 282293"/>
              <a:gd name="connsiteX55" fmla="*/ 2947716 w 16843836"/>
              <a:gd name="connsiteY55" fmla="*/ 153078 h 282293"/>
              <a:gd name="connsiteX56" fmla="*/ 2946660 w 16843836"/>
              <a:gd name="connsiteY56" fmla="*/ 156783 h 282293"/>
              <a:gd name="connsiteX57" fmla="*/ 2957222 w 16843836"/>
              <a:gd name="connsiteY57" fmla="*/ 142556 h 282293"/>
              <a:gd name="connsiteX58" fmla="*/ 3156416 w 16843836"/>
              <a:gd name="connsiteY58" fmla="*/ 16 h 282293"/>
              <a:gd name="connsiteX59" fmla="*/ 3184798 w 16843836"/>
              <a:gd name="connsiteY59" fmla="*/ 7540 h 282293"/>
              <a:gd name="connsiteX60" fmla="*/ 3215593 w 16843836"/>
              <a:gd name="connsiteY60" fmla="*/ 153078 h 282293"/>
              <a:gd name="connsiteX61" fmla="*/ 3214537 w 16843836"/>
              <a:gd name="connsiteY61" fmla="*/ 156783 h 282293"/>
              <a:gd name="connsiteX62" fmla="*/ 3225100 w 16843836"/>
              <a:gd name="connsiteY62" fmla="*/ 142556 h 282293"/>
              <a:gd name="connsiteX63" fmla="*/ 3424293 w 16843836"/>
              <a:gd name="connsiteY63" fmla="*/ 16 h 282293"/>
              <a:gd name="connsiteX64" fmla="*/ 3452676 w 16843836"/>
              <a:gd name="connsiteY64" fmla="*/ 7540 h 282293"/>
              <a:gd name="connsiteX65" fmla="*/ 3483472 w 16843836"/>
              <a:gd name="connsiteY65" fmla="*/ 153078 h 282293"/>
              <a:gd name="connsiteX66" fmla="*/ 3482416 w 16843836"/>
              <a:gd name="connsiteY66" fmla="*/ 156782 h 282293"/>
              <a:gd name="connsiteX67" fmla="*/ 3492979 w 16843836"/>
              <a:gd name="connsiteY67" fmla="*/ 142556 h 282293"/>
              <a:gd name="connsiteX68" fmla="*/ 3692172 w 16843836"/>
              <a:gd name="connsiteY68" fmla="*/ 16 h 282293"/>
              <a:gd name="connsiteX69" fmla="*/ 3720553 w 16843836"/>
              <a:gd name="connsiteY69" fmla="*/ 7540 h 282293"/>
              <a:gd name="connsiteX70" fmla="*/ 3751350 w 16843836"/>
              <a:gd name="connsiteY70" fmla="*/ 153078 h 282293"/>
              <a:gd name="connsiteX71" fmla="*/ 3750294 w 16843836"/>
              <a:gd name="connsiteY71" fmla="*/ 156785 h 282293"/>
              <a:gd name="connsiteX72" fmla="*/ 3760858 w 16843836"/>
              <a:gd name="connsiteY72" fmla="*/ 142556 h 282293"/>
              <a:gd name="connsiteX73" fmla="*/ 3960051 w 16843836"/>
              <a:gd name="connsiteY73" fmla="*/ 16 h 282293"/>
              <a:gd name="connsiteX74" fmla="*/ 3988432 w 16843836"/>
              <a:gd name="connsiteY74" fmla="*/ 7540 h 282293"/>
              <a:gd name="connsiteX75" fmla="*/ 4019229 w 16843836"/>
              <a:gd name="connsiteY75" fmla="*/ 153078 h 282293"/>
              <a:gd name="connsiteX76" fmla="*/ 4018174 w 16843836"/>
              <a:gd name="connsiteY76" fmla="*/ 156782 h 282293"/>
              <a:gd name="connsiteX77" fmla="*/ 4028736 w 16843836"/>
              <a:gd name="connsiteY77" fmla="*/ 142556 h 282293"/>
              <a:gd name="connsiteX78" fmla="*/ 4227928 w 16843836"/>
              <a:gd name="connsiteY78" fmla="*/ 16 h 282293"/>
              <a:gd name="connsiteX79" fmla="*/ 4256311 w 16843836"/>
              <a:gd name="connsiteY79" fmla="*/ 7540 h 282293"/>
              <a:gd name="connsiteX80" fmla="*/ 4287106 w 16843836"/>
              <a:gd name="connsiteY80" fmla="*/ 153078 h 282293"/>
              <a:gd name="connsiteX81" fmla="*/ 4286052 w 16843836"/>
              <a:gd name="connsiteY81" fmla="*/ 156782 h 282293"/>
              <a:gd name="connsiteX82" fmla="*/ 4296613 w 16843836"/>
              <a:gd name="connsiteY82" fmla="*/ 142556 h 282293"/>
              <a:gd name="connsiteX83" fmla="*/ 4495806 w 16843836"/>
              <a:gd name="connsiteY83" fmla="*/ 16 h 282293"/>
              <a:gd name="connsiteX84" fmla="*/ 4524189 w 16843836"/>
              <a:gd name="connsiteY84" fmla="*/ 7540 h 282293"/>
              <a:gd name="connsiteX85" fmla="*/ 4554984 w 16843836"/>
              <a:gd name="connsiteY85" fmla="*/ 153078 h 282293"/>
              <a:gd name="connsiteX86" fmla="*/ 4553928 w 16843836"/>
              <a:gd name="connsiteY86" fmla="*/ 156785 h 282293"/>
              <a:gd name="connsiteX87" fmla="*/ 4564492 w 16843836"/>
              <a:gd name="connsiteY87" fmla="*/ 142556 h 282293"/>
              <a:gd name="connsiteX88" fmla="*/ 4763685 w 16843836"/>
              <a:gd name="connsiteY88" fmla="*/ 16 h 282293"/>
              <a:gd name="connsiteX89" fmla="*/ 4792068 w 16843836"/>
              <a:gd name="connsiteY89" fmla="*/ 7540 h 282293"/>
              <a:gd name="connsiteX90" fmla="*/ 4822864 w 16843836"/>
              <a:gd name="connsiteY90" fmla="*/ 153078 h 282293"/>
              <a:gd name="connsiteX91" fmla="*/ 4821807 w 16843836"/>
              <a:gd name="connsiteY91" fmla="*/ 156783 h 282293"/>
              <a:gd name="connsiteX92" fmla="*/ 4832371 w 16843836"/>
              <a:gd name="connsiteY92" fmla="*/ 142556 h 282293"/>
              <a:gd name="connsiteX93" fmla="*/ 5031564 w 16843836"/>
              <a:gd name="connsiteY93" fmla="*/ 16 h 282293"/>
              <a:gd name="connsiteX94" fmla="*/ 5059945 w 16843836"/>
              <a:gd name="connsiteY94" fmla="*/ 7540 h 282293"/>
              <a:gd name="connsiteX95" fmla="*/ 5090742 w 16843836"/>
              <a:gd name="connsiteY95" fmla="*/ 153078 h 282293"/>
              <a:gd name="connsiteX96" fmla="*/ 5089687 w 16843836"/>
              <a:gd name="connsiteY96" fmla="*/ 156782 h 282293"/>
              <a:gd name="connsiteX97" fmla="*/ 5100249 w 16843836"/>
              <a:gd name="connsiteY97" fmla="*/ 142556 h 282293"/>
              <a:gd name="connsiteX98" fmla="*/ 5299442 w 16843836"/>
              <a:gd name="connsiteY98" fmla="*/ 16 h 282293"/>
              <a:gd name="connsiteX99" fmla="*/ 5327823 w 16843836"/>
              <a:gd name="connsiteY99" fmla="*/ 7540 h 282293"/>
              <a:gd name="connsiteX100" fmla="*/ 5358619 w 16843836"/>
              <a:gd name="connsiteY100" fmla="*/ 153078 h 282293"/>
              <a:gd name="connsiteX101" fmla="*/ 5357564 w 16843836"/>
              <a:gd name="connsiteY101" fmla="*/ 156785 h 282293"/>
              <a:gd name="connsiteX102" fmla="*/ 5368128 w 16843836"/>
              <a:gd name="connsiteY102" fmla="*/ 142556 h 282293"/>
              <a:gd name="connsiteX103" fmla="*/ 5567320 w 16843836"/>
              <a:gd name="connsiteY103" fmla="*/ 16 h 282293"/>
              <a:gd name="connsiteX104" fmla="*/ 5595703 w 16843836"/>
              <a:gd name="connsiteY104" fmla="*/ 7540 h 282293"/>
              <a:gd name="connsiteX105" fmla="*/ 5626498 w 16843836"/>
              <a:gd name="connsiteY105" fmla="*/ 153078 h 282293"/>
              <a:gd name="connsiteX106" fmla="*/ 5625444 w 16843836"/>
              <a:gd name="connsiteY106" fmla="*/ 156782 h 282293"/>
              <a:gd name="connsiteX107" fmla="*/ 5636005 w 16843836"/>
              <a:gd name="connsiteY107" fmla="*/ 142556 h 282293"/>
              <a:gd name="connsiteX108" fmla="*/ 5835198 w 16843836"/>
              <a:gd name="connsiteY108" fmla="*/ 16 h 282293"/>
              <a:gd name="connsiteX109" fmla="*/ 5863581 w 16843836"/>
              <a:gd name="connsiteY109" fmla="*/ 7540 h 282293"/>
              <a:gd name="connsiteX110" fmla="*/ 5894376 w 16843836"/>
              <a:gd name="connsiteY110" fmla="*/ 153078 h 282293"/>
              <a:gd name="connsiteX111" fmla="*/ 5893321 w 16843836"/>
              <a:gd name="connsiteY111" fmla="*/ 156782 h 282293"/>
              <a:gd name="connsiteX112" fmla="*/ 5903883 w 16843836"/>
              <a:gd name="connsiteY112" fmla="*/ 142556 h 282293"/>
              <a:gd name="connsiteX113" fmla="*/ 6103077 w 16843836"/>
              <a:gd name="connsiteY113" fmla="*/ 16 h 282293"/>
              <a:gd name="connsiteX114" fmla="*/ 6131458 w 16843836"/>
              <a:gd name="connsiteY114" fmla="*/ 7540 h 282293"/>
              <a:gd name="connsiteX115" fmla="*/ 6162255 w 16843836"/>
              <a:gd name="connsiteY115" fmla="*/ 153078 h 282293"/>
              <a:gd name="connsiteX116" fmla="*/ 6161199 w 16843836"/>
              <a:gd name="connsiteY116" fmla="*/ 156785 h 282293"/>
              <a:gd name="connsiteX117" fmla="*/ 6171763 w 16843836"/>
              <a:gd name="connsiteY117" fmla="*/ 142556 h 282293"/>
              <a:gd name="connsiteX118" fmla="*/ 6370956 w 16843836"/>
              <a:gd name="connsiteY118" fmla="*/ 16 h 282293"/>
              <a:gd name="connsiteX119" fmla="*/ 6399337 w 16843836"/>
              <a:gd name="connsiteY119" fmla="*/ 7540 h 282293"/>
              <a:gd name="connsiteX120" fmla="*/ 6430134 w 16843836"/>
              <a:gd name="connsiteY120" fmla="*/ 153078 h 282293"/>
              <a:gd name="connsiteX121" fmla="*/ 6429078 w 16843836"/>
              <a:gd name="connsiteY121" fmla="*/ 156783 h 282293"/>
              <a:gd name="connsiteX122" fmla="*/ 6439641 w 16843836"/>
              <a:gd name="connsiteY122" fmla="*/ 142556 h 282293"/>
              <a:gd name="connsiteX123" fmla="*/ 6638834 w 16843836"/>
              <a:gd name="connsiteY123" fmla="*/ 16 h 282293"/>
              <a:gd name="connsiteX124" fmla="*/ 6667215 w 16843836"/>
              <a:gd name="connsiteY124" fmla="*/ 7540 h 282293"/>
              <a:gd name="connsiteX125" fmla="*/ 6698012 w 16843836"/>
              <a:gd name="connsiteY125" fmla="*/ 153078 h 282293"/>
              <a:gd name="connsiteX126" fmla="*/ 6696956 w 16843836"/>
              <a:gd name="connsiteY126" fmla="*/ 156783 h 282293"/>
              <a:gd name="connsiteX127" fmla="*/ 6707519 w 16843836"/>
              <a:gd name="connsiteY127" fmla="*/ 142556 h 282293"/>
              <a:gd name="connsiteX128" fmla="*/ 6906711 w 16843836"/>
              <a:gd name="connsiteY128" fmla="*/ 16 h 282293"/>
              <a:gd name="connsiteX129" fmla="*/ 6935094 w 16843836"/>
              <a:gd name="connsiteY129" fmla="*/ 7540 h 282293"/>
              <a:gd name="connsiteX130" fmla="*/ 6965889 w 16843836"/>
              <a:gd name="connsiteY130" fmla="*/ 153078 h 282293"/>
              <a:gd name="connsiteX131" fmla="*/ 6964833 w 16843836"/>
              <a:gd name="connsiteY131" fmla="*/ 156784 h 282293"/>
              <a:gd name="connsiteX132" fmla="*/ 6975397 w 16843836"/>
              <a:gd name="connsiteY132" fmla="*/ 142556 h 282293"/>
              <a:gd name="connsiteX133" fmla="*/ 7174590 w 16843836"/>
              <a:gd name="connsiteY133" fmla="*/ 16 h 282293"/>
              <a:gd name="connsiteX134" fmla="*/ 7202973 w 16843836"/>
              <a:gd name="connsiteY134" fmla="*/ 7540 h 282293"/>
              <a:gd name="connsiteX135" fmla="*/ 7233768 w 16843836"/>
              <a:gd name="connsiteY135" fmla="*/ 153078 h 282293"/>
              <a:gd name="connsiteX136" fmla="*/ 7232713 w 16843836"/>
              <a:gd name="connsiteY136" fmla="*/ 156783 h 282293"/>
              <a:gd name="connsiteX137" fmla="*/ 7243275 w 16843836"/>
              <a:gd name="connsiteY137" fmla="*/ 142556 h 282293"/>
              <a:gd name="connsiteX138" fmla="*/ 7442468 w 16843836"/>
              <a:gd name="connsiteY138" fmla="*/ 16 h 282293"/>
              <a:gd name="connsiteX139" fmla="*/ 7470850 w 16843836"/>
              <a:gd name="connsiteY139" fmla="*/ 7540 h 282293"/>
              <a:gd name="connsiteX140" fmla="*/ 7501646 w 16843836"/>
              <a:gd name="connsiteY140" fmla="*/ 153078 h 282293"/>
              <a:gd name="connsiteX141" fmla="*/ 7500590 w 16843836"/>
              <a:gd name="connsiteY141" fmla="*/ 156783 h 282293"/>
              <a:gd name="connsiteX142" fmla="*/ 7511153 w 16843836"/>
              <a:gd name="connsiteY142" fmla="*/ 142556 h 282293"/>
              <a:gd name="connsiteX143" fmla="*/ 7710346 w 16843836"/>
              <a:gd name="connsiteY143" fmla="*/ 16 h 282293"/>
              <a:gd name="connsiteX144" fmla="*/ 7738728 w 16843836"/>
              <a:gd name="connsiteY144" fmla="*/ 7540 h 282293"/>
              <a:gd name="connsiteX145" fmla="*/ 7769524 w 16843836"/>
              <a:gd name="connsiteY145" fmla="*/ 153078 h 282293"/>
              <a:gd name="connsiteX146" fmla="*/ 7768468 w 16843836"/>
              <a:gd name="connsiteY146" fmla="*/ 156785 h 282293"/>
              <a:gd name="connsiteX147" fmla="*/ 7779032 w 16843836"/>
              <a:gd name="connsiteY147" fmla="*/ 142556 h 282293"/>
              <a:gd name="connsiteX148" fmla="*/ 7978224 w 16843836"/>
              <a:gd name="connsiteY148" fmla="*/ 16 h 282293"/>
              <a:gd name="connsiteX149" fmla="*/ 8006606 w 16843836"/>
              <a:gd name="connsiteY149" fmla="*/ 7540 h 282293"/>
              <a:gd name="connsiteX150" fmla="*/ 8037403 w 16843836"/>
              <a:gd name="connsiteY150" fmla="*/ 153078 h 282293"/>
              <a:gd name="connsiteX151" fmla="*/ 8036352 w 16843836"/>
              <a:gd name="connsiteY151" fmla="*/ 156766 h 282293"/>
              <a:gd name="connsiteX152" fmla="*/ 8046902 w 16843836"/>
              <a:gd name="connsiteY152" fmla="*/ 142556 h 282293"/>
              <a:gd name="connsiteX153" fmla="*/ 8246094 w 16843836"/>
              <a:gd name="connsiteY153" fmla="*/ 16 h 282293"/>
              <a:gd name="connsiteX154" fmla="*/ 8274476 w 16843836"/>
              <a:gd name="connsiteY154" fmla="*/ 7540 h 282293"/>
              <a:gd name="connsiteX155" fmla="*/ 8305273 w 16843836"/>
              <a:gd name="connsiteY155" fmla="*/ 153078 h 282293"/>
              <a:gd name="connsiteX156" fmla="*/ 8304374 w 16843836"/>
              <a:gd name="connsiteY156" fmla="*/ 156232 h 282293"/>
              <a:gd name="connsiteX157" fmla="*/ 8304426 w 16843836"/>
              <a:gd name="connsiteY157" fmla="*/ 156154 h 282293"/>
              <a:gd name="connsiteX158" fmla="*/ 8514377 w 16843836"/>
              <a:gd name="connsiteY158" fmla="*/ 16 h 282293"/>
              <a:gd name="connsiteX159" fmla="*/ 8542759 w 16843836"/>
              <a:gd name="connsiteY159" fmla="*/ 7540 h 282293"/>
              <a:gd name="connsiteX160" fmla="*/ 8573556 w 16843836"/>
              <a:gd name="connsiteY160" fmla="*/ 153078 h 282293"/>
              <a:gd name="connsiteX161" fmla="*/ 8572500 w 16843836"/>
              <a:gd name="connsiteY161" fmla="*/ 156783 h 282293"/>
              <a:gd name="connsiteX162" fmla="*/ 8583062 w 16843836"/>
              <a:gd name="connsiteY162" fmla="*/ 142556 h 282293"/>
              <a:gd name="connsiteX163" fmla="*/ 8782255 w 16843836"/>
              <a:gd name="connsiteY163" fmla="*/ 16 h 282293"/>
              <a:gd name="connsiteX164" fmla="*/ 8810637 w 16843836"/>
              <a:gd name="connsiteY164" fmla="*/ 7540 h 282293"/>
              <a:gd name="connsiteX165" fmla="*/ 8841434 w 16843836"/>
              <a:gd name="connsiteY165" fmla="*/ 153078 h 282293"/>
              <a:gd name="connsiteX166" fmla="*/ 8840377 w 16843836"/>
              <a:gd name="connsiteY166" fmla="*/ 156785 h 282293"/>
              <a:gd name="connsiteX167" fmla="*/ 8850941 w 16843836"/>
              <a:gd name="connsiteY167" fmla="*/ 142556 h 282293"/>
              <a:gd name="connsiteX168" fmla="*/ 9050134 w 16843836"/>
              <a:gd name="connsiteY168" fmla="*/ 16 h 282293"/>
              <a:gd name="connsiteX169" fmla="*/ 9078516 w 16843836"/>
              <a:gd name="connsiteY169" fmla="*/ 7540 h 282293"/>
              <a:gd name="connsiteX170" fmla="*/ 9109312 w 16843836"/>
              <a:gd name="connsiteY170" fmla="*/ 153078 h 282293"/>
              <a:gd name="connsiteX171" fmla="*/ 9108257 w 16843836"/>
              <a:gd name="connsiteY171" fmla="*/ 156783 h 282293"/>
              <a:gd name="connsiteX172" fmla="*/ 9118819 w 16843836"/>
              <a:gd name="connsiteY172" fmla="*/ 142556 h 282293"/>
              <a:gd name="connsiteX173" fmla="*/ 9318012 w 16843836"/>
              <a:gd name="connsiteY173" fmla="*/ 16 h 282293"/>
              <a:gd name="connsiteX174" fmla="*/ 9346394 w 16843836"/>
              <a:gd name="connsiteY174" fmla="*/ 7540 h 282293"/>
              <a:gd name="connsiteX175" fmla="*/ 9377190 w 16843836"/>
              <a:gd name="connsiteY175" fmla="*/ 153078 h 282293"/>
              <a:gd name="connsiteX176" fmla="*/ 9376134 w 16843836"/>
              <a:gd name="connsiteY176" fmla="*/ 156783 h 282293"/>
              <a:gd name="connsiteX177" fmla="*/ 9386697 w 16843836"/>
              <a:gd name="connsiteY177" fmla="*/ 142556 h 282293"/>
              <a:gd name="connsiteX178" fmla="*/ 9585890 w 16843836"/>
              <a:gd name="connsiteY178" fmla="*/ 16 h 282293"/>
              <a:gd name="connsiteX179" fmla="*/ 9614272 w 16843836"/>
              <a:gd name="connsiteY179" fmla="*/ 7540 h 282293"/>
              <a:gd name="connsiteX180" fmla="*/ 9645068 w 16843836"/>
              <a:gd name="connsiteY180" fmla="*/ 153078 h 282293"/>
              <a:gd name="connsiteX181" fmla="*/ 9644010 w 16843836"/>
              <a:gd name="connsiteY181" fmla="*/ 156785 h 282293"/>
              <a:gd name="connsiteX182" fmla="*/ 9654575 w 16843836"/>
              <a:gd name="connsiteY182" fmla="*/ 142556 h 282293"/>
              <a:gd name="connsiteX183" fmla="*/ 9853768 w 16843836"/>
              <a:gd name="connsiteY183" fmla="*/ 16 h 282293"/>
              <a:gd name="connsiteX184" fmla="*/ 9882149 w 16843836"/>
              <a:gd name="connsiteY184" fmla="*/ 7540 h 282293"/>
              <a:gd name="connsiteX185" fmla="*/ 9912947 w 16843836"/>
              <a:gd name="connsiteY185" fmla="*/ 153078 h 282293"/>
              <a:gd name="connsiteX186" fmla="*/ 9911891 w 16843836"/>
              <a:gd name="connsiteY186" fmla="*/ 156783 h 282293"/>
              <a:gd name="connsiteX187" fmla="*/ 9922453 w 16843836"/>
              <a:gd name="connsiteY187" fmla="*/ 142556 h 282293"/>
              <a:gd name="connsiteX188" fmla="*/ 10121646 w 16843836"/>
              <a:gd name="connsiteY188" fmla="*/ 16 h 282293"/>
              <a:gd name="connsiteX189" fmla="*/ 10150028 w 16843836"/>
              <a:gd name="connsiteY189" fmla="*/ 7540 h 282293"/>
              <a:gd name="connsiteX190" fmla="*/ 10180825 w 16843836"/>
              <a:gd name="connsiteY190" fmla="*/ 153078 h 282293"/>
              <a:gd name="connsiteX191" fmla="*/ 10179769 w 16843836"/>
              <a:gd name="connsiteY191" fmla="*/ 156783 h 282293"/>
              <a:gd name="connsiteX192" fmla="*/ 10190331 w 16843836"/>
              <a:gd name="connsiteY192" fmla="*/ 142556 h 282293"/>
              <a:gd name="connsiteX193" fmla="*/ 10389524 w 16843836"/>
              <a:gd name="connsiteY193" fmla="*/ 16 h 282293"/>
              <a:gd name="connsiteX194" fmla="*/ 10417906 w 16843836"/>
              <a:gd name="connsiteY194" fmla="*/ 7540 h 282293"/>
              <a:gd name="connsiteX195" fmla="*/ 10448703 w 16843836"/>
              <a:gd name="connsiteY195" fmla="*/ 153078 h 282293"/>
              <a:gd name="connsiteX196" fmla="*/ 10447645 w 16843836"/>
              <a:gd name="connsiteY196" fmla="*/ 156785 h 282293"/>
              <a:gd name="connsiteX197" fmla="*/ 10458211 w 16843836"/>
              <a:gd name="connsiteY197" fmla="*/ 142556 h 282293"/>
              <a:gd name="connsiteX198" fmla="*/ 10657403 w 16843836"/>
              <a:gd name="connsiteY198" fmla="*/ 16 h 282293"/>
              <a:gd name="connsiteX199" fmla="*/ 10685784 w 16843836"/>
              <a:gd name="connsiteY199" fmla="*/ 7540 h 282293"/>
              <a:gd name="connsiteX200" fmla="*/ 10716581 w 16843836"/>
              <a:gd name="connsiteY200" fmla="*/ 153078 h 282293"/>
              <a:gd name="connsiteX201" fmla="*/ 10715525 w 16843836"/>
              <a:gd name="connsiteY201" fmla="*/ 156783 h 282293"/>
              <a:gd name="connsiteX202" fmla="*/ 10726089 w 16843836"/>
              <a:gd name="connsiteY202" fmla="*/ 142556 h 282293"/>
              <a:gd name="connsiteX203" fmla="*/ 10925281 w 16843836"/>
              <a:gd name="connsiteY203" fmla="*/ 16 h 282293"/>
              <a:gd name="connsiteX204" fmla="*/ 10953663 w 16843836"/>
              <a:gd name="connsiteY204" fmla="*/ 7540 h 282293"/>
              <a:gd name="connsiteX205" fmla="*/ 10984460 w 16843836"/>
              <a:gd name="connsiteY205" fmla="*/ 153078 h 282293"/>
              <a:gd name="connsiteX206" fmla="*/ 10983403 w 16843836"/>
              <a:gd name="connsiteY206" fmla="*/ 156783 h 282293"/>
              <a:gd name="connsiteX207" fmla="*/ 10993965 w 16843836"/>
              <a:gd name="connsiteY207" fmla="*/ 142556 h 282293"/>
              <a:gd name="connsiteX208" fmla="*/ 11193159 w 16843836"/>
              <a:gd name="connsiteY208" fmla="*/ 16 h 282293"/>
              <a:gd name="connsiteX209" fmla="*/ 11221541 w 16843836"/>
              <a:gd name="connsiteY209" fmla="*/ 7540 h 282293"/>
              <a:gd name="connsiteX210" fmla="*/ 11252336 w 16843836"/>
              <a:gd name="connsiteY210" fmla="*/ 153078 h 282293"/>
              <a:gd name="connsiteX211" fmla="*/ 11251280 w 16843836"/>
              <a:gd name="connsiteY211" fmla="*/ 156785 h 282293"/>
              <a:gd name="connsiteX212" fmla="*/ 11261845 w 16843836"/>
              <a:gd name="connsiteY212" fmla="*/ 142556 h 282293"/>
              <a:gd name="connsiteX213" fmla="*/ 11461038 w 16843836"/>
              <a:gd name="connsiteY213" fmla="*/ 16 h 282293"/>
              <a:gd name="connsiteX214" fmla="*/ 11489419 w 16843836"/>
              <a:gd name="connsiteY214" fmla="*/ 7540 h 282293"/>
              <a:gd name="connsiteX215" fmla="*/ 11520216 w 16843836"/>
              <a:gd name="connsiteY215" fmla="*/ 153078 h 282293"/>
              <a:gd name="connsiteX216" fmla="*/ 11519160 w 16843836"/>
              <a:gd name="connsiteY216" fmla="*/ 156783 h 282293"/>
              <a:gd name="connsiteX217" fmla="*/ 11529722 w 16843836"/>
              <a:gd name="connsiteY217" fmla="*/ 142556 h 282293"/>
              <a:gd name="connsiteX218" fmla="*/ 11728916 w 16843836"/>
              <a:gd name="connsiteY218" fmla="*/ 16 h 282293"/>
              <a:gd name="connsiteX219" fmla="*/ 11757297 w 16843836"/>
              <a:gd name="connsiteY219" fmla="*/ 7540 h 282293"/>
              <a:gd name="connsiteX220" fmla="*/ 11788093 w 16843836"/>
              <a:gd name="connsiteY220" fmla="*/ 153078 h 282293"/>
              <a:gd name="connsiteX221" fmla="*/ 11787037 w 16843836"/>
              <a:gd name="connsiteY221" fmla="*/ 156783 h 282293"/>
              <a:gd name="connsiteX222" fmla="*/ 11797600 w 16843836"/>
              <a:gd name="connsiteY222" fmla="*/ 142556 h 282293"/>
              <a:gd name="connsiteX223" fmla="*/ 11996793 w 16843836"/>
              <a:gd name="connsiteY223" fmla="*/ 16 h 282293"/>
              <a:gd name="connsiteX224" fmla="*/ 12025175 w 16843836"/>
              <a:gd name="connsiteY224" fmla="*/ 7540 h 282293"/>
              <a:gd name="connsiteX225" fmla="*/ 12055971 w 16843836"/>
              <a:gd name="connsiteY225" fmla="*/ 153078 h 282293"/>
              <a:gd name="connsiteX226" fmla="*/ 12054916 w 16843836"/>
              <a:gd name="connsiteY226" fmla="*/ 156782 h 282293"/>
              <a:gd name="connsiteX227" fmla="*/ 12065478 w 16843836"/>
              <a:gd name="connsiteY227" fmla="*/ 142556 h 282293"/>
              <a:gd name="connsiteX228" fmla="*/ 12264671 w 16843836"/>
              <a:gd name="connsiteY228" fmla="*/ 16 h 282293"/>
              <a:gd name="connsiteX229" fmla="*/ 12293053 w 16843836"/>
              <a:gd name="connsiteY229" fmla="*/ 7540 h 282293"/>
              <a:gd name="connsiteX230" fmla="*/ 12323849 w 16843836"/>
              <a:gd name="connsiteY230" fmla="*/ 153078 h 282293"/>
              <a:gd name="connsiteX231" fmla="*/ 12322793 w 16843836"/>
              <a:gd name="connsiteY231" fmla="*/ 156785 h 282293"/>
              <a:gd name="connsiteX232" fmla="*/ 12333357 w 16843836"/>
              <a:gd name="connsiteY232" fmla="*/ 142556 h 282293"/>
              <a:gd name="connsiteX233" fmla="*/ 12532550 w 16843836"/>
              <a:gd name="connsiteY233" fmla="*/ 16 h 282293"/>
              <a:gd name="connsiteX234" fmla="*/ 12560932 w 16843836"/>
              <a:gd name="connsiteY234" fmla="*/ 7540 h 282293"/>
              <a:gd name="connsiteX235" fmla="*/ 12591728 w 16843836"/>
              <a:gd name="connsiteY235" fmla="*/ 153078 h 282293"/>
              <a:gd name="connsiteX236" fmla="*/ 12590673 w 16843836"/>
              <a:gd name="connsiteY236" fmla="*/ 156782 h 282293"/>
              <a:gd name="connsiteX237" fmla="*/ 12601235 w 16843836"/>
              <a:gd name="connsiteY237" fmla="*/ 142556 h 282293"/>
              <a:gd name="connsiteX238" fmla="*/ 12800428 w 16843836"/>
              <a:gd name="connsiteY238" fmla="*/ 16 h 282293"/>
              <a:gd name="connsiteX239" fmla="*/ 12828810 w 16843836"/>
              <a:gd name="connsiteY239" fmla="*/ 7540 h 282293"/>
              <a:gd name="connsiteX240" fmla="*/ 12859606 w 16843836"/>
              <a:gd name="connsiteY240" fmla="*/ 153078 h 282293"/>
              <a:gd name="connsiteX241" fmla="*/ 12858551 w 16843836"/>
              <a:gd name="connsiteY241" fmla="*/ 156782 h 282293"/>
              <a:gd name="connsiteX242" fmla="*/ 12869113 w 16843836"/>
              <a:gd name="connsiteY242" fmla="*/ 142556 h 282293"/>
              <a:gd name="connsiteX243" fmla="*/ 13068306 w 16843836"/>
              <a:gd name="connsiteY243" fmla="*/ 16 h 282293"/>
              <a:gd name="connsiteX244" fmla="*/ 13096688 w 16843836"/>
              <a:gd name="connsiteY244" fmla="*/ 7540 h 282293"/>
              <a:gd name="connsiteX245" fmla="*/ 13127484 w 16843836"/>
              <a:gd name="connsiteY245" fmla="*/ 153078 h 282293"/>
              <a:gd name="connsiteX246" fmla="*/ 13126428 w 16843836"/>
              <a:gd name="connsiteY246" fmla="*/ 156785 h 282293"/>
              <a:gd name="connsiteX247" fmla="*/ 13136992 w 16843836"/>
              <a:gd name="connsiteY247" fmla="*/ 142556 h 282293"/>
              <a:gd name="connsiteX248" fmla="*/ 13336185 w 16843836"/>
              <a:gd name="connsiteY248" fmla="*/ 16 h 282293"/>
              <a:gd name="connsiteX249" fmla="*/ 13364567 w 16843836"/>
              <a:gd name="connsiteY249" fmla="*/ 7540 h 282293"/>
              <a:gd name="connsiteX250" fmla="*/ 13395363 w 16843836"/>
              <a:gd name="connsiteY250" fmla="*/ 153078 h 282293"/>
              <a:gd name="connsiteX251" fmla="*/ 13394307 w 16843836"/>
              <a:gd name="connsiteY251" fmla="*/ 156783 h 282293"/>
              <a:gd name="connsiteX252" fmla="*/ 13404870 w 16843836"/>
              <a:gd name="connsiteY252" fmla="*/ 142556 h 282293"/>
              <a:gd name="connsiteX253" fmla="*/ 13604063 w 16843836"/>
              <a:gd name="connsiteY253" fmla="*/ 16 h 282293"/>
              <a:gd name="connsiteX254" fmla="*/ 13632445 w 16843836"/>
              <a:gd name="connsiteY254" fmla="*/ 7540 h 282293"/>
              <a:gd name="connsiteX255" fmla="*/ 13663241 w 16843836"/>
              <a:gd name="connsiteY255" fmla="*/ 153078 h 282293"/>
              <a:gd name="connsiteX256" fmla="*/ 13662186 w 16843836"/>
              <a:gd name="connsiteY256" fmla="*/ 156782 h 282293"/>
              <a:gd name="connsiteX257" fmla="*/ 13672748 w 16843836"/>
              <a:gd name="connsiteY257" fmla="*/ 142556 h 282293"/>
              <a:gd name="connsiteX258" fmla="*/ 13871941 w 16843836"/>
              <a:gd name="connsiteY258" fmla="*/ 16 h 282293"/>
              <a:gd name="connsiteX259" fmla="*/ 13900323 w 16843836"/>
              <a:gd name="connsiteY259" fmla="*/ 7540 h 282293"/>
              <a:gd name="connsiteX260" fmla="*/ 13931119 w 16843836"/>
              <a:gd name="connsiteY260" fmla="*/ 153078 h 282293"/>
              <a:gd name="connsiteX261" fmla="*/ 13930063 w 16843836"/>
              <a:gd name="connsiteY261" fmla="*/ 156785 h 282293"/>
              <a:gd name="connsiteX262" fmla="*/ 13940627 w 16843836"/>
              <a:gd name="connsiteY262" fmla="*/ 142556 h 282293"/>
              <a:gd name="connsiteX263" fmla="*/ 14139820 w 16843836"/>
              <a:gd name="connsiteY263" fmla="*/ 16 h 282293"/>
              <a:gd name="connsiteX264" fmla="*/ 14168202 w 16843836"/>
              <a:gd name="connsiteY264" fmla="*/ 7540 h 282293"/>
              <a:gd name="connsiteX265" fmla="*/ 14198998 w 16843836"/>
              <a:gd name="connsiteY265" fmla="*/ 153078 h 282293"/>
              <a:gd name="connsiteX266" fmla="*/ 14197943 w 16843836"/>
              <a:gd name="connsiteY266" fmla="*/ 156782 h 282293"/>
              <a:gd name="connsiteX267" fmla="*/ 14208505 w 16843836"/>
              <a:gd name="connsiteY267" fmla="*/ 142556 h 282293"/>
              <a:gd name="connsiteX268" fmla="*/ 14407698 w 16843836"/>
              <a:gd name="connsiteY268" fmla="*/ 16 h 282293"/>
              <a:gd name="connsiteX269" fmla="*/ 14436080 w 16843836"/>
              <a:gd name="connsiteY269" fmla="*/ 7540 h 282293"/>
              <a:gd name="connsiteX270" fmla="*/ 14466876 w 16843836"/>
              <a:gd name="connsiteY270" fmla="*/ 153078 h 282293"/>
              <a:gd name="connsiteX271" fmla="*/ 14465821 w 16843836"/>
              <a:gd name="connsiteY271" fmla="*/ 156782 h 282293"/>
              <a:gd name="connsiteX272" fmla="*/ 14476383 w 16843836"/>
              <a:gd name="connsiteY272" fmla="*/ 142556 h 282293"/>
              <a:gd name="connsiteX273" fmla="*/ 14675576 w 16843836"/>
              <a:gd name="connsiteY273" fmla="*/ 16 h 282293"/>
              <a:gd name="connsiteX274" fmla="*/ 14703958 w 16843836"/>
              <a:gd name="connsiteY274" fmla="*/ 7540 h 282293"/>
              <a:gd name="connsiteX275" fmla="*/ 14734754 w 16843836"/>
              <a:gd name="connsiteY275" fmla="*/ 153078 h 282293"/>
              <a:gd name="connsiteX276" fmla="*/ 14733698 w 16843836"/>
              <a:gd name="connsiteY276" fmla="*/ 156785 h 282293"/>
              <a:gd name="connsiteX277" fmla="*/ 14744262 w 16843836"/>
              <a:gd name="connsiteY277" fmla="*/ 142556 h 282293"/>
              <a:gd name="connsiteX278" fmla="*/ 14943455 w 16843836"/>
              <a:gd name="connsiteY278" fmla="*/ 16 h 282293"/>
              <a:gd name="connsiteX279" fmla="*/ 14971837 w 16843836"/>
              <a:gd name="connsiteY279" fmla="*/ 7540 h 282293"/>
              <a:gd name="connsiteX280" fmla="*/ 15002633 w 16843836"/>
              <a:gd name="connsiteY280" fmla="*/ 153078 h 282293"/>
              <a:gd name="connsiteX281" fmla="*/ 15001577 w 16843836"/>
              <a:gd name="connsiteY281" fmla="*/ 156783 h 282293"/>
              <a:gd name="connsiteX282" fmla="*/ 15012140 w 16843836"/>
              <a:gd name="connsiteY282" fmla="*/ 142556 h 282293"/>
              <a:gd name="connsiteX283" fmla="*/ 15211333 w 16843836"/>
              <a:gd name="connsiteY283" fmla="*/ 16 h 282293"/>
              <a:gd name="connsiteX284" fmla="*/ 15239715 w 16843836"/>
              <a:gd name="connsiteY284" fmla="*/ 7540 h 282293"/>
              <a:gd name="connsiteX285" fmla="*/ 15270511 w 16843836"/>
              <a:gd name="connsiteY285" fmla="*/ 153078 h 282293"/>
              <a:gd name="connsiteX286" fmla="*/ 15269455 w 16843836"/>
              <a:gd name="connsiteY286" fmla="*/ 156783 h 282293"/>
              <a:gd name="connsiteX287" fmla="*/ 15280018 w 16843836"/>
              <a:gd name="connsiteY287" fmla="*/ 142556 h 282293"/>
              <a:gd name="connsiteX288" fmla="*/ 15479211 w 16843836"/>
              <a:gd name="connsiteY288" fmla="*/ 16 h 282293"/>
              <a:gd name="connsiteX289" fmla="*/ 15507593 w 16843836"/>
              <a:gd name="connsiteY289" fmla="*/ 7540 h 282293"/>
              <a:gd name="connsiteX290" fmla="*/ 15538389 w 16843836"/>
              <a:gd name="connsiteY290" fmla="*/ 153078 h 282293"/>
              <a:gd name="connsiteX291" fmla="*/ 15537333 w 16843836"/>
              <a:gd name="connsiteY291" fmla="*/ 156784 h 282293"/>
              <a:gd name="connsiteX292" fmla="*/ 15547897 w 16843836"/>
              <a:gd name="connsiteY292" fmla="*/ 142556 h 282293"/>
              <a:gd name="connsiteX293" fmla="*/ 15747090 w 16843836"/>
              <a:gd name="connsiteY293" fmla="*/ 16 h 282293"/>
              <a:gd name="connsiteX294" fmla="*/ 15775472 w 16843836"/>
              <a:gd name="connsiteY294" fmla="*/ 7540 h 282293"/>
              <a:gd name="connsiteX295" fmla="*/ 15806268 w 16843836"/>
              <a:gd name="connsiteY295" fmla="*/ 153078 h 282293"/>
              <a:gd name="connsiteX296" fmla="*/ 15805212 w 16843836"/>
              <a:gd name="connsiteY296" fmla="*/ 156783 h 282293"/>
              <a:gd name="connsiteX297" fmla="*/ 15815776 w 16843836"/>
              <a:gd name="connsiteY297" fmla="*/ 142556 h 282293"/>
              <a:gd name="connsiteX298" fmla="*/ 16014968 w 16843836"/>
              <a:gd name="connsiteY298" fmla="*/ 16 h 282293"/>
              <a:gd name="connsiteX299" fmla="*/ 16043350 w 16843836"/>
              <a:gd name="connsiteY299" fmla="*/ 7540 h 282293"/>
              <a:gd name="connsiteX300" fmla="*/ 16074146 w 16843836"/>
              <a:gd name="connsiteY300" fmla="*/ 153078 h 282293"/>
              <a:gd name="connsiteX301" fmla="*/ 16073090 w 16843836"/>
              <a:gd name="connsiteY301" fmla="*/ 156783 h 282293"/>
              <a:gd name="connsiteX302" fmla="*/ 16083652 w 16843836"/>
              <a:gd name="connsiteY302" fmla="*/ 142556 h 282293"/>
              <a:gd name="connsiteX303" fmla="*/ 16282846 w 16843836"/>
              <a:gd name="connsiteY303" fmla="*/ 16 h 282293"/>
              <a:gd name="connsiteX304" fmla="*/ 16311228 w 16843836"/>
              <a:gd name="connsiteY304" fmla="*/ 7540 h 282293"/>
              <a:gd name="connsiteX305" fmla="*/ 16342024 w 16843836"/>
              <a:gd name="connsiteY305" fmla="*/ 153078 h 282293"/>
              <a:gd name="connsiteX306" fmla="*/ 16340968 w 16843836"/>
              <a:gd name="connsiteY306" fmla="*/ 156785 h 282293"/>
              <a:gd name="connsiteX307" fmla="*/ 16351532 w 16843836"/>
              <a:gd name="connsiteY307" fmla="*/ 142556 h 282293"/>
              <a:gd name="connsiteX308" fmla="*/ 16550724 w 16843836"/>
              <a:gd name="connsiteY308" fmla="*/ 16 h 282293"/>
              <a:gd name="connsiteX309" fmla="*/ 16579106 w 16843836"/>
              <a:gd name="connsiteY309" fmla="*/ 7540 h 282293"/>
              <a:gd name="connsiteX310" fmla="*/ 16609904 w 16843836"/>
              <a:gd name="connsiteY310" fmla="*/ 153078 h 282293"/>
              <a:gd name="connsiteX311" fmla="*/ 16608852 w 16843836"/>
              <a:gd name="connsiteY311" fmla="*/ 156766 h 282293"/>
              <a:gd name="connsiteX312" fmla="*/ 16843836 w 16843836"/>
              <a:gd name="connsiteY312" fmla="*/ 272134 h 282293"/>
              <a:gd name="connsiteX313" fmla="*/ 16839440 w 16843836"/>
              <a:gd name="connsiteY313" fmla="*/ 282293 h 282293"/>
              <a:gd name="connsiteX0" fmla="*/ 1056 w 16843836"/>
              <a:gd name="connsiteY0" fmla="*/ 153078 h 272134"/>
              <a:gd name="connsiteX1" fmla="*/ 0 w 16843836"/>
              <a:gd name="connsiteY1" fmla="*/ 156783 h 272134"/>
              <a:gd name="connsiteX2" fmla="*/ 10562 w 16843836"/>
              <a:gd name="connsiteY2" fmla="*/ 142556 h 272134"/>
              <a:gd name="connsiteX3" fmla="*/ 209755 w 16843836"/>
              <a:gd name="connsiteY3" fmla="*/ 16 h 272134"/>
              <a:gd name="connsiteX4" fmla="*/ 238137 w 16843836"/>
              <a:gd name="connsiteY4" fmla="*/ 7540 h 272134"/>
              <a:gd name="connsiteX5" fmla="*/ 268934 w 16843836"/>
              <a:gd name="connsiteY5" fmla="*/ 153078 h 272134"/>
              <a:gd name="connsiteX6" fmla="*/ 267877 w 16843836"/>
              <a:gd name="connsiteY6" fmla="*/ 156785 h 272134"/>
              <a:gd name="connsiteX7" fmla="*/ 278441 w 16843836"/>
              <a:gd name="connsiteY7" fmla="*/ 142556 h 272134"/>
              <a:gd name="connsiteX8" fmla="*/ 477634 w 16843836"/>
              <a:gd name="connsiteY8" fmla="*/ 16 h 272134"/>
              <a:gd name="connsiteX9" fmla="*/ 506016 w 16843836"/>
              <a:gd name="connsiteY9" fmla="*/ 7540 h 272134"/>
              <a:gd name="connsiteX10" fmla="*/ 536812 w 16843836"/>
              <a:gd name="connsiteY10" fmla="*/ 153078 h 272134"/>
              <a:gd name="connsiteX11" fmla="*/ 535757 w 16843836"/>
              <a:gd name="connsiteY11" fmla="*/ 156783 h 272134"/>
              <a:gd name="connsiteX12" fmla="*/ 546319 w 16843836"/>
              <a:gd name="connsiteY12" fmla="*/ 142556 h 272134"/>
              <a:gd name="connsiteX13" fmla="*/ 745512 w 16843836"/>
              <a:gd name="connsiteY13" fmla="*/ 16 h 272134"/>
              <a:gd name="connsiteX14" fmla="*/ 773894 w 16843836"/>
              <a:gd name="connsiteY14" fmla="*/ 7540 h 272134"/>
              <a:gd name="connsiteX15" fmla="*/ 804690 w 16843836"/>
              <a:gd name="connsiteY15" fmla="*/ 153078 h 272134"/>
              <a:gd name="connsiteX16" fmla="*/ 803634 w 16843836"/>
              <a:gd name="connsiteY16" fmla="*/ 156783 h 272134"/>
              <a:gd name="connsiteX17" fmla="*/ 814197 w 16843836"/>
              <a:gd name="connsiteY17" fmla="*/ 142556 h 272134"/>
              <a:gd name="connsiteX18" fmla="*/ 1013390 w 16843836"/>
              <a:gd name="connsiteY18" fmla="*/ 16 h 272134"/>
              <a:gd name="connsiteX19" fmla="*/ 1041772 w 16843836"/>
              <a:gd name="connsiteY19" fmla="*/ 7540 h 272134"/>
              <a:gd name="connsiteX20" fmla="*/ 1072568 w 16843836"/>
              <a:gd name="connsiteY20" fmla="*/ 153078 h 272134"/>
              <a:gd name="connsiteX21" fmla="*/ 1071510 w 16843836"/>
              <a:gd name="connsiteY21" fmla="*/ 156785 h 272134"/>
              <a:gd name="connsiteX22" fmla="*/ 1082076 w 16843836"/>
              <a:gd name="connsiteY22" fmla="*/ 142556 h 272134"/>
              <a:gd name="connsiteX23" fmla="*/ 1281268 w 16843836"/>
              <a:gd name="connsiteY23" fmla="*/ 16 h 272134"/>
              <a:gd name="connsiteX24" fmla="*/ 1309649 w 16843836"/>
              <a:gd name="connsiteY24" fmla="*/ 7540 h 272134"/>
              <a:gd name="connsiteX25" fmla="*/ 1340447 w 16843836"/>
              <a:gd name="connsiteY25" fmla="*/ 153078 h 272134"/>
              <a:gd name="connsiteX26" fmla="*/ 1339392 w 16843836"/>
              <a:gd name="connsiteY26" fmla="*/ 156783 h 272134"/>
              <a:gd name="connsiteX27" fmla="*/ 1349953 w 16843836"/>
              <a:gd name="connsiteY27" fmla="*/ 142556 h 272134"/>
              <a:gd name="connsiteX28" fmla="*/ 1549146 w 16843836"/>
              <a:gd name="connsiteY28" fmla="*/ 16 h 272134"/>
              <a:gd name="connsiteX29" fmla="*/ 1577528 w 16843836"/>
              <a:gd name="connsiteY29" fmla="*/ 7540 h 272134"/>
              <a:gd name="connsiteX30" fmla="*/ 1608325 w 16843836"/>
              <a:gd name="connsiteY30" fmla="*/ 153078 h 272134"/>
              <a:gd name="connsiteX31" fmla="*/ 1607269 w 16843836"/>
              <a:gd name="connsiteY31" fmla="*/ 156783 h 272134"/>
              <a:gd name="connsiteX32" fmla="*/ 1617831 w 16843836"/>
              <a:gd name="connsiteY32" fmla="*/ 142556 h 272134"/>
              <a:gd name="connsiteX33" fmla="*/ 1817024 w 16843836"/>
              <a:gd name="connsiteY33" fmla="*/ 16 h 272134"/>
              <a:gd name="connsiteX34" fmla="*/ 1845406 w 16843836"/>
              <a:gd name="connsiteY34" fmla="*/ 7540 h 272134"/>
              <a:gd name="connsiteX35" fmla="*/ 1876203 w 16843836"/>
              <a:gd name="connsiteY35" fmla="*/ 153078 h 272134"/>
              <a:gd name="connsiteX36" fmla="*/ 1875145 w 16843836"/>
              <a:gd name="connsiteY36" fmla="*/ 156785 h 272134"/>
              <a:gd name="connsiteX37" fmla="*/ 1885711 w 16843836"/>
              <a:gd name="connsiteY37" fmla="*/ 142556 h 272134"/>
              <a:gd name="connsiteX38" fmla="*/ 2084903 w 16843836"/>
              <a:gd name="connsiteY38" fmla="*/ 16 h 272134"/>
              <a:gd name="connsiteX39" fmla="*/ 2113284 w 16843836"/>
              <a:gd name="connsiteY39" fmla="*/ 7540 h 272134"/>
              <a:gd name="connsiteX40" fmla="*/ 2144081 w 16843836"/>
              <a:gd name="connsiteY40" fmla="*/ 153078 h 272134"/>
              <a:gd name="connsiteX41" fmla="*/ 2143025 w 16843836"/>
              <a:gd name="connsiteY41" fmla="*/ 156783 h 272134"/>
              <a:gd name="connsiteX42" fmla="*/ 2153589 w 16843836"/>
              <a:gd name="connsiteY42" fmla="*/ 142556 h 272134"/>
              <a:gd name="connsiteX43" fmla="*/ 2352782 w 16843836"/>
              <a:gd name="connsiteY43" fmla="*/ 16 h 272134"/>
              <a:gd name="connsiteX44" fmla="*/ 2381163 w 16843836"/>
              <a:gd name="connsiteY44" fmla="*/ 7540 h 272134"/>
              <a:gd name="connsiteX45" fmla="*/ 2411961 w 16843836"/>
              <a:gd name="connsiteY45" fmla="*/ 153078 h 272134"/>
              <a:gd name="connsiteX46" fmla="*/ 2410903 w 16843836"/>
              <a:gd name="connsiteY46" fmla="*/ 156783 h 272134"/>
              <a:gd name="connsiteX47" fmla="*/ 2421465 w 16843836"/>
              <a:gd name="connsiteY47" fmla="*/ 142556 h 272134"/>
              <a:gd name="connsiteX48" fmla="*/ 2620659 w 16843836"/>
              <a:gd name="connsiteY48" fmla="*/ 16 h 272134"/>
              <a:gd name="connsiteX49" fmla="*/ 2649041 w 16843836"/>
              <a:gd name="connsiteY49" fmla="*/ 7540 h 272134"/>
              <a:gd name="connsiteX50" fmla="*/ 2679836 w 16843836"/>
              <a:gd name="connsiteY50" fmla="*/ 153078 h 272134"/>
              <a:gd name="connsiteX51" fmla="*/ 2678780 w 16843836"/>
              <a:gd name="connsiteY51" fmla="*/ 156785 h 272134"/>
              <a:gd name="connsiteX52" fmla="*/ 2689345 w 16843836"/>
              <a:gd name="connsiteY52" fmla="*/ 142556 h 272134"/>
              <a:gd name="connsiteX53" fmla="*/ 2888538 w 16843836"/>
              <a:gd name="connsiteY53" fmla="*/ 16 h 272134"/>
              <a:gd name="connsiteX54" fmla="*/ 2916920 w 16843836"/>
              <a:gd name="connsiteY54" fmla="*/ 7540 h 272134"/>
              <a:gd name="connsiteX55" fmla="*/ 2947716 w 16843836"/>
              <a:gd name="connsiteY55" fmla="*/ 153078 h 272134"/>
              <a:gd name="connsiteX56" fmla="*/ 2946660 w 16843836"/>
              <a:gd name="connsiteY56" fmla="*/ 156783 h 272134"/>
              <a:gd name="connsiteX57" fmla="*/ 2957222 w 16843836"/>
              <a:gd name="connsiteY57" fmla="*/ 142556 h 272134"/>
              <a:gd name="connsiteX58" fmla="*/ 3156416 w 16843836"/>
              <a:gd name="connsiteY58" fmla="*/ 16 h 272134"/>
              <a:gd name="connsiteX59" fmla="*/ 3184798 w 16843836"/>
              <a:gd name="connsiteY59" fmla="*/ 7540 h 272134"/>
              <a:gd name="connsiteX60" fmla="*/ 3215593 w 16843836"/>
              <a:gd name="connsiteY60" fmla="*/ 153078 h 272134"/>
              <a:gd name="connsiteX61" fmla="*/ 3214537 w 16843836"/>
              <a:gd name="connsiteY61" fmla="*/ 156783 h 272134"/>
              <a:gd name="connsiteX62" fmla="*/ 3225100 w 16843836"/>
              <a:gd name="connsiteY62" fmla="*/ 142556 h 272134"/>
              <a:gd name="connsiteX63" fmla="*/ 3424293 w 16843836"/>
              <a:gd name="connsiteY63" fmla="*/ 16 h 272134"/>
              <a:gd name="connsiteX64" fmla="*/ 3452676 w 16843836"/>
              <a:gd name="connsiteY64" fmla="*/ 7540 h 272134"/>
              <a:gd name="connsiteX65" fmla="*/ 3483472 w 16843836"/>
              <a:gd name="connsiteY65" fmla="*/ 153078 h 272134"/>
              <a:gd name="connsiteX66" fmla="*/ 3482416 w 16843836"/>
              <a:gd name="connsiteY66" fmla="*/ 156782 h 272134"/>
              <a:gd name="connsiteX67" fmla="*/ 3492979 w 16843836"/>
              <a:gd name="connsiteY67" fmla="*/ 142556 h 272134"/>
              <a:gd name="connsiteX68" fmla="*/ 3692172 w 16843836"/>
              <a:gd name="connsiteY68" fmla="*/ 16 h 272134"/>
              <a:gd name="connsiteX69" fmla="*/ 3720553 w 16843836"/>
              <a:gd name="connsiteY69" fmla="*/ 7540 h 272134"/>
              <a:gd name="connsiteX70" fmla="*/ 3751350 w 16843836"/>
              <a:gd name="connsiteY70" fmla="*/ 153078 h 272134"/>
              <a:gd name="connsiteX71" fmla="*/ 3750294 w 16843836"/>
              <a:gd name="connsiteY71" fmla="*/ 156785 h 272134"/>
              <a:gd name="connsiteX72" fmla="*/ 3760858 w 16843836"/>
              <a:gd name="connsiteY72" fmla="*/ 142556 h 272134"/>
              <a:gd name="connsiteX73" fmla="*/ 3960051 w 16843836"/>
              <a:gd name="connsiteY73" fmla="*/ 16 h 272134"/>
              <a:gd name="connsiteX74" fmla="*/ 3988432 w 16843836"/>
              <a:gd name="connsiteY74" fmla="*/ 7540 h 272134"/>
              <a:gd name="connsiteX75" fmla="*/ 4019229 w 16843836"/>
              <a:gd name="connsiteY75" fmla="*/ 153078 h 272134"/>
              <a:gd name="connsiteX76" fmla="*/ 4018174 w 16843836"/>
              <a:gd name="connsiteY76" fmla="*/ 156782 h 272134"/>
              <a:gd name="connsiteX77" fmla="*/ 4028736 w 16843836"/>
              <a:gd name="connsiteY77" fmla="*/ 142556 h 272134"/>
              <a:gd name="connsiteX78" fmla="*/ 4227928 w 16843836"/>
              <a:gd name="connsiteY78" fmla="*/ 16 h 272134"/>
              <a:gd name="connsiteX79" fmla="*/ 4256311 w 16843836"/>
              <a:gd name="connsiteY79" fmla="*/ 7540 h 272134"/>
              <a:gd name="connsiteX80" fmla="*/ 4287106 w 16843836"/>
              <a:gd name="connsiteY80" fmla="*/ 153078 h 272134"/>
              <a:gd name="connsiteX81" fmla="*/ 4286052 w 16843836"/>
              <a:gd name="connsiteY81" fmla="*/ 156782 h 272134"/>
              <a:gd name="connsiteX82" fmla="*/ 4296613 w 16843836"/>
              <a:gd name="connsiteY82" fmla="*/ 142556 h 272134"/>
              <a:gd name="connsiteX83" fmla="*/ 4495806 w 16843836"/>
              <a:gd name="connsiteY83" fmla="*/ 16 h 272134"/>
              <a:gd name="connsiteX84" fmla="*/ 4524189 w 16843836"/>
              <a:gd name="connsiteY84" fmla="*/ 7540 h 272134"/>
              <a:gd name="connsiteX85" fmla="*/ 4554984 w 16843836"/>
              <a:gd name="connsiteY85" fmla="*/ 153078 h 272134"/>
              <a:gd name="connsiteX86" fmla="*/ 4553928 w 16843836"/>
              <a:gd name="connsiteY86" fmla="*/ 156785 h 272134"/>
              <a:gd name="connsiteX87" fmla="*/ 4564492 w 16843836"/>
              <a:gd name="connsiteY87" fmla="*/ 142556 h 272134"/>
              <a:gd name="connsiteX88" fmla="*/ 4763685 w 16843836"/>
              <a:gd name="connsiteY88" fmla="*/ 16 h 272134"/>
              <a:gd name="connsiteX89" fmla="*/ 4792068 w 16843836"/>
              <a:gd name="connsiteY89" fmla="*/ 7540 h 272134"/>
              <a:gd name="connsiteX90" fmla="*/ 4822864 w 16843836"/>
              <a:gd name="connsiteY90" fmla="*/ 153078 h 272134"/>
              <a:gd name="connsiteX91" fmla="*/ 4821807 w 16843836"/>
              <a:gd name="connsiteY91" fmla="*/ 156783 h 272134"/>
              <a:gd name="connsiteX92" fmla="*/ 4832371 w 16843836"/>
              <a:gd name="connsiteY92" fmla="*/ 142556 h 272134"/>
              <a:gd name="connsiteX93" fmla="*/ 5031564 w 16843836"/>
              <a:gd name="connsiteY93" fmla="*/ 16 h 272134"/>
              <a:gd name="connsiteX94" fmla="*/ 5059945 w 16843836"/>
              <a:gd name="connsiteY94" fmla="*/ 7540 h 272134"/>
              <a:gd name="connsiteX95" fmla="*/ 5090742 w 16843836"/>
              <a:gd name="connsiteY95" fmla="*/ 153078 h 272134"/>
              <a:gd name="connsiteX96" fmla="*/ 5089687 w 16843836"/>
              <a:gd name="connsiteY96" fmla="*/ 156782 h 272134"/>
              <a:gd name="connsiteX97" fmla="*/ 5100249 w 16843836"/>
              <a:gd name="connsiteY97" fmla="*/ 142556 h 272134"/>
              <a:gd name="connsiteX98" fmla="*/ 5299442 w 16843836"/>
              <a:gd name="connsiteY98" fmla="*/ 16 h 272134"/>
              <a:gd name="connsiteX99" fmla="*/ 5327823 w 16843836"/>
              <a:gd name="connsiteY99" fmla="*/ 7540 h 272134"/>
              <a:gd name="connsiteX100" fmla="*/ 5358619 w 16843836"/>
              <a:gd name="connsiteY100" fmla="*/ 153078 h 272134"/>
              <a:gd name="connsiteX101" fmla="*/ 5357564 w 16843836"/>
              <a:gd name="connsiteY101" fmla="*/ 156785 h 272134"/>
              <a:gd name="connsiteX102" fmla="*/ 5368128 w 16843836"/>
              <a:gd name="connsiteY102" fmla="*/ 142556 h 272134"/>
              <a:gd name="connsiteX103" fmla="*/ 5567320 w 16843836"/>
              <a:gd name="connsiteY103" fmla="*/ 16 h 272134"/>
              <a:gd name="connsiteX104" fmla="*/ 5595703 w 16843836"/>
              <a:gd name="connsiteY104" fmla="*/ 7540 h 272134"/>
              <a:gd name="connsiteX105" fmla="*/ 5626498 w 16843836"/>
              <a:gd name="connsiteY105" fmla="*/ 153078 h 272134"/>
              <a:gd name="connsiteX106" fmla="*/ 5625444 w 16843836"/>
              <a:gd name="connsiteY106" fmla="*/ 156782 h 272134"/>
              <a:gd name="connsiteX107" fmla="*/ 5636005 w 16843836"/>
              <a:gd name="connsiteY107" fmla="*/ 142556 h 272134"/>
              <a:gd name="connsiteX108" fmla="*/ 5835198 w 16843836"/>
              <a:gd name="connsiteY108" fmla="*/ 16 h 272134"/>
              <a:gd name="connsiteX109" fmla="*/ 5863581 w 16843836"/>
              <a:gd name="connsiteY109" fmla="*/ 7540 h 272134"/>
              <a:gd name="connsiteX110" fmla="*/ 5894376 w 16843836"/>
              <a:gd name="connsiteY110" fmla="*/ 153078 h 272134"/>
              <a:gd name="connsiteX111" fmla="*/ 5893321 w 16843836"/>
              <a:gd name="connsiteY111" fmla="*/ 156782 h 272134"/>
              <a:gd name="connsiteX112" fmla="*/ 5903883 w 16843836"/>
              <a:gd name="connsiteY112" fmla="*/ 142556 h 272134"/>
              <a:gd name="connsiteX113" fmla="*/ 6103077 w 16843836"/>
              <a:gd name="connsiteY113" fmla="*/ 16 h 272134"/>
              <a:gd name="connsiteX114" fmla="*/ 6131458 w 16843836"/>
              <a:gd name="connsiteY114" fmla="*/ 7540 h 272134"/>
              <a:gd name="connsiteX115" fmla="*/ 6162255 w 16843836"/>
              <a:gd name="connsiteY115" fmla="*/ 153078 h 272134"/>
              <a:gd name="connsiteX116" fmla="*/ 6161199 w 16843836"/>
              <a:gd name="connsiteY116" fmla="*/ 156785 h 272134"/>
              <a:gd name="connsiteX117" fmla="*/ 6171763 w 16843836"/>
              <a:gd name="connsiteY117" fmla="*/ 142556 h 272134"/>
              <a:gd name="connsiteX118" fmla="*/ 6370956 w 16843836"/>
              <a:gd name="connsiteY118" fmla="*/ 16 h 272134"/>
              <a:gd name="connsiteX119" fmla="*/ 6399337 w 16843836"/>
              <a:gd name="connsiteY119" fmla="*/ 7540 h 272134"/>
              <a:gd name="connsiteX120" fmla="*/ 6430134 w 16843836"/>
              <a:gd name="connsiteY120" fmla="*/ 153078 h 272134"/>
              <a:gd name="connsiteX121" fmla="*/ 6429078 w 16843836"/>
              <a:gd name="connsiteY121" fmla="*/ 156783 h 272134"/>
              <a:gd name="connsiteX122" fmla="*/ 6439641 w 16843836"/>
              <a:gd name="connsiteY122" fmla="*/ 142556 h 272134"/>
              <a:gd name="connsiteX123" fmla="*/ 6638834 w 16843836"/>
              <a:gd name="connsiteY123" fmla="*/ 16 h 272134"/>
              <a:gd name="connsiteX124" fmla="*/ 6667215 w 16843836"/>
              <a:gd name="connsiteY124" fmla="*/ 7540 h 272134"/>
              <a:gd name="connsiteX125" fmla="*/ 6698012 w 16843836"/>
              <a:gd name="connsiteY125" fmla="*/ 153078 h 272134"/>
              <a:gd name="connsiteX126" fmla="*/ 6696956 w 16843836"/>
              <a:gd name="connsiteY126" fmla="*/ 156783 h 272134"/>
              <a:gd name="connsiteX127" fmla="*/ 6707519 w 16843836"/>
              <a:gd name="connsiteY127" fmla="*/ 142556 h 272134"/>
              <a:gd name="connsiteX128" fmla="*/ 6906711 w 16843836"/>
              <a:gd name="connsiteY128" fmla="*/ 16 h 272134"/>
              <a:gd name="connsiteX129" fmla="*/ 6935094 w 16843836"/>
              <a:gd name="connsiteY129" fmla="*/ 7540 h 272134"/>
              <a:gd name="connsiteX130" fmla="*/ 6965889 w 16843836"/>
              <a:gd name="connsiteY130" fmla="*/ 153078 h 272134"/>
              <a:gd name="connsiteX131" fmla="*/ 6964833 w 16843836"/>
              <a:gd name="connsiteY131" fmla="*/ 156784 h 272134"/>
              <a:gd name="connsiteX132" fmla="*/ 6975397 w 16843836"/>
              <a:gd name="connsiteY132" fmla="*/ 142556 h 272134"/>
              <a:gd name="connsiteX133" fmla="*/ 7174590 w 16843836"/>
              <a:gd name="connsiteY133" fmla="*/ 16 h 272134"/>
              <a:gd name="connsiteX134" fmla="*/ 7202973 w 16843836"/>
              <a:gd name="connsiteY134" fmla="*/ 7540 h 272134"/>
              <a:gd name="connsiteX135" fmla="*/ 7233768 w 16843836"/>
              <a:gd name="connsiteY135" fmla="*/ 153078 h 272134"/>
              <a:gd name="connsiteX136" fmla="*/ 7232713 w 16843836"/>
              <a:gd name="connsiteY136" fmla="*/ 156783 h 272134"/>
              <a:gd name="connsiteX137" fmla="*/ 7243275 w 16843836"/>
              <a:gd name="connsiteY137" fmla="*/ 142556 h 272134"/>
              <a:gd name="connsiteX138" fmla="*/ 7442468 w 16843836"/>
              <a:gd name="connsiteY138" fmla="*/ 16 h 272134"/>
              <a:gd name="connsiteX139" fmla="*/ 7470850 w 16843836"/>
              <a:gd name="connsiteY139" fmla="*/ 7540 h 272134"/>
              <a:gd name="connsiteX140" fmla="*/ 7501646 w 16843836"/>
              <a:gd name="connsiteY140" fmla="*/ 153078 h 272134"/>
              <a:gd name="connsiteX141" fmla="*/ 7500590 w 16843836"/>
              <a:gd name="connsiteY141" fmla="*/ 156783 h 272134"/>
              <a:gd name="connsiteX142" fmla="*/ 7511153 w 16843836"/>
              <a:gd name="connsiteY142" fmla="*/ 142556 h 272134"/>
              <a:gd name="connsiteX143" fmla="*/ 7710346 w 16843836"/>
              <a:gd name="connsiteY143" fmla="*/ 16 h 272134"/>
              <a:gd name="connsiteX144" fmla="*/ 7738728 w 16843836"/>
              <a:gd name="connsiteY144" fmla="*/ 7540 h 272134"/>
              <a:gd name="connsiteX145" fmla="*/ 7769524 w 16843836"/>
              <a:gd name="connsiteY145" fmla="*/ 153078 h 272134"/>
              <a:gd name="connsiteX146" fmla="*/ 7768468 w 16843836"/>
              <a:gd name="connsiteY146" fmla="*/ 156785 h 272134"/>
              <a:gd name="connsiteX147" fmla="*/ 7779032 w 16843836"/>
              <a:gd name="connsiteY147" fmla="*/ 142556 h 272134"/>
              <a:gd name="connsiteX148" fmla="*/ 7978224 w 16843836"/>
              <a:gd name="connsiteY148" fmla="*/ 16 h 272134"/>
              <a:gd name="connsiteX149" fmla="*/ 8006606 w 16843836"/>
              <a:gd name="connsiteY149" fmla="*/ 7540 h 272134"/>
              <a:gd name="connsiteX150" fmla="*/ 8037403 w 16843836"/>
              <a:gd name="connsiteY150" fmla="*/ 153078 h 272134"/>
              <a:gd name="connsiteX151" fmla="*/ 8036352 w 16843836"/>
              <a:gd name="connsiteY151" fmla="*/ 156766 h 272134"/>
              <a:gd name="connsiteX152" fmla="*/ 8046902 w 16843836"/>
              <a:gd name="connsiteY152" fmla="*/ 142556 h 272134"/>
              <a:gd name="connsiteX153" fmla="*/ 8246094 w 16843836"/>
              <a:gd name="connsiteY153" fmla="*/ 16 h 272134"/>
              <a:gd name="connsiteX154" fmla="*/ 8274476 w 16843836"/>
              <a:gd name="connsiteY154" fmla="*/ 7540 h 272134"/>
              <a:gd name="connsiteX155" fmla="*/ 8305273 w 16843836"/>
              <a:gd name="connsiteY155" fmla="*/ 153078 h 272134"/>
              <a:gd name="connsiteX156" fmla="*/ 8304374 w 16843836"/>
              <a:gd name="connsiteY156" fmla="*/ 156232 h 272134"/>
              <a:gd name="connsiteX157" fmla="*/ 8304426 w 16843836"/>
              <a:gd name="connsiteY157" fmla="*/ 156154 h 272134"/>
              <a:gd name="connsiteX158" fmla="*/ 8514377 w 16843836"/>
              <a:gd name="connsiteY158" fmla="*/ 16 h 272134"/>
              <a:gd name="connsiteX159" fmla="*/ 8542759 w 16843836"/>
              <a:gd name="connsiteY159" fmla="*/ 7540 h 272134"/>
              <a:gd name="connsiteX160" fmla="*/ 8573556 w 16843836"/>
              <a:gd name="connsiteY160" fmla="*/ 153078 h 272134"/>
              <a:gd name="connsiteX161" fmla="*/ 8572500 w 16843836"/>
              <a:gd name="connsiteY161" fmla="*/ 156783 h 272134"/>
              <a:gd name="connsiteX162" fmla="*/ 8583062 w 16843836"/>
              <a:gd name="connsiteY162" fmla="*/ 142556 h 272134"/>
              <a:gd name="connsiteX163" fmla="*/ 8782255 w 16843836"/>
              <a:gd name="connsiteY163" fmla="*/ 16 h 272134"/>
              <a:gd name="connsiteX164" fmla="*/ 8810637 w 16843836"/>
              <a:gd name="connsiteY164" fmla="*/ 7540 h 272134"/>
              <a:gd name="connsiteX165" fmla="*/ 8841434 w 16843836"/>
              <a:gd name="connsiteY165" fmla="*/ 153078 h 272134"/>
              <a:gd name="connsiteX166" fmla="*/ 8840377 w 16843836"/>
              <a:gd name="connsiteY166" fmla="*/ 156785 h 272134"/>
              <a:gd name="connsiteX167" fmla="*/ 8850941 w 16843836"/>
              <a:gd name="connsiteY167" fmla="*/ 142556 h 272134"/>
              <a:gd name="connsiteX168" fmla="*/ 9050134 w 16843836"/>
              <a:gd name="connsiteY168" fmla="*/ 16 h 272134"/>
              <a:gd name="connsiteX169" fmla="*/ 9078516 w 16843836"/>
              <a:gd name="connsiteY169" fmla="*/ 7540 h 272134"/>
              <a:gd name="connsiteX170" fmla="*/ 9109312 w 16843836"/>
              <a:gd name="connsiteY170" fmla="*/ 153078 h 272134"/>
              <a:gd name="connsiteX171" fmla="*/ 9108257 w 16843836"/>
              <a:gd name="connsiteY171" fmla="*/ 156783 h 272134"/>
              <a:gd name="connsiteX172" fmla="*/ 9118819 w 16843836"/>
              <a:gd name="connsiteY172" fmla="*/ 142556 h 272134"/>
              <a:gd name="connsiteX173" fmla="*/ 9318012 w 16843836"/>
              <a:gd name="connsiteY173" fmla="*/ 16 h 272134"/>
              <a:gd name="connsiteX174" fmla="*/ 9346394 w 16843836"/>
              <a:gd name="connsiteY174" fmla="*/ 7540 h 272134"/>
              <a:gd name="connsiteX175" fmla="*/ 9377190 w 16843836"/>
              <a:gd name="connsiteY175" fmla="*/ 153078 h 272134"/>
              <a:gd name="connsiteX176" fmla="*/ 9376134 w 16843836"/>
              <a:gd name="connsiteY176" fmla="*/ 156783 h 272134"/>
              <a:gd name="connsiteX177" fmla="*/ 9386697 w 16843836"/>
              <a:gd name="connsiteY177" fmla="*/ 142556 h 272134"/>
              <a:gd name="connsiteX178" fmla="*/ 9585890 w 16843836"/>
              <a:gd name="connsiteY178" fmla="*/ 16 h 272134"/>
              <a:gd name="connsiteX179" fmla="*/ 9614272 w 16843836"/>
              <a:gd name="connsiteY179" fmla="*/ 7540 h 272134"/>
              <a:gd name="connsiteX180" fmla="*/ 9645068 w 16843836"/>
              <a:gd name="connsiteY180" fmla="*/ 153078 h 272134"/>
              <a:gd name="connsiteX181" fmla="*/ 9644010 w 16843836"/>
              <a:gd name="connsiteY181" fmla="*/ 156785 h 272134"/>
              <a:gd name="connsiteX182" fmla="*/ 9654575 w 16843836"/>
              <a:gd name="connsiteY182" fmla="*/ 142556 h 272134"/>
              <a:gd name="connsiteX183" fmla="*/ 9853768 w 16843836"/>
              <a:gd name="connsiteY183" fmla="*/ 16 h 272134"/>
              <a:gd name="connsiteX184" fmla="*/ 9882149 w 16843836"/>
              <a:gd name="connsiteY184" fmla="*/ 7540 h 272134"/>
              <a:gd name="connsiteX185" fmla="*/ 9912947 w 16843836"/>
              <a:gd name="connsiteY185" fmla="*/ 153078 h 272134"/>
              <a:gd name="connsiteX186" fmla="*/ 9911891 w 16843836"/>
              <a:gd name="connsiteY186" fmla="*/ 156783 h 272134"/>
              <a:gd name="connsiteX187" fmla="*/ 9922453 w 16843836"/>
              <a:gd name="connsiteY187" fmla="*/ 142556 h 272134"/>
              <a:gd name="connsiteX188" fmla="*/ 10121646 w 16843836"/>
              <a:gd name="connsiteY188" fmla="*/ 16 h 272134"/>
              <a:gd name="connsiteX189" fmla="*/ 10150028 w 16843836"/>
              <a:gd name="connsiteY189" fmla="*/ 7540 h 272134"/>
              <a:gd name="connsiteX190" fmla="*/ 10180825 w 16843836"/>
              <a:gd name="connsiteY190" fmla="*/ 153078 h 272134"/>
              <a:gd name="connsiteX191" fmla="*/ 10179769 w 16843836"/>
              <a:gd name="connsiteY191" fmla="*/ 156783 h 272134"/>
              <a:gd name="connsiteX192" fmla="*/ 10190331 w 16843836"/>
              <a:gd name="connsiteY192" fmla="*/ 142556 h 272134"/>
              <a:gd name="connsiteX193" fmla="*/ 10389524 w 16843836"/>
              <a:gd name="connsiteY193" fmla="*/ 16 h 272134"/>
              <a:gd name="connsiteX194" fmla="*/ 10417906 w 16843836"/>
              <a:gd name="connsiteY194" fmla="*/ 7540 h 272134"/>
              <a:gd name="connsiteX195" fmla="*/ 10448703 w 16843836"/>
              <a:gd name="connsiteY195" fmla="*/ 153078 h 272134"/>
              <a:gd name="connsiteX196" fmla="*/ 10447645 w 16843836"/>
              <a:gd name="connsiteY196" fmla="*/ 156785 h 272134"/>
              <a:gd name="connsiteX197" fmla="*/ 10458211 w 16843836"/>
              <a:gd name="connsiteY197" fmla="*/ 142556 h 272134"/>
              <a:gd name="connsiteX198" fmla="*/ 10657403 w 16843836"/>
              <a:gd name="connsiteY198" fmla="*/ 16 h 272134"/>
              <a:gd name="connsiteX199" fmla="*/ 10685784 w 16843836"/>
              <a:gd name="connsiteY199" fmla="*/ 7540 h 272134"/>
              <a:gd name="connsiteX200" fmla="*/ 10716581 w 16843836"/>
              <a:gd name="connsiteY200" fmla="*/ 153078 h 272134"/>
              <a:gd name="connsiteX201" fmla="*/ 10715525 w 16843836"/>
              <a:gd name="connsiteY201" fmla="*/ 156783 h 272134"/>
              <a:gd name="connsiteX202" fmla="*/ 10726089 w 16843836"/>
              <a:gd name="connsiteY202" fmla="*/ 142556 h 272134"/>
              <a:gd name="connsiteX203" fmla="*/ 10925281 w 16843836"/>
              <a:gd name="connsiteY203" fmla="*/ 16 h 272134"/>
              <a:gd name="connsiteX204" fmla="*/ 10953663 w 16843836"/>
              <a:gd name="connsiteY204" fmla="*/ 7540 h 272134"/>
              <a:gd name="connsiteX205" fmla="*/ 10984460 w 16843836"/>
              <a:gd name="connsiteY205" fmla="*/ 153078 h 272134"/>
              <a:gd name="connsiteX206" fmla="*/ 10983403 w 16843836"/>
              <a:gd name="connsiteY206" fmla="*/ 156783 h 272134"/>
              <a:gd name="connsiteX207" fmla="*/ 10993965 w 16843836"/>
              <a:gd name="connsiteY207" fmla="*/ 142556 h 272134"/>
              <a:gd name="connsiteX208" fmla="*/ 11193159 w 16843836"/>
              <a:gd name="connsiteY208" fmla="*/ 16 h 272134"/>
              <a:gd name="connsiteX209" fmla="*/ 11221541 w 16843836"/>
              <a:gd name="connsiteY209" fmla="*/ 7540 h 272134"/>
              <a:gd name="connsiteX210" fmla="*/ 11252336 w 16843836"/>
              <a:gd name="connsiteY210" fmla="*/ 153078 h 272134"/>
              <a:gd name="connsiteX211" fmla="*/ 11251280 w 16843836"/>
              <a:gd name="connsiteY211" fmla="*/ 156785 h 272134"/>
              <a:gd name="connsiteX212" fmla="*/ 11261845 w 16843836"/>
              <a:gd name="connsiteY212" fmla="*/ 142556 h 272134"/>
              <a:gd name="connsiteX213" fmla="*/ 11461038 w 16843836"/>
              <a:gd name="connsiteY213" fmla="*/ 16 h 272134"/>
              <a:gd name="connsiteX214" fmla="*/ 11489419 w 16843836"/>
              <a:gd name="connsiteY214" fmla="*/ 7540 h 272134"/>
              <a:gd name="connsiteX215" fmla="*/ 11520216 w 16843836"/>
              <a:gd name="connsiteY215" fmla="*/ 153078 h 272134"/>
              <a:gd name="connsiteX216" fmla="*/ 11519160 w 16843836"/>
              <a:gd name="connsiteY216" fmla="*/ 156783 h 272134"/>
              <a:gd name="connsiteX217" fmla="*/ 11529722 w 16843836"/>
              <a:gd name="connsiteY217" fmla="*/ 142556 h 272134"/>
              <a:gd name="connsiteX218" fmla="*/ 11728916 w 16843836"/>
              <a:gd name="connsiteY218" fmla="*/ 16 h 272134"/>
              <a:gd name="connsiteX219" fmla="*/ 11757297 w 16843836"/>
              <a:gd name="connsiteY219" fmla="*/ 7540 h 272134"/>
              <a:gd name="connsiteX220" fmla="*/ 11788093 w 16843836"/>
              <a:gd name="connsiteY220" fmla="*/ 153078 h 272134"/>
              <a:gd name="connsiteX221" fmla="*/ 11787037 w 16843836"/>
              <a:gd name="connsiteY221" fmla="*/ 156783 h 272134"/>
              <a:gd name="connsiteX222" fmla="*/ 11797600 w 16843836"/>
              <a:gd name="connsiteY222" fmla="*/ 142556 h 272134"/>
              <a:gd name="connsiteX223" fmla="*/ 11996793 w 16843836"/>
              <a:gd name="connsiteY223" fmla="*/ 16 h 272134"/>
              <a:gd name="connsiteX224" fmla="*/ 12025175 w 16843836"/>
              <a:gd name="connsiteY224" fmla="*/ 7540 h 272134"/>
              <a:gd name="connsiteX225" fmla="*/ 12055971 w 16843836"/>
              <a:gd name="connsiteY225" fmla="*/ 153078 h 272134"/>
              <a:gd name="connsiteX226" fmla="*/ 12054916 w 16843836"/>
              <a:gd name="connsiteY226" fmla="*/ 156782 h 272134"/>
              <a:gd name="connsiteX227" fmla="*/ 12065478 w 16843836"/>
              <a:gd name="connsiteY227" fmla="*/ 142556 h 272134"/>
              <a:gd name="connsiteX228" fmla="*/ 12264671 w 16843836"/>
              <a:gd name="connsiteY228" fmla="*/ 16 h 272134"/>
              <a:gd name="connsiteX229" fmla="*/ 12293053 w 16843836"/>
              <a:gd name="connsiteY229" fmla="*/ 7540 h 272134"/>
              <a:gd name="connsiteX230" fmla="*/ 12323849 w 16843836"/>
              <a:gd name="connsiteY230" fmla="*/ 153078 h 272134"/>
              <a:gd name="connsiteX231" fmla="*/ 12322793 w 16843836"/>
              <a:gd name="connsiteY231" fmla="*/ 156785 h 272134"/>
              <a:gd name="connsiteX232" fmla="*/ 12333357 w 16843836"/>
              <a:gd name="connsiteY232" fmla="*/ 142556 h 272134"/>
              <a:gd name="connsiteX233" fmla="*/ 12532550 w 16843836"/>
              <a:gd name="connsiteY233" fmla="*/ 16 h 272134"/>
              <a:gd name="connsiteX234" fmla="*/ 12560932 w 16843836"/>
              <a:gd name="connsiteY234" fmla="*/ 7540 h 272134"/>
              <a:gd name="connsiteX235" fmla="*/ 12591728 w 16843836"/>
              <a:gd name="connsiteY235" fmla="*/ 153078 h 272134"/>
              <a:gd name="connsiteX236" fmla="*/ 12590673 w 16843836"/>
              <a:gd name="connsiteY236" fmla="*/ 156782 h 272134"/>
              <a:gd name="connsiteX237" fmla="*/ 12601235 w 16843836"/>
              <a:gd name="connsiteY237" fmla="*/ 142556 h 272134"/>
              <a:gd name="connsiteX238" fmla="*/ 12800428 w 16843836"/>
              <a:gd name="connsiteY238" fmla="*/ 16 h 272134"/>
              <a:gd name="connsiteX239" fmla="*/ 12828810 w 16843836"/>
              <a:gd name="connsiteY239" fmla="*/ 7540 h 272134"/>
              <a:gd name="connsiteX240" fmla="*/ 12859606 w 16843836"/>
              <a:gd name="connsiteY240" fmla="*/ 153078 h 272134"/>
              <a:gd name="connsiteX241" fmla="*/ 12858551 w 16843836"/>
              <a:gd name="connsiteY241" fmla="*/ 156782 h 272134"/>
              <a:gd name="connsiteX242" fmla="*/ 12869113 w 16843836"/>
              <a:gd name="connsiteY242" fmla="*/ 142556 h 272134"/>
              <a:gd name="connsiteX243" fmla="*/ 13068306 w 16843836"/>
              <a:gd name="connsiteY243" fmla="*/ 16 h 272134"/>
              <a:gd name="connsiteX244" fmla="*/ 13096688 w 16843836"/>
              <a:gd name="connsiteY244" fmla="*/ 7540 h 272134"/>
              <a:gd name="connsiteX245" fmla="*/ 13127484 w 16843836"/>
              <a:gd name="connsiteY245" fmla="*/ 153078 h 272134"/>
              <a:gd name="connsiteX246" fmla="*/ 13126428 w 16843836"/>
              <a:gd name="connsiteY246" fmla="*/ 156785 h 272134"/>
              <a:gd name="connsiteX247" fmla="*/ 13136992 w 16843836"/>
              <a:gd name="connsiteY247" fmla="*/ 142556 h 272134"/>
              <a:gd name="connsiteX248" fmla="*/ 13336185 w 16843836"/>
              <a:gd name="connsiteY248" fmla="*/ 16 h 272134"/>
              <a:gd name="connsiteX249" fmla="*/ 13364567 w 16843836"/>
              <a:gd name="connsiteY249" fmla="*/ 7540 h 272134"/>
              <a:gd name="connsiteX250" fmla="*/ 13395363 w 16843836"/>
              <a:gd name="connsiteY250" fmla="*/ 153078 h 272134"/>
              <a:gd name="connsiteX251" fmla="*/ 13394307 w 16843836"/>
              <a:gd name="connsiteY251" fmla="*/ 156783 h 272134"/>
              <a:gd name="connsiteX252" fmla="*/ 13404870 w 16843836"/>
              <a:gd name="connsiteY252" fmla="*/ 142556 h 272134"/>
              <a:gd name="connsiteX253" fmla="*/ 13604063 w 16843836"/>
              <a:gd name="connsiteY253" fmla="*/ 16 h 272134"/>
              <a:gd name="connsiteX254" fmla="*/ 13632445 w 16843836"/>
              <a:gd name="connsiteY254" fmla="*/ 7540 h 272134"/>
              <a:gd name="connsiteX255" fmla="*/ 13663241 w 16843836"/>
              <a:gd name="connsiteY255" fmla="*/ 153078 h 272134"/>
              <a:gd name="connsiteX256" fmla="*/ 13662186 w 16843836"/>
              <a:gd name="connsiteY256" fmla="*/ 156782 h 272134"/>
              <a:gd name="connsiteX257" fmla="*/ 13672748 w 16843836"/>
              <a:gd name="connsiteY257" fmla="*/ 142556 h 272134"/>
              <a:gd name="connsiteX258" fmla="*/ 13871941 w 16843836"/>
              <a:gd name="connsiteY258" fmla="*/ 16 h 272134"/>
              <a:gd name="connsiteX259" fmla="*/ 13900323 w 16843836"/>
              <a:gd name="connsiteY259" fmla="*/ 7540 h 272134"/>
              <a:gd name="connsiteX260" fmla="*/ 13931119 w 16843836"/>
              <a:gd name="connsiteY260" fmla="*/ 153078 h 272134"/>
              <a:gd name="connsiteX261" fmla="*/ 13930063 w 16843836"/>
              <a:gd name="connsiteY261" fmla="*/ 156785 h 272134"/>
              <a:gd name="connsiteX262" fmla="*/ 13940627 w 16843836"/>
              <a:gd name="connsiteY262" fmla="*/ 142556 h 272134"/>
              <a:gd name="connsiteX263" fmla="*/ 14139820 w 16843836"/>
              <a:gd name="connsiteY263" fmla="*/ 16 h 272134"/>
              <a:gd name="connsiteX264" fmla="*/ 14168202 w 16843836"/>
              <a:gd name="connsiteY264" fmla="*/ 7540 h 272134"/>
              <a:gd name="connsiteX265" fmla="*/ 14198998 w 16843836"/>
              <a:gd name="connsiteY265" fmla="*/ 153078 h 272134"/>
              <a:gd name="connsiteX266" fmla="*/ 14197943 w 16843836"/>
              <a:gd name="connsiteY266" fmla="*/ 156782 h 272134"/>
              <a:gd name="connsiteX267" fmla="*/ 14208505 w 16843836"/>
              <a:gd name="connsiteY267" fmla="*/ 142556 h 272134"/>
              <a:gd name="connsiteX268" fmla="*/ 14407698 w 16843836"/>
              <a:gd name="connsiteY268" fmla="*/ 16 h 272134"/>
              <a:gd name="connsiteX269" fmla="*/ 14436080 w 16843836"/>
              <a:gd name="connsiteY269" fmla="*/ 7540 h 272134"/>
              <a:gd name="connsiteX270" fmla="*/ 14466876 w 16843836"/>
              <a:gd name="connsiteY270" fmla="*/ 153078 h 272134"/>
              <a:gd name="connsiteX271" fmla="*/ 14465821 w 16843836"/>
              <a:gd name="connsiteY271" fmla="*/ 156782 h 272134"/>
              <a:gd name="connsiteX272" fmla="*/ 14476383 w 16843836"/>
              <a:gd name="connsiteY272" fmla="*/ 142556 h 272134"/>
              <a:gd name="connsiteX273" fmla="*/ 14675576 w 16843836"/>
              <a:gd name="connsiteY273" fmla="*/ 16 h 272134"/>
              <a:gd name="connsiteX274" fmla="*/ 14703958 w 16843836"/>
              <a:gd name="connsiteY274" fmla="*/ 7540 h 272134"/>
              <a:gd name="connsiteX275" fmla="*/ 14734754 w 16843836"/>
              <a:gd name="connsiteY275" fmla="*/ 153078 h 272134"/>
              <a:gd name="connsiteX276" fmla="*/ 14733698 w 16843836"/>
              <a:gd name="connsiteY276" fmla="*/ 156785 h 272134"/>
              <a:gd name="connsiteX277" fmla="*/ 14744262 w 16843836"/>
              <a:gd name="connsiteY277" fmla="*/ 142556 h 272134"/>
              <a:gd name="connsiteX278" fmla="*/ 14943455 w 16843836"/>
              <a:gd name="connsiteY278" fmla="*/ 16 h 272134"/>
              <a:gd name="connsiteX279" fmla="*/ 14971837 w 16843836"/>
              <a:gd name="connsiteY279" fmla="*/ 7540 h 272134"/>
              <a:gd name="connsiteX280" fmla="*/ 15002633 w 16843836"/>
              <a:gd name="connsiteY280" fmla="*/ 153078 h 272134"/>
              <a:gd name="connsiteX281" fmla="*/ 15001577 w 16843836"/>
              <a:gd name="connsiteY281" fmla="*/ 156783 h 272134"/>
              <a:gd name="connsiteX282" fmla="*/ 15012140 w 16843836"/>
              <a:gd name="connsiteY282" fmla="*/ 142556 h 272134"/>
              <a:gd name="connsiteX283" fmla="*/ 15211333 w 16843836"/>
              <a:gd name="connsiteY283" fmla="*/ 16 h 272134"/>
              <a:gd name="connsiteX284" fmla="*/ 15239715 w 16843836"/>
              <a:gd name="connsiteY284" fmla="*/ 7540 h 272134"/>
              <a:gd name="connsiteX285" fmla="*/ 15270511 w 16843836"/>
              <a:gd name="connsiteY285" fmla="*/ 153078 h 272134"/>
              <a:gd name="connsiteX286" fmla="*/ 15269455 w 16843836"/>
              <a:gd name="connsiteY286" fmla="*/ 156783 h 272134"/>
              <a:gd name="connsiteX287" fmla="*/ 15280018 w 16843836"/>
              <a:gd name="connsiteY287" fmla="*/ 142556 h 272134"/>
              <a:gd name="connsiteX288" fmla="*/ 15479211 w 16843836"/>
              <a:gd name="connsiteY288" fmla="*/ 16 h 272134"/>
              <a:gd name="connsiteX289" fmla="*/ 15507593 w 16843836"/>
              <a:gd name="connsiteY289" fmla="*/ 7540 h 272134"/>
              <a:gd name="connsiteX290" fmla="*/ 15538389 w 16843836"/>
              <a:gd name="connsiteY290" fmla="*/ 153078 h 272134"/>
              <a:gd name="connsiteX291" fmla="*/ 15537333 w 16843836"/>
              <a:gd name="connsiteY291" fmla="*/ 156784 h 272134"/>
              <a:gd name="connsiteX292" fmla="*/ 15547897 w 16843836"/>
              <a:gd name="connsiteY292" fmla="*/ 142556 h 272134"/>
              <a:gd name="connsiteX293" fmla="*/ 15747090 w 16843836"/>
              <a:gd name="connsiteY293" fmla="*/ 16 h 272134"/>
              <a:gd name="connsiteX294" fmla="*/ 15775472 w 16843836"/>
              <a:gd name="connsiteY294" fmla="*/ 7540 h 272134"/>
              <a:gd name="connsiteX295" fmla="*/ 15806268 w 16843836"/>
              <a:gd name="connsiteY295" fmla="*/ 153078 h 272134"/>
              <a:gd name="connsiteX296" fmla="*/ 15805212 w 16843836"/>
              <a:gd name="connsiteY296" fmla="*/ 156783 h 272134"/>
              <a:gd name="connsiteX297" fmla="*/ 15815776 w 16843836"/>
              <a:gd name="connsiteY297" fmla="*/ 142556 h 272134"/>
              <a:gd name="connsiteX298" fmla="*/ 16014968 w 16843836"/>
              <a:gd name="connsiteY298" fmla="*/ 16 h 272134"/>
              <a:gd name="connsiteX299" fmla="*/ 16043350 w 16843836"/>
              <a:gd name="connsiteY299" fmla="*/ 7540 h 272134"/>
              <a:gd name="connsiteX300" fmla="*/ 16074146 w 16843836"/>
              <a:gd name="connsiteY300" fmla="*/ 153078 h 272134"/>
              <a:gd name="connsiteX301" fmla="*/ 16073090 w 16843836"/>
              <a:gd name="connsiteY301" fmla="*/ 156783 h 272134"/>
              <a:gd name="connsiteX302" fmla="*/ 16083652 w 16843836"/>
              <a:gd name="connsiteY302" fmla="*/ 142556 h 272134"/>
              <a:gd name="connsiteX303" fmla="*/ 16282846 w 16843836"/>
              <a:gd name="connsiteY303" fmla="*/ 16 h 272134"/>
              <a:gd name="connsiteX304" fmla="*/ 16311228 w 16843836"/>
              <a:gd name="connsiteY304" fmla="*/ 7540 h 272134"/>
              <a:gd name="connsiteX305" fmla="*/ 16342024 w 16843836"/>
              <a:gd name="connsiteY305" fmla="*/ 153078 h 272134"/>
              <a:gd name="connsiteX306" fmla="*/ 16340968 w 16843836"/>
              <a:gd name="connsiteY306" fmla="*/ 156785 h 272134"/>
              <a:gd name="connsiteX307" fmla="*/ 16351532 w 16843836"/>
              <a:gd name="connsiteY307" fmla="*/ 142556 h 272134"/>
              <a:gd name="connsiteX308" fmla="*/ 16550724 w 16843836"/>
              <a:gd name="connsiteY308" fmla="*/ 16 h 272134"/>
              <a:gd name="connsiteX309" fmla="*/ 16579106 w 16843836"/>
              <a:gd name="connsiteY309" fmla="*/ 7540 h 272134"/>
              <a:gd name="connsiteX310" fmla="*/ 16609904 w 16843836"/>
              <a:gd name="connsiteY310" fmla="*/ 153078 h 272134"/>
              <a:gd name="connsiteX311" fmla="*/ 16608852 w 16843836"/>
              <a:gd name="connsiteY311" fmla="*/ 156766 h 272134"/>
              <a:gd name="connsiteX312" fmla="*/ 16843836 w 16843836"/>
              <a:gd name="connsiteY312" fmla="*/ 272134 h 272134"/>
              <a:gd name="connsiteX0" fmla="*/ 1056 w 16614994"/>
              <a:gd name="connsiteY0" fmla="*/ 153078 h 156785"/>
              <a:gd name="connsiteX1" fmla="*/ 0 w 16614994"/>
              <a:gd name="connsiteY1" fmla="*/ 156783 h 156785"/>
              <a:gd name="connsiteX2" fmla="*/ 10562 w 16614994"/>
              <a:gd name="connsiteY2" fmla="*/ 142556 h 156785"/>
              <a:gd name="connsiteX3" fmla="*/ 209755 w 16614994"/>
              <a:gd name="connsiteY3" fmla="*/ 16 h 156785"/>
              <a:gd name="connsiteX4" fmla="*/ 238137 w 16614994"/>
              <a:gd name="connsiteY4" fmla="*/ 7540 h 156785"/>
              <a:gd name="connsiteX5" fmla="*/ 268934 w 16614994"/>
              <a:gd name="connsiteY5" fmla="*/ 153078 h 156785"/>
              <a:gd name="connsiteX6" fmla="*/ 267877 w 16614994"/>
              <a:gd name="connsiteY6" fmla="*/ 156785 h 156785"/>
              <a:gd name="connsiteX7" fmla="*/ 278441 w 16614994"/>
              <a:gd name="connsiteY7" fmla="*/ 142556 h 156785"/>
              <a:gd name="connsiteX8" fmla="*/ 477634 w 16614994"/>
              <a:gd name="connsiteY8" fmla="*/ 16 h 156785"/>
              <a:gd name="connsiteX9" fmla="*/ 506016 w 16614994"/>
              <a:gd name="connsiteY9" fmla="*/ 7540 h 156785"/>
              <a:gd name="connsiteX10" fmla="*/ 536812 w 16614994"/>
              <a:gd name="connsiteY10" fmla="*/ 153078 h 156785"/>
              <a:gd name="connsiteX11" fmla="*/ 535757 w 16614994"/>
              <a:gd name="connsiteY11" fmla="*/ 156783 h 156785"/>
              <a:gd name="connsiteX12" fmla="*/ 546319 w 16614994"/>
              <a:gd name="connsiteY12" fmla="*/ 142556 h 156785"/>
              <a:gd name="connsiteX13" fmla="*/ 745512 w 16614994"/>
              <a:gd name="connsiteY13" fmla="*/ 16 h 156785"/>
              <a:gd name="connsiteX14" fmla="*/ 773894 w 16614994"/>
              <a:gd name="connsiteY14" fmla="*/ 7540 h 156785"/>
              <a:gd name="connsiteX15" fmla="*/ 804690 w 16614994"/>
              <a:gd name="connsiteY15" fmla="*/ 153078 h 156785"/>
              <a:gd name="connsiteX16" fmla="*/ 803634 w 16614994"/>
              <a:gd name="connsiteY16" fmla="*/ 156783 h 156785"/>
              <a:gd name="connsiteX17" fmla="*/ 814197 w 16614994"/>
              <a:gd name="connsiteY17" fmla="*/ 142556 h 156785"/>
              <a:gd name="connsiteX18" fmla="*/ 1013390 w 16614994"/>
              <a:gd name="connsiteY18" fmla="*/ 16 h 156785"/>
              <a:gd name="connsiteX19" fmla="*/ 1041772 w 16614994"/>
              <a:gd name="connsiteY19" fmla="*/ 7540 h 156785"/>
              <a:gd name="connsiteX20" fmla="*/ 1072568 w 16614994"/>
              <a:gd name="connsiteY20" fmla="*/ 153078 h 156785"/>
              <a:gd name="connsiteX21" fmla="*/ 1071510 w 16614994"/>
              <a:gd name="connsiteY21" fmla="*/ 156785 h 156785"/>
              <a:gd name="connsiteX22" fmla="*/ 1082076 w 16614994"/>
              <a:gd name="connsiteY22" fmla="*/ 142556 h 156785"/>
              <a:gd name="connsiteX23" fmla="*/ 1281268 w 16614994"/>
              <a:gd name="connsiteY23" fmla="*/ 16 h 156785"/>
              <a:gd name="connsiteX24" fmla="*/ 1309649 w 16614994"/>
              <a:gd name="connsiteY24" fmla="*/ 7540 h 156785"/>
              <a:gd name="connsiteX25" fmla="*/ 1340447 w 16614994"/>
              <a:gd name="connsiteY25" fmla="*/ 153078 h 156785"/>
              <a:gd name="connsiteX26" fmla="*/ 1339392 w 16614994"/>
              <a:gd name="connsiteY26" fmla="*/ 156783 h 156785"/>
              <a:gd name="connsiteX27" fmla="*/ 1349953 w 16614994"/>
              <a:gd name="connsiteY27" fmla="*/ 142556 h 156785"/>
              <a:gd name="connsiteX28" fmla="*/ 1549146 w 16614994"/>
              <a:gd name="connsiteY28" fmla="*/ 16 h 156785"/>
              <a:gd name="connsiteX29" fmla="*/ 1577528 w 16614994"/>
              <a:gd name="connsiteY29" fmla="*/ 7540 h 156785"/>
              <a:gd name="connsiteX30" fmla="*/ 1608325 w 16614994"/>
              <a:gd name="connsiteY30" fmla="*/ 153078 h 156785"/>
              <a:gd name="connsiteX31" fmla="*/ 1607269 w 16614994"/>
              <a:gd name="connsiteY31" fmla="*/ 156783 h 156785"/>
              <a:gd name="connsiteX32" fmla="*/ 1617831 w 16614994"/>
              <a:gd name="connsiteY32" fmla="*/ 142556 h 156785"/>
              <a:gd name="connsiteX33" fmla="*/ 1817024 w 16614994"/>
              <a:gd name="connsiteY33" fmla="*/ 16 h 156785"/>
              <a:gd name="connsiteX34" fmla="*/ 1845406 w 16614994"/>
              <a:gd name="connsiteY34" fmla="*/ 7540 h 156785"/>
              <a:gd name="connsiteX35" fmla="*/ 1876203 w 16614994"/>
              <a:gd name="connsiteY35" fmla="*/ 153078 h 156785"/>
              <a:gd name="connsiteX36" fmla="*/ 1875145 w 16614994"/>
              <a:gd name="connsiteY36" fmla="*/ 156785 h 156785"/>
              <a:gd name="connsiteX37" fmla="*/ 1885711 w 16614994"/>
              <a:gd name="connsiteY37" fmla="*/ 142556 h 156785"/>
              <a:gd name="connsiteX38" fmla="*/ 2084903 w 16614994"/>
              <a:gd name="connsiteY38" fmla="*/ 16 h 156785"/>
              <a:gd name="connsiteX39" fmla="*/ 2113284 w 16614994"/>
              <a:gd name="connsiteY39" fmla="*/ 7540 h 156785"/>
              <a:gd name="connsiteX40" fmla="*/ 2144081 w 16614994"/>
              <a:gd name="connsiteY40" fmla="*/ 153078 h 156785"/>
              <a:gd name="connsiteX41" fmla="*/ 2143025 w 16614994"/>
              <a:gd name="connsiteY41" fmla="*/ 156783 h 156785"/>
              <a:gd name="connsiteX42" fmla="*/ 2153589 w 16614994"/>
              <a:gd name="connsiteY42" fmla="*/ 142556 h 156785"/>
              <a:gd name="connsiteX43" fmla="*/ 2352782 w 16614994"/>
              <a:gd name="connsiteY43" fmla="*/ 16 h 156785"/>
              <a:gd name="connsiteX44" fmla="*/ 2381163 w 16614994"/>
              <a:gd name="connsiteY44" fmla="*/ 7540 h 156785"/>
              <a:gd name="connsiteX45" fmla="*/ 2411961 w 16614994"/>
              <a:gd name="connsiteY45" fmla="*/ 153078 h 156785"/>
              <a:gd name="connsiteX46" fmla="*/ 2410903 w 16614994"/>
              <a:gd name="connsiteY46" fmla="*/ 156783 h 156785"/>
              <a:gd name="connsiteX47" fmla="*/ 2421465 w 16614994"/>
              <a:gd name="connsiteY47" fmla="*/ 142556 h 156785"/>
              <a:gd name="connsiteX48" fmla="*/ 2620659 w 16614994"/>
              <a:gd name="connsiteY48" fmla="*/ 16 h 156785"/>
              <a:gd name="connsiteX49" fmla="*/ 2649041 w 16614994"/>
              <a:gd name="connsiteY49" fmla="*/ 7540 h 156785"/>
              <a:gd name="connsiteX50" fmla="*/ 2679836 w 16614994"/>
              <a:gd name="connsiteY50" fmla="*/ 153078 h 156785"/>
              <a:gd name="connsiteX51" fmla="*/ 2678780 w 16614994"/>
              <a:gd name="connsiteY51" fmla="*/ 156785 h 156785"/>
              <a:gd name="connsiteX52" fmla="*/ 2689345 w 16614994"/>
              <a:gd name="connsiteY52" fmla="*/ 142556 h 156785"/>
              <a:gd name="connsiteX53" fmla="*/ 2888538 w 16614994"/>
              <a:gd name="connsiteY53" fmla="*/ 16 h 156785"/>
              <a:gd name="connsiteX54" fmla="*/ 2916920 w 16614994"/>
              <a:gd name="connsiteY54" fmla="*/ 7540 h 156785"/>
              <a:gd name="connsiteX55" fmla="*/ 2947716 w 16614994"/>
              <a:gd name="connsiteY55" fmla="*/ 153078 h 156785"/>
              <a:gd name="connsiteX56" fmla="*/ 2946660 w 16614994"/>
              <a:gd name="connsiteY56" fmla="*/ 156783 h 156785"/>
              <a:gd name="connsiteX57" fmla="*/ 2957222 w 16614994"/>
              <a:gd name="connsiteY57" fmla="*/ 142556 h 156785"/>
              <a:gd name="connsiteX58" fmla="*/ 3156416 w 16614994"/>
              <a:gd name="connsiteY58" fmla="*/ 16 h 156785"/>
              <a:gd name="connsiteX59" fmla="*/ 3184798 w 16614994"/>
              <a:gd name="connsiteY59" fmla="*/ 7540 h 156785"/>
              <a:gd name="connsiteX60" fmla="*/ 3215593 w 16614994"/>
              <a:gd name="connsiteY60" fmla="*/ 153078 h 156785"/>
              <a:gd name="connsiteX61" fmla="*/ 3214537 w 16614994"/>
              <a:gd name="connsiteY61" fmla="*/ 156783 h 156785"/>
              <a:gd name="connsiteX62" fmla="*/ 3225100 w 16614994"/>
              <a:gd name="connsiteY62" fmla="*/ 142556 h 156785"/>
              <a:gd name="connsiteX63" fmla="*/ 3424293 w 16614994"/>
              <a:gd name="connsiteY63" fmla="*/ 16 h 156785"/>
              <a:gd name="connsiteX64" fmla="*/ 3452676 w 16614994"/>
              <a:gd name="connsiteY64" fmla="*/ 7540 h 156785"/>
              <a:gd name="connsiteX65" fmla="*/ 3483472 w 16614994"/>
              <a:gd name="connsiteY65" fmla="*/ 153078 h 156785"/>
              <a:gd name="connsiteX66" fmla="*/ 3482416 w 16614994"/>
              <a:gd name="connsiteY66" fmla="*/ 156782 h 156785"/>
              <a:gd name="connsiteX67" fmla="*/ 3492979 w 16614994"/>
              <a:gd name="connsiteY67" fmla="*/ 142556 h 156785"/>
              <a:gd name="connsiteX68" fmla="*/ 3692172 w 16614994"/>
              <a:gd name="connsiteY68" fmla="*/ 16 h 156785"/>
              <a:gd name="connsiteX69" fmla="*/ 3720553 w 16614994"/>
              <a:gd name="connsiteY69" fmla="*/ 7540 h 156785"/>
              <a:gd name="connsiteX70" fmla="*/ 3751350 w 16614994"/>
              <a:gd name="connsiteY70" fmla="*/ 153078 h 156785"/>
              <a:gd name="connsiteX71" fmla="*/ 3750294 w 16614994"/>
              <a:gd name="connsiteY71" fmla="*/ 156785 h 156785"/>
              <a:gd name="connsiteX72" fmla="*/ 3760858 w 16614994"/>
              <a:gd name="connsiteY72" fmla="*/ 142556 h 156785"/>
              <a:gd name="connsiteX73" fmla="*/ 3960051 w 16614994"/>
              <a:gd name="connsiteY73" fmla="*/ 16 h 156785"/>
              <a:gd name="connsiteX74" fmla="*/ 3988432 w 16614994"/>
              <a:gd name="connsiteY74" fmla="*/ 7540 h 156785"/>
              <a:gd name="connsiteX75" fmla="*/ 4019229 w 16614994"/>
              <a:gd name="connsiteY75" fmla="*/ 153078 h 156785"/>
              <a:gd name="connsiteX76" fmla="*/ 4018174 w 16614994"/>
              <a:gd name="connsiteY76" fmla="*/ 156782 h 156785"/>
              <a:gd name="connsiteX77" fmla="*/ 4028736 w 16614994"/>
              <a:gd name="connsiteY77" fmla="*/ 142556 h 156785"/>
              <a:gd name="connsiteX78" fmla="*/ 4227928 w 16614994"/>
              <a:gd name="connsiteY78" fmla="*/ 16 h 156785"/>
              <a:gd name="connsiteX79" fmla="*/ 4256311 w 16614994"/>
              <a:gd name="connsiteY79" fmla="*/ 7540 h 156785"/>
              <a:gd name="connsiteX80" fmla="*/ 4287106 w 16614994"/>
              <a:gd name="connsiteY80" fmla="*/ 153078 h 156785"/>
              <a:gd name="connsiteX81" fmla="*/ 4286052 w 16614994"/>
              <a:gd name="connsiteY81" fmla="*/ 156782 h 156785"/>
              <a:gd name="connsiteX82" fmla="*/ 4296613 w 16614994"/>
              <a:gd name="connsiteY82" fmla="*/ 142556 h 156785"/>
              <a:gd name="connsiteX83" fmla="*/ 4495806 w 16614994"/>
              <a:gd name="connsiteY83" fmla="*/ 16 h 156785"/>
              <a:gd name="connsiteX84" fmla="*/ 4524189 w 16614994"/>
              <a:gd name="connsiteY84" fmla="*/ 7540 h 156785"/>
              <a:gd name="connsiteX85" fmla="*/ 4554984 w 16614994"/>
              <a:gd name="connsiteY85" fmla="*/ 153078 h 156785"/>
              <a:gd name="connsiteX86" fmla="*/ 4553928 w 16614994"/>
              <a:gd name="connsiteY86" fmla="*/ 156785 h 156785"/>
              <a:gd name="connsiteX87" fmla="*/ 4564492 w 16614994"/>
              <a:gd name="connsiteY87" fmla="*/ 142556 h 156785"/>
              <a:gd name="connsiteX88" fmla="*/ 4763685 w 16614994"/>
              <a:gd name="connsiteY88" fmla="*/ 16 h 156785"/>
              <a:gd name="connsiteX89" fmla="*/ 4792068 w 16614994"/>
              <a:gd name="connsiteY89" fmla="*/ 7540 h 156785"/>
              <a:gd name="connsiteX90" fmla="*/ 4822864 w 16614994"/>
              <a:gd name="connsiteY90" fmla="*/ 153078 h 156785"/>
              <a:gd name="connsiteX91" fmla="*/ 4821807 w 16614994"/>
              <a:gd name="connsiteY91" fmla="*/ 156783 h 156785"/>
              <a:gd name="connsiteX92" fmla="*/ 4832371 w 16614994"/>
              <a:gd name="connsiteY92" fmla="*/ 142556 h 156785"/>
              <a:gd name="connsiteX93" fmla="*/ 5031564 w 16614994"/>
              <a:gd name="connsiteY93" fmla="*/ 16 h 156785"/>
              <a:gd name="connsiteX94" fmla="*/ 5059945 w 16614994"/>
              <a:gd name="connsiteY94" fmla="*/ 7540 h 156785"/>
              <a:gd name="connsiteX95" fmla="*/ 5090742 w 16614994"/>
              <a:gd name="connsiteY95" fmla="*/ 153078 h 156785"/>
              <a:gd name="connsiteX96" fmla="*/ 5089687 w 16614994"/>
              <a:gd name="connsiteY96" fmla="*/ 156782 h 156785"/>
              <a:gd name="connsiteX97" fmla="*/ 5100249 w 16614994"/>
              <a:gd name="connsiteY97" fmla="*/ 142556 h 156785"/>
              <a:gd name="connsiteX98" fmla="*/ 5299442 w 16614994"/>
              <a:gd name="connsiteY98" fmla="*/ 16 h 156785"/>
              <a:gd name="connsiteX99" fmla="*/ 5327823 w 16614994"/>
              <a:gd name="connsiteY99" fmla="*/ 7540 h 156785"/>
              <a:gd name="connsiteX100" fmla="*/ 5358619 w 16614994"/>
              <a:gd name="connsiteY100" fmla="*/ 153078 h 156785"/>
              <a:gd name="connsiteX101" fmla="*/ 5357564 w 16614994"/>
              <a:gd name="connsiteY101" fmla="*/ 156785 h 156785"/>
              <a:gd name="connsiteX102" fmla="*/ 5368128 w 16614994"/>
              <a:gd name="connsiteY102" fmla="*/ 142556 h 156785"/>
              <a:gd name="connsiteX103" fmla="*/ 5567320 w 16614994"/>
              <a:gd name="connsiteY103" fmla="*/ 16 h 156785"/>
              <a:gd name="connsiteX104" fmla="*/ 5595703 w 16614994"/>
              <a:gd name="connsiteY104" fmla="*/ 7540 h 156785"/>
              <a:gd name="connsiteX105" fmla="*/ 5626498 w 16614994"/>
              <a:gd name="connsiteY105" fmla="*/ 153078 h 156785"/>
              <a:gd name="connsiteX106" fmla="*/ 5625444 w 16614994"/>
              <a:gd name="connsiteY106" fmla="*/ 156782 h 156785"/>
              <a:gd name="connsiteX107" fmla="*/ 5636005 w 16614994"/>
              <a:gd name="connsiteY107" fmla="*/ 142556 h 156785"/>
              <a:gd name="connsiteX108" fmla="*/ 5835198 w 16614994"/>
              <a:gd name="connsiteY108" fmla="*/ 16 h 156785"/>
              <a:gd name="connsiteX109" fmla="*/ 5863581 w 16614994"/>
              <a:gd name="connsiteY109" fmla="*/ 7540 h 156785"/>
              <a:gd name="connsiteX110" fmla="*/ 5894376 w 16614994"/>
              <a:gd name="connsiteY110" fmla="*/ 153078 h 156785"/>
              <a:gd name="connsiteX111" fmla="*/ 5893321 w 16614994"/>
              <a:gd name="connsiteY111" fmla="*/ 156782 h 156785"/>
              <a:gd name="connsiteX112" fmla="*/ 5903883 w 16614994"/>
              <a:gd name="connsiteY112" fmla="*/ 142556 h 156785"/>
              <a:gd name="connsiteX113" fmla="*/ 6103077 w 16614994"/>
              <a:gd name="connsiteY113" fmla="*/ 16 h 156785"/>
              <a:gd name="connsiteX114" fmla="*/ 6131458 w 16614994"/>
              <a:gd name="connsiteY114" fmla="*/ 7540 h 156785"/>
              <a:gd name="connsiteX115" fmla="*/ 6162255 w 16614994"/>
              <a:gd name="connsiteY115" fmla="*/ 153078 h 156785"/>
              <a:gd name="connsiteX116" fmla="*/ 6161199 w 16614994"/>
              <a:gd name="connsiteY116" fmla="*/ 156785 h 156785"/>
              <a:gd name="connsiteX117" fmla="*/ 6171763 w 16614994"/>
              <a:gd name="connsiteY117" fmla="*/ 142556 h 156785"/>
              <a:gd name="connsiteX118" fmla="*/ 6370956 w 16614994"/>
              <a:gd name="connsiteY118" fmla="*/ 16 h 156785"/>
              <a:gd name="connsiteX119" fmla="*/ 6399337 w 16614994"/>
              <a:gd name="connsiteY119" fmla="*/ 7540 h 156785"/>
              <a:gd name="connsiteX120" fmla="*/ 6430134 w 16614994"/>
              <a:gd name="connsiteY120" fmla="*/ 153078 h 156785"/>
              <a:gd name="connsiteX121" fmla="*/ 6429078 w 16614994"/>
              <a:gd name="connsiteY121" fmla="*/ 156783 h 156785"/>
              <a:gd name="connsiteX122" fmla="*/ 6439641 w 16614994"/>
              <a:gd name="connsiteY122" fmla="*/ 142556 h 156785"/>
              <a:gd name="connsiteX123" fmla="*/ 6638834 w 16614994"/>
              <a:gd name="connsiteY123" fmla="*/ 16 h 156785"/>
              <a:gd name="connsiteX124" fmla="*/ 6667215 w 16614994"/>
              <a:gd name="connsiteY124" fmla="*/ 7540 h 156785"/>
              <a:gd name="connsiteX125" fmla="*/ 6698012 w 16614994"/>
              <a:gd name="connsiteY125" fmla="*/ 153078 h 156785"/>
              <a:gd name="connsiteX126" fmla="*/ 6696956 w 16614994"/>
              <a:gd name="connsiteY126" fmla="*/ 156783 h 156785"/>
              <a:gd name="connsiteX127" fmla="*/ 6707519 w 16614994"/>
              <a:gd name="connsiteY127" fmla="*/ 142556 h 156785"/>
              <a:gd name="connsiteX128" fmla="*/ 6906711 w 16614994"/>
              <a:gd name="connsiteY128" fmla="*/ 16 h 156785"/>
              <a:gd name="connsiteX129" fmla="*/ 6935094 w 16614994"/>
              <a:gd name="connsiteY129" fmla="*/ 7540 h 156785"/>
              <a:gd name="connsiteX130" fmla="*/ 6965889 w 16614994"/>
              <a:gd name="connsiteY130" fmla="*/ 153078 h 156785"/>
              <a:gd name="connsiteX131" fmla="*/ 6964833 w 16614994"/>
              <a:gd name="connsiteY131" fmla="*/ 156784 h 156785"/>
              <a:gd name="connsiteX132" fmla="*/ 6975397 w 16614994"/>
              <a:gd name="connsiteY132" fmla="*/ 142556 h 156785"/>
              <a:gd name="connsiteX133" fmla="*/ 7174590 w 16614994"/>
              <a:gd name="connsiteY133" fmla="*/ 16 h 156785"/>
              <a:gd name="connsiteX134" fmla="*/ 7202973 w 16614994"/>
              <a:gd name="connsiteY134" fmla="*/ 7540 h 156785"/>
              <a:gd name="connsiteX135" fmla="*/ 7233768 w 16614994"/>
              <a:gd name="connsiteY135" fmla="*/ 153078 h 156785"/>
              <a:gd name="connsiteX136" fmla="*/ 7232713 w 16614994"/>
              <a:gd name="connsiteY136" fmla="*/ 156783 h 156785"/>
              <a:gd name="connsiteX137" fmla="*/ 7243275 w 16614994"/>
              <a:gd name="connsiteY137" fmla="*/ 142556 h 156785"/>
              <a:gd name="connsiteX138" fmla="*/ 7442468 w 16614994"/>
              <a:gd name="connsiteY138" fmla="*/ 16 h 156785"/>
              <a:gd name="connsiteX139" fmla="*/ 7470850 w 16614994"/>
              <a:gd name="connsiteY139" fmla="*/ 7540 h 156785"/>
              <a:gd name="connsiteX140" fmla="*/ 7501646 w 16614994"/>
              <a:gd name="connsiteY140" fmla="*/ 153078 h 156785"/>
              <a:gd name="connsiteX141" fmla="*/ 7500590 w 16614994"/>
              <a:gd name="connsiteY141" fmla="*/ 156783 h 156785"/>
              <a:gd name="connsiteX142" fmla="*/ 7511153 w 16614994"/>
              <a:gd name="connsiteY142" fmla="*/ 142556 h 156785"/>
              <a:gd name="connsiteX143" fmla="*/ 7710346 w 16614994"/>
              <a:gd name="connsiteY143" fmla="*/ 16 h 156785"/>
              <a:gd name="connsiteX144" fmla="*/ 7738728 w 16614994"/>
              <a:gd name="connsiteY144" fmla="*/ 7540 h 156785"/>
              <a:gd name="connsiteX145" fmla="*/ 7769524 w 16614994"/>
              <a:gd name="connsiteY145" fmla="*/ 153078 h 156785"/>
              <a:gd name="connsiteX146" fmla="*/ 7768468 w 16614994"/>
              <a:gd name="connsiteY146" fmla="*/ 156785 h 156785"/>
              <a:gd name="connsiteX147" fmla="*/ 7779032 w 16614994"/>
              <a:gd name="connsiteY147" fmla="*/ 142556 h 156785"/>
              <a:gd name="connsiteX148" fmla="*/ 7978224 w 16614994"/>
              <a:gd name="connsiteY148" fmla="*/ 16 h 156785"/>
              <a:gd name="connsiteX149" fmla="*/ 8006606 w 16614994"/>
              <a:gd name="connsiteY149" fmla="*/ 7540 h 156785"/>
              <a:gd name="connsiteX150" fmla="*/ 8037403 w 16614994"/>
              <a:gd name="connsiteY150" fmla="*/ 153078 h 156785"/>
              <a:gd name="connsiteX151" fmla="*/ 8036352 w 16614994"/>
              <a:gd name="connsiteY151" fmla="*/ 156766 h 156785"/>
              <a:gd name="connsiteX152" fmla="*/ 8046902 w 16614994"/>
              <a:gd name="connsiteY152" fmla="*/ 142556 h 156785"/>
              <a:gd name="connsiteX153" fmla="*/ 8246094 w 16614994"/>
              <a:gd name="connsiteY153" fmla="*/ 16 h 156785"/>
              <a:gd name="connsiteX154" fmla="*/ 8274476 w 16614994"/>
              <a:gd name="connsiteY154" fmla="*/ 7540 h 156785"/>
              <a:gd name="connsiteX155" fmla="*/ 8305273 w 16614994"/>
              <a:gd name="connsiteY155" fmla="*/ 153078 h 156785"/>
              <a:gd name="connsiteX156" fmla="*/ 8304374 w 16614994"/>
              <a:gd name="connsiteY156" fmla="*/ 156232 h 156785"/>
              <a:gd name="connsiteX157" fmla="*/ 8304426 w 16614994"/>
              <a:gd name="connsiteY157" fmla="*/ 156154 h 156785"/>
              <a:gd name="connsiteX158" fmla="*/ 8514377 w 16614994"/>
              <a:gd name="connsiteY158" fmla="*/ 16 h 156785"/>
              <a:gd name="connsiteX159" fmla="*/ 8542759 w 16614994"/>
              <a:gd name="connsiteY159" fmla="*/ 7540 h 156785"/>
              <a:gd name="connsiteX160" fmla="*/ 8573556 w 16614994"/>
              <a:gd name="connsiteY160" fmla="*/ 153078 h 156785"/>
              <a:gd name="connsiteX161" fmla="*/ 8572500 w 16614994"/>
              <a:gd name="connsiteY161" fmla="*/ 156783 h 156785"/>
              <a:gd name="connsiteX162" fmla="*/ 8583062 w 16614994"/>
              <a:gd name="connsiteY162" fmla="*/ 142556 h 156785"/>
              <a:gd name="connsiteX163" fmla="*/ 8782255 w 16614994"/>
              <a:gd name="connsiteY163" fmla="*/ 16 h 156785"/>
              <a:gd name="connsiteX164" fmla="*/ 8810637 w 16614994"/>
              <a:gd name="connsiteY164" fmla="*/ 7540 h 156785"/>
              <a:gd name="connsiteX165" fmla="*/ 8841434 w 16614994"/>
              <a:gd name="connsiteY165" fmla="*/ 153078 h 156785"/>
              <a:gd name="connsiteX166" fmla="*/ 8840377 w 16614994"/>
              <a:gd name="connsiteY166" fmla="*/ 156785 h 156785"/>
              <a:gd name="connsiteX167" fmla="*/ 8850941 w 16614994"/>
              <a:gd name="connsiteY167" fmla="*/ 142556 h 156785"/>
              <a:gd name="connsiteX168" fmla="*/ 9050134 w 16614994"/>
              <a:gd name="connsiteY168" fmla="*/ 16 h 156785"/>
              <a:gd name="connsiteX169" fmla="*/ 9078516 w 16614994"/>
              <a:gd name="connsiteY169" fmla="*/ 7540 h 156785"/>
              <a:gd name="connsiteX170" fmla="*/ 9109312 w 16614994"/>
              <a:gd name="connsiteY170" fmla="*/ 153078 h 156785"/>
              <a:gd name="connsiteX171" fmla="*/ 9108257 w 16614994"/>
              <a:gd name="connsiteY171" fmla="*/ 156783 h 156785"/>
              <a:gd name="connsiteX172" fmla="*/ 9118819 w 16614994"/>
              <a:gd name="connsiteY172" fmla="*/ 142556 h 156785"/>
              <a:gd name="connsiteX173" fmla="*/ 9318012 w 16614994"/>
              <a:gd name="connsiteY173" fmla="*/ 16 h 156785"/>
              <a:gd name="connsiteX174" fmla="*/ 9346394 w 16614994"/>
              <a:gd name="connsiteY174" fmla="*/ 7540 h 156785"/>
              <a:gd name="connsiteX175" fmla="*/ 9377190 w 16614994"/>
              <a:gd name="connsiteY175" fmla="*/ 153078 h 156785"/>
              <a:gd name="connsiteX176" fmla="*/ 9376134 w 16614994"/>
              <a:gd name="connsiteY176" fmla="*/ 156783 h 156785"/>
              <a:gd name="connsiteX177" fmla="*/ 9386697 w 16614994"/>
              <a:gd name="connsiteY177" fmla="*/ 142556 h 156785"/>
              <a:gd name="connsiteX178" fmla="*/ 9585890 w 16614994"/>
              <a:gd name="connsiteY178" fmla="*/ 16 h 156785"/>
              <a:gd name="connsiteX179" fmla="*/ 9614272 w 16614994"/>
              <a:gd name="connsiteY179" fmla="*/ 7540 h 156785"/>
              <a:gd name="connsiteX180" fmla="*/ 9645068 w 16614994"/>
              <a:gd name="connsiteY180" fmla="*/ 153078 h 156785"/>
              <a:gd name="connsiteX181" fmla="*/ 9644010 w 16614994"/>
              <a:gd name="connsiteY181" fmla="*/ 156785 h 156785"/>
              <a:gd name="connsiteX182" fmla="*/ 9654575 w 16614994"/>
              <a:gd name="connsiteY182" fmla="*/ 142556 h 156785"/>
              <a:gd name="connsiteX183" fmla="*/ 9853768 w 16614994"/>
              <a:gd name="connsiteY183" fmla="*/ 16 h 156785"/>
              <a:gd name="connsiteX184" fmla="*/ 9882149 w 16614994"/>
              <a:gd name="connsiteY184" fmla="*/ 7540 h 156785"/>
              <a:gd name="connsiteX185" fmla="*/ 9912947 w 16614994"/>
              <a:gd name="connsiteY185" fmla="*/ 153078 h 156785"/>
              <a:gd name="connsiteX186" fmla="*/ 9911891 w 16614994"/>
              <a:gd name="connsiteY186" fmla="*/ 156783 h 156785"/>
              <a:gd name="connsiteX187" fmla="*/ 9922453 w 16614994"/>
              <a:gd name="connsiteY187" fmla="*/ 142556 h 156785"/>
              <a:gd name="connsiteX188" fmla="*/ 10121646 w 16614994"/>
              <a:gd name="connsiteY188" fmla="*/ 16 h 156785"/>
              <a:gd name="connsiteX189" fmla="*/ 10150028 w 16614994"/>
              <a:gd name="connsiteY189" fmla="*/ 7540 h 156785"/>
              <a:gd name="connsiteX190" fmla="*/ 10180825 w 16614994"/>
              <a:gd name="connsiteY190" fmla="*/ 153078 h 156785"/>
              <a:gd name="connsiteX191" fmla="*/ 10179769 w 16614994"/>
              <a:gd name="connsiteY191" fmla="*/ 156783 h 156785"/>
              <a:gd name="connsiteX192" fmla="*/ 10190331 w 16614994"/>
              <a:gd name="connsiteY192" fmla="*/ 142556 h 156785"/>
              <a:gd name="connsiteX193" fmla="*/ 10389524 w 16614994"/>
              <a:gd name="connsiteY193" fmla="*/ 16 h 156785"/>
              <a:gd name="connsiteX194" fmla="*/ 10417906 w 16614994"/>
              <a:gd name="connsiteY194" fmla="*/ 7540 h 156785"/>
              <a:gd name="connsiteX195" fmla="*/ 10448703 w 16614994"/>
              <a:gd name="connsiteY195" fmla="*/ 153078 h 156785"/>
              <a:gd name="connsiteX196" fmla="*/ 10447645 w 16614994"/>
              <a:gd name="connsiteY196" fmla="*/ 156785 h 156785"/>
              <a:gd name="connsiteX197" fmla="*/ 10458211 w 16614994"/>
              <a:gd name="connsiteY197" fmla="*/ 142556 h 156785"/>
              <a:gd name="connsiteX198" fmla="*/ 10657403 w 16614994"/>
              <a:gd name="connsiteY198" fmla="*/ 16 h 156785"/>
              <a:gd name="connsiteX199" fmla="*/ 10685784 w 16614994"/>
              <a:gd name="connsiteY199" fmla="*/ 7540 h 156785"/>
              <a:gd name="connsiteX200" fmla="*/ 10716581 w 16614994"/>
              <a:gd name="connsiteY200" fmla="*/ 153078 h 156785"/>
              <a:gd name="connsiteX201" fmla="*/ 10715525 w 16614994"/>
              <a:gd name="connsiteY201" fmla="*/ 156783 h 156785"/>
              <a:gd name="connsiteX202" fmla="*/ 10726089 w 16614994"/>
              <a:gd name="connsiteY202" fmla="*/ 142556 h 156785"/>
              <a:gd name="connsiteX203" fmla="*/ 10925281 w 16614994"/>
              <a:gd name="connsiteY203" fmla="*/ 16 h 156785"/>
              <a:gd name="connsiteX204" fmla="*/ 10953663 w 16614994"/>
              <a:gd name="connsiteY204" fmla="*/ 7540 h 156785"/>
              <a:gd name="connsiteX205" fmla="*/ 10984460 w 16614994"/>
              <a:gd name="connsiteY205" fmla="*/ 153078 h 156785"/>
              <a:gd name="connsiteX206" fmla="*/ 10983403 w 16614994"/>
              <a:gd name="connsiteY206" fmla="*/ 156783 h 156785"/>
              <a:gd name="connsiteX207" fmla="*/ 10993965 w 16614994"/>
              <a:gd name="connsiteY207" fmla="*/ 142556 h 156785"/>
              <a:gd name="connsiteX208" fmla="*/ 11193159 w 16614994"/>
              <a:gd name="connsiteY208" fmla="*/ 16 h 156785"/>
              <a:gd name="connsiteX209" fmla="*/ 11221541 w 16614994"/>
              <a:gd name="connsiteY209" fmla="*/ 7540 h 156785"/>
              <a:gd name="connsiteX210" fmla="*/ 11252336 w 16614994"/>
              <a:gd name="connsiteY210" fmla="*/ 153078 h 156785"/>
              <a:gd name="connsiteX211" fmla="*/ 11251280 w 16614994"/>
              <a:gd name="connsiteY211" fmla="*/ 156785 h 156785"/>
              <a:gd name="connsiteX212" fmla="*/ 11261845 w 16614994"/>
              <a:gd name="connsiteY212" fmla="*/ 142556 h 156785"/>
              <a:gd name="connsiteX213" fmla="*/ 11461038 w 16614994"/>
              <a:gd name="connsiteY213" fmla="*/ 16 h 156785"/>
              <a:gd name="connsiteX214" fmla="*/ 11489419 w 16614994"/>
              <a:gd name="connsiteY214" fmla="*/ 7540 h 156785"/>
              <a:gd name="connsiteX215" fmla="*/ 11520216 w 16614994"/>
              <a:gd name="connsiteY215" fmla="*/ 153078 h 156785"/>
              <a:gd name="connsiteX216" fmla="*/ 11519160 w 16614994"/>
              <a:gd name="connsiteY216" fmla="*/ 156783 h 156785"/>
              <a:gd name="connsiteX217" fmla="*/ 11529722 w 16614994"/>
              <a:gd name="connsiteY217" fmla="*/ 142556 h 156785"/>
              <a:gd name="connsiteX218" fmla="*/ 11728916 w 16614994"/>
              <a:gd name="connsiteY218" fmla="*/ 16 h 156785"/>
              <a:gd name="connsiteX219" fmla="*/ 11757297 w 16614994"/>
              <a:gd name="connsiteY219" fmla="*/ 7540 h 156785"/>
              <a:gd name="connsiteX220" fmla="*/ 11788093 w 16614994"/>
              <a:gd name="connsiteY220" fmla="*/ 153078 h 156785"/>
              <a:gd name="connsiteX221" fmla="*/ 11787037 w 16614994"/>
              <a:gd name="connsiteY221" fmla="*/ 156783 h 156785"/>
              <a:gd name="connsiteX222" fmla="*/ 11797600 w 16614994"/>
              <a:gd name="connsiteY222" fmla="*/ 142556 h 156785"/>
              <a:gd name="connsiteX223" fmla="*/ 11996793 w 16614994"/>
              <a:gd name="connsiteY223" fmla="*/ 16 h 156785"/>
              <a:gd name="connsiteX224" fmla="*/ 12025175 w 16614994"/>
              <a:gd name="connsiteY224" fmla="*/ 7540 h 156785"/>
              <a:gd name="connsiteX225" fmla="*/ 12055971 w 16614994"/>
              <a:gd name="connsiteY225" fmla="*/ 153078 h 156785"/>
              <a:gd name="connsiteX226" fmla="*/ 12054916 w 16614994"/>
              <a:gd name="connsiteY226" fmla="*/ 156782 h 156785"/>
              <a:gd name="connsiteX227" fmla="*/ 12065478 w 16614994"/>
              <a:gd name="connsiteY227" fmla="*/ 142556 h 156785"/>
              <a:gd name="connsiteX228" fmla="*/ 12264671 w 16614994"/>
              <a:gd name="connsiteY228" fmla="*/ 16 h 156785"/>
              <a:gd name="connsiteX229" fmla="*/ 12293053 w 16614994"/>
              <a:gd name="connsiteY229" fmla="*/ 7540 h 156785"/>
              <a:gd name="connsiteX230" fmla="*/ 12323849 w 16614994"/>
              <a:gd name="connsiteY230" fmla="*/ 153078 h 156785"/>
              <a:gd name="connsiteX231" fmla="*/ 12322793 w 16614994"/>
              <a:gd name="connsiteY231" fmla="*/ 156785 h 156785"/>
              <a:gd name="connsiteX232" fmla="*/ 12333357 w 16614994"/>
              <a:gd name="connsiteY232" fmla="*/ 142556 h 156785"/>
              <a:gd name="connsiteX233" fmla="*/ 12532550 w 16614994"/>
              <a:gd name="connsiteY233" fmla="*/ 16 h 156785"/>
              <a:gd name="connsiteX234" fmla="*/ 12560932 w 16614994"/>
              <a:gd name="connsiteY234" fmla="*/ 7540 h 156785"/>
              <a:gd name="connsiteX235" fmla="*/ 12591728 w 16614994"/>
              <a:gd name="connsiteY235" fmla="*/ 153078 h 156785"/>
              <a:gd name="connsiteX236" fmla="*/ 12590673 w 16614994"/>
              <a:gd name="connsiteY236" fmla="*/ 156782 h 156785"/>
              <a:gd name="connsiteX237" fmla="*/ 12601235 w 16614994"/>
              <a:gd name="connsiteY237" fmla="*/ 142556 h 156785"/>
              <a:gd name="connsiteX238" fmla="*/ 12800428 w 16614994"/>
              <a:gd name="connsiteY238" fmla="*/ 16 h 156785"/>
              <a:gd name="connsiteX239" fmla="*/ 12828810 w 16614994"/>
              <a:gd name="connsiteY239" fmla="*/ 7540 h 156785"/>
              <a:gd name="connsiteX240" fmla="*/ 12859606 w 16614994"/>
              <a:gd name="connsiteY240" fmla="*/ 153078 h 156785"/>
              <a:gd name="connsiteX241" fmla="*/ 12858551 w 16614994"/>
              <a:gd name="connsiteY241" fmla="*/ 156782 h 156785"/>
              <a:gd name="connsiteX242" fmla="*/ 12869113 w 16614994"/>
              <a:gd name="connsiteY242" fmla="*/ 142556 h 156785"/>
              <a:gd name="connsiteX243" fmla="*/ 13068306 w 16614994"/>
              <a:gd name="connsiteY243" fmla="*/ 16 h 156785"/>
              <a:gd name="connsiteX244" fmla="*/ 13096688 w 16614994"/>
              <a:gd name="connsiteY244" fmla="*/ 7540 h 156785"/>
              <a:gd name="connsiteX245" fmla="*/ 13127484 w 16614994"/>
              <a:gd name="connsiteY245" fmla="*/ 153078 h 156785"/>
              <a:gd name="connsiteX246" fmla="*/ 13126428 w 16614994"/>
              <a:gd name="connsiteY246" fmla="*/ 156785 h 156785"/>
              <a:gd name="connsiteX247" fmla="*/ 13136992 w 16614994"/>
              <a:gd name="connsiteY247" fmla="*/ 142556 h 156785"/>
              <a:gd name="connsiteX248" fmla="*/ 13336185 w 16614994"/>
              <a:gd name="connsiteY248" fmla="*/ 16 h 156785"/>
              <a:gd name="connsiteX249" fmla="*/ 13364567 w 16614994"/>
              <a:gd name="connsiteY249" fmla="*/ 7540 h 156785"/>
              <a:gd name="connsiteX250" fmla="*/ 13395363 w 16614994"/>
              <a:gd name="connsiteY250" fmla="*/ 153078 h 156785"/>
              <a:gd name="connsiteX251" fmla="*/ 13394307 w 16614994"/>
              <a:gd name="connsiteY251" fmla="*/ 156783 h 156785"/>
              <a:gd name="connsiteX252" fmla="*/ 13404870 w 16614994"/>
              <a:gd name="connsiteY252" fmla="*/ 142556 h 156785"/>
              <a:gd name="connsiteX253" fmla="*/ 13604063 w 16614994"/>
              <a:gd name="connsiteY253" fmla="*/ 16 h 156785"/>
              <a:gd name="connsiteX254" fmla="*/ 13632445 w 16614994"/>
              <a:gd name="connsiteY254" fmla="*/ 7540 h 156785"/>
              <a:gd name="connsiteX255" fmla="*/ 13663241 w 16614994"/>
              <a:gd name="connsiteY255" fmla="*/ 153078 h 156785"/>
              <a:gd name="connsiteX256" fmla="*/ 13662186 w 16614994"/>
              <a:gd name="connsiteY256" fmla="*/ 156782 h 156785"/>
              <a:gd name="connsiteX257" fmla="*/ 13672748 w 16614994"/>
              <a:gd name="connsiteY257" fmla="*/ 142556 h 156785"/>
              <a:gd name="connsiteX258" fmla="*/ 13871941 w 16614994"/>
              <a:gd name="connsiteY258" fmla="*/ 16 h 156785"/>
              <a:gd name="connsiteX259" fmla="*/ 13900323 w 16614994"/>
              <a:gd name="connsiteY259" fmla="*/ 7540 h 156785"/>
              <a:gd name="connsiteX260" fmla="*/ 13931119 w 16614994"/>
              <a:gd name="connsiteY260" fmla="*/ 153078 h 156785"/>
              <a:gd name="connsiteX261" fmla="*/ 13930063 w 16614994"/>
              <a:gd name="connsiteY261" fmla="*/ 156785 h 156785"/>
              <a:gd name="connsiteX262" fmla="*/ 13940627 w 16614994"/>
              <a:gd name="connsiteY262" fmla="*/ 142556 h 156785"/>
              <a:gd name="connsiteX263" fmla="*/ 14139820 w 16614994"/>
              <a:gd name="connsiteY263" fmla="*/ 16 h 156785"/>
              <a:gd name="connsiteX264" fmla="*/ 14168202 w 16614994"/>
              <a:gd name="connsiteY264" fmla="*/ 7540 h 156785"/>
              <a:gd name="connsiteX265" fmla="*/ 14198998 w 16614994"/>
              <a:gd name="connsiteY265" fmla="*/ 153078 h 156785"/>
              <a:gd name="connsiteX266" fmla="*/ 14197943 w 16614994"/>
              <a:gd name="connsiteY266" fmla="*/ 156782 h 156785"/>
              <a:gd name="connsiteX267" fmla="*/ 14208505 w 16614994"/>
              <a:gd name="connsiteY267" fmla="*/ 142556 h 156785"/>
              <a:gd name="connsiteX268" fmla="*/ 14407698 w 16614994"/>
              <a:gd name="connsiteY268" fmla="*/ 16 h 156785"/>
              <a:gd name="connsiteX269" fmla="*/ 14436080 w 16614994"/>
              <a:gd name="connsiteY269" fmla="*/ 7540 h 156785"/>
              <a:gd name="connsiteX270" fmla="*/ 14466876 w 16614994"/>
              <a:gd name="connsiteY270" fmla="*/ 153078 h 156785"/>
              <a:gd name="connsiteX271" fmla="*/ 14465821 w 16614994"/>
              <a:gd name="connsiteY271" fmla="*/ 156782 h 156785"/>
              <a:gd name="connsiteX272" fmla="*/ 14476383 w 16614994"/>
              <a:gd name="connsiteY272" fmla="*/ 142556 h 156785"/>
              <a:gd name="connsiteX273" fmla="*/ 14675576 w 16614994"/>
              <a:gd name="connsiteY273" fmla="*/ 16 h 156785"/>
              <a:gd name="connsiteX274" fmla="*/ 14703958 w 16614994"/>
              <a:gd name="connsiteY274" fmla="*/ 7540 h 156785"/>
              <a:gd name="connsiteX275" fmla="*/ 14734754 w 16614994"/>
              <a:gd name="connsiteY275" fmla="*/ 153078 h 156785"/>
              <a:gd name="connsiteX276" fmla="*/ 14733698 w 16614994"/>
              <a:gd name="connsiteY276" fmla="*/ 156785 h 156785"/>
              <a:gd name="connsiteX277" fmla="*/ 14744262 w 16614994"/>
              <a:gd name="connsiteY277" fmla="*/ 142556 h 156785"/>
              <a:gd name="connsiteX278" fmla="*/ 14943455 w 16614994"/>
              <a:gd name="connsiteY278" fmla="*/ 16 h 156785"/>
              <a:gd name="connsiteX279" fmla="*/ 14971837 w 16614994"/>
              <a:gd name="connsiteY279" fmla="*/ 7540 h 156785"/>
              <a:gd name="connsiteX280" fmla="*/ 15002633 w 16614994"/>
              <a:gd name="connsiteY280" fmla="*/ 153078 h 156785"/>
              <a:gd name="connsiteX281" fmla="*/ 15001577 w 16614994"/>
              <a:gd name="connsiteY281" fmla="*/ 156783 h 156785"/>
              <a:gd name="connsiteX282" fmla="*/ 15012140 w 16614994"/>
              <a:gd name="connsiteY282" fmla="*/ 142556 h 156785"/>
              <a:gd name="connsiteX283" fmla="*/ 15211333 w 16614994"/>
              <a:gd name="connsiteY283" fmla="*/ 16 h 156785"/>
              <a:gd name="connsiteX284" fmla="*/ 15239715 w 16614994"/>
              <a:gd name="connsiteY284" fmla="*/ 7540 h 156785"/>
              <a:gd name="connsiteX285" fmla="*/ 15270511 w 16614994"/>
              <a:gd name="connsiteY285" fmla="*/ 153078 h 156785"/>
              <a:gd name="connsiteX286" fmla="*/ 15269455 w 16614994"/>
              <a:gd name="connsiteY286" fmla="*/ 156783 h 156785"/>
              <a:gd name="connsiteX287" fmla="*/ 15280018 w 16614994"/>
              <a:gd name="connsiteY287" fmla="*/ 142556 h 156785"/>
              <a:gd name="connsiteX288" fmla="*/ 15479211 w 16614994"/>
              <a:gd name="connsiteY288" fmla="*/ 16 h 156785"/>
              <a:gd name="connsiteX289" fmla="*/ 15507593 w 16614994"/>
              <a:gd name="connsiteY289" fmla="*/ 7540 h 156785"/>
              <a:gd name="connsiteX290" fmla="*/ 15538389 w 16614994"/>
              <a:gd name="connsiteY290" fmla="*/ 153078 h 156785"/>
              <a:gd name="connsiteX291" fmla="*/ 15537333 w 16614994"/>
              <a:gd name="connsiteY291" fmla="*/ 156784 h 156785"/>
              <a:gd name="connsiteX292" fmla="*/ 15547897 w 16614994"/>
              <a:gd name="connsiteY292" fmla="*/ 142556 h 156785"/>
              <a:gd name="connsiteX293" fmla="*/ 15747090 w 16614994"/>
              <a:gd name="connsiteY293" fmla="*/ 16 h 156785"/>
              <a:gd name="connsiteX294" fmla="*/ 15775472 w 16614994"/>
              <a:gd name="connsiteY294" fmla="*/ 7540 h 156785"/>
              <a:gd name="connsiteX295" fmla="*/ 15806268 w 16614994"/>
              <a:gd name="connsiteY295" fmla="*/ 153078 h 156785"/>
              <a:gd name="connsiteX296" fmla="*/ 15805212 w 16614994"/>
              <a:gd name="connsiteY296" fmla="*/ 156783 h 156785"/>
              <a:gd name="connsiteX297" fmla="*/ 15815776 w 16614994"/>
              <a:gd name="connsiteY297" fmla="*/ 142556 h 156785"/>
              <a:gd name="connsiteX298" fmla="*/ 16014968 w 16614994"/>
              <a:gd name="connsiteY298" fmla="*/ 16 h 156785"/>
              <a:gd name="connsiteX299" fmla="*/ 16043350 w 16614994"/>
              <a:gd name="connsiteY299" fmla="*/ 7540 h 156785"/>
              <a:gd name="connsiteX300" fmla="*/ 16074146 w 16614994"/>
              <a:gd name="connsiteY300" fmla="*/ 153078 h 156785"/>
              <a:gd name="connsiteX301" fmla="*/ 16073090 w 16614994"/>
              <a:gd name="connsiteY301" fmla="*/ 156783 h 156785"/>
              <a:gd name="connsiteX302" fmla="*/ 16083652 w 16614994"/>
              <a:gd name="connsiteY302" fmla="*/ 142556 h 156785"/>
              <a:gd name="connsiteX303" fmla="*/ 16282846 w 16614994"/>
              <a:gd name="connsiteY303" fmla="*/ 16 h 156785"/>
              <a:gd name="connsiteX304" fmla="*/ 16311228 w 16614994"/>
              <a:gd name="connsiteY304" fmla="*/ 7540 h 156785"/>
              <a:gd name="connsiteX305" fmla="*/ 16342024 w 16614994"/>
              <a:gd name="connsiteY305" fmla="*/ 153078 h 156785"/>
              <a:gd name="connsiteX306" fmla="*/ 16340968 w 16614994"/>
              <a:gd name="connsiteY306" fmla="*/ 156785 h 156785"/>
              <a:gd name="connsiteX307" fmla="*/ 16351532 w 16614994"/>
              <a:gd name="connsiteY307" fmla="*/ 142556 h 156785"/>
              <a:gd name="connsiteX308" fmla="*/ 16550724 w 16614994"/>
              <a:gd name="connsiteY308" fmla="*/ 16 h 156785"/>
              <a:gd name="connsiteX309" fmla="*/ 16579106 w 16614994"/>
              <a:gd name="connsiteY309" fmla="*/ 7540 h 156785"/>
              <a:gd name="connsiteX310" fmla="*/ 16609904 w 16614994"/>
              <a:gd name="connsiteY310" fmla="*/ 153078 h 156785"/>
              <a:gd name="connsiteX311" fmla="*/ 16608852 w 16614994"/>
              <a:gd name="connsiteY311" fmla="*/ 156766 h 156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6614994" h="156785">
                <a:moveTo>
                  <a:pt x="1056" y="153078"/>
                </a:moveTo>
                <a:lnTo>
                  <a:pt x="0" y="156783"/>
                </a:lnTo>
                <a:lnTo>
                  <a:pt x="10562" y="142556"/>
                </a:lnTo>
                <a:cubicBezTo>
                  <a:pt x="82461" y="53604"/>
                  <a:pt x="157535" y="-1081"/>
                  <a:pt x="209755" y="16"/>
                </a:cubicBezTo>
                <a:cubicBezTo>
                  <a:pt x="220199" y="235"/>
                  <a:pt x="229729" y="2686"/>
                  <a:pt x="238137" y="7540"/>
                </a:cubicBezTo>
                <a:cubicBezTo>
                  <a:pt x="271768" y="26957"/>
                  <a:pt x="281074" y="81152"/>
                  <a:pt x="268934" y="153078"/>
                </a:cubicBezTo>
                <a:lnTo>
                  <a:pt x="267877" y="156785"/>
                </a:lnTo>
                <a:lnTo>
                  <a:pt x="278441" y="142556"/>
                </a:lnTo>
                <a:cubicBezTo>
                  <a:pt x="350340" y="53604"/>
                  <a:pt x="425414" y="-1081"/>
                  <a:pt x="477634" y="16"/>
                </a:cubicBezTo>
                <a:cubicBezTo>
                  <a:pt x="488078" y="235"/>
                  <a:pt x="497608" y="2686"/>
                  <a:pt x="506016" y="7540"/>
                </a:cubicBezTo>
                <a:cubicBezTo>
                  <a:pt x="539647" y="26957"/>
                  <a:pt x="548953" y="81152"/>
                  <a:pt x="536812" y="153078"/>
                </a:cubicBezTo>
                <a:lnTo>
                  <a:pt x="535757" y="156783"/>
                </a:lnTo>
                <a:lnTo>
                  <a:pt x="546319" y="142556"/>
                </a:lnTo>
                <a:cubicBezTo>
                  <a:pt x="618218" y="53604"/>
                  <a:pt x="693291" y="-1081"/>
                  <a:pt x="745512" y="16"/>
                </a:cubicBezTo>
                <a:cubicBezTo>
                  <a:pt x="755956" y="235"/>
                  <a:pt x="765486" y="2686"/>
                  <a:pt x="773894" y="7540"/>
                </a:cubicBezTo>
                <a:cubicBezTo>
                  <a:pt x="807525" y="26957"/>
                  <a:pt x="816831" y="81152"/>
                  <a:pt x="804690" y="153078"/>
                </a:cubicBezTo>
                <a:lnTo>
                  <a:pt x="803634" y="156783"/>
                </a:lnTo>
                <a:lnTo>
                  <a:pt x="814197" y="142556"/>
                </a:lnTo>
                <a:cubicBezTo>
                  <a:pt x="886096" y="53604"/>
                  <a:pt x="961169" y="-1081"/>
                  <a:pt x="1013390" y="16"/>
                </a:cubicBezTo>
                <a:cubicBezTo>
                  <a:pt x="1023834" y="235"/>
                  <a:pt x="1033364" y="2686"/>
                  <a:pt x="1041772" y="7540"/>
                </a:cubicBezTo>
                <a:cubicBezTo>
                  <a:pt x="1075402" y="26957"/>
                  <a:pt x="1084708" y="81152"/>
                  <a:pt x="1072568" y="153078"/>
                </a:cubicBezTo>
                <a:lnTo>
                  <a:pt x="1071510" y="156785"/>
                </a:lnTo>
                <a:lnTo>
                  <a:pt x="1082076" y="142556"/>
                </a:lnTo>
                <a:cubicBezTo>
                  <a:pt x="1153975" y="53604"/>
                  <a:pt x="1229048" y="-1081"/>
                  <a:pt x="1281268" y="16"/>
                </a:cubicBezTo>
                <a:cubicBezTo>
                  <a:pt x="1291713" y="235"/>
                  <a:pt x="1301243" y="2686"/>
                  <a:pt x="1309649" y="7540"/>
                </a:cubicBezTo>
                <a:cubicBezTo>
                  <a:pt x="1343280" y="26957"/>
                  <a:pt x="1352587" y="81152"/>
                  <a:pt x="1340447" y="153078"/>
                </a:cubicBezTo>
                <a:lnTo>
                  <a:pt x="1339392" y="156783"/>
                </a:lnTo>
                <a:lnTo>
                  <a:pt x="1349953" y="142556"/>
                </a:lnTo>
                <a:cubicBezTo>
                  <a:pt x="1421853" y="53604"/>
                  <a:pt x="1496926" y="-1081"/>
                  <a:pt x="1549146" y="16"/>
                </a:cubicBezTo>
                <a:cubicBezTo>
                  <a:pt x="1559589" y="235"/>
                  <a:pt x="1569120" y="2686"/>
                  <a:pt x="1577528" y="7540"/>
                </a:cubicBezTo>
                <a:cubicBezTo>
                  <a:pt x="1611159" y="26957"/>
                  <a:pt x="1620465" y="81152"/>
                  <a:pt x="1608325" y="153078"/>
                </a:cubicBezTo>
                <a:lnTo>
                  <a:pt x="1607269" y="156783"/>
                </a:lnTo>
                <a:lnTo>
                  <a:pt x="1617831" y="142556"/>
                </a:lnTo>
                <a:cubicBezTo>
                  <a:pt x="1689730" y="53604"/>
                  <a:pt x="1764805" y="-1081"/>
                  <a:pt x="1817024" y="16"/>
                </a:cubicBezTo>
                <a:cubicBezTo>
                  <a:pt x="1827468" y="235"/>
                  <a:pt x="1836999" y="2686"/>
                  <a:pt x="1845406" y="7540"/>
                </a:cubicBezTo>
                <a:cubicBezTo>
                  <a:pt x="1879037" y="26957"/>
                  <a:pt x="1888343" y="81152"/>
                  <a:pt x="1876203" y="153078"/>
                </a:cubicBezTo>
                <a:lnTo>
                  <a:pt x="1875145" y="156785"/>
                </a:lnTo>
                <a:lnTo>
                  <a:pt x="1885711" y="142556"/>
                </a:lnTo>
                <a:cubicBezTo>
                  <a:pt x="1957610" y="53604"/>
                  <a:pt x="2032682" y="-1081"/>
                  <a:pt x="2084903" y="16"/>
                </a:cubicBezTo>
                <a:cubicBezTo>
                  <a:pt x="2095346" y="235"/>
                  <a:pt x="2104878" y="2686"/>
                  <a:pt x="2113284" y="7540"/>
                </a:cubicBezTo>
                <a:cubicBezTo>
                  <a:pt x="2146916" y="26957"/>
                  <a:pt x="2156223" y="81152"/>
                  <a:pt x="2144081" y="153078"/>
                </a:cubicBezTo>
                <a:lnTo>
                  <a:pt x="2143025" y="156783"/>
                </a:lnTo>
                <a:lnTo>
                  <a:pt x="2153589" y="142556"/>
                </a:lnTo>
                <a:cubicBezTo>
                  <a:pt x="2225488" y="53604"/>
                  <a:pt x="2300561" y="-1081"/>
                  <a:pt x="2352782" y="16"/>
                </a:cubicBezTo>
                <a:cubicBezTo>
                  <a:pt x="2363225" y="235"/>
                  <a:pt x="2372755" y="2686"/>
                  <a:pt x="2381163" y="7540"/>
                </a:cubicBezTo>
                <a:cubicBezTo>
                  <a:pt x="2414794" y="26957"/>
                  <a:pt x="2424100" y="81152"/>
                  <a:pt x="2411961" y="153078"/>
                </a:cubicBezTo>
                <a:lnTo>
                  <a:pt x="2410903" y="156783"/>
                </a:lnTo>
                <a:lnTo>
                  <a:pt x="2421465" y="142556"/>
                </a:lnTo>
                <a:cubicBezTo>
                  <a:pt x="2493366" y="53604"/>
                  <a:pt x="2568438" y="-1081"/>
                  <a:pt x="2620659" y="16"/>
                </a:cubicBezTo>
                <a:cubicBezTo>
                  <a:pt x="2631103" y="235"/>
                  <a:pt x="2640633" y="2686"/>
                  <a:pt x="2649041" y="7540"/>
                </a:cubicBezTo>
                <a:cubicBezTo>
                  <a:pt x="2682671" y="26957"/>
                  <a:pt x="2691978" y="81152"/>
                  <a:pt x="2679836" y="153078"/>
                </a:cubicBezTo>
                <a:lnTo>
                  <a:pt x="2678780" y="156785"/>
                </a:lnTo>
                <a:lnTo>
                  <a:pt x="2689345" y="142556"/>
                </a:lnTo>
                <a:cubicBezTo>
                  <a:pt x="2761244" y="53604"/>
                  <a:pt x="2836317" y="-1081"/>
                  <a:pt x="2888538" y="16"/>
                </a:cubicBezTo>
                <a:cubicBezTo>
                  <a:pt x="2898981" y="235"/>
                  <a:pt x="2908512" y="2686"/>
                  <a:pt x="2916920" y="7540"/>
                </a:cubicBezTo>
                <a:cubicBezTo>
                  <a:pt x="2950550" y="26957"/>
                  <a:pt x="2959856" y="81152"/>
                  <a:pt x="2947716" y="153078"/>
                </a:cubicBezTo>
                <a:lnTo>
                  <a:pt x="2946660" y="156783"/>
                </a:lnTo>
                <a:lnTo>
                  <a:pt x="2957222" y="142556"/>
                </a:lnTo>
                <a:cubicBezTo>
                  <a:pt x="3029122" y="53604"/>
                  <a:pt x="3104195" y="-1081"/>
                  <a:pt x="3156416" y="16"/>
                </a:cubicBezTo>
                <a:cubicBezTo>
                  <a:pt x="3166859" y="235"/>
                  <a:pt x="3176390" y="2686"/>
                  <a:pt x="3184798" y="7540"/>
                </a:cubicBezTo>
                <a:cubicBezTo>
                  <a:pt x="3218429" y="26957"/>
                  <a:pt x="3227734" y="81152"/>
                  <a:pt x="3215593" y="153078"/>
                </a:cubicBezTo>
                <a:lnTo>
                  <a:pt x="3214537" y="156783"/>
                </a:lnTo>
                <a:lnTo>
                  <a:pt x="3225100" y="142556"/>
                </a:lnTo>
                <a:cubicBezTo>
                  <a:pt x="3296999" y="53604"/>
                  <a:pt x="3372073" y="-1081"/>
                  <a:pt x="3424293" y="16"/>
                </a:cubicBezTo>
                <a:cubicBezTo>
                  <a:pt x="3434738" y="235"/>
                  <a:pt x="3444268" y="2686"/>
                  <a:pt x="3452676" y="7540"/>
                </a:cubicBezTo>
                <a:cubicBezTo>
                  <a:pt x="3486306" y="26957"/>
                  <a:pt x="3495613" y="81152"/>
                  <a:pt x="3483472" y="153078"/>
                </a:cubicBezTo>
                <a:lnTo>
                  <a:pt x="3482416" y="156782"/>
                </a:lnTo>
                <a:lnTo>
                  <a:pt x="3492979" y="142556"/>
                </a:lnTo>
                <a:cubicBezTo>
                  <a:pt x="3564877" y="53604"/>
                  <a:pt x="3639951" y="-1081"/>
                  <a:pt x="3692172" y="16"/>
                </a:cubicBezTo>
                <a:cubicBezTo>
                  <a:pt x="3702616" y="235"/>
                  <a:pt x="3712146" y="2686"/>
                  <a:pt x="3720553" y="7540"/>
                </a:cubicBezTo>
                <a:cubicBezTo>
                  <a:pt x="3754184" y="26957"/>
                  <a:pt x="3763491" y="81152"/>
                  <a:pt x="3751350" y="153078"/>
                </a:cubicBezTo>
                <a:lnTo>
                  <a:pt x="3750294" y="156785"/>
                </a:lnTo>
                <a:lnTo>
                  <a:pt x="3760858" y="142556"/>
                </a:lnTo>
                <a:cubicBezTo>
                  <a:pt x="3832756" y="53604"/>
                  <a:pt x="3907830" y="-1081"/>
                  <a:pt x="3960051" y="16"/>
                </a:cubicBezTo>
                <a:cubicBezTo>
                  <a:pt x="3970494" y="235"/>
                  <a:pt x="3980024" y="2686"/>
                  <a:pt x="3988432" y="7540"/>
                </a:cubicBezTo>
                <a:cubicBezTo>
                  <a:pt x="4022063" y="26957"/>
                  <a:pt x="4031369" y="81152"/>
                  <a:pt x="4019229" y="153078"/>
                </a:cubicBezTo>
                <a:lnTo>
                  <a:pt x="4018174" y="156782"/>
                </a:lnTo>
                <a:lnTo>
                  <a:pt x="4028736" y="142556"/>
                </a:lnTo>
                <a:cubicBezTo>
                  <a:pt x="4100635" y="53604"/>
                  <a:pt x="4175707" y="-1081"/>
                  <a:pt x="4227928" y="16"/>
                </a:cubicBezTo>
                <a:cubicBezTo>
                  <a:pt x="4238372" y="235"/>
                  <a:pt x="4247902" y="2686"/>
                  <a:pt x="4256311" y="7540"/>
                </a:cubicBezTo>
                <a:cubicBezTo>
                  <a:pt x="4289942" y="26957"/>
                  <a:pt x="4299247" y="81152"/>
                  <a:pt x="4287106" y="153078"/>
                </a:cubicBezTo>
                <a:lnTo>
                  <a:pt x="4286052" y="156782"/>
                </a:lnTo>
                <a:lnTo>
                  <a:pt x="4296613" y="142556"/>
                </a:lnTo>
                <a:cubicBezTo>
                  <a:pt x="4368513" y="53604"/>
                  <a:pt x="4443585" y="-1081"/>
                  <a:pt x="4495806" y="16"/>
                </a:cubicBezTo>
                <a:cubicBezTo>
                  <a:pt x="4506251" y="235"/>
                  <a:pt x="4515781" y="2686"/>
                  <a:pt x="4524189" y="7540"/>
                </a:cubicBezTo>
                <a:cubicBezTo>
                  <a:pt x="4557819" y="26957"/>
                  <a:pt x="4567126" y="81152"/>
                  <a:pt x="4554984" y="153078"/>
                </a:cubicBezTo>
                <a:lnTo>
                  <a:pt x="4553928" y="156785"/>
                </a:lnTo>
                <a:lnTo>
                  <a:pt x="4564492" y="142556"/>
                </a:lnTo>
                <a:cubicBezTo>
                  <a:pt x="4636391" y="53604"/>
                  <a:pt x="4711464" y="-1081"/>
                  <a:pt x="4763685" y="16"/>
                </a:cubicBezTo>
                <a:cubicBezTo>
                  <a:pt x="4774130" y="235"/>
                  <a:pt x="4783660" y="2686"/>
                  <a:pt x="4792068" y="7540"/>
                </a:cubicBezTo>
                <a:cubicBezTo>
                  <a:pt x="4825697" y="26957"/>
                  <a:pt x="4835005" y="81152"/>
                  <a:pt x="4822864" y="153078"/>
                </a:cubicBezTo>
                <a:lnTo>
                  <a:pt x="4821807" y="156783"/>
                </a:lnTo>
                <a:lnTo>
                  <a:pt x="4832371" y="142556"/>
                </a:lnTo>
                <a:cubicBezTo>
                  <a:pt x="4904269" y="53604"/>
                  <a:pt x="4979343" y="-1081"/>
                  <a:pt x="5031564" y="16"/>
                </a:cubicBezTo>
                <a:cubicBezTo>
                  <a:pt x="5042008" y="235"/>
                  <a:pt x="5051538" y="2686"/>
                  <a:pt x="5059945" y="7540"/>
                </a:cubicBezTo>
                <a:cubicBezTo>
                  <a:pt x="5093576" y="26957"/>
                  <a:pt x="5102883" y="81152"/>
                  <a:pt x="5090742" y="153078"/>
                </a:cubicBezTo>
                <a:lnTo>
                  <a:pt x="5089687" y="156782"/>
                </a:lnTo>
                <a:lnTo>
                  <a:pt x="5100249" y="142556"/>
                </a:lnTo>
                <a:cubicBezTo>
                  <a:pt x="5172148" y="53604"/>
                  <a:pt x="5247221" y="-1081"/>
                  <a:pt x="5299442" y="16"/>
                </a:cubicBezTo>
                <a:cubicBezTo>
                  <a:pt x="5309885" y="235"/>
                  <a:pt x="5319415" y="2686"/>
                  <a:pt x="5327823" y="7540"/>
                </a:cubicBezTo>
                <a:cubicBezTo>
                  <a:pt x="5361454" y="26957"/>
                  <a:pt x="5370760" y="81152"/>
                  <a:pt x="5358619" y="153078"/>
                </a:cubicBezTo>
                <a:lnTo>
                  <a:pt x="5357564" y="156785"/>
                </a:lnTo>
                <a:lnTo>
                  <a:pt x="5368128" y="142556"/>
                </a:lnTo>
                <a:cubicBezTo>
                  <a:pt x="5440027" y="53604"/>
                  <a:pt x="5515099" y="-1081"/>
                  <a:pt x="5567320" y="16"/>
                </a:cubicBezTo>
                <a:cubicBezTo>
                  <a:pt x="5577764" y="235"/>
                  <a:pt x="5587294" y="2686"/>
                  <a:pt x="5595703" y="7540"/>
                </a:cubicBezTo>
                <a:cubicBezTo>
                  <a:pt x="5629334" y="26957"/>
                  <a:pt x="5638639" y="81152"/>
                  <a:pt x="5626498" y="153078"/>
                </a:cubicBezTo>
                <a:lnTo>
                  <a:pt x="5625444" y="156782"/>
                </a:lnTo>
                <a:lnTo>
                  <a:pt x="5636005" y="142556"/>
                </a:lnTo>
                <a:cubicBezTo>
                  <a:pt x="5707905" y="53604"/>
                  <a:pt x="5782977" y="-1081"/>
                  <a:pt x="5835198" y="16"/>
                </a:cubicBezTo>
                <a:cubicBezTo>
                  <a:pt x="5845642" y="235"/>
                  <a:pt x="5855173" y="2686"/>
                  <a:pt x="5863581" y="7540"/>
                </a:cubicBezTo>
                <a:cubicBezTo>
                  <a:pt x="5897211" y="26957"/>
                  <a:pt x="5906518" y="81152"/>
                  <a:pt x="5894376" y="153078"/>
                </a:cubicBezTo>
                <a:lnTo>
                  <a:pt x="5893321" y="156782"/>
                </a:lnTo>
                <a:lnTo>
                  <a:pt x="5903883" y="142556"/>
                </a:lnTo>
                <a:cubicBezTo>
                  <a:pt x="5975782" y="53604"/>
                  <a:pt x="6050856" y="-1081"/>
                  <a:pt x="6103077" y="16"/>
                </a:cubicBezTo>
                <a:cubicBezTo>
                  <a:pt x="6113521" y="235"/>
                  <a:pt x="6123051" y="2686"/>
                  <a:pt x="6131458" y="7540"/>
                </a:cubicBezTo>
                <a:cubicBezTo>
                  <a:pt x="6165089" y="26957"/>
                  <a:pt x="6174396" y="81152"/>
                  <a:pt x="6162255" y="153078"/>
                </a:cubicBezTo>
                <a:lnTo>
                  <a:pt x="6161199" y="156785"/>
                </a:lnTo>
                <a:lnTo>
                  <a:pt x="6171763" y="142556"/>
                </a:lnTo>
                <a:cubicBezTo>
                  <a:pt x="6243661" y="53604"/>
                  <a:pt x="6318735" y="-1081"/>
                  <a:pt x="6370956" y="16"/>
                </a:cubicBezTo>
                <a:cubicBezTo>
                  <a:pt x="6381400" y="235"/>
                  <a:pt x="6390930" y="2686"/>
                  <a:pt x="6399337" y="7540"/>
                </a:cubicBezTo>
                <a:cubicBezTo>
                  <a:pt x="6432968" y="26957"/>
                  <a:pt x="6442275" y="81152"/>
                  <a:pt x="6430134" y="153078"/>
                </a:cubicBezTo>
                <a:lnTo>
                  <a:pt x="6429078" y="156783"/>
                </a:lnTo>
                <a:lnTo>
                  <a:pt x="6439641" y="142556"/>
                </a:lnTo>
                <a:cubicBezTo>
                  <a:pt x="6511539" y="53604"/>
                  <a:pt x="6586613" y="-1081"/>
                  <a:pt x="6638834" y="16"/>
                </a:cubicBezTo>
                <a:cubicBezTo>
                  <a:pt x="6649277" y="235"/>
                  <a:pt x="6658807" y="2686"/>
                  <a:pt x="6667215" y="7540"/>
                </a:cubicBezTo>
                <a:cubicBezTo>
                  <a:pt x="6700846" y="26957"/>
                  <a:pt x="6710152" y="81152"/>
                  <a:pt x="6698012" y="153078"/>
                </a:cubicBezTo>
                <a:lnTo>
                  <a:pt x="6696956" y="156783"/>
                </a:lnTo>
                <a:lnTo>
                  <a:pt x="6707519" y="142556"/>
                </a:lnTo>
                <a:cubicBezTo>
                  <a:pt x="6779418" y="53604"/>
                  <a:pt x="6854490" y="-1081"/>
                  <a:pt x="6906711" y="16"/>
                </a:cubicBezTo>
                <a:cubicBezTo>
                  <a:pt x="6917155" y="235"/>
                  <a:pt x="6926685" y="2686"/>
                  <a:pt x="6935094" y="7540"/>
                </a:cubicBezTo>
                <a:cubicBezTo>
                  <a:pt x="6968723" y="26957"/>
                  <a:pt x="6978030" y="81152"/>
                  <a:pt x="6965889" y="153078"/>
                </a:cubicBezTo>
                <a:lnTo>
                  <a:pt x="6964833" y="156784"/>
                </a:lnTo>
                <a:lnTo>
                  <a:pt x="6975397" y="142556"/>
                </a:lnTo>
                <a:cubicBezTo>
                  <a:pt x="7047297" y="53604"/>
                  <a:pt x="7122369" y="-1081"/>
                  <a:pt x="7174590" y="16"/>
                </a:cubicBezTo>
                <a:cubicBezTo>
                  <a:pt x="7185034" y="235"/>
                  <a:pt x="7194565" y="2686"/>
                  <a:pt x="7202973" y="7540"/>
                </a:cubicBezTo>
                <a:cubicBezTo>
                  <a:pt x="7236602" y="26957"/>
                  <a:pt x="7245909" y="81152"/>
                  <a:pt x="7233768" y="153078"/>
                </a:cubicBezTo>
                <a:lnTo>
                  <a:pt x="7232713" y="156783"/>
                </a:lnTo>
                <a:lnTo>
                  <a:pt x="7243275" y="142556"/>
                </a:lnTo>
                <a:cubicBezTo>
                  <a:pt x="7315174" y="53604"/>
                  <a:pt x="7390247" y="-1081"/>
                  <a:pt x="7442468" y="16"/>
                </a:cubicBezTo>
                <a:cubicBezTo>
                  <a:pt x="7452912" y="235"/>
                  <a:pt x="7462442" y="2686"/>
                  <a:pt x="7470850" y="7540"/>
                </a:cubicBezTo>
                <a:cubicBezTo>
                  <a:pt x="7504480" y="26957"/>
                  <a:pt x="7513787" y="81152"/>
                  <a:pt x="7501646" y="153078"/>
                </a:cubicBezTo>
                <a:lnTo>
                  <a:pt x="7500590" y="156783"/>
                </a:lnTo>
                <a:lnTo>
                  <a:pt x="7511153" y="142556"/>
                </a:lnTo>
                <a:cubicBezTo>
                  <a:pt x="7583052" y="53604"/>
                  <a:pt x="7658125" y="-1081"/>
                  <a:pt x="7710346" y="16"/>
                </a:cubicBezTo>
                <a:cubicBezTo>
                  <a:pt x="7720790" y="235"/>
                  <a:pt x="7730320" y="2686"/>
                  <a:pt x="7738728" y="7540"/>
                </a:cubicBezTo>
                <a:cubicBezTo>
                  <a:pt x="7772359" y="26957"/>
                  <a:pt x="7781665" y="81152"/>
                  <a:pt x="7769524" y="153078"/>
                </a:cubicBezTo>
                <a:lnTo>
                  <a:pt x="7768468" y="156785"/>
                </a:lnTo>
                <a:lnTo>
                  <a:pt x="7779032" y="142556"/>
                </a:lnTo>
                <a:cubicBezTo>
                  <a:pt x="7850931" y="53604"/>
                  <a:pt x="7926004" y="-1081"/>
                  <a:pt x="7978224" y="16"/>
                </a:cubicBezTo>
                <a:cubicBezTo>
                  <a:pt x="7988668" y="235"/>
                  <a:pt x="7998198" y="2686"/>
                  <a:pt x="8006606" y="7540"/>
                </a:cubicBezTo>
                <a:cubicBezTo>
                  <a:pt x="8040237" y="26957"/>
                  <a:pt x="8049544" y="81152"/>
                  <a:pt x="8037403" y="153078"/>
                </a:cubicBezTo>
                <a:lnTo>
                  <a:pt x="8036352" y="156766"/>
                </a:lnTo>
                <a:lnTo>
                  <a:pt x="8046902" y="142556"/>
                </a:lnTo>
                <a:cubicBezTo>
                  <a:pt x="8118801" y="53604"/>
                  <a:pt x="8193874" y="-1081"/>
                  <a:pt x="8246094" y="16"/>
                </a:cubicBezTo>
                <a:cubicBezTo>
                  <a:pt x="8256538" y="235"/>
                  <a:pt x="8266068" y="2686"/>
                  <a:pt x="8274476" y="7540"/>
                </a:cubicBezTo>
                <a:cubicBezTo>
                  <a:pt x="8308107" y="26957"/>
                  <a:pt x="8317413" y="81153"/>
                  <a:pt x="8305273" y="153078"/>
                </a:cubicBezTo>
                <a:lnTo>
                  <a:pt x="8304374" y="156232"/>
                </a:lnTo>
                <a:cubicBezTo>
                  <a:pt x="8304391" y="156206"/>
                  <a:pt x="8304409" y="156180"/>
                  <a:pt x="8304426" y="156154"/>
                </a:cubicBezTo>
                <a:cubicBezTo>
                  <a:pt x="8379519" y="59212"/>
                  <a:pt x="8459545" y="-1136"/>
                  <a:pt x="8514377" y="16"/>
                </a:cubicBezTo>
                <a:cubicBezTo>
                  <a:pt x="8524821" y="235"/>
                  <a:pt x="8534351" y="2686"/>
                  <a:pt x="8542759" y="7540"/>
                </a:cubicBezTo>
                <a:cubicBezTo>
                  <a:pt x="8576390" y="26957"/>
                  <a:pt x="8585696" y="81152"/>
                  <a:pt x="8573556" y="153078"/>
                </a:cubicBezTo>
                <a:lnTo>
                  <a:pt x="8572500" y="156783"/>
                </a:lnTo>
                <a:lnTo>
                  <a:pt x="8583062" y="142556"/>
                </a:lnTo>
                <a:cubicBezTo>
                  <a:pt x="8654961" y="53604"/>
                  <a:pt x="8730035" y="-1081"/>
                  <a:pt x="8782255" y="16"/>
                </a:cubicBezTo>
                <a:cubicBezTo>
                  <a:pt x="8792699" y="235"/>
                  <a:pt x="8802229" y="2686"/>
                  <a:pt x="8810637" y="7540"/>
                </a:cubicBezTo>
                <a:cubicBezTo>
                  <a:pt x="8844268" y="26957"/>
                  <a:pt x="8853574" y="81152"/>
                  <a:pt x="8841434" y="153078"/>
                </a:cubicBezTo>
                <a:lnTo>
                  <a:pt x="8840377" y="156785"/>
                </a:lnTo>
                <a:lnTo>
                  <a:pt x="8850941" y="142556"/>
                </a:lnTo>
                <a:cubicBezTo>
                  <a:pt x="8922840" y="53604"/>
                  <a:pt x="8997914" y="-1081"/>
                  <a:pt x="9050134" y="16"/>
                </a:cubicBezTo>
                <a:cubicBezTo>
                  <a:pt x="9060578" y="235"/>
                  <a:pt x="9070108" y="2686"/>
                  <a:pt x="9078516" y="7540"/>
                </a:cubicBezTo>
                <a:cubicBezTo>
                  <a:pt x="9112147" y="26957"/>
                  <a:pt x="9121453" y="81152"/>
                  <a:pt x="9109312" y="153078"/>
                </a:cubicBezTo>
                <a:lnTo>
                  <a:pt x="9108257" y="156783"/>
                </a:lnTo>
                <a:lnTo>
                  <a:pt x="9118819" y="142556"/>
                </a:lnTo>
                <a:cubicBezTo>
                  <a:pt x="9190718" y="53604"/>
                  <a:pt x="9265791" y="-1081"/>
                  <a:pt x="9318012" y="16"/>
                </a:cubicBezTo>
                <a:cubicBezTo>
                  <a:pt x="9328456" y="235"/>
                  <a:pt x="9337986" y="2686"/>
                  <a:pt x="9346394" y="7540"/>
                </a:cubicBezTo>
                <a:cubicBezTo>
                  <a:pt x="9380025" y="26957"/>
                  <a:pt x="9389331" y="81152"/>
                  <a:pt x="9377190" y="153078"/>
                </a:cubicBezTo>
                <a:lnTo>
                  <a:pt x="9376134" y="156783"/>
                </a:lnTo>
                <a:lnTo>
                  <a:pt x="9386697" y="142556"/>
                </a:lnTo>
                <a:cubicBezTo>
                  <a:pt x="9458596" y="53604"/>
                  <a:pt x="9533669" y="-1081"/>
                  <a:pt x="9585890" y="16"/>
                </a:cubicBezTo>
                <a:cubicBezTo>
                  <a:pt x="9596334" y="235"/>
                  <a:pt x="9605864" y="2686"/>
                  <a:pt x="9614272" y="7540"/>
                </a:cubicBezTo>
                <a:cubicBezTo>
                  <a:pt x="9647902" y="26957"/>
                  <a:pt x="9657208" y="81152"/>
                  <a:pt x="9645068" y="153078"/>
                </a:cubicBezTo>
                <a:lnTo>
                  <a:pt x="9644010" y="156785"/>
                </a:lnTo>
                <a:lnTo>
                  <a:pt x="9654575" y="142556"/>
                </a:lnTo>
                <a:cubicBezTo>
                  <a:pt x="9726475" y="53604"/>
                  <a:pt x="9801548" y="-1081"/>
                  <a:pt x="9853768" y="16"/>
                </a:cubicBezTo>
                <a:cubicBezTo>
                  <a:pt x="9864213" y="235"/>
                  <a:pt x="9873743" y="2686"/>
                  <a:pt x="9882149" y="7540"/>
                </a:cubicBezTo>
                <a:cubicBezTo>
                  <a:pt x="9915780" y="26957"/>
                  <a:pt x="9925087" y="81152"/>
                  <a:pt x="9912947" y="153078"/>
                </a:cubicBezTo>
                <a:lnTo>
                  <a:pt x="9911891" y="156783"/>
                </a:lnTo>
                <a:lnTo>
                  <a:pt x="9922453" y="142556"/>
                </a:lnTo>
                <a:cubicBezTo>
                  <a:pt x="9994353" y="53604"/>
                  <a:pt x="10069426" y="-1081"/>
                  <a:pt x="10121646" y="16"/>
                </a:cubicBezTo>
                <a:cubicBezTo>
                  <a:pt x="10132089" y="235"/>
                  <a:pt x="10141620" y="2686"/>
                  <a:pt x="10150028" y="7540"/>
                </a:cubicBezTo>
                <a:cubicBezTo>
                  <a:pt x="10183659" y="26957"/>
                  <a:pt x="10192965" y="81152"/>
                  <a:pt x="10180825" y="153078"/>
                </a:cubicBezTo>
                <a:lnTo>
                  <a:pt x="10179769" y="156783"/>
                </a:lnTo>
                <a:lnTo>
                  <a:pt x="10190331" y="142556"/>
                </a:lnTo>
                <a:cubicBezTo>
                  <a:pt x="10262230" y="53604"/>
                  <a:pt x="10337305" y="-1081"/>
                  <a:pt x="10389524" y="16"/>
                </a:cubicBezTo>
                <a:cubicBezTo>
                  <a:pt x="10399968" y="235"/>
                  <a:pt x="10409499" y="2686"/>
                  <a:pt x="10417906" y="7540"/>
                </a:cubicBezTo>
                <a:cubicBezTo>
                  <a:pt x="10451537" y="26957"/>
                  <a:pt x="10460843" y="81152"/>
                  <a:pt x="10448703" y="153078"/>
                </a:cubicBezTo>
                <a:lnTo>
                  <a:pt x="10447645" y="156785"/>
                </a:lnTo>
                <a:lnTo>
                  <a:pt x="10458211" y="142556"/>
                </a:lnTo>
                <a:cubicBezTo>
                  <a:pt x="10530110" y="53604"/>
                  <a:pt x="10605182" y="-1081"/>
                  <a:pt x="10657403" y="16"/>
                </a:cubicBezTo>
                <a:cubicBezTo>
                  <a:pt x="10667846" y="235"/>
                  <a:pt x="10677377" y="2686"/>
                  <a:pt x="10685784" y="7540"/>
                </a:cubicBezTo>
                <a:cubicBezTo>
                  <a:pt x="10719416" y="26957"/>
                  <a:pt x="10728722" y="81152"/>
                  <a:pt x="10716581" y="153078"/>
                </a:cubicBezTo>
                <a:lnTo>
                  <a:pt x="10715525" y="156783"/>
                </a:lnTo>
                <a:lnTo>
                  <a:pt x="10726089" y="142556"/>
                </a:lnTo>
                <a:cubicBezTo>
                  <a:pt x="10797988" y="53604"/>
                  <a:pt x="10873061" y="-1081"/>
                  <a:pt x="10925281" y="16"/>
                </a:cubicBezTo>
                <a:cubicBezTo>
                  <a:pt x="10935725" y="235"/>
                  <a:pt x="10945255" y="2686"/>
                  <a:pt x="10953663" y="7540"/>
                </a:cubicBezTo>
                <a:cubicBezTo>
                  <a:pt x="10987294" y="26957"/>
                  <a:pt x="10996600" y="81152"/>
                  <a:pt x="10984460" y="153078"/>
                </a:cubicBezTo>
                <a:lnTo>
                  <a:pt x="10983403" y="156783"/>
                </a:lnTo>
                <a:lnTo>
                  <a:pt x="10993965" y="142556"/>
                </a:lnTo>
                <a:cubicBezTo>
                  <a:pt x="11065866" y="53604"/>
                  <a:pt x="11140938" y="-1081"/>
                  <a:pt x="11193159" y="16"/>
                </a:cubicBezTo>
                <a:cubicBezTo>
                  <a:pt x="11203603" y="235"/>
                  <a:pt x="11213133" y="2686"/>
                  <a:pt x="11221541" y="7540"/>
                </a:cubicBezTo>
                <a:cubicBezTo>
                  <a:pt x="11255171" y="26957"/>
                  <a:pt x="11264478" y="81152"/>
                  <a:pt x="11252336" y="153078"/>
                </a:cubicBezTo>
                <a:lnTo>
                  <a:pt x="11251280" y="156785"/>
                </a:lnTo>
                <a:lnTo>
                  <a:pt x="11261845" y="142556"/>
                </a:lnTo>
                <a:cubicBezTo>
                  <a:pt x="11333744" y="53604"/>
                  <a:pt x="11408817" y="-1081"/>
                  <a:pt x="11461038" y="16"/>
                </a:cubicBezTo>
                <a:cubicBezTo>
                  <a:pt x="11471481" y="235"/>
                  <a:pt x="11481012" y="2686"/>
                  <a:pt x="11489419" y="7540"/>
                </a:cubicBezTo>
                <a:cubicBezTo>
                  <a:pt x="11523050" y="26957"/>
                  <a:pt x="11532356" y="81152"/>
                  <a:pt x="11520216" y="153078"/>
                </a:cubicBezTo>
                <a:lnTo>
                  <a:pt x="11519160" y="156783"/>
                </a:lnTo>
                <a:lnTo>
                  <a:pt x="11529722" y="142556"/>
                </a:lnTo>
                <a:cubicBezTo>
                  <a:pt x="11601622" y="53604"/>
                  <a:pt x="11676695" y="-1081"/>
                  <a:pt x="11728916" y="16"/>
                </a:cubicBezTo>
                <a:cubicBezTo>
                  <a:pt x="11739359" y="235"/>
                  <a:pt x="11748889" y="2686"/>
                  <a:pt x="11757297" y="7540"/>
                </a:cubicBezTo>
                <a:cubicBezTo>
                  <a:pt x="11790928" y="26957"/>
                  <a:pt x="11800234" y="81152"/>
                  <a:pt x="11788093" y="153078"/>
                </a:cubicBezTo>
                <a:lnTo>
                  <a:pt x="11787037" y="156783"/>
                </a:lnTo>
                <a:lnTo>
                  <a:pt x="11797600" y="142556"/>
                </a:lnTo>
                <a:cubicBezTo>
                  <a:pt x="11869499" y="53604"/>
                  <a:pt x="11944572" y="-1081"/>
                  <a:pt x="11996793" y="16"/>
                </a:cubicBezTo>
                <a:cubicBezTo>
                  <a:pt x="12007237" y="235"/>
                  <a:pt x="12016767" y="2686"/>
                  <a:pt x="12025175" y="7540"/>
                </a:cubicBezTo>
                <a:cubicBezTo>
                  <a:pt x="12058806" y="26957"/>
                  <a:pt x="12068112" y="81152"/>
                  <a:pt x="12055971" y="153078"/>
                </a:cubicBezTo>
                <a:lnTo>
                  <a:pt x="12054916" y="156782"/>
                </a:lnTo>
                <a:lnTo>
                  <a:pt x="12065478" y="142556"/>
                </a:lnTo>
                <a:cubicBezTo>
                  <a:pt x="12137377" y="53604"/>
                  <a:pt x="12212450" y="-1081"/>
                  <a:pt x="12264671" y="16"/>
                </a:cubicBezTo>
                <a:cubicBezTo>
                  <a:pt x="12275115" y="235"/>
                  <a:pt x="12284645" y="2686"/>
                  <a:pt x="12293053" y="7540"/>
                </a:cubicBezTo>
                <a:cubicBezTo>
                  <a:pt x="12326683" y="26957"/>
                  <a:pt x="12335990" y="81152"/>
                  <a:pt x="12323849" y="153078"/>
                </a:cubicBezTo>
                <a:lnTo>
                  <a:pt x="12322793" y="156785"/>
                </a:lnTo>
                <a:lnTo>
                  <a:pt x="12333357" y="142556"/>
                </a:lnTo>
                <a:cubicBezTo>
                  <a:pt x="12405256" y="53604"/>
                  <a:pt x="12480329" y="-1081"/>
                  <a:pt x="12532550" y="16"/>
                </a:cubicBezTo>
                <a:cubicBezTo>
                  <a:pt x="12542994" y="235"/>
                  <a:pt x="12552524" y="2686"/>
                  <a:pt x="12560932" y="7540"/>
                </a:cubicBezTo>
                <a:cubicBezTo>
                  <a:pt x="12594562" y="26957"/>
                  <a:pt x="12603869" y="81152"/>
                  <a:pt x="12591728" y="153078"/>
                </a:cubicBezTo>
                <a:lnTo>
                  <a:pt x="12590673" y="156782"/>
                </a:lnTo>
                <a:lnTo>
                  <a:pt x="12601235" y="142556"/>
                </a:lnTo>
                <a:cubicBezTo>
                  <a:pt x="12673134" y="53604"/>
                  <a:pt x="12748207" y="-1081"/>
                  <a:pt x="12800428" y="16"/>
                </a:cubicBezTo>
                <a:cubicBezTo>
                  <a:pt x="12810872" y="235"/>
                  <a:pt x="12820402" y="2686"/>
                  <a:pt x="12828810" y="7540"/>
                </a:cubicBezTo>
                <a:cubicBezTo>
                  <a:pt x="12862441" y="26957"/>
                  <a:pt x="12871747" y="81152"/>
                  <a:pt x="12859606" y="153078"/>
                </a:cubicBezTo>
                <a:lnTo>
                  <a:pt x="12858551" y="156782"/>
                </a:lnTo>
                <a:lnTo>
                  <a:pt x="12869113" y="142556"/>
                </a:lnTo>
                <a:cubicBezTo>
                  <a:pt x="12941012" y="53604"/>
                  <a:pt x="13016085" y="-1081"/>
                  <a:pt x="13068306" y="16"/>
                </a:cubicBezTo>
                <a:cubicBezTo>
                  <a:pt x="13078750" y="235"/>
                  <a:pt x="13088280" y="2686"/>
                  <a:pt x="13096688" y="7540"/>
                </a:cubicBezTo>
                <a:cubicBezTo>
                  <a:pt x="13130319" y="26957"/>
                  <a:pt x="13139625" y="81152"/>
                  <a:pt x="13127484" y="153078"/>
                </a:cubicBezTo>
                <a:lnTo>
                  <a:pt x="13126428" y="156785"/>
                </a:lnTo>
                <a:lnTo>
                  <a:pt x="13136992" y="142556"/>
                </a:lnTo>
                <a:cubicBezTo>
                  <a:pt x="13208891" y="53604"/>
                  <a:pt x="13283964" y="-1081"/>
                  <a:pt x="13336185" y="16"/>
                </a:cubicBezTo>
                <a:cubicBezTo>
                  <a:pt x="13346629" y="235"/>
                  <a:pt x="13356159" y="2686"/>
                  <a:pt x="13364567" y="7540"/>
                </a:cubicBezTo>
                <a:cubicBezTo>
                  <a:pt x="13398197" y="26957"/>
                  <a:pt x="13407504" y="81152"/>
                  <a:pt x="13395363" y="153078"/>
                </a:cubicBezTo>
                <a:lnTo>
                  <a:pt x="13394307" y="156783"/>
                </a:lnTo>
                <a:lnTo>
                  <a:pt x="13404870" y="142556"/>
                </a:lnTo>
                <a:cubicBezTo>
                  <a:pt x="13476769" y="53604"/>
                  <a:pt x="13551842" y="-1081"/>
                  <a:pt x="13604063" y="16"/>
                </a:cubicBezTo>
                <a:cubicBezTo>
                  <a:pt x="13614507" y="235"/>
                  <a:pt x="13624037" y="2686"/>
                  <a:pt x="13632445" y="7540"/>
                </a:cubicBezTo>
                <a:cubicBezTo>
                  <a:pt x="13666075" y="26957"/>
                  <a:pt x="13675382" y="81152"/>
                  <a:pt x="13663241" y="153078"/>
                </a:cubicBezTo>
                <a:lnTo>
                  <a:pt x="13662186" y="156782"/>
                </a:lnTo>
                <a:lnTo>
                  <a:pt x="13672748" y="142556"/>
                </a:lnTo>
                <a:cubicBezTo>
                  <a:pt x="13744647" y="53604"/>
                  <a:pt x="13819720" y="-1081"/>
                  <a:pt x="13871941" y="16"/>
                </a:cubicBezTo>
                <a:cubicBezTo>
                  <a:pt x="13882385" y="235"/>
                  <a:pt x="13891915" y="2686"/>
                  <a:pt x="13900323" y="7540"/>
                </a:cubicBezTo>
                <a:cubicBezTo>
                  <a:pt x="13933953" y="26957"/>
                  <a:pt x="13943260" y="81152"/>
                  <a:pt x="13931119" y="153078"/>
                </a:cubicBezTo>
                <a:lnTo>
                  <a:pt x="13930063" y="156785"/>
                </a:lnTo>
                <a:lnTo>
                  <a:pt x="13940627" y="142556"/>
                </a:lnTo>
                <a:cubicBezTo>
                  <a:pt x="14012526" y="53604"/>
                  <a:pt x="14087599" y="-1081"/>
                  <a:pt x="14139820" y="16"/>
                </a:cubicBezTo>
                <a:cubicBezTo>
                  <a:pt x="14150264" y="235"/>
                  <a:pt x="14159794" y="2686"/>
                  <a:pt x="14168202" y="7540"/>
                </a:cubicBezTo>
                <a:cubicBezTo>
                  <a:pt x="14201833" y="26957"/>
                  <a:pt x="14211139" y="81152"/>
                  <a:pt x="14198998" y="153078"/>
                </a:cubicBezTo>
                <a:lnTo>
                  <a:pt x="14197943" y="156782"/>
                </a:lnTo>
                <a:lnTo>
                  <a:pt x="14208505" y="142556"/>
                </a:lnTo>
                <a:cubicBezTo>
                  <a:pt x="14280404" y="53604"/>
                  <a:pt x="14355477" y="-1081"/>
                  <a:pt x="14407698" y="16"/>
                </a:cubicBezTo>
                <a:cubicBezTo>
                  <a:pt x="14418142" y="235"/>
                  <a:pt x="14427672" y="2686"/>
                  <a:pt x="14436080" y="7540"/>
                </a:cubicBezTo>
                <a:cubicBezTo>
                  <a:pt x="14469711" y="26957"/>
                  <a:pt x="14479017" y="81152"/>
                  <a:pt x="14466876" y="153078"/>
                </a:cubicBezTo>
                <a:lnTo>
                  <a:pt x="14465821" y="156782"/>
                </a:lnTo>
                <a:lnTo>
                  <a:pt x="14476383" y="142556"/>
                </a:lnTo>
                <a:cubicBezTo>
                  <a:pt x="14548282" y="53604"/>
                  <a:pt x="14623355" y="-1081"/>
                  <a:pt x="14675576" y="16"/>
                </a:cubicBezTo>
                <a:cubicBezTo>
                  <a:pt x="14686020" y="235"/>
                  <a:pt x="14695550" y="2686"/>
                  <a:pt x="14703958" y="7540"/>
                </a:cubicBezTo>
                <a:cubicBezTo>
                  <a:pt x="14737589" y="26957"/>
                  <a:pt x="14746895" y="81152"/>
                  <a:pt x="14734754" y="153078"/>
                </a:cubicBezTo>
                <a:lnTo>
                  <a:pt x="14733698" y="156785"/>
                </a:lnTo>
                <a:lnTo>
                  <a:pt x="14744262" y="142556"/>
                </a:lnTo>
                <a:cubicBezTo>
                  <a:pt x="14816161" y="53604"/>
                  <a:pt x="14891234" y="-1081"/>
                  <a:pt x="14943455" y="16"/>
                </a:cubicBezTo>
                <a:cubicBezTo>
                  <a:pt x="14953899" y="235"/>
                  <a:pt x="14963429" y="2686"/>
                  <a:pt x="14971837" y="7540"/>
                </a:cubicBezTo>
                <a:cubicBezTo>
                  <a:pt x="15005467" y="26957"/>
                  <a:pt x="15014774" y="81152"/>
                  <a:pt x="15002633" y="153078"/>
                </a:cubicBezTo>
                <a:lnTo>
                  <a:pt x="15001577" y="156783"/>
                </a:lnTo>
                <a:lnTo>
                  <a:pt x="15012140" y="142556"/>
                </a:lnTo>
                <a:cubicBezTo>
                  <a:pt x="15084039" y="53604"/>
                  <a:pt x="15159112" y="-1081"/>
                  <a:pt x="15211333" y="16"/>
                </a:cubicBezTo>
                <a:cubicBezTo>
                  <a:pt x="15221777" y="235"/>
                  <a:pt x="15231307" y="2686"/>
                  <a:pt x="15239715" y="7540"/>
                </a:cubicBezTo>
                <a:cubicBezTo>
                  <a:pt x="15273345" y="26957"/>
                  <a:pt x="15282652" y="81152"/>
                  <a:pt x="15270511" y="153078"/>
                </a:cubicBezTo>
                <a:lnTo>
                  <a:pt x="15269455" y="156783"/>
                </a:lnTo>
                <a:lnTo>
                  <a:pt x="15280018" y="142556"/>
                </a:lnTo>
                <a:cubicBezTo>
                  <a:pt x="15351917" y="53604"/>
                  <a:pt x="15426990" y="-1081"/>
                  <a:pt x="15479211" y="16"/>
                </a:cubicBezTo>
                <a:cubicBezTo>
                  <a:pt x="15489655" y="235"/>
                  <a:pt x="15499185" y="2686"/>
                  <a:pt x="15507593" y="7540"/>
                </a:cubicBezTo>
                <a:cubicBezTo>
                  <a:pt x="15541223" y="26957"/>
                  <a:pt x="15550530" y="81152"/>
                  <a:pt x="15538389" y="153078"/>
                </a:cubicBezTo>
                <a:lnTo>
                  <a:pt x="15537333" y="156784"/>
                </a:lnTo>
                <a:lnTo>
                  <a:pt x="15547897" y="142556"/>
                </a:lnTo>
                <a:cubicBezTo>
                  <a:pt x="15619796" y="53604"/>
                  <a:pt x="15694869" y="-1081"/>
                  <a:pt x="15747090" y="16"/>
                </a:cubicBezTo>
                <a:cubicBezTo>
                  <a:pt x="15757534" y="235"/>
                  <a:pt x="15767064" y="2686"/>
                  <a:pt x="15775472" y="7540"/>
                </a:cubicBezTo>
                <a:cubicBezTo>
                  <a:pt x="15809102" y="26957"/>
                  <a:pt x="15818408" y="81152"/>
                  <a:pt x="15806268" y="153078"/>
                </a:cubicBezTo>
                <a:lnTo>
                  <a:pt x="15805212" y="156783"/>
                </a:lnTo>
                <a:lnTo>
                  <a:pt x="15815776" y="142556"/>
                </a:lnTo>
                <a:cubicBezTo>
                  <a:pt x="15887674" y="53604"/>
                  <a:pt x="15962748" y="-1081"/>
                  <a:pt x="16014968" y="16"/>
                </a:cubicBezTo>
                <a:cubicBezTo>
                  <a:pt x="16025412" y="235"/>
                  <a:pt x="16034942" y="2686"/>
                  <a:pt x="16043350" y="7540"/>
                </a:cubicBezTo>
                <a:cubicBezTo>
                  <a:pt x="16076980" y="26957"/>
                  <a:pt x="16086288" y="81152"/>
                  <a:pt x="16074146" y="153078"/>
                </a:cubicBezTo>
                <a:lnTo>
                  <a:pt x="16073090" y="156783"/>
                </a:lnTo>
                <a:lnTo>
                  <a:pt x="16083652" y="142556"/>
                </a:lnTo>
                <a:cubicBezTo>
                  <a:pt x="16155552" y="53604"/>
                  <a:pt x="16230624" y="-1081"/>
                  <a:pt x="16282846" y="16"/>
                </a:cubicBezTo>
                <a:cubicBezTo>
                  <a:pt x="16293290" y="235"/>
                  <a:pt x="16302820" y="2686"/>
                  <a:pt x="16311228" y="7540"/>
                </a:cubicBezTo>
                <a:cubicBezTo>
                  <a:pt x="16344860" y="26957"/>
                  <a:pt x="16354164" y="81152"/>
                  <a:pt x="16342024" y="153078"/>
                </a:cubicBezTo>
                <a:lnTo>
                  <a:pt x="16340968" y="156785"/>
                </a:lnTo>
                <a:lnTo>
                  <a:pt x="16351532" y="142556"/>
                </a:lnTo>
                <a:cubicBezTo>
                  <a:pt x="16423432" y="53604"/>
                  <a:pt x="16498504" y="-1081"/>
                  <a:pt x="16550724" y="16"/>
                </a:cubicBezTo>
                <a:cubicBezTo>
                  <a:pt x="16561168" y="235"/>
                  <a:pt x="16570698" y="2686"/>
                  <a:pt x="16579106" y="7540"/>
                </a:cubicBezTo>
                <a:cubicBezTo>
                  <a:pt x="16612736" y="26957"/>
                  <a:pt x="16622044" y="81152"/>
                  <a:pt x="16609904" y="153078"/>
                </a:cubicBezTo>
                <a:lnTo>
                  <a:pt x="16608852" y="156766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547" name="フリーフォーム: 図形 546">
            <a:extLst>
              <a:ext uri="{FF2B5EF4-FFF2-40B4-BE49-F238E27FC236}">
                <a16:creationId xmlns:a16="http://schemas.microsoft.com/office/drawing/2014/main" id="{AB1BAE86-F2DB-D4E1-6D81-BD17817FBDDF}"/>
              </a:ext>
            </a:extLst>
          </p:cNvPr>
          <p:cNvSpPr/>
          <p:nvPr/>
        </p:nvSpPr>
        <p:spPr bwMode="auto">
          <a:xfrm>
            <a:off x="652705" y="1186640"/>
            <a:ext cx="8594041" cy="58633"/>
          </a:xfrm>
          <a:custGeom>
            <a:avLst/>
            <a:gdLst>
              <a:gd name="connsiteX0" fmla="*/ 840636 w 17484608"/>
              <a:gd name="connsiteY0" fmla="*/ 531 h 253112"/>
              <a:gd name="connsiteX1" fmla="*/ 871943 w 17484608"/>
              <a:gd name="connsiteY1" fmla="*/ 15615 h 253112"/>
              <a:gd name="connsiteX2" fmla="*/ 874161 w 17484608"/>
              <a:gd name="connsiteY2" fmla="*/ 42053 h 253112"/>
              <a:gd name="connsiteX3" fmla="*/ 858598 w 17484608"/>
              <a:gd name="connsiteY3" fmla="*/ 74402 h 253112"/>
              <a:gd name="connsiteX4" fmla="*/ 866439 w 17484608"/>
              <a:gd name="connsiteY4" fmla="*/ 70635 h 253112"/>
              <a:gd name="connsiteX5" fmla="*/ 1108515 w 17484608"/>
              <a:gd name="connsiteY5" fmla="*/ 531 h 253112"/>
              <a:gd name="connsiteX6" fmla="*/ 1139821 w 17484608"/>
              <a:gd name="connsiteY6" fmla="*/ 15615 h 253112"/>
              <a:gd name="connsiteX7" fmla="*/ 1142040 w 17484608"/>
              <a:gd name="connsiteY7" fmla="*/ 42053 h 253112"/>
              <a:gd name="connsiteX8" fmla="*/ 1126477 w 17484608"/>
              <a:gd name="connsiteY8" fmla="*/ 74402 h 253112"/>
              <a:gd name="connsiteX9" fmla="*/ 1134316 w 17484608"/>
              <a:gd name="connsiteY9" fmla="*/ 70635 h 253112"/>
              <a:gd name="connsiteX10" fmla="*/ 1376393 w 17484608"/>
              <a:gd name="connsiteY10" fmla="*/ 531 h 253112"/>
              <a:gd name="connsiteX11" fmla="*/ 1407699 w 17484608"/>
              <a:gd name="connsiteY11" fmla="*/ 15615 h 253112"/>
              <a:gd name="connsiteX12" fmla="*/ 1409918 w 17484608"/>
              <a:gd name="connsiteY12" fmla="*/ 42053 h 253112"/>
              <a:gd name="connsiteX13" fmla="*/ 1394355 w 17484608"/>
              <a:gd name="connsiteY13" fmla="*/ 74402 h 253112"/>
              <a:gd name="connsiteX14" fmla="*/ 1402194 w 17484608"/>
              <a:gd name="connsiteY14" fmla="*/ 70635 h 253112"/>
              <a:gd name="connsiteX15" fmla="*/ 1675577 w 17484608"/>
              <a:gd name="connsiteY15" fmla="*/ 15615 h 253112"/>
              <a:gd name="connsiteX16" fmla="*/ 1677795 w 17484608"/>
              <a:gd name="connsiteY16" fmla="*/ 42053 h 253112"/>
              <a:gd name="connsiteX17" fmla="*/ 1662232 w 17484608"/>
              <a:gd name="connsiteY17" fmla="*/ 74403 h 253112"/>
              <a:gd name="connsiteX18" fmla="*/ 1670073 w 17484608"/>
              <a:gd name="connsiteY18" fmla="*/ 70635 h 253112"/>
              <a:gd name="connsiteX19" fmla="*/ 1943456 w 17484608"/>
              <a:gd name="connsiteY19" fmla="*/ 15615 h 253112"/>
              <a:gd name="connsiteX20" fmla="*/ 1945674 w 17484608"/>
              <a:gd name="connsiteY20" fmla="*/ 42053 h 253112"/>
              <a:gd name="connsiteX21" fmla="*/ 1930112 w 17484608"/>
              <a:gd name="connsiteY21" fmla="*/ 74402 h 253112"/>
              <a:gd name="connsiteX22" fmla="*/ 1937950 w 17484608"/>
              <a:gd name="connsiteY22" fmla="*/ 70635 h 253112"/>
              <a:gd name="connsiteX23" fmla="*/ 2211334 w 17484608"/>
              <a:gd name="connsiteY23" fmla="*/ 15615 h 253112"/>
              <a:gd name="connsiteX24" fmla="*/ 2213552 w 17484608"/>
              <a:gd name="connsiteY24" fmla="*/ 42053 h 253112"/>
              <a:gd name="connsiteX25" fmla="*/ 2197989 w 17484608"/>
              <a:gd name="connsiteY25" fmla="*/ 74402 h 253112"/>
              <a:gd name="connsiteX26" fmla="*/ 2205829 w 17484608"/>
              <a:gd name="connsiteY26" fmla="*/ 70635 h 253112"/>
              <a:gd name="connsiteX27" fmla="*/ 2479212 w 17484608"/>
              <a:gd name="connsiteY27" fmla="*/ 15615 h 253112"/>
              <a:gd name="connsiteX28" fmla="*/ 2481430 w 17484608"/>
              <a:gd name="connsiteY28" fmla="*/ 42053 h 253112"/>
              <a:gd name="connsiteX29" fmla="*/ 2465867 w 17484608"/>
              <a:gd name="connsiteY29" fmla="*/ 74403 h 253112"/>
              <a:gd name="connsiteX30" fmla="*/ 2473707 w 17484608"/>
              <a:gd name="connsiteY30" fmla="*/ 70635 h 253112"/>
              <a:gd name="connsiteX31" fmla="*/ 2747092 w 17484608"/>
              <a:gd name="connsiteY31" fmla="*/ 15615 h 253112"/>
              <a:gd name="connsiteX32" fmla="*/ 2749309 w 17484608"/>
              <a:gd name="connsiteY32" fmla="*/ 42053 h 253112"/>
              <a:gd name="connsiteX33" fmla="*/ 2733745 w 17484608"/>
              <a:gd name="connsiteY33" fmla="*/ 74402 h 253112"/>
              <a:gd name="connsiteX34" fmla="*/ 2741587 w 17484608"/>
              <a:gd name="connsiteY34" fmla="*/ 70635 h 253112"/>
              <a:gd name="connsiteX35" fmla="*/ 3014968 w 17484608"/>
              <a:gd name="connsiteY35" fmla="*/ 15615 h 253112"/>
              <a:gd name="connsiteX36" fmla="*/ 3017187 w 17484608"/>
              <a:gd name="connsiteY36" fmla="*/ 42053 h 253112"/>
              <a:gd name="connsiteX37" fmla="*/ 3001625 w 17484608"/>
              <a:gd name="connsiteY37" fmla="*/ 74402 h 253112"/>
              <a:gd name="connsiteX38" fmla="*/ 3009463 w 17484608"/>
              <a:gd name="connsiteY38" fmla="*/ 70635 h 253112"/>
              <a:gd name="connsiteX39" fmla="*/ 3282847 w 17484608"/>
              <a:gd name="connsiteY39" fmla="*/ 15615 h 253112"/>
              <a:gd name="connsiteX40" fmla="*/ 3285064 w 17484608"/>
              <a:gd name="connsiteY40" fmla="*/ 42053 h 253112"/>
              <a:gd name="connsiteX41" fmla="*/ 3269501 w 17484608"/>
              <a:gd name="connsiteY41" fmla="*/ 74403 h 253112"/>
              <a:gd name="connsiteX42" fmla="*/ 3277342 w 17484608"/>
              <a:gd name="connsiteY42" fmla="*/ 70635 h 253112"/>
              <a:gd name="connsiteX43" fmla="*/ 3550725 w 17484608"/>
              <a:gd name="connsiteY43" fmla="*/ 15615 h 253112"/>
              <a:gd name="connsiteX44" fmla="*/ 3552944 w 17484608"/>
              <a:gd name="connsiteY44" fmla="*/ 42053 h 253112"/>
              <a:gd name="connsiteX45" fmla="*/ 3537380 w 17484608"/>
              <a:gd name="connsiteY45" fmla="*/ 74402 h 253112"/>
              <a:gd name="connsiteX46" fmla="*/ 3545220 w 17484608"/>
              <a:gd name="connsiteY46" fmla="*/ 70635 h 253112"/>
              <a:gd name="connsiteX47" fmla="*/ 3818603 w 17484608"/>
              <a:gd name="connsiteY47" fmla="*/ 15615 h 253112"/>
              <a:gd name="connsiteX48" fmla="*/ 3820821 w 17484608"/>
              <a:gd name="connsiteY48" fmla="*/ 42053 h 253112"/>
              <a:gd name="connsiteX49" fmla="*/ 3805258 w 17484608"/>
              <a:gd name="connsiteY49" fmla="*/ 74402 h 253112"/>
              <a:gd name="connsiteX50" fmla="*/ 3813098 w 17484608"/>
              <a:gd name="connsiteY50" fmla="*/ 70635 h 253112"/>
              <a:gd name="connsiteX51" fmla="*/ 4086481 w 17484608"/>
              <a:gd name="connsiteY51" fmla="*/ 15615 h 253112"/>
              <a:gd name="connsiteX52" fmla="*/ 4088699 w 17484608"/>
              <a:gd name="connsiteY52" fmla="*/ 42053 h 253112"/>
              <a:gd name="connsiteX53" fmla="*/ 4073136 w 17484608"/>
              <a:gd name="connsiteY53" fmla="*/ 74402 h 253112"/>
              <a:gd name="connsiteX54" fmla="*/ 4080976 w 17484608"/>
              <a:gd name="connsiteY54" fmla="*/ 70635 h 253112"/>
              <a:gd name="connsiteX55" fmla="*/ 4354359 w 17484608"/>
              <a:gd name="connsiteY55" fmla="*/ 15615 h 253112"/>
              <a:gd name="connsiteX56" fmla="*/ 4356577 w 17484608"/>
              <a:gd name="connsiteY56" fmla="*/ 42053 h 253112"/>
              <a:gd name="connsiteX57" fmla="*/ 4341014 w 17484608"/>
              <a:gd name="connsiteY57" fmla="*/ 74403 h 253112"/>
              <a:gd name="connsiteX58" fmla="*/ 4348856 w 17484608"/>
              <a:gd name="connsiteY58" fmla="*/ 70635 h 253112"/>
              <a:gd name="connsiteX59" fmla="*/ 4622239 w 17484608"/>
              <a:gd name="connsiteY59" fmla="*/ 15615 h 253112"/>
              <a:gd name="connsiteX60" fmla="*/ 4624456 w 17484608"/>
              <a:gd name="connsiteY60" fmla="*/ 42053 h 253112"/>
              <a:gd name="connsiteX61" fmla="*/ 4608894 w 17484608"/>
              <a:gd name="connsiteY61" fmla="*/ 74402 h 253112"/>
              <a:gd name="connsiteX62" fmla="*/ 4616734 w 17484608"/>
              <a:gd name="connsiteY62" fmla="*/ 70635 h 253112"/>
              <a:gd name="connsiteX63" fmla="*/ 4890117 w 17484608"/>
              <a:gd name="connsiteY63" fmla="*/ 15615 h 253112"/>
              <a:gd name="connsiteX64" fmla="*/ 4892335 w 17484608"/>
              <a:gd name="connsiteY64" fmla="*/ 42053 h 253112"/>
              <a:gd name="connsiteX65" fmla="*/ 4876772 w 17484608"/>
              <a:gd name="connsiteY65" fmla="*/ 74402 h 253112"/>
              <a:gd name="connsiteX66" fmla="*/ 4884612 w 17484608"/>
              <a:gd name="connsiteY66" fmla="*/ 70635 h 253112"/>
              <a:gd name="connsiteX67" fmla="*/ 5157995 w 17484608"/>
              <a:gd name="connsiteY67" fmla="*/ 15615 h 253112"/>
              <a:gd name="connsiteX68" fmla="*/ 5160213 w 17484608"/>
              <a:gd name="connsiteY68" fmla="*/ 42053 h 253112"/>
              <a:gd name="connsiteX69" fmla="*/ 5144650 w 17484608"/>
              <a:gd name="connsiteY69" fmla="*/ 74403 h 253112"/>
              <a:gd name="connsiteX70" fmla="*/ 5152491 w 17484608"/>
              <a:gd name="connsiteY70" fmla="*/ 70635 h 253112"/>
              <a:gd name="connsiteX71" fmla="*/ 5425873 w 17484608"/>
              <a:gd name="connsiteY71" fmla="*/ 15615 h 253112"/>
              <a:gd name="connsiteX72" fmla="*/ 5428092 w 17484608"/>
              <a:gd name="connsiteY72" fmla="*/ 42053 h 253112"/>
              <a:gd name="connsiteX73" fmla="*/ 5412529 w 17484608"/>
              <a:gd name="connsiteY73" fmla="*/ 74402 h 253112"/>
              <a:gd name="connsiteX74" fmla="*/ 5420368 w 17484608"/>
              <a:gd name="connsiteY74" fmla="*/ 70635 h 253112"/>
              <a:gd name="connsiteX75" fmla="*/ 5693751 w 17484608"/>
              <a:gd name="connsiteY75" fmla="*/ 15615 h 253112"/>
              <a:gd name="connsiteX76" fmla="*/ 5695970 w 17484608"/>
              <a:gd name="connsiteY76" fmla="*/ 42053 h 253112"/>
              <a:gd name="connsiteX77" fmla="*/ 5680406 w 17484608"/>
              <a:gd name="connsiteY77" fmla="*/ 74402 h 253112"/>
              <a:gd name="connsiteX78" fmla="*/ 5688246 w 17484608"/>
              <a:gd name="connsiteY78" fmla="*/ 70635 h 253112"/>
              <a:gd name="connsiteX79" fmla="*/ 5961629 w 17484608"/>
              <a:gd name="connsiteY79" fmla="*/ 15615 h 253112"/>
              <a:gd name="connsiteX80" fmla="*/ 5963848 w 17484608"/>
              <a:gd name="connsiteY80" fmla="*/ 42053 h 253112"/>
              <a:gd name="connsiteX81" fmla="*/ 5948284 w 17484608"/>
              <a:gd name="connsiteY81" fmla="*/ 74403 h 253112"/>
              <a:gd name="connsiteX82" fmla="*/ 5956125 w 17484608"/>
              <a:gd name="connsiteY82" fmla="*/ 70635 h 253112"/>
              <a:gd name="connsiteX83" fmla="*/ 6229509 w 17484608"/>
              <a:gd name="connsiteY83" fmla="*/ 15615 h 253112"/>
              <a:gd name="connsiteX84" fmla="*/ 6231726 w 17484608"/>
              <a:gd name="connsiteY84" fmla="*/ 42053 h 253112"/>
              <a:gd name="connsiteX85" fmla="*/ 6216163 w 17484608"/>
              <a:gd name="connsiteY85" fmla="*/ 74402 h 253112"/>
              <a:gd name="connsiteX86" fmla="*/ 6224003 w 17484608"/>
              <a:gd name="connsiteY86" fmla="*/ 70635 h 253112"/>
              <a:gd name="connsiteX87" fmla="*/ 6497387 w 17484608"/>
              <a:gd name="connsiteY87" fmla="*/ 15615 h 253112"/>
              <a:gd name="connsiteX88" fmla="*/ 6499604 w 17484608"/>
              <a:gd name="connsiteY88" fmla="*/ 42053 h 253112"/>
              <a:gd name="connsiteX89" fmla="*/ 6484042 w 17484608"/>
              <a:gd name="connsiteY89" fmla="*/ 74402 h 253112"/>
              <a:gd name="connsiteX90" fmla="*/ 6491882 w 17484608"/>
              <a:gd name="connsiteY90" fmla="*/ 70635 h 253112"/>
              <a:gd name="connsiteX91" fmla="*/ 6765265 w 17484608"/>
              <a:gd name="connsiteY91" fmla="*/ 15615 h 253112"/>
              <a:gd name="connsiteX92" fmla="*/ 6767482 w 17484608"/>
              <a:gd name="connsiteY92" fmla="*/ 42053 h 253112"/>
              <a:gd name="connsiteX93" fmla="*/ 6751920 w 17484608"/>
              <a:gd name="connsiteY93" fmla="*/ 74402 h 253112"/>
              <a:gd name="connsiteX94" fmla="*/ 6759761 w 17484608"/>
              <a:gd name="connsiteY94" fmla="*/ 70635 h 253112"/>
              <a:gd name="connsiteX95" fmla="*/ 7033144 w 17484608"/>
              <a:gd name="connsiteY95" fmla="*/ 15615 h 253112"/>
              <a:gd name="connsiteX96" fmla="*/ 7035362 w 17484608"/>
              <a:gd name="connsiteY96" fmla="*/ 42053 h 253112"/>
              <a:gd name="connsiteX97" fmla="*/ 7019799 w 17484608"/>
              <a:gd name="connsiteY97" fmla="*/ 74402 h 253112"/>
              <a:gd name="connsiteX98" fmla="*/ 7027639 w 17484608"/>
              <a:gd name="connsiteY98" fmla="*/ 70635 h 253112"/>
              <a:gd name="connsiteX99" fmla="*/ 7301022 w 17484608"/>
              <a:gd name="connsiteY99" fmla="*/ 15615 h 253112"/>
              <a:gd name="connsiteX100" fmla="*/ 7303240 w 17484608"/>
              <a:gd name="connsiteY100" fmla="*/ 42053 h 253112"/>
              <a:gd name="connsiteX101" fmla="*/ 7287677 w 17484608"/>
              <a:gd name="connsiteY101" fmla="*/ 74402 h 253112"/>
              <a:gd name="connsiteX102" fmla="*/ 7295517 w 17484608"/>
              <a:gd name="connsiteY102" fmla="*/ 70635 h 253112"/>
              <a:gd name="connsiteX103" fmla="*/ 7568899 w 17484608"/>
              <a:gd name="connsiteY103" fmla="*/ 15615 h 253112"/>
              <a:gd name="connsiteX104" fmla="*/ 7571118 w 17484608"/>
              <a:gd name="connsiteY104" fmla="*/ 42053 h 253112"/>
              <a:gd name="connsiteX105" fmla="*/ 7555555 w 17484608"/>
              <a:gd name="connsiteY105" fmla="*/ 74402 h 253112"/>
              <a:gd name="connsiteX106" fmla="*/ 7563395 w 17484608"/>
              <a:gd name="connsiteY106" fmla="*/ 70635 h 253112"/>
              <a:gd name="connsiteX107" fmla="*/ 7836777 w 17484608"/>
              <a:gd name="connsiteY107" fmla="*/ 15615 h 253112"/>
              <a:gd name="connsiteX108" fmla="*/ 7838995 w 17484608"/>
              <a:gd name="connsiteY108" fmla="*/ 42053 h 253112"/>
              <a:gd name="connsiteX109" fmla="*/ 7823432 w 17484608"/>
              <a:gd name="connsiteY109" fmla="*/ 74402 h 253112"/>
              <a:gd name="connsiteX110" fmla="*/ 7831272 w 17484608"/>
              <a:gd name="connsiteY110" fmla="*/ 70635 h 253112"/>
              <a:gd name="connsiteX111" fmla="*/ 8104655 w 17484608"/>
              <a:gd name="connsiteY111" fmla="*/ 15615 h 253112"/>
              <a:gd name="connsiteX112" fmla="*/ 8106873 w 17484608"/>
              <a:gd name="connsiteY112" fmla="*/ 42053 h 253112"/>
              <a:gd name="connsiteX113" fmla="*/ 8091310 w 17484608"/>
              <a:gd name="connsiteY113" fmla="*/ 74402 h 253112"/>
              <a:gd name="connsiteX114" fmla="*/ 8099150 w 17484608"/>
              <a:gd name="connsiteY114" fmla="*/ 70635 h 253112"/>
              <a:gd name="connsiteX115" fmla="*/ 8372533 w 17484608"/>
              <a:gd name="connsiteY115" fmla="*/ 15615 h 253112"/>
              <a:gd name="connsiteX116" fmla="*/ 8374751 w 17484608"/>
              <a:gd name="connsiteY116" fmla="*/ 42053 h 253112"/>
              <a:gd name="connsiteX117" fmla="*/ 8359188 w 17484608"/>
              <a:gd name="connsiteY117" fmla="*/ 74403 h 253112"/>
              <a:gd name="connsiteX118" fmla="*/ 8367029 w 17484608"/>
              <a:gd name="connsiteY118" fmla="*/ 70635 h 253112"/>
              <a:gd name="connsiteX119" fmla="*/ 8640412 w 17484608"/>
              <a:gd name="connsiteY119" fmla="*/ 15615 h 253112"/>
              <a:gd name="connsiteX120" fmla="*/ 8642630 w 17484608"/>
              <a:gd name="connsiteY120" fmla="*/ 42053 h 253112"/>
              <a:gd name="connsiteX121" fmla="*/ 8627070 w 17484608"/>
              <a:gd name="connsiteY121" fmla="*/ 74397 h 253112"/>
              <a:gd name="connsiteX122" fmla="*/ 8634899 w 17484608"/>
              <a:gd name="connsiteY122" fmla="*/ 70635 h 253112"/>
              <a:gd name="connsiteX123" fmla="*/ 8908282 w 17484608"/>
              <a:gd name="connsiteY123" fmla="*/ 15615 h 253112"/>
              <a:gd name="connsiteX124" fmla="*/ 8910500 w 17484608"/>
              <a:gd name="connsiteY124" fmla="*/ 42053 h 253112"/>
              <a:gd name="connsiteX125" fmla="*/ 8894736 w 17484608"/>
              <a:gd name="connsiteY125" fmla="*/ 74821 h 253112"/>
              <a:gd name="connsiteX126" fmla="*/ 8903182 w 17484608"/>
              <a:gd name="connsiteY126" fmla="*/ 70635 h 253112"/>
              <a:gd name="connsiteX127" fmla="*/ 9112916 w 17484608"/>
              <a:gd name="connsiteY127" fmla="*/ 1350 h 253112"/>
              <a:gd name="connsiteX128" fmla="*/ 9176565 w 17484608"/>
              <a:gd name="connsiteY128" fmla="*/ 15615 h 253112"/>
              <a:gd name="connsiteX129" fmla="*/ 9178783 w 17484608"/>
              <a:gd name="connsiteY129" fmla="*/ 42053 h 253112"/>
              <a:gd name="connsiteX130" fmla="*/ 9163220 w 17484608"/>
              <a:gd name="connsiteY130" fmla="*/ 74402 h 253112"/>
              <a:gd name="connsiteX131" fmla="*/ 9171060 w 17484608"/>
              <a:gd name="connsiteY131" fmla="*/ 70635 h 253112"/>
              <a:gd name="connsiteX132" fmla="*/ 9413136 w 17484608"/>
              <a:gd name="connsiteY132" fmla="*/ 531 h 253112"/>
              <a:gd name="connsiteX133" fmla="*/ 9444443 w 17484608"/>
              <a:gd name="connsiteY133" fmla="*/ 15615 h 253112"/>
              <a:gd name="connsiteX134" fmla="*/ 9446661 w 17484608"/>
              <a:gd name="connsiteY134" fmla="*/ 42053 h 253112"/>
              <a:gd name="connsiteX135" fmla="*/ 9431098 w 17484608"/>
              <a:gd name="connsiteY135" fmla="*/ 74402 h 253112"/>
              <a:gd name="connsiteX136" fmla="*/ 9438939 w 17484608"/>
              <a:gd name="connsiteY136" fmla="*/ 70635 h 253112"/>
              <a:gd name="connsiteX137" fmla="*/ 9681015 w 17484608"/>
              <a:gd name="connsiteY137" fmla="*/ 531 h 253112"/>
              <a:gd name="connsiteX138" fmla="*/ 9712321 w 17484608"/>
              <a:gd name="connsiteY138" fmla="*/ 15615 h 253112"/>
              <a:gd name="connsiteX139" fmla="*/ 9714540 w 17484608"/>
              <a:gd name="connsiteY139" fmla="*/ 42053 h 253112"/>
              <a:gd name="connsiteX140" fmla="*/ 9698977 w 17484608"/>
              <a:gd name="connsiteY140" fmla="*/ 74402 h 253112"/>
              <a:gd name="connsiteX141" fmla="*/ 9706816 w 17484608"/>
              <a:gd name="connsiteY141" fmla="*/ 70635 h 253112"/>
              <a:gd name="connsiteX142" fmla="*/ 9980198 w 17484608"/>
              <a:gd name="connsiteY142" fmla="*/ 15615 h 253112"/>
              <a:gd name="connsiteX143" fmla="*/ 9982417 w 17484608"/>
              <a:gd name="connsiteY143" fmla="*/ 42053 h 253112"/>
              <a:gd name="connsiteX144" fmla="*/ 9966855 w 17484608"/>
              <a:gd name="connsiteY144" fmla="*/ 74402 h 253112"/>
              <a:gd name="connsiteX145" fmla="*/ 9974694 w 17484608"/>
              <a:gd name="connsiteY145" fmla="*/ 70635 h 253112"/>
              <a:gd name="connsiteX146" fmla="*/ 10248077 w 17484608"/>
              <a:gd name="connsiteY146" fmla="*/ 15615 h 253112"/>
              <a:gd name="connsiteX147" fmla="*/ 10250295 w 17484608"/>
              <a:gd name="connsiteY147" fmla="*/ 42053 h 253112"/>
              <a:gd name="connsiteX148" fmla="*/ 10234732 w 17484608"/>
              <a:gd name="connsiteY148" fmla="*/ 74403 h 253112"/>
              <a:gd name="connsiteX149" fmla="*/ 10242573 w 17484608"/>
              <a:gd name="connsiteY149" fmla="*/ 70635 h 253112"/>
              <a:gd name="connsiteX150" fmla="*/ 10515956 w 17484608"/>
              <a:gd name="connsiteY150" fmla="*/ 15615 h 253112"/>
              <a:gd name="connsiteX151" fmla="*/ 10518174 w 17484608"/>
              <a:gd name="connsiteY151" fmla="*/ 42053 h 253112"/>
              <a:gd name="connsiteX152" fmla="*/ 10502612 w 17484608"/>
              <a:gd name="connsiteY152" fmla="*/ 74402 h 253112"/>
              <a:gd name="connsiteX153" fmla="*/ 10510450 w 17484608"/>
              <a:gd name="connsiteY153" fmla="*/ 70635 h 253112"/>
              <a:gd name="connsiteX154" fmla="*/ 10783834 w 17484608"/>
              <a:gd name="connsiteY154" fmla="*/ 15615 h 253112"/>
              <a:gd name="connsiteX155" fmla="*/ 10786052 w 17484608"/>
              <a:gd name="connsiteY155" fmla="*/ 42053 h 253112"/>
              <a:gd name="connsiteX156" fmla="*/ 10770489 w 17484608"/>
              <a:gd name="connsiteY156" fmla="*/ 74402 h 253112"/>
              <a:gd name="connsiteX157" fmla="*/ 10778329 w 17484608"/>
              <a:gd name="connsiteY157" fmla="*/ 70635 h 253112"/>
              <a:gd name="connsiteX158" fmla="*/ 11051712 w 17484608"/>
              <a:gd name="connsiteY158" fmla="*/ 15615 h 253112"/>
              <a:gd name="connsiteX159" fmla="*/ 11053930 w 17484608"/>
              <a:gd name="connsiteY159" fmla="*/ 42053 h 253112"/>
              <a:gd name="connsiteX160" fmla="*/ 11038367 w 17484608"/>
              <a:gd name="connsiteY160" fmla="*/ 74403 h 253112"/>
              <a:gd name="connsiteX161" fmla="*/ 11046207 w 17484608"/>
              <a:gd name="connsiteY161" fmla="*/ 70635 h 253112"/>
              <a:gd name="connsiteX162" fmla="*/ 11319591 w 17484608"/>
              <a:gd name="connsiteY162" fmla="*/ 15615 h 253112"/>
              <a:gd name="connsiteX163" fmla="*/ 11321809 w 17484608"/>
              <a:gd name="connsiteY163" fmla="*/ 42053 h 253112"/>
              <a:gd name="connsiteX164" fmla="*/ 11306245 w 17484608"/>
              <a:gd name="connsiteY164" fmla="*/ 74402 h 253112"/>
              <a:gd name="connsiteX165" fmla="*/ 11314086 w 17484608"/>
              <a:gd name="connsiteY165" fmla="*/ 70635 h 253112"/>
              <a:gd name="connsiteX166" fmla="*/ 11587468 w 17484608"/>
              <a:gd name="connsiteY166" fmla="*/ 15615 h 253112"/>
              <a:gd name="connsiteX167" fmla="*/ 11589687 w 17484608"/>
              <a:gd name="connsiteY167" fmla="*/ 42053 h 253112"/>
              <a:gd name="connsiteX168" fmla="*/ 11574124 w 17484608"/>
              <a:gd name="connsiteY168" fmla="*/ 74402 h 253112"/>
              <a:gd name="connsiteX169" fmla="*/ 11581963 w 17484608"/>
              <a:gd name="connsiteY169" fmla="*/ 70635 h 253112"/>
              <a:gd name="connsiteX170" fmla="*/ 11855347 w 17484608"/>
              <a:gd name="connsiteY170" fmla="*/ 15615 h 253112"/>
              <a:gd name="connsiteX171" fmla="*/ 11857564 w 17484608"/>
              <a:gd name="connsiteY171" fmla="*/ 42053 h 253112"/>
              <a:gd name="connsiteX172" fmla="*/ 11842001 w 17484608"/>
              <a:gd name="connsiteY172" fmla="*/ 74403 h 253112"/>
              <a:gd name="connsiteX173" fmla="*/ 11849842 w 17484608"/>
              <a:gd name="connsiteY173" fmla="*/ 70635 h 253112"/>
              <a:gd name="connsiteX174" fmla="*/ 12123225 w 17484608"/>
              <a:gd name="connsiteY174" fmla="*/ 15615 h 253112"/>
              <a:gd name="connsiteX175" fmla="*/ 12125443 w 17484608"/>
              <a:gd name="connsiteY175" fmla="*/ 42053 h 253112"/>
              <a:gd name="connsiteX176" fmla="*/ 12109880 w 17484608"/>
              <a:gd name="connsiteY176" fmla="*/ 74402 h 253112"/>
              <a:gd name="connsiteX177" fmla="*/ 12117720 w 17484608"/>
              <a:gd name="connsiteY177" fmla="*/ 70635 h 253112"/>
              <a:gd name="connsiteX178" fmla="*/ 12391103 w 17484608"/>
              <a:gd name="connsiteY178" fmla="*/ 15615 h 253112"/>
              <a:gd name="connsiteX179" fmla="*/ 12393321 w 17484608"/>
              <a:gd name="connsiteY179" fmla="*/ 42053 h 253112"/>
              <a:gd name="connsiteX180" fmla="*/ 12377758 w 17484608"/>
              <a:gd name="connsiteY180" fmla="*/ 74402 h 253112"/>
              <a:gd name="connsiteX181" fmla="*/ 12385598 w 17484608"/>
              <a:gd name="connsiteY181" fmla="*/ 70635 h 253112"/>
              <a:gd name="connsiteX182" fmla="*/ 12658981 w 17484608"/>
              <a:gd name="connsiteY182" fmla="*/ 15615 h 253112"/>
              <a:gd name="connsiteX183" fmla="*/ 12661199 w 17484608"/>
              <a:gd name="connsiteY183" fmla="*/ 42053 h 253112"/>
              <a:gd name="connsiteX184" fmla="*/ 12645636 w 17484608"/>
              <a:gd name="connsiteY184" fmla="*/ 74402 h 253112"/>
              <a:gd name="connsiteX185" fmla="*/ 12653476 w 17484608"/>
              <a:gd name="connsiteY185" fmla="*/ 70635 h 253112"/>
              <a:gd name="connsiteX186" fmla="*/ 12926859 w 17484608"/>
              <a:gd name="connsiteY186" fmla="*/ 15615 h 253112"/>
              <a:gd name="connsiteX187" fmla="*/ 12929077 w 17484608"/>
              <a:gd name="connsiteY187" fmla="*/ 42053 h 253112"/>
              <a:gd name="connsiteX188" fmla="*/ 12913514 w 17484608"/>
              <a:gd name="connsiteY188" fmla="*/ 74403 h 253112"/>
              <a:gd name="connsiteX189" fmla="*/ 12921355 w 17484608"/>
              <a:gd name="connsiteY189" fmla="*/ 70635 h 253112"/>
              <a:gd name="connsiteX190" fmla="*/ 13194738 w 17484608"/>
              <a:gd name="connsiteY190" fmla="*/ 15615 h 253112"/>
              <a:gd name="connsiteX191" fmla="*/ 13196956 w 17484608"/>
              <a:gd name="connsiteY191" fmla="*/ 42053 h 253112"/>
              <a:gd name="connsiteX192" fmla="*/ 13181393 w 17484608"/>
              <a:gd name="connsiteY192" fmla="*/ 74402 h 253112"/>
              <a:gd name="connsiteX193" fmla="*/ 13189233 w 17484608"/>
              <a:gd name="connsiteY193" fmla="*/ 70635 h 253112"/>
              <a:gd name="connsiteX194" fmla="*/ 13462616 w 17484608"/>
              <a:gd name="connsiteY194" fmla="*/ 15615 h 253112"/>
              <a:gd name="connsiteX195" fmla="*/ 13464834 w 17484608"/>
              <a:gd name="connsiteY195" fmla="*/ 42053 h 253112"/>
              <a:gd name="connsiteX196" fmla="*/ 13449271 w 17484608"/>
              <a:gd name="connsiteY196" fmla="*/ 74402 h 253112"/>
              <a:gd name="connsiteX197" fmla="*/ 13457111 w 17484608"/>
              <a:gd name="connsiteY197" fmla="*/ 70635 h 253112"/>
              <a:gd name="connsiteX198" fmla="*/ 13730494 w 17484608"/>
              <a:gd name="connsiteY198" fmla="*/ 15615 h 253112"/>
              <a:gd name="connsiteX199" fmla="*/ 13732712 w 17484608"/>
              <a:gd name="connsiteY199" fmla="*/ 42053 h 253112"/>
              <a:gd name="connsiteX200" fmla="*/ 13717149 w 17484608"/>
              <a:gd name="connsiteY200" fmla="*/ 74403 h 253112"/>
              <a:gd name="connsiteX201" fmla="*/ 13724990 w 17484608"/>
              <a:gd name="connsiteY201" fmla="*/ 70635 h 253112"/>
              <a:gd name="connsiteX202" fmla="*/ 13998373 w 17484608"/>
              <a:gd name="connsiteY202" fmla="*/ 15615 h 253112"/>
              <a:gd name="connsiteX203" fmla="*/ 14000591 w 17484608"/>
              <a:gd name="connsiteY203" fmla="*/ 42053 h 253112"/>
              <a:gd name="connsiteX204" fmla="*/ 13985028 w 17484608"/>
              <a:gd name="connsiteY204" fmla="*/ 74402 h 253112"/>
              <a:gd name="connsiteX205" fmla="*/ 13992868 w 17484608"/>
              <a:gd name="connsiteY205" fmla="*/ 70635 h 253112"/>
              <a:gd name="connsiteX206" fmla="*/ 14266251 w 17484608"/>
              <a:gd name="connsiteY206" fmla="*/ 15615 h 253112"/>
              <a:gd name="connsiteX207" fmla="*/ 14268469 w 17484608"/>
              <a:gd name="connsiteY207" fmla="*/ 42053 h 253112"/>
              <a:gd name="connsiteX208" fmla="*/ 14252906 w 17484608"/>
              <a:gd name="connsiteY208" fmla="*/ 74402 h 253112"/>
              <a:gd name="connsiteX209" fmla="*/ 14260746 w 17484608"/>
              <a:gd name="connsiteY209" fmla="*/ 70635 h 253112"/>
              <a:gd name="connsiteX210" fmla="*/ 14534129 w 17484608"/>
              <a:gd name="connsiteY210" fmla="*/ 15615 h 253112"/>
              <a:gd name="connsiteX211" fmla="*/ 14536347 w 17484608"/>
              <a:gd name="connsiteY211" fmla="*/ 42053 h 253112"/>
              <a:gd name="connsiteX212" fmla="*/ 14520784 w 17484608"/>
              <a:gd name="connsiteY212" fmla="*/ 74403 h 253112"/>
              <a:gd name="connsiteX213" fmla="*/ 14528625 w 17484608"/>
              <a:gd name="connsiteY213" fmla="*/ 70635 h 253112"/>
              <a:gd name="connsiteX214" fmla="*/ 14802008 w 17484608"/>
              <a:gd name="connsiteY214" fmla="*/ 15615 h 253112"/>
              <a:gd name="connsiteX215" fmla="*/ 14804226 w 17484608"/>
              <a:gd name="connsiteY215" fmla="*/ 42053 h 253112"/>
              <a:gd name="connsiteX216" fmla="*/ 14788663 w 17484608"/>
              <a:gd name="connsiteY216" fmla="*/ 74402 h 253112"/>
              <a:gd name="connsiteX217" fmla="*/ 14796503 w 17484608"/>
              <a:gd name="connsiteY217" fmla="*/ 70635 h 253112"/>
              <a:gd name="connsiteX218" fmla="*/ 15069886 w 17484608"/>
              <a:gd name="connsiteY218" fmla="*/ 15615 h 253112"/>
              <a:gd name="connsiteX219" fmla="*/ 15072104 w 17484608"/>
              <a:gd name="connsiteY219" fmla="*/ 42053 h 253112"/>
              <a:gd name="connsiteX220" fmla="*/ 15056541 w 17484608"/>
              <a:gd name="connsiteY220" fmla="*/ 74402 h 253112"/>
              <a:gd name="connsiteX221" fmla="*/ 15064381 w 17484608"/>
              <a:gd name="connsiteY221" fmla="*/ 70635 h 253112"/>
              <a:gd name="connsiteX222" fmla="*/ 15337764 w 17484608"/>
              <a:gd name="connsiteY222" fmla="*/ 15615 h 253112"/>
              <a:gd name="connsiteX223" fmla="*/ 15339982 w 17484608"/>
              <a:gd name="connsiteY223" fmla="*/ 42053 h 253112"/>
              <a:gd name="connsiteX224" fmla="*/ 15324419 w 17484608"/>
              <a:gd name="connsiteY224" fmla="*/ 74402 h 253112"/>
              <a:gd name="connsiteX225" fmla="*/ 15332260 w 17484608"/>
              <a:gd name="connsiteY225" fmla="*/ 70635 h 253112"/>
              <a:gd name="connsiteX226" fmla="*/ 15605643 w 17484608"/>
              <a:gd name="connsiteY226" fmla="*/ 15615 h 253112"/>
              <a:gd name="connsiteX227" fmla="*/ 15607861 w 17484608"/>
              <a:gd name="connsiteY227" fmla="*/ 42053 h 253112"/>
              <a:gd name="connsiteX228" fmla="*/ 15592298 w 17484608"/>
              <a:gd name="connsiteY228" fmla="*/ 74402 h 253112"/>
              <a:gd name="connsiteX229" fmla="*/ 15600138 w 17484608"/>
              <a:gd name="connsiteY229" fmla="*/ 70635 h 253112"/>
              <a:gd name="connsiteX230" fmla="*/ 15873521 w 17484608"/>
              <a:gd name="connsiteY230" fmla="*/ 15615 h 253112"/>
              <a:gd name="connsiteX231" fmla="*/ 15875739 w 17484608"/>
              <a:gd name="connsiteY231" fmla="*/ 42053 h 253112"/>
              <a:gd name="connsiteX232" fmla="*/ 15860176 w 17484608"/>
              <a:gd name="connsiteY232" fmla="*/ 74402 h 253112"/>
              <a:gd name="connsiteX233" fmla="*/ 15868016 w 17484608"/>
              <a:gd name="connsiteY233" fmla="*/ 70635 h 253112"/>
              <a:gd name="connsiteX234" fmla="*/ 16141399 w 17484608"/>
              <a:gd name="connsiteY234" fmla="*/ 15615 h 253112"/>
              <a:gd name="connsiteX235" fmla="*/ 16143617 w 17484608"/>
              <a:gd name="connsiteY235" fmla="*/ 42053 h 253112"/>
              <a:gd name="connsiteX236" fmla="*/ 16128053 w 17484608"/>
              <a:gd name="connsiteY236" fmla="*/ 74402 h 253112"/>
              <a:gd name="connsiteX237" fmla="*/ 16135893 w 17484608"/>
              <a:gd name="connsiteY237" fmla="*/ 70635 h 253112"/>
              <a:gd name="connsiteX238" fmla="*/ 16409277 w 17484608"/>
              <a:gd name="connsiteY238" fmla="*/ 15615 h 253112"/>
              <a:gd name="connsiteX239" fmla="*/ 16411495 w 17484608"/>
              <a:gd name="connsiteY239" fmla="*/ 42053 h 253112"/>
              <a:gd name="connsiteX240" fmla="*/ 16395933 w 17484608"/>
              <a:gd name="connsiteY240" fmla="*/ 74402 h 253112"/>
              <a:gd name="connsiteX241" fmla="*/ 16403773 w 17484608"/>
              <a:gd name="connsiteY241" fmla="*/ 70635 h 253112"/>
              <a:gd name="connsiteX242" fmla="*/ 16677155 w 17484608"/>
              <a:gd name="connsiteY242" fmla="*/ 15615 h 253112"/>
              <a:gd name="connsiteX243" fmla="*/ 16679373 w 17484608"/>
              <a:gd name="connsiteY243" fmla="*/ 42053 h 253112"/>
              <a:gd name="connsiteX244" fmla="*/ 16663809 w 17484608"/>
              <a:gd name="connsiteY244" fmla="*/ 74402 h 253112"/>
              <a:gd name="connsiteX245" fmla="*/ 16671649 w 17484608"/>
              <a:gd name="connsiteY245" fmla="*/ 70635 h 253112"/>
              <a:gd name="connsiteX246" fmla="*/ 16945033 w 17484608"/>
              <a:gd name="connsiteY246" fmla="*/ 15615 h 253112"/>
              <a:gd name="connsiteX247" fmla="*/ 16947251 w 17484608"/>
              <a:gd name="connsiteY247" fmla="*/ 42053 h 253112"/>
              <a:gd name="connsiteX248" fmla="*/ 16931689 w 17484608"/>
              <a:gd name="connsiteY248" fmla="*/ 74403 h 253112"/>
              <a:gd name="connsiteX249" fmla="*/ 16939529 w 17484608"/>
              <a:gd name="connsiteY249" fmla="*/ 70635 h 253112"/>
              <a:gd name="connsiteX250" fmla="*/ 17212913 w 17484608"/>
              <a:gd name="connsiteY250" fmla="*/ 15615 h 253112"/>
              <a:gd name="connsiteX251" fmla="*/ 17215129 w 17484608"/>
              <a:gd name="connsiteY251" fmla="*/ 42053 h 253112"/>
              <a:gd name="connsiteX252" fmla="*/ 17199569 w 17484608"/>
              <a:gd name="connsiteY252" fmla="*/ 74397 h 253112"/>
              <a:gd name="connsiteX253" fmla="*/ 17207399 w 17484608"/>
              <a:gd name="connsiteY253" fmla="*/ 70635 h 253112"/>
              <a:gd name="connsiteX254" fmla="*/ 17480781 w 17484608"/>
              <a:gd name="connsiteY254" fmla="*/ 15615 h 253112"/>
              <a:gd name="connsiteX255" fmla="*/ 17309885 w 17484608"/>
              <a:gd name="connsiteY255" fmla="*/ 235979 h 253112"/>
              <a:gd name="connsiteX256" fmla="*/ 17287895 w 17484608"/>
              <a:gd name="connsiteY256" fmla="*/ 253112 h 253112"/>
              <a:gd name="connsiteX257" fmla="*/ 0 w 17484608"/>
              <a:gd name="connsiteY257" fmla="*/ 253112 h 253112"/>
              <a:gd name="connsiteX258" fmla="*/ 38425 w 17484608"/>
              <a:gd name="connsiteY258" fmla="*/ 228220 h 253112"/>
              <a:gd name="connsiteX259" fmla="*/ 540416 w 17484608"/>
              <a:gd name="connsiteY259" fmla="*/ 1350 h 253112"/>
              <a:gd name="connsiteX260" fmla="*/ 604065 w 17484608"/>
              <a:gd name="connsiteY260" fmla="*/ 15615 h 253112"/>
              <a:gd name="connsiteX261" fmla="*/ 606283 w 17484608"/>
              <a:gd name="connsiteY261" fmla="*/ 42053 h 253112"/>
              <a:gd name="connsiteX262" fmla="*/ 590720 w 17484608"/>
              <a:gd name="connsiteY262" fmla="*/ 74402 h 253112"/>
              <a:gd name="connsiteX263" fmla="*/ 598560 w 17484608"/>
              <a:gd name="connsiteY263" fmla="*/ 70635 h 253112"/>
              <a:gd name="connsiteX264" fmla="*/ 840636 w 17484608"/>
              <a:gd name="connsiteY264" fmla="*/ 531 h 253112"/>
              <a:gd name="connsiteX0" fmla="*/ 840636 w 17484608"/>
              <a:gd name="connsiteY0" fmla="*/ 531 h 253112"/>
              <a:gd name="connsiteX1" fmla="*/ 871943 w 17484608"/>
              <a:gd name="connsiteY1" fmla="*/ 15615 h 253112"/>
              <a:gd name="connsiteX2" fmla="*/ 874161 w 17484608"/>
              <a:gd name="connsiteY2" fmla="*/ 42053 h 253112"/>
              <a:gd name="connsiteX3" fmla="*/ 858598 w 17484608"/>
              <a:gd name="connsiteY3" fmla="*/ 74402 h 253112"/>
              <a:gd name="connsiteX4" fmla="*/ 866439 w 17484608"/>
              <a:gd name="connsiteY4" fmla="*/ 70635 h 253112"/>
              <a:gd name="connsiteX5" fmla="*/ 1108515 w 17484608"/>
              <a:gd name="connsiteY5" fmla="*/ 531 h 253112"/>
              <a:gd name="connsiteX6" fmla="*/ 1139821 w 17484608"/>
              <a:gd name="connsiteY6" fmla="*/ 15615 h 253112"/>
              <a:gd name="connsiteX7" fmla="*/ 1142040 w 17484608"/>
              <a:gd name="connsiteY7" fmla="*/ 42053 h 253112"/>
              <a:gd name="connsiteX8" fmla="*/ 1126477 w 17484608"/>
              <a:gd name="connsiteY8" fmla="*/ 74402 h 253112"/>
              <a:gd name="connsiteX9" fmla="*/ 1134316 w 17484608"/>
              <a:gd name="connsiteY9" fmla="*/ 70635 h 253112"/>
              <a:gd name="connsiteX10" fmla="*/ 1376393 w 17484608"/>
              <a:gd name="connsiteY10" fmla="*/ 531 h 253112"/>
              <a:gd name="connsiteX11" fmla="*/ 1407699 w 17484608"/>
              <a:gd name="connsiteY11" fmla="*/ 15615 h 253112"/>
              <a:gd name="connsiteX12" fmla="*/ 1409918 w 17484608"/>
              <a:gd name="connsiteY12" fmla="*/ 42053 h 253112"/>
              <a:gd name="connsiteX13" fmla="*/ 1394355 w 17484608"/>
              <a:gd name="connsiteY13" fmla="*/ 74402 h 253112"/>
              <a:gd name="connsiteX14" fmla="*/ 1402194 w 17484608"/>
              <a:gd name="connsiteY14" fmla="*/ 70635 h 253112"/>
              <a:gd name="connsiteX15" fmla="*/ 1675577 w 17484608"/>
              <a:gd name="connsiteY15" fmla="*/ 15615 h 253112"/>
              <a:gd name="connsiteX16" fmla="*/ 1677795 w 17484608"/>
              <a:gd name="connsiteY16" fmla="*/ 42053 h 253112"/>
              <a:gd name="connsiteX17" fmla="*/ 1662232 w 17484608"/>
              <a:gd name="connsiteY17" fmla="*/ 74403 h 253112"/>
              <a:gd name="connsiteX18" fmla="*/ 1670073 w 17484608"/>
              <a:gd name="connsiteY18" fmla="*/ 70635 h 253112"/>
              <a:gd name="connsiteX19" fmla="*/ 1943456 w 17484608"/>
              <a:gd name="connsiteY19" fmla="*/ 15615 h 253112"/>
              <a:gd name="connsiteX20" fmla="*/ 1945674 w 17484608"/>
              <a:gd name="connsiteY20" fmla="*/ 42053 h 253112"/>
              <a:gd name="connsiteX21" fmla="*/ 1930112 w 17484608"/>
              <a:gd name="connsiteY21" fmla="*/ 74402 h 253112"/>
              <a:gd name="connsiteX22" fmla="*/ 1937950 w 17484608"/>
              <a:gd name="connsiteY22" fmla="*/ 70635 h 253112"/>
              <a:gd name="connsiteX23" fmla="*/ 2211334 w 17484608"/>
              <a:gd name="connsiteY23" fmla="*/ 15615 h 253112"/>
              <a:gd name="connsiteX24" fmla="*/ 2213552 w 17484608"/>
              <a:gd name="connsiteY24" fmla="*/ 42053 h 253112"/>
              <a:gd name="connsiteX25" fmla="*/ 2197989 w 17484608"/>
              <a:gd name="connsiteY25" fmla="*/ 74402 h 253112"/>
              <a:gd name="connsiteX26" fmla="*/ 2205829 w 17484608"/>
              <a:gd name="connsiteY26" fmla="*/ 70635 h 253112"/>
              <a:gd name="connsiteX27" fmla="*/ 2479212 w 17484608"/>
              <a:gd name="connsiteY27" fmla="*/ 15615 h 253112"/>
              <a:gd name="connsiteX28" fmla="*/ 2481430 w 17484608"/>
              <a:gd name="connsiteY28" fmla="*/ 42053 h 253112"/>
              <a:gd name="connsiteX29" fmla="*/ 2465867 w 17484608"/>
              <a:gd name="connsiteY29" fmla="*/ 74403 h 253112"/>
              <a:gd name="connsiteX30" fmla="*/ 2473707 w 17484608"/>
              <a:gd name="connsiteY30" fmla="*/ 70635 h 253112"/>
              <a:gd name="connsiteX31" fmla="*/ 2747092 w 17484608"/>
              <a:gd name="connsiteY31" fmla="*/ 15615 h 253112"/>
              <a:gd name="connsiteX32" fmla="*/ 2749309 w 17484608"/>
              <a:gd name="connsiteY32" fmla="*/ 42053 h 253112"/>
              <a:gd name="connsiteX33" fmla="*/ 2733745 w 17484608"/>
              <a:gd name="connsiteY33" fmla="*/ 74402 h 253112"/>
              <a:gd name="connsiteX34" fmla="*/ 2741587 w 17484608"/>
              <a:gd name="connsiteY34" fmla="*/ 70635 h 253112"/>
              <a:gd name="connsiteX35" fmla="*/ 3014968 w 17484608"/>
              <a:gd name="connsiteY35" fmla="*/ 15615 h 253112"/>
              <a:gd name="connsiteX36" fmla="*/ 3017187 w 17484608"/>
              <a:gd name="connsiteY36" fmla="*/ 42053 h 253112"/>
              <a:gd name="connsiteX37" fmla="*/ 3001625 w 17484608"/>
              <a:gd name="connsiteY37" fmla="*/ 74402 h 253112"/>
              <a:gd name="connsiteX38" fmla="*/ 3009463 w 17484608"/>
              <a:gd name="connsiteY38" fmla="*/ 70635 h 253112"/>
              <a:gd name="connsiteX39" fmla="*/ 3282847 w 17484608"/>
              <a:gd name="connsiteY39" fmla="*/ 15615 h 253112"/>
              <a:gd name="connsiteX40" fmla="*/ 3285064 w 17484608"/>
              <a:gd name="connsiteY40" fmla="*/ 42053 h 253112"/>
              <a:gd name="connsiteX41" fmla="*/ 3269501 w 17484608"/>
              <a:gd name="connsiteY41" fmla="*/ 74403 h 253112"/>
              <a:gd name="connsiteX42" fmla="*/ 3277342 w 17484608"/>
              <a:gd name="connsiteY42" fmla="*/ 70635 h 253112"/>
              <a:gd name="connsiteX43" fmla="*/ 3550725 w 17484608"/>
              <a:gd name="connsiteY43" fmla="*/ 15615 h 253112"/>
              <a:gd name="connsiteX44" fmla="*/ 3552944 w 17484608"/>
              <a:gd name="connsiteY44" fmla="*/ 42053 h 253112"/>
              <a:gd name="connsiteX45" fmla="*/ 3537380 w 17484608"/>
              <a:gd name="connsiteY45" fmla="*/ 74402 h 253112"/>
              <a:gd name="connsiteX46" fmla="*/ 3545220 w 17484608"/>
              <a:gd name="connsiteY46" fmla="*/ 70635 h 253112"/>
              <a:gd name="connsiteX47" fmla="*/ 3818603 w 17484608"/>
              <a:gd name="connsiteY47" fmla="*/ 15615 h 253112"/>
              <a:gd name="connsiteX48" fmla="*/ 3820821 w 17484608"/>
              <a:gd name="connsiteY48" fmla="*/ 42053 h 253112"/>
              <a:gd name="connsiteX49" fmla="*/ 3805258 w 17484608"/>
              <a:gd name="connsiteY49" fmla="*/ 74402 h 253112"/>
              <a:gd name="connsiteX50" fmla="*/ 3813098 w 17484608"/>
              <a:gd name="connsiteY50" fmla="*/ 70635 h 253112"/>
              <a:gd name="connsiteX51" fmla="*/ 4086481 w 17484608"/>
              <a:gd name="connsiteY51" fmla="*/ 15615 h 253112"/>
              <a:gd name="connsiteX52" fmla="*/ 4088699 w 17484608"/>
              <a:gd name="connsiteY52" fmla="*/ 42053 h 253112"/>
              <a:gd name="connsiteX53" fmla="*/ 4073136 w 17484608"/>
              <a:gd name="connsiteY53" fmla="*/ 74402 h 253112"/>
              <a:gd name="connsiteX54" fmla="*/ 4080976 w 17484608"/>
              <a:gd name="connsiteY54" fmla="*/ 70635 h 253112"/>
              <a:gd name="connsiteX55" fmla="*/ 4354359 w 17484608"/>
              <a:gd name="connsiteY55" fmla="*/ 15615 h 253112"/>
              <a:gd name="connsiteX56" fmla="*/ 4356577 w 17484608"/>
              <a:gd name="connsiteY56" fmla="*/ 42053 h 253112"/>
              <a:gd name="connsiteX57" fmla="*/ 4341014 w 17484608"/>
              <a:gd name="connsiteY57" fmla="*/ 74403 h 253112"/>
              <a:gd name="connsiteX58" fmla="*/ 4348856 w 17484608"/>
              <a:gd name="connsiteY58" fmla="*/ 70635 h 253112"/>
              <a:gd name="connsiteX59" fmla="*/ 4622239 w 17484608"/>
              <a:gd name="connsiteY59" fmla="*/ 15615 h 253112"/>
              <a:gd name="connsiteX60" fmla="*/ 4624456 w 17484608"/>
              <a:gd name="connsiteY60" fmla="*/ 42053 h 253112"/>
              <a:gd name="connsiteX61" fmla="*/ 4608894 w 17484608"/>
              <a:gd name="connsiteY61" fmla="*/ 74402 h 253112"/>
              <a:gd name="connsiteX62" fmla="*/ 4616734 w 17484608"/>
              <a:gd name="connsiteY62" fmla="*/ 70635 h 253112"/>
              <a:gd name="connsiteX63" fmla="*/ 4890117 w 17484608"/>
              <a:gd name="connsiteY63" fmla="*/ 15615 h 253112"/>
              <a:gd name="connsiteX64" fmla="*/ 4892335 w 17484608"/>
              <a:gd name="connsiteY64" fmla="*/ 42053 h 253112"/>
              <a:gd name="connsiteX65" fmla="*/ 4876772 w 17484608"/>
              <a:gd name="connsiteY65" fmla="*/ 74402 h 253112"/>
              <a:gd name="connsiteX66" fmla="*/ 4884612 w 17484608"/>
              <a:gd name="connsiteY66" fmla="*/ 70635 h 253112"/>
              <a:gd name="connsiteX67" fmla="*/ 5157995 w 17484608"/>
              <a:gd name="connsiteY67" fmla="*/ 15615 h 253112"/>
              <a:gd name="connsiteX68" fmla="*/ 5160213 w 17484608"/>
              <a:gd name="connsiteY68" fmla="*/ 42053 h 253112"/>
              <a:gd name="connsiteX69" fmla="*/ 5144650 w 17484608"/>
              <a:gd name="connsiteY69" fmla="*/ 74403 h 253112"/>
              <a:gd name="connsiteX70" fmla="*/ 5152491 w 17484608"/>
              <a:gd name="connsiteY70" fmla="*/ 70635 h 253112"/>
              <a:gd name="connsiteX71" fmla="*/ 5425873 w 17484608"/>
              <a:gd name="connsiteY71" fmla="*/ 15615 h 253112"/>
              <a:gd name="connsiteX72" fmla="*/ 5428092 w 17484608"/>
              <a:gd name="connsiteY72" fmla="*/ 42053 h 253112"/>
              <a:gd name="connsiteX73" fmla="*/ 5412529 w 17484608"/>
              <a:gd name="connsiteY73" fmla="*/ 74402 h 253112"/>
              <a:gd name="connsiteX74" fmla="*/ 5420368 w 17484608"/>
              <a:gd name="connsiteY74" fmla="*/ 70635 h 253112"/>
              <a:gd name="connsiteX75" fmla="*/ 5693751 w 17484608"/>
              <a:gd name="connsiteY75" fmla="*/ 15615 h 253112"/>
              <a:gd name="connsiteX76" fmla="*/ 5695970 w 17484608"/>
              <a:gd name="connsiteY76" fmla="*/ 42053 h 253112"/>
              <a:gd name="connsiteX77" fmla="*/ 5680406 w 17484608"/>
              <a:gd name="connsiteY77" fmla="*/ 74402 h 253112"/>
              <a:gd name="connsiteX78" fmla="*/ 5688246 w 17484608"/>
              <a:gd name="connsiteY78" fmla="*/ 70635 h 253112"/>
              <a:gd name="connsiteX79" fmla="*/ 5961629 w 17484608"/>
              <a:gd name="connsiteY79" fmla="*/ 15615 h 253112"/>
              <a:gd name="connsiteX80" fmla="*/ 5963848 w 17484608"/>
              <a:gd name="connsiteY80" fmla="*/ 42053 h 253112"/>
              <a:gd name="connsiteX81" fmla="*/ 5948284 w 17484608"/>
              <a:gd name="connsiteY81" fmla="*/ 74403 h 253112"/>
              <a:gd name="connsiteX82" fmla="*/ 5956125 w 17484608"/>
              <a:gd name="connsiteY82" fmla="*/ 70635 h 253112"/>
              <a:gd name="connsiteX83" fmla="*/ 6229509 w 17484608"/>
              <a:gd name="connsiteY83" fmla="*/ 15615 h 253112"/>
              <a:gd name="connsiteX84" fmla="*/ 6231726 w 17484608"/>
              <a:gd name="connsiteY84" fmla="*/ 42053 h 253112"/>
              <a:gd name="connsiteX85" fmla="*/ 6216163 w 17484608"/>
              <a:gd name="connsiteY85" fmla="*/ 74402 h 253112"/>
              <a:gd name="connsiteX86" fmla="*/ 6224003 w 17484608"/>
              <a:gd name="connsiteY86" fmla="*/ 70635 h 253112"/>
              <a:gd name="connsiteX87" fmla="*/ 6497387 w 17484608"/>
              <a:gd name="connsiteY87" fmla="*/ 15615 h 253112"/>
              <a:gd name="connsiteX88" fmla="*/ 6499604 w 17484608"/>
              <a:gd name="connsiteY88" fmla="*/ 42053 h 253112"/>
              <a:gd name="connsiteX89" fmla="*/ 6484042 w 17484608"/>
              <a:gd name="connsiteY89" fmla="*/ 74402 h 253112"/>
              <a:gd name="connsiteX90" fmla="*/ 6491882 w 17484608"/>
              <a:gd name="connsiteY90" fmla="*/ 70635 h 253112"/>
              <a:gd name="connsiteX91" fmla="*/ 6765265 w 17484608"/>
              <a:gd name="connsiteY91" fmla="*/ 15615 h 253112"/>
              <a:gd name="connsiteX92" fmla="*/ 6767482 w 17484608"/>
              <a:gd name="connsiteY92" fmla="*/ 42053 h 253112"/>
              <a:gd name="connsiteX93" fmla="*/ 6751920 w 17484608"/>
              <a:gd name="connsiteY93" fmla="*/ 74402 h 253112"/>
              <a:gd name="connsiteX94" fmla="*/ 6759761 w 17484608"/>
              <a:gd name="connsiteY94" fmla="*/ 70635 h 253112"/>
              <a:gd name="connsiteX95" fmla="*/ 7033144 w 17484608"/>
              <a:gd name="connsiteY95" fmla="*/ 15615 h 253112"/>
              <a:gd name="connsiteX96" fmla="*/ 7035362 w 17484608"/>
              <a:gd name="connsiteY96" fmla="*/ 42053 h 253112"/>
              <a:gd name="connsiteX97" fmla="*/ 7019799 w 17484608"/>
              <a:gd name="connsiteY97" fmla="*/ 74402 h 253112"/>
              <a:gd name="connsiteX98" fmla="*/ 7027639 w 17484608"/>
              <a:gd name="connsiteY98" fmla="*/ 70635 h 253112"/>
              <a:gd name="connsiteX99" fmla="*/ 7301022 w 17484608"/>
              <a:gd name="connsiteY99" fmla="*/ 15615 h 253112"/>
              <a:gd name="connsiteX100" fmla="*/ 7303240 w 17484608"/>
              <a:gd name="connsiteY100" fmla="*/ 42053 h 253112"/>
              <a:gd name="connsiteX101" fmla="*/ 7287677 w 17484608"/>
              <a:gd name="connsiteY101" fmla="*/ 74402 h 253112"/>
              <a:gd name="connsiteX102" fmla="*/ 7295517 w 17484608"/>
              <a:gd name="connsiteY102" fmla="*/ 70635 h 253112"/>
              <a:gd name="connsiteX103" fmla="*/ 7568899 w 17484608"/>
              <a:gd name="connsiteY103" fmla="*/ 15615 h 253112"/>
              <a:gd name="connsiteX104" fmla="*/ 7571118 w 17484608"/>
              <a:gd name="connsiteY104" fmla="*/ 42053 h 253112"/>
              <a:gd name="connsiteX105" fmla="*/ 7555555 w 17484608"/>
              <a:gd name="connsiteY105" fmla="*/ 74402 h 253112"/>
              <a:gd name="connsiteX106" fmla="*/ 7563395 w 17484608"/>
              <a:gd name="connsiteY106" fmla="*/ 70635 h 253112"/>
              <a:gd name="connsiteX107" fmla="*/ 7836777 w 17484608"/>
              <a:gd name="connsiteY107" fmla="*/ 15615 h 253112"/>
              <a:gd name="connsiteX108" fmla="*/ 7838995 w 17484608"/>
              <a:gd name="connsiteY108" fmla="*/ 42053 h 253112"/>
              <a:gd name="connsiteX109" fmla="*/ 7823432 w 17484608"/>
              <a:gd name="connsiteY109" fmla="*/ 74402 h 253112"/>
              <a:gd name="connsiteX110" fmla="*/ 7831272 w 17484608"/>
              <a:gd name="connsiteY110" fmla="*/ 70635 h 253112"/>
              <a:gd name="connsiteX111" fmla="*/ 8104655 w 17484608"/>
              <a:gd name="connsiteY111" fmla="*/ 15615 h 253112"/>
              <a:gd name="connsiteX112" fmla="*/ 8106873 w 17484608"/>
              <a:gd name="connsiteY112" fmla="*/ 42053 h 253112"/>
              <a:gd name="connsiteX113" fmla="*/ 8091310 w 17484608"/>
              <a:gd name="connsiteY113" fmla="*/ 74402 h 253112"/>
              <a:gd name="connsiteX114" fmla="*/ 8099150 w 17484608"/>
              <a:gd name="connsiteY114" fmla="*/ 70635 h 253112"/>
              <a:gd name="connsiteX115" fmla="*/ 8372533 w 17484608"/>
              <a:gd name="connsiteY115" fmla="*/ 15615 h 253112"/>
              <a:gd name="connsiteX116" fmla="*/ 8374751 w 17484608"/>
              <a:gd name="connsiteY116" fmla="*/ 42053 h 253112"/>
              <a:gd name="connsiteX117" fmla="*/ 8359188 w 17484608"/>
              <a:gd name="connsiteY117" fmla="*/ 74403 h 253112"/>
              <a:gd name="connsiteX118" fmla="*/ 8367029 w 17484608"/>
              <a:gd name="connsiteY118" fmla="*/ 70635 h 253112"/>
              <a:gd name="connsiteX119" fmla="*/ 8640412 w 17484608"/>
              <a:gd name="connsiteY119" fmla="*/ 15615 h 253112"/>
              <a:gd name="connsiteX120" fmla="*/ 8642630 w 17484608"/>
              <a:gd name="connsiteY120" fmla="*/ 42053 h 253112"/>
              <a:gd name="connsiteX121" fmla="*/ 8627070 w 17484608"/>
              <a:gd name="connsiteY121" fmla="*/ 74397 h 253112"/>
              <a:gd name="connsiteX122" fmla="*/ 8634899 w 17484608"/>
              <a:gd name="connsiteY122" fmla="*/ 70635 h 253112"/>
              <a:gd name="connsiteX123" fmla="*/ 8908282 w 17484608"/>
              <a:gd name="connsiteY123" fmla="*/ 15615 h 253112"/>
              <a:gd name="connsiteX124" fmla="*/ 8910500 w 17484608"/>
              <a:gd name="connsiteY124" fmla="*/ 42053 h 253112"/>
              <a:gd name="connsiteX125" fmla="*/ 8894736 w 17484608"/>
              <a:gd name="connsiteY125" fmla="*/ 74821 h 253112"/>
              <a:gd name="connsiteX126" fmla="*/ 8903182 w 17484608"/>
              <a:gd name="connsiteY126" fmla="*/ 70635 h 253112"/>
              <a:gd name="connsiteX127" fmla="*/ 9112916 w 17484608"/>
              <a:gd name="connsiteY127" fmla="*/ 1350 h 253112"/>
              <a:gd name="connsiteX128" fmla="*/ 9176565 w 17484608"/>
              <a:gd name="connsiteY128" fmla="*/ 15615 h 253112"/>
              <a:gd name="connsiteX129" fmla="*/ 9178783 w 17484608"/>
              <a:gd name="connsiteY129" fmla="*/ 42053 h 253112"/>
              <a:gd name="connsiteX130" fmla="*/ 9163220 w 17484608"/>
              <a:gd name="connsiteY130" fmla="*/ 74402 h 253112"/>
              <a:gd name="connsiteX131" fmla="*/ 9171060 w 17484608"/>
              <a:gd name="connsiteY131" fmla="*/ 70635 h 253112"/>
              <a:gd name="connsiteX132" fmla="*/ 9413136 w 17484608"/>
              <a:gd name="connsiteY132" fmla="*/ 531 h 253112"/>
              <a:gd name="connsiteX133" fmla="*/ 9444443 w 17484608"/>
              <a:gd name="connsiteY133" fmla="*/ 15615 h 253112"/>
              <a:gd name="connsiteX134" fmla="*/ 9446661 w 17484608"/>
              <a:gd name="connsiteY134" fmla="*/ 42053 h 253112"/>
              <a:gd name="connsiteX135" fmla="*/ 9431098 w 17484608"/>
              <a:gd name="connsiteY135" fmla="*/ 74402 h 253112"/>
              <a:gd name="connsiteX136" fmla="*/ 9438939 w 17484608"/>
              <a:gd name="connsiteY136" fmla="*/ 70635 h 253112"/>
              <a:gd name="connsiteX137" fmla="*/ 9681015 w 17484608"/>
              <a:gd name="connsiteY137" fmla="*/ 531 h 253112"/>
              <a:gd name="connsiteX138" fmla="*/ 9712321 w 17484608"/>
              <a:gd name="connsiteY138" fmla="*/ 15615 h 253112"/>
              <a:gd name="connsiteX139" fmla="*/ 9714540 w 17484608"/>
              <a:gd name="connsiteY139" fmla="*/ 42053 h 253112"/>
              <a:gd name="connsiteX140" fmla="*/ 9698977 w 17484608"/>
              <a:gd name="connsiteY140" fmla="*/ 74402 h 253112"/>
              <a:gd name="connsiteX141" fmla="*/ 9706816 w 17484608"/>
              <a:gd name="connsiteY141" fmla="*/ 70635 h 253112"/>
              <a:gd name="connsiteX142" fmla="*/ 9980198 w 17484608"/>
              <a:gd name="connsiteY142" fmla="*/ 15615 h 253112"/>
              <a:gd name="connsiteX143" fmla="*/ 9982417 w 17484608"/>
              <a:gd name="connsiteY143" fmla="*/ 42053 h 253112"/>
              <a:gd name="connsiteX144" fmla="*/ 9966855 w 17484608"/>
              <a:gd name="connsiteY144" fmla="*/ 74402 h 253112"/>
              <a:gd name="connsiteX145" fmla="*/ 9974694 w 17484608"/>
              <a:gd name="connsiteY145" fmla="*/ 70635 h 253112"/>
              <a:gd name="connsiteX146" fmla="*/ 10248077 w 17484608"/>
              <a:gd name="connsiteY146" fmla="*/ 15615 h 253112"/>
              <a:gd name="connsiteX147" fmla="*/ 10250295 w 17484608"/>
              <a:gd name="connsiteY147" fmla="*/ 42053 h 253112"/>
              <a:gd name="connsiteX148" fmla="*/ 10234732 w 17484608"/>
              <a:gd name="connsiteY148" fmla="*/ 74403 h 253112"/>
              <a:gd name="connsiteX149" fmla="*/ 10242573 w 17484608"/>
              <a:gd name="connsiteY149" fmla="*/ 70635 h 253112"/>
              <a:gd name="connsiteX150" fmla="*/ 10515956 w 17484608"/>
              <a:gd name="connsiteY150" fmla="*/ 15615 h 253112"/>
              <a:gd name="connsiteX151" fmla="*/ 10518174 w 17484608"/>
              <a:gd name="connsiteY151" fmla="*/ 42053 h 253112"/>
              <a:gd name="connsiteX152" fmla="*/ 10502612 w 17484608"/>
              <a:gd name="connsiteY152" fmla="*/ 74402 h 253112"/>
              <a:gd name="connsiteX153" fmla="*/ 10510450 w 17484608"/>
              <a:gd name="connsiteY153" fmla="*/ 70635 h 253112"/>
              <a:gd name="connsiteX154" fmla="*/ 10783834 w 17484608"/>
              <a:gd name="connsiteY154" fmla="*/ 15615 h 253112"/>
              <a:gd name="connsiteX155" fmla="*/ 10786052 w 17484608"/>
              <a:gd name="connsiteY155" fmla="*/ 42053 h 253112"/>
              <a:gd name="connsiteX156" fmla="*/ 10770489 w 17484608"/>
              <a:gd name="connsiteY156" fmla="*/ 74402 h 253112"/>
              <a:gd name="connsiteX157" fmla="*/ 10778329 w 17484608"/>
              <a:gd name="connsiteY157" fmla="*/ 70635 h 253112"/>
              <a:gd name="connsiteX158" fmla="*/ 11051712 w 17484608"/>
              <a:gd name="connsiteY158" fmla="*/ 15615 h 253112"/>
              <a:gd name="connsiteX159" fmla="*/ 11053930 w 17484608"/>
              <a:gd name="connsiteY159" fmla="*/ 42053 h 253112"/>
              <a:gd name="connsiteX160" fmla="*/ 11038367 w 17484608"/>
              <a:gd name="connsiteY160" fmla="*/ 74403 h 253112"/>
              <a:gd name="connsiteX161" fmla="*/ 11046207 w 17484608"/>
              <a:gd name="connsiteY161" fmla="*/ 70635 h 253112"/>
              <a:gd name="connsiteX162" fmla="*/ 11319591 w 17484608"/>
              <a:gd name="connsiteY162" fmla="*/ 15615 h 253112"/>
              <a:gd name="connsiteX163" fmla="*/ 11321809 w 17484608"/>
              <a:gd name="connsiteY163" fmla="*/ 42053 h 253112"/>
              <a:gd name="connsiteX164" fmla="*/ 11306245 w 17484608"/>
              <a:gd name="connsiteY164" fmla="*/ 74402 h 253112"/>
              <a:gd name="connsiteX165" fmla="*/ 11314086 w 17484608"/>
              <a:gd name="connsiteY165" fmla="*/ 70635 h 253112"/>
              <a:gd name="connsiteX166" fmla="*/ 11587468 w 17484608"/>
              <a:gd name="connsiteY166" fmla="*/ 15615 h 253112"/>
              <a:gd name="connsiteX167" fmla="*/ 11589687 w 17484608"/>
              <a:gd name="connsiteY167" fmla="*/ 42053 h 253112"/>
              <a:gd name="connsiteX168" fmla="*/ 11574124 w 17484608"/>
              <a:gd name="connsiteY168" fmla="*/ 74402 h 253112"/>
              <a:gd name="connsiteX169" fmla="*/ 11581963 w 17484608"/>
              <a:gd name="connsiteY169" fmla="*/ 70635 h 253112"/>
              <a:gd name="connsiteX170" fmla="*/ 11855347 w 17484608"/>
              <a:gd name="connsiteY170" fmla="*/ 15615 h 253112"/>
              <a:gd name="connsiteX171" fmla="*/ 11857564 w 17484608"/>
              <a:gd name="connsiteY171" fmla="*/ 42053 h 253112"/>
              <a:gd name="connsiteX172" fmla="*/ 11842001 w 17484608"/>
              <a:gd name="connsiteY172" fmla="*/ 74403 h 253112"/>
              <a:gd name="connsiteX173" fmla="*/ 11849842 w 17484608"/>
              <a:gd name="connsiteY173" fmla="*/ 70635 h 253112"/>
              <a:gd name="connsiteX174" fmla="*/ 12123225 w 17484608"/>
              <a:gd name="connsiteY174" fmla="*/ 15615 h 253112"/>
              <a:gd name="connsiteX175" fmla="*/ 12125443 w 17484608"/>
              <a:gd name="connsiteY175" fmla="*/ 42053 h 253112"/>
              <a:gd name="connsiteX176" fmla="*/ 12109880 w 17484608"/>
              <a:gd name="connsiteY176" fmla="*/ 74402 h 253112"/>
              <a:gd name="connsiteX177" fmla="*/ 12117720 w 17484608"/>
              <a:gd name="connsiteY177" fmla="*/ 70635 h 253112"/>
              <a:gd name="connsiteX178" fmla="*/ 12391103 w 17484608"/>
              <a:gd name="connsiteY178" fmla="*/ 15615 h 253112"/>
              <a:gd name="connsiteX179" fmla="*/ 12393321 w 17484608"/>
              <a:gd name="connsiteY179" fmla="*/ 42053 h 253112"/>
              <a:gd name="connsiteX180" fmla="*/ 12377758 w 17484608"/>
              <a:gd name="connsiteY180" fmla="*/ 74402 h 253112"/>
              <a:gd name="connsiteX181" fmla="*/ 12385598 w 17484608"/>
              <a:gd name="connsiteY181" fmla="*/ 70635 h 253112"/>
              <a:gd name="connsiteX182" fmla="*/ 12658981 w 17484608"/>
              <a:gd name="connsiteY182" fmla="*/ 15615 h 253112"/>
              <a:gd name="connsiteX183" fmla="*/ 12661199 w 17484608"/>
              <a:gd name="connsiteY183" fmla="*/ 42053 h 253112"/>
              <a:gd name="connsiteX184" fmla="*/ 12645636 w 17484608"/>
              <a:gd name="connsiteY184" fmla="*/ 74402 h 253112"/>
              <a:gd name="connsiteX185" fmla="*/ 12653476 w 17484608"/>
              <a:gd name="connsiteY185" fmla="*/ 70635 h 253112"/>
              <a:gd name="connsiteX186" fmla="*/ 12926859 w 17484608"/>
              <a:gd name="connsiteY186" fmla="*/ 15615 h 253112"/>
              <a:gd name="connsiteX187" fmla="*/ 12929077 w 17484608"/>
              <a:gd name="connsiteY187" fmla="*/ 42053 h 253112"/>
              <a:gd name="connsiteX188" fmla="*/ 12913514 w 17484608"/>
              <a:gd name="connsiteY188" fmla="*/ 74403 h 253112"/>
              <a:gd name="connsiteX189" fmla="*/ 12921355 w 17484608"/>
              <a:gd name="connsiteY189" fmla="*/ 70635 h 253112"/>
              <a:gd name="connsiteX190" fmla="*/ 13194738 w 17484608"/>
              <a:gd name="connsiteY190" fmla="*/ 15615 h 253112"/>
              <a:gd name="connsiteX191" fmla="*/ 13196956 w 17484608"/>
              <a:gd name="connsiteY191" fmla="*/ 42053 h 253112"/>
              <a:gd name="connsiteX192" fmla="*/ 13181393 w 17484608"/>
              <a:gd name="connsiteY192" fmla="*/ 74402 h 253112"/>
              <a:gd name="connsiteX193" fmla="*/ 13189233 w 17484608"/>
              <a:gd name="connsiteY193" fmla="*/ 70635 h 253112"/>
              <a:gd name="connsiteX194" fmla="*/ 13462616 w 17484608"/>
              <a:gd name="connsiteY194" fmla="*/ 15615 h 253112"/>
              <a:gd name="connsiteX195" fmla="*/ 13464834 w 17484608"/>
              <a:gd name="connsiteY195" fmla="*/ 42053 h 253112"/>
              <a:gd name="connsiteX196" fmla="*/ 13449271 w 17484608"/>
              <a:gd name="connsiteY196" fmla="*/ 74402 h 253112"/>
              <a:gd name="connsiteX197" fmla="*/ 13457111 w 17484608"/>
              <a:gd name="connsiteY197" fmla="*/ 70635 h 253112"/>
              <a:gd name="connsiteX198" fmla="*/ 13730494 w 17484608"/>
              <a:gd name="connsiteY198" fmla="*/ 15615 h 253112"/>
              <a:gd name="connsiteX199" fmla="*/ 13732712 w 17484608"/>
              <a:gd name="connsiteY199" fmla="*/ 42053 h 253112"/>
              <a:gd name="connsiteX200" fmla="*/ 13717149 w 17484608"/>
              <a:gd name="connsiteY200" fmla="*/ 74403 h 253112"/>
              <a:gd name="connsiteX201" fmla="*/ 13724990 w 17484608"/>
              <a:gd name="connsiteY201" fmla="*/ 70635 h 253112"/>
              <a:gd name="connsiteX202" fmla="*/ 13998373 w 17484608"/>
              <a:gd name="connsiteY202" fmla="*/ 15615 h 253112"/>
              <a:gd name="connsiteX203" fmla="*/ 14000591 w 17484608"/>
              <a:gd name="connsiteY203" fmla="*/ 42053 h 253112"/>
              <a:gd name="connsiteX204" fmla="*/ 13985028 w 17484608"/>
              <a:gd name="connsiteY204" fmla="*/ 74402 h 253112"/>
              <a:gd name="connsiteX205" fmla="*/ 13992868 w 17484608"/>
              <a:gd name="connsiteY205" fmla="*/ 70635 h 253112"/>
              <a:gd name="connsiteX206" fmla="*/ 14266251 w 17484608"/>
              <a:gd name="connsiteY206" fmla="*/ 15615 h 253112"/>
              <a:gd name="connsiteX207" fmla="*/ 14268469 w 17484608"/>
              <a:gd name="connsiteY207" fmla="*/ 42053 h 253112"/>
              <a:gd name="connsiteX208" fmla="*/ 14252906 w 17484608"/>
              <a:gd name="connsiteY208" fmla="*/ 74402 h 253112"/>
              <a:gd name="connsiteX209" fmla="*/ 14260746 w 17484608"/>
              <a:gd name="connsiteY209" fmla="*/ 70635 h 253112"/>
              <a:gd name="connsiteX210" fmla="*/ 14534129 w 17484608"/>
              <a:gd name="connsiteY210" fmla="*/ 15615 h 253112"/>
              <a:gd name="connsiteX211" fmla="*/ 14536347 w 17484608"/>
              <a:gd name="connsiteY211" fmla="*/ 42053 h 253112"/>
              <a:gd name="connsiteX212" fmla="*/ 14520784 w 17484608"/>
              <a:gd name="connsiteY212" fmla="*/ 74403 h 253112"/>
              <a:gd name="connsiteX213" fmla="*/ 14528625 w 17484608"/>
              <a:gd name="connsiteY213" fmla="*/ 70635 h 253112"/>
              <a:gd name="connsiteX214" fmla="*/ 14802008 w 17484608"/>
              <a:gd name="connsiteY214" fmla="*/ 15615 h 253112"/>
              <a:gd name="connsiteX215" fmla="*/ 14804226 w 17484608"/>
              <a:gd name="connsiteY215" fmla="*/ 42053 h 253112"/>
              <a:gd name="connsiteX216" fmla="*/ 14788663 w 17484608"/>
              <a:gd name="connsiteY216" fmla="*/ 74402 h 253112"/>
              <a:gd name="connsiteX217" fmla="*/ 14796503 w 17484608"/>
              <a:gd name="connsiteY217" fmla="*/ 70635 h 253112"/>
              <a:gd name="connsiteX218" fmla="*/ 15069886 w 17484608"/>
              <a:gd name="connsiteY218" fmla="*/ 15615 h 253112"/>
              <a:gd name="connsiteX219" fmla="*/ 15072104 w 17484608"/>
              <a:gd name="connsiteY219" fmla="*/ 42053 h 253112"/>
              <a:gd name="connsiteX220" fmla="*/ 15056541 w 17484608"/>
              <a:gd name="connsiteY220" fmla="*/ 74402 h 253112"/>
              <a:gd name="connsiteX221" fmla="*/ 15064381 w 17484608"/>
              <a:gd name="connsiteY221" fmla="*/ 70635 h 253112"/>
              <a:gd name="connsiteX222" fmla="*/ 15337764 w 17484608"/>
              <a:gd name="connsiteY222" fmla="*/ 15615 h 253112"/>
              <a:gd name="connsiteX223" fmla="*/ 15339982 w 17484608"/>
              <a:gd name="connsiteY223" fmla="*/ 42053 h 253112"/>
              <a:gd name="connsiteX224" fmla="*/ 15324419 w 17484608"/>
              <a:gd name="connsiteY224" fmla="*/ 74402 h 253112"/>
              <a:gd name="connsiteX225" fmla="*/ 15332260 w 17484608"/>
              <a:gd name="connsiteY225" fmla="*/ 70635 h 253112"/>
              <a:gd name="connsiteX226" fmla="*/ 15605643 w 17484608"/>
              <a:gd name="connsiteY226" fmla="*/ 15615 h 253112"/>
              <a:gd name="connsiteX227" fmla="*/ 15607861 w 17484608"/>
              <a:gd name="connsiteY227" fmla="*/ 42053 h 253112"/>
              <a:gd name="connsiteX228" fmla="*/ 15592298 w 17484608"/>
              <a:gd name="connsiteY228" fmla="*/ 74402 h 253112"/>
              <a:gd name="connsiteX229" fmla="*/ 15600138 w 17484608"/>
              <a:gd name="connsiteY229" fmla="*/ 70635 h 253112"/>
              <a:gd name="connsiteX230" fmla="*/ 15873521 w 17484608"/>
              <a:gd name="connsiteY230" fmla="*/ 15615 h 253112"/>
              <a:gd name="connsiteX231" fmla="*/ 15875739 w 17484608"/>
              <a:gd name="connsiteY231" fmla="*/ 42053 h 253112"/>
              <a:gd name="connsiteX232" fmla="*/ 15860176 w 17484608"/>
              <a:gd name="connsiteY232" fmla="*/ 74402 h 253112"/>
              <a:gd name="connsiteX233" fmla="*/ 15868016 w 17484608"/>
              <a:gd name="connsiteY233" fmla="*/ 70635 h 253112"/>
              <a:gd name="connsiteX234" fmla="*/ 16141399 w 17484608"/>
              <a:gd name="connsiteY234" fmla="*/ 15615 h 253112"/>
              <a:gd name="connsiteX235" fmla="*/ 16143617 w 17484608"/>
              <a:gd name="connsiteY235" fmla="*/ 42053 h 253112"/>
              <a:gd name="connsiteX236" fmla="*/ 16128053 w 17484608"/>
              <a:gd name="connsiteY236" fmla="*/ 74402 h 253112"/>
              <a:gd name="connsiteX237" fmla="*/ 16135893 w 17484608"/>
              <a:gd name="connsiteY237" fmla="*/ 70635 h 253112"/>
              <a:gd name="connsiteX238" fmla="*/ 16409277 w 17484608"/>
              <a:gd name="connsiteY238" fmla="*/ 15615 h 253112"/>
              <a:gd name="connsiteX239" fmla="*/ 16411495 w 17484608"/>
              <a:gd name="connsiteY239" fmla="*/ 42053 h 253112"/>
              <a:gd name="connsiteX240" fmla="*/ 16395933 w 17484608"/>
              <a:gd name="connsiteY240" fmla="*/ 74402 h 253112"/>
              <a:gd name="connsiteX241" fmla="*/ 16403773 w 17484608"/>
              <a:gd name="connsiteY241" fmla="*/ 70635 h 253112"/>
              <a:gd name="connsiteX242" fmla="*/ 16677155 w 17484608"/>
              <a:gd name="connsiteY242" fmla="*/ 15615 h 253112"/>
              <a:gd name="connsiteX243" fmla="*/ 16679373 w 17484608"/>
              <a:gd name="connsiteY243" fmla="*/ 42053 h 253112"/>
              <a:gd name="connsiteX244" fmla="*/ 16663809 w 17484608"/>
              <a:gd name="connsiteY244" fmla="*/ 74402 h 253112"/>
              <a:gd name="connsiteX245" fmla="*/ 16671649 w 17484608"/>
              <a:gd name="connsiteY245" fmla="*/ 70635 h 253112"/>
              <a:gd name="connsiteX246" fmla="*/ 16945033 w 17484608"/>
              <a:gd name="connsiteY246" fmla="*/ 15615 h 253112"/>
              <a:gd name="connsiteX247" fmla="*/ 16947251 w 17484608"/>
              <a:gd name="connsiteY247" fmla="*/ 42053 h 253112"/>
              <a:gd name="connsiteX248" fmla="*/ 16931689 w 17484608"/>
              <a:gd name="connsiteY248" fmla="*/ 74403 h 253112"/>
              <a:gd name="connsiteX249" fmla="*/ 16939529 w 17484608"/>
              <a:gd name="connsiteY249" fmla="*/ 70635 h 253112"/>
              <a:gd name="connsiteX250" fmla="*/ 17212913 w 17484608"/>
              <a:gd name="connsiteY250" fmla="*/ 15615 h 253112"/>
              <a:gd name="connsiteX251" fmla="*/ 17215129 w 17484608"/>
              <a:gd name="connsiteY251" fmla="*/ 42053 h 253112"/>
              <a:gd name="connsiteX252" fmla="*/ 17199569 w 17484608"/>
              <a:gd name="connsiteY252" fmla="*/ 74397 h 253112"/>
              <a:gd name="connsiteX253" fmla="*/ 17207399 w 17484608"/>
              <a:gd name="connsiteY253" fmla="*/ 70635 h 253112"/>
              <a:gd name="connsiteX254" fmla="*/ 17480781 w 17484608"/>
              <a:gd name="connsiteY254" fmla="*/ 15615 h 253112"/>
              <a:gd name="connsiteX255" fmla="*/ 17309885 w 17484608"/>
              <a:gd name="connsiteY255" fmla="*/ 235979 h 253112"/>
              <a:gd name="connsiteX256" fmla="*/ 17287895 w 17484608"/>
              <a:gd name="connsiteY256" fmla="*/ 253112 h 253112"/>
              <a:gd name="connsiteX257" fmla="*/ 0 w 17484608"/>
              <a:gd name="connsiteY257" fmla="*/ 253112 h 253112"/>
              <a:gd name="connsiteX258" fmla="*/ 540416 w 17484608"/>
              <a:gd name="connsiteY258" fmla="*/ 1350 h 253112"/>
              <a:gd name="connsiteX259" fmla="*/ 604065 w 17484608"/>
              <a:gd name="connsiteY259" fmla="*/ 15615 h 253112"/>
              <a:gd name="connsiteX260" fmla="*/ 606283 w 17484608"/>
              <a:gd name="connsiteY260" fmla="*/ 42053 h 253112"/>
              <a:gd name="connsiteX261" fmla="*/ 590720 w 17484608"/>
              <a:gd name="connsiteY261" fmla="*/ 74402 h 253112"/>
              <a:gd name="connsiteX262" fmla="*/ 598560 w 17484608"/>
              <a:gd name="connsiteY262" fmla="*/ 70635 h 253112"/>
              <a:gd name="connsiteX263" fmla="*/ 840636 w 17484608"/>
              <a:gd name="connsiteY263" fmla="*/ 531 h 253112"/>
              <a:gd name="connsiteX0" fmla="*/ 840636 w 17484608"/>
              <a:gd name="connsiteY0" fmla="*/ 531 h 253112"/>
              <a:gd name="connsiteX1" fmla="*/ 871943 w 17484608"/>
              <a:gd name="connsiteY1" fmla="*/ 15615 h 253112"/>
              <a:gd name="connsiteX2" fmla="*/ 874161 w 17484608"/>
              <a:gd name="connsiteY2" fmla="*/ 42053 h 253112"/>
              <a:gd name="connsiteX3" fmla="*/ 858598 w 17484608"/>
              <a:gd name="connsiteY3" fmla="*/ 74402 h 253112"/>
              <a:gd name="connsiteX4" fmla="*/ 866439 w 17484608"/>
              <a:gd name="connsiteY4" fmla="*/ 70635 h 253112"/>
              <a:gd name="connsiteX5" fmla="*/ 1108515 w 17484608"/>
              <a:gd name="connsiteY5" fmla="*/ 531 h 253112"/>
              <a:gd name="connsiteX6" fmla="*/ 1139821 w 17484608"/>
              <a:gd name="connsiteY6" fmla="*/ 15615 h 253112"/>
              <a:gd name="connsiteX7" fmla="*/ 1142040 w 17484608"/>
              <a:gd name="connsiteY7" fmla="*/ 42053 h 253112"/>
              <a:gd name="connsiteX8" fmla="*/ 1126477 w 17484608"/>
              <a:gd name="connsiteY8" fmla="*/ 74402 h 253112"/>
              <a:gd name="connsiteX9" fmla="*/ 1134316 w 17484608"/>
              <a:gd name="connsiteY9" fmla="*/ 70635 h 253112"/>
              <a:gd name="connsiteX10" fmla="*/ 1376393 w 17484608"/>
              <a:gd name="connsiteY10" fmla="*/ 531 h 253112"/>
              <a:gd name="connsiteX11" fmla="*/ 1407699 w 17484608"/>
              <a:gd name="connsiteY11" fmla="*/ 15615 h 253112"/>
              <a:gd name="connsiteX12" fmla="*/ 1409918 w 17484608"/>
              <a:gd name="connsiteY12" fmla="*/ 42053 h 253112"/>
              <a:gd name="connsiteX13" fmla="*/ 1394355 w 17484608"/>
              <a:gd name="connsiteY13" fmla="*/ 74402 h 253112"/>
              <a:gd name="connsiteX14" fmla="*/ 1402194 w 17484608"/>
              <a:gd name="connsiteY14" fmla="*/ 70635 h 253112"/>
              <a:gd name="connsiteX15" fmla="*/ 1675577 w 17484608"/>
              <a:gd name="connsiteY15" fmla="*/ 15615 h 253112"/>
              <a:gd name="connsiteX16" fmla="*/ 1677795 w 17484608"/>
              <a:gd name="connsiteY16" fmla="*/ 42053 h 253112"/>
              <a:gd name="connsiteX17" fmla="*/ 1662232 w 17484608"/>
              <a:gd name="connsiteY17" fmla="*/ 74403 h 253112"/>
              <a:gd name="connsiteX18" fmla="*/ 1670073 w 17484608"/>
              <a:gd name="connsiteY18" fmla="*/ 70635 h 253112"/>
              <a:gd name="connsiteX19" fmla="*/ 1943456 w 17484608"/>
              <a:gd name="connsiteY19" fmla="*/ 15615 h 253112"/>
              <a:gd name="connsiteX20" fmla="*/ 1945674 w 17484608"/>
              <a:gd name="connsiteY20" fmla="*/ 42053 h 253112"/>
              <a:gd name="connsiteX21" fmla="*/ 1930112 w 17484608"/>
              <a:gd name="connsiteY21" fmla="*/ 74402 h 253112"/>
              <a:gd name="connsiteX22" fmla="*/ 1937950 w 17484608"/>
              <a:gd name="connsiteY22" fmla="*/ 70635 h 253112"/>
              <a:gd name="connsiteX23" fmla="*/ 2211334 w 17484608"/>
              <a:gd name="connsiteY23" fmla="*/ 15615 h 253112"/>
              <a:gd name="connsiteX24" fmla="*/ 2213552 w 17484608"/>
              <a:gd name="connsiteY24" fmla="*/ 42053 h 253112"/>
              <a:gd name="connsiteX25" fmla="*/ 2197989 w 17484608"/>
              <a:gd name="connsiteY25" fmla="*/ 74402 h 253112"/>
              <a:gd name="connsiteX26" fmla="*/ 2205829 w 17484608"/>
              <a:gd name="connsiteY26" fmla="*/ 70635 h 253112"/>
              <a:gd name="connsiteX27" fmla="*/ 2479212 w 17484608"/>
              <a:gd name="connsiteY27" fmla="*/ 15615 h 253112"/>
              <a:gd name="connsiteX28" fmla="*/ 2481430 w 17484608"/>
              <a:gd name="connsiteY28" fmla="*/ 42053 h 253112"/>
              <a:gd name="connsiteX29" fmla="*/ 2465867 w 17484608"/>
              <a:gd name="connsiteY29" fmla="*/ 74403 h 253112"/>
              <a:gd name="connsiteX30" fmla="*/ 2473707 w 17484608"/>
              <a:gd name="connsiteY30" fmla="*/ 70635 h 253112"/>
              <a:gd name="connsiteX31" fmla="*/ 2747092 w 17484608"/>
              <a:gd name="connsiteY31" fmla="*/ 15615 h 253112"/>
              <a:gd name="connsiteX32" fmla="*/ 2749309 w 17484608"/>
              <a:gd name="connsiteY32" fmla="*/ 42053 h 253112"/>
              <a:gd name="connsiteX33" fmla="*/ 2733745 w 17484608"/>
              <a:gd name="connsiteY33" fmla="*/ 74402 h 253112"/>
              <a:gd name="connsiteX34" fmla="*/ 2741587 w 17484608"/>
              <a:gd name="connsiteY34" fmla="*/ 70635 h 253112"/>
              <a:gd name="connsiteX35" fmla="*/ 3014968 w 17484608"/>
              <a:gd name="connsiteY35" fmla="*/ 15615 h 253112"/>
              <a:gd name="connsiteX36" fmla="*/ 3017187 w 17484608"/>
              <a:gd name="connsiteY36" fmla="*/ 42053 h 253112"/>
              <a:gd name="connsiteX37" fmla="*/ 3001625 w 17484608"/>
              <a:gd name="connsiteY37" fmla="*/ 74402 h 253112"/>
              <a:gd name="connsiteX38" fmla="*/ 3009463 w 17484608"/>
              <a:gd name="connsiteY38" fmla="*/ 70635 h 253112"/>
              <a:gd name="connsiteX39" fmla="*/ 3282847 w 17484608"/>
              <a:gd name="connsiteY39" fmla="*/ 15615 h 253112"/>
              <a:gd name="connsiteX40" fmla="*/ 3285064 w 17484608"/>
              <a:gd name="connsiteY40" fmla="*/ 42053 h 253112"/>
              <a:gd name="connsiteX41" fmla="*/ 3269501 w 17484608"/>
              <a:gd name="connsiteY41" fmla="*/ 74403 h 253112"/>
              <a:gd name="connsiteX42" fmla="*/ 3277342 w 17484608"/>
              <a:gd name="connsiteY42" fmla="*/ 70635 h 253112"/>
              <a:gd name="connsiteX43" fmla="*/ 3550725 w 17484608"/>
              <a:gd name="connsiteY43" fmla="*/ 15615 h 253112"/>
              <a:gd name="connsiteX44" fmla="*/ 3552944 w 17484608"/>
              <a:gd name="connsiteY44" fmla="*/ 42053 h 253112"/>
              <a:gd name="connsiteX45" fmla="*/ 3537380 w 17484608"/>
              <a:gd name="connsiteY45" fmla="*/ 74402 h 253112"/>
              <a:gd name="connsiteX46" fmla="*/ 3545220 w 17484608"/>
              <a:gd name="connsiteY46" fmla="*/ 70635 h 253112"/>
              <a:gd name="connsiteX47" fmla="*/ 3818603 w 17484608"/>
              <a:gd name="connsiteY47" fmla="*/ 15615 h 253112"/>
              <a:gd name="connsiteX48" fmla="*/ 3820821 w 17484608"/>
              <a:gd name="connsiteY48" fmla="*/ 42053 h 253112"/>
              <a:gd name="connsiteX49" fmla="*/ 3805258 w 17484608"/>
              <a:gd name="connsiteY49" fmla="*/ 74402 h 253112"/>
              <a:gd name="connsiteX50" fmla="*/ 3813098 w 17484608"/>
              <a:gd name="connsiteY50" fmla="*/ 70635 h 253112"/>
              <a:gd name="connsiteX51" fmla="*/ 4086481 w 17484608"/>
              <a:gd name="connsiteY51" fmla="*/ 15615 h 253112"/>
              <a:gd name="connsiteX52" fmla="*/ 4088699 w 17484608"/>
              <a:gd name="connsiteY52" fmla="*/ 42053 h 253112"/>
              <a:gd name="connsiteX53" fmla="*/ 4073136 w 17484608"/>
              <a:gd name="connsiteY53" fmla="*/ 74402 h 253112"/>
              <a:gd name="connsiteX54" fmla="*/ 4080976 w 17484608"/>
              <a:gd name="connsiteY54" fmla="*/ 70635 h 253112"/>
              <a:gd name="connsiteX55" fmla="*/ 4354359 w 17484608"/>
              <a:gd name="connsiteY55" fmla="*/ 15615 h 253112"/>
              <a:gd name="connsiteX56" fmla="*/ 4356577 w 17484608"/>
              <a:gd name="connsiteY56" fmla="*/ 42053 h 253112"/>
              <a:gd name="connsiteX57" fmla="*/ 4341014 w 17484608"/>
              <a:gd name="connsiteY57" fmla="*/ 74403 h 253112"/>
              <a:gd name="connsiteX58" fmla="*/ 4348856 w 17484608"/>
              <a:gd name="connsiteY58" fmla="*/ 70635 h 253112"/>
              <a:gd name="connsiteX59" fmla="*/ 4622239 w 17484608"/>
              <a:gd name="connsiteY59" fmla="*/ 15615 h 253112"/>
              <a:gd name="connsiteX60" fmla="*/ 4624456 w 17484608"/>
              <a:gd name="connsiteY60" fmla="*/ 42053 h 253112"/>
              <a:gd name="connsiteX61" fmla="*/ 4608894 w 17484608"/>
              <a:gd name="connsiteY61" fmla="*/ 74402 h 253112"/>
              <a:gd name="connsiteX62" fmla="*/ 4616734 w 17484608"/>
              <a:gd name="connsiteY62" fmla="*/ 70635 h 253112"/>
              <a:gd name="connsiteX63" fmla="*/ 4890117 w 17484608"/>
              <a:gd name="connsiteY63" fmla="*/ 15615 h 253112"/>
              <a:gd name="connsiteX64" fmla="*/ 4892335 w 17484608"/>
              <a:gd name="connsiteY64" fmla="*/ 42053 h 253112"/>
              <a:gd name="connsiteX65" fmla="*/ 4876772 w 17484608"/>
              <a:gd name="connsiteY65" fmla="*/ 74402 h 253112"/>
              <a:gd name="connsiteX66" fmla="*/ 4884612 w 17484608"/>
              <a:gd name="connsiteY66" fmla="*/ 70635 h 253112"/>
              <a:gd name="connsiteX67" fmla="*/ 5157995 w 17484608"/>
              <a:gd name="connsiteY67" fmla="*/ 15615 h 253112"/>
              <a:gd name="connsiteX68" fmla="*/ 5160213 w 17484608"/>
              <a:gd name="connsiteY68" fmla="*/ 42053 h 253112"/>
              <a:gd name="connsiteX69" fmla="*/ 5144650 w 17484608"/>
              <a:gd name="connsiteY69" fmla="*/ 74403 h 253112"/>
              <a:gd name="connsiteX70" fmla="*/ 5152491 w 17484608"/>
              <a:gd name="connsiteY70" fmla="*/ 70635 h 253112"/>
              <a:gd name="connsiteX71" fmla="*/ 5425873 w 17484608"/>
              <a:gd name="connsiteY71" fmla="*/ 15615 h 253112"/>
              <a:gd name="connsiteX72" fmla="*/ 5428092 w 17484608"/>
              <a:gd name="connsiteY72" fmla="*/ 42053 h 253112"/>
              <a:gd name="connsiteX73" fmla="*/ 5412529 w 17484608"/>
              <a:gd name="connsiteY73" fmla="*/ 74402 h 253112"/>
              <a:gd name="connsiteX74" fmla="*/ 5420368 w 17484608"/>
              <a:gd name="connsiteY74" fmla="*/ 70635 h 253112"/>
              <a:gd name="connsiteX75" fmla="*/ 5693751 w 17484608"/>
              <a:gd name="connsiteY75" fmla="*/ 15615 h 253112"/>
              <a:gd name="connsiteX76" fmla="*/ 5695970 w 17484608"/>
              <a:gd name="connsiteY76" fmla="*/ 42053 h 253112"/>
              <a:gd name="connsiteX77" fmla="*/ 5680406 w 17484608"/>
              <a:gd name="connsiteY77" fmla="*/ 74402 h 253112"/>
              <a:gd name="connsiteX78" fmla="*/ 5688246 w 17484608"/>
              <a:gd name="connsiteY78" fmla="*/ 70635 h 253112"/>
              <a:gd name="connsiteX79" fmla="*/ 5961629 w 17484608"/>
              <a:gd name="connsiteY79" fmla="*/ 15615 h 253112"/>
              <a:gd name="connsiteX80" fmla="*/ 5963848 w 17484608"/>
              <a:gd name="connsiteY80" fmla="*/ 42053 h 253112"/>
              <a:gd name="connsiteX81" fmla="*/ 5948284 w 17484608"/>
              <a:gd name="connsiteY81" fmla="*/ 74403 h 253112"/>
              <a:gd name="connsiteX82" fmla="*/ 5956125 w 17484608"/>
              <a:gd name="connsiteY82" fmla="*/ 70635 h 253112"/>
              <a:gd name="connsiteX83" fmla="*/ 6229509 w 17484608"/>
              <a:gd name="connsiteY83" fmla="*/ 15615 h 253112"/>
              <a:gd name="connsiteX84" fmla="*/ 6231726 w 17484608"/>
              <a:gd name="connsiteY84" fmla="*/ 42053 h 253112"/>
              <a:gd name="connsiteX85" fmla="*/ 6216163 w 17484608"/>
              <a:gd name="connsiteY85" fmla="*/ 74402 h 253112"/>
              <a:gd name="connsiteX86" fmla="*/ 6224003 w 17484608"/>
              <a:gd name="connsiteY86" fmla="*/ 70635 h 253112"/>
              <a:gd name="connsiteX87" fmla="*/ 6497387 w 17484608"/>
              <a:gd name="connsiteY87" fmla="*/ 15615 h 253112"/>
              <a:gd name="connsiteX88" fmla="*/ 6499604 w 17484608"/>
              <a:gd name="connsiteY88" fmla="*/ 42053 h 253112"/>
              <a:gd name="connsiteX89" fmla="*/ 6484042 w 17484608"/>
              <a:gd name="connsiteY89" fmla="*/ 74402 h 253112"/>
              <a:gd name="connsiteX90" fmla="*/ 6491882 w 17484608"/>
              <a:gd name="connsiteY90" fmla="*/ 70635 h 253112"/>
              <a:gd name="connsiteX91" fmla="*/ 6765265 w 17484608"/>
              <a:gd name="connsiteY91" fmla="*/ 15615 h 253112"/>
              <a:gd name="connsiteX92" fmla="*/ 6767482 w 17484608"/>
              <a:gd name="connsiteY92" fmla="*/ 42053 h 253112"/>
              <a:gd name="connsiteX93" fmla="*/ 6751920 w 17484608"/>
              <a:gd name="connsiteY93" fmla="*/ 74402 h 253112"/>
              <a:gd name="connsiteX94" fmla="*/ 6759761 w 17484608"/>
              <a:gd name="connsiteY94" fmla="*/ 70635 h 253112"/>
              <a:gd name="connsiteX95" fmla="*/ 7033144 w 17484608"/>
              <a:gd name="connsiteY95" fmla="*/ 15615 h 253112"/>
              <a:gd name="connsiteX96" fmla="*/ 7035362 w 17484608"/>
              <a:gd name="connsiteY96" fmla="*/ 42053 h 253112"/>
              <a:gd name="connsiteX97" fmla="*/ 7019799 w 17484608"/>
              <a:gd name="connsiteY97" fmla="*/ 74402 h 253112"/>
              <a:gd name="connsiteX98" fmla="*/ 7027639 w 17484608"/>
              <a:gd name="connsiteY98" fmla="*/ 70635 h 253112"/>
              <a:gd name="connsiteX99" fmla="*/ 7301022 w 17484608"/>
              <a:gd name="connsiteY99" fmla="*/ 15615 h 253112"/>
              <a:gd name="connsiteX100" fmla="*/ 7303240 w 17484608"/>
              <a:gd name="connsiteY100" fmla="*/ 42053 h 253112"/>
              <a:gd name="connsiteX101" fmla="*/ 7287677 w 17484608"/>
              <a:gd name="connsiteY101" fmla="*/ 74402 h 253112"/>
              <a:gd name="connsiteX102" fmla="*/ 7295517 w 17484608"/>
              <a:gd name="connsiteY102" fmla="*/ 70635 h 253112"/>
              <a:gd name="connsiteX103" fmla="*/ 7568899 w 17484608"/>
              <a:gd name="connsiteY103" fmla="*/ 15615 h 253112"/>
              <a:gd name="connsiteX104" fmla="*/ 7571118 w 17484608"/>
              <a:gd name="connsiteY104" fmla="*/ 42053 h 253112"/>
              <a:gd name="connsiteX105" fmla="*/ 7555555 w 17484608"/>
              <a:gd name="connsiteY105" fmla="*/ 74402 h 253112"/>
              <a:gd name="connsiteX106" fmla="*/ 7563395 w 17484608"/>
              <a:gd name="connsiteY106" fmla="*/ 70635 h 253112"/>
              <a:gd name="connsiteX107" fmla="*/ 7836777 w 17484608"/>
              <a:gd name="connsiteY107" fmla="*/ 15615 h 253112"/>
              <a:gd name="connsiteX108" fmla="*/ 7838995 w 17484608"/>
              <a:gd name="connsiteY108" fmla="*/ 42053 h 253112"/>
              <a:gd name="connsiteX109" fmla="*/ 7823432 w 17484608"/>
              <a:gd name="connsiteY109" fmla="*/ 74402 h 253112"/>
              <a:gd name="connsiteX110" fmla="*/ 7831272 w 17484608"/>
              <a:gd name="connsiteY110" fmla="*/ 70635 h 253112"/>
              <a:gd name="connsiteX111" fmla="*/ 8104655 w 17484608"/>
              <a:gd name="connsiteY111" fmla="*/ 15615 h 253112"/>
              <a:gd name="connsiteX112" fmla="*/ 8106873 w 17484608"/>
              <a:gd name="connsiteY112" fmla="*/ 42053 h 253112"/>
              <a:gd name="connsiteX113" fmla="*/ 8091310 w 17484608"/>
              <a:gd name="connsiteY113" fmla="*/ 74402 h 253112"/>
              <a:gd name="connsiteX114" fmla="*/ 8099150 w 17484608"/>
              <a:gd name="connsiteY114" fmla="*/ 70635 h 253112"/>
              <a:gd name="connsiteX115" fmla="*/ 8372533 w 17484608"/>
              <a:gd name="connsiteY115" fmla="*/ 15615 h 253112"/>
              <a:gd name="connsiteX116" fmla="*/ 8374751 w 17484608"/>
              <a:gd name="connsiteY116" fmla="*/ 42053 h 253112"/>
              <a:gd name="connsiteX117" fmla="*/ 8359188 w 17484608"/>
              <a:gd name="connsiteY117" fmla="*/ 74403 h 253112"/>
              <a:gd name="connsiteX118" fmla="*/ 8367029 w 17484608"/>
              <a:gd name="connsiteY118" fmla="*/ 70635 h 253112"/>
              <a:gd name="connsiteX119" fmla="*/ 8640412 w 17484608"/>
              <a:gd name="connsiteY119" fmla="*/ 15615 h 253112"/>
              <a:gd name="connsiteX120" fmla="*/ 8642630 w 17484608"/>
              <a:gd name="connsiteY120" fmla="*/ 42053 h 253112"/>
              <a:gd name="connsiteX121" fmla="*/ 8627070 w 17484608"/>
              <a:gd name="connsiteY121" fmla="*/ 74397 h 253112"/>
              <a:gd name="connsiteX122" fmla="*/ 8634899 w 17484608"/>
              <a:gd name="connsiteY122" fmla="*/ 70635 h 253112"/>
              <a:gd name="connsiteX123" fmla="*/ 8908282 w 17484608"/>
              <a:gd name="connsiteY123" fmla="*/ 15615 h 253112"/>
              <a:gd name="connsiteX124" fmla="*/ 8910500 w 17484608"/>
              <a:gd name="connsiteY124" fmla="*/ 42053 h 253112"/>
              <a:gd name="connsiteX125" fmla="*/ 8894736 w 17484608"/>
              <a:gd name="connsiteY125" fmla="*/ 74821 h 253112"/>
              <a:gd name="connsiteX126" fmla="*/ 8903182 w 17484608"/>
              <a:gd name="connsiteY126" fmla="*/ 70635 h 253112"/>
              <a:gd name="connsiteX127" fmla="*/ 9112916 w 17484608"/>
              <a:gd name="connsiteY127" fmla="*/ 1350 h 253112"/>
              <a:gd name="connsiteX128" fmla="*/ 9176565 w 17484608"/>
              <a:gd name="connsiteY128" fmla="*/ 15615 h 253112"/>
              <a:gd name="connsiteX129" fmla="*/ 9178783 w 17484608"/>
              <a:gd name="connsiteY129" fmla="*/ 42053 h 253112"/>
              <a:gd name="connsiteX130" fmla="*/ 9163220 w 17484608"/>
              <a:gd name="connsiteY130" fmla="*/ 74402 h 253112"/>
              <a:gd name="connsiteX131" fmla="*/ 9171060 w 17484608"/>
              <a:gd name="connsiteY131" fmla="*/ 70635 h 253112"/>
              <a:gd name="connsiteX132" fmla="*/ 9413136 w 17484608"/>
              <a:gd name="connsiteY132" fmla="*/ 531 h 253112"/>
              <a:gd name="connsiteX133" fmla="*/ 9444443 w 17484608"/>
              <a:gd name="connsiteY133" fmla="*/ 15615 h 253112"/>
              <a:gd name="connsiteX134" fmla="*/ 9446661 w 17484608"/>
              <a:gd name="connsiteY134" fmla="*/ 42053 h 253112"/>
              <a:gd name="connsiteX135" fmla="*/ 9431098 w 17484608"/>
              <a:gd name="connsiteY135" fmla="*/ 74402 h 253112"/>
              <a:gd name="connsiteX136" fmla="*/ 9438939 w 17484608"/>
              <a:gd name="connsiteY136" fmla="*/ 70635 h 253112"/>
              <a:gd name="connsiteX137" fmla="*/ 9681015 w 17484608"/>
              <a:gd name="connsiteY137" fmla="*/ 531 h 253112"/>
              <a:gd name="connsiteX138" fmla="*/ 9712321 w 17484608"/>
              <a:gd name="connsiteY138" fmla="*/ 15615 h 253112"/>
              <a:gd name="connsiteX139" fmla="*/ 9714540 w 17484608"/>
              <a:gd name="connsiteY139" fmla="*/ 42053 h 253112"/>
              <a:gd name="connsiteX140" fmla="*/ 9698977 w 17484608"/>
              <a:gd name="connsiteY140" fmla="*/ 74402 h 253112"/>
              <a:gd name="connsiteX141" fmla="*/ 9706816 w 17484608"/>
              <a:gd name="connsiteY141" fmla="*/ 70635 h 253112"/>
              <a:gd name="connsiteX142" fmla="*/ 9980198 w 17484608"/>
              <a:gd name="connsiteY142" fmla="*/ 15615 h 253112"/>
              <a:gd name="connsiteX143" fmla="*/ 9982417 w 17484608"/>
              <a:gd name="connsiteY143" fmla="*/ 42053 h 253112"/>
              <a:gd name="connsiteX144" fmla="*/ 9966855 w 17484608"/>
              <a:gd name="connsiteY144" fmla="*/ 74402 h 253112"/>
              <a:gd name="connsiteX145" fmla="*/ 9974694 w 17484608"/>
              <a:gd name="connsiteY145" fmla="*/ 70635 h 253112"/>
              <a:gd name="connsiteX146" fmla="*/ 10248077 w 17484608"/>
              <a:gd name="connsiteY146" fmla="*/ 15615 h 253112"/>
              <a:gd name="connsiteX147" fmla="*/ 10250295 w 17484608"/>
              <a:gd name="connsiteY147" fmla="*/ 42053 h 253112"/>
              <a:gd name="connsiteX148" fmla="*/ 10234732 w 17484608"/>
              <a:gd name="connsiteY148" fmla="*/ 74403 h 253112"/>
              <a:gd name="connsiteX149" fmla="*/ 10242573 w 17484608"/>
              <a:gd name="connsiteY149" fmla="*/ 70635 h 253112"/>
              <a:gd name="connsiteX150" fmla="*/ 10515956 w 17484608"/>
              <a:gd name="connsiteY150" fmla="*/ 15615 h 253112"/>
              <a:gd name="connsiteX151" fmla="*/ 10518174 w 17484608"/>
              <a:gd name="connsiteY151" fmla="*/ 42053 h 253112"/>
              <a:gd name="connsiteX152" fmla="*/ 10502612 w 17484608"/>
              <a:gd name="connsiteY152" fmla="*/ 74402 h 253112"/>
              <a:gd name="connsiteX153" fmla="*/ 10510450 w 17484608"/>
              <a:gd name="connsiteY153" fmla="*/ 70635 h 253112"/>
              <a:gd name="connsiteX154" fmla="*/ 10783834 w 17484608"/>
              <a:gd name="connsiteY154" fmla="*/ 15615 h 253112"/>
              <a:gd name="connsiteX155" fmla="*/ 10786052 w 17484608"/>
              <a:gd name="connsiteY155" fmla="*/ 42053 h 253112"/>
              <a:gd name="connsiteX156" fmla="*/ 10770489 w 17484608"/>
              <a:gd name="connsiteY156" fmla="*/ 74402 h 253112"/>
              <a:gd name="connsiteX157" fmla="*/ 10778329 w 17484608"/>
              <a:gd name="connsiteY157" fmla="*/ 70635 h 253112"/>
              <a:gd name="connsiteX158" fmla="*/ 11051712 w 17484608"/>
              <a:gd name="connsiteY158" fmla="*/ 15615 h 253112"/>
              <a:gd name="connsiteX159" fmla="*/ 11053930 w 17484608"/>
              <a:gd name="connsiteY159" fmla="*/ 42053 h 253112"/>
              <a:gd name="connsiteX160" fmla="*/ 11038367 w 17484608"/>
              <a:gd name="connsiteY160" fmla="*/ 74403 h 253112"/>
              <a:gd name="connsiteX161" fmla="*/ 11046207 w 17484608"/>
              <a:gd name="connsiteY161" fmla="*/ 70635 h 253112"/>
              <a:gd name="connsiteX162" fmla="*/ 11319591 w 17484608"/>
              <a:gd name="connsiteY162" fmla="*/ 15615 h 253112"/>
              <a:gd name="connsiteX163" fmla="*/ 11321809 w 17484608"/>
              <a:gd name="connsiteY163" fmla="*/ 42053 h 253112"/>
              <a:gd name="connsiteX164" fmla="*/ 11306245 w 17484608"/>
              <a:gd name="connsiteY164" fmla="*/ 74402 h 253112"/>
              <a:gd name="connsiteX165" fmla="*/ 11314086 w 17484608"/>
              <a:gd name="connsiteY165" fmla="*/ 70635 h 253112"/>
              <a:gd name="connsiteX166" fmla="*/ 11587468 w 17484608"/>
              <a:gd name="connsiteY166" fmla="*/ 15615 h 253112"/>
              <a:gd name="connsiteX167" fmla="*/ 11589687 w 17484608"/>
              <a:gd name="connsiteY167" fmla="*/ 42053 h 253112"/>
              <a:gd name="connsiteX168" fmla="*/ 11574124 w 17484608"/>
              <a:gd name="connsiteY168" fmla="*/ 74402 h 253112"/>
              <a:gd name="connsiteX169" fmla="*/ 11581963 w 17484608"/>
              <a:gd name="connsiteY169" fmla="*/ 70635 h 253112"/>
              <a:gd name="connsiteX170" fmla="*/ 11855347 w 17484608"/>
              <a:gd name="connsiteY170" fmla="*/ 15615 h 253112"/>
              <a:gd name="connsiteX171" fmla="*/ 11857564 w 17484608"/>
              <a:gd name="connsiteY171" fmla="*/ 42053 h 253112"/>
              <a:gd name="connsiteX172" fmla="*/ 11842001 w 17484608"/>
              <a:gd name="connsiteY172" fmla="*/ 74403 h 253112"/>
              <a:gd name="connsiteX173" fmla="*/ 11849842 w 17484608"/>
              <a:gd name="connsiteY173" fmla="*/ 70635 h 253112"/>
              <a:gd name="connsiteX174" fmla="*/ 12123225 w 17484608"/>
              <a:gd name="connsiteY174" fmla="*/ 15615 h 253112"/>
              <a:gd name="connsiteX175" fmla="*/ 12125443 w 17484608"/>
              <a:gd name="connsiteY175" fmla="*/ 42053 h 253112"/>
              <a:gd name="connsiteX176" fmla="*/ 12109880 w 17484608"/>
              <a:gd name="connsiteY176" fmla="*/ 74402 h 253112"/>
              <a:gd name="connsiteX177" fmla="*/ 12117720 w 17484608"/>
              <a:gd name="connsiteY177" fmla="*/ 70635 h 253112"/>
              <a:gd name="connsiteX178" fmla="*/ 12391103 w 17484608"/>
              <a:gd name="connsiteY178" fmla="*/ 15615 h 253112"/>
              <a:gd name="connsiteX179" fmla="*/ 12393321 w 17484608"/>
              <a:gd name="connsiteY179" fmla="*/ 42053 h 253112"/>
              <a:gd name="connsiteX180" fmla="*/ 12377758 w 17484608"/>
              <a:gd name="connsiteY180" fmla="*/ 74402 h 253112"/>
              <a:gd name="connsiteX181" fmla="*/ 12385598 w 17484608"/>
              <a:gd name="connsiteY181" fmla="*/ 70635 h 253112"/>
              <a:gd name="connsiteX182" fmla="*/ 12658981 w 17484608"/>
              <a:gd name="connsiteY182" fmla="*/ 15615 h 253112"/>
              <a:gd name="connsiteX183" fmla="*/ 12661199 w 17484608"/>
              <a:gd name="connsiteY183" fmla="*/ 42053 h 253112"/>
              <a:gd name="connsiteX184" fmla="*/ 12645636 w 17484608"/>
              <a:gd name="connsiteY184" fmla="*/ 74402 h 253112"/>
              <a:gd name="connsiteX185" fmla="*/ 12653476 w 17484608"/>
              <a:gd name="connsiteY185" fmla="*/ 70635 h 253112"/>
              <a:gd name="connsiteX186" fmla="*/ 12926859 w 17484608"/>
              <a:gd name="connsiteY186" fmla="*/ 15615 h 253112"/>
              <a:gd name="connsiteX187" fmla="*/ 12929077 w 17484608"/>
              <a:gd name="connsiteY187" fmla="*/ 42053 h 253112"/>
              <a:gd name="connsiteX188" fmla="*/ 12913514 w 17484608"/>
              <a:gd name="connsiteY188" fmla="*/ 74403 h 253112"/>
              <a:gd name="connsiteX189" fmla="*/ 12921355 w 17484608"/>
              <a:gd name="connsiteY189" fmla="*/ 70635 h 253112"/>
              <a:gd name="connsiteX190" fmla="*/ 13194738 w 17484608"/>
              <a:gd name="connsiteY190" fmla="*/ 15615 h 253112"/>
              <a:gd name="connsiteX191" fmla="*/ 13196956 w 17484608"/>
              <a:gd name="connsiteY191" fmla="*/ 42053 h 253112"/>
              <a:gd name="connsiteX192" fmla="*/ 13181393 w 17484608"/>
              <a:gd name="connsiteY192" fmla="*/ 74402 h 253112"/>
              <a:gd name="connsiteX193" fmla="*/ 13189233 w 17484608"/>
              <a:gd name="connsiteY193" fmla="*/ 70635 h 253112"/>
              <a:gd name="connsiteX194" fmla="*/ 13462616 w 17484608"/>
              <a:gd name="connsiteY194" fmla="*/ 15615 h 253112"/>
              <a:gd name="connsiteX195" fmla="*/ 13464834 w 17484608"/>
              <a:gd name="connsiteY195" fmla="*/ 42053 h 253112"/>
              <a:gd name="connsiteX196" fmla="*/ 13449271 w 17484608"/>
              <a:gd name="connsiteY196" fmla="*/ 74402 h 253112"/>
              <a:gd name="connsiteX197" fmla="*/ 13457111 w 17484608"/>
              <a:gd name="connsiteY197" fmla="*/ 70635 h 253112"/>
              <a:gd name="connsiteX198" fmla="*/ 13730494 w 17484608"/>
              <a:gd name="connsiteY198" fmla="*/ 15615 h 253112"/>
              <a:gd name="connsiteX199" fmla="*/ 13732712 w 17484608"/>
              <a:gd name="connsiteY199" fmla="*/ 42053 h 253112"/>
              <a:gd name="connsiteX200" fmla="*/ 13717149 w 17484608"/>
              <a:gd name="connsiteY200" fmla="*/ 74403 h 253112"/>
              <a:gd name="connsiteX201" fmla="*/ 13724990 w 17484608"/>
              <a:gd name="connsiteY201" fmla="*/ 70635 h 253112"/>
              <a:gd name="connsiteX202" fmla="*/ 13998373 w 17484608"/>
              <a:gd name="connsiteY202" fmla="*/ 15615 h 253112"/>
              <a:gd name="connsiteX203" fmla="*/ 14000591 w 17484608"/>
              <a:gd name="connsiteY203" fmla="*/ 42053 h 253112"/>
              <a:gd name="connsiteX204" fmla="*/ 13985028 w 17484608"/>
              <a:gd name="connsiteY204" fmla="*/ 74402 h 253112"/>
              <a:gd name="connsiteX205" fmla="*/ 13992868 w 17484608"/>
              <a:gd name="connsiteY205" fmla="*/ 70635 h 253112"/>
              <a:gd name="connsiteX206" fmla="*/ 14266251 w 17484608"/>
              <a:gd name="connsiteY206" fmla="*/ 15615 h 253112"/>
              <a:gd name="connsiteX207" fmla="*/ 14268469 w 17484608"/>
              <a:gd name="connsiteY207" fmla="*/ 42053 h 253112"/>
              <a:gd name="connsiteX208" fmla="*/ 14252906 w 17484608"/>
              <a:gd name="connsiteY208" fmla="*/ 74402 h 253112"/>
              <a:gd name="connsiteX209" fmla="*/ 14260746 w 17484608"/>
              <a:gd name="connsiteY209" fmla="*/ 70635 h 253112"/>
              <a:gd name="connsiteX210" fmla="*/ 14534129 w 17484608"/>
              <a:gd name="connsiteY210" fmla="*/ 15615 h 253112"/>
              <a:gd name="connsiteX211" fmla="*/ 14536347 w 17484608"/>
              <a:gd name="connsiteY211" fmla="*/ 42053 h 253112"/>
              <a:gd name="connsiteX212" fmla="*/ 14520784 w 17484608"/>
              <a:gd name="connsiteY212" fmla="*/ 74403 h 253112"/>
              <a:gd name="connsiteX213" fmla="*/ 14528625 w 17484608"/>
              <a:gd name="connsiteY213" fmla="*/ 70635 h 253112"/>
              <a:gd name="connsiteX214" fmla="*/ 14802008 w 17484608"/>
              <a:gd name="connsiteY214" fmla="*/ 15615 h 253112"/>
              <a:gd name="connsiteX215" fmla="*/ 14804226 w 17484608"/>
              <a:gd name="connsiteY215" fmla="*/ 42053 h 253112"/>
              <a:gd name="connsiteX216" fmla="*/ 14788663 w 17484608"/>
              <a:gd name="connsiteY216" fmla="*/ 74402 h 253112"/>
              <a:gd name="connsiteX217" fmla="*/ 14796503 w 17484608"/>
              <a:gd name="connsiteY217" fmla="*/ 70635 h 253112"/>
              <a:gd name="connsiteX218" fmla="*/ 15069886 w 17484608"/>
              <a:gd name="connsiteY218" fmla="*/ 15615 h 253112"/>
              <a:gd name="connsiteX219" fmla="*/ 15072104 w 17484608"/>
              <a:gd name="connsiteY219" fmla="*/ 42053 h 253112"/>
              <a:gd name="connsiteX220" fmla="*/ 15056541 w 17484608"/>
              <a:gd name="connsiteY220" fmla="*/ 74402 h 253112"/>
              <a:gd name="connsiteX221" fmla="*/ 15064381 w 17484608"/>
              <a:gd name="connsiteY221" fmla="*/ 70635 h 253112"/>
              <a:gd name="connsiteX222" fmla="*/ 15337764 w 17484608"/>
              <a:gd name="connsiteY222" fmla="*/ 15615 h 253112"/>
              <a:gd name="connsiteX223" fmla="*/ 15339982 w 17484608"/>
              <a:gd name="connsiteY223" fmla="*/ 42053 h 253112"/>
              <a:gd name="connsiteX224" fmla="*/ 15324419 w 17484608"/>
              <a:gd name="connsiteY224" fmla="*/ 74402 h 253112"/>
              <a:gd name="connsiteX225" fmla="*/ 15332260 w 17484608"/>
              <a:gd name="connsiteY225" fmla="*/ 70635 h 253112"/>
              <a:gd name="connsiteX226" fmla="*/ 15605643 w 17484608"/>
              <a:gd name="connsiteY226" fmla="*/ 15615 h 253112"/>
              <a:gd name="connsiteX227" fmla="*/ 15607861 w 17484608"/>
              <a:gd name="connsiteY227" fmla="*/ 42053 h 253112"/>
              <a:gd name="connsiteX228" fmla="*/ 15592298 w 17484608"/>
              <a:gd name="connsiteY228" fmla="*/ 74402 h 253112"/>
              <a:gd name="connsiteX229" fmla="*/ 15600138 w 17484608"/>
              <a:gd name="connsiteY229" fmla="*/ 70635 h 253112"/>
              <a:gd name="connsiteX230" fmla="*/ 15873521 w 17484608"/>
              <a:gd name="connsiteY230" fmla="*/ 15615 h 253112"/>
              <a:gd name="connsiteX231" fmla="*/ 15875739 w 17484608"/>
              <a:gd name="connsiteY231" fmla="*/ 42053 h 253112"/>
              <a:gd name="connsiteX232" fmla="*/ 15860176 w 17484608"/>
              <a:gd name="connsiteY232" fmla="*/ 74402 h 253112"/>
              <a:gd name="connsiteX233" fmla="*/ 15868016 w 17484608"/>
              <a:gd name="connsiteY233" fmla="*/ 70635 h 253112"/>
              <a:gd name="connsiteX234" fmla="*/ 16141399 w 17484608"/>
              <a:gd name="connsiteY234" fmla="*/ 15615 h 253112"/>
              <a:gd name="connsiteX235" fmla="*/ 16143617 w 17484608"/>
              <a:gd name="connsiteY235" fmla="*/ 42053 h 253112"/>
              <a:gd name="connsiteX236" fmla="*/ 16128053 w 17484608"/>
              <a:gd name="connsiteY236" fmla="*/ 74402 h 253112"/>
              <a:gd name="connsiteX237" fmla="*/ 16135893 w 17484608"/>
              <a:gd name="connsiteY237" fmla="*/ 70635 h 253112"/>
              <a:gd name="connsiteX238" fmla="*/ 16409277 w 17484608"/>
              <a:gd name="connsiteY238" fmla="*/ 15615 h 253112"/>
              <a:gd name="connsiteX239" fmla="*/ 16411495 w 17484608"/>
              <a:gd name="connsiteY239" fmla="*/ 42053 h 253112"/>
              <a:gd name="connsiteX240" fmla="*/ 16395933 w 17484608"/>
              <a:gd name="connsiteY240" fmla="*/ 74402 h 253112"/>
              <a:gd name="connsiteX241" fmla="*/ 16403773 w 17484608"/>
              <a:gd name="connsiteY241" fmla="*/ 70635 h 253112"/>
              <a:gd name="connsiteX242" fmla="*/ 16677155 w 17484608"/>
              <a:gd name="connsiteY242" fmla="*/ 15615 h 253112"/>
              <a:gd name="connsiteX243" fmla="*/ 16679373 w 17484608"/>
              <a:gd name="connsiteY243" fmla="*/ 42053 h 253112"/>
              <a:gd name="connsiteX244" fmla="*/ 16663809 w 17484608"/>
              <a:gd name="connsiteY244" fmla="*/ 74402 h 253112"/>
              <a:gd name="connsiteX245" fmla="*/ 16671649 w 17484608"/>
              <a:gd name="connsiteY245" fmla="*/ 70635 h 253112"/>
              <a:gd name="connsiteX246" fmla="*/ 16945033 w 17484608"/>
              <a:gd name="connsiteY246" fmla="*/ 15615 h 253112"/>
              <a:gd name="connsiteX247" fmla="*/ 16947251 w 17484608"/>
              <a:gd name="connsiteY247" fmla="*/ 42053 h 253112"/>
              <a:gd name="connsiteX248" fmla="*/ 16931689 w 17484608"/>
              <a:gd name="connsiteY248" fmla="*/ 74403 h 253112"/>
              <a:gd name="connsiteX249" fmla="*/ 16939529 w 17484608"/>
              <a:gd name="connsiteY249" fmla="*/ 70635 h 253112"/>
              <a:gd name="connsiteX250" fmla="*/ 17212913 w 17484608"/>
              <a:gd name="connsiteY250" fmla="*/ 15615 h 253112"/>
              <a:gd name="connsiteX251" fmla="*/ 17215129 w 17484608"/>
              <a:gd name="connsiteY251" fmla="*/ 42053 h 253112"/>
              <a:gd name="connsiteX252" fmla="*/ 17199569 w 17484608"/>
              <a:gd name="connsiteY252" fmla="*/ 74397 h 253112"/>
              <a:gd name="connsiteX253" fmla="*/ 17207399 w 17484608"/>
              <a:gd name="connsiteY253" fmla="*/ 70635 h 253112"/>
              <a:gd name="connsiteX254" fmla="*/ 17480781 w 17484608"/>
              <a:gd name="connsiteY254" fmla="*/ 15615 h 253112"/>
              <a:gd name="connsiteX255" fmla="*/ 17309885 w 17484608"/>
              <a:gd name="connsiteY255" fmla="*/ 235979 h 253112"/>
              <a:gd name="connsiteX256" fmla="*/ 17287895 w 17484608"/>
              <a:gd name="connsiteY256" fmla="*/ 253112 h 253112"/>
              <a:gd name="connsiteX257" fmla="*/ 0 w 17484608"/>
              <a:gd name="connsiteY257" fmla="*/ 253112 h 253112"/>
              <a:gd name="connsiteX258" fmla="*/ 604065 w 17484608"/>
              <a:gd name="connsiteY258" fmla="*/ 15615 h 253112"/>
              <a:gd name="connsiteX259" fmla="*/ 606283 w 17484608"/>
              <a:gd name="connsiteY259" fmla="*/ 42053 h 253112"/>
              <a:gd name="connsiteX260" fmla="*/ 590720 w 17484608"/>
              <a:gd name="connsiteY260" fmla="*/ 74402 h 253112"/>
              <a:gd name="connsiteX261" fmla="*/ 598560 w 17484608"/>
              <a:gd name="connsiteY261" fmla="*/ 70635 h 253112"/>
              <a:gd name="connsiteX262" fmla="*/ 840636 w 17484608"/>
              <a:gd name="connsiteY262" fmla="*/ 531 h 253112"/>
              <a:gd name="connsiteX0" fmla="*/ 840636 w 17484608"/>
              <a:gd name="connsiteY0" fmla="*/ 531 h 253112"/>
              <a:gd name="connsiteX1" fmla="*/ 871943 w 17484608"/>
              <a:gd name="connsiteY1" fmla="*/ 15615 h 253112"/>
              <a:gd name="connsiteX2" fmla="*/ 874161 w 17484608"/>
              <a:gd name="connsiteY2" fmla="*/ 42053 h 253112"/>
              <a:gd name="connsiteX3" fmla="*/ 858598 w 17484608"/>
              <a:gd name="connsiteY3" fmla="*/ 74402 h 253112"/>
              <a:gd name="connsiteX4" fmla="*/ 866439 w 17484608"/>
              <a:gd name="connsiteY4" fmla="*/ 70635 h 253112"/>
              <a:gd name="connsiteX5" fmla="*/ 1108515 w 17484608"/>
              <a:gd name="connsiteY5" fmla="*/ 531 h 253112"/>
              <a:gd name="connsiteX6" fmla="*/ 1139821 w 17484608"/>
              <a:gd name="connsiteY6" fmla="*/ 15615 h 253112"/>
              <a:gd name="connsiteX7" fmla="*/ 1142040 w 17484608"/>
              <a:gd name="connsiteY7" fmla="*/ 42053 h 253112"/>
              <a:gd name="connsiteX8" fmla="*/ 1126477 w 17484608"/>
              <a:gd name="connsiteY8" fmla="*/ 74402 h 253112"/>
              <a:gd name="connsiteX9" fmla="*/ 1134316 w 17484608"/>
              <a:gd name="connsiteY9" fmla="*/ 70635 h 253112"/>
              <a:gd name="connsiteX10" fmla="*/ 1376393 w 17484608"/>
              <a:gd name="connsiteY10" fmla="*/ 531 h 253112"/>
              <a:gd name="connsiteX11" fmla="*/ 1407699 w 17484608"/>
              <a:gd name="connsiteY11" fmla="*/ 15615 h 253112"/>
              <a:gd name="connsiteX12" fmla="*/ 1409918 w 17484608"/>
              <a:gd name="connsiteY12" fmla="*/ 42053 h 253112"/>
              <a:gd name="connsiteX13" fmla="*/ 1394355 w 17484608"/>
              <a:gd name="connsiteY13" fmla="*/ 74402 h 253112"/>
              <a:gd name="connsiteX14" fmla="*/ 1402194 w 17484608"/>
              <a:gd name="connsiteY14" fmla="*/ 70635 h 253112"/>
              <a:gd name="connsiteX15" fmla="*/ 1675577 w 17484608"/>
              <a:gd name="connsiteY15" fmla="*/ 15615 h 253112"/>
              <a:gd name="connsiteX16" fmla="*/ 1677795 w 17484608"/>
              <a:gd name="connsiteY16" fmla="*/ 42053 h 253112"/>
              <a:gd name="connsiteX17" fmla="*/ 1662232 w 17484608"/>
              <a:gd name="connsiteY17" fmla="*/ 74403 h 253112"/>
              <a:gd name="connsiteX18" fmla="*/ 1670073 w 17484608"/>
              <a:gd name="connsiteY18" fmla="*/ 70635 h 253112"/>
              <a:gd name="connsiteX19" fmla="*/ 1943456 w 17484608"/>
              <a:gd name="connsiteY19" fmla="*/ 15615 h 253112"/>
              <a:gd name="connsiteX20" fmla="*/ 1945674 w 17484608"/>
              <a:gd name="connsiteY20" fmla="*/ 42053 h 253112"/>
              <a:gd name="connsiteX21" fmla="*/ 1930112 w 17484608"/>
              <a:gd name="connsiteY21" fmla="*/ 74402 h 253112"/>
              <a:gd name="connsiteX22" fmla="*/ 1937950 w 17484608"/>
              <a:gd name="connsiteY22" fmla="*/ 70635 h 253112"/>
              <a:gd name="connsiteX23" fmla="*/ 2211334 w 17484608"/>
              <a:gd name="connsiteY23" fmla="*/ 15615 h 253112"/>
              <a:gd name="connsiteX24" fmla="*/ 2213552 w 17484608"/>
              <a:gd name="connsiteY24" fmla="*/ 42053 h 253112"/>
              <a:gd name="connsiteX25" fmla="*/ 2197989 w 17484608"/>
              <a:gd name="connsiteY25" fmla="*/ 74402 h 253112"/>
              <a:gd name="connsiteX26" fmla="*/ 2205829 w 17484608"/>
              <a:gd name="connsiteY26" fmla="*/ 70635 h 253112"/>
              <a:gd name="connsiteX27" fmla="*/ 2479212 w 17484608"/>
              <a:gd name="connsiteY27" fmla="*/ 15615 h 253112"/>
              <a:gd name="connsiteX28" fmla="*/ 2481430 w 17484608"/>
              <a:gd name="connsiteY28" fmla="*/ 42053 h 253112"/>
              <a:gd name="connsiteX29" fmla="*/ 2465867 w 17484608"/>
              <a:gd name="connsiteY29" fmla="*/ 74403 h 253112"/>
              <a:gd name="connsiteX30" fmla="*/ 2473707 w 17484608"/>
              <a:gd name="connsiteY30" fmla="*/ 70635 h 253112"/>
              <a:gd name="connsiteX31" fmla="*/ 2747092 w 17484608"/>
              <a:gd name="connsiteY31" fmla="*/ 15615 h 253112"/>
              <a:gd name="connsiteX32" fmla="*/ 2749309 w 17484608"/>
              <a:gd name="connsiteY32" fmla="*/ 42053 h 253112"/>
              <a:gd name="connsiteX33" fmla="*/ 2733745 w 17484608"/>
              <a:gd name="connsiteY33" fmla="*/ 74402 h 253112"/>
              <a:gd name="connsiteX34" fmla="*/ 2741587 w 17484608"/>
              <a:gd name="connsiteY34" fmla="*/ 70635 h 253112"/>
              <a:gd name="connsiteX35" fmla="*/ 3014968 w 17484608"/>
              <a:gd name="connsiteY35" fmla="*/ 15615 h 253112"/>
              <a:gd name="connsiteX36" fmla="*/ 3017187 w 17484608"/>
              <a:gd name="connsiteY36" fmla="*/ 42053 h 253112"/>
              <a:gd name="connsiteX37" fmla="*/ 3001625 w 17484608"/>
              <a:gd name="connsiteY37" fmla="*/ 74402 h 253112"/>
              <a:gd name="connsiteX38" fmla="*/ 3009463 w 17484608"/>
              <a:gd name="connsiteY38" fmla="*/ 70635 h 253112"/>
              <a:gd name="connsiteX39" fmla="*/ 3282847 w 17484608"/>
              <a:gd name="connsiteY39" fmla="*/ 15615 h 253112"/>
              <a:gd name="connsiteX40" fmla="*/ 3285064 w 17484608"/>
              <a:gd name="connsiteY40" fmla="*/ 42053 h 253112"/>
              <a:gd name="connsiteX41" fmla="*/ 3269501 w 17484608"/>
              <a:gd name="connsiteY41" fmla="*/ 74403 h 253112"/>
              <a:gd name="connsiteX42" fmla="*/ 3277342 w 17484608"/>
              <a:gd name="connsiteY42" fmla="*/ 70635 h 253112"/>
              <a:gd name="connsiteX43" fmla="*/ 3550725 w 17484608"/>
              <a:gd name="connsiteY43" fmla="*/ 15615 h 253112"/>
              <a:gd name="connsiteX44" fmla="*/ 3552944 w 17484608"/>
              <a:gd name="connsiteY44" fmla="*/ 42053 h 253112"/>
              <a:gd name="connsiteX45" fmla="*/ 3537380 w 17484608"/>
              <a:gd name="connsiteY45" fmla="*/ 74402 h 253112"/>
              <a:gd name="connsiteX46" fmla="*/ 3545220 w 17484608"/>
              <a:gd name="connsiteY46" fmla="*/ 70635 h 253112"/>
              <a:gd name="connsiteX47" fmla="*/ 3818603 w 17484608"/>
              <a:gd name="connsiteY47" fmla="*/ 15615 h 253112"/>
              <a:gd name="connsiteX48" fmla="*/ 3820821 w 17484608"/>
              <a:gd name="connsiteY48" fmla="*/ 42053 h 253112"/>
              <a:gd name="connsiteX49" fmla="*/ 3805258 w 17484608"/>
              <a:gd name="connsiteY49" fmla="*/ 74402 h 253112"/>
              <a:gd name="connsiteX50" fmla="*/ 3813098 w 17484608"/>
              <a:gd name="connsiteY50" fmla="*/ 70635 h 253112"/>
              <a:gd name="connsiteX51" fmla="*/ 4086481 w 17484608"/>
              <a:gd name="connsiteY51" fmla="*/ 15615 h 253112"/>
              <a:gd name="connsiteX52" fmla="*/ 4088699 w 17484608"/>
              <a:gd name="connsiteY52" fmla="*/ 42053 h 253112"/>
              <a:gd name="connsiteX53" fmla="*/ 4073136 w 17484608"/>
              <a:gd name="connsiteY53" fmla="*/ 74402 h 253112"/>
              <a:gd name="connsiteX54" fmla="*/ 4080976 w 17484608"/>
              <a:gd name="connsiteY54" fmla="*/ 70635 h 253112"/>
              <a:gd name="connsiteX55" fmla="*/ 4354359 w 17484608"/>
              <a:gd name="connsiteY55" fmla="*/ 15615 h 253112"/>
              <a:gd name="connsiteX56" fmla="*/ 4356577 w 17484608"/>
              <a:gd name="connsiteY56" fmla="*/ 42053 h 253112"/>
              <a:gd name="connsiteX57" fmla="*/ 4341014 w 17484608"/>
              <a:gd name="connsiteY57" fmla="*/ 74403 h 253112"/>
              <a:gd name="connsiteX58" fmla="*/ 4348856 w 17484608"/>
              <a:gd name="connsiteY58" fmla="*/ 70635 h 253112"/>
              <a:gd name="connsiteX59" fmla="*/ 4622239 w 17484608"/>
              <a:gd name="connsiteY59" fmla="*/ 15615 h 253112"/>
              <a:gd name="connsiteX60" fmla="*/ 4624456 w 17484608"/>
              <a:gd name="connsiteY60" fmla="*/ 42053 h 253112"/>
              <a:gd name="connsiteX61" fmla="*/ 4608894 w 17484608"/>
              <a:gd name="connsiteY61" fmla="*/ 74402 h 253112"/>
              <a:gd name="connsiteX62" fmla="*/ 4616734 w 17484608"/>
              <a:gd name="connsiteY62" fmla="*/ 70635 h 253112"/>
              <a:gd name="connsiteX63" fmla="*/ 4890117 w 17484608"/>
              <a:gd name="connsiteY63" fmla="*/ 15615 h 253112"/>
              <a:gd name="connsiteX64" fmla="*/ 4892335 w 17484608"/>
              <a:gd name="connsiteY64" fmla="*/ 42053 h 253112"/>
              <a:gd name="connsiteX65" fmla="*/ 4876772 w 17484608"/>
              <a:gd name="connsiteY65" fmla="*/ 74402 h 253112"/>
              <a:gd name="connsiteX66" fmla="*/ 4884612 w 17484608"/>
              <a:gd name="connsiteY66" fmla="*/ 70635 h 253112"/>
              <a:gd name="connsiteX67" fmla="*/ 5157995 w 17484608"/>
              <a:gd name="connsiteY67" fmla="*/ 15615 h 253112"/>
              <a:gd name="connsiteX68" fmla="*/ 5160213 w 17484608"/>
              <a:gd name="connsiteY68" fmla="*/ 42053 h 253112"/>
              <a:gd name="connsiteX69" fmla="*/ 5144650 w 17484608"/>
              <a:gd name="connsiteY69" fmla="*/ 74403 h 253112"/>
              <a:gd name="connsiteX70" fmla="*/ 5152491 w 17484608"/>
              <a:gd name="connsiteY70" fmla="*/ 70635 h 253112"/>
              <a:gd name="connsiteX71" fmla="*/ 5425873 w 17484608"/>
              <a:gd name="connsiteY71" fmla="*/ 15615 h 253112"/>
              <a:gd name="connsiteX72" fmla="*/ 5428092 w 17484608"/>
              <a:gd name="connsiteY72" fmla="*/ 42053 h 253112"/>
              <a:gd name="connsiteX73" fmla="*/ 5412529 w 17484608"/>
              <a:gd name="connsiteY73" fmla="*/ 74402 h 253112"/>
              <a:gd name="connsiteX74" fmla="*/ 5420368 w 17484608"/>
              <a:gd name="connsiteY74" fmla="*/ 70635 h 253112"/>
              <a:gd name="connsiteX75" fmla="*/ 5693751 w 17484608"/>
              <a:gd name="connsiteY75" fmla="*/ 15615 h 253112"/>
              <a:gd name="connsiteX76" fmla="*/ 5695970 w 17484608"/>
              <a:gd name="connsiteY76" fmla="*/ 42053 h 253112"/>
              <a:gd name="connsiteX77" fmla="*/ 5680406 w 17484608"/>
              <a:gd name="connsiteY77" fmla="*/ 74402 h 253112"/>
              <a:gd name="connsiteX78" fmla="*/ 5688246 w 17484608"/>
              <a:gd name="connsiteY78" fmla="*/ 70635 h 253112"/>
              <a:gd name="connsiteX79" fmla="*/ 5961629 w 17484608"/>
              <a:gd name="connsiteY79" fmla="*/ 15615 h 253112"/>
              <a:gd name="connsiteX80" fmla="*/ 5963848 w 17484608"/>
              <a:gd name="connsiteY80" fmla="*/ 42053 h 253112"/>
              <a:gd name="connsiteX81" fmla="*/ 5948284 w 17484608"/>
              <a:gd name="connsiteY81" fmla="*/ 74403 h 253112"/>
              <a:gd name="connsiteX82" fmla="*/ 5956125 w 17484608"/>
              <a:gd name="connsiteY82" fmla="*/ 70635 h 253112"/>
              <a:gd name="connsiteX83" fmla="*/ 6229509 w 17484608"/>
              <a:gd name="connsiteY83" fmla="*/ 15615 h 253112"/>
              <a:gd name="connsiteX84" fmla="*/ 6231726 w 17484608"/>
              <a:gd name="connsiteY84" fmla="*/ 42053 h 253112"/>
              <a:gd name="connsiteX85" fmla="*/ 6216163 w 17484608"/>
              <a:gd name="connsiteY85" fmla="*/ 74402 h 253112"/>
              <a:gd name="connsiteX86" fmla="*/ 6224003 w 17484608"/>
              <a:gd name="connsiteY86" fmla="*/ 70635 h 253112"/>
              <a:gd name="connsiteX87" fmla="*/ 6497387 w 17484608"/>
              <a:gd name="connsiteY87" fmla="*/ 15615 h 253112"/>
              <a:gd name="connsiteX88" fmla="*/ 6499604 w 17484608"/>
              <a:gd name="connsiteY88" fmla="*/ 42053 h 253112"/>
              <a:gd name="connsiteX89" fmla="*/ 6484042 w 17484608"/>
              <a:gd name="connsiteY89" fmla="*/ 74402 h 253112"/>
              <a:gd name="connsiteX90" fmla="*/ 6491882 w 17484608"/>
              <a:gd name="connsiteY90" fmla="*/ 70635 h 253112"/>
              <a:gd name="connsiteX91" fmla="*/ 6765265 w 17484608"/>
              <a:gd name="connsiteY91" fmla="*/ 15615 h 253112"/>
              <a:gd name="connsiteX92" fmla="*/ 6767482 w 17484608"/>
              <a:gd name="connsiteY92" fmla="*/ 42053 h 253112"/>
              <a:gd name="connsiteX93" fmla="*/ 6751920 w 17484608"/>
              <a:gd name="connsiteY93" fmla="*/ 74402 h 253112"/>
              <a:gd name="connsiteX94" fmla="*/ 6759761 w 17484608"/>
              <a:gd name="connsiteY94" fmla="*/ 70635 h 253112"/>
              <a:gd name="connsiteX95" fmla="*/ 7033144 w 17484608"/>
              <a:gd name="connsiteY95" fmla="*/ 15615 h 253112"/>
              <a:gd name="connsiteX96" fmla="*/ 7035362 w 17484608"/>
              <a:gd name="connsiteY96" fmla="*/ 42053 h 253112"/>
              <a:gd name="connsiteX97" fmla="*/ 7019799 w 17484608"/>
              <a:gd name="connsiteY97" fmla="*/ 74402 h 253112"/>
              <a:gd name="connsiteX98" fmla="*/ 7027639 w 17484608"/>
              <a:gd name="connsiteY98" fmla="*/ 70635 h 253112"/>
              <a:gd name="connsiteX99" fmla="*/ 7301022 w 17484608"/>
              <a:gd name="connsiteY99" fmla="*/ 15615 h 253112"/>
              <a:gd name="connsiteX100" fmla="*/ 7303240 w 17484608"/>
              <a:gd name="connsiteY100" fmla="*/ 42053 h 253112"/>
              <a:gd name="connsiteX101" fmla="*/ 7287677 w 17484608"/>
              <a:gd name="connsiteY101" fmla="*/ 74402 h 253112"/>
              <a:gd name="connsiteX102" fmla="*/ 7295517 w 17484608"/>
              <a:gd name="connsiteY102" fmla="*/ 70635 h 253112"/>
              <a:gd name="connsiteX103" fmla="*/ 7568899 w 17484608"/>
              <a:gd name="connsiteY103" fmla="*/ 15615 h 253112"/>
              <a:gd name="connsiteX104" fmla="*/ 7571118 w 17484608"/>
              <a:gd name="connsiteY104" fmla="*/ 42053 h 253112"/>
              <a:gd name="connsiteX105" fmla="*/ 7555555 w 17484608"/>
              <a:gd name="connsiteY105" fmla="*/ 74402 h 253112"/>
              <a:gd name="connsiteX106" fmla="*/ 7563395 w 17484608"/>
              <a:gd name="connsiteY106" fmla="*/ 70635 h 253112"/>
              <a:gd name="connsiteX107" fmla="*/ 7836777 w 17484608"/>
              <a:gd name="connsiteY107" fmla="*/ 15615 h 253112"/>
              <a:gd name="connsiteX108" fmla="*/ 7838995 w 17484608"/>
              <a:gd name="connsiteY108" fmla="*/ 42053 h 253112"/>
              <a:gd name="connsiteX109" fmla="*/ 7823432 w 17484608"/>
              <a:gd name="connsiteY109" fmla="*/ 74402 h 253112"/>
              <a:gd name="connsiteX110" fmla="*/ 7831272 w 17484608"/>
              <a:gd name="connsiteY110" fmla="*/ 70635 h 253112"/>
              <a:gd name="connsiteX111" fmla="*/ 8104655 w 17484608"/>
              <a:gd name="connsiteY111" fmla="*/ 15615 h 253112"/>
              <a:gd name="connsiteX112" fmla="*/ 8106873 w 17484608"/>
              <a:gd name="connsiteY112" fmla="*/ 42053 h 253112"/>
              <a:gd name="connsiteX113" fmla="*/ 8091310 w 17484608"/>
              <a:gd name="connsiteY113" fmla="*/ 74402 h 253112"/>
              <a:gd name="connsiteX114" fmla="*/ 8099150 w 17484608"/>
              <a:gd name="connsiteY114" fmla="*/ 70635 h 253112"/>
              <a:gd name="connsiteX115" fmla="*/ 8372533 w 17484608"/>
              <a:gd name="connsiteY115" fmla="*/ 15615 h 253112"/>
              <a:gd name="connsiteX116" fmla="*/ 8374751 w 17484608"/>
              <a:gd name="connsiteY116" fmla="*/ 42053 h 253112"/>
              <a:gd name="connsiteX117" fmla="*/ 8359188 w 17484608"/>
              <a:gd name="connsiteY117" fmla="*/ 74403 h 253112"/>
              <a:gd name="connsiteX118" fmla="*/ 8367029 w 17484608"/>
              <a:gd name="connsiteY118" fmla="*/ 70635 h 253112"/>
              <a:gd name="connsiteX119" fmla="*/ 8640412 w 17484608"/>
              <a:gd name="connsiteY119" fmla="*/ 15615 h 253112"/>
              <a:gd name="connsiteX120" fmla="*/ 8642630 w 17484608"/>
              <a:gd name="connsiteY120" fmla="*/ 42053 h 253112"/>
              <a:gd name="connsiteX121" fmla="*/ 8627070 w 17484608"/>
              <a:gd name="connsiteY121" fmla="*/ 74397 h 253112"/>
              <a:gd name="connsiteX122" fmla="*/ 8634899 w 17484608"/>
              <a:gd name="connsiteY122" fmla="*/ 70635 h 253112"/>
              <a:gd name="connsiteX123" fmla="*/ 8908282 w 17484608"/>
              <a:gd name="connsiteY123" fmla="*/ 15615 h 253112"/>
              <a:gd name="connsiteX124" fmla="*/ 8910500 w 17484608"/>
              <a:gd name="connsiteY124" fmla="*/ 42053 h 253112"/>
              <a:gd name="connsiteX125" fmla="*/ 8894736 w 17484608"/>
              <a:gd name="connsiteY125" fmla="*/ 74821 h 253112"/>
              <a:gd name="connsiteX126" fmla="*/ 8903182 w 17484608"/>
              <a:gd name="connsiteY126" fmla="*/ 70635 h 253112"/>
              <a:gd name="connsiteX127" fmla="*/ 9112916 w 17484608"/>
              <a:gd name="connsiteY127" fmla="*/ 1350 h 253112"/>
              <a:gd name="connsiteX128" fmla="*/ 9176565 w 17484608"/>
              <a:gd name="connsiteY128" fmla="*/ 15615 h 253112"/>
              <a:gd name="connsiteX129" fmla="*/ 9178783 w 17484608"/>
              <a:gd name="connsiteY129" fmla="*/ 42053 h 253112"/>
              <a:gd name="connsiteX130" fmla="*/ 9163220 w 17484608"/>
              <a:gd name="connsiteY130" fmla="*/ 74402 h 253112"/>
              <a:gd name="connsiteX131" fmla="*/ 9171060 w 17484608"/>
              <a:gd name="connsiteY131" fmla="*/ 70635 h 253112"/>
              <a:gd name="connsiteX132" fmla="*/ 9413136 w 17484608"/>
              <a:gd name="connsiteY132" fmla="*/ 531 h 253112"/>
              <a:gd name="connsiteX133" fmla="*/ 9444443 w 17484608"/>
              <a:gd name="connsiteY133" fmla="*/ 15615 h 253112"/>
              <a:gd name="connsiteX134" fmla="*/ 9446661 w 17484608"/>
              <a:gd name="connsiteY134" fmla="*/ 42053 h 253112"/>
              <a:gd name="connsiteX135" fmla="*/ 9431098 w 17484608"/>
              <a:gd name="connsiteY135" fmla="*/ 74402 h 253112"/>
              <a:gd name="connsiteX136" fmla="*/ 9438939 w 17484608"/>
              <a:gd name="connsiteY136" fmla="*/ 70635 h 253112"/>
              <a:gd name="connsiteX137" fmla="*/ 9681015 w 17484608"/>
              <a:gd name="connsiteY137" fmla="*/ 531 h 253112"/>
              <a:gd name="connsiteX138" fmla="*/ 9712321 w 17484608"/>
              <a:gd name="connsiteY138" fmla="*/ 15615 h 253112"/>
              <a:gd name="connsiteX139" fmla="*/ 9714540 w 17484608"/>
              <a:gd name="connsiteY139" fmla="*/ 42053 h 253112"/>
              <a:gd name="connsiteX140" fmla="*/ 9698977 w 17484608"/>
              <a:gd name="connsiteY140" fmla="*/ 74402 h 253112"/>
              <a:gd name="connsiteX141" fmla="*/ 9706816 w 17484608"/>
              <a:gd name="connsiteY141" fmla="*/ 70635 h 253112"/>
              <a:gd name="connsiteX142" fmla="*/ 9980198 w 17484608"/>
              <a:gd name="connsiteY142" fmla="*/ 15615 h 253112"/>
              <a:gd name="connsiteX143" fmla="*/ 9982417 w 17484608"/>
              <a:gd name="connsiteY143" fmla="*/ 42053 h 253112"/>
              <a:gd name="connsiteX144" fmla="*/ 9966855 w 17484608"/>
              <a:gd name="connsiteY144" fmla="*/ 74402 h 253112"/>
              <a:gd name="connsiteX145" fmla="*/ 9974694 w 17484608"/>
              <a:gd name="connsiteY145" fmla="*/ 70635 h 253112"/>
              <a:gd name="connsiteX146" fmla="*/ 10248077 w 17484608"/>
              <a:gd name="connsiteY146" fmla="*/ 15615 h 253112"/>
              <a:gd name="connsiteX147" fmla="*/ 10250295 w 17484608"/>
              <a:gd name="connsiteY147" fmla="*/ 42053 h 253112"/>
              <a:gd name="connsiteX148" fmla="*/ 10234732 w 17484608"/>
              <a:gd name="connsiteY148" fmla="*/ 74403 h 253112"/>
              <a:gd name="connsiteX149" fmla="*/ 10242573 w 17484608"/>
              <a:gd name="connsiteY149" fmla="*/ 70635 h 253112"/>
              <a:gd name="connsiteX150" fmla="*/ 10515956 w 17484608"/>
              <a:gd name="connsiteY150" fmla="*/ 15615 h 253112"/>
              <a:gd name="connsiteX151" fmla="*/ 10518174 w 17484608"/>
              <a:gd name="connsiteY151" fmla="*/ 42053 h 253112"/>
              <a:gd name="connsiteX152" fmla="*/ 10502612 w 17484608"/>
              <a:gd name="connsiteY152" fmla="*/ 74402 h 253112"/>
              <a:gd name="connsiteX153" fmla="*/ 10510450 w 17484608"/>
              <a:gd name="connsiteY153" fmla="*/ 70635 h 253112"/>
              <a:gd name="connsiteX154" fmla="*/ 10783834 w 17484608"/>
              <a:gd name="connsiteY154" fmla="*/ 15615 h 253112"/>
              <a:gd name="connsiteX155" fmla="*/ 10786052 w 17484608"/>
              <a:gd name="connsiteY155" fmla="*/ 42053 h 253112"/>
              <a:gd name="connsiteX156" fmla="*/ 10770489 w 17484608"/>
              <a:gd name="connsiteY156" fmla="*/ 74402 h 253112"/>
              <a:gd name="connsiteX157" fmla="*/ 10778329 w 17484608"/>
              <a:gd name="connsiteY157" fmla="*/ 70635 h 253112"/>
              <a:gd name="connsiteX158" fmla="*/ 11051712 w 17484608"/>
              <a:gd name="connsiteY158" fmla="*/ 15615 h 253112"/>
              <a:gd name="connsiteX159" fmla="*/ 11053930 w 17484608"/>
              <a:gd name="connsiteY159" fmla="*/ 42053 h 253112"/>
              <a:gd name="connsiteX160" fmla="*/ 11038367 w 17484608"/>
              <a:gd name="connsiteY160" fmla="*/ 74403 h 253112"/>
              <a:gd name="connsiteX161" fmla="*/ 11046207 w 17484608"/>
              <a:gd name="connsiteY161" fmla="*/ 70635 h 253112"/>
              <a:gd name="connsiteX162" fmla="*/ 11319591 w 17484608"/>
              <a:gd name="connsiteY162" fmla="*/ 15615 h 253112"/>
              <a:gd name="connsiteX163" fmla="*/ 11321809 w 17484608"/>
              <a:gd name="connsiteY163" fmla="*/ 42053 h 253112"/>
              <a:gd name="connsiteX164" fmla="*/ 11306245 w 17484608"/>
              <a:gd name="connsiteY164" fmla="*/ 74402 h 253112"/>
              <a:gd name="connsiteX165" fmla="*/ 11314086 w 17484608"/>
              <a:gd name="connsiteY165" fmla="*/ 70635 h 253112"/>
              <a:gd name="connsiteX166" fmla="*/ 11587468 w 17484608"/>
              <a:gd name="connsiteY166" fmla="*/ 15615 h 253112"/>
              <a:gd name="connsiteX167" fmla="*/ 11589687 w 17484608"/>
              <a:gd name="connsiteY167" fmla="*/ 42053 h 253112"/>
              <a:gd name="connsiteX168" fmla="*/ 11574124 w 17484608"/>
              <a:gd name="connsiteY168" fmla="*/ 74402 h 253112"/>
              <a:gd name="connsiteX169" fmla="*/ 11581963 w 17484608"/>
              <a:gd name="connsiteY169" fmla="*/ 70635 h 253112"/>
              <a:gd name="connsiteX170" fmla="*/ 11855347 w 17484608"/>
              <a:gd name="connsiteY170" fmla="*/ 15615 h 253112"/>
              <a:gd name="connsiteX171" fmla="*/ 11857564 w 17484608"/>
              <a:gd name="connsiteY171" fmla="*/ 42053 h 253112"/>
              <a:gd name="connsiteX172" fmla="*/ 11842001 w 17484608"/>
              <a:gd name="connsiteY172" fmla="*/ 74403 h 253112"/>
              <a:gd name="connsiteX173" fmla="*/ 11849842 w 17484608"/>
              <a:gd name="connsiteY173" fmla="*/ 70635 h 253112"/>
              <a:gd name="connsiteX174" fmla="*/ 12123225 w 17484608"/>
              <a:gd name="connsiteY174" fmla="*/ 15615 h 253112"/>
              <a:gd name="connsiteX175" fmla="*/ 12125443 w 17484608"/>
              <a:gd name="connsiteY175" fmla="*/ 42053 h 253112"/>
              <a:gd name="connsiteX176" fmla="*/ 12109880 w 17484608"/>
              <a:gd name="connsiteY176" fmla="*/ 74402 h 253112"/>
              <a:gd name="connsiteX177" fmla="*/ 12117720 w 17484608"/>
              <a:gd name="connsiteY177" fmla="*/ 70635 h 253112"/>
              <a:gd name="connsiteX178" fmla="*/ 12391103 w 17484608"/>
              <a:gd name="connsiteY178" fmla="*/ 15615 h 253112"/>
              <a:gd name="connsiteX179" fmla="*/ 12393321 w 17484608"/>
              <a:gd name="connsiteY179" fmla="*/ 42053 h 253112"/>
              <a:gd name="connsiteX180" fmla="*/ 12377758 w 17484608"/>
              <a:gd name="connsiteY180" fmla="*/ 74402 h 253112"/>
              <a:gd name="connsiteX181" fmla="*/ 12385598 w 17484608"/>
              <a:gd name="connsiteY181" fmla="*/ 70635 h 253112"/>
              <a:gd name="connsiteX182" fmla="*/ 12658981 w 17484608"/>
              <a:gd name="connsiteY182" fmla="*/ 15615 h 253112"/>
              <a:gd name="connsiteX183" fmla="*/ 12661199 w 17484608"/>
              <a:gd name="connsiteY183" fmla="*/ 42053 h 253112"/>
              <a:gd name="connsiteX184" fmla="*/ 12645636 w 17484608"/>
              <a:gd name="connsiteY184" fmla="*/ 74402 h 253112"/>
              <a:gd name="connsiteX185" fmla="*/ 12653476 w 17484608"/>
              <a:gd name="connsiteY185" fmla="*/ 70635 h 253112"/>
              <a:gd name="connsiteX186" fmla="*/ 12926859 w 17484608"/>
              <a:gd name="connsiteY186" fmla="*/ 15615 h 253112"/>
              <a:gd name="connsiteX187" fmla="*/ 12929077 w 17484608"/>
              <a:gd name="connsiteY187" fmla="*/ 42053 h 253112"/>
              <a:gd name="connsiteX188" fmla="*/ 12913514 w 17484608"/>
              <a:gd name="connsiteY188" fmla="*/ 74403 h 253112"/>
              <a:gd name="connsiteX189" fmla="*/ 12921355 w 17484608"/>
              <a:gd name="connsiteY189" fmla="*/ 70635 h 253112"/>
              <a:gd name="connsiteX190" fmla="*/ 13194738 w 17484608"/>
              <a:gd name="connsiteY190" fmla="*/ 15615 h 253112"/>
              <a:gd name="connsiteX191" fmla="*/ 13196956 w 17484608"/>
              <a:gd name="connsiteY191" fmla="*/ 42053 h 253112"/>
              <a:gd name="connsiteX192" fmla="*/ 13181393 w 17484608"/>
              <a:gd name="connsiteY192" fmla="*/ 74402 h 253112"/>
              <a:gd name="connsiteX193" fmla="*/ 13189233 w 17484608"/>
              <a:gd name="connsiteY193" fmla="*/ 70635 h 253112"/>
              <a:gd name="connsiteX194" fmla="*/ 13462616 w 17484608"/>
              <a:gd name="connsiteY194" fmla="*/ 15615 h 253112"/>
              <a:gd name="connsiteX195" fmla="*/ 13464834 w 17484608"/>
              <a:gd name="connsiteY195" fmla="*/ 42053 h 253112"/>
              <a:gd name="connsiteX196" fmla="*/ 13449271 w 17484608"/>
              <a:gd name="connsiteY196" fmla="*/ 74402 h 253112"/>
              <a:gd name="connsiteX197" fmla="*/ 13457111 w 17484608"/>
              <a:gd name="connsiteY197" fmla="*/ 70635 h 253112"/>
              <a:gd name="connsiteX198" fmla="*/ 13730494 w 17484608"/>
              <a:gd name="connsiteY198" fmla="*/ 15615 h 253112"/>
              <a:gd name="connsiteX199" fmla="*/ 13732712 w 17484608"/>
              <a:gd name="connsiteY199" fmla="*/ 42053 h 253112"/>
              <a:gd name="connsiteX200" fmla="*/ 13717149 w 17484608"/>
              <a:gd name="connsiteY200" fmla="*/ 74403 h 253112"/>
              <a:gd name="connsiteX201" fmla="*/ 13724990 w 17484608"/>
              <a:gd name="connsiteY201" fmla="*/ 70635 h 253112"/>
              <a:gd name="connsiteX202" fmla="*/ 13998373 w 17484608"/>
              <a:gd name="connsiteY202" fmla="*/ 15615 h 253112"/>
              <a:gd name="connsiteX203" fmla="*/ 14000591 w 17484608"/>
              <a:gd name="connsiteY203" fmla="*/ 42053 h 253112"/>
              <a:gd name="connsiteX204" fmla="*/ 13985028 w 17484608"/>
              <a:gd name="connsiteY204" fmla="*/ 74402 h 253112"/>
              <a:gd name="connsiteX205" fmla="*/ 13992868 w 17484608"/>
              <a:gd name="connsiteY205" fmla="*/ 70635 h 253112"/>
              <a:gd name="connsiteX206" fmla="*/ 14266251 w 17484608"/>
              <a:gd name="connsiteY206" fmla="*/ 15615 h 253112"/>
              <a:gd name="connsiteX207" fmla="*/ 14268469 w 17484608"/>
              <a:gd name="connsiteY207" fmla="*/ 42053 h 253112"/>
              <a:gd name="connsiteX208" fmla="*/ 14252906 w 17484608"/>
              <a:gd name="connsiteY208" fmla="*/ 74402 h 253112"/>
              <a:gd name="connsiteX209" fmla="*/ 14260746 w 17484608"/>
              <a:gd name="connsiteY209" fmla="*/ 70635 h 253112"/>
              <a:gd name="connsiteX210" fmla="*/ 14534129 w 17484608"/>
              <a:gd name="connsiteY210" fmla="*/ 15615 h 253112"/>
              <a:gd name="connsiteX211" fmla="*/ 14536347 w 17484608"/>
              <a:gd name="connsiteY211" fmla="*/ 42053 h 253112"/>
              <a:gd name="connsiteX212" fmla="*/ 14520784 w 17484608"/>
              <a:gd name="connsiteY212" fmla="*/ 74403 h 253112"/>
              <a:gd name="connsiteX213" fmla="*/ 14528625 w 17484608"/>
              <a:gd name="connsiteY213" fmla="*/ 70635 h 253112"/>
              <a:gd name="connsiteX214" fmla="*/ 14802008 w 17484608"/>
              <a:gd name="connsiteY214" fmla="*/ 15615 h 253112"/>
              <a:gd name="connsiteX215" fmla="*/ 14804226 w 17484608"/>
              <a:gd name="connsiteY215" fmla="*/ 42053 h 253112"/>
              <a:gd name="connsiteX216" fmla="*/ 14788663 w 17484608"/>
              <a:gd name="connsiteY216" fmla="*/ 74402 h 253112"/>
              <a:gd name="connsiteX217" fmla="*/ 14796503 w 17484608"/>
              <a:gd name="connsiteY217" fmla="*/ 70635 h 253112"/>
              <a:gd name="connsiteX218" fmla="*/ 15069886 w 17484608"/>
              <a:gd name="connsiteY218" fmla="*/ 15615 h 253112"/>
              <a:gd name="connsiteX219" fmla="*/ 15072104 w 17484608"/>
              <a:gd name="connsiteY219" fmla="*/ 42053 h 253112"/>
              <a:gd name="connsiteX220" fmla="*/ 15056541 w 17484608"/>
              <a:gd name="connsiteY220" fmla="*/ 74402 h 253112"/>
              <a:gd name="connsiteX221" fmla="*/ 15064381 w 17484608"/>
              <a:gd name="connsiteY221" fmla="*/ 70635 h 253112"/>
              <a:gd name="connsiteX222" fmla="*/ 15337764 w 17484608"/>
              <a:gd name="connsiteY222" fmla="*/ 15615 h 253112"/>
              <a:gd name="connsiteX223" fmla="*/ 15339982 w 17484608"/>
              <a:gd name="connsiteY223" fmla="*/ 42053 h 253112"/>
              <a:gd name="connsiteX224" fmla="*/ 15324419 w 17484608"/>
              <a:gd name="connsiteY224" fmla="*/ 74402 h 253112"/>
              <a:gd name="connsiteX225" fmla="*/ 15332260 w 17484608"/>
              <a:gd name="connsiteY225" fmla="*/ 70635 h 253112"/>
              <a:gd name="connsiteX226" fmla="*/ 15605643 w 17484608"/>
              <a:gd name="connsiteY226" fmla="*/ 15615 h 253112"/>
              <a:gd name="connsiteX227" fmla="*/ 15607861 w 17484608"/>
              <a:gd name="connsiteY227" fmla="*/ 42053 h 253112"/>
              <a:gd name="connsiteX228" fmla="*/ 15592298 w 17484608"/>
              <a:gd name="connsiteY228" fmla="*/ 74402 h 253112"/>
              <a:gd name="connsiteX229" fmla="*/ 15600138 w 17484608"/>
              <a:gd name="connsiteY229" fmla="*/ 70635 h 253112"/>
              <a:gd name="connsiteX230" fmla="*/ 15873521 w 17484608"/>
              <a:gd name="connsiteY230" fmla="*/ 15615 h 253112"/>
              <a:gd name="connsiteX231" fmla="*/ 15875739 w 17484608"/>
              <a:gd name="connsiteY231" fmla="*/ 42053 h 253112"/>
              <a:gd name="connsiteX232" fmla="*/ 15860176 w 17484608"/>
              <a:gd name="connsiteY232" fmla="*/ 74402 h 253112"/>
              <a:gd name="connsiteX233" fmla="*/ 15868016 w 17484608"/>
              <a:gd name="connsiteY233" fmla="*/ 70635 h 253112"/>
              <a:gd name="connsiteX234" fmla="*/ 16141399 w 17484608"/>
              <a:gd name="connsiteY234" fmla="*/ 15615 h 253112"/>
              <a:gd name="connsiteX235" fmla="*/ 16143617 w 17484608"/>
              <a:gd name="connsiteY235" fmla="*/ 42053 h 253112"/>
              <a:gd name="connsiteX236" fmla="*/ 16128053 w 17484608"/>
              <a:gd name="connsiteY236" fmla="*/ 74402 h 253112"/>
              <a:gd name="connsiteX237" fmla="*/ 16135893 w 17484608"/>
              <a:gd name="connsiteY237" fmla="*/ 70635 h 253112"/>
              <a:gd name="connsiteX238" fmla="*/ 16409277 w 17484608"/>
              <a:gd name="connsiteY238" fmla="*/ 15615 h 253112"/>
              <a:gd name="connsiteX239" fmla="*/ 16411495 w 17484608"/>
              <a:gd name="connsiteY239" fmla="*/ 42053 h 253112"/>
              <a:gd name="connsiteX240" fmla="*/ 16395933 w 17484608"/>
              <a:gd name="connsiteY240" fmla="*/ 74402 h 253112"/>
              <a:gd name="connsiteX241" fmla="*/ 16403773 w 17484608"/>
              <a:gd name="connsiteY241" fmla="*/ 70635 h 253112"/>
              <a:gd name="connsiteX242" fmla="*/ 16677155 w 17484608"/>
              <a:gd name="connsiteY242" fmla="*/ 15615 h 253112"/>
              <a:gd name="connsiteX243" fmla="*/ 16679373 w 17484608"/>
              <a:gd name="connsiteY243" fmla="*/ 42053 h 253112"/>
              <a:gd name="connsiteX244" fmla="*/ 16663809 w 17484608"/>
              <a:gd name="connsiteY244" fmla="*/ 74402 h 253112"/>
              <a:gd name="connsiteX245" fmla="*/ 16671649 w 17484608"/>
              <a:gd name="connsiteY245" fmla="*/ 70635 h 253112"/>
              <a:gd name="connsiteX246" fmla="*/ 16945033 w 17484608"/>
              <a:gd name="connsiteY246" fmla="*/ 15615 h 253112"/>
              <a:gd name="connsiteX247" fmla="*/ 16947251 w 17484608"/>
              <a:gd name="connsiteY247" fmla="*/ 42053 h 253112"/>
              <a:gd name="connsiteX248" fmla="*/ 16931689 w 17484608"/>
              <a:gd name="connsiteY248" fmla="*/ 74403 h 253112"/>
              <a:gd name="connsiteX249" fmla="*/ 16939529 w 17484608"/>
              <a:gd name="connsiteY249" fmla="*/ 70635 h 253112"/>
              <a:gd name="connsiteX250" fmla="*/ 17212913 w 17484608"/>
              <a:gd name="connsiteY250" fmla="*/ 15615 h 253112"/>
              <a:gd name="connsiteX251" fmla="*/ 17215129 w 17484608"/>
              <a:gd name="connsiteY251" fmla="*/ 42053 h 253112"/>
              <a:gd name="connsiteX252" fmla="*/ 17199569 w 17484608"/>
              <a:gd name="connsiteY252" fmla="*/ 74397 h 253112"/>
              <a:gd name="connsiteX253" fmla="*/ 17207399 w 17484608"/>
              <a:gd name="connsiteY253" fmla="*/ 70635 h 253112"/>
              <a:gd name="connsiteX254" fmla="*/ 17480781 w 17484608"/>
              <a:gd name="connsiteY254" fmla="*/ 15615 h 253112"/>
              <a:gd name="connsiteX255" fmla="*/ 17309885 w 17484608"/>
              <a:gd name="connsiteY255" fmla="*/ 235979 h 253112"/>
              <a:gd name="connsiteX256" fmla="*/ 17287895 w 17484608"/>
              <a:gd name="connsiteY256" fmla="*/ 253112 h 253112"/>
              <a:gd name="connsiteX257" fmla="*/ 0 w 17484608"/>
              <a:gd name="connsiteY257" fmla="*/ 253112 h 253112"/>
              <a:gd name="connsiteX258" fmla="*/ 604065 w 17484608"/>
              <a:gd name="connsiteY258" fmla="*/ 15615 h 253112"/>
              <a:gd name="connsiteX259" fmla="*/ 590720 w 17484608"/>
              <a:gd name="connsiteY259" fmla="*/ 74402 h 253112"/>
              <a:gd name="connsiteX260" fmla="*/ 598560 w 17484608"/>
              <a:gd name="connsiteY260" fmla="*/ 70635 h 253112"/>
              <a:gd name="connsiteX261" fmla="*/ 840636 w 17484608"/>
              <a:gd name="connsiteY261" fmla="*/ 531 h 253112"/>
              <a:gd name="connsiteX0" fmla="*/ 1959231 w 18603203"/>
              <a:gd name="connsiteY0" fmla="*/ 531 h 253112"/>
              <a:gd name="connsiteX1" fmla="*/ 1990538 w 18603203"/>
              <a:gd name="connsiteY1" fmla="*/ 15615 h 253112"/>
              <a:gd name="connsiteX2" fmla="*/ 1992756 w 18603203"/>
              <a:gd name="connsiteY2" fmla="*/ 42053 h 253112"/>
              <a:gd name="connsiteX3" fmla="*/ 1977193 w 18603203"/>
              <a:gd name="connsiteY3" fmla="*/ 74402 h 253112"/>
              <a:gd name="connsiteX4" fmla="*/ 1985034 w 18603203"/>
              <a:gd name="connsiteY4" fmla="*/ 70635 h 253112"/>
              <a:gd name="connsiteX5" fmla="*/ 2227110 w 18603203"/>
              <a:gd name="connsiteY5" fmla="*/ 531 h 253112"/>
              <a:gd name="connsiteX6" fmla="*/ 2258416 w 18603203"/>
              <a:gd name="connsiteY6" fmla="*/ 15615 h 253112"/>
              <a:gd name="connsiteX7" fmla="*/ 2260635 w 18603203"/>
              <a:gd name="connsiteY7" fmla="*/ 42053 h 253112"/>
              <a:gd name="connsiteX8" fmla="*/ 2245072 w 18603203"/>
              <a:gd name="connsiteY8" fmla="*/ 74402 h 253112"/>
              <a:gd name="connsiteX9" fmla="*/ 2252911 w 18603203"/>
              <a:gd name="connsiteY9" fmla="*/ 70635 h 253112"/>
              <a:gd name="connsiteX10" fmla="*/ 2494988 w 18603203"/>
              <a:gd name="connsiteY10" fmla="*/ 531 h 253112"/>
              <a:gd name="connsiteX11" fmla="*/ 2526294 w 18603203"/>
              <a:gd name="connsiteY11" fmla="*/ 15615 h 253112"/>
              <a:gd name="connsiteX12" fmla="*/ 2528513 w 18603203"/>
              <a:gd name="connsiteY12" fmla="*/ 42053 h 253112"/>
              <a:gd name="connsiteX13" fmla="*/ 2512950 w 18603203"/>
              <a:gd name="connsiteY13" fmla="*/ 74402 h 253112"/>
              <a:gd name="connsiteX14" fmla="*/ 2520789 w 18603203"/>
              <a:gd name="connsiteY14" fmla="*/ 70635 h 253112"/>
              <a:gd name="connsiteX15" fmla="*/ 2794172 w 18603203"/>
              <a:gd name="connsiteY15" fmla="*/ 15615 h 253112"/>
              <a:gd name="connsiteX16" fmla="*/ 2796390 w 18603203"/>
              <a:gd name="connsiteY16" fmla="*/ 42053 h 253112"/>
              <a:gd name="connsiteX17" fmla="*/ 2780827 w 18603203"/>
              <a:gd name="connsiteY17" fmla="*/ 74403 h 253112"/>
              <a:gd name="connsiteX18" fmla="*/ 2788668 w 18603203"/>
              <a:gd name="connsiteY18" fmla="*/ 70635 h 253112"/>
              <a:gd name="connsiteX19" fmla="*/ 3062051 w 18603203"/>
              <a:gd name="connsiteY19" fmla="*/ 15615 h 253112"/>
              <a:gd name="connsiteX20" fmla="*/ 3064269 w 18603203"/>
              <a:gd name="connsiteY20" fmla="*/ 42053 h 253112"/>
              <a:gd name="connsiteX21" fmla="*/ 3048707 w 18603203"/>
              <a:gd name="connsiteY21" fmla="*/ 74402 h 253112"/>
              <a:gd name="connsiteX22" fmla="*/ 3056545 w 18603203"/>
              <a:gd name="connsiteY22" fmla="*/ 70635 h 253112"/>
              <a:gd name="connsiteX23" fmla="*/ 3329929 w 18603203"/>
              <a:gd name="connsiteY23" fmla="*/ 15615 h 253112"/>
              <a:gd name="connsiteX24" fmla="*/ 3332147 w 18603203"/>
              <a:gd name="connsiteY24" fmla="*/ 42053 h 253112"/>
              <a:gd name="connsiteX25" fmla="*/ 3316584 w 18603203"/>
              <a:gd name="connsiteY25" fmla="*/ 74402 h 253112"/>
              <a:gd name="connsiteX26" fmla="*/ 3324424 w 18603203"/>
              <a:gd name="connsiteY26" fmla="*/ 70635 h 253112"/>
              <a:gd name="connsiteX27" fmla="*/ 3597807 w 18603203"/>
              <a:gd name="connsiteY27" fmla="*/ 15615 h 253112"/>
              <a:gd name="connsiteX28" fmla="*/ 3600025 w 18603203"/>
              <a:gd name="connsiteY28" fmla="*/ 42053 h 253112"/>
              <a:gd name="connsiteX29" fmla="*/ 3584462 w 18603203"/>
              <a:gd name="connsiteY29" fmla="*/ 74403 h 253112"/>
              <a:gd name="connsiteX30" fmla="*/ 3592302 w 18603203"/>
              <a:gd name="connsiteY30" fmla="*/ 70635 h 253112"/>
              <a:gd name="connsiteX31" fmla="*/ 3865687 w 18603203"/>
              <a:gd name="connsiteY31" fmla="*/ 15615 h 253112"/>
              <a:gd name="connsiteX32" fmla="*/ 3867904 w 18603203"/>
              <a:gd name="connsiteY32" fmla="*/ 42053 h 253112"/>
              <a:gd name="connsiteX33" fmla="*/ 3852340 w 18603203"/>
              <a:gd name="connsiteY33" fmla="*/ 74402 h 253112"/>
              <a:gd name="connsiteX34" fmla="*/ 3860182 w 18603203"/>
              <a:gd name="connsiteY34" fmla="*/ 70635 h 253112"/>
              <a:gd name="connsiteX35" fmla="*/ 4133563 w 18603203"/>
              <a:gd name="connsiteY35" fmla="*/ 15615 h 253112"/>
              <a:gd name="connsiteX36" fmla="*/ 4135782 w 18603203"/>
              <a:gd name="connsiteY36" fmla="*/ 42053 h 253112"/>
              <a:gd name="connsiteX37" fmla="*/ 4120220 w 18603203"/>
              <a:gd name="connsiteY37" fmla="*/ 74402 h 253112"/>
              <a:gd name="connsiteX38" fmla="*/ 4128058 w 18603203"/>
              <a:gd name="connsiteY38" fmla="*/ 70635 h 253112"/>
              <a:gd name="connsiteX39" fmla="*/ 4401442 w 18603203"/>
              <a:gd name="connsiteY39" fmla="*/ 15615 h 253112"/>
              <a:gd name="connsiteX40" fmla="*/ 4403659 w 18603203"/>
              <a:gd name="connsiteY40" fmla="*/ 42053 h 253112"/>
              <a:gd name="connsiteX41" fmla="*/ 4388096 w 18603203"/>
              <a:gd name="connsiteY41" fmla="*/ 74403 h 253112"/>
              <a:gd name="connsiteX42" fmla="*/ 4395937 w 18603203"/>
              <a:gd name="connsiteY42" fmla="*/ 70635 h 253112"/>
              <a:gd name="connsiteX43" fmla="*/ 4669320 w 18603203"/>
              <a:gd name="connsiteY43" fmla="*/ 15615 h 253112"/>
              <a:gd name="connsiteX44" fmla="*/ 4671539 w 18603203"/>
              <a:gd name="connsiteY44" fmla="*/ 42053 h 253112"/>
              <a:gd name="connsiteX45" fmla="*/ 4655975 w 18603203"/>
              <a:gd name="connsiteY45" fmla="*/ 74402 h 253112"/>
              <a:gd name="connsiteX46" fmla="*/ 4663815 w 18603203"/>
              <a:gd name="connsiteY46" fmla="*/ 70635 h 253112"/>
              <a:gd name="connsiteX47" fmla="*/ 4937198 w 18603203"/>
              <a:gd name="connsiteY47" fmla="*/ 15615 h 253112"/>
              <a:gd name="connsiteX48" fmla="*/ 4939416 w 18603203"/>
              <a:gd name="connsiteY48" fmla="*/ 42053 h 253112"/>
              <a:gd name="connsiteX49" fmla="*/ 4923853 w 18603203"/>
              <a:gd name="connsiteY49" fmla="*/ 74402 h 253112"/>
              <a:gd name="connsiteX50" fmla="*/ 4931693 w 18603203"/>
              <a:gd name="connsiteY50" fmla="*/ 70635 h 253112"/>
              <a:gd name="connsiteX51" fmla="*/ 5205076 w 18603203"/>
              <a:gd name="connsiteY51" fmla="*/ 15615 h 253112"/>
              <a:gd name="connsiteX52" fmla="*/ 5207294 w 18603203"/>
              <a:gd name="connsiteY52" fmla="*/ 42053 h 253112"/>
              <a:gd name="connsiteX53" fmla="*/ 5191731 w 18603203"/>
              <a:gd name="connsiteY53" fmla="*/ 74402 h 253112"/>
              <a:gd name="connsiteX54" fmla="*/ 5199571 w 18603203"/>
              <a:gd name="connsiteY54" fmla="*/ 70635 h 253112"/>
              <a:gd name="connsiteX55" fmla="*/ 5472954 w 18603203"/>
              <a:gd name="connsiteY55" fmla="*/ 15615 h 253112"/>
              <a:gd name="connsiteX56" fmla="*/ 5475172 w 18603203"/>
              <a:gd name="connsiteY56" fmla="*/ 42053 h 253112"/>
              <a:gd name="connsiteX57" fmla="*/ 5459609 w 18603203"/>
              <a:gd name="connsiteY57" fmla="*/ 74403 h 253112"/>
              <a:gd name="connsiteX58" fmla="*/ 5467451 w 18603203"/>
              <a:gd name="connsiteY58" fmla="*/ 70635 h 253112"/>
              <a:gd name="connsiteX59" fmla="*/ 5740834 w 18603203"/>
              <a:gd name="connsiteY59" fmla="*/ 15615 h 253112"/>
              <a:gd name="connsiteX60" fmla="*/ 5743051 w 18603203"/>
              <a:gd name="connsiteY60" fmla="*/ 42053 h 253112"/>
              <a:gd name="connsiteX61" fmla="*/ 5727489 w 18603203"/>
              <a:gd name="connsiteY61" fmla="*/ 74402 h 253112"/>
              <a:gd name="connsiteX62" fmla="*/ 5735329 w 18603203"/>
              <a:gd name="connsiteY62" fmla="*/ 70635 h 253112"/>
              <a:gd name="connsiteX63" fmla="*/ 6008712 w 18603203"/>
              <a:gd name="connsiteY63" fmla="*/ 15615 h 253112"/>
              <a:gd name="connsiteX64" fmla="*/ 6010930 w 18603203"/>
              <a:gd name="connsiteY64" fmla="*/ 42053 h 253112"/>
              <a:gd name="connsiteX65" fmla="*/ 5995367 w 18603203"/>
              <a:gd name="connsiteY65" fmla="*/ 74402 h 253112"/>
              <a:gd name="connsiteX66" fmla="*/ 6003207 w 18603203"/>
              <a:gd name="connsiteY66" fmla="*/ 70635 h 253112"/>
              <a:gd name="connsiteX67" fmla="*/ 6276590 w 18603203"/>
              <a:gd name="connsiteY67" fmla="*/ 15615 h 253112"/>
              <a:gd name="connsiteX68" fmla="*/ 6278808 w 18603203"/>
              <a:gd name="connsiteY68" fmla="*/ 42053 h 253112"/>
              <a:gd name="connsiteX69" fmla="*/ 6263245 w 18603203"/>
              <a:gd name="connsiteY69" fmla="*/ 74403 h 253112"/>
              <a:gd name="connsiteX70" fmla="*/ 6271086 w 18603203"/>
              <a:gd name="connsiteY70" fmla="*/ 70635 h 253112"/>
              <a:gd name="connsiteX71" fmla="*/ 6544468 w 18603203"/>
              <a:gd name="connsiteY71" fmla="*/ 15615 h 253112"/>
              <a:gd name="connsiteX72" fmla="*/ 6546687 w 18603203"/>
              <a:gd name="connsiteY72" fmla="*/ 42053 h 253112"/>
              <a:gd name="connsiteX73" fmla="*/ 6531124 w 18603203"/>
              <a:gd name="connsiteY73" fmla="*/ 74402 h 253112"/>
              <a:gd name="connsiteX74" fmla="*/ 6538963 w 18603203"/>
              <a:gd name="connsiteY74" fmla="*/ 70635 h 253112"/>
              <a:gd name="connsiteX75" fmla="*/ 6812346 w 18603203"/>
              <a:gd name="connsiteY75" fmla="*/ 15615 h 253112"/>
              <a:gd name="connsiteX76" fmla="*/ 6814565 w 18603203"/>
              <a:gd name="connsiteY76" fmla="*/ 42053 h 253112"/>
              <a:gd name="connsiteX77" fmla="*/ 6799001 w 18603203"/>
              <a:gd name="connsiteY77" fmla="*/ 74402 h 253112"/>
              <a:gd name="connsiteX78" fmla="*/ 6806841 w 18603203"/>
              <a:gd name="connsiteY78" fmla="*/ 70635 h 253112"/>
              <a:gd name="connsiteX79" fmla="*/ 7080224 w 18603203"/>
              <a:gd name="connsiteY79" fmla="*/ 15615 h 253112"/>
              <a:gd name="connsiteX80" fmla="*/ 7082443 w 18603203"/>
              <a:gd name="connsiteY80" fmla="*/ 42053 h 253112"/>
              <a:gd name="connsiteX81" fmla="*/ 7066879 w 18603203"/>
              <a:gd name="connsiteY81" fmla="*/ 74403 h 253112"/>
              <a:gd name="connsiteX82" fmla="*/ 7074720 w 18603203"/>
              <a:gd name="connsiteY82" fmla="*/ 70635 h 253112"/>
              <a:gd name="connsiteX83" fmla="*/ 7348104 w 18603203"/>
              <a:gd name="connsiteY83" fmla="*/ 15615 h 253112"/>
              <a:gd name="connsiteX84" fmla="*/ 7350321 w 18603203"/>
              <a:gd name="connsiteY84" fmla="*/ 42053 h 253112"/>
              <a:gd name="connsiteX85" fmla="*/ 7334758 w 18603203"/>
              <a:gd name="connsiteY85" fmla="*/ 74402 h 253112"/>
              <a:gd name="connsiteX86" fmla="*/ 7342598 w 18603203"/>
              <a:gd name="connsiteY86" fmla="*/ 70635 h 253112"/>
              <a:gd name="connsiteX87" fmla="*/ 7615982 w 18603203"/>
              <a:gd name="connsiteY87" fmla="*/ 15615 h 253112"/>
              <a:gd name="connsiteX88" fmla="*/ 7618199 w 18603203"/>
              <a:gd name="connsiteY88" fmla="*/ 42053 h 253112"/>
              <a:gd name="connsiteX89" fmla="*/ 7602637 w 18603203"/>
              <a:gd name="connsiteY89" fmla="*/ 74402 h 253112"/>
              <a:gd name="connsiteX90" fmla="*/ 7610477 w 18603203"/>
              <a:gd name="connsiteY90" fmla="*/ 70635 h 253112"/>
              <a:gd name="connsiteX91" fmla="*/ 7883860 w 18603203"/>
              <a:gd name="connsiteY91" fmla="*/ 15615 h 253112"/>
              <a:gd name="connsiteX92" fmla="*/ 7886077 w 18603203"/>
              <a:gd name="connsiteY92" fmla="*/ 42053 h 253112"/>
              <a:gd name="connsiteX93" fmla="*/ 7870515 w 18603203"/>
              <a:gd name="connsiteY93" fmla="*/ 74402 h 253112"/>
              <a:gd name="connsiteX94" fmla="*/ 7878356 w 18603203"/>
              <a:gd name="connsiteY94" fmla="*/ 70635 h 253112"/>
              <a:gd name="connsiteX95" fmla="*/ 8151739 w 18603203"/>
              <a:gd name="connsiteY95" fmla="*/ 15615 h 253112"/>
              <a:gd name="connsiteX96" fmla="*/ 8153957 w 18603203"/>
              <a:gd name="connsiteY96" fmla="*/ 42053 h 253112"/>
              <a:gd name="connsiteX97" fmla="*/ 8138394 w 18603203"/>
              <a:gd name="connsiteY97" fmla="*/ 74402 h 253112"/>
              <a:gd name="connsiteX98" fmla="*/ 8146234 w 18603203"/>
              <a:gd name="connsiteY98" fmla="*/ 70635 h 253112"/>
              <a:gd name="connsiteX99" fmla="*/ 8419617 w 18603203"/>
              <a:gd name="connsiteY99" fmla="*/ 15615 h 253112"/>
              <a:gd name="connsiteX100" fmla="*/ 8421835 w 18603203"/>
              <a:gd name="connsiteY100" fmla="*/ 42053 h 253112"/>
              <a:gd name="connsiteX101" fmla="*/ 8406272 w 18603203"/>
              <a:gd name="connsiteY101" fmla="*/ 74402 h 253112"/>
              <a:gd name="connsiteX102" fmla="*/ 8414112 w 18603203"/>
              <a:gd name="connsiteY102" fmla="*/ 70635 h 253112"/>
              <a:gd name="connsiteX103" fmla="*/ 8687494 w 18603203"/>
              <a:gd name="connsiteY103" fmla="*/ 15615 h 253112"/>
              <a:gd name="connsiteX104" fmla="*/ 8689713 w 18603203"/>
              <a:gd name="connsiteY104" fmla="*/ 42053 h 253112"/>
              <a:gd name="connsiteX105" fmla="*/ 8674150 w 18603203"/>
              <a:gd name="connsiteY105" fmla="*/ 74402 h 253112"/>
              <a:gd name="connsiteX106" fmla="*/ 8681990 w 18603203"/>
              <a:gd name="connsiteY106" fmla="*/ 70635 h 253112"/>
              <a:gd name="connsiteX107" fmla="*/ 8955372 w 18603203"/>
              <a:gd name="connsiteY107" fmla="*/ 15615 h 253112"/>
              <a:gd name="connsiteX108" fmla="*/ 8957590 w 18603203"/>
              <a:gd name="connsiteY108" fmla="*/ 42053 h 253112"/>
              <a:gd name="connsiteX109" fmla="*/ 8942027 w 18603203"/>
              <a:gd name="connsiteY109" fmla="*/ 74402 h 253112"/>
              <a:gd name="connsiteX110" fmla="*/ 8949867 w 18603203"/>
              <a:gd name="connsiteY110" fmla="*/ 70635 h 253112"/>
              <a:gd name="connsiteX111" fmla="*/ 9223250 w 18603203"/>
              <a:gd name="connsiteY111" fmla="*/ 15615 h 253112"/>
              <a:gd name="connsiteX112" fmla="*/ 9225468 w 18603203"/>
              <a:gd name="connsiteY112" fmla="*/ 42053 h 253112"/>
              <a:gd name="connsiteX113" fmla="*/ 9209905 w 18603203"/>
              <a:gd name="connsiteY113" fmla="*/ 74402 h 253112"/>
              <a:gd name="connsiteX114" fmla="*/ 9217745 w 18603203"/>
              <a:gd name="connsiteY114" fmla="*/ 70635 h 253112"/>
              <a:gd name="connsiteX115" fmla="*/ 9491128 w 18603203"/>
              <a:gd name="connsiteY115" fmla="*/ 15615 h 253112"/>
              <a:gd name="connsiteX116" fmla="*/ 9493346 w 18603203"/>
              <a:gd name="connsiteY116" fmla="*/ 42053 h 253112"/>
              <a:gd name="connsiteX117" fmla="*/ 9477783 w 18603203"/>
              <a:gd name="connsiteY117" fmla="*/ 74403 h 253112"/>
              <a:gd name="connsiteX118" fmla="*/ 9485624 w 18603203"/>
              <a:gd name="connsiteY118" fmla="*/ 70635 h 253112"/>
              <a:gd name="connsiteX119" fmla="*/ 9759007 w 18603203"/>
              <a:gd name="connsiteY119" fmla="*/ 15615 h 253112"/>
              <a:gd name="connsiteX120" fmla="*/ 9761225 w 18603203"/>
              <a:gd name="connsiteY120" fmla="*/ 42053 h 253112"/>
              <a:gd name="connsiteX121" fmla="*/ 9745665 w 18603203"/>
              <a:gd name="connsiteY121" fmla="*/ 74397 h 253112"/>
              <a:gd name="connsiteX122" fmla="*/ 9753494 w 18603203"/>
              <a:gd name="connsiteY122" fmla="*/ 70635 h 253112"/>
              <a:gd name="connsiteX123" fmla="*/ 10026877 w 18603203"/>
              <a:gd name="connsiteY123" fmla="*/ 15615 h 253112"/>
              <a:gd name="connsiteX124" fmla="*/ 10029095 w 18603203"/>
              <a:gd name="connsiteY124" fmla="*/ 42053 h 253112"/>
              <a:gd name="connsiteX125" fmla="*/ 10013331 w 18603203"/>
              <a:gd name="connsiteY125" fmla="*/ 74821 h 253112"/>
              <a:gd name="connsiteX126" fmla="*/ 10021777 w 18603203"/>
              <a:gd name="connsiteY126" fmla="*/ 70635 h 253112"/>
              <a:gd name="connsiteX127" fmla="*/ 10231511 w 18603203"/>
              <a:gd name="connsiteY127" fmla="*/ 1350 h 253112"/>
              <a:gd name="connsiteX128" fmla="*/ 10295160 w 18603203"/>
              <a:gd name="connsiteY128" fmla="*/ 15615 h 253112"/>
              <a:gd name="connsiteX129" fmla="*/ 10297378 w 18603203"/>
              <a:gd name="connsiteY129" fmla="*/ 42053 h 253112"/>
              <a:gd name="connsiteX130" fmla="*/ 10281815 w 18603203"/>
              <a:gd name="connsiteY130" fmla="*/ 74402 h 253112"/>
              <a:gd name="connsiteX131" fmla="*/ 10289655 w 18603203"/>
              <a:gd name="connsiteY131" fmla="*/ 70635 h 253112"/>
              <a:gd name="connsiteX132" fmla="*/ 10531731 w 18603203"/>
              <a:gd name="connsiteY132" fmla="*/ 531 h 253112"/>
              <a:gd name="connsiteX133" fmla="*/ 10563038 w 18603203"/>
              <a:gd name="connsiteY133" fmla="*/ 15615 h 253112"/>
              <a:gd name="connsiteX134" fmla="*/ 10565256 w 18603203"/>
              <a:gd name="connsiteY134" fmla="*/ 42053 h 253112"/>
              <a:gd name="connsiteX135" fmla="*/ 10549693 w 18603203"/>
              <a:gd name="connsiteY135" fmla="*/ 74402 h 253112"/>
              <a:gd name="connsiteX136" fmla="*/ 10557534 w 18603203"/>
              <a:gd name="connsiteY136" fmla="*/ 70635 h 253112"/>
              <a:gd name="connsiteX137" fmla="*/ 10799610 w 18603203"/>
              <a:gd name="connsiteY137" fmla="*/ 531 h 253112"/>
              <a:gd name="connsiteX138" fmla="*/ 10830916 w 18603203"/>
              <a:gd name="connsiteY138" fmla="*/ 15615 h 253112"/>
              <a:gd name="connsiteX139" fmla="*/ 10833135 w 18603203"/>
              <a:gd name="connsiteY139" fmla="*/ 42053 h 253112"/>
              <a:gd name="connsiteX140" fmla="*/ 10817572 w 18603203"/>
              <a:gd name="connsiteY140" fmla="*/ 74402 h 253112"/>
              <a:gd name="connsiteX141" fmla="*/ 10825411 w 18603203"/>
              <a:gd name="connsiteY141" fmla="*/ 70635 h 253112"/>
              <a:gd name="connsiteX142" fmla="*/ 11098793 w 18603203"/>
              <a:gd name="connsiteY142" fmla="*/ 15615 h 253112"/>
              <a:gd name="connsiteX143" fmla="*/ 11101012 w 18603203"/>
              <a:gd name="connsiteY143" fmla="*/ 42053 h 253112"/>
              <a:gd name="connsiteX144" fmla="*/ 11085450 w 18603203"/>
              <a:gd name="connsiteY144" fmla="*/ 74402 h 253112"/>
              <a:gd name="connsiteX145" fmla="*/ 11093289 w 18603203"/>
              <a:gd name="connsiteY145" fmla="*/ 70635 h 253112"/>
              <a:gd name="connsiteX146" fmla="*/ 11366672 w 18603203"/>
              <a:gd name="connsiteY146" fmla="*/ 15615 h 253112"/>
              <a:gd name="connsiteX147" fmla="*/ 11368890 w 18603203"/>
              <a:gd name="connsiteY147" fmla="*/ 42053 h 253112"/>
              <a:gd name="connsiteX148" fmla="*/ 11353327 w 18603203"/>
              <a:gd name="connsiteY148" fmla="*/ 74403 h 253112"/>
              <a:gd name="connsiteX149" fmla="*/ 11361168 w 18603203"/>
              <a:gd name="connsiteY149" fmla="*/ 70635 h 253112"/>
              <a:gd name="connsiteX150" fmla="*/ 11634551 w 18603203"/>
              <a:gd name="connsiteY150" fmla="*/ 15615 h 253112"/>
              <a:gd name="connsiteX151" fmla="*/ 11636769 w 18603203"/>
              <a:gd name="connsiteY151" fmla="*/ 42053 h 253112"/>
              <a:gd name="connsiteX152" fmla="*/ 11621207 w 18603203"/>
              <a:gd name="connsiteY152" fmla="*/ 74402 h 253112"/>
              <a:gd name="connsiteX153" fmla="*/ 11629045 w 18603203"/>
              <a:gd name="connsiteY153" fmla="*/ 70635 h 253112"/>
              <a:gd name="connsiteX154" fmla="*/ 11902429 w 18603203"/>
              <a:gd name="connsiteY154" fmla="*/ 15615 h 253112"/>
              <a:gd name="connsiteX155" fmla="*/ 11904647 w 18603203"/>
              <a:gd name="connsiteY155" fmla="*/ 42053 h 253112"/>
              <a:gd name="connsiteX156" fmla="*/ 11889084 w 18603203"/>
              <a:gd name="connsiteY156" fmla="*/ 74402 h 253112"/>
              <a:gd name="connsiteX157" fmla="*/ 11896924 w 18603203"/>
              <a:gd name="connsiteY157" fmla="*/ 70635 h 253112"/>
              <a:gd name="connsiteX158" fmla="*/ 12170307 w 18603203"/>
              <a:gd name="connsiteY158" fmla="*/ 15615 h 253112"/>
              <a:gd name="connsiteX159" fmla="*/ 12172525 w 18603203"/>
              <a:gd name="connsiteY159" fmla="*/ 42053 h 253112"/>
              <a:gd name="connsiteX160" fmla="*/ 12156962 w 18603203"/>
              <a:gd name="connsiteY160" fmla="*/ 74403 h 253112"/>
              <a:gd name="connsiteX161" fmla="*/ 12164802 w 18603203"/>
              <a:gd name="connsiteY161" fmla="*/ 70635 h 253112"/>
              <a:gd name="connsiteX162" fmla="*/ 12438186 w 18603203"/>
              <a:gd name="connsiteY162" fmla="*/ 15615 h 253112"/>
              <a:gd name="connsiteX163" fmla="*/ 12440404 w 18603203"/>
              <a:gd name="connsiteY163" fmla="*/ 42053 h 253112"/>
              <a:gd name="connsiteX164" fmla="*/ 12424840 w 18603203"/>
              <a:gd name="connsiteY164" fmla="*/ 74402 h 253112"/>
              <a:gd name="connsiteX165" fmla="*/ 12432681 w 18603203"/>
              <a:gd name="connsiteY165" fmla="*/ 70635 h 253112"/>
              <a:gd name="connsiteX166" fmla="*/ 12706063 w 18603203"/>
              <a:gd name="connsiteY166" fmla="*/ 15615 h 253112"/>
              <a:gd name="connsiteX167" fmla="*/ 12708282 w 18603203"/>
              <a:gd name="connsiteY167" fmla="*/ 42053 h 253112"/>
              <a:gd name="connsiteX168" fmla="*/ 12692719 w 18603203"/>
              <a:gd name="connsiteY168" fmla="*/ 74402 h 253112"/>
              <a:gd name="connsiteX169" fmla="*/ 12700558 w 18603203"/>
              <a:gd name="connsiteY169" fmla="*/ 70635 h 253112"/>
              <a:gd name="connsiteX170" fmla="*/ 12973942 w 18603203"/>
              <a:gd name="connsiteY170" fmla="*/ 15615 h 253112"/>
              <a:gd name="connsiteX171" fmla="*/ 12976159 w 18603203"/>
              <a:gd name="connsiteY171" fmla="*/ 42053 h 253112"/>
              <a:gd name="connsiteX172" fmla="*/ 12960596 w 18603203"/>
              <a:gd name="connsiteY172" fmla="*/ 74403 h 253112"/>
              <a:gd name="connsiteX173" fmla="*/ 12968437 w 18603203"/>
              <a:gd name="connsiteY173" fmla="*/ 70635 h 253112"/>
              <a:gd name="connsiteX174" fmla="*/ 13241820 w 18603203"/>
              <a:gd name="connsiteY174" fmla="*/ 15615 h 253112"/>
              <a:gd name="connsiteX175" fmla="*/ 13244038 w 18603203"/>
              <a:gd name="connsiteY175" fmla="*/ 42053 h 253112"/>
              <a:gd name="connsiteX176" fmla="*/ 13228475 w 18603203"/>
              <a:gd name="connsiteY176" fmla="*/ 74402 h 253112"/>
              <a:gd name="connsiteX177" fmla="*/ 13236315 w 18603203"/>
              <a:gd name="connsiteY177" fmla="*/ 70635 h 253112"/>
              <a:gd name="connsiteX178" fmla="*/ 13509698 w 18603203"/>
              <a:gd name="connsiteY178" fmla="*/ 15615 h 253112"/>
              <a:gd name="connsiteX179" fmla="*/ 13511916 w 18603203"/>
              <a:gd name="connsiteY179" fmla="*/ 42053 h 253112"/>
              <a:gd name="connsiteX180" fmla="*/ 13496353 w 18603203"/>
              <a:gd name="connsiteY180" fmla="*/ 74402 h 253112"/>
              <a:gd name="connsiteX181" fmla="*/ 13504193 w 18603203"/>
              <a:gd name="connsiteY181" fmla="*/ 70635 h 253112"/>
              <a:gd name="connsiteX182" fmla="*/ 13777576 w 18603203"/>
              <a:gd name="connsiteY182" fmla="*/ 15615 h 253112"/>
              <a:gd name="connsiteX183" fmla="*/ 13779794 w 18603203"/>
              <a:gd name="connsiteY183" fmla="*/ 42053 h 253112"/>
              <a:gd name="connsiteX184" fmla="*/ 13764231 w 18603203"/>
              <a:gd name="connsiteY184" fmla="*/ 74402 h 253112"/>
              <a:gd name="connsiteX185" fmla="*/ 13772071 w 18603203"/>
              <a:gd name="connsiteY185" fmla="*/ 70635 h 253112"/>
              <a:gd name="connsiteX186" fmla="*/ 14045454 w 18603203"/>
              <a:gd name="connsiteY186" fmla="*/ 15615 h 253112"/>
              <a:gd name="connsiteX187" fmla="*/ 14047672 w 18603203"/>
              <a:gd name="connsiteY187" fmla="*/ 42053 h 253112"/>
              <a:gd name="connsiteX188" fmla="*/ 14032109 w 18603203"/>
              <a:gd name="connsiteY188" fmla="*/ 74403 h 253112"/>
              <a:gd name="connsiteX189" fmla="*/ 14039950 w 18603203"/>
              <a:gd name="connsiteY189" fmla="*/ 70635 h 253112"/>
              <a:gd name="connsiteX190" fmla="*/ 14313333 w 18603203"/>
              <a:gd name="connsiteY190" fmla="*/ 15615 h 253112"/>
              <a:gd name="connsiteX191" fmla="*/ 14315551 w 18603203"/>
              <a:gd name="connsiteY191" fmla="*/ 42053 h 253112"/>
              <a:gd name="connsiteX192" fmla="*/ 14299988 w 18603203"/>
              <a:gd name="connsiteY192" fmla="*/ 74402 h 253112"/>
              <a:gd name="connsiteX193" fmla="*/ 14307828 w 18603203"/>
              <a:gd name="connsiteY193" fmla="*/ 70635 h 253112"/>
              <a:gd name="connsiteX194" fmla="*/ 14581211 w 18603203"/>
              <a:gd name="connsiteY194" fmla="*/ 15615 h 253112"/>
              <a:gd name="connsiteX195" fmla="*/ 14583429 w 18603203"/>
              <a:gd name="connsiteY195" fmla="*/ 42053 h 253112"/>
              <a:gd name="connsiteX196" fmla="*/ 14567866 w 18603203"/>
              <a:gd name="connsiteY196" fmla="*/ 74402 h 253112"/>
              <a:gd name="connsiteX197" fmla="*/ 14575706 w 18603203"/>
              <a:gd name="connsiteY197" fmla="*/ 70635 h 253112"/>
              <a:gd name="connsiteX198" fmla="*/ 14849089 w 18603203"/>
              <a:gd name="connsiteY198" fmla="*/ 15615 h 253112"/>
              <a:gd name="connsiteX199" fmla="*/ 14851307 w 18603203"/>
              <a:gd name="connsiteY199" fmla="*/ 42053 h 253112"/>
              <a:gd name="connsiteX200" fmla="*/ 14835744 w 18603203"/>
              <a:gd name="connsiteY200" fmla="*/ 74403 h 253112"/>
              <a:gd name="connsiteX201" fmla="*/ 14843585 w 18603203"/>
              <a:gd name="connsiteY201" fmla="*/ 70635 h 253112"/>
              <a:gd name="connsiteX202" fmla="*/ 15116968 w 18603203"/>
              <a:gd name="connsiteY202" fmla="*/ 15615 h 253112"/>
              <a:gd name="connsiteX203" fmla="*/ 15119186 w 18603203"/>
              <a:gd name="connsiteY203" fmla="*/ 42053 h 253112"/>
              <a:gd name="connsiteX204" fmla="*/ 15103623 w 18603203"/>
              <a:gd name="connsiteY204" fmla="*/ 74402 h 253112"/>
              <a:gd name="connsiteX205" fmla="*/ 15111463 w 18603203"/>
              <a:gd name="connsiteY205" fmla="*/ 70635 h 253112"/>
              <a:gd name="connsiteX206" fmla="*/ 15384846 w 18603203"/>
              <a:gd name="connsiteY206" fmla="*/ 15615 h 253112"/>
              <a:gd name="connsiteX207" fmla="*/ 15387064 w 18603203"/>
              <a:gd name="connsiteY207" fmla="*/ 42053 h 253112"/>
              <a:gd name="connsiteX208" fmla="*/ 15371501 w 18603203"/>
              <a:gd name="connsiteY208" fmla="*/ 74402 h 253112"/>
              <a:gd name="connsiteX209" fmla="*/ 15379341 w 18603203"/>
              <a:gd name="connsiteY209" fmla="*/ 70635 h 253112"/>
              <a:gd name="connsiteX210" fmla="*/ 15652724 w 18603203"/>
              <a:gd name="connsiteY210" fmla="*/ 15615 h 253112"/>
              <a:gd name="connsiteX211" fmla="*/ 15654942 w 18603203"/>
              <a:gd name="connsiteY211" fmla="*/ 42053 h 253112"/>
              <a:gd name="connsiteX212" fmla="*/ 15639379 w 18603203"/>
              <a:gd name="connsiteY212" fmla="*/ 74403 h 253112"/>
              <a:gd name="connsiteX213" fmla="*/ 15647220 w 18603203"/>
              <a:gd name="connsiteY213" fmla="*/ 70635 h 253112"/>
              <a:gd name="connsiteX214" fmla="*/ 15920603 w 18603203"/>
              <a:gd name="connsiteY214" fmla="*/ 15615 h 253112"/>
              <a:gd name="connsiteX215" fmla="*/ 15922821 w 18603203"/>
              <a:gd name="connsiteY215" fmla="*/ 42053 h 253112"/>
              <a:gd name="connsiteX216" fmla="*/ 15907258 w 18603203"/>
              <a:gd name="connsiteY216" fmla="*/ 74402 h 253112"/>
              <a:gd name="connsiteX217" fmla="*/ 15915098 w 18603203"/>
              <a:gd name="connsiteY217" fmla="*/ 70635 h 253112"/>
              <a:gd name="connsiteX218" fmla="*/ 16188481 w 18603203"/>
              <a:gd name="connsiteY218" fmla="*/ 15615 h 253112"/>
              <a:gd name="connsiteX219" fmla="*/ 16190699 w 18603203"/>
              <a:gd name="connsiteY219" fmla="*/ 42053 h 253112"/>
              <a:gd name="connsiteX220" fmla="*/ 16175136 w 18603203"/>
              <a:gd name="connsiteY220" fmla="*/ 74402 h 253112"/>
              <a:gd name="connsiteX221" fmla="*/ 16182976 w 18603203"/>
              <a:gd name="connsiteY221" fmla="*/ 70635 h 253112"/>
              <a:gd name="connsiteX222" fmla="*/ 16456359 w 18603203"/>
              <a:gd name="connsiteY222" fmla="*/ 15615 h 253112"/>
              <a:gd name="connsiteX223" fmla="*/ 16458577 w 18603203"/>
              <a:gd name="connsiteY223" fmla="*/ 42053 h 253112"/>
              <a:gd name="connsiteX224" fmla="*/ 16443014 w 18603203"/>
              <a:gd name="connsiteY224" fmla="*/ 74402 h 253112"/>
              <a:gd name="connsiteX225" fmla="*/ 16450855 w 18603203"/>
              <a:gd name="connsiteY225" fmla="*/ 70635 h 253112"/>
              <a:gd name="connsiteX226" fmla="*/ 16724238 w 18603203"/>
              <a:gd name="connsiteY226" fmla="*/ 15615 h 253112"/>
              <a:gd name="connsiteX227" fmla="*/ 16726456 w 18603203"/>
              <a:gd name="connsiteY227" fmla="*/ 42053 h 253112"/>
              <a:gd name="connsiteX228" fmla="*/ 16710893 w 18603203"/>
              <a:gd name="connsiteY228" fmla="*/ 74402 h 253112"/>
              <a:gd name="connsiteX229" fmla="*/ 16718733 w 18603203"/>
              <a:gd name="connsiteY229" fmla="*/ 70635 h 253112"/>
              <a:gd name="connsiteX230" fmla="*/ 16992116 w 18603203"/>
              <a:gd name="connsiteY230" fmla="*/ 15615 h 253112"/>
              <a:gd name="connsiteX231" fmla="*/ 16994334 w 18603203"/>
              <a:gd name="connsiteY231" fmla="*/ 42053 h 253112"/>
              <a:gd name="connsiteX232" fmla="*/ 16978771 w 18603203"/>
              <a:gd name="connsiteY232" fmla="*/ 74402 h 253112"/>
              <a:gd name="connsiteX233" fmla="*/ 16986611 w 18603203"/>
              <a:gd name="connsiteY233" fmla="*/ 70635 h 253112"/>
              <a:gd name="connsiteX234" fmla="*/ 17259994 w 18603203"/>
              <a:gd name="connsiteY234" fmla="*/ 15615 h 253112"/>
              <a:gd name="connsiteX235" fmla="*/ 17262212 w 18603203"/>
              <a:gd name="connsiteY235" fmla="*/ 42053 h 253112"/>
              <a:gd name="connsiteX236" fmla="*/ 17246648 w 18603203"/>
              <a:gd name="connsiteY236" fmla="*/ 74402 h 253112"/>
              <a:gd name="connsiteX237" fmla="*/ 17254488 w 18603203"/>
              <a:gd name="connsiteY237" fmla="*/ 70635 h 253112"/>
              <a:gd name="connsiteX238" fmla="*/ 17527872 w 18603203"/>
              <a:gd name="connsiteY238" fmla="*/ 15615 h 253112"/>
              <a:gd name="connsiteX239" fmla="*/ 17530090 w 18603203"/>
              <a:gd name="connsiteY239" fmla="*/ 42053 h 253112"/>
              <a:gd name="connsiteX240" fmla="*/ 17514528 w 18603203"/>
              <a:gd name="connsiteY240" fmla="*/ 74402 h 253112"/>
              <a:gd name="connsiteX241" fmla="*/ 17522368 w 18603203"/>
              <a:gd name="connsiteY241" fmla="*/ 70635 h 253112"/>
              <a:gd name="connsiteX242" fmla="*/ 17795750 w 18603203"/>
              <a:gd name="connsiteY242" fmla="*/ 15615 h 253112"/>
              <a:gd name="connsiteX243" fmla="*/ 17797968 w 18603203"/>
              <a:gd name="connsiteY243" fmla="*/ 42053 h 253112"/>
              <a:gd name="connsiteX244" fmla="*/ 17782404 w 18603203"/>
              <a:gd name="connsiteY244" fmla="*/ 74402 h 253112"/>
              <a:gd name="connsiteX245" fmla="*/ 17790244 w 18603203"/>
              <a:gd name="connsiteY245" fmla="*/ 70635 h 253112"/>
              <a:gd name="connsiteX246" fmla="*/ 18063628 w 18603203"/>
              <a:gd name="connsiteY246" fmla="*/ 15615 h 253112"/>
              <a:gd name="connsiteX247" fmla="*/ 18065846 w 18603203"/>
              <a:gd name="connsiteY247" fmla="*/ 42053 h 253112"/>
              <a:gd name="connsiteX248" fmla="*/ 18050284 w 18603203"/>
              <a:gd name="connsiteY248" fmla="*/ 74403 h 253112"/>
              <a:gd name="connsiteX249" fmla="*/ 18058124 w 18603203"/>
              <a:gd name="connsiteY249" fmla="*/ 70635 h 253112"/>
              <a:gd name="connsiteX250" fmla="*/ 18331508 w 18603203"/>
              <a:gd name="connsiteY250" fmla="*/ 15615 h 253112"/>
              <a:gd name="connsiteX251" fmla="*/ 18333724 w 18603203"/>
              <a:gd name="connsiteY251" fmla="*/ 42053 h 253112"/>
              <a:gd name="connsiteX252" fmla="*/ 18318164 w 18603203"/>
              <a:gd name="connsiteY252" fmla="*/ 74397 h 253112"/>
              <a:gd name="connsiteX253" fmla="*/ 18325994 w 18603203"/>
              <a:gd name="connsiteY253" fmla="*/ 70635 h 253112"/>
              <a:gd name="connsiteX254" fmla="*/ 18599376 w 18603203"/>
              <a:gd name="connsiteY254" fmla="*/ 15615 h 253112"/>
              <a:gd name="connsiteX255" fmla="*/ 18428480 w 18603203"/>
              <a:gd name="connsiteY255" fmla="*/ 235979 h 253112"/>
              <a:gd name="connsiteX256" fmla="*/ 18406490 w 18603203"/>
              <a:gd name="connsiteY256" fmla="*/ 253112 h 253112"/>
              <a:gd name="connsiteX257" fmla="*/ 1118595 w 18603203"/>
              <a:gd name="connsiteY257" fmla="*/ 253112 h 253112"/>
              <a:gd name="connsiteX258" fmla="*/ 1709315 w 18603203"/>
              <a:gd name="connsiteY258" fmla="*/ 74402 h 253112"/>
              <a:gd name="connsiteX259" fmla="*/ 1717155 w 18603203"/>
              <a:gd name="connsiteY259" fmla="*/ 70635 h 253112"/>
              <a:gd name="connsiteX260" fmla="*/ 1959231 w 18603203"/>
              <a:gd name="connsiteY260" fmla="*/ 531 h 253112"/>
              <a:gd name="connsiteX0" fmla="*/ 1118595 w 18603203"/>
              <a:gd name="connsiteY0" fmla="*/ 253112 h 344552"/>
              <a:gd name="connsiteX1" fmla="*/ 1709315 w 18603203"/>
              <a:gd name="connsiteY1" fmla="*/ 74402 h 344552"/>
              <a:gd name="connsiteX2" fmla="*/ 1717155 w 18603203"/>
              <a:gd name="connsiteY2" fmla="*/ 70635 h 344552"/>
              <a:gd name="connsiteX3" fmla="*/ 1959231 w 18603203"/>
              <a:gd name="connsiteY3" fmla="*/ 531 h 344552"/>
              <a:gd name="connsiteX4" fmla="*/ 1990538 w 18603203"/>
              <a:gd name="connsiteY4" fmla="*/ 15615 h 344552"/>
              <a:gd name="connsiteX5" fmla="*/ 1992756 w 18603203"/>
              <a:gd name="connsiteY5" fmla="*/ 42053 h 344552"/>
              <a:gd name="connsiteX6" fmla="*/ 1977193 w 18603203"/>
              <a:gd name="connsiteY6" fmla="*/ 74402 h 344552"/>
              <a:gd name="connsiteX7" fmla="*/ 1985034 w 18603203"/>
              <a:gd name="connsiteY7" fmla="*/ 70635 h 344552"/>
              <a:gd name="connsiteX8" fmla="*/ 2227110 w 18603203"/>
              <a:gd name="connsiteY8" fmla="*/ 531 h 344552"/>
              <a:gd name="connsiteX9" fmla="*/ 2258416 w 18603203"/>
              <a:gd name="connsiteY9" fmla="*/ 15615 h 344552"/>
              <a:gd name="connsiteX10" fmla="*/ 2260635 w 18603203"/>
              <a:gd name="connsiteY10" fmla="*/ 42053 h 344552"/>
              <a:gd name="connsiteX11" fmla="*/ 2245072 w 18603203"/>
              <a:gd name="connsiteY11" fmla="*/ 74402 h 344552"/>
              <a:gd name="connsiteX12" fmla="*/ 2252911 w 18603203"/>
              <a:gd name="connsiteY12" fmla="*/ 70635 h 344552"/>
              <a:gd name="connsiteX13" fmla="*/ 2494988 w 18603203"/>
              <a:gd name="connsiteY13" fmla="*/ 531 h 344552"/>
              <a:gd name="connsiteX14" fmla="*/ 2526294 w 18603203"/>
              <a:gd name="connsiteY14" fmla="*/ 15615 h 344552"/>
              <a:gd name="connsiteX15" fmla="*/ 2528513 w 18603203"/>
              <a:gd name="connsiteY15" fmla="*/ 42053 h 344552"/>
              <a:gd name="connsiteX16" fmla="*/ 2512950 w 18603203"/>
              <a:gd name="connsiteY16" fmla="*/ 74402 h 344552"/>
              <a:gd name="connsiteX17" fmla="*/ 2520789 w 18603203"/>
              <a:gd name="connsiteY17" fmla="*/ 70635 h 344552"/>
              <a:gd name="connsiteX18" fmla="*/ 2794172 w 18603203"/>
              <a:gd name="connsiteY18" fmla="*/ 15615 h 344552"/>
              <a:gd name="connsiteX19" fmla="*/ 2796390 w 18603203"/>
              <a:gd name="connsiteY19" fmla="*/ 42053 h 344552"/>
              <a:gd name="connsiteX20" fmla="*/ 2780827 w 18603203"/>
              <a:gd name="connsiteY20" fmla="*/ 74403 h 344552"/>
              <a:gd name="connsiteX21" fmla="*/ 2788668 w 18603203"/>
              <a:gd name="connsiteY21" fmla="*/ 70635 h 344552"/>
              <a:gd name="connsiteX22" fmla="*/ 3062051 w 18603203"/>
              <a:gd name="connsiteY22" fmla="*/ 15615 h 344552"/>
              <a:gd name="connsiteX23" fmla="*/ 3064269 w 18603203"/>
              <a:gd name="connsiteY23" fmla="*/ 42053 h 344552"/>
              <a:gd name="connsiteX24" fmla="*/ 3048707 w 18603203"/>
              <a:gd name="connsiteY24" fmla="*/ 74402 h 344552"/>
              <a:gd name="connsiteX25" fmla="*/ 3056545 w 18603203"/>
              <a:gd name="connsiteY25" fmla="*/ 70635 h 344552"/>
              <a:gd name="connsiteX26" fmla="*/ 3329929 w 18603203"/>
              <a:gd name="connsiteY26" fmla="*/ 15615 h 344552"/>
              <a:gd name="connsiteX27" fmla="*/ 3332147 w 18603203"/>
              <a:gd name="connsiteY27" fmla="*/ 42053 h 344552"/>
              <a:gd name="connsiteX28" fmla="*/ 3316584 w 18603203"/>
              <a:gd name="connsiteY28" fmla="*/ 74402 h 344552"/>
              <a:gd name="connsiteX29" fmla="*/ 3324424 w 18603203"/>
              <a:gd name="connsiteY29" fmla="*/ 70635 h 344552"/>
              <a:gd name="connsiteX30" fmla="*/ 3597807 w 18603203"/>
              <a:gd name="connsiteY30" fmla="*/ 15615 h 344552"/>
              <a:gd name="connsiteX31" fmla="*/ 3600025 w 18603203"/>
              <a:gd name="connsiteY31" fmla="*/ 42053 h 344552"/>
              <a:gd name="connsiteX32" fmla="*/ 3584462 w 18603203"/>
              <a:gd name="connsiteY32" fmla="*/ 74403 h 344552"/>
              <a:gd name="connsiteX33" fmla="*/ 3592302 w 18603203"/>
              <a:gd name="connsiteY33" fmla="*/ 70635 h 344552"/>
              <a:gd name="connsiteX34" fmla="*/ 3865687 w 18603203"/>
              <a:gd name="connsiteY34" fmla="*/ 15615 h 344552"/>
              <a:gd name="connsiteX35" fmla="*/ 3867904 w 18603203"/>
              <a:gd name="connsiteY35" fmla="*/ 42053 h 344552"/>
              <a:gd name="connsiteX36" fmla="*/ 3852340 w 18603203"/>
              <a:gd name="connsiteY36" fmla="*/ 74402 h 344552"/>
              <a:gd name="connsiteX37" fmla="*/ 3860182 w 18603203"/>
              <a:gd name="connsiteY37" fmla="*/ 70635 h 344552"/>
              <a:gd name="connsiteX38" fmla="*/ 4133563 w 18603203"/>
              <a:gd name="connsiteY38" fmla="*/ 15615 h 344552"/>
              <a:gd name="connsiteX39" fmla="*/ 4135782 w 18603203"/>
              <a:gd name="connsiteY39" fmla="*/ 42053 h 344552"/>
              <a:gd name="connsiteX40" fmla="*/ 4120220 w 18603203"/>
              <a:gd name="connsiteY40" fmla="*/ 74402 h 344552"/>
              <a:gd name="connsiteX41" fmla="*/ 4128058 w 18603203"/>
              <a:gd name="connsiteY41" fmla="*/ 70635 h 344552"/>
              <a:gd name="connsiteX42" fmla="*/ 4401442 w 18603203"/>
              <a:gd name="connsiteY42" fmla="*/ 15615 h 344552"/>
              <a:gd name="connsiteX43" fmla="*/ 4403659 w 18603203"/>
              <a:gd name="connsiteY43" fmla="*/ 42053 h 344552"/>
              <a:gd name="connsiteX44" fmla="*/ 4388096 w 18603203"/>
              <a:gd name="connsiteY44" fmla="*/ 74403 h 344552"/>
              <a:gd name="connsiteX45" fmla="*/ 4395937 w 18603203"/>
              <a:gd name="connsiteY45" fmla="*/ 70635 h 344552"/>
              <a:gd name="connsiteX46" fmla="*/ 4669320 w 18603203"/>
              <a:gd name="connsiteY46" fmla="*/ 15615 h 344552"/>
              <a:gd name="connsiteX47" fmla="*/ 4671539 w 18603203"/>
              <a:gd name="connsiteY47" fmla="*/ 42053 h 344552"/>
              <a:gd name="connsiteX48" fmla="*/ 4655975 w 18603203"/>
              <a:gd name="connsiteY48" fmla="*/ 74402 h 344552"/>
              <a:gd name="connsiteX49" fmla="*/ 4663815 w 18603203"/>
              <a:gd name="connsiteY49" fmla="*/ 70635 h 344552"/>
              <a:gd name="connsiteX50" fmla="*/ 4937198 w 18603203"/>
              <a:gd name="connsiteY50" fmla="*/ 15615 h 344552"/>
              <a:gd name="connsiteX51" fmla="*/ 4939416 w 18603203"/>
              <a:gd name="connsiteY51" fmla="*/ 42053 h 344552"/>
              <a:gd name="connsiteX52" fmla="*/ 4923853 w 18603203"/>
              <a:gd name="connsiteY52" fmla="*/ 74402 h 344552"/>
              <a:gd name="connsiteX53" fmla="*/ 4931693 w 18603203"/>
              <a:gd name="connsiteY53" fmla="*/ 70635 h 344552"/>
              <a:gd name="connsiteX54" fmla="*/ 5205076 w 18603203"/>
              <a:gd name="connsiteY54" fmla="*/ 15615 h 344552"/>
              <a:gd name="connsiteX55" fmla="*/ 5207294 w 18603203"/>
              <a:gd name="connsiteY55" fmla="*/ 42053 h 344552"/>
              <a:gd name="connsiteX56" fmla="*/ 5191731 w 18603203"/>
              <a:gd name="connsiteY56" fmla="*/ 74402 h 344552"/>
              <a:gd name="connsiteX57" fmla="*/ 5199571 w 18603203"/>
              <a:gd name="connsiteY57" fmla="*/ 70635 h 344552"/>
              <a:gd name="connsiteX58" fmla="*/ 5472954 w 18603203"/>
              <a:gd name="connsiteY58" fmla="*/ 15615 h 344552"/>
              <a:gd name="connsiteX59" fmla="*/ 5475172 w 18603203"/>
              <a:gd name="connsiteY59" fmla="*/ 42053 h 344552"/>
              <a:gd name="connsiteX60" fmla="*/ 5459609 w 18603203"/>
              <a:gd name="connsiteY60" fmla="*/ 74403 h 344552"/>
              <a:gd name="connsiteX61" fmla="*/ 5467451 w 18603203"/>
              <a:gd name="connsiteY61" fmla="*/ 70635 h 344552"/>
              <a:gd name="connsiteX62" fmla="*/ 5740834 w 18603203"/>
              <a:gd name="connsiteY62" fmla="*/ 15615 h 344552"/>
              <a:gd name="connsiteX63" fmla="*/ 5743051 w 18603203"/>
              <a:gd name="connsiteY63" fmla="*/ 42053 h 344552"/>
              <a:gd name="connsiteX64" fmla="*/ 5727489 w 18603203"/>
              <a:gd name="connsiteY64" fmla="*/ 74402 h 344552"/>
              <a:gd name="connsiteX65" fmla="*/ 5735329 w 18603203"/>
              <a:gd name="connsiteY65" fmla="*/ 70635 h 344552"/>
              <a:gd name="connsiteX66" fmla="*/ 6008712 w 18603203"/>
              <a:gd name="connsiteY66" fmla="*/ 15615 h 344552"/>
              <a:gd name="connsiteX67" fmla="*/ 6010930 w 18603203"/>
              <a:gd name="connsiteY67" fmla="*/ 42053 h 344552"/>
              <a:gd name="connsiteX68" fmla="*/ 5995367 w 18603203"/>
              <a:gd name="connsiteY68" fmla="*/ 74402 h 344552"/>
              <a:gd name="connsiteX69" fmla="*/ 6003207 w 18603203"/>
              <a:gd name="connsiteY69" fmla="*/ 70635 h 344552"/>
              <a:gd name="connsiteX70" fmla="*/ 6276590 w 18603203"/>
              <a:gd name="connsiteY70" fmla="*/ 15615 h 344552"/>
              <a:gd name="connsiteX71" fmla="*/ 6278808 w 18603203"/>
              <a:gd name="connsiteY71" fmla="*/ 42053 h 344552"/>
              <a:gd name="connsiteX72" fmla="*/ 6263245 w 18603203"/>
              <a:gd name="connsiteY72" fmla="*/ 74403 h 344552"/>
              <a:gd name="connsiteX73" fmla="*/ 6271086 w 18603203"/>
              <a:gd name="connsiteY73" fmla="*/ 70635 h 344552"/>
              <a:gd name="connsiteX74" fmla="*/ 6544468 w 18603203"/>
              <a:gd name="connsiteY74" fmla="*/ 15615 h 344552"/>
              <a:gd name="connsiteX75" fmla="*/ 6546687 w 18603203"/>
              <a:gd name="connsiteY75" fmla="*/ 42053 h 344552"/>
              <a:gd name="connsiteX76" fmla="*/ 6531124 w 18603203"/>
              <a:gd name="connsiteY76" fmla="*/ 74402 h 344552"/>
              <a:gd name="connsiteX77" fmla="*/ 6538963 w 18603203"/>
              <a:gd name="connsiteY77" fmla="*/ 70635 h 344552"/>
              <a:gd name="connsiteX78" fmla="*/ 6812346 w 18603203"/>
              <a:gd name="connsiteY78" fmla="*/ 15615 h 344552"/>
              <a:gd name="connsiteX79" fmla="*/ 6814565 w 18603203"/>
              <a:gd name="connsiteY79" fmla="*/ 42053 h 344552"/>
              <a:gd name="connsiteX80" fmla="*/ 6799001 w 18603203"/>
              <a:gd name="connsiteY80" fmla="*/ 74402 h 344552"/>
              <a:gd name="connsiteX81" fmla="*/ 6806841 w 18603203"/>
              <a:gd name="connsiteY81" fmla="*/ 70635 h 344552"/>
              <a:gd name="connsiteX82" fmla="*/ 7080224 w 18603203"/>
              <a:gd name="connsiteY82" fmla="*/ 15615 h 344552"/>
              <a:gd name="connsiteX83" fmla="*/ 7082443 w 18603203"/>
              <a:gd name="connsiteY83" fmla="*/ 42053 h 344552"/>
              <a:gd name="connsiteX84" fmla="*/ 7066879 w 18603203"/>
              <a:gd name="connsiteY84" fmla="*/ 74403 h 344552"/>
              <a:gd name="connsiteX85" fmla="*/ 7074720 w 18603203"/>
              <a:gd name="connsiteY85" fmla="*/ 70635 h 344552"/>
              <a:gd name="connsiteX86" fmla="*/ 7348104 w 18603203"/>
              <a:gd name="connsiteY86" fmla="*/ 15615 h 344552"/>
              <a:gd name="connsiteX87" fmla="*/ 7350321 w 18603203"/>
              <a:gd name="connsiteY87" fmla="*/ 42053 h 344552"/>
              <a:gd name="connsiteX88" fmla="*/ 7334758 w 18603203"/>
              <a:gd name="connsiteY88" fmla="*/ 74402 h 344552"/>
              <a:gd name="connsiteX89" fmla="*/ 7342598 w 18603203"/>
              <a:gd name="connsiteY89" fmla="*/ 70635 h 344552"/>
              <a:gd name="connsiteX90" fmla="*/ 7615982 w 18603203"/>
              <a:gd name="connsiteY90" fmla="*/ 15615 h 344552"/>
              <a:gd name="connsiteX91" fmla="*/ 7618199 w 18603203"/>
              <a:gd name="connsiteY91" fmla="*/ 42053 h 344552"/>
              <a:gd name="connsiteX92" fmla="*/ 7602637 w 18603203"/>
              <a:gd name="connsiteY92" fmla="*/ 74402 h 344552"/>
              <a:gd name="connsiteX93" fmla="*/ 7610477 w 18603203"/>
              <a:gd name="connsiteY93" fmla="*/ 70635 h 344552"/>
              <a:gd name="connsiteX94" fmla="*/ 7883860 w 18603203"/>
              <a:gd name="connsiteY94" fmla="*/ 15615 h 344552"/>
              <a:gd name="connsiteX95" fmla="*/ 7886077 w 18603203"/>
              <a:gd name="connsiteY95" fmla="*/ 42053 h 344552"/>
              <a:gd name="connsiteX96" fmla="*/ 7870515 w 18603203"/>
              <a:gd name="connsiteY96" fmla="*/ 74402 h 344552"/>
              <a:gd name="connsiteX97" fmla="*/ 7878356 w 18603203"/>
              <a:gd name="connsiteY97" fmla="*/ 70635 h 344552"/>
              <a:gd name="connsiteX98" fmla="*/ 8151739 w 18603203"/>
              <a:gd name="connsiteY98" fmla="*/ 15615 h 344552"/>
              <a:gd name="connsiteX99" fmla="*/ 8153957 w 18603203"/>
              <a:gd name="connsiteY99" fmla="*/ 42053 h 344552"/>
              <a:gd name="connsiteX100" fmla="*/ 8138394 w 18603203"/>
              <a:gd name="connsiteY100" fmla="*/ 74402 h 344552"/>
              <a:gd name="connsiteX101" fmla="*/ 8146234 w 18603203"/>
              <a:gd name="connsiteY101" fmla="*/ 70635 h 344552"/>
              <a:gd name="connsiteX102" fmla="*/ 8419617 w 18603203"/>
              <a:gd name="connsiteY102" fmla="*/ 15615 h 344552"/>
              <a:gd name="connsiteX103" fmla="*/ 8421835 w 18603203"/>
              <a:gd name="connsiteY103" fmla="*/ 42053 h 344552"/>
              <a:gd name="connsiteX104" fmla="*/ 8406272 w 18603203"/>
              <a:gd name="connsiteY104" fmla="*/ 74402 h 344552"/>
              <a:gd name="connsiteX105" fmla="*/ 8414112 w 18603203"/>
              <a:gd name="connsiteY105" fmla="*/ 70635 h 344552"/>
              <a:gd name="connsiteX106" fmla="*/ 8687494 w 18603203"/>
              <a:gd name="connsiteY106" fmla="*/ 15615 h 344552"/>
              <a:gd name="connsiteX107" fmla="*/ 8689713 w 18603203"/>
              <a:gd name="connsiteY107" fmla="*/ 42053 h 344552"/>
              <a:gd name="connsiteX108" fmla="*/ 8674150 w 18603203"/>
              <a:gd name="connsiteY108" fmla="*/ 74402 h 344552"/>
              <a:gd name="connsiteX109" fmla="*/ 8681990 w 18603203"/>
              <a:gd name="connsiteY109" fmla="*/ 70635 h 344552"/>
              <a:gd name="connsiteX110" fmla="*/ 8955372 w 18603203"/>
              <a:gd name="connsiteY110" fmla="*/ 15615 h 344552"/>
              <a:gd name="connsiteX111" fmla="*/ 8957590 w 18603203"/>
              <a:gd name="connsiteY111" fmla="*/ 42053 h 344552"/>
              <a:gd name="connsiteX112" fmla="*/ 8942027 w 18603203"/>
              <a:gd name="connsiteY112" fmla="*/ 74402 h 344552"/>
              <a:gd name="connsiteX113" fmla="*/ 8949867 w 18603203"/>
              <a:gd name="connsiteY113" fmla="*/ 70635 h 344552"/>
              <a:gd name="connsiteX114" fmla="*/ 9223250 w 18603203"/>
              <a:gd name="connsiteY114" fmla="*/ 15615 h 344552"/>
              <a:gd name="connsiteX115" fmla="*/ 9225468 w 18603203"/>
              <a:gd name="connsiteY115" fmla="*/ 42053 h 344552"/>
              <a:gd name="connsiteX116" fmla="*/ 9209905 w 18603203"/>
              <a:gd name="connsiteY116" fmla="*/ 74402 h 344552"/>
              <a:gd name="connsiteX117" fmla="*/ 9217745 w 18603203"/>
              <a:gd name="connsiteY117" fmla="*/ 70635 h 344552"/>
              <a:gd name="connsiteX118" fmla="*/ 9491128 w 18603203"/>
              <a:gd name="connsiteY118" fmla="*/ 15615 h 344552"/>
              <a:gd name="connsiteX119" fmla="*/ 9493346 w 18603203"/>
              <a:gd name="connsiteY119" fmla="*/ 42053 h 344552"/>
              <a:gd name="connsiteX120" fmla="*/ 9477783 w 18603203"/>
              <a:gd name="connsiteY120" fmla="*/ 74403 h 344552"/>
              <a:gd name="connsiteX121" fmla="*/ 9485624 w 18603203"/>
              <a:gd name="connsiteY121" fmla="*/ 70635 h 344552"/>
              <a:gd name="connsiteX122" fmla="*/ 9759007 w 18603203"/>
              <a:gd name="connsiteY122" fmla="*/ 15615 h 344552"/>
              <a:gd name="connsiteX123" fmla="*/ 9761225 w 18603203"/>
              <a:gd name="connsiteY123" fmla="*/ 42053 h 344552"/>
              <a:gd name="connsiteX124" fmla="*/ 9745665 w 18603203"/>
              <a:gd name="connsiteY124" fmla="*/ 74397 h 344552"/>
              <a:gd name="connsiteX125" fmla="*/ 9753494 w 18603203"/>
              <a:gd name="connsiteY125" fmla="*/ 70635 h 344552"/>
              <a:gd name="connsiteX126" fmla="*/ 10026877 w 18603203"/>
              <a:gd name="connsiteY126" fmla="*/ 15615 h 344552"/>
              <a:gd name="connsiteX127" fmla="*/ 10029095 w 18603203"/>
              <a:gd name="connsiteY127" fmla="*/ 42053 h 344552"/>
              <a:gd name="connsiteX128" fmla="*/ 10013331 w 18603203"/>
              <a:gd name="connsiteY128" fmla="*/ 74821 h 344552"/>
              <a:gd name="connsiteX129" fmla="*/ 10021777 w 18603203"/>
              <a:gd name="connsiteY129" fmla="*/ 70635 h 344552"/>
              <a:gd name="connsiteX130" fmla="*/ 10231511 w 18603203"/>
              <a:gd name="connsiteY130" fmla="*/ 1350 h 344552"/>
              <a:gd name="connsiteX131" fmla="*/ 10295160 w 18603203"/>
              <a:gd name="connsiteY131" fmla="*/ 15615 h 344552"/>
              <a:gd name="connsiteX132" fmla="*/ 10297378 w 18603203"/>
              <a:gd name="connsiteY132" fmla="*/ 42053 h 344552"/>
              <a:gd name="connsiteX133" fmla="*/ 10281815 w 18603203"/>
              <a:gd name="connsiteY133" fmla="*/ 74402 h 344552"/>
              <a:gd name="connsiteX134" fmla="*/ 10289655 w 18603203"/>
              <a:gd name="connsiteY134" fmla="*/ 70635 h 344552"/>
              <a:gd name="connsiteX135" fmla="*/ 10531731 w 18603203"/>
              <a:gd name="connsiteY135" fmla="*/ 531 h 344552"/>
              <a:gd name="connsiteX136" fmla="*/ 10563038 w 18603203"/>
              <a:gd name="connsiteY136" fmla="*/ 15615 h 344552"/>
              <a:gd name="connsiteX137" fmla="*/ 10565256 w 18603203"/>
              <a:gd name="connsiteY137" fmla="*/ 42053 h 344552"/>
              <a:gd name="connsiteX138" fmla="*/ 10549693 w 18603203"/>
              <a:gd name="connsiteY138" fmla="*/ 74402 h 344552"/>
              <a:gd name="connsiteX139" fmla="*/ 10557534 w 18603203"/>
              <a:gd name="connsiteY139" fmla="*/ 70635 h 344552"/>
              <a:gd name="connsiteX140" fmla="*/ 10799610 w 18603203"/>
              <a:gd name="connsiteY140" fmla="*/ 531 h 344552"/>
              <a:gd name="connsiteX141" fmla="*/ 10830916 w 18603203"/>
              <a:gd name="connsiteY141" fmla="*/ 15615 h 344552"/>
              <a:gd name="connsiteX142" fmla="*/ 10833135 w 18603203"/>
              <a:gd name="connsiteY142" fmla="*/ 42053 h 344552"/>
              <a:gd name="connsiteX143" fmla="*/ 10817572 w 18603203"/>
              <a:gd name="connsiteY143" fmla="*/ 74402 h 344552"/>
              <a:gd name="connsiteX144" fmla="*/ 10825411 w 18603203"/>
              <a:gd name="connsiteY144" fmla="*/ 70635 h 344552"/>
              <a:gd name="connsiteX145" fmla="*/ 11098793 w 18603203"/>
              <a:gd name="connsiteY145" fmla="*/ 15615 h 344552"/>
              <a:gd name="connsiteX146" fmla="*/ 11101012 w 18603203"/>
              <a:gd name="connsiteY146" fmla="*/ 42053 h 344552"/>
              <a:gd name="connsiteX147" fmla="*/ 11085450 w 18603203"/>
              <a:gd name="connsiteY147" fmla="*/ 74402 h 344552"/>
              <a:gd name="connsiteX148" fmla="*/ 11093289 w 18603203"/>
              <a:gd name="connsiteY148" fmla="*/ 70635 h 344552"/>
              <a:gd name="connsiteX149" fmla="*/ 11366672 w 18603203"/>
              <a:gd name="connsiteY149" fmla="*/ 15615 h 344552"/>
              <a:gd name="connsiteX150" fmla="*/ 11368890 w 18603203"/>
              <a:gd name="connsiteY150" fmla="*/ 42053 h 344552"/>
              <a:gd name="connsiteX151" fmla="*/ 11353327 w 18603203"/>
              <a:gd name="connsiteY151" fmla="*/ 74403 h 344552"/>
              <a:gd name="connsiteX152" fmla="*/ 11361168 w 18603203"/>
              <a:gd name="connsiteY152" fmla="*/ 70635 h 344552"/>
              <a:gd name="connsiteX153" fmla="*/ 11634551 w 18603203"/>
              <a:gd name="connsiteY153" fmla="*/ 15615 h 344552"/>
              <a:gd name="connsiteX154" fmla="*/ 11636769 w 18603203"/>
              <a:gd name="connsiteY154" fmla="*/ 42053 h 344552"/>
              <a:gd name="connsiteX155" fmla="*/ 11621207 w 18603203"/>
              <a:gd name="connsiteY155" fmla="*/ 74402 h 344552"/>
              <a:gd name="connsiteX156" fmla="*/ 11629045 w 18603203"/>
              <a:gd name="connsiteY156" fmla="*/ 70635 h 344552"/>
              <a:gd name="connsiteX157" fmla="*/ 11902429 w 18603203"/>
              <a:gd name="connsiteY157" fmla="*/ 15615 h 344552"/>
              <a:gd name="connsiteX158" fmla="*/ 11904647 w 18603203"/>
              <a:gd name="connsiteY158" fmla="*/ 42053 h 344552"/>
              <a:gd name="connsiteX159" fmla="*/ 11889084 w 18603203"/>
              <a:gd name="connsiteY159" fmla="*/ 74402 h 344552"/>
              <a:gd name="connsiteX160" fmla="*/ 11896924 w 18603203"/>
              <a:gd name="connsiteY160" fmla="*/ 70635 h 344552"/>
              <a:gd name="connsiteX161" fmla="*/ 12170307 w 18603203"/>
              <a:gd name="connsiteY161" fmla="*/ 15615 h 344552"/>
              <a:gd name="connsiteX162" fmla="*/ 12172525 w 18603203"/>
              <a:gd name="connsiteY162" fmla="*/ 42053 h 344552"/>
              <a:gd name="connsiteX163" fmla="*/ 12156962 w 18603203"/>
              <a:gd name="connsiteY163" fmla="*/ 74403 h 344552"/>
              <a:gd name="connsiteX164" fmla="*/ 12164802 w 18603203"/>
              <a:gd name="connsiteY164" fmla="*/ 70635 h 344552"/>
              <a:gd name="connsiteX165" fmla="*/ 12438186 w 18603203"/>
              <a:gd name="connsiteY165" fmla="*/ 15615 h 344552"/>
              <a:gd name="connsiteX166" fmla="*/ 12440404 w 18603203"/>
              <a:gd name="connsiteY166" fmla="*/ 42053 h 344552"/>
              <a:gd name="connsiteX167" fmla="*/ 12424840 w 18603203"/>
              <a:gd name="connsiteY167" fmla="*/ 74402 h 344552"/>
              <a:gd name="connsiteX168" fmla="*/ 12432681 w 18603203"/>
              <a:gd name="connsiteY168" fmla="*/ 70635 h 344552"/>
              <a:gd name="connsiteX169" fmla="*/ 12706063 w 18603203"/>
              <a:gd name="connsiteY169" fmla="*/ 15615 h 344552"/>
              <a:gd name="connsiteX170" fmla="*/ 12708282 w 18603203"/>
              <a:gd name="connsiteY170" fmla="*/ 42053 h 344552"/>
              <a:gd name="connsiteX171" fmla="*/ 12692719 w 18603203"/>
              <a:gd name="connsiteY171" fmla="*/ 74402 h 344552"/>
              <a:gd name="connsiteX172" fmla="*/ 12700558 w 18603203"/>
              <a:gd name="connsiteY172" fmla="*/ 70635 h 344552"/>
              <a:gd name="connsiteX173" fmla="*/ 12973942 w 18603203"/>
              <a:gd name="connsiteY173" fmla="*/ 15615 h 344552"/>
              <a:gd name="connsiteX174" fmla="*/ 12976159 w 18603203"/>
              <a:gd name="connsiteY174" fmla="*/ 42053 h 344552"/>
              <a:gd name="connsiteX175" fmla="*/ 12960596 w 18603203"/>
              <a:gd name="connsiteY175" fmla="*/ 74403 h 344552"/>
              <a:gd name="connsiteX176" fmla="*/ 12968437 w 18603203"/>
              <a:gd name="connsiteY176" fmla="*/ 70635 h 344552"/>
              <a:gd name="connsiteX177" fmla="*/ 13241820 w 18603203"/>
              <a:gd name="connsiteY177" fmla="*/ 15615 h 344552"/>
              <a:gd name="connsiteX178" fmla="*/ 13244038 w 18603203"/>
              <a:gd name="connsiteY178" fmla="*/ 42053 h 344552"/>
              <a:gd name="connsiteX179" fmla="*/ 13228475 w 18603203"/>
              <a:gd name="connsiteY179" fmla="*/ 74402 h 344552"/>
              <a:gd name="connsiteX180" fmla="*/ 13236315 w 18603203"/>
              <a:gd name="connsiteY180" fmla="*/ 70635 h 344552"/>
              <a:gd name="connsiteX181" fmla="*/ 13509698 w 18603203"/>
              <a:gd name="connsiteY181" fmla="*/ 15615 h 344552"/>
              <a:gd name="connsiteX182" fmla="*/ 13511916 w 18603203"/>
              <a:gd name="connsiteY182" fmla="*/ 42053 h 344552"/>
              <a:gd name="connsiteX183" fmla="*/ 13496353 w 18603203"/>
              <a:gd name="connsiteY183" fmla="*/ 74402 h 344552"/>
              <a:gd name="connsiteX184" fmla="*/ 13504193 w 18603203"/>
              <a:gd name="connsiteY184" fmla="*/ 70635 h 344552"/>
              <a:gd name="connsiteX185" fmla="*/ 13777576 w 18603203"/>
              <a:gd name="connsiteY185" fmla="*/ 15615 h 344552"/>
              <a:gd name="connsiteX186" fmla="*/ 13779794 w 18603203"/>
              <a:gd name="connsiteY186" fmla="*/ 42053 h 344552"/>
              <a:gd name="connsiteX187" fmla="*/ 13764231 w 18603203"/>
              <a:gd name="connsiteY187" fmla="*/ 74402 h 344552"/>
              <a:gd name="connsiteX188" fmla="*/ 13772071 w 18603203"/>
              <a:gd name="connsiteY188" fmla="*/ 70635 h 344552"/>
              <a:gd name="connsiteX189" fmla="*/ 14045454 w 18603203"/>
              <a:gd name="connsiteY189" fmla="*/ 15615 h 344552"/>
              <a:gd name="connsiteX190" fmla="*/ 14047672 w 18603203"/>
              <a:gd name="connsiteY190" fmla="*/ 42053 h 344552"/>
              <a:gd name="connsiteX191" fmla="*/ 14032109 w 18603203"/>
              <a:gd name="connsiteY191" fmla="*/ 74403 h 344552"/>
              <a:gd name="connsiteX192" fmla="*/ 14039950 w 18603203"/>
              <a:gd name="connsiteY192" fmla="*/ 70635 h 344552"/>
              <a:gd name="connsiteX193" fmla="*/ 14313333 w 18603203"/>
              <a:gd name="connsiteY193" fmla="*/ 15615 h 344552"/>
              <a:gd name="connsiteX194" fmla="*/ 14315551 w 18603203"/>
              <a:gd name="connsiteY194" fmla="*/ 42053 h 344552"/>
              <a:gd name="connsiteX195" fmla="*/ 14299988 w 18603203"/>
              <a:gd name="connsiteY195" fmla="*/ 74402 h 344552"/>
              <a:gd name="connsiteX196" fmla="*/ 14307828 w 18603203"/>
              <a:gd name="connsiteY196" fmla="*/ 70635 h 344552"/>
              <a:gd name="connsiteX197" fmla="*/ 14581211 w 18603203"/>
              <a:gd name="connsiteY197" fmla="*/ 15615 h 344552"/>
              <a:gd name="connsiteX198" fmla="*/ 14583429 w 18603203"/>
              <a:gd name="connsiteY198" fmla="*/ 42053 h 344552"/>
              <a:gd name="connsiteX199" fmla="*/ 14567866 w 18603203"/>
              <a:gd name="connsiteY199" fmla="*/ 74402 h 344552"/>
              <a:gd name="connsiteX200" fmla="*/ 14575706 w 18603203"/>
              <a:gd name="connsiteY200" fmla="*/ 70635 h 344552"/>
              <a:gd name="connsiteX201" fmla="*/ 14849089 w 18603203"/>
              <a:gd name="connsiteY201" fmla="*/ 15615 h 344552"/>
              <a:gd name="connsiteX202" fmla="*/ 14851307 w 18603203"/>
              <a:gd name="connsiteY202" fmla="*/ 42053 h 344552"/>
              <a:gd name="connsiteX203" fmla="*/ 14835744 w 18603203"/>
              <a:gd name="connsiteY203" fmla="*/ 74403 h 344552"/>
              <a:gd name="connsiteX204" fmla="*/ 14843585 w 18603203"/>
              <a:gd name="connsiteY204" fmla="*/ 70635 h 344552"/>
              <a:gd name="connsiteX205" fmla="*/ 15116968 w 18603203"/>
              <a:gd name="connsiteY205" fmla="*/ 15615 h 344552"/>
              <a:gd name="connsiteX206" fmla="*/ 15119186 w 18603203"/>
              <a:gd name="connsiteY206" fmla="*/ 42053 h 344552"/>
              <a:gd name="connsiteX207" fmla="*/ 15103623 w 18603203"/>
              <a:gd name="connsiteY207" fmla="*/ 74402 h 344552"/>
              <a:gd name="connsiteX208" fmla="*/ 15111463 w 18603203"/>
              <a:gd name="connsiteY208" fmla="*/ 70635 h 344552"/>
              <a:gd name="connsiteX209" fmla="*/ 15384846 w 18603203"/>
              <a:gd name="connsiteY209" fmla="*/ 15615 h 344552"/>
              <a:gd name="connsiteX210" fmla="*/ 15387064 w 18603203"/>
              <a:gd name="connsiteY210" fmla="*/ 42053 h 344552"/>
              <a:gd name="connsiteX211" fmla="*/ 15371501 w 18603203"/>
              <a:gd name="connsiteY211" fmla="*/ 74402 h 344552"/>
              <a:gd name="connsiteX212" fmla="*/ 15379341 w 18603203"/>
              <a:gd name="connsiteY212" fmla="*/ 70635 h 344552"/>
              <a:gd name="connsiteX213" fmla="*/ 15652724 w 18603203"/>
              <a:gd name="connsiteY213" fmla="*/ 15615 h 344552"/>
              <a:gd name="connsiteX214" fmla="*/ 15654942 w 18603203"/>
              <a:gd name="connsiteY214" fmla="*/ 42053 h 344552"/>
              <a:gd name="connsiteX215" fmla="*/ 15639379 w 18603203"/>
              <a:gd name="connsiteY215" fmla="*/ 74403 h 344552"/>
              <a:gd name="connsiteX216" fmla="*/ 15647220 w 18603203"/>
              <a:gd name="connsiteY216" fmla="*/ 70635 h 344552"/>
              <a:gd name="connsiteX217" fmla="*/ 15920603 w 18603203"/>
              <a:gd name="connsiteY217" fmla="*/ 15615 h 344552"/>
              <a:gd name="connsiteX218" fmla="*/ 15922821 w 18603203"/>
              <a:gd name="connsiteY218" fmla="*/ 42053 h 344552"/>
              <a:gd name="connsiteX219" fmla="*/ 15907258 w 18603203"/>
              <a:gd name="connsiteY219" fmla="*/ 74402 h 344552"/>
              <a:gd name="connsiteX220" fmla="*/ 15915098 w 18603203"/>
              <a:gd name="connsiteY220" fmla="*/ 70635 h 344552"/>
              <a:gd name="connsiteX221" fmla="*/ 16188481 w 18603203"/>
              <a:gd name="connsiteY221" fmla="*/ 15615 h 344552"/>
              <a:gd name="connsiteX222" fmla="*/ 16190699 w 18603203"/>
              <a:gd name="connsiteY222" fmla="*/ 42053 h 344552"/>
              <a:gd name="connsiteX223" fmla="*/ 16175136 w 18603203"/>
              <a:gd name="connsiteY223" fmla="*/ 74402 h 344552"/>
              <a:gd name="connsiteX224" fmla="*/ 16182976 w 18603203"/>
              <a:gd name="connsiteY224" fmla="*/ 70635 h 344552"/>
              <a:gd name="connsiteX225" fmla="*/ 16456359 w 18603203"/>
              <a:gd name="connsiteY225" fmla="*/ 15615 h 344552"/>
              <a:gd name="connsiteX226" fmla="*/ 16458577 w 18603203"/>
              <a:gd name="connsiteY226" fmla="*/ 42053 h 344552"/>
              <a:gd name="connsiteX227" fmla="*/ 16443014 w 18603203"/>
              <a:gd name="connsiteY227" fmla="*/ 74402 h 344552"/>
              <a:gd name="connsiteX228" fmla="*/ 16450855 w 18603203"/>
              <a:gd name="connsiteY228" fmla="*/ 70635 h 344552"/>
              <a:gd name="connsiteX229" fmla="*/ 16724238 w 18603203"/>
              <a:gd name="connsiteY229" fmla="*/ 15615 h 344552"/>
              <a:gd name="connsiteX230" fmla="*/ 16726456 w 18603203"/>
              <a:gd name="connsiteY230" fmla="*/ 42053 h 344552"/>
              <a:gd name="connsiteX231" fmla="*/ 16710893 w 18603203"/>
              <a:gd name="connsiteY231" fmla="*/ 74402 h 344552"/>
              <a:gd name="connsiteX232" fmla="*/ 16718733 w 18603203"/>
              <a:gd name="connsiteY232" fmla="*/ 70635 h 344552"/>
              <a:gd name="connsiteX233" fmla="*/ 16992116 w 18603203"/>
              <a:gd name="connsiteY233" fmla="*/ 15615 h 344552"/>
              <a:gd name="connsiteX234" fmla="*/ 16994334 w 18603203"/>
              <a:gd name="connsiteY234" fmla="*/ 42053 h 344552"/>
              <a:gd name="connsiteX235" fmla="*/ 16978771 w 18603203"/>
              <a:gd name="connsiteY235" fmla="*/ 74402 h 344552"/>
              <a:gd name="connsiteX236" fmla="*/ 16986611 w 18603203"/>
              <a:gd name="connsiteY236" fmla="*/ 70635 h 344552"/>
              <a:gd name="connsiteX237" fmla="*/ 17259994 w 18603203"/>
              <a:gd name="connsiteY237" fmla="*/ 15615 h 344552"/>
              <a:gd name="connsiteX238" fmla="*/ 17262212 w 18603203"/>
              <a:gd name="connsiteY238" fmla="*/ 42053 h 344552"/>
              <a:gd name="connsiteX239" fmla="*/ 17246648 w 18603203"/>
              <a:gd name="connsiteY239" fmla="*/ 74402 h 344552"/>
              <a:gd name="connsiteX240" fmla="*/ 17254488 w 18603203"/>
              <a:gd name="connsiteY240" fmla="*/ 70635 h 344552"/>
              <a:gd name="connsiteX241" fmla="*/ 17527872 w 18603203"/>
              <a:gd name="connsiteY241" fmla="*/ 15615 h 344552"/>
              <a:gd name="connsiteX242" fmla="*/ 17530090 w 18603203"/>
              <a:gd name="connsiteY242" fmla="*/ 42053 h 344552"/>
              <a:gd name="connsiteX243" fmla="*/ 17514528 w 18603203"/>
              <a:gd name="connsiteY243" fmla="*/ 74402 h 344552"/>
              <a:gd name="connsiteX244" fmla="*/ 17522368 w 18603203"/>
              <a:gd name="connsiteY244" fmla="*/ 70635 h 344552"/>
              <a:gd name="connsiteX245" fmla="*/ 17795750 w 18603203"/>
              <a:gd name="connsiteY245" fmla="*/ 15615 h 344552"/>
              <a:gd name="connsiteX246" fmla="*/ 17797968 w 18603203"/>
              <a:gd name="connsiteY246" fmla="*/ 42053 h 344552"/>
              <a:gd name="connsiteX247" fmla="*/ 17782404 w 18603203"/>
              <a:gd name="connsiteY247" fmla="*/ 74402 h 344552"/>
              <a:gd name="connsiteX248" fmla="*/ 17790244 w 18603203"/>
              <a:gd name="connsiteY248" fmla="*/ 70635 h 344552"/>
              <a:gd name="connsiteX249" fmla="*/ 18063628 w 18603203"/>
              <a:gd name="connsiteY249" fmla="*/ 15615 h 344552"/>
              <a:gd name="connsiteX250" fmla="*/ 18065846 w 18603203"/>
              <a:gd name="connsiteY250" fmla="*/ 42053 h 344552"/>
              <a:gd name="connsiteX251" fmla="*/ 18050284 w 18603203"/>
              <a:gd name="connsiteY251" fmla="*/ 74403 h 344552"/>
              <a:gd name="connsiteX252" fmla="*/ 18058124 w 18603203"/>
              <a:gd name="connsiteY252" fmla="*/ 70635 h 344552"/>
              <a:gd name="connsiteX253" fmla="*/ 18331508 w 18603203"/>
              <a:gd name="connsiteY253" fmla="*/ 15615 h 344552"/>
              <a:gd name="connsiteX254" fmla="*/ 18333724 w 18603203"/>
              <a:gd name="connsiteY254" fmla="*/ 42053 h 344552"/>
              <a:gd name="connsiteX255" fmla="*/ 18318164 w 18603203"/>
              <a:gd name="connsiteY255" fmla="*/ 74397 h 344552"/>
              <a:gd name="connsiteX256" fmla="*/ 18325994 w 18603203"/>
              <a:gd name="connsiteY256" fmla="*/ 70635 h 344552"/>
              <a:gd name="connsiteX257" fmla="*/ 18599376 w 18603203"/>
              <a:gd name="connsiteY257" fmla="*/ 15615 h 344552"/>
              <a:gd name="connsiteX258" fmla="*/ 18428480 w 18603203"/>
              <a:gd name="connsiteY258" fmla="*/ 235979 h 344552"/>
              <a:gd name="connsiteX259" fmla="*/ 18406490 w 18603203"/>
              <a:gd name="connsiteY259" fmla="*/ 253112 h 344552"/>
              <a:gd name="connsiteX260" fmla="*/ 1210035 w 18603203"/>
              <a:gd name="connsiteY260" fmla="*/ 344552 h 344552"/>
              <a:gd name="connsiteX0" fmla="*/ 499280 w 17393168"/>
              <a:gd name="connsiteY0" fmla="*/ 74402 h 344552"/>
              <a:gd name="connsiteX1" fmla="*/ 507120 w 17393168"/>
              <a:gd name="connsiteY1" fmla="*/ 70635 h 344552"/>
              <a:gd name="connsiteX2" fmla="*/ 749196 w 17393168"/>
              <a:gd name="connsiteY2" fmla="*/ 531 h 344552"/>
              <a:gd name="connsiteX3" fmla="*/ 780503 w 17393168"/>
              <a:gd name="connsiteY3" fmla="*/ 15615 h 344552"/>
              <a:gd name="connsiteX4" fmla="*/ 782721 w 17393168"/>
              <a:gd name="connsiteY4" fmla="*/ 42053 h 344552"/>
              <a:gd name="connsiteX5" fmla="*/ 767158 w 17393168"/>
              <a:gd name="connsiteY5" fmla="*/ 74402 h 344552"/>
              <a:gd name="connsiteX6" fmla="*/ 774999 w 17393168"/>
              <a:gd name="connsiteY6" fmla="*/ 70635 h 344552"/>
              <a:gd name="connsiteX7" fmla="*/ 1017075 w 17393168"/>
              <a:gd name="connsiteY7" fmla="*/ 531 h 344552"/>
              <a:gd name="connsiteX8" fmla="*/ 1048381 w 17393168"/>
              <a:gd name="connsiteY8" fmla="*/ 15615 h 344552"/>
              <a:gd name="connsiteX9" fmla="*/ 1050600 w 17393168"/>
              <a:gd name="connsiteY9" fmla="*/ 42053 h 344552"/>
              <a:gd name="connsiteX10" fmla="*/ 1035037 w 17393168"/>
              <a:gd name="connsiteY10" fmla="*/ 74402 h 344552"/>
              <a:gd name="connsiteX11" fmla="*/ 1042876 w 17393168"/>
              <a:gd name="connsiteY11" fmla="*/ 70635 h 344552"/>
              <a:gd name="connsiteX12" fmla="*/ 1284953 w 17393168"/>
              <a:gd name="connsiteY12" fmla="*/ 531 h 344552"/>
              <a:gd name="connsiteX13" fmla="*/ 1316259 w 17393168"/>
              <a:gd name="connsiteY13" fmla="*/ 15615 h 344552"/>
              <a:gd name="connsiteX14" fmla="*/ 1318478 w 17393168"/>
              <a:gd name="connsiteY14" fmla="*/ 42053 h 344552"/>
              <a:gd name="connsiteX15" fmla="*/ 1302915 w 17393168"/>
              <a:gd name="connsiteY15" fmla="*/ 74402 h 344552"/>
              <a:gd name="connsiteX16" fmla="*/ 1310754 w 17393168"/>
              <a:gd name="connsiteY16" fmla="*/ 70635 h 344552"/>
              <a:gd name="connsiteX17" fmla="*/ 1584137 w 17393168"/>
              <a:gd name="connsiteY17" fmla="*/ 15615 h 344552"/>
              <a:gd name="connsiteX18" fmla="*/ 1586355 w 17393168"/>
              <a:gd name="connsiteY18" fmla="*/ 42053 h 344552"/>
              <a:gd name="connsiteX19" fmla="*/ 1570792 w 17393168"/>
              <a:gd name="connsiteY19" fmla="*/ 74403 h 344552"/>
              <a:gd name="connsiteX20" fmla="*/ 1578633 w 17393168"/>
              <a:gd name="connsiteY20" fmla="*/ 70635 h 344552"/>
              <a:gd name="connsiteX21" fmla="*/ 1852016 w 17393168"/>
              <a:gd name="connsiteY21" fmla="*/ 15615 h 344552"/>
              <a:gd name="connsiteX22" fmla="*/ 1854234 w 17393168"/>
              <a:gd name="connsiteY22" fmla="*/ 42053 h 344552"/>
              <a:gd name="connsiteX23" fmla="*/ 1838672 w 17393168"/>
              <a:gd name="connsiteY23" fmla="*/ 74402 h 344552"/>
              <a:gd name="connsiteX24" fmla="*/ 1846510 w 17393168"/>
              <a:gd name="connsiteY24" fmla="*/ 70635 h 344552"/>
              <a:gd name="connsiteX25" fmla="*/ 2119894 w 17393168"/>
              <a:gd name="connsiteY25" fmla="*/ 15615 h 344552"/>
              <a:gd name="connsiteX26" fmla="*/ 2122112 w 17393168"/>
              <a:gd name="connsiteY26" fmla="*/ 42053 h 344552"/>
              <a:gd name="connsiteX27" fmla="*/ 2106549 w 17393168"/>
              <a:gd name="connsiteY27" fmla="*/ 74402 h 344552"/>
              <a:gd name="connsiteX28" fmla="*/ 2114389 w 17393168"/>
              <a:gd name="connsiteY28" fmla="*/ 70635 h 344552"/>
              <a:gd name="connsiteX29" fmla="*/ 2387772 w 17393168"/>
              <a:gd name="connsiteY29" fmla="*/ 15615 h 344552"/>
              <a:gd name="connsiteX30" fmla="*/ 2389990 w 17393168"/>
              <a:gd name="connsiteY30" fmla="*/ 42053 h 344552"/>
              <a:gd name="connsiteX31" fmla="*/ 2374427 w 17393168"/>
              <a:gd name="connsiteY31" fmla="*/ 74403 h 344552"/>
              <a:gd name="connsiteX32" fmla="*/ 2382267 w 17393168"/>
              <a:gd name="connsiteY32" fmla="*/ 70635 h 344552"/>
              <a:gd name="connsiteX33" fmla="*/ 2655652 w 17393168"/>
              <a:gd name="connsiteY33" fmla="*/ 15615 h 344552"/>
              <a:gd name="connsiteX34" fmla="*/ 2657869 w 17393168"/>
              <a:gd name="connsiteY34" fmla="*/ 42053 h 344552"/>
              <a:gd name="connsiteX35" fmla="*/ 2642305 w 17393168"/>
              <a:gd name="connsiteY35" fmla="*/ 74402 h 344552"/>
              <a:gd name="connsiteX36" fmla="*/ 2650147 w 17393168"/>
              <a:gd name="connsiteY36" fmla="*/ 70635 h 344552"/>
              <a:gd name="connsiteX37" fmla="*/ 2923528 w 17393168"/>
              <a:gd name="connsiteY37" fmla="*/ 15615 h 344552"/>
              <a:gd name="connsiteX38" fmla="*/ 2925747 w 17393168"/>
              <a:gd name="connsiteY38" fmla="*/ 42053 h 344552"/>
              <a:gd name="connsiteX39" fmla="*/ 2910185 w 17393168"/>
              <a:gd name="connsiteY39" fmla="*/ 74402 h 344552"/>
              <a:gd name="connsiteX40" fmla="*/ 2918023 w 17393168"/>
              <a:gd name="connsiteY40" fmla="*/ 70635 h 344552"/>
              <a:gd name="connsiteX41" fmla="*/ 3191407 w 17393168"/>
              <a:gd name="connsiteY41" fmla="*/ 15615 h 344552"/>
              <a:gd name="connsiteX42" fmla="*/ 3193624 w 17393168"/>
              <a:gd name="connsiteY42" fmla="*/ 42053 h 344552"/>
              <a:gd name="connsiteX43" fmla="*/ 3178061 w 17393168"/>
              <a:gd name="connsiteY43" fmla="*/ 74403 h 344552"/>
              <a:gd name="connsiteX44" fmla="*/ 3185902 w 17393168"/>
              <a:gd name="connsiteY44" fmla="*/ 70635 h 344552"/>
              <a:gd name="connsiteX45" fmla="*/ 3459285 w 17393168"/>
              <a:gd name="connsiteY45" fmla="*/ 15615 h 344552"/>
              <a:gd name="connsiteX46" fmla="*/ 3461504 w 17393168"/>
              <a:gd name="connsiteY46" fmla="*/ 42053 h 344552"/>
              <a:gd name="connsiteX47" fmla="*/ 3445940 w 17393168"/>
              <a:gd name="connsiteY47" fmla="*/ 74402 h 344552"/>
              <a:gd name="connsiteX48" fmla="*/ 3453780 w 17393168"/>
              <a:gd name="connsiteY48" fmla="*/ 70635 h 344552"/>
              <a:gd name="connsiteX49" fmla="*/ 3727163 w 17393168"/>
              <a:gd name="connsiteY49" fmla="*/ 15615 h 344552"/>
              <a:gd name="connsiteX50" fmla="*/ 3729381 w 17393168"/>
              <a:gd name="connsiteY50" fmla="*/ 42053 h 344552"/>
              <a:gd name="connsiteX51" fmla="*/ 3713818 w 17393168"/>
              <a:gd name="connsiteY51" fmla="*/ 74402 h 344552"/>
              <a:gd name="connsiteX52" fmla="*/ 3721658 w 17393168"/>
              <a:gd name="connsiteY52" fmla="*/ 70635 h 344552"/>
              <a:gd name="connsiteX53" fmla="*/ 3995041 w 17393168"/>
              <a:gd name="connsiteY53" fmla="*/ 15615 h 344552"/>
              <a:gd name="connsiteX54" fmla="*/ 3997259 w 17393168"/>
              <a:gd name="connsiteY54" fmla="*/ 42053 h 344552"/>
              <a:gd name="connsiteX55" fmla="*/ 3981696 w 17393168"/>
              <a:gd name="connsiteY55" fmla="*/ 74402 h 344552"/>
              <a:gd name="connsiteX56" fmla="*/ 3989536 w 17393168"/>
              <a:gd name="connsiteY56" fmla="*/ 70635 h 344552"/>
              <a:gd name="connsiteX57" fmla="*/ 4262919 w 17393168"/>
              <a:gd name="connsiteY57" fmla="*/ 15615 h 344552"/>
              <a:gd name="connsiteX58" fmla="*/ 4265137 w 17393168"/>
              <a:gd name="connsiteY58" fmla="*/ 42053 h 344552"/>
              <a:gd name="connsiteX59" fmla="*/ 4249574 w 17393168"/>
              <a:gd name="connsiteY59" fmla="*/ 74403 h 344552"/>
              <a:gd name="connsiteX60" fmla="*/ 4257416 w 17393168"/>
              <a:gd name="connsiteY60" fmla="*/ 70635 h 344552"/>
              <a:gd name="connsiteX61" fmla="*/ 4530799 w 17393168"/>
              <a:gd name="connsiteY61" fmla="*/ 15615 h 344552"/>
              <a:gd name="connsiteX62" fmla="*/ 4533016 w 17393168"/>
              <a:gd name="connsiteY62" fmla="*/ 42053 h 344552"/>
              <a:gd name="connsiteX63" fmla="*/ 4517454 w 17393168"/>
              <a:gd name="connsiteY63" fmla="*/ 74402 h 344552"/>
              <a:gd name="connsiteX64" fmla="*/ 4525294 w 17393168"/>
              <a:gd name="connsiteY64" fmla="*/ 70635 h 344552"/>
              <a:gd name="connsiteX65" fmla="*/ 4798677 w 17393168"/>
              <a:gd name="connsiteY65" fmla="*/ 15615 h 344552"/>
              <a:gd name="connsiteX66" fmla="*/ 4800895 w 17393168"/>
              <a:gd name="connsiteY66" fmla="*/ 42053 h 344552"/>
              <a:gd name="connsiteX67" fmla="*/ 4785332 w 17393168"/>
              <a:gd name="connsiteY67" fmla="*/ 74402 h 344552"/>
              <a:gd name="connsiteX68" fmla="*/ 4793172 w 17393168"/>
              <a:gd name="connsiteY68" fmla="*/ 70635 h 344552"/>
              <a:gd name="connsiteX69" fmla="*/ 5066555 w 17393168"/>
              <a:gd name="connsiteY69" fmla="*/ 15615 h 344552"/>
              <a:gd name="connsiteX70" fmla="*/ 5068773 w 17393168"/>
              <a:gd name="connsiteY70" fmla="*/ 42053 h 344552"/>
              <a:gd name="connsiteX71" fmla="*/ 5053210 w 17393168"/>
              <a:gd name="connsiteY71" fmla="*/ 74403 h 344552"/>
              <a:gd name="connsiteX72" fmla="*/ 5061051 w 17393168"/>
              <a:gd name="connsiteY72" fmla="*/ 70635 h 344552"/>
              <a:gd name="connsiteX73" fmla="*/ 5334433 w 17393168"/>
              <a:gd name="connsiteY73" fmla="*/ 15615 h 344552"/>
              <a:gd name="connsiteX74" fmla="*/ 5336652 w 17393168"/>
              <a:gd name="connsiteY74" fmla="*/ 42053 h 344552"/>
              <a:gd name="connsiteX75" fmla="*/ 5321089 w 17393168"/>
              <a:gd name="connsiteY75" fmla="*/ 74402 h 344552"/>
              <a:gd name="connsiteX76" fmla="*/ 5328928 w 17393168"/>
              <a:gd name="connsiteY76" fmla="*/ 70635 h 344552"/>
              <a:gd name="connsiteX77" fmla="*/ 5602311 w 17393168"/>
              <a:gd name="connsiteY77" fmla="*/ 15615 h 344552"/>
              <a:gd name="connsiteX78" fmla="*/ 5604530 w 17393168"/>
              <a:gd name="connsiteY78" fmla="*/ 42053 h 344552"/>
              <a:gd name="connsiteX79" fmla="*/ 5588966 w 17393168"/>
              <a:gd name="connsiteY79" fmla="*/ 74402 h 344552"/>
              <a:gd name="connsiteX80" fmla="*/ 5596806 w 17393168"/>
              <a:gd name="connsiteY80" fmla="*/ 70635 h 344552"/>
              <a:gd name="connsiteX81" fmla="*/ 5870189 w 17393168"/>
              <a:gd name="connsiteY81" fmla="*/ 15615 h 344552"/>
              <a:gd name="connsiteX82" fmla="*/ 5872408 w 17393168"/>
              <a:gd name="connsiteY82" fmla="*/ 42053 h 344552"/>
              <a:gd name="connsiteX83" fmla="*/ 5856844 w 17393168"/>
              <a:gd name="connsiteY83" fmla="*/ 74403 h 344552"/>
              <a:gd name="connsiteX84" fmla="*/ 5864685 w 17393168"/>
              <a:gd name="connsiteY84" fmla="*/ 70635 h 344552"/>
              <a:gd name="connsiteX85" fmla="*/ 6138069 w 17393168"/>
              <a:gd name="connsiteY85" fmla="*/ 15615 h 344552"/>
              <a:gd name="connsiteX86" fmla="*/ 6140286 w 17393168"/>
              <a:gd name="connsiteY86" fmla="*/ 42053 h 344552"/>
              <a:gd name="connsiteX87" fmla="*/ 6124723 w 17393168"/>
              <a:gd name="connsiteY87" fmla="*/ 74402 h 344552"/>
              <a:gd name="connsiteX88" fmla="*/ 6132563 w 17393168"/>
              <a:gd name="connsiteY88" fmla="*/ 70635 h 344552"/>
              <a:gd name="connsiteX89" fmla="*/ 6405947 w 17393168"/>
              <a:gd name="connsiteY89" fmla="*/ 15615 h 344552"/>
              <a:gd name="connsiteX90" fmla="*/ 6408164 w 17393168"/>
              <a:gd name="connsiteY90" fmla="*/ 42053 h 344552"/>
              <a:gd name="connsiteX91" fmla="*/ 6392602 w 17393168"/>
              <a:gd name="connsiteY91" fmla="*/ 74402 h 344552"/>
              <a:gd name="connsiteX92" fmla="*/ 6400442 w 17393168"/>
              <a:gd name="connsiteY92" fmla="*/ 70635 h 344552"/>
              <a:gd name="connsiteX93" fmla="*/ 6673825 w 17393168"/>
              <a:gd name="connsiteY93" fmla="*/ 15615 h 344552"/>
              <a:gd name="connsiteX94" fmla="*/ 6676042 w 17393168"/>
              <a:gd name="connsiteY94" fmla="*/ 42053 h 344552"/>
              <a:gd name="connsiteX95" fmla="*/ 6660480 w 17393168"/>
              <a:gd name="connsiteY95" fmla="*/ 74402 h 344552"/>
              <a:gd name="connsiteX96" fmla="*/ 6668321 w 17393168"/>
              <a:gd name="connsiteY96" fmla="*/ 70635 h 344552"/>
              <a:gd name="connsiteX97" fmla="*/ 6941704 w 17393168"/>
              <a:gd name="connsiteY97" fmla="*/ 15615 h 344552"/>
              <a:gd name="connsiteX98" fmla="*/ 6943922 w 17393168"/>
              <a:gd name="connsiteY98" fmla="*/ 42053 h 344552"/>
              <a:gd name="connsiteX99" fmla="*/ 6928359 w 17393168"/>
              <a:gd name="connsiteY99" fmla="*/ 74402 h 344552"/>
              <a:gd name="connsiteX100" fmla="*/ 6936199 w 17393168"/>
              <a:gd name="connsiteY100" fmla="*/ 70635 h 344552"/>
              <a:gd name="connsiteX101" fmla="*/ 7209582 w 17393168"/>
              <a:gd name="connsiteY101" fmla="*/ 15615 h 344552"/>
              <a:gd name="connsiteX102" fmla="*/ 7211800 w 17393168"/>
              <a:gd name="connsiteY102" fmla="*/ 42053 h 344552"/>
              <a:gd name="connsiteX103" fmla="*/ 7196237 w 17393168"/>
              <a:gd name="connsiteY103" fmla="*/ 74402 h 344552"/>
              <a:gd name="connsiteX104" fmla="*/ 7204077 w 17393168"/>
              <a:gd name="connsiteY104" fmla="*/ 70635 h 344552"/>
              <a:gd name="connsiteX105" fmla="*/ 7477459 w 17393168"/>
              <a:gd name="connsiteY105" fmla="*/ 15615 h 344552"/>
              <a:gd name="connsiteX106" fmla="*/ 7479678 w 17393168"/>
              <a:gd name="connsiteY106" fmla="*/ 42053 h 344552"/>
              <a:gd name="connsiteX107" fmla="*/ 7464115 w 17393168"/>
              <a:gd name="connsiteY107" fmla="*/ 74402 h 344552"/>
              <a:gd name="connsiteX108" fmla="*/ 7471955 w 17393168"/>
              <a:gd name="connsiteY108" fmla="*/ 70635 h 344552"/>
              <a:gd name="connsiteX109" fmla="*/ 7745337 w 17393168"/>
              <a:gd name="connsiteY109" fmla="*/ 15615 h 344552"/>
              <a:gd name="connsiteX110" fmla="*/ 7747555 w 17393168"/>
              <a:gd name="connsiteY110" fmla="*/ 42053 h 344552"/>
              <a:gd name="connsiteX111" fmla="*/ 7731992 w 17393168"/>
              <a:gd name="connsiteY111" fmla="*/ 74402 h 344552"/>
              <a:gd name="connsiteX112" fmla="*/ 7739832 w 17393168"/>
              <a:gd name="connsiteY112" fmla="*/ 70635 h 344552"/>
              <a:gd name="connsiteX113" fmla="*/ 8013215 w 17393168"/>
              <a:gd name="connsiteY113" fmla="*/ 15615 h 344552"/>
              <a:gd name="connsiteX114" fmla="*/ 8015433 w 17393168"/>
              <a:gd name="connsiteY114" fmla="*/ 42053 h 344552"/>
              <a:gd name="connsiteX115" fmla="*/ 7999870 w 17393168"/>
              <a:gd name="connsiteY115" fmla="*/ 74402 h 344552"/>
              <a:gd name="connsiteX116" fmla="*/ 8007710 w 17393168"/>
              <a:gd name="connsiteY116" fmla="*/ 70635 h 344552"/>
              <a:gd name="connsiteX117" fmla="*/ 8281093 w 17393168"/>
              <a:gd name="connsiteY117" fmla="*/ 15615 h 344552"/>
              <a:gd name="connsiteX118" fmla="*/ 8283311 w 17393168"/>
              <a:gd name="connsiteY118" fmla="*/ 42053 h 344552"/>
              <a:gd name="connsiteX119" fmla="*/ 8267748 w 17393168"/>
              <a:gd name="connsiteY119" fmla="*/ 74403 h 344552"/>
              <a:gd name="connsiteX120" fmla="*/ 8275589 w 17393168"/>
              <a:gd name="connsiteY120" fmla="*/ 70635 h 344552"/>
              <a:gd name="connsiteX121" fmla="*/ 8548972 w 17393168"/>
              <a:gd name="connsiteY121" fmla="*/ 15615 h 344552"/>
              <a:gd name="connsiteX122" fmla="*/ 8551190 w 17393168"/>
              <a:gd name="connsiteY122" fmla="*/ 42053 h 344552"/>
              <a:gd name="connsiteX123" fmla="*/ 8535630 w 17393168"/>
              <a:gd name="connsiteY123" fmla="*/ 74397 h 344552"/>
              <a:gd name="connsiteX124" fmla="*/ 8543459 w 17393168"/>
              <a:gd name="connsiteY124" fmla="*/ 70635 h 344552"/>
              <a:gd name="connsiteX125" fmla="*/ 8816842 w 17393168"/>
              <a:gd name="connsiteY125" fmla="*/ 15615 h 344552"/>
              <a:gd name="connsiteX126" fmla="*/ 8819060 w 17393168"/>
              <a:gd name="connsiteY126" fmla="*/ 42053 h 344552"/>
              <a:gd name="connsiteX127" fmla="*/ 8803296 w 17393168"/>
              <a:gd name="connsiteY127" fmla="*/ 74821 h 344552"/>
              <a:gd name="connsiteX128" fmla="*/ 8811742 w 17393168"/>
              <a:gd name="connsiteY128" fmla="*/ 70635 h 344552"/>
              <a:gd name="connsiteX129" fmla="*/ 9021476 w 17393168"/>
              <a:gd name="connsiteY129" fmla="*/ 1350 h 344552"/>
              <a:gd name="connsiteX130" fmla="*/ 9085125 w 17393168"/>
              <a:gd name="connsiteY130" fmla="*/ 15615 h 344552"/>
              <a:gd name="connsiteX131" fmla="*/ 9087343 w 17393168"/>
              <a:gd name="connsiteY131" fmla="*/ 42053 h 344552"/>
              <a:gd name="connsiteX132" fmla="*/ 9071780 w 17393168"/>
              <a:gd name="connsiteY132" fmla="*/ 74402 h 344552"/>
              <a:gd name="connsiteX133" fmla="*/ 9079620 w 17393168"/>
              <a:gd name="connsiteY133" fmla="*/ 70635 h 344552"/>
              <a:gd name="connsiteX134" fmla="*/ 9321696 w 17393168"/>
              <a:gd name="connsiteY134" fmla="*/ 531 h 344552"/>
              <a:gd name="connsiteX135" fmla="*/ 9353003 w 17393168"/>
              <a:gd name="connsiteY135" fmla="*/ 15615 h 344552"/>
              <a:gd name="connsiteX136" fmla="*/ 9355221 w 17393168"/>
              <a:gd name="connsiteY136" fmla="*/ 42053 h 344552"/>
              <a:gd name="connsiteX137" fmla="*/ 9339658 w 17393168"/>
              <a:gd name="connsiteY137" fmla="*/ 74402 h 344552"/>
              <a:gd name="connsiteX138" fmla="*/ 9347499 w 17393168"/>
              <a:gd name="connsiteY138" fmla="*/ 70635 h 344552"/>
              <a:gd name="connsiteX139" fmla="*/ 9589575 w 17393168"/>
              <a:gd name="connsiteY139" fmla="*/ 531 h 344552"/>
              <a:gd name="connsiteX140" fmla="*/ 9620881 w 17393168"/>
              <a:gd name="connsiteY140" fmla="*/ 15615 h 344552"/>
              <a:gd name="connsiteX141" fmla="*/ 9623100 w 17393168"/>
              <a:gd name="connsiteY141" fmla="*/ 42053 h 344552"/>
              <a:gd name="connsiteX142" fmla="*/ 9607537 w 17393168"/>
              <a:gd name="connsiteY142" fmla="*/ 74402 h 344552"/>
              <a:gd name="connsiteX143" fmla="*/ 9615376 w 17393168"/>
              <a:gd name="connsiteY143" fmla="*/ 70635 h 344552"/>
              <a:gd name="connsiteX144" fmla="*/ 9888758 w 17393168"/>
              <a:gd name="connsiteY144" fmla="*/ 15615 h 344552"/>
              <a:gd name="connsiteX145" fmla="*/ 9890977 w 17393168"/>
              <a:gd name="connsiteY145" fmla="*/ 42053 h 344552"/>
              <a:gd name="connsiteX146" fmla="*/ 9875415 w 17393168"/>
              <a:gd name="connsiteY146" fmla="*/ 74402 h 344552"/>
              <a:gd name="connsiteX147" fmla="*/ 9883254 w 17393168"/>
              <a:gd name="connsiteY147" fmla="*/ 70635 h 344552"/>
              <a:gd name="connsiteX148" fmla="*/ 10156637 w 17393168"/>
              <a:gd name="connsiteY148" fmla="*/ 15615 h 344552"/>
              <a:gd name="connsiteX149" fmla="*/ 10158855 w 17393168"/>
              <a:gd name="connsiteY149" fmla="*/ 42053 h 344552"/>
              <a:gd name="connsiteX150" fmla="*/ 10143292 w 17393168"/>
              <a:gd name="connsiteY150" fmla="*/ 74403 h 344552"/>
              <a:gd name="connsiteX151" fmla="*/ 10151133 w 17393168"/>
              <a:gd name="connsiteY151" fmla="*/ 70635 h 344552"/>
              <a:gd name="connsiteX152" fmla="*/ 10424516 w 17393168"/>
              <a:gd name="connsiteY152" fmla="*/ 15615 h 344552"/>
              <a:gd name="connsiteX153" fmla="*/ 10426734 w 17393168"/>
              <a:gd name="connsiteY153" fmla="*/ 42053 h 344552"/>
              <a:gd name="connsiteX154" fmla="*/ 10411172 w 17393168"/>
              <a:gd name="connsiteY154" fmla="*/ 74402 h 344552"/>
              <a:gd name="connsiteX155" fmla="*/ 10419010 w 17393168"/>
              <a:gd name="connsiteY155" fmla="*/ 70635 h 344552"/>
              <a:gd name="connsiteX156" fmla="*/ 10692394 w 17393168"/>
              <a:gd name="connsiteY156" fmla="*/ 15615 h 344552"/>
              <a:gd name="connsiteX157" fmla="*/ 10694612 w 17393168"/>
              <a:gd name="connsiteY157" fmla="*/ 42053 h 344552"/>
              <a:gd name="connsiteX158" fmla="*/ 10679049 w 17393168"/>
              <a:gd name="connsiteY158" fmla="*/ 74402 h 344552"/>
              <a:gd name="connsiteX159" fmla="*/ 10686889 w 17393168"/>
              <a:gd name="connsiteY159" fmla="*/ 70635 h 344552"/>
              <a:gd name="connsiteX160" fmla="*/ 10960272 w 17393168"/>
              <a:gd name="connsiteY160" fmla="*/ 15615 h 344552"/>
              <a:gd name="connsiteX161" fmla="*/ 10962490 w 17393168"/>
              <a:gd name="connsiteY161" fmla="*/ 42053 h 344552"/>
              <a:gd name="connsiteX162" fmla="*/ 10946927 w 17393168"/>
              <a:gd name="connsiteY162" fmla="*/ 74403 h 344552"/>
              <a:gd name="connsiteX163" fmla="*/ 10954767 w 17393168"/>
              <a:gd name="connsiteY163" fmla="*/ 70635 h 344552"/>
              <a:gd name="connsiteX164" fmla="*/ 11228151 w 17393168"/>
              <a:gd name="connsiteY164" fmla="*/ 15615 h 344552"/>
              <a:gd name="connsiteX165" fmla="*/ 11230369 w 17393168"/>
              <a:gd name="connsiteY165" fmla="*/ 42053 h 344552"/>
              <a:gd name="connsiteX166" fmla="*/ 11214805 w 17393168"/>
              <a:gd name="connsiteY166" fmla="*/ 74402 h 344552"/>
              <a:gd name="connsiteX167" fmla="*/ 11222646 w 17393168"/>
              <a:gd name="connsiteY167" fmla="*/ 70635 h 344552"/>
              <a:gd name="connsiteX168" fmla="*/ 11496028 w 17393168"/>
              <a:gd name="connsiteY168" fmla="*/ 15615 h 344552"/>
              <a:gd name="connsiteX169" fmla="*/ 11498247 w 17393168"/>
              <a:gd name="connsiteY169" fmla="*/ 42053 h 344552"/>
              <a:gd name="connsiteX170" fmla="*/ 11482684 w 17393168"/>
              <a:gd name="connsiteY170" fmla="*/ 74402 h 344552"/>
              <a:gd name="connsiteX171" fmla="*/ 11490523 w 17393168"/>
              <a:gd name="connsiteY171" fmla="*/ 70635 h 344552"/>
              <a:gd name="connsiteX172" fmla="*/ 11763907 w 17393168"/>
              <a:gd name="connsiteY172" fmla="*/ 15615 h 344552"/>
              <a:gd name="connsiteX173" fmla="*/ 11766124 w 17393168"/>
              <a:gd name="connsiteY173" fmla="*/ 42053 h 344552"/>
              <a:gd name="connsiteX174" fmla="*/ 11750561 w 17393168"/>
              <a:gd name="connsiteY174" fmla="*/ 74403 h 344552"/>
              <a:gd name="connsiteX175" fmla="*/ 11758402 w 17393168"/>
              <a:gd name="connsiteY175" fmla="*/ 70635 h 344552"/>
              <a:gd name="connsiteX176" fmla="*/ 12031785 w 17393168"/>
              <a:gd name="connsiteY176" fmla="*/ 15615 h 344552"/>
              <a:gd name="connsiteX177" fmla="*/ 12034003 w 17393168"/>
              <a:gd name="connsiteY177" fmla="*/ 42053 h 344552"/>
              <a:gd name="connsiteX178" fmla="*/ 12018440 w 17393168"/>
              <a:gd name="connsiteY178" fmla="*/ 74402 h 344552"/>
              <a:gd name="connsiteX179" fmla="*/ 12026280 w 17393168"/>
              <a:gd name="connsiteY179" fmla="*/ 70635 h 344552"/>
              <a:gd name="connsiteX180" fmla="*/ 12299663 w 17393168"/>
              <a:gd name="connsiteY180" fmla="*/ 15615 h 344552"/>
              <a:gd name="connsiteX181" fmla="*/ 12301881 w 17393168"/>
              <a:gd name="connsiteY181" fmla="*/ 42053 h 344552"/>
              <a:gd name="connsiteX182" fmla="*/ 12286318 w 17393168"/>
              <a:gd name="connsiteY182" fmla="*/ 74402 h 344552"/>
              <a:gd name="connsiteX183" fmla="*/ 12294158 w 17393168"/>
              <a:gd name="connsiteY183" fmla="*/ 70635 h 344552"/>
              <a:gd name="connsiteX184" fmla="*/ 12567541 w 17393168"/>
              <a:gd name="connsiteY184" fmla="*/ 15615 h 344552"/>
              <a:gd name="connsiteX185" fmla="*/ 12569759 w 17393168"/>
              <a:gd name="connsiteY185" fmla="*/ 42053 h 344552"/>
              <a:gd name="connsiteX186" fmla="*/ 12554196 w 17393168"/>
              <a:gd name="connsiteY186" fmla="*/ 74402 h 344552"/>
              <a:gd name="connsiteX187" fmla="*/ 12562036 w 17393168"/>
              <a:gd name="connsiteY187" fmla="*/ 70635 h 344552"/>
              <a:gd name="connsiteX188" fmla="*/ 12835419 w 17393168"/>
              <a:gd name="connsiteY188" fmla="*/ 15615 h 344552"/>
              <a:gd name="connsiteX189" fmla="*/ 12837637 w 17393168"/>
              <a:gd name="connsiteY189" fmla="*/ 42053 h 344552"/>
              <a:gd name="connsiteX190" fmla="*/ 12822074 w 17393168"/>
              <a:gd name="connsiteY190" fmla="*/ 74403 h 344552"/>
              <a:gd name="connsiteX191" fmla="*/ 12829915 w 17393168"/>
              <a:gd name="connsiteY191" fmla="*/ 70635 h 344552"/>
              <a:gd name="connsiteX192" fmla="*/ 13103298 w 17393168"/>
              <a:gd name="connsiteY192" fmla="*/ 15615 h 344552"/>
              <a:gd name="connsiteX193" fmla="*/ 13105516 w 17393168"/>
              <a:gd name="connsiteY193" fmla="*/ 42053 h 344552"/>
              <a:gd name="connsiteX194" fmla="*/ 13089953 w 17393168"/>
              <a:gd name="connsiteY194" fmla="*/ 74402 h 344552"/>
              <a:gd name="connsiteX195" fmla="*/ 13097793 w 17393168"/>
              <a:gd name="connsiteY195" fmla="*/ 70635 h 344552"/>
              <a:gd name="connsiteX196" fmla="*/ 13371176 w 17393168"/>
              <a:gd name="connsiteY196" fmla="*/ 15615 h 344552"/>
              <a:gd name="connsiteX197" fmla="*/ 13373394 w 17393168"/>
              <a:gd name="connsiteY197" fmla="*/ 42053 h 344552"/>
              <a:gd name="connsiteX198" fmla="*/ 13357831 w 17393168"/>
              <a:gd name="connsiteY198" fmla="*/ 74402 h 344552"/>
              <a:gd name="connsiteX199" fmla="*/ 13365671 w 17393168"/>
              <a:gd name="connsiteY199" fmla="*/ 70635 h 344552"/>
              <a:gd name="connsiteX200" fmla="*/ 13639054 w 17393168"/>
              <a:gd name="connsiteY200" fmla="*/ 15615 h 344552"/>
              <a:gd name="connsiteX201" fmla="*/ 13641272 w 17393168"/>
              <a:gd name="connsiteY201" fmla="*/ 42053 h 344552"/>
              <a:gd name="connsiteX202" fmla="*/ 13625709 w 17393168"/>
              <a:gd name="connsiteY202" fmla="*/ 74403 h 344552"/>
              <a:gd name="connsiteX203" fmla="*/ 13633550 w 17393168"/>
              <a:gd name="connsiteY203" fmla="*/ 70635 h 344552"/>
              <a:gd name="connsiteX204" fmla="*/ 13906933 w 17393168"/>
              <a:gd name="connsiteY204" fmla="*/ 15615 h 344552"/>
              <a:gd name="connsiteX205" fmla="*/ 13909151 w 17393168"/>
              <a:gd name="connsiteY205" fmla="*/ 42053 h 344552"/>
              <a:gd name="connsiteX206" fmla="*/ 13893588 w 17393168"/>
              <a:gd name="connsiteY206" fmla="*/ 74402 h 344552"/>
              <a:gd name="connsiteX207" fmla="*/ 13901428 w 17393168"/>
              <a:gd name="connsiteY207" fmla="*/ 70635 h 344552"/>
              <a:gd name="connsiteX208" fmla="*/ 14174811 w 17393168"/>
              <a:gd name="connsiteY208" fmla="*/ 15615 h 344552"/>
              <a:gd name="connsiteX209" fmla="*/ 14177029 w 17393168"/>
              <a:gd name="connsiteY209" fmla="*/ 42053 h 344552"/>
              <a:gd name="connsiteX210" fmla="*/ 14161466 w 17393168"/>
              <a:gd name="connsiteY210" fmla="*/ 74402 h 344552"/>
              <a:gd name="connsiteX211" fmla="*/ 14169306 w 17393168"/>
              <a:gd name="connsiteY211" fmla="*/ 70635 h 344552"/>
              <a:gd name="connsiteX212" fmla="*/ 14442689 w 17393168"/>
              <a:gd name="connsiteY212" fmla="*/ 15615 h 344552"/>
              <a:gd name="connsiteX213" fmla="*/ 14444907 w 17393168"/>
              <a:gd name="connsiteY213" fmla="*/ 42053 h 344552"/>
              <a:gd name="connsiteX214" fmla="*/ 14429344 w 17393168"/>
              <a:gd name="connsiteY214" fmla="*/ 74403 h 344552"/>
              <a:gd name="connsiteX215" fmla="*/ 14437185 w 17393168"/>
              <a:gd name="connsiteY215" fmla="*/ 70635 h 344552"/>
              <a:gd name="connsiteX216" fmla="*/ 14710568 w 17393168"/>
              <a:gd name="connsiteY216" fmla="*/ 15615 h 344552"/>
              <a:gd name="connsiteX217" fmla="*/ 14712786 w 17393168"/>
              <a:gd name="connsiteY217" fmla="*/ 42053 h 344552"/>
              <a:gd name="connsiteX218" fmla="*/ 14697223 w 17393168"/>
              <a:gd name="connsiteY218" fmla="*/ 74402 h 344552"/>
              <a:gd name="connsiteX219" fmla="*/ 14705063 w 17393168"/>
              <a:gd name="connsiteY219" fmla="*/ 70635 h 344552"/>
              <a:gd name="connsiteX220" fmla="*/ 14978446 w 17393168"/>
              <a:gd name="connsiteY220" fmla="*/ 15615 h 344552"/>
              <a:gd name="connsiteX221" fmla="*/ 14980664 w 17393168"/>
              <a:gd name="connsiteY221" fmla="*/ 42053 h 344552"/>
              <a:gd name="connsiteX222" fmla="*/ 14965101 w 17393168"/>
              <a:gd name="connsiteY222" fmla="*/ 74402 h 344552"/>
              <a:gd name="connsiteX223" fmla="*/ 14972941 w 17393168"/>
              <a:gd name="connsiteY223" fmla="*/ 70635 h 344552"/>
              <a:gd name="connsiteX224" fmla="*/ 15246324 w 17393168"/>
              <a:gd name="connsiteY224" fmla="*/ 15615 h 344552"/>
              <a:gd name="connsiteX225" fmla="*/ 15248542 w 17393168"/>
              <a:gd name="connsiteY225" fmla="*/ 42053 h 344552"/>
              <a:gd name="connsiteX226" fmla="*/ 15232979 w 17393168"/>
              <a:gd name="connsiteY226" fmla="*/ 74402 h 344552"/>
              <a:gd name="connsiteX227" fmla="*/ 15240820 w 17393168"/>
              <a:gd name="connsiteY227" fmla="*/ 70635 h 344552"/>
              <a:gd name="connsiteX228" fmla="*/ 15514203 w 17393168"/>
              <a:gd name="connsiteY228" fmla="*/ 15615 h 344552"/>
              <a:gd name="connsiteX229" fmla="*/ 15516421 w 17393168"/>
              <a:gd name="connsiteY229" fmla="*/ 42053 h 344552"/>
              <a:gd name="connsiteX230" fmla="*/ 15500858 w 17393168"/>
              <a:gd name="connsiteY230" fmla="*/ 74402 h 344552"/>
              <a:gd name="connsiteX231" fmla="*/ 15508698 w 17393168"/>
              <a:gd name="connsiteY231" fmla="*/ 70635 h 344552"/>
              <a:gd name="connsiteX232" fmla="*/ 15782081 w 17393168"/>
              <a:gd name="connsiteY232" fmla="*/ 15615 h 344552"/>
              <a:gd name="connsiteX233" fmla="*/ 15784299 w 17393168"/>
              <a:gd name="connsiteY233" fmla="*/ 42053 h 344552"/>
              <a:gd name="connsiteX234" fmla="*/ 15768736 w 17393168"/>
              <a:gd name="connsiteY234" fmla="*/ 74402 h 344552"/>
              <a:gd name="connsiteX235" fmla="*/ 15776576 w 17393168"/>
              <a:gd name="connsiteY235" fmla="*/ 70635 h 344552"/>
              <a:gd name="connsiteX236" fmla="*/ 16049959 w 17393168"/>
              <a:gd name="connsiteY236" fmla="*/ 15615 h 344552"/>
              <a:gd name="connsiteX237" fmla="*/ 16052177 w 17393168"/>
              <a:gd name="connsiteY237" fmla="*/ 42053 h 344552"/>
              <a:gd name="connsiteX238" fmla="*/ 16036613 w 17393168"/>
              <a:gd name="connsiteY238" fmla="*/ 74402 h 344552"/>
              <a:gd name="connsiteX239" fmla="*/ 16044453 w 17393168"/>
              <a:gd name="connsiteY239" fmla="*/ 70635 h 344552"/>
              <a:gd name="connsiteX240" fmla="*/ 16317837 w 17393168"/>
              <a:gd name="connsiteY240" fmla="*/ 15615 h 344552"/>
              <a:gd name="connsiteX241" fmla="*/ 16320055 w 17393168"/>
              <a:gd name="connsiteY241" fmla="*/ 42053 h 344552"/>
              <a:gd name="connsiteX242" fmla="*/ 16304493 w 17393168"/>
              <a:gd name="connsiteY242" fmla="*/ 74402 h 344552"/>
              <a:gd name="connsiteX243" fmla="*/ 16312333 w 17393168"/>
              <a:gd name="connsiteY243" fmla="*/ 70635 h 344552"/>
              <a:gd name="connsiteX244" fmla="*/ 16585715 w 17393168"/>
              <a:gd name="connsiteY244" fmla="*/ 15615 h 344552"/>
              <a:gd name="connsiteX245" fmla="*/ 16587933 w 17393168"/>
              <a:gd name="connsiteY245" fmla="*/ 42053 h 344552"/>
              <a:gd name="connsiteX246" fmla="*/ 16572369 w 17393168"/>
              <a:gd name="connsiteY246" fmla="*/ 74402 h 344552"/>
              <a:gd name="connsiteX247" fmla="*/ 16580209 w 17393168"/>
              <a:gd name="connsiteY247" fmla="*/ 70635 h 344552"/>
              <a:gd name="connsiteX248" fmla="*/ 16853593 w 17393168"/>
              <a:gd name="connsiteY248" fmla="*/ 15615 h 344552"/>
              <a:gd name="connsiteX249" fmla="*/ 16855811 w 17393168"/>
              <a:gd name="connsiteY249" fmla="*/ 42053 h 344552"/>
              <a:gd name="connsiteX250" fmla="*/ 16840249 w 17393168"/>
              <a:gd name="connsiteY250" fmla="*/ 74403 h 344552"/>
              <a:gd name="connsiteX251" fmla="*/ 16848089 w 17393168"/>
              <a:gd name="connsiteY251" fmla="*/ 70635 h 344552"/>
              <a:gd name="connsiteX252" fmla="*/ 17121473 w 17393168"/>
              <a:gd name="connsiteY252" fmla="*/ 15615 h 344552"/>
              <a:gd name="connsiteX253" fmla="*/ 17123689 w 17393168"/>
              <a:gd name="connsiteY253" fmla="*/ 42053 h 344552"/>
              <a:gd name="connsiteX254" fmla="*/ 17108129 w 17393168"/>
              <a:gd name="connsiteY254" fmla="*/ 74397 h 344552"/>
              <a:gd name="connsiteX255" fmla="*/ 17115959 w 17393168"/>
              <a:gd name="connsiteY255" fmla="*/ 70635 h 344552"/>
              <a:gd name="connsiteX256" fmla="*/ 17389341 w 17393168"/>
              <a:gd name="connsiteY256" fmla="*/ 15615 h 344552"/>
              <a:gd name="connsiteX257" fmla="*/ 17218445 w 17393168"/>
              <a:gd name="connsiteY257" fmla="*/ 235979 h 344552"/>
              <a:gd name="connsiteX258" fmla="*/ 17196455 w 17393168"/>
              <a:gd name="connsiteY258" fmla="*/ 253112 h 344552"/>
              <a:gd name="connsiteX259" fmla="*/ 0 w 17393168"/>
              <a:gd name="connsiteY259" fmla="*/ 344552 h 344552"/>
              <a:gd name="connsiteX0" fmla="*/ 0 w 16893888"/>
              <a:gd name="connsiteY0" fmla="*/ 74402 h 253112"/>
              <a:gd name="connsiteX1" fmla="*/ 7840 w 16893888"/>
              <a:gd name="connsiteY1" fmla="*/ 70635 h 253112"/>
              <a:gd name="connsiteX2" fmla="*/ 249916 w 16893888"/>
              <a:gd name="connsiteY2" fmla="*/ 531 h 253112"/>
              <a:gd name="connsiteX3" fmla="*/ 281223 w 16893888"/>
              <a:gd name="connsiteY3" fmla="*/ 15615 h 253112"/>
              <a:gd name="connsiteX4" fmla="*/ 283441 w 16893888"/>
              <a:gd name="connsiteY4" fmla="*/ 42053 h 253112"/>
              <a:gd name="connsiteX5" fmla="*/ 267878 w 16893888"/>
              <a:gd name="connsiteY5" fmla="*/ 74402 h 253112"/>
              <a:gd name="connsiteX6" fmla="*/ 275719 w 16893888"/>
              <a:gd name="connsiteY6" fmla="*/ 70635 h 253112"/>
              <a:gd name="connsiteX7" fmla="*/ 517795 w 16893888"/>
              <a:gd name="connsiteY7" fmla="*/ 531 h 253112"/>
              <a:gd name="connsiteX8" fmla="*/ 549101 w 16893888"/>
              <a:gd name="connsiteY8" fmla="*/ 15615 h 253112"/>
              <a:gd name="connsiteX9" fmla="*/ 551320 w 16893888"/>
              <a:gd name="connsiteY9" fmla="*/ 42053 h 253112"/>
              <a:gd name="connsiteX10" fmla="*/ 535757 w 16893888"/>
              <a:gd name="connsiteY10" fmla="*/ 74402 h 253112"/>
              <a:gd name="connsiteX11" fmla="*/ 543596 w 16893888"/>
              <a:gd name="connsiteY11" fmla="*/ 70635 h 253112"/>
              <a:gd name="connsiteX12" fmla="*/ 785673 w 16893888"/>
              <a:gd name="connsiteY12" fmla="*/ 531 h 253112"/>
              <a:gd name="connsiteX13" fmla="*/ 816979 w 16893888"/>
              <a:gd name="connsiteY13" fmla="*/ 15615 h 253112"/>
              <a:gd name="connsiteX14" fmla="*/ 819198 w 16893888"/>
              <a:gd name="connsiteY14" fmla="*/ 42053 h 253112"/>
              <a:gd name="connsiteX15" fmla="*/ 803635 w 16893888"/>
              <a:gd name="connsiteY15" fmla="*/ 74402 h 253112"/>
              <a:gd name="connsiteX16" fmla="*/ 811474 w 16893888"/>
              <a:gd name="connsiteY16" fmla="*/ 70635 h 253112"/>
              <a:gd name="connsiteX17" fmla="*/ 1084857 w 16893888"/>
              <a:gd name="connsiteY17" fmla="*/ 15615 h 253112"/>
              <a:gd name="connsiteX18" fmla="*/ 1087075 w 16893888"/>
              <a:gd name="connsiteY18" fmla="*/ 42053 h 253112"/>
              <a:gd name="connsiteX19" fmla="*/ 1071512 w 16893888"/>
              <a:gd name="connsiteY19" fmla="*/ 74403 h 253112"/>
              <a:gd name="connsiteX20" fmla="*/ 1079353 w 16893888"/>
              <a:gd name="connsiteY20" fmla="*/ 70635 h 253112"/>
              <a:gd name="connsiteX21" fmla="*/ 1352736 w 16893888"/>
              <a:gd name="connsiteY21" fmla="*/ 15615 h 253112"/>
              <a:gd name="connsiteX22" fmla="*/ 1354954 w 16893888"/>
              <a:gd name="connsiteY22" fmla="*/ 42053 h 253112"/>
              <a:gd name="connsiteX23" fmla="*/ 1339392 w 16893888"/>
              <a:gd name="connsiteY23" fmla="*/ 74402 h 253112"/>
              <a:gd name="connsiteX24" fmla="*/ 1347230 w 16893888"/>
              <a:gd name="connsiteY24" fmla="*/ 70635 h 253112"/>
              <a:gd name="connsiteX25" fmla="*/ 1620614 w 16893888"/>
              <a:gd name="connsiteY25" fmla="*/ 15615 h 253112"/>
              <a:gd name="connsiteX26" fmla="*/ 1622832 w 16893888"/>
              <a:gd name="connsiteY26" fmla="*/ 42053 h 253112"/>
              <a:gd name="connsiteX27" fmla="*/ 1607269 w 16893888"/>
              <a:gd name="connsiteY27" fmla="*/ 74402 h 253112"/>
              <a:gd name="connsiteX28" fmla="*/ 1615109 w 16893888"/>
              <a:gd name="connsiteY28" fmla="*/ 70635 h 253112"/>
              <a:gd name="connsiteX29" fmla="*/ 1888492 w 16893888"/>
              <a:gd name="connsiteY29" fmla="*/ 15615 h 253112"/>
              <a:gd name="connsiteX30" fmla="*/ 1890710 w 16893888"/>
              <a:gd name="connsiteY30" fmla="*/ 42053 h 253112"/>
              <a:gd name="connsiteX31" fmla="*/ 1875147 w 16893888"/>
              <a:gd name="connsiteY31" fmla="*/ 74403 h 253112"/>
              <a:gd name="connsiteX32" fmla="*/ 1882987 w 16893888"/>
              <a:gd name="connsiteY32" fmla="*/ 70635 h 253112"/>
              <a:gd name="connsiteX33" fmla="*/ 2156372 w 16893888"/>
              <a:gd name="connsiteY33" fmla="*/ 15615 h 253112"/>
              <a:gd name="connsiteX34" fmla="*/ 2158589 w 16893888"/>
              <a:gd name="connsiteY34" fmla="*/ 42053 h 253112"/>
              <a:gd name="connsiteX35" fmla="*/ 2143025 w 16893888"/>
              <a:gd name="connsiteY35" fmla="*/ 74402 h 253112"/>
              <a:gd name="connsiteX36" fmla="*/ 2150867 w 16893888"/>
              <a:gd name="connsiteY36" fmla="*/ 70635 h 253112"/>
              <a:gd name="connsiteX37" fmla="*/ 2424248 w 16893888"/>
              <a:gd name="connsiteY37" fmla="*/ 15615 h 253112"/>
              <a:gd name="connsiteX38" fmla="*/ 2426467 w 16893888"/>
              <a:gd name="connsiteY38" fmla="*/ 42053 h 253112"/>
              <a:gd name="connsiteX39" fmla="*/ 2410905 w 16893888"/>
              <a:gd name="connsiteY39" fmla="*/ 74402 h 253112"/>
              <a:gd name="connsiteX40" fmla="*/ 2418743 w 16893888"/>
              <a:gd name="connsiteY40" fmla="*/ 70635 h 253112"/>
              <a:gd name="connsiteX41" fmla="*/ 2692127 w 16893888"/>
              <a:gd name="connsiteY41" fmla="*/ 15615 h 253112"/>
              <a:gd name="connsiteX42" fmla="*/ 2694344 w 16893888"/>
              <a:gd name="connsiteY42" fmla="*/ 42053 h 253112"/>
              <a:gd name="connsiteX43" fmla="*/ 2678781 w 16893888"/>
              <a:gd name="connsiteY43" fmla="*/ 74403 h 253112"/>
              <a:gd name="connsiteX44" fmla="*/ 2686622 w 16893888"/>
              <a:gd name="connsiteY44" fmla="*/ 70635 h 253112"/>
              <a:gd name="connsiteX45" fmla="*/ 2960005 w 16893888"/>
              <a:gd name="connsiteY45" fmla="*/ 15615 h 253112"/>
              <a:gd name="connsiteX46" fmla="*/ 2962224 w 16893888"/>
              <a:gd name="connsiteY46" fmla="*/ 42053 h 253112"/>
              <a:gd name="connsiteX47" fmla="*/ 2946660 w 16893888"/>
              <a:gd name="connsiteY47" fmla="*/ 74402 h 253112"/>
              <a:gd name="connsiteX48" fmla="*/ 2954500 w 16893888"/>
              <a:gd name="connsiteY48" fmla="*/ 70635 h 253112"/>
              <a:gd name="connsiteX49" fmla="*/ 3227883 w 16893888"/>
              <a:gd name="connsiteY49" fmla="*/ 15615 h 253112"/>
              <a:gd name="connsiteX50" fmla="*/ 3230101 w 16893888"/>
              <a:gd name="connsiteY50" fmla="*/ 42053 h 253112"/>
              <a:gd name="connsiteX51" fmla="*/ 3214538 w 16893888"/>
              <a:gd name="connsiteY51" fmla="*/ 74402 h 253112"/>
              <a:gd name="connsiteX52" fmla="*/ 3222378 w 16893888"/>
              <a:gd name="connsiteY52" fmla="*/ 70635 h 253112"/>
              <a:gd name="connsiteX53" fmla="*/ 3495761 w 16893888"/>
              <a:gd name="connsiteY53" fmla="*/ 15615 h 253112"/>
              <a:gd name="connsiteX54" fmla="*/ 3497979 w 16893888"/>
              <a:gd name="connsiteY54" fmla="*/ 42053 h 253112"/>
              <a:gd name="connsiteX55" fmla="*/ 3482416 w 16893888"/>
              <a:gd name="connsiteY55" fmla="*/ 74402 h 253112"/>
              <a:gd name="connsiteX56" fmla="*/ 3490256 w 16893888"/>
              <a:gd name="connsiteY56" fmla="*/ 70635 h 253112"/>
              <a:gd name="connsiteX57" fmla="*/ 3763639 w 16893888"/>
              <a:gd name="connsiteY57" fmla="*/ 15615 h 253112"/>
              <a:gd name="connsiteX58" fmla="*/ 3765857 w 16893888"/>
              <a:gd name="connsiteY58" fmla="*/ 42053 h 253112"/>
              <a:gd name="connsiteX59" fmla="*/ 3750294 w 16893888"/>
              <a:gd name="connsiteY59" fmla="*/ 74403 h 253112"/>
              <a:gd name="connsiteX60" fmla="*/ 3758136 w 16893888"/>
              <a:gd name="connsiteY60" fmla="*/ 70635 h 253112"/>
              <a:gd name="connsiteX61" fmla="*/ 4031519 w 16893888"/>
              <a:gd name="connsiteY61" fmla="*/ 15615 h 253112"/>
              <a:gd name="connsiteX62" fmla="*/ 4033736 w 16893888"/>
              <a:gd name="connsiteY62" fmla="*/ 42053 h 253112"/>
              <a:gd name="connsiteX63" fmla="*/ 4018174 w 16893888"/>
              <a:gd name="connsiteY63" fmla="*/ 74402 h 253112"/>
              <a:gd name="connsiteX64" fmla="*/ 4026014 w 16893888"/>
              <a:gd name="connsiteY64" fmla="*/ 70635 h 253112"/>
              <a:gd name="connsiteX65" fmla="*/ 4299397 w 16893888"/>
              <a:gd name="connsiteY65" fmla="*/ 15615 h 253112"/>
              <a:gd name="connsiteX66" fmla="*/ 4301615 w 16893888"/>
              <a:gd name="connsiteY66" fmla="*/ 42053 h 253112"/>
              <a:gd name="connsiteX67" fmla="*/ 4286052 w 16893888"/>
              <a:gd name="connsiteY67" fmla="*/ 74402 h 253112"/>
              <a:gd name="connsiteX68" fmla="*/ 4293892 w 16893888"/>
              <a:gd name="connsiteY68" fmla="*/ 70635 h 253112"/>
              <a:gd name="connsiteX69" fmla="*/ 4567275 w 16893888"/>
              <a:gd name="connsiteY69" fmla="*/ 15615 h 253112"/>
              <a:gd name="connsiteX70" fmla="*/ 4569493 w 16893888"/>
              <a:gd name="connsiteY70" fmla="*/ 42053 h 253112"/>
              <a:gd name="connsiteX71" fmla="*/ 4553930 w 16893888"/>
              <a:gd name="connsiteY71" fmla="*/ 74403 h 253112"/>
              <a:gd name="connsiteX72" fmla="*/ 4561771 w 16893888"/>
              <a:gd name="connsiteY72" fmla="*/ 70635 h 253112"/>
              <a:gd name="connsiteX73" fmla="*/ 4835153 w 16893888"/>
              <a:gd name="connsiteY73" fmla="*/ 15615 h 253112"/>
              <a:gd name="connsiteX74" fmla="*/ 4837372 w 16893888"/>
              <a:gd name="connsiteY74" fmla="*/ 42053 h 253112"/>
              <a:gd name="connsiteX75" fmla="*/ 4821809 w 16893888"/>
              <a:gd name="connsiteY75" fmla="*/ 74402 h 253112"/>
              <a:gd name="connsiteX76" fmla="*/ 4829648 w 16893888"/>
              <a:gd name="connsiteY76" fmla="*/ 70635 h 253112"/>
              <a:gd name="connsiteX77" fmla="*/ 5103031 w 16893888"/>
              <a:gd name="connsiteY77" fmla="*/ 15615 h 253112"/>
              <a:gd name="connsiteX78" fmla="*/ 5105250 w 16893888"/>
              <a:gd name="connsiteY78" fmla="*/ 42053 h 253112"/>
              <a:gd name="connsiteX79" fmla="*/ 5089686 w 16893888"/>
              <a:gd name="connsiteY79" fmla="*/ 74402 h 253112"/>
              <a:gd name="connsiteX80" fmla="*/ 5097526 w 16893888"/>
              <a:gd name="connsiteY80" fmla="*/ 70635 h 253112"/>
              <a:gd name="connsiteX81" fmla="*/ 5370909 w 16893888"/>
              <a:gd name="connsiteY81" fmla="*/ 15615 h 253112"/>
              <a:gd name="connsiteX82" fmla="*/ 5373128 w 16893888"/>
              <a:gd name="connsiteY82" fmla="*/ 42053 h 253112"/>
              <a:gd name="connsiteX83" fmla="*/ 5357564 w 16893888"/>
              <a:gd name="connsiteY83" fmla="*/ 74403 h 253112"/>
              <a:gd name="connsiteX84" fmla="*/ 5365405 w 16893888"/>
              <a:gd name="connsiteY84" fmla="*/ 70635 h 253112"/>
              <a:gd name="connsiteX85" fmla="*/ 5638789 w 16893888"/>
              <a:gd name="connsiteY85" fmla="*/ 15615 h 253112"/>
              <a:gd name="connsiteX86" fmla="*/ 5641006 w 16893888"/>
              <a:gd name="connsiteY86" fmla="*/ 42053 h 253112"/>
              <a:gd name="connsiteX87" fmla="*/ 5625443 w 16893888"/>
              <a:gd name="connsiteY87" fmla="*/ 74402 h 253112"/>
              <a:gd name="connsiteX88" fmla="*/ 5633283 w 16893888"/>
              <a:gd name="connsiteY88" fmla="*/ 70635 h 253112"/>
              <a:gd name="connsiteX89" fmla="*/ 5906667 w 16893888"/>
              <a:gd name="connsiteY89" fmla="*/ 15615 h 253112"/>
              <a:gd name="connsiteX90" fmla="*/ 5908884 w 16893888"/>
              <a:gd name="connsiteY90" fmla="*/ 42053 h 253112"/>
              <a:gd name="connsiteX91" fmla="*/ 5893322 w 16893888"/>
              <a:gd name="connsiteY91" fmla="*/ 74402 h 253112"/>
              <a:gd name="connsiteX92" fmla="*/ 5901162 w 16893888"/>
              <a:gd name="connsiteY92" fmla="*/ 70635 h 253112"/>
              <a:gd name="connsiteX93" fmla="*/ 6174545 w 16893888"/>
              <a:gd name="connsiteY93" fmla="*/ 15615 h 253112"/>
              <a:gd name="connsiteX94" fmla="*/ 6176762 w 16893888"/>
              <a:gd name="connsiteY94" fmla="*/ 42053 h 253112"/>
              <a:gd name="connsiteX95" fmla="*/ 6161200 w 16893888"/>
              <a:gd name="connsiteY95" fmla="*/ 74402 h 253112"/>
              <a:gd name="connsiteX96" fmla="*/ 6169041 w 16893888"/>
              <a:gd name="connsiteY96" fmla="*/ 70635 h 253112"/>
              <a:gd name="connsiteX97" fmla="*/ 6442424 w 16893888"/>
              <a:gd name="connsiteY97" fmla="*/ 15615 h 253112"/>
              <a:gd name="connsiteX98" fmla="*/ 6444642 w 16893888"/>
              <a:gd name="connsiteY98" fmla="*/ 42053 h 253112"/>
              <a:gd name="connsiteX99" fmla="*/ 6429079 w 16893888"/>
              <a:gd name="connsiteY99" fmla="*/ 74402 h 253112"/>
              <a:gd name="connsiteX100" fmla="*/ 6436919 w 16893888"/>
              <a:gd name="connsiteY100" fmla="*/ 70635 h 253112"/>
              <a:gd name="connsiteX101" fmla="*/ 6710302 w 16893888"/>
              <a:gd name="connsiteY101" fmla="*/ 15615 h 253112"/>
              <a:gd name="connsiteX102" fmla="*/ 6712520 w 16893888"/>
              <a:gd name="connsiteY102" fmla="*/ 42053 h 253112"/>
              <a:gd name="connsiteX103" fmla="*/ 6696957 w 16893888"/>
              <a:gd name="connsiteY103" fmla="*/ 74402 h 253112"/>
              <a:gd name="connsiteX104" fmla="*/ 6704797 w 16893888"/>
              <a:gd name="connsiteY104" fmla="*/ 70635 h 253112"/>
              <a:gd name="connsiteX105" fmla="*/ 6978179 w 16893888"/>
              <a:gd name="connsiteY105" fmla="*/ 15615 h 253112"/>
              <a:gd name="connsiteX106" fmla="*/ 6980398 w 16893888"/>
              <a:gd name="connsiteY106" fmla="*/ 42053 h 253112"/>
              <a:gd name="connsiteX107" fmla="*/ 6964835 w 16893888"/>
              <a:gd name="connsiteY107" fmla="*/ 74402 h 253112"/>
              <a:gd name="connsiteX108" fmla="*/ 6972675 w 16893888"/>
              <a:gd name="connsiteY108" fmla="*/ 70635 h 253112"/>
              <a:gd name="connsiteX109" fmla="*/ 7246057 w 16893888"/>
              <a:gd name="connsiteY109" fmla="*/ 15615 h 253112"/>
              <a:gd name="connsiteX110" fmla="*/ 7248275 w 16893888"/>
              <a:gd name="connsiteY110" fmla="*/ 42053 h 253112"/>
              <a:gd name="connsiteX111" fmla="*/ 7232712 w 16893888"/>
              <a:gd name="connsiteY111" fmla="*/ 74402 h 253112"/>
              <a:gd name="connsiteX112" fmla="*/ 7240552 w 16893888"/>
              <a:gd name="connsiteY112" fmla="*/ 70635 h 253112"/>
              <a:gd name="connsiteX113" fmla="*/ 7513935 w 16893888"/>
              <a:gd name="connsiteY113" fmla="*/ 15615 h 253112"/>
              <a:gd name="connsiteX114" fmla="*/ 7516153 w 16893888"/>
              <a:gd name="connsiteY114" fmla="*/ 42053 h 253112"/>
              <a:gd name="connsiteX115" fmla="*/ 7500590 w 16893888"/>
              <a:gd name="connsiteY115" fmla="*/ 74402 h 253112"/>
              <a:gd name="connsiteX116" fmla="*/ 7508430 w 16893888"/>
              <a:gd name="connsiteY116" fmla="*/ 70635 h 253112"/>
              <a:gd name="connsiteX117" fmla="*/ 7781813 w 16893888"/>
              <a:gd name="connsiteY117" fmla="*/ 15615 h 253112"/>
              <a:gd name="connsiteX118" fmla="*/ 7784031 w 16893888"/>
              <a:gd name="connsiteY118" fmla="*/ 42053 h 253112"/>
              <a:gd name="connsiteX119" fmla="*/ 7768468 w 16893888"/>
              <a:gd name="connsiteY119" fmla="*/ 74403 h 253112"/>
              <a:gd name="connsiteX120" fmla="*/ 7776309 w 16893888"/>
              <a:gd name="connsiteY120" fmla="*/ 70635 h 253112"/>
              <a:gd name="connsiteX121" fmla="*/ 8049692 w 16893888"/>
              <a:gd name="connsiteY121" fmla="*/ 15615 h 253112"/>
              <a:gd name="connsiteX122" fmla="*/ 8051910 w 16893888"/>
              <a:gd name="connsiteY122" fmla="*/ 42053 h 253112"/>
              <a:gd name="connsiteX123" fmla="*/ 8036350 w 16893888"/>
              <a:gd name="connsiteY123" fmla="*/ 74397 h 253112"/>
              <a:gd name="connsiteX124" fmla="*/ 8044179 w 16893888"/>
              <a:gd name="connsiteY124" fmla="*/ 70635 h 253112"/>
              <a:gd name="connsiteX125" fmla="*/ 8317562 w 16893888"/>
              <a:gd name="connsiteY125" fmla="*/ 15615 h 253112"/>
              <a:gd name="connsiteX126" fmla="*/ 8319780 w 16893888"/>
              <a:gd name="connsiteY126" fmla="*/ 42053 h 253112"/>
              <a:gd name="connsiteX127" fmla="*/ 8304016 w 16893888"/>
              <a:gd name="connsiteY127" fmla="*/ 74821 h 253112"/>
              <a:gd name="connsiteX128" fmla="*/ 8312462 w 16893888"/>
              <a:gd name="connsiteY128" fmla="*/ 70635 h 253112"/>
              <a:gd name="connsiteX129" fmla="*/ 8522196 w 16893888"/>
              <a:gd name="connsiteY129" fmla="*/ 1350 h 253112"/>
              <a:gd name="connsiteX130" fmla="*/ 8585845 w 16893888"/>
              <a:gd name="connsiteY130" fmla="*/ 15615 h 253112"/>
              <a:gd name="connsiteX131" fmla="*/ 8588063 w 16893888"/>
              <a:gd name="connsiteY131" fmla="*/ 42053 h 253112"/>
              <a:gd name="connsiteX132" fmla="*/ 8572500 w 16893888"/>
              <a:gd name="connsiteY132" fmla="*/ 74402 h 253112"/>
              <a:gd name="connsiteX133" fmla="*/ 8580340 w 16893888"/>
              <a:gd name="connsiteY133" fmla="*/ 70635 h 253112"/>
              <a:gd name="connsiteX134" fmla="*/ 8822416 w 16893888"/>
              <a:gd name="connsiteY134" fmla="*/ 531 h 253112"/>
              <a:gd name="connsiteX135" fmla="*/ 8853723 w 16893888"/>
              <a:gd name="connsiteY135" fmla="*/ 15615 h 253112"/>
              <a:gd name="connsiteX136" fmla="*/ 8855941 w 16893888"/>
              <a:gd name="connsiteY136" fmla="*/ 42053 h 253112"/>
              <a:gd name="connsiteX137" fmla="*/ 8840378 w 16893888"/>
              <a:gd name="connsiteY137" fmla="*/ 74402 h 253112"/>
              <a:gd name="connsiteX138" fmla="*/ 8848219 w 16893888"/>
              <a:gd name="connsiteY138" fmla="*/ 70635 h 253112"/>
              <a:gd name="connsiteX139" fmla="*/ 9090295 w 16893888"/>
              <a:gd name="connsiteY139" fmla="*/ 531 h 253112"/>
              <a:gd name="connsiteX140" fmla="*/ 9121601 w 16893888"/>
              <a:gd name="connsiteY140" fmla="*/ 15615 h 253112"/>
              <a:gd name="connsiteX141" fmla="*/ 9123820 w 16893888"/>
              <a:gd name="connsiteY141" fmla="*/ 42053 h 253112"/>
              <a:gd name="connsiteX142" fmla="*/ 9108257 w 16893888"/>
              <a:gd name="connsiteY142" fmla="*/ 74402 h 253112"/>
              <a:gd name="connsiteX143" fmla="*/ 9116096 w 16893888"/>
              <a:gd name="connsiteY143" fmla="*/ 70635 h 253112"/>
              <a:gd name="connsiteX144" fmla="*/ 9389478 w 16893888"/>
              <a:gd name="connsiteY144" fmla="*/ 15615 h 253112"/>
              <a:gd name="connsiteX145" fmla="*/ 9391697 w 16893888"/>
              <a:gd name="connsiteY145" fmla="*/ 42053 h 253112"/>
              <a:gd name="connsiteX146" fmla="*/ 9376135 w 16893888"/>
              <a:gd name="connsiteY146" fmla="*/ 74402 h 253112"/>
              <a:gd name="connsiteX147" fmla="*/ 9383974 w 16893888"/>
              <a:gd name="connsiteY147" fmla="*/ 70635 h 253112"/>
              <a:gd name="connsiteX148" fmla="*/ 9657357 w 16893888"/>
              <a:gd name="connsiteY148" fmla="*/ 15615 h 253112"/>
              <a:gd name="connsiteX149" fmla="*/ 9659575 w 16893888"/>
              <a:gd name="connsiteY149" fmla="*/ 42053 h 253112"/>
              <a:gd name="connsiteX150" fmla="*/ 9644012 w 16893888"/>
              <a:gd name="connsiteY150" fmla="*/ 74403 h 253112"/>
              <a:gd name="connsiteX151" fmla="*/ 9651853 w 16893888"/>
              <a:gd name="connsiteY151" fmla="*/ 70635 h 253112"/>
              <a:gd name="connsiteX152" fmla="*/ 9925236 w 16893888"/>
              <a:gd name="connsiteY152" fmla="*/ 15615 h 253112"/>
              <a:gd name="connsiteX153" fmla="*/ 9927454 w 16893888"/>
              <a:gd name="connsiteY153" fmla="*/ 42053 h 253112"/>
              <a:gd name="connsiteX154" fmla="*/ 9911892 w 16893888"/>
              <a:gd name="connsiteY154" fmla="*/ 74402 h 253112"/>
              <a:gd name="connsiteX155" fmla="*/ 9919730 w 16893888"/>
              <a:gd name="connsiteY155" fmla="*/ 70635 h 253112"/>
              <a:gd name="connsiteX156" fmla="*/ 10193114 w 16893888"/>
              <a:gd name="connsiteY156" fmla="*/ 15615 h 253112"/>
              <a:gd name="connsiteX157" fmla="*/ 10195332 w 16893888"/>
              <a:gd name="connsiteY157" fmla="*/ 42053 h 253112"/>
              <a:gd name="connsiteX158" fmla="*/ 10179769 w 16893888"/>
              <a:gd name="connsiteY158" fmla="*/ 74402 h 253112"/>
              <a:gd name="connsiteX159" fmla="*/ 10187609 w 16893888"/>
              <a:gd name="connsiteY159" fmla="*/ 70635 h 253112"/>
              <a:gd name="connsiteX160" fmla="*/ 10460992 w 16893888"/>
              <a:gd name="connsiteY160" fmla="*/ 15615 h 253112"/>
              <a:gd name="connsiteX161" fmla="*/ 10463210 w 16893888"/>
              <a:gd name="connsiteY161" fmla="*/ 42053 h 253112"/>
              <a:gd name="connsiteX162" fmla="*/ 10447647 w 16893888"/>
              <a:gd name="connsiteY162" fmla="*/ 74403 h 253112"/>
              <a:gd name="connsiteX163" fmla="*/ 10455487 w 16893888"/>
              <a:gd name="connsiteY163" fmla="*/ 70635 h 253112"/>
              <a:gd name="connsiteX164" fmla="*/ 10728871 w 16893888"/>
              <a:gd name="connsiteY164" fmla="*/ 15615 h 253112"/>
              <a:gd name="connsiteX165" fmla="*/ 10731089 w 16893888"/>
              <a:gd name="connsiteY165" fmla="*/ 42053 h 253112"/>
              <a:gd name="connsiteX166" fmla="*/ 10715525 w 16893888"/>
              <a:gd name="connsiteY166" fmla="*/ 74402 h 253112"/>
              <a:gd name="connsiteX167" fmla="*/ 10723366 w 16893888"/>
              <a:gd name="connsiteY167" fmla="*/ 70635 h 253112"/>
              <a:gd name="connsiteX168" fmla="*/ 10996748 w 16893888"/>
              <a:gd name="connsiteY168" fmla="*/ 15615 h 253112"/>
              <a:gd name="connsiteX169" fmla="*/ 10998967 w 16893888"/>
              <a:gd name="connsiteY169" fmla="*/ 42053 h 253112"/>
              <a:gd name="connsiteX170" fmla="*/ 10983404 w 16893888"/>
              <a:gd name="connsiteY170" fmla="*/ 74402 h 253112"/>
              <a:gd name="connsiteX171" fmla="*/ 10991243 w 16893888"/>
              <a:gd name="connsiteY171" fmla="*/ 70635 h 253112"/>
              <a:gd name="connsiteX172" fmla="*/ 11264627 w 16893888"/>
              <a:gd name="connsiteY172" fmla="*/ 15615 h 253112"/>
              <a:gd name="connsiteX173" fmla="*/ 11266844 w 16893888"/>
              <a:gd name="connsiteY173" fmla="*/ 42053 h 253112"/>
              <a:gd name="connsiteX174" fmla="*/ 11251281 w 16893888"/>
              <a:gd name="connsiteY174" fmla="*/ 74403 h 253112"/>
              <a:gd name="connsiteX175" fmla="*/ 11259122 w 16893888"/>
              <a:gd name="connsiteY175" fmla="*/ 70635 h 253112"/>
              <a:gd name="connsiteX176" fmla="*/ 11532505 w 16893888"/>
              <a:gd name="connsiteY176" fmla="*/ 15615 h 253112"/>
              <a:gd name="connsiteX177" fmla="*/ 11534723 w 16893888"/>
              <a:gd name="connsiteY177" fmla="*/ 42053 h 253112"/>
              <a:gd name="connsiteX178" fmla="*/ 11519160 w 16893888"/>
              <a:gd name="connsiteY178" fmla="*/ 74402 h 253112"/>
              <a:gd name="connsiteX179" fmla="*/ 11527000 w 16893888"/>
              <a:gd name="connsiteY179" fmla="*/ 70635 h 253112"/>
              <a:gd name="connsiteX180" fmla="*/ 11800383 w 16893888"/>
              <a:gd name="connsiteY180" fmla="*/ 15615 h 253112"/>
              <a:gd name="connsiteX181" fmla="*/ 11802601 w 16893888"/>
              <a:gd name="connsiteY181" fmla="*/ 42053 h 253112"/>
              <a:gd name="connsiteX182" fmla="*/ 11787038 w 16893888"/>
              <a:gd name="connsiteY182" fmla="*/ 74402 h 253112"/>
              <a:gd name="connsiteX183" fmla="*/ 11794878 w 16893888"/>
              <a:gd name="connsiteY183" fmla="*/ 70635 h 253112"/>
              <a:gd name="connsiteX184" fmla="*/ 12068261 w 16893888"/>
              <a:gd name="connsiteY184" fmla="*/ 15615 h 253112"/>
              <a:gd name="connsiteX185" fmla="*/ 12070479 w 16893888"/>
              <a:gd name="connsiteY185" fmla="*/ 42053 h 253112"/>
              <a:gd name="connsiteX186" fmla="*/ 12054916 w 16893888"/>
              <a:gd name="connsiteY186" fmla="*/ 74402 h 253112"/>
              <a:gd name="connsiteX187" fmla="*/ 12062756 w 16893888"/>
              <a:gd name="connsiteY187" fmla="*/ 70635 h 253112"/>
              <a:gd name="connsiteX188" fmla="*/ 12336139 w 16893888"/>
              <a:gd name="connsiteY188" fmla="*/ 15615 h 253112"/>
              <a:gd name="connsiteX189" fmla="*/ 12338357 w 16893888"/>
              <a:gd name="connsiteY189" fmla="*/ 42053 h 253112"/>
              <a:gd name="connsiteX190" fmla="*/ 12322794 w 16893888"/>
              <a:gd name="connsiteY190" fmla="*/ 74403 h 253112"/>
              <a:gd name="connsiteX191" fmla="*/ 12330635 w 16893888"/>
              <a:gd name="connsiteY191" fmla="*/ 70635 h 253112"/>
              <a:gd name="connsiteX192" fmla="*/ 12604018 w 16893888"/>
              <a:gd name="connsiteY192" fmla="*/ 15615 h 253112"/>
              <a:gd name="connsiteX193" fmla="*/ 12606236 w 16893888"/>
              <a:gd name="connsiteY193" fmla="*/ 42053 h 253112"/>
              <a:gd name="connsiteX194" fmla="*/ 12590673 w 16893888"/>
              <a:gd name="connsiteY194" fmla="*/ 74402 h 253112"/>
              <a:gd name="connsiteX195" fmla="*/ 12598513 w 16893888"/>
              <a:gd name="connsiteY195" fmla="*/ 70635 h 253112"/>
              <a:gd name="connsiteX196" fmla="*/ 12871896 w 16893888"/>
              <a:gd name="connsiteY196" fmla="*/ 15615 h 253112"/>
              <a:gd name="connsiteX197" fmla="*/ 12874114 w 16893888"/>
              <a:gd name="connsiteY197" fmla="*/ 42053 h 253112"/>
              <a:gd name="connsiteX198" fmla="*/ 12858551 w 16893888"/>
              <a:gd name="connsiteY198" fmla="*/ 74402 h 253112"/>
              <a:gd name="connsiteX199" fmla="*/ 12866391 w 16893888"/>
              <a:gd name="connsiteY199" fmla="*/ 70635 h 253112"/>
              <a:gd name="connsiteX200" fmla="*/ 13139774 w 16893888"/>
              <a:gd name="connsiteY200" fmla="*/ 15615 h 253112"/>
              <a:gd name="connsiteX201" fmla="*/ 13141992 w 16893888"/>
              <a:gd name="connsiteY201" fmla="*/ 42053 h 253112"/>
              <a:gd name="connsiteX202" fmla="*/ 13126429 w 16893888"/>
              <a:gd name="connsiteY202" fmla="*/ 74403 h 253112"/>
              <a:gd name="connsiteX203" fmla="*/ 13134270 w 16893888"/>
              <a:gd name="connsiteY203" fmla="*/ 70635 h 253112"/>
              <a:gd name="connsiteX204" fmla="*/ 13407653 w 16893888"/>
              <a:gd name="connsiteY204" fmla="*/ 15615 h 253112"/>
              <a:gd name="connsiteX205" fmla="*/ 13409871 w 16893888"/>
              <a:gd name="connsiteY205" fmla="*/ 42053 h 253112"/>
              <a:gd name="connsiteX206" fmla="*/ 13394308 w 16893888"/>
              <a:gd name="connsiteY206" fmla="*/ 74402 h 253112"/>
              <a:gd name="connsiteX207" fmla="*/ 13402148 w 16893888"/>
              <a:gd name="connsiteY207" fmla="*/ 70635 h 253112"/>
              <a:gd name="connsiteX208" fmla="*/ 13675531 w 16893888"/>
              <a:gd name="connsiteY208" fmla="*/ 15615 h 253112"/>
              <a:gd name="connsiteX209" fmla="*/ 13677749 w 16893888"/>
              <a:gd name="connsiteY209" fmla="*/ 42053 h 253112"/>
              <a:gd name="connsiteX210" fmla="*/ 13662186 w 16893888"/>
              <a:gd name="connsiteY210" fmla="*/ 74402 h 253112"/>
              <a:gd name="connsiteX211" fmla="*/ 13670026 w 16893888"/>
              <a:gd name="connsiteY211" fmla="*/ 70635 h 253112"/>
              <a:gd name="connsiteX212" fmla="*/ 13943409 w 16893888"/>
              <a:gd name="connsiteY212" fmla="*/ 15615 h 253112"/>
              <a:gd name="connsiteX213" fmla="*/ 13945627 w 16893888"/>
              <a:gd name="connsiteY213" fmla="*/ 42053 h 253112"/>
              <a:gd name="connsiteX214" fmla="*/ 13930064 w 16893888"/>
              <a:gd name="connsiteY214" fmla="*/ 74403 h 253112"/>
              <a:gd name="connsiteX215" fmla="*/ 13937905 w 16893888"/>
              <a:gd name="connsiteY215" fmla="*/ 70635 h 253112"/>
              <a:gd name="connsiteX216" fmla="*/ 14211288 w 16893888"/>
              <a:gd name="connsiteY216" fmla="*/ 15615 h 253112"/>
              <a:gd name="connsiteX217" fmla="*/ 14213506 w 16893888"/>
              <a:gd name="connsiteY217" fmla="*/ 42053 h 253112"/>
              <a:gd name="connsiteX218" fmla="*/ 14197943 w 16893888"/>
              <a:gd name="connsiteY218" fmla="*/ 74402 h 253112"/>
              <a:gd name="connsiteX219" fmla="*/ 14205783 w 16893888"/>
              <a:gd name="connsiteY219" fmla="*/ 70635 h 253112"/>
              <a:gd name="connsiteX220" fmla="*/ 14479166 w 16893888"/>
              <a:gd name="connsiteY220" fmla="*/ 15615 h 253112"/>
              <a:gd name="connsiteX221" fmla="*/ 14481384 w 16893888"/>
              <a:gd name="connsiteY221" fmla="*/ 42053 h 253112"/>
              <a:gd name="connsiteX222" fmla="*/ 14465821 w 16893888"/>
              <a:gd name="connsiteY222" fmla="*/ 74402 h 253112"/>
              <a:gd name="connsiteX223" fmla="*/ 14473661 w 16893888"/>
              <a:gd name="connsiteY223" fmla="*/ 70635 h 253112"/>
              <a:gd name="connsiteX224" fmla="*/ 14747044 w 16893888"/>
              <a:gd name="connsiteY224" fmla="*/ 15615 h 253112"/>
              <a:gd name="connsiteX225" fmla="*/ 14749262 w 16893888"/>
              <a:gd name="connsiteY225" fmla="*/ 42053 h 253112"/>
              <a:gd name="connsiteX226" fmla="*/ 14733699 w 16893888"/>
              <a:gd name="connsiteY226" fmla="*/ 74402 h 253112"/>
              <a:gd name="connsiteX227" fmla="*/ 14741540 w 16893888"/>
              <a:gd name="connsiteY227" fmla="*/ 70635 h 253112"/>
              <a:gd name="connsiteX228" fmla="*/ 15014923 w 16893888"/>
              <a:gd name="connsiteY228" fmla="*/ 15615 h 253112"/>
              <a:gd name="connsiteX229" fmla="*/ 15017141 w 16893888"/>
              <a:gd name="connsiteY229" fmla="*/ 42053 h 253112"/>
              <a:gd name="connsiteX230" fmla="*/ 15001578 w 16893888"/>
              <a:gd name="connsiteY230" fmla="*/ 74402 h 253112"/>
              <a:gd name="connsiteX231" fmla="*/ 15009418 w 16893888"/>
              <a:gd name="connsiteY231" fmla="*/ 70635 h 253112"/>
              <a:gd name="connsiteX232" fmla="*/ 15282801 w 16893888"/>
              <a:gd name="connsiteY232" fmla="*/ 15615 h 253112"/>
              <a:gd name="connsiteX233" fmla="*/ 15285019 w 16893888"/>
              <a:gd name="connsiteY233" fmla="*/ 42053 h 253112"/>
              <a:gd name="connsiteX234" fmla="*/ 15269456 w 16893888"/>
              <a:gd name="connsiteY234" fmla="*/ 74402 h 253112"/>
              <a:gd name="connsiteX235" fmla="*/ 15277296 w 16893888"/>
              <a:gd name="connsiteY235" fmla="*/ 70635 h 253112"/>
              <a:gd name="connsiteX236" fmla="*/ 15550679 w 16893888"/>
              <a:gd name="connsiteY236" fmla="*/ 15615 h 253112"/>
              <a:gd name="connsiteX237" fmla="*/ 15552897 w 16893888"/>
              <a:gd name="connsiteY237" fmla="*/ 42053 h 253112"/>
              <a:gd name="connsiteX238" fmla="*/ 15537333 w 16893888"/>
              <a:gd name="connsiteY238" fmla="*/ 74402 h 253112"/>
              <a:gd name="connsiteX239" fmla="*/ 15545173 w 16893888"/>
              <a:gd name="connsiteY239" fmla="*/ 70635 h 253112"/>
              <a:gd name="connsiteX240" fmla="*/ 15818557 w 16893888"/>
              <a:gd name="connsiteY240" fmla="*/ 15615 h 253112"/>
              <a:gd name="connsiteX241" fmla="*/ 15820775 w 16893888"/>
              <a:gd name="connsiteY241" fmla="*/ 42053 h 253112"/>
              <a:gd name="connsiteX242" fmla="*/ 15805213 w 16893888"/>
              <a:gd name="connsiteY242" fmla="*/ 74402 h 253112"/>
              <a:gd name="connsiteX243" fmla="*/ 15813053 w 16893888"/>
              <a:gd name="connsiteY243" fmla="*/ 70635 h 253112"/>
              <a:gd name="connsiteX244" fmla="*/ 16086435 w 16893888"/>
              <a:gd name="connsiteY244" fmla="*/ 15615 h 253112"/>
              <a:gd name="connsiteX245" fmla="*/ 16088653 w 16893888"/>
              <a:gd name="connsiteY245" fmla="*/ 42053 h 253112"/>
              <a:gd name="connsiteX246" fmla="*/ 16073089 w 16893888"/>
              <a:gd name="connsiteY246" fmla="*/ 74402 h 253112"/>
              <a:gd name="connsiteX247" fmla="*/ 16080929 w 16893888"/>
              <a:gd name="connsiteY247" fmla="*/ 70635 h 253112"/>
              <a:gd name="connsiteX248" fmla="*/ 16354313 w 16893888"/>
              <a:gd name="connsiteY248" fmla="*/ 15615 h 253112"/>
              <a:gd name="connsiteX249" fmla="*/ 16356531 w 16893888"/>
              <a:gd name="connsiteY249" fmla="*/ 42053 h 253112"/>
              <a:gd name="connsiteX250" fmla="*/ 16340969 w 16893888"/>
              <a:gd name="connsiteY250" fmla="*/ 74403 h 253112"/>
              <a:gd name="connsiteX251" fmla="*/ 16348809 w 16893888"/>
              <a:gd name="connsiteY251" fmla="*/ 70635 h 253112"/>
              <a:gd name="connsiteX252" fmla="*/ 16622193 w 16893888"/>
              <a:gd name="connsiteY252" fmla="*/ 15615 h 253112"/>
              <a:gd name="connsiteX253" fmla="*/ 16624409 w 16893888"/>
              <a:gd name="connsiteY253" fmla="*/ 42053 h 253112"/>
              <a:gd name="connsiteX254" fmla="*/ 16608849 w 16893888"/>
              <a:gd name="connsiteY254" fmla="*/ 74397 h 253112"/>
              <a:gd name="connsiteX255" fmla="*/ 16616679 w 16893888"/>
              <a:gd name="connsiteY255" fmla="*/ 70635 h 253112"/>
              <a:gd name="connsiteX256" fmla="*/ 16890061 w 16893888"/>
              <a:gd name="connsiteY256" fmla="*/ 15615 h 253112"/>
              <a:gd name="connsiteX257" fmla="*/ 16719165 w 16893888"/>
              <a:gd name="connsiteY257" fmla="*/ 235979 h 253112"/>
              <a:gd name="connsiteX258" fmla="*/ 16697175 w 16893888"/>
              <a:gd name="connsiteY258" fmla="*/ 253112 h 253112"/>
              <a:gd name="connsiteX0" fmla="*/ 0 w 16893888"/>
              <a:gd name="connsiteY0" fmla="*/ 74402 h 253112"/>
              <a:gd name="connsiteX1" fmla="*/ 7840 w 16893888"/>
              <a:gd name="connsiteY1" fmla="*/ 70635 h 253112"/>
              <a:gd name="connsiteX2" fmla="*/ 249916 w 16893888"/>
              <a:gd name="connsiteY2" fmla="*/ 531 h 253112"/>
              <a:gd name="connsiteX3" fmla="*/ 281223 w 16893888"/>
              <a:gd name="connsiteY3" fmla="*/ 15615 h 253112"/>
              <a:gd name="connsiteX4" fmla="*/ 283441 w 16893888"/>
              <a:gd name="connsiteY4" fmla="*/ 42053 h 253112"/>
              <a:gd name="connsiteX5" fmla="*/ 267878 w 16893888"/>
              <a:gd name="connsiteY5" fmla="*/ 74402 h 253112"/>
              <a:gd name="connsiteX6" fmla="*/ 275719 w 16893888"/>
              <a:gd name="connsiteY6" fmla="*/ 70635 h 253112"/>
              <a:gd name="connsiteX7" fmla="*/ 517795 w 16893888"/>
              <a:gd name="connsiteY7" fmla="*/ 531 h 253112"/>
              <a:gd name="connsiteX8" fmla="*/ 549101 w 16893888"/>
              <a:gd name="connsiteY8" fmla="*/ 15615 h 253112"/>
              <a:gd name="connsiteX9" fmla="*/ 551320 w 16893888"/>
              <a:gd name="connsiteY9" fmla="*/ 42053 h 253112"/>
              <a:gd name="connsiteX10" fmla="*/ 535757 w 16893888"/>
              <a:gd name="connsiteY10" fmla="*/ 74402 h 253112"/>
              <a:gd name="connsiteX11" fmla="*/ 543596 w 16893888"/>
              <a:gd name="connsiteY11" fmla="*/ 70635 h 253112"/>
              <a:gd name="connsiteX12" fmla="*/ 785673 w 16893888"/>
              <a:gd name="connsiteY12" fmla="*/ 531 h 253112"/>
              <a:gd name="connsiteX13" fmla="*/ 816979 w 16893888"/>
              <a:gd name="connsiteY13" fmla="*/ 15615 h 253112"/>
              <a:gd name="connsiteX14" fmla="*/ 819198 w 16893888"/>
              <a:gd name="connsiteY14" fmla="*/ 42053 h 253112"/>
              <a:gd name="connsiteX15" fmla="*/ 803635 w 16893888"/>
              <a:gd name="connsiteY15" fmla="*/ 74402 h 253112"/>
              <a:gd name="connsiteX16" fmla="*/ 811474 w 16893888"/>
              <a:gd name="connsiteY16" fmla="*/ 70635 h 253112"/>
              <a:gd name="connsiteX17" fmla="*/ 1084857 w 16893888"/>
              <a:gd name="connsiteY17" fmla="*/ 15615 h 253112"/>
              <a:gd name="connsiteX18" fmla="*/ 1087075 w 16893888"/>
              <a:gd name="connsiteY18" fmla="*/ 42053 h 253112"/>
              <a:gd name="connsiteX19" fmla="*/ 1071512 w 16893888"/>
              <a:gd name="connsiteY19" fmla="*/ 74403 h 253112"/>
              <a:gd name="connsiteX20" fmla="*/ 1079353 w 16893888"/>
              <a:gd name="connsiteY20" fmla="*/ 70635 h 253112"/>
              <a:gd name="connsiteX21" fmla="*/ 1352736 w 16893888"/>
              <a:gd name="connsiteY21" fmla="*/ 15615 h 253112"/>
              <a:gd name="connsiteX22" fmla="*/ 1354954 w 16893888"/>
              <a:gd name="connsiteY22" fmla="*/ 42053 h 253112"/>
              <a:gd name="connsiteX23" fmla="*/ 1339392 w 16893888"/>
              <a:gd name="connsiteY23" fmla="*/ 74402 h 253112"/>
              <a:gd name="connsiteX24" fmla="*/ 1347230 w 16893888"/>
              <a:gd name="connsiteY24" fmla="*/ 70635 h 253112"/>
              <a:gd name="connsiteX25" fmla="*/ 1620614 w 16893888"/>
              <a:gd name="connsiteY25" fmla="*/ 15615 h 253112"/>
              <a:gd name="connsiteX26" fmla="*/ 1622832 w 16893888"/>
              <a:gd name="connsiteY26" fmla="*/ 42053 h 253112"/>
              <a:gd name="connsiteX27" fmla="*/ 1607269 w 16893888"/>
              <a:gd name="connsiteY27" fmla="*/ 74402 h 253112"/>
              <a:gd name="connsiteX28" fmla="*/ 1615109 w 16893888"/>
              <a:gd name="connsiteY28" fmla="*/ 70635 h 253112"/>
              <a:gd name="connsiteX29" fmla="*/ 1888492 w 16893888"/>
              <a:gd name="connsiteY29" fmla="*/ 15615 h 253112"/>
              <a:gd name="connsiteX30" fmla="*/ 1890710 w 16893888"/>
              <a:gd name="connsiteY30" fmla="*/ 42053 h 253112"/>
              <a:gd name="connsiteX31" fmla="*/ 1875147 w 16893888"/>
              <a:gd name="connsiteY31" fmla="*/ 74403 h 253112"/>
              <a:gd name="connsiteX32" fmla="*/ 1882987 w 16893888"/>
              <a:gd name="connsiteY32" fmla="*/ 70635 h 253112"/>
              <a:gd name="connsiteX33" fmla="*/ 2156372 w 16893888"/>
              <a:gd name="connsiteY33" fmla="*/ 15615 h 253112"/>
              <a:gd name="connsiteX34" fmla="*/ 2158589 w 16893888"/>
              <a:gd name="connsiteY34" fmla="*/ 42053 h 253112"/>
              <a:gd name="connsiteX35" fmla="*/ 2143025 w 16893888"/>
              <a:gd name="connsiteY35" fmla="*/ 74402 h 253112"/>
              <a:gd name="connsiteX36" fmla="*/ 2150867 w 16893888"/>
              <a:gd name="connsiteY36" fmla="*/ 70635 h 253112"/>
              <a:gd name="connsiteX37" fmla="*/ 2424248 w 16893888"/>
              <a:gd name="connsiteY37" fmla="*/ 15615 h 253112"/>
              <a:gd name="connsiteX38" fmla="*/ 2426467 w 16893888"/>
              <a:gd name="connsiteY38" fmla="*/ 42053 h 253112"/>
              <a:gd name="connsiteX39" fmla="*/ 2410905 w 16893888"/>
              <a:gd name="connsiteY39" fmla="*/ 74402 h 253112"/>
              <a:gd name="connsiteX40" fmla="*/ 2418743 w 16893888"/>
              <a:gd name="connsiteY40" fmla="*/ 70635 h 253112"/>
              <a:gd name="connsiteX41" fmla="*/ 2692127 w 16893888"/>
              <a:gd name="connsiteY41" fmla="*/ 15615 h 253112"/>
              <a:gd name="connsiteX42" fmla="*/ 2694344 w 16893888"/>
              <a:gd name="connsiteY42" fmla="*/ 42053 h 253112"/>
              <a:gd name="connsiteX43" fmla="*/ 2678781 w 16893888"/>
              <a:gd name="connsiteY43" fmla="*/ 74403 h 253112"/>
              <a:gd name="connsiteX44" fmla="*/ 2686622 w 16893888"/>
              <a:gd name="connsiteY44" fmla="*/ 70635 h 253112"/>
              <a:gd name="connsiteX45" fmla="*/ 2960005 w 16893888"/>
              <a:gd name="connsiteY45" fmla="*/ 15615 h 253112"/>
              <a:gd name="connsiteX46" fmla="*/ 2962224 w 16893888"/>
              <a:gd name="connsiteY46" fmla="*/ 42053 h 253112"/>
              <a:gd name="connsiteX47" fmla="*/ 2946660 w 16893888"/>
              <a:gd name="connsiteY47" fmla="*/ 74402 h 253112"/>
              <a:gd name="connsiteX48" fmla="*/ 2954500 w 16893888"/>
              <a:gd name="connsiteY48" fmla="*/ 70635 h 253112"/>
              <a:gd name="connsiteX49" fmla="*/ 3227883 w 16893888"/>
              <a:gd name="connsiteY49" fmla="*/ 15615 h 253112"/>
              <a:gd name="connsiteX50" fmla="*/ 3230101 w 16893888"/>
              <a:gd name="connsiteY50" fmla="*/ 42053 h 253112"/>
              <a:gd name="connsiteX51" fmla="*/ 3214538 w 16893888"/>
              <a:gd name="connsiteY51" fmla="*/ 74402 h 253112"/>
              <a:gd name="connsiteX52" fmla="*/ 3222378 w 16893888"/>
              <a:gd name="connsiteY52" fmla="*/ 70635 h 253112"/>
              <a:gd name="connsiteX53" fmla="*/ 3495761 w 16893888"/>
              <a:gd name="connsiteY53" fmla="*/ 15615 h 253112"/>
              <a:gd name="connsiteX54" fmla="*/ 3497979 w 16893888"/>
              <a:gd name="connsiteY54" fmla="*/ 42053 h 253112"/>
              <a:gd name="connsiteX55" fmla="*/ 3482416 w 16893888"/>
              <a:gd name="connsiteY55" fmla="*/ 74402 h 253112"/>
              <a:gd name="connsiteX56" fmla="*/ 3490256 w 16893888"/>
              <a:gd name="connsiteY56" fmla="*/ 70635 h 253112"/>
              <a:gd name="connsiteX57" fmla="*/ 3763639 w 16893888"/>
              <a:gd name="connsiteY57" fmla="*/ 15615 h 253112"/>
              <a:gd name="connsiteX58" fmla="*/ 3765857 w 16893888"/>
              <a:gd name="connsiteY58" fmla="*/ 42053 h 253112"/>
              <a:gd name="connsiteX59" fmla="*/ 3750294 w 16893888"/>
              <a:gd name="connsiteY59" fmla="*/ 74403 h 253112"/>
              <a:gd name="connsiteX60" fmla="*/ 3758136 w 16893888"/>
              <a:gd name="connsiteY60" fmla="*/ 70635 h 253112"/>
              <a:gd name="connsiteX61" fmla="*/ 4031519 w 16893888"/>
              <a:gd name="connsiteY61" fmla="*/ 15615 h 253112"/>
              <a:gd name="connsiteX62" fmla="*/ 4033736 w 16893888"/>
              <a:gd name="connsiteY62" fmla="*/ 42053 h 253112"/>
              <a:gd name="connsiteX63" fmla="*/ 4018174 w 16893888"/>
              <a:gd name="connsiteY63" fmla="*/ 74402 h 253112"/>
              <a:gd name="connsiteX64" fmla="*/ 4026014 w 16893888"/>
              <a:gd name="connsiteY64" fmla="*/ 70635 h 253112"/>
              <a:gd name="connsiteX65" fmla="*/ 4299397 w 16893888"/>
              <a:gd name="connsiteY65" fmla="*/ 15615 h 253112"/>
              <a:gd name="connsiteX66" fmla="*/ 4301615 w 16893888"/>
              <a:gd name="connsiteY66" fmla="*/ 42053 h 253112"/>
              <a:gd name="connsiteX67" fmla="*/ 4286052 w 16893888"/>
              <a:gd name="connsiteY67" fmla="*/ 74402 h 253112"/>
              <a:gd name="connsiteX68" fmla="*/ 4293892 w 16893888"/>
              <a:gd name="connsiteY68" fmla="*/ 70635 h 253112"/>
              <a:gd name="connsiteX69" fmla="*/ 4567275 w 16893888"/>
              <a:gd name="connsiteY69" fmla="*/ 15615 h 253112"/>
              <a:gd name="connsiteX70" fmla="*/ 4569493 w 16893888"/>
              <a:gd name="connsiteY70" fmla="*/ 42053 h 253112"/>
              <a:gd name="connsiteX71" fmla="*/ 4553930 w 16893888"/>
              <a:gd name="connsiteY71" fmla="*/ 74403 h 253112"/>
              <a:gd name="connsiteX72" fmla="*/ 4561771 w 16893888"/>
              <a:gd name="connsiteY72" fmla="*/ 70635 h 253112"/>
              <a:gd name="connsiteX73" fmla="*/ 4835153 w 16893888"/>
              <a:gd name="connsiteY73" fmla="*/ 15615 h 253112"/>
              <a:gd name="connsiteX74" fmla="*/ 4837372 w 16893888"/>
              <a:gd name="connsiteY74" fmla="*/ 42053 h 253112"/>
              <a:gd name="connsiteX75" fmla="*/ 4821809 w 16893888"/>
              <a:gd name="connsiteY75" fmla="*/ 74402 h 253112"/>
              <a:gd name="connsiteX76" fmla="*/ 4829648 w 16893888"/>
              <a:gd name="connsiteY76" fmla="*/ 70635 h 253112"/>
              <a:gd name="connsiteX77" fmla="*/ 5103031 w 16893888"/>
              <a:gd name="connsiteY77" fmla="*/ 15615 h 253112"/>
              <a:gd name="connsiteX78" fmla="*/ 5105250 w 16893888"/>
              <a:gd name="connsiteY78" fmla="*/ 42053 h 253112"/>
              <a:gd name="connsiteX79" fmla="*/ 5089686 w 16893888"/>
              <a:gd name="connsiteY79" fmla="*/ 74402 h 253112"/>
              <a:gd name="connsiteX80" fmla="*/ 5097526 w 16893888"/>
              <a:gd name="connsiteY80" fmla="*/ 70635 h 253112"/>
              <a:gd name="connsiteX81" fmla="*/ 5370909 w 16893888"/>
              <a:gd name="connsiteY81" fmla="*/ 15615 h 253112"/>
              <a:gd name="connsiteX82" fmla="*/ 5373128 w 16893888"/>
              <a:gd name="connsiteY82" fmla="*/ 42053 h 253112"/>
              <a:gd name="connsiteX83" fmla="*/ 5357564 w 16893888"/>
              <a:gd name="connsiteY83" fmla="*/ 74403 h 253112"/>
              <a:gd name="connsiteX84" fmla="*/ 5365405 w 16893888"/>
              <a:gd name="connsiteY84" fmla="*/ 70635 h 253112"/>
              <a:gd name="connsiteX85" fmla="*/ 5638789 w 16893888"/>
              <a:gd name="connsiteY85" fmla="*/ 15615 h 253112"/>
              <a:gd name="connsiteX86" fmla="*/ 5641006 w 16893888"/>
              <a:gd name="connsiteY86" fmla="*/ 42053 h 253112"/>
              <a:gd name="connsiteX87" fmla="*/ 5625443 w 16893888"/>
              <a:gd name="connsiteY87" fmla="*/ 74402 h 253112"/>
              <a:gd name="connsiteX88" fmla="*/ 5633283 w 16893888"/>
              <a:gd name="connsiteY88" fmla="*/ 70635 h 253112"/>
              <a:gd name="connsiteX89" fmla="*/ 5906667 w 16893888"/>
              <a:gd name="connsiteY89" fmla="*/ 15615 h 253112"/>
              <a:gd name="connsiteX90" fmla="*/ 5908884 w 16893888"/>
              <a:gd name="connsiteY90" fmla="*/ 42053 h 253112"/>
              <a:gd name="connsiteX91" fmla="*/ 5893322 w 16893888"/>
              <a:gd name="connsiteY91" fmla="*/ 74402 h 253112"/>
              <a:gd name="connsiteX92" fmla="*/ 5901162 w 16893888"/>
              <a:gd name="connsiteY92" fmla="*/ 70635 h 253112"/>
              <a:gd name="connsiteX93" fmla="*/ 6174545 w 16893888"/>
              <a:gd name="connsiteY93" fmla="*/ 15615 h 253112"/>
              <a:gd name="connsiteX94" fmla="*/ 6176762 w 16893888"/>
              <a:gd name="connsiteY94" fmla="*/ 42053 h 253112"/>
              <a:gd name="connsiteX95" fmla="*/ 6161200 w 16893888"/>
              <a:gd name="connsiteY95" fmla="*/ 74402 h 253112"/>
              <a:gd name="connsiteX96" fmla="*/ 6169041 w 16893888"/>
              <a:gd name="connsiteY96" fmla="*/ 70635 h 253112"/>
              <a:gd name="connsiteX97" fmla="*/ 6442424 w 16893888"/>
              <a:gd name="connsiteY97" fmla="*/ 15615 h 253112"/>
              <a:gd name="connsiteX98" fmla="*/ 6444642 w 16893888"/>
              <a:gd name="connsiteY98" fmla="*/ 42053 h 253112"/>
              <a:gd name="connsiteX99" fmla="*/ 6429079 w 16893888"/>
              <a:gd name="connsiteY99" fmla="*/ 74402 h 253112"/>
              <a:gd name="connsiteX100" fmla="*/ 6436919 w 16893888"/>
              <a:gd name="connsiteY100" fmla="*/ 70635 h 253112"/>
              <a:gd name="connsiteX101" fmla="*/ 6710302 w 16893888"/>
              <a:gd name="connsiteY101" fmla="*/ 15615 h 253112"/>
              <a:gd name="connsiteX102" fmla="*/ 6712520 w 16893888"/>
              <a:gd name="connsiteY102" fmla="*/ 42053 h 253112"/>
              <a:gd name="connsiteX103" fmla="*/ 6696957 w 16893888"/>
              <a:gd name="connsiteY103" fmla="*/ 74402 h 253112"/>
              <a:gd name="connsiteX104" fmla="*/ 6704797 w 16893888"/>
              <a:gd name="connsiteY104" fmla="*/ 70635 h 253112"/>
              <a:gd name="connsiteX105" fmla="*/ 6978179 w 16893888"/>
              <a:gd name="connsiteY105" fmla="*/ 15615 h 253112"/>
              <a:gd name="connsiteX106" fmla="*/ 6980398 w 16893888"/>
              <a:gd name="connsiteY106" fmla="*/ 42053 h 253112"/>
              <a:gd name="connsiteX107" fmla="*/ 6964835 w 16893888"/>
              <a:gd name="connsiteY107" fmla="*/ 74402 h 253112"/>
              <a:gd name="connsiteX108" fmla="*/ 6972675 w 16893888"/>
              <a:gd name="connsiteY108" fmla="*/ 70635 h 253112"/>
              <a:gd name="connsiteX109" fmla="*/ 7246057 w 16893888"/>
              <a:gd name="connsiteY109" fmla="*/ 15615 h 253112"/>
              <a:gd name="connsiteX110" fmla="*/ 7248275 w 16893888"/>
              <a:gd name="connsiteY110" fmla="*/ 42053 h 253112"/>
              <a:gd name="connsiteX111" fmla="*/ 7232712 w 16893888"/>
              <a:gd name="connsiteY111" fmla="*/ 74402 h 253112"/>
              <a:gd name="connsiteX112" fmla="*/ 7240552 w 16893888"/>
              <a:gd name="connsiteY112" fmla="*/ 70635 h 253112"/>
              <a:gd name="connsiteX113" fmla="*/ 7513935 w 16893888"/>
              <a:gd name="connsiteY113" fmla="*/ 15615 h 253112"/>
              <a:gd name="connsiteX114" fmla="*/ 7516153 w 16893888"/>
              <a:gd name="connsiteY114" fmla="*/ 42053 h 253112"/>
              <a:gd name="connsiteX115" fmla="*/ 7500590 w 16893888"/>
              <a:gd name="connsiteY115" fmla="*/ 74402 h 253112"/>
              <a:gd name="connsiteX116" fmla="*/ 7508430 w 16893888"/>
              <a:gd name="connsiteY116" fmla="*/ 70635 h 253112"/>
              <a:gd name="connsiteX117" fmla="*/ 7781813 w 16893888"/>
              <a:gd name="connsiteY117" fmla="*/ 15615 h 253112"/>
              <a:gd name="connsiteX118" fmla="*/ 7784031 w 16893888"/>
              <a:gd name="connsiteY118" fmla="*/ 42053 h 253112"/>
              <a:gd name="connsiteX119" fmla="*/ 7768468 w 16893888"/>
              <a:gd name="connsiteY119" fmla="*/ 74403 h 253112"/>
              <a:gd name="connsiteX120" fmla="*/ 7776309 w 16893888"/>
              <a:gd name="connsiteY120" fmla="*/ 70635 h 253112"/>
              <a:gd name="connsiteX121" fmla="*/ 8049692 w 16893888"/>
              <a:gd name="connsiteY121" fmla="*/ 15615 h 253112"/>
              <a:gd name="connsiteX122" fmla="*/ 8051910 w 16893888"/>
              <a:gd name="connsiteY122" fmla="*/ 42053 h 253112"/>
              <a:gd name="connsiteX123" fmla="*/ 8036350 w 16893888"/>
              <a:gd name="connsiteY123" fmla="*/ 74397 h 253112"/>
              <a:gd name="connsiteX124" fmla="*/ 8044179 w 16893888"/>
              <a:gd name="connsiteY124" fmla="*/ 70635 h 253112"/>
              <a:gd name="connsiteX125" fmla="*/ 8317562 w 16893888"/>
              <a:gd name="connsiteY125" fmla="*/ 15615 h 253112"/>
              <a:gd name="connsiteX126" fmla="*/ 8319780 w 16893888"/>
              <a:gd name="connsiteY126" fmla="*/ 42053 h 253112"/>
              <a:gd name="connsiteX127" fmla="*/ 8304016 w 16893888"/>
              <a:gd name="connsiteY127" fmla="*/ 74821 h 253112"/>
              <a:gd name="connsiteX128" fmla="*/ 8312462 w 16893888"/>
              <a:gd name="connsiteY128" fmla="*/ 70635 h 253112"/>
              <a:gd name="connsiteX129" fmla="*/ 8522196 w 16893888"/>
              <a:gd name="connsiteY129" fmla="*/ 1350 h 253112"/>
              <a:gd name="connsiteX130" fmla="*/ 8585845 w 16893888"/>
              <a:gd name="connsiteY130" fmla="*/ 15615 h 253112"/>
              <a:gd name="connsiteX131" fmla="*/ 8588063 w 16893888"/>
              <a:gd name="connsiteY131" fmla="*/ 42053 h 253112"/>
              <a:gd name="connsiteX132" fmla="*/ 8572500 w 16893888"/>
              <a:gd name="connsiteY132" fmla="*/ 74402 h 253112"/>
              <a:gd name="connsiteX133" fmla="*/ 8580340 w 16893888"/>
              <a:gd name="connsiteY133" fmla="*/ 70635 h 253112"/>
              <a:gd name="connsiteX134" fmla="*/ 8822416 w 16893888"/>
              <a:gd name="connsiteY134" fmla="*/ 531 h 253112"/>
              <a:gd name="connsiteX135" fmla="*/ 8853723 w 16893888"/>
              <a:gd name="connsiteY135" fmla="*/ 15615 h 253112"/>
              <a:gd name="connsiteX136" fmla="*/ 8855941 w 16893888"/>
              <a:gd name="connsiteY136" fmla="*/ 42053 h 253112"/>
              <a:gd name="connsiteX137" fmla="*/ 8840378 w 16893888"/>
              <a:gd name="connsiteY137" fmla="*/ 74402 h 253112"/>
              <a:gd name="connsiteX138" fmla="*/ 8848219 w 16893888"/>
              <a:gd name="connsiteY138" fmla="*/ 70635 h 253112"/>
              <a:gd name="connsiteX139" fmla="*/ 9090295 w 16893888"/>
              <a:gd name="connsiteY139" fmla="*/ 531 h 253112"/>
              <a:gd name="connsiteX140" fmla="*/ 9121601 w 16893888"/>
              <a:gd name="connsiteY140" fmla="*/ 15615 h 253112"/>
              <a:gd name="connsiteX141" fmla="*/ 9123820 w 16893888"/>
              <a:gd name="connsiteY141" fmla="*/ 42053 h 253112"/>
              <a:gd name="connsiteX142" fmla="*/ 9108257 w 16893888"/>
              <a:gd name="connsiteY142" fmla="*/ 74402 h 253112"/>
              <a:gd name="connsiteX143" fmla="*/ 9116096 w 16893888"/>
              <a:gd name="connsiteY143" fmla="*/ 70635 h 253112"/>
              <a:gd name="connsiteX144" fmla="*/ 9389478 w 16893888"/>
              <a:gd name="connsiteY144" fmla="*/ 15615 h 253112"/>
              <a:gd name="connsiteX145" fmla="*/ 9391697 w 16893888"/>
              <a:gd name="connsiteY145" fmla="*/ 42053 h 253112"/>
              <a:gd name="connsiteX146" fmla="*/ 9376135 w 16893888"/>
              <a:gd name="connsiteY146" fmla="*/ 74402 h 253112"/>
              <a:gd name="connsiteX147" fmla="*/ 9383974 w 16893888"/>
              <a:gd name="connsiteY147" fmla="*/ 70635 h 253112"/>
              <a:gd name="connsiteX148" fmla="*/ 9657357 w 16893888"/>
              <a:gd name="connsiteY148" fmla="*/ 15615 h 253112"/>
              <a:gd name="connsiteX149" fmla="*/ 9659575 w 16893888"/>
              <a:gd name="connsiteY149" fmla="*/ 42053 h 253112"/>
              <a:gd name="connsiteX150" fmla="*/ 9644012 w 16893888"/>
              <a:gd name="connsiteY150" fmla="*/ 74403 h 253112"/>
              <a:gd name="connsiteX151" fmla="*/ 9651853 w 16893888"/>
              <a:gd name="connsiteY151" fmla="*/ 70635 h 253112"/>
              <a:gd name="connsiteX152" fmla="*/ 9925236 w 16893888"/>
              <a:gd name="connsiteY152" fmla="*/ 15615 h 253112"/>
              <a:gd name="connsiteX153" fmla="*/ 9927454 w 16893888"/>
              <a:gd name="connsiteY153" fmla="*/ 42053 h 253112"/>
              <a:gd name="connsiteX154" fmla="*/ 9911892 w 16893888"/>
              <a:gd name="connsiteY154" fmla="*/ 74402 h 253112"/>
              <a:gd name="connsiteX155" fmla="*/ 9919730 w 16893888"/>
              <a:gd name="connsiteY155" fmla="*/ 70635 h 253112"/>
              <a:gd name="connsiteX156" fmla="*/ 10193114 w 16893888"/>
              <a:gd name="connsiteY156" fmla="*/ 15615 h 253112"/>
              <a:gd name="connsiteX157" fmla="*/ 10195332 w 16893888"/>
              <a:gd name="connsiteY157" fmla="*/ 42053 h 253112"/>
              <a:gd name="connsiteX158" fmla="*/ 10179769 w 16893888"/>
              <a:gd name="connsiteY158" fmla="*/ 74402 h 253112"/>
              <a:gd name="connsiteX159" fmla="*/ 10187609 w 16893888"/>
              <a:gd name="connsiteY159" fmla="*/ 70635 h 253112"/>
              <a:gd name="connsiteX160" fmla="*/ 10460992 w 16893888"/>
              <a:gd name="connsiteY160" fmla="*/ 15615 h 253112"/>
              <a:gd name="connsiteX161" fmla="*/ 10463210 w 16893888"/>
              <a:gd name="connsiteY161" fmla="*/ 42053 h 253112"/>
              <a:gd name="connsiteX162" fmla="*/ 10447647 w 16893888"/>
              <a:gd name="connsiteY162" fmla="*/ 74403 h 253112"/>
              <a:gd name="connsiteX163" fmla="*/ 10455487 w 16893888"/>
              <a:gd name="connsiteY163" fmla="*/ 70635 h 253112"/>
              <a:gd name="connsiteX164" fmla="*/ 10728871 w 16893888"/>
              <a:gd name="connsiteY164" fmla="*/ 15615 h 253112"/>
              <a:gd name="connsiteX165" fmla="*/ 10731089 w 16893888"/>
              <a:gd name="connsiteY165" fmla="*/ 42053 h 253112"/>
              <a:gd name="connsiteX166" fmla="*/ 10715525 w 16893888"/>
              <a:gd name="connsiteY166" fmla="*/ 74402 h 253112"/>
              <a:gd name="connsiteX167" fmla="*/ 10723366 w 16893888"/>
              <a:gd name="connsiteY167" fmla="*/ 70635 h 253112"/>
              <a:gd name="connsiteX168" fmla="*/ 10996748 w 16893888"/>
              <a:gd name="connsiteY168" fmla="*/ 15615 h 253112"/>
              <a:gd name="connsiteX169" fmla="*/ 10998967 w 16893888"/>
              <a:gd name="connsiteY169" fmla="*/ 42053 h 253112"/>
              <a:gd name="connsiteX170" fmla="*/ 10983404 w 16893888"/>
              <a:gd name="connsiteY170" fmla="*/ 74402 h 253112"/>
              <a:gd name="connsiteX171" fmla="*/ 10991243 w 16893888"/>
              <a:gd name="connsiteY171" fmla="*/ 70635 h 253112"/>
              <a:gd name="connsiteX172" fmla="*/ 11264627 w 16893888"/>
              <a:gd name="connsiteY172" fmla="*/ 15615 h 253112"/>
              <a:gd name="connsiteX173" fmla="*/ 11266844 w 16893888"/>
              <a:gd name="connsiteY173" fmla="*/ 42053 h 253112"/>
              <a:gd name="connsiteX174" fmla="*/ 11251281 w 16893888"/>
              <a:gd name="connsiteY174" fmla="*/ 74403 h 253112"/>
              <a:gd name="connsiteX175" fmla="*/ 11259122 w 16893888"/>
              <a:gd name="connsiteY175" fmla="*/ 70635 h 253112"/>
              <a:gd name="connsiteX176" fmla="*/ 11532505 w 16893888"/>
              <a:gd name="connsiteY176" fmla="*/ 15615 h 253112"/>
              <a:gd name="connsiteX177" fmla="*/ 11534723 w 16893888"/>
              <a:gd name="connsiteY177" fmla="*/ 42053 h 253112"/>
              <a:gd name="connsiteX178" fmla="*/ 11519160 w 16893888"/>
              <a:gd name="connsiteY178" fmla="*/ 74402 h 253112"/>
              <a:gd name="connsiteX179" fmla="*/ 11527000 w 16893888"/>
              <a:gd name="connsiteY179" fmla="*/ 70635 h 253112"/>
              <a:gd name="connsiteX180" fmla="*/ 11800383 w 16893888"/>
              <a:gd name="connsiteY180" fmla="*/ 15615 h 253112"/>
              <a:gd name="connsiteX181" fmla="*/ 11802601 w 16893888"/>
              <a:gd name="connsiteY181" fmla="*/ 42053 h 253112"/>
              <a:gd name="connsiteX182" fmla="*/ 11787038 w 16893888"/>
              <a:gd name="connsiteY182" fmla="*/ 74402 h 253112"/>
              <a:gd name="connsiteX183" fmla="*/ 11794878 w 16893888"/>
              <a:gd name="connsiteY183" fmla="*/ 70635 h 253112"/>
              <a:gd name="connsiteX184" fmla="*/ 12068261 w 16893888"/>
              <a:gd name="connsiteY184" fmla="*/ 15615 h 253112"/>
              <a:gd name="connsiteX185" fmla="*/ 12070479 w 16893888"/>
              <a:gd name="connsiteY185" fmla="*/ 42053 h 253112"/>
              <a:gd name="connsiteX186" fmla="*/ 12054916 w 16893888"/>
              <a:gd name="connsiteY186" fmla="*/ 74402 h 253112"/>
              <a:gd name="connsiteX187" fmla="*/ 12062756 w 16893888"/>
              <a:gd name="connsiteY187" fmla="*/ 70635 h 253112"/>
              <a:gd name="connsiteX188" fmla="*/ 12336139 w 16893888"/>
              <a:gd name="connsiteY188" fmla="*/ 15615 h 253112"/>
              <a:gd name="connsiteX189" fmla="*/ 12338357 w 16893888"/>
              <a:gd name="connsiteY189" fmla="*/ 42053 h 253112"/>
              <a:gd name="connsiteX190" fmla="*/ 12322794 w 16893888"/>
              <a:gd name="connsiteY190" fmla="*/ 74403 h 253112"/>
              <a:gd name="connsiteX191" fmla="*/ 12330635 w 16893888"/>
              <a:gd name="connsiteY191" fmla="*/ 70635 h 253112"/>
              <a:gd name="connsiteX192" fmla="*/ 12604018 w 16893888"/>
              <a:gd name="connsiteY192" fmla="*/ 15615 h 253112"/>
              <a:gd name="connsiteX193" fmla="*/ 12606236 w 16893888"/>
              <a:gd name="connsiteY193" fmla="*/ 42053 h 253112"/>
              <a:gd name="connsiteX194" fmla="*/ 12590673 w 16893888"/>
              <a:gd name="connsiteY194" fmla="*/ 74402 h 253112"/>
              <a:gd name="connsiteX195" fmla="*/ 12598513 w 16893888"/>
              <a:gd name="connsiteY195" fmla="*/ 70635 h 253112"/>
              <a:gd name="connsiteX196" fmla="*/ 12871896 w 16893888"/>
              <a:gd name="connsiteY196" fmla="*/ 15615 h 253112"/>
              <a:gd name="connsiteX197" fmla="*/ 12874114 w 16893888"/>
              <a:gd name="connsiteY197" fmla="*/ 42053 h 253112"/>
              <a:gd name="connsiteX198" fmla="*/ 12858551 w 16893888"/>
              <a:gd name="connsiteY198" fmla="*/ 74402 h 253112"/>
              <a:gd name="connsiteX199" fmla="*/ 12866391 w 16893888"/>
              <a:gd name="connsiteY199" fmla="*/ 70635 h 253112"/>
              <a:gd name="connsiteX200" fmla="*/ 13139774 w 16893888"/>
              <a:gd name="connsiteY200" fmla="*/ 15615 h 253112"/>
              <a:gd name="connsiteX201" fmla="*/ 13141992 w 16893888"/>
              <a:gd name="connsiteY201" fmla="*/ 42053 h 253112"/>
              <a:gd name="connsiteX202" fmla="*/ 13126429 w 16893888"/>
              <a:gd name="connsiteY202" fmla="*/ 74403 h 253112"/>
              <a:gd name="connsiteX203" fmla="*/ 13134270 w 16893888"/>
              <a:gd name="connsiteY203" fmla="*/ 70635 h 253112"/>
              <a:gd name="connsiteX204" fmla="*/ 13407653 w 16893888"/>
              <a:gd name="connsiteY204" fmla="*/ 15615 h 253112"/>
              <a:gd name="connsiteX205" fmla="*/ 13409871 w 16893888"/>
              <a:gd name="connsiteY205" fmla="*/ 42053 h 253112"/>
              <a:gd name="connsiteX206" fmla="*/ 13394308 w 16893888"/>
              <a:gd name="connsiteY206" fmla="*/ 74402 h 253112"/>
              <a:gd name="connsiteX207" fmla="*/ 13402148 w 16893888"/>
              <a:gd name="connsiteY207" fmla="*/ 70635 h 253112"/>
              <a:gd name="connsiteX208" fmla="*/ 13675531 w 16893888"/>
              <a:gd name="connsiteY208" fmla="*/ 15615 h 253112"/>
              <a:gd name="connsiteX209" fmla="*/ 13677749 w 16893888"/>
              <a:gd name="connsiteY209" fmla="*/ 42053 h 253112"/>
              <a:gd name="connsiteX210" fmla="*/ 13662186 w 16893888"/>
              <a:gd name="connsiteY210" fmla="*/ 74402 h 253112"/>
              <a:gd name="connsiteX211" fmla="*/ 13670026 w 16893888"/>
              <a:gd name="connsiteY211" fmla="*/ 70635 h 253112"/>
              <a:gd name="connsiteX212" fmla="*/ 13943409 w 16893888"/>
              <a:gd name="connsiteY212" fmla="*/ 15615 h 253112"/>
              <a:gd name="connsiteX213" fmla="*/ 13945627 w 16893888"/>
              <a:gd name="connsiteY213" fmla="*/ 42053 h 253112"/>
              <a:gd name="connsiteX214" fmla="*/ 13930064 w 16893888"/>
              <a:gd name="connsiteY214" fmla="*/ 74403 h 253112"/>
              <a:gd name="connsiteX215" fmla="*/ 13937905 w 16893888"/>
              <a:gd name="connsiteY215" fmla="*/ 70635 h 253112"/>
              <a:gd name="connsiteX216" fmla="*/ 14211288 w 16893888"/>
              <a:gd name="connsiteY216" fmla="*/ 15615 h 253112"/>
              <a:gd name="connsiteX217" fmla="*/ 14213506 w 16893888"/>
              <a:gd name="connsiteY217" fmla="*/ 42053 h 253112"/>
              <a:gd name="connsiteX218" fmla="*/ 14197943 w 16893888"/>
              <a:gd name="connsiteY218" fmla="*/ 74402 h 253112"/>
              <a:gd name="connsiteX219" fmla="*/ 14205783 w 16893888"/>
              <a:gd name="connsiteY219" fmla="*/ 70635 h 253112"/>
              <a:gd name="connsiteX220" fmla="*/ 14479166 w 16893888"/>
              <a:gd name="connsiteY220" fmla="*/ 15615 h 253112"/>
              <a:gd name="connsiteX221" fmla="*/ 14481384 w 16893888"/>
              <a:gd name="connsiteY221" fmla="*/ 42053 h 253112"/>
              <a:gd name="connsiteX222" fmla="*/ 14465821 w 16893888"/>
              <a:gd name="connsiteY222" fmla="*/ 74402 h 253112"/>
              <a:gd name="connsiteX223" fmla="*/ 14473661 w 16893888"/>
              <a:gd name="connsiteY223" fmla="*/ 70635 h 253112"/>
              <a:gd name="connsiteX224" fmla="*/ 14747044 w 16893888"/>
              <a:gd name="connsiteY224" fmla="*/ 15615 h 253112"/>
              <a:gd name="connsiteX225" fmla="*/ 14749262 w 16893888"/>
              <a:gd name="connsiteY225" fmla="*/ 42053 h 253112"/>
              <a:gd name="connsiteX226" fmla="*/ 14733699 w 16893888"/>
              <a:gd name="connsiteY226" fmla="*/ 74402 h 253112"/>
              <a:gd name="connsiteX227" fmla="*/ 14741540 w 16893888"/>
              <a:gd name="connsiteY227" fmla="*/ 70635 h 253112"/>
              <a:gd name="connsiteX228" fmla="*/ 15014923 w 16893888"/>
              <a:gd name="connsiteY228" fmla="*/ 15615 h 253112"/>
              <a:gd name="connsiteX229" fmla="*/ 15017141 w 16893888"/>
              <a:gd name="connsiteY229" fmla="*/ 42053 h 253112"/>
              <a:gd name="connsiteX230" fmla="*/ 15001578 w 16893888"/>
              <a:gd name="connsiteY230" fmla="*/ 74402 h 253112"/>
              <a:gd name="connsiteX231" fmla="*/ 15009418 w 16893888"/>
              <a:gd name="connsiteY231" fmla="*/ 70635 h 253112"/>
              <a:gd name="connsiteX232" fmla="*/ 15282801 w 16893888"/>
              <a:gd name="connsiteY232" fmla="*/ 15615 h 253112"/>
              <a:gd name="connsiteX233" fmla="*/ 15285019 w 16893888"/>
              <a:gd name="connsiteY233" fmla="*/ 42053 h 253112"/>
              <a:gd name="connsiteX234" fmla="*/ 15269456 w 16893888"/>
              <a:gd name="connsiteY234" fmla="*/ 74402 h 253112"/>
              <a:gd name="connsiteX235" fmla="*/ 15277296 w 16893888"/>
              <a:gd name="connsiteY235" fmla="*/ 70635 h 253112"/>
              <a:gd name="connsiteX236" fmla="*/ 15550679 w 16893888"/>
              <a:gd name="connsiteY236" fmla="*/ 15615 h 253112"/>
              <a:gd name="connsiteX237" fmla="*/ 15552897 w 16893888"/>
              <a:gd name="connsiteY237" fmla="*/ 42053 h 253112"/>
              <a:gd name="connsiteX238" fmla="*/ 15537333 w 16893888"/>
              <a:gd name="connsiteY238" fmla="*/ 74402 h 253112"/>
              <a:gd name="connsiteX239" fmla="*/ 15545173 w 16893888"/>
              <a:gd name="connsiteY239" fmla="*/ 70635 h 253112"/>
              <a:gd name="connsiteX240" fmla="*/ 15818557 w 16893888"/>
              <a:gd name="connsiteY240" fmla="*/ 15615 h 253112"/>
              <a:gd name="connsiteX241" fmla="*/ 15820775 w 16893888"/>
              <a:gd name="connsiteY241" fmla="*/ 42053 h 253112"/>
              <a:gd name="connsiteX242" fmla="*/ 15805213 w 16893888"/>
              <a:gd name="connsiteY242" fmla="*/ 74402 h 253112"/>
              <a:gd name="connsiteX243" fmla="*/ 15813053 w 16893888"/>
              <a:gd name="connsiteY243" fmla="*/ 70635 h 253112"/>
              <a:gd name="connsiteX244" fmla="*/ 16086435 w 16893888"/>
              <a:gd name="connsiteY244" fmla="*/ 15615 h 253112"/>
              <a:gd name="connsiteX245" fmla="*/ 16088653 w 16893888"/>
              <a:gd name="connsiteY245" fmla="*/ 42053 h 253112"/>
              <a:gd name="connsiteX246" fmla="*/ 16073089 w 16893888"/>
              <a:gd name="connsiteY246" fmla="*/ 74402 h 253112"/>
              <a:gd name="connsiteX247" fmla="*/ 16080929 w 16893888"/>
              <a:gd name="connsiteY247" fmla="*/ 70635 h 253112"/>
              <a:gd name="connsiteX248" fmla="*/ 16354313 w 16893888"/>
              <a:gd name="connsiteY248" fmla="*/ 15615 h 253112"/>
              <a:gd name="connsiteX249" fmla="*/ 16356531 w 16893888"/>
              <a:gd name="connsiteY249" fmla="*/ 42053 h 253112"/>
              <a:gd name="connsiteX250" fmla="*/ 16340969 w 16893888"/>
              <a:gd name="connsiteY250" fmla="*/ 74403 h 253112"/>
              <a:gd name="connsiteX251" fmla="*/ 16348809 w 16893888"/>
              <a:gd name="connsiteY251" fmla="*/ 70635 h 253112"/>
              <a:gd name="connsiteX252" fmla="*/ 16622193 w 16893888"/>
              <a:gd name="connsiteY252" fmla="*/ 15615 h 253112"/>
              <a:gd name="connsiteX253" fmla="*/ 16624409 w 16893888"/>
              <a:gd name="connsiteY253" fmla="*/ 42053 h 253112"/>
              <a:gd name="connsiteX254" fmla="*/ 16608849 w 16893888"/>
              <a:gd name="connsiteY254" fmla="*/ 74397 h 253112"/>
              <a:gd name="connsiteX255" fmla="*/ 16890061 w 16893888"/>
              <a:gd name="connsiteY255" fmla="*/ 15615 h 253112"/>
              <a:gd name="connsiteX256" fmla="*/ 16719165 w 16893888"/>
              <a:gd name="connsiteY256" fmla="*/ 235979 h 253112"/>
              <a:gd name="connsiteX257" fmla="*/ 16697175 w 16893888"/>
              <a:gd name="connsiteY257" fmla="*/ 253112 h 253112"/>
              <a:gd name="connsiteX0" fmla="*/ 0 w 16719165"/>
              <a:gd name="connsiteY0" fmla="*/ 74402 h 253112"/>
              <a:gd name="connsiteX1" fmla="*/ 7840 w 16719165"/>
              <a:gd name="connsiteY1" fmla="*/ 70635 h 253112"/>
              <a:gd name="connsiteX2" fmla="*/ 249916 w 16719165"/>
              <a:gd name="connsiteY2" fmla="*/ 531 h 253112"/>
              <a:gd name="connsiteX3" fmla="*/ 281223 w 16719165"/>
              <a:gd name="connsiteY3" fmla="*/ 15615 h 253112"/>
              <a:gd name="connsiteX4" fmla="*/ 283441 w 16719165"/>
              <a:gd name="connsiteY4" fmla="*/ 42053 h 253112"/>
              <a:gd name="connsiteX5" fmla="*/ 267878 w 16719165"/>
              <a:gd name="connsiteY5" fmla="*/ 74402 h 253112"/>
              <a:gd name="connsiteX6" fmla="*/ 275719 w 16719165"/>
              <a:gd name="connsiteY6" fmla="*/ 70635 h 253112"/>
              <a:gd name="connsiteX7" fmla="*/ 517795 w 16719165"/>
              <a:gd name="connsiteY7" fmla="*/ 531 h 253112"/>
              <a:gd name="connsiteX8" fmla="*/ 549101 w 16719165"/>
              <a:gd name="connsiteY8" fmla="*/ 15615 h 253112"/>
              <a:gd name="connsiteX9" fmla="*/ 551320 w 16719165"/>
              <a:gd name="connsiteY9" fmla="*/ 42053 h 253112"/>
              <a:gd name="connsiteX10" fmla="*/ 535757 w 16719165"/>
              <a:gd name="connsiteY10" fmla="*/ 74402 h 253112"/>
              <a:gd name="connsiteX11" fmla="*/ 543596 w 16719165"/>
              <a:gd name="connsiteY11" fmla="*/ 70635 h 253112"/>
              <a:gd name="connsiteX12" fmla="*/ 785673 w 16719165"/>
              <a:gd name="connsiteY12" fmla="*/ 531 h 253112"/>
              <a:gd name="connsiteX13" fmla="*/ 816979 w 16719165"/>
              <a:gd name="connsiteY13" fmla="*/ 15615 h 253112"/>
              <a:gd name="connsiteX14" fmla="*/ 819198 w 16719165"/>
              <a:gd name="connsiteY14" fmla="*/ 42053 h 253112"/>
              <a:gd name="connsiteX15" fmla="*/ 803635 w 16719165"/>
              <a:gd name="connsiteY15" fmla="*/ 74402 h 253112"/>
              <a:gd name="connsiteX16" fmla="*/ 811474 w 16719165"/>
              <a:gd name="connsiteY16" fmla="*/ 70635 h 253112"/>
              <a:gd name="connsiteX17" fmla="*/ 1084857 w 16719165"/>
              <a:gd name="connsiteY17" fmla="*/ 15615 h 253112"/>
              <a:gd name="connsiteX18" fmla="*/ 1087075 w 16719165"/>
              <a:gd name="connsiteY18" fmla="*/ 42053 h 253112"/>
              <a:gd name="connsiteX19" fmla="*/ 1071512 w 16719165"/>
              <a:gd name="connsiteY19" fmla="*/ 74403 h 253112"/>
              <a:gd name="connsiteX20" fmla="*/ 1079353 w 16719165"/>
              <a:gd name="connsiteY20" fmla="*/ 70635 h 253112"/>
              <a:gd name="connsiteX21" fmla="*/ 1352736 w 16719165"/>
              <a:gd name="connsiteY21" fmla="*/ 15615 h 253112"/>
              <a:gd name="connsiteX22" fmla="*/ 1354954 w 16719165"/>
              <a:gd name="connsiteY22" fmla="*/ 42053 h 253112"/>
              <a:gd name="connsiteX23" fmla="*/ 1339392 w 16719165"/>
              <a:gd name="connsiteY23" fmla="*/ 74402 h 253112"/>
              <a:gd name="connsiteX24" fmla="*/ 1347230 w 16719165"/>
              <a:gd name="connsiteY24" fmla="*/ 70635 h 253112"/>
              <a:gd name="connsiteX25" fmla="*/ 1620614 w 16719165"/>
              <a:gd name="connsiteY25" fmla="*/ 15615 h 253112"/>
              <a:gd name="connsiteX26" fmla="*/ 1622832 w 16719165"/>
              <a:gd name="connsiteY26" fmla="*/ 42053 h 253112"/>
              <a:gd name="connsiteX27" fmla="*/ 1607269 w 16719165"/>
              <a:gd name="connsiteY27" fmla="*/ 74402 h 253112"/>
              <a:gd name="connsiteX28" fmla="*/ 1615109 w 16719165"/>
              <a:gd name="connsiteY28" fmla="*/ 70635 h 253112"/>
              <a:gd name="connsiteX29" fmla="*/ 1888492 w 16719165"/>
              <a:gd name="connsiteY29" fmla="*/ 15615 h 253112"/>
              <a:gd name="connsiteX30" fmla="*/ 1890710 w 16719165"/>
              <a:gd name="connsiteY30" fmla="*/ 42053 h 253112"/>
              <a:gd name="connsiteX31" fmla="*/ 1875147 w 16719165"/>
              <a:gd name="connsiteY31" fmla="*/ 74403 h 253112"/>
              <a:gd name="connsiteX32" fmla="*/ 1882987 w 16719165"/>
              <a:gd name="connsiteY32" fmla="*/ 70635 h 253112"/>
              <a:gd name="connsiteX33" fmla="*/ 2156372 w 16719165"/>
              <a:gd name="connsiteY33" fmla="*/ 15615 h 253112"/>
              <a:gd name="connsiteX34" fmla="*/ 2158589 w 16719165"/>
              <a:gd name="connsiteY34" fmla="*/ 42053 h 253112"/>
              <a:gd name="connsiteX35" fmla="*/ 2143025 w 16719165"/>
              <a:gd name="connsiteY35" fmla="*/ 74402 h 253112"/>
              <a:gd name="connsiteX36" fmla="*/ 2150867 w 16719165"/>
              <a:gd name="connsiteY36" fmla="*/ 70635 h 253112"/>
              <a:gd name="connsiteX37" fmla="*/ 2424248 w 16719165"/>
              <a:gd name="connsiteY37" fmla="*/ 15615 h 253112"/>
              <a:gd name="connsiteX38" fmla="*/ 2426467 w 16719165"/>
              <a:gd name="connsiteY38" fmla="*/ 42053 h 253112"/>
              <a:gd name="connsiteX39" fmla="*/ 2410905 w 16719165"/>
              <a:gd name="connsiteY39" fmla="*/ 74402 h 253112"/>
              <a:gd name="connsiteX40" fmla="*/ 2418743 w 16719165"/>
              <a:gd name="connsiteY40" fmla="*/ 70635 h 253112"/>
              <a:gd name="connsiteX41" fmla="*/ 2692127 w 16719165"/>
              <a:gd name="connsiteY41" fmla="*/ 15615 h 253112"/>
              <a:gd name="connsiteX42" fmla="*/ 2694344 w 16719165"/>
              <a:gd name="connsiteY42" fmla="*/ 42053 h 253112"/>
              <a:gd name="connsiteX43" fmla="*/ 2678781 w 16719165"/>
              <a:gd name="connsiteY43" fmla="*/ 74403 h 253112"/>
              <a:gd name="connsiteX44" fmla="*/ 2686622 w 16719165"/>
              <a:gd name="connsiteY44" fmla="*/ 70635 h 253112"/>
              <a:gd name="connsiteX45" fmla="*/ 2960005 w 16719165"/>
              <a:gd name="connsiteY45" fmla="*/ 15615 h 253112"/>
              <a:gd name="connsiteX46" fmla="*/ 2962224 w 16719165"/>
              <a:gd name="connsiteY46" fmla="*/ 42053 h 253112"/>
              <a:gd name="connsiteX47" fmla="*/ 2946660 w 16719165"/>
              <a:gd name="connsiteY47" fmla="*/ 74402 h 253112"/>
              <a:gd name="connsiteX48" fmla="*/ 2954500 w 16719165"/>
              <a:gd name="connsiteY48" fmla="*/ 70635 h 253112"/>
              <a:gd name="connsiteX49" fmla="*/ 3227883 w 16719165"/>
              <a:gd name="connsiteY49" fmla="*/ 15615 h 253112"/>
              <a:gd name="connsiteX50" fmla="*/ 3230101 w 16719165"/>
              <a:gd name="connsiteY50" fmla="*/ 42053 h 253112"/>
              <a:gd name="connsiteX51" fmla="*/ 3214538 w 16719165"/>
              <a:gd name="connsiteY51" fmla="*/ 74402 h 253112"/>
              <a:gd name="connsiteX52" fmla="*/ 3222378 w 16719165"/>
              <a:gd name="connsiteY52" fmla="*/ 70635 h 253112"/>
              <a:gd name="connsiteX53" fmla="*/ 3495761 w 16719165"/>
              <a:gd name="connsiteY53" fmla="*/ 15615 h 253112"/>
              <a:gd name="connsiteX54" fmla="*/ 3497979 w 16719165"/>
              <a:gd name="connsiteY54" fmla="*/ 42053 h 253112"/>
              <a:gd name="connsiteX55" fmla="*/ 3482416 w 16719165"/>
              <a:gd name="connsiteY55" fmla="*/ 74402 h 253112"/>
              <a:gd name="connsiteX56" fmla="*/ 3490256 w 16719165"/>
              <a:gd name="connsiteY56" fmla="*/ 70635 h 253112"/>
              <a:gd name="connsiteX57" fmla="*/ 3763639 w 16719165"/>
              <a:gd name="connsiteY57" fmla="*/ 15615 h 253112"/>
              <a:gd name="connsiteX58" fmla="*/ 3765857 w 16719165"/>
              <a:gd name="connsiteY58" fmla="*/ 42053 h 253112"/>
              <a:gd name="connsiteX59" fmla="*/ 3750294 w 16719165"/>
              <a:gd name="connsiteY59" fmla="*/ 74403 h 253112"/>
              <a:gd name="connsiteX60" fmla="*/ 3758136 w 16719165"/>
              <a:gd name="connsiteY60" fmla="*/ 70635 h 253112"/>
              <a:gd name="connsiteX61" fmla="*/ 4031519 w 16719165"/>
              <a:gd name="connsiteY61" fmla="*/ 15615 h 253112"/>
              <a:gd name="connsiteX62" fmla="*/ 4033736 w 16719165"/>
              <a:gd name="connsiteY62" fmla="*/ 42053 h 253112"/>
              <a:gd name="connsiteX63" fmla="*/ 4018174 w 16719165"/>
              <a:gd name="connsiteY63" fmla="*/ 74402 h 253112"/>
              <a:gd name="connsiteX64" fmla="*/ 4026014 w 16719165"/>
              <a:gd name="connsiteY64" fmla="*/ 70635 h 253112"/>
              <a:gd name="connsiteX65" fmla="*/ 4299397 w 16719165"/>
              <a:gd name="connsiteY65" fmla="*/ 15615 h 253112"/>
              <a:gd name="connsiteX66" fmla="*/ 4301615 w 16719165"/>
              <a:gd name="connsiteY66" fmla="*/ 42053 h 253112"/>
              <a:gd name="connsiteX67" fmla="*/ 4286052 w 16719165"/>
              <a:gd name="connsiteY67" fmla="*/ 74402 h 253112"/>
              <a:gd name="connsiteX68" fmla="*/ 4293892 w 16719165"/>
              <a:gd name="connsiteY68" fmla="*/ 70635 h 253112"/>
              <a:gd name="connsiteX69" fmla="*/ 4567275 w 16719165"/>
              <a:gd name="connsiteY69" fmla="*/ 15615 h 253112"/>
              <a:gd name="connsiteX70" fmla="*/ 4569493 w 16719165"/>
              <a:gd name="connsiteY70" fmla="*/ 42053 h 253112"/>
              <a:gd name="connsiteX71" fmla="*/ 4553930 w 16719165"/>
              <a:gd name="connsiteY71" fmla="*/ 74403 h 253112"/>
              <a:gd name="connsiteX72" fmla="*/ 4561771 w 16719165"/>
              <a:gd name="connsiteY72" fmla="*/ 70635 h 253112"/>
              <a:gd name="connsiteX73" fmla="*/ 4835153 w 16719165"/>
              <a:gd name="connsiteY73" fmla="*/ 15615 h 253112"/>
              <a:gd name="connsiteX74" fmla="*/ 4837372 w 16719165"/>
              <a:gd name="connsiteY74" fmla="*/ 42053 h 253112"/>
              <a:gd name="connsiteX75" fmla="*/ 4821809 w 16719165"/>
              <a:gd name="connsiteY75" fmla="*/ 74402 h 253112"/>
              <a:gd name="connsiteX76" fmla="*/ 4829648 w 16719165"/>
              <a:gd name="connsiteY76" fmla="*/ 70635 h 253112"/>
              <a:gd name="connsiteX77" fmla="*/ 5103031 w 16719165"/>
              <a:gd name="connsiteY77" fmla="*/ 15615 h 253112"/>
              <a:gd name="connsiteX78" fmla="*/ 5105250 w 16719165"/>
              <a:gd name="connsiteY78" fmla="*/ 42053 h 253112"/>
              <a:gd name="connsiteX79" fmla="*/ 5089686 w 16719165"/>
              <a:gd name="connsiteY79" fmla="*/ 74402 h 253112"/>
              <a:gd name="connsiteX80" fmla="*/ 5097526 w 16719165"/>
              <a:gd name="connsiteY80" fmla="*/ 70635 h 253112"/>
              <a:gd name="connsiteX81" fmla="*/ 5370909 w 16719165"/>
              <a:gd name="connsiteY81" fmla="*/ 15615 h 253112"/>
              <a:gd name="connsiteX82" fmla="*/ 5373128 w 16719165"/>
              <a:gd name="connsiteY82" fmla="*/ 42053 h 253112"/>
              <a:gd name="connsiteX83" fmla="*/ 5357564 w 16719165"/>
              <a:gd name="connsiteY83" fmla="*/ 74403 h 253112"/>
              <a:gd name="connsiteX84" fmla="*/ 5365405 w 16719165"/>
              <a:gd name="connsiteY84" fmla="*/ 70635 h 253112"/>
              <a:gd name="connsiteX85" fmla="*/ 5638789 w 16719165"/>
              <a:gd name="connsiteY85" fmla="*/ 15615 h 253112"/>
              <a:gd name="connsiteX86" fmla="*/ 5641006 w 16719165"/>
              <a:gd name="connsiteY86" fmla="*/ 42053 h 253112"/>
              <a:gd name="connsiteX87" fmla="*/ 5625443 w 16719165"/>
              <a:gd name="connsiteY87" fmla="*/ 74402 h 253112"/>
              <a:gd name="connsiteX88" fmla="*/ 5633283 w 16719165"/>
              <a:gd name="connsiteY88" fmla="*/ 70635 h 253112"/>
              <a:gd name="connsiteX89" fmla="*/ 5906667 w 16719165"/>
              <a:gd name="connsiteY89" fmla="*/ 15615 h 253112"/>
              <a:gd name="connsiteX90" fmla="*/ 5908884 w 16719165"/>
              <a:gd name="connsiteY90" fmla="*/ 42053 h 253112"/>
              <a:gd name="connsiteX91" fmla="*/ 5893322 w 16719165"/>
              <a:gd name="connsiteY91" fmla="*/ 74402 h 253112"/>
              <a:gd name="connsiteX92" fmla="*/ 5901162 w 16719165"/>
              <a:gd name="connsiteY92" fmla="*/ 70635 h 253112"/>
              <a:gd name="connsiteX93" fmla="*/ 6174545 w 16719165"/>
              <a:gd name="connsiteY93" fmla="*/ 15615 h 253112"/>
              <a:gd name="connsiteX94" fmla="*/ 6176762 w 16719165"/>
              <a:gd name="connsiteY94" fmla="*/ 42053 h 253112"/>
              <a:gd name="connsiteX95" fmla="*/ 6161200 w 16719165"/>
              <a:gd name="connsiteY95" fmla="*/ 74402 h 253112"/>
              <a:gd name="connsiteX96" fmla="*/ 6169041 w 16719165"/>
              <a:gd name="connsiteY96" fmla="*/ 70635 h 253112"/>
              <a:gd name="connsiteX97" fmla="*/ 6442424 w 16719165"/>
              <a:gd name="connsiteY97" fmla="*/ 15615 h 253112"/>
              <a:gd name="connsiteX98" fmla="*/ 6444642 w 16719165"/>
              <a:gd name="connsiteY98" fmla="*/ 42053 h 253112"/>
              <a:gd name="connsiteX99" fmla="*/ 6429079 w 16719165"/>
              <a:gd name="connsiteY99" fmla="*/ 74402 h 253112"/>
              <a:gd name="connsiteX100" fmla="*/ 6436919 w 16719165"/>
              <a:gd name="connsiteY100" fmla="*/ 70635 h 253112"/>
              <a:gd name="connsiteX101" fmla="*/ 6710302 w 16719165"/>
              <a:gd name="connsiteY101" fmla="*/ 15615 h 253112"/>
              <a:gd name="connsiteX102" fmla="*/ 6712520 w 16719165"/>
              <a:gd name="connsiteY102" fmla="*/ 42053 h 253112"/>
              <a:gd name="connsiteX103" fmla="*/ 6696957 w 16719165"/>
              <a:gd name="connsiteY103" fmla="*/ 74402 h 253112"/>
              <a:gd name="connsiteX104" fmla="*/ 6704797 w 16719165"/>
              <a:gd name="connsiteY104" fmla="*/ 70635 h 253112"/>
              <a:gd name="connsiteX105" fmla="*/ 6978179 w 16719165"/>
              <a:gd name="connsiteY105" fmla="*/ 15615 h 253112"/>
              <a:gd name="connsiteX106" fmla="*/ 6980398 w 16719165"/>
              <a:gd name="connsiteY106" fmla="*/ 42053 h 253112"/>
              <a:gd name="connsiteX107" fmla="*/ 6964835 w 16719165"/>
              <a:gd name="connsiteY107" fmla="*/ 74402 h 253112"/>
              <a:gd name="connsiteX108" fmla="*/ 6972675 w 16719165"/>
              <a:gd name="connsiteY108" fmla="*/ 70635 h 253112"/>
              <a:gd name="connsiteX109" fmla="*/ 7246057 w 16719165"/>
              <a:gd name="connsiteY109" fmla="*/ 15615 h 253112"/>
              <a:gd name="connsiteX110" fmla="*/ 7248275 w 16719165"/>
              <a:gd name="connsiteY110" fmla="*/ 42053 h 253112"/>
              <a:gd name="connsiteX111" fmla="*/ 7232712 w 16719165"/>
              <a:gd name="connsiteY111" fmla="*/ 74402 h 253112"/>
              <a:gd name="connsiteX112" fmla="*/ 7240552 w 16719165"/>
              <a:gd name="connsiteY112" fmla="*/ 70635 h 253112"/>
              <a:gd name="connsiteX113" fmla="*/ 7513935 w 16719165"/>
              <a:gd name="connsiteY113" fmla="*/ 15615 h 253112"/>
              <a:gd name="connsiteX114" fmla="*/ 7516153 w 16719165"/>
              <a:gd name="connsiteY114" fmla="*/ 42053 h 253112"/>
              <a:gd name="connsiteX115" fmla="*/ 7500590 w 16719165"/>
              <a:gd name="connsiteY115" fmla="*/ 74402 h 253112"/>
              <a:gd name="connsiteX116" fmla="*/ 7508430 w 16719165"/>
              <a:gd name="connsiteY116" fmla="*/ 70635 h 253112"/>
              <a:gd name="connsiteX117" fmla="*/ 7781813 w 16719165"/>
              <a:gd name="connsiteY117" fmla="*/ 15615 h 253112"/>
              <a:gd name="connsiteX118" fmla="*/ 7784031 w 16719165"/>
              <a:gd name="connsiteY118" fmla="*/ 42053 h 253112"/>
              <a:gd name="connsiteX119" fmla="*/ 7768468 w 16719165"/>
              <a:gd name="connsiteY119" fmla="*/ 74403 h 253112"/>
              <a:gd name="connsiteX120" fmla="*/ 7776309 w 16719165"/>
              <a:gd name="connsiteY120" fmla="*/ 70635 h 253112"/>
              <a:gd name="connsiteX121" fmla="*/ 8049692 w 16719165"/>
              <a:gd name="connsiteY121" fmla="*/ 15615 h 253112"/>
              <a:gd name="connsiteX122" fmla="*/ 8051910 w 16719165"/>
              <a:gd name="connsiteY122" fmla="*/ 42053 h 253112"/>
              <a:gd name="connsiteX123" fmla="*/ 8036350 w 16719165"/>
              <a:gd name="connsiteY123" fmla="*/ 74397 h 253112"/>
              <a:gd name="connsiteX124" fmla="*/ 8044179 w 16719165"/>
              <a:gd name="connsiteY124" fmla="*/ 70635 h 253112"/>
              <a:gd name="connsiteX125" fmla="*/ 8317562 w 16719165"/>
              <a:gd name="connsiteY125" fmla="*/ 15615 h 253112"/>
              <a:gd name="connsiteX126" fmla="*/ 8319780 w 16719165"/>
              <a:gd name="connsiteY126" fmla="*/ 42053 h 253112"/>
              <a:gd name="connsiteX127" fmla="*/ 8304016 w 16719165"/>
              <a:gd name="connsiteY127" fmla="*/ 74821 h 253112"/>
              <a:gd name="connsiteX128" fmla="*/ 8312462 w 16719165"/>
              <a:gd name="connsiteY128" fmla="*/ 70635 h 253112"/>
              <a:gd name="connsiteX129" fmla="*/ 8522196 w 16719165"/>
              <a:gd name="connsiteY129" fmla="*/ 1350 h 253112"/>
              <a:gd name="connsiteX130" fmla="*/ 8585845 w 16719165"/>
              <a:gd name="connsiteY130" fmla="*/ 15615 h 253112"/>
              <a:gd name="connsiteX131" fmla="*/ 8588063 w 16719165"/>
              <a:gd name="connsiteY131" fmla="*/ 42053 h 253112"/>
              <a:gd name="connsiteX132" fmla="*/ 8572500 w 16719165"/>
              <a:gd name="connsiteY132" fmla="*/ 74402 h 253112"/>
              <a:gd name="connsiteX133" fmla="*/ 8580340 w 16719165"/>
              <a:gd name="connsiteY133" fmla="*/ 70635 h 253112"/>
              <a:gd name="connsiteX134" fmla="*/ 8822416 w 16719165"/>
              <a:gd name="connsiteY134" fmla="*/ 531 h 253112"/>
              <a:gd name="connsiteX135" fmla="*/ 8853723 w 16719165"/>
              <a:gd name="connsiteY135" fmla="*/ 15615 h 253112"/>
              <a:gd name="connsiteX136" fmla="*/ 8855941 w 16719165"/>
              <a:gd name="connsiteY136" fmla="*/ 42053 h 253112"/>
              <a:gd name="connsiteX137" fmla="*/ 8840378 w 16719165"/>
              <a:gd name="connsiteY137" fmla="*/ 74402 h 253112"/>
              <a:gd name="connsiteX138" fmla="*/ 8848219 w 16719165"/>
              <a:gd name="connsiteY138" fmla="*/ 70635 h 253112"/>
              <a:gd name="connsiteX139" fmla="*/ 9090295 w 16719165"/>
              <a:gd name="connsiteY139" fmla="*/ 531 h 253112"/>
              <a:gd name="connsiteX140" fmla="*/ 9121601 w 16719165"/>
              <a:gd name="connsiteY140" fmla="*/ 15615 h 253112"/>
              <a:gd name="connsiteX141" fmla="*/ 9123820 w 16719165"/>
              <a:gd name="connsiteY141" fmla="*/ 42053 h 253112"/>
              <a:gd name="connsiteX142" fmla="*/ 9108257 w 16719165"/>
              <a:gd name="connsiteY142" fmla="*/ 74402 h 253112"/>
              <a:gd name="connsiteX143" fmla="*/ 9116096 w 16719165"/>
              <a:gd name="connsiteY143" fmla="*/ 70635 h 253112"/>
              <a:gd name="connsiteX144" fmla="*/ 9389478 w 16719165"/>
              <a:gd name="connsiteY144" fmla="*/ 15615 h 253112"/>
              <a:gd name="connsiteX145" fmla="*/ 9391697 w 16719165"/>
              <a:gd name="connsiteY145" fmla="*/ 42053 h 253112"/>
              <a:gd name="connsiteX146" fmla="*/ 9376135 w 16719165"/>
              <a:gd name="connsiteY146" fmla="*/ 74402 h 253112"/>
              <a:gd name="connsiteX147" fmla="*/ 9383974 w 16719165"/>
              <a:gd name="connsiteY147" fmla="*/ 70635 h 253112"/>
              <a:gd name="connsiteX148" fmla="*/ 9657357 w 16719165"/>
              <a:gd name="connsiteY148" fmla="*/ 15615 h 253112"/>
              <a:gd name="connsiteX149" fmla="*/ 9659575 w 16719165"/>
              <a:gd name="connsiteY149" fmla="*/ 42053 h 253112"/>
              <a:gd name="connsiteX150" fmla="*/ 9644012 w 16719165"/>
              <a:gd name="connsiteY150" fmla="*/ 74403 h 253112"/>
              <a:gd name="connsiteX151" fmla="*/ 9651853 w 16719165"/>
              <a:gd name="connsiteY151" fmla="*/ 70635 h 253112"/>
              <a:gd name="connsiteX152" fmla="*/ 9925236 w 16719165"/>
              <a:gd name="connsiteY152" fmla="*/ 15615 h 253112"/>
              <a:gd name="connsiteX153" fmla="*/ 9927454 w 16719165"/>
              <a:gd name="connsiteY153" fmla="*/ 42053 h 253112"/>
              <a:gd name="connsiteX154" fmla="*/ 9911892 w 16719165"/>
              <a:gd name="connsiteY154" fmla="*/ 74402 h 253112"/>
              <a:gd name="connsiteX155" fmla="*/ 9919730 w 16719165"/>
              <a:gd name="connsiteY155" fmla="*/ 70635 h 253112"/>
              <a:gd name="connsiteX156" fmla="*/ 10193114 w 16719165"/>
              <a:gd name="connsiteY156" fmla="*/ 15615 h 253112"/>
              <a:gd name="connsiteX157" fmla="*/ 10195332 w 16719165"/>
              <a:gd name="connsiteY157" fmla="*/ 42053 h 253112"/>
              <a:gd name="connsiteX158" fmla="*/ 10179769 w 16719165"/>
              <a:gd name="connsiteY158" fmla="*/ 74402 h 253112"/>
              <a:gd name="connsiteX159" fmla="*/ 10187609 w 16719165"/>
              <a:gd name="connsiteY159" fmla="*/ 70635 h 253112"/>
              <a:gd name="connsiteX160" fmla="*/ 10460992 w 16719165"/>
              <a:gd name="connsiteY160" fmla="*/ 15615 h 253112"/>
              <a:gd name="connsiteX161" fmla="*/ 10463210 w 16719165"/>
              <a:gd name="connsiteY161" fmla="*/ 42053 h 253112"/>
              <a:gd name="connsiteX162" fmla="*/ 10447647 w 16719165"/>
              <a:gd name="connsiteY162" fmla="*/ 74403 h 253112"/>
              <a:gd name="connsiteX163" fmla="*/ 10455487 w 16719165"/>
              <a:gd name="connsiteY163" fmla="*/ 70635 h 253112"/>
              <a:gd name="connsiteX164" fmla="*/ 10728871 w 16719165"/>
              <a:gd name="connsiteY164" fmla="*/ 15615 h 253112"/>
              <a:gd name="connsiteX165" fmla="*/ 10731089 w 16719165"/>
              <a:gd name="connsiteY165" fmla="*/ 42053 h 253112"/>
              <a:gd name="connsiteX166" fmla="*/ 10715525 w 16719165"/>
              <a:gd name="connsiteY166" fmla="*/ 74402 h 253112"/>
              <a:gd name="connsiteX167" fmla="*/ 10723366 w 16719165"/>
              <a:gd name="connsiteY167" fmla="*/ 70635 h 253112"/>
              <a:gd name="connsiteX168" fmla="*/ 10996748 w 16719165"/>
              <a:gd name="connsiteY168" fmla="*/ 15615 h 253112"/>
              <a:gd name="connsiteX169" fmla="*/ 10998967 w 16719165"/>
              <a:gd name="connsiteY169" fmla="*/ 42053 h 253112"/>
              <a:gd name="connsiteX170" fmla="*/ 10983404 w 16719165"/>
              <a:gd name="connsiteY170" fmla="*/ 74402 h 253112"/>
              <a:gd name="connsiteX171" fmla="*/ 10991243 w 16719165"/>
              <a:gd name="connsiteY171" fmla="*/ 70635 h 253112"/>
              <a:gd name="connsiteX172" fmla="*/ 11264627 w 16719165"/>
              <a:gd name="connsiteY172" fmla="*/ 15615 h 253112"/>
              <a:gd name="connsiteX173" fmla="*/ 11266844 w 16719165"/>
              <a:gd name="connsiteY173" fmla="*/ 42053 h 253112"/>
              <a:gd name="connsiteX174" fmla="*/ 11251281 w 16719165"/>
              <a:gd name="connsiteY174" fmla="*/ 74403 h 253112"/>
              <a:gd name="connsiteX175" fmla="*/ 11259122 w 16719165"/>
              <a:gd name="connsiteY175" fmla="*/ 70635 h 253112"/>
              <a:gd name="connsiteX176" fmla="*/ 11532505 w 16719165"/>
              <a:gd name="connsiteY176" fmla="*/ 15615 h 253112"/>
              <a:gd name="connsiteX177" fmla="*/ 11534723 w 16719165"/>
              <a:gd name="connsiteY177" fmla="*/ 42053 h 253112"/>
              <a:gd name="connsiteX178" fmla="*/ 11519160 w 16719165"/>
              <a:gd name="connsiteY178" fmla="*/ 74402 h 253112"/>
              <a:gd name="connsiteX179" fmla="*/ 11527000 w 16719165"/>
              <a:gd name="connsiteY179" fmla="*/ 70635 h 253112"/>
              <a:gd name="connsiteX180" fmla="*/ 11800383 w 16719165"/>
              <a:gd name="connsiteY180" fmla="*/ 15615 h 253112"/>
              <a:gd name="connsiteX181" fmla="*/ 11802601 w 16719165"/>
              <a:gd name="connsiteY181" fmla="*/ 42053 h 253112"/>
              <a:gd name="connsiteX182" fmla="*/ 11787038 w 16719165"/>
              <a:gd name="connsiteY182" fmla="*/ 74402 h 253112"/>
              <a:gd name="connsiteX183" fmla="*/ 11794878 w 16719165"/>
              <a:gd name="connsiteY183" fmla="*/ 70635 h 253112"/>
              <a:gd name="connsiteX184" fmla="*/ 12068261 w 16719165"/>
              <a:gd name="connsiteY184" fmla="*/ 15615 h 253112"/>
              <a:gd name="connsiteX185" fmla="*/ 12070479 w 16719165"/>
              <a:gd name="connsiteY185" fmla="*/ 42053 h 253112"/>
              <a:gd name="connsiteX186" fmla="*/ 12054916 w 16719165"/>
              <a:gd name="connsiteY186" fmla="*/ 74402 h 253112"/>
              <a:gd name="connsiteX187" fmla="*/ 12062756 w 16719165"/>
              <a:gd name="connsiteY187" fmla="*/ 70635 h 253112"/>
              <a:gd name="connsiteX188" fmla="*/ 12336139 w 16719165"/>
              <a:gd name="connsiteY188" fmla="*/ 15615 h 253112"/>
              <a:gd name="connsiteX189" fmla="*/ 12338357 w 16719165"/>
              <a:gd name="connsiteY189" fmla="*/ 42053 h 253112"/>
              <a:gd name="connsiteX190" fmla="*/ 12322794 w 16719165"/>
              <a:gd name="connsiteY190" fmla="*/ 74403 h 253112"/>
              <a:gd name="connsiteX191" fmla="*/ 12330635 w 16719165"/>
              <a:gd name="connsiteY191" fmla="*/ 70635 h 253112"/>
              <a:gd name="connsiteX192" fmla="*/ 12604018 w 16719165"/>
              <a:gd name="connsiteY192" fmla="*/ 15615 h 253112"/>
              <a:gd name="connsiteX193" fmla="*/ 12606236 w 16719165"/>
              <a:gd name="connsiteY193" fmla="*/ 42053 h 253112"/>
              <a:gd name="connsiteX194" fmla="*/ 12590673 w 16719165"/>
              <a:gd name="connsiteY194" fmla="*/ 74402 h 253112"/>
              <a:gd name="connsiteX195" fmla="*/ 12598513 w 16719165"/>
              <a:gd name="connsiteY195" fmla="*/ 70635 h 253112"/>
              <a:gd name="connsiteX196" fmla="*/ 12871896 w 16719165"/>
              <a:gd name="connsiteY196" fmla="*/ 15615 h 253112"/>
              <a:gd name="connsiteX197" fmla="*/ 12874114 w 16719165"/>
              <a:gd name="connsiteY197" fmla="*/ 42053 h 253112"/>
              <a:gd name="connsiteX198" fmla="*/ 12858551 w 16719165"/>
              <a:gd name="connsiteY198" fmla="*/ 74402 h 253112"/>
              <a:gd name="connsiteX199" fmla="*/ 12866391 w 16719165"/>
              <a:gd name="connsiteY199" fmla="*/ 70635 h 253112"/>
              <a:gd name="connsiteX200" fmla="*/ 13139774 w 16719165"/>
              <a:gd name="connsiteY200" fmla="*/ 15615 h 253112"/>
              <a:gd name="connsiteX201" fmla="*/ 13141992 w 16719165"/>
              <a:gd name="connsiteY201" fmla="*/ 42053 h 253112"/>
              <a:gd name="connsiteX202" fmla="*/ 13126429 w 16719165"/>
              <a:gd name="connsiteY202" fmla="*/ 74403 h 253112"/>
              <a:gd name="connsiteX203" fmla="*/ 13134270 w 16719165"/>
              <a:gd name="connsiteY203" fmla="*/ 70635 h 253112"/>
              <a:gd name="connsiteX204" fmla="*/ 13407653 w 16719165"/>
              <a:gd name="connsiteY204" fmla="*/ 15615 h 253112"/>
              <a:gd name="connsiteX205" fmla="*/ 13409871 w 16719165"/>
              <a:gd name="connsiteY205" fmla="*/ 42053 h 253112"/>
              <a:gd name="connsiteX206" fmla="*/ 13394308 w 16719165"/>
              <a:gd name="connsiteY206" fmla="*/ 74402 h 253112"/>
              <a:gd name="connsiteX207" fmla="*/ 13402148 w 16719165"/>
              <a:gd name="connsiteY207" fmla="*/ 70635 h 253112"/>
              <a:gd name="connsiteX208" fmla="*/ 13675531 w 16719165"/>
              <a:gd name="connsiteY208" fmla="*/ 15615 h 253112"/>
              <a:gd name="connsiteX209" fmla="*/ 13677749 w 16719165"/>
              <a:gd name="connsiteY209" fmla="*/ 42053 h 253112"/>
              <a:gd name="connsiteX210" fmla="*/ 13662186 w 16719165"/>
              <a:gd name="connsiteY210" fmla="*/ 74402 h 253112"/>
              <a:gd name="connsiteX211" fmla="*/ 13670026 w 16719165"/>
              <a:gd name="connsiteY211" fmla="*/ 70635 h 253112"/>
              <a:gd name="connsiteX212" fmla="*/ 13943409 w 16719165"/>
              <a:gd name="connsiteY212" fmla="*/ 15615 h 253112"/>
              <a:gd name="connsiteX213" fmla="*/ 13945627 w 16719165"/>
              <a:gd name="connsiteY213" fmla="*/ 42053 h 253112"/>
              <a:gd name="connsiteX214" fmla="*/ 13930064 w 16719165"/>
              <a:gd name="connsiteY214" fmla="*/ 74403 h 253112"/>
              <a:gd name="connsiteX215" fmla="*/ 13937905 w 16719165"/>
              <a:gd name="connsiteY215" fmla="*/ 70635 h 253112"/>
              <a:gd name="connsiteX216" fmla="*/ 14211288 w 16719165"/>
              <a:gd name="connsiteY216" fmla="*/ 15615 h 253112"/>
              <a:gd name="connsiteX217" fmla="*/ 14213506 w 16719165"/>
              <a:gd name="connsiteY217" fmla="*/ 42053 h 253112"/>
              <a:gd name="connsiteX218" fmla="*/ 14197943 w 16719165"/>
              <a:gd name="connsiteY218" fmla="*/ 74402 h 253112"/>
              <a:gd name="connsiteX219" fmla="*/ 14205783 w 16719165"/>
              <a:gd name="connsiteY219" fmla="*/ 70635 h 253112"/>
              <a:gd name="connsiteX220" fmla="*/ 14479166 w 16719165"/>
              <a:gd name="connsiteY220" fmla="*/ 15615 h 253112"/>
              <a:gd name="connsiteX221" fmla="*/ 14481384 w 16719165"/>
              <a:gd name="connsiteY221" fmla="*/ 42053 h 253112"/>
              <a:gd name="connsiteX222" fmla="*/ 14465821 w 16719165"/>
              <a:gd name="connsiteY222" fmla="*/ 74402 h 253112"/>
              <a:gd name="connsiteX223" fmla="*/ 14473661 w 16719165"/>
              <a:gd name="connsiteY223" fmla="*/ 70635 h 253112"/>
              <a:gd name="connsiteX224" fmla="*/ 14747044 w 16719165"/>
              <a:gd name="connsiteY224" fmla="*/ 15615 h 253112"/>
              <a:gd name="connsiteX225" fmla="*/ 14749262 w 16719165"/>
              <a:gd name="connsiteY225" fmla="*/ 42053 h 253112"/>
              <a:gd name="connsiteX226" fmla="*/ 14733699 w 16719165"/>
              <a:gd name="connsiteY226" fmla="*/ 74402 h 253112"/>
              <a:gd name="connsiteX227" fmla="*/ 14741540 w 16719165"/>
              <a:gd name="connsiteY227" fmla="*/ 70635 h 253112"/>
              <a:gd name="connsiteX228" fmla="*/ 15014923 w 16719165"/>
              <a:gd name="connsiteY228" fmla="*/ 15615 h 253112"/>
              <a:gd name="connsiteX229" fmla="*/ 15017141 w 16719165"/>
              <a:gd name="connsiteY229" fmla="*/ 42053 h 253112"/>
              <a:gd name="connsiteX230" fmla="*/ 15001578 w 16719165"/>
              <a:gd name="connsiteY230" fmla="*/ 74402 h 253112"/>
              <a:gd name="connsiteX231" fmla="*/ 15009418 w 16719165"/>
              <a:gd name="connsiteY231" fmla="*/ 70635 h 253112"/>
              <a:gd name="connsiteX232" fmla="*/ 15282801 w 16719165"/>
              <a:gd name="connsiteY232" fmla="*/ 15615 h 253112"/>
              <a:gd name="connsiteX233" fmla="*/ 15285019 w 16719165"/>
              <a:gd name="connsiteY233" fmla="*/ 42053 h 253112"/>
              <a:gd name="connsiteX234" fmla="*/ 15269456 w 16719165"/>
              <a:gd name="connsiteY234" fmla="*/ 74402 h 253112"/>
              <a:gd name="connsiteX235" fmla="*/ 15277296 w 16719165"/>
              <a:gd name="connsiteY235" fmla="*/ 70635 h 253112"/>
              <a:gd name="connsiteX236" fmla="*/ 15550679 w 16719165"/>
              <a:gd name="connsiteY236" fmla="*/ 15615 h 253112"/>
              <a:gd name="connsiteX237" fmla="*/ 15552897 w 16719165"/>
              <a:gd name="connsiteY237" fmla="*/ 42053 h 253112"/>
              <a:gd name="connsiteX238" fmla="*/ 15537333 w 16719165"/>
              <a:gd name="connsiteY238" fmla="*/ 74402 h 253112"/>
              <a:gd name="connsiteX239" fmla="*/ 15545173 w 16719165"/>
              <a:gd name="connsiteY239" fmla="*/ 70635 h 253112"/>
              <a:gd name="connsiteX240" fmla="*/ 15818557 w 16719165"/>
              <a:gd name="connsiteY240" fmla="*/ 15615 h 253112"/>
              <a:gd name="connsiteX241" fmla="*/ 15820775 w 16719165"/>
              <a:gd name="connsiteY241" fmla="*/ 42053 h 253112"/>
              <a:gd name="connsiteX242" fmla="*/ 15805213 w 16719165"/>
              <a:gd name="connsiteY242" fmla="*/ 74402 h 253112"/>
              <a:gd name="connsiteX243" fmla="*/ 15813053 w 16719165"/>
              <a:gd name="connsiteY243" fmla="*/ 70635 h 253112"/>
              <a:gd name="connsiteX244" fmla="*/ 16086435 w 16719165"/>
              <a:gd name="connsiteY244" fmla="*/ 15615 h 253112"/>
              <a:gd name="connsiteX245" fmla="*/ 16088653 w 16719165"/>
              <a:gd name="connsiteY245" fmla="*/ 42053 h 253112"/>
              <a:gd name="connsiteX246" fmla="*/ 16073089 w 16719165"/>
              <a:gd name="connsiteY246" fmla="*/ 74402 h 253112"/>
              <a:gd name="connsiteX247" fmla="*/ 16080929 w 16719165"/>
              <a:gd name="connsiteY247" fmla="*/ 70635 h 253112"/>
              <a:gd name="connsiteX248" fmla="*/ 16354313 w 16719165"/>
              <a:gd name="connsiteY248" fmla="*/ 15615 h 253112"/>
              <a:gd name="connsiteX249" fmla="*/ 16356531 w 16719165"/>
              <a:gd name="connsiteY249" fmla="*/ 42053 h 253112"/>
              <a:gd name="connsiteX250" fmla="*/ 16340969 w 16719165"/>
              <a:gd name="connsiteY250" fmla="*/ 74403 h 253112"/>
              <a:gd name="connsiteX251" fmla="*/ 16348809 w 16719165"/>
              <a:gd name="connsiteY251" fmla="*/ 70635 h 253112"/>
              <a:gd name="connsiteX252" fmla="*/ 16622193 w 16719165"/>
              <a:gd name="connsiteY252" fmla="*/ 15615 h 253112"/>
              <a:gd name="connsiteX253" fmla="*/ 16624409 w 16719165"/>
              <a:gd name="connsiteY253" fmla="*/ 42053 h 253112"/>
              <a:gd name="connsiteX254" fmla="*/ 16608849 w 16719165"/>
              <a:gd name="connsiteY254" fmla="*/ 74397 h 253112"/>
              <a:gd name="connsiteX255" fmla="*/ 16719165 w 16719165"/>
              <a:gd name="connsiteY255" fmla="*/ 235979 h 253112"/>
              <a:gd name="connsiteX256" fmla="*/ 16697175 w 16719165"/>
              <a:gd name="connsiteY256" fmla="*/ 253112 h 253112"/>
              <a:gd name="connsiteX0" fmla="*/ 0 w 16697175"/>
              <a:gd name="connsiteY0" fmla="*/ 74402 h 253112"/>
              <a:gd name="connsiteX1" fmla="*/ 7840 w 16697175"/>
              <a:gd name="connsiteY1" fmla="*/ 70635 h 253112"/>
              <a:gd name="connsiteX2" fmla="*/ 249916 w 16697175"/>
              <a:gd name="connsiteY2" fmla="*/ 531 h 253112"/>
              <a:gd name="connsiteX3" fmla="*/ 281223 w 16697175"/>
              <a:gd name="connsiteY3" fmla="*/ 15615 h 253112"/>
              <a:gd name="connsiteX4" fmla="*/ 283441 w 16697175"/>
              <a:gd name="connsiteY4" fmla="*/ 42053 h 253112"/>
              <a:gd name="connsiteX5" fmla="*/ 267878 w 16697175"/>
              <a:gd name="connsiteY5" fmla="*/ 74402 h 253112"/>
              <a:gd name="connsiteX6" fmla="*/ 275719 w 16697175"/>
              <a:gd name="connsiteY6" fmla="*/ 70635 h 253112"/>
              <a:gd name="connsiteX7" fmla="*/ 517795 w 16697175"/>
              <a:gd name="connsiteY7" fmla="*/ 531 h 253112"/>
              <a:gd name="connsiteX8" fmla="*/ 549101 w 16697175"/>
              <a:gd name="connsiteY8" fmla="*/ 15615 h 253112"/>
              <a:gd name="connsiteX9" fmla="*/ 551320 w 16697175"/>
              <a:gd name="connsiteY9" fmla="*/ 42053 h 253112"/>
              <a:gd name="connsiteX10" fmla="*/ 535757 w 16697175"/>
              <a:gd name="connsiteY10" fmla="*/ 74402 h 253112"/>
              <a:gd name="connsiteX11" fmla="*/ 543596 w 16697175"/>
              <a:gd name="connsiteY11" fmla="*/ 70635 h 253112"/>
              <a:gd name="connsiteX12" fmla="*/ 785673 w 16697175"/>
              <a:gd name="connsiteY12" fmla="*/ 531 h 253112"/>
              <a:gd name="connsiteX13" fmla="*/ 816979 w 16697175"/>
              <a:gd name="connsiteY13" fmla="*/ 15615 h 253112"/>
              <a:gd name="connsiteX14" fmla="*/ 819198 w 16697175"/>
              <a:gd name="connsiteY14" fmla="*/ 42053 h 253112"/>
              <a:gd name="connsiteX15" fmla="*/ 803635 w 16697175"/>
              <a:gd name="connsiteY15" fmla="*/ 74402 h 253112"/>
              <a:gd name="connsiteX16" fmla="*/ 811474 w 16697175"/>
              <a:gd name="connsiteY16" fmla="*/ 70635 h 253112"/>
              <a:gd name="connsiteX17" fmla="*/ 1084857 w 16697175"/>
              <a:gd name="connsiteY17" fmla="*/ 15615 h 253112"/>
              <a:gd name="connsiteX18" fmla="*/ 1087075 w 16697175"/>
              <a:gd name="connsiteY18" fmla="*/ 42053 h 253112"/>
              <a:gd name="connsiteX19" fmla="*/ 1071512 w 16697175"/>
              <a:gd name="connsiteY19" fmla="*/ 74403 h 253112"/>
              <a:gd name="connsiteX20" fmla="*/ 1079353 w 16697175"/>
              <a:gd name="connsiteY20" fmla="*/ 70635 h 253112"/>
              <a:gd name="connsiteX21" fmla="*/ 1352736 w 16697175"/>
              <a:gd name="connsiteY21" fmla="*/ 15615 h 253112"/>
              <a:gd name="connsiteX22" fmla="*/ 1354954 w 16697175"/>
              <a:gd name="connsiteY22" fmla="*/ 42053 h 253112"/>
              <a:gd name="connsiteX23" fmla="*/ 1339392 w 16697175"/>
              <a:gd name="connsiteY23" fmla="*/ 74402 h 253112"/>
              <a:gd name="connsiteX24" fmla="*/ 1347230 w 16697175"/>
              <a:gd name="connsiteY24" fmla="*/ 70635 h 253112"/>
              <a:gd name="connsiteX25" fmla="*/ 1620614 w 16697175"/>
              <a:gd name="connsiteY25" fmla="*/ 15615 h 253112"/>
              <a:gd name="connsiteX26" fmla="*/ 1622832 w 16697175"/>
              <a:gd name="connsiteY26" fmla="*/ 42053 h 253112"/>
              <a:gd name="connsiteX27" fmla="*/ 1607269 w 16697175"/>
              <a:gd name="connsiteY27" fmla="*/ 74402 h 253112"/>
              <a:gd name="connsiteX28" fmla="*/ 1615109 w 16697175"/>
              <a:gd name="connsiteY28" fmla="*/ 70635 h 253112"/>
              <a:gd name="connsiteX29" fmla="*/ 1888492 w 16697175"/>
              <a:gd name="connsiteY29" fmla="*/ 15615 h 253112"/>
              <a:gd name="connsiteX30" fmla="*/ 1890710 w 16697175"/>
              <a:gd name="connsiteY30" fmla="*/ 42053 h 253112"/>
              <a:gd name="connsiteX31" fmla="*/ 1875147 w 16697175"/>
              <a:gd name="connsiteY31" fmla="*/ 74403 h 253112"/>
              <a:gd name="connsiteX32" fmla="*/ 1882987 w 16697175"/>
              <a:gd name="connsiteY32" fmla="*/ 70635 h 253112"/>
              <a:gd name="connsiteX33" fmla="*/ 2156372 w 16697175"/>
              <a:gd name="connsiteY33" fmla="*/ 15615 h 253112"/>
              <a:gd name="connsiteX34" fmla="*/ 2158589 w 16697175"/>
              <a:gd name="connsiteY34" fmla="*/ 42053 h 253112"/>
              <a:gd name="connsiteX35" fmla="*/ 2143025 w 16697175"/>
              <a:gd name="connsiteY35" fmla="*/ 74402 h 253112"/>
              <a:gd name="connsiteX36" fmla="*/ 2150867 w 16697175"/>
              <a:gd name="connsiteY36" fmla="*/ 70635 h 253112"/>
              <a:gd name="connsiteX37" fmla="*/ 2424248 w 16697175"/>
              <a:gd name="connsiteY37" fmla="*/ 15615 h 253112"/>
              <a:gd name="connsiteX38" fmla="*/ 2426467 w 16697175"/>
              <a:gd name="connsiteY38" fmla="*/ 42053 h 253112"/>
              <a:gd name="connsiteX39" fmla="*/ 2410905 w 16697175"/>
              <a:gd name="connsiteY39" fmla="*/ 74402 h 253112"/>
              <a:gd name="connsiteX40" fmla="*/ 2418743 w 16697175"/>
              <a:gd name="connsiteY40" fmla="*/ 70635 h 253112"/>
              <a:gd name="connsiteX41" fmla="*/ 2692127 w 16697175"/>
              <a:gd name="connsiteY41" fmla="*/ 15615 h 253112"/>
              <a:gd name="connsiteX42" fmla="*/ 2694344 w 16697175"/>
              <a:gd name="connsiteY42" fmla="*/ 42053 h 253112"/>
              <a:gd name="connsiteX43" fmla="*/ 2678781 w 16697175"/>
              <a:gd name="connsiteY43" fmla="*/ 74403 h 253112"/>
              <a:gd name="connsiteX44" fmla="*/ 2686622 w 16697175"/>
              <a:gd name="connsiteY44" fmla="*/ 70635 h 253112"/>
              <a:gd name="connsiteX45" fmla="*/ 2960005 w 16697175"/>
              <a:gd name="connsiteY45" fmla="*/ 15615 h 253112"/>
              <a:gd name="connsiteX46" fmla="*/ 2962224 w 16697175"/>
              <a:gd name="connsiteY46" fmla="*/ 42053 h 253112"/>
              <a:gd name="connsiteX47" fmla="*/ 2946660 w 16697175"/>
              <a:gd name="connsiteY47" fmla="*/ 74402 h 253112"/>
              <a:gd name="connsiteX48" fmla="*/ 2954500 w 16697175"/>
              <a:gd name="connsiteY48" fmla="*/ 70635 h 253112"/>
              <a:gd name="connsiteX49" fmla="*/ 3227883 w 16697175"/>
              <a:gd name="connsiteY49" fmla="*/ 15615 h 253112"/>
              <a:gd name="connsiteX50" fmla="*/ 3230101 w 16697175"/>
              <a:gd name="connsiteY50" fmla="*/ 42053 h 253112"/>
              <a:gd name="connsiteX51" fmla="*/ 3214538 w 16697175"/>
              <a:gd name="connsiteY51" fmla="*/ 74402 h 253112"/>
              <a:gd name="connsiteX52" fmla="*/ 3222378 w 16697175"/>
              <a:gd name="connsiteY52" fmla="*/ 70635 h 253112"/>
              <a:gd name="connsiteX53" fmla="*/ 3495761 w 16697175"/>
              <a:gd name="connsiteY53" fmla="*/ 15615 h 253112"/>
              <a:gd name="connsiteX54" fmla="*/ 3497979 w 16697175"/>
              <a:gd name="connsiteY54" fmla="*/ 42053 h 253112"/>
              <a:gd name="connsiteX55" fmla="*/ 3482416 w 16697175"/>
              <a:gd name="connsiteY55" fmla="*/ 74402 h 253112"/>
              <a:gd name="connsiteX56" fmla="*/ 3490256 w 16697175"/>
              <a:gd name="connsiteY56" fmla="*/ 70635 h 253112"/>
              <a:gd name="connsiteX57" fmla="*/ 3763639 w 16697175"/>
              <a:gd name="connsiteY57" fmla="*/ 15615 h 253112"/>
              <a:gd name="connsiteX58" fmla="*/ 3765857 w 16697175"/>
              <a:gd name="connsiteY58" fmla="*/ 42053 h 253112"/>
              <a:gd name="connsiteX59" fmla="*/ 3750294 w 16697175"/>
              <a:gd name="connsiteY59" fmla="*/ 74403 h 253112"/>
              <a:gd name="connsiteX60" fmla="*/ 3758136 w 16697175"/>
              <a:gd name="connsiteY60" fmla="*/ 70635 h 253112"/>
              <a:gd name="connsiteX61" fmla="*/ 4031519 w 16697175"/>
              <a:gd name="connsiteY61" fmla="*/ 15615 h 253112"/>
              <a:gd name="connsiteX62" fmla="*/ 4033736 w 16697175"/>
              <a:gd name="connsiteY62" fmla="*/ 42053 h 253112"/>
              <a:gd name="connsiteX63" fmla="*/ 4018174 w 16697175"/>
              <a:gd name="connsiteY63" fmla="*/ 74402 h 253112"/>
              <a:gd name="connsiteX64" fmla="*/ 4026014 w 16697175"/>
              <a:gd name="connsiteY64" fmla="*/ 70635 h 253112"/>
              <a:gd name="connsiteX65" fmla="*/ 4299397 w 16697175"/>
              <a:gd name="connsiteY65" fmla="*/ 15615 h 253112"/>
              <a:gd name="connsiteX66" fmla="*/ 4301615 w 16697175"/>
              <a:gd name="connsiteY66" fmla="*/ 42053 h 253112"/>
              <a:gd name="connsiteX67" fmla="*/ 4286052 w 16697175"/>
              <a:gd name="connsiteY67" fmla="*/ 74402 h 253112"/>
              <a:gd name="connsiteX68" fmla="*/ 4293892 w 16697175"/>
              <a:gd name="connsiteY68" fmla="*/ 70635 h 253112"/>
              <a:gd name="connsiteX69" fmla="*/ 4567275 w 16697175"/>
              <a:gd name="connsiteY69" fmla="*/ 15615 h 253112"/>
              <a:gd name="connsiteX70" fmla="*/ 4569493 w 16697175"/>
              <a:gd name="connsiteY70" fmla="*/ 42053 h 253112"/>
              <a:gd name="connsiteX71" fmla="*/ 4553930 w 16697175"/>
              <a:gd name="connsiteY71" fmla="*/ 74403 h 253112"/>
              <a:gd name="connsiteX72" fmla="*/ 4561771 w 16697175"/>
              <a:gd name="connsiteY72" fmla="*/ 70635 h 253112"/>
              <a:gd name="connsiteX73" fmla="*/ 4835153 w 16697175"/>
              <a:gd name="connsiteY73" fmla="*/ 15615 h 253112"/>
              <a:gd name="connsiteX74" fmla="*/ 4837372 w 16697175"/>
              <a:gd name="connsiteY74" fmla="*/ 42053 h 253112"/>
              <a:gd name="connsiteX75" fmla="*/ 4821809 w 16697175"/>
              <a:gd name="connsiteY75" fmla="*/ 74402 h 253112"/>
              <a:gd name="connsiteX76" fmla="*/ 4829648 w 16697175"/>
              <a:gd name="connsiteY76" fmla="*/ 70635 h 253112"/>
              <a:gd name="connsiteX77" fmla="*/ 5103031 w 16697175"/>
              <a:gd name="connsiteY77" fmla="*/ 15615 h 253112"/>
              <a:gd name="connsiteX78" fmla="*/ 5105250 w 16697175"/>
              <a:gd name="connsiteY78" fmla="*/ 42053 h 253112"/>
              <a:gd name="connsiteX79" fmla="*/ 5089686 w 16697175"/>
              <a:gd name="connsiteY79" fmla="*/ 74402 h 253112"/>
              <a:gd name="connsiteX80" fmla="*/ 5097526 w 16697175"/>
              <a:gd name="connsiteY80" fmla="*/ 70635 h 253112"/>
              <a:gd name="connsiteX81" fmla="*/ 5370909 w 16697175"/>
              <a:gd name="connsiteY81" fmla="*/ 15615 h 253112"/>
              <a:gd name="connsiteX82" fmla="*/ 5373128 w 16697175"/>
              <a:gd name="connsiteY82" fmla="*/ 42053 h 253112"/>
              <a:gd name="connsiteX83" fmla="*/ 5357564 w 16697175"/>
              <a:gd name="connsiteY83" fmla="*/ 74403 h 253112"/>
              <a:gd name="connsiteX84" fmla="*/ 5365405 w 16697175"/>
              <a:gd name="connsiteY84" fmla="*/ 70635 h 253112"/>
              <a:gd name="connsiteX85" fmla="*/ 5638789 w 16697175"/>
              <a:gd name="connsiteY85" fmla="*/ 15615 h 253112"/>
              <a:gd name="connsiteX86" fmla="*/ 5641006 w 16697175"/>
              <a:gd name="connsiteY86" fmla="*/ 42053 h 253112"/>
              <a:gd name="connsiteX87" fmla="*/ 5625443 w 16697175"/>
              <a:gd name="connsiteY87" fmla="*/ 74402 h 253112"/>
              <a:gd name="connsiteX88" fmla="*/ 5633283 w 16697175"/>
              <a:gd name="connsiteY88" fmla="*/ 70635 h 253112"/>
              <a:gd name="connsiteX89" fmla="*/ 5906667 w 16697175"/>
              <a:gd name="connsiteY89" fmla="*/ 15615 h 253112"/>
              <a:gd name="connsiteX90" fmla="*/ 5908884 w 16697175"/>
              <a:gd name="connsiteY90" fmla="*/ 42053 h 253112"/>
              <a:gd name="connsiteX91" fmla="*/ 5893322 w 16697175"/>
              <a:gd name="connsiteY91" fmla="*/ 74402 h 253112"/>
              <a:gd name="connsiteX92" fmla="*/ 5901162 w 16697175"/>
              <a:gd name="connsiteY92" fmla="*/ 70635 h 253112"/>
              <a:gd name="connsiteX93" fmla="*/ 6174545 w 16697175"/>
              <a:gd name="connsiteY93" fmla="*/ 15615 h 253112"/>
              <a:gd name="connsiteX94" fmla="*/ 6176762 w 16697175"/>
              <a:gd name="connsiteY94" fmla="*/ 42053 h 253112"/>
              <a:gd name="connsiteX95" fmla="*/ 6161200 w 16697175"/>
              <a:gd name="connsiteY95" fmla="*/ 74402 h 253112"/>
              <a:gd name="connsiteX96" fmla="*/ 6169041 w 16697175"/>
              <a:gd name="connsiteY96" fmla="*/ 70635 h 253112"/>
              <a:gd name="connsiteX97" fmla="*/ 6442424 w 16697175"/>
              <a:gd name="connsiteY97" fmla="*/ 15615 h 253112"/>
              <a:gd name="connsiteX98" fmla="*/ 6444642 w 16697175"/>
              <a:gd name="connsiteY98" fmla="*/ 42053 h 253112"/>
              <a:gd name="connsiteX99" fmla="*/ 6429079 w 16697175"/>
              <a:gd name="connsiteY99" fmla="*/ 74402 h 253112"/>
              <a:gd name="connsiteX100" fmla="*/ 6436919 w 16697175"/>
              <a:gd name="connsiteY100" fmla="*/ 70635 h 253112"/>
              <a:gd name="connsiteX101" fmla="*/ 6710302 w 16697175"/>
              <a:gd name="connsiteY101" fmla="*/ 15615 h 253112"/>
              <a:gd name="connsiteX102" fmla="*/ 6712520 w 16697175"/>
              <a:gd name="connsiteY102" fmla="*/ 42053 h 253112"/>
              <a:gd name="connsiteX103" fmla="*/ 6696957 w 16697175"/>
              <a:gd name="connsiteY103" fmla="*/ 74402 h 253112"/>
              <a:gd name="connsiteX104" fmla="*/ 6704797 w 16697175"/>
              <a:gd name="connsiteY104" fmla="*/ 70635 h 253112"/>
              <a:gd name="connsiteX105" fmla="*/ 6978179 w 16697175"/>
              <a:gd name="connsiteY105" fmla="*/ 15615 h 253112"/>
              <a:gd name="connsiteX106" fmla="*/ 6980398 w 16697175"/>
              <a:gd name="connsiteY106" fmla="*/ 42053 h 253112"/>
              <a:gd name="connsiteX107" fmla="*/ 6964835 w 16697175"/>
              <a:gd name="connsiteY107" fmla="*/ 74402 h 253112"/>
              <a:gd name="connsiteX108" fmla="*/ 6972675 w 16697175"/>
              <a:gd name="connsiteY108" fmla="*/ 70635 h 253112"/>
              <a:gd name="connsiteX109" fmla="*/ 7246057 w 16697175"/>
              <a:gd name="connsiteY109" fmla="*/ 15615 h 253112"/>
              <a:gd name="connsiteX110" fmla="*/ 7248275 w 16697175"/>
              <a:gd name="connsiteY110" fmla="*/ 42053 h 253112"/>
              <a:gd name="connsiteX111" fmla="*/ 7232712 w 16697175"/>
              <a:gd name="connsiteY111" fmla="*/ 74402 h 253112"/>
              <a:gd name="connsiteX112" fmla="*/ 7240552 w 16697175"/>
              <a:gd name="connsiteY112" fmla="*/ 70635 h 253112"/>
              <a:gd name="connsiteX113" fmla="*/ 7513935 w 16697175"/>
              <a:gd name="connsiteY113" fmla="*/ 15615 h 253112"/>
              <a:gd name="connsiteX114" fmla="*/ 7516153 w 16697175"/>
              <a:gd name="connsiteY114" fmla="*/ 42053 h 253112"/>
              <a:gd name="connsiteX115" fmla="*/ 7500590 w 16697175"/>
              <a:gd name="connsiteY115" fmla="*/ 74402 h 253112"/>
              <a:gd name="connsiteX116" fmla="*/ 7508430 w 16697175"/>
              <a:gd name="connsiteY116" fmla="*/ 70635 h 253112"/>
              <a:gd name="connsiteX117" fmla="*/ 7781813 w 16697175"/>
              <a:gd name="connsiteY117" fmla="*/ 15615 h 253112"/>
              <a:gd name="connsiteX118" fmla="*/ 7784031 w 16697175"/>
              <a:gd name="connsiteY118" fmla="*/ 42053 h 253112"/>
              <a:gd name="connsiteX119" fmla="*/ 7768468 w 16697175"/>
              <a:gd name="connsiteY119" fmla="*/ 74403 h 253112"/>
              <a:gd name="connsiteX120" fmla="*/ 7776309 w 16697175"/>
              <a:gd name="connsiteY120" fmla="*/ 70635 h 253112"/>
              <a:gd name="connsiteX121" fmla="*/ 8049692 w 16697175"/>
              <a:gd name="connsiteY121" fmla="*/ 15615 h 253112"/>
              <a:gd name="connsiteX122" fmla="*/ 8051910 w 16697175"/>
              <a:gd name="connsiteY122" fmla="*/ 42053 h 253112"/>
              <a:gd name="connsiteX123" fmla="*/ 8036350 w 16697175"/>
              <a:gd name="connsiteY123" fmla="*/ 74397 h 253112"/>
              <a:gd name="connsiteX124" fmla="*/ 8044179 w 16697175"/>
              <a:gd name="connsiteY124" fmla="*/ 70635 h 253112"/>
              <a:gd name="connsiteX125" fmla="*/ 8317562 w 16697175"/>
              <a:gd name="connsiteY125" fmla="*/ 15615 h 253112"/>
              <a:gd name="connsiteX126" fmla="*/ 8319780 w 16697175"/>
              <a:gd name="connsiteY126" fmla="*/ 42053 h 253112"/>
              <a:gd name="connsiteX127" fmla="*/ 8304016 w 16697175"/>
              <a:gd name="connsiteY127" fmla="*/ 74821 h 253112"/>
              <a:gd name="connsiteX128" fmla="*/ 8312462 w 16697175"/>
              <a:gd name="connsiteY128" fmla="*/ 70635 h 253112"/>
              <a:gd name="connsiteX129" fmla="*/ 8522196 w 16697175"/>
              <a:gd name="connsiteY129" fmla="*/ 1350 h 253112"/>
              <a:gd name="connsiteX130" fmla="*/ 8585845 w 16697175"/>
              <a:gd name="connsiteY130" fmla="*/ 15615 h 253112"/>
              <a:gd name="connsiteX131" fmla="*/ 8588063 w 16697175"/>
              <a:gd name="connsiteY131" fmla="*/ 42053 h 253112"/>
              <a:gd name="connsiteX132" fmla="*/ 8572500 w 16697175"/>
              <a:gd name="connsiteY132" fmla="*/ 74402 h 253112"/>
              <a:gd name="connsiteX133" fmla="*/ 8580340 w 16697175"/>
              <a:gd name="connsiteY133" fmla="*/ 70635 h 253112"/>
              <a:gd name="connsiteX134" fmla="*/ 8822416 w 16697175"/>
              <a:gd name="connsiteY134" fmla="*/ 531 h 253112"/>
              <a:gd name="connsiteX135" fmla="*/ 8853723 w 16697175"/>
              <a:gd name="connsiteY135" fmla="*/ 15615 h 253112"/>
              <a:gd name="connsiteX136" fmla="*/ 8855941 w 16697175"/>
              <a:gd name="connsiteY136" fmla="*/ 42053 h 253112"/>
              <a:gd name="connsiteX137" fmla="*/ 8840378 w 16697175"/>
              <a:gd name="connsiteY137" fmla="*/ 74402 h 253112"/>
              <a:gd name="connsiteX138" fmla="*/ 8848219 w 16697175"/>
              <a:gd name="connsiteY138" fmla="*/ 70635 h 253112"/>
              <a:gd name="connsiteX139" fmla="*/ 9090295 w 16697175"/>
              <a:gd name="connsiteY139" fmla="*/ 531 h 253112"/>
              <a:gd name="connsiteX140" fmla="*/ 9121601 w 16697175"/>
              <a:gd name="connsiteY140" fmla="*/ 15615 h 253112"/>
              <a:gd name="connsiteX141" fmla="*/ 9123820 w 16697175"/>
              <a:gd name="connsiteY141" fmla="*/ 42053 h 253112"/>
              <a:gd name="connsiteX142" fmla="*/ 9108257 w 16697175"/>
              <a:gd name="connsiteY142" fmla="*/ 74402 h 253112"/>
              <a:gd name="connsiteX143" fmla="*/ 9116096 w 16697175"/>
              <a:gd name="connsiteY143" fmla="*/ 70635 h 253112"/>
              <a:gd name="connsiteX144" fmla="*/ 9389478 w 16697175"/>
              <a:gd name="connsiteY144" fmla="*/ 15615 h 253112"/>
              <a:gd name="connsiteX145" fmla="*/ 9391697 w 16697175"/>
              <a:gd name="connsiteY145" fmla="*/ 42053 h 253112"/>
              <a:gd name="connsiteX146" fmla="*/ 9376135 w 16697175"/>
              <a:gd name="connsiteY146" fmla="*/ 74402 h 253112"/>
              <a:gd name="connsiteX147" fmla="*/ 9383974 w 16697175"/>
              <a:gd name="connsiteY147" fmla="*/ 70635 h 253112"/>
              <a:gd name="connsiteX148" fmla="*/ 9657357 w 16697175"/>
              <a:gd name="connsiteY148" fmla="*/ 15615 h 253112"/>
              <a:gd name="connsiteX149" fmla="*/ 9659575 w 16697175"/>
              <a:gd name="connsiteY149" fmla="*/ 42053 h 253112"/>
              <a:gd name="connsiteX150" fmla="*/ 9644012 w 16697175"/>
              <a:gd name="connsiteY150" fmla="*/ 74403 h 253112"/>
              <a:gd name="connsiteX151" fmla="*/ 9651853 w 16697175"/>
              <a:gd name="connsiteY151" fmla="*/ 70635 h 253112"/>
              <a:gd name="connsiteX152" fmla="*/ 9925236 w 16697175"/>
              <a:gd name="connsiteY152" fmla="*/ 15615 h 253112"/>
              <a:gd name="connsiteX153" fmla="*/ 9927454 w 16697175"/>
              <a:gd name="connsiteY153" fmla="*/ 42053 h 253112"/>
              <a:gd name="connsiteX154" fmla="*/ 9911892 w 16697175"/>
              <a:gd name="connsiteY154" fmla="*/ 74402 h 253112"/>
              <a:gd name="connsiteX155" fmla="*/ 9919730 w 16697175"/>
              <a:gd name="connsiteY155" fmla="*/ 70635 h 253112"/>
              <a:gd name="connsiteX156" fmla="*/ 10193114 w 16697175"/>
              <a:gd name="connsiteY156" fmla="*/ 15615 h 253112"/>
              <a:gd name="connsiteX157" fmla="*/ 10195332 w 16697175"/>
              <a:gd name="connsiteY157" fmla="*/ 42053 h 253112"/>
              <a:gd name="connsiteX158" fmla="*/ 10179769 w 16697175"/>
              <a:gd name="connsiteY158" fmla="*/ 74402 h 253112"/>
              <a:gd name="connsiteX159" fmla="*/ 10187609 w 16697175"/>
              <a:gd name="connsiteY159" fmla="*/ 70635 h 253112"/>
              <a:gd name="connsiteX160" fmla="*/ 10460992 w 16697175"/>
              <a:gd name="connsiteY160" fmla="*/ 15615 h 253112"/>
              <a:gd name="connsiteX161" fmla="*/ 10463210 w 16697175"/>
              <a:gd name="connsiteY161" fmla="*/ 42053 h 253112"/>
              <a:gd name="connsiteX162" fmla="*/ 10447647 w 16697175"/>
              <a:gd name="connsiteY162" fmla="*/ 74403 h 253112"/>
              <a:gd name="connsiteX163" fmla="*/ 10455487 w 16697175"/>
              <a:gd name="connsiteY163" fmla="*/ 70635 h 253112"/>
              <a:gd name="connsiteX164" fmla="*/ 10728871 w 16697175"/>
              <a:gd name="connsiteY164" fmla="*/ 15615 h 253112"/>
              <a:gd name="connsiteX165" fmla="*/ 10731089 w 16697175"/>
              <a:gd name="connsiteY165" fmla="*/ 42053 h 253112"/>
              <a:gd name="connsiteX166" fmla="*/ 10715525 w 16697175"/>
              <a:gd name="connsiteY166" fmla="*/ 74402 h 253112"/>
              <a:gd name="connsiteX167" fmla="*/ 10723366 w 16697175"/>
              <a:gd name="connsiteY167" fmla="*/ 70635 h 253112"/>
              <a:gd name="connsiteX168" fmla="*/ 10996748 w 16697175"/>
              <a:gd name="connsiteY168" fmla="*/ 15615 h 253112"/>
              <a:gd name="connsiteX169" fmla="*/ 10998967 w 16697175"/>
              <a:gd name="connsiteY169" fmla="*/ 42053 h 253112"/>
              <a:gd name="connsiteX170" fmla="*/ 10983404 w 16697175"/>
              <a:gd name="connsiteY170" fmla="*/ 74402 h 253112"/>
              <a:gd name="connsiteX171" fmla="*/ 10991243 w 16697175"/>
              <a:gd name="connsiteY171" fmla="*/ 70635 h 253112"/>
              <a:gd name="connsiteX172" fmla="*/ 11264627 w 16697175"/>
              <a:gd name="connsiteY172" fmla="*/ 15615 h 253112"/>
              <a:gd name="connsiteX173" fmla="*/ 11266844 w 16697175"/>
              <a:gd name="connsiteY173" fmla="*/ 42053 h 253112"/>
              <a:gd name="connsiteX174" fmla="*/ 11251281 w 16697175"/>
              <a:gd name="connsiteY174" fmla="*/ 74403 h 253112"/>
              <a:gd name="connsiteX175" fmla="*/ 11259122 w 16697175"/>
              <a:gd name="connsiteY175" fmla="*/ 70635 h 253112"/>
              <a:gd name="connsiteX176" fmla="*/ 11532505 w 16697175"/>
              <a:gd name="connsiteY176" fmla="*/ 15615 h 253112"/>
              <a:gd name="connsiteX177" fmla="*/ 11534723 w 16697175"/>
              <a:gd name="connsiteY177" fmla="*/ 42053 h 253112"/>
              <a:gd name="connsiteX178" fmla="*/ 11519160 w 16697175"/>
              <a:gd name="connsiteY178" fmla="*/ 74402 h 253112"/>
              <a:gd name="connsiteX179" fmla="*/ 11527000 w 16697175"/>
              <a:gd name="connsiteY179" fmla="*/ 70635 h 253112"/>
              <a:gd name="connsiteX180" fmla="*/ 11800383 w 16697175"/>
              <a:gd name="connsiteY180" fmla="*/ 15615 h 253112"/>
              <a:gd name="connsiteX181" fmla="*/ 11802601 w 16697175"/>
              <a:gd name="connsiteY181" fmla="*/ 42053 h 253112"/>
              <a:gd name="connsiteX182" fmla="*/ 11787038 w 16697175"/>
              <a:gd name="connsiteY182" fmla="*/ 74402 h 253112"/>
              <a:gd name="connsiteX183" fmla="*/ 11794878 w 16697175"/>
              <a:gd name="connsiteY183" fmla="*/ 70635 h 253112"/>
              <a:gd name="connsiteX184" fmla="*/ 12068261 w 16697175"/>
              <a:gd name="connsiteY184" fmla="*/ 15615 h 253112"/>
              <a:gd name="connsiteX185" fmla="*/ 12070479 w 16697175"/>
              <a:gd name="connsiteY185" fmla="*/ 42053 h 253112"/>
              <a:gd name="connsiteX186" fmla="*/ 12054916 w 16697175"/>
              <a:gd name="connsiteY186" fmla="*/ 74402 h 253112"/>
              <a:gd name="connsiteX187" fmla="*/ 12062756 w 16697175"/>
              <a:gd name="connsiteY187" fmla="*/ 70635 h 253112"/>
              <a:gd name="connsiteX188" fmla="*/ 12336139 w 16697175"/>
              <a:gd name="connsiteY188" fmla="*/ 15615 h 253112"/>
              <a:gd name="connsiteX189" fmla="*/ 12338357 w 16697175"/>
              <a:gd name="connsiteY189" fmla="*/ 42053 h 253112"/>
              <a:gd name="connsiteX190" fmla="*/ 12322794 w 16697175"/>
              <a:gd name="connsiteY190" fmla="*/ 74403 h 253112"/>
              <a:gd name="connsiteX191" fmla="*/ 12330635 w 16697175"/>
              <a:gd name="connsiteY191" fmla="*/ 70635 h 253112"/>
              <a:gd name="connsiteX192" fmla="*/ 12604018 w 16697175"/>
              <a:gd name="connsiteY192" fmla="*/ 15615 h 253112"/>
              <a:gd name="connsiteX193" fmla="*/ 12606236 w 16697175"/>
              <a:gd name="connsiteY193" fmla="*/ 42053 h 253112"/>
              <a:gd name="connsiteX194" fmla="*/ 12590673 w 16697175"/>
              <a:gd name="connsiteY194" fmla="*/ 74402 h 253112"/>
              <a:gd name="connsiteX195" fmla="*/ 12598513 w 16697175"/>
              <a:gd name="connsiteY195" fmla="*/ 70635 h 253112"/>
              <a:gd name="connsiteX196" fmla="*/ 12871896 w 16697175"/>
              <a:gd name="connsiteY196" fmla="*/ 15615 h 253112"/>
              <a:gd name="connsiteX197" fmla="*/ 12874114 w 16697175"/>
              <a:gd name="connsiteY197" fmla="*/ 42053 h 253112"/>
              <a:gd name="connsiteX198" fmla="*/ 12858551 w 16697175"/>
              <a:gd name="connsiteY198" fmla="*/ 74402 h 253112"/>
              <a:gd name="connsiteX199" fmla="*/ 12866391 w 16697175"/>
              <a:gd name="connsiteY199" fmla="*/ 70635 h 253112"/>
              <a:gd name="connsiteX200" fmla="*/ 13139774 w 16697175"/>
              <a:gd name="connsiteY200" fmla="*/ 15615 h 253112"/>
              <a:gd name="connsiteX201" fmla="*/ 13141992 w 16697175"/>
              <a:gd name="connsiteY201" fmla="*/ 42053 h 253112"/>
              <a:gd name="connsiteX202" fmla="*/ 13126429 w 16697175"/>
              <a:gd name="connsiteY202" fmla="*/ 74403 h 253112"/>
              <a:gd name="connsiteX203" fmla="*/ 13134270 w 16697175"/>
              <a:gd name="connsiteY203" fmla="*/ 70635 h 253112"/>
              <a:gd name="connsiteX204" fmla="*/ 13407653 w 16697175"/>
              <a:gd name="connsiteY204" fmla="*/ 15615 h 253112"/>
              <a:gd name="connsiteX205" fmla="*/ 13409871 w 16697175"/>
              <a:gd name="connsiteY205" fmla="*/ 42053 h 253112"/>
              <a:gd name="connsiteX206" fmla="*/ 13394308 w 16697175"/>
              <a:gd name="connsiteY206" fmla="*/ 74402 h 253112"/>
              <a:gd name="connsiteX207" fmla="*/ 13402148 w 16697175"/>
              <a:gd name="connsiteY207" fmla="*/ 70635 h 253112"/>
              <a:gd name="connsiteX208" fmla="*/ 13675531 w 16697175"/>
              <a:gd name="connsiteY208" fmla="*/ 15615 h 253112"/>
              <a:gd name="connsiteX209" fmla="*/ 13677749 w 16697175"/>
              <a:gd name="connsiteY209" fmla="*/ 42053 h 253112"/>
              <a:gd name="connsiteX210" fmla="*/ 13662186 w 16697175"/>
              <a:gd name="connsiteY210" fmla="*/ 74402 h 253112"/>
              <a:gd name="connsiteX211" fmla="*/ 13670026 w 16697175"/>
              <a:gd name="connsiteY211" fmla="*/ 70635 h 253112"/>
              <a:gd name="connsiteX212" fmla="*/ 13943409 w 16697175"/>
              <a:gd name="connsiteY212" fmla="*/ 15615 h 253112"/>
              <a:gd name="connsiteX213" fmla="*/ 13945627 w 16697175"/>
              <a:gd name="connsiteY213" fmla="*/ 42053 h 253112"/>
              <a:gd name="connsiteX214" fmla="*/ 13930064 w 16697175"/>
              <a:gd name="connsiteY214" fmla="*/ 74403 h 253112"/>
              <a:gd name="connsiteX215" fmla="*/ 13937905 w 16697175"/>
              <a:gd name="connsiteY215" fmla="*/ 70635 h 253112"/>
              <a:gd name="connsiteX216" fmla="*/ 14211288 w 16697175"/>
              <a:gd name="connsiteY216" fmla="*/ 15615 h 253112"/>
              <a:gd name="connsiteX217" fmla="*/ 14213506 w 16697175"/>
              <a:gd name="connsiteY217" fmla="*/ 42053 h 253112"/>
              <a:gd name="connsiteX218" fmla="*/ 14197943 w 16697175"/>
              <a:gd name="connsiteY218" fmla="*/ 74402 h 253112"/>
              <a:gd name="connsiteX219" fmla="*/ 14205783 w 16697175"/>
              <a:gd name="connsiteY219" fmla="*/ 70635 h 253112"/>
              <a:gd name="connsiteX220" fmla="*/ 14479166 w 16697175"/>
              <a:gd name="connsiteY220" fmla="*/ 15615 h 253112"/>
              <a:gd name="connsiteX221" fmla="*/ 14481384 w 16697175"/>
              <a:gd name="connsiteY221" fmla="*/ 42053 h 253112"/>
              <a:gd name="connsiteX222" fmla="*/ 14465821 w 16697175"/>
              <a:gd name="connsiteY222" fmla="*/ 74402 h 253112"/>
              <a:gd name="connsiteX223" fmla="*/ 14473661 w 16697175"/>
              <a:gd name="connsiteY223" fmla="*/ 70635 h 253112"/>
              <a:gd name="connsiteX224" fmla="*/ 14747044 w 16697175"/>
              <a:gd name="connsiteY224" fmla="*/ 15615 h 253112"/>
              <a:gd name="connsiteX225" fmla="*/ 14749262 w 16697175"/>
              <a:gd name="connsiteY225" fmla="*/ 42053 h 253112"/>
              <a:gd name="connsiteX226" fmla="*/ 14733699 w 16697175"/>
              <a:gd name="connsiteY226" fmla="*/ 74402 h 253112"/>
              <a:gd name="connsiteX227" fmla="*/ 14741540 w 16697175"/>
              <a:gd name="connsiteY227" fmla="*/ 70635 h 253112"/>
              <a:gd name="connsiteX228" fmla="*/ 15014923 w 16697175"/>
              <a:gd name="connsiteY228" fmla="*/ 15615 h 253112"/>
              <a:gd name="connsiteX229" fmla="*/ 15017141 w 16697175"/>
              <a:gd name="connsiteY229" fmla="*/ 42053 h 253112"/>
              <a:gd name="connsiteX230" fmla="*/ 15001578 w 16697175"/>
              <a:gd name="connsiteY230" fmla="*/ 74402 h 253112"/>
              <a:gd name="connsiteX231" fmla="*/ 15009418 w 16697175"/>
              <a:gd name="connsiteY231" fmla="*/ 70635 h 253112"/>
              <a:gd name="connsiteX232" fmla="*/ 15282801 w 16697175"/>
              <a:gd name="connsiteY232" fmla="*/ 15615 h 253112"/>
              <a:gd name="connsiteX233" fmla="*/ 15285019 w 16697175"/>
              <a:gd name="connsiteY233" fmla="*/ 42053 h 253112"/>
              <a:gd name="connsiteX234" fmla="*/ 15269456 w 16697175"/>
              <a:gd name="connsiteY234" fmla="*/ 74402 h 253112"/>
              <a:gd name="connsiteX235" fmla="*/ 15277296 w 16697175"/>
              <a:gd name="connsiteY235" fmla="*/ 70635 h 253112"/>
              <a:gd name="connsiteX236" fmla="*/ 15550679 w 16697175"/>
              <a:gd name="connsiteY236" fmla="*/ 15615 h 253112"/>
              <a:gd name="connsiteX237" fmla="*/ 15552897 w 16697175"/>
              <a:gd name="connsiteY237" fmla="*/ 42053 h 253112"/>
              <a:gd name="connsiteX238" fmla="*/ 15537333 w 16697175"/>
              <a:gd name="connsiteY238" fmla="*/ 74402 h 253112"/>
              <a:gd name="connsiteX239" fmla="*/ 15545173 w 16697175"/>
              <a:gd name="connsiteY239" fmla="*/ 70635 h 253112"/>
              <a:gd name="connsiteX240" fmla="*/ 15818557 w 16697175"/>
              <a:gd name="connsiteY240" fmla="*/ 15615 h 253112"/>
              <a:gd name="connsiteX241" fmla="*/ 15820775 w 16697175"/>
              <a:gd name="connsiteY241" fmla="*/ 42053 h 253112"/>
              <a:gd name="connsiteX242" fmla="*/ 15805213 w 16697175"/>
              <a:gd name="connsiteY242" fmla="*/ 74402 h 253112"/>
              <a:gd name="connsiteX243" fmla="*/ 15813053 w 16697175"/>
              <a:gd name="connsiteY243" fmla="*/ 70635 h 253112"/>
              <a:gd name="connsiteX244" fmla="*/ 16086435 w 16697175"/>
              <a:gd name="connsiteY244" fmla="*/ 15615 h 253112"/>
              <a:gd name="connsiteX245" fmla="*/ 16088653 w 16697175"/>
              <a:gd name="connsiteY245" fmla="*/ 42053 h 253112"/>
              <a:gd name="connsiteX246" fmla="*/ 16073089 w 16697175"/>
              <a:gd name="connsiteY246" fmla="*/ 74402 h 253112"/>
              <a:gd name="connsiteX247" fmla="*/ 16080929 w 16697175"/>
              <a:gd name="connsiteY247" fmla="*/ 70635 h 253112"/>
              <a:gd name="connsiteX248" fmla="*/ 16354313 w 16697175"/>
              <a:gd name="connsiteY248" fmla="*/ 15615 h 253112"/>
              <a:gd name="connsiteX249" fmla="*/ 16356531 w 16697175"/>
              <a:gd name="connsiteY249" fmla="*/ 42053 h 253112"/>
              <a:gd name="connsiteX250" fmla="*/ 16340969 w 16697175"/>
              <a:gd name="connsiteY250" fmla="*/ 74403 h 253112"/>
              <a:gd name="connsiteX251" fmla="*/ 16348809 w 16697175"/>
              <a:gd name="connsiteY251" fmla="*/ 70635 h 253112"/>
              <a:gd name="connsiteX252" fmla="*/ 16622193 w 16697175"/>
              <a:gd name="connsiteY252" fmla="*/ 15615 h 253112"/>
              <a:gd name="connsiteX253" fmla="*/ 16624409 w 16697175"/>
              <a:gd name="connsiteY253" fmla="*/ 42053 h 253112"/>
              <a:gd name="connsiteX254" fmla="*/ 16608849 w 16697175"/>
              <a:gd name="connsiteY254" fmla="*/ 74397 h 253112"/>
              <a:gd name="connsiteX255" fmla="*/ 16697175 w 16697175"/>
              <a:gd name="connsiteY255" fmla="*/ 253112 h 253112"/>
              <a:gd name="connsiteX0" fmla="*/ 0 w 16626019"/>
              <a:gd name="connsiteY0" fmla="*/ 74402 h 74821"/>
              <a:gd name="connsiteX1" fmla="*/ 7840 w 16626019"/>
              <a:gd name="connsiteY1" fmla="*/ 70635 h 74821"/>
              <a:gd name="connsiteX2" fmla="*/ 249916 w 16626019"/>
              <a:gd name="connsiteY2" fmla="*/ 531 h 74821"/>
              <a:gd name="connsiteX3" fmla="*/ 281223 w 16626019"/>
              <a:gd name="connsiteY3" fmla="*/ 15615 h 74821"/>
              <a:gd name="connsiteX4" fmla="*/ 283441 w 16626019"/>
              <a:gd name="connsiteY4" fmla="*/ 42053 h 74821"/>
              <a:gd name="connsiteX5" fmla="*/ 267878 w 16626019"/>
              <a:gd name="connsiteY5" fmla="*/ 74402 h 74821"/>
              <a:gd name="connsiteX6" fmla="*/ 275719 w 16626019"/>
              <a:gd name="connsiteY6" fmla="*/ 70635 h 74821"/>
              <a:gd name="connsiteX7" fmla="*/ 517795 w 16626019"/>
              <a:gd name="connsiteY7" fmla="*/ 531 h 74821"/>
              <a:gd name="connsiteX8" fmla="*/ 549101 w 16626019"/>
              <a:gd name="connsiteY8" fmla="*/ 15615 h 74821"/>
              <a:gd name="connsiteX9" fmla="*/ 551320 w 16626019"/>
              <a:gd name="connsiteY9" fmla="*/ 42053 h 74821"/>
              <a:gd name="connsiteX10" fmla="*/ 535757 w 16626019"/>
              <a:gd name="connsiteY10" fmla="*/ 74402 h 74821"/>
              <a:gd name="connsiteX11" fmla="*/ 543596 w 16626019"/>
              <a:gd name="connsiteY11" fmla="*/ 70635 h 74821"/>
              <a:gd name="connsiteX12" fmla="*/ 785673 w 16626019"/>
              <a:gd name="connsiteY12" fmla="*/ 531 h 74821"/>
              <a:gd name="connsiteX13" fmla="*/ 816979 w 16626019"/>
              <a:gd name="connsiteY13" fmla="*/ 15615 h 74821"/>
              <a:gd name="connsiteX14" fmla="*/ 819198 w 16626019"/>
              <a:gd name="connsiteY14" fmla="*/ 42053 h 74821"/>
              <a:gd name="connsiteX15" fmla="*/ 803635 w 16626019"/>
              <a:gd name="connsiteY15" fmla="*/ 74402 h 74821"/>
              <a:gd name="connsiteX16" fmla="*/ 811474 w 16626019"/>
              <a:gd name="connsiteY16" fmla="*/ 70635 h 74821"/>
              <a:gd name="connsiteX17" fmla="*/ 1084857 w 16626019"/>
              <a:gd name="connsiteY17" fmla="*/ 15615 h 74821"/>
              <a:gd name="connsiteX18" fmla="*/ 1087075 w 16626019"/>
              <a:gd name="connsiteY18" fmla="*/ 42053 h 74821"/>
              <a:gd name="connsiteX19" fmla="*/ 1071512 w 16626019"/>
              <a:gd name="connsiteY19" fmla="*/ 74403 h 74821"/>
              <a:gd name="connsiteX20" fmla="*/ 1079353 w 16626019"/>
              <a:gd name="connsiteY20" fmla="*/ 70635 h 74821"/>
              <a:gd name="connsiteX21" fmla="*/ 1352736 w 16626019"/>
              <a:gd name="connsiteY21" fmla="*/ 15615 h 74821"/>
              <a:gd name="connsiteX22" fmla="*/ 1354954 w 16626019"/>
              <a:gd name="connsiteY22" fmla="*/ 42053 h 74821"/>
              <a:gd name="connsiteX23" fmla="*/ 1339392 w 16626019"/>
              <a:gd name="connsiteY23" fmla="*/ 74402 h 74821"/>
              <a:gd name="connsiteX24" fmla="*/ 1347230 w 16626019"/>
              <a:gd name="connsiteY24" fmla="*/ 70635 h 74821"/>
              <a:gd name="connsiteX25" fmla="*/ 1620614 w 16626019"/>
              <a:gd name="connsiteY25" fmla="*/ 15615 h 74821"/>
              <a:gd name="connsiteX26" fmla="*/ 1622832 w 16626019"/>
              <a:gd name="connsiteY26" fmla="*/ 42053 h 74821"/>
              <a:gd name="connsiteX27" fmla="*/ 1607269 w 16626019"/>
              <a:gd name="connsiteY27" fmla="*/ 74402 h 74821"/>
              <a:gd name="connsiteX28" fmla="*/ 1615109 w 16626019"/>
              <a:gd name="connsiteY28" fmla="*/ 70635 h 74821"/>
              <a:gd name="connsiteX29" fmla="*/ 1888492 w 16626019"/>
              <a:gd name="connsiteY29" fmla="*/ 15615 h 74821"/>
              <a:gd name="connsiteX30" fmla="*/ 1890710 w 16626019"/>
              <a:gd name="connsiteY30" fmla="*/ 42053 h 74821"/>
              <a:gd name="connsiteX31" fmla="*/ 1875147 w 16626019"/>
              <a:gd name="connsiteY31" fmla="*/ 74403 h 74821"/>
              <a:gd name="connsiteX32" fmla="*/ 1882987 w 16626019"/>
              <a:gd name="connsiteY32" fmla="*/ 70635 h 74821"/>
              <a:gd name="connsiteX33" fmla="*/ 2156372 w 16626019"/>
              <a:gd name="connsiteY33" fmla="*/ 15615 h 74821"/>
              <a:gd name="connsiteX34" fmla="*/ 2158589 w 16626019"/>
              <a:gd name="connsiteY34" fmla="*/ 42053 h 74821"/>
              <a:gd name="connsiteX35" fmla="*/ 2143025 w 16626019"/>
              <a:gd name="connsiteY35" fmla="*/ 74402 h 74821"/>
              <a:gd name="connsiteX36" fmla="*/ 2150867 w 16626019"/>
              <a:gd name="connsiteY36" fmla="*/ 70635 h 74821"/>
              <a:gd name="connsiteX37" fmla="*/ 2424248 w 16626019"/>
              <a:gd name="connsiteY37" fmla="*/ 15615 h 74821"/>
              <a:gd name="connsiteX38" fmla="*/ 2426467 w 16626019"/>
              <a:gd name="connsiteY38" fmla="*/ 42053 h 74821"/>
              <a:gd name="connsiteX39" fmla="*/ 2410905 w 16626019"/>
              <a:gd name="connsiteY39" fmla="*/ 74402 h 74821"/>
              <a:gd name="connsiteX40" fmla="*/ 2418743 w 16626019"/>
              <a:gd name="connsiteY40" fmla="*/ 70635 h 74821"/>
              <a:gd name="connsiteX41" fmla="*/ 2692127 w 16626019"/>
              <a:gd name="connsiteY41" fmla="*/ 15615 h 74821"/>
              <a:gd name="connsiteX42" fmla="*/ 2694344 w 16626019"/>
              <a:gd name="connsiteY42" fmla="*/ 42053 h 74821"/>
              <a:gd name="connsiteX43" fmla="*/ 2678781 w 16626019"/>
              <a:gd name="connsiteY43" fmla="*/ 74403 h 74821"/>
              <a:gd name="connsiteX44" fmla="*/ 2686622 w 16626019"/>
              <a:gd name="connsiteY44" fmla="*/ 70635 h 74821"/>
              <a:gd name="connsiteX45" fmla="*/ 2960005 w 16626019"/>
              <a:gd name="connsiteY45" fmla="*/ 15615 h 74821"/>
              <a:gd name="connsiteX46" fmla="*/ 2962224 w 16626019"/>
              <a:gd name="connsiteY46" fmla="*/ 42053 h 74821"/>
              <a:gd name="connsiteX47" fmla="*/ 2946660 w 16626019"/>
              <a:gd name="connsiteY47" fmla="*/ 74402 h 74821"/>
              <a:gd name="connsiteX48" fmla="*/ 2954500 w 16626019"/>
              <a:gd name="connsiteY48" fmla="*/ 70635 h 74821"/>
              <a:gd name="connsiteX49" fmla="*/ 3227883 w 16626019"/>
              <a:gd name="connsiteY49" fmla="*/ 15615 h 74821"/>
              <a:gd name="connsiteX50" fmla="*/ 3230101 w 16626019"/>
              <a:gd name="connsiteY50" fmla="*/ 42053 h 74821"/>
              <a:gd name="connsiteX51" fmla="*/ 3214538 w 16626019"/>
              <a:gd name="connsiteY51" fmla="*/ 74402 h 74821"/>
              <a:gd name="connsiteX52" fmla="*/ 3222378 w 16626019"/>
              <a:gd name="connsiteY52" fmla="*/ 70635 h 74821"/>
              <a:gd name="connsiteX53" fmla="*/ 3495761 w 16626019"/>
              <a:gd name="connsiteY53" fmla="*/ 15615 h 74821"/>
              <a:gd name="connsiteX54" fmla="*/ 3497979 w 16626019"/>
              <a:gd name="connsiteY54" fmla="*/ 42053 h 74821"/>
              <a:gd name="connsiteX55" fmla="*/ 3482416 w 16626019"/>
              <a:gd name="connsiteY55" fmla="*/ 74402 h 74821"/>
              <a:gd name="connsiteX56" fmla="*/ 3490256 w 16626019"/>
              <a:gd name="connsiteY56" fmla="*/ 70635 h 74821"/>
              <a:gd name="connsiteX57" fmla="*/ 3763639 w 16626019"/>
              <a:gd name="connsiteY57" fmla="*/ 15615 h 74821"/>
              <a:gd name="connsiteX58" fmla="*/ 3765857 w 16626019"/>
              <a:gd name="connsiteY58" fmla="*/ 42053 h 74821"/>
              <a:gd name="connsiteX59" fmla="*/ 3750294 w 16626019"/>
              <a:gd name="connsiteY59" fmla="*/ 74403 h 74821"/>
              <a:gd name="connsiteX60" fmla="*/ 3758136 w 16626019"/>
              <a:gd name="connsiteY60" fmla="*/ 70635 h 74821"/>
              <a:gd name="connsiteX61" fmla="*/ 4031519 w 16626019"/>
              <a:gd name="connsiteY61" fmla="*/ 15615 h 74821"/>
              <a:gd name="connsiteX62" fmla="*/ 4033736 w 16626019"/>
              <a:gd name="connsiteY62" fmla="*/ 42053 h 74821"/>
              <a:gd name="connsiteX63" fmla="*/ 4018174 w 16626019"/>
              <a:gd name="connsiteY63" fmla="*/ 74402 h 74821"/>
              <a:gd name="connsiteX64" fmla="*/ 4026014 w 16626019"/>
              <a:gd name="connsiteY64" fmla="*/ 70635 h 74821"/>
              <a:gd name="connsiteX65" fmla="*/ 4299397 w 16626019"/>
              <a:gd name="connsiteY65" fmla="*/ 15615 h 74821"/>
              <a:gd name="connsiteX66" fmla="*/ 4301615 w 16626019"/>
              <a:gd name="connsiteY66" fmla="*/ 42053 h 74821"/>
              <a:gd name="connsiteX67" fmla="*/ 4286052 w 16626019"/>
              <a:gd name="connsiteY67" fmla="*/ 74402 h 74821"/>
              <a:gd name="connsiteX68" fmla="*/ 4293892 w 16626019"/>
              <a:gd name="connsiteY68" fmla="*/ 70635 h 74821"/>
              <a:gd name="connsiteX69" fmla="*/ 4567275 w 16626019"/>
              <a:gd name="connsiteY69" fmla="*/ 15615 h 74821"/>
              <a:gd name="connsiteX70" fmla="*/ 4569493 w 16626019"/>
              <a:gd name="connsiteY70" fmla="*/ 42053 h 74821"/>
              <a:gd name="connsiteX71" fmla="*/ 4553930 w 16626019"/>
              <a:gd name="connsiteY71" fmla="*/ 74403 h 74821"/>
              <a:gd name="connsiteX72" fmla="*/ 4561771 w 16626019"/>
              <a:gd name="connsiteY72" fmla="*/ 70635 h 74821"/>
              <a:gd name="connsiteX73" fmla="*/ 4835153 w 16626019"/>
              <a:gd name="connsiteY73" fmla="*/ 15615 h 74821"/>
              <a:gd name="connsiteX74" fmla="*/ 4837372 w 16626019"/>
              <a:gd name="connsiteY74" fmla="*/ 42053 h 74821"/>
              <a:gd name="connsiteX75" fmla="*/ 4821809 w 16626019"/>
              <a:gd name="connsiteY75" fmla="*/ 74402 h 74821"/>
              <a:gd name="connsiteX76" fmla="*/ 4829648 w 16626019"/>
              <a:gd name="connsiteY76" fmla="*/ 70635 h 74821"/>
              <a:gd name="connsiteX77" fmla="*/ 5103031 w 16626019"/>
              <a:gd name="connsiteY77" fmla="*/ 15615 h 74821"/>
              <a:gd name="connsiteX78" fmla="*/ 5105250 w 16626019"/>
              <a:gd name="connsiteY78" fmla="*/ 42053 h 74821"/>
              <a:gd name="connsiteX79" fmla="*/ 5089686 w 16626019"/>
              <a:gd name="connsiteY79" fmla="*/ 74402 h 74821"/>
              <a:gd name="connsiteX80" fmla="*/ 5097526 w 16626019"/>
              <a:gd name="connsiteY80" fmla="*/ 70635 h 74821"/>
              <a:gd name="connsiteX81" fmla="*/ 5370909 w 16626019"/>
              <a:gd name="connsiteY81" fmla="*/ 15615 h 74821"/>
              <a:gd name="connsiteX82" fmla="*/ 5373128 w 16626019"/>
              <a:gd name="connsiteY82" fmla="*/ 42053 h 74821"/>
              <a:gd name="connsiteX83" fmla="*/ 5357564 w 16626019"/>
              <a:gd name="connsiteY83" fmla="*/ 74403 h 74821"/>
              <a:gd name="connsiteX84" fmla="*/ 5365405 w 16626019"/>
              <a:gd name="connsiteY84" fmla="*/ 70635 h 74821"/>
              <a:gd name="connsiteX85" fmla="*/ 5638789 w 16626019"/>
              <a:gd name="connsiteY85" fmla="*/ 15615 h 74821"/>
              <a:gd name="connsiteX86" fmla="*/ 5641006 w 16626019"/>
              <a:gd name="connsiteY86" fmla="*/ 42053 h 74821"/>
              <a:gd name="connsiteX87" fmla="*/ 5625443 w 16626019"/>
              <a:gd name="connsiteY87" fmla="*/ 74402 h 74821"/>
              <a:gd name="connsiteX88" fmla="*/ 5633283 w 16626019"/>
              <a:gd name="connsiteY88" fmla="*/ 70635 h 74821"/>
              <a:gd name="connsiteX89" fmla="*/ 5906667 w 16626019"/>
              <a:gd name="connsiteY89" fmla="*/ 15615 h 74821"/>
              <a:gd name="connsiteX90" fmla="*/ 5908884 w 16626019"/>
              <a:gd name="connsiteY90" fmla="*/ 42053 h 74821"/>
              <a:gd name="connsiteX91" fmla="*/ 5893322 w 16626019"/>
              <a:gd name="connsiteY91" fmla="*/ 74402 h 74821"/>
              <a:gd name="connsiteX92" fmla="*/ 5901162 w 16626019"/>
              <a:gd name="connsiteY92" fmla="*/ 70635 h 74821"/>
              <a:gd name="connsiteX93" fmla="*/ 6174545 w 16626019"/>
              <a:gd name="connsiteY93" fmla="*/ 15615 h 74821"/>
              <a:gd name="connsiteX94" fmla="*/ 6176762 w 16626019"/>
              <a:gd name="connsiteY94" fmla="*/ 42053 h 74821"/>
              <a:gd name="connsiteX95" fmla="*/ 6161200 w 16626019"/>
              <a:gd name="connsiteY95" fmla="*/ 74402 h 74821"/>
              <a:gd name="connsiteX96" fmla="*/ 6169041 w 16626019"/>
              <a:gd name="connsiteY96" fmla="*/ 70635 h 74821"/>
              <a:gd name="connsiteX97" fmla="*/ 6442424 w 16626019"/>
              <a:gd name="connsiteY97" fmla="*/ 15615 h 74821"/>
              <a:gd name="connsiteX98" fmla="*/ 6444642 w 16626019"/>
              <a:gd name="connsiteY98" fmla="*/ 42053 h 74821"/>
              <a:gd name="connsiteX99" fmla="*/ 6429079 w 16626019"/>
              <a:gd name="connsiteY99" fmla="*/ 74402 h 74821"/>
              <a:gd name="connsiteX100" fmla="*/ 6436919 w 16626019"/>
              <a:gd name="connsiteY100" fmla="*/ 70635 h 74821"/>
              <a:gd name="connsiteX101" fmla="*/ 6710302 w 16626019"/>
              <a:gd name="connsiteY101" fmla="*/ 15615 h 74821"/>
              <a:gd name="connsiteX102" fmla="*/ 6712520 w 16626019"/>
              <a:gd name="connsiteY102" fmla="*/ 42053 h 74821"/>
              <a:gd name="connsiteX103" fmla="*/ 6696957 w 16626019"/>
              <a:gd name="connsiteY103" fmla="*/ 74402 h 74821"/>
              <a:gd name="connsiteX104" fmla="*/ 6704797 w 16626019"/>
              <a:gd name="connsiteY104" fmla="*/ 70635 h 74821"/>
              <a:gd name="connsiteX105" fmla="*/ 6978179 w 16626019"/>
              <a:gd name="connsiteY105" fmla="*/ 15615 h 74821"/>
              <a:gd name="connsiteX106" fmla="*/ 6980398 w 16626019"/>
              <a:gd name="connsiteY106" fmla="*/ 42053 h 74821"/>
              <a:gd name="connsiteX107" fmla="*/ 6964835 w 16626019"/>
              <a:gd name="connsiteY107" fmla="*/ 74402 h 74821"/>
              <a:gd name="connsiteX108" fmla="*/ 6972675 w 16626019"/>
              <a:gd name="connsiteY108" fmla="*/ 70635 h 74821"/>
              <a:gd name="connsiteX109" fmla="*/ 7246057 w 16626019"/>
              <a:gd name="connsiteY109" fmla="*/ 15615 h 74821"/>
              <a:gd name="connsiteX110" fmla="*/ 7248275 w 16626019"/>
              <a:gd name="connsiteY110" fmla="*/ 42053 h 74821"/>
              <a:gd name="connsiteX111" fmla="*/ 7232712 w 16626019"/>
              <a:gd name="connsiteY111" fmla="*/ 74402 h 74821"/>
              <a:gd name="connsiteX112" fmla="*/ 7240552 w 16626019"/>
              <a:gd name="connsiteY112" fmla="*/ 70635 h 74821"/>
              <a:gd name="connsiteX113" fmla="*/ 7513935 w 16626019"/>
              <a:gd name="connsiteY113" fmla="*/ 15615 h 74821"/>
              <a:gd name="connsiteX114" fmla="*/ 7516153 w 16626019"/>
              <a:gd name="connsiteY114" fmla="*/ 42053 h 74821"/>
              <a:gd name="connsiteX115" fmla="*/ 7500590 w 16626019"/>
              <a:gd name="connsiteY115" fmla="*/ 74402 h 74821"/>
              <a:gd name="connsiteX116" fmla="*/ 7508430 w 16626019"/>
              <a:gd name="connsiteY116" fmla="*/ 70635 h 74821"/>
              <a:gd name="connsiteX117" fmla="*/ 7781813 w 16626019"/>
              <a:gd name="connsiteY117" fmla="*/ 15615 h 74821"/>
              <a:gd name="connsiteX118" fmla="*/ 7784031 w 16626019"/>
              <a:gd name="connsiteY118" fmla="*/ 42053 h 74821"/>
              <a:gd name="connsiteX119" fmla="*/ 7768468 w 16626019"/>
              <a:gd name="connsiteY119" fmla="*/ 74403 h 74821"/>
              <a:gd name="connsiteX120" fmla="*/ 7776309 w 16626019"/>
              <a:gd name="connsiteY120" fmla="*/ 70635 h 74821"/>
              <a:gd name="connsiteX121" fmla="*/ 8049692 w 16626019"/>
              <a:gd name="connsiteY121" fmla="*/ 15615 h 74821"/>
              <a:gd name="connsiteX122" fmla="*/ 8051910 w 16626019"/>
              <a:gd name="connsiteY122" fmla="*/ 42053 h 74821"/>
              <a:gd name="connsiteX123" fmla="*/ 8036350 w 16626019"/>
              <a:gd name="connsiteY123" fmla="*/ 74397 h 74821"/>
              <a:gd name="connsiteX124" fmla="*/ 8044179 w 16626019"/>
              <a:gd name="connsiteY124" fmla="*/ 70635 h 74821"/>
              <a:gd name="connsiteX125" fmla="*/ 8317562 w 16626019"/>
              <a:gd name="connsiteY125" fmla="*/ 15615 h 74821"/>
              <a:gd name="connsiteX126" fmla="*/ 8319780 w 16626019"/>
              <a:gd name="connsiteY126" fmla="*/ 42053 h 74821"/>
              <a:gd name="connsiteX127" fmla="*/ 8304016 w 16626019"/>
              <a:gd name="connsiteY127" fmla="*/ 74821 h 74821"/>
              <a:gd name="connsiteX128" fmla="*/ 8312462 w 16626019"/>
              <a:gd name="connsiteY128" fmla="*/ 70635 h 74821"/>
              <a:gd name="connsiteX129" fmla="*/ 8522196 w 16626019"/>
              <a:gd name="connsiteY129" fmla="*/ 1350 h 74821"/>
              <a:gd name="connsiteX130" fmla="*/ 8585845 w 16626019"/>
              <a:gd name="connsiteY130" fmla="*/ 15615 h 74821"/>
              <a:gd name="connsiteX131" fmla="*/ 8588063 w 16626019"/>
              <a:gd name="connsiteY131" fmla="*/ 42053 h 74821"/>
              <a:gd name="connsiteX132" fmla="*/ 8572500 w 16626019"/>
              <a:gd name="connsiteY132" fmla="*/ 74402 h 74821"/>
              <a:gd name="connsiteX133" fmla="*/ 8580340 w 16626019"/>
              <a:gd name="connsiteY133" fmla="*/ 70635 h 74821"/>
              <a:gd name="connsiteX134" fmla="*/ 8822416 w 16626019"/>
              <a:gd name="connsiteY134" fmla="*/ 531 h 74821"/>
              <a:gd name="connsiteX135" fmla="*/ 8853723 w 16626019"/>
              <a:gd name="connsiteY135" fmla="*/ 15615 h 74821"/>
              <a:gd name="connsiteX136" fmla="*/ 8855941 w 16626019"/>
              <a:gd name="connsiteY136" fmla="*/ 42053 h 74821"/>
              <a:gd name="connsiteX137" fmla="*/ 8840378 w 16626019"/>
              <a:gd name="connsiteY137" fmla="*/ 74402 h 74821"/>
              <a:gd name="connsiteX138" fmla="*/ 8848219 w 16626019"/>
              <a:gd name="connsiteY138" fmla="*/ 70635 h 74821"/>
              <a:gd name="connsiteX139" fmla="*/ 9090295 w 16626019"/>
              <a:gd name="connsiteY139" fmla="*/ 531 h 74821"/>
              <a:gd name="connsiteX140" fmla="*/ 9121601 w 16626019"/>
              <a:gd name="connsiteY140" fmla="*/ 15615 h 74821"/>
              <a:gd name="connsiteX141" fmla="*/ 9123820 w 16626019"/>
              <a:gd name="connsiteY141" fmla="*/ 42053 h 74821"/>
              <a:gd name="connsiteX142" fmla="*/ 9108257 w 16626019"/>
              <a:gd name="connsiteY142" fmla="*/ 74402 h 74821"/>
              <a:gd name="connsiteX143" fmla="*/ 9116096 w 16626019"/>
              <a:gd name="connsiteY143" fmla="*/ 70635 h 74821"/>
              <a:gd name="connsiteX144" fmla="*/ 9389478 w 16626019"/>
              <a:gd name="connsiteY144" fmla="*/ 15615 h 74821"/>
              <a:gd name="connsiteX145" fmla="*/ 9391697 w 16626019"/>
              <a:gd name="connsiteY145" fmla="*/ 42053 h 74821"/>
              <a:gd name="connsiteX146" fmla="*/ 9376135 w 16626019"/>
              <a:gd name="connsiteY146" fmla="*/ 74402 h 74821"/>
              <a:gd name="connsiteX147" fmla="*/ 9383974 w 16626019"/>
              <a:gd name="connsiteY147" fmla="*/ 70635 h 74821"/>
              <a:gd name="connsiteX148" fmla="*/ 9657357 w 16626019"/>
              <a:gd name="connsiteY148" fmla="*/ 15615 h 74821"/>
              <a:gd name="connsiteX149" fmla="*/ 9659575 w 16626019"/>
              <a:gd name="connsiteY149" fmla="*/ 42053 h 74821"/>
              <a:gd name="connsiteX150" fmla="*/ 9644012 w 16626019"/>
              <a:gd name="connsiteY150" fmla="*/ 74403 h 74821"/>
              <a:gd name="connsiteX151" fmla="*/ 9651853 w 16626019"/>
              <a:gd name="connsiteY151" fmla="*/ 70635 h 74821"/>
              <a:gd name="connsiteX152" fmla="*/ 9925236 w 16626019"/>
              <a:gd name="connsiteY152" fmla="*/ 15615 h 74821"/>
              <a:gd name="connsiteX153" fmla="*/ 9927454 w 16626019"/>
              <a:gd name="connsiteY153" fmla="*/ 42053 h 74821"/>
              <a:gd name="connsiteX154" fmla="*/ 9911892 w 16626019"/>
              <a:gd name="connsiteY154" fmla="*/ 74402 h 74821"/>
              <a:gd name="connsiteX155" fmla="*/ 9919730 w 16626019"/>
              <a:gd name="connsiteY155" fmla="*/ 70635 h 74821"/>
              <a:gd name="connsiteX156" fmla="*/ 10193114 w 16626019"/>
              <a:gd name="connsiteY156" fmla="*/ 15615 h 74821"/>
              <a:gd name="connsiteX157" fmla="*/ 10195332 w 16626019"/>
              <a:gd name="connsiteY157" fmla="*/ 42053 h 74821"/>
              <a:gd name="connsiteX158" fmla="*/ 10179769 w 16626019"/>
              <a:gd name="connsiteY158" fmla="*/ 74402 h 74821"/>
              <a:gd name="connsiteX159" fmla="*/ 10187609 w 16626019"/>
              <a:gd name="connsiteY159" fmla="*/ 70635 h 74821"/>
              <a:gd name="connsiteX160" fmla="*/ 10460992 w 16626019"/>
              <a:gd name="connsiteY160" fmla="*/ 15615 h 74821"/>
              <a:gd name="connsiteX161" fmla="*/ 10463210 w 16626019"/>
              <a:gd name="connsiteY161" fmla="*/ 42053 h 74821"/>
              <a:gd name="connsiteX162" fmla="*/ 10447647 w 16626019"/>
              <a:gd name="connsiteY162" fmla="*/ 74403 h 74821"/>
              <a:gd name="connsiteX163" fmla="*/ 10455487 w 16626019"/>
              <a:gd name="connsiteY163" fmla="*/ 70635 h 74821"/>
              <a:gd name="connsiteX164" fmla="*/ 10728871 w 16626019"/>
              <a:gd name="connsiteY164" fmla="*/ 15615 h 74821"/>
              <a:gd name="connsiteX165" fmla="*/ 10731089 w 16626019"/>
              <a:gd name="connsiteY165" fmla="*/ 42053 h 74821"/>
              <a:gd name="connsiteX166" fmla="*/ 10715525 w 16626019"/>
              <a:gd name="connsiteY166" fmla="*/ 74402 h 74821"/>
              <a:gd name="connsiteX167" fmla="*/ 10723366 w 16626019"/>
              <a:gd name="connsiteY167" fmla="*/ 70635 h 74821"/>
              <a:gd name="connsiteX168" fmla="*/ 10996748 w 16626019"/>
              <a:gd name="connsiteY168" fmla="*/ 15615 h 74821"/>
              <a:gd name="connsiteX169" fmla="*/ 10998967 w 16626019"/>
              <a:gd name="connsiteY169" fmla="*/ 42053 h 74821"/>
              <a:gd name="connsiteX170" fmla="*/ 10983404 w 16626019"/>
              <a:gd name="connsiteY170" fmla="*/ 74402 h 74821"/>
              <a:gd name="connsiteX171" fmla="*/ 10991243 w 16626019"/>
              <a:gd name="connsiteY171" fmla="*/ 70635 h 74821"/>
              <a:gd name="connsiteX172" fmla="*/ 11264627 w 16626019"/>
              <a:gd name="connsiteY172" fmla="*/ 15615 h 74821"/>
              <a:gd name="connsiteX173" fmla="*/ 11266844 w 16626019"/>
              <a:gd name="connsiteY173" fmla="*/ 42053 h 74821"/>
              <a:gd name="connsiteX174" fmla="*/ 11251281 w 16626019"/>
              <a:gd name="connsiteY174" fmla="*/ 74403 h 74821"/>
              <a:gd name="connsiteX175" fmla="*/ 11259122 w 16626019"/>
              <a:gd name="connsiteY175" fmla="*/ 70635 h 74821"/>
              <a:gd name="connsiteX176" fmla="*/ 11532505 w 16626019"/>
              <a:gd name="connsiteY176" fmla="*/ 15615 h 74821"/>
              <a:gd name="connsiteX177" fmla="*/ 11534723 w 16626019"/>
              <a:gd name="connsiteY177" fmla="*/ 42053 h 74821"/>
              <a:gd name="connsiteX178" fmla="*/ 11519160 w 16626019"/>
              <a:gd name="connsiteY178" fmla="*/ 74402 h 74821"/>
              <a:gd name="connsiteX179" fmla="*/ 11527000 w 16626019"/>
              <a:gd name="connsiteY179" fmla="*/ 70635 h 74821"/>
              <a:gd name="connsiteX180" fmla="*/ 11800383 w 16626019"/>
              <a:gd name="connsiteY180" fmla="*/ 15615 h 74821"/>
              <a:gd name="connsiteX181" fmla="*/ 11802601 w 16626019"/>
              <a:gd name="connsiteY181" fmla="*/ 42053 h 74821"/>
              <a:gd name="connsiteX182" fmla="*/ 11787038 w 16626019"/>
              <a:gd name="connsiteY182" fmla="*/ 74402 h 74821"/>
              <a:gd name="connsiteX183" fmla="*/ 11794878 w 16626019"/>
              <a:gd name="connsiteY183" fmla="*/ 70635 h 74821"/>
              <a:gd name="connsiteX184" fmla="*/ 12068261 w 16626019"/>
              <a:gd name="connsiteY184" fmla="*/ 15615 h 74821"/>
              <a:gd name="connsiteX185" fmla="*/ 12070479 w 16626019"/>
              <a:gd name="connsiteY185" fmla="*/ 42053 h 74821"/>
              <a:gd name="connsiteX186" fmla="*/ 12054916 w 16626019"/>
              <a:gd name="connsiteY186" fmla="*/ 74402 h 74821"/>
              <a:gd name="connsiteX187" fmla="*/ 12062756 w 16626019"/>
              <a:gd name="connsiteY187" fmla="*/ 70635 h 74821"/>
              <a:gd name="connsiteX188" fmla="*/ 12336139 w 16626019"/>
              <a:gd name="connsiteY188" fmla="*/ 15615 h 74821"/>
              <a:gd name="connsiteX189" fmla="*/ 12338357 w 16626019"/>
              <a:gd name="connsiteY189" fmla="*/ 42053 h 74821"/>
              <a:gd name="connsiteX190" fmla="*/ 12322794 w 16626019"/>
              <a:gd name="connsiteY190" fmla="*/ 74403 h 74821"/>
              <a:gd name="connsiteX191" fmla="*/ 12330635 w 16626019"/>
              <a:gd name="connsiteY191" fmla="*/ 70635 h 74821"/>
              <a:gd name="connsiteX192" fmla="*/ 12604018 w 16626019"/>
              <a:gd name="connsiteY192" fmla="*/ 15615 h 74821"/>
              <a:gd name="connsiteX193" fmla="*/ 12606236 w 16626019"/>
              <a:gd name="connsiteY193" fmla="*/ 42053 h 74821"/>
              <a:gd name="connsiteX194" fmla="*/ 12590673 w 16626019"/>
              <a:gd name="connsiteY194" fmla="*/ 74402 h 74821"/>
              <a:gd name="connsiteX195" fmla="*/ 12598513 w 16626019"/>
              <a:gd name="connsiteY195" fmla="*/ 70635 h 74821"/>
              <a:gd name="connsiteX196" fmla="*/ 12871896 w 16626019"/>
              <a:gd name="connsiteY196" fmla="*/ 15615 h 74821"/>
              <a:gd name="connsiteX197" fmla="*/ 12874114 w 16626019"/>
              <a:gd name="connsiteY197" fmla="*/ 42053 h 74821"/>
              <a:gd name="connsiteX198" fmla="*/ 12858551 w 16626019"/>
              <a:gd name="connsiteY198" fmla="*/ 74402 h 74821"/>
              <a:gd name="connsiteX199" fmla="*/ 12866391 w 16626019"/>
              <a:gd name="connsiteY199" fmla="*/ 70635 h 74821"/>
              <a:gd name="connsiteX200" fmla="*/ 13139774 w 16626019"/>
              <a:gd name="connsiteY200" fmla="*/ 15615 h 74821"/>
              <a:gd name="connsiteX201" fmla="*/ 13141992 w 16626019"/>
              <a:gd name="connsiteY201" fmla="*/ 42053 h 74821"/>
              <a:gd name="connsiteX202" fmla="*/ 13126429 w 16626019"/>
              <a:gd name="connsiteY202" fmla="*/ 74403 h 74821"/>
              <a:gd name="connsiteX203" fmla="*/ 13134270 w 16626019"/>
              <a:gd name="connsiteY203" fmla="*/ 70635 h 74821"/>
              <a:gd name="connsiteX204" fmla="*/ 13407653 w 16626019"/>
              <a:gd name="connsiteY204" fmla="*/ 15615 h 74821"/>
              <a:gd name="connsiteX205" fmla="*/ 13409871 w 16626019"/>
              <a:gd name="connsiteY205" fmla="*/ 42053 h 74821"/>
              <a:gd name="connsiteX206" fmla="*/ 13394308 w 16626019"/>
              <a:gd name="connsiteY206" fmla="*/ 74402 h 74821"/>
              <a:gd name="connsiteX207" fmla="*/ 13402148 w 16626019"/>
              <a:gd name="connsiteY207" fmla="*/ 70635 h 74821"/>
              <a:gd name="connsiteX208" fmla="*/ 13675531 w 16626019"/>
              <a:gd name="connsiteY208" fmla="*/ 15615 h 74821"/>
              <a:gd name="connsiteX209" fmla="*/ 13677749 w 16626019"/>
              <a:gd name="connsiteY209" fmla="*/ 42053 h 74821"/>
              <a:gd name="connsiteX210" fmla="*/ 13662186 w 16626019"/>
              <a:gd name="connsiteY210" fmla="*/ 74402 h 74821"/>
              <a:gd name="connsiteX211" fmla="*/ 13670026 w 16626019"/>
              <a:gd name="connsiteY211" fmla="*/ 70635 h 74821"/>
              <a:gd name="connsiteX212" fmla="*/ 13943409 w 16626019"/>
              <a:gd name="connsiteY212" fmla="*/ 15615 h 74821"/>
              <a:gd name="connsiteX213" fmla="*/ 13945627 w 16626019"/>
              <a:gd name="connsiteY213" fmla="*/ 42053 h 74821"/>
              <a:gd name="connsiteX214" fmla="*/ 13930064 w 16626019"/>
              <a:gd name="connsiteY214" fmla="*/ 74403 h 74821"/>
              <a:gd name="connsiteX215" fmla="*/ 13937905 w 16626019"/>
              <a:gd name="connsiteY215" fmla="*/ 70635 h 74821"/>
              <a:gd name="connsiteX216" fmla="*/ 14211288 w 16626019"/>
              <a:gd name="connsiteY216" fmla="*/ 15615 h 74821"/>
              <a:gd name="connsiteX217" fmla="*/ 14213506 w 16626019"/>
              <a:gd name="connsiteY217" fmla="*/ 42053 h 74821"/>
              <a:gd name="connsiteX218" fmla="*/ 14197943 w 16626019"/>
              <a:gd name="connsiteY218" fmla="*/ 74402 h 74821"/>
              <a:gd name="connsiteX219" fmla="*/ 14205783 w 16626019"/>
              <a:gd name="connsiteY219" fmla="*/ 70635 h 74821"/>
              <a:gd name="connsiteX220" fmla="*/ 14479166 w 16626019"/>
              <a:gd name="connsiteY220" fmla="*/ 15615 h 74821"/>
              <a:gd name="connsiteX221" fmla="*/ 14481384 w 16626019"/>
              <a:gd name="connsiteY221" fmla="*/ 42053 h 74821"/>
              <a:gd name="connsiteX222" fmla="*/ 14465821 w 16626019"/>
              <a:gd name="connsiteY222" fmla="*/ 74402 h 74821"/>
              <a:gd name="connsiteX223" fmla="*/ 14473661 w 16626019"/>
              <a:gd name="connsiteY223" fmla="*/ 70635 h 74821"/>
              <a:gd name="connsiteX224" fmla="*/ 14747044 w 16626019"/>
              <a:gd name="connsiteY224" fmla="*/ 15615 h 74821"/>
              <a:gd name="connsiteX225" fmla="*/ 14749262 w 16626019"/>
              <a:gd name="connsiteY225" fmla="*/ 42053 h 74821"/>
              <a:gd name="connsiteX226" fmla="*/ 14733699 w 16626019"/>
              <a:gd name="connsiteY226" fmla="*/ 74402 h 74821"/>
              <a:gd name="connsiteX227" fmla="*/ 14741540 w 16626019"/>
              <a:gd name="connsiteY227" fmla="*/ 70635 h 74821"/>
              <a:gd name="connsiteX228" fmla="*/ 15014923 w 16626019"/>
              <a:gd name="connsiteY228" fmla="*/ 15615 h 74821"/>
              <a:gd name="connsiteX229" fmla="*/ 15017141 w 16626019"/>
              <a:gd name="connsiteY229" fmla="*/ 42053 h 74821"/>
              <a:gd name="connsiteX230" fmla="*/ 15001578 w 16626019"/>
              <a:gd name="connsiteY230" fmla="*/ 74402 h 74821"/>
              <a:gd name="connsiteX231" fmla="*/ 15009418 w 16626019"/>
              <a:gd name="connsiteY231" fmla="*/ 70635 h 74821"/>
              <a:gd name="connsiteX232" fmla="*/ 15282801 w 16626019"/>
              <a:gd name="connsiteY232" fmla="*/ 15615 h 74821"/>
              <a:gd name="connsiteX233" fmla="*/ 15285019 w 16626019"/>
              <a:gd name="connsiteY233" fmla="*/ 42053 h 74821"/>
              <a:gd name="connsiteX234" fmla="*/ 15269456 w 16626019"/>
              <a:gd name="connsiteY234" fmla="*/ 74402 h 74821"/>
              <a:gd name="connsiteX235" fmla="*/ 15277296 w 16626019"/>
              <a:gd name="connsiteY235" fmla="*/ 70635 h 74821"/>
              <a:gd name="connsiteX236" fmla="*/ 15550679 w 16626019"/>
              <a:gd name="connsiteY236" fmla="*/ 15615 h 74821"/>
              <a:gd name="connsiteX237" fmla="*/ 15552897 w 16626019"/>
              <a:gd name="connsiteY237" fmla="*/ 42053 h 74821"/>
              <a:gd name="connsiteX238" fmla="*/ 15537333 w 16626019"/>
              <a:gd name="connsiteY238" fmla="*/ 74402 h 74821"/>
              <a:gd name="connsiteX239" fmla="*/ 15545173 w 16626019"/>
              <a:gd name="connsiteY239" fmla="*/ 70635 h 74821"/>
              <a:gd name="connsiteX240" fmla="*/ 15818557 w 16626019"/>
              <a:gd name="connsiteY240" fmla="*/ 15615 h 74821"/>
              <a:gd name="connsiteX241" fmla="*/ 15820775 w 16626019"/>
              <a:gd name="connsiteY241" fmla="*/ 42053 h 74821"/>
              <a:gd name="connsiteX242" fmla="*/ 15805213 w 16626019"/>
              <a:gd name="connsiteY242" fmla="*/ 74402 h 74821"/>
              <a:gd name="connsiteX243" fmla="*/ 15813053 w 16626019"/>
              <a:gd name="connsiteY243" fmla="*/ 70635 h 74821"/>
              <a:gd name="connsiteX244" fmla="*/ 16086435 w 16626019"/>
              <a:gd name="connsiteY244" fmla="*/ 15615 h 74821"/>
              <a:gd name="connsiteX245" fmla="*/ 16088653 w 16626019"/>
              <a:gd name="connsiteY245" fmla="*/ 42053 h 74821"/>
              <a:gd name="connsiteX246" fmla="*/ 16073089 w 16626019"/>
              <a:gd name="connsiteY246" fmla="*/ 74402 h 74821"/>
              <a:gd name="connsiteX247" fmla="*/ 16080929 w 16626019"/>
              <a:gd name="connsiteY247" fmla="*/ 70635 h 74821"/>
              <a:gd name="connsiteX248" fmla="*/ 16354313 w 16626019"/>
              <a:gd name="connsiteY248" fmla="*/ 15615 h 74821"/>
              <a:gd name="connsiteX249" fmla="*/ 16356531 w 16626019"/>
              <a:gd name="connsiteY249" fmla="*/ 42053 h 74821"/>
              <a:gd name="connsiteX250" fmla="*/ 16340969 w 16626019"/>
              <a:gd name="connsiteY250" fmla="*/ 74403 h 74821"/>
              <a:gd name="connsiteX251" fmla="*/ 16348809 w 16626019"/>
              <a:gd name="connsiteY251" fmla="*/ 70635 h 74821"/>
              <a:gd name="connsiteX252" fmla="*/ 16622193 w 16626019"/>
              <a:gd name="connsiteY252" fmla="*/ 15615 h 74821"/>
              <a:gd name="connsiteX253" fmla="*/ 16624409 w 16626019"/>
              <a:gd name="connsiteY253" fmla="*/ 42053 h 74821"/>
              <a:gd name="connsiteX254" fmla="*/ 16608849 w 16626019"/>
              <a:gd name="connsiteY254" fmla="*/ 74397 h 74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</a:cxnLst>
            <a:rect l="l" t="t" r="r" b="b"/>
            <a:pathLst>
              <a:path w="16626019" h="74821">
                <a:moveTo>
                  <a:pt x="0" y="74402"/>
                </a:moveTo>
                <a:lnTo>
                  <a:pt x="7840" y="70635"/>
                </a:lnTo>
                <a:cubicBezTo>
                  <a:pt x="116686" y="21768"/>
                  <a:pt x="204042" y="-4105"/>
                  <a:pt x="249916" y="531"/>
                </a:cubicBezTo>
                <a:cubicBezTo>
                  <a:pt x="265208" y="2076"/>
                  <a:pt x="275890" y="7012"/>
                  <a:pt x="281223" y="15615"/>
                </a:cubicBezTo>
                <a:cubicBezTo>
                  <a:pt x="285490" y="22498"/>
                  <a:pt x="286130" y="31403"/>
                  <a:pt x="283441" y="42053"/>
                </a:cubicBezTo>
                <a:lnTo>
                  <a:pt x="267878" y="74402"/>
                </a:lnTo>
                <a:lnTo>
                  <a:pt x="275719" y="70635"/>
                </a:lnTo>
                <a:cubicBezTo>
                  <a:pt x="384565" y="21767"/>
                  <a:pt x="471921" y="-4106"/>
                  <a:pt x="517795" y="531"/>
                </a:cubicBezTo>
                <a:cubicBezTo>
                  <a:pt x="533087" y="2076"/>
                  <a:pt x="543769" y="7012"/>
                  <a:pt x="549101" y="15615"/>
                </a:cubicBezTo>
                <a:cubicBezTo>
                  <a:pt x="553368" y="22498"/>
                  <a:pt x="554009" y="31403"/>
                  <a:pt x="551320" y="42053"/>
                </a:cubicBezTo>
                <a:lnTo>
                  <a:pt x="535757" y="74402"/>
                </a:lnTo>
                <a:lnTo>
                  <a:pt x="543596" y="70635"/>
                </a:lnTo>
                <a:cubicBezTo>
                  <a:pt x="652443" y="21767"/>
                  <a:pt x="739799" y="-4106"/>
                  <a:pt x="785673" y="531"/>
                </a:cubicBezTo>
                <a:cubicBezTo>
                  <a:pt x="800964" y="2076"/>
                  <a:pt x="811646" y="7012"/>
                  <a:pt x="816979" y="15615"/>
                </a:cubicBezTo>
                <a:cubicBezTo>
                  <a:pt x="821246" y="22498"/>
                  <a:pt x="821886" y="31403"/>
                  <a:pt x="819198" y="42053"/>
                </a:cubicBezTo>
                <a:lnTo>
                  <a:pt x="803635" y="74402"/>
                </a:lnTo>
                <a:lnTo>
                  <a:pt x="811474" y="70635"/>
                </a:lnTo>
                <a:cubicBezTo>
                  <a:pt x="956602" y="5478"/>
                  <a:pt x="1063526" y="-18799"/>
                  <a:pt x="1084857" y="15615"/>
                </a:cubicBezTo>
                <a:cubicBezTo>
                  <a:pt x="1089122" y="22498"/>
                  <a:pt x="1089764" y="31403"/>
                  <a:pt x="1087075" y="42053"/>
                </a:cubicBezTo>
                <a:lnTo>
                  <a:pt x="1071512" y="74403"/>
                </a:lnTo>
                <a:lnTo>
                  <a:pt x="1079353" y="70635"/>
                </a:lnTo>
                <a:cubicBezTo>
                  <a:pt x="1224481" y="5478"/>
                  <a:pt x="1331405" y="-18799"/>
                  <a:pt x="1352736" y="15615"/>
                </a:cubicBezTo>
                <a:cubicBezTo>
                  <a:pt x="1357002" y="22498"/>
                  <a:pt x="1357643" y="31403"/>
                  <a:pt x="1354954" y="42053"/>
                </a:cubicBezTo>
                <a:lnTo>
                  <a:pt x="1339392" y="74402"/>
                </a:lnTo>
                <a:lnTo>
                  <a:pt x="1347230" y="70635"/>
                </a:lnTo>
                <a:cubicBezTo>
                  <a:pt x="1492359" y="5478"/>
                  <a:pt x="1599283" y="-18799"/>
                  <a:pt x="1620614" y="15615"/>
                </a:cubicBezTo>
                <a:cubicBezTo>
                  <a:pt x="1624880" y="22498"/>
                  <a:pt x="1625520" y="31403"/>
                  <a:pt x="1622832" y="42053"/>
                </a:cubicBezTo>
                <a:lnTo>
                  <a:pt x="1607269" y="74402"/>
                </a:lnTo>
                <a:lnTo>
                  <a:pt x="1615109" y="70635"/>
                </a:lnTo>
                <a:cubicBezTo>
                  <a:pt x="1760237" y="5478"/>
                  <a:pt x="1867161" y="-18799"/>
                  <a:pt x="1888492" y="15615"/>
                </a:cubicBezTo>
                <a:cubicBezTo>
                  <a:pt x="1892758" y="22498"/>
                  <a:pt x="1893399" y="31403"/>
                  <a:pt x="1890710" y="42053"/>
                </a:cubicBezTo>
                <a:lnTo>
                  <a:pt x="1875147" y="74403"/>
                </a:lnTo>
                <a:lnTo>
                  <a:pt x="1882987" y="70635"/>
                </a:lnTo>
                <a:cubicBezTo>
                  <a:pt x="2028117" y="5478"/>
                  <a:pt x="2135040" y="-18799"/>
                  <a:pt x="2156372" y="15615"/>
                </a:cubicBezTo>
                <a:cubicBezTo>
                  <a:pt x="2160637" y="22498"/>
                  <a:pt x="2161277" y="31403"/>
                  <a:pt x="2158589" y="42053"/>
                </a:cubicBezTo>
                <a:lnTo>
                  <a:pt x="2143025" y="74402"/>
                </a:lnTo>
                <a:lnTo>
                  <a:pt x="2150867" y="70635"/>
                </a:lnTo>
                <a:cubicBezTo>
                  <a:pt x="2295994" y="5478"/>
                  <a:pt x="2402918" y="-18799"/>
                  <a:pt x="2424248" y="15615"/>
                </a:cubicBezTo>
                <a:cubicBezTo>
                  <a:pt x="2428514" y="22498"/>
                  <a:pt x="2429156" y="31403"/>
                  <a:pt x="2426467" y="42053"/>
                </a:cubicBezTo>
                <a:lnTo>
                  <a:pt x="2410905" y="74402"/>
                </a:lnTo>
                <a:lnTo>
                  <a:pt x="2418743" y="70635"/>
                </a:lnTo>
                <a:cubicBezTo>
                  <a:pt x="2563872" y="5478"/>
                  <a:pt x="2670795" y="-18799"/>
                  <a:pt x="2692127" y="15615"/>
                </a:cubicBezTo>
                <a:cubicBezTo>
                  <a:pt x="2696392" y="22498"/>
                  <a:pt x="2697033" y="31403"/>
                  <a:pt x="2694344" y="42053"/>
                </a:cubicBezTo>
                <a:lnTo>
                  <a:pt x="2678781" y="74403"/>
                </a:lnTo>
                <a:lnTo>
                  <a:pt x="2686622" y="70635"/>
                </a:lnTo>
                <a:cubicBezTo>
                  <a:pt x="2831750" y="5478"/>
                  <a:pt x="2938675" y="-18799"/>
                  <a:pt x="2960005" y="15615"/>
                </a:cubicBezTo>
                <a:cubicBezTo>
                  <a:pt x="2964271" y="22498"/>
                  <a:pt x="2964912" y="31403"/>
                  <a:pt x="2962224" y="42053"/>
                </a:cubicBezTo>
                <a:lnTo>
                  <a:pt x="2946660" y="74402"/>
                </a:lnTo>
                <a:lnTo>
                  <a:pt x="2954500" y="70635"/>
                </a:lnTo>
                <a:cubicBezTo>
                  <a:pt x="3099628" y="5478"/>
                  <a:pt x="3206552" y="-18799"/>
                  <a:pt x="3227883" y="15615"/>
                </a:cubicBezTo>
                <a:cubicBezTo>
                  <a:pt x="3232150" y="22498"/>
                  <a:pt x="3232790" y="31403"/>
                  <a:pt x="3230101" y="42053"/>
                </a:cubicBezTo>
                <a:lnTo>
                  <a:pt x="3214538" y="74402"/>
                </a:lnTo>
                <a:lnTo>
                  <a:pt x="3222378" y="70635"/>
                </a:lnTo>
                <a:cubicBezTo>
                  <a:pt x="3367506" y="5478"/>
                  <a:pt x="3474430" y="-18799"/>
                  <a:pt x="3495761" y="15615"/>
                </a:cubicBezTo>
                <a:cubicBezTo>
                  <a:pt x="3500028" y="22498"/>
                  <a:pt x="3500668" y="31403"/>
                  <a:pt x="3497979" y="42053"/>
                </a:cubicBezTo>
                <a:lnTo>
                  <a:pt x="3482416" y="74402"/>
                </a:lnTo>
                <a:lnTo>
                  <a:pt x="3490256" y="70635"/>
                </a:lnTo>
                <a:cubicBezTo>
                  <a:pt x="3635385" y="5478"/>
                  <a:pt x="3742309" y="-18799"/>
                  <a:pt x="3763639" y="15615"/>
                </a:cubicBezTo>
                <a:cubicBezTo>
                  <a:pt x="3767906" y="22498"/>
                  <a:pt x="3768546" y="31403"/>
                  <a:pt x="3765857" y="42053"/>
                </a:cubicBezTo>
                <a:lnTo>
                  <a:pt x="3750294" y="74403"/>
                </a:lnTo>
                <a:lnTo>
                  <a:pt x="3758136" y="70635"/>
                </a:lnTo>
                <a:cubicBezTo>
                  <a:pt x="3903264" y="5478"/>
                  <a:pt x="4010187" y="-18799"/>
                  <a:pt x="4031519" y="15615"/>
                </a:cubicBezTo>
                <a:cubicBezTo>
                  <a:pt x="4035785" y="22498"/>
                  <a:pt x="4036426" y="31403"/>
                  <a:pt x="4033736" y="42053"/>
                </a:cubicBezTo>
                <a:lnTo>
                  <a:pt x="4018174" y="74402"/>
                </a:lnTo>
                <a:lnTo>
                  <a:pt x="4026014" y="70635"/>
                </a:lnTo>
                <a:cubicBezTo>
                  <a:pt x="4171142" y="5478"/>
                  <a:pt x="4278065" y="-18799"/>
                  <a:pt x="4299397" y="15615"/>
                </a:cubicBezTo>
                <a:cubicBezTo>
                  <a:pt x="4303663" y="22498"/>
                  <a:pt x="4304304" y="31403"/>
                  <a:pt x="4301615" y="42053"/>
                </a:cubicBezTo>
                <a:lnTo>
                  <a:pt x="4286052" y="74402"/>
                </a:lnTo>
                <a:lnTo>
                  <a:pt x="4293892" y="70635"/>
                </a:lnTo>
                <a:cubicBezTo>
                  <a:pt x="4439020" y="5478"/>
                  <a:pt x="4545943" y="-18799"/>
                  <a:pt x="4567275" y="15615"/>
                </a:cubicBezTo>
                <a:cubicBezTo>
                  <a:pt x="4571541" y="22498"/>
                  <a:pt x="4572182" y="31403"/>
                  <a:pt x="4569493" y="42053"/>
                </a:cubicBezTo>
                <a:lnTo>
                  <a:pt x="4553930" y="74403"/>
                </a:lnTo>
                <a:lnTo>
                  <a:pt x="4561771" y="70635"/>
                </a:lnTo>
                <a:cubicBezTo>
                  <a:pt x="4706898" y="5478"/>
                  <a:pt x="4813821" y="-18799"/>
                  <a:pt x="4835153" y="15615"/>
                </a:cubicBezTo>
                <a:cubicBezTo>
                  <a:pt x="4839419" y="22498"/>
                  <a:pt x="4840060" y="31403"/>
                  <a:pt x="4837372" y="42053"/>
                </a:cubicBezTo>
                <a:lnTo>
                  <a:pt x="4821809" y="74402"/>
                </a:lnTo>
                <a:lnTo>
                  <a:pt x="4829648" y="70635"/>
                </a:lnTo>
                <a:cubicBezTo>
                  <a:pt x="4974776" y="5478"/>
                  <a:pt x="5081701" y="-18799"/>
                  <a:pt x="5103031" y="15615"/>
                </a:cubicBezTo>
                <a:cubicBezTo>
                  <a:pt x="5107297" y="22498"/>
                  <a:pt x="5107938" y="31403"/>
                  <a:pt x="5105250" y="42053"/>
                </a:cubicBezTo>
                <a:lnTo>
                  <a:pt x="5089686" y="74402"/>
                </a:lnTo>
                <a:lnTo>
                  <a:pt x="5097526" y="70635"/>
                </a:lnTo>
                <a:cubicBezTo>
                  <a:pt x="5242654" y="5478"/>
                  <a:pt x="5349579" y="-18799"/>
                  <a:pt x="5370909" y="15615"/>
                </a:cubicBezTo>
                <a:cubicBezTo>
                  <a:pt x="5375175" y="22498"/>
                  <a:pt x="5375816" y="31403"/>
                  <a:pt x="5373128" y="42053"/>
                </a:cubicBezTo>
                <a:lnTo>
                  <a:pt x="5357564" y="74403"/>
                </a:lnTo>
                <a:lnTo>
                  <a:pt x="5365405" y="70635"/>
                </a:lnTo>
                <a:cubicBezTo>
                  <a:pt x="5510534" y="5478"/>
                  <a:pt x="5617457" y="-18799"/>
                  <a:pt x="5638789" y="15615"/>
                </a:cubicBezTo>
                <a:cubicBezTo>
                  <a:pt x="5643055" y="22498"/>
                  <a:pt x="5643696" y="31403"/>
                  <a:pt x="5641006" y="42053"/>
                </a:cubicBezTo>
                <a:lnTo>
                  <a:pt x="5625443" y="74402"/>
                </a:lnTo>
                <a:lnTo>
                  <a:pt x="5633283" y="70635"/>
                </a:lnTo>
                <a:cubicBezTo>
                  <a:pt x="5778412" y="5478"/>
                  <a:pt x="5885335" y="-18799"/>
                  <a:pt x="5906667" y="15615"/>
                </a:cubicBezTo>
                <a:cubicBezTo>
                  <a:pt x="5910933" y="22498"/>
                  <a:pt x="5911574" y="31403"/>
                  <a:pt x="5908884" y="42053"/>
                </a:cubicBezTo>
                <a:lnTo>
                  <a:pt x="5893322" y="74402"/>
                </a:lnTo>
                <a:lnTo>
                  <a:pt x="5901162" y="70635"/>
                </a:lnTo>
                <a:cubicBezTo>
                  <a:pt x="6046290" y="5478"/>
                  <a:pt x="6153213" y="-18799"/>
                  <a:pt x="6174545" y="15615"/>
                </a:cubicBezTo>
                <a:cubicBezTo>
                  <a:pt x="6178811" y="22498"/>
                  <a:pt x="6179452" y="31403"/>
                  <a:pt x="6176762" y="42053"/>
                </a:cubicBezTo>
                <a:lnTo>
                  <a:pt x="6161200" y="74402"/>
                </a:lnTo>
                <a:lnTo>
                  <a:pt x="6169041" y="70635"/>
                </a:lnTo>
                <a:cubicBezTo>
                  <a:pt x="6314168" y="5478"/>
                  <a:pt x="6421092" y="-18799"/>
                  <a:pt x="6442424" y="15615"/>
                </a:cubicBezTo>
                <a:cubicBezTo>
                  <a:pt x="6446689" y="22498"/>
                  <a:pt x="6447331" y="31403"/>
                  <a:pt x="6444642" y="42053"/>
                </a:cubicBezTo>
                <a:lnTo>
                  <a:pt x="6429079" y="74402"/>
                </a:lnTo>
                <a:lnTo>
                  <a:pt x="6436919" y="70635"/>
                </a:lnTo>
                <a:cubicBezTo>
                  <a:pt x="6582046" y="5478"/>
                  <a:pt x="6688971" y="-18799"/>
                  <a:pt x="6710302" y="15615"/>
                </a:cubicBezTo>
                <a:cubicBezTo>
                  <a:pt x="6714567" y="22498"/>
                  <a:pt x="6715209" y="31403"/>
                  <a:pt x="6712520" y="42053"/>
                </a:cubicBezTo>
                <a:lnTo>
                  <a:pt x="6696957" y="74402"/>
                </a:lnTo>
                <a:lnTo>
                  <a:pt x="6704797" y="70635"/>
                </a:lnTo>
                <a:cubicBezTo>
                  <a:pt x="6849924" y="5478"/>
                  <a:pt x="6956849" y="-18799"/>
                  <a:pt x="6978179" y="15615"/>
                </a:cubicBezTo>
                <a:cubicBezTo>
                  <a:pt x="6982445" y="22498"/>
                  <a:pt x="6983086" y="31403"/>
                  <a:pt x="6980398" y="42053"/>
                </a:cubicBezTo>
                <a:lnTo>
                  <a:pt x="6964835" y="74402"/>
                </a:lnTo>
                <a:lnTo>
                  <a:pt x="6972675" y="70635"/>
                </a:lnTo>
                <a:cubicBezTo>
                  <a:pt x="7117802" y="5478"/>
                  <a:pt x="7224726" y="-18799"/>
                  <a:pt x="7246057" y="15615"/>
                </a:cubicBezTo>
                <a:cubicBezTo>
                  <a:pt x="7250323" y="22498"/>
                  <a:pt x="7250964" y="31403"/>
                  <a:pt x="7248275" y="42053"/>
                </a:cubicBezTo>
                <a:lnTo>
                  <a:pt x="7232712" y="74402"/>
                </a:lnTo>
                <a:lnTo>
                  <a:pt x="7240552" y="70635"/>
                </a:lnTo>
                <a:cubicBezTo>
                  <a:pt x="7385680" y="5478"/>
                  <a:pt x="7492604" y="-18799"/>
                  <a:pt x="7513935" y="15615"/>
                </a:cubicBezTo>
                <a:cubicBezTo>
                  <a:pt x="7518201" y="22498"/>
                  <a:pt x="7518842" y="31403"/>
                  <a:pt x="7516153" y="42053"/>
                </a:cubicBezTo>
                <a:lnTo>
                  <a:pt x="7500590" y="74402"/>
                </a:lnTo>
                <a:lnTo>
                  <a:pt x="7508430" y="70635"/>
                </a:lnTo>
                <a:cubicBezTo>
                  <a:pt x="7653558" y="5478"/>
                  <a:pt x="7760482" y="-18799"/>
                  <a:pt x="7781813" y="15615"/>
                </a:cubicBezTo>
                <a:cubicBezTo>
                  <a:pt x="7786079" y="22498"/>
                  <a:pt x="7786720" y="31403"/>
                  <a:pt x="7784031" y="42053"/>
                </a:cubicBezTo>
                <a:lnTo>
                  <a:pt x="7768468" y="74403"/>
                </a:lnTo>
                <a:lnTo>
                  <a:pt x="7776309" y="70635"/>
                </a:lnTo>
                <a:cubicBezTo>
                  <a:pt x="7921437" y="5478"/>
                  <a:pt x="8028361" y="-18799"/>
                  <a:pt x="8049692" y="15615"/>
                </a:cubicBezTo>
                <a:cubicBezTo>
                  <a:pt x="8053958" y="22498"/>
                  <a:pt x="8054599" y="31403"/>
                  <a:pt x="8051910" y="42053"/>
                </a:cubicBezTo>
                <a:lnTo>
                  <a:pt x="8036350" y="74397"/>
                </a:lnTo>
                <a:lnTo>
                  <a:pt x="8044179" y="70635"/>
                </a:lnTo>
                <a:cubicBezTo>
                  <a:pt x="8189307" y="5478"/>
                  <a:pt x="8296231" y="-18799"/>
                  <a:pt x="8317562" y="15615"/>
                </a:cubicBezTo>
                <a:cubicBezTo>
                  <a:pt x="8321828" y="22498"/>
                  <a:pt x="8322469" y="31402"/>
                  <a:pt x="8319780" y="42053"/>
                </a:cubicBezTo>
                <a:lnTo>
                  <a:pt x="8304016" y="74821"/>
                </a:lnTo>
                <a:lnTo>
                  <a:pt x="8312462" y="70635"/>
                </a:lnTo>
                <a:cubicBezTo>
                  <a:pt x="8399539" y="31541"/>
                  <a:pt x="8472863" y="7164"/>
                  <a:pt x="8522196" y="1350"/>
                </a:cubicBezTo>
                <a:cubicBezTo>
                  <a:pt x="8555085" y="-2525"/>
                  <a:pt x="8577313" y="1850"/>
                  <a:pt x="8585845" y="15615"/>
                </a:cubicBezTo>
                <a:cubicBezTo>
                  <a:pt x="8590111" y="22498"/>
                  <a:pt x="8590752" y="31403"/>
                  <a:pt x="8588063" y="42053"/>
                </a:cubicBezTo>
                <a:lnTo>
                  <a:pt x="8572500" y="74402"/>
                </a:lnTo>
                <a:lnTo>
                  <a:pt x="8580340" y="70635"/>
                </a:lnTo>
                <a:cubicBezTo>
                  <a:pt x="8689186" y="21768"/>
                  <a:pt x="8776542" y="-4105"/>
                  <a:pt x="8822416" y="531"/>
                </a:cubicBezTo>
                <a:cubicBezTo>
                  <a:pt x="8837708" y="2076"/>
                  <a:pt x="8848390" y="7012"/>
                  <a:pt x="8853723" y="15615"/>
                </a:cubicBezTo>
                <a:cubicBezTo>
                  <a:pt x="8857990" y="22498"/>
                  <a:pt x="8858630" y="31403"/>
                  <a:pt x="8855941" y="42053"/>
                </a:cubicBezTo>
                <a:lnTo>
                  <a:pt x="8840378" y="74402"/>
                </a:lnTo>
                <a:lnTo>
                  <a:pt x="8848219" y="70635"/>
                </a:lnTo>
                <a:cubicBezTo>
                  <a:pt x="8957065" y="21767"/>
                  <a:pt x="9044421" y="-4106"/>
                  <a:pt x="9090295" y="531"/>
                </a:cubicBezTo>
                <a:cubicBezTo>
                  <a:pt x="9105587" y="2076"/>
                  <a:pt x="9116269" y="7012"/>
                  <a:pt x="9121601" y="15615"/>
                </a:cubicBezTo>
                <a:cubicBezTo>
                  <a:pt x="9125868" y="22498"/>
                  <a:pt x="9126509" y="31403"/>
                  <a:pt x="9123820" y="42053"/>
                </a:cubicBezTo>
                <a:lnTo>
                  <a:pt x="9108257" y="74402"/>
                </a:lnTo>
                <a:lnTo>
                  <a:pt x="9116096" y="70635"/>
                </a:lnTo>
                <a:cubicBezTo>
                  <a:pt x="9261225" y="5478"/>
                  <a:pt x="9368148" y="-18799"/>
                  <a:pt x="9389478" y="15615"/>
                </a:cubicBezTo>
                <a:cubicBezTo>
                  <a:pt x="9393746" y="22498"/>
                  <a:pt x="9394386" y="31403"/>
                  <a:pt x="9391697" y="42053"/>
                </a:cubicBezTo>
                <a:lnTo>
                  <a:pt x="9376135" y="74402"/>
                </a:lnTo>
                <a:lnTo>
                  <a:pt x="9383974" y="70635"/>
                </a:lnTo>
                <a:cubicBezTo>
                  <a:pt x="9529102" y="5478"/>
                  <a:pt x="9636026" y="-18799"/>
                  <a:pt x="9657357" y="15615"/>
                </a:cubicBezTo>
                <a:cubicBezTo>
                  <a:pt x="9661622" y="22498"/>
                  <a:pt x="9662263" y="31403"/>
                  <a:pt x="9659575" y="42053"/>
                </a:cubicBezTo>
                <a:lnTo>
                  <a:pt x="9644012" y="74403"/>
                </a:lnTo>
                <a:lnTo>
                  <a:pt x="9651853" y="70635"/>
                </a:lnTo>
                <a:cubicBezTo>
                  <a:pt x="9796981" y="5478"/>
                  <a:pt x="9903905" y="-18799"/>
                  <a:pt x="9925236" y="15615"/>
                </a:cubicBezTo>
                <a:cubicBezTo>
                  <a:pt x="9929502" y="22498"/>
                  <a:pt x="9930143" y="31403"/>
                  <a:pt x="9927454" y="42053"/>
                </a:cubicBezTo>
                <a:lnTo>
                  <a:pt x="9911892" y="74402"/>
                </a:lnTo>
                <a:lnTo>
                  <a:pt x="9919730" y="70635"/>
                </a:lnTo>
                <a:cubicBezTo>
                  <a:pt x="10064859" y="5478"/>
                  <a:pt x="10171783" y="-18799"/>
                  <a:pt x="10193114" y="15615"/>
                </a:cubicBezTo>
                <a:cubicBezTo>
                  <a:pt x="10197380" y="22498"/>
                  <a:pt x="10198020" y="31403"/>
                  <a:pt x="10195332" y="42053"/>
                </a:cubicBezTo>
                <a:lnTo>
                  <a:pt x="10179769" y="74402"/>
                </a:lnTo>
                <a:lnTo>
                  <a:pt x="10187609" y="70635"/>
                </a:lnTo>
                <a:cubicBezTo>
                  <a:pt x="10332737" y="5478"/>
                  <a:pt x="10439661" y="-18799"/>
                  <a:pt x="10460992" y="15615"/>
                </a:cubicBezTo>
                <a:cubicBezTo>
                  <a:pt x="10465258" y="22498"/>
                  <a:pt x="10465899" y="31403"/>
                  <a:pt x="10463210" y="42053"/>
                </a:cubicBezTo>
                <a:lnTo>
                  <a:pt x="10447647" y="74403"/>
                </a:lnTo>
                <a:lnTo>
                  <a:pt x="10455487" y="70635"/>
                </a:lnTo>
                <a:cubicBezTo>
                  <a:pt x="10600617" y="5478"/>
                  <a:pt x="10707540" y="-18799"/>
                  <a:pt x="10728871" y="15615"/>
                </a:cubicBezTo>
                <a:cubicBezTo>
                  <a:pt x="10733137" y="22498"/>
                  <a:pt x="10733777" y="31403"/>
                  <a:pt x="10731089" y="42053"/>
                </a:cubicBezTo>
                <a:lnTo>
                  <a:pt x="10715525" y="74402"/>
                </a:lnTo>
                <a:lnTo>
                  <a:pt x="10723366" y="70635"/>
                </a:lnTo>
                <a:cubicBezTo>
                  <a:pt x="10868494" y="5478"/>
                  <a:pt x="10975418" y="-18799"/>
                  <a:pt x="10996748" y="15615"/>
                </a:cubicBezTo>
                <a:cubicBezTo>
                  <a:pt x="11001014" y="22498"/>
                  <a:pt x="11001656" y="31403"/>
                  <a:pt x="10998967" y="42053"/>
                </a:cubicBezTo>
                <a:lnTo>
                  <a:pt x="10983404" y="74402"/>
                </a:lnTo>
                <a:lnTo>
                  <a:pt x="10991243" y="70635"/>
                </a:lnTo>
                <a:cubicBezTo>
                  <a:pt x="11136372" y="5478"/>
                  <a:pt x="11243295" y="-18799"/>
                  <a:pt x="11264627" y="15615"/>
                </a:cubicBezTo>
                <a:cubicBezTo>
                  <a:pt x="11268892" y="22498"/>
                  <a:pt x="11269533" y="31403"/>
                  <a:pt x="11266844" y="42053"/>
                </a:cubicBezTo>
                <a:lnTo>
                  <a:pt x="11251281" y="74403"/>
                </a:lnTo>
                <a:lnTo>
                  <a:pt x="11259122" y="70635"/>
                </a:lnTo>
                <a:cubicBezTo>
                  <a:pt x="11404250" y="5478"/>
                  <a:pt x="11511174" y="-18799"/>
                  <a:pt x="11532505" y="15615"/>
                </a:cubicBezTo>
                <a:cubicBezTo>
                  <a:pt x="11536771" y="22498"/>
                  <a:pt x="11537412" y="31403"/>
                  <a:pt x="11534723" y="42053"/>
                </a:cubicBezTo>
                <a:lnTo>
                  <a:pt x="11519160" y="74402"/>
                </a:lnTo>
                <a:lnTo>
                  <a:pt x="11527000" y="70635"/>
                </a:lnTo>
                <a:cubicBezTo>
                  <a:pt x="11672128" y="5478"/>
                  <a:pt x="11779051" y="-18799"/>
                  <a:pt x="11800383" y="15615"/>
                </a:cubicBezTo>
                <a:cubicBezTo>
                  <a:pt x="11804649" y="22498"/>
                  <a:pt x="11805290" y="31403"/>
                  <a:pt x="11802601" y="42053"/>
                </a:cubicBezTo>
                <a:lnTo>
                  <a:pt x="11787038" y="74402"/>
                </a:lnTo>
                <a:lnTo>
                  <a:pt x="11794878" y="70635"/>
                </a:lnTo>
                <a:cubicBezTo>
                  <a:pt x="11940006" y="5478"/>
                  <a:pt x="12046929" y="-18799"/>
                  <a:pt x="12068261" y="15615"/>
                </a:cubicBezTo>
                <a:cubicBezTo>
                  <a:pt x="12072527" y="22498"/>
                  <a:pt x="12073168" y="31403"/>
                  <a:pt x="12070479" y="42053"/>
                </a:cubicBezTo>
                <a:lnTo>
                  <a:pt x="12054916" y="74402"/>
                </a:lnTo>
                <a:lnTo>
                  <a:pt x="12062756" y="70635"/>
                </a:lnTo>
                <a:cubicBezTo>
                  <a:pt x="12207884" y="5478"/>
                  <a:pt x="12314808" y="-18799"/>
                  <a:pt x="12336139" y="15615"/>
                </a:cubicBezTo>
                <a:cubicBezTo>
                  <a:pt x="12340405" y="22498"/>
                  <a:pt x="12341046" y="31403"/>
                  <a:pt x="12338357" y="42053"/>
                </a:cubicBezTo>
                <a:lnTo>
                  <a:pt x="12322794" y="74403"/>
                </a:lnTo>
                <a:lnTo>
                  <a:pt x="12330635" y="70635"/>
                </a:lnTo>
                <a:cubicBezTo>
                  <a:pt x="12475763" y="5478"/>
                  <a:pt x="12582686" y="-18799"/>
                  <a:pt x="12604018" y="15615"/>
                </a:cubicBezTo>
                <a:cubicBezTo>
                  <a:pt x="12608284" y="22498"/>
                  <a:pt x="12608925" y="31403"/>
                  <a:pt x="12606236" y="42053"/>
                </a:cubicBezTo>
                <a:lnTo>
                  <a:pt x="12590673" y="74402"/>
                </a:lnTo>
                <a:lnTo>
                  <a:pt x="12598513" y="70635"/>
                </a:lnTo>
                <a:cubicBezTo>
                  <a:pt x="12743641" y="5478"/>
                  <a:pt x="12850564" y="-18799"/>
                  <a:pt x="12871896" y="15615"/>
                </a:cubicBezTo>
                <a:cubicBezTo>
                  <a:pt x="12876162" y="22498"/>
                  <a:pt x="12876803" y="31403"/>
                  <a:pt x="12874114" y="42053"/>
                </a:cubicBezTo>
                <a:lnTo>
                  <a:pt x="12858551" y="74402"/>
                </a:lnTo>
                <a:lnTo>
                  <a:pt x="12866391" y="70635"/>
                </a:lnTo>
                <a:cubicBezTo>
                  <a:pt x="13011519" y="5478"/>
                  <a:pt x="13118443" y="-18799"/>
                  <a:pt x="13139774" y="15615"/>
                </a:cubicBezTo>
                <a:cubicBezTo>
                  <a:pt x="13144040" y="22498"/>
                  <a:pt x="13144681" y="31403"/>
                  <a:pt x="13141992" y="42053"/>
                </a:cubicBezTo>
                <a:lnTo>
                  <a:pt x="13126429" y="74403"/>
                </a:lnTo>
                <a:lnTo>
                  <a:pt x="13134270" y="70635"/>
                </a:lnTo>
                <a:cubicBezTo>
                  <a:pt x="13279398" y="5478"/>
                  <a:pt x="13386321" y="-18799"/>
                  <a:pt x="13407653" y="15615"/>
                </a:cubicBezTo>
                <a:cubicBezTo>
                  <a:pt x="13411919" y="22498"/>
                  <a:pt x="13412560" y="31403"/>
                  <a:pt x="13409871" y="42053"/>
                </a:cubicBezTo>
                <a:lnTo>
                  <a:pt x="13394308" y="74402"/>
                </a:lnTo>
                <a:lnTo>
                  <a:pt x="13402148" y="70635"/>
                </a:lnTo>
                <a:cubicBezTo>
                  <a:pt x="13547276" y="5478"/>
                  <a:pt x="13654200" y="-18799"/>
                  <a:pt x="13675531" y="15615"/>
                </a:cubicBezTo>
                <a:cubicBezTo>
                  <a:pt x="13679797" y="22498"/>
                  <a:pt x="13680438" y="31403"/>
                  <a:pt x="13677749" y="42053"/>
                </a:cubicBezTo>
                <a:lnTo>
                  <a:pt x="13662186" y="74402"/>
                </a:lnTo>
                <a:lnTo>
                  <a:pt x="13670026" y="70635"/>
                </a:lnTo>
                <a:cubicBezTo>
                  <a:pt x="13815154" y="5478"/>
                  <a:pt x="13922078" y="-18799"/>
                  <a:pt x="13943409" y="15615"/>
                </a:cubicBezTo>
                <a:cubicBezTo>
                  <a:pt x="13947675" y="22498"/>
                  <a:pt x="13948316" y="31403"/>
                  <a:pt x="13945627" y="42053"/>
                </a:cubicBezTo>
                <a:lnTo>
                  <a:pt x="13930064" y="74403"/>
                </a:lnTo>
                <a:lnTo>
                  <a:pt x="13937905" y="70635"/>
                </a:lnTo>
                <a:cubicBezTo>
                  <a:pt x="14083033" y="5478"/>
                  <a:pt x="14189957" y="-18799"/>
                  <a:pt x="14211288" y="15615"/>
                </a:cubicBezTo>
                <a:cubicBezTo>
                  <a:pt x="14215554" y="22498"/>
                  <a:pt x="14216195" y="31403"/>
                  <a:pt x="14213506" y="42053"/>
                </a:cubicBezTo>
                <a:lnTo>
                  <a:pt x="14197943" y="74402"/>
                </a:lnTo>
                <a:lnTo>
                  <a:pt x="14205783" y="70635"/>
                </a:lnTo>
                <a:cubicBezTo>
                  <a:pt x="14350911" y="5478"/>
                  <a:pt x="14457834" y="-18799"/>
                  <a:pt x="14479166" y="15615"/>
                </a:cubicBezTo>
                <a:cubicBezTo>
                  <a:pt x="14483432" y="22498"/>
                  <a:pt x="14484073" y="31403"/>
                  <a:pt x="14481384" y="42053"/>
                </a:cubicBezTo>
                <a:lnTo>
                  <a:pt x="14465821" y="74402"/>
                </a:lnTo>
                <a:lnTo>
                  <a:pt x="14473661" y="70635"/>
                </a:lnTo>
                <a:cubicBezTo>
                  <a:pt x="14618789" y="5478"/>
                  <a:pt x="14725712" y="-18799"/>
                  <a:pt x="14747044" y="15615"/>
                </a:cubicBezTo>
                <a:cubicBezTo>
                  <a:pt x="14751310" y="22498"/>
                  <a:pt x="14751951" y="31403"/>
                  <a:pt x="14749262" y="42053"/>
                </a:cubicBezTo>
                <a:lnTo>
                  <a:pt x="14733699" y="74402"/>
                </a:lnTo>
                <a:lnTo>
                  <a:pt x="14741540" y="70635"/>
                </a:lnTo>
                <a:cubicBezTo>
                  <a:pt x="14886668" y="5478"/>
                  <a:pt x="14993592" y="-18799"/>
                  <a:pt x="15014923" y="15615"/>
                </a:cubicBezTo>
                <a:cubicBezTo>
                  <a:pt x="15019189" y="22498"/>
                  <a:pt x="15019830" y="31403"/>
                  <a:pt x="15017141" y="42053"/>
                </a:cubicBezTo>
                <a:lnTo>
                  <a:pt x="15001578" y="74402"/>
                </a:lnTo>
                <a:lnTo>
                  <a:pt x="15009418" y="70635"/>
                </a:lnTo>
                <a:cubicBezTo>
                  <a:pt x="15154546" y="5478"/>
                  <a:pt x="15261470" y="-18799"/>
                  <a:pt x="15282801" y="15615"/>
                </a:cubicBezTo>
                <a:cubicBezTo>
                  <a:pt x="15287067" y="22498"/>
                  <a:pt x="15287708" y="31403"/>
                  <a:pt x="15285019" y="42053"/>
                </a:cubicBezTo>
                <a:lnTo>
                  <a:pt x="15269456" y="74402"/>
                </a:lnTo>
                <a:lnTo>
                  <a:pt x="15277296" y="70635"/>
                </a:lnTo>
                <a:cubicBezTo>
                  <a:pt x="15422424" y="5478"/>
                  <a:pt x="15529349" y="-18799"/>
                  <a:pt x="15550679" y="15615"/>
                </a:cubicBezTo>
                <a:cubicBezTo>
                  <a:pt x="15554945" y="22498"/>
                  <a:pt x="15555585" y="31403"/>
                  <a:pt x="15552897" y="42053"/>
                </a:cubicBezTo>
                <a:lnTo>
                  <a:pt x="15537333" y="74402"/>
                </a:lnTo>
                <a:lnTo>
                  <a:pt x="15545173" y="70635"/>
                </a:lnTo>
                <a:cubicBezTo>
                  <a:pt x="15690301" y="5478"/>
                  <a:pt x="15797225" y="-18799"/>
                  <a:pt x="15818557" y="15615"/>
                </a:cubicBezTo>
                <a:cubicBezTo>
                  <a:pt x="15822823" y="22498"/>
                  <a:pt x="15823465" y="31403"/>
                  <a:pt x="15820775" y="42053"/>
                </a:cubicBezTo>
                <a:lnTo>
                  <a:pt x="15805213" y="74402"/>
                </a:lnTo>
                <a:lnTo>
                  <a:pt x="15813053" y="70635"/>
                </a:lnTo>
                <a:cubicBezTo>
                  <a:pt x="15958181" y="5478"/>
                  <a:pt x="16065105" y="-18799"/>
                  <a:pt x="16086435" y="15615"/>
                </a:cubicBezTo>
                <a:cubicBezTo>
                  <a:pt x="16090701" y="22498"/>
                  <a:pt x="16091341" y="31403"/>
                  <a:pt x="16088653" y="42053"/>
                </a:cubicBezTo>
                <a:lnTo>
                  <a:pt x="16073089" y="74402"/>
                </a:lnTo>
                <a:lnTo>
                  <a:pt x="16080929" y="70635"/>
                </a:lnTo>
                <a:cubicBezTo>
                  <a:pt x="16226057" y="5478"/>
                  <a:pt x="16332981" y="-18799"/>
                  <a:pt x="16354313" y="15615"/>
                </a:cubicBezTo>
                <a:cubicBezTo>
                  <a:pt x="16358579" y="22498"/>
                  <a:pt x="16359221" y="31403"/>
                  <a:pt x="16356531" y="42053"/>
                </a:cubicBezTo>
                <a:lnTo>
                  <a:pt x="16340969" y="74403"/>
                </a:lnTo>
                <a:lnTo>
                  <a:pt x="16348809" y="70635"/>
                </a:lnTo>
                <a:cubicBezTo>
                  <a:pt x="16493937" y="5478"/>
                  <a:pt x="16600861" y="-18799"/>
                  <a:pt x="16622193" y="15615"/>
                </a:cubicBezTo>
                <a:cubicBezTo>
                  <a:pt x="16626457" y="22498"/>
                  <a:pt x="16627099" y="31403"/>
                  <a:pt x="16624409" y="42053"/>
                </a:cubicBezTo>
                <a:lnTo>
                  <a:pt x="16608849" y="74397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545" name="フリーフォーム: 図形 544">
            <a:extLst>
              <a:ext uri="{FF2B5EF4-FFF2-40B4-BE49-F238E27FC236}">
                <a16:creationId xmlns:a16="http://schemas.microsoft.com/office/drawing/2014/main" id="{4B3A3A8F-8E71-11B2-55DB-FF102EE72B45}"/>
              </a:ext>
            </a:extLst>
          </p:cNvPr>
          <p:cNvSpPr/>
          <p:nvPr/>
        </p:nvSpPr>
        <p:spPr bwMode="auto">
          <a:xfrm>
            <a:off x="656519" y="1342867"/>
            <a:ext cx="8594041" cy="58633"/>
          </a:xfrm>
          <a:custGeom>
            <a:avLst/>
            <a:gdLst>
              <a:gd name="connsiteX0" fmla="*/ 110695 w 17227413"/>
              <a:gd name="connsiteY0" fmla="*/ 0 h 122429"/>
              <a:gd name="connsiteX1" fmla="*/ 188968 w 17227413"/>
              <a:gd name="connsiteY1" fmla="*/ 32421 h 122429"/>
              <a:gd name="connsiteX2" fmla="*/ 196435 w 17227413"/>
              <a:gd name="connsiteY2" fmla="*/ 43496 h 122429"/>
              <a:gd name="connsiteX3" fmla="*/ 200955 w 17227413"/>
              <a:gd name="connsiteY3" fmla="*/ 40449 h 122429"/>
              <a:gd name="connsiteX4" fmla="*/ 244042 w 17227413"/>
              <a:gd name="connsiteY4" fmla="*/ 31750 h 122429"/>
              <a:gd name="connsiteX5" fmla="*/ 287129 w 17227413"/>
              <a:gd name="connsiteY5" fmla="*/ 40449 h 122429"/>
              <a:gd name="connsiteX6" fmla="*/ 292463 w 17227413"/>
              <a:gd name="connsiteY6" fmla="*/ 44044 h 122429"/>
              <a:gd name="connsiteX7" fmla="*/ 300300 w 17227413"/>
              <a:gd name="connsiteY7" fmla="*/ 32421 h 122429"/>
              <a:gd name="connsiteX8" fmla="*/ 378573 w 17227413"/>
              <a:gd name="connsiteY8" fmla="*/ 0 h 122429"/>
              <a:gd name="connsiteX9" fmla="*/ 456846 w 17227413"/>
              <a:gd name="connsiteY9" fmla="*/ 32421 h 122429"/>
              <a:gd name="connsiteX10" fmla="*/ 464313 w 17227413"/>
              <a:gd name="connsiteY10" fmla="*/ 43496 h 122429"/>
              <a:gd name="connsiteX11" fmla="*/ 468833 w 17227413"/>
              <a:gd name="connsiteY11" fmla="*/ 40449 h 122429"/>
              <a:gd name="connsiteX12" fmla="*/ 511920 w 17227413"/>
              <a:gd name="connsiteY12" fmla="*/ 31750 h 122429"/>
              <a:gd name="connsiteX13" fmla="*/ 555008 w 17227413"/>
              <a:gd name="connsiteY13" fmla="*/ 40449 h 122429"/>
              <a:gd name="connsiteX14" fmla="*/ 560341 w 17227413"/>
              <a:gd name="connsiteY14" fmla="*/ 44045 h 122429"/>
              <a:gd name="connsiteX15" fmla="*/ 568179 w 17227413"/>
              <a:gd name="connsiteY15" fmla="*/ 32421 h 122429"/>
              <a:gd name="connsiteX16" fmla="*/ 646452 w 17227413"/>
              <a:gd name="connsiteY16" fmla="*/ 0 h 122429"/>
              <a:gd name="connsiteX17" fmla="*/ 724725 w 17227413"/>
              <a:gd name="connsiteY17" fmla="*/ 32421 h 122429"/>
              <a:gd name="connsiteX18" fmla="*/ 732192 w 17227413"/>
              <a:gd name="connsiteY18" fmla="*/ 43496 h 122429"/>
              <a:gd name="connsiteX19" fmla="*/ 736712 w 17227413"/>
              <a:gd name="connsiteY19" fmla="*/ 40449 h 122429"/>
              <a:gd name="connsiteX20" fmla="*/ 779800 w 17227413"/>
              <a:gd name="connsiteY20" fmla="*/ 31750 h 122429"/>
              <a:gd name="connsiteX21" fmla="*/ 822887 w 17227413"/>
              <a:gd name="connsiteY21" fmla="*/ 40449 h 122429"/>
              <a:gd name="connsiteX22" fmla="*/ 828221 w 17227413"/>
              <a:gd name="connsiteY22" fmla="*/ 44045 h 122429"/>
              <a:gd name="connsiteX23" fmla="*/ 836058 w 17227413"/>
              <a:gd name="connsiteY23" fmla="*/ 32421 h 122429"/>
              <a:gd name="connsiteX24" fmla="*/ 914331 w 17227413"/>
              <a:gd name="connsiteY24" fmla="*/ 0 h 122429"/>
              <a:gd name="connsiteX25" fmla="*/ 992604 w 17227413"/>
              <a:gd name="connsiteY25" fmla="*/ 32421 h 122429"/>
              <a:gd name="connsiteX26" fmla="*/ 1000072 w 17227413"/>
              <a:gd name="connsiteY26" fmla="*/ 43496 h 122429"/>
              <a:gd name="connsiteX27" fmla="*/ 1004591 w 17227413"/>
              <a:gd name="connsiteY27" fmla="*/ 40449 h 122429"/>
              <a:gd name="connsiteX28" fmla="*/ 1047679 w 17227413"/>
              <a:gd name="connsiteY28" fmla="*/ 31750 h 122429"/>
              <a:gd name="connsiteX29" fmla="*/ 1090766 w 17227413"/>
              <a:gd name="connsiteY29" fmla="*/ 40449 h 122429"/>
              <a:gd name="connsiteX30" fmla="*/ 1096099 w 17227413"/>
              <a:gd name="connsiteY30" fmla="*/ 44045 h 122429"/>
              <a:gd name="connsiteX31" fmla="*/ 1103937 w 17227413"/>
              <a:gd name="connsiteY31" fmla="*/ 32421 h 122429"/>
              <a:gd name="connsiteX32" fmla="*/ 1182210 w 17227413"/>
              <a:gd name="connsiteY32" fmla="*/ 0 h 122429"/>
              <a:gd name="connsiteX33" fmla="*/ 1260483 w 17227413"/>
              <a:gd name="connsiteY33" fmla="*/ 32421 h 122429"/>
              <a:gd name="connsiteX34" fmla="*/ 1267950 w 17227413"/>
              <a:gd name="connsiteY34" fmla="*/ 43496 h 122429"/>
              <a:gd name="connsiteX35" fmla="*/ 1272470 w 17227413"/>
              <a:gd name="connsiteY35" fmla="*/ 40449 h 122429"/>
              <a:gd name="connsiteX36" fmla="*/ 1315557 w 17227413"/>
              <a:gd name="connsiteY36" fmla="*/ 31750 h 122429"/>
              <a:gd name="connsiteX37" fmla="*/ 1358645 w 17227413"/>
              <a:gd name="connsiteY37" fmla="*/ 40449 h 122429"/>
              <a:gd name="connsiteX38" fmla="*/ 1363978 w 17227413"/>
              <a:gd name="connsiteY38" fmla="*/ 44045 h 122429"/>
              <a:gd name="connsiteX39" fmla="*/ 1371815 w 17227413"/>
              <a:gd name="connsiteY39" fmla="*/ 32421 h 122429"/>
              <a:gd name="connsiteX40" fmla="*/ 1450090 w 17227413"/>
              <a:gd name="connsiteY40" fmla="*/ 0 h 122429"/>
              <a:gd name="connsiteX41" fmla="*/ 1528362 w 17227413"/>
              <a:gd name="connsiteY41" fmla="*/ 32421 h 122429"/>
              <a:gd name="connsiteX42" fmla="*/ 1535829 w 17227413"/>
              <a:gd name="connsiteY42" fmla="*/ 43496 h 122429"/>
              <a:gd name="connsiteX43" fmla="*/ 1540349 w 17227413"/>
              <a:gd name="connsiteY43" fmla="*/ 40449 h 122429"/>
              <a:gd name="connsiteX44" fmla="*/ 1583436 w 17227413"/>
              <a:gd name="connsiteY44" fmla="*/ 31750 h 122429"/>
              <a:gd name="connsiteX45" fmla="*/ 1626523 w 17227413"/>
              <a:gd name="connsiteY45" fmla="*/ 40449 h 122429"/>
              <a:gd name="connsiteX46" fmla="*/ 1631857 w 17227413"/>
              <a:gd name="connsiteY46" fmla="*/ 44044 h 122429"/>
              <a:gd name="connsiteX47" fmla="*/ 1639693 w 17227413"/>
              <a:gd name="connsiteY47" fmla="*/ 32421 h 122429"/>
              <a:gd name="connsiteX48" fmla="*/ 1717967 w 17227413"/>
              <a:gd name="connsiteY48" fmla="*/ 0 h 122429"/>
              <a:gd name="connsiteX49" fmla="*/ 1796240 w 17227413"/>
              <a:gd name="connsiteY49" fmla="*/ 32421 h 122429"/>
              <a:gd name="connsiteX50" fmla="*/ 1803707 w 17227413"/>
              <a:gd name="connsiteY50" fmla="*/ 43496 h 122429"/>
              <a:gd name="connsiteX51" fmla="*/ 1808226 w 17227413"/>
              <a:gd name="connsiteY51" fmla="*/ 40449 h 122429"/>
              <a:gd name="connsiteX52" fmla="*/ 1851313 w 17227413"/>
              <a:gd name="connsiteY52" fmla="*/ 31750 h 122429"/>
              <a:gd name="connsiteX53" fmla="*/ 1894401 w 17227413"/>
              <a:gd name="connsiteY53" fmla="*/ 40449 h 122429"/>
              <a:gd name="connsiteX54" fmla="*/ 1899734 w 17227413"/>
              <a:gd name="connsiteY54" fmla="*/ 44044 h 122429"/>
              <a:gd name="connsiteX55" fmla="*/ 1907571 w 17227413"/>
              <a:gd name="connsiteY55" fmla="*/ 32421 h 122429"/>
              <a:gd name="connsiteX56" fmla="*/ 1985842 w 17227413"/>
              <a:gd name="connsiteY56" fmla="*/ 0 h 122429"/>
              <a:gd name="connsiteX57" fmla="*/ 2064117 w 17227413"/>
              <a:gd name="connsiteY57" fmla="*/ 32421 h 122429"/>
              <a:gd name="connsiteX58" fmla="*/ 2071584 w 17227413"/>
              <a:gd name="connsiteY58" fmla="*/ 43496 h 122429"/>
              <a:gd name="connsiteX59" fmla="*/ 2076103 w 17227413"/>
              <a:gd name="connsiteY59" fmla="*/ 40449 h 122429"/>
              <a:gd name="connsiteX60" fmla="*/ 2119192 w 17227413"/>
              <a:gd name="connsiteY60" fmla="*/ 31750 h 122429"/>
              <a:gd name="connsiteX61" fmla="*/ 2162278 w 17227413"/>
              <a:gd name="connsiteY61" fmla="*/ 40449 h 122429"/>
              <a:gd name="connsiteX62" fmla="*/ 2167613 w 17227413"/>
              <a:gd name="connsiteY62" fmla="*/ 44045 h 122429"/>
              <a:gd name="connsiteX63" fmla="*/ 2175449 w 17227413"/>
              <a:gd name="connsiteY63" fmla="*/ 32421 h 122429"/>
              <a:gd name="connsiteX64" fmla="*/ 2253722 w 17227413"/>
              <a:gd name="connsiteY64" fmla="*/ 0 h 122429"/>
              <a:gd name="connsiteX65" fmla="*/ 2331995 w 17227413"/>
              <a:gd name="connsiteY65" fmla="*/ 32421 h 122429"/>
              <a:gd name="connsiteX66" fmla="*/ 2339461 w 17227413"/>
              <a:gd name="connsiteY66" fmla="*/ 43496 h 122429"/>
              <a:gd name="connsiteX67" fmla="*/ 2343982 w 17227413"/>
              <a:gd name="connsiteY67" fmla="*/ 40449 h 122429"/>
              <a:gd name="connsiteX68" fmla="*/ 2387070 w 17227413"/>
              <a:gd name="connsiteY68" fmla="*/ 31750 h 122429"/>
              <a:gd name="connsiteX69" fmla="*/ 2430156 w 17227413"/>
              <a:gd name="connsiteY69" fmla="*/ 40449 h 122429"/>
              <a:gd name="connsiteX70" fmla="*/ 2435491 w 17227413"/>
              <a:gd name="connsiteY70" fmla="*/ 44045 h 122429"/>
              <a:gd name="connsiteX71" fmla="*/ 2443327 w 17227413"/>
              <a:gd name="connsiteY71" fmla="*/ 32421 h 122429"/>
              <a:gd name="connsiteX72" fmla="*/ 2521601 w 17227413"/>
              <a:gd name="connsiteY72" fmla="*/ 0 h 122429"/>
              <a:gd name="connsiteX73" fmla="*/ 2599874 w 17227413"/>
              <a:gd name="connsiteY73" fmla="*/ 32421 h 122429"/>
              <a:gd name="connsiteX74" fmla="*/ 2607340 w 17227413"/>
              <a:gd name="connsiteY74" fmla="*/ 43496 h 122429"/>
              <a:gd name="connsiteX75" fmla="*/ 2611860 w 17227413"/>
              <a:gd name="connsiteY75" fmla="*/ 40449 h 122429"/>
              <a:gd name="connsiteX76" fmla="*/ 2654946 w 17227413"/>
              <a:gd name="connsiteY76" fmla="*/ 31750 h 122429"/>
              <a:gd name="connsiteX77" fmla="*/ 2698035 w 17227413"/>
              <a:gd name="connsiteY77" fmla="*/ 40449 h 122429"/>
              <a:gd name="connsiteX78" fmla="*/ 2703368 w 17227413"/>
              <a:gd name="connsiteY78" fmla="*/ 44045 h 122429"/>
              <a:gd name="connsiteX79" fmla="*/ 2711205 w 17227413"/>
              <a:gd name="connsiteY79" fmla="*/ 32421 h 122429"/>
              <a:gd name="connsiteX80" fmla="*/ 2789478 w 17227413"/>
              <a:gd name="connsiteY80" fmla="*/ 0 h 122429"/>
              <a:gd name="connsiteX81" fmla="*/ 2867751 w 17227413"/>
              <a:gd name="connsiteY81" fmla="*/ 32421 h 122429"/>
              <a:gd name="connsiteX82" fmla="*/ 2875218 w 17227413"/>
              <a:gd name="connsiteY82" fmla="*/ 43496 h 122429"/>
              <a:gd name="connsiteX83" fmla="*/ 2879738 w 17227413"/>
              <a:gd name="connsiteY83" fmla="*/ 40449 h 122429"/>
              <a:gd name="connsiteX84" fmla="*/ 2922826 w 17227413"/>
              <a:gd name="connsiteY84" fmla="*/ 31750 h 122429"/>
              <a:gd name="connsiteX85" fmla="*/ 2965913 w 17227413"/>
              <a:gd name="connsiteY85" fmla="*/ 40449 h 122429"/>
              <a:gd name="connsiteX86" fmla="*/ 2971248 w 17227413"/>
              <a:gd name="connsiteY86" fmla="*/ 44045 h 122429"/>
              <a:gd name="connsiteX87" fmla="*/ 2979084 w 17227413"/>
              <a:gd name="connsiteY87" fmla="*/ 32421 h 122429"/>
              <a:gd name="connsiteX88" fmla="*/ 3057357 w 17227413"/>
              <a:gd name="connsiteY88" fmla="*/ 0 h 122429"/>
              <a:gd name="connsiteX89" fmla="*/ 3135630 w 17227413"/>
              <a:gd name="connsiteY89" fmla="*/ 32421 h 122429"/>
              <a:gd name="connsiteX90" fmla="*/ 3143096 w 17227413"/>
              <a:gd name="connsiteY90" fmla="*/ 43496 h 122429"/>
              <a:gd name="connsiteX91" fmla="*/ 3147617 w 17227413"/>
              <a:gd name="connsiteY91" fmla="*/ 40449 h 122429"/>
              <a:gd name="connsiteX92" fmla="*/ 3190704 w 17227413"/>
              <a:gd name="connsiteY92" fmla="*/ 31750 h 122429"/>
              <a:gd name="connsiteX93" fmla="*/ 3233791 w 17227413"/>
              <a:gd name="connsiteY93" fmla="*/ 40449 h 122429"/>
              <a:gd name="connsiteX94" fmla="*/ 3239125 w 17227413"/>
              <a:gd name="connsiteY94" fmla="*/ 44045 h 122429"/>
              <a:gd name="connsiteX95" fmla="*/ 3246962 w 17227413"/>
              <a:gd name="connsiteY95" fmla="*/ 32421 h 122429"/>
              <a:gd name="connsiteX96" fmla="*/ 3325235 w 17227413"/>
              <a:gd name="connsiteY96" fmla="*/ 0 h 122429"/>
              <a:gd name="connsiteX97" fmla="*/ 3403507 w 17227413"/>
              <a:gd name="connsiteY97" fmla="*/ 32421 h 122429"/>
              <a:gd name="connsiteX98" fmla="*/ 3410974 w 17227413"/>
              <a:gd name="connsiteY98" fmla="*/ 43496 h 122429"/>
              <a:gd name="connsiteX99" fmla="*/ 3415494 w 17227413"/>
              <a:gd name="connsiteY99" fmla="*/ 40449 h 122429"/>
              <a:gd name="connsiteX100" fmla="*/ 3458582 w 17227413"/>
              <a:gd name="connsiteY100" fmla="*/ 31750 h 122429"/>
              <a:gd name="connsiteX101" fmla="*/ 3501667 w 17227413"/>
              <a:gd name="connsiteY101" fmla="*/ 40449 h 122429"/>
              <a:gd name="connsiteX102" fmla="*/ 3506999 w 17227413"/>
              <a:gd name="connsiteY102" fmla="*/ 44044 h 122429"/>
              <a:gd name="connsiteX103" fmla="*/ 3514835 w 17227413"/>
              <a:gd name="connsiteY103" fmla="*/ 32421 h 122429"/>
              <a:gd name="connsiteX104" fmla="*/ 3593106 w 17227413"/>
              <a:gd name="connsiteY104" fmla="*/ 0 h 122429"/>
              <a:gd name="connsiteX105" fmla="*/ 3671380 w 17227413"/>
              <a:gd name="connsiteY105" fmla="*/ 32421 h 122429"/>
              <a:gd name="connsiteX106" fmla="*/ 3678847 w 17227413"/>
              <a:gd name="connsiteY106" fmla="*/ 43497 h 122429"/>
              <a:gd name="connsiteX107" fmla="*/ 3683370 w 17227413"/>
              <a:gd name="connsiteY107" fmla="*/ 40449 h 122429"/>
              <a:gd name="connsiteX108" fmla="*/ 3726456 w 17227413"/>
              <a:gd name="connsiteY108" fmla="*/ 31750 h 122429"/>
              <a:gd name="connsiteX109" fmla="*/ 3769545 w 17227413"/>
              <a:gd name="connsiteY109" fmla="*/ 40449 h 122429"/>
              <a:gd name="connsiteX110" fmla="*/ 3774876 w 17227413"/>
              <a:gd name="connsiteY110" fmla="*/ 44043 h 122429"/>
              <a:gd name="connsiteX111" fmla="*/ 3782712 w 17227413"/>
              <a:gd name="connsiteY111" fmla="*/ 32421 h 122429"/>
              <a:gd name="connsiteX112" fmla="*/ 3860984 w 17227413"/>
              <a:gd name="connsiteY112" fmla="*/ 0 h 122429"/>
              <a:gd name="connsiteX113" fmla="*/ 3939258 w 17227413"/>
              <a:gd name="connsiteY113" fmla="*/ 32421 h 122429"/>
              <a:gd name="connsiteX114" fmla="*/ 3946725 w 17227413"/>
              <a:gd name="connsiteY114" fmla="*/ 43497 h 122429"/>
              <a:gd name="connsiteX115" fmla="*/ 3951248 w 17227413"/>
              <a:gd name="connsiteY115" fmla="*/ 40449 h 122429"/>
              <a:gd name="connsiteX116" fmla="*/ 3994334 w 17227413"/>
              <a:gd name="connsiteY116" fmla="*/ 31750 h 122429"/>
              <a:gd name="connsiteX117" fmla="*/ 4037423 w 17227413"/>
              <a:gd name="connsiteY117" fmla="*/ 40449 h 122429"/>
              <a:gd name="connsiteX118" fmla="*/ 4042755 w 17227413"/>
              <a:gd name="connsiteY118" fmla="*/ 44044 h 122429"/>
              <a:gd name="connsiteX119" fmla="*/ 4050590 w 17227413"/>
              <a:gd name="connsiteY119" fmla="*/ 32421 h 122429"/>
              <a:gd name="connsiteX120" fmla="*/ 4128863 w 17227413"/>
              <a:gd name="connsiteY120" fmla="*/ 0 h 122429"/>
              <a:gd name="connsiteX121" fmla="*/ 4207137 w 17227413"/>
              <a:gd name="connsiteY121" fmla="*/ 32421 h 122429"/>
              <a:gd name="connsiteX122" fmla="*/ 4214604 w 17227413"/>
              <a:gd name="connsiteY122" fmla="*/ 43497 h 122429"/>
              <a:gd name="connsiteX123" fmla="*/ 4219126 w 17227413"/>
              <a:gd name="connsiteY123" fmla="*/ 40449 h 122429"/>
              <a:gd name="connsiteX124" fmla="*/ 4262213 w 17227413"/>
              <a:gd name="connsiteY124" fmla="*/ 31750 h 122429"/>
              <a:gd name="connsiteX125" fmla="*/ 4305302 w 17227413"/>
              <a:gd name="connsiteY125" fmla="*/ 40449 h 122429"/>
              <a:gd name="connsiteX126" fmla="*/ 4310633 w 17227413"/>
              <a:gd name="connsiteY126" fmla="*/ 44043 h 122429"/>
              <a:gd name="connsiteX127" fmla="*/ 4318468 w 17227413"/>
              <a:gd name="connsiteY127" fmla="*/ 32421 h 122429"/>
              <a:gd name="connsiteX128" fmla="*/ 4396741 w 17227413"/>
              <a:gd name="connsiteY128" fmla="*/ 0 h 122429"/>
              <a:gd name="connsiteX129" fmla="*/ 4475015 w 17227413"/>
              <a:gd name="connsiteY129" fmla="*/ 32421 h 122429"/>
              <a:gd name="connsiteX130" fmla="*/ 4482482 w 17227413"/>
              <a:gd name="connsiteY130" fmla="*/ 43497 h 122429"/>
              <a:gd name="connsiteX131" fmla="*/ 4487004 w 17227413"/>
              <a:gd name="connsiteY131" fmla="*/ 40449 h 122429"/>
              <a:gd name="connsiteX132" fmla="*/ 4530091 w 17227413"/>
              <a:gd name="connsiteY132" fmla="*/ 31750 h 122429"/>
              <a:gd name="connsiteX133" fmla="*/ 4573180 w 17227413"/>
              <a:gd name="connsiteY133" fmla="*/ 40449 h 122429"/>
              <a:gd name="connsiteX134" fmla="*/ 4578511 w 17227413"/>
              <a:gd name="connsiteY134" fmla="*/ 44043 h 122429"/>
              <a:gd name="connsiteX135" fmla="*/ 4586346 w 17227413"/>
              <a:gd name="connsiteY135" fmla="*/ 32421 h 122429"/>
              <a:gd name="connsiteX136" fmla="*/ 4664619 w 17227413"/>
              <a:gd name="connsiteY136" fmla="*/ 0 h 122429"/>
              <a:gd name="connsiteX137" fmla="*/ 4742893 w 17227413"/>
              <a:gd name="connsiteY137" fmla="*/ 32421 h 122429"/>
              <a:gd name="connsiteX138" fmla="*/ 4750360 w 17227413"/>
              <a:gd name="connsiteY138" fmla="*/ 43497 h 122429"/>
              <a:gd name="connsiteX139" fmla="*/ 4754882 w 17227413"/>
              <a:gd name="connsiteY139" fmla="*/ 40449 h 122429"/>
              <a:gd name="connsiteX140" fmla="*/ 4797969 w 17227413"/>
              <a:gd name="connsiteY140" fmla="*/ 31750 h 122429"/>
              <a:gd name="connsiteX141" fmla="*/ 4841058 w 17227413"/>
              <a:gd name="connsiteY141" fmla="*/ 40449 h 122429"/>
              <a:gd name="connsiteX142" fmla="*/ 4846390 w 17227413"/>
              <a:gd name="connsiteY142" fmla="*/ 44044 h 122429"/>
              <a:gd name="connsiteX143" fmla="*/ 4854225 w 17227413"/>
              <a:gd name="connsiteY143" fmla="*/ 32421 h 122429"/>
              <a:gd name="connsiteX144" fmla="*/ 4932499 w 17227413"/>
              <a:gd name="connsiteY144" fmla="*/ 0 h 122429"/>
              <a:gd name="connsiteX145" fmla="*/ 5010772 w 17227413"/>
              <a:gd name="connsiteY145" fmla="*/ 32421 h 122429"/>
              <a:gd name="connsiteX146" fmla="*/ 5018239 w 17227413"/>
              <a:gd name="connsiteY146" fmla="*/ 43497 h 122429"/>
              <a:gd name="connsiteX147" fmla="*/ 5022761 w 17227413"/>
              <a:gd name="connsiteY147" fmla="*/ 40449 h 122429"/>
              <a:gd name="connsiteX148" fmla="*/ 5065848 w 17227413"/>
              <a:gd name="connsiteY148" fmla="*/ 31750 h 122429"/>
              <a:gd name="connsiteX149" fmla="*/ 5108937 w 17227413"/>
              <a:gd name="connsiteY149" fmla="*/ 40449 h 122429"/>
              <a:gd name="connsiteX150" fmla="*/ 5114268 w 17227413"/>
              <a:gd name="connsiteY150" fmla="*/ 44043 h 122429"/>
              <a:gd name="connsiteX151" fmla="*/ 5122103 w 17227413"/>
              <a:gd name="connsiteY151" fmla="*/ 32421 h 122429"/>
              <a:gd name="connsiteX152" fmla="*/ 5200376 w 17227413"/>
              <a:gd name="connsiteY152" fmla="*/ 0 h 122429"/>
              <a:gd name="connsiteX153" fmla="*/ 5278650 w 17227413"/>
              <a:gd name="connsiteY153" fmla="*/ 32421 h 122429"/>
              <a:gd name="connsiteX154" fmla="*/ 5286117 w 17227413"/>
              <a:gd name="connsiteY154" fmla="*/ 43497 h 122429"/>
              <a:gd name="connsiteX155" fmla="*/ 5290639 w 17227413"/>
              <a:gd name="connsiteY155" fmla="*/ 40449 h 122429"/>
              <a:gd name="connsiteX156" fmla="*/ 5333726 w 17227413"/>
              <a:gd name="connsiteY156" fmla="*/ 31750 h 122429"/>
              <a:gd name="connsiteX157" fmla="*/ 5376815 w 17227413"/>
              <a:gd name="connsiteY157" fmla="*/ 40449 h 122429"/>
              <a:gd name="connsiteX158" fmla="*/ 5382146 w 17227413"/>
              <a:gd name="connsiteY158" fmla="*/ 44043 h 122429"/>
              <a:gd name="connsiteX159" fmla="*/ 5389981 w 17227413"/>
              <a:gd name="connsiteY159" fmla="*/ 32421 h 122429"/>
              <a:gd name="connsiteX160" fmla="*/ 5468254 w 17227413"/>
              <a:gd name="connsiteY160" fmla="*/ 0 h 122429"/>
              <a:gd name="connsiteX161" fmla="*/ 5546528 w 17227413"/>
              <a:gd name="connsiteY161" fmla="*/ 32421 h 122429"/>
              <a:gd name="connsiteX162" fmla="*/ 5553995 w 17227413"/>
              <a:gd name="connsiteY162" fmla="*/ 43497 h 122429"/>
              <a:gd name="connsiteX163" fmla="*/ 5558517 w 17227413"/>
              <a:gd name="connsiteY163" fmla="*/ 40449 h 122429"/>
              <a:gd name="connsiteX164" fmla="*/ 5601604 w 17227413"/>
              <a:gd name="connsiteY164" fmla="*/ 31750 h 122429"/>
              <a:gd name="connsiteX165" fmla="*/ 5644693 w 17227413"/>
              <a:gd name="connsiteY165" fmla="*/ 40449 h 122429"/>
              <a:gd name="connsiteX166" fmla="*/ 5650025 w 17227413"/>
              <a:gd name="connsiteY166" fmla="*/ 44044 h 122429"/>
              <a:gd name="connsiteX167" fmla="*/ 5657860 w 17227413"/>
              <a:gd name="connsiteY167" fmla="*/ 32421 h 122429"/>
              <a:gd name="connsiteX168" fmla="*/ 5736134 w 17227413"/>
              <a:gd name="connsiteY168" fmla="*/ 0 h 122429"/>
              <a:gd name="connsiteX169" fmla="*/ 5814407 w 17227413"/>
              <a:gd name="connsiteY169" fmla="*/ 32421 h 122429"/>
              <a:gd name="connsiteX170" fmla="*/ 5821874 w 17227413"/>
              <a:gd name="connsiteY170" fmla="*/ 43497 h 122429"/>
              <a:gd name="connsiteX171" fmla="*/ 5826396 w 17227413"/>
              <a:gd name="connsiteY171" fmla="*/ 40449 h 122429"/>
              <a:gd name="connsiteX172" fmla="*/ 5869483 w 17227413"/>
              <a:gd name="connsiteY172" fmla="*/ 31750 h 122429"/>
              <a:gd name="connsiteX173" fmla="*/ 5912572 w 17227413"/>
              <a:gd name="connsiteY173" fmla="*/ 40449 h 122429"/>
              <a:gd name="connsiteX174" fmla="*/ 5917903 w 17227413"/>
              <a:gd name="connsiteY174" fmla="*/ 44043 h 122429"/>
              <a:gd name="connsiteX175" fmla="*/ 5925738 w 17227413"/>
              <a:gd name="connsiteY175" fmla="*/ 32421 h 122429"/>
              <a:gd name="connsiteX176" fmla="*/ 6004012 w 17227413"/>
              <a:gd name="connsiteY176" fmla="*/ 0 h 122429"/>
              <a:gd name="connsiteX177" fmla="*/ 6082285 w 17227413"/>
              <a:gd name="connsiteY177" fmla="*/ 32421 h 122429"/>
              <a:gd name="connsiteX178" fmla="*/ 6089752 w 17227413"/>
              <a:gd name="connsiteY178" fmla="*/ 43497 h 122429"/>
              <a:gd name="connsiteX179" fmla="*/ 6094274 w 17227413"/>
              <a:gd name="connsiteY179" fmla="*/ 40449 h 122429"/>
              <a:gd name="connsiteX180" fmla="*/ 6137361 w 17227413"/>
              <a:gd name="connsiteY180" fmla="*/ 31750 h 122429"/>
              <a:gd name="connsiteX181" fmla="*/ 6180450 w 17227413"/>
              <a:gd name="connsiteY181" fmla="*/ 40449 h 122429"/>
              <a:gd name="connsiteX182" fmla="*/ 6185781 w 17227413"/>
              <a:gd name="connsiteY182" fmla="*/ 44043 h 122429"/>
              <a:gd name="connsiteX183" fmla="*/ 6193616 w 17227413"/>
              <a:gd name="connsiteY183" fmla="*/ 32421 h 122429"/>
              <a:gd name="connsiteX184" fmla="*/ 6271890 w 17227413"/>
              <a:gd name="connsiteY184" fmla="*/ 0 h 122429"/>
              <a:gd name="connsiteX185" fmla="*/ 6350163 w 17227413"/>
              <a:gd name="connsiteY185" fmla="*/ 32421 h 122429"/>
              <a:gd name="connsiteX186" fmla="*/ 6357630 w 17227413"/>
              <a:gd name="connsiteY186" fmla="*/ 43497 h 122429"/>
              <a:gd name="connsiteX187" fmla="*/ 6362152 w 17227413"/>
              <a:gd name="connsiteY187" fmla="*/ 40449 h 122429"/>
              <a:gd name="connsiteX188" fmla="*/ 6405239 w 17227413"/>
              <a:gd name="connsiteY188" fmla="*/ 31750 h 122429"/>
              <a:gd name="connsiteX189" fmla="*/ 6448328 w 17227413"/>
              <a:gd name="connsiteY189" fmla="*/ 40449 h 122429"/>
              <a:gd name="connsiteX190" fmla="*/ 6453660 w 17227413"/>
              <a:gd name="connsiteY190" fmla="*/ 44044 h 122429"/>
              <a:gd name="connsiteX191" fmla="*/ 6461495 w 17227413"/>
              <a:gd name="connsiteY191" fmla="*/ 32421 h 122429"/>
              <a:gd name="connsiteX192" fmla="*/ 6539769 w 17227413"/>
              <a:gd name="connsiteY192" fmla="*/ 0 h 122429"/>
              <a:gd name="connsiteX193" fmla="*/ 6618042 w 17227413"/>
              <a:gd name="connsiteY193" fmla="*/ 32421 h 122429"/>
              <a:gd name="connsiteX194" fmla="*/ 6625509 w 17227413"/>
              <a:gd name="connsiteY194" fmla="*/ 43497 h 122429"/>
              <a:gd name="connsiteX195" fmla="*/ 6630031 w 17227413"/>
              <a:gd name="connsiteY195" fmla="*/ 40449 h 122429"/>
              <a:gd name="connsiteX196" fmla="*/ 6673119 w 17227413"/>
              <a:gd name="connsiteY196" fmla="*/ 31750 h 122429"/>
              <a:gd name="connsiteX197" fmla="*/ 6716207 w 17227413"/>
              <a:gd name="connsiteY197" fmla="*/ 40449 h 122429"/>
              <a:gd name="connsiteX198" fmla="*/ 6721538 w 17227413"/>
              <a:gd name="connsiteY198" fmla="*/ 44043 h 122429"/>
              <a:gd name="connsiteX199" fmla="*/ 6729373 w 17227413"/>
              <a:gd name="connsiteY199" fmla="*/ 32421 h 122429"/>
              <a:gd name="connsiteX200" fmla="*/ 6807647 w 17227413"/>
              <a:gd name="connsiteY200" fmla="*/ 0 h 122429"/>
              <a:gd name="connsiteX201" fmla="*/ 6885920 w 17227413"/>
              <a:gd name="connsiteY201" fmla="*/ 32421 h 122429"/>
              <a:gd name="connsiteX202" fmla="*/ 6893387 w 17227413"/>
              <a:gd name="connsiteY202" fmla="*/ 43497 h 122429"/>
              <a:gd name="connsiteX203" fmla="*/ 6897909 w 17227413"/>
              <a:gd name="connsiteY203" fmla="*/ 40449 h 122429"/>
              <a:gd name="connsiteX204" fmla="*/ 6940996 w 17227413"/>
              <a:gd name="connsiteY204" fmla="*/ 31750 h 122429"/>
              <a:gd name="connsiteX205" fmla="*/ 6984085 w 17227413"/>
              <a:gd name="connsiteY205" fmla="*/ 40449 h 122429"/>
              <a:gd name="connsiteX206" fmla="*/ 6989416 w 17227413"/>
              <a:gd name="connsiteY206" fmla="*/ 44043 h 122429"/>
              <a:gd name="connsiteX207" fmla="*/ 6997251 w 17227413"/>
              <a:gd name="connsiteY207" fmla="*/ 32421 h 122429"/>
              <a:gd name="connsiteX208" fmla="*/ 7075525 w 17227413"/>
              <a:gd name="connsiteY208" fmla="*/ 0 h 122429"/>
              <a:gd name="connsiteX209" fmla="*/ 7153798 w 17227413"/>
              <a:gd name="connsiteY209" fmla="*/ 32421 h 122429"/>
              <a:gd name="connsiteX210" fmla="*/ 7161265 w 17227413"/>
              <a:gd name="connsiteY210" fmla="*/ 43497 h 122429"/>
              <a:gd name="connsiteX211" fmla="*/ 7165787 w 17227413"/>
              <a:gd name="connsiteY211" fmla="*/ 40449 h 122429"/>
              <a:gd name="connsiteX212" fmla="*/ 7208874 w 17227413"/>
              <a:gd name="connsiteY212" fmla="*/ 31750 h 122429"/>
              <a:gd name="connsiteX213" fmla="*/ 7251963 w 17227413"/>
              <a:gd name="connsiteY213" fmla="*/ 40449 h 122429"/>
              <a:gd name="connsiteX214" fmla="*/ 7257294 w 17227413"/>
              <a:gd name="connsiteY214" fmla="*/ 44044 h 122429"/>
              <a:gd name="connsiteX215" fmla="*/ 7265130 w 17227413"/>
              <a:gd name="connsiteY215" fmla="*/ 32421 h 122429"/>
              <a:gd name="connsiteX216" fmla="*/ 7343404 w 17227413"/>
              <a:gd name="connsiteY216" fmla="*/ 0 h 122429"/>
              <a:gd name="connsiteX217" fmla="*/ 7421676 w 17227413"/>
              <a:gd name="connsiteY217" fmla="*/ 32421 h 122429"/>
              <a:gd name="connsiteX218" fmla="*/ 7429145 w 17227413"/>
              <a:gd name="connsiteY218" fmla="*/ 43497 h 122429"/>
              <a:gd name="connsiteX219" fmla="*/ 7433666 w 17227413"/>
              <a:gd name="connsiteY219" fmla="*/ 40449 h 122429"/>
              <a:gd name="connsiteX220" fmla="*/ 7476754 w 17227413"/>
              <a:gd name="connsiteY220" fmla="*/ 31750 h 122429"/>
              <a:gd name="connsiteX221" fmla="*/ 7519842 w 17227413"/>
              <a:gd name="connsiteY221" fmla="*/ 40449 h 122429"/>
              <a:gd name="connsiteX222" fmla="*/ 7525172 w 17227413"/>
              <a:gd name="connsiteY222" fmla="*/ 44043 h 122429"/>
              <a:gd name="connsiteX223" fmla="*/ 7533008 w 17227413"/>
              <a:gd name="connsiteY223" fmla="*/ 32421 h 122429"/>
              <a:gd name="connsiteX224" fmla="*/ 7611282 w 17227413"/>
              <a:gd name="connsiteY224" fmla="*/ 0 h 122429"/>
              <a:gd name="connsiteX225" fmla="*/ 7689554 w 17227413"/>
              <a:gd name="connsiteY225" fmla="*/ 32421 h 122429"/>
              <a:gd name="connsiteX226" fmla="*/ 7697022 w 17227413"/>
              <a:gd name="connsiteY226" fmla="*/ 43497 h 122429"/>
              <a:gd name="connsiteX227" fmla="*/ 7701544 w 17227413"/>
              <a:gd name="connsiteY227" fmla="*/ 40449 h 122429"/>
              <a:gd name="connsiteX228" fmla="*/ 7744631 w 17227413"/>
              <a:gd name="connsiteY228" fmla="*/ 31750 h 122429"/>
              <a:gd name="connsiteX229" fmla="*/ 7787718 w 17227413"/>
              <a:gd name="connsiteY229" fmla="*/ 40449 h 122429"/>
              <a:gd name="connsiteX230" fmla="*/ 7793050 w 17227413"/>
              <a:gd name="connsiteY230" fmla="*/ 44043 h 122429"/>
              <a:gd name="connsiteX231" fmla="*/ 7800886 w 17227413"/>
              <a:gd name="connsiteY231" fmla="*/ 32421 h 122429"/>
              <a:gd name="connsiteX232" fmla="*/ 7879159 w 17227413"/>
              <a:gd name="connsiteY232" fmla="*/ 0 h 122429"/>
              <a:gd name="connsiteX233" fmla="*/ 7957432 w 17227413"/>
              <a:gd name="connsiteY233" fmla="*/ 32421 h 122429"/>
              <a:gd name="connsiteX234" fmla="*/ 7964900 w 17227413"/>
              <a:gd name="connsiteY234" fmla="*/ 43497 h 122429"/>
              <a:gd name="connsiteX235" fmla="*/ 7969422 w 17227413"/>
              <a:gd name="connsiteY235" fmla="*/ 40449 h 122429"/>
              <a:gd name="connsiteX236" fmla="*/ 8012509 w 17227413"/>
              <a:gd name="connsiteY236" fmla="*/ 31750 h 122429"/>
              <a:gd name="connsiteX237" fmla="*/ 8055596 w 17227413"/>
              <a:gd name="connsiteY237" fmla="*/ 40449 h 122429"/>
              <a:gd name="connsiteX238" fmla="*/ 8060929 w 17227413"/>
              <a:gd name="connsiteY238" fmla="*/ 44044 h 122429"/>
              <a:gd name="connsiteX239" fmla="*/ 8068765 w 17227413"/>
              <a:gd name="connsiteY239" fmla="*/ 32421 h 122429"/>
              <a:gd name="connsiteX240" fmla="*/ 8147038 w 17227413"/>
              <a:gd name="connsiteY240" fmla="*/ 0 h 122429"/>
              <a:gd name="connsiteX241" fmla="*/ 8225311 w 17227413"/>
              <a:gd name="connsiteY241" fmla="*/ 32421 h 122429"/>
              <a:gd name="connsiteX242" fmla="*/ 8232779 w 17227413"/>
              <a:gd name="connsiteY242" fmla="*/ 43497 h 122429"/>
              <a:gd name="connsiteX243" fmla="*/ 8237301 w 17227413"/>
              <a:gd name="connsiteY243" fmla="*/ 40449 h 122429"/>
              <a:gd name="connsiteX244" fmla="*/ 8280388 w 17227413"/>
              <a:gd name="connsiteY244" fmla="*/ 31750 h 122429"/>
              <a:gd name="connsiteX245" fmla="*/ 8323475 w 17227413"/>
              <a:gd name="connsiteY245" fmla="*/ 40449 h 122429"/>
              <a:gd name="connsiteX246" fmla="*/ 8328801 w 17227413"/>
              <a:gd name="connsiteY246" fmla="*/ 44040 h 122429"/>
              <a:gd name="connsiteX247" fmla="*/ 8336635 w 17227413"/>
              <a:gd name="connsiteY247" fmla="*/ 32421 h 122429"/>
              <a:gd name="connsiteX248" fmla="*/ 8414908 w 17227413"/>
              <a:gd name="connsiteY248" fmla="*/ 0 h 122429"/>
              <a:gd name="connsiteX249" fmla="*/ 8493181 w 17227413"/>
              <a:gd name="connsiteY249" fmla="*/ 32421 h 122429"/>
              <a:gd name="connsiteX250" fmla="*/ 8500649 w 17227413"/>
              <a:gd name="connsiteY250" fmla="*/ 43497 h 122429"/>
              <a:gd name="connsiteX251" fmla="*/ 8505171 w 17227413"/>
              <a:gd name="connsiteY251" fmla="*/ 40449 h 122429"/>
              <a:gd name="connsiteX252" fmla="*/ 8548258 w 17227413"/>
              <a:gd name="connsiteY252" fmla="*/ 31750 h 122429"/>
              <a:gd name="connsiteX253" fmla="*/ 8591346 w 17227413"/>
              <a:gd name="connsiteY253" fmla="*/ 40449 h 122429"/>
              <a:gd name="connsiteX254" fmla="*/ 8596958 w 17227413"/>
              <a:gd name="connsiteY254" fmla="*/ 44233 h 122429"/>
              <a:gd name="connsiteX255" fmla="*/ 8604922 w 17227413"/>
              <a:gd name="connsiteY255" fmla="*/ 32422 h 122429"/>
              <a:gd name="connsiteX256" fmla="*/ 8683195 w 17227413"/>
              <a:gd name="connsiteY256" fmla="*/ 0 h 122429"/>
              <a:gd name="connsiteX257" fmla="*/ 8761468 w 17227413"/>
              <a:gd name="connsiteY257" fmla="*/ 32421 h 122429"/>
              <a:gd name="connsiteX258" fmla="*/ 8768935 w 17227413"/>
              <a:gd name="connsiteY258" fmla="*/ 43496 h 122429"/>
              <a:gd name="connsiteX259" fmla="*/ 8773455 w 17227413"/>
              <a:gd name="connsiteY259" fmla="*/ 40449 h 122429"/>
              <a:gd name="connsiteX260" fmla="*/ 8816542 w 17227413"/>
              <a:gd name="connsiteY260" fmla="*/ 31750 h 122429"/>
              <a:gd name="connsiteX261" fmla="*/ 8859629 w 17227413"/>
              <a:gd name="connsiteY261" fmla="*/ 40449 h 122429"/>
              <a:gd name="connsiteX262" fmla="*/ 8864963 w 17227413"/>
              <a:gd name="connsiteY262" fmla="*/ 44044 h 122429"/>
              <a:gd name="connsiteX263" fmla="*/ 8872800 w 17227413"/>
              <a:gd name="connsiteY263" fmla="*/ 32421 h 122429"/>
              <a:gd name="connsiteX264" fmla="*/ 8951073 w 17227413"/>
              <a:gd name="connsiteY264" fmla="*/ 0 h 122429"/>
              <a:gd name="connsiteX265" fmla="*/ 9029346 w 17227413"/>
              <a:gd name="connsiteY265" fmla="*/ 32421 h 122429"/>
              <a:gd name="connsiteX266" fmla="*/ 9036813 w 17227413"/>
              <a:gd name="connsiteY266" fmla="*/ 43496 h 122429"/>
              <a:gd name="connsiteX267" fmla="*/ 9041333 w 17227413"/>
              <a:gd name="connsiteY267" fmla="*/ 40449 h 122429"/>
              <a:gd name="connsiteX268" fmla="*/ 9084420 w 17227413"/>
              <a:gd name="connsiteY268" fmla="*/ 31750 h 122429"/>
              <a:gd name="connsiteX269" fmla="*/ 9127508 w 17227413"/>
              <a:gd name="connsiteY269" fmla="*/ 40449 h 122429"/>
              <a:gd name="connsiteX270" fmla="*/ 9132841 w 17227413"/>
              <a:gd name="connsiteY270" fmla="*/ 44045 h 122429"/>
              <a:gd name="connsiteX271" fmla="*/ 9140679 w 17227413"/>
              <a:gd name="connsiteY271" fmla="*/ 32421 h 122429"/>
              <a:gd name="connsiteX272" fmla="*/ 9218952 w 17227413"/>
              <a:gd name="connsiteY272" fmla="*/ 0 h 122429"/>
              <a:gd name="connsiteX273" fmla="*/ 9297225 w 17227413"/>
              <a:gd name="connsiteY273" fmla="*/ 32421 h 122429"/>
              <a:gd name="connsiteX274" fmla="*/ 9304692 w 17227413"/>
              <a:gd name="connsiteY274" fmla="*/ 43496 h 122429"/>
              <a:gd name="connsiteX275" fmla="*/ 9309212 w 17227413"/>
              <a:gd name="connsiteY275" fmla="*/ 40449 h 122429"/>
              <a:gd name="connsiteX276" fmla="*/ 9352300 w 17227413"/>
              <a:gd name="connsiteY276" fmla="*/ 31750 h 122429"/>
              <a:gd name="connsiteX277" fmla="*/ 9395387 w 17227413"/>
              <a:gd name="connsiteY277" fmla="*/ 40449 h 122429"/>
              <a:gd name="connsiteX278" fmla="*/ 9400721 w 17227413"/>
              <a:gd name="connsiteY278" fmla="*/ 44045 h 122429"/>
              <a:gd name="connsiteX279" fmla="*/ 9408558 w 17227413"/>
              <a:gd name="connsiteY279" fmla="*/ 32421 h 122429"/>
              <a:gd name="connsiteX280" fmla="*/ 9486831 w 17227413"/>
              <a:gd name="connsiteY280" fmla="*/ 0 h 122429"/>
              <a:gd name="connsiteX281" fmla="*/ 9565104 w 17227413"/>
              <a:gd name="connsiteY281" fmla="*/ 32421 h 122429"/>
              <a:gd name="connsiteX282" fmla="*/ 9572572 w 17227413"/>
              <a:gd name="connsiteY282" fmla="*/ 43496 h 122429"/>
              <a:gd name="connsiteX283" fmla="*/ 9577091 w 17227413"/>
              <a:gd name="connsiteY283" fmla="*/ 40449 h 122429"/>
              <a:gd name="connsiteX284" fmla="*/ 9620179 w 17227413"/>
              <a:gd name="connsiteY284" fmla="*/ 31750 h 122429"/>
              <a:gd name="connsiteX285" fmla="*/ 9663266 w 17227413"/>
              <a:gd name="connsiteY285" fmla="*/ 40449 h 122429"/>
              <a:gd name="connsiteX286" fmla="*/ 9668599 w 17227413"/>
              <a:gd name="connsiteY286" fmla="*/ 44045 h 122429"/>
              <a:gd name="connsiteX287" fmla="*/ 9676437 w 17227413"/>
              <a:gd name="connsiteY287" fmla="*/ 32421 h 122429"/>
              <a:gd name="connsiteX288" fmla="*/ 9754710 w 17227413"/>
              <a:gd name="connsiteY288" fmla="*/ 0 h 122429"/>
              <a:gd name="connsiteX289" fmla="*/ 9832983 w 17227413"/>
              <a:gd name="connsiteY289" fmla="*/ 32421 h 122429"/>
              <a:gd name="connsiteX290" fmla="*/ 9840450 w 17227413"/>
              <a:gd name="connsiteY290" fmla="*/ 43496 h 122429"/>
              <a:gd name="connsiteX291" fmla="*/ 9844970 w 17227413"/>
              <a:gd name="connsiteY291" fmla="*/ 40449 h 122429"/>
              <a:gd name="connsiteX292" fmla="*/ 9888057 w 17227413"/>
              <a:gd name="connsiteY292" fmla="*/ 31750 h 122429"/>
              <a:gd name="connsiteX293" fmla="*/ 9931145 w 17227413"/>
              <a:gd name="connsiteY293" fmla="*/ 40449 h 122429"/>
              <a:gd name="connsiteX294" fmla="*/ 9936478 w 17227413"/>
              <a:gd name="connsiteY294" fmla="*/ 44045 h 122429"/>
              <a:gd name="connsiteX295" fmla="*/ 9944315 w 17227413"/>
              <a:gd name="connsiteY295" fmla="*/ 32421 h 122429"/>
              <a:gd name="connsiteX296" fmla="*/ 10022590 w 17227413"/>
              <a:gd name="connsiteY296" fmla="*/ 0 h 122429"/>
              <a:gd name="connsiteX297" fmla="*/ 10100862 w 17227413"/>
              <a:gd name="connsiteY297" fmla="*/ 32421 h 122429"/>
              <a:gd name="connsiteX298" fmla="*/ 10108329 w 17227413"/>
              <a:gd name="connsiteY298" fmla="*/ 43496 h 122429"/>
              <a:gd name="connsiteX299" fmla="*/ 10112849 w 17227413"/>
              <a:gd name="connsiteY299" fmla="*/ 40449 h 122429"/>
              <a:gd name="connsiteX300" fmla="*/ 10155936 w 17227413"/>
              <a:gd name="connsiteY300" fmla="*/ 31750 h 122429"/>
              <a:gd name="connsiteX301" fmla="*/ 10199023 w 17227413"/>
              <a:gd name="connsiteY301" fmla="*/ 40449 h 122429"/>
              <a:gd name="connsiteX302" fmla="*/ 10204357 w 17227413"/>
              <a:gd name="connsiteY302" fmla="*/ 44044 h 122429"/>
              <a:gd name="connsiteX303" fmla="*/ 10212193 w 17227413"/>
              <a:gd name="connsiteY303" fmla="*/ 32421 h 122429"/>
              <a:gd name="connsiteX304" fmla="*/ 10290467 w 17227413"/>
              <a:gd name="connsiteY304" fmla="*/ 0 h 122429"/>
              <a:gd name="connsiteX305" fmla="*/ 10368740 w 17227413"/>
              <a:gd name="connsiteY305" fmla="*/ 32421 h 122429"/>
              <a:gd name="connsiteX306" fmla="*/ 10376207 w 17227413"/>
              <a:gd name="connsiteY306" fmla="*/ 43496 h 122429"/>
              <a:gd name="connsiteX307" fmla="*/ 10380726 w 17227413"/>
              <a:gd name="connsiteY307" fmla="*/ 40449 h 122429"/>
              <a:gd name="connsiteX308" fmla="*/ 10423813 w 17227413"/>
              <a:gd name="connsiteY308" fmla="*/ 31750 h 122429"/>
              <a:gd name="connsiteX309" fmla="*/ 10466901 w 17227413"/>
              <a:gd name="connsiteY309" fmla="*/ 40449 h 122429"/>
              <a:gd name="connsiteX310" fmla="*/ 10472234 w 17227413"/>
              <a:gd name="connsiteY310" fmla="*/ 44044 h 122429"/>
              <a:gd name="connsiteX311" fmla="*/ 10480071 w 17227413"/>
              <a:gd name="connsiteY311" fmla="*/ 32421 h 122429"/>
              <a:gd name="connsiteX312" fmla="*/ 10558342 w 17227413"/>
              <a:gd name="connsiteY312" fmla="*/ 0 h 122429"/>
              <a:gd name="connsiteX313" fmla="*/ 10636617 w 17227413"/>
              <a:gd name="connsiteY313" fmla="*/ 32421 h 122429"/>
              <a:gd name="connsiteX314" fmla="*/ 10644084 w 17227413"/>
              <a:gd name="connsiteY314" fmla="*/ 43496 h 122429"/>
              <a:gd name="connsiteX315" fmla="*/ 10648603 w 17227413"/>
              <a:gd name="connsiteY315" fmla="*/ 40449 h 122429"/>
              <a:gd name="connsiteX316" fmla="*/ 10691692 w 17227413"/>
              <a:gd name="connsiteY316" fmla="*/ 31750 h 122429"/>
              <a:gd name="connsiteX317" fmla="*/ 10734778 w 17227413"/>
              <a:gd name="connsiteY317" fmla="*/ 40449 h 122429"/>
              <a:gd name="connsiteX318" fmla="*/ 10740113 w 17227413"/>
              <a:gd name="connsiteY318" fmla="*/ 44045 h 122429"/>
              <a:gd name="connsiteX319" fmla="*/ 10747949 w 17227413"/>
              <a:gd name="connsiteY319" fmla="*/ 32421 h 122429"/>
              <a:gd name="connsiteX320" fmla="*/ 10826222 w 17227413"/>
              <a:gd name="connsiteY320" fmla="*/ 0 h 122429"/>
              <a:gd name="connsiteX321" fmla="*/ 10904495 w 17227413"/>
              <a:gd name="connsiteY321" fmla="*/ 32421 h 122429"/>
              <a:gd name="connsiteX322" fmla="*/ 10911961 w 17227413"/>
              <a:gd name="connsiteY322" fmla="*/ 43496 h 122429"/>
              <a:gd name="connsiteX323" fmla="*/ 10916482 w 17227413"/>
              <a:gd name="connsiteY323" fmla="*/ 40449 h 122429"/>
              <a:gd name="connsiteX324" fmla="*/ 10959570 w 17227413"/>
              <a:gd name="connsiteY324" fmla="*/ 31750 h 122429"/>
              <a:gd name="connsiteX325" fmla="*/ 11002656 w 17227413"/>
              <a:gd name="connsiteY325" fmla="*/ 40449 h 122429"/>
              <a:gd name="connsiteX326" fmla="*/ 11007991 w 17227413"/>
              <a:gd name="connsiteY326" fmla="*/ 44045 h 122429"/>
              <a:gd name="connsiteX327" fmla="*/ 11015827 w 17227413"/>
              <a:gd name="connsiteY327" fmla="*/ 32421 h 122429"/>
              <a:gd name="connsiteX328" fmla="*/ 11094101 w 17227413"/>
              <a:gd name="connsiteY328" fmla="*/ 0 h 122429"/>
              <a:gd name="connsiteX329" fmla="*/ 11172374 w 17227413"/>
              <a:gd name="connsiteY329" fmla="*/ 32421 h 122429"/>
              <a:gd name="connsiteX330" fmla="*/ 11179840 w 17227413"/>
              <a:gd name="connsiteY330" fmla="*/ 43496 h 122429"/>
              <a:gd name="connsiteX331" fmla="*/ 11184360 w 17227413"/>
              <a:gd name="connsiteY331" fmla="*/ 40449 h 122429"/>
              <a:gd name="connsiteX332" fmla="*/ 11227446 w 17227413"/>
              <a:gd name="connsiteY332" fmla="*/ 31750 h 122429"/>
              <a:gd name="connsiteX333" fmla="*/ 11270535 w 17227413"/>
              <a:gd name="connsiteY333" fmla="*/ 40449 h 122429"/>
              <a:gd name="connsiteX334" fmla="*/ 11275868 w 17227413"/>
              <a:gd name="connsiteY334" fmla="*/ 44045 h 122429"/>
              <a:gd name="connsiteX335" fmla="*/ 11283705 w 17227413"/>
              <a:gd name="connsiteY335" fmla="*/ 32421 h 122429"/>
              <a:gd name="connsiteX336" fmla="*/ 11361978 w 17227413"/>
              <a:gd name="connsiteY336" fmla="*/ 0 h 122429"/>
              <a:gd name="connsiteX337" fmla="*/ 11440251 w 17227413"/>
              <a:gd name="connsiteY337" fmla="*/ 32421 h 122429"/>
              <a:gd name="connsiteX338" fmla="*/ 11447718 w 17227413"/>
              <a:gd name="connsiteY338" fmla="*/ 43496 h 122429"/>
              <a:gd name="connsiteX339" fmla="*/ 11452238 w 17227413"/>
              <a:gd name="connsiteY339" fmla="*/ 40449 h 122429"/>
              <a:gd name="connsiteX340" fmla="*/ 11495326 w 17227413"/>
              <a:gd name="connsiteY340" fmla="*/ 31750 h 122429"/>
              <a:gd name="connsiteX341" fmla="*/ 11538413 w 17227413"/>
              <a:gd name="connsiteY341" fmla="*/ 40449 h 122429"/>
              <a:gd name="connsiteX342" fmla="*/ 11543748 w 17227413"/>
              <a:gd name="connsiteY342" fmla="*/ 44045 h 122429"/>
              <a:gd name="connsiteX343" fmla="*/ 11551584 w 17227413"/>
              <a:gd name="connsiteY343" fmla="*/ 32421 h 122429"/>
              <a:gd name="connsiteX344" fmla="*/ 11629857 w 17227413"/>
              <a:gd name="connsiteY344" fmla="*/ 0 h 122429"/>
              <a:gd name="connsiteX345" fmla="*/ 11708130 w 17227413"/>
              <a:gd name="connsiteY345" fmla="*/ 32421 h 122429"/>
              <a:gd name="connsiteX346" fmla="*/ 11715596 w 17227413"/>
              <a:gd name="connsiteY346" fmla="*/ 43496 h 122429"/>
              <a:gd name="connsiteX347" fmla="*/ 11720117 w 17227413"/>
              <a:gd name="connsiteY347" fmla="*/ 40449 h 122429"/>
              <a:gd name="connsiteX348" fmla="*/ 11763204 w 17227413"/>
              <a:gd name="connsiteY348" fmla="*/ 31750 h 122429"/>
              <a:gd name="connsiteX349" fmla="*/ 11806291 w 17227413"/>
              <a:gd name="connsiteY349" fmla="*/ 40449 h 122429"/>
              <a:gd name="connsiteX350" fmla="*/ 11811625 w 17227413"/>
              <a:gd name="connsiteY350" fmla="*/ 44045 h 122429"/>
              <a:gd name="connsiteX351" fmla="*/ 11819462 w 17227413"/>
              <a:gd name="connsiteY351" fmla="*/ 32421 h 122429"/>
              <a:gd name="connsiteX352" fmla="*/ 11897735 w 17227413"/>
              <a:gd name="connsiteY352" fmla="*/ 0 h 122429"/>
              <a:gd name="connsiteX353" fmla="*/ 11976007 w 17227413"/>
              <a:gd name="connsiteY353" fmla="*/ 32421 h 122429"/>
              <a:gd name="connsiteX354" fmla="*/ 11983474 w 17227413"/>
              <a:gd name="connsiteY354" fmla="*/ 43496 h 122429"/>
              <a:gd name="connsiteX355" fmla="*/ 11987994 w 17227413"/>
              <a:gd name="connsiteY355" fmla="*/ 40449 h 122429"/>
              <a:gd name="connsiteX356" fmla="*/ 12031082 w 17227413"/>
              <a:gd name="connsiteY356" fmla="*/ 31750 h 122429"/>
              <a:gd name="connsiteX357" fmla="*/ 12074166 w 17227413"/>
              <a:gd name="connsiteY357" fmla="*/ 40449 h 122429"/>
              <a:gd name="connsiteX358" fmla="*/ 12079498 w 17227413"/>
              <a:gd name="connsiteY358" fmla="*/ 44044 h 122429"/>
              <a:gd name="connsiteX359" fmla="*/ 12087335 w 17227413"/>
              <a:gd name="connsiteY359" fmla="*/ 32421 h 122429"/>
              <a:gd name="connsiteX360" fmla="*/ 12165606 w 17227413"/>
              <a:gd name="connsiteY360" fmla="*/ 0 h 122429"/>
              <a:gd name="connsiteX361" fmla="*/ 12243879 w 17227413"/>
              <a:gd name="connsiteY361" fmla="*/ 32421 h 122429"/>
              <a:gd name="connsiteX362" fmla="*/ 12251347 w 17227413"/>
              <a:gd name="connsiteY362" fmla="*/ 43497 h 122429"/>
              <a:gd name="connsiteX363" fmla="*/ 12255869 w 17227413"/>
              <a:gd name="connsiteY363" fmla="*/ 40449 h 122429"/>
              <a:gd name="connsiteX364" fmla="*/ 12298956 w 17227413"/>
              <a:gd name="connsiteY364" fmla="*/ 31750 h 122429"/>
              <a:gd name="connsiteX365" fmla="*/ 12342044 w 17227413"/>
              <a:gd name="connsiteY365" fmla="*/ 40449 h 122429"/>
              <a:gd name="connsiteX366" fmla="*/ 12347375 w 17227413"/>
              <a:gd name="connsiteY366" fmla="*/ 44043 h 122429"/>
              <a:gd name="connsiteX367" fmla="*/ 12355211 w 17227413"/>
              <a:gd name="connsiteY367" fmla="*/ 32421 h 122429"/>
              <a:gd name="connsiteX368" fmla="*/ 12433484 w 17227413"/>
              <a:gd name="connsiteY368" fmla="*/ 0 h 122429"/>
              <a:gd name="connsiteX369" fmla="*/ 12511757 w 17227413"/>
              <a:gd name="connsiteY369" fmla="*/ 32421 h 122429"/>
              <a:gd name="connsiteX370" fmla="*/ 12519225 w 17227413"/>
              <a:gd name="connsiteY370" fmla="*/ 43497 h 122429"/>
              <a:gd name="connsiteX371" fmla="*/ 12523747 w 17227413"/>
              <a:gd name="connsiteY371" fmla="*/ 40449 h 122429"/>
              <a:gd name="connsiteX372" fmla="*/ 12566834 w 17227413"/>
              <a:gd name="connsiteY372" fmla="*/ 31750 h 122429"/>
              <a:gd name="connsiteX373" fmla="*/ 12609922 w 17227413"/>
              <a:gd name="connsiteY373" fmla="*/ 40449 h 122429"/>
              <a:gd name="connsiteX374" fmla="*/ 12615254 w 17227413"/>
              <a:gd name="connsiteY374" fmla="*/ 44044 h 122429"/>
              <a:gd name="connsiteX375" fmla="*/ 12623090 w 17227413"/>
              <a:gd name="connsiteY375" fmla="*/ 32421 h 122429"/>
              <a:gd name="connsiteX376" fmla="*/ 12701363 w 17227413"/>
              <a:gd name="connsiteY376" fmla="*/ 0 h 122429"/>
              <a:gd name="connsiteX377" fmla="*/ 12779636 w 17227413"/>
              <a:gd name="connsiteY377" fmla="*/ 32421 h 122429"/>
              <a:gd name="connsiteX378" fmla="*/ 12787104 w 17227413"/>
              <a:gd name="connsiteY378" fmla="*/ 43497 h 122429"/>
              <a:gd name="connsiteX379" fmla="*/ 12791626 w 17227413"/>
              <a:gd name="connsiteY379" fmla="*/ 40449 h 122429"/>
              <a:gd name="connsiteX380" fmla="*/ 12834713 w 17227413"/>
              <a:gd name="connsiteY380" fmla="*/ 31750 h 122429"/>
              <a:gd name="connsiteX381" fmla="*/ 12877801 w 17227413"/>
              <a:gd name="connsiteY381" fmla="*/ 40449 h 122429"/>
              <a:gd name="connsiteX382" fmla="*/ 12883132 w 17227413"/>
              <a:gd name="connsiteY382" fmla="*/ 44043 h 122429"/>
              <a:gd name="connsiteX383" fmla="*/ 12890968 w 17227413"/>
              <a:gd name="connsiteY383" fmla="*/ 32421 h 122429"/>
              <a:gd name="connsiteX384" fmla="*/ 12969241 w 17227413"/>
              <a:gd name="connsiteY384" fmla="*/ 0 h 122429"/>
              <a:gd name="connsiteX385" fmla="*/ 13047514 w 17227413"/>
              <a:gd name="connsiteY385" fmla="*/ 32421 h 122429"/>
              <a:gd name="connsiteX386" fmla="*/ 13054982 w 17227413"/>
              <a:gd name="connsiteY386" fmla="*/ 43497 h 122429"/>
              <a:gd name="connsiteX387" fmla="*/ 13059504 w 17227413"/>
              <a:gd name="connsiteY387" fmla="*/ 40449 h 122429"/>
              <a:gd name="connsiteX388" fmla="*/ 13102591 w 17227413"/>
              <a:gd name="connsiteY388" fmla="*/ 31750 h 122429"/>
              <a:gd name="connsiteX389" fmla="*/ 13145679 w 17227413"/>
              <a:gd name="connsiteY389" fmla="*/ 40449 h 122429"/>
              <a:gd name="connsiteX390" fmla="*/ 13151010 w 17227413"/>
              <a:gd name="connsiteY390" fmla="*/ 44043 h 122429"/>
              <a:gd name="connsiteX391" fmla="*/ 13158846 w 17227413"/>
              <a:gd name="connsiteY391" fmla="*/ 32421 h 122429"/>
              <a:gd name="connsiteX392" fmla="*/ 13237119 w 17227413"/>
              <a:gd name="connsiteY392" fmla="*/ 0 h 122429"/>
              <a:gd name="connsiteX393" fmla="*/ 13315392 w 17227413"/>
              <a:gd name="connsiteY393" fmla="*/ 32421 h 122429"/>
              <a:gd name="connsiteX394" fmla="*/ 13322860 w 17227413"/>
              <a:gd name="connsiteY394" fmla="*/ 43497 h 122429"/>
              <a:gd name="connsiteX395" fmla="*/ 13327382 w 17227413"/>
              <a:gd name="connsiteY395" fmla="*/ 40449 h 122429"/>
              <a:gd name="connsiteX396" fmla="*/ 13370469 w 17227413"/>
              <a:gd name="connsiteY396" fmla="*/ 31750 h 122429"/>
              <a:gd name="connsiteX397" fmla="*/ 13413557 w 17227413"/>
              <a:gd name="connsiteY397" fmla="*/ 40449 h 122429"/>
              <a:gd name="connsiteX398" fmla="*/ 13418889 w 17227413"/>
              <a:gd name="connsiteY398" fmla="*/ 44044 h 122429"/>
              <a:gd name="connsiteX399" fmla="*/ 13426725 w 17227413"/>
              <a:gd name="connsiteY399" fmla="*/ 32421 h 122429"/>
              <a:gd name="connsiteX400" fmla="*/ 13504998 w 17227413"/>
              <a:gd name="connsiteY400" fmla="*/ 0 h 122429"/>
              <a:gd name="connsiteX401" fmla="*/ 13583271 w 17227413"/>
              <a:gd name="connsiteY401" fmla="*/ 32421 h 122429"/>
              <a:gd name="connsiteX402" fmla="*/ 13590739 w 17227413"/>
              <a:gd name="connsiteY402" fmla="*/ 43497 h 122429"/>
              <a:gd name="connsiteX403" fmla="*/ 13595261 w 17227413"/>
              <a:gd name="connsiteY403" fmla="*/ 40449 h 122429"/>
              <a:gd name="connsiteX404" fmla="*/ 13638348 w 17227413"/>
              <a:gd name="connsiteY404" fmla="*/ 31750 h 122429"/>
              <a:gd name="connsiteX405" fmla="*/ 13681436 w 17227413"/>
              <a:gd name="connsiteY405" fmla="*/ 40449 h 122429"/>
              <a:gd name="connsiteX406" fmla="*/ 13686767 w 17227413"/>
              <a:gd name="connsiteY406" fmla="*/ 44043 h 122429"/>
              <a:gd name="connsiteX407" fmla="*/ 13694603 w 17227413"/>
              <a:gd name="connsiteY407" fmla="*/ 32421 h 122429"/>
              <a:gd name="connsiteX408" fmla="*/ 13772876 w 17227413"/>
              <a:gd name="connsiteY408" fmla="*/ 0 h 122429"/>
              <a:gd name="connsiteX409" fmla="*/ 13851149 w 17227413"/>
              <a:gd name="connsiteY409" fmla="*/ 32421 h 122429"/>
              <a:gd name="connsiteX410" fmla="*/ 13858617 w 17227413"/>
              <a:gd name="connsiteY410" fmla="*/ 43497 h 122429"/>
              <a:gd name="connsiteX411" fmla="*/ 13863139 w 17227413"/>
              <a:gd name="connsiteY411" fmla="*/ 40449 h 122429"/>
              <a:gd name="connsiteX412" fmla="*/ 13906226 w 17227413"/>
              <a:gd name="connsiteY412" fmla="*/ 31750 h 122429"/>
              <a:gd name="connsiteX413" fmla="*/ 13949314 w 17227413"/>
              <a:gd name="connsiteY413" fmla="*/ 40449 h 122429"/>
              <a:gd name="connsiteX414" fmla="*/ 13954645 w 17227413"/>
              <a:gd name="connsiteY414" fmla="*/ 44043 h 122429"/>
              <a:gd name="connsiteX415" fmla="*/ 13962481 w 17227413"/>
              <a:gd name="connsiteY415" fmla="*/ 32421 h 122429"/>
              <a:gd name="connsiteX416" fmla="*/ 14040754 w 17227413"/>
              <a:gd name="connsiteY416" fmla="*/ 0 h 122429"/>
              <a:gd name="connsiteX417" fmla="*/ 14119027 w 17227413"/>
              <a:gd name="connsiteY417" fmla="*/ 32421 h 122429"/>
              <a:gd name="connsiteX418" fmla="*/ 14126495 w 17227413"/>
              <a:gd name="connsiteY418" fmla="*/ 43497 h 122429"/>
              <a:gd name="connsiteX419" fmla="*/ 14131017 w 17227413"/>
              <a:gd name="connsiteY419" fmla="*/ 40449 h 122429"/>
              <a:gd name="connsiteX420" fmla="*/ 14174104 w 17227413"/>
              <a:gd name="connsiteY420" fmla="*/ 31750 h 122429"/>
              <a:gd name="connsiteX421" fmla="*/ 14217192 w 17227413"/>
              <a:gd name="connsiteY421" fmla="*/ 40449 h 122429"/>
              <a:gd name="connsiteX422" fmla="*/ 14222524 w 17227413"/>
              <a:gd name="connsiteY422" fmla="*/ 44044 h 122429"/>
              <a:gd name="connsiteX423" fmla="*/ 14230360 w 17227413"/>
              <a:gd name="connsiteY423" fmla="*/ 32421 h 122429"/>
              <a:gd name="connsiteX424" fmla="*/ 14308633 w 17227413"/>
              <a:gd name="connsiteY424" fmla="*/ 0 h 122429"/>
              <a:gd name="connsiteX425" fmla="*/ 14386906 w 17227413"/>
              <a:gd name="connsiteY425" fmla="*/ 32421 h 122429"/>
              <a:gd name="connsiteX426" fmla="*/ 14394374 w 17227413"/>
              <a:gd name="connsiteY426" fmla="*/ 43497 h 122429"/>
              <a:gd name="connsiteX427" fmla="*/ 14398896 w 17227413"/>
              <a:gd name="connsiteY427" fmla="*/ 40449 h 122429"/>
              <a:gd name="connsiteX428" fmla="*/ 14441983 w 17227413"/>
              <a:gd name="connsiteY428" fmla="*/ 31750 h 122429"/>
              <a:gd name="connsiteX429" fmla="*/ 14485071 w 17227413"/>
              <a:gd name="connsiteY429" fmla="*/ 40449 h 122429"/>
              <a:gd name="connsiteX430" fmla="*/ 14490402 w 17227413"/>
              <a:gd name="connsiteY430" fmla="*/ 44043 h 122429"/>
              <a:gd name="connsiteX431" fmla="*/ 14498238 w 17227413"/>
              <a:gd name="connsiteY431" fmla="*/ 32421 h 122429"/>
              <a:gd name="connsiteX432" fmla="*/ 14576511 w 17227413"/>
              <a:gd name="connsiteY432" fmla="*/ 0 h 122429"/>
              <a:gd name="connsiteX433" fmla="*/ 14654784 w 17227413"/>
              <a:gd name="connsiteY433" fmla="*/ 32421 h 122429"/>
              <a:gd name="connsiteX434" fmla="*/ 14662252 w 17227413"/>
              <a:gd name="connsiteY434" fmla="*/ 43497 h 122429"/>
              <a:gd name="connsiteX435" fmla="*/ 14666774 w 17227413"/>
              <a:gd name="connsiteY435" fmla="*/ 40449 h 122429"/>
              <a:gd name="connsiteX436" fmla="*/ 14709861 w 17227413"/>
              <a:gd name="connsiteY436" fmla="*/ 31750 h 122429"/>
              <a:gd name="connsiteX437" fmla="*/ 14752949 w 17227413"/>
              <a:gd name="connsiteY437" fmla="*/ 40449 h 122429"/>
              <a:gd name="connsiteX438" fmla="*/ 14758280 w 17227413"/>
              <a:gd name="connsiteY438" fmla="*/ 44043 h 122429"/>
              <a:gd name="connsiteX439" fmla="*/ 14766116 w 17227413"/>
              <a:gd name="connsiteY439" fmla="*/ 32421 h 122429"/>
              <a:gd name="connsiteX440" fmla="*/ 14844389 w 17227413"/>
              <a:gd name="connsiteY440" fmla="*/ 0 h 122429"/>
              <a:gd name="connsiteX441" fmla="*/ 14922662 w 17227413"/>
              <a:gd name="connsiteY441" fmla="*/ 32421 h 122429"/>
              <a:gd name="connsiteX442" fmla="*/ 14930130 w 17227413"/>
              <a:gd name="connsiteY442" fmla="*/ 43497 h 122429"/>
              <a:gd name="connsiteX443" fmla="*/ 14934652 w 17227413"/>
              <a:gd name="connsiteY443" fmla="*/ 40449 h 122429"/>
              <a:gd name="connsiteX444" fmla="*/ 14977739 w 17227413"/>
              <a:gd name="connsiteY444" fmla="*/ 31750 h 122429"/>
              <a:gd name="connsiteX445" fmla="*/ 15020827 w 17227413"/>
              <a:gd name="connsiteY445" fmla="*/ 40449 h 122429"/>
              <a:gd name="connsiteX446" fmla="*/ 15026159 w 17227413"/>
              <a:gd name="connsiteY446" fmla="*/ 44044 h 122429"/>
              <a:gd name="connsiteX447" fmla="*/ 15033995 w 17227413"/>
              <a:gd name="connsiteY447" fmla="*/ 32421 h 122429"/>
              <a:gd name="connsiteX448" fmla="*/ 15112268 w 17227413"/>
              <a:gd name="connsiteY448" fmla="*/ 0 h 122429"/>
              <a:gd name="connsiteX449" fmla="*/ 15190541 w 17227413"/>
              <a:gd name="connsiteY449" fmla="*/ 32421 h 122429"/>
              <a:gd name="connsiteX450" fmla="*/ 15198009 w 17227413"/>
              <a:gd name="connsiteY450" fmla="*/ 43497 h 122429"/>
              <a:gd name="connsiteX451" fmla="*/ 15202531 w 17227413"/>
              <a:gd name="connsiteY451" fmla="*/ 40449 h 122429"/>
              <a:gd name="connsiteX452" fmla="*/ 15245618 w 17227413"/>
              <a:gd name="connsiteY452" fmla="*/ 31750 h 122429"/>
              <a:gd name="connsiteX453" fmla="*/ 15288706 w 17227413"/>
              <a:gd name="connsiteY453" fmla="*/ 40449 h 122429"/>
              <a:gd name="connsiteX454" fmla="*/ 15294037 w 17227413"/>
              <a:gd name="connsiteY454" fmla="*/ 44043 h 122429"/>
              <a:gd name="connsiteX455" fmla="*/ 15301873 w 17227413"/>
              <a:gd name="connsiteY455" fmla="*/ 32421 h 122429"/>
              <a:gd name="connsiteX456" fmla="*/ 15380146 w 17227413"/>
              <a:gd name="connsiteY456" fmla="*/ 0 h 122429"/>
              <a:gd name="connsiteX457" fmla="*/ 15458419 w 17227413"/>
              <a:gd name="connsiteY457" fmla="*/ 32421 h 122429"/>
              <a:gd name="connsiteX458" fmla="*/ 15465887 w 17227413"/>
              <a:gd name="connsiteY458" fmla="*/ 43497 h 122429"/>
              <a:gd name="connsiteX459" fmla="*/ 15470409 w 17227413"/>
              <a:gd name="connsiteY459" fmla="*/ 40449 h 122429"/>
              <a:gd name="connsiteX460" fmla="*/ 15513496 w 17227413"/>
              <a:gd name="connsiteY460" fmla="*/ 31750 h 122429"/>
              <a:gd name="connsiteX461" fmla="*/ 15556584 w 17227413"/>
              <a:gd name="connsiteY461" fmla="*/ 40449 h 122429"/>
              <a:gd name="connsiteX462" fmla="*/ 15561915 w 17227413"/>
              <a:gd name="connsiteY462" fmla="*/ 44043 h 122429"/>
              <a:gd name="connsiteX463" fmla="*/ 15569751 w 17227413"/>
              <a:gd name="connsiteY463" fmla="*/ 32421 h 122429"/>
              <a:gd name="connsiteX464" fmla="*/ 15648024 w 17227413"/>
              <a:gd name="connsiteY464" fmla="*/ 0 h 122429"/>
              <a:gd name="connsiteX465" fmla="*/ 15726297 w 17227413"/>
              <a:gd name="connsiteY465" fmla="*/ 32421 h 122429"/>
              <a:gd name="connsiteX466" fmla="*/ 15733765 w 17227413"/>
              <a:gd name="connsiteY466" fmla="*/ 43497 h 122429"/>
              <a:gd name="connsiteX467" fmla="*/ 15738287 w 17227413"/>
              <a:gd name="connsiteY467" fmla="*/ 40449 h 122429"/>
              <a:gd name="connsiteX468" fmla="*/ 15781374 w 17227413"/>
              <a:gd name="connsiteY468" fmla="*/ 31750 h 122429"/>
              <a:gd name="connsiteX469" fmla="*/ 15824462 w 17227413"/>
              <a:gd name="connsiteY469" fmla="*/ 40449 h 122429"/>
              <a:gd name="connsiteX470" fmla="*/ 15829794 w 17227413"/>
              <a:gd name="connsiteY470" fmla="*/ 44044 h 122429"/>
              <a:gd name="connsiteX471" fmla="*/ 15837630 w 17227413"/>
              <a:gd name="connsiteY471" fmla="*/ 32421 h 122429"/>
              <a:gd name="connsiteX472" fmla="*/ 15915903 w 17227413"/>
              <a:gd name="connsiteY472" fmla="*/ 0 h 122429"/>
              <a:gd name="connsiteX473" fmla="*/ 15994176 w 17227413"/>
              <a:gd name="connsiteY473" fmla="*/ 32421 h 122429"/>
              <a:gd name="connsiteX474" fmla="*/ 16001644 w 17227413"/>
              <a:gd name="connsiteY474" fmla="*/ 43497 h 122429"/>
              <a:gd name="connsiteX475" fmla="*/ 16006166 w 17227413"/>
              <a:gd name="connsiteY475" fmla="*/ 40449 h 122429"/>
              <a:gd name="connsiteX476" fmla="*/ 16049253 w 17227413"/>
              <a:gd name="connsiteY476" fmla="*/ 31750 h 122429"/>
              <a:gd name="connsiteX477" fmla="*/ 16092341 w 17227413"/>
              <a:gd name="connsiteY477" fmla="*/ 40449 h 122429"/>
              <a:gd name="connsiteX478" fmla="*/ 16097673 w 17227413"/>
              <a:gd name="connsiteY478" fmla="*/ 44043 h 122429"/>
              <a:gd name="connsiteX479" fmla="*/ 16105509 w 17227413"/>
              <a:gd name="connsiteY479" fmla="*/ 32421 h 122429"/>
              <a:gd name="connsiteX480" fmla="*/ 16183781 w 17227413"/>
              <a:gd name="connsiteY480" fmla="*/ 0 h 122429"/>
              <a:gd name="connsiteX481" fmla="*/ 16262053 w 17227413"/>
              <a:gd name="connsiteY481" fmla="*/ 32421 h 122429"/>
              <a:gd name="connsiteX482" fmla="*/ 16269521 w 17227413"/>
              <a:gd name="connsiteY482" fmla="*/ 43497 h 122429"/>
              <a:gd name="connsiteX483" fmla="*/ 16274045 w 17227413"/>
              <a:gd name="connsiteY483" fmla="*/ 40449 h 122429"/>
              <a:gd name="connsiteX484" fmla="*/ 16317133 w 17227413"/>
              <a:gd name="connsiteY484" fmla="*/ 31750 h 122429"/>
              <a:gd name="connsiteX485" fmla="*/ 16360217 w 17227413"/>
              <a:gd name="connsiteY485" fmla="*/ 40449 h 122429"/>
              <a:gd name="connsiteX486" fmla="*/ 16365549 w 17227413"/>
              <a:gd name="connsiteY486" fmla="*/ 44043 h 122429"/>
              <a:gd name="connsiteX487" fmla="*/ 16373385 w 17227413"/>
              <a:gd name="connsiteY487" fmla="*/ 32421 h 122429"/>
              <a:gd name="connsiteX488" fmla="*/ 16451661 w 17227413"/>
              <a:gd name="connsiteY488" fmla="*/ 0 h 122429"/>
              <a:gd name="connsiteX489" fmla="*/ 16529933 w 17227413"/>
              <a:gd name="connsiteY489" fmla="*/ 32421 h 122429"/>
              <a:gd name="connsiteX490" fmla="*/ 16537401 w 17227413"/>
              <a:gd name="connsiteY490" fmla="*/ 43497 h 122429"/>
              <a:gd name="connsiteX491" fmla="*/ 16541921 w 17227413"/>
              <a:gd name="connsiteY491" fmla="*/ 40449 h 122429"/>
              <a:gd name="connsiteX492" fmla="*/ 16585009 w 17227413"/>
              <a:gd name="connsiteY492" fmla="*/ 31750 h 122429"/>
              <a:gd name="connsiteX493" fmla="*/ 16628097 w 17227413"/>
              <a:gd name="connsiteY493" fmla="*/ 40449 h 122429"/>
              <a:gd name="connsiteX494" fmla="*/ 16633429 w 17227413"/>
              <a:gd name="connsiteY494" fmla="*/ 44044 h 122429"/>
              <a:gd name="connsiteX495" fmla="*/ 16641265 w 17227413"/>
              <a:gd name="connsiteY495" fmla="*/ 32421 h 122429"/>
              <a:gd name="connsiteX496" fmla="*/ 16719537 w 17227413"/>
              <a:gd name="connsiteY496" fmla="*/ 0 h 122429"/>
              <a:gd name="connsiteX497" fmla="*/ 16797813 w 17227413"/>
              <a:gd name="connsiteY497" fmla="*/ 32421 h 122429"/>
              <a:gd name="connsiteX498" fmla="*/ 16805281 w 17227413"/>
              <a:gd name="connsiteY498" fmla="*/ 43497 h 122429"/>
              <a:gd name="connsiteX499" fmla="*/ 16809801 w 17227413"/>
              <a:gd name="connsiteY499" fmla="*/ 40449 h 122429"/>
              <a:gd name="connsiteX500" fmla="*/ 16852889 w 17227413"/>
              <a:gd name="connsiteY500" fmla="*/ 31750 h 122429"/>
              <a:gd name="connsiteX501" fmla="*/ 16895977 w 17227413"/>
              <a:gd name="connsiteY501" fmla="*/ 40449 h 122429"/>
              <a:gd name="connsiteX502" fmla="*/ 16901301 w 17227413"/>
              <a:gd name="connsiteY502" fmla="*/ 44040 h 122429"/>
              <a:gd name="connsiteX503" fmla="*/ 16909137 w 17227413"/>
              <a:gd name="connsiteY503" fmla="*/ 32421 h 122429"/>
              <a:gd name="connsiteX504" fmla="*/ 16987409 w 17227413"/>
              <a:gd name="connsiteY504" fmla="*/ 0 h 122429"/>
              <a:gd name="connsiteX505" fmla="*/ 17065681 w 17227413"/>
              <a:gd name="connsiteY505" fmla="*/ 32421 h 122429"/>
              <a:gd name="connsiteX506" fmla="*/ 17073149 w 17227413"/>
              <a:gd name="connsiteY506" fmla="*/ 43497 h 122429"/>
              <a:gd name="connsiteX507" fmla="*/ 17077673 w 17227413"/>
              <a:gd name="connsiteY507" fmla="*/ 40449 h 122429"/>
              <a:gd name="connsiteX508" fmla="*/ 17120757 w 17227413"/>
              <a:gd name="connsiteY508" fmla="*/ 31750 h 122429"/>
              <a:gd name="connsiteX509" fmla="*/ 17222753 w 17227413"/>
              <a:gd name="connsiteY509" fmla="*/ 99357 h 122429"/>
              <a:gd name="connsiteX510" fmla="*/ 17227413 w 17227413"/>
              <a:gd name="connsiteY510" fmla="*/ 122429 h 122429"/>
              <a:gd name="connsiteX511" fmla="*/ 2369 w 17227413"/>
              <a:gd name="connsiteY511" fmla="*/ 122429 h 122429"/>
              <a:gd name="connsiteX512" fmla="*/ 0 w 17227413"/>
              <a:gd name="connsiteY512" fmla="*/ 110694 h 122429"/>
              <a:gd name="connsiteX513" fmla="*/ 110695 w 17227413"/>
              <a:gd name="connsiteY513" fmla="*/ 0 h 122429"/>
              <a:gd name="connsiteX0" fmla="*/ 0 w 17227413"/>
              <a:gd name="connsiteY0" fmla="*/ 110694 h 202134"/>
              <a:gd name="connsiteX1" fmla="*/ 110695 w 17227413"/>
              <a:gd name="connsiteY1" fmla="*/ 0 h 202134"/>
              <a:gd name="connsiteX2" fmla="*/ 188968 w 17227413"/>
              <a:gd name="connsiteY2" fmla="*/ 32421 h 202134"/>
              <a:gd name="connsiteX3" fmla="*/ 196435 w 17227413"/>
              <a:gd name="connsiteY3" fmla="*/ 43496 h 202134"/>
              <a:gd name="connsiteX4" fmla="*/ 200955 w 17227413"/>
              <a:gd name="connsiteY4" fmla="*/ 40449 h 202134"/>
              <a:gd name="connsiteX5" fmla="*/ 244042 w 17227413"/>
              <a:gd name="connsiteY5" fmla="*/ 31750 h 202134"/>
              <a:gd name="connsiteX6" fmla="*/ 287129 w 17227413"/>
              <a:gd name="connsiteY6" fmla="*/ 40449 h 202134"/>
              <a:gd name="connsiteX7" fmla="*/ 292463 w 17227413"/>
              <a:gd name="connsiteY7" fmla="*/ 44044 h 202134"/>
              <a:gd name="connsiteX8" fmla="*/ 300300 w 17227413"/>
              <a:gd name="connsiteY8" fmla="*/ 32421 h 202134"/>
              <a:gd name="connsiteX9" fmla="*/ 378573 w 17227413"/>
              <a:gd name="connsiteY9" fmla="*/ 0 h 202134"/>
              <a:gd name="connsiteX10" fmla="*/ 456846 w 17227413"/>
              <a:gd name="connsiteY10" fmla="*/ 32421 h 202134"/>
              <a:gd name="connsiteX11" fmla="*/ 464313 w 17227413"/>
              <a:gd name="connsiteY11" fmla="*/ 43496 h 202134"/>
              <a:gd name="connsiteX12" fmla="*/ 468833 w 17227413"/>
              <a:gd name="connsiteY12" fmla="*/ 40449 h 202134"/>
              <a:gd name="connsiteX13" fmla="*/ 511920 w 17227413"/>
              <a:gd name="connsiteY13" fmla="*/ 31750 h 202134"/>
              <a:gd name="connsiteX14" fmla="*/ 555008 w 17227413"/>
              <a:gd name="connsiteY14" fmla="*/ 40449 h 202134"/>
              <a:gd name="connsiteX15" fmla="*/ 560341 w 17227413"/>
              <a:gd name="connsiteY15" fmla="*/ 44045 h 202134"/>
              <a:gd name="connsiteX16" fmla="*/ 568179 w 17227413"/>
              <a:gd name="connsiteY16" fmla="*/ 32421 h 202134"/>
              <a:gd name="connsiteX17" fmla="*/ 646452 w 17227413"/>
              <a:gd name="connsiteY17" fmla="*/ 0 h 202134"/>
              <a:gd name="connsiteX18" fmla="*/ 724725 w 17227413"/>
              <a:gd name="connsiteY18" fmla="*/ 32421 h 202134"/>
              <a:gd name="connsiteX19" fmla="*/ 732192 w 17227413"/>
              <a:gd name="connsiteY19" fmla="*/ 43496 h 202134"/>
              <a:gd name="connsiteX20" fmla="*/ 736712 w 17227413"/>
              <a:gd name="connsiteY20" fmla="*/ 40449 h 202134"/>
              <a:gd name="connsiteX21" fmla="*/ 779800 w 17227413"/>
              <a:gd name="connsiteY21" fmla="*/ 31750 h 202134"/>
              <a:gd name="connsiteX22" fmla="*/ 822887 w 17227413"/>
              <a:gd name="connsiteY22" fmla="*/ 40449 h 202134"/>
              <a:gd name="connsiteX23" fmla="*/ 828221 w 17227413"/>
              <a:gd name="connsiteY23" fmla="*/ 44045 h 202134"/>
              <a:gd name="connsiteX24" fmla="*/ 836058 w 17227413"/>
              <a:gd name="connsiteY24" fmla="*/ 32421 h 202134"/>
              <a:gd name="connsiteX25" fmla="*/ 914331 w 17227413"/>
              <a:gd name="connsiteY25" fmla="*/ 0 h 202134"/>
              <a:gd name="connsiteX26" fmla="*/ 992604 w 17227413"/>
              <a:gd name="connsiteY26" fmla="*/ 32421 h 202134"/>
              <a:gd name="connsiteX27" fmla="*/ 1000072 w 17227413"/>
              <a:gd name="connsiteY27" fmla="*/ 43496 h 202134"/>
              <a:gd name="connsiteX28" fmla="*/ 1004591 w 17227413"/>
              <a:gd name="connsiteY28" fmla="*/ 40449 h 202134"/>
              <a:gd name="connsiteX29" fmla="*/ 1047679 w 17227413"/>
              <a:gd name="connsiteY29" fmla="*/ 31750 h 202134"/>
              <a:gd name="connsiteX30" fmla="*/ 1090766 w 17227413"/>
              <a:gd name="connsiteY30" fmla="*/ 40449 h 202134"/>
              <a:gd name="connsiteX31" fmla="*/ 1096099 w 17227413"/>
              <a:gd name="connsiteY31" fmla="*/ 44045 h 202134"/>
              <a:gd name="connsiteX32" fmla="*/ 1103937 w 17227413"/>
              <a:gd name="connsiteY32" fmla="*/ 32421 h 202134"/>
              <a:gd name="connsiteX33" fmla="*/ 1182210 w 17227413"/>
              <a:gd name="connsiteY33" fmla="*/ 0 h 202134"/>
              <a:gd name="connsiteX34" fmla="*/ 1260483 w 17227413"/>
              <a:gd name="connsiteY34" fmla="*/ 32421 h 202134"/>
              <a:gd name="connsiteX35" fmla="*/ 1267950 w 17227413"/>
              <a:gd name="connsiteY35" fmla="*/ 43496 h 202134"/>
              <a:gd name="connsiteX36" fmla="*/ 1272470 w 17227413"/>
              <a:gd name="connsiteY36" fmla="*/ 40449 h 202134"/>
              <a:gd name="connsiteX37" fmla="*/ 1315557 w 17227413"/>
              <a:gd name="connsiteY37" fmla="*/ 31750 h 202134"/>
              <a:gd name="connsiteX38" fmla="*/ 1358645 w 17227413"/>
              <a:gd name="connsiteY38" fmla="*/ 40449 h 202134"/>
              <a:gd name="connsiteX39" fmla="*/ 1363978 w 17227413"/>
              <a:gd name="connsiteY39" fmla="*/ 44045 h 202134"/>
              <a:gd name="connsiteX40" fmla="*/ 1371815 w 17227413"/>
              <a:gd name="connsiteY40" fmla="*/ 32421 h 202134"/>
              <a:gd name="connsiteX41" fmla="*/ 1450090 w 17227413"/>
              <a:gd name="connsiteY41" fmla="*/ 0 h 202134"/>
              <a:gd name="connsiteX42" fmla="*/ 1528362 w 17227413"/>
              <a:gd name="connsiteY42" fmla="*/ 32421 h 202134"/>
              <a:gd name="connsiteX43" fmla="*/ 1535829 w 17227413"/>
              <a:gd name="connsiteY43" fmla="*/ 43496 h 202134"/>
              <a:gd name="connsiteX44" fmla="*/ 1540349 w 17227413"/>
              <a:gd name="connsiteY44" fmla="*/ 40449 h 202134"/>
              <a:gd name="connsiteX45" fmla="*/ 1583436 w 17227413"/>
              <a:gd name="connsiteY45" fmla="*/ 31750 h 202134"/>
              <a:gd name="connsiteX46" fmla="*/ 1626523 w 17227413"/>
              <a:gd name="connsiteY46" fmla="*/ 40449 h 202134"/>
              <a:gd name="connsiteX47" fmla="*/ 1631857 w 17227413"/>
              <a:gd name="connsiteY47" fmla="*/ 44044 h 202134"/>
              <a:gd name="connsiteX48" fmla="*/ 1639693 w 17227413"/>
              <a:gd name="connsiteY48" fmla="*/ 32421 h 202134"/>
              <a:gd name="connsiteX49" fmla="*/ 1717967 w 17227413"/>
              <a:gd name="connsiteY49" fmla="*/ 0 h 202134"/>
              <a:gd name="connsiteX50" fmla="*/ 1796240 w 17227413"/>
              <a:gd name="connsiteY50" fmla="*/ 32421 h 202134"/>
              <a:gd name="connsiteX51" fmla="*/ 1803707 w 17227413"/>
              <a:gd name="connsiteY51" fmla="*/ 43496 h 202134"/>
              <a:gd name="connsiteX52" fmla="*/ 1808226 w 17227413"/>
              <a:gd name="connsiteY52" fmla="*/ 40449 h 202134"/>
              <a:gd name="connsiteX53" fmla="*/ 1851313 w 17227413"/>
              <a:gd name="connsiteY53" fmla="*/ 31750 h 202134"/>
              <a:gd name="connsiteX54" fmla="*/ 1894401 w 17227413"/>
              <a:gd name="connsiteY54" fmla="*/ 40449 h 202134"/>
              <a:gd name="connsiteX55" fmla="*/ 1899734 w 17227413"/>
              <a:gd name="connsiteY55" fmla="*/ 44044 h 202134"/>
              <a:gd name="connsiteX56" fmla="*/ 1907571 w 17227413"/>
              <a:gd name="connsiteY56" fmla="*/ 32421 h 202134"/>
              <a:gd name="connsiteX57" fmla="*/ 1985842 w 17227413"/>
              <a:gd name="connsiteY57" fmla="*/ 0 h 202134"/>
              <a:gd name="connsiteX58" fmla="*/ 2064117 w 17227413"/>
              <a:gd name="connsiteY58" fmla="*/ 32421 h 202134"/>
              <a:gd name="connsiteX59" fmla="*/ 2071584 w 17227413"/>
              <a:gd name="connsiteY59" fmla="*/ 43496 h 202134"/>
              <a:gd name="connsiteX60" fmla="*/ 2076103 w 17227413"/>
              <a:gd name="connsiteY60" fmla="*/ 40449 h 202134"/>
              <a:gd name="connsiteX61" fmla="*/ 2119192 w 17227413"/>
              <a:gd name="connsiteY61" fmla="*/ 31750 h 202134"/>
              <a:gd name="connsiteX62" fmla="*/ 2162278 w 17227413"/>
              <a:gd name="connsiteY62" fmla="*/ 40449 h 202134"/>
              <a:gd name="connsiteX63" fmla="*/ 2167613 w 17227413"/>
              <a:gd name="connsiteY63" fmla="*/ 44045 h 202134"/>
              <a:gd name="connsiteX64" fmla="*/ 2175449 w 17227413"/>
              <a:gd name="connsiteY64" fmla="*/ 32421 h 202134"/>
              <a:gd name="connsiteX65" fmla="*/ 2253722 w 17227413"/>
              <a:gd name="connsiteY65" fmla="*/ 0 h 202134"/>
              <a:gd name="connsiteX66" fmla="*/ 2331995 w 17227413"/>
              <a:gd name="connsiteY66" fmla="*/ 32421 h 202134"/>
              <a:gd name="connsiteX67" fmla="*/ 2339461 w 17227413"/>
              <a:gd name="connsiteY67" fmla="*/ 43496 h 202134"/>
              <a:gd name="connsiteX68" fmla="*/ 2343982 w 17227413"/>
              <a:gd name="connsiteY68" fmla="*/ 40449 h 202134"/>
              <a:gd name="connsiteX69" fmla="*/ 2387070 w 17227413"/>
              <a:gd name="connsiteY69" fmla="*/ 31750 h 202134"/>
              <a:gd name="connsiteX70" fmla="*/ 2430156 w 17227413"/>
              <a:gd name="connsiteY70" fmla="*/ 40449 h 202134"/>
              <a:gd name="connsiteX71" fmla="*/ 2435491 w 17227413"/>
              <a:gd name="connsiteY71" fmla="*/ 44045 h 202134"/>
              <a:gd name="connsiteX72" fmla="*/ 2443327 w 17227413"/>
              <a:gd name="connsiteY72" fmla="*/ 32421 h 202134"/>
              <a:gd name="connsiteX73" fmla="*/ 2521601 w 17227413"/>
              <a:gd name="connsiteY73" fmla="*/ 0 h 202134"/>
              <a:gd name="connsiteX74" fmla="*/ 2599874 w 17227413"/>
              <a:gd name="connsiteY74" fmla="*/ 32421 h 202134"/>
              <a:gd name="connsiteX75" fmla="*/ 2607340 w 17227413"/>
              <a:gd name="connsiteY75" fmla="*/ 43496 h 202134"/>
              <a:gd name="connsiteX76" fmla="*/ 2611860 w 17227413"/>
              <a:gd name="connsiteY76" fmla="*/ 40449 h 202134"/>
              <a:gd name="connsiteX77" fmla="*/ 2654946 w 17227413"/>
              <a:gd name="connsiteY77" fmla="*/ 31750 h 202134"/>
              <a:gd name="connsiteX78" fmla="*/ 2698035 w 17227413"/>
              <a:gd name="connsiteY78" fmla="*/ 40449 h 202134"/>
              <a:gd name="connsiteX79" fmla="*/ 2703368 w 17227413"/>
              <a:gd name="connsiteY79" fmla="*/ 44045 h 202134"/>
              <a:gd name="connsiteX80" fmla="*/ 2711205 w 17227413"/>
              <a:gd name="connsiteY80" fmla="*/ 32421 h 202134"/>
              <a:gd name="connsiteX81" fmla="*/ 2789478 w 17227413"/>
              <a:gd name="connsiteY81" fmla="*/ 0 h 202134"/>
              <a:gd name="connsiteX82" fmla="*/ 2867751 w 17227413"/>
              <a:gd name="connsiteY82" fmla="*/ 32421 h 202134"/>
              <a:gd name="connsiteX83" fmla="*/ 2875218 w 17227413"/>
              <a:gd name="connsiteY83" fmla="*/ 43496 h 202134"/>
              <a:gd name="connsiteX84" fmla="*/ 2879738 w 17227413"/>
              <a:gd name="connsiteY84" fmla="*/ 40449 h 202134"/>
              <a:gd name="connsiteX85" fmla="*/ 2922826 w 17227413"/>
              <a:gd name="connsiteY85" fmla="*/ 31750 h 202134"/>
              <a:gd name="connsiteX86" fmla="*/ 2965913 w 17227413"/>
              <a:gd name="connsiteY86" fmla="*/ 40449 h 202134"/>
              <a:gd name="connsiteX87" fmla="*/ 2971248 w 17227413"/>
              <a:gd name="connsiteY87" fmla="*/ 44045 h 202134"/>
              <a:gd name="connsiteX88" fmla="*/ 2979084 w 17227413"/>
              <a:gd name="connsiteY88" fmla="*/ 32421 h 202134"/>
              <a:gd name="connsiteX89" fmla="*/ 3057357 w 17227413"/>
              <a:gd name="connsiteY89" fmla="*/ 0 h 202134"/>
              <a:gd name="connsiteX90" fmla="*/ 3135630 w 17227413"/>
              <a:gd name="connsiteY90" fmla="*/ 32421 h 202134"/>
              <a:gd name="connsiteX91" fmla="*/ 3143096 w 17227413"/>
              <a:gd name="connsiteY91" fmla="*/ 43496 h 202134"/>
              <a:gd name="connsiteX92" fmla="*/ 3147617 w 17227413"/>
              <a:gd name="connsiteY92" fmla="*/ 40449 h 202134"/>
              <a:gd name="connsiteX93" fmla="*/ 3190704 w 17227413"/>
              <a:gd name="connsiteY93" fmla="*/ 31750 h 202134"/>
              <a:gd name="connsiteX94" fmla="*/ 3233791 w 17227413"/>
              <a:gd name="connsiteY94" fmla="*/ 40449 h 202134"/>
              <a:gd name="connsiteX95" fmla="*/ 3239125 w 17227413"/>
              <a:gd name="connsiteY95" fmla="*/ 44045 h 202134"/>
              <a:gd name="connsiteX96" fmla="*/ 3246962 w 17227413"/>
              <a:gd name="connsiteY96" fmla="*/ 32421 h 202134"/>
              <a:gd name="connsiteX97" fmla="*/ 3325235 w 17227413"/>
              <a:gd name="connsiteY97" fmla="*/ 0 h 202134"/>
              <a:gd name="connsiteX98" fmla="*/ 3403507 w 17227413"/>
              <a:gd name="connsiteY98" fmla="*/ 32421 h 202134"/>
              <a:gd name="connsiteX99" fmla="*/ 3410974 w 17227413"/>
              <a:gd name="connsiteY99" fmla="*/ 43496 h 202134"/>
              <a:gd name="connsiteX100" fmla="*/ 3415494 w 17227413"/>
              <a:gd name="connsiteY100" fmla="*/ 40449 h 202134"/>
              <a:gd name="connsiteX101" fmla="*/ 3458582 w 17227413"/>
              <a:gd name="connsiteY101" fmla="*/ 31750 h 202134"/>
              <a:gd name="connsiteX102" fmla="*/ 3501667 w 17227413"/>
              <a:gd name="connsiteY102" fmla="*/ 40449 h 202134"/>
              <a:gd name="connsiteX103" fmla="*/ 3506999 w 17227413"/>
              <a:gd name="connsiteY103" fmla="*/ 44044 h 202134"/>
              <a:gd name="connsiteX104" fmla="*/ 3514835 w 17227413"/>
              <a:gd name="connsiteY104" fmla="*/ 32421 h 202134"/>
              <a:gd name="connsiteX105" fmla="*/ 3593106 w 17227413"/>
              <a:gd name="connsiteY105" fmla="*/ 0 h 202134"/>
              <a:gd name="connsiteX106" fmla="*/ 3671380 w 17227413"/>
              <a:gd name="connsiteY106" fmla="*/ 32421 h 202134"/>
              <a:gd name="connsiteX107" fmla="*/ 3678847 w 17227413"/>
              <a:gd name="connsiteY107" fmla="*/ 43497 h 202134"/>
              <a:gd name="connsiteX108" fmla="*/ 3683370 w 17227413"/>
              <a:gd name="connsiteY108" fmla="*/ 40449 h 202134"/>
              <a:gd name="connsiteX109" fmla="*/ 3726456 w 17227413"/>
              <a:gd name="connsiteY109" fmla="*/ 31750 h 202134"/>
              <a:gd name="connsiteX110" fmla="*/ 3769545 w 17227413"/>
              <a:gd name="connsiteY110" fmla="*/ 40449 h 202134"/>
              <a:gd name="connsiteX111" fmla="*/ 3774876 w 17227413"/>
              <a:gd name="connsiteY111" fmla="*/ 44043 h 202134"/>
              <a:gd name="connsiteX112" fmla="*/ 3782712 w 17227413"/>
              <a:gd name="connsiteY112" fmla="*/ 32421 h 202134"/>
              <a:gd name="connsiteX113" fmla="*/ 3860984 w 17227413"/>
              <a:gd name="connsiteY113" fmla="*/ 0 h 202134"/>
              <a:gd name="connsiteX114" fmla="*/ 3939258 w 17227413"/>
              <a:gd name="connsiteY114" fmla="*/ 32421 h 202134"/>
              <a:gd name="connsiteX115" fmla="*/ 3946725 w 17227413"/>
              <a:gd name="connsiteY115" fmla="*/ 43497 h 202134"/>
              <a:gd name="connsiteX116" fmla="*/ 3951248 w 17227413"/>
              <a:gd name="connsiteY116" fmla="*/ 40449 h 202134"/>
              <a:gd name="connsiteX117" fmla="*/ 3994334 w 17227413"/>
              <a:gd name="connsiteY117" fmla="*/ 31750 h 202134"/>
              <a:gd name="connsiteX118" fmla="*/ 4037423 w 17227413"/>
              <a:gd name="connsiteY118" fmla="*/ 40449 h 202134"/>
              <a:gd name="connsiteX119" fmla="*/ 4042755 w 17227413"/>
              <a:gd name="connsiteY119" fmla="*/ 44044 h 202134"/>
              <a:gd name="connsiteX120" fmla="*/ 4050590 w 17227413"/>
              <a:gd name="connsiteY120" fmla="*/ 32421 h 202134"/>
              <a:gd name="connsiteX121" fmla="*/ 4128863 w 17227413"/>
              <a:gd name="connsiteY121" fmla="*/ 0 h 202134"/>
              <a:gd name="connsiteX122" fmla="*/ 4207137 w 17227413"/>
              <a:gd name="connsiteY122" fmla="*/ 32421 h 202134"/>
              <a:gd name="connsiteX123" fmla="*/ 4214604 w 17227413"/>
              <a:gd name="connsiteY123" fmla="*/ 43497 h 202134"/>
              <a:gd name="connsiteX124" fmla="*/ 4219126 w 17227413"/>
              <a:gd name="connsiteY124" fmla="*/ 40449 h 202134"/>
              <a:gd name="connsiteX125" fmla="*/ 4262213 w 17227413"/>
              <a:gd name="connsiteY125" fmla="*/ 31750 h 202134"/>
              <a:gd name="connsiteX126" fmla="*/ 4305302 w 17227413"/>
              <a:gd name="connsiteY126" fmla="*/ 40449 h 202134"/>
              <a:gd name="connsiteX127" fmla="*/ 4310633 w 17227413"/>
              <a:gd name="connsiteY127" fmla="*/ 44043 h 202134"/>
              <a:gd name="connsiteX128" fmla="*/ 4318468 w 17227413"/>
              <a:gd name="connsiteY128" fmla="*/ 32421 h 202134"/>
              <a:gd name="connsiteX129" fmla="*/ 4396741 w 17227413"/>
              <a:gd name="connsiteY129" fmla="*/ 0 h 202134"/>
              <a:gd name="connsiteX130" fmla="*/ 4475015 w 17227413"/>
              <a:gd name="connsiteY130" fmla="*/ 32421 h 202134"/>
              <a:gd name="connsiteX131" fmla="*/ 4482482 w 17227413"/>
              <a:gd name="connsiteY131" fmla="*/ 43497 h 202134"/>
              <a:gd name="connsiteX132" fmla="*/ 4487004 w 17227413"/>
              <a:gd name="connsiteY132" fmla="*/ 40449 h 202134"/>
              <a:gd name="connsiteX133" fmla="*/ 4530091 w 17227413"/>
              <a:gd name="connsiteY133" fmla="*/ 31750 h 202134"/>
              <a:gd name="connsiteX134" fmla="*/ 4573180 w 17227413"/>
              <a:gd name="connsiteY134" fmla="*/ 40449 h 202134"/>
              <a:gd name="connsiteX135" fmla="*/ 4578511 w 17227413"/>
              <a:gd name="connsiteY135" fmla="*/ 44043 h 202134"/>
              <a:gd name="connsiteX136" fmla="*/ 4586346 w 17227413"/>
              <a:gd name="connsiteY136" fmla="*/ 32421 h 202134"/>
              <a:gd name="connsiteX137" fmla="*/ 4664619 w 17227413"/>
              <a:gd name="connsiteY137" fmla="*/ 0 h 202134"/>
              <a:gd name="connsiteX138" fmla="*/ 4742893 w 17227413"/>
              <a:gd name="connsiteY138" fmla="*/ 32421 h 202134"/>
              <a:gd name="connsiteX139" fmla="*/ 4750360 w 17227413"/>
              <a:gd name="connsiteY139" fmla="*/ 43497 h 202134"/>
              <a:gd name="connsiteX140" fmla="*/ 4754882 w 17227413"/>
              <a:gd name="connsiteY140" fmla="*/ 40449 h 202134"/>
              <a:gd name="connsiteX141" fmla="*/ 4797969 w 17227413"/>
              <a:gd name="connsiteY141" fmla="*/ 31750 h 202134"/>
              <a:gd name="connsiteX142" fmla="*/ 4841058 w 17227413"/>
              <a:gd name="connsiteY142" fmla="*/ 40449 h 202134"/>
              <a:gd name="connsiteX143" fmla="*/ 4846390 w 17227413"/>
              <a:gd name="connsiteY143" fmla="*/ 44044 h 202134"/>
              <a:gd name="connsiteX144" fmla="*/ 4854225 w 17227413"/>
              <a:gd name="connsiteY144" fmla="*/ 32421 h 202134"/>
              <a:gd name="connsiteX145" fmla="*/ 4932499 w 17227413"/>
              <a:gd name="connsiteY145" fmla="*/ 0 h 202134"/>
              <a:gd name="connsiteX146" fmla="*/ 5010772 w 17227413"/>
              <a:gd name="connsiteY146" fmla="*/ 32421 h 202134"/>
              <a:gd name="connsiteX147" fmla="*/ 5018239 w 17227413"/>
              <a:gd name="connsiteY147" fmla="*/ 43497 h 202134"/>
              <a:gd name="connsiteX148" fmla="*/ 5022761 w 17227413"/>
              <a:gd name="connsiteY148" fmla="*/ 40449 h 202134"/>
              <a:gd name="connsiteX149" fmla="*/ 5065848 w 17227413"/>
              <a:gd name="connsiteY149" fmla="*/ 31750 h 202134"/>
              <a:gd name="connsiteX150" fmla="*/ 5108937 w 17227413"/>
              <a:gd name="connsiteY150" fmla="*/ 40449 h 202134"/>
              <a:gd name="connsiteX151" fmla="*/ 5114268 w 17227413"/>
              <a:gd name="connsiteY151" fmla="*/ 44043 h 202134"/>
              <a:gd name="connsiteX152" fmla="*/ 5122103 w 17227413"/>
              <a:gd name="connsiteY152" fmla="*/ 32421 h 202134"/>
              <a:gd name="connsiteX153" fmla="*/ 5200376 w 17227413"/>
              <a:gd name="connsiteY153" fmla="*/ 0 h 202134"/>
              <a:gd name="connsiteX154" fmla="*/ 5278650 w 17227413"/>
              <a:gd name="connsiteY154" fmla="*/ 32421 h 202134"/>
              <a:gd name="connsiteX155" fmla="*/ 5286117 w 17227413"/>
              <a:gd name="connsiteY155" fmla="*/ 43497 h 202134"/>
              <a:gd name="connsiteX156" fmla="*/ 5290639 w 17227413"/>
              <a:gd name="connsiteY156" fmla="*/ 40449 h 202134"/>
              <a:gd name="connsiteX157" fmla="*/ 5333726 w 17227413"/>
              <a:gd name="connsiteY157" fmla="*/ 31750 h 202134"/>
              <a:gd name="connsiteX158" fmla="*/ 5376815 w 17227413"/>
              <a:gd name="connsiteY158" fmla="*/ 40449 h 202134"/>
              <a:gd name="connsiteX159" fmla="*/ 5382146 w 17227413"/>
              <a:gd name="connsiteY159" fmla="*/ 44043 h 202134"/>
              <a:gd name="connsiteX160" fmla="*/ 5389981 w 17227413"/>
              <a:gd name="connsiteY160" fmla="*/ 32421 h 202134"/>
              <a:gd name="connsiteX161" fmla="*/ 5468254 w 17227413"/>
              <a:gd name="connsiteY161" fmla="*/ 0 h 202134"/>
              <a:gd name="connsiteX162" fmla="*/ 5546528 w 17227413"/>
              <a:gd name="connsiteY162" fmla="*/ 32421 h 202134"/>
              <a:gd name="connsiteX163" fmla="*/ 5553995 w 17227413"/>
              <a:gd name="connsiteY163" fmla="*/ 43497 h 202134"/>
              <a:gd name="connsiteX164" fmla="*/ 5558517 w 17227413"/>
              <a:gd name="connsiteY164" fmla="*/ 40449 h 202134"/>
              <a:gd name="connsiteX165" fmla="*/ 5601604 w 17227413"/>
              <a:gd name="connsiteY165" fmla="*/ 31750 h 202134"/>
              <a:gd name="connsiteX166" fmla="*/ 5644693 w 17227413"/>
              <a:gd name="connsiteY166" fmla="*/ 40449 h 202134"/>
              <a:gd name="connsiteX167" fmla="*/ 5650025 w 17227413"/>
              <a:gd name="connsiteY167" fmla="*/ 44044 h 202134"/>
              <a:gd name="connsiteX168" fmla="*/ 5657860 w 17227413"/>
              <a:gd name="connsiteY168" fmla="*/ 32421 h 202134"/>
              <a:gd name="connsiteX169" fmla="*/ 5736134 w 17227413"/>
              <a:gd name="connsiteY169" fmla="*/ 0 h 202134"/>
              <a:gd name="connsiteX170" fmla="*/ 5814407 w 17227413"/>
              <a:gd name="connsiteY170" fmla="*/ 32421 h 202134"/>
              <a:gd name="connsiteX171" fmla="*/ 5821874 w 17227413"/>
              <a:gd name="connsiteY171" fmla="*/ 43497 h 202134"/>
              <a:gd name="connsiteX172" fmla="*/ 5826396 w 17227413"/>
              <a:gd name="connsiteY172" fmla="*/ 40449 h 202134"/>
              <a:gd name="connsiteX173" fmla="*/ 5869483 w 17227413"/>
              <a:gd name="connsiteY173" fmla="*/ 31750 h 202134"/>
              <a:gd name="connsiteX174" fmla="*/ 5912572 w 17227413"/>
              <a:gd name="connsiteY174" fmla="*/ 40449 h 202134"/>
              <a:gd name="connsiteX175" fmla="*/ 5917903 w 17227413"/>
              <a:gd name="connsiteY175" fmla="*/ 44043 h 202134"/>
              <a:gd name="connsiteX176" fmla="*/ 5925738 w 17227413"/>
              <a:gd name="connsiteY176" fmla="*/ 32421 h 202134"/>
              <a:gd name="connsiteX177" fmla="*/ 6004012 w 17227413"/>
              <a:gd name="connsiteY177" fmla="*/ 0 h 202134"/>
              <a:gd name="connsiteX178" fmla="*/ 6082285 w 17227413"/>
              <a:gd name="connsiteY178" fmla="*/ 32421 h 202134"/>
              <a:gd name="connsiteX179" fmla="*/ 6089752 w 17227413"/>
              <a:gd name="connsiteY179" fmla="*/ 43497 h 202134"/>
              <a:gd name="connsiteX180" fmla="*/ 6094274 w 17227413"/>
              <a:gd name="connsiteY180" fmla="*/ 40449 h 202134"/>
              <a:gd name="connsiteX181" fmla="*/ 6137361 w 17227413"/>
              <a:gd name="connsiteY181" fmla="*/ 31750 h 202134"/>
              <a:gd name="connsiteX182" fmla="*/ 6180450 w 17227413"/>
              <a:gd name="connsiteY182" fmla="*/ 40449 h 202134"/>
              <a:gd name="connsiteX183" fmla="*/ 6185781 w 17227413"/>
              <a:gd name="connsiteY183" fmla="*/ 44043 h 202134"/>
              <a:gd name="connsiteX184" fmla="*/ 6193616 w 17227413"/>
              <a:gd name="connsiteY184" fmla="*/ 32421 h 202134"/>
              <a:gd name="connsiteX185" fmla="*/ 6271890 w 17227413"/>
              <a:gd name="connsiteY185" fmla="*/ 0 h 202134"/>
              <a:gd name="connsiteX186" fmla="*/ 6350163 w 17227413"/>
              <a:gd name="connsiteY186" fmla="*/ 32421 h 202134"/>
              <a:gd name="connsiteX187" fmla="*/ 6357630 w 17227413"/>
              <a:gd name="connsiteY187" fmla="*/ 43497 h 202134"/>
              <a:gd name="connsiteX188" fmla="*/ 6362152 w 17227413"/>
              <a:gd name="connsiteY188" fmla="*/ 40449 h 202134"/>
              <a:gd name="connsiteX189" fmla="*/ 6405239 w 17227413"/>
              <a:gd name="connsiteY189" fmla="*/ 31750 h 202134"/>
              <a:gd name="connsiteX190" fmla="*/ 6448328 w 17227413"/>
              <a:gd name="connsiteY190" fmla="*/ 40449 h 202134"/>
              <a:gd name="connsiteX191" fmla="*/ 6453660 w 17227413"/>
              <a:gd name="connsiteY191" fmla="*/ 44044 h 202134"/>
              <a:gd name="connsiteX192" fmla="*/ 6461495 w 17227413"/>
              <a:gd name="connsiteY192" fmla="*/ 32421 h 202134"/>
              <a:gd name="connsiteX193" fmla="*/ 6539769 w 17227413"/>
              <a:gd name="connsiteY193" fmla="*/ 0 h 202134"/>
              <a:gd name="connsiteX194" fmla="*/ 6618042 w 17227413"/>
              <a:gd name="connsiteY194" fmla="*/ 32421 h 202134"/>
              <a:gd name="connsiteX195" fmla="*/ 6625509 w 17227413"/>
              <a:gd name="connsiteY195" fmla="*/ 43497 h 202134"/>
              <a:gd name="connsiteX196" fmla="*/ 6630031 w 17227413"/>
              <a:gd name="connsiteY196" fmla="*/ 40449 h 202134"/>
              <a:gd name="connsiteX197" fmla="*/ 6673119 w 17227413"/>
              <a:gd name="connsiteY197" fmla="*/ 31750 h 202134"/>
              <a:gd name="connsiteX198" fmla="*/ 6716207 w 17227413"/>
              <a:gd name="connsiteY198" fmla="*/ 40449 h 202134"/>
              <a:gd name="connsiteX199" fmla="*/ 6721538 w 17227413"/>
              <a:gd name="connsiteY199" fmla="*/ 44043 h 202134"/>
              <a:gd name="connsiteX200" fmla="*/ 6729373 w 17227413"/>
              <a:gd name="connsiteY200" fmla="*/ 32421 h 202134"/>
              <a:gd name="connsiteX201" fmla="*/ 6807647 w 17227413"/>
              <a:gd name="connsiteY201" fmla="*/ 0 h 202134"/>
              <a:gd name="connsiteX202" fmla="*/ 6885920 w 17227413"/>
              <a:gd name="connsiteY202" fmla="*/ 32421 h 202134"/>
              <a:gd name="connsiteX203" fmla="*/ 6893387 w 17227413"/>
              <a:gd name="connsiteY203" fmla="*/ 43497 h 202134"/>
              <a:gd name="connsiteX204" fmla="*/ 6897909 w 17227413"/>
              <a:gd name="connsiteY204" fmla="*/ 40449 h 202134"/>
              <a:gd name="connsiteX205" fmla="*/ 6940996 w 17227413"/>
              <a:gd name="connsiteY205" fmla="*/ 31750 h 202134"/>
              <a:gd name="connsiteX206" fmla="*/ 6984085 w 17227413"/>
              <a:gd name="connsiteY206" fmla="*/ 40449 h 202134"/>
              <a:gd name="connsiteX207" fmla="*/ 6989416 w 17227413"/>
              <a:gd name="connsiteY207" fmla="*/ 44043 h 202134"/>
              <a:gd name="connsiteX208" fmla="*/ 6997251 w 17227413"/>
              <a:gd name="connsiteY208" fmla="*/ 32421 h 202134"/>
              <a:gd name="connsiteX209" fmla="*/ 7075525 w 17227413"/>
              <a:gd name="connsiteY209" fmla="*/ 0 h 202134"/>
              <a:gd name="connsiteX210" fmla="*/ 7153798 w 17227413"/>
              <a:gd name="connsiteY210" fmla="*/ 32421 h 202134"/>
              <a:gd name="connsiteX211" fmla="*/ 7161265 w 17227413"/>
              <a:gd name="connsiteY211" fmla="*/ 43497 h 202134"/>
              <a:gd name="connsiteX212" fmla="*/ 7165787 w 17227413"/>
              <a:gd name="connsiteY212" fmla="*/ 40449 h 202134"/>
              <a:gd name="connsiteX213" fmla="*/ 7208874 w 17227413"/>
              <a:gd name="connsiteY213" fmla="*/ 31750 h 202134"/>
              <a:gd name="connsiteX214" fmla="*/ 7251963 w 17227413"/>
              <a:gd name="connsiteY214" fmla="*/ 40449 h 202134"/>
              <a:gd name="connsiteX215" fmla="*/ 7257294 w 17227413"/>
              <a:gd name="connsiteY215" fmla="*/ 44044 h 202134"/>
              <a:gd name="connsiteX216" fmla="*/ 7265130 w 17227413"/>
              <a:gd name="connsiteY216" fmla="*/ 32421 h 202134"/>
              <a:gd name="connsiteX217" fmla="*/ 7343404 w 17227413"/>
              <a:gd name="connsiteY217" fmla="*/ 0 h 202134"/>
              <a:gd name="connsiteX218" fmla="*/ 7421676 w 17227413"/>
              <a:gd name="connsiteY218" fmla="*/ 32421 h 202134"/>
              <a:gd name="connsiteX219" fmla="*/ 7429145 w 17227413"/>
              <a:gd name="connsiteY219" fmla="*/ 43497 h 202134"/>
              <a:gd name="connsiteX220" fmla="*/ 7433666 w 17227413"/>
              <a:gd name="connsiteY220" fmla="*/ 40449 h 202134"/>
              <a:gd name="connsiteX221" fmla="*/ 7476754 w 17227413"/>
              <a:gd name="connsiteY221" fmla="*/ 31750 h 202134"/>
              <a:gd name="connsiteX222" fmla="*/ 7519842 w 17227413"/>
              <a:gd name="connsiteY222" fmla="*/ 40449 h 202134"/>
              <a:gd name="connsiteX223" fmla="*/ 7525172 w 17227413"/>
              <a:gd name="connsiteY223" fmla="*/ 44043 h 202134"/>
              <a:gd name="connsiteX224" fmla="*/ 7533008 w 17227413"/>
              <a:gd name="connsiteY224" fmla="*/ 32421 h 202134"/>
              <a:gd name="connsiteX225" fmla="*/ 7611282 w 17227413"/>
              <a:gd name="connsiteY225" fmla="*/ 0 h 202134"/>
              <a:gd name="connsiteX226" fmla="*/ 7689554 w 17227413"/>
              <a:gd name="connsiteY226" fmla="*/ 32421 h 202134"/>
              <a:gd name="connsiteX227" fmla="*/ 7697022 w 17227413"/>
              <a:gd name="connsiteY227" fmla="*/ 43497 h 202134"/>
              <a:gd name="connsiteX228" fmla="*/ 7701544 w 17227413"/>
              <a:gd name="connsiteY228" fmla="*/ 40449 h 202134"/>
              <a:gd name="connsiteX229" fmla="*/ 7744631 w 17227413"/>
              <a:gd name="connsiteY229" fmla="*/ 31750 h 202134"/>
              <a:gd name="connsiteX230" fmla="*/ 7787718 w 17227413"/>
              <a:gd name="connsiteY230" fmla="*/ 40449 h 202134"/>
              <a:gd name="connsiteX231" fmla="*/ 7793050 w 17227413"/>
              <a:gd name="connsiteY231" fmla="*/ 44043 h 202134"/>
              <a:gd name="connsiteX232" fmla="*/ 7800886 w 17227413"/>
              <a:gd name="connsiteY232" fmla="*/ 32421 h 202134"/>
              <a:gd name="connsiteX233" fmla="*/ 7879159 w 17227413"/>
              <a:gd name="connsiteY233" fmla="*/ 0 h 202134"/>
              <a:gd name="connsiteX234" fmla="*/ 7957432 w 17227413"/>
              <a:gd name="connsiteY234" fmla="*/ 32421 h 202134"/>
              <a:gd name="connsiteX235" fmla="*/ 7964900 w 17227413"/>
              <a:gd name="connsiteY235" fmla="*/ 43497 h 202134"/>
              <a:gd name="connsiteX236" fmla="*/ 7969422 w 17227413"/>
              <a:gd name="connsiteY236" fmla="*/ 40449 h 202134"/>
              <a:gd name="connsiteX237" fmla="*/ 8012509 w 17227413"/>
              <a:gd name="connsiteY237" fmla="*/ 31750 h 202134"/>
              <a:gd name="connsiteX238" fmla="*/ 8055596 w 17227413"/>
              <a:gd name="connsiteY238" fmla="*/ 40449 h 202134"/>
              <a:gd name="connsiteX239" fmla="*/ 8060929 w 17227413"/>
              <a:gd name="connsiteY239" fmla="*/ 44044 h 202134"/>
              <a:gd name="connsiteX240" fmla="*/ 8068765 w 17227413"/>
              <a:gd name="connsiteY240" fmla="*/ 32421 h 202134"/>
              <a:gd name="connsiteX241" fmla="*/ 8147038 w 17227413"/>
              <a:gd name="connsiteY241" fmla="*/ 0 h 202134"/>
              <a:gd name="connsiteX242" fmla="*/ 8225311 w 17227413"/>
              <a:gd name="connsiteY242" fmla="*/ 32421 h 202134"/>
              <a:gd name="connsiteX243" fmla="*/ 8232779 w 17227413"/>
              <a:gd name="connsiteY243" fmla="*/ 43497 h 202134"/>
              <a:gd name="connsiteX244" fmla="*/ 8237301 w 17227413"/>
              <a:gd name="connsiteY244" fmla="*/ 40449 h 202134"/>
              <a:gd name="connsiteX245" fmla="*/ 8280388 w 17227413"/>
              <a:gd name="connsiteY245" fmla="*/ 31750 h 202134"/>
              <a:gd name="connsiteX246" fmla="*/ 8323475 w 17227413"/>
              <a:gd name="connsiteY246" fmla="*/ 40449 h 202134"/>
              <a:gd name="connsiteX247" fmla="*/ 8328801 w 17227413"/>
              <a:gd name="connsiteY247" fmla="*/ 44040 h 202134"/>
              <a:gd name="connsiteX248" fmla="*/ 8336635 w 17227413"/>
              <a:gd name="connsiteY248" fmla="*/ 32421 h 202134"/>
              <a:gd name="connsiteX249" fmla="*/ 8414908 w 17227413"/>
              <a:gd name="connsiteY249" fmla="*/ 0 h 202134"/>
              <a:gd name="connsiteX250" fmla="*/ 8493181 w 17227413"/>
              <a:gd name="connsiteY250" fmla="*/ 32421 h 202134"/>
              <a:gd name="connsiteX251" fmla="*/ 8500649 w 17227413"/>
              <a:gd name="connsiteY251" fmla="*/ 43497 h 202134"/>
              <a:gd name="connsiteX252" fmla="*/ 8505171 w 17227413"/>
              <a:gd name="connsiteY252" fmla="*/ 40449 h 202134"/>
              <a:gd name="connsiteX253" fmla="*/ 8548258 w 17227413"/>
              <a:gd name="connsiteY253" fmla="*/ 31750 h 202134"/>
              <a:gd name="connsiteX254" fmla="*/ 8591346 w 17227413"/>
              <a:gd name="connsiteY254" fmla="*/ 40449 h 202134"/>
              <a:gd name="connsiteX255" fmla="*/ 8596958 w 17227413"/>
              <a:gd name="connsiteY255" fmla="*/ 44233 h 202134"/>
              <a:gd name="connsiteX256" fmla="*/ 8604922 w 17227413"/>
              <a:gd name="connsiteY256" fmla="*/ 32422 h 202134"/>
              <a:gd name="connsiteX257" fmla="*/ 8683195 w 17227413"/>
              <a:gd name="connsiteY257" fmla="*/ 0 h 202134"/>
              <a:gd name="connsiteX258" fmla="*/ 8761468 w 17227413"/>
              <a:gd name="connsiteY258" fmla="*/ 32421 h 202134"/>
              <a:gd name="connsiteX259" fmla="*/ 8768935 w 17227413"/>
              <a:gd name="connsiteY259" fmla="*/ 43496 h 202134"/>
              <a:gd name="connsiteX260" fmla="*/ 8773455 w 17227413"/>
              <a:gd name="connsiteY260" fmla="*/ 40449 h 202134"/>
              <a:gd name="connsiteX261" fmla="*/ 8816542 w 17227413"/>
              <a:gd name="connsiteY261" fmla="*/ 31750 h 202134"/>
              <a:gd name="connsiteX262" fmla="*/ 8859629 w 17227413"/>
              <a:gd name="connsiteY262" fmla="*/ 40449 h 202134"/>
              <a:gd name="connsiteX263" fmla="*/ 8864963 w 17227413"/>
              <a:gd name="connsiteY263" fmla="*/ 44044 h 202134"/>
              <a:gd name="connsiteX264" fmla="*/ 8872800 w 17227413"/>
              <a:gd name="connsiteY264" fmla="*/ 32421 h 202134"/>
              <a:gd name="connsiteX265" fmla="*/ 8951073 w 17227413"/>
              <a:gd name="connsiteY265" fmla="*/ 0 h 202134"/>
              <a:gd name="connsiteX266" fmla="*/ 9029346 w 17227413"/>
              <a:gd name="connsiteY266" fmla="*/ 32421 h 202134"/>
              <a:gd name="connsiteX267" fmla="*/ 9036813 w 17227413"/>
              <a:gd name="connsiteY267" fmla="*/ 43496 h 202134"/>
              <a:gd name="connsiteX268" fmla="*/ 9041333 w 17227413"/>
              <a:gd name="connsiteY268" fmla="*/ 40449 h 202134"/>
              <a:gd name="connsiteX269" fmla="*/ 9084420 w 17227413"/>
              <a:gd name="connsiteY269" fmla="*/ 31750 h 202134"/>
              <a:gd name="connsiteX270" fmla="*/ 9127508 w 17227413"/>
              <a:gd name="connsiteY270" fmla="*/ 40449 h 202134"/>
              <a:gd name="connsiteX271" fmla="*/ 9132841 w 17227413"/>
              <a:gd name="connsiteY271" fmla="*/ 44045 h 202134"/>
              <a:gd name="connsiteX272" fmla="*/ 9140679 w 17227413"/>
              <a:gd name="connsiteY272" fmla="*/ 32421 h 202134"/>
              <a:gd name="connsiteX273" fmla="*/ 9218952 w 17227413"/>
              <a:gd name="connsiteY273" fmla="*/ 0 h 202134"/>
              <a:gd name="connsiteX274" fmla="*/ 9297225 w 17227413"/>
              <a:gd name="connsiteY274" fmla="*/ 32421 h 202134"/>
              <a:gd name="connsiteX275" fmla="*/ 9304692 w 17227413"/>
              <a:gd name="connsiteY275" fmla="*/ 43496 h 202134"/>
              <a:gd name="connsiteX276" fmla="*/ 9309212 w 17227413"/>
              <a:gd name="connsiteY276" fmla="*/ 40449 h 202134"/>
              <a:gd name="connsiteX277" fmla="*/ 9352300 w 17227413"/>
              <a:gd name="connsiteY277" fmla="*/ 31750 h 202134"/>
              <a:gd name="connsiteX278" fmla="*/ 9395387 w 17227413"/>
              <a:gd name="connsiteY278" fmla="*/ 40449 h 202134"/>
              <a:gd name="connsiteX279" fmla="*/ 9400721 w 17227413"/>
              <a:gd name="connsiteY279" fmla="*/ 44045 h 202134"/>
              <a:gd name="connsiteX280" fmla="*/ 9408558 w 17227413"/>
              <a:gd name="connsiteY280" fmla="*/ 32421 h 202134"/>
              <a:gd name="connsiteX281" fmla="*/ 9486831 w 17227413"/>
              <a:gd name="connsiteY281" fmla="*/ 0 h 202134"/>
              <a:gd name="connsiteX282" fmla="*/ 9565104 w 17227413"/>
              <a:gd name="connsiteY282" fmla="*/ 32421 h 202134"/>
              <a:gd name="connsiteX283" fmla="*/ 9572572 w 17227413"/>
              <a:gd name="connsiteY283" fmla="*/ 43496 h 202134"/>
              <a:gd name="connsiteX284" fmla="*/ 9577091 w 17227413"/>
              <a:gd name="connsiteY284" fmla="*/ 40449 h 202134"/>
              <a:gd name="connsiteX285" fmla="*/ 9620179 w 17227413"/>
              <a:gd name="connsiteY285" fmla="*/ 31750 h 202134"/>
              <a:gd name="connsiteX286" fmla="*/ 9663266 w 17227413"/>
              <a:gd name="connsiteY286" fmla="*/ 40449 h 202134"/>
              <a:gd name="connsiteX287" fmla="*/ 9668599 w 17227413"/>
              <a:gd name="connsiteY287" fmla="*/ 44045 h 202134"/>
              <a:gd name="connsiteX288" fmla="*/ 9676437 w 17227413"/>
              <a:gd name="connsiteY288" fmla="*/ 32421 h 202134"/>
              <a:gd name="connsiteX289" fmla="*/ 9754710 w 17227413"/>
              <a:gd name="connsiteY289" fmla="*/ 0 h 202134"/>
              <a:gd name="connsiteX290" fmla="*/ 9832983 w 17227413"/>
              <a:gd name="connsiteY290" fmla="*/ 32421 h 202134"/>
              <a:gd name="connsiteX291" fmla="*/ 9840450 w 17227413"/>
              <a:gd name="connsiteY291" fmla="*/ 43496 h 202134"/>
              <a:gd name="connsiteX292" fmla="*/ 9844970 w 17227413"/>
              <a:gd name="connsiteY292" fmla="*/ 40449 h 202134"/>
              <a:gd name="connsiteX293" fmla="*/ 9888057 w 17227413"/>
              <a:gd name="connsiteY293" fmla="*/ 31750 h 202134"/>
              <a:gd name="connsiteX294" fmla="*/ 9931145 w 17227413"/>
              <a:gd name="connsiteY294" fmla="*/ 40449 h 202134"/>
              <a:gd name="connsiteX295" fmla="*/ 9936478 w 17227413"/>
              <a:gd name="connsiteY295" fmla="*/ 44045 h 202134"/>
              <a:gd name="connsiteX296" fmla="*/ 9944315 w 17227413"/>
              <a:gd name="connsiteY296" fmla="*/ 32421 h 202134"/>
              <a:gd name="connsiteX297" fmla="*/ 10022590 w 17227413"/>
              <a:gd name="connsiteY297" fmla="*/ 0 h 202134"/>
              <a:gd name="connsiteX298" fmla="*/ 10100862 w 17227413"/>
              <a:gd name="connsiteY298" fmla="*/ 32421 h 202134"/>
              <a:gd name="connsiteX299" fmla="*/ 10108329 w 17227413"/>
              <a:gd name="connsiteY299" fmla="*/ 43496 h 202134"/>
              <a:gd name="connsiteX300" fmla="*/ 10112849 w 17227413"/>
              <a:gd name="connsiteY300" fmla="*/ 40449 h 202134"/>
              <a:gd name="connsiteX301" fmla="*/ 10155936 w 17227413"/>
              <a:gd name="connsiteY301" fmla="*/ 31750 h 202134"/>
              <a:gd name="connsiteX302" fmla="*/ 10199023 w 17227413"/>
              <a:gd name="connsiteY302" fmla="*/ 40449 h 202134"/>
              <a:gd name="connsiteX303" fmla="*/ 10204357 w 17227413"/>
              <a:gd name="connsiteY303" fmla="*/ 44044 h 202134"/>
              <a:gd name="connsiteX304" fmla="*/ 10212193 w 17227413"/>
              <a:gd name="connsiteY304" fmla="*/ 32421 h 202134"/>
              <a:gd name="connsiteX305" fmla="*/ 10290467 w 17227413"/>
              <a:gd name="connsiteY305" fmla="*/ 0 h 202134"/>
              <a:gd name="connsiteX306" fmla="*/ 10368740 w 17227413"/>
              <a:gd name="connsiteY306" fmla="*/ 32421 h 202134"/>
              <a:gd name="connsiteX307" fmla="*/ 10376207 w 17227413"/>
              <a:gd name="connsiteY307" fmla="*/ 43496 h 202134"/>
              <a:gd name="connsiteX308" fmla="*/ 10380726 w 17227413"/>
              <a:gd name="connsiteY308" fmla="*/ 40449 h 202134"/>
              <a:gd name="connsiteX309" fmla="*/ 10423813 w 17227413"/>
              <a:gd name="connsiteY309" fmla="*/ 31750 h 202134"/>
              <a:gd name="connsiteX310" fmla="*/ 10466901 w 17227413"/>
              <a:gd name="connsiteY310" fmla="*/ 40449 h 202134"/>
              <a:gd name="connsiteX311" fmla="*/ 10472234 w 17227413"/>
              <a:gd name="connsiteY311" fmla="*/ 44044 h 202134"/>
              <a:gd name="connsiteX312" fmla="*/ 10480071 w 17227413"/>
              <a:gd name="connsiteY312" fmla="*/ 32421 h 202134"/>
              <a:gd name="connsiteX313" fmla="*/ 10558342 w 17227413"/>
              <a:gd name="connsiteY313" fmla="*/ 0 h 202134"/>
              <a:gd name="connsiteX314" fmla="*/ 10636617 w 17227413"/>
              <a:gd name="connsiteY314" fmla="*/ 32421 h 202134"/>
              <a:gd name="connsiteX315" fmla="*/ 10644084 w 17227413"/>
              <a:gd name="connsiteY315" fmla="*/ 43496 h 202134"/>
              <a:gd name="connsiteX316" fmla="*/ 10648603 w 17227413"/>
              <a:gd name="connsiteY316" fmla="*/ 40449 h 202134"/>
              <a:gd name="connsiteX317" fmla="*/ 10691692 w 17227413"/>
              <a:gd name="connsiteY317" fmla="*/ 31750 h 202134"/>
              <a:gd name="connsiteX318" fmla="*/ 10734778 w 17227413"/>
              <a:gd name="connsiteY318" fmla="*/ 40449 h 202134"/>
              <a:gd name="connsiteX319" fmla="*/ 10740113 w 17227413"/>
              <a:gd name="connsiteY319" fmla="*/ 44045 h 202134"/>
              <a:gd name="connsiteX320" fmla="*/ 10747949 w 17227413"/>
              <a:gd name="connsiteY320" fmla="*/ 32421 h 202134"/>
              <a:gd name="connsiteX321" fmla="*/ 10826222 w 17227413"/>
              <a:gd name="connsiteY321" fmla="*/ 0 h 202134"/>
              <a:gd name="connsiteX322" fmla="*/ 10904495 w 17227413"/>
              <a:gd name="connsiteY322" fmla="*/ 32421 h 202134"/>
              <a:gd name="connsiteX323" fmla="*/ 10911961 w 17227413"/>
              <a:gd name="connsiteY323" fmla="*/ 43496 h 202134"/>
              <a:gd name="connsiteX324" fmla="*/ 10916482 w 17227413"/>
              <a:gd name="connsiteY324" fmla="*/ 40449 h 202134"/>
              <a:gd name="connsiteX325" fmla="*/ 10959570 w 17227413"/>
              <a:gd name="connsiteY325" fmla="*/ 31750 h 202134"/>
              <a:gd name="connsiteX326" fmla="*/ 11002656 w 17227413"/>
              <a:gd name="connsiteY326" fmla="*/ 40449 h 202134"/>
              <a:gd name="connsiteX327" fmla="*/ 11007991 w 17227413"/>
              <a:gd name="connsiteY327" fmla="*/ 44045 h 202134"/>
              <a:gd name="connsiteX328" fmla="*/ 11015827 w 17227413"/>
              <a:gd name="connsiteY328" fmla="*/ 32421 h 202134"/>
              <a:gd name="connsiteX329" fmla="*/ 11094101 w 17227413"/>
              <a:gd name="connsiteY329" fmla="*/ 0 h 202134"/>
              <a:gd name="connsiteX330" fmla="*/ 11172374 w 17227413"/>
              <a:gd name="connsiteY330" fmla="*/ 32421 h 202134"/>
              <a:gd name="connsiteX331" fmla="*/ 11179840 w 17227413"/>
              <a:gd name="connsiteY331" fmla="*/ 43496 h 202134"/>
              <a:gd name="connsiteX332" fmla="*/ 11184360 w 17227413"/>
              <a:gd name="connsiteY332" fmla="*/ 40449 h 202134"/>
              <a:gd name="connsiteX333" fmla="*/ 11227446 w 17227413"/>
              <a:gd name="connsiteY333" fmla="*/ 31750 h 202134"/>
              <a:gd name="connsiteX334" fmla="*/ 11270535 w 17227413"/>
              <a:gd name="connsiteY334" fmla="*/ 40449 h 202134"/>
              <a:gd name="connsiteX335" fmla="*/ 11275868 w 17227413"/>
              <a:gd name="connsiteY335" fmla="*/ 44045 h 202134"/>
              <a:gd name="connsiteX336" fmla="*/ 11283705 w 17227413"/>
              <a:gd name="connsiteY336" fmla="*/ 32421 h 202134"/>
              <a:gd name="connsiteX337" fmla="*/ 11361978 w 17227413"/>
              <a:gd name="connsiteY337" fmla="*/ 0 h 202134"/>
              <a:gd name="connsiteX338" fmla="*/ 11440251 w 17227413"/>
              <a:gd name="connsiteY338" fmla="*/ 32421 h 202134"/>
              <a:gd name="connsiteX339" fmla="*/ 11447718 w 17227413"/>
              <a:gd name="connsiteY339" fmla="*/ 43496 h 202134"/>
              <a:gd name="connsiteX340" fmla="*/ 11452238 w 17227413"/>
              <a:gd name="connsiteY340" fmla="*/ 40449 h 202134"/>
              <a:gd name="connsiteX341" fmla="*/ 11495326 w 17227413"/>
              <a:gd name="connsiteY341" fmla="*/ 31750 h 202134"/>
              <a:gd name="connsiteX342" fmla="*/ 11538413 w 17227413"/>
              <a:gd name="connsiteY342" fmla="*/ 40449 h 202134"/>
              <a:gd name="connsiteX343" fmla="*/ 11543748 w 17227413"/>
              <a:gd name="connsiteY343" fmla="*/ 44045 h 202134"/>
              <a:gd name="connsiteX344" fmla="*/ 11551584 w 17227413"/>
              <a:gd name="connsiteY344" fmla="*/ 32421 h 202134"/>
              <a:gd name="connsiteX345" fmla="*/ 11629857 w 17227413"/>
              <a:gd name="connsiteY345" fmla="*/ 0 h 202134"/>
              <a:gd name="connsiteX346" fmla="*/ 11708130 w 17227413"/>
              <a:gd name="connsiteY346" fmla="*/ 32421 h 202134"/>
              <a:gd name="connsiteX347" fmla="*/ 11715596 w 17227413"/>
              <a:gd name="connsiteY347" fmla="*/ 43496 h 202134"/>
              <a:gd name="connsiteX348" fmla="*/ 11720117 w 17227413"/>
              <a:gd name="connsiteY348" fmla="*/ 40449 h 202134"/>
              <a:gd name="connsiteX349" fmla="*/ 11763204 w 17227413"/>
              <a:gd name="connsiteY349" fmla="*/ 31750 h 202134"/>
              <a:gd name="connsiteX350" fmla="*/ 11806291 w 17227413"/>
              <a:gd name="connsiteY350" fmla="*/ 40449 h 202134"/>
              <a:gd name="connsiteX351" fmla="*/ 11811625 w 17227413"/>
              <a:gd name="connsiteY351" fmla="*/ 44045 h 202134"/>
              <a:gd name="connsiteX352" fmla="*/ 11819462 w 17227413"/>
              <a:gd name="connsiteY352" fmla="*/ 32421 h 202134"/>
              <a:gd name="connsiteX353" fmla="*/ 11897735 w 17227413"/>
              <a:gd name="connsiteY353" fmla="*/ 0 h 202134"/>
              <a:gd name="connsiteX354" fmla="*/ 11976007 w 17227413"/>
              <a:gd name="connsiteY354" fmla="*/ 32421 h 202134"/>
              <a:gd name="connsiteX355" fmla="*/ 11983474 w 17227413"/>
              <a:gd name="connsiteY355" fmla="*/ 43496 h 202134"/>
              <a:gd name="connsiteX356" fmla="*/ 11987994 w 17227413"/>
              <a:gd name="connsiteY356" fmla="*/ 40449 h 202134"/>
              <a:gd name="connsiteX357" fmla="*/ 12031082 w 17227413"/>
              <a:gd name="connsiteY357" fmla="*/ 31750 h 202134"/>
              <a:gd name="connsiteX358" fmla="*/ 12074166 w 17227413"/>
              <a:gd name="connsiteY358" fmla="*/ 40449 h 202134"/>
              <a:gd name="connsiteX359" fmla="*/ 12079498 w 17227413"/>
              <a:gd name="connsiteY359" fmla="*/ 44044 h 202134"/>
              <a:gd name="connsiteX360" fmla="*/ 12087335 w 17227413"/>
              <a:gd name="connsiteY360" fmla="*/ 32421 h 202134"/>
              <a:gd name="connsiteX361" fmla="*/ 12165606 w 17227413"/>
              <a:gd name="connsiteY361" fmla="*/ 0 h 202134"/>
              <a:gd name="connsiteX362" fmla="*/ 12243879 w 17227413"/>
              <a:gd name="connsiteY362" fmla="*/ 32421 h 202134"/>
              <a:gd name="connsiteX363" fmla="*/ 12251347 w 17227413"/>
              <a:gd name="connsiteY363" fmla="*/ 43497 h 202134"/>
              <a:gd name="connsiteX364" fmla="*/ 12255869 w 17227413"/>
              <a:gd name="connsiteY364" fmla="*/ 40449 h 202134"/>
              <a:gd name="connsiteX365" fmla="*/ 12298956 w 17227413"/>
              <a:gd name="connsiteY365" fmla="*/ 31750 h 202134"/>
              <a:gd name="connsiteX366" fmla="*/ 12342044 w 17227413"/>
              <a:gd name="connsiteY366" fmla="*/ 40449 h 202134"/>
              <a:gd name="connsiteX367" fmla="*/ 12347375 w 17227413"/>
              <a:gd name="connsiteY367" fmla="*/ 44043 h 202134"/>
              <a:gd name="connsiteX368" fmla="*/ 12355211 w 17227413"/>
              <a:gd name="connsiteY368" fmla="*/ 32421 h 202134"/>
              <a:gd name="connsiteX369" fmla="*/ 12433484 w 17227413"/>
              <a:gd name="connsiteY369" fmla="*/ 0 h 202134"/>
              <a:gd name="connsiteX370" fmla="*/ 12511757 w 17227413"/>
              <a:gd name="connsiteY370" fmla="*/ 32421 h 202134"/>
              <a:gd name="connsiteX371" fmla="*/ 12519225 w 17227413"/>
              <a:gd name="connsiteY371" fmla="*/ 43497 h 202134"/>
              <a:gd name="connsiteX372" fmla="*/ 12523747 w 17227413"/>
              <a:gd name="connsiteY372" fmla="*/ 40449 h 202134"/>
              <a:gd name="connsiteX373" fmla="*/ 12566834 w 17227413"/>
              <a:gd name="connsiteY373" fmla="*/ 31750 h 202134"/>
              <a:gd name="connsiteX374" fmla="*/ 12609922 w 17227413"/>
              <a:gd name="connsiteY374" fmla="*/ 40449 h 202134"/>
              <a:gd name="connsiteX375" fmla="*/ 12615254 w 17227413"/>
              <a:gd name="connsiteY375" fmla="*/ 44044 h 202134"/>
              <a:gd name="connsiteX376" fmla="*/ 12623090 w 17227413"/>
              <a:gd name="connsiteY376" fmla="*/ 32421 h 202134"/>
              <a:gd name="connsiteX377" fmla="*/ 12701363 w 17227413"/>
              <a:gd name="connsiteY377" fmla="*/ 0 h 202134"/>
              <a:gd name="connsiteX378" fmla="*/ 12779636 w 17227413"/>
              <a:gd name="connsiteY378" fmla="*/ 32421 h 202134"/>
              <a:gd name="connsiteX379" fmla="*/ 12787104 w 17227413"/>
              <a:gd name="connsiteY379" fmla="*/ 43497 h 202134"/>
              <a:gd name="connsiteX380" fmla="*/ 12791626 w 17227413"/>
              <a:gd name="connsiteY380" fmla="*/ 40449 h 202134"/>
              <a:gd name="connsiteX381" fmla="*/ 12834713 w 17227413"/>
              <a:gd name="connsiteY381" fmla="*/ 31750 h 202134"/>
              <a:gd name="connsiteX382" fmla="*/ 12877801 w 17227413"/>
              <a:gd name="connsiteY382" fmla="*/ 40449 h 202134"/>
              <a:gd name="connsiteX383" fmla="*/ 12883132 w 17227413"/>
              <a:gd name="connsiteY383" fmla="*/ 44043 h 202134"/>
              <a:gd name="connsiteX384" fmla="*/ 12890968 w 17227413"/>
              <a:gd name="connsiteY384" fmla="*/ 32421 h 202134"/>
              <a:gd name="connsiteX385" fmla="*/ 12969241 w 17227413"/>
              <a:gd name="connsiteY385" fmla="*/ 0 h 202134"/>
              <a:gd name="connsiteX386" fmla="*/ 13047514 w 17227413"/>
              <a:gd name="connsiteY386" fmla="*/ 32421 h 202134"/>
              <a:gd name="connsiteX387" fmla="*/ 13054982 w 17227413"/>
              <a:gd name="connsiteY387" fmla="*/ 43497 h 202134"/>
              <a:gd name="connsiteX388" fmla="*/ 13059504 w 17227413"/>
              <a:gd name="connsiteY388" fmla="*/ 40449 h 202134"/>
              <a:gd name="connsiteX389" fmla="*/ 13102591 w 17227413"/>
              <a:gd name="connsiteY389" fmla="*/ 31750 h 202134"/>
              <a:gd name="connsiteX390" fmla="*/ 13145679 w 17227413"/>
              <a:gd name="connsiteY390" fmla="*/ 40449 h 202134"/>
              <a:gd name="connsiteX391" fmla="*/ 13151010 w 17227413"/>
              <a:gd name="connsiteY391" fmla="*/ 44043 h 202134"/>
              <a:gd name="connsiteX392" fmla="*/ 13158846 w 17227413"/>
              <a:gd name="connsiteY392" fmla="*/ 32421 h 202134"/>
              <a:gd name="connsiteX393" fmla="*/ 13237119 w 17227413"/>
              <a:gd name="connsiteY393" fmla="*/ 0 h 202134"/>
              <a:gd name="connsiteX394" fmla="*/ 13315392 w 17227413"/>
              <a:gd name="connsiteY394" fmla="*/ 32421 h 202134"/>
              <a:gd name="connsiteX395" fmla="*/ 13322860 w 17227413"/>
              <a:gd name="connsiteY395" fmla="*/ 43497 h 202134"/>
              <a:gd name="connsiteX396" fmla="*/ 13327382 w 17227413"/>
              <a:gd name="connsiteY396" fmla="*/ 40449 h 202134"/>
              <a:gd name="connsiteX397" fmla="*/ 13370469 w 17227413"/>
              <a:gd name="connsiteY397" fmla="*/ 31750 h 202134"/>
              <a:gd name="connsiteX398" fmla="*/ 13413557 w 17227413"/>
              <a:gd name="connsiteY398" fmla="*/ 40449 h 202134"/>
              <a:gd name="connsiteX399" fmla="*/ 13418889 w 17227413"/>
              <a:gd name="connsiteY399" fmla="*/ 44044 h 202134"/>
              <a:gd name="connsiteX400" fmla="*/ 13426725 w 17227413"/>
              <a:gd name="connsiteY400" fmla="*/ 32421 h 202134"/>
              <a:gd name="connsiteX401" fmla="*/ 13504998 w 17227413"/>
              <a:gd name="connsiteY401" fmla="*/ 0 h 202134"/>
              <a:gd name="connsiteX402" fmla="*/ 13583271 w 17227413"/>
              <a:gd name="connsiteY402" fmla="*/ 32421 h 202134"/>
              <a:gd name="connsiteX403" fmla="*/ 13590739 w 17227413"/>
              <a:gd name="connsiteY403" fmla="*/ 43497 h 202134"/>
              <a:gd name="connsiteX404" fmla="*/ 13595261 w 17227413"/>
              <a:gd name="connsiteY404" fmla="*/ 40449 h 202134"/>
              <a:gd name="connsiteX405" fmla="*/ 13638348 w 17227413"/>
              <a:gd name="connsiteY405" fmla="*/ 31750 h 202134"/>
              <a:gd name="connsiteX406" fmla="*/ 13681436 w 17227413"/>
              <a:gd name="connsiteY406" fmla="*/ 40449 h 202134"/>
              <a:gd name="connsiteX407" fmla="*/ 13686767 w 17227413"/>
              <a:gd name="connsiteY407" fmla="*/ 44043 h 202134"/>
              <a:gd name="connsiteX408" fmla="*/ 13694603 w 17227413"/>
              <a:gd name="connsiteY408" fmla="*/ 32421 h 202134"/>
              <a:gd name="connsiteX409" fmla="*/ 13772876 w 17227413"/>
              <a:gd name="connsiteY409" fmla="*/ 0 h 202134"/>
              <a:gd name="connsiteX410" fmla="*/ 13851149 w 17227413"/>
              <a:gd name="connsiteY410" fmla="*/ 32421 h 202134"/>
              <a:gd name="connsiteX411" fmla="*/ 13858617 w 17227413"/>
              <a:gd name="connsiteY411" fmla="*/ 43497 h 202134"/>
              <a:gd name="connsiteX412" fmla="*/ 13863139 w 17227413"/>
              <a:gd name="connsiteY412" fmla="*/ 40449 h 202134"/>
              <a:gd name="connsiteX413" fmla="*/ 13906226 w 17227413"/>
              <a:gd name="connsiteY413" fmla="*/ 31750 h 202134"/>
              <a:gd name="connsiteX414" fmla="*/ 13949314 w 17227413"/>
              <a:gd name="connsiteY414" fmla="*/ 40449 h 202134"/>
              <a:gd name="connsiteX415" fmla="*/ 13954645 w 17227413"/>
              <a:gd name="connsiteY415" fmla="*/ 44043 h 202134"/>
              <a:gd name="connsiteX416" fmla="*/ 13962481 w 17227413"/>
              <a:gd name="connsiteY416" fmla="*/ 32421 h 202134"/>
              <a:gd name="connsiteX417" fmla="*/ 14040754 w 17227413"/>
              <a:gd name="connsiteY417" fmla="*/ 0 h 202134"/>
              <a:gd name="connsiteX418" fmla="*/ 14119027 w 17227413"/>
              <a:gd name="connsiteY418" fmla="*/ 32421 h 202134"/>
              <a:gd name="connsiteX419" fmla="*/ 14126495 w 17227413"/>
              <a:gd name="connsiteY419" fmla="*/ 43497 h 202134"/>
              <a:gd name="connsiteX420" fmla="*/ 14131017 w 17227413"/>
              <a:gd name="connsiteY420" fmla="*/ 40449 h 202134"/>
              <a:gd name="connsiteX421" fmla="*/ 14174104 w 17227413"/>
              <a:gd name="connsiteY421" fmla="*/ 31750 h 202134"/>
              <a:gd name="connsiteX422" fmla="*/ 14217192 w 17227413"/>
              <a:gd name="connsiteY422" fmla="*/ 40449 h 202134"/>
              <a:gd name="connsiteX423" fmla="*/ 14222524 w 17227413"/>
              <a:gd name="connsiteY423" fmla="*/ 44044 h 202134"/>
              <a:gd name="connsiteX424" fmla="*/ 14230360 w 17227413"/>
              <a:gd name="connsiteY424" fmla="*/ 32421 h 202134"/>
              <a:gd name="connsiteX425" fmla="*/ 14308633 w 17227413"/>
              <a:gd name="connsiteY425" fmla="*/ 0 h 202134"/>
              <a:gd name="connsiteX426" fmla="*/ 14386906 w 17227413"/>
              <a:gd name="connsiteY426" fmla="*/ 32421 h 202134"/>
              <a:gd name="connsiteX427" fmla="*/ 14394374 w 17227413"/>
              <a:gd name="connsiteY427" fmla="*/ 43497 h 202134"/>
              <a:gd name="connsiteX428" fmla="*/ 14398896 w 17227413"/>
              <a:gd name="connsiteY428" fmla="*/ 40449 h 202134"/>
              <a:gd name="connsiteX429" fmla="*/ 14441983 w 17227413"/>
              <a:gd name="connsiteY429" fmla="*/ 31750 h 202134"/>
              <a:gd name="connsiteX430" fmla="*/ 14485071 w 17227413"/>
              <a:gd name="connsiteY430" fmla="*/ 40449 h 202134"/>
              <a:gd name="connsiteX431" fmla="*/ 14490402 w 17227413"/>
              <a:gd name="connsiteY431" fmla="*/ 44043 h 202134"/>
              <a:gd name="connsiteX432" fmla="*/ 14498238 w 17227413"/>
              <a:gd name="connsiteY432" fmla="*/ 32421 h 202134"/>
              <a:gd name="connsiteX433" fmla="*/ 14576511 w 17227413"/>
              <a:gd name="connsiteY433" fmla="*/ 0 h 202134"/>
              <a:gd name="connsiteX434" fmla="*/ 14654784 w 17227413"/>
              <a:gd name="connsiteY434" fmla="*/ 32421 h 202134"/>
              <a:gd name="connsiteX435" fmla="*/ 14662252 w 17227413"/>
              <a:gd name="connsiteY435" fmla="*/ 43497 h 202134"/>
              <a:gd name="connsiteX436" fmla="*/ 14666774 w 17227413"/>
              <a:gd name="connsiteY436" fmla="*/ 40449 h 202134"/>
              <a:gd name="connsiteX437" fmla="*/ 14709861 w 17227413"/>
              <a:gd name="connsiteY437" fmla="*/ 31750 h 202134"/>
              <a:gd name="connsiteX438" fmla="*/ 14752949 w 17227413"/>
              <a:gd name="connsiteY438" fmla="*/ 40449 h 202134"/>
              <a:gd name="connsiteX439" fmla="*/ 14758280 w 17227413"/>
              <a:gd name="connsiteY439" fmla="*/ 44043 h 202134"/>
              <a:gd name="connsiteX440" fmla="*/ 14766116 w 17227413"/>
              <a:gd name="connsiteY440" fmla="*/ 32421 h 202134"/>
              <a:gd name="connsiteX441" fmla="*/ 14844389 w 17227413"/>
              <a:gd name="connsiteY441" fmla="*/ 0 h 202134"/>
              <a:gd name="connsiteX442" fmla="*/ 14922662 w 17227413"/>
              <a:gd name="connsiteY442" fmla="*/ 32421 h 202134"/>
              <a:gd name="connsiteX443" fmla="*/ 14930130 w 17227413"/>
              <a:gd name="connsiteY443" fmla="*/ 43497 h 202134"/>
              <a:gd name="connsiteX444" fmla="*/ 14934652 w 17227413"/>
              <a:gd name="connsiteY444" fmla="*/ 40449 h 202134"/>
              <a:gd name="connsiteX445" fmla="*/ 14977739 w 17227413"/>
              <a:gd name="connsiteY445" fmla="*/ 31750 h 202134"/>
              <a:gd name="connsiteX446" fmla="*/ 15020827 w 17227413"/>
              <a:gd name="connsiteY446" fmla="*/ 40449 h 202134"/>
              <a:gd name="connsiteX447" fmla="*/ 15026159 w 17227413"/>
              <a:gd name="connsiteY447" fmla="*/ 44044 h 202134"/>
              <a:gd name="connsiteX448" fmla="*/ 15033995 w 17227413"/>
              <a:gd name="connsiteY448" fmla="*/ 32421 h 202134"/>
              <a:gd name="connsiteX449" fmla="*/ 15112268 w 17227413"/>
              <a:gd name="connsiteY449" fmla="*/ 0 h 202134"/>
              <a:gd name="connsiteX450" fmla="*/ 15190541 w 17227413"/>
              <a:gd name="connsiteY450" fmla="*/ 32421 h 202134"/>
              <a:gd name="connsiteX451" fmla="*/ 15198009 w 17227413"/>
              <a:gd name="connsiteY451" fmla="*/ 43497 h 202134"/>
              <a:gd name="connsiteX452" fmla="*/ 15202531 w 17227413"/>
              <a:gd name="connsiteY452" fmla="*/ 40449 h 202134"/>
              <a:gd name="connsiteX453" fmla="*/ 15245618 w 17227413"/>
              <a:gd name="connsiteY453" fmla="*/ 31750 h 202134"/>
              <a:gd name="connsiteX454" fmla="*/ 15288706 w 17227413"/>
              <a:gd name="connsiteY454" fmla="*/ 40449 h 202134"/>
              <a:gd name="connsiteX455" fmla="*/ 15294037 w 17227413"/>
              <a:gd name="connsiteY455" fmla="*/ 44043 h 202134"/>
              <a:gd name="connsiteX456" fmla="*/ 15301873 w 17227413"/>
              <a:gd name="connsiteY456" fmla="*/ 32421 h 202134"/>
              <a:gd name="connsiteX457" fmla="*/ 15380146 w 17227413"/>
              <a:gd name="connsiteY457" fmla="*/ 0 h 202134"/>
              <a:gd name="connsiteX458" fmla="*/ 15458419 w 17227413"/>
              <a:gd name="connsiteY458" fmla="*/ 32421 h 202134"/>
              <a:gd name="connsiteX459" fmla="*/ 15465887 w 17227413"/>
              <a:gd name="connsiteY459" fmla="*/ 43497 h 202134"/>
              <a:gd name="connsiteX460" fmla="*/ 15470409 w 17227413"/>
              <a:gd name="connsiteY460" fmla="*/ 40449 h 202134"/>
              <a:gd name="connsiteX461" fmla="*/ 15513496 w 17227413"/>
              <a:gd name="connsiteY461" fmla="*/ 31750 h 202134"/>
              <a:gd name="connsiteX462" fmla="*/ 15556584 w 17227413"/>
              <a:gd name="connsiteY462" fmla="*/ 40449 h 202134"/>
              <a:gd name="connsiteX463" fmla="*/ 15561915 w 17227413"/>
              <a:gd name="connsiteY463" fmla="*/ 44043 h 202134"/>
              <a:gd name="connsiteX464" fmla="*/ 15569751 w 17227413"/>
              <a:gd name="connsiteY464" fmla="*/ 32421 h 202134"/>
              <a:gd name="connsiteX465" fmla="*/ 15648024 w 17227413"/>
              <a:gd name="connsiteY465" fmla="*/ 0 h 202134"/>
              <a:gd name="connsiteX466" fmla="*/ 15726297 w 17227413"/>
              <a:gd name="connsiteY466" fmla="*/ 32421 h 202134"/>
              <a:gd name="connsiteX467" fmla="*/ 15733765 w 17227413"/>
              <a:gd name="connsiteY467" fmla="*/ 43497 h 202134"/>
              <a:gd name="connsiteX468" fmla="*/ 15738287 w 17227413"/>
              <a:gd name="connsiteY468" fmla="*/ 40449 h 202134"/>
              <a:gd name="connsiteX469" fmla="*/ 15781374 w 17227413"/>
              <a:gd name="connsiteY469" fmla="*/ 31750 h 202134"/>
              <a:gd name="connsiteX470" fmla="*/ 15824462 w 17227413"/>
              <a:gd name="connsiteY470" fmla="*/ 40449 h 202134"/>
              <a:gd name="connsiteX471" fmla="*/ 15829794 w 17227413"/>
              <a:gd name="connsiteY471" fmla="*/ 44044 h 202134"/>
              <a:gd name="connsiteX472" fmla="*/ 15837630 w 17227413"/>
              <a:gd name="connsiteY472" fmla="*/ 32421 h 202134"/>
              <a:gd name="connsiteX473" fmla="*/ 15915903 w 17227413"/>
              <a:gd name="connsiteY473" fmla="*/ 0 h 202134"/>
              <a:gd name="connsiteX474" fmla="*/ 15994176 w 17227413"/>
              <a:gd name="connsiteY474" fmla="*/ 32421 h 202134"/>
              <a:gd name="connsiteX475" fmla="*/ 16001644 w 17227413"/>
              <a:gd name="connsiteY475" fmla="*/ 43497 h 202134"/>
              <a:gd name="connsiteX476" fmla="*/ 16006166 w 17227413"/>
              <a:gd name="connsiteY476" fmla="*/ 40449 h 202134"/>
              <a:gd name="connsiteX477" fmla="*/ 16049253 w 17227413"/>
              <a:gd name="connsiteY477" fmla="*/ 31750 h 202134"/>
              <a:gd name="connsiteX478" fmla="*/ 16092341 w 17227413"/>
              <a:gd name="connsiteY478" fmla="*/ 40449 h 202134"/>
              <a:gd name="connsiteX479" fmla="*/ 16097673 w 17227413"/>
              <a:gd name="connsiteY479" fmla="*/ 44043 h 202134"/>
              <a:gd name="connsiteX480" fmla="*/ 16105509 w 17227413"/>
              <a:gd name="connsiteY480" fmla="*/ 32421 h 202134"/>
              <a:gd name="connsiteX481" fmla="*/ 16183781 w 17227413"/>
              <a:gd name="connsiteY481" fmla="*/ 0 h 202134"/>
              <a:gd name="connsiteX482" fmla="*/ 16262053 w 17227413"/>
              <a:gd name="connsiteY482" fmla="*/ 32421 h 202134"/>
              <a:gd name="connsiteX483" fmla="*/ 16269521 w 17227413"/>
              <a:gd name="connsiteY483" fmla="*/ 43497 h 202134"/>
              <a:gd name="connsiteX484" fmla="*/ 16274045 w 17227413"/>
              <a:gd name="connsiteY484" fmla="*/ 40449 h 202134"/>
              <a:gd name="connsiteX485" fmla="*/ 16317133 w 17227413"/>
              <a:gd name="connsiteY485" fmla="*/ 31750 h 202134"/>
              <a:gd name="connsiteX486" fmla="*/ 16360217 w 17227413"/>
              <a:gd name="connsiteY486" fmla="*/ 40449 h 202134"/>
              <a:gd name="connsiteX487" fmla="*/ 16365549 w 17227413"/>
              <a:gd name="connsiteY487" fmla="*/ 44043 h 202134"/>
              <a:gd name="connsiteX488" fmla="*/ 16373385 w 17227413"/>
              <a:gd name="connsiteY488" fmla="*/ 32421 h 202134"/>
              <a:gd name="connsiteX489" fmla="*/ 16451661 w 17227413"/>
              <a:gd name="connsiteY489" fmla="*/ 0 h 202134"/>
              <a:gd name="connsiteX490" fmla="*/ 16529933 w 17227413"/>
              <a:gd name="connsiteY490" fmla="*/ 32421 h 202134"/>
              <a:gd name="connsiteX491" fmla="*/ 16537401 w 17227413"/>
              <a:gd name="connsiteY491" fmla="*/ 43497 h 202134"/>
              <a:gd name="connsiteX492" fmla="*/ 16541921 w 17227413"/>
              <a:gd name="connsiteY492" fmla="*/ 40449 h 202134"/>
              <a:gd name="connsiteX493" fmla="*/ 16585009 w 17227413"/>
              <a:gd name="connsiteY493" fmla="*/ 31750 h 202134"/>
              <a:gd name="connsiteX494" fmla="*/ 16628097 w 17227413"/>
              <a:gd name="connsiteY494" fmla="*/ 40449 h 202134"/>
              <a:gd name="connsiteX495" fmla="*/ 16633429 w 17227413"/>
              <a:gd name="connsiteY495" fmla="*/ 44044 h 202134"/>
              <a:gd name="connsiteX496" fmla="*/ 16641265 w 17227413"/>
              <a:gd name="connsiteY496" fmla="*/ 32421 h 202134"/>
              <a:gd name="connsiteX497" fmla="*/ 16719537 w 17227413"/>
              <a:gd name="connsiteY497" fmla="*/ 0 h 202134"/>
              <a:gd name="connsiteX498" fmla="*/ 16797813 w 17227413"/>
              <a:gd name="connsiteY498" fmla="*/ 32421 h 202134"/>
              <a:gd name="connsiteX499" fmla="*/ 16805281 w 17227413"/>
              <a:gd name="connsiteY499" fmla="*/ 43497 h 202134"/>
              <a:gd name="connsiteX500" fmla="*/ 16809801 w 17227413"/>
              <a:gd name="connsiteY500" fmla="*/ 40449 h 202134"/>
              <a:gd name="connsiteX501" fmla="*/ 16852889 w 17227413"/>
              <a:gd name="connsiteY501" fmla="*/ 31750 h 202134"/>
              <a:gd name="connsiteX502" fmla="*/ 16895977 w 17227413"/>
              <a:gd name="connsiteY502" fmla="*/ 40449 h 202134"/>
              <a:gd name="connsiteX503" fmla="*/ 16901301 w 17227413"/>
              <a:gd name="connsiteY503" fmla="*/ 44040 h 202134"/>
              <a:gd name="connsiteX504" fmla="*/ 16909137 w 17227413"/>
              <a:gd name="connsiteY504" fmla="*/ 32421 h 202134"/>
              <a:gd name="connsiteX505" fmla="*/ 16987409 w 17227413"/>
              <a:gd name="connsiteY505" fmla="*/ 0 h 202134"/>
              <a:gd name="connsiteX506" fmla="*/ 17065681 w 17227413"/>
              <a:gd name="connsiteY506" fmla="*/ 32421 h 202134"/>
              <a:gd name="connsiteX507" fmla="*/ 17073149 w 17227413"/>
              <a:gd name="connsiteY507" fmla="*/ 43497 h 202134"/>
              <a:gd name="connsiteX508" fmla="*/ 17077673 w 17227413"/>
              <a:gd name="connsiteY508" fmla="*/ 40449 h 202134"/>
              <a:gd name="connsiteX509" fmla="*/ 17120757 w 17227413"/>
              <a:gd name="connsiteY509" fmla="*/ 31750 h 202134"/>
              <a:gd name="connsiteX510" fmla="*/ 17222753 w 17227413"/>
              <a:gd name="connsiteY510" fmla="*/ 99357 h 202134"/>
              <a:gd name="connsiteX511" fmla="*/ 17227413 w 17227413"/>
              <a:gd name="connsiteY511" fmla="*/ 122429 h 202134"/>
              <a:gd name="connsiteX512" fmla="*/ 2369 w 17227413"/>
              <a:gd name="connsiteY512" fmla="*/ 122429 h 202134"/>
              <a:gd name="connsiteX513" fmla="*/ 91440 w 17227413"/>
              <a:gd name="connsiteY513" fmla="*/ 202134 h 202134"/>
              <a:gd name="connsiteX0" fmla="*/ 0 w 17227413"/>
              <a:gd name="connsiteY0" fmla="*/ 110694 h 202134"/>
              <a:gd name="connsiteX1" fmla="*/ 110695 w 17227413"/>
              <a:gd name="connsiteY1" fmla="*/ 0 h 202134"/>
              <a:gd name="connsiteX2" fmla="*/ 188968 w 17227413"/>
              <a:gd name="connsiteY2" fmla="*/ 32421 h 202134"/>
              <a:gd name="connsiteX3" fmla="*/ 196435 w 17227413"/>
              <a:gd name="connsiteY3" fmla="*/ 43496 h 202134"/>
              <a:gd name="connsiteX4" fmla="*/ 200955 w 17227413"/>
              <a:gd name="connsiteY4" fmla="*/ 40449 h 202134"/>
              <a:gd name="connsiteX5" fmla="*/ 244042 w 17227413"/>
              <a:gd name="connsiteY5" fmla="*/ 31750 h 202134"/>
              <a:gd name="connsiteX6" fmla="*/ 287129 w 17227413"/>
              <a:gd name="connsiteY6" fmla="*/ 40449 h 202134"/>
              <a:gd name="connsiteX7" fmla="*/ 292463 w 17227413"/>
              <a:gd name="connsiteY7" fmla="*/ 44044 h 202134"/>
              <a:gd name="connsiteX8" fmla="*/ 300300 w 17227413"/>
              <a:gd name="connsiteY8" fmla="*/ 32421 h 202134"/>
              <a:gd name="connsiteX9" fmla="*/ 378573 w 17227413"/>
              <a:gd name="connsiteY9" fmla="*/ 0 h 202134"/>
              <a:gd name="connsiteX10" fmla="*/ 456846 w 17227413"/>
              <a:gd name="connsiteY10" fmla="*/ 32421 h 202134"/>
              <a:gd name="connsiteX11" fmla="*/ 464313 w 17227413"/>
              <a:gd name="connsiteY11" fmla="*/ 43496 h 202134"/>
              <a:gd name="connsiteX12" fmla="*/ 468833 w 17227413"/>
              <a:gd name="connsiteY12" fmla="*/ 40449 h 202134"/>
              <a:gd name="connsiteX13" fmla="*/ 511920 w 17227413"/>
              <a:gd name="connsiteY13" fmla="*/ 31750 h 202134"/>
              <a:gd name="connsiteX14" fmla="*/ 555008 w 17227413"/>
              <a:gd name="connsiteY14" fmla="*/ 40449 h 202134"/>
              <a:gd name="connsiteX15" fmla="*/ 560341 w 17227413"/>
              <a:gd name="connsiteY15" fmla="*/ 44045 h 202134"/>
              <a:gd name="connsiteX16" fmla="*/ 568179 w 17227413"/>
              <a:gd name="connsiteY16" fmla="*/ 32421 h 202134"/>
              <a:gd name="connsiteX17" fmla="*/ 646452 w 17227413"/>
              <a:gd name="connsiteY17" fmla="*/ 0 h 202134"/>
              <a:gd name="connsiteX18" fmla="*/ 724725 w 17227413"/>
              <a:gd name="connsiteY18" fmla="*/ 32421 h 202134"/>
              <a:gd name="connsiteX19" fmla="*/ 732192 w 17227413"/>
              <a:gd name="connsiteY19" fmla="*/ 43496 h 202134"/>
              <a:gd name="connsiteX20" fmla="*/ 736712 w 17227413"/>
              <a:gd name="connsiteY20" fmla="*/ 40449 h 202134"/>
              <a:gd name="connsiteX21" fmla="*/ 779800 w 17227413"/>
              <a:gd name="connsiteY21" fmla="*/ 31750 h 202134"/>
              <a:gd name="connsiteX22" fmla="*/ 822887 w 17227413"/>
              <a:gd name="connsiteY22" fmla="*/ 40449 h 202134"/>
              <a:gd name="connsiteX23" fmla="*/ 828221 w 17227413"/>
              <a:gd name="connsiteY23" fmla="*/ 44045 h 202134"/>
              <a:gd name="connsiteX24" fmla="*/ 836058 w 17227413"/>
              <a:gd name="connsiteY24" fmla="*/ 32421 h 202134"/>
              <a:gd name="connsiteX25" fmla="*/ 914331 w 17227413"/>
              <a:gd name="connsiteY25" fmla="*/ 0 h 202134"/>
              <a:gd name="connsiteX26" fmla="*/ 992604 w 17227413"/>
              <a:gd name="connsiteY26" fmla="*/ 32421 h 202134"/>
              <a:gd name="connsiteX27" fmla="*/ 1000072 w 17227413"/>
              <a:gd name="connsiteY27" fmla="*/ 43496 h 202134"/>
              <a:gd name="connsiteX28" fmla="*/ 1004591 w 17227413"/>
              <a:gd name="connsiteY28" fmla="*/ 40449 h 202134"/>
              <a:gd name="connsiteX29" fmla="*/ 1047679 w 17227413"/>
              <a:gd name="connsiteY29" fmla="*/ 31750 h 202134"/>
              <a:gd name="connsiteX30" fmla="*/ 1090766 w 17227413"/>
              <a:gd name="connsiteY30" fmla="*/ 40449 h 202134"/>
              <a:gd name="connsiteX31" fmla="*/ 1096099 w 17227413"/>
              <a:gd name="connsiteY31" fmla="*/ 44045 h 202134"/>
              <a:gd name="connsiteX32" fmla="*/ 1103937 w 17227413"/>
              <a:gd name="connsiteY32" fmla="*/ 32421 h 202134"/>
              <a:gd name="connsiteX33" fmla="*/ 1182210 w 17227413"/>
              <a:gd name="connsiteY33" fmla="*/ 0 h 202134"/>
              <a:gd name="connsiteX34" fmla="*/ 1260483 w 17227413"/>
              <a:gd name="connsiteY34" fmla="*/ 32421 h 202134"/>
              <a:gd name="connsiteX35" fmla="*/ 1267950 w 17227413"/>
              <a:gd name="connsiteY35" fmla="*/ 43496 h 202134"/>
              <a:gd name="connsiteX36" fmla="*/ 1272470 w 17227413"/>
              <a:gd name="connsiteY36" fmla="*/ 40449 h 202134"/>
              <a:gd name="connsiteX37" fmla="*/ 1315557 w 17227413"/>
              <a:gd name="connsiteY37" fmla="*/ 31750 h 202134"/>
              <a:gd name="connsiteX38" fmla="*/ 1358645 w 17227413"/>
              <a:gd name="connsiteY38" fmla="*/ 40449 h 202134"/>
              <a:gd name="connsiteX39" fmla="*/ 1363978 w 17227413"/>
              <a:gd name="connsiteY39" fmla="*/ 44045 h 202134"/>
              <a:gd name="connsiteX40" fmla="*/ 1371815 w 17227413"/>
              <a:gd name="connsiteY40" fmla="*/ 32421 h 202134"/>
              <a:gd name="connsiteX41" fmla="*/ 1450090 w 17227413"/>
              <a:gd name="connsiteY41" fmla="*/ 0 h 202134"/>
              <a:gd name="connsiteX42" fmla="*/ 1528362 w 17227413"/>
              <a:gd name="connsiteY42" fmla="*/ 32421 h 202134"/>
              <a:gd name="connsiteX43" fmla="*/ 1535829 w 17227413"/>
              <a:gd name="connsiteY43" fmla="*/ 43496 h 202134"/>
              <a:gd name="connsiteX44" fmla="*/ 1540349 w 17227413"/>
              <a:gd name="connsiteY44" fmla="*/ 40449 h 202134"/>
              <a:gd name="connsiteX45" fmla="*/ 1583436 w 17227413"/>
              <a:gd name="connsiteY45" fmla="*/ 31750 h 202134"/>
              <a:gd name="connsiteX46" fmla="*/ 1626523 w 17227413"/>
              <a:gd name="connsiteY46" fmla="*/ 40449 h 202134"/>
              <a:gd name="connsiteX47" fmla="*/ 1631857 w 17227413"/>
              <a:gd name="connsiteY47" fmla="*/ 44044 h 202134"/>
              <a:gd name="connsiteX48" fmla="*/ 1639693 w 17227413"/>
              <a:gd name="connsiteY48" fmla="*/ 32421 h 202134"/>
              <a:gd name="connsiteX49" fmla="*/ 1717967 w 17227413"/>
              <a:gd name="connsiteY49" fmla="*/ 0 h 202134"/>
              <a:gd name="connsiteX50" fmla="*/ 1796240 w 17227413"/>
              <a:gd name="connsiteY50" fmla="*/ 32421 h 202134"/>
              <a:gd name="connsiteX51" fmla="*/ 1803707 w 17227413"/>
              <a:gd name="connsiteY51" fmla="*/ 43496 h 202134"/>
              <a:gd name="connsiteX52" fmla="*/ 1808226 w 17227413"/>
              <a:gd name="connsiteY52" fmla="*/ 40449 h 202134"/>
              <a:gd name="connsiteX53" fmla="*/ 1851313 w 17227413"/>
              <a:gd name="connsiteY53" fmla="*/ 31750 h 202134"/>
              <a:gd name="connsiteX54" fmla="*/ 1894401 w 17227413"/>
              <a:gd name="connsiteY54" fmla="*/ 40449 h 202134"/>
              <a:gd name="connsiteX55" fmla="*/ 1899734 w 17227413"/>
              <a:gd name="connsiteY55" fmla="*/ 44044 h 202134"/>
              <a:gd name="connsiteX56" fmla="*/ 1907571 w 17227413"/>
              <a:gd name="connsiteY56" fmla="*/ 32421 h 202134"/>
              <a:gd name="connsiteX57" fmla="*/ 1985842 w 17227413"/>
              <a:gd name="connsiteY57" fmla="*/ 0 h 202134"/>
              <a:gd name="connsiteX58" fmla="*/ 2064117 w 17227413"/>
              <a:gd name="connsiteY58" fmla="*/ 32421 h 202134"/>
              <a:gd name="connsiteX59" fmla="*/ 2071584 w 17227413"/>
              <a:gd name="connsiteY59" fmla="*/ 43496 h 202134"/>
              <a:gd name="connsiteX60" fmla="*/ 2076103 w 17227413"/>
              <a:gd name="connsiteY60" fmla="*/ 40449 h 202134"/>
              <a:gd name="connsiteX61" fmla="*/ 2119192 w 17227413"/>
              <a:gd name="connsiteY61" fmla="*/ 31750 h 202134"/>
              <a:gd name="connsiteX62" fmla="*/ 2162278 w 17227413"/>
              <a:gd name="connsiteY62" fmla="*/ 40449 h 202134"/>
              <a:gd name="connsiteX63" fmla="*/ 2167613 w 17227413"/>
              <a:gd name="connsiteY63" fmla="*/ 44045 h 202134"/>
              <a:gd name="connsiteX64" fmla="*/ 2175449 w 17227413"/>
              <a:gd name="connsiteY64" fmla="*/ 32421 h 202134"/>
              <a:gd name="connsiteX65" fmla="*/ 2253722 w 17227413"/>
              <a:gd name="connsiteY65" fmla="*/ 0 h 202134"/>
              <a:gd name="connsiteX66" fmla="*/ 2331995 w 17227413"/>
              <a:gd name="connsiteY66" fmla="*/ 32421 h 202134"/>
              <a:gd name="connsiteX67" fmla="*/ 2339461 w 17227413"/>
              <a:gd name="connsiteY67" fmla="*/ 43496 h 202134"/>
              <a:gd name="connsiteX68" fmla="*/ 2343982 w 17227413"/>
              <a:gd name="connsiteY68" fmla="*/ 40449 h 202134"/>
              <a:gd name="connsiteX69" fmla="*/ 2387070 w 17227413"/>
              <a:gd name="connsiteY69" fmla="*/ 31750 h 202134"/>
              <a:gd name="connsiteX70" fmla="*/ 2430156 w 17227413"/>
              <a:gd name="connsiteY70" fmla="*/ 40449 h 202134"/>
              <a:gd name="connsiteX71" fmla="*/ 2435491 w 17227413"/>
              <a:gd name="connsiteY71" fmla="*/ 44045 h 202134"/>
              <a:gd name="connsiteX72" fmla="*/ 2443327 w 17227413"/>
              <a:gd name="connsiteY72" fmla="*/ 32421 h 202134"/>
              <a:gd name="connsiteX73" fmla="*/ 2521601 w 17227413"/>
              <a:gd name="connsiteY73" fmla="*/ 0 h 202134"/>
              <a:gd name="connsiteX74" fmla="*/ 2599874 w 17227413"/>
              <a:gd name="connsiteY74" fmla="*/ 32421 h 202134"/>
              <a:gd name="connsiteX75" fmla="*/ 2607340 w 17227413"/>
              <a:gd name="connsiteY75" fmla="*/ 43496 h 202134"/>
              <a:gd name="connsiteX76" fmla="*/ 2611860 w 17227413"/>
              <a:gd name="connsiteY76" fmla="*/ 40449 h 202134"/>
              <a:gd name="connsiteX77" fmla="*/ 2654946 w 17227413"/>
              <a:gd name="connsiteY77" fmla="*/ 31750 h 202134"/>
              <a:gd name="connsiteX78" fmla="*/ 2698035 w 17227413"/>
              <a:gd name="connsiteY78" fmla="*/ 40449 h 202134"/>
              <a:gd name="connsiteX79" fmla="*/ 2703368 w 17227413"/>
              <a:gd name="connsiteY79" fmla="*/ 44045 h 202134"/>
              <a:gd name="connsiteX80" fmla="*/ 2711205 w 17227413"/>
              <a:gd name="connsiteY80" fmla="*/ 32421 h 202134"/>
              <a:gd name="connsiteX81" fmla="*/ 2789478 w 17227413"/>
              <a:gd name="connsiteY81" fmla="*/ 0 h 202134"/>
              <a:gd name="connsiteX82" fmla="*/ 2867751 w 17227413"/>
              <a:gd name="connsiteY82" fmla="*/ 32421 h 202134"/>
              <a:gd name="connsiteX83" fmla="*/ 2875218 w 17227413"/>
              <a:gd name="connsiteY83" fmla="*/ 43496 h 202134"/>
              <a:gd name="connsiteX84" fmla="*/ 2879738 w 17227413"/>
              <a:gd name="connsiteY84" fmla="*/ 40449 h 202134"/>
              <a:gd name="connsiteX85" fmla="*/ 2922826 w 17227413"/>
              <a:gd name="connsiteY85" fmla="*/ 31750 h 202134"/>
              <a:gd name="connsiteX86" fmla="*/ 2965913 w 17227413"/>
              <a:gd name="connsiteY86" fmla="*/ 40449 h 202134"/>
              <a:gd name="connsiteX87" fmla="*/ 2971248 w 17227413"/>
              <a:gd name="connsiteY87" fmla="*/ 44045 h 202134"/>
              <a:gd name="connsiteX88" fmla="*/ 2979084 w 17227413"/>
              <a:gd name="connsiteY88" fmla="*/ 32421 h 202134"/>
              <a:gd name="connsiteX89" fmla="*/ 3057357 w 17227413"/>
              <a:gd name="connsiteY89" fmla="*/ 0 h 202134"/>
              <a:gd name="connsiteX90" fmla="*/ 3135630 w 17227413"/>
              <a:gd name="connsiteY90" fmla="*/ 32421 h 202134"/>
              <a:gd name="connsiteX91" fmla="*/ 3143096 w 17227413"/>
              <a:gd name="connsiteY91" fmla="*/ 43496 h 202134"/>
              <a:gd name="connsiteX92" fmla="*/ 3147617 w 17227413"/>
              <a:gd name="connsiteY92" fmla="*/ 40449 h 202134"/>
              <a:gd name="connsiteX93" fmla="*/ 3190704 w 17227413"/>
              <a:gd name="connsiteY93" fmla="*/ 31750 h 202134"/>
              <a:gd name="connsiteX94" fmla="*/ 3233791 w 17227413"/>
              <a:gd name="connsiteY94" fmla="*/ 40449 h 202134"/>
              <a:gd name="connsiteX95" fmla="*/ 3239125 w 17227413"/>
              <a:gd name="connsiteY95" fmla="*/ 44045 h 202134"/>
              <a:gd name="connsiteX96" fmla="*/ 3246962 w 17227413"/>
              <a:gd name="connsiteY96" fmla="*/ 32421 h 202134"/>
              <a:gd name="connsiteX97" fmla="*/ 3325235 w 17227413"/>
              <a:gd name="connsiteY97" fmla="*/ 0 h 202134"/>
              <a:gd name="connsiteX98" fmla="*/ 3403507 w 17227413"/>
              <a:gd name="connsiteY98" fmla="*/ 32421 h 202134"/>
              <a:gd name="connsiteX99" fmla="*/ 3410974 w 17227413"/>
              <a:gd name="connsiteY99" fmla="*/ 43496 h 202134"/>
              <a:gd name="connsiteX100" fmla="*/ 3415494 w 17227413"/>
              <a:gd name="connsiteY100" fmla="*/ 40449 h 202134"/>
              <a:gd name="connsiteX101" fmla="*/ 3458582 w 17227413"/>
              <a:gd name="connsiteY101" fmla="*/ 31750 h 202134"/>
              <a:gd name="connsiteX102" fmla="*/ 3501667 w 17227413"/>
              <a:gd name="connsiteY102" fmla="*/ 40449 h 202134"/>
              <a:gd name="connsiteX103" fmla="*/ 3506999 w 17227413"/>
              <a:gd name="connsiteY103" fmla="*/ 44044 h 202134"/>
              <a:gd name="connsiteX104" fmla="*/ 3514835 w 17227413"/>
              <a:gd name="connsiteY104" fmla="*/ 32421 h 202134"/>
              <a:gd name="connsiteX105" fmla="*/ 3593106 w 17227413"/>
              <a:gd name="connsiteY105" fmla="*/ 0 h 202134"/>
              <a:gd name="connsiteX106" fmla="*/ 3671380 w 17227413"/>
              <a:gd name="connsiteY106" fmla="*/ 32421 h 202134"/>
              <a:gd name="connsiteX107" fmla="*/ 3678847 w 17227413"/>
              <a:gd name="connsiteY107" fmla="*/ 43497 h 202134"/>
              <a:gd name="connsiteX108" fmla="*/ 3683370 w 17227413"/>
              <a:gd name="connsiteY108" fmla="*/ 40449 h 202134"/>
              <a:gd name="connsiteX109" fmla="*/ 3726456 w 17227413"/>
              <a:gd name="connsiteY109" fmla="*/ 31750 h 202134"/>
              <a:gd name="connsiteX110" fmla="*/ 3769545 w 17227413"/>
              <a:gd name="connsiteY110" fmla="*/ 40449 h 202134"/>
              <a:gd name="connsiteX111" fmla="*/ 3774876 w 17227413"/>
              <a:gd name="connsiteY111" fmla="*/ 44043 h 202134"/>
              <a:gd name="connsiteX112" fmla="*/ 3782712 w 17227413"/>
              <a:gd name="connsiteY112" fmla="*/ 32421 h 202134"/>
              <a:gd name="connsiteX113" fmla="*/ 3860984 w 17227413"/>
              <a:gd name="connsiteY113" fmla="*/ 0 h 202134"/>
              <a:gd name="connsiteX114" fmla="*/ 3939258 w 17227413"/>
              <a:gd name="connsiteY114" fmla="*/ 32421 h 202134"/>
              <a:gd name="connsiteX115" fmla="*/ 3946725 w 17227413"/>
              <a:gd name="connsiteY115" fmla="*/ 43497 h 202134"/>
              <a:gd name="connsiteX116" fmla="*/ 3951248 w 17227413"/>
              <a:gd name="connsiteY116" fmla="*/ 40449 h 202134"/>
              <a:gd name="connsiteX117" fmla="*/ 3994334 w 17227413"/>
              <a:gd name="connsiteY117" fmla="*/ 31750 h 202134"/>
              <a:gd name="connsiteX118" fmla="*/ 4037423 w 17227413"/>
              <a:gd name="connsiteY118" fmla="*/ 40449 h 202134"/>
              <a:gd name="connsiteX119" fmla="*/ 4042755 w 17227413"/>
              <a:gd name="connsiteY119" fmla="*/ 44044 h 202134"/>
              <a:gd name="connsiteX120" fmla="*/ 4050590 w 17227413"/>
              <a:gd name="connsiteY120" fmla="*/ 32421 h 202134"/>
              <a:gd name="connsiteX121" fmla="*/ 4128863 w 17227413"/>
              <a:gd name="connsiteY121" fmla="*/ 0 h 202134"/>
              <a:gd name="connsiteX122" fmla="*/ 4207137 w 17227413"/>
              <a:gd name="connsiteY122" fmla="*/ 32421 h 202134"/>
              <a:gd name="connsiteX123" fmla="*/ 4214604 w 17227413"/>
              <a:gd name="connsiteY123" fmla="*/ 43497 h 202134"/>
              <a:gd name="connsiteX124" fmla="*/ 4219126 w 17227413"/>
              <a:gd name="connsiteY124" fmla="*/ 40449 h 202134"/>
              <a:gd name="connsiteX125" fmla="*/ 4262213 w 17227413"/>
              <a:gd name="connsiteY125" fmla="*/ 31750 h 202134"/>
              <a:gd name="connsiteX126" fmla="*/ 4305302 w 17227413"/>
              <a:gd name="connsiteY126" fmla="*/ 40449 h 202134"/>
              <a:gd name="connsiteX127" fmla="*/ 4310633 w 17227413"/>
              <a:gd name="connsiteY127" fmla="*/ 44043 h 202134"/>
              <a:gd name="connsiteX128" fmla="*/ 4318468 w 17227413"/>
              <a:gd name="connsiteY128" fmla="*/ 32421 h 202134"/>
              <a:gd name="connsiteX129" fmla="*/ 4396741 w 17227413"/>
              <a:gd name="connsiteY129" fmla="*/ 0 h 202134"/>
              <a:gd name="connsiteX130" fmla="*/ 4475015 w 17227413"/>
              <a:gd name="connsiteY130" fmla="*/ 32421 h 202134"/>
              <a:gd name="connsiteX131" fmla="*/ 4482482 w 17227413"/>
              <a:gd name="connsiteY131" fmla="*/ 43497 h 202134"/>
              <a:gd name="connsiteX132" fmla="*/ 4487004 w 17227413"/>
              <a:gd name="connsiteY132" fmla="*/ 40449 h 202134"/>
              <a:gd name="connsiteX133" fmla="*/ 4530091 w 17227413"/>
              <a:gd name="connsiteY133" fmla="*/ 31750 h 202134"/>
              <a:gd name="connsiteX134" fmla="*/ 4573180 w 17227413"/>
              <a:gd name="connsiteY134" fmla="*/ 40449 h 202134"/>
              <a:gd name="connsiteX135" fmla="*/ 4578511 w 17227413"/>
              <a:gd name="connsiteY135" fmla="*/ 44043 h 202134"/>
              <a:gd name="connsiteX136" fmla="*/ 4586346 w 17227413"/>
              <a:gd name="connsiteY136" fmla="*/ 32421 h 202134"/>
              <a:gd name="connsiteX137" fmla="*/ 4664619 w 17227413"/>
              <a:gd name="connsiteY137" fmla="*/ 0 h 202134"/>
              <a:gd name="connsiteX138" fmla="*/ 4742893 w 17227413"/>
              <a:gd name="connsiteY138" fmla="*/ 32421 h 202134"/>
              <a:gd name="connsiteX139" fmla="*/ 4750360 w 17227413"/>
              <a:gd name="connsiteY139" fmla="*/ 43497 h 202134"/>
              <a:gd name="connsiteX140" fmla="*/ 4754882 w 17227413"/>
              <a:gd name="connsiteY140" fmla="*/ 40449 h 202134"/>
              <a:gd name="connsiteX141" fmla="*/ 4797969 w 17227413"/>
              <a:gd name="connsiteY141" fmla="*/ 31750 h 202134"/>
              <a:gd name="connsiteX142" fmla="*/ 4841058 w 17227413"/>
              <a:gd name="connsiteY142" fmla="*/ 40449 h 202134"/>
              <a:gd name="connsiteX143" fmla="*/ 4846390 w 17227413"/>
              <a:gd name="connsiteY143" fmla="*/ 44044 h 202134"/>
              <a:gd name="connsiteX144" fmla="*/ 4854225 w 17227413"/>
              <a:gd name="connsiteY144" fmla="*/ 32421 h 202134"/>
              <a:gd name="connsiteX145" fmla="*/ 4932499 w 17227413"/>
              <a:gd name="connsiteY145" fmla="*/ 0 h 202134"/>
              <a:gd name="connsiteX146" fmla="*/ 5010772 w 17227413"/>
              <a:gd name="connsiteY146" fmla="*/ 32421 h 202134"/>
              <a:gd name="connsiteX147" fmla="*/ 5018239 w 17227413"/>
              <a:gd name="connsiteY147" fmla="*/ 43497 h 202134"/>
              <a:gd name="connsiteX148" fmla="*/ 5022761 w 17227413"/>
              <a:gd name="connsiteY148" fmla="*/ 40449 h 202134"/>
              <a:gd name="connsiteX149" fmla="*/ 5065848 w 17227413"/>
              <a:gd name="connsiteY149" fmla="*/ 31750 h 202134"/>
              <a:gd name="connsiteX150" fmla="*/ 5108937 w 17227413"/>
              <a:gd name="connsiteY150" fmla="*/ 40449 h 202134"/>
              <a:gd name="connsiteX151" fmla="*/ 5114268 w 17227413"/>
              <a:gd name="connsiteY151" fmla="*/ 44043 h 202134"/>
              <a:gd name="connsiteX152" fmla="*/ 5122103 w 17227413"/>
              <a:gd name="connsiteY152" fmla="*/ 32421 h 202134"/>
              <a:gd name="connsiteX153" fmla="*/ 5200376 w 17227413"/>
              <a:gd name="connsiteY153" fmla="*/ 0 h 202134"/>
              <a:gd name="connsiteX154" fmla="*/ 5278650 w 17227413"/>
              <a:gd name="connsiteY154" fmla="*/ 32421 h 202134"/>
              <a:gd name="connsiteX155" fmla="*/ 5286117 w 17227413"/>
              <a:gd name="connsiteY155" fmla="*/ 43497 h 202134"/>
              <a:gd name="connsiteX156" fmla="*/ 5290639 w 17227413"/>
              <a:gd name="connsiteY156" fmla="*/ 40449 h 202134"/>
              <a:gd name="connsiteX157" fmla="*/ 5333726 w 17227413"/>
              <a:gd name="connsiteY157" fmla="*/ 31750 h 202134"/>
              <a:gd name="connsiteX158" fmla="*/ 5376815 w 17227413"/>
              <a:gd name="connsiteY158" fmla="*/ 40449 h 202134"/>
              <a:gd name="connsiteX159" fmla="*/ 5382146 w 17227413"/>
              <a:gd name="connsiteY159" fmla="*/ 44043 h 202134"/>
              <a:gd name="connsiteX160" fmla="*/ 5389981 w 17227413"/>
              <a:gd name="connsiteY160" fmla="*/ 32421 h 202134"/>
              <a:gd name="connsiteX161" fmla="*/ 5468254 w 17227413"/>
              <a:gd name="connsiteY161" fmla="*/ 0 h 202134"/>
              <a:gd name="connsiteX162" fmla="*/ 5546528 w 17227413"/>
              <a:gd name="connsiteY162" fmla="*/ 32421 h 202134"/>
              <a:gd name="connsiteX163" fmla="*/ 5553995 w 17227413"/>
              <a:gd name="connsiteY163" fmla="*/ 43497 h 202134"/>
              <a:gd name="connsiteX164" fmla="*/ 5558517 w 17227413"/>
              <a:gd name="connsiteY164" fmla="*/ 40449 h 202134"/>
              <a:gd name="connsiteX165" fmla="*/ 5601604 w 17227413"/>
              <a:gd name="connsiteY165" fmla="*/ 31750 h 202134"/>
              <a:gd name="connsiteX166" fmla="*/ 5644693 w 17227413"/>
              <a:gd name="connsiteY166" fmla="*/ 40449 h 202134"/>
              <a:gd name="connsiteX167" fmla="*/ 5650025 w 17227413"/>
              <a:gd name="connsiteY167" fmla="*/ 44044 h 202134"/>
              <a:gd name="connsiteX168" fmla="*/ 5657860 w 17227413"/>
              <a:gd name="connsiteY168" fmla="*/ 32421 h 202134"/>
              <a:gd name="connsiteX169" fmla="*/ 5736134 w 17227413"/>
              <a:gd name="connsiteY169" fmla="*/ 0 h 202134"/>
              <a:gd name="connsiteX170" fmla="*/ 5814407 w 17227413"/>
              <a:gd name="connsiteY170" fmla="*/ 32421 h 202134"/>
              <a:gd name="connsiteX171" fmla="*/ 5821874 w 17227413"/>
              <a:gd name="connsiteY171" fmla="*/ 43497 h 202134"/>
              <a:gd name="connsiteX172" fmla="*/ 5826396 w 17227413"/>
              <a:gd name="connsiteY172" fmla="*/ 40449 h 202134"/>
              <a:gd name="connsiteX173" fmla="*/ 5869483 w 17227413"/>
              <a:gd name="connsiteY173" fmla="*/ 31750 h 202134"/>
              <a:gd name="connsiteX174" fmla="*/ 5912572 w 17227413"/>
              <a:gd name="connsiteY174" fmla="*/ 40449 h 202134"/>
              <a:gd name="connsiteX175" fmla="*/ 5917903 w 17227413"/>
              <a:gd name="connsiteY175" fmla="*/ 44043 h 202134"/>
              <a:gd name="connsiteX176" fmla="*/ 5925738 w 17227413"/>
              <a:gd name="connsiteY176" fmla="*/ 32421 h 202134"/>
              <a:gd name="connsiteX177" fmla="*/ 6004012 w 17227413"/>
              <a:gd name="connsiteY177" fmla="*/ 0 h 202134"/>
              <a:gd name="connsiteX178" fmla="*/ 6082285 w 17227413"/>
              <a:gd name="connsiteY178" fmla="*/ 32421 h 202134"/>
              <a:gd name="connsiteX179" fmla="*/ 6089752 w 17227413"/>
              <a:gd name="connsiteY179" fmla="*/ 43497 h 202134"/>
              <a:gd name="connsiteX180" fmla="*/ 6094274 w 17227413"/>
              <a:gd name="connsiteY180" fmla="*/ 40449 h 202134"/>
              <a:gd name="connsiteX181" fmla="*/ 6137361 w 17227413"/>
              <a:gd name="connsiteY181" fmla="*/ 31750 h 202134"/>
              <a:gd name="connsiteX182" fmla="*/ 6180450 w 17227413"/>
              <a:gd name="connsiteY182" fmla="*/ 40449 h 202134"/>
              <a:gd name="connsiteX183" fmla="*/ 6185781 w 17227413"/>
              <a:gd name="connsiteY183" fmla="*/ 44043 h 202134"/>
              <a:gd name="connsiteX184" fmla="*/ 6193616 w 17227413"/>
              <a:gd name="connsiteY184" fmla="*/ 32421 h 202134"/>
              <a:gd name="connsiteX185" fmla="*/ 6271890 w 17227413"/>
              <a:gd name="connsiteY185" fmla="*/ 0 h 202134"/>
              <a:gd name="connsiteX186" fmla="*/ 6350163 w 17227413"/>
              <a:gd name="connsiteY186" fmla="*/ 32421 h 202134"/>
              <a:gd name="connsiteX187" fmla="*/ 6357630 w 17227413"/>
              <a:gd name="connsiteY187" fmla="*/ 43497 h 202134"/>
              <a:gd name="connsiteX188" fmla="*/ 6362152 w 17227413"/>
              <a:gd name="connsiteY188" fmla="*/ 40449 h 202134"/>
              <a:gd name="connsiteX189" fmla="*/ 6405239 w 17227413"/>
              <a:gd name="connsiteY189" fmla="*/ 31750 h 202134"/>
              <a:gd name="connsiteX190" fmla="*/ 6448328 w 17227413"/>
              <a:gd name="connsiteY190" fmla="*/ 40449 h 202134"/>
              <a:gd name="connsiteX191" fmla="*/ 6453660 w 17227413"/>
              <a:gd name="connsiteY191" fmla="*/ 44044 h 202134"/>
              <a:gd name="connsiteX192" fmla="*/ 6461495 w 17227413"/>
              <a:gd name="connsiteY192" fmla="*/ 32421 h 202134"/>
              <a:gd name="connsiteX193" fmla="*/ 6539769 w 17227413"/>
              <a:gd name="connsiteY193" fmla="*/ 0 h 202134"/>
              <a:gd name="connsiteX194" fmla="*/ 6618042 w 17227413"/>
              <a:gd name="connsiteY194" fmla="*/ 32421 h 202134"/>
              <a:gd name="connsiteX195" fmla="*/ 6625509 w 17227413"/>
              <a:gd name="connsiteY195" fmla="*/ 43497 h 202134"/>
              <a:gd name="connsiteX196" fmla="*/ 6630031 w 17227413"/>
              <a:gd name="connsiteY196" fmla="*/ 40449 h 202134"/>
              <a:gd name="connsiteX197" fmla="*/ 6673119 w 17227413"/>
              <a:gd name="connsiteY197" fmla="*/ 31750 h 202134"/>
              <a:gd name="connsiteX198" fmla="*/ 6716207 w 17227413"/>
              <a:gd name="connsiteY198" fmla="*/ 40449 h 202134"/>
              <a:gd name="connsiteX199" fmla="*/ 6721538 w 17227413"/>
              <a:gd name="connsiteY199" fmla="*/ 44043 h 202134"/>
              <a:gd name="connsiteX200" fmla="*/ 6729373 w 17227413"/>
              <a:gd name="connsiteY200" fmla="*/ 32421 h 202134"/>
              <a:gd name="connsiteX201" fmla="*/ 6807647 w 17227413"/>
              <a:gd name="connsiteY201" fmla="*/ 0 h 202134"/>
              <a:gd name="connsiteX202" fmla="*/ 6885920 w 17227413"/>
              <a:gd name="connsiteY202" fmla="*/ 32421 h 202134"/>
              <a:gd name="connsiteX203" fmla="*/ 6893387 w 17227413"/>
              <a:gd name="connsiteY203" fmla="*/ 43497 h 202134"/>
              <a:gd name="connsiteX204" fmla="*/ 6897909 w 17227413"/>
              <a:gd name="connsiteY204" fmla="*/ 40449 h 202134"/>
              <a:gd name="connsiteX205" fmla="*/ 6940996 w 17227413"/>
              <a:gd name="connsiteY205" fmla="*/ 31750 h 202134"/>
              <a:gd name="connsiteX206" fmla="*/ 6984085 w 17227413"/>
              <a:gd name="connsiteY206" fmla="*/ 40449 h 202134"/>
              <a:gd name="connsiteX207" fmla="*/ 6989416 w 17227413"/>
              <a:gd name="connsiteY207" fmla="*/ 44043 h 202134"/>
              <a:gd name="connsiteX208" fmla="*/ 6997251 w 17227413"/>
              <a:gd name="connsiteY208" fmla="*/ 32421 h 202134"/>
              <a:gd name="connsiteX209" fmla="*/ 7075525 w 17227413"/>
              <a:gd name="connsiteY209" fmla="*/ 0 h 202134"/>
              <a:gd name="connsiteX210" fmla="*/ 7153798 w 17227413"/>
              <a:gd name="connsiteY210" fmla="*/ 32421 h 202134"/>
              <a:gd name="connsiteX211" fmla="*/ 7161265 w 17227413"/>
              <a:gd name="connsiteY211" fmla="*/ 43497 h 202134"/>
              <a:gd name="connsiteX212" fmla="*/ 7165787 w 17227413"/>
              <a:gd name="connsiteY212" fmla="*/ 40449 h 202134"/>
              <a:gd name="connsiteX213" fmla="*/ 7208874 w 17227413"/>
              <a:gd name="connsiteY213" fmla="*/ 31750 h 202134"/>
              <a:gd name="connsiteX214" fmla="*/ 7251963 w 17227413"/>
              <a:gd name="connsiteY214" fmla="*/ 40449 h 202134"/>
              <a:gd name="connsiteX215" fmla="*/ 7257294 w 17227413"/>
              <a:gd name="connsiteY215" fmla="*/ 44044 h 202134"/>
              <a:gd name="connsiteX216" fmla="*/ 7265130 w 17227413"/>
              <a:gd name="connsiteY216" fmla="*/ 32421 h 202134"/>
              <a:gd name="connsiteX217" fmla="*/ 7343404 w 17227413"/>
              <a:gd name="connsiteY217" fmla="*/ 0 h 202134"/>
              <a:gd name="connsiteX218" fmla="*/ 7421676 w 17227413"/>
              <a:gd name="connsiteY218" fmla="*/ 32421 h 202134"/>
              <a:gd name="connsiteX219" fmla="*/ 7429145 w 17227413"/>
              <a:gd name="connsiteY219" fmla="*/ 43497 h 202134"/>
              <a:gd name="connsiteX220" fmla="*/ 7433666 w 17227413"/>
              <a:gd name="connsiteY220" fmla="*/ 40449 h 202134"/>
              <a:gd name="connsiteX221" fmla="*/ 7476754 w 17227413"/>
              <a:gd name="connsiteY221" fmla="*/ 31750 h 202134"/>
              <a:gd name="connsiteX222" fmla="*/ 7519842 w 17227413"/>
              <a:gd name="connsiteY222" fmla="*/ 40449 h 202134"/>
              <a:gd name="connsiteX223" fmla="*/ 7525172 w 17227413"/>
              <a:gd name="connsiteY223" fmla="*/ 44043 h 202134"/>
              <a:gd name="connsiteX224" fmla="*/ 7533008 w 17227413"/>
              <a:gd name="connsiteY224" fmla="*/ 32421 h 202134"/>
              <a:gd name="connsiteX225" fmla="*/ 7611282 w 17227413"/>
              <a:gd name="connsiteY225" fmla="*/ 0 h 202134"/>
              <a:gd name="connsiteX226" fmla="*/ 7689554 w 17227413"/>
              <a:gd name="connsiteY226" fmla="*/ 32421 h 202134"/>
              <a:gd name="connsiteX227" fmla="*/ 7697022 w 17227413"/>
              <a:gd name="connsiteY227" fmla="*/ 43497 h 202134"/>
              <a:gd name="connsiteX228" fmla="*/ 7701544 w 17227413"/>
              <a:gd name="connsiteY228" fmla="*/ 40449 h 202134"/>
              <a:gd name="connsiteX229" fmla="*/ 7744631 w 17227413"/>
              <a:gd name="connsiteY229" fmla="*/ 31750 h 202134"/>
              <a:gd name="connsiteX230" fmla="*/ 7787718 w 17227413"/>
              <a:gd name="connsiteY230" fmla="*/ 40449 h 202134"/>
              <a:gd name="connsiteX231" fmla="*/ 7793050 w 17227413"/>
              <a:gd name="connsiteY231" fmla="*/ 44043 h 202134"/>
              <a:gd name="connsiteX232" fmla="*/ 7800886 w 17227413"/>
              <a:gd name="connsiteY232" fmla="*/ 32421 h 202134"/>
              <a:gd name="connsiteX233" fmla="*/ 7879159 w 17227413"/>
              <a:gd name="connsiteY233" fmla="*/ 0 h 202134"/>
              <a:gd name="connsiteX234" fmla="*/ 7957432 w 17227413"/>
              <a:gd name="connsiteY234" fmla="*/ 32421 h 202134"/>
              <a:gd name="connsiteX235" fmla="*/ 7964900 w 17227413"/>
              <a:gd name="connsiteY235" fmla="*/ 43497 h 202134"/>
              <a:gd name="connsiteX236" fmla="*/ 7969422 w 17227413"/>
              <a:gd name="connsiteY236" fmla="*/ 40449 h 202134"/>
              <a:gd name="connsiteX237" fmla="*/ 8012509 w 17227413"/>
              <a:gd name="connsiteY237" fmla="*/ 31750 h 202134"/>
              <a:gd name="connsiteX238" fmla="*/ 8055596 w 17227413"/>
              <a:gd name="connsiteY238" fmla="*/ 40449 h 202134"/>
              <a:gd name="connsiteX239" fmla="*/ 8060929 w 17227413"/>
              <a:gd name="connsiteY239" fmla="*/ 44044 h 202134"/>
              <a:gd name="connsiteX240" fmla="*/ 8068765 w 17227413"/>
              <a:gd name="connsiteY240" fmla="*/ 32421 h 202134"/>
              <a:gd name="connsiteX241" fmla="*/ 8147038 w 17227413"/>
              <a:gd name="connsiteY241" fmla="*/ 0 h 202134"/>
              <a:gd name="connsiteX242" fmla="*/ 8225311 w 17227413"/>
              <a:gd name="connsiteY242" fmla="*/ 32421 h 202134"/>
              <a:gd name="connsiteX243" fmla="*/ 8232779 w 17227413"/>
              <a:gd name="connsiteY243" fmla="*/ 43497 h 202134"/>
              <a:gd name="connsiteX244" fmla="*/ 8237301 w 17227413"/>
              <a:gd name="connsiteY244" fmla="*/ 40449 h 202134"/>
              <a:gd name="connsiteX245" fmla="*/ 8280388 w 17227413"/>
              <a:gd name="connsiteY245" fmla="*/ 31750 h 202134"/>
              <a:gd name="connsiteX246" fmla="*/ 8323475 w 17227413"/>
              <a:gd name="connsiteY246" fmla="*/ 40449 h 202134"/>
              <a:gd name="connsiteX247" fmla="*/ 8328801 w 17227413"/>
              <a:gd name="connsiteY247" fmla="*/ 44040 h 202134"/>
              <a:gd name="connsiteX248" fmla="*/ 8336635 w 17227413"/>
              <a:gd name="connsiteY248" fmla="*/ 32421 h 202134"/>
              <a:gd name="connsiteX249" fmla="*/ 8414908 w 17227413"/>
              <a:gd name="connsiteY249" fmla="*/ 0 h 202134"/>
              <a:gd name="connsiteX250" fmla="*/ 8493181 w 17227413"/>
              <a:gd name="connsiteY250" fmla="*/ 32421 h 202134"/>
              <a:gd name="connsiteX251" fmla="*/ 8500649 w 17227413"/>
              <a:gd name="connsiteY251" fmla="*/ 43497 h 202134"/>
              <a:gd name="connsiteX252" fmla="*/ 8505171 w 17227413"/>
              <a:gd name="connsiteY252" fmla="*/ 40449 h 202134"/>
              <a:gd name="connsiteX253" fmla="*/ 8548258 w 17227413"/>
              <a:gd name="connsiteY253" fmla="*/ 31750 h 202134"/>
              <a:gd name="connsiteX254" fmla="*/ 8591346 w 17227413"/>
              <a:gd name="connsiteY254" fmla="*/ 40449 h 202134"/>
              <a:gd name="connsiteX255" fmla="*/ 8596958 w 17227413"/>
              <a:gd name="connsiteY255" fmla="*/ 44233 h 202134"/>
              <a:gd name="connsiteX256" fmla="*/ 8604922 w 17227413"/>
              <a:gd name="connsiteY256" fmla="*/ 32422 h 202134"/>
              <a:gd name="connsiteX257" fmla="*/ 8683195 w 17227413"/>
              <a:gd name="connsiteY257" fmla="*/ 0 h 202134"/>
              <a:gd name="connsiteX258" fmla="*/ 8761468 w 17227413"/>
              <a:gd name="connsiteY258" fmla="*/ 32421 h 202134"/>
              <a:gd name="connsiteX259" fmla="*/ 8768935 w 17227413"/>
              <a:gd name="connsiteY259" fmla="*/ 43496 h 202134"/>
              <a:gd name="connsiteX260" fmla="*/ 8773455 w 17227413"/>
              <a:gd name="connsiteY260" fmla="*/ 40449 h 202134"/>
              <a:gd name="connsiteX261" fmla="*/ 8816542 w 17227413"/>
              <a:gd name="connsiteY261" fmla="*/ 31750 h 202134"/>
              <a:gd name="connsiteX262" fmla="*/ 8859629 w 17227413"/>
              <a:gd name="connsiteY262" fmla="*/ 40449 h 202134"/>
              <a:gd name="connsiteX263" fmla="*/ 8864963 w 17227413"/>
              <a:gd name="connsiteY263" fmla="*/ 44044 h 202134"/>
              <a:gd name="connsiteX264" fmla="*/ 8872800 w 17227413"/>
              <a:gd name="connsiteY264" fmla="*/ 32421 h 202134"/>
              <a:gd name="connsiteX265" fmla="*/ 8951073 w 17227413"/>
              <a:gd name="connsiteY265" fmla="*/ 0 h 202134"/>
              <a:gd name="connsiteX266" fmla="*/ 9029346 w 17227413"/>
              <a:gd name="connsiteY266" fmla="*/ 32421 h 202134"/>
              <a:gd name="connsiteX267" fmla="*/ 9036813 w 17227413"/>
              <a:gd name="connsiteY267" fmla="*/ 43496 h 202134"/>
              <a:gd name="connsiteX268" fmla="*/ 9041333 w 17227413"/>
              <a:gd name="connsiteY268" fmla="*/ 40449 h 202134"/>
              <a:gd name="connsiteX269" fmla="*/ 9084420 w 17227413"/>
              <a:gd name="connsiteY269" fmla="*/ 31750 h 202134"/>
              <a:gd name="connsiteX270" fmla="*/ 9127508 w 17227413"/>
              <a:gd name="connsiteY270" fmla="*/ 40449 h 202134"/>
              <a:gd name="connsiteX271" fmla="*/ 9132841 w 17227413"/>
              <a:gd name="connsiteY271" fmla="*/ 44045 h 202134"/>
              <a:gd name="connsiteX272" fmla="*/ 9140679 w 17227413"/>
              <a:gd name="connsiteY272" fmla="*/ 32421 h 202134"/>
              <a:gd name="connsiteX273" fmla="*/ 9218952 w 17227413"/>
              <a:gd name="connsiteY273" fmla="*/ 0 h 202134"/>
              <a:gd name="connsiteX274" fmla="*/ 9297225 w 17227413"/>
              <a:gd name="connsiteY274" fmla="*/ 32421 h 202134"/>
              <a:gd name="connsiteX275" fmla="*/ 9304692 w 17227413"/>
              <a:gd name="connsiteY275" fmla="*/ 43496 h 202134"/>
              <a:gd name="connsiteX276" fmla="*/ 9309212 w 17227413"/>
              <a:gd name="connsiteY276" fmla="*/ 40449 h 202134"/>
              <a:gd name="connsiteX277" fmla="*/ 9352300 w 17227413"/>
              <a:gd name="connsiteY277" fmla="*/ 31750 h 202134"/>
              <a:gd name="connsiteX278" fmla="*/ 9395387 w 17227413"/>
              <a:gd name="connsiteY278" fmla="*/ 40449 h 202134"/>
              <a:gd name="connsiteX279" fmla="*/ 9400721 w 17227413"/>
              <a:gd name="connsiteY279" fmla="*/ 44045 h 202134"/>
              <a:gd name="connsiteX280" fmla="*/ 9408558 w 17227413"/>
              <a:gd name="connsiteY280" fmla="*/ 32421 h 202134"/>
              <a:gd name="connsiteX281" fmla="*/ 9486831 w 17227413"/>
              <a:gd name="connsiteY281" fmla="*/ 0 h 202134"/>
              <a:gd name="connsiteX282" fmla="*/ 9565104 w 17227413"/>
              <a:gd name="connsiteY282" fmla="*/ 32421 h 202134"/>
              <a:gd name="connsiteX283" fmla="*/ 9572572 w 17227413"/>
              <a:gd name="connsiteY283" fmla="*/ 43496 h 202134"/>
              <a:gd name="connsiteX284" fmla="*/ 9577091 w 17227413"/>
              <a:gd name="connsiteY284" fmla="*/ 40449 h 202134"/>
              <a:gd name="connsiteX285" fmla="*/ 9620179 w 17227413"/>
              <a:gd name="connsiteY285" fmla="*/ 31750 h 202134"/>
              <a:gd name="connsiteX286" fmla="*/ 9663266 w 17227413"/>
              <a:gd name="connsiteY286" fmla="*/ 40449 h 202134"/>
              <a:gd name="connsiteX287" fmla="*/ 9668599 w 17227413"/>
              <a:gd name="connsiteY287" fmla="*/ 44045 h 202134"/>
              <a:gd name="connsiteX288" fmla="*/ 9676437 w 17227413"/>
              <a:gd name="connsiteY288" fmla="*/ 32421 h 202134"/>
              <a:gd name="connsiteX289" fmla="*/ 9754710 w 17227413"/>
              <a:gd name="connsiteY289" fmla="*/ 0 h 202134"/>
              <a:gd name="connsiteX290" fmla="*/ 9832983 w 17227413"/>
              <a:gd name="connsiteY290" fmla="*/ 32421 h 202134"/>
              <a:gd name="connsiteX291" fmla="*/ 9840450 w 17227413"/>
              <a:gd name="connsiteY291" fmla="*/ 43496 h 202134"/>
              <a:gd name="connsiteX292" fmla="*/ 9844970 w 17227413"/>
              <a:gd name="connsiteY292" fmla="*/ 40449 h 202134"/>
              <a:gd name="connsiteX293" fmla="*/ 9888057 w 17227413"/>
              <a:gd name="connsiteY293" fmla="*/ 31750 h 202134"/>
              <a:gd name="connsiteX294" fmla="*/ 9931145 w 17227413"/>
              <a:gd name="connsiteY294" fmla="*/ 40449 h 202134"/>
              <a:gd name="connsiteX295" fmla="*/ 9936478 w 17227413"/>
              <a:gd name="connsiteY295" fmla="*/ 44045 h 202134"/>
              <a:gd name="connsiteX296" fmla="*/ 9944315 w 17227413"/>
              <a:gd name="connsiteY296" fmla="*/ 32421 h 202134"/>
              <a:gd name="connsiteX297" fmla="*/ 10022590 w 17227413"/>
              <a:gd name="connsiteY297" fmla="*/ 0 h 202134"/>
              <a:gd name="connsiteX298" fmla="*/ 10100862 w 17227413"/>
              <a:gd name="connsiteY298" fmla="*/ 32421 h 202134"/>
              <a:gd name="connsiteX299" fmla="*/ 10108329 w 17227413"/>
              <a:gd name="connsiteY299" fmla="*/ 43496 h 202134"/>
              <a:gd name="connsiteX300" fmla="*/ 10112849 w 17227413"/>
              <a:gd name="connsiteY300" fmla="*/ 40449 h 202134"/>
              <a:gd name="connsiteX301" fmla="*/ 10155936 w 17227413"/>
              <a:gd name="connsiteY301" fmla="*/ 31750 h 202134"/>
              <a:gd name="connsiteX302" fmla="*/ 10199023 w 17227413"/>
              <a:gd name="connsiteY302" fmla="*/ 40449 h 202134"/>
              <a:gd name="connsiteX303" fmla="*/ 10204357 w 17227413"/>
              <a:gd name="connsiteY303" fmla="*/ 44044 h 202134"/>
              <a:gd name="connsiteX304" fmla="*/ 10212193 w 17227413"/>
              <a:gd name="connsiteY304" fmla="*/ 32421 h 202134"/>
              <a:gd name="connsiteX305" fmla="*/ 10290467 w 17227413"/>
              <a:gd name="connsiteY305" fmla="*/ 0 h 202134"/>
              <a:gd name="connsiteX306" fmla="*/ 10368740 w 17227413"/>
              <a:gd name="connsiteY306" fmla="*/ 32421 h 202134"/>
              <a:gd name="connsiteX307" fmla="*/ 10376207 w 17227413"/>
              <a:gd name="connsiteY307" fmla="*/ 43496 h 202134"/>
              <a:gd name="connsiteX308" fmla="*/ 10380726 w 17227413"/>
              <a:gd name="connsiteY308" fmla="*/ 40449 h 202134"/>
              <a:gd name="connsiteX309" fmla="*/ 10423813 w 17227413"/>
              <a:gd name="connsiteY309" fmla="*/ 31750 h 202134"/>
              <a:gd name="connsiteX310" fmla="*/ 10466901 w 17227413"/>
              <a:gd name="connsiteY310" fmla="*/ 40449 h 202134"/>
              <a:gd name="connsiteX311" fmla="*/ 10472234 w 17227413"/>
              <a:gd name="connsiteY311" fmla="*/ 44044 h 202134"/>
              <a:gd name="connsiteX312" fmla="*/ 10480071 w 17227413"/>
              <a:gd name="connsiteY312" fmla="*/ 32421 h 202134"/>
              <a:gd name="connsiteX313" fmla="*/ 10558342 w 17227413"/>
              <a:gd name="connsiteY313" fmla="*/ 0 h 202134"/>
              <a:gd name="connsiteX314" fmla="*/ 10636617 w 17227413"/>
              <a:gd name="connsiteY314" fmla="*/ 32421 h 202134"/>
              <a:gd name="connsiteX315" fmla="*/ 10644084 w 17227413"/>
              <a:gd name="connsiteY315" fmla="*/ 43496 h 202134"/>
              <a:gd name="connsiteX316" fmla="*/ 10648603 w 17227413"/>
              <a:gd name="connsiteY316" fmla="*/ 40449 h 202134"/>
              <a:gd name="connsiteX317" fmla="*/ 10691692 w 17227413"/>
              <a:gd name="connsiteY317" fmla="*/ 31750 h 202134"/>
              <a:gd name="connsiteX318" fmla="*/ 10734778 w 17227413"/>
              <a:gd name="connsiteY318" fmla="*/ 40449 h 202134"/>
              <a:gd name="connsiteX319" fmla="*/ 10740113 w 17227413"/>
              <a:gd name="connsiteY319" fmla="*/ 44045 h 202134"/>
              <a:gd name="connsiteX320" fmla="*/ 10747949 w 17227413"/>
              <a:gd name="connsiteY320" fmla="*/ 32421 h 202134"/>
              <a:gd name="connsiteX321" fmla="*/ 10826222 w 17227413"/>
              <a:gd name="connsiteY321" fmla="*/ 0 h 202134"/>
              <a:gd name="connsiteX322" fmla="*/ 10904495 w 17227413"/>
              <a:gd name="connsiteY322" fmla="*/ 32421 h 202134"/>
              <a:gd name="connsiteX323" fmla="*/ 10911961 w 17227413"/>
              <a:gd name="connsiteY323" fmla="*/ 43496 h 202134"/>
              <a:gd name="connsiteX324" fmla="*/ 10916482 w 17227413"/>
              <a:gd name="connsiteY324" fmla="*/ 40449 h 202134"/>
              <a:gd name="connsiteX325" fmla="*/ 10959570 w 17227413"/>
              <a:gd name="connsiteY325" fmla="*/ 31750 h 202134"/>
              <a:gd name="connsiteX326" fmla="*/ 11002656 w 17227413"/>
              <a:gd name="connsiteY326" fmla="*/ 40449 h 202134"/>
              <a:gd name="connsiteX327" fmla="*/ 11007991 w 17227413"/>
              <a:gd name="connsiteY327" fmla="*/ 44045 h 202134"/>
              <a:gd name="connsiteX328" fmla="*/ 11015827 w 17227413"/>
              <a:gd name="connsiteY328" fmla="*/ 32421 h 202134"/>
              <a:gd name="connsiteX329" fmla="*/ 11094101 w 17227413"/>
              <a:gd name="connsiteY329" fmla="*/ 0 h 202134"/>
              <a:gd name="connsiteX330" fmla="*/ 11172374 w 17227413"/>
              <a:gd name="connsiteY330" fmla="*/ 32421 h 202134"/>
              <a:gd name="connsiteX331" fmla="*/ 11179840 w 17227413"/>
              <a:gd name="connsiteY331" fmla="*/ 43496 h 202134"/>
              <a:gd name="connsiteX332" fmla="*/ 11184360 w 17227413"/>
              <a:gd name="connsiteY332" fmla="*/ 40449 h 202134"/>
              <a:gd name="connsiteX333" fmla="*/ 11227446 w 17227413"/>
              <a:gd name="connsiteY333" fmla="*/ 31750 h 202134"/>
              <a:gd name="connsiteX334" fmla="*/ 11270535 w 17227413"/>
              <a:gd name="connsiteY334" fmla="*/ 40449 h 202134"/>
              <a:gd name="connsiteX335" fmla="*/ 11275868 w 17227413"/>
              <a:gd name="connsiteY335" fmla="*/ 44045 h 202134"/>
              <a:gd name="connsiteX336" fmla="*/ 11283705 w 17227413"/>
              <a:gd name="connsiteY336" fmla="*/ 32421 h 202134"/>
              <a:gd name="connsiteX337" fmla="*/ 11361978 w 17227413"/>
              <a:gd name="connsiteY337" fmla="*/ 0 h 202134"/>
              <a:gd name="connsiteX338" fmla="*/ 11440251 w 17227413"/>
              <a:gd name="connsiteY338" fmla="*/ 32421 h 202134"/>
              <a:gd name="connsiteX339" fmla="*/ 11447718 w 17227413"/>
              <a:gd name="connsiteY339" fmla="*/ 43496 h 202134"/>
              <a:gd name="connsiteX340" fmla="*/ 11452238 w 17227413"/>
              <a:gd name="connsiteY340" fmla="*/ 40449 h 202134"/>
              <a:gd name="connsiteX341" fmla="*/ 11495326 w 17227413"/>
              <a:gd name="connsiteY341" fmla="*/ 31750 h 202134"/>
              <a:gd name="connsiteX342" fmla="*/ 11538413 w 17227413"/>
              <a:gd name="connsiteY342" fmla="*/ 40449 h 202134"/>
              <a:gd name="connsiteX343" fmla="*/ 11543748 w 17227413"/>
              <a:gd name="connsiteY343" fmla="*/ 44045 h 202134"/>
              <a:gd name="connsiteX344" fmla="*/ 11551584 w 17227413"/>
              <a:gd name="connsiteY344" fmla="*/ 32421 h 202134"/>
              <a:gd name="connsiteX345" fmla="*/ 11629857 w 17227413"/>
              <a:gd name="connsiteY345" fmla="*/ 0 h 202134"/>
              <a:gd name="connsiteX346" fmla="*/ 11708130 w 17227413"/>
              <a:gd name="connsiteY346" fmla="*/ 32421 h 202134"/>
              <a:gd name="connsiteX347" fmla="*/ 11715596 w 17227413"/>
              <a:gd name="connsiteY347" fmla="*/ 43496 h 202134"/>
              <a:gd name="connsiteX348" fmla="*/ 11720117 w 17227413"/>
              <a:gd name="connsiteY348" fmla="*/ 40449 h 202134"/>
              <a:gd name="connsiteX349" fmla="*/ 11763204 w 17227413"/>
              <a:gd name="connsiteY349" fmla="*/ 31750 h 202134"/>
              <a:gd name="connsiteX350" fmla="*/ 11806291 w 17227413"/>
              <a:gd name="connsiteY350" fmla="*/ 40449 h 202134"/>
              <a:gd name="connsiteX351" fmla="*/ 11811625 w 17227413"/>
              <a:gd name="connsiteY351" fmla="*/ 44045 h 202134"/>
              <a:gd name="connsiteX352" fmla="*/ 11819462 w 17227413"/>
              <a:gd name="connsiteY352" fmla="*/ 32421 h 202134"/>
              <a:gd name="connsiteX353" fmla="*/ 11897735 w 17227413"/>
              <a:gd name="connsiteY353" fmla="*/ 0 h 202134"/>
              <a:gd name="connsiteX354" fmla="*/ 11976007 w 17227413"/>
              <a:gd name="connsiteY354" fmla="*/ 32421 h 202134"/>
              <a:gd name="connsiteX355" fmla="*/ 11983474 w 17227413"/>
              <a:gd name="connsiteY355" fmla="*/ 43496 h 202134"/>
              <a:gd name="connsiteX356" fmla="*/ 11987994 w 17227413"/>
              <a:gd name="connsiteY356" fmla="*/ 40449 h 202134"/>
              <a:gd name="connsiteX357" fmla="*/ 12031082 w 17227413"/>
              <a:gd name="connsiteY357" fmla="*/ 31750 h 202134"/>
              <a:gd name="connsiteX358" fmla="*/ 12074166 w 17227413"/>
              <a:gd name="connsiteY358" fmla="*/ 40449 h 202134"/>
              <a:gd name="connsiteX359" fmla="*/ 12079498 w 17227413"/>
              <a:gd name="connsiteY359" fmla="*/ 44044 h 202134"/>
              <a:gd name="connsiteX360" fmla="*/ 12087335 w 17227413"/>
              <a:gd name="connsiteY360" fmla="*/ 32421 h 202134"/>
              <a:gd name="connsiteX361" fmla="*/ 12165606 w 17227413"/>
              <a:gd name="connsiteY361" fmla="*/ 0 h 202134"/>
              <a:gd name="connsiteX362" fmla="*/ 12243879 w 17227413"/>
              <a:gd name="connsiteY362" fmla="*/ 32421 h 202134"/>
              <a:gd name="connsiteX363" fmla="*/ 12251347 w 17227413"/>
              <a:gd name="connsiteY363" fmla="*/ 43497 h 202134"/>
              <a:gd name="connsiteX364" fmla="*/ 12255869 w 17227413"/>
              <a:gd name="connsiteY364" fmla="*/ 40449 h 202134"/>
              <a:gd name="connsiteX365" fmla="*/ 12298956 w 17227413"/>
              <a:gd name="connsiteY365" fmla="*/ 31750 h 202134"/>
              <a:gd name="connsiteX366" fmla="*/ 12342044 w 17227413"/>
              <a:gd name="connsiteY366" fmla="*/ 40449 h 202134"/>
              <a:gd name="connsiteX367" fmla="*/ 12347375 w 17227413"/>
              <a:gd name="connsiteY367" fmla="*/ 44043 h 202134"/>
              <a:gd name="connsiteX368" fmla="*/ 12355211 w 17227413"/>
              <a:gd name="connsiteY368" fmla="*/ 32421 h 202134"/>
              <a:gd name="connsiteX369" fmla="*/ 12433484 w 17227413"/>
              <a:gd name="connsiteY369" fmla="*/ 0 h 202134"/>
              <a:gd name="connsiteX370" fmla="*/ 12511757 w 17227413"/>
              <a:gd name="connsiteY370" fmla="*/ 32421 h 202134"/>
              <a:gd name="connsiteX371" fmla="*/ 12519225 w 17227413"/>
              <a:gd name="connsiteY371" fmla="*/ 43497 h 202134"/>
              <a:gd name="connsiteX372" fmla="*/ 12523747 w 17227413"/>
              <a:gd name="connsiteY372" fmla="*/ 40449 h 202134"/>
              <a:gd name="connsiteX373" fmla="*/ 12566834 w 17227413"/>
              <a:gd name="connsiteY373" fmla="*/ 31750 h 202134"/>
              <a:gd name="connsiteX374" fmla="*/ 12609922 w 17227413"/>
              <a:gd name="connsiteY374" fmla="*/ 40449 h 202134"/>
              <a:gd name="connsiteX375" fmla="*/ 12615254 w 17227413"/>
              <a:gd name="connsiteY375" fmla="*/ 44044 h 202134"/>
              <a:gd name="connsiteX376" fmla="*/ 12623090 w 17227413"/>
              <a:gd name="connsiteY376" fmla="*/ 32421 h 202134"/>
              <a:gd name="connsiteX377" fmla="*/ 12701363 w 17227413"/>
              <a:gd name="connsiteY377" fmla="*/ 0 h 202134"/>
              <a:gd name="connsiteX378" fmla="*/ 12779636 w 17227413"/>
              <a:gd name="connsiteY378" fmla="*/ 32421 h 202134"/>
              <a:gd name="connsiteX379" fmla="*/ 12787104 w 17227413"/>
              <a:gd name="connsiteY379" fmla="*/ 43497 h 202134"/>
              <a:gd name="connsiteX380" fmla="*/ 12791626 w 17227413"/>
              <a:gd name="connsiteY380" fmla="*/ 40449 h 202134"/>
              <a:gd name="connsiteX381" fmla="*/ 12834713 w 17227413"/>
              <a:gd name="connsiteY381" fmla="*/ 31750 h 202134"/>
              <a:gd name="connsiteX382" fmla="*/ 12877801 w 17227413"/>
              <a:gd name="connsiteY382" fmla="*/ 40449 h 202134"/>
              <a:gd name="connsiteX383" fmla="*/ 12883132 w 17227413"/>
              <a:gd name="connsiteY383" fmla="*/ 44043 h 202134"/>
              <a:gd name="connsiteX384" fmla="*/ 12890968 w 17227413"/>
              <a:gd name="connsiteY384" fmla="*/ 32421 h 202134"/>
              <a:gd name="connsiteX385" fmla="*/ 12969241 w 17227413"/>
              <a:gd name="connsiteY385" fmla="*/ 0 h 202134"/>
              <a:gd name="connsiteX386" fmla="*/ 13047514 w 17227413"/>
              <a:gd name="connsiteY386" fmla="*/ 32421 h 202134"/>
              <a:gd name="connsiteX387" fmla="*/ 13054982 w 17227413"/>
              <a:gd name="connsiteY387" fmla="*/ 43497 h 202134"/>
              <a:gd name="connsiteX388" fmla="*/ 13059504 w 17227413"/>
              <a:gd name="connsiteY388" fmla="*/ 40449 h 202134"/>
              <a:gd name="connsiteX389" fmla="*/ 13102591 w 17227413"/>
              <a:gd name="connsiteY389" fmla="*/ 31750 h 202134"/>
              <a:gd name="connsiteX390" fmla="*/ 13145679 w 17227413"/>
              <a:gd name="connsiteY390" fmla="*/ 40449 h 202134"/>
              <a:gd name="connsiteX391" fmla="*/ 13151010 w 17227413"/>
              <a:gd name="connsiteY391" fmla="*/ 44043 h 202134"/>
              <a:gd name="connsiteX392" fmla="*/ 13158846 w 17227413"/>
              <a:gd name="connsiteY392" fmla="*/ 32421 h 202134"/>
              <a:gd name="connsiteX393" fmla="*/ 13237119 w 17227413"/>
              <a:gd name="connsiteY393" fmla="*/ 0 h 202134"/>
              <a:gd name="connsiteX394" fmla="*/ 13315392 w 17227413"/>
              <a:gd name="connsiteY394" fmla="*/ 32421 h 202134"/>
              <a:gd name="connsiteX395" fmla="*/ 13322860 w 17227413"/>
              <a:gd name="connsiteY395" fmla="*/ 43497 h 202134"/>
              <a:gd name="connsiteX396" fmla="*/ 13327382 w 17227413"/>
              <a:gd name="connsiteY396" fmla="*/ 40449 h 202134"/>
              <a:gd name="connsiteX397" fmla="*/ 13370469 w 17227413"/>
              <a:gd name="connsiteY397" fmla="*/ 31750 h 202134"/>
              <a:gd name="connsiteX398" fmla="*/ 13413557 w 17227413"/>
              <a:gd name="connsiteY398" fmla="*/ 40449 h 202134"/>
              <a:gd name="connsiteX399" fmla="*/ 13418889 w 17227413"/>
              <a:gd name="connsiteY399" fmla="*/ 44044 h 202134"/>
              <a:gd name="connsiteX400" fmla="*/ 13426725 w 17227413"/>
              <a:gd name="connsiteY400" fmla="*/ 32421 h 202134"/>
              <a:gd name="connsiteX401" fmla="*/ 13504998 w 17227413"/>
              <a:gd name="connsiteY401" fmla="*/ 0 h 202134"/>
              <a:gd name="connsiteX402" fmla="*/ 13583271 w 17227413"/>
              <a:gd name="connsiteY402" fmla="*/ 32421 h 202134"/>
              <a:gd name="connsiteX403" fmla="*/ 13590739 w 17227413"/>
              <a:gd name="connsiteY403" fmla="*/ 43497 h 202134"/>
              <a:gd name="connsiteX404" fmla="*/ 13595261 w 17227413"/>
              <a:gd name="connsiteY404" fmla="*/ 40449 h 202134"/>
              <a:gd name="connsiteX405" fmla="*/ 13638348 w 17227413"/>
              <a:gd name="connsiteY405" fmla="*/ 31750 h 202134"/>
              <a:gd name="connsiteX406" fmla="*/ 13681436 w 17227413"/>
              <a:gd name="connsiteY406" fmla="*/ 40449 h 202134"/>
              <a:gd name="connsiteX407" fmla="*/ 13686767 w 17227413"/>
              <a:gd name="connsiteY407" fmla="*/ 44043 h 202134"/>
              <a:gd name="connsiteX408" fmla="*/ 13694603 w 17227413"/>
              <a:gd name="connsiteY408" fmla="*/ 32421 h 202134"/>
              <a:gd name="connsiteX409" fmla="*/ 13772876 w 17227413"/>
              <a:gd name="connsiteY409" fmla="*/ 0 h 202134"/>
              <a:gd name="connsiteX410" fmla="*/ 13851149 w 17227413"/>
              <a:gd name="connsiteY410" fmla="*/ 32421 h 202134"/>
              <a:gd name="connsiteX411" fmla="*/ 13858617 w 17227413"/>
              <a:gd name="connsiteY411" fmla="*/ 43497 h 202134"/>
              <a:gd name="connsiteX412" fmla="*/ 13863139 w 17227413"/>
              <a:gd name="connsiteY412" fmla="*/ 40449 h 202134"/>
              <a:gd name="connsiteX413" fmla="*/ 13906226 w 17227413"/>
              <a:gd name="connsiteY413" fmla="*/ 31750 h 202134"/>
              <a:gd name="connsiteX414" fmla="*/ 13949314 w 17227413"/>
              <a:gd name="connsiteY414" fmla="*/ 40449 h 202134"/>
              <a:gd name="connsiteX415" fmla="*/ 13954645 w 17227413"/>
              <a:gd name="connsiteY415" fmla="*/ 44043 h 202134"/>
              <a:gd name="connsiteX416" fmla="*/ 13962481 w 17227413"/>
              <a:gd name="connsiteY416" fmla="*/ 32421 h 202134"/>
              <a:gd name="connsiteX417" fmla="*/ 14040754 w 17227413"/>
              <a:gd name="connsiteY417" fmla="*/ 0 h 202134"/>
              <a:gd name="connsiteX418" fmla="*/ 14119027 w 17227413"/>
              <a:gd name="connsiteY418" fmla="*/ 32421 h 202134"/>
              <a:gd name="connsiteX419" fmla="*/ 14126495 w 17227413"/>
              <a:gd name="connsiteY419" fmla="*/ 43497 h 202134"/>
              <a:gd name="connsiteX420" fmla="*/ 14131017 w 17227413"/>
              <a:gd name="connsiteY420" fmla="*/ 40449 h 202134"/>
              <a:gd name="connsiteX421" fmla="*/ 14174104 w 17227413"/>
              <a:gd name="connsiteY421" fmla="*/ 31750 h 202134"/>
              <a:gd name="connsiteX422" fmla="*/ 14217192 w 17227413"/>
              <a:gd name="connsiteY422" fmla="*/ 40449 h 202134"/>
              <a:gd name="connsiteX423" fmla="*/ 14222524 w 17227413"/>
              <a:gd name="connsiteY423" fmla="*/ 44044 h 202134"/>
              <a:gd name="connsiteX424" fmla="*/ 14230360 w 17227413"/>
              <a:gd name="connsiteY424" fmla="*/ 32421 h 202134"/>
              <a:gd name="connsiteX425" fmla="*/ 14308633 w 17227413"/>
              <a:gd name="connsiteY425" fmla="*/ 0 h 202134"/>
              <a:gd name="connsiteX426" fmla="*/ 14386906 w 17227413"/>
              <a:gd name="connsiteY426" fmla="*/ 32421 h 202134"/>
              <a:gd name="connsiteX427" fmla="*/ 14394374 w 17227413"/>
              <a:gd name="connsiteY427" fmla="*/ 43497 h 202134"/>
              <a:gd name="connsiteX428" fmla="*/ 14398896 w 17227413"/>
              <a:gd name="connsiteY428" fmla="*/ 40449 h 202134"/>
              <a:gd name="connsiteX429" fmla="*/ 14441983 w 17227413"/>
              <a:gd name="connsiteY429" fmla="*/ 31750 h 202134"/>
              <a:gd name="connsiteX430" fmla="*/ 14485071 w 17227413"/>
              <a:gd name="connsiteY430" fmla="*/ 40449 h 202134"/>
              <a:gd name="connsiteX431" fmla="*/ 14490402 w 17227413"/>
              <a:gd name="connsiteY431" fmla="*/ 44043 h 202134"/>
              <a:gd name="connsiteX432" fmla="*/ 14498238 w 17227413"/>
              <a:gd name="connsiteY432" fmla="*/ 32421 h 202134"/>
              <a:gd name="connsiteX433" fmla="*/ 14576511 w 17227413"/>
              <a:gd name="connsiteY433" fmla="*/ 0 h 202134"/>
              <a:gd name="connsiteX434" fmla="*/ 14654784 w 17227413"/>
              <a:gd name="connsiteY434" fmla="*/ 32421 h 202134"/>
              <a:gd name="connsiteX435" fmla="*/ 14662252 w 17227413"/>
              <a:gd name="connsiteY435" fmla="*/ 43497 h 202134"/>
              <a:gd name="connsiteX436" fmla="*/ 14666774 w 17227413"/>
              <a:gd name="connsiteY436" fmla="*/ 40449 h 202134"/>
              <a:gd name="connsiteX437" fmla="*/ 14709861 w 17227413"/>
              <a:gd name="connsiteY437" fmla="*/ 31750 h 202134"/>
              <a:gd name="connsiteX438" fmla="*/ 14752949 w 17227413"/>
              <a:gd name="connsiteY438" fmla="*/ 40449 h 202134"/>
              <a:gd name="connsiteX439" fmla="*/ 14758280 w 17227413"/>
              <a:gd name="connsiteY439" fmla="*/ 44043 h 202134"/>
              <a:gd name="connsiteX440" fmla="*/ 14766116 w 17227413"/>
              <a:gd name="connsiteY440" fmla="*/ 32421 h 202134"/>
              <a:gd name="connsiteX441" fmla="*/ 14844389 w 17227413"/>
              <a:gd name="connsiteY441" fmla="*/ 0 h 202134"/>
              <a:gd name="connsiteX442" fmla="*/ 14922662 w 17227413"/>
              <a:gd name="connsiteY442" fmla="*/ 32421 h 202134"/>
              <a:gd name="connsiteX443" fmla="*/ 14930130 w 17227413"/>
              <a:gd name="connsiteY443" fmla="*/ 43497 h 202134"/>
              <a:gd name="connsiteX444" fmla="*/ 14934652 w 17227413"/>
              <a:gd name="connsiteY444" fmla="*/ 40449 h 202134"/>
              <a:gd name="connsiteX445" fmla="*/ 14977739 w 17227413"/>
              <a:gd name="connsiteY445" fmla="*/ 31750 h 202134"/>
              <a:gd name="connsiteX446" fmla="*/ 15020827 w 17227413"/>
              <a:gd name="connsiteY446" fmla="*/ 40449 h 202134"/>
              <a:gd name="connsiteX447" fmla="*/ 15026159 w 17227413"/>
              <a:gd name="connsiteY447" fmla="*/ 44044 h 202134"/>
              <a:gd name="connsiteX448" fmla="*/ 15033995 w 17227413"/>
              <a:gd name="connsiteY448" fmla="*/ 32421 h 202134"/>
              <a:gd name="connsiteX449" fmla="*/ 15112268 w 17227413"/>
              <a:gd name="connsiteY449" fmla="*/ 0 h 202134"/>
              <a:gd name="connsiteX450" fmla="*/ 15190541 w 17227413"/>
              <a:gd name="connsiteY450" fmla="*/ 32421 h 202134"/>
              <a:gd name="connsiteX451" fmla="*/ 15198009 w 17227413"/>
              <a:gd name="connsiteY451" fmla="*/ 43497 h 202134"/>
              <a:gd name="connsiteX452" fmla="*/ 15202531 w 17227413"/>
              <a:gd name="connsiteY452" fmla="*/ 40449 h 202134"/>
              <a:gd name="connsiteX453" fmla="*/ 15245618 w 17227413"/>
              <a:gd name="connsiteY453" fmla="*/ 31750 h 202134"/>
              <a:gd name="connsiteX454" fmla="*/ 15288706 w 17227413"/>
              <a:gd name="connsiteY454" fmla="*/ 40449 h 202134"/>
              <a:gd name="connsiteX455" fmla="*/ 15294037 w 17227413"/>
              <a:gd name="connsiteY455" fmla="*/ 44043 h 202134"/>
              <a:gd name="connsiteX456" fmla="*/ 15301873 w 17227413"/>
              <a:gd name="connsiteY456" fmla="*/ 32421 h 202134"/>
              <a:gd name="connsiteX457" fmla="*/ 15380146 w 17227413"/>
              <a:gd name="connsiteY457" fmla="*/ 0 h 202134"/>
              <a:gd name="connsiteX458" fmla="*/ 15458419 w 17227413"/>
              <a:gd name="connsiteY458" fmla="*/ 32421 h 202134"/>
              <a:gd name="connsiteX459" fmla="*/ 15465887 w 17227413"/>
              <a:gd name="connsiteY459" fmla="*/ 43497 h 202134"/>
              <a:gd name="connsiteX460" fmla="*/ 15470409 w 17227413"/>
              <a:gd name="connsiteY460" fmla="*/ 40449 h 202134"/>
              <a:gd name="connsiteX461" fmla="*/ 15513496 w 17227413"/>
              <a:gd name="connsiteY461" fmla="*/ 31750 h 202134"/>
              <a:gd name="connsiteX462" fmla="*/ 15556584 w 17227413"/>
              <a:gd name="connsiteY462" fmla="*/ 40449 h 202134"/>
              <a:gd name="connsiteX463" fmla="*/ 15561915 w 17227413"/>
              <a:gd name="connsiteY463" fmla="*/ 44043 h 202134"/>
              <a:gd name="connsiteX464" fmla="*/ 15569751 w 17227413"/>
              <a:gd name="connsiteY464" fmla="*/ 32421 h 202134"/>
              <a:gd name="connsiteX465" fmla="*/ 15648024 w 17227413"/>
              <a:gd name="connsiteY465" fmla="*/ 0 h 202134"/>
              <a:gd name="connsiteX466" fmla="*/ 15726297 w 17227413"/>
              <a:gd name="connsiteY466" fmla="*/ 32421 h 202134"/>
              <a:gd name="connsiteX467" fmla="*/ 15733765 w 17227413"/>
              <a:gd name="connsiteY467" fmla="*/ 43497 h 202134"/>
              <a:gd name="connsiteX468" fmla="*/ 15738287 w 17227413"/>
              <a:gd name="connsiteY468" fmla="*/ 40449 h 202134"/>
              <a:gd name="connsiteX469" fmla="*/ 15781374 w 17227413"/>
              <a:gd name="connsiteY469" fmla="*/ 31750 h 202134"/>
              <a:gd name="connsiteX470" fmla="*/ 15824462 w 17227413"/>
              <a:gd name="connsiteY470" fmla="*/ 40449 h 202134"/>
              <a:gd name="connsiteX471" fmla="*/ 15829794 w 17227413"/>
              <a:gd name="connsiteY471" fmla="*/ 44044 h 202134"/>
              <a:gd name="connsiteX472" fmla="*/ 15837630 w 17227413"/>
              <a:gd name="connsiteY472" fmla="*/ 32421 h 202134"/>
              <a:gd name="connsiteX473" fmla="*/ 15915903 w 17227413"/>
              <a:gd name="connsiteY473" fmla="*/ 0 h 202134"/>
              <a:gd name="connsiteX474" fmla="*/ 15994176 w 17227413"/>
              <a:gd name="connsiteY474" fmla="*/ 32421 h 202134"/>
              <a:gd name="connsiteX475" fmla="*/ 16001644 w 17227413"/>
              <a:gd name="connsiteY475" fmla="*/ 43497 h 202134"/>
              <a:gd name="connsiteX476" fmla="*/ 16006166 w 17227413"/>
              <a:gd name="connsiteY476" fmla="*/ 40449 h 202134"/>
              <a:gd name="connsiteX477" fmla="*/ 16049253 w 17227413"/>
              <a:gd name="connsiteY477" fmla="*/ 31750 h 202134"/>
              <a:gd name="connsiteX478" fmla="*/ 16092341 w 17227413"/>
              <a:gd name="connsiteY478" fmla="*/ 40449 h 202134"/>
              <a:gd name="connsiteX479" fmla="*/ 16097673 w 17227413"/>
              <a:gd name="connsiteY479" fmla="*/ 44043 h 202134"/>
              <a:gd name="connsiteX480" fmla="*/ 16105509 w 17227413"/>
              <a:gd name="connsiteY480" fmla="*/ 32421 h 202134"/>
              <a:gd name="connsiteX481" fmla="*/ 16183781 w 17227413"/>
              <a:gd name="connsiteY481" fmla="*/ 0 h 202134"/>
              <a:gd name="connsiteX482" fmla="*/ 16262053 w 17227413"/>
              <a:gd name="connsiteY482" fmla="*/ 32421 h 202134"/>
              <a:gd name="connsiteX483" fmla="*/ 16269521 w 17227413"/>
              <a:gd name="connsiteY483" fmla="*/ 43497 h 202134"/>
              <a:gd name="connsiteX484" fmla="*/ 16274045 w 17227413"/>
              <a:gd name="connsiteY484" fmla="*/ 40449 h 202134"/>
              <a:gd name="connsiteX485" fmla="*/ 16317133 w 17227413"/>
              <a:gd name="connsiteY485" fmla="*/ 31750 h 202134"/>
              <a:gd name="connsiteX486" fmla="*/ 16360217 w 17227413"/>
              <a:gd name="connsiteY486" fmla="*/ 40449 h 202134"/>
              <a:gd name="connsiteX487" fmla="*/ 16365549 w 17227413"/>
              <a:gd name="connsiteY487" fmla="*/ 44043 h 202134"/>
              <a:gd name="connsiteX488" fmla="*/ 16373385 w 17227413"/>
              <a:gd name="connsiteY488" fmla="*/ 32421 h 202134"/>
              <a:gd name="connsiteX489" fmla="*/ 16451661 w 17227413"/>
              <a:gd name="connsiteY489" fmla="*/ 0 h 202134"/>
              <a:gd name="connsiteX490" fmla="*/ 16529933 w 17227413"/>
              <a:gd name="connsiteY490" fmla="*/ 32421 h 202134"/>
              <a:gd name="connsiteX491" fmla="*/ 16537401 w 17227413"/>
              <a:gd name="connsiteY491" fmla="*/ 43497 h 202134"/>
              <a:gd name="connsiteX492" fmla="*/ 16541921 w 17227413"/>
              <a:gd name="connsiteY492" fmla="*/ 40449 h 202134"/>
              <a:gd name="connsiteX493" fmla="*/ 16585009 w 17227413"/>
              <a:gd name="connsiteY493" fmla="*/ 31750 h 202134"/>
              <a:gd name="connsiteX494" fmla="*/ 16628097 w 17227413"/>
              <a:gd name="connsiteY494" fmla="*/ 40449 h 202134"/>
              <a:gd name="connsiteX495" fmla="*/ 16633429 w 17227413"/>
              <a:gd name="connsiteY495" fmla="*/ 44044 h 202134"/>
              <a:gd name="connsiteX496" fmla="*/ 16641265 w 17227413"/>
              <a:gd name="connsiteY496" fmla="*/ 32421 h 202134"/>
              <a:gd name="connsiteX497" fmla="*/ 16719537 w 17227413"/>
              <a:gd name="connsiteY497" fmla="*/ 0 h 202134"/>
              <a:gd name="connsiteX498" fmla="*/ 16797813 w 17227413"/>
              <a:gd name="connsiteY498" fmla="*/ 32421 h 202134"/>
              <a:gd name="connsiteX499" fmla="*/ 16805281 w 17227413"/>
              <a:gd name="connsiteY499" fmla="*/ 43497 h 202134"/>
              <a:gd name="connsiteX500" fmla="*/ 16809801 w 17227413"/>
              <a:gd name="connsiteY500" fmla="*/ 40449 h 202134"/>
              <a:gd name="connsiteX501" fmla="*/ 16852889 w 17227413"/>
              <a:gd name="connsiteY501" fmla="*/ 31750 h 202134"/>
              <a:gd name="connsiteX502" fmla="*/ 16895977 w 17227413"/>
              <a:gd name="connsiteY502" fmla="*/ 40449 h 202134"/>
              <a:gd name="connsiteX503" fmla="*/ 16901301 w 17227413"/>
              <a:gd name="connsiteY503" fmla="*/ 44040 h 202134"/>
              <a:gd name="connsiteX504" fmla="*/ 16909137 w 17227413"/>
              <a:gd name="connsiteY504" fmla="*/ 32421 h 202134"/>
              <a:gd name="connsiteX505" fmla="*/ 16987409 w 17227413"/>
              <a:gd name="connsiteY505" fmla="*/ 0 h 202134"/>
              <a:gd name="connsiteX506" fmla="*/ 17065681 w 17227413"/>
              <a:gd name="connsiteY506" fmla="*/ 32421 h 202134"/>
              <a:gd name="connsiteX507" fmla="*/ 17073149 w 17227413"/>
              <a:gd name="connsiteY507" fmla="*/ 43497 h 202134"/>
              <a:gd name="connsiteX508" fmla="*/ 17077673 w 17227413"/>
              <a:gd name="connsiteY508" fmla="*/ 40449 h 202134"/>
              <a:gd name="connsiteX509" fmla="*/ 17120757 w 17227413"/>
              <a:gd name="connsiteY509" fmla="*/ 31750 h 202134"/>
              <a:gd name="connsiteX510" fmla="*/ 17222753 w 17227413"/>
              <a:gd name="connsiteY510" fmla="*/ 99357 h 202134"/>
              <a:gd name="connsiteX511" fmla="*/ 17227413 w 17227413"/>
              <a:gd name="connsiteY511" fmla="*/ 122429 h 202134"/>
              <a:gd name="connsiteX512" fmla="*/ 91440 w 17227413"/>
              <a:gd name="connsiteY512" fmla="*/ 202134 h 202134"/>
              <a:gd name="connsiteX0" fmla="*/ 19255 w 17135973"/>
              <a:gd name="connsiteY0" fmla="*/ 0 h 202134"/>
              <a:gd name="connsiteX1" fmla="*/ 97528 w 17135973"/>
              <a:gd name="connsiteY1" fmla="*/ 32421 h 202134"/>
              <a:gd name="connsiteX2" fmla="*/ 104995 w 17135973"/>
              <a:gd name="connsiteY2" fmla="*/ 43496 h 202134"/>
              <a:gd name="connsiteX3" fmla="*/ 109515 w 17135973"/>
              <a:gd name="connsiteY3" fmla="*/ 40449 h 202134"/>
              <a:gd name="connsiteX4" fmla="*/ 152602 w 17135973"/>
              <a:gd name="connsiteY4" fmla="*/ 31750 h 202134"/>
              <a:gd name="connsiteX5" fmla="*/ 195689 w 17135973"/>
              <a:gd name="connsiteY5" fmla="*/ 40449 h 202134"/>
              <a:gd name="connsiteX6" fmla="*/ 201023 w 17135973"/>
              <a:gd name="connsiteY6" fmla="*/ 44044 h 202134"/>
              <a:gd name="connsiteX7" fmla="*/ 208860 w 17135973"/>
              <a:gd name="connsiteY7" fmla="*/ 32421 h 202134"/>
              <a:gd name="connsiteX8" fmla="*/ 287133 w 17135973"/>
              <a:gd name="connsiteY8" fmla="*/ 0 h 202134"/>
              <a:gd name="connsiteX9" fmla="*/ 365406 w 17135973"/>
              <a:gd name="connsiteY9" fmla="*/ 32421 h 202134"/>
              <a:gd name="connsiteX10" fmla="*/ 372873 w 17135973"/>
              <a:gd name="connsiteY10" fmla="*/ 43496 h 202134"/>
              <a:gd name="connsiteX11" fmla="*/ 377393 w 17135973"/>
              <a:gd name="connsiteY11" fmla="*/ 40449 h 202134"/>
              <a:gd name="connsiteX12" fmla="*/ 420480 w 17135973"/>
              <a:gd name="connsiteY12" fmla="*/ 31750 h 202134"/>
              <a:gd name="connsiteX13" fmla="*/ 463568 w 17135973"/>
              <a:gd name="connsiteY13" fmla="*/ 40449 h 202134"/>
              <a:gd name="connsiteX14" fmla="*/ 468901 w 17135973"/>
              <a:gd name="connsiteY14" fmla="*/ 44045 h 202134"/>
              <a:gd name="connsiteX15" fmla="*/ 476739 w 17135973"/>
              <a:gd name="connsiteY15" fmla="*/ 32421 h 202134"/>
              <a:gd name="connsiteX16" fmla="*/ 555012 w 17135973"/>
              <a:gd name="connsiteY16" fmla="*/ 0 h 202134"/>
              <a:gd name="connsiteX17" fmla="*/ 633285 w 17135973"/>
              <a:gd name="connsiteY17" fmla="*/ 32421 h 202134"/>
              <a:gd name="connsiteX18" fmla="*/ 640752 w 17135973"/>
              <a:gd name="connsiteY18" fmla="*/ 43496 h 202134"/>
              <a:gd name="connsiteX19" fmla="*/ 645272 w 17135973"/>
              <a:gd name="connsiteY19" fmla="*/ 40449 h 202134"/>
              <a:gd name="connsiteX20" fmla="*/ 688360 w 17135973"/>
              <a:gd name="connsiteY20" fmla="*/ 31750 h 202134"/>
              <a:gd name="connsiteX21" fmla="*/ 731447 w 17135973"/>
              <a:gd name="connsiteY21" fmla="*/ 40449 h 202134"/>
              <a:gd name="connsiteX22" fmla="*/ 736781 w 17135973"/>
              <a:gd name="connsiteY22" fmla="*/ 44045 h 202134"/>
              <a:gd name="connsiteX23" fmla="*/ 744618 w 17135973"/>
              <a:gd name="connsiteY23" fmla="*/ 32421 h 202134"/>
              <a:gd name="connsiteX24" fmla="*/ 822891 w 17135973"/>
              <a:gd name="connsiteY24" fmla="*/ 0 h 202134"/>
              <a:gd name="connsiteX25" fmla="*/ 901164 w 17135973"/>
              <a:gd name="connsiteY25" fmla="*/ 32421 h 202134"/>
              <a:gd name="connsiteX26" fmla="*/ 908632 w 17135973"/>
              <a:gd name="connsiteY26" fmla="*/ 43496 h 202134"/>
              <a:gd name="connsiteX27" fmla="*/ 913151 w 17135973"/>
              <a:gd name="connsiteY27" fmla="*/ 40449 h 202134"/>
              <a:gd name="connsiteX28" fmla="*/ 956239 w 17135973"/>
              <a:gd name="connsiteY28" fmla="*/ 31750 h 202134"/>
              <a:gd name="connsiteX29" fmla="*/ 999326 w 17135973"/>
              <a:gd name="connsiteY29" fmla="*/ 40449 h 202134"/>
              <a:gd name="connsiteX30" fmla="*/ 1004659 w 17135973"/>
              <a:gd name="connsiteY30" fmla="*/ 44045 h 202134"/>
              <a:gd name="connsiteX31" fmla="*/ 1012497 w 17135973"/>
              <a:gd name="connsiteY31" fmla="*/ 32421 h 202134"/>
              <a:gd name="connsiteX32" fmla="*/ 1090770 w 17135973"/>
              <a:gd name="connsiteY32" fmla="*/ 0 h 202134"/>
              <a:gd name="connsiteX33" fmla="*/ 1169043 w 17135973"/>
              <a:gd name="connsiteY33" fmla="*/ 32421 h 202134"/>
              <a:gd name="connsiteX34" fmla="*/ 1176510 w 17135973"/>
              <a:gd name="connsiteY34" fmla="*/ 43496 h 202134"/>
              <a:gd name="connsiteX35" fmla="*/ 1181030 w 17135973"/>
              <a:gd name="connsiteY35" fmla="*/ 40449 h 202134"/>
              <a:gd name="connsiteX36" fmla="*/ 1224117 w 17135973"/>
              <a:gd name="connsiteY36" fmla="*/ 31750 h 202134"/>
              <a:gd name="connsiteX37" fmla="*/ 1267205 w 17135973"/>
              <a:gd name="connsiteY37" fmla="*/ 40449 h 202134"/>
              <a:gd name="connsiteX38" fmla="*/ 1272538 w 17135973"/>
              <a:gd name="connsiteY38" fmla="*/ 44045 h 202134"/>
              <a:gd name="connsiteX39" fmla="*/ 1280375 w 17135973"/>
              <a:gd name="connsiteY39" fmla="*/ 32421 h 202134"/>
              <a:gd name="connsiteX40" fmla="*/ 1358650 w 17135973"/>
              <a:gd name="connsiteY40" fmla="*/ 0 h 202134"/>
              <a:gd name="connsiteX41" fmla="*/ 1436922 w 17135973"/>
              <a:gd name="connsiteY41" fmla="*/ 32421 h 202134"/>
              <a:gd name="connsiteX42" fmla="*/ 1444389 w 17135973"/>
              <a:gd name="connsiteY42" fmla="*/ 43496 h 202134"/>
              <a:gd name="connsiteX43" fmla="*/ 1448909 w 17135973"/>
              <a:gd name="connsiteY43" fmla="*/ 40449 h 202134"/>
              <a:gd name="connsiteX44" fmla="*/ 1491996 w 17135973"/>
              <a:gd name="connsiteY44" fmla="*/ 31750 h 202134"/>
              <a:gd name="connsiteX45" fmla="*/ 1535083 w 17135973"/>
              <a:gd name="connsiteY45" fmla="*/ 40449 h 202134"/>
              <a:gd name="connsiteX46" fmla="*/ 1540417 w 17135973"/>
              <a:gd name="connsiteY46" fmla="*/ 44044 h 202134"/>
              <a:gd name="connsiteX47" fmla="*/ 1548253 w 17135973"/>
              <a:gd name="connsiteY47" fmla="*/ 32421 h 202134"/>
              <a:gd name="connsiteX48" fmla="*/ 1626527 w 17135973"/>
              <a:gd name="connsiteY48" fmla="*/ 0 h 202134"/>
              <a:gd name="connsiteX49" fmla="*/ 1704800 w 17135973"/>
              <a:gd name="connsiteY49" fmla="*/ 32421 h 202134"/>
              <a:gd name="connsiteX50" fmla="*/ 1712267 w 17135973"/>
              <a:gd name="connsiteY50" fmla="*/ 43496 h 202134"/>
              <a:gd name="connsiteX51" fmla="*/ 1716786 w 17135973"/>
              <a:gd name="connsiteY51" fmla="*/ 40449 h 202134"/>
              <a:gd name="connsiteX52" fmla="*/ 1759873 w 17135973"/>
              <a:gd name="connsiteY52" fmla="*/ 31750 h 202134"/>
              <a:gd name="connsiteX53" fmla="*/ 1802961 w 17135973"/>
              <a:gd name="connsiteY53" fmla="*/ 40449 h 202134"/>
              <a:gd name="connsiteX54" fmla="*/ 1808294 w 17135973"/>
              <a:gd name="connsiteY54" fmla="*/ 44044 h 202134"/>
              <a:gd name="connsiteX55" fmla="*/ 1816131 w 17135973"/>
              <a:gd name="connsiteY55" fmla="*/ 32421 h 202134"/>
              <a:gd name="connsiteX56" fmla="*/ 1894402 w 17135973"/>
              <a:gd name="connsiteY56" fmla="*/ 0 h 202134"/>
              <a:gd name="connsiteX57" fmla="*/ 1972677 w 17135973"/>
              <a:gd name="connsiteY57" fmla="*/ 32421 h 202134"/>
              <a:gd name="connsiteX58" fmla="*/ 1980144 w 17135973"/>
              <a:gd name="connsiteY58" fmla="*/ 43496 h 202134"/>
              <a:gd name="connsiteX59" fmla="*/ 1984663 w 17135973"/>
              <a:gd name="connsiteY59" fmla="*/ 40449 h 202134"/>
              <a:gd name="connsiteX60" fmla="*/ 2027752 w 17135973"/>
              <a:gd name="connsiteY60" fmla="*/ 31750 h 202134"/>
              <a:gd name="connsiteX61" fmla="*/ 2070838 w 17135973"/>
              <a:gd name="connsiteY61" fmla="*/ 40449 h 202134"/>
              <a:gd name="connsiteX62" fmla="*/ 2076173 w 17135973"/>
              <a:gd name="connsiteY62" fmla="*/ 44045 h 202134"/>
              <a:gd name="connsiteX63" fmla="*/ 2084009 w 17135973"/>
              <a:gd name="connsiteY63" fmla="*/ 32421 h 202134"/>
              <a:gd name="connsiteX64" fmla="*/ 2162282 w 17135973"/>
              <a:gd name="connsiteY64" fmla="*/ 0 h 202134"/>
              <a:gd name="connsiteX65" fmla="*/ 2240555 w 17135973"/>
              <a:gd name="connsiteY65" fmla="*/ 32421 h 202134"/>
              <a:gd name="connsiteX66" fmla="*/ 2248021 w 17135973"/>
              <a:gd name="connsiteY66" fmla="*/ 43496 h 202134"/>
              <a:gd name="connsiteX67" fmla="*/ 2252542 w 17135973"/>
              <a:gd name="connsiteY67" fmla="*/ 40449 h 202134"/>
              <a:gd name="connsiteX68" fmla="*/ 2295630 w 17135973"/>
              <a:gd name="connsiteY68" fmla="*/ 31750 h 202134"/>
              <a:gd name="connsiteX69" fmla="*/ 2338716 w 17135973"/>
              <a:gd name="connsiteY69" fmla="*/ 40449 h 202134"/>
              <a:gd name="connsiteX70" fmla="*/ 2344051 w 17135973"/>
              <a:gd name="connsiteY70" fmla="*/ 44045 h 202134"/>
              <a:gd name="connsiteX71" fmla="*/ 2351887 w 17135973"/>
              <a:gd name="connsiteY71" fmla="*/ 32421 h 202134"/>
              <a:gd name="connsiteX72" fmla="*/ 2430161 w 17135973"/>
              <a:gd name="connsiteY72" fmla="*/ 0 h 202134"/>
              <a:gd name="connsiteX73" fmla="*/ 2508434 w 17135973"/>
              <a:gd name="connsiteY73" fmla="*/ 32421 h 202134"/>
              <a:gd name="connsiteX74" fmla="*/ 2515900 w 17135973"/>
              <a:gd name="connsiteY74" fmla="*/ 43496 h 202134"/>
              <a:gd name="connsiteX75" fmla="*/ 2520420 w 17135973"/>
              <a:gd name="connsiteY75" fmla="*/ 40449 h 202134"/>
              <a:gd name="connsiteX76" fmla="*/ 2563506 w 17135973"/>
              <a:gd name="connsiteY76" fmla="*/ 31750 h 202134"/>
              <a:gd name="connsiteX77" fmla="*/ 2606595 w 17135973"/>
              <a:gd name="connsiteY77" fmla="*/ 40449 h 202134"/>
              <a:gd name="connsiteX78" fmla="*/ 2611928 w 17135973"/>
              <a:gd name="connsiteY78" fmla="*/ 44045 h 202134"/>
              <a:gd name="connsiteX79" fmla="*/ 2619765 w 17135973"/>
              <a:gd name="connsiteY79" fmla="*/ 32421 h 202134"/>
              <a:gd name="connsiteX80" fmla="*/ 2698038 w 17135973"/>
              <a:gd name="connsiteY80" fmla="*/ 0 h 202134"/>
              <a:gd name="connsiteX81" fmla="*/ 2776311 w 17135973"/>
              <a:gd name="connsiteY81" fmla="*/ 32421 h 202134"/>
              <a:gd name="connsiteX82" fmla="*/ 2783778 w 17135973"/>
              <a:gd name="connsiteY82" fmla="*/ 43496 h 202134"/>
              <a:gd name="connsiteX83" fmla="*/ 2788298 w 17135973"/>
              <a:gd name="connsiteY83" fmla="*/ 40449 h 202134"/>
              <a:gd name="connsiteX84" fmla="*/ 2831386 w 17135973"/>
              <a:gd name="connsiteY84" fmla="*/ 31750 h 202134"/>
              <a:gd name="connsiteX85" fmla="*/ 2874473 w 17135973"/>
              <a:gd name="connsiteY85" fmla="*/ 40449 h 202134"/>
              <a:gd name="connsiteX86" fmla="*/ 2879808 w 17135973"/>
              <a:gd name="connsiteY86" fmla="*/ 44045 h 202134"/>
              <a:gd name="connsiteX87" fmla="*/ 2887644 w 17135973"/>
              <a:gd name="connsiteY87" fmla="*/ 32421 h 202134"/>
              <a:gd name="connsiteX88" fmla="*/ 2965917 w 17135973"/>
              <a:gd name="connsiteY88" fmla="*/ 0 h 202134"/>
              <a:gd name="connsiteX89" fmla="*/ 3044190 w 17135973"/>
              <a:gd name="connsiteY89" fmla="*/ 32421 h 202134"/>
              <a:gd name="connsiteX90" fmla="*/ 3051656 w 17135973"/>
              <a:gd name="connsiteY90" fmla="*/ 43496 h 202134"/>
              <a:gd name="connsiteX91" fmla="*/ 3056177 w 17135973"/>
              <a:gd name="connsiteY91" fmla="*/ 40449 h 202134"/>
              <a:gd name="connsiteX92" fmla="*/ 3099264 w 17135973"/>
              <a:gd name="connsiteY92" fmla="*/ 31750 h 202134"/>
              <a:gd name="connsiteX93" fmla="*/ 3142351 w 17135973"/>
              <a:gd name="connsiteY93" fmla="*/ 40449 h 202134"/>
              <a:gd name="connsiteX94" fmla="*/ 3147685 w 17135973"/>
              <a:gd name="connsiteY94" fmla="*/ 44045 h 202134"/>
              <a:gd name="connsiteX95" fmla="*/ 3155522 w 17135973"/>
              <a:gd name="connsiteY95" fmla="*/ 32421 h 202134"/>
              <a:gd name="connsiteX96" fmla="*/ 3233795 w 17135973"/>
              <a:gd name="connsiteY96" fmla="*/ 0 h 202134"/>
              <a:gd name="connsiteX97" fmla="*/ 3312067 w 17135973"/>
              <a:gd name="connsiteY97" fmla="*/ 32421 h 202134"/>
              <a:gd name="connsiteX98" fmla="*/ 3319534 w 17135973"/>
              <a:gd name="connsiteY98" fmla="*/ 43496 h 202134"/>
              <a:gd name="connsiteX99" fmla="*/ 3324054 w 17135973"/>
              <a:gd name="connsiteY99" fmla="*/ 40449 h 202134"/>
              <a:gd name="connsiteX100" fmla="*/ 3367142 w 17135973"/>
              <a:gd name="connsiteY100" fmla="*/ 31750 h 202134"/>
              <a:gd name="connsiteX101" fmla="*/ 3410227 w 17135973"/>
              <a:gd name="connsiteY101" fmla="*/ 40449 h 202134"/>
              <a:gd name="connsiteX102" fmla="*/ 3415559 w 17135973"/>
              <a:gd name="connsiteY102" fmla="*/ 44044 h 202134"/>
              <a:gd name="connsiteX103" fmla="*/ 3423395 w 17135973"/>
              <a:gd name="connsiteY103" fmla="*/ 32421 h 202134"/>
              <a:gd name="connsiteX104" fmla="*/ 3501666 w 17135973"/>
              <a:gd name="connsiteY104" fmla="*/ 0 h 202134"/>
              <a:gd name="connsiteX105" fmla="*/ 3579940 w 17135973"/>
              <a:gd name="connsiteY105" fmla="*/ 32421 h 202134"/>
              <a:gd name="connsiteX106" fmla="*/ 3587407 w 17135973"/>
              <a:gd name="connsiteY106" fmla="*/ 43497 h 202134"/>
              <a:gd name="connsiteX107" fmla="*/ 3591930 w 17135973"/>
              <a:gd name="connsiteY107" fmla="*/ 40449 h 202134"/>
              <a:gd name="connsiteX108" fmla="*/ 3635016 w 17135973"/>
              <a:gd name="connsiteY108" fmla="*/ 31750 h 202134"/>
              <a:gd name="connsiteX109" fmla="*/ 3678105 w 17135973"/>
              <a:gd name="connsiteY109" fmla="*/ 40449 h 202134"/>
              <a:gd name="connsiteX110" fmla="*/ 3683436 w 17135973"/>
              <a:gd name="connsiteY110" fmla="*/ 44043 h 202134"/>
              <a:gd name="connsiteX111" fmla="*/ 3691272 w 17135973"/>
              <a:gd name="connsiteY111" fmla="*/ 32421 h 202134"/>
              <a:gd name="connsiteX112" fmla="*/ 3769544 w 17135973"/>
              <a:gd name="connsiteY112" fmla="*/ 0 h 202134"/>
              <a:gd name="connsiteX113" fmla="*/ 3847818 w 17135973"/>
              <a:gd name="connsiteY113" fmla="*/ 32421 h 202134"/>
              <a:gd name="connsiteX114" fmla="*/ 3855285 w 17135973"/>
              <a:gd name="connsiteY114" fmla="*/ 43497 h 202134"/>
              <a:gd name="connsiteX115" fmla="*/ 3859808 w 17135973"/>
              <a:gd name="connsiteY115" fmla="*/ 40449 h 202134"/>
              <a:gd name="connsiteX116" fmla="*/ 3902894 w 17135973"/>
              <a:gd name="connsiteY116" fmla="*/ 31750 h 202134"/>
              <a:gd name="connsiteX117" fmla="*/ 3945983 w 17135973"/>
              <a:gd name="connsiteY117" fmla="*/ 40449 h 202134"/>
              <a:gd name="connsiteX118" fmla="*/ 3951315 w 17135973"/>
              <a:gd name="connsiteY118" fmla="*/ 44044 h 202134"/>
              <a:gd name="connsiteX119" fmla="*/ 3959150 w 17135973"/>
              <a:gd name="connsiteY119" fmla="*/ 32421 h 202134"/>
              <a:gd name="connsiteX120" fmla="*/ 4037423 w 17135973"/>
              <a:gd name="connsiteY120" fmla="*/ 0 h 202134"/>
              <a:gd name="connsiteX121" fmla="*/ 4115697 w 17135973"/>
              <a:gd name="connsiteY121" fmla="*/ 32421 h 202134"/>
              <a:gd name="connsiteX122" fmla="*/ 4123164 w 17135973"/>
              <a:gd name="connsiteY122" fmla="*/ 43497 h 202134"/>
              <a:gd name="connsiteX123" fmla="*/ 4127686 w 17135973"/>
              <a:gd name="connsiteY123" fmla="*/ 40449 h 202134"/>
              <a:gd name="connsiteX124" fmla="*/ 4170773 w 17135973"/>
              <a:gd name="connsiteY124" fmla="*/ 31750 h 202134"/>
              <a:gd name="connsiteX125" fmla="*/ 4213862 w 17135973"/>
              <a:gd name="connsiteY125" fmla="*/ 40449 h 202134"/>
              <a:gd name="connsiteX126" fmla="*/ 4219193 w 17135973"/>
              <a:gd name="connsiteY126" fmla="*/ 44043 h 202134"/>
              <a:gd name="connsiteX127" fmla="*/ 4227028 w 17135973"/>
              <a:gd name="connsiteY127" fmla="*/ 32421 h 202134"/>
              <a:gd name="connsiteX128" fmla="*/ 4305301 w 17135973"/>
              <a:gd name="connsiteY128" fmla="*/ 0 h 202134"/>
              <a:gd name="connsiteX129" fmla="*/ 4383575 w 17135973"/>
              <a:gd name="connsiteY129" fmla="*/ 32421 h 202134"/>
              <a:gd name="connsiteX130" fmla="*/ 4391042 w 17135973"/>
              <a:gd name="connsiteY130" fmla="*/ 43497 h 202134"/>
              <a:gd name="connsiteX131" fmla="*/ 4395564 w 17135973"/>
              <a:gd name="connsiteY131" fmla="*/ 40449 h 202134"/>
              <a:gd name="connsiteX132" fmla="*/ 4438651 w 17135973"/>
              <a:gd name="connsiteY132" fmla="*/ 31750 h 202134"/>
              <a:gd name="connsiteX133" fmla="*/ 4481740 w 17135973"/>
              <a:gd name="connsiteY133" fmla="*/ 40449 h 202134"/>
              <a:gd name="connsiteX134" fmla="*/ 4487071 w 17135973"/>
              <a:gd name="connsiteY134" fmla="*/ 44043 h 202134"/>
              <a:gd name="connsiteX135" fmla="*/ 4494906 w 17135973"/>
              <a:gd name="connsiteY135" fmla="*/ 32421 h 202134"/>
              <a:gd name="connsiteX136" fmla="*/ 4573179 w 17135973"/>
              <a:gd name="connsiteY136" fmla="*/ 0 h 202134"/>
              <a:gd name="connsiteX137" fmla="*/ 4651453 w 17135973"/>
              <a:gd name="connsiteY137" fmla="*/ 32421 h 202134"/>
              <a:gd name="connsiteX138" fmla="*/ 4658920 w 17135973"/>
              <a:gd name="connsiteY138" fmla="*/ 43497 h 202134"/>
              <a:gd name="connsiteX139" fmla="*/ 4663442 w 17135973"/>
              <a:gd name="connsiteY139" fmla="*/ 40449 h 202134"/>
              <a:gd name="connsiteX140" fmla="*/ 4706529 w 17135973"/>
              <a:gd name="connsiteY140" fmla="*/ 31750 h 202134"/>
              <a:gd name="connsiteX141" fmla="*/ 4749618 w 17135973"/>
              <a:gd name="connsiteY141" fmla="*/ 40449 h 202134"/>
              <a:gd name="connsiteX142" fmla="*/ 4754950 w 17135973"/>
              <a:gd name="connsiteY142" fmla="*/ 44044 h 202134"/>
              <a:gd name="connsiteX143" fmla="*/ 4762785 w 17135973"/>
              <a:gd name="connsiteY143" fmla="*/ 32421 h 202134"/>
              <a:gd name="connsiteX144" fmla="*/ 4841059 w 17135973"/>
              <a:gd name="connsiteY144" fmla="*/ 0 h 202134"/>
              <a:gd name="connsiteX145" fmla="*/ 4919332 w 17135973"/>
              <a:gd name="connsiteY145" fmla="*/ 32421 h 202134"/>
              <a:gd name="connsiteX146" fmla="*/ 4926799 w 17135973"/>
              <a:gd name="connsiteY146" fmla="*/ 43497 h 202134"/>
              <a:gd name="connsiteX147" fmla="*/ 4931321 w 17135973"/>
              <a:gd name="connsiteY147" fmla="*/ 40449 h 202134"/>
              <a:gd name="connsiteX148" fmla="*/ 4974408 w 17135973"/>
              <a:gd name="connsiteY148" fmla="*/ 31750 h 202134"/>
              <a:gd name="connsiteX149" fmla="*/ 5017497 w 17135973"/>
              <a:gd name="connsiteY149" fmla="*/ 40449 h 202134"/>
              <a:gd name="connsiteX150" fmla="*/ 5022828 w 17135973"/>
              <a:gd name="connsiteY150" fmla="*/ 44043 h 202134"/>
              <a:gd name="connsiteX151" fmla="*/ 5030663 w 17135973"/>
              <a:gd name="connsiteY151" fmla="*/ 32421 h 202134"/>
              <a:gd name="connsiteX152" fmla="*/ 5108936 w 17135973"/>
              <a:gd name="connsiteY152" fmla="*/ 0 h 202134"/>
              <a:gd name="connsiteX153" fmla="*/ 5187210 w 17135973"/>
              <a:gd name="connsiteY153" fmla="*/ 32421 h 202134"/>
              <a:gd name="connsiteX154" fmla="*/ 5194677 w 17135973"/>
              <a:gd name="connsiteY154" fmla="*/ 43497 h 202134"/>
              <a:gd name="connsiteX155" fmla="*/ 5199199 w 17135973"/>
              <a:gd name="connsiteY155" fmla="*/ 40449 h 202134"/>
              <a:gd name="connsiteX156" fmla="*/ 5242286 w 17135973"/>
              <a:gd name="connsiteY156" fmla="*/ 31750 h 202134"/>
              <a:gd name="connsiteX157" fmla="*/ 5285375 w 17135973"/>
              <a:gd name="connsiteY157" fmla="*/ 40449 h 202134"/>
              <a:gd name="connsiteX158" fmla="*/ 5290706 w 17135973"/>
              <a:gd name="connsiteY158" fmla="*/ 44043 h 202134"/>
              <a:gd name="connsiteX159" fmla="*/ 5298541 w 17135973"/>
              <a:gd name="connsiteY159" fmla="*/ 32421 h 202134"/>
              <a:gd name="connsiteX160" fmla="*/ 5376814 w 17135973"/>
              <a:gd name="connsiteY160" fmla="*/ 0 h 202134"/>
              <a:gd name="connsiteX161" fmla="*/ 5455088 w 17135973"/>
              <a:gd name="connsiteY161" fmla="*/ 32421 h 202134"/>
              <a:gd name="connsiteX162" fmla="*/ 5462555 w 17135973"/>
              <a:gd name="connsiteY162" fmla="*/ 43497 h 202134"/>
              <a:gd name="connsiteX163" fmla="*/ 5467077 w 17135973"/>
              <a:gd name="connsiteY163" fmla="*/ 40449 h 202134"/>
              <a:gd name="connsiteX164" fmla="*/ 5510164 w 17135973"/>
              <a:gd name="connsiteY164" fmla="*/ 31750 h 202134"/>
              <a:gd name="connsiteX165" fmla="*/ 5553253 w 17135973"/>
              <a:gd name="connsiteY165" fmla="*/ 40449 h 202134"/>
              <a:gd name="connsiteX166" fmla="*/ 5558585 w 17135973"/>
              <a:gd name="connsiteY166" fmla="*/ 44044 h 202134"/>
              <a:gd name="connsiteX167" fmla="*/ 5566420 w 17135973"/>
              <a:gd name="connsiteY167" fmla="*/ 32421 h 202134"/>
              <a:gd name="connsiteX168" fmla="*/ 5644694 w 17135973"/>
              <a:gd name="connsiteY168" fmla="*/ 0 h 202134"/>
              <a:gd name="connsiteX169" fmla="*/ 5722967 w 17135973"/>
              <a:gd name="connsiteY169" fmla="*/ 32421 h 202134"/>
              <a:gd name="connsiteX170" fmla="*/ 5730434 w 17135973"/>
              <a:gd name="connsiteY170" fmla="*/ 43497 h 202134"/>
              <a:gd name="connsiteX171" fmla="*/ 5734956 w 17135973"/>
              <a:gd name="connsiteY171" fmla="*/ 40449 h 202134"/>
              <a:gd name="connsiteX172" fmla="*/ 5778043 w 17135973"/>
              <a:gd name="connsiteY172" fmla="*/ 31750 h 202134"/>
              <a:gd name="connsiteX173" fmla="*/ 5821132 w 17135973"/>
              <a:gd name="connsiteY173" fmla="*/ 40449 h 202134"/>
              <a:gd name="connsiteX174" fmla="*/ 5826463 w 17135973"/>
              <a:gd name="connsiteY174" fmla="*/ 44043 h 202134"/>
              <a:gd name="connsiteX175" fmla="*/ 5834298 w 17135973"/>
              <a:gd name="connsiteY175" fmla="*/ 32421 h 202134"/>
              <a:gd name="connsiteX176" fmla="*/ 5912572 w 17135973"/>
              <a:gd name="connsiteY176" fmla="*/ 0 h 202134"/>
              <a:gd name="connsiteX177" fmla="*/ 5990845 w 17135973"/>
              <a:gd name="connsiteY177" fmla="*/ 32421 h 202134"/>
              <a:gd name="connsiteX178" fmla="*/ 5998312 w 17135973"/>
              <a:gd name="connsiteY178" fmla="*/ 43497 h 202134"/>
              <a:gd name="connsiteX179" fmla="*/ 6002834 w 17135973"/>
              <a:gd name="connsiteY179" fmla="*/ 40449 h 202134"/>
              <a:gd name="connsiteX180" fmla="*/ 6045921 w 17135973"/>
              <a:gd name="connsiteY180" fmla="*/ 31750 h 202134"/>
              <a:gd name="connsiteX181" fmla="*/ 6089010 w 17135973"/>
              <a:gd name="connsiteY181" fmla="*/ 40449 h 202134"/>
              <a:gd name="connsiteX182" fmla="*/ 6094341 w 17135973"/>
              <a:gd name="connsiteY182" fmla="*/ 44043 h 202134"/>
              <a:gd name="connsiteX183" fmla="*/ 6102176 w 17135973"/>
              <a:gd name="connsiteY183" fmla="*/ 32421 h 202134"/>
              <a:gd name="connsiteX184" fmla="*/ 6180450 w 17135973"/>
              <a:gd name="connsiteY184" fmla="*/ 0 h 202134"/>
              <a:gd name="connsiteX185" fmla="*/ 6258723 w 17135973"/>
              <a:gd name="connsiteY185" fmla="*/ 32421 h 202134"/>
              <a:gd name="connsiteX186" fmla="*/ 6266190 w 17135973"/>
              <a:gd name="connsiteY186" fmla="*/ 43497 h 202134"/>
              <a:gd name="connsiteX187" fmla="*/ 6270712 w 17135973"/>
              <a:gd name="connsiteY187" fmla="*/ 40449 h 202134"/>
              <a:gd name="connsiteX188" fmla="*/ 6313799 w 17135973"/>
              <a:gd name="connsiteY188" fmla="*/ 31750 h 202134"/>
              <a:gd name="connsiteX189" fmla="*/ 6356888 w 17135973"/>
              <a:gd name="connsiteY189" fmla="*/ 40449 h 202134"/>
              <a:gd name="connsiteX190" fmla="*/ 6362220 w 17135973"/>
              <a:gd name="connsiteY190" fmla="*/ 44044 h 202134"/>
              <a:gd name="connsiteX191" fmla="*/ 6370055 w 17135973"/>
              <a:gd name="connsiteY191" fmla="*/ 32421 h 202134"/>
              <a:gd name="connsiteX192" fmla="*/ 6448329 w 17135973"/>
              <a:gd name="connsiteY192" fmla="*/ 0 h 202134"/>
              <a:gd name="connsiteX193" fmla="*/ 6526602 w 17135973"/>
              <a:gd name="connsiteY193" fmla="*/ 32421 h 202134"/>
              <a:gd name="connsiteX194" fmla="*/ 6534069 w 17135973"/>
              <a:gd name="connsiteY194" fmla="*/ 43497 h 202134"/>
              <a:gd name="connsiteX195" fmla="*/ 6538591 w 17135973"/>
              <a:gd name="connsiteY195" fmla="*/ 40449 h 202134"/>
              <a:gd name="connsiteX196" fmla="*/ 6581679 w 17135973"/>
              <a:gd name="connsiteY196" fmla="*/ 31750 h 202134"/>
              <a:gd name="connsiteX197" fmla="*/ 6624767 w 17135973"/>
              <a:gd name="connsiteY197" fmla="*/ 40449 h 202134"/>
              <a:gd name="connsiteX198" fmla="*/ 6630098 w 17135973"/>
              <a:gd name="connsiteY198" fmla="*/ 44043 h 202134"/>
              <a:gd name="connsiteX199" fmla="*/ 6637933 w 17135973"/>
              <a:gd name="connsiteY199" fmla="*/ 32421 h 202134"/>
              <a:gd name="connsiteX200" fmla="*/ 6716207 w 17135973"/>
              <a:gd name="connsiteY200" fmla="*/ 0 h 202134"/>
              <a:gd name="connsiteX201" fmla="*/ 6794480 w 17135973"/>
              <a:gd name="connsiteY201" fmla="*/ 32421 h 202134"/>
              <a:gd name="connsiteX202" fmla="*/ 6801947 w 17135973"/>
              <a:gd name="connsiteY202" fmla="*/ 43497 h 202134"/>
              <a:gd name="connsiteX203" fmla="*/ 6806469 w 17135973"/>
              <a:gd name="connsiteY203" fmla="*/ 40449 h 202134"/>
              <a:gd name="connsiteX204" fmla="*/ 6849556 w 17135973"/>
              <a:gd name="connsiteY204" fmla="*/ 31750 h 202134"/>
              <a:gd name="connsiteX205" fmla="*/ 6892645 w 17135973"/>
              <a:gd name="connsiteY205" fmla="*/ 40449 h 202134"/>
              <a:gd name="connsiteX206" fmla="*/ 6897976 w 17135973"/>
              <a:gd name="connsiteY206" fmla="*/ 44043 h 202134"/>
              <a:gd name="connsiteX207" fmla="*/ 6905811 w 17135973"/>
              <a:gd name="connsiteY207" fmla="*/ 32421 h 202134"/>
              <a:gd name="connsiteX208" fmla="*/ 6984085 w 17135973"/>
              <a:gd name="connsiteY208" fmla="*/ 0 h 202134"/>
              <a:gd name="connsiteX209" fmla="*/ 7062358 w 17135973"/>
              <a:gd name="connsiteY209" fmla="*/ 32421 h 202134"/>
              <a:gd name="connsiteX210" fmla="*/ 7069825 w 17135973"/>
              <a:gd name="connsiteY210" fmla="*/ 43497 h 202134"/>
              <a:gd name="connsiteX211" fmla="*/ 7074347 w 17135973"/>
              <a:gd name="connsiteY211" fmla="*/ 40449 h 202134"/>
              <a:gd name="connsiteX212" fmla="*/ 7117434 w 17135973"/>
              <a:gd name="connsiteY212" fmla="*/ 31750 h 202134"/>
              <a:gd name="connsiteX213" fmla="*/ 7160523 w 17135973"/>
              <a:gd name="connsiteY213" fmla="*/ 40449 h 202134"/>
              <a:gd name="connsiteX214" fmla="*/ 7165854 w 17135973"/>
              <a:gd name="connsiteY214" fmla="*/ 44044 h 202134"/>
              <a:gd name="connsiteX215" fmla="*/ 7173690 w 17135973"/>
              <a:gd name="connsiteY215" fmla="*/ 32421 h 202134"/>
              <a:gd name="connsiteX216" fmla="*/ 7251964 w 17135973"/>
              <a:gd name="connsiteY216" fmla="*/ 0 h 202134"/>
              <a:gd name="connsiteX217" fmla="*/ 7330236 w 17135973"/>
              <a:gd name="connsiteY217" fmla="*/ 32421 h 202134"/>
              <a:gd name="connsiteX218" fmla="*/ 7337705 w 17135973"/>
              <a:gd name="connsiteY218" fmla="*/ 43497 h 202134"/>
              <a:gd name="connsiteX219" fmla="*/ 7342226 w 17135973"/>
              <a:gd name="connsiteY219" fmla="*/ 40449 h 202134"/>
              <a:gd name="connsiteX220" fmla="*/ 7385314 w 17135973"/>
              <a:gd name="connsiteY220" fmla="*/ 31750 h 202134"/>
              <a:gd name="connsiteX221" fmla="*/ 7428402 w 17135973"/>
              <a:gd name="connsiteY221" fmla="*/ 40449 h 202134"/>
              <a:gd name="connsiteX222" fmla="*/ 7433732 w 17135973"/>
              <a:gd name="connsiteY222" fmla="*/ 44043 h 202134"/>
              <a:gd name="connsiteX223" fmla="*/ 7441568 w 17135973"/>
              <a:gd name="connsiteY223" fmla="*/ 32421 h 202134"/>
              <a:gd name="connsiteX224" fmla="*/ 7519842 w 17135973"/>
              <a:gd name="connsiteY224" fmla="*/ 0 h 202134"/>
              <a:gd name="connsiteX225" fmla="*/ 7598114 w 17135973"/>
              <a:gd name="connsiteY225" fmla="*/ 32421 h 202134"/>
              <a:gd name="connsiteX226" fmla="*/ 7605582 w 17135973"/>
              <a:gd name="connsiteY226" fmla="*/ 43497 h 202134"/>
              <a:gd name="connsiteX227" fmla="*/ 7610104 w 17135973"/>
              <a:gd name="connsiteY227" fmla="*/ 40449 h 202134"/>
              <a:gd name="connsiteX228" fmla="*/ 7653191 w 17135973"/>
              <a:gd name="connsiteY228" fmla="*/ 31750 h 202134"/>
              <a:gd name="connsiteX229" fmla="*/ 7696278 w 17135973"/>
              <a:gd name="connsiteY229" fmla="*/ 40449 h 202134"/>
              <a:gd name="connsiteX230" fmla="*/ 7701610 w 17135973"/>
              <a:gd name="connsiteY230" fmla="*/ 44043 h 202134"/>
              <a:gd name="connsiteX231" fmla="*/ 7709446 w 17135973"/>
              <a:gd name="connsiteY231" fmla="*/ 32421 h 202134"/>
              <a:gd name="connsiteX232" fmla="*/ 7787719 w 17135973"/>
              <a:gd name="connsiteY232" fmla="*/ 0 h 202134"/>
              <a:gd name="connsiteX233" fmla="*/ 7865992 w 17135973"/>
              <a:gd name="connsiteY233" fmla="*/ 32421 h 202134"/>
              <a:gd name="connsiteX234" fmla="*/ 7873460 w 17135973"/>
              <a:gd name="connsiteY234" fmla="*/ 43497 h 202134"/>
              <a:gd name="connsiteX235" fmla="*/ 7877982 w 17135973"/>
              <a:gd name="connsiteY235" fmla="*/ 40449 h 202134"/>
              <a:gd name="connsiteX236" fmla="*/ 7921069 w 17135973"/>
              <a:gd name="connsiteY236" fmla="*/ 31750 h 202134"/>
              <a:gd name="connsiteX237" fmla="*/ 7964156 w 17135973"/>
              <a:gd name="connsiteY237" fmla="*/ 40449 h 202134"/>
              <a:gd name="connsiteX238" fmla="*/ 7969489 w 17135973"/>
              <a:gd name="connsiteY238" fmla="*/ 44044 h 202134"/>
              <a:gd name="connsiteX239" fmla="*/ 7977325 w 17135973"/>
              <a:gd name="connsiteY239" fmla="*/ 32421 h 202134"/>
              <a:gd name="connsiteX240" fmla="*/ 8055598 w 17135973"/>
              <a:gd name="connsiteY240" fmla="*/ 0 h 202134"/>
              <a:gd name="connsiteX241" fmla="*/ 8133871 w 17135973"/>
              <a:gd name="connsiteY241" fmla="*/ 32421 h 202134"/>
              <a:gd name="connsiteX242" fmla="*/ 8141339 w 17135973"/>
              <a:gd name="connsiteY242" fmla="*/ 43497 h 202134"/>
              <a:gd name="connsiteX243" fmla="*/ 8145861 w 17135973"/>
              <a:gd name="connsiteY243" fmla="*/ 40449 h 202134"/>
              <a:gd name="connsiteX244" fmla="*/ 8188948 w 17135973"/>
              <a:gd name="connsiteY244" fmla="*/ 31750 h 202134"/>
              <a:gd name="connsiteX245" fmla="*/ 8232035 w 17135973"/>
              <a:gd name="connsiteY245" fmla="*/ 40449 h 202134"/>
              <a:gd name="connsiteX246" fmla="*/ 8237361 w 17135973"/>
              <a:gd name="connsiteY246" fmla="*/ 44040 h 202134"/>
              <a:gd name="connsiteX247" fmla="*/ 8245195 w 17135973"/>
              <a:gd name="connsiteY247" fmla="*/ 32421 h 202134"/>
              <a:gd name="connsiteX248" fmla="*/ 8323468 w 17135973"/>
              <a:gd name="connsiteY248" fmla="*/ 0 h 202134"/>
              <a:gd name="connsiteX249" fmla="*/ 8401741 w 17135973"/>
              <a:gd name="connsiteY249" fmla="*/ 32421 h 202134"/>
              <a:gd name="connsiteX250" fmla="*/ 8409209 w 17135973"/>
              <a:gd name="connsiteY250" fmla="*/ 43497 h 202134"/>
              <a:gd name="connsiteX251" fmla="*/ 8413731 w 17135973"/>
              <a:gd name="connsiteY251" fmla="*/ 40449 h 202134"/>
              <a:gd name="connsiteX252" fmla="*/ 8456818 w 17135973"/>
              <a:gd name="connsiteY252" fmla="*/ 31750 h 202134"/>
              <a:gd name="connsiteX253" fmla="*/ 8499906 w 17135973"/>
              <a:gd name="connsiteY253" fmla="*/ 40449 h 202134"/>
              <a:gd name="connsiteX254" fmla="*/ 8505518 w 17135973"/>
              <a:gd name="connsiteY254" fmla="*/ 44233 h 202134"/>
              <a:gd name="connsiteX255" fmla="*/ 8513482 w 17135973"/>
              <a:gd name="connsiteY255" fmla="*/ 32422 h 202134"/>
              <a:gd name="connsiteX256" fmla="*/ 8591755 w 17135973"/>
              <a:gd name="connsiteY256" fmla="*/ 0 h 202134"/>
              <a:gd name="connsiteX257" fmla="*/ 8670028 w 17135973"/>
              <a:gd name="connsiteY257" fmla="*/ 32421 h 202134"/>
              <a:gd name="connsiteX258" fmla="*/ 8677495 w 17135973"/>
              <a:gd name="connsiteY258" fmla="*/ 43496 h 202134"/>
              <a:gd name="connsiteX259" fmla="*/ 8682015 w 17135973"/>
              <a:gd name="connsiteY259" fmla="*/ 40449 h 202134"/>
              <a:gd name="connsiteX260" fmla="*/ 8725102 w 17135973"/>
              <a:gd name="connsiteY260" fmla="*/ 31750 h 202134"/>
              <a:gd name="connsiteX261" fmla="*/ 8768189 w 17135973"/>
              <a:gd name="connsiteY261" fmla="*/ 40449 h 202134"/>
              <a:gd name="connsiteX262" fmla="*/ 8773523 w 17135973"/>
              <a:gd name="connsiteY262" fmla="*/ 44044 h 202134"/>
              <a:gd name="connsiteX263" fmla="*/ 8781360 w 17135973"/>
              <a:gd name="connsiteY263" fmla="*/ 32421 h 202134"/>
              <a:gd name="connsiteX264" fmla="*/ 8859633 w 17135973"/>
              <a:gd name="connsiteY264" fmla="*/ 0 h 202134"/>
              <a:gd name="connsiteX265" fmla="*/ 8937906 w 17135973"/>
              <a:gd name="connsiteY265" fmla="*/ 32421 h 202134"/>
              <a:gd name="connsiteX266" fmla="*/ 8945373 w 17135973"/>
              <a:gd name="connsiteY266" fmla="*/ 43496 h 202134"/>
              <a:gd name="connsiteX267" fmla="*/ 8949893 w 17135973"/>
              <a:gd name="connsiteY267" fmla="*/ 40449 h 202134"/>
              <a:gd name="connsiteX268" fmla="*/ 8992980 w 17135973"/>
              <a:gd name="connsiteY268" fmla="*/ 31750 h 202134"/>
              <a:gd name="connsiteX269" fmla="*/ 9036068 w 17135973"/>
              <a:gd name="connsiteY269" fmla="*/ 40449 h 202134"/>
              <a:gd name="connsiteX270" fmla="*/ 9041401 w 17135973"/>
              <a:gd name="connsiteY270" fmla="*/ 44045 h 202134"/>
              <a:gd name="connsiteX271" fmla="*/ 9049239 w 17135973"/>
              <a:gd name="connsiteY271" fmla="*/ 32421 h 202134"/>
              <a:gd name="connsiteX272" fmla="*/ 9127512 w 17135973"/>
              <a:gd name="connsiteY272" fmla="*/ 0 h 202134"/>
              <a:gd name="connsiteX273" fmla="*/ 9205785 w 17135973"/>
              <a:gd name="connsiteY273" fmla="*/ 32421 h 202134"/>
              <a:gd name="connsiteX274" fmla="*/ 9213252 w 17135973"/>
              <a:gd name="connsiteY274" fmla="*/ 43496 h 202134"/>
              <a:gd name="connsiteX275" fmla="*/ 9217772 w 17135973"/>
              <a:gd name="connsiteY275" fmla="*/ 40449 h 202134"/>
              <a:gd name="connsiteX276" fmla="*/ 9260860 w 17135973"/>
              <a:gd name="connsiteY276" fmla="*/ 31750 h 202134"/>
              <a:gd name="connsiteX277" fmla="*/ 9303947 w 17135973"/>
              <a:gd name="connsiteY277" fmla="*/ 40449 h 202134"/>
              <a:gd name="connsiteX278" fmla="*/ 9309281 w 17135973"/>
              <a:gd name="connsiteY278" fmla="*/ 44045 h 202134"/>
              <a:gd name="connsiteX279" fmla="*/ 9317118 w 17135973"/>
              <a:gd name="connsiteY279" fmla="*/ 32421 h 202134"/>
              <a:gd name="connsiteX280" fmla="*/ 9395391 w 17135973"/>
              <a:gd name="connsiteY280" fmla="*/ 0 h 202134"/>
              <a:gd name="connsiteX281" fmla="*/ 9473664 w 17135973"/>
              <a:gd name="connsiteY281" fmla="*/ 32421 h 202134"/>
              <a:gd name="connsiteX282" fmla="*/ 9481132 w 17135973"/>
              <a:gd name="connsiteY282" fmla="*/ 43496 h 202134"/>
              <a:gd name="connsiteX283" fmla="*/ 9485651 w 17135973"/>
              <a:gd name="connsiteY283" fmla="*/ 40449 h 202134"/>
              <a:gd name="connsiteX284" fmla="*/ 9528739 w 17135973"/>
              <a:gd name="connsiteY284" fmla="*/ 31750 h 202134"/>
              <a:gd name="connsiteX285" fmla="*/ 9571826 w 17135973"/>
              <a:gd name="connsiteY285" fmla="*/ 40449 h 202134"/>
              <a:gd name="connsiteX286" fmla="*/ 9577159 w 17135973"/>
              <a:gd name="connsiteY286" fmla="*/ 44045 h 202134"/>
              <a:gd name="connsiteX287" fmla="*/ 9584997 w 17135973"/>
              <a:gd name="connsiteY287" fmla="*/ 32421 h 202134"/>
              <a:gd name="connsiteX288" fmla="*/ 9663270 w 17135973"/>
              <a:gd name="connsiteY288" fmla="*/ 0 h 202134"/>
              <a:gd name="connsiteX289" fmla="*/ 9741543 w 17135973"/>
              <a:gd name="connsiteY289" fmla="*/ 32421 h 202134"/>
              <a:gd name="connsiteX290" fmla="*/ 9749010 w 17135973"/>
              <a:gd name="connsiteY290" fmla="*/ 43496 h 202134"/>
              <a:gd name="connsiteX291" fmla="*/ 9753530 w 17135973"/>
              <a:gd name="connsiteY291" fmla="*/ 40449 h 202134"/>
              <a:gd name="connsiteX292" fmla="*/ 9796617 w 17135973"/>
              <a:gd name="connsiteY292" fmla="*/ 31750 h 202134"/>
              <a:gd name="connsiteX293" fmla="*/ 9839705 w 17135973"/>
              <a:gd name="connsiteY293" fmla="*/ 40449 h 202134"/>
              <a:gd name="connsiteX294" fmla="*/ 9845038 w 17135973"/>
              <a:gd name="connsiteY294" fmla="*/ 44045 h 202134"/>
              <a:gd name="connsiteX295" fmla="*/ 9852875 w 17135973"/>
              <a:gd name="connsiteY295" fmla="*/ 32421 h 202134"/>
              <a:gd name="connsiteX296" fmla="*/ 9931150 w 17135973"/>
              <a:gd name="connsiteY296" fmla="*/ 0 h 202134"/>
              <a:gd name="connsiteX297" fmla="*/ 10009422 w 17135973"/>
              <a:gd name="connsiteY297" fmla="*/ 32421 h 202134"/>
              <a:gd name="connsiteX298" fmla="*/ 10016889 w 17135973"/>
              <a:gd name="connsiteY298" fmla="*/ 43496 h 202134"/>
              <a:gd name="connsiteX299" fmla="*/ 10021409 w 17135973"/>
              <a:gd name="connsiteY299" fmla="*/ 40449 h 202134"/>
              <a:gd name="connsiteX300" fmla="*/ 10064496 w 17135973"/>
              <a:gd name="connsiteY300" fmla="*/ 31750 h 202134"/>
              <a:gd name="connsiteX301" fmla="*/ 10107583 w 17135973"/>
              <a:gd name="connsiteY301" fmla="*/ 40449 h 202134"/>
              <a:gd name="connsiteX302" fmla="*/ 10112917 w 17135973"/>
              <a:gd name="connsiteY302" fmla="*/ 44044 h 202134"/>
              <a:gd name="connsiteX303" fmla="*/ 10120753 w 17135973"/>
              <a:gd name="connsiteY303" fmla="*/ 32421 h 202134"/>
              <a:gd name="connsiteX304" fmla="*/ 10199027 w 17135973"/>
              <a:gd name="connsiteY304" fmla="*/ 0 h 202134"/>
              <a:gd name="connsiteX305" fmla="*/ 10277300 w 17135973"/>
              <a:gd name="connsiteY305" fmla="*/ 32421 h 202134"/>
              <a:gd name="connsiteX306" fmla="*/ 10284767 w 17135973"/>
              <a:gd name="connsiteY306" fmla="*/ 43496 h 202134"/>
              <a:gd name="connsiteX307" fmla="*/ 10289286 w 17135973"/>
              <a:gd name="connsiteY307" fmla="*/ 40449 h 202134"/>
              <a:gd name="connsiteX308" fmla="*/ 10332373 w 17135973"/>
              <a:gd name="connsiteY308" fmla="*/ 31750 h 202134"/>
              <a:gd name="connsiteX309" fmla="*/ 10375461 w 17135973"/>
              <a:gd name="connsiteY309" fmla="*/ 40449 h 202134"/>
              <a:gd name="connsiteX310" fmla="*/ 10380794 w 17135973"/>
              <a:gd name="connsiteY310" fmla="*/ 44044 h 202134"/>
              <a:gd name="connsiteX311" fmla="*/ 10388631 w 17135973"/>
              <a:gd name="connsiteY311" fmla="*/ 32421 h 202134"/>
              <a:gd name="connsiteX312" fmla="*/ 10466902 w 17135973"/>
              <a:gd name="connsiteY312" fmla="*/ 0 h 202134"/>
              <a:gd name="connsiteX313" fmla="*/ 10545177 w 17135973"/>
              <a:gd name="connsiteY313" fmla="*/ 32421 h 202134"/>
              <a:gd name="connsiteX314" fmla="*/ 10552644 w 17135973"/>
              <a:gd name="connsiteY314" fmla="*/ 43496 h 202134"/>
              <a:gd name="connsiteX315" fmla="*/ 10557163 w 17135973"/>
              <a:gd name="connsiteY315" fmla="*/ 40449 h 202134"/>
              <a:gd name="connsiteX316" fmla="*/ 10600252 w 17135973"/>
              <a:gd name="connsiteY316" fmla="*/ 31750 h 202134"/>
              <a:gd name="connsiteX317" fmla="*/ 10643338 w 17135973"/>
              <a:gd name="connsiteY317" fmla="*/ 40449 h 202134"/>
              <a:gd name="connsiteX318" fmla="*/ 10648673 w 17135973"/>
              <a:gd name="connsiteY318" fmla="*/ 44045 h 202134"/>
              <a:gd name="connsiteX319" fmla="*/ 10656509 w 17135973"/>
              <a:gd name="connsiteY319" fmla="*/ 32421 h 202134"/>
              <a:gd name="connsiteX320" fmla="*/ 10734782 w 17135973"/>
              <a:gd name="connsiteY320" fmla="*/ 0 h 202134"/>
              <a:gd name="connsiteX321" fmla="*/ 10813055 w 17135973"/>
              <a:gd name="connsiteY321" fmla="*/ 32421 h 202134"/>
              <a:gd name="connsiteX322" fmla="*/ 10820521 w 17135973"/>
              <a:gd name="connsiteY322" fmla="*/ 43496 h 202134"/>
              <a:gd name="connsiteX323" fmla="*/ 10825042 w 17135973"/>
              <a:gd name="connsiteY323" fmla="*/ 40449 h 202134"/>
              <a:gd name="connsiteX324" fmla="*/ 10868130 w 17135973"/>
              <a:gd name="connsiteY324" fmla="*/ 31750 h 202134"/>
              <a:gd name="connsiteX325" fmla="*/ 10911216 w 17135973"/>
              <a:gd name="connsiteY325" fmla="*/ 40449 h 202134"/>
              <a:gd name="connsiteX326" fmla="*/ 10916551 w 17135973"/>
              <a:gd name="connsiteY326" fmla="*/ 44045 h 202134"/>
              <a:gd name="connsiteX327" fmla="*/ 10924387 w 17135973"/>
              <a:gd name="connsiteY327" fmla="*/ 32421 h 202134"/>
              <a:gd name="connsiteX328" fmla="*/ 11002661 w 17135973"/>
              <a:gd name="connsiteY328" fmla="*/ 0 h 202134"/>
              <a:gd name="connsiteX329" fmla="*/ 11080934 w 17135973"/>
              <a:gd name="connsiteY329" fmla="*/ 32421 h 202134"/>
              <a:gd name="connsiteX330" fmla="*/ 11088400 w 17135973"/>
              <a:gd name="connsiteY330" fmla="*/ 43496 h 202134"/>
              <a:gd name="connsiteX331" fmla="*/ 11092920 w 17135973"/>
              <a:gd name="connsiteY331" fmla="*/ 40449 h 202134"/>
              <a:gd name="connsiteX332" fmla="*/ 11136006 w 17135973"/>
              <a:gd name="connsiteY332" fmla="*/ 31750 h 202134"/>
              <a:gd name="connsiteX333" fmla="*/ 11179095 w 17135973"/>
              <a:gd name="connsiteY333" fmla="*/ 40449 h 202134"/>
              <a:gd name="connsiteX334" fmla="*/ 11184428 w 17135973"/>
              <a:gd name="connsiteY334" fmla="*/ 44045 h 202134"/>
              <a:gd name="connsiteX335" fmla="*/ 11192265 w 17135973"/>
              <a:gd name="connsiteY335" fmla="*/ 32421 h 202134"/>
              <a:gd name="connsiteX336" fmla="*/ 11270538 w 17135973"/>
              <a:gd name="connsiteY336" fmla="*/ 0 h 202134"/>
              <a:gd name="connsiteX337" fmla="*/ 11348811 w 17135973"/>
              <a:gd name="connsiteY337" fmla="*/ 32421 h 202134"/>
              <a:gd name="connsiteX338" fmla="*/ 11356278 w 17135973"/>
              <a:gd name="connsiteY338" fmla="*/ 43496 h 202134"/>
              <a:gd name="connsiteX339" fmla="*/ 11360798 w 17135973"/>
              <a:gd name="connsiteY339" fmla="*/ 40449 h 202134"/>
              <a:gd name="connsiteX340" fmla="*/ 11403886 w 17135973"/>
              <a:gd name="connsiteY340" fmla="*/ 31750 h 202134"/>
              <a:gd name="connsiteX341" fmla="*/ 11446973 w 17135973"/>
              <a:gd name="connsiteY341" fmla="*/ 40449 h 202134"/>
              <a:gd name="connsiteX342" fmla="*/ 11452308 w 17135973"/>
              <a:gd name="connsiteY342" fmla="*/ 44045 h 202134"/>
              <a:gd name="connsiteX343" fmla="*/ 11460144 w 17135973"/>
              <a:gd name="connsiteY343" fmla="*/ 32421 h 202134"/>
              <a:gd name="connsiteX344" fmla="*/ 11538417 w 17135973"/>
              <a:gd name="connsiteY344" fmla="*/ 0 h 202134"/>
              <a:gd name="connsiteX345" fmla="*/ 11616690 w 17135973"/>
              <a:gd name="connsiteY345" fmla="*/ 32421 h 202134"/>
              <a:gd name="connsiteX346" fmla="*/ 11624156 w 17135973"/>
              <a:gd name="connsiteY346" fmla="*/ 43496 h 202134"/>
              <a:gd name="connsiteX347" fmla="*/ 11628677 w 17135973"/>
              <a:gd name="connsiteY347" fmla="*/ 40449 h 202134"/>
              <a:gd name="connsiteX348" fmla="*/ 11671764 w 17135973"/>
              <a:gd name="connsiteY348" fmla="*/ 31750 h 202134"/>
              <a:gd name="connsiteX349" fmla="*/ 11714851 w 17135973"/>
              <a:gd name="connsiteY349" fmla="*/ 40449 h 202134"/>
              <a:gd name="connsiteX350" fmla="*/ 11720185 w 17135973"/>
              <a:gd name="connsiteY350" fmla="*/ 44045 h 202134"/>
              <a:gd name="connsiteX351" fmla="*/ 11728022 w 17135973"/>
              <a:gd name="connsiteY351" fmla="*/ 32421 h 202134"/>
              <a:gd name="connsiteX352" fmla="*/ 11806295 w 17135973"/>
              <a:gd name="connsiteY352" fmla="*/ 0 h 202134"/>
              <a:gd name="connsiteX353" fmla="*/ 11884567 w 17135973"/>
              <a:gd name="connsiteY353" fmla="*/ 32421 h 202134"/>
              <a:gd name="connsiteX354" fmla="*/ 11892034 w 17135973"/>
              <a:gd name="connsiteY354" fmla="*/ 43496 h 202134"/>
              <a:gd name="connsiteX355" fmla="*/ 11896554 w 17135973"/>
              <a:gd name="connsiteY355" fmla="*/ 40449 h 202134"/>
              <a:gd name="connsiteX356" fmla="*/ 11939642 w 17135973"/>
              <a:gd name="connsiteY356" fmla="*/ 31750 h 202134"/>
              <a:gd name="connsiteX357" fmla="*/ 11982726 w 17135973"/>
              <a:gd name="connsiteY357" fmla="*/ 40449 h 202134"/>
              <a:gd name="connsiteX358" fmla="*/ 11988058 w 17135973"/>
              <a:gd name="connsiteY358" fmla="*/ 44044 h 202134"/>
              <a:gd name="connsiteX359" fmla="*/ 11995895 w 17135973"/>
              <a:gd name="connsiteY359" fmla="*/ 32421 h 202134"/>
              <a:gd name="connsiteX360" fmla="*/ 12074166 w 17135973"/>
              <a:gd name="connsiteY360" fmla="*/ 0 h 202134"/>
              <a:gd name="connsiteX361" fmla="*/ 12152439 w 17135973"/>
              <a:gd name="connsiteY361" fmla="*/ 32421 h 202134"/>
              <a:gd name="connsiteX362" fmla="*/ 12159907 w 17135973"/>
              <a:gd name="connsiteY362" fmla="*/ 43497 h 202134"/>
              <a:gd name="connsiteX363" fmla="*/ 12164429 w 17135973"/>
              <a:gd name="connsiteY363" fmla="*/ 40449 h 202134"/>
              <a:gd name="connsiteX364" fmla="*/ 12207516 w 17135973"/>
              <a:gd name="connsiteY364" fmla="*/ 31750 h 202134"/>
              <a:gd name="connsiteX365" fmla="*/ 12250604 w 17135973"/>
              <a:gd name="connsiteY365" fmla="*/ 40449 h 202134"/>
              <a:gd name="connsiteX366" fmla="*/ 12255935 w 17135973"/>
              <a:gd name="connsiteY366" fmla="*/ 44043 h 202134"/>
              <a:gd name="connsiteX367" fmla="*/ 12263771 w 17135973"/>
              <a:gd name="connsiteY367" fmla="*/ 32421 h 202134"/>
              <a:gd name="connsiteX368" fmla="*/ 12342044 w 17135973"/>
              <a:gd name="connsiteY368" fmla="*/ 0 h 202134"/>
              <a:gd name="connsiteX369" fmla="*/ 12420317 w 17135973"/>
              <a:gd name="connsiteY369" fmla="*/ 32421 h 202134"/>
              <a:gd name="connsiteX370" fmla="*/ 12427785 w 17135973"/>
              <a:gd name="connsiteY370" fmla="*/ 43497 h 202134"/>
              <a:gd name="connsiteX371" fmla="*/ 12432307 w 17135973"/>
              <a:gd name="connsiteY371" fmla="*/ 40449 h 202134"/>
              <a:gd name="connsiteX372" fmla="*/ 12475394 w 17135973"/>
              <a:gd name="connsiteY372" fmla="*/ 31750 h 202134"/>
              <a:gd name="connsiteX373" fmla="*/ 12518482 w 17135973"/>
              <a:gd name="connsiteY373" fmla="*/ 40449 h 202134"/>
              <a:gd name="connsiteX374" fmla="*/ 12523814 w 17135973"/>
              <a:gd name="connsiteY374" fmla="*/ 44044 h 202134"/>
              <a:gd name="connsiteX375" fmla="*/ 12531650 w 17135973"/>
              <a:gd name="connsiteY375" fmla="*/ 32421 h 202134"/>
              <a:gd name="connsiteX376" fmla="*/ 12609923 w 17135973"/>
              <a:gd name="connsiteY376" fmla="*/ 0 h 202134"/>
              <a:gd name="connsiteX377" fmla="*/ 12688196 w 17135973"/>
              <a:gd name="connsiteY377" fmla="*/ 32421 h 202134"/>
              <a:gd name="connsiteX378" fmla="*/ 12695664 w 17135973"/>
              <a:gd name="connsiteY378" fmla="*/ 43497 h 202134"/>
              <a:gd name="connsiteX379" fmla="*/ 12700186 w 17135973"/>
              <a:gd name="connsiteY379" fmla="*/ 40449 h 202134"/>
              <a:gd name="connsiteX380" fmla="*/ 12743273 w 17135973"/>
              <a:gd name="connsiteY380" fmla="*/ 31750 h 202134"/>
              <a:gd name="connsiteX381" fmla="*/ 12786361 w 17135973"/>
              <a:gd name="connsiteY381" fmla="*/ 40449 h 202134"/>
              <a:gd name="connsiteX382" fmla="*/ 12791692 w 17135973"/>
              <a:gd name="connsiteY382" fmla="*/ 44043 h 202134"/>
              <a:gd name="connsiteX383" fmla="*/ 12799528 w 17135973"/>
              <a:gd name="connsiteY383" fmla="*/ 32421 h 202134"/>
              <a:gd name="connsiteX384" fmla="*/ 12877801 w 17135973"/>
              <a:gd name="connsiteY384" fmla="*/ 0 h 202134"/>
              <a:gd name="connsiteX385" fmla="*/ 12956074 w 17135973"/>
              <a:gd name="connsiteY385" fmla="*/ 32421 h 202134"/>
              <a:gd name="connsiteX386" fmla="*/ 12963542 w 17135973"/>
              <a:gd name="connsiteY386" fmla="*/ 43497 h 202134"/>
              <a:gd name="connsiteX387" fmla="*/ 12968064 w 17135973"/>
              <a:gd name="connsiteY387" fmla="*/ 40449 h 202134"/>
              <a:gd name="connsiteX388" fmla="*/ 13011151 w 17135973"/>
              <a:gd name="connsiteY388" fmla="*/ 31750 h 202134"/>
              <a:gd name="connsiteX389" fmla="*/ 13054239 w 17135973"/>
              <a:gd name="connsiteY389" fmla="*/ 40449 h 202134"/>
              <a:gd name="connsiteX390" fmla="*/ 13059570 w 17135973"/>
              <a:gd name="connsiteY390" fmla="*/ 44043 h 202134"/>
              <a:gd name="connsiteX391" fmla="*/ 13067406 w 17135973"/>
              <a:gd name="connsiteY391" fmla="*/ 32421 h 202134"/>
              <a:gd name="connsiteX392" fmla="*/ 13145679 w 17135973"/>
              <a:gd name="connsiteY392" fmla="*/ 0 h 202134"/>
              <a:gd name="connsiteX393" fmla="*/ 13223952 w 17135973"/>
              <a:gd name="connsiteY393" fmla="*/ 32421 h 202134"/>
              <a:gd name="connsiteX394" fmla="*/ 13231420 w 17135973"/>
              <a:gd name="connsiteY394" fmla="*/ 43497 h 202134"/>
              <a:gd name="connsiteX395" fmla="*/ 13235942 w 17135973"/>
              <a:gd name="connsiteY395" fmla="*/ 40449 h 202134"/>
              <a:gd name="connsiteX396" fmla="*/ 13279029 w 17135973"/>
              <a:gd name="connsiteY396" fmla="*/ 31750 h 202134"/>
              <a:gd name="connsiteX397" fmla="*/ 13322117 w 17135973"/>
              <a:gd name="connsiteY397" fmla="*/ 40449 h 202134"/>
              <a:gd name="connsiteX398" fmla="*/ 13327449 w 17135973"/>
              <a:gd name="connsiteY398" fmla="*/ 44044 h 202134"/>
              <a:gd name="connsiteX399" fmla="*/ 13335285 w 17135973"/>
              <a:gd name="connsiteY399" fmla="*/ 32421 h 202134"/>
              <a:gd name="connsiteX400" fmla="*/ 13413558 w 17135973"/>
              <a:gd name="connsiteY400" fmla="*/ 0 h 202134"/>
              <a:gd name="connsiteX401" fmla="*/ 13491831 w 17135973"/>
              <a:gd name="connsiteY401" fmla="*/ 32421 h 202134"/>
              <a:gd name="connsiteX402" fmla="*/ 13499299 w 17135973"/>
              <a:gd name="connsiteY402" fmla="*/ 43497 h 202134"/>
              <a:gd name="connsiteX403" fmla="*/ 13503821 w 17135973"/>
              <a:gd name="connsiteY403" fmla="*/ 40449 h 202134"/>
              <a:gd name="connsiteX404" fmla="*/ 13546908 w 17135973"/>
              <a:gd name="connsiteY404" fmla="*/ 31750 h 202134"/>
              <a:gd name="connsiteX405" fmla="*/ 13589996 w 17135973"/>
              <a:gd name="connsiteY405" fmla="*/ 40449 h 202134"/>
              <a:gd name="connsiteX406" fmla="*/ 13595327 w 17135973"/>
              <a:gd name="connsiteY406" fmla="*/ 44043 h 202134"/>
              <a:gd name="connsiteX407" fmla="*/ 13603163 w 17135973"/>
              <a:gd name="connsiteY407" fmla="*/ 32421 h 202134"/>
              <a:gd name="connsiteX408" fmla="*/ 13681436 w 17135973"/>
              <a:gd name="connsiteY408" fmla="*/ 0 h 202134"/>
              <a:gd name="connsiteX409" fmla="*/ 13759709 w 17135973"/>
              <a:gd name="connsiteY409" fmla="*/ 32421 h 202134"/>
              <a:gd name="connsiteX410" fmla="*/ 13767177 w 17135973"/>
              <a:gd name="connsiteY410" fmla="*/ 43497 h 202134"/>
              <a:gd name="connsiteX411" fmla="*/ 13771699 w 17135973"/>
              <a:gd name="connsiteY411" fmla="*/ 40449 h 202134"/>
              <a:gd name="connsiteX412" fmla="*/ 13814786 w 17135973"/>
              <a:gd name="connsiteY412" fmla="*/ 31750 h 202134"/>
              <a:gd name="connsiteX413" fmla="*/ 13857874 w 17135973"/>
              <a:gd name="connsiteY413" fmla="*/ 40449 h 202134"/>
              <a:gd name="connsiteX414" fmla="*/ 13863205 w 17135973"/>
              <a:gd name="connsiteY414" fmla="*/ 44043 h 202134"/>
              <a:gd name="connsiteX415" fmla="*/ 13871041 w 17135973"/>
              <a:gd name="connsiteY415" fmla="*/ 32421 h 202134"/>
              <a:gd name="connsiteX416" fmla="*/ 13949314 w 17135973"/>
              <a:gd name="connsiteY416" fmla="*/ 0 h 202134"/>
              <a:gd name="connsiteX417" fmla="*/ 14027587 w 17135973"/>
              <a:gd name="connsiteY417" fmla="*/ 32421 h 202134"/>
              <a:gd name="connsiteX418" fmla="*/ 14035055 w 17135973"/>
              <a:gd name="connsiteY418" fmla="*/ 43497 h 202134"/>
              <a:gd name="connsiteX419" fmla="*/ 14039577 w 17135973"/>
              <a:gd name="connsiteY419" fmla="*/ 40449 h 202134"/>
              <a:gd name="connsiteX420" fmla="*/ 14082664 w 17135973"/>
              <a:gd name="connsiteY420" fmla="*/ 31750 h 202134"/>
              <a:gd name="connsiteX421" fmla="*/ 14125752 w 17135973"/>
              <a:gd name="connsiteY421" fmla="*/ 40449 h 202134"/>
              <a:gd name="connsiteX422" fmla="*/ 14131084 w 17135973"/>
              <a:gd name="connsiteY422" fmla="*/ 44044 h 202134"/>
              <a:gd name="connsiteX423" fmla="*/ 14138920 w 17135973"/>
              <a:gd name="connsiteY423" fmla="*/ 32421 h 202134"/>
              <a:gd name="connsiteX424" fmla="*/ 14217193 w 17135973"/>
              <a:gd name="connsiteY424" fmla="*/ 0 h 202134"/>
              <a:gd name="connsiteX425" fmla="*/ 14295466 w 17135973"/>
              <a:gd name="connsiteY425" fmla="*/ 32421 h 202134"/>
              <a:gd name="connsiteX426" fmla="*/ 14302934 w 17135973"/>
              <a:gd name="connsiteY426" fmla="*/ 43497 h 202134"/>
              <a:gd name="connsiteX427" fmla="*/ 14307456 w 17135973"/>
              <a:gd name="connsiteY427" fmla="*/ 40449 h 202134"/>
              <a:gd name="connsiteX428" fmla="*/ 14350543 w 17135973"/>
              <a:gd name="connsiteY428" fmla="*/ 31750 h 202134"/>
              <a:gd name="connsiteX429" fmla="*/ 14393631 w 17135973"/>
              <a:gd name="connsiteY429" fmla="*/ 40449 h 202134"/>
              <a:gd name="connsiteX430" fmla="*/ 14398962 w 17135973"/>
              <a:gd name="connsiteY430" fmla="*/ 44043 h 202134"/>
              <a:gd name="connsiteX431" fmla="*/ 14406798 w 17135973"/>
              <a:gd name="connsiteY431" fmla="*/ 32421 h 202134"/>
              <a:gd name="connsiteX432" fmla="*/ 14485071 w 17135973"/>
              <a:gd name="connsiteY432" fmla="*/ 0 h 202134"/>
              <a:gd name="connsiteX433" fmla="*/ 14563344 w 17135973"/>
              <a:gd name="connsiteY433" fmla="*/ 32421 h 202134"/>
              <a:gd name="connsiteX434" fmla="*/ 14570812 w 17135973"/>
              <a:gd name="connsiteY434" fmla="*/ 43497 h 202134"/>
              <a:gd name="connsiteX435" fmla="*/ 14575334 w 17135973"/>
              <a:gd name="connsiteY435" fmla="*/ 40449 h 202134"/>
              <a:gd name="connsiteX436" fmla="*/ 14618421 w 17135973"/>
              <a:gd name="connsiteY436" fmla="*/ 31750 h 202134"/>
              <a:gd name="connsiteX437" fmla="*/ 14661509 w 17135973"/>
              <a:gd name="connsiteY437" fmla="*/ 40449 h 202134"/>
              <a:gd name="connsiteX438" fmla="*/ 14666840 w 17135973"/>
              <a:gd name="connsiteY438" fmla="*/ 44043 h 202134"/>
              <a:gd name="connsiteX439" fmla="*/ 14674676 w 17135973"/>
              <a:gd name="connsiteY439" fmla="*/ 32421 h 202134"/>
              <a:gd name="connsiteX440" fmla="*/ 14752949 w 17135973"/>
              <a:gd name="connsiteY440" fmla="*/ 0 h 202134"/>
              <a:gd name="connsiteX441" fmla="*/ 14831222 w 17135973"/>
              <a:gd name="connsiteY441" fmla="*/ 32421 h 202134"/>
              <a:gd name="connsiteX442" fmla="*/ 14838690 w 17135973"/>
              <a:gd name="connsiteY442" fmla="*/ 43497 h 202134"/>
              <a:gd name="connsiteX443" fmla="*/ 14843212 w 17135973"/>
              <a:gd name="connsiteY443" fmla="*/ 40449 h 202134"/>
              <a:gd name="connsiteX444" fmla="*/ 14886299 w 17135973"/>
              <a:gd name="connsiteY444" fmla="*/ 31750 h 202134"/>
              <a:gd name="connsiteX445" fmla="*/ 14929387 w 17135973"/>
              <a:gd name="connsiteY445" fmla="*/ 40449 h 202134"/>
              <a:gd name="connsiteX446" fmla="*/ 14934719 w 17135973"/>
              <a:gd name="connsiteY446" fmla="*/ 44044 h 202134"/>
              <a:gd name="connsiteX447" fmla="*/ 14942555 w 17135973"/>
              <a:gd name="connsiteY447" fmla="*/ 32421 h 202134"/>
              <a:gd name="connsiteX448" fmla="*/ 15020828 w 17135973"/>
              <a:gd name="connsiteY448" fmla="*/ 0 h 202134"/>
              <a:gd name="connsiteX449" fmla="*/ 15099101 w 17135973"/>
              <a:gd name="connsiteY449" fmla="*/ 32421 h 202134"/>
              <a:gd name="connsiteX450" fmla="*/ 15106569 w 17135973"/>
              <a:gd name="connsiteY450" fmla="*/ 43497 h 202134"/>
              <a:gd name="connsiteX451" fmla="*/ 15111091 w 17135973"/>
              <a:gd name="connsiteY451" fmla="*/ 40449 h 202134"/>
              <a:gd name="connsiteX452" fmla="*/ 15154178 w 17135973"/>
              <a:gd name="connsiteY452" fmla="*/ 31750 h 202134"/>
              <a:gd name="connsiteX453" fmla="*/ 15197266 w 17135973"/>
              <a:gd name="connsiteY453" fmla="*/ 40449 h 202134"/>
              <a:gd name="connsiteX454" fmla="*/ 15202597 w 17135973"/>
              <a:gd name="connsiteY454" fmla="*/ 44043 h 202134"/>
              <a:gd name="connsiteX455" fmla="*/ 15210433 w 17135973"/>
              <a:gd name="connsiteY455" fmla="*/ 32421 h 202134"/>
              <a:gd name="connsiteX456" fmla="*/ 15288706 w 17135973"/>
              <a:gd name="connsiteY456" fmla="*/ 0 h 202134"/>
              <a:gd name="connsiteX457" fmla="*/ 15366979 w 17135973"/>
              <a:gd name="connsiteY457" fmla="*/ 32421 h 202134"/>
              <a:gd name="connsiteX458" fmla="*/ 15374447 w 17135973"/>
              <a:gd name="connsiteY458" fmla="*/ 43497 h 202134"/>
              <a:gd name="connsiteX459" fmla="*/ 15378969 w 17135973"/>
              <a:gd name="connsiteY459" fmla="*/ 40449 h 202134"/>
              <a:gd name="connsiteX460" fmla="*/ 15422056 w 17135973"/>
              <a:gd name="connsiteY460" fmla="*/ 31750 h 202134"/>
              <a:gd name="connsiteX461" fmla="*/ 15465144 w 17135973"/>
              <a:gd name="connsiteY461" fmla="*/ 40449 h 202134"/>
              <a:gd name="connsiteX462" fmla="*/ 15470475 w 17135973"/>
              <a:gd name="connsiteY462" fmla="*/ 44043 h 202134"/>
              <a:gd name="connsiteX463" fmla="*/ 15478311 w 17135973"/>
              <a:gd name="connsiteY463" fmla="*/ 32421 h 202134"/>
              <a:gd name="connsiteX464" fmla="*/ 15556584 w 17135973"/>
              <a:gd name="connsiteY464" fmla="*/ 0 h 202134"/>
              <a:gd name="connsiteX465" fmla="*/ 15634857 w 17135973"/>
              <a:gd name="connsiteY465" fmla="*/ 32421 h 202134"/>
              <a:gd name="connsiteX466" fmla="*/ 15642325 w 17135973"/>
              <a:gd name="connsiteY466" fmla="*/ 43497 h 202134"/>
              <a:gd name="connsiteX467" fmla="*/ 15646847 w 17135973"/>
              <a:gd name="connsiteY467" fmla="*/ 40449 h 202134"/>
              <a:gd name="connsiteX468" fmla="*/ 15689934 w 17135973"/>
              <a:gd name="connsiteY468" fmla="*/ 31750 h 202134"/>
              <a:gd name="connsiteX469" fmla="*/ 15733022 w 17135973"/>
              <a:gd name="connsiteY469" fmla="*/ 40449 h 202134"/>
              <a:gd name="connsiteX470" fmla="*/ 15738354 w 17135973"/>
              <a:gd name="connsiteY470" fmla="*/ 44044 h 202134"/>
              <a:gd name="connsiteX471" fmla="*/ 15746190 w 17135973"/>
              <a:gd name="connsiteY471" fmla="*/ 32421 h 202134"/>
              <a:gd name="connsiteX472" fmla="*/ 15824463 w 17135973"/>
              <a:gd name="connsiteY472" fmla="*/ 0 h 202134"/>
              <a:gd name="connsiteX473" fmla="*/ 15902736 w 17135973"/>
              <a:gd name="connsiteY473" fmla="*/ 32421 h 202134"/>
              <a:gd name="connsiteX474" fmla="*/ 15910204 w 17135973"/>
              <a:gd name="connsiteY474" fmla="*/ 43497 h 202134"/>
              <a:gd name="connsiteX475" fmla="*/ 15914726 w 17135973"/>
              <a:gd name="connsiteY475" fmla="*/ 40449 h 202134"/>
              <a:gd name="connsiteX476" fmla="*/ 15957813 w 17135973"/>
              <a:gd name="connsiteY476" fmla="*/ 31750 h 202134"/>
              <a:gd name="connsiteX477" fmla="*/ 16000901 w 17135973"/>
              <a:gd name="connsiteY477" fmla="*/ 40449 h 202134"/>
              <a:gd name="connsiteX478" fmla="*/ 16006233 w 17135973"/>
              <a:gd name="connsiteY478" fmla="*/ 44043 h 202134"/>
              <a:gd name="connsiteX479" fmla="*/ 16014069 w 17135973"/>
              <a:gd name="connsiteY479" fmla="*/ 32421 h 202134"/>
              <a:gd name="connsiteX480" fmla="*/ 16092341 w 17135973"/>
              <a:gd name="connsiteY480" fmla="*/ 0 h 202134"/>
              <a:gd name="connsiteX481" fmla="*/ 16170613 w 17135973"/>
              <a:gd name="connsiteY481" fmla="*/ 32421 h 202134"/>
              <a:gd name="connsiteX482" fmla="*/ 16178081 w 17135973"/>
              <a:gd name="connsiteY482" fmla="*/ 43497 h 202134"/>
              <a:gd name="connsiteX483" fmla="*/ 16182605 w 17135973"/>
              <a:gd name="connsiteY483" fmla="*/ 40449 h 202134"/>
              <a:gd name="connsiteX484" fmla="*/ 16225693 w 17135973"/>
              <a:gd name="connsiteY484" fmla="*/ 31750 h 202134"/>
              <a:gd name="connsiteX485" fmla="*/ 16268777 w 17135973"/>
              <a:gd name="connsiteY485" fmla="*/ 40449 h 202134"/>
              <a:gd name="connsiteX486" fmla="*/ 16274109 w 17135973"/>
              <a:gd name="connsiteY486" fmla="*/ 44043 h 202134"/>
              <a:gd name="connsiteX487" fmla="*/ 16281945 w 17135973"/>
              <a:gd name="connsiteY487" fmla="*/ 32421 h 202134"/>
              <a:gd name="connsiteX488" fmla="*/ 16360221 w 17135973"/>
              <a:gd name="connsiteY488" fmla="*/ 0 h 202134"/>
              <a:gd name="connsiteX489" fmla="*/ 16438493 w 17135973"/>
              <a:gd name="connsiteY489" fmla="*/ 32421 h 202134"/>
              <a:gd name="connsiteX490" fmla="*/ 16445961 w 17135973"/>
              <a:gd name="connsiteY490" fmla="*/ 43497 h 202134"/>
              <a:gd name="connsiteX491" fmla="*/ 16450481 w 17135973"/>
              <a:gd name="connsiteY491" fmla="*/ 40449 h 202134"/>
              <a:gd name="connsiteX492" fmla="*/ 16493569 w 17135973"/>
              <a:gd name="connsiteY492" fmla="*/ 31750 h 202134"/>
              <a:gd name="connsiteX493" fmla="*/ 16536657 w 17135973"/>
              <a:gd name="connsiteY493" fmla="*/ 40449 h 202134"/>
              <a:gd name="connsiteX494" fmla="*/ 16541989 w 17135973"/>
              <a:gd name="connsiteY494" fmla="*/ 44044 h 202134"/>
              <a:gd name="connsiteX495" fmla="*/ 16549825 w 17135973"/>
              <a:gd name="connsiteY495" fmla="*/ 32421 h 202134"/>
              <a:gd name="connsiteX496" fmla="*/ 16628097 w 17135973"/>
              <a:gd name="connsiteY496" fmla="*/ 0 h 202134"/>
              <a:gd name="connsiteX497" fmla="*/ 16706373 w 17135973"/>
              <a:gd name="connsiteY497" fmla="*/ 32421 h 202134"/>
              <a:gd name="connsiteX498" fmla="*/ 16713841 w 17135973"/>
              <a:gd name="connsiteY498" fmla="*/ 43497 h 202134"/>
              <a:gd name="connsiteX499" fmla="*/ 16718361 w 17135973"/>
              <a:gd name="connsiteY499" fmla="*/ 40449 h 202134"/>
              <a:gd name="connsiteX500" fmla="*/ 16761449 w 17135973"/>
              <a:gd name="connsiteY500" fmla="*/ 31750 h 202134"/>
              <a:gd name="connsiteX501" fmla="*/ 16804537 w 17135973"/>
              <a:gd name="connsiteY501" fmla="*/ 40449 h 202134"/>
              <a:gd name="connsiteX502" fmla="*/ 16809861 w 17135973"/>
              <a:gd name="connsiteY502" fmla="*/ 44040 h 202134"/>
              <a:gd name="connsiteX503" fmla="*/ 16817697 w 17135973"/>
              <a:gd name="connsiteY503" fmla="*/ 32421 h 202134"/>
              <a:gd name="connsiteX504" fmla="*/ 16895969 w 17135973"/>
              <a:gd name="connsiteY504" fmla="*/ 0 h 202134"/>
              <a:gd name="connsiteX505" fmla="*/ 16974241 w 17135973"/>
              <a:gd name="connsiteY505" fmla="*/ 32421 h 202134"/>
              <a:gd name="connsiteX506" fmla="*/ 16981709 w 17135973"/>
              <a:gd name="connsiteY506" fmla="*/ 43497 h 202134"/>
              <a:gd name="connsiteX507" fmla="*/ 16986233 w 17135973"/>
              <a:gd name="connsiteY507" fmla="*/ 40449 h 202134"/>
              <a:gd name="connsiteX508" fmla="*/ 17029317 w 17135973"/>
              <a:gd name="connsiteY508" fmla="*/ 31750 h 202134"/>
              <a:gd name="connsiteX509" fmla="*/ 17131313 w 17135973"/>
              <a:gd name="connsiteY509" fmla="*/ 99357 h 202134"/>
              <a:gd name="connsiteX510" fmla="*/ 17135973 w 17135973"/>
              <a:gd name="connsiteY510" fmla="*/ 122429 h 202134"/>
              <a:gd name="connsiteX511" fmla="*/ 0 w 17135973"/>
              <a:gd name="connsiteY511" fmla="*/ 202134 h 202134"/>
              <a:gd name="connsiteX0" fmla="*/ 97528 w 17135973"/>
              <a:gd name="connsiteY0" fmla="*/ 32421 h 202134"/>
              <a:gd name="connsiteX1" fmla="*/ 104995 w 17135973"/>
              <a:gd name="connsiteY1" fmla="*/ 43496 h 202134"/>
              <a:gd name="connsiteX2" fmla="*/ 109515 w 17135973"/>
              <a:gd name="connsiteY2" fmla="*/ 40449 h 202134"/>
              <a:gd name="connsiteX3" fmla="*/ 152602 w 17135973"/>
              <a:gd name="connsiteY3" fmla="*/ 31750 h 202134"/>
              <a:gd name="connsiteX4" fmla="*/ 195689 w 17135973"/>
              <a:gd name="connsiteY4" fmla="*/ 40449 h 202134"/>
              <a:gd name="connsiteX5" fmla="*/ 201023 w 17135973"/>
              <a:gd name="connsiteY5" fmla="*/ 44044 h 202134"/>
              <a:gd name="connsiteX6" fmla="*/ 208860 w 17135973"/>
              <a:gd name="connsiteY6" fmla="*/ 32421 h 202134"/>
              <a:gd name="connsiteX7" fmla="*/ 287133 w 17135973"/>
              <a:gd name="connsiteY7" fmla="*/ 0 h 202134"/>
              <a:gd name="connsiteX8" fmla="*/ 365406 w 17135973"/>
              <a:gd name="connsiteY8" fmla="*/ 32421 h 202134"/>
              <a:gd name="connsiteX9" fmla="*/ 372873 w 17135973"/>
              <a:gd name="connsiteY9" fmla="*/ 43496 h 202134"/>
              <a:gd name="connsiteX10" fmla="*/ 377393 w 17135973"/>
              <a:gd name="connsiteY10" fmla="*/ 40449 h 202134"/>
              <a:gd name="connsiteX11" fmla="*/ 420480 w 17135973"/>
              <a:gd name="connsiteY11" fmla="*/ 31750 h 202134"/>
              <a:gd name="connsiteX12" fmla="*/ 463568 w 17135973"/>
              <a:gd name="connsiteY12" fmla="*/ 40449 h 202134"/>
              <a:gd name="connsiteX13" fmla="*/ 468901 w 17135973"/>
              <a:gd name="connsiteY13" fmla="*/ 44045 h 202134"/>
              <a:gd name="connsiteX14" fmla="*/ 476739 w 17135973"/>
              <a:gd name="connsiteY14" fmla="*/ 32421 h 202134"/>
              <a:gd name="connsiteX15" fmla="*/ 555012 w 17135973"/>
              <a:gd name="connsiteY15" fmla="*/ 0 h 202134"/>
              <a:gd name="connsiteX16" fmla="*/ 633285 w 17135973"/>
              <a:gd name="connsiteY16" fmla="*/ 32421 h 202134"/>
              <a:gd name="connsiteX17" fmla="*/ 640752 w 17135973"/>
              <a:gd name="connsiteY17" fmla="*/ 43496 h 202134"/>
              <a:gd name="connsiteX18" fmla="*/ 645272 w 17135973"/>
              <a:gd name="connsiteY18" fmla="*/ 40449 h 202134"/>
              <a:gd name="connsiteX19" fmla="*/ 688360 w 17135973"/>
              <a:gd name="connsiteY19" fmla="*/ 31750 h 202134"/>
              <a:gd name="connsiteX20" fmla="*/ 731447 w 17135973"/>
              <a:gd name="connsiteY20" fmla="*/ 40449 h 202134"/>
              <a:gd name="connsiteX21" fmla="*/ 736781 w 17135973"/>
              <a:gd name="connsiteY21" fmla="*/ 44045 h 202134"/>
              <a:gd name="connsiteX22" fmla="*/ 744618 w 17135973"/>
              <a:gd name="connsiteY22" fmla="*/ 32421 h 202134"/>
              <a:gd name="connsiteX23" fmla="*/ 822891 w 17135973"/>
              <a:gd name="connsiteY23" fmla="*/ 0 h 202134"/>
              <a:gd name="connsiteX24" fmla="*/ 901164 w 17135973"/>
              <a:gd name="connsiteY24" fmla="*/ 32421 h 202134"/>
              <a:gd name="connsiteX25" fmla="*/ 908632 w 17135973"/>
              <a:gd name="connsiteY25" fmla="*/ 43496 h 202134"/>
              <a:gd name="connsiteX26" fmla="*/ 913151 w 17135973"/>
              <a:gd name="connsiteY26" fmla="*/ 40449 h 202134"/>
              <a:gd name="connsiteX27" fmla="*/ 956239 w 17135973"/>
              <a:gd name="connsiteY27" fmla="*/ 31750 h 202134"/>
              <a:gd name="connsiteX28" fmla="*/ 999326 w 17135973"/>
              <a:gd name="connsiteY28" fmla="*/ 40449 h 202134"/>
              <a:gd name="connsiteX29" fmla="*/ 1004659 w 17135973"/>
              <a:gd name="connsiteY29" fmla="*/ 44045 h 202134"/>
              <a:gd name="connsiteX30" fmla="*/ 1012497 w 17135973"/>
              <a:gd name="connsiteY30" fmla="*/ 32421 h 202134"/>
              <a:gd name="connsiteX31" fmla="*/ 1090770 w 17135973"/>
              <a:gd name="connsiteY31" fmla="*/ 0 h 202134"/>
              <a:gd name="connsiteX32" fmla="*/ 1169043 w 17135973"/>
              <a:gd name="connsiteY32" fmla="*/ 32421 h 202134"/>
              <a:gd name="connsiteX33" fmla="*/ 1176510 w 17135973"/>
              <a:gd name="connsiteY33" fmla="*/ 43496 h 202134"/>
              <a:gd name="connsiteX34" fmla="*/ 1181030 w 17135973"/>
              <a:gd name="connsiteY34" fmla="*/ 40449 h 202134"/>
              <a:gd name="connsiteX35" fmla="*/ 1224117 w 17135973"/>
              <a:gd name="connsiteY35" fmla="*/ 31750 h 202134"/>
              <a:gd name="connsiteX36" fmla="*/ 1267205 w 17135973"/>
              <a:gd name="connsiteY36" fmla="*/ 40449 h 202134"/>
              <a:gd name="connsiteX37" fmla="*/ 1272538 w 17135973"/>
              <a:gd name="connsiteY37" fmla="*/ 44045 h 202134"/>
              <a:gd name="connsiteX38" fmla="*/ 1280375 w 17135973"/>
              <a:gd name="connsiteY38" fmla="*/ 32421 h 202134"/>
              <a:gd name="connsiteX39" fmla="*/ 1358650 w 17135973"/>
              <a:gd name="connsiteY39" fmla="*/ 0 h 202134"/>
              <a:gd name="connsiteX40" fmla="*/ 1436922 w 17135973"/>
              <a:gd name="connsiteY40" fmla="*/ 32421 h 202134"/>
              <a:gd name="connsiteX41" fmla="*/ 1444389 w 17135973"/>
              <a:gd name="connsiteY41" fmla="*/ 43496 h 202134"/>
              <a:gd name="connsiteX42" fmla="*/ 1448909 w 17135973"/>
              <a:gd name="connsiteY42" fmla="*/ 40449 h 202134"/>
              <a:gd name="connsiteX43" fmla="*/ 1491996 w 17135973"/>
              <a:gd name="connsiteY43" fmla="*/ 31750 h 202134"/>
              <a:gd name="connsiteX44" fmla="*/ 1535083 w 17135973"/>
              <a:gd name="connsiteY44" fmla="*/ 40449 h 202134"/>
              <a:gd name="connsiteX45" fmla="*/ 1540417 w 17135973"/>
              <a:gd name="connsiteY45" fmla="*/ 44044 h 202134"/>
              <a:gd name="connsiteX46" fmla="*/ 1548253 w 17135973"/>
              <a:gd name="connsiteY46" fmla="*/ 32421 h 202134"/>
              <a:gd name="connsiteX47" fmla="*/ 1626527 w 17135973"/>
              <a:gd name="connsiteY47" fmla="*/ 0 h 202134"/>
              <a:gd name="connsiteX48" fmla="*/ 1704800 w 17135973"/>
              <a:gd name="connsiteY48" fmla="*/ 32421 h 202134"/>
              <a:gd name="connsiteX49" fmla="*/ 1712267 w 17135973"/>
              <a:gd name="connsiteY49" fmla="*/ 43496 h 202134"/>
              <a:gd name="connsiteX50" fmla="*/ 1716786 w 17135973"/>
              <a:gd name="connsiteY50" fmla="*/ 40449 h 202134"/>
              <a:gd name="connsiteX51" fmla="*/ 1759873 w 17135973"/>
              <a:gd name="connsiteY51" fmla="*/ 31750 h 202134"/>
              <a:gd name="connsiteX52" fmla="*/ 1802961 w 17135973"/>
              <a:gd name="connsiteY52" fmla="*/ 40449 h 202134"/>
              <a:gd name="connsiteX53" fmla="*/ 1808294 w 17135973"/>
              <a:gd name="connsiteY53" fmla="*/ 44044 h 202134"/>
              <a:gd name="connsiteX54" fmla="*/ 1816131 w 17135973"/>
              <a:gd name="connsiteY54" fmla="*/ 32421 h 202134"/>
              <a:gd name="connsiteX55" fmla="*/ 1894402 w 17135973"/>
              <a:gd name="connsiteY55" fmla="*/ 0 h 202134"/>
              <a:gd name="connsiteX56" fmla="*/ 1972677 w 17135973"/>
              <a:gd name="connsiteY56" fmla="*/ 32421 h 202134"/>
              <a:gd name="connsiteX57" fmla="*/ 1980144 w 17135973"/>
              <a:gd name="connsiteY57" fmla="*/ 43496 h 202134"/>
              <a:gd name="connsiteX58" fmla="*/ 1984663 w 17135973"/>
              <a:gd name="connsiteY58" fmla="*/ 40449 h 202134"/>
              <a:gd name="connsiteX59" fmla="*/ 2027752 w 17135973"/>
              <a:gd name="connsiteY59" fmla="*/ 31750 h 202134"/>
              <a:gd name="connsiteX60" fmla="*/ 2070838 w 17135973"/>
              <a:gd name="connsiteY60" fmla="*/ 40449 h 202134"/>
              <a:gd name="connsiteX61" fmla="*/ 2076173 w 17135973"/>
              <a:gd name="connsiteY61" fmla="*/ 44045 h 202134"/>
              <a:gd name="connsiteX62" fmla="*/ 2084009 w 17135973"/>
              <a:gd name="connsiteY62" fmla="*/ 32421 h 202134"/>
              <a:gd name="connsiteX63" fmla="*/ 2162282 w 17135973"/>
              <a:gd name="connsiteY63" fmla="*/ 0 h 202134"/>
              <a:gd name="connsiteX64" fmla="*/ 2240555 w 17135973"/>
              <a:gd name="connsiteY64" fmla="*/ 32421 h 202134"/>
              <a:gd name="connsiteX65" fmla="*/ 2248021 w 17135973"/>
              <a:gd name="connsiteY65" fmla="*/ 43496 h 202134"/>
              <a:gd name="connsiteX66" fmla="*/ 2252542 w 17135973"/>
              <a:gd name="connsiteY66" fmla="*/ 40449 h 202134"/>
              <a:gd name="connsiteX67" fmla="*/ 2295630 w 17135973"/>
              <a:gd name="connsiteY67" fmla="*/ 31750 h 202134"/>
              <a:gd name="connsiteX68" fmla="*/ 2338716 w 17135973"/>
              <a:gd name="connsiteY68" fmla="*/ 40449 h 202134"/>
              <a:gd name="connsiteX69" fmla="*/ 2344051 w 17135973"/>
              <a:gd name="connsiteY69" fmla="*/ 44045 h 202134"/>
              <a:gd name="connsiteX70" fmla="*/ 2351887 w 17135973"/>
              <a:gd name="connsiteY70" fmla="*/ 32421 h 202134"/>
              <a:gd name="connsiteX71" fmla="*/ 2430161 w 17135973"/>
              <a:gd name="connsiteY71" fmla="*/ 0 h 202134"/>
              <a:gd name="connsiteX72" fmla="*/ 2508434 w 17135973"/>
              <a:gd name="connsiteY72" fmla="*/ 32421 h 202134"/>
              <a:gd name="connsiteX73" fmla="*/ 2515900 w 17135973"/>
              <a:gd name="connsiteY73" fmla="*/ 43496 h 202134"/>
              <a:gd name="connsiteX74" fmla="*/ 2520420 w 17135973"/>
              <a:gd name="connsiteY74" fmla="*/ 40449 h 202134"/>
              <a:gd name="connsiteX75" fmla="*/ 2563506 w 17135973"/>
              <a:gd name="connsiteY75" fmla="*/ 31750 h 202134"/>
              <a:gd name="connsiteX76" fmla="*/ 2606595 w 17135973"/>
              <a:gd name="connsiteY76" fmla="*/ 40449 h 202134"/>
              <a:gd name="connsiteX77" fmla="*/ 2611928 w 17135973"/>
              <a:gd name="connsiteY77" fmla="*/ 44045 h 202134"/>
              <a:gd name="connsiteX78" fmla="*/ 2619765 w 17135973"/>
              <a:gd name="connsiteY78" fmla="*/ 32421 h 202134"/>
              <a:gd name="connsiteX79" fmla="*/ 2698038 w 17135973"/>
              <a:gd name="connsiteY79" fmla="*/ 0 h 202134"/>
              <a:gd name="connsiteX80" fmla="*/ 2776311 w 17135973"/>
              <a:gd name="connsiteY80" fmla="*/ 32421 h 202134"/>
              <a:gd name="connsiteX81" fmla="*/ 2783778 w 17135973"/>
              <a:gd name="connsiteY81" fmla="*/ 43496 h 202134"/>
              <a:gd name="connsiteX82" fmla="*/ 2788298 w 17135973"/>
              <a:gd name="connsiteY82" fmla="*/ 40449 h 202134"/>
              <a:gd name="connsiteX83" fmla="*/ 2831386 w 17135973"/>
              <a:gd name="connsiteY83" fmla="*/ 31750 h 202134"/>
              <a:gd name="connsiteX84" fmla="*/ 2874473 w 17135973"/>
              <a:gd name="connsiteY84" fmla="*/ 40449 h 202134"/>
              <a:gd name="connsiteX85" fmla="*/ 2879808 w 17135973"/>
              <a:gd name="connsiteY85" fmla="*/ 44045 h 202134"/>
              <a:gd name="connsiteX86" fmla="*/ 2887644 w 17135973"/>
              <a:gd name="connsiteY86" fmla="*/ 32421 h 202134"/>
              <a:gd name="connsiteX87" fmla="*/ 2965917 w 17135973"/>
              <a:gd name="connsiteY87" fmla="*/ 0 h 202134"/>
              <a:gd name="connsiteX88" fmla="*/ 3044190 w 17135973"/>
              <a:gd name="connsiteY88" fmla="*/ 32421 h 202134"/>
              <a:gd name="connsiteX89" fmla="*/ 3051656 w 17135973"/>
              <a:gd name="connsiteY89" fmla="*/ 43496 h 202134"/>
              <a:gd name="connsiteX90" fmla="*/ 3056177 w 17135973"/>
              <a:gd name="connsiteY90" fmla="*/ 40449 h 202134"/>
              <a:gd name="connsiteX91" fmla="*/ 3099264 w 17135973"/>
              <a:gd name="connsiteY91" fmla="*/ 31750 h 202134"/>
              <a:gd name="connsiteX92" fmla="*/ 3142351 w 17135973"/>
              <a:gd name="connsiteY92" fmla="*/ 40449 h 202134"/>
              <a:gd name="connsiteX93" fmla="*/ 3147685 w 17135973"/>
              <a:gd name="connsiteY93" fmla="*/ 44045 h 202134"/>
              <a:gd name="connsiteX94" fmla="*/ 3155522 w 17135973"/>
              <a:gd name="connsiteY94" fmla="*/ 32421 h 202134"/>
              <a:gd name="connsiteX95" fmla="*/ 3233795 w 17135973"/>
              <a:gd name="connsiteY95" fmla="*/ 0 h 202134"/>
              <a:gd name="connsiteX96" fmla="*/ 3312067 w 17135973"/>
              <a:gd name="connsiteY96" fmla="*/ 32421 h 202134"/>
              <a:gd name="connsiteX97" fmla="*/ 3319534 w 17135973"/>
              <a:gd name="connsiteY97" fmla="*/ 43496 h 202134"/>
              <a:gd name="connsiteX98" fmla="*/ 3324054 w 17135973"/>
              <a:gd name="connsiteY98" fmla="*/ 40449 h 202134"/>
              <a:gd name="connsiteX99" fmla="*/ 3367142 w 17135973"/>
              <a:gd name="connsiteY99" fmla="*/ 31750 h 202134"/>
              <a:gd name="connsiteX100" fmla="*/ 3410227 w 17135973"/>
              <a:gd name="connsiteY100" fmla="*/ 40449 h 202134"/>
              <a:gd name="connsiteX101" fmla="*/ 3415559 w 17135973"/>
              <a:gd name="connsiteY101" fmla="*/ 44044 h 202134"/>
              <a:gd name="connsiteX102" fmla="*/ 3423395 w 17135973"/>
              <a:gd name="connsiteY102" fmla="*/ 32421 h 202134"/>
              <a:gd name="connsiteX103" fmla="*/ 3501666 w 17135973"/>
              <a:gd name="connsiteY103" fmla="*/ 0 h 202134"/>
              <a:gd name="connsiteX104" fmla="*/ 3579940 w 17135973"/>
              <a:gd name="connsiteY104" fmla="*/ 32421 h 202134"/>
              <a:gd name="connsiteX105" fmla="*/ 3587407 w 17135973"/>
              <a:gd name="connsiteY105" fmla="*/ 43497 h 202134"/>
              <a:gd name="connsiteX106" fmla="*/ 3591930 w 17135973"/>
              <a:gd name="connsiteY106" fmla="*/ 40449 h 202134"/>
              <a:gd name="connsiteX107" fmla="*/ 3635016 w 17135973"/>
              <a:gd name="connsiteY107" fmla="*/ 31750 h 202134"/>
              <a:gd name="connsiteX108" fmla="*/ 3678105 w 17135973"/>
              <a:gd name="connsiteY108" fmla="*/ 40449 h 202134"/>
              <a:gd name="connsiteX109" fmla="*/ 3683436 w 17135973"/>
              <a:gd name="connsiteY109" fmla="*/ 44043 h 202134"/>
              <a:gd name="connsiteX110" fmla="*/ 3691272 w 17135973"/>
              <a:gd name="connsiteY110" fmla="*/ 32421 h 202134"/>
              <a:gd name="connsiteX111" fmla="*/ 3769544 w 17135973"/>
              <a:gd name="connsiteY111" fmla="*/ 0 h 202134"/>
              <a:gd name="connsiteX112" fmla="*/ 3847818 w 17135973"/>
              <a:gd name="connsiteY112" fmla="*/ 32421 h 202134"/>
              <a:gd name="connsiteX113" fmla="*/ 3855285 w 17135973"/>
              <a:gd name="connsiteY113" fmla="*/ 43497 h 202134"/>
              <a:gd name="connsiteX114" fmla="*/ 3859808 w 17135973"/>
              <a:gd name="connsiteY114" fmla="*/ 40449 h 202134"/>
              <a:gd name="connsiteX115" fmla="*/ 3902894 w 17135973"/>
              <a:gd name="connsiteY115" fmla="*/ 31750 h 202134"/>
              <a:gd name="connsiteX116" fmla="*/ 3945983 w 17135973"/>
              <a:gd name="connsiteY116" fmla="*/ 40449 h 202134"/>
              <a:gd name="connsiteX117" fmla="*/ 3951315 w 17135973"/>
              <a:gd name="connsiteY117" fmla="*/ 44044 h 202134"/>
              <a:gd name="connsiteX118" fmla="*/ 3959150 w 17135973"/>
              <a:gd name="connsiteY118" fmla="*/ 32421 h 202134"/>
              <a:gd name="connsiteX119" fmla="*/ 4037423 w 17135973"/>
              <a:gd name="connsiteY119" fmla="*/ 0 h 202134"/>
              <a:gd name="connsiteX120" fmla="*/ 4115697 w 17135973"/>
              <a:gd name="connsiteY120" fmla="*/ 32421 h 202134"/>
              <a:gd name="connsiteX121" fmla="*/ 4123164 w 17135973"/>
              <a:gd name="connsiteY121" fmla="*/ 43497 h 202134"/>
              <a:gd name="connsiteX122" fmla="*/ 4127686 w 17135973"/>
              <a:gd name="connsiteY122" fmla="*/ 40449 h 202134"/>
              <a:gd name="connsiteX123" fmla="*/ 4170773 w 17135973"/>
              <a:gd name="connsiteY123" fmla="*/ 31750 h 202134"/>
              <a:gd name="connsiteX124" fmla="*/ 4213862 w 17135973"/>
              <a:gd name="connsiteY124" fmla="*/ 40449 h 202134"/>
              <a:gd name="connsiteX125" fmla="*/ 4219193 w 17135973"/>
              <a:gd name="connsiteY125" fmla="*/ 44043 h 202134"/>
              <a:gd name="connsiteX126" fmla="*/ 4227028 w 17135973"/>
              <a:gd name="connsiteY126" fmla="*/ 32421 h 202134"/>
              <a:gd name="connsiteX127" fmla="*/ 4305301 w 17135973"/>
              <a:gd name="connsiteY127" fmla="*/ 0 h 202134"/>
              <a:gd name="connsiteX128" fmla="*/ 4383575 w 17135973"/>
              <a:gd name="connsiteY128" fmla="*/ 32421 h 202134"/>
              <a:gd name="connsiteX129" fmla="*/ 4391042 w 17135973"/>
              <a:gd name="connsiteY129" fmla="*/ 43497 h 202134"/>
              <a:gd name="connsiteX130" fmla="*/ 4395564 w 17135973"/>
              <a:gd name="connsiteY130" fmla="*/ 40449 h 202134"/>
              <a:gd name="connsiteX131" fmla="*/ 4438651 w 17135973"/>
              <a:gd name="connsiteY131" fmla="*/ 31750 h 202134"/>
              <a:gd name="connsiteX132" fmla="*/ 4481740 w 17135973"/>
              <a:gd name="connsiteY132" fmla="*/ 40449 h 202134"/>
              <a:gd name="connsiteX133" fmla="*/ 4487071 w 17135973"/>
              <a:gd name="connsiteY133" fmla="*/ 44043 h 202134"/>
              <a:gd name="connsiteX134" fmla="*/ 4494906 w 17135973"/>
              <a:gd name="connsiteY134" fmla="*/ 32421 h 202134"/>
              <a:gd name="connsiteX135" fmla="*/ 4573179 w 17135973"/>
              <a:gd name="connsiteY135" fmla="*/ 0 h 202134"/>
              <a:gd name="connsiteX136" fmla="*/ 4651453 w 17135973"/>
              <a:gd name="connsiteY136" fmla="*/ 32421 h 202134"/>
              <a:gd name="connsiteX137" fmla="*/ 4658920 w 17135973"/>
              <a:gd name="connsiteY137" fmla="*/ 43497 h 202134"/>
              <a:gd name="connsiteX138" fmla="*/ 4663442 w 17135973"/>
              <a:gd name="connsiteY138" fmla="*/ 40449 h 202134"/>
              <a:gd name="connsiteX139" fmla="*/ 4706529 w 17135973"/>
              <a:gd name="connsiteY139" fmla="*/ 31750 h 202134"/>
              <a:gd name="connsiteX140" fmla="*/ 4749618 w 17135973"/>
              <a:gd name="connsiteY140" fmla="*/ 40449 h 202134"/>
              <a:gd name="connsiteX141" fmla="*/ 4754950 w 17135973"/>
              <a:gd name="connsiteY141" fmla="*/ 44044 h 202134"/>
              <a:gd name="connsiteX142" fmla="*/ 4762785 w 17135973"/>
              <a:gd name="connsiteY142" fmla="*/ 32421 h 202134"/>
              <a:gd name="connsiteX143" fmla="*/ 4841059 w 17135973"/>
              <a:gd name="connsiteY143" fmla="*/ 0 h 202134"/>
              <a:gd name="connsiteX144" fmla="*/ 4919332 w 17135973"/>
              <a:gd name="connsiteY144" fmla="*/ 32421 h 202134"/>
              <a:gd name="connsiteX145" fmla="*/ 4926799 w 17135973"/>
              <a:gd name="connsiteY145" fmla="*/ 43497 h 202134"/>
              <a:gd name="connsiteX146" fmla="*/ 4931321 w 17135973"/>
              <a:gd name="connsiteY146" fmla="*/ 40449 h 202134"/>
              <a:gd name="connsiteX147" fmla="*/ 4974408 w 17135973"/>
              <a:gd name="connsiteY147" fmla="*/ 31750 h 202134"/>
              <a:gd name="connsiteX148" fmla="*/ 5017497 w 17135973"/>
              <a:gd name="connsiteY148" fmla="*/ 40449 h 202134"/>
              <a:gd name="connsiteX149" fmla="*/ 5022828 w 17135973"/>
              <a:gd name="connsiteY149" fmla="*/ 44043 h 202134"/>
              <a:gd name="connsiteX150" fmla="*/ 5030663 w 17135973"/>
              <a:gd name="connsiteY150" fmla="*/ 32421 h 202134"/>
              <a:gd name="connsiteX151" fmla="*/ 5108936 w 17135973"/>
              <a:gd name="connsiteY151" fmla="*/ 0 h 202134"/>
              <a:gd name="connsiteX152" fmla="*/ 5187210 w 17135973"/>
              <a:gd name="connsiteY152" fmla="*/ 32421 h 202134"/>
              <a:gd name="connsiteX153" fmla="*/ 5194677 w 17135973"/>
              <a:gd name="connsiteY153" fmla="*/ 43497 h 202134"/>
              <a:gd name="connsiteX154" fmla="*/ 5199199 w 17135973"/>
              <a:gd name="connsiteY154" fmla="*/ 40449 h 202134"/>
              <a:gd name="connsiteX155" fmla="*/ 5242286 w 17135973"/>
              <a:gd name="connsiteY155" fmla="*/ 31750 h 202134"/>
              <a:gd name="connsiteX156" fmla="*/ 5285375 w 17135973"/>
              <a:gd name="connsiteY156" fmla="*/ 40449 h 202134"/>
              <a:gd name="connsiteX157" fmla="*/ 5290706 w 17135973"/>
              <a:gd name="connsiteY157" fmla="*/ 44043 h 202134"/>
              <a:gd name="connsiteX158" fmla="*/ 5298541 w 17135973"/>
              <a:gd name="connsiteY158" fmla="*/ 32421 h 202134"/>
              <a:gd name="connsiteX159" fmla="*/ 5376814 w 17135973"/>
              <a:gd name="connsiteY159" fmla="*/ 0 h 202134"/>
              <a:gd name="connsiteX160" fmla="*/ 5455088 w 17135973"/>
              <a:gd name="connsiteY160" fmla="*/ 32421 h 202134"/>
              <a:gd name="connsiteX161" fmla="*/ 5462555 w 17135973"/>
              <a:gd name="connsiteY161" fmla="*/ 43497 h 202134"/>
              <a:gd name="connsiteX162" fmla="*/ 5467077 w 17135973"/>
              <a:gd name="connsiteY162" fmla="*/ 40449 h 202134"/>
              <a:gd name="connsiteX163" fmla="*/ 5510164 w 17135973"/>
              <a:gd name="connsiteY163" fmla="*/ 31750 h 202134"/>
              <a:gd name="connsiteX164" fmla="*/ 5553253 w 17135973"/>
              <a:gd name="connsiteY164" fmla="*/ 40449 h 202134"/>
              <a:gd name="connsiteX165" fmla="*/ 5558585 w 17135973"/>
              <a:gd name="connsiteY165" fmla="*/ 44044 h 202134"/>
              <a:gd name="connsiteX166" fmla="*/ 5566420 w 17135973"/>
              <a:gd name="connsiteY166" fmla="*/ 32421 h 202134"/>
              <a:gd name="connsiteX167" fmla="*/ 5644694 w 17135973"/>
              <a:gd name="connsiteY167" fmla="*/ 0 h 202134"/>
              <a:gd name="connsiteX168" fmla="*/ 5722967 w 17135973"/>
              <a:gd name="connsiteY168" fmla="*/ 32421 h 202134"/>
              <a:gd name="connsiteX169" fmla="*/ 5730434 w 17135973"/>
              <a:gd name="connsiteY169" fmla="*/ 43497 h 202134"/>
              <a:gd name="connsiteX170" fmla="*/ 5734956 w 17135973"/>
              <a:gd name="connsiteY170" fmla="*/ 40449 h 202134"/>
              <a:gd name="connsiteX171" fmla="*/ 5778043 w 17135973"/>
              <a:gd name="connsiteY171" fmla="*/ 31750 h 202134"/>
              <a:gd name="connsiteX172" fmla="*/ 5821132 w 17135973"/>
              <a:gd name="connsiteY172" fmla="*/ 40449 h 202134"/>
              <a:gd name="connsiteX173" fmla="*/ 5826463 w 17135973"/>
              <a:gd name="connsiteY173" fmla="*/ 44043 h 202134"/>
              <a:gd name="connsiteX174" fmla="*/ 5834298 w 17135973"/>
              <a:gd name="connsiteY174" fmla="*/ 32421 h 202134"/>
              <a:gd name="connsiteX175" fmla="*/ 5912572 w 17135973"/>
              <a:gd name="connsiteY175" fmla="*/ 0 h 202134"/>
              <a:gd name="connsiteX176" fmla="*/ 5990845 w 17135973"/>
              <a:gd name="connsiteY176" fmla="*/ 32421 h 202134"/>
              <a:gd name="connsiteX177" fmla="*/ 5998312 w 17135973"/>
              <a:gd name="connsiteY177" fmla="*/ 43497 h 202134"/>
              <a:gd name="connsiteX178" fmla="*/ 6002834 w 17135973"/>
              <a:gd name="connsiteY178" fmla="*/ 40449 h 202134"/>
              <a:gd name="connsiteX179" fmla="*/ 6045921 w 17135973"/>
              <a:gd name="connsiteY179" fmla="*/ 31750 h 202134"/>
              <a:gd name="connsiteX180" fmla="*/ 6089010 w 17135973"/>
              <a:gd name="connsiteY180" fmla="*/ 40449 h 202134"/>
              <a:gd name="connsiteX181" fmla="*/ 6094341 w 17135973"/>
              <a:gd name="connsiteY181" fmla="*/ 44043 h 202134"/>
              <a:gd name="connsiteX182" fmla="*/ 6102176 w 17135973"/>
              <a:gd name="connsiteY182" fmla="*/ 32421 h 202134"/>
              <a:gd name="connsiteX183" fmla="*/ 6180450 w 17135973"/>
              <a:gd name="connsiteY183" fmla="*/ 0 h 202134"/>
              <a:gd name="connsiteX184" fmla="*/ 6258723 w 17135973"/>
              <a:gd name="connsiteY184" fmla="*/ 32421 h 202134"/>
              <a:gd name="connsiteX185" fmla="*/ 6266190 w 17135973"/>
              <a:gd name="connsiteY185" fmla="*/ 43497 h 202134"/>
              <a:gd name="connsiteX186" fmla="*/ 6270712 w 17135973"/>
              <a:gd name="connsiteY186" fmla="*/ 40449 h 202134"/>
              <a:gd name="connsiteX187" fmla="*/ 6313799 w 17135973"/>
              <a:gd name="connsiteY187" fmla="*/ 31750 h 202134"/>
              <a:gd name="connsiteX188" fmla="*/ 6356888 w 17135973"/>
              <a:gd name="connsiteY188" fmla="*/ 40449 h 202134"/>
              <a:gd name="connsiteX189" fmla="*/ 6362220 w 17135973"/>
              <a:gd name="connsiteY189" fmla="*/ 44044 h 202134"/>
              <a:gd name="connsiteX190" fmla="*/ 6370055 w 17135973"/>
              <a:gd name="connsiteY190" fmla="*/ 32421 h 202134"/>
              <a:gd name="connsiteX191" fmla="*/ 6448329 w 17135973"/>
              <a:gd name="connsiteY191" fmla="*/ 0 h 202134"/>
              <a:gd name="connsiteX192" fmla="*/ 6526602 w 17135973"/>
              <a:gd name="connsiteY192" fmla="*/ 32421 h 202134"/>
              <a:gd name="connsiteX193" fmla="*/ 6534069 w 17135973"/>
              <a:gd name="connsiteY193" fmla="*/ 43497 h 202134"/>
              <a:gd name="connsiteX194" fmla="*/ 6538591 w 17135973"/>
              <a:gd name="connsiteY194" fmla="*/ 40449 h 202134"/>
              <a:gd name="connsiteX195" fmla="*/ 6581679 w 17135973"/>
              <a:gd name="connsiteY195" fmla="*/ 31750 h 202134"/>
              <a:gd name="connsiteX196" fmla="*/ 6624767 w 17135973"/>
              <a:gd name="connsiteY196" fmla="*/ 40449 h 202134"/>
              <a:gd name="connsiteX197" fmla="*/ 6630098 w 17135973"/>
              <a:gd name="connsiteY197" fmla="*/ 44043 h 202134"/>
              <a:gd name="connsiteX198" fmla="*/ 6637933 w 17135973"/>
              <a:gd name="connsiteY198" fmla="*/ 32421 h 202134"/>
              <a:gd name="connsiteX199" fmla="*/ 6716207 w 17135973"/>
              <a:gd name="connsiteY199" fmla="*/ 0 h 202134"/>
              <a:gd name="connsiteX200" fmla="*/ 6794480 w 17135973"/>
              <a:gd name="connsiteY200" fmla="*/ 32421 h 202134"/>
              <a:gd name="connsiteX201" fmla="*/ 6801947 w 17135973"/>
              <a:gd name="connsiteY201" fmla="*/ 43497 h 202134"/>
              <a:gd name="connsiteX202" fmla="*/ 6806469 w 17135973"/>
              <a:gd name="connsiteY202" fmla="*/ 40449 h 202134"/>
              <a:gd name="connsiteX203" fmla="*/ 6849556 w 17135973"/>
              <a:gd name="connsiteY203" fmla="*/ 31750 h 202134"/>
              <a:gd name="connsiteX204" fmla="*/ 6892645 w 17135973"/>
              <a:gd name="connsiteY204" fmla="*/ 40449 h 202134"/>
              <a:gd name="connsiteX205" fmla="*/ 6897976 w 17135973"/>
              <a:gd name="connsiteY205" fmla="*/ 44043 h 202134"/>
              <a:gd name="connsiteX206" fmla="*/ 6905811 w 17135973"/>
              <a:gd name="connsiteY206" fmla="*/ 32421 h 202134"/>
              <a:gd name="connsiteX207" fmla="*/ 6984085 w 17135973"/>
              <a:gd name="connsiteY207" fmla="*/ 0 h 202134"/>
              <a:gd name="connsiteX208" fmla="*/ 7062358 w 17135973"/>
              <a:gd name="connsiteY208" fmla="*/ 32421 h 202134"/>
              <a:gd name="connsiteX209" fmla="*/ 7069825 w 17135973"/>
              <a:gd name="connsiteY209" fmla="*/ 43497 h 202134"/>
              <a:gd name="connsiteX210" fmla="*/ 7074347 w 17135973"/>
              <a:gd name="connsiteY210" fmla="*/ 40449 h 202134"/>
              <a:gd name="connsiteX211" fmla="*/ 7117434 w 17135973"/>
              <a:gd name="connsiteY211" fmla="*/ 31750 h 202134"/>
              <a:gd name="connsiteX212" fmla="*/ 7160523 w 17135973"/>
              <a:gd name="connsiteY212" fmla="*/ 40449 h 202134"/>
              <a:gd name="connsiteX213" fmla="*/ 7165854 w 17135973"/>
              <a:gd name="connsiteY213" fmla="*/ 44044 h 202134"/>
              <a:gd name="connsiteX214" fmla="*/ 7173690 w 17135973"/>
              <a:gd name="connsiteY214" fmla="*/ 32421 h 202134"/>
              <a:gd name="connsiteX215" fmla="*/ 7251964 w 17135973"/>
              <a:gd name="connsiteY215" fmla="*/ 0 h 202134"/>
              <a:gd name="connsiteX216" fmla="*/ 7330236 w 17135973"/>
              <a:gd name="connsiteY216" fmla="*/ 32421 h 202134"/>
              <a:gd name="connsiteX217" fmla="*/ 7337705 w 17135973"/>
              <a:gd name="connsiteY217" fmla="*/ 43497 h 202134"/>
              <a:gd name="connsiteX218" fmla="*/ 7342226 w 17135973"/>
              <a:gd name="connsiteY218" fmla="*/ 40449 h 202134"/>
              <a:gd name="connsiteX219" fmla="*/ 7385314 w 17135973"/>
              <a:gd name="connsiteY219" fmla="*/ 31750 h 202134"/>
              <a:gd name="connsiteX220" fmla="*/ 7428402 w 17135973"/>
              <a:gd name="connsiteY220" fmla="*/ 40449 h 202134"/>
              <a:gd name="connsiteX221" fmla="*/ 7433732 w 17135973"/>
              <a:gd name="connsiteY221" fmla="*/ 44043 h 202134"/>
              <a:gd name="connsiteX222" fmla="*/ 7441568 w 17135973"/>
              <a:gd name="connsiteY222" fmla="*/ 32421 h 202134"/>
              <a:gd name="connsiteX223" fmla="*/ 7519842 w 17135973"/>
              <a:gd name="connsiteY223" fmla="*/ 0 h 202134"/>
              <a:gd name="connsiteX224" fmla="*/ 7598114 w 17135973"/>
              <a:gd name="connsiteY224" fmla="*/ 32421 h 202134"/>
              <a:gd name="connsiteX225" fmla="*/ 7605582 w 17135973"/>
              <a:gd name="connsiteY225" fmla="*/ 43497 h 202134"/>
              <a:gd name="connsiteX226" fmla="*/ 7610104 w 17135973"/>
              <a:gd name="connsiteY226" fmla="*/ 40449 h 202134"/>
              <a:gd name="connsiteX227" fmla="*/ 7653191 w 17135973"/>
              <a:gd name="connsiteY227" fmla="*/ 31750 h 202134"/>
              <a:gd name="connsiteX228" fmla="*/ 7696278 w 17135973"/>
              <a:gd name="connsiteY228" fmla="*/ 40449 h 202134"/>
              <a:gd name="connsiteX229" fmla="*/ 7701610 w 17135973"/>
              <a:gd name="connsiteY229" fmla="*/ 44043 h 202134"/>
              <a:gd name="connsiteX230" fmla="*/ 7709446 w 17135973"/>
              <a:gd name="connsiteY230" fmla="*/ 32421 h 202134"/>
              <a:gd name="connsiteX231" fmla="*/ 7787719 w 17135973"/>
              <a:gd name="connsiteY231" fmla="*/ 0 h 202134"/>
              <a:gd name="connsiteX232" fmla="*/ 7865992 w 17135973"/>
              <a:gd name="connsiteY232" fmla="*/ 32421 h 202134"/>
              <a:gd name="connsiteX233" fmla="*/ 7873460 w 17135973"/>
              <a:gd name="connsiteY233" fmla="*/ 43497 h 202134"/>
              <a:gd name="connsiteX234" fmla="*/ 7877982 w 17135973"/>
              <a:gd name="connsiteY234" fmla="*/ 40449 h 202134"/>
              <a:gd name="connsiteX235" fmla="*/ 7921069 w 17135973"/>
              <a:gd name="connsiteY235" fmla="*/ 31750 h 202134"/>
              <a:gd name="connsiteX236" fmla="*/ 7964156 w 17135973"/>
              <a:gd name="connsiteY236" fmla="*/ 40449 h 202134"/>
              <a:gd name="connsiteX237" fmla="*/ 7969489 w 17135973"/>
              <a:gd name="connsiteY237" fmla="*/ 44044 h 202134"/>
              <a:gd name="connsiteX238" fmla="*/ 7977325 w 17135973"/>
              <a:gd name="connsiteY238" fmla="*/ 32421 h 202134"/>
              <a:gd name="connsiteX239" fmla="*/ 8055598 w 17135973"/>
              <a:gd name="connsiteY239" fmla="*/ 0 h 202134"/>
              <a:gd name="connsiteX240" fmla="*/ 8133871 w 17135973"/>
              <a:gd name="connsiteY240" fmla="*/ 32421 h 202134"/>
              <a:gd name="connsiteX241" fmla="*/ 8141339 w 17135973"/>
              <a:gd name="connsiteY241" fmla="*/ 43497 h 202134"/>
              <a:gd name="connsiteX242" fmla="*/ 8145861 w 17135973"/>
              <a:gd name="connsiteY242" fmla="*/ 40449 h 202134"/>
              <a:gd name="connsiteX243" fmla="*/ 8188948 w 17135973"/>
              <a:gd name="connsiteY243" fmla="*/ 31750 h 202134"/>
              <a:gd name="connsiteX244" fmla="*/ 8232035 w 17135973"/>
              <a:gd name="connsiteY244" fmla="*/ 40449 h 202134"/>
              <a:gd name="connsiteX245" fmla="*/ 8237361 w 17135973"/>
              <a:gd name="connsiteY245" fmla="*/ 44040 h 202134"/>
              <a:gd name="connsiteX246" fmla="*/ 8245195 w 17135973"/>
              <a:gd name="connsiteY246" fmla="*/ 32421 h 202134"/>
              <a:gd name="connsiteX247" fmla="*/ 8323468 w 17135973"/>
              <a:gd name="connsiteY247" fmla="*/ 0 h 202134"/>
              <a:gd name="connsiteX248" fmla="*/ 8401741 w 17135973"/>
              <a:gd name="connsiteY248" fmla="*/ 32421 h 202134"/>
              <a:gd name="connsiteX249" fmla="*/ 8409209 w 17135973"/>
              <a:gd name="connsiteY249" fmla="*/ 43497 h 202134"/>
              <a:gd name="connsiteX250" fmla="*/ 8413731 w 17135973"/>
              <a:gd name="connsiteY250" fmla="*/ 40449 h 202134"/>
              <a:gd name="connsiteX251" fmla="*/ 8456818 w 17135973"/>
              <a:gd name="connsiteY251" fmla="*/ 31750 h 202134"/>
              <a:gd name="connsiteX252" fmla="*/ 8499906 w 17135973"/>
              <a:gd name="connsiteY252" fmla="*/ 40449 h 202134"/>
              <a:gd name="connsiteX253" fmla="*/ 8505518 w 17135973"/>
              <a:gd name="connsiteY253" fmla="*/ 44233 h 202134"/>
              <a:gd name="connsiteX254" fmla="*/ 8513482 w 17135973"/>
              <a:gd name="connsiteY254" fmla="*/ 32422 h 202134"/>
              <a:gd name="connsiteX255" fmla="*/ 8591755 w 17135973"/>
              <a:gd name="connsiteY255" fmla="*/ 0 h 202134"/>
              <a:gd name="connsiteX256" fmla="*/ 8670028 w 17135973"/>
              <a:gd name="connsiteY256" fmla="*/ 32421 h 202134"/>
              <a:gd name="connsiteX257" fmla="*/ 8677495 w 17135973"/>
              <a:gd name="connsiteY257" fmla="*/ 43496 h 202134"/>
              <a:gd name="connsiteX258" fmla="*/ 8682015 w 17135973"/>
              <a:gd name="connsiteY258" fmla="*/ 40449 h 202134"/>
              <a:gd name="connsiteX259" fmla="*/ 8725102 w 17135973"/>
              <a:gd name="connsiteY259" fmla="*/ 31750 h 202134"/>
              <a:gd name="connsiteX260" fmla="*/ 8768189 w 17135973"/>
              <a:gd name="connsiteY260" fmla="*/ 40449 h 202134"/>
              <a:gd name="connsiteX261" fmla="*/ 8773523 w 17135973"/>
              <a:gd name="connsiteY261" fmla="*/ 44044 h 202134"/>
              <a:gd name="connsiteX262" fmla="*/ 8781360 w 17135973"/>
              <a:gd name="connsiteY262" fmla="*/ 32421 h 202134"/>
              <a:gd name="connsiteX263" fmla="*/ 8859633 w 17135973"/>
              <a:gd name="connsiteY263" fmla="*/ 0 h 202134"/>
              <a:gd name="connsiteX264" fmla="*/ 8937906 w 17135973"/>
              <a:gd name="connsiteY264" fmla="*/ 32421 h 202134"/>
              <a:gd name="connsiteX265" fmla="*/ 8945373 w 17135973"/>
              <a:gd name="connsiteY265" fmla="*/ 43496 h 202134"/>
              <a:gd name="connsiteX266" fmla="*/ 8949893 w 17135973"/>
              <a:gd name="connsiteY266" fmla="*/ 40449 h 202134"/>
              <a:gd name="connsiteX267" fmla="*/ 8992980 w 17135973"/>
              <a:gd name="connsiteY267" fmla="*/ 31750 h 202134"/>
              <a:gd name="connsiteX268" fmla="*/ 9036068 w 17135973"/>
              <a:gd name="connsiteY268" fmla="*/ 40449 h 202134"/>
              <a:gd name="connsiteX269" fmla="*/ 9041401 w 17135973"/>
              <a:gd name="connsiteY269" fmla="*/ 44045 h 202134"/>
              <a:gd name="connsiteX270" fmla="*/ 9049239 w 17135973"/>
              <a:gd name="connsiteY270" fmla="*/ 32421 h 202134"/>
              <a:gd name="connsiteX271" fmla="*/ 9127512 w 17135973"/>
              <a:gd name="connsiteY271" fmla="*/ 0 h 202134"/>
              <a:gd name="connsiteX272" fmla="*/ 9205785 w 17135973"/>
              <a:gd name="connsiteY272" fmla="*/ 32421 h 202134"/>
              <a:gd name="connsiteX273" fmla="*/ 9213252 w 17135973"/>
              <a:gd name="connsiteY273" fmla="*/ 43496 h 202134"/>
              <a:gd name="connsiteX274" fmla="*/ 9217772 w 17135973"/>
              <a:gd name="connsiteY274" fmla="*/ 40449 h 202134"/>
              <a:gd name="connsiteX275" fmla="*/ 9260860 w 17135973"/>
              <a:gd name="connsiteY275" fmla="*/ 31750 h 202134"/>
              <a:gd name="connsiteX276" fmla="*/ 9303947 w 17135973"/>
              <a:gd name="connsiteY276" fmla="*/ 40449 h 202134"/>
              <a:gd name="connsiteX277" fmla="*/ 9309281 w 17135973"/>
              <a:gd name="connsiteY277" fmla="*/ 44045 h 202134"/>
              <a:gd name="connsiteX278" fmla="*/ 9317118 w 17135973"/>
              <a:gd name="connsiteY278" fmla="*/ 32421 h 202134"/>
              <a:gd name="connsiteX279" fmla="*/ 9395391 w 17135973"/>
              <a:gd name="connsiteY279" fmla="*/ 0 h 202134"/>
              <a:gd name="connsiteX280" fmla="*/ 9473664 w 17135973"/>
              <a:gd name="connsiteY280" fmla="*/ 32421 h 202134"/>
              <a:gd name="connsiteX281" fmla="*/ 9481132 w 17135973"/>
              <a:gd name="connsiteY281" fmla="*/ 43496 h 202134"/>
              <a:gd name="connsiteX282" fmla="*/ 9485651 w 17135973"/>
              <a:gd name="connsiteY282" fmla="*/ 40449 h 202134"/>
              <a:gd name="connsiteX283" fmla="*/ 9528739 w 17135973"/>
              <a:gd name="connsiteY283" fmla="*/ 31750 h 202134"/>
              <a:gd name="connsiteX284" fmla="*/ 9571826 w 17135973"/>
              <a:gd name="connsiteY284" fmla="*/ 40449 h 202134"/>
              <a:gd name="connsiteX285" fmla="*/ 9577159 w 17135973"/>
              <a:gd name="connsiteY285" fmla="*/ 44045 h 202134"/>
              <a:gd name="connsiteX286" fmla="*/ 9584997 w 17135973"/>
              <a:gd name="connsiteY286" fmla="*/ 32421 h 202134"/>
              <a:gd name="connsiteX287" fmla="*/ 9663270 w 17135973"/>
              <a:gd name="connsiteY287" fmla="*/ 0 h 202134"/>
              <a:gd name="connsiteX288" fmla="*/ 9741543 w 17135973"/>
              <a:gd name="connsiteY288" fmla="*/ 32421 h 202134"/>
              <a:gd name="connsiteX289" fmla="*/ 9749010 w 17135973"/>
              <a:gd name="connsiteY289" fmla="*/ 43496 h 202134"/>
              <a:gd name="connsiteX290" fmla="*/ 9753530 w 17135973"/>
              <a:gd name="connsiteY290" fmla="*/ 40449 h 202134"/>
              <a:gd name="connsiteX291" fmla="*/ 9796617 w 17135973"/>
              <a:gd name="connsiteY291" fmla="*/ 31750 h 202134"/>
              <a:gd name="connsiteX292" fmla="*/ 9839705 w 17135973"/>
              <a:gd name="connsiteY292" fmla="*/ 40449 h 202134"/>
              <a:gd name="connsiteX293" fmla="*/ 9845038 w 17135973"/>
              <a:gd name="connsiteY293" fmla="*/ 44045 h 202134"/>
              <a:gd name="connsiteX294" fmla="*/ 9852875 w 17135973"/>
              <a:gd name="connsiteY294" fmla="*/ 32421 h 202134"/>
              <a:gd name="connsiteX295" fmla="*/ 9931150 w 17135973"/>
              <a:gd name="connsiteY295" fmla="*/ 0 h 202134"/>
              <a:gd name="connsiteX296" fmla="*/ 10009422 w 17135973"/>
              <a:gd name="connsiteY296" fmla="*/ 32421 h 202134"/>
              <a:gd name="connsiteX297" fmla="*/ 10016889 w 17135973"/>
              <a:gd name="connsiteY297" fmla="*/ 43496 h 202134"/>
              <a:gd name="connsiteX298" fmla="*/ 10021409 w 17135973"/>
              <a:gd name="connsiteY298" fmla="*/ 40449 h 202134"/>
              <a:gd name="connsiteX299" fmla="*/ 10064496 w 17135973"/>
              <a:gd name="connsiteY299" fmla="*/ 31750 h 202134"/>
              <a:gd name="connsiteX300" fmla="*/ 10107583 w 17135973"/>
              <a:gd name="connsiteY300" fmla="*/ 40449 h 202134"/>
              <a:gd name="connsiteX301" fmla="*/ 10112917 w 17135973"/>
              <a:gd name="connsiteY301" fmla="*/ 44044 h 202134"/>
              <a:gd name="connsiteX302" fmla="*/ 10120753 w 17135973"/>
              <a:gd name="connsiteY302" fmla="*/ 32421 h 202134"/>
              <a:gd name="connsiteX303" fmla="*/ 10199027 w 17135973"/>
              <a:gd name="connsiteY303" fmla="*/ 0 h 202134"/>
              <a:gd name="connsiteX304" fmla="*/ 10277300 w 17135973"/>
              <a:gd name="connsiteY304" fmla="*/ 32421 h 202134"/>
              <a:gd name="connsiteX305" fmla="*/ 10284767 w 17135973"/>
              <a:gd name="connsiteY305" fmla="*/ 43496 h 202134"/>
              <a:gd name="connsiteX306" fmla="*/ 10289286 w 17135973"/>
              <a:gd name="connsiteY306" fmla="*/ 40449 h 202134"/>
              <a:gd name="connsiteX307" fmla="*/ 10332373 w 17135973"/>
              <a:gd name="connsiteY307" fmla="*/ 31750 h 202134"/>
              <a:gd name="connsiteX308" fmla="*/ 10375461 w 17135973"/>
              <a:gd name="connsiteY308" fmla="*/ 40449 h 202134"/>
              <a:gd name="connsiteX309" fmla="*/ 10380794 w 17135973"/>
              <a:gd name="connsiteY309" fmla="*/ 44044 h 202134"/>
              <a:gd name="connsiteX310" fmla="*/ 10388631 w 17135973"/>
              <a:gd name="connsiteY310" fmla="*/ 32421 h 202134"/>
              <a:gd name="connsiteX311" fmla="*/ 10466902 w 17135973"/>
              <a:gd name="connsiteY311" fmla="*/ 0 h 202134"/>
              <a:gd name="connsiteX312" fmla="*/ 10545177 w 17135973"/>
              <a:gd name="connsiteY312" fmla="*/ 32421 h 202134"/>
              <a:gd name="connsiteX313" fmla="*/ 10552644 w 17135973"/>
              <a:gd name="connsiteY313" fmla="*/ 43496 h 202134"/>
              <a:gd name="connsiteX314" fmla="*/ 10557163 w 17135973"/>
              <a:gd name="connsiteY314" fmla="*/ 40449 h 202134"/>
              <a:gd name="connsiteX315" fmla="*/ 10600252 w 17135973"/>
              <a:gd name="connsiteY315" fmla="*/ 31750 h 202134"/>
              <a:gd name="connsiteX316" fmla="*/ 10643338 w 17135973"/>
              <a:gd name="connsiteY316" fmla="*/ 40449 h 202134"/>
              <a:gd name="connsiteX317" fmla="*/ 10648673 w 17135973"/>
              <a:gd name="connsiteY317" fmla="*/ 44045 h 202134"/>
              <a:gd name="connsiteX318" fmla="*/ 10656509 w 17135973"/>
              <a:gd name="connsiteY318" fmla="*/ 32421 h 202134"/>
              <a:gd name="connsiteX319" fmla="*/ 10734782 w 17135973"/>
              <a:gd name="connsiteY319" fmla="*/ 0 h 202134"/>
              <a:gd name="connsiteX320" fmla="*/ 10813055 w 17135973"/>
              <a:gd name="connsiteY320" fmla="*/ 32421 h 202134"/>
              <a:gd name="connsiteX321" fmla="*/ 10820521 w 17135973"/>
              <a:gd name="connsiteY321" fmla="*/ 43496 h 202134"/>
              <a:gd name="connsiteX322" fmla="*/ 10825042 w 17135973"/>
              <a:gd name="connsiteY322" fmla="*/ 40449 h 202134"/>
              <a:gd name="connsiteX323" fmla="*/ 10868130 w 17135973"/>
              <a:gd name="connsiteY323" fmla="*/ 31750 h 202134"/>
              <a:gd name="connsiteX324" fmla="*/ 10911216 w 17135973"/>
              <a:gd name="connsiteY324" fmla="*/ 40449 h 202134"/>
              <a:gd name="connsiteX325" fmla="*/ 10916551 w 17135973"/>
              <a:gd name="connsiteY325" fmla="*/ 44045 h 202134"/>
              <a:gd name="connsiteX326" fmla="*/ 10924387 w 17135973"/>
              <a:gd name="connsiteY326" fmla="*/ 32421 h 202134"/>
              <a:gd name="connsiteX327" fmla="*/ 11002661 w 17135973"/>
              <a:gd name="connsiteY327" fmla="*/ 0 h 202134"/>
              <a:gd name="connsiteX328" fmla="*/ 11080934 w 17135973"/>
              <a:gd name="connsiteY328" fmla="*/ 32421 h 202134"/>
              <a:gd name="connsiteX329" fmla="*/ 11088400 w 17135973"/>
              <a:gd name="connsiteY329" fmla="*/ 43496 h 202134"/>
              <a:gd name="connsiteX330" fmla="*/ 11092920 w 17135973"/>
              <a:gd name="connsiteY330" fmla="*/ 40449 h 202134"/>
              <a:gd name="connsiteX331" fmla="*/ 11136006 w 17135973"/>
              <a:gd name="connsiteY331" fmla="*/ 31750 h 202134"/>
              <a:gd name="connsiteX332" fmla="*/ 11179095 w 17135973"/>
              <a:gd name="connsiteY332" fmla="*/ 40449 h 202134"/>
              <a:gd name="connsiteX333" fmla="*/ 11184428 w 17135973"/>
              <a:gd name="connsiteY333" fmla="*/ 44045 h 202134"/>
              <a:gd name="connsiteX334" fmla="*/ 11192265 w 17135973"/>
              <a:gd name="connsiteY334" fmla="*/ 32421 h 202134"/>
              <a:gd name="connsiteX335" fmla="*/ 11270538 w 17135973"/>
              <a:gd name="connsiteY335" fmla="*/ 0 h 202134"/>
              <a:gd name="connsiteX336" fmla="*/ 11348811 w 17135973"/>
              <a:gd name="connsiteY336" fmla="*/ 32421 h 202134"/>
              <a:gd name="connsiteX337" fmla="*/ 11356278 w 17135973"/>
              <a:gd name="connsiteY337" fmla="*/ 43496 h 202134"/>
              <a:gd name="connsiteX338" fmla="*/ 11360798 w 17135973"/>
              <a:gd name="connsiteY338" fmla="*/ 40449 h 202134"/>
              <a:gd name="connsiteX339" fmla="*/ 11403886 w 17135973"/>
              <a:gd name="connsiteY339" fmla="*/ 31750 h 202134"/>
              <a:gd name="connsiteX340" fmla="*/ 11446973 w 17135973"/>
              <a:gd name="connsiteY340" fmla="*/ 40449 h 202134"/>
              <a:gd name="connsiteX341" fmla="*/ 11452308 w 17135973"/>
              <a:gd name="connsiteY341" fmla="*/ 44045 h 202134"/>
              <a:gd name="connsiteX342" fmla="*/ 11460144 w 17135973"/>
              <a:gd name="connsiteY342" fmla="*/ 32421 h 202134"/>
              <a:gd name="connsiteX343" fmla="*/ 11538417 w 17135973"/>
              <a:gd name="connsiteY343" fmla="*/ 0 h 202134"/>
              <a:gd name="connsiteX344" fmla="*/ 11616690 w 17135973"/>
              <a:gd name="connsiteY344" fmla="*/ 32421 h 202134"/>
              <a:gd name="connsiteX345" fmla="*/ 11624156 w 17135973"/>
              <a:gd name="connsiteY345" fmla="*/ 43496 h 202134"/>
              <a:gd name="connsiteX346" fmla="*/ 11628677 w 17135973"/>
              <a:gd name="connsiteY346" fmla="*/ 40449 h 202134"/>
              <a:gd name="connsiteX347" fmla="*/ 11671764 w 17135973"/>
              <a:gd name="connsiteY347" fmla="*/ 31750 h 202134"/>
              <a:gd name="connsiteX348" fmla="*/ 11714851 w 17135973"/>
              <a:gd name="connsiteY348" fmla="*/ 40449 h 202134"/>
              <a:gd name="connsiteX349" fmla="*/ 11720185 w 17135973"/>
              <a:gd name="connsiteY349" fmla="*/ 44045 h 202134"/>
              <a:gd name="connsiteX350" fmla="*/ 11728022 w 17135973"/>
              <a:gd name="connsiteY350" fmla="*/ 32421 h 202134"/>
              <a:gd name="connsiteX351" fmla="*/ 11806295 w 17135973"/>
              <a:gd name="connsiteY351" fmla="*/ 0 h 202134"/>
              <a:gd name="connsiteX352" fmla="*/ 11884567 w 17135973"/>
              <a:gd name="connsiteY352" fmla="*/ 32421 h 202134"/>
              <a:gd name="connsiteX353" fmla="*/ 11892034 w 17135973"/>
              <a:gd name="connsiteY353" fmla="*/ 43496 h 202134"/>
              <a:gd name="connsiteX354" fmla="*/ 11896554 w 17135973"/>
              <a:gd name="connsiteY354" fmla="*/ 40449 h 202134"/>
              <a:gd name="connsiteX355" fmla="*/ 11939642 w 17135973"/>
              <a:gd name="connsiteY355" fmla="*/ 31750 h 202134"/>
              <a:gd name="connsiteX356" fmla="*/ 11982726 w 17135973"/>
              <a:gd name="connsiteY356" fmla="*/ 40449 h 202134"/>
              <a:gd name="connsiteX357" fmla="*/ 11988058 w 17135973"/>
              <a:gd name="connsiteY357" fmla="*/ 44044 h 202134"/>
              <a:gd name="connsiteX358" fmla="*/ 11995895 w 17135973"/>
              <a:gd name="connsiteY358" fmla="*/ 32421 h 202134"/>
              <a:gd name="connsiteX359" fmla="*/ 12074166 w 17135973"/>
              <a:gd name="connsiteY359" fmla="*/ 0 h 202134"/>
              <a:gd name="connsiteX360" fmla="*/ 12152439 w 17135973"/>
              <a:gd name="connsiteY360" fmla="*/ 32421 h 202134"/>
              <a:gd name="connsiteX361" fmla="*/ 12159907 w 17135973"/>
              <a:gd name="connsiteY361" fmla="*/ 43497 h 202134"/>
              <a:gd name="connsiteX362" fmla="*/ 12164429 w 17135973"/>
              <a:gd name="connsiteY362" fmla="*/ 40449 h 202134"/>
              <a:gd name="connsiteX363" fmla="*/ 12207516 w 17135973"/>
              <a:gd name="connsiteY363" fmla="*/ 31750 h 202134"/>
              <a:gd name="connsiteX364" fmla="*/ 12250604 w 17135973"/>
              <a:gd name="connsiteY364" fmla="*/ 40449 h 202134"/>
              <a:gd name="connsiteX365" fmla="*/ 12255935 w 17135973"/>
              <a:gd name="connsiteY365" fmla="*/ 44043 h 202134"/>
              <a:gd name="connsiteX366" fmla="*/ 12263771 w 17135973"/>
              <a:gd name="connsiteY366" fmla="*/ 32421 h 202134"/>
              <a:gd name="connsiteX367" fmla="*/ 12342044 w 17135973"/>
              <a:gd name="connsiteY367" fmla="*/ 0 h 202134"/>
              <a:gd name="connsiteX368" fmla="*/ 12420317 w 17135973"/>
              <a:gd name="connsiteY368" fmla="*/ 32421 h 202134"/>
              <a:gd name="connsiteX369" fmla="*/ 12427785 w 17135973"/>
              <a:gd name="connsiteY369" fmla="*/ 43497 h 202134"/>
              <a:gd name="connsiteX370" fmla="*/ 12432307 w 17135973"/>
              <a:gd name="connsiteY370" fmla="*/ 40449 h 202134"/>
              <a:gd name="connsiteX371" fmla="*/ 12475394 w 17135973"/>
              <a:gd name="connsiteY371" fmla="*/ 31750 h 202134"/>
              <a:gd name="connsiteX372" fmla="*/ 12518482 w 17135973"/>
              <a:gd name="connsiteY372" fmla="*/ 40449 h 202134"/>
              <a:gd name="connsiteX373" fmla="*/ 12523814 w 17135973"/>
              <a:gd name="connsiteY373" fmla="*/ 44044 h 202134"/>
              <a:gd name="connsiteX374" fmla="*/ 12531650 w 17135973"/>
              <a:gd name="connsiteY374" fmla="*/ 32421 h 202134"/>
              <a:gd name="connsiteX375" fmla="*/ 12609923 w 17135973"/>
              <a:gd name="connsiteY375" fmla="*/ 0 h 202134"/>
              <a:gd name="connsiteX376" fmla="*/ 12688196 w 17135973"/>
              <a:gd name="connsiteY376" fmla="*/ 32421 h 202134"/>
              <a:gd name="connsiteX377" fmla="*/ 12695664 w 17135973"/>
              <a:gd name="connsiteY377" fmla="*/ 43497 h 202134"/>
              <a:gd name="connsiteX378" fmla="*/ 12700186 w 17135973"/>
              <a:gd name="connsiteY378" fmla="*/ 40449 h 202134"/>
              <a:gd name="connsiteX379" fmla="*/ 12743273 w 17135973"/>
              <a:gd name="connsiteY379" fmla="*/ 31750 h 202134"/>
              <a:gd name="connsiteX380" fmla="*/ 12786361 w 17135973"/>
              <a:gd name="connsiteY380" fmla="*/ 40449 h 202134"/>
              <a:gd name="connsiteX381" fmla="*/ 12791692 w 17135973"/>
              <a:gd name="connsiteY381" fmla="*/ 44043 h 202134"/>
              <a:gd name="connsiteX382" fmla="*/ 12799528 w 17135973"/>
              <a:gd name="connsiteY382" fmla="*/ 32421 h 202134"/>
              <a:gd name="connsiteX383" fmla="*/ 12877801 w 17135973"/>
              <a:gd name="connsiteY383" fmla="*/ 0 h 202134"/>
              <a:gd name="connsiteX384" fmla="*/ 12956074 w 17135973"/>
              <a:gd name="connsiteY384" fmla="*/ 32421 h 202134"/>
              <a:gd name="connsiteX385" fmla="*/ 12963542 w 17135973"/>
              <a:gd name="connsiteY385" fmla="*/ 43497 h 202134"/>
              <a:gd name="connsiteX386" fmla="*/ 12968064 w 17135973"/>
              <a:gd name="connsiteY386" fmla="*/ 40449 h 202134"/>
              <a:gd name="connsiteX387" fmla="*/ 13011151 w 17135973"/>
              <a:gd name="connsiteY387" fmla="*/ 31750 h 202134"/>
              <a:gd name="connsiteX388" fmla="*/ 13054239 w 17135973"/>
              <a:gd name="connsiteY388" fmla="*/ 40449 h 202134"/>
              <a:gd name="connsiteX389" fmla="*/ 13059570 w 17135973"/>
              <a:gd name="connsiteY389" fmla="*/ 44043 h 202134"/>
              <a:gd name="connsiteX390" fmla="*/ 13067406 w 17135973"/>
              <a:gd name="connsiteY390" fmla="*/ 32421 h 202134"/>
              <a:gd name="connsiteX391" fmla="*/ 13145679 w 17135973"/>
              <a:gd name="connsiteY391" fmla="*/ 0 h 202134"/>
              <a:gd name="connsiteX392" fmla="*/ 13223952 w 17135973"/>
              <a:gd name="connsiteY392" fmla="*/ 32421 h 202134"/>
              <a:gd name="connsiteX393" fmla="*/ 13231420 w 17135973"/>
              <a:gd name="connsiteY393" fmla="*/ 43497 h 202134"/>
              <a:gd name="connsiteX394" fmla="*/ 13235942 w 17135973"/>
              <a:gd name="connsiteY394" fmla="*/ 40449 h 202134"/>
              <a:gd name="connsiteX395" fmla="*/ 13279029 w 17135973"/>
              <a:gd name="connsiteY395" fmla="*/ 31750 h 202134"/>
              <a:gd name="connsiteX396" fmla="*/ 13322117 w 17135973"/>
              <a:gd name="connsiteY396" fmla="*/ 40449 h 202134"/>
              <a:gd name="connsiteX397" fmla="*/ 13327449 w 17135973"/>
              <a:gd name="connsiteY397" fmla="*/ 44044 h 202134"/>
              <a:gd name="connsiteX398" fmla="*/ 13335285 w 17135973"/>
              <a:gd name="connsiteY398" fmla="*/ 32421 h 202134"/>
              <a:gd name="connsiteX399" fmla="*/ 13413558 w 17135973"/>
              <a:gd name="connsiteY399" fmla="*/ 0 h 202134"/>
              <a:gd name="connsiteX400" fmla="*/ 13491831 w 17135973"/>
              <a:gd name="connsiteY400" fmla="*/ 32421 h 202134"/>
              <a:gd name="connsiteX401" fmla="*/ 13499299 w 17135973"/>
              <a:gd name="connsiteY401" fmla="*/ 43497 h 202134"/>
              <a:gd name="connsiteX402" fmla="*/ 13503821 w 17135973"/>
              <a:gd name="connsiteY402" fmla="*/ 40449 h 202134"/>
              <a:gd name="connsiteX403" fmla="*/ 13546908 w 17135973"/>
              <a:gd name="connsiteY403" fmla="*/ 31750 h 202134"/>
              <a:gd name="connsiteX404" fmla="*/ 13589996 w 17135973"/>
              <a:gd name="connsiteY404" fmla="*/ 40449 h 202134"/>
              <a:gd name="connsiteX405" fmla="*/ 13595327 w 17135973"/>
              <a:gd name="connsiteY405" fmla="*/ 44043 h 202134"/>
              <a:gd name="connsiteX406" fmla="*/ 13603163 w 17135973"/>
              <a:gd name="connsiteY406" fmla="*/ 32421 h 202134"/>
              <a:gd name="connsiteX407" fmla="*/ 13681436 w 17135973"/>
              <a:gd name="connsiteY407" fmla="*/ 0 h 202134"/>
              <a:gd name="connsiteX408" fmla="*/ 13759709 w 17135973"/>
              <a:gd name="connsiteY408" fmla="*/ 32421 h 202134"/>
              <a:gd name="connsiteX409" fmla="*/ 13767177 w 17135973"/>
              <a:gd name="connsiteY409" fmla="*/ 43497 h 202134"/>
              <a:gd name="connsiteX410" fmla="*/ 13771699 w 17135973"/>
              <a:gd name="connsiteY410" fmla="*/ 40449 h 202134"/>
              <a:gd name="connsiteX411" fmla="*/ 13814786 w 17135973"/>
              <a:gd name="connsiteY411" fmla="*/ 31750 h 202134"/>
              <a:gd name="connsiteX412" fmla="*/ 13857874 w 17135973"/>
              <a:gd name="connsiteY412" fmla="*/ 40449 h 202134"/>
              <a:gd name="connsiteX413" fmla="*/ 13863205 w 17135973"/>
              <a:gd name="connsiteY413" fmla="*/ 44043 h 202134"/>
              <a:gd name="connsiteX414" fmla="*/ 13871041 w 17135973"/>
              <a:gd name="connsiteY414" fmla="*/ 32421 h 202134"/>
              <a:gd name="connsiteX415" fmla="*/ 13949314 w 17135973"/>
              <a:gd name="connsiteY415" fmla="*/ 0 h 202134"/>
              <a:gd name="connsiteX416" fmla="*/ 14027587 w 17135973"/>
              <a:gd name="connsiteY416" fmla="*/ 32421 h 202134"/>
              <a:gd name="connsiteX417" fmla="*/ 14035055 w 17135973"/>
              <a:gd name="connsiteY417" fmla="*/ 43497 h 202134"/>
              <a:gd name="connsiteX418" fmla="*/ 14039577 w 17135973"/>
              <a:gd name="connsiteY418" fmla="*/ 40449 h 202134"/>
              <a:gd name="connsiteX419" fmla="*/ 14082664 w 17135973"/>
              <a:gd name="connsiteY419" fmla="*/ 31750 h 202134"/>
              <a:gd name="connsiteX420" fmla="*/ 14125752 w 17135973"/>
              <a:gd name="connsiteY420" fmla="*/ 40449 h 202134"/>
              <a:gd name="connsiteX421" fmla="*/ 14131084 w 17135973"/>
              <a:gd name="connsiteY421" fmla="*/ 44044 h 202134"/>
              <a:gd name="connsiteX422" fmla="*/ 14138920 w 17135973"/>
              <a:gd name="connsiteY422" fmla="*/ 32421 h 202134"/>
              <a:gd name="connsiteX423" fmla="*/ 14217193 w 17135973"/>
              <a:gd name="connsiteY423" fmla="*/ 0 h 202134"/>
              <a:gd name="connsiteX424" fmla="*/ 14295466 w 17135973"/>
              <a:gd name="connsiteY424" fmla="*/ 32421 h 202134"/>
              <a:gd name="connsiteX425" fmla="*/ 14302934 w 17135973"/>
              <a:gd name="connsiteY425" fmla="*/ 43497 h 202134"/>
              <a:gd name="connsiteX426" fmla="*/ 14307456 w 17135973"/>
              <a:gd name="connsiteY426" fmla="*/ 40449 h 202134"/>
              <a:gd name="connsiteX427" fmla="*/ 14350543 w 17135973"/>
              <a:gd name="connsiteY427" fmla="*/ 31750 h 202134"/>
              <a:gd name="connsiteX428" fmla="*/ 14393631 w 17135973"/>
              <a:gd name="connsiteY428" fmla="*/ 40449 h 202134"/>
              <a:gd name="connsiteX429" fmla="*/ 14398962 w 17135973"/>
              <a:gd name="connsiteY429" fmla="*/ 44043 h 202134"/>
              <a:gd name="connsiteX430" fmla="*/ 14406798 w 17135973"/>
              <a:gd name="connsiteY430" fmla="*/ 32421 h 202134"/>
              <a:gd name="connsiteX431" fmla="*/ 14485071 w 17135973"/>
              <a:gd name="connsiteY431" fmla="*/ 0 h 202134"/>
              <a:gd name="connsiteX432" fmla="*/ 14563344 w 17135973"/>
              <a:gd name="connsiteY432" fmla="*/ 32421 h 202134"/>
              <a:gd name="connsiteX433" fmla="*/ 14570812 w 17135973"/>
              <a:gd name="connsiteY433" fmla="*/ 43497 h 202134"/>
              <a:gd name="connsiteX434" fmla="*/ 14575334 w 17135973"/>
              <a:gd name="connsiteY434" fmla="*/ 40449 h 202134"/>
              <a:gd name="connsiteX435" fmla="*/ 14618421 w 17135973"/>
              <a:gd name="connsiteY435" fmla="*/ 31750 h 202134"/>
              <a:gd name="connsiteX436" fmla="*/ 14661509 w 17135973"/>
              <a:gd name="connsiteY436" fmla="*/ 40449 h 202134"/>
              <a:gd name="connsiteX437" fmla="*/ 14666840 w 17135973"/>
              <a:gd name="connsiteY437" fmla="*/ 44043 h 202134"/>
              <a:gd name="connsiteX438" fmla="*/ 14674676 w 17135973"/>
              <a:gd name="connsiteY438" fmla="*/ 32421 h 202134"/>
              <a:gd name="connsiteX439" fmla="*/ 14752949 w 17135973"/>
              <a:gd name="connsiteY439" fmla="*/ 0 h 202134"/>
              <a:gd name="connsiteX440" fmla="*/ 14831222 w 17135973"/>
              <a:gd name="connsiteY440" fmla="*/ 32421 h 202134"/>
              <a:gd name="connsiteX441" fmla="*/ 14838690 w 17135973"/>
              <a:gd name="connsiteY441" fmla="*/ 43497 h 202134"/>
              <a:gd name="connsiteX442" fmla="*/ 14843212 w 17135973"/>
              <a:gd name="connsiteY442" fmla="*/ 40449 h 202134"/>
              <a:gd name="connsiteX443" fmla="*/ 14886299 w 17135973"/>
              <a:gd name="connsiteY443" fmla="*/ 31750 h 202134"/>
              <a:gd name="connsiteX444" fmla="*/ 14929387 w 17135973"/>
              <a:gd name="connsiteY444" fmla="*/ 40449 h 202134"/>
              <a:gd name="connsiteX445" fmla="*/ 14934719 w 17135973"/>
              <a:gd name="connsiteY445" fmla="*/ 44044 h 202134"/>
              <a:gd name="connsiteX446" fmla="*/ 14942555 w 17135973"/>
              <a:gd name="connsiteY446" fmla="*/ 32421 h 202134"/>
              <a:gd name="connsiteX447" fmla="*/ 15020828 w 17135973"/>
              <a:gd name="connsiteY447" fmla="*/ 0 h 202134"/>
              <a:gd name="connsiteX448" fmla="*/ 15099101 w 17135973"/>
              <a:gd name="connsiteY448" fmla="*/ 32421 h 202134"/>
              <a:gd name="connsiteX449" fmla="*/ 15106569 w 17135973"/>
              <a:gd name="connsiteY449" fmla="*/ 43497 h 202134"/>
              <a:gd name="connsiteX450" fmla="*/ 15111091 w 17135973"/>
              <a:gd name="connsiteY450" fmla="*/ 40449 h 202134"/>
              <a:gd name="connsiteX451" fmla="*/ 15154178 w 17135973"/>
              <a:gd name="connsiteY451" fmla="*/ 31750 h 202134"/>
              <a:gd name="connsiteX452" fmla="*/ 15197266 w 17135973"/>
              <a:gd name="connsiteY452" fmla="*/ 40449 h 202134"/>
              <a:gd name="connsiteX453" fmla="*/ 15202597 w 17135973"/>
              <a:gd name="connsiteY453" fmla="*/ 44043 h 202134"/>
              <a:gd name="connsiteX454" fmla="*/ 15210433 w 17135973"/>
              <a:gd name="connsiteY454" fmla="*/ 32421 h 202134"/>
              <a:gd name="connsiteX455" fmla="*/ 15288706 w 17135973"/>
              <a:gd name="connsiteY455" fmla="*/ 0 h 202134"/>
              <a:gd name="connsiteX456" fmla="*/ 15366979 w 17135973"/>
              <a:gd name="connsiteY456" fmla="*/ 32421 h 202134"/>
              <a:gd name="connsiteX457" fmla="*/ 15374447 w 17135973"/>
              <a:gd name="connsiteY457" fmla="*/ 43497 h 202134"/>
              <a:gd name="connsiteX458" fmla="*/ 15378969 w 17135973"/>
              <a:gd name="connsiteY458" fmla="*/ 40449 h 202134"/>
              <a:gd name="connsiteX459" fmla="*/ 15422056 w 17135973"/>
              <a:gd name="connsiteY459" fmla="*/ 31750 h 202134"/>
              <a:gd name="connsiteX460" fmla="*/ 15465144 w 17135973"/>
              <a:gd name="connsiteY460" fmla="*/ 40449 h 202134"/>
              <a:gd name="connsiteX461" fmla="*/ 15470475 w 17135973"/>
              <a:gd name="connsiteY461" fmla="*/ 44043 h 202134"/>
              <a:gd name="connsiteX462" fmla="*/ 15478311 w 17135973"/>
              <a:gd name="connsiteY462" fmla="*/ 32421 h 202134"/>
              <a:gd name="connsiteX463" fmla="*/ 15556584 w 17135973"/>
              <a:gd name="connsiteY463" fmla="*/ 0 h 202134"/>
              <a:gd name="connsiteX464" fmla="*/ 15634857 w 17135973"/>
              <a:gd name="connsiteY464" fmla="*/ 32421 h 202134"/>
              <a:gd name="connsiteX465" fmla="*/ 15642325 w 17135973"/>
              <a:gd name="connsiteY465" fmla="*/ 43497 h 202134"/>
              <a:gd name="connsiteX466" fmla="*/ 15646847 w 17135973"/>
              <a:gd name="connsiteY466" fmla="*/ 40449 h 202134"/>
              <a:gd name="connsiteX467" fmla="*/ 15689934 w 17135973"/>
              <a:gd name="connsiteY467" fmla="*/ 31750 h 202134"/>
              <a:gd name="connsiteX468" fmla="*/ 15733022 w 17135973"/>
              <a:gd name="connsiteY468" fmla="*/ 40449 h 202134"/>
              <a:gd name="connsiteX469" fmla="*/ 15738354 w 17135973"/>
              <a:gd name="connsiteY469" fmla="*/ 44044 h 202134"/>
              <a:gd name="connsiteX470" fmla="*/ 15746190 w 17135973"/>
              <a:gd name="connsiteY470" fmla="*/ 32421 h 202134"/>
              <a:gd name="connsiteX471" fmla="*/ 15824463 w 17135973"/>
              <a:gd name="connsiteY471" fmla="*/ 0 h 202134"/>
              <a:gd name="connsiteX472" fmla="*/ 15902736 w 17135973"/>
              <a:gd name="connsiteY472" fmla="*/ 32421 h 202134"/>
              <a:gd name="connsiteX473" fmla="*/ 15910204 w 17135973"/>
              <a:gd name="connsiteY473" fmla="*/ 43497 h 202134"/>
              <a:gd name="connsiteX474" fmla="*/ 15914726 w 17135973"/>
              <a:gd name="connsiteY474" fmla="*/ 40449 h 202134"/>
              <a:gd name="connsiteX475" fmla="*/ 15957813 w 17135973"/>
              <a:gd name="connsiteY475" fmla="*/ 31750 h 202134"/>
              <a:gd name="connsiteX476" fmla="*/ 16000901 w 17135973"/>
              <a:gd name="connsiteY476" fmla="*/ 40449 h 202134"/>
              <a:gd name="connsiteX477" fmla="*/ 16006233 w 17135973"/>
              <a:gd name="connsiteY477" fmla="*/ 44043 h 202134"/>
              <a:gd name="connsiteX478" fmla="*/ 16014069 w 17135973"/>
              <a:gd name="connsiteY478" fmla="*/ 32421 h 202134"/>
              <a:gd name="connsiteX479" fmla="*/ 16092341 w 17135973"/>
              <a:gd name="connsiteY479" fmla="*/ 0 h 202134"/>
              <a:gd name="connsiteX480" fmla="*/ 16170613 w 17135973"/>
              <a:gd name="connsiteY480" fmla="*/ 32421 h 202134"/>
              <a:gd name="connsiteX481" fmla="*/ 16178081 w 17135973"/>
              <a:gd name="connsiteY481" fmla="*/ 43497 h 202134"/>
              <a:gd name="connsiteX482" fmla="*/ 16182605 w 17135973"/>
              <a:gd name="connsiteY482" fmla="*/ 40449 h 202134"/>
              <a:gd name="connsiteX483" fmla="*/ 16225693 w 17135973"/>
              <a:gd name="connsiteY483" fmla="*/ 31750 h 202134"/>
              <a:gd name="connsiteX484" fmla="*/ 16268777 w 17135973"/>
              <a:gd name="connsiteY484" fmla="*/ 40449 h 202134"/>
              <a:gd name="connsiteX485" fmla="*/ 16274109 w 17135973"/>
              <a:gd name="connsiteY485" fmla="*/ 44043 h 202134"/>
              <a:gd name="connsiteX486" fmla="*/ 16281945 w 17135973"/>
              <a:gd name="connsiteY486" fmla="*/ 32421 h 202134"/>
              <a:gd name="connsiteX487" fmla="*/ 16360221 w 17135973"/>
              <a:gd name="connsiteY487" fmla="*/ 0 h 202134"/>
              <a:gd name="connsiteX488" fmla="*/ 16438493 w 17135973"/>
              <a:gd name="connsiteY488" fmla="*/ 32421 h 202134"/>
              <a:gd name="connsiteX489" fmla="*/ 16445961 w 17135973"/>
              <a:gd name="connsiteY489" fmla="*/ 43497 h 202134"/>
              <a:gd name="connsiteX490" fmla="*/ 16450481 w 17135973"/>
              <a:gd name="connsiteY490" fmla="*/ 40449 h 202134"/>
              <a:gd name="connsiteX491" fmla="*/ 16493569 w 17135973"/>
              <a:gd name="connsiteY491" fmla="*/ 31750 h 202134"/>
              <a:gd name="connsiteX492" fmla="*/ 16536657 w 17135973"/>
              <a:gd name="connsiteY492" fmla="*/ 40449 h 202134"/>
              <a:gd name="connsiteX493" fmla="*/ 16541989 w 17135973"/>
              <a:gd name="connsiteY493" fmla="*/ 44044 h 202134"/>
              <a:gd name="connsiteX494" fmla="*/ 16549825 w 17135973"/>
              <a:gd name="connsiteY494" fmla="*/ 32421 h 202134"/>
              <a:gd name="connsiteX495" fmla="*/ 16628097 w 17135973"/>
              <a:gd name="connsiteY495" fmla="*/ 0 h 202134"/>
              <a:gd name="connsiteX496" fmla="*/ 16706373 w 17135973"/>
              <a:gd name="connsiteY496" fmla="*/ 32421 h 202134"/>
              <a:gd name="connsiteX497" fmla="*/ 16713841 w 17135973"/>
              <a:gd name="connsiteY497" fmla="*/ 43497 h 202134"/>
              <a:gd name="connsiteX498" fmla="*/ 16718361 w 17135973"/>
              <a:gd name="connsiteY498" fmla="*/ 40449 h 202134"/>
              <a:gd name="connsiteX499" fmla="*/ 16761449 w 17135973"/>
              <a:gd name="connsiteY499" fmla="*/ 31750 h 202134"/>
              <a:gd name="connsiteX500" fmla="*/ 16804537 w 17135973"/>
              <a:gd name="connsiteY500" fmla="*/ 40449 h 202134"/>
              <a:gd name="connsiteX501" fmla="*/ 16809861 w 17135973"/>
              <a:gd name="connsiteY501" fmla="*/ 44040 h 202134"/>
              <a:gd name="connsiteX502" fmla="*/ 16817697 w 17135973"/>
              <a:gd name="connsiteY502" fmla="*/ 32421 h 202134"/>
              <a:gd name="connsiteX503" fmla="*/ 16895969 w 17135973"/>
              <a:gd name="connsiteY503" fmla="*/ 0 h 202134"/>
              <a:gd name="connsiteX504" fmla="*/ 16974241 w 17135973"/>
              <a:gd name="connsiteY504" fmla="*/ 32421 h 202134"/>
              <a:gd name="connsiteX505" fmla="*/ 16981709 w 17135973"/>
              <a:gd name="connsiteY505" fmla="*/ 43497 h 202134"/>
              <a:gd name="connsiteX506" fmla="*/ 16986233 w 17135973"/>
              <a:gd name="connsiteY506" fmla="*/ 40449 h 202134"/>
              <a:gd name="connsiteX507" fmla="*/ 17029317 w 17135973"/>
              <a:gd name="connsiteY507" fmla="*/ 31750 h 202134"/>
              <a:gd name="connsiteX508" fmla="*/ 17131313 w 17135973"/>
              <a:gd name="connsiteY508" fmla="*/ 99357 h 202134"/>
              <a:gd name="connsiteX509" fmla="*/ 17135973 w 17135973"/>
              <a:gd name="connsiteY509" fmla="*/ 122429 h 202134"/>
              <a:gd name="connsiteX510" fmla="*/ 0 w 17135973"/>
              <a:gd name="connsiteY510" fmla="*/ 202134 h 202134"/>
              <a:gd name="connsiteX0" fmla="*/ 104995 w 17135973"/>
              <a:gd name="connsiteY0" fmla="*/ 43496 h 202134"/>
              <a:gd name="connsiteX1" fmla="*/ 109515 w 17135973"/>
              <a:gd name="connsiteY1" fmla="*/ 40449 h 202134"/>
              <a:gd name="connsiteX2" fmla="*/ 152602 w 17135973"/>
              <a:gd name="connsiteY2" fmla="*/ 31750 h 202134"/>
              <a:gd name="connsiteX3" fmla="*/ 195689 w 17135973"/>
              <a:gd name="connsiteY3" fmla="*/ 40449 h 202134"/>
              <a:gd name="connsiteX4" fmla="*/ 201023 w 17135973"/>
              <a:gd name="connsiteY4" fmla="*/ 44044 h 202134"/>
              <a:gd name="connsiteX5" fmla="*/ 208860 w 17135973"/>
              <a:gd name="connsiteY5" fmla="*/ 32421 h 202134"/>
              <a:gd name="connsiteX6" fmla="*/ 287133 w 17135973"/>
              <a:gd name="connsiteY6" fmla="*/ 0 h 202134"/>
              <a:gd name="connsiteX7" fmla="*/ 365406 w 17135973"/>
              <a:gd name="connsiteY7" fmla="*/ 32421 h 202134"/>
              <a:gd name="connsiteX8" fmla="*/ 372873 w 17135973"/>
              <a:gd name="connsiteY8" fmla="*/ 43496 h 202134"/>
              <a:gd name="connsiteX9" fmla="*/ 377393 w 17135973"/>
              <a:gd name="connsiteY9" fmla="*/ 40449 h 202134"/>
              <a:gd name="connsiteX10" fmla="*/ 420480 w 17135973"/>
              <a:gd name="connsiteY10" fmla="*/ 31750 h 202134"/>
              <a:gd name="connsiteX11" fmla="*/ 463568 w 17135973"/>
              <a:gd name="connsiteY11" fmla="*/ 40449 h 202134"/>
              <a:gd name="connsiteX12" fmla="*/ 468901 w 17135973"/>
              <a:gd name="connsiteY12" fmla="*/ 44045 h 202134"/>
              <a:gd name="connsiteX13" fmla="*/ 476739 w 17135973"/>
              <a:gd name="connsiteY13" fmla="*/ 32421 h 202134"/>
              <a:gd name="connsiteX14" fmla="*/ 555012 w 17135973"/>
              <a:gd name="connsiteY14" fmla="*/ 0 h 202134"/>
              <a:gd name="connsiteX15" fmla="*/ 633285 w 17135973"/>
              <a:gd name="connsiteY15" fmla="*/ 32421 h 202134"/>
              <a:gd name="connsiteX16" fmla="*/ 640752 w 17135973"/>
              <a:gd name="connsiteY16" fmla="*/ 43496 h 202134"/>
              <a:gd name="connsiteX17" fmla="*/ 645272 w 17135973"/>
              <a:gd name="connsiteY17" fmla="*/ 40449 h 202134"/>
              <a:gd name="connsiteX18" fmla="*/ 688360 w 17135973"/>
              <a:gd name="connsiteY18" fmla="*/ 31750 h 202134"/>
              <a:gd name="connsiteX19" fmla="*/ 731447 w 17135973"/>
              <a:gd name="connsiteY19" fmla="*/ 40449 h 202134"/>
              <a:gd name="connsiteX20" fmla="*/ 736781 w 17135973"/>
              <a:gd name="connsiteY20" fmla="*/ 44045 h 202134"/>
              <a:gd name="connsiteX21" fmla="*/ 744618 w 17135973"/>
              <a:gd name="connsiteY21" fmla="*/ 32421 h 202134"/>
              <a:gd name="connsiteX22" fmla="*/ 822891 w 17135973"/>
              <a:gd name="connsiteY22" fmla="*/ 0 h 202134"/>
              <a:gd name="connsiteX23" fmla="*/ 901164 w 17135973"/>
              <a:gd name="connsiteY23" fmla="*/ 32421 h 202134"/>
              <a:gd name="connsiteX24" fmla="*/ 908632 w 17135973"/>
              <a:gd name="connsiteY24" fmla="*/ 43496 h 202134"/>
              <a:gd name="connsiteX25" fmla="*/ 913151 w 17135973"/>
              <a:gd name="connsiteY25" fmla="*/ 40449 h 202134"/>
              <a:gd name="connsiteX26" fmla="*/ 956239 w 17135973"/>
              <a:gd name="connsiteY26" fmla="*/ 31750 h 202134"/>
              <a:gd name="connsiteX27" fmla="*/ 999326 w 17135973"/>
              <a:gd name="connsiteY27" fmla="*/ 40449 h 202134"/>
              <a:gd name="connsiteX28" fmla="*/ 1004659 w 17135973"/>
              <a:gd name="connsiteY28" fmla="*/ 44045 h 202134"/>
              <a:gd name="connsiteX29" fmla="*/ 1012497 w 17135973"/>
              <a:gd name="connsiteY29" fmla="*/ 32421 h 202134"/>
              <a:gd name="connsiteX30" fmla="*/ 1090770 w 17135973"/>
              <a:gd name="connsiteY30" fmla="*/ 0 h 202134"/>
              <a:gd name="connsiteX31" fmla="*/ 1169043 w 17135973"/>
              <a:gd name="connsiteY31" fmla="*/ 32421 h 202134"/>
              <a:gd name="connsiteX32" fmla="*/ 1176510 w 17135973"/>
              <a:gd name="connsiteY32" fmla="*/ 43496 h 202134"/>
              <a:gd name="connsiteX33" fmla="*/ 1181030 w 17135973"/>
              <a:gd name="connsiteY33" fmla="*/ 40449 h 202134"/>
              <a:gd name="connsiteX34" fmla="*/ 1224117 w 17135973"/>
              <a:gd name="connsiteY34" fmla="*/ 31750 h 202134"/>
              <a:gd name="connsiteX35" fmla="*/ 1267205 w 17135973"/>
              <a:gd name="connsiteY35" fmla="*/ 40449 h 202134"/>
              <a:gd name="connsiteX36" fmla="*/ 1272538 w 17135973"/>
              <a:gd name="connsiteY36" fmla="*/ 44045 h 202134"/>
              <a:gd name="connsiteX37" fmla="*/ 1280375 w 17135973"/>
              <a:gd name="connsiteY37" fmla="*/ 32421 h 202134"/>
              <a:gd name="connsiteX38" fmla="*/ 1358650 w 17135973"/>
              <a:gd name="connsiteY38" fmla="*/ 0 h 202134"/>
              <a:gd name="connsiteX39" fmla="*/ 1436922 w 17135973"/>
              <a:gd name="connsiteY39" fmla="*/ 32421 h 202134"/>
              <a:gd name="connsiteX40" fmla="*/ 1444389 w 17135973"/>
              <a:gd name="connsiteY40" fmla="*/ 43496 h 202134"/>
              <a:gd name="connsiteX41" fmla="*/ 1448909 w 17135973"/>
              <a:gd name="connsiteY41" fmla="*/ 40449 h 202134"/>
              <a:gd name="connsiteX42" fmla="*/ 1491996 w 17135973"/>
              <a:gd name="connsiteY42" fmla="*/ 31750 h 202134"/>
              <a:gd name="connsiteX43" fmla="*/ 1535083 w 17135973"/>
              <a:gd name="connsiteY43" fmla="*/ 40449 h 202134"/>
              <a:gd name="connsiteX44" fmla="*/ 1540417 w 17135973"/>
              <a:gd name="connsiteY44" fmla="*/ 44044 h 202134"/>
              <a:gd name="connsiteX45" fmla="*/ 1548253 w 17135973"/>
              <a:gd name="connsiteY45" fmla="*/ 32421 h 202134"/>
              <a:gd name="connsiteX46" fmla="*/ 1626527 w 17135973"/>
              <a:gd name="connsiteY46" fmla="*/ 0 h 202134"/>
              <a:gd name="connsiteX47" fmla="*/ 1704800 w 17135973"/>
              <a:gd name="connsiteY47" fmla="*/ 32421 h 202134"/>
              <a:gd name="connsiteX48" fmla="*/ 1712267 w 17135973"/>
              <a:gd name="connsiteY48" fmla="*/ 43496 h 202134"/>
              <a:gd name="connsiteX49" fmla="*/ 1716786 w 17135973"/>
              <a:gd name="connsiteY49" fmla="*/ 40449 h 202134"/>
              <a:gd name="connsiteX50" fmla="*/ 1759873 w 17135973"/>
              <a:gd name="connsiteY50" fmla="*/ 31750 h 202134"/>
              <a:gd name="connsiteX51" fmla="*/ 1802961 w 17135973"/>
              <a:gd name="connsiteY51" fmla="*/ 40449 h 202134"/>
              <a:gd name="connsiteX52" fmla="*/ 1808294 w 17135973"/>
              <a:gd name="connsiteY52" fmla="*/ 44044 h 202134"/>
              <a:gd name="connsiteX53" fmla="*/ 1816131 w 17135973"/>
              <a:gd name="connsiteY53" fmla="*/ 32421 h 202134"/>
              <a:gd name="connsiteX54" fmla="*/ 1894402 w 17135973"/>
              <a:gd name="connsiteY54" fmla="*/ 0 h 202134"/>
              <a:gd name="connsiteX55" fmla="*/ 1972677 w 17135973"/>
              <a:gd name="connsiteY55" fmla="*/ 32421 h 202134"/>
              <a:gd name="connsiteX56" fmla="*/ 1980144 w 17135973"/>
              <a:gd name="connsiteY56" fmla="*/ 43496 h 202134"/>
              <a:gd name="connsiteX57" fmla="*/ 1984663 w 17135973"/>
              <a:gd name="connsiteY57" fmla="*/ 40449 h 202134"/>
              <a:gd name="connsiteX58" fmla="*/ 2027752 w 17135973"/>
              <a:gd name="connsiteY58" fmla="*/ 31750 h 202134"/>
              <a:gd name="connsiteX59" fmla="*/ 2070838 w 17135973"/>
              <a:gd name="connsiteY59" fmla="*/ 40449 h 202134"/>
              <a:gd name="connsiteX60" fmla="*/ 2076173 w 17135973"/>
              <a:gd name="connsiteY60" fmla="*/ 44045 h 202134"/>
              <a:gd name="connsiteX61" fmla="*/ 2084009 w 17135973"/>
              <a:gd name="connsiteY61" fmla="*/ 32421 h 202134"/>
              <a:gd name="connsiteX62" fmla="*/ 2162282 w 17135973"/>
              <a:gd name="connsiteY62" fmla="*/ 0 h 202134"/>
              <a:gd name="connsiteX63" fmla="*/ 2240555 w 17135973"/>
              <a:gd name="connsiteY63" fmla="*/ 32421 h 202134"/>
              <a:gd name="connsiteX64" fmla="*/ 2248021 w 17135973"/>
              <a:gd name="connsiteY64" fmla="*/ 43496 h 202134"/>
              <a:gd name="connsiteX65" fmla="*/ 2252542 w 17135973"/>
              <a:gd name="connsiteY65" fmla="*/ 40449 h 202134"/>
              <a:gd name="connsiteX66" fmla="*/ 2295630 w 17135973"/>
              <a:gd name="connsiteY66" fmla="*/ 31750 h 202134"/>
              <a:gd name="connsiteX67" fmla="*/ 2338716 w 17135973"/>
              <a:gd name="connsiteY67" fmla="*/ 40449 h 202134"/>
              <a:gd name="connsiteX68" fmla="*/ 2344051 w 17135973"/>
              <a:gd name="connsiteY68" fmla="*/ 44045 h 202134"/>
              <a:gd name="connsiteX69" fmla="*/ 2351887 w 17135973"/>
              <a:gd name="connsiteY69" fmla="*/ 32421 h 202134"/>
              <a:gd name="connsiteX70" fmla="*/ 2430161 w 17135973"/>
              <a:gd name="connsiteY70" fmla="*/ 0 h 202134"/>
              <a:gd name="connsiteX71" fmla="*/ 2508434 w 17135973"/>
              <a:gd name="connsiteY71" fmla="*/ 32421 h 202134"/>
              <a:gd name="connsiteX72" fmla="*/ 2515900 w 17135973"/>
              <a:gd name="connsiteY72" fmla="*/ 43496 h 202134"/>
              <a:gd name="connsiteX73" fmla="*/ 2520420 w 17135973"/>
              <a:gd name="connsiteY73" fmla="*/ 40449 h 202134"/>
              <a:gd name="connsiteX74" fmla="*/ 2563506 w 17135973"/>
              <a:gd name="connsiteY74" fmla="*/ 31750 h 202134"/>
              <a:gd name="connsiteX75" fmla="*/ 2606595 w 17135973"/>
              <a:gd name="connsiteY75" fmla="*/ 40449 h 202134"/>
              <a:gd name="connsiteX76" fmla="*/ 2611928 w 17135973"/>
              <a:gd name="connsiteY76" fmla="*/ 44045 h 202134"/>
              <a:gd name="connsiteX77" fmla="*/ 2619765 w 17135973"/>
              <a:gd name="connsiteY77" fmla="*/ 32421 h 202134"/>
              <a:gd name="connsiteX78" fmla="*/ 2698038 w 17135973"/>
              <a:gd name="connsiteY78" fmla="*/ 0 h 202134"/>
              <a:gd name="connsiteX79" fmla="*/ 2776311 w 17135973"/>
              <a:gd name="connsiteY79" fmla="*/ 32421 h 202134"/>
              <a:gd name="connsiteX80" fmla="*/ 2783778 w 17135973"/>
              <a:gd name="connsiteY80" fmla="*/ 43496 h 202134"/>
              <a:gd name="connsiteX81" fmla="*/ 2788298 w 17135973"/>
              <a:gd name="connsiteY81" fmla="*/ 40449 h 202134"/>
              <a:gd name="connsiteX82" fmla="*/ 2831386 w 17135973"/>
              <a:gd name="connsiteY82" fmla="*/ 31750 h 202134"/>
              <a:gd name="connsiteX83" fmla="*/ 2874473 w 17135973"/>
              <a:gd name="connsiteY83" fmla="*/ 40449 h 202134"/>
              <a:gd name="connsiteX84" fmla="*/ 2879808 w 17135973"/>
              <a:gd name="connsiteY84" fmla="*/ 44045 h 202134"/>
              <a:gd name="connsiteX85" fmla="*/ 2887644 w 17135973"/>
              <a:gd name="connsiteY85" fmla="*/ 32421 h 202134"/>
              <a:gd name="connsiteX86" fmla="*/ 2965917 w 17135973"/>
              <a:gd name="connsiteY86" fmla="*/ 0 h 202134"/>
              <a:gd name="connsiteX87" fmla="*/ 3044190 w 17135973"/>
              <a:gd name="connsiteY87" fmla="*/ 32421 h 202134"/>
              <a:gd name="connsiteX88" fmla="*/ 3051656 w 17135973"/>
              <a:gd name="connsiteY88" fmla="*/ 43496 h 202134"/>
              <a:gd name="connsiteX89" fmla="*/ 3056177 w 17135973"/>
              <a:gd name="connsiteY89" fmla="*/ 40449 h 202134"/>
              <a:gd name="connsiteX90" fmla="*/ 3099264 w 17135973"/>
              <a:gd name="connsiteY90" fmla="*/ 31750 h 202134"/>
              <a:gd name="connsiteX91" fmla="*/ 3142351 w 17135973"/>
              <a:gd name="connsiteY91" fmla="*/ 40449 h 202134"/>
              <a:gd name="connsiteX92" fmla="*/ 3147685 w 17135973"/>
              <a:gd name="connsiteY92" fmla="*/ 44045 h 202134"/>
              <a:gd name="connsiteX93" fmla="*/ 3155522 w 17135973"/>
              <a:gd name="connsiteY93" fmla="*/ 32421 h 202134"/>
              <a:gd name="connsiteX94" fmla="*/ 3233795 w 17135973"/>
              <a:gd name="connsiteY94" fmla="*/ 0 h 202134"/>
              <a:gd name="connsiteX95" fmla="*/ 3312067 w 17135973"/>
              <a:gd name="connsiteY95" fmla="*/ 32421 h 202134"/>
              <a:gd name="connsiteX96" fmla="*/ 3319534 w 17135973"/>
              <a:gd name="connsiteY96" fmla="*/ 43496 h 202134"/>
              <a:gd name="connsiteX97" fmla="*/ 3324054 w 17135973"/>
              <a:gd name="connsiteY97" fmla="*/ 40449 h 202134"/>
              <a:gd name="connsiteX98" fmla="*/ 3367142 w 17135973"/>
              <a:gd name="connsiteY98" fmla="*/ 31750 h 202134"/>
              <a:gd name="connsiteX99" fmla="*/ 3410227 w 17135973"/>
              <a:gd name="connsiteY99" fmla="*/ 40449 h 202134"/>
              <a:gd name="connsiteX100" fmla="*/ 3415559 w 17135973"/>
              <a:gd name="connsiteY100" fmla="*/ 44044 h 202134"/>
              <a:gd name="connsiteX101" fmla="*/ 3423395 w 17135973"/>
              <a:gd name="connsiteY101" fmla="*/ 32421 h 202134"/>
              <a:gd name="connsiteX102" fmla="*/ 3501666 w 17135973"/>
              <a:gd name="connsiteY102" fmla="*/ 0 h 202134"/>
              <a:gd name="connsiteX103" fmla="*/ 3579940 w 17135973"/>
              <a:gd name="connsiteY103" fmla="*/ 32421 h 202134"/>
              <a:gd name="connsiteX104" fmla="*/ 3587407 w 17135973"/>
              <a:gd name="connsiteY104" fmla="*/ 43497 h 202134"/>
              <a:gd name="connsiteX105" fmla="*/ 3591930 w 17135973"/>
              <a:gd name="connsiteY105" fmla="*/ 40449 h 202134"/>
              <a:gd name="connsiteX106" fmla="*/ 3635016 w 17135973"/>
              <a:gd name="connsiteY106" fmla="*/ 31750 h 202134"/>
              <a:gd name="connsiteX107" fmla="*/ 3678105 w 17135973"/>
              <a:gd name="connsiteY107" fmla="*/ 40449 h 202134"/>
              <a:gd name="connsiteX108" fmla="*/ 3683436 w 17135973"/>
              <a:gd name="connsiteY108" fmla="*/ 44043 h 202134"/>
              <a:gd name="connsiteX109" fmla="*/ 3691272 w 17135973"/>
              <a:gd name="connsiteY109" fmla="*/ 32421 h 202134"/>
              <a:gd name="connsiteX110" fmla="*/ 3769544 w 17135973"/>
              <a:gd name="connsiteY110" fmla="*/ 0 h 202134"/>
              <a:gd name="connsiteX111" fmla="*/ 3847818 w 17135973"/>
              <a:gd name="connsiteY111" fmla="*/ 32421 h 202134"/>
              <a:gd name="connsiteX112" fmla="*/ 3855285 w 17135973"/>
              <a:gd name="connsiteY112" fmla="*/ 43497 h 202134"/>
              <a:gd name="connsiteX113" fmla="*/ 3859808 w 17135973"/>
              <a:gd name="connsiteY113" fmla="*/ 40449 h 202134"/>
              <a:gd name="connsiteX114" fmla="*/ 3902894 w 17135973"/>
              <a:gd name="connsiteY114" fmla="*/ 31750 h 202134"/>
              <a:gd name="connsiteX115" fmla="*/ 3945983 w 17135973"/>
              <a:gd name="connsiteY115" fmla="*/ 40449 h 202134"/>
              <a:gd name="connsiteX116" fmla="*/ 3951315 w 17135973"/>
              <a:gd name="connsiteY116" fmla="*/ 44044 h 202134"/>
              <a:gd name="connsiteX117" fmla="*/ 3959150 w 17135973"/>
              <a:gd name="connsiteY117" fmla="*/ 32421 h 202134"/>
              <a:gd name="connsiteX118" fmla="*/ 4037423 w 17135973"/>
              <a:gd name="connsiteY118" fmla="*/ 0 h 202134"/>
              <a:gd name="connsiteX119" fmla="*/ 4115697 w 17135973"/>
              <a:gd name="connsiteY119" fmla="*/ 32421 h 202134"/>
              <a:gd name="connsiteX120" fmla="*/ 4123164 w 17135973"/>
              <a:gd name="connsiteY120" fmla="*/ 43497 h 202134"/>
              <a:gd name="connsiteX121" fmla="*/ 4127686 w 17135973"/>
              <a:gd name="connsiteY121" fmla="*/ 40449 h 202134"/>
              <a:gd name="connsiteX122" fmla="*/ 4170773 w 17135973"/>
              <a:gd name="connsiteY122" fmla="*/ 31750 h 202134"/>
              <a:gd name="connsiteX123" fmla="*/ 4213862 w 17135973"/>
              <a:gd name="connsiteY123" fmla="*/ 40449 h 202134"/>
              <a:gd name="connsiteX124" fmla="*/ 4219193 w 17135973"/>
              <a:gd name="connsiteY124" fmla="*/ 44043 h 202134"/>
              <a:gd name="connsiteX125" fmla="*/ 4227028 w 17135973"/>
              <a:gd name="connsiteY125" fmla="*/ 32421 h 202134"/>
              <a:gd name="connsiteX126" fmla="*/ 4305301 w 17135973"/>
              <a:gd name="connsiteY126" fmla="*/ 0 h 202134"/>
              <a:gd name="connsiteX127" fmla="*/ 4383575 w 17135973"/>
              <a:gd name="connsiteY127" fmla="*/ 32421 h 202134"/>
              <a:gd name="connsiteX128" fmla="*/ 4391042 w 17135973"/>
              <a:gd name="connsiteY128" fmla="*/ 43497 h 202134"/>
              <a:gd name="connsiteX129" fmla="*/ 4395564 w 17135973"/>
              <a:gd name="connsiteY129" fmla="*/ 40449 h 202134"/>
              <a:gd name="connsiteX130" fmla="*/ 4438651 w 17135973"/>
              <a:gd name="connsiteY130" fmla="*/ 31750 h 202134"/>
              <a:gd name="connsiteX131" fmla="*/ 4481740 w 17135973"/>
              <a:gd name="connsiteY131" fmla="*/ 40449 h 202134"/>
              <a:gd name="connsiteX132" fmla="*/ 4487071 w 17135973"/>
              <a:gd name="connsiteY132" fmla="*/ 44043 h 202134"/>
              <a:gd name="connsiteX133" fmla="*/ 4494906 w 17135973"/>
              <a:gd name="connsiteY133" fmla="*/ 32421 h 202134"/>
              <a:gd name="connsiteX134" fmla="*/ 4573179 w 17135973"/>
              <a:gd name="connsiteY134" fmla="*/ 0 h 202134"/>
              <a:gd name="connsiteX135" fmla="*/ 4651453 w 17135973"/>
              <a:gd name="connsiteY135" fmla="*/ 32421 h 202134"/>
              <a:gd name="connsiteX136" fmla="*/ 4658920 w 17135973"/>
              <a:gd name="connsiteY136" fmla="*/ 43497 h 202134"/>
              <a:gd name="connsiteX137" fmla="*/ 4663442 w 17135973"/>
              <a:gd name="connsiteY137" fmla="*/ 40449 h 202134"/>
              <a:gd name="connsiteX138" fmla="*/ 4706529 w 17135973"/>
              <a:gd name="connsiteY138" fmla="*/ 31750 h 202134"/>
              <a:gd name="connsiteX139" fmla="*/ 4749618 w 17135973"/>
              <a:gd name="connsiteY139" fmla="*/ 40449 h 202134"/>
              <a:gd name="connsiteX140" fmla="*/ 4754950 w 17135973"/>
              <a:gd name="connsiteY140" fmla="*/ 44044 h 202134"/>
              <a:gd name="connsiteX141" fmla="*/ 4762785 w 17135973"/>
              <a:gd name="connsiteY141" fmla="*/ 32421 h 202134"/>
              <a:gd name="connsiteX142" fmla="*/ 4841059 w 17135973"/>
              <a:gd name="connsiteY142" fmla="*/ 0 h 202134"/>
              <a:gd name="connsiteX143" fmla="*/ 4919332 w 17135973"/>
              <a:gd name="connsiteY143" fmla="*/ 32421 h 202134"/>
              <a:gd name="connsiteX144" fmla="*/ 4926799 w 17135973"/>
              <a:gd name="connsiteY144" fmla="*/ 43497 h 202134"/>
              <a:gd name="connsiteX145" fmla="*/ 4931321 w 17135973"/>
              <a:gd name="connsiteY145" fmla="*/ 40449 h 202134"/>
              <a:gd name="connsiteX146" fmla="*/ 4974408 w 17135973"/>
              <a:gd name="connsiteY146" fmla="*/ 31750 h 202134"/>
              <a:gd name="connsiteX147" fmla="*/ 5017497 w 17135973"/>
              <a:gd name="connsiteY147" fmla="*/ 40449 h 202134"/>
              <a:gd name="connsiteX148" fmla="*/ 5022828 w 17135973"/>
              <a:gd name="connsiteY148" fmla="*/ 44043 h 202134"/>
              <a:gd name="connsiteX149" fmla="*/ 5030663 w 17135973"/>
              <a:gd name="connsiteY149" fmla="*/ 32421 h 202134"/>
              <a:gd name="connsiteX150" fmla="*/ 5108936 w 17135973"/>
              <a:gd name="connsiteY150" fmla="*/ 0 h 202134"/>
              <a:gd name="connsiteX151" fmla="*/ 5187210 w 17135973"/>
              <a:gd name="connsiteY151" fmla="*/ 32421 h 202134"/>
              <a:gd name="connsiteX152" fmla="*/ 5194677 w 17135973"/>
              <a:gd name="connsiteY152" fmla="*/ 43497 h 202134"/>
              <a:gd name="connsiteX153" fmla="*/ 5199199 w 17135973"/>
              <a:gd name="connsiteY153" fmla="*/ 40449 h 202134"/>
              <a:gd name="connsiteX154" fmla="*/ 5242286 w 17135973"/>
              <a:gd name="connsiteY154" fmla="*/ 31750 h 202134"/>
              <a:gd name="connsiteX155" fmla="*/ 5285375 w 17135973"/>
              <a:gd name="connsiteY155" fmla="*/ 40449 h 202134"/>
              <a:gd name="connsiteX156" fmla="*/ 5290706 w 17135973"/>
              <a:gd name="connsiteY156" fmla="*/ 44043 h 202134"/>
              <a:gd name="connsiteX157" fmla="*/ 5298541 w 17135973"/>
              <a:gd name="connsiteY157" fmla="*/ 32421 h 202134"/>
              <a:gd name="connsiteX158" fmla="*/ 5376814 w 17135973"/>
              <a:gd name="connsiteY158" fmla="*/ 0 h 202134"/>
              <a:gd name="connsiteX159" fmla="*/ 5455088 w 17135973"/>
              <a:gd name="connsiteY159" fmla="*/ 32421 h 202134"/>
              <a:gd name="connsiteX160" fmla="*/ 5462555 w 17135973"/>
              <a:gd name="connsiteY160" fmla="*/ 43497 h 202134"/>
              <a:gd name="connsiteX161" fmla="*/ 5467077 w 17135973"/>
              <a:gd name="connsiteY161" fmla="*/ 40449 h 202134"/>
              <a:gd name="connsiteX162" fmla="*/ 5510164 w 17135973"/>
              <a:gd name="connsiteY162" fmla="*/ 31750 h 202134"/>
              <a:gd name="connsiteX163" fmla="*/ 5553253 w 17135973"/>
              <a:gd name="connsiteY163" fmla="*/ 40449 h 202134"/>
              <a:gd name="connsiteX164" fmla="*/ 5558585 w 17135973"/>
              <a:gd name="connsiteY164" fmla="*/ 44044 h 202134"/>
              <a:gd name="connsiteX165" fmla="*/ 5566420 w 17135973"/>
              <a:gd name="connsiteY165" fmla="*/ 32421 h 202134"/>
              <a:gd name="connsiteX166" fmla="*/ 5644694 w 17135973"/>
              <a:gd name="connsiteY166" fmla="*/ 0 h 202134"/>
              <a:gd name="connsiteX167" fmla="*/ 5722967 w 17135973"/>
              <a:gd name="connsiteY167" fmla="*/ 32421 h 202134"/>
              <a:gd name="connsiteX168" fmla="*/ 5730434 w 17135973"/>
              <a:gd name="connsiteY168" fmla="*/ 43497 h 202134"/>
              <a:gd name="connsiteX169" fmla="*/ 5734956 w 17135973"/>
              <a:gd name="connsiteY169" fmla="*/ 40449 h 202134"/>
              <a:gd name="connsiteX170" fmla="*/ 5778043 w 17135973"/>
              <a:gd name="connsiteY170" fmla="*/ 31750 h 202134"/>
              <a:gd name="connsiteX171" fmla="*/ 5821132 w 17135973"/>
              <a:gd name="connsiteY171" fmla="*/ 40449 h 202134"/>
              <a:gd name="connsiteX172" fmla="*/ 5826463 w 17135973"/>
              <a:gd name="connsiteY172" fmla="*/ 44043 h 202134"/>
              <a:gd name="connsiteX173" fmla="*/ 5834298 w 17135973"/>
              <a:gd name="connsiteY173" fmla="*/ 32421 h 202134"/>
              <a:gd name="connsiteX174" fmla="*/ 5912572 w 17135973"/>
              <a:gd name="connsiteY174" fmla="*/ 0 h 202134"/>
              <a:gd name="connsiteX175" fmla="*/ 5990845 w 17135973"/>
              <a:gd name="connsiteY175" fmla="*/ 32421 h 202134"/>
              <a:gd name="connsiteX176" fmla="*/ 5998312 w 17135973"/>
              <a:gd name="connsiteY176" fmla="*/ 43497 h 202134"/>
              <a:gd name="connsiteX177" fmla="*/ 6002834 w 17135973"/>
              <a:gd name="connsiteY177" fmla="*/ 40449 h 202134"/>
              <a:gd name="connsiteX178" fmla="*/ 6045921 w 17135973"/>
              <a:gd name="connsiteY178" fmla="*/ 31750 h 202134"/>
              <a:gd name="connsiteX179" fmla="*/ 6089010 w 17135973"/>
              <a:gd name="connsiteY179" fmla="*/ 40449 h 202134"/>
              <a:gd name="connsiteX180" fmla="*/ 6094341 w 17135973"/>
              <a:gd name="connsiteY180" fmla="*/ 44043 h 202134"/>
              <a:gd name="connsiteX181" fmla="*/ 6102176 w 17135973"/>
              <a:gd name="connsiteY181" fmla="*/ 32421 h 202134"/>
              <a:gd name="connsiteX182" fmla="*/ 6180450 w 17135973"/>
              <a:gd name="connsiteY182" fmla="*/ 0 h 202134"/>
              <a:gd name="connsiteX183" fmla="*/ 6258723 w 17135973"/>
              <a:gd name="connsiteY183" fmla="*/ 32421 h 202134"/>
              <a:gd name="connsiteX184" fmla="*/ 6266190 w 17135973"/>
              <a:gd name="connsiteY184" fmla="*/ 43497 h 202134"/>
              <a:gd name="connsiteX185" fmla="*/ 6270712 w 17135973"/>
              <a:gd name="connsiteY185" fmla="*/ 40449 h 202134"/>
              <a:gd name="connsiteX186" fmla="*/ 6313799 w 17135973"/>
              <a:gd name="connsiteY186" fmla="*/ 31750 h 202134"/>
              <a:gd name="connsiteX187" fmla="*/ 6356888 w 17135973"/>
              <a:gd name="connsiteY187" fmla="*/ 40449 h 202134"/>
              <a:gd name="connsiteX188" fmla="*/ 6362220 w 17135973"/>
              <a:gd name="connsiteY188" fmla="*/ 44044 h 202134"/>
              <a:gd name="connsiteX189" fmla="*/ 6370055 w 17135973"/>
              <a:gd name="connsiteY189" fmla="*/ 32421 h 202134"/>
              <a:gd name="connsiteX190" fmla="*/ 6448329 w 17135973"/>
              <a:gd name="connsiteY190" fmla="*/ 0 h 202134"/>
              <a:gd name="connsiteX191" fmla="*/ 6526602 w 17135973"/>
              <a:gd name="connsiteY191" fmla="*/ 32421 h 202134"/>
              <a:gd name="connsiteX192" fmla="*/ 6534069 w 17135973"/>
              <a:gd name="connsiteY192" fmla="*/ 43497 h 202134"/>
              <a:gd name="connsiteX193" fmla="*/ 6538591 w 17135973"/>
              <a:gd name="connsiteY193" fmla="*/ 40449 h 202134"/>
              <a:gd name="connsiteX194" fmla="*/ 6581679 w 17135973"/>
              <a:gd name="connsiteY194" fmla="*/ 31750 h 202134"/>
              <a:gd name="connsiteX195" fmla="*/ 6624767 w 17135973"/>
              <a:gd name="connsiteY195" fmla="*/ 40449 h 202134"/>
              <a:gd name="connsiteX196" fmla="*/ 6630098 w 17135973"/>
              <a:gd name="connsiteY196" fmla="*/ 44043 h 202134"/>
              <a:gd name="connsiteX197" fmla="*/ 6637933 w 17135973"/>
              <a:gd name="connsiteY197" fmla="*/ 32421 h 202134"/>
              <a:gd name="connsiteX198" fmla="*/ 6716207 w 17135973"/>
              <a:gd name="connsiteY198" fmla="*/ 0 h 202134"/>
              <a:gd name="connsiteX199" fmla="*/ 6794480 w 17135973"/>
              <a:gd name="connsiteY199" fmla="*/ 32421 h 202134"/>
              <a:gd name="connsiteX200" fmla="*/ 6801947 w 17135973"/>
              <a:gd name="connsiteY200" fmla="*/ 43497 h 202134"/>
              <a:gd name="connsiteX201" fmla="*/ 6806469 w 17135973"/>
              <a:gd name="connsiteY201" fmla="*/ 40449 h 202134"/>
              <a:gd name="connsiteX202" fmla="*/ 6849556 w 17135973"/>
              <a:gd name="connsiteY202" fmla="*/ 31750 h 202134"/>
              <a:gd name="connsiteX203" fmla="*/ 6892645 w 17135973"/>
              <a:gd name="connsiteY203" fmla="*/ 40449 h 202134"/>
              <a:gd name="connsiteX204" fmla="*/ 6897976 w 17135973"/>
              <a:gd name="connsiteY204" fmla="*/ 44043 h 202134"/>
              <a:gd name="connsiteX205" fmla="*/ 6905811 w 17135973"/>
              <a:gd name="connsiteY205" fmla="*/ 32421 h 202134"/>
              <a:gd name="connsiteX206" fmla="*/ 6984085 w 17135973"/>
              <a:gd name="connsiteY206" fmla="*/ 0 h 202134"/>
              <a:gd name="connsiteX207" fmla="*/ 7062358 w 17135973"/>
              <a:gd name="connsiteY207" fmla="*/ 32421 h 202134"/>
              <a:gd name="connsiteX208" fmla="*/ 7069825 w 17135973"/>
              <a:gd name="connsiteY208" fmla="*/ 43497 h 202134"/>
              <a:gd name="connsiteX209" fmla="*/ 7074347 w 17135973"/>
              <a:gd name="connsiteY209" fmla="*/ 40449 h 202134"/>
              <a:gd name="connsiteX210" fmla="*/ 7117434 w 17135973"/>
              <a:gd name="connsiteY210" fmla="*/ 31750 h 202134"/>
              <a:gd name="connsiteX211" fmla="*/ 7160523 w 17135973"/>
              <a:gd name="connsiteY211" fmla="*/ 40449 h 202134"/>
              <a:gd name="connsiteX212" fmla="*/ 7165854 w 17135973"/>
              <a:gd name="connsiteY212" fmla="*/ 44044 h 202134"/>
              <a:gd name="connsiteX213" fmla="*/ 7173690 w 17135973"/>
              <a:gd name="connsiteY213" fmla="*/ 32421 h 202134"/>
              <a:gd name="connsiteX214" fmla="*/ 7251964 w 17135973"/>
              <a:gd name="connsiteY214" fmla="*/ 0 h 202134"/>
              <a:gd name="connsiteX215" fmla="*/ 7330236 w 17135973"/>
              <a:gd name="connsiteY215" fmla="*/ 32421 h 202134"/>
              <a:gd name="connsiteX216" fmla="*/ 7337705 w 17135973"/>
              <a:gd name="connsiteY216" fmla="*/ 43497 h 202134"/>
              <a:gd name="connsiteX217" fmla="*/ 7342226 w 17135973"/>
              <a:gd name="connsiteY217" fmla="*/ 40449 h 202134"/>
              <a:gd name="connsiteX218" fmla="*/ 7385314 w 17135973"/>
              <a:gd name="connsiteY218" fmla="*/ 31750 h 202134"/>
              <a:gd name="connsiteX219" fmla="*/ 7428402 w 17135973"/>
              <a:gd name="connsiteY219" fmla="*/ 40449 h 202134"/>
              <a:gd name="connsiteX220" fmla="*/ 7433732 w 17135973"/>
              <a:gd name="connsiteY220" fmla="*/ 44043 h 202134"/>
              <a:gd name="connsiteX221" fmla="*/ 7441568 w 17135973"/>
              <a:gd name="connsiteY221" fmla="*/ 32421 h 202134"/>
              <a:gd name="connsiteX222" fmla="*/ 7519842 w 17135973"/>
              <a:gd name="connsiteY222" fmla="*/ 0 h 202134"/>
              <a:gd name="connsiteX223" fmla="*/ 7598114 w 17135973"/>
              <a:gd name="connsiteY223" fmla="*/ 32421 h 202134"/>
              <a:gd name="connsiteX224" fmla="*/ 7605582 w 17135973"/>
              <a:gd name="connsiteY224" fmla="*/ 43497 h 202134"/>
              <a:gd name="connsiteX225" fmla="*/ 7610104 w 17135973"/>
              <a:gd name="connsiteY225" fmla="*/ 40449 h 202134"/>
              <a:gd name="connsiteX226" fmla="*/ 7653191 w 17135973"/>
              <a:gd name="connsiteY226" fmla="*/ 31750 h 202134"/>
              <a:gd name="connsiteX227" fmla="*/ 7696278 w 17135973"/>
              <a:gd name="connsiteY227" fmla="*/ 40449 h 202134"/>
              <a:gd name="connsiteX228" fmla="*/ 7701610 w 17135973"/>
              <a:gd name="connsiteY228" fmla="*/ 44043 h 202134"/>
              <a:gd name="connsiteX229" fmla="*/ 7709446 w 17135973"/>
              <a:gd name="connsiteY229" fmla="*/ 32421 h 202134"/>
              <a:gd name="connsiteX230" fmla="*/ 7787719 w 17135973"/>
              <a:gd name="connsiteY230" fmla="*/ 0 h 202134"/>
              <a:gd name="connsiteX231" fmla="*/ 7865992 w 17135973"/>
              <a:gd name="connsiteY231" fmla="*/ 32421 h 202134"/>
              <a:gd name="connsiteX232" fmla="*/ 7873460 w 17135973"/>
              <a:gd name="connsiteY232" fmla="*/ 43497 h 202134"/>
              <a:gd name="connsiteX233" fmla="*/ 7877982 w 17135973"/>
              <a:gd name="connsiteY233" fmla="*/ 40449 h 202134"/>
              <a:gd name="connsiteX234" fmla="*/ 7921069 w 17135973"/>
              <a:gd name="connsiteY234" fmla="*/ 31750 h 202134"/>
              <a:gd name="connsiteX235" fmla="*/ 7964156 w 17135973"/>
              <a:gd name="connsiteY235" fmla="*/ 40449 h 202134"/>
              <a:gd name="connsiteX236" fmla="*/ 7969489 w 17135973"/>
              <a:gd name="connsiteY236" fmla="*/ 44044 h 202134"/>
              <a:gd name="connsiteX237" fmla="*/ 7977325 w 17135973"/>
              <a:gd name="connsiteY237" fmla="*/ 32421 h 202134"/>
              <a:gd name="connsiteX238" fmla="*/ 8055598 w 17135973"/>
              <a:gd name="connsiteY238" fmla="*/ 0 h 202134"/>
              <a:gd name="connsiteX239" fmla="*/ 8133871 w 17135973"/>
              <a:gd name="connsiteY239" fmla="*/ 32421 h 202134"/>
              <a:gd name="connsiteX240" fmla="*/ 8141339 w 17135973"/>
              <a:gd name="connsiteY240" fmla="*/ 43497 h 202134"/>
              <a:gd name="connsiteX241" fmla="*/ 8145861 w 17135973"/>
              <a:gd name="connsiteY241" fmla="*/ 40449 h 202134"/>
              <a:gd name="connsiteX242" fmla="*/ 8188948 w 17135973"/>
              <a:gd name="connsiteY242" fmla="*/ 31750 h 202134"/>
              <a:gd name="connsiteX243" fmla="*/ 8232035 w 17135973"/>
              <a:gd name="connsiteY243" fmla="*/ 40449 h 202134"/>
              <a:gd name="connsiteX244" fmla="*/ 8237361 w 17135973"/>
              <a:gd name="connsiteY244" fmla="*/ 44040 h 202134"/>
              <a:gd name="connsiteX245" fmla="*/ 8245195 w 17135973"/>
              <a:gd name="connsiteY245" fmla="*/ 32421 h 202134"/>
              <a:gd name="connsiteX246" fmla="*/ 8323468 w 17135973"/>
              <a:gd name="connsiteY246" fmla="*/ 0 h 202134"/>
              <a:gd name="connsiteX247" fmla="*/ 8401741 w 17135973"/>
              <a:gd name="connsiteY247" fmla="*/ 32421 h 202134"/>
              <a:gd name="connsiteX248" fmla="*/ 8409209 w 17135973"/>
              <a:gd name="connsiteY248" fmla="*/ 43497 h 202134"/>
              <a:gd name="connsiteX249" fmla="*/ 8413731 w 17135973"/>
              <a:gd name="connsiteY249" fmla="*/ 40449 h 202134"/>
              <a:gd name="connsiteX250" fmla="*/ 8456818 w 17135973"/>
              <a:gd name="connsiteY250" fmla="*/ 31750 h 202134"/>
              <a:gd name="connsiteX251" fmla="*/ 8499906 w 17135973"/>
              <a:gd name="connsiteY251" fmla="*/ 40449 h 202134"/>
              <a:gd name="connsiteX252" fmla="*/ 8505518 w 17135973"/>
              <a:gd name="connsiteY252" fmla="*/ 44233 h 202134"/>
              <a:gd name="connsiteX253" fmla="*/ 8513482 w 17135973"/>
              <a:gd name="connsiteY253" fmla="*/ 32422 h 202134"/>
              <a:gd name="connsiteX254" fmla="*/ 8591755 w 17135973"/>
              <a:gd name="connsiteY254" fmla="*/ 0 h 202134"/>
              <a:gd name="connsiteX255" fmla="*/ 8670028 w 17135973"/>
              <a:gd name="connsiteY255" fmla="*/ 32421 h 202134"/>
              <a:gd name="connsiteX256" fmla="*/ 8677495 w 17135973"/>
              <a:gd name="connsiteY256" fmla="*/ 43496 h 202134"/>
              <a:gd name="connsiteX257" fmla="*/ 8682015 w 17135973"/>
              <a:gd name="connsiteY257" fmla="*/ 40449 h 202134"/>
              <a:gd name="connsiteX258" fmla="*/ 8725102 w 17135973"/>
              <a:gd name="connsiteY258" fmla="*/ 31750 h 202134"/>
              <a:gd name="connsiteX259" fmla="*/ 8768189 w 17135973"/>
              <a:gd name="connsiteY259" fmla="*/ 40449 h 202134"/>
              <a:gd name="connsiteX260" fmla="*/ 8773523 w 17135973"/>
              <a:gd name="connsiteY260" fmla="*/ 44044 h 202134"/>
              <a:gd name="connsiteX261" fmla="*/ 8781360 w 17135973"/>
              <a:gd name="connsiteY261" fmla="*/ 32421 h 202134"/>
              <a:gd name="connsiteX262" fmla="*/ 8859633 w 17135973"/>
              <a:gd name="connsiteY262" fmla="*/ 0 h 202134"/>
              <a:gd name="connsiteX263" fmla="*/ 8937906 w 17135973"/>
              <a:gd name="connsiteY263" fmla="*/ 32421 h 202134"/>
              <a:gd name="connsiteX264" fmla="*/ 8945373 w 17135973"/>
              <a:gd name="connsiteY264" fmla="*/ 43496 h 202134"/>
              <a:gd name="connsiteX265" fmla="*/ 8949893 w 17135973"/>
              <a:gd name="connsiteY265" fmla="*/ 40449 h 202134"/>
              <a:gd name="connsiteX266" fmla="*/ 8992980 w 17135973"/>
              <a:gd name="connsiteY266" fmla="*/ 31750 h 202134"/>
              <a:gd name="connsiteX267" fmla="*/ 9036068 w 17135973"/>
              <a:gd name="connsiteY267" fmla="*/ 40449 h 202134"/>
              <a:gd name="connsiteX268" fmla="*/ 9041401 w 17135973"/>
              <a:gd name="connsiteY268" fmla="*/ 44045 h 202134"/>
              <a:gd name="connsiteX269" fmla="*/ 9049239 w 17135973"/>
              <a:gd name="connsiteY269" fmla="*/ 32421 h 202134"/>
              <a:gd name="connsiteX270" fmla="*/ 9127512 w 17135973"/>
              <a:gd name="connsiteY270" fmla="*/ 0 h 202134"/>
              <a:gd name="connsiteX271" fmla="*/ 9205785 w 17135973"/>
              <a:gd name="connsiteY271" fmla="*/ 32421 h 202134"/>
              <a:gd name="connsiteX272" fmla="*/ 9213252 w 17135973"/>
              <a:gd name="connsiteY272" fmla="*/ 43496 h 202134"/>
              <a:gd name="connsiteX273" fmla="*/ 9217772 w 17135973"/>
              <a:gd name="connsiteY273" fmla="*/ 40449 h 202134"/>
              <a:gd name="connsiteX274" fmla="*/ 9260860 w 17135973"/>
              <a:gd name="connsiteY274" fmla="*/ 31750 h 202134"/>
              <a:gd name="connsiteX275" fmla="*/ 9303947 w 17135973"/>
              <a:gd name="connsiteY275" fmla="*/ 40449 h 202134"/>
              <a:gd name="connsiteX276" fmla="*/ 9309281 w 17135973"/>
              <a:gd name="connsiteY276" fmla="*/ 44045 h 202134"/>
              <a:gd name="connsiteX277" fmla="*/ 9317118 w 17135973"/>
              <a:gd name="connsiteY277" fmla="*/ 32421 h 202134"/>
              <a:gd name="connsiteX278" fmla="*/ 9395391 w 17135973"/>
              <a:gd name="connsiteY278" fmla="*/ 0 h 202134"/>
              <a:gd name="connsiteX279" fmla="*/ 9473664 w 17135973"/>
              <a:gd name="connsiteY279" fmla="*/ 32421 h 202134"/>
              <a:gd name="connsiteX280" fmla="*/ 9481132 w 17135973"/>
              <a:gd name="connsiteY280" fmla="*/ 43496 h 202134"/>
              <a:gd name="connsiteX281" fmla="*/ 9485651 w 17135973"/>
              <a:gd name="connsiteY281" fmla="*/ 40449 h 202134"/>
              <a:gd name="connsiteX282" fmla="*/ 9528739 w 17135973"/>
              <a:gd name="connsiteY282" fmla="*/ 31750 h 202134"/>
              <a:gd name="connsiteX283" fmla="*/ 9571826 w 17135973"/>
              <a:gd name="connsiteY283" fmla="*/ 40449 h 202134"/>
              <a:gd name="connsiteX284" fmla="*/ 9577159 w 17135973"/>
              <a:gd name="connsiteY284" fmla="*/ 44045 h 202134"/>
              <a:gd name="connsiteX285" fmla="*/ 9584997 w 17135973"/>
              <a:gd name="connsiteY285" fmla="*/ 32421 h 202134"/>
              <a:gd name="connsiteX286" fmla="*/ 9663270 w 17135973"/>
              <a:gd name="connsiteY286" fmla="*/ 0 h 202134"/>
              <a:gd name="connsiteX287" fmla="*/ 9741543 w 17135973"/>
              <a:gd name="connsiteY287" fmla="*/ 32421 h 202134"/>
              <a:gd name="connsiteX288" fmla="*/ 9749010 w 17135973"/>
              <a:gd name="connsiteY288" fmla="*/ 43496 h 202134"/>
              <a:gd name="connsiteX289" fmla="*/ 9753530 w 17135973"/>
              <a:gd name="connsiteY289" fmla="*/ 40449 h 202134"/>
              <a:gd name="connsiteX290" fmla="*/ 9796617 w 17135973"/>
              <a:gd name="connsiteY290" fmla="*/ 31750 h 202134"/>
              <a:gd name="connsiteX291" fmla="*/ 9839705 w 17135973"/>
              <a:gd name="connsiteY291" fmla="*/ 40449 h 202134"/>
              <a:gd name="connsiteX292" fmla="*/ 9845038 w 17135973"/>
              <a:gd name="connsiteY292" fmla="*/ 44045 h 202134"/>
              <a:gd name="connsiteX293" fmla="*/ 9852875 w 17135973"/>
              <a:gd name="connsiteY293" fmla="*/ 32421 h 202134"/>
              <a:gd name="connsiteX294" fmla="*/ 9931150 w 17135973"/>
              <a:gd name="connsiteY294" fmla="*/ 0 h 202134"/>
              <a:gd name="connsiteX295" fmla="*/ 10009422 w 17135973"/>
              <a:gd name="connsiteY295" fmla="*/ 32421 h 202134"/>
              <a:gd name="connsiteX296" fmla="*/ 10016889 w 17135973"/>
              <a:gd name="connsiteY296" fmla="*/ 43496 h 202134"/>
              <a:gd name="connsiteX297" fmla="*/ 10021409 w 17135973"/>
              <a:gd name="connsiteY297" fmla="*/ 40449 h 202134"/>
              <a:gd name="connsiteX298" fmla="*/ 10064496 w 17135973"/>
              <a:gd name="connsiteY298" fmla="*/ 31750 h 202134"/>
              <a:gd name="connsiteX299" fmla="*/ 10107583 w 17135973"/>
              <a:gd name="connsiteY299" fmla="*/ 40449 h 202134"/>
              <a:gd name="connsiteX300" fmla="*/ 10112917 w 17135973"/>
              <a:gd name="connsiteY300" fmla="*/ 44044 h 202134"/>
              <a:gd name="connsiteX301" fmla="*/ 10120753 w 17135973"/>
              <a:gd name="connsiteY301" fmla="*/ 32421 h 202134"/>
              <a:gd name="connsiteX302" fmla="*/ 10199027 w 17135973"/>
              <a:gd name="connsiteY302" fmla="*/ 0 h 202134"/>
              <a:gd name="connsiteX303" fmla="*/ 10277300 w 17135973"/>
              <a:gd name="connsiteY303" fmla="*/ 32421 h 202134"/>
              <a:gd name="connsiteX304" fmla="*/ 10284767 w 17135973"/>
              <a:gd name="connsiteY304" fmla="*/ 43496 h 202134"/>
              <a:gd name="connsiteX305" fmla="*/ 10289286 w 17135973"/>
              <a:gd name="connsiteY305" fmla="*/ 40449 h 202134"/>
              <a:gd name="connsiteX306" fmla="*/ 10332373 w 17135973"/>
              <a:gd name="connsiteY306" fmla="*/ 31750 h 202134"/>
              <a:gd name="connsiteX307" fmla="*/ 10375461 w 17135973"/>
              <a:gd name="connsiteY307" fmla="*/ 40449 h 202134"/>
              <a:gd name="connsiteX308" fmla="*/ 10380794 w 17135973"/>
              <a:gd name="connsiteY308" fmla="*/ 44044 h 202134"/>
              <a:gd name="connsiteX309" fmla="*/ 10388631 w 17135973"/>
              <a:gd name="connsiteY309" fmla="*/ 32421 h 202134"/>
              <a:gd name="connsiteX310" fmla="*/ 10466902 w 17135973"/>
              <a:gd name="connsiteY310" fmla="*/ 0 h 202134"/>
              <a:gd name="connsiteX311" fmla="*/ 10545177 w 17135973"/>
              <a:gd name="connsiteY311" fmla="*/ 32421 h 202134"/>
              <a:gd name="connsiteX312" fmla="*/ 10552644 w 17135973"/>
              <a:gd name="connsiteY312" fmla="*/ 43496 h 202134"/>
              <a:gd name="connsiteX313" fmla="*/ 10557163 w 17135973"/>
              <a:gd name="connsiteY313" fmla="*/ 40449 h 202134"/>
              <a:gd name="connsiteX314" fmla="*/ 10600252 w 17135973"/>
              <a:gd name="connsiteY314" fmla="*/ 31750 h 202134"/>
              <a:gd name="connsiteX315" fmla="*/ 10643338 w 17135973"/>
              <a:gd name="connsiteY315" fmla="*/ 40449 h 202134"/>
              <a:gd name="connsiteX316" fmla="*/ 10648673 w 17135973"/>
              <a:gd name="connsiteY316" fmla="*/ 44045 h 202134"/>
              <a:gd name="connsiteX317" fmla="*/ 10656509 w 17135973"/>
              <a:gd name="connsiteY317" fmla="*/ 32421 h 202134"/>
              <a:gd name="connsiteX318" fmla="*/ 10734782 w 17135973"/>
              <a:gd name="connsiteY318" fmla="*/ 0 h 202134"/>
              <a:gd name="connsiteX319" fmla="*/ 10813055 w 17135973"/>
              <a:gd name="connsiteY319" fmla="*/ 32421 h 202134"/>
              <a:gd name="connsiteX320" fmla="*/ 10820521 w 17135973"/>
              <a:gd name="connsiteY320" fmla="*/ 43496 h 202134"/>
              <a:gd name="connsiteX321" fmla="*/ 10825042 w 17135973"/>
              <a:gd name="connsiteY321" fmla="*/ 40449 h 202134"/>
              <a:gd name="connsiteX322" fmla="*/ 10868130 w 17135973"/>
              <a:gd name="connsiteY322" fmla="*/ 31750 h 202134"/>
              <a:gd name="connsiteX323" fmla="*/ 10911216 w 17135973"/>
              <a:gd name="connsiteY323" fmla="*/ 40449 h 202134"/>
              <a:gd name="connsiteX324" fmla="*/ 10916551 w 17135973"/>
              <a:gd name="connsiteY324" fmla="*/ 44045 h 202134"/>
              <a:gd name="connsiteX325" fmla="*/ 10924387 w 17135973"/>
              <a:gd name="connsiteY325" fmla="*/ 32421 h 202134"/>
              <a:gd name="connsiteX326" fmla="*/ 11002661 w 17135973"/>
              <a:gd name="connsiteY326" fmla="*/ 0 h 202134"/>
              <a:gd name="connsiteX327" fmla="*/ 11080934 w 17135973"/>
              <a:gd name="connsiteY327" fmla="*/ 32421 h 202134"/>
              <a:gd name="connsiteX328" fmla="*/ 11088400 w 17135973"/>
              <a:gd name="connsiteY328" fmla="*/ 43496 h 202134"/>
              <a:gd name="connsiteX329" fmla="*/ 11092920 w 17135973"/>
              <a:gd name="connsiteY329" fmla="*/ 40449 h 202134"/>
              <a:gd name="connsiteX330" fmla="*/ 11136006 w 17135973"/>
              <a:gd name="connsiteY330" fmla="*/ 31750 h 202134"/>
              <a:gd name="connsiteX331" fmla="*/ 11179095 w 17135973"/>
              <a:gd name="connsiteY331" fmla="*/ 40449 h 202134"/>
              <a:gd name="connsiteX332" fmla="*/ 11184428 w 17135973"/>
              <a:gd name="connsiteY332" fmla="*/ 44045 h 202134"/>
              <a:gd name="connsiteX333" fmla="*/ 11192265 w 17135973"/>
              <a:gd name="connsiteY333" fmla="*/ 32421 h 202134"/>
              <a:gd name="connsiteX334" fmla="*/ 11270538 w 17135973"/>
              <a:gd name="connsiteY334" fmla="*/ 0 h 202134"/>
              <a:gd name="connsiteX335" fmla="*/ 11348811 w 17135973"/>
              <a:gd name="connsiteY335" fmla="*/ 32421 h 202134"/>
              <a:gd name="connsiteX336" fmla="*/ 11356278 w 17135973"/>
              <a:gd name="connsiteY336" fmla="*/ 43496 h 202134"/>
              <a:gd name="connsiteX337" fmla="*/ 11360798 w 17135973"/>
              <a:gd name="connsiteY337" fmla="*/ 40449 h 202134"/>
              <a:gd name="connsiteX338" fmla="*/ 11403886 w 17135973"/>
              <a:gd name="connsiteY338" fmla="*/ 31750 h 202134"/>
              <a:gd name="connsiteX339" fmla="*/ 11446973 w 17135973"/>
              <a:gd name="connsiteY339" fmla="*/ 40449 h 202134"/>
              <a:gd name="connsiteX340" fmla="*/ 11452308 w 17135973"/>
              <a:gd name="connsiteY340" fmla="*/ 44045 h 202134"/>
              <a:gd name="connsiteX341" fmla="*/ 11460144 w 17135973"/>
              <a:gd name="connsiteY341" fmla="*/ 32421 h 202134"/>
              <a:gd name="connsiteX342" fmla="*/ 11538417 w 17135973"/>
              <a:gd name="connsiteY342" fmla="*/ 0 h 202134"/>
              <a:gd name="connsiteX343" fmla="*/ 11616690 w 17135973"/>
              <a:gd name="connsiteY343" fmla="*/ 32421 h 202134"/>
              <a:gd name="connsiteX344" fmla="*/ 11624156 w 17135973"/>
              <a:gd name="connsiteY344" fmla="*/ 43496 h 202134"/>
              <a:gd name="connsiteX345" fmla="*/ 11628677 w 17135973"/>
              <a:gd name="connsiteY345" fmla="*/ 40449 h 202134"/>
              <a:gd name="connsiteX346" fmla="*/ 11671764 w 17135973"/>
              <a:gd name="connsiteY346" fmla="*/ 31750 h 202134"/>
              <a:gd name="connsiteX347" fmla="*/ 11714851 w 17135973"/>
              <a:gd name="connsiteY347" fmla="*/ 40449 h 202134"/>
              <a:gd name="connsiteX348" fmla="*/ 11720185 w 17135973"/>
              <a:gd name="connsiteY348" fmla="*/ 44045 h 202134"/>
              <a:gd name="connsiteX349" fmla="*/ 11728022 w 17135973"/>
              <a:gd name="connsiteY349" fmla="*/ 32421 h 202134"/>
              <a:gd name="connsiteX350" fmla="*/ 11806295 w 17135973"/>
              <a:gd name="connsiteY350" fmla="*/ 0 h 202134"/>
              <a:gd name="connsiteX351" fmla="*/ 11884567 w 17135973"/>
              <a:gd name="connsiteY351" fmla="*/ 32421 h 202134"/>
              <a:gd name="connsiteX352" fmla="*/ 11892034 w 17135973"/>
              <a:gd name="connsiteY352" fmla="*/ 43496 h 202134"/>
              <a:gd name="connsiteX353" fmla="*/ 11896554 w 17135973"/>
              <a:gd name="connsiteY353" fmla="*/ 40449 h 202134"/>
              <a:gd name="connsiteX354" fmla="*/ 11939642 w 17135973"/>
              <a:gd name="connsiteY354" fmla="*/ 31750 h 202134"/>
              <a:gd name="connsiteX355" fmla="*/ 11982726 w 17135973"/>
              <a:gd name="connsiteY355" fmla="*/ 40449 h 202134"/>
              <a:gd name="connsiteX356" fmla="*/ 11988058 w 17135973"/>
              <a:gd name="connsiteY356" fmla="*/ 44044 h 202134"/>
              <a:gd name="connsiteX357" fmla="*/ 11995895 w 17135973"/>
              <a:gd name="connsiteY357" fmla="*/ 32421 h 202134"/>
              <a:gd name="connsiteX358" fmla="*/ 12074166 w 17135973"/>
              <a:gd name="connsiteY358" fmla="*/ 0 h 202134"/>
              <a:gd name="connsiteX359" fmla="*/ 12152439 w 17135973"/>
              <a:gd name="connsiteY359" fmla="*/ 32421 h 202134"/>
              <a:gd name="connsiteX360" fmla="*/ 12159907 w 17135973"/>
              <a:gd name="connsiteY360" fmla="*/ 43497 h 202134"/>
              <a:gd name="connsiteX361" fmla="*/ 12164429 w 17135973"/>
              <a:gd name="connsiteY361" fmla="*/ 40449 h 202134"/>
              <a:gd name="connsiteX362" fmla="*/ 12207516 w 17135973"/>
              <a:gd name="connsiteY362" fmla="*/ 31750 h 202134"/>
              <a:gd name="connsiteX363" fmla="*/ 12250604 w 17135973"/>
              <a:gd name="connsiteY363" fmla="*/ 40449 h 202134"/>
              <a:gd name="connsiteX364" fmla="*/ 12255935 w 17135973"/>
              <a:gd name="connsiteY364" fmla="*/ 44043 h 202134"/>
              <a:gd name="connsiteX365" fmla="*/ 12263771 w 17135973"/>
              <a:gd name="connsiteY365" fmla="*/ 32421 h 202134"/>
              <a:gd name="connsiteX366" fmla="*/ 12342044 w 17135973"/>
              <a:gd name="connsiteY366" fmla="*/ 0 h 202134"/>
              <a:gd name="connsiteX367" fmla="*/ 12420317 w 17135973"/>
              <a:gd name="connsiteY367" fmla="*/ 32421 h 202134"/>
              <a:gd name="connsiteX368" fmla="*/ 12427785 w 17135973"/>
              <a:gd name="connsiteY368" fmla="*/ 43497 h 202134"/>
              <a:gd name="connsiteX369" fmla="*/ 12432307 w 17135973"/>
              <a:gd name="connsiteY369" fmla="*/ 40449 h 202134"/>
              <a:gd name="connsiteX370" fmla="*/ 12475394 w 17135973"/>
              <a:gd name="connsiteY370" fmla="*/ 31750 h 202134"/>
              <a:gd name="connsiteX371" fmla="*/ 12518482 w 17135973"/>
              <a:gd name="connsiteY371" fmla="*/ 40449 h 202134"/>
              <a:gd name="connsiteX372" fmla="*/ 12523814 w 17135973"/>
              <a:gd name="connsiteY372" fmla="*/ 44044 h 202134"/>
              <a:gd name="connsiteX373" fmla="*/ 12531650 w 17135973"/>
              <a:gd name="connsiteY373" fmla="*/ 32421 h 202134"/>
              <a:gd name="connsiteX374" fmla="*/ 12609923 w 17135973"/>
              <a:gd name="connsiteY374" fmla="*/ 0 h 202134"/>
              <a:gd name="connsiteX375" fmla="*/ 12688196 w 17135973"/>
              <a:gd name="connsiteY375" fmla="*/ 32421 h 202134"/>
              <a:gd name="connsiteX376" fmla="*/ 12695664 w 17135973"/>
              <a:gd name="connsiteY376" fmla="*/ 43497 h 202134"/>
              <a:gd name="connsiteX377" fmla="*/ 12700186 w 17135973"/>
              <a:gd name="connsiteY377" fmla="*/ 40449 h 202134"/>
              <a:gd name="connsiteX378" fmla="*/ 12743273 w 17135973"/>
              <a:gd name="connsiteY378" fmla="*/ 31750 h 202134"/>
              <a:gd name="connsiteX379" fmla="*/ 12786361 w 17135973"/>
              <a:gd name="connsiteY379" fmla="*/ 40449 h 202134"/>
              <a:gd name="connsiteX380" fmla="*/ 12791692 w 17135973"/>
              <a:gd name="connsiteY380" fmla="*/ 44043 h 202134"/>
              <a:gd name="connsiteX381" fmla="*/ 12799528 w 17135973"/>
              <a:gd name="connsiteY381" fmla="*/ 32421 h 202134"/>
              <a:gd name="connsiteX382" fmla="*/ 12877801 w 17135973"/>
              <a:gd name="connsiteY382" fmla="*/ 0 h 202134"/>
              <a:gd name="connsiteX383" fmla="*/ 12956074 w 17135973"/>
              <a:gd name="connsiteY383" fmla="*/ 32421 h 202134"/>
              <a:gd name="connsiteX384" fmla="*/ 12963542 w 17135973"/>
              <a:gd name="connsiteY384" fmla="*/ 43497 h 202134"/>
              <a:gd name="connsiteX385" fmla="*/ 12968064 w 17135973"/>
              <a:gd name="connsiteY385" fmla="*/ 40449 h 202134"/>
              <a:gd name="connsiteX386" fmla="*/ 13011151 w 17135973"/>
              <a:gd name="connsiteY386" fmla="*/ 31750 h 202134"/>
              <a:gd name="connsiteX387" fmla="*/ 13054239 w 17135973"/>
              <a:gd name="connsiteY387" fmla="*/ 40449 h 202134"/>
              <a:gd name="connsiteX388" fmla="*/ 13059570 w 17135973"/>
              <a:gd name="connsiteY388" fmla="*/ 44043 h 202134"/>
              <a:gd name="connsiteX389" fmla="*/ 13067406 w 17135973"/>
              <a:gd name="connsiteY389" fmla="*/ 32421 h 202134"/>
              <a:gd name="connsiteX390" fmla="*/ 13145679 w 17135973"/>
              <a:gd name="connsiteY390" fmla="*/ 0 h 202134"/>
              <a:gd name="connsiteX391" fmla="*/ 13223952 w 17135973"/>
              <a:gd name="connsiteY391" fmla="*/ 32421 h 202134"/>
              <a:gd name="connsiteX392" fmla="*/ 13231420 w 17135973"/>
              <a:gd name="connsiteY392" fmla="*/ 43497 h 202134"/>
              <a:gd name="connsiteX393" fmla="*/ 13235942 w 17135973"/>
              <a:gd name="connsiteY393" fmla="*/ 40449 h 202134"/>
              <a:gd name="connsiteX394" fmla="*/ 13279029 w 17135973"/>
              <a:gd name="connsiteY394" fmla="*/ 31750 h 202134"/>
              <a:gd name="connsiteX395" fmla="*/ 13322117 w 17135973"/>
              <a:gd name="connsiteY395" fmla="*/ 40449 h 202134"/>
              <a:gd name="connsiteX396" fmla="*/ 13327449 w 17135973"/>
              <a:gd name="connsiteY396" fmla="*/ 44044 h 202134"/>
              <a:gd name="connsiteX397" fmla="*/ 13335285 w 17135973"/>
              <a:gd name="connsiteY397" fmla="*/ 32421 h 202134"/>
              <a:gd name="connsiteX398" fmla="*/ 13413558 w 17135973"/>
              <a:gd name="connsiteY398" fmla="*/ 0 h 202134"/>
              <a:gd name="connsiteX399" fmla="*/ 13491831 w 17135973"/>
              <a:gd name="connsiteY399" fmla="*/ 32421 h 202134"/>
              <a:gd name="connsiteX400" fmla="*/ 13499299 w 17135973"/>
              <a:gd name="connsiteY400" fmla="*/ 43497 h 202134"/>
              <a:gd name="connsiteX401" fmla="*/ 13503821 w 17135973"/>
              <a:gd name="connsiteY401" fmla="*/ 40449 h 202134"/>
              <a:gd name="connsiteX402" fmla="*/ 13546908 w 17135973"/>
              <a:gd name="connsiteY402" fmla="*/ 31750 h 202134"/>
              <a:gd name="connsiteX403" fmla="*/ 13589996 w 17135973"/>
              <a:gd name="connsiteY403" fmla="*/ 40449 h 202134"/>
              <a:gd name="connsiteX404" fmla="*/ 13595327 w 17135973"/>
              <a:gd name="connsiteY404" fmla="*/ 44043 h 202134"/>
              <a:gd name="connsiteX405" fmla="*/ 13603163 w 17135973"/>
              <a:gd name="connsiteY405" fmla="*/ 32421 h 202134"/>
              <a:gd name="connsiteX406" fmla="*/ 13681436 w 17135973"/>
              <a:gd name="connsiteY406" fmla="*/ 0 h 202134"/>
              <a:gd name="connsiteX407" fmla="*/ 13759709 w 17135973"/>
              <a:gd name="connsiteY407" fmla="*/ 32421 h 202134"/>
              <a:gd name="connsiteX408" fmla="*/ 13767177 w 17135973"/>
              <a:gd name="connsiteY408" fmla="*/ 43497 h 202134"/>
              <a:gd name="connsiteX409" fmla="*/ 13771699 w 17135973"/>
              <a:gd name="connsiteY409" fmla="*/ 40449 h 202134"/>
              <a:gd name="connsiteX410" fmla="*/ 13814786 w 17135973"/>
              <a:gd name="connsiteY410" fmla="*/ 31750 h 202134"/>
              <a:gd name="connsiteX411" fmla="*/ 13857874 w 17135973"/>
              <a:gd name="connsiteY411" fmla="*/ 40449 h 202134"/>
              <a:gd name="connsiteX412" fmla="*/ 13863205 w 17135973"/>
              <a:gd name="connsiteY412" fmla="*/ 44043 h 202134"/>
              <a:gd name="connsiteX413" fmla="*/ 13871041 w 17135973"/>
              <a:gd name="connsiteY413" fmla="*/ 32421 h 202134"/>
              <a:gd name="connsiteX414" fmla="*/ 13949314 w 17135973"/>
              <a:gd name="connsiteY414" fmla="*/ 0 h 202134"/>
              <a:gd name="connsiteX415" fmla="*/ 14027587 w 17135973"/>
              <a:gd name="connsiteY415" fmla="*/ 32421 h 202134"/>
              <a:gd name="connsiteX416" fmla="*/ 14035055 w 17135973"/>
              <a:gd name="connsiteY416" fmla="*/ 43497 h 202134"/>
              <a:gd name="connsiteX417" fmla="*/ 14039577 w 17135973"/>
              <a:gd name="connsiteY417" fmla="*/ 40449 h 202134"/>
              <a:gd name="connsiteX418" fmla="*/ 14082664 w 17135973"/>
              <a:gd name="connsiteY418" fmla="*/ 31750 h 202134"/>
              <a:gd name="connsiteX419" fmla="*/ 14125752 w 17135973"/>
              <a:gd name="connsiteY419" fmla="*/ 40449 h 202134"/>
              <a:gd name="connsiteX420" fmla="*/ 14131084 w 17135973"/>
              <a:gd name="connsiteY420" fmla="*/ 44044 h 202134"/>
              <a:gd name="connsiteX421" fmla="*/ 14138920 w 17135973"/>
              <a:gd name="connsiteY421" fmla="*/ 32421 h 202134"/>
              <a:gd name="connsiteX422" fmla="*/ 14217193 w 17135973"/>
              <a:gd name="connsiteY422" fmla="*/ 0 h 202134"/>
              <a:gd name="connsiteX423" fmla="*/ 14295466 w 17135973"/>
              <a:gd name="connsiteY423" fmla="*/ 32421 h 202134"/>
              <a:gd name="connsiteX424" fmla="*/ 14302934 w 17135973"/>
              <a:gd name="connsiteY424" fmla="*/ 43497 h 202134"/>
              <a:gd name="connsiteX425" fmla="*/ 14307456 w 17135973"/>
              <a:gd name="connsiteY425" fmla="*/ 40449 h 202134"/>
              <a:gd name="connsiteX426" fmla="*/ 14350543 w 17135973"/>
              <a:gd name="connsiteY426" fmla="*/ 31750 h 202134"/>
              <a:gd name="connsiteX427" fmla="*/ 14393631 w 17135973"/>
              <a:gd name="connsiteY427" fmla="*/ 40449 h 202134"/>
              <a:gd name="connsiteX428" fmla="*/ 14398962 w 17135973"/>
              <a:gd name="connsiteY428" fmla="*/ 44043 h 202134"/>
              <a:gd name="connsiteX429" fmla="*/ 14406798 w 17135973"/>
              <a:gd name="connsiteY429" fmla="*/ 32421 h 202134"/>
              <a:gd name="connsiteX430" fmla="*/ 14485071 w 17135973"/>
              <a:gd name="connsiteY430" fmla="*/ 0 h 202134"/>
              <a:gd name="connsiteX431" fmla="*/ 14563344 w 17135973"/>
              <a:gd name="connsiteY431" fmla="*/ 32421 h 202134"/>
              <a:gd name="connsiteX432" fmla="*/ 14570812 w 17135973"/>
              <a:gd name="connsiteY432" fmla="*/ 43497 h 202134"/>
              <a:gd name="connsiteX433" fmla="*/ 14575334 w 17135973"/>
              <a:gd name="connsiteY433" fmla="*/ 40449 h 202134"/>
              <a:gd name="connsiteX434" fmla="*/ 14618421 w 17135973"/>
              <a:gd name="connsiteY434" fmla="*/ 31750 h 202134"/>
              <a:gd name="connsiteX435" fmla="*/ 14661509 w 17135973"/>
              <a:gd name="connsiteY435" fmla="*/ 40449 h 202134"/>
              <a:gd name="connsiteX436" fmla="*/ 14666840 w 17135973"/>
              <a:gd name="connsiteY436" fmla="*/ 44043 h 202134"/>
              <a:gd name="connsiteX437" fmla="*/ 14674676 w 17135973"/>
              <a:gd name="connsiteY437" fmla="*/ 32421 h 202134"/>
              <a:gd name="connsiteX438" fmla="*/ 14752949 w 17135973"/>
              <a:gd name="connsiteY438" fmla="*/ 0 h 202134"/>
              <a:gd name="connsiteX439" fmla="*/ 14831222 w 17135973"/>
              <a:gd name="connsiteY439" fmla="*/ 32421 h 202134"/>
              <a:gd name="connsiteX440" fmla="*/ 14838690 w 17135973"/>
              <a:gd name="connsiteY440" fmla="*/ 43497 h 202134"/>
              <a:gd name="connsiteX441" fmla="*/ 14843212 w 17135973"/>
              <a:gd name="connsiteY441" fmla="*/ 40449 h 202134"/>
              <a:gd name="connsiteX442" fmla="*/ 14886299 w 17135973"/>
              <a:gd name="connsiteY442" fmla="*/ 31750 h 202134"/>
              <a:gd name="connsiteX443" fmla="*/ 14929387 w 17135973"/>
              <a:gd name="connsiteY443" fmla="*/ 40449 h 202134"/>
              <a:gd name="connsiteX444" fmla="*/ 14934719 w 17135973"/>
              <a:gd name="connsiteY444" fmla="*/ 44044 h 202134"/>
              <a:gd name="connsiteX445" fmla="*/ 14942555 w 17135973"/>
              <a:gd name="connsiteY445" fmla="*/ 32421 h 202134"/>
              <a:gd name="connsiteX446" fmla="*/ 15020828 w 17135973"/>
              <a:gd name="connsiteY446" fmla="*/ 0 h 202134"/>
              <a:gd name="connsiteX447" fmla="*/ 15099101 w 17135973"/>
              <a:gd name="connsiteY447" fmla="*/ 32421 h 202134"/>
              <a:gd name="connsiteX448" fmla="*/ 15106569 w 17135973"/>
              <a:gd name="connsiteY448" fmla="*/ 43497 h 202134"/>
              <a:gd name="connsiteX449" fmla="*/ 15111091 w 17135973"/>
              <a:gd name="connsiteY449" fmla="*/ 40449 h 202134"/>
              <a:gd name="connsiteX450" fmla="*/ 15154178 w 17135973"/>
              <a:gd name="connsiteY450" fmla="*/ 31750 h 202134"/>
              <a:gd name="connsiteX451" fmla="*/ 15197266 w 17135973"/>
              <a:gd name="connsiteY451" fmla="*/ 40449 h 202134"/>
              <a:gd name="connsiteX452" fmla="*/ 15202597 w 17135973"/>
              <a:gd name="connsiteY452" fmla="*/ 44043 h 202134"/>
              <a:gd name="connsiteX453" fmla="*/ 15210433 w 17135973"/>
              <a:gd name="connsiteY453" fmla="*/ 32421 h 202134"/>
              <a:gd name="connsiteX454" fmla="*/ 15288706 w 17135973"/>
              <a:gd name="connsiteY454" fmla="*/ 0 h 202134"/>
              <a:gd name="connsiteX455" fmla="*/ 15366979 w 17135973"/>
              <a:gd name="connsiteY455" fmla="*/ 32421 h 202134"/>
              <a:gd name="connsiteX456" fmla="*/ 15374447 w 17135973"/>
              <a:gd name="connsiteY456" fmla="*/ 43497 h 202134"/>
              <a:gd name="connsiteX457" fmla="*/ 15378969 w 17135973"/>
              <a:gd name="connsiteY457" fmla="*/ 40449 h 202134"/>
              <a:gd name="connsiteX458" fmla="*/ 15422056 w 17135973"/>
              <a:gd name="connsiteY458" fmla="*/ 31750 h 202134"/>
              <a:gd name="connsiteX459" fmla="*/ 15465144 w 17135973"/>
              <a:gd name="connsiteY459" fmla="*/ 40449 h 202134"/>
              <a:gd name="connsiteX460" fmla="*/ 15470475 w 17135973"/>
              <a:gd name="connsiteY460" fmla="*/ 44043 h 202134"/>
              <a:gd name="connsiteX461" fmla="*/ 15478311 w 17135973"/>
              <a:gd name="connsiteY461" fmla="*/ 32421 h 202134"/>
              <a:gd name="connsiteX462" fmla="*/ 15556584 w 17135973"/>
              <a:gd name="connsiteY462" fmla="*/ 0 h 202134"/>
              <a:gd name="connsiteX463" fmla="*/ 15634857 w 17135973"/>
              <a:gd name="connsiteY463" fmla="*/ 32421 h 202134"/>
              <a:gd name="connsiteX464" fmla="*/ 15642325 w 17135973"/>
              <a:gd name="connsiteY464" fmla="*/ 43497 h 202134"/>
              <a:gd name="connsiteX465" fmla="*/ 15646847 w 17135973"/>
              <a:gd name="connsiteY465" fmla="*/ 40449 h 202134"/>
              <a:gd name="connsiteX466" fmla="*/ 15689934 w 17135973"/>
              <a:gd name="connsiteY466" fmla="*/ 31750 h 202134"/>
              <a:gd name="connsiteX467" fmla="*/ 15733022 w 17135973"/>
              <a:gd name="connsiteY467" fmla="*/ 40449 h 202134"/>
              <a:gd name="connsiteX468" fmla="*/ 15738354 w 17135973"/>
              <a:gd name="connsiteY468" fmla="*/ 44044 h 202134"/>
              <a:gd name="connsiteX469" fmla="*/ 15746190 w 17135973"/>
              <a:gd name="connsiteY469" fmla="*/ 32421 h 202134"/>
              <a:gd name="connsiteX470" fmla="*/ 15824463 w 17135973"/>
              <a:gd name="connsiteY470" fmla="*/ 0 h 202134"/>
              <a:gd name="connsiteX471" fmla="*/ 15902736 w 17135973"/>
              <a:gd name="connsiteY471" fmla="*/ 32421 h 202134"/>
              <a:gd name="connsiteX472" fmla="*/ 15910204 w 17135973"/>
              <a:gd name="connsiteY472" fmla="*/ 43497 h 202134"/>
              <a:gd name="connsiteX473" fmla="*/ 15914726 w 17135973"/>
              <a:gd name="connsiteY473" fmla="*/ 40449 h 202134"/>
              <a:gd name="connsiteX474" fmla="*/ 15957813 w 17135973"/>
              <a:gd name="connsiteY474" fmla="*/ 31750 h 202134"/>
              <a:gd name="connsiteX475" fmla="*/ 16000901 w 17135973"/>
              <a:gd name="connsiteY475" fmla="*/ 40449 h 202134"/>
              <a:gd name="connsiteX476" fmla="*/ 16006233 w 17135973"/>
              <a:gd name="connsiteY476" fmla="*/ 44043 h 202134"/>
              <a:gd name="connsiteX477" fmla="*/ 16014069 w 17135973"/>
              <a:gd name="connsiteY477" fmla="*/ 32421 h 202134"/>
              <a:gd name="connsiteX478" fmla="*/ 16092341 w 17135973"/>
              <a:gd name="connsiteY478" fmla="*/ 0 h 202134"/>
              <a:gd name="connsiteX479" fmla="*/ 16170613 w 17135973"/>
              <a:gd name="connsiteY479" fmla="*/ 32421 h 202134"/>
              <a:gd name="connsiteX480" fmla="*/ 16178081 w 17135973"/>
              <a:gd name="connsiteY480" fmla="*/ 43497 h 202134"/>
              <a:gd name="connsiteX481" fmla="*/ 16182605 w 17135973"/>
              <a:gd name="connsiteY481" fmla="*/ 40449 h 202134"/>
              <a:gd name="connsiteX482" fmla="*/ 16225693 w 17135973"/>
              <a:gd name="connsiteY482" fmla="*/ 31750 h 202134"/>
              <a:gd name="connsiteX483" fmla="*/ 16268777 w 17135973"/>
              <a:gd name="connsiteY483" fmla="*/ 40449 h 202134"/>
              <a:gd name="connsiteX484" fmla="*/ 16274109 w 17135973"/>
              <a:gd name="connsiteY484" fmla="*/ 44043 h 202134"/>
              <a:gd name="connsiteX485" fmla="*/ 16281945 w 17135973"/>
              <a:gd name="connsiteY485" fmla="*/ 32421 h 202134"/>
              <a:gd name="connsiteX486" fmla="*/ 16360221 w 17135973"/>
              <a:gd name="connsiteY486" fmla="*/ 0 h 202134"/>
              <a:gd name="connsiteX487" fmla="*/ 16438493 w 17135973"/>
              <a:gd name="connsiteY487" fmla="*/ 32421 h 202134"/>
              <a:gd name="connsiteX488" fmla="*/ 16445961 w 17135973"/>
              <a:gd name="connsiteY488" fmla="*/ 43497 h 202134"/>
              <a:gd name="connsiteX489" fmla="*/ 16450481 w 17135973"/>
              <a:gd name="connsiteY489" fmla="*/ 40449 h 202134"/>
              <a:gd name="connsiteX490" fmla="*/ 16493569 w 17135973"/>
              <a:gd name="connsiteY490" fmla="*/ 31750 h 202134"/>
              <a:gd name="connsiteX491" fmla="*/ 16536657 w 17135973"/>
              <a:gd name="connsiteY491" fmla="*/ 40449 h 202134"/>
              <a:gd name="connsiteX492" fmla="*/ 16541989 w 17135973"/>
              <a:gd name="connsiteY492" fmla="*/ 44044 h 202134"/>
              <a:gd name="connsiteX493" fmla="*/ 16549825 w 17135973"/>
              <a:gd name="connsiteY493" fmla="*/ 32421 h 202134"/>
              <a:gd name="connsiteX494" fmla="*/ 16628097 w 17135973"/>
              <a:gd name="connsiteY494" fmla="*/ 0 h 202134"/>
              <a:gd name="connsiteX495" fmla="*/ 16706373 w 17135973"/>
              <a:gd name="connsiteY495" fmla="*/ 32421 h 202134"/>
              <a:gd name="connsiteX496" fmla="*/ 16713841 w 17135973"/>
              <a:gd name="connsiteY496" fmla="*/ 43497 h 202134"/>
              <a:gd name="connsiteX497" fmla="*/ 16718361 w 17135973"/>
              <a:gd name="connsiteY497" fmla="*/ 40449 h 202134"/>
              <a:gd name="connsiteX498" fmla="*/ 16761449 w 17135973"/>
              <a:gd name="connsiteY498" fmla="*/ 31750 h 202134"/>
              <a:gd name="connsiteX499" fmla="*/ 16804537 w 17135973"/>
              <a:gd name="connsiteY499" fmla="*/ 40449 h 202134"/>
              <a:gd name="connsiteX500" fmla="*/ 16809861 w 17135973"/>
              <a:gd name="connsiteY500" fmla="*/ 44040 h 202134"/>
              <a:gd name="connsiteX501" fmla="*/ 16817697 w 17135973"/>
              <a:gd name="connsiteY501" fmla="*/ 32421 h 202134"/>
              <a:gd name="connsiteX502" fmla="*/ 16895969 w 17135973"/>
              <a:gd name="connsiteY502" fmla="*/ 0 h 202134"/>
              <a:gd name="connsiteX503" fmla="*/ 16974241 w 17135973"/>
              <a:gd name="connsiteY503" fmla="*/ 32421 h 202134"/>
              <a:gd name="connsiteX504" fmla="*/ 16981709 w 17135973"/>
              <a:gd name="connsiteY504" fmla="*/ 43497 h 202134"/>
              <a:gd name="connsiteX505" fmla="*/ 16986233 w 17135973"/>
              <a:gd name="connsiteY505" fmla="*/ 40449 h 202134"/>
              <a:gd name="connsiteX506" fmla="*/ 17029317 w 17135973"/>
              <a:gd name="connsiteY506" fmla="*/ 31750 h 202134"/>
              <a:gd name="connsiteX507" fmla="*/ 17131313 w 17135973"/>
              <a:gd name="connsiteY507" fmla="*/ 99357 h 202134"/>
              <a:gd name="connsiteX508" fmla="*/ 17135973 w 17135973"/>
              <a:gd name="connsiteY508" fmla="*/ 122429 h 202134"/>
              <a:gd name="connsiteX509" fmla="*/ 0 w 17135973"/>
              <a:gd name="connsiteY509" fmla="*/ 202134 h 202134"/>
              <a:gd name="connsiteX0" fmla="*/ 0 w 17030978"/>
              <a:gd name="connsiteY0" fmla="*/ 43496 h 122429"/>
              <a:gd name="connsiteX1" fmla="*/ 4520 w 17030978"/>
              <a:gd name="connsiteY1" fmla="*/ 40449 h 122429"/>
              <a:gd name="connsiteX2" fmla="*/ 47607 w 17030978"/>
              <a:gd name="connsiteY2" fmla="*/ 31750 h 122429"/>
              <a:gd name="connsiteX3" fmla="*/ 90694 w 17030978"/>
              <a:gd name="connsiteY3" fmla="*/ 40449 h 122429"/>
              <a:gd name="connsiteX4" fmla="*/ 96028 w 17030978"/>
              <a:gd name="connsiteY4" fmla="*/ 44044 h 122429"/>
              <a:gd name="connsiteX5" fmla="*/ 103865 w 17030978"/>
              <a:gd name="connsiteY5" fmla="*/ 32421 h 122429"/>
              <a:gd name="connsiteX6" fmla="*/ 182138 w 17030978"/>
              <a:gd name="connsiteY6" fmla="*/ 0 h 122429"/>
              <a:gd name="connsiteX7" fmla="*/ 260411 w 17030978"/>
              <a:gd name="connsiteY7" fmla="*/ 32421 h 122429"/>
              <a:gd name="connsiteX8" fmla="*/ 267878 w 17030978"/>
              <a:gd name="connsiteY8" fmla="*/ 43496 h 122429"/>
              <a:gd name="connsiteX9" fmla="*/ 272398 w 17030978"/>
              <a:gd name="connsiteY9" fmla="*/ 40449 h 122429"/>
              <a:gd name="connsiteX10" fmla="*/ 315485 w 17030978"/>
              <a:gd name="connsiteY10" fmla="*/ 31750 h 122429"/>
              <a:gd name="connsiteX11" fmla="*/ 358573 w 17030978"/>
              <a:gd name="connsiteY11" fmla="*/ 40449 h 122429"/>
              <a:gd name="connsiteX12" fmla="*/ 363906 w 17030978"/>
              <a:gd name="connsiteY12" fmla="*/ 44045 h 122429"/>
              <a:gd name="connsiteX13" fmla="*/ 371744 w 17030978"/>
              <a:gd name="connsiteY13" fmla="*/ 32421 h 122429"/>
              <a:gd name="connsiteX14" fmla="*/ 450017 w 17030978"/>
              <a:gd name="connsiteY14" fmla="*/ 0 h 122429"/>
              <a:gd name="connsiteX15" fmla="*/ 528290 w 17030978"/>
              <a:gd name="connsiteY15" fmla="*/ 32421 h 122429"/>
              <a:gd name="connsiteX16" fmla="*/ 535757 w 17030978"/>
              <a:gd name="connsiteY16" fmla="*/ 43496 h 122429"/>
              <a:gd name="connsiteX17" fmla="*/ 540277 w 17030978"/>
              <a:gd name="connsiteY17" fmla="*/ 40449 h 122429"/>
              <a:gd name="connsiteX18" fmla="*/ 583365 w 17030978"/>
              <a:gd name="connsiteY18" fmla="*/ 31750 h 122429"/>
              <a:gd name="connsiteX19" fmla="*/ 626452 w 17030978"/>
              <a:gd name="connsiteY19" fmla="*/ 40449 h 122429"/>
              <a:gd name="connsiteX20" fmla="*/ 631786 w 17030978"/>
              <a:gd name="connsiteY20" fmla="*/ 44045 h 122429"/>
              <a:gd name="connsiteX21" fmla="*/ 639623 w 17030978"/>
              <a:gd name="connsiteY21" fmla="*/ 32421 h 122429"/>
              <a:gd name="connsiteX22" fmla="*/ 717896 w 17030978"/>
              <a:gd name="connsiteY22" fmla="*/ 0 h 122429"/>
              <a:gd name="connsiteX23" fmla="*/ 796169 w 17030978"/>
              <a:gd name="connsiteY23" fmla="*/ 32421 h 122429"/>
              <a:gd name="connsiteX24" fmla="*/ 803637 w 17030978"/>
              <a:gd name="connsiteY24" fmla="*/ 43496 h 122429"/>
              <a:gd name="connsiteX25" fmla="*/ 808156 w 17030978"/>
              <a:gd name="connsiteY25" fmla="*/ 40449 h 122429"/>
              <a:gd name="connsiteX26" fmla="*/ 851244 w 17030978"/>
              <a:gd name="connsiteY26" fmla="*/ 31750 h 122429"/>
              <a:gd name="connsiteX27" fmla="*/ 894331 w 17030978"/>
              <a:gd name="connsiteY27" fmla="*/ 40449 h 122429"/>
              <a:gd name="connsiteX28" fmla="*/ 899664 w 17030978"/>
              <a:gd name="connsiteY28" fmla="*/ 44045 h 122429"/>
              <a:gd name="connsiteX29" fmla="*/ 907502 w 17030978"/>
              <a:gd name="connsiteY29" fmla="*/ 32421 h 122429"/>
              <a:gd name="connsiteX30" fmla="*/ 985775 w 17030978"/>
              <a:gd name="connsiteY30" fmla="*/ 0 h 122429"/>
              <a:gd name="connsiteX31" fmla="*/ 1064048 w 17030978"/>
              <a:gd name="connsiteY31" fmla="*/ 32421 h 122429"/>
              <a:gd name="connsiteX32" fmla="*/ 1071515 w 17030978"/>
              <a:gd name="connsiteY32" fmla="*/ 43496 h 122429"/>
              <a:gd name="connsiteX33" fmla="*/ 1076035 w 17030978"/>
              <a:gd name="connsiteY33" fmla="*/ 40449 h 122429"/>
              <a:gd name="connsiteX34" fmla="*/ 1119122 w 17030978"/>
              <a:gd name="connsiteY34" fmla="*/ 31750 h 122429"/>
              <a:gd name="connsiteX35" fmla="*/ 1162210 w 17030978"/>
              <a:gd name="connsiteY35" fmla="*/ 40449 h 122429"/>
              <a:gd name="connsiteX36" fmla="*/ 1167543 w 17030978"/>
              <a:gd name="connsiteY36" fmla="*/ 44045 h 122429"/>
              <a:gd name="connsiteX37" fmla="*/ 1175380 w 17030978"/>
              <a:gd name="connsiteY37" fmla="*/ 32421 h 122429"/>
              <a:gd name="connsiteX38" fmla="*/ 1253655 w 17030978"/>
              <a:gd name="connsiteY38" fmla="*/ 0 h 122429"/>
              <a:gd name="connsiteX39" fmla="*/ 1331927 w 17030978"/>
              <a:gd name="connsiteY39" fmla="*/ 32421 h 122429"/>
              <a:gd name="connsiteX40" fmla="*/ 1339394 w 17030978"/>
              <a:gd name="connsiteY40" fmla="*/ 43496 h 122429"/>
              <a:gd name="connsiteX41" fmla="*/ 1343914 w 17030978"/>
              <a:gd name="connsiteY41" fmla="*/ 40449 h 122429"/>
              <a:gd name="connsiteX42" fmla="*/ 1387001 w 17030978"/>
              <a:gd name="connsiteY42" fmla="*/ 31750 h 122429"/>
              <a:gd name="connsiteX43" fmla="*/ 1430088 w 17030978"/>
              <a:gd name="connsiteY43" fmla="*/ 40449 h 122429"/>
              <a:gd name="connsiteX44" fmla="*/ 1435422 w 17030978"/>
              <a:gd name="connsiteY44" fmla="*/ 44044 h 122429"/>
              <a:gd name="connsiteX45" fmla="*/ 1443258 w 17030978"/>
              <a:gd name="connsiteY45" fmla="*/ 32421 h 122429"/>
              <a:gd name="connsiteX46" fmla="*/ 1521532 w 17030978"/>
              <a:gd name="connsiteY46" fmla="*/ 0 h 122429"/>
              <a:gd name="connsiteX47" fmla="*/ 1599805 w 17030978"/>
              <a:gd name="connsiteY47" fmla="*/ 32421 h 122429"/>
              <a:gd name="connsiteX48" fmla="*/ 1607272 w 17030978"/>
              <a:gd name="connsiteY48" fmla="*/ 43496 h 122429"/>
              <a:gd name="connsiteX49" fmla="*/ 1611791 w 17030978"/>
              <a:gd name="connsiteY49" fmla="*/ 40449 h 122429"/>
              <a:gd name="connsiteX50" fmla="*/ 1654878 w 17030978"/>
              <a:gd name="connsiteY50" fmla="*/ 31750 h 122429"/>
              <a:gd name="connsiteX51" fmla="*/ 1697966 w 17030978"/>
              <a:gd name="connsiteY51" fmla="*/ 40449 h 122429"/>
              <a:gd name="connsiteX52" fmla="*/ 1703299 w 17030978"/>
              <a:gd name="connsiteY52" fmla="*/ 44044 h 122429"/>
              <a:gd name="connsiteX53" fmla="*/ 1711136 w 17030978"/>
              <a:gd name="connsiteY53" fmla="*/ 32421 h 122429"/>
              <a:gd name="connsiteX54" fmla="*/ 1789407 w 17030978"/>
              <a:gd name="connsiteY54" fmla="*/ 0 h 122429"/>
              <a:gd name="connsiteX55" fmla="*/ 1867682 w 17030978"/>
              <a:gd name="connsiteY55" fmla="*/ 32421 h 122429"/>
              <a:gd name="connsiteX56" fmla="*/ 1875149 w 17030978"/>
              <a:gd name="connsiteY56" fmla="*/ 43496 h 122429"/>
              <a:gd name="connsiteX57" fmla="*/ 1879668 w 17030978"/>
              <a:gd name="connsiteY57" fmla="*/ 40449 h 122429"/>
              <a:gd name="connsiteX58" fmla="*/ 1922757 w 17030978"/>
              <a:gd name="connsiteY58" fmla="*/ 31750 h 122429"/>
              <a:gd name="connsiteX59" fmla="*/ 1965843 w 17030978"/>
              <a:gd name="connsiteY59" fmla="*/ 40449 h 122429"/>
              <a:gd name="connsiteX60" fmla="*/ 1971178 w 17030978"/>
              <a:gd name="connsiteY60" fmla="*/ 44045 h 122429"/>
              <a:gd name="connsiteX61" fmla="*/ 1979014 w 17030978"/>
              <a:gd name="connsiteY61" fmla="*/ 32421 h 122429"/>
              <a:gd name="connsiteX62" fmla="*/ 2057287 w 17030978"/>
              <a:gd name="connsiteY62" fmla="*/ 0 h 122429"/>
              <a:gd name="connsiteX63" fmla="*/ 2135560 w 17030978"/>
              <a:gd name="connsiteY63" fmla="*/ 32421 h 122429"/>
              <a:gd name="connsiteX64" fmla="*/ 2143026 w 17030978"/>
              <a:gd name="connsiteY64" fmla="*/ 43496 h 122429"/>
              <a:gd name="connsiteX65" fmla="*/ 2147547 w 17030978"/>
              <a:gd name="connsiteY65" fmla="*/ 40449 h 122429"/>
              <a:gd name="connsiteX66" fmla="*/ 2190635 w 17030978"/>
              <a:gd name="connsiteY66" fmla="*/ 31750 h 122429"/>
              <a:gd name="connsiteX67" fmla="*/ 2233721 w 17030978"/>
              <a:gd name="connsiteY67" fmla="*/ 40449 h 122429"/>
              <a:gd name="connsiteX68" fmla="*/ 2239056 w 17030978"/>
              <a:gd name="connsiteY68" fmla="*/ 44045 h 122429"/>
              <a:gd name="connsiteX69" fmla="*/ 2246892 w 17030978"/>
              <a:gd name="connsiteY69" fmla="*/ 32421 h 122429"/>
              <a:gd name="connsiteX70" fmla="*/ 2325166 w 17030978"/>
              <a:gd name="connsiteY70" fmla="*/ 0 h 122429"/>
              <a:gd name="connsiteX71" fmla="*/ 2403439 w 17030978"/>
              <a:gd name="connsiteY71" fmla="*/ 32421 h 122429"/>
              <a:gd name="connsiteX72" fmla="*/ 2410905 w 17030978"/>
              <a:gd name="connsiteY72" fmla="*/ 43496 h 122429"/>
              <a:gd name="connsiteX73" fmla="*/ 2415425 w 17030978"/>
              <a:gd name="connsiteY73" fmla="*/ 40449 h 122429"/>
              <a:gd name="connsiteX74" fmla="*/ 2458511 w 17030978"/>
              <a:gd name="connsiteY74" fmla="*/ 31750 h 122429"/>
              <a:gd name="connsiteX75" fmla="*/ 2501600 w 17030978"/>
              <a:gd name="connsiteY75" fmla="*/ 40449 h 122429"/>
              <a:gd name="connsiteX76" fmla="*/ 2506933 w 17030978"/>
              <a:gd name="connsiteY76" fmla="*/ 44045 h 122429"/>
              <a:gd name="connsiteX77" fmla="*/ 2514770 w 17030978"/>
              <a:gd name="connsiteY77" fmla="*/ 32421 h 122429"/>
              <a:gd name="connsiteX78" fmla="*/ 2593043 w 17030978"/>
              <a:gd name="connsiteY78" fmla="*/ 0 h 122429"/>
              <a:gd name="connsiteX79" fmla="*/ 2671316 w 17030978"/>
              <a:gd name="connsiteY79" fmla="*/ 32421 h 122429"/>
              <a:gd name="connsiteX80" fmla="*/ 2678783 w 17030978"/>
              <a:gd name="connsiteY80" fmla="*/ 43496 h 122429"/>
              <a:gd name="connsiteX81" fmla="*/ 2683303 w 17030978"/>
              <a:gd name="connsiteY81" fmla="*/ 40449 h 122429"/>
              <a:gd name="connsiteX82" fmla="*/ 2726391 w 17030978"/>
              <a:gd name="connsiteY82" fmla="*/ 31750 h 122429"/>
              <a:gd name="connsiteX83" fmla="*/ 2769478 w 17030978"/>
              <a:gd name="connsiteY83" fmla="*/ 40449 h 122429"/>
              <a:gd name="connsiteX84" fmla="*/ 2774813 w 17030978"/>
              <a:gd name="connsiteY84" fmla="*/ 44045 h 122429"/>
              <a:gd name="connsiteX85" fmla="*/ 2782649 w 17030978"/>
              <a:gd name="connsiteY85" fmla="*/ 32421 h 122429"/>
              <a:gd name="connsiteX86" fmla="*/ 2860922 w 17030978"/>
              <a:gd name="connsiteY86" fmla="*/ 0 h 122429"/>
              <a:gd name="connsiteX87" fmla="*/ 2939195 w 17030978"/>
              <a:gd name="connsiteY87" fmla="*/ 32421 h 122429"/>
              <a:gd name="connsiteX88" fmla="*/ 2946661 w 17030978"/>
              <a:gd name="connsiteY88" fmla="*/ 43496 h 122429"/>
              <a:gd name="connsiteX89" fmla="*/ 2951182 w 17030978"/>
              <a:gd name="connsiteY89" fmla="*/ 40449 h 122429"/>
              <a:gd name="connsiteX90" fmla="*/ 2994269 w 17030978"/>
              <a:gd name="connsiteY90" fmla="*/ 31750 h 122429"/>
              <a:gd name="connsiteX91" fmla="*/ 3037356 w 17030978"/>
              <a:gd name="connsiteY91" fmla="*/ 40449 h 122429"/>
              <a:gd name="connsiteX92" fmla="*/ 3042690 w 17030978"/>
              <a:gd name="connsiteY92" fmla="*/ 44045 h 122429"/>
              <a:gd name="connsiteX93" fmla="*/ 3050527 w 17030978"/>
              <a:gd name="connsiteY93" fmla="*/ 32421 h 122429"/>
              <a:gd name="connsiteX94" fmla="*/ 3128800 w 17030978"/>
              <a:gd name="connsiteY94" fmla="*/ 0 h 122429"/>
              <a:gd name="connsiteX95" fmla="*/ 3207072 w 17030978"/>
              <a:gd name="connsiteY95" fmla="*/ 32421 h 122429"/>
              <a:gd name="connsiteX96" fmla="*/ 3214539 w 17030978"/>
              <a:gd name="connsiteY96" fmla="*/ 43496 h 122429"/>
              <a:gd name="connsiteX97" fmla="*/ 3219059 w 17030978"/>
              <a:gd name="connsiteY97" fmla="*/ 40449 h 122429"/>
              <a:gd name="connsiteX98" fmla="*/ 3262147 w 17030978"/>
              <a:gd name="connsiteY98" fmla="*/ 31750 h 122429"/>
              <a:gd name="connsiteX99" fmla="*/ 3305232 w 17030978"/>
              <a:gd name="connsiteY99" fmla="*/ 40449 h 122429"/>
              <a:gd name="connsiteX100" fmla="*/ 3310564 w 17030978"/>
              <a:gd name="connsiteY100" fmla="*/ 44044 h 122429"/>
              <a:gd name="connsiteX101" fmla="*/ 3318400 w 17030978"/>
              <a:gd name="connsiteY101" fmla="*/ 32421 h 122429"/>
              <a:gd name="connsiteX102" fmla="*/ 3396671 w 17030978"/>
              <a:gd name="connsiteY102" fmla="*/ 0 h 122429"/>
              <a:gd name="connsiteX103" fmla="*/ 3474945 w 17030978"/>
              <a:gd name="connsiteY103" fmla="*/ 32421 h 122429"/>
              <a:gd name="connsiteX104" fmla="*/ 3482412 w 17030978"/>
              <a:gd name="connsiteY104" fmla="*/ 43497 h 122429"/>
              <a:gd name="connsiteX105" fmla="*/ 3486935 w 17030978"/>
              <a:gd name="connsiteY105" fmla="*/ 40449 h 122429"/>
              <a:gd name="connsiteX106" fmla="*/ 3530021 w 17030978"/>
              <a:gd name="connsiteY106" fmla="*/ 31750 h 122429"/>
              <a:gd name="connsiteX107" fmla="*/ 3573110 w 17030978"/>
              <a:gd name="connsiteY107" fmla="*/ 40449 h 122429"/>
              <a:gd name="connsiteX108" fmla="*/ 3578441 w 17030978"/>
              <a:gd name="connsiteY108" fmla="*/ 44043 h 122429"/>
              <a:gd name="connsiteX109" fmla="*/ 3586277 w 17030978"/>
              <a:gd name="connsiteY109" fmla="*/ 32421 h 122429"/>
              <a:gd name="connsiteX110" fmla="*/ 3664549 w 17030978"/>
              <a:gd name="connsiteY110" fmla="*/ 0 h 122429"/>
              <a:gd name="connsiteX111" fmla="*/ 3742823 w 17030978"/>
              <a:gd name="connsiteY111" fmla="*/ 32421 h 122429"/>
              <a:gd name="connsiteX112" fmla="*/ 3750290 w 17030978"/>
              <a:gd name="connsiteY112" fmla="*/ 43497 h 122429"/>
              <a:gd name="connsiteX113" fmla="*/ 3754813 w 17030978"/>
              <a:gd name="connsiteY113" fmla="*/ 40449 h 122429"/>
              <a:gd name="connsiteX114" fmla="*/ 3797899 w 17030978"/>
              <a:gd name="connsiteY114" fmla="*/ 31750 h 122429"/>
              <a:gd name="connsiteX115" fmla="*/ 3840988 w 17030978"/>
              <a:gd name="connsiteY115" fmla="*/ 40449 h 122429"/>
              <a:gd name="connsiteX116" fmla="*/ 3846320 w 17030978"/>
              <a:gd name="connsiteY116" fmla="*/ 44044 h 122429"/>
              <a:gd name="connsiteX117" fmla="*/ 3854155 w 17030978"/>
              <a:gd name="connsiteY117" fmla="*/ 32421 h 122429"/>
              <a:gd name="connsiteX118" fmla="*/ 3932428 w 17030978"/>
              <a:gd name="connsiteY118" fmla="*/ 0 h 122429"/>
              <a:gd name="connsiteX119" fmla="*/ 4010702 w 17030978"/>
              <a:gd name="connsiteY119" fmla="*/ 32421 h 122429"/>
              <a:gd name="connsiteX120" fmla="*/ 4018169 w 17030978"/>
              <a:gd name="connsiteY120" fmla="*/ 43497 h 122429"/>
              <a:gd name="connsiteX121" fmla="*/ 4022691 w 17030978"/>
              <a:gd name="connsiteY121" fmla="*/ 40449 h 122429"/>
              <a:gd name="connsiteX122" fmla="*/ 4065778 w 17030978"/>
              <a:gd name="connsiteY122" fmla="*/ 31750 h 122429"/>
              <a:gd name="connsiteX123" fmla="*/ 4108867 w 17030978"/>
              <a:gd name="connsiteY123" fmla="*/ 40449 h 122429"/>
              <a:gd name="connsiteX124" fmla="*/ 4114198 w 17030978"/>
              <a:gd name="connsiteY124" fmla="*/ 44043 h 122429"/>
              <a:gd name="connsiteX125" fmla="*/ 4122033 w 17030978"/>
              <a:gd name="connsiteY125" fmla="*/ 32421 h 122429"/>
              <a:gd name="connsiteX126" fmla="*/ 4200306 w 17030978"/>
              <a:gd name="connsiteY126" fmla="*/ 0 h 122429"/>
              <a:gd name="connsiteX127" fmla="*/ 4278580 w 17030978"/>
              <a:gd name="connsiteY127" fmla="*/ 32421 h 122429"/>
              <a:gd name="connsiteX128" fmla="*/ 4286047 w 17030978"/>
              <a:gd name="connsiteY128" fmla="*/ 43497 h 122429"/>
              <a:gd name="connsiteX129" fmla="*/ 4290569 w 17030978"/>
              <a:gd name="connsiteY129" fmla="*/ 40449 h 122429"/>
              <a:gd name="connsiteX130" fmla="*/ 4333656 w 17030978"/>
              <a:gd name="connsiteY130" fmla="*/ 31750 h 122429"/>
              <a:gd name="connsiteX131" fmla="*/ 4376745 w 17030978"/>
              <a:gd name="connsiteY131" fmla="*/ 40449 h 122429"/>
              <a:gd name="connsiteX132" fmla="*/ 4382076 w 17030978"/>
              <a:gd name="connsiteY132" fmla="*/ 44043 h 122429"/>
              <a:gd name="connsiteX133" fmla="*/ 4389911 w 17030978"/>
              <a:gd name="connsiteY133" fmla="*/ 32421 h 122429"/>
              <a:gd name="connsiteX134" fmla="*/ 4468184 w 17030978"/>
              <a:gd name="connsiteY134" fmla="*/ 0 h 122429"/>
              <a:gd name="connsiteX135" fmla="*/ 4546458 w 17030978"/>
              <a:gd name="connsiteY135" fmla="*/ 32421 h 122429"/>
              <a:gd name="connsiteX136" fmla="*/ 4553925 w 17030978"/>
              <a:gd name="connsiteY136" fmla="*/ 43497 h 122429"/>
              <a:gd name="connsiteX137" fmla="*/ 4558447 w 17030978"/>
              <a:gd name="connsiteY137" fmla="*/ 40449 h 122429"/>
              <a:gd name="connsiteX138" fmla="*/ 4601534 w 17030978"/>
              <a:gd name="connsiteY138" fmla="*/ 31750 h 122429"/>
              <a:gd name="connsiteX139" fmla="*/ 4644623 w 17030978"/>
              <a:gd name="connsiteY139" fmla="*/ 40449 h 122429"/>
              <a:gd name="connsiteX140" fmla="*/ 4649955 w 17030978"/>
              <a:gd name="connsiteY140" fmla="*/ 44044 h 122429"/>
              <a:gd name="connsiteX141" fmla="*/ 4657790 w 17030978"/>
              <a:gd name="connsiteY141" fmla="*/ 32421 h 122429"/>
              <a:gd name="connsiteX142" fmla="*/ 4736064 w 17030978"/>
              <a:gd name="connsiteY142" fmla="*/ 0 h 122429"/>
              <a:gd name="connsiteX143" fmla="*/ 4814337 w 17030978"/>
              <a:gd name="connsiteY143" fmla="*/ 32421 h 122429"/>
              <a:gd name="connsiteX144" fmla="*/ 4821804 w 17030978"/>
              <a:gd name="connsiteY144" fmla="*/ 43497 h 122429"/>
              <a:gd name="connsiteX145" fmla="*/ 4826326 w 17030978"/>
              <a:gd name="connsiteY145" fmla="*/ 40449 h 122429"/>
              <a:gd name="connsiteX146" fmla="*/ 4869413 w 17030978"/>
              <a:gd name="connsiteY146" fmla="*/ 31750 h 122429"/>
              <a:gd name="connsiteX147" fmla="*/ 4912502 w 17030978"/>
              <a:gd name="connsiteY147" fmla="*/ 40449 h 122429"/>
              <a:gd name="connsiteX148" fmla="*/ 4917833 w 17030978"/>
              <a:gd name="connsiteY148" fmla="*/ 44043 h 122429"/>
              <a:gd name="connsiteX149" fmla="*/ 4925668 w 17030978"/>
              <a:gd name="connsiteY149" fmla="*/ 32421 h 122429"/>
              <a:gd name="connsiteX150" fmla="*/ 5003941 w 17030978"/>
              <a:gd name="connsiteY150" fmla="*/ 0 h 122429"/>
              <a:gd name="connsiteX151" fmla="*/ 5082215 w 17030978"/>
              <a:gd name="connsiteY151" fmla="*/ 32421 h 122429"/>
              <a:gd name="connsiteX152" fmla="*/ 5089682 w 17030978"/>
              <a:gd name="connsiteY152" fmla="*/ 43497 h 122429"/>
              <a:gd name="connsiteX153" fmla="*/ 5094204 w 17030978"/>
              <a:gd name="connsiteY153" fmla="*/ 40449 h 122429"/>
              <a:gd name="connsiteX154" fmla="*/ 5137291 w 17030978"/>
              <a:gd name="connsiteY154" fmla="*/ 31750 h 122429"/>
              <a:gd name="connsiteX155" fmla="*/ 5180380 w 17030978"/>
              <a:gd name="connsiteY155" fmla="*/ 40449 h 122429"/>
              <a:gd name="connsiteX156" fmla="*/ 5185711 w 17030978"/>
              <a:gd name="connsiteY156" fmla="*/ 44043 h 122429"/>
              <a:gd name="connsiteX157" fmla="*/ 5193546 w 17030978"/>
              <a:gd name="connsiteY157" fmla="*/ 32421 h 122429"/>
              <a:gd name="connsiteX158" fmla="*/ 5271819 w 17030978"/>
              <a:gd name="connsiteY158" fmla="*/ 0 h 122429"/>
              <a:gd name="connsiteX159" fmla="*/ 5350093 w 17030978"/>
              <a:gd name="connsiteY159" fmla="*/ 32421 h 122429"/>
              <a:gd name="connsiteX160" fmla="*/ 5357560 w 17030978"/>
              <a:gd name="connsiteY160" fmla="*/ 43497 h 122429"/>
              <a:gd name="connsiteX161" fmla="*/ 5362082 w 17030978"/>
              <a:gd name="connsiteY161" fmla="*/ 40449 h 122429"/>
              <a:gd name="connsiteX162" fmla="*/ 5405169 w 17030978"/>
              <a:gd name="connsiteY162" fmla="*/ 31750 h 122429"/>
              <a:gd name="connsiteX163" fmla="*/ 5448258 w 17030978"/>
              <a:gd name="connsiteY163" fmla="*/ 40449 h 122429"/>
              <a:gd name="connsiteX164" fmla="*/ 5453590 w 17030978"/>
              <a:gd name="connsiteY164" fmla="*/ 44044 h 122429"/>
              <a:gd name="connsiteX165" fmla="*/ 5461425 w 17030978"/>
              <a:gd name="connsiteY165" fmla="*/ 32421 h 122429"/>
              <a:gd name="connsiteX166" fmla="*/ 5539699 w 17030978"/>
              <a:gd name="connsiteY166" fmla="*/ 0 h 122429"/>
              <a:gd name="connsiteX167" fmla="*/ 5617972 w 17030978"/>
              <a:gd name="connsiteY167" fmla="*/ 32421 h 122429"/>
              <a:gd name="connsiteX168" fmla="*/ 5625439 w 17030978"/>
              <a:gd name="connsiteY168" fmla="*/ 43497 h 122429"/>
              <a:gd name="connsiteX169" fmla="*/ 5629961 w 17030978"/>
              <a:gd name="connsiteY169" fmla="*/ 40449 h 122429"/>
              <a:gd name="connsiteX170" fmla="*/ 5673048 w 17030978"/>
              <a:gd name="connsiteY170" fmla="*/ 31750 h 122429"/>
              <a:gd name="connsiteX171" fmla="*/ 5716137 w 17030978"/>
              <a:gd name="connsiteY171" fmla="*/ 40449 h 122429"/>
              <a:gd name="connsiteX172" fmla="*/ 5721468 w 17030978"/>
              <a:gd name="connsiteY172" fmla="*/ 44043 h 122429"/>
              <a:gd name="connsiteX173" fmla="*/ 5729303 w 17030978"/>
              <a:gd name="connsiteY173" fmla="*/ 32421 h 122429"/>
              <a:gd name="connsiteX174" fmla="*/ 5807577 w 17030978"/>
              <a:gd name="connsiteY174" fmla="*/ 0 h 122429"/>
              <a:gd name="connsiteX175" fmla="*/ 5885850 w 17030978"/>
              <a:gd name="connsiteY175" fmla="*/ 32421 h 122429"/>
              <a:gd name="connsiteX176" fmla="*/ 5893317 w 17030978"/>
              <a:gd name="connsiteY176" fmla="*/ 43497 h 122429"/>
              <a:gd name="connsiteX177" fmla="*/ 5897839 w 17030978"/>
              <a:gd name="connsiteY177" fmla="*/ 40449 h 122429"/>
              <a:gd name="connsiteX178" fmla="*/ 5940926 w 17030978"/>
              <a:gd name="connsiteY178" fmla="*/ 31750 h 122429"/>
              <a:gd name="connsiteX179" fmla="*/ 5984015 w 17030978"/>
              <a:gd name="connsiteY179" fmla="*/ 40449 h 122429"/>
              <a:gd name="connsiteX180" fmla="*/ 5989346 w 17030978"/>
              <a:gd name="connsiteY180" fmla="*/ 44043 h 122429"/>
              <a:gd name="connsiteX181" fmla="*/ 5997181 w 17030978"/>
              <a:gd name="connsiteY181" fmla="*/ 32421 h 122429"/>
              <a:gd name="connsiteX182" fmla="*/ 6075455 w 17030978"/>
              <a:gd name="connsiteY182" fmla="*/ 0 h 122429"/>
              <a:gd name="connsiteX183" fmla="*/ 6153728 w 17030978"/>
              <a:gd name="connsiteY183" fmla="*/ 32421 h 122429"/>
              <a:gd name="connsiteX184" fmla="*/ 6161195 w 17030978"/>
              <a:gd name="connsiteY184" fmla="*/ 43497 h 122429"/>
              <a:gd name="connsiteX185" fmla="*/ 6165717 w 17030978"/>
              <a:gd name="connsiteY185" fmla="*/ 40449 h 122429"/>
              <a:gd name="connsiteX186" fmla="*/ 6208804 w 17030978"/>
              <a:gd name="connsiteY186" fmla="*/ 31750 h 122429"/>
              <a:gd name="connsiteX187" fmla="*/ 6251893 w 17030978"/>
              <a:gd name="connsiteY187" fmla="*/ 40449 h 122429"/>
              <a:gd name="connsiteX188" fmla="*/ 6257225 w 17030978"/>
              <a:gd name="connsiteY188" fmla="*/ 44044 h 122429"/>
              <a:gd name="connsiteX189" fmla="*/ 6265060 w 17030978"/>
              <a:gd name="connsiteY189" fmla="*/ 32421 h 122429"/>
              <a:gd name="connsiteX190" fmla="*/ 6343334 w 17030978"/>
              <a:gd name="connsiteY190" fmla="*/ 0 h 122429"/>
              <a:gd name="connsiteX191" fmla="*/ 6421607 w 17030978"/>
              <a:gd name="connsiteY191" fmla="*/ 32421 h 122429"/>
              <a:gd name="connsiteX192" fmla="*/ 6429074 w 17030978"/>
              <a:gd name="connsiteY192" fmla="*/ 43497 h 122429"/>
              <a:gd name="connsiteX193" fmla="*/ 6433596 w 17030978"/>
              <a:gd name="connsiteY193" fmla="*/ 40449 h 122429"/>
              <a:gd name="connsiteX194" fmla="*/ 6476684 w 17030978"/>
              <a:gd name="connsiteY194" fmla="*/ 31750 h 122429"/>
              <a:gd name="connsiteX195" fmla="*/ 6519772 w 17030978"/>
              <a:gd name="connsiteY195" fmla="*/ 40449 h 122429"/>
              <a:gd name="connsiteX196" fmla="*/ 6525103 w 17030978"/>
              <a:gd name="connsiteY196" fmla="*/ 44043 h 122429"/>
              <a:gd name="connsiteX197" fmla="*/ 6532938 w 17030978"/>
              <a:gd name="connsiteY197" fmla="*/ 32421 h 122429"/>
              <a:gd name="connsiteX198" fmla="*/ 6611212 w 17030978"/>
              <a:gd name="connsiteY198" fmla="*/ 0 h 122429"/>
              <a:gd name="connsiteX199" fmla="*/ 6689485 w 17030978"/>
              <a:gd name="connsiteY199" fmla="*/ 32421 h 122429"/>
              <a:gd name="connsiteX200" fmla="*/ 6696952 w 17030978"/>
              <a:gd name="connsiteY200" fmla="*/ 43497 h 122429"/>
              <a:gd name="connsiteX201" fmla="*/ 6701474 w 17030978"/>
              <a:gd name="connsiteY201" fmla="*/ 40449 h 122429"/>
              <a:gd name="connsiteX202" fmla="*/ 6744561 w 17030978"/>
              <a:gd name="connsiteY202" fmla="*/ 31750 h 122429"/>
              <a:gd name="connsiteX203" fmla="*/ 6787650 w 17030978"/>
              <a:gd name="connsiteY203" fmla="*/ 40449 h 122429"/>
              <a:gd name="connsiteX204" fmla="*/ 6792981 w 17030978"/>
              <a:gd name="connsiteY204" fmla="*/ 44043 h 122429"/>
              <a:gd name="connsiteX205" fmla="*/ 6800816 w 17030978"/>
              <a:gd name="connsiteY205" fmla="*/ 32421 h 122429"/>
              <a:gd name="connsiteX206" fmla="*/ 6879090 w 17030978"/>
              <a:gd name="connsiteY206" fmla="*/ 0 h 122429"/>
              <a:gd name="connsiteX207" fmla="*/ 6957363 w 17030978"/>
              <a:gd name="connsiteY207" fmla="*/ 32421 h 122429"/>
              <a:gd name="connsiteX208" fmla="*/ 6964830 w 17030978"/>
              <a:gd name="connsiteY208" fmla="*/ 43497 h 122429"/>
              <a:gd name="connsiteX209" fmla="*/ 6969352 w 17030978"/>
              <a:gd name="connsiteY209" fmla="*/ 40449 h 122429"/>
              <a:gd name="connsiteX210" fmla="*/ 7012439 w 17030978"/>
              <a:gd name="connsiteY210" fmla="*/ 31750 h 122429"/>
              <a:gd name="connsiteX211" fmla="*/ 7055528 w 17030978"/>
              <a:gd name="connsiteY211" fmla="*/ 40449 h 122429"/>
              <a:gd name="connsiteX212" fmla="*/ 7060859 w 17030978"/>
              <a:gd name="connsiteY212" fmla="*/ 44044 h 122429"/>
              <a:gd name="connsiteX213" fmla="*/ 7068695 w 17030978"/>
              <a:gd name="connsiteY213" fmla="*/ 32421 h 122429"/>
              <a:gd name="connsiteX214" fmla="*/ 7146969 w 17030978"/>
              <a:gd name="connsiteY214" fmla="*/ 0 h 122429"/>
              <a:gd name="connsiteX215" fmla="*/ 7225241 w 17030978"/>
              <a:gd name="connsiteY215" fmla="*/ 32421 h 122429"/>
              <a:gd name="connsiteX216" fmla="*/ 7232710 w 17030978"/>
              <a:gd name="connsiteY216" fmla="*/ 43497 h 122429"/>
              <a:gd name="connsiteX217" fmla="*/ 7237231 w 17030978"/>
              <a:gd name="connsiteY217" fmla="*/ 40449 h 122429"/>
              <a:gd name="connsiteX218" fmla="*/ 7280319 w 17030978"/>
              <a:gd name="connsiteY218" fmla="*/ 31750 h 122429"/>
              <a:gd name="connsiteX219" fmla="*/ 7323407 w 17030978"/>
              <a:gd name="connsiteY219" fmla="*/ 40449 h 122429"/>
              <a:gd name="connsiteX220" fmla="*/ 7328737 w 17030978"/>
              <a:gd name="connsiteY220" fmla="*/ 44043 h 122429"/>
              <a:gd name="connsiteX221" fmla="*/ 7336573 w 17030978"/>
              <a:gd name="connsiteY221" fmla="*/ 32421 h 122429"/>
              <a:gd name="connsiteX222" fmla="*/ 7414847 w 17030978"/>
              <a:gd name="connsiteY222" fmla="*/ 0 h 122429"/>
              <a:gd name="connsiteX223" fmla="*/ 7493119 w 17030978"/>
              <a:gd name="connsiteY223" fmla="*/ 32421 h 122429"/>
              <a:gd name="connsiteX224" fmla="*/ 7500587 w 17030978"/>
              <a:gd name="connsiteY224" fmla="*/ 43497 h 122429"/>
              <a:gd name="connsiteX225" fmla="*/ 7505109 w 17030978"/>
              <a:gd name="connsiteY225" fmla="*/ 40449 h 122429"/>
              <a:gd name="connsiteX226" fmla="*/ 7548196 w 17030978"/>
              <a:gd name="connsiteY226" fmla="*/ 31750 h 122429"/>
              <a:gd name="connsiteX227" fmla="*/ 7591283 w 17030978"/>
              <a:gd name="connsiteY227" fmla="*/ 40449 h 122429"/>
              <a:gd name="connsiteX228" fmla="*/ 7596615 w 17030978"/>
              <a:gd name="connsiteY228" fmla="*/ 44043 h 122429"/>
              <a:gd name="connsiteX229" fmla="*/ 7604451 w 17030978"/>
              <a:gd name="connsiteY229" fmla="*/ 32421 h 122429"/>
              <a:gd name="connsiteX230" fmla="*/ 7682724 w 17030978"/>
              <a:gd name="connsiteY230" fmla="*/ 0 h 122429"/>
              <a:gd name="connsiteX231" fmla="*/ 7760997 w 17030978"/>
              <a:gd name="connsiteY231" fmla="*/ 32421 h 122429"/>
              <a:gd name="connsiteX232" fmla="*/ 7768465 w 17030978"/>
              <a:gd name="connsiteY232" fmla="*/ 43497 h 122429"/>
              <a:gd name="connsiteX233" fmla="*/ 7772987 w 17030978"/>
              <a:gd name="connsiteY233" fmla="*/ 40449 h 122429"/>
              <a:gd name="connsiteX234" fmla="*/ 7816074 w 17030978"/>
              <a:gd name="connsiteY234" fmla="*/ 31750 h 122429"/>
              <a:gd name="connsiteX235" fmla="*/ 7859161 w 17030978"/>
              <a:gd name="connsiteY235" fmla="*/ 40449 h 122429"/>
              <a:gd name="connsiteX236" fmla="*/ 7864494 w 17030978"/>
              <a:gd name="connsiteY236" fmla="*/ 44044 h 122429"/>
              <a:gd name="connsiteX237" fmla="*/ 7872330 w 17030978"/>
              <a:gd name="connsiteY237" fmla="*/ 32421 h 122429"/>
              <a:gd name="connsiteX238" fmla="*/ 7950603 w 17030978"/>
              <a:gd name="connsiteY238" fmla="*/ 0 h 122429"/>
              <a:gd name="connsiteX239" fmla="*/ 8028876 w 17030978"/>
              <a:gd name="connsiteY239" fmla="*/ 32421 h 122429"/>
              <a:gd name="connsiteX240" fmla="*/ 8036344 w 17030978"/>
              <a:gd name="connsiteY240" fmla="*/ 43497 h 122429"/>
              <a:gd name="connsiteX241" fmla="*/ 8040866 w 17030978"/>
              <a:gd name="connsiteY241" fmla="*/ 40449 h 122429"/>
              <a:gd name="connsiteX242" fmla="*/ 8083953 w 17030978"/>
              <a:gd name="connsiteY242" fmla="*/ 31750 h 122429"/>
              <a:gd name="connsiteX243" fmla="*/ 8127040 w 17030978"/>
              <a:gd name="connsiteY243" fmla="*/ 40449 h 122429"/>
              <a:gd name="connsiteX244" fmla="*/ 8132366 w 17030978"/>
              <a:gd name="connsiteY244" fmla="*/ 44040 h 122429"/>
              <a:gd name="connsiteX245" fmla="*/ 8140200 w 17030978"/>
              <a:gd name="connsiteY245" fmla="*/ 32421 h 122429"/>
              <a:gd name="connsiteX246" fmla="*/ 8218473 w 17030978"/>
              <a:gd name="connsiteY246" fmla="*/ 0 h 122429"/>
              <a:gd name="connsiteX247" fmla="*/ 8296746 w 17030978"/>
              <a:gd name="connsiteY247" fmla="*/ 32421 h 122429"/>
              <a:gd name="connsiteX248" fmla="*/ 8304214 w 17030978"/>
              <a:gd name="connsiteY248" fmla="*/ 43497 h 122429"/>
              <a:gd name="connsiteX249" fmla="*/ 8308736 w 17030978"/>
              <a:gd name="connsiteY249" fmla="*/ 40449 h 122429"/>
              <a:gd name="connsiteX250" fmla="*/ 8351823 w 17030978"/>
              <a:gd name="connsiteY250" fmla="*/ 31750 h 122429"/>
              <a:gd name="connsiteX251" fmla="*/ 8394911 w 17030978"/>
              <a:gd name="connsiteY251" fmla="*/ 40449 h 122429"/>
              <a:gd name="connsiteX252" fmla="*/ 8400523 w 17030978"/>
              <a:gd name="connsiteY252" fmla="*/ 44233 h 122429"/>
              <a:gd name="connsiteX253" fmla="*/ 8408487 w 17030978"/>
              <a:gd name="connsiteY253" fmla="*/ 32422 h 122429"/>
              <a:gd name="connsiteX254" fmla="*/ 8486760 w 17030978"/>
              <a:gd name="connsiteY254" fmla="*/ 0 h 122429"/>
              <a:gd name="connsiteX255" fmla="*/ 8565033 w 17030978"/>
              <a:gd name="connsiteY255" fmla="*/ 32421 h 122429"/>
              <a:gd name="connsiteX256" fmla="*/ 8572500 w 17030978"/>
              <a:gd name="connsiteY256" fmla="*/ 43496 h 122429"/>
              <a:gd name="connsiteX257" fmla="*/ 8577020 w 17030978"/>
              <a:gd name="connsiteY257" fmla="*/ 40449 h 122429"/>
              <a:gd name="connsiteX258" fmla="*/ 8620107 w 17030978"/>
              <a:gd name="connsiteY258" fmla="*/ 31750 h 122429"/>
              <a:gd name="connsiteX259" fmla="*/ 8663194 w 17030978"/>
              <a:gd name="connsiteY259" fmla="*/ 40449 h 122429"/>
              <a:gd name="connsiteX260" fmla="*/ 8668528 w 17030978"/>
              <a:gd name="connsiteY260" fmla="*/ 44044 h 122429"/>
              <a:gd name="connsiteX261" fmla="*/ 8676365 w 17030978"/>
              <a:gd name="connsiteY261" fmla="*/ 32421 h 122429"/>
              <a:gd name="connsiteX262" fmla="*/ 8754638 w 17030978"/>
              <a:gd name="connsiteY262" fmla="*/ 0 h 122429"/>
              <a:gd name="connsiteX263" fmla="*/ 8832911 w 17030978"/>
              <a:gd name="connsiteY263" fmla="*/ 32421 h 122429"/>
              <a:gd name="connsiteX264" fmla="*/ 8840378 w 17030978"/>
              <a:gd name="connsiteY264" fmla="*/ 43496 h 122429"/>
              <a:gd name="connsiteX265" fmla="*/ 8844898 w 17030978"/>
              <a:gd name="connsiteY265" fmla="*/ 40449 h 122429"/>
              <a:gd name="connsiteX266" fmla="*/ 8887985 w 17030978"/>
              <a:gd name="connsiteY266" fmla="*/ 31750 h 122429"/>
              <a:gd name="connsiteX267" fmla="*/ 8931073 w 17030978"/>
              <a:gd name="connsiteY267" fmla="*/ 40449 h 122429"/>
              <a:gd name="connsiteX268" fmla="*/ 8936406 w 17030978"/>
              <a:gd name="connsiteY268" fmla="*/ 44045 h 122429"/>
              <a:gd name="connsiteX269" fmla="*/ 8944244 w 17030978"/>
              <a:gd name="connsiteY269" fmla="*/ 32421 h 122429"/>
              <a:gd name="connsiteX270" fmla="*/ 9022517 w 17030978"/>
              <a:gd name="connsiteY270" fmla="*/ 0 h 122429"/>
              <a:gd name="connsiteX271" fmla="*/ 9100790 w 17030978"/>
              <a:gd name="connsiteY271" fmla="*/ 32421 h 122429"/>
              <a:gd name="connsiteX272" fmla="*/ 9108257 w 17030978"/>
              <a:gd name="connsiteY272" fmla="*/ 43496 h 122429"/>
              <a:gd name="connsiteX273" fmla="*/ 9112777 w 17030978"/>
              <a:gd name="connsiteY273" fmla="*/ 40449 h 122429"/>
              <a:gd name="connsiteX274" fmla="*/ 9155865 w 17030978"/>
              <a:gd name="connsiteY274" fmla="*/ 31750 h 122429"/>
              <a:gd name="connsiteX275" fmla="*/ 9198952 w 17030978"/>
              <a:gd name="connsiteY275" fmla="*/ 40449 h 122429"/>
              <a:gd name="connsiteX276" fmla="*/ 9204286 w 17030978"/>
              <a:gd name="connsiteY276" fmla="*/ 44045 h 122429"/>
              <a:gd name="connsiteX277" fmla="*/ 9212123 w 17030978"/>
              <a:gd name="connsiteY277" fmla="*/ 32421 h 122429"/>
              <a:gd name="connsiteX278" fmla="*/ 9290396 w 17030978"/>
              <a:gd name="connsiteY278" fmla="*/ 0 h 122429"/>
              <a:gd name="connsiteX279" fmla="*/ 9368669 w 17030978"/>
              <a:gd name="connsiteY279" fmla="*/ 32421 h 122429"/>
              <a:gd name="connsiteX280" fmla="*/ 9376137 w 17030978"/>
              <a:gd name="connsiteY280" fmla="*/ 43496 h 122429"/>
              <a:gd name="connsiteX281" fmla="*/ 9380656 w 17030978"/>
              <a:gd name="connsiteY281" fmla="*/ 40449 h 122429"/>
              <a:gd name="connsiteX282" fmla="*/ 9423744 w 17030978"/>
              <a:gd name="connsiteY282" fmla="*/ 31750 h 122429"/>
              <a:gd name="connsiteX283" fmla="*/ 9466831 w 17030978"/>
              <a:gd name="connsiteY283" fmla="*/ 40449 h 122429"/>
              <a:gd name="connsiteX284" fmla="*/ 9472164 w 17030978"/>
              <a:gd name="connsiteY284" fmla="*/ 44045 h 122429"/>
              <a:gd name="connsiteX285" fmla="*/ 9480002 w 17030978"/>
              <a:gd name="connsiteY285" fmla="*/ 32421 h 122429"/>
              <a:gd name="connsiteX286" fmla="*/ 9558275 w 17030978"/>
              <a:gd name="connsiteY286" fmla="*/ 0 h 122429"/>
              <a:gd name="connsiteX287" fmla="*/ 9636548 w 17030978"/>
              <a:gd name="connsiteY287" fmla="*/ 32421 h 122429"/>
              <a:gd name="connsiteX288" fmla="*/ 9644015 w 17030978"/>
              <a:gd name="connsiteY288" fmla="*/ 43496 h 122429"/>
              <a:gd name="connsiteX289" fmla="*/ 9648535 w 17030978"/>
              <a:gd name="connsiteY289" fmla="*/ 40449 h 122429"/>
              <a:gd name="connsiteX290" fmla="*/ 9691622 w 17030978"/>
              <a:gd name="connsiteY290" fmla="*/ 31750 h 122429"/>
              <a:gd name="connsiteX291" fmla="*/ 9734710 w 17030978"/>
              <a:gd name="connsiteY291" fmla="*/ 40449 h 122429"/>
              <a:gd name="connsiteX292" fmla="*/ 9740043 w 17030978"/>
              <a:gd name="connsiteY292" fmla="*/ 44045 h 122429"/>
              <a:gd name="connsiteX293" fmla="*/ 9747880 w 17030978"/>
              <a:gd name="connsiteY293" fmla="*/ 32421 h 122429"/>
              <a:gd name="connsiteX294" fmla="*/ 9826155 w 17030978"/>
              <a:gd name="connsiteY294" fmla="*/ 0 h 122429"/>
              <a:gd name="connsiteX295" fmla="*/ 9904427 w 17030978"/>
              <a:gd name="connsiteY295" fmla="*/ 32421 h 122429"/>
              <a:gd name="connsiteX296" fmla="*/ 9911894 w 17030978"/>
              <a:gd name="connsiteY296" fmla="*/ 43496 h 122429"/>
              <a:gd name="connsiteX297" fmla="*/ 9916414 w 17030978"/>
              <a:gd name="connsiteY297" fmla="*/ 40449 h 122429"/>
              <a:gd name="connsiteX298" fmla="*/ 9959501 w 17030978"/>
              <a:gd name="connsiteY298" fmla="*/ 31750 h 122429"/>
              <a:gd name="connsiteX299" fmla="*/ 10002588 w 17030978"/>
              <a:gd name="connsiteY299" fmla="*/ 40449 h 122429"/>
              <a:gd name="connsiteX300" fmla="*/ 10007922 w 17030978"/>
              <a:gd name="connsiteY300" fmla="*/ 44044 h 122429"/>
              <a:gd name="connsiteX301" fmla="*/ 10015758 w 17030978"/>
              <a:gd name="connsiteY301" fmla="*/ 32421 h 122429"/>
              <a:gd name="connsiteX302" fmla="*/ 10094032 w 17030978"/>
              <a:gd name="connsiteY302" fmla="*/ 0 h 122429"/>
              <a:gd name="connsiteX303" fmla="*/ 10172305 w 17030978"/>
              <a:gd name="connsiteY303" fmla="*/ 32421 h 122429"/>
              <a:gd name="connsiteX304" fmla="*/ 10179772 w 17030978"/>
              <a:gd name="connsiteY304" fmla="*/ 43496 h 122429"/>
              <a:gd name="connsiteX305" fmla="*/ 10184291 w 17030978"/>
              <a:gd name="connsiteY305" fmla="*/ 40449 h 122429"/>
              <a:gd name="connsiteX306" fmla="*/ 10227378 w 17030978"/>
              <a:gd name="connsiteY306" fmla="*/ 31750 h 122429"/>
              <a:gd name="connsiteX307" fmla="*/ 10270466 w 17030978"/>
              <a:gd name="connsiteY307" fmla="*/ 40449 h 122429"/>
              <a:gd name="connsiteX308" fmla="*/ 10275799 w 17030978"/>
              <a:gd name="connsiteY308" fmla="*/ 44044 h 122429"/>
              <a:gd name="connsiteX309" fmla="*/ 10283636 w 17030978"/>
              <a:gd name="connsiteY309" fmla="*/ 32421 h 122429"/>
              <a:gd name="connsiteX310" fmla="*/ 10361907 w 17030978"/>
              <a:gd name="connsiteY310" fmla="*/ 0 h 122429"/>
              <a:gd name="connsiteX311" fmla="*/ 10440182 w 17030978"/>
              <a:gd name="connsiteY311" fmla="*/ 32421 h 122429"/>
              <a:gd name="connsiteX312" fmla="*/ 10447649 w 17030978"/>
              <a:gd name="connsiteY312" fmla="*/ 43496 h 122429"/>
              <a:gd name="connsiteX313" fmla="*/ 10452168 w 17030978"/>
              <a:gd name="connsiteY313" fmla="*/ 40449 h 122429"/>
              <a:gd name="connsiteX314" fmla="*/ 10495257 w 17030978"/>
              <a:gd name="connsiteY314" fmla="*/ 31750 h 122429"/>
              <a:gd name="connsiteX315" fmla="*/ 10538343 w 17030978"/>
              <a:gd name="connsiteY315" fmla="*/ 40449 h 122429"/>
              <a:gd name="connsiteX316" fmla="*/ 10543678 w 17030978"/>
              <a:gd name="connsiteY316" fmla="*/ 44045 h 122429"/>
              <a:gd name="connsiteX317" fmla="*/ 10551514 w 17030978"/>
              <a:gd name="connsiteY317" fmla="*/ 32421 h 122429"/>
              <a:gd name="connsiteX318" fmla="*/ 10629787 w 17030978"/>
              <a:gd name="connsiteY318" fmla="*/ 0 h 122429"/>
              <a:gd name="connsiteX319" fmla="*/ 10708060 w 17030978"/>
              <a:gd name="connsiteY319" fmla="*/ 32421 h 122429"/>
              <a:gd name="connsiteX320" fmla="*/ 10715526 w 17030978"/>
              <a:gd name="connsiteY320" fmla="*/ 43496 h 122429"/>
              <a:gd name="connsiteX321" fmla="*/ 10720047 w 17030978"/>
              <a:gd name="connsiteY321" fmla="*/ 40449 h 122429"/>
              <a:gd name="connsiteX322" fmla="*/ 10763135 w 17030978"/>
              <a:gd name="connsiteY322" fmla="*/ 31750 h 122429"/>
              <a:gd name="connsiteX323" fmla="*/ 10806221 w 17030978"/>
              <a:gd name="connsiteY323" fmla="*/ 40449 h 122429"/>
              <a:gd name="connsiteX324" fmla="*/ 10811556 w 17030978"/>
              <a:gd name="connsiteY324" fmla="*/ 44045 h 122429"/>
              <a:gd name="connsiteX325" fmla="*/ 10819392 w 17030978"/>
              <a:gd name="connsiteY325" fmla="*/ 32421 h 122429"/>
              <a:gd name="connsiteX326" fmla="*/ 10897666 w 17030978"/>
              <a:gd name="connsiteY326" fmla="*/ 0 h 122429"/>
              <a:gd name="connsiteX327" fmla="*/ 10975939 w 17030978"/>
              <a:gd name="connsiteY327" fmla="*/ 32421 h 122429"/>
              <a:gd name="connsiteX328" fmla="*/ 10983405 w 17030978"/>
              <a:gd name="connsiteY328" fmla="*/ 43496 h 122429"/>
              <a:gd name="connsiteX329" fmla="*/ 10987925 w 17030978"/>
              <a:gd name="connsiteY329" fmla="*/ 40449 h 122429"/>
              <a:gd name="connsiteX330" fmla="*/ 11031011 w 17030978"/>
              <a:gd name="connsiteY330" fmla="*/ 31750 h 122429"/>
              <a:gd name="connsiteX331" fmla="*/ 11074100 w 17030978"/>
              <a:gd name="connsiteY331" fmla="*/ 40449 h 122429"/>
              <a:gd name="connsiteX332" fmla="*/ 11079433 w 17030978"/>
              <a:gd name="connsiteY332" fmla="*/ 44045 h 122429"/>
              <a:gd name="connsiteX333" fmla="*/ 11087270 w 17030978"/>
              <a:gd name="connsiteY333" fmla="*/ 32421 h 122429"/>
              <a:gd name="connsiteX334" fmla="*/ 11165543 w 17030978"/>
              <a:gd name="connsiteY334" fmla="*/ 0 h 122429"/>
              <a:gd name="connsiteX335" fmla="*/ 11243816 w 17030978"/>
              <a:gd name="connsiteY335" fmla="*/ 32421 h 122429"/>
              <a:gd name="connsiteX336" fmla="*/ 11251283 w 17030978"/>
              <a:gd name="connsiteY336" fmla="*/ 43496 h 122429"/>
              <a:gd name="connsiteX337" fmla="*/ 11255803 w 17030978"/>
              <a:gd name="connsiteY337" fmla="*/ 40449 h 122429"/>
              <a:gd name="connsiteX338" fmla="*/ 11298891 w 17030978"/>
              <a:gd name="connsiteY338" fmla="*/ 31750 h 122429"/>
              <a:gd name="connsiteX339" fmla="*/ 11341978 w 17030978"/>
              <a:gd name="connsiteY339" fmla="*/ 40449 h 122429"/>
              <a:gd name="connsiteX340" fmla="*/ 11347313 w 17030978"/>
              <a:gd name="connsiteY340" fmla="*/ 44045 h 122429"/>
              <a:gd name="connsiteX341" fmla="*/ 11355149 w 17030978"/>
              <a:gd name="connsiteY341" fmla="*/ 32421 h 122429"/>
              <a:gd name="connsiteX342" fmla="*/ 11433422 w 17030978"/>
              <a:gd name="connsiteY342" fmla="*/ 0 h 122429"/>
              <a:gd name="connsiteX343" fmla="*/ 11511695 w 17030978"/>
              <a:gd name="connsiteY343" fmla="*/ 32421 h 122429"/>
              <a:gd name="connsiteX344" fmla="*/ 11519161 w 17030978"/>
              <a:gd name="connsiteY344" fmla="*/ 43496 h 122429"/>
              <a:gd name="connsiteX345" fmla="*/ 11523682 w 17030978"/>
              <a:gd name="connsiteY345" fmla="*/ 40449 h 122429"/>
              <a:gd name="connsiteX346" fmla="*/ 11566769 w 17030978"/>
              <a:gd name="connsiteY346" fmla="*/ 31750 h 122429"/>
              <a:gd name="connsiteX347" fmla="*/ 11609856 w 17030978"/>
              <a:gd name="connsiteY347" fmla="*/ 40449 h 122429"/>
              <a:gd name="connsiteX348" fmla="*/ 11615190 w 17030978"/>
              <a:gd name="connsiteY348" fmla="*/ 44045 h 122429"/>
              <a:gd name="connsiteX349" fmla="*/ 11623027 w 17030978"/>
              <a:gd name="connsiteY349" fmla="*/ 32421 h 122429"/>
              <a:gd name="connsiteX350" fmla="*/ 11701300 w 17030978"/>
              <a:gd name="connsiteY350" fmla="*/ 0 h 122429"/>
              <a:gd name="connsiteX351" fmla="*/ 11779572 w 17030978"/>
              <a:gd name="connsiteY351" fmla="*/ 32421 h 122429"/>
              <a:gd name="connsiteX352" fmla="*/ 11787039 w 17030978"/>
              <a:gd name="connsiteY352" fmla="*/ 43496 h 122429"/>
              <a:gd name="connsiteX353" fmla="*/ 11791559 w 17030978"/>
              <a:gd name="connsiteY353" fmla="*/ 40449 h 122429"/>
              <a:gd name="connsiteX354" fmla="*/ 11834647 w 17030978"/>
              <a:gd name="connsiteY354" fmla="*/ 31750 h 122429"/>
              <a:gd name="connsiteX355" fmla="*/ 11877731 w 17030978"/>
              <a:gd name="connsiteY355" fmla="*/ 40449 h 122429"/>
              <a:gd name="connsiteX356" fmla="*/ 11883063 w 17030978"/>
              <a:gd name="connsiteY356" fmla="*/ 44044 h 122429"/>
              <a:gd name="connsiteX357" fmla="*/ 11890900 w 17030978"/>
              <a:gd name="connsiteY357" fmla="*/ 32421 h 122429"/>
              <a:gd name="connsiteX358" fmla="*/ 11969171 w 17030978"/>
              <a:gd name="connsiteY358" fmla="*/ 0 h 122429"/>
              <a:gd name="connsiteX359" fmla="*/ 12047444 w 17030978"/>
              <a:gd name="connsiteY359" fmla="*/ 32421 h 122429"/>
              <a:gd name="connsiteX360" fmla="*/ 12054912 w 17030978"/>
              <a:gd name="connsiteY360" fmla="*/ 43497 h 122429"/>
              <a:gd name="connsiteX361" fmla="*/ 12059434 w 17030978"/>
              <a:gd name="connsiteY361" fmla="*/ 40449 h 122429"/>
              <a:gd name="connsiteX362" fmla="*/ 12102521 w 17030978"/>
              <a:gd name="connsiteY362" fmla="*/ 31750 h 122429"/>
              <a:gd name="connsiteX363" fmla="*/ 12145609 w 17030978"/>
              <a:gd name="connsiteY363" fmla="*/ 40449 h 122429"/>
              <a:gd name="connsiteX364" fmla="*/ 12150940 w 17030978"/>
              <a:gd name="connsiteY364" fmla="*/ 44043 h 122429"/>
              <a:gd name="connsiteX365" fmla="*/ 12158776 w 17030978"/>
              <a:gd name="connsiteY365" fmla="*/ 32421 h 122429"/>
              <a:gd name="connsiteX366" fmla="*/ 12237049 w 17030978"/>
              <a:gd name="connsiteY366" fmla="*/ 0 h 122429"/>
              <a:gd name="connsiteX367" fmla="*/ 12315322 w 17030978"/>
              <a:gd name="connsiteY367" fmla="*/ 32421 h 122429"/>
              <a:gd name="connsiteX368" fmla="*/ 12322790 w 17030978"/>
              <a:gd name="connsiteY368" fmla="*/ 43497 h 122429"/>
              <a:gd name="connsiteX369" fmla="*/ 12327312 w 17030978"/>
              <a:gd name="connsiteY369" fmla="*/ 40449 h 122429"/>
              <a:gd name="connsiteX370" fmla="*/ 12370399 w 17030978"/>
              <a:gd name="connsiteY370" fmla="*/ 31750 h 122429"/>
              <a:gd name="connsiteX371" fmla="*/ 12413487 w 17030978"/>
              <a:gd name="connsiteY371" fmla="*/ 40449 h 122429"/>
              <a:gd name="connsiteX372" fmla="*/ 12418819 w 17030978"/>
              <a:gd name="connsiteY372" fmla="*/ 44044 h 122429"/>
              <a:gd name="connsiteX373" fmla="*/ 12426655 w 17030978"/>
              <a:gd name="connsiteY373" fmla="*/ 32421 h 122429"/>
              <a:gd name="connsiteX374" fmla="*/ 12504928 w 17030978"/>
              <a:gd name="connsiteY374" fmla="*/ 0 h 122429"/>
              <a:gd name="connsiteX375" fmla="*/ 12583201 w 17030978"/>
              <a:gd name="connsiteY375" fmla="*/ 32421 h 122429"/>
              <a:gd name="connsiteX376" fmla="*/ 12590669 w 17030978"/>
              <a:gd name="connsiteY376" fmla="*/ 43497 h 122429"/>
              <a:gd name="connsiteX377" fmla="*/ 12595191 w 17030978"/>
              <a:gd name="connsiteY377" fmla="*/ 40449 h 122429"/>
              <a:gd name="connsiteX378" fmla="*/ 12638278 w 17030978"/>
              <a:gd name="connsiteY378" fmla="*/ 31750 h 122429"/>
              <a:gd name="connsiteX379" fmla="*/ 12681366 w 17030978"/>
              <a:gd name="connsiteY379" fmla="*/ 40449 h 122429"/>
              <a:gd name="connsiteX380" fmla="*/ 12686697 w 17030978"/>
              <a:gd name="connsiteY380" fmla="*/ 44043 h 122429"/>
              <a:gd name="connsiteX381" fmla="*/ 12694533 w 17030978"/>
              <a:gd name="connsiteY381" fmla="*/ 32421 h 122429"/>
              <a:gd name="connsiteX382" fmla="*/ 12772806 w 17030978"/>
              <a:gd name="connsiteY382" fmla="*/ 0 h 122429"/>
              <a:gd name="connsiteX383" fmla="*/ 12851079 w 17030978"/>
              <a:gd name="connsiteY383" fmla="*/ 32421 h 122429"/>
              <a:gd name="connsiteX384" fmla="*/ 12858547 w 17030978"/>
              <a:gd name="connsiteY384" fmla="*/ 43497 h 122429"/>
              <a:gd name="connsiteX385" fmla="*/ 12863069 w 17030978"/>
              <a:gd name="connsiteY385" fmla="*/ 40449 h 122429"/>
              <a:gd name="connsiteX386" fmla="*/ 12906156 w 17030978"/>
              <a:gd name="connsiteY386" fmla="*/ 31750 h 122429"/>
              <a:gd name="connsiteX387" fmla="*/ 12949244 w 17030978"/>
              <a:gd name="connsiteY387" fmla="*/ 40449 h 122429"/>
              <a:gd name="connsiteX388" fmla="*/ 12954575 w 17030978"/>
              <a:gd name="connsiteY388" fmla="*/ 44043 h 122429"/>
              <a:gd name="connsiteX389" fmla="*/ 12962411 w 17030978"/>
              <a:gd name="connsiteY389" fmla="*/ 32421 h 122429"/>
              <a:gd name="connsiteX390" fmla="*/ 13040684 w 17030978"/>
              <a:gd name="connsiteY390" fmla="*/ 0 h 122429"/>
              <a:gd name="connsiteX391" fmla="*/ 13118957 w 17030978"/>
              <a:gd name="connsiteY391" fmla="*/ 32421 h 122429"/>
              <a:gd name="connsiteX392" fmla="*/ 13126425 w 17030978"/>
              <a:gd name="connsiteY392" fmla="*/ 43497 h 122429"/>
              <a:gd name="connsiteX393" fmla="*/ 13130947 w 17030978"/>
              <a:gd name="connsiteY393" fmla="*/ 40449 h 122429"/>
              <a:gd name="connsiteX394" fmla="*/ 13174034 w 17030978"/>
              <a:gd name="connsiteY394" fmla="*/ 31750 h 122429"/>
              <a:gd name="connsiteX395" fmla="*/ 13217122 w 17030978"/>
              <a:gd name="connsiteY395" fmla="*/ 40449 h 122429"/>
              <a:gd name="connsiteX396" fmla="*/ 13222454 w 17030978"/>
              <a:gd name="connsiteY396" fmla="*/ 44044 h 122429"/>
              <a:gd name="connsiteX397" fmla="*/ 13230290 w 17030978"/>
              <a:gd name="connsiteY397" fmla="*/ 32421 h 122429"/>
              <a:gd name="connsiteX398" fmla="*/ 13308563 w 17030978"/>
              <a:gd name="connsiteY398" fmla="*/ 0 h 122429"/>
              <a:gd name="connsiteX399" fmla="*/ 13386836 w 17030978"/>
              <a:gd name="connsiteY399" fmla="*/ 32421 h 122429"/>
              <a:gd name="connsiteX400" fmla="*/ 13394304 w 17030978"/>
              <a:gd name="connsiteY400" fmla="*/ 43497 h 122429"/>
              <a:gd name="connsiteX401" fmla="*/ 13398826 w 17030978"/>
              <a:gd name="connsiteY401" fmla="*/ 40449 h 122429"/>
              <a:gd name="connsiteX402" fmla="*/ 13441913 w 17030978"/>
              <a:gd name="connsiteY402" fmla="*/ 31750 h 122429"/>
              <a:gd name="connsiteX403" fmla="*/ 13485001 w 17030978"/>
              <a:gd name="connsiteY403" fmla="*/ 40449 h 122429"/>
              <a:gd name="connsiteX404" fmla="*/ 13490332 w 17030978"/>
              <a:gd name="connsiteY404" fmla="*/ 44043 h 122429"/>
              <a:gd name="connsiteX405" fmla="*/ 13498168 w 17030978"/>
              <a:gd name="connsiteY405" fmla="*/ 32421 h 122429"/>
              <a:gd name="connsiteX406" fmla="*/ 13576441 w 17030978"/>
              <a:gd name="connsiteY406" fmla="*/ 0 h 122429"/>
              <a:gd name="connsiteX407" fmla="*/ 13654714 w 17030978"/>
              <a:gd name="connsiteY407" fmla="*/ 32421 h 122429"/>
              <a:gd name="connsiteX408" fmla="*/ 13662182 w 17030978"/>
              <a:gd name="connsiteY408" fmla="*/ 43497 h 122429"/>
              <a:gd name="connsiteX409" fmla="*/ 13666704 w 17030978"/>
              <a:gd name="connsiteY409" fmla="*/ 40449 h 122429"/>
              <a:gd name="connsiteX410" fmla="*/ 13709791 w 17030978"/>
              <a:gd name="connsiteY410" fmla="*/ 31750 h 122429"/>
              <a:gd name="connsiteX411" fmla="*/ 13752879 w 17030978"/>
              <a:gd name="connsiteY411" fmla="*/ 40449 h 122429"/>
              <a:gd name="connsiteX412" fmla="*/ 13758210 w 17030978"/>
              <a:gd name="connsiteY412" fmla="*/ 44043 h 122429"/>
              <a:gd name="connsiteX413" fmla="*/ 13766046 w 17030978"/>
              <a:gd name="connsiteY413" fmla="*/ 32421 h 122429"/>
              <a:gd name="connsiteX414" fmla="*/ 13844319 w 17030978"/>
              <a:gd name="connsiteY414" fmla="*/ 0 h 122429"/>
              <a:gd name="connsiteX415" fmla="*/ 13922592 w 17030978"/>
              <a:gd name="connsiteY415" fmla="*/ 32421 h 122429"/>
              <a:gd name="connsiteX416" fmla="*/ 13930060 w 17030978"/>
              <a:gd name="connsiteY416" fmla="*/ 43497 h 122429"/>
              <a:gd name="connsiteX417" fmla="*/ 13934582 w 17030978"/>
              <a:gd name="connsiteY417" fmla="*/ 40449 h 122429"/>
              <a:gd name="connsiteX418" fmla="*/ 13977669 w 17030978"/>
              <a:gd name="connsiteY418" fmla="*/ 31750 h 122429"/>
              <a:gd name="connsiteX419" fmla="*/ 14020757 w 17030978"/>
              <a:gd name="connsiteY419" fmla="*/ 40449 h 122429"/>
              <a:gd name="connsiteX420" fmla="*/ 14026089 w 17030978"/>
              <a:gd name="connsiteY420" fmla="*/ 44044 h 122429"/>
              <a:gd name="connsiteX421" fmla="*/ 14033925 w 17030978"/>
              <a:gd name="connsiteY421" fmla="*/ 32421 h 122429"/>
              <a:gd name="connsiteX422" fmla="*/ 14112198 w 17030978"/>
              <a:gd name="connsiteY422" fmla="*/ 0 h 122429"/>
              <a:gd name="connsiteX423" fmla="*/ 14190471 w 17030978"/>
              <a:gd name="connsiteY423" fmla="*/ 32421 h 122429"/>
              <a:gd name="connsiteX424" fmla="*/ 14197939 w 17030978"/>
              <a:gd name="connsiteY424" fmla="*/ 43497 h 122429"/>
              <a:gd name="connsiteX425" fmla="*/ 14202461 w 17030978"/>
              <a:gd name="connsiteY425" fmla="*/ 40449 h 122429"/>
              <a:gd name="connsiteX426" fmla="*/ 14245548 w 17030978"/>
              <a:gd name="connsiteY426" fmla="*/ 31750 h 122429"/>
              <a:gd name="connsiteX427" fmla="*/ 14288636 w 17030978"/>
              <a:gd name="connsiteY427" fmla="*/ 40449 h 122429"/>
              <a:gd name="connsiteX428" fmla="*/ 14293967 w 17030978"/>
              <a:gd name="connsiteY428" fmla="*/ 44043 h 122429"/>
              <a:gd name="connsiteX429" fmla="*/ 14301803 w 17030978"/>
              <a:gd name="connsiteY429" fmla="*/ 32421 h 122429"/>
              <a:gd name="connsiteX430" fmla="*/ 14380076 w 17030978"/>
              <a:gd name="connsiteY430" fmla="*/ 0 h 122429"/>
              <a:gd name="connsiteX431" fmla="*/ 14458349 w 17030978"/>
              <a:gd name="connsiteY431" fmla="*/ 32421 h 122429"/>
              <a:gd name="connsiteX432" fmla="*/ 14465817 w 17030978"/>
              <a:gd name="connsiteY432" fmla="*/ 43497 h 122429"/>
              <a:gd name="connsiteX433" fmla="*/ 14470339 w 17030978"/>
              <a:gd name="connsiteY433" fmla="*/ 40449 h 122429"/>
              <a:gd name="connsiteX434" fmla="*/ 14513426 w 17030978"/>
              <a:gd name="connsiteY434" fmla="*/ 31750 h 122429"/>
              <a:gd name="connsiteX435" fmla="*/ 14556514 w 17030978"/>
              <a:gd name="connsiteY435" fmla="*/ 40449 h 122429"/>
              <a:gd name="connsiteX436" fmla="*/ 14561845 w 17030978"/>
              <a:gd name="connsiteY436" fmla="*/ 44043 h 122429"/>
              <a:gd name="connsiteX437" fmla="*/ 14569681 w 17030978"/>
              <a:gd name="connsiteY437" fmla="*/ 32421 h 122429"/>
              <a:gd name="connsiteX438" fmla="*/ 14647954 w 17030978"/>
              <a:gd name="connsiteY438" fmla="*/ 0 h 122429"/>
              <a:gd name="connsiteX439" fmla="*/ 14726227 w 17030978"/>
              <a:gd name="connsiteY439" fmla="*/ 32421 h 122429"/>
              <a:gd name="connsiteX440" fmla="*/ 14733695 w 17030978"/>
              <a:gd name="connsiteY440" fmla="*/ 43497 h 122429"/>
              <a:gd name="connsiteX441" fmla="*/ 14738217 w 17030978"/>
              <a:gd name="connsiteY441" fmla="*/ 40449 h 122429"/>
              <a:gd name="connsiteX442" fmla="*/ 14781304 w 17030978"/>
              <a:gd name="connsiteY442" fmla="*/ 31750 h 122429"/>
              <a:gd name="connsiteX443" fmla="*/ 14824392 w 17030978"/>
              <a:gd name="connsiteY443" fmla="*/ 40449 h 122429"/>
              <a:gd name="connsiteX444" fmla="*/ 14829724 w 17030978"/>
              <a:gd name="connsiteY444" fmla="*/ 44044 h 122429"/>
              <a:gd name="connsiteX445" fmla="*/ 14837560 w 17030978"/>
              <a:gd name="connsiteY445" fmla="*/ 32421 h 122429"/>
              <a:gd name="connsiteX446" fmla="*/ 14915833 w 17030978"/>
              <a:gd name="connsiteY446" fmla="*/ 0 h 122429"/>
              <a:gd name="connsiteX447" fmla="*/ 14994106 w 17030978"/>
              <a:gd name="connsiteY447" fmla="*/ 32421 h 122429"/>
              <a:gd name="connsiteX448" fmla="*/ 15001574 w 17030978"/>
              <a:gd name="connsiteY448" fmla="*/ 43497 h 122429"/>
              <a:gd name="connsiteX449" fmla="*/ 15006096 w 17030978"/>
              <a:gd name="connsiteY449" fmla="*/ 40449 h 122429"/>
              <a:gd name="connsiteX450" fmla="*/ 15049183 w 17030978"/>
              <a:gd name="connsiteY450" fmla="*/ 31750 h 122429"/>
              <a:gd name="connsiteX451" fmla="*/ 15092271 w 17030978"/>
              <a:gd name="connsiteY451" fmla="*/ 40449 h 122429"/>
              <a:gd name="connsiteX452" fmla="*/ 15097602 w 17030978"/>
              <a:gd name="connsiteY452" fmla="*/ 44043 h 122429"/>
              <a:gd name="connsiteX453" fmla="*/ 15105438 w 17030978"/>
              <a:gd name="connsiteY453" fmla="*/ 32421 h 122429"/>
              <a:gd name="connsiteX454" fmla="*/ 15183711 w 17030978"/>
              <a:gd name="connsiteY454" fmla="*/ 0 h 122429"/>
              <a:gd name="connsiteX455" fmla="*/ 15261984 w 17030978"/>
              <a:gd name="connsiteY455" fmla="*/ 32421 h 122429"/>
              <a:gd name="connsiteX456" fmla="*/ 15269452 w 17030978"/>
              <a:gd name="connsiteY456" fmla="*/ 43497 h 122429"/>
              <a:gd name="connsiteX457" fmla="*/ 15273974 w 17030978"/>
              <a:gd name="connsiteY457" fmla="*/ 40449 h 122429"/>
              <a:gd name="connsiteX458" fmla="*/ 15317061 w 17030978"/>
              <a:gd name="connsiteY458" fmla="*/ 31750 h 122429"/>
              <a:gd name="connsiteX459" fmla="*/ 15360149 w 17030978"/>
              <a:gd name="connsiteY459" fmla="*/ 40449 h 122429"/>
              <a:gd name="connsiteX460" fmla="*/ 15365480 w 17030978"/>
              <a:gd name="connsiteY460" fmla="*/ 44043 h 122429"/>
              <a:gd name="connsiteX461" fmla="*/ 15373316 w 17030978"/>
              <a:gd name="connsiteY461" fmla="*/ 32421 h 122429"/>
              <a:gd name="connsiteX462" fmla="*/ 15451589 w 17030978"/>
              <a:gd name="connsiteY462" fmla="*/ 0 h 122429"/>
              <a:gd name="connsiteX463" fmla="*/ 15529862 w 17030978"/>
              <a:gd name="connsiteY463" fmla="*/ 32421 h 122429"/>
              <a:gd name="connsiteX464" fmla="*/ 15537330 w 17030978"/>
              <a:gd name="connsiteY464" fmla="*/ 43497 h 122429"/>
              <a:gd name="connsiteX465" fmla="*/ 15541852 w 17030978"/>
              <a:gd name="connsiteY465" fmla="*/ 40449 h 122429"/>
              <a:gd name="connsiteX466" fmla="*/ 15584939 w 17030978"/>
              <a:gd name="connsiteY466" fmla="*/ 31750 h 122429"/>
              <a:gd name="connsiteX467" fmla="*/ 15628027 w 17030978"/>
              <a:gd name="connsiteY467" fmla="*/ 40449 h 122429"/>
              <a:gd name="connsiteX468" fmla="*/ 15633359 w 17030978"/>
              <a:gd name="connsiteY468" fmla="*/ 44044 h 122429"/>
              <a:gd name="connsiteX469" fmla="*/ 15641195 w 17030978"/>
              <a:gd name="connsiteY469" fmla="*/ 32421 h 122429"/>
              <a:gd name="connsiteX470" fmla="*/ 15719468 w 17030978"/>
              <a:gd name="connsiteY470" fmla="*/ 0 h 122429"/>
              <a:gd name="connsiteX471" fmla="*/ 15797741 w 17030978"/>
              <a:gd name="connsiteY471" fmla="*/ 32421 h 122429"/>
              <a:gd name="connsiteX472" fmla="*/ 15805209 w 17030978"/>
              <a:gd name="connsiteY472" fmla="*/ 43497 h 122429"/>
              <a:gd name="connsiteX473" fmla="*/ 15809731 w 17030978"/>
              <a:gd name="connsiteY473" fmla="*/ 40449 h 122429"/>
              <a:gd name="connsiteX474" fmla="*/ 15852818 w 17030978"/>
              <a:gd name="connsiteY474" fmla="*/ 31750 h 122429"/>
              <a:gd name="connsiteX475" fmla="*/ 15895906 w 17030978"/>
              <a:gd name="connsiteY475" fmla="*/ 40449 h 122429"/>
              <a:gd name="connsiteX476" fmla="*/ 15901238 w 17030978"/>
              <a:gd name="connsiteY476" fmla="*/ 44043 h 122429"/>
              <a:gd name="connsiteX477" fmla="*/ 15909074 w 17030978"/>
              <a:gd name="connsiteY477" fmla="*/ 32421 h 122429"/>
              <a:gd name="connsiteX478" fmla="*/ 15987346 w 17030978"/>
              <a:gd name="connsiteY478" fmla="*/ 0 h 122429"/>
              <a:gd name="connsiteX479" fmla="*/ 16065618 w 17030978"/>
              <a:gd name="connsiteY479" fmla="*/ 32421 h 122429"/>
              <a:gd name="connsiteX480" fmla="*/ 16073086 w 17030978"/>
              <a:gd name="connsiteY480" fmla="*/ 43497 h 122429"/>
              <a:gd name="connsiteX481" fmla="*/ 16077610 w 17030978"/>
              <a:gd name="connsiteY481" fmla="*/ 40449 h 122429"/>
              <a:gd name="connsiteX482" fmla="*/ 16120698 w 17030978"/>
              <a:gd name="connsiteY482" fmla="*/ 31750 h 122429"/>
              <a:gd name="connsiteX483" fmla="*/ 16163782 w 17030978"/>
              <a:gd name="connsiteY483" fmla="*/ 40449 h 122429"/>
              <a:gd name="connsiteX484" fmla="*/ 16169114 w 17030978"/>
              <a:gd name="connsiteY484" fmla="*/ 44043 h 122429"/>
              <a:gd name="connsiteX485" fmla="*/ 16176950 w 17030978"/>
              <a:gd name="connsiteY485" fmla="*/ 32421 h 122429"/>
              <a:gd name="connsiteX486" fmla="*/ 16255226 w 17030978"/>
              <a:gd name="connsiteY486" fmla="*/ 0 h 122429"/>
              <a:gd name="connsiteX487" fmla="*/ 16333498 w 17030978"/>
              <a:gd name="connsiteY487" fmla="*/ 32421 h 122429"/>
              <a:gd name="connsiteX488" fmla="*/ 16340966 w 17030978"/>
              <a:gd name="connsiteY488" fmla="*/ 43497 h 122429"/>
              <a:gd name="connsiteX489" fmla="*/ 16345486 w 17030978"/>
              <a:gd name="connsiteY489" fmla="*/ 40449 h 122429"/>
              <a:gd name="connsiteX490" fmla="*/ 16388574 w 17030978"/>
              <a:gd name="connsiteY490" fmla="*/ 31750 h 122429"/>
              <a:gd name="connsiteX491" fmla="*/ 16431662 w 17030978"/>
              <a:gd name="connsiteY491" fmla="*/ 40449 h 122429"/>
              <a:gd name="connsiteX492" fmla="*/ 16436994 w 17030978"/>
              <a:gd name="connsiteY492" fmla="*/ 44044 h 122429"/>
              <a:gd name="connsiteX493" fmla="*/ 16444830 w 17030978"/>
              <a:gd name="connsiteY493" fmla="*/ 32421 h 122429"/>
              <a:gd name="connsiteX494" fmla="*/ 16523102 w 17030978"/>
              <a:gd name="connsiteY494" fmla="*/ 0 h 122429"/>
              <a:gd name="connsiteX495" fmla="*/ 16601378 w 17030978"/>
              <a:gd name="connsiteY495" fmla="*/ 32421 h 122429"/>
              <a:gd name="connsiteX496" fmla="*/ 16608846 w 17030978"/>
              <a:gd name="connsiteY496" fmla="*/ 43497 h 122429"/>
              <a:gd name="connsiteX497" fmla="*/ 16613366 w 17030978"/>
              <a:gd name="connsiteY497" fmla="*/ 40449 h 122429"/>
              <a:gd name="connsiteX498" fmla="*/ 16656454 w 17030978"/>
              <a:gd name="connsiteY498" fmla="*/ 31750 h 122429"/>
              <a:gd name="connsiteX499" fmla="*/ 16699542 w 17030978"/>
              <a:gd name="connsiteY499" fmla="*/ 40449 h 122429"/>
              <a:gd name="connsiteX500" fmla="*/ 16704866 w 17030978"/>
              <a:gd name="connsiteY500" fmla="*/ 44040 h 122429"/>
              <a:gd name="connsiteX501" fmla="*/ 16712702 w 17030978"/>
              <a:gd name="connsiteY501" fmla="*/ 32421 h 122429"/>
              <a:gd name="connsiteX502" fmla="*/ 16790974 w 17030978"/>
              <a:gd name="connsiteY502" fmla="*/ 0 h 122429"/>
              <a:gd name="connsiteX503" fmla="*/ 16869246 w 17030978"/>
              <a:gd name="connsiteY503" fmla="*/ 32421 h 122429"/>
              <a:gd name="connsiteX504" fmla="*/ 16876714 w 17030978"/>
              <a:gd name="connsiteY504" fmla="*/ 43497 h 122429"/>
              <a:gd name="connsiteX505" fmla="*/ 16881238 w 17030978"/>
              <a:gd name="connsiteY505" fmla="*/ 40449 h 122429"/>
              <a:gd name="connsiteX506" fmla="*/ 16924322 w 17030978"/>
              <a:gd name="connsiteY506" fmla="*/ 31750 h 122429"/>
              <a:gd name="connsiteX507" fmla="*/ 17026318 w 17030978"/>
              <a:gd name="connsiteY507" fmla="*/ 99357 h 122429"/>
              <a:gd name="connsiteX508" fmla="*/ 17030978 w 17030978"/>
              <a:gd name="connsiteY508" fmla="*/ 122429 h 122429"/>
              <a:gd name="connsiteX0" fmla="*/ 0 w 17030978"/>
              <a:gd name="connsiteY0" fmla="*/ 43496 h 122429"/>
              <a:gd name="connsiteX1" fmla="*/ 4520 w 17030978"/>
              <a:gd name="connsiteY1" fmla="*/ 40449 h 122429"/>
              <a:gd name="connsiteX2" fmla="*/ 47607 w 17030978"/>
              <a:gd name="connsiteY2" fmla="*/ 31750 h 122429"/>
              <a:gd name="connsiteX3" fmla="*/ 90694 w 17030978"/>
              <a:gd name="connsiteY3" fmla="*/ 40449 h 122429"/>
              <a:gd name="connsiteX4" fmla="*/ 96028 w 17030978"/>
              <a:gd name="connsiteY4" fmla="*/ 44044 h 122429"/>
              <a:gd name="connsiteX5" fmla="*/ 103865 w 17030978"/>
              <a:gd name="connsiteY5" fmla="*/ 32421 h 122429"/>
              <a:gd name="connsiteX6" fmla="*/ 182138 w 17030978"/>
              <a:gd name="connsiteY6" fmla="*/ 0 h 122429"/>
              <a:gd name="connsiteX7" fmla="*/ 260411 w 17030978"/>
              <a:gd name="connsiteY7" fmla="*/ 32421 h 122429"/>
              <a:gd name="connsiteX8" fmla="*/ 267878 w 17030978"/>
              <a:gd name="connsiteY8" fmla="*/ 43496 h 122429"/>
              <a:gd name="connsiteX9" fmla="*/ 272398 w 17030978"/>
              <a:gd name="connsiteY9" fmla="*/ 40449 h 122429"/>
              <a:gd name="connsiteX10" fmla="*/ 315485 w 17030978"/>
              <a:gd name="connsiteY10" fmla="*/ 31750 h 122429"/>
              <a:gd name="connsiteX11" fmla="*/ 358573 w 17030978"/>
              <a:gd name="connsiteY11" fmla="*/ 40449 h 122429"/>
              <a:gd name="connsiteX12" fmla="*/ 363906 w 17030978"/>
              <a:gd name="connsiteY12" fmla="*/ 44045 h 122429"/>
              <a:gd name="connsiteX13" fmla="*/ 371744 w 17030978"/>
              <a:gd name="connsiteY13" fmla="*/ 32421 h 122429"/>
              <a:gd name="connsiteX14" fmla="*/ 450017 w 17030978"/>
              <a:gd name="connsiteY14" fmla="*/ 0 h 122429"/>
              <a:gd name="connsiteX15" fmla="*/ 528290 w 17030978"/>
              <a:gd name="connsiteY15" fmla="*/ 32421 h 122429"/>
              <a:gd name="connsiteX16" fmla="*/ 535757 w 17030978"/>
              <a:gd name="connsiteY16" fmla="*/ 43496 h 122429"/>
              <a:gd name="connsiteX17" fmla="*/ 540277 w 17030978"/>
              <a:gd name="connsiteY17" fmla="*/ 40449 h 122429"/>
              <a:gd name="connsiteX18" fmla="*/ 583365 w 17030978"/>
              <a:gd name="connsiteY18" fmla="*/ 31750 h 122429"/>
              <a:gd name="connsiteX19" fmla="*/ 626452 w 17030978"/>
              <a:gd name="connsiteY19" fmla="*/ 40449 h 122429"/>
              <a:gd name="connsiteX20" fmla="*/ 631786 w 17030978"/>
              <a:gd name="connsiteY20" fmla="*/ 44045 h 122429"/>
              <a:gd name="connsiteX21" fmla="*/ 639623 w 17030978"/>
              <a:gd name="connsiteY21" fmla="*/ 32421 h 122429"/>
              <a:gd name="connsiteX22" fmla="*/ 717896 w 17030978"/>
              <a:gd name="connsiteY22" fmla="*/ 0 h 122429"/>
              <a:gd name="connsiteX23" fmla="*/ 796169 w 17030978"/>
              <a:gd name="connsiteY23" fmla="*/ 32421 h 122429"/>
              <a:gd name="connsiteX24" fmla="*/ 803637 w 17030978"/>
              <a:gd name="connsiteY24" fmla="*/ 43496 h 122429"/>
              <a:gd name="connsiteX25" fmla="*/ 808156 w 17030978"/>
              <a:gd name="connsiteY25" fmla="*/ 40449 h 122429"/>
              <a:gd name="connsiteX26" fmla="*/ 851244 w 17030978"/>
              <a:gd name="connsiteY26" fmla="*/ 31750 h 122429"/>
              <a:gd name="connsiteX27" fmla="*/ 894331 w 17030978"/>
              <a:gd name="connsiteY27" fmla="*/ 40449 h 122429"/>
              <a:gd name="connsiteX28" fmla="*/ 899664 w 17030978"/>
              <a:gd name="connsiteY28" fmla="*/ 44045 h 122429"/>
              <a:gd name="connsiteX29" fmla="*/ 907502 w 17030978"/>
              <a:gd name="connsiteY29" fmla="*/ 32421 h 122429"/>
              <a:gd name="connsiteX30" fmla="*/ 985775 w 17030978"/>
              <a:gd name="connsiteY30" fmla="*/ 0 h 122429"/>
              <a:gd name="connsiteX31" fmla="*/ 1064048 w 17030978"/>
              <a:gd name="connsiteY31" fmla="*/ 32421 h 122429"/>
              <a:gd name="connsiteX32" fmla="*/ 1071515 w 17030978"/>
              <a:gd name="connsiteY32" fmla="*/ 43496 h 122429"/>
              <a:gd name="connsiteX33" fmla="*/ 1076035 w 17030978"/>
              <a:gd name="connsiteY33" fmla="*/ 40449 h 122429"/>
              <a:gd name="connsiteX34" fmla="*/ 1119122 w 17030978"/>
              <a:gd name="connsiteY34" fmla="*/ 31750 h 122429"/>
              <a:gd name="connsiteX35" fmla="*/ 1162210 w 17030978"/>
              <a:gd name="connsiteY35" fmla="*/ 40449 h 122429"/>
              <a:gd name="connsiteX36" fmla="*/ 1167543 w 17030978"/>
              <a:gd name="connsiteY36" fmla="*/ 44045 h 122429"/>
              <a:gd name="connsiteX37" fmla="*/ 1175380 w 17030978"/>
              <a:gd name="connsiteY37" fmla="*/ 32421 h 122429"/>
              <a:gd name="connsiteX38" fmla="*/ 1253655 w 17030978"/>
              <a:gd name="connsiteY38" fmla="*/ 0 h 122429"/>
              <a:gd name="connsiteX39" fmla="*/ 1331927 w 17030978"/>
              <a:gd name="connsiteY39" fmla="*/ 32421 h 122429"/>
              <a:gd name="connsiteX40" fmla="*/ 1339394 w 17030978"/>
              <a:gd name="connsiteY40" fmla="*/ 43496 h 122429"/>
              <a:gd name="connsiteX41" fmla="*/ 1343914 w 17030978"/>
              <a:gd name="connsiteY41" fmla="*/ 40449 h 122429"/>
              <a:gd name="connsiteX42" fmla="*/ 1387001 w 17030978"/>
              <a:gd name="connsiteY42" fmla="*/ 31750 h 122429"/>
              <a:gd name="connsiteX43" fmla="*/ 1430088 w 17030978"/>
              <a:gd name="connsiteY43" fmla="*/ 40449 h 122429"/>
              <a:gd name="connsiteX44" fmla="*/ 1435422 w 17030978"/>
              <a:gd name="connsiteY44" fmla="*/ 44044 h 122429"/>
              <a:gd name="connsiteX45" fmla="*/ 1443258 w 17030978"/>
              <a:gd name="connsiteY45" fmla="*/ 32421 h 122429"/>
              <a:gd name="connsiteX46" fmla="*/ 1521532 w 17030978"/>
              <a:gd name="connsiteY46" fmla="*/ 0 h 122429"/>
              <a:gd name="connsiteX47" fmla="*/ 1599805 w 17030978"/>
              <a:gd name="connsiteY47" fmla="*/ 32421 h 122429"/>
              <a:gd name="connsiteX48" fmla="*/ 1607272 w 17030978"/>
              <a:gd name="connsiteY48" fmla="*/ 43496 h 122429"/>
              <a:gd name="connsiteX49" fmla="*/ 1611791 w 17030978"/>
              <a:gd name="connsiteY49" fmla="*/ 40449 h 122429"/>
              <a:gd name="connsiteX50" fmla="*/ 1654878 w 17030978"/>
              <a:gd name="connsiteY50" fmla="*/ 31750 h 122429"/>
              <a:gd name="connsiteX51" fmla="*/ 1697966 w 17030978"/>
              <a:gd name="connsiteY51" fmla="*/ 40449 h 122429"/>
              <a:gd name="connsiteX52" fmla="*/ 1703299 w 17030978"/>
              <a:gd name="connsiteY52" fmla="*/ 44044 h 122429"/>
              <a:gd name="connsiteX53" fmla="*/ 1711136 w 17030978"/>
              <a:gd name="connsiteY53" fmla="*/ 32421 h 122429"/>
              <a:gd name="connsiteX54" fmla="*/ 1789407 w 17030978"/>
              <a:gd name="connsiteY54" fmla="*/ 0 h 122429"/>
              <a:gd name="connsiteX55" fmla="*/ 1867682 w 17030978"/>
              <a:gd name="connsiteY55" fmla="*/ 32421 h 122429"/>
              <a:gd name="connsiteX56" fmla="*/ 1875149 w 17030978"/>
              <a:gd name="connsiteY56" fmla="*/ 43496 h 122429"/>
              <a:gd name="connsiteX57" fmla="*/ 1879668 w 17030978"/>
              <a:gd name="connsiteY57" fmla="*/ 40449 h 122429"/>
              <a:gd name="connsiteX58" fmla="*/ 1922757 w 17030978"/>
              <a:gd name="connsiteY58" fmla="*/ 31750 h 122429"/>
              <a:gd name="connsiteX59" fmla="*/ 1965843 w 17030978"/>
              <a:gd name="connsiteY59" fmla="*/ 40449 h 122429"/>
              <a:gd name="connsiteX60" fmla="*/ 1971178 w 17030978"/>
              <a:gd name="connsiteY60" fmla="*/ 44045 h 122429"/>
              <a:gd name="connsiteX61" fmla="*/ 1979014 w 17030978"/>
              <a:gd name="connsiteY61" fmla="*/ 32421 h 122429"/>
              <a:gd name="connsiteX62" fmla="*/ 2057287 w 17030978"/>
              <a:gd name="connsiteY62" fmla="*/ 0 h 122429"/>
              <a:gd name="connsiteX63" fmla="*/ 2135560 w 17030978"/>
              <a:gd name="connsiteY63" fmla="*/ 32421 h 122429"/>
              <a:gd name="connsiteX64" fmla="*/ 2143026 w 17030978"/>
              <a:gd name="connsiteY64" fmla="*/ 43496 h 122429"/>
              <a:gd name="connsiteX65" fmla="*/ 2147547 w 17030978"/>
              <a:gd name="connsiteY65" fmla="*/ 40449 h 122429"/>
              <a:gd name="connsiteX66" fmla="*/ 2190635 w 17030978"/>
              <a:gd name="connsiteY66" fmla="*/ 31750 h 122429"/>
              <a:gd name="connsiteX67" fmla="*/ 2233721 w 17030978"/>
              <a:gd name="connsiteY67" fmla="*/ 40449 h 122429"/>
              <a:gd name="connsiteX68" fmla="*/ 2239056 w 17030978"/>
              <a:gd name="connsiteY68" fmla="*/ 44045 h 122429"/>
              <a:gd name="connsiteX69" fmla="*/ 2246892 w 17030978"/>
              <a:gd name="connsiteY69" fmla="*/ 32421 h 122429"/>
              <a:gd name="connsiteX70" fmla="*/ 2325166 w 17030978"/>
              <a:gd name="connsiteY70" fmla="*/ 0 h 122429"/>
              <a:gd name="connsiteX71" fmla="*/ 2403439 w 17030978"/>
              <a:gd name="connsiteY71" fmla="*/ 32421 h 122429"/>
              <a:gd name="connsiteX72" fmla="*/ 2410905 w 17030978"/>
              <a:gd name="connsiteY72" fmla="*/ 43496 h 122429"/>
              <a:gd name="connsiteX73" fmla="*/ 2415425 w 17030978"/>
              <a:gd name="connsiteY73" fmla="*/ 40449 h 122429"/>
              <a:gd name="connsiteX74" fmla="*/ 2458511 w 17030978"/>
              <a:gd name="connsiteY74" fmla="*/ 31750 h 122429"/>
              <a:gd name="connsiteX75" fmla="*/ 2501600 w 17030978"/>
              <a:gd name="connsiteY75" fmla="*/ 40449 h 122429"/>
              <a:gd name="connsiteX76" fmla="*/ 2506933 w 17030978"/>
              <a:gd name="connsiteY76" fmla="*/ 44045 h 122429"/>
              <a:gd name="connsiteX77" fmla="*/ 2514770 w 17030978"/>
              <a:gd name="connsiteY77" fmla="*/ 32421 h 122429"/>
              <a:gd name="connsiteX78" fmla="*/ 2593043 w 17030978"/>
              <a:gd name="connsiteY78" fmla="*/ 0 h 122429"/>
              <a:gd name="connsiteX79" fmla="*/ 2671316 w 17030978"/>
              <a:gd name="connsiteY79" fmla="*/ 32421 h 122429"/>
              <a:gd name="connsiteX80" fmla="*/ 2678783 w 17030978"/>
              <a:gd name="connsiteY80" fmla="*/ 43496 h 122429"/>
              <a:gd name="connsiteX81" fmla="*/ 2683303 w 17030978"/>
              <a:gd name="connsiteY81" fmla="*/ 40449 h 122429"/>
              <a:gd name="connsiteX82" fmla="*/ 2726391 w 17030978"/>
              <a:gd name="connsiteY82" fmla="*/ 31750 h 122429"/>
              <a:gd name="connsiteX83" fmla="*/ 2769478 w 17030978"/>
              <a:gd name="connsiteY83" fmla="*/ 40449 h 122429"/>
              <a:gd name="connsiteX84" fmla="*/ 2774813 w 17030978"/>
              <a:gd name="connsiteY84" fmla="*/ 44045 h 122429"/>
              <a:gd name="connsiteX85" fmla="*/ 2782649 w 17030978"/>
              <a:gd name="connsiteY85" fmla="*/ 32421 h 122429"/>
              <a:gd name="connsiteX86" fmla="*/ 2860922 w 17030978"/>
              <a:gd name="connsiteY86" fmla="*/ 0 h 122429"/>
              <a:gd name="connsiteX87" fmla="*/ 2939195 w 17030978"/>
              <a:gd name="connsiteY87" fmla="*/ 32421 h 122429"/>
              <a:gd name="connsiteX88" fmla="*/ 2946661 w 17030978"/>
              <a:gd name="connsiteY88" fmla="*/ 43496 h 122429"/>
              <a:gd name="connsiteX89" fmla="*/ 2951182 w 17030978"/>
              <a:gd name="connsiteY89" fmla="*/ 40449 h 122429"/>
              <a:gd name="connsiteX90" fmla="*/ 2994269 w 17030978"/>
              <a:gd name="connsiteY90" fmla="*/ 31750 h 122429"/>
              <a:gd name="connsiteX91" fmla="*/ 3037356 w 17030978"/>
              <a:gd name="connsiteY91" fmla="*/ 40449 h 122429"/>
              <a:gd name="connsiteX92" fmla="*/ 3042690 w 17030978"/>
              <a:gd name="connsiteY92" fmla="*/ 44045 h 122429"/>
              <a:gd name="connsiteX93" fmla="*/ 3050527 w 17030978"/>
              <a:gd name="connsiteY93" fmla="*/ 32421 h 122429"/>
              <a:gd name="connsiteX94" fmla="*/ 3128800 w 17030978"/>
              <a:gd name="connsiteY94" fmla="*/ 0 h 122429"/>
              <a:gd name="connsiteX95" fmla="*/ 3207072 w 17030978"/>
              <a:gd name="connsiteY95" fmla="*/ 32421 h 122429"/>
              <a:gd name="connsiteX96" fmla="*/ 3214539 w 17030978"/>
              <a:gd name="connsiteY96" fmla="*/ 43496 h 122429"/>
              <a:gd name="connsiteX97" fmla="*/ 3219059 w 17030978"/>
              <a:gd name="connsiteY97" fmla="*/ 40449 h 122429"/>
              <a:gd name="connsiteX98" fmla="*/ 3262147 w 17030978"/>
              <a:gd name="connsiteY98" fmla="*/ 31750 h 122429"/>
              <a:gd name="connsiteX99" fmla="*/ 3305232 w 17030978"/>
              <a:gd name="connsiteY99" fmla="*/ 40449 h 122429"/>
              <a:gd name="connsiteX100" fmla="*/ 3310564 w 17030978"/>
              <a:gd name="connsiteY100" fmla="*/ 44044 h 122429"/>
              <a:gd name="connsiteX101" fmla="*/ 3318400 w 17030978"/>
              <a:gd name="connsiteY101" fmla="*/ 32421 h 122429"/>
              <a:gd name="connsiteX102" fmla="*/ 3396671 w 17030978"/>
              <a:gd name="connsiteY102" fmla="*/ 0 h 122429"/>
              <a:gd name="connsiteX103" fmla="*/ 3474945 w 17030978"/>
              <a:gd name="connsiteY103" fmla="*/ 32421 h 122429"/>
              <a:gd name="connsiteX104" fmla="*/ 3482412 w 17030978"/>
              <a:gd name="connsiteY104" fmla="*/ 43497 h 122429"/>
              <a:gd name="connsiteX105" fmla="*/ 3486935 w 17030978"/>
              <a:gd name="connsiteY105" fmla="*/ 40449 h 122429"/>
              <a:gd name="connsiteX106" fmla="*/ 3530021 w 17030978"/>
              <a:gd name="connsiteY106" fmla="*/ 31750 h 122429"/>
              <a:gd name="connsiteX107" fmla="*/ 3573110 w 17030978"/>
              <a:gd name="connsiteY107" fmla="*/ 40449 h 122429"/>
              <a:gd name="connsiteX108" fmla="*/ 3578441 w 17030978"/>
              <a:gd name="connsiteY108" fmla="*/ 44043 h 122429"/>
              <a:gd name="connsiteX109" fmla="*/ 3586277 w 17030978"/>
              <a:gd name="connsiteY109" fmla="*/ 32421 h 122429"/>
              <a:gd name="connsiteX110" fmla="*/ 3664549 w 17030978"/>
              <a:gd name="connsiteY110" fmla="*/ 0 h 122429"/>
              <a:gd name="connsiteX111" fmla="*/ 3742823 w 17030978"/>
              <a:gd name="connsiteY111" fmla="*/ 32421 h 122429"/>
              <a:gd name="connsiteX112" fmla="*/ 3750290 w 17030978"/>
              <a:gd name="connsiteY112" fmla="*/ 43497 h 122429"/>
              <a:gd name="connsiteX113" fmla="*/ 3754813 w 17030978"/>
              <a:gd name="connsiteY113" fmla="*/ 40449 h 122429"/>
              <a:gd name="connsiteX114" fmla="*/ 3797899 w 17030978"/>
              <a:gd name="connsiteY114" fmla="*/ 31750 h 122429"/>
              <a:gd name="connsiteX115" fmla="*/ 3840988 w 17030978"/>
              <a:gd name="connsiteY115" fmla="*/ 40449 h 122429"/>
              <a:gd name="connsiteX116" fmla="*/ 3846320 w 17030978"/>
              <a:gd name="connsiteY116" fmla="*/ 44044 h 122429"/>
              <a:gd name="connsiteX117" fmla="*/ 3854155 w 17030978"/>
              <a:gd name="connsiteY117" fmla="*/ 32421 h 122429"/>
              <a:gd name="connsiteX118" fmla="*/ 3932428 w 17030978"/>
              <a:gd name="connsiteY118" fmla="*/ 0 h 122429"/>
              <a:gd name="connsiteX119" fmla="*/ 4010702 w 17030978"/>
              <a:gd name="connsiteY119" fmla="*/ 32421 h 122429"/>
              <a:gd name="connsiteX120" fmla="*/ 4018169 w 17030978"/>
              <a:gd name="connsiteY120" fmla="*/ 43497 h 122429"/>
              <a:gd name="connsiteX121" fmla="*/ 4022691 w 17030978"/>
              <a:gd name="connsiteY121" fmla="*/ 40449 h 122429"/>
              <a:gd name="connsiteX122" fmla="*/ 4065778 w 17030978"/>
              <a:gd name="connsiteY122" fmla="*/ 31750 h 122429"/>
              <a:gd name="connsiteX123" fmla="*/ 4108867 w 17030978"/>
              <a:gd name="connsiteY123" fmla="*/ 40449 h 122429"/>
              <a:gd name="connsiteX124" fmla="*/ 4114198 w 17030978"/>
              <a:gd name="connsiteY124" fmla="*/ 44043 h 122429"/>
              <a:gd name="connsiteX125" fmla="*/ 4122033 w 17030978"/>
              <a:gd name="connsiteY125" fmla="*/ 32421 h 122429"/>
              <a:gd name="connsiteX126" fmla="*/ 4200306 w 17030978"/>
              <a:gd name="connsiteY126" fmla="*/ 0 h 122429"/>
              <a:gd name="connsiteX127" fmla="*/ 4278580 w 17030978"/>
              <a:gd name="connsiteY127" fmla="*/ 32421 h 122429"/>
              <a:gd name="connsiteX128" fmla="*/ 4286047 w 17030978"/>
              <a:gd name="connsiteY128" fmla="*/ 43497 h 122429"/>
              <a:gd name="connsiteX129" fmla="*/ 4290569 w 17030978"/>
              <a:gd name="connsiteY129" fmla="*/ 40449 h 122429"/>
              <a:gd name="connsiteX130" fmla="*/ 4333656 w 17030978"/>
              <a:gd name="connsiteY130" fmla="*/ 31750 h 122429"/>
              <a:gd name="connsiteX131" fmla="*/ 4376745 w 17030978"/>
              <a:gd name="connsiteY131" fmla="*/ 40449 h 122429"/>
              <a:gd name="connsiteX132" fmla="*/ 4382076 w 17030978"/>
              <a:gd name="connsiteY132" fmla="*/ 44043 h 122429"/>
              <a:gd name="connsiteX133" fmla="*/ 4389911 w 17030978"/>
              <a:gd name="connsiteY133" fmla="*/ 32421 h 122429"/>
              <a:gd name="connsiteX134" fmla="*/ 4468184 w 17030978"/>
              <a:gd name="connsiteY134" fmla="*/ 0 h 122429"/>
              <a:gd name="connsiteX135" fmla="*/ 4546458 w 17030978"/>
              <a:gd name="connsiteY135" fmla="*/ 32421 h 122429"/>
              <a:gd name="connsiteX136" fmla="*/ 4553925 w 17030978"/>
              <a:gd name="connsiteY136" fmla="*/ 43497 h 122429"/>
              <a:gd name="connsiteX137" fmla="*/ 4558447 w 17030978"/>
              <a:gd name="connsiteY137" fmla="*/ 40449 h 122429"/>
              <a:gd name="connsiteX138" fmla="*/ 4601534 w 17030978"/>
              <a:gd name="connsiteY138" fmla="*/ 31750 h 122429"/>
              <a:gd name="connsiteX139" fmla="*/ 4644623 w 17030978"/>
              <a:gd name="connsiteY139" fmla="*/ 40449 h 122429"/>
              <a:gd name="connsiteX140" fmla="*/ 4649955 w 17030978"/>
              <a:gd name="connsiteY140" fmla="*/ 44044 h 122429"/>
              <a:gd name="connsiteX141" fmla="*/ 4657790 w 17030978"/>
              <a:gd name="connsiteY141" fmla="*/ 32421 h 122429"/>
              <a:gd name="connsiteX142" fmla="*/ 4736064 w 17030978"/>
              <a:gd name="connsiteY142" fmla="*/ 0 h 122429"/>
              <a:gd name="connsiteX143" fmla="*/ 4814337 w 17030978"/>
              <a:gd name="connsiteY143" fmla="*/ 32421 h 122429"/>
              <a:gd name="connsiteX144" fmla="*/ 4821804 w 17030978"/>
              <a:gd name="connsiteY144" fmla="*/ 43497 h 122429"/>
              <a:gd name="connsiteX145" fmla="*/ 4826326 w 17030978"/>
              <a:gd name="connsiteY145" fmla="*/ 40449 h 122429"/>
              <a:gd name="connsiteX146" fmla="*/ 4869413 w 17030978"/>
              <a:gd name="connsiteY146" fmla="*/ 31750 h 122429"/>
              <a:gd name="connsiteX147" fmla="*/ 4912502 w 17030978"/>
              <a:gd name="connsiteY147" fmla="*/ 40449 h 122429"/>
              <a:gd name="connsiteX148" fmla="*/ 4917833 w 17030978"/>
              <a:gd name="connsiteY148" fmla="*/ 44043 h 122429"/>
              <a:gd name="connsiteX149" fmla="*/ 4925668 w 17030978"/>
              <a:gd name="connsiteY149" fmla="*/ 32421 h 122429"/>
              <a:gd name="connsiteX150" fmla="*/ 5003941 w 17030978"/>
              <a:gd name="connsiteY150" fmla="*/ 0 h 122429"/>
              <a:gd name="connsiteX151" fmla="*/ 5082215 w 17030978"/>
              <a:gd name="connsiteY151" fmla="*/ 32421 h 122429"/>
              <a:gd name="connsiteX152" fmla="*/ 5089682 w 17030978"/>
              <a:gd name="connsiteY152" fmla="*/ 43497 h 122429"/>
              <a:gd name="connsiteX153" fmla="*/ 5094204 w 17030978"/>
              <a:gd name="connsiteY153" fmla="*/ 40449 h 122429"/>
              <a:gd name="connsiteX154" fmla="*/ 5137291 w 17030978"/>
              <a:gd name="connsiteY154" fmla="*/ 31750 h 122429"/>
              <a:gd name="connsiteX155" fmla="*/ 5180380 w 17030978"/>
              <a:gd name="connsiteY155" fmla="*/ 40449 h 122429"/>
              <a:gd name="connsiteX156" fmla="*/ 5185711 w 17030978"/>
              <a:gd name="connsiteY156" fmla="*/ 44043 h 122429"/>
              <a:gd name="connsiteX157" fmla="*/ 5193546 w 17030978"/>
              <a:gd name="connsiteY157" fmla="*/ 32421 h 122429"/>
              <a:gd name="connsiteX158" fmla="*/ 5271819 w 17030978"/>
              <a:gd name="connsiteY158" fmla="*/ 0 h 122429"/>
              <a:gd name="connsiteX159" fmla="*/ 5350093 w 17030978"/>
              <a:gd name="connsiteY159" fmla="*/ 32421 h 122429"/>
              <a:gd name="connsiteX160" fmla="*/ 5357560 w 17030978"/>
              <a:gd name="connsiteY160" fmla="*/ 43497 h 122429"/>
              <a:gd name="connsiteX161" fmla="*/ 5362082 w 17030978"/>
              <a:gd name="connsiteY161" fmla="*/ 40449 h 122429"/>
              <a:gd name="connsiteX162" fmla="*/ 5405169 w 17030978"/>
              <a:gd name="connsiteY162" fmla="*/ 31750 h 122429"/>
              <a:gd name="connsiteX163" fmla="*/ 5448258 w 17030978"/>
              <a:gd name="connsiteY163" fmla="*/ 40449 h 122429"/>
              <a:gd name="connsiteX164" fmla="*/ 5453590 w 17030978"/>
              <a:gd name="connsiteY164" fmla="*/ 44044 h 122429"/>
              <a:gd name="connsiteX165" fmla="*/ 5461425 w 17030978"/>
              <a:gd name="connsiteY165" fmla="*/ 32421 h 122429"/>
              <a:gd name="connsiteX166" fmla="*/ 5539699 w 17030978"/>
              <a:gd name="connsiteY166" fmla="*/ 0 h 122429"/>
              <a:gd name="connsiteX167" fmla="*/ 5617972 w 17030978"/>
              <a:gd name="connsiteY167" fmla="*/ 32421 h 122429"/>
              <a:gd name="connsiteX168" fmla="*/ 5625439 w 17030978"/>
              <a:gd name="connsiteY168" fmla="*/ 43497 h 122429"/>
              <a:gd name="connsiteX169" fmla="*/ 5629961 w 17030978"/>
              <a:gd name="connsiteY169" fmla="*/ 40449 h 122429"/>
              <a:gd name="connsiteX170" fmla="*/ 5673048 w 17030978"/>
              <a:gd name="connsiteY170" fmla="*/ 31750 h 122429"/>
              <a:gd name="connsiteX171" fmla="*/ 5716137 w 17030978"/>
              <a:gd name="connsiteY171" fmla="*/ 40449 h 122429"/>
              <a:gd name="connsiteX172" fmla="*/ 5721468 w 17030978"/>
              <a:gd name="connsiteY172" fmla="*/ 44043 h 122429"/>
              <a:gd name="connsiteX173" fmla="*/ 5729303 w 17030978"/>
              <a:gd name="connsiteY173" fmla="*/ 32421 h 122429"/>
              <a:gd name="connsiteX174" fmla="*/ 5807577 w 17030978"/>
              <a:gd name="connsiteY174" fmla="*/ 0 h 122429"/>
              <a:gd name="connsiteX175" fmla="*/ 5885850 w 17030978"/>
              <a:gd name="connsiteY175" fmla="*/ 32421 h 122429"/>
              <a:gd name="connsiteX176" fmla="*/ 5893317 w 17030978"/>
              <a:gd name="connsiteY176" fmla="*/ 43497 h 122429"/>
              <a:gd name="connsiteX177" fmla="*/ 5897839 w 17030978"/>
              <a:gd name="connsiteY177" fmla="*/ 40449 h 122429"/>
              <a:gd name="connsiteX178" fmla="*/ 5940926 w 17030978"/>
              <a:gd name="connsiteY178" fmla="*/ 31750 h 122429"/>
              <a:gd name="connsiteX179" fmla="*/ 5984015 w 17030978"/>
              <a:gd name="connsiteY179" fmla="*/ 40449 h 122429"/>
              <a:gd name="connsiteX180" fmla="*/ 5989346 w 17030978"/>
              <a:gd name="connsiteY180" fmla="*/ 44043 h 122429"/>
              <a:gd name="connsiteX181" fmla="*/ 5997181 w 17030978"/>
              <a:gd name="connsiteY181" fmla="*/ 32421 h 122429"/>
              <a:gd name="connsiteX182" fmla="*/ 6075455 w 17030978"/>
              <a:gd name="connsiteY182" fmla="*/ 0 h 122429"/>
              <a:gd name="connsiteX183" fmla="*/ 6153728 w 17030978"/>
              <a:gd name="connsiteY183" fmla="*/ 32421 h 122429"/>
              <a:gd name="connsiteX184" fmla="*/ 6161195 w 17030978"/>
              <a:gd name="connsiteY184" fmla="*/ 43497 h 122429"/>
              <a:gd name="connsiteX185" fmla="*/ 6165717 w 17030978"/>
              <a:gd name="connsiteY185" fmla="*/ 40449 h 122429"/>
              <a:gd name="connsiteX186" fmla="*/ 6208804 w 17030978"/>
              <a:gd name="connsiteY186" fmla="*/ 31750 h 122429"/>
              <a:gd name="connsiteX187" fmla="*/ 6251893 w 17030978"/>
              <a:gd name="connsiteY187" fmla="*/ 40449 h 122429"/>
              <a:gd name="connsiteX188" fmla="*/ 6257225 w 17030978"/>
              <a:gd name="connsiteY188" fmla="*/ 44044 h 122429"/>
              <a:gd name="connsiteX189" fmla="*/ 6265060 w 17030978"/>
              <a:gd name="connsiteY189" fmla="*/ 32421 h 122429"/>
              <a:gd name="connsiteX190" fmla="*/ 6343334 w 17030978"/>
              <a:gd name="connsiteY190" fmla="*/ 0 h 122429"/>
              <a:gd name="connsiteX191" fmla="*/ 6421607 w 17030978"/>
              <a:gd name="connsiteY191" fmla="*/ 32421 h 122429"/>
              <a:gd name="connsiteX192" fmla="*/ 6429074 w 17030978"/>
              <a:gd name="connsiteY192" fmla="*/ 43497 h 122429"/>
              <a:gd name="connsiteX193" fmla="*/ 6433596 w 17030978"/>
              <a:gd name="connsiteY193" fmla="*/ 40449 h 122429"/>
              <a:gd name="connsiteX194" fmla="*/ 6476684 w 17030978"/>
              <a:gd name="connsiteY194" fmla="*/ 31750 h 122429"/>
              <a:gd name="connsiteX195" fmla="*/ 6519772 w 17030978"/>
              <a:gd name="connsiteY195" fmla="*/ 40449 h 122429"/>
              <a:gd name="connsiteX196" fmla="*/ 6525103 w 17030978"/>
              <a:gd name="connsiteY196" fmla="*/ 44043 h 122429"/>
              <a:gd name="connsiteX197" fmla="*/ 6532938 w 17030978"/>
              <a:gd name="connsiteY197" fmla="*/ 32421 h 122429"/>
              <a:gd name="connsiteX198" fmla="*/ 6611212 w 17030978"/>
              <a:gd name="connsiteY198" fmla="*/ 0 h 122429"/>
              <a:gd name="connsiteX199" fmla="*/ 6689485 w 17030978"/>
              <a:gd name="connsiteY199" fmla="*/ 32421 h 122429"/>
              <a:gd name="connsiteX200" fmla="*/ 6696952 w 17030978"/>
              <a:gd name="connsiteY200" fmla="*/ 43497 h 122429"/>
              <a:gd name="connsiteX201" fmla="*/ 6701474 w 17030978"/>
              <a:gd name="connsiteY201" fmla="*/ 40449 h 122429"/>
              <a:gd name="connsiteX202" fmla="*/ 6744561 w 17030978"/>
              <a:gd name="connsiteY202" fmla="*/ 31750 h 122429"/>
              <a:gd name="connsiteX203" fmla="*/ 6787650 w 17030978"/>
              <a:gd name="connsiteY203" fmla="*/ 40449 h 122429"/>
              <a:gd name="connsiteX204" fmla="*/ 6792981 w 17030978"/>
              <a:gd name="connsiteY204" fmla="*/ 44043 h 122429"/>
              <a:gd name="connsiteX205" fmla="*/ 6800816 w 17030978"/>
              <a:gd name="connsiteY205" fmla="*/ 32421 h 122429"/>
              <a:gd name="connsiteX206" fmla="*/ 6879090 w 17030978"/>
              <a:gd name="connsiteY206" fmla="*/ 0 h 122429"/>
              <a:gd name="connsiteX207" fmla="*/ 6957363 w 17030978"/>
              <a:gd name="connsiteY207" fmla="*/ 32421 h 122429"/>
              <a:gd name="connsiteX208" fmla="*/ 6964830 w 17030978"/>
              <a:gd name="connsiteY208" fmla="*/ 43497 h 122429"/>
              <a:gd name="connsiteX209" fmla="*/ 6969352 w 17030978"/>
              <a:gd name="connsiteY209" fmla="*/ 40449 h 122429"/>
              <a:gd name="connsiteX210" fmla="*/ 7012439 w 17030978"/>
              <a:gd name="connsiteY210" fmla="*/ 31750 h 122429"/>
              <a:gd name="connsiteX211" fmla="*/ 7055528 w 17030978"/>
              <a:gd name="connsiteY211" fmla="*/ 40449 h 122429"/>
              <a:gd name="connsiteX212" fmla="*/ 7060859 w 17030978"/>
              <a:gd name="connsiteY212" fmla="*/ 44044 h 122429"/>
              <a:gd name="connsiteX213" fmla="*/ 7068695 w 17030978"/>
              <a:gd name="connsiteY213" fmla="*/ 32421 h 122429"/>
              <a:gd name="connsiteX214" fmla="*/ 7146969 w 17030978"/>
              <a:gd name="connsiteY214" fmla="*/ 0 h 122429"/>
              <a:gd name="connsiteX215" fmla="*/ 7225241 w 17030978"/>
              <a:gd name="connsiteY215" fmla="*/ 32421 h 122429"/>
              <a:gd name="connsiteX216" fmla="*/ 7232710 w 17030978"/>
              <a:gd name="connsiteY216" fmla="*/ 43497 h 122429"/>
              <a:gd name="connsiteX217" fmla="*/ 7237231 w 17030978"/>
              <a:gd name="connsiteY217" fmla="*/ 40449 h 122429"/>
              <a:gd name="connsiteX218" fmla="*/ 7280319 w 17030978"/>
              <a:gd name="connsiteY218" fmla="*/ 31750 h 122429"/>
              <a:gd name="connsiteX219" fmla="*/ 7323407 w 17030978"/>
              <a:gd name="connsiteY219" fmla="*/ 40449 h 122429"/>
              <a:gd name="connsiteX220" fmla="*/ 7328737 w 17030978"/>
              <a:gd name="connsiteY220" fmla="*/ 44043 h 122429"/>
              <a:gd name="connsiteX221" fmla="*/ 7336573 w 17030978"/>
              <a:gd name="connsiteY221" fmla="*/ 32421 h 122429"/>
              <a:gd name="connsiteX222" fmla="*/ 7414847 w 17030978"/>
              <a:gd name="connsiteY222" fmla="*/ 0 h 122429"/>
              <a:gd name="connsiteX223" fmla="*/ 7493119 w 17030978"/>
              <a:gd name="connsiteY223" fmla="*/ 32421 h 122429"/>
              <a:gd name="connsiteX224" fmla="*/ 7500587 w 17030978"/>
              <a:gd name="connsiteY224" fmla="*/ 43497 h 122429"/>
              <a:gd name="connsiteX225" fmla="*/ 7505109 w 17030978"/>
              <a:gd name="connsiteY225" fmla="*/ 40449 h 122429"/>
              <a:gd name="connsiteX226" fmla="*/ 7548196 w 17030978"/>
              <a:gd name="connsiteY226" fmla="*/ 31750 h 122429"/>
              <a:gd name="connsiteX227" fmla="*/ 7591283 w 17030978"/>
              <a:gd name="connsiteY227" fmla="*/ 40449 h 122429"/>
              <a:gd name="connsiteX228" fmla="*/ 7596615 w 17030978"/>
              <a:gd name="connsiteY228" fmla="*/ 44043 h 122429"/>
              <a:gd name="connsiteX229" fmla="*/ 7604451 w 17030978"/>
              <a:gd name="connsiteY229" fmla="*/ 32421 h 122429"/>
              <a:gd name="connsiteX230" fmla="*/ 7682724 w 17030978"/>
              <a:gd name="connsiteY230" fmla="*/ 0 h 122429"/>
              <a:gd name="connsiteX231" fmla="*/ 7760997 w 17030978"/>
              <a:gd name="connsiteY231" fmla="*/ 32421 h 122429"/>
              <a:gd name="connsiteX232" fmla="*/ 7768465 w 17030978"/>
              <a:gd name="connsiteY232" fmla="*/ 43497 h 122429"/>
              <a:gd name="connsiteX233" fmla="*/ 7772987 w 17030978"/>
              <a:gd name="connsiteY233" fmla="*/ 40449 h 122429"/>
              <a:gd name="connsiteX234" fmla="*/ 7816074 w 17030978"/>
              <a:gd name="connsiteY234" fmla="*/ 31750 h 122429"/>
              <a:gd name="connsiteX235" fmla="*/ 7859161 w 17030978"/>
              <a:gd name="connsiteY235" fmla="*/ 40449 h 122429"/>
              <a:gd name="connsiteX236" fmla="*/ 7864494 w 17030978"/>
              <a:gd name="connsiteY236" fmla="*/ 44044 h 122429"/>
              <a:gd name="connsiteX237" fmla="*/ 7872330 w 17030978"/>
              <a:gd name="connsiteY237" fmla="*/ 32421 h 122429"/>
              <a:gd name="connsiteX238" fmla="*/ 7950603 w 17030978"/>
              <a:gd name="connsiteY238" fmla="*/ 0 h 122429"/>
              <a:gd name="connsiteX239" fmla="*/ 8028876 w 17030978"/>
              <a:gd name="connsiteY239" fmla="*/ 32421 h 122429"/>
              <a:gd name="connsiteX240" fmla="*/ 8036344 w 17030978"/>
              <a:gd name="connsiteY240" fmla="*/ 43497 h 122429"/>
              <a:gd name="connsiteX241" fmla="*/ 8040866 w 17030978"/>
              <a:gd name="connsiteY241" fmla="*/ 40449 h 122429"/>
              <a:gd name="connsiteX242" fmla="*/ 8083953 w 17030978"/>
              <a:gd name="connsiteY242" fmla="*/ 31750 h 122429"/>
              <a:gd name="connsiteX243" fmla="*/ 8127040 w 17030978"/>
              <a:gd name="connsiteY243" fmla="*/ 40449 h 122429"/>
              <a:gd name="connsiteX244" fmla="*/ 8132366 w 17030978"/>
              <a:gd name="connsiteY244" fmla="*/ 44040 h 122429"/>
              <a:gd name="connsiteX245" fmla="*/ 8140200 w 17030978"/>
              <a:gd name="connsiteY245" fmla="*/ 32421 h 122429"/>
              <a:gd name="connsiteX246" fmla="*/ 8218473 w 17030978"/>
              <a:gd name="connsiteY246" fmla="*/ 0 h 122429"/>
              <a:gd name="connsiteX247" fmla="*/ 8296746 w 17030978"/>
              <a:gd name="connsiteY247" fmla="*/ 32421 h 122429"/>
              <a:gd name="connsiteX248" fmla="*/ 8304214 w 17030978"/>
              <a:gd name="connsiteY248" fmla="*/ 43497 h 122429"/>
              <a:gd name="connsiteX249" fmla="*/ 8308736 w 17030978"/>
              <a:gd name="connsiteY249" fmla="*/ 40449 h 122429"/>
              <a:gd name="connsiteX250" fmla="*/ 8351823 w 17030978"/>
              <a:gd name="connsiteY250" fmla="*/ 31750 h 122429"/>
              <a:gd name="connsiteX251" fmla="*/ 8394911 w 17030978"/>
              <a:gd name="connsiteY251" fmla="*/ 40449 h 122429"/>
              <a:gd name="connsiteX252" fmla="*/ 8400523 w 17030978"/>
              <a:gd name="connsiteY252" fmla="*/ 44233 h 122429"/>
              <a:gd name="connsiteX253" fmla="*/ 8408487 w 17030978"/>
              <a:gd name="connsiteY253" fmla="*/ 32422 h 122429"/>
              <a:gd name="connsiteX254" fmla="*/ 8486760 w 17030978"/>
              <a:gd name="connsiteY254" fmla="*/ 0 h 122429"/>
              <a:gd name="connsiteX255" fmla="*/ 8565033 w 17030978"/>
              <a:gd name="connsiteY255" fmla="*/ 32421 h 122429"/>
              <a:gd name="connsiteX256" fmla="*/ 8572500 w 17030978"/>
              <a:gd name="connsiteY256" fmla="*/ 43496 h 122429"/>
              <a:gd name="connsiteX257" fmla="*/ 8577020 w 17030978"/>
              <a:gd name="connsiteY257" fmla="*/ 40449 h 122429"/>
              <a:gd name="connsiteX258" fmla="*/ 8620107 w 17030978"/>
              <a:gd name="connsiteY258" fmla="*/ 31750 h 122429"/>
              <a:gd name="connsiteX259" fmla="*/ 8663194 w 17030978"/>
              <a:gd name="connsiteY259" fmla="*/ 40449 h 122429"/>
              <a:gd name="connsiteX260" fmla="*/ 8668528 w 17030978"/>
              <a:gd name="connsiteY260" fmla="*/ 44044 h 122429"/>
              <a:gd name="connsiteX261" fmla="*/ 8676365 w 17030978"/>
              <a:gd name="connsiteY261" fmla="*/ 32421 h 122429"/>
              <a:gd name="connsiteX262" fmla="*/ 8754638 w 17030978"/>
              <a:gd name="connsiteY262" fmla="*/ 0 h 122429"/>
              <a:gd name="connsiteX263" fmla="*/ 8832911 w 17030978"/>
              <a:gd name="connsiteY263" fmla="*/ 32421 h 122429"/>
              <a:gd name="connsiteX264" fmla="*/ 8840378 w 17030978"/>
              <a:gd name="connsiteY264" fmla="*/ 43496 h 122429"/>
              <a:gd name="connsiteX265" fmla="*/ 8844898 w 17030978"/>
              <a:gd name="connsiteY265" fmla="*/ 40449 h 122429"/>
              <a:gd name="connsiteX266" fmla="*/ 8887985 w 17030978"/>
              <a:gd name="connsiteY266" fmla="*/ 31750 h 122429"/>
              <a:gd name="connsiteX267" fmla="*/ 8931073 w 17030978"/>
              <a:gd name="connsiteY267" fmla="*/ 40449 h 122429"/>
              <a:gd name="connsiteX268" fmla="*/ 8936406 w 17030978"/>
              <a:gd name="connsiteY268" fmla="*/ 44045 h 122429"/>
              <a:gd name="connsiteX269" fmla="*/ 8944244 w 17030978"/>
              <a:gd name="connsiteY269" fmla="*/ 32421 h 122429"/>
              <a:gd name="connsiteX270" fmla="*/ 9022517 w 17030978"/>
              <a:gd name="connsiteY270" fmla="*/ 0 h 122429"/>
              <a:gd name="connsiteX271" fmla="*/ 9100790 w 17030978"/>
              <a:gd name="connsiteY271" fmla="*/ 32421 h 122429"/>
              <a:gd name="connsiteX272" fmla="*/ 9108257 w 17030978"/>
              <a:gd name="connsiteY272" fmla="*/ 43496 h 122429"/>
              <a:gd name="connsiteX273" fmla="*/ 9112777 w 17030978"/>
              <a:gd name="connsiteY273" fmla="*/ 40449 h 122429"/>
              <a:gd name="connsiteX274" fmla="*/ 9155865 w 17030978"/>
              <a:gd name="connsiteY274" fmla="*/ 31750 h 122429"/>
              <a:gd name="connsiteX275" fmla="*/ 9198952 w 17030978"/>
              <a:gd name="connsiteY275" fmla="*/ 40449 h 122429"/>
              <a:gd name="connsiteX276" fmla="*/ 9204286 w 17030978"/>
              <a:gd name="connsiteY276" fmla="*/ 44045 h 122429"/>
              <a:gd name="connsiteX277" fmla="*/ 9212123 w 17030978"/>
              <a:gd name="connsiteY277" fmla="*/ 32421 h 122429"/>
              <a:gd name="connsiteX278" fmla="*/ 9290396 w 17030978"/>
              <a:gd name="connsiteY278" fmla="*/ 0 h 122429"/>
              <a:gd name="connsiteX279" fmla="*/ 9368669 w 17030978"/>
              <a:gd name="connsiteY279" fmla="*/ 32421 h 122429"/>
              <a:gd name="connsiteX280" fmla="*/ 9376137 w 17030978"/>
              <a:gd name="connsiteY280" fmla="*/ 43496 h 122429"/>
              <a:gd name="connsiteX281" fmla="*/ 9380656 w 17030978"/>
              <a:gd name="connsiteY281" fmla="*/ 40449 h 122429"/>
              <a:gd name="connsiteX282" fmla="*/ 9423744 w 17030978"/>
              <a:gd name="connsiteY282" fmla="*/ 31750 h 122429"/>
              <a:gd name="connsiteX283" fmla="*/ 9466831 w 17030978"/>
              <a:gd name="connsiteY283" fmla="*/ 40449 h 122429"/>
              <a:gd name="connsiteX284" fmla="*/ 9472164 w 17030978"/>
              <a:gd name="connsiteY284" fmla="*/ 44045 h 122429"/>
              <a:gd name="connsiteX285" fmla="*/ 9480002 w 17030978"/>
              <a:gd name="connsiteY285" fmla="*/ 32421 h 122429"/>
              <a:gd name="connsiteX286" fmla="*/ 9558275 w 17030978"/>
              <a:gd name="connsiteY286" fmla="*/ 0 h 122429"/>
              <a:gd name="connsiteX287" fmla="*/ 9636548 w 17030978"/>
              <a:gd name="connsiteY287" fmla="*/ 32421 h 122429"/>
              <a:gd name="connsiteX288" fmla="*/ 9644015 w 17030978"/>
              <a:gd name="connsiteY288" fmla="*/ 43496 h 122429"/>
              <a:gd name="connsiteX289" fmla="*/ 9648535 w 17030978"/>
              <a:gd name="connsiteY289" fmla="*/ 40449 h 122429"/>
              <a:gd name="connsiteX290" fmla="*/ 9691622 w 17030978"/>
              <a:gd name="connsiteY290" fmla="*/ 31750 h 122429"/>
              <a:gd name="connsiteX291" fmla="*/ 9734710 w 17030978"/>
              <a:gd name="connsiteY291" fmla="*/ 40449 h 122429"/>
              <a:gd name="connsiteX292" fmla="*/ 9740043 w 17030978"/>
              <a:gd name="connsiteY292" fmla="*/ 44045 h 122429"/>
              <a:gd name="connsiteX293" fmla="*/ 9747880 w 17030978"/>
              <a:gd name="connsiteY293" fmla="*/ 32421 h 122429"/>
              <a:gd name="connsiteX294" fmla="*/ 9826155 w 17030978"/>
              <a:gd name="connsiteY294" fmla="*/ 0 h 122429"/>
              <a:gd name="connsiteX295" fmla="*/ 9904427 w 17030978"/>
              <a:gd name="connsiteY295" fmla="*/ 32421 h 122429"/>
              <a:gd name="connsiteX296" fmla="*/ 9911894 w 17030978"/>
              <a:gd name="connsiteY296" fmla="*/ 43496 h 122429"/>
              <a:gd name="connsiteX297" fmla="*/ 9916414 w 17030978"/>
              <a:gd name="connsiteY297" fmla="*/ 40449 h 122429"/>
              <a:gd name="connsiteX298" fmla="*/ 9959501 w 17030978"/>
              <a:gd name="connsiteY298" fmla="*/ 31750 h 122429"/>
              <a:gd name="connsiteX299" fmla="*/ 10002588 w 17030978"/>
              <a:gd name="connsiteY299" fmla="*/ 40449 h 122429"/>
              <a:gd name="connsiteX300" fmla="*/ 10007922 w 17030978"/>
              <a:gd name="connsiteY300" fmla="*/ 44044 h 122429"/>
              <a:gd name="connsiteX301" fmla="*/ 10015758 w 17030978"/>
              <a:gd name="connsiteY301" fmla="*/ 32421 h 122429"/>
              <a:gd name="connsiteX302" fmla="*/ 10094032 w 17030978"/>
              <a:gd name="connsiteY302" fmla="*/ 0 h 122429"/>
              <a:gd name="connsiteX303" fmla="*/ 10172305 w 17030978"/>
              <a:gd name="connsiteY303" fmla="*/ 32421 h 122429"/>
              <a:gd name="connsiteX304" fmla="*/ 10179772 w 17030978"/>
              <a:gd name="connsiteY304" fmla="*/ 43496 h 122429"/>
              <a:gd name="connsiteX305" fmla="*/ 10184291 w 17030978"/>
              <a:gd name="connsiteY305" fmla="*/ 40449 h 122429"/>
              <a:gd name="connsiteX306" fmla="*/ 10227378 w 17030978"/>
              <a:gd name="connsiteY306" fmla="*/ 31750 h 122429"/>
              <a:gd name="connsiteX307" fmla="*/ 10270466 w 17030978"/>
              <a:gd name="connsiteY307" fmla="*/ 40449 h 122429"/>
              <a:gd name="connsiteX308" fmla="*/ 10275799 w 17030978"/>
              <a:gd name="connsiteY308" fmla="*/ 44044 h 122429"/>
              <a:gd name="connsiteX309" fmla="*/ 10283636 w 17030978"/>
              <a:gd name="connsiteY309" fmla="*/ 32421 h 122429"/>
              <a:gd name="connsiteX310" fmla="*/ 10361907 w 17030978"/>
              <a:gd name="connsiteY310" fmla="*/ 0 h 122429"/>
              <a:gd name="connsiteX311" fmla="*/ 10440182 w 17030978"/>
              <a:gd name="connsiteY311" fmla="*/ 32421 h 122429"/>
              <a:gd name="connsiteX312" fmla="*/ 10447649 w 17030978"/>
              <a:gd name="connsiteY312" fmla="*/ 43496 h 122429"/>
              <a:gd name="connsiteX313" fmla="*/ 10452168 w 17030978"/>
              <a:gd name="connsiteY313" fmla="*/ 40449 h 122429"/>
              <a:gd name="connsiteX314" fmla="*/ 10495257 w 17030978"/>
              <a:gd name="connsiteY314" fmla="*/ 31750 h 122429"/>
              <a:gd name="connsiteX315" fmla="*/ 10538343 w 17030978"/>
              <a:gd name="connsiteY315" fmla="*/ 40449 h 122429"/>
              <a:gd name="connsiteX316" fmla="*/ 10543678 w 17030978"/>
              <a:gd name="connsiteY316" fmla="*/ 44045 h 122429"/>
              <a:gd name="connsiteX317" fmla="*/ 10551514 w 17030978"/>
              <a:gd name="connsiteY317" fmla="*/ 32421 h 122429"/>
              <a:gd name="connsiteX318" fmla="*/ 10629787 w 17030978"/>
              <a:gd name="connsiteY318" fmla="*/ 0 h 122429"/>
              <a:gd name="connsiteX319" fmla="*/ 10708060 w 17030978"/>
              <a:gd name="connsiteY319" fmla="*/ 32421 h 122429"/>
              <a:gd name="connsiteX320" fmla="*/ 10715526 w 17030978"/>
              <a:gd name="connsiteY320" fmla="*/ 43496 h 122429"/>
              <a:gd name="connsiteX321" fmla="*/ 10720047 w 17030978"/>
              <a:gd name="connsiteY321" fmla="*/ 40449 h 122429"/>
              <a:gd name="connsiteX322" fmla="*/ 10763135 w 17030978"/>
              <a:gd name="connsiteY322" fmla="*/ 31750 h 122429"/>
              <a:gd name="connsiteX323" fmla="*/ 10806221 w 17030978"/>
              <a:gd name="connsiteY323" fmla="*/ 40449 h 122429"/>
              <a:gd name="connsiteX324" fmla="*/ 10811556 w 17030978"/>
              <a:gd name="connsiteY324" fmla="*/ 44045 h 122429"/>
              <a:gd name="connsiteX325" fmla="*/ 10819392 w 17030978"/>
              <a:gd name="connsiteY325" fmla="*/ 32421 h 122429"/>
              <a:gd name="connsiteX326" fmla="*/ 10897666 w 17030978"/>
              <a:gd name="connsiteY326" fmla="*/ 0 h 122429"/>
              <a:gd name="connsiteX327" fmla="*/ 10975939 w 17030978"/>
              <a:gd name="connsiteY327" fmla="*/ 32421 h 122429"/>
              <a:gd name="connsiteX328" fmla="*/ 10983405 w 17030978"/>
              <a:gd name="connsiteY328" fmla="*/ 43496 h 122429"/>
              <a:gd name="connsiteX329" fmla="*/ 10987925 w 17030978"/>
              <a:gd name="connsiteY329" fmla="*/ 40449 h 122429"/>
              <a:gd name="connsiteX330" fmla="*/ 11031011 w 17030978"/>
              <a:gd name="connsiteY330" fmla="*/ 31750 h 122429"/>
              <a:gd name="connsiteX331" fmla="*/ 11074100 w 17030978"/>
              <a:gd name="connsiteY331" fmla="*/ 40449 h 122429"/>
              <a:gd name="connsiteX332" fmla="*/ 11079433 w 17030978"/>
              <a:gd name="connsiteY332" fmla="*/ 44045 h 122429"/>
              <a:gd name="connsiteX333" fmla="*/ 11087270 w 17030978"/>
              <a:gd name="connsiteY333" fmla="*/ 32421 h 122429"/>
              <a:gd name="connsiteX334" fmla="*/ 11165543 w 17030978"/>
              <a:gd name="connsiteY334" fmla="*/ 0 h 122429"/>
              <a:gd name="connsiteX335" fmla="*/ 11243816 w 17030978"/>
              <a:gd name="connsiteY335" fmla="*/ 32421 h 122429"/>
              <a:gd name="connsiteX336" fmla="*/ 11251283 w 17030978"/>
              <a:gd name="connsiteY336" fmla="*/ 43496 h 122429"/>
              <a:gd name="connsiteX337" fmla="*/ 11255803 w 17030978"/>
              <a:gd name="connsiteY337" fmla="*/ 40449 h 122429"/>
              <a:gd name="connsiteX338" fmla="*/ 11298891 w 17030978"/>
              <a:gd name="connsiteY338" fmla="*/ 31750 h 122429"/>
              <a:gd name="connsiteX339" fmla="*/ 11341978 w 17030978"/>
              <a:gd name="connsiteY339" fmla="*/ 40449 h 122429"/>
              <a:gd name="connsiteX340" fmla="*/ 11347313 w 17030978"/>
              <a:gd name="connsiteY340" fmla="*/ 44045 h 122429"/>
              <a:gd name="connsiteX341" fmla="*/ 11355149 w 17030978"/>
              <a:gd name="connsiteY341" fmla="*/ 32421 h 122429"/>
              <a:gd name="connsiteX342" fmla="*/ 11433422 w 17030978"/>
              <a:gd name="connsiteY342" fmla="*/ 0 h 122429"/>
              <a:gd name="connsiteX343" fmla="*/ 11511695 w 17030978"/>
              <a:gd name="connsiteY343" fmla="*/ 32421 h 122429"/>
              <a:gd name="connsiteX344" fmla="*/ 11519161 w 17030978"/>
              <a:gd name="connsiteY344" fmla="*/ 43496 h 122429"/>
              <a:gd name="connsiteX345" fmla="*/ 11523682 w 17030978"/>
              <a:gd name="connsiteY345" fmla="*/ 40449 h 122429"/>
              <a:gd name="connsiteX346" fmla="*/ 11566769 w 17030978"/>
              <a:gd name="connsiteY346" fmla="*/ 31750 h 122429"/>
              <a:gd name="connsiteX347" fmla="*/ 11609856 w 17030978"/>
              <a:gd name="connsiteY347" fmla="*/ 40449 h 122429"/>
              <a:gd name="connsiteX348" fmla="*/ 11615190 w 17030978"/>
              <a:gd name="connsiteY348" fmla="*/ 44045 h 122429"/>
              <a:gd name="connsiteX349" fmla="*/ 11623027 w 17030978"/>
              <a:gd name="connsiteY349" fmla="*/ 32421 h 122429"/>
              <a:gd name="connsiteX350" fmla="*/ 11701300 w 17030978"/>
              <a:gd name="connsiteY350" fmla="*/ 0 h 122429"/>
              <a:gd name="connsiteX351" fmla="*/ 11779572 w 17030978"/>
              <a:gd name="connsiteY351" fmla="*/ 32421 h 122429"/>
              <a:gd name="connsiteX352" fmla="*/ 11787039 w 17030978"/>
              <a:gd name="connsiteY352" fmla="*/ 43496 h 122429"/>
              <a:gd name="connsiteX353" fmla="*/ 11791559 w 17030978"/>
              <a:gd name="connsiteY353" fmla="*/ 40449 h 122429"/>
              <a:gd name="connsiteX354" fmla="*/ 11834647 w 17030978"/>
              <a:gd name="connsiteY354" fmla="*/ 31750 h 122429"/>
              <a:gd name="connsiteX355" fmla="*/ 11877731 w 17030978"/>
              <a:gd name="connsiteY355" fmla="*/ 40449 h 122429"/>
              <a:gd name="connsiteX356" fmla="*/ 11883063 w 17030978"/>
              <a:gd name="connsiteY356" fmla="*/ 44044 h 122429"/>
              <a:gd name="connsiteX357" fmla="*/ 11890900 w 17030978"/>
              <a:gd name="connsiteY357" fmla="*/ 32421 h 122429"/>
              <a:gd name="connsiteX358" fmla="*/ 11969171 w 17030978"/>
              <a:gd name="connsiteY358" fmla="*/ 0 h 122429"/>
              <a:gd name="connsiteX359" fmla="*/ 12047444 w 17030978"/>
              <a:gd name="connsiteY359" fmla="*/ 32421 h 122429"/>
              <a:gd name="connsiteX360" fmla="*/ 12054912 w 17030978"/>
              <a:gd name="connsiteY360" fmla="*/ 43497 h 122429"/>
              <a:gd name="connsiteX361" fmla="*/ 12059434 w 17030978"/>
              <a:gd name="connsiteY361" fmla="*/ 40449 h 122429"/>
              <a:gd name="connsiteX362" fmla="*/ 12102521 w 17030978"/>
              <a:gd name="connsiteY362" fmla="*/ 31750 h 122429"/>
              <a:gd name="connsiteX363" fmla="*/ 12145609 w 17030978"/>
              <a:gd name="connsiteY363" fmla="*/ 40449 h 122429"/>
              <a:gd name="connsiteX364" fmla="*/ 12150940 w 17030978"/>
              <a:gd name="connsiteY364" fmla="*/ 44043 h 122429"/>
              <a:gd name="connsiteX365" fmla="*/ 12158776 w 17030978"/>
              <a:gd name="connsiteY365" fmla="*/ 32421 h 122429"/>
              <a:gd name="connsiteX366" fmla="*/ 12237049 w 17030978"/>
              <a:gd name="connsiteY366" fmla="*/ 0 h 122429"/>
              <a:gd name="connsiteX367" fmla="*/ 12315322 w 17030978"/>
              <a:gd name="connsiteY367" fmla="*/ 32421 h 122429"/>
              <a:gd name="connsiteX368" fmla="*/ 12322790 w 17030978"/>
              <a:gd name="connsiteY368" fmla="*/ 43497 h 122429"/>
              <a:gd name="connsiteX369" fmla="*/ 12327312 w 17030978"/>
              <a:gd name="connsiteY369" fmla="*/ 40449 h 122429"/>
              <a:gd name="connsiteX370" fmla="*/ 12370399 w 17030978"/>
              <a:gd name="connsiteY370" fmla="*/ 31750 h 122429"/>
              <a:gd name="connsiteX371" fmla="*/ 12413487 w 17030978"/>
              <a:gd name="connsiteY371" fmla="*/ 40449 h 122429"/>
              <a:gd name="connsiteX372" fmla="*/ 12418819 w 17030978"/>
              <a:gd name="connsiteY372" fmla="*/ 44044 h 122429"/>
              <a:gd name="connsiteX373" fmla="*/ 12426655 w 17030978"/>
              <a:gd name="connsiteY373" fmla="*/ 32421 h 122429"/>
              <a:gd name="connsiteX374" fmla="*/ 12504928 w 17030978"/>
              <a:gd name="connsiteY374" fmla="*/ 0 h 122429"/>
              <a:gd name="connsiteX375" fmla="*/ 12583201 w 17030978"/>
              <a:gd name="connsiteY375" fmla="*/ 32421 h 122429"/>
              <a:gd name="connsiteX376" fmla="*/ 12590669 w 17030978"/>
              <a:gd name="connsiteY376" fmla="*/ 43497 h 122429"/>
              <a:gd name="connsiteX377" fmla="*/ 12595191 w 17030978"/>
              <a:gd name="connsiteY377" fmla="*/ 40449 h 122429"/>
              <a:gd name="connsiteX378" fmla="*/ 12638278 w 17030978"/>
              <a:gd name="connsiteY378" fmla="*/ 31750 h 122429"/>
              <a:gd name="connsiteX379" fmla="*/ 12681366 w 17030978"/>
              <a:gd name="connsiteY379" fmla="*/ 40449 h 122429"/>
              <a:gd name="connsiteX380" fmla="*/ 12686697 w 17030978"/>
              <a:gd name="connsiteY380" fmla="*/ 44043 h 122429"/>
              <a:gd name="connsiteX381" fmla="*/ 12694533 w 17030978"/>
              <a:gd name="connsiteY381" fmla="*/ 32421 h 122429"/>
              <a:gd name="connsiteX382" fmla="*/ 12772806 w 17030978"/>
              <a:gd name="connsiteY382" fmla="*/ 0 h 122429"/>
              <a:gd name="connsiteX383" fmla="*/ 12851079 w 17030978"/>
              <a:gd name="connsiteY383" fmla="*/ 32421 h 122429"/>
              <a:gd name="connsiteX384" fmla="*/ 12858547 w 17030978"/>
              <a:gd name="connsiteY384" fmla="*/ 43497 h 122429"/>
              <a:gd name="connsiteX385" fmla="*/ 12863069 w 17030978"/>
              <a:gd name="connsiteY385" fmla="*/ 40449 h 122429"/>
              <a:gd name="connsiteX386" fmla="*/ 12906156 w 17030978"/>
              <a:gd name="connsiteY386" fmla="*/ 31750 h 122429"/>
              <a:gd name="connsiteX387" fmla="*/ 12949244 w 17030978"/>
              <a:gd name="connsiteY387" fmla="*/ 40449 h 122429"/>
              <a:gd name="connsiteX388" fmla="*/ 12954575 w 17030978"/>
              <a:gd name="connsiteY388" fmla="*/ 44043 h 122429"/>
              <a:gd name="connsiteX389" fmla="*/ 12962411 w 17030978"/>
              <a:gd name="connsiteY389" fmla="*/ 32421 h 122429"/>
              <a:gd name="connsiteX390" fmla="*/ 13040684 w 17030978"/>
              <a:gd name="connsiteY390" fmla="*/ 0 h 122429"/>
              <a:gd name="connsiteX391" fmla="*/ 13118957 w 17030978"/>
              <a:gd name="connsiteY391" fmla="*/ 32421 h 122429"/>
              <a:gd name="connsiteX392" fmla="*/ 13126425 w 17030978"/>
              <a:gd name="connsiteY392" fmla="*/ 43497 h 122429"/>
              <a:gd name="connsiteX393" fmla="*/ 13130947 w 17030978"/>
              <a:gd name="connsiteY393" fmla="*/ 40449 h 122429"/>
              <a:gd name="connsiteX394" fmla="*/ 13174034 w 17030978"/>
              <a:gd name="connsiteY394" fmla="*/ 31750 h 122429"/>
              <a:gd name="connsiteX395" fmla="*/ 13217122 w 17030978"/>
              <a:gd name="connsiteY395" fmla="*/ 40449 h 122429"/>
              <a:gd name="connsiteX396" fmla="*/ 13222454 w 17030978"/>
              <a:gd name="connsiteY396" fmla="*/ 44044 h 122429"/>
              <a:gd name="connsiteX397" fmla="*/ 13230290 w 17030978"/>
              <a:gd name="connsiteY397" fmla="*/ 32421 h 122429"/>
              <a:gd name="connsiteX398" fmla="*/ 13308563 w 17030978"/>
              <a:gd name="connsiteY398" fmla="*/ 0 h 122429"/>
              <a:gd name="connsiteX399" fmla="*/ 13386836 w 17030978"/>
              <a:gd name="connsiteY399" fmla="*/ 32421 h 122429"/>
              <a:gd name="connsiteX400" fmla="*/ 13394304 w 17030978"/>
              <a:gd name="connsiteY400" fmla="*/ 43497 h 122429"/>
              <a:gd name="connsiteX401" fmla="*/ 13398826 w 17030978"/>
              <a:gd name="connsiteY401" fmla="*/ 40449 h 122429"/>
              <a:gd name="connsiteX402" fmla="*/ 13441913 w 17030978"/>
              <a:gd name="connsiteY402" fmla="*/ 31750 h 122429"/>
              <a:gd name="connsiteX403" fmla="*/ 13485001 w 17030978"/>
              <a:gd name="connsiteY403" fmla="*/ 40449 h 122429"/>
              <a:gd name="connsiteX404" fmla="*/ 13490332 w 17030978"/>
              <a:gd name="connsiteY404" fmla="*/ 44043 h 122429"/>
              <a:gd name="connsiteX405" fmla="*/ 13498168 w 17030978"/>
              <a:gd name="connsiteY405" fmla="*/ 32421 h 122429"/>
              <a:gd name="connsiteX406" fmla="*/ 13576441 w 17030978"/>
              <a:gd name="connsiteY406" fmla="*/ 0 h 122429"/>
              <a:gd name="connsiteX407" fmla="*/ 13654714 w 17030978"/>
              <a:gd name="connsiteY407" fmla="*/ 32421 h 122429"/>
              <a:gd name="connsiteX408" fmla="*/ 13662182 w 17030978"/>
              <a:gd name="connsiteY408" fmla="*/ 43497 h 122429"/>
              <a:gd name="connsiteX409" fmla="*/ 13666704 w 17030978"/>
              <a:gd name="connsiteY409" fmla="*/ 40449 h 122429"/>
              <a:gd name="connsiteX410" fmla="*/ 13709791 w 17030978"/>
              <a:gd name="connsiteY410" fmla="*/ 31750 h 122429"/>
              <a:gd name="connsiteX411" fmla="*/ 13752879 w 17030978"/>
              <a:gd name="connsiteY411" fmla="*/ 40449 h 122429"/>
              <a:gd name="connsiteX412" fmla="*/ 13758210 w 17030978"/>
              <a:gd name="connsiteY412" fmla="*/ 44043 h 122429"/>
              <a:gd name="connsiteX413" fmla="*/ 13766046 w 17030978"/>
              <a:gd name="connsiteY413" fmla="*/ 32421 h 122429"/>
              <a:gd name="connsiteX414" fmla="*/ 13844319 w 17030978"/>
              <a:gd name="connsiteY414" fmla="*/ 0 h 122429"/>
              <a:gd name="connsiteX415" fmla="*/ 13922592 w 17030978"/>
              <a:gd name="connsiteY415" fmla="*/ 32421 h 122429"/>
              <a:gd name="connsiteX416" fmla="*/ 13930060 w 17030978"/>
              <a:gd name="connsiteY416" fmla="*/ 43497 h 122429"/>
              <a:gd name="connsiteX417" fmla="*/ 13934582 w 17030978"/>
              <a:gd name="connsiteY417" fmla="*/ 40449 h 122429"/>
              <a:gd name="connsiteX418" fmla="*/ 13977669 w 17030978"/>
              <a:gd name="connsiteY418" fmla="*/ 31750 h 122429"/>
              <a:gd name="connsiteX419" fmla="*/ 14020757 w 17030978"/>
              <a:gd name="connsiteY419" fmla="*/ 40449 h 122429"/>
              <a:gd name="connsiteX420" fmla="*/ 14026089 w 17030978"/>
              <a:gd name="connsiteY420" fmla="*/ 44044 h 122429"/>
              <a:gd name="connsiteX421" fmla="*/ 14033925 w 17030978"/>
              <a:gd name="connsiteY421" fmla="*/ 32421 h 122429"/>
              <a:gd name="connsiteX422" fmla="*/ 14112198 w 17030978"/>
              <a:gd name="connsiteY422" fmla="*/ 0 h 122429"/>
              <a:gd name="connsiteX423" fmla="*/ 14190471 w 17030978"/>
              <a:gd name="connsiteY423" fmla="*/ 32421 h 122429"/>
              <a:gd name="connsiteX424" fmla="*/ 14197939 w 17030978"/>
              <a:gd name="connsiteY424" fmla="*/ 43497 h 122429"/>
              <a:gd name="connsiteX425" fmla="*/ 14202461 w 17030978"/>
              <a:gd name="connsiteY425" fmla="*/ 40449 h 122429"/>
              <a:gd name="connsiteX426" fmla="*/ 14245548 w 17030978"/>
              <a:gd name="connsiteY426" fmla="*/ 31750 h 122429"/>
              <a:gd name="connsiteX427" fmla="*/ 14288636 w 17030978"/>
              <a:gd name="connsiteY427" fmla="*/ 40449 h 122429"/>
              <a:gd name="connsiteX428" fmla="*/ 14293967 w 17030978"/>
              <a:gd name="connsiteY428" fmla="*/ 44043 h 122429"/>
              <a:gd name="connsiteX429" fmla="*/ 14301803 w 17030978"/>
              <a:gd name="connsiteY429" fmla="*/ 32421 h 122429"/>
              <a:gd name="connsiteX430" fmla="*/ 14380076 w 17030978"/>
              <a:gd name="connsiteY430" fmla="*/ 0 h 122429"/>
              <a:gd name="connsiteX431" fmla="*/ 14458349 w 17030978"/>
              <a:gd name="connsiteY431" fmla="*/ 32421 h 122429"/>
              <a:gd name="connsiteX432" fmla="*/ 14465817 w 17030978"/>
              <a:gd name="connsiteY432" fmla="*/ 43497 h 122429"/>
              <a:gd name="connsiteX433" fmla="*/ 14470339 w 17030978"/>
              <a:gd name="connsiteY433" fmla="*/ 40449 h 122429"/>
              <a:gd name="connsiteX434" fmla="*/ 14513426 w 17030978"/>
              <a:gd name="connsiteY434" fmla="*/ 31750 h 122429"/>
              <a:gd name="connsiteX435" fmla="*/ 14556514 w 17030978"/>
              <a:gd name="connsiteY435" fmla="*/ 40449 h 122429"/>
              <a:gd name="connsiteX436" fmla="*/ 14561845 w 17030978"/>
              <a:gd name="connsiteY436" fmla="*/ 44043 h 122429"/>
              <a:gd name="connsiteX437" fmla="*/ 14569681 w 17030978"/>
              <a:gd name="connsiteY437" fmla="*/ 32421 h 122429"/>
              <a:gd name="connsiteX438" fmla="*/ 14647954 w 17030978"/>
              <a:gd name="connsiteY438" fmla="*/ 0 h 122429"/>
              <a:gd name="connsiteX439" fmla="*/ 14726227 w 17030978"/>
              <a:gd name="connsiteY439" fmla="*/ 32421 h 122429"/>
              <a:gd name="connsiteX440" fmla="*/ 14733695 w 17030978"/>
              <a:gd name="connsiteY440" fmla="*/ 43497 h 122429"/>
              <a:gd name="connsiteX441" fmla="*/ 14738217 w 17030978"/>
              <a:gd name="connsiteY441" fmla="*/ 40449 h 122429"/>
              <a:gd name="connsiteX442" fmla="*/ 14781304 w 17030978"/>
              <a:gd name="connsiteY442" fmla="*/ 31750 h 122429"/>
              <a:gd name="connsiteX443" fmla="*/ 14824392 w 17030978"/>
              <a:gd name="connsiteY443" fmla="*/ 40449 h 122429"/>
              <a:gd name="connsiteX444" fmla="*/ 14829724 w 17030978"/>
              <a:gd name="connsiteY444" fmla="*/ 44044 h 122429"/>
              <a:gd name="connsiteX445" fmla="*/ 14837560 w 17030978"/>
              <a:gd name="connsiteY445" fmla="*/ 32421 h 122429"/>
              <a:gd name="connsiteX446" fmla="*/ 14915833 w 17030978"/>
              <a:gd name="connsiteY446" fmla="*/ 0 h 122429"/>
              <a:gd name="connsiteX447" fmla="*/ 14994106 w 17030978"/>
              <a:gd name="connsiteY447" fmla="*/ 32421 h 122429"/>
              <a:gd name="connsiteX448" fmla="*/ 15001574 w 17030978"/>
              <a:gd name="connsiteY448" fmla="*/ 43497 h 122429"/>
              <a:gd name="connsiteX449" fmla="*/ 15006096 w 17030978"/>
              <a:gd name="connsiteY449" fmla="*/ 40449 h 122429"/>
              <a:gd name="connsiteX450" fmla="*/ 15049183 w 17030978"/>
              <a:gd name="connsiteY450" fmla="*/ 31750 h 122429"/>
              <a:gd name="connsiteX451" fmla="*/ 15092271 w 17030978"/>
              <a:gd name="connsiteY451" fmla="*/ 40449 h 122429"/>
              <a:gd name="connsiteX452" fmla="*/ 15097602 w 17030978"/>
              <a:gd name="connsiteY452" fmla="*/ 44043 h 122429"/>
              <a:gd name="connsiteX453" fmla="*/ 15105438 w 17030978"/>
              <a:gd name="connsiteY453" fmla="*/ 32421 h 122429"/>
              <a:gd name="connsiteX454" fmla="*/ 15183711 w 17030978"/>
              <a:gd name="connsiteY454" fmla="*/ 0 h 122429"/>
              <a:gd name="connsiteX455" fmla="*/ 15261984 w 17030978"/>
              <a:gd name="connsiteY455" fmla="*/ 32421 h 122429"/>
              <a:gd name="connsiteX456" fmla="*/ 15269452 w 17030978"/>
              <a:gd name="connsiteY456" fmla="*/ 43497 h 122429"/>
              <a:gd name="connsiteX457" fmla="*/ 15273974 w 17030978"/>
              <a:gd name="connsiteY457" fmla="*/ 40449 h 122429"/>
              <a:gd name="connsiteX458" fmla="*/ 15317061 w 17030978"/>
              <a:gd name="connsiteY458" fmla="*/ 31750 h 122429"/>
              <a:gd name="connsiteX459" fmla="*/ 15360149 w 17030978"/>
              <a:gd name="connsiteY459" fmla="*/ 40449 h 122429"/>
              <a:gd name="connsiteX460" fmla="*/ 15365480 w 17030978"/>
              <a:gd name="connsiteY460" fmla="*/ 44043 h 122429"/>
              <a:gd name="connsiteX461" fmla="*/ 15373316 w 17030978"/>
              <a:gd name="connsiteY461" fmla="*/ 32421 h 122429"/>
              <a:gd name="connsiteX462" fmla="*/ 15451589 w 17030978"/>
              <a:gd name="connsiteY462" fmla="*/ 0 h 122429"/>
              <a:gd name="connsiteX463" fmla="*/ 15529862 w 17030978"/>
              <a:gd name="connsiteY463" fmla="*/ 32421 h 122429"/>
              <a:gd name="connsiteX464" fmla="*/ 15537330 w 17030978"/>
              <a:gd name="connsiteY464" fmla="*/ 43497 h 122429"/>
              <a:gd name="connsiteX465" fmla="*/ 15541852 w 17030978"/>
              <a:gd name="connsiteY465" fmla="*/ 40449 h 122429"/>
              <a:gd name="connsiteX466" fmla="*/ 15584939 w 17030978"/>
              <a:gd name="connsiteY466" fmla="*/ 31750 h 122429"/>
              <a:gd name="connsiteX467" fmla="*/ 15628027 w 17030978"/>
              <a:gd name="connsiteY467" fmla="*/ 40449 h 122429"/>
              <a:gd name="connsiteX468" fmla="*/ 15633359 w 17030978"/>
              <a:gd name="connsiteY468" fmla="*/ 44044 h 122429"/>
              <a:gd name="connsiteX469" fmla="*/ 15641195 w 17030978"/>
              <a:gd name="connsiteY469" fmla="*/ 32421 h 122429"/>
              <a:gd name="connsiteX470" fmla="*/ 15719468 w 17030978"/>
              <a:gd name="connsiteY470" fmla="*/ 0 h 122429"/>
              <a:gd name="connsiteX471" fmla="*/ 15797741 w 17030978"/>
              <a:gd name="connsiteY471" fmla="*/ 32421 h 122429"/>
              <a:gd name="connsiteX472" fmla="*/ 15805209 w 17030978"/>
              <a:gd name="connsiteY472" fmla="*/ 43497 h 122429"/>
              <a:gd name="connsiteX473" fmla="*/ 15809731 w 17030978"/>
              <a:gd name="connsiteY473" fmla="*/ 40449 h 122429"/>
              <a:gd name="connsiteX474" fmla="*/ 15852818 w 17030978"/>
              <a:gd name="connsiteY474" fmla="*/ 31750 h 122429"/>
              <a:gd name="connsiteX475" fmla="*/ 15895906 w 17030978"/>
              <a:gd name="connsiteY475" fmla="*/ 40449 h 122429"/>
              <a:gd name="connsiteX476" fmla="*/ 15901238 w 17030978"/>
              <a:gd name="connsiteY476" fmla="*/ 44043 h 122429"/>
              <a:gd name="connsiteX477" fmla="*/ 15909074 w 17030978"/>
              <a:gd name="connsiteY477" fmla="*/ 32421 h 122429"/>
              <a:gd name="connsiteX478" fmla="*/ 15987346 w 17030978"/>
              <a:gd name="connsiteY478" fmla="*/ 0 h 122429"/>
              <a:gd name="connsiteX479" fmla="*/ 16065618 w 17030978"/>
              <a:gd name="connsiteY479" fmla="*/ 32421 h 122429"/>
              <a:gd name="connsiteX480" fmla="*/ 16073086 w 17030978"/>
              <a:gd name="connsiteY480" fmla="*/ 43497 h 122429"/>
              <a:gd name="connsiteX481" fmla="*/ 16077610 w 17030978"/>
              <a:gd name="connsiteY481" fmla="*/ 40449 h 122429"/>
              <a:gd name="connsiteX482" fmla="*/ 16120698 w 17030978"/>
              <a:gd name="connsiteY482" fmla="*/ 31750 h 122429"/>
              <a:gd name="connsiteX483" fmla="*/ 16163782 w 17030978"/>
              <a:gd name="connsiteY483" fmla="*/ 40449 h 122429"/>
              <a:gd name="connsiteX484" fmla="*/ 16169114 w 17030978"/>
              <a:gd name="connsiteY484" fmla="*/ 44043 h 122429"/>
              <a:gd name="connsiteX485" fmla="*/ 16176950 w 17030978"/>
              <a:gd name="connsiteY485" fmla="*/ 32421 h 122429"/>
              <a:gd name="connsiteX486" fmla="*/ 16255226 w 17030978"/>
              <a:gd name="connsiteY486" fmla="*/ 0 h 122429"/>
              <a:gd name="connsiteX487" fmla="*/ 16333498 w 17030978"/>
              <a:gd name="connsiteY487" fmla="*/ 32421 h 122429"/>
              <a:gd name="connsiteX488" fmla="*/ 16340966 w 17030978"/>
              <a:gd name="connsiteY488" fmla="*/ 43497 h 122429"/>
              <a:gd name="connsiteX489" fmla="*/ 16345486 w 17030978"/>
              <a:gd name="connsiteY489" fmla="*/ 40449 h 122429"/>
              <a:gd name="connsiteX490" fmla="*/ 16388574 w 17030978"/>
              <a:gd name="connsiteY490" fmla="*/ 31750 h 122429"/>
              <a:gd name="connsiteX491" fmla="*/ 16431662 w 17030978"/>
              <a:gd name="connsiteY491" fmla="*/ 40449 h 122429"/>
              <a:gd name="connsiteX492" fmla="*/ 16436994 w 17030978"/>
              <a:gd name="connsiteY492" fmla="*/ 44044 h 122429"/>
              <a:gd name="connsiteX493" fmla="*/ 16444830 w 17030978"/>
              <a:gd name="connsiteY493" fmla="*/ 32421 h 122429"/>
              <a:gd name="connsiteX494" fmla="*/ 16523102 w 17030978"/>
              <a:gd name="connsiteY494" fmla="*/ 0 h 122429"/>
              <a:gd name="connsiteX495" fmla="*/ 16601378 w 17030978"/>
              <a:gd name="connsiteY495" fmla="*/ 32421 h 122429"/>
              <a:gd name="connsiteX496" fmla="*/ 16608846 w 17030978"/>
              <a:gd name="connsiteY496" fmla="*/ 43497 h 122429"/>
              <a:gd name="connsiteX497" fmla="*/ 16613366 w 17030978"/>
              <a:gd name="connsiteY497" fmla="*/ 40449 h 122429"/>
              <a:gd name="connsiteX498" fmla="*/ 16656454 w 17030978"/>
              <a:gd name="connsiteY498" fmla="*/ 31750 h 122429"/>
              <a:gd name="connsiteX499" fmla="*/ 16699542 w 17030978"/>
              <a:gd name="connsiteY499" fmla="*/ 40449 h 122429"/>
              <a:gd name="connsiteX500" fmla="*/ 16704866 w 17030978"/>
              <a:gd name="connsiteY500" fmla="*/ 44040 h 122429"/>
              <a:gd name="connsiteX501" fmla="*/ 16712702 w 17030978"/>
              <a:gd name="connsiteY501" fmla="*/ 32421 h 122429"/>
              <a:gd name="connsiteX502" fmla="*/ 16790974 w 17030978"/>
              <a:gd name="connsiteY502" fmla="*/ 0 h 122429"/>
              <a:gd name="connsiteX503" fmla="*/ 16869246 w 17030978"/>
              <a:gd name="connsiteY503" fmla="*/ 32421 h 122429"/>
              <a:gd name="connsiteX504" fmla="*/ 16876714 w 17030978"/>
              <a:gd name="connsiteY504" fmla="*/ 43497 h 122429"/>
              <a:gd name="connsiteX505" fmla="*/ 16881238 w 17030978"/>
              <a:gd name="connsiteY505" fmla="*/ 40449 h 122429"/>
              <a:gd name="connsiteX506" fmla="*/ 17026318 w 17030978"/>
              <a:gd name="connsiteY506" fmla="*/ 99357 h 122429"/>
              <a:gd name="connsiteX507" fmla="*/ 17030978 w 17030978"/>
              <a:gd name="connsiteY507" fmla="*/ 122429 h 122429"/>
              <a:gd name="connsiteX0" fmla="*/ 0 w 17030978"/>
              <a:gd name="connsiteY0" fmla="*/ 43496 h 122429"/>
              <a:gd name="connsiteX1" fmla="*/ 4520 w 17030978"/>
              <a:gd name="connsiteY1" fmla="*/ 40449 h 122429"/>
              <a:gd name="connsiteX2" fmla="*/ 47607 w 17030978"/>
              <a:gd name="connsiteY2" fmla="*/ 31750 h 122429"/>
              <a:gd name="connsiteX3" fmla="*/ 90694 w 17030978"/>
              <a:gd name="connsiteY3" fmla="*/ 40449 h 122429"/>
              <a:gd name="connsiteX4" fmla="*/ 96028 w 17030978"/>
              <a:gd name="connsiteY4" fmla="*/ 44044 h 122429"/>
              <a:gd name="connsiteX5" fmla="*/ 103865 w 17030978"/>
              <a:gd name="connsiteY5" fmla="*/ 32421 h 122429"/>
              <a:gd name="connsiteX6" fmla="*/ 182138 w 17030978"/>
              <a:gd name="connsiteY6" fmla="*/ 0 h 122429"/>
              <a:gd name="connsiteX7" fmla="*/ 260411 w 17030978"/>
              <a:gd name="connsiteY7" fmla="*/ 32421 h 122429"/>
              <a:gd name="connsiteX8" fmla="*/ 267878 w 17030978"/>
              <a:gd name="connsiteY8" fmla="*/ 43496 h 122429"/>
              <a:gd name="connsiteX9" fmla="*/ 272398 w 17030978"/>
              <a:gd name="connsiteY9" fmla="*/ 40449 h 122429"/>
              <a:gd name="connsiteX10" fmla="*/ 315485 w 17030978"/>
              <a:gd name="connsiteY10" fmla="*/ 31750 h 122429"/>
              <a:gd name="connsiteX11" fmla="*/ 358573 w 17030978"/>
              <a:gd name="connsiteY11" fmla="*/ 40449 h 122429"/>
              <a:gd name="connsiteX12" fmla="*/ 363906 w 17030978"/>
              <a:gd name="connsiteY12" fmla="*/ 44045 h 122429"/>
              <a:gd name="connsiteX13" fmla="*/ 371744 w 17030978"/>
              <a:gd name="connsiteY13" fmla="*/ 32421 h 122429"/>
              <a:gd name="connsiteX14" fmla="*/ 450017 w 17030978"/>
              <a:gd name="connsiteY14" fmla="*/ 0 h 122429"/>
              <a:gd name="connsiteX15" fmla="*/ 528290 w 17030978"/>
              <a:gd name="connsiteY15" fmla="*/ 32421 h 122429"/>
              <a:gd name="connsiteX16" fmla="*/ 535757 w 17030978"/>
              <a:gd name="connsiteY16" fmla="*/ 43496 h 122429"/>
              <a:gd name="connsiteX17" fmla="*/ 540277 w 17030978"/>
              <a:gd name="connsiteY17" fmla="*/ 40449 h 122429"/>
              <a:gd name="connsiteX18" fmla="*/ 583365 w 17030978"/>
              <a:gd name="connsiteY18" fmla="*/ 31750 h 122429"/>
              <a:gd name="connsiteX19" fmla="*/ 626452 w 17030978"/>
              <a:gd name="connsiteY19" fmla="*/ 40449 h 122429"/>
              <a:gd name="connsiteX20" fmla="*/ 631786 w 17030978"/>
              <a:gd name="connsiteY20" fmla="*/ 44045 h 122429"/>
              <a:gd name="connsiteX21" fmla="*/ 639623 w 17030978"/>
              <a:gd name="connsiteY21" fmla="*/ 32421 h 122429"/>
              <a:gd name="connsiteX22" fmla="*/ 717896 w 17030978"/>
              <a:gd name="connsiteY22" fmla="*/ 0 h 122429"/>
              <a:gd name="connsiteX23" fmla="*/ 796169 w 17030978"/>
              <a:gd name="connsiteY23" fmla="*/ 32421 h 122429"/>
              <a:gd name="connsiteX24" fmla="*/ 803637 w 17030978"/>
              <a:gd name="connsiteY24" fmla="*/ 43496 h 122429"/>
              <a:gd name="connsiteX25" fmla="*/ 808156 w 17030978"/>
              <a:gd name="connsiteY25" fmla="*/ 40449 h 122429"/>
              <a:gd name="connsiteX26" fmla="*/ 851244 w 17030978"/>
              <a:gd name="connsiteY26" fmla="*/ 31750 h 122429"/>
              <a:gd name="connsiteX27" fmla="*/ 894331 w 17030978"/>
              <a:gd name="connsiteY27" fmla="*/ 40449 h 122429"/>
              <a:gd name="connsiteX28" fmla="*/ 899664 w 17030978"/>
              <a:gd name="connsiteY28" fmla="*/ 44045 h 122429"/>
              <a:gd name="connsiteX29" fmla="*/ 907502 w 17030978"/>
              <a:gd name="connsiteY29" fmla="*/ 32421 h 122429"/>
              <a:gd name="connsiteX30" fmla="*/ 985775 w 17030978"/>
              <a:gd name="connsiteY30" fmla="*/ 0 h 122429"/>
              <a:gd name="connsiteX31" fmla="*/ 1064048 w 17030978"/>
              <a:gd name="connsiteY31" fmla="*/ 32421 h 122429"/>
              <a:gd name="connsiteX32" fmla="*/ 1071515 w 17030978"/>
              <a:gd name="connsiteY32" fmla="*/ 43496 h 122429"/>
              <a:gd name="connsiteX33" fmla="*/ 1076035 w 17030978"/>
              <a:gd name="connsiteY33" fmla="*/ 40449 h 122429"/>
              <a:gd name="connsiteX34" fmla="*/ 1119122 w 17030978"/>
              <a:gd name="connsiteY34" fmla="*/ 31750 h 122429"/>
              <a:gd name="connsiteX35" fmla="*/ 1162210 w 17030978"/>
              <a:gd name="connsiteY35" fmla="*/ 40449 h 122429"/>
              <a:gd name="connsiteX36" fmla="*/ 1167543 w 17030978"/>
              <a:gd name="connsiteY36" fmla="*/ 44045 h 122429"/>
              <a:gd name="connsiteX37" fmla="*/ 1175380 w 17030978"/>
              <a:gd name="connsiteY37" fmla="*/ 32421 h 122429"/>
              <a:gd name="connsiteX38" fmla="*/ 1253655 w 17030978"/>
              <a:gd name="connsiteY38" fmla="*/ 0 h 122429"/>
              <a:gd name="connsiteX39" fmla="*/ 1331927 w 17030978"/>
              <a:gd name="connsiteY39" fmla="*/ 32421 h 122429"/>
              <a:gd name="connsiteX40" fmla="*/ 1339394 w 17030978"/>
              <a:gd name="connsiteY40" fmla="*/ 43496 h 122429"/>
              <a:gd name="connsiteX41" fmla="*/ 1343914 w 17030978"/>
              <a:gd name="connsiteY41" fmla="*/ 40449 h 122429"/>
              <a:gd name="connsiteX42" fmla="*/ 1387001 w 17030978"/>
              <a:gd name="connsiteY42" fmla="*/ 31750 h 122429"/>
              <a:gd name="connsiteX43" fmla="*/ 1430088 w 17030978"/>
              <a:gd name="connsiteY43" fmla="*/ 40449 h 122429"/>
              <a:gd name="connsiteX44" fmla="*/ 1435422 w 17030978"/>
              <a:gd name="connsiteY44" fmla="*/ 44044 h 122429"/>
              <a:gd name="connsiteX45" fmla="*/ 1443258 w 17030978"/>
              <a:gd name="connsiteY45" fmla="*/ 32421 h 122429"/>
              <a:gd name="connsiteX46" fmla="*/ 1521532 w 17030978"/>
              <a:gd name="connsiteY46" fmla="*/ 0 h 122429"/>
              <a:gd name="connsiteX47" fmla="*/ 1599805 w 17030978"/>
              <a:gd name="connsiteY47" fmla="*/ 32421 h 122429"/>
              <a:gd name="connsiteX48" fmla="*/ 1607272 w 17030978"/>
              <a:gd name="connsiteY48" fmla="*/ 43496 h 122429"/>
              <a:gd name="connsiteX49" fmla="*/ 1611791 w 17030978"/>
              <a:gd name="connsiteY49" fmla="*/ 40449 h 122429"/>
              <a:gd name="connsiteX50" fmla="*/ 1654878 w 17030978"/>
              <a:gd name="connsiteY50" fmla="*/ 31750 h 122429"/>
              <a:gd name="connsiteX51" fmla="*/ 1697966 w 17030978"/>
              <a:gd name="connsiteY51" fmla="*/ 40449 h 122429"/>
              <a:gd name="connsiteX52" fmla="*/ 1703299 w 17030978"/>
              <a:gd name="connsiteY52" fmla="*/ 44044 h 122429"/>
              <a:gd name="connsiteX53" fmla="*/ 1711136 w 17030978"/>
              <a:gd name="connsiteY53" fmla="*/ 32421 h 122429"/>
              <a:gd name="connsiteX54" fmla="*/ 1789407 w 17030978"/>
              <a:gd name="connsiteY54" fmla="*/ 0 h 122429"/>
              <a:gd name="connsiteX55" fmla="*/ 1867682 w 17030978"/>
              <a:gd name="connsiteY55" fmla="*/ 32421 h 122429"/>
              <a:gd name="connsiteX56" fmla="*/ 1875149 w 17030978"/>
              <a:gd name="connsiteY56" fmla="*/ 43496 h 122429"/>
              <a:gd name="connsiteX57" fmla="*/ 1879668 w 17030978"/>
              <a:gd name="connsiteY57" fmla="*/ 40449 h 122429"/>
              <a:gd name="connsiteX58" fmla="*/ 1922757 w 17030978"/>
              <a:gd name="connsiteY58" fmla="*/ 31750 h 122429"/>
              <a:gd name="connsiteX59" fmla="*/ 1965843 w 17030978"/>
              <a:gd name="connsiteY59" fmla="*/ 40449 h 122429"/>
              <a:gd name="connsiteX60" fmla="*/ 1971178 w 17030978"/>
              <a:gd name="connsiteY60" fmla="*/ 44045 h 122429"/>
              <a:gd name="connsiteX61" fmla="*/ 1979014 w 17030978"/>
              <a:gd name="connsiteY61" fmla="*/ 32421 h 122429"/>
              <a:gd name="connsiteX62" fmla="*/ 2057287 w 17030978"/>
              <a:gd name="connsiteY62" fmla="*/ 0 h 122429"/>
              <a:gd name="connsiteX63" fmla="*/ 2135560 w 17030978"/>
              <a:gd name="connsiteY63" fmla="*/ 32421 h 122429"/>
              <a:gd name="connsiteX64" fmla="*/ 2143026 w 17030978"/>
              <a:gd name="connsiteY64" fmla="*/ 43496 h 122429"/>
              <a:gd name="connsiteX65" fmla="*/ 2147547 w 17030978"/>
              <a:gd name="connsiteY65" fmla="*/ 40449 h 122429"/>
              <a:gd name="connsiteX66" fmla="*/ 2190635 w 17030978"/>
              <a:gd name="connsiteY66" fmla="*/ 31750 h 122429"/>
              <a:gd name="connsiteX67" fmla="*/ 2233721 w 17030978"/>
              <a:gd name="connsiteY67" fmla="*/ 40449 h 122429"/>
              <a:gd name="connsiteX68" fmla="*/ 2239056 w 17030978"/>
              <a:gd name="connsiteY68" fmla="*/ 44045 h 122429"/>
              <a:gd name="connsiteX69" fmla="*/ 2246892 w 17030978"/>
              <a:gd name="connsiteY69" fmla="*/ 32421 h 122429"/>
              <a:gd name="connsiteX70" fmla="*/ 2325166 w 17030978"/>
              <a:gd name="connsiteY70" fmla="*/ 0 h 122429"/>
              <a:gd name="connsiteX71" fmla="*/ 2403439 w 17030978"/>
              <a:gd name="connsiteY71" fmla="*/ 32421 h 122429"/>
              <a:gd name="connsiteX72" fmla="*/ 2410905 w 17030978"/>
              <a:gd name="connsiteY72" fmla="*/ 43496 h 122429"/>
              <a:gd name="connsiteX73" fmla="*/ 2415425 w 17030978"/>
              <a:gd name="connsiteY73" fmla="*/ 40449 h 122429"/>
              <a:gd name="connsiteX74" fmla="*/ 2458511 w 17030978"/>
              <a:gd name="connsiteY74" fmla="*/ 31750 h 122429"/>
              <a:gd name="connsiteX75" fmla="*/ 2501600 w 17030978"/>
              <a:gd name="connsiteY75" fmla="*/ 40449 h 122429"/>
              <a:gd name="connsiteX76" fmla="*/ 2506933 w 17030978"/>
              <a:gd name="connsiteY76" fmla="*/ 44045 h 122429"/>
              <a:gd name="connsiteX77" fmla="*/ 2514770 w 17030978"/>
              <a:gd name="connsiteY77" fmla="*/ 32421 h 122429"/>
              <a:gd name="connsiteX78" fmla="*/ 2593043 w 17030978"/>
              <a:gd name="connsiteY78" fmla="*/ 0 h 122429"/>
              <a:gd name="connsiteX79" fmla="*/ 2671316 w 17030978"/>
              <a:gd name="connsiteY79" fmla="*/ 32421 h 122429"/>
              <a:gd name="connsiteX80" fmla="*/ 2678783 w 17030978"/>
              <a:gd name="connsiteY80" fmla="*/ 43496 h 122429"/>
              <a:gd name="connsiteX81" fmla="*/ 2683303 w 17030978"/>
              <a:gd name="connsiteY81" fmla="*/ 40449 h 122429"/>
              <a:gd name="connsiteX82" fmla="*/ 2726391 w 17030978"/>
              <a:gd name="connsiteY82" fmla="*/ 31750 h 122429"/>
              <a:gd name="connsiteX83" fmla="*/ 2769478 w 17030978"/>
              <a:gd name="connsiteY83" fmla="*/ 40449 h 122429"/>
              <a:gd name="connsiteX84" fmla="*/ 2774813 w 17030978"/>
              <a:gd name="connsiteY84" fmla="*/ 44045 h 122429"/>
              <a:gd name="connsiteX85" fmla="*/ 2782649 w 17030978"/>
              <a:gd name="connsiteY85" fmla="*/ 32421 h 122429"/>
              <a:gd name="connsiteX86" fmla="*/ 2860922 w 17030978"/>
              <a:gd name="connsiteY86" fmla="*/ 0 h 122429"/>
              <a:gd name="connsiteX87" fmla="*/ 2939195 w 17030978"/>
              <a:gd name="connsiteY87" fmla="*/ 32421 h 122429"/>
              <a:gd name="connsiteX88" fmla="*/ 2946661 w 17030978"/>
              <a:gd name="connsiteY88" fmla="*/ 43496 h 122429"/>
              <a:gd name="connsiteX89" fmla="*/ 2951182 w 17030978"/>
              <a:gd name="connsiteY89" fmla="*/ 40449 h 122429"/>
              <a:gd name="connsiteX90" fmla="*/ 2994269 w 17030978"/>
              <a:gd name="connsiteY90" fmla="*/ 31750 h 122429"/>
              <a:gd name="connsiteX91" fmla="*/ 3037356 w 17030978"/>
              <a:gd name="connsiteY91" fmla="*/ 40449 h 122429"/>
              <a:gd name="connsiteX92" fmla="*/ 3042690 w 17030978"/>
              <a:gd name="connsiteY92" fmla="*/ 44045 h 122429"/>
              <a:gd name="connsiteX93" fmla="*/ 3050527 w 17030978"/>
              <a:gd name="connsiteY93" fmla="*/ 32421 h 122429"/>
              <a:gd name="connsiteX94" fmla="*/ 3128800 w 17030978"/>
              <a:gd name="connsiteY94" fmla="*/ 0 h 122429"/>
              <a:gd name="connsiteX95" fmla="*/ 3207072 w 17030978"/>
              <a:gd name="connsiteY95" fmla="*/ 32421 h 122429"/>
              <a:gd name="connsiteX96" fmla="*/ 3214539 w 17030978"/>
              <a:gd name="connsiteY96" fmla="*/ 43496 h 122429"/>
              <a:gd name="connsiteX97" fmla="*/ 3219059 w 17030978"/>
              <a:gd name="connsiteY97" fmla="*/ 40449 h 122429"/>
              <a:gd name="connsiteX98" fmla="*/ 3262147 w 17030978"/>
              <a:gd name="connsiteY98" fmla="*/ 31750 h 122429"/>
              <a:gd name="connsiteX99" fmla="*/ 3305232 w 17030978"/>
              <a:gd name="connsiteY99" fmla="*/ 40449 h 122429"/>
              <a:gd name="connsiteX100" fmla="*/ 3310564 w 17030978"/>
              <a:gd name="connsiteY100" fmla="*/ 44044 h 122429"/>
              <a:gd name="connsiteX101" fmla="*/ 3318400 w 17030978"/>
              <a:gd name="connsiteY101" fmla="*/ 32421 h 122429"/>
              <a:gd name="connsiteX102" fmla="*/ 3396671 w 17030978"/>
              <a:gd name="connsiteY102" fmla="*/ 0 h 122429"/>
              <a:gd name="connsiteX103" fmla="*/ 3474945 w 17030978"/>
              <a:gd name="connsiteY103" fmla="*/ 32421 h 122429"/>
              <a:gd name="connsiteX104" fmla="*/ 3482412 w 17030978"/>
              <a:gd name="connsiteY104" fmla="*/ 43497 h 122429"/>
              <a:gd name="connsiteX105" fmla="*/ 3486935 w 17030978"/>
              <a:gd name="connsiteY105" fmla="*/ 40449 h 122429"/>
              <a:gd name="connsiteX106" fmla="*/ 3530021 w 17030978"/>
              <a:gd name="connsiteY106" fmla="*/ 31750 h 122429"/>
              <a:gd name="connsiteX107" fmla="*/ 3573110 w 17030978"/>
              <a:gd name="connsiteY107" fmla="*/ 40449 h 122429"/>
              <a:gd name="connsiteX108" fmla="*/ 3578441 w 17030978"/>
              <a:gd name="connsiteY108" fmla="*/ 44043 h 122429"/>
              <a:gd name="connsiteX109" fmla="*/ 3586277 w 17030978"/>
              <a:gd name="connsiteY109" fmla="*/ 32421 h 122429"/>
              <a:gd name="connsiteX110" fmla="*/ 3664549 w 17030978"/>
              <a:gd name="connsiteY110" fmla="*/ 0 h 122429"/>
              <a:gd name="connsiteX111" fmla="*/ 3742823 w 17030978"/>
              <a:gd name="connsiteY111" fmla="*/ 32421 h 122429"/>
              <a:gd name="connsiteX112" fmla="*/ 3750290 w 17030978"/>
              <a:gd name="connsiteY112" fmla="*/ 43497 h 122429"/>
              <a:gd name="connsiteX113" fmla="*/ 3754813 w 17030978"/>
              <a:gd name="connsiteY113" fmla="*/ 40449 h 122429"/>
              <a:gd name="connsiteX114" fmla="*/ 3797899 w 17030978"/>
              <a:gd name="connsiteY114" fmla="*/ 31750 h 122429"/>
              <a:gd name="connsiteX115" fmla="*/ 3840988 w 17030978"/>
              <a:gd name="connsiteY115" fmla="*/ 40449 h 122429"/>
              <a:gd name="connsiteX116" fmla="*/ 3846320 w 17030978"/>
              <a:gd name="connsiteY116" fmla="*/ 44044 h 122429"/>
              <a:gd name="connsiteX117" fmla="*/ 3854155 w 17030978"/>
              <a:gd name="connsiteY117" fmla="*/ 32421 h 122429"/>
              <a:gd name="connsiteX118" fmla="*/ 3932428 w 17030978"/>
              <a:gd name="connsiteY118" fmla="*/ 0 h 122429"/>
              <a:gd name="connsiteX119" fmla="*/ 4010702 w 17030978"/>
              <a:gd name="connsiteY119" fmla="*/ 32421 h 122429"/>
              <a:gd name="connsiteX120" fmla="*/ 4018169 w 17030978"/>
              <a:gd name="connsiteY120" fmla="*/ 43497 h 122429"/>
              <a:gd name="connsiteX121" fmla="*/ 4022691 w 17030978"/>
              <a:gd name="connsiteY121" fmla="*/ 40449 h 122429"/>
              <a:gd name="connsiteX122" fmla="*/ 4065778 w 17030978"/>
              <a:gd name="connsiteY122" fmla="*/ 31750 h 122429"/>
              <a:gd name="connsiteX123" fmla="*/ 4108867 w 17030978"/>
              <a:gd name="connsiteY123" fmla="*/ 40449 h 122429"/>
              <a:gd name="connsiteX124" fmla="*/ 4114198 w 17030978"/>
              <a:gd name="connsiteY124" fmla="*/ 44043 h 122429"/>
              <a:gd name="connsiteX125" fmla="*/ 4122033 w 17030978"/>
              <a:gd name="connsiteY125" fmla="*/ 32421 h 122429"/>
              <a:gd name="connsiteX126" fmla="*/ 4200306 w 17030978"/>
              <a:gd name="connsiteY126" fmla="*/ 0 h 122429"/>
              <a:gd name="connsiteX127" fmla="*/ 4278580 w 17030978"/>
              <a:gd name="connsiteY127" fmla="*/ 32421 h 122429"/>
              <a:gd name="connsiteX128" fmla="*/ 4286047 w 17030978"/>
              <a:gd name="connsiteY128" fmla="*/ 43497 h 122429"/>
              <a:gd name="connsiteX129" fmla="*/ 4290569 w 17030978"/>
              <a:gd name="connsiteY129" fmla="*/ 40449 h 122429"/>
              <a:gd name="connsiteX130" fmla="*/ 4333656 w 17030978"/>
              <a:gd name="connsiteY130" fmla="*/ 31750 h 122429"/>
              <a:gd name="connsiteX131" fmla="*/ 4376745 w 17030978"/>
              <a:gd name="connsiteY131" fmla="*/ 40449 h 122429"/>
              <a:gd name="connsiteX132" fmla="*/ 4382076 w 17030978"/>
              <a:gd name="connsiteY132" fmla="*/ 44043 h 122429"/>
              <a:gd name="connsiteX133" fmla="*/ 4389911 w 17030978"/>
              <a:gd name="connsiteY133" fmla="*/ 32421 h 122429"/>
              <a:gd name="connsiteX134" fmla="*/ 4468184 w 17030978"/>
              <a:gd name="connsiteY134" fmla="*/ 0 h 122429"/>
              <a:gd name="connsiteX135" fmla="*/ 4546458 w 17030978"/>
              <a:gd name="connsiteY135" fmla="*/ 32421 h 122429"/>
              <a:gd name="connsiteX136" fmla="*/ 4553925 w 17030978"/>
              <a:gd name="connsiteY136" fmla="*/ 43497 h 122429"/>
              <a:gd name="connsiteX137" fmla="*/ 4558447 w 17030978"/>
              <a:gd name="connsiteY137" fmla="*/ 40449 h 122429"/>
              <a:gd name="connsiteX138" fmla="*/ 4601534 w 17030978"/>
              <a:gd name="connsiteY138" fmla="*/ 31750 h 122429"/>
              <a:gd name="connsiteX139" fmla="*/ 4644623 w 17030978"/>
              <a:gd name="connsiteY139" fmla="*/ 40449 h 122429"/>
              <a:gd name="connsiteX140" fmla="*/ 4649955 w 17030978"/>
              <a:gd name="connsiteY140" fmla="*/ 44044 h 122429"/>
              <a:gd name="connsiteX141" fmla="*/ 4657790 w 17030978"/>
              <a:gd name="connsiteY141" fmla="*/ 32421 h 122429"/>
              <a:gd name="connsiteX142" fmla="*/ 4736064 w 17030978"/>
              <a:gd name="connsiteY142" fmla="*/ 0 h 122429"/>
              <a:gd name="connsiteX143" fmla="*/ 4814337 w 17030978"/>
              <a:gd name="connsiteY143" fmla="*/ 32421 h 122429"/>
              <a:gd name="connsiteX144" fmla="*/ 4821804 w 17030978"/>
              <a:gd name="connsiteY144" fmla="*/ 43497 h 122429"/>
              <a:gd name="connsiteX145" fmla="*/ 4826326 w 17030978"/>
              <a:gd name="connsiteY145" fmla="*/ 40449 h 122429"/>
              <a:gd name="connsiteX146" fmla="*/ 4869413 w 17030978"/>
              <a:gd name="connsiteY146" fmla="*/ 31750 h 122429"/>
              <a:gd name="connsiteX147" fmla="*/ 4912502 w 17030978"/>
              <a:gd name="connsiteY147" fmla="*/ 40449 h 122429"/>
              <a:gd name="connsiteX148" fmla="*/ 4917833 w 17030978"/>
              <a:gd name="connsiteY148" fmla="*/ 44043 h 122429"/>
              <a:gd name="connsiteX149" fmla="*/ 4925668 w 17030978"/>
              <a:gd name="connsiteY149" fmla="*/ 32421 h 122429"/>
              <a:gd name="connsiteX150" fmla="*/ 5003941 w 17030978"/>
              <a:gd name="connsiteY150" fmla="*/ 0 h 122429"/>
              <a:gd name="connsiteX151" fmla="*/ 5082215 w 17030978"/>
              <a:gd name="connsiteY151" fmla="*/ 32421 h 122429"/>
              <a:gd name="connsiteX152" fmla="*/ 5089682 w 17030978"/>
              <a:gd name="connsiteY152" fmla="*/ 43497 h 122429"/>
              <a:gd name="connsiteX153" fmla="*/ 5094204 w 17030978"/>
              <a:gd name="connsiteY153" fmla="*/ 40449 h 122429"/>
              <a:gd name="connsiteX154" fmla="*/ 5137291 w 17030978"/>
              <a:gd name="connsiteY154" fmla="*/ 31750 h 122429"/>
              <a:gd name="connsiteX155" fmla="*/ 5180380 w 17030978"/>
              <a:gd name="connsiteY155" fmla="*/ 40449 h 122429"/>
              <a:gd name="connsiteX156" fmla="*/ 5185711 w 17030978"/>
              <a:gd name="connsiteY156" fmla="*/ 44043 h 122429"/>
              <a:gd name="connsiteX157" fmla="*/ 5193546 w 17030978"/>
              <a:gd name="connsiteY157" fmla="*/ 32421 h 122429"/>
              <a:gd name="connsiteX158" fmla="*/ 5271819 w 17030978"/>
              <a:gd name="connsiteY158" fmla="*/ 0 h 122429"/>
              <a:gd name="connsiteX159" fmla="*/ 5350093 w 17030978"/>
              <a:gd name="connsiteY159" fmla="*/ 32421 h 122429"/>
              <a:gd name="connsiteX160" fmla="*/ 5357560 w 17030978"/>
              <a:gd name="connsiteY160" fmla="*/ 43497 h 122429"/>
              <a:gd name="connsiteX161" fmla="*/ 5362082 w 17030978"/>
              <a:gd name="connsiteY161" fmla="*/ 40449 h 122429"/>
              <a:gd name="connsiteX162" fmla="*/ 5405169 w 17030978"/>
              <a:gd name="connsiteY162" fmla="*/ 31750 h 122429"/>
              <a:gd name="connsiteX163" fmla="*/ 5448258 w 17030978"/>
              <a:gd name="connsiteY163" fmla="*/ 40449 h 122429"/>
              <a:gd name="connsiteX164" fmla="*/ 5453590 w 17030978"/>
              <a:gd name="connsiteY164" fmla="*/ 44044 h 122429"/>
              <a:gd name="connsiteX165" fmla="*/ 5461425 w 17030978"/>
              <a:gd name="connsiteY165" fmla="*/ 32421 h 122429"/>
              <a:gd name="connsiteX166" fmla="*/ 5539699 w 17030978"/>
              <a:gd name="connsiteY166" fmla="*/ 0 h 122429"/>
              <a:gd name="connsiteX167" fmla="*/ 5617972 w 17030978"/>
              <a:gd name="connsiteY167" fmla="*/ 32421 h 122429"/>
              <a:gd name="connsiteX168" fmla="*/ 5625439 w 17030978"/>
              <a:gd name="connsiteY168" fmla="*/ 43497 h 122429"/>
              <a:gd name="connsiteX169" fmla="*/ 5629961 w 17030978"/>
              <a:gd name="connsiteY169" fmla="*/ 40449 h 122429"/>
              <a:gd name="connsiteX170" fmla="*/ 5673048 w 17030978"/>
              <a:gd name="connsiteY170" fmla="*/ 31750 h 122429"/>
              <a:gd name="connsiteX171" fmla="*/ 5716137 w 17030978"/>
              <a:gd name="connsiteY171" fmla="*/ 40449 h 122429"/>
              <a:gd name="connsiteX172" fmla="*/ 5721468 w 17030978"/>
              <a:gd name="connsiteY172" fmla="*/ 44043 h 122429"/>
              <a:gd name="connsiteX173" fmla="*/ 5729303 w 17030978"/>
              <a:gd name="connsiteY173" fmla="*/ 32421 h 122429"/>
              <a:gd name="connsiteX174" fmla="*/ 5807577 w 17030978"/>
              <a:gd name="connsiteY174" fmla="*/ 0 h 122429"/>
              <a:gd name="connsiteX175" fmla="*/ 5885850 w 17030978"/>
              <a:gd name="connsiteY175" fmla="*/ 32421 h 122429"/>
              <a:gd name="connsiteX176" fmla="*/ 5893317 w 17030978"/>
              <a:gd name="connsiteY176" fmla="*/ 43497 h 122429"/>
              <a:gd name="connsiteX177" fmla="*/ 5897839 w 17030978"/>
              <a:gd name="connsiteY177" fmla="*/ 40449 h 122429"/>
              <a:gd name="connsiteX178" fmla="*/ 5940926 w 17030978"/>
              <a:gd name="connsiteY178" fmla="*/ 31750 h 122429"/>
              <a:gd name="connsiteX179" fmla="*/ 5984015 w 17030978"/>
              <a:gd name="connsiteY179" fmla="*/ 40449 h 122429"/>
              <a:gd name="connsiteX180" fmla="*/ 5989346 w 17030978"/>
              <a:gd name="connsiteY180" fmla="*/ 44043 h 122429"/>
              <a:gd name="connsiteX181" fmla="*/ 5997181 w 17030978"/>
              <a:gd name="connsiteY181" fmla="*/ 32421 h 122429"/>
              <a:gd name="connsiteX182" fmla="*/ 6075455 w 17030978"/>
              <a:gd name="connsiteY182" fmla="*/ 0 h 122429"/>
              <a:gd name="connsiteX183" fmla="*/ 6153728 w 17030978"/>
              <a:gd name="connsiteY183" fmla="*/ 32421 h 122429"/>
              <a:gd name="connsiteX184" fmla="*/ 6161195 w 17030978"/>
              <a:gd name="connsiteY184" fmla="*/ 43497 h 122429"/>
              <a:gd name="connsiteX185" fmla="*/ 6165717 w 17030978"/>
              <a:gd name="connsiteY185" fmla="*/ 40449 h 122429"/>
              <a:gd name="connsiteX186" fmla="*/ 6208804 w 17030978"/>
              <a:gd name="connsiteY186" fmla="*/ 31750 h 122429"/>
              <a:gd name="connsiteX187" fmla="*/ 6251893 w 17030978"/>
              <a:gd name="connsiteY187" fmla="*/ 40449 h 122429"/>
              <a:gd name="connsiteX188" fmla="*/ 6257225 w 17030978"/>
              <a:gd name="connsiteY188" fmla="*/ 44044 h 122429"/>
              <a:gd name="connsiteX189" fmla="*/ 6265060 w 17030978"/>
              <a:gd name="connsiteY189" fmla="*/ 32421 h 122429"/>
              <a:gd name="connsiteX190" fmla="*/ 6343334 w 17030978"/>
              <a:gd name="connsiteY190" fmla="*/ 0 h 122429"/>
              <a:gd name="connsiteX191" fmla="*/ 6421607 w 17030978"/>
              <a:gd name="connsiteY191" fmla="*/ 32421 h 122429"/>
              <a:gd name="connsiteX192" fmla="*/ 6429074 w 17030978"/>
              <a:gd name="connsiteY192" fmla="*/ 43497 h 122429"/>
              <a:gd name="connsiteX193" fmla="*/ 6433596 w 17030978"/>
              <a:gd name="connsiteY193" fmla="*/ 40449 h 122429"/>
              <a:gd name="connsiteX194" fmla="*/ 6476684 w 17030978"/>
              <a:gd name="connsiteY194" fmla="*/ 31750 h 122429"/>
              <a:gd name="connsiteX195" fmla="*/ 6519772 w 17030978"/>
              <a:gd name="connsiteY195" fmla="*/ 40449 h 122429"/>
              <a:gd name="connsiteX196" fmla="*/ 6525103 w 17030978"/>
              <a:gd name="connsiteY196" fmla="*/ 44043 h 122429"/>
              <a:gd name="connsiteX197" fmla="*/ 6532938 w 17030978"/>
              <a:gd name="connsiteY197" fmla="*/ 32421 h 122429"/>
              <a:gd name="connsiteX198" fmla="*/ 6611212 w 17030978"/>
              <a:gd name="connsiteY198" fmla="*/ 0 h 122429"/>
              <a:gd name="connsiteX199" fmla="*/ 6689485 w 17030978"/>
              <a:gd name="connsiteY199" fmla="*/ 32421 h 122429"/>
              <a:gd name="connsiteX200" fmla="*/ 6696952 w 17030978"/>
              <a:gd name="connsiteY200" fmla="*/ 43497 h 122429"/>
              <a:gd name="connsiteX201" fmla="*/ 6701474 w 17030978"/>
              <a:gd name="connsiteY201" fmla="*/ 40449 h 122429"/>
              <a:gd name="connsiteX202" fmla="*/ 6744561 w 17030978"/>
              <a:gd name="connsiteY202" fmla="*/ 31750 h 122429"/>
              <a:gd name="connsiteX203" fmla="*/ 6787650 w 17030978"/>
              <a:gd name="connsiteY203" fmla="*/ 40449 h 122429"/>
              <a:gd name="connsiteX204" fmla="*/ 6792981 w 17030978"/>
              <a:gd name="connsiteY204" fmla="*/ 44043 h 122429"/>
              <a:gd name="connsiteX205" fmla="*/ 6800816 w 17030978"/>
              <a:gd name="connsiteY205" fmla="*/ 32421 h 122429"/>
              <a:gd name="connsiteX206" fmla="*/ 6879090 w 17030978"/>
              <a:gd name="connsiteY206" fmla="*/ 0 h 122429"/>
              <a:gd name="connsiteX207" fmla="*/ 6957363 w 17030978"/>
              <a:gd name="connsiteY207" fmla="*/ 32421 h 122429"/>
              <a:gd name="connsiteX208" fmla="*/ 6964830 w 17030978"/>
              <a:gd name="connsiteY208" fmla="*/ 43497 h 122429"/>
              <a:gd name="connsiteX209" fmla="*/ 6969352 w 17030978"/>
              <a:gd name="connsiteY209" fmla="*/ 40449 h 122429"/>
              <a:gd name="connsiteX210" fmla="*/ 7012439 w 17030978"/>
              <a:gd name="connsiteY210" fmla="*/ 31750 h 122429"/>
              <a:gd name="connsiteX211" fmla="*/ 7055528 w 17030978"/>
              <a:gd name="connsiteY211" fmla="*/ 40449 h 122429"/>
              <a:gd name="connsiteX212" fmla="*/ 7060859 w 17030978"/>
              <a:gd name="connsiteY212" fmla="*/ 44044 h 122429"/>
              <a:gd name="connsiteX213" fmla="*/ 7068695 w 17030978"/>
              <a:gd name="connsiteY213" fmla="*/ 32421 h 122429"/>
              <a:gd name="connsiteX214" fmla="*/ 7146969 w 17030978"/>
              <a:gd name="connsiteY214" fmla="*/ 0 h 122429"/>
              <a:gd name="connsiteX215" fmla="*/ 7225241 w 17030978"/>
              <a:gd name="connsiteY215" fmla="*/ 32421 h 122429"/>
              <a:gd name="connsiteX216" fmla="*/ 7232710 w 17030978"/>
              <a:gd name="connsiteY216" fmla="*/ 43497 h 122429"/>
              <a:gd name="connsiteX217" fmla="*/ 7237231 w 17030978"/>
              <a:gd name="connsiteY217" fmla="*/ 40449 h 122429"/>
              <a:gd name="connsiteX218" fmla="*/ 7280319 w 17030978"/>
              <a:gd name="connsiteY218" fmla="*/ 31750 h 122429"/>
              <a:gd name="connsiteX219" fmla="*/ 7323407 w 17030978"/>
              <a:gd name="connsiteY219" fmla="*/ 40449 h 122429"/>
              <a:gd name="connsiteX220" fmla="*/ 7328737 w 17030978"/>
              <a:gd name="connsiteY220" fmla="*/ 44043 h 122429"/>
              <a:gd name="connsiteX221" fmla="*/ 7336573 w 17030978"/>
              <a:gd name="connsiteY221" fmla="*/ 32421 h 122429"/>
              <a:gd name="connsiteX222" fmla="*/ 7414847 w 17030978"/>
              <a:gd name="connsiteY222" fmla="*/ 0 h 122429"/>
              <a:gd name="connsiteX223" fmla="*/ 7493119 w 17030978"/>
              <a:gd name="connsiteY223" fmla="*/ 32421 h 122429"/>
              <a:gd name="connsiteX224" fmla="*/ 7500587 w 17030978"/>
              <a:gd name="connsiteY224" fmla="*/ 43497 h 122429"/>
              <a:gd name="connsiteX225" fmla="*/ 7505109 w 17030978"/>
              <a:gd name="connsiteY225" fmla="*/ 40449 h 122429"/>
              <a:gd name="connsiteX226" fmla="*/ 7548196 w 17030978"/>
              <a:gd name="connsiteY226" fmla="*/ 31750 h 122429"/>
              <a:gd name="connsiteX227" fmla="*/ 7591283 w 17030978"/>
              <a:gd name="connsiteY227" fmla="*/ 40449 h 122429"/>
              <a:gd name="connsiteX228" fmla="*/ 7596615 w 17030978"/>
              <a:gd name="connsiteY228" fmla="*/ 44043 h 122429"/>
              <a:gd name="connsiteX229" fmla="*/ 7604451 w 17030978"/>
              <a:gd name="connsiteY229" fmla="*/ 32421 h 122429"/>
              <a:gd name="connsiteX230" fmla="*/ 7682724 w 17030978"/>
              <a:gd name="connsiteY230" fmla="*/ 0 h 122429"/>
              <a:gd name="connsiteX231" fmla="*/ 7760997 w 17030978"/>
              <a:gd name="connsiteY231" fmla="*/ 32421 h 122429"/>
              <a:gd name="connsiteX232" fmla="*/ 7768465 w 17030978"/>
              <a:gd name="connsiteY232" fmla="*/ 43497 h 122429"/>
              <a:gd name="connsiteX233" fmla="*/ 7772987 w 17030978"/>
              <a:gd name="connsiteY233" fmla="*/ 40449 h 122429"/>
              <a:gd name="connsiteX234" fmla="*/ 7816074 w 17030978"/>
              <a:gd name="connsiteY234" fmla="*/ 31750 h 122429"/>
              <a:gd name="connsiteX235" fmla="*/ 7859161 w 17030978"/>
              <a:gd name="connsiteY235" fmla="*/ 40449 h 122429"/>
              <a:gd name="connsiteX236" fmla="*/ 7864494 w 17030978"/>
              <a:gd name="connsiteY236" fmla="*/ 44044 h 122429"/>
              <a:gd name="connsiteX237" fmla="*/ 7872330 w 17030978"/>
              <a:gd name="connsiteY237" fmla="*/ 32421 h 122429"/>
              <a:gd name="connsiteX238" fmla="*/ 7950603 w 17030978"/>
              <a:gd name="connsiteY238" fmla="*/ 0 h 122429"/>
              <a:gd name="connsiteX239" fmla="*/ 8028876 w 17030978"/>
              <a:gd name="connsiteY239" fmla="*/ 32421 h 122429"/>
              <a:gd name="connsiteX240" fmla="*/ 8036344 w 17030978"/>
              <a:gd name="connsiteY240" fmla="*/ 43497 h 122429"/>
              <a:gd name="connsiteX241" fmla="*/ 8040866 w 17030978"/>
              <a:gd name="connsiteY241" fmla="*/ 40449 h 122429"/>
              <a:gd name="connsiteX242" fmla="*/ 8083953 w 17030978"/>
              <a:gd name="connsiteY242" fmla="*/ 31750 h 122429"/>
              <a:gd name="connsiteX243" fmla="*/ 8127040 w 17030978"/>
              <a:gd name="connsiteY243" fmla="*/ 40449 h 122429"/>
              <a:gd name="connsiteX244" fmla="*/ 8132366 w 17030978"/>
              <a:gd name="connsiteY244" fmla="*/ 44040 h 122429"/>
              <a:gd name="connsiteX245" fmla="*/ 8140200 w 17030978"/>
              <a:gd name="connsiteY245" fmla="*/ 32421 h 122429"/>
              <a:gd name="connsiteX246" fmla="*/ 8218473 w 17030978"/>
              <a:gd name="connsiteY246" fmla="*/ 0 h 122429"/>
              <a:gd name="connsiteX247" fmla="*/ 8296746 w 17030978"/>
              <a:gd name="connsiteY247" fmla="*/ 32421 h 122429"/>
              <a:gd name="connsiteX248" fmla="*/ 8304214 w 17030978"/>
              <a:gd name="connsiteY248" fmla="*/ 43497 h 122429"/>
              <a:gd name="connsiteX249" fmla="*/ 8308736 w 17030978"/>
              <a:gd name="connsiteY249" fmla="*/ 40449 h 122429"/>
              <a:gd name="connsiteX250" fmla="*/ 8351823 w 17030978"/>
              <a:gd name="connsiteY250" fmla="*/ 31750 h 122429"/>
              <a:gd name="connsiteX251" fmla="*/ 8394911 w 17030978"/>
              <a:gd name="connsiteY251" fmla="*/ 40449 h 122429"/>
              <a:gd name="connsiteX252" fmla="*/ 8400523 w 17030978"/>
              <a:gd name="connsiteY252" fmla="*/ 44233 h 122429"/>
              <a:gd name="connsiteX253" fmla="*/ 8408487 w 17030978"/>
              <a:gd name="connsiteY253" fmla="*/ 32422 h 122429"/>
              <a:gd name="connsiteX254" fmla="*/ 8486760 w 17030978"/>
              <a:gd name="connsiteY254" fmla="*/ 0 h 122429"/>
              <a:gd name="connsiteX255" fmla="*/ 8565033 w 17030978"/>
              <a:gd name="connsiteY255" fmla="*/ 32421 h 122429"/>
              <a:gd name="connsiteX256" fmla="*/ 8572500 w 17030978"/>
              <a:gd name="connsiteY256" fmla="*/ 43496 h 122429"/>
              <a:gd name="connsiteX257" fmla="*/ 8577020 w 17030978"/>
              <a:gd name="connsiteY257" fmla="*/ 40449 h 122429"/>
              <a:gd name="connsiteX258" fmla="*/ 8620107 w 17030978"/>
              <a:gd name="connsiteY258" fmla="*/ 31750 h 122429"/>
              <a:gd name="connsiteX259" fmla="*/ 8663194 w 17030978"/>
              <a:gd name="connsiteY259" fmla="*/ 40449 h 122429"/>
              <a:gd name="connsiteX260" fmla="*/ 8668528 w 17030978"/>
              <a:gd name="connsiteY260" fmla="*/ 44044 h 122429"/>
              <a:gd name="connsiteX261" fmla="*/ 8676365 w 17030978"/>
              <a:gd name="connsiteY261" fmla="*/ 32421 h 122429"/>
              <a:gd name="connsiteX262" fmla="*/ 8754638 w 17030978"/>
              <a:gd name="connsiteY262" fmla="*/ 0 h 122429"/>
              <a:gd name="connsiteX263" fmla="*/ 8832911 w 17030978"/>
              <a:gd name="connsiteY263" fmla="*/ 32421 h 122429"/>
              <a:gd name="connsiteX264" fmla="*/ 8840378 w 17030978"/>
              <a:gd name="connsiteY264" fmla="*/ 43496 h 122429"/>
              <a:gd name="connsiteX265" fmla="*/ 8844898 w 17030978"/>
              <a:gd name="connsiteY265" fmla="*/ 40449 h 122429"/>
              <a:gd name="connsiteX266" fmla="*/ 8887985 w 17030978"/>
              <a:gd name="connsiteY266" fmla="*/ 31750 h 122429"/>
              <a:gd name="connsiteX267" fmla="*/ 8931073 w 17030978"/>
              <a:gd name="connsiteY267" fmla="*/ 40449 h 122429"/>
              <a:gd name="connsiteX268" fmla="*/ 8936406 w 17030978"/>
              <a:gd name="connsiteY268" fmla="*/ 44045 h 122429"/>
              <a:gd name="connsiteX269" fmla="*/ 8944244 w 17030978"/>
              <a:gd name="connsiteY269" fmla="*/ 32421 h 122429"/>
              <a:gd name="connsiteX270" fmla="*/ 9022517 w 17030978"/>
              <a:gd name="connsiteY270" fmla="*/ 0 h 122429"/>
              <a:gd name="connsiteX271" fmla="*/ 9100790 w 17030978"/>
              <a:gd name="connsiteY271" fmla="*/ 32421 h 122429"/>
              <a:gd name="connsiteX272" fmla="*/ 9108257 w 17030978"/>
              <a:gd name="connsiteY272" fmla="*/ 43496 h 122429"/>
              <a:gd name="connsiteX273" fmla="*/ 9112777 w 17030978"/>
              <a:gd name="connsiteY273" fmla="*/ 40449 h 122429"/>
              <a:gd name="connsiteX274" fmla="*/ 9155865 w 17030978"/>
              <a:gd name="connsiteY274" fmla="*/ 31750 h 122429"/>
              <a:gd name="connsiteX275" fmla="*/ 9198952 w 17030978"/>
              <a:gd name="connsiteY275" fmla="*/ 40449 h 122429"/>
              <a:gd name="connsiteX276" fmla="*/ 9204286 w 17030978"/>
              <a:gd name="connsiteY276" fmla="*/ 44045 h 122429"/>
              <a:gd name="connsiteX277" fmla="*/ 9212123 w 17030978"/>
              <a:gd name="connsiteY277" fmla="*/ 32421 h 122429"/>
              <a:gd name="connsiteX278" fmla="*/ 9290396 w 17030978"/>
              <a:gd name="connsiteY278" fmla="*/ 0 h 122429"/>
              <a:gd name="connsiteX279" fmla="*/ 9368669 w 17030978"/>
              <a:gd name="connsiteY279" fmla="*/ 32421 h 122429"/>
              <a:gd name="connsiteX280" fmla="*/ 9376137 w 17030978"/>
              <a:gd name="connsiteY280" fmla="*/ 43496 h 122429"/>
              <a:gd name="connsiteX281" fmla="*/ 9380656 w 17030978"/>
              <a:gd name="connsiteY281" fmla="*/ 40449 h 122429"/>
              <a:gd name="connsiteX282" fmla="*/ 9423744 w 17030978"/>
              <a:gd name="connsiteY282" fmla="*/ 31750 h 122429"/>
              <a:gd name="connsiteX283" fmla="*/ 9466831 w 17030978"/>
              <a:gd name="connsiteY283" fmla="*/ 40449 h 122429"/>
              <a:gd name="connsiteX284" fmla="*/ 9472164 w 17030978"/>
              <a:gd name="connsiteY284" fmla="*/ 44045 h 122429"/>
              <a:gd name="connsiteX285" fmla="*/ 9480002 w 17030978"/>
              <a:gd name="connsiteY285" fmla="*/ 32421 h 122429"/>
              <a:gd name="connsiteX286" fmla="*/ 9558275 w 17030978"/>
              <a:gd name="connsiteY286" fmla="*/ 0 h 122429"/>
              <a:gd name="connsiteX287" fmla="*/ 9636548 w 17030978"/>
              <a:gd name="connsiteY287" fmla="*/ 32421 h 122429"/>
              <a:gd name="connsiteX288" fmla="*/ 9644015 w 17030978"/>
              <a:gd name="connsiteY288" fmla="*/ 43496 h 122429"/>
              <a:gd name="connsiteX289" fmla="*/ 9648535 w 17030978"/>
              <a:gd name="connsiteY289" fmla="*/ 40449 h 122429"/>
              <a:gd name="connsiteX290" fmla="*/ 9691622 w 17030978"/>
              <a:gd name="connsiteY290" fmla="*/ 31750 h 122429"/>
              <a:gd name="connsiteX291" fmla="*/ 9734710 w 17030978"/>
              <a:gd name="connsiteY291" fmla="*/ 40449 h 122429"/>
              <a:gd name="connsiteX292" fmla="*/ 9740043 w 17030978"/>
              <a:gd name="connsiteY292" fmla="*/ 44045 h 122429"/>
              <a:gd name="connsiteX293" fmla="*/ 9747880 w 17030978"/>
              <a:gd name="connsiteY293" fmla="*/ 32421 h 122429"/>
              <a:gd name="connsiteX294" fmla="*/ 9826155 w 17030978"/>
              <a:gd name="connsiteY294" fmla="*/ 0 h 122429"/>
              <a:gd name="connsiteX295" fmla="*/ 9904427 w 17030978"/>
              <a:gd name="connsiteY295" fmla="*/ 32421 h 122429"/>
              <a:gd name="connsiteX296" fmla="*/ 9911894 w 17030978"/>
              <a:gd name="connsiteY296" fmla="*/ 43496 h 122429"/>
              <a:gd name="connsiteX297" fmla="*/ 9916414 w 17030978"/>
              <a:gd name="connsiteY297" fmla="*/ 40449 h 122429"/>
              <a:gd name="connsiteX298" fmla="*/ 9959501 w 17030978"/>
              <a:gd name="connsiteY298" fmla="*/ 31750 h 122429"/>
              <a:gd name="connsiteX299" fmla="*/ 10002588 w 17030978"/>
              <a:gd name="connsiteY299" fmla="*/ 40449 h 122429"/>
              <a:gd name="connsiteX300" fmla="*/ 10007922 w 17030978"/>
              <a:gd name="connsiteY300" fmla="*/ 44044 h 122429"/>
              <a:gd name="connsiteX301" fmla="*/ 10015758 w 17030978"/>
              <a:gd name="connsiteY301" fmla="*/ 32421 h 122429"/>
              <a:gd name="connsiteX302" fmla="*/ 10094032 w 17030978"/>
              <a:gd name="connsiteY302" fmla="*/ 0 h 122429"/>
              <a:gd name="connsiteX303" fmla="*/ 10172305 w 17030978"/>
              <a:gd name="connsiteY303" fmla="*/ 32421 h 122429"/>
              <a:gd name="connsiteX304" fmla="*/ 10179772 w 17030978"/>
              <a:gd name="connsiteY304" fmla="*/ 43496 h 122429"/>
              <a:gd name="connsiteX305" fmla="*/ 10184291 w 17030978"/>
              <a:gd name="connsiteY305" fmla="*/ 40449 h 122429"/>
              <a:gd name="connsiteX306" fmla="*/ 10227378 w 17030978"/>
              <a:gd name="connsiteY306" fmla="*/ 31750 h 122429"/>
              <a:gd name="connsiteX307" fmla="*/ 10270466 w 17030978"/>
              <a:gd name="connsiteY307" fmla="*/ 40449 h 122429"/>
              <a:gd name="connsiteX308" fmla="*/ 10275799 w 17030978"/>
              <a:gd name="connsiteY308" fmla="*/ 44044 h 122429"/>
              <a:gd name="connsiteX309" fmla="*/ 10283636 w 17030978"/>
              <a:gd name="connsiteY309" fmla="*/ 32421 h 122429"/>
              <a:gd name="connsiteX310" fmla="*/ 10361907 w 17030978"/>
              <a:gd name="connsiteY310" fmla="*/ 0 h 122429"/>
              <a:gd name="connsiteX311" fmla="*/ 10440182 w 17030978"/>
              <a:gd name="connsiteY311" fmla="*/ 32421 h 122429"/>
              <a:gd name="connsiteX312" fmla="*/ 10447649 w 17030978"/>
              <a:gd name="connsiteY312" fmla="*/ 43496 h 122429"/>
              <a:gd name="connsiteX313" fmla="*/ 10452168 w 17030978"/>
              <a:gd name="connsiteY313" fmla="*/ 40449 h 122429"/>
              <a:gd name="connsiteX314" fmla="*/ 10495257 w 17030978"/>
              <a:gd name="connsiteY314" fmla="*/ 31750 h 122429"/>
              <a:gd name="connsiteX315" fmla="*/ 10538343 w 17030978"/>
              <a:gd name="connsiteY315" fmla="*/ 40449 h 122429"/>
              <a:gd name="connsiteX316" fmla="*/ 10543678 w 17030978"/>
              <a:gd name="connsiteY316" fmla="*/ 44045 h 122429"/>
              <a:gd name="connsiteX317" fmla="*/ 10551514 w 17030978"/>
              <a:gd name="connsiteY317" fmla="*/ 32421 h 122429"/>
              <a:gd name="connsiteX318" fmla="*/ 10629787 w 17030978"/>
              <a:gd name="connsiteY318" fmla="*/ 0 h 122429"/>
              <a:gd name="connsiteX319" fmla="*/ 10708060 w 17030978"/>
              <a:gd name="connsiteY319" fmla="*/ 32421 h 122429"/>
              <a:gd name="connsiteX320" fmla="*/ 10715526 w 17030978"/>
              <a:gd name="connsiteY320" fmla="*/ 43496 h 122429"/>
              <a:gd name="connsiteX321" fmla="*/ 10720047 w 17030978"/>
              <a:gd name="connsiteY321" fmla="*/ 40449 h 122429"/>
              <a:gd name="connsiteX322" fmla="*/ 10763135 w 17030978"/>
              <a:gd name="connsiteY322" fmla="*/ 31750 h 122429"/>
              <a:gd name="connsiteX323" fmla="*/ 10806221 w 17030978"/>
              <a:gd name="connsiteY323" fmla="*/ 40449 h 122429"/>
              <a:gd name="connsiteX324" fmla="*/ 10811556 w 17030978"/>
              <a:gd name="connsiteY324" fmla="*/ 44045 h 122429"/>
              <a:gd name="connsiteX325" fmla="*/ 10819392 w 17030978"/>
              <a:gd name="connsiteY325" fmla="*/ 32421 h 122429"/>
              <a:gd name="connsiteX326" fmla="*/ 10897666 w 17030978"/>
              <a:gd name="connsiteY326" fmla="*/ 0 h 122429"/>
              <a:gd name="connsiteX327" fmla="*/ 10975939 w 17030978"/>
              <a:gd name="connsiteY327" fmla="*/ 32421 h 122429"/>
              <a:gd name="connsiteX328" fmla="*/ 10983405 w 17030978"/>
              <a:gd name="connsiteY328" fmla="*/ 43496 h 122429"/>
              <a:gd name="connsiteX329" fmla="*/ 10987925 w 17030978"/>
              <a:gd name="connsiteY329" fmla="*/ 40449 h 122429"/>
              <a:gd name="connsiteX330" fmla="*/ 11031011 w 17030978"/>
              <a:gd name="connsiteY330" fmla="*/ 31750 h 122429"/>
              <a:gd name="connsiteX331" fmla="*/ 11074100 w 17030978"/>
              <a:gd name="connsiteY331" fmla="*/ 40449 h 122429"/>
              <a:gd name="connsiteX332" fmla="*/ 11079433 w 17030978"/>
              <a:gd name="connsiteY332" fmla="*/ 44045 h 122429"/>
              <a:gd name="connsiteX333" fmla="*/ 11087270 w 17030978"/>
              <a:gd name="connsiteY333" fmla="*/ 32421 h 122429"/>
              <a:gd name="connsiteX334" fmla="*/ 11165543 w 17030978"/>
              <a:gd name="connsiteY334" fmla="*/ 0 h 122429"/>
              <a:gd name="connsiteX335" fmla="*/ 11243816 w 17030978"/>
              <a:gd name="connsiteY335" fmla="*/ 32421 h 122429"/>
              <a:gd name="connsiteX336" fmla="*/ 11251283 w 17030978"/>
              <a:gd name="connsiteY336" fmla="*/ 43496 h 122429"/>
              <a:gd name="connsiteX337" fmla="*/ 11255803 w 17030978"/>
              <a:gd name="connsiteY337" fmla="*/ 40449 h 122429"/>
              <a:gd name="connsiteX338" fmla="*/ 11298891 w 17030978"/>
              <a:gd name="connsiteY338" fmla="*/ 31750 h 122429"/>
              <a:gd name="connsiteX339" fmla="*/ 11341978 w 17030978"/>
              <a:gd name="connsiteY339" fmla="*/ 40449 h 122429"/>
              <a:gd name="connsiteX340" fmla="*/ 11347313 w 17030978"/>
              <a:gd name="connsiteY340" fmla="*/ 44045 h 122429"/>
              <a:gd name="connsiteX341" fmla="*/ 11355149 w 17030978"/>
              <a:gd name="connsiteY341" fmla="*/ 32421 h 122429"/>
              <a:gd name="connsiteX342" fmla="*/ 11433422 w 17030978"/>
              <a:gd name="connsiteY342" fmla="*/ 0 h 122429"/>
              <a:gd name="connsiteX343" fmla="*/ 11511695 w 17030978"/>
              <a:gd name="connsiteY343" fmla="*/ 32421 h 122429"/>
              <a:gd name="connsiteX344" fmla="*/ 11519161 w 17030978"/>
              <a:gd name="connsiteY344" fmla="*/ 43496 h 122429"/>
              <a:gd name="connsiteX345" fmla="*/ 11523682 w 17030978"/>
              <a:gd name="connsiteY345" fmla="*/ 40449 h 122429"/>
              <a:gd name="connsiteX346" fmla="*/ 11566769 w 17030978"/>
              <a:gd name="connsiteY346" fmla="*/ 31750 h 122429"/>
              <a:gd name="connsiteX347" fmla="*/ 11609856 w 17030978"/>
              <a:gd name="connsiteY347" fmla="*/ 40449 h 122429"/>
              <a:gd name="connsiteX348" fmla="*/ 11615190 w 17030978"/>
              <a:gd name="connsiteY348" fmla="*/ 44045 h 122429"/>
              <a:gd name="connsiteX349" fmla="*/ 11623027 w 17030978"/>
              <a:gd name="connsiteY349" fmla="*/ 32421 h 122429"/>
              <a:gd name="connsiteX350" fmla="*/ 11701300 w 17030978"/>
              <a:gd name="connsiteY350" fmla="*/ 0 h 122429"/>
              <a:gd name="connsiteX351" fmla="*/ 11779572 w 17030978"/>
              <a:gd name="connsiteY351" fmla="*/ 32421 h 122429"/>
              <a:gd name="connsiteX352" fmla="*/ 11787039 w 17030978"/>
              <a:gd name="connsiteY352" fmla="*/ 43496 h 122429"/>
              <a:gd name="connsiteX353" fmla="*/ 11791559 w 17030978"/>
              <a:gd name="connsiteY353" fmla="*/ 40449 h 122429"/>
              <a:gd name="connsiteX354" fmla="*/ 11834647 w 17030978"/>
              <a:gd name="connsiteY354" fmla="*/ 31750 h 122429"/>
              <a:gd name="connsiteX355" fmla="*/ 11877731 w 17030978"/>
              <a:gd name="connsiteY355" fmla="*/ 40449 h 122429"/>
              <a:gd name="connsiteX356" fmla="*/ 11883063 w 17030978"/>
              <a:gd name="connsiteY356" fmla="*/ 44044 h 122429"/>
              <a:gd name="connsiteX357" fmla="*/ 11890900 w 17030978"/>
              <a:gd name="connsiteY357" fmla="*/ 32421 h 122429"/>
              <a:gd name="connsiteX358" fmla="*/ 11969171 w 17030978"/>
              <a:gd name="connsiteY358" fmla="*/ 0 h 122429"/>
              <a:gd name="connsiteX359" fmla="*/ 12047444 w 17030978"/>
              <a:gd name="connsiteY359" fmla="*/ 32421 h 122429"/>
              <a:gd name="connsiteX360" fmla="*/ 12054912 w 17030978"/>
              <a:gd name="connsiteY360" fmla="*/ 43497 h 122429"/>
              <a:gd name="connsiteX361" fmla="*/ 12059434 w 17030978"/>
              <a:gd name="connsiteY361" fmla="*/ 40449 h 122429"/>
              <a:gd name="connsiteX362" fmla="*/ 12102521 w 17030978"/>
              <a:gd name="connsiteY362" fmla="*/ 31750 h 122429"/>
              <a:gd name="connsiteX363" fmla="*/ 12145609 w 17030978"/>
              <a:gd name="connsiteY363" fmla="*/ 40449 h 122429"/>
              <a:gd name="connsiteX364" fmla="*/ 12150940 w 17030978"/>
              <a:gd name="connsiteY364" fmla="*/ 44043 h 122429"/>
              <a:gd name="connsiteX365" fmla="*/ 12158776 w 17030978"/>
              <a:gd name="connsiteY365" fmla="*/ 32421 h 122429"/>
              <a:gd name="connsiteX366" fmla="*/ 12237049 w 17030978"/>
              <a:gd name="connsiteY366" fmla="*/ 0 h 122429"/>
              <a:gd name="connsiteX367" fmla="*/ 12315322 w 17030978"/>
              <a:gd name="connsiteY367" fmla="*/ 32421 h 122429"/>
              <a:gd name="connsiteX368" fmla="*/ 12322790 w 17030978"/>
              <a:gd name="connsiteY368" fmla="*/ 43497 h 122429"/>
              <a:gd name="connsiteX369" fmla="*/ 12327312 w 17030978"/>
              <a:gd name="connsiteY369" fmla="*/ 40449 h 122429"/>
              <a:gd name="connsiteX370" fmla="*/ 12370399 w 17030978"/>
              <a:gd name="connsiteY370" fmla="*/ 31750 h 122429"/>
              <a:gd name="connsiteX371" fmla="*/ 12413487 w 17030978"/>
              <a:gd name="connsiteY371" fmla="*/ 40449 h 122429"/>
              <a:gd name="connsiteX372" fmla="*/ 12418819 w 17030978"/>
              <a:gd name="connsiteY372" fmla="*/ 44044 h 122429"/>
              <a:gd name="connsiteX373" fmla="*/ 12426655 w 17030978"/>
              <a:gd name="connsiteY373" fmla="*/ 32421 h 122429"/>
              <a:gd name="connsiteX374" fmla="*/ 12504928 w 17030978"/>
              <a:gd name="connsiteY374" fmla="*/ 0 h 122429"/>
              <a:gd name="connsiteX375" fmla="*/ 12583201 w 17030978"/>
              <a:gd name="connsiteY375" fmla="*/ 32421 h 122429"/>
              <a:gd name="connsiteX376" fmla="*/ 12590669 w 17030978"/>
              <a:gd name="connsiteY376" fmla="*/ 43497 h 122429"/>
              <a:gd name="connsiteX377" fmla="*/ 12595191 w 17030978"/>
              <a:gd name="connsiteY377" fmla="*/ 40449 h 122429"/>
              <a:gd name="connsiteX378" fmla="*/ 12638278 w 17030978"/>
              <a:gd name="connsiteY378" fmla="*/ 31750 h 122429"/>
              <a:gd name="connsiteX379" fmla="*/ 12681366 w 17030978"/>
              <a:gd name="connsiteY379" fmla="*/ 40449 h 122429"/>
              <a:gd name="connsiteX380" fmla="*/ 12686697 w 17030978"/>
              <a:gd name="connsiteY380" fmla="*/ 44043 h 122429"/>
              <a:gd name="connsiteX381" fmla="*/ 12694533 w 17030978"/>
              <a:gd name="connsiteY381" fmla="*/ 32421 h 122429"/>
              <a:gd name="connsiteX382" fmla="*/ 12772806 w 17030978"/>
              <a:gd name="connsiteY382" fmla="*/ 0 h 122429"/>
              <a:gd name="connsiteX383" fmla="*/ 12851079 w 17030978"/>
              <a:gd name="connsiteY383" fmla="*/ 32421 h 122429"/>
              <a:gd name="connsiteX384" fmla="*/ 12858547 w 17030978"/>
              <a:gd name="connsiteY384" fmla="*/ 43497 h 122429"/>
              <a:gd name="connsiteX385" fmla="*/ 12863069 w 17030978"/>
              <a:gd name="connsiteY385" fmla="*/ 40449 h 122429"/>
              <a:gd name="connsiteX386" fmla="*/ 12906156 w 17030978"/>
              <a:gd name="connsiteY386" fmla="*/ 31750 h 122429"/>
              <a:gd name="connsiteX387" fmla="*/ 12949244 w 17030978"/>
              <a:gd name="connsiteY387" fmla="*/ 40449 h 122429"/>
              <a:gd name="connsiteX388" fmla="*/ 12954575 w 17030978"/>
              <a:gd name="connsiteY388" fmla="*/ 44043 h 122429"/>
              <a:gd name="connsiteX389" fmla="*/ 12962411 w 17030978"/>
              <a:gd name="connsiteY389" fmla="*/ 32421 h 122429"/>
              <a:gd name="connsiteX390" fmla="*/ 13040684 w 17030978"/>
              <a:gd name="connsiteY390" fmla="*/ 0 h 122429"/>
              <a:gd name="connsiteX391" fmla="*/ 13118957 w 17030978"/>
              <a:gd name="connsiteY391" fmla="*/ 32421 h 122429"/>
              <a:gd name="connsiteX392" fmla="*/ 13126425 w 17030978"/>
              <a:gd name="connsiteY392" fmla="*/ 43497 h 122429"/>
              <a:gd name="connsiteX393" fmla="*/ 13130947 w 17030978"/>
              <a:gd name="connsiteY393" fmla="*/ 40449 h 122429"/>
              <a:gd name="connsiteX394" fmla="*/ 13174034 w 17030978"/>
              <a:gd name="connsiteY394" fmla="*/ 31750 h 122429"/>
              <a:gd name="connsiteX395" fmla="*/ 13217122 w 17030978"/>
              <a:gd name="connsiteY395" fmla="*/ 40449 h 122429"/>
              <a:gd name="connsiteX396" fmla="*/ 13222454 w 17030978"/>
              <a:gd name="connsiteY396" fmla="*/ 44044 h 122429"/>
              <a:gd name="connsiteX397" fmla="*/ 13230290 w 17030978"/>
              <a:gd name="connsiteY397" fmla="*/ 32421 h 122429"/>
              <a:gd name="connsiteX398" fmla="*/ 13308563 w 17030978"/>
              <a:gd name="connsiteY398" fmla="*/ 0 h 122429"/>
              <a:gd name="connsiteX399" fmla="*/ 13386836 w 17030978"/>
              <a:gd name="connsiteY399" fmla="*/ 32421 h 122429"/>
              <a:gd name="connsiteX400" fmla="*/ 13394304 w 17030978"/>
              <a:gd name="connsiteY400" fmla="*/ 43497 h 122429"/>
              <a:gd name="connsiteX401" fmla="*/ 13398826 w 17030978"/>
              <a:gd name="connsiteY401" fmla="*/ 40449 h 122429"/>
              <a:gd name="connsiteX402" fmla="*/ 13441913 w 17030978"/>
              <a:gd name="connsiteY402" fmla="*/ 31750 h 122429"/>
              <a:gd name="connsiteX403" fmla="*/ 13485001 w 17030978"/>
              <a:gd name="connsiteY403" fmla="*/ 40449 h 122429"/>
              <a:gd name="connsiteX404" fmla="*/ 13490332 w 17030978"/>
              <a:gd name="connsiteY404" fmla="*/ 44043 h 122429"/>
              <a:gd name="connsiteX405" fmla="*/ 13498168 w 17030978"/>
              <a:gd name="connsiteY405" fmla="*/ 32421 h 122429"/>
              <a:gd name="connsiteX406" fmla="*/ 13576441 w 17030978"/>
              <a:gd name="connsiteY406" fmla="*/ 0 h 122429"/>
              <a:gd name="connsiteX407" fmla="*/ 13654714 w 17030978"/>
              <a:gd name="connsiteY407" fmla="*/ 32421 h 122429"/>
              <a:gd name="connsiteX408" fmla="*/ 13662182 w 17030978"/>
              <a:gd name="connsiteY408" fmla="*/ 43497 h 122429"/>
              <a:gd name="connsiteX409" fmla="*/ 13666704 w 17030978"/>
              <a:gd name="connsiteY409" fmla="*/ 40449 h 122429"/>
              <a:gd name="connsiteX410" fmla="*/ 13709791 w 17030978"/>
              <a:gd name="connsiteY410" fmla="*/ 31750 h 122429"/>
              <a:gd name="connsiteX411" fmla="*/ 13752879 w 17030978"/>
              <a:gd name="connsiteY411" fmla="*/ 40449 h 122429"/>
              <a:gd name="connsiteX412" fmla="*/ 13758210 w 17030978"/>
              <a:gd name="connsiteY412" fmla="*/ 44043 h 122429"/>
              <a:gd name="connsiteX413" fmla="*/ 13766046 w 17030978"/>
              <a:gd name="connsiteY413" fmla="*/ 32421 h 122429"/>
              <a:gd name="connsiteX414" fmla="*/ 13844319 w 17030978"/>
              <a:gd name="connsiteY414" fmla="*/ 0 h 122429"/>
              <a:gd name="connsiteX415" fmla="*/ 13922592 w 17030978"/>
              <a:gd name="connsiteY415" fmla="*/ 32421 h 122429"/>
              <a:gd name="connsiteX416" fmla="*/ 13930060 w 17030978"/>
              <a:gd name="connsiteY416" fmla="*/ 43497 h 122429"/>
              <a:gd name="connsiteX417" fmla="*/ 13934582 w 17030978"/>
              <a:gd name="connsiteY417" fmla="*/ 40449 h 122429"/>
              <a:gd name="connsiteX418" fmla="*/ 13977669 w 17030978"/>
              <a:gd name="connsiteY418" fmla="*/ 31750 h 122429"/>
              <a:gd name="connsiteX419" fmla="*/ 14020757 w 17030978"/>
              <a:gd name="connsiteY419" fmla="*/ 40449 h 122429"/>
              <a:gd name="connsiteX420" fmla="*/ 14026089 w 17030978"/>
              <a:gd name="connsiteY420" fmla="*/ 44044 h 122429"/>
              <a:gd name="connsiteX421" fmla="*/ 14033925 w 17030978"/>
              <a:gd name="connsiteY421" fmla="*/ 32421 h 122429"/>
              <a:gd name="connsiteX422" fmla="*/ 14112198 w 17030978"/>
              <a:gd name="connsiteY422" fmla="*/ 0 h 122429"/>
              <a:gd name="connsiteX423" fmla="*/ 14190471 w 17030978"/>
              <a:gd name="connsiteY423" fmla="*/ 32421 h 122429"/>
              <a:gd name="connsiteX424" fmla="*/ 14197939 w 17030978"/>
              <a:gd name="connsiteY424" fmla="*/ 43497 h 122429"/>
              <a:gd name="connsiteX425" fmla="*/ 14202461 w 17030978"/>
              <a:gd name="connsiteY425" fmla="*/ 40449 h 122429"/>
              <a:gd name="connsiteX426" fmla="*/ 14245548 w 17030978"/>
              <a:gd name="connsiteY426" fmla="*/ 31750 h 122429"/>
              <a:gd name="connsiteX427" fmla="*/ 14288636 w 17030978"/>
              <a:gd name="connsiteY427" fmla="*/ 40449 h 122429"/>
              <a:gd name="connsiteX428" fmla="*/ 14293967 w 17030978"/>
              <a:gd name="connsiteY428" fmla="*/ 44043 h 122429"/>
              <a:gd name="connsiteX429" fmla="*/ 14301803 w 17030978"/>
              <a:gd name="connsiteY429" fmla="*/ 32421 h 122429"/>
              <a:gd name="connsiteX430" fmla="*/ 14380076 w 17030978"/>
              <a:gd name="connsiteY430" fmla="*/ 0 h 122429"/>
              <a:gd name="connsiteX431" fmla="*/ 14458349 w 17030978"/>
              <a:gd name="connsiteY431" fmla="*/ 32421 h 122429"/>
              <a:gd name="connsiteX432" fmla="*/ 14465817 w 17030978"/>
              <a:gd name="connsiteY432" fmla="*/ 43497 h 122429"/>
              <a:gd name="connsiteX433" fmla="*/ 14470339 w 17030978"/>
              <a:gd name="connsiteY433" fmla="*/ 40449 h 122429"/>
              <a:gd name="connsiteX434" fmla="*/ 14513426 w 17030978"/>
              <a:gd name="connsiteY434" fmla="*/ 31750 h 122429"/>
              <a:gd name="connsiteX435" fmla="*/ 14556514 w 17030978"/>
              <a:gd name="connsiteY435" fmla="*/ 40449 h 122429"/>
              <a:gd name="connsiteX436" fmla="*/ 14561845 w 17030978"/>
              <a:gd name="connsiteY436" fmla="*/ 44043 h 122429"/>
              <a:gd name="connsiteX437" fmla="*/ 14569681 w 17030978"/>
              <a:gd name="connsiteY437" fmla="*/ 32421 h 122429"/>
              <a:gd name="connsiteX438" fmla="*/ 14647954 w 17030978"/>
              <a:gd name="connsiteY438" fmla="*/ 0 h 122429"/>
              <a:gd name="connsiteX439" fmla="*/ 14726227 w 17030978"/>
              <a:gd name="connsiteY439" fmla="*/ 32421 h 122429"/>
              <a:gd name="connsiteX440" fmla="*/ 14733695 w 17030978"/>
              <a:gd name="connsiteY440" fmla="*/ 43497 h 122429"/>
              <a:gd name="connsiteX441" fmla="*/ 14738217 w 17030978"/>
              <a:gd name="connsiteY441" fmla="*/ 40449 h 122429"/>
              <a:gd name="connsiteX442" fmla="*/ 14781304 w 17030978"/>
              <a:gd name="connsiteY442" fmla="*/ 31750 h 122429"/>
              <a:gd name="connsiteX443" fmla="*/ 14824392 w 17030978"/>
              <a:gd name="connsiteY443" fmla="*/ 40449 h 122429"/>
              <a:gd name="connsiteX444" fmla="*/ 14829724 w 17030978"/>
              <a:gd name="connsiteY444" fmla="*/ 44044 h 122429"/>
              <a:gd name="connsiteX445" fmla="*/ 14837560 w 17030978"/>
              <a:gd name="connsiteY445" fmla="*/ 32421 h 122429"/>
              <a:gd name="connsiteX446" fmla="*/ 14915833 w 17030978"/>
              <a:gd name="connsiteY446" fmla="*/ 0 h 122429"/>
              <a:gd name="connsiteX447" fmla="*/ 14994106 w 17030978"/>
              <a:gd name="connsiteY447" fmla="*/ 32421 h 122429"/>
              <a:gd name="connsiteX448" fmla="*/ 15001574 w 17030978"/>
              <a:gd name="connsiteY448" fmla="*/ 43497 h 122429"/>
              <a:gd name="connsiteX449" fmla="*/ 15006096 w 17030978"/>
              <a:gd name="connsiteY449" fmla="*/ 40449 h 122429"/>
              <a:gd name="connsiteX450" fmla="*/ 15049183 w 17030978"/>
              <a:gd name="connsiteY450" fmla="*/ 31750 h 122429"/>
              <a:gd name="connsiteX451" fmla="*/ 15092271 w 17030978"/>
              <a:gd name="connsiteY451" fmla="*/ 40449 h 122429"/>
              <a:gd name="connsiteX452" fmla="*/ 15097602 w 17030978"/>
              <a:gd name="connsiteY452" fmla="*/ 44043 h 122429"/>
              <a:gd name="connsiteX453" fmla="*/ 15105438 w 17030978"/>
              <a:gd name="connsiteY453" fmla="*/ 32421 h 122429"/>
              <a:gd name="connsiteX454" fmla="*/ 15183711 w 17030978"/>
              <a:gd name="connsiteY454" fmla="*/ 0 h 122429"/>
              <a:gd name="connsiteX455" fmla="*/ 15261984 w 17030978"/>
              <a:gd name="connsiteY455" fmla="*/ 32421 h 122429"/>
              <a:gd name="connsiteX456" fmla="*/ 15269452 w 17030978"/>
              <a:gd name="connsiteY456" fmla="*/ 43497 h 122429"/>
              <a:gd name="connsiteX457" fmla="*/ 15273974 w 17030978"/>
              <a:gd name="connsiteY457" fmla="*/ 40449 h 122429"/>
              <a:gd name="connsiteX458" fmla="*/ 15317061 w 17030978"/>
              <a:gd name="connsiteY458" fmla="*/ 31750 h 122429"/>
              <a:gd name="connsiteX459" fmla="*/ 15360149 w 17030978"/>
              <a:gd name="connsiteY459" fmla="*/ 40449 h 122429"/>
              <a:gd name="connsiteX460" fmla="*/ 15365480 w 17030978"/>
              <a:gd name="connsiteY460" fmla="*/ 44043 h 122429"/>
              <a:gd name="connsiteX461" fmla="*/ 15373316 w 17030978"/>
              <a:gd name="connsiteY461" fmla="*/ 32421 h 122429"/>
              <a:gd name="connsiteX462" fmla="*/ 15451589 w 17030978"/>
              <a:gd name="connsiteY462" fmla="*/ 0 h 122429"/>
              <a:gd name="connsiteX463" fmla="*/ 15529862 w 17030978"/>
              <a:gd name="connsiteY463" fmla="*/ 32421 h 122429"/>
              <a:gd name="connsiteX464" fmla="*/ 15537330 w 17030978"/>
              <a:gd name="connsiteY464" fmla="*/ 43497 h 122429"/>
              <a:gd name="connsiteX465" fmla="*/ 15541852 w 17030978"/>
              <a:gd name="connsiteY465" fmla="*/ 40449 h 122429"/>
              <a:gd name="connsiteX466" fmla="*/ 15584939 w 17030978"/>
              <a:gd name="connsiteY466" fmla="*/ 31750 h 122429"/>
              <a:gd name="connsiteX467" fmla="*/ 15628027 w 17030978"/>
              <a:gd name="connsiteY467" fmla="*/ 40449 h 122429"/>
              <a:gd name="connsiteX468" fmla="*/ 15633359 w 17030978"/>
              <a:gd name="connsiteY468" fmla="*/ 44044 h 122429"/>
              <a:gd name="connsiteX469" fmla="*/ 15641195 w 17030978"/>
              <a:gd name="connsiteY469" fmla="*/ 32421 h 122429"/>
              <a:gd name="connsiteX470" fmla="*/ 15719468 w 17030978"/>
              <a:gd name="connsiteY470" fmla="*/ 0 h 122429"/>
              <a:gd name="connsiteX471" fmla="*/ 15797741 w 17030978"/>
              <a:gd name="connsiteY471" fmla="*/ 32421 h 122429"/>
              <a:gd name="connsiteX472" fmla="*/ 15805209 w 17030978"/>
              <a:gd name="connsiteY472" fmla="*/ 43497 h 122429"/>
              <a:gd name="connsiteX473" fmla="*/ 15809731 w 17030978"/>
              <a:gd name="connsiteY473" fmla="*/ 40449 h 122429"/>
              <a:gd name="connsiteX474" fmla="*/ 15852818 w 17030978"/>
              <a:gd name="connsiteY474" fmla="*/ 31750 h 122429"/>
              <a:gd name="connsiteX475" fmla="*/ 15895906 w 17030978"/>
              <a:gd name="connsiteY475" fmla="*/ 40449 h 122429"/>
              <a:gd name="connsiteX476" fmla="*/ 15901238 w 17030978"/>
              <a:gd name="connsiteY476" fmla="*/ 44043 h 122429"/>
              <a:gd name="connsiteX477" fmla="*/ 15909074 w 17030978"/>
              <a:gd name="connsiteY477" fmla="*/ 32421 h 122429"/>
              <a:gd name="connsiteX478" fmla="*/ 15987346 w 17030978"/>
              <a:gd name="connsiteY478" fmla="*/ 0 h 122429"/>
              <a:gd name="connsiteX479" fmla="*/ 16065618 w 17030978"/>
              <a:gd name="connsiteY479" fmla="*/ 32421 h 122429"/>
              <a:gd name="connsiteX480" fmla="*/ 16073086 w 17030978"/>
              <a:gd name="connsiteY480" fmla="*/ 43497 h 122429"/>
              <a:gd name="connsiteX481" fmla="*/ 16077610 w 17030978"/>
              <a:gd name="connsiteY481" fmla="*/ 40449 h 122429"/>
              <a:gd name="connsiteX482" fmla="*/ 16120698 w 17030978"/>
              <a:gd name="connsiteY482" fmla="*/ 31750 h 122429"/>
              <a:gd name="connsiteX483" fmla="*/ 16163782 w 17030978"/>
              <a:gd name="connsiteY483" fmla="*/ 40449 h 122429"/>
              <a:gd name="connsiteX484" fmla="*/ 16169114 w 17030978"/>
              <a:gd name="connsiteY484" fmla="*/ 44043 h 122429"/>
              <a:gd name="connsiteX485" fmla="*/ 16176950 w 17030978"/>
              <a:gd name="connsiteY485" fmla="*/ 32421 h 122429"/>
              <a:gd name="connsiteX486" fmla="*/ 16255226 w 17030978"/>
              <a:gd name="connsiteY486" fmla="*/ 0 h 122429"/>
              <a:gd name="connsiteX487" fmla="*/ 16333498 w 17030978"/>
              <a:gd name="connsiteY487" fmla="*/ 32421 h 122429"/>
              <a:gd name="connsiteX488" fmla="*/ 16340966 w 17030978"/>
              <a:gd name="connsiteY488" fmla="*/ 43497 h 122429"/>
              <a:gd name="connsiteX489" fmla="*/ 16345486 w 17030978"/>
              <a:gd name="connsiteY489" fmla="*/ 40449 h 122429"/>
              <a:gd name="connsiteX490" fmla="*/ 16388574 w 17030978"/>
              <a:gd name="connsiteY490" fmla="*/ 31750 h 122429"/>
              <a:gd name="connsiteX491" fmla="*/ 16431662 w 17030978"/>
              <a:gd name="connsiteY491" fmla="*/ 40449 h 122429"/>
              <a:gd name="connsiteX492" fmla="*/ 16436994 w 17030978"/>
              <a:gd name="connsiteY492" fmla="*/ 44044 h 122429"/>
              <a:gd name="connsiteX493" fmla="*/ 16444830 w 17030978"/>
              <a:gd name="connsiteY493" fmla="*/ 32421 h 122429"/>
              <a:gd name="connsiteX494" fmla="*/ 16523102 w 17030978"/>
              <a:gd name="connsiteY494" fmla="*/ 0 h 122429"/>
              <a:gd name="connsiteX495" fmla="*/ 16601378 w 17030978"/>
              <a:gd name="connsiteY495" fmla="*/ 32421 h 122429"/>
              <a:gd name="connsiteX496" fmla="*/ 16608846 w 17030978"/>
              <a:gd name="connsiteY496" fmla="*/ 43497 h 122429"/>
              <a:gd name="connsiteX497" fmla="*/ 16613366 w 17030978"/>
              <a:gd name="connsiteY497" fmla="*/ 40449 h 122429"/>
              <a:gd name="connsiteX498" fmla="*/ 16656454 w 17030978"/>
              <a:gd name="connsiteY498" fmla="*/ 31750 h 122429"/>
              <a:gd name="connsiteX499" fmla="*/ 16699542 w 17030978"/>
              <a:gd name="connsiteY499" fmla="*/ 40449 h 122429"/>
              <a:gd name="connsiteX500" fmla="*/ 16704866 w 17030978"/>
              <a:gd name="connsiteY500" fmla="*/ 44040 h 122429"/>
              <a:gd name="connsiteX501" fmla="*/ 16712702 w 17030978"/>
              <a:gd name="connsiteY501" fmla="*/ 32421 h 122429"/>
              <a:gd name="connsiteX502" fmla="*/ 16790974 w 17030978"/>
              <a:gd name="connsiteY502" fmla="*/ 0 h 122429"/>
              <a:gd name="connsiteX503" fmla="*/ 16869246 w 17030978"/>
              <a:gd name="connsiteY503" fmla="*/ 32421 h 122429"/>
              <a:gd name="connsiteX504" fmla="*/ 16876714 w 17030978"/>
              <a:gd name="connsiteY504" fmla="*/ 43497 h 122429"/>
              <a:gd name="connsiteX505" fmla="*/ 17026318 w 17030978"/>
              <a:gd name="connsiteY505" fmla="*/ 99357 h 122429"/>
              <a:gd name="connsiteX506" fmla="*/ 17030978 w 17030978"/>
              <a:gd name="connsiteY506" fmla="*/ 122429 h 122429"/>
              <a:gd name="connsiteX0" fmla="*/ 0 w 17026318"/>
              <a:gd name="connsiteY0" fmla="*/ 43496 h 99357"/>
              <a:gd name="connsiteX1" fmla="*/ 4520 w 17026318"/>
              <a:gd name="connsiteY1" fmla="*/ 40449 h 99357"/>
              <a:gd name="connsiteX2" fmla="*/ 47607 w 17026318"/>
              <a:gd name="connsiteY2" fmla="*/ 31750 h 99357"/>
              <a:gd name="connsiteX3" fmla="*/ 90694 w 17026318"/>
              <a:gd name="connsiteY3" fmla="*/ 40449 h 99357"/>
              <a:gd name="connsiteX4" fmla="*/ 96028 w 17026318"/>
              <a:gd name="connsiteY4" fmla="*/ 44044 h 99357"/>
              <a:gd name="connsiteX5" fmla="*/ 103865 w 17026318"/>
              <a:gd name="connsiteY5" fmla="*/ 32421 h 99357"/>
              <a:gd name="connsiteX6" fmla="*/ 182138 w 17026318"/>
              <a:gd name="connsiteY6" fmla="*/ 0 h 99357"/>
              <a:gd name="connsiteX7" fmla="*/ 260411 w 17026318"/>
              <a:gd name="connsiteY7" fmla="*/ 32421 h 99357"/>
              <a:gd name="connsiteX8" fmla="*/ 267878 w 17026318"/>
              <a:gd name="connsiteY8" fmla="*/ 43496 h 99357"/>
              <a:gd name="connsiteX9" fmla="*/ 272398 w 17026318"/>
              <a:gd name="connsiteY9" fmla="*/ 40449 h 99357"/>
              <a:gd name="connsiteX10" fmla="*/ 315485 w 17026318"/>
              <a:gd name="connsiteY10" fmla="*/ 31750 h 99357"/>
              <a:gd name="connsiteX11" fmla="*/ 358573 w 17026318"/>
              <a:gd name="connsiteY11" fmla="*/ 40449 h 99357"/>
              <a:gd name="connsiteX12" fmla="*/ 363906 w 17026318"/>
              <a:gd name="connsiteY12" fmla="*/ 44045 h 99357"/>
              <a:gd name="connsiteX13" fmla="*/ 371744 w 17026318"/>
              <a:gd name="connsiteY13" fmla="*/ 32421 h 99357"/>
              <a:gd name="connsiteX14" fmla="*/ 450017 w 17026318"/>
              <a:gd name="connsiteY14" fmla="*/ 0 h 99357"/>
              <a:gd name="connsiteX15" fmla="*/ 528290 w 17026318"/>
              <a:gd name="connsiteY15" fmla="*/ 32421 h 99357"/>
              <a:gd name="connsiteX16" fmla="*/ 535757 w 17026318"/>
              <a:gd name="connsiteY16" fmla="*/ 43496 h 99357"/>
              <a:gd name="connsiteX17" fmla="*/ 540277 w 17026318"/>
              <a:gd name="connsiteY17" fmla="*/ 40449 h 99357"/>
              <a:gd name="connsiteX18" fmla="*/ 583365 w 17026318"/>
              <a:gd name="connsiteY18" fmla="*/ 31750 h 99357"/>
              <a:gd name="connsiteX19" fmla="*/ 626452 w 17026318"/>
              <a:gd name="connsiteY19" fmla="*/ 40449 h 99357"/>
              <a:gd name="connsiteX20" fmla="*/ 631786 w 17026318"/>
              <a:gd name="connsiteY20" fmla="*/ 44045 h 99357"/>
              <a:gd name="connsiteX21" fmla="*/ 639623 w 17026318"/>
              <a:gd name="connsiteY21" fmla="*/ 32421 h 99357"/>
              <a:gd name="connsiteX22" fmla="*/ 717896 w 17026318"/>
              <a:gd name="connsiteY22" fmla="*/ 0 h 99357"/>
              <a:gd name="connsiteX23" fmla="*/ 796169 w 17026318"/>
              <a:gd name="connsiteY23" fmla="*/ 32421 h 99357"/>
              <a:gd name="connsiteX24" fmla="*/ 803637 w 17026318"/>
              <a:gd name="connsiteY24" fmla="*/ 43496 h 99357"/>
              <a:gd name="connsiteX25" fmla="*/ 808156 w 17026318"/>
              <a:gd name="connsiteY25" fmla="*/ 40449 h 99357"/>
              <a:gd name="connsiteX26" fmla="*/ 851244 w 17026318"/>
              <a:gd name="connsiteY26" fmla="*/ 31750 h 99357"/>
              <a:gd name="connsiteX27" fmla="*/ 894331 w 17026318"/>
              <a:gd name="connsiteY27" fmla="*/ 40449 h 99357"/>
              <a:gd name="connsiteX28" fmla="*/ 899664 w 17026318"/>
              <a:gd name="connsiteY28" fmla="*/ 44045 h 99357"/>
              <a:gd name="connsiteX29" fmla="*/ 907502 w 17026318"/>
              <a:gd name="connsiteY29" fmla="*/ 32421 h 99357"/>
              <a:gd name="connsiteX30" fmla="*/ 985775 w 17026318"/>
              <a:gd name="connsiteY30" fmla="*/ 0 h 99357"/>
              <a:gd name="connsiteX31" fmla="*/ 1064048 w 17026318"/>
              <a:gd name="connsiteY31" fmla="*/ 32421 h 99357"/>
              <a:gd name="connsiteX32" fmla="*/ 1071515 w 17026318"/>
              <a:gd name="connsiteY32" fmla="*/ 43496 h 99357"/>
              <a:gd name="connsiteX33" fmla="*/ 1076035 w 17026318"/>
              <a:gd name="connsiteY33" fmla="*/ 40449 h 99357"/>
              <a:gd name="connsiteX34" fmla="*/ 1119122 w 17026318"/>
              <a:gd name="connsiteY34" fmla="*/ 31750 h 99357"/>
              <a:gd name="connsiteX35" fmla="*/ 1162210 w 17026318"/>
              <a:gd name="connsiteY35" fmla="*/ 40449 h 99357"/>
              <a:gd name="connsiteX36" fmla="*/ 1167543 w 17026318"/>
              <a:gd name="connsiteY36" fmla="*/ 44045 h 99357"/>
              <a:gd name="connsiteX37" fmla="*/ 1175380 w 17026318"/>
              <a:gd name="connsiteY37" fmla="*/ 32421 h 99357"/>
              <a:gd name="connsiteX38" fmla="*/ 1253655 w 17026318"/>
              <a:gd name="connsiteY38" fmla="*/ 0 h 99357"/>
              <a:gd name="connsiteX39" fmla="*/ 1331927 w 17026318"/>
              <a:gd name="connsiteY39" fmla="*/ 32421 h 99357"/>
              <a:gd name="connsiteX40" fmla="*/ 1339394 w 17026318"/>
              <a:gd name="connsiteY40" fmla="*/ 43496 h 99357"/>
              <a:gd name="connsiteX41" fmla="*/ 1343914 w 17026318"/>
              <a:gd name="connsiteY41" fmla="*/ 40449 h 99357"/>
              <a:gd name="connsiteX42" fmla="*/ 1387001 w 17026318"/>
              <a:gd name="connsiteY42" fmla="*/ 31750 h 99357"/>
              <a:gd name="connsiteX43" fmla="*/ 1430088 w 17026318"/>
              <a:gd name="connsiteY43" fmla="*/ 40449 h 99357"/>
              <a:gd name="connsiteX44" fmla="*/ 1435422 w 17026318"/>
              <a:gd name="connsiteY44" fmla="*/ 44044 h 99357"/>
              <a:gd name="connsiteX45" fmla="*/ 1443258 w 17026318"/>
              <a:gd name="connsiteY45" fmla="*/ 32421 h 99357"/>
              <a:gd name="connsiteX46" fmla="*/ 1521532 w 17026318"/>
              <a:gd name="connsiteY46" fmla="*/ 0 h 99357"/>
              <a:gd name="connsiteX47" fmla="*/ 1599805 w 17026318"/>
              <a:gd name="connsiteY47" fmla="*/ 32421 h 99357"/>
              <a:gd name="connsiteX48" fmla="*/ 1607272 w 17026318"/>
              <a:gd name="connsiteY48" fmla="*/ 43496 h 99357"/>
              <a:gd name="connsiteX49" fmla="*/ 1611791 w 17026318"/>
              <a:gd name="connsiteY49" fmla="*/ 40449 h 99357"/>
              <a:gd name="connsiteX50" fmla="*/ 1654878 w 17026318"/>
              <a:gd name="connsiteY50" fmla="*/ 31750 h 99357"/>
              <a:gd name="connsiteX51" fmla="*/ 1697966 w 17026318"/>
              <a:gd name="connsiteY51" fmla="*/ 40449 h 99357"/>
              <a:gd name="connsiteX52" fmla="*/ 1703299 w 17026318"/>
              <a:gd name="connsiteY52" fmla="*/ 44044 h 99357"/>
              <a:gd name="connsiteX53" fmla="*/ 1711136 w 17026318"/>
              <a:gd name="connsiteY53" fmla="*/ 32421 h 99357"/>
              <a:gd name="connsiteX54" fmla="*/ 1789407 w 17026318"/>
              <a:gd name="connsiteY54" fmla="*/ 0 h 99357"/>
              <a:gd name="connsiteX55" fmla="*/ 1867682 w 17026318"/>
              <a:gd name="connsiteY55" fmla="*/ 32421 h 99357"/>
              <a:gd name="connsiteX56" fmla="*/ 1875149 w 17026318"/>
              <a:gd name="connsiteY56" fmla="*/ 43496 h 99357"/>
              <a:gd name="connsiteX57" fmla="*/ 1879668 w 17026318"/>
              <a:gd name="connsiteY57" fmla="*/ 40449 h 99357"/>
              <a:gd name="connsiteX58" fmla="*/ 1922757 w 17026318"/>
              <a:gd name="connsiteY58" fmla="*/ 31750 h 99357"/>
              <a:gd name="connsiteX59" fmla="*/ 1965843 w 17026318"/>
              <a:gd name="connsiteY59" fmla="*/ 40449 h 99357"/>
              <a:gd name="connsiteX60" fmla="*/ 1971178 w 17026318"/>
              <a:gd name="connsiteY60" fmla="*/ 44045 h 99357"/>
              <a:gd name="connsiteX61" fmla="*/ 1979014 w 17026318"/>
              <a:gd name="connsiteY61" fmla="*/ 32421 h 99357"/>
              <a:gd name="connsiteX62" fmla="*/ 2057287 w 17026318"/>
              <a:gd name="connsiteY62" fmla="*/ 0 h 99357"/>
              <a:gd name="connsiteX63" fmla="*/ 2135560 w 17026318"/>
              <a:gd name="connsiteY63" fmla="*/ 32421 h 99357"/>
              <a:gd name="connsiteX64" fmla="*/ 2143026 w 17026318"/>
              <a:gd name="connsiteY64" fmla="*/ 43496 h 99357"/>
              <a:gd name="connsiteX65" fmla="*/ 2147547 w 17026318"/>
              <a:gd name="connsiteY65" fmla="*/ 40449 h 99357"/>
              <a:gd name="connsiteX66" fmla="*/ 2190635 w 17026318"/>
              <a:gd name="connsiteY66" fmla="*/ 31750 h 99357"/>
              <a:gd name="connsiteX67" fmla="*/ 2233721 w 17026318"/>
              <a:gd name="connsiteY67" fmla="*/ 40449 h 99357"/>
              <a:gd name="connsiteX68" fmla="*/ 2239056 w 17026318"/>
              <a:gd name="connsiteY68" fmla="*/ 44045 h 99357"/>
              <a:gd name="connsiteX69" fmla="*/ 2246892 w 17026318"/>
              <a:gd name="connsiteY69" fmla="*/ 32421 h 99357"/>
              <a:gd name="connsiteX70" fmla="*/ 2325166 w 17026318"/>
              <a:gd name="connsiteY70" fmla="*/ 0 h 99357"/>
              <a:gd name="connsiteX71" fmla="*/ 2403439 w 17026318"/>
              <a:gd name="connsiteY71" fmla="*/ 32421 h 99357"/>
              <a:gd name="connsiteX72" fmla="*/ 2410905 w 17026318"/>
              <a:gd name="connsiteY72" fmla="*/ 43496 h 99357"/>
              <a:gd name="connsiteX73" fmla="*/ 2415425 w 17026318"/>
              <a:gd name="connsiteY73" fmla="*/ 40449 h 99357"/>
              <a:gd name="connsiteX74" fmla="*/ 2458511 w 17026318"/>
              <a:gd name="connsiteY74" fmla="*/ 31750 h 99357"/>
              <a:gd name="connsiteX75" fmla="*/ 2501600 w 17026318"/>
              <a:gd name="connsiteY75" fmla="*/ 40449 h 99357"/>
              <a:gd name="connsiteX76" fmla="*/ 2506933 w 17026318"/>
              <a:gd name="connsiteY76" fmla="*/ 44045 h 99357"/>
              <a:gd name="connsiteX77" fmla="*/ 2514770 w 17026318"/>
              <a:gd name="connsiteY77" fmla="*/ 32421 h 99357"/>
              <a:gd name="connsiteX78" fmla="*/ 2593043 w 17026318"/>
              <a:gd name="connsiteY78" fmla="*/ 0 h 99357"/>
              <a:gd name="connsiteX79" fmla="*/ 2671316 w 17026318"/>
              <a:gd name="connsiteY79" fmla="*/ 32421 h 99357"/>
              <a:gd name="connsiteX80" fmla="*/ 2678783 w 17026318"/>
              <a:gd name="connsiteY80" fmla="*/ 43496 h 99357"/>
              <a:gd name="connsiteX81" fmla="*/ 2683303 w 17026318"/>
              <a:gd name="connsiteY81" fmla="*/ 40449 h 99357"/>
              <a:gd name="connsiteX82" fmla="*/ 2726391 w 17026318"/>
              <a:gd name="connsiteY82" fmla="*/ 31750 h 99357"/>
              <a:gd name="connsiteX83" fmla="*/ 2769478 w 17026318"/>
              <a:gd name="connsiteY83" fmla="*/ 40449 h 99357"/>
              <a:gd name="connsiteX84" fmla="*/ 2774813 w 17026318"/>
              <a:gd name="connsiteY84" fmla="*/ 44045 h 99357"/>
              <a:gd name="connsiteX85" fmla="*/ 2782649 w 17026318"/>
              <a:gd name="connsiteY85" fmla="*/ 32421 h 99357"/>
              <a:gd name="connsiteX86" fmla="*/ 2860922 w 17026318"/>
              <a:gd name="connsiteY86" fmla="*/ 0 h 99357"/>
              <a:gd name="connsiteX87" fmla="*/ 2939195 w 17026318"/>
              <a:gd name="connsiteY87" fmla="*/ 32421 h 99357"/>
              <a:gd name="connsiteX88" fmla="*/ 2946661 w 17026318"/>
              <a:gd name="connsiteY88" fmla="*/ 43496 h 99357"/>
              <a:gd name="connsiteX89" fmla="*/ 2951182 w 17026318"/>
              <a:gd name="connsiteY89" fmla="*/ 40449 h 99357"/>
              <a:gd name="connsiteX90" fmla="*/ 2994269 w 17026318"/>
              <a:gd name="connsiteY90" fmla="*/ 31750 h 99357"/>
              <a:gd name="connsiteX91" fmla="*/ 3037356 w 17026318"/>
              <a:gd name="connsiteY91" fmla="*/ 40449 h 99357"/>
              <a:gd name="connsiteX92" fmla="*/ 3042690 w 17026318"/>
              <a:gd name="connsiteY92" fmla="*/ 44045 h 99357"/>
              <a:gd name="connsiteX93" fmla="*/ 3050527 w 17026318"/>
              <a:gd name="connsiteY93" fmla="*/ 32421 h 99357"/>
              <a:gd name="connsiteX94" fmla="*/ 3128800 w 17026318"/>
              <a:gd name="connsiteY94" fmla="*/ 0 h 99357"/>
              <a:gd name="connsiteX95" fmla="*/ 3207072 w 17026318"/>
              <a:gd name="connsiteY95" fmla="*/ 32421 h 99357"/>
              <a:gd name="connsiteX96" fmla="*/ 3214539 w 17026318"/>
              <a:gd name="connsiteY96" fmla="*/ 43496 h 99357"/>
              <a:gd name="connsiteX97" fmla="*/ 3219059 w 17026318"/>
              <a:gd name="connsiteY97" fmla="*/ 40449 h 99357"/>
              <a:gd name="connsiteX98" fmla="*/ 3262147 w 17026318"/>
              <a:gd name="connsiteY98" fmla="*/ 31750 h 99357"/>
              <a:gd name="connsiteX99" fmla="*/ 3305232 w 17026318"/>
              <a:gd name="connsiteY99" fmla="*/ 40449 h 99357"/>
              <a:gd name="connsiteX100" fmla="*/ 3310564 w 17026318"/>
              <a:gd name="connsiteY100" fmla="*/ 44044 h 99357"/>
              <a:gd name="connsiteX101" fmla="*/ 3318400 w 17026318"/>
              <a:gd name="connsiteY101" fmla="*/ 32421 h 99357"/>
              <a:gd name="connsiteX102" fmla="*/ 3396671 w 17026318"/>
              <a:gd name="connsiteY102" fmla="*/ 0 h 99357"/>
              <a:gd name="connsiteX103" fmla="*/ 3474945 w 17026318"/>
              <a:gd name="connsiteY103" fmla="*/ 32421 h 99357"/>
              <a:gd name="connsiteX104" fmla="*/ 3482412 w 17026318"/>
              <a:gd name="connsiteY104" fmla="*/ 43497 h 99357"/>
              <a:gd name="connsiteX105" fmla="*/ 3486935 w 17026318"/>
              <a:gd name="connsiteY105" fmla="*/ 40449 h 99357"/>
              <a:gd name="connsiteX106" fmla="*/ 3530021 w 17026318"/>
              <a:gd name="connsiteY106" fmla="*/ 31750 h 99357"/>
              <a:gd name="connsiteX107" fmla="*/ 3573110 w 17026318"/>
              <a:gd name="connsiteY107" fmla="*/ 40449 h 99357"/>
              <a:gd name="connsiteX108" fmla="*/ 3578441 w 17026318"/>
              <a:gd name="connsiteY108" fmla="*/ 44043 h 99357"/>
              <a:gd name="connsiteX109" fmla="*/ 3586277 w 17026318"/>
              <a:gd name="connsiteY109" fmla="*/ 32421 h 99357"/>
              <a:gd name="connsiteX110" fmla="*/ 3664549 w 17026318"/>
              <a:gd name="connsiteY110" fmla="*/ 0 h 99357"/>
              <a:gd name="connsiteX111" fmla="*/ 3742823 w 17026318"/>
              <a:gd name="connsiteY111" fmla="*/ 32421 h 99357"/>
              <a:gd name="connsiteX112" fmla="*/ 3750290 w 17026318"/>
              <a:gd name="connsiteY112" fmla="*/ 43497 h 99357"/>
              <a:gd name="connsiteX113" fmla="*/ 3754813 w 17026318"/>
              <a:gd name="connsiteY113" fmla="*/ 40449 h 99357"/>
              <a:gd name="connsiteX114" fmla="*/ 3797899 w 17026318"/>
              <a:gd name="connsiteY114" fmla="*/ 31750 h 99357"/>
              <a:gd name="connsiteX115" fmla="*/ 3840988 w 17026318"/>
              <a:gd name="connsiteY115" fmla="*/ 40449 h 99357"/>
              <a:gd name="connsiteX116" fmla="*/ 3846320 w 17026318"/>
              <a:gd name="connsiteY116" fmla="*/ 44044 h 99357"/>
              <a:gd name="connsiteX117" fmla="*/ 3854155 w 17026318"/>
              <a:gd name="connsiteY117" fmla="*/ 32421 h 99357"/>
              <a:gd name="connsiteX118" fmla="*/ 3932428 w 17026318"/>
              <a:gd name="connsiteY118" fmla="*/ 0 h 99357"/>
              <a:gd name="connsiteX119" fmla="*/ 4010702 w 17026318"/>
              <a:gd name="connsiteY119" fmla="*/ 32421 h 99357"/>
              <a:gd name="connsiteX120" fmla="*/ 4018169 w 17026318"/>
              <a:gd name="connsiteY120" fmla="*/ 43497 h 99357"/>
              <a:gd name="connsiteX121" fmla="*/ 4022691 w 17026318"/>
              <a:gd name="connsiteY121" fmla="*/ 40449 h 99357"/>
              <a:gd name="connsiteX122" fmla="*/ 4065778 w 17026318"/>
              <a:gd name="connsiteY122" fmla="*/ 31750 h 99357"/>
              <a:gd name="connsiteX123" fmla="*/ 4108867 w 17026318"/>
              <a:gd name="connsiteY123" fmla="*/ 40449 h 99357"/>
              <a:gd name="connsiteX124" fmla="*/ 4114198 w 17026318"/>
              <a:gd name="connsiteY124" fmla="*/ 44043 h 99357"/>
              <a:gd name="connsiteX125" fmla="*/ 4122033 w 17026318"/>
              <a:gd name="connsiteY125" fmla="*/ 32421 h 99357"/>
              <a:gd name="connsiteX126" fmla="*/ 4200306 w 17026318"/>
              <a:gd name="connsiteY126" fmla="*/ 0 h 99357"/>
              <a:gd name="connsiteX127" fmla="*/ 4278580 w 17026318"/>
              <a:gd name="connsiteY127" fmla="*/ 32421 h 99357"/>
              <a:gd name="connsiteX128" fmla="*/ 4286047 w 17026318"/>
              <a:gd name="connsiteY128" fmla="*/ 43497 h 99357"/>
              <a:gd name="connsiteX129" fmla="*/ 4290569 w 17026318"/>
              <a:gd name="connsiteY129" fmla="*/ 40449 h 99357"/>
              <a:gd name="connsiteX130" fmla="*/ 4333656 w 17026318"/>
              <a:gd name="connsiteY130" fmla="*/ 31750 h 99357"/>
              <a:gd name="connsiteX131" fmla="*/ 4376745 w 17026318"/>
              <a:gd name="connsiteY131" fmla="*/ 40449 h 99357"/>
              <a:gd name="connsiteX132" fmla="*/ 4382076 w 17026318"/>
              <a:gd name="connsiteY132" fmla="*/ 44043 h 99357"/>
              <a:gd name="connsiteX133" fmla="*/ 4389911 w 17026318"/>
              <a:gd name="connsiteY133" fmla="*/ 32421 h 99357"/>
              <a:gd name="connsiteX134" fmla="*/ 4468184 w 17026318"/>
              <a:gd name="connsiteY134" fmla="*/ 0 h 99357"/>
              <a:gd name="connsiteX135" fmla="*/ 4546458 w 17026318"/>
              <a:gd name="connsiteY135" fmla="*/ 32421 h 99357"/>
              <a:gd name="connsiteX136" fmla="*/ 4553925 w 17026318"/>
              <a:gd name="connsiteY136" fmla="*/ 43497 h 99357"/>
              <a:gd name="connsiteX137" fmla="*/ 4558447 w 17026318"/>
              <a:gd name="connsiteY137" fmla="*/ 40449 h 99357"/>
              <a:gd name="connsiteX138" fmla="*/ 4601534 w 17026318"/>
              <a:gd name="connsiteY138" fmla="*/ 31750 h 99357"/>
              <a:gd name="connsiteX139" fmla="*/ 4644623 w 17026318"/>
              <a:gd name="connsiteY139" fmla="*/ 40449 h 99357"/>
              <a:gd name="connsiteX140" fmla="*/ 4649955 w 17026318"/>
              <a:gd name="connsiteY140" fmla="*/ 44044 h 99357"/>
              <a:gd name="connsiteX141" fmla="*/ 4657790 w 17026318"/>
              <a:gd name="connsiteY141" fmla="*/ 32421 h 99357"/>
              <a:gd name="connsiteX142" fmla="*/ 4736064 w 17026318"/>
              <a:gd name="connsiteY142" fmla="*/ 0 h 99357"/>
              <a:gd name="connsiteX143" fmla="*/ 4814337 w 17026318"/>
              <a:gd name="connsiteY143" fmla="*/ 32421 h 99357"/>
              <a:gd name="connsiteX144" fmla="*/ 4821804 w 17026318"/>
              <a:gd name="connsiteY144" fmla="*/ 43497 h 99357"/>
              <a:gd name="connsiteX145" fmla="*/ 4826326 w 17026318"/>
              <a:gd name="connsiteY145" fmla="*/ 40449 h 99357"/>
              <a:gd name="connsiteX146" fmla="*/ 4869413 w 17026318"/>
              <a:gd name="connsiteY146" fmla="*/ 31750 h 99357"/>
              <a:gd name="connsiteX147" fmla="*/ 4912502 w 17026318"/>
              <a:gd name="connsiteY147" fmla="*/ 40449 h 99357"/>
              <a:gd name="connsiteX148" fmla="*/ 4917833 w 17026318"/>
              <a:gd name="connsiteY148" fmla="*/ 44043 h 99357"/>
              <a:gd name="connsiteX149" fmla="*/ 4925668 w 17026318"/>
              <a:gd name="connsiteY149" fmla="*/ 32421 h 99357"/>
              <a:gd name="connsiteX150" fmla="*/ 5003941 w 17026318"/>
              <a:gd name="connsiteY150" fmla="*/ 0 h 99357"/>
              <a:gd name="connsiteX151" fmla="*/ 5082215 w 17026318"/>
              <a:gd name="connsiteY151" fmla="*/ 32421 h 99357"/>
              <a:gd name="connsiteX152" fmla="*/ 5089682 w 17026318"/>
              <a:gd name="connsiteY152" fmla="*/ 43497 h 99357"/>
              <a:gd name="connsiteX153" fmla="*/ 5094204 w 17026318"/>
              <a:gd name="connsiteY153" fmla="*/ 40449 h 99357"/>
              <a:gd name="connsiteX154" fmla="*/ 5137291 w 17026318"/>
              <a:gd name="connsiteY154" fmla="*/ 31750 h 99357"/>
              <a:gd name="connsiteX155" fmla="*/ 5180380 w 17026318"/>
              <a:gd name="connsiteY155" fmla="*/ 40449 h 99357"/>
              <a:gd name="connsiteX156" fmla="*/ 5185711 w 17026318"/>
              <a:gd name="connsiteY156" fmla="*/ 44043 h 99357"/>
              <a:gd name="connsiteX157" fmla="*/ 5193546 w 17026318"/>
              <a:gd name="connsiteY157" fmla="*/ 32421 h 99357"/>
              <a:gd name="connsiteX158" fmla="*/ 5271819 w 17026318"/>
              <a:gd name="connsiteY158" fmla="*/ 0 h 99357"/>
              <a:gd name="connsiteX159" fmla="*/ 5350093 w 17026318"/>
              <a:gd name="connsiteY159" fmla="*/ 32421 h 99357"/>
              <a:gd name="connsiteX160" fmla="*/ 5357560 w 17026318"/>
              <a:gd name="connsiteY160" fmla="*/ 43497 h 99357"/>
              <a:gd name="connsiteX161" fmla="*/ 5362082 w 17026318"/>
              <a:gd name="connsiteY161" fmla="*/ 40449 h 99357"/>
              <a:gd name="connsiteX162" fmla="*/ 5405169 w 17026318"/>
              <a:gd name="connsiteY162" fmla="*/ 31750 h 99357"/>
              <a:gd name="connsiteX163" fmla="*/ 5448258 w 17026318"/>
              <a:gd name="connsiteY163" fmla="*/ 40449 h 99357"/>
              <a:gd name="connsiteX164" fmla="*/ 5453590 w 17026318"/>
              <a:gd name="connsiteY164" fmla="*/ 44044 h 99357"/>
              <a:gd name="connsiteX165" fmla="*/ 5461425 w 17026318"/>
              <a:gd name="connsiteY165" fmla="*/ 32421 h 99357"/>
              <a:gd name="connsiteX166" fmla="*/ 5539699 w 17026318"/>
              <a:gd name="connsiteY166" fmla="*/ 0 h 99357"/>
              <a:gd name="connsiteX167" fmla="*/ 5617972 w 17026318"/>
              <a:gd name="connsiteY167" fmla="*/ 32421 h 99357"/>
              <a:gd name="connsiteX168" fmla="*/ 5625439 w 17026318"/>
              <a:gd name="connsiteY168" fmla="*/ 43497 h 99357"/>
              <a:gd name="connsiteX169" fmla="*/ 5629961 w 17026318"/>
              <a:gd name="connsiteY169" fmla="*/ 40449 h 99357"/>
              <a:gd name="connsiteX170" fmla="*/ 5673048 w 17026318"/>
              <a:gd name="connsiteY170" fmla="*/ 31750 h 99357"/>
              <a:gd name="connsiteX171" fmla="*/ 5716137 w 17026318"/>
              <a:gd name="connsiteY171" fmla="*/ 40449 h 99357"/>
              <a:gd name="connsiteX172" fmla="*/ 5721468 w 17026318"/>
              <a:gd name="connsiteY172" fmla="*/ 44043 h 99357"/>
              <a:gd name="connsiteX173" fmla="*/ 5729303 w 17026318"/>
              <a:gd name="connsiteY173" fmla="*/ 32421 h 99357"/>
              <a:gd name="connsiteX174" fmla="*/ 5807577 w 17026318"/>
              <a:gd name="connsiteY174" fmla="*/ 0 h 99357"/>
              <a:gd name="connsiteX175" fmla="*/ 5885850 w 17026318"/>
              <a:gd name="connsiteY175" fmla="*/ 32421 h 99357"/>
              <a:gd name="connsiteX176" fmla="*/ 5893317 w 17026318"/>
              <a:gd name="connsiteY176" fmla="*/ 43497 h 99357"/>
              <a:gd name="connsiteX177" fmla="*/ 5897839 w 17026318"/>
              <a:gd name="connsiteY177" fmla="*/ 40449 h 99357"/>
              <a:gd name="connsiteX178" fmla="*/ 5940926 w 17026318"/>
              <a:gd name="connsiteY178" fmla="*/ 31750 h 99357"/>
              <a:gd name="connsiteX179" fmla="*/ 5984015 w 17026318"/>
              <a:gd name="connsiteY179" fmla="*/ 40449 h 99357"/>
              <a:gd name="connsiteX180" fmla="*/ 5989346 w 17026318"/>
              <a:gd name="connsiteY180" fmla="*/ 44043 h 99357"/>
              <a:gd name="connsiteX181" fmla="*/ 5997181 w 17026318"/>
              <a:gd name="connsiteY181" fmla="*/ 32421 h 99357"/>
              <a:gd name="connsiteX182" fmla="*/ 6075455 w 17026318"/>
              <a:gd name="connsiteY182" fmla="*/ 0 h 99357"/>
              <a:gd name="connsiteX183" fmla="*/ 6153728 w 17026318"/>
              <a:gd name="connsiteY183" fmla="*/ 32421 h 99357"/>
              <a:gd name="connsiteX184" fmla="*/ 6161195 w 17026318"/>
              <a:gd name="connsiteY184" fmla="*/ 43497 h 99357"/>
              <a:gd name="connsiteX185" fmla="*/ 6165717 w 17026318"/>
              <a:gd name="connsiteY185" fmla="*/ 40449 h 99357"/>
              <a:gd name="connsiteX186" fmla="*/ 6208804 w 17026318"/>
              <a:gd name="connsiteY186" fmla="*/ 31750 h 99357"/>
              <a:gd name="connsiteX187" fmla="*/ 6251893 w 17026318"/>
              <a:gd name="connsiteY187" fmla="*/ 40449 h 99357"/>
              <a:gd name="connsiteX188" fmla="*/ 6257225 w 17026318"/>
              <a:gd name="connsiteY188" fmla="*/ 44044 h 99357"/>
              <a:gd name="connsiteX189" fmla="*/ 6265060 w 17026318"/>
              <a:gd name="connsiteY189" fmla="*/ 32421 h 99357"/>
              <a:gd name="connsiteX190" fmla="*/ 6343334 w 17026318"/>
              <a:gd name="connsiteY190" fmla="*/ 0 h 99357"/>
              <a:gd name="connsiteX191" fmla="*/ 6421607 w 17026318"/>
              <a:gd name="connsiteY191" fmla="*/ 32421 h 99357"/>
              <a:gd name="connsiteX192" fmla="*/ 6429074 w 17026318"/>
              <a:gd name="connsiteY192" fmla="*/ 43497 h 99357"/>
              <a:gd name="connsiteX193" fmla="*/ 6433596 w 17026318"/>
              <a:gd name="connsiteY193" fmla="*/ 40449 h 99357"/>
              <a:gd name="connsiteX194" fmla="*/ 6476684 w 17026318"/>
              <a:gd name="connsiteY194" fmla="*/ 31750 h 99357"/>
              <a:gd name="connsiteX195" fmla="*/ 6519772 w 17026318"/>
              <a:gd name="connsiteY195" fmla="*/ 40449 h 99357"/>
              <a:gd name="connsiteX196" fmla="*/ 6525103 w 17026318"/>
              <a:gd name="connsiteY196" fmla="*/ 44043 h 99357"/>
              <a:gd name="connsiteX197" fmla="*/ 6532938 w 17026318"/>
              <a:gd name="connsiteY197" fmla="*/ 32421 h 99357"/>
              <a:gd name="connsiteX198" fmla="*/ 6611212 w 17026318"/>
              <a:gd name="connsiteY198" fmla="*/ 0 h 99357"/>
              <a:gd name="connsiteX199" fmla="*/ 6689485 w 17026318"/>
              <a:gd name="connsiteY199" fmla="*/ 32421 h 99357"/>
              <a:gd name="connsiteX200" fmla="*/ 6696952 w 17026318"/>
              <a:gd name="connsiteY200" fmla="*/ 43497 h 99357"/>
              <a:gd name="connsiteX201" fmla="*/ 6701474 w 17026318"/>
              <a:gd name="connsiteY201" fmla="*/ 40449 h 99357"/>
              <a:gd name="connsiteX202" fmla="*/ 6744561 w 17026318"/>
              <a:gd name="connsiteY202" fmla="*/ 31750 h 99357"/>
              <a:gd name="connsiteX203" fmla="*/ 6787650 w 17026318"/>
              <a:gd name="connsiteY203" fmla="*/ 40449 h 99357"/>
              <a:gd name="connsiteX204" fmla="*/ 6792981 w 17026318"/>
              <a:gd name="connsiteY204" fmla="*/ 44043 h 99357"/>
              <a:gd name="connsiteX205" fmla="*/ 6800816 w 17026318"/>
              <a:gd name="connsiteY205" fmla="*/ 32421 h 99357"/>
              <a:gd name="connsiteX206" fmla="*/ 6879090 w 17026318"/>
              <a:gd name="connsiteY206" fmla="*/ 0 h 99357"/>
              <a:gd name="connsiteX207" fmla="*/ 6957363 w 17026318"/>
              <a:gd name="connsiteY207" fmla="*/ 32421 h 99357"/>
              <a:gd name="connsiteX208" fmla="*/ 6964830 w 17026318"/>
              <a:gd name="connsiteY208" fmla="*/ 43497 h 99357"/>
              <a:gd name="connsiteX209" fmla="*/ 6969352 w 17026318"/>
              <a:gd name="connsiteY209" fmla="*/ 40449 h 99357"/>
              <a:gd name="connsiteX210" fmla="*/ 7012439 w 17026318"/>
              <a:gd name="connsiteY210" fmla="*/ 31750 h 99357"/>
              <a:gd name="connsiteX211" fmla="*/ 7055528 w 17026318"/>
              <a:gd name="connsiteY211" fmla="*/ 40449 h 99357"/>
              <a:gd name="connsiteX212" fmla="*/ 7060859 w 17026318"/>
              <a:gd name="connsiteY212" fmla="*/ 44044 h 99357"/>
              <a:gd name="connsiteX213" fmla="*/ 7068695 w 17026318"/>
              <a:gd name="connsiteY213" fmla="*/ 32421 h 99357"/>
              <a:gd name="connsiteX214" fmla="*/ 7146969 w 17026318"/>
              <a:gd name="connsiteY214" fmla="*/ 0 h 99357"/>
              <a:gd name="connsiteX215" fmla="*/ 7225241 w 17026318"/>
              <a:gd name="connsiteY215" fmla="*/ 32421 h 99357"/>
              <a:gd name="connsiteX216" fmla="*/ 7232710 w 17026318"/>
              <a:gd name="connsiteY216" fmla="*/ 43497 h 99357"/>
              <a:gd name="connsiteX217" fmla="*/ 7237231 w 17026318"/>
              <a:gd name="connsiteY217" fmla="*/ 40449 h 99357"/>
              <a:gd name="connsiteX218" fmla="*/ 7280319 w 17026318"/>
              <a:gd name="connsiteY218" fmla="*/ 31750 h 99357"/>
              <a:gd name="connsiteX219" fmla="*/ 7323407 w 17026318"/>
              <a:gd name="connsiteY219" fmla="*/ 40449 h 99357"/>
              <a:gd name="connsiteX220" fmla="*/ 7328737 w 17026318"/>
              <a:gd name="connsiteY220" fmla="*/ 44043 h 99357"/>
              <a:gd name="connsiteX221" fmla="*/ 7336573 w 17026318"/>
              <a:gd name="connsiteY221" fmla="*/ 32421 h 99357"/>
              <a:gd name="connsiteX222" fmla="*/ 7414847 w 17026318"/>
              <a:gd name="connsiteY222" fmla="*/ 0 h 99357"/>
              <a:gd name="connsiteX223" fmla="*/ 7493119 w 17026318"/>
              <a:gd name="connsiteY223" fmla="*/ 32421 h 99357"/>
              <a:gd name="connsiteX224" fmla="*/ 7500587 w 17026318"/>
              <a:gd name="connsiteY224" fmla="*/ 43497 h 99357"/>
              <a:gd name="connsiteX225" fmla="*/ 7505109 w 17026318"/>
              <a:gd name="connsiteY225" fmla="*/ 40449 h 99357"/>
              <a:gd name="connsiteX226" fmla="*/ 7548196 w 17026318"/>
              <a:gd name="connsiteY226" fmla="*/ 31750 h 99357"/>
              <a:gd name="connsiteX227" fmla="*/ 7591283 w 17026318"/>
              <a:gd name="connsiteY227" fmla="*/ 40449 h 99357"/>
              <a:gd name="connsiteX228" fmla="*/ 7596615 w 17026318"/>
              <a:gd name="connsiteY228" fmla="*/ 44043 h 99357"/>
              <a:gd name="connsiteX229" fmla="*/ 7604451 w 17026318"/>
              <a:gd name="connsiteY229" fmla="*/ 32421 h 99357"/>
              <a:gd name="connsiteX230" fmla="*/ 7682724 w 17026318"/>
              <a:gd name="connsiteY230" fmla="*/ 0 h 99357"/>
              <a:gd name="connsiteX231" fmla="*/ 7760997 w 17026318"/>
              <a:gd name="connsiteY231" fmla="*/ 32421 h 99357"/>
              <a:gd name="connsiteX232" fmla="*/ 7768465 w 17026318"/>
              <a:gd name="connsiteY232" fmla="*/ 43497 h 99357"/>
              <a:gd name="connsiteX233" fmla="*/ 7772987 w 17026318"/>
              <a:gd name="connsiteY233" fmla="*/ 40449 h 99357"/>
              <a:gd name="connsiteX234" fmla="*/ 7816074 w 17026318"/>
              <a:gd name="connsiteY234" fmla="*/ 31750 h 99357"/>
              <a:gd name="connsiteX235" fmla="*/ 7859161 w 17026318"/>
              <a:gd name="connsiteY235" fmla="*/ 40449 h 99357"/>
              <a:gd name="connsiteX236" fmla="*/ 7864494 w 17026318"/>
              <a:gd name="connsiteY236" fmla="*/ 44044 h 99357"/>
              <a:gd name="connsiteX237" fmla="*/ 7872330 w 17026318"/>
              <a:gd name="connsiteY237" fmla="*/ 32421 h 99357"/>
              <a:gd name="connsiteX238" fmla="*/ 7950603 w 17026318"/>
              <a:gd name="connsiteY238" fmla="*/ 0 h 99357"/>
              <a:gd name="connsiteX239" fmla="*/ 8028876 w 17026318"/>
              <a:gd name="connsiteY239" fmla="*/ 32421 h 99357"/>
              <a:gd name="connsiteX240" fmla="*/ 8036344 w 17026318"/>
              <a:gd name="connsiteY240" fmla="*/ 43497 h 99357"/>
              <a:gd name="connsiteX241" fmla="*/ 8040866 w 17026318"/>
              <a:gd name="connsiteY241" fmla="*/ 40449 h 99357"/>
              <a:gd name="connsiteX242" fmla="*/ 8083953 w 17026318"/>
              <a:gd name="connsiteY242" fmla="*/ 31750 h 99357"/>
              <a:gd name="connsiteX243" fmla="*/ 8127040 w 17026318"/>
              <a:gd name="connsiteY243" fmla="*/ 40449 h 99357"/>
              <a:gd name="connsiteX244" fmla="*/ 8132366 w 17026318"/>
              <a:gd name="connsiteY244" fmla="*/ 44040 h 99357"/>
              <a:gd name="connsiteX245" fmla="*/ 8140200 w 17026318"/>
              <a:gd name="connsiteY245" fmla="*/ 32421 h 99357"/>
              <a:gd name="connsiteX246" fmla="*/ 8218473 w 17026318"/>
              <a:gd name="connsiteY246" fmla="*/ 0 h 99357"/>
              <a:gd name="connsiteX247" fmla="*/ 8296746 w 17026318"/>
              <a:gd name="connsiteY247" fmla="*/ 32421 h 99357"/>
              <a:gd name="connsiteX248" fmla="*/ 8304214 w 17026318"/>
              <a:gd name="connsiteY248" fmla="*/ 43497 h 99357"/>
              <a:gd name="connsiteX249" fmla="*/ 8308736 w 17026318"/>
              <a:gd name="connsiteY249" fmla="*/ 40449 h 99357"/>
              <a:gd name="connsiteX250" fmla="*/ 8351823 w 17026318"/>
              <a:gd name="connsiteY250" fmla="*/ 31750 h 99357"/>
              <a:gd name="connsiteX251" fmla="*/ 8394911 w 17026318"/>
              <a:gd name="connsiteY251" fmla="*/ 40449 h 99357"/>
              <a:gd name="connsiteX252" fmla="*/ 8400523 w 17026318"/>
              <a:gd name="connsiteY252" fmla="*/ 44233 h 99357"/>
              <a:gd name="connsiteX253" fmla="*/ 8408487 w 17026318"/>
              <a:gd name="connsiteY253" fmla="*/ 32422 h 99357"/>
              <a:gd name="connsiteX254" fmla="*/ 8486760 w 17026318"/>
              <a:gd name="connsiteY254" fmla="*/ 0 h 99357"/>
              <a:gd name="connsiteX255" fmla="*/ 8565033 w 17026318"/>
              <a:gd name="connsiteY255" fmla="*/ 32421 h 99357"/>
              <a:gd name="connsiteX256" fmla="*/ 8572500 w 17026318"/>
              <a:gd name="connsiteY256" fmla="*/ 43496 h 99357"/>
              <a:gd name="connsiteX257" fmla="*/ 8577020 w 17026318"/>
              <a:gd name="connsiteY257" fmla="*/ 40449 h 99357"/>
              <a:gd name="connsiteX258" fmla="*/ 8620107 w 17026318"/>
              <a:gd name="connsiteY258" fmla="*/ 31750 h 99357"/>
              <a:gd name="connsiteX259" fmla="*/ 8663194 w 17026318"/>
              <a:gd name="connsiteY259" fmla="*/ 40449 h 99357"/>
              <a:gd name="connsiteX260" fmla="*/ 8668528 w 17026318"/>
              <a:gd name="connsiteY260" fmla="*/ 44044 h 99357"/>
              <a:gd name="connsiteX261" fmla="*/ 8676365 w 17026318"/>
              <a:gd name="connsiteY261" fmla="*/ 32421 h 99357"/>
              <a:gd name="connsiteX262" fmla="*/ 8754638 w 17026318"/>
              <a:gd name="connsiteY262" fmla="*/ 0 h 99357"/>
              <a:gd name="connsiteX263" fmla="*/ 8832911 w 17026318"/>
              <a:gd name="connsiteY263" fmla="*/ 32421 h 99357"/>
              <a:gd name="connsiteX264" fmla="*/ 8840378 w 17026318"/>
              <a:gd name="connsiteY264" fmla="*/ 43496 h 99357"/>
              <a:gd name="connsiteX265" fmla="*/ 8844898 w 17026318"/>
              <a:gd name="connsiteY265" fmla="*/ 40449 h 99357"/>
              <a:gd name="connsiteX266" fmla="*/ 8887985 w 17026318"/>
              <a:gd name="connsiteY266" fmla="*/ 31750 h 99357"/>
              <a:gd name="connsiteX267" fmla="*/ 8931073 w 17026318"/>
              <a:gd name="connsiteY267" fmla="*/ 40449 h 99357"/>
              <a:gd name="connsiteX268" fmla="*/ 8936406 w 17026318"/>
              <a:gd name="connsiteY268" fmla="*/ 44045 h 99357"/>
              <a:gd name="connsiteX269" fmla="*/ 8944244 w 17026318"/>
              <a:gd name="connsiteY269" fmla="*/ 32421 h 99357"/>
              <a:gd name="connsiteX270" fmla="*/ 9022517 w 17026318"/>
              <a:gd name="connsiteY270" fmla="*/ 0 h 99357"/>
              <a:gd name="connsiteX271" fmla="*/ 9100790 w 17026318"/>
              <a:gd name="connsiteY271" fmla="*/ 32421 h 99357"/>
              <a:gd name="connsiteX272" fmla="*/ 9108257 w 17026318"/>
              <a:gd name="connsiteY272" fmla="*/ 43496 h 99357"/>
              <a:gd name="connsiteX273" fmla="*/ 9112777 w 17026318"/>
              <a:gd name="connsiteY273" fmla="*/ 40449 h 99357"/>
              <a:gd name="connsiteX274" fmla="*/ 9155865 w 17026318"/>
              <a:gd name="connsiteY274" fmla="*/ 31750 h 99357"/>
              <a:gd name="connsiteX275" fmla="*/ 9198952 w 17026318"/>
              <a:gd name="connsiteY275" fmla="*/ 40449 h 99357"/>
              <a:gd name="connsiteX276" fmla="*/ 9204286 w 17026318"/>
              <a:gd name="connsiteY276" fmla="*/ 44045 h 99357"/>
              <a:gd name="connsiteX277" fmla="*/ 9212123 w 17026318"/>
              <a:gd name="connsiteY277" fmla="*/ 32421 h 99357"/>
              <a:gd name="connsiteX278" fmla="*/ 9290396 w 17026318"/>
              <a:gd name="connsiteY278" fmla="*/ 0 h 99357"/>
              <a:gd name="connsiteX279" fmla="*/ 9368669 w 17026318"/>
              <a:gd name="connsiteY279" fmla="*/ 32421 h 99357"/>
              <a:gd name="connsiteX280" fmla="*/ 9376137 w 17026318"/>
              <a:gd name="connsiteY280" fmla="*/ 43496 h 99357"/>
              <a:gd name="connsiteX281" fmla="*/ 9380656 w 17026318"/>
              <a:gd name="connsiteY281" fmla="*/ 40449 h 99357"/>
              <a:gd name="connsiteX282" fmla="*/ 9423744 w 17026318"/>
              <a:gd name="connsiteY282" fmla="*/ 31750 h 99357"/>
              <a:gd name="connsiteX283" fmla="*/ 9466831 w 17026318"/>
              <a:gd name="connsiteY283" fmla="*/ 40449 h 99357"/>
              <a:gd name="connsiteX284" fmla="*/ 9472164 w 17026318"/>
              <a:gd name="connsiteY284" fmla="*/ 44045 h 99357"/>
              <a:gd name="connsiteX285" fmla="*/ 9480002 w 17026318"/>
              <a:gd name="connsiteY285" fmla="*/ 32421 h 99357"/>
              <a:gd name="connsiteX286" fmla="*/ 9558275 w 17026318"/>
              <a:gd name="connsiteY286" fmla="*/ 0 h 99357"/>
              <a:gd name="connsiteX287" fmla="*/ 9636548 w 17026318"/>
              <a:gd name="connsiteY287" fmla="*/ 32421 h 99357"/>
              <a:gd name="connsiteX288" fmla="*/ 9644015 w 17026318"/>
              <a:gd name="connsiteY288" fmla="*/ 43496 h 99357"/>
              <a:gd name="connsiteX289" fmla="*/ 9648535 w 17026318"/>
              <a:gd name="connsiteY289" fmla="*/ 40449 h 99357"/>
              <a:gd name="connsiteX290" fmla="*/ 9691622 w 17026318"/>
              <a:gd name="connsiteY290" fmla="*/ 31750 h 99357"/>
              <a:gd name="connsiteX291" fmla="*/ 9734710 w 17026318"/>
              <a:gd name="connsiteY291" fmla="*/ 40449 h 99357"/>
              <a:gd name="connsiteX292" fmla="*/ 9740043 w 17026318"/>
              <a:gd name="connsiteY292" fmla="*/ 44045 h 99357"/>
              <a:gd name="connsiteX293" fmla="*/ 9747880 w 17026318"/>
              <a:gd name="connsiteY293" fmla="*/ 32421 h 99357"/>
              <a:gd name="connsiteX294" fmla="*/ 9826155 w 17026318"/>
              <a:gd name="connsiteY294" fmla="*/ 0 h 99357"/>
              <a:gd name="connsiteX295" fmla="*/ 9904427 w 17026318"/>
              <a:gd name="connsiteY295" fmla="*/ 32421 h 99357"/>
              <a:gd name="connsiteX296" fmla="*/ 9911894 w 17026318"/>
              <a:gd name="connsiteY296" fmla="*/ 43496 h 99357"/>
              <a:gd name="connsiteX297" fmla="*/ 9916414 w 17026318"/>
              <a:gd name="connsiteY297" fmla="*/ 40449 h 99357"/>
              <a:gd name="connsiteX298" fmla="*/ 9959501 w 17026318"/>
              <a:gd name="connsiteY298" fmla="*/ 31750 h 99357"/>
              <a:gd name="connsiteX299" fmla="*/ 10002588 w 17026318"/>
              <a:gd name="connsiteY299" fmla="*/ 40449 h 99357"/>
              <a:gd name="connsiteX300" fmla="*/ 10007922 w 17026318"/>
              <a:gd name="connsiteY300" fmla="*/ 44044 h 99357"/>
              <a:gd name="connsiteX301" fmla="*/ 10015758 w 17026318"/>
              <a:gd name="connsiteY301" fmla="*/ 32421 h 99357"/>
              <a:gd name="connsiteX302" fmla="*/ 10094032 w 17026318"/>
              <a:gd name="connsiteY302" fmla="*/ 0 h 99357"/>
              <a:gd name="connsiteX303" fmla="*/ 10172305 w 17026318"/>
              <a:gd name="connsiteY303" fmla="*/ 32421 h 99357"/>
              <a:gd name="connsiteX304" fmla="*/ 10179772 w 17026318"/>
              <a:gd name="connsiteY304" fmla="*/ 43496 h 99357"/>
              <a:gd name="connsiteX305" fmla="*/ 10184291 w 17026318"/>
              <a:gd name="connsiteY305" fmla="*/ 40449 h 99357"/>
              <a:gd name="connsiteX306" fmla="*/ 10227378 w 17026318"/>
              <a:gd name="connsiteY306" fmla="*/ 31750 h 99357"/>
              <a:gd name="connsiteX307" fmla="*/ 10270466 w 17026318"/>
              <a:gd name="connsiteY307" fmla="*/ 40449 h 99357"/>
              <a:gd name="connsiteX308" fmla="*/ 10275799 w 17026318"/>
              <a:gd name="connsiteY308" fmla="*/ 44044 h 99357"/>
              <a:gd name="connsiteX309" fmla="*/ 10283636 w 17026318"/>
              <a:gd name="connsiteY309" fmla="*/ 32421 h 99357"/>
              <a:gd name="connsiteX310" fmla="*/ 10361907 w 17026318"/>
              <a:gd name="connsiteY310" fmla="*/ 0 h 99357"/>
              <a:gd name="connsiteX311" fmla="*/ 10440182 w 17026318"/>
              <a:gd name="connsiteY311" fmla="*/ 32421 h 99357"/>
              <a:gd name="connsiteX312" fmla="*/ 10447649 w 17026318"/>
              <a:gd name="connsiteY312" fmla="*/ 43496 h 99357"/>
              <a:gd name="connsiteX313" fmla="*/ 10452168 w 17026318"/>
              <a:gd name="connsiteY313" fmla="*/ 40449 h 99357"/>
              <a:gd name="connsiteX314" fmla="*/ 10495257 w 17026318"/>
              <a:gd name="connsiteY314" fmla="*/ 31750 h 99357"/>
              <a:gd name="connsiteX315" fmla="*/ 10538343 w 17026318"/>
              <a:gd name="connsiteY315" fmla="*/ 40449 h 99357"/>
              <a:gd name="connsiteX316" fmla="*/ 10543678 w 17026318"/>
              <a:gd name="connsiteY316" fmla="*/ 44045 h 99357"/>
              <a:gd name="connsiteX317" fmla="*/ 10551514 w 17026318"/>
              <a:gd name="connsiteY317" fmla="*/ 32421 h 99357"/>
              <a:gd name="connsiteX318" fmla="*/ 10629787 w 17026318"/>
              <a:gd name="connsiteY318" fmla="*/ 0 h 99357"/>
              <a:gd name="connsiteX319" fmla="*/ 10708060 w 17026318"/>
              <a:gd name="connsiteY319" fmla="*/ 32421 h 99357"/>
              <a:gd name="connsiteX320" fmla="*/ 10715526 w 17026318"/>
              <a:gd name="connsiteY320" fmla="*/ 43496 h 99357"/>
              <a:gd name="connsiteX321" fmla="*/ 10720047 w 17026318"/>
              <a:gd name="connsiteY321" fmla="*/ 40449 h 99357"/>
              <a:gd name="connsiteX322" fmla="*/ 10763135 w 17026318"/>
              <a:gd name="connsiteY322" fmla="*/ 31750 h 99357"/>
              <a:gd name="connsiteX323" fmla="*/ 10806221 w 17026318"/>
              <a:gd name="connsiteY323" fmla="*/ 40449 h 99357"/>
              <a:gd name="connsiteX324" fmla="*/ 10811556 w 17026318"/>
              <a:gd name="connsiteY324" fmla="*/ 44045 h 99357"/>
              <a:gd name="connsiteX325" fmla="*/ 10819392 w 17026318"/>
              <a:gd name="connsiteY325" fmla="*/ 32421 h 99357"/>
              <a:gd name="connsiteX326" fmla="*/ 10897666 w 17026318"/>
              <a:gd name="connsiteY326" fmla="*/ 0 h 99357"/>
              <a:gd name="connsiteX327" fmla="*/ 10975939 w 17026318"/>
              <a:gd name="connsiteY327" fmla="*/ 32421 h 99357"/>
              <a:gd name="connsiteX328" fmla="*/ 10983405 w 17026318"/>
              <a:gd name="connsiteY328" fmla="*/ 43496 h 99357"/>
              <a:gd name="connsiteX329" fmla="*/ 10987925 w 17026318"/>
              <a:gd name="connsiteY329" fmla="*/ 40449 h 99357"/>
              <a:gd name="connsiteX330" fmla="*/ 11031011 w 17026318"/>
              <a:gd name="connsiteY330" fmla="*/ 31750 h 99357"/>
              <a:gd name="connsiteX331" fmla="*/ 11074100 w 17026318"/>
              <a:gd name="connsiteY331" fmla="*/ 40449 h 99357"/>
              <a:gd name="connsiteX332" fmla="*/ 11079433 w 17026318"/>
              <a:gd name="connsiteY332" fmla="*/ 44045 h 99357"/>
              <a:gd name="connsiteX333" fmla="*/ 11087270 w 17026318"/>
              <a:gd name="connsiteY333" fmla="*/ 32421 h 99357"/>
              <a:gd name="connsiteX334" fmla="*/ 11165543 w 17026318"/>
              <a:gd name="connsiteY334" fmla="*/ 0 h 99357"/>
              <a:gd name="connsiteX335" fmla="*/ 11243816 w 17026318"/>
              <a:gd name="connsiteY335" fmla="*/ 32421 h 99357"/>
              <a:gd name="connsiteX336" fmla="*/ 11251283 w 17026318"/>
              <a:gd name="connsiteY336" fmla="*/ 43496 h 99357"/>
              <a:gd name="connsiteX337" fmla="*/ 11255803 w 17026318"/>
              <a:gd name="connsiteY337" fmla="*/ 40449 h 99357"/>
              <a:gd name="connsiteX338" fmla="*/ 11298891 w 17026318"/>
              <a:gd name="connsiteY338" fmla="*/ 31750 h 99357"/>
              <a:gd name="connsiteX339" fmla="*/ 11341978 w 17026318"/>
              <a:gd name="connsiteY339" fmla="*/ 40449 h 99357"/>
              <a:gd name="connsiteX340" fmla="*/ 11347313 w 17026318"/>
              <a:gd name="connsiteY340" fmla="*/ 44045 h 99357"/>
              <a:gd name="connsiteX341" fmla="*/ 11355149 w 17026318"/>
              <a:gd name="connsiteY341" fmla="*/ 32421 h 99357"/>
              <a:gd name="connsiteX342" fmla="*/ 11433422 w 17026318"/>
              <a:gd name="connsiteY342" fmla="*/ 0 h 99357"/>
              <a:gd name="connsiteX343" fmla="*/ 11511695 w 17026318"/>
              <a:gd name="connsiteY343" fmla="*/ 32421 h 99357"/>
              <a:gd name="connsiteX344" fmla="*/ 11519161 w 17026318"/>
              <a:gd name="connsiteY344" fmla="*/ 43496 h 99357"/>
              <a:gd name="connsiteX345" fmla="*/ 11523682 w 17026318"/>
              <a:gd name="connsiteY345" fmla="*/ 40449 h 99357"/>
              <a:gd name="connsiteX346" fmla="*/ 11566769 w 17026318"/>
              <a:gd name="connsiteY346" fmla="*/ 31750 h 99357"/>
              <a:gd name="connsiteX347" fmla="*/ 11609856 w 17026318"/>
              <a:gd name="connsiteY347" fmla="*/ 40449 h 99357"/>
              <a:gd name="connsiteX348" fmla="*/ 11615190 w 17026318"/>
              <a:gd name="connsiteY348" fmla="*/ 44045 h 99357"/>
              <a:gd name="connsiteX349" fmla="*/ 11623027 w 17026318"/>
              <a:gd name="connsiteY349" fmla="*/ 32421 h 99357"/>
              <a:gd name="connsiteX350" fmla="*/ 11701300 w 17026318"/>
              <a:gd name="connsiteY350" fmla="*/ 0 h 99357"/>
              <a:gd name="connsiteX351" fmla="*/ 11779572 w 17026318"/>
              <a:gd name="connsiteY351" fmla="*/ 32421 h 99357"/>
              <a:gd name="connsiteX352" fmla="*/ 11787039 w 17026318"/>
              <a:gd name="connsiteY352" fmla="*/ 43496 h 99357"/>
              <a:gd name="connsiteX353" fmla="*/ 11791559 w 17026318"/>
              <a:gd name="connsiteY353" fmla="*/ 40449 h 99357"/>
              <a:gd name="connsiteX354" fmla="*/ 11834647 w 17026318"/>
              <a:gd name="connsiteY354" fmla="*/ 31750 h 99357"/>
              <a:gd name="connsiteX355" fmla="*/ 11877731 w 17026318"/>
              <a:gd name="connsiteY355" fmla="*/ 40449 h 99357"/>
              <a:gd name="connsiteX356" fmla="*/ 11883063 w 17026318"/>
              <a:gd name="connsiteY356" fmla="*/ 44044 h 99357"/>
              <a:gd name="connsiteX357" fmla="*/ 11890900 w 17026318"/>
              <a:gd name="connsiteY357" fmla="*/ 32421 h 99357"/>
              <a:gd name="connsiteX358" fmla="*/ 11969171 w 17026318"/>
              <a:gd name="connsiteY358" fmla="*/ 0 h 99357"/>
              <a:gd name="connsiteX359" fmla="*/ 12047444 w 17026318"/>
              <a:gd name="connsiteY359" fmla="*/ 32421 h 99357"/>
              <a:gd name="connsiteX360" fmla="*/ 12054912 w 17026318"/>
              <a:gd name="connsiteY360" fmla="*/ 43497 h 99357"/>
              <a:gd name="connsiteX361" fmla="*/ 12059434 w 17026318"/>
              <a:gd name="connsiteY361" fmla="*/ 40449 h 99357"/>
              <a:gd name="connsiteX362" fmla="*/ 12102521 w 17026318"/>
              <a:gd name="connsiteY362" fmla="*/ 31750 h 99357"/>
              <a:gd name="connsiteX363" fmla="*/ 12145609 w 17026318"/>
              <a:gd name="connsiteY363" fmla="*/ 40449 h 99357"/>
              <a:gd name="connsiteX364" fmla="*/ 12150940 w 17026318"/>
              <a:gd name="connsiteY364" fmla="*/ 44043 h 99357"/>
              <a:gd name="connsiteX365" fmla="*/ 12158776 w 17026318"/>
              <a:gd name="connsiteY365" fmla="*/ 32421 h 99357"/>
              <a:gd name="connsiteX366" fmla="*/ 12237049 w 17026318"/>
              <a:gd name="connsiteY366" fmla="*/ 0 h 99357"/>
              <a:gd name="connsiteX367" fmla="*/ 12315322 w 17026318"/>
              <a:gd name="connsiteY367" fmla="*/ 32421 h 99357"/>
              <a:gd name="connsiteX368" fmla="*/ 12322790 w 17026318"/>
              <a:gd name="connsiteY368" fmla="*/ 43497 h 99357"/>
              <a:gd name="connsiteX369" fmla="*/ 12327312 w 17026318"/>
              <a:gd name="connsiteY369" fmla="*/ 40449 h 99357"/>
              <a:gd name="connsiteX370" fmla="*/ 12370399 w 17026318"/>
              <a:gd name="connsiteY370" fmla="*/ 31750 h 99357"/>
              <a:gd name="connsiteX371" fmla="*/ 12413487 w 17026318"/>
              <a:gd name="connsiteY371" fmla="*/ 40449 h 99357"/>
              <a:gd name="connsiteX372" fmla="*/ 12418819 w 17026318"/>
              <a:gd name="connsiteY372" fmla="*/ 44044 h 99357"/>
              <a:gd name="connsiteX373" fmla="*/ 12426655 w 17026318"/>
              <a:gd name="connsiteY373" fmla="*/ 32421 h 99357"/>
              <a:gd name="connsiteX374" fmla="*/ 12504928 w 17026318"/>
              <a:gd name="connsiteY374" fmla="*/ 0 h 99357"/>
              <a:gd name="connsiteX375" fmla="*/ 12583201 w 17026318"/>
              <a:gd name="connsiteY375" fmla="*/ 32421 h 99357"/>
              <a:gd name="connsiteX376" fmla="*/ 12590669 w 17026318"/>
              <a:gd name="connsiteY376" fmla="*/ 43497 h 99357"/>
              <a:gd name="connsiteX377" fmla="*/ 12595191 w 17026318"/>
              <a:gd name="connsiteY377" fmla="*/ 40449 h 99357"/>
              <a:gd name="connsiteX378" fmla="*/ 12638278 w 17026318"/>
              <a:gd name="connsiteY378" fmla="*/ 31750 h 99357"/>
              <a:gd name="connsiteX379" fmla="*/ 12681366 w 17026318"/>
              <a:gd name="connsiteY379" fmla="*/ 40449 h 99357"/>
              <a:gd name="connsiteX380" fmla="*/ 12686697 w 17026318"/>
              <a:gd name="connsiteY380" fmla="*/ 44043 h 99357"/>
              <a:gd name="connsiteX381" fmla="*/ 12694533 w 17026318"/>
              <a:gd name="connsiteY381" fmla="*/ 32421 h 99357"/>
              <a:gd name="connsiteX382" fmla="*/ 12772806 w 17026318"/>
              <a:gd name="connsiteY382" fmla="*/ 0 h 99357"/>
              <a:gd name="connsiteX383" fmla="*/ 12851079 w 17026318"/>
              <a:gd name="connsiteY383" fmla="*/ 32421 h 99357"/>
              <a:gd name="connsiteX384" fmla="*/ 12858547 w 17026318"/>
              <a:gd name="connsiteY384" fmla="*/ 43497 h 99357"/>
              <a:gd name="connsiteX385" fmla="*/ 12863069 w 17026318"/>
              <a:gd name="connsiteY385" fmla="*/ 40449 h 99357"/>
              <a:gd name="connsiteX386" fmla="*/ 12906156 w 17026318"/>
              <a:gd name="connsiteY386" fmla="*/ 31750 h 99357"/>
              <a:gd name="connsiteX387" fmla="*/ 12949244 w 17026318"/>
              <a:gd name="connsiteY387" fmla="*/ 40449 h 99357"/>
              <a:gd name="connsiteX388" fmla="*/ 12954575 w 17026318"/>
              <a:gd name="connsiteY388" fmla="*/ 44043 h 99357"/>
              <a:gd name="connsiteX389" fmla="*/ 12962411 w 17026318"/>
              <a:gd name="connsiteY389" fmla="*/ 32421 h 99357"/>
              <a:gd name="connsiteX390" fmla="*/ 13040684 w 17026318"/>
              <a:gd name="connsiteY390" fmla="*/ 0 h 99357"/>
              <a:gd name="connsiteX391" fmla="*/ 13118957 w 17026318"/>
              <a:gd name="connsiteY391" fmla="*/ 32421 h 99357"/>
              <a:gd name="connsiteX392" fmla="*/ 13126425 w 17026318"/>
              <a:gd name="connsiteY392" fmla="*/ 43497 h 99357"/>
              <a:gd name="connsiteX393" fmla="*/ 13130947 w 17026318"/>
              <a:gd name="connsiteY393" fmla="*/ 40449 h 99357"/>
              <a:gd name="connsiteX394" fmla="*/ 13174034 w 17026318"/>
              <a:gd name="connsiteY394" fmla="*/ 31750 h 99357"/>
              <a:gd name="connsiteX395" fmla="*/ 13217122 w 17026318"/>
              <a:gd name="connsiteY395" fmla="*/ 40449 h 99357"/>
              <a:gd name="connsiteX396" fmla="*/ 13222454 w 17026318"/>
              <a:gd name="connsiteY396" fmla="*/ 44044 h 99357"/>
              <a:gd name="connsiteX397" fmla="*/ 13230290 w 17026318"/>
              <a:gd name="connsiteY397" fmla="*/ 32421 h 99357"/>
              <a:gd name="connsiteX398" fmla="*/ 13308563 w 17026318"/>
              <a:gd name="connsiteY398" fmla="*/ 0 h 99357"/>
              <a:gd name="connsiteX399" fmla="*/ 13386836 w 17026318"/>
              <a:gd name="connsiteY399" fmla="*/ 32421 h 99357"/>
              <a:gd name="connsiteX400" fmla="*/ 13394304 w 17026318"/>
              <a:gd name="connsiteY400" fmla="*/ 43497 h 99357"/>
              <a:gd name="connsiteX401" fmla="*/ 13398826 w 17026318"/>
              <a:gd name="connsiteY401" fmla="*/ 40449 h 99357"/>
              <a:gd name="connsiteX402" fmla="*/ 13441913 w 17026318"/>
              <a:gd name="connsiteY402" fmla="*/ 31750 h 99357"/>
              <a:gd name="connsiteX403" fmla="*/ 13485001 w 17026318"/>
              <a:gd name="connsiteY403" fmla="*/ 40449 h 99357"/>
              <a:gd name="connsiteX404" fmla="*/ 13490332 w 17026318"/>
              <a:gd name="connsiteY404" fmla="*/ 44043 h 99357"/>
              <a:gd name="connsiteX405" fmla="*/ 13498168 w 17026318"/>
              <a:gd name="connsiteY405" fmla="*/ 32421 h 99357"/>
              <a:gd name="connsiteX406" fmla="*/ 13576441 w 17026318"/>
              <a:gd name="connsiteY406" fmla="*/ 0 h 99357"/>
              <a:gd name="connsiteX407" fmla="*/ 13654714 w 17026318"/>
              <a:gd name="connsiteY407" fmla="*/ 32421 h 99357"/>
              <a:gd name="connsiteX408" fmla="*/ 13662182 w 17026318"/>
              <a:gd name="connsiteY408" fmla="*/ 43497 h 99357"/>
              <a:gd name="connsiteX409" fmla="*/ 13666704 w 17026318"/>
              <a:gd name="connsiteY409" fmla="*/ 40449 h 99357"/>
              <a:gd name="connsiteX410" fmla="*/ 13709791 w 17026318"/>
              <a:gd name="connsiteY410" fmla="*/ 31750 h 99357"/>
              <a:gd name="connsiteX411" fmla="*/ 13752879 w 17026318"/>
              <a:gd name="connsiteY411" fmla="*/ 40449 h 99357"/>
              <a:gd name="connsiteX412" fmla="*/ 13758210 w 17026318"/>
              <a:gd name="connsiteY412" fmla="*/ 44043 h 99357"/>
              <a:gd name="connsiteX413" fmla="*/ 13766046 w 17026318"/>
              <a:gd name="connsiteY413" fmla="*/ 32421 h 99357"/>
              <a:gd name="connsiteX414" fmla="*/ 13844319 w 17026318"/>
              <a:gd name="connsiteY414" fmla="*/ 0 h 99357"/>
              <a:gd name="connsiteX415" fmla="*/ 13922592 w 17026318"/>
              <a:gd name="connsiteY415" fmla="*/ 32421 h 99357"/>
              <a:gd name="connsiteX416" fmla="*/ 13930060 w 17026318"/>
              <a:gd name="connsiteY416" fmla="*/ 43497 h 99357"/>
              <a:gd name="connsiteX417" fmla="*/ 13934582 w 17026318"/>
              <a:gd name="connsiteY417" fmla="*/ 40449 h 99357"/>
              <a:gd name="connsiteX418" fmla="*/ 13977669 w 17026318"/>
              <a:gd name="connsiteY418" fmla="*/ 31750 h 99357"/>
              <a:gd name="connsiteX419" fmla="*/ 14020757 w 17026318"/>
              <a:gd name="connsiteY419" fmla="*/ 40449 h 99357"/>
              <a:gd name="connsiteX420" fmla="*/ 14026089 w 17026318"/>
              <a:gd name="connsiteY420" fmla="*/ 44044 h 99357"/>
              <a:gd name="connsiteX421" fmla="*/ 14033925 w 17026318"/>
              <a:gd name="connsiteY421" fmla="*/ 32421 h 99357"/>
              <a:gd name="connsiteX422" fmla="*/ 14112198 w 17026318"/>
              <a:gd name="connsiteY422" fmla="*/ 0 h 99357"/>
              <a:gd name="connsiteX423" fmla="*/ 14190471 w 17026318"/>
              <a:gd name="connsiteY423" fmla="*/ 32421 h 99357"/>
              <a:gd name="connsiteX424" fmla="*/ 14197939 w 17026318"/>
              <a:gd name="connsiteY424" fmla="*/ 43497 h 99357"/>
              <a:gd name="connsiteX425" fmla="*/ 14202461 w 17026318"/>
              <a:gd name="connsiteY425" fmla="*/ 40449 h 99357"/>
              <a:gd name="connsiteX426" fmla="*/ 14245548 w 17026318"/>
              <a:gd name="connsiteY426" fmla="*/ 31750 h 99357"/>
              <a:gd name="connsiteX427" fmla="*/ 14288636 w 17026318"/>
              <a:gd name="connsiteY427" fmla="*/ 40449 h 99357"/>
              <a:gd name="connsiteX428" fmla="*/ 14293967 w 17026318"/>
              <a:gd name="connsiteY428" fmla="*/ 44043 h 99357"/>
              <a:gd name="connsiteX429" fmla="*/ 14301803 w 17026318"/>
              <a:gd name="connsiteY429" fmla="*/ 32421 h 99357"/>
              <a:gd name="connsiteX430" fmla="*/ 14380076 w 17026318"/>
              <a:gd name="connsiteY430" fmla="*/ 0 h 99357"/>
              <a:gd name="connsiteX431" fmla="*/ 14458349 w 17026318"/>
              <a:gd name="connsiteY431" fmla="*/ 32421 h 99357"/>
              <a:gd name="connsiteX432" fmla="*/ 14465817 w 17026318"/>
              <a:gd name="connsiteY432" fmla="*/ 43497 h 99357"/>
              <a:gd name="connsiteX433" fmla="*/ 14470339 w 17026318"/>
              <a:gd name="connsiteY433" fmla="*/ 40449 h 99357"/>
              <a:gd name="connsiteX434" fmla="*/ 14513426 w 17026318"/>
              <a:gd name="connsiteY434" fmla="*/ 31750 h 99357"/>
              <a:gd name="connsiteX435" fmla="*/ 14556514 w 17026318"/>
              <a:gd name="connsiteY435" fmla="*/ 40449 h 99357"/>
              <a:gd name="connsiteX436" fmla="*/ 14561845 w 17026318"/>
              <a:gd name="connsiteY436" fmla="*/ 44043 h 99357"/>
              <a:gd name="connsiteX437" fmla="*/ 14569681 w 17026318"/>
              <a:gd name="connsiteY437" fmla="*/ 32421 h 99357"/>
              <a:gd name="connsiteX438" fmla="*/ 14647954 w 17026318"/>
              <a:gd name="connsiteY438" fmla="*/ 0 h 99357"/>
              <a:gd name="connsiteX439" fmla="*/ 14726227 w 17026318"/>
              <a:gd name="connsiteY439" fmla="*/ 32421 h 99357"/>
              <a:gd name="connsiteX440" fmla="*/ 14733695 w 17026318"/>
              <a:gd name="connsiteY440" fmla="*/ 43497 h 99357"/>
              <a:gd name="connsiteX441" fmla="*/ 14738217 w 17026318"/>
              <a:gd name="connsiteY441" fmla="*/ 40449 h 99357"/>
              <a:gd name="connsiteX442" fmla="*/ 14781304 w 17026318"/>
              <a:gd name="connsiteY442" fmla="*/ 31750 h 99357"/>
              <a:gd name="connsiteX443" fmla="*/ 14824392 w 17026318"/>
              <a:gd name="connsiteY443" fmla="*/ 40449 h 99357"/>
              <a:gd name="connsiteX444" fmla="*/ 14829724 w 17026318"/>
              <a:gd name="connsiteY444" fmla="*/ 44044 h 99357"/>
              <a:gd name="connsiteX445" fmla="*/ 14837560 w 17026318"/>
              <a:gd name="connsiteY445" fmla="*/ 32421 h 99357"/>
              <a:gd name="connsiteX446" fmla="*/ 14915833 w 17026318"/>
              <a:gd name="connsiteY446" fmla="*/ 0 h 99357"/>
              <a:gd name="connsiteX447" fmla="*/ 14994106 w 17026318"/>
              <a:gd name="connsiteY447" fmla="*/ 32421 h 99357"/>
              <a:gd name="connsiteX448" fmla="*/ 15001574 w 17026318"/>
              <a:gd name="connsiteY448" fmla="*/ 43497 h 99357"/>
              <a:gd name="connsiteX449" fmla="*/ 15006096 w 17026318"/>
              <a:gd name="connsiteY449" fmla="*/ 40449 h 99357"/>
              <a:gd name="connsiteX450" fmla="*/ 15049183 w 17026318"/>
              <a:gd name="connsiteY450" fmla="*/ 31750 h 99357"/>
              <a:gd name="connsiteX451" fmla="*/ 15092271 w 17026318"/>
              <a:gd name="connsiteY451" fmla="*/ 40449 h 99357"/>
              <a:gd name="connsiteX452" fmla="*/ 15097602 w 17026318"/>
              <a:gd name="connsiteY452" fmla="*/ 44043 h 99357"/>
              <a:gd name="connsiteX453" fmla="*/ 15105438 w 17026318"/>
              <a:gd name="connsiteY453" fmla="*/ 32421 h 99357"/>
              <a:gd name="connsiteX454" fmla="*/ 15183711 w 17026318"/>
              <a:gd name="connsiteY454" fmla="*/ 0 h 99357"/>
              <a:gd name="connsiteX455" fmla="*/ 15261984 w 17026318"/>
              <a:gd name="connsiteY455" fmla="*/ 32421 h 99357"/>
              <a:gd name="connsiteX456" fmla="*/ 15269452 w 17026318"/>
              <a:gd name="connsiteY456" fmla="*/ 43497 h 99357"/>
              <a:gd name="connsiteX457" fmla="*/ 15273974 w 17026318"/>
              <a:gd name="connsiteY457" fmla="*/ 40449 h 99357"/>
              <a:gd name="connsiteX458" fmla="*/ 15317061 w 17026318"/>
              <a:gd name="connsiteY458" fmla="*/ 31750 h 99357"/>
              <a:gd name="connsiteX459" fmla="*/ 15360149 w 17026318"/>
              <a:gd name="connsiteY459" fmla="*/ 40449 h 99357"/>
              <a:gd name="connsiteX460" fmla="*/ 15365480 w 17026318"/>
              <a:gd name="connsiteY460" fmla="*/ 44043 h 99357"/>
              <a:gd name="connsiteX461" fmla="*/ 15373316 w 17026318"/>
              <a:gd name="connsiteY461" fmla="*/ 32421 h 99357"/>
              <a:gd name="connsiteX462" fmla="*/ 15451589 w 17026318"/>
              <a:gd name="connsiteY462" fmla="*/ 0 h 99357"/>
              <a:gd name="connsiteX463" fmla="*/ 15529862 w 17026318"/>
              <a:gd name="connsiteY463" fmla="*/ 32421 h 99357"/>
              <a:gd name="connsiteX464" fmla="*/ 15537330 w 17026318"/>
              <a:gd name="connsiteY464" fmla="*/ 43497 h 99357"/>
              <a:gd name="connsiteX465" fmla="*/ 15541852 w 17026318"/>
              <a:gd name="connsiteY465" fmla="*/ 40449 h 99357"/>
              <a:gd name="connsiteX466" fmla="*/ 15584939 w 17026318"/>
              <a:gd name="connsiteY466" fmla="*/ 31750 h 99357"/>
              <a:gd name="connsiteX467" fmla="*/ 15628027 w 17026318"/>
              <a:gd name="connsiteY467" fmla="*/ 40449 h 99357"/>
              <a:gd name="connsiteX468" fmla="*/ 15633359 w 17026318"/>
              <a:gd name="connsiteY468" fmla="*/ 44044 h 99357"/>
              <a:gd name="connsiteX469" fmla="*/ 15641195 w 17026318"/>
              <a:gd name="connsiteY469" fmla="*/ 32421 h 99357"/>
              <a:gd name="connsiteX470" fmla="*/ 15719468 w 17026318"/>
              <a:gd name="connsiteY470" fmla="*/ 0 h 99357"/>
              <a:gd name="connsiteX471" fmla="*/ 15797741 w 17026318"/>
              <a:gd name="connsiteY471" fmla="*/ 32421 h 99357"/>
              <a:gd name="connsiteX472" fmla="*/ 15805209 w 17026318"/>
              <a:gd name="connsiteY472" fmla="*/ 43497 h 99357"/>
              <a:gd name="connsiteX473" fmla="*/ 15809731 w 17026318"/>
              <a:gd name="connsiteY473" fmla="*/ 40449 h 99357"/>
              <a:gd name="connsiteX474" fmla="*/ 15852818 w 17026318"/>
              <a:gd name="connsiteY474" fmla="*/ 31750 h 99357"/>
              <a:gd name="connsiteX475" fmla="*/ 15895906 w 17026318"/>
              <a:gd name="connsiteY475" fmla="*/ 40449 h 99357"/>
              <a:gd name="connsiteX476" fmla="*/ 15901238 w 17026318"/>
              <a:gd name="connsiteY476" fmla="*/ 44043 h 99357"/>
              <a:gd name="connsiteX477" fmla="*/ 15909074 w 17026318"/>
              <a:gd name="connsiteY477" fmla="*/ 32421 h 99357"/>
              <a:gd name="connsiteX478" fmla="*/ 15987346 w 17026318"/>
              <a:gd name="connsiteY478" fmla="*/ 0 h 99357"/>
              <a:gd name="connsiteX479" fmla="*/ 16065618 w 17026318"/>
              <a:gd name="connsiteY479" fmla="*/ 32421 h 99357"/>
              <a:gd name="connsiteX480" fmla="*/ 16073086 w 17026318"/>
              <a:gd name="connsiteY480" fmla="*/ 43497 h 99357"/>
              <a:gd name="connsiteX481" fmla="*/ 16077610 w 17026318"/>
              <a:gd name="connsiteY481" fmla="*/ 40449 h 99357"/>
              <a:gd name="connsiteX482" fmla="*/ 16120698 w 17026318"/>
              <a:gd name="connsiteY482" fmla="*/ 31750 h 99357"/>
              <a:gd name="connsiteX483" fmla="*/ 16163782 w 17026318"/>
              <a:gd name="connsiteY483" fmla="*/ 40449 h 99357"/>
              <a:gd name="connsiteX484" fmla="*/ 16169114 w 17026318"/>
              <a:gd name="connsiteY484" fmla="*/ 44043 h 99357"/>
              <a:gd name="connsiteX485" fmla="*/ 16176950 w 17026318"/>
              <a:gd name="connsiteY485" fmla="*/ 32421 h 99357"/>
              <a:gd name="connsiteX486" fmla="*/ 16255226 w 17026318"/>
              <a:gd name="connsiteY486" fmla="*/ 0 h 99357"/>
              <a:gd name="connsiteX487" fmla="*/ 16333498 w 17026318"/>
              <a:gd name="connsiteY487" fmla="*/ 32421 h 99357"/>
              <a:gd name="connsiteX488" fmla="*/ 16340966 w 17026318"/>
              <a:gd name="connsiteY488" fmla="*/ 43497 h 99357"/>
              <a:gd name="connsiteX489" fmla="*/ 16345486 w 17026318"/>
              <a:gd name="connsiteY489" fmla="*/ 40449 h 99357"/>
              <a:gd name="connsiteX490" fmla="*/ 16388574 w 17026318"/>
              <a:gd name="connsiteY490" fmla="*/ 31750 h 99357"/>
              <a:gd name="connsiteX491" fmla="*/ 16431662 w 17026318"/>
              <a:gd name="connsiteY491" fmla="*/ 40449 h 99357"/>
              <a:gd name="connsiteX492" fmla="*/ 16436994 w 17026318"/>
              <a:gd name="connsiteY492" fmla="*/ 44044 h 99357"/>
              <a:gd name="connsiteX493" fmla="*/ 16444830 w 17026318"/>
              <a:gd name="connsiteY493" fmla="*/ 32421 h 99357"/>
              <a:gd name="connsiteX494" fmla="*/ 16523102 w 17026318"/>
              <a:gd name="connsiteY494" fmla="*/ 0 h 99357"/>
              <a:gd name="connsiteX495" fmla="*/ 16601378 w 17026318"/>
              <a:gd name="connsiteY495" fmla="*/ 32421 h 99357"/>
              <a:gd name="connsiteX496" fmla="*/ 16608846 w 17026318"/>
              <a:gd name="connsiteY496" fmla="*/ 43497 h 99357"/>
              <a:gd name="connsiteX497" fmla="*/ 16613366 w 17026318"/>
              <a:gd name="connsiteY497" fmla="*/ 40449 h 99357"/>
              <a:gd name="connsiteX498" fmla="*/ 16656454 w 17026318"/>
              <a:gd name="connsiteY498" fmla="*/ 31750 h 99357"/>
              <a:gd name="connsiteX499" fmla="*/ 16699542 w 17026318"/>
              <a:gd name="connsiteY499" fmla="*/ 40449 h 99357"/>
              <a:gd name="connsiteX500" fmla="*/ 16704866 w 17026318"/>
              <a:gd name="connsiteY500" fmla="*/ 44040 h 99357"/>
              <a:gd name="connsiteX501" fmla="*/ 16712702 w 17026318"/>
              <a:gd name="connsiteY501" fmla="*/ 32421 h 99357"/>
              <a:gd name="connsiteX502" fmla="*/ 16790974 w 17026318"/>
              <a:gd name="connsiteY502" fmla="*/ 0 h 99357"/>
              <a:gd name="connsiteX503" fmla="*/ 16869246 w 17026318"/>
              <a:gd name="connsiteY503" fmla="*/ 32421 h 99357"/>
              <a:gd name="connsiteX504" fmla="*/ 16876714 w 17026318"/>
              <a:gd name="connsiteY504" fmla="*/ 43497 h 99357"/>
              <a:gd name="connsiteX505" fmla="*/ 17026318 w 17026318"/>
              <a:gd name="connsiteY505" fmla="*/ 99357 h 99357"/>
              <a:gd name="connsiteX0" fmla="*/ 0 w 16876714"/>
              <a:gd name="connsiteY0" fmla="*/ 43496 h 44233"/>
              <a:gd name="connsiteX1" fmla="*/ 4520 w 16876714"/>
              <a:gd name="connsiteY1" fmla="*/ 40449 h 44233"/>
              <a:gd name="connsiteX2" fmla="*/ 47607 w 16876714"/>
              <a:gd name="connsiteY2" fmla="*/ 31750 h 44233"/>
              <a:gd name="connsiteX3" fmla="*/ 90694 w 16876714"/>
              <a:gd name="connsiteY3" fmla="*/ 40449 h 44233"/>
              <a:gd name="connsiteX4" fmla="*/ 96028 w 16876714"/>
              <a:gd name="connsiteY4" fmla="*/ 44044 h 44233"/>
              <a:gd name="connsiteX5" fmla="*/ 103865 w 16876714"/>
              <a:gd name="connsiteY5" fmla="*/ 32421 h 44233"/>
              <a:gd name="connsiteX6" fmla="*/ 182138 w 16876714"/>
              <a:gd name="connsiteY6" fmla="*/ 0 h 44233"/>
              <a:gd name="connsiteX7" fmla="*/ 260411 w 16876714"/>
              <a:gd name="connsiteY7" fmla="*/ 32421 h 44233"/>
              <a:gd name="connsiteX8" fmla="*/ 267878 w 16876714"/>
              <a:gd name="connsiteY8" fmla="*/ 43496 h 44233"/>
              <a:gd name="connsiteX9" fmla="*/ 272398 w 16876714"/>
              <a:gd name="connsiteY9" fmla="*/ 40449 h 44233"/>
              <a:gd name="connsiteX10" fmla="*/ 315485 w 16876714"/>
              <a:gd name="connsiteY10" fmla="*/ 31750 h 44233"/>
              <a:gd name="connsiteX11" fmla="*/ 358573 w 16876714"/>
              <a:gd name="connsiteY11" fmla="*/ 40449 h 44233"/>
              <a:gd name="connsiteX12" fmla="*/ 363906 w 16876714"/>
              <a:gd name="connsiteY12" fmla="*/ 44045 h 44233"/>
              <a:gd name="connsiteX13" fmla="*/ 371744 w 16876714"/>
              <a:gd name="connsiteY13" fmla="*/ 32421 h 44233"/>
              <a:gd name="connsiteX14" fmla="*/ 450017 w 16876714"/>
              <a:gd name="connsiteY14" fmla="*/ 0 h 44233"/>
              <a:gd name="connsiteX15" fmla="*/ 528290 w 16876714"/>
              <a:gd name="connsiteY15" fmla="*/ 32421 h 44233"/>
              <a:gd name="connsiteX16" fmla="*/ 535757 w 16876714"/>
              <a:gd name="connsiteY16" fmla="*/ 43496 h 44233"/>
              <a:gd name="connsiteX17" fmla="*/ 540277 w 16876714"/>
              <a:gd name="connsiteY17" fmla="*/ 40449 h 44233"/>
              <a:gd name="connsiteX18" fmla="*/ 583365 w 16876714"/>
              <a:gd name="connsiteY18" fmla="*/ 31750 h 44233"/>
              <a:gd name="connsiteX19" fmla="*/ 626452 w 16876714"/>
              <a:gd name="connsiteY19" fmla="*/ 40449 h 44233"/>
              <a:gd name="connsiteX20" fmla="*/ 631786 w 16876714"/>
              <a:gd name="connsiteY20" fmla="*/ 44045 h 44233"/>
              <a:gd name="connsiteX21" fmla="*/ 639623 w 16876714"/>
              <a:gd name="connsiteY21" fmla="*/ 32421 h 44233"/>
              <a:gd name="connsiteX22" fmla="*/ 717896 w 16876714"/>
              <a:gd name="connsiteY22" fmla="*/ 0 h 44233"/>
              <a:gd name="connsiteX23" fmla="*/ 796169 w 16876714"/>
              <a:gd name="connsiteY23" fmla="*/ 32421 h 44233"/>
              <a:gd name="connsiteX24" fmla="*/ 803637 w 16876714"/>
              <a:gd name="connsiteY24" fmla="*/ 43496 h 44233"/>
              <a:gd name="connsiteX25" fmla="*/ 808156 w 16876714"/>
              <a:gd name="connsiteY25" fmla="*/ 40449 h 44233"/>
              <a:gd name="connsiteX26" fmla="*/ 851244 w 16876714"/>
              <a:gd name="connsiteY26" fmla="*/ 31750 h 44233"/>
              <a:gd name="connsiteX27" fmla="*/ 894331 w 16876714"/>
              <a:gd name="connsiteY27" fmla="*/ 40449 h 44233"/>
              <a:gd name="connsiteX28" fmla="*/ 899664 w 16876714"/>
              <a:gd name="connsiteY28" fmla="*/ 44045 h 44233"/>
              <a:gd name="connsiteX29" fmla="*/ 907502 w 16876714"/>
              <a:gd name="connsiteY29" fmla="*/ 32421 h 44233"/>
              <a:gd name="connsiteX30" fmla="*/ 985775 w 16876714"/>
              <a:gd name="connsiteY30" fmla="*/ 0 h 44233"/>
              <a:gd name="connsiteX31" fmla="*/ 1064048 w 16876714"/>
              <a:gd name="connsiteY31" fmla="*/ 32421 h 44233"/>
              <a:gd name="connsiteX32" fmla="*/ 1071515 w 16876714"/>
              <a:gd name="connsiteY32" fmla="*/ 43496 h 44233"/>
              <a:gd name="connsiteX33" fmla="*/ 1076035 w 16876714"/>
              <a:gd name="connsiteY33" fmla="*/ 40449 h 44233"/>
              <a:gd name="connsiteX34" fmla="*/ 1119122 w 16876714"/>
              <a:gd name="connsiteY34" fmla="*/ 31750 h 44233"/>
              <a:gd name="connsiteX35" fmla="*/ 1162210 w 16876714"/>
              <a:gd name="connsiteY35" fmla="*/ 40449 h 44233"/>
              <a:gd name="connsiteX36" fmla="*/ 1167543 w 16876714"/>
              <a:gd name="connsiteY36" fmla="*/ 44045 h 44233"/>
              <a:gd name="connsiteX37" fmla="*/ 1175380 w 16876714"/>
              <a:gd name="connsiteY37" fmla="*/ 32421 h 44233"/>
              <a:gd name="connsiteX38" fmla="*/ 1253655 w 16876714"/>
              <a:gd name="connsiteY38" fmla="*/ 0 h 44233"/>
              <a:gd name="connsiteX39" fmla="*/ 1331927 w 16876714"/>
              <a:gd name="connsiteY39" fmla="*/ 32421 h 44233"/>
              <a:gd name="connsiteX40" fmla="*/ 1339394 w 16876714"/>
              <a:gd name="connsiteY40" fmla="*/ 43496 h 44233"/>
              <a:gd name="connsiteX41" fmla="*/ 1343914 w 16876714"/>
              <a:gd name="connsiteY41" fmla="*/ 40449 h 44233"/>
              <a:gd name="connsiteX42" fmla="*/ 1387001 w 16876714"/>
              <a:gd name="connsiteY42" fmla="*/ 31750 h 44233"/>
              <a:gd name="connsiteX43" fmla="*/ 1430088 w 16876714"/>
              <a:gd name="connsiteY43" fmla="*/ 40449 h 44233"/>
              <a:gd name="connsiteX44" fmla="*/ 1435422 w 16876714"/>
              <a:gd name="connsiteY44" fmla="*/ 44044 h 44233"/>
              <a:gd name="connsiteX45" fmla="*/ 1443258 w 16876714"/>
              <a:gd name="connsiteY45" fmla="*/ 32421 h 44233"/>
              <a:gd name="connsiteX46" fmla="*/ 1521532 w 16876714"/>
              <a:gd name="connsiteY46" fmla="*/ 0 h 44233"/>
              <a:gd name="connsiteX47" fmla="*/ 1599805 w 16876714"/>
              <a:gd name="connsiteY47" fmla="*/ 32421 h 44233"/>
              <a:gd name="connsiteX48" fmla="*/ 1607272 w 16876714"/>
              <a:gd name="connsiteY48" fmla="*/ 43496 h 44233"/>
              <a:gd name="connsiteX49" fmla="*/ 1611791 w 16876714"/>
              <a:gd name="connsiteY49" fmla="*/ 40449 h 44233"/>
              <a:gd name="connsiteX50" fmla="*/ 1654878 w 16876714"/>
              <a:gd name="connsiteY50" fmla="*/ 31750 h 44233"/>
              <a:gd name="connsiteX51" fmla="*/ 1697966 w 16876714"/>
              <a:gd name="connsiteY51" fmla="*/ 40449 h 44233"/>
              <a:gd name="connsiteX52" fmla="*/ 1703299 w 16876714"/>
              <a:gd name="connsiteY52" fmla="*/ 44044 h 44233"/>
              <a:gd name="connsiteX53" fmla="*/ 1711136 w 16876714"/>
              <a:gd name="connsiteY53" fmla="*/ 32421 h 44233"/>
              <a:gd name="connsiteX54" fmla="*/ 1789407 w 16876714"/>
              <a:gd name="connsiteY54" fmla="*/ 0 h 44233"/>
              <a:gd name="connsiteX55" fmla="*/ 1867682 w 16876714"/>
              <a:gd name="connsiteY55" fmla="*/ 32421 h 44233"/>
              <a:gd name="connsiteX56" fmla="*/ 1875149 w 16876714"/>
              <a:gd name="connsiteY56" fmla="*/ 43496 h 44233"/>
              <a:gd name="connsiteX57" fmla="*/ 1879668 w 16876714"/>
              <a:gd name="connsiteY57" fmla="*/ 40449 h 44233"/>
              <a:gd name="connsiteX58" fmla="*/ 1922757 w 16876714"/>
              <a:gd name="connsiteY58" fmla="*/ 31750 h 44233"/>
              <a:gd name="connsiteX59" fmla="*/ 1965843 w 16876714"/>
              <a:gd name="connsiteY59" fmla="*/ 40449 h 44233"/>
              <a:gd name="connsiteX60" fmla="*/ 1971178 w 16876714"/>
              <a:gd name="connsiteY60" fmla="*/ 44045 h 44233"/>
              <a:gd name="connsiteX61" fmla="*/ 1979014 w 16876714"/>
              <a:gd name="connsiteY61" fmla="*/ 32421 h 44233"/>
              <a:gd name="connsiteX62" fmla="*/ 2057287 w 16876714"/>
              <a:gd name="connsiteY62" fmla="*/ 0 h 44233"/>
              <a:gd name="connsiteX63" fmla="*/ 2135560 w 16876714"/>
              <a:gd name="connsiteY63" fmla="*/ 32421 h 44233"/>
              <a:gd name="connsiteX64" fmla="*/ 2143026 w 16876714"/>
              <a:gd name="connsiteY64" fmla="*/ 43496 h 44233"/>
              <a:gd name="connsiteX65" fmla="*/ 2147547 w 16876714"/>
              <a:gd name="connsiteY65" fmla="*/ 40449 h 44233"/>
              <a:gd name="connsiteX66" fmla="*/ 2190635 w 16876714"/>
              <a:gd name="connsiteY66" fmla="*/ 31750 h 44233"/>
              <a:gd name="connsiteX67" fmla="*/ 2233721 w 16876714"/>
              <a:gd name="connsiteY67" fmla="*/ 40449 h 44233"/>
              <a:gd name="connsiteX68" fmla="*/ 2239056 w 16876714"/>
              <a:gd name="connsiteY68" fmla="*/ 44045 h 44233"/>
              <a:gd name="connsiteX69" fmla="*/ 2246892 w 16876714"/>
              <a:gd name="connsiteY69" fmla="*/ 32421 h 44233"/>
              <a:gd name="connsiteX70" fmla="*/ 2325166 w 16876714"/>
              <a:gd name="connsiteY70" fmla="*/ 0 h 44233"/>
              <a:gd name="connsiteX71" fmla="*/ 2403439 w 16876714"/>
              <a:gd name="connsiteY71" fmla="*/ 32421 h 44233"/>
              <a:gd name="connsiteX72" fmla="*/ 2410905 w 16876714"/>
              <a:gd name="connsiteY72" fmla="*/ 43496 h 44233"/>
              <a:gd name="connsiteX73" fmla="*/ 2415425 w 16876714"/>
              <a:gd name="connsiteY73" fmla="*/ 40449 h 44233"/>
              <a:gd name="connsiteX74" fmla="*/ 2458511 w 16876714"/>
              <a:gd name="connsiteY74" fmla="*/ 31750 h 44233"/>
              <a:gd name="connsiteX75" fmla="*/ 2501600 w 16876714"/>
              <a:gd name="connsiteY75" fmla="*/ 40449 h 44233"/>
              <a:gd name="connsiteX76" fmla="*/ 2506933 w 16876714"/>
              <a:gd name="connsiteY76" fmla="*/ 44045 h 44233"/>
              <a:gd name="connsiteX77" fmla="*/ 2514770 w 16876714"/>
              <a:gd name="connsiteY77" fmla="*/ 32421 h 44233"/>
              <a:gd name="connsiteX78" fmla="*/ 2593043 w 16876714"/>
              <a:gd name="connsiteY78" fmla="*/ 0 h 44233"/>
              <a:gd name="connsiteX79" fmla="*/ 2671316 w 16876714"/>
              <a:gd name="connsiteY79" fmla="*/ 32421 h 44233"/>
              <a:gd name="connsiteX80" fmla="*/ 2678783 w 16876714"/>
              <a:gd name="connsiteY80" fmla="*/ 43496 h 44233"/>
              <a:gd name="connsiteX81" fmla="*/ 2683303 w 16876714"/>
              <a:gd name="connsiteY81" fmla="*/ 40449 h 44233"/>
              <a:gd name="connsiteX82" fmla="*/ 2726391 w 16876714"/>
              <a:gd name="connsiteY82" fmla="*/ 31750 h 44233"/>
              <a:gd name="connsiteX83" fmla="*/ 2769478 w 16876714"/>
              <a:gd name="connsiteY83" fmla="*/ 40449 h 44233"/>
              <a:gd name="connsiteX84" fmla="*/ 2774813 w 16876714"/>
              <a:gd name="connsiteY84" fmla="*/ 44045 h 44233"/>
              <a:gd name="connsiteX85" fmla="*/ 2782649 w 16876714"/>
              <a:gd name="connsiteY85" fmla="*/ 32421 h 44233"/>
              <a:gd name="connsiteX86" fmla="*/ 2860922 w 16876714"/>
              <a:gd name="connsiteY86" fmla="*/ 0 h 44233"/>
              <a:gd name="connsiteX87" fmla="*/ 2939195 w 16876714"/>
              <a:gd name="connsiteY87" fmla="*/ 32421 h 44233"/>
              <a:gd name="connsiteX88" fmla="*/ 2946661 w 16876714"/>
              <a:gd name="connsiteY88" fmla="*/ 43496 h 44233"/>
              <a:gd name="connsiteX89" fmla="*/ 2951182 w 16876714"/>
              <a:gd name="connsiteY89" fmla="*/ 40449 h 44233"/>
              <a:gd name="connsiteX90" fmla="*/ 2994269 w 16876714"/>
              <a:gd name="connsiteY90" fmla="*/ 31750 h 44233"/>
              <a:gd name="connsiteX91" fmla="*/ 3037356 w 16876714"/>
              <a:gd name="connsiteY91" fmla="*/ 40449 h 44233"/>
              <a:gd name="connsiteX92" fmla="*/ 3042690 w 16876714"/>
              <a:gd name="connsiteY92" fmla="*/ 44045 h 44233"/>
              <a:gd name="connsiteX93" fmla="*/ 3050527 w 16876714"/>
              <a:gd name="connsiteY93" fmla="*/ 32421 h 44233"/>
              <a:gd name="connsiteX94" fmla="*/ 3128800 w 16876714"/>
              <a:gd name="connsiteY94" fmla="*/ 0 h 44233"/>
              <a:gd name="connsiteX95" fmla="*/ 3207072 w 16876714"/>
              <a:gd name="connsiteY95" fmla="*/ 32421 h 44233"/>
              <a:gd name="connsiteX96" fmla="*/ 3214539 w 16876714"/>
              <a:gd name="connsiteY96" fmla="*/ 43496 h 44233"/>
              <a:gd name="connsiteX97" fmla="*/ 3219059 w 16876714"/>
              <a:gd name="connsiteY97" fmla="*/ 40449 h 44233"/>
              <a:gd name="connsiteX98" fmla="*/ 3262147 w 16876714"/>
              <a:gd name="connsiteY98" fmla="*/ 31750 h 44233"/>
              <a:gd name="connsiteX99" fmla="*/ 3305232 w 16876714"/>
              <a:gd name="connsiteY99" fmla="*/ 40449 h 44233"/>
              <a:gd name="connsiteX100" fmla="*/ 3310564 w 16876714"/>
              <a:gd name="connsiteY100" fmla="*/ 44044 h 44233"/>
              <a:gd name="connsiteX101" fmla="*/ 3318400 w 16876714"/>
              <a:gd name="connsiteY101" fmla="*/ 32421 h 44233"/>
              <a:gd name="connsiteX102" fmla="*/ 3396671 w 16876714"/>
              <a:gd name="connsiteY102" fmla="*/ 0 h 44233"/>
              <a:gd name="connsiteX103" fmla="*/ 3474945 w 16876714"/>
              <a:gd name="connsiteY103" fmla="*/ 32421 h 44233"/>
              <a:gd name="connsiteX104" fmla="*/ 3482412 w 16876714"/>
              <a:gd name="connsiteY104" fmla="*/ 43497 h 44233"/>
              <a:gd name="connsiteX105" fmla="*/ 3486935 w 16876714"/>
              <a:gd name="connsiteY105" fmla="*/ 40449 h 44233"/>
              <a:gd name="connsiteX106" fmla="*/ 3530021 w 16876714"/>
              <a:gd name="connsiteY106" fmla="*/ 31750 h 44233"/>
              <a:gd name="connsiteX107" fmla="*/ 3573110 w 16876714"/>
              <a:gd name="connsiteY107" fmla="*/ 40449 h 44233"/>
              <a:gd name="connsiteX108" fmla="*/ 3578441 w 16876714"/>
              <a:gd name="connsiteY108" fmla="*/ 44043 h 44233"/>
              <a:gd name="connsiteX109" fmla="*/ 3586277 w 16876714"/>
              <a:gd name="connsiteY109" fmla="*/ 32421 h 44233"/>
              <a:gd name="connsiteX110" fmla="*/ 3664549 w 16876714"/>
              <a:gd name="connsiteY110" fmla="*/ 0 h 44233"/>
              <a:gd name="connsiteX111" fmla="*/ 3742823 w 16876714"/>
              <a:gd name="connsiteY111" fmla="*/ 32421 h 44233"/>
              <a:gd name="connsiteX112" fmla="*/ 3750290 w 16876714"/>
              <a:gd name="connsiteY112" fmla="*/ 43497 h 44233"/>
              <a:gd name="connsiteX113" fmla="*/ 3754813 w 16876714"/>
              <a:gd name="connsiteY113" fmla="*/ 40449 h 44233"/>
              <a:gd name="connsiteX114" fmla="*/ 3797899 w 16876714"/>
              <a:gd name="connsiteY114" fmla="*/ 31750 h 44233"/>
              <a:gd name="connsiteX115" fmla="*/ 3840988 w 16876714"/>
              <a:gd name="connsiteY115" fmla="*/ 40449 h 44233"/>
              <a:gd name="connsiteX116" fmla="*/ 3846320 w 16876714"/>
              <a:gd name="connsiteY116" fmla="*/ 44044 h 44233"/>
              <a:gd name="connsiteX117" fmla="*/ 3854155 w 16876714"/>
              <a:gd name="connsiteY117" fmla="*/ 32421 h 44233"/>
              <a:gd name="connsiteX118" fmla="*/ 3932428 w 16876714"/>
              <a:gd name="connsiteY118" fmla="*/ 0 h 44233"/>
              <a:gd name="connsiteX119" fmla="*/ 4010702 w 16876714"/>
              <a:gd name="connsiteY119" fmla="*/ 32421 h 44233"/>
              <a:gd name="connsiteX120" fmla="*/ 4018169 w 16876714"/>
              <a:gd name="connsiteY120" fmla="*/ 43497 h 44233"/>
              <a:gd name="connsiteX121" fmla="*/ 4022691 w 16876714"/>
              <a:gd name="connsiteY121" fmla="*/ 40449 h 44233"/>
              <a:gd name="connsiteX122" fmla="*/ 4065778 w 16876714"/>
              <a:gd name="connsiteY122" fmla="*/ 31750 h 44233"/>
              <a:gd name="connsiteX123" fmla="*/ 4108867 w 16876714"/>
              <a:gd name="connsiteY123" fmla="*/ 40449 h 44233"/>
              <a:gd name="connsiteX124" fmla="*/ 4114198 w 16876714"/>
              <a:gd name="connsiteY124" fmla="*/ 44043 h 44233"/>
              <a:gd name="connsiteX125" fmla="*/ 4122033 w 16876714"/>
              <a:gd name="connsiteY125" fmla="*/ 32421 h 44233"/>
              <a:gd name="connsiteX126" fmla="*/ 4200306 w 16876714"/>
              <a:gd name="connsiteY126" fmla="*/ 0 h 44233"/>
              <a:gd name="connsiteX127" fmla="*/ 4278580 w 16876714"/>
              <a:gd name="connsiteY127" fmla="*/ 32421 h 44233"/>
              <a:gd name="connsiteX128" fmla="*/ 4286047 w 16876714"/>
              <a:gd name="connsiteY128" fmla="*/ 43497 h 44233"/>
              <a:gd name="connsiteX129" fmla="*/ 4290569 w 16876714"/>
              <a:gd name="connsiteY129" fmla="*/ 40449 h 44233"/>
              <a:gd name="connsiteX130" fmla="*/ 4333656 w 16876714"/>
              <a:gd name="connsiteY130" fmla="*/ 31750 h 44233"/>
              <a:gd name="connsiteX131" fmla="*/ 4376745 w 16876714"/>
              <a:gd name="connsiteY131" fmla="*/ 40449 h 44233"/>
              <a:gd name="connsiteX132" fmla="*/ 4382076 w 16876714"/>
              <a:gd name="connsiteY132" fmla="*/ 44043 h 44233"/>
              <a:gd name="connsiteX133" fmla="*/ 4389911 w 16876714"/>
              <a:gd name="connsiteY133" fmla="*/ 32421 h 44233"/>
              <a:gd name="connsiteX134" fmla="*/ 4468184 w 16876714"/>
              <a:gd name="connsiteY134" fmla="*/ 0 h 44233"/>
              <a:gd name="connsiteX135" fmla="*/ 4546458 w 16876714"/>
              <a:gd name="connsiteY135" fmla="*/ 32421 h 44233"/>
              <a:gd name="connsiteX136" fmla="*/ 4553925 w 16876714"/>
              <a:gd name="connsiteY136" fmla="*/ 43497 h 44233"/>
              <a:gd name="connsiteX137" fmla="*/ 4558447 w 16876714"/>
              <a:gd name="connsiteY137" fmla="*/ 40449 h 44233"/>
              <a:gd name="connsiteX138" fmla="*/ 4601534 w 16876714"/>
              <a:gd name="connsiteY138" fmla="*/ 31750 h 44233"/>
              <a:gd name="connsiteX139" fmla="*/ 4644623 w 16876714"/>
              <a:gd name="connsiteY139" fmla="*/ 40449 h 44233"/>
              <a:gd name="connsiteX140" fmla="*/ 4649955 w 16876714"/>
              <a:gd name="connsiteY140" fmla="*/ 44044 h 44233"/>
              <a:gd name="connsiteX141" fmla="*/ 4657790 w 16876714"/>
              <a:gd name="connsiteY141" fmla="*/ 32421 h 44233"/>
              <a:gd name="connsiteX142" fmla="*/ 4736064 w 16876714"/>
              <a:gd name="connsiteY142" fmla="*/ 0 h 44233"/>
              <a:gd name="connsiteX143" fmla="*/ 4814337 w 16876714"/>
              <a:gd name="connsiteY143" fmla="*/ 32421 h 44233"/>
              <a:gd name="connsiteX144" fmla="*/ 4821804 w 16876714"/>
              <a:gd name="connsiteY144" fmla="*/ 43497 h 44233"/>
              <a:gd name="connsiteX145" fmla="*/ 4826326 w 16876714"/>
              <a:gd name="connsiteY145" fmla="*/ 40449 h 44233"/>
              <a:gd name="connsiteX146" fmla="*/ 4869413 w 16876714"/>
              <a:gd name="connsiteY146" fmla="*/ 31750 h 44233"/>
              <a:gd name="connsiteX147" fmla="*/ 4912502 w 16876714"/>
              <a:gd name="connsiteY147" fmla="*/ 40449 h 44233"/>
              <a:gd name="connsiteX148" fmla="*/ 4917833 w 16876714"/>
              <a:gd name="connsiteY148" fmla="*/ 44043 h 44233"/>
              <a:gd name="connsiteX149" fmla="*/ 4925668 w 16876714"/>
              <a:gd name="connsiteY149" fmla="*/ 32421 h 44233"/>
              <a:gd name="connsiteX150" fmla="*/ 5003941 w 16876714"/>
              <a:gd name="connsiteY150" fmla="*/ 0 h 44233"/>
              <a:gd name="connsiteX151" fmla="*/ 5082215 w 16876714"/>
              <a:gd name="connsiteY151" fmla="*/ 32421 h 44233"/>
              <a:gd name="connsiteX152" fmla="*/ 5089682 w 16876714"/>
              <a:gd name="connsiteY152" fmla="*/ 43497 h 44233"/>
              <a:gd name="connsiteX153" fmla="*/ 5094204 w 16876714"/>
              <a:gd name="connsiteY153" fmla="*/ 40449 h 44233"/>
              <a:gd name="connsiteX154" fmla="*/ 5137291 w 16876714"/>
              <a:gd name="connsiteY154" fmla="*/ 31750 h 44233"/>
              <a:gd name="connsiteX155" fmla="*/ 5180380 w 16876714"/>
              <a:gd name="connsiteY155" fmla="*/ 40449 h 44233"/>
              <a:gd name="connsiteX156" fmla="*/ 5185711 w 16876714"/>
              <a:gd name="connsiteY156" fmla="*/ 44043 h 44233"/>
              <a:gd name="connsiteX157" fmla="*/ 5193546 w 16876714"/>
              <a:gd name="connsiteY157" fmla="*/ 32421 h 44233"/>
              <a:gd name="connsiteX158" fmla="*/ 5271819 w 16876714"/>
              <a:gd name="connsiteY158" fmla="*/ 0 h 44233"/>
              <a:gd name="connsiteX159" fmla="*/ 5350093 w 16876714"/>
              <a:gd name="connsiteY159" fmla="*/ 32421 h 44233"/>
              <a:gd name="connsiteX160" fmla="*/ 5357560 w 16876714"/>
              <a:gd name="connsiteY160" fmla="*/ 43497 h 44233"/>
              <a:gd name="connsiteX161" fmla="*/ 5362082 w 16876714"/>
              <a:gd name="connsiteY161" fmla="*/ 40449 h 44233"/>
              <a:gd name="connsiteX162" fmla="*/ 5405169 w 16876714"/>
              <a:gd name="connsiteY162" fmla="*/ 31750 h 44233"/>
              <a:gd name="connsiteX163" fmla="*/ 5448258 w 16876714"/>
              <a:gd name="connsiteY163" fmla="*/ 40449 h 44233"/>
              <a:gd name="connsiteX164" fmla="*/ 5453590 w 16876714"/>
              <a:gd name="connsiteY164" fmla="*/ 44044 h 44233"/>
              <a:gd name="connsiteX165" fmla="*/ 5461425 w 16876714"/>
              <a:gd name="connsiteY165" fmla="*/ 32421 h 44233"/>
              <a:gd name="connsiteX166" fmla="*/ 5539699 w 16876714"/>
              <a:gd name="connsiteY166" fmla="*/ 0 h 44233"/>
              <a:gd name="connsiteX167" fmla="*/ 5617972 w 16876714"/>
              <a:gd name="connsiteY167" fmla="*/ 32421 h 44233"/>
              <a:gd name="connsiteX168" fmla="*/ 5625439 w 16876714"/>
              <a:gd name="connsiteY168" fmla="*/ 43497 h 44233"/>
              <a:gd name="connsiteX169" fmla="*/ 5629961 w 16876714"/>
              <a:gd name="connsiteY169" fmla="*/ 40449 h 44233"/>
              <a:gd name="connsiteX170" fmla="*/ 5673048 w 16876714"/>
              <a:gd name="connsiteY170" fmla="*/ 31750 h 44233"/>
              <a:gd name="connsiteX171" fmla="*/ 5716137 w 16876714"/>
              <a:gd name="connsiteY171" fmla="*/ 40449 h 44233"/>
              <a:gd name="connsiteX172" fmla="*/ 5721468 w 16876714"/>
              <a:gd name="connsiteY172" fmla="*/ 44043 h 44233"/>
              <a:gd name="connsiteX173" fmla="*/ 5729303 w 16876714"/>
              <a:gd name="connsiteY173" fmla="*/ 32421 h 44233"/>
              <a:gd name="connsiteX174" fmla="*/ 5807577 w 16876714"/>
              <a:gd name="connsiteY174" fmla="*/ 0 h 44233"/>
              <a:gd name="connsiteX175" fmla="*/ 5885850 w 16876714"/>
              <a:gd name="connsiteY175" fmla="*/ 32421 h 44233"/>
              <a:gd name="connsiteX176" fmla="*/ 5893317 w 16876714"/>
              <a:gd name="connsiteY176" fmla="*/ 43497 h 44233"/>
              <a:gd name="connsiteX177" fmla="*/ 5897839 w 16876714"/>
              <a:gd name="connsiteY177" fmla="*/ 40449 h 44233"/>
              <a:gd name="connsiteX178" fmla="*/ 5940926 w 16876714"/>
              <a:gd name="connsiteY178" fmla="*/ 31750 h 44233"/>
              <a:gd name="connsiteX179" fmla="*/ 5984015 w 16876714"/>
              <a:gd name="connsiteY179" fmla="*/ 40449 h 44233"/>
              <a:gd name="connsiteX180" fmla="*/ 5989346 w 16876714"/>
              <a:gd name="connsiteY180" fmla="*/ 44043 h 44233"/>
              <a:gd name="connsiteX181" fmla="*/ 5997181 w 16876714"/>
              <a:gd name="connsiteY181" fmla="*/ 32421 h 44233"/>
              <a:gd name="connsiteX182" fmla="*/ 6075455 w 16876714"/>
              <a:gd name="connsiteY182" fmla="*/ 0 h 44233"/>
              <a:gd name="connsiteX183" fmla="*/ 6153728 w 16876714"/>
              <a:gd name="connsiteY183" fmla="*/ 32421 h 44233"/>
              <a:gd name="connsiteX184" fmla="*/ 6161195 w 16876714"/>
              <a:gd name="connsiteY184" fmla="*/ 43497 h 44233"/>
              <a:gd name="connsiteX185" fmla="*/ 6165717 w 16876714"/>
              <a:gd name="connsiteY185" fmla="*/ 40449 h 44233"/>
              <a:gd name="connsiteX186" fmla="*/ 6208804 w 16876714"/>
              <a:gd name="connsiteY186" fmla="*/ 31750 h 44233"/>
              <a:gd name="connsiteX187" fmla="*/ 6251893 w 16876714"/>
              <a:gd name="connsiteY187" fmla="*/ 40449 h 44233"/>
              <a:gd name="connsiteX188" fmla="*/ 6257225 w 16876714"/>
              <a:gd name="connsiteY188" fmla="*/ 44044 h 44233"/>
              <a:gd name="connsiteX189" fmla="*/ 6265060 w 16876714"/>
              <a:gd name="connsiteY189" fmla="*/ 32421 h 44233"/>
              <a:gd name="connsiteX190" fmla="*/ 6343334 w 16876714"/>
              <a:gd name="connsiteY190" fmla="*/ 0 h 44233"/>
              <a:gd name="connsiteX191" fmla="*/ 6421607 w 16876714"/>
              <a:gd name="connsiteY191" fmla="*/ 32421 h 44233"/>
              <a:gd name="connsiteX192" fmla="*/ 6429074 w 16876714"/>
              <a:gd name="connsiteY192" fmla="*/ 43497 h 44233"/>
              <a:gd name="connsiteX193" fmla="*/ 6433596 w 16876714"/>
              <a:gd name="connsiteY193" fmla="*/ 40449 h 44233"/>
              <a:gd name="connsiteX194" fmla="*/ 6476684 w 16876714"/>
              <a:gd name="connsiteY194" fmla="*/ 31750 h 44233"/>
              <a:gd name="connsiteX195" fmla="*/ 6519772 w 16876714"/>
              <a:gd name="connsiteY195" fmla="*/ 40449 h 44233"/>
              <a:gd name="connsiteX196" fmla="*/ 6525103 w 16876714"/>
              <a:gd name="connsiteY196" fmla="*/ 44043 h 44233"/>
              <a:gd name="connsiteX197" fmla="*/ 6532938 w 16876714"/>
              <a:gd name="connsiteY197" fmla="*/ 32421 h 44233"/>
              <a:gd name="connsiteX198" fmla="*/ 6611212 w 16876714"/>
              <a:gd name="connsiteY198" fmla="*/ 0 h 44233"/>
              <a:gd name="connsiteX199" fmla="*/ 6689485 w 16876714"/>
              <a:gd name="connsiteY199" fmla="*/ 32421 h 44233"/>
              <a:gd name="connsiteX200" fmla="*/ 6696952 w 16876714"/>
              <a:gd name="connsiteY200" fmla="*/ 43497 h 44233"/>
              <a:gd name="connsiteX201" fmla="*/ 6701474 w 16876714"/>
              <a:gd name="connsiteY201" fmla="*/ 40449 h 44233"/>
              <a:gd name="connsiteX202" fmla="*/ 6744561 w 16876714"/>
              <a:gd name="connsiteY202" fmla="*/ 31750 h 44233"/>
              <a:gd name="connsiteX203" fmla="*/ 6787650 w 16876714"/>
              <a:gd name="connsiteY203" fmla="*/ 40449 h 44233"/>
              <a:gd name="connsiteX204" fmla="*/ 6792981 w 16876714"/>
              <a:gd name="connsiteY204" fmla="*/ 44043 h 44233"/>
              <a:gd name="connsiteX205" fmla="*/ 6800816 w 16876714"/>
              <a:gd name="connsiteY205" fmla="*/ 32421 h 44233"/>
              <a:gd name="connsiteX206" fmla="*/ 6879090 w 16876714"/>
              <a:gd name="connsiteY206" fmla="*/ 0 h 44233"/>
              <a:gd name="connsiteX207" fmla="*/ 6957363 w 16876714"/>
              <a:gd name="connsiteY207" fmla="*/ 32421 h 44233"/>
              <a:gd name="connsiteX208" fmla="*/ 6964830 w 16876714"/>
              <a:gd name="connsiteY208" fmla="*/ 43497 h 44233"/>
              <a:gd name="connsiteX209" fmla="*/ 6969352 w 16876714"/>
              <a:gd name="connsiteY209" fmla="*/ 40449 h 44233"/>
              <a:gd name="connsiteX210" fmla="*/ 7012439 w 16876714"/>
              <a:gd name="connsiteY210" fmla="*/ 31750 h 44233"/>
              <a:gd name="connsiteX211" fmla="*/ 7055528 w 16876714"/>
              <a:gd name="connsiteY211" fmla="*/ 40449 h 44233"/>
              <a:gd name="connsiteX212" fmla="*/ 7060859 w 16876714"/>
              <a:gd name="connsiteY212" fmla="*/ 44044 h 44233"/>
              <a:gd name="connsiteX213" fmla="*/ 7068695 w 16876714"/>
              <a:gd name="connsiteY213" fmla="*/ 32421 h 44233"/>
              <a:gd name="connsiteX214" fmla="*/ 7146969 w 16876714"/>
              <a:gd name="connsiteY214" fmla="*/ 0 h 44233"/>
              <a:gd name="connsiteX215" fmla="*/ 7225241 w 16876714"/>
              <a:gd name="connsiteY215" fmla="*/ 32421 h 44233"/>
              <a:gd name="connsiteX216" fmla="*/ 7232710 w 16876714"/>
              <a:gd name="connsiteY216" fmla="*/ 43497 h 44233"/>
              <a:gd name="connsiteX217" fmla="*/ 7237231 w 16876714"/>
              <a:gd name="connsiteY217" fmla="*/ 40449 h 44233"/>
              <a:gd name="connsiteX218" fmla="*/ 7280319 w 16876714"/>
              <a:gd name="connsiteY218" fmla="*/ 31750 h 44233"/>
              <a:gd name="connsiteX219" fmla="*/ 7323407 w 16876714"/>
              <a:gd name="connsiteY219" fmla="*/ 40449 h 44233"/>
              <a:gd name="connsiteX220" fmla="*/ 7328737 w 16876714"/>
              <a:gd name="connsiteY220" fmla="*/ 44043 h 44233"/>
              <a:gd name="connsiteX221" fmla="*/ 7336573 w 16876714"/>
              <a:gd name="connsiteY221" fmla="*/ 32421 h 44233"/>
              <a:gd name="connsiteX222" fmla="*/ 7414847 w 16876714"/>
              <a:gd name="connsiteY222" fmla="*/ 0 h 44233"/>
              <a:gd name="connsiteX223" fmla="*/ 7493119 w 16876714"/>
              <a:gd name="connsiteY223" fmla="*/ 32421 h 44233"/>
              <a:gd name="connsiteX224" fmla="*/ 7500587 w 16876714"/>
              <a:gd name="connsiteY224" fmla="*/ 43497 h 44233"/>
              <a:gd name="connsiteX225" fmla="*/ 7505109 w 16876714"/>
              <a:gd name="connsiteY225" fmla="*/ 40449 h 44233"/>
              <a:gd name="connsiteX226" fmla="*/ 7548196 w 16876714"/>
              <a:gd name="connsiteY226" fmla="*/ 31750 h 44233"/>
              <a:gd name="connsiteX227" fmla="*/ 7591283 w 16876714"/>
              <a:gd name="connsiteY227" fmla="*/ 40449 h 44233"/>
              <a:gd name="connsiteX228" fmla="*/ 7596615 w 16876714"/>
              <a:gd name="connsiteY228" fmla="*/ 44043 h 44233"/>
              <a:gd name="connsiteX229" fmla="*/ 7604451 w 16876714"/>
              <a:gd name="connsiteY229" fmla="*/ 32421 h 44233"/>
              <a:gd name="connsiteX230" fmla="*/ 7682724 w 16876714"/>
              <a:gd name="connsiteY230" fmla="*/ 0 h 44233"/>
              <a:gd name="connsiteX231" fmla="*/ 7760997 w 16876714"/>
              <a:gd name="connsiteY231" fmla="*/ 32421 h 44233"/>
              <a:gd name="connsiteX232" fmla="*/ 7768465 w 16876714"/>
              <a:gd name="connsiteY232" fmla="*/ 43497 h 44233"/>
              <a:gd name="connsiteX233" fmla="*/ 7772987 w 16876714"/>
              <a:gd name="connsiteY233" fmla="*/ 40449 h 44233"/>
              <a:gd name="connsiteX234" fmla="*/ 7816074 w 16876714"/>
              <a:gd name="connsiteY234" fmla="*/ 31750 h 44233"/>
              <a:gd name="connsiteX235" fmla="*/ 7859161 w 16876714"/>
              <a:gd name="connsiteY235" fmla="*/ 40449 h 44233"/>
              <a:gd name="connsiteX236" fmla="*/ 7864494 w 16876714"/>
              <a:gd name="connsiteY236" fmla="*/ 44044 h 44233"/>
              <a:gd name="connsiteX237" fmla="*/ 7872330 w 16876714"/>
              <a:gd name="connsiteY237" fmla="*/ 32421 h 44233"/>
              <a:gd name="connsiteX238" fmla="*/ 7950603 w 16876714"/>
              <a:gd name="connsiteY238" fmla="*/ 0 h 44233"/>
              <a:gd name="connsiteX239" fmla="*/ 8028876 w 16876714"/>
              <a:gd name="connsiteY239" fmla="*/ 32421 h 44233"/>
              <a:gd name="connsiteX240" fmla="*/ 8036344 w 16876714"/>
              <a:gd name="connsiteY240" fmla="*/ 43497 h 44233"/>
              <a:gd name="connsiteX241" fmla="*/ 8040866 w 16876714"/>
              <a:gd name="connsiteY241" fmla="*/ 40449 h 44233"/>
              <a:gd name="connsiteX242" fmla="*/ 8083953 w 16876714"/>
              <a:gd name="connsiteY242" fmla="*/ 31750 h 44233"/>
              <a:gd name="connsiteX243" fmla="*/ 8127040 w 16876714"/>
              <a:gd name="connsiteY243" fmla="*/ 40449 h 44233"/>
              <a:gd name="connsiteX244" fmla="*/ 8132366 w 16876714"/>
              <a:gd name="connsiteY244" fmla="*/ 44040 h 44233"/>
              <a:gd name="connsiteX245" fmla="*/ 8140200 w 16876714"/>
              <a:gd name="connsiteY245" fmla="*/ 32421 h 44233"/>
              <a:gd name="connsiteX246" fmla="*/ 8218473 w 16876714"/>
              <a:gd name="connsiteY246" fmla="*/ 0 h 44233"/>
              <a:gd name="connsiteX247" fmla="*/ 8296746 w 16876714"/>
              <a:gd name="connsiteY247" fmla="*/ 32421 h 44233"/>
              <a:gd name="connsiteX248" fmla="*/ 8304214 w 16876714"/>
              <a:gd name="connsiteY248" fmla="*/ 43497 h 44233"/>
              <a:gd name="connsiteX249" fmla="*/ 8308736 w 16876714"/>
              <a:gd name="connsiteY249" fmla="*/ 40449 h 44233"/>
              <a:gd name="connsiteX250" fmla="*/ 8351823 w 16876714"/>
              <a:gd name="connsiteY250" fmla="*/ 31750 h 44233"/>
              <a:gd name="connsiteX251" fmla="*/ 8394911 w 16876714"/>
              <a:gd name="connsiteY251" fmla="*/ 40449 h 44233"/>
              <a:gd name="connsiteX252" fmla="*/ 8400523 w 16876714"/>
              <a:gd name="connsiteY252" fmla="*/ 44233 h 44233"/>
              <a:gd name="connsiteX253" fmla="*/ 8408487 w 16876714"/>
              <a:gd name="connsiteY253" fmla="*/ 32422 h 44233"/>
              <a:gd name="connsiteX254" fmla="*/ 8486760 w 16876714"/>
              <a:gd name="connsiteY254" fmla="*/ 0 h 44233"/>
              <a:gd name="connsiteX255" fmla="*/ 8565033 w 16876714"/>
              <a:gd name="connsiteY255" fmla="*/ 32421 h 44233"/>
              <a:gd name="connsiteX256" fmla="*/ 8572500 w 16876714"/>
              <a:gd name="connsiteY256" fmla="*/ 43496 h 44233"/>
              <a:gd name="connsiteX257" fmla="*/ 8577020 w 16876714"/>
              <a:gd name="connsiteY257" fmla="*/ 40449 h 44233"/>
              <a:gd name="connsiteX258" fmla="*/ 8620107 w 16876714"/>
              <a:gd name="connsiteY258" fmla="*/ 31750 h 44233"/>
              <a:gd name="connsiteX259" fmla="*/ 8663194 w 16876714"/>
              <a:gd name="connsiteY259" fmla="*/ 40449 h 44233"/>
              <a:gd name="connsiteX260" fmla="*/ 8668528 w 16876714"/>
              <a:gd name="connsiteY260" fmla="*/ 44044 h 44233"/>
              <a:gd name="connsiteX261" fmla="*/ 8676365 w 16876714"/>
              <a:gd name="connsiteY261" fmla="*/ 32421 h 44233"/>
              <a:gd name="connsiteX262" fmla="*/ 8754638 w 16876714"/>
              <a:gd name="connsiteY262" fmla="*/ 0 h 44233"/>
              <a:gd name="connsiteX263" fmla="*/ 8832911 w 16876714"/>
              <a:gd name="connsiteY263" fmla="*/ 32421 h 44233"/>
              <a:gd name="connsiteX264" fmla="*/ 8840378 w 16876714"/>
              <a:gd name="connsiteY264" fmla="*/ 43496 h 44233"/>
              <a:gd name="connsiteX265" fmla="*/ 8844898 w 16876714"/>
              <a:gd name="connsiteY265" fmla="*/ 40449 h 44233"/>
              <a:gd name="connsiteX266" fmla="*/ 8887985 w 16876714"/>
              <a:gd name="connsiteY266" fmla="*/ 31750 h 44233"/>
              <a:gd name="connsiteX267" fmla="*/ 8931073 w 16876714"/>
              <a:gd name="connsiteY267" fmla="*/ 40449 h 44233"/>
              <a:gd name="connsiteX268" fmla="*/ 8936406 w 16876714"/>
              <a:gd name="connsiteY268" fmla="*/ 44045 h 44233"/>
              <a:gd name="connsiteX269" fmla="*/ 8944244 w 16876714"/>
              <a:gd name="connsiteY269" fmla="*/ 32421 h 44233"/>
              <a:gd name="connsiteX270" fmla="*/ 9022517 w 16876714"/>
              <a:gd name="connsiteY270" fmla="*/ 0 h 44233"/>
              <a:gd name="connsiteX271" fmla="*/ 9100790 w 16876714"/>
              <a:gd name="connsiteY271" fmla="*/ 32421 h 44233"/>
              <a:gd name="connsiteX272" fmla="*/ 9108257 w 16876714"/>
              <a:gd name="connsiteY272" fmla="*/ 43496 h 44233"/>
              <a:gd name="connsiteX273" fmla="*/ 9112777 w 16876714"/>
              <a:gd name="connsiteY273" fmla="*/ 40449 h 44233"/>
              <a:gd name="connsiteX274" fmla="*/ 9155865 w 16876714"/>
              <a:gd name="connsiteY274" fmla="*/ 31750 h 44233"/>
              <a:gd name="connsiteX275" fmla="*/ 9198952 w 16876714"/>
              <a:gd name="connsiteY275" fmla="*/ 40449 h 44233"/>
              <a:gd name="connsiteX276" fmla="*/ 9204286 w 16876714"/>
              <a:gd name="connsiteY276" fmla="*/ 44045 h 44233"/>
              <a:gd name="connsiteX277" fmla="*/ 9212123 w 16876714"/>
              <a:gd name="connsiteY277" fmla="*/ 32421 h 44233"/>
              <a:gd name="connsiteX278" fmla="*/ 9290396 w 16876714"/>
              <a:gd name="connsiteY278" fmla="*/ 0 h 44233"/>
              <a:gd name="connsiteX279" fmla="*/ 9368669 w 16876714"/>
              <a:gd name="connsiteY279" fmla="*/ 32421 h 44233"/>
              <a:gd name="connsiteX280" fmla="*/ 9376137 w 16876714"/>
              <a:gd name="connsiteY280" fmla="*/ 43496 h 44233"/>
              <a:gd name="connsiteX281" fmla="*/ 9380656 w 16876714"/>
              <a:gd name="connsiteY281" fmla="*/ 40449 h 44233"/>
              <a:gd name="connsiteX282" fmla="*/ 9423744 w 16876714"/>
              <a:gd name="connsiteY282" fmla="*/ 31750 h 44233"/>
              <a:gd name="connsiteX283" fmla="*/ 9466831 w 16876714"/>
              <a:gd name="connsiteY283" fmla="*/ 40449 h 44233"/>
              <a:gd name="connsiteX284" fmla="*/ 9472164 w 16876714"/>
              <a:gd name="connsiteY284" fmla="*/ 44045 h 44233"/>
              <a:gd name="connsiteX285" fmla="*/ 9480002 w 16876714"/>
              <a:gd name="connsiteY285" fmla="*/ 32421 h 44233"/>
              <a:gd name="connsiteX286" fmla="*/ 9558275 w 16876714"/>
              <a:gd name="connsiteY286" fmla="*/ 0 h 44233"/>
              <a:gd name="connsiteX287" fmla="*/ 9636548 w 16876714"/>
              <a:gd name="connsiteY287" fmla="*/ 32421 h 44233"/>
              <a:gd name="connsiteX288" fmla="*/ 9644015 w 16876714"/>
              <a:gd name="connsiteY288" fmla="*/ 43496 h 44233"/>
              <a:gd name="connsiteX289" fmla="*/ 9648535 w 16876714"/>
              <a:gd name="connsiteY289" fmla="*/ 40449 h 44233"/>
              <a:gd name="connsiteX290" fmla="*/ 9691622 w 16876714"/>
              <a:gd name="connsiteY290" fmla="*/ 31750 h 44233"/>
              <a:gd name="connsiteX291" fmla="*/ 9734710 w 16876714"/>
              <a:gd name="connsiteY291" fmla="*/ 40449 h 44233"/>
              <a:gd name="connsiteX292" fmla="*/ 9740043 w 16876714"/>
              <a:gd name="connsiteY292" fmla="*/ 44045 h 44233"/>
              <a:gd name="connsiteX293" fmla="*/ 9747880 w 16876714"/>
              <a:gd name="connsiteY293" fmla="*/ 32421 h 44233"/>
              <a:gd name="connsiteX294" fmla="*/ 9826155 w 16876714"/>
              <a:gd name="connsiteY294" fmla="*/ 0 h 44233"/>
              <a:gd name="connsiteX295" fmla="*/ 9904427 w 16876714"/>
              <a:gd name="connsiteY295" fmla="*/ 32421 h 44233"/>
              <a:gd name="connsiteX296" fmla="*/ 9911894 w 16876714"/>
              <a:gd name="connsiteY296" fmla="*/ 43496 h 44233"/>
              <a:gd name="connsiteX297" fmla="*/ 9916414 w 16876714"/>
              <a:gd name="connsiteY297" fmla="*/ 40449 h 44233"/>
              <a:gd name="connsiteX298" fmla="*/ 9959501 w 16876714"/>
              <a:gd name="connsiteY298" fmla="*/ 31750 h 44233"/>
              <a:gd name="connsiteX299" fmla="*/ 10002588 w 16876714"/>
              <a:gd name="connsiteY299" fmla="*/ 40449 h 44233"/>
              <a:gd name="connsiteX300" fmla="*/ 10007922 w 16876714"/>
              <a:gd name="connsiteY300" fmla="*/ 44044 h 44233"/>
              <a:gd name="connsiteX301" fmla="*/ 10015758 w 16876714"/>
              <a:gd name="connsiteY301" fmla="*/ 32421 h 44233"/>
              <a:gd name="connsiteX302" fmla="*/ 10094032 w 16876714"/>
              <a:gd name="connsiteY302" fmla="*/ 0 h 44233"/>
              <a:gd name="connsiteX303" fmla="*/ 10172305 w 16876714"/>
              <a:gd name="connsiteY303" fmla="*/ 32421 h 44233"/>
              <a:gd name="connsiteX304" fmla="*/ 10179772 w 16876714"/>
              <a:gd name="connsiteY304" fmla="*/ 43496 h 44233"/>
              <a:gd name="connsiteX305" fmla="*/ 10184291 w 16876714"/>
              <a:gd name="connsiteY305" fmla="*/ 40449 h 44233"/>
              <a:gd name="connsiteX306" fmla="*/ 10227378 w 16876714"/>
              <a:gd name="connsiteY306" fmla="*/ 31750 h 44233"/>
              <a:gd name="connsiteX307" fmla="*/ 10270466 w 16876714"/>
              <a:gd name="connsiteY307" fmla="*/ 40449 h 44233"/>
              <a:gd name="connsiteX308" fmla="*/ 10275799 w 16876714"/>
              <a:gd name="connsiteY308" fmla="*/ 44044 h 44233"/>
              <a:gd name="connsiteX309" fmla="*/ 10283636 w 16876714"/>
              <a:gd name="connsiteY309" fmla="*/ 32421 h 44233"/>
              <a:gd name="connsiteX310" fmla="*/ 10361907 w 16876714"/>
              <a:gd name="connsiteY310" fmla="*/ 0 h 44233"/>
              <a:gd name="connsiteX311" fmla="*/ 10440182 w 16876714"/>
              <a:gd name="connsiteY311" fmla="*/ 32421 h 44233"/>
              <a:gd name="connsiteX312" fmla="*/ 10447649 w 16876714"/>
              <a:gd name="connsiteY312" fmla="*/ 43496 h 44233"/>
              <a:gd name="connsiteX313" fmla="*/ 10452168 w 16876714"/>
              <a:gd name="connsiteY313" fmla="*/ 40449 h 44233"/>
              <a:gd name="connsiteX314" fmla="*/ 10495257 w 16876714"/>
              <a:gd name="connsiteY314" fmla="*/ 31750 h 44233"/>
              <a:gd name="connsiteX315" fmla="*/ 10538343 w 16876714"/>
              <a:gd name="connsiteY315" fmla="*/ 40449 h 44233"/>
              <a:gd name="connsiteX316" fmla="*/ 10543678 w 16876714"/>
              <a:gd name="connsiteY316" fmla="*/ 44045 h 44233"/>
              <a:gd name="connsiteX317" fmla="*/ 10551514 w 16876714"/>
              <a:gd name="connsiteY317" fmla="*/ 32421 h 44233"/>
              <a:gd name="connsiteX318" fmla="*/ 10629787 w 16876714"/>
              <a:gd name="connsiteY318" fmla="*/ 0 h 44233"/>
              <a:gd name="connsiteX319" fmla="*/ 10708060 w 16876714"/>
              <a:gd name="connsiteY319" fmla="*/ 32421 h 44233"/>
              <a:gd name="connsiteX320" fmla="*/ 10715526 w 16876714"/>
              <a:gd name="connsiteY320" fmla="*/ 43496 h 44233"/>
              <a:gd name="connsiteX321" fmla="*/ 10720047 w 16876714"/>
              <a:gd name="connsiteY321" fmla="*/ 40449 h 44233"/>
              <a:gd name="connsiteX322" fmla="*/ 10763135 w 16876714"/>
              <a:gd name="connsiteY322" fmla="*/ 31750 h 44233"/>
              <a:gd name="connsiteX323" fmla="*/ 10806221 w 16876714"/>
              <a:gd name="connsiteY323" fmla="*/ 40449 h 44233"/>
              <a:gd name="connsiteX324" fmla="*/ 10811556 w 16876714"/>
              <a:gd name="connsiteY324" fmla="*/ 44045 h 44233"/>
              <a:gd name="connsiteX325" fmla="*/ 10819392 w 16876714"/>
              <a:gd name="connsiteY325" fmla="*/ 32421 h 44233"/>
              <a:gd name="connsiteX326" fmla="*/ 10897666 w 16876714"/>
              <a:gd name="connsiteY326" fmla="*/ 0 h 44233"/>
              <a:gd name="connsiteX327" fmla="*/ 10975939 w 16876714"/>
              <a:gd name="connsiteY327" fmla="*/ 32421 h 44233"/>
              <a:gd name="connsiteX328" fmla="*/ 10983405 w 16876714"/>
              <a:gd name="connsiteY328" fmla="*/ 43496 h 44233"/>
              <a:gd name="connsiteX329" fmla="*/ 10987925 w 16876714"/>
              <a:gd name="connsiteY329" fmla="*/ 40449 h 44233"/>
              <a:gd name="connsiteX330" fmla="*/ 11031011 w 16876714"/>
              <a:gd name="connsiteY330" fmla="*/ 31750 h 44233"/>
              <a:gd name="connsiteX331" fmla="*/ 11074100 w 16876714"/>
              <a:gd name="connsiteY331" fmla="*/ 40449 h 44233"/>
              <a:gd name="connsiteX332" fmla="*/ 11079433 w 16876714"/>
              <a:gd name="connsiteY332" fmla="*/ 44045 h 44233"/>
              <a:gd name="connsiteX333" fmla="*/ 11087270 w 16876714"/>
              <a:gd name="connsiteY333" fmla="*/ 32421 h 44233"/>
              <a:gd name="connsiteX334" fmla="*/ 11165543 w 16876714"/>
              <a:gd name="connsiteY334" fmla="*/ 0 h 44233"/>
              <a:gd name="connsiteX335" fmla="*/ 11243816 w 16876714"/>
              <a:gd name="connsiteY335" fmla="*/ 32421 h 44233"/>
              <a:gd name="connsiteX336" fmla="*/ 11251283 w 16876714"/>
              <a:gd name="connsiteY336" fmla="*/ 43496 h 44233"/>
              <a:gd name="connsiteX337" fmla="*/ 11255803 w 16876714"/>
              <a:gd name="connsiteY337" fmla="*/ 40449 h 44233"/>
              <a:gd name="connsiteX338" fmla="*/ 11298891 w 16876714"/>
              <a:gd name="connsiteY338" fmla="*/ 31750 h 44233"/>
              <a:gd name="connsiteX339" fmla="*/ 11341978 w 16876714"/>
              <a:gd name="connsiteY339" fmla="*/ 40449 h 44233"/>
              <a:gd name="connsiteX340" fmla="*/ 11347313 w 16876714"/>
              <a:gd name="connsiteY340" fmla="*/ 44045 h 44233"/>
              <a:gd name="connsiteX341" fmla="*/ 11355149 w 16876714"/>
              <a:gd name="connsiteY341" fmla="*/ 32421 h 44233"/>
              <a:gd name="connsiteX342" fmla="*/ 11433422 w 16876714"/>
              <a:gd name="connsiteY342" fmla="*/ 0 h 44233"/>
              <a:gd name="connsiteX343" fmla="*/ 11511695 w 16876714"/>
              <a:gd name="connsiteY343" fmla="*/ 32421 h 44233"/>
              <a:gd name="connsiteX344" fmla="*/ 11519161 w 16876714"/>
              <a:gd name="connsiteY344" fmla="*/ 43496 h 44233"/>
              <a:gd name="connsiteX345" fmla="*/ 11523682 w 16876714"/>
              <a:gd name="connsiteY345" fmla="*/ 40449 h 44233"/>
              <a:gd name="connsiteX346" fmla="*/ 11566769 w 16876714"/>
              <a:gd name="connsiteY346" fmla="*/ 31750 h 44233"/>
              <a:gd name="connsiteX347" fmla="*/ 11609856 w 16876714"/>
              <a:gd name="connsiteY347" fmla="*/ 40449 h 44233"/>
              <a:gd name="connsiteX348" fmla="*/ 11615190 w 16876714"/>
              <a:gd name="connsiteY348" fmla="*/ 44045 h 44233"/>
              <a:gd name="connsiteX349" fmla="*/ 11623027 w 16876714"/>
              <a:gd name="connsiteY349" fmla="*/ 32421 h 44233"/>
              <a:gd name="connsiteX350" fmla="*/ 11701300 w 16876714"/>
              <a:gd name="connsiteY350" fmla="*/ 0 h 44233"/>
              <a:gd name="connsiteX351" fmla="*/ 11779572 w 16876714"/>
              <a:gd name="connsiteY351" fmla="*/ 32421 h 44233"/>
              <a:gd name="connsiteX352" fmla="*/ 11787039 w 16876714"/>
              <a:gd name="connsiteY352" fmla="*/ 43496 h 44233"/>
              <a:gd name="connsiteX353" fmla="*/ 11791559 w 16876714"/>
              <a:gd name="connsiteY353" fmla="*/ 40449 h 44233"/>
              <a:gd name="connsiteX354" fmla="*/ 11834647 w 16876714"/>
              <a:gd name="connsiteY354" fmla="*/ 31750 h 44233"/>
              <a:gd name="connsiteX355" fmla="*/ 11877731 w 16876714"/>
              <a:gd name="connsiteY355" fmla="*/ 40449 h 44233"/>
              <a:gd name="connsiteX356" fmla="*/ 11883063 w 16876714"/>
              <a:gd name="connsiteY356" fmla="*/ 44044 h 44233"/>
              <a:gd name="connsiteX357" fmla="*/ 11890900 w 16876714"/>
              <a:gd name="connsiteY357" fmla="*/ 32421 h 44233"/>
              <a:gd name="connsiteX358" fmla="*/ 11969171 w 16876714"/>
              <a:gd name="connsiteY358" fmla="*/ 0 h 44233"/>
              <a:gd name="connsiteX359" fmla="*/ 12047444 w 16876714"/>
              <a:gd name="connsiteY359" fmla="*/ 32421 h 44233"/>
              <a:gd name="connsiteX360" fmla="*/ 12054912 w 16876714"/>
              <a:gd name="connsiteY360" fmla="*/ 43497 h 44233"/>
              <a:gd name="connsiteX361" fmla="*/ 12059434 w 16876714"/>
              <a:gd name="connsiteY361" fmla="*/ 40449 h 44233"/>
              <a:gd name="connsiteX362" fmla="*/ 12102521 w 16876714"/>
              <a:gd name="connsiteY362" fmla="*/ 31750 h 44233"/>
              <a:gd name="connsiteX363" fmla="*/ 12145609 w 16876714"/>
              <a:gd name="connsiteY363" fmla="*/ 40449 h 44233"/>
              <a:gd name="connsiteX364" fmla="*/ 12150940 w 16876714"/>
              <a:gd name="connsiteY364" fmla="*/ 44043 h 44233"/>
              <a:gd name="connsiteX365" fmla="*/ 12158776 w 16876714"/>
              <a:gd name="connsiteY365" fmla="*/ 32421 h 44233"/>
              <a:gd name="connsiteX366" fmla="*/ 12237049 w 16876714"/>
              <a:gd name="connsiteY366" fmla="*/ 0 h 44233"/>
              <a:gd name="connsiteX367" fmla="*/ 12315322 w 16876714"/>
              <a:gd name="connsiteY367" fmla="*/ 32421 h 44233"/>
              <a:gd name="connsiteX368" fmla="*/ 12322790 w 16876714"/>
              <a:gd name="connsiteY368" fmla="*/ 43497 h 44233"/>
              <a:gd name="connsiteX369" fmla="*/ 12327312 w 16876714"/>
              <a:gd name="connsiteY369" fmla="*/ 40449 h 44233"/>
              <a:gd name="connsiteX370" fmla="*/ 12370399 w 16876714"/>
              <a:gd name="connsiteY370" fmla="*/ 31750 h 44233"/>
              <a:gd name="connsiteX371" fmla="*/ 12413487 w 16876714"/>
              <a:gd name="connsiteY371" fmla="*/ 40449 h 44233"/>
              <a:gd name="connsiteX372" fmla="*/ 12418819 w 16876714"/>
              <a:gd name="connsiteY372" fmla="*/ 44044 h 44233"/>
              <a:gd name="connsiteX373" fmla="*/ 12426655 w 16876714"/>
              <a:gd name="connsiteY373" fmla="*/ 32421 h 44233"/>
              <a:gd name="connsiteX374" fmla="*/ 12504928 w 16876714"/>
              <a:gd name="connsiteY374" fmla="*/ 0 h 44233"/>
              <a:gd name="connsiteX375" fmla="*/ 12583201 w 16876714"/>
              <a:gd name="connsiteY375" fmla="*/ 32421 h 44233"/>
              <a:gd name="connsiteX376" fmla="*/ 12590669 w 16876714"/>
              <a:gd name="connsiteY376" fmla="*/ 43497 h 44233"/>
              <a:gd name="connsiteX377" fmla="*/ 12595191 w 16876714"/>
              <a:gd name="connsiteY377" fmla="*/ 40449 h 44233"/>
              <a:gd name="connsiteX378" fmla="*/ 12638278 w 16876714"/>
              <a:gd name="connsiteY378" fmla="*/ 31750 h 44233"/>
              <a:gd name="connsiteX379" fmla="*/ 12681366 w 16876714"/>
              <a:gd name="connsiteY379" fmla="*/ 40449 h 44233"/>
              <a:gd name="connsiteX380" fmla="*/ 12686697 w 16876714"/>
              <a:gd name="connsiteY380" fmla="*/ 44043 h 44233"/>
              <a:gd name="connsiteX381" fmla="*/ 12694533 w 16876714"/>
              <a:gd name="connsiteY381" fmla="*/ 32421 h 44233"/>
              <a:gd name="connsiteX382" fmla="*/ 12772806 w 16876714"/>
              <a:gd name="connsiteY382" fmla="*/ 0 h 44233"/>
              <a:gd name="connsiteX383" fmla="*/ 12851079 w 16876714"/>
              <a:gd name="connsiteY383" fmla="*/ 32421 h 44233"/>
              <a:gd name="connsiteX384" fmla="*/ 12858547 w 16876714"/>
              <a:gd name="connsiteY384" fmla="*/ 43497 h 44233"/>
              <a:gd name="connsiteX385" fmla="*/ 12863069 w 16876714"/>
              <a:gd name="connsiteY385" fmla="*/ 40449 h 44233"/>
              <a:gd name="connsiteX386" fmla="*/ 12906156 w 16876714"/>
              <a:gd name="connsiteY386" fmla="*/ 31750 h 44233"/>
              <a:gd name="connsiteX387" fmla="*/ 12949244 w 16876714"/>
              <a:gd name="connsiteY387" fmla="*/ 40449 h 44233"/>
              <a:gd name="connsiteX388" fmla="*/ 12954575 w 16876714"/>
              <a:gd name="connsiteY388" fmla="*/ 44043 h 44233"/>
              <a:gd name="connsiteX389" fmla="*/ 12962411 w 16876714"/>
              <a:gd name="connsiteY389" fmla="*/ 32421 h 44233"/>
              <a:gd name="connsiteX390" fmla="*/ 13040684 w 16876714"/>
              <a:gd name="connsiteY390" fmla="*/ 0 h 44233"/>
              <a:gd name="connsiteX391" fmla="*/ 13118957 w 16876714"/>
              <a:gd name="connsiteY391" fmla="*/ 32421 h 44233"/>
              <a:gd name="connsiteX392" fmla="*/ 13126425 w 16876714"/>
              <a:gd name="connsiteY392" fmla="*/ 43497 h 44233"/>
              <a:gd name="connsiteX393" fmla="*/ 13130947 w 16876714"/>
              <a:gd name="connsiteY393" fmla="*/ 40449 h 44233"/>
              <a:gd name="connsiteX394" fmla="*/ 13174034 w 16876714"/>
              <a:gd name="connsiteY394" fmla="*/ 31750 h 44233"/>
              <a:gd name="connsiteX395" fmla="*/ 13217122 w 16876714"/>
              <a:gd name="connsiteY395" fmla="*/ 40449 h 44233"/>
              <a:gd name="connsiteX396" fmla="*/ 13222454 w 16876714"/>
              <a:gd name="connsiteY396" fmla="*/ 44044 h 44233"/>
              <a:gd name="connsiteX397" fmla="*/ 13230290 w 16876714"/>
              <a:gd name="connsiteY397" fmla="*/ 32421 h 44233"/>
              <a:gd name="connsiteX398" fmla="*/ 13308563 w 16876714"/>
              <a:gd name="connsiteY398" fmla="*/ 0 h 44233"/>
              <a:gd name="connsiteX399" fmla="*/ 13386836 w 16876714"/>
              <a:gd name="connsiteY399" fmla="*/ 32421 h 44233"/>
              <a:gd name="connsiteX400" fmla="*/ 13394304 w 16876714"/>
              <a:gd name="connsiteY400" fmla="*/ 43497 h 44233"/>
              <a:gd name="connsiteX401" fmla="*/ 13398826 w 16876714"/>
              <a:gd name="connsiteY401" fmla="*/ 40449 h 44233"/>
              <a:gd name="connsiteX402" fmla="*/ 13441913 w 16876714"/>
              <a:gd name="connsiteY402" fmla="*/ 31750 h 44233"/>
              <a:gd name="connsiteX403" fmla="*/ 13485001 w 16876714"/>
              <a:gd name="connsiteY403" fmla="*/ 40449 h 44233"/>
              <a:gd name="connsiteX404" fmla="*/ 13490332 w 16876714"/>
              <a:gd name="connsiteY404" fmla="*/ 44043 h 44233"/>
              <a:gd name="connsiteX405" fmla="*/ 13498168 w 16876714"/>
              <a:gd name="connsiteY405" fmla="*/ 32421 h 44233"/>
              <a:gd name="connsiteX406" fmla="*/ 13576441 w 16876714"/>
              <a:gd name="connsiteY406" fmla="*/ 0 h 44233"/>
              <a:gd name="connsiteX407" fmla="*/ 13654714 w 16876714"/>
              <a:gd name="connsiteY407" fmla="*/ 32421 h 44233"/>
              <a:gd name="connsiteX408" fmla="*/ 13662182 w 16876714"/>
              <a:gd name="connsiteY408" fmla="*/ 43497 h 44233"/>
              <a:gd name="connsiteX409" fmla="*/ 13666704 w 16876714"/>
              <a:gd name="connsiteY409" fmla="*/ 40449 h 44233"/>
              <a:gd name="connsiteX410" fmla="*/ 13709791 w 16876714"/>
              <a:gd name="connsiteY410" fmla="*/ 31750 h 44233"/>
              <a:gd name="connsiteX411" fmla="*/ 13752879 w 16876714"/>
              <a:gd name="connsiteY411" fmla="*/ 40449 h 44233"/>
              <a:gd name="connsiteX412" fmla="*/ 13758210 w 16876714"/>
              <a:gd name="connsiteY412" fmla="*/ 44043 h 44233"/>
              <a:gd name="connsiteX413" fmla="*/ 13766046 w 16876714"/>
              <a:gd name="connsiteY413" fmla="*/ 32421 h 44233"/>
              <a:gd name="connsiteX414" fmla="*/ 13844319 w 16876714"/>
              <a:gd name="connsiteY414" fmla="*/ 0 h 44233"/>
              <a:gd name="connsiteX415" fmla="*/ 13922592 w 16876714"/>
              <a:gd name="connsiteY415" fmla="*/ 32421 h 44233"/>
              <a:gd name="connsiteX416" fmla="*/ 13930060 w 16876714"/>
              <a:gd name="connsiteY416" fmla="*/ 43497 h 44233"/>
              <a:gd name="connsiteX417" fmla="*/ 13934582 w 16876714"/>
              <a:gd name="connsiteY417" fmla="*/ 40449 h 44233"/>
              <a:gd name="connsiteX418" fmla="*/ 13977669 w 16876714"/>
              <a:gd name="connsiteY418" fmla="*/ 31750 h 44233"/>
              <a:gd name="connsiteX419" fmla="*/ 14020757 w 16876714"/>
              <a:gd name="connsiteY419" fmla="*/ 40449 h 44233"/>
              <a:gd name="connsiteX420" fmla="*/ 14026089 w 16876714"/>
              <a:gd name="connsiteY420" fmla="*/ 44044 h 44233"/>
              <a:gd name="connsiteX421" fmla="*/ 14033925 w 16876714"/>
              <a:gd name="connsiteY421" fmla="*/ 32421 h 44233"/>
              <a:gd name="connsiteX422" fmla="*/ 14112198 w 16876714"/>
              <a:gd name="connsiteY422" fmla="*/ 0 h 44233"/>
              <a:gd name="connsiteX423" fmla="*/ 14190471 w 16876714"/>
              <a:gd name="connsiteY423" fmla="*/ 32421 h 44233"/>
              <a:gd name="connsiteX424" fmla="*/ 14197939 w 16876714"/>
              <a:gd name="connsiteY424" fmla="*/ 43497 h 44233"/>
              <a:gd name="connsiteX425" fmla="*/ 14202461 w 16876714"/>
              <a:gd name="connsiteY425" fmla="*/ 40449 h 44233"/>
              <a:gd name="connsiteX426" fmla="*/ 14245548 w 16876714"/>
              <a:gd name="connsiteY426" fmla="*/ 31750 h 44233"/>
              <a:gd name="connsiteX427" fmla="*/ 14288636 w 16876714"/>
              <a:gd name="connsiteY427" fmla="*/ 40449 h 44233"/>
              <a:gd name="connsiteX428" fmla="*/ 14293967 w 16876714"/>
              <a:gd name="connsiteY428" fmla="*/ 44043 h 44233"/>
              <a:gd name="connsiteX429" fmla="*/ 14301803 w 16876714"/>
              <a:gd name="connsiteY429" fmla="*/ 32421 h 44233"/>
              <a:gd name="connsiteX430" fmla="*/ 14380076 w 16876714"/>
              <a:gd name="connsiteY430" fmla="*/ 0 h 44233"/>
              <a:gd name="connsiteX431" fmla="*/ 14458349 w 16876714"/>
              <a:gd name="connsiteY431" fmla="*/ 32421 h 44233"/>
              <a:gd name="connsiteX432" fmla="*/ 14465817 w 16876714"/>
              <a:gd name="connsiteY432" fmla="*/ 43497 h 44233"/>
              <a:gd name="connsiteX433" fmla="*/ 14470339 w 16876714"/>
              <a:gd name="connsiteY433" fmla="*/ 40449 h 44233"/>
              <a:gd name="connsiteX434" fmla="*/ 14513426 w 16876714"/>
              <a:gd name="connsiteY434" fmla="*/ 31750 h 44233"/>
              <a:gd name="connsiteX435" fmla="*/ 14556514 w 16876714"/>
              <a:gd name="connsiteY435" fmla="*/ 40449 h 44233"/>
              <a:gd name="connsiteX436" fmla="*/ 14561845 w 16876714"/>
              <a:gd name="connsiteY436" fmla="*/ 44043 h 44233"/>
              <a:gd name="connsiteX437" fmla="*/ 14569681 w 16876714"/>
              <a:gd name="connsiteY437" fmla="*/ 32421 h 44233"/>
              <a:gd name="connsiteX438" fmla="*/ 14647954 w 16876714"/>
              <a:gd name="connsiteY438" fmla="*/ 0 h 44233"/>
              <a:gd name="connsiteX439" fmla="*/ 14726227 w 16876714"/>
              <a:gd name="connsiteY439" fmla="*/ 32421 h 44233"/>
              <a:gd name="connsiteX440" fmla="*/ 14733695 w 16876714"/>
              <a:gd name="connsiteY440" fmla="*/ 43497 h 44233"/>
              <a:gd name="connsiteX441" fmla="*/ 14738217 w 16876714"/>
              <a:gd name="connsiteY441" fmla="*/ 40449 h 44233"/>
              <a:gd name="connsiteX442" fmla="*/ 14781304 w 16876714"/>
              <a:gd name="connsiteY442" fmla="*/ 31750 h 44233"/>
              <a:gd name="connsiteX443" fmla="*/ 14824392 w 16876714"/>
              <a:gd name="connsiteY443" fmla="*/ 40449 h 44233"/>
              <a:gd name="connsiteX444" fmla="*/ 14829724 w 16876714"/>
              <a:gd name="connsiteY444" fmla="*/ 44044 h 44233"/>
              <a:gd name="connsiteX445" fmla="*/ 14837560 w 16876714"/>
              <a:gd name="connsiteY445" fmla="*/ 32421 h 44233"/>
              <a:gd name="connsiteX446" fmla="*/ 14915833 w 16876714"/>
              <a:gd name="connsiteY446" fmla="*/ 0 h 44233"/>
              <a:gd name="connsiteX447" fmla="*/ 14994106 w 16876714"/>
              <a:gd name="connsiteY447" fmla="*/ 32421 h 44233"/>
              <a:gd name="connsiteX448" fmla="*/ 15001574 w 16876714"/>
              <a:gd name="connsiteY448" fmla="*/ 43497 h 44233"/>
              <a:gd name="connsiteX449" fmla="*/ 15006096 w 16876714"/>
              <a:gd name="connsiteY449" fmla="*/ 40449 h 44233"/>
              <a:gd name="connsiteX450" fmla="*/ 15049183 w 16876714"/>
              <a:gd name="connsiteY450" fmla="*/ 31750 h 44233"/>
              <a:gd name="connsiteX451" fmla="*/ 15092271 w 16876714"/>
              <a:gd name="connsiteY451" fmla="*/ 40449 h 44233"/>
              <a:gd name="connsiteX452" fmla="*/ 15097602 w 16876714"/>
              <a:gd name="connsiteY452" fmla="*/ 44043 h 44233"/>
              <a:gd name="connsiteX453" fmla="*/ 15105438 w 16876714"/>
              <a:gd name="connsiteY453" fmla="*/ 32421 h 44233"/>
              <a:gd name="connsiteX454" fmla="*/ 15183711 w 16876714"/>
              <a:gd name="connsiteY454" fmla="*/ 0 h 44233"/>
              <a:gd name="connsiteX455" fmla="*/ 15261984 w 16876714"/>
              <a:gd name="connsiteY455" fmla="*/ 32421 h 44233"/>
              <a:gd name="connsiteX456" fmla="*/ 15269452 w 16876714"/>
              <a:gd name="connsiteY456" fmla="*/ 43497 h 44233"/>
              <a:gd name="connsiteX457" fmla="*/ 15273974 w 16876714"/>
              <a:gd name="connsiteY457" fmla="*/ 40449 h 44233"/>
              <a:gd name="connsiteX458" fmla="*/ 15317061 w 16876714"/>
              <a:gd name="connsiteY458" fmla="*/ 31750 h 44233"/>
              <a:gd name="connsiteX459" fmla="*/ 15360149 w 16876714"/>
              <a:gd name="connsiteY459" fmla="*/ 40449 h 44233"/>
              <a:gd name="connsiteX460" fmla="*/ 15365480 w 16876714"/>
              <a:gd name="connsiteY460" fmla="*/ 44043 h 44233"/>
              <a:gd name="connsiteX461" fmla="*/ 15373316 w 16876714"/>
              <a:gd name="connsiteY461" fmla="*/ 32421 h 44233"/>
              <a:gd name="connsiteX462" fmla="*/ 15451589 w 16876714"/>
              <a:gd name="connsiteY462" fmla="*/ 0 h 44233"/>
              <a:gd name="connsiteX463" fmla="*/ 15529862 w 16876714"/>
              <a:gd name="connsiteY463" fmla="*/ 32421 h 44233"/>
              <a:gd name="connsiteX464" fmla="*/ 15537330 w 16876714"/>
              <a:gd name="connsiteY464" fmla="*/ 43497 h 44233"/>
              <a:gd name="connsiteX465" fmla="*/ 15541852 w 16876714"/>
              <a:gd name="connsiteY465" fmla="*/ 40449 h 44233"/>
              <a:gd name="connsiteX466" fmla="*/ 15584939 w 16876714"/>
              <a:gd name="connsiteY466" fmla="*/ 31750 h 44233"/>
              <a:gd name="connsiteX467" fmla="*/ 15628027 w 16876714"/>
              <a:gd name="connsiteY467" fmla="*/ 40449 h 44233"/>
              <a:gd name="connsiteX468" fmla="*/ 15633359 w 16876714"/>
              <a:gd name="connsiteY468" fmla="*/ 44044 h 44233"/>
              <a:gd name="connsiteX469" fmla="*/ 15641195 w 16876714"/>
              <a:gd name="connsiteY469" fmla="*/ 32421 h 44233"/>
              <a:gd name="connsiteX470" fmla="*/ 15719468 w 16876714"/>
              <a:gd name="connsiteY470" fmla="*/ 0 h 44233"/>
              <a:gd name="connsiteX471" fmla="*/ 15797741 w 16876714"/>
              <a:gd name="connsiteY471" fmla="*/ 32421 h 44233"/>
              <a:gd name="connsiteX472" fmla="*/ 15805209 w 16876714"/>
              <a:gd name="connsiteY472" fmla="*/ 43497 h 44233"/>
              <a:gd name="connsiteX473" fmla="*/ 15809731 w 16876714"/>
              <a:gd name="connsiteY473" fmla="*/ 40449 h 44233"/>
              <a:gd name="connsiteX474" fmla="*/ 15852818 w 16876714"/>
              <a:gd name="connsiteY474" fmla="*/ 31750 h 44233"/>
              <a:gd name="connsiteX475" fmla="*/ 15895906 w 16876714"/>
              <a:gd name="connsiteY475" fmla="*/ 40449 h 44233"/>
              <a:gd name="connsiteX476" fmla="*/ 15901238 w 16876714"/>
              <a:gd name="connsiteY476" fmla="*/ 44043 h 44233"/>
              <a:gd name="connsiteX477" fmla="*/ 15909074 w 16876714"/>
              <a:gd name="connsiteY477" fmla="*/ 32421 h 44233"/>
              <a:gd name="connsiteX478" fmla="*/ 15987346 w 16876714"/>
              <a:gd name="connsiteY478" fmla="*/ 0 h 44233"/>
              <a:gd name="connsiteX479" fmla="*/ 16065618 w 16876714"/>
              <a:gd name="connsiteY479" fmla="*/ 32421 h 44233"/>
              <a:gd name="connsiteX480" fmla="*/ 16073086 w 16876714"/>
              <a:gd name="connsiteY480" fmla="*/ 43497 h 44233"/>
              <a:gd name="connsiteX481" fmla="*/ 16077610 w 16876714"/>
              <a:gd name="connsiteY481" fmla="*/ 40449 h 44233"/>
              <a:gd name="connsiteX482" fmla="*/ 16120698 w 16876714"/>
              <a:gd name="connsiteY482" fmla="*/ 31750 h 44233"/>
              <a:gd name="connsiteX483" fmla="*/ 16163782 w 16876714"/>
              <a:gd name="connsiteY483" fmla="*/ 40449 h 44233"/>
              <a:gd name="connsiteX484" fmla="*/ 16169114 w 16876714"/>
              <a:gd name="connsiteY484" fmla="*/ 44043 h 44233"/>
              <a:gd name="connsiteX485" fmla="*/ 16176950 w 16876714"/>
              <a:gd name="connsiteY485" fmla="*/ 32421 h 44233"/>
              <a:gd name="connsiteX486" fmla="*/ 16255226 w 16876714"/>
              <a:gd name="connsiteY486" fmla="*/ 0 h 44233"/>
              <a:gd name="connsiteX487" fmla="*/ 16333498 w 16876714"/>
              <a:gd name="connsiteY487" fmla="*/ 32421 h 44233"/>
              <a:gd name="connsiteX488" fmla="*/ 16340966 w 16876714"/>
              <a:gd name="connsiteY488" fmla="*/ 43497 h 44233"/>
              <a:gd name="connsiteX489" fmla="*/ 16345486 w 16876714"/>
              <a:gd name="connsiteY489" fmla="*/ 40449 h 44233"/>
              <a:gd name="connsiteX490" fmla="*/ 16388574 w 16876714"/>
              <a:gd name="connsiteY490" fmla="*/ 31750 h 44233"/>
              <a:gd name="connsiteX491" fmla="*/ 16431662 w 16876714"/>
              <a:gd name="connsiteY491" fmla="*/ 40449 h 44233"/>
              <a:gd name="connsiteX492" fmla="*/ 16436994 w 16876714"/>
              <a:gd name="connsiteY492" fmla="*/ 44044 h 44233"/>
              <a:gd name="connsiteX493" fmla="*/ 16444830 w 16876714"/>
              <a:gd name="connsiteY493" fmla="*/ 32421 h 44233"/>
              <a:gd name="connsiteX494" fmla="*/ 16523102 w 16876714"/>
              <a:gd name="connsiteY494" fmla="*/ 0 h 44233"/>
              <a:gd name="connsiteX495" fmla="*/ 16601378 w 16876714"/>
              <a:gd name="connsiteY495" fmla="*/ 32421 h 44233"/>
              <a:gd name="connsiteX496" fmla="*/ 16608846 w 16876714"/>
              <a:gd name="connsiteY496" fmla="*/ 43497 h 44233"/>
              <a:gd name="connsiteX497" fmla="*/ 16613366 w 16876714"/>
              <a:gd name="connsiteY497" fmla="*/ 40449 h 44233"/>
              <a:gd name="connsiteX498" fmla="*/ 16656454 w 16876714"/>
              <a:gd name="connsiteY498" fmla="*/ 31750 h 44233"/>
              <a:gd name="connsiteX499" fmla="*/ 16699542 w 16876714"/>
              <a:gd name="connsiteY499" fmla="*/ 40449 h 44233"/>
              <a:gd name="connsiteX500" fmla="*/ 16704866 w 16876714"/>
              <a:gd name="connsiteY500" fmla="*/ 44040 h 44233"/>
              <a:gd name="connsiteX501" fmla="*/ 16712702 w 16876714"/>
              <a:gd name="connsiteY501" fmla="*/ 32421 h 44233"/>
              <a:gd name="connsiteX502" fmla="*/ 16790974 w 16876714"/>
              <a:gd name="connsiteY502" fmla="*/ 0 h 44233"/>
              <a:gd name="connsiteX503" fmla="*/ 16869246 w 16876714"/>
              <a:gd name="connsiteY503" fmla="*/ 32421 h 44233"/>
              <a:gd name="connsiteX504" fmla="*/ 16876714 w 16876714"/>
              <a:gd name="connsiteY504" fmla="*/ 43497 h 44233"/>
              <a:gd name="connsiteX0" fmla="*/ 0 w 16876714"/>
              <a:gd name="connsiteY0" fmla="*/ 43496 h 44233"/>
              <a:gd name="connsiteX1" fmla="*/ 4520 w 16876714"/>
              <a:gd name="connsiteY1" fmla="*/ 40449 h 44233"/>
              <a:gd name="connsiteX2" fmla="*/ 90694 w 16876714"/>
              <a:gd name="connsiteY2" fmla="*/ 40449 h 44233"/>
              <a:gd name="connsiteX3" fmla="*/ 96028 w 16876714"/>
              <a:gd name="connsiteY3" fmla="*/ 44044 h 44233"/>
              <a:gd name="connsiteX4" fmla="*/ 103865 w 16876714"/>
              <a:gd name="connsiteY4" fmla="*/ 32421 h 44233"/>
              <a:gd name="connsiteX5" fmla="*/ 182138 w 16876714"/>
              <a:gd name="connsiteY5" fmla="*/ 0 h 44233"/>
              <a:gd name="connsiteX6" fmla="*/ 260411 w 16876714"/>
              <a:gd name="connsiteY6" fmla="*/ 32421 h 44233"/>
              <a:gd name="connsiteX7" fmla="*/ 267878 w 16876714"/>
              <a:gd name="connsiteY7" fmla="*/ 43496 h 44233"/>
              <a:gd name="connsiteX8" fmla="*/ 272398 w 16876714"/>
              <a:gd name="connsiteY8" fmla="*/ 40449 h 44233"/>
              <a:gd name="connsiteX9" fmla="*/ 315485 w 16876714"/>
              <a:gd name="connsiteY9" fmla="*/ 31750 h 44233"/>
              <a:gd name="connsiteX10" fmla="*/ 358573 w 16876714"/>
              <a:gd name="connsiteY10" fmla="*/ 40449 h 44233"/>
              <a:gd name="connsiteX11" fmla="*/ 363906 w 16876714"/>
              <a:gd name="connsiteY11" fmla="*/ 44045 h 44233"/>
              <a:gd name="connsiteX12" fmla="*/ 371744 w 16876714"/>
              <a:gd name="connsiteY12" fmla="*/ 32421 h 44233"/>
              <a:gd name="connsiteX13" fmla="*/ 450017 w 16876714"/>
              <a:gd name="connsiteY13" fmla="*/ 0 h 44233"/>
              <a:gd name="connsiteX14" fmla="*/ 528290 w 16876714"/>
              <a:gd name="connsiteY14" fmla="*/ 32421 h 44233"/>
              <a:gd name="connsiteX15" fmla="*/ 535757 w 16876714"/>
              <a:gd name="connsiteY15" fmla="*/ 43496 h 44233"/>
              <a:gd name="connsiteX16" fmla="*/ 540277 w 16876714"/>
              <a:gd name="connsiteY16" fmla="*/ 40449 h 44233"/>
              <a:gd name="connsiteX17" fmla="*/ 583365 w 16876714"/>
              <a:gd name="connsiteY17" fmla="*/ 31750 h 44233"/>
              <a:gd name="connsiteX18" fmla="*/ 626452 w 16876714"/>
              <a:gd name="connsiteY18" fmla="*/ 40449 h 44233"/>
              <a:gd name="connsiteX19" fmla="*/ 631786 w 16876714"/>
              <a:gd name="connsiteY19" fmla="*/ 44045 h 44233"/>
              <a:gd name="connsiteX20" fmla="*/ 639623 w 16876714"/>
              <a:gd name="connsiteY20" fmla="*/ 32421 h 44233"/>
              <a:gd name="connsiteX21" fmla="*/ 717896 w 16876714"/>
              <a:gd name="connsiteY21" fmla="*/ 0 h 44233"/>
              <a:gd name="connsiteX22" fmla="*/ 796169 w 16876714"/>
              <a:gd name="connsiteY22" fmla="*/ 32421 h 44233"/>
              <a:gd name="connsiteX23" fmla="*/ 803637 w 16876714"/>
              <a:gd name="connsiteY23" fmla="*/ 43496 h 44233"/>
              <a:gd name="connsiteX24" fmla="*/ 808156 w 16876714"/>
              <a:gd name="connsiteY24" fmla="*/ 40449 h 44233"/>
              <a:gd name="connsiteX25" fmla="*/ 851244 w 16876714"/>
              <a:gd name="connsiteY25" fmla="*/ 31750 h 44233"/>
              <a:gd name="connsiteX26" fmla="*/ 894331 w 16876714"/>
              <a:gd name="connsiteY26" fmla="*/ 40449 h 44233"/>
              <a:gd name="connsiteX27" fmla="*/ 899664 w 16876714"/>
              <a:gd name="connsiteY27" fmla="*/ 44045 h 44233"/>
              <a:gd name="connsiteX28" fmla="*/ 907502 w 16876714"/>
              <a:gd name="connsiteY28" fmla="*/ 32421 h 44233"/>
              <a:gd name="connsiteX29" fmla="*/ 985775 w 16876714"/>
              <a:gd name="connsiteY29" fmla="*/ 0 h 44233"/>
              <a:gd name="connsiteX30" fmla="*/ 1064048 w 16876714"/>
              <a:gd name="connsiteY30" fmla="*/ 32421 h 44233"/>
              <a:gd name="connsiteX31" fmla="*/ 1071515 w 16876714"/>
              <a:gd name="connsiteY31" fmla="*/ 43496 h 44233"/>
              <a:gd name="connsiteX32" fmla="*/ 1076035 w 16876714"/>
              <a:gd name="connsiteY32" fmla="*/ 40449 h 44233"/>
              <a:gd name="connsiteX33" fmla="*/ 1119122 w 16876714"/>
              <a:gd name="connsiteY33" fmla="*/ 31750 h 44233"/>
              <a:gd name="connsiteX34" fmla="*/ 1162210 w 16876714"/>
              <a:gd name="connsiteY34" fmla="*/ 40449 h 44233"/>
              <a:gd name="connsiteX35" fmla="*/ 1167543 w 16876714"/>
              <a:gd name="connsiteY35" fmla="*/ 44045 h 44233"/>
              <a:gd name="connsiteX36" fmla="*/ 1175380 w 16876714"/>
              <a:gd name="connsiteY36" fmla="*/ 32421 h 44233"/>
              <a:gd name="connsiteX37" fmla="*/ 1253655 w 16876714"/>
              <a:gd name="connsiteY37" fmla="*/ 0 h 44233"/>
              <a:gd name="connsiteX38" fmla="*/ 1331927 w 16876714"/>
              <a:gd name="connsiteY38" fmla="*/ 32421 h 44233"/>
              <a:gd name="connsiteX39" fmla="*/ 1339394 w 16876714"/>
              <a:gd name="connsiteY39" fmla="*/ 43496 h 44233"/>
              <a:gd name="connsiteX40" fmla="*/ 1343914 w 16876714"/>
              <a:gd name="connsiteY40" fmla="*/ 40449 h 44233"/>
              <a:gd name="connsiteX41" fmla="*/ 1387001 w 16876714"/>
              <a:gd name="connsiteY41" fmla="*/ 31750 h 44233"/>
              <a:gd name="connsiteX42" fmla="*/ 1430088 w 16876714"/>
              <a:gd name="connsiteY42" fmla="*/ 40449 h 44233"/>
              <a:gd name="connsiteX43" fmla="*/ 1435422 w 16876714"/>
              <a:gd name="connsiteY43" fmla="*/ 44044 h 44233"/>
              <a:gd name="connsiteX44" fmla="*/ 1443258 w 16876714"/>
              <a:gd name="connsiteY44" fmla="*/ 32421 h 44233"/>
              <a:gd name="connsiteX45" fmla="*/ 1521532 w 16876714"/>
              <a:gd name="connsiteY45" fmla="*/ 0 h 44233"/>
              <a:gd name="connsiteX46" fmla="*/ 1599805 w 16876714"/>
              <a:gd name="connsiteY46" fmla="*/ 32421 h 44233"/>
              <a:gd name="connsiteX47" fmla="*/ 1607272 w 16876714"/>
              <a:gd name="connsiteY47" fmla="*/ 43496 h 44233"/>
              <a:gd name="connsiteX48" fmla="*/ 1611791 w 16876714"/>
              <a:gd name="connsiteY48" fmla="*/ 40449 h 44233"/>
              <a:gd name="connsiteX49" fmla="*/ 1654878 w 16876714"/>
              <a:gd name="connsiteY49" fmla="*/ 31750 h 44233"/>
              <a:gd name="connsiteX50" fmla="*/ 1697966 w 16876714"/>
              <a:gd name="connsiteY50" fmla="*/ 40449 h 44233"/>
              <a:gd name="connsiteX51" fmla="*/ 1703299 w 16876714"/>
              <a:gd name="connsiteY51" fmla="*/ 44044 h 44233"/>
              <a:gd name="connsiteX52" fmla="*/ 1711136 w 16876714"/>
              <a:gd name="connsiteY52" fmla="*/ 32421 h 44233"/>
              <a:gd name="connsiteX53" fmla="*/ 1789407 w 16876714"/>
              <a:gd name="connsiteY53" fmla="*/ 0 h 44233"/>
              <a:gd name="connsiteX54" fmla="*/ 1867682 w 16876714"/>
              <a:gd name="connsiteY54" fmla="*/ 32421 h 44233"/>
              <a:gd name="connsiteX55" fmla="*/ 1875149 w 16876714"/>
              <a:gd name="connsiteY55" fmla="*/ 43496 h 44233"/>
              <a:gd name="connsiteX56" fmla="*/ 1879668 w 16876714"/>
              <a:gd name="connsiteY56" fmla="*/ 40449 h 44233"/>
              <a:gd name="connsiteX57" fmla="*/ 1922757 w 16876714"/>
              <a:gd name="connsiteY57" fmla="*/ 31750 h 44233"/>
              <a:gd name="connsiteX58" fmla="*/ 1965843 w 16876714"/>
              <a:gd name="connsiteY58" fmla="*/ 40449 h 44233"/>
              <a:gd name="connsiteX59" fmla="*/ 1971178 w 16876714"/>
              <a:gd name="connsiteY59" fmla="*/ 44045 h 44233"/>
              <a:gd name="connsiteX60" fmla="*/ 1979014 w 16876714"/>
              <a:gd name="connsiteY60" fmla="*/ 32421 h 44233"/>
              <a:gd name="connsiteX61" fmla="*/ 2057287 w 16876714"/>
              <a:gd name="connsiteY61" fmla="*/ 0 h 44233"/>
              <a:gd name="connsiteX62" fmla="*/ 2135560 w 16876714"/>
              <a:gd name="connsiteY62" fmla="*/ 32421 h 44233"/>
              <a:gd name="connsiteX63" fmla="*/ 2143026 w 16876714"/>
              <a:gd name="connsiteY63" fmla="*/ 43496 h 44233"/>
              <a:gd name="connsiteX64" fmla="*/ 2147547 w 16876714"/>
              <a:gd name="connsiteY64" fmla="*/ 40449 h 44233"/>
              <a:gd name="connsiteX65" fmla="*/ 2190635 w 16876714"/>
              <a:gd name="connsiteY65" fmla="*/ 31750 h 44233"/>
              <a:gd name="connsiteX66" fmla="*/ 2233721 w 16876714"/>
              <a:gd name="connsiteY66" fmla="*/ 40449 h 44233"/>
              <a:gd name="connsiteX67" fmla="*/ 2239056 w 16876714"/>
              <a:gd name="connsiteY67" fmla="*/ 44045 h 44233"/>
              <a:gd name="connsiteX68" fmla="*/ 2246892 w 16876714"/>
              <a:gd name="connsiteY68" fmla="*/ 32421 h 44233"/>
              <a:gd name="connsiteX69" fmla="*/ 2325166 w 16876714"/>
              <a:gd name="connsiteY69" fmla="*/ 0 h 44233"/>
              <a:gd name="connsiteX70" fmla="*/ 2403439 w 16876714"/>
              <a:gd name="connsiteY70" fmla="*/ 32421 h 44233"/>
              <a:gd name="connsiteX71" fmla="*/ 2410905 w 16876714"/>
              <a:gd name="connsiteY71" fmla="*/ 43496 h 44233"/>
              <a:gd name="connsiteX72" fmla="*/ 2415425 w 16876714"/>
              <a:gd name="connsiteY72" fmla="*/ 40449 h 44233"/>
              <a:gd name="connsiteX73" fmla="*/ 2458511 w 16876714"/>
              <a:gd name="connsiteY73" fmla="*/ 31750 h 44233"/>
              <a:gd name="connsiteX74" fmla="*/ 2501600 w 16876714"/>
              <a:gd name="connsiteY74" fmla="*/ 40449 h 44233"/>
              <a:gd name="connsiteX75" fmla="*/ 2506933 w 16876714"/>
              <a:gd name="connsiteY75" fmla="*/ 44045 h 44233"/>
              <a:gd name="connsiteX76" fmla="*/ 2514770 w 16876714"/>
              <a:gd name="connsiteY76" fmla="*/ 32421 h 44233"/>
              <a:gd name="connsiteX77" fmla="*/ 2593043 w 16876714"/>
              <a:gd name="connsiteY77" fmla="*/ 0 h 44233"/>
              <a:gd name="connsiteX78" fmla="*/ 2671316 w 16876714"/>
              <a:gd name="connsiteY78" fmla="*/ 32421 h 44233"/>
              <a:gd name="connsiteX79" fmla="*/ 2678783 w 16876714"/>
              <a:gd name="connsiteY79" fmla="*/ 43496 h 44233"/>
              <a:gd name="connsiteX80" fmla="*/ 2683303 w 16876714"/>
              <a:gd name="connsiteY80" fmla="*/ 40449 h 44233"/>
              <a:gd name="connsiteX81" fmla="*/ 2726391 w 16876714"/>
              <a:gd name="connsiteY81" fmla="*/ 31750 h 44233"/>
              <a:gd name="connsiteX82" fmla="*/ 2769478 w 16876714"/>
              <a:gd name="connsiteY82" fmla="*/ 40449 h 44233"/>
              <a:gd name="connsiteX83" fmla="*/ 2774813 w 16876714"/>
              <a:gd name="connsiteY83" fmla="*/ 44045 h 44233"/>
              <a:gd name="connsiteX84" fmla="*/ 2782649 w 16876714"/>
              <a:gd name="connsiteY84" fmla="*/ 32421 h 44233"/>
              <a:gd name="connsiteX85" fmla="*/ 2860922 w 16876714"/>
              <a:gd name="connsiteY85" fmla="*/ 0 h 44233"/>
              <a:gd name="connsiteX86" fmla="*/ 2939195 w 16876714"/>
              <a:gd name="connsiteY86" fmla="*/ 32421 h 44233"/>
              <a:gd name="connsiteX87" fmla="*/ 2946661 w 16876714"/>
              <a:gd name="connsiteY87" fmla="*/ 43496 h 44233"/>
              <a:gd name="connsiteX88" fmla="*/ 2951182 w 16876714"/>
              <a:gd name="connsiteY88" fmla="*/ 40449 h 44233"/>
              <a:gd name="connsiteX89" fmla="*/ 2994269 w 16876714"/>
              <a:gd name="connsiteY89" fmla="*/ 31750 h 44233"/>
              <a:gd name="connsiteX90" fmla="*/ 3037356 w 16876714"/>
              <a:gd name="connsiteY90" fmla="*/ 40449 h 44233"/>
              <a:gd name="connsiteX91" fmla="*/ 3042690 w 16876714"/>
              <a:gd name="connsiteY91" fmla="*/ 44045 h 44233"/>
              <a:gd name="connsiteX92" fmla="*/ 3050527 w 16876714"/>
              <a:gd name="connsiteY92" fmla="*/ 32421 h 44233"/>
              <a:gd name="connsiteX93" fmla="*/ 3128800 w 16876714"/>
              <a:gd name="connsiteY93" fmla="*/ 0 h 44233"/>
              <a:gd name="connsiteX94" fmla="*/ 3207072 w 16876714"/>
              <a:gd name="connsiteY94" fmla="*/ 32421 h 44233"/>
              <a:gd name="connsiteX95" fmla="*/ 3214539 w 16876714"/>
              <a:gd name="connsiteY95" fmla="*/ 43496 h 44233"/>
              <a:gd name="connsiteX96" fmla="*/ 3219059 w 16876714"/>
              <a:gd name="connsiteY96" fmla="*/ 40449 h 44233"/>
              <a:gd name="connsiteX97" fmla="*/ 3262147 w 16876714"/>
              <a:gd name="connsiteY97" fmla="*/ 31750 h 44233"/>
              <a:gd name="connsiteX98" fmla="*/ 3305232 w 16876714"/>
              <a:gd name="connsiteY98" fmla="*/ 40449 h 44233"/>
              <a:gd name="connsiteX99" fmla="*/ 3310564 w 16876714"/>
              <a:gd name="connsiteY99" fmla="*/ 44044 h 44233"/>
              <a:gd name="connsiteX100" fmla="*/ 3318400 w 16876714"/>
              <a:gd name="connsiteY100" fmla="*/ 32421 h 44233"/>
              <a:gd name="connsiteX101" fmla="*/ 3396671 w 16876714"/>
              <a:gd name="connsiteY101" fmla="*/ 0 h 44233"/>
              <a:gd name="connsiteX102" fmla="*/ 3474945 w 16876714"/>
              <a:gd name="connsiteY102" fmla="*/ 32421 h 44233"/>
              <a:gd name="connsiteX103" fmla="*/ 3482412 w 16876714"/>
              <a:gd name="connsiteY103" fmla="*/ 43497 h 44233"/>
              <a:gd name="connsiteX104" fmla="*/ 3486935 w 16876714"/>
              <a:gd name="connsiteY104" fmla="*/ 40449 h 44233"/>
              <a:gd name="connsiteX105" fmla="*/ 3530021 w 16876714"/>
              <a:gd name="connsiteY105" fmla="*/ 31750 h 44233"/>
              <a:gd name="connsiteX106" fmla="*/ 3573110 w 16876714"/>
              <a:gd name="connsiteY106" fmla="*/ 40449 h 44233"/>
              <a:gd name="connsiteX107" fmla="*/ 3578441 w 16876714"/>
              <a:gd name="connsiteY107" fmla="*/ 44043 h 44233"/>
              <a:gd name="connsiteX108" fmla="*/ 3586277 w 16876714"/>
              <a:gd name="connsiteY108" fmla="*/ 32421 h 44233"/>
              <a:gd name="connsiteX109" fmla="*/ 3664549 w 16876714"/>
              <a:gd name="connsiteY109" fmla="*/ 0 h 44233"/>
              <a:gd name="connsiteX110" fmla="*/ 3742823 w 16876714"/>
              <a:gd name="connsiteY110" fmla="*/ 32421 h 44233"/>
              <a:gd name="connsiteX111" fmla="*/ 3750290 w 16876714"/>
              <a:gd name="connsiteY111" fmla="*/ 43497 h 44233"/>
              <a:gd name="connsiteX112" fmla="*/ 3754813 w 16876714"/>
              <a:gd name="connsiteY112" fmla="*/ 40449 h 44233"/>
              <a:gd name="connsiteX113" fmla="*/ 3797899 w 16876714"/>
              <a:gd name="connsiteY113" fmla="*/ 31750 h 44233"/>
              <a:gd name="connsiteX114" fmla="*/ 3840988 w 16876714"/>
              <a:gd name="connsiteY114" fmla="*/ 40449 h 44233"/>
              <a:gd name="connsiteX115" fmla="*/ 3846320 w 16876714"/>
              <a:gd name="connsiteY115" fmla="*/ 44044 h 44233"/>
              <a:gd name="connsiteX116" fmla="*/ 3854155 w 16876714"/>
              <a:gd name="connsiteY116" fmla="*/ 32421 h 44233"/>
              <a:gd name="connsiteX117" fmla="*/ 3932428 w 16876714"/>
              <a:gd name="connsiteY117" fmla="*/ 0 h 44233"/>
              <a:gd name="connsiteX118" fmla="*/ 4010702 w 16876714"/>
              <a:gd name="connsiteY118" fmla="*/ 32421 h 44233"/>
              <a:gd name="connsiteX119" fmla="*/ 4018169 w 16876714"/>
              <a:gd name="connsiteY119" fmla="*/ 43497 h 44233"/>
              <a:gd name="connsiteX120" fmla="*/ 4022691 w 16876714"/>
              <a:gd name="connsiteY120" fmla="*/ 40449 h 44233"/>
              <a:gd name="connsiteX121" fmla="*/ 4065778 w 16876714"/>
              <a:gd name="connsiteY121" fmla="*/ 31750 h 44233"/>
              <a:gd name="connsiteX122" fmla="*/ 4108867 w 16876714"/>
              <a:gd name="connsiteY122" fmla="*/ 40449 h 44233"/>
              <a:gd name="connsiteX123" fmla="*/ 4114198 w 16876714"/>
              <a:gd name="connsiteY123" fmla="*/ 44043 h 44233"/>
              <a:gd name="connsiteX124" fmla="*/ 4122033 w 16876714"/>
              <a:gd name="connsiteY124" fmla="*/ 32421 h 44233"/>
              <a:gd name="connsiteX125" fmla="*/ 4200306 w 16876714"/>
              <a:gd name="connsiteY125" fmla="*/ 0 h 44233"/>
              <a:gd name="connsiteX126" fmla="*/ 4278580 w 16876714"/>
              <a:gd name="connsiteY126" fmla="*/ 32421 h 44233"/>
              <a:gd name="connsiteX127" fmla="*/ 4286047 w 16876714"/>
              <a:gd name="connsiteY127" fmla="*/ 43497 h 44233"/>
              <a:gd name="connsiteX128" fmla="*/ 4290569 w 16876714"/>
              <a:gd name="connsiteY128" fmla="*/ 40449 h 44233"/>
              <a:gd name="connsiteX129" fmla="*/ 4333656 w 16876714"/>
              <a:gd name="connsiteY129" fmla="*/ 31750 h 44233"/>
              <a:gd name="connsiteX130" fmla="*/ 4376745 w 16876714"/>
              <a:gd name="connsiteY130" fmla="*/ 40449 h 44233"/>
              <a:gd name="connsiteX131" fmla="*/ 4382076 w 16876714"/>
              <a:gd name="connsiteY131" fmla="*/ 44043 h 44233"/>
              <a:gd name="connsiteX132" fmla="*/ 4389911 w 16876714"/>
              <a:gd name="connsiteY132" fmla="*/ 32421 h 44233"/>
              <a:gd name="connsiteX133" fmla="*/ 4468184 w 16876714"/>
              <a:gd name="connsiteY133" fmla="*/ 0 h 44233"/>
              <a:gd name="connsiteX134" fmla="*/ 4546458 w 16876714"/>
              <a:gd name="connsiteY134" fmla="*/ 32421 h 44233"/>
              <a:gd name="connsiteX135" fmla="*/ 4553925 w 16876714"/>
              <a:gd name="connsiteY135" fmla="*/ 43497 h 44233"/>
              <a:gd name="connsiteX136" fmla="*/ 4558447 w 16876714"/>
              <a:gd name="connsiteY136" fmla="*/ 40449 h 44233"/>
              <a:gd name="connsiteX137" fmla="*/ 4601534 w 16876714"/>
              <a:gd name="connsiteY137" fmla="*/ 31750 h 44233"/>
              <a:gd name="connsiteX138" fmla="*/ 4644623 w 16876714"/>
              <a:gd name="connsiteY138" fmla="*/ 40449 h 44233"/>
              <a:gd name="connsiteX139" fmla="*/ 4649955 w 16876714"/>
              <a:gd name="connsiteY139" fmla="*/ 44044 h 44233"/>
              <a:gd name="connsiteX140" fmla="*/ 4657790 w 16876714"/>
              <a:gd name="connsiteY140" fmla="*/ 32421 h 44233"/>
              <a:gd name="connsiteX141" fmla="*/ 4736064 w 16876714"/>
              <a:gd name="connsiteY141" fmla="*/ 0 h 44233"/>
              <a:gd name="connsiteX142" fmla="*/ 4814337 w 16876714"/>
              <a:gd name="connsiteY142" fmla="*/ 32421 h 44233"/>
              <a:gd name="connsiteX143" fmla="*/ 4821804 w 16876714"/>
              <a:gd name="connsiteY143" fmla="*/ 43497 h 44233"/>
              <a:gd name="connsiteX144" fmla="*/ 4826326 w 16876714"/>
              <a:gd name="connsiteY144" fmla="*/ 40449 h 44233"/>
              <a:gd name="connsiteX145" fmla="*/ 4869413 w 16876714"/>
              <a:gd name="connsiteY145" fmla="*/ 31750 h 44233"/>
              <a:gd name="connsiteX146" fmla="*/ 4912502 w 16876714"/>
              <a:gd name="connsiteY146" fmla="*/ 40449 h 44233"/>
              <a:gd name="connsiteX147" fmla="*/ 4917833 w 16876714"/>
              <a:gd name="connsiteY147" fmla="*/ 44043 h 44233"/>
              <a:gd name="connsiteX148" fmla="*/ 4925668 w 16876714"/>
              <a:gd name="connsiteY148" fmla="*/ 32421 h 44233"/>
              <a:gd name="connsiteX149" fmla="*/ 5003941 w 16876714"/>
              <a:gd name="connsiteY149" fmla="*/ 0 h 44233"/>
              <a:gd name="connsiteX150" fmla="*/ 5082215 w 16876714"/>
              <a:gd name="connsiteY150" fmla="*/ 32421 h 44233"/>
              <a:gd name="connsiteX151" fmla="*/ 5089682 w 16876714"/>
              <a:gd name="connsiteY151" fmla="*/ 43497 h 44233"/>
              <a:gd name="connsiteX152" fmla="*/ 5094204 w 16876714"/>
              <a:gd name="connsiteY152" fmla="*/ 40449 h 44233"/>
              <a:gd name="connsiteX153" fmla="*/ 5137291 w 16876714"/>
              <a:gd name="connsiteY153" fmla="*/ 31750 h 44233"/>
              <a:gd name="connsiteX154" fmla="*/ 5180380 w 16876714"/>
              <a:gd name="connsiteY154" fmla="*/ 40449 h 44233"/>
              <a:gd name="connsiteX155" fmla="*/ 5185711 w 16876714"/>
              <a:gd name="connsiteY155" fmla="*/ 44043 h 44233"/>
              <a:gd name="connsiteX156" fmla="*/ 5193546 w 16876714"/>
              <a:gd name="connsiteY156" fmla="*/ 32421 h 44233"/>
              <a:gd name="connsiteX157" fmla="*/ 5271819 w 16876714"/>
              <a:gd name="connsiteY157" fmla="*/ 0 h 44233"/>
              <a:gd name="connsiteX158" fmla="*/ 5350093 w 16876714"/>
              <a:gd name="connsiteY158" fmla="*/ 32421 h 44233"/>
              <a:gd name="connsiteX159" fmla="*/ 5357560 w 16876714"/>
              <a:gd name="connsiteY159" fmla="*/ 43497 h 44233"/>
              <a:gd name="connsiteX160" fmla="*/ 5362082 w 16876714"/>
              <a:gd name="connsiteY160" fmla="*/ 40449 h 44233"/>
              <a:gd name="connsiteX161" fmla="*/ 5405169 w 16876714"/>
              <a:gd name="connsiteY161" fmla="*/ 31750 h 44233"/>
              <a:gd name="connsiteX162" fmla="*/ 5448258 w 16876714"/>
              <a:gd name="connsiteY162" fmla="*/ 40449 h 44233"/>
              <a:gd name="connsiteX163" fmla="*/ 5453590 w 16876714"/>
              <a:gd name="connsiteY163" fmla="*/ 44044 h 44233"/>
              <a:gd name="connsiteX164" fmla="*/ 5461425 w 16876714"/>
              <a:gd name="connsiteY164" fmla="*/ 32421 h 44233"/>
              <a:gd name="connsiteX165" fmla="*/ 5539699 w 16876714"/>
              <a:gd name="connsiteY165" fmla="*/ 0 h 44233"/>
              <a:gd name="connsiteX166" fmla="*/ 5617972 w 16876714"/>
              <a:gd name="connsiteY166" fmla="*/ 32421 h 44233"/>
              <a:gd name="connsiteX167" fmla="*/ 5625439 w 16876714"/>
              <a:gd name="connsiteY167" fmla="*/ 43497 h 44233"/>
              <a:gd name="connsiteX168" fmla="*/ 5629961 w 16876714"/>
              <a:gd name="connsiteY168" fmla="*/ 40449 h 44233"/>
              <a:gd name="connsiteX169" fmla="*/ 5673048 w 16876714"/>
              <a:gd name="connsiteY169" fmla="*/ 31750 h 44233"/>
              <a:gd name="connsiteX170" fmla="*/ 5716137 w 16876714"/>
              <a:gd name="connsiteY170" fmla="*/ 40449 h 44233"/>
              <a:gd name="connsiteX171" fmla="*/ 5721468 w 16876714"/>
              <a:gd name="connsiteY171" fmla="*/ 44043 h 44233"/>
              <a:gd name="connsiteX172" fmla="*/ 5729303 w 16876714"/>
              <a:gd name="connsiteY172" fmla="*/ 32421 h 44233"/>
              <a:gd name="connsiteX173" fmla="*/ 5807577 w 16876714"/>
              <a:gd name="connsiteY173" fmla="*/ 0 h 44233"/>
              <a:gd name="connsiteX174" fmla="*/ 5885850 w 16876714"/>
              <a:gd name="connsiteY174" fmla="*/ 32421 h 44233"/>
              <a:gd name="connsiteX175" fmla="*/ 5893317 w 16876714"/>
              <a:gd name="connsiteY175" fmla="*/ 43497 h 44233"/>
              <a:gd name="connsiteX176" fmla="*/ 5897839 w 16876714"/>
              <a:gd name="connsiteY176" fmla="*/ 40449 h 44233"/>
              <a:gd name="connsiteX177" fmla="*/ 5940926 w 16876714"/>
              <a:gd name="connsiteY177" fmla="*/ 31750 h 44233"/>
              <a:gd name="connsiteX178" fmla="*/ 5984015 w 16876714"/>
              <a:gd name="connsiteY178" fmla="*/ 40449 h 44233"/>
              <a:gd name="connsiteX179" fmla="*/ 5989346 w 16876714"/>
              <a:gd name="connsiteY179" fmla="*/ 44043 h 44233"/>
              <a:gd name="connsiteX180" fmla="*/ 5997181 w 16876714"/>
              <a:gd name="connsiteY180" fmla="*/ 32421 h 44233"/>
              <a:gd name="connsiteX181" fmla="*/ 6075455 w 16876714"/>
              <a:gd name="connsiteY181" fmla="*/ 0 h 44233"/>
              <a:gd name="connsiteX182" fmla="*/ 6153728 w 16876714"/>
              <a:gd name="connsiteY182" fmla="*/ 32421 h 44233"/>
              <a:gd name="connsiteX183" fmla="*/ 6161195 w 16876714"/>
              <a:gd name="connsiteY183" fmla="*/ 43497 h 44233"/>
              <a:gd name="connsiteX184" fmla="*/ 6165717 w 16876714"/>
              <a:gd name="connsiteY184" fmla="*/ 40449 h 44233"/>
              <a:gd name="connsiteX185" fmla="*/ 6208804 w 16876714"/>
              <a:gd name="connsiteY185" fmla="*/ 31750 h 44233"/>
              <a:gd name="connsiteX186" fmla="*/ 6251893 w 16876714"/>
              <a:gd name="connsiteY186" fmla="*/ 40449 h 44233"/>
              <a:gd name="connsiteX187" fmla="*/ 6257225 w 16876714"/>
              <a:gd name="connsiteY187" fmla="*/ 44044 h 44233"/>
              <a:gd name="connsiteX188" fmla="*/ 6265060 w 16876714"/>
              <a:gd name="connsiteY188" fmla="*/ 32421 h 44233"/>
              <a:gd name="connsiteX189" fmla="*/ 6343334 w 16876714"/>
              <a:gd name="connsiteY189" fmla="*/ 0 h 44233"/>
              <a:gd name="connsiteX190" fmla="*/ 6421607 w 16876714"/>
              <a:gd name="connsiteY190" fmla="*/ 32421 h 44233"/>
              <a:gd name="connsiteX191" fmla="*/ 6429074 w 16876714"/>
              <a:gd name="connsiteY191" fmla="*/ 43497 h 44233"/>
              <a:gd name="connsiteX192" fmla="*/ 6433596 w 16876714"/>
              <a:gd name="connsiteY192" fmla="*/ 40449 h 44233"/>
              <a:gd name="connsiteX193" fmla="*/ 6476684 w 16876714"/>
              <a:gd name="connsiteY193" fmla="*/ 31750 h 44233"/>
              <a:gd name="connsiteX194" fmla="*/ 6519772 w 16876714"/>
              <a:gd name="connsiteY194" fmla="*/ 40449 h 44233"/>
              <a:gd name="connsiteX195" fmla="*/ 6525103 w 16876714"/>
              <a:gd name="connsiteY195" fmla="*/ 44043 h 44233"/>
              <a:gd name="connsiteX196" fmla="*/ 6532938 w 16876714"/>
              <a:gd name="connsiteY196" fmla="*/ 32421 h 44233"/>
              <a:gd name="connsiteX197" fmla="*/ 6611212 w 16876714"/>
              <a:gd name="connsiteY197" fmla="*/ 0 h 44233"/>
              <a:gd name="connsiteX198" fmla="*/ 6689485 w 16876714"/>
              <a:gd name="connsiteY198" fmla="*/ 32421 h 44233"/>
              <a:gd name="connsiteX199" fmla="*/ 6696952 w 16876714"/>
              <a:gd name="connsiteY199" fmla="*/ 43497 h 44233"/>
              <a:gd name="connsiteX200" fmla="*/ 6701474 w 16876714"/>
              <a:gd name="connsiteY200" fmla="*/ 40449 h 44233"/>
              <a:gd name="connsiteX201" fmla="*/ 6744561 w 16876714"/>
              <a:gd name="connsiteY201" fmla="*/ 31750 h 44233"/>
              <a:gd name="connsiteX202" fmla="*/ 6787650 w 16876714"/>
              <a:gd name="connsiteY202" fmla="*/ 40449 h 44233"/>
              <a:gd name="connsiteX203" fmla="*/ 6792981 w 16876714"/>
              <a:gd name="connsiteY203" fmla="*/ 44043 h 44233"/>
              <a:gd name="connsiteX204" fmla="*/ 6800816 w 16876714"/>
              <a:gd name="connsiteY204" fmla="*/ 32421 h 44233"/>
              <a:gd name="connsiteX205" fmla="*/ 6879090 w 16876714"/>
              <a:gd name="connsiteY205" fmla="*/ 0 h 44233"/>
              <a:gd name="connsiteX206" fmla="*/ 6957363 w 16876714"/>
              <a:gd name="connsiteY206" fmla="*/ 32421 h 44233"/>
              <a:gd name="connsiteX207" fmla="*/ 6964830 w 16876714"/>
              <a:gd name="connsiteY207" fmla="*/ 43497 h 44233"/>
              <a:gd name="connsiteX208" fmla="*/ 6969352 w 16876714"/>
              <a:gd name="connsiteY208" fmla="*/ 40449 h 44233"/>
              <a:gd name="connsiteX209" fmla="*/ 7012439 w 16876714"/>
              <a:gd name="connsiteY209" fmla="*/ 31750 h 44233"/>
              <a:gd name="connsiteX210" fmla="*/ 7055528 w 16876714"/>
              <a:gd name="connsiteY210" fmla="*/ 40449 h 44233"/>
              <a:gd name="connsiteX211" fmla="*/ 7060859 w 16876714"/>
              <a:gd name="connsiteY211" fmla="*/ 44044 h 44233"/>
              <a:gd name="connsiteX212" fmla="*/ 7068695 w 16876714"/>
              <a:gd name="connsiteY212" fmla="*/ 32421 h 44233"/>
              <a:gd name="connsiteX213" fmla="*/ 7146969 w 16876714"/>
              <a:gd name="connsiteY213" fmla="*/ 0 h 44233"/>
              <a:gd name="connsiteX214" fmla="*/ 7225241 w 16876714"/>
              <a:gd name="connsiteY214" fmla="*/ 32421 h 44233"/>
              <a:gd name="connsiteX215" fmla="*/ 7232710 w 16876714"/>
              <a:gd name="connsiteY215" fmla="*/ 43497 h 44233"/>
              <a:gd name="connsiteX216" fmla="*/ 7237231 w 16876714"/>
              <a:gd name="connsiteY216" fmla="*/ 40449 h 44233"/>
              <a:gd name="connsiteX217" fmla="*/ 7280319 w 16876714"/>
              <a:gd name="connsiteY217" fmla="*/ 31750 h 44233"/>
              <a:gd name="connsiteX218" fmla="*/ 7323407 w 16876714"/>
              <a:gd name="connsiteY218" fmla="*/ 40449 h 44233"/>
              <a:gd name="connsiteX219" fmla="*/ 7328737 w 16876714"/>
              <a:gd name="connsiteY219" fmla="*/ 44043 h 44233"/>
              <a:gd name="connsiteX220" fmla="*/ 7336573 w 16876714"/>
              <a:gd name="connsiteY220" fmla="*/ 32421 h 44233"/>
              <a:gd name="connsiteX221" fmla="*/ 7414847 w 16876714"/>
              <a:gd name="connsiteY221" fmla="*/ 0 h 44233"/>
              <a:gd name="connsiteX222" fmla="*/ 7493119 w 16876714"/>
              <a:gd name="connsiteY222" fmla="*/ 32421 h 44233"/>
              <a:gd name="connsiteX223" fmla="*/ 7500587 w 16876714"/>
              <a:gd name="connsiteY223" fmla="*/ 43497 h 44233"/>
              <a:gd name="connsiteX224" fmla="*/ 7505109 w 16876714"/>
              <a:gd name="connsiteY224" fmla="*/ 40449 h 44233"/>
              <a:gd name="connsiteX225" fmla="*/ 7548196 w 16876714"/>
              <a:gd name="connsiteY225" fmla="*/ 31750 h 44233"/>
              <a:gd name="connsiteX226" fmla="*/ 7591283 w 16876714"/>
              <a:gd name="connsiteY226" fmla="*/ 40449 h 44233"/>
              <a:gd name="connsiteX227" fmla="*/ 7596615 w 16876714"/>
              <a:gd name="connsiteY227" fmla="*/ 44043 h 44233"/>
              <a:gd name="connsiteX228" fmla="*/ 7604451 w 16876714"/>
              <a:gd name="connsiteY228" fmla="*/ 32421 h 44233"/>
              <a:gd name="connsiteX229" fmla="*/ 7682724 w 16876714"/>
              <a:gd name="connsiteY229" fmla="*/ 0 h 44233"/>
              <a:gd name="connsiteX230" fmla="*/ 7760997 w 16876714"/>
              <a:gd name="connsiteY230" fmla="*/ 32421 h 44233"/>
              <a:gd name="connsiteX231" fmla="*/ 7768465 w 16876714"/>
              <a:gd name="connsiteY231" fmla="*/ 43497 h 44233"/>
              <a:gd name="connsiteX232" fmla="*/ 7772987 w 16876714"/>
              <a:gd name="connsiteY232" fmla="*/ 40449 h 44233"/>
              <a:gd name="connsiteX233" fmla="*/ 7816074 w 16876714"/>
              <a:gd name="connsiteY233" fmla="*/ 31750 h 44233"/>
              <a:gd name="connsiteX234" fmla="*/ 7859161 w 16876714"/>
              <a:gd name="connsiteY234" fmla="*/ 40449 h 44233"/>
              <a:gd name="connsiteX235" fmla="*/ 7864494 w 16876714"/>
              <a:gd name="connsiteY235" fmla="*/ 44044 h 44233"/>
              <a:gd name="connsiteX236" fmla="*/ 7872330 w 16876714"/>
              <a:gd name="connsiteY236" fmla="*/ 32421 h 44233"/>
              <a:gd name="connsiteX237" fmla="*/ 7950603 w 16876714"/>
              <a:gd name="connsiteY237" fmla="*/ 0 h 44233"/>
              <a:gd name="connsiteX238" fmla="*/ 8028876 w 16876714"/>
              <a:gd name="connsiteY238" fmla="*/ 32421 h 44233"/>
              <a:gd name="connsiteX239" fmla="*/ 8036344 w 16876714"/>
              <a:gd name="connsiteY239" fmla="*/ 43497 h 44233"/>
              <a:gd name="connsiteX240" fmla="*/ 8040866 w 16876714"/>
              <a:gd name="connsiteY240" fmla="*/ 40449 h 44233"/>
              <a:gd name="connsiteX241" fmla="*/ 8083953 w 16876714"/>
              <a:gd name="connsiteY241" fmla="*/ 31750 h 44233"/>
              <a:gd name="connsiteX242" fmla="*/ 8127040 w 16876714"/>
              <a:gd name="connsiteY242" fmla="*/ 40449 h 44233"/>
              <a:gd name="connsiteX243" fmla="*/ 8132366 w 16876714"/>
              <a:gd name="connsiteY243" fmla="*/ 44040 h 44233"/>
              <a:gd name="connsiteX244" fmla="*/ 8140200 w 16876714"/>
              <a:gd name="connsiteY244" fmla="*/ 32421 h 44233"/>
              <a:gd name="connsiteX245" fmla="*/ 8218473 w 16876714"/>
              <a:gd name="connsiteY245" fmla="*/ 0 h 44233"/>
              <a:gd name="connsiteX246" fmla="*/ 8296746 w 16876714"/>
              <a:gd name="connsiteY246" fmla="*/ 32421 h 44233"/>
              <a:gd name="connsiteX247" fmla="*/ 8304214 w 16876714"/>
              <a:gd name="connsiteY247" fmla="*/ 43497 h 44233"/>
              <a:gd name="connsiteX248" fmla="*/ 8308736 w 16876714"/>
              <a:gd name="connsiteY248" fmla="*/ 40449 h 44233"/>
              <a:gd name="connsiteX249" fmla="*/ 8351823 w 16876714"/>
              <a:gd name="connsiteY249" fmla="*/ 31750 h 44233"/>
              <a:gd name="connsiteX250" fmla="*/ 8394911 w 16876714"/>
              <a:gd name="connsiteY250" fmla="*/ 40449 h 44233"/>
              <a:gd name="connsiteX251" fmla="*/ 8400523 w 16876714"/>
              <a:gd name="connsiteY251" fmla="*/ 44233 h 44233"/>
              <a:gd name="connsiteX252" fmla="*/ 8408487 w 16876714"/>
              <a:gd name="connsiteY252" fmla="*/ 32422 h 44233"/>
              <a:gd name="connsiteX253" fmla="*/ 8486760 w 16876714"/>
              <a:gd name="connsiteY253" fmla="*/ 0 h 44233"/>
              <a:gd name="connsiteX254" fmla="*/ 8565033 w 16876714"/>
              <a:gd name="connsiteY254" fmla="*/ 32421 h 44233"/>
              <a:gd name="connsiteX255" fmla="*/ 8572500 w 16876714"/>
              <a:gd name="connsiteY255" fmla="*/ 43496 h 44233"/>
              <a:gd name="connsiteX256" fmla="*/ 8577020 w 16876714"/>
              <a:gd name="connsiteY256" fmla="*/ 40449 h 44233"/>
              <a:gd name="connsiteX257" fmla="*/ 8620107 w 16876714"/>
              <a:gd name="connsiteY257" fmla="*/ 31750 h 44233"/>
              <a:gd name="connsiteX258" fmla="*/ 8663194 w 16876714"/>
              <a:gd name="connsiteY258" fmla="*/ 40449 h 44233"/>
              <a:gd name="connsiteX259" fmla="*/ 8668528 w 16876714"/>
              <a:gd name="connsiteY259" fmla="*/ 44044 h 44233"/>
              <a:gd name="connsiteX260" fmla="*/ 8676365 w 16876714"/>
              <a:gd name="connsiteY260" fmla="*/ 32421 h 44233"/>
              <a:gd name="connsiteX261" fmla="*/ 8754638 w 16876714"/>
              <a:gd name="connsiteY261" fmla="*/ 0 h 44233"/>
              <a:gd name="connsiteX262" fmla="*/ 8832911 w 16876714"/>
              <a:gd name="connsiteY262" fmla="*/ 32421 h 44233"/>
              <a:gd name="connsiteX263" fmla="*/ 8840378 w 16876714"/>
              <a:gd name="connsiteY263" fmla="*/ 43496 h 44233"/>
              <a:gd name="connsiteX264" fmla="*/ 8844898 w 16876714"/>
              <a:gd name="connsiteY264" fmla="*/ 40449 h 44233"/>
              <a:gd name="connsiteX265" fmla="*/ 8887985 w 16876714"/>
              <a:gd name="connsiteY265" fmla="*/ 31750 h 44233"/>
              <a:gd name="connsiteX266" fmla="*/ 8931073 w 16876714"/>
              <a:gd name="connsiteY266" fmla="*/ 40449 h 44233"/>
              <a:gd name="connsiteX267" fmla="*/ 8936406 w 16876714"/>
              <a:gd name="connsiteY267" fmla="*/ 44045 h 44233"/>
              <a:gd name="connsiteX268" fmla="*/ 8944244 w 16876714"/>
              <a:gd name="connsiteY268" fmla="*/ 32421 h 44233"/>
              <a:gd name="connsiteX269" fmla="*/ 9022517 w 16876714"/>
              <a:gd name="connsiteY269" fmla="*/ 0 h 44233"/>
              <a:gd name="connsiteX270" fmla="*/ 9100790 w 16876714"/>
              <a:gd name="connsiteY270" fmla="*/ 32421 h 44233"/>
              <a:gd name="connsiteX271" fmla="*/ 9108257 w 16876714"/>
              <a:gd name="connsiteY271" fmla="*/ 43496 h 44233"/>
              <a:gd name="connsiteX272" fmla="*/ 9112777 w 16876714"/>
              <a:gd name="connsiteY272" fmla="*/ 40449 h 44233"/>
              <a:gd name="connsiteX273" fmla="*/ 9155865 w 16876714"/>
              <a:gd name="connsiteY273" fmla="*/ 31750 h 44233"/>
              <a:gd name="connsiteX274" fmla="*/ 9198952 w 16876714"/>
              <a:gd name="connsiteY274" fmla="*/ 40449 h 44233"/>
              <a:gd name="connsiteX275" fmla="*/ 9204286 w 16876714"/>
              <a:gd name="connsiteY275" fmla="*/ 44045 h 44233"/>
              <a:gd name="connsiteX276" fmla="*/ 9212123 w 16876714"/>
              <a:gd name="connsiteY276" fmla="*/ 32421 h 44233"/>
              <a:gd name="connsiteX277" fmla="*/ 9290396 w 16876714"/>
              <a:gd name="connsiteY277" fmla="*/ 0 h 44233"/>
              <a:gd name="connsiteX278" fmla="*/ 9368669 w 16876714"/>
              <a:gd name="connsiteY278" fmla="*/ 32421 h 44233"/>
              <a:gd name="connsiteX279" fmla="*/ 9376137 w 16876714"/>
              <a:gd name="connsiteY279" fmla="*/ 43496 h 44233"/>
              <a:gd name="connsiteX280" fmla="*/ 9380656 w 16876714"/>
              <a:gd name="connsiteY280" fmla="*/ 40449 h 44233"/>
              <a:gd name="connsiteX281" fmla="*/ 9423744 w 16876714"/>
              <a:gd name="connsiteY281" fmla="*/ 31750 h 44233"/>
              <a:gd name="connsiteX282" fmla="*/ 9466831 w 16876714"/>
              <a:gd name="connsiteY282" fmla="*/ 40449 h 44233"/>
              <a:gd name="connsiteX283" fmla="*/ 9472164 w 16876714"/>
              <a:gd name="connsiteY283" fmla="*/ 44045 h 44233"/>
              <a:gd name="connsiteX284" fmla="*/ 9480002 w 16876714"/>
              <a:gd name="connsiteY284" fmla="*/ 32421 h 44233"/>
              <a:gd name="connsiteX285" fmla="*/ 9558275 w 16876714"/>
              <a:gd name="connsiteY285" fmla="*/ 0 h 44233"/>
              <a:gd name="connsiteX286" fmla="*/ 9636548 w 16876714"/>
              <a:gd name="connsiteY286" fmla="*/ 32421 h 44233"/>
              <a:gd name="connsiteX287" fmla="*/ 9644015 w 16876714"/>
              <a:gd name="connsiteY287" fmla="*/ 43496 h 44233"/>
              <a:gd name="connsiteX288" fmla="*/ 9648535 w 16876714"/>
              <a:gd name="connsiteY288" fmla="*/ 40449 h 44233"/>
              <a:gd name="connsiteX289" fmla="*/ 9691622 w 16876714"/>
              <a:gd name="connsiteY289" fmla="*/ 31750 h 44233"/>
              <a:gd name="connsiteX290" fmla="*/ 9734710 w 16876714"/>
              <a:gd name="connsiteY290" fmla="*/ 40449 h 44233"/>
              <a:gd name="connsiteX291" fmla="*/ 9740043 w 16876714"/>
              <a:gd name="connsiteY291" fmla="*/ 44045 h 44233"/>
              <a:gd name="connsiteX292" fmla="*/ 9747880 w 16876714"/>
              <a:gd name="connsiteY292" fmla="*/ 32421 h 44233"/>
              <a:gd name="connsiteX293" fmla="*/ 9826155 w 16876714"/>
              <a:gd name="connsiteY293" fmla="*/ 0 h 44233"/>
              <a:gd name="connsiteX294" fmla="*/ 9904427 w 16876714"/>
              <a:gd name="connsiteY294" fmla="*/ 32421 h 44233"/>
              <a:gd name="connsiteX295" fmla="*/ 9911894 w 16876714"/>
              <a:gd name="connsiteY295" fmla="*/ 43496 h 44233"/>
              <a:gd name="connsiteX296" fmla="*/ 9916414 w 16876714"/>
              <a:gd name="connsiteY296" fmla="*/ 40449 h 44233"/>
              <a:gd name="connsiteX297" fmla="*/ 9959501 w 16876714"/>
              <a:gd name="connsiteY297" fmla="*/ 31750 h 44233"/>
              <a:gd name="connsiteX298" fmla="*/ 10002588 w 16876714"/>
              <a:gd name="connsiteY298" fmla="*/ 40449 h 44233"/>
              <a:gd name="connsiteX299" fmla="*/ 10007922 w 16876714"/>
              <a:gd name="connsiteY299" fmla="*/ 44044 h 44233"/>
              <a:gd name="connsiteX300" fmla="*/ 10015758 w 16876714"/>
              <a:gd name="connsiteY300" fmla="*/ 32421 h 44233"/>
              <a:gd name="connsiteX301" fmla="*/ 10094032 w 16876714"/>
              <a:gd name="connsiteY301" fmla="*/ 0 h 44233"/>
              <a:gd name="connsiteX302" fmla="*/ 10172305 w 16876714"/>
              <a:gd name="connsiteY302" fmla="*/ 32421 h 44233"/>
              <a:gd name="connsiteX303" fmla="*/ 10179772 w 16876714"/>
              <a:gd name="connsiteY303" fmla="*/ 43496 h 44233"/>
              <a:gd name="connsiteX304" fmla="*/ 10184291 w 16876714"/>
              <a:gd name="connsiteY304" fmla="*/ 40449 h 44233"/>
              <a:gd name="connsiteX305" fmla="*/ 10227378 w 16876714"/>
              <a:gd name="connsiteY305" fmla="*/ 31750 h 44233"/>
              <a:gd name="connsiteX306" fmla="*/ 10270466 w 16876714"/>
              <a:gd name="connsiteY306" fmla="*/ 40449 h 44233"/>
              <a:gd name="connsiteX307" fmla="*/ 10275799 w 16876714"/>
              <a:gd name="connsiteY307" fmla="*/ 44044 h 44233"/>
              <a:gd name="connsiteX308" fmla="*/ 10283636 w 16876714"/>
              <a:gd name="connsiteY308" fmla="*/ 32421 h 44233"/>
              <a:gd name="connsiteX309" fmla="*/ 10361907 w 16876714"/>
              <a:gd name="connsiteY309" fmla="*/ 0 h 44233"/>
              <a:gd name="connsiteX310" fmla="*/ 10440182 w 16876714"/>
              <a:gd name="connsiteY310" fmla="*/ 32421 h 44233"/>
              <a:gd name="connsiteX311" fmla="*/ 10447649 w 16876714"/>
              <a:gd name="connsiteY311" fmla="*/ 43496 h 44233"/>
              <a:gd name="connsiteX312" fmla="*/ 10452168 w 16876714"/>
              <a:gd name="connsiteY312" fmla="*/ 40449 h 44233"/>
              <a:gd name="connsiteX313" fmla="*/ 10495257 w 16876714"/>
              <a:gd name="connsiteY313" fmla="*/ 31750 h 44233"/>
              <a:gd name="connsiteX314" fmla="*/ 10538343 w 16876714"/>
              <a:gd name="connsiteY314" fmla="*/ 40449 h 44233"/>
              <a:gd name="connsiteX315" fmla="*/ 10543678 w 16876714"/>
              <a:gd name="connsiteY315" fmla="*/ 44045 h 44233"/>
              <a:gd name="connsiteX316" fmla="*/ 10551514 w 16876714"/>
              <a:gd name="connsiteY316" fmla="*/ 32421 h 44233"/>
              <a:gd name="connsiteX317" fmla="*/ 10629787 w 16876714"/>
              <a:gd name="connsiteY317" fmla="*/ 0 h 44233"/>
              <a:gd name="connsiteX318" fmla="*/ 10708060 w 16876714"/>
              <a:gd name="connsiteY318" fmla="*/ 32421 h 44233"/>
              <a:gd name="connsiteX319" fmla="*/ 10715526 w 16876714"/>
              <a:gd name="connsiteY319" fmla="*/ 43496 h 44233"/>
              <a:gd name="connsiteX320" fmla="*/ 10720047 w 16876714"/>
              <a:gd name="connsiteY320" fmla="*/ 40449 h 44233"/>
              <a:gd name="connsiteX321" fmla="*/ 10763135 w 16876714"/>
              <a:gd name="connsiteY321" fmla="*/ 31750 h 44233"/>
              <a:gd name="connsiteX322" fmla="*/ 10806221 w 16876714"/>
              <a:gd name="connsiteY322" fmla="*/ 40449 h 44233"/>
              <a:gd name="connsiteX323" fmla="*/ 10811556 w 16876714"/>
              <a:gd name="connsiteY323" fmla="*/ 44045 h 44233"/>
              <a:gd name="connsiteX324" fmla="*/ 10819392 w 16876714"/>
              <a:gd name="connsiteY324" fmla="*/ 32421 h 44233"/>
              <a:gd name="connsiteX325" fmla="*/ 10897666 w 16876714"/>
              <a:gd name="connsiteY325" fmla="*/ 0 h 44233"/>
              <a:gd name="connsiteX326" fmla="*/ 10975939 w 16876714"/>
              <a:gd name="connsiteY326" fmla="*/ 32421 h 44233"/>
              <a:gd name="connsiteX327" fmla="*/ 10983405 w 16876714"/>
              <a:gd name="connsiteY327" fmla="*/ 43496 h 44233"/>
              <a:gd name="connsiteX328" fmla="*/ 10987925 w 16876714"/>
              <a:gd name="connsiteY328" fmla="*/ 40449 h 44233"/>
              <a:gd name="connsiteX329" fmla="*/ 11031011 w 16876714"/>
              <a:gd name="connsiteY329" fmla="*/ 31750 h 44233"/>
              <a:gd name="connsiteX330" fmla="*/ 11074100 w 16876714"/>
              <a:gd name="connsiteY330" fmla="*/ 40449 h 44233"/>
              <a:gd name="connsiteX331" fmla="*/ 11079433 w 16876714"/>
              <a:gd name="connsiteY331" fmla="*/ 44045 h 44233"/>
              <a:gd name="connsiteX332" fmla="*/ 11087270 w 16876714"/>
              <a:gd name="connsiteY332" fmla="*/ 32421 h 44233"/>
              <a:gd name="connsiteX333" fmla="*/ 11165543 w 16876714"/>
              <a:gd name="connsiteY333" fmla="*/ 0 h 44233"/>
              <a:gd name="connsiteX334" fmla="*/ 11243816 w 16876714"/>
              <a:gd name="connsiteY334" fmla="*/ 32421 h 44233"/>
              <a:gd name="connsiteX335" fmla="*/ 11251283 w 16876714"/>
              <a:gd name="connsiteY335" fmla="*/ 43496 h 44233"/>
              <a:gd name="connsiteX336" fmla="*/ 11255803 w 16876714"/>
              <a:gd name="connsiteY336" fmla="*/ 40449 h 44233"/>
              <a:gd name="connsiteX337" fmla="*/ 11298891 w 16876714"/>
              <a:gd name="connsiteY337" fmla="*/ 31750 h 44233"/>
              <a:gd name="connsiteX338" fmla="*/ 11341978 w 16876714"/>
              <a:gd name="connsiteY338" fmla="*/ 40449 h 44233"/>
              <a:gd name="connsiteX339" fmla="*/ 11347313 w 16876714"/>
              <a:gd name="connsiteY339" fmla="*/ 44045 h 44233"/>
              <a:gd name="connsiteX340" fmla="*/ 11355149 w 16876714"/>
              <a:gd name="connsiteY340" fmla="*/ 32421 h 44233"/>
              <a:gd name="connsiteX341" fmla="*/ 11433422 w 16876714"/>
              <a:gd name="connsiteY341" fmla="*/ 0 h 44233"/>
              <a:gd name="connsiteX342" fmla="*/ 11511695 w 16876714"/>
              <a:gd name="connsiteY342" fmla="*/ 32421 h 44233"/>
              <a:gd name="connsiteX343" fmla="*/ 11519161 w 16876714"/>
              <a:gd name="connsiteY343" fmla="*/ 43496 h 44233"/>
              <a:gd name="connsiteX344" fmla="*/ 11523682 w 16876714"/>
              <a:gd name="connsiteY344" fmla="*/ 40449 h 44233"/>
              <a:gd name="connsiteX345" fmla="*/ 11566769 w 16876714"/>
              <a:gd name="connsiteY345" fmla="*/ 31750 h 44233"/>
              <a:gd name="connsiteX346" fmla="*/ 11609856 w 16876714"/>
              <a:gd name="connsiteY346" fmla="*/ 40449 h 44233"/>
              <a:gd name="connsiteX347" fmla="*/ 11615190 w 16876714"/>
              <a:gd name="connsiteY347" fmla="*/ 44045 h 44233"/>
              <a:gd name="connsiteX348" fmla="*/ 11623027 w 16876714"/>
              <a:gd name="connsiteY348" fmla="*/ 32421 h 44233"/>
              <a:gd name="connsiteX349" fmla="*/ 11701300 w 16876714"/>
              <a:gd name="connsiteY349" fmla="*/ 0 h 44233"/>
              <a:gd name="connsiteX350" fmla="*/ 11779572 w 16876714"/>
              <a:gd name="connsiteY350" fmla="*/ 32421 h 44233"/>
              <a:gd name="connsiteX351" fmla="*/ 11787039 w 16876714"/>
              <a:gd name="connsiteY351" fmla="*/ 43496 h 44233"/>
              <a:gd name="connsiteX352" fmla="*/ 11791559 w 16876714"/>
              <a:gd name="connsiteY352" fmla="*/ 40449 h 44233"/>
              <a:gd name="connsiteX353" fmla="*/ 11834647 w 16876714"/>
              <a:gd name="connsiteY353" fmla="*/ 31750 h 44233"/>
              <a:gd name="connsiteX354" fmla="*/ 11877731 w 16876714"/>
              <a:gd name="connsiteY354" fmla="*/ 40449 h 44233"/>
              <a:gd name="connsiteX355" fmla="*/ 11883063 w 16876714"/>
              <a:gd name="connsiteY355" fmla="*/ 44044 h 44233"/>
              <a:gd name="connsiteX356" fmla="*/ 11890900 w 16876714"/>
              <a:gd name="connsiteY356" fmla="*/ 32421 h 44233"/>
              <a:gd name="connsiteX357" fmla="*/ 11969171 w 16876714"/>
              <a:gd name="connsiteY357" fmla="*/ 0 h 44233"/>
              <a:gd name="connsiteX358" fmla="*/ 12047444 w 16876714"/>
              <a:gd name="connsiteY358" fmla="*/ 32421 h 44233"/>
              <a:gd name="connsiteX359" fmla="*/ 12054912 w 16876714"/>
              <a:gd name="connsiteY359" fmla="*/ 43497 h 44233"/>
              <a:gd name="connsiteX360" fmla="*/ 12059434 w 16876714"/>
              <a:gd name="connsiteY360" fmla="*/ 40449 h 44233"/>
              <a:gd name="connsiteX361" fmla="*/ 12102521 w 16876714"/>
              <a:gd name="connsiteY361" fmla="*/ 31750 h 44233"/>
              <a:gd name="connsiteX362" fmla="*/ 12145609 w 16876714"/>
              <a:gd name="connsiteY362" fmla="*/ 40449 h 44233"/>
              <a:gd name="connsiteX363" fmla="*/ 12150940 w 16876714"/>
              <a:gd name="connsiteY363" fmla="*/ 44043 h 44233"/>
              <a:gd name="connsiteX364" fmla="*/ 12158776 w 16876714"/>
              <a:gd name="connsiteY364" fmla="*/ 32421 h 44233"/>
              <a:gd name="connsiteX365" fmla="*/ 12237049 w 16876714"/>
              <a:gd name="connsiteY365" fmla="*/ 0 h 44233"/>
              <a:gd name="connsiteX366" fmla="*/ 12315322 w 16876714"/>
              <a:gd name="connsiteY366" fmla="*/ 32421 h 44233"/>
              <a:gd name="connsiteX367" fmla="*/ 12322790 w 16876714"/>
              <a:gd name="connsiteY367" fmla="*/ 43497 h 44233"/>
              <a:gd name="connsiteX368" fmla="*/ 12327312 w 16876714"/>
              <a:gd name="connsiteY368" fmla="*/ 40449 h 44233"/>
              <a:gd name="connsiteX369" fmla="*/ 12370399 w 16876714"/>
              <a:gd name="connsiteY369" fmla="*/ 31750 h 44233"/>
              <a:gd name="connsiteX370" fmla="*/ 12413487 w 16876714"/>
              <a:gd name="connsiteY370" fmla="*/ 40449 h 44233"/>
              <a:gd name="connsiteX371" fmla="*/ 12418819 w 16876714"/>
              <a:gd name="connsiteY371" fmla="*/ 44044 h 44233"/>
              <a:gd name="connsiteX372" fmla="*/ 12426655 w 16876714"/>
              <a:gd name="connsiteY372" fmla="*/ 32421 h 44233"/>
              <a:gd name="connsiteX373" fmla="*/ 12504928 w 16876714"/>
              <a:gd name="connsiteY373" fmla="*/ 0 h 44233"/>
              <a:gd name="connsiteX374" fmla="*/ 12583201 w 16876714"/>
              <a:gd name="connsiteY374" fmla="*/ 32421 h 44233"/>
              <a:gd name="connsiteX375" fmla="*/ 12590669 w 16876714"/>
              <a:gd name="connsiteY375" fmla="*/ 43497 h 44233"/>
              <a:gd name="connsiteX376" fmla="*/ 12595191 w 16876714"/>
              <a:gd name="connsiteY376" fmla="*/ 40449 h 44233"/>
              <a:gd name="connsiteX377" fmla="*/ 12638278 w 16876714"/>
              <a:gd name="connsiteY377" fmla="*/ 31750 h 44233"/>
              <a:gd name="connsiteX378" fmla="*/ 12681366 w 16876714"/>
              <a:gd name="connsiteY378" fmla="*/ 40449 h 44233"/>
              <a:gd name="connsiteX379" fmla="*/ 12686697 w 16876714"/>
              <a:gd name="connsiteY379" fmla="*/ 44043 h 44233"/>
              <a:gd name="connsiteX380" fmla="*/ 12694533 w 16876714"/>
              <a:gd name="connsiteY380" fmla="*/ 32421 h 44233"/>
              <a:gd name="connsiteX381" fmla="*/ 12772806 w 16876714"/>
              <a:gd name="connsiteY381" fmla="*/ 0 h 44233"/>
              <a:gd name="connsiteX382" fmla="*/ 12851079 w 16876714"/>
              <a:gd name="connsiteY382" fmla="*/ 32421 h 44233"/>
              <a:gd name="connsiteX383" fmla="*/ 12858547 w 16876714"/>
              <a:gd name="connsiteY383" fmla="*/ 43497 h 44233"/>
              <a:gd name="connsiteX384" fmla="*/ 12863069 w 16876714"/>
              <a:gd name="connsiteY384" fmla="*/ 40449 h 44233"/>
              <a:gd name="connsiteX385" fmla="*/ 12906156 w 16876714"/>
              <a:gd name="connsiteY385" fmla="*/ 31750 h 44233"/>
              <a:gd name="connsiteX386" fmla="*/ 12949244 w 16876714"/>
              <a:gd name="connsiteY386" fmla="*/ 40449 h 44233"/>
              <a:gd name="connsiteX387" fmla="*/ 12954575 w 16876714"/>
              <a:gd name="connsiteY387" fmla="*/ 44043 h 44233"/>
              <a:gd name="connsiteX388" fmla="*/ 12962411 w 16876714"/>
              <a:gd name="connsiteY388" fmla="*/ 32421 h 44233"/>
              <a:gd name="connsiteX389" fmla="*/ 13040684 w 16876714"/>
              <a:gd name="connsiteY389" fmla="*/ 0 h 44233"/>
              <a:gd name="connsiteX390" fmla="*/ 13118957 w 16876714"/>
              <a:gd name="connsiteY390" fmla="*/ 32421 h 44233"/>
              <a:gd name="connsiteX391" fmla="*/ 13126425 w 16876714"/>
              <a:gd name="connsiteY391" fmla="*/ 43497 h 44233"/>
              <a:gd name="connsiteX392" fmla="*/ 13130947 w 16876714"/>
              <a:gd name="connsiteY392" fmla="*/ 40449 h 44233"/>
              <a:gd name="connsiteX393" fmla="*/ 13174034 w 16876714"/>
              <a:gd name="connsiteY393" fmla="*/ 31750 h 44233"/>
              <a:gd name="connsiteX394" fmla="*/ 13217122 w 16876714"/>
              <a:gd name="connsiteY394" fmla="*/ 40449 h 44233"/>
              <a:gd name="connsiteX395" fmla="*/ 13222454 w 16876714"/>
              <a:gd name="connsiteY395" fmla="*/ 44044 h 44233"/>
              <a:gd name="connsiteX396" fmla="*/ 13230290 w 16876714"/>
              <a:gd name="connsiteY396" fmla="*/ 32421 h 44233"/>
              <a:gd name="connsiteX397" fmla="*/ 13308563 w 16876714"/>
              <a:gd name="connsiteY397" fmla="*/ 0 h 44233"/>
              <a:gd name="connsiteX398" fmla="*/ 13386836 w 16876714"/>
              <a:gd name="connsiteY398" fmla="*/ 32421 h 44233"/>
              <a:gd name="connsiteX399" fmla="*/ 13394304 w 16876714"/>
              <a:gd name="connsiteY399" fmla="*/ 43497 h 44233"/>
              <a:gd name="connsiteX400" fmla="*/ 13398826 w 16876714"/>
              <a:gd name="connsiteY400" fmla="*/ 40449 h 44233"/>
              <a:gd name="connsiteX401" fmla="*/ 13441913 w 16876714"/>
              <a:gd name="connsiteY401" fmla="*/ 31750 h 44233"/>
              <a:gd name="connsiteX402" fmla="*/ 13485001 w 16876714"/>
              <a:gd name="connsiteY402" fmla="*/ 40449 h 44233"/>
              <a:gd name="connsiteX403" fmla="*/ 13490332 w 16876714"/>
              <a:gd name="connsiteY403" fmla="*/ 44043 h 44233"/>
              <a:gd name="connsiteX404" fmla="*/ 13498168 w 16876714"/>
              <a:gd name="connsiteY404" fmla="*/ 32421 h 44233"/>
              <a:gd name="connsiteX405" fmla="*/ 13576441 w 16876714"/>
              <a:gd name="connsiteY405" fmla="*/ 0 h 44233"/>
              <a:gd name="connsiteX406" fmla="*/ 13654714 w 16876714"/>
              <a:gd name="connsiteY406" fmla="*/ 32421 h 44233"/>
              <a:gd name="connsiteX407" fmla="*/ 13662182 w 16876714"/>
              <a:gd name="connsiteY407" fmla="*/ 43497 h 44233"/>
              <a:gd name="connsiteX408" fmla="*/ 13666704 w 16876714"/>
              <a:gd name="connsiteY408" fmla="*/ 40449 h 44233"/>
              <a:gd name="connsiteX409" fmla="*/ 13709791 w 16876714"/>
              <a:gd name="connsiteY409" fmla="*/ 31750 h 44233"/>
              <a:gd name="connsiteX410" fmla="*/ 13752879 w 16876714"/>
              <a:gd name="connsiteY410" fmla="*/ 40449 h 44233"/>
              <a:gd name="connsiteX411" fmla="*/ 13758210 w 16876714"/>
              <a:gd name="connsiteY411" fmla="*/ 44043 h 44233"/>
              <a:gd name="connsiteX412" fmla="*/ 13766046 w 16876714"/>
              <a:gd name="connsiteY412" fmla="*/ 32421 h 44233"/>
              <a:gd name="connsiteX413" fmla="*/ 13844319 w 16876714"/>
              <a:gd name="connsiteY413" fmla="*/ 0 h 44233"/>
              <a:gd name="connsiteX414" fmla="*/ 13922592 w 16876714"/>
              <a:gd name="connsiteY414" fmla="*/ 32421 h 44233"/>
              <a:gd name="connsiteX415" fmla="*/ 13930060 w 16876714"/>
              <a:gd name="connsiteY415" fmla="*/ 43497 h 44233"/>
              <a:gd name="connsiteX416" fmla="*/ 13934582 w 16876714"/>
              <a:gd name="connsiteY416" fmla="*/ 40449 h 44233"/>
              <a:gd name="connsiteX417" fmla="*/ 13977669 w 16876714"/>
              <a:gd name="connsiteY417" fmla="*/ 31750 h 44233"/>
              <a:gd name="connsiteX418" fmla="*/ 14020757 w 16876714"/>
              <a:gd name="connsiteY418" fmla="*/ 40449 h 44233"/>
              <a:gd name="connsiteX419" fmla="*/ 14026089 w 16876714"/>
              <a:gd name="connsiteY419" fmla="*/ 44044 h 44233"/>
              <a:gd name="connsiteX420" fmla="*/ 14033925 w 16876714"/>
              <a:gd name="connsiteY420" fmla="*/ 32421 h 44233"/>
              <a:gd name="connsiteX421" fmla="*/ 14112198 w 16876714"/>
              <a:gd name="connsiteY421" fmla="*/ 0 h 44233"/>
              <a:gd name="connsiteX422" fmla="*/ 14190471 w 16876714"/>
              <a:gd name="connsiteY422" fmla="*/ 32421 h 44233"/>
              <a:gd name="connsiteX423" fmla="*/ 14197939 w 16876714"/>
              <a:gd name="connsiteY423" fmla="*/ 43497 h 44233"/>
              <a:gd name="connsiteX424" fmla="*/ 14202461 w 16876714"/>
              <a:gd name="connsiteY424" fmla="*/ 40449 h 44233"/>
              <a:gd name="connsiteX425" fmla="*/ 14245548 w 16876714"/>
              <a:gd name="connsiteY425" fmla="*/ 31750 h 44233"/>
              <a:gd name="connsiteX426" fmla="*/ 14288636 w 16876714"/>
              <a:gd name="connsiteY426" fmla="*/ 40449 h 44233"/>
              <a:gd name="connsiteX427" fmla="*/ 14293967 w 16876714"/>
              <a:gd name="connsiteY427" fmla="*/ 44043 h 44233"/>
              <a:gd name="connsiteX428" fmla="*/ 14301803 w 16876714"/>
              <a:gd name="connsiteY428" fmla="*/ 32421 h 44233"/>
              <a:gd name="connsiteX429" fmla="*/ 14380076 w 16876714"/>
              <a:gd name="connsiteY429" fmla="*/ 0 h 44233"/>
              <a:gd name="connsiteX430" fmla="*/ 14458349 w 16876714"/>
              <a:gd name="connsiteY430" fmla="*/ 32421 h 44233"/>
              <a:gd name="connsiteX431" fmla="*/ 14465817 w 16876714"/>
              <a:gd name="connsiteY431" fmla="*/ 43497 h 44233"/>
              <a:gd name="connsiteX432" fmla="*/ 14470339 w 16876714"/>
              <a:gd name="connsiteY432" fmla="*/ 40449 h 44233"/>
              <a:gd name="connsiteX433" fmla="*/ 14513426 w 16876714"/>
              <a:gd name="connsiteY433" fmla="*/ 31750 h 44233"/>
              <a:gd name="connsiteX434" fmla="*/ 14556514 w 16876714"/>
              <a:gd name="connsiteY434" fmla="*/ 40449 h 44233"/>
              <a:gd name="connsiteX435" fmla="*/ 14561845 w 16876714"/>
              <a:gd name="connsiteY435" fmla="*/ 44043 h 44233"/>
              <a:gd name="connsiteX436" fmla="*/ 14569681 w 16876714"/>
              <a:gd name="connsiteY436" fmla="*/ 32421 h 44233"/>
              <a:gd name="connsiteX437" fmla="*/ 14647954 w 16876714"/>
              <a:gd name="connsiteY437" fmla="*/ 0 h 44233"/>
              <a:gd name="connsiteX438" fmla="*/ 14726227 w 16876714"/>
              <a:gd name="connsiteY438" fmla="*/ 32421 h 44233"/>
              <a:gd name="connsiteX439" fmla="*/ 14733695 w 16876714"/>
              <a:gd name="connsiteY439" fmla="*/ 43497 h 44233"/>
              <a:gd name="connsiteX440" fmla="*/ 14738217 w 16876714"/>
              <a:gd name="connsiteY440" fmla="*/ 40449 h 44233"/>
              <a:gd name="connsiteX441" fmla="*/ 14781304 w 16876714"/>
              <a:gd name="connsiteY441" fmla="*/ 31750 h 44233"/>
              <a:gd name="connsiteX442" fmla="*/ 14824392 w 16876714"/>
              <a:gd name="connsiteY442" fmla="*/ 40449 h 44233"/>
              <a:gd name="connsiteX443" fmla="*/ 14829724 w 16876714"/>
              <a:gd name="connsiteY443" fmla="*/ 44044 h 44233"/>
              <a:gd name="connsiteX444" fmla="*/ 14837560 w 16876714"/>
              <a:gd name="connsiteY444" fmla="*/ 32421 h 44233"/>
              <a:gd name="connsiteX445" fmla="*/ 14915833 w 16876714"/>
              <a:gd name="connsiteY445" fmla="*/ 0 h 44233"/>
              <a:gd name="connsiteX446" fmla="*/ 14994106 w 16876714"/>
              <a:gd name="connsiteY446" fmla="*/ 32421 h 44233"/>
              <a:gd name="connsiteX447" fmla="*/ 15001574 w 16876714"/>
              <a:gd name="connsiteY447" fmla="*/ 43497 h 44233"/>
              <a:gd name="connsiteX448" fmla="*/ 15006096 w 16876714"/>
              <a:gd name="connsiteY448" fmla="*/ 40449 h 44233"/>
              <a:gd name="connsiteX449" fmla="*/ 15049183 w 16876714"/>
              <a:gd name="connsiteY449" fmla="*/ 31750 h 44233"/>
              <a:gd name="connsiteX450" fmla="*/ 15092271 w 16876714"/>
              <a:gd name="connsiteY450" fmla="*/ 40449 h 44233"/>
              <a:gd name="connsiteX451" fmla="*/ 15097602 w 16876714"/>
              <a:gd name="connsiteY451" fmla="*/ 44043 h 44233"/>
              <a:gd name="connsiteX452" fmla="*/ 15105438 w 16876714"/>
              <a:gd name="connsiteY452" fmla="*/ 32421 h 44233"/>
              <a:gd name="connsiteX453" fmla="*/ 15183711 w 16876714"/>
              <a:gd name="connsiteY453" fmla="*/ 0 h 44233"/>
              <a:gd name="connsiteX454" fmla="*/ 15261984 w 16876714"/>
              <a:gd name="connsiteY454" fmla="*/ 32421 h 44233"/>
              <a:gd name="connsiteX455" fmla="*/ 15269452 w 16876714"/>
              <a:gd name="connsiteY455" fmla="*/ 43497 h 44233"/>
              <a:gd name="connsiteX456" fmla="*/ 15273974 w 16876714"/>
              <a:gd name="connsiteY456" fmla="*/ 40449 h 44233"/>
              <a:gd name="connsiteX457" fmla="*/ 15317061 w 16876714"/>
              <a:gd name="connsiteY457" fmla="*/ 31750 h 44233"/>
              <a:gd name="connsiteX458" fmla="*/ 15360149 w 16876714"/>
              <a:gd name="connsiteY458" fmla="*/ 40449 h 44233"/>
              <a:gd name="connsiteX459" fmla="*/ 15365480 w 16876714"/>
              <a:gd name="connsiteY459" fmla="*/ 44043 h 44233"/>
              <a:gd name="connsiteX460" fmla="*/ 15373316 w 16876714"/>
              <a:gd name="connsiteY460" fmla="*/ 32421 h 44233"/>
              <a:gd name="connsiteX461" fmla="*/ 15451589 w 16876714"/>
              <a:gd name="connsiteY461" fmla="*/ 0 h 44233"/>
              <a:gd name="connsiteX462" fmla="*/ 15529862 w 16876714"/>
              <a:gd name="connsiteY462" fmla="*/ 32421 h 44233"/>
              <a:gd name="connsiteX463" fmla="*/ 15537330 w 16876714"/>
              <a:gd name="connsiteY463" fmla="*/ 43497 h 44233"/>
              <a:gd name="connsiteX464" fmla="*/ 15541852 w 16876714"/>
              <a:gd name="connsiteY464" fmla="*/ 40449 h 44233"/>
              <a:gd name="connsiteX465" fmla="*/ 15584939 w 16876714"/>
              <a:gd name="connsiteY465" fmla="*/ 31750 h 44233"/>
              <a:gd name="connsiteX466" fmla="*/ 15628027 w 16876714"/>
              <a:gd name="connsiteY466" fmla="*/ 40449 h 44233"/>
              <a:gd name="connsiteX467" fmla="*/ 15633359 w 16876714"/>
              <a:gd name="connsiteY467" fmla="*/ 44044 h 44233"/>
              <a:gd name="connsiteX468" fmla="*/ 15641195 w 16876714"/>
              <a:gd name="connsiteY468" fmla="*/ 32421 h 44233"/>
              <a:gd name="connsiteX469" fmla="*/ 15719468 w 16876714"/>
              <a:gd name="connsiteY469" fmla="*/ 0 h 44233"/>
              <a:gd name="connsiteX470" fmla="*/ 15797741 w 16876714"/>
              <a:gd name="connsiteY470" fmla="*/ 32421 h 44233"/>
              <a:gd name="connsiteX471" fmla="*/ 15805209 w 16876714"/>
              <a:gd name="connsiteY471" fmla="*/ 43497 h 44233"/>
              <a:gd name="connsiteX472" fmla="*/ 15809731 w 16876714"/>
              <a:gd name="connsiteY472" fmla="*/ 40449 h 44233"/>
              <a:gd name="connsiteX473" fmla="*/ 15852818 w 16876714"/>
              <a:gd name="connsiteY473" fmla="*/ 31750 h 44233"/>
              <a:gd name="connsiteX474" fmla="*/ 15895906 w 16876714"/>
              <a:gd name="connsiteY474" fmla="*/ 40449 h 44233"/>
              <a:gd name="connsiteX475" fmla="*/ 15901238 w 16876714"/>
              <a:gd name="connsiteY475" fmla="*/ 44043 h 44233"/>
              <a:gd name="connsiteX476" fmla="*/ 15909074 w 16876714"/>
              <a:gd name="connsiteY476" fmla="*/ 32421 h 44233"/>
              <a:gd name="connsiteX477" fmla="*/ 15987346 w 16876714"/>
              <a:gd name="connsiteY477" fmla="*/ 0 h 44233"/>
              <a:gd name="connsiteX478" fmla="*/ 16065618 w 16876714"/>
              <a:gd name="connsiteY478" fmla="*/ 32421 h 44233"/>
              <a:gd name="connsiteX479" fmla="*/ 16073086 w 16876714"/>
              <a:gd name="connsiteY479" fmla="*/ 43497 h 44233"/>
              <a:gd name="connsiteX480" fmla="*/ 16077610 w 16876714"/>
              <a:gd name="connsiteY480" fmla="*/ 40449 h 44233"/>
              <a:gd name="connsiteX481" fmla="*/ 16120698 w 16876714"/>
              <a:gd name="connsiteY481" fmla="*/ 31750 h 44233"/>
              <a:gd name="connsiteX482" fmla="*/ 16163782 w 16876714"/>
              <a:gd name="connsiteY482" fmla="*/ 40449 h 44233"/>
              <a:gd name="connsiteX483" fmla="*/ 16169114 w 16876714"/>
              <a:gd name="connsiteY483" fmla="*/ 44043 h 44233"/>
              <a:gd name="connsiteX484" fmla="*/ 16176950 w 16876714"/>
              <a:gd name="connsiteY484" fmla="*/ 32421 h 44233"/>
              <a:gd name="connsiteX485" fmla="*/ 16255226 w 16876714"/>
              <a:gd name="connsiteY485" fmla="*/ 0 h 44233"/>
              <a:gd name="connsiteX486" fmla="*/ 16333498 w 16876714"/>
              <a:gd name="connsiteY486" fmla="*/ 32421 h 44233"/>
              <a:gd name="connsiteX487" fmla="*/ 16340966 w 16876714"/>
              <a:gd name="connsiteY487" fmla="*/ 43497 h 44233"/>
              <a:gd name="connsiteX488" fmla="*/ 16345486 w 16876714"/>
              <a:gd name="connsiteY488" fmla="*/ 40449 h 44233"/>
              <a:gd name="connsiteX489" fmla="*/ 16388574 w 16876714"/>
              <a:gd name="connsiteY489" fmla="*/ 31750 h 44233"/>
              <a:gd name="connsiteX490" fmla="*/ 16431662 w 16876714"/>
              <a:gd name="connsiteY490" fmla="*/ 40449 h 44233"/>
              <a:gd name="connsiteX491" fmla="*/ 16436994 w 16876714"/>
              <a:gd name="connsiteY491" fmla="*/ 44044 h 44233"/>
              <a:gd name="connsiteX492" fmla="*/ 16444830 w 16876714"/>
              <a:gd name="connsiteY492" fmla="*/ 32421 h 44233"/>
              <a:gd name="connsiteX493" fmla="*/ 16523102 w 16876714"/>
              <a:gd name="connsiteY493" fmla="*/ 0 h 44233"/>
              <a:gd name="connsiteX494" fmla="*/ 16601378 w 16876714"/>
              <a:gd name="connsiteY494" fmla="*/ 32421 h 44233"/>
              <a:gd name="connsiteX495" fmla="*/ 16608846 w 16876714"/>
              <a:gd name="connsiteY495" fmla="*/ 43497 h 44233"/>
              <a:gd name="connsiteX496" fmla="*/ 16613366 w 16876714"/>
              <a:gd name="connsiteY496" fmla="*/ 40449 h 44233"/>
              <a:gd name="connsiteX497" fmla="*/ 16656454 w 16876714"/>
              <a:gd name="connsiteY497" fmla="*/ 31750 h 44233"/>
              <a:gd name="connsiteX498" fmla="*/ 16699542 w 16876714"/>
              <a:gd name="connsiteY498" fmla="*/ 40449 h 44233"/>
              <a:gd name="connsiteX499" fmla="*/ 16704866 w 16876714"/>
              <a:gd name="connsiteY499" fmla="*/ 44040 h 44233"/>
              <a:gd name="connsiteX500" fmla="*/ 16712702 w 16876714"/>
              <a:gd name="connsiteY500" fmla="*/ 32421 h 44233"/>
              <a:gd name="connsiteX501" fmla="*/ 16790974 w 16876714"/>
              <a:gd name="connsiteY501" fmla="*/ 0 h 44233"/>
              <a:gd name="connsiteX502" fmla="*/ 16869246 w 16876714"/>
              <a:gd name="connsiteY502" fmla="*/ 32421 h 44233"/>
              <a:gd name="connsiteX503" fmla="*/ 16876714 w 16876714"/>
              <a:gd name="connsiteY503" fmla="*/ 43497 h 44233"/>
              <a:gd name="connsiteX0" fmla="*/ 0 w 16876714"/>
              <a:gd name="connsiteY0" fmla="*/ 43496 h 44233"/>
              <a:gd name="connsiteX1" fmla="*/ 90694 w 16876714"/>
              <a:gd name="connsiteY1" fmla="*/ 40449 h 44233"/>
              <a:gd name="connsiteX2" fmla="*/ 96028 w 16876714"/>
              <a:gd name="connsiteY2" fmla="*/ 44044 h 44233"/>
              <a:gd name="connsiteX3" fmla="*/ 103865 w 16876714"/>
              <a:gd name="connsiteY3" fmla="*/ 32421 h 44233"/>
              <a:gd name="connsiteX4" fmla="*/ 182138 w 16876714"/>
              <a:gd name="connsiteY4" fmla="*/ 0 h 44233"/>
              <a:gd name="connsiteX5" fmla="*/ 260411 w 16876714"/>
              <a:gd name="connsiteY5" fmla="*/ 32421 h 44233"/>
              <a:gd name="connsiteX6" fmla="*/ 267878 w 16876714"/>
              <a:gd name="connsiteY6" fmla="*/ 43496 h 44233"/>
              <a:gd name="connsiteX7" fmla="*/ 272398 w 16876714"/>
              <a:gd name="connsiteY7" fmla="*/ 40449 h 44233"/>
              <a:gd name="connsiteX8" fmla="*/ 315485 w 16876714"/>
              <a:gd name="connsiteY8" fmla="*/ 31750 h 44233"/>
              <a:gd name="connsiteX9" fmla="*/ 358573 w 16876714"/>
              <a:gd name="connsiteY9" fmla="*/ 40449 h 44233"/>
              <a:gd name="connsiteX10" fmla="*/ 363906 w 16876714"/>
              <a:gd name="connsiteY10" fmla="*/ 44045 h 44233"/>
              <a:gd name="connsiteX11" fmla="*/ 371744 w 16876714"/>
              <a:gd name="connsiteY11" fmla="*/ 32421 h 44233"/>
              <a:gd name="connsiteX12" fmla="*/ 450017 w 16876714"/>
              <a:gd name="connsiteY12" fmla="*/ 0 h 44233"/>
              <a:gd name="connsiteX13" fmla="*/ 528290 w 16876714"/>
              <a:gd name="connsiteY13" fmla="*/ 32421 h 44233"/>
              <a:gd name="connsiteX14" fmla="*/ 535757 w 16876714"/>
              <a:gd name="connsiteY14" fmla="*/ 43496 h 44233"/>
              <a:gd name="connsiteX15" fmla="*/ 540277 w 16876714"/>
              <a:gd name="connsiteY15" fmla="*/ 40449 h 44233"/>
              <a:gd name="connsiteX16" fmla="*/ 583365 w 16876714"/>
              <a:gd name="connsiteY16" fmla="*/ 31750 h 44233"/>
              <a:gd name="connsiteX17" fmla="*/ 626452 w 16876714"/>
              <a:gd name="connsiteY17" fmla="*/ 40449 h 44233"/>
              <a:gd name="connsiteX18" fmla="*/ 631786 w 16876714"/>
              <a:gd name="connsiteY18" fmla="*/ 44045 h 44233"/>
              <a:gd name="connsiteX19" fmla="*/ 639623 w 16876714"/>
              <a:gd name="connsiteY19" fmla="*/ 32421 h 44233"/>
              <a:gd name="connsiteX20" fmla="*/ 717896 w 16876714"/>
              <a:gd name="connsiteY20" fmla="*/ 0 h 44233"/>
              <a:gd name="connsiteX21" fmla="*/ 796169 w 16876714"/>
              <a:gd name="connsiteY21" fmla="*/ 32421 h 44233"/>
              <a:gd name="connsiteX22" fmla="*/ 803637 w 16876714"/>
              <a:gd name="connsiteY22" fmla="*/ 43496 h 44233"/>
              <a:gd name="connsiteX23" fmla="*/ 808156 w 16876714"/>
              <a:gd name="connsiteY23" fmla="*/ 40449 h 44233"/>
              <a:gd name="connsiteX24" fmla="*/ 851244 w 16876714"/>
              <a:gd name="connsiteY24" fmla="*/ 31750 h 44233"/>
              <a:gd name="connsiteX25" fmla="*/ 894331 w 16876714"/>
              <a:gd name="connsiteY25" fmla="*/ 40449 h 44233"/>
              <a:gd name="connsiteX26" fmla="*/ 899664 w 16876714"/>
              <a:gd name="connsiteY26" fmla="*/ 44045 h 44233"/>
              <a:gd name="connsiteX27" fmla="*/ 907502 w 16876714"/>
              <a:gd name="connsiteY27" fmla="*/ 32421 h 44233"/>
              <a:gd name="connsiteX28" fmla="*/ 985775 w 16876714"/>
              <a:gd name="connsiteY28" fmla="*/ 0 h 44233"/>
              <a:gd name="connsiteX29" fmla="*/ 1064048 w 16876714"/>
              <a:gd name="connsiteY29" fmla="*/ 32421 h 44233"/>
              <a:gd name="connsiteX30" fmla="*/ 1071515 w 16876714"/>
              <a:gd name="connsiteY30" fmla="*/ 43496 h 44233"/>
              <a:gd name="connsiteX31" fmla="*/ 1076035 w 16876714"/>
              <a:gd name="connsiteY31" fmla="*/ 40449 h 44233"/>
              <a:gd name="connsiteX32" fmla="*/ 1119122 w 16876714"/>
              <a:gd name="connsiteY32" fmla="*/ 31750 h 44233"/>
              <a:gd name="connsiteX33" fmla="*/ 1162210 w 16876714"/>
              <a:gd name="connsiteY33" fmla="*/ 40449 h 44233"/>
              <a:gd name="connsiteX34" fmla="*/ 1167543 w 16876714"/>
              <a:gd name="connsiteY34" fmla="*/ 44045 h 44233"/>
              <a:gd name="connsiteX35" fmla="*/ 1175380 w 16876714"/>
              <a:gd name="connsiteY35" fmla="*/ 32421 h 44233"/>
              <a:gd name="connsiteX36" fmla="*/ 1253655 w 16876714"/>
              <a:gd name="connsiteY36" fmla="*/ 0 h 44233"/>
              <a:gd name="connsiteX37" fmla="*/ 1331927 w 16876714"/>
              <a:gd name="connsiteY37" fmla="*/ 32421 h 44233"/>
              <a:gd name="connsiteX38" fmla="*/ 1339394 w 16876714"/>
              <a:gd name="connsiteY38" fmla="*/ 43496 h 44233"/>
              <a:gd name="connsiteX39" fmla="*/ 1343914 w 16876714"/>
              <a:gd name="connsiteY39" fmla="*/ 40449 h 44233"/>
              <a:gd name="connsiteX40" fmla="*/ 1387001 w 16876714"/>
              <a:gd name="connsiteY40" fmla="*/ 31750 h 44233"/>
              <a:gd name="connsiteX41" fmla="*/ 1430088 w 16876714"/>
              <a:gd name="connsiteY41" fmla="*/ 40449 h 44233"/>
              <a:gd name="connsiteX42" fmla="*/ 1435422 w 16876714"/>
              <a:gd name="connsiteY42" fmla="*/ 44044 h 44233"/>
              <a:gd name="connsiteX43" fmla="*/ 1443258 w 16876714"/>
              <a:gd name="connsiteY43" fmla="*/ 32421 h 44233"/>
              <a:gd name="connsiteX44" fmla="*/ 1521532 w 16876714"/>
              <a:gd name="connsiteY44" fmla="*/ 0 h 44233"/>
              <a:gd name="connsiteX45" fmla="*/ 1599805 w 16876714"/>
              <a:gd name="connsiteY45" fmla="*/ 32421 h 44233"/>
              <a:gd name="connsiteX46" fmla="*/ 1607272 w 16876714"/>
              <a:gd name="connsiteY46" fmla="*/ 43496 h 44233"/>
              <a:gd name="connsiteX47" fmla="*/ 1611791 w 16876714"/>
              <a:gd name="connsiteY47" fmla="*/ 40449 h 44233"/>
              <a:gd name="connsiteX48" fmla="*/ 1654878 w 16876714"/>
              <a:gd name="connsiteY48" fmla="*/ 31750 h 44233"/>
              <a:gd name="connsiteX49" fmla="*/ 1697966 w 16876714"/>
              <a:gd name="connsiteY49" fmla="*/ 40449 h 44233"/>
              <a:gd name="connsiteX50" fmla="*/ 1703299 w 16876714"/>
              <a:gd name="connsiteY50" fmla="*/ 44044 h 44233"/>
              <a:gd name="connsiteX51" fmla="*/ 1711136 w 16876714"/>
              <a:gd name="connsiteY51" fmla="*/ 32421 h 44233"/>
              <a:gd name="connsiteX52" fmla="*/ 1789407 w 16876714"/>
              <a:gd name="connsiteY52" fmla="*/ 0 h 44233"/>
              <a:gd name="connsiteX53" fmla="*/ 1867682 w 16876714"/>
              <a:gd name="connsiteY53" fmla="*/ 32421 h 44233"/>
              <a:gd name="connsiteX54" fmla="*/ 1875149 w 16876714"/>
              <a:gd name="connsiteY54" fmla="*/ 43496 h 44233"/>
              <a:gd name="connsiteX55" fmla="*/ 1879668 w 16876714"/>
              <a:gd name="connsiteY55" fmla="*/ 40449 h 44233"/>
              <a:gd name="connsiteX56" fmla="*/ 1922757 w 16876714"/>
              <a:gd name="connsiteY56" fmla="*/ 31750 h 44233"/>
              <a:gd name="connsiteX57" fmla="*/ 1965843 w 16876714"/>
              <a:gd name="connsiteY57" fmla="*/ 40449 h 44233"/>
              <a:gd name="connsiteX58" fmla="*/ 1971178 w 16876714"/>
              <a:gd name="connsiteY58" fmla="*/ 44045 h 44233"/>
              <a:gd name="connsiteX59" fmla="*/ 1979014 w 16876714"/>
              <a:gd name="connsiteY59" fmla="*/ 32421 h 44233"/>
              <a:gd name="connsiteX60" fmla="*/ 2057287 w 16876714"/>
              <a:gd name="connsiteY60" fmla="*/ 0 h 44233"/>
              <a:gd name="connsiteX61" fmla="*/ 2135560 w 16876714"/>
              <a:gd name="connsiteY61" fmla="*/ 32421 h 44233"/>
              <a:gd name="connsiteX62" fmla="*/ 2143026 w 16876714"/>
              <a:gd name="connsiteY62" fmla="*/ 43496 h 44233"/>
              <a:gd name="connsiteX63" fmla="*/ 2147547 w 16876714"/>
              <a:gd name="connsiteY63" fmla="*/ 40449 h 44233"/>
              <a:gd name="connsiteX64" fmla="*/ 2190635 w 16876714"/>
              <a:gd name="connsiteY64" fmla="*/ 31750 h 44233"/>
              <a:gd name="connsiteX65" fmla="*/ 2233721 w 16876714"/>
              <a:gd name="connsiteY65" fmla="*/ 40449 h 44233"/>
              <a:gd name="connsiteX66" fmla="*/ 2239056 w 16876714"/>
              <a:gd name="connsiteY66" fmla="*/ 44045 h 44233"/>
              <a:gd name="connsiteX67" fmla="*/ 2246892 w 16876714"/>
              <a:gd name="connsiteY67" fmla="*/ 32421 h 44233"/>
              <a:gd name="connsiteX68" fmla="*/ 2325166 w 16876714"/>
              <a:gd name="connsiteY68" fmla="*/ 0 h 44233"/>
              <a:gd name="connsiteX69" fmla="*/ 2403439 w 16876714"/>
              <a:gd name="connsiteY69" fmla="*/ 32421 h 44233"/>
              <a:gd name="connsiteX70" fmla="*/ 2410905 w 16876714"/>
              <a:gd name="connsiteY70" fmla="*/ 43496 h 44233"/>
              <a:gd name="connsiteX71" fmla="*/ 2415425 w 16876714"/>
              <a:gd name="connsiteY71" fmla="*/ 40449 h 44233"/>
              <a:gd name="connsiteX72" fmla="*/ 2458511 w 16876714"/>
              <a:gd name="connsiteY72" fmla="*/ 31750 h 44233"/>
              <a:gd name="connsiteX73" fmla="*/ 2501600 w 16876714"/>
              <a:gd name="connsiteY73" fmla="*/ 40449 h 44233"/>
              <a:gd name="connsiteX74" fmla="*/ 2506933 w 16876714"/>
              <a:gd name="connsiteY74" fmla="*/ 44045 h 44233"/>
              <a:gd name="connsiteX75" fmla="*/ 2514770 w 16876714"/>
              <a:gd name="connsiteY75" fmla="*/ 32421 h 44233"/>
              <a:gd name="connsiteX76" fmla="*/ 2593043 w 16876714"/>
              <a:gd name="connsiteY76" fmla="*/ 0 h 44233"/>
              <a:gd name="connsiteX77" fmla="*/ 2671316 w 16876714"/>
              <a:gd name="connsiteY77" fmla="*/ 32421 h 44233"/>
              <a:gd name="connsiteX78" fmla="*/ 2678783 w 16876714"/>
              <a:gd name="connsiteY78" fmla="*/ 43496 h 44233"/>
              <a:gd name="connsiteX79" fmla="*/ 2683303 w 16876714"/>
              <a:gd name="connsiteY79" fmla="*/ 40449 h 44233"/>
              <a:gd name="connsiteX80" fmla="*/ 2726391 w 16876714"/>
              <a:gd name="connsiteY80" fmla="*/ 31750 h 44233"/>
              <a:gd name="connsiteX81" fmla="*/ 2769478 w 16876714"/>
              <a:gd name="connsiteY81" fmla="*/ 40449 h 44233"/>
              <a:gd name="connsiteX82" fmla="*/ 2774813 w 16876714"/>
              <a:gd name="connsiteY82" fmla="*/ 44045 h 44233"/>
              <a:gd name="connsiteX83" fmla="*/ 2782649 w 16876714"/>
              <a:gd name="connsiteY83" fmla="*/ 32421 h 44233"/>
              <a:gd name="connsiteX84" fmla="*/ 2860922 w 16876714"/>
              <a:gd name="connsiteY84" fmla="*/ 0 h 44233"/>
              <a:gd name="connsiteX85" fmla="*/ 2939195 w 16876714"/>
              <a:gd name="connsiteY85" fmla="*/ 32421 h 44233"/>
              <a:gd name="connsiteX86" fmla="*/ 2946661 w 16876714"/>
              <a:gd name="connsiteY86" fmla="*/ 43496 h 44233"/>
              <a:gd name="connsiteX87" fmla="*/ 2951182 w 16876714"/>
              <a:gd name="connsiteY87" fmla="*/ 40449 h 44233"/>
              <a:gd name="connsiteX88" fmla="*/ 2994269 w 16876714"/>
              <a:gd name="connsiteY88" fmla="*/ 31750 h 44233"/>
              <a:gd name="connsiteX89" fmla="*/ 3037356 w 16876714"/>
              <a:gd name="connsiteY89" fmla="*/ 40449 h 44233"/>
              <a:gd name="connsiteX90" fmla="*/ 3042690 w 16876714"/>
              <a:gd name="connsiteY90" fmla="*/ 44045 h 44233"/>
              <a:gd name="connsiteX91" fmla="*/ 3050527 w 16876714"/>
              <a:gd name="connsiteY91" fmla="*/ 32421 h 44233"/>
              <a:gd name="connsiteX92" fmla="*/ 3128800 w 16876714"/>
              <a:gd name="connsiteY92" fmla="*/ 0 h 44233"/>
              <a:gd name="connsiteX93" fmla="*/ 3207072 w 16876714"/>
              <a:gd name="connsiteY93" fmla="*/ 32421 h 44233"/>
              <a:gd name="connsiteX94" fmla="*/ 3214539 w 16876714"/>
              <a:gd name="connsiteY94" fmla="*/ 43496 h 44233"/>
              <a:gd name="connsiteX95" fmla="*/ 3219059 w 16876714"/>
              <a:gd name="connsiteY95" fmla="*/ 40449 h 44233"/>
              <a:gd name="connsiteX96" fmla="*/ 3262147 w 16876714"/>
              <a:gd name="connsiteY96" fmla="*/ 31750 h 44233"/>
              <a:gd name="connsiteX97" fmla="*/ 3305232 w 16876714"/>
              <a:gd name="connsiteY97" fmla="*/ 40449 h 44233"/>
              <a:gd name="connsiteX98" fmla="*/ 3310564 w 16876714"/>
              <a:gd name="connsiteY98" fmla="*/ 44044 h 44233"/>
              <a:gd name="connsiteX99" fmla="*/ 3318400 w 16876714"/>
              <a:gd name="connsiteY99" fmla="*/ 32421 h 44233"/>
              <a:gd name="connsiteX100" fmla="*/ 3396671 w 16876714"/>
              <a:gd name="connsiteY100" fmla="*/ 0 h 44233"/>
              <a:gd name="connsiteX101" fmla="*/ 3474945 w 16876714"/>
              <a:gd name="connsiteY101" fmla="*/ 32421 h 44233"/>
              <a:gd name="connsiteX102" fmla="*/ 3482412 w 16876714"/>
              <a:gd name="connsiteY102" fmla="*/ 43497 h 44233"/>
              <a:gd name="connsiteX103" fmla="*/ 3486935 w 16876714"/>
              <a:gd name="connsiteY103" fmla="*/ 40449 h 44233"/>
              <a:gd name="connsiteX104" fmla="*/ 3530021 w 16876714"/>
              <a:gd name="connsiteY104" fmla="*/ 31750 h 44233"/>
              <a:gd name="connsiteX105" fmla="*/ 3573110 w 16876714"/>
              <a:gd name="connsiteY105" fmla="*/ 40449 h 44233"/>
              <a:gd name="connsiteX106" fmla="*/ 3578441 w 16876714"/>
              <a:gd name="connsiteY106" fmla="*/ 44043 h 44233"/>
              <a:gd name="connsiteX107" fmla="*/ 3586277 w 16876714"/>
              <a:gd name="connsiteY107" fmla="*/ 32421 h 44233"/>
              <a:gd name="connsiteX108" fmla="*/ 3664549 w 16876714"/>
              <a:gd name="connsiteY108" fmla="*/ 0 h 44233"/>
              <a:gd name="connsiteX109" fmla="*/ 3742823 w 16876714"/>
              <a:gd name="connsiteY109" fmla="*/ 32421 h 44233"/>
              <a:gd name="connsiteX110" fmla="*/ 3750290 w 16876714"/>
              <a:gd name="connsiteY110" fmla="*/ 43497 h 44233"/>
              <a:gd name="connsiteX111" fmla="*/ 3754813 w 16876714"/>
              <a:gd name="connsiteY111" fmla="*/ 40449 h 44233"/>
              <a:gd name="connsiteX112" fmla="*/ 3797899 w 16876714"/>
              <a:gd name="connsiteY112" fmla="*/ 31750 h 44233"/>
              <a:gd name="connsiteX113" fmla="*/ 3840988 w 16876714"/>
              <a:gd name="connsiteY113" fmla="*/ 40449 h 44233"/>
              <a:gd name="connsiteX114" fmla="*/ 3846320 w 16876714"/>
              <a:gd name="connsiteY114" fmla="*/ 44044 h 44233"/>
              <a:gd name="connsiteX115" fmla="*/ 3854155 w 16876714"/>
              <a:gd name="connsiteY115" fmla="*/ 32421 h 44233"/>
              <a:gd name="connsiteX116" fmla="*/ 3932428 w 16876714"/>
              <a:gd name="connsiteY116" fmla="*/ 0 h 44233"/>
              <a:gd name="connsiteX117" fmla="*/ 4010702 w 16876714"/>
              <a:gd name="connsiteY117" fmla="*/ 32421 h 44233"/>
              <a:gd name="connsiteX118" fmla="*/ 4018169 w 16876714"/>
              <a:gd name="connsiteY118" fmla="*/ 43497 h 44233"/>
              <a:gd name="connsiteX119" fmla="*/ 4022691 w 16876714"/>
              <a:gd name="connsiteY119" fmla="*/ 40449 h 44233"/>
              <a:gd name="connsiteX120" fmla="*/ 4065778 w 16876714"/>
              <a:gd name="connsiteY120" fmla="*/ 31750 h 44233"/>
              <a:gd name="connsiteX121" fmla="*/ 4108867 w 16876714"/>
              <a:gd name="connsiteY121" fmla="*/ 40449 h 44233"/>
              <a:gd name="connsiteX122" fmla="*/ 4114198 w 16876714"/>
              <a:gd name="connsiteY122" fmla="*/ 44043 h 44233"/>
              <a:gd name="connsiteX123" fmla="*/ 4122033 w 16876714"/>
              <a:gd name="connsiteY123" fmla="*/ 32421 h 44233"/>
              <a:gd name="connsiteX124" fmla="*/ 4200306 w 16876714"/>
              <a:gd name="connsiteY124" fmla="*/ 0 h 44233"/>
              <a:gd name="connsiteX125" fmla="*/ 4278580 w 16876714"/>
              <a:gd name="connsiteY125" fmla="*/ 32421 h 44233"/>
              <a:gd name="connsiteX126" fmla="*/ 4286047 w 16876714"/>
              <a:gd name="connsiteY126" fmla="*/ 43497 h 44233"/>
              <a:gd name="connsiteX127" fmla="*/ 4290569 w 16876714"/>
              <a:gd name="connsiteY127" fmla="*/ 40449 h 44233"/>
              <a:gd name="connsiteX128" fmla="*/ 4333656 w 16876714"/>
              <a:gd name="connsiteY128" fmla="*/ 31750 h 44233"/>
              <a:gd name="connsiteX129" fmla="*/ 4376745 w 16876714"/>
              <a:gd name="connsiteY129" fmla="*/ 40449 h 44233"/>
              <a:gd name="connsiteX130" fmla="*/ 4382076 w 16876714"/>
              <a:gd name="connsiteY130" fmla="*/ 44043 h 44233"/>
              <a:gd name="connsiteX131" fmla="*/ 4389911 w 16876714"/>
              <a:gd name="connsiteY131" fmla="*/ 32421 h 44233"/>
              <a:gd name="connsiteX132" fmla="*/ 4468184 w 16876714"/>
              <a:gd name="connsiteY132" fmla="*/ 0 h 44233"/>
              <a:gd name="connsiteX133" fmla="*/ 4546458 w 16876714"/>
              <a:gd name="connsiteY133" fmla="*/ 32421 h 44233"/>
              <a:gd name="connsiteX134" fmla="*/ 4553925 w 16876714"/>
              <a:gd name="connsiteY134" fmla="*/ 43497 h 44233"/>
              <a:gd name="connsiteX135" fmla="*/ 4558447 w 16876714"/>
              <a:gd name="connsiteY135" fmla="*/ 40449 h 44233"/>
              <a:gd name="connsiteX136" fmla="*/ 4601534 w 16876714"/>
              <a:gd name="connsiteY136" fmla="*/ 31750 h 44233"/>
              <a:gd name="connsiteX137" fmla="*/ 4644623 w 16876714"/>
              <a:gd name="connsiteY137" fmla="*/ 40449 h 44233"/>
              <a:gd name="connsiteX138" fmla="*/ 4649955 w 16876714"/>
              <a:gd name="connsiteY138" fmla="*/ 44044 h 44233"/>
              <a:gd name="connsiteX139" fmla="*/ 4657790 w 16876714"/>
              <a:gd name="connsiteY139" fmla="*/ 32421 h 44233"/>
              <a:gd name="connsiteX140" fmla="*/ 4736064 w 16876714"/>
              <a:gd name="connsiteY140" fmla="*/ 0 h 44233"/>
              <a:gd name="connsiteX141" fmla="*/ 4814337 w 16876714"/>
              <a:gd name="connsiteY141" fmla="*/ 32421 h 44233"/>
              <a:gd name="connsiteX142" fmla="*/ 4821804 w 16876714"/>
              <a:gd name="connsiteY142" fmla="*/ 43497 h 44233"/>
              <a:gd name="connsiteX143" fmla="*/ 4826326 w 16876714"/>
              <a:gd name="connsiteY143" fmla="*/ 40449 h 44233"/>
              <a:gd name="connsiteX144" fmla="*/ 4869413 w 16876714"/>
              <a:gd name="connsiteY144" fmla="*/ 31750 h 44233"/>
              <a:gd name="connsiteX145" fmla="*/ 4912502 w 16876714"/>
              <a:gd name="connsiteY145" fmla="*/ 40449 h 44233"/>
              <a:gd name="connsiteX146" fmla="*/ 4917833 w 16876714"/>
              <a:gd name="connsiteY146" fmla="*/ 44043 h 44233"/>
              <a:gd name="connsiteX147" fmla="*/ 4925668 w 16876714"/>
              <a:gd name="connsiteY147" fmla="*/ 32421 h 44233"/>
              <a:gd name="connsiteX148" fmla="*/ 5003941 w 16876714"/>
              <a:gd name="connsiteY148" fmla="*/ 0 h 44233"/>
              <a:gd name="connsiteX149" fmla="*/ 5082215 w 16876714"/>
              <a:gd name="connsiteY149" fmla="*/ 32421 h 44233"/>
              <a:gd name="connsiteX150" fmla="*/ 5089682 w 16876714"/>
              <a:gd name="connsiteY150" fmla="*/ 43497 h 44233"/>
              <a:gd name="connsiteX151" fmla="*/ 5094204 w 16876714"/>
              <a:gd name="connsiteY151" fmla="*/ 40449 h 44233"/>
              <a:gd name="connsiteX152" fmla="*/ 5137291 w 16876714"/>
              <a:gd name="connsiteY152" fmla="*/ 31750 h 44233"/>
              <a:gd name="connsiteX153" fmla="*/ 5180380 w 16876714"/>
              <a:gd name="connsiteY153" fmla="*/ 40449 h 44233"/>
              <a:gd name="connsiteX154" fmla="*/ 5185711 w 16876714"/>
              <a:gd name="connsiteY154" fmla="*/ 44043 h 44233"/>
              <a:gd name="connsiteX155" fmla="*/ 5193546 w 16876714"/>
              <a:gd name="connsiteY155" fmla="*/ 32421 h 44233"/>
              <a:gd name="connsiteX156" fmla="*/ 5271819 w 16876714"/>
              <a:gd name="connsiteY156" fmla="*/ 0 h 44233"/>
              <a:gd name="connsiteX157" fmla="*/ 5350093 w 16876714"/>
              <a:gd name="connsiteY157" fmla="*/ 32421 h 44233"/>
              <a:gd name="connsiteX158" fmla="*/ 5357560 w 16876714"/>
              <a:gd name="connsiteY158" fmla="*/ 43497 h 44233"/>
              <a:gd name="connsiteX159" fmla="*/ 5362082 w 16876714"/>
              <a:gd name="connsiteY159" fmla="*/ 40449 h 44233"/>
              <a:gd name="connsiteX160" fmla="*/ 5405169 w 16876714"/>
              <a:gd name="connsiteY160" fmla="*/ 31750 h 44233"/>
              <a:gd name="connsiteX161" fmla="*/ 5448258 w 16876714"/>
              <a:gd name="connsiteY161" fmla="*/ 40449 h 44233"/>
              <a:gd name="connsiteX162" fmla="*/ 5453590 w 16876714"/>
              <a:gd name="connsiteY162" fmla="*/ 44044 h 44233"/>
              <a:gd name="connsiteX163" fmla="*/ 5461425 w 16876714"/>
              <a:gd name="connsiteY163" fmla="*/ 32421 h 44233"/>
              <a:gd name="connsiteX164" fmla="*/ 5539699 w 16876714"/>
              <a:gd name="connsiteY164" fmla="*/ 0 h 44233"/>
              <a:gd name="connsiteX165" fmla="*/ 5617972 w 16876714"/>
              <a:gd name="connsiteY165" fmla="*/ 32421 h 44233"/>
              <a:gd name="connsiteX166" fmla="*/ 5625439 w 16876714"/>
              <a:gd name="connsiteY166" fmla="*/ 43497 h 44233"/>
              <a:gd name="connsiteX167" fmla="*/ 5629961 w 16876714"/>
              <a:gd name="connsiteY167" fmla="*/ 40449 h 44233"/>
              <a:gd name="connsiteX168" fmla="*/ 5673048 w 16876714"/>
              <a:gd name="connsiteY168" fmla="*/ 31750 h 44233"/>
              <a:gd name="connsiteX169" fmla="*/ 5716137 w 16876714"/>
              <a:gd name="connsiteY169" fmla="*/ 40449 h 44233"/>
              <a:gd name="connsiteX170" fmla="*/ 5721468 w 16876714"/>
              <a:gd name="connsiteY170" fmla="*/ 44043 h 44233"/>
              <a:gd name="connsiteX171" fmla="*/ 5729303 w 16876714"/>
              <a:gd name="connsiteY171" fmla="*/ 32421 h 44233"/>
              <a:gd name="connsiteX172" fmla="*/ 5807577 w 16876714"/>
              <a:gd name="connsiteY172" fmla="*/ 0 h 44233"/>
              <a:gd name="connsiteX173" fmla="*/ 5885850 w 16876714"/>
              <a:gd name="connsiteY173" fmla="*/ 32421 h 44233"/>
              <a:gd name="connsiteX174" fmla="*/ 5893317 w 16876714"/>
              <a:gd name="connsiteY174" fmla="*/ 43497 h 44233"/>
              <a:gd name="connsiteX175" fmla="*/ 5897839 w 16876714"/>
              <a:gd name="connsiteY175" fmla="*/ 40449 h 44233"/>
              <a:gd name="connsiteX176" fmla="*/ 5940926 w 16876714"/>
              <a:gd name="connsiteY176" fmla="*/ 31750 h 44233"/>
              <a:gd name="connsiteX177" fmla="*/ 5984015 w 16876714"/>
              <a:gd name="connsiteY177" fmla="*/ 40449 h 44233"/>
              <a:gd name="connsiteX178" fmla="*/ 5989346 w 16876714"/>
              <a:gd name="connsiteY178" fmla="*/ 44043 h 44233"/>
              <a:gd name="connsiteX179" fmla="*/ 5997181 w 16876714"/>
              <a:gd name="connsiteY179" fmla="*/ 32421 h 44233"/>
              <a:gd name="connsiteX180" fmla="*/ 6075455 w 16876714"/>
              <a:gd name="connsiteY180" fmla="*/ 0 h 44233"/>
              <a:gd name="connsiteX181" fmla="*/ 6153728 w 16876714"/>
              <a:gd name="connsiteY181" fmla="*/ 32421 h 44233"/>
              <a:gd name="connsiteX182" fmla="*/ 6161195 w 16876714"/>
              <a:gd name="connsiteY182" fmla="*/ 43497 h 44233"/>
              <a:gd name="connsiteX183" fmla="*/ 6165717 w 16876714"/>
              <a:gd name="connsiteY183" fmla="*/ 40449 h 44233"/>
              <a:gd name="connsiteX184" fmla="*/ 6208804 w 16876714"/>
              <a:gd name="connsiteY184" fmla="*/ 31750 h 44233"/>
              <a:gd name="connsiteX185" fmla="*/ 6251893 w 16876714"/>
              <a:gd name="connsiteY185" fmla="*/ 40449 h 44233"/>
              <a:gd name="connsiteX186" fmla="*/ 6257225 w 16876714"/>
              <a:gd name="connsiteY186" fmla="*/ 44044 h 44233"/>
              <a:gd name="connsiteX187" fmla="*/ 6265060 w 16876714"/>
              <a:gd name="connsiteY187" fmla="*/ 32421 h 44233"/>
              <a:gd name="connsiteX188" fmla="*/ 6343334 w 16876714"/>
              <a:gd name="connsiteY188" fmla="*/ 0 h 44233"/>
              <a:gd name="connsiteX189" fmla="*/ 6421607 w 16876714"/>
              <a:gd name="connsiteY189" fmla="*/ 32421 h 44233"/>
              <a:gd name="connsiteX190" fmla="*/ 6429074 w 16876714"/>
              <a:gd name="connsiteY190" fmla="*/ 43497 h 44233"/>
              <a:gd name="connsiteX191" fmla="*/ 6433596 w 16876714"/>
              <a:gd name="connsiteY191" fmla="*/ 40449 h 44233"/>
              <a:gd name="connsiteX192" fmla="*/ 6476684 w 16876714"/>
              <a:gd name="connsiteY192" fmla="*/ 31750 h 44233"/>
              <a:gd name="connsiteX193" fmla="*/ 6519772 w 16876714"/>
              <a:gd name="connsiteY193" fmla="*/ 40449 h 44233"/>
              <a:gd name="connsiteX194" fmla="*/ 6525103 w 16876714"/>
              <a:gd name="connsiteY194" fmla="*/ 44043 h 44233"/>
              <a:gd name="connsiteX195" fmla="*/ 6532938 w 16876714"/>
              <a:gd name="connsiteY195" fmla="*/ 32421 h 44233"/>
              <a:gd name="connsiteX196" fmla="*/ 6611212 w 16876714"/>
              <a:gd name="connsiteY196" fmla="*/ 0 h 44233"/>
              <a:gd name="connsiteX197" fmla="*/ 6689485 w 16876714"/>
              <a:gd name="connsiteY197" fmla="*/ 32421 h 44233"/>
              <a:gd name="connsiteX198" fmla="*/ 6696952 w 16876714"/>
              <a:gd name="connsiteY198" fmla="*/ 43497 h 44233"/>
              <a:gd name="connsiteX199" fmla="*/ 6701474 w 16876714"/>
              <a:gd name="connsiteY199" fmla="*/ 40449 h 44233"/>
              <a:gd name="connsiteX200" fmla="*/ 6744561 w 16876714"/>
              <a:gd name="connsiteY200" fmla="*/ 31750 h 44233"/>
              <a:gd name="connsiteX201" fmla="*/ 6787650 w 16876714"/>
              <a:gd name="connsiteY201" fmla="*/ 40449 h 44233"/>
              <a:gd name="connsiteX202" fmla="*/ 6792981 w 16876714"/>
              <a:gd name="connsiteY202" fmla="*/ 44043 h 44233"/>
              <a:gd name="connsiteX203" fmla="*/ 6800816 w 16876714"/>
              <a:gd name="connsiteY203" fmla="*/ 32421 h 44233"/>
              <a:gd name="connsiteX204" fmla="*/ 6879090 w 16876714"/>
              <a:gd name="connsiteY204" fmla="*/ 0 h 44233"/>
              <a:gd name="connsiteX205" fmla="*/ 6957363 w 16876714"/>
              <a:gd name="connsiteY205" fmla="*/ 32421 h 44233"/>
              <a:gd name="connsiteX206" fmla="*/ 6964830 w 16876714"/>
              <a:gd name="connsiteY206" fmla="*/ 43497 h 44233"/>
              <a:gd name="connsiteX207" fmla="*/ 6969352 w 16876714"/>
              <a:gd name="connsiteY207" fmla="*/ 40449 h 44233"/>
              <a:gd name="connsiteX208" fmla="*/ 7012439 w 16876714"/>
              <a:gd name="connsiteY208" fmla="*/ 31750 h 44233"/>
              <a:gd name="connsiteX209" fmla="*/ 7055528 w 16876714"/>
              <a:gd name="connsiteY209" fmla="*/ 40449 h 44233"/>
              <a:gd name="connsiteX210" fmla="*/ 7060859 w 16876714"/>
              <a:gd name="connsiteY210" fmla="*/ 44044 h 44233"/>
              <a:gd name="connsiteX211" fmla="*/ 7068695 w 16876714"/>
              <a:gd name="connsiteY211" fmla="*/ 32421 h 44233"/>
              <a:gd name="connsiteX212" fmla="*/ 7146969 w 16876714"/>
              <a:gd name="connsiteY212" fmla="*/ 0 h 44233"/>
              <a:gd name="connsiteX213" fmla="*/ 7225241 w 16876714"/>
              <a:gd name="connsiteY213" fmla="*/ 32421 h 44233"/>
              <a:gd name="connsiteX214" fmla="*/ 7232710 w 16876714"/>
              <a:gd name="connsiteY214" fmla="*/ 43497 h 44233"/>
              <a:gd name="connsiteX215" fmla="*/ 7237231 w 16876714"/>
              <a:gd name="connsiteY215" fmla="*/ 40449 h 44233"/>
              <a:gd name="connsiteX216" fmla="*/ 7280319 w 16876714"/>
              <a:gd name="connsiteY216" fmla="*/ 31750 h 44233"/>
              <a:gd name="connsiteX217" fmla="*/ 7323407 w 16876714"/>
              <a:gd name="connsiteY217" fmla="*/ 40449 h 44233"/>
              <a:gd name="connsiteX218" fmla="*/ 7328737 w 16876714"/>
              <a:gd name="connsiteY218" fmla="*/ 44043 h 44233"/>
              <a:gd name="connsiteX219" fmla="*/ 7336573 w 16876714"/>
              <a:gd name="connsiteY219" fmla="*/ 32421 h 44233"/>
              <a:gd name="connsiteX220" fmla="*/ 7414847 w 16876714"/>
              <a:gd name="connsiteY220" fmla="*/ 0 h 44233"/>
              <a:gd name="connsiteX221" fmla="*/ 7493119 w 16876714"/>
              <a:gd name="connsiteY221" fmla="*/ 32421 h 44233"/>
              <a:gd name="connsiteX222" fmla="*/ 7500587 w 16876714"/>
              <a:gd name="connsiteY222" fmla="*/ 43497 h 44233"/>
              <a:gd name="connsiteX223" fmla="*/ 7505109 w 16876714"/>
              <a:gd name="connsiteY223" fmla="*/ 40449 h 44233"/>
              <a:gd name="connsiteX224" fmla="*/ 7548196 w 16876714"/>
              <a:gd name="connsiteY224" fmla="*/ 31750 h 44233"/>
              <a:gd name="connsiteX225" fmla="*/ 7591283 w 16876714"/>
              <a:gd name="connsiteY225" fmla="*/ 40449 h 44233"/>
              <a:gd name="connsiteX226" fmla="*/ 7596615 w 16876714"/>
              <a:gd name="connsiteY226" fmla="*/ 44043 h 44233"/>
              <a:gd name="connsiteX227" fmla="*/ 7604451 w 16876714"/>
              <a:gd name="connsiteY227" fmla="*/ 32421 h 44233"/>
              <a:gd name="connsiteX228" fmla="*/ 7682724 w 16876714"/>
              <a:gd name="connsiteY228" fmla="*/ 0 h 44233"/>
              <a:gd name="connsiteX229" fmla="*/ 7760997 w 16876714"/>
              <a:gd name="connsiteY229" fmla="*/ 32421 h 44233"/>
              <a:gd name="connsiteX230" fmla="*/ 7768465 w 16876714"/>
              <a:gd name="connsiteY230" fmla="*/ 43497 h 44233"/>
              <a:gd name="connsiteX231" fmla="*/ 7772987 w 16876714"/>
              <a:gd name="connsiteY231" fmla="*/ 40449 h 44233"/>
              <a:gd name="connsiteX232" fmla="*/ 7816074 w 16876714"/>
              <a:gd name="connsiteY232" fmla="*/ 31750 h 44233"/>
              <a:gd name="connsiteX233" fmla="*/ 7859161 w 16876714"/>
              <a:gd name="connsiteY233" fmla="*/ 40449 h 44233"/>
              <a:gd name="connsiteX234" fmla="*/ 7864494 w 16876714"/>
              <a:gd name="connsiteY234" fmla="*/ 44044 h 44233"/>
              <a:gd name="connsiteX235" fmla="*/ 7872330 w 16876714"/>
              <a:gd name="connsiteY235" fmla="*/ 32421 h 44233"/>
              <a:gd name="connsiteX236" fmla="*/ 7950603 w 16876714"/>
              <a:gd name="connsiteY236" fmla="*/ 0 h 44233"/>
              <a:gd name="connsiteX237" fmla="*/ 8028876 w 16876714"/>
              <a:gd name="connsiteY237" fmla="*/ 32421 h 44233"/>
              <a:gd name="connsiteX238" fmla="*/ 8036344 w 16876714"/>
              <a:gd name="connsiteY238" fmla="*/ 43497 h 44233"/>
              <a:gd name="connsiteX239" fmla="*/ 8040866 w 16876714"/>
              <a:gd name="connsiteY239" fmla="*/ 40449 h 44233"/>
              <a:gd name="connsiteX240" fmla="*/ 8083953 w 16876714"/>
              <a:gd name="connsiteY240" fmla="*/ 31750 h 44233"/>
              <a:gd name="connsiteX241" fmla="*/ 8127040 w 16876714"/>
              <a:gd name="connsiteY241" fmla="*/ 40449 h 44233"/>
              <a:gd name="connsiteX242" fmla="*/ 8132366 w 16876714"/>
              <a:gd name="connsiteY242" fmla="*/ 44040 h 44233"/>
              <a:gd name="connsiteX243" fmla="*/ 8140200 w 16876714"/>
              <a:gd name="connsiteY243" fmla="*/ 32421 h 44233"/>
              <a:gd name="connsiteX244" fmla="*/ 8218473 w 16876714"/>
              <a:gd name="connsiteY244" fmla="*/ 0 h 44233"/>
              <a:gd name="connsiteX245" fmla="*/ 8296746 w 16876714"/>
              <a:gd name="connsiteY245" fmla="*/ 32421 h 44233"/>
              <a:gd name="connsiteX246" fmla="*/ 8304214 w 16876714"/>
              <a:gd name="connsiteY246" fmla="*/ 43497 h 44233"/>
              <a:gd name="connsiteX247" fmla="*/ 8308736 w 16876714"/>
              <a:gd name="connsiteY247" fmla="*/ 40449 h 44233"/>
              <a:gd name="connsiteX248" fmla="*/ 8351823 w 16876714"/>
              <a:gd name="connsiteY248" fmla="*/ 31750 h 44233"/>
              <a:gd name="connsiteX249" fmla="*/ 8394911 w 16876714"/>
              <a:gd name="connsiteY249" fmla="*/ 40449 h 44233"/>
              <a:gd name="connsiteX250" fmla="*/ 8400523 w 16876714"/>
              <a:gd name="connsiteY250" fmla="*/ 44233 h 44233"/>
              <a:gd name="connsiteX251" fmla="*/ 8408487 w 16876714"/>
              <a:gd name="connsiteY251" fmla="*/ 32422 h 44233"/>
              <a:gd name="connsiteX252" fmla="*/ 8486760 w 16876714"/>
              <a:gd name="connsiteY252" fmla="*/ 0 h 44233"/>
              <a:gd name="connsiteX253" fmla="*/ 8565033 w 16876714"/>
              <a:gd name="connsiteY253" fmla="*/ 32421 h 44233"/>
              <a:gd name="connsiteX254" fmla="*/ 8572500 w 16876714"/>
              <a:gd name="connsiteY254" fmla="*/ 43496 h 44233"/>
              <a:gd name="connsiteX255" fmla="*/ 8577020 w 16876714"/>
              <a:gd name="connsiteY255" fmla="*/ 40449 h 44233"/>
              <a:gd name="connsiteX256" fmla="*/ 8620107 w 16876714"/>
              <a:gd name="connsiteY256" fmla="*/ 31750 h 44233"/>
              <a:gd name="connsiteX257" fmla="*/ 8663194 w 16876714"/>
              <a:gd name="connsiteY257" fmla="*/ 40449 h 44233"/>
              <a:gd name="connsiteX258" fmla="*/ 8668528 w 16876714"/>
              <a:gd name="connsiteY258" fmla="*/ 44044 h 44233"/>
              <a:gd name="connsiteX259" fmla="*/ 8676365 w 16876714"/>
              <a:gd name="connsiteY259" fmla="*/ 32421 h 44233"/>
              <a:gd name="connsiteX260" fmla="*/ 8754638 w 16876714"/>
              <a:gd name="connsiteY260" fmla="*/ 0 h 44233"/>
              <a:gd name="connsiteX261" fmla="*/ 8832911 w 16876714"/>
              <a:gd name="connsiteY261" fmla="*/ 32421 h 44233"/>
              <a:gd name="connsiteX262" fmla="*/ 8840378 w 16876714"/>
              <a:gd name="connsiteY262" fmla="*/ 43496 h 44233"/>
              <a:gd name="connsiteX263" fmla="*/ 8844898 w 16876714"/>
              <a:gd name="connsiteY263" fmla="*/ 40449 h 44233"/>
              <a:gd name="connsiteX264" fmla="*/ 8887985 w 16876714"/>
              <a:gd name="connsiteY264" fmla="*/ 31750 h 44233"/>
              <a:gd name="connsiteX265" fmla="*/ 8931073 w 16876714"/>
              <a:gd name="connsiteY265" fmla="*/ 40449 h 44233"/>
              <a:gd name="connsiteX266" fmla="*/ 8936406 w 16876714"/>
              <a:gd name="connsiteY266" fmla="*/ 44045 h 44233"/>
              <a:gd name="connsiteX267" fmla="*/ 8944244 w 16876714"/>
              <a:gd name="connsiteY267" fmla="*/ 32421 h 44233"/>
              <a:gd name="connsiteX268" fmla="*/ 9022517 w 16876714"/>
              <a:gd name="connsiteY268" fmla="*/ 0 h 44233"/>
              <a:gd name="connsiteX269" fmla="*/ 9100790 w 16876714"/>
              <a:gd name="connsiteY269" fmla="*/ 32421 h 44233"/>
              <a:gd name="connsiteX270" fmla="*/ 9108257 w 16876714"/>
              <a:gd name="connsiteY270" fmla="*/ 43496 h 44233"/>
              <a:gd name="connsiteX271" fmla="*/ 9112777 w 16876714"/>
              <a:gd name="connsiteY271" fmla="*/ 40449 h 44233"/>
              <a:gd name="connsiteX272" fmla="*/ 9155865 w 16876714"/>
              <a:gd name="connsiteY272" fmla="*/ 31750 h 44233"/>
              <a:gd name="connsiteX273" fmla="*/ 9198952 w 16876714"/>
              <a:gd name="connsiteY273" fmla="*/ 40449 h 44233"/>
              <a:gd name="connsiteX274" fmla="*/ 9204286 w 16876714"/>
              <a:gd name="connsiteY274" fmla="*/ 44045 h 44233"/>
              <a:gd name="connsiteX275" fmla="*/ 9212123 w 16876714"/>
              <a:gd name="connsiteY275" fmla="*/ 32421 h 44233"/>
              <a:gd name="connsiteX276" fmla="*/ 9290396 w 16876714"/>
              <a:gd name="connsiteY276" fmla="*/ 0 h 44233"/>
              <a:gd name="connsiteX277" fmla="*/ 9368669 w 16876714"/>
              <a:gd name="connsiteY277" fmla="*/ 32421 h 44233"/>
              <a:gd name="connsiteX278" fmla="*/ 9376137 w 16876714"/>
              <a:gd name="connsiteY278" fmla="*/ 43496 h 44233"/>
              <a:gd name="connsiteX279" fmla="*/ 9380656 w 16876714"/>
              <a:gd name="connsiteY279" fmla="*/ 40449 h 44233"/>
              <a:gd name="connsiteX280" fmla="*/ 9423744 w 16876714"/>
              <a:gd name="connsiteY280" fmla="*/ 31750 h 44233"/>
              <a:gd name="connsiteX281" fmla="*/ 9466831 w 16876714"/>
              <a:gd name="connsiteY281" fmla="*/ 40449 h 44233"/>
              <a:gd name="connsiteX282" fmla="*/ 9472164 w 16876714"/>
              <a:gd name="connsiteY282" fmla="*/ 44045 h 44233"/>
              <a:gd name="connsiteX283" fmla="*/ 9480002 w 16876714"/>
              <a:gd name="connsiteY283" fmla="*/ 32421 h 44233"/>
              <a:gd name="connsiteX284" fmla="*/ 9558275 w 16876714"/>
              <a:gd name="connsiteY284" fmla="*/ 0 h 44233"/>
              <a:gd name="connsiteX285" fmla="*/ 9636548 w 16876714"/>
              <a:gd name="connsiteY285" fmla="*/ 32421 h 44233"/>
              <a:gd name="connsiteX286" fmla="*/ 9644015 w 16876714"/>
              <a:gd name="connsiteY286" fmla="*/ 43496 h 44233"/>
              <a:gd name="connsiteX287" fmla="*/ 9648535 w 16876714"/>
              <a:gd name="connsiteY287" fmla="*/ 40449 h 44233"/>
              <a:gd name="connsiteX288" fmla="*/ 9691622 w 16876714"/>
              <a:gd name="connsiteY288" fmla="*/ 31750 h 44233"/>
              <a:gd name="connsiteX289" fmla="*/ 9734710 w 16876714"/>
              <a:gd name="connsiteY289" fmla="*/ 40449 h 44233"/>
              <a:gd name="connsiteX290" fmla="*/ 9740043 w 16876714"/>
              <a:gd name="connsiteY290" fmla="*/ 44045 h 44233"/>
              <a:gd name="connsiteX291" fmla="*/ 9747880 w 16876714"/>
              <a:gd name="connsiteY291" fmla="*/ 32421 h 44233"/>
              <a:gd name="connsiteX292" fmla="*/ 9826155 w 16876714"/>
              <a:gd name="connsiteY292" fmla="*/ 0 h 44233"/>
              <a:gd name="connsiteX293" fmla="*/ 9904427 w 16876714"/>
              <a:gd name="connsiteY293" fmla="*/ 32421 h 44233"/>
              <a:gd name="connsiteX294" fmla="*/ 9911894 w 16876714"/>
              <a:gd name="connsiteY294" fmla="*/ 43496 h 44233"/>
              <a:gd name="connsiteX295" fmla="*/ 9916414 w 16876714"/>
              <a:gd name="connsiteY295" fmla="*/ 40449 h 44233"/>
              <a:gd name="connsiteX296" fmla="*/ 9959501 w 16876714"/>
              <a:gd name="connsiteY296" fmla="*/ 31750 h 44233"/>
              <a:gd name="connsiteX297" fmla="*/ 10002588 w 16876714"/>
              <a:gd name="connsiteY297" fmla="*/ 40449 h 44233"/>
              <a:gd name="connsiteX298" fmla="*/ 10007922 w 16876714"/>
              <a:gd name="connsiteY298" fmla="*/ 44044 h 44233"/>
              <a:gd name="connsiteX299" fmla="*/ 10015758 w 16876714"/>
              <a:gd name="connsiteY299" fmla="*/ 32421 h 44233"/>
              <a:gd name="connsiteX300" fmla="*/ 10094032 w 16876714"/>
              <a:gd name="connsiteY300" fmla="*/ 0 h 44233"/>
              <a:gd name="connsiteX301" fmla="*/ 10172305 w 16876714"/>
              <a:gd name="connsiteY301" fmla="*/ 32421 h 44233"/>
              <a:gd name="connsiteX302" fmla="*/ 10179772 w 16876714"/>
              <a:gd name="connsiteY302" fmla="*/ 43496 h 44233"/>
              <a:gd name="connsiteX303" fmla="*/ 10184291 w 16876714"/>
              <a:gd name="connsiteY303" fmla="*/ 40449 h 44233"/>
              <a:gd name="connsiteX304" fmla="*/ 10227378 w 16876714"/>
              <a:gd name="connsiteY304" fmla="*/ 31750 h 44233"/>
              <a:gd name="connsiteX305" fmla="*/ 10270466 w 16876714"/>
              <a:gd name="connsiteY305" fmla="*/ 40449 h 44233"/>
              <a:gd name="connsiteX306" fmla="*/ 10275799 w 16876714"/>
              <a:gd name="connsiteY306" fmla="*/ 44044 h 44233"/>
              <a:gd name="connsiteX307" fmla="*/ 10283636 w 16876714"/>
              <a:gd name="connsiteY307" fmla="*/ 32421 h 44233"/>
              <a:gd name="connsiteX308" fmla="*/ 10361907 w 16876714"/>
              <a:gd name="connsiteY308" fmla="*/ 0 h 44233"/>
              <a:gd name="connsiteX309" fmla="*/ 10440182 w 16876714"/>
              <a:gd name="connsiteY309" fmla="*/ 32421 h 44233"/>
              <a:gd name="connsiteX310" fmla="*/ 10447649 w 16876714"/>
              <a:gd name="connsiteY310" fmla="*/ 43496 h 44233"/>
              <a:gd name="connsiteX311" fmla="*/ 10452168 w 16876714"/>
              <a:gd name="connsiteY311" fmla="*/ 40449 h 44233"/>
              <a:gd name="connsiteX312" fmla="*/ 10495257 w 16876714"/>
              <a:gd name="connsiteY312" fmla="*/ 31750 h 44233"/>
              <a:gd name="connsiteX313" fmla="*/ 10538343 w 16876714"/>
              <a:gd name="connsiteY313" fmla="*/ 40449 h 44233"/>
              <a:gd name="connsiteX314" fmla="*/ 10543678 w 16876714"/>
              <a:gd name="connsiteY314" fmla="*/ 44045 h 44233"/>
              <a:gd name="connsiteX315" fmla="*/ 10551514 w 16876714"/>
              <a:gd name="connsiteY315" fmla="*/ 32421 h 44233"/>
              <a:gd name="connsiteX316" fmla="*/ 10629787 w 16876714"/>
              <a:gd name="connsiteY316" fmla="*/ 0 h 44233"/>
              <a:gd name="connsiteX317" fmla="*/ 10708060 w 16876714"/>
              <a:gd name="connsiteY317" fmla="*/ 32421 h 44233"/>
              <a:gd name="connsiteX318" fmla="*/ 10715526 w 16876714"/>
              <a:gd name="connsiteY318" fmla="*/ 43496 h 44233"/>
              <a:gd name="connsiteX319" fmla="*/ 10720047 w 16876714"/>
              <a:gd name="connsiteY319" fmla="*/ 40449 h 44233"/>
              <a:gd name="connsiteX320" fmla="*/ 10763135 w 16876714"/>
              <a:gd name="connsiteY320" fmla="*/ 31750 h 44233"/>
              <a:gd name="connsiteX321" fmla="*/ 10806221 w 16876714"/>
              <a:gd name="connsiteY321" fmla="*/ 40449 h 44233"/>
              <a:gd name="connsiteX322" fmla="*/ 10811556 w 16876714"/>
              <a:gd name="connsiteY322" fmla="*/ 44045 h 44233"/>
              <a:gd name="connsiteX323" fmla="*/ 10819392 w 16876714"/>
              <a:gd name="connsiteY323" fmla="*/ 32421 h 44233"/>
              <a:gd name="connsiteX324" fmla="*/ 10897666 w 16876714"/>
              <a:gd name="connsiteY324" fmla="*/ 0 h 44233"/>
              <a:gd name="connsiteX325" fmla="*/ 10975939 w 16876714"/>
              <a:gd name="connsiteY325" fmla="*/ 32421 h 44233"/>
              <a:gd name="connsiteX326" fmla="*/ 10983405 w 16876714"/>
              <a:gd name="connsiteY326" fmla="*/ 43496 h 44233"/>
              <a:gd name="connsiteX327" fmla="*/ 10987925 w 16876714"/>
              <a:gd name="connsiteY327" fmla="*/ 40449 h 44233"/>
              <a:gd name="connsiteX328" fmla="*/ 11031011 w 16876714"/>
              <a:gd name="connsiteY328" fmla="*/ 31750 h 44233"/>
              <a:gd name="connsiteX329" fmla="*/ 11074100 w 16876714"/>
              <a:gd name="connsiteY329" fmla="*/ 40449 h 44233"/>
              <a:gd name="connsiteX330" fmla="*/ 11079433 w 16876714"/>
              <a:gd name="connsiteY330" fmla="*/ 44045 h 44233"/>
              <a:gd name="connsiteX331" fmla="*/ 11087270 w 16876714"/>
              <a:gd name="connsiteY331" fmla="*/ 32421 h 44233"/>
              <a:gd name="connsiteX332" fmla="*/ 11165543 w 16876714"/>
              <a:gd name="connsiteY332" fmla="*/ 0 h 44233"/>
              <a:gd name="connsiteX333" fmla="*/ 11243816 w 16876714"/>
              <a:gd name="connsiteY333" fmla="*/ 32421 h 44233"/>
              <a:gd name="connsiteX334" fmla="*/ 11251283 w 16876714"/>
              <a:gd name="connsiteY334" fmla="*/ 43496 h 44233"/>
              <a:gd name="connsiteX335" fmla="*/ 11255803 w 16876714"/>
              <a:gd name="connsiteY335" fmla="*/ 40449 h 44233"/>
              <a:gd name="connsiteX336" fmla="*/ 11298891 w 16876714"/>
              <a:gd name="connsiteY336" fmla="*/ 31750 h 44233"/>
              <a:gd name="connsiteX337" fmla="*/ 11341978 w 16876714"/>
              <a:gd name="connsiteY337" fmla="*/ 40449 h 44233"/>
              <a:gd name="connsiteX338" fmla="*/ 11347313 w 16876714"/>
              <a:gd name="connsiteY338" fmla="*/ 44045 h 44233"/>
              <a:gd name="connsiteX339" fmla="*/ 11355149 w 16876714"/>
              <a:gd name="connsiteY339" fmla="*/ 32421 h 44233"/>
              <a:gd name="connsiteX340" fmla="*/ 11433422 w 16876714"/>
              <a:gd name="connsiteY340" fmla="*/ 0 h 44233"/>
              <a:gd name="connsiteX341" fmla="*/ 11511695 w 16876714"/>
              <a:gd name="connsiteY341" fmla="*/ 32421 h 44233"/>
              <a:gd name="connsiteX342" fmla="*/ 11519161 w 16876714"/>
              <a:gd name="connsiteY342" fmla="*/ 43496 h 44233"/>
              <a:gd name="connsiteX343" fmla="*/ 11523682 w 16876714"/>
              <a:gd name="connsiteY343" fmla="*/ 40449 h 44233"/>
              <a:gd name="connsiteX344" fmla="*/ 11566769 w 16876714"/>
              <a:gd name="connsiteY344" fmla="*/ 31750 h 44233"/>
              <a:gd name="connsiteX345" fmla="*/ 11609856 w 16876714"/>
              <a:gd name="connsiteY345" fmla="*/ 40449 h 44233"/>
              <a:gd name="connsiteX346" fmla="*/ 11615190 w 16876714"/>
              <a:gd name="connsiteY346" fmla="*/ 44045 h 44233"/>
              <a:gd name="connsiteX347" fmla="*/ 11623027 w 16876714"/>
              <a:gd name="connsiteY347" fmla="*/ 32421 h 44233"/>
              <a:gd name="connsiteX348" fmla="*/ 11701300 w 16876714"/>
              <a:gd name="connsiteY348" fmla="*/ 0 h 44233"/>
              <a:gd name="connsiteX349" fmla="*/ 11779572 w 16876714"/>
              <a:gd name="connsiteY349" fmla="*/ 32421 h 44233"/>
              <a:gd name="connsiteX350" fmla="*/ 11787039 w 16876714"/>
              <a:gd name="connsiteY350" fmla="*/ 43496 h 44233"/>
              <a:gd name="connsiteX351" fmla="*/ 11791559 w 16876714"/>
              <a:gd name="connsiteY351" fmla="*/ 40449 h 44233"/>
              <a:gd name="connsiteX352" fmla="*/ 11834647 w 16876714"/>
              <a:gd name="connsiteY352" fmla="*/ 31750 h 44233"/>
              <a:gd name="connsiteX353" fmla="*/ 11877731 w 16876714"/>
              <a:gd name="connsiteY353" fmla="*/ 40449 h 44233"/>
              <a:gd name="connsiteX354" fmla="*/ 11883063 w 16876714"/>
              <a:gd name="connsiteY354" fmla="*/ 44044 h 44233"/>
              <a:gd name="connsiteX355" fmla="*/ 11890900 w 16876714"/>
              <a:gd name="connsiteY355" fmla="*/ 32421 h 44233"/>
              <a:gd name="connsiteX356" fmla="*/ 11969171 w 16876714"/>
              <a:gd name="connsiteY356" fmla="*/ 0 h 44233"/>
              <a:gd name="connsiteX357" fmla="*/ 12047444 w 16876714"/>
              <a:gd name="connsiteY357" fmla="*/ 32421 h 44233"/>
              <a:gd name="connsiteX358" fmla="*/ 12054912 w 16876714"/>
              <a:gd name="connsiteY358" fmla="*/ 43497 h 44233"/>
              <a:gd name="connsiteX359" fmla="*/ 12059434 w 16876714"/>
              <a:gd name="connsiteY359" fmla="*/ 40449 h 44233"/>
              <a:gd name="connsiteX360" fmla="*/ 12102521 w 16876714"/>
              <a:gd name="connsiteY360" fmla="*/ 31750 h 44233"/>
              <a:gd name="connsiteX361" fmla="*/ 12145609 w 16876714"/>
              <a:gd name="connsiteY361" fmla="*/ 40449 h 44233"/>
              <a:gd name="connsiteX362" fmla="*/ 12150940 w 16876714"/>
              <a:gd name="connsiteY362" fmla="*/ 44043 h 44233"/>
              <a:gd name="connsiteX363" fmla="*/ 12158776 w 16876714"/>
              <a:gd name="connsiteY363" fmla="*/ 32421 h 44233"/>
              <a:gd name="connsiteX364" fmla="*/ 12237049 w 16876714"/>
              <a:gd name="connsiteY364" fmla="*/ 0 h 44233"/>
              <a:gd name="connsiteX365" fmla="*/ 12315322 w 16876714"/>
              <a:gd name="connsiteY365" fmla="*/ 32421 h 44233"/>
              <a:gd name="connsiteX366" fmla="*/ 12322790 w 16876714"/>
              <a:gd name="connsiteY366" fmla="*/ 43497 h 44233"/>
              <a:gd name="connsiteX367" fmla="*/ 12327312 w 16876714"/>
              <a:gd name="connsiteY367" fmla="*/ 40449 h 44233"/>
              <a:gd name="connsiteX368" fmla="*/ 12370399 w 16876714"/>
              <a:gd name="connsiteY368" fmla="*/ 31750 h 44233"/>
              <a:gd name="connsiteX369" fmla="*/ 12413487 w 16876714"/>
              <a:gd name="connsiteY369" fmla="*/ 40449 h 44233"/>
              <a:gd name="connsiteX370" fmla="*/ 12418819 w 16876714"/>
              <a:gd name="connsiteY370" fmla="*/ 44044 h 44233"/>
              <a:gd name="connsiteX371" fmla="*/ 12426655 w 16876714"/>
              <a:gd name="connsiteY371" fmla="*/ 32421 h 44233"/>
              <a:gd name="connsiteX372" fmla="*/ 12504928 w 16876714"/>
              <a:gd name="connsiteY372" fmla="*/ 0 h 44233"/>
              <a:gd name="connsiteX373" fmla="*/ 12583201 w 16876714"/>
              <a:gd name="connsiteY373" fmla="*/ 32421 h 44233"/>
              <a:gd name="connsiteX374" fmla="*/ 12590669 w 16876714"/>
              <a:gd name="connsiteY374" fmla="*/ 43497 h 44233"/>
              <a:gd name="connsiteX375" fmla="*/ 12595191 w 16876714"/>
              <a:gd name="connsiteY375" fmla="*/ 40449 h 44233"/>
              <a:gd name="connsiteX376" fmla="*/ 12638278 w 16876714"/>
              <a:gd name="connsiteY376" fmla="*/ 31750 h 44233"/>
              <a:gd name="connsiteX377" fmla="*/ 12681366 w 16876714"/>
              <a:gd name="connsiteY377" fmla="*/ 40449 h 44233"/>
              <a:gd name="connsiteX378" fmla="*/ 12686697 w 16876714"/>
              <a:gd name="connsiteY378" fmla="*/ 44043 h 44233"/>
              <a:gd name="connsiteX379" fmla="*/ 12694533 w 16876714"/>
              <a:gd name="connsiteY379" fmla="*/ 32421 h 44233"/>
              <a:gd name="connsiteX380" fmla="*/ 12772806 w 16876714"/>
              <a:gd name="connsiteY380" fmla="*/ 0 h 44233"/>
              <a:gd name="connsiteX381" fmla="*/ 12851079 w 16876714"/>
              <a:gd name="connsiteY381" fmla="*/ 32421 h 44233"/>
              <a:gd name="connsiteX382" fmla="*/ 12858547 w 16876714"/>
              <a:gd name="connsiteY382" fmla="*/ 43497 h 44233"/>
              <a:gd name="connsiteX383" fmla="*/ 12863069 w 16876714"/>
              <a:gd name="connsiteY383" fmla="*/ 40449 h 44233"/>
              <a:gd name="connsiteX384" fmla="*/ 12906156 w 16876714"/>
              <a:gd name="connsiteY384" fmla="*/ 31750 h 44233"/>
              <a:gd name="connsiteX385" fmla="*/ 12949244 w 16876714"/>
              <a:gd name="connsiteY385" fmla="*/ 40449 h 44233"/>
              <a:gd name="connsiteX386" fmla="*/ 12954575 w 16876714"/>
              <a:gd name="connsiteY386" fmla="*/ 44043 h 44233"/>
              <a:gd name="connsiteX387" fmla="*/ 12962411 w 16876714"/>
              <a:gd name="connsiteY387" fmla="*/ 32421 h 44233"/>
              <a:gd name="connsiteX388" fmla="*/ 13040684 w 16876714"/>
              <a:gd name="connsiteY388" fmla="*/ 0 h 44233"/>
              <a:gd name="connsiteX389" fmla="*/ 13118957 w 16876714"/>
              <a:gd name="connsiteY389" fmla="*/ 32421 h 44233"/>
              <a:gd name="connsiteX390" fmla="*/ 13126425 w 16876714"/>
              <a:gd name="connsiteY390" fmla="*/ 43497 h 44233"/>
              <a:gd name="connsiteX391" fmla="*/ 13130947 w 16876714"/>
              <a:gd name="connsiteY391" fmla="*/ 40449 h 44233"/>
              <a:gd name="connsiteX392" fmla="*/ 13174034 w 16876714"/>
              <a:gd name="connsiteY392" fmla="*/ 31750 h 44233"/>
              <a:gd name="connsiteX393" fmla="*/ 13217122 w 16876714"/>
              <a:gd name="connsiteY393" fmla="*/ 40449 h 44233"/>
              <a:gd name="connsiteX394" fmla="*/ 13222454 w 16876714"/>
              <a:gd name="connsiteY394" fmla="*/ 44044 h 44233"/>
              <a:gd name="connsiteX395" fmla="*/ 13230290 w 16876714"/>
              <a:gd name="connsiteY395" fmla="*/ 32421 h 44233"/>
              <a:gd name="connsiteX396" fmla="*/ 13308563 w 16876714"/>
              <a:gd name="connsiteY396" fmla="*/ 0 h 44233"/>
              <a:gd name="connsiteX397" fmla="*/ 13386836 w 16876714"/>
              <a:gd name="connsiteY397" fmla="*/ 32421 h 44233"/>
              <a:gd name="connsiteX398" fmla="*/ 13394304 w 16876714"/>
              <a:gd name="connsiteY398" fmla="*/ 43497 h 44233"/>
              <a:gd name="connsiteX399" fmla="*/ 13398826 w 16876714"/>
              <a:gd name="connsiteY399" fmla="*/ 40449 h 44233"/>
              <a:gd name="connsiteX400" fmla="*/ 13441913 w 16876714"/>
              <a:gd name="connsiteY400" fmla="*/ 31750 h 44233"/>
              <a:gd name="connsiteX401" fmla="*/ 13485001 w 16876714"/>
              <a:gd name="connsiteY401" fmla="*/ 40449 h 44233"/>
              <a:gd name="connsiteX402" fmla="*/ 13490332 w 16876714"/>
              <a:gd name="connsiteY402" fmla="*/ 44043 h 44233"/>
              <a:gd name="connsiteX403" fmla="*/ 13498168 w 16876714"/>
              <a:gd name="connsiteY403" fmla="*/ 32421 h 44233"/>
              <a:gd name="connsiteX404" fmla="*/ 13576441 w 16876714"/>
              <a:gd name="connsiteY404" fmla="*/ 0 h 44233"/>
              <a:gd name="connsiteX405" fmla="*/ 13654714 w 16876714"/>
              <a:gd name="connsiteY405" fmla="*/ 32421 h 44233"/>
              <a:gd name="connsiteX406" fmla="*/ 13662182 w 16876714"/>
              <a:gd name="connsiteY406" fmla="*/ 43497 h 44233"/>
              <a:gd name="connsiteX407" fmla="*/ 13666704 w 16876714"/>
              <a:gd name="connsiteY407" fmla="*/ 40449 h 44233"/>
              <a:gd name="connsiteX408" fmla="*/ 13709791 w 16876714"/>
              <a:gd name="connsiteY408" fmla="*/ 31750 h 44233"/>
              <a:gd name="connsiteX409" fmla="*/ 13752879 w 16876714"/>
              <a:gd name="connsiteY409" fmla="*/ 40449 h 44233"/>
              <a:gd name="connsiteX410" fmla="*/ 13758210 w 16876714"/>
              <a:gd name="connsiteY410" fmla="*/ 44043 h 44233"/>
              <a:gd name="connsiteX411" fmla="*/ 13766046 w 16876714"/>
              <a:gd name="connsiteY411" fmla="*/ 32421 h 44233"/>
              <a:gd name="connsiteX412" fmla="*/ 13844319 w 16876714"/>
              <a:gd name="connsiteY412" fmla="*/ 0 h 44233"/>
              <a:gd name="connsiteX413" fmla="*/ 13922592 w 16876714"/>
              <a:gd name="connsiteY413" fmla="*/ 32421 h 44233"/>
              <a:gd name="connsiteX414" fmla="*/ 13930060 w 16876714"/>
              <a:gd name="connsiteY414" fmla="*/ 43497 h 44233"/>
              <a:gd name="connsiteX415" fmla="*/ 13934582 w 16876714"/>
              <a:gd name="connsiteY415" fmla="*/ 40449 h 44233"/>
              <a:gd name="connsiteX416" fmla="*/ 13977669 w 16876714"/>
              <a:gd name="connsiteY416" fmla="*/ 31750 h 44233"/>
              <a:gd name="connsiteX417" fmla="*/ 14020757 w 16876714"/>
              <a:gd name="connsiteY417" fmla="*/ 40449 h 44233"/>
              <a:gd name="connsiteX418" fmla="*/ 14026089 w 16876714"/>
              <a:gd name="connsiteY418" fmla="*/ 44044 h 44233"/>
              <a:gd name="connsiteX419" fmla="*/ 14033925 w 16876714"/>
              <a:gd name="connsiteY419" fmla="*/ 32421 h 44233"/>
              <a:gd name="connsiteX420" fmla="*/ 14112198 w 16876714"/>
              <a:gd name="connsiteY420" fmla="*/ 0 h 44233"/>
              <a:gd name="connsiteX421" fmla="*/ 14190471 w 16876714"/>
              <a:gd name="connsiteY421" fmla="*/ 32421 h 44233"/>
              <a:gd name="connsiteX422" fmla="*/ 14197939 w 16876714"/>
              <a:gd name="connsiteY422" fmla="*/ 43497 h 44233"/>
              <a:gd name="connsiteX423" fmla="*/ 14202461 w 16876714"/>
              <a:gd name="connsiteY423" fmla="*/ 40449 h 44233"/>
              <a:gd name="connsiteX424" fmla="*/ 14245548 w 16876714"/>
              <a:gd name="connsiteY424" fmla="*/ 31750 h 44233"/>
              <a:gd name="connsiteX425" fmla="*/ 14288636 w 16876714"/>
              <a:gd name="connsiteY425" fmla="*/ 40449 h 44233"/>
              <a:gd name="connsiteX426" fmla="*/ 14293967 w 16876714"/>
              <a:gd name="connsiteY426" fmla="*/ 44043 h 44233"/>
              <a:gd name="connsiteX427" fmla="*/ 14301803 w 16876714"/>
              <a:gd name="connsiteY427" fmla="*/ 32421 h 44233"/>
              <a:gd name="connsiteX428" fmla="*/ 14380076 w 16876714"/>
              <a:gd name="connsiteY428" fmla="*/ 0 h 44233"/>
              <a:gd name="connsiteX429" fmla="*/ 14458349 w 16876714"/>
              <a:gd name="connsiteY429" fmla="*/ 32421 h 44233"/>
              <a:gd name="connsiteX430" fmla="*/ 14465817 w 16876714"/>
              <a:gd name="connsiteY430" fmla="*/ 43497 h 44233"/>
              <a:gd name="connsiteX431" fmla="*/ 14470339 w 16876714"/>
              <a:gd name="connsiteY431" fmla="*/ 40449 h 44233"/>
              <a:gd name="connsiteX432" fmla="*/ 14513426 w 16876714"/>
              <a:gd name="connsiteY432" fmla="*/ 31750 h 44233"/>
              <a:gd name="connsiteX433" fmla="*/ 14556514 w 16876714"/>
              <a:gd name="connsiteY433" fmla="*/ 40449 h 44233"/>
              <a:gd name="connsiteX434" fmla="*/ 14561845 w 16876714"/>
              <a:gd name="connsiteY434" fmla="*/ 44043 h 44233"/>
              <a:gd name="connsiteX435" fmla="*/ 14569681 w 16876714"/>
              <a:gd name="connsiteY435" fmla="*/ 32421 h 44233"/>
              <a:gd name="connsiteX436" fmla="*/ 14647954 w 16876714"/>
              <a:gd name="connsiteY436" fmla="*/ 0 h 44233"/>
              <a:gd name="connsiteX437" fmla="*/ 14726227 w 16876714"/>
              <a:gd name="connsiteY437" fmla="*/ 32421 h 44233"/>
              <a:gd name="connsiteX438" fmla="*/ 14733695 w 16876714"/>
              <a:gd name="connsiteY438" fmla="*/ 43497 h 44233"/>
              <a:gd name="connsiteX439" fmla="*/ 14738217 w 16876714"/>
              <a:gd name="connsiteY439" fmla="*/ 40449 h 44233"/>
              <a:gd name="connsiteX440" fmla="*/ 14781304 w 16876714"/>
              <a:gd name="connsiteY440" fmla="*/ 31750 h 44233"/>
              <a:gd name="connsiteX441" fmla="*/ 14824392 w 16876714"/>
              <a:gd name="connsiteY441" fmla="*/ 40449 h 44233"/>
              <a:gd name="connsiteX442" fmla="*/ 14829724 w 16876714"/>
              <a:gd name="connsiteY442" fmla="*/ 44044 h 44233"/>
              <a:gd name="connsiteX443" fmla="*/ 14837560 w 16876714"/>
              <a:gd name="connsiteY443" fmla="*/ 32421 h 44233"/>
              <a:gd name="connsiteX444" fmla="*/ 14915833 w 16876714"/>
              <a:gd name="connsiteY444" fmla="*/ 0 h 44233"/>
              <a:gd name="connsiteX445" fmla="*/ 14994106 w 16876714"/>
              <a:gd name="connsiteY445" fmla="*/ 32421 h 44233"/>
              <a:gd name="connsiteX446" fmla="*/ 15001574 w 16876714"/>
              <a:gd name="connsiteY446" fmla="*/ 43497 h 44233"/>
              <a:gd name="connsiteX447" fmla="*/ 15006096 w 16876714"/>
              <a:gd name="connsiteY447" fmla="*/ 40449 h 44233"/>
              <a:gd name="connsiteX448" fmla="*/ 15049183 w 16876714"/>
              <a:gd name="connsiteY448" fmla="*/ 31750 h 44233"/>
              <a:gd name="connsiteX449" fmla="*/ 15092271 w 16876714"/>
              <a:gd name="connsiteY449" fmla="*/ 40449 h 44233"/>
              <a:gd name="connsiteX450" fmla="*/ 15097602 w 16876714"/>
              <a:gd name="connsiteY450" fmla="*/ 44043 h 44233"/>
              <a:gd name="connsiteX451" fmla="*/ 15105438 w 16876714"/>
              <a:gd name="connsiteY451" fmla="*/ 32421 h 44233"/>
              <a:gd name="connsiteX452" fmla="*/ 15183711 w 16876714"/>
              <a:gd name="connsiteY452" fmla="*/ 0 h 44233"/>
              <a:gd name="connsiteX453" fmla="*/ 15261984 w 16876714"/>
              <a:gd name="connsiteY453" fmla="*/ 32421 h 44233"/>
              <a:gd name="connsiteX454" fmla="*/ 15269452 w 16876714"/>
              <a:gd name="connsiteY454" fmla="*/ 43497 h 44233"/>
              <a:gd name="connsiteX455" fmla="*/ 15273974 w 16876714"/>
              <a:gd name="connsiteY455" fmla="*/ 40449 h 44233"/>
              <a:gd name="connsiteX456" fmla="*/ 15317061 w 16876714"/>
              <a:gd name="connsiteY456" fmla="*/ 31750 h 44233"/>
              <a:gd name="connsiteX457" fmla="*/ 15360149 w 16876714"/>
              <a:gd name="connsiteY457" fmla="*/ 40449 h 44233"/>
              <a:gd name="connsiteX458" fmla="*/ 15365480 w 16876714"/>
              <a:gd name="connsiteY458" fmla="*/ 44043 h 44233"/>
              <a:gd name="connsiteX459" fmla="*/ 15373316 w 16876714"/>
              <a:gd name="connsiteY459" fmla="*/ 32421 h 44233"/>
              <a:gd name="connsiteX460" fmla="*/ 15451589 w 16876714"/>
              <a:gd name="connsiteY460" fmla="*/ 0 h 44233"/>
              <a:gd name="connsiteX461" fmla="*/ 15529862 w 16876714"/>
              <a:gd name="connsiteY461" fmla="*/ 32421 h 44233"/>
              <a:gd name="connsiteX462" fmla="*/ 15537330 w 16876714"/>
              <a:gd name="connsiteY462" fmla="*/ 43497 h 44233"/>
              <a:gd name="connsiteX463" fmla="*/ 15541852 w 16876714"/>
              <a:gd name="connsiteY463" fmla="*/ 40449 h 44233"/>
              <a:gd name="connsiteX464" fmla="*/ 15584939 w 16876714"/>
              <a:gd name="connsiteY464" fmla="*/ 31750 h 44233"/>
              <a:gd name="connsiteX465" fmla="*/ 15628027 w 16876714"/>
              <a:gd name="connsiteY465" fmla="*/ 40449 h 44233"/>
              <a:gd name="connsiteX466" fmla="*/ 15633359 w 16876714"/>
              <a:gd name="connsiteY466" fmla="*/ 44044 h 44233"/>
              <a:gd name="connsiteX467" fmla="*/ 15641195 w 16876714"/>
              <a:gd name="connsiteY467" fmla="*/ 32421 h 44233"/>
              <a:gd name="connsiteX468" fmla="*/ 15719468 w 16876714"/>
              <a:gd name="connsiteY468" fmla="*/ 0 h 44233"/>
              <a:gd name="connsiteX469" fmla="*/ 15797741 w 16876714"/>
              <a:gd name="connsiteY469" fmla="*/ 32421 h 44233"/>
              <a:gd name="connsiteX470" fmla="*/ 15805209 w 16876714"/>
              <a:gd name="connsiteY470" fmla="*/ 43497 h 44233"/>
              <a:gd name="connsiteX471" fmla="*/ 15809731 w 16876714"/>
              <a:gd name="connsiteY471" fmla="*/ 40449 h 44233"/>
              <a:gd name="connsiteX472" fmla="*/ 15852818 w 16876714"/>
              <a:gd name="connsiteY472" fmla="*/ 31750 h 44233"/>
              <a:gd name="connsiteX473" fmla="*/ 15895906 w 16876714"/>
              <a:gd name="connsiteY473" fmla="*/ 40449 h 44233"/>
              <a:gd name="connsiteX474" fmla="*/ 15901238 w 16876714"/>
              <a:gd name="connsiteY474" fmla="*/ 44043 h 44233"/>
              <a:gd name="connsiteX475" fmla="*/ 15909074 w 16876714"/>
              <a:gd name="connsiteY475" fmla="*/ 32421 h 44233"/>
              <a:gd name="connsiteX476" fmla="*/ 15987346 w 16876714"/>
              <a:gd name="connsiteY476" fmla="*/ 0 h 44233"/>
              <a:gd name="connsiteX477" fmla="*/ 16065618 w 16876714"/>
              <a:gd name="connsiteY477" fmla="*/ 32421 h 44233"/>
              <a:gd name="connsiteX478" fmla="*/ 16073086 w 16876714"/>
              <a:gd name="connsiteY478" fmla="*/ 43497 h 44233"/>
              <a:gd name="connsiteX479" fmla="*/ 16077610 w 16876714"/>
              <a:gd name="connsiteY479" fmla="*/ 40449 h 44233"/>
              <a:gd name="connsiteX480" fmla="*/ 16120698 w 16876714"/>
              <a:gd name="connsiteY480" fmla="*/ 31750 h 44233"/>
              <a:gd name="connsiteX481" fmla="*/ 16163782 w 16876714"/>
              <a:gd name="connsiteY481" fmla="*/ 40449 h 44233"/>
              <a:gd name="connsiteX482" fmla="*/ 16169114 w 16876714"/>
              <a:gd name="connsiteY482" fmla="*/ 44043 h 44233"/>
              <a:gd name="connsiteX483" fmla="*/ 16176950 w 16876714"/>
              <a:gd name="connsiteY483" fmla="*/ 32421 h 44233"/>
              <a:gd name="connsiteX484" fmla="*/ 16255226 w 16876714"/>
              <a:gd name="connsiteY484" fmla="*/ 0 h 44233"/>
              <a:gd name="connsiteX485" fmla="*/ 16333498 w 16876714"/>
              <a:gd name="connsiteY485" fmla="*/ 32421 h 44233"/>
              <a:gd name="connsiteX486" fmla="*/ 16340966 w 16876714"/>
              <a:gd name="connsiteY486" fmla="*/ 43497 h 44233"/>
              <a:gd name="connsiteX487" fmla="*/ 16345486 w 16876714"/>
              <a:gd name="connsiteY487" fmla="*/ 40449 h 44233"/>
              <a:gd name="connsiteX488" fmla="*/ 16388574 w 16876714"/>
              <a:gd name="connsiteY488" fmla="*/ 31750 h 44233"/>
              <a:gd name="connsiteX489" fmla="*/ 16431662 w 16876714"/>
              <a:gd name="connsiteY489" fmla="*/ 40449 h 44233"/>
              <a:gd name="connsiteX490" fmla="*/ 16436994 w 16876714"/>
              <a:gd name="connsiteY490" fmla="*/ 44044 h 44233"/>
              <a:gd name="connsiteX491" fmla="*/ 16444830 w 16876714"/>
              <a:gd name="connsiteY491" fmla="*/ 32421 h 44233"/>
              <a:gd name="connsiteX492" fmla="*/ 16523102 w 16876714"/>
              <a:gd name="connsiteY492" fmla="*/ 0 h 44233"/>
              <a:gd name="connsiteX493" fmla="*/ 16601378 w 16876714"/>
              <a:gd name="connsiteY493" fmla="*/ 32421 h 44233"/>
              <a:gd name="connsiteX494" fmla="*/ 16608846 w 16876714"/>
              <a:gd name="connsiteY494" fmla="*/ 43497 h 44233"/>
              <a:gd name="connsiteX495" fmla="*/ 16613366 w 16876714"/>
              <a:gd name="connsiteY495" fmla="*/ 40449 h 44233"/>
              <a:gd name="connsiteX496" fmla="*/ 16656454 w 16876714"/>
              <a:gd name="connsiteY496" fmla="*/ 31750 h 44233"/>
              <a:gd name="connsiteX497" fmla="*/ 16699542 w 16876714"/>
              <a:gd name="connsiteY497" fmla="*/ 40449 h 44233"/>
              <a:gd name="connsiteX498" fmla="*/ 16704866 w 16876714"/>
              <a:gd name="connsiteY498" fmla="*/ 44040 h 44233"/>
              <a:gd name="connsiteX499" fmla="*/ 16712702 w 16876714"/>
              <a:gd name="connsiteY499" fmla="*/ 32421 h 44233"/>
              <a:gd name="connsiteX500" fmla="*/ 16790974 w 16876714"/>
              <a:gd name="connsiteY500" fmla="*/ 0 h 44233"/>
              <a:gd name="connsiteX501" fmla="*/ 16869246 w 16876714"/>
              <a:gd name="connsiteY501" fmla="*/ 32421 h 44233"/>
              <a:gd name="connsiteX502" fmla="*/ 16876714 w 16876714"/>
              <a:gd name="connsiteY502" fmla="*/ 43497 h 44233"/>
              <a:gd name="connsiteX0" fmla="*/ 0 w 16876714"/>
              <a:gd name="connsiteY0" fmla="*/ 43496 h 44233"/>
              <a:gd name="connsiteX1" fmla="*/ 96028 w 16876714"/>
              <a:gd name="connsiteY1" fmla="*/ 44044 h 44233"/>
              <a:gd name="connsiteX2" fmla="*/ 103865 w 16876714"/>
              <a:gd name="connsiteY2" fmla="*/ 32421 h 44233"/>
              <a:gd name="connsiteX3" fmla="*/ 182138 w 16876714"/>
              <a:gd name="connsiteY3" fmla="*/ 0 h 44233"/>
              <a:gd name="connsiteX4" fmla="*/ 260411 w 16876714"/>
              <a:gd name="connsiteY4" fmla="*/ 32421 h 44233"/>
              <a:gd name="connsiteX5" fmla="*/ 267878 w 16876714"/>
              <a:gd name="connsiteY5" fmla="*/ 43496 h 44233"/>
              <a:gd name="connsiteX6" fmla="*/ 272398 w 16876714"/>
              <a:gd name="connsiteY6" fmla="*/ 40449 h 44233"/>
              <a:gd name="connsiteX7" fmla="*/ 315485 w 16876714"/>
              <a:gd name="connsiteY7" fmla="*/ 31750 h 44233"/>
              <a:gd name="connsiteX8" fmla="*/ 358573 w 16876714"/>
              <a:gd name="connsiteY8" fmla="*/ 40449 h 44233"/>
              <a:gd name="connsiteX9" fmla="*/ 363906 w 16876714"/>
              <a:gd name="connsiteY9" fmla="*/ 44045 h 44233"/>
              <a:gd name="connsiteX10" fmla="*/ 371744 w 16876714"/>
              <a:gd name="connsiteY10" fmla="*/ 32421 h 44233"/>
              <a:gd name="connsiteX11" fmla="*/ 450017 w 16876714"/>
              <a:gd name="connsiteY11" fmla="*/ 0 h 44233"/>
              <a:gd name="connsiteX12" fmla="*/ 528290 w 16876714"/>
              <a:gd name="connsiteY12" fmla="*/ 32421 h 44233"/>
              <a:gd name="connsiteX13" fmla="*/ 535757 w 16876714"/>
              <a:gd name="connsiteY13" fmla="*/ 43496 h 44233"/>
              <a:gd name="connsiteX14" fmla="*/ 540277 w 16876714"/>
              <a:gd name="connsiteY14" fmla="*/ 40449 h 44233"/>
              <a:gd name="connsiteX15" fmla="*/ 583365 w 16876714"/>
              <a:gd name="connsiteY15" fmla="*/ 31750 h 44233"/>
              <a:gd name="connsiteX16" fmla="*/ 626452 w 16876714"/>
              <a:gd name="connsiteY16" fmla="*/ 40449 h 44233"/>
              <a:gd name="connsiteX17" fmla="*/ 631786 w 16876714"/>
              <a:gd name="connsiteY17" fmla="*/ 44045 h 44233"/>
              <a:gd name="connsiteX18" fmla="*/ 639623 w 16876714"/>
              <a:gd name="connsiteY18" fmla="*/ 32421 h 44233"/>
              <a:gd name="connsiteX19" fmla="*/ 717896 w 16876714"/>
              <a:gd name="connsiteY19" fmla="*/ 0 h 44233"/>
              <a:gd name="connsiteX20" fmla="*/ 796169 w 16876714"/>
              <a:gd name="connsiteY20" fmla="*/ 32421 h 44233"/>
              <a:gd name="connsiteX21" fmla="*/ 803637 w 16876714"/>
              <a:gd name="connsiteY21" fmla="*/ 43496 h 44233"/>
              <a:gd name="connsiteX22" fmla="*/ 808156 w 16876714"/>
              <a:gd name="connsiteY22" fmla="*/ 40449 h 44233"/>
              <a:gd name="connsiteX23" fmla="*/ 851244 w 16876714"/>
              <a:gd name="connsiteY23" fmla="*/ 31750 h 44233"/>
              <a:gd name="connsiteX24" fmla="*/ 894331 w 16876714"/>
              <a:gd name="connsiteY24" fmla="*/ 40449 h 44233"/>
              <a:gd name="connsiteX25" fmla="*/ 899664 w 16876714"/>
              <a:gd name="connsiteY25" fmla="*/ 44045 h 44233"/>
              <a:gd name="connsiteX26" fmla="*/ 907502 w 16876714"/>
              <a:gd name="connsiteY26" fmla="*/ 32421 h 44233"/>
              <a:gd name="connsiteX27" fmla="*/ 985775 w 16876714"/>
              <a:gd name="connsiteY27" fmla="*/ 0 h 44233"/>
              <a:gd name="connsiteX28" fmla="*/ 1064048 w 16876714"/>
              <a:gd name="connsiteY28" fmla="*/ 32421 h 44233"/>
              <a:gd name="connsiteX29" fmla="*/ 1071515 w 16876714"/>
              <a:gd name="connsiteY29" fmla="*/ 43496 h 44233"/>
              <a:gd name="connsiteX30" fmla="*/ 1076035 w 16876714"/>
              <a:gd name="connsiteY30" fmla="*/ 40449 h 44233"/>
              <a:gd name="connsiteX31" fmla="*/ 1119122 w 16876714"/>
              <a:gd name="connsiteY31" fmla="*/ 31750 h 44233"/>
              <a:gd name="connsiteX32" fmla="*/ 1162210 w 16876714"/>
              <a:gd name="connsiteY32" fmla="*/ 40449 h 44233"/>
              <a:gd name="connsiteX33" fmla="*/ 1167543 w 16876714"/>
              <a:gd name="connsiteY33" fmla="*/ 44045 h 44233"/>
              <a:gd name="connsiteX34" fmla="*/ 1175380 w 16876714"/>
              <a:gd name="connsiteY34" fmla="*/ 32421 h 44233"/>
              <a:gd name="connsiteX35" fmla="*/ 1253655 w 16876714"/>
              <a:gd name="connsiteY35" fmla="*/ 0 h 44233"/>
              <a:gd name="connsiteX36" fmla="*/ 1331927 w 16876714"/>
              <a:gd name="connsiteY36" fmla="*/ 32421 h 44233"/>
              <a:gd name="connsiteX37" fmla="*/ 1339394 w 16876714"/>
              <a:gd name="connsiteY37" fmla="*/ 43496 h 44233"/>
              <a:gd name="connsiteX38" fmla="*/ 1343914 w 16876714"/>
              <a:gd name="connsiteY38" fmla="*/ 40449 h 44233"/>
              <a:gd name="connsiteX39" fmla="*/ 1387001 w 16876714"/>
              <a:gd name="connsiteY39" fmla="*/ 31750 h 44233"/>
              <a:gd name="connsiteX40" fmla="*/ 1430088 w 16876714"/>
              <a:gd name="connsiteY40" fmla="*/ 40449 h 44233"/>
              <a:gd name="connsiteX41" fmla="*/ 1435422 w 16876714"/>
              <a:gd name="connsiteY41" fmla="*/ 44044 h 44233"/>
              <a:gd name="connsiteX42" fmla="*/ 1443258 w 16876714"/>
              <a:gd name="connsiteY42" fmla="*/ 32421 h 44233"/>
              <a:gd name="connsiteX43" fmla="*/ 1521532 w 16876714"/>
              <a:gd name="connsiteY43" fmla="*/ 0 h 44233"/>
              <a:gd name="connsiteX44" fmla="*/ 1599805 w 16876714"/>
              <a:gd name="connsiteY44" fmla="*/ 32421 h 44233"/>
              <a:gd name="connsiteX45" fmla="*/ 1607272 w 16876714"/>
              <a:gd name="connsiteY45" fmla="*/ 43496 h 44233"/>
              <a:gd name="connsiteX46" fmla="*/ 1611791 w 16876714"/>
              <a:gd name="connsiteY46" fmla="*/ 40449 h 44233"/>
              <a:gd name="connsiteX47" fmla="*/ 1654878 w 16876714"/>
              <a:gd name="connsiteY47" fmla="*/ 31750 h 44233"/>
              <a:gd name="connsiteX48" fmla="*/ 1697966 w 16876714"/>
              <a:gd name="connsiteY48" fmla="*/ 40449 h 44233"/>
              <a:gd name="connsiteX49" fmla="*/ 1703299 w 16876714"/>
              <a:gd name="connsiteY49" fmla="*/ 44044 h 44233"/>
              <a:gd name="connsiteX50" fmla="*/ 1711136 w 16876714"/>
              <a:gd name="connsiteY50" fmla="*/ 32421 h 44233"/>
              <a:gd name="connsiteX51" fmla="*/ 1789407 w 16876714"/>
              <a:gd name="connsiteY51" fmla="*/ 0 h 44233"/>
              <a:gd name="connsiteX52" fmla="*/ 1867682 w 16876714"/>
              <a:gd name="connsiteY52" fmla="*/ 32421 h 44233"/>
              <a:gd name="connsiteX53" fmla="*/ 1875149 w 16876714"/>
              <a:gd name="connsiteY53" fmla="*/ 43496 h 44233"/>
              <a:gd name="connsiteX54" fmla="*/ 1879668 w 16876714"/>
              <a:gd name="connsiteY54" fmla="*/ 40449 h 44233"/>
              <a:gd name="connsiteX55" fmla="*/ 1922757 w 16876714"/>
              <a:gd name="connsiteY55" fmla="*/ 31750 h 44233"/>
              <a:gd name="connsiteX56" fmla="*/ 1965843 w 16876714"/>
              <a:gd name="connsiteY56" fmla="*/ 40449 h 44233"/>
              <a:gd name="connsiteX57" fmla="*/ 1971178 w 16876714"/>
              <a:gd name="connsiteY57" fmla="*/ 44045 h 44233"/>
              <a:gd name="connsiteX58" fmla="*/ 1979014 w 16876714"/>
              <a:gd name="connsiteY58" fmla="*/ 32421 h 44233"/>
              <a:gd name="connsiteX59" fmla="*/ 2057287 w 16876714"/>
              <a:gd name="connsiteY59" fmla="*/ 0 h 44233"/>
              <a:gd name="connsiteX60" fmla="*/ 2135560 w 16876714"/>
              <a:gd name="connsiteY60" fmla="*/ 32421 h 44233"/>
              <a:gd name="connsiteX61" fmla="*/ 2143026 w 16876714"/>
              <a:gd name="connsiteY61" fmla="*/ 43496 h 44233"/>
              <a:gd name="connsiteX62" fmla="*/ 2147547 w 16876714"/>
              <a:gd name="connsiteY62" fmla="*/ 40449 h 44233"/>
              <a:gd name="connsiteX63" fmla="*/ 2190635 w 16876714"/>
              <a:gd name="connsiteY63" fmla="*/ 31750 h 44233"/>
              <a:gd name="connsiteX64" fmla="*/ 2233721 w 16876714"/>
              <a:gd name="connsiteY64" fmla="*/ 40449 h 44233"/>
              <a:gd name="connsiteX65" fmla="*/ 2239056 w 16876714"/>
              <a:gd name="connsiteY65" fmla="*/ 44045 h 44233"/>
              <a:gd name="connsiteX66" fmla="*/ 2246892 w 16876714"/>
              <a:gd name="connsiteY66" fmla="*/ 32421 h 44233"/>
              <a:gd name="connsiteX67" fmla="*/ 2325166 w 16876714"/>
              <a:gd name="connsiteY67" fmla="*/ 0 h 44233"/>
              <a:gd name="connsiteX68" fmla="*/ 2403439 w 16876714"/>
              <a:gd name="connsiteY68" fmla="*/ 32421 h 44233"/>
              <a:gd name="connsiteX69" fmla="*/ 2410905 w 16876714"/>
              <a:gd name="connsiteY69" fmla="*/ 43496 h 44233"/>
              <a:gd name="connsiteX70" fmla="*/ 2415425 w 16876714"/>
              <a:gd name="connsiteY70" fmla="*/ 40449 h 44233"/>
              <a:gd name="connsiteX71" fmla="*/ 2458511 w 16876714"/>
              <a:gd name="connsiteY71" fmla="*/ 31750 h 44233"/>
              <a:gd name="connsiteX72" fmla="*/ 2501600 w 16876714"/>
              <a:gd name="connsiteY72" fmla="*/ 40449 h 44233"/>
              <a:gd name="connsiteX73" fmla="*/ 2506933 w 16876714"/>
              <a:gd name="connsiteY73" fmla="*/ 44045 h 44233"/>
              <a:gd name="connsiteX74" fmla="*/ 2514770 w 16876714"/>
              <a:gd name="connsiteY74" fmla="*/ 32421 h 44233"/>
              <a:gd name="connsiteX75" fmla="*/ 2593043 w 16876714"/>
              <a:gd name="connsiteY75" fmla="*/ 0 h 44233"/>
              <a:gd name="connsiteX76" fmla="*/ 2671316 w 16876714"/>
              <a:gd name="connsiteY76" fmla="*/ 32421 h 44233"/>
              <a:gd name="connsiteX77" fmla="*/ 2678783 w 16876714"/>
              <a:gd name="connsiteY77" fmla="*/ 43496 h 44233"/>
              <a:gd name="connsiteX78" fmla="*/ 2683303 w 16876714"/>
              <a:gd name="connsiteY78" fmla="*/ 40449 h 44233"/>
              <a:gd name="connsiteX79" fmla="*/ 2726391 w 16876714"/>
              <a:gd name="connsiteY79" fmla="*/ 31750 h 44233"/>
              <a:gd name="connsiteX80" fmla="*/ 2769478 w 16876714"/>
              <a:gd name="connsiteY80" fmla="*/ 40449 h 44233"/>
              <a:gd name="connsiteX81" fmla="*/ 2774813 w 16876714"/>
              <a:gd name="connsiteY81" fmla="*/ 44045 h 44233"/>
              <a:gd name="connsiteX82" fmla="*/ 2782649 w 16876714"/>
              <a:gd name="connsiteY82" fmla="*/ 32421 h 44233"/>
              <a:gd name="connsiteX83" fmla="*/ 2860922 w 16876714"/>
              <a:gd name="connsiteY83" fmla="*/ 0 h 44233"/>
              <a:gd name="connsiteX84" fmla="*/ 2939195 w 16876714"/>
              <a:gd name="connsiteY84" fmla="*/ 32421 h 44233"/>
              <a:gd name="connsiteX85" fmla="*/ 2946661 w 16876714"/>
              <a:gd name="connsiteY85" fmla="*/ 43496 h 44233"/>
              <a:gd name="connsiteX86" fmla="*/ 2951182 w 16876714"/>
              <a:gd name="connsiteY86" fmla="*/ 40449 h 44233"/>
              <a:gd name="connsiteX87" fmla="*/ 2994269 w 16876714"/>
              <a:gd name="connsiteY87" fmla="*/ 31750 h 44233"/>
              <a:gd name="connsiteX88" fmla="*/ 3037356 w 16876714"/>
              <a:gd name="connsiteY88" fmla="*/ 40449 h 44233"/>
              <a:gd name="connsiteX89" fmla="*/ 3042690 w 16876714"/>
              <a:gd name="connsiteY89" fmla="*/ 44045 h 44233"/>
              <a:gd name="connsiteX90" fmla="*/ 3050527 w 16876714"/>
              <a:gd name="connsiteY90" fmla="*/ 32421 h 44233"/>
              <a:gd name="connsiteX91" fmla="*/ 3128800 w 16876714"/>
              <a:gd name="connsiteY91" fmla="*/ 0 h 44233"/>
              <a:gd name="connsiteX92" fmla="*/ 3207072 w 16876714"/>
              <a:gd name="connsiteY92" fmla="*/ 32421 h 44233"/>
              <a:gd name="connsiteX93" fmla="*/ 3214539 w 16876714"/>
              <a:gd name="connsiteY93" fmla="*/ 43496 h 44233"/>
              <a:gd name="connsiteX94" fmla="*/ 3219059 w 16876714"/>
              <a:gd name="connsiteY94" fmla="*/ 40449 h 44233"/>
              <a:gd name="connsiteX95" fmla="*/ 3262147 w 16876714"/>
              <a:gd name="connsiteY95" fmla="*/ 31750 h 44233"/>
              <a:gd name="connsiteX96" fmla="*/ 3305232 w 16876714"/>
              <a:gd name="connsiteY96" fmla="*/ 40449 h 44233"/>
              <a:gd name="connsiteX97" fmla="*/ 3310564 w 16876714"/>
              <a:gd name="connsiteY97" fmla="*/ 44044 h 44233"/>
              <a:gd name="connsiteX98" fmla="*/ 3318400 w 16876714"/>
              <a:gd name="connsiteY98" fmla="*/ 32421 h 44233"/>
              <a:gd name="connsiteX99" fmla="*/ 3396671 w 16876714"/>
              <a:gd name="connsiteY99" fmla="*/ 0 h 44233"/>
              <a:gd name="connsiteX100" fmla="*/ 3474945 w 16876714"/>
              <a:gd name="connsiteY100" fmla="*/ 32421 h 44233"/>
              <a:gd name="connsiteX101" fmla="*/ 3482412 w 16876714"/>
              <a:gd name="connsiteY101" fmla="*/ 43497 h 44233"/>
              <a:gd name="connsiteX102" fmla="*/ 3486935 w 16876714"/>
              <a:gd name="connsiteY102" fmla="*/ 40449 h 44233"/>
              <a:gd name="connsiteX103" fmla="*/ 3530021 w 16876714"/>
              <a:gd name="connsiteY103" fmla="*/ 31750 h 44233"/>
              <a:gd name="connsiteX104" fmla="*/ 3573110 w 16876714"/>
              <a:gd name="connsiteY104" fmla="*/ 40449 h 44233"/>
              <a:gd name="connsiteX105" fmla="*/ 3578441 w 16876714"/>
              <a:gd name="connsiteY105" fmla="*/ 44043 h 44233"/>
              <a:gd name="connsiteX106" fmla="*/ 3586277 w 16876714"/>
              <a:gd name="connsiteY106" fmla="*/ 32421 h 44233"/>
              <a:gd name="connsiteX107" fmla="*/ 3664549 w 16876714"/>
              <a:gd name="connsiteY107" fmla="*/ 0 h 44233"/>
              <a:gd name="connsiteX108" fmla="*/ 3742823 w 16876714"/>
              <a:gd name="connsiteY108" fmla="*/ 32421 h 44233"/>
              <a:gd name="connsiteX109" fmla="*/ 3750290 w 16876714"/>
              <a:gd name="connsiteY109" fmla="*/ 43497 h 44233"/>
              <a:gd name="connsiteX110" fmla="*/ 3754813 w 16876714"/>
              <a:gd name="connsiteY110" fmla="*/ 40449 h 44233"/>
              <a:gd name="connsiteX111" fmla="*/ 3797899 w 16876714"/>
              <a:gd name="connsiteY111" fmla="*/ 31750 h 44233"/>
              <a:gd name="connsiteX112" fmla="*/ 3840988 w 16876714"/>
              <a:gd name="connsiteY112" fmla="*/ 40449 h 44233"/>
              <a:gd name="connsiteX113" fmla="*/ 3846320 w 16876714"/>
              <a:gd name="connsiteY113" fmla="*/ 44044 h 44233"/>
              <a:gd name="connsiteX114" fmla="*/ 3854155 w 16876714"/>
              <a:gd name="connsiteY114" fmla="*/ 32421 h 44233"/>
              <a:gd name="connsiteX115" fmla="*/ 3932428 w 16876714"/>
              <a:gd name="connsiteY115" fmla="*/ 0 h 44233"/>
              <a:gd name="connsiteX116" fmla="*/ 4010702 w 16876714"/>
              <a:gd name="connsiteY116" fmla="*/ 32421 h 44233"/>
              <a:gd name="connsiteX117" fmla="*/ 4018169 w 16876714"/>
              <a:gd name="connsiteY117" fmla="*/ 43497 h 44233"/>
              <a:gd name="connsiteX118" fmla="*/ 4022691 w 16876714"/>
              <a:gd name="connsiteY118" fmla="*/ 40449 h 44233"/>
              <a:gd name="connsiteX119" fmla="*/ 4065778 w 16876714"/>
              <a:gd name="connsiteY119" fmla="*/ 31750 h 44233"/>
              <a:gd name="connsiteX120" fmla="*/ 4108867 w 16876714"/>
              <a:gd name="connsiteY120" fmla="*/ 40449 h 44233"/>
              <a:gd name="connsiteX121" fmla="*/ 4114198 w 16876714"/>
              <a:gd name="connsiteY121" fmla="*/ 44043 h 44233"/>
              <a:gd name="connsiteX122" fmla="*/ 4122033 w 16876714"/>
              <a:gd name="connsiteY122" fmla="*/ 32421 h 44233"/>
              <a:gd name="connsiteX123" fmla="*/ 4200306 w 16876714"/>
              <a:gd name="connsiteY123" fmla="*/ 0 h 44233"/>
              <a:gd name="connsiteX124" fmla="*/ 4278580 w 16876714"/>
              <a:gd name="connsiteY124" fmla="*/ 32421 h 44233"/>
              <a:gd name="connsiteX125" fmla="*/ 4286047 w 16876714"/>
              <a:gd name="connsiteY125" fmla="*/ 43497 h 44233"/>
              <a:gd name="connsiteX126" fmla="*/ 4290569 w 16876714"/>
              <a:gd name="connsiteY126" fmla="*/ 40449 h 44233"/>
              <a:gd name="connsiteX127" fmla="*/ 4333656 w 16876714"/>
              <a:gd name="connsiteY127" fmla="*/ 31750 h 44233"/>
              <a:gd name="connsiteX128" fmla="*/ 4376745 w 16876714"/>
              <a:gd name="connsiteY128" fmla="*/ 40449 h 44233"/>
              <a:gd name="connsiteX129" fmla="*/ 4382076 w 16876714"/>
              <a:gd name="connsiteY129" fmla="*/ 44043 h 44233"/>
              <a:gd name="connsiteX130" fmla="*/ 4389911 w 16876714"/>
              <a:gd name="connsiteY130" fmla="*/ 32421 h 44233"/>
              <a:gd name="connsiteX131" fmla="*/ 4468184 w 16876714"/>
              <a:gd name="connsiteY131" fmla="*/ 0 h 44233"/>
              <a:gd name="connsiteX132" fmla="*/ 4546458 w 16876714"/>
              <a:gd name="connsiteY132" fmla="*/ 32421 h 44233"/>
              <a:gd name="connsiteX133" fmla="*/ 4553925 w 16876714"/>
              <a:gd name="connsiteY133" fmla="*/ 43497 h 44233"/>
              <a:gd name="connsiteX134" fmla="*/ 4558447 w 16876714"/>
              <a:gd name="connsiteY134" fmla="*/ 40449 h 44233"/>
              <a:gd name="connsiteX135" fmla="*/ 4601534 w 16876714"/>
              <a:gd name="connsiteY135" fmla="*/ 31750 h 44233"/>
              <a:gd name="connsiteX136" fmla="*/ 4644623 w 16876714"/>
              <a:gd name="connsiteY136" fmla="*/ 40449 h 44233"/>
              <a:gd name="connsiteX137" fmla="*/ 4649955 w 16876714"/>
              <a:gd name="connsiteY137" fmla="*/ 44044 h 44233"/>
              <a:gd name="connsiteX138" fmla="*/ 4657790 w 16876714"/>
              <a:gd name="connsiteY138" fmla="*/ 32421 h 44233"/>
              <a:gd name="connsiteX139" fmla="*/ 4736064 w 16876714"/>
              <a:gd name="connsiteY139" fmla="*/ 0 h 44233"/>
              <a:gd name="connsiteX140" fmla="*/ 4814337 w 16876714"/>
              <a:gd name="connsiteY140" fmla="*/ 32421 h 44233"/>
              <a:gd name="connsiteX141" fmla="*/ 4821804 w 16876714"/>
              <a:gd name="connsiteY141" fmla="*/ 43497 h 44233"/>
              <a:gd name="connsiteX142" fmla="*/ 4826326 w 16876714"/>
              <a:gd name="connsiteY142" fmla="*/ 40449 h 44233"/>
              <a:gd name="connsiteX143" fmla="*/ 4869413 w 16876714"/>
              <a:gd name="connsiteY143" fmla="*/ 31750 h 44233"/>
              <a:gd name="connsiteX144" fmla="*/ 4912502 w 16876714"/>
              <a:gd name="connsiteY144" fmla="*/ 40449 h 44233"/>
              <a:gd name="connsiteX145" fmla="*/ 4917833 w 16876714"/>
              <a:gd name="connsiteY145" fmla="*/ 44043 h 44233"/>
              <a:gd name="connsiteX146" fmla="*/ 4925668 w 16876714"/>
              <a:gd name="connsiteY146" fmla="*/ 32421 h 44233"/>
              <a:gd name="connsiteX147" fmla="*/ 5003941 w 16876714"/>
              <a:gd name="connsiteY147" fmla="*/ 0 h 44233"/>
              <a:gd name="connsiteX148" fmla="*/ 5082215 w 16876714"/>
              <a:gd name="connsiteY148" fmla="*/ 32421 h 44233"/>
              <a:gd name="connsiteX149" fmla="*/ 5089682 w 16876714"/>
              <a:gd name="connsiteY149" fmla="*/ 43497 h 44233"/>
              <a:gd name="connsiteX150" fmla="*/ 5094204 w 16876714"/>
              <a:gd name="connsiteY150" fmla="*/ 40449 h 44233"/>
              <a:gd name="connsiteX151" fmla="*/ 5137291 w 16876714"/>
              <a:gd name="connsiteY151" fmla="*/ 31750 h 44233"/>
              <a:gd name="connsiteX152" fmla="*/ 5180380 w 16876714"/>
              <a:gd name="connsiteY152" fmla="*/ 40449 h 44233"/>
              <a:gd name="connsiteX153" fmla="*/ 5185711 w 16876714"/>
              <a:gd name="connsiteY153" fmla="*/ 44043 h 44233"/>
              <a:gd name="connsiteX154" fmla="*/ 5193546 w 16876714"/>
              <a:gd name="connsiteY154" fmla="*/ 32421 h 44233"/>
              <a:gd name="connsiteX155" fmla="*/ 5271819 w 16876714"/>
              <a:gd name="connsiteY155" fmla="*/ 0 h 44233"/>
              <a:gd name="connsiteX156" fmla="*/ 5350093 w 16876714"/>
              <a:gd name="connsiteY156" fmla="*/ 32421 h 44233"/>
              <a:gd name="connsiteX157" fmla="*/ 5357560 w 16876714"/>
              <a:gd name="connsiteY157" fmla="*/ 43497 h 44233"/>
              <a:gd name="connsiteX158" fmla="*/ 5362082 w 16876714"/>
              <a:gd name="connsiteY158" fmla="*/ 40449 h 44233"/>
              <a:gd name="connsiteX159" fmla="*/ 5405169 w 16876714"/>
              <a:gd name="connsiteY159" fmla="*/ 31750 h 44233"/>
              <a:gd name="connsiteX160" fmla="*/ 5448258 w 16876714"/>
              <a:gd name="connsiteY160" fmla="*/ 40449 h 44233"/>
              <a:gd name="connsiteX161" fmla="*/ 5453590 w 16876714"/>
              <a:gd name="connsiteY161" fmla="*/ 44044 h 44233"/>
              <a:gd name="connsiteX162" fmla="*/ 5461425 w 16876714"/>
              <a:gd name="connsiteY162" fmla="*/ 32421 h 44233"/>
              <a:gd name="connsiteX163" fmla="*/ 5539699 w 16876714"/>
              <a:gd name="connsiteY163" fmla="*/ 0 h 44233"/>
              <a:gd name="connsiteX164" fmla="*/ 5617972 w 16876714"/>
              <a:gd name="connsiteY164" fmla="*/ 32421 h 44233"/>
              <a:gd name="connsiteX165" fmla="*/ 5625439 w 16876714"/>
              <a:gd name="connsiteY165" fmla="*/ 43497 h 44233"/>
              <a:gd name="connsiteX166" fmla="*/ 5629961 w 16876714"/>
              <a:gd name="connsiteY166" fmla="*/ 40449 h 44233"/>
              <a:gd name="connsiteX167" fmla="*/ 5673048 w 16876714"/>
              <a:gd name="connsiteY167" fmla="*/ 31750 h 44233"/>
              <a:gd name="connsiteX168" fmla="*/ 5716137 w 16876714"/>
              <a:gd name="connsiteY168" fmla="*/ 40449 h 44233"/>
              <a:gd name="connsiteX169" fmla="*/ 5721468 w 16876714"/>
              <a:gd name="connsiteY169" fmla="*/ 44043 h 44233"/>
              <a:gd name="connsiteX170" fmla="*/ 5729303 w 16876714"/>
              <a:gd name="connsiteY170" fmla="*/ 32421 h 44233"/>
              <a:gd name="connsiteX171" fmla="*/ 5807577 w 16876714"/>
              <a:gd name="connsiteY171" fmla="*/ 0 h 44233"/>
              <a:gd name="connsiteX172" fmla="*/ 5885850 w 16876714"/>
              <a:gd name="connsiteY172" fmla="*/ 32421 h 44233"/>
              <a:gd name="connsiteX173" fmla="*/ 5893317 w 16876714"/>
              <a:gd name="connsiteY173" fmla="*/ 43497 h 44233"/>
              <a:gd name="connsiteX174" fmla="*/ 5897839 w 16876714"/>
              <a:gd name="connsiteY174" fmla="*/ 40449 h 44233"/>
              <a:gd name="connsiteX175" fmla="*/ 5940926 w 16876714"/>
              <a:gd name="connsiteY175" fmla="*/ 31750 h 44233"/>
              <a:gd name="connsiteX176" fmla="*/ 5984015 w 16876714"/>
              <a:gd name="connsiteY176" fmla="*/ 40449 h 44233"/>
              <a:gd name="connsiteX177" fmla="*/ 5989346 w 16876714"/>
              <a:gd name="connsiteY177" fmla="*/ 44043 h 44233"/>
              <a:gd name="connsiteX178" fmla="*/ 5997181 w 16876714"/>
              <a:gd name="connsiteY178" fmla="*/ 32421 h 44233"/>
              <a:gd name="connsiteX179" fmla="*/ 6075455 w 16876714"/>
              <a:gd name="connsiteY179" fmla="*/ 0 h 44233"/>
              <a:gd name="connsiteX180" fmla="*/ 6153728 w 16876714"/>
              <a:gd name="connsiteY180" fmla="*/ 32421 h 44233"/>
              <a:gd name="connsiteX181" fmla="*/ 6161195 w 16876714"/>
              <a:gd name="connsiteY181" fmla="*/ 43497 h 44233"/>
              <a:gd name="connsiteX182" fmla="*/ 6165717 w 16876714"/>
              <a:gd name="connsiteY182" fmla="*/ 40449 h 44233"/>
              <a:gd name="connsiteX183" fmla="*/ 6208804 w 16876714"/>
              <a:gd name="connsiteY183" fmla="*/ 31750 h 44233"/>
              <a:gd name="connsiteX184" fmla="*/ 6251893 w 16876714"/>
              <a:gd name="connsiteY184" fmla="*/ 40449 h 44233"/>
              <a:gd name="connsiteX185" fmla="*/ 6257225 w 16876714"/>
              <a:gd name="connsiteY185" fmla="*/ 44044 h 44233"/>
              <a:gd name="connsiteX186" fmla="*/ 6265060 w 16876714"/>
              <a:gd name="connsiteY186" fmla="*/ 32421 h 44233"/>
              <a:gd name="connsiteX187" fmla="*/ 6343334 w 16876714"/>
              <a:gd name="connsiteY187" fmla="*/ 0 h 44233"/>
              <a:gd name="connsiteX188" fmla="*/ 6421607 w 16876714"/>
              <a:gd name="connsiteY188" fmla="*/ 32421 h 44233"/>
              <a:gd name="connsiteX189" fmla="*/ 6429074 w 16876714"/>
              <a:gd name="connsiteY189" fmla="*/ 43497 h 44233"/>
              <a:gd name="connsiteX190" fmla="*/ 6433596 w 16876714"/>
              <a:gd name="connsiteY190" fmla="*/ 40449 h 44233"/>
              <a:gd name="connsiteX191" fmla="*/ 6476684 w 16876714"/>
              <a:gd name="connsiteY191" fmla="*/ 31750 h 44233"/>
              <a:gd name="connsiteX192" fmla="*/ 6519772 w 16876714"/>
              <a:gd name="connsiteY192" fmla="*/ 40449 h 44233"/>
              <a:gd name="connsiteX193" fmla="*/ 6525103 w 16876714"/>
              <a:gd name="connsiteY193" fmla="*/ 44043 h 44233"/>
              <a:gd name="connsiteX194" fmla="*/ 6532938 w 16876714"/>
              <a:gd name="connsiteY194" fmla="*/ 32421 h 44233"/>
              <a:gd name="connsiteX195" fmla="*/ 6611212 w 16876714"/>
              <a:gd name="connsiteY195" fmla="*/ 0 h 44233"/>
              <a:gd name="connsiteX196" fmla="*/ 6689485 w 16876714"/>
              <a:gd name="connsiteY196" fmla="*/ 32421 h 44233"/>
              <a:gd name="connsiteX197" fmla="*/ 6696952 w 16876714"/>
              <a:gd name="connsiteY197" fmla="*/ 43497 h 44233"/>
              <a:gd name="connsiteX198" fmla="*/ 6701474 w 16876714"/>
              <a:gd name="connsiteY198" fmla="*/ 40449 h 44233"/>
              <a:gd name="connsiteX199" fmla="*/ 6744561 w 16876714"/>
              <a:gd name="connsiteY199" fmla="*/ 31750 h 44233"/>
              <a:gd name="connsiteX200" fmla="*/ 6787650 w 16876714"/>
              <a:gd name="connsiteY200" fmla="*/ 40449 h 44233"/>
              <a:gd name="connsiteX201" fmla="*/ 6792981 w 16876714"/>
              <a:gd name="connsiteY201" fmla="*/ 44043 h 44233"/>
              <a:gd name="connsiteX202" fmla="*/ 6800816 w 16876714"/>
              <a:gd name="connsiteY202" fmla="*/ 32421 h 44233"/>
              <a:gd name="connsiteX203" fmla="*/ 6879090 w 16876714"/>
              <a:gd name="connsiteY203" fmla="*/ 0 h 44233"/>
              <a:gd name="connsiteX204" fmla="*/ 6957363 w 16876714"/>
              <a:gd name="connsiteY204" fmla="*/ 32421 h 44233"/>
              <a:gd name="connsiteX205" fmla="*/ 6964830 w 16876714"/>
              <a:gd name="connsiteY205" fmla="*/ 43497 h 44233"/>
              <a:gd name="connsiteX206" fmla="*/ 6969352 w 16876714"/>
              <a:gd name="connsiteY206" fmla="*/ 40449 h 44233"/>
              <a:gd name="connsiteX207" fmla="*/ 7012439 w 16876714"/>
              <a:gd name="connsiteY207" fmla="*/ 31750 h 44233"/>
              <a:gd name="connsiteX208" fmla="*/ 7055528 w 16876714"/>
              <a:gd name="connsiteY208" fmla="*/ 40449 h 44233"/>
              <a:gd name="connsiteX209" fmla="*/ 7060859 w 16876714"/>
              <a:gd name="connsiteY209" fmla="*/ 44044 h 44233"/>
              <a:gd name="connsiteX210" fmla="*/ 7068695 w 16876714"/>
              <a:gd name="connsiteY210" fmla="*/ 32421 h 44233"/>
              <a:gd name="connsiteX211" fmla="*/ 7146969 w 16876714"/>
              <a:gd name="connsiteY211" fmla="*/ 0 h 44233"/>
              <a:gd name="connsiteX212" fmla="*/ 7225241 w 16876714"/>
              <a:gd name="connsiteY212" fmla="*/ 32421 h 44233"/>
              <a:gd name="connsiteX213" fmla="*/ 7232710 w 16876714"/>
              <a:gd name="connsiteY213" fmla="*/ 43497 h 44233"/>
              <a:gd name="connsiteX214" fmla="*/ 7237231 w 16876714"/>
              <a:gd name="connsiteY214" fmla="*/ 40449 h 44233"/>
              <a:gd name="connsiteX215" fmla="*/ 7280319 w 16876714"/>
              <a:gd name="connsiteY215" fmla="*/ 31750 h 44233"/>
              <a:gd name="connsiteX216" fmla="*/ 7323407 w 16876714"/>
              <a:gd name="connsiteY216" fmla="*/ 40449 h 44233"/>
              <a:gd name="connsiteX217" fmla="*/ 7328737 w 16876714"/>
              <a:gd name="connsiteY217" fmla="*/ 44043 h 44233"/>
              <a:gd name="connsiteX218" fmla="*/ 7336573 w 16876714"/>
              <a:gd name="connsiteY218" fmla="*/ 32421 h 44233"/>
              <a:gd name="connsiteX219" fmla="*/ 7414847 w 16876714"/>
              <a:gd name="connsiteY219" fmla="*/ 0 h 44233"/>
              <a:gd name="connsiteX220" fmla="*/ 7493119 w 16876714"/>
              <a:gd name="connsiteY220" fmla="*/ 32421 h 44233"/>
              <a:gd name="connsiteX221" fmla="*/ 7500587 w 16876714"/>
              <a:gd name="connsiteY221" fmla="*/ 43497 h 44233"/>
              <a:gd name="connsiteX222" fmla="*/ 7505109 w 16876714"/>
              <a:gd name="connsiteY222" fmla="*/ 40449 h 44233"/>
              <a:gd name="connsiteX223" fmla="*/ 7548196 w 16876714"/>
              <a:gd name="connsiteY223" fmla="*/ 31750 h 44233"/>
              <a:gd name="connsiteX224" fmla="*/ 7591283 w 16876714"/>
              <a:gd name="connsiteY224" fmla="*/ 40449 h 44233"/>
              <a:gd name="connsiteX225" fmla="*/ 7596615 w 16876714"/>
              <a:gd name="connsiteY225" fmla="*/ 44043 h 44233"/>
              <a:gd name="connsiteX226" fmla="*/ 7604451 w 16876714"/>
              <a:gd name="connsiteY226" fmla="*/ 32421 h 44233"/>
              <a:gd name="connsiteX227" fmla="*/ 7682724 w 16876714"/>
              <a:gd name="connsiteY227" fmla="*/ 0 h 44233"/>
              <a:gd name="connsiteX228" fmla="*/ 7760997 w 16876714"/>
              <a:gd name="connsiteY228" fmla="*/ 32421 h 44233"/>
              <a:gd name="connsiteX229" fmla="*/ 7768465 w 16876714"/>
              <a:gd name="connsiteY229" fmla="*/ 43497 h 44233"/>
              <a:gd name="connsiteX230" fmla="*/ 7772987 w 16876714"/>
              <a:gd name="connsiteY230" fmla="*/ 40449 h 44233"/>
              <a:gd name="connsiteX231" fmla="*/ 7816074 w 16876714"/>
              <a:gd name="connsiteY231" fmla="*/ 31750 h 44233"/>
              <a:gd name="connsiteX232" fmla="*/ 7859161 w 16876714"/>
              <a:gd name="connsiteY232" fmla="*/ 40449 h 44233"/>
              <a:gd name="connsiteX233" fmla="*/ 7864494 w 16876714"/>
              <a:gd name="connsiteY233" fmla="*/ 44044 h 44233"/>
              <a:gd name="connsiteX234" fmla="*/ 7872330 w 16876714"/>
              <a:gd name="connsiteY234" fmla="*/ 32421 h 44233"/>
              <a:gd name="connsiteX235" fmla="*/ 7950603 w 16876714"/>
              <a:gd name="connsiteY235" fmla="*/ 0 h 44233"/>
              <a:gd name="connsiteX236" fmla="*/ 8028876 w 16876714"/>
              <a:gd name="connsiteY236" fmla="*/ 32421 h 44233"/>
              <a:gd name="connsiteX237" fmla="*/ 8036344 w 16876714"/>
              <a:gd name="connsiteY237" fmla="*/ 43497 h 44233"/>
              <a:gd name="connsiteX238" fmla="*/ 8040866 w 16876714"/>
              <a:gd name="connsiteY238" fmla="*/ 40449 h 44233"/>
              <a:gd name="connsiteX239" fmla="*/ 8083953 w 16876714"/>
              <a:gd name="connsiteY239" fmla="*/ 31750 h 44233"/>
              <a:gd name="connsiteX240" fmla="*/ 8127040 w 16876714"/>
              <a:gd name="connsiteY240" fmla="*/ 40449 h 44233"/>
              <a:gd name="connsiteX241" fmla="*/ 8132366 w 16876714"/>
              <a:gd name="connsiteY241" fmla="*/ 44040 h 44233"/>
              <a:gd name="connsiteX242" fmla="*/ 8140200 w 16876714"/>
              <a:gd name="connsiteY242" fmla="*/ 32421 h 44233"/>
              <a:gd name="connsiteX243" fmla="*/ 8218473 w 16876714"/>
              <a:gd name="connsiteY243" fmla="*/ 0 h 44233"/>
              <a:gd name="connsiteX244" fmla="*/ 8296746 w 16876714"/>
              <a:gd name="connsiteY244" fmla="*/ 32421 h 44233"/>
              <a:gd name="connsiteX245" fmla="*/ 8304214 w 16876714"/>
              <a:gd name="connsiteY245" fmla="*/ 43497 h 44233"/>
              <a:gd name="connsiteX246" fmla="*/ 8308736 w 16876714"/>
              <a:gd name="connsiteY246" fmla="*/ 40449 h 44233"/>
              <a:gd name="connsiteX247" fmla="*/ 8351823 w 16876714"/>
              <a:gd name="connsiteY247" fmla="*/ 31750 h 44233"/>
              <a:gd name="connsiteX248" fmla="*/ 8394911 w 16876714"/>
              <a:gd name="connsiteY248" fmla="*/ 40449 h 44233"/>
              <a:gd name="connsiteX249" fmla="*/ 8400523 w 16876714"/>
              <a:gd name="connsiteY249" fmla="*/ 44233 h 44233"/>
              <a:gd name="connsiteX250" fmla="*/ 8408487 w 16876714"/>
              <a:gd name="connsiteY250" fmla="*/ 32422 h 44233"/>
              <a:gd name="connsiteX251" fmla="*/ 8486760 w 16876714"/>
              <a:gd name="connsiteY251" fmla="*/ 0 h 44233"/>
              <a:gd name="connsiteX252" fmla="*/ 8565033 w 16876714"/>
              <a:gd name="connsiteY252" fmla="*/ 32421 h 44233"/>
              <a:gd name="connsiteX253" fmla="*/ 8572500 w 16876714"/>
              <a:gd name="connsiteY253" fmla="*/ 43496 h 44233"/>
              <a:gd name="connsiteX254" fmla="*/ 8577020 w 16876714"/>
              <a:gd name="connsiteY254" fmla="*/ 40449 h 44233"/>
              <a:gd name="connsiteX255" fmla="*/ 8620107 w 16876714"/>
              <a:gd name="connsiteY255" fmla="*/ 31750 h 44233"/>
              <a:gd name="connsiteX256" fmla="*/ 8663194 w 16876714"/>
              <a:gd name="connsiteY256" fmla="*/ 40449 h 44233"/>
              <a:gd name="connsiteX257" fmla="*/ 8668528 w 16876714"/>
              <a:gd name="connsiteY257" fmla="*/ 44044 h 44233"/>
              <a:gd name="connsiteX258" fmla="*/ 8676365 w 16876714"/>
              <a:gd name="connsiteY258" fmla="*/ 32421 h 44233"/>
              <a:gd name="connsiteX259" fmla="*/ 8754638 w 16876714"/>
              <a:gd name="connsiteY259" fmla="*/ 0 h 44233"/>
              <a:gd name="connsiteX260" fmla="*/ 8832911 w 16876714"/>
              <a:gd name="connsiteY260" fmla="*/ 32421 h 44233"/>
              <a:gd name="connsiteX261" fmla="*/ 8840378 w 16876714"/>
              <a:gd name="connsiteY261" fmla="*/ 43496 h 44233"/>
              <a:gd name="connsiteX262" fmla="*/ 8844898 w 16876714"/>
              <a:gd name="connsiteY262" fmla="*/ 40449 h 44233"/>
              <a:gd name="connsiteX263" fmla="*/ 8887985 w 16876714"/>
              <a:gd name="connsiteY263" fmla="*/ 31750 h 44233"/>
              <a:gd name="connsiteX264" fmla="*/ 8931073 w 16876714"/>
              <a:gd name="connsiteY264" fmla="*/ 40449 h 44233"/>
              <a:gd name="connsiteX265" fmla="*/ 8936406 w 16876714"/>
              <a:gd name="connsiteY265" fmla="*/ 44045 h 44233"/>
              <a:gd name="connsiteX266" fmla="*/ 8944244 w 16876714"/>
              <a:gd name="connsiteY266" fmla="*/ 32421 h 44233"/>
              <a:gd name="connsiteX267" fmla="*/ 9022517 w 16876714"/>
              <a:gd name="connsiteY267" fmla="*/ 0 h 44233"/>
              <a:gd name="connsiteX268" fmla="*/ 9100790 w 16876714"/>
              <a:gd name="connsiteY268" fmla="*/ 32421 h 44233"/>
              <a:gd name="connsiteX269" fmla="*/ 9108257 w 16876714"/>
              <a:gd name="connsiteY269" fmla="*/ 43496 h 44233"/>
              <a:gd name="connsiteX270" fmla="*/ 9112777 w 16876714"/>
              <a:gd name="connsiteY270" fmla="*/ 40449 h 44233"/>
              <a:gd name="connsiteX271" fmla="*/ 9155865 w 16876714"/>
              <a:gd name="connsiteY271" fmla="*/ 31750 h 44233"/>
              <a:gd name="connsiteX272" fmla="*/ 9198952 w 16876714"/>
              <a:gd name="connsiteY272" fmla="*/ 40449 h 44233"/>
              <a:gd name="connsiteX273" fmla="*/ 9204286 w 16876714"/>
              <a:gd name="connsiteY273" fmla="*/ 44045 h 44233"/>
              <a:gd name="connsiteX274" fmla="*/ 9212123 w 16876714"/>
              <a:gd name="connsiteY274" fmla="*/ 32421 h 44233"/>
              <a:gd name="connsiteX275" fmla="*/ 9290396 w 16876714"/>
              <a:gd name="connsiteY275" fmla="*/ 0 h 44233"/>
              <a:gd name="connsiteX276" fmla="*/ 9368669 w 16876714"/>
              <a:gd name="connsiteY276" fmla="*/ 32421 h 44233"/>
              <a:gd name="connsiteX277" fmla="*/ 9376137 w 16876714"/>
              <a:gd name="connsiteY277" fmla="*/ 43496 h 44233"/>
              <a:gd name="connsiteX278" fmla="*/ 9380656 w 16876714"/>
              <a:gd name="connsiteY278" fmla="*/ 40449 h 44233"/>
              <a:gd name="connsiteX279" fmla="*/ 9423744 w 16876714"/>
              <a:gd name="connsiteY279" fmla="*/ 31750 h 44233"/>
              <a:gd name="connsiteX280" fmla="*/ 9466831 w 16876714"/>
              <a:gd name="connsiteY280" fmla="*/ 40449 h 44233"/>
              <a:gd name="connsiteX281" fmla="*/ 9472164 w 16876714"/>
              <a:gd name="connsiteY281" fmla="*/ 44045 h 44233"/>
              <a:gd name="connsiteX282" fmla="*/ 9480002 w 16876714"/>
              <a:gd name="connsiteY282" fmla="*/ 32421 h 44233"/>
              <a:gd name="connsiteX283" fmla="*/ 9558275 w 16876714"/>
              <a:gd name="connsiteY283" fmla="*/ 0 h 44233"/>
              <a:gd name="connsiteX284" fmla="*/ 9636548 w 16876714"/>
              <a:gd name="connsiteY284" fmla="*/ 32421 h 44233"/>
              <a:gd name="connsiteX285" fmla="*/ 9644015 w 16876714"/>
              <a:gd name="connsiteY285" fmla="*/ 43496 h 44233"/>
              <a:gd name="connsiteX286" fmla="*/ 9648535 w 16876714"/>
              <a:gd name="connsiteY286" fmla="*/ 40449 h 44233"/>
              <a:gd name="connsiteX287" fmla="*/ 9691622 w 16876714"/>
              <a:gd name="connsiteY287" fmla="*/ 31750 h 44233"/>
              <a:gd name="connsiteX288" fmla="*/ 9734710 w 16876714"/>
              <a:gd name="connsiteY288" fmla="*/ 40449 h 44233"/>
              <a:gd name="connsiteX289" fmla="*/ 9740043 w 16876714"/>
              <a:gd name="connsiteY289" fmla="*/ 44045 h 44233"/>
              <a:gd name="connsiteX290" fmla="*/ 9747880 w 16876714"/>
              <a:gd name="connsiteY290" fmla="*/ 32421 h 44233"/>
              <a:gd name="connsiteX291" fmla="*/ 9826155 w 16876714"/>
              <a:gd name="connsiteY291" fmla="*/ 0 h 44233"/>
              <a:gd name="connsiteX292" fmla="*/ 9904427 w 16876714"/>
              <a:gd name="connsiteY292" fmla="*/ 32421 h 44233"/>
              <a:gd name="connsiteX293" fmla="*/ 9911894 w 16876714"/>
              <a:gd name="connsiteY293" fmla="*/ 43496 h 44233"/>
              <a:gd name="connsiteX294" fmla="*/ 9916414 w 16876714"/>
              <a:gd name="connsiteY294" fmla="*/ 40449 h 44233"/>
              <a:gd name="connsiteX295" fmla="*/ 9959501 w 16876714"/>
              <a:gd name="connsiteY295" fmla="*/ 31750 h 44233"/>
              <a:gd name="connsiteX296" fmla="*/ 10002588 w 16876714"/>
              <a:gd name="connsiteY296" fmla="*/ 40449 h 44233"/>
              <a:gd name="connsiteX297" fmla="*/ 10007922 w 16876714"/>
              <a:gd name="connsiteY297" fmla="*/ 44044 h 44233"/>
              <a:gd name="connsiteX298" fmla="*/ 10015758 w 16876714"/>
              <a:gd name="connsiteY298" fmla="*/ 32421 h 44233"/>
              <a:gd name="connsiteX299" fmla="*/ 10094032 w 16876714"/>
              <a:gd name="connsiteY299" fmla="*/ 0 h 44233"/>
              <a:gd name="connsiteX300" fmla="*/ 10172305 w 16876714"/>
              <a:gd name="connsiteY300" fmla="*/ 32421 h 44233"/>
              <a:gd name="connsiteX301" fmla="*/ 10179772 w 16876714"/>
              <a:gd name="connsiteY301" fmla="*/ 43496 h 44233"/>
              <a:gd name="connsiteX302" fmla="*/ 10184291 w 16876714"/>
              <a:gd name="connsiteY302" fmla="*/ 40449 h 44233"/>
              <a:gd name="connsiteX303" fmla="*/ 10227378 w 16876714"/>
              <a:gd name="connsiteY303" fmla="*/ 31750 h 44233"/>
              <a:gd name="connsiteX304" fmla="*/ 10270466 w 16876714"/>
              <a:gd name="connsiteY304" fmla="*/ 40449 h 44233"/>
              <a:gd name="connsiteX305" fmla="*/ 10275799 w 16876714"/>
              <a:gd name="connsiteY305" fmla="*/ 44044 h 44233"/>
              <a:gd name="connsiteX306" fmla="*/ 10283636 w 16876714"/>
              <a:gd name="connsiteY306" fmla="*/ 32421 h 44233"/>
              <a:gd name="connsiteX307" fmla="*/ 10361907 w 16876714"/>
              <a:gd name="connsiteY307" fmla="*/ 0 h 44233"/>
              <a:gd name="connsiteX308" fmla="*/ 10440182 w 16876714"/>
              <a:gd name="connsiteY308" fmla="*/ 32421 h 44233"/>
              <a:gd name="connsiteX309" fmla="*/ 10447649 w 16876714"/>
              <a:gd name="connsiteY309" fmla="*/ 43496 h 44233"/>
              <a:gd name="connsiteX310" fmla="*/ 10452168 w 16876714"/>
              <a:gd name="connsiteY310" fmla="*/ 40449 h 44233"/>
              <a:gd name="connsiteX311" fmla="*/ 10495257 w 16876714"/>
              <a:gd name="connsiteY311" fmla="*/ 31750 h 44233"/>
              <a:gd name="connsiteX312" fmla="*/ 10538343 w 16876714"/>
              <a:gd name="connsiteY312" fmla="*/ 40449 h 44233"/>
              <a:gd name="connsiteX313" fmla="*/ 10543678 w 16876714"/>
              <a:gd name="connsiteY313" fmla="*/ 44045 h 44233"/>
              <a:gd name="connsiteX314" fmla="*/ 10551514 w 16876714"/>
              <a:gd name="connsiteY314" fmla="*/ 32421 h 44233"/>
              <a:gd name="connsiteX315" fmla="*/ 10629787 w 16876714"/>
              <a:gd name="connsiteY315" fmla="*/ 0 h 44233"/>
              <a:gd name="connsiteX316" fmla="*/ 10708060 w 16876714"/>
              <a:gd name="connsiteY316" fmla="*/ 32421 h 44233"/>
              <a:gd name="connsiteX317" fmla="*/ 10715526 w 16876714"/>
              <a:gd name="connsiteY317" fmla="*/ 43496 h 44233"/>
              <a:gd name="connsiteX318" fmla="*/ 10720047 w 16876714"/>
              <a:gd name="connsiteY318" fmla="*/ 40449 h 44233"/>
              <a:gd name="connsiteX319" fmla="*/ 10763135 w 16876714"/>
              <a:gd name="connsiteY319" fmla="*/ 31750 h 44233"/>
              <a:gd name="connsiteX320" fmla="*/ 10806221 w 16876714"/>
              <a:gd name="connsiteY320" fmla="*/ 40449 h 44233"/>
              <a:gd name="connsiteX321" fmla="*/ 10811556 w 16876714"/>
              <a:gd name="connsiteY321" fmla="*/ 44045 h 44233"/>
              <a:gd name="connsiteX322" fmla="*/ 10819392 w 16876714"/>
              <a:gd name="connsiteY322" fmla="*/ 32421 h 44233"/>
              <a:gd name="connsiteX323" fmla="*/ 10897666 w 16876714"/>
              <a:gd name="connsiteY323" fmla="*/ 0 h 44233"/>
              <a:gd name="connsiteX324" fmla="*/ 10975939 w 16876714"/>
              <a:gd name="connsiteY324" fmla="*/ 32421 h 44233"/>
              <a:gd name="connsiteX325" fmla="*/ 10983405 w 16876714"/>
              <a:gd name="connsiteY325" fmla="*/ 43496 h 44233"/>
              <a:gd name="connsiteX326" fmla="*/ 10987925 w 16876714"/>
              <a:gd name="connsiteY326" fmla="*/ 40449 h 44233"/>
              <a:gd name="connsiteX327" fmla="*/ 11031011 w 16876714"/>
              <a:gd name="connsiteY327" fmla="*/ 31750 h 44233"/>
              <a:gd name="connsiteX328" fmla="*/ 11074100 w 16876714"/>
              <a:gd name="connsiteY328" fmla="*/ 40449 h 44233"/>
              <a:gd name="connsiteX329" fmla="*/ 11079433 w 16876714"/>
              <a:gd name="connsiteY329" fmla="*/ 44045 h 44233"/>
              <a:gd name="connsiteX330" fmla="*/ 11087270 w 16876714"/>
              <a:gd name="connsiteY330" fmla="*/ 32421 h 44233"/>
              <a:gd name="connsiteX331" fmla="*/ 11165543 w 16876714"/>
              <a:gd name="connsiteY331" fmla="*/ 0 h 44233"/>
              <a:gd name="connsiteX332" fmla="*/ 11243816 w 16876714"/>
              <a:gd name="connsiteY332" fmla="*/ 32421 h 44233"/>
              <a:gd name="connsiteX333" fmla="*/ 11251283 w 16876714"/>
              <a:gd name="connsiteY333" fmla="*/ 43496 h 44233"/>
              <a:gd name="connsiteX334" fmla="*/ 11255803 w 16876714"/>
              <a:gd name="connsiteY334" fmla="*/ 40449 h 44233"/>
              <a:gd name="connsiteX335" fmla="*/ 11298891 w 16876714"/>
              <a:gd name="connsiteY335" fmla="*/ 31750 h 44233"/>
              <a:gd name="connsiteX336" fmla="*/ 11341978 w 16876714"/>
              <a:gd name="connsiteY336" fmla="*/ 40449 h 44233"/>
              <a:gd name="connsiteX337" fmla="*/ 11347313 w 16876714"/>
              <a:gd name="connsiteY337" fmla="*/ 44045 h 44233"/>
              <a:gd name="connsiteX338" fmla="*/ 11355149 w 16876714"/>
              <a:gd name="connsiteY338" fmla="*/ 32421 h 44233"/>
              <a:gd name="connsiteX339" fmla="*/ 11433422 w 16876714"/>
              <a:gd name="connsiteY339" fmla="*/ 0 h 44233"/>
              <a:gd name="connsiteX340" fmla="*/ 11511695 w 16876714"/>
              <a:gd name="connsiteY340" fmla="*/ 32421 h 44233"/>
              <a:gd name="connsiteX341" fmla="*/ 11519161 w 16876714"/>
              <a:gd name="connsiteY341" fmla="*/ 43496 h 44233"/>
              <a:gd name="connsiteX342" fmla="*/ 11523682 w 16876714"/>
              <a:gd name="connsiteY342" fmla="*/ 40449 h 44233"/>
              <a:gd name="connsiteX343" fmla="*/ 11566769 w 16876714"/>
              <a:gd name="connsiteY343" fmla="*/ 31750 h 44233"/>
              <a:gd name="connsiteX344" fmla="*/ 11609856 w 16876714"/>
              <a:gd name="connsiteY344" fmla="*/ 40449 h 44233"/>
              <a:gd name="connsiteX345" fmla="*/ 11615190 w 16876714"/>
              <a:gd name="connsiteY345" fmla="*/ 44045 h 44233"/>
              <a:gd name="connsiteX346" fmla="*/ 11623027 w 16876714"/>
              <a:gd name="connsiteY346" fmla="*/ 32421 h 44233"/>
              <a:gd name="connsiteX347" fmla="*/ 11701300 w 16876714"/>
              <a:gd name="connsiteY347" fmla="*/ 0 h 44233"/>
              <a:gd name="connsiteX348" fmla="*/ 11779572 w 16876714"/>
              <a:gd name="connsiteY348" fmla="*/ 32421 h 44233"/>
              <a:gd name="connsiteX349" fmla="*/ 11787039 w 16876714"/>
              <a:gd name="connsiteY349" fmla="*/ 43496 h 44233"/>
              <a:gd name="connsiteX350" fmla="*/ 11791559 w 16876714"/>
              <a:gd name="connsiteY350" fmla="*/ 40449 h 44233"/>
              <a:gd name="connsiteX351" fmla="*/ 11834647 w 16876714"/>
              <a:gd name="connsiteY351" fmla="*/ 31750 h 44233"/>
              <a:gd name="connsiteX352" fmla="*/ 11877731 w 16876714"/>
              <a:gd name="connsiteY352" fmla="*/ 40449 h 44233"/>
              <a:gd name="connsiteX353" fmla="*/ 11883063 w 16876714"/>
              <a:gd name="connsiteY353" fmla="*/ 44044 h 44233"/>
              <a:gd name="connsiteX354" fmla="*/ 11890900 w 16876714"/>
              <a:gd name="connsiteY354" fmla="*/ 32421 h 44233"/>
              <a:gd name="connsiteX355" fmla="*/ 11969171 w 16876714"/>
              <a:gd name="connsiteY355" fmla="*/ 0 h 44233"/>
              <a:gd name="connsiteX356" fmla="*/ 12047444 w 16876714"/>
              <a:gd name="connsiteY356" fmla="*/ 32421 h 44233"/>
              <a:gd name="connsiteX357" fmla="*/ 12054912 w 16876714"/>
              <a:gd name="connsiteY357" fmla="*/ 43497 h 44233"/>
              <a:gd name="connsiteX358" fmla="*/ 12059434 w 16876714"/>
              <a:gd name="connsiteY358" fmla="*/ 40449 h 44233"/>
              <a:gd name="connsiteX359" fmla="*/ 12102521 w 16876714"/>
              <a:gd name="connsiteY359" fmla="*/ 31750 h 44233"/>
              <a:gd name="connsiteX360" fmla="*/ 12145609 w 16876714"/>
              <a:gd name="connsiteY360" fmla="*/ 40449 h 44233"/>
              <a:gd name="connsiteX361" fmla="*/ 12150940 w 16876714"/>
              <a:gd name="connsiteY361" fmla="*/ 44043 h 44233"/>
              <a:gd name="connsiteX362" fmla="*/ 12158776 w 16876714"/>
              <a:gd name="connsiteY362" fmla="*/ 32421 h 44233"/>
              <a:gd name="connsiteX363" fmla="*/ 12237049 w 16876714"/>
              <a:gd name="connsiteY363" fmla="*/ 0 h 44233"/>
              <a:gd name="connsiteX364" fmla="*/ 12315322 w 16876714"/>
              <a:gd name="connsiteY364" fmla="*/ 32421 h 44233"/>
              <a:gd name="connsiteX365" fmla="*/ 12322790 w 16876714"/>
              <a:gd name="connsiteY365" fmla="*/ 43497 h 44233"/>
              <a:gd name="connsiteX366" fmla="*/ 12327312 w 16876714"/>
              <a:gd name="connsiteY366" fmla="*/ 40449 h 44233"/>
              <a:gd name="connsiteX367" fmla="*/ 12370399 w 16876714"/>
              <a:gd name="connsiteY367" fmla="*/ 31750 h 44233"/>
              <a:gd name="connsiteX368" fmla="*/ 12413487 w 16876714"/>
              <a:gd name="connsiteY368" fmla="*/ 40449 h 44233"/>
              <a:gd name="connsiteX369" fmla="*/ 12418819 w 16876714"/>
              <a:gd name="connsiteY369" fmla="*/ 44044 h 44233"/>
              <a:gd name="connsiteX370" fmla="*/ 12426655 w 16876714"/>
              <a:gd name="connsiteY370" fmla="*/ 32421 h 44233"/>
              <a:gd name="connsiteX371" fmla="*/ 12504928 w 16876714"/>
              <a:gd name="connsiteY371" fmla="*/ 0 h 44233"/>
              <a:gd name="connsiteX372" fmla="*/ 12583201 w 16876714"/>
              <a:gd name="connsiteY372" fmla="*/ 32421 h 44233"/>
              <a:gd name="connsiteX373" fmla="*/ 12590669 w 16876714"/>
              <a:gd name="connsiteY373" fmla="*/ 43497 h 44233"/>
              <a:gd name="connsiteX374" fmla="*/ 12595191 w 16876714"/>
              <a:gd name="connsiteY374" fmla="*/ 40449 h 44233"/>
              <a:gd name="connsiteX375" fmla="*/ 12638278 w 16876714"/>
              <a:gd name="connsiteY375" fmla="*/ 31750 h 44233"/>
              <a:gd name="connsiteX376" fmla="*/ 12681366 w 16876714"/>
              <a:gd name="connsiteY376" fmla="*/ 40449 h 44233"/>
              <a:gd name="connsiteX377" fmla="*/ 12686697 w 16876714"/>
              <a:gd name="connsiteY377" fmla="*/ 44043 h 44233"/>
              <a:gd name="connsiteX378" fmla="*/ 12694533 w 16876714"/>
              <a:gd name="connsiteY378" fmla="*/ 32421 h 44233"/>
              <a:gd name="connsiteX379" fmla="*/ 12772806 w 16876714"/>
              <a:gd name="connsiteY379" fmla="*/ 0 h 44233"/>
              <a:gd name="connsiteX380" fmla="*/ 12851079 w 16876714"/>
              <a:gd name="connsiteY380" fmla="*/ 32421 h 44233"/>
              <a:gd name="connsiteX381" fmla="*/ 12858547 w 16876714"/>
              <a:gd name="connsiteY381" fmla="*/ 43497 h 44233"/>
              <a:gd name="connsiteX382" fmla="*/ 12863069 w 16876714"/>
              <a:gd name="connsiteY382" fmla="*/ 40449 h 44233"/>
              <a:gd name="connsiteX383" fmla="*/ 12906156 w 16876714"/>
              <a:gd name="connsiteY383" fmla="*/ 31750 h 44233"/>
              <a:gd name="connsiteX384" fmla="*/ 12949244 w 16876714"/>
              <a:gd name="connsiteY384" fmla="*/ 40449 h 44233"/>
              <a:gd name="connsiteX385" fmla="*/ 12954575 w 16876714"/>
              <a:gd name="connsiteY385" fmla="*/ 44043 h 44233"/>
              <a:gd name="connsiteX386" fmla="*/ 12962411 w 16876714"/>
              <a:gd name="connsiteY386" fmla="*/ 32421 h 44233"/>
              <a:gd name="connsiteX387" fmla="*/ 13040684 w 16876714"/>
              <a:gd name="connsiteY387" fmla="*/ 0 h 44233"/>
              <a:gd name="connsiteX388" fmla="*/ 13118957 w 16876714"/>
              <a:gd name="connsiteY388" fmla="*/ 32421 h 44233"/>
              <a:gd name="connsiteX389" fmla="*/ 13126425 w 16876714"/>
              <a:gd name="connsiteY389" fmla="*/ 43497 h 44233"/>
              <a:gd name="connsiteX390" fmla="*/ 13130947 w 16876714"/>
              <a:gd name="connsiteY390" fmla="*/ 40449 h 44233"/>
              <a:gd name="connsiteX391" fmla="*/ 13174034 w 16876714"/>
              <a:gd name="connsiteY391" fmla="*/ 31750 h 44233"/>
              <a:gd name="connsiteX392" fmla="*/ 13217122 w 16876714"/>
              <a:gd name="connsiteY392" fmla="*/ 40449 h 44233"/>
              <a:gd name="connsiteX393" fmla="*/ 13222454 w 16876714"/>
              <a:gd name="connsiteY393" fmla="*/ 44044 h 44233"/>
              <a:gd name="connsiteX394" fmla="*/ 13230290 w 16876714"/>
              <a:gd name="connsiteY394" fmla="*/ 32421 h 44233"/>
              <a:gd name="connsiteX395" fmla="*/ 13308563 w 16876714"/>
              <a:gd name="connsiteY395" fmla="*/ 0 h 44233"/>
              <a:gd name="connsiteX396" fmla="*/ 13386836 w 16876714"/>
              <a:gd name="connsiteY396" fmla="*/ 32421 h 44233"/>
              <a:gd name="connsiteX397" fmla="*/ 13394304 w 16876714"/>
              <a:gd name="connsiteY397" fmla="*/ 43497 h 44233"/>
              <a:gd name="connsiteX398" fmla="*/ 13398826 w 16876714"/>
              <a:gd name="connsiteY398" fmla="*/ 40449 h 44233"/>
              <a:gd name="connsiteX399" fmla="*/ 13441913 w 16876714"/>
              <a:gd name="connsiteY399" fmla="*/ 31750 h 44233"/>
              <a:gd name="connsiteX400" fmla="*/ 13485001 w 16876714"/>
              <a:gd name="connsiteY400" fmla="*/ 40449 h 44233"/>
              <a:gd name="connsiteX401" fmla="*/ 13490332 w 16876714"/>
              <a:gd name="connsiteY401" fmla="*/ 44043 h 44233"/>
              <a:gd name="connsiteX402" fmla="*/ 13498168 w 16876714"/>
              <a:gd name="connsiteY402" fmla="*/ 32421 h 44233"/>
              <a:gd name="connsiteX403" fmla="*/ 13576441 w 16876714"/>
              <a:gd name="connsiteY403" fmla="*/ 0 h 44233"/>
              <a:gd name="connsiteX404" fmla="*/ 13654714 w 16876714"/>
              <a:gd name="connsiteY404" fmla="*/ 32421 h 44233"/>
              <a:gd name="connsiteX405" fmla="*/ 13662182 w 16876714"/>
              <a:gd name="connsiteY405" fmla="*/ 43497 h 44233"/>
              <a:gd name="connsiteX406" fmla="*/ 13666704 w 16876714"/>
              <a:gd name="connsiteY406" fmla="*/ 40449 h 44233"/>
              <a:gd name="connsiteX407" fmla="*/ 13709791 w 16876714"/>
              <a:gd name="connsiteY407" fmla="*/ 31750 h 44233"/>
              <a:gd name="connsiteX408" fmla="*/ 13752879 w 16876714"/>
              <a:gd name="connsiteY408" fmla="*/ 40449 h 44233"/>
              <a:gd name="connsiteX409" fmla="*/ 13758210 w 16876714"/>
              <a:gd name="connsiteY409" fmla="*/ 44043 h 44233"/>
              <a:gd name="connsiteX410" fmla="*/ 13766046 w 16876714"/>
              <a:gd name="connsiteY410" fmla="*/ 32421 h 44233"/>
              <a:gd name="connsiteX411" fmla="*/ 13844319 w 16876714"/>
              <a:gd name="connsiteY411" fmla="*/ 0 h 44233"/>
              <a:gd name="connsiteX412" fmla="*/ 13922592 w 16876714"/>
              <a:gd name="connsiteY412" fmla="*/ 32421 h 44233"/>
              <a:gd name="connsiteX413" fmla="*/ 13930060 w 16876714"/>
              <a:gd name="connsiteY413" fmla="*/ 43497 h 44233"/>
              <a:gd name="connsiteX414" fmla="*/ 13934582 w 16876714"/>
              <a:gd name="connsiteY414" fmla="*/ 40449 h 44233"/>
              <a:gd name="connsiteX415" fmla="*/ 13977669 w 16876714"/>
              <a:gd name="connsiteY415" fmla="*/ 31750 h 44233"/>
              <a:gd name="connsiteX416" fmla="*/ 14020757 w 16876714"/>
              <a:gd name="connsiteY416" fmla="*/ 40449 h 44233"/>
              <a:gd name="connsiteX417" fmla="*/ 14026089 w 16876714"/>
              <a:gd name="connsiteY417" fmla="*/ 44044 h 44233"/>
              <a:gd name="connsiteX418" fmla="*/ 14033925 w 16876714"/>
              <a:gd name="connsiteY418" fmla="*/ 32421 h 44233"/>
              <a:gd name="connsiteX419" fmla="*/ 14112198 w 16876714"/>
              <a:gd name="connsiteY419" fmla="*/ 0 h 44233"/>
              <a:gd name="connsiteX420" fmla="*/ 14190471 w 16876714"/>
              <a:gd name="connsiteY420" fmla="*/ 32421 h 44233"/>
              <a:gd name="connsiteX421" fmla="*/ 14197939 w 16876714"/>
              <a:gd name="connsiteY421" fmla="*/ 43497 h 44233"/>
              <a:gd name="connsiteX422" fmla="*/ 14202461 w 16876714"/>
              <a:gd name="connsiteY422" fmla="*/ 40449 h 44233"/>
              <a:gd name="connsiteX423" fmla="*/ 14245548 w 16876714"/>
              <a:gd name="connsiteY423" fmla="*/ 31750 h 44233"/>
              <a:gd name="connsiteX424" fmla="*/ 14288636 w 16876714"/>
              <a:gd name="connsiteY424" fmla="*/ 40449 h 44233"/>
              <a:gd name="connsiteX425" fmla="*/ 14293967 w 16876714"/>
              <a:gd name="connsiteY425" fmla="*/ 44043 h 44233"/>
              <a:gd name="connsiteX426" fmla="*/ 14301803 w 16876714"/>
              <a:gd name="connsiteY426" fmla="*/ 32421 h 44233"/>
              <a:gd name="connsiteX427" fmla="*/ 14380076 w 16876714"/>
              <a:gd name="connsiteY427" fmla="*/ 0 h 44233"/>
              <a:gd name="connsiteX428" fmla="*/ 14458349 w 16876714"/>
              <a:gd name="connsiteY428" fmla="*/ 32421 h 44233"/>
              <a:gd name="connsiteX429" fmla="*/ 14465817 w 16876714"/>
              <a:gd name="connsiteY429" fmla="*/ 43497 h 44233"/>
              <a:gd name="connsiteX430" fmla="*/ 14470339 w 16876714"/>
              <a:gd name="connsiteY430" fmla="*/ 40449 h 44233"/>
              <a:gd name="connsiteX431" fmla="*/ 14513426 w 16876714"/>
              <a:gd name="connsiteY431" fmla="*/ 31750 h 44233"/>
              <a:gd name="connsiteX432" fmla="*/ 14556514 w 16876714"/>
              <a:gd name="connsiteY432" fmla="*/ 40449 h 44233"/>
              <a:gd name="connsiteX433" fmla="*/ 14561845 w 16876714"/>
              <a:gd name="connsiteY433" fmla="*/ 44043 h 44233"/>
              <a:gd name="connsiteX434" fmla="*/ 14569681 w 16876714"/>
              <a:gd name="connsiteY434" fmla="*/ 32421 h 44233"/>
              <a:gd name="connsiteX435" fmla="*/ 14647954 w 16876714"/>
              <a:gd name="connsiteY435" fmla="*/ 0 h 44233"/>
              <a:gd name="connsiteX436" fmla="*/ 14726227 w 16876714"/>
              <a:gd name="connsiteY436" fmla="*/ 32421 h 44233"/>
              <a:gd name="connsiteX437" fmla="*/ 14733695 w 16876714"/>
              <a:gd name="connsiteY437" fmla="*/ 43497 h 44233"/>
              <a:gd name="connsiteX438" fmla="*/ 14738217 w 16876714"/>
              <a:gd name="connsiteY438" fmla="*/ 40449 h 44233"/>
              <a:gd name="connsiteX439" fmla="*/ 14781304 w 16876714"/>
              <a:gd name="connsiteY439" fmla="*/ 31750 h 44233"/>
              <a:gd name="connsiteX440" fmla="*/ 14824392 w 16876714"/>
              <a:gd name="connsiteY440" fmla="*/ 40449 h 44233"/>
              <a:gd name="connsiteX441" fmla="*/ 14829724 w 16876714"/>
              <a:gd name="connsiteY441" fmla="*/ 44044 h 44233"/>
              <a:gd name="connsiteX442" fmla="*/ 14837560 w 16876714"/>
              <a:gd name="connsiteY442" fmla="*/ 32421 h 44233"/>
              <a:gd name="connsiteX443" fmla="*/ 14915833 w 16876714"/>
              <a:gd name="connsiteY443" fmla="*/ 0 h 44233"/>
              <a:gd name="connsiteX444" fmla="*/ 14994106 w 16876714"/>
              <a:gd name="connsiteY444" fmla="*/ 32421 h 44233"/>
              <a:gd name="connsiteX445" fmla="*/ 15001574 w 16876714"/>
              <a:gd name="connsiteY445" fmla="*/ 43497 h 44233"/>
              <a:gd name="connsiteX446" fmla="*/ 15006096 w 16876714"/>
              <a:gd name="connsiteY446" fmla="*/ 40449 h 44233"/>
              <a:gd name="connsiteX447" fmla="*/ 15049183 w 16876714"/>
              <a:gd name="connsiteY447" fmla="*/ 31750 h 44233"/>
              <a:gd name="connsiteX448" fmla="*/ 15092271 w 16876714"/>
              <a:gd name="connsiteY448" fmla="*/ 40449 h 44233"/>
              <a:gd name="connsiteX449" fmla="*/ 15097602 w 16876714"/>
              <a:gd name="connsiteY449" fmla="*/ 44043 h 44233"/>
              <a:gd name="connsiteX450" fmla="*/ 15105438 w 16876714"/>
              <a:gd name="connsiteY450" fmla="*/ 32421 h 44233"/>
              <a:gd name="connsiteX451" fmla="*/ 15183711 w 16876714"/>
              <a:gd name="connsiteY451" fmla="*/ 0 h 44233"/>
              <a:gd name="connsiteX452" fmla="*/ 15261984 w 16876714"/>
              <a:gd name="connsiteY452" fmla="*/ 32421 h 44233"/>
              <a:gd name="connsiteX453" fmla="*/ 15269452 w 16876714"/>
              <a:gd name="connsiteY453" fmla="*/ 43497 h 44233"/>
              <a:gd name="connsiteX454" fmla="*/ 15273974 w 16876714"/>
              <a:gd name="connsiteY454" fmla="*/ 40449 h 44233"/>
              <a:gd name="connsiteX455" fmla="*/ 15317061 w 16876714"/>
              <a:gd name="connsiteY455" fmla="*/ 31750 h 44233"/>
              <a:gd name="connsiteX456" fmla="*/ 15360149 w 16876714"/>
              <a:gd name="connsiteY456" fmla="*/ 40449 h 44233"/>
              <a:gd name="connsiteX457" fmla="*/ 15365480 w 16876714"/>
              <a:gd name="connsiteY457" fmla="*/ 44043 h 44233"/>
              <a:gd name="connsiteX458" fmla="*/ 15373316 w 16876714"/>
              <a:gd name="connsiteY458" fmla="*/ 32421 h 44233"/>
              <a:gd name="connsiteX459" fmla="*/ 15451589 w 16876714"/>
              <a:gd name="connsiteY459" fmla="*/ 0 h 44233"/>
              <a:gd name="connsiteX460" fmla="*/ 15529862 w 16876714"/>
              <a:gd name="connsiteY460" fmla="*/ 32421 h 44233"/>
              <a:gd name="connsiteX461" fmla="*/ 15537330 w 16876714"/>
              <a:gd name="connsiteY461" fmla="*/ 43497 h 44233"/>
              <a:gd name="connsiteX462" fmla="*/ 15541852 w 16876714"/>
              <a:gd name="connsiteY462" fmla="*/ 40449 h 44233"/>
              <a:gd name="connsiteX463" fmla="*/ 15584939 w 16876714"/>
              <a:gd name="connsiteY463" fmla="*/ 31750 h 44233"/>
              <a:gd name="connsiteX464" fmla="*/ 15628027 w 16876714"/>
              <a:gd name="connsiteY464" fmla="*/ 40449 h 44233"/>
              <a:gd name="connsiteX465" fmla="*/ 15633359 w 16876714"/>
              <a:gd name="connsiteY465" fmla="*/ 44044 h 44233"/>
              <a:gd name="connsiteX466" fmla="*/ 15641195 w 16876714"/>
              <a:gd name="connsiteY466" fmla="*/ 32421 h 44233"/>
              <a:gd name="connsiteX467" fmla="*/ 15719468 w 16876714"/>
              <a:gd name="connsiteY467" fmla="*/ 0 h 44233"/>
              <a:gd name="connsiteX468" fmla="*/ 15797741 w 16876714"/>
              <a:gd name="connsiteY468" fmla="*/ 32421 h 44233"/>
              <a:gd name="connsiteX469" fmla="*/ 15805209 w 16876714"/>
              <a:gd name="connsiteY469" fmla="*/ 43497 h 44233"/>
              <a:gd name="connsiteX470" fmla="*/ 15809731 w 16876714"/>
              <a:gd name="connsiteY470" fmla="*/ 40449 h 44233"/>
              <a:gd name="connsiteX471" fmla="*/ 15852818 w 16876714"/>
              <a:gd name="connsiteY471" fmla="*/ 31750 h 44233"/>
              <a:gd name="connsiteX472" fmla="*/ 15895906 w 16876714"/>
              <a:gd name="connsiteY472" fmla="*/ 40449 h 44233"/>
              <a:gd name="connsiteX473" fmla="*/ 15901238 w 16876714"/>
              <a:gd name="connsiteY473" fmla="*/ 44043 h 44233"/>
              <a:gd name="connsiteX474" fmla="*/ 15909074 w 16876714"/>
              <a:gd name="connsiteY474" fmla="*/ 32421 h 44233"/>
              <a:gd name="connsiteX475" fmla="*/ 15987346 w 16876714"/>
              <a:gd name="connsiteY475" fmla="*/ 0 h 44233"/>
              <a:gd name="connsiteX476" fmla="*/ 16065618 w 16876714"/>
              <a:gd name="connsiteY476" fmla="*/ 32421 h 44233"/>
              <a:gd name="connsiteX477" fmla="*/ 16073086 w 16876714"/>
              <a:gd name="connsiteY477" fmla="*/ 43497 h 44233"/>
              <a:gd name="connsiteX478" fmla="*/ 16077610 w 16876714"/>
              <a:gd name="connsiteY478" fmla="*/ 40449 h 44233"/>
              <a:gd name="connsiteX479" fmla="*/ 16120698 w 16876714"/>
              <a:gd name="connsiteY479" fmla="*/ 31750 h 44233"/>
              <a:gd name="connsiteX480" fmla="*/ 16163782 w 16876714"/>
              <a:gd name="connsiteY480" fmla="*/ 40449 h 44233"/>
              <a:gd name="connsiteX481" fmla="*/ 16169114 w 16876714"/>
              <a:gd name="connsiteY481" fmla="*/ 44043 h 44233"/>
              <a:gd name="connsiteX482" fmla="*/ 16176950 w 16876714"/>
              <a:gd name="connsiteY482" fmla="*/ 32421 h 44233"/>
              <a:gd name="connsiteX483" fmla="*/ 16255226 w 16876714"/>
              <a:gd name="connsiteY483" fmla="*/ 0 h 44233"/>
              <a:gd name="connsiteX484" fmla="*/ 16333498 w 16876714"/>
              <a:gd name="connsiteY484" fmla="*/ 32421 h 44233"/>
              <a:gd name="connsiteX485" fmla="*/ 16340966 w 16876714"/>
              <a:gd name="connsiteY485" fmla="*/ 43497 h 44233"/>
              <a:gd name="connsiteX486" fmla="*/ 16345486 w 16876714"/>
              <a:gd name="connsiteY486" fmla="*/ 40449 h 44233"/>
              <a:gd name="connsiteX487" fmla="*/ 16388574 w 16876714"/>
              <a:gd name="connsiteY487" fmla="*/ 31750 h 44233"/>
              <a:gd name="connsiteX488" fmla="*/ 16431662 w 16876714"/>
              <a:gd name="connsiteY488" fmla="*/ 40449 h 44233"/>
              <a:gd name="connsiteX489" fmla="*/ 16436994 w 16876714"/>
              <a:gd name="connsiteY489" fmla="*/ 44044 h 44233"/>
              <a:gd name="connsiteX490" fmla="*/ 16444830 w 16876714"/>
              <a:gd name="connsiteY490" fmla="*/ 32421 h 44233"/>
              <a:gd name="connsiteX491" fmla="*/ 16523102 w 16876714"/>
              <a:gd name="connsiteY491" fmla="*/ 0 h 44233"/>
              <a:gd name="connsiteX492" fmla="*/ 16601378 w 16876714"/>
              <a:gd name="connsiteY492" fmla="*/ 32421 h 44233"/>
              <a:gd name="connsiteX493" fmla="*/ 16608846 w 16876714"/>
              <a:gd name="connsiteY493" fmla="*/ 43497 h 44233"/>
              <a:gd name="connsiteX494" fmla="*/ 16613366 w 16876714"/>
              <a:gd name="connsiteY494" fmla="*/ 40449 h 44233"/>
              <a:gd name="connsiteX495" fmla="*/ 16656454 w 16876714"/>
              <a:gd name="connsiteY495" fmla="*/ 31750 h 44233"/>
              <a:gd name="connsiteX496" fmla="*/ 16699542 w 16876714"/>
              <a:gd name="connsiteY496" fmla="*/ 40449 h 44233"/>
              <a:gd name="connsiteX497" fmla="*/ 16704866 w 16876714"/>
              <a:gd name="connsiteY497" fmla="*/ 44040 h 44233"/>
              <a:gd name="connsiteX498" fmla="*/ 16712702 w 16876714"/>
              <a:gd name="connsiteY498" fmla="*/ 32421 h 44233"/>
              <a:gd name="connsiteX499" fmla="*/ 16790974 w 16876714"/>
              <a:gd name="connsiteY499" fmla="*/ 0 h 44233"/>
              <a:gd name="connsiteX500" fmla="*/ 16869246 w 16876714"/>
              <a:gd name="connsiteY500" fmla="*/ 32421 h 44233"/>
              <a:gd name="connsiteX501" fmla="*/ 16876714 w 16876714"/>
              <a:gd name="connsiteY501" fmla="*/ 43497 h 44233"/>
              <a:gd name="connsiteX0" fmla="*/ 0 w 16780686"/>
              <a:gd name="connsiteY0" fmla="*/ 44044 h 44233"/>
              <a:gd name="connsiteX1" fmla="*/ 7837 w 16780686"/>
              <a:gd name="connsiteY1" fmla="*/ 32421 h 44233"/>
              <a:gd name="connsiteX2" fmla="*/ 86110 w 16780686"/>
              <a:gd name="connsiteY2" fmla="*/ 0 h 44233"/>
              <a:gd name="connsiteX3" fmla="*/ 164383 w 16780686"/>
              <a:gd name="connsiteY3" fmla="*/ 32421 h 44233"/>
              <a:gd name="connsiteX4" fmla="*/ 171850 w 16780686"/>
              <a:gd name="connsiteY4" fmla="*/ 43496 h 44233"/>
              <a:gd name="connsiteX5" fmla="*/ 176370 w 16780686"/>
              <a:gd name="connsiteY5" fmla="*/ 40449 h 44233"/>
              <a:gd name="connsiteX6" fmla="*/ 219457 w 16780686"/>
              <a:gd name="connsiteY6" fmla="*/ 31750 h 44233"/>
              <a:gd name="connsiteX7" fmla="*/ 262545 w 16780686"/>
              <a:gd name="connsiteY7" fmla="*/ 40449 h 44233"/>
              <a:gd name="connsiteX8" fmla="*/ 267878 w 16780686"/>
              <a:gd name="connsiteY8" fmla="*/ 44045 h 44233"/>
              <a:gd name="connsiteX9" fmla="*/ 275716 w 16780686"/>
              <a:gd name="connsiteY9" fmla="*/ 32421 h 44233"/>
              <a:gd name="connsiteX10" fmla="*/ 353989 w 16780686"/>
              <a:gd name="connsiteY10" fmla="*/ 0 h 44233"/>
              <a:gd name="connsiteX11" fmla="*/ 432262 w 16780686"/>
              <a:gd name="connsiteY11" fmla="*/ 32421 h 44233"/>
              <a:gd name="connsiteX12" fmla="*/ 439729 w 16780686"/>
              <a:gd name="connsiteY12" fmla="*/ 43496 h 44233"/>
              <a:gd name="connsiteX13" fmla="*/ 444249 w 16780686"/>
              <a:gd name="connsiteY13" fmla="*/ 40449 h 44233"/>
              <a:gd name="connsiteX14" fmla="*/ 487337 w 16780686"/>
              <a:gd name="connsiteY14" fmla="*/ 31750 h 44233"/>
              <a:gd name="connsiteX15" fmla="*/ 530424 w 16780686"/>
              <a:gd name="connsiteY15" fmla="*/ 40449 h 44233"/>
              <a:gd name="connsiteX16" fmla="*/ 535758 w 16780686"/>
              <a:gd name="connsiteY16" fmla="*/ 44045 h 44233"/>
              <a:gd name="connsiteX17" fmla="*/ 543595 w 16780686"/>
              <a:gd name="connsiteY17" fmla="*/ 32421 h 44233"/>
              <a:gd name="connsiteX18" fmla="*/ 621868 w 16780686"/>
              <a:gd name="connsiteY18" fmla="*/ 0 h 44233"/>
              <a:gd name="connsiteX19" fmla="*/ 700141 w 16780686"/>
              <a:gd name="connsiteY19" fmla="*/ 32421 h 44233"/>
              <a:gd name="connsiteX20" fmla="*/ 707609 w 16780686"/>
              <a:gd name="connsiteY20" fmla="*/ 43496 h 44233"/>
              <a:gd name="connsiteX21" fmla="*/ 712128 w 16780686"/>
              <a:gd name="connsiteY21" fmla="*/ 40449 h 44233"/>
              <a:gd name="connsiteX22" fmla="*/ 755216 w 16780686"/>
              <a:gd name="connsiteY22" fmla="*/ 31750 h 44233"/>
              <a:gd name="connsiteX23" fmla="*/ 798303 w 16780686"/>
              <a:gd name="connsiteY23" fmla="*/ 40449 h 44233"/>
              <a:gd name="connsiteX24" fmla="*/ 803636 w 16780686"/>
              <a:gd name="connsiteY24" fmla="*/ 44045 h 44233"/>
              <a:gd name="connsiteX25" fmla="*/ 811474 w 16780686"/>
              <a:gd name="connsiteY25" fmla="*/ 32421 h 44233"/>
              <a:gd name="connsiteX26" fmla="*/ 889747 w 16780686"/>
              <a:gd name="connsiteY26" fmla="*/ 0 h 44233"/>
              <a:gd name="connsiteX27" fmla="*/ 968020 w 16780686"/>
              <a:gd name="connsiteY27" fmla="*/ 32421 h 44233"/>
              <a:gd name="connsiteX28" fmla="*/ 975487 w 16780686"/>
              <a:gd name="connsiteY28" fmla="*/ 43496 h 44233"/>
              <a:gd name="connsiteX29" fmla="*/ 980007 w 16780686"/>
              <a:gd name="connsiteY29" fmla="*/ 40449 h 44233"/>
              <a:gd name="connsiteX30" fmla="*/ 1023094 w 16780686"/>
              <a:gd name="connsiteY30" fmla="*/ 31750 h 44233"/>
              <a:gd name="connsiteX31" fmla="*/ 1066182 w 16780686"/>
              <a:gd name="connsiteY31" fmla="*/ 40449 h 44233"/>
              <a:gd name="connsiteX32" fmla="*/ 1071515 w 16780686"/>
              <a:gd name="connsiteY32" fmla="*/ 44045 h 44233"/>
              <a:gd name="connsiteX33" fmla="*/ 1079352 w 16780686"/>
              <a:gd name="connsiteY33" fmla="*/ 32421 h 44233"/>
              <a:gd name="connsiteX34" fmla="*/ 1157627 w 16780686"/>
              <a:gd name="connsiteY34" fmla="*/ 0 h 44233"/>
              <a:gd name="connsiteX35" fmla="*/ 1235899 w 16780686"/>
              <a:gd name="connsiteY35" fmla="*/ 32421 h 44233"/>
              <a:gd name="connsiteX36" fmla="*/ 1243366 w 16780686"/>
              <a:gd name="connsiteY36" fmla="*/ 43496 h 44233"/>
              <a:gd name="connsiteX37" fmla="*/ 1247886 w 16780686"/>
              <a:gd name="connsiteY37" fmla="*/ 40449 h 44233"/>
              <a:gd name="connsiteX38" fmla="*/ 1290973 w 16780686"/>
              <a:gd name="connsiteY38" fmla="*/ 31750 h 44233"/>
              <a:gd name="connsiteX39" fmla="*/ 1334060 w 16780686"/>
              <a:gd name="connsiteY39" fmla="*/ 40449 h 44233"/>
              <a:gd name="connsiteX40" fmla="*/ 1339394 w 16780686"/>
              <a:gd name="connsiteY40" fmla="*/ 44044 h 44233"/>
              <a:gd name="connsiteX41" fmla="*/ 1347230 w 16780686"/>
              <a:gd name="connsiteY41" fmla="*/ 32421 h 44233"/>
              <a:gd name="connsiteX42" fmla="*/ 1425504 w 16780686"/>
              <a:gd name="connsiteY42" fmla="*/ 0 h 44233"/>
              <a:gd name="connsiteX43" fmla="*/ 1503777 w 16780686"/>
              <a:gd name="connsiteY43" fmla="*/ 32421 h 44233"/>
              <a:gd name="connsiteX44" fmla="*/ 1511244 w 16780686"/>
              <a:gd name="connsiteY44" fmla="*/ 43496 h 44233"/>
              <a:gd name="connsiteX45" fmla="*/ 1515763 w 16780686"/>
              <a:gd name="connsiteY45" fmla="*/ 40449 h 44233"/>
              <a:gd name="connsiteX46" fmla="*/ 1558850 w 16780686"/>
              <a:gd name="connsiteY46" fmla="*/ 31750 h 44233"/>
              <a:gd name="connsiteX47" fmla="*/ 1601938 w 16780686"/>
              <a:gd name="connsiteY47" fmla="*/ 40449 h 44233"/>
              <a:gd name="connsiteX48" fmla="*/ 1607271 w 16780686"/>
              <a:gd name="connsiteY48" fmla="*/ 44044 h 44233"/>
              <a:gd name="connsiteX49" fmla="*/ 1615108 w 16780686"/>
              <a:gd name="connsiteY49" fmla="*/ 32421 h 44233"/>
              <a:gd name="connsiteX50" fmla="*/ 1693379 w 16780686"/>
              <a:gd name="connsiteY50" fmla="*/ 0 h 44233"/>
              <a:gd name="connsiteX51" fmla="*/ 1771654 w 16780686"/>
              <a:gd name="connsiteY51" fmla="*/ 32421 h 44233"/>
              <a:gd name="connsiteX52" fmla="*/ 1779121 w 16780686"/>
              <a:gd name="connsiteY52" fmla="*/ 43496 h 44233"/>
              <a:gd name="connsiteX53" fmla="*/ 1783640 w 16780686"/>
              <a:gd name="connsiteY53" fmla="*/ 40449 h 44233"/>
              <a:gd name="connsiteX54" fmla="*/ 1826729 w 16780686"/>
              <a:gd name="connsiteY54" fmla="*/ 31750 h 44233"/>
              <a:gd name="connsiteX55" fmla="*/ 1869815 w 16780686"/>
              <a:gd name="connsiteY55" fmla="*/ 40449 h 44233"/>
              <a:gd name="connsiteX56" fmla="*/ 1875150 w 16780686"/>
              <a:gd name="connsiteY56" fmla="*/ 44045 h 44233"/>
              <a:gd name="connsiteX57" fmla="*/ 1882986 w 16780686"/>
              <a:gd name="connsiteY57" fmla="*/ 32421 h 44233"/>
              <a:gd name="connsiteX58" fmla="*/ 1961259 w 16780686"/>
              <a:gd name="connsiteY58" fmla="*/ 0 h 44233"/>
              <a:gd name="connsiteX59" fmla="*/ 2039532 w 16780686"/>
              <a:gd name="connsiteY59" fmla="*/ 32421 h 44233"/>
              <a:gd name="connsiteX60" fmla="*/ 2046998 w 16780686"/>
              <a:gd name="connsiteY60" fmla="*/ 43496 h 44233"/>
              <a:gd name="connsiteX61" fmla="*/ 2051519 w 16780686"/>
              <a:gd name="connsiteY61" fmla="*/ 40449 h 44233"/>
              <a:gd name="connsiteX62" fmla="*/ 2094607 w 16780686"/>
              <a:gd name="connsiteY62" fmla="*/ 31750 h 44233"/>
              <a:gd name="connsiteX63" fmla="*/ 2137693 w 16780686"/>
              <a:gd name="connsiteY63" fmla="*/ 40449 h 44233"/>
              <a:gd name="connsiteX64" fmla="*/ 2143028 w 16780686"/>
              <a:gd name="connsiteY64" fmla="*/ 44045 h 44233"/>
              <a:gd name="connsiteX65" fmla="*/ 2150864 w 16780686"/>
              <a:gd name="connsiteY65" fmla="*/ 32421 h 44233"/>
              <a:gd name="connsiteX66" fmla="*/ 2229138 w 16780686"/>
              <a:gd name="connsiteY66" fmla="*/ 0 h 44233"/>
              <a:gd name="connsiteX67" fmla="*/ 2307411 w 16780686"/>
              <a:gd name="connsiteY67" fmla="*/ 32421 h 44233"/>
              <a:gd name="connsiteX68" fmla="*/ 2314877 w 16780686"/>
              <a:gd name="connsiteY68" fmla="*/ 43496 h 44233"/>
              <a:gd name="connsiteX69" fmla="*/ 2319397 w 16780686"/>
              <a:gd name="connsiteY69" fmla="*/ 40449 h 44233"/>
              <a:gd name="connsiteX70" fmla="*/ 2362483 w 16780686"/>
              <a:gd name="connsiteY70" fmla="*/ 31750 h 44233"/>
              <a:gd name="connsiteX71" fmla="*/ 2405572 w 16780686"/>
              <a:gd name="connsiteY71" fmla="*/ 40449 h 44233"/>
              <a:gd name="connsiteX72" fmla="*/ 2410905 w 16780686"/>
              <a:gd name="connsiteY72" fmla="*/ 44045 h 44233"/>
              <a:gd name="connsiteX73" fmla="*/ 2418742 w 16780686"/>
              <a:gd name="connsiteY73" fmla="*/ 32421 h 44233"/>
              <a:gd name="connsiteX74" fmla="*/ 2497015 w 16780686"/>
              <a:gd name="connsiteY74" fmla="*/ 0 h 44233"/>
              <a:gd name="connsiteX75" fmla="*/ 2575288 w 16780686"/>
              <a:gd name="connsiteY75" fmla="*/ 32421 h 44233"/>
              <a:gd name="connsiteX76" fmla="*/ 2582755 w 16780686"/>
              <a:gd name="connsiteY76" fmla="*/ 43496 h 44233"/>
              <a:gd name="connsiteX77" fmla="*/ 2587275 w 16780686"/>
              <a:gd name="connsiteY77" fmla="*/ 40449 h 44233"/>
              <a:gd name="connsiteX78" fmla="*/ 2630363 w 16780686"/>
              <a:gd name="connsiteY78" fmla="*/ 31750 h 44233"/>
              <a:gd name="connsiteX79" fmla="*/ 2673450 w 16780686"/>
              <a:gd name="connsiteY79" fmla="*/ 40449 h 44233"/>
              <a:gd name="connsiteX80" fmla="*/ 2678785 w 16780686"/>
              <a:gd name="connsiteY80" fmla="*/ 44045 h 44233"/>
              <a:gd name="connsiteX81" fmla="*/ 2686621 w 16780686"/>
              <a:gd name="connsiteY81" fmla="*/ 32421 h 44233"/>
              <a:gd name="connsiteX82" fmla="*/ 2764894 w 16780686"/>
              <a:gd name="connsiteY82" fmla="*/ 0 h 44233"/>
              <a:gd name="connsiteX83" fmla="*/ 2843167 w 16780686"/>
              <a:gd name="connsiteY83" fmla="*/ 32421 h 44233"/>
              <a:gd name="connsiteX84" fmla="*/ 2850633 w 16780686"/>
              <a:gd name="connsiteY84" fmla="*/ 43496 h 44233"/>
              <a:gd name="connsiteX85" fmla="*/ 2855154 w 16780686"/>
              <a:gd name="connsiteY85" fmla="*/ 40449 h 44233"/>
              <a:gd name="connsiteX86" fmla="*/ 2898241 w 16780686"/>
              <a:gd name="connsiteY86" fmla="*/ 31750 h 44233"/>
              <a:gd name="connsiteX87" fmla="*/ 2941328 w 16780686"/>
              <a:gd name="connsiteY87" fmla="*/ 40449 h 44233"/>
              <a:gd name="connsiteX88" fmla="*/ 2946662 w 16780686"/>
              <a:gd name="connsiteY88" fmla="*/ 44045 h 44233"/>
              <a:gd name="connsiteX89" fmla="*/ 2954499 w 16780686"/>
              <a:gd name="connsiteY89" fmla="*/ 32421 h 44233"/>
              <a:gd name="connsiteX90" fmla="*/ 3032772 w 16780686"/>
              <a:gd name="connsiteY90" fmla="*/ 0 h 44233"/>
              <a:gd name="connsiteX91" fmla="*/ 3111044 w 16780686"/>
              <a:gd name="connsiteY91" fmla="*/ 32421 h 44233"/>
              <a:gd name="connsiteX92" fmla="*/ 3118511 w 16780686"/>
              <a:gd name="connsiteY92" fmla="*/ 43496 h 44233"/>
              <a:gd name="connsiteX93" fmla="*/ 3123031 w 16780686"/>
              <a:gd name="connsiteY93" fmla="*/ 40449 h 44233"/>
              <a:gd name="connsiteX94" fmla="*/ 3166119 w 16780686"/>
              <a:gd name="connsiteY94" fmla="*/ 31750 h 44233"/>
              <a:gd name="connsiteX95" fmla="*/ 3209204 w 16780686"/>
              <a:gd name="connsiteY95" fmla="*/ 40449 h 44233"/>
              <a:gd name="connsiteX96" fmla="*/ 3214536 w 16780686"/>
              <a:gd name="connsiteY96" fmla="*/ 44044 h 44233"/>
              <a:gd name="connsiteX97" fmla="*/ 3222372 w 16780686"/>
              <a:gd name="connsiteY97" fmla="*/ 32421 h 44233"/>
              <a:gd name="connsiteX98" fmla="*/ 3300643 w 16780686"/>
              <a:gd name="connsiteY98" fmla="*/ 0 h 44233"/>
              <a:gd name="connsiteX99" fmla="*/ 3378917 w 16780686"/>
              <a:gd name="connsiteY99" fmla="*/ 32421 h 44233"/>
              <a:gd name="connsiteX100" fmla="*/ 3386384 w 16780686"/>
              <a:gd name="connsiteY100" fmla="*/ 43497 h 44233"/>
              <a:gd name="connsiteX101" fmla="*/ 3390907 w 16780686"/>
              <a:gd name="connsiteY101" fmla="*/ 40449 h 44233"/>
              <a:gd name="connsiteX102" fmla="*/ 3433993 w 16780686"/>
              <a:gd name="connsiteY102" fmla="*/ 31750 h 44233"/>
              <a:gd name="connsiteX103" fmla="*/ 3477082 w 16780686"/>
              <a:gd name="connsiteY103" fmla="*/ 40449 h 44233"/>
              <a:gd name="connsiteX104" fmla="*/ 3482413 w 16780686"/>
              <a:gd name="connsiteY104" fmla="*/ 44043 h 44233"/>
              <a:gd name="connsiteX105" fmla="*/ 3490249 w 16780686"/>
              <a:gd name="connsiteY105" fmla="*/ 32421 h 44233"/>
              <a:gd name="connsiteX106" fmla="*/ 3568521 w 16780686"/>
              <a:gd name="connsiteY106" fmla="*/ 0 h 44233"/>
              <a:gd name="connsiteX107" fmla="*/ 3646795 w 16780686"/>
              <a:gd name="connsiteY107" fmla="*/ 32421 h 44233"/>
              <a:gd name="connsiteX108" fmla="*/ 3654262 w 16780686"/>
              <a:gd name="connsiteY108" fmla="*/ 43497 h 44233"/>
              <a:gd name="connsiteX109" fmla="*/ 3658785 w 16780686"/>
              <a:gd name="connsiteY109" fmla="*/ 40449 h 44233"/>
              <a:gd name="connsiteX110" fmla="*/ 3701871 w 16780686"/>
              <a:gd name="connsiteY110" fmla="*/ 31750 h 44233"/>
              <a:gd name="connsiteX111" fmla="*/ 3744960 w 16780686"/>
              <a:gd name="connsiteY111" fmla="*/ 40449 h 44233"/>
              <a:gd name="connsiteX112" fmla="*/ 3750292 w 16780686"/>
              <a:gd name="connsiteY112" fmla="*/ 44044 h 44233"/>
              <a:gd name="connsiteX113" fmla="*/ 3758127 w 16780686"/>
              <a:gd name="connsiteY113" fmla="*/ 32421 h 44233"/>
              <a:gd name="connsiteX114" fmla="*/ 3836400 w 16780686"/>
              <a:gd name="connsiteY114" fmla="*/ 0 h 44233"/>
              <a:gd name="connsiteX115" fmla="*/ 3914674 w 16780686"/>
              <a:gd name="connsiteY115" fmla="*/ 32421 h 44233"/>
              <a:gd name="connsiteX116" fmla="*/ 3922141 w 16780686"/>
              <a:gd name="connsiteY116" fmla="*/ 43497 h 44233"/>
              <a:gd name="connsiteX117" fmla="*/ 3926663 w 16780686"/>
              <a:gd name="connsiteY117" fmla="*/ 40449 h 44233"/>
              <a:gd name="connsiteX118" fmla="*/ 3969750 w 16780686"/>
              <a:gd name="connsiteY118" fmla="*/ 31750 h 44233"/>
              <a:gd name="connsiteX119" fmla="*/ 4012839 w 16780686"/>
              <a:gd name="connsiteY119" fmla="*/ 40449 h 44233"/>
              <a:gd name="connsiteX120" fmla="*/ 4018170 w 16780686"/>
              <a:gd name="connsiteY120" fmla="*/ 44043 h 44233"/>
              <a:gd name="connsiteX121" fmla="*/ 4026005 w 16780686"/>
              <a:gd name="connsiteY121" fmla="*/ 32421 h 44233"/>
              <a:gd name="connsiteX122" fmla="*/ 4104278 w 16780686"/>
              <a:gd name="connsiteY122" fmla="*/ 0 h 44233"/>
              <a:gd name="connsiteX123" fmla="*/ 4182552 w 16780686"/>
              <a:gd name="connsiteY123" fmla="*/ 32421 h 44233"/>
              <a:gd name="connsiteX124" fmla="*/ 4190019 w 16780686"/>
              <a:gd name="connsiteY124" fmla="*/ 43497 h 44233"/>
              <a:gd name="connsiteX125" fmla="*/ 4194541 w 16780686"/>
              <a:gd name="connsiteY125" fmla="*/ 40449 h 44233"/>
              <a:gd name="connsiteX126" fmla="*/ 4237628 w 16780686"/>
              <a:gd name="connsiteY126" fmla="*/ 31750 h 44233"/>
              <a:gd name="connsiteX127" fmla="*/ 4280717 w 16780686"/>
              <a:gd name="connsiteY127" fmla="*/ 40449 h 44233"/>
              <a:gd name="connsiteX128" fmla="*/ 4286048 w 16780686"/>
              <a:gd name="connsiteY128" fmla="*/ 44043 h 44233"/>
              <a:gd name="connsiteX129" fmla="*/ 4293883 w 16780686"/>
              <a:gd name="connsiteY129" fmla="*/ 32421 h 44233"/>
              <a:gd name="connsiteX130" fmla="*/ 4372156 w 16780686"/>
              <a:gd name="connsiteY130" fmla="*/ 0 h 44233"/>
              <a:gd name="connsiteX131" fmla="*/ 4450430 w 16780686"/>
              <a:gd name="connsiteY131" fmla="*/ 32421 h 44233"/>
              <a:gd name="connsiteX132" fmla="*/ 4457897 w 16780686"/>
              <a:gd name="connsiteY132" fmla="*/ 43497 h 44233"/>
              <a:gd name="connsiteX133" fmla="*/ 4462419 w 16780686"/>
              <a:gd name="connsiteY133" fmla="*/ 40449 h 44233"/>
              <a:gd name="connsiteX134" fmla="*/ 4505506 w 16780686"/>
              <a:gd name="connsiteY134" fmla="*/ 31750 h 44233"/>
              <a:gd name="connsiteX135" fmla="*/ 4548595 w 16780686"/>
              <a:gd name="connsiteY135" fmla="*/ 40449 h 44233"/>
              <a:gd name="connsiteX136" fmla="*/ 4553927 w 16780686"/>
              <a:gd name="connsiteY136" fmla="*/ 44044 h 44233"/>
              <a:gd name="connsiteX137" fmla="*/ 4561762 w 16780686"/>
              <a:gd name="connsiteY137" fmla="*/ 32421 h 44233"/>
              <a:gd name="connsiteX138" fmla="*/ 4640036 w 16780686"/>
              <a:gd name="connsiteY138" fmla="*/ 0 h 44233"/>
              <a:gd name="connsiteX139" fmla="*/ 4718309 w 16780686"/>
              <a:gd name="connsiteY139" fmla="*/ 32421 h 44233"/>
              <a:gd name="connsiteX140" fmla="*/ 4725776 w 16780686"/>
              <a:gd name="connsiteY140" fmla="*/ 43497 h 44233"/>
              <a:gd name="connsiteX141" fmla="*/ 4730298 w 16780686"/>
              <a:gd name="connsiteY141" fmla="*/ 40449 h 44233"/>
              <a:gd name="connsiteX142" fmla="*/ 4773385 w 16780686"/>
              <a:gd name="connsiteY142" fmla="*/ 31750 h 44233"/>
              <a:gd name="connsiteX143" fmla="*/ 4816474 w 16780686"/>
              <a:gd name="connsiteY143" fmla="*/ 40449 h 44233"/>
              <a:gd name="connsiteX144" fmla="*/ 4821805 w 16780686"/>
              <a:gd name="connsiteY144" fmla="*/ 44043 h 44233"/>
              <a:gd name="connsiteX145" fmla="*/ 4829640 w 16780686"/>
              <a:gd name="connsiteY145" fmla="*/ 32421 h 44233"/>
              <a:gd name="connsiteX146" fmla="*/ 4907913 w 16780686"/>
              <a:gd name="connsiteY146" fmla="*/ 0 h 44233"/>
              <a:gd name="connsiteX147" fmla="*/ 4986187 w 16780686"/>
              <a:gd name="connsiteY147" fmla="*/ 32421 h 44233"/>
              <a:gd name="connsiteX148" fmla="*/ 4993654 w 16780686"/>
              <a:gd name="connsiteY148" fmla="*/ 43497 h 44233"/>
              <a:gd name="connsiteX149" fmla="*/ 4998176 w 16780686"/>
              <a:gd name="connsiteY149" fmla="*/ 40449 h 44233"/>
              <a:gd name="connsiteX150" fmla="*/ 5041263 w 16780686"/>
              <a:gd name="connsiteY150" fmla="*/ 31750 h 44233"/>
              <a:gd name="connsiteX151" fmla="*/ 5084352 w 16780686"/>
              <a:gd name="connsiteY151" fmla="*/ 40449 h 44233"/>
              <a:gd name="connsiteX152" fmla="*/ 5089683 w 16780686"/>
              <a:gd name="connsiteY152" fmla="*/ 44043 h 44233"/>
              <a:gd name="connsiteX153" fmla="*/ 5097518 w 16780686"/>
              <a:gd name="connsiteY153" fmla="*/ 32421 h 44233"/>
              <a:gd name="connsiteX154" fmla="*/ 5175791 w 16780686"/>
              <a:gd name="connsiteY154" fmla="*/ 0 h 44233"/>
              <a:gd name="connsiteX155" fmla="*/ 5254065 w 16780686"/>
              <a:gd name="connsiteY155" fmla="*/ 32421 h 44233"/>
              <a:gd name="connsiteX156" fmla="*/ 5261532 w 16780686"/>
              <a:gd name="connsiteY156" fmla="*/ 43497 h 44233"/>
              <a:gd name="connsiteX157" fmla="*/ 5266054 w 16780686"/>
              <a:gd name="connsiteY157" fmla="*/ 40449 h 44233"/>
              <a:gd name="connsiteX158" fmla="*/ 5309141 w 16780686"/>
              <a:gd name="connsiteY158" fmla="*/ 31750 h 44233"/>
              <a:gd name="connsiteX159" fmla="*/ 5352230 w 16780686"/>
              <a:gd name="connsiteY159" fmla="*/ 40449 h 44233"/>
              <a:gd name="connsiteX160" fmla="*/ 5357562 w 16780686"/>
              <a:gd name="connsiteY160" fmla="*/ 44044 h 44233"/>
              <a:gd name="connsiteX161" fmla="*/ 5365397 w 16780686"/>
              <a:gd name="connsiteY161" fmla="*/ 32421 h 44233"/>
              <a:gd name="connsiteX162" fmla="*/ 5443671 w 16780686"/>
              <a:gd name="connsiteY162" fmla="*/ 0 h 44233"/>
              <a:gd name="connsiteX163" fmla="*/ 5521944 w 16780686"/>
              <a:gd name="connsiteY163" fmla="*/ 32421 h 44233"/>
              <a:gd name="connsiteX164" fmla="*/ 5529411 w 16780686"/>
              <a:gd name="connsiteY164" fmla="*/ 43497 h 44233"/>
              <a:gd name="connsiteX165" fmla="*/ 5533933 w 16780686"/>
              <a:gd name="connsiteY165" fmla="*/ 40449 h 44233"/>
              <a:gd name="connsiteX166" fmla="*/ 5577020 w 16780686"/>
              <a:gd name="connsiteY166" fmla="*/ 31750 h 44233"/>
              <a:gd name="connsiteX167" fmla="*/ 5620109 w 16780686"/>
              <a:gd name="connsiteY167" fmla="*/ 40449 h 44233"/>
              <a:gd name="connsiteX168" fmla="*/ 5625440 w 16780686"/>
              <a:gd name="connsiteY168" fmla="*/ 44043 h 44233"/>
              <a:gd name="connsiteX169" fmla="*/ 5633275 w 16780686"/>
              <a:gd name="connsiteY169" fmla="*/ 32421 h 44233"/>
              <a:gd name="connsiteX170" fmla="*/ 5711549 w 16780686"/>
              <a:gd name="connsiteY170" fmla="*/ 0 h 44233"/>
              <a:gd name="connsiteX171" fmla="*/ 5789822 w 16780686"/>
              <a:gd name="connsiteY171" fmla="*/ 32421 h 44233"/>
              <a:gd name="connsiteX172" fmla="*/ 5797289 w 16780686"/>
              <a:gd name="connsiteY172" fmla="*/ 43497 h 44233"/>
              <a:gd name="connsiteX173" fmla="*/ 5801811 w 16780686"/>
              <a:gd name="connsiteY173" fmla="*/ 40449 h 44233"/>
              <a:gd name="connsiteX174" fmla="*/ 5844898 w 16780686"/>
              <a:gd name="connsiteY174" fmla="*/ 31750 h 44233"/>
              <a:gd name="connsiteX175" fmla="*/ 5887987 w 16780686"/>
              <a:gd name="connsiteY175" fmla="*/ 40449 h 44233"/>
              <a:gd name="connsiteX176" fmla="*/ 5893318 w 16780686"/>
              <a:gd name="connsiteY176" fmla="*/ 44043 h 44233"/>
              <a:gd name="connsiteX177" fmla="*/ 5901153 w 16780686"/>
              <a:gd name="connsiteY177" fmla="*/ 32421 h 44233"/>
              <a:gd name="connsiteX178" fmla="*/ 5979427 w 16780686"/>
              <a:gd name="connsiteY178" fmla="*/ 0 h 44233"/>
              <a:gd name="connsiteX179" fmla="*/ 6057700 w 16780686"/>
              <a:gd name="connsiteY179" fmla="*/ 32421 h 44233"/>
              <a:gd name="connsiteX180" fmla="*/ 6065167 w 16780686"/>
              <a:gd name="connsiteY180" fmla="*/ 43497 h 44233"/>
              <a:gd name="connsiteX181" fmla="*/ 6069689 w 16780686"/>
              <a:gd name="connsiteY181" fmla="*/ 40449 h 44233"/>
              <a:gd name="connsiteX182" fmla="*/ 6112776 w 16780686"/>
              <a:gd name="connsiteY182" fmla="*/ 31750 h 44233"/>
              <a:gd name="connsiteX183" fmla="*/ 6155865 w 16780686"/>
              <a:gd name="connsiteY183" fmla="*/ 40449 h 44233"/>
              <a:gd name="connsiteX184" fmla="*/ 6161197 w 16780686"/>
              <a:gd name="connsiteY184" fmla="*/ 44044 h 44233"/>
              <a:gd name="connsiteX185" fmla="*/ 6169032 w 16780686"/>
              <a:gd name="connsiteY185" fmla="*/ 32421 h 44233"/>
              <a:gd name="connsiteX186" fmla="*/ 6247306 w 16780686"/>
              <a:gd name="connsiteY186" fmla="*/ 0 h 44233"/>
              <a:gd name="connsiteX187" fmla="*/ 6325579 w 16780686"/>
              <a:gd name="connsiteY187" fmla="*/ 32421 h 44233"/>
              <a:gd name="connsiteX188" fmla="*/ 6333046 w 16780686"/>
              <a:gd name="connsiteY188" fmla="*/ 43497 h 44233"/>
              <a:gd name="connsiteX189" fmla="*/ 6337568 w 16780686"/>
              <a:gd name="connsiteY189" fmla="*/ 40449 h 44233"/>
              <a:gd name="connsiteX190" fmla="*/ 6380656 w 16780686"/>
              <a:gd name="connsiteY190" fmla="*/ 31750 h 44233"/>
              <a:gd name="connsiteX191" fmla="*/ 6423744 w 16780686"/>
              <a:gd name="connsiteY191" fmla="*/ 40449 h 44233"/>
              <a:gd name="connsiteX192" fmla="*/ 6429075 w 16780686"/>
              <a:gd name="connsiteY192" fmla="*/ 44043 h 44233"/>
              <a:gd name="connsiteX193" fmla="*/ 6436910 w 16780686"/>
              <a:gd name="connsiteY193" fmla="*/ 32421 h 44233"/>
              <a:gd name="connsiteX194" fmla="*/ 6515184 w 16780686"/>
              <a:gd name="connsiteY194" fmla="*/ 0 h 44233"/>
              <a:gd name="connsiteX195" fmla="*/ 6593457 w 16780686"/>
              <a:gd name="connsiteY195" fmla="*/ 32421 h 44233"/>
              <a:gd name="connsiteX196" fmla="*/ 6600924 w 16780686"/>
              <a:gd name="connsiteY196" fmla="*/ 43497 h 44233"/>
              <a:gd name="connsiteX197" fmla="*/ 6605446 w 16780686"/>
              <a:gd name="connsiteY197" fmla="*/ 40449 h 44233"/>
              <a:gd name="connsiteX198" fmla="*/ 6648533 w 16780686"/>
              <a:gd name="connsiteY198" fmla="*/ 31750 h 44233"/>
              <a:gd name="connsiteX199" fmla="*/ 6691622 w 16780686"/>
              <a:gd name="connsiteY199" fmla="*/ 40449 h 44233"/>
              <a:gd name="connsiteX200" fmla="*/ 6696953 w 16780686"/>
              <a:gd name="connsiteY200" fmla="*/ 44043 h 44233"/>
              <a:gd name="connsiteX201" fmla="*/ 6704788 w 16780686"/>
              <a:gd name="connsiteY201" fmla="*/ 32421 h 44233"/>
              <a:gd name="connsiteX202" fmla="*/ 6783062 w 16780686"/>
              <a:gd name="connsiteY202" fmla="*/ 0 h 44233"/>
              <a:gd name="connsiteX203" fmla="*/ 6861335 w 16780686"/>
              <a:gd name="connsiteY203" fmla="*/ 32421 h 44233"/>
              <a:gd name="connsiteX204" fmla="*/ 6868802 w 16780686"/>
              <a:gd name="connsiteY204" fmla="*/ 43497 h 44233"/>
              <a:gd name="connsiteX205" fmla="*/ 6873324 w 16780686"/>
              <a:gd name="connsiteY205" fmla="*/ 40449 h 44233"/>
              <a:gd name="connsiteX206" fmla="*/ 6916411 w 16780686"/>
              <a:gd name="connsiteY206" fmla="*/ 31750 h 44233"/>
              <a:gd name="connsiteX207" fmla="*/ 6959500 w 16780686"/>
              <a:gd name="connsiteY207" fmla="*/ 40449 h 44233"/>
              <a:gd name="connsiteX208" fmla="*/ 6964831 w 16780686"/>
              <a:gd name="connsiteY208" fmla="*/ 44044 h 44233"/>
              <a:gd name="connsiteX209" fmla="*/ 6972667 w 16780686"/>
              <a:gd name="connsiteY209" fmla="*/ 32421 h 44233"/>
              <a:gd name="connsiteX210" fmla="*/ 7050941 w 16780686"/>
              <a:gd name="connsiteY210" fmla="*/ 0 h 44233"/>
              <a:gd name="connsiteX211" fmla="*/ 7129213 w 16780686"/>
              <a:gd name="connsiteY211" fmla="*/ 32421 h 44233"/>
              <a:gd name="connsiteX212" fmla="*/ 7136682 w 16780686"/>
              <a:gd name="connsiteY212" fmla="*/ 43497 h 44233"/>
              <a:gd name="connsiteX213" fmla="*/ 7141203 w 16780686"/>
              <a:gd name="connsiteY213" fmla="*/ 40449 h 44233"/>
              <a:gd name="connsiteX214" fmla="*/ 7184291 w 16780686"/>
              <a:gd name="connsiteY214" fmla="*/ 31750 h 44233"/>
              <a:gd name="connsiteX215" fmla="*/ 7227379 w 16780686"/>
              <a:gd name="connsiteY215" fmla="*/ 40449 h 44233"/>
              <a:gd name="connsiteX216" fmla="*/ 7232709 w 16780686"/>
              <a:gd name="connsiteY216" fmla="*/ 44043 h 44233"/>
              <a:gd name="connsiteX217" fmla="*/ 7240545 w 16780686"/>
              <a:gd name="connsiteY217" fmla="*/ 32421 h 44233"/>
              <a:gd name="connsiteX218" fmla="*/ 7318819 w 16780686"/>
              <a:gd name="connsiteY218" fmla="*/ 0 h 44233"/>
              <a:gd name="connsiteX219" fmla="*/ 7397091 w 16780686"/>
              <a:gd name="connsiteY219" fmla="*/ 32421 h 44233"/>
              <a:gd name="connsiteX220" fmla="*/ 7404559 w 16780686"/>
              <a:gd name="connsiteY220" fmla="*/ 43497 h 44233"/>
              <a:gd name="connsiteX221" fmla="*/ 7409081 w 16780686"/>
              <a:gd name="connsiteY221" fmla="*/ 40449 h 44233"/>
              <a:gd name="connsiteX222" fmla="*/ 7452168 w 16780686"/>
              <a:gd name="connsiteY222" fmla="*/ 31750 h 44233"/>
              <a:gd name="connsiteX223" fmla="*/ 7495255 w 16780686"/>
              <a:gd name="connsiteY223" fmla="*/ 40449 h 44233"/>
              <a:gd name="connsiteX224" fmla="*/ 7500587 w 16780686"/>
              <a:gd name="connsiteY224" fmla="*/ 44043 h 44233"/>
              <a:gd name="connsiteX225" fmla="*/ 7508423 w 16780686"/>
              <a:gd name="connsiteY225" fmla="*/ 32421 h 44233"/>
              <a:gd name="connsiteX226" fmla="*/ 7586696 w 16780686"/>
              <a:gd name="connsiteY226" fmla="*/ 0 h 44233"/>
              <a:gd name="connsiteX227" fmla="*/ 7664969 w 16780686"/>
              <a:gd name="connsiteY227" fmla="*/ 32421 h 44233"/>
              <a:gd name="connsiteX228" fmla="*/ 7672437 w 16780686"/>
              <a:gd name="connsiteY228" fmla="*/ 43497 h 44233"/>
              <a:gd name="connsiteX229" fmla="*/ 7676959 w 16780686"/>
              <a:gd name="connsiteY229" fmla="*/ 40449 h 44233"/>
              <a:gd name="connsiteX230" fmla="*/ 7720046 w 16780686"/>
              <a:gd name="connsiteY230" fmla="*/ 31750 h 44233"/>
              <a:gd name="connsiteX231" fmla="*/ 7763133 w 16780686"/>
              <a:gd name="connsiteY231" fmla="*/ 40449 h 44233"/>
              <a:gd name="connsiteX232" fmla="*/ 7768466 w 16780686"/>
              <a:gd name="connsiteY232" fmla="*/ 44044 h 44233"/>
              <a:gd name="connsiteX233" fmla="*/ 7776302 w 16780686"/>
              <a:gd name="connsiteY233" fmla="*/ 32421 h 44233"/>
              <a:gd name="connsiteX234" fmla="*/ 7854575 w 16780686"/>
              <a:gd name="connsiteY234" fmla="*/ 0 h 44233"/>
              <a:gd name="connsiteX235" fmla="*/ 7932848 w 16780686"/>
              <a:gd name="connsiteY235" fmla="*/ 32421 h 44233"/>
              <a:gd name="connsiteX236" fmla="*/ 7940316 w 16780686"/>
              <a:gd name="connsiteY236" fmla="*/ 43497 h 44233"/>
              <a:gd name="connsiteX237" fmla="*/ 7944838 w 16780686"/>
              <a:gd name="connsiteY237" fmla="*/ 40449 h 44233"/>
              <a:gd name="connsiteX238" fmla="*/ 7987925 w 16780686"/>
              <a:gd name="connsiteY238" fmla="*/ 31750 h 44233"/>
              <a:gd name="connsiteX239" fmla="*/ 8031012 w 16780686"/>
              <a:gd name="connsiteY239" fmla="*/ 40449 h 44233"/>
              <a:gd name="connsiteX240" fmla="*/ 8036338 w 16780686"/>
              <a:gd name="connsiteY240" fmla="*/ 44040 h 44233"/>
              <a:gd name="connsiteX241" fmla="*/ 8044172 w 16780686"/>
              <a:gd name="connsiteY241" fmla="*/ 32421 h 44233"/>
              <a:gd name="connsiteX242" fmla="*/ 8122445 w 16780686"/>
              <a:gd name="connsiteY242" fmla="*/ 0 h 44233"/>
              <a:gd name="connsiteX243" fmla="*/ 8200718 w 16780686"/>
              <a:gd name="connsiteY243" fmla="*/ 32421 h 44233"/>
              <a:gd name="connsiteX244" fmla="*/ 8208186 w 16780686"/>
              <a:gd name="connsiteY244" fmla="*/ 43497 h 44233"/>
              <a:gd name="connsiteX245" fmla="*/ 8212708 w 16780686"/>
              <a:gd name="connsiteY245" fmla="*/ 40449 h 44233"/>
              <a:gd name="connsiteX246" fmla="*/ 8255795 w 16780686"/>
              <a:gd name="connsiteY246" fmla="*/ 31750 h 44233"/>
              <a:gd name="connsiteX247" fmla="*/ 8298883 w 16780686"/>
              <a:gd name="connsiteY247" fmla="*/ 40449 h 44233"/>
              <a:gd name="connsiteX248" fmla="*/ 8304495 w 16780686"/>
              <a:gd name="connsiteY248" fmla="*/ 44233 h 44233"/>
              <a:gd name="connsiteX249" fmla="*/ 8312459 w 16780686"/>
              <a:gd name="connsiteY249" fmla="*/ 32422 h 44233"/>
              <a:gd name="connsiteX250" fmla="*/ 8390732 w 16780686"/>
              <a:gd name="connsiteY250" fmla="*/ 0 h 44233"/>
              <a:gd name="connsiteX251" fmla="*/ 8469005 w 16780686"/>
              <a:gd name="connsiteY251" fmla="*/ 32421 h 44233"/>
              <a:gd name="connsiteX252" fmla="*/ 8476472 w 16780686"/>
              <a:gd name="connsiteY252" fmla="*/ 43496 h 44233"/>
              <a:gd name="connsiteX253" fmla="*/ 8480992 w 16780686"/>
              <a:gd name="connsiteY253" fmla="*/ 40449 h 44233"/>
              <a:gd name="connsiteX254" fmla="*/ 8524079 w 16780686"/>
              <a:gd name="connsiteY254" fmla="*/ 31750 h 44233"/>
              <a:gd name="connsiteX255" fmla="*/ 8567166 w 16780686"/>
              <a:gd name="connsiteY255" fmla="*/ 40449 h 44233"/>
              <a:gd name="connsiteX256" fmla="*/ 8572500 w 16780686"/>
              <a:gd name="connsiteY256" fmla="*/ 44044 h 44233"/>
              <a:gd name="connsiteX257" fmla="*/ 8580337 w 16780686"/>
              <a:gd name="connsiteY257" fmla="*/ 32421 h 44233"/>
              <a:gd name="connsiteX258" fmla="*/ 8658610 w 16780686"/>
              <a:gd name="connsiteY258" fmla="*/ 0 h 44233"/>
              <a:gd name="connsiteX259" fmla="*/ 8736883 w 16780686"/>
              <a:gd name="connsiteY259" fmla="*/ 32421 h 44233"/>
              <a:gd name="connsiteX260" fmla="*/ 8744350 w 16780686"/>
              <a:gd name="connsiteY260" fmla="*/ 43496 h 44233"/>
              <a:gd name="connsiteX261" fmla="*/ 8748870 w 16780686"/>
              <a:gd name="connsiteY261" fmla="*/ 40449 h 44233"/>
              <a:gd name="connsiteX262" fmla="*/ 8791957 w 16780686"/>
              <a:gd name="connsiteY262" fmla="*/ 31750 h 44233"/>
              <a:gd name="connsiteX263" fmla="*/ 8835045 w 16780686"/>
              <a:gd name="connsiteY263" fmla="*/ 40449 h 44233"/>
              <a:gd name="connsiteX264" fmla="*/ 8840378 w 16780686"/>
              <a:gd name="connsiteY264" fmla="*/ 44045 h 44233"/>
              <a:gd name="connsiteX265" fmla="*/ 8848216 w 16780686"/>
              <a:gd name="connsiteY265" fmla="*/ 32421 h 44233"/>
              <a:gd name="connsiteX266" fmla="*/ 8926489 w 16780686"/>
              <a:gd name="connsiteY266" fmla="*/ 0 h 44233"/>
              <a:gd name="connsiteX267" fmla="*/ 9004762 w 16780686"/>
              <a:gd name="connsiteY267" fmla="*/ 32421 h 44233"/>
              <a:gd name="connsiteX268" fmla="*/ 9012229 w 16780686"/>
              <a:gd name="connsiteY268" fmla="*/ 43496 h 44233"/>
              <a:gd name="connsiteX269" fmla="*/ 9016749 w 16780686"/>
              <a:gd name="connsiteY269" fmla="*/ 40449 h 44233"/>
              <a:gd name="connsiteX270" fmla="*/ 9059837 w 16780686"/>
              <a:gd name="connsiteY270" fmla="*/ 31750 h 44233"/>
              <a:gd name="connsiteX271" fmla="*/ 9102924 w 16780686"/>
              <a:gd name="connsiteY271" fmla="*/ 40449 h 44233"/>
              <a:gd name="connsiteX272" fmla="*/ 9108258 w 16780686"/>
              <a:gd name="connsiteY272" fmla="*/ 44045 h 44233"/>
              <a:gd name="connsiteX273" fmla="*/ 9116095 w 16780686"/>
              <a:gd name="connsiteY273" fmla="*/ 32421 h 44233"/>
              <a:gd name="connsiteX274" fmla="*/ 9194368 w 16780686"/>
              <a:gd name="connsiteY274" fmla="*/ 0 h 44233"/>
              <a:gd name="connsiteX275" fmla="*/ 9272641 w 16780686"/>
              <a:gd name="connsiteY275" fmla="*/ 32421 h 44233"/>
              <a:gd name="connsiteX276" fmla="*/ 9280109 w 16780686"/>
              <a:gd name="connsiteY276" fmla="*/ 43496 h 44233"/>
              <a:gd name="connsiteX277" fmla="*/ 9284628 w 16780686"/>
              <a:gd name="connsiteY277" fmla="*/ 40449 h 44233"/>
              <a:gd name="connsiteX278" fmla="*/ 9327716 w 16780686"/>
              <a:gd name="connsiteY278" fmla="*/ 31750 h 44233"/>
              <a:gd name="connsiteX279" fmla="*/ 9370803 w 16780686"/>
              <a:gd name="connsiteY279" fmla="*/ 40449 h 44233"/>
              <a:gd name="connsiteX280" fmla="*/ 9376136 w 16780686"/>
              <a:gd name="connsiteY280" fmla="*/ 44045 h 44233"/>
              <a:gd name="connsiteX281" fmla="*/ 9383974 w 16780686"/>
              <a:gd name="connsiteY281" fmla="*/ 32421 h 44233"/>
              <a:gd name="connsiteX282" fmla="*/ 9462247 w 16780686"/>
              <a:gd name="connsiteY282" fmla="*/ 0 h 44233"/>
              <a:gd name="connsiteX283" fmla="*/ 9540520 w 16780686"/>
              <a:gd name="connsiteY283" fmla="*/ 32421 h 44233"/>
              <a:gd name="connsiteX284" fmla="*/ 9547987 w 16780686"/>
              <a:gd name="connsiteY284" fmla="*/ 43496 h 44233"/>
              <a:gd name="connsiteX285" fmla="*/ 9552507 w 16780686"/>
              <a:gd name="connsiteY285" fmla="*/ 40449 h 44233"/>
              <a:gd name="connsiteX286" fmla="*/ 9595594 w 16780686"/>
              <a:gd name="connsiteY286" fmla="*/ 31750 h 44233"/>
              <a:gd name="connsiteX287" fmla="*/ 9638682 w 16780686"/>
              <a:gd name="connsiteY287" fmla="*/ 40449 h 44233"/>
              <a:gd name="connsiteX288" fmla="*/ 9644015 w 16780686"/>
              <a:gd name="connsiteY288" fmla="*/ 44045 h 44233"/>
              <a:gd name="connsiteX289" fmla="*/ 9651852 w 16780686"/>
              <a:gd name="connsiteY289" fmla="*/ 32421 h 44233"/>
              <a:gd name="connsiteX290" fmla="*/ 9730127 w 16780686"/>
              <a:gd name="connsiteY290" fmla="*/ 0 h 44233"/>
              <a:gd name="connsiteX291" fmla="*/ 9808399 w 16780686"/>
              <a:gd name="connsiteY291" fmla="*/ 32421 h 44233"/>
              <a:gd name="connsiteX292" fmla="*/ 9815866 w 16780686"/>
              <a:gd name="connsiteY292" fmla="*/ 43496 h 44233"/>
              <a:gd name="connsiteX293" fmla="*/ 9820386 w 16780686"/>
              <a:gd name="connsiteY293" fmla="*/ 40449 h 44233"/>
              <a:gd name="connsiteX294" fmla="*/ 9863473 w 16780686"/>
              <a:gd name="connsiteY294" fmla="*/ 31750 h 44233"/>
              <a:gd name="connsiteX295" fmla="*/ 9906560 w 16780686"/>
              <a:gd name="connsiteY295" fmla="*/ 40449 h 44233"/>
              <a:gd name="connsiteX296" fmla="*/ 9911894 w 16780686"/>
              <a:gd name="connsiteY296" fmla="*/ 44044 h 44233"/>
              <a:gd name="connsiteX297" fmla="*/ 9919730 w 16780686"/>
              <a:gd name="connsiteY297" fmla="*/ 32421 h 44233"/>
              <a:gd name="connsiteX298" fmla="*/ 9998004 w 16780686"/>
              <a:gd name="connsiteY298" fmla="*/ 0 h 44233"/>
              <a:gd name="connsiteX299" fmla="*/ 10076277 w 16780686"/>
              <a:gd name="connsiteY299" fmla="*/ 32421 h 44233"/>
              <a:gd name="connsiteX300" fmla="*/ 10083744 w 16780686"/>
              <a:gd name="connsiteY300" fmla="*/ 43496 h 44233"/>
              <a:gd name="connsiteX301" fmla="*/ 10088263 w 16780686"/>
              <a:gd name="connsiteY301" fmla="*/ 40449 h 44233"/>
              <a:gd name="connsiteX302" fmla="*/ 10131350 w 16780686"/>
              <a:gd name="connsiteY302" fmla="*/ 31750 h 44233"/>
              <a:gd name="connsiteX303" fmla="*/ 10174438 w 16780686"/>
              <a:gd name="connsiteY303" fmla="*/ 40449 h 44233"/>
              <a:gd name="connsiteX304" fmla="*/ 10179771 w 16780686"/>
              <a:gd name="connsiteY304" fmla="*/ 44044 h 44233"/>
              <a:gd name="connsiteX305" fmla="*/ 10187608 w 16780686"/>
              <a:gd name="connsiteY305" fmla="*/ 32421 h 44233"/>
              <a:gd name="connsiteX306" fmla="*/ 10265879 w 16780686"/>
              <a:gd name="connsiteY306" fmla="*/ 0 h 44233"/>
              <a:gd name="connsiteX307" fmla="*/ 10344154 w 16780686"/>
              <a:gd name="connsiteY307" fmla="*/ 32421 h 44233"/>
              <a:gd name="connsiteX308" fmla="*/ 10351621 w 16780686"/>
              <a:gd name="connsiteY308" fmla="*/ 43496 h 44233"/>
              <a:gd name="connsiteX309" fmla="*/ 10356140 w 16780686"/>
              <a:gd name="connsiteY309" fmla="*/ 40449 h 44233"/>
              <a:gd name="connsiteX310" fmla="*/ 10399229 w 16780686"/>
              <a:gd name="connsiteY310" fmla="*/ 31750 h 44233"/>
              <a:gd name="connsiteX311" fmla="*/ 10442315 w 16780686"/>
              <a:gd name="connsiteY311" fmla="*/ 40449 h 44233"/>
              <a:gd name="connsiteX312" fmla="*/ 10447650 w 16780686"/>
              <a:gd name="connsiteY312" fmla="*/ 44045 h 44233"/>
              <a:gd name="connsiteX313" fmla="*/ 10455486 w 16780686"/>
              <a:gd name="connsiteY313" fmla="*/ 32421 h 44233"/>
              <a:gd name="connsiteX314" fmla="*/ 10533759 w 16780686"/>
              <a:gd name="connsiteY314" fmla="*/ 0 h 44233"/>
              <a:gd name="connsiteX315" fmla="*/ 10612032 w 16780686"/>
              <a:gd name="connsiteY315" fmla="*/ 32421 h 44233"/>
              <a:gd name="connsiteX316" fmla="*/ 10619498 w 16780686"/>
              <a:gd name="connsiteY316" fmla="*/ 43496 h 44233"/>
              <a:gd name="connsiteX317" fmla="*/ 10624019 w 16780686"/>
              <a:gd name="connsiteY317" fmla="*/ 40449 h 44233"/>
              <a:gd name="connsiteX318" fmla="*/ 10667107 w 16780686"/>
              <a:gd name="connsiteY318" fmla="*/ 31750 h 44233"/>
              <a:gd name="connsiteX319" fmla="*/ 10710193 w 16780686"/>
              <a:gd name="connsiteY319" fmla="*/ 40449 h 44233"/>
              <a:gd name="connsiteX320" fmla="*/ 10715528 w 16780686"/>
              <a:gd name="connsiteY320" fmla="*/ 44045 h 44233"/>
              <a:gd name="connsiteX321" fmla="*/ 10723364 w 16780686"/>
              <a:gd name="connsiteY321" fmla="*/ 32421 h 44233"/>
              <a:gd name="connsiteX322" fmla="*/ 10801638 w 16780686"/>
              <a:gd name="connsiteY322" fmla="*/ 0 h 44233"/>
              <a:gd name="connsiteX323" fmla="*/ 10879911 w 16780686"/>
              <a:gd name="connsiteY323" fmla="*/ 32421 h 44233"/>
              <a:gd name="connsiteX324" fmla="*/ 10887377 w 16780686"/>
              <a:gd name="connsiteY324" fmla="*/ 43496 h 44233"/>
              <a:gd name="connsiteX325" fmla="*/ 10891897 w 16780686"/>
              <a:gd name="connsiteY325" fmla="*/ 40449 h 44233"/>
              <a:gd name="connsiteX326" fmla="*/ 10934983 w 16780686"/>
              <a:gd name="connsiteY326" fmla="*/ 31750 h 44233"/>
              <a:gd name="connsiteX327" fmla="*/ 10978072 w 16780686"/>
              <a:gd name="connsiteY327" fmla="*/ 40449 h 44233"/>
              <a:gd name="connsiteX328" fmla="*/ 10983405 w 16780686"/>
              <a:gd name="connsiteY328" fmla="*/ 44045 h 44233"/>
              <a:gd name="connsiteX329" fmla="*/ 10991242 w 16780686"/>
              <a:gd name="connsiteY329" fmla="*/ 32421 h 44233"/>
              <a:gd name="connsiteX330" fmla="*/ 11069515 w 16780686"/>
              <a:gd name="connsiteY330" fmla="*/ 0 h 44233"/>
              <a:gd name="connsiteX331" fmla="*/ 11147788 w 16780686"/>
              <a:gd name="connsiteY331" fmla="*/ 32421 h 44233"/>
              <a:gd name="connsiteX332" fmla="*/ 11155255 w 16780686"/>
              <a:gd name="connsiteY332" fmla="*/ 43496 h 44233"/>
              <a:gd name="connsiteX333" fmla="*/ 11159775 w 16780686"/>
              <a:gd name="connsiteY333" fmla="*/ 40449 h 44233"/>
              <a:gd name="connsiteX334" fmla="*/ 11202863 w 16780686"/>
              <a:gd name="connsiteY334" fmla="*/ 31750 h 44233"/>
              <a:gd name="connsiteX335" fmla="*/ 11245950 w 16780686"/>
              <a:gd name="connsiteY335" fmla="*/ 40449 h 44233"/>
              <a:gd name="connsiteX336" fmla="*/ 11251285 w 16780686"/>
              <a:gd name="connsiteY336" fmla="*/ 44045 h 44233"/>
              <a:gd name="connsiteX337" fmla="*/ 11259121 w 16780686"/>
              <a:gd name="connsiteY337" fmla="*/ 32421 h 44233"/>
              <a:gd name="connsiteX338" fmla="*/ 11337394 w 16780686"/>
              <a:gd name="connsiteY338" fmla="*/ 0 h 44233"/>
              <a:gd name="connsiteX339" fmla="*/ 11415667 w 16780686"/>
              <a:gd name="connsiteY339" fmla="*/ 32421 h 44233"/>
              <a:gd name="connsiteX340" fmla="*/ 11423133 w 16780686"/>
              <a:gd name="connsiteY340" fmla="*/ 43496 h 44233"/>
              <a:gd name="connsiteX341" fmla="*/ 11427654 w 16780686"/>
              <a:gd name="connsiteY341" fmla="*/ 40449 h 44233"/>
              <a:gd name="connsiteX342" fmla="*/ 11470741 w 16780686"/>
              <a:gd name="connsiteY342" fmla="*/ 31750 h 44233"/>
              <a:gd name="connsiteX343" fmla="*/ 11513828 w 16780686"/>
              <a:gd name="connsiteY343" fmla="*/ 40449 h 44233"/>
              <a:gd name="connsiteX344" fmla="*/ 11519162 w 16780686"/>
              <a:gd name="connsiteY344" fmla="*/ 44045 h 44233"/>
              <a:gd name="connsiteX345" fmla="*/ 11526999 w 16780686"/>
              <a:gd name="connsiteY345" fmla="*/ 32421 h 44233"/>
              <a:gd name="connsiteX346" fmla="*/ 11605272 w 16780686"/>
              <a:gd name="connsiteY346" fmla="*/ 0 h 44233"/>
              <a:gd name="connsiteX347" fmla="*/ 11683544 w 16780686"/>
              <a:gd name="connsiteY347" fmla="*/ 32421 h 44233"/>
              <a:gd name="connsiteX348" fmla="*/ 11691011 w 16780686"/>
              <a:gd name="connsiteY348" fmla="*/ 43496 h 44233"/>
              <a:gd name="connsiteX349" fmla="*/ 11695531 w 16780686"/>
              <a:gd name="connsiteY349" fmla="*/ 40449 h 44233"/>
              <a:gd name="connsiteX350" fmla="*/ 11738619 w 16780686"/>
              <a:gd name="connsiteY350" fmla="*/ 31750 h 44233"/>
              <a:gd name="connsiteX351" fmla="*/ 11781703 w 16780686"/>
              <a:gd name="connsiteY351" fmla="*/ 40449 h 44233"/>
              <a:gd name="connsiteX352" fmla="*/ 11787035 w 16780686"/>
              <a:gd name="connsiteY352" fmla="*/ 44044 h 44233"/>
              <a:gd name="connsiteX353" fmla="*/ 11794872 w 16780686"/>
              <a:gd name="connsiteY353" fmla="*/ 32421 h 44233"/>
              <a:gd name="connsiteX354" fmla="*/ 11873143 w 16780686"/>
              <a:gd name="connsiteY354" fmla="*/ 0 h 44233"/>
              <a:gd name="connsiteX355" fmla="*/ 11951416 w 16780686"/>
              <a:gd name="connsiteY355" fmla="*/ 32421 h 44233"/>
              <a:gd name="connsiteX356" fmla="*/ 11958884 w 16780686"/>
              <a:gd name="connsiteY356" fmla="*/ 43497 h 44233"/>
              <a:gd name="connsiteX357" fmla="*/ 11963406 w 16780686"/>
              <a:gd name="connsiteY357" fmla="*/ 40449 h 44233"/>
              <a:gd name="connsiteX358" fmla="*/ 12006493 w 16780686"/>
              <a:gd name="connsiteY358" fmla="*/ 31750 h 44233"/>
              <a:gd name="connsiteX359" fmla="*/ 12049581 w 16780686"/>
              <a:gd name="connsiteY359" fmla="*/ 40449 h 44233"/>
              <a:gd name="connsiteX360" fmla="*/ 12054912 w 16780686"/>
              <a:gd name="connsiteY360" fmla="*/ 44043 h 44233"/>
              <a:gd name="connsiteX361" fmla="*/ 12062748 w 16780686"/>
              <a:gd name="connsiteY361" fmla="*/ 32421 h 44233"/>
              <a:gd name="connsiteX362" fmla="*/ 12141021 w 16780686"/>
              <a:gd name="connsiteY362" fmla="*/ 0 h 44233"/>
              <a:gd name="connsiteX363" fmla="*/ 12219294 w 16780686"/>
              <a:gd name="connsiteY363" fmla="*/ 32421 h 44233"/>
              <a:gd name="connsiteX364" fmla="*/ 12226762 w 16780686"/>
              <a:gd name="connsiteY364" fmla="*/ 43497 h 44233"/>
              <a:gd name="connsiteX365" fmla="*/ 12231284 w 16780686"/>
              <a:gd name="connsiteY365" fmla="*/ 40449 h 44233"/>
              <a:gd name="connsiteX366" fmla="*/ 12274371 w 16780686"/>
              <a:gd name="connsiteY366" fmla="*/ 31750 h 44233"/>
              <a:gd name="connsiteX367" fmla="*/ 12317459 w 16780686"/>
              <a:gd name="connsiteY367" fmla="*/ 40449 h 44233"/>
              <a:gd name="connsiteX368" fmla="*/ 12322791 w 16780686"/>
              <a:gd name="connsiteY368" fmla="*/ 44044 h 44233"/>
              <a:gd name="connsiteX369" fmla="*/ 12330627 w 16780686"/>
              <a:gd name="connsiteY369" fmla="*/ 32421 h 44233"/>
              <a:gd name="connsiteX370" fmla="*/ 12408900 w 16780686"/>
              <a:gd name="connsiteY370" fmla="*/ 0 h 44233"/>
              <a:gd name="connsiteX371" fmla="*/ 12487173 w 16780686"/>
              <a:gd name="connsiteY371" fmla="*/ 32421 h 44233"/>
              <a:gd name="connsiteX372" fmla="*/ 12494641 w 16780686"/>
              <a:gd name="connsiteY372" fmla="*/ 43497 h 44233"/>
              <a:gd name="connsiteX373" fmla="*/ 12499163 w 16780686"/>
              <a:gd name="connsiteY373" fmla="*/ 40449 h 44233"/>
              <a:gd name="connsiteX374" fmla="*/ 12542250 w 16780686"/>
              <a:gd name="connsiteY374" fmla="*/ 31750 h 44233"/>
              <a:gd name="connsiteX375" fmla="*/ 12585338 w 16780686"/>
              <a:gd name="connsiteY375" fmla="*/ 40449 h 44233"/>
              <a:gd name="connsiteX376" fmla="*/ 12590669 w 16780686"/>
              <a:gd name="connsiteY376" fmla="*/ 44043 h 44233"/>
              <a:gd name="connsiteX377" fmla="*/ 12598505 w 16780686"/>
              <a:gd name="connsiteY377" fmla="*/ 32421 h 44233"/>
              <a:gd name="connsiteX378" fmla="*/ 12676778 w 16780686"/>
              <a:gd name="connsiteY378" fmla="*/ 0 h 44233"/>
              <a:gd name="connsiteX379" fmla="*/ 12755051 w 16780686"/>
              <a:gd name="connsiteY379" fmla="*/ 32421 h 44233"/>
              <a:gd name="connsiteX380" fmla="*/ 12762519 w 16780686"/>
              <a:gd name="connsiteY380" fmla="*/ 43497 h 44233"/>
              <a:gd name="connsiteX381" fmla="*/ 12767041 w 16780686"/>
              <a:gd name="connsiteY381" fmla="*/ 40449 h 44233"/>
              <a:gd name="connsiteX382" fmla="*/ 12810128 w 16780686"/>
              <a:gd name="connsiteY382" fmla="*/ 31750 h 44233"/>
              <a:gd name="connsiteX383" fmla="*/ 12853216 w 16780686"/>
              <a:gd name="connsiteY383" fmla="*/ 40449 h 44233"/>
              <a:gd name="connsiteX384" fmla="*/ 12858547 w 16780686"/>
              <a:gd name="connsiteY384" fmla="*/ 44043 h 44233"/>
              <a:gd name="connsiteX385" fmla="*/ 12866383 w 16780686"/>
              <a:gd name="connsiteY385" fmla="*/ 32421 h 44233"/>
              <a:gd name="connsiteX386" fmla="*/ 12944656 w 16780686"/>
              <a:gd name="connsiteY386" fmla="*/ 0 h 44233"/>
              <a:gd name="connsiteX387" fmla="*/ 13022929 w 16780686"/>
              <a:gd name="connsiteY387" fmla="*/ 32421 h 44233"/>
              <a:gd name="connsiteX388" fmla="*/ 13030397 w 16780686"/>
              <a:gd name="connsiteY388" fmla="*/ 43497 h 44233"/>
              <a:gd name="connsiteX389" fmla="*/ 13034919 w 16780686"/>
              <a:gd name="connsiteY389" fmla="*/ 40449 h 44233"/>
              <a:gd name="connsiteX390" fmla="*/ 13078006 w 16780686"/>
              <a:gd name="connsiteY390" fmla="*/ 31750 h 44233"/>
              <a:gd name="connsiteX391" fmla="*/ 13121094 w 16780686"/>
              <a:gd name="connsiteY391" fmla="*/ 40449 h 44233"/>
              <a:gd name="connsiteX392" fmla="*/ 13126426 w 16780686"/>
              <a:gd name="connsiteY392" fmla="*/ 44044 h 44233"/>
              <a:gd name="connsiteX393" fmla="*/ 13134262 w 16780686"/>
              <a:gd name="connsiteY393" fmla="*/ 32421 h 44233"/>
              <a:gd name="connsiteX394" fmla="*/ 13212535 w 16780686"/>
              <a:gd name="connsiteY394" fmla="*/ 0 h 44233"/>
              <a:gd name="connsiteX395" fmla="*/ 13290808 w 16780686"/>
              <a:gd name="connsiteY395" fmla="*/ 32421 h 44233"/>
              <a:gd name="connsiteX396" fmla="*/ 13298276 w 16780686"/>
              <a:gd name="connsiteY396" fmla="*/ 43497 h 44233"/>
              <a:gd name="connsiteX397" fmla="*/ 13302798 w 16780686"/>
              <a:gd name="connsiteY397" fmla="*/ 40449 h 44233"/>
              <a:gd name="connsiteX398" fmla="*/ 13345885 w 16780686"/>
              <a:gd name="connsiteY398" fmla="*/ 31750 h 44233"/>
              <a:gd name="connsiteX399" fmla="*/ 13388973 w 16780686"/>
              <a:gd name="connsiteY399" fmla="*/ 40449 h 44233"/>
              <a:gd name="connsiteX400" fmla="*/ 13394304 w 16780686"/>
              <a:gd name="connsiteY400" fmla="*/ 44043 h 44233"/>
              <a:gd name="connsiteX401" fmla="*/ 13402140 w 16780686"/>
              <a:gd name="connsiteY401" fmla="*/ 32421 h 44233"/>
              <a:gd name="connsiteX402" fmla="*/ 13480413 w 16780686"/>
              <a:gd name="connsiteY402" fmla="*/ 0 h 44233"/>
              <a:gd name="connsiteX403" fmla="*/ 13558686 w 16780686"/>
              <a:gd name="connsiteY403" fmla="*/ 32421 h 44233"/>
              <a:gd name="connsiteX404" fmla="*/ 13566154 w 16780686"/>
              <a:gd name="connsiteY404" fmla="*/ 43497 h 44233"/>
              <a:gd name="connsiteX405" fmla="*/ 13570676 w 16780686"/>
              <a:gd name="connsiteY405" fmla="*/ 40449 h 44233"/>
              <a:gd name="connsiteX406" fmla="*/ 13613763 w 16780686"/>
              <a:gd name="connsiteY406" fmla="*/ 31750 h 44233"/>
              <a:gd name="connsiteX407" fmla="*/ 13656851 w 16780686"/>
              <a:gd name="connsiteY407" fmla="*/ 40449 h 44233"/>
              <a:gd name="connsiteX408" fmla="*/ 13662182 w 16780686"/>
              <a:gd name="connsiteY408" fmla="*/ 44043 h 44233"/>
              <a:gd name="connsiteX409" fmla="*/ 13670018 w 16780686"/>
              <a:gd name="connsiteY409" fmla="*/ 32421 h 44233"/>
              <a:gd name="connsiteX410" fmla="*/ 13748291 w 16780686"/>
              <a:gd name="connsiteY410" fmla="*/ 0 h 44233"/>
              <a:gd name="connsiteX411" fmla="*/ 13826564 w 16780686"/>
              <a:gd name="connsiteY411" fmla="*/ 32421 h 44233"/>
              <a:gd name="connsiteX412" fmla="*/ 13834032 w 16780686"/>
              <a:gd name="connsiteY412" fmla="*/ 43497 h 44233"/>
              <a:gd name="connsiteX413" fmla="*/ 13838554 w 16780686"/>
              <a:gd name="connsiteY413" fmla="*/ 40449 h 44233"/>
              <a:gd name="connsiteX414" fmla="*/ 13881641 w 16780686"/>
              <a:gd name="connsiteY414" fmla="*/ 31750 h 44233"/>
              <a:gd name="connsiteX415" fmla="*/ 13924729 w 16780686"/>
              <a:gd name="connsiteY415" fmla="*/ 40449 h 44233"/>
              <a:gd name="connsiteX416" fmla="*/ 13930061 w 16780686"/>
              <a:gd name="connsiteY416" fmla="*/ 44044 h 44233"/>
              <a:gd name="connsiteX417" fmla="*/ 13937897 w 16780686"/>
              <a:gd name="connsiteY417" fmla="*/ 32421 h 44233"/>
              <a:gd name="connsiteX418" fmla="*/ 14016170 w 16780686"/>
              <a:gd name="connsiteY418" fmla="*/ 0 h 44233"/>
              <a:gd name="connsiteX419" fmla="*/ 14094443 w 16780686"/>
              <a:gd name="connsiteY419" fmla="*/ 32421 h 44233"/>
              <a:gd name="connsiteX420" fmla="*/ 14101911 w 16780686"/>
              <a:gd name="connsiteY420" fmla="*/ 43497 h 44233"/>
              <a:gd name="connsiteX421" fmla="*/ 14106433 w 16780686"/>
              <a:gd name="connsiteY421" fmla="*/ 40449 h 44233"/>
              <a:gd name="connsiteX422" fmla="*/ 14149520 w 16780686"/>
              <a:gd name="connsiteY422" fmla="*/ 31750 h 44233"/>
              <a:gd name="connsiteX423" fmla="*/ 14192608 w 16780686"/>
              <a:gd name="connsiteY423" fmla="*/ 40449 h 44233"/>
              <a:gd name="connsiteX424" fmla="*/ 14197939 w 16780686"/>
              <a:gd name="connsiteY424" fmla="*/ 44043 h 44233"/>
              <a:gd name="connsiteX425" fmla="*/ 14205775 w 16780686"/>
              <a:gd name="connsiteY425" fmla="*/ 32421 h 44233"/>
              <a:gd name="connsiteX426" fmla="*/ 14284048 w 16780686"/>
              <a:gd name="connsiteY426" fmla="*/ 0 h 44233"/>
              <a:gd name="connsiteX427" fmla="*/ 14362321 w 16780686"/>
              <a:gd name="connsiteY427" fmla="*/ 32421 h 44233"/>
              <a:gd name="connsiteX428" fmla="*/ 14369789 w 16780686"/>
              <a:gd name="connsiteY428" fmla="*/ 43497 h 44233"/>
              <a:gd name="connsiteX429" fmla="*/ 14374311 w 16780686"/>
              <a:gd name="connsiteY429" fmla="*/ 40449 h 44233"/>
              <a:gd name="connsiteX430" fmla="*/ 14417398 w 16780686"/>
              <a:gd name="connsiteY430" fmla="*/ 31750 h 44233"/>
              <a:gd name="connsiteX431" fmla="*/ 14460486 w 16780686"/>
              <a:gd name="connsiteY431" fmla="*/ 40449 h 44233"/>
              <a:gd name="connsiteX432" fmla="*/ 14465817 w 16780686"/>
              <a:gd name="connsiteY432" fmla="*/ 44043 h 44233"/>
              <a:gd name="connsiteX433" fmla="*/ 14473653 w 16780686"/>
              <a:gd name="connsiteY433" fmla="*/ 32421 h 44233"/>
              <a:gd name="connsiteX434" fmla="*/ 14551926 w 16780686"/>
              <a:gd name="connsiteY434" fmla="*/ 0 h 44233"/>
              <a:gd name="connsiteX435" fmla="*/ 14630199 w 16780686"/>
              <a:gd name="connsiteY435" fmla="*/ 32421 h 44233"/>
              <a:gd name="connsiteX436" fmla="*/ 14637667 w 16780686"/>
              <a:gd name="connsiteY436" fmla="*/ 43497 h 44233"/>
              <a:gd name="connsiteX437" fmla="*/ 14642189 w 16780686"/>
              <a:gd name="connsiteY437" fmla="*/ 40449 h 44233"/>
              <a:gd name="connsiteX438" fmla="*/ 14685276 w 16780686"/>
              <a:gd name="connsiteY438" fmla="*/ 31750 h 44233"/>
              <a:gd name="connsiteX439" fmla="*/ 14728364 w 16780686"/>
              <a:gd name="connsiteY439" fmla="*/ 40449 h 44233"/>
              <a:gd name="connsiteX440" fmla="*/ 14733696 w 16780686"/>
              <a:gd name="connsiteY440" fmla="*/ 44044 h 44233"/>
              <a:gd name="connsiteX441" fmla="*/ 14741532 w 16780686"/>
              <a:gd name="connsiteY441" fmla="*/ 32421 h 44233"/>
              <a:gd name="connsiteX442" fmla="*/ 14819805 w 16780686"/>
              <a:gd name="connsiteY442" fmla="*/ 0 h 44233"/>
              <a:gd name="connsiteX443" fmla="*/ 14898078 w 16780686"/>
              <a:gd name="connsiteY443" fmla="*/ 32421 h 44233"/>
              <a:gd name="connsiteX444" fmla="*/ 14905546 w 16780686"/>
              <a:gd name="connsiteY444" fmla="*/ 43497 h 44233"/>
              <a:gd name="connsiteX445" fmla="*/ 14910068 w 16780686"/>
              <a:gd name="connsiteY445" fmla="*/ 40449 h 44233"/>
              <a:gd name="connsiteX446" fmla="*/ 14953155 w 16780686"/>
              <a:gd name="connsiteY446" fmla="*/ 31750 h 44233"/>
              <a:gd name="connsiteX447" fmla="*/ 14996243 w 16780686"/>
              <a:gd name="connsiteY447" fmla="*/ 40449 h 44233"/>
              <a:gd name="connsiteX448" fmla="*/ 15001574 w 16780686"/>
              <a:gd name="connsiteY448" fmla="*/ 44043 h 44233"/>
              <a:gd name="connsiteX449" fmla="*/ 15009410 w 16780686"/>
              <a:gd name="connsiteY449" fmla="*/ 32421 h 44233"/>
              <a:gd name="connsiteX450" fmla="*/ 15087683 w 16780686"/>
              <a:gd name="connsiteY450" fmla="*/ 0 h 44233"/>
              <a:gd name="connsiteX451" fmla="*/ 15165956 w 16780686"/>
              <a:gd name="connsiteY451" fmla="*/ 32421 h 44233"/>
              <a:gd name="connsiteX452" fmla="*/ 15173424 w 16780686"/>
              <a:gd name="connsiteY452" fmla="*/ 43497 h 44233"/>
              <a:gd name="connsiteX453" fmla="*/ 15177946 w 16780686"/>
              <a:gd name="connsiteY453" fmla="*/ 40449 h 44233"/>
              <a:gd name="connsiteX454" fmla="*/ 15221033 w 16780686"/>
              <a:gd name="connsiteY454" fmla="*/ 31750 h 44233"/>
              <a:gd name="connsiteX455" fmla="*/ 15264121 w 16780686"/>
              <a:gd name="connsiteY455" fmla="*/ 40449 h 44233"/>
              <a:gd name="connsiteX456" fmla="*/ 15269452 w 16780686"/>
              <a:gd name="connsiteY456" fmla="*/ 44043 h 44233"/>
              <a:gd name="connsiteX457" fmla="*/ 15277288 w 16780686"/>
              <a:gd name="connsiteY457" fmla="*/ 32421 h 44233"/>
              <a:gd name="connsiteX458" fmla="*/ 15355561 w 16780686"/>
              <a:gd name="connsiteY458" fmla="*/ 0 h 44233"/>
              <a:gd name="connsiteX459" fmla="*/ 15433834 w 16780686"/>
              <a:gd name="connsiteY459" fmla="*/ 32421 h 44233"/>
              <a:gd name="connsiteX460" fmla="*/ 15441302 w 16780686"/>
              <a:gd name="connsiteY460" fmla="*/ 43497 h 44233"/>
              <a:gd name="connsiteX461" fmla="*/ 15445824 w 16780686"/>
              <a:gd name="connsiteY461" fmla="*/ 40449 h 44233"/>
              <a:gd name="connsiteX462" fmla="*/ 15488911 w 16780686"/>
              <a:gd name="connsiteY462" fmla="*/ 31750 h 44233"/>
              <a:gd name="connsiteX463" fmla="*/ 15531999 w 16780686"/>
              <a:gd name="connsiteY463" fmla="*/ 40449 h 44233"/>
              <a:gd name="connsiteX464" fmla="*/ 15537331 w 16780686"/>
              <a:gd name="connsiteY464" fmla="*/ 44044 h 44233"/>
              <a:gd name="connsiteX465" fmla="*/ 15545167 w 16780686"/>
              <a:gd name="connsiteY465" fmla="*/ 32421 h 44233"/>
              <a:gd name="connsiteX466" fmla="*/ 15623440 w 16780686"/>
              <a:gd name="connsiteY466" fmla="*/ 0 h 44233"/>
              <a:gd name="connsiteX467" fmla="*/ 15701713 w 16780686"/>
              <a:gd name="connsiteY467" fmla="*/ 32421 h 44233"/>
              <a:gd name="connsiteX468" fmla="*/ 15709181 w 16780686"/>
              <a:gd name="connsiteY468" fmla="*/ 43497 h 44233"/>
              <a:gd name="connsiteX469" fmla="*/ 15713703 w 16780686"/>
              <a:gd name="connsiteY469" fmla="*/ 40449 h 44233"/>
              <a:gd name="connsiteX470" fmla="*/ 15756790 w 16780686"/>
              <a:gd name="connsiteY470" fmla="*/ 31750 h 44233"/>
              <a:gd name="connsiteX471" fmla="*/ 15799878 w 16780686"/>
              <a:gd name="connsiteY471" fmla="*/ 40449 h 44233"/>
              <a:gd name="connsiteX472" fmla="*/ 15805210 w 16780686"/>
              <a:gd name="connsiteY472" fmla="*/ 44043 h 44233"/>
              <a:gd name="connsiteX473" fmla="*/ 15813046 w 16780686"/>
              <a:gd name="connsiteY473" fmla="*/ 32421 h 44233"/>
              <a:gd name="connsiteX474" fmla="*/ 15891318 w 16780686"/>
              <a:gd name="connsiteY474" fmla="*/ 0 h 44233"/>
              <a:gd name="connsiteX475" fmla="*/ 15969590 w 16780686"/>
              <a:gd name="connsiteY475" fmla="*/ 32421 h 44233"/>
              <a:gd name="connsiteX476" fmla="*/ 15977058 w 16780686"/>
              <a:gd name="connsiteY476" fmla="*/ 43497 h 44233"/>
              <a:gd name="connsiteX477" fmla="*/ 15981582 w 16780686"/>
              <a:gd name="connsiteY477" fmla="*/ 40449 h 44233"/>
              <a:gd name="connsiteX478" fmla="*/ 16024670 w 16780686"/>
              <a:gd name="connsiteY478" fmla="*/ 31750 h 44233"/>
              <a:gd name="connsiteX479" fmla="*/ 16067754 w 16780686"/>
              <a:gd name="connsiteY479" fmla="*/ 40449 h 44233"/>
              <a:gd name="connsiteX480" fmla="*/ 16073086 w 16780686"/>
              <a:gd name="connsiteY480" fmla="*/ 44043 h 44233"/>
              <a:gd name="connsiteX481" fmla="*/ 16080922 w 16780686"/>
              <a:gd name="connsiteY481" fmla="*/ 32421 h 44233"/>
              <a:gd name="connsiteX482" fmla="*/ 16159198 w 16780686"/>
              <a:gd name="connsiteY482" fmla="*/ 0 h 44233"/>
              <a:gd name="connsiteX483" fmla="*/ 16237470 w 16780686"/>
              <a:gd name="connsiteY483" fmla="*/ 32421 h 44233"/>
              <a:gd name="connsiteX484" fmla="*/ 16244938 w 16780686"/>
              <a:gd name="connsiteY484" fmla="*/ 43497 h 44233"/>
              <a:gd name="connsiteX485" fmla="*/ 16249458 w 16780686"/>
              <a:gd name="connsiteY485" fmla="*/ 40449 h 44233"/>
              <a:gd name="connsiteX486" fmla="*/ 16292546 w 16780686"/>
              <a:gd name="connsiteY486" fmla="*/ 31750 h 44233"/>
              <a:gd name="connsiteX487" fmla="*/ 16335634 w 16780686"/>
              <a:gd name="connsiteY487" fmla="*/ 40449 h 44233"/>
              <a:gd name="connsiteX488" fmla="*/ 16340966 w 16780686"/>
              <a:gd name="connsiteY488" fmla="*/ 44044 h 44233"/>
              <a:gd name="connsiteX489" fmla="*/ 16348802 w 16780686"/>
              <a:gd name="connsiteY489" fmla="*/ 32421 h 44233"/>
              <a:gd name="connsiteX490" fmla="*/ 16427074 w 16780686"/>
              <a:gd name="connsiteY490" fmla="*/ 0 h 44233"/>
              <a:gd name="connsiteX491" fmla="*/ 16505350 w 16780686"/>
              <a:gd name="connsiteY491" fmla="*/ 32421 h 44233"/>
              <a:gd name="connsiteX492" fmla="*/ 16512818 w 16780686"/>
              <a:gd name="connsiteY492" fmla="*/ 43497 h 44233"/>
              <a:gd name="connsiteX493" fmla="*/ 16517338 w 16780686"/>
              <a:gd name="connsiteY493" fmla="*/ 40449 h 44233"/>
              <a:gd name="connsiteX494" fmla="*/ 16560426 w 16780686"/>
              <a:gd name="connsiteY494" fmla="*/ 31750 h 44233"/>
              <a:gd name="connsiteX495" fmla="*/ 16603514 w 16780686"/>
              <a:gd name="connsiteY495" fmla="*/ 40449 h 44233"/>
              <a:gd name="connsiteX496" fmla="*/ 16608838 w 16780686"/>
              <a:gd name="connsiteY496" fmla="*/ 44040 h 44233"/>
              <a:gd name="connsiteX497" fmla="*/ 16616674 w 16780686"/>
              <a:gd name="connsiteY497" fmla="*/ 32421 h 44233"/>
              <a:gd name="connsiteX498" fmla="*/ 16694946 w 16780686"/>
              <a:gd name="connsiteY498" fmla="*/ 0 h 44233"/>
              <a:gd name="connsiteX499" fmla="*/ 16773218 w 16780686"/>
              <a:gd name="connsiteY499" fmla="*/ 32421 h 44233"/>
              <a:gd name="connsiteX500" fmla="*/ 16780686 w 16780686"/>
              <a:gd name="connsiteY500" fmla="*/ 43497 h 4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</a:cxnLst>
            <a:rect l="l" t="t" r="r" b="b"/>
            <a:pathLst>
              <a:path w="16780686" h="44233">
                <a:moveTo>
                  <a:pt x="0" y="44044"/>
                </a:moveTo>
                <a:lnTo>
                  <a:pt x="7837" y="32421"/>
                </a:lnTo>
                <a:cubicBezTo>
                  <a:pt x="27868" y="12390"/>
                  <a:pt x="55542" y="0"/>
                  <a:pt x="86110" y="0"/>
                </a:cubicBezTo>
                <a:cubicBezTo>
                  <a:pt x="116677" y="0"/>
                  <a:pt x="144351" y="12390"/>
                  <a:pt x="164383" y="32421"/>
                </a:cubicBezTo>
                <a:lnTo>
                  <a:pt x="171850" y="43496"/>
                </a:lnTo>
                <a:lnTo>
                  <a:pt x="176370" y="40449"/>
                </a:lnTo>
                <a:cubicBezTo>
                  <a:pt x="189613" y="34847"/>
                  <a:pt x="204173" y="31750"/>
                  <a:pt x="219457" y="31750"/>
                </a:cubicBezTo>
                <a:cubicBezTo>
                  <a:pt x="234741" y="31750"/>
                  <a:pt x="249302" y="34847"/>
                  <a:pt x="262545" y="40449"/>
                </a:cubicBezTo>
                <a:lnTo>
                  <a:pt x="267878" y="44045"/>
                </a:lnTo>
                <a:lnTo>
                  <a:pt x="275716" y="32421"/>
                </a:lnTo>
                <a:cubicBezTo>
                  <a:pt x="295748" y="12390"/>
                  <a:pt x="323422" y="0"/>
                  <a:pt x="353989" y="0"/>
                </a:cubicBezTo>
                <a:cubicBezTo>
                  <a:pt x="384557" y="0"/>
                  <a:pt x="412230" y="12390"/>
                  <a:pt x="432262" y="32421"/>
                </a:cubicBezTo>
                <a:lnTo>
                  <a:pt x="439729" y="43496"/>
                </a:lnTo>
                <a:lnTo>
                  <a:pt x="444249" y="40449"/>
                </a:lnTo>
                <a:cubicBezTo>
                  <a:pt x="457493" y="34847"/>
                  <a:pt x="472054" y="31750"/>
                  <a:pt x="487337" y="31750"/>
                </a:cubicBezTo>
                <a:cubicBezTo>
                  <a:pt x="502621" y="31750"/>
                  <a:pt x="517181" y="34847"/>
                  <a:pt x="530424" y="40449"/>
                </a:cubicBezTo>
                <a:lnTo>
                  <a:pt x="535758" y="44045"/>
                </a:lnTo>
                <a:lnTo>
                  <a:pt x="543595" y="32421"/>
                </a:lnTo>
                <a:cubicBezTo>
                  <a:pt x="563626" y="12390"/>
                  <a:pt x="591300" y="0"/>
                  <a:pt x="621868" y="0"/>
                </a:cubicBezTo>
                <a:cubicBezTo>
                  <a:pt x="652435" y="0"/>
                  <a:pt x="680109" y="12390"/>
                  <a:pt x="700141" y="32421"/>
                </a:cubicBezTo>
                <a:lnTo>
                  <a:pt x="707609" y="43496"/>
                </a:lnTo>
                <a:lnTo>
                  <a:pt x="712128" y="40449"/>
                </a:lnTo>
                <a:cubicBezTo>
                  <a:pt x="725371" y="34847"/>
                  <a:pt x="739932" y="31750"/>
                  <a:pt x="755216" y="31750"/>
                </a:cubicBezTo>
                <a:cubicBezTo>
                  <a:pt x="770499" y="31750"/>
                  <a:pt x="785059" y="34847"/>
                  <a:pt x="798303" y="40449"/>
                </a:cubicBezTo>
                <a:lnTo>
                  <a:pt x="803636" y="44045"/>
                </a:lnTo>
                <a:lnTo>
                  <a:pt x="811474" y="32421"/>
                </a:lnTo>
                <a:cubicBezTo>
                  <a:pt x="831505" y="12390"/>
                  <a:pt x="859179" y="0"/>
                  <a:pt x="889747" y="0"/>
                </a:cubicBezTo>
                <a:cubicBezTo>
                  <a:pt x="920314" y="0"/>
                  <a:pt x="947988" y="12390"/>
                  <a:pt x="968020" y="32421"/>
                </a:cubicBezTo>
                <a:lnTo>
                  <a:pt x="975487" y="43496"/>
                </a:lnTo>
                <a:lnTo>
                  <a:pt x="980007" y="40449"/>
                </a:lnTo>
                <a:cubicBezTo>
                  <a:pt x="993250" y="34847"/>
                  <a:pt x="1007810" y="31750"/>
                  <a:pt x="1023094" y="31750"/>
                </a:cubicBezTo>
                <a:cubicBezTo>
                  <a:pt x="1038378" y="31750"/>
                  <a:pt x="1052939" y="34847"/>
                  <a:pt x="1066182" y="40449"/>
                </a:cubicBezTo>
                <a:lnTo>
                  <a:pt x="1071515" y="44045"/>
                </a:lnTo>
                <a:lnTo>
                  <a:pt x="1079352" y="32421"/>
                </a:lnTo>
                <a:cubicBezTo>
                  <a:pt x="1099385" y="12390"/>
                  <a:pt x="1127058" y="0"/>
                  <a:pt x="1157627" y="0"/>
                </a:cubicBezTo>
                <a:cubicBezTo>
                  <a:pt x="1188194" y="0"/>
                  <a:pt x="1215867" y="12390"/>
                  <a:pt x="1235899" y="32421"/>
                </a:cubicBezTo>
                <a:lnTo>
                  <a:pt x="1243366" y="43496"/>
                </a:lnTo>
                <a:lnTo>
                  <a:pt x="1247886" y="40449"/>
                </a:lnTo>
                <a:cubicBezTo>
                  <a:pt x="1261129" y="34847"/>
                  <a:pt x="1275690" y="31750"/>
                  <a:pt x="1290973" y="31750"/>
                </a:cubicBezTo>
                <a:cubicBezTo>
                  <a:pt x="1306257" y="31750"/>
                  <a:pt x="1320817" y="34847"/>
                  <a:pt x="1334060" y="40449"/>
                </a:cubicBezTo>
                <a:lnTo>
                  <a:pt x="1339394" y="44044"/>
                </a:lnTo>
                <a:lnTo>
                  <a:pt x="1347230" y="32421"/>
                </a:lnTo>
                <a:cubicBezTo>
                  <a:pt x="1367262" y="12390"/>
                  <a:pt x="1394937" y="0"/>
                  <a:pt x="1425504" y="0"/>
                </a:cubicBezTo>
                <a:cubicBezTo>
                  <a:pt x="1456070" y="0"/>
                  <a:pt x="1483744" y="12390"/>
                  <a:pt x="1503777" y="32421"/>
                </a:cubicBezTo>
                <a:lnTo>
                  <a:pt x="1511244" y="43496"/>
                </a:lnTo>
                <a:lnTo>
                  <a:pt x="1515763" y="40449"/>
                </a:lnTo>
                <a:cubicBezTo>
                  <a:pt x="1529006" y="34847"/>
                  <a:pt x="1543567" y="31750"/>
                  <a:pt x="1558850" y="31750"/>
                </a:cubicBezTo>
                <a:cubicBezTo>
                  <a:pt x="1574134" y="31750"/>
                  <a:pt x="1588695" y="34847"/>
                  <a:pt x="1601938" y="40449"/>
                </a:cubicBezTo>
                <a:lnTo>
                  <a:pt x="1607271" y="44044"/>
                </a:lnTo>
                <a:lnTo>
                  <a:pt x="1615108" y="32421"/>
                </a:lnTo>
                <a:cubicBezTo>
                  <a:pt x="1635139" y="12390"/>
                  <a:pt x="1662812" y="0"/>
                  <a:pt x="1693379" y="0"/>
                </a:cubicBezTo>
                <a:cubicBezTo>
                  <a:pt x="1723948" y="0"/>
                  <a:pt x="1751622" y="12390"/>
                  <a:pt x="1771654" y="32421"/>
                </a:cubicBezTo>
                <a:lnTo>
                  <a:pt x="1779121" y="43496"/>
                </a:lnTo>
                <a:lnTo>
                  <a:pt x="1783640" y="40449"/>
                </a:lnTo>
                <a:cubicBezTo>
                  <a:pt x="1796884" y="34847"/>
                  <a:pt x="1811444" y="31750"/>
                  <a:pt x="1826729" y="31750"/>
                </a:cubicBezTo>
                <a:cubicBezTo>
                  <a:pt x="1842011" y="31750"/>
                  <a:pt x="1856571" y="34847"/>
                  <a:pt x="1869815" y="40449"/>
                </a:cubicBezTo>
                <a:lnTo>
                  <a:pt x="1875150" y="44045"/>
                </a:lnTo>
                <a:lnTo>
                  <a:pt x="1882986" y="32421"/>
                </a:lnTo>
                <a:cubicBezTo>
                  <a:pt x="1903017" y="12390"/>
                  <a:pt x="1930691" y="0"/>
                  <a:pt x="1961259" y="0"/>
                </a:cubicBezTo>
                <a:cubicBezTo>
                  <a:pt x="1991827" y="0"/>
                  <a:pt x="2019500" y="12390"/>
                  <a:pt x="2039532" y="32421"/>
                </a:cubicBezTo>
                <a:lnTo>
                  <a:pt x="2046998" y="43496"/>
                </a:lnTo>
                <a:lnTo>
                  <a:pt x="2051519" y="40449"/>
                </a:lnTo>
                <a:cubicBezTo>
                  <a:pt x="2064762" y="34847"/>
                  <a:pt x="2079323" y="31750"/>
                  <a:pt x="2094607" y="31750"/>
                </a:cubicBezTo>
                <a:cubicBezTo>
                  <a:pt x="2109891" y="31750"/>
                  <a:pt x="2124451" y="34847"/>
                  <a:pt x="2137693" y="40449"/>
                </a:cubicBezTo>
                <a:lnTo>
                  <a:pt x="2143028" y="44045"/>
                </a:lnTo>
                <a:lnTo>
                  <a:pt x="2150864" y="32421"/>
                </a:lnTo>
                <a:cubicBezTo>
                  <a:pt x="2170896" y="12390"/>
                  <a:pt x="2198570" y="0"/>
                  <a:pt x="2229138" y="0"/>
                </a:cubicBezTo>
                <a:cubicBezTo>
                  <a:pt x="2259706" y="0"/>
                  <a:pt x="2287379" y="12390"/>
                  <a:pt x="2307411" y="32421"/>
                </a:cubicBezTo>
                <a:lnTo>
                  <a:pt x="2314877" y="43496"/>
                </a:lnTo>
                <a:lnTo>
                  <a:pt x="2319397" y="40449"/>
                </a:lnTo>
                <a:cubicBezTo>
                  <a:pt x="2332641" y="34847"/>
                  <a:pt x="2347201" y="31750"/>
                  <a:pt x="2362483" y="31750"/>
                </a:cubicBezTo>
                <a:cubicBezTo>
                  <a:pt x="2377769" y="31750"/>
                  <a:pt x="2392329" y="34847"/>
                  <a:pt x="2405572" y="40449"/>
                </a:cubicBezTo>
                <a:lnTo>
                  <a:pt x="2410905" y="44045"/>
                </a:lnTo>
                <a:lnTo>
                  <a:pt x="2418742" y="32421"/>
                </a:lnTo>
                <a:cubicBezTo>
                  <a:pt x="2438774" y="12390"/>
                  <a:pt x="2466447" y="0"/>
                  <a:pt x="2497015" y="0"/>
                </a:cubicBezTo>
                <a:cubicBezTo>
                  <a:pt x="2527583" y="0"/>
                  <a:pt x="2555257" y="12390"/>
                  <a:pt x="2575288" y="32421"/>
                </a:cubicBezTo>
                <a:lnTo>
                  <a:pt x="2582755" y="43496"/>
                </a:lnTo>
                <a:lnTo>
                  <a:pt x="2587275" y="40449"/>
                </a:lnTo>
                <a:cubicBezTo>
                  <a:pt x="2600518" y="34847"/>
                  <a:pt x="2615079" y="31750"/>
                  <a:pt x="2630363" y="31750"/>
                </a:cubicBezTo>
                <a:cubicBezTo>
                  <a:pt x="2645646" y="31750"/>
                  <a:pt x="2660206" y="34847"/>
                  <a:pt x="2673450" y="40449"/>
                </a:cubicBezTo>
                <a:lnTo>
                  <a:pt x="2678785" y="44045"/>
                </a:lnTo>
                <a:lnTo>
                  <a:pt x="2686621" y="32421"/>
                </a:lnTo>
                <a:cubicBezTo>
                  <a:pt x="2706654" y="12390"/>
                  <a:pt x="2734327" y="0"/>
                  <a:pt x="2764894" y="0"/>
                </a:cubicBezTo>
                <a:cubicBezTo>
                  <a:pt x="2795461" y="0"/>
                  <a:pt x="2823135" y="12390"/>
                  <a:pt x="2843167" y="32421"/>
                </a:cubicBezTo>
                <a:lnTo>
                  <a:pt x="2850633" y="43496"/>
                </a:lnTo>
                <a:lnTo>
                  <a:pt x="2855154" y="40449"/>
                </a:lnTo>
                <a:cubicBezTo>
                  <a:pt x="2868397" y="34847"/>
                  <a:pt x="2882958" y="31750"/>
                  <a:pt x="2898241" y="31750"/>
                </a:cubicBezTo>
                <a:cubicBezTo>
                  <a:pt x="2913525" y="31750"/>
                  <a:pt x="2928085" y="34847"/>
                  <a:pt x="2941328" y="40449"/>
                </a:cubicBezTo>
                <a:lnTo>
                  <a:pt x="2946662" y="44045"/>
                </a:lnTo>
                <a:lnTo>
                  <a:pt x="2954499" y="32421"/>
                </a:lnTo>
                <a:cubicBezTo>
                  <a:pt x="2974532" y="12390"/>
                  <a:pt x="3002204" y="0"/>
                  <a:pt x="3032772" y="0"/>
                </a:cubicBezTo>
                <a:cubicBezTo>
                  <a:pt x="3063339" y="0"/>
                  <a:pt x="3091013" y="12390"/>
                  <a:pt x="3111044" y="32421"/>
                </a:cubicBezTo>
                <a:lnTo>
                  <a:pt x="3118511" y="43496"/>
                </a:lnTo>
                <a:lnTo>
                  <a:pt x="3123031" y="40449"/>
                </a:lnTo>
                <a:cubicBezTo>
                  <a:pt x="3136275" y="34847"/>
                  <a:pt x="3150835" y="31750"/>
                  <a:pt x="3166119" y="31750"/>
                </a:cubicBezTo>
                <a:cubicBezTo>
                  <a:pt x="3181402" y="31750"/>
                  <a:pt x="3195963" y="34847"/>
                  <a:pt x="3209204" y="40449"/>
                </a:cubicBezTo>
                <a:lnTo>
                  <a:pt x="3214536" y="44044"/>
                </a:lnTo>
                <a:lnTo>
                  <a:pt x="3222372" y="32421"/>
                </a:lnTo>
                <a:cubicBezTo>
                  <a:pt x="3242403" y="12390"/>
                  <a:pt x="3270076" y="0"/>
                  <a:pt x="3300643" y="0"/>
                </a:cubicBezTo>
                <a:cubicBezTo>
                  <a:pt x="3331212" y="0"/>
                  <a:pt x="3358886" y="12390"/>
                  <a:pt x="3378917" y="32421"/>
                </a:cubicBezTo>
                <a:lnTo>
                  <a:pt x="3386384" y="43497"/>
                </a:lnTo>
                <a:lnTo>
                  <a:pt x="3390907" y="40449"/>
                </a:lnTo>
                <a:cubicBezTo>
                  <a:pt x="3404149" y="34847"/>
                  <a:pt x="3418711" y="31750"/>
                  <a:pt x="3433993" y="31750"/>
                </a:cubicBezTo>
                <a:cubicBezTo>
                  <a:pt x="3449278" y="31750"/>
                  <a:pt x="3463837" y="34847"/>
                  <a:pt x="3477082" y="40449"/>
                </a:cubicBezTo>
                <a:lnTo>
                  <a:pt x="3482413" y="44043"/>
                </a:lnTo>
                <a:lnTo>
                  <a:pt x="3490249" y="32421"/>
                </a:lnTo>
                <a:cubicBezTo>
                  <a:pt x="3510280" y="12390"/>
                  <a:pt x="3537954" y="0"/>
                  <a:pt x="3568521" y="0"/>
                </a:cubicBezTo>
                <a:cubicBezTo>
                  <a:pt x="3599090" y="0"/>
                  <a:pt x="3626764" y="12390"/>
                  <a:pt x="3646795" y="32421"/>
                </a:cubicBezTo>
                <a:lnTo>
                  <a:pt x="3654262" y="43497"/>
                </a:lnTo>
                <a:lnTo>
                  <a:pt x="3658785" y="40449"/>
                </a:lnTo>
                <a:cubicBezTo>
                  <a:pt x="3672027" y="34847"/>
                  <a:pt x="3686588" y="31750"/>
                  <a:pt x="3701871" y="31750"/>
                </a:cubicBezTo>
                <a:cubicBezTo>
                  <a:pt x="3717156" y="31750"/>
                  <a:pt x="3731715" y="34847"/>
                  <a:pt x="3744960" y="40449"/>
                </a:cubicBezTo>
                <a:lnTo>
                  <a:pt x="3750292" y="44044"/>
                </a:lnTo>
                <a:lnTo>
                  <a:pt x="3758127" y="32421"/>
                </a:lnTo>
                <a:cubicBezTo>
                  <a:pt x="3778159" y="12390"/>
                  <a:pt x="3805833" y="0"/>
                  <a:pt x="3836400" y="0"/>
                </a:cubicBezTo>
                <a:cubicBezTo>
                  <a:pt x="3866969" y="0"/>
                  <a:pt x="3894642" y="12390"/>
                  <a:pt x="3914674" y="32421"/>
                </a:cubicBezTo>
                <a:lnTo>
                  <a:pt x="3922141" y="43497"/>
                </a:lnTo>
                <a:lnTo>
                  <a:pt x="3926663" y="40449"/>
                </a:lnTo>
                <a:cubicBezTo>
                  <a:pt x="3939906" y="34847"/>
                  <a:pt x="3954468" y="31750"/>
                  <a:pt x="3969750" y="31750"/>
                </a:cubicBezTo>
                <a:cubicBezTo>
                  <a:pt x="3985035" y="31750"/>
                  <a:pt x="3999594" y="34847"/>
                  <a:pt x="4012839" y="40449"/>
                </a:cubicBezTo>
                <a:lnTo>
                  <a:pt x="4018170" y="44043"/>
                </a:lnTo>
                <a:lnTo>
                  <a:pt x="4026005" y="32421"/>
                </a:lnTo>
                <a:cubicBezTo>
                  <a:pt x="4046037" y="12390"/>
                  <a:pt x="4073711" y="0"/>
                  <a:pt x="4104278" y="0"/>
                </a:cubicBezTo>
                <a:cubicBezTo>
                  <a:pt x="4134847" y="0"/>
                  <a:pt x="4162520" y="12390"/>
                  <a:pt x="4182552" y="32421"/>
                </a:cubicBezTo>
                <a:lnTo>
                  <a:pt x="4190019" y="43497"/>
                </a:lnTo>
                <a:lnTo>
                  <a:pt x="4194541" y="40449"/>
                </a:lnTo>
                <a:cubicBezTo>
                  <a:pt x="4207784" y="34847"/>
                  <a:pt x="4222345" y="31750"/>
                  <a:pt x="4237628" y="31750"/>
                </a:cubicBezTo>
                <a:cubicBezTo>
                  <a:pt x="4252913" y="31750"/>
                  <a:pt x="4267472" y="34847"/>
                  <a:pt x="4280717" y="40449"/>
                </a:cubicBezTo>
                <a:lnTo>
                  <a:pt x="4286048" y="44043"/>
                </a:lnTo>
                <a:lnTo>
                  <a:pt x="4293883" y="32421"/>
                </a:lnTo>
                <a:cubicBezTo>
                  <a:pt x="4313915" y="12390"/>
                  <a:pt x="4341589" y="0"/>
                  <a:pt x="4372156" y="0"/>
                </a:cubicBezTo>
                <a:cubicBezTo>
                  <a:pt x="4402725" y="0"/>
                  <a:pt x="4430399" y="12390"/>
                  <a:pt x="4450430" y="32421"/>
                </a:cubicBezTo>
                <a:lnTo>
                  <a:pt x="4457897" y="43497"/>
                </a:lnTo>
                <a:lnTo>
                  <a:pt x="4462419" y="40449"/>
                </a:lnTo>
                <a:cubicBezTo>
                  <a:pt x="4475662" y="34847"/>
                  <a:pt x="4490224" y="31750"/>
                  <a:pt x="4505506" y="31750"/>
                </a:cubicBezTo>
                <a:cubicBezTo>
                  <a:pt x="4520791" y="31750"/>
                  <a:pt x="4535350" y="34847"/>
                  <a:pt x="4548595" y="40449"/>
                </a:cubicBezTo>
                <a:lnTo>
                  <a:pt x="4553927" y="44044"/>
                </a:lnTo>
                <a:lnTo>
                  <a:pt x="4561762" y="32421"/>
                </a:lnTo>
                <a:cubicBezTo>
                  <a:pt x="4581794" y="12390"/>
                  <a:pt x="4609468" y="0"/>
                  <a:pt x="4640036" y="0"/>
                </a:cubicBezTo>
                <a:cubicBezTo>
                  <a:pt x="4670604" y="0"/>
                  <a:pt x="4698277" y="12390"/>
                  <a:pt x="4718309" y="32421"/>
                </a:cubicBezTo>
                <a:lnTo>
                  <a:pt x="4725776" y="43497"/>
                </a:lnTo>
                <a:lnTo>
                  <a:pt x="4730298" y="40449"/>
                </a:lnTo>
                <a:cubicBezTo>
                  <a:pt x="4743542" y="34847"/>
                  <a:pt x="4758102" y="31750"/>
                  <a:pt x="4773385" y="31750"/>
                </a:cubicBezTo>
                <a:cubicBezTo>
                  <a:pt x="4788670" y="31750"/>
                  <a:pt x="4803229" y="34847"/>
                  <a:pt x="4816474" y="40449"/>
                </a:cubicBezTo>
                <a:lnTo>
                  <a:pt x="4821805" y="44043"/>
                </a:lnTo>
                <a:lnTo>
                  <a:pt x="4829640" y="32421"/>
                </a:lnTo>
                <a:cubicBezTo>
                  <a:pt x="4849672" y="12390"/>
                  <a:pt x="4877346" y="0"/>
                  <a:pt x="4907913" y="0"/>
                </a:cubicBezTo>
                <a:cubicBezTo>
                  <a:pt x="4938482" y="0"/>
                  <a:pt x="4966156" y="12390"/>
                  <a:pt x="4986187" y="32421"/>
                </a:cubicBezTo>
                <a:lnTo>
                  <a:pt x="4993654" y="43497"/>
                </a:lnTo>
                <a:lnTo>
                  <a:pt x="4998176" y="40449"/>
                </a:lnTo>
                <a:cubicBezTo>
                  <a:pt x="5011420" y="34847"/>
                  <a:pt x="5025981" y="31750"/>
                  <a:pt x="5041263" y="31750"/>
                </a:cubicBezTo>
                <a:cubicBezTo>
                  <a:pt x="5056548" y="31750"/>
                  <a:pt x="5071107" y="34847"/>
                  <a:pt x="5084352" y="40449"/>
                </a:cubicBezTo>
                <a:lnTo>
                  <a:pt x="5089683" y="44043"/>
                </a:lnTo>
                <a:lnTo>
                  <a:pt x="5097518" y="32421"/>
                </a:lnTo>
                <a:cubicBezTo>
                  <a:pt x="5117550" y="12390"/>
                  <a:pt x="5145224" y="0"/>
                  <a:pt x="5175791" y="0"/>
                </a:cubicBezTo>
                <a:cubicBezTo>
                  <a:pt x="5206360" y="0"/>
                  <a:pt x="5234033" y="12390"/>
                  <a:pt x="5254065" y="32421"/>
                </a:cubicBezTo>
                <a:lnTo>
                  <a:pt x="5261532" y="43497"/>
                </a:lnTo>
                <a:lnTo>
                  <a:pt x="5266054" y="40449"/>
                </a:lnTo>
                <a:cubicBezTo>
                  <a:pt x="5279298" y="34847"/>
                  <a:pt x="5293858" y="31750"/>
                  <a:pt x="5309141" y="31750"/>
                </a:cubicBezTo>
                <a:cubicBezTo>
                  <a:pt x="5324426" y="31750"/>
                  <a:pt x="5338985" y="34847"/>
                  <a:pt x="5352230" y="40449"/>
                </a:cubicBezTo>
                <a:lnTo>
                  <a:pt x="5357562" y="44044"/>
                </a:lnTo>
                <a:lnTo>
                  <a:pt x="5365397" y="32421"/>
                </a:lnTo>
                <a:cubicBezTo>
                  <a:pt x="5385429" y="12390"/>
                  <a:pt x="5413103" y="0"/>
                  <a:pt x="5443671" y="0"/>
                </a:cubicBezTo>
                <a:cubicBezTo>
                  <a:pt x="5474239" y="0"/>
                  <a:pt x="5501913" y="12390"/>
                  <a:pt x="5521944" y="32421"/>
                </a:cubicBezTo>
                <a:lnTo>
                  <a:pt x="5529411" y="43497"/>
                </a:lnTo>
                <a:lnTo>
                  <a:pt x="5533933" y="40449"/>
                </a:lnTo>
                <a:cubicBezTo>
                  <a:pt x="5547177" y="34847"/>
                  <a:pt x="5561737" y="31750"/>
                  <a:pt x="5577020" y="31750"/>
                </a:cubicBezTo>
                <a:cubicBezTo>
                  <a:pt x="5592304" y="31750"/>
                  <a:pt x="5606864" y="34847"/>
                  <a:pt x="5620109" y="40449"/>
                </a:cubicBezTo>
                <a:lnTo>
                  <a:pt x="5625440" y="44043"/>
                </a:lnTo>
                <a:lnTo>
                  <a:pt x="5633275" y="32421"/>
                </a:lnTo>
                <a:cubicBezTo>
                  <a:pt x="5653307" y="12390"/>
                  <a:pt x="5680981" y="0"/>
                  <a:pt x="5711549" y="0"/>
                </a:cubicBezTo>
                <a:cubicBezTo>
                  <a:pt x="5742117" y="0"/>
                  <a:pt x="5769791" y="12390"/>
                  <a:pt x="5789822" y="32421"/>
                </a:cubicBezTo>
                <a:lnTo>
                  <a:pt x="5797289" y="43497"/>
                </a:lnTo>
                <a:lnTo>
                  <a:pt x="5801811" y="40449"/>
                </a:lnTo>
                <a:cubicBezTo>
                  <a:pt x="5815055" y="34847"/>
                  <a:pt x="5829616" y="31750"/>
                  <a:pt x="5844898" y="31750"/>
                </a:cubicBezTo>
                <a:cubicBezTo>
                  <a:pt x="5860182" y="31750"/>
                  <a:pt x="5874742" y="34847"/>
                  <a:pt x="5887987" y="40449"/>
                </a:cubicBezTo>
                <a:lnTo>
                  <a:pt x="5893318" y="44043"/>
                </a:lnTo>
                <a:lnTo>
                  <a:pt x="5901153" y="32421"/>
                </a:lnTo>
                <a:cubicBezTo>
                  <a:pt x="5921185" y="12390"/>
                  <a:pt x="5948859" y="0"/>
                  <a:pt x="5979427" y="0"/>
                </a:cubicBezTo>
                <a:cubicBezTo>
                  <a:pt x="6009995" y="0"/>
                  <a:pt x="6037669" y="12390"/>
                  <a:pt x="6057700" y="32421"/>
                </a:cubicBezTo>
                <a:lnTo>
                  <a:pt x="6065167" y="43497"/>
                </a:lnTo>
                <a:lnTo>
                  <a:pt x="6069689" y="40449"/>
                </a:lnTo>
                <a:cubicBezTo>
                  <a:pt x="6082933" y="34847"/>
                  <a:pt x="6097494" y="31750"/>
                  <a:pt x="6112776" y="31750"/>
                </a:cubicBezTo>
                <a:cubicBezTo>
                  <a:pt x="6128061" y="31750"/>
                  <a:pt x="6142620" y="34847"/>
                  <a:pt x="6155865" y="40449"/>
                </a:cubicBezTo>
                <a:lnTo>
                  <a:pt x="6161197" y="44044"/>
                </a:lnTo>
                <a:lnTo>
                  <a:pt x="6169032" y="32421"/>
                </a:lnTo>
                <a:cubicBezTo>
                  <a:pt x="6189064" y="12390"/>
                  <a:pt x="6216739" y="0"/>
                  <a:pt x="6247306" y="0"/>
                </a:cubicBezTo>
                <a:cubicBezTo>
                  <a:pt x="6277874" y="0"/>
                  <a:pt x="6305548" y="12390"/>
                  <a:pt x="6325579" y="32421"/>
                </a:cubicBezTo>
                <a:lnTo>
                  <a:pt x="6333046" y="43497"/>
                </a:lnTo>
                <a:lnTo>
                  <a:pt x="6337568" y="40449"/>
                </a:lnTo>
                <a:cubicBezTo>
                  <a:pt x="6350812" y="34847"/>
                  <a:pt x="6365373" y="31750"/>
                  <a:pt x="6380656" y="31750"/>
                </a:cubicBezTo>
                <a:cubicBezTo>
                  <a:pt x="6395939" y="31750"/>
                  <a:pt x="6410499" y="34847"/>
                  <a:pt x="6423744" y="40449"/>
                </a:cubicBezTo>
                <a:lnTo>
                  <a:pt x="6429075" y="44043"/>
                </a:lnTo>
                <a:lnTo>
                  <a:pt x="6436910" y="32421"/>
                </a:lnTo>
                <a:cubicBezTo>
                  <a:pt x="6456942" y="12390"/>
                  <a:pt x="6484617" y="0"/>
                  <a:pt x="6515184" y="0"/>
                </a:cubicBezTo>
                <a:cubicBezTo>
                  <a:pt x="6545752" y="0"/>
                  <a:pt x="6573425" y="12390"/>
                  <a:pt x="6593457" y="32421"/>
                </a:cubicBezTo>
                <a:lnTo>
                  <a:pt x="6600924" y="43497"/>
                </a:lnTo>
                <a:lnTo>
                  <a:pt x="6605446" y="40449"/>
                </a:lnTo>
                <a:cubicBezTo>
                  <a:pt x="6618690" y="34847"/>
                  <a:pt x="6633250" y="31750"/>
                  <a:pt x="6648533" y="31750"/>
                </a:cubicBezTo>
                <a:cubicBezTo>
                  <a:pt x="6663817" y="31750"/>
                  <a:pt x="6678377" y="34847"/>
                  <a:pt x="6691622" y="40449"/>
                </a:cubicBezTo>
                <a:lnTo>
                  <a:pt x="6696953" y="44043"/>
                </a:lnTo>
                <a:lnTo>
                  <a:pt x="6704788" y="32421"/>
                </a:lnTo>
                <a:cubicBezTo>
                  <a:pt x="6724820" y="12390"/>
                  <a:pt x="6752495" y="0"/>
                  <a:pt x="6783062" y="0"/>
                </a:cubicBezTo>
                <a:cubicBezTo>
                  <a:pt x="6813630" y="0"/>
                  <a:pt x="6841303" y="12390"/>
                  <a:pt x="6861335" y="32421"/>
                </a:cubicBezTo>
                <a:lnTo>
                  <a:pt x="6868802" y="43497"/>
                </a:lnTo>
                <a:lnTo>
                  <a:pt x="6873324" y="40449"/>
                </a:lnTo>
                <a:cubicBezTo>
                  <a:pt x="6886568" y="34847"/>
                  <a:pt x="6901128" y="31750"/>
                  <a:pt x="6916411" y="31750"/>
                </a:cubicBezTo>
                <a:cubicBezTo>
                  <a:pt x="6931695" y="31750"/>
                  <a:pt x="6946255" y="34847"/>
                  <a:pt x="6959500" y="40449"/>
                </a:cubicBezTo>
                <a:lnTo>
                  <a:pt x="6964831" y="44044"/>
                </a:lnTo>
                <a:lnTo>
                  <a:pt x="6972667" y="32421"/>
                </a:lnTo>
                <a:cubicBezTo>
                  <a:pt x="6992700" y="12390"/>
                  <a:pt x="7020374" y="0"/>
                  <a:pt x="7050941" y="0"/>
                </a:cubicBezTo>
                <a:cubicBezTo>
                  <a:pt x="7081509" y="0"/>
                  <a:pt x="7109183" y="12390"/>
                  <a:pt x="7129213" y="32421"/>
                </a:cubicBezTo>
                <a:lnTo>
                  <a:pt x="7136682" y="43497"/>
                </a:lnTo>
                <a:lnTo>
                  <a:pt x="7141203" y="40449"/>
                </a:lnTo>
                <a:cubicBezTo>
                  <a:pt x="7154447" y="34847"/>
                  <a:pt x="7169007" y="31750"/>
                  <a:pt x="7184291" y="31750"/>
                </a:cubicBezTo>
                <a:cubicBezTo>
                  <a:pt x="7199574" y="31750"/>
                  <a:pt x="7214134" y="34847"/>
                  <a:pt x="7227379" y="40449"/>
                </a:cubicBezTo>
                <a:lnTo>
                  <a:pt x="7232709" y="44043"/>
                </a:lnTo>
                <a:lnTo>
                  <a:pt x="7240545" y="32421"/>
                </a:lnTo>
                <a:cubicBezTo>
                  <a:pt x="7260578" y="12390"/>
                  <a:pt x="7288252" y="0"/>
                  <a:pt x="7318819" y="0"/>
                </a:cubicBezTo>
                <a:cubicBezTo>
                  <a:pt x="7349387" y="0"/>
                  <a:pt x="7377061" y="12390"/>
                  <a:pt x="7397091" y="32421"/>
                </a:cubicBezTo>
                <a:lnTo>
                  <a:pt x="7404559" y="43497"/>
                </a:lnTo>
                <a:lnTo>
                  <a:pt x="7409081" y="40449"/>
                </a:lnTo>
                <a:cubicBezTo>
                  <a:pt x="7422324" y="34847"/>
                  <a:pt x="7436884" y="31750"/>
                  <a:pt x="7452168" y="31750"/>
                </a:cubicBezTo>
                <a:cubicBezTo>
                  <a:pt x="7467452" y="31750"/>
                  <a:pt x="7482012" y="34847"/>
                  <a:pt x="7495255" y="40449"/>
                </a:cubicBezTo>
                <a:lnTo>
                  <a:pt x="7500587" y="44043"/>
                </a:lnTo>
                <a:lnTo>
                  <a:pt x="7508423" y="32421"/>
                </a:lnTo>
                <a:cubicBezTo>
                  <a:pt x="7528455" y="12390"/>
                  <a:pt x="7556128" y="0"/>
                  <a:pt x="7586696" y="0"/>
                </a:cubicBezTo>
                <a:cubicBezTo>
                  <a:pt x="7617264" y="0"/>
                  <a:pt x="7644937" y="12390"/>
                  <a:pt x="7664969" y="32421"/>
                </a:cubicBezTo>
                <a:lnTo>
                  <a:pt x="7672437" y="43497"/>
                </a:lnTo>
                <a:lnTo>
                  <a:pt x="7676959" y="40449"/>
                </a:lnTo>
                <a:cubicBezTo>
                  <a:pt x="7690202" y="34847"/>
                  <a:pt x="7704762" y="31750"/>
                  <a:pt x="7720046" y="31750"/>
                </a:cubicBezTo>
                <a:cubicBezTo>
                  <a:pt x="7735330" y="31750"/>
                  <a:pt x="7749890" y="34847"/>
                  <a:pt x="7763133" y="40449"/>
                </a:cubicBezTo>
                <a:lnTo>
                  <a:pt x="7768466" y="44044"/>
                </a:lnTo>
                <a:lnTo>
                  <a:pt x="7776302" y="32421"/>
                </a:lnTo>
                <a:cubicBezTo>
                  <a:pt x="7796334" y="12390"/>
                  <a:pt x="7824008" y="0"/>
                  <a:pt x="7854575" y="0"/>
                </a:cubicBezTo>
                <a:cubicBezTo>
                  <a:pt x="7885143" y="0"/>
                  <a:pt x="7912816" y="12390"/>
                  <a:pt x="7932848" y="32421"/>
                </a:cubicBezTo>
                <a:lnTo>
                  <a:pt x="7940316" y="43497"/>
                </a:lnTo>
                <a:lnTo>
                  <a:pt x="7944838" y="40449"/>
                </a:lnTo>
                <a:cubicBezTo>
                  <a:pt x="7958081" y="34847"/>
                  <a:pt x="7972641" y="31750"/>
                  <a:pt x="7987925" y="31750"/>
                </a:cubicBezTo>
                <a:cubicBezTo>
                  <a:pt x="8003209" y="31750"/>
                  <a:pt x="8017769" y="34847"/>
                  <a:pt x="8031012" y="40449"/>
                </a:cubicBezTo>
                <a:lnTo>
                  <a:pt x="8036338" y="44040"/>
                </a:lnTo>
                <a:lnTo>
                  <a:pt x="8044172" y="32421"/>
                </a:lnTo>
                <a:cubicBezTo>
                  <a:pt x="8064204" y="12390"/>
                  <a:pt x="8091877" y="0"/>
                  <a:pt x="8122445" y="0"/>
                </a:cubicBezTo>
                <a:cubicBezTo>
                  <a:pt x="8153013" y="0"/>
                  <a:pt x="8180686" y="12390"/>
                  <a:pt x="8200718" y="32421"/>
                </a:cubicBezTo>
                <a:lnTo>
                  <a:pt x="8208186" y="43497"/>
                </a:lnTo>
                <a:lnTo>
                  <a:pt x="8212708" y="40449"/>
                </a:lnTo>
                <a:cubicBezTo>
                  <a:pt x="8225951" y="34847"/>
                  <a:pt x="8240511" y="31750"/>
                  <a:pt x="8255795" y="31750"/>
                </a:cubicBezTo>
                <a:cubicBezTo>
                  <a:pt x="8271079" y="31750"/>
                  <a:pt x="8285639" y="34848"/>
                  <a:pt x="8298883" y="40449"/>
                </a:cubicBezTo>
                <a:lnTo>
                  <a:pt x="8304495" y="44233"/>
                </a:lnTo>
                <a:lnTo>
                  <a:pt x="8312459" y="32422"/>
                </a:lnTo>
                <a:cubicBezTo>
                  <a:pt x="8332491" y="12390"/>
                  <a:pt x="8360165" y="0"/>
                  <a:pt x="8390732" y="0"/>
                </a:cubicBezTo>
                <a:cubicBezTo>
                  <a:pt x="8421299" y="0"/>
                  <a:pt x="8448973" y="12390"/>
                  <a:pt x="8469005" y="32421"/>
                </a:cubicBezTo>
                <a:lnTo>
                  <a:pt x="8476472" y="43496"/>
                </a:lnTo>
                <a:lnTo>
                  <a:pt x="8480992" y="40449"/>
                </a:lnTo>
                <a:cubicBezTo>
                  <a:pt x="8494235" y="34847"/>
                  <a:pt x="8508795" y="31750"/>
                  <a:pt x="8524079" y="31750"/>
                </a:cubicBezTo>
                <a:cubicBezTo>
                  <a:pt x="8539363" y="31750"/>
                  <a:pt x="8553923" y="34847"/>
                  <a:pt x="8567166" y="40449"/>
                </a:cubicBezTo>
                <a:lnTo>
                  <a:pt x="8572500" y="44044"/>
                </a:lnTo>
                <a:lnTo>
                  <a:pt x="8580337" y="32421"/>
                </a:lnTo>
                <a:cubicBezTo>
                  <a:pt x="8600368" y="12390"/>
                  <a:pt x="8628042" y="0"/>
                  <a:pt x="8658610" y="0"/>
                </a:cubicBezTo>
                <a:cubicBezTo>
                  <a:pt x="8689177" y="0"/>
                  <a:pt x="8716851" y="12390"/>
                  <a:pt x="8736883" y="32421"/>
                </a:cubicBezTo>
                <a:lnTo>
                  <a:pt x="8744350" y="43496"/>
                </a:lnTo>
                <a:lnTo>
                  <a:pt x="8748870" y="40449"/>
                </a:lnTo>
                <a:cubicBezTo>
                  <a:pt x="8762113" y="34847"/>
                  <a:pt x="8776673" y="31750"/>
                  <a:pt x="8791957" y="31750"/>
                </a:cubicBezTo>
                <a:cubicBezTo>
                  <a:pt x="8807241" y="31750"/>
                  <a:pt x="8821802" y="34847"/>
                  <a:pt x="8835045" y="40449"/>
                </a:cubicBezTo>
                <a:lnTo>
                  <a:pt x="8840378" y="44045"/>
                </a:lnTo>
                <a:lnTo>
                  <a:pt x="8848216" y="32421"/>
                </a:lnTo>
                <a:cubicBezTo>
                  <a:pt x="8868248" y="12390"/>
                  <a:pt x="8895922" y="0"/>
                  <a:pt x="8926489" y="0"/>
                </a:cubicBezTo>
                <a:cubicBezTo>
                  <a:pt x="8957057" y="0"/>
                  <a:pt x="8984730" y="12390"/>
                  <a:pt x="9004762" y="32421"/>
                </a:cubicBezTo>
                <a:lnTo>
                  <a:pt x="9012229" y="43496"/>
                </a:lnTo>
                <a:lnTo>
                  <a:pt x="9016749" y="40449"/>
                </a:lnTo>
                <a:cubicBezTo>
                  <a:pt x="9029993" y="34847"/>
                  <a:pt x="9044554" y="31750"/>
                  <a:pt x="9059837" y="31750"/>
                </a:cubicBezTo>
                <a:cubicBezTo>
                  <a:pt x="9075121" y="31750"/>
                  <a:pt x="9089681" y="34847"/>
                  <a:pt x="9102924" y="40449"/>
                </a:cubicBezTo>
                <a:lnTo>
                  <a:pt x="9108258" y="44045"/>
                </a:lnTo>
                <a:lnTo>
                  <a:pt x="9116095" y="32421"/>
                </a:lnTo>
                <a:cubicBezTo>
                  <a:pt x="9136126" y="12390"/>
                  <a:pt x="9163800" y="0"/>
                  <a:pt x="9194368" y="0"/>
                </a:cubicBezTo>
                <a:cubicBezTo>
                  <a:pt x="9224935" y="0"/>
                  <a:pt x="9252609" y="12390"/>
                  <a:pt x="9272641" y="32421"/>
                </a:cubicBezTo>
                <a:lnTo>
                  <a:pt x="9280109" y="43496"/>
                </a:lnTo>
                <a:lnTo>
                  <a:pt x="9284628" y="40449"/>
                </a:lnTo>
                <a:cubicBezTo>
                  <a:pt x="9297871" y="34847"/>
                  <a:pt x="9312432" y="31750"/>
                  <a:pt x="9327716" y="31750"/>
                </a:cubicBezTo>
                <a:cubicBezTo>
                  <a:pt x="9342999" y="31750"/>
                  <a:pt x="9357559" y="34847"/>
                  <a:pt x="9370803" y="40449"/>
                </a:cubicBezTo>
                <a:lnTo>
                  <a:pt x="9376136" y="44045"/>
                </a:lnTo>
                <a:lnTo>
                  <a:pt x="9383974" y="32421"/>
                </a:lnTo>
                <a:cubicBezTo>
                  <a:pt x="9404005" y="12390"/>
                  <a:pt x="9431679" y="0"/>
                  <a:pt x="9462247" y="0"/>
                </a:cubicBezTo>
                <a:cubicBezTo>
                  <a:pt x="9492814" y="0"/>
                  <a:pt x="9520488" y="12390"/>
                  <a:pt x="9540520" y="32421"/>
                </a:cubicBezTo>
                <a:lnTo>
                  <a:pt x="9547987" y="43496"/>
                </a:lnTo>
                <a:lnTo>
                  <a:pt x="9552507" y="40449"/>
                </a:lnTo>
                <a:cubicBezTo>
                  <a:pt x="9565750" y="34847"/>
                  <a:pt x="9580310" y="31750"/>
                  <a:pt x="9595594" y="31750"/>
                </a:cubicBezTo>
                <a:cubicBezTo>
                  <a:pt x="9610878" y="31750"/>
                  <a:pt x="9625439" y="34847"/>
                  <a:pt x="9638682" y="40449"/>
                </a:cubicBezTo>
                <a:lnTo>
                  <a:pt x="9644015" y="44045"/>
                </a:lnTo>
                <a:lnTo>
                  <a:pt x="9651852" y="32421"/>
                </a:lnTo>
                <a:cubicBezTo>
                  <a:pt x="9671885" y="12390"/>
                  <a:pt x="9699558" y="0"/>
                  <a:pt x="9730127" y="0"/>
                </a:cubicBezTo>
                <a:cubicBezTo>
                  <a:pt x="9760694" y="0"/>
                  <a:pt x="9788367" y="12390"/>
                  <a:pt x="9808399" y="32421"/>
                </a:cubicBezTo>
                <a:lnTo>
                  <a:pt x="9815866" y="43496"/>
                </a:lnTo>
                <a:lnTo>
                  <a:pt x="9820386" y="40449"/>
                </a:lnTo>
                <a:cubicBezTo>
                  <a:pt x="9833629" y="34847"/>
                  <a:pt x="9848190" y="31750"/>
                  <a:pt x="9863473" y="31750"/>
                </a:cubicBezTo>
                <a:cubicBezTo>
                  <a:pt x="9878757" y="31750"/>
                  <a:pt x="9893317" y="34847"/>
                  <a:pt x="9906560" y="40449"/>
                </a:cubicBezTo>
                <a:lnTo>
                  <a:pt x="9911894" y="44044"/>
                </a:lnTo>
                <a:lnTo>
                  <a:pt x="9919730" y="32421"/>
                </a:lnTo>
                <a:cubicBezTo>
                  <a:pt x="9939762" y="12390"/>
                  <a:pt x="9967436" y="0"/>
                  <a:pt x="9998004" y="0"/>
                </a:cubicBezTo>
                <a:cubicBezTo>
                  <a:pt x="10028570" y="0"/>
                  <a:pt x="10056244" y="12390"/>
                  <a:pt x="10076277" y="32421"/>
                </a:cubicBezTo>
                <a:lnTo>
                  <a:pt x="10083744" y="43496"/>
                </a:lnTo>
                <a:lnTo>
                  <a:pt x="10088263" y="40449"/>
                </a:lnTo>
                <a:cubicBezTo>
                  <a:pt x="10101506" y="34847"/>
                  <a:pt x="10116067" y="31750"/>
                  <a:pt x="10131350" y="31750"/>
                </a:cubicBezTo>
                <a:cubicBezTo>
                  <a:pt x="10146634" y="31750"/>
                  <a:pt x="10161195" y="34847"/>
                  <a:pt x="10174438" y="40449"/>
                </a:cubicBezTo>
                <a:lnTo>
                  <a:pt x="10179771" y="44044"/>
                </a:lnTo>
                <a:lnTo>
                  <a:pt x="10187608" y="32421"/>
                </a:lnTo>
                <a:cubicBezTo>
                  <a:pt x="10207639" y="12390"/>
                  <a:pt x="10235312" y="0"/>
                  <a:pt x="10265879" y="0"/>
                </a:cubicBezTo>
                <a:cubicBezTo>
                  <a:pt x="10296448" y="0"/>
                  <a:pt x="10324122" y="12390"/>
                  <a:pt x="10344154" y="32421"/>
                </a:cubicBezTo>
                <a:lnTo>
                  <a:pt x="10351621" y="43496"/>
                </a:lnTo>
                <a:lnTo>
                  <a:pt x="10356140" y="40449"/>
                </a:lnTo>
                <a:cubicBezTo>
                  <a:pt x="10369384" y="34847"/>
                  <a:pt x="10383944" y="31750"/>
                  <a:pt x="10399229" y="31750"/>
                </a:cubicBezTo>
                <a:cubicBezTo>
                  <a:pt x="10414511" y="31750"/>
                  <a:pt x="10429071" y="34847"/>
                  <a:pt x="10442315" y="40449"/>
                </a:cubicBezTo>
                <a:lnTo>
                  <a:pt x="10447650" y="44045"/>
                </a:lnTo>
                <a:lnTo>
                  <a:pt x="10455486" y="32421"/>
                </a:lnTo>
                <a:cubicBezTo>
                  <a:pt x="10475517" y="12390"/>
                  <a:pt x="10503191" y="0"/>
                  <a:pt x="10533759" y="0"/>
                </a:cubicBezTo>
                <a:cubicBezTo>
                  <a:pt x="10564327" y="0"/>
                  <a:pt x="10592000" y="12390"/>
                  <a:pt x="10612032" y="32421"/>
                </a:cubicBezTo>
                <a:lnTo>
                  <a:pt x="10619498" y="43496"/>
                </a:lnTo>
                <a:lnTo>
                  <a:pt x="10624019" y="40449"/>
                </a:lnTo>
                <a:cubicBezTo>
                  <a:pt x="10637262" y="34847"/>
                  <a:pt x="10651823" y="31750"/>
                  <a:pt x="10667107" y="31750"/>
                </a:cubicBezTo>
                <a:cubicBezTo>
                  <a:pt x="10682391" y="31750"/>
                  <a:pt x="10696951" y="34847"/>
                  <a:pt x="10710193" y="40449"/>
                </a:cubicBezTo>
                <a:lnTo>
                  <a:pt x="10715528" y="44045"/>
                </a:lnTo>
                <a:lnTo>
                  <a:pt x="10723364" y="32421"/>
                </a:lnTo>
                <a:cubicBezTo>
                  <a:pt x="10743396" y="12390"/>
                  <a:pt x="10771070" y="0"/>
                  <a:pt x="10801638" y="0"/>
                </a:cubicBezTo>
                <a:cubicBezTo>
                  <a:pt x="10832206" y="0"/>
                  <a:pt x="10859879" y="12390"/>
                  <a:pt x="10879911" y="32421"/>
                </a:cubicBezTo>
                <a:lnTo>
                  <a:pt x="10887377" y="43496"/>
                </a:lnTo>
                <a:lnTo>
                  <a:pt x="10891897" y="40449"/>
                </a:lnTo>
                <a:cubicBezTo>
                  <a:pt x="10905141" y="34847"/>
                  <a:pt x="10919701" y="31750"/>
                  <a:pt x="10934983" y="31750"/>
                </a:cubicBezTo>
                <a:cubicBezTo>
                  <a:pt x="10950269" y="31750"/>
                  <a:pt x="10964829" y="34847"/>
                  <a:pt x="10978072" y="40449"/>
                </a:cubicBezTo>
                <a:lnTo>
                  <a:pt x="10983405" y="44045"/>
                </a:lnTo>
                <a:lnTo>
                  <a:pt x="10991242" y="32421"/>
                </a:lnTo>
                <a:cubicBezTo>
                  <a:pt x="11011274" y="12390"/>
                  <a:pt x="11038947" y="0"/>
                  <a:pt x="11069515" y="0"/>
                </a:cubicBezTo>
                <a:cubicBezTo>
                  <a:pt x="11100083" y="0"/>
                  <a:pt x="11127757" y="12390"/>
                  <a:pt x="11147788" y="32421"/>
                </a:cubicBezTo>
                <a:lnTo>
                  <a:pt x="11155255" y="43496"/>
                </a:lnTo>
                <a:lnTo>
                  <a:pt x="11159775" y="40449"/>
                </a:lnTo>
                <a:cubicBezTo>
                  <a:pt x="11173018" y="34847"/>
                  <a:pt x="11187579" y="31750"/>
                  <a:pt x="11202863" y="31750"/>
                </a:cubicBezTo>
                <a:cubicBezTo>
                  <a:pt x="11218146" y="31750"/>
                  <a:pt x="11232706" y="34847"/>
                  <a:pt x="11245950" y="40449"/>
                </a:cubicBezTo>
                <a:lnTo>
                  <a:pt x="11251285" y="44045"/>
                </a:lnTo>
                <a:lnTo>
                  <a:pt x="11259121" y="32421"/>
                </a:lnTo>
                <a:cubicBezTo>
                  <a:pt x="11279153" y="12390"/>
                  <a:pt x="11306827" y="0"/>
                  <a:pt x="11337394" y="0"/>
                </a:cubicBezTo>
                <a:cubicBezTo>
                  <a:pt x="11367961" y="0"/>
                  <a:pt x="11395635" y="12390"/>
                  <a:pt x="11415667" y="32421"/>
                </a:cubicBezTo>
                <a:lnTo>
                  <a:pt x="11423133" y="43496"/>
                </a:lnTo>
                <a:lnTo>
                  <a:pt x="11427654" y="40449"/>
                </a:lnTo>
                <a:cubicBezTo>
                  <a:pt x="11440897" y="34847"/>
                  <a:pt x="11455458" y="31750"/>
                  <a:pt x="11470741" y="31750"/>
                </a:cubicBezTo>
                <a:cubicBezTo>
                  <a:pt x="11486025" y="31750"/>
                  <a:pt x="11500585" y="34847"/>
                  <a:pt x="11513828" y="40449"/>
                </a:cubicBezTo>
                <a:lnTo>
                  <a:pt x="11519162" y="44045"/>
                </a:lnTo>
                <a:lnTo>
                  <a:pt x="11526999" y="32421"/>
                </a:lnTo>
                <a:cubicBezTo>
                  <a:pt x="11547031" y="12390"/>
                  <a:pt x="11574704" y="0"/>
                  <a:pt x="11605272" y="0"/>
                </a:cubicBezTo>
                <a:cubicBezTo>
                  <a:pt x="11635839" y="0"/>
                  <a:pt x="11663513" y="12390"/>
                  <a:pt x="11683544" y="32421"/>
                </a:cubicBezTo>
                <a:lnTo>
                  <a:pt x="11691011" y="43496"/>
                </a:lnTo>
                <a:lnTo>
                  <a:pt x="11695531" y="40449"/>
                </a:lnTo>
                <a:cubicBezTo>
                  <a:pt x="11708775" y="34847"/>
                  <a:pt x="11723335" y="31750"/>
                  <a:pt x="11738619" y="31750"/>
                </a:cubicBezTo>
                <a:cubicBezTo>
                  <a:pt x="11753902" y="31750"/>
                  <a:pt x="11768463" y="34847"/>
                  <a:pt x="11781703" y="40449"/>
                </a:cubicBezTo>
                <a:lnTo>
                  <a:pt x="11787035" y="44044"/>
                </a:lnTo>
                <a:lnTo>
                  <a:pt x="11794872" y="32421"/>
                </a:lnTo>
                <a:cubicBezTo>
                  <a:pt x="11814903" y="12390"/>
                  <a:pt x="11842576" y="0"/>
                  <a:pt x="11873143" y="0"/>
                </a:cubicBezTo>
                <a:cubicBezTo>
                  <a:pt x="11903711" y="0"/>
                  <a:pt x="11931385" y="12390"/>
                  <a:pt x="11951416" y="32421"/>
                </a:cubicBezTo>
                <a:lnTo>
                  <a:pt x="11958884" y="43497"/>
                </a:lnTo>
                <a:lnTo>
                  <a:pt x="11963406" y="40449"/>
                </a:lnTo>
                <a:cubicBezTo>
                  <a:pt x="11976649" y="34847"/>
                  <a:pt x="11991210" y="31750"/>
                  <a:pt x="12006493" y="31750"/>
                </a:cubicBezTo>
                <a:cubicBezTo>
                  <a:pt x="12021777" y="31750"/>
                  <a:pt x="12036337" y="34847"/>
                  <a:pt x="12049581" y="40449"/>
                </a:cubicBezTo>
                <a:lnTo>
                  <a:pt x="12054912" y="44043"/>
                </a:lnTo>
                <a:lnTo>
                  <a:pt x="12062748" y="32421"/>
                </a:lnTo>
                <a:cubicBezTo>
                  <a:pt x="12082780" y="12390"/>
                  <a:pt x="12110454" y="0"/>
                  <a:pt x="12141021" y="0"/>
                </a:cubicBezTo>
                <a:cubicBezTo>
                  <a:pt x="12171589" y="0"/>
                  <a:pt x="12199263" y="12390"/>
                  <a:pt x="12219294" y="32421"/>
                </a:cubicBezTo>
                <a:lnTo>
                  <a:pt x="12226762" y="43497"/>
                </a:lnTo>
                <a:lnTo>
                  <a:pt x="12231284" y="40449"/>
                </a:lnTo>
                <a:cubicBezTo>
                  <a:pt x="12244527" y="34847"/>
                  <a:pt x="12259087" y="31750"/>
                  <a:pt x="12274371" y="31750"/>
                </a:cubicBezTo>
                <a:cubicBezTo>
                  <a:pt x="12289655" y="31750"/>
                  <a:pt x="12304215" y="34847"/>
                  <a:pt x="12317459" y="40449"/>
                </a:cubicBezTo>
                <a:lnTo>
                  <a:pt x="12322791" y="44044"/>
                </a:lnTo>
                <a:lnTo>
                  <a:pt x="12330627" y="32421"/>
                </a:lnTo>
                <a:cubicBezTo>
                  <a:pt x="12350659" y="12390"/>
                  <a:pt x="12378333" y="0"/>
                  <a:pt x="12408900" y="0"/>
                </a:cubicBezTo>
                <a:cubicBezTo>
                  <a:pt x="12439468" y="0"/>
                  <a:pt x="12467141" y="12390"/>
                  <a:pt x="12487173" y="32421"/>
                </a:cubicBezTo>
                <a:lnTo>
                  <a:pt x="12494641" y="43497"/>
                </a:lnTo>
                <a:lnTo>
                  <a:pt x="12499163" y="40449"/>
                </a:lnTo>
                <a:cubicBezTo>
                  <a:pt x="12512406" y="34847"/>
                  <a:pt x="12526967" y="31750"/>
                  <a:pt x="12542250" y="31750"/>
                </a:cubicBezTo>
                <a:cubicBezTo>
                  <a:pt x="12557534" y="31750"/>
                  <a:pt x="12572094" y="34847"/>
                  <a:pt x="12585338" y="40449"/>
                </a:cubicBezTo>
                <a:lnTo>
                  <a:pt x="12590669" y="44043"/>
                </a:lnTo>
                <a:lnTo>
                  <a:pt x="12598505" y="32421"/>
                </a:lnTo>
                <a:cubicBezTo>
                  <a:pt x="12618537" y="12390"/>
                  <a:pt x="12646211" y="0"/>
                  <a:pt x="12676778" y="0"/>
                </a:cubicBezTo>
                <a:cubicBezTo>
                  <a:pt x="12707346" y="0"/>
                  <a:pt x="12735019" y="12390"/>
                  <a:pt x="12755051" y="32421"/>
                </a:cubicBezTo>
                <a:lnTo>
                  <a:pt x="12762519" y="43497"/>
                </a:lnTo>
                <a:lnTo>
                  <a:pt x="12767041" y="40449"/>
                </a:lnTo>
                <a:cubicBezTo>
                  <a:pt x="12780284" y="34847"/>
                  <a:pt x="12794844" y="31750"/>
                  <a:pt x="12810128" y="31750"/>
                </a:cubicBezTo>
                <a:cubicBezTo>
                  <a:pt x="12825412" y="31750"/>
                  <a:pt x="12839972" y="34847"/>
                  <a:pt x="12853216" y="40449"/>
                </a:cubicBezTo>
                <a:lnTo>
                  <a:pt x="12858547" y="44043"/>
                </a:lnTo>
                <a:lnTo>
                  <a:pt x="12866383" y="32421"/>
                </a:lnTo>
                <a:cubicBezTo>
                  <a:pt x="12886415" y="12390"/>
                  <a:pt x="12914089" y="0"/>
                  <a:pt x="12944656" y="0"/>
                </a:cubicBezTo>
                <a:cubicBezTo>
                  <a:pt x="12975224" y="0"/>
                  <a:pt x="13002898" y="12390"/>
                  <a:pt x="13022929" y="32421"/>
                </a:cubicBezTo>
                <a:lnTo>
                  <a:pt x="13030397" y="43497"/>
                </a:lnTo>
                <a:lnTo>
                  <a:pt x="13034919" y="40449"/>
                </a:lnTo>
                <a:cubicBezTo>
                  <a:pt x="13048162" y="34847"/>
                  <a:pt x="13062723" y="31750"/>
                  <a:pt x="13078006" y="31750"/>
                </a:cubicBezTo>
                <a:cubicBezTo>
                  <a:pt x="13093290" y="31750"/>
                  <a:pt x="13107850" y="34847"/>
                  <a:pt x="13121094" y="40449"/>
                </a:cubicBezTo>
                <a:lnTo>
                  <a:pt x="13126426" y="44044"/>
                </a:lnTo>
                <a:lnTo>
                  <a:pt x="13134262" y="32421"/>
                </a:lnTo>
                <a:cubicBezTo>
                  <a:pt x="13154294" y="12390"/>
                  <a:pt x="13181968" y="0"/>
                  <a:pt x="13212535" y="0"/>
                </a:cubicBezTo>
                <a:cubicBezTo>
                  <a:pt x="13243103" y="0"/>
                  <a:pt x="13270776" y="12390"/>
                  <a:pt x="13290808" y="32421"/>
                </a:cubicBezTo>
                <a:lnTo>
                  <a:pt x="13298276" y="43497"/>
                </a:lnTo>
                <a:lnTo>
                  <a:pt x="13302798" y="40449"/>
                </a:lnTo>
                <a:cubicBezTo>
                  <a:pt x="13316041" y="34847"/>
                  <a:pt x="13330601" y="31750"/>
                  <a:pt x="13345885" y="31750"/>
                </a:cubicBezTo>
                <a:cubicBezTo>
                  <a:pt x="13361169" y="31750"/>
                  <a:pt x="13375729" y="34847"/>
                  <a:pt x="13388973" y="40449"/>
                </a:cubicBezTo>
                <a:lnTo>
                  <a:pt x="13394304" y="44043"/>
                </a:lnTo>
                <a:lnTo>
                  <a:pt x="13402140" y="32421"/>
                </a:lnTo>
                <a:cubicBezTo>
                  <a:pt x="13422172" y="12390"/>
                  <a:pt x="13449846" y="0"/>
                  <a:pt x="13480413" y="0"/>
                </a:cubicBezTo>
                <a:cubicBezTo>
                  <a:pt x="13510981" y="0"/>
                  <a:pt x="13538655" y="12390"/>
                  <a:pt x="13558686" y="32421"/>
                </a:cubicBezTo>
                <a:lnTo>
                  <a:pt x="13566154" y="43497"/>
                </a:lnTo>
                <a:lnTo>
                  <a:pt x="13570676" y="40449"/>
                </a:lnTo>
                <a:cubicBezTo>
                  <a:pt x="13583919" y="34847"/>
                  <a:pt x="13598480" y="31750"/>
                  <a:pt x="13613763" y="31750"/>
                </a:cubicBezTo>
                <a:cubicBezTo>
                  <a:pt x="13629047" y="31750"/>
                  <a:pt x="13643607" y="34847"/>
                  <a:pt x="13656851" y="40449"/>
                </a:cubicBezTo>
                <a:lnTo>
                  <a:pt x="13662182" y="44043"/>
                </a:lnTo>
                <a:lnTo>
                  <a:pt x="13670018" y="32421"/>
                </a:lnTo>
                <a:cubicBezTo>
                  <a:pt x="13690050" y="12390"/>
                  <a:pt x="13717724" y="0"/>
                  <a:pt x="13748291" y="0"/>
                </a:cubicBezTo>
                <a:cubicBezTo>
                  <a:pt x="13778859" y="0"/>
                  <a:pt x="13806532" y="12390"/>
                  <a:pt x="13826564" y="32421"/>
                </a:cubicBezTo>
                <a:lnTo>
                  <a:pt x="13834032" y="43497"/>
                </a:lnTo>
                <a:lnTo>
                  <a:pt x="13838554" y="40449"/>
                </a:lnTo>
                <a:cubicBezTo>
                  <a:pt x="13851797" y="34847"/>
                  <a:pt x="13866357" y="31750"/>
                  <a:pt x="13881641" y="31750"/>
                </a:cubicBezTo>
                <a:cubicBezTo>
                  <a:pt x="13896925" y="31750"/>
                  <a:pt x="13911485" y="34847"/>
                  <a:pt x="13924729" y="40449"/>
                </a:cubicBezTo>
                <a:lnTo>
                  <a:pt x="13930061" y="44044"/>
                </a:lnTo>
                <a:lnTo>
                  <a:pt x="13937897" y="32421"/>
                </a:lnTo>
                <a:cubicBezTo>
                  <a:pt x="13957929" y="12390"/>
                  <a:pt x="13985603" y="0"/>
                  <a:pt x="14016170" y="0"/>
                </a:cubicBezTo>
                <a:cubicBezTo>
                  <a:pt x="14046738" y="0"/>
                  <a:pt x="14074412" y="12390"/>
                  <a:pt x="14094443" y="32421"/>
                </a:cubicBezTo>
                <a:lnTo>
                  <a:pt x="14101911" y="43497"/>
                </a:lnTo>
                <a:lnTo>
                  <a:pt x="14106433" y="40449"/>
                </a:lnTo>
                <a:cubicBezTo>
                  <a:pt x="14119676" y="34847"/>
                  <a:pt x="14134236" y="31750"/>
                  <a:pt x="14149520" y="31750"/>
                </a:cubicBezTo>
                <a:cubicBezTo>
                  <a:pt x="14164804" y="31750"/>
                  <a:pt x="14179364" y="34847"/>
                  <a:pt x="14192608" y="40449"/>
                </a:cubicBezTo>
                <a:lnTo>
                  <a:pt x="14197939" y="44043"/>
                </a:lnTo>
                <a:lnTo>
                  <a:pt x="14205775" y="32421"/>
                </a:lnTo>
                <a:cubicBezTo>
                  <a:pt x="14225807" y="12390"/>
                  <a:pt x="14253481" y="0"/>
                  <a:pt x="14284048" y="0"/>
                </a:cubicBezTo>
                <a:cubicBezTo>
                  <a:pt x="14314616" y="0"/>
                  <a:pt x="14342290" y="12390"/>
                  <a:pt x="14362321" y="32421"/>
                </a:cubicBezTo>
                <a:lnTo>
                  <a:pt x="14369789" y="43497"/>
                </a:lnTo>
                <a:lnTo>
                  <a:pt x="14374311" y="40449"/>
                </a:lnTo>
                <a:cubicBezTo>
                  <a:pt x="14387554" y="34847"/>
                  <a:pt x="14402115" y="31750"/>
                  <a:pt x="14417398" y="31750"/>
                </a:cubicBezTo>
                <a:cubicBezTo>
                  <a:pt x="14432682" y="31750"/>
                  <a:pt x="14447242" y="34847"/>
                  <a:pt x="14460486" y="40449"/>
                </a:cubicBezTo>
                <a:lnTo>
                  <a:pt x="14465817" y="44043"/>
                </a:lnTo>
                <a:lnTo>
                  <a:pt x="14473653" y="32421"/>
                </a:lnTo>
                <a:cubicBezTo>
                  <a:pt x="14493685" y="12390"/>
                  <a:pt x="14521359" y="0"/>
                  <a:pt x="14551926" y="0"/>
                </a:cubicBezTo>
                <a:cubicBezTo>
                  <a:pt x="14582494" y="0"/>
                  <a:pt x="14610168" y="12390"/>
                  <a:pt x="14630199" y="32421"/>
                </a:cubicBezTo>
                <a:lnTo>
                  <a:pt x="14637667" y="43497"/>
                </a:lnTo>
                <a:lnTo>
                  <a:pt x="14642189" y="40449"/>
                </a:lnTo>
                <a:cubicBezTo>
                  <a:pt x="14655432" y="34847"/>
                  <a:pt x="14669993" y="31750"/>
                  <a:pt x="14685276" y="31750"/>
                </a:cubicBezTo>
                <a:cubicBezTo>
                  <a:pt x="14700560" y="31750"/>
                  <a:pt x="14715120" y="34847"/>
                  <a:pt x="14728364" y="40449"/>
                </a:cubicBezTo>
                <a:lnTo>
                  <a:pt x="14733696" y="44044"/>
                </a:lnTo>
                <a:lnTo>
                  <a:pt x="14741532" y="32421"/>
                </a:lnTo>
                <a:cubicBezTo>
                  <a:pt x="14761564" y="12390"/>
                  <a:pt x="14789238" y="0"/>
                  <a:pt x="14819805" y="0"/>
                </a:cubicBezTo>
                <a:cubicBezTo>
                  <a:pt x="14850373" y="0"/>
                  <a:pt x="14878047" y="12390"/>
                  <a:pt x="14898078" y="32421"/>
                </a:cubicBezTo>
                <a:lnTo>
                  <a:pt x="14905546" y="43497"/>
                </a:lnTo>
                <a:lnTo>
                  <a:pt x="14910068" y="40449"/>
                </a:lnTo>
                <a:cubicBezTo>
                  <a:pt x="14923311" y="34847"/>
                  <a:pt x="14937872" y="31750"/>
                  <a:pt x="14953155" y="31750"/>
                </a:cubicBezTo>
                <a:cubicBezTo>
                  <a:pt x="14968439" y="31750"/>
                  <a:pt x="14982999" y="34847"/>
                  <a:pt x="14996243" y="40449"/>
                </a:cubicBezTo>
                <a:lnTo>
                  <a:pt x="15001574" y="44043"/>
                </a:lnTo>
                <a:lnTo>
                  <a:pt x="15009410" y="32421"/>
                </a:lnTo>
                <a:cubicBezTo>
                  <a:pt x="15029442" y="12390"/>
                  <a:pt x="15057116" y="0"/>
                  <a:pt x="15087683" y="0"/>
                </a:cubicBezTo>
                <a:cubicBezTo>
                  <a:pt x="15118251" y="0"/>
                  <a:pt x="15145924" y="12390"/>
                  <a:pt x="15165956" y="32421"/>
                </a:cubicBezTo>
                <a:lnTo>
                  <a:pt x="15173424" y="43497"/>
                </a:lnTo>
                <a:lnTo>
                  <a:pt x="15177946" y="40449"/>
                </a:lnTo>
                <a:cubicBezTo>
                  <a:pt x="15191189" y="34847"/>
                  <a:pt x="15205749" y="31750"/>
                  <a:pt x="15221033" y="31750"/>
                </a:cubicBezTo>
                <a:cubicBezTo>
                  <a:pt x="15236317" y="31750"/>
                  <a:pt x="15250877" y="34847"/>
                  <a:pt x="15264121" y="40449"/>
                </a:cubicBezTo>
                <a:lnTo>
                  <a:pt x="15269452" y="44043"/>
                </a:lnTo>
                <a:lnTo>
                  <a:pt x="15277288" y="32421"/>
                </a:lnTo>
                <a:cubicBezTo>
                  <a:pt x="15297320" y="12390"/>
                  <a:pt x="15324994" y="0"/>
                  <a:pt x="15355561" y="0"/>
                </a:cubicBezTo>
                <a:cubicBezTo>
                  <a:pt x="15386129" y="0"/>
                  <a:pt x="15413802" y="12390"/>
                  <a:pt x="15433834" y="32421"/>
                </a:cubicBezTo>
                <a:lnTo>
                  <a:pt x="15441302" y="43497"/>
                </a:lnTo>
                <a:lnTo>
                  <a:pt x="15445824" y="40449"/>
                </a:lnTo>
                <a:cubicBezTo>
                  <a:pt x="15459067" y="34847"/>
                  <a:pt x="15473627" y="31750"/>
                  <a:pt x="15488911" y="31750"/>
                </a:cubicBezTo>
                <a:cubicBezTo>
                  <a:pt x="15504195" y="31750"/>
                  <a:pt x="15518755" y="34847"/>
                  <a:pt x="15531999" y="40449"/>
                </a:cubicBezTo>
                <a:lnTo>
                  <a:pt x="15537331" y="44044"/>
                </a:lnTo>
                <a:lnTo>
                  <a:pt x="15545167" y="32421"/>
                </a:lnTo>
                <a:cubicBezTo>
                  <a:pt x="15565199" y="12390"/>
                  <a:pt x="15592873" y="0"/>
                  <a:pt x="15623440" y="0"/>
                </a:cubicBezTo>
                <a:cubicBezTo>
                  <a:pt x="15654008" y="0"/>
                  <a:pt x="15681682" y="12390"/>
                  <a:pt x="15701713" y="32421"/>
                </a:cubicBezTo>
                <a:lnTo>
                  <a:pt x="15709181" y="43497"/>
                </a:lnTo>
                <a:lnTo>
                  <a:pt x="15713703" y="40449"/>
                </a:lnTo>
                <a:cubicBezTo>
                  <a:pt x="15726946" y="34847"/>
                  <a:pt x="15741507" y="31750"/>
                  <a:pt x="15756790" y="31750"/>
                </a:cubicBezTo>
                <a:cubicBezTo>
                  <a:pt x="15772074" y="31750"/>
                  <a:pt x="15786634" y="34847"/>
                  <a:pt x="15799878" y="40449"/>
                </a:cubicBezTo>
                <a:lnTo>
                  <a:pt x="15805210" y="44043"/>
                </a:lnTo>
                <a:lnTo>
                  <a:pt x="15813046" y="32421"/>
                </a:lnTo>
                <a:cubicBezTo>
                  <a:pt x="15833078" y="12390"/>
                  <a:pt x="15860750" y="0"/>
                  <a:pt x="15891318" y="0"/>
                </a:cubicBezTo>
                <a:cubicBezTo>
                  <a:pt x="15921886" y="0"/>
                  <a:pt x="15949562" y="12390"/>
                  <a:pt x="15969590" y="32421"/>
                </a:cubicBezTo>
                <a:lnTo>
                  <a:pt x="15977058" y="43497"/>
                </a:lnTo>
                <a:lnTo>
                  <a:pt x="15981582" y="40449"/>
                </a:lnTo>
                <a:cubicBezTo>
                  <a:pt x="15994826" y="34847"/>
                  <a:pt x="16009386" y="31750"/>
                  <a:pt x="16024670" y="31750"/>
                </a:cubicBezTo>
                <a:cubicBezTo>
                  <a:pt x="16039954" y="31750"/>
                  <a:pt x="16054514" y="34847"/>
                  <a:pt x="16067754" y="40449"/>
                </a:cubicBezTo>
                <a:lnTo>
                  <a:pt x="16073086" y="44043"/>
                </a:lnTo>
                <a:lnTo>
                  <a:pt x="16080922" y="32421"/>
                </a:lnTo>
                <a:cubicBezTo>
                  <a:pt x="16100954" y="12390"/>
                  <a:pt x="16128630" y="0"/>
                  <a:pt x="16159198" y="0"/>
                </a:cubicBezTo>
                <a:cubicBezTo>
                  <a:pt x="16189766" y="0"/>
                  <a:pt x="16217438" y="12390"/>
                  <a:pt x="16237470" y="32421"/>
                </a:cubicBezTo>
                <a:lnTo>
                  <a:pt x="16244938" y="43497"/>
                </a:lnTo>
                <a:lnTo>
                  <a:pt x="16249458" y="40449"/>
                </a:lnTo>
                <a:cubicBezTo>
                  <a:pt x="16262702" y="34847"/>
                  <a:pt x="16277262" y="31750"/>
                  <a:pt x="16292546" y="31750"/>
                </a:cubicBezTo>
                <a:cubicBezTo>
                  <a:pt x="16307830" y="31750"/>
                  <a:pt x="16322390" y="34847"/>
                  <a:pt x="16335634" y="40449"/>
                </a:cubicBezTo>
                <a:lnTo>
                  <a:pt x="16340966" y="44044"/>
                </a:lnTo>
                <a:lnTo>
                  <a:pt x="16348802" y="32421"/>
                </a:lnTo>
                <a:cubicBezTo>
                  <a:pt x="16368834" y="12390"/>
                  <a:pt x="16396510" y="0"/>
                  <a:pt x="16427074" y="0"/>
                </a:cubicBezTo>
                <a:cubicBezTo>
                  <a:pt x="16457642" y="0"/>
                  <a:pt x="16485318" y="12390"/>
                  <a:pt x="16505350" y="32421"/>
                </a:cubicBezTo>
                <a:lnTo>
                  <a:pt x="16512818" y="43497"/>
                </a:lnTo>
                <a:lnTo>
                  <a:pt x="16517338" y="40449"/>
                </a:lnTo>
                <a:cubicBezTo>
                  <a:pt x="16530582" y="34847"/>
                  <a:pt x="16545142" y="31750"/>
                  <a:pt x="16560426" y="31750"/>
                </a:cubicBezTo>
                <a:cubicBezTo>
                  <a:pt x="16575710" y="31750"/>
                  <a:pt x="16590270" y="34847"/>
                  <a:pt x="16603514" y="40449"/>
                </a:cubicBezTo>
                <a:lnTo>
                  <a:pt x="16608838" y="44040"/>
                </a:lnTo>
                <a:lnTo>
                  <a:pt x="16616674" y="32421"/>
                </a:lnTo>
                <a:cubicBezTo>
                  <a:pt x="16636706" y="12390"/>
                  <a:pt x="16664378" y="0"/>
                  <a:pt x="16694946" y="0"/>
                </a:cubicBezTo>
                <a:cubicBezTo>
                  <a:pt x="16725514" y="0"/>
                  <a:pt x="16753186" y="12390"/>
                  <a:pt x="16773218" y="32421"/>
                </a:cubicBezTo>
                <a:lnTo>
                  <a:pt x="16780686" y="43497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695" name="フリーフォーム: 図形 694">
            <a:extLst>
              <a:ext uri="{FF2B5EF4-FFF2-40B4-BE49-F238E27FC236}">
                <a16:creationId xmlns:a16="http://schemas.microsoft.com/office/drawing/2014/main" id="{E54780DF-A268-D88C-F3AE-30A0FF558910}"/>
              </a:ext>
            </a:extLst>
          </p:cNvPr>
          <p:cNvSpPr/>
          <p:nvPr/>
        </p:nvSpPr>
        <p:spPr bwMode="auto">
          <a:xfrm>
            <a:off x="677525" y="1499093"/>
            <a:ext cx="8584493" cy="63870"/>
          </a:xfrm>
          <a:custGeom>
            <a:avLst/>
            <a:gdLst>
              <a:gd name="connsiteX0" fmla="*/ 97508 w 17198836"/>
              <a:gd name="connsiteY0" fmla="*/ 0 h 369690"/>
              <a:gd name="connsiteX1" fmla="*/ 195016 w 17198836"/>
              <a:gd name="connsiteY1" fmla="*/ 219127 h 369690"/>
              <a:gd name="connsiteX2" fmla="*/ 190388 w 17198836"/>
              <a:gd name="connsiteY2" fmla="*/ 270645 h 369690"/>
              <a:gd name="connsiteX3" fmla="*/ 196714 w 17198836"/>
              <a:gd name="connsiteY3" fmla="*/ 261060 h 369690"/>
              <a:gd name="connsiteX4" fmla="*/ 234668 w 17198836"/>
              <a:gd name="connsiteY4" fmla="*/ 243840 h 369690"/>
              <a:gd name="connsiteX5" fmla="*/ 254319 w 17198836"/>
              <a:gd name="connsiteY5" fmla="*/ 248292 h 369690"/>
              <a:gd name="connsiteX6" fmla="*/ 271580 w 17198836"/>
              <a:gd name="connsiteY6" fmla="*/ 260333 h 369690"/>
              <a:gd name="connsiteX7" fmla="*/ 267878 w 17198836"/>
              <a:gd name="connsiteY7" fmla="*/ 219127 h 369690"/>
              <a:gd name="connsiteX8" fmla="*/ 365386 w 17198836"/>
              <a:gd name="connsiteY8" fmla="*/ 0 h 369690"/>
              <a:gd name="connsiteX9" fmla="*/ 462894 w 17198836"/>
              <a:gd name="connsiteY9" fmla="*/ 219127 h 369690"/>
              <a:gd name="connsiteX10" fmla="*/ 458266 w 17198836"/>
              <a:gd name="connsiteY10" fmla="*/ 270645 h 369690"/>
              <a:gd name="connsiteX11" fmla="*/ 464592 w 17198836"/>
              <a:gd name="connsiteY11" fmla="*/ 261060 h 369690"/>
              <a:gd name="connsiteX12" fmla="*/ 502546 w 17198836"/>
              <a:gd name="connsiteY12" fmla="*/ 243840 h 369690"/>
              <a:gd name="connsiteX13" fmla="*/ 522197 w 17198836"/>
              <a:gd name="connsiteY13" fmla="*/ 248292 h 369690"/>
              <a:gd name="connsiteX14" fmla="*/ 539459 w 17198836"/>
              <a:gd name="connsiteY14" fmla="*/ 260334 h 369690"/>
              <a:gd name="connsiteX15" fmla="*/ 535757 w 17198836"/>
              <a:gd name="connsiteY15" fmla="*/ 219127 h 369690"/>
              <a:gd name="connsiteX16" fmla="*/ 633265 w 17198836"/>
              <a:gd name="connsiteY16" fmla="*/ 0 h 369690"/>
              <a:gd name="connsiteX17" fmla="*/ 730773 w 17198836"/>
              <a:gd name="connsiteY17" fmla="*/ 219127 h 369690"/>
              <a:gd name="connsiteX18" fmla="*/ 726145 w 17198836"/>
              <a:gd name="connsiteY18" fmla="*/ 270645 h 369690"/>
              <a:gd name="connsiteX19" fmla="*/ 732471 w 17198836"/>
              <a:gd name="connsiteY19" fmla="*/ 261060 h 369690"/>
              <a:gd name="connsiteX20" fmla="*/ 770425 w 17198836"/>
              <a:gd name="connsiteY20" fmla="*/ 243840 h 369690"/>
              <a:gd name="connsiteX21" fmla="*/ 790076 w 17198836"/>
              <a:gd name="connsiteY21" fmla="*/ 248292 h 369690"/>
              <a:gd name="connsiteX22" fmla="*/ 807337 w 17198836"/>
              <a:gd name="connsiteY22" fmla="*/ 260333 h 369690"/>
              <a:gd name="connsiteX23" fmla="*/ 803635 w 17198836"/>
              <a:gd name="connsiteY23" fmla="*/ 219127 h 369690"/>
              <a:gd name="connsiteX24" fmla="*/ 901143 w 17198836"/>
              <a:gd name="connsiteY24" fmla="*/ 0 h 369690"/>
              <a:gd name="connsiteX25" fmla="*/ 998651 w 17198836"/>
              <a:gd name="connsiteY25" fmla="*/ 219127 h 369690"/>
              <a:gd name="connsiteX26" fmla="*/ 994023 w 17198836"/>
              <a:gd name="connsiteY26" fmla="*/ 270645 h 369690"/>
              <a:gd name="connsiteX27" fmla="*/ 1000349 w 17198836"/>
              <a:gd name="connsiteY27" fmla="*/ 261060 h 369690"/>
              <a:gd name="connsiteX28" fmla="*/ 1038303 w 17198836"/>
              <a:gd name="connsiteY28" fmla="*/ 243840 h 369690"/>
              <a:gd name="connsiteX29" fmla="*/ 1057954 w 17198836"/>
              <a:gd name="connsiteY29" fmla="*/ 248292 h 369690"/>
              <a:gd name="connsiteX30" fmla="*/ 1075215 w 17198836"/>
              <a:gd name="connsiteY30" fmla="*/ 260333 h 369690"/>
              <a:gd name="connsiteX31" fmla="*/ 1071513 w 17198836"/>
              <a:gd name="connsiteY31" fmla="*/ 219127 h 369690"/>
              <a:gd name="connsiteX32" fmla="*/ 1169021 w 17198836"/>
              <a:gd name="connsiteY32" fmla="*/ 0 h 369690"/>
              <a:gd name="connsiteX33" fmla="*/ 1266529 w 17198836"/>
              <a:gd name="connsiteY33" fmla="*/ 219127 h 369690"/>
              <a:gd name="connsiteX34" fmla="*/ 1261901 w 17198836"/>
              <a:gd name="connsiteY34" fmla="*/ 270645 h 369690"/>
              <a:gd name="connsiteX35" fmla="*/ 1268227 w 17198836"/>
              <a:gd name="connsiteY35" fmla="*/ 261060 h 369690"/>
              <a:gd name="connsiteX36" fmla="*/ 1306181 w 17198836"/>
              <a:gd name="connsiteY36" fmla="*/ 243840 h 369690"/>
              <a:gd name="connsiteX37" fmla="*/ 1325832 w 17198836"/>
              <a:gd name="connsiteY37" fmla="*/ 248292 h 369690"/>
              <a:gd name="connsiteX38" fmla="*/ 1343094 w 17198836"/>
              <a:gd name="connsiteY38" fmla="*/ 260334 h 369690"/>
              <a:gd name="connsiteX39" fmla="*/ 1339392 w 17198836"/>
              <a:gd name="connsiteY39" fmla="*/ 219127 h 369690"/>
              <a:gd name="connsiteX40" fmla="*/ 1436900 w 17198836"/>
              <a:gd name="connsiteY40" fmla="*/ 0 h 369690"/>
              <a:gd name="connsiteX41" fmla="*/ 1534407 w 17198836"/>
              <a:gd name="connsiteY41" fmla="*/ 219127 h 369690"/>
              <a:gd name="connsiteX42" fmla="*/ 1529779 w 17198836"/>
              <a:gd name="connsiteY42" fmla="*/ 270645 h 369690"/>
              <a:gd name="connsiteX43" fmla="*/ 1536105 w 17198836"/>
              <a:gd name="connsiteY43" fmla="*/ 261060 h 369690"/>
              <a:gd name="connsiteX44" fmla="*/ 1574059 w 17198836"/>
              <a:gd name="connsiteY44" fmla="*/ 243840 h 369690"/>
              <a:gd name="connsiteX45" fmla="*/ 1593710 w 17198836"/>
              <a:gd name="connsiteY45" fmla="*/ 248292 h 369690"/>
              <a:gd name="connsiteX46" fmla="*/ 1610972 w 17198836"/>
              <a:gd name="connsiteY46" fmla="*/ 260333 h 369690"/>
              <a:gd name="connsiteX47" fmla="*/ 1607269 w 17198836"/>
              <a:gd name="connsiteY47" fmla="*/ 219127 h 369690"/>
              <a:gd name="connsiteX48" fmla="*/ 1704776 w 17198836"/>
              <a:gd name="connsiteY48" fmla="*/ 0 h 369690"/>
              <a:gd name="connsiteX49" fmla="*/ 1802285 w 17198836"/>
              <a:gd name="connsiteY49" fmla="*/ 219127 h 369690"/>
              <a:gd name="connsiteX50" fmla="*/ 1797658 w 17198836"/>
              <a:gd name="connsiteY50" fmla="*/ 270644 h 369690"/>
              <a:gd name="connsiteX51" fmla="*/ 1803982 w 17198836"/>
              <a:gd name="connsiteY51" fmla="*/ 261060 h 369690"/>
              <a:gd name="connsiteX52" fmla="*/ 1841936 w 17198836"/>
              <a:gd name="connsiteY52" fmla="*/ 243840 h 369690"/>
              <a:gd name="connsiteX53" fmla="*/ 1861588 w 17198836"/>
              <a:gd name="connsiteY53" fmla="*/ 248292 h 369690"/>
              <a:gd name="connsiteX54" fmla="*/ 1878849 w 17198836"/>
              <a:gd name="connsiteY54" fmla="*/ 260333 h 369690"/>
              <a:gd name="connsiteX55" fmla="*/ 1875148 w 17198836"/>
              <a:gd name="connsiteY55" fmla="*/ 219127 h 369690"/>
              <a:gd name="connsiteX56" fmla="*/ 1972656 w 17198836"/>
              <a:gd name="connsiteY56" fmla="*/ 0 h 369690"/>
              <a:gd name="connsiteX57" fmla="*/ 2070163 w 17198836"/>
              <a:gd name="connsiteY57" fmla="*/ 219127 h 369690"/>
              <a:gd name="connsiteX58" fmla="*/ 2065535 w 17198836"/>
              <a:gd name="connsiteY58" fmla="*/ 270645 h 369690"/>
              <a:gd name="connsiteX59" fmla="*/ 2071861 w 17198836"/>
              <a:gd name="connsiteY59" fmla="*/ 261060 h 369690"/>
              <a:gd name="connsiteX60" fmla="*/ 2109815 w 17198836"/>
              <a:gd name="connsiteY60" fmla="*/ 243840 h 369690"/>
              <a:gd name="connsiteX61" fmla="*/ 2129466 w 17198836"/>
              <a:gd name="connsiteY61" fmla="*/ 248292 h 369690"/>
              <a:gd name="connsiteX62" fmla="*/ 2146729 w 17198836"/>
              <a:gd name="connsiteY62" fmla="*/ 260334 h 369690"/>
              <a:gd name="connsiteX63" fmla="*/ 2143026 w 17198836"/>
              <a:gd name="connsiteY63" fmla="*/ 219127 h 369690"/>
              <a:gd name="connsiteX64" fmla="*/ 2240534 w 17198836"/>
              <a:gd name="connsiteY64" fmla="*/ 0 h 369690"/>
              <a:gd name="connsiteX65" fmla="*/ 2338041 w 17198836"/>
              <a:gd name="connsiteY65" fmla="*/ 219127 h 369690"/>
              <a:gd name="connsiteX66" fmla="*/ 2333414 w 17198836"/>
              <a:gd name="connsiteY66" fmla="*/ 270646 h 369690"/>
              <a:gd name="connsiteX67" fmla="*/ 2339741 w 17198836"/>
              <a:gd name="connsiteY67" fmla="*/ 261060 h 369690"/>
              <a:gd name="connsiteX68" fmla="*/ 2377694 w 17198836"/>
              <a:gd name="connsiteY68" fmla="*/ 243840 h 369690"/>
              <a:gd name="connsiteX69" fmla="*/ 2397346 w 17198836"/>
              <a:gd name="connsiteY69" fmla="*/ 248292 h 369690"/>
              <a:gd name="connsiteX70" fmla="*/ 2414606 w 17198836"/>
              <a:gd name="connsiteY70" fmla="*/ 260333 h 369690"/>
              <a:gd name="connsiteX71" fmla="*/ 2410905 w 17198836"/>
              <a:gd name="connsiteY71" fmla="*/ 219127 h 369690"/>
              <a:gd name="connsiteX72" fmla="*/ 2508413 w 17198836"/>
              <a:gd name="connsiteY72" fmla="*/ 0 h 369690"/>
              <a:gd name="connsiteX73" fmla="*/ 2605921 w 17198836"/>
              <a:gd name="connsiteY73" fmla="*/ 219127 h 369690"/>
              <a:gd name="connsiteX74" fmla="*/ 2601293 w 17198836"/>
              <a:gd name="connsiteY74" fmla="*/ 270643 h 369690"/>
              <a:gd name="connsiteX75" fmla="*/ 2607618 w 17198836"/>
              <a:gd name="connsiteY75" fmla="*/ 261060 h 369690"/>
              <a:gd name="connsiteX76" fmla="*/ 2645572 w 17198836"/>
              <a:gd name="connsiteY76" fmla="*/ 243840 h 369690"/>
              <a:gd name="connsiteX77" fmla="*/ 2665223 w 17198836"/>
              <a:gd name="connsiteY77" fmla="*/ 248292 h 369690"/>
              <a:gd name="connsiteX78" fmla="*/ 2682484 w 17198836"/>
              <a:gd name="connsiteY78" fmla="*/ 260333 h 369690"/>
              <a:gd name="connsiteX79" fmla="*/ 2678782 w 17198836"/>
              <a:gd name="connsiteY79" fmla="*/ 219127 h 369690"/>
              <a:gd name="connsiteX80" fmla="*/ 2776292 w 17198836"/>
              <a:gd name="connsiteY80" fmla="*/ 0 h 369690"/>
              <a:gd name="connsiteX81" fmla="*/ 2873798 w 17198836"/>
              <a:gd name="connsiteY81" fmla="*/ 219127 h 369690"/>
              <a:gd name="connsiteX82" fmla="*/ 2869171 w 17198836"/>
              <a:gd name="connsiteY82" fmla="*/ 270646 h 369690"/>
              <a:gd name="connsiteX83" fmla="*/ 2875496 w 17198836"/>
              <a:gd name="connsiteY83" fmla="*/ 261060 h 369690"/>
              <a:gd name="connsiteX84" fmla="*/ 2913451 w 17198836"/>
              <a:gd name="connsiteY84" fmla="*/ 243840 h 369690"/>
              <a:gd name="connsiteX85" fmla="*/ 2933103 w 17198836"/>
              <a:gd name="connsiteY85" fmla="*/ 248292 h 369690"/>
              <a:gd name="connsiteX86" fmla="*/ 2950363 w 17198836"/>
              <a:gd name="connsiteY86" fmla="*/ 260334 h 369690"/>
              <a:gd name="connsiteX87" fmla="*/ 2946662 w 17198836"/>
              <a:gd name="connsiteY87" fmla="*/ 219127 h 369690"/>
              <a:gd name="connsiteX88" fmla="*/ 3044169 w 17198836"/>
              <a:gd name="connsiteY88" fmla="*/ 0 h 369690"/>
              <a:gd name="connsiteX89" fmla="*/ 3141677 w 17198836"/>
              <a:gd name="connsiteY89" fmla="*/ 219127 h 369690"/>
              <a:gd name="connsiteX90" fmla="*/ 3137049 w 17198836"/>
              <a:gd name="connsiteY90" fmla="*/ 270645 h 369690"/>
              <a:gd name="connsiteX91" fmla="*/ 3143375 w 17198836"/>
              <a:gd name="connsiteY91" fmla="*/ 261060 h 369690"/>
              <a:gd name="connsiteX92" fmla="*/ 3181329 w 17198836"/>
              <a:gd name="connsiteY92" fmla="*/ 243840 h 369690"/>
              <a:gd name="connsiteX93" fmla="*/ 3200980 w 17198836"/>
              <a:gd name="connsiteY93" fmla="*/ 248292 h 369690"/>
              <a:gd name="connsiteX94" fmla="*/ 3218241 w 17198836"/>
              <a:gd name="connsiteY94" fmla="*/ 260333 h 369690"/>
              <a:gd name="connsiteX95" fmla="*/ 3214539 w 17198836"/>
              <a:gd name="connsiteY95" fmla="*/ 219127 h 369690"/>
              <a:gd name="connsiteX96" fmla="*/ 3312047 w 17198836"/>
              <a:gd name="connsiteY96" fmla="*/ 0 h 369690"/>
              <a:gd name="connsiteX97" fmla="*/ 3409555 w 17198836"/>
              <a:gd name="connsiteY97" fmla="*/ 219127 h 369690"/>
              <a:gd name="connsiteX98" fmla="*/ 3404928 w 17198836"/>
              <a:gd name="connsiteY98" fmla="*/ 270645 h 369690"/>
              <a:gd name="connsiteX99" fmla="*/ 3411253 w 17198836"/>
              <a:gd name="connsiteY99" fmla="*/ 261060 h 369690"/>
              <a:gd name="connsiteX100" fmla="*/ 3449207 w 17198836"/>
              <a:gd name="connsiteY100" fmla="*/ 243840 h 369690"/>
              <a:gd name="connsiteX101" fmla="*/ 3468858 w 17198836"/>
              <a:gd name="connsiteY101" fmla="*/ 248292 h 369690"/>
              <a:gd name="connsiteX102" fmla="*/ 3486118 w 17198836"/>
              <a:gd name="connsiteY102" fmla="*/ 260332 h 369690"/>
              <a:gd name="connsiteX103" fmla="*/ 3482418 w 17198836"/>
              <a:gd name="connsiteY103" fmla="*/ 219127 h 369690"/>
              <a:gd name="connsiteX104" fmla="*/ 3579926 w 17198836"/>
              <a:gd name="connsiteY104" fmla="*/ 0 h 369690"/>
              <a:gd name="connsiteX105" fmla="*/ 3677433 w 17198836"/>
              <a:gd name="connsiteY105" fmla="*/ 219127 h 369690"/>
              <a:gd name="connsiteX106" fmla="*/ 3672805 w 17198836"/>
              <a:gd name="connsiteY106" fmla="*/ 270645 h 369690"/>
              <a:gd name="connsiteX107" fmla="*/ 3679132 w 17198836"/>
              <a:gd name="connsiteY107" fmla="*/ 261060 h 369690"/>
              <a:gd name="connsiteX108" fmla="*/ 3717085 w 17198836"/>
              <a:gd name="connsiteY108" fmla="*/ 243840 h 369690"/>
              <a:gd name="connsiteX109" fmla="*/ 3736738 w 17198836"/>
              <a:gd name="connsiteY109" fmla="*/ 248292 h 369690"/>
              <a:gd name="connsiteX110" fmla="*/ 3753997 w 17198836"/>
              <a:gd name="connsiteY110" fmla="*/ 260333 h 369690"/>
              <a:gd name="connsiteX111" fmla="*/ 3750294 w 17198836"/>
              <a:gd name="connsiteY111" fmla="*/ 219127 h 369690"/>
              <a:gd name="connsiteX112" fmla="*/ 3847802 w 17198836"/>
              <a:gd name="connsiteY112" fmla="*/ 0 h 369690"/>
              <a:gd name="connsiteX113" fmla="*/ 3945311 w 17198836"/>
              <a:gd name="connsiteY113" fmla="*/ 219127 h 369690"/>
              <a:gd name="connsiteX114" fmla="*/ 3940684 w 17198836"/>
              <a:gd name="connsiteY114" fmla="*/ 270645 h 369690"/>
              <a:gd name="connsiteX115" fmla="*/ 3947008 w 17198836"/>
              <a:gd name="connsiteY115" fmla="*/ 261060 h 369690"/>
              <a:gd name="connsiteX116" fmla="*/ 3984963 w 17198836"/>
              <a:gd name="connsiteY116" fmla="*/ 243840 h 369690"/>
              <a:gd name="connsiteX117" fmla="*/ 4004614 w 17198836"/>
              <a:gd name="connsiteY117" fmla="*/ 248292 h 369690"/>
              <a:gd name="connsiteX118" fmla="*/ 4021875 w 17198836"/>
              <a:gd name="connsiteY118" fmla="*/ 260334 h 369690"/>
              <a:gd name="connsiteX119" fmla="*/ 4018175 w 17198836"/>
              <a:gd name="connsiteY119" fmla="*/ 219127 h 369690"/>
              <a:gd name="connsiteX120" fmla="*/ 4115683 w 17198836"/>
              <a:gd name="connsiteY120" fmla="*/ 0 h 369690"/>
              <a:gd name="connsiteX121" fmla="*/ 4213190 w 17198836"/>
              <a:gd name="connsiteY121" fmla="*/ 219127 h 369690"/>
              <a:gd name="connsiteX122" fmla="*/ 4208562 w 17198836"/>
              <a:gd name="connsiteY122" fmla="*/ 270645 h 369690"/>
              <a:gd name="connsiteX123" fmla="*/ 4214889 w 17198836"/>
              <a:gd name="connsiteY123" fmla="*/ 261060 h 369690"/>
              <a:gd name="connsiteX124" fmla="*/ 4252842 w 17198836"/>
              <a:gd name="connsiteY124" fmla="*/ 243840 h 369690"/>
              <a:gd name="connsiteX125" fmla="*/ 4272495 w 17198836"/>
              <a:gd name="connsiteY125" fmla="*/ 248292 h 369690"/>
              <a:gd name="connsiteX126" fmla="*/ 4289755 w 17198836"/>
              <a:gd name="connsiteY126" fmla="*/ 260333 h 369690"/>
              <a:gd name="connsiteX127" fmla="*/ 4286051 w 17198836"/>
              <a:gd name="connsiteY127" fmla="*/ 219127 h 369690"/>
              <a:gd name="connsiteX128" fmla="*/ 4383559 w 17198836"/>
              <a:gd name="connsiteY128" fmla="*/ 0 h 369690"/>
              <a:gd name="connsiteX129" fmla="*/ 4481068 w 17198836"/>
              <a:gd name="connsiteY129" fmla="*/ 219127 h 369690"/>
              <a:gd name="connsiteX130" fmla="*/ 4476441 w 17198836"/>
              <a:gd name="connsiteY130" fmla="*/ 270645 h 369690"/>
              <a:gd name="connsiteX131" fmla="*/ 4482765 w 17198836"/>
              <a:gd name="connsiteY131" fmla="*/ 261060 h 369690"/>
              <a:gd name="connsiteX132" fmla="*/ 4520720 w 17198836"/>
              <a:gd name="connsiteY132" fmla="*/ 243840 h 369690"/>
              <a:gd name="connsiteX133" fmla="*/ 4540370 w 17198836"/>
              <a:gd name="connsiteY133" fmla="*/ 248292 h 369690"/>
              <a:gd name="connsiteX134" fmla="*/ 4557632 w 17198836"/>
              <a:gd name="connsiteY134" fmla="*/ 260333 h 369690"/>
              <a:gd name="connsiteX135" fmla="*/ 4553931 w 17198836"/>
              <a:gd name="connsiteY135" fmla="*/ 219127 h 369690"/>
              <a:gd name="connsiteX136" fmla="*/ 4651438 w 17198836"/>
              <a:gd name="connsiteY136" fmla="*/ 0 h 369690"/>
              <a:gd name="connsiteX137" fmla="*/ 4748946 w 17198836"/>
              <a:gd name="connsiteY137" fmla="*/ 219127 h 369690"/>
              <a:gd name="connsiteX138" fmla="*/ 4744319 w 17198836"/>
              <a:gd name="connsiteY138" fmla="*/ 270645 h 369690"/>
              <a:gd name="connsiteX139" fmla="*/ 4750644 w 17198836"/>
              <a:gd name="connsiteY139" fmla="*/ 261060 h 369690"/>
              <a:gd name="connsiteX140" fmla="*/ 4788599 w 17198836"/>
              <a:gd name="connsiteY140" fmla="*/ 243840 h 369690"/>
              <a:gd name="connsiteX141" fmla="*/ 4808249 w 17198836"/>
              <a:gd name="connsiteY141" fmla="*/ 248292 h 369690"/>
              <a:gd name="connsiteX142" fmla="*/ 4825512 w 17198836"/>
              <a:gd name="connsiteY142" fmla="*/ 260334 h 369690"/>
              <a:gd name="connsiteX143" fmla="*/ 4821808 w 17198836"/>
              <a:gd name="connsiteY143" fmla="*/ 219127 h 369690"/>
              <a:gd name="connsiteX144" fmla="*/ 4919316 w 17198836"/>
              <a:gd name="connsiteY144" fmla="*/ 0 h 369690"/>
              <a:gd name="connsiteX145" fmla="*/ 5016825 w 17198836"/>
              <a:gd name="connsiteY145" fmla="*/ 219127 h 369690"/>
              <a:gd name="connsiteX146" fmla="*/ 5012198 w 17198836"/>
              <a:gd name="connsiteY146" fmla="*/ 270645 h 369690"/>
              <a:gd name="connsiteX147" fmla="*/ 5018522 w 17198836"/>
              <a:gd name="connsiteY147" fmla="*/ 261060 h 369690"/>
              <a:gd name="connsiteX148" fmla="*/ 5056477 w 17198836"/>
              <a:gd name="connsiteY148" fmla="*/ 243840 h 369690"/>
              <a:gd name="connsiteX149" fmla="*/ 5076127 w 17198836"/>
              <a:gd name="connsiteY149" fmla="*/ 248292 h 369690"/>
              <a:gd name="connsiteX150" fmla="*/ 5093388 w 17198836"/>
              <a:gd name="connsiteY150" fmla="*/ 260333 h 369690"/>
              <a:gd name="connsiteX151" fmla="*/ 5089688 w 17198836"/>
              <a:gd name="connsiteY151" fmla="*/ 219127 h 369690"/>
              <a:gd name="connsiteX152" fmla="*/ 5187195 w 17198836"/>
              <a:gd name="connsiteY152" fmla="*/ 0 h 369690"/>
              <a:gd name="connsiteX153" fmla="*/ 5284703 w 17198836"/>
              <a:gd name="connsiteY153" fmla="*/ 219127 h 369690"/>
              <a:gd name="connsiteX154" fmla="*/ 5280076 w 17198836"/>
              <a:gd name="connsiteY154" fmla="*/ 270645 h 369690"/>
              <a:gd name="connsiteX155" fmla="*/ 5286401 w 17198836"/>
              <a:gd name="connsiteY155" fmla="*/ 261060 h 369690"/>
              <a:gd name="connsiteX156" fmla="*/ 5324355 w 17198836"/>
              <a:gd name="connsiteY156" fmla="*/ 243840 h 369690"/>
              <a:gd name="connsiteX157" fmla="*/ 5344006 w 17198836"/>
              <a:gd name="connsiteY157" fmla="*/ 248292 h 369690"/>
              <a:gd name="connsiteX158" fmla="*/ 5361267 w 17198836"/>
              <a:gd name="connsiteY158" fmla="*/ 260333 h 369690"/>
              <a:gd name="connsiteX159" fmla="*/ 5357564 w 17198836"/>
              <a:gd name="connsiteY159" fmla="*/ 219127 h 369690"/>
              <a:gd name="connsiteX160" fmla="*/ 5455073 w 17198836"/>
              <a:gd name="connsiteY160" fmla="*/ 0 h 369690"/>
              <a:gd name="connsiteX161" fmla="*/ 5552582 w 17198836"/>
              <a:gd name="connsiteY161" fmla="*/ 219127 h 369690"/>
              <a:gd name="connsiteX162" fmla="*/ 5547952 w 17198836"/>
              <a:gd name="connsiteY162" fmla="*/ 270645 h 369690"/>
              <a:gd name="connsiteX163" fmla="*/ 5554279 w 17198836"/>
              <a:gd name="connsiteY163" fmla="*/ 261060 h 369690"/>
              <a:gd name="connsiteX164" fmla="*/ 5592233 w 17198836"/>
              <a:gd name="connsiteY164" fmla="*/ 243840 h 369690"/>
              <a:gd name="connsiteX165" fmla="*/ 5611884 w 17198836"/>
              <a:gd name="connsiteY165" fmla="*/ 248292 h 369690"/>
              <a:gd name="connsiteX166" fmla="*/ 5629145 w 17198836"/>
              <a:gd name="connsiteY166" fmla="*/ 260334 h 369690"/>
              <a:gd name="connsiteX167" fmla="*/ 5625445 w 17198836"/>
              <a:gd name="connsiteY167" fmla="*/ 219127 h 369690"/>
              <a:gd name="connsiteX168" fmla="*/ 5722952 w 17198836"/>
              <a:gd name="connsiteY168" fmla="*/ 0 h 369690"/>
              <a:gd name="connsiteX169" fmla="*/ 5820460 w 17198836"/>
              <a:gd name="connsiteY169" fmla="*/ 219127 h 369690"/>
              <a:gd name="connsiteX170" fmla="*/ 5815833 w 17198836"/>
              <a:gd name="connsiteY170" fmla="*/ 270645 h 369690"/>
              <a:gd name="connsiteX171" fmla="*/ 5822158 w 17198836"/>
              <a:gd name="connsiteY171" fmla="*/ 261060 h 369690"/>
              <a:gd name="connsiteX172" fmla="*/ 5860112 w 17198836"/>
              <a:gd name="connsiteY172" fmla="*/ 243840 h 369690"/>
              <a:gd name="connsiteX173" fmla="*/ 5879763 w 17198836"/>
              <a:gd name="connsiteY173" fmla="*/ 248292 h 369690"/>
              <a:gd name="connsiteX174" fmla="*/ 5897024 w 17198836"/>
              <a:gd name="connsiteY174" fmla="*/ 260333 h 369690"/>
              <a:gd name="connsiteX175" fmla="*/ 5893321 w 17198836"/>
              <a:gd name="connsiteY175" fmla="*/ 219127 h 369690"/>
              <a:gd name="connsiteX176" fmla="*/ 5990830 w 17198836"/>
              <a:gd name="connsiteY176" fmla="*/ 0 h 369690"/>
              <a:gd name="connsiteX177" fmla="*/ 6088339 w 17198836"/>
              <a:gd name="connsiteY177" fmla="*/ 219127 h 369690"/>
              <a:gd name="connsiteX178" fmla="*/ 6083709 w 17198836"/>
              <a:gd name="connsiteY178" fmla="*/ 270645 h 369690"/>
              <a:gd name="connsiteX179" fmla="*/ 6090036 w 17198836"/>
              <a:gd name="connsiteY179" fmla="*/ 261060 h 369690"/>
              <a:gd name="connsiteX180" fmla="*/ 6127990 w 17198836"/>
              <a:gd name="connsiteY180" fmla="*/ 243840 h 369690"/>
              <a:gd name="connsiteX181" fmla="*/ 6147641 w 17198836"/>
              <a:gd name="connsiteY181" fmla="*/ 248292 h 369690"/>
              <a:gd name="connsiteX182" fmla="*/ 6164902 w 17198836"/>
              <a:gd name="connsiteY182" fmla="*/ 260333 h 369690"/>
              <a:gd name="connsiteX183" fmla="*/ 6161200 w 17198836"/>
              <a:gd name="connsiteY183" fmla="*/ 219127 h 369690"/>
              <a:gd name="connsiteX184" fmla="*/ 6258708 w 17198836"/>
              <a:gd name="connsiteY184" fmla="*/ 0 h 369690"/>
              <a:gd name="connsiteX185" fmla="*/ 6356216 w 17198836"/>
              <a:gd name="connsiteY185" fmla="*/ 219127 h 369690"/>
              <a:gd name="connsiteX186" fmla="*/ 6351588 w 17198836"/>
              <a:gd name="connsiteY186" fmla="*/ 270645 h 369690"/>
              <a:gd name="connsiteX187" fmla="*/ 6357914 w 17198836"/>
              <a:gd name="connsiteY187" fmla="*/ 261060 h 369690"/>
              <a:gd name="connsiteX188" fmla="*/ 6395869 w 17198836"/>
              <a:gd name="connsiteY188" fmla="*/ 243840 h 369690"/>
              <a:gd name="connsiteX189" fmla="*/ 6415519 w 17198836"/>
              <a:gd name="connsiteY189" fmla="*/ 248292 h 369690"/>
              <a:gd name="connsiteX190" fmla="*/ 6432781 w 17198836"/>
              <a:gd name="connsiteY190" fmla="*/ 260334 h 369690"/>
              <a:gd name="connsiteX191" fmla="*/ 6429078 w 17198836"/>
              <a:gd name="connsiteY191" fmla="*/ 219127 h 369690"/>
              <a:gd name="connsiteX192" fmla="*/ 6526587 w 17198836"/>
              <a:gd name="connsiteY192" fmla="*/ 0 h 369690"/>
              <a:gd name="connsiteX193" fmla="*/ 6624096 w 17198836"/>
              <a:gd name="connsiteY193" fmla="*/ 219127 h 369690"/>
              <a:gd name="connsiteX194" fmla="*/ 6619466 w 17198836"/>
              <a:gd name="connsiteY194" fmla="*/ 270645 h 369690"/>
              <a:gd name="connsiteX195" fmla="*/ 6625793 w 17198836"/>
              <a:gd name="connsiteY195" fmla="*/ 261060 h 369690"/>
              <a:gd name="connsiteX196" fmla="*/ 6663747 w 17198836"/>
              <a:gd name="connsiteY196" fmla="*/ 243840 h 369690"/>
              <a:gd name="connsiteX197" fmla="*/ 6683398 w 17198836"/>
              <a:gd name="connsiteY197" fmla="*/ 248292 h 369690"/>
              <a:gd name="connsiteX198" fmla="*/ 6700659 w 17198836"/>
              <a:gd name="connsiteY198" fmla="*/ 260333 h 369690"/>
              <a:gd name="connsiteX199" fmla="*/ 6696957 w 17198836"/>
              <a:gd name="connsiteY199" fmla="*/ 219127 h 369690"/>
              <a:gd name="connsiteX200" fmla="*/ 6794465 w 17198836"/>
              <a:gd name="connsiteY200" fmla="*/ 0 h 369690"/>
              <a:gd name="connsiteX201" fmla="*/ 6891973 w 17198836"/>
              <a:gd name="connsiteY201" fmla="*/ 219127 h 369690"/>
              <a:gd name="connsiteX202" fmla="*/ 6887345 w 17198836"/>
              <a:gd name="connsiteY202" fmla="*/ 270645 h 369690"/>
              <a:gd name="connsiteX203" fmla="*/ 6893671 w 17198836"/>
              <a:gd name="connsiteY203" fmla="*/ 261060 h 369690"/>
              <a:gd name="connsiteX204" fmla="*/ 6931626 w 17198836"/>
              <a:gd name="connsiteY204" fmla="*/ 243840 h 369690"/>
              <a:gd name="connsiteX205" fmla="*/ 6951276 w 17198836"/>
              <a:gd name="connsiteY205" fmla="*/ 248292 h 369690"/>
              <a:gd name="connsiteX206" fmla="*/ 6968537 w 17198836"/>
              <a:gd name="connsiteY206" fmla="*/ 260333 h 369690"/>
              <a:gd name="connsiteX207" fmla="*/ 6964835 w 17198836"/>
              <a:gd name="connsiteY207" fmla="*/ 219127 h 369690"/>
              <a:gd name="connsiteX208" fmla="*/ 7062344 w 17198836"/>
              <a:gd name="connsiteY208" fmla="*/ 0 h 369690"/>
              <a:gd name="connsiteX209" fmla="*/ 7159852 w 17198836"/>
              <a:gd name="connsiteY209" fmla="*/ 219127 h 369690"/>
              <a:gd name="connsiteX210" fmla="*/ 7155223 w 17198836"/>
              <a:gd name="connsiteY210" fmla="*/ 270645 h 369690"/>
              <a:gd name="connsiteX211" fmla="*/ 7161550 w 17198836"/>
              <a:gd name="connsiteY211" fmla="*/ 261060 h 369690"/>
              <a:gd name="connsiteX212" fmla="*/ 7199502 w 17198836"/>
              <a:gd name="connsiteY212" fmla="*/ 243840 h 369690"/>
              <a:gd name="connsiteX213" fmla="*/ 7219155 w 17198836"/>
              <a:gd name="connsiteY213" fmla="*/ 248292 h 369690"/>
              <a:gd name="connsiteX214" fmla="*/ 7236416 w 17198836"/>
              <a:gd name="connsiteY214" fmla="*/ 260334 h 369690"/>
              <a:gd name="connsiteX215" fmla="*/ 7232714 w 17198836"/>
              <a:gd name="connsiteY215" fmla="*/ 219127 h 369690"/>
              <a:gd name="connsiteX216" fmla="*/ 7330222 w 17198836"/>
              <a:gd name="connsiteY216" fmla="*/ 0 h 369690"/>
              <a:gd name="connsiteX217" fmla="*/ 7427730 w 17198836"/>
              <a:gd name="connsiteY217" fmla="*/ 219127 h 369690"/>
              <a:gd name="connsiteX218" fmla="*/ 7423102 w 17198836"/>
              <a:gd name="connsiteY218" fmla="*/ 270645 h 369690"/>
              <a:gd name="connsiteX219" fmla="*/ 7429428 w 17198836"/>
              <a:gd name="connsiteY219" fmla="*/ 261060 h 369690"/>
              <a:gd name="connsiteX220" fmla="*/ 7467383 w 17198836"/>
              <a:gd name="connsiteY220" fmla="*/ 243840 h 369690"/>
              <a:gd name="connsiteX221" fmla="*/ 7487033 w 17198836"/>
              <a:gd name="connsiteY221" fmla="*/ 248292 h 369690"/>
              <a:gd name="connsiteX222" fmla="*/ 7504294 w 17198836"/>
              <a:gd name="connsiteY222" fmla="*/ 260333 h 369690"/>
              <a:gd name="connsiteX223" fmla="*/ 7500592 w 17198836"/>
              <a:gd name="connsiteY223" fmla="*/ 219127 h 369690"/>
              <a:gd name="connsiteX224" fmla="*/ 7598101 w 17198836"/>
              <a:gd name="connsiteY224" fmla="*/ 0 h 369690"/>
              <a:gd name="connsiteX225" fmla="*/ 7695607 w 17198836"/>
              <a:gd name="connsiteY225" fmla="*/ 219127 h 369690"/>
              <a:gd name="connsiteX226" fmla="*/ 7690979 w 17198836"/>
              <a:gd name="connsiteY226" fmla="*/ 270645 h 369690"/>
              <a:gd name="connsiteX227" fmla="*/ 7697305 w 17198836"/>
              <a:gd name="connsiteY227" fmla="*/ 261060 h 369690"/>
              <a:gd name="connsiteX228" fmla="*/ 7735259 w 17198836"/>
              <a:gd name="connsiteY228" fmla="*/ 243840 h 369690"/>
              <a:gd name="connsiteX229" fmla="*/ 7754910 w 17198836"/>
              <a:gd name="connsiteY229" fmla="*/ 248292 h 369690"/>
              <a:gd name="connsiteX230" fmla="*/ 7772171 w 17198836"/>
              <a:gd name="connsiteY230" fmla="*/ 260333 h 369690"/>
              <a:gd name="connsiteX231" fmla="*/ 7768469 w 17198836"/>
              <a:gd name="connsiteY231" fmla="*/ 219127 h 369690"/>
              <a:gd name="connsiteX232" fmla="*/ 7865977 w 17198836"/>
              <a:gd name="connsiteY232" fmla="*/ 0 h 369690"/>
              <a:gd name="connsiteX233" fmla="*/ 7963485 w 17198836"/>
              <a:gd name="connsiteY233" fmla="*/ 219127 h 369690"/>
              <a:gd name="connsiteX234" fmla="*/ 7958857 w 17198836"/>
              <a:gd name="connsiteY234" fmla="*/ 270645 h 369690"/>
              <a:gd name="connsiteX235" fmla="*/ 7965182 w 17198836"/>
              <a:gd name="connsiteY235" fmla="*/ 261060 h 369690"/>
              <a:gd name="connsiteX236" fmla="*/ 8003137 w 17198836"/>
              <a:gd name="connsiteY236" fmla="*/ 243840 h 369690"/>
              <a:gd name="connsiteX237" fmla="*/ 8022788 w 17198836"/>
              <a:gd name="connsiteY237" fmla="*/ 248292 h 369690"/>
              <a:gd name="connsiteX238" fmla="*/ 8040050 w 17198836"/>
              <a:gd name="connsiteY238" fmla="*/ 260334 h 369690"/>
              <a:gd name="connsiteX239" fmla="*/ 8036348 w 17198836"/>
              <a:gd name="connsiteY239" fmla="*/ 219127 h 369690"/>
              <a:gd name="connsiteX240" fmla="*/ 8133856 w 17198836"/>
              <a:gd name="connsiteY240" fmla="*/ 0 h 369690"/>
              <a:gd name="connsiteX241" fmla="*/ 8231364 w 17198836"/>
              <a:gd name="connsiteY241" fmla="*/ 219127 h 369690"/>
              <a:gd name="connsiteX242" fmla="*/ 8226736 w 17198836"/>
              <a:gd name="connsiteY242" fmla="*/ 270645 h 369690"/>
              <a:gd name="connsiteX243" fmla="*/ 8233062 w 17198836"/>
              <a:gd name="connsiteY243" fmla="*/ 261060 h 369690"/>
              <a:gd name="connsiteX244" fmla="*/ 8271016 w 17198836"/>
              <a:gd name="connsiteY244" fmla="*/ 243840 h 369690"/>
              <a:gd name="connsiteX245" fmla="*/ 8290667 w 17198836"/>
              <a:gd name="connsiteY245" fmla="*/ 248292 h 369690"/>
              <a:gd name="connsiteX246" fmla="*/ 8307919 w 17198836"/>
              <a:gd name="connsiteY246" fmla="*/ 260327 h 369690"/>
              <a:gd name="connsiteX247" fmla="*/ 8304218 w 17198836"/>
              <a:gd name="connsiteY247" fmla="*/ 219127 h 369690"/>
              <a:gd name="connsiteX248" fmla="*/ 8401726 w 17198836"/>
              <a:gd name="connsiteY248" fmla="*/ 0 h 369690"/>
              <a:gd name="connsiteX249" fmla="*/ 8499234 w 17198836"/>
              <a:gd name="connsiteY249" fmla="*/ 219127 h 369690"/>
              <a:gd name="connsiteX250" fmla="*/ 8494606 w 17198836"/>
              <a:gd name="connsiteY250" fmla="*/ 270645 h 369690"/>
              <a:gd name="connsiteX251" fmla="*/ 8500931 w 17198836"/>
              <a:gd name="connsiteY251" fmla="*/ 261060 h 369690"/>
              <a:gd name="connsiteX252" fmla="*/ 8538886 w 17198836"/>
              <a:gd name="connsiteY252" fmla="*/ 243840 h 369690"/>
              <a:gd name="connsiteX253" fmla="*/ 8558538 w 17198836"/>
              <a:gd name="connsiteY253" fmla="*/ 248292 h 369690"/>
              <a:gd name="connsiteX254" fmla="*/ 8576229 w 17198836"/>
              <a:gd name="connsiteY254" fmla="*/ 260634 h 369690"/>
              <a:gd name="connsiteX255" fmla="*/ 8572500 w 17198836"/>
              <a:gd name="connsiteY255" fmla="*/ 219127 h 369690"/>
              <a:gd name="connsiteX256" fmla="*/ 8670008 w 17198836"/>
              <a:gd name="connsiteY256" fmla="*/ 0 h 369690"/>
              <a:gd name="connsiteX257" fmla="*/ 8767516 w 17198836"/>
              <a:gd name="connsiteY257" fmla="*/ 219127 h 369690"/>
              <a:gd name="connsiteX258" fmla="*/ 8762888 w 17198836"/>
              <a:gd name="connsiteY258" fmla="*/ 270645 h 369690"/>
              <a:gd name="connsiteX259" fmla="*/ 8769214 w 17198836"/>
              <a:gd name="connsiteY259" fmla="*/ 261060 h 369690"/>
              <a:gd name="connsiteX260" fmla="*/ 8807168 w 17198836"/>
              <a:gd name="connsiteY260" fmla="*/ 243840 h 369690"/>
              <a:gd name="connsiteX261" fmla="*/ 8826819 w 17198836"/>
              <a:gd name="connsiteY261" fmla="*/ 248292 h 369690"/>
              <a:gd name="connsiteX262" fmla="*/ 8844080 w 17198836"/>
              <a:gd name="connsiteY262" fmla="*/ 260333 h 369690"/>
              <a:gd name="connsiteX263" fmla="*/ 8840378 w 17198836"/>
              <a:gd name="connsiteY263" fmla="*/ 219127 h 369690"/>
              <a:gd name="connsiteX264" fmla="*/ 8937886 w 17198836"/>
              <a:gd name="connsiteY264" fmla="*/ 0 h 369690"/>
              <a:gd name="connsiteX265" fmla="*/ 9035394 w 17198836"/>
              <a:gd name="connsiteY265" fmla="*/ 219127 h 369690"/>
              <a:gd name="connsiteX266" fmla="*/ 9030766 w 17198836"/>
              <a:gd name="connsiteY266" fmla="*/ 270645 h 369690"/>
              <a:gd name="connsiteX267" fmla="*/ 9037092 w 17198836"/>
              <a:gd name="connsiteY267" fmla="*/ 261060 h 369690"/>
              <a:gd name="connsiteX268" fmla="*/ 9075046 w 17198836"/>
              <a:gd name="connsiteY268" fmla="*/ 243840 h 369690"/>
              <a:gd name="connsiteX269" fmla="*/ 9094697 w 17198836"/>
              <a:gd name="connsiteY269" fmla="*/ 248292 h 369690"/>
              <a:gd name="connsiteX270" fmla="*/ 9111959 w 17198836"/>
              <a:gd name="connsiteY270" fmla="*/ 260334 h 369690"/>
              <a:gd name="connsiteX271" fmla="*/ 9108257 w 17198836"/>
              <a:gd name="connsiteY271" fmla="*/ 219127 h 369690"/>
              <a:gd name="connsiteX272" fmla="*/ 9205765 w 17198836"/>
              <a:gd name="connsiteY272" fmla="*/ 0 h 369690"/>
              <a:gd name="connsiteX273" fmla="*/ 9303273 w 17198836"/>
              <a:gd name="connsiteY273" fmla="*/ 219127 h 369690"/>
              <a:gd name="connsiteX274" fmla="*/ 9298645 w 17198836"/>
              <a:gd name="connsiteY274" fmla="*/ 270645 h 369690"/>
              <a:gd name="connsiteX275" fmla="*/ 9304971 w 17198836"/>
              <a:gd name="connsiteY275" fmla="*/ 261060 h 369690"/>
              <a:gd name="connsiteX276" fmla="*/ 9342925 w 17198836"/>
              <a:gd name="connsiteY276" fmla="*/ 243840 h 369690"/>
              <a:gd name="connsiteX277" fmla="*/ 9362576 w 17198836"/>
              <a:gd name="connsiteY277" fmla="*/ 248292 h 369690"/>
              <a:gd name="connsiteX278" fmla="*/ 9379837 w 17198836"/>
              <a:gd name="connsiteY278" fmla="*/ 260333 h 369690"/>
              <a:gd name="connsiteX279" fmla="*/ 9376135 w 17198836"/>
              <a:gd name="connsiteY279" fmla="*/ 219127 h 369690"/>
              <a:gd name="connsiteX280" fmla="*/ 9473643 w 17198836"/>
              <a:gd name="connsiteY280" fmla="*/ 0 h 369690"/>
              <a:gd name="connsiteX281" fmla="*/ 9571151 w 17198836"/>
              <a:gd name="connsiteY281" fmla="*/ 219127 h 369690"/>
              <a:gd name="connsiteX282" fmla="*/ 9566523 w 17198836"/>
              <a:gd name="connsiteY282" fmla="*/ 270645 h 369690"/>
              <a:gd name="connsiteX283" fmla="*/ 9572849 w 17198836"/>
              <a:gd name="connsiteY283" fmla="*/ 261060 h 369690"/>
              <a:gd name="connsiteX284" fmla="*/ 9610803 w 17198836"/>
              <a:gd name="connsiteY284" fmla="*/ 243840 h 369690"/>
              <a:gd name="connsiteX285" fmla="*/ 9630454 w 17198836"/>
              <a:gd name="connsiteY285" fmla="*/ 248292 h 369690"/>
              <a:gd name="connsiteX286" fmla="*/ 9647715 w 17198836"/>
              <a:gd name="connsiteY286" fmla="*/ 260333 h 369690"/>
              <a:gd name="connsiteX287" fmla="*/ 9644013 w 17198836"/>
              <a:gd name="connsiteY287" fmla="*/ 219127 h 369690"/>
              <a:gd name="connsiteX288" fmla="*/ 9741521 w 17198836"/>
              <a:gd name="connsiteY288" fmla="*/ 0 h 369690"/>
              <a:gd name="connsiteX289" fmla="*/ 9839029 w 17198836"/>
              <a:gd name="connsiteY289" fmla="*/ 219127 h 369690"/>
              <a:gd name="connsiteX290" fmla="*/ 9834401 w 17198836"/>
              <a:gd name="connsiteY290" fmla="*/ 270645 h 369690"/>
              <a:gd name="connsiteX291" fmla="*/ 9840727 w 17198836"/>
              <a:gd name="connsiteY291" fmla="*/ 261060 h 369690"/>
              <a:gd name="connsiteX292" fmla="*/ 9878681 w 17198836"/>
              <a:gd name="connsiteY292" fmla="*/ 243840 h 369690"/>
              <a:gd name="connsiteX293" fmla="*/ 9898332 w 17198836"/>
              <a:gd name="connsiteY293" fmla="*/ 248292 h 369690"/>
              <a:gd name="connsiteX294" fmla="*/ 9915594 w 17198836"/>
              <a:gd name="connsiteY294" fmla="*/ 260334 h 369690"/>
              <a:gd name="connsiteX295" fmla="*/ 9911892 w 17198836"/>
              <a:gd name="connsiteY295" fmla="*/ 219127 h 369690"/>
              <a:gd name="connsiteX296" fmla="*/ 10009399 w 17198836"/>
              <a:gd name="connsiteY296" fmla="*/ 0 h 369690"/>
              <a:gd name="connsiteX297" fmla="*/ 10106907 w 17198836"/>
              <a:gd name="connsiteY297" fmla="*/ 219127 h 369690"/>
              <a:gd name="connsiteX298" fmla="*/ 10102279 w 17198836"/>
              <a:gd name="connsiteY298" fmla="*/ 270645 h 369690"/>
              <a:gd name="connsiteX299" fmla="*/ 10108605 w 17198836"/>
              <a:gd name="connsiteY299" fmla="*/ 261060 h 369690"/>
              <a:gd name="connsiteX300" fmla="*/ 10146559 w 17198836"/>
              <a:gd name="connsiteY300" fmla="*/ 243840 h 369690"/>
              <a:gd name="connsiteX301" fmla="*/ 10166210 w 17198836"/>
              <a:gd name="connsiteY301" fmla="*/ 248292 h 369690"/>
              <a:gd name="connsiteX302" fmla="*/ 10183471 w 17198836"/>
              <a:gd name="connsiteY302" fmla="*/ 260333 h 369690"/>
              <a:gd name="connsiteX303" fmla="*/ 10179769 w 17198836"/>
              <a:gd name="connsiteY303" fmla="*/ 219127 h 369690"/>
              <a:gd name="connsiteX304" fmla="*/ 10277276 w 17198836"/>
              <a:gd name="connsiteY304" fmla="*/ 0 h 369690"/>
              <a:gd name="connsiteX305" fmla="*/ 10374785 w 17198836"/>
              <a:gd name="connsiteY305" fmla="*/ 219127 h 369690"/>
              <a:gd name="connsiteX306" fmla="*/ 10370157 w 17198836"/>
              <a:gd name="connsiteY306" fmla="*/ 270644 h 369690"/>
              <a:gd name="connsiteX307" fmla="*/ 10376482 w 17198836"/>
              <a:gd name="connsiteY307" fmla="*/ 261060 h 369690"/>
              <a:gd name="connsiteX308" fmla="*/ 10414436 w 17198836"/>
              <a:gd name="connsiteY308" fmla="*/ 243840 h 369690"/>
              <a:gd name="connsiteX309" fmla="*/ 10434088 w 17198836"/>
              <a:gd name="connsiteY309" fmla="*/ 248292 h 369690"/>
              <a:gd name="connsiteX310" fmla="*/ 10451349 w 17198836"/>
              <a:gd name="connsiteY310" fmla="*/ 260333 h 369690"/>
              <a:gd name="connsiteX311" fmla="*/ 10447647 w 17198836"/>
              <a:gd name="connsiteY311" fmla="*/ 219127 h 369690"/>
              <a:gd name="connsiteX312" fmla="*/ 10545155 w 17198836"/>
              <a:gd name="connsiteY312" fmla="*/ 0 h 369690"/>
              <a:gd name="connsiteX313" fmla="*/ 10642663 w 17198836"/>
              <a:gd name="connsiteY313" fmla="*/ 219127 h 369690"/>
              <a:gd name="connsiteX314" fmla="*/ 10638035 w 17198836"/>
              <a:gd name="connsiteY314" fmla="*/ 270645 h 369690"/>
              <a:gd name="connsiteX315" fmla="*/ 10644361 w 17198836"/>
              <a:gd name="connsiteY315" fmla="*/ 261060 h 369690"/>
              <a:gd name="connsiteX316" fmla="*/ 10682315 w 17198836"/>
              <a:gd name="connsiteY316" fmla="*/ 243840 h 369690"/>
              <a:gd name="connsiteX317" fmla="*/ 10701966 w 17198836"/>
              <a:gd name="connsiteY317" fmla="*/ 248292 h 369690"/>
              <a:gd name="connsiteX318" fmla="*/ 10719228 w 17198836"/>
              <a:gd name="connsiteY318" fmla="*/ 260334 h 369690"/>
              <a:gd name="connsiteX319" fmla="*/ 10715526 w 17198836"/>
              <a:gd name="connsiteY319" fmla="*/ 219127 h 369690"/>
              <a:gd name="connsiteX320" fmla="*/ 10813034 w 17198836"/>
              <a:gd name="connsiteY320" fmla="*/ 0 h 369690"/>
              <a:gd name="connsiteX321" fmla="*/ 10910541 w 17198836"/>
              <a:gd name="connsiteY321" fmla="*/ 219127 h 369690"/>
              <a:gd name="connsiteX322" fmla="*/ 10905913 w 17198836"/>
              <a:gd name="connsiteY322" fmla="*/ 270646 h 369690"/>
              <a:gd name="connsiteX323" fmla="*/ 10912240 w 17198836"/>
              <a:gd name="connsiteY323" fmla="*/ 261060 h 369690"/>
              <a:gd name="connsiteX324" fmla="*/ 10950194 w 17198836"/>
              <a:gd name="connsiteY324" fmla="*/ 243840 h 369690"/>
              <a:gd name="connsiteX325" fmla="*/ 10969845 w 17198836"/>
              <a:gd name="connsiteY325" fmla="*/ 248292 h 369690"/>
              <a:gd name="connsiteX326" fmla="*/ 10987106 w 17198836"/>
              <a:gd name="connsiteY326" fmla="*/ 260333 h 369690"/>
              <a:gd name="connsiteX327" fmla="*/ 10983404 w 17198836"/>
              <a:gd name="connsiteY327" fmla="*/ 219127 h 369690"/>
              <a:gd name="connsiteX328" fmla="*/ 11080912 w 17198836"/>
              <a:gd name="connsiteY328" fmla="*/ 0 h 369690"/>
              <a:gd name="connsiteX329" fmla="*/ 11178421 w 17198836"/>
              <a:gd name="connsiteY329" fmla="*/ 219127 h 369690"/>
              <a:gd name="connsiteX330" fmla="*/ 11173793 w 17198836"/>
              <a:gd name="connsiteY330" fmla="*/ 270643 h 369690"/>
              <a:gd name="connsiteX331" fmla="*/ 11180118 w 17198836"/>
              <a:gd name="connsiteY331" fmla="*/ 261060 h 369690"/>
              <a:gd name="connsiteX332" fmla="*/ 11218072 w 17198836"/>
              <a:gd name="connsiteY332" fmla="*/ 243840 h 369690"/>
              <a:gd name="connsiteX333" fmla="*/ 11237723 w 17198836"/>
              <a:gd name="connsiteY333" fmla="*/ 248292 h 369690"/>
              <a:gd name="connsiteX334" fmla="*/ 11254984 w 17198836"/>
              <a:gd name="connsiteY334" fmla="*/ 260333 h 369690"/>
              <a:gd name="connsiteX335" fmla="*/ 11251282 w 17198836"/>
              <a:gd name="connsiteY335" fmla="*/ 219127 h 369690"/>
              <a:gd name="connsiteX336" fmla="*/ 11348791 w 17198836"/>
              <a:gd name="connsiteY336" fmla="*/ 0 h 369690"/>
              <a:gd name="connsiteX337" fmla="*/ 11446298 w 17198836"/>
              <a:gd name="connsiteY337" fmla="*/ 219127 h 369690"/>
              <a:gd name="connsiteX338" fmla="*/ 11441670 w 17198836"/>
              <a:gd name="connsiteY338" fmla="*/ 270646 h 369690"/>
              <a:gd name="connsiteX339" fmla="*/ 11447996 w 17198836"/>
              <a:gd name="connsiteY339" fmla="*/ 261060 h 369690"/>
              <a:gd name="connsiteX340" fmla="*/ 11485951 w 17198836"/>
              <a:gd name="connsiteY340" fmla="*/ 243840 h 369690"/>
              <a:gd name="connsiteX341" fmla="*/ 11505602 w 17198836"/>
              <a:gd name="connsiteY341" fmla="*/ 248292 h 369690"/>
              <a:gd name="connsiteX342" fmla="*/ 11522863 w 17198836"/>
              <a:gd name="connsiteY342" fmla="*/ 260334 h 369690"/>
              <a:gd name="connsiteX343" fmla="*/ 11519161 w 17198836"/>
              <a:gd name="connsiteY343" fmla="*/ 219127 h 369690"/>
              <a:gd name="connsiteX344" fmla="*/ 11616669 w 17198836"/>
              <a:gd name="connsiteY344" fmla="*/ 0 h 369690"/>
              <a:gd name="connsiteX345" fmla="*/ 11714177 w 17198836"/>
              <a:gd name="connsiteY345" fmla="*/ 219127 h 369690"/>
              <a:gd name="connsiteX346" fmla="*/ 11709549 w 17198836"/>
              <a:gd name="connsiteY346" fmla="*/ 270645 h 369690"/>
              <a:gd name="connsiteX347" fmla="*/ 11715875 w 17198836"/>
              <a:gd name="connsiteY347" fmla="*/ 261060 h 369690"/>
              <a:gd name="connsiteX348" fmla="*/ 11753829 w 17198836"/>
              <a:gd name="connsiteY348" fmla="*/ 243840 h 369690"/>
              <a:gd name="connsiteX349" fmla="*/ 11773480 w 17198836"/>
              <a:gd name="connsiteY349" fmla="*/ 248292 h 369690"/>
              <a:gd name="connsiteX350" fmla="*/ 11790741 w 17198836"/>
              <a:gd name="connsiteY350" fmla="*/ 260333 h 369690"/>
              <a:gd name="connsiteX351" fmla="*/ 11787039 w 17198836"/>
              <a:gd name="connsiteY351" fmla="*/ 219127 h 369690"/>
              <a:gd name="connsiteX352" fmla="*/ 11884547 w 17198836"/>
              <a:gd name="connsiteY352" fmla="*/ 0 h 369690"/>
              <a:gd name="connsiteX353" fmla="*/ 11982055 w 17198836"/>
              <a:gd name="connsiteY353" fmla="*/ 219127 h 369690"/>
              <a:gd name="connsiteX354" fmla="*/ 11977427 w 17198836"/>
              <a:gd name="connsiteY354" fmla="*/ 270645 h 369690"/>
              <a:gd name="connsiteX355" fmla="*/ 11983753 w 17198836"/>
              <a:gd name="connsiteY355" fmla="*/ 261060 h 369690"/>
              <a:gd name="connsiteX356" fmla="*/ 12021707 w 17198836"/>
              <a:gd name="connsiteY356" fmla="*/ 243840 h 369690"/>
              <a:gd name="connsiteX357" fmla="*/ 12041358 w 17198836"/>
              <a:gd name="connsiteY357" fmla="*/ 248292 h 369690"/>
              <a:gd name="connsiteX358" fmla="*/ 12058618 w 17198836"/>
              <a:gd name="connsiteY358" fmla="*/ 260332 h 369690"/>
              <a:gd name="connsiteX359" fmla="*/ 12054916 w 17198836"/>
              <a:gd name="connsiteY359" fmla="*/ 219127 h 369690"/>
              <a:gd name="connsiteX360" fmla="*/ 12152424 w 17198836"/>
              <a:gd name="connsiteY360" fmla="*/ 0 h 369690"/>
              <a:gd name="connsiteX361" fmla="*/ 12249932 w 17198836"/>
              <a:gd name="connsiteY361" fmla="*/ 219127 h 369690"/>
              <a:gd name="connsiteX362" fmla="*/ 12245304 w 17198836"/>
              <a:gd name="connsiteY362" fmla="*/ 270645 h 369690"/>
              <a:gd name="connsiteX363" fmla="*/ 12251630 w 17198836"/>
              <a:gd name="connsiteY363" fmla="*/ 261060 h 369690"/>
              <a:gd name="connsiteX364" fmla="*/ 12289584 w 17198836"/>
              <a:gd name="connsiteY364" fmla="*/ 243840 h 369690"/>
              <a:gd name="connsiteX365" fmla="*/ 12309236 w 17198836"/>
              <a:gd name="connsiteY365" fmla="*/ 248292 h 369690"/>
              <a:gd name="connsiteX366" fmla="*/ 12326496 w 17198836"/>
              <a:gd name="connsiteY366" fmla="*/ 260333 h 369690"/>
              <a:gd name="connsiteX367" fmla="*/ 12322794 w 17198836"/>
              <a:gd name="connsiteY367" fmla="*/ 219127 h 369690"/>
              <a:gd name="connsiteX368" fmla="*/ 12420302 w 17198836"/>
              <a:gd name="connsiteY368" fmla="*/ 0 h 369690"/>
              <a:gd name="connsiteX369" fmla="*/ 12517810 w 17198836"/>
              <a:gd name="connsiteY369" fmla="*/ 219127 h 369690"/>
              <a:gd name="connsiteX370" fmla="*/ 12513182 w 17198836"/>
              <a:gd name="connsiteY370" fmla="*/ 270645 h 369690"/>
              <a:gd name="connsiteX371" fmla="*/ 12519508 w 17198836"/>
              <a:gd name="connsiteY371" fmla="*/ 261060 h 369690"/>
              <a:gd name="connsiteX372" fmla="*/ 12557462 w 17198836"/>
              <a:gd name="connsiteY372" fmla="*/ 243840 h 369690"/>
              <a:gd name="connsiteX373" fmla="*/ 12577114 w 17198836"/>
              <a:gd name="connsiteY373" fmla="*/ 248292 h 369690"/>
              <a:gd name="connsiteX374" fmla="*/ 12594375 w 17198836"/>
              <a:gd name="connsiteY374" fmla="*/ 260334 h 369690"/>
              <a:gd name="connsiteX375" fmla="*/ 12590673 w 17198836"/>
              <a:gd name="connsiteY375" fmla="*/ 219127 h 369690"/>
              <a:gd name="connsiteX376" fmla="*/ 12688181 w 17198836"/>
              <a:gd name="connsiteY376" fmla="*/ 0 h 369690"/>
              <a:gd name="connsiteX377" fmla="*/ 12785689 w 17198836"/>
              <a:gd name="connsiteY377" fmla="*/ 219127 h 369690"/>
              <a:gd name="connsiteX378" fmla="*/ 12781061 w 17198836"/>
              <a:gd name="connsiteY378" fmla="*/ 270645 h 369690"/>
              <a:gd name="connsiteX379" fmla="*/ 12787387 w 17198836"/>
              <a:gd name="connsiteY379" fmla="*/ 261060 h 369690"/>
              <a:gd name="connsiteX380" fmla="*/ 12825341 w 17198836"/>
              <a:gd name="connsiteY380" fmla="*/ 243840 h 369690"/>
              <a:gd name="connsiteX381" fmla="*/ 12844993 w 17198836"/>
              <a:gd name="connsiteY381" fmla="*/ 248292 h 369690"/>
              <a:gd name="connsiteX382" fmla="*/ 12862253 w 17198836"/>
              <a:gd name="connsiteY382" fmla="*/ 260333 h 369690"/>
              <a:gd name="connsiteX383" fmla="*/ 12858551 w 17198836"/>
              <a:gd name="connsiteY383" fmla="*/ 219127 h 369690"/>
              <a:gd name="connsiteX384" fmla="*/ 12956059 w 17198836"/>
              <a:gd name="connsiteY384" fmla="*/ 0 h 369690"/>
              <a:gd name="connsiteX385" fmla="*/ 13053567 w 17198836"/>
              <a:gd name="connsiteY385" fmla="*/ 219127 h 369690"/>
              <a:gd name="connsiteX386" fmla="*/ 13048939 w 17198836"/>
              <a:gd name="connsiteY386" fmla="*/ 270645 h 369690"/>
              <a:gd name="connsiteX387" fmla="*/ 13055265 w 17198836"/>
              <a:gd name="connsiteY387" fmla="*/ 261060 h 369690"/>
              <a:gd name="connsiteX388" fmla="*/ 13093219 w 17198836"/>
              <a:gd name="connsiteY388" fmla="*/ 243840 h 369690"/>
              <a:gd name="connsiteX389" fmla="*/ 13112870 w 17198836"/>
              <a:gd name="connsiteY389" fmla="*/ 248292 h 369690"/>
              <a:gd name="connsiteX390" fmla="*/ 13130131 w 17198836"/>
              <a:gd name="connsiteY390" fmla="*/ 260333 h 369690"/>
              <a:gd name="connsiteX391" fmla="*/ 13126429 w 17198836"/>
              <a:gd name="connsiteY391" fmla="*/ 219127 h 369690"/>
              <a:gd name="connsiteX392" fmla="*/ 13223937 w 17198836"/>
              <a:gd name="connsiteY392" fmla="*/ 0 h 369690"/>
              <a:gd name="connsiteX393" fmla="*/ 13321445 w 17198836"/>
              <a:gd name="connsiteY393" fmla="*/ 219127 h 369690"/>
              <a:gd name="connsiteX394" fmla="*/ 13316817 w 17198836"/>
              <a:gd name="connsiteY394" fmla="*/ 270645 h 369690"/>
              <a:gd name="connsiteX395" fmla="*/ 13323143 w 17198836"/>
              <a:gd name="connsiteY395" fmla="*/ 261060 h 369690"/>
              <a:gd name="connsiteX396" fmla="*/ 13361097 w 17198836"/>
              <a:gd name="connsiteY396" fmla="*/ 243840 h 369690"/>
              <a:gd name="connsiteX397" fmla="*/ 13380748 w 17198836"/>
              <a:gd name="connsiteY397" fmla="*/ 248292 h 369690"/>
              <a:gd name="connsiteX398" fmla="*/ 13398010 w 17198836"/>
              <a:gd name="connsiteY398" fmla="*/ 260334 h 369690"/>
              <a:gd name="connsiteX399" fmla="*/ 13394308 w 17198836"/>
              <a:gd name="connsiteY399" fmla="*/ 219127 h 369690"/>
              <a:gd name="connsiteX400" fmla="*/ 13491816 w 17198836"/>
              <a:gd name="connsiteY400" fmla="*/ 0 h 369690"/>
              <a:gd name="connsiteX401" fmla="*/ 13589324 w 17198836"/>
              <a:gd name="connsiteY401" fmla="*/ 219127 h 369690"/>
              <a:gd name="connsiteX402" fmla="*/ 13584696 w 17198836"/>
              <a:gd name="connsiteY402" fmla="*/ 270645 h 369690"/>
              <a:gd name="connsiteX403" fmla="*/ 13591022 w 17198836"/>
              <a:gd name="connsiteY403" fmla="*/ 261060 h 369690"/>
              <a:gd name="connsiteX404" fmla="*/ 13628976 w 17198836"/>
              <a:gd name="connsiteY404" fmla="*/ 243840 h 369690"/>
              <a:gd name="connsiteX405" fmla="*/ 13648627 w 17198836"/>
              <a:gd name="connsiteY405" fmla="*/ 248292 h 369690"/>
              <a:gd name="connsiteX406" fmla="*/ 13665888 w 17198836"/>
              <a:gd name="connsiteY406" fmla="*/ 260333 h 369690"/>
              <a:gd name="connsiteX407" fmla="*/ 13662186 w 17198836"/>
              <a:gd name="connsiteY407" fmla="*/ 219127 h 369690"/>
              <a:gd name="connsiteX408" fmla="*/ 13759694 w 17198836"/>
              <a:gd name="connsiteY408" fmla="*/ 0 h 369690"/>
              <a:gd name="connsiteX409" fmla="*/ 13857202 w 17198836"/>
              <a:gd name="connsiteY409" fmla="*/ 219127 h 369690"/>
              <a:gd name="connsiteX410" fmla="*/ 13852574 w 17198836"/>
              <a:gd name="connsiteY410" fmla="*/ 270645 h 369690"/>
              <a:gd name="connsiteX411" fmla="*/ 13858900 w 17198836"/>
              <a:gd name="connsiteY411" fmla="*/ 261060 h 369690"/>
              <a:gd name="connsiteX412" fmla="*/ 13896854 w 17198836"/>
              <a:gd name="connsiteY412" fmla="*/ 243840 h 369690"/>
              <a:gd name="connsiteX413" fmla="*/ 13916505 w 17198836"/>
              <a:gd name="connsiteY413" fmla="*/ 248292 h 369690"/>
              <a:gd name="connsiteX414" fmla="*/ 13933766 w 17198836"/>
              <a:gd name="connsiteY414" fmla="*/ 260333 h 369690"/>
              <a:gd name="connsiteX415" fmla="*/ 13930064 w 17198836"/>
              <a:gd name="connsiteY415" fmla="*/ 219127 h 369690"/>
              <a:gd name="connsiteX416" fmla="*/ 14027572 w 17198836"/>
              <a:gd name="connsiteY416" fmla="*/ 0 h 369690"/>
              <a:gd name="connsiteX417" fmla="*/ 14125080 w 17198836"/>
              <a:gd name="connsiteY417" fmla="*/ 219127 h 369690"/>
              <a:gd name="connsiteX418" fmla="*/ 14120452 w 17198836"/>
              <a:gd name="connsiteY418" fmla="*/ 270645 h 369690"/>
              <a:gd name="connsiteX419" fmla="*/ 14126778 w 17198836"/>
              <a:gd name="connsiteY419" fmla="*/ 261060 h 369690"/>
              <a:gd name="connsiteX420" fmla="*/ 14164732 w 17198836"/>
              <a:gd name="connsiteY420" fmla="*/ 243840 h 369690"/>
              <a:gd name="connsiteX421" fmla="*/ 14184383 w 17198836"/>
              <a:gd name="connsiteY421" fmla="*/ 248292 h 369690"/>
              <a:gd name="connsiteX422" fmla="*/ 14201645 w 17198836"/>
              <a:gd name="connsiteY422" fmla="*/ 260334 h 369690"/>
              <a:gd name="connsiteX423" fmla="*/ 14197943 w 17198836"/>
              <a:gd name="connsiteY423" fmla="*/ 219127 h 369690"/>
              <a:gd name="connsiteX424" fmla="*/ 14295451 w 17198836"/>
              <a:gd name="connsiteY424" fmla="*/ 0 h 369690"/>
              <a:gd name="connsiteX425" fmla="*/ 14392959 w 17198836"/>
              <a:gd name="connsiteY425" fmla="*/ 219127 h 369690"/>
              <a:gd name="connsiteX426" fmla="*/ 14388331 w 17198836"/>
              <a:gd name="connsiteY426" fmla="*/ 270645 h 369690"/>
              <a:gd name="connsiteX427" fmla="*/ 14394657 w 17198836"/>
              <a:gd name="connsiteY427" fmla="*/ 261060 h 369690"/>
              <a:gd name="connsiteX428" fmla="*/ 14432611 w 17198836"/>
              <a:gd name="connsiteY428" fmla="*/ 243840 h 369690"/>
              <a:gd name="connsiteX429" fmla="*/ 14452262 w 17198836"/>
              <a:gd name="connsiteY429" fmla="*/ 248292 h 369690"/>
              <a:gd name="connsiteX430" fmla="*/ 14469523 w 17198836"/>
              <a:gd name="connsiteY430" fmla="*/ 260333 h 369690"/>
              <a:gd name="connsiteX431" fmla="*/ 14465821 w 17198836"/>
              <a:gd name="connsiteY431" fmla="*/ 219127 h 369690"/>
              <a:gd name="connsiteX432" fmla="*/ 14563329 w 17198836"/>
              <a:gd name="connsiteY432" fmla="*/ 0 h 369690"/>
              <a:gd name="connsiteX433" fmla="*/ 14660837 w 17198836"/>
              <a:gd name="connsiteY433" fmla="*/ 219127 h 369690"/>
              <a:gd name="connsiteX434" fmla="*/ 14656209 w 17198836"/>
              <a:gd name="connsiteY434" fmla="*/ 270645 h 369690"/>
              <a:gd name="connsiteX435" fmla="*/ 14662535 w 17198836"/>
              <a:gd name="connsiteY435" fmla="*/ 261060 h 369690"/>
              <a:gd name="connsiteX436" fmla="*/ 14700489 w 17198836"/>
              <a:gd name="connsiteY436" fmla="*/ 243840 h 369690"/>
              <a:gd name="connsiteX437" fmla="*/ 14720140 w 17198836"/>
              <a:gd name="connsiteY437" fmla="*/ 248292 h 369690"/>
              <a:gd name="connsiteX438" fmla="*/ 14737401 w 17198836"/>
              <a:gd name="connsiteY438" fmla="*/ 260333 h 369690"/>
              <a:gd name="connsiteX439" fmla="*/ 14733699 w 17198836"/>
              <a:gd name="connsiteY439" fmla="*/ 219127 h 369690"/>
              <a:gd name="connsiteX440" fmla="*/ 14831207 w 17198836"/>
              <a:gd name="connsiteY440" fmla="*/ 0 h 369690"/>
              <a:gd name="connsiteX441" fmla="*/ 14928715 w 17198836"/>
              <a:gd name="connsiteY441" fmla="*/ 219127 h 369690"/>
              <a:gd name="connsiteX442" fmla="*/ 14924087 w 17198836"/>
              <a:gd name="connsiteY442" fmla="*/ 270645 h 369690"/>
              <a:gd name="connsiteX443" fmla="*/ 14930413 w 17198836"/>
              <a:gd name="connsiteY443" fmla="*/ 261060 h 369690"/>
              <a:gd name="connsiteX444" fmla="*/ 14968367 w 17198836"/>
              <a:gd name="connsiteY444" fmla="*/ 243840 h 369690"/>
              <a:gd name="connsiteX445" fmla="*/ 14988018 w 17198836"/>
              <a:gd name="connsiteY445" fmla="*/ 248292 h 369690"/>
              <a:gd name="connsiteX446" fmla="*/ 15005280 w 17198836"/>
              <a:gd name="connsiteY446" fmla="*/ 260334 h 369690"/>
              <a:gd name="connsiteX447" fmla="*/ 15001578 w 17198836"/>
              <a:gd name="connsiteY447" fmla="*/ 219127 h 369690"/>
              <a:gd name="connsiteX448" fmla="*/ 15099086 w 17198836"/>
              <a:gd name="connsiteY448" fmla="*/ 0 h 369690"/>
              <a:gd name="connsiteX449" fmla="*/ 15196594 w 17198836"/>
              <a:gd name="connsiteY449" fmla="*/ 219127 h 369690"/>
              <a:gd name="connsiteX450" fmla="*/ 15191966 w 17198836"/>
              <a:gd name="connsiteY450" fmla="*/ 270645 h 369690"/>
              <a:gd name="connsiteX451" fmla="*/ 15198292 w 17198836"/>
              <a:gd name="connsiteY451" fmla="*/ 261060 h 369690"/>
              <a:gd name="connsiteX452" fmla="*/ 15236246 w 17198836"/>
              <a:gd name="connsiteY452" fmla="*/ 243840 h 369690"/>
              <a:gd name="connsiteX453" fmla="*/ 15255897 w 17198836"/>
              <a:gd name="connsiteY453" fmla="*/ 248292 h 369690"/>
              <a:gd name="connsiteX454" fmla="*/ 15273158 w 17198836"/>
              <a:gd name="connsiteY454" fmla="*/ 260333 h 369690"/>
              <a:gd name="connsiteX455" fmla="*/ 15269456 w 17198836"/>
              <a:gd name="connsiteY455" fmla="*/ 219127 h 369690"/>
              <a:gd name="connsiteX456" fmla="*/ 15366964 w 17198836"/>
              <a:gd name="connsiteY456" fmla="*/ 0 h 369690"/>
              <a:gd name="connsiteX457" fmla="*/ 15464472 w 17198836"/>
              <a:gd name="connsiteY457" fmla="*/ 219127 h 369690"/>
              <a:gd name="connsiteX458" fmla="*/ 15459844 w 17198836"/>
              <a:gd name="connsiteY458" fmla="*/ 270645 h 369690"/>
              <a:gd name="connsiteX459" fmla="*/ 15466170 w 17198836"/>
              <a:gd name="connsiteY459" fmla="*/ 261060 h 369690"/>
              <a:gd name="connsiteX460" fmla="*/ 15504124 w 17198836"/>
              <a:gd name="connsiteY460" fmla="*/ 243840 h 369690"/>
              <a:gd name="connsiteX461" fmla="*/ 15523775 w 17198836"/>
              <a:gd name="connsiteY461" fmla="*/ 248292 h 369690"/>
              <a:gd name="connsiteX462" fmla="*/ 15541036 w 17198836"/>
              <a:gd name="connsiteY462" fmla="*/ 260333 h 369690"/>
              <a:gd name="connsiteX463" fmla="*/ 15537334 w 17198836"/>
              <a:gd name="connsiteY463" fmla="*/ 219127 h 369690"/>
              <a:gd name="connsiteX464" fmla="*/ 15634842 w 17198836"/>
              <a:gd name="connsiteY464" fmla="*/ 0 h 369690"/>
              <a:gd name="connsiteX465" fmla="*/ 15732350 w 17198836"/>
              <a:gd name="connsiteY465" fmla="*/ 219127 h 369690"/>
              <a:gd name="connsiteX466" fmla="*/ 15727722 w 17198836"/>
              <a:gd name="connsiteY466" fmla="*/ 270645 h 369690"/>
              <a:gd name="connsiteX467" fmla="*/ 15734048 w 17198836"/>
              <a:gd name="connsiteY467" fmla="*/ 261060 h 369690"/>
              <a:gd name="connsiteX468" fmla="*/ 15772002 w 17198836"/>
              <a:gd name="connsiteY468" fmla="*/ 243840 h 369690"/>
              <a:gd name="connsiteX469" fmla="*/ 15791653 w 17198836"/>
              <a:gd name="connsiteY469" fmla="*/ 248292 h 369690"/>
              <a:gd name="connsiteX470" fmla="*/ 15808915 w 17198836"/>
              <a:gd name="connsiteY470" fmla="*/ 260334 h 369690"/>
              <a:gd name="connsiteX471" fmla="*/ 15805213 w 17198836"/>
              <a:gd name="connsiteY471" fmla="*/ 219127 h 369690"/>
              <a:gd name="connsiteX472" fmla="*/ 15902721 w 17198836"/>
              <a:gd name="connsiteY472" fmla="*/ 0 h 369690"/>
              <a:gd name="connsiteX473" fmla="*/ 16000229 w 17198836"/>
              <a:gd name="connsiteY473" fmla="*/ 219127 h 369690"/>
              <a:gd name="connsiteX474" fmla="*/ 15995601 w 17198836"/>
              <a:gd name="connsiteY474" fmla="*/ 270645 h 369690"/>
              <a:gd name="connsiteX475" fmla="*/ 16001927 w 17198836"/>
              <a:gd name="connsiteY475" fmla="*/ 261060 h 369690"/>
              <a:gd name="connsiteX476" fmla="*/ 16039881 w 17198836"/>
              <a:gd name="connsiteY476" fmla="*/ 243840 h 369690"/>
              <a:gd name="connsiteX477" fmla="*/ 16059532 w 17198836"/>
              <a:gd name="connsiteY477" fmla="*/ 248292 h 369690"/>
              <a:gd name="connsiteX478" fmla="*/ 16076794 w 17198836"/>
              <a:gd name="connsiteY478" fmla="*/ 260333 h 369690"/>
              <a:gd name="connsiteX479" fmla="*/ 16073090 w 17198836"/>
              <a:gd name="connsiteY479" fmla="*/ 219127 h 369690"/>
              <a:gd name="connsiteX480" fmla="*/ 16170598 w 17198836"/>
              <a:gd name="connsiteY480" fmla="*/ 0 h 369690"/>
              <a:gd name="connsiteX481" fmla="*/ 16268106 w 17198836"/>
              <a:gd name="connsiteY481" fmla="*/ 219127 h 369690"/>
              <a:gd name="connsiteX482" fmla="*/ 16263478 w 17198836"/>
              <a:gd name="connsiteY482" fmla="*/ 270645 h 369690"/>
              <a:gd name="connsiteX483" fmla="*/ 16269806 w 17198836"/>
              <a:gd name="connsiteY483" fmla="*/ 261060 h 369690"/>
              <a:gd name="connsiteX484" fmla="*/ 16307758 w 17198836"/>
              <a:gd name="connsiteY484" fmla="*/ 243840 h 369690"/>
              <a:gd name="connsiteX485" fmla="*/ 16327410 w 17198836"/>
              <a:gd name="connsiteY485" fmla="*/ 248292 h 369690"/>
              <a:gd name="connsiteX486" fmla="*/ 16344670 w 17198836"/>
              <a:gd name="connsiteY486" fmla="*/ 260333 h 369690"/>
              <a:gd name="connsiteX487" fmla="*/ 16340970 w 17198836"/>
              <a:gd name="connsiteY487" fmla="*/ 219127 h 369690"/>
              <a:gd name="connsiteX488" fmla="*/ 16438478 w 17198836"/>
              <a:gd name="connsiteY488" fmla="*/ 0 h 369690"/>
              <a:gd name="connsiteX489" fmla="*/ 16535986 w 17198836"/>
              <a:gd name="connsiteY489" fmla="*/ 219127 h 369690"/>
              <a:gd name="connsiteX490" fmla="*/ 16531358 w 17198836"/>
              <a:gd name="connsiteY490" fmla="*/ 270645 h 369690"/>
              <a:gd name="connsiteX491" fmla="*/ 16537682 w 17198836"/>
              <a:gd name="connsiteY491" fmla="*/ 261060 h 369690"/>
              <a:gd name="connsiteX492" fmla="*/ 16575638 w 17198836"/>
              <a:gd name="connsiteY492" fmla="*/ 243840 h 369690"/>
              <a:gd name="connsiteX493" fmla="*/ 16595288 w 17198836"/>
              <a:gd name="connsiteY493" fmla="*/ 248292 h 369690"/>
              <a:gd name="connsiteX494" fmla="*/ 16612550 w 17198836"/>
              <a:gd name="connsiteY494" fmla="*/ 260334 h 369690"/>
              <a:gd name="connsiteX495" fmla="*/ 16608848 w 17198836"/>
              <a:gd name="connsiteY495" fmla="*/ 219127 h 369690"/>
              <a:gd name="connsiteX496" fmla="*/ 16706356 w 17198836"/>
              <a:gd name="connsiteY496" fmla="*/ 0 h 369690"/>
              <a:gd name="connsiteX497" fmla="*/ 16803864 w 17198836"/>
              <a:gd name="connsiteY497" fmla="*/ 219127 h 369690"/>
              <a:gd name="connsiteX498" fmla="*/ 16799236 w 17198836"/>
              <a:gd name="connsiteY498" fmla="*/ 270645 h 369690"/>
              <a:gd name="connsiteX499" fmla="*/ 16805562 w 17198836"/>
              <a:gd name="connsiteY499" fmla="*/ 261060 h 369690"/>
              <a:gd name="connsiteX500" fmla="*/ 16843516 w 17198836"/>
              <a:gd name="connsiteY500" fmla="*/ 243840 h 369690"/>
              <a:gd name="connsiteX501" fmla="*/ 16863166 w 17198836"/>
              <a:gd name="connsiteY501" fmla="*/ 248292 h 369690"/>
              <a:gd name="connsiteX502" fmla="*/ 16880418 w 17198836"/>
              <a:gd name="connsiteY502" fmla="*/ 260327 h 369690"/>
              <a:gd name="connsiteX503" fmla="*/ 16876718 w 17198836"/>
              <a:gd name="connsiteY503" fmla="*/ 219127 h 369690"/>
              <a:gd name="connsiteX504" fmla="*/ 16974226 w 17198836"/>
              <a:gd name="connsiteY504" fmla="*/ 0 h 369690"/>
              <a:gd name="connsiteX505" fmla="*/ 17071734 w 17198836"/>
              <a:gd name="connsiteY505" fmla="*/ 219127 h 369690"/>
              <a:gd name="connsiteX506" fmla="*/ 17067106 w 17198836"/>
              <a:gd name="connsiteY506" fmla="*/ 270645 h 369690"/>
              <a:gd name="connsiteX507" fmla="*/ 17073430 w 17198836"/>
              <a:gd name="connsiteY507" fmla="*/ 261060 h 369690"/>
              <a:gd name="connsiteX508" fmla="*/ 17111386 w 17198836"/>
              <a:gd name="connsiteY508" fmla="*/ 243840 h 369690"/>
              <a:gd name="connsiteX509" fmla="*/ 17180334 w 17198836"/>
              <a:gd name="connsiteY509" fmla="*/ 308021 h 369690"/>
              <a:gd name="connsiteX510" fmla="*/ 17198836 w 17198836"/>
              <a:gd name="connsiteY510" fmla="*/ 369690 h 369690"/>
              <a:gd name="connsiteX511" fmla="*/ 27245 w 17198836"/>
              <a:gd name="connsiteY511" fmla="*/ 369690 h 369690"/>
              <a:gd name="connsiteX512" fmla="*/ 7663 w 17198836"/>
              <a:gd name="connsiteY512" fmla="*/ 304422 h 369690"/>
              <a:gd name="connsiteX513" fmla="*/ 0 w 17198836"/>
              <a:gd name="connsiteY513" fmla="*/ 219127 h 369690"/>
              <a:gd name="connsiteX514" fmla="*/ 97508 w 17198836"/>
              <a:gd name="connsiteY514" fmla="*/ 0 h 369690"/>
              <a:gd name="connsiteX0" fmla="*/ 97508 w 17198836"/>
              <a:gd name="connsiteY0" fmla="*/ 0 h 369690"/>
              <a:gd name="connsiteX1" fmla="*/ 190388 w 17198836"/>
              <a:gd name="connsiteY1" fmla="*/ 270645 h 369690"/>
              <a:gd name="connsiteX2" fmla="*/ 196714 w 17198836"/>
              <a:gd name="connsiteY2" fmla="*/ 261060 h 369690"/>
              <a:gd name="connsiteX3" fmla="*/ 234668 w 17198836"/>
              <a:gd name="connsiteY3" fmla="*/ 243840 h 369690"/>
              <a:gd name="connsiteX4" fmla="*/ 254319 w 17198836"/>
              <a:gd name="connsiteY4" fmla="*/ 248292 h 369690"/>
              <a:gd name="connsiteX5" fmla="*/ 271580 w 17198836"/>
              <a:gd name="connsiteY5" fmla="*/ 260333 h 369690"/>
              <a:gd name="connsiteX6" fmla="*/ 267878 w 17198836"/>
              <a:gd name="connsiteY6" fmla="*/ 219127 h 369690"/>
              <a:gd name="connsiteX7" fmla="*/ 365386 w 17198836"/>
              <a:gd name="connsiteY7" fmla="*/ 0 h 369690"/>
              <a:gd name="connsiteX8" fmla="*/ 462894 w 17198836"/>
              <a:gd name="connsiteY8" fmla="*/ 219127 h 369690"/>
              <a:gd name="connsiteX9" fmla="*/ 458266 w 17198836"/>
              <a:gd name="connsiteY9" fmla="*/ 270645 h 369690"/>
              <a:gd name="connsiteX10" fmla="*/ 464592 w 17198836"/>
              <a:gd name="connsiteY10" fmla="*/ 261060 h 369690"/>
              <a:gd name="connsiteX11" fmla="*/ 502546 w 17198836"/>
              <a:gd name="connsiteY11" fmla="*/ 243840 h 369690"/>
              <a:gd name="connsiteX12" fmla="*/ 522197 w 17198836"/>
              <a:gd name="connsiteY12" fmla="*/ 248292 h 369690"/>
              <a:gd name="connsiteX13" fmla="*/ 539459 w 17198836"/>
              <a:gd name="connsiteY13" fmla="*/ 260334 h 369690"/>
              <a:gd name="connsiteX14" fmla="*/ 535757 w 17198836"/>
              <a:gd name="connsiteY14" fmla="*/ 219127 h 369690"/>
              <a:gd name="connsiteX15" fmla="*/ 633265 w 17198836"/>
              <a:gd name="connsiteY15" fmla="*/ 0 h 369690"/>
              <a:gd name="connsiteX16" fmla="*/ 730773 w 17198836"/>
              <a:gd name="connsiteY16" fmla="*/ 219127 h 369690"/>
              <a:gd name="connsiteX17" fmla="*/ 726145 w 17198836"/>
              <a:gd name="connsiteY17" fmla="*/ 270645 h 369690"/>
              <a:gd name="connsiteX18" fmla="*/ 732471 w 17198836"/>
              <a:gd name="connsiteY18" fmla="*/ 261060 h 369690"/>
              <a:gd name="connsiteX19" fmla="*/ 770425 w 17198836"/>
              <a:gd name="connsiteY19" fmla="*/ 243840 h 369690"/>
              <a:gd name="connsiteX20" fmla="*/ 790076 w 17198836"/>
              <a:gd name="connsiteY20" fmla="*/ 248292 h 369690"/>
              <a:gd name="connsiteX21" fmla="*/ 807337 w 17198836"/>
              <a:gd name="connsiteY21" fmla="*/ 260333 h 369690"/>
              <a:gd name="connsiteX22" fmla="*/ 803635 w 17198836"/>
              <a:gd name="connsiteY22" fmla="*/ 219127 h 369690"/>
              <a:gd name="connsiteX23" fmla="*/ 901143 w 17198836"/>
              <a:gd name="connsiteY23" fmla="*/ 0 h 369690"/>
              <a:gd name="connsiteX24" fmla="*/ 998651 w 17198836"/>
              <a:gd name="connsiteY24" fmla="*/ 219127 h 369690"/>
              <a:gd name="connsiteX25" fmla="*/ 994023 w 17198836"/>
              <a:gd name="connsiteY25" fmla="*/ 270645 h 369690"/>
              <a:gd name="connsiteX26" fmla="*/ 1000349 w 17198836"/>
              <a:gd name="connsiteY26" fmla="*/ 261060 h 369690"/>
              <a:gd name="connsiteX27" fmla="*/ 1038303 w 17198836"/>
              <a:gd name="connsiteY27" fmla="*/ 243840 h 369690"/>
              <a:gd name="connsiteX28" fmla="*/ 1057954 w 17198836"/>
              <a:gd name="connsiteY28" fmla="*/ 248292 h 369690"/>
              <a:gd name="connsiteX29" fmla="*/ 1075215 w 17198836"/>
              <a:gd name="connsiteY29" fmla="*/ 260333 h 369690"/>
              <a:gd name="connsiteX30" fmla="*/ 1071513 w 17198836"/>
              <a:gd name="connsiteY30" fmla="*/ 219127 h 369690"/>
              <a:gd name="connsiteX31" fmla="*/ 1169021 w 17198836"/>
              <a:gd name="connsiteY31" fmla="*/ 0 h 369690"/>
              <a:gd name="connsiteX32" fmla="*/ 1266529 w 17198836"/>
              <a:gd name="connsiteY32" fmla="*/ 219127 h 369690"/>
              <a:gd name="connsiteX33" fmla="*/ 1261901 w 17198836"/>
              <a:gd name="connsiteY33" fmla="*/ 270645 h 369690"/>
              <a:gd name="connsiteX34" fmla="*/ 1268227 w 17198836"/>
              <a:gd name="connsiteY34" fmla="*/ 261060 h 369690"/>
              <a:gd name="connsiteX35" fmla="*/ 1306181 w 17198836"/>
              <a:gd name="connsiteY35" fmla="*/ 243840 h 369690"/>
              <a:gd name="connsiteX36" fmla="*/ 1325832 w 17198836"/>
              <a:gd name="connsiteY36" fmla="*/ 248292 h 369690"/>
              <a:gd name="connsiteX37" fmla="*/ 1343094 w 17198836"/>
              <a:gd name="connsiteY37" fmla="*/ 260334 h 369690"/>
              <a:gd name="connsiteX38" fmla="*/ 1339392 w 17198836"/>
              <a:gd name="connsiteY38" fmla="*/ 219127 h 369690"/>
              <a:gd name="connsiteX39" fmla="*/ 1436900 w 17198836"/>
              <a:gd name="connsiteY39" fmla="*/ 0 h 369690"/>
              <a:gd name="connsiteX40" fmla="*/ 1534407 w 17198836"/>
              <a:gd name="connsiteY40" fmla="*/ 219127 h 369690"/>
              <a:gd name="connsiteX41" fmla="*/ 1529779 w 17198836"/>
              <a:gd name="connsiteY41" fmla="*/ 270645 h 369690"/>
              <a:gd name="connsiteX42" fmla="*/ 1536105 w 17198836"/>
              <a:gd name="connsiteY42" fmla="*/ 261060 h 369690"/>
              <a:gd name="connsiteX43" fmla="*/ 1574059 w 17198836"/>
              <a:gd name="connsiteY43" fmla="*/ 243840 h 369690"/>
              <a:gd name="connsiteX44" fmla="*/ 1593710 w 17198836"/>
              <a:gd name="connsiteY44" fmla="*/ 248292 h 369690"/>
              <a:gd name="connsiteX45" fmla="*/ 1610972 w 17198836"/>
              <a:gd name="connsiteY45" fmla="*/ 260333 h 369690"/>
              <a:gd name="connsiteX46" fmla="*/ 1607269 w 17198836"/>
              <a:gd name="connsiteY46" fmla="*/ 219127 h 369690"/>
              <a:gd name="connsiteX47" fmla="*/ 1704776 w 17198836"/>
              <a:gd name="connsiteY47" fmla="*/ 0 h 369690"/>
              <a:gd name="connsiteX48" fmla="*/ 1802285 w 17198836"/>
              <a:gd name="connsiteY48" fmla="*/ 219127 h 369690"/>
              <a:gd name="connsiteX49" fmla="*/ 1797658 w 17198836"/>
              <a:gd name="connsiteY49" fmla="*/ 270644 h 369690"/>
              <a:gd name="connsiteX50" fmla="*/ 1803982 w 17198836"/>
              <a:gd name="connsiteY50" fmla="*/ 261060 h 369690"/>
              <a:gd name="connsiteX51" fmla="*/ 1841936 w 17198836"/>
              <a:gd name="connsiteY51" fmla="*/ 243840 h 369690"/>
              <a:gd name="connsiteX52" fmla="*/ 1861588 w 17198836"/>
              <a:gd name="connsiteY52" fmla="*/ 248292 h 369690"/>
              <a:gd name="connsiteX53" fmla="*/ 1878849 w 17198836"/>
              <a:gd name="connsiteY53" fmla="*/ 260333 h 369690"/>
              <a:gd name="connsiteX54" fmla="*/ 1875148 w 17198836"/>
              <a:gd name="connsiteY54" fmla="*/ 219127 h 369690"/>
              <a:gd name="connsiteX55" fmla="*/ 1972656 w 17198836"/>
              <a:gd name="connsiteY55" fmla="*/ 0 h 369690"/>
              <a:gd name="connsiteX56" fmla="*/ 2070163 w 17198836"/>
              <a:gd name="connsiteY56" fmla="*/ 219127 h 369690"/>
              <a:gd name="connsiteX57" fmla="*/ 2065535 w 17198836"/>
              <a:gd name="connsiteY57" fmla="*/ 270645 h 369690"/>
              <a:gd name="connsiteX58" fmla="*/ 2071861 w 17198836"/>
              <a:gd name="connsiteY58" fmla="*/ 261060 h 369690"/>
              <a:gd name="connsiteX59" fmla="*/ 2109815 w 17198836"/>
              <a:gd name="connsiteY59" fmla="*/ 243840 h 369690"/>
              <a:gd name="connsiteX60" fmla="*/ 2129466 w 17198836"/>
              <a:gd name="connsiteY60" fmla="*/ 248292 h 369690"/>
              <a:gd name="connsiteX61" fmla="*/ 2146729 w 17198836"/>
              <a:gd name="connsiteY61" fmla="*/ 260334 h 369690"/>
              <a:gd name="connsiteX62" fmla="*/ 2143026 w 17198836"/>
              <a:gd name="connsiteY62" fmla="*/ 219127 h 369690"/>
              <a:gd name="connsiteX63" fmla="*/ 2240534 w 17198836"/>
              <a:gd name="connsiteY63" fmla="*/ 0 h 369690"/>
              <a:gd name="connsiteX64" fmla="*/ 2338041 w 17198836"/>
              <a:gd name="connsiteY64" fmla="*/ 219127 h 369690"/>
              <a:gd name="connsiteX65" fmla="*/ 2333414 w 17198836"/>
              <a:gd name="connsiteY65" fmla="*/ 270646 h 369690"/>
              <a:gd name="connsiteX66" fmla="*/ 2339741 w 17198836"/>
              <a:gd name="connsiteY66" fmla="*/ 261060 h 369690"/>
              <a:gd name="connsiteX67" fmla="*/ 2377694 w 17198836"/>
              <a:gd name="connsiteY67" fmla="*/ 243840 h 369690"/>
              <a:gd name="connsiteX68" fmla="*/ 2397346 w 17198836"/>
              <a:gd name="connsiteY68" fmla="*/ 248292 h 369690"/>
              <a:gd name="connsiteX69" fmla="*/ 2414606 w 17198836"/>
              <a:gd name="connsiteY69" fmla="*/ 260333 h 369690"/>
              <a:gd name="connsiteX70" fmla="*/ 2410905 w 17198836"/>
              <a:gd name="connsiteY70" fmla="*/ 219127 h 369690"/>
              <a:gd name="connsiteX71" fmla="*/ 2508413 w 17198836"/>
              <a:gd name="connsiteY71" fmla="*/ 0 h 369690"/>
              <a:gd name="connsiteX72" fmla="*/ 2605921 w 17198836"/>
              <a:gd name="connsiteY72" fmla="*/ 219127 h 369690"/>
              <a:gd name="connsiteX73" fmla="*/ 2601293 w 17198836"/>
              <a:gd name="connsiteY73" fmla="*/ 270643 h 369690"/>
              <a:gd name="connsiteX74" fmla="*/ 2607618 w 17198836"/>
              <a:gd name="connsiteY74" fmla="*/ 261060 h 369690"/>
              <a:gd name="connsiteX75" fmla="*/ 2645572 w 17198836"/>
              <a:gd name="connsiteY75" fmla="*/ 243840 h 369690"/>
              <a:gd name="connsiteX76" fmla="*/ 2665223 w 17198836"/>
              <a:gd name="connsiteY76" fmla="*/ 248292 h 369690"/>
              <a:gd name="connsiteX77" fmla="*/ 2682484 w 17198836"/>
              <a:gd name="connsiteY77" fmla="*/ 260333 h 369690"/>
              <a:gd name="connsiteX78" fmla="*/ 2678782 w 17198836"/>
              <a:gd name="connsiteY78" fmla="*/ 219127 h 369690"/>
              <a:gd name="connsiteX79" fmla="*/ 2776292 w 17198836"/>
              <a:gd name="connsiteY79" fmla="*/ 0 h 369690"/>
              <a:gd name="connsiteX80" fmla="*/ 2873798 w 17198836"/>
              <a:gd name="connsiteY80" fmla="*/ 219127 h 369690"/>
              <a:gd name="connsiteX81" fmla="*/ 2869171 w 17198836"/>
              <a:gd name="connsiteY81" fmla="*/ 270646 h 369690"/>
              <a:gd name="connsiteX82" fmla="*/ 2875496 w 17198836"/>
              <a:gd name="connsiteY82" fmla="*/ 261060 h 369690"/>
              <a:gd name="connsiteX83" fmla="*/ 2913451 w 17198836"/>
              <a:gd name="connsiteY83" fmla="*/ 243840 h 369690"/>
              <a:gd name="connsiteX84" fmla="*/ 2933103 w 17198836"/>
              <a:gd name="connsiteY84" fmla="*/ 248292 h 369690"/>
              <a:gd name="connsiteX85" fmla="*/ 2950363 w 17198836"/>
              <a:gd name="connsiteY85" fmla="*/ 260334 h 369690"/>
              <a:gd name="connsiteX86" fmla="*/ 2946662 w 17198836"/>
              <a:gd name="connsiteY86" fmla="*/ 219127 h 369690"/>
              <a:gd name="connsiteX87" fmla="*/ 3044169 w 17198836"/>
              <a:gd name="connsiteY87" fmla="*/ 0 h 369690"/>
              <a:gd name="connsiteX88" fmla="*/ 3141677 w 17198836"/>
              <a:gd name="connsiteY88" fmla="*/ 219127 h 369690"/>
              <a:gd name="connsiteX89" fmla="*/ 3137049 w 17198836"/>
              <a:gd name="connsiteY89" fmla="*/ 270645 h 369690"/>
              <a:gd name="connsiteX90" fmla="*/ 3143375 w 17198836"/>
              <a:gd name="connsiteY90" fmla="*/ 261060 h 369690"/>
              <a:gd name="connsiteX91" fmla="*/ 3181329 w 17198836"/>
              <a:gd name="connsiteY91" fmla="*/ 243840 h 369690"/>
              <a:gd name="connsiteX92" fmla="*/ 3200980 w 17198836"/>
              <a:gd name="connsiteY92" fmla="*/ 248292 h 369690"/>
              <a:gd name="connsiteX93" fmla="*/ 3218241 w 17198836"/>
              <a:gd name="connsiteY93" fmla="*/ 260333 h 369690"/>
              <a:gd name="connsiteX94" fmla="*/ 3214539 w 17198836"/>
              <a:gd name="connsiteY94" fmla="*/ 219127 h 369690"/>
              <a:gd name="connsiteX95" fmla="*/ 3312047 w 17198836"/>
              <a:gd name="connsiteY95" fmla="*/ 0 h 369690"/>
              <a:gd name="connsiteX96" fmla="*/ 3409555 w 17198836"/>
              <a:gd name="connsiteY96" fmla="*/ 219127 h 369690"/>
              <a:gd name="connsiteX97" fmla="*/ 3404928 w 17198836"/>
              <a:gd name="connsiteY97" fmla="*/ 270645 h 369690"/>
              <a:gd name="connsiteX98" fmla="*/ 3411253 w 17198836"/>
              <a:gd name="connsiteY98" fmla="*/ 261060 h 369690"/>
              <a:gd name="connsiteX99" fmla="*/ 3449207 w 17198836"/>
              <a:gd name="connsiteY99" fmla="*/ 243840 h 369690"/>
              <a:gd name="connsiteX100" fmla="*/ 3468858 w 17198836"/>
              <a:gd name="connsiteY100" fmla="*/ 248292 h 369690"/>
              <a:gd name="connsiteX101" fmla="*/ 3486118 w 17198836"/>
              <a:gd name="connsiteY101" fmla="*/ 260332 h 369690"/>
              <a:gd name="connsiteX102" fmla="*/ 3482418 w 17198836"/>
              <a:gd name="connsiteY102" fmla="*/ 219127 h 369690"/>
              <a:gd name="connsiteX103" fmla="*/ 3579926 w 17198836"/>
              <a:gd name="connsiteY103" fmla="*/ 0 h 369690"/>
              <a:gd name="connsiteX104" fmla="*/ 3677433 w 17198836"/>
              <a:gd name="connsiteY104" fmla="*/ 219127 h 369690"/>
              <a:gd name="connsiteX105" fmla="*/ 3672805 w 17198836"/>
              <a:gd name="connsiteY105" fmla="*/ 270645 h 369690"/>
              <a:gd name="connsiteX106" fmla="*/ 3679132 w 17198836"/>
              <a:gd name="connsiteY106" fmla="*/ 261060 h 369690"/>
              <a:gd name="connsiteX107" fmla="*/ 3717085 w 17198836"/>
              <a:gd name="connsiteY107" fmla="*/ 243840 h 369690"/>
              <a:gd name="connsiteX108" fmla="*/ 3736738 w 17198836"/>
              <a:gd name="connsiteY108" fmla="*/ 248292 h 369690"/>
              <a:gd name="connsiteX109" fmla="*/ 3753997 w 17198836"/>
              <a:gd name="connsiteY109" fmla="*/ 260333 h 369690"/>
              <a:gd name="connsiteX110" fmla="*/ 3750294 w 17198836"/>
              <a:gd name="connsiteY110" fmla="*/ 219127 h 369690"/>
              <a:gd name="connsiteX111" fmla="*/ 3847802 w 17198836"/>
              <a:gd name="connsiteY111" fmla="*/ 0 h 369690"/>
              <a:gd name="connsiteX112" fmla="*/ 3945311 w 17198836"/>
              <a:gd name="connsiteY112" fmla="*/ 219127 h 369690"/>
              <a:gd name="connsiteX113" fmla="*/ 3940684 w 17198836"/>
              <a:gd name="connsiteY113" fmla="*/ 270645 h 369690"/>
              <a:gd name="connsiteX114" fmla="*/ 3947008 w 17198836"/>
              <a:gd name="connsiteY114" fmla="*/ 261060 h 369690"/>
              <a:gd name="connsiteX115" fmla="*/ 3984963 w 17198836"/>
              <a:gd name="connsiteY115" fmla="*/ 243840 h 369690"/>
              <a:gd name="connsiteX116" fmla="*/ 4004614 w 17198836"/>
              <a:gd name="connsiteY116" fmla="*/ 248292 h 369690"/>
              <a:gd name="connsiteX117" fmla="*/ 4021875 w 17198836"/>
              <a:gd name="connsiteY117" fmla="*/ 260334 h 369690"/>
              <a:gd name="connsiteX118" fmla="*/ 4018175 w 17198836"/>
              <a:gd name="connsiteY118" fmla="*/ 219127 h 369690"/>
              <a:gd name="connsiteX119" fmla="*/ 4115683 w 17198836"/>
              <a:gd name="connsiteY119" fmla="*/ 0 h 369690"/>
              <a:gd name="connsiteX120" fmla="*/ 4213190 w 17198836"/>
              <a:gd name="connsiteY120" fmla="*/ 219127 h 369690"/>
              <a:gd name="connsiteX121" fmla="*/ 4208562 w 17198836"/>
              <a:gd name="connsiteY121" fmla="*/ 270645 h 369690"/>
              <a:gd name="connsiteX122" fmla="*/ 4214889 w 17198836"/>
              <a:gd name="connsiteY122" fmla="*/ 261060 h 369690"/>
              <a:gd name="connsiteX123" fmla="*/ 4252842 w 17198836"/>
              <a:gd name="connsiteY123" fmla="*/ 243840 h 369690"/>
              <a:gd name="connsiteX124" fmla="*/ 4272495 w 17198836"/>
              <a:gd name="connsiteY124" fmla="*/ 248292 h 369690"/>
              <a:gd name="connsiteX125" fmla="*/ 4289755 w 17198836"/>
              <a:gd name="connsiteY125" fmla="*/ 260333 h 369690"/>
              <a:gd name="connsiteX126" fmla="*/ 4286051 w 17198836"/>
              <a:gd name="connsiteY126" fmla="*/ 219127 h 369690"/>
              <a:gd name="connsiteX127" fmla="*/ 4383559 w 17198836"/>
              <a:gd name="connsiteY127" fmla="*/ 0 h 369690"/>
              <a:gd name="connsiteX128" fmla="*/ 4481068 w 17198836"/>
              <a:gd name="connsiteY128" fmla="*/ 219127 h 369690"/>
              <a:gd name="connsiteX129" fmla="*/ 4476441 w 17198836"/>
              <a:gd name="connsiteY129" fmla="*/ 270645 h 369690"/>
              <a:gd name="connsiteX130" fmla="*/ 4482765 w 17198836"/>
              <a:gd name="connsiteY130" fmla="*/ 261060 h 369690"/>
              <a:gd name="connsiteX131" fmla="*/ 4520720 w 17198836"/>
              <a:gd name="connsiteY131" fmla="*/ 243840 h 369690"/>
              <a:gd name="connsiteX132" fmla="*/ 4540370 w 17198836"/>
              <a:gd name="connsiteY132" fmla="*/ 248292 h 369690"/>
              <a:gd name="connsiteX133" fmla="*/ 4557632 w 17198836"/>
              <a:gd name="connsiteY133" fmla="*/ 260333 h 369690"/>
              <a:gd name="connsiteX134" fmla="*/ 4553931 w 17198836"/>
              <a:gd name="connsiteY134" fmla="*/ 219127 h 369690"/>
              <a:gd name="connsiteX135" fmla="*/ 4651438 w 17198836"/>
              <a:gd name="connsiteY135" fmla="*/ 0 h 369690"/>
              <a:gd name="connsiteX136" fmla="*/ 4748946 w 17198836"/>
              <a:gd name="connsiteY136" fmla="*/ 219127 h 369690"/>
              <a:gd name="connsiteX137" fmla="*/ 4744319 w 17198836"/>
              <a:gd name="connsiteY137" fmla="*/ 270645 h 369690"/>
              <a:gd name="connsiteX138" fmla="*/ 4750644 w 17198836"/>
              <a:gd name="connsiteY138" fmla="*/ 261060 h 369690"/>
              <a:gd name="connsiteX139" fmla="*/ 4788599 w 17198836"/>
              <a:gd name="connsiteY139" fmla="*/ 243840 h 369690"/>
              <a:gd name="connsiteX140" fmla="*/ 4808249 w 17198836"/>
              <a:gd name="connsiteY140" fmla="*/ 248292 h 369690"/>
              <a:gd name="connsiteX141" fmla="*/ 4825512 w 17198836"/>
              <a:gd name="connsiteY141" fmla="*/ 260334 h 369690"/>
              <a:gd name="connsiteX142" fmla="*/ 4821808 w 17198836"/>
              <a:gd name="connsiteY142" fmla="*/ 219127 h 369690"/>
              <a:gd name="connsiteX143" fmla="*/ 4919316 w 17198836"/>
              <a:gd name="connsiteY143" fmla="*/ 0 h 369690"/>
              <a:gd name="connsiteX144" fmla="*/ 5016825 w 17198836"/>
              <a:gd name="connsiteY144" fmla="*/ 219127 h 369690"/>
              <a:gd name="connsiteX145" fmla="*/ 5012198 w 17198836"/>
              <a:gd name="connsiteY145" fmla="*/ 270645 h 369690"/>
              <a:gd name="connsiteX146" fmla="*/ 5018522 w 17198836"/>
              <a:gd name="connsiteY146" fmla="*/ 261060 h 369690"/>
              <a:gd name="connsiteX147" fmla="*/ 5056477 w 17198836"/>
              <a:gd name="connsiteY147" fmla="*/ 243840 h 369690"/>
              <a:gd name="connsiteX148" fmla="*/ 5076127 w 17198836"/>
              <a:gd name="connsiteY148" fmla="*/ 248292 h 369690"/>
              <a:gd name="connsiteX149" fmla="*/ 5093388 w 17198836"/>
              <a:gd name="connsiteY149" fmla="*/ 260333 h 369690"/>
              <a:gd name="connsiteX150" fmla="*/ 5089688 w 17198836"/>
              <a:gd name="connsiteY150" fmla="*/ 219127 h 369690"/>
              <a:gd name="connsiteX151" fmla="*/ 5187195 w 17198836"/>
              <a:gd name="connsiteY151" fmla="*/ 0 h 369690"/>
              <a:gd name="connsiteX152" fmla="*/ 5284703 w 17198836"/>
              <a:gd name="connsiteY152" fmla="*/ 219127 h 369690"/>
              <a:gd name="connsiteX153" fmla="*/ 5280076 w 17198836"/>
              <a:gd name="connsiteY153" fmla="*/ 270645 h 369690"/>
              <a:gd name="connsiteX154" fmla="*/ 5286401 w 17198836"/>
              <a:gd name="connsiteY154" fmla="*/ 261060 h 369690"/>
              <a:gd name="connsiteX155" fmla="*/ 5324355 w 17198836"/>
              <a:gd name="connsiteY155" fmla="*/ 243840 h 369690"/>
              <a:gd name="connsiteX156" fmla="*/ 5344006 w 17198836"/>
              <a:gd name="connsiteY156" fmla="*/ 248292 h 369690"/>
              <a:gd name="connsiteX157" fmla="*/ 5361267 w 17198836"/>
              <a:gd name="connsiteY157" fmla="*/ 260333 h 369690"/>
              <a:gd name="connsiteX158" fmla="*/ 5357564 w 17198836"/>
              <a:gd name="connsiteY158" fmla="*/ 219127 h 369690"/>
              <a:gd name="connsiteX159" fmla="*/ 5455073 w 17198836"/>
              <a:gd name="connsiteY159" fmla="*/ 0 h 369690"/>
              <a:gd name="connsiteX160" fmla="*/ 5552582 w 17198836"/>
              <a:gd name="connsiteY160" fmla="*/ 219127 h 369690"/>
              <a:gd name="connsiteX161" fmla="*/ 5547952 w 17198836"/>
              <a:gd name="connsiteY161" fmla="*/ 270645 h 369690"/>
              <a:gd name="connsiteX162" fmla="*/ 5554279 w 17198836"/>
              <a:gd name="connsiteY162" fmla="*/ 261060 h 369690"/>
              <a:gd name="connsiteX163" fmla="*/ 5592233 w 17198836"/>
              <a:gd name="connsiteY163" fmla="*/ 243840 h 369690"/>
              <a:gd name="connsiteX164" fmla="*/ 5611884 w 17198836"/>
              <a:gd name="connsiteY164" fmla="*/ 248292 h 369690"/>
              <a:gd name="connsiteX165" fmla="*/ 5629145 w 17198836"/>
              <a:gd name="connsiteY165" fmla="*/ 260334 h 369690"/>
              <a:gd name="connsiteX166" fmla="*/ 5625445 w 17198836"/>
              <a:gd name="connsiteY166" fmla="*/ 219127 h 369690"/>
              <a:gd name="connsiteX167" fmla="*/ 5722952 w 17198836"/>
              <a:gd name="connsiteY167" fmla="*/ 0 h 369690"/>
              <a:gd name="connsiteX168" fmla="*/ 5820460 w 17198836"/>
              <a:gd name="connsiteY168" fmla="*/ 219127 h 369690"/>
              <a:gd name="connsiteX169" fmla="*/ 5815833 w 17198836"/>
              <a:gd name="connsiteY169" fmla="*/ 270645 h 369690"/>
              <a:gd name="connsiteX170" fmla="*/ 5822158 w 17198836"/>
              <a:gd name="connsiteY170" fmla="*/ 261060 h 369690"/>
              <a:gd name="connsiteX171" fmla="*/ 5860112 w 17198836"/>
              <a:gd name="connsiteY171" fmla="*/ 243840 h 369690"/>
              <a:gd name="connsiteX172" fmla="*/ 5879763 w 17198836"/>
              <a:gd name="connsiteY172" fmla="*/ 248292 h 369690"/>
              <a:gd name="connsiteX173" fmla="*/ 5897024 w 17198836"/>
              <a:gd name="connsiteY173" fmla="*/ 260333 h 369690"/>
              <a:gd name="connsiteX174" fmla="*/ 5893321 w 17198836"/>
              <a:gd name="connsiteY174" fmla="*/ 219127 h 369690"/>
              <a:gd name="connsiteX175" fmla="*/ 5990830 w 17198836"/>
              <a:gd name="connsiteY175" fmla="*/ 0 h 369690"/>
              <a:gd name="connsiteX176" fmla="*/ 6088339 w 17198836"/>
              <a:gd name="connsiteY176" fmla="*/ 219127 h 369690"/>
              <a:gd name="connsiteX177" fmla="*/ 6083709 w 17198836"/>
              <a:gd name="connsiteY177" fmla="*/ 270645 h 369690"/>
              <a:gd name="connsiteX178" fmla="*/ 6090036 w 17198836"/>
              <a:gd name="connsiteY178" fmla="*/ 261060 h 369690"/>
              <a:gd name="connsiteX179" fmla="*/ 6127990 w 17198836"/>
              <a:gd name="connsiteY179" fmla="*/ 243840 h 369690"/>
              <a:gd name="connsiteX180" fmla="*/ 6147641 w 17198836"/>
              <a:gd name="connsiteY180" fmla="*/ 248292 h 369690"/>
              <a:gd name="connsiteX181" fmla="*/ 6164902 w 17198836"/>
              <a:gd name="connsiteY181" fmla="*/ 260333 h 369690"/>
              <a:gd name="connsiteX182" fmla="*/ 6161200 w 17198836"/>
              <a:gd name="connsiteY182" fmla="*/ 219127 h 369690"/>
              <a:gd name="connsiteX183" fmla="*/ 6258708 w 17198836"/>
              <a:gd name="connsiteY183" fmla="*/ 0 h 369690"/>
              <a:gd name="connsiteX184" fmla="*/ 6356216 w 17198836"/>
              <a:gd name="connsiteY184" fmla="*/ 219127 h 369690"/>
              <a:gd name="connsiteX185" fmla="*/ 6351588 w 17198836"/>
              <a:gd name="connsiteY185" fmla="*/ 270645 h 369690"/>
              <a:gd name="connsiteX186" fmla="*/ 6357914 w 17198836"/>
              <a:gd name="connsiteY186" fmla="*/ 261060 h 369690"/>
              <a:gd name="connsiteX187" fmla="*/ 6395869 w 17198836"/>
              <a:gd name="connsiteY187" fmla="*/ 243840 h 369690"/>
              <a:gd name="connsiteX188" fmla="*/ 6415519 w 17198836"/>
              <a:gd name="connsiteY188" fmla="*/ 248292 h 369690"/>
              <a:gd name="connsiteX189" fmla="*/ 6432781 w 17198836"/>
              <a:gd name="connsiteY189" fmla="*/ 260334 h 369690"/>
              <a:gd name="connsiteX190" fmla="*/ 6429078 w 17198836"/>
              <a:gd name="connsiteY190" fmla="*/ 219127 h 369690"/>
              <a:gd name="connsiteX191" fmla="*/ 6526587 w 17198836"/>
              <a:gd name="connsiteY191" fmla="*/ 0 h 369690"/>
              <a:gd name="connsiteX192" fmla="*/ 6624096 w 17198836"/>
              <a:gd name="connsiteY192" fmla="*/ 219127 h 369690"/>
              <a:gd name="connsiteX193" fmla="*/ 6619466 w 17198836"/>
              <a:gd name="connsiteY193" fmla="*/ 270645 h 369690"/>
              <a:gd name="connsiteX194" fmla="*/ 6625793 w 17198836"/>
              <a:gd name="connsiteY194" fmla="*/ 261060 h 369690"/>
              <a:gd name="connsiteX195" fmla="*/ 6663747 w 17198836"/>
              <a:gd name="connsiteY195" fmla="*/ 243840 h 369690"/>
              <a:gd name="connsiteX196" fmla="*/ 6683398 w 17198836"/>
              <a:gd name="connsiteY196" fmla="*/ 248292 h 369690"/>
              <a:gd name="connsiteX197" fmla="*/ 6700659 w 17198836"/>
              <a:gd name="connsiteY197" fmla="*/ 260333 h 369690"/>
              <a:gd name="connsiteX198" fmla="*/ 6696957 w 17198836"/>
              <a:gd name="connsiteY198" fmla="*/ 219127 h 369690"/>
              <a:gd name="connsiteX199" fmla="*/ 6794465 w 17198836"/>
              <a:gd name="connsiteY199" fmla="*/ 0 h 369690"/>
              <a:gd name="connsiteX200" fmla="*/ 6891973 w 17198836"/>
              <a:gd name="connsiteY200" fmla="*/ 219127 h 369690"/>
              <a:gd name="connsiteX201" fmla="*/ 6887345 w 17198836"/>
              <a:gd name="connsiteY201" fmla="*/ 270645 h 369690"/>
              <a:gd name="connsiteX202" fmla="*/ 6893671 w 17198836"/>
              <a:gd name="connsiteY202" fmla="*/ 261060 h 369690"/>
              <a:gd name="connsiteX203" fmla="*/ 6931626 w 17198836"/>
              <a:gd name="connsiteY203" fmla="*/ 243840 h 369690"/>
              <a:gd name="connsiteX204" fmla="*/ 6951276 w 17198836"/>
              <a:gd name="connsiteY204" fmla="*/ 248292 h 369690"/>
              <a:gd name="connsiteX205" fmla="*/ 6968537 w 17198836"/>
              <a:gd name="connsiteY205" fmla="*/ 260333 h 369690"/>
              <a:gd name="connsiteX206" fmla="*/ 6964835 w 17198836"/>
              <a:gd name="connsiteY206" fmla="*/ 219127 h 369690"/>
              <a:gd name="connsiteX207" fmla="*/ 7062344 w 17198836"/>
              <a:gd name="connsiteY207" fmla="*/ 0 h 369690"/>
              <a:gd name="connsiteX208" fmla="*/ 7159852 w 17198836"/>
              <a:gd name="connsiteY208" fmla="*/ 219127 h 369690"/>
              <a:gd name="connsiteX209" fmla="*/ 7155223 w 17198836"/>
              <a:gd name="connsiteY209" fmla="*/ 270645 h 369690"/>
              <a:gd name="connsiteX210" fmla="*/ 7161550 w 17198836"/>
              <a:gd name="connsiteY210" fmla="*/ 261060 h 369690"/>
              <a:gd name="connsiteX211" fmla="*/ 7199502 w 17198836"/>
              <a:gd name="connsiteY211" fmla="*/ 243840 h 369690"/>
              <a:gd name="connsiteX212" fmla="*/ 7219155 w 17198836"/>
              <a:gd name="connsiteY212" fmla="*/ 248292 h 369690"/>
              <a:gd name="connsiteX213" fmla="*/ 7236416 w 17198836"/>
              <a:gd name="connsiteY213" fmla="*/ 260334 h 369690"/>
              <a:gd name="connsiteX214" fmla="*/ 7232714 w 17198836"/>
              <a:gd name="connsiteY214" fmla="*/ 219127 h 369690"/>
              <a:gd name="connsiteX215" fmla="*/ 7330222 w 17198836"/>
              <a:gd name="connsiteY215" fmla="*/ 0 h 369690"/>
              <a:gd name="connsiteX216" fmla="*/ 7427730 w 17198836"/>
              <a:gd name="connsiteY216" fmla="*/ 219127 h 369690"/>
              <a:gd name="connsiteX217" fmla="*/ 7423102 w 17198836"/>
              <a:gd name="connsiteY217" fmla="*/ 270645 h 369690"/>
              <a:gd name="connsiteX218" fmla="*/ 7429428 w 17198836"/>
              <a:gd name="connsiteY218" fmla="*/ 261060 h 369690"/>
              <a:gd name="connsiteX219" fmla="*/ 7467383 w 17198836"/>
              <a:gd name="connsiteY219" fmla="*/ 243840 h 369690"/>
              <a:gd name="connsiteX220" fmla="*/ 7487033 w 17198836"/>
              <a:gd name="connsiteY220" fmla="*/ 248292 h 369690"/>
              <a:gd name="connsiteX221" fmla="*/ 7504294 w 17198836"/>
              <a:gd name="connsiteY221" fmla="*/ 260333 h 369690"/>
              <a:gd name="connsiteX222" fmla="*/ 7500592 w 17198836"/>
              <a:gd name="connsiteY222" fmla="*/ 219127 h 369690"/>
              <a:gd name="connsiteX223" fmla="*/ 7598101 w 17198836"/>
              <a:gd name="connsiteY223" fmla="*/ 0 h 369690"/>
              <a:gd name="connsiteX224" fmla="*/ 7695607 w 17198836"/>
              <a:gd name="connsiteY224" fmla="*/ 219127 h 369690"/>
              <a:gd name="connsiteX225" fmla="*/ 7690979 w 17198836"/>
              <a:gd name="connsiteY225" fmla="*/ 270645 h 369690"/>
              <a:gd name="connsiteX226" fmla="*/ 7697305 w 17198836"/>
              <a:gd name="connsiteY226" fmla="*/ 261060 h 369690"/>
              <a:gd name="connsiteX227" fmla="*/ 7735259 w 17198836"/>
              <a:gd name="connsiteY227" fmla="*/ 243840 h 369690"/>
              <a:gd name="connsiteX228" fmla="*/ 7754910 w 17198836"/>
              <a:gd name="connsiteY228" fmla="*/ 248292 h 369690"/>
              <a:gd name="connsiteX229" fmla="*/ 7772171 w 17198836"/>
              <a:gd name="connsiteY229" fmla="*/ 260333 h 369690"/>
              <a:gd name="connsiteX230" fmla="*/ 7768469 w 17198836"/>
              <a:gd name="connsiteY230" fmla="*/ 219127 h 369690"/>
              <a:gd name="connsiteX231" fmla="*/ 7865977 w 17198836"/>
              <a:gd name="connsiteY231" fmla="*/ 0 h 369690"/>
              <a:gd name="connsiteX232" fmla="*/ 7963485 w 17198836"/>
              <a:gd name="connsiteY232" fmla="*/ 219127 h 369690"/>
              <a:gd name="connsiteX233" fmla="*/ 7958857 w 17198836"/>
              <a:gd name="connsiteY233" fmla="*/ 270645 h 369690"/>
              <a:gd name="connsiteX234" fmla="*/ 7965182 w 17198836"/>
              <a:gd name="connsiteY234" fmla="*/ 261060 h 369690"/>
              <a:gd name="connsiteX235" fmla="*/ 8003137 w 17198836"/>
              <a:gd name="connsiteY235" fmla="*/ 243840 h 369690"/>
              <a:gd name="connsiteX236" fmla="*/ 8022788 w 17198836"/>
              <a:gd name="connsiteY236" fmla="*/ 248292 h 369690"/>
              <a:gd name="connsiteX237" fmla="*/ 8040050 w 17198836"/>
              <a:gd name="connsiteY237" fmla="*/ 260334 h 369690"/>
              <a:gd name="connsiteX238" fmla="*/ 8036348 w 17198836"/>
              <a:gd name="connsiteY238" fmla="*/ 219127 h 369690"/>
              <a:gd name="connsiteX239" fmla="*/ 8133856 w 17198836"/>
              <a:gd name="connsiteY239" fmla="*/ 0 h 369690"/>
              <a:gd name="connsiteX240" fmla="*/ 8231364 w 17198836"/>
              <a:gd name="connsiteY240" fmla="*/ 219127 h 369690"/>
              <a:gd name="connsiteX241" fmla="*/ 8226736 w 17198836"/>
              <a:gd name="connsiteY241" fmla="*/ 270645 h 369690"/>
              <a:gd name="connsiteX242" fmla="*/ 8233062 w 17198836"/>
              <a:gd name="connsiteY242" fmla="*/ 261060 h 369690"/>
              <a:gd name="connsiteX243" fmla="*/ 8271016 w 17198836"/>
              <a:gd name="connsiteY243" fmla="*/ 243840 h 369690"/>
              <a:gd name="connsiteX244" fmla="*/ 8290667 w 17198836"/>
              <a:gd name="connsiteY244" fmla="*/ 248292 h 369690"/>
              <a:gd name="connsiteX245" fmla="*/ 8307919 w 17198836"/>
              <a:gd name="connsiteY245" fmla="*/ 260327 h 369690"/>
              <a:gd name="connsiteX246" fmla="*/ 8304218 w 17198836"/>
              <a:gd name="connsiteY246" fmla="*/ 219127 h 369690"/>
              <a:gd name="connsiteX247" fmla="*/ 8401726 w 17198836"/>
              <a:gd name="connsiteY247" fmla="*/ 0 h 369690"/>
              <a:gd name="connsiteX248" fmla="*/ 8499234 w 17198836"/>
              <a:gd name="connsiteY248" fmla="*/ 219127 h 369690"/>
              <a:gd name="connsiteX249" fmla="*/ 8494606 w 17198836"/>
              <a:gd name="connsiteY249" fmla="*/ 270645 h 369690"/>
              <a:gd name="connsiteX250" fmla="*/ 8500931 w 17198836"/>
              <a:gd name="connsiteY250" fmla="*/ 261060 h 369690"/>
              <a:gd name="connsiteX251" fmla="*/ 8538886 w 17198836"/>
              <a:gd name="connsiteY251" fmla="*/ 243840 h 369690"/>
              <a:gd name="connsiteX252" fmla="*/ 8558538 w 17198836"/>
              <a:gd name="connsiteY252" fmla="*/ 248292 h 369690"/>
              <a:gd name="connsiteX253" fmla="*/ 8576229 w 17198836"/>
              <a:gd name="connsiteY253" fmla="*/ 260634 h 369690"/>
              <a:gd name="connsiteX254" fmla="*/ 8572500 w 17198836"/>
              <a:gd name="connsiteY254" fmla="*/ 219127 h 369690"/>
              <a:gd name="connsiteX255" fmla="*/ 8670008 w 17198836"/>
              <a:gd name="connsiteY255" fmla="*/ 0 h 369690"/>
              <a:gd name="connsiteX256" fmla="*/ 8767516 w 17198836"/>
              <a:gd name="connsiteY256" fmla="*/ 219127 h 369690"/>
              <a:gd name="connsiteX257" fmla="*/ 8762888 w 17198836"/>
              <a:gd name="connsiteY257" fmla="*/ 270645 h 369690"/>
              <a:gd name="connsiteX258" fmla="*/ 8769214 w 17198836"/>
              <a:gd name="connsiteY258" fmla="*/ 261060 h 369690"/>
              <a:gd name="connsiteX259" fmla="*/ 8807168 w 17198836"/>
              <a:gd name="connsiteY259" fmla="*/ 243840 h 369690"/>
              <a:gd name="connsiteX260" fmla="*/ 8826819 w 17198836"/>
              <a:gd name="connsiteY260" fmla="*/ 248292 h 369690"/>
              <a:gd name="connsiteX261" fmla="*/ 8844080 w 17198836"/>
              <a:gd name="connsiteY261" fmla="*/ 260333 h 369690"/>
              <a:gd name="connsiteX262" fmla="*/ 8840378 w 17198836"/>
              <a:gd name="connsiteY262" fmla="*/ 219127 h 369690"/>
              <a:gd name="connsiteX263" fmla="*/ 8937886 w 17198836"/>
              <a:gd name="connsiteY263" fmla="*/ 0 h 369690"/>
              <a:gd name="connsiteX264" fmla="*/ 9035394 w 17198836"/>
              <a:gd name="connsiteY264" fmla="*/ 219127 h 369690"/>
              <a:gd name="connsiteX265" fmla="*/ 9030766 w 17198836"/>
              <a:gd name="connsiteY265" fmla="*/ 270645 h 369690"/>
              <a:gd name="connsiteX266" fmla="*/ 9037092 w 17198836"/>
              <a:gd name="connsiteY266" fmla="*/ 261060 h 369690"/>
              <a:gd name="connsiteX267" fmla="*/ 9075046 w 17198836"/>
              <a:gd name="connsiteY267" fmla="*/ 243840 h 369690"/>
              <a:gd name="connsiteX268" fmla="*/ 9094697 w 17198836"/>
              <a:gd name="connsiteY268" fmla="*/ 248292 h 369690"/>
              <a:gd name="connsiteX269" fmla="*/ 9111959 w 17198836"/>
              <a:gd name="connsiteY269" fmla="*/ 260334 h 369690"/>
              <a:gd name="connsiteX270" fmla="*/ 9108257 w 17198836"/>
              <a:gd name="connsiteY270" fmla="*/ 219127 h 369690"/>
              <a:gd name="connsiteX271" fmla="*/ 9205765 w 17198836"/>
              <a:gd name="connsiteY271" fmla="*/ 0 h 369690"/>
              <a:gd name="connsiteX272" fmla="*/ 9303273 w 17198836"/>
              <a:gd name="connsiteY272" fmla="*/ 219127 h 369690"/>
              <a:gd name="connsiteX273" fmla="*/ 9298645 w 17198836"/>
              <a:gd name="connsiteY273" fmla="*/ 270645 h 369690"/>
              <a:gd name="connsiteX274" fmla="*/ 9304971 w 17198836"/>
              <a:gd name="connsiteY274" fmla="*/ 261060 h 369690"/>
              <a:gd name="connsiteX275" fmla="*/ 9342925 w 17198836"/>
              <a:gd name="connsiteY275" fmla="*/ 243840 h 369690"/>
              <a:gd name="connsiteX276" fmla="*/ 9362576 w 17198836"/>
              <a:gd name="connsiteY276" fmla="*/ 248292 h 369690"/>
              <a:gd name="connsiteX277" fmla="*/ 9379837 w 17198836"/>
              <a:gd name="connsiteY277" fmla="*/ 260333 h 369690"/>
              <a:gd name="connsiteX278" fmla="*/ 9376135 w 17198836"/>
              <a:gd name="connsiteY278" fmla="*/ 219127 h 369690"/>
              <a:gd name="connsiteX279" fmla="*/ 9473643 w 17198836"/>
              <a:gd name="connsiteY279" fmla="*/ 0 h 369690"/>
              <a:gd name="connsiteX280" fmla="*/ 9571151 w 17198836"/>
              <a:gd name="connsiteY280" fmla="*/ 219127 h 369690"/>
              <a:gd name="connsiteX281" fmla="*/ 9566523 w 17198836"/>
              <a:gd name="connsiteY281" fmla="*/ 270645 h 369690"/>
              <a:gd name="connsiteX282" fmla="*/ 9572849 w 17198836"/>
              <a:gd name="connsiteY282" fmla="*/ 261060 h 369690"/>
              <a:gd name="connsiteX283" fmla="*/ 9610803 w 17198836"/>
              <a:gd name="connsiteY283" fmla="*/ 243840 h 369690"/>
              <a:gd name="connsiteX284" fmla="*/ 9630454 w 17198836"/>
              <a:gd name="connsiteY284" fmla="*/ 248292 h 369690"/>
              <a:gd name="connsiteX285" fmla="*/ 9647715 w 17198836"/>
              <a:gd name="connsiteY285" fmla="*/ 260333 h 369690"/>
              <a:gd name="connsiteX286" fmla="*/ 9644013 w 17198836"/>
              <a:gd name="connsiteY286" fmla="*/ 219127 h 369690"/>
              <a:gd name="connsiteX287" fmla="*/ 9741521 w 17198836"/>
              <a:gd name="connsiteY287" fmla="*/ 0 h 369690"/>
              <a:gd name="connsiteX288" fmla="*/ 9839029 w 17198836"/>
              <a:gd name="connsiteY288" fmla="*/ 219127 h 369690"/>
              <a:gd name="connsiteX289" fmla="*/ 9834401 w 17198836"/>
              <a:gd name="connsiteY289" fmla="*/ 270645 h 369690"/>
              <a:gd name="connsiteX290" fmla="*/ 9840727 w 17198836"/>
              <a:gd name="connsiteY290" fmla="*/ 261060 h 369690"/>
              <a:gd name="connsiteX291" fmla="*/ 9878681 w 17198836"/>
              <a:gd name="connsiteY291" fmla="*/ 243840 h 369690"/>
              <a:gd name="connsiteX292" fmla="*/ 9898332 w 17198836"/>
              <a:gd name="connsiteY292" fmla="*/ 248292 h 369690"/>
              <a:gd name="connsiteX293" fmla="*/ 9915594 w 17198836"/>
              <a:gd name="connsiteY293" fmla="*/ 260334 h 369690"/>
              <a:gd name="connsiteX294" fmla="*/ 9911892 w 17198836"/>
              <a:gd name="connsiteY294" fmla="*/ 219127 h 369690"/>
              <a:gd name="connsiteX295" fmla="*/ 10009399 w 17198836"/>
              <a:gd name="connsiteY295" fmla="*/ 0 h 369690"/>
              <a:gd name="connsiteX296" fmla="*/ 10106907 w 17198836"/>
              <a:gd name="connsiteY296" fmla="*/ 219127 h 369690"/>
              <a:gd name="connsiteX297" fmla="*/ 10102279 w 17198836"/>
              <a:gd name="connsiteY297" fmla="*/ 270645 h 369690"/>
              <a:gd name="connsiteX298" fmla="*/ 10108605 w 17198836"/>
              <a:gd name="connsiteY298" fmla="*/ 261060 h 369690"/>
              <a:gd name="connsiteX299" fmla="*/ 10146559 w 17198836"/>
              <a:gd name="connsiteY299" fmla="*/ 243840 h 369690"/>
              <a:gd name="connsiteX300" fmla="*/ 10166210 w 17198836"/>
              <a:gd name="connsiteY300" fmla="*/ 248292 h 369690"/>
              <a:gd name="connsiteX301" fmla="*/ 10183471 w 17198836"/>
              <a:gd name="connsiteY301" fmla="*/ 260333 h 369690"/>
              <a:gd name="connsiteX302" fmla="*/ 10179769 w 17198836"/>
              <a:gd name="connsiteY302" fmla="*/ 219127 h 369690"/>
              <a:gd name="connsiteX303" fmla="*/ 10277276 w 17198836"/>
              <a:gd name="connsiteY303" fmla="*/ 0 h 369690"/>
              <a:gd name="connsiteX304" fmla="*/ 10374785 w 17198836"/>
              <a:gd name="connsiteY304" fmla="*/ 219127 h 369690"/>
              <a:gd name="connsiteX305" fmla="*/ 10370157 w 17198836"/>
              <a:gd name="connsiteY305" fmla="*/ 270644 h 369690"/>
              <a:gd name="connsiteX306" fmla="*/ 10376482 w 17198836"/>
              <a:gd name="connsiteY306" fmla="*/ 261060 h 369690"/>
              <a:gd name="connsiteX307" fmla="*/ 10414436 w 17198836"/>
              <a:gd name="connsiteY307" fmla="*/ 243840 h 369690"/>
              <a:gd name="connsiteX308" fmla="*/ 10434088 w 17198836"/>
              <a:gd name="connsiteY308" fmla="*/ 248292 h 369690"/>
              <a:gd name="connsiteX309" fmla="*/ 10451349 w 17198836"/>
              <a:gd name="connsiteY309" fmla="*/ 260333 h 369690"/>
              <a:gd name="connsiteX310" fmla="*/ 10447647 w 17198836"/>
              <a:gd name="connsiteY310" fmla="*/ 219127 h 369690"/>
              <a:gd name="connsiteX311" fmla="*/ 10545155 w 17198836"/>
              <a:gd name="connsiteY311" fmla="*/ 0 h 369690"/>
              <a:gd name="connsiteX312" fmla="*/ 10642663 w 17198836"/>
              <a:gd name="connsiteY312" fmla="*/ 219127 h 369690"/>
              <a:gd name="connsiteX313" fmla="*/ 10638035 w 17198836"/>
              <a:gd name="connsiteY313" fmla="*/ 270645 h 369690"/>
              <a:gd name="connsiteX314" fmla="*/ 10644361 w 17198836"/>
              <a:gd name="connsiteY314" fmla="*/ 261060 h 369690"/>
              <a:gd name="connsiteX315" fmla="*/ 10682315 w 17198836"/>
              <a:gd name="connsiteY315" fmla="*/ 243840 h 369690"/>
              <a:gd name="connsiteX316" fmla="*/ 10701966 w 17198836"/>
              <a:gd name="connsiteY316" fmla="*/ 248292 h 369690"/>
              <a:gd name="connsiteX317" fmla="*/ 10719228 w 17198836"/>
              <a:gd name="connsiteY317" fmla="*/ 260334 h 369690"/>
              <a:gd name="connsiteX318" fmla="*/ 10715526 w 17198836"/>
              <a:gd name="connsiteY318" fmla="*/ 219127 h 369690"/>
              <a:gd name="connsiteX319" fmla="*/ 10813034 w 17198836"/>
              <a:gd name="connsiteY319" fmla="*/ 0 h 369690"/>
              <a:gd name="connsiteX320" fmla="*/ 10910541 w 17198836"/>
              <a:gd name="connsiteY320" fmla="*/ 219127 h 369690"/>
              <a:gd name="connsiteX321" fmla="*/ 10905913 w 17198836"/>
              <a:gd name="connsiteY321" fmla="*/ 270646 h 369690"/>
              <a:gd name="connsiteX322" fmla="*/ 10912240 w 17198836"/>
              <a:gd name="connsiteY322" fmla="*/ 261060 h 369690"/>
              <a:gd name="connsiteX323" fmla="*/ 10950194 w 17198836"/>
              <a:gd name="connsiteY323" fmla="*/ 243840 h 369690"/>
              <a:gd name="connsiteX324" fmla="*/ 10969845 w 17198836"/>
              <a:gd name="connsiteY324" fmla="*/ 248292 h 369690"/>
              <a:gd name="connsiteX325" fmla="*/ 10987106 w 17198836"/>
              <a:gd name="connsiteY325" fmla="*/ 260333 h 369690"/>
              <a:gd name="connsiteX326" fmla="*/ 10983404 w 17198836"/>
              <a:gd name="connsiteY326" fmla="*/ 219127 h 369690"/>
              <a:gd name="connsiteX327" fmla="*/ 11080912 w 17198836"/>
              <a:gd name="connsiteY327" fmla="*/ 0 h 369690"/>
              <a:gd name="connsiteX328" fmla="*/ 11178421 w 17198836"/>
              <a:gd name="connsiteY328" fmla="*/ 219127 h 369690"/>
              <a:gd name="connsiteX329" fmla="*/ 11173793 w 17198836"/>
              <a:gd name="connsiteY329" fmla="*/ 270643 h 369690"/>
              <a:gd name="connsiteX330" fmla="*/ 11180118 w 17198836"/>
              <a:gd name="connsiteY330" fmla="*/ 261060 h 369690"/>
              <a:gd name="connsiteX331" fmla="*/ 11218072 w 17198836"/>
              <a:gd name="connsiteY331" fmla="*/ 243840 h 369690"/>
              <a:gd name="connsiteX332" fmla="*/ 11237723 w 17198836"/>
              <a:gd name="connsiteY332" fmla="*/ 248292 h 369690"/>
              <a:gd name="connsiteX333" fmla="*/ 11254984 w 17198836"/>
              <a:gd name="connsiteY333" fmla="*/ 260333 h 369690"/>
              <a:gd name="connsiteX334" fmla="*/ 11251282 w 17198836"/>
              <a:gd name="connsiteY334" fmla="*/ 219127 h 369690"/>
              <a:gd name="connsiteX335" fmla="*/ 11348791 w 17198836"/>
              <a:gd name="connsiteY335" fmla="*/ 0 h 369690"/>
              <a:gd name="connsiteX336" fmla="*/ 11446298 w 17198836"/>
              <a:gd name="connsiteY336" fmla="*/ 219127 h 369690"/>
              <a:gd name="connsiteX337" fmla="*/ 11441670 w 17198836"/>
              <a:gd name="connsiteY337" fmla="*/ 270646 h 369690"/>
              <a:gd name="connsiteX338" fmla="*/ 11447996 w 17198836"/>
              <a:gd name="connsiteY338" fmla="*/ 261060 h 369690"/>
              <a:gd name="connsiteX339" fmla="*/ 11485951 w 17198836"/>
              <a:gd name="connsiteY339" fmla="*/ 243840 h 369690"/>
              <a:gd name="connsiteX340" fmla="*/ 11505602 w 17198836"/>
              <a:gd name="connsiteY340" fmla="*/ 248292 h 369690"/>
              <a:gd name="connsiteX341" fmla="*/ 11522863 w 17198836"/>
              <a:gd name="connsiteY341" fmla="*/ 260334 h 369690"/>
              <a:gd name="connsiteX342" fmla="*/ 11519161 w 17198836"/>
              <a:gd name="connsiteY342" fmla="*/ 219127 h 369690"/>
              <a:gd name="connsiteX343" fmla="*/ 11616669 w 17198836"/>
              <a:gd name="connsiteY343" fmla="*/ 0 h 369690"/>
              <a:gd name="connsiteX344" fmla="*/ 11714177 w 17198836"/>
              <a:gd name="connsiteY344" fmla="*/ 219127 h 369690"/>
              <a:gd name="connsiteX345" fmla="*/ 11709549 w 17198836"/>
              <a:gd name="connsiteY345" fmla="*/ 270645 h 369690"/>
              <a:gd name="connsiteX346" fmla="*/ 11715875 w 17198836"/>
              <a:gd name="connsiteY346" fmla="*/ 261060 h 369690"/>
              <a:gd name="connsiteX347" fmla="*/ 11753829 w 17198836"/>
              <a:gd name="connsiteY347" fmla="*/ 243840 h 369690"/>
              <a:gd name="connsiteX348" fmla="*/ 11773480 w 17198836"/>
              <a:gd name="connsiteY348" fmla="*/ 248292 h 369690"/>
              <a:gd name="connsiteX349" fmla="*/ 11790741 w 17198836"/>
              <a:gd name="connsiteY349" fmla="*/ 260333 h 369690"/>
              <a:gd name="connsiteX350" fmla="*/ 11787039 w 17198836"/>
              <a:gd name="connsiteY350" fmla="*/ 219127 h 369690"/>
              <a:gd name="connsiteX351" fmla="*/ 11884547 w 17198836"/>
              <a:gd name="connsiteY351" fmla="*/ 0 h 369690"/>
              <a:gd name="connsiteX352" fmla="*/ 11982055 w 17198836"/>
              <a:gd name="connsiteY352" fmla="*/ 219127 h 369690"/>
              <a:gd name="connsiteX353" fmla="*/ 11977427 w 17198836"/>
              <a:gd name="connsiteY353" fmla="*/ 270645 h 369690"/>
              <a:gd name="connsiteX354" fmla="*/ 11983753 w 17198836"/>
              <a:gd name="connsiteY354" fmla="*/ 261060 h 369690"/>
              <a:gd name="connsiteX355" fmla="*/ 12021707 w 17198836"/>
              <a:gd name="connsiteY355" fmla="*/ 243840 h 369690"/>
              <a:gd name="connsiteX356" fmla="*/ 12041358 w 17198836"/>
              <a:gd name="connsiteY356" fmla="*/ 248292 h 369690"/>
              <a:gd name="connsiteX357" fmla="*/ 12058618 w 17198836"/>
              <a:gd name="connsiteY357" fmla="*/ 260332 h 369690"/>
              <a:gd name="connsiteX358" fmla="*/ 12054916 w 17198836"/>
              <a:gd name="connsiteY358" fmla="*/ 219127 h 369690"/>
              <a:gd name="connsiteX359" fmla="*/ 12152424 w 17198836"/>
              <a:gd name="connsiteY359" fmla="*/ 0 h 369690"/>
              <a:gd name="connsiteX360" fmla="*/ 12249932 w 17198836"/>
              <a:gd name="connsiteY360" fmla="*/ 219127 h 369690"/>
              <a:gd name="connsiteX361" fmla="*/ 12245304 w 17198836"/>
              <a:gd name="connsiteY361" fmla="*/ 270645 h 369690"/>
              <a:gd name="connsiteX362" fmla="*/ 12251630 w 17198836"/>
              <a:gd name="connsiteY362" fmla="*/ 261060 h 369690"/>
              <a:gd name="connsiteX363" fmla="*/ 12289584 w 17198836"/>
              <a:gd name="connsiteY363" fmla="*/ 243840 h 369690"/>
              <a:gd name="connsiteX364" fmla="*/ 12309236 w 17198836"/>
              <a:gd name="connsiteY364" fmla="*/ 248292 h 369690"/>
              <a:gd name="connsiteX365" fmla="*/ 12326496 w 17198836"/>
              <a:gd name="connsiteY365" fmla="*/ 260333 h 369690"/>
              <a:gd name="connsiteX366" fmla="*/ 12322794 w 17198836"/>
              <a:gd name="connsiteY366" fmla="*/ 219127 h 369690"/>
              <a:gd name="connsiteX367" fmla="*/ 12420302 w 17198836"/>
              <a:gd name="connsiteY367" fmla="*/ 0 h 369690"/>
              <a:gd name="connsiteX368" fmla="*/ 12517810 w 17198836"/>
              <a:gd name="connsiteY368" fmla="*/ 219127 h 369690"/>
              <a:gd name="connsiteX369" fmla="*/ 12513182 w 17198836"/>
              <a:gd name="connsiteY369" fmla="*/ 270645 h 369690"/>
              <a:gd name="connsiteX370" fmla="*/ 12519508 w 17198836"/>
              <a:gd name="connsiteY370" fmla="*/ 261060 h 369690"/>
              <a:gd name="connsiteX371" fmla="*/ 12557462 w 17198836"/>
              <a:gd name="connsiteY371" fmla="*/ 243840 h 369690"/>
              <a:gd name="connsiteX372" fmla="*/ 12577114 w 17198836"/>
              <a:gd name="connsiteY372" fmla="*/ 248292 h 369690"/>
              <a:gd name="connsiteX373" fmla="*/ 12594375 w 17198836"/>
              <a:gd name="connsiteY373" fmla="*/ 260334 h 369690"/>
              <a:gd name="connsiteX374" fmla="*/ 12590673 w 17198836"/>
              <a:gd name="connsiteY374" fmla="*/ 219127 h 369690"/>
              <a:gd name="connsiteX375" fmla="*/ 12688181 w 17198836"/>
              <a:gd name="connsiteY375" fmla="*/ 0 h 369690"/>
              <a:gd name="connsiteX376" fmla="*/ 12785689 w 17198836"/>
              <a:gd name="connsiteY376" fmla="*/ 219127 h 369690"/>
              <a:gd name="connsiteX377" fmla="*/ 12781061 w 17198836"/>
              <a:gd name="connsiteY377" fmla="*/ 270645 h 369690"/>
              <a:gd name="connsiteX378" fmla="*/ 12787387 w 17198836"/>
              <a:gd name="connsiteY378" fmla="*/ 261060 h 369690"/>
              <a:gd name="connsiteX379" fmla="*/ 12825341 w 17198836"/>
              <a:gd name="connsiteY379" fmla="*/ 243840 h 369690"/>
              <a:gd name="connsiteX380" fmla="*/ 12844993 w 17198836"/>
              <a:gd name="connsiteY380" fmla="*/ 248292 h 369690"/>
              <a:gd name="connsiteX381" fmla="*/ 12862253 w 17198836"/>
              <a:gd name="connsiteY381" fmla="*/ 260333 h 369690"/>
              <a:gd name="connsiteX382" fmla="*/ 12858551 w 17198836"/>
              <a:gd name="connsiteY382" fmla="*/ 219127 h 369690"/>
              <a:gd name="connsiteX383" fmla="*/ 12956059 w 17198836"/>
              <a:gd name="connsiteY383" fmla="*/ 0 h 369690"/>
              <a:gd name="connsiteX384" fmla="*/ 13053567 w 17198836"/>
              <a:gd name="connsiteY384" fmla="*/ 219127 h 369690"/>
              <a:gd name="connsiteX385" fmla="*/ 13048939 w 17198836"/>
              <a:gd name="connsiteY385" fmla="*/ 270645 h 369690"/>
              <a:gd name="connsiteX386" fmla="*/ 13055265 w 17198836"/>
              <a:gd name="connsiteY386" fmla="*/ 261060 h 369690"/>
              <a:gd name="connsiteX387" fmla="*/ 13093219 w 17198836"/>
              <a:gd name="connsiteY387" fmla="*/ 243840 h 369690"/>
              <a:gd name="connsiteX388" fmla="*/ 13112870 w 17198836"/>
              <a:gd name="connsiteY388" fmla="*/ 248292 h 369690"/>
              <a:gd name="connsiteX389" fmla="*/ 13130131 w 17198836"/>
              <a:gd name="connsiteY389" fmla="*/ 260333 h 369690"/>
              <a:gd name="connsiteX390" fmla="*/ 13126429 w 17198836"/>
              <a:gd name="connsiteY390" fmla="*/ 219127 h 369690"/>
              <a:gd name="connsiteX391" fmla="*/ 13223937 w 17198836"/>
              <a:gd name="connsiteY391" fmla="*/ 0 h 369690"/>
              <a:gd name="connsiteX392" fmla="*/ 13321445 w 17198836"/>
              <a:gd name="connsiteY392" fmla="*/ 219127 h 369690"/>
              <a:gd name="connsiteX393" fmla="*/ 13316817 w 17198836"/>
              <a:gd name="connsiteY393" fmla="*/ 270645 h 369690"/>
              <a:gd name="connsiteX394" fmla="*/ 13323143 w 17198836"/>
              <a:gd name="connsiteY394" fmla="*/ 261060 h 369690"/>
              <a:gd name="connsiteX395" fmla="*/ 13361097 w 17198836"/>
              <a:gd name="connsiteY395" fmla="*/ 243840 h 369690"/>
              <a:gd name="connsiteX396" fmla="*/ 13380748 w 17198836"/>
              <a:gd name="connsiteY396" fmla="*/ 248292 h 369690"/>
              <a:gd name="connsiteX397" fmla="*/ 13398010 w 17198836"/>
              <a:gd name="connsiteY397" fmla="*/ 260334 h 369690"/>
              <a:gd name="connsiteX398" fmla="*/ 13394308 w 17198836"/>
              <a:gd name="connsiteY398" fmla="*/ 219127 h 369690"/>
              <a:gd name="connsiteX399" fmla="*/ 13491816 w 17198836"/>
              <a:gd name="connsiteY399" fmla="*/ 0 h 369690"/>
              <a:gd name="connsiteX400" fmla="*/ 13589324 w 17198836"/>
              <a:gd name="connsiteY400" fmla="*/ 219127 h 369690"/>
              <a:gd name="connsiteX401" fmla="*/ 13584696 w 17198836"/>
              <a:gd name="connsiteY401" fmla="*/ 270645 h 369690"/>
              <a:gd name="connsiteX402" fmla="*/ 13591022 w 17198836"/>
              <a:gd name="connsiteY402" fmla="*/ 261060 h 369690"/>
              <a:gd name="connsiteX403" fmla="*/ 13628976 w 17198836"/>
              <a:gd name="connsiteY403" fmla="*/ 243840 h 369690"/>
              <a:gd name="connsiteX404" fmla="*/ 13648627 w 17198836"/>
              <a:gd name="connsiteY404" fmla="*/ 248292 h 369690"/>
              <a:gd name="connsiteX405" fmla="*/ 13665888 w 17198836"/>
              <a:gd name="connsiteY405" fmla="*/ 260333 h 369690"/>
              <a:gd name="connsiteX406" fmla="*/ 13662186 w 17198836"/>
              <a:gd name="connsiteY406" fmla="*/ 219127 h 369690"/>
              <a:gd name="connsiteX407" fmla="*/ 13759694 w 17198836"/>
              <a:gd name="connsiteY407" fmla="*/ 0 h 369690"/>
              <a:gd name="connsiteX408" fmla="*/ 13857202 w 17198836"/>
              <a:gd name="connsiteY408" fmla="*/ 219127 h 369690"/>
              <a:gd name="connsiteX409" fmla="*/ 13852574 w 17198836"/>
              <a:gd name="connsiteY409" fmla="*/ 270645 h 369690"/>
              <a:gd name="connsiteX410" fmla="*/ 13858900 w 17198836"/>
              <a:gd name="connsiteY410" fmla="*/ 261060 h 369690"/>
              <a:gd name="connsiteX411" fmla="*/ 13896854 w 17198836"/>
              <a:gd name="connsiteY411" fmla="*/ 243840 h 369690"/>
              <a:gd name="connsiteX412" fmla="*/ 13916505 w 17198836"/>
              <a:gd name="connsiteY412" fmla="*/ 248292 h 369690"/>
              <a:gd name="connsiteX413" fmla="*/ 13933766 w 17198836"/>
              <a:gd name="connsiteY413" fmla="*/ 260333 h 369690"/>
              <a:gd name="connsiteX414" fmla="*/ 13930064 w 17198836"/>
              <a:gd name="connsiteY414" fmla="*/ 219127 h 369690"/>
              <a:gd name="connsiteX415" fmla="*/ 14027572 w 17198836"/>
              <a:gd name="connsiteY415" fmla="*/ 0 h 369690"/>
              <a:gd name="connsiteX416" fmla="*/ 14125080 w 17198836"/>
              <a:gd name="connsiteY416" fmla="*/ 219127 h 369690"/>
              <a:gd name="connsiteX417" fmla="*/ 14120452 w 17198836"/>
              <a:gd name="connsiteY417" fmla="*/ 270645 h 369690"/>
              <a:gd name="connsiteX418" fmla="*/ 14126778 w 17198836"/>
              <a:gd name="connsiteY418" fmla="*/ 261060 h 369690"/>
              <a:gd name="connsiteX419" fmla="*/ 14164732 w 17198836"/>
              <a:gd name="connsiteY419" fmla="*/ 243840 h 369690"/>
              <a:gd name="connsiteX420" fmla="*/ 14184383 w 17198836"/>
              <a:gd name="connsiteY420" fmla="*/ 248292 h 369690"/>
              <a:gd name="connsiteX421" fmla="*/ 14201645 w 17198836"/>
              <a:gd name="connsiteY421" fmla="*/ 260334 h 369690"/>
              <a:gd name="connsiteX422" fmla="*/ 14197943 w 17198836"/>
              <a:gd name="connsiteY422" fmla="*/ 219127 h 369690"/>
              <a:gd name="connsiteX423" fmla="*/ 14295451 w 17198836"/>
              <a:gd name="connsiteY423" fmla="*/ 0 h 369690"/>
              <a:gd name="connsiteX424" fmla="*/ 14392959 w 17198836"/>
              <a:gd name="connsiteY424" fmla="*/ 219127 h 369690"/>
              <a:gd name="connsiteX425" fmla="*/ 14388331 w 17198836"/>
              <a:gd name="connsiteY425" fmla="*/ 270645 h 369690"/>
              <a:gd name="connsiteX426" fmla="*/ 14394657 w 17198836"/>
              <a:gd name="connsiteY426" fmla="*/ 261060 h 369690"/>
              <a:gd name="connsiteX427" fmla="*/ 14432611 w 17198836"/>
              <a:gd name="connsiteY427" fmla="*/ 243840 h 369690"/>
              <a:gd name="connsiteX428" fmla="*/ 14452262 w 17198836"/>
              <a:gd name="connsiteY428" fmla="*/ 248292 h 369690"/>
              <a:gd name="connsiteX429" fmla="*/ 14469523 w 17198836"/>
              <a:gd name="connsiteY429" fmla="*/ 260333 h 369690"/>
              <a:gd name="connsiteX430" fmla="*/ 14465821 w 17198836"/>
              <a:gd name="connsiteY430" fmla="*/ 219127 h 369690"/>
              <a:gd name="connsiteX431" fmla="*/ 14563329 w 17198836"/>
              <a:gd name="connsiteY431" fmla="*/ 0 h 369690"/>
              <a:gd name="connsiteX432" fmla="*/ 14660837 w 17198836"/>
              <a:gd name="connsiteY432" fmla="*/ 219127 h 369690"/>
              <a:gd name="connsiteX433" fmla="*/ 14656209 w 17198836"/>
              <a:gd name="connsiteY433" fmla="*/ 270645 h 369690"/>
              <a:gd name="connsiteX434" fmla="*/ 14662535 w 17198836"/>
              <a:gd name="connsiteY434" fmla="*/ 261060 h 369690"/>
              <a:gd name="connsiteX435" fmla="*/ 14700489 w 17198836"/>
              <a:gd name="connsiteY435" fmla="*/ 243840 h 369690"/>
              <a:gd name="connsiteX436" fmla="*/ 14720140 w 17198836"/>
              <a:gd name="connsiteY436" fmla="*/ 248292 h 369690"/>
              <a:gd name="connsiteX437" fmla="*/ 14737401 w 17198836"/>
              <a:gd name="connsiteY437" fmla="*/ 260333 h 369690"/>
              <a:gd name="connsiteX438" fmla="*/ 14733699 w 17198836"/>
              <a:gd name="connsiteY438" fmla="*/ 219127 h 369690"/>
              <a:gd name="connsiteX439" fmla="*/ 14831207 w 17198836"/>
              <a:gd name="connsiteY439" fmla="*/ 0 h 369690"/>
              <a:gd name="connsiteX440" fmla="*/ 14928715 w 17198836"/>
              <a:gd name="connsiteY440" fmla="*/ 219127 h 369690"/>
              <a:gd name="connsiteX441" fmla="*/ 14924087 w 17198836"/>
              <a:gd name="connsiteY441" fmla="*/ 270645 h 369690"/>
              <a:gd name="connsiteX442" fmla="*/ 14930413 w 17198836"/>
              <a:gd name="connsiteY442" fmla="*/ 261060 h 369690"/>
              <a:gd name="connsiteX443" fmla="*/ 14968367 w 17198836"/>
              <a:gd name="connsiteY443" fmla="*/ 243840 h 369690"/>
              <a:gd name="connsiteX444" fmla="*/ 14988018 w 17198836"/>
              <a:gd name="connsiteY444" fmla="*/ 248292 h 369690"/>
              <a:gd name="connsiteX445" fmla="*/ 15005280 w 17198836"/>
              <a:gd name="connsiteY445" fmla="*/ 260334 h 369690"/>
              <a:gd name="connsiteX446" fmla="*/ 15001578 w 17198836"/>
              <a:gd name="connsiteY446" fmla="*/ 219127 h 369690"/>
              <a:gd name="connsiteX447" fmla="*/ 15099086 w 17198836"/>
              <a:gd name="connsiteY447" fmla="*/ 0 h 369690"/>
              <a:gd name="connsiteX448" fmla="*/ 15196594 w 17198836"/>
              <a:gd name="connsiteY448" fmla="*/ 219127 h 369690"/>
              <a:gd name="connsiteX449" fmla="*/ 15191966 w 17198836"/>
              <a:gd name="connsiteY449" fmla="*/ 270645 h 369690"/>
              <a:gd name="connsiteX450" fmla="*/ 15198292 w 17198836"/>
              <a:gd name="connsiteY450" fmla="*/ 261060 h 369690"/>
              <a:gd name="connsiteX451" fmla="*/ 15236246 w 17198836"/>
              <a:gd name="connsiteY451" fmla="*/ 243840 h 369690"/>
              <a:gd name="connsiteX452" fmla="*/ 15255897 w 17198836"/>
              <a:gd name="connsiteY452" fmla="*/ 248292 h 369690"/>
              <a:gd name="connsiteX453" fmla="*/ 15273158 w 17198836"/>
              <a:gd name="connsiteY453" fmla="*/ 260333 h 369690"/>
              <a:gd name="connsiteX454" fmla="*/ 15269456 w 17198836"/>
              <a:gd name="connsiteY454" fmla="*/ 219127 h 369690"/>
              <a:gd name="connsiteX455" fmla="*/ 15366964 w 17198836"/>
              <a:gd name="connsiteY455" fmla="*/ 0 h 369690"/>
              <a:gd name="connsiteX456" fmla="*/ 15464472 w 17198836"/>
              <a:gd name="connsiteY456" fmla="*/ 219127 h 369690"/>
              <a:gd name="connsiteX457" fmla="*/ 15459844 w 17198836"/>
              <a:gd name="connsiteY457" fmla="*/ 270645 h 369690"/>
              <a:gd name="connsiteX458" fmla="*/ 15466170 w 17198836"/>
              <a:gd name="connsiteY458" fmla="*/ 261060 h 369690"/>
              <a:gd name="connsiteX459" fmla="*/ 15504124 w 17198836"/>
              <a:gd name="connsiteY459" fmla="*/ 243840 h 369690"/>
              <a:gd name="connsiteX460" fmla="*/ 15523775 w 17198836"/>
              <a:gd name="connsiteY460" fmla="*/ 248292 h 369690"/>
              <a:gd name="connsiteX461" fmla="*/ 15541036 w 17198836"/>
              <a:gd name="connsiteY461" fmla="*/ 260333 h 369690"/>
              <a:gd name="connsiteX462" fmla="*/ 15537334 w 17198836"/>
              <a:gd name="connsiteY462" fmla="*/ 219127 h 369690"/>
              <a:gd name="connsiteX463" fmla="*/ 15634842 w 17198836"/>
              <a:gd name="connsiteY463" fmla="*/ 0 h 369690"/>
              <a:gd name="connsiteX464" fmla="*/ 15732350 w 17198836"/>
              <a:gd name="connsiteY464" fmla="*/ 219127 h 369690"/>
              <a:gd name="connsiteX465" fmla="*/ 15727722 w 17198836"/>
              <a:gd name="connsiteY465" fmla="*/ 270645 h 369690"/>
              <a:gd name="connsiteX466" fmla="*/ 15734048 w 17198836"/>
              <a:gd name="connsiteY466" fmla="*/ 261060 h 369690"/>
              <a:gd name="connsiteX467" fmla="*/ 15772002 w 17198836"/>
              <a:gd name="connsiteY467" fmla="*/ 243840 h 369690"/>
              <a:gd name="connsiteX468" fmla="*/ 15791653 w 17198836"/>
              <a:gd name="connsiteY468" fmla="*/ 248292 h 369690"/>
              <a:gd name="connsiteX469" fmla="*/ 15808915 w 17198836"/>
              <a:gd name="connsiteY469" fmla="*/ 260334 h 369690"/>
              <a:gd name="connsiteX470" fmla="*/ 15805213 w 17198836"/>
              <a:gd name="connsiteY470" fmla="*/ 219127 h 369690"/>
              <a:gd name="connsiteX471" fmla="*/ 15902721 w 17198836"/>
              <a:gd name="connsiteY471" fmla="*/ 0 h 369690"/>
              <a:gd name="connsiteX472" fmla="*/ 16000229 w 17198836"/>
              <a:gd name="connsiteY472" fmla="*/ 219127 h 369690"/>
              <a:gd name="connsiteX473" fmla="*/ 15995601 w 17198836"/>
              <a:gd name="connsiteY473" fmla="*/ 270645 h 369690"/>
              <a:gd name="connsiteX474" fmla="*/ 16001927 w 17198836"/>
              <a:gd name="connsiteY474" fmla="*/ 261060 h 369690"/>
              <a:gd name="connsiteX475" fmla="*/ 16039881 w 17198836"/>
              <a:gd name="connsiteY475" fmla="*/ 243840 h 369690"/>
              <a:gd name="connsiteX476" fmla="*/ 16059532 w 17198836"/>
              <a:gd name="connsiteY476" fmla="*/ 248292 h 369690"/>
              <a:gd name="connsiteX477" fmla="*/ 16076794 w 17198836"/>
              <a:gd name="connsiteY477" fmla="*/ 260333 h 369690"/>
              <a:gd name="connsiteX478" fmla="*/ 16073090 w 17198836"/>
              <a:gd name="connsiteY478" fmla="*/ 219127 h 369690"/>
              <a:gd name="connsiteX479" fmla="*/ 16170598 w 17198836"/>
              <a:gd name="connsiteY479" fmla="*/ 0 h 369690"/>
              <a:gd name="connsiteX480" fmla="*/ 16268106 w 17198836"/>
              <a:gd name="connsiteY480" fmla="*/ 219127 h 369690"/>
              <a:gd name="connsiteX481" fmla="*/ 16263478 w 17198836"/>
              <a:gd name="connsiteY481" fmla="*/ 270645 h 369690"/>
              <a:gd name="connsiteX482" fmla="*/ 16269806 w 17198836"/>
              <a:gd name="connsiteY482" fmla="*/ 261060 h 369690"/>
              <a:gd name="connsiteX483" fmla="*/ 16307758 w 17198836"/>
              <a:gd name="connsiteY483" fmla="*/ 243840 h 369690"/>
              <a:gd name="connsiteX484" fmla="*/ 16327410 w 17198836"/>
              <a:gd name="connsiteY484" fmla="*/ 248292 h 369690"/>
              <a:gd name="connsiteX485" fmla="*/ 16344670 w 17198836"/>
              <a:gd name="connsiteY485" fmla="*/ 260333 h 369690"/>
              <a:gd name="connsiteX486" fmla="*/ 16340970 w 17198836"/>
              <a:gd name="connsiteY486" fmla="*/ 219127 h 369690"/>
              <a:gd name="connsiteX487" fmla="*/ 16438478 w 17198836"/>
              <a:gd name="connsiteY487" fmla="*/ 0 h 369690"/>
              <a:gd name="connsiteX488" fmla="*/ 16535986 w 17198836"/>
              <a:gd name="connsiteY488" fmla="*/ 219127 h 369690"/>
              <a:gd name="connsiteX489" fmla="*/ 16531358 w 17198836"/>
              <a:gd name="connsiteY489" fmla="*/ 270645 h 369690"/>
              <a:gd name="connsiteX490" fmla="*/ 16537682 w 17198836"/>
              <a:gd name="connsiteY490" fmla="*/ 261060 h 369690"/>
              <a:gd name="connsiteX491" fmla="*/ 16575638 w 17198836"/>
              <a:gd name="connsiteY491" fmla="*/ 243840 h 369690"/>
              <a:gd name="connsiteX492" fmla="*/ 16595288 w 17198836"/>
              <a:gd name="connsiteY492" fmla="*/ 248292 h 369690"/>
              <a:gd name="connsiteX493" fmla="*/ 16612550 w 17198836"/>
              <a:gd name="connsiteY493" fmla="*/ 260334 h 369690"/>
              <a:gd name="connsiteX494" fmla="*/ 16608848 w 17198836"/>
              <a:gd name="connsiteY494" fmla="*/ 219127 h 369690"/>
              <a:gd name="connsiteX495" fmla="*/ 16706356 w 17198836"/>
              <a:gd name="connsiteY495" fmla="*/ 0 h 369690"/>
              <a:gd name="connsiteX496" fmla="*/ 16803864 w 17198836"/>
              <a:gd name="connsiteY496" fmla="*/ 219127 h 369690"/>
              <a:gd name="connsiteX497" fmla="*/ 16799236 w 17198836"/>
              <a:gd name="connsiteY497" fmla="*/ 270645 h 369690"/>
              <a:gd name="connsiteX498" fmla="*/ 16805562 w 17198836"/>
              <a:gd name="connsiteY498" fmla="*/ 261060 h 369690"/>
              <a:gd name="connsiteX499" fmla="*/ 16843516 w 17198836"/>
              <a:gd name="connsiteY499" fmla="*/ 243840 h 369690"/>
              <a:gd name="connsiteX500" fmla="*/ 16863166 w 17198836"/>
              <a:gd name="connsiteY500" fmla="*/ 248292 h 369690"/>
              <a:gd name="connsiteX501" fmla="*/ 16880418 w 17198836"/>
              <a:gd name="connsiteY501" fmla="*/ 260327 h 369690"/>
              <a:gd name="connsiteX502" fmla="*/ 16876718 w 17198836"/>
              <a:gd name="connsiteY502" fmla="*/ 219127 h 369690"/>
              <a:gd name="connsiteX503" fmla="*/ 16974226 w 17198836"/>
              <a:gd name="connsiteY503" fmla="*/ 0 h 369690"/>
              <a:gd name="connsiteX504" fmla="*/ 17071734 w 17198836"/>
              <a:gd name="connsiteY504" fmla="*/ 219127 h 369690"/>
              <a:gd name="connsiteX505" fmla="*/ 17067106 w 17198836"/>
              <a:gd name="connsiteY505" fmla="*/ 270645 h 369690"/>
              <a:gd name="connsiteX506" fmla="*/ 17073430 w 17198836"/>
              <a:gd name="connsiteY506" fmla="*/ 261060 h 369690"/>
              <a:gd name="connsiteX507" fmla="*/ 17111386 w 17198836"/>
              <a:gd name="connsiteY507" fmla="*/ 243840 h 369690"/>
              <a:gd name="connsiteX508" fmla="*/ 17180334 w 17198836"/>
              <a:gd name="connsiteY508" fmla="*/ 308021 h 369690"/>
              <a:gd name="connsiteX509" fmla="*/ 17198836 w 17198836"/>
              <a:gd name="connsiteY509" fmla="*/ 369690 h 369690"/>
              <a:gd name="connsiteX510" fmla="*/ 27245 w 17198836"/>
              <a:gd name="connsiteY510" fmla="*/ 369690 h 369690"/>
              <a:gd name="connsiteX511" fmla="*/ 7663 w 17198836"/>
              <a:gd name="connsiteY511" fmla="*/ 304422 h 369690"/>
              <a:gd name="connsiteX512" fmla="*/ 0 w 17198836"/>
              <a:gd name="connsiteY512" fmla="*/ 219127 h 369690"/>
              <a:gd name="connsiteX513" fmla="*/ 97508 w 17198836"/>
              <a:gd name="connsiteY513" fmla="*/ 0 h 369690"/>
              <a:gd name="connsiteX0" fmla="*/ 27245 w 17198836"/>
              <a:gd name="connsiteY0" fmla="*/ 369690 h 461130"/>
              <a:gd name="connsiteX1" fmla="*/ 7663 w 17198836"/>
              <a:gd name="connsiteY1" fmla="*/ 304422 h 461130"/>
              <a:gd name="connsiteX2" fmla="*/ 0 w 17198836"/>
              <a:gd name="connsiteY2" fmla="*/ 219127 h 461130"/>
              <a:gd name="connsiteX3" fmla="*/ 97508 w 17198836"/>
              <a:gd name="connsiteY3" fmla="*/ 0 h 461130"/>
              <a:gd name="connsiteX4" fmla="*/ 190388 w 17198836"/>
              <a:gd name="connsiteY4" fmla="*/ 270645 h 461130"/>
              <a:gd name="connsiteX5" fmla="*/ 196714 w 17198836"/>
              <a:gd name="connsiteY5" fmla="*/ 261060 h 461130"/>
              <a:gd name="connsiteX6" fmla="*/ 234668 w 17198836"/>
              <a:gd name="connsiteY6" fmla="*/ 243840 h 461130"/>
              <a:gd name="connsiteX7" fmla="*/ 254319 w 17198836"/>
              <a:gd name="connsiteY7" fmla="*/ 248292 h 461130"/>
              <a:gd name="connsiteX8" fmla="*/ 271580 w 17198836"/>
              <a:gd name="connsiteY8" fmla="*/ 260333 h 461130"/>
              <a:gd name="connsiteX9" fmla="*/ 267878 w 17198836"/>
              <a:gd name="connsiteY9" fmla="*/ 219127 h 461130"/>
              <a:gd name="connsiteX10" fmla="*/ 365386 w 17198836"/>
              <a:gd name="connsiteY10" fmla="*/ 0 h 461130"/>
              <a:gd name="connsiteX11" fmla="*/ 462894 w 17198836"/>
              <a:gd name="connsiteY11" fmla="*/ 219127 h 461130"/>
              <a:gd name="connsiteX12" fmla="*/ 458266 w 17198836"/>
              <a:gd name="connsiteY12" fmla="*/ 270645 h 461130"/>
              <a:gd name="connsiteX13" fmla="*/ 464592 w 17198836"/>
              <a:gd name="connsiteY13" fmla="*/ 261060 h 461130"/>
              <a:gd name="connsiteX14" fmla="*/ 502546 w 17198836"/>
              <a:gd name="connsiteY14" fmla="*/ 243840 h 461130"/>
              <a:gd name="connsiteX15" fmla="*/ 522197 w 17198836"/>
              <a:gd name="connsiteY15" fmla="*/ 248292 h 461130"/>
              <a:gd name="connsiteX16" fmla="*/ 539459 w 17198836"/>
              <a:gd name="connsiteY16" fmla="*/ 260334 h 461130"/>
              <a:gd name="connsiteX17" fmla="*/ 535757 w 17198836"/>
              <a:gd name="connsiteY17" fmla="*/ 219127 h 461130"/>
              <a:gd name="connsiteX18" fmla="*/ 633265 w 17198836"/>
              <a:gd name="connsiteY18" fmla="*/ 0 h 461130"/>
              <a:gd name="connsiteX19" fmla="*/ 730773 w 17198836"/>
              <a:gd name="connsiteY19" fmla="*/ 219127 h 461130"/>
              <a:gd name="connsiteX20" fmla="*/ 726145 w 17198836"/>
              <a:gd name="connsiteY20" fmla="*/ 270645 h 461130"/>
              <a:gd name="connsiteX21" fmla="*/ 732471 w 17198836"/>
              <a:gd name="connsiteY21" fmla="*/ 261060 h 461130"/>
              <a:gd name="connsiteX22" fmla="*/ 770425 w 17198836"/>
              <a:gd name="connsiteY22" fmla="*/ 243840 h 461130"/>
              <a:gd name="connsiteX23" fmla="*/ 790076 w 17198836"/>
              <a:gd name="connsiteY23" fmla="*/ 248292 h 461130"/>
              <a:gd name="connsiteX24" fmla="*/ 807337 w 17198836"/>
              <a:gd name="connsiteY24" fmla="*/ 260333 h 461130"/>
              <a:gd name="connsiteX25" fmla="*/ 803635 w 17198836"/>
              <a:gd name="connsiteY25" fmla="*/ 219127 h 461130"/>
              <a:gd name="connsiteX26" fmla="*/ 901143 w 17198836"/>
              <a:gd name="connsiteY26" fmla="*/ 0 h 461130"/>
              <a:gd name="connsiteX27" fmla="*/ 998651 w 17198836"/>
              <a:gd name="connsiteY27" fmla="*/ 219127 h 461130"/>
              <a:gd name="connsiteX28" fmla="*/ 994023 w 17198836"/>
              <a:gd name="connsiteY28" fmla="*/ 270645 h 461130"/>
              <a:gd name="connsiteX29" fmla="*/ 1000349 w 17198836"/>
              <a:gd name="connsiteY29" fmla="*/ 261060 h 461130"/>
              <a:gd name="connsiteX30" fmla="*/ 1038303 w 17198836"/>
              <a:gd name="connsiteY30" fmla="*/ 243840 h 461130"/>
              <a:gd name="connsiteX31" fmla="*/ 1057954 w 17198836"/>
              <a:gd name="connsiteY31" fmla="*/ 248292 h 461130"/>
              <a:gd name="connsiteX32" fmla="*/ 1075215 w 17198836"/>
              <a:gd name="connsiteY32" fmla="*/ 260333 h 461130"/>
              <a:gd name="connsiteX33" fmla="*/ 1071513 w 17198836"/>
              <a:gd name="connsiteY33" fmla="*/ 219127 h 461130"/>
              <a:gd name="connsiteX34" fmla="*/ 1169021 w 17198836"/>
              <a:gd name="connsiteY34" fmla="*/ 0 h 461130"/>
              <a:gd name="connsiteX35" fmla="*/ 1266529 w 17198836"/>
              <a:gd name="connsiteY35" fmla="*/ 219127 h 461130"/>
              <a:gd name="connsiteX36" fmla="*/ 1261901 w 17198836"/>
              <a:gd name="connsiteY36" fmla="*/ 270645 h 461130"/>
              <a:gd name="connsiteX37" fmla="*/ 1268227 w 17198836"/>
              <a:gd name="connsiteY37" fmla="*/ 261060 h 461130"/>
              <a:gd name="connsiteX38" fmla="*/ 1306181 w 17198836"/>
              <a:gd name="connsiteY38" fmla="*/ 243840 h 461130"/>
              <a:gd name="connsiteX39" fmla="*/ 1325832 w 17198836"/>
              <a:gd name="connsiteY39" fmla="*/ 248292 h 461130"/>
              <a:gd name="connsiteX40" fmla="*/ 1343094 w 17198836"/>
              <a:gd name="connsiteY40" fmla="*/ 260334 h 461130"/>
              <a:gd name="connsiteX41" fmla="*/ 1339392 w 17198836"/>
              <a:gd name="connsiteY41" fmla="*/ 219127 h 461130"/>
              <a:gd name="connsiteX42" fmla="*/ 1436900 w 17198836"/>
              <a:gd name="connsiteY42" fmla="*/ 0 h 461130"/>
              <a:gd name="connsiteX43" fmla="*/ 1534407 w 17198836"/>
              <a:gd name="connsiteY43" fmla="*/ 219127 h 461130"/>
              <a:gd name="connsiteX44" fmla="*/ 1529779 w 17198836"/>
              <a:gd name="connsiteY44" fmla="*/ 270645 h 461130"/>
              <a:gd name="connsiteX45" fmla="*/ 1536105 w 17198836"/>
              <a:gd name="connsiteY45" fmla="*/ 261060 h 461130"/>
              <a:gd name="connsiteX46" fmla="*/ 1574059 w 17198836"/>
              <a:gd name="connsiteY46" fmla="*/ 243840 h 461130"/>
              <a:gd name="connsiteX47" fmla="*/ 1593710 w 17198836"/>
              <a:gd name="connsiteY47" fmla="*/ 248292 h 461130"/>
              <a:gd name="connsiteX48" fmla="*/ 1610972 w 17198836"/>
              <a:gd name="connsiteY48" fmla="*/ 260333 h 461130"/>
              <a:gd name="connsiteX49" fmla="*/ 1607269 w 17198836"/>
              <a:gd name="connsiteY49" fmla="*/ 219127 h 461130"/>
              <a:gd name="connsiteX50" fmla="*/ 1704776 w 17198836"/>
              <a:gd name="connsiteY50" fmla="*/ 0 h 461130"/>
              <a:gd name="connsiteX51" fmla="*/ 1802285 w 17198836"/>
              <a:gd name="connsiteY51" fmla="*/ 219127 h 461130"/>
              <a:gd name="connsiteX52" fmla="*/ 1797658 w 17198836"/>
              <a:gd name="connsiteY52" fmla="*/ 270644 h 461130"/>
              <a:gd name="connsiteX53" fmla="*/ 1803982 w 17198836"/>
              <a:gd name="connsiteY53" fmla="*/ 261060 h 461130"/>
              <a:gd name="connsiteX54" fmla="*/ 1841936 w 17198836"/>
              <a:gd name="connsiteY54" fmla="*/ 243840 h 461130"/>
              <a:gd name="connsiteX55" fmla="*/ 1861588 w 17198836"/>
              <a:gd name="connsiteY55" fmla="*/ 248292 h 461130"/>
              <a:gd name="connsiteX56" fmla="*/ 1878849 w 17198836"/>
              <a:gd name="connsiteY56" fmla="*/ 260333 h 461130"/>
              <a:gd name="connsiteX57" fmla="*/ 1875148 w 17198836"/>
              <a:gd name="connsiteY57" fmla="*/ 219127 h 461130"/>
              <a:gd name="connsiteX58" fmla="*/ 1972656 w 17198836"/>
              <a:gd name="connsiteY58" fmla="*/ 0 h 461130"/>
              <a:gd name="connsiteX59" fmla="*/ 2070163 w 17198836"/>
              <a:gd name="connsiteY59" fmla="*/ 219127 h 461130"/>
              <a:gd name="connsiteX60" fmla="*/ 2065535 w 17198836"/>
              <a:gd name="connsiteY60" fmla="*/ 270645 h 461130"/>
              <a:gd name="connsiteX61" fmla="*/ 2071861 w 17198836"/>
              <a:gd name="connsiteY61" fmla="*/ 261060 h 461130"/>
              <a:gd name="connsiteX62" fmla="*/ 2109815 w 17198836"/>
              <a:gd name="connsiteY62" fmla="*/ 243840 h 461130"/>
              <a:gd name="connsiteX63" fmla="*/ 2129466 w 17198836"/>
              <a:gd name="connsiteY63" fmla="*/ 248292 h 461130"/>
              <a:gd name="connsiteX64" fmla="*/ 2146729 w 17198836"/>
              <a:gd name="connsiteY64" fmla="*/ 260334 h 461130"/>
              <a:gd name="connsiteX65" fmla="*/ 2143026 w 17198836"/>
              <a:gd name="connsiteY65" fmla="*/ 219127 h 461130"/>
              <a:gd name="connsiteX66" fmla="*/ 2240534 w 17198836"/>
              <a:gd name="connsiteY66" fmla="*/ 0 h 461130"/>
              <a:gd name="connsiteX67" fmla="*/ 2338041 w 17198836"/>
              <a:gd name="connsiteY67" fmla="*/ 219127 h 461130"/>
              <a:gd name="connsiteX68" fmla="*/ 2333414 w 17198836"/>
              <a:gd name="connsiteY68" fmla="*/ 270646 h 461130"/>
              <a:gd name="connsiteX69" fmla="*/ 2339741 w 17198836"/>
              <a:gd name="connsiteY69" fmla="*/ 261060 h 461130"/>
              <a:gd name="connsiteX70" fmla="*/ 2377694 w 17198836"/>
              <a:gd name="connsiteY70" fmla="*/ 243840 h 461130"/>
              <a:gd name="connsiteX71" fmla="*/ 2397346 w 17198836"/>
              <a:gd name="connsiteY71" fmla="*/ 248292 h 461130"/>
              <a:gd name="connsiteX72" fmla="*/ 2414606 w 17198836"/>
              <a:gd name="connsiteY72" fmla="*/ 260333 h 461130"/>
              <a:gd name="connsiteX73" fmla="*/ 2410905 w 17198836"/>
              <a:gd name="connsiteY73" fmla="*/ 219127 h 461130"/>
              <a:gd name="connsiteX74" fmla="*/ 2508413 w 17198836"/>
              <a:gd name="connsiteY74" fmla="*/ 0 h 461130"/>
              <a:gd name="connsiteX75" fmla="*/ 2605921 w 17198836"/>
              <a:gd name="connsiteY75" fmla="*/ 219127 h 461130"/>
              <a:gd name="connsiteX76" fmla="*/ 2601293 w 17198836"/>
              <a:gd name="connsiteY76" fmla="*/ 270643 h 461130"/>
              <a:gd name="connsiteX77" fmla="*/ 2607618 w 17198836"/>
              <a:gd name="connsiteY77" fmla="*/ 261060 h 461130"/>
              <a:gd name="connsiteX78" fmla="*/ 2645572 w 17198836"/>
              <a:gd name="connsiteY78" fmla="*/ 243840 h 461130"/>
              <a:gd name="connsiteX79" fmla="*/ 2665223 w 17198836"/>
              <a:gd name="connsiteY79" fmla="*/ 248292 h 461130"/>
              <a:gd name="connsiteX80" fmla="*/ 2682484 w 17198836"/>
              <a:gd name="connsiteY80" fmla="*/ 260333 h 461130"/>
              <a:gd name="connsiteX81" fmla="*/ 2678782 w 17198836"/>
              <a:gd name="connsiteY81" fmla="*/ 219127 h 461130"/>
              <a:gd name="connsiteX82" fmla="*/ 2776292 w 17198836"/>
              <a:gd name="connsiteY82" fmla="*/ 0 h 461130"/>
              <a:gd name="connsiteX83" fmla="*/ 2873798 w 17198836"/>
              <a:gd name="connsiteY83" fmla="*/ 219127 h 461130"/>
              <a:gd name="connsiteX84" fmla="*/ 2869171 w 17198836"/>
              <a:gd name="connsiteY84" fmla="*/ 270646 h 461130"/>
              <a:gd name="connsiteX85" fmla="*/ 2875496 w 17198836"/>
              <a:gd name="connsiteY85" fmla="*/ 261060 h 461130"/>
              <a:gd name="connsiteX86" fmla="*/ 2913451 w 17198836"/>
              <a:gd name="connsiteY86" fmla="*/ 243840 h 461130"/>
              <a:gd name="connsiteX87" fmla="*/ 2933103 w 17198836"/>
              <a:gd name="connsiteY87" fmla="*/ 248292 h 461130"/>
              <a:gd name="connsiteX88" fmla="*/ 2950363 w 17198836"/>
              <a:gd name="connsiteY88" fmla="*/ 260334 h 461130"/>
              <a:gd name="connsiteX89" fmla="*/ 2946662 w 17198836"/>
              <a:gd name="connsiteY89" fmla="*/ 219127 h 461130"/>
              <a:gd name="connsiteX90" fmla="*/ 3044169 w 17198836"/>
              <a:gd name="connsiteY90" fmla="*/ 0 h 461130"/>
              <a:gd name="connsiteX91" fmla="*/ 3141677 w 17198836"/>
              <a:gd name="connsiteY91" fmla="*/ 219127 h 461130"/>
              <a:gd name="connsiteX92" fmla="*/ 3137049 w 17198836"/>
              <a:gd name="connsiteY92" fmla="*/ 270645 h 461130"/>
              <a:gd name="connsiteX93" fmla="*/ 3143375 w 17198836"/>
              <a:gd name="connsiteY93" fmla="*/ 261060 h 461130"/>
              <a:gd name="connsiteX94" fmla="*/ 3181329 w 17198836"/>
              <a:gd name="connsiteY94" fmla="*/ 243840 h 461130"/>
              <a:gd name="connsiteX95" fmla="*/ 3200980 w 17198836"/>
              <a:gd name="connsiteY95" fmla="*/ 248292 h 461130"/>
              <a:gd name="connsiteX96" fmla="*/ 3218241 w 17198836"/>
              <a:gd name="connsiteY96" fmla="*/ 260333 h 461130"/>
              <a:gd name="connsiteX97" fmla="*/ 3214539 w 17198836"/>
              <a:gd name="connsiteY97" fmla="*/ 219127 h 461130"/>
              <a:gd name="connsiteX98" fmla="*/ 3312047 w 17198836"/>
              <a:gd name="connsiteY98" fmla="*/ 0 h 461130"/>
              <a:gd name="connsiteX99" fmla="*/ 3409555 w 17198836"/>
              <a:gd name="connsiteY99" fmla="*/ 219127 h 461130"/>
              <a:gd name="connsiteX100" fmla="*/ 3404928 w 17198836"/>
              <a:gd name="connsiteY100" fmla="*/ 270645 h 461130"/>
              <a:gd name="connsiteX101" fmla="*/ 3411253 w 17198836"/>
              <a:gd name="connsiteY101" fmla="*/ 261060 h 461130"/>
              <a:gd name="connsiteX102" fmla="*/ 3449207 w 17198836"/>
              <a:gd name="connsiteY102" fmla="*/ 243840 h 461130"/>
              <a:gd name="connsiteX103" fmla="*/ 3468858 w 17198836"/>
              <a:gd name="connsiteY103" fmla="*/ 248292 h 461130"/>
              <a:gd name="connsiteX104" fmla="*/ 3486118 w 17198836"/>
              <a:gd name="connsiteY104" fmla="*/ 260332 h 461130"/>
              <a:gd name="connsiteX105" fmla="*/ 3482418 w 17198836"/>
              <a:gd name="connsiteY105" fmla="*/ 219127 h 461130"/>
              <a:gd name="connsiteX106" fmla="*/ 3579926 w 17198836"/>
              <a:gd name="connsiteY106" fmla="*/ 0 h 461130"/>
              <a:gd name="connsiteX107" fmla="*/ 3677433 w 17198836"/>
              <a:gd name="connsiteY107" fmla="*/ 219127 h 461130"/>
              <a:gd name="connsiteX108" fmla="*/ 3672805 w 17198836"/>
              <a:gd name="connsiteY108" fmla="*/ 270645 h 461130"/>
              <a:gd name="connsiteX109" fmla="*/ 3679132 w 17198836"/>
              <a:gd name="connsiteY109" fmla="*/ 261060 h 461130"/>
              <a:gd name="connsiteX110" fmla="*/ 3717085 w 17198836"/>
              <a:gd name="connsiteY110" fmla="*/ 243840 h 461130"/>
              <a:gd name="connsiteX111" fmla="*/ 3736738 w 17198836"/>
              <a:gd name="connsiteY111" fmla="*/ 248292 h 461130"/>
              <a:gd name="connsiteX112" fmla="*/ 3753997 w 17198836"/>
              <a:gd name="connsiteY112" fmla="*/ 260333 h 461130"/>
              <a:gd name="connsiteX113" fmla="*/ 3750294 w 17198836"/>
              <a:gd name="connsiteY113" fmla="*/ 219127 h 461130"/>
              <a:gd name="connsiteX114" fmla="*/ 3847802 w 17198836"/>
              <a:gd name="connsiteY114" fmla="*/ 0 h 461130"/>
              <a:gd name="connsiteX115" fmla="*/ 3945311 w 17198836"/>
              <a:gd name="connsiteY115" fmla="*/ 219127 h 461130"/>
              <a:gd name="connsiteX116" fmla="*/ 3940684 w 17198836"/>
              <a:gd name="connsiteY116" fmla="*/ 270645 h 461130"/>
              <a:gd name="connsiteX117" fmla="*/ 3947008 w 17198836"/>
              <a:gd name="connsiteY117" fmla="*/ 261060 h 461130"/>
              <a:gd name="connsiteX118" fmla="*/ 3984963 w 17198836"/>
              <a:gd name="connsiteY118" fmla="*/ 243840 h 461130"/>
              <a:gd name="connsiteX119" fmla="*/ 4004614 w 17198836"/>
              <a:gd name="connsiteY119" fmla="*/ 248292 h 461130"/>
              <a:gd name="connsiteX120" fmla="*/ 4021875 w 17198836"/>
              <a:gd name="connsiteY120" fmla="*/ 260334 h 461130"/>
              <a:gd name="connsiteX121" fmla="*/ 4018175 w 17198836"/>
              <a:gd name="connsiteY121" fmla="*/ 219127 h 461130"/>
              <a:gd name="connsiteX122" fmla="*/ 4115683 w 17198836"/>
              <a:gd name="connsiteY122" fmla="*/ 0 h 461130"/>
              <a:gd name="connsiteX123" fmla="*/ 4213190 w 17198836"/>
              <a:gd name="connsiteY123" fmla="*/ 219127 h 461130"/>
              <a:gd name="connsiteX124" fmla="*/ 4208562 w 17198836"/>
              <a:gd name="connsiteY124" fmla="*/ 270645 h 461130"/>
              <a:gd name="connsiteX125" fmla="*/ 4214889 w 17198836"/>
              <a:gd name="connsiteY125" fmla="*/ 261060 h 461130"/>
              <a:gd name="connsiteX126" fmla="*/ 4252842 w 17198836"/>
              <a:gd name="connsiteY126" fmla="*/ 243840 h 461130"/>
              <a:gd name="connsiteX127" fmla="*/ 4272495 w 17198836"/>
              <a:gd name="connsiteY127" fmla="*/ 248292 h 461130"/>
              <a:gd name="connsiteX128" fmla="*/ 4289755 w 17198836"/>
              <a:gd name="connsiteY128" fmla="*/ 260333 h 461130"/>
              <a:gd name="connsiteX129" fmla="*/ 4286051 w 17198836"/>
              <a:gd name="connsiteY129" fmla="*/ 219127 h 461130"/>
              <a:gd name="connsiteX130" fmla="*/ 4383559 w 17198836"/>
              <a:gd name="connsiteY130" fmla="*/ 0 h 461130"/>
              <a:gd name="connsiteX131" fmla="*/ 4481068 w 17198836"/>
              <a:gd name="connsiteY131" fmla="*/ 219127 h 461130"/>
              <a:gd name="connsiteX132" fmla="*/ 4476441 w 17198836"/>
              <a:gd name="connsiteY132" fmla="*/ 270645 h 461130"/>
              <a:gd name="connsiteX133" fmla="*/ 4482765 w 17198836"/>
              <a:gd name="connsiteY133" fmla="*/ 261060 h 461130"/>
              <a:gd name="connsiteX134" fmla="*/ 4520720 w 17198836"/>
              <a:gd name="connsiteY134" fmla="*/ 243840 h 461130"/>
              <a:gd name="connsiteX135" fmla="*/ 4540370 w 17198836"/>
              <a:gd name="connsiteY135" fmla="*/ 248292 h 461130"/>
              <a:gd name="connsiteX136" fmla="*/ 4557632 w 17198836"/>
              <a:gd name="connsiteY136" fmla="*/ 260333 h 461130"/>
              <a:gd name="connsiteX137" fmla="*/ 4553931 w 17198836"/>
              <a:gd name="connsiteY137" fmla="*/ 219127 h 461130"/>
              <a:gd name="connsiteX138" fmla="*/ 4651438 w 17198836"/>
              <a:gd name="connsiteY138" fmla="*/ 0 h 461130"/>
              <a:gd name="connsiteX139" fmla="*/ 4748946 w 17198836"/>
              <a:gd name="connsiteY139" fmla="*/ 219127 h 461130"/>
              <a:gd name="connsiteX140" fmla="*/ 4744319 w 17198836"/>
              <a:gd name="connsiteY140" fmla="*/ 270645 h 461130"/>
              <a:gd name="connsiteX141" fmla="*/ 4750644 w 17198836"/>
              <a:gd name="connsiteY141" fmla="*/ 261060 h 461130"/>
              <a:gd name="connsiteX142" fmla="*/ 4788599 w 17198836"/>
              <a:gd name="connsiteY142" fmla="*/ 243840 h 461130"/>
              <a:gd name="connsiteX143" fmla="*/ 4808249 w 17198836"/>
              <a:gd name="connsiteY143" fmla="*/ 248292 h 461130"/>
              <a:gd name="connsiteX144" fmla="*/ 4825512 w 17198836"/>
              <a:gd name="connsiteY144" fmla="*/ 260334 h 461130"/>
              <a:gd name="connsiteX145" fmla="*/ 4821808 w 17198836"/>
              <a:gd name="connsiteY145" fmla="*/ 219127 h 461130"/>
              <a:gd name="connsiteX146" fmla="*/ 4919316 w 17198836"/>
              <a:gd name="connsiteY146" fmla="*/ 0 h 461130"/>
              <a:gd name="connsiteX147" fmla="*/ 5016825 w 17198836"/>
              <a:gd name="connsiteY147" fmla="*/ 219127 h 461130"/>
              <a:gd name="connsiteX148" fmla="*/ 5012198 w 17198836"/>
              <a:gd name="connsiteY148" fmla="*/ 270645 h 461130"/>
              <a:gd name="connsiteX149" fmla="*/ 5018522 w 17198836"/>
              <a:gd name="connsiteY149" fmla="*/ 261060 h 461130"/>
              <a:gd name="connsiteX150" fmla="*/ 5056477 w 17198836"/>
              <a:gd name="connsiteY150" fmla="*/ 243840 h 461130"/>
              <a:gd name="connsiteX151" fmla="*/ 5076127 w 17198836"/>
              <a:gd name="connsiteY151" fmla="*/ 248292 h 461130"/>
              <a:gd name="connsiteX152" fmla="*/ 5093388 w 17198836"/>
              <a:gd name="connsiteY152" fmla="*/ 260333 h 461130"/>
              <a:gd name="connsiteX153" fmla="*/ 5089688 w 17198836"/>
              <a:gd name="connsiteY153" fmla="*/ 219127 h 461130"/>
              <a:gd name="connsiteX154" fmla="*/ 5187195 w 17198836"/>
              <a:gd name="connsiteY154" fmla="*/ 0 h 461130"/>
              <a:gd name="connsiteX155" fmla="*/ 5284703 w 17198836"/>
              <a:gd name="connsiteY155" fmla="*/ 219127 h 461130"/>
              <a:gd name="connsiteX156" fmla="*/ 5280076 w 17198836"/>
              <a:gd name="connsiteY156" fmla="*/ 270645 h 461130"/>
              <a:gd name="connsiteX157" fmla="*/ 5286401 w 17198836"/>
              <a:gd name="connsiteY157" fmla="*/ 261060 h 461130"/>
              <a:gd name="connsiteX158" fmla="*/ 5324355 w 17198836"/>
              <a:gd name="connsiteY158" fmla="*/ 243840 h 461130"/>
              <a:gd name="connsiteX159" fmla="*/ 5344006 w 17198836"/>
              <a:gd name="connsiteY159" fmla="*/ 248292 h 461130"/>
              <a:gd name="connsiteX160" fmla="*/ 5361267 w 17198836"/>
              <a:gd name="connsiteY160" fmla="*/ 260333 h 461130"/>
              <a:gd name="connsiteX161" fmla="*/ 5357564 w 17198836"/>
              <a:gd name="connsiteY161" fmla="*/ 219127 h 461130"/>
              <a:gd name="connsiteX162" fmla="*/ 5455073 w 17198836"/>
              <a:gd name="connsiteY162" fmla="*/ 0 h 461130"/>
              <a:gd name="connsiteX163" fmla="*/ 5552582 w 17198836"/>
              <a:gd name="connsiteY163" fmla="*/ 219127 h 461130"/>
              <a:gd name="connsiteX164" fmla="*/ 5547952 w 17198836"/>
              <a:gd name="connsiteY164" fmla="*/ 270645 h 461130"/>
              <a:gd name="connsiteX165" fmla="*/ 5554279 w 17198836"/>
              <a:gd name="connsiteY165" fmla="*/ 261060 h 461130"/>
              <a:gd name="connsiteX166" fmla="*/ 5592233 w 17198836"/>
              <a:gd name="connsiteY166" fmla="*/ 243840 h 461130"/>
              <a:gd name="connsiteX167" fmla="*/ 5611884 w 17198836"/>
              <a:gd name="connsiteY167" fmla="*/ 248292 h 461130"/>
              <a:gd name="connsiteX168" fmla="*/ 5629145 w 17198836"/>
              <a:gd name="connsiteY168" fmla="*/ 260334 h 461130"/>
              <a:gd name="connsiteX169" fmla="*/ 5625445 w 17198836"/>
              <a:gd name="connsiteY169" fmla="*/ 219127 h 461130"/>
              <a:gd name="connsiteX170" fmla="*/ 5722952 w 17198836"/>
              <a:gd name="connsiteY170" fmla="*/ 0 h 461130"/>
              <a:gd name="connsiteX171" fmla="*/ 5820460 w 17198836"/>
              <a:gd name="connsiteY171" fmla="*/ 219127 h 461130"/>
              <a:gd name="connsiteX172" fmla="*/ 5815833 w 17198836"/>
              <a:gd name="connsiteY172" fmla="*/ 270645 h 461130"/>
              <a:gd name="connsiteX173" fmla="*/ 5822158 w 17198836"/>
              <a:gd name="connsiteY173" fmla="*/ 261060 h 461130"/>
              <a:gd name="connsiteX174" fmla="*/ 5860112 w 17198836"/>
              <a:gd name="connsiteY174" fmla="*/ 243840 h 461130"/>
              <a:gd name="connsiteX175" fmla="*/ 5879763 w 17198836"/>
              <a:gd name="connsiteY175" fmla="*/ 248292 h 461130"/>
              <a:gd name="connsiteX176" fmla="*/ 5897024 w 17198836"/>
              <a:gd name="connsiteY176" fmla="*/ 260333 h 461130"/>
              <a:gd name="connsiteX177" fmla="*/ 5893321 w 17198836"/>
              <a:gd name="connsiteY177" fmla="*/ 219127 h 461130"/>
              <a:gd name="connsiteX178" fmla="*/ 5990830 w 17198836"/>
              <a:gd name="connsiteY178" fmla="*/ 0 h 461130"/>
              <a:gd name="connsiteX179" fmla="*/ 6088339 w 17198836"/>
              <a:gd name="connsiteY179" fmla="*/ 219127 h 461130"/>
              <a:gd name="connsiteX180" fmla="*/ 6083709 w 17198836"/>
              <a:gd name="connsiteY180" fmla="*/ 270645 h 461130"/>
              <a:gd name="connsiteX181" fmla="*/ 6090036 w 17198836"/>
              <a:gd name="connsiteY181" fmla="*/ 261060 h 461130"/>
              <a:gd name="connsiteX182" fmla="*/ 6127990 w 17198836"/>
              <a:gd name="connsiteY182" fmla="*/ 243840 h 461130"/>
              <a:gd name="connsiteX183" fmla="*/ 6147641 w 17198836"/>
              <a:gd name="connsiteY183" fmla="*/ 248292 h 461130"/>
              <a:gd name="connsiteX184" fmla="*/ 6164902 w 17198836"/>
              <a:gd name="connsiteY184" fmla="*/ 260333 h 461130"/>
              <a:gd name="connsiteX185" fmla="*/ 6161200 w 17198836"/>
              <a:gd name="connsiteY185" fmla="*/ 219127 h 461130"/>
              <a:gd name="connsiteX186" fmla="*/ 6258708 w 17198836"/>
              <a:gd name="connsiteY186" fmla="*/ 0 h 461130"/>
              <a:gd name="connsiteX187" fmla="*/ 6356216 w 17198836"/>
              <a:gd name="connsiteY187" fmla="*/ 219127 h 461130"/>
              <a:gd name="connsiteX188" fmla="*/ 6351588 w 17198836"/>
              <a:gd name="connsiteY188" fmla="*/ 270645 h 461130"/>
              <a:gd name="connsiteX189" fmla="*/ 6357914 w 17198836"/>
              <a:gd name="connsiteY189" fmla="*/ 261060 h 461130"/>
              <a:gd name="connsiteX190" fmla="*/ 6395869 w 17198836"/>
              <a:gd name="connsiteY190" fmla="*/ 243840 h 461130"/>
              <a:gd name="connsiteX191" fmla="*/ 6415519 w 17198836"/>
              <a:gd name="connsiteY191" fmla="*/ 248292 h 461130"/>
              <a:gd name="connsiteX192" fmla="*/ 6432781 w 17198836"/>
              <a:gd name="connsiteY192" fmla="*/ 260334 h 461130"/>
              <a:gd name="connsiteX193" fmla="*/ 6429078 w 17198836"/>
              <a:gd name="connsiteY193" fmla="*/ 219127 h 461130"/>
              <a:gd name="connsiteX194" fmla="*/ 6526587 w 17198836"/>
              <a:gd name="connsiteY194" fmla="*/ 0 h 461130"/>
              <a:gd name="connsiteX195" fmla="*/ 6624096 w 17198836"/>
              <a:gd name="connsiteY195" fmla="*/ 219127 h 461130"/>
              <a:gd name="connsiteX196" fmla="*/ 6619466 w 17198836"/>
              <a:gd name="connsiteY196" fmla="*/ 270645 h 461130"/>
              <a:gd name="connsiteX197" fmla="*/ 6625793 w 17198836"/>
              <a:gd name="connsiteY197" fmla="*/ 261060 h 461130"/>
              <a:gd name="connsiteX198" fmla="*/ 6663747 w 17198836"/>
              <a:gd name="connsiteY198" fmla="*/ 243840 h 461130"/>
              <a:gd name="connsiteX199" fmla="*/ 6683398 w 17198836"/>
              <a:gd name="connsiteY199" fmla="*/ 248292 h 461130"/>
              <a:gd name="connsiteX200" fmla="*/ 6700659 w 17198836"/>
              <a:gd name="connsiteY200" fmla="*/ 260333 h 461130"/>
              <a:gd name="connsiteX201" fmla="*/ 6696957 w 17198836"/>
              <a:gd name="connsiteY201" fmla="*/ 219127 h 461130"/>
              <a:gd name="connsiteX202" fmla="*/ 6794465 w 17198836"/>
              <a:gd name="connsiteY202" fmla="*/ 0 h 461130"/>
              <a:gd name="connsiteX203" fmla="*/ 6891973 w 17198836"/>
              <a:gd name="connsiteY203" fmla="*/ 219127 h 461130"/>
              <a:gd name="connsiteX204" fmla="*/ 6887345 w 17198836"/>
              <a:gd name="connsiteY204" fmla="*/ 270645 h 461130"/>
              <a:gd name="connsiteX205" fmla="*/ 6893671 w 17198836"/>
              <a:gd name="connsiteY205" fmla="*/ 261060 h 461130"/>
              <a:gd name="connsiteX206" fmla="*/ 6931626 w 17198836"/>
              <a:gd name="connsiteY206" fmla="*/ 243840 h 461130"/>
              <a:gd name="connsiteX207" fmla="*/ 6951276 w 17198836"/>
              <a:gd name="connsiteY207" fmla="*/ 248292 h 461130"/>
              <a:gd name="connsiteX208" fmla="*/ 6968537 w 17198836"/>
              <a:gd name="connsiteY208" fmla="*/ 260333 h 461130"/>
              <a:gd name="connsiteX209" fmla="*/ 6964835 w 17198836"/>
              <a:gd name="connsiteY209" fmla="*/ 219127 h 461130"/>
              <a:gd name="connsiteX210" fmla="*/ 7062344 w 17198836"/>
              <a:gd name="connsiteY210" fmla="*/ 0 h 461130"/>
              <a:gd name="connsiteX211" fmla="*/ 7159852 w 17198836"/>
              <a:gd name="connsiteY211" fmla="*/ 219127 h 461130"/>
              <a:gd name="connsiteX212" fmla="*/ 7155223 w 17198836"/>
              <a:gd name="connsiteY212" fmla="*/ 270645 h 461130"/>
              <a:gd name="connsiteX213" fmla="*/ 7161550 w 17198836"/>
              <a:gd name="connsiteY213" fmla="*/ 261060 h 461130"/>
              <a:gd name="connsiteX214" fmla="*/ 7199502 w 17198836"/>
              <a:gd name="connsiteY214" fmla="*/ 243840 h 461130"/>
              <a:gd name="connsiteX215" fmla="*/ 7219155 w 17198836"/>
              <a:gd name="connsiteY215" fmla="*/ 248292 h 461130"/>
              <a:gd name="connsiteX216" fmla="*/ 7236416 w 17198836"/>
              <a:gd name="connsiteY216" fmla="*/ 260334 h 461130"/>
              <a:gd name="connsiteX217" fmla="*/ 7232714 w 17198836"/>
              <a:gd name="connsiteY217" fmla="*/ 219127 h 461130"/>
              <a:gd name="connsiteX218" fmla="*/ 7330222 w 17198836"/>
              <a:gd name="connsiteY218" fmla="*/ 0 h 461130"/>
              <a:gd name="connsiteX219" fmla="*/ 7427730 w 17198836"/>
              <a:gd name="connsiteY219" fmla="*/ 219127 h 461130"/>
              <a:gd name="connsiteX220" fmla="*/ 7423102 w 17198836"/>
              <a:gd name="connsiteY220" fmla="*/ 270645 h 461130"/>
              <a:gd name="connsiteX221" fmla="*/ 7429428 w 17198836"/>
              <a:gd name="connsiteY221" fmla="*/ 261060 h 461130"/>
              <a:gd name="connsiteX222" fmla="*/ 7467383 w 17198836"/>
              <a:gd name="connsiteY222" fmla="*/ 243840 h 461130"/>
              <a:gd name="connsiteX223" fmla="*/ 7487033 w 17198836"/>
              <a:gd name="connsiteY223" fmla="*/ 248292 h 461130"/>
              <a:gd name="connsiteX224" fmla="*/ 7504294 w 17198836"/>
              <a:gd name="connsiteY224" fmla="*/ 260333 h 461130"/>
              <a:gd name="connsiteX225" fmla="*/ 7500592 w 17198836"/>
              <a:gd name="connsiteY225" fmla="*/ 219127 h 461130"/>
              <a:gd name="connsiteX226" fmla="*/ 7598101 w 17198836"/>
              <a:gd name="connsiteY226" fmla="*/ 0 h 461130"/>
              <a:gd name="connsiteX227" fmla="*/ 7695607 w 17198836"/>
              <a:gd name="connsiteY227" fmla="*/ 219127 h 461130"/>
              <a:gd name="connsiteX228" fmla="*/ 7690979 w 17198836"/>
              <a:gd name="connsiteY228" fmla="*/ 270645 h 461130"/>
              <a:gd name="connsiteX229" fmla="*/ 7697305 w 17198836"/>
              <a:gd name="connsiteY229" fmla="*/ 261060 h 461130"/>
              <a:gd name="connsiteX230" fmla="*/ 7735259 w 17198836"/>
              <a:gd name="connsiteY230" fmla="*/ 243840 h 461130"/>
              <a:gd name="connsiteX231" fmla="*/ 7754910 w 17198836"/>
              <a:gd name="connsiteY231" fmla="*/ 248292 h 461130"/>
              <a:gd name="connsiteX232" fmla="*/ 7772171 w 17198836"/>
              <a:gd name="connsiteY232" fmla="*/ 260333 h 461130"/>
              <a:gd name="connsiteX233" fmla="*/ 7768469 w 17198836"/>
              <a:gd name="connsiteY233" fmla="*/ 219127 h 461130"/>
              <a:gd name="connsiteX234" fmla="*/ 7865977 w 17198836"/>
              <a:gd name="connsiteY234" fmla="*/ 0 h 461130"/>
              <a:gd name="connsiteX235" fmla="*/ 7963485 w 17198836"/>
              <a:gd name="connsiteY235" fmla="*/ 219127 h 461130"/>
              <a:gd name="connsiteX236" fmla="*/ 7958857 w 17198836"/>
              <a:gd name="connsiteY236" fmla="*/ 270645 h 461130"/>
              <a:gd name="connsiteX237" fmla="*/ 7965182 w 17198836"/>
              <a:gd name="connsiteY237" fmla="*/ 261060 h 461130"/>
              <a:gd name="connsiteX238" fmla="*/ 8003137 w 17198836"/>
              <a:gd name="connsiteY238" fmla="*/ 243840 h 461130"/>
              <a:gd name="connsiteX239" fmla="*/ 8022788 w 17198836"/>
              <a:gd name="connsiteY239" fmla="*/ 248292 h 461130"/>
              <a:gd name="connsiteX240" fmla="*/ 8040050 w 17198836"/>
              <a:gd name="connsiteY240" fmla="*/ 260334 h 461130"/>
              <a:gd name="connsiteX241" fmla="*/ 8036348 w 17198836"/>
              <a:gd name="connsiteY241" fmla="*/ 219127 h 461130"/>
              <a:gd name="connsiteX242" fmla="*/ 8133856 w 17198836"/>
              <a:gd name="connsiteY242" fmla="*/ 0 h 461130"/>
              <a:gd name="connsiteX243" fmla="*/ 8231364 w 17198836"/>
              <a:gd name="connsiteY243" fmla="*/ 219127 h 461130"/>
              <a:gd name="connsiteX244" fmla="*/ 8226736 w 17198836"/>
              <a:gd name="connsiteY244" fmla="*/ 270645 h 461130"/>
              <a:gd name="connsiteX245" fmla="*/ 8233062 w 17198836"/>
              <a:gd name="connsiteY245" fmla="*/ 261060 h 461130"/>
              <a:gd name="connsiteX246" fmla="*/ 8271016 w 17198836"/>
              <a:gd name="connsiteY246" fmla="*/ 243840 h 461130"/>
              <a:gd name="connsiteX247" fmla="*/ 8290667 w 17198836"/>
              <a:gd name="connsiteY247" fmla="*/ 248292 h 461130"/>
              <a:gd name="connsiteX248" fmla="*/ 8307919 w 17198836"/>
              <a:gd name="connsiteY248" fmla="*/ 260327 h 461130"/>
              <a:gd name="connsiteX249" fmla="*/ 8304218 w 17198836"/>
              <a:gd name="connsiteY249" fmla="*/ 219127 h 461130"/>
              <a:gd name="connsiteX250" fmla="*/ 8401726 w 17198836"/>
              <a:gd name="connsiteY250" fmla="*/ 0 h 461130"/>
              <a:gd name="connsiteX251" fmla="*/ 8499234 w 17198836"/>
              <a:gd name="connsiteY251" fmla="*/ 219127 h 461130"/>
              <a:gd name="connsiteX252" fmla="*/ 8494606 w 17198836"/>
              <a:gd name="connsiteY252" fmla="*/ 270645 h 461130"/>
              <a:gd name="connsiteX253" fmla="*/ 8500931 w 17198836"/>
              <a:gd name="connsiteY253" fmla="*/ 261060 h 461130"/>
              <a:gd name="connsiteX254" fmla="*/ 8538886 w 17198836"/>
              <a:gd name="connsiteY254" fmla="*/ 243840 h 461130"/>
              <a:gd name="connsiteX255" fmla="*/ 8558538 w 17198836"/>
              <a:gd name="connsiteY255" fmla="*/ 248292 h 461130"/>
              <a:gd name="connsiteX256" fmla="*/ 8576229 w 17198836"/>
              <a:gd name="connsiteY256" fmla="*/ 260634 h 461130"/>
              <a:gd name="connsiteX257" fmla="*/ 8572500 w 17198836"/>
              <a:gd name="connsiteY257" fmla="*/ 219127 h 461130"/>
              <a:gd name="connsiteX258" fmla="*/ 8670008 w 17198836"/>
              <a:gd name="connsiteY258" fmla="*/ 0 h 461130"/>
              <a:gd name="connsiteX259" fmla="*/ 8767516 w 17198836"/>
              <a:gd name="connsiteY259" fmla="*/ 219127 h 461130"/>
              <a:gd name="connsiteX260" fmla="*/ 8762888 w 17198836"/>
              <a:gd name="connsiteY260" fmla="*/ 270645 h 461130"/>
              <a:gd name="connsiteX261" fmla="*/ 8769214 w 17198836"/>
              <a:gd name="connsiteY261" fmla="*/ 261060 h 461130"/>
              <a:gd name="connsiteX262" fmla="*/ 8807168 w 17198836"/>
              <a:gd name="connsiteY262" fmla="*/ 243840 h 461130"/>
              <a:gd name="connsiteX263" fmla="*/ 8826819 w 17198836"/>
              <a:gd name="connsiteY263" fmla="*/ 248292 h 461130"/>
              <a:gd name="connsiteX264" fmla="*/ 8844080 w 17198836"/>
              <a:gd name="connsiteY264" fmla="*/ 260333 h 461130"/>
              <a:gd name="connsiteX265" fmla="*/ 8840378 w 17198836"/>
              <a:gd name="connsiteY265" fmla="*/ 219127 h 461130"/>
              <a:gd name="connsiteX266" fmla="*/ 8937886 w 17198836"/>
              <a:gd name="connsiteY266" fmla="*/ 0 h 461130"/>
              <a:gd name="connsiteX267" fmla="*/ 9035394 w 17198836"/>
              <a:gd name="connsiteY267" fmla="*/ 219127 h 461130"/>
              <a:gd name="connsiteX268" fmla="*/ 9030766 w 17198836"/>
              <a:gd name="connsiteY268" fmla="*/ 270645 h 461130"/>
              <a:gd name="connsiteX269" fmla="*/ 9037092 w 17198836"/>
              <a:gd name="connsiteY269" fmla="*/ 261060 h 461130"/>
              <a:gd name="connsiteX270" fmla="*/ 9075046 w 17198836"/>
              <a:gd name="connsiteY270" fmla="*/ 243840 h 461130"/>
              <a:gd name="connsiteX271" fmla="*/ 9094697 w 17198836"/>
              <a:gd name="connsiteY271" fmla="*/ 248292 h 461130"/>
              <a:gd name="connsiteX272" fmla="*/ 9111959 w 17198836"/>
              <a:gd name="connsiteY272" fmla="*/ 260334 h 461130"/>
              <a:gd name="connsiteX273" fmla="*/ 9108257 w 17198836"/>
              <a:gd name="connsiteY273" fmla="*/ 219127 h 461130"/>
              <a:gd name="connsiteX274" fmla="*/ 9205765 w 17198836"/>
              <a:gd name="connsiteY274" fmla="*/ 0 h 461130"/>
              <a:gd name="connsiteX275" fmla="*/ 9303273 w 17198836"/>
              <a:gd name="connsiteY275" fmla="*/ 219127 h 461130"/>
              <a:gd name="connsiteX276" fmla="*/ 9298645 w 17198836"/>
              <a:gd name="connsiteY276" fmla="*/ 270645 h 461130"/>
              <a:gd name="connsiteX277" fmla="*/ 9304971 w 17198836"/>
              <a:gd name="connsiteY277" fmla="*/ 261060 h 461130"/>
              <a:gd name="connsiteX278" fmla="*/ 9342925 w 17198836"/>
              <a:gd name="connsiteY278" fmla="*/ 243840 h 461130"/>
              <a:gd name="connsiteX279" fmla="*/ 9362576 w 17198836"/>
              <a:gd name="connsiteY279" fmla="*/ 248292 h 461130"/>
              <a:gd name="connsiteX280" fmla="*/ 9379837 w 17198836"/>
              <a:gd name="connsiteY280" fmla="*/ 260333 h 461130"/>
              <a:gd name="connsiteX281" fmla="*/ 9376135 w 17198836"/>
              <a:gd name="connsiteY281" fmla="*/ 219127 h 461130"/>
              <a:gd name="connsiteX282" fmla="*/ 9473643 w 17198836"/>
              <a:gd name="connsiteY282" fmla="*/ 0 h 461130"/>
              <a:gd name="connsiteX283" fmla="*/ 9571151 w 17198836"/>
              <a:gd name="connsiteY283" fmla="*/ 219127 h 461130"/>
              <a:gd name="connsiteX284" fmla="*/ 9566523 w 17198836"/>
              <a:gd name="connsiteY284" fmla="*/ 270645 h 461130"/>
              <a:gd name="connsiteX285" fmla="*/ 9572849 w 17198836"/>
              <a:gd name="connsiteY285" fmla="*/ 261060 h 461130"/>
              <a:gd name="connsiteX286" fmla="*/ 9610803 w 17198836"/>
              <a:gd name="connsiteY286" fmla="*/ 243840 h 461130"/>
              <a:gd name="connsiteX287" fmla="*/ 9630454 w 17198836"/>
              <a:gd name="connsiteY287" fmla="*/ 248292 h 461130"/>
              <a:gd name="connsiteX288" fmla="*/ 9647715 w 17198836"/>
              <a:gd name="connsiteY288" fmla="*/ 260333 h 461130"/>
              <a:gd name="connsiteX289" fmla="*/ 9644013 w 17198836"/>
              <a:gd name="connsiteY289" fmla="*/ 219127 h 461130"/>
              <a:gd name="connsiteX290" fmla="*/ 9741521 w 17198836"/>
              <a:gd name="connsiteY290" fmla="*/ 0 h 461130"/>
              <a:gd name="connsiteX291" fmla="*/ 9839029 w 17198836"/>
              <a:gd name="connsiteY291" fmla="*/ 219127 h 461130"/>
              <a:gd name="connsiteX292" fmla="*/ 9834401 w 17198836"/>
              <a:gd name="connsiteY292" fmla="*/ 270645 h 461130"/>
              <a:gd name="connsiteX293" fmla="*/ 9840727 w 17198836"/>
              <a:gd name="connsiteY293" fmla="*/ 261060 h 461130"/>
              <a:gd name="connsiteX294" fmla="*/ 9878681 w 17198836"/>
              <a:gd name="connsiteY294" fmla="*/ 243840 h 461130"/>
              <a:gd name="connsiteX295" fmla="*/ 9898332 w 17198836"/>
              <a:gd name="connsiteY295" fmla="*/ 248292 h 461130"/>
              <a:gd name="connsiteX296" fmla="*/ 9915594 w 17198836"/>
              <a:gd name="connsiteY296" fmla="*/ 260334 h 461130"/>
              <a:gd name="connsiteX297" fmla="*/ 9911892 w 17198836"/>
              <a:gd name="connsiteY297" fmla="*/ 219127 h 461130"/>
              <a:gd name="connsiteX298" fmla="*/ 10009399 w 17198836"/>
              <a:gd name="connsiteY298" fmla="*/ 0 h 461130"/>
              <a:gd name="connsiteX299" fmla="*/ 10106907 w 17198836"/>
              <a:gd name="connsiteY299" fmla="*/ 219127 h 461130"/>
              <a:gd name="connsiteX300" fmla="*/ 10102279 w 17198836"/>
              <a:gd name="connsiteY300" fmla="*/ 270645 h 461130"/>
              <a:gd name="connsiteX301" fmla="*/ 10108605 w 17198836"/>
              <a:gd name="connsiteY301" fmla="*/ 261060 h 461130"/>
              <a:gd name="connsiteX302" fmla="*/ 10146559 w 17198836"/>
              <a:gd name="connsiteY302" fmla="*/ 243840 h 461130"/>
              <a:gd name="connsiteX303" fmla="*/ 10166210 w 17198836"/>
              <a:gd name="connsiteY303" fmla="*/ 248292 h 461130"/>
              <a:gd name="connsiteX304" fmla="*/ 10183471 w 17198836"/>
              <a:gd name="connsiteY304" fmla="*/ 260333 h 461130"/>
              <a:gd name="connsiteX305" fmla="*/ 10179769 w 17198836"/>
              <a:gd name="connsiteY305" fmla="*/ 219127 h 461130"/>
              <a:gd name="connsiteX306" fmla="*/ 10277276 w 17198836"/>
              <a:gd name="connsiteY306" fmla="*/ 0 h 461130"/>
              <a:gd name="connsiteX307" fmla="*/ 10374785 w 17198836"/>
              <a:gd name="connsiteY307" fmla="*/ 219127 h 461130"/>
              <a:gd name="connsiteX308" fmla="*/ 10370157 w 17198836"/>
              <a:gd name="connsiteY308" fmla="*/ 270644 h 461130"/>
              <a:gd name="connsiteX309" fmla="*/ 10376482 w 17198836"/>
              <a:gd name="connsiteY309" fmla="*/ 261060 h 461130"/>
              <a:gd name="connsiteX310" fmla="*/ 10414436 w 17198836"/>
              <a:gd name="connsiteY310" fmla="*/ 243840 h 461130"/>
              <a:gd name="connsiteX311" fmla="*/ 10434088 w 17198836"/>
              <a:gd name="connsiteY311" fmla="*/ 248292 h 461130"/>
              <a:gd name="connsiteX312" fmla="*/ 10451349 w 17198836"/>
              <a:gd name="connsiteY312" fmla="*/ 260333 h 461130"/>
              <a:gd name="connsiteX313" fmla="*/ 10447647 w 17198836"/>
              <a:gd name="connsiteY313" fmla="*/ 219127 h 461130"/>
              <a:gd name="connsiteX314" fmla="*/ 10545155 w 17198836"/>
              <a:gd name="connsiteY314" fmla="*/ 0 h 461130"/>
              <a:gd name="connsiteX315" fmla="*/ 10642663 w 17198836"/>
              <a:gd name="connsiteY315" fmla="*/ 219127 h 461130"/>
              <a:gd name="connsiteX316" fmla="*/ 10638035 w 17198836"/>
              <a:gd name="connsiteY316" fmla="*/ 270645 h 461130"/>
              <a:gd name="connsiteX317" fmla="*/ 10644361 w 17198836"/>
              <a:gd name="connsiteY317" fmla="*/ 261060 h 461130"/>
              <a:gd name="connsiteX318" fmla="*/ 10682315 w 17198836"/>
              <a:gd name="connsiteY318" fmla="*/ 243840 h 461130"/>
              <a:gd name="connsiteX319" fmla="*/ 10701966 w 17198836"/>
              <a:gd name="connsiteY319" fmla="*/ 248292 h 461130"/>
              <a:gd name="connsiteX320" fmla="*/ 10719228 w 17198836"/>
              <a:gd name="connsiteY320" fmla="*/ 260334 h 461130"/>
              <a:gd name="connsiteX321" fmla="*/ 10715526 w 17198836"/>
              <a:gd name="connsiteY321" fmla="*/ 219127 h 461130"/>
              <a:gd name="connsiteX322" fmla="*/ 10813034 w 17198836"/>
              <a:gd name="connsiteY322" fmla="*/ 0 h 461130"/>
              <a:gd name="connsiteX323" fmla="*/ 10910541 w 17198836"/>
              <a:gd name="connsiteY323" fmla="*/ 219127 h 461130"/>
              <a:gd name="connsiteX324" fmla="*/ 10905913 w 17198836"/>
              <a:gd name="connsiteY324" fmla="*/ 270646 h 461130"/>
              <a:gd name="connsiteX325" fmla="*/ 10912240 w 17198836"/>
              <a:gd name="connsiteY325" fmla="*/ 261060 h 461130"/>
              <a:gd name="connsiteX326" fmla="*/ 10950194 w 17198836"/>
              <a:gd name="connsiteY326" fmla="*/ 243840 h 461130"/>
              <a:gd name="connsiteX327" fmla="*/ 10969845 w 17198836"/>
              <a:gd name="connsiteY327" fmla="*/ 248292 h 461130"/>
              <a:gd name="connsiteX328" fmla="*/ 10987106 w 17198836"/>
              <a:gd name="connsiteY328" fmla="*/ 260333 h 461130"/>
              <a:gd name="connsiteX329" fmla="*/ 10983404 w 17198836"/>
              <a:gd name="connsiteY329" fmla="*/ 219127 h 461130"/>
              <a:gd name="connsiteX330" fmla="*/ 11080912 w 17198836"/>
              <a:gd name="connsiteY330" fmla="*/ 0 h 461130"/>
              <a:gd name="connsiteX331" fmla="*/ 11178421 w 17198836"/>
              <a:gd name="connsiteY331" fmla="*/ 219127 h 461130"/>
              <a:gd name="connsiteX332" fmla="*/ 11173793 w 17198836"/>
              <a:gd name="connsiteY332" fmla="*/ 270643 h 461130"/>
              <a:gd name="connsiteX333" fmla="*/ 11180118 w 17198836"/>
              <a:gd name="connsiteY333" fmla="*/ 261060 h 461130"/>
              <a:gd name="connsiteX334" fmla="*/ 11218072 w 17198836"/>
              <a:gd name="connsiteY334" fmla="*/ 243840 h 461130"/>
              <a:gd name="connsiteX335" fmla="*/ 11237723 w 17198836"/>
              <a:gd name="connsiteY335" fmla="*/ 248292 h 461130"/>
              <a:gd name="connsiteX336" fmla="*/ 11254984 w 17198836"/>
              <a:gd name="connsiteY336" fmla="*/ 260333 h 461130"/>
              <a:gd name="connsiteX337" fmla="*/ 11251282 w 17198836"/>
              <a:gd name="connsiteY337" fmla="*/ 219127 h 461130"/>
              <a:gd name="connsiteX338" fmla="*/ 11348791 w 17198836"/>
              <a:gd name="connsiteY338" fmla="*/ 0 h 461130"/>
              <a:gd name="connsiteX339" fmla="*/ 11446298 w 17198836"/>
              <a:gd name="connsiteY339" fmla="*/ 219127 h 461130"/>
              <a:gd name="connsiteX340" fmla="*/ 11441670 w 17198836"/>
              <a:gd name="connsiteY340" fmla="*/ 270646 h 461130"/>
              <a:gd name="connsiteX341" fmla="*/ 11447996 w 17198836"/>
              <a:gd name="connsiteY341" fmla="*/ 261060 h 461130"/>
              <a:gd name="connsiteX342" fmla="*/ 11485951 w 17198836"/>
              <a:gd name="connsiteY342" fmla="*/ 243840 h 461130"/>
              <a:gd name="connsiteX343" fmla="*/ 11505602 w 17198836"/>
              <a:gd name="connsiteY343" fmla="*/ 248292 h 461130"/>
              <a:gd name="connsiteX344" fmla="*/ 11522863 w 17198836"/>
              <a:gd name="connsiteY344" fmla="*/ 260334 h 461130"/>
              <a:gd name="connsiteX345" fmla="*/ 11519161 w 17198836"/>
              <a:gd name="connsiteY345" fmla="*/ 219127 h 461130"/>
              <a:gd name="connsiteX346" fmla="*/ 11616669 w 17198836"/>
              <a:gd name="connsiteY346" fmla="*/ 0 h 461130"/>
              <a:gd name="connsiteX347" fmla="*/ 11714177 w 17198836"/>
              <a:gd name="connsiteY347" fmla="*/ 219127 h 461130"/>
              <a:gd name="connsiteX348" fmla="*/ 11709549 w 17198836"/>
              <a:gd name="connsiteY348" fmla="*/ 270645 h 461130"/>
              <a:gd name="connsiteX349" fmla="*/ 11715875 w 17198836"/>
              <a:gd name="connsiteY349" fmla="*/ 261060 h 461130"/>
              <a:gd name="connsiteX350" fmla="*/ 11753829 w 17198836"/>
              <a:gd name="connsiteY350" fmla="*/ 243840 h 461130"/>
              <a:gd name="connsiteX351" fmla="*/ 11773480 w 17198836"/>
              <a:gd name="connsiteY351" fmla="*/ 248292 h 461130"/>
              <a:gd name="connsiteX352" fmla="*/ 11790741 w 17198836"/>
              <a:gd name="connsiteY352" fmla="*/ 260333 h 461130"/>
              <a:gd name="connsiteX353" fmla="*/ 11787039 w 17198836"/>
              <a:gd name="connsiteY353" fmla="*/ 219127 h 461130"/>
              <a:gd name="connsiteX354" fmla="*/ 11884547 w 17198836"/>
              <a:gd name="connsiteY354" fmla="*/ 0 h 461130"/>
              <a:gd name="connsiteX355" fmla="*/ 11982055 w 17198836"/>
              <a:gd name="connsiteY355" fmla="*/ 219127 h 461130"/>
              <a:gd name="connsiteX356" fmla="*/ 11977427 w 17198836"/>
              <a:gd name="connsiteY356" fmla="*/ 270645 h 461130"/>
              <a:gd name="connsiteX357" fmla="*/ 11983753 w 17198836"/>
              <a:gd name="connsiteY357" fmla="*/ 261060 h 461130"/>
              <a:gd name="connsiteX358" fmla="*/ 12021707 w 17198836"/>
              <a:gd name="connsiteY358" fmla="*/ 243840 h 461130"/>
              <a:gd name="connsiteX359" fmla="*/ 12041358 w 17198836"/>
              <a:gd name="connsiteY359" fmla="*/ 248292 h 461130"/>
              <a:gd name="connsiteX360" fmla="*/ 12058618 w 17198836"/>
              <a:gd name="connsiteY360" fmla="*/ 260332 h 461130"/>
              <a:gd name="connsiteX361" fmla="*/ 12054916 w 17198836"/>
              <a:gd name="connsiteY361" fmla="*/ 219127 h 461130"/>
              <a:gd name="connsiteX362" fmla="*/ 12152424 w 17198836"/>
              <a:gd name="connsiteY362" fmla="*/ 0 h 461130"/>
              <a:gd name="connsiteX363" fmla="*/ 12249932 w 17198836"/>
              <a:gd name="connsiteY363" fmla="*/ 219127 h 461130"/>
              <a:gd name="connsiteX364" fmla="*/ 12245304 w 17198836"/>
              <a:gd name="connsiteY364" fmla="*/ 270645 h 461130"/>
              <a:gd name="connsiteX365" fmla="*/ 12251630 w 17198836"/>
              <a:gd name="connsiteY365" fmla="*/ 261060 h 461130"/>
              <a:gd name="connsiteX366" fmla="*/ 12289584 w 17198836"/>
              <a:gd name="connsiteY366" fmla="*/ 243840 h 461130"/>
              <a:gd name="connsiteX367" fmla="*/ 12309236 w 17198836"/>
              <a:gd name="connsiteY367" fmla="*/ 248292 h 461130"/>
              <a:gd name="connsiteX368" fmla="*/ 12326496 w 17198836"/>
              <a:gd name="connsiteY368" fmla="*/ 260333 h 461130"/>
              <a:gd name="connsiteX369" fmla="*/ 12322794 w 17198836"/>
              <a:gd name="connsiteY369" fmla="*/ 219127 h 461130"/>
              <a:gd name="connsiteX370" fmla="*/ 12420302 w 17198836"/>
              <a:gd name="connsiteY370" fmla="*/ 0 h 461130"/>
              <a:gd name="connsiteX371" fmla="*/ 12517810 w 17198836"/>
              <a:gd name="connsiteY371" fmla="*/ 219127 h 461130"/>
              <a:gd name="connsiteX372" fmla="*/ 12513182 w 17198836"/>
              <a:gd name="connsiteY372" fmla="*/ 270645 h 461130"/>
              <a:gd name="connsiteX373" fmla="*/ 12519508 w 17198836"/>
              <a:gd name="connsiteY373" fmla="*/ 261060 h 461130"/>
              <a:gd name="connsiteX374" fmla="*/ 12557462 w 17198836"/>
              <a:gd name="connsiteY374" fmla="*/ 243840 h 461130"/>
              <a:gd name="connsiteX375" fmla="*/ 12577114 w 17198836"/>
              <a:gd name="connsiteY375" fmla="*/ 248292 h 461130"/>
              <a:gd name="connsiteX376" fmla="*/ 12594375 w 17198836"/>
              <a:gd name="connsiteY376" fmla="*/ 260334 h 461130"/>
              <a:gd name="connsiteX377" fmla="*/ 12590673 w 17198836"/>
              <a:gd name="connsiteY377" fmla="*/ 219127 h 461130"/>
              <a:gd name="connsiteX378" fmla="*/ 12688181 w 17198836"/>
              <a:gd name="connsiteY378" fmla="*/ 0 h 461130"/>
              <a:gd name="connsiteX379" fmla="*/ 12785689 w 17198836"/>
              <a:gd name="connsiteY379" fmla="*/ 219127 h 461130"/>
              <a:gd name="connsiteX380" fmla="*/ 12781061 w 17198836"/>
              <a:gd name="connsiteY380" fmla="*/ 270645 h 461130"/>
              <a:gd name="connsiteX381" fmla="*/ 12787387 w 17198836"/>
              <a:gd name="connsiteY381" fmla="*/ 261060 h 461130"/>
              <a:gd name="connsiteX382" fmla="*/ 12825341 w 17198836"/>
              <a:gd name="connsiteY382" fmla="*/ 243840 h 461130"/>
              <a:gd name="connsiteX383" fmla="*/ 12844993 w 17198836"/>
              <a:gd name="connsiteY383" fmla="*/ 248292 h 461130"/>
              <a:gd name="connsiteX384" fmla="*/ 12862253 w 17198836"/>
              <a:gd name="connsiteY384" fmla="*/ 260333 h 461130"/>
              <a:gd name="connsiteX385" fmla="*/ 12858551 w 17198836"/>
              <a:gd name="connsiteY385" fmla="*/ 219127 h 461130"/>
              <a:gd name="connsiteX386" fmla="*/ 12956059 w 17198836"/>
              <a:gd name="connsiteY386" fmla="*/ 0 h 461130"/>
              <a:gd name="connsiteX387" fmla="*/ 13053567 w 17198836"/>
              <a:gd name="connsiteY387" fmla="*/ 219127 h 461130"/>
              <a:gd name="connsiteX388" fmla="*/ 13048939 w 17198836"/>
              <a:gd name="connsiteY388" fmla="*/ 270645 h 461130"/>
              <a:gd name="connsiteX389" fmla="*/ 13055265 w 17198836"/>
              <a:gd name="connsiteY389" fmla="*/ 261060 h 461130"/>
              <a:gd name="connsiteX390" fmla="*/ 13093219 w 17198836"/>
              <a:gd name="connsiteY390" fmla="*/ 243840 h 461130"/>
              <a:gd name="connsiteX391" fmla="*/ 13112870 w 17198836"/>
              <a:gd name="connsiteY391" fmla="*/ 248292 h 461130"/>
              <a:gd name="connsiteX392" fmla="*/ 13130131 w 17198836"/>
              <a:gd name="connsiteY392" fmla="*/ 260333 h 461130"/>
              <a:gd name="connsiteX393" fmla="*/ 13126429 w 17198836"/>
              <a:gd name="connsiteY393" fmla="*/ 219127 h 461130"/>
              <a:gd name="connsiteX394" fmla="*/ 13223937 w 17198836"/>
              <a:gd name="connsiteY394" fmla="*/ 0 h 461130"/>
              <a:gd name="connsiteX395" fmla="*/ 13321445 w 17198836"/>
              <a:gd name="connsiteY395" fmla="*/ 219127 h 461130"/>
              <a:gd name="connsiteX396" fmla="*/ 13316817 w 17198836"/>
              <a:gd name="connsiteY396" fmla="*/ 270645 h 461130"/>
              <a:gd name="connsiteX397" fmla="*/ 13323143 w 17198836"/>
              <a:gd name="connsiteY397" fmla="*/ 261060 h 461130"/>
              <a:gd name="connsiteX398" fmla="*/ 13361097 w 17198836"/>
              <a:gd name="connsiteY398" fmla="*/ 243840 h 461130"/>
              <a:gd name="connsiteX399" fmla="*/ 13380748 w 17198836"/>
              <a:gd name="connsiteY399" fmla="*/ 248292 h 461130"/>
              <a:gd name="connsiteX400" fmla="*/ 13398010 w 17198836"/>
              <a:gd name="connsiteY400" fmla="*/ 260334 h 461130"/>
              <a:gd name="connsiteX401" fmla="*/ 13394308 w 17198836"/>
              <a:gd name="connsiteY401" fmla="*/ 219127 h 461130"/>
              <a:gd name="connsiteX402" fmla="*/ 13491816 w 17198836"/>
              <a:gd name="connsiteY402" fmla="*/ 0 h 461130"/>
              <a:gd name="connsiteX403" fmla="*/ 13589324 w 17198836"/>
              <a:gd name="connsiteY403" fmla="*/ 219127 h 461130"/>
              <a:gd name="connsiteX404" fmla="*/ 13584696 w 17198836"/>
              <a:gd name="connsiteY404" fmla="*/ 270645 h 461130"/>
              <a:gd name="connsiteX405" fmla="*/ 13591022 w 17198836"/>
              <a:gd name="connsiteY405" fmla="*/ 261060 h 461130"/>
              <a:gd name="connsiteX406" fmla="*/ 13628976 w 17198836"/>
              <a:gd name="connsiteY406" fmla="*/ 243840 h 461130"/>
              <a:gd name="connsiteX407" fmla="*/ 13648627 w 17198836"/>
              <a:gd name="connsiteY407" fmla="*/ 248292 h 461130"/>
              <a:gd name="connsiteX408" fmla="*/ 13665888 w 17198836"/>
              <a:gd name="connsiteY408" fmla="*/ 260333 h 461130"/>
              <a:gd name="connsiteX409" fmla="*/ 13662186 w 17198836"/>
              <a:gd name="connsiteY409" fmla="*/ 219127 h 461130"/>
              <a:gd name="connsiteX410" fmla="*/ 13759694 w 17198836"/>
              <a:gd name="connsiteY410" fmla="*/ 0 h 461130"/>
              <a:gd name="connsiteX411" fmla="*/ 13857202 w 17198836"/>
              <a:gd name="connsiteY411" fmla="*/ 219127 h 461130"/>
              <a:gd name="connsiteX412" fmla="*/ 13852574 w 17198836"/>
              <a:gd name="connsiteY412" fmla="*/ 270645 h 461130"/>
              <a:gd name="connsiteX413" fmla="*/ 13858900 w 17198836"/>
              <a:gd name="connsiteY413" fmla="*/ 261060 h 461130"/>
              <a:gd name="connsiteX414" fmla="*/ 13896854 w 17198836"/>
              <a:gd name="connsiteY414" fmla="*/ 243840 h 461130"/>
              <a:gd name="connsiteX415" fmla="*/ 13916505 w 17198836"/>
              <a:gd name="connsiteY415" fmla="*/ 248292 h 461130"/>
              <a:gd name="connsiteX416" fmla="*/ 13933766 w 17198836"/>
              <a:gd name="connsiteY416" fmla="*/ 260333 h 461130"/>
              <a:gd name="connsiteX417" fmla="*/ 13930064 w 17198836"/>
              <a:gd name="connsiteY417" fmla="*/ 219127 h 461130"/>
              <a:gd name="connsiteX418" fmla="*/ 14027572 w 17198836"/>
              <a:gd name="connsiteY418" fmla="*/ 0 h 461130"/>
              <a:gd name="connsiteX419" fmla="*/ 14125080 w 17198836"/>
              <a:gd name="connsiteY419" fmla="*/ 219127 h 461130"/>
              <a:gd name="connsiteX420" fmla="*/ 14120452 w 17198836"/>
              <a:gd name="connsiteY420" fmla="*/ 270645 h 461130"/>
              <a:gd name="connsiteX421" fmla="*/ 14126778 w 17198836"/>
              <a:gd name="connsiteY421" fmla="*/ 261060 h 461130"/>
              <a:gd name="connsiteX422" fmla="*/ 14164732 w 17198836"/>
              <a:gd name="connsiteY422" fmla="*/ 243840 h 461130"/>
              <a:gd name="connsiteX423" fmla="*/ 14184383 w 17198836"/>
              <a:gd name="connsiteY423" fmla="*/ 248292 h 461130"/>
              <a:gd name="connsiteX424" fmla="*/ 14201645 w 17198836"/>
              <a:gd name="connsiteY424" fmla="*/ 260334 h 461130"/>
              <a:gd name="connsiteX425" fmla="*/ 14197943 w 17198836"/>
              <a:gd name="connsiteY425" fmla="*/ 219127 h 461130"/>
              <a:gd name="connsiteX426" fmla="*/ 14295451 w 17198836"/>
              <a:gd name="connsiteY426" fmla="*/ 0 h 461130"/>
              <a:gd name="connsiteX427" fmla="*/ 14392959 w 17198836"/>
              <a:gd name="connsiteY427" fmla="*/ 219127 h 461130"/>
              <a:gd name="connsiteX428" fmla="*/ 14388331 w 17198836"/>
              <a:gd name="connsiteY428" fmla="*/ 270645 h 461130"/>
              <a:gd name="connsiteX429" fmla="*/ 14394657 w 17198836"/>
              <a:gd name="connsiteY429" fmla="*/ 261060 h 461130"/>
              <a:gd name="connsiteX430" fmla="*/ 14432611 w 17198836"/>
              <a:gd name="connsiteY430" fmla="*/ 243840 h 461130"/>
              <a:gd name="connsiteX431" fmla="*/ 14452262 w 17198836"/>
              <a:gd name="connsiteY431" fmla="*/ 248292 h 461130"/>
              <a:gd name="connsiteX432" fmla="*/ 14469523 w 17198836"/>
              <a:gd name="connsiteY432" fmla="*/ 260333 h 461130"/>
              <a:gd name="connsiteX433" fmla="*/ 14465821 w 17198836"/>
              <a:gd name="connsiteY433" fmla="*/ 219127 h 461130"/>
              <a:gd name="connsiteX434" fmla="*/ 14563329 w 17198836"/>
              <a:gd name="connsiteY434" fmla="*/ 0 h 461130"/>
              <a:gd name="connsiteX435" fmla="*/ 14660837 w 17198836"/>
              <a:gd name="connsiteY435" fmla="*/ 219127 h 461130"/>
              <a:gd name="connsiteX436" fmla="*/ 14656209 w 17198836"/>
              <a:gd name="connsiteY436" fmla="*/ 270645 h 461130"/>
              <a:gd name="connsiteX437" fmla="*/ 14662535 w 17198836"/>
              <a:gd name="connsiteY437" fmla="*/ 261060 h 461130"/>
              <a:gd name="connsiteX438" fmla="*/ 14700489 w 17198836"/>
              <a:gd name="connsiteY438" fmla="*/ 243840 h 461130"/>
              <a:gd name="connsiteX439" fmla="*/ 14720140 w 17198836"/>
              <a:gd name="connsiteY439" fmla="*/ 248292 h 461130"/>
              <a:gd name="connsiteX440" fmla="*/ 14737401 w 17198836"/>
              <a:gd name="connsiteY440" fmla="*/ 260333 h 461130"/>
              <a:gd name="connsiteX441" fmla="*/ 14733699 w 17198836"/>
              <a:gd name="connsiteY441" fmla="*/ 219127 h 461130"/>
              <a:gd name="connsiteX442" fmla="*/ 14831207 w 17198836"/>
              <a:gd name="connsiteY442" fmla="*/ 0 h 461130"/>
              <a:gd name="connsiteX443" fmla="*/ 14928715 w 17198836"/>
              <a:gd name="connsiteY443" fmla="*/ 219127 h 461130"/>
              <a:gd name="connsiteX444" fmla="*/ 14924087 w 17198836"/>
              <a:gd name="connsiteY444" fmla="*/ 270645 h 461130"/>
              <a:gd name="connsiteX445" fmla="*/ 14930413 w 17198836"/>
              <a:gd name="connsiteY445" fmla="*/ 261060 h 461130"/>
              <a:gd name="connsiteX446" fmla="*/ 14968367 w 17198836"/>
              <a:gd name="connsiteY446" fmla="*/ 243840 h 461130"/>
              <a:gd name="connsiteX447" fmla="*/ 14988018 w 17198836"/>
              <a:gd name="connsiteY447" fmla="*/ 248292 h 461130"/>
              <a:gd name="connsiteX448" fmla="*/ 15005280 w 17198836"/>
              <a:gd name="connsiteY448" fmla="*/ 260334 h 461130"/>
              <a:gd name="connsiteX449" fmla="*/ 15001578 w 17198836"/>
              <a:gd name="connsiteY449" fmla="*/ 219127 h 461130"/>
              <a:gd name="connsiteX450" fmla="*/ 15099086 w 17198836"/>
              <a:gd name="connsiteY450" fmla="*/ 0 h 461130"/>
              <a:gd name="connsiteX451" fmla="*/ 15196594 w 17198836"/>
              <a:gd name="connsiteY451" fmla="*/ 219127 h 461130"/>
              <a:gd name="connsiteX452" fmla="*/ 15191966 w 17198836"/>
              <a:gd name="connsiteY452" fmla="*/ 270645 h 461130"/>
              <a:gd name="connsiteX453" fmla="*/ 15198292 w 17198836"/>
              <a:gd name="connsiteY453" fmla="*/ 261060 h 461130"/>
              <a:gd name="connsiteX454" fmla="*/ 15236246 w 17198836"/>
              <a:gd name="connsiteY454" fmla="*/ 243840 h 461130"/>
              <a:gd name="connsiteX455" fmla="*/ 15255897 w 17198836"/>
              <a:gd name="connsiteY455" fmla="*/ 248292 h 461130"/>
              <a:gd name="connsiteX456" fmla="*/ 15273158 w 17198836"/>
              <a:gd name="connsiteY456" fmla="*/ 260333 h 461130"/>
              <a:gd name="connsiteX457" fmla="*/ 15269456 w 17198836"/>
              <a:gd name="connsiteY457" fmla="*/ 219127 h 461130"/>
              <a:gd name="connsiteX458" fmla="*/ 15366964 w 17198836"/>
              <a:gd name="connsiteY458" fmla="*/ 0 h 461130"/>
              <a:gd name="connsiteX459" fmla="*/ 15464472 w 17198836"/>
              <a:gd name="connsiteY459" fmla="*/ 219127 h 461130"/>
              <a:gd name="connsiteX460" fmla="*/ 15459844 w 17198836"/>
              <a:gd name="connsiteY460" fmla="*/ 270645 h 461130"/>
              <a:gd name="connsiteX461" fmla="*/ 15466170 w 17198836"/>
              <a:gd name="connsiteY461" fmla="*/ 261060 h 461130"/>
              <a:gd name="connsiteX462" fmla="*/ 15504124 w 17198836"/>
              <a:gd name="connsiteY462" fmla="*/ 243840 h 461130"/>
              <a:gd name="connsiteX463" fmla="*/ 15523775 w 17198836"/>
              <a:gd name="connsiteY463" fmla="*/ 248292 h 461130"/>
              <a:gd name="connsiteX464" fmla="*/ 15541036 w 17198836"/>
              <a:gd name="connsiteY464" fmla="*/ 260333 h 461130"/>
              <a:gd name="connsiteX465" fmla="*/ 15537334 w 17198836"/>
              <a:gd name="connsiteY465" fmla="*/ 219127 h 461130"/>
              <a:gd name="connsiteX466" fmla="*/ 15634842 w 17198836"/>
              <a:gd name="connsiteY466" fmla="*/ 0 h 461130"/>
              <a:gd name="connsiteX467" fmla="*/ 15732350 w 17198836"/>
              <a:gd name="connsiteY467" fmla="*/ 219127 h 461130"/>
              <a:gd name="connsiteX468" fmla="*/ 15727722 w 17198836"/>
              <a:gd name="connsiteY468" fmla="*/ 270645 h 461130"/>
              <a:gd name="connsiteX469" fmla="*/ 15734048 w 17198836"/>
              <a:gd name="connsiteY469" fmla="*/ 261060 h 461130"/>
              <a:gd name="connsiteX470" fmla="*/ 15772002 w 17198836"/>
              <a:gd name="connsiteY470" fmla="*/ 243840 h 461130"/>
              <a:gd name="connsiteX471" fmla="*/ 15791653 w 17198836"/>
              <a:gd name="connsiteY471" fmla="*/ 248292 h 461130"/>
              <a:gd name="connsiteX472" fmla="*/ 15808915 w 17198836"/>
              <a:gd name="connsiteY472" fmla="*/ 260334 h 461130"/>
              <a:gd name="connsiteX473" fmla="*/ 15805213 w 17198836"/>
              <a:gd name="connsiteY473" fmla="*/ 219127 h 461130"/>
              <a:gd name="connsiteX474" fmla="*/ 15902721 w 17198836"/>
              <a:gd name="connsiteY474" fmla="*/ 0 h 461130"/>
              <a:gd name="connsiteX475" fmla="*/ 16000229 w 17198836"/>
              <a:gd name="connsiteY475" fmla="*/ 219127 h 461130"/>
              <a:gd name="connsiteX476" fmla="*/ 15995601 w 17198836"/>
              <a:gd name="connsiteY476" fmla="*/ 270645 h 461130"/>
              <a:gd name="connsiteX477" fmla="*/ 16001927 w 17198836"/>
              <a:gd name="connsiteY477" fmla="*/ 261060 h 461130"/>
              <a:gd name="connsiteX478" fmla="*/ 16039881 w 17198836"/>
              <a:gd name="connsiteY478" fmla="*/ 243840 h 461130"/>
              <a:gd name="connsiteX479" fmla="*/ 16059532 w 17198836"/>
              <a:gd name="connsiteY479" fmla="*/ 248292 h 461130"/>
              <a:gd name="connsiteX480" fmla="*/ 16076794 w 17198836"/>
              <a:gd name="connsiteY480" fmla="*/ 260333 h 461130"/>
              <a:gd name="connsiteX481" fmla="*/ 16073090 w 17198836"/>
              <a:gd name="connsiteY481" fmla="*/ 219127 h 461130"/>
              <a:gd name="connsiteX482" fmla="*/ 16170598 w 17198836"/>
              <a:gd name="connsiteY482" fmla="*/ 0 h 461130"/>
              <a:gd name="connsiteX483" fmla="*/ 16268106 w 17198836"/>
              <a:gd name="connsiteY483" fmla="*/ 219127 h 461130"/>
              <a:gd name="connsiteX484" fmla="*/ 16263478 w 17198836"/>
              <a:gd name="connsiteY484" fmla="*/ 270645 h 461130"/>
              <a:gd name="connsiteX485" fmla="*/ 16269806 w 17198836"/>
              <a:gd name="connsiteY485" fmla="*/ 261060 h 461130"/>
              <a:gd name="connsiteX486" fmla="*/ 16307758 w 17198836"/>
              <a:gd name="connsiteY486" fmla="*/ 243840 h 461130"/>
              <a:gd name="connsiteX487" fmla="*/ 16327410 w 17198836"/>
              <a:gd name="connsiteY487" fmla="*/ 248292 h 461130"/>
              <a:gd name="connsiteX488" fmla="*/ 16344670 w 17198836"/>
              <a:gd name="connsiteY488" fmla="*/ 260333 h 461130"/>
              <a:gd name="connsiteX489" fmla="*/ 16340970 w 17198836"/>
              <a:gd name="connsiteY489" fmla="*/ 219127 h 461130"/>
              <a:gd name="connsiteX490" fmla="*/ 16438478 w 17198836"/>
              <a:gd name="connsiteY490" fmla="*/ 0 h 461130"/>
              <a:gd name="connsiteX491" fmla="*/ 16535986 w 17198836"/>
              <a:gd name="connsiteY491" fmla="*/ 219127 h 461130"/>
              <a:gd name="connsiteX492" fmla="*/ 16531358 w 17198836"/>
              <a:gd name="connsiteY492" fmla="*/ 270645 h 461130"/>
              <a:gd name="connsiteX493" fmla="*/ 16537682 w 17198836"/>
              <a:gd name="connsiteY493" fmla="*/ 261060 h 461130"/>
              <a:gd name="connsiteX494" fmla="*/ 16575638 w 17198836"/>
              <a:gd name="connsiteY494" fmla="*/ 243840 h 461130"/>
              <a:gd name="connsiteX495" fmla="*/ 16595288 w 17198836"/>
              <a:gd name="connsiteY495" fmla="*/ 248292 h 461130"/>
              <a:gd name="connsiteX496" fmla="*/ 16612550 w 17198836"/>
              <a:gd name="connsiteY496" fmla="*/ 260334 h 461130"/>
              <a:gd name="connsiteX497" fmla="*/ 16608848 w 17198836"/>
              <a:gd name="connsiteY497" fmla="*/ 219127 h 461130"/>
              <a:gd name="connsiteX498" fmla="*/ 16706356 w 17198836"/>
              <a:gd name="connsiteY498" fmla="*/ 0 h 461130"/>
              <a:gd name="connsiteX499" fmla="*/ 16803864 w 17198836"/>
              <a:gd name="connsiteY499" fmla="*/ 219127 h 461130"/>
              <a:gd name="connsiteX500" fmla="*/ 16799236 w 17198836"/>
              <a:gd name="connsiteY500" fmla="*/ 270645 h 461130"/>
              <a:gd name="connsiteX501" fmla="*/ 16805562 w 17198836"/>
              <a:gd name="connsiteY501" fmla="*/ 261060 h 461130"/>
              <a:gd name="connsiteX502" fmla="*/ 16843516 w 17198836"/>
              <a:gd name="connsiteY502" fmla="*/ 243840 h 461130"/>
              <a:gd name="connsiteX503" fmla="*/ 16863166 w 17198836"/>
              <a:gd name="connsiteY503" fmla="*/ 248292 h 461130"/>
              <a:gd name="connsiteX504" fmla="*/ 16880418 w 17198836"/>
              <a:gd name="connsiteY504" fmla="*/ 260327 h 461130"/>
              <a:gd name="connsiteX505" fmla="*/ 16876718 w 17198836"/>
              <a:gd name="connsiteY505" fmla="*/ 219127 h 461130"/>
              <a:gd name="connsiteX506" fmla="*/ 16974226 w 17198836"/>
              <a:gd name="connsiteY506" fmla="*/ 0 h 461130"/>
              <a:gd name="connsiteX507" fmla="*/ 17071734 w 17198836"/>
              <a:gd name="connsiteY507" fmla="*/ 219127 h 461130"/>
              <a:gd name="connsiteX508" fmla="*/ 17067106 w 17198836"/>
              <a:gd name="connsiteY508" fmla="*/ 270645 h 461130"/>
              <a:gd name="connsiteX509" fmla="*/ 17073430 w 17198836"/>
              <a:gd name="connsiteY509" fmla="*/ 261060 h 461130"/>
              <a:gd name="connsiteX510" fmla="*/ 17111386 w 17198836"/>
              <a:gd name="connsiteY510" fmla="*/ 243840 h 461130"/>
              <a:gd name="connsiteX511" fmla="*/ 17180334 w 17198836"/>
              <a:gd name="connsiteY511" fmla="*/ 308021 h 461130"/>
              <a:gd name="connsiteX512" fmla="*/ 17198836 w 17198836"/>
              <a:gd name="connsiteY512" fmla="*/ 369690 h 461130"/>
              <a:gd name="connsiteX513" fmla="*/ 118685 w 17198836"/>
              <a:gd name="connsiteY513" fmla="*/ 461130 h 461130"/>
              <a:gd name="connsiteX0" fmla="*/ 7663 w 17198836"/>
              <a:gd name="connsiteY0" fmla="*/ 304422 h 461130"/>
              <a:gd name="connsiteX1" fmla="*/ 0 w 17198836"/>
              <a:gd name="connsiteY1" fmla="*/ 219127 h 461130"/>
              <a:gd name="connsiteX2" fmla="*/ 97508 w 17198836"/>
              <a:gd name="connsiteY2" fmla="*/ 0 h 461130"/>
              <a:gd name="connsiteX3" fmla="*/ 190388 w 17198836"/>
              <a:gd name="connsiteY3" fmla="*/ 270645 h 461130"/>
              <a:gd name="connsiteX4" fmla="*/ 196714 w 17198836"/>
              <a:gd name="connsiteY4" fmla="*/ 261060 h 461130"/>
              <a:gd name="connsiteX5" fmla="*/ 234668 w 17198836"/>
              <a:gd name="connsiteY5" fmla="*/ 243840 h 461130"/>
              <a:gd name="connsiteX6" fmla="*/ 254319 w 17198836"/>
              <a:gd name="connsiteY6" fmla="*/ 248292 h 461130"/>
              <a:gd name="connsiteX7" fmla="*/ 271580 w 17198836"/>
              <a:gd name="connsiteY7" fmla="*/ 260333 h 461130"/>
              <a:gd name="connsiteX8" fmla="*/ 267878 w 17198836"/>
              <a:gd name="connsiteY8" fmla="*/ 219127 h 461130"/>
              <a:gd name="connsiteX9" fmla="*/ 365386 w 17198836"/>
              <a:gd name="connsiteY9" fmla="*/ 0 h 461130"/>
              <a:gd name="connsiteX10" fmla="*/ 462894 w 17198836"/>
              <a:gd name="connsiteY10" fmla="*/ 219127 h 461130"/>
              <a:gd name="connsiteX11" fmla="*/ 458266 w 17198836"/>
              <a:gd name="connsiteY11" fmla="*/ 270645 h 461130"/>
              <a:gd name="connsiteX12" fmla="*/ 464592 w 17198836"/>
              <a:gd name="connsiteY12" fmla="*/ 261060 h 461130"/>
              <a:gd name="connsiteX13" fmla="*/ 502546 w 17198836"/>
              <a:gd name="connsiteY13" fmla="*/ 243840 h 461130"/>
              <a:gd name="connsiteX14" fmla="*/ 522197 w 17198836"/>
              <a:gd name="connsiteY14" fmla="*/ 248292 h 461130"/>
              <a:gd name="connsiteX15" fmla="*/ 539459 w 17198836"/>
              <a:gd name="connsiteY15" fmla="*/ 260334 h 461130"/>
              <a:gd name="connsiteX16" fmla="*/ 535757 w 17198836"/>
              <a:gd name="connsiteY16" fmla="*/ 219127 h 461130"/>
              <a:gd name="connsiteX17" fmla="*/ 633265 w 17198836"/>
              <a:gd name="connsiteY17" fmla="*/ 0 h 461130"/>
              <a:gd name="connsiteX18" fmla="*/ 730773 w 17198836"/>
              <a:gd name="connsiteY18" fmla="*/ 219127 h 461130"/>
              <a:gd name="connsiteX19" fmla="*/ 726145 w 17198836"/>
              <a:gd name="connsiteY19" fmla="*/ 270645 h 461130"/>
              <a:gd name="connsiteX20" fmla="*/ 732471 w 17198836"/>
              <a:gd name="connsiteY20" fmla="*/ 261060 h 461130"/>
              <a:gd name="connsiteX21" fmla="*/ 770425 w 17198836"/>
              <a:gd name="connsiteY21" fmla="*/ 243840 h 461130"/>
              <a:gd name="connsiteX22" fmla="*/ 790076 w 17198836"/>
              <a:gd name="connsiteY22" fmla="*/ 248292 h 461130"/>
              <a:gd name="connsiteX23" fmla="*/ 807337 w 17198836"/>
              <a:gd name="connsiteY23" fmla="*/ 260333 h 461130"/>
              <a:gd name="connsiteX24" fmla="*/ 803635 w 17198836"/>
              <a:gd name="connsiteY24" fmla="*/ 219127 h 461130"/>
              <a:gd name="connsiteX25" fmla="*/ 901143 w 17198836"/>
              <a:gd name="connsiteY25" fmla="*/ 0 h 461130"/>
              <a:gd name="connsiteX26" fmla="*/ 998651 w 17198836"/>
              <a:gd name="connsiteY26" fmla="*/ 219127 h 461130"/>
              <a:gd name="connsiteX27" fmla="*/ 994023 w 17198836"/>
              <a:gd name="connsiteY27" fmla="*/ 270645 h 461130"/>
              <a:gd name="connsiteX28" fmla="*/ 1000349 w 17198836"/>
              <a:gd name="connsiteY28" fmla="*/ 261060 h 461130"/>
              <a:gd name="connsiteX29" fmla="*/ 1038303 w 17198836"/>
              <a:gd name="connsiteY29" fmla="*/ 243840 h 461130"/>
              <a:gd name="connsiteX30" fmla="*/ 1057954 w 17198836"/>
              <a:gd name="connsiteY30" fmla="*/ 248292 h 461130"/>
              <a:gd name="connsiteX31" fmla="*/ 1075215 w 17198836"/>
              <a:gd name="connsiteY31" fmla="*/ 260333 h 461130"/>
              <a:gd name="connsiteX32" fmla="*/ 1071513 w 17198836"/>
              <a:gd name="connsiteY32" fmla="*/ 219127 h 461130"/>
              <a:gd name="connsiteX33" fmla="*/ 1169021 w 17198836"/>
              <a:gd name="connsiteY33" fmla="*/ 0 h 461130"/>
              <a:gd name="connsiteX34" fmla="*/ 1266529 w 17198836"/>
              <a:gd name="connsiteY34" fmla="*/ 219127 h 461130"/>
              <a:gd name="connsiteX35" fmla="*/ 1261901 w 17198836"/>
              <a:gd name="connsiteY35" fmla="*/ 270645 h 461130"/>
              <a:gd name="connsiteX36" fmla="*/ 1268227 w 17198836"/>
              <a:gd name="connsiteY36" fmla="*/ 261060 h 461130"/>
              <a:gd name="connsiteX37" fmla="*/ 1306181 w 17198836"/>
              <a:gd name="connsiteY37" fmla="*/ 243840 h 461130"/>
              <a:gd name="connsiteX38" fmla="*/ 1325832 w 17198836"/>
              <a:gd name="connsiteY38" fmla="*/ 248292 h 461130"/>
              <a:gd name="connsiteX39" fmla="*/ 1343094 w 17198836"/>
              <a:gd name="connsiteY39" fmla="*/ 260334 h 461130"/>
              <a:gd name="connsiteX40" fmla="*/ 1339392 w 17198836"/>
              <a:gd name="connsiteY40" fmla="*/ 219127 h 461130"/>
              <a:gd name="connsiteX41" fmla="*/ 1436900 w 17198836"/>
              <a:gd name="connsiteY41" fmla="*/ 0 h 461130"/>
              <a:gd name="connsiteX42" fmla="*/ 1534407 w 17198836"/>
              <a:gd name="connsiteY42" fmla="*/ 219127 h 461130"/>
              <a:gd name="connsiteX43" fmla="*/ 1529779 w 17198836"/>
              <a:gd name="connsiteY43" fmla="*/ 270645 h 461130"/>
              <a:gd name="connsiteX44" fmla="*/ 1536105 w 17198836"/>
              <a:gd name="connsiteY44" fmla="*/ 261060 h 461130"/>
              <a:gd name="connsiteX45" fmla="*/ 1574059 w 17198836"/>
              <a:gd name="connsiteY45" fmla="*/ 243840 h 461130"/>
              <a:gd name="connsiteX46" fmla="*/ 1593710 w 17198836"/>
              <a:gd name="connsiteY46" fmla="*/ 248292 h 461130"/>
              <a:gd name="connsiteX47" fmla="*/ 1610972 w 17198836"/>
              <a:gd name="connsiteY47" fmla="*/ 260333 h 461130"/>
              <a:gd name="connsiteX48" fmla="*/ 1607269 w 17198836"/>
              <a:gd name="connsiteY48" fmla="*/ 219127 h 461130"/>
              <a:gd name="connsiteX49" fmla="*/ 1704776 w 17198836"/>
              <a:gd name="connsiteY49" fmla="*/ 0 h 461130"/>
              <a:gd name="connsiteX50" fmla="*/ 1802285 w 17198836"/>
              <a:gd name="connsiteY50" fmla="*/ 219127 h 461130"/>
              <a:gd name="connsiteX51" fmla="*/ 1797658 w 17198836"/>
              <a:gd name="connsiteY51" fmla="*/ 270644 h 461130"/>
              <a:gd name="connsiteX52" fmla="*/ 1803982 w 17198836"/>
              <a:gd name="connsiteY52" fmla="*/ 261060 h 461130"/>
              <a:gd name="connsiteX53" fmla="*/ 1841936 w 17198836"/>
              <a:gd name="connsiteY53" fmla="*/ 243840 h 461130"/>
              <a:gd name="connsiteX54" fmla="*/ 1861588 w 17198836"/>
              <a:gd name="connsiteY54" fmla="*/ 248292 h 461130"/>
              <a:gd name="connsiteX55" fmla="*/ 1878849 w 17198836"/>
              <a:gd name="connsiteY55" fmla="*/ 260333 h 461130"/>
              <a:gd name="connsiteX56" fmla="*/ 1875148 w 17198836"/>
              <a:gd name="connsiteY56" fmla="*/ 219127 h 461130"/>
              <a:gd name="connsiteX57" fmla="*/ 1972656 w 17198836"/>
              <a:gd name="connsiteY57" fmla="*/ 0 h 461130"/>
              <a:gd name="connsiteX58" fmla="*/ 2070163 w 17198836"/>
              <a:gd name="connsiteY58" fmla="*/ 219127 h 461130"/>
              <a:gd name="connsiteX59" fmla="*/ 2065535 w 17198836"/>
              <a:gd name="connsiteY59" fmla="*/ 270645 h 461130"/>
              <a:gd name="connsiteX60" fmla="*/ 2071861 w 17198836"/>
              <a:gd name="connsiteY60" fmla="*/ 261060 h 461130"/>
              <a:gd name="connsiteX61" fmla="*/ 2109815 w 17198836"/>
              <a:gd name="connsiteY61" fmla="*/ 243840 h 461130"/>
              <a:gd name="connsiteX62" fmla="*/ 2129466 w 17198836"/>
              <a:gd name="connsiteY62" fmla="*/ 248292 h 461130"/>
              <a:gd name="connsiteX63" fmla="*/ 2146729 w 17198836"/>
              <a:gd name="connsiteY63" fmla="*/ 260334 h 461130"/>
              <a:gd name="connsiteX64" fmla="*/ 2143026 w 17198836"/>
              <a:gd name="connsiteY64" fmla="*/ 219127 h 461130"/>
              <a:gd name="connsiteX65" fmla="*/ 2240534 w 17198836"/>
              <a:gd name="connsiteY65" fmla="*/ 0 h 461130"/>
              <a:gd name="connsiteX66" fmla="*/ 2338041 w 17198836"/>
              <a:gd name="connsiteY66" fmla="*/ 219127 h 461130"/>
              <a:gd name="connsiteX67" fmla="*/ 2333414 w 17198836"/>
              <a:gd name="connsiteY67" fmla="*/ 270646 h 461130"/>
              <a:gd name="connsiteX68" fmla="*/ 2339741 w 17198836"/>
              <a:gd name="connsiteY68" fmla="*/ 261060 h 461130"/>
              <a:gd name="connsiteX69" fmla="*/ 2377694 w 17198836"/>
              <a:gd name="connsiteY69" fmla="*/ 243840 h 461130"/>
              <a:gd name="connsiteX70" fmla="*/ 2397346 w 17198836"/>
              <a:gd name="connsiteY70" fmla="*/ 248292 h 461130"/>
              <a:gd name="connsiteX71" fmla="*/ 2414606 w 17198836"/>
              <a:gd name="connsiteY71" fmla="*/ 260333 h 461130"/>
              <a:gd name="connsiteX72" fmla="*/ 2410905 w 17198836"/>
              <a:gd name="connsiteY72" fmla="*/ 219127 h 461130"/>
              <a:gd name="connsiteX73" fmla="*/ 2508413 w 17198836"/>
              <a:gd name="connsiteY73" fmla="*/ 0 h 461130"/>
              <a:gd name="connsiteX74" fmla="*/ 2605921 w 17198836"/>
              <a:gd name="connsiteY74" fmla="*/ 219127 h 461130"/>
              <a:gd name="connsiteX75" fmla="*/ 2601293 w 17198836"/>
              <a:gd name="connsiteY75" fmla="*/ 270643 h 461130"/>
              <a:gd name="connsiteX76" fmla="*/ 2607618 w 17198836"/>
              <a:gd name="connsiteY76" fmla="*/ 261060 h 461130"/>
              <a:gd name="connsiteX77" fmla="*/ 2645572 w 17198836"/>
              <a:gd name="connsiteY77" fmla="*/ 243840 h 461130"/>
              <a:gd name="connsiteX78" fmla="*/ 2665223 w 17198836"/>
              <a:gd name="connsiteY78" fmla="*/ 248292 h 461130"/>
              <a:gd name="connsiteX79" fmla="*/ 2682484 w 17198836"/>
              <a:gd name="connsiteY79" fmla="*/ 260333 h 461130"/>
              <a:gd name="connsiteX80" fmla="*/ 2678782 w 17198836"/>
              <a:gd name="connsiteY80" fmla="*/ 219127 h 461130"/>
              <a:gd name="connsiteX81" fmla="*/ 2776292 w 17198836"/>
              <a:gd name="connsiteY81" fmla="*/ 0 h 461130"/>
              <a:gd name="connsiteX82" fmla="*/ 2873798 w 17198836"/>
              <a:gd name="connsiteY82" fmla="*/ 219127 h 461130"/>
              <a:gd name="connsiteX83" fmla="*/ 2869171 w 17198836"/>
              <a:gd name="connsiteY83" fmla="*/ 270646 h 461130"/>
              <a:gd name="connsiteX84" fmla="*/ 2875496 w 17198836"/>
              <a:gd name="connsiteY84" fmla="*/ 261060 h 461130"/>
              <a:gd name="connsiteX85" fmla="*/ 2913451 w 17198836"/>
              <a:gd name="connsiteY85" fmla="*/ 243840 h 461130"/>
              <a:gd name="connsiteX86" fmla="*/ 2933103 w 17198836"/>
              <a:gd name="connsiteY86" fmla="*/ 248292 h 461130"/>
              <a:gd name="connsiteX87" fmla="*/ 2950363 w 17198836"/>
              <a:gd name="connsiteY87" fmla="*/ 260334 h 461130"/>
              <a:gd name="connsiteX88" fmla="*/ 2946662 w 17198836"/>
              <a:gd name="connsiteY88" fmla="*/ 219127 h 461130"/>
              <a:gd name="connsiteX89" fmla="*/ 3044169 w 17198836"/>
              <a:gd name="connsiteY89" fmla="*/ 0 h 461130"/>
              <a:gd name="connsiteX90" fmla="*/ 3141677 w 17198836"/>
              <a:gd name="connsiteY90" fmla="*/ 219127 h 461130"/>
              <a:gd name="connsiteX91" fmla="*/ 3137049 w 17198836"/>
              <a:gd name="connsiteY91" fmla="*/ 270645 h 461130"/>
              <a:gd name="connsiteX92" fmla="*/ 3143375 w 17198836"/>
              <a:gd name="connsiteY92" fmla="*/ 261060 h 461130"/>
              <a:gd name="connsiteX93" fmla="*/ 3181329 w 17198836"/>
              <a:gd name="connsiteY93" fmla="*/ 243840 h 461130"/>
              <a:gd name="connsiteX94" fmla="*/ 3200980 w 17198836"/>
              <a:gd name="connsiteY94" fmla="*/ 248292 h 461130"/>
              <a:gd name="connsiteX95" fmla="*/ 3218241 w 17198836"/>
              <a:gd name="connsiteY95" fmla="*/ 260333 h 461130"/>
              <a:gd name="connsiteX96" fmla="*/ 3214539 w 17198836"/>
              <a:gd name="connsiteY96" fmla="*/ 219127 h 461130"/>
              <a:gd name="connsiteX97" fmla="*/ 3312047 w 17198836"/>
              <a:gd name="connsiteY97" fmla="*/ 0 h 461130"/>
              <a:gd name="connsiteX98" fmla="*/ 3409555 w 17198836"/>
              <a:gd name="connsiteY98" fmla="*/ 219127 h 461130"/>
              <a:gd name="connsiteX99" fmla="*/ 3404928 w 17198836"/>
              <a:gd name="connsiteY99" fmla="*/ 270645 h 461130"/>
              <a:gd name="connsiteX100" fmla="*/ 3411253 w 17198836"/>
              <a:gd name="connsiteY100" fmla="*/ 261060 h 461130"/>
              <a:gd name="connsiteX101" fmla="*/ 3449207 w 17198836"/>
              <a:gd name="connsiteY101" fmla="*/ 243840 h 461130"/>
              <a:gd name="connsiteX102" fmla="*/ 3468858 w 17198836"/>
              <a:gd name="connsiteY102" fmla="*/ 248292 h 461130"/>
              <a:gd name="connsiteX103" fmla="*/ 3486118 w 17198836"/>
              <a:gd name="connsiteY103" fmla="*/ 260332 h 461130"/>
              <a:gd name="connsiteX104" fmla="*/ 3482418 w 17198836"/>
              <a:gd name="connsiteY104" fmla="*/ 219127 h 461130"/>
              <a:gd name="connsiteX105" fmla="*/ 3579926 w 17198836"/>
              <a:gd name="connsiteY105" fmla="*/ 0 h 461130"/>
              <a:gd name="connsiteX106" fmla="*/ 3677433 w 17198836"/>
              <a:gd name="connsiteY106" fmla="*/ 219127 h 461130"/>
              <a:gd name="connsiteX107" fmla="*/ 3672805 w 17198836"/>
              <a:gd name="connsiteY107" fmla="*/ 270645 h 461130"/>
              <a:gd name="connsiteX108" fmla="*/ 3679132 w 17198836"/>
              <a:gd name="connsiteY108" fmla="*/ 261060 h 461130"/>
              <a:gd name="connsiteX109" fmla="*/ 3717085 w 17198836"/>
              <a:gd name="connsiteY109" fmla="*/ 243840 h 461130"/>
              <a:gd name="connsiteX110" fmla="*/ 3736738 w 17198836"/>
              <a:gd name="connsiteY110" fmla="*/ 248292 h 461130"/>
              <a:gd name="connsiteX111" fmla="*/ 3753997 w 17198836"/>
              <a:gd name="connsiteY111" fmla="*/ 260333 h 461130"/>
              <a:gd name="connsiteX112" fmla="*/ 3750294 w 17198836"/>
              <a:gd name="connsiteY112" fmla="*/ 219127 h 461130"/>
              <a:gd name="connsiteX113" fmla="*/ 3847802 w 17198836"/>
              <a:gd name="connsiteY113" fmla="*/ 0 h 461130"/>
              <a:gd name="connsiteX114" fmla="*/ 3945311 w 17198836"/>
              <a:gd name="connsiteY114" fmla="*/ 219127 h 461130"/>
              <a:gd name="connsiteX115" fmla="*/ 3940684 w 17198836"/>
              <a:gd name="connsiteY115" fmla="*/ 270645 h 461130"/>
              <a:gd name="connsiteX116" fmla="*/ 3947008 w 17198836"/>
              <a:gd name="connsiteY116" fmla="*/ 261060 h 461130"/>
              <a:gd name="connsiteX117" fmla="*/ 3984963 w 17198836"/>
              <a:gd name="connsiteY117" fmla="*/ 243840 h 461130"/>
              <a:gd name="connsiteX118" fmla="*/ 4004614 w 17198836"/>
              <a:gd name="connsiteY118" fmla="*/ 248292 h 461130"/>
              <a:gd name="connsiteX119" fmla="*/ 4021875 w 17198836"/>
              <a:gd name="connsiteY119" fmla="*/ 260334 h 461130"/>
              <a:gd name="connsiteX120" fmla="*/ 4018175 w 17198836"/>
              <a:gd name="connsiteY120" fmla="*/ 219127 h 461130"/>
              <a:gd name="connsiteX121" fmla="*/ 4115683 w 17198836"/>
              <a:gd name="connsiteY121" fmla="*/ 0 h 461130"/>
              <a:gd name="connsiteX122" fmla="*/ 4213190 w 17198836"/>
              <a:gd name="connsiteY122" fmla="*/ 219127 h 461130"/>
              <a:gd name="connsiteX123" fmla="*/ 4208562 w 17198836"/>
              <a:gd name="connsiteY123" fmla="*/ 270645 h 461130"/>
              <a:gd name="connsiteX124" fmla="*/ 4214889 w 17198836"/>
              <a:gd name="connsiteY124" fmla="*/ 261060 h 461130"/>
              <a:gd name="connsiteX125" fmla="*/ 4252842 w 17198836"/>
              <a:gd name="connsiteY125" fmla="*/ 243840 h 461130"/>
              <a:gd name="connsiteX126" fmla="*/ 4272495 w 17198836"/>
              <a:gd name="connsiteY126" fmla="*/ 248292 h 461130"/>
              <a:gd name="connsiteX127" fmla="*/ 4289755 w 17198836"/>
              <a:gd name="connsiteY127" fmla="*/ 260333 h 461130"/>
              <a:gd name="connsiteX128" fmla="*/ 4286051 w 17198836"/>
              <a:gd name="connsiteY128" fmla="*/ 219127 h 461130"/>
              <a:gd name="connsiteX129" fmla="*/ 4383559 w 17198836"/>
              <a:gd name="connsiteY129" fmla="*/ 0 h 461130"/>
              <a:gd name="connsiteX130" fmla="*/ 4481068 w 17198836"/>
              <a:gd name="connsiteY130" fmla="*/ 219127 h 461130"/>
              <a:gd name="connsiteX131" fmla="*/ 4476441 w 17198836"/>
              <a:gd name="connsiteY131" fmla="*/ 270645 h 461130"/>
              <a:gd name="connsiteX132" fmla="*/ 4482765 w 17198836"/>
              <a:gd name="connsiteY132" fmla="*/ 261060 h 461130"/>
              <a:gd name="connsiteX133" fmla="*/ 4520720 w 17198836"/>
              <a:gd name="connsiteY133" fmla="*/ 243840 h 461130"/>
              <a:gd name="connsiteX134" fmla="*/ 4540370 w 17198836"/>
              <a:gd name="connsiteY134" fmla="*/ 248292 h 461130"/>
              <a:gd name="connsiteX135" fmla="*/ 4557632 w 17198836"/>
              <a:gd name="connsiteY135" fmla="*/ 260333 h 461130"/>
              <a:gd name="connsiteX136" fmla="*/ 4553931 w 17198836"/>
              <a:gd name="connsiteY136" fmla="*/ 219127 h 461130"/>
              <a:gd name="connsiteX137" fmla="*/ 4651438 w 17198836"/>
              <a:gd name="connsiteY137" fmla="*/ 0 h 461130"/>
              <a:gd name="connsiteX138" fmla="*/ 4748946 w 17198836"/>
              <a:gd name="connsiteY138" fmla="*/ 219127 h 461130"/>
              <a:gd name="connsiteX139" fmla="*/ 4744319 w 17198836"/>
              <a:gd name="connsiteY139" fmla="*/ 270645 h 461130"/>
              <a:gd name="connsiteX140" fmla="*/ 4750644 w 17198836"/>
              <a:gd name="connsiteY140" fmla="*/ 261060 h 461130"/>
              <a:gd name="connsiteX141" fmla="*/ 4788599 w 17198836"/>
              <a:gd name="connsiteY141" fmla="*/ 243840 h 461130"/>
              <a:gd name="connsiteX142" fmla="*/ 4808249 w 17198836"/>
              <a:gd name="connsiteY142" fmla="*/ 248292 h 461130"/>
              <a:gd name="connsiteX143" fmla="*/ 4825512 w 17198836"/>
              <a:gd name="connsiteY143" fmla="*/ 260334 h 461130"/>
              <a:gd name="connsiteX144" fmla="*/ 4821808 w 17198836"/>
              <a:gd name="connsiteY144" fmla="*/ 219127 h 461130"/>
              <a:gd name="connsiteX145" fmla="*/ 4919316 w 17198836"/>
              <a:gd name="connsiteY145" fmla="*/ 0 h 461130"/>
              <a:gd name="connsiteX146" fmla="*/ 5016825 w 17198836"/>
              <a:gd name="connsiteY146" fmla="*/ 219127 h 461130"/>
              <a:gd name="connsiteX147" fmla="*/ 5012198 w 17198836"/>
              <a:gd name="connsiteY147" fmla="*/ 270645 h 461130"/>
              <a:gd name="connsiteX148" fmla="*/ 5018522 w 17198836"/>
              <a:gd name="connsiteY148" fmla="*/ 261060 h 461130"/>
              <a:gd name="connsiteX149" fmla="*/ 5056477 w 17198836"/>
              <a:gd name="connsiteY149" fmla="*/ 243840 h 461130"/>
              <a:gd name="connsiteX150" fmla="*/ 5076127 w 17198836"/>
              <a:gd name="connsiteY150" fmla="*/ 248292 h 461130"/>
              <a:gd name="connsiteX151" fmla="*/ 5093388 w 17198836"/>
              <a:gd name="connsiteY151" fmla="*/ 260333 h 461130"/>
              <a:gd name="connsiteX152" fmla="*/ 5089688 w 17198836"/>
              <a:gd name="connsiteY152" fmla="*/ 219127 h 461130"/>
              <a:gd name="connsiteX153" fmla="*/ 5187195 w 17198836"/>
              <a:gd name="connsiteY153" fmla="*/ 0 h 461130"/>
              <a:gd name="connsiteX154" fmla="*/ 5284703 w 17198836"/>
              <a:gd name="connsiteY154" fmla="*/ 219127 h 461130"/>
              <a:gd name="connsiteX155" fmla="*/ 5280076 w 17198836"/>
              <a:gd name="connsiteY155" fmla="*/ 270645 h 461130"/>
              <a:gd name="connsiteX156" fmla="*/ 5286401 w 17198836"/>
              <a:gd name="connsiteY156" fmla="*/ 261060 h 461130"/>
              <a:gd name="connsiteX157" fmla="*/ 5324355 w 17198836"/>
              <a:gd name="connsiteY157" fmla="*/ 243840 h 461130"/>
              <a:gd name="connsiteX158" fmla="*/ 5344006 w 17198836"/>
              <a:gd name="connsiteY158" fmla="*/ 248292 h 461130"/>
              <a:gd name="connsiteX159" fmla="*/ 5361267 w 17198836"/>
              <a:gd name="connsiteY159" fmla="*/ 260333 h 461130"/>
              <a:gd name="connsiteX160" fmla="*/ 5357564 w 17198836"/>
              <a:gd name="connsiteY160" fmla="*/ 219127 h 461130"/>
              <a:gd name="connsiteX161" fmla="*/ 5455073 w 17198836"/>
              <a:gd name="connsiteY161" fmla="*/ 0 h 461130"/>
              <a:gd name="connsiteX162" fmla="*/ 5552582 w 17198836"/>
              <a:gd name="connsiteY162" fmla="*/ 219127 h 461130"/>
              <a:gd name="connsiteX163" fmla="*/ 5547952 w 17198836"/>
              <a:gd name="connsiteY163" fmla="*/ 270645 h 461130"/>
              <a:gd name="connsiteX164" fmla="*/ 5554279 w 17198836"/>
              <a:gd name="connsiteY164" fmla="*/ 261060 h 461130"/>
              <a:gd name="connsiteX165" fmla="*/ 5592233 w 17198836"/>
              <a:gd name="connsiteY165" fmla="*/ 243840 h 461130"/>
              <a:gd name="connsiteX166" fmla="*/ 5611884 w 17198836"/>
              <a:gd name="connsiteY166" fmla="*/ 248292 h 461130"/>
              <a:gd name="connsiteX167" fmla="*/ 5629145 w 17198836"/>
              <a:gd name="connsiteY167" fmla="*/ 260334 h 461130"/>
              <a:gd name="connsiteX168" fmla="*/ 5625445 w 17198836"/>
              <a:gd name="connsiteY168" fmla="*/ 219127 h 461130"/>
              <a:gd name="connsiteX169" fmla="*/ 5722952 w 17198836"/>
              <a:gd name="connsiteY169" fmla="*/ 0 h 461130"/>
              <a:gd name="connsiteX170" fmla="*/ 5820460 w 17198836"/>
              <a:gd name="connsiteY170" fmla="*/ 219127 h 461130"/>
              <a:gd name="connsiteX171" fmla="*/ 5815833 w 17198836"/>
              <a:gd name="connsiteY171" fmla="*/ 270645 h 461130"/>
              <a:gd name="connsiteX172" fmla="*/ 5822158 w 17198836"/>
              <a:gd name="connsiteY172" fmla="*/ 261060 h 461130"/>
              <a:gd name="connsiteX173" fmla="*/ 5860112 w 17198836"/>
              <a:gd name="connsiteY173" fmla="*/ 243840 h 461130"/>
              <a:gd name="connsiteX174" fmla="*/ 5879763 w 17198836"/>
              <a:gd name="connsiteY174" fmla="*/ 248292 h 461130"/>
              <a:gd name="connsiteX175" fmla="*/ 5897024 w 17198836"/>
              <a:gd name="connsiteY175" fmla="*/ 260333 h 461130"/>
              <a:gd name="connsiteX176" fmla="*/ 5893321 w 17198836"/>
              <a:gd name="connsiteY176" fmla="*/ 219127 h 461130"/>
              <a:gd name="connsiteX177" fmla="*/ 5990830 w 17198836"/>
              <a:gd name="connsiteY177" fmla="*/ 0 h 461130"/>
              <a:gd name="connsiteX178" fmla="*/ 6088339 w 17198836"/>
              <a:gd name="connsiteY178" fmla="*/ 219127 h 461130"/>
              <a:gd name="connsiteX179" fmla="*/ 6083709 w 17198836"/>
              <a:gd name="connsiteY179" fmla="*/ 270645 h 461130"/>
              <a:gd name="connsiteX180" fmla="*/ 6090036 w 17198836"/>
              <a:gd name="connsiteY180" fmla="*/ 261060 h 461130"/>
              <a:gd name="connsiteX181" fmla="*/ 6127990 w 17198836"/>
              <a:gd name="connsiteY181" fmla="*/ 243840 h 461130"/>
              <a:gd name="connsiteX182" fmla="*/ 6147641 w 17198836"/>
              <a:gd name="connsiteY182" fmla="*/ 248292 h 461130"/>
              <a:gd name="connsiteX183" fmla="*/ 6164902 w 17198836"/>
              <a:gd name="connsiteY183" fmla="*/ 260333 h 461130"/>
              <a:gd name="connsiteX184" fmla="*/ 6161200 w 17198836"/>
              <a:gd name="connsiteY184" fmla="*/ 219127 h 461130"/>
              <a:gd name="connsiteX185" fmla="*/ 6258708 w 17198836"/>
              <a:gd name="connsiteY185" fmla="*/ 0 h 461130"/>
              <a:gd name="connsiteX186" fmla="*/ 6356216 w 17198836"/>
              <a:gd name="connsiteY186" fmla="*/ 219127 h 461130"/>
              <a:gd name="connsiteX187" fmla="*/ 6351588 w 17198836"/>
              <a:gd name="connsiteY187" fmla="*/ 270645 h 461130"/>
              <a:gd name="connsiteX188" fmla="*/ 6357914 w 17198836"/>
              <a:gd name="connsiteY188" fmla="*/ 261060 h 461130"/>
              <a:gd name="connsiteX189" fmla="*/ 6395869 w 17198836"/>
              <a:gd name="connsiteY189" fmla="*/ 243840 h 461130"/>
              <a:gd name="connsiteX190" fmla="*/ 6415519 w 17198836"/>
              <a:gd name="connsiteY190" fmla="*/ 248292 h 461130"/>
              <a:gd name="connsiteX191" fmla="*/ 6432781 w 17198836"/>
              <a:gd name="connsiteY191" fmla="*/ 260334 h 461130"/>
              <a:gd name="connsiteX192" fmla="*/ 6429078 w 17198836"/>
              <a:gd name="connsiteY192" fmla="*/ 219127 h 461130"/>
              <a:gd name="connsiteX193" fmla="*/ 6526587 w 17198836"/>
              <a:gd name="connsiteY193" fmla="*/ 0 h 461130"/>
              <a:gd name="connsiteX194" fmla="*/ 6624096 w 17198836"/>
              <a:gd name="connsiteY194" fmla="*/ 219127 h 461130"/>
              <a:gd name="connsiteX195" fmla="*/ 6619466 w 17198836"/>
              <a:gd name="connsiteY195" fmla="*/ 270645 h 461130"/>
              <a:gd name="connsiteX196" fmla="*/ 6625793 w 17198836"/>
              <a:gd name="connsiteY196" fmla="*/ 261060 h 461130"/>
              <a:gd name="connsiteX197" fmla="*/ 6663747 w 17198836"/>
              <a:gd name="connsiteY197" fmla="*/ 243840 h 461130"/>
              <a:gd name="connsiteX198" fmla="*/ 6683398 w 17198836"/>
              <a:gd name="connsiteY198" fmla="*/ 248292 h 461130"/>
              <a:gd name="connsiteX199" fmla="*/ 6700659 w 17198836"/>
              <a:gd name="connsiteY199" fmla="*/ 260333 h 461130"/>
              <a:gd name="connsiteX200" fmla="*/ 6696957 w 17198836"/>
              <a:gd name="connsiteY200" fmla="*/ 219127 h 461130"/>
              <a:gd name="connsiteX201" fmla="*/ 6794465 w 17198836"/>
              <a:gd name="connsiteY201" fmla="*/ 0 h 461130"/>
              <a:gd name="connsiteX202" fmla="*/ 6891973 w 17198836"/>
              <a:gd name="connsiteY202" fmla="*/ 219127 h 461130"/>
              <a:gd name="connsiteX203" fmla="*/ 6887345 w 17198836"/>
              <a:gd name="connsiteY203" fmla="*/ 270645 h 461130"/>
              <a:gd name="connsiteX204" fmla="*/ 6893671 w 17198836"/>
              <a:gd name="connsiteY204" fmla="*/ 261060 h 461130"/>
              <a:gd name="connsiteX205" fmla="*/ 6931626 w 17198836"/>
              <a:gd name="connsiteY205" fmla="*/ 243840 h 461130"/>
              <a:gd name="connsiteX206" fmla="*/ 6951276 w 17198836"/>
              <a:gd name="connsiteY206" fmla="*/ 248292 h 461130"/>
              <a:gd name="connsiteX207" fmla="*/ 6968537 w 17198836"/>
              <a:gd name="connsiteY207" fmla="*/ 260333 h 461130"/>
              <a:gd name="connsiteX208" fmla="*/ 6964835 w 17198836"/>
              <a:gd name="connsiteY208" fmla="*/ 219127 h 461130"/>
              <a:gd name="connsiteX209" fmla="*/ 7062344 w 17198836"/>
              <a:gd name="connsiteY209" fmla="*/ 0 h 461130"/>
              <a:gd name="connsiteX210" fmla="*/ 7159852 w 17198836"/>
              <a:gd name="connsiteY210" fmla="*/ 219127 h 461130"/>
              <a:gd name="connsiteX211" fmla="*/ 7155223 w 17198836"/>
              <a:gd name="connsiteY211" fmla="*/ 270645 h 461130"/>
              <a:gd name="connsiteX212" fmla="*/ 7161550 w 17198836"/>
              <a:gd name="connsiteY212" fmla="*/ 261060 h 461130"/>
              <a:gd name="connsiteX213" fmla="*/ 7199502 w 17198836"/>
              <a:gd name="connsiteY213" fmla="*/ 243840 h 461130"/>
              <a:gd name="connsiteX214" fmla="*/ 7219155 w 17198836"/>
              <a:gd name="connsiteY214" fmla="*/ 248292 h 461130"/>
              <a:gd name="connsiteX215" fmla="*/ 7236416 w 17198836"/>
              <a:gd name="connsiteY215" fmla="*/ 260334 h 461130"/>
              <a:gd name="connsiteX216" fmla="*/ 7232714 w 17198836"/>
              <a:gd name="connsiteY216" fmla="*/ 219127 h 461130"/>
              <a:gd name="connsiteX217" fmla="*/ 7330222 w 17198836"/>
              <a:gd name="connsiteY217" fmla="*/ 0 h 461130"/>
              <a:gd name="connsiteX218" fmla="*/ 7427730 w 17198836"/>
              <a:gd name="connsiteY218" fmla="*/ 219127 h 461130"/>
              <a:gd name="connsiteX219" fmla="*/ 7423102 w 17198836"/>
              <a:gd name="connsiteY219" fmla="*/ 270645 h 461130"/>
              <a:gd name="connsiteX220" fmla="*/ 7429428 w 17198836"/>
              <a:gd name="connsiteY220" fmla="*/ 261060 h 461130"/>
              <a:gd name="connsiteX221" fmla="*/ 7467383 w 17198836"/>
              <a:gd name="connsiteY221" fmla="*/ 243840 h 461130"/>
              <a:gd name="connsiteX222" fmla="*/ 7487033 w 17198836"/>
              <a:gd name="connsiteY222" fmla="*/ 248292 h 461130"/>
              <a:gd name="connsiteX223" fmla="*/ 7504294 w 17198836"/>
              <a:gd name="connsiteY223" fmla="*/ 260333 h 461130"/>
              <a:gd name="connsiteX224" fmla="*/ 7500592 w 17198836"/>
              <a:gd name="connsiteY224" fmla="*/ 219127 h 461130"/>
              <a:gd name="connsiteX225" fmla="*/ 7598101 w 17198836"/>
              <a:gd name="connsiteY225" fmla="*/ 0 h 461130"/>
              <a:gd name="connsiteX226" fmla="*/ 7695607 w 17198836"/>
              <a:gd name="connsiteY226" fmla="*/ 219127 h 461130"/>
              <a:gd name="connsiteX227" fmla="*/ 7690979 w 17198836"/>
              <a:gd name="connsiteY227" fmla="*/ 270645 h 461130"/>
              <a:gd name="connsiteX228" fmla="*/ 7697305 w 17198836"/>
              <a:gd name="connsiteY228" fmla="*/ 261060 h 461130"/>
              <a:gd name="connsiteX229" fmla="*/ 7735259 w 17198836"/>
              <a:gd name="connsiteY229" fmla="*/ 243840 h 461130"/>
              <a:gd name="connsiteX230" fmla="*/ 7754910 w 17198836"/>
              <a:gd name="connsiteY230" fmla="*/ 248292 h 461130"/>
              <a:gd name="connsiteX231" fmla="*/ 7772171 w 17198836"/>
              <a:gd name="connsiteY231" fmla="*/ 260333 h 461130"/>
              <a:gd name="connsiteX232" fmla="*/ 7768469 w 17198836"/>
              <a:gd name="connsiteY232" fmla="*/ 219127 h 461130"/>
              <a:gd name="connsiteX233" fmla="*/ 7865977 w 17198836"/>
              <a:gd name="connsiteY233" fmla="*/ 0 h 461130"/>
              <a:gd name="connsiteX234" fmla="*/ 7963485 w 17198836"/>
              <a:gd name="connsiteY234" fmla="*/ 219127 h 461130"/>
              <a:gd name="connsiteX235" fmla="*/ 7958857 w 17198836"/>
              <a:gd name="connsiteY235" fmla="*/ 270645 h 461130"/>
              <a:gd name="connsiteX236" fmla="*/ 7965182 w 17198836"/>
              <a:gd name="connsiteY236" fmla="*/ 261060 h 461130"/>
              <a:gd name="connsiteX237" fmla="*/ 8003137 w 17198836"/>
              <a:gd name="connsiteY237" fmla="*/ 243840 h 461130"/>
              <a:gd name="connsiteX238" fmla="*/ 8022788 w 17198836"/>
              <a:gd name="connsiteY238" fmla="*/ 248292 h 461130"/>
              <a:gd name="connsiteX239" fmla="*/ 8040050 w 17198836"/>
              <a:gd name="connsiteY239" fmla="*/ 260334 h 461130"/>
              <a:gd name="connsiteX240" fmla="*/ 8036348 w 17198836"/>
              <a:gd name="connsiteY240" fmla="*/ 219127 h 461130"/>
              <a:gd name="connsiteX241" fmla="*/ 8133856 w 17198836"/>
              <a:gd name="connsiteY241" fmla="*/ 0 h 461130"/>
              <a:gd name="connsiteX242" fmla="*/ 8231364 w 17198836"/>
              <a:gd name="connsiteY242" fmla="*/ 219127 h 461130"/>
              <a:gd name="connsiteX243" fmla="*/ 8226736 w 17198836"/>
              <a:gd name="connsiteY243" fmla="*/ 270645 h 461130"/>
              <a:gd name="connsiteX244" fmla="*/ 8233062 w 17198836"/>
              <a:gd name="connsiteY244" fmla="*/ 261060 h 461130"/>
              <a:gd name="connsiteX245" fmla="*/ 8271016 w 17198836"/>
              <a:gd name="connsiteY245" fmla="*/ 243840 h 461130"/>
              <a:gd name="connsiteX246" fmla="*/ 8290667 w 17198836"/>
              <a:gd name="connsiteY246" fmla="*/ 248292 h 461130"/>
              <a:gd name="connsiteX247" fmla="*/ 8307919 w 17198836"/>
              <a:gd name="connsiteY247" fmla="*/ 260327 h 461130"/>
              <a:gd name="connsiteX248" fmla="*/ 8304218 w 17198836"/>
              <a:gd name="connsiteY248" fmla="*/ 219127 h 461130"/>
              <a:gd name="connsiteX249" fmla="*/ 8401726 w 17198836"/>
              <a:gd name="connsiteY249" fmla="*/ 0 h 461130"/>
              <a:gd name="connsiteX250" fmla="*/ 8499234 w 17198836"/>
              <a:gd name="connsiteY250" fmla="*/ 219127 h 461130"/>
              <a:gd name="connsiteX251" fmla="*/ 8494606 w 17198836"/>
              <a:gd name="connsiteY251" fmla="*/ 270645 h 461130"/>
              <a:gd name="connsiteX252" fmla="*/ 8500931 w 17198836"/>
              <a:gd name="connsiteY252" fmla="*/ 261060 h 461130"/>
              <a:gd name="connsiteX253" fmla="*/ 8538886 w 17198836"/>
              <a:gd name="connsiteY253" fmla="*/ 243840 h 461130"/>
              <a:gd name="connsiteX254" fmla="*/ 8558538 w 17198836"/>
              <a:gd name="connsiteY254" fmla="*/ 248292 h 461130"/>
              <a:gd name="connsiteX255" fmla="*/ 8576229 w 17198836"/>
              <a:gd name="connsiteY255" fmla="*/ 260634 h 461130"/>
              <a:gd name="connsiteX256" fmla="*/ 8572500 w 17198836"/>
              <a:gd name="connsiteY256" fmla="*/ 219127 h 461130"/>
              <a:gd name="connsiteX257" fmla="*/ 8670008 w 17198836"/>
              <a:gd name="connsiteY257" fmla="*/ 0 h 461130"/>
              <a:gd name="connsiteX258" fmla="*/ 8767516 w 17198836"/>
              <a:gd name="connsiteY258" fmla="*/ 219127 h 461130"/>
              <a:gd name="connsiteX259" fmla="*/ 8762888 w 17198836"/>
              <a:gd name="connsiteY259" fmla="*/ 270645 h 461130"/>
              <a:gd name="connsiteX260" fmla="*/ 8769214 w 17198836"/>
              <a:gd name="connsiteY260" fmla="*/ 261060 h 461130"/>
              <a:gd name="connsiteX261" fmla="*/ 8807168 w 17198836"/>
              <a:gd name="connsiteY261" fmla="*/ 243840 h 461130"/>
              <a:gd name="connsiteX262" fmla="*/ 8826819 w 17198836"/>
              <a:gd name="connsiteY262" fmla="*/ 248292 h 461130"/>
              <a:gd name="connsiteX263" fmla="*/ 8844080 w 17198836"/>
              <a:gd name="connsiteY263" fmla="*/ 260333 h 461130"/>
              <a:gd name="connsiteX264" fmla="*/ 8840378 w 17198836"/>
              <a:gd name="connsiteY264" fmla="*/ 219127 h 461130"/>
              <a:gd name="connsiteX265" fmla="*/ 8937886 w 17198836"/>
              <a:gd name="connsiteY265" fmla="*/ 0 h 461130"/>
              <a:gd name="connsiteX266" fmla="*/ 9035394 w 17198836"/>
              <a:gd name="connsiteY266" fmla="*/ 219127 h 461130"/>
              <a:gd name="connsiteX267" fmla="*/ 9030766 w 17198836"/>
              <a:gd name="connsiteY267" fmla="*/ 270645 h 461130"/>
              <a:gd name="connsiteX268" fmla="*/ 9037092 w 17198836"/>
              <a:gd name="connsiteY268" fmla="*/ 261060 h 461130"/>
              <a:gd name="connsiteX269" fmla="*/ 9075046 w 17198836"/>
              <a:gd name="connsiteY269" fmla="*/ 243840 h 461130"/>
              <a:gd name="connsiteX270" fmla="*/ 9094697 w 17198836"/>
              <a:gd name="connsiteY270" fmla="*/ 248292 h 461130"/>
              <a:gd name="connsiteX271" fmla="*/ 9111959 w 17198836"/>
              <a:gd name="connsiteY271" fmla="*/ 260334 h 461130"/>
              <a:gd name="connsiteX272" fmla="*/ 9108257 w 17198836"/>
              <a:gd name="connsiteY272" fmla="*/ 219127 h 461130"/>
              <a:gd name="connsiteX273" fmla="*/ 9205765 w 17198836"/>
              <a:gd name="connsiteY273" fmla="*/ 0 h 461130"/>
              <a:gd name="connsiteX274" fmla="*/ 9303273 w 17198836"/>
              <a:gd name="connsiteY274" fmla="*/ 219127 h 461130"/>
              <a:gd name="connsiteX275" fmla="*/ 9298645 w 17198836"/>
              <a:gd name="connsiteY275" fmla="*/ 270645 h 461130"/>
              <a:gd name="connsiteX276" fmla="*/ 9304971 w 17198836"/>
              <a:gd name="connsiteY276" fmla="*/ 261060 h 461130"/>
              <a:gd name="connsiteX277" fmla="*/ 9342925 w 17198836"/>
              <a:gd name="connsiteY277" fmla="*/ 243840 h 461130"/>
              <a:gd name="connsiteX278" fmla="*/ 9362576 w 17198836"/>
              <a:gd name="connsiteY278" fmla="*/ 248292 h 461130"/>
              <a:gd name="connsiteX279" fmla="*/ 9379837 w 17198836"/>
              <a:gd name="connsiteY279" fmla="*/ 260333 h 461130"/>
              <a:gd name="connsiteX280" fmla="*/ 9376135 w 17198836"/>
              <a:gd name="connsiteY280" fmla="*/ 219127 h 461130"/>
              <a:gd name="connsiteX281" fmla="*/ 9473643 w 17198836"/>
              <a:gd name="connsiteY281" fmla="*/ 0 h 461130"/>
              <a:gd name="connsiteX282" fmla="*/ 9571151 w 17198836"/>
              <a:gd name="connsiteY282" fmla="*/ 219127 h 461130"/>
              <a:gd name="connsiteX283" fmla="*/ 9566523 w 17198836"/>
              <a:gd name="connsiteY283" fmla="*/ 270645 h 461130"/>
              <a:gd name="connsiteX284" fmla="*/ 9572849 w 17198836"/>
              <a:gd name="connsiteY284" fmla="*/ 261060 h 461130"/>
              <a:gd name="connsiteX285" fmla="*/ 9610803 w 17198836"/>
              <a:gd name="connsiteY285" fmla="*/ 243840 h 461130"/>
              <a:gd name="connsiteX286" fmla="*/ 9630454 w 17198836"/>
              <a:gd name="connsiteY286" fmla="*/ 248292 h 461130"/>
              <a:gd name="connsiteX287" fmla="*/ 9647715 w 17198836"/>
              <a:gd name="connsiteY287" fmla="*/ 260333 h 461130"/>
              <a:gd name="connsiteX288" fmla="*/ 9644013 w 17198836"/>
              <a:gd name="connsiteY288" fmla="*/ 219127 h 461130"/>
              <a:gd name="connsiteX289" fmla="*/ 9741521 w 17198836"/>
              <a:gd name="connsiteY289" fmla="*/ 0 h 461130"/>
              <a:gd name="connsiteX290" fmla="*/ 9839029 w 17198836"/>
              <a:gd name="connsiteY290" fmla="*/ 219127 h 461130"/>
              <a:gd name="connsiteX291" fmla="*/ 9834401 w 17198836"/>
              <a:gd name="connsiteY291" fmla="*/ 270645 h 461130"/>
              <a:gd name="connsiteX292" fmla="*/ 9840727 w 17198836"/>
              <a:gd name="connsiteY292" fmla="*/ 261060 h 461130"/>
              <a:gd name="connsiteX293" fmla="*/ 9878681 w 17198836"/>
              <a:gd name="connsiteY293" fmla="*/ 243840 h 461130"/>
              <a:gd name="connsiteX294" fmla="*/ 9898332 w 17198836"/>
              <a:gd name="connsiteY294" fmla="*/ 248292 h 461130"/>
              <a:gd name="connsiteX295" fmla="*/ 9915594 w 17198836"/>
              <a:gd name="connsiteY295" fmla="*/ 260334 h 461130"/>
              <a:gd name="connsiteX296" fmla="*/ 9911892 w 17198836"/>
              <a:gd name="connsiteY296" fmla="*/ 219127 h 461130"/>
              <a:gd name="connsiteX297" fmla="*/ 10009399 w 17198836"/>
              <a:gd name="connsiteY297" fmla="*/ 0 h 461130"/>
              <a:gd name="connsiteX298" fmla="*/ 10106907 w 17198836"/>
              <a:gd name="connsiteY298" fmla="*/ 219127 h 461130"/>
              <a:gd name="connsiteX299" fmla="*/ 10102279 w 17198836"/>
              <a:gd name="connsiteY299" fmla="*/ 270645 h 461130"/>
              <a:gd name="connsiteX300" fmla="*/ 10108605 w 17198836"/>
              <a:gd name="connsiteY300" fmla="*/ 261060 h 461130"/>
              <a:gd name="connsiteX301" fmla="*/ 10146559 w 17198836"/>
              <a:gd name="connsiteY301" fmla="*/ 243840 h 461130"/>
              <a:gd name="connsiteX302" fmla="*/ 10166210 w 17198836"/>
              <a:gd name="connsiteY302" fmla="*/ 248292 h 461130"/>
              <a:gd name="connsiteX303" fmla="*/ 10183471 w 17198836"/>
              <a:gd name="connsiteY303" fmla="*/ 260333 h 461130"/>
              <a:gd name="connsiteX304" fmla="*/ 10179769 w 17198836"/>
              <a:gd name="connsiteY304" fmla="*/ 219127 h 461130"/>
              <a:gd name="connsiteX305" fmla="*/ 10277276 w 17198836"/>
              <a:gd name="connsiteY305" fmla="*/ 0 h 461130"/>
              <a:gd name="connsiteX306" fmla="*/ 10374785 w 17198836"/>
              <a:gd name="connsiteY306" fmla="*/ 219127 h 461130"/>
              <a:gd name="connsiteX307" fmla="*/ 10370157 w 17198836"/>
              <a:gd name="connsiteY307" fmla="*/ 270644 h 461130"/>
              <a:gd name="connsiteX308" fmla="*/ 10376482 w 17198836"/>
              <a:gd name="connsiteY308" fmla="*/ 261060 h 461130"/>
              <a:gd name="connsiteX309" fmla="*/ 10414436 w 17198836"/>
              <a:gd name="connsiteY309" fmla="*/ 243840 h 461130"/>
              <a:gd name="connsiteX310" fmla="*/ 10434088 w 17198836"/>
              <a:gd name="connsiteY310" fmla="*/ 248292 h 461130"/>
              <a:gd name="connsiteX311" fmla="*/ 10451349 w 17198836"/>
              <a:gd name="connsiteY311" fmla="*/ 260333 h 461130"/>
              <a:gd name="connsiteX312" fmla="*/ 10447647 w 17198836"/>
              <a:gd name="connsiteY312" fmla="*/ 219127 h 461130"/>
              <a:gd name="connsiteX313" fmla="*/ 10545155 w 17198836"/>
              <a:gd name="connsiteY313" fmla="*/ 0 h 461130"/>
              <a:gd name="connsiteX314" fmla="*/ 10642663 w 17198836"/>
              <a:gd name="connsiteY314" fmla="*/ 219127 h 461130"/>
              <a:gd name="connsiteX315" fmla="*/ 10638035 w 17198836"/>
              <a:gd name="connsiteY315" fmla="*/ 270645 h 461130"/>
              <a:gd name="connsiteX316" fmla="*/ 10644361 w 17198836"/>
              <a:gd name="connsiteY316" fmla="*/ 261060 h 461130"/>
              <a:gd name="connsiteX317" fmla="*/ 10682315 w 17198836"/>
              <a:gd name="connsiteY317" fmla="*/ 243840 h 461130"/>
              <a:gd name="connsiteX318" fmla="*/ 10701966 w 17198836"/>
              <a:gd name="connsiteY318" fmla="*/ 248292 h 461130"/>
              <a:gd name="connsiteX319" fmla="*/ 10719228 w 17198836"/>
              <a:gd name="connsiteY319" fmla="*/ 260334 h 461130"/>
              <a:gd name="connsiteX320" fmla="*/ 10715526 w 17198836"/>
              <a:gd name="connsiteY320" fmla="*/ 219127 h 461130"/>
              <a:gd name="connsiteX321" fmla="*/ 10813034 w 17198836"/>
              <a:gd name="connsiteY321" fmla="*/ 0 h 461130"/>
              <a:gd name="connsiteX322" fmla="*/ 10910541 w 17198836"/>
              <a:gd name="connsiteY322" fmla="*/ 219127 h 461130"/>
              <a:gd name="connsiteX323" fmla="*/ 10905913 w 17198836"/>
              <a:gd name="connsiteY323" fmla="*/ 270646 h 461130"/>
              <a:gd name="connsiteX324" fmla="*/ 10912240 w 17198836"/>
              <a:gd name="connsiteY324" fmla="*/ 261060 h 461130"/>
              <a:gd name="connsiteX325" fmla="*/ 10950194 w 17198836"/>
              <a:gd name="connsiteY325" fmla="*/ 243840 h 461130"/>
              <a:gd name="connsiteX326" fmla="*/ 10969845 w 17198836"/>
              <a:gd name="connsiteY326" fmla="*/ 248292 h 461130"/>
              <a:gd name="connsiteX327" fmla="*/ 10987106 w 17198836"/>
              <a:gd name="connsiteY327" fmla="*/ 260333 h 461130"/>
              <a:gd name="connsiteX328" fmla="*/ 10983404 w 17198836"/>
              <a:gd name="connsiteY328" fmla="*/ 219127 h 461130"/>
              <a:gd name="connsiteX329" fmla="*/ 11080912 w 17198836"/>
              <a:gd name="connsiteY329" fmla="*/ 0 h 461130"/>
              <a:gd name="connsiteX330" fmla="*/ 11178421 w 17198836"/>
              <a:gd name="connsiteY330" fmla="*/ 219127 h 461130"/>
              <a:gd name="connsiteX331" fmla="*/ 11173793 w 17198836"/>
              <a:gd name="connsiteY331" fmla="*/ 270643 h 461130"/>
              <a:gd name="connsiteX332" fmla="*/ 11180118 w 17198836"/>
              <a:gd name="connsiteY332" fmla="*/ 261060 h 461130"/>
              <a:gd name="connsiteX333" fmla="*/ 11218072 w 17198836"/>
              <a:gd name="connsiteY333" fmla="*/ 243840 h 461130"/>
              <a:gd name="connsiteX334" fmla="*/ 11237723 w 17198836"/>
              <a:gd name="connsiteY334" fmla="*/ 248292 h 461130"/>
              <a:gd name="connsiteX335" fmla="*/ 11254984 w 17198836"/>
              <a:gd name="connsiteY335" fmla="*/ 260333 h 461130"/>
              <a:gd name="connsiteX336" fmla="*/ 11251282 w 17198836"/>
              <a:gd name="connsiteY336" fmla="*/ 219127 h 461130"/>
              <a:gd name="connsiteX337" fmla="*/ 11348791 w 17198836"/>
              <a:gd name="connsiteY337" fmla="*/ 0 h 461130"/>
              <a:gd name="connsiteX338" fmla="*/ 11446298 w 17198836"/>
              <a:gd name="connsiteY338" fmla="*/ 219127 h 461130"/>
              <a:gd name="connsiteX339" fmla="*/ 11441670 w 17198836"/>
              <a:gd name="connsiteY339" fmla="*/ 270646 h 461130"/>
              <a:gd name="connsiteX340" fmla="*/ 11447996 w 17198836"/>
              <a:gd name="connsiteY340" fmla="*/ 261060 h 461130"/>
              <a:gd name="connsiteX341" fmla="*/ 11485951 w 17198836"/>
              <a:gd name="connsiteY341" fmla="*/ 243840 h 461130"/>
              <a:gd name="connsiteX342" fmla="*/ 11505602 w 17198836"/>
              <a:gd name="connsiteY342" fmla="*/ 248292 h 461130"/>
              <a:gd name="connsiteX343" fmla="*/ 11522863 w 17198836"/>
              <a:gd name="connsiteY343" fmla="*/ 260334 h 461130"/>
              <a:gd name="connsiteX344" fmla="*/ 11519161 w 17198836"/>
              <a:gd name="connsiteY344" fmla="*/ 219127 h 461130"/>
              <a:gd name="connsiteX345" fmla="*/ 11616669 w 17198836"/>
              <a:gd name="connsiteY345" fmla="*/ 0 h 461130"/>
              <a:gd name="connsiteX346" fmla="*/ 11714177 w 17198836"/>
              <a:gd name="connsiteY346" fmla="*/ 219127 h 461130"/>
              <a:gd name="connsiteX347" fmla="*/ 11709549 w 17198836"/>
              <a:gd name="connsiteY347" fmla="*/ 270645 h 461130"/>
              <a:gd name="connsiteX348" fmla="*/ 11715875 w 17198836"/>
              <a:gd name="connsiteY348" fmla="*/ 261060 h 461130"/>
              <a:gd name="connsiteX349" fmla="*/ 11753829 w 17198836"/>
              <a:gd name="connsiteY349" fmla="*/ 243840 h 461130"/>
              <a:gd name="connsiteX350" fmla="*/ 11773480 w 17198836"/>
              <a:gd name="connsiteY350" fmla="*/ 248292 h 461130"/>
              <a:gd name="connsiteX351" fmla="*/ 11790741 w 17198836"/>
              <a:gd name="connsiteY351" fmla="*/ 260333 h 461130"/>
              <a:gd name="connsiteX352" fmla="*/ 11787039 w 17198836"/>
              <a:gd name="connsiteY352" fmla="*/ 219127 h 461130"/>
              <a:gd name="connsiteX353" fmla="*/ 11884547 w 17198836"/>
              <a:gd name="connsiteY353" fmla="*/ 0 h 461130"/>
              <a:gd name="connsiteX354" fmla="*/ 11982055 w 17198836"/>
              <a:gd name="connsiteY354" fmla="*/ 219127 h 461130"/>
              <a:gd name="connsiteX355" fmla="*/ 11977427 w 17198836"/>
              <a:gd name="connsiteY355" fmla="*/ 270645 h 461130"/>
              <a:gd name="connsiteX356" fmla="*/ 11983753 w 17198836"/>
              <a:gd name="connsiteY356" fmla="*/ 261060 h 461130"/>
              <a:gd name="connsiteX357" fmla="*/ 12021707 w 17198836"/>
              <a:gd name="connsiteY357" fmla="*/ 243840 h 461130"/>
              <a:gd name="connsiteX358" fmla="*/ 12041358 w 17198836"/>
              <a:gd name="connsiteY358" fmla="*/ 248292 h 461130"/>
              <a:gd name="connsiteX359" fmla="*/ 12058618 w 17198836"/>
              <a:gd name="connsiteY359" fmla="*/ 260332 h 461130"/>
              <a:gd name="connsiteX360" fmla="*/ 12054916 w 17198836"/>
              <a:gd name="connsiteY360" fmla="*/ 219127 h 461130"/>
              <a:gd name="connsiteX361" fmla="*/ 12152424 w 17198836"/>
              <a:gd name="connsiteY361" fmla="*/ 0 h 461130"/>
              <a:gd name="connsiteX362" fmla="*/ 12249932 w 17198836"/>
              <a:gd name="connsiteY362" fmla="*/ 219127 h 461130"/>
              <a:gd name="connsiteX363" fmla="*/ 12245304 w 17198836"/>
              <a:gd name="connsiteY363" fmla="*/ 270645 h 461130"/>
              <a:gd name="connsiteX364" fmla="*/ 12251630 w 17198836"/>
              <a:gd name="connsiteY364" fmla="*/ 261060 h 461130"/>
              <a:gd name="connsiteX365" fmla="*/ 12289584 w 17198836"/>
              <a:gd name="connsiteY365" fmla="*/ 243840 h 461130"/>
              <a:gd name="connsiteX366" fmla="*/ 12309236 w 17198836"/>
              <a:gd name="connsiteY366" fmla="*/ 248292 h 461130"/>
              <a:gd name="connsiteX367" fmla="*/ 12326496 w 17198836"/>
              <a:gd name="connsiteY367" fmla="*/ 260333 h 461130"/>
              <a:gd name="connsiteX368" fmla="*/ 12322794 w 17198836"/>
              <a:gd name="connsiteY368" fmla="*/ 219127 h 461130"/>
              <a:gd name="connsiteX369" fmla="*/ 12420302 w 17198836"/>
              <a:gd name="connsiteY369" fmla="*/ 0 h 461130"/>
              <a:gd name="connsiteX370" fmla="*/ 12517810 w 17198836"/>
              <a:gd name="connsiteY370" fmla="*/ 219127 h 461130"/>
              <a:gd name="connsiteX371" fmla="*/ 12513182 w 17198836"/>
              <a:gd name="connsiteY371" fmla="*/ 270645 h 461130"/>
              <a:gd name="connsiteX372" fmla="*/ 12519508 w 17198836"/>
              <a:gd name="connsiteY372" fmla="*/ 261060 h 461130"/>
              <a:gd name="connsiteX373" fmla="*/ 12557462 w 17198836"/>
              <a:gd name="connsiteY373" fmla="*/ 243840 h 461130"/>
              <a:gd name="connsiteX374" fmla="*/ 12577114 w 17198836"/>
              <a:gd name="connsiteY374" fmla="*/ 248292 h 461130"/>
              <a:gd name="connsiteX375" fmla="*/ 12594375 w 17198836"/>
              <a:gd name="connsiteY375" fmla="*/ 260334 h 461130"/>
              <a:gd name="connsiteX376" fmla="*/ 12590673 w 17198836"/>
              <a:gd name="connsiteY376" fmla="*/ 219127 h 461130"/>
              <a:gd name="connsiteX377" fmla="*/ 12688181 w 17198836"/>
              <a:gd name="connsiteY377" fmla="*/ 0 h 461130"/>
              <a:gd name="connsiteX378" fmla="*/ 12785689 w 17198836"/>
              <a:gd name="connsiteY378" fmla="*/ 219127 h 461130"/>
              <a:gd name="connsiteX379" fmla="*/ 12781061 w 17198836"/>
              <a:gd name="connsiteY379" fmla="*/ 270645 h 461130"/>
              <a:gd name="connsiteX380" fmla="*/ 12787387 w 17198836"/>
              <a:gd name="connsiteY380" fmla="*/ 261060 h 461130"/>
              <a:gd name="connsiteX381" fmla="*/ 12825341 w 17198836"/>
              <a:gd name="connsiteY381" fmla="*/ 243840 h 461130"/>
              <a:gd name="connsiteX382" fmla="*/ 12844993 w 17198836"/>
              <a:gd name="connsiteY382" fmla="*/ 248292 h 461130"/>
              <a:gd name="connsiteX383" fmla="*/ 12862253 w 17198836"/>
              <a:gd name="connsiteY383" fmla="*/ 260333 h 461130"/>
              <a:gd name="connsiteX384" fmla="*/ 12858551 w 17198836"/>
              <a:gd name="connsiteY384" fmla="*/ 219127 h 461130"/>
              <a:gd name="connsiteX385" fmla="*/ 12956059 w 17198836"/>
              <a:gd name="connsiteY385" fmla="*/ 0 h 461130"/>
              <a:gd name="connsiteX386" fmla="*/ 13053567 w 17198836"/>
              <a:gd name="connsiteY386" fmla="*/ 219127 h 461130"/>
              <a:gd name="connsiteX387" fmla="*/ 13048939 w 17198836"/>
              <a:gd name="connsiteY387" fmla="*/ 270645 h 461130"/>
              <a:gd name="connsiteX388" fmla="*/ 13055265 w 17198836"/>
              <a:gd name="connsiteY388" fmla="*/ 261060 h 461130"/>
              <a:gd name="connsiteX389" fmla="*/ 13093219 w 17198836"/>
              <a:gd name="connsiteY389" fmla="*/ 243840 h 461130"/>
              <a:gd name="connsiteX390" fmla="*/ 13112870 w 17198836"/>
              <a:gd name="connsiteY390" fmla="*/ 248292 h 461130"/>
              <a:gd name="connsiteX391" fmla="*/ 13130131 w 17198836"/>
              <a:gd name="connsiteY391" fmla="*/ 260333 h 461130"/>
              <a:gd name="connsiteX392" fmla="*/ 13126429 w 17198836"/>
              <a:gd name="connsiteY392" fmla="*/ 219127 h 461130"/>
              <a:gd name="connsiteX393" fmla="*/ 13223937 w 17198836"/>
              <a:gd name="connsiteY393" fmla="*/ 0 h 461130"/>
              <a:gd name="connsiteX394" fmla="*/ 13321445 w 17198836"/>
              <a:gd name="connsiteY394" fmla="*/ 219127 h 461130"/>
              <a:gd name="connsiteX395" fmla="*/ 13316817 w 17198836"/>
              <a:gd name="connsiteY395" fmla="*/ 270645 h 461130"/>
              <a:gd name="connsiteX396" fmla="*/ 13323143 w 17198836"/>
              <a:gd name="connsiteY396" fmla="*/ 261060 h 461130"/>
              <a:gd name="connsiteX397" fmla="*/ 13361097 w 17198836"/>
              <a:gd name="connsiteY397" fmla="*/ 243840 h 461130"/>
              <a:gd name="connsiteX398" fmla="*/ 13380748 w 17198836"/>
              <a:gd name="connsiteY398" fmla="*/ 248292 h 461130"/>
              <a:gd name="connsiteX399" fmla="*/ 13398010 w 17198836"/>
              <a:gd name="connsiteY399" fmla="*/ 260334 h 461130"/>
              <a:gd name="connsiteX400" fmla="*/ 13394308 w 17198836"/>
              <a:gd name="connsiteY400" fmla="*/ 219127 h 461130"/>
              <a:gd name="connsiteX401" fmla="*/ 13491816 w 17198836"/>
              <a:gd name="connsiteY401" fmla="*/ 0 h 461130"/>
              <a:gd name="connsiteX402" fmla="*/ 13589324 w 17198836"/>
              <a:gd name="connsiteY402" fmla="*/ 219127 h 461130"/>
              <a:gd name="connsiteX403" fmla="*/ 13584696 w 17198836"/>
              <a:gd name="connsiteY403" fmla="*/ 270645 h 461130"/>
              <a:gd name="connsiteX404" fmla="*/ 13591022 w 17198836"/>
              <a:gd name="connsiteY404" fmla="*/ 261060 h 461130"/>
              <a:gd name="connsiteX405" fmla="*/ 13628976 w 17198836"/>
              <a:gd name="connsiteY405" fmla="*/ 243840 h 461130"/>
              <a:gd name="connsiteX406" fmla="*/ 13648627 w 17198836"/>
              <a:gd name="connsiteY406" fmla="*/ 248292 h 461130"/>
              <a:gd name="connsiteX407" fmla="*/ 13665888 w 17198836"/>
              <a:gd name="connsiteY407" fmla="*/ 260333 h 461130"/>
              <a:gd name="connsiteX408" fmla="*/ 13662186 w 17198836"/>
              <a:gd name="connsiteY408" fmla="*/ 219127 h 461130"/>
              <a:gd name="connsiteX409" fmla="*/ 13759694 w 17198836"/>
              <a:gd name="connsiteY409" fmla="*/ 0 h 461130"/>
              <a:gd name="connsiteX410" fmla="*/ 13857202 w 17198836"/>
              <a:gd name="connsiteY410" fmla="*/ 219127 h 461130"/>
              <a:gd name="connsiteX411" fmla="*/ 13852574 w 17198836"/>
              <a:gd name="connsiteY411" fmla="*/ 270645 h 461130"/>
              <a:gd name="connsiteX412" fmla="*/ 13858900 w 17198836"/>
              <a:gd name="connsiteY412" fmla="*/ 261060 h 461130"/>
              <a:gd name="connsiteX413" fmla="*/ 13896854 w 17198836"/>
              <a:gd name="connsiteY413" fmla="*/ 243840 h 461130"/>
              <a:gd name="connsiteX414" fmla="*/ 13916505 w 17198836"/>
              <a:gd name="connsiteY414" fmla="*/ 248292 h 461130"/>
              <a:gd name="connsiteX415" fmla="*/ 13933766 w 17198836"/>
              <a:gd name="connsiteY415" fmla="*/ 260333 h 461130"/>
              <a:gd name="connsiteX416" fmla="*/ 13930064 w 17198836"/>
              <a:gd name="connsiteY416" fmla="*/ 219127 h 461130"/>
              <a:gd name="connsiteX417" fmla="*/ 14027572 w 17198836"/>
              <a:gd name="connsiteY417" fmla="*/ 0 h 461130"/>
              <a:gd name="connsiteX418" fmla="*/ 14125080 w 17198836"/>
              <a:gd name="connsiteY418" fmla="*/ 219127 h 461130"/>
              <a:gd name="connsiteX419" fmla="*/ 14120452 w 17198836"/>
              <a:gd name="connsiteY419" fmla="*/ 270645 h 461130"/>
              <a:gd name="connsiteX420" fmla="*/ 14126778 w 17198836"/>
              <a:gd name="connsiteY420" fmla="*/ 261060 h 461130"/>
              <a:gd name="connsiteX421" fmla="*/ 14164732 w 17198836"/>
              <a:gd name="connsiteY421" fmla="*/ 243840 h 461130"/>
              <a:gd name="connsiteX422" fmla="*/ 14184383 w 17198836"/>
              <a:gd name="connsiteY422" fmla="*/ 248292 h 461130"/>
              <a:gd name="connsiteX423" fmla="*/ 14201645 w 17198836"/>
              <a:gd name="connsiteY423" fmla="*/ 260334 h 461130"/>
              <a:gd name="connsiteX424" fmla="*/ 14197943 w 17198836"/>
              <a:gd name="connsiteY424" fmla="*/ 219127 h 461130"/>
              <a:gd name="connsiteX425" fmla="*/ 14295451 w 17198836"/>
              <a:gd name="connsiteY425" fmla="*/ 0 h 461130"/>
              <a:gd name="connsiteX426" fmla="*/ 14392959 w 17198836"/>
              <a:gd name="connsiteY426" fmla="*/ 219127 h 461130"/>
              <a:gd name="connsiteX427" fmla="*/ 14388331 w 17198836"/>
              <a:gd name="connsiteY427" fmla="*/ 270645 h 461130"/>
              <a:gd name="connsiteX428" fmla="*/ 14394657 w 17198836"/>
              <a:gd name="connsiteY428" fmla="*/ 261060 h 461130"/>
              <a:gd name="connsiteX429" fmla="*/ 14432611 w 17198836"/>
              <a:gd name="connsiteY429" fmla="*/ 243840 h 461130"/>
              <a:gd name="connsiteX430" fmla="*/ 14452262 w 17198836"/>
              <a:gd name="connsiteY430" fmla="*/ 248292 h 461130"/>
              <a:gd name="connsiteX431" fmla="*/ 14469523 w 17198836"/>
              <a:gd name="connsiteY431" fmla="*/ 260333 h 461130"/>
              <a:gd name="connsiteX432" fmla="*/ 14465821 w 17198836"/>
              <a:gd name="connsiteY432" fmla="*/ 219127 h 461130"/>
              <a:gd name="connsiteX433" fmla="*/ 14563329 w 17198836"/>
              <a:gd name="connsiteY433" fmla="*/ 0 h 461130"/>
              <a:gd name="connsiteX434" fmla="*/ 14660837 w 17198836"/>
              <a:gd name="connsiteY434" fmla="*/ 219127 h 461130"/>
              <a:gd name="connsiteX435" fmla="*/ 14656209 w 17198836"/>
              <a:gd name="connsiteY435" fmla="*/ 270645 h 461130"/>
              <a:gd name="connsiteX436" fmla="*/ 14662535 w 17198836"/>
              <a:gd name="connsiteY436" fmla="*/ 261060 h 461130"/>
              <a:gd name="connsiteX437" fmla="*/ 14700489 w 17198836"/>
              <a:gd name="connsiteY437" fmla="*/ 243840 h 461130"/>
              <a:gd name="connsiteX438" fmla="*/ 14720140 w 17198836"/>
              <a:gd name="connsiteY438" fmla="*/ 248292 h 461130"/>
              <a:gd name="connsiteX439" fmla="*/ 14737401 w 17198836"/>
              <a:gd name="connsiteY439" fmla="*/ 260333 h 461130"/>
              <a:gd name="connsiteX440" fmla="*/ 14733699 w 17198836"/>
              <a:gd name="connsiteY440" fmla="*/ 219127 h 461130"/>
              <a:gd name="connsiteX441" fmla="*/ 14831207 w 17198836"/>
              <a:gd name="connsiteY441" fmla="*/ 0 h 461130"/>
              <a:gd name="connsiteX442" fmla="*/ 14928715 w 17198836"/>
              <a:gd name="connsiteY442" fmla="*/ 219127 h 461130"/>
              <a:gd name="connsiteX443" fmla="*/ 14924087 w 17198836"/>
              <a:gd name="connsiteY443" fmla="*/ 270645 h 461130"/>
              <a:gd name="connsiteX444" fmla="*/ 14930413 w 17198836"/>
              <a:gd name="connsiteY444" fmla="*/ 261060 h 461130"/>
              <a:gd name="connsiteX445" fmla="*/ 14968367 w 17198836"/>
              <a:gd name="connsiteY445" fmla="*/ 243840 h 461130"/>
              <a:gd name="connsiteX446" fmla="*/ 14988018 w 17198836"/>
              <a:gd name="connsiteY446" fmla="*/ 248292 h 461130"/>
              <a:gd name="connsiteX447" fmla="*/ 15005280 w 17198836"/>
              <a:gd name="connsiteY447" fmla="*/ 260334 h 461130"/>
              <a:gd name="connsiteX448" fmla="*/ 15001578 w 17198836"/>
              <a:gd name="connsiteY448" fmla="*/ 219127 h 461130"/>
              <a:gd name="connsiteX449" fmla="*/ 15099086 w 17198836"/>
              <a:gd name="connsiteY449" fmla="*/ 0 h 461130"/>
              <a:gd name="connsiteX450" fmla="*/ 15196594 w 17198836"/>
              <a:gd name="connsiteY450" fmla="*/ 219127 h 461130"/>
              <a:gd name="connsiteX451" fmla="*/ 15191966 w 17198836"/>
              <a:gd name="connsiteY451" fmla="*/ 270645 h 461130"/>
              <a:gd name="connsiteX452" fmla="*/ 15198292 w 17198836"/>
              <a:gd name="connsiteY452" fmla="*/ 261060 h 461130"/>
              <a:gd name="connsiteX453" fmla="*/ 15236246 w 17198836"/>
              <a:gd name="connsiteY453" fmla="*/ 243840 h 461130"/>
              <a:gd name="connsiteX454" fmla="*/ 15255897 w 17198836"/>
              <a:gd name="connsiteY454" fmla="*/ 248292 h 461130"/>
              <a:gd name="connsiteX455" fmla="*/ 15273158 w 17198836"/>
              <a:gd name="connsiteY455" fmla="*/ 260333 h 461130"/>
              <a:gd name="connsiteX456" fmla="*/ 15269456 w 17198836"/>
              <a:gd name="connsiteY456" fmla="*/ 219127 h 461130"/>
              <a:gd name="connsiteX457" fmla="*/ 15366964 w 17198836"/>
              <a:gd name="connsiteY457" fmla="*/ 0 h 461130"/>
              <a:gd name="connsiteX458" fmla="*/ 15464472 w 17198836"/>
              <a:gd name="connsiteY458" fmla="*/ 219127 h 461130"/>
              <a:gd name="connsiteX459" fmla="*/ 15459844 w 17198836"/>
              <a:gd name="connsiteY459" fmla="*/ 270645 h 461130"/>
              <a:gd name="connsiteX460" fmla="*/ 15466170 w 17198836"/>
              <a:gd name="connsiteY460" fmla="*/ 261060 h 461130"/>
              <a:gd name="connsiteX461" fmla="*/ 15504124 w 17198836"/>
              <a:gd name="connsiteY461" fmla="*/ 243840 h 461130"/>
              <a:gd name="connsiteX462" fmla="*/ 15523775 w 17198836"/>
              <a:gd name="connsiteY462" fmla="*/ 248292 h 461130"/>
              <a:gd name="connsiteX463" fmla="*/ 15541036 w 17198836"/>
              <a:gd name="connsiteY463" fmla="*/ 260333 h 461130"/>
              <a:gd name="connsiteX464" fmla="*/ 15537334 w 17198836"/>
              <a:gd name="connsiteY464" fmla="*/ 219127 h 461130"/>
              <a:gd name="connsiteX465" fmla="*/ 15634842 w 17198836"/>
              <a:gd name="connsiteY465" fmla="*/ 0 h 461130"/>
              <a:gd name="connsiteX466" fmla="*/ 15732350 w 17198836"/>
              <a:gd name="connsiteY466" fmla="*/ 219127 h 461130"/>
              <a:gd name="connsiteX467" fmla="*/ 15727722 w 17198836"/>
              <a:gd name="connsiteY467" fmla="*/ 270645 h 461130"/>
              <a:gd name="connsiteX468" fmla="*/ 15734048 w 17198836"/>
              <a:gd name="connsiteY468" fmla="*/ 261060 h 461130"/>
              <a:gd name="connsiteX469" fmla="*/ 15772002 w 17198836"/>
              <a:gd name="connsiteY469" fmla="*/ 243840 h 461130"/>
              <a:gd name="connsiteX470" fmla="*/ 15791653 w 17198836"/>
              <a:gd name="connsiteY470" fmla="*/ 248292 h 461130"/>
              <a:gd name="connsiteX471" fmla="*/ 15808915 w 17198836"/>
              <a:gd name="connsiteY471" fmla="*/ 260334 h 461130"/>
              <a:gd name="connsiteX472" fmla="*/ 15805213 w 17198836"/>
              <a:gd name="connsiteY472" fmla="*/ 219127 h 461130"/>
              <a:gd name="connsiteX473" fmla="*/ 15902721 w 17198836"/>
              <a:gd name="connsiteY473" fmla="*/ 0 h 461130"/>
              <a:gd name="connsiteX474" fmla="*/ 16000229 w 17198836"/>
              <a:gd name="connsiteY474" fmla="*/ 219127 h 461130"/>
              <a:gd name="connsiteX475" fmla="*/ 15995601 w 17198836"/>
              <a:gd name="connsiteY475" fmla="*/ 270645 h 461130"/>
              <a:gd name="connsiteX476" fmla="*/ 16001927 w 17198836"/>
              <a:gd name="connsiteY476" fmla="*/ 261060 h 461130"/>
              <a:gd name="connsiteX477" fmla="*/ 16039881 w 17198836"/>
              <a:gd name="connsiteY477" fmla="*/ 243840 h 461130"/>
              <a:gd name="connsiteX478" fmla="*/ 16059532 w 17198836"/>
              <a:gd name="connsiteY478" fmla="*/ 248292 h 461130"/>
              <a:gd name="connsiteX479" fmla="*/ 16076794 w 17198836"/>
              <a:gd name="connsiteY479" fmla="*/ 260333 h 461130"/>
              <a:gd name="connsiteX480" fmla="*/ 16073090 w 17198836"/>
              <a:gd name="connsiteY480" fmla="*/ 219127 h 461130"/>
              <a:gd name="connsiteX481" fmla="*/ 16170598 w 17198836"/>
              <a:gd name="connsiteY481" fmla="*/ 0 h 461130"/>
              <a:gd name="connsiteX482" fmla="*/ 16268106 w 17198836"/>
              <a:gd name="connsiteY482" fmla="*/ 219127 h 461130"/>
              <a:gd name="connsiteX483" fmla="*/ 16263478 w 17198836"/>
              <a:gd name="connsiteY483" fmla="*/ 270645 h 461130"/>
              <a:gd name="connsiteX484" fmla="*/ 16269806 w 17198836"/>
              <a:gd name="connsiteY484" fmla="*/ 261060 h 461130"/>
              <a:gd name="connsiteX485" fmla="*/ 16307758 w 17198836"/>
              <a:gd name="connsiteY485" fmla="*/ 243840 h 461130"/>
              <a:gd name="connsiteX486" fmla="*/ 16327410 w 17198836"/>
              <a:gd name="connsiteY486" fmla="*/ 248292 h 461130"/>
              <a:gd name="connsiteX487" fmla="*/ 16344670 w 17198836"/>
              <a:gd name="connsiteY487" fmla="*/ 260333 h 461130"/>
              <a:gd name="connsiteX488" fmla="*/ 16340970 w 17198836"/>
              <a:gd name="connsiteY488" fmla="*/ 219127 h 461130"/>
              <a:gd name="connsiteX489" fmla="*/ 16438478 w 17198836"/>
              <a:gd name="connsiteY489" fmla="*/ 0 h 461130"/>
              <a:gd name="connsiteX490" fmla="*/ 16535986 w 17198836"/>
              <a:gd name="connsiteY490" fmla="*/ 219127 h 461130"/>
              <a:gd name="connsiteX491" fmla="*/ 16531358 w 17198836"/>
              <a:gd name="connsiteY491" fmla="*/ 270645 h 461130"/>
              <a:gd name="connsiteX492" fmla="*/ 16537682 w 17198836"/>
              <a:gd name="connsiteY492" fmla="*/ 261060 h 461130"/>
              <a:gd name="connsiteX493" fmla="*/ 16575638 w 17198836"/>
              <a:gd name="connsiteY493" fmla="*/ 243840 h 461130"/>
              <a:gd name="connsiteX494" fmla="*/ 16595288 w 17198836"/>
              <a:gd name="connsiteY494" fmla="*/ 248292 h 461130"/>
              <a:gd name="connsiteX495" fmla="*/ 16612550 w 17198836"/>
              <a:gd name="connsiteY495" fmla="*/ 260334 h 461130"/>
              <a:gd name="connsiteX496" fmla="*/ 16608848 w 17198836"/>
              <a:gd name="connsiteY496" fmla="*/ 219127 h 461130"/>
              <a:gd name="connsiteX497" fmla="*/ 16706356 w 17198836"/>
              <a:gd name="connsiteY497" fmla="*/ 0 h 461130"/>
              <a:gd name="connsiteX498" fmla="*/ 16803864 w 17198836"/>
              <a:gd name="connsiteY498" fmla="*/ 219127 h 461130"/>
              <a:gd name="connsiteX499" fmla="*/ 16799236 w 17198836"/>
              <a:gd name="connsiteY499" fmla="*/ 270645 h 461130"/>
              <a:gd name="connsiteX500" fmla="*/ 16805562 w 17198836"/>
              <a:gd name="connsiteY500" fmla="*/ 261060 h 461130"/>
              <a:gd name="connsiteX501" fmla="*/ 16843516 w 17198836"/>
              <a:gd name="connsiteY501" fmla="*/ 243840 h 461130"/>
              <a:gd name="connsiteX502" fmla="*/ 16863166 w 17198836"/>
              <a:gd name="connsiteY502" fmla="*/ 248292 h 461130"/>
              <a:gd name="connsiteX503" fmla="*/ 16880418 w 17198836"/>
              <a:gd name="connsiteY503" fmla="*/ 260327 h 461130"/>
              <a:gd name="connsiteX504" fmla="*/ 16876718 w 17198836"/>
              <a:gd name="connsiteY504" fmla="*/ 219127 h 461130"/>
              <a:gd name="connsiteX505" fmla="*/ 16974226 w 17198836"/>
              <a:gd name="connsiteY505" fmla="*/ 0 h 461130"/>
              <a:gd name="connsiteX506" fmla="*/ 17071734 w 17198836"/>
              <a:gd name="connsiteY506" fmla="*/ 219127 h 461130"/>
              <a:gd name="connsiteX507" fmla="*/ 17067106 w 17198836"/>
              <a:gd name="connsiteY507" fmla="*/ 270645 h 461130"/>
              <a:gd name="connsiteX508" fmla="*/ 17073430 w 17198836"/>
              <a:gd name="connsiteY508" fmla="*/ 261060 h 461130"/>
              <a:gd name="connsiteX509" fmla="*/ 17111386 w 17198836"/>
              <a:gd name="connsiteY509" fmla="*/ 243840 h 461130"/>
              <a:gd name="connsiteX510" fmla="*/ 17180334 w 17198836"/>
              <a:gd name="connsiteY510" fmla="*/ 308021 h 461130"/>
              <a:gd name="connsiteX511" fmla="*/ 17198836 w 17198836"/>
              <a:gd name="connsiteY511" fmla="*/ 369690 h 461130"/>
              <a:gd name="connsiteX512" fmla="*/ 118685 w 17198836"/>
              <a:gd name="connsiteY512" fmla="*/ 461130 h 461130"/>
              <a:gd name="connsiteX0" fmla="*/ 0 w 17198836"/>
              <a:gd name="connsiteY0" fmla="*/ 219127 h 461130"/>
              <a:gd name="connsiteX1" fmla="*/ 97508 w 17198836"/>
              <a:gd name="connsiteY1" fmla="*/ 0 h 461130"/>
              <a:gd name="connsiteX2" fmla="*/ 190388 w 17198836"/>
              <a:gd name="connsiteY2" fmla="*/ 270645 h 461130"/>
              <a:gd name="connsiteX3" fmla="*/ 196714 w 17198836"/>
              <a:gd name="connsiteY3" fmla="*/ 261060 h 461130"/>
              <a:gd name="connsiteX4" fmla="*/ 234668 w 17198836"/>
              <a:gd name="connsiteY4" fmla="*/ 243840 h 461130"/>
              <a:gd name="connsiteX5" fmla="*/ 254319 w 17198836"/>
              <a:gd name="connsiteY5" fmla="*/ 248292 h 461130"/>
              <a:gd name="connsiteX6" fmla="*/ 271580 w 17198836"/>
              <a:gd name="connsiteY6" fmla="*/ 260333 h 461130"/>
              <a:gd name="connsiteX7" fmla="*/ 267878 w 17198836"/>
              <a:gd name="connsiteY7" fmla="*/ 219127 h 461130"/>
              <a:gd name="connsiteX8" fmla="*/ 365386 w 17198836"/>
              <a:gd name="connsiteY8" fmla="*/ 0 h 461130"/>
              <a:gd name="connsiteX9" fmla="*/ 462894 w 17198836"/>
              <a:gd name="connsiteY9" fmla="*/ 219127 h 461130"/>
              <a:gd name="connsiteX10" fmla="*/ 458266 w 17198836"/>
              <a:gd name="connsiteY10" fmla="*/ 270645 h 461130"/>
              <a:gd name="connsiteX11" fmla="*/ 464592 w 17198836"/>
              <a:gd name="connsiteY11" fmla="*/ 261060 h 461130"/>
              <a:gd name="connsiteX12" fmla="*/ 502546 w 17198836"/>
              <a:gd name="connsiteY12" fmla="*/ 243840 h 461130"/>
              <a:gd name="connsiteX13" fmla="*/ 522197 w 17198836"/>
              <a:gd name="connsiteY13" fmla="*/ 248292 h 461130"/>
              <a:gd name="connsiteX14" fmla="*/ 539459 w 17198836"/>
              <a:gd name="connsiteY14" fmla="*/ 260334 h 461130"/>
              <a:gd name="connsiteX15" fmla="*/ 535757 w 17198836"/>
              <a:gd name="connsiteY15" fmla="*/ 219127 h 461130"/>
              <a:gd name="connsiteX16" fmla="*/ 633265 w 17198836"/>
              <a:gd name="connsiteY16" fmla="*/ 0 h 461130"/>
              <a:gd name="connsiteX17" fmla="*/ 730773 w 17198836"/>
              <a:gd name="connsiteY17" fmla="*/ 219127 h 461130"/>
              <a:gd name="connsiteX18" fmla="*/ 726145 w 17198836"/>
              <a:gd name="connsiteY18" fmla="*/ 270645 h 461130"/>
              <a:gd name="connsiteX19" fmla="*/ 732471 w 17198836"/>
              <a:gd name="connsiteY19" fmla="*/ 261060 h 461130"/>
              <a:gd name="connsiteX20" fmla="*/ 770425 w 17198836"/>
              <a:gd name="connsiteY20" fmla="*/ 243840 h 461130"/>
              <a:gd name="connsiteX21" fmla="*/ 790076 w 17198836"/>
              <a:gd name="connsiteY21" fmla="*/ 248292 h 461130"/>
              <a:gd name="connsiteX22" fmla="*/ 807337 w 17198836"/>
              <a:gd name="connsiteY22" fmla="*/ 260333 h 461130"/>
              <a:gd name="connsiteX23" fmla="*/ 803635 w 17198836"/>
              <a:gd name="connsiteY23" fmla="*/ 219127 h 461130"/>
              <a:gd name="connsiteX24" fmla="*/ 901143 w 17198836"/>
              <a:gd name="connsiteY24" fmla="*/ 0 h 461130"/>
              <a:gd name="connsiteX25" fmla="*/ 998651 w 17198836"/>
              <a:gd name="connsiteY25" fmla="*/ 219127 h 461130"/>
              <a:gd name="connsiteX26" fmla="*/ 994023 w 17198836"/>
              <a:gd name="connsiteY26" fmla="*/ 270645 h 461130"/>
              <a:gd name="connsiteX27" fmla="*/ 1000349 w 17198836"/>
              <a:gd name="connsiteY27" fmla="*/ 261060 h 461130"/>
              <a:gd name="connsiteX28" fmla="*/ 1038303 w 17198836"/>
              <a:gd name="connsiteY28" fmla="*/ 243840 h 461130"/>
              <a:gd name="connsiteX29" fmla="*/ 1057954 w 17198836"/>
              <a:gd name="connsiteY29" fmla="*/ 248292 h 461130"/>
              <a:gd name="connsiteX30" fmla="*/ 1075215 w 17198836"/>
              <a:gd name="connsiteY30" fmla="*/ 260333 h 461130"/>
              <a:gd name="connsiteX31" fmla="*/ 1071513 w 17198836"/>
              <a:gd name="connsiteY31" fmla="*/ 219127 h 461130"/>
              <a:gd name="connsiteX32" fmla="*/ 1169021 w 17198836"/>
              <a:gd name="connsiteY32" fmla="*/ 0 h 461130"/>
              <a:gd name="connsiteX33" fmla="*/ 1266529 w 17198836"/>
              <a:gd name="connsiteY33" fmla="*/ 219127 h 461130"/>
              <a:gd name="connsiteX34" fmla="*/ 1261901 w 17198836"/>
              <a:gd name="connsiteY34" fmla="*/ 270645 h 461130"/>
              <a:gd name="connsiteX35" fmla="*/ 1268227 w 17198836"/>
              <a:gd name="connsiteY35" fmla="*/ 261060 h 461130"/>
              <a:gd name="connsiteX36" fmla="*/ 1306181 w 17198836"/>
              <a:gd name="connsiteY36" fmla="*/ 243840 h 461130"/>
              <a:gd name="connsiteX37" fmla="*/ 1325832 w 17198836"/>
              <a:gd name="connsiteY37" fmla="*/ 248292 h 461130"/>
              <a:gd name="connsiteX38" fmla="*/ 1343094 w 17198836"/>
              <a:gd name="connsiteY38" fmla="*/ 260334 h 461130"/>
              <a:gd name="connsiteX39" fmla="*/ 1339392 w 17198836"/>
              <a:gd name="connsiteY39" fmla="*/ 219127 h 461130"/>
              <a:gd name="connsiteX40" fmla="*/ 1436900 w 17198836"/>
              <a:gd name="connsiteY40" fmla="*/ 0 h 461130"/>
              <a:gd name="connsiteX41" fmla="*/ 1534407 w 17198836"/>
              <a:gd name="connsiteY41" fmla="*/ 219127 h 461130"/>
              <a:gd name="connsiteX42" fmla="*/ 1529779 w 17198836"/>
              <a:gd name="connsiteY42" fmla="*/ 270645 h 461130"/>
              <a:gd name="connsiteX43" fmla="*/ 1536105 w 17198836"/>
              <a:gd name="connsiteY43" fmla="*/ 261060 h 461130"/>
              <a:gd name="connsiteX44" fmla="*/ 1574059 w 17198836"/>
              <a:gd name="connsiteY44" fmla="*/ 243840 h 461130"/>
              <a:gd name="connsiteX45" fmla="*/ 1593710 w 17198836"/>
              <a:gd name="connsiteY45" fmla="*/ 248292 h 461130"/>
              <a:gd name="connsiteX46" fmla="*/ 1610972 w 17198836"/>
              <a:gd name="connsiteY46" fmla="*/ 260333 h 461130"/>
              <a:gd name="connsiteX47" fmla="*/ 1607269 w 17198836"/>
              <a:gd name="connsiteY47" fmla="*/ 219127 h 461130"/>
              <a:gd name="connsiteX48" fmla="*/ 1704776 w 17198836"/>
              <a:gd name="connsiteY48" fmla="*/ 0 h 461130"/>
              <a:gd name="connsiteX49" fmla="*/ 1802285 w 17198836"/>
              <a:gd name="connsiteY49" fmla="*/ 219127 h 461130"/>
              <a:gd name="connsiteX50" fmla="*/ 1797658 w 17198836"/>
              <a:gd name="connsiteY50" fmla="*/ 270644 h 461130"/>
              <a:gd name="connsiteX51" fmla="*/ 1803982 w 17198836"/>
              <a:gd name="connsiteY51" fmla="*/ 261060 h 461130"/>
              <a:gd name="connsiteX52" fmla="*/ 1841936 w 17198836"/>
              <a:gd name="connsiteY52" fmla="*/ 243840 h 461130"/>
              <a:gd name="connsiteX53" fmla="*/ 1861588 w 17198836"/>
              <a:gd name="connsiteY53" fmla="*/ 248292 h 461130"/>
              <a:gd name="connsiteX54" fmla="*/ 1878849 w 17198836"/>
              <a:gd name="connsiteY54" fmla="*/ 260333 h 461130"/>
              <a:gd name="connsiteX55" fmla="*/ 1875148 w 17198836"/>
              <a:gd name="connsiteY55" fmla="*/ 219127 h 461130"/>
              <a:gd name="connsiteX56" fmla="*/ 1972656 w 17198836"/>
              <a:gd name="connsiteY56" fmla="*/ 0 h 461130"/>
              <a:gd name="connsiteX57" fmla="*/ 2070163 w 17198836"/>
              <a:gd name="connsiteY57" fmla="*/ 219127 h 461130"/>
              <a:gd name="connsiteX58" fmla="*/ 2065535 w 17198836"/>
              <a:gd name="connsiteY58" fmla="*/ 270645 h 461130"/>
              <a:gd name="connsiteX59" fmla="*/ 2071861 w 17198836"/>
              <a:gd name="connsiteY59" fmla="*/ 261060 h 461130"/>
              <a:gd name="connsiteX60" fmla="*/ 2109815 w 17198836"/>
              <a:gd name="connsiteY60" fmla="*/ 243840 h 461130"/>
              <a:gd name="connsiteX61" fmla="*/ 2129466 w 17198836"/>
              <a:gd name="connsiteY61" fmla="*/ 248292 h 461130"/>
              <a:gd name="connsiteX62" fmla="*/ 2146729 w 17198836"/>
              <a:gd name="connsiteY62" fmla="*/ 260334 h 461130"/>
              <a:gd name="connsiteX63" fmla="*/ 2143026 w 17198836"/>
              <a:gd name="connsiteY63" fmla="*/ 219127 h 461130"/>
              <a:gd name="connsiteX64" fmla="*/ 2240534 w 17198836"/>
              <a:gd name="connsiteY64" fmla="*/ 0 h 461130"/>
              <a:gd name="connsiteX65" fmla="*/ 2338041 w 17198836"/>
              <a:gd name="connsiteY65" fmla="*/ 219127 h 461130"/>
              <a:gd name="connsiteX66" fmla="*/ 2333414 w 17198836"/>
              <a:gd name="connsiteY66" fmla="*/ 270646 h 461130"/>
              <a:gd name="connsiteX67" fmla="*/ 2339741 w 17198836"/>
              <a:gd name="connsiteY67" fmla="*/ 261060 h 461130"/>
              <a:gd name="connsiteX68" fmla="*/ 2377694 w 17198836"/>
              <a:gd name="connsiteY68" fmla="*/ 243840 h 461130"/>
              <a:gd name="connsiteX69" fmla="*/ 2397346 w 17198836"/>
              <a:gd name="connsiteY69" fmla="*/ 248292 h 461130"/>
              <a:gd name="connsiteX70" fmla="*/ 2414606 w 17198836"/>
              <a:gd name="connsiteY70" fmla="*/ 260333 h 461130"/>
              <a:gd name="connsiteX71" fmla="*/ 2410905 w 17198836"/>
              <a:gd name="connsiteY71" fmla="*/ 219127 h 461130"/>
              <a:gd name="connsiteX72" fmla="*/ 2508413 w 17198836"/>
              <a:gd name="connsiteY72" fmla="*/ 0 h 461130"/>
              <a:gd name="connsiteX73" fmla="*/ 2605921 w 17198836"/>
              <a:gd name="connsiteY73" fmla="*/ 219127 h 461130"/>
              <a:gd name="connsiteX74" fmla="*/ 2601293 w 17198836"/>
              <a:gd name="connsiteY74" fmla="*/ 270643 h 461130"/>
              <a:gd name="connsiteX75" fmla="*/ 2607618 w 17198836"/>
              <a:gd name="connsiteY75" fmla="*/ 261060 h 461130"/>
              <a:gd name="connsiteX76" fmla="*/ 2645572 w 17198836"/>
              <a:gd name="connsiteY76" fmla="*/ 243840 h 461130"/>
              <a:gd name="connsiteX77" fmla="*/ 2665223 w 17198836"/>
              <a:gd name="connsiteY77" fmla="*/ 248292 h 461130"/>
              <a:gd name="connsiteX78" fmla="*/ 2682484 w 17198836"/>
              <a:gd name="connsiteY78" fmla="*/ 260333 h 461130"/>
              <a:gd name="connsiteX79" fmla="*/ 2678782 w 17198836"/>
              <a:gd name="connsiteY79" fmla="*/ 219127 h 461130"/>
              <a:gd name="connsiteX80" fmla="*/ 2776292 w 17198836"/>
              <a:gd name="connsiteY80" fmla="*/ 0 h 461130"/>
              <a:gd name="connsiteX81" fmla="*/ 2873798 w 17198836"/>
              <a:gd name="connsiteY81" fmla="*/ 219127 h 461130"/>
              <a:gd name="connsiteX82" fmla="*/ 2869171 w 17198836"/>
              <a:gd name="connsiteY82" fmla="*/ 270646 h 461130"/>
              <a:gd name="connsiteX83" fmla="*/ 2875496 w 17198836"/>
              <a:gd name="connsiteY83" fmla="*/ 261060 h 461130"/>
              <a:gd name="connsiteX84" fmla="*/ 2913451 w 17198836"/>
              <a:gd name="connsiteY84" fmla="*/ 243840 h 461130"/>
              <a:gd name="connsiteX85" fmla="*/ 2933103 w 17198836"/>
              <a:gd name="connsiteY85" fmla="*/ 248292 h 461130"/>
              <a:gd name="connsiteX86" fmla="*/ 2950363 w 17198836"/>
              <a:gd name="connsiteY86" fmla="*/ 260334 h 461130"/>
              <a:gd name="connsiteX87" fmla="*/ 2946662 w 17198836"/>
              <a:gd name="connsiteY87" fmla="*/ 219127 h 461130"/>
              <a:gd name="connsiteX88" fmla="*/ 3044169 w 17198836"/>
              <a:gd name="connsiteY88" fmla="*/ 0 h 461130"/>
              <a:gd name="connsiteX89" fmla="*/ 3141677 w 17198836"/>
              <a:gd name="connsiteY89" fmla="*/ 219127 h 461130"/>
              <a:gd name="connsiteX90" fmla="*/ 3137049 w 17198836"/>
              <a:gd name="connsiteY90" fmla="*/ 270645 h 461130"/>
              <a:gd name="connsiteX91" fmla="*/ 3143375 w 17198836"/>
              <a:gd name="connsiteY91" fmla="*/ 261060 h 461130"/>
              <a:gd name="connsiteX92" fmla="*/ 3181329 w 17198836"/>
              <a:gd name="connsiteY92" fmla="*/ 243840 h 461130"/>
              <a:gd name="connsiteX93" fmla="*/ 3200980 w 17198836"/>
              <a:gd name="connsiteY93" fmla="*/ 248292 h 461130"/>
              <a:gd name="connsiteX94" fmla="*/ 3218241 w 17198836"/>
              <a:gd name="connsiteY94" fmla="*/ 260333 h 461130"/>
              <a:gd name="connsiteX95" fmla="*/ 3214539 w 17198836"/>
              <a:gd name="connsiteY95" fmla="*/ 219127 h 461130"/>
              <a:gd name="connsiteX96" fmla="*/ 3312047 w 17198836"/>
              <a:gd name="connsiteY96" fmla="*/ 0 h 461130"/>
              <a:gd name="connsiteX97" fmla="*/ 3409555 w 17198836"/>
              <a:gd name="connsiteY97" fmla="*/ 219127 h 461130"/>
              <a:gd name="connsiteX98" fmla="*/ 3404928 w 17198836"/>
              <a:gd name="connsiteY98" fmla="*/ 270645 h 461130"/>
              <a:gd name="connsiteX99" fmla="*/ 3411253 w 17198836"/>
              <a:gd name="connsiteY99" fmla="*/ 261060 h 461130"/>
              <a:gd name="connsiteX100" fmla="*/ 3449207 w 17198836"/>
              <a:gd name="connsiteY100" fmla="*/ 243840 h 461130"/>
              <a:gd name="connsiteX101" fmla="*/ 3468858 w 17198836"/>
              <a:gd name="connsiteY101" fmla="*/ 248292 h 461130"/>
              <a:gd name="connsiteX102" fmla="*/ 3486118 w 17198836"/>
              <a:gd name="connsiteY102" fmla="*/ 260332 h 461130"/>
              <a:gd name="connsiteX103" fmla="*/ 3482418 w 17198836"/>
              <a:gd name="connsiteY103" fmla="*/ 219127 h 461130"/>
              <a:gd name="connsiteX104" fmla="*/ 3579926 w 17198836"/>
              <a:gd name="connsiteY104" fmla="*/ 0 h 461130"/>
              <a:gd name="connsiteX105" fmla="*/ 3677433 w 17198836"/>
              <a:gd name="connsiteY105" fmla="*/ 219127 h 461130"/>
              <a:gd name="connsiteX106" fmla="*/ 3672805 w 17198836"/>
              <a:gd name="connsiteY106" fmla="*/ 270645 h 461130"/>
              <a:gd name="connsiteX107" fmla="*/ 3679132 w 17198836"/>
              <a:gd name="connsiteY107" fmla="*/ 261060 h 461130"/>
              <a:gd name="connsiteX108" fmla="*/ 3717085 w 17198836"/>
              <a:gd name="connsiteY108" fmla="*/ 243840 h 461130"/>
              <a:gd name="connsiteX109" fmla="*/ 3736738 w 17198836"/>
              <a:gd name="connsiteY109" fmla="*/ 248292 h 461130"/>
              <a:gd name="connsiteX110" fmla="*/ 3753997 w 17198836"/>
              <a:gd name="connsiteY110" fmla="*/ 260333 h 461130"/>
              <a:gd name="connsiteX111" fmla="*/ 3750294 w 17198836"/>
              <a:gd name="connsiteY111" fmla="*/ 219127 h 461130"/>
              <a:gd name="connsiteX112" fmla="*/ 3847802 w 17198836"/>
              <a:gd name="connsiteY112" fmla="*/ 0 h 461130"/>
              <a:gd name="connsiteX113" fmla="*/ 3945311 w 17198836"/>
              <a:gd name="connsiteY113" fmla="*/ 219127 h 461130"/>
              <a:gd name="connsiteX114" fmla="*/ 3940684 w 17198836"/>
              <a:gd name="connsiteY114" fmla="*/ 270645 h 461130"/>
              <a:gd name="connsiteX115" fmla="*/ 3947008 w 17198836"/>
              <a:gd name="connsiteY115" fmla="*/ 261060 h 461130"/>
              <a:gd name="connsiteX116" fmla="*/ 3984963 w 17198836"/>
              <a:gd name="connsiteY116" fmla="*/ 243840 h 461130"/>
              <a:gd name="connsiteX117" fmla="*/ 4004614 w 17198836"/>
              <a:gd name="connsiteY117" fmla="*/ 248292 h 461130"/>
              <a:gd name="connsiteX118" fmla="*/ 4021875 w 17198836"/>
              <a:gd name="connsiteY118" fmla="*/ 260334 h 461130"/>
              <a:gd name="connsiteX119" fmla="*/ 4018175 w 17198836"/>
              <a:gd name="connsiteY119" fmla="*/ 219127 h 461130"/>
              <a:gd name="connsiteX120" fmla="*/ 4115683 w 17198836"/>
              <a:gd name="connsiteY120" fmla="*/ 0 h 461130"/>
              <a:gd name="connsiteX121" fmla="*/ 4213190 w 17198836"/>
              <a:gd name="connsiteY121" fmla="*/ 219127 h 461130"/>
              <a:gd name="connsiteX122" fmla="*/ 4208562 w 17198836"/>
              <a:gd name="connsiteY122" fmla="*/ 270645 h 461130"/>
              <a:gd name="connsiteX123" fmla="*/ 4214889 w 17198836"/>
              <a:gd name="connsiteY123" fmla="*/ 261060 h 461130"/>
              <a:gd name="connsiteX124" fmla="*/ 4252842 w 17198836"/>
              <a:gd name="connsiteY124" fmla="*/ 243840 h 461130"/>
              <a:gd name="connsiteX125" fmla="*/ 4272495 w 17198836"/>
              <a:gd name="connsiteY125" fmla="*/ 248292 h 461130"/>
              <a:gd name="connsiteX126" fmla="*/ 4289755 w 17198836"/>
              <a:gd name="connsiteY126" fmla="*/ 260333 h 461130"/>
              <a:gd name="connsiteX127" fmla="*/ 4286051 w 17198836"/>
              <a:gd name="connsiteY127" fmla="*/ 219127 h 461130"/>
              <a:gd name="connsiteX128" fmla="*/ 4383559 w 17198836"/>
              <a:gd name="connsiteY128" fmla="*/ 0 h 461130"/>
              <a:gd name="connsiteX129" fmla="*/ 4481068 w 17198836"/>
              <a:gd name="connsiteY129" fmla="*/ 219127 h 461130"/>
              <a:gd name="connsiteX130" fmla="*/ 4476441 w 17198836"/>
              <a:gd name="connsiteY130" fmla="*/ 270645 h 461130"/>
              <a:gd name="connsiteX131" fmla="*/ 4482765 w 17198836"/>
              <a:gd name="connsiteY131" fmla="*/ 261060 h 461130"/>
              <a:gd name="connsiteX132" fmla="*/ 4520720 w 17198836"/>
              <a:gd name="connsiteY132" fmla="*/ 243840 h 461130"/>
              <a:gd name="connsiteX133" fmla="*/ 4540370 w 17198836"/>
              <a:gd name="connsiteY133" fmla="*/ 248292 h 461130"/>
              <a:gd name="connsiteX134" fmla="*/ 4557632 w 17198836"/>
              <a:gd name="connsiteY134" fmla="*/ 260333 h 461130"/>
              <a:gd name="connsiteX135" fmla="*/ 4553931 w 17198836"/>
              <a:gd name="connsiteY135" fmla="*/ 219127 h 461130"/>
              <a:gd name="connsiteX136" fmla="*/ 4651438 w 17198836"/>
              <a:gd name="connsiteY136" fmla="*/ 0 h 461130"/>
              <a:gd name="connsiteX137" fmla="*/ 4748946 w 17198836"/>
              <a:gd name="connsiteY137" fmla="*/ 219127 h 461130"/>
              <a:gd name="connsiteX138" fmla="*/ 4744319 w 17198836"/>
              <a:gd name="connsiteY138" fmla="*/ 270645 h 461130"/>
              <a:gd name="connsiteX139" fmla="*/ 4750644 w 17198836"/>
              <a:gd name="connsiteY139" fmla="*/ 261060 h 461130"/>
              <a:gd name="connsiteX140" fmla="*/ 4788599 w 17198836"/>
              <a:gd name="connsiteY140" fmla="*/ 243840 h 461130"/>
              <a:gd name="connsiteX141" fmla="*/ 4808249 w 17198836"/>
              <a:gd name="connsiteY141" fmla="*/ 248292 h 461130"/>
              <a:gd name="connsiteX142" fmla="*/ 4825512 w 17198836"/>
              <a:gd name="connsiteY142" fmla="*/ 260334 h 461130"/>
              <a:gd name="connsiteX143" fmla="*/ 4821808 w 17198836"/>
              <a:gd name="connsiteY143" fmla="*/ 219127 h 461130"/>
              <a:gd name="connsiteX144" fmla="*/ 4919316 w 17198836"/>
              <a:gd name="connsiteY144" fmla="*/ 0 h 461130"/>
              <a:gd name="connsiteX145" fmla="*/ 5016825 w 17198836"/>
              <a:gd name="connsiteY145" fmla="*/ 219127 h 461130"/>
              <a:gd name="connsiteX146" fmla="*/ 5012198 w 17198836"/>
              <a:gd name="connsiteY146" fmla="*/ 270645 h 461130"/>
              <a:gd name="connsiteX147" fmla="*/ 5018522 w 17198836"/>
              <a:gd name="connsiteY147" fmla="*/ 261060 h 461130"/>
              <a:gd name="connsiteX148" fmla="*/ 5056477 w 17198836"/>
              <a:gd name="connsiteY148" fmla="*/ 243840 h 461130"/>
              <a:gd name="connsiteX149" fmla="*/ 5076127 w 17198836"/>
              <a:gd name="connsiteY149" fmla="*/ 248292 h 461130"/>
              <a:gd name="connsiteX150" fmla="*/ 5093388 w 17198836"/>
              <a:gd name="connsiteY150" fmla="*/ 260333 h 461130"/>
              <a:gd name="connsiteX151" fmla="*/ 5089688 w 17198836"/>
              <a:gd name="connsiteY151" fmla="*/ 219127 h 461130"/>
              <a:gd name="connsiteX152" fmla="*/ 5187195 w 17198836"/>
              <a:gd name="connsiteY152" fmla="*/ 0 h 461130"/>
              <a:gd name="connsiteX153" fmla="*/ 5284703 w 17198836"/>
              <a:gd name="connsiteY153" fmla="*/ 219127 h 461130"/>
              <a:gd name="connsiteX154" fmla="*/ 5280076 w 17198836"/>
              <a:gd name="connsiteY154" fmla="*/ 270645 h 461130"/>
              <a:gd name="connsiteX155" fmla="*/ 5286401 w 17198836"/>
              <a:gd name="connsiteY155" fmla="*/ 261060 h 461130"/>
              <a:gd name="connsiteX156" fmla="*/ 5324355 w 17198836"/>
              <a:gd name="connsiteY156" fmla="*/ 243840 h 461130"/>
              <a:gd name="connsiteX157" fmla="*/ 5344006 w 17198836"/>
              <a:gd name="connsiteY157" fmla="*/ 248292 h 461130"/>
              <a:gd name="connsiteX158" fmla="*/ 5361267 w 17198836"/>
              <a:gd name="connsiteY158" fmla="*/ 260333 h 461130"/>
              <a:gd name="connsiteX159" fmla="*/ 5357564 w 17198836"/>
              <a:gd name="connsiteY159" fmla="*/ 219127 h 461130"/>
              <a:gd name="connsiteX160" fmla="*/ 5455073 w 17198836"/>
              <a:gd name="connsiteY160" fmla="*/ 0 h 461130"/>
              <a:gd name="connsiteX161" fmla="*/ 5552582 w 17198836"/>
              <a:gd name="connsiteY161" fmla="*/ 219127 h 461130"/>
              <a:gd name="connsiteX162" fmla="*/ 5547952 w 17198836"/>
              <a:gd name="connsiteY162" fmla="*/ 270645 h 461130"/>
              <a:gd name="connsiteX163" fmla="*/ 5554279 w 17198836"/>
              <a:gd name="connsiteY163" fmla="*/ 261060 h 461130"/>
              <a:gd name="connsiteX164" fmla="*/ 5592233 w 17198836"/>
              <a:gd name="connsiteY164" fmla="*/ 243840 h 461130"/>
              <a:gd name="connsiteX165" fmla="*/ 5611884 w 17198836"/>
              <a:gd name="connsiteY165" fmla="*/ 248292 h 461130"/>
              <a:gd name="connsiteX166" fmla="*/ 5629145 w 17198836"/>
              <a:gd name="connsiteY166" fmla="*/ 260334 h 461130"/>
              <a:gd name="connsiteX167" fmla="*/ 5625445 w 17198836"/>
              <a:gd name="connsiteY167" fmla="*/ 219127 h 461130"/>
              <a:gd name="connsiteX168" fmla="*/ 5722952 w 17198836"/>
              <a:gd name="connsiteY168" fmla="*/ 0 h 461130"/>
              <a:gd name="connsiteX169" fmla="*/ 5820460 w 17198836"/>
              <a:gd name="connsiteY169" fmla="*/ 219127 h 461130"/>
              <a:gd name="connsiteX170" fmla="*/ 5815833 w 17198836"/>
              <a:gd name="connsiteY170" fmla="*/ 270645 h 461130"/>
              <a:gd name="connsiteX171" fmla="*/ 5822158 w 17198836"/>
              <a:gd name="connsiteY171" fmla="*/ 261060 h 461130"/>
              <a:gd name="connsiteX172" fmla="*/ 5860112 w 17198836"/>
              <a:gd name="connsiteY172" fmla="*/ 243840 h 461130"/>
              <a:gd name="connsiteX173" fmla="*/ 5879763 w 17198836"/>
              <a:gd name="connsiteY173" fmla="*/ 248292 h 461130"/>
              <a:gd name="connsiteX174" fmla="*/ 5897024 w 17198836"/>
              <a:gd name="connsiteY174" fmla="*/ 260333 h 461130"/>
              <a:gd name="connsiteX175" fmla="*/ 5893321 w 17198836"/>
              <a:gd name="connsiteY175" fmla="*/ 219127 h 461130"/>
              <a:gd name="connsiteX176" fmla="*/ 5990830 w 17198836"/>
              <a:gd name="connsiteY176" fmla="*/ 0 h 461130"/>
              <a:gd name="connsiteX177" fmla="*/ 6088339 w 17198836"/>
              <a:gd name="connsiteY177" fmla="*/ 219127 h 461130"/>
              <a:gd name="connsiteX178" fmla="*/ 6083709 w 17198836"/>
              <a:gd name="connsiteY178" fmla="*/ 270645 h 461130"/>
              <a:gd name="connsiteX179" fmla="*/ 6090036 w 17198836"/>
              <a:gd name="connsiteY179" fmla="*/ 261060 h 461130"/>
              <a:gd name="connsiteX180" fmla="*/ 6127990 w 17198836"/>
              <a:gd name="connsiteY180" fmla="*/ 243840 h 461130"/>
              <a:gd name="connsiteX181" fmla="*/ 6147641 w 17198836"/>
              <a:gd name="connsiteY181" fmla="*/ 248292 h 461130"/>
              <a:gd name="connsiteX182" fmla="*/ 6164902 w 17198836"/>
              <a:gd name="connsiteY182" fmla="*/ 260333 h 461130"/>
              <a:gd name="connsiteX183" fmla="*/ 6161200 w 17198836"/>
              <a:gd name="connsiteY183" fmla="*/ 219127 h 461130"/>
              <a:gd name="connsiteX184" fmla="*/ 6258708 w 17198836"/>
              <a:gd name="connsiteY184" fmla="*/ 0 h 461130"/>
              <a:gd name="connsiteX185" fmla="*/ 6356216 w 17198836"/>
              <a:gd name="connsiteY185" fmla="*/ 219127 h 461130"/>
              <a:gd name="connsiteX186" fmla="*/ 6351588 w 17198836"/>
              <a:gd name="connsiteY186" fmla="*/ 270645 h 461130"/>
              <a:gd name="connsiteX187" fmla="*/ 6357914 w 17198836"/>
              <a:gd name="connsiteY187" fmla="*/ 261060 h 461130"/>
              <a:gd name="connsiteX188" fmla="*/ 6395869 w 17198836"/>
              <a:gd name="connsiteY188" fmla="*/ 243840 h 461130"/>
              <a:gd name="connsiteX189" fmla="*/ 6415519 w 17198836"/>
              <a:gd name="connsiteY189" fmla="*/ 248292 h 461130"/>
              <a:gd name="connsiteX190" fmla="*/ 6432781 w 17198836"/>
              <a:gd name="connsiteY190" fmla="*/ 260334 h 461130"/>
              <a:gd name="connsiteX191" fmla="*/ 6429078 w 17198836"/>
              <a:gd name="connsiteY191" fmla="*/ 219127 h 461130"/>
              <a:gd name="connsiteX192" fmla="*/ 6526587 w 17198836"/>
              <a:gd name="connsiteY192" fmla="*/ 0 h 461130"/>
              <a:gd name="connsiteX193" fmla="*/ 6624096 w 17198836"/>
              <a:gd name="connsiteY193" fmla="*/ 219127 h 461130"/>
              <a:gd name="connsiteX194" fmla="*/ 6619466 w 17198836"/>
              <a:gd name="connsiteY194" fmla="*/ 270645 h 461130"/>
              <a:gd name="connsiteX195" fmla="*/ 6625793 w 17198836"/>
              <a:gd name="connsiteY195" fmla="*/ 261060 h 461130"/>
              <a:gd name="connsiteX196" fmla="*/ 6663747 w 17198836"/>
              <a:gd name="connsiteY196" fmla="*/ 243840 h 461130"/>
              <a:gd name="connsiteX197" fmla="*/ 6683398 w 17198836"/>
              <a:gd name="connsiteY197" fmla="*/ 248292 h 461130"/>
              <a:gd name="connsiteX198" fmla="*/ 6700659 w 17198836"/>
              <a:gd name="connsiteY198" fmla="*/ 260333 h 461130"/>
              <a:gd name="connsiteX199" fmla="*/ 6696957 w 17198836"/>
              <a:gd name="connsiteY199" fmla="*/ 219127 h 461130"/>
              <a:gd name="connsiteX200" fmla="*/ 6794465 w 17198836"/>
              <a:gd name="connsiteY200" fmla="*/ 0 h 461130"/>
              <a:gd name="connsiteX201" fmla="*/ 6891973 w 17198836"/>
              <a:gd name="connsiteY201" fmla="*/ 219127 h 461130"/>
              <a:gd name="connsiteX202" fmla="*/ 6887345 w 17198836"/>
              <a:gd name="connsiteY202" fmla="*/ 270645 h 461130"/>
              <a:gd name="connsiteX203" fmla="*/ 6893671 w 17198836"/>
              <a:gd name="connsiteY203" fmla="*/ 261060 h 461130"/>
              <a:gd name="connsiteX204" fmla="*/ 6931626 w 17198836"/>
              <a:gd name="connsiteY204" fmla="*/ 243840 h 461130"/>
              <a:gd name="connsiteX205" fmla="*/ 6951276 w 17198836"/>
              <a:gd name="connsiteY205" fmla="*/ 248292 h 461130"/>
              <a:gd name="connsiteX206" fmla="*/ 6968537 w 17198836"/>
              <a:gd name="connsiteY206" fmla="*/ 260333 h 461130"/>
              <a:gd name="connsiteX207" fmla="*/ 6964835 w 17198836"/>
              <a:gd name="connsiteY207" fmla="*/ 219127 h 461130"/>
              <a:gd name="connsiteX208" fmla="*/ 7062344 w 17198836"/>
              <a:gd name="connsiteY208" fmla="*/ 0 h 461130"/>
              <a:gd name="connsiteX209" fmla="*/ 7159852 w 17198836"/>
              <a:gd name="connsiteY209" fmla="*/ 219127 h 461130"/>
              <a:gd name="connsiteX210" fmla="*/ 7155223 w 17198836"/>
              <a:gd name="connsiteY210" fmla="*/ 270645 h 461130"/>
              <a:gd name="connsiteX211" fmla="*/ 7161550 w 17198836"/>
              <a:gd name="connsiteY211" fmla="*/ 261060 h 461130"/>
              <a:gd name="connsiteX212" fmla="*/ 7199502 w 17198836"/>
              <a:gd name="connsiteY212" fmla="*/ 243840 h 461130"/>
              <a:gd name="connsiteX213" fmla="*/ 7219155 w 17198836"/>
              <a:gd name="connsiteY213" fmla="*/ 248292 h 461130"/>
              <a:gd name="connsiteX214" fmla="*/ 7236416 w 17198836"/>
              <a:gd name="connsiteY214" fmla="*/ 260334 h 461130"/>
              <a:gd name="connsiteX215" fmla="*/ 7232714 w 17198836"/>
              <a:gd name="connsiteY215" fmla="*/ 219127 h 461130"/>
              <a:gd name="connsiteX216" fmla="*/ 7330222 w 17198836"/>
              <a:gd name="connsiteY216" fmla="*/ 0 h 461130"/>
              <a:gd name="connsiteX217" fmla="*/ 7427730 w 17198836"/>
              <a:gd name="connsiteY217" fmla="*/ 219127 h 461130"/>
              <a:gd name="connsiteX218" fmla="*/ 7423102 w 17198836"/>
              <a:gd name="connsiteY218" fmla="*/ 270645 h 461130"/>
              <a:gd name="connsiteX219" fmla="*/ 7429428 w 17198836"/>
              <a:gd name="connsiteY219" fmla="*/ 261060 h 461130"/>
              <a:gd name="connsiteX220" fmla="*/ 7467383 w 17198836"/>
              <a:gd name="connsiteY220" fmla="*/ 243840 h 461130"/>
              <a:gd name="connsiteX221" fmla="*/ 7487033 w 17198836"/>
              <a:gd name="connsiteY221" fmla="*/ 248292 h 461130"/>
              <a:gd name="connsiteX222" fmla="*/ 7504294 w 17198836"/>
              <a:gd name="connsiteY222" fmla="*/ 260333 h 461130"/>
              <a:gd name="connsiteX223" fmla="*/ 7500592 w 17198836"/>
              <a:gd name="connsiteY223" fmla="*/ 219127 h 461130"/>
              <a:gd name="connsiteX224" fmla="*/ 7598101 w 17198836"/>
              <a:gd name="connsiteY224" fmla="*/ 0 h 461130"/>
              <a:gd name="connsiteX225" fmla="*/ 7695607 w 17198836"/>
              <a:gd name="connsiteY225" fmla="*/ 219127 h 461130"/>
              <a:gd name="connsiteX226" fmla="*/ 7690979 w 17198836"/>
              <a:gd name="connsiteY226" fmla="*/ 270645 h 461130"/>
              <a:gd name="connsiteX227" fmla="*/ 7697305 w 17198836"/>
              <a:gd name="connsiteY227" fmla="*/ 261060 h 461130"/>
              <a:gd name="connsiteX228" fmla="*/ 7735259 w 17198836"/>
              <a:gd name="connsiteY228" fmla="*/ 243840 h 461130"/>
              <a:gd name="connsiteX229" fmla="*/ 7754910 w 17198836"/>
              <a:gd name="connsiteY229" fmla="*/ 248292 h 461130"/>
              <a:gd name="connsiteX230" fmla="*/ 7772171 w 17198836"/>
              <a:gd name="connsiteY230" fmla="*/ 260333 h 461130"/>
              <a:gd name="connsiteX231" fmla="*/ 7768469 w 17198836"/>
              <a:gd name="connsiteY231" fmla="*/ 219127 h 461130"/>
              <a:gd name="connsiteX232" fmla="*/ 7865977 w 17198836"/>
              <a:gd name="connsiteY232" fmla="*/ 0 h 461130"/>
              <a:gd name="connsiteX233" fmla="*/ 7963485 w 17198836"/>
              <a:gd name="connsiteY233" fmla="*/ 219127 h 461130"/>
              <a:gd name="connsiteX234" fmla="*/ 7958857 w 17198836"/>
              <a:gd name="connsiteY234" fmla="*/ 270645 h 461130"/>
              <a:gd name="connsiteX235" fmla="*/ 7965182 w 17198836"/>
              <a:gd name="connsiteY235" fmla="*/ 261060 h 461130"/>
              <a:gd name="connsiteX236" fmla="*/ 8003137 w 17198836"/>
              <a:gd name="connsiteY236" fmla="*/ 243840 h 461130"/>
              <a:gd name="connsiteX237" fmla="*/ 8022788 w 17198836"/>
              <a:gd name="connsiteY237" fmla="*/ 248292 h 461130"/>
              <a:gd name="connsiteX238" fmla="*/ 8040050 w 17198836"/>
              <a:gd name="connsiteY238" fmla="*/ 260334 h 461130"/>
              <a:gd name="connsiteX239" fmla="*/ 8036348 w 17198836"/>
              <a:gd name="connsiteY239" fmla="*/ 219127 h 461130"/>
              <a:gd name="connsiteX240" fmla="*/ 8133856 w 17198836"/>
              <a:gd name="connsiteY240" fmla="*/ 0 h 461130"/>
              <a:gd name="connsiteX241" fmla="*/ 8231364 w 17198836"/>
              <a:gd name="connsiteY241" fmla="*/ 219127 h 461130"/>
              <a:gd name="connsiteX242" fmla="*/ 8226736 w 17198836"/>
              <a:gd name="connsiteY242" fmla="*/ 270645 h 461130"/>
              <a:gd name="connsiteX243" fmla="*/ 8233062 w 17198836"/>
              <a:gd name="connsiteY243" fmla="*/ 261060 h 461130"/>
              <a:gd name="connsiteX244" fmla="*/ 8271016 w 17198836"/>
              <a:gd name="connsiteY244" fmla="*/ 243840 h 461130"/>
              <a:gd name="connsiteX245" fmla="*/ 8290667 w 17198836"/>
              <a:gd name="connsiteY245" fmla="*/ 248292 h 461130"/>
              <a:gd name="connsiteX246" fmla="*/ 8307919 w 17198836"/>
              <a:gd name="connsiteY246" fmla="*/ 260327 h 461130"/>
              <a:gd name="connsiteX247" fmla="*/ 8304218 w 17198836"/>
              <a:gd name="connsiteY247" fmla="*/ 219127 h 461130"/>
              <a:gd name="connsiteX248" fmla="*/ 8401726 w 17198836"/>
              <a:gd name="connsiteY248" fmla="*/ 0 h 461130"/>
              <a:gd name="connsiteX249" fmla="*/ 8499234 w 17198836"/>
              <a:gd name="connsiteY249" fmla="*/ 219127 h 461130"/>
              <a:gd name="connsiteX250" fmla="*/ 8494606 w 17198836"/>
              <a:gd name="connsiteY250" fmla="*/ 270645 h 461130"/>
              <a:gd name="connsiteX251" fmla="*/ 8500931 w 17198836"/>
              <a:gd name="connsiteY251" fmla="*/ 261060 h 461130"/>
              <a:gd name="connsiteX252" fmla="*/ 8538886 w 17198836"/>
              <a:gd name="connsiteY252" fmla="*/ 243840 h 461130"/>
              <a:gd name="connsiteX253" fmla="*/ 8558538 w 17198836"/>
              <a:gd name="connsiteY253" fmla="*/ 248292 h 461130"/>
              <a:gd name="connsiteX254" fmla="*/ 8576229 w 17198836"/>
              <a:gd name="connsiteY254" fmla="*/ 260634 h 461130"/>
              <a:gd name="connsiteX255" fmla="*/ 8572500 w 17198836"/>
              <a:gd name="connsiteY255" fmla="*/ 219127 h 461130"/>
              <a:gd name="connsiteX256" fmla="*/ 8670008 w 17198836"/>
              <a:gd name="connsiteY256" fmla="*/ 0 h 461130"/>
              <a:gd name="connsiteX257" fmla="*/ 8767516 w 17198836"/>
              <a:gd name="connsiteY257" fmla="*/ 219127 h 461130"/>
              <a:gd name="connsiteX258" fmla="*/ 8762888 w 17198836"/>
              <a:gd name="connsiteY258" fmla="*/ 270645 h 461130"/>
              <a:gd name="connsiteX259" fmla="*/ 8769214 w 17198836"/>
              <a:gd name="connsiteY259" fmla="*/ 261060 h 461130"/>
              <a:gd name="connsiteX260" fmla="*/ 8807168 w 17198836"/>
              <a:gd name="connsiteY260" fmla="*/ 243840 h 461130"/>
              <a:gd name="connsiteX261" fmla="*/ 8826819 w 17198836"/>
              <a:gd name="connsiteY261" fmla="*/ 248292 h 461130"/>
              <a:gd name="connsiteX262" fmla="*/ 8844080 w 17198836"/>
              <a:gd name="connsiteY262" fmla="*/ 260333 h 461130"/>
              <a:gd name="connsiteX263" fmla="*/ 8840378 w 17198836"/>
              <a:gd name="connsiteY263" fmla="*/ 219127 h 461130"/>
              <a:gd name="connsiteX264" fmla="*/ 8937886 w 17198836"/>
              <a:gd name="connsiteY264" fmla="*/ 0 h 461130"/>
              <a:gd name="connsiteX265" fmla="*/ 9035394 w 17198836"/>
              <a:gd name="connsiteY265" fmla="*/ 219127 h 461130"/>
              <a:gd name="connsiteX266" fmla="*/ 9030766 w 17198836"/>
              <a:gd name="connsiteY266" fmla="*/ 270645 h 461130"/>
              <a:gd name="connsiteX267" fmla="*/ 9037092 w 17198836"/>
              <a:gd name="connsiteY267" fmla="*/ 261060 h 461130"/>
              <a:gd name="connsiteX268" fmla="*/ 9075046 w 17198836"/>
              <a:gd name="connsiteY268" fmla="*/ 243840 h 461130"/>
              <a:gd name="connsiteX269" fmla="*/ 9094697 w 17198836"/>
              <a:gd name="connsiteY269" fmla="*/ 248292 h 461130"/>
              <a:gd name="connsiteX270" fmla="*/ 9111959 w 17198836"/>
              <a:gd name="connsiteY270" fmla="*/ 260334 h 461130"/>
              <a:gd name="connsiteX271" fmla="*/ 9108257 w 17198836"/>
              <a:gd name="connsiteY271" fmla="*/ 219127 h 461130"/>
              <a:gd name="connsiteX272" fmla="*/ 9205765 w 17198836"/>
              <a:gd name="connsiteY272" fmla="*/ 0 h 461130"/>
              <a:gd name="connsiteX273" fmla="*/ 9303273 w 17198836"/>
              <a:gd name="connsiteY273" fmla="*/ 219127 h 461130"/>
              <a:gd name="connsiteX274" fmla="*/ 9298645 w 17198836"/>
              <a:gd name="connsiteY274" fmla="*/ 270645 h 461130"/>
              <a:gd name="connsiteX275" fmla="*/ 9304971 w 17198836"/>
              <a:gd name="connsiteY275" fmla="*/ 261060 h 461130"/>
              <a:gd name="connsiteX276" fmla="*/ 9342925 w 17198836"/>
              <a:gd name="connsiteY276" fmla="*/ 243840 h 461130"/>
              <a:gd name="connsiteX277" fmla="*/ 9362576 w 17198836"/>
              <a:gd name="connsiteY277" fmla="*/ 248292 h 461130"/>
              <a:gd name="connsiteX278" fmla="*/ 9379837 w 17198836"/>
              <a:gd name="connsiteY278" fmla="*/ 260333 h 461130"/>
              <a:gd name="connsiteX279" fmla="*/ 9376135 w 17198836"/>
              <a:gd name="connsiteY279" fmla="*/ 219127 h 461130"/>
              <a:gd name="connsiteX280" fmla="*/ 9473643 w 17198836"/>
              <a:gd name="connsiteY280" fmla="*/ 0 h 461130"/>
              <a:gd name="connsiteX281" fmla="*/ 9571151 w 17198836"/>
              <a:gd name="connsiteY281" fmla="*/ 219127 h 461130"/>
              <a:gd name="connsiteX282" fmla="*/ 9566523 w 17198836"/>
              <a:gd name="connsiteY282" fmla="*/ 270645 h 461130"/>
              <a:gd name="connsiteX283" fmla="*/ 9572849 w 17198836"/>
              <a:gd name="connsiteY283" fmla="*/ 261060 h 461130"/>
              <a:gd name="connsiteX284" fmla="*/ 9610803 w 17198836"/>
              <a:gd name="connsiteY284" fmla="*/ 243840 h 461130"/>
              <a:gd name="connsiteX285" fmla="*/ 9630454 w 17198836"/>
              <a:gd name="connsiteY285" fmla="*/ 248292 h 461130"/>
              <a:gd name="connsiteX286" fmla="*/ 9647715 w 17198836"/>
              <a:gd name="connsiteY286" fmla="*/ 260333 h 461130"/>
              <a:gd name="connsiteX287" fmla="*/ 9644013 w 17198836"/>
              <a:gd name="connsiteY287" fmla="*/ 219127 h 461130"/>
              <a:gd name="connsiteX288" fmla="*/ 9741521 w 17198836"/>
              <a:gd name="connsiteY288" fmla="*/ 0 h 461130"/>
              <a:gd name="connsiteX289" fmla="*/ 9839029 w 17198836"/>
              <a:gd name="connsiteY289" fmla="*/ 219127 h 461130"/>
              <a:gd name="connsiteX290" fmla="*/ 9834401 w 17198836"/>
              <a:gd name="connsiteY290" fmla="*/ 270645 h 461130"/>
              <a:gd name="connsiteX291" fmla="*/ 9840727 w 17198836"/>
              <a:gd name="connsiteY291" fmla="*/ 261060 h 461130"/>
              <a:gd name="connsiteX292" fmla="*/ 9878681 w 17198836"/>
              <a:gd name="connsiteY292" fmla="*/ 243840 h 461130"/>
              <a:gd name="connsiteX293" fmla="*/ 9898332 w 17198836"/>
              <a:gd name="connsiteY293" fmla="*/ 248292 h 461130"/>
              <a:gd name="connsiteX294" fmla="*/ 9915594 w 17198836"/>
              <a:gd name="connsiteY294" fmla="*/ 260334 h 461130"/>
              <a:gd name="connsiteX295" fmla="*/ 9911892 w 17198836"/>
              <a:gd name="connsiteY295" fmla="*/ 219127 h 461130"/>
              <a:gd name="connsiteX296" fmla="*/ 10009399 w 17198836"/>
              <a:gd name="connsiteY296" fmla="*/ 0 h 461130"/>
              <a:gd name="connsiteX297" fmla="*/ 10106907 w 17198836"/>
              <a:gd name="connsiteY297" fmla="*/ 219127 h 461130"/>
              <a:gd name="connsiteX298" fmla="*/ 10102279 w 17198836"/>
              <a:gd name="connsiteY298" fmla="*/ 270645 h 461130"/>
              <a:gd name="connsiteX299" fmla="*/ 10108605 w 17198836"/>
              <a:gd name="connsiteY299" fmla="*/ 261060 h 461130"/>
              <a:gd name="connsiteX300" fmla="*/ 10146559 w 17198836"/>
              <a:gd name="connsiteY300" fmla="*/ 243840 h 461130"/>
              <a:gd name="connsiteX301" fmla="*/ 10166210 w 17198836"/>
              <a:gd name="connsiteY301" fmla="*/ 248292 h 461130"/>
              <a:gd name="connsiteX302" fmla="*/ 10183471 w 17198836"/>
              <a:gd name="connsiteY302" fmla="*/ 260333 h 461130"/>
              <a:gd name="connsiteX303" fmla="*/ 10179769 w 17198836"/>
              <a:gd name="connsiteY303" fmla="*/ 219127 h 461130"/>
              <a:gd name="connsiteX304" fmla="*/ 10277276 w 17198836"/>
              <a:gd name="connsiteY304" fmla="*/ 0 h 461130"/>
              <a:gd name="connsiteX305" fmla="*/ 10374785 w 17198836"/>
              <a:gd name="connsiteY305" fmla="*/ 219127 h 461130"/>
              <a:gd name="connsiteX306" fmla="*/ 10370157 w 17198836"/>
              <a:gd name="connsiteY306" fmla="*/ 270644 h 461130"/>
              <a:gd name="connsiteX307" fmla="*/ 10376482 w 17198836"/>
              <a:gd name="connsiteY307" fmla="*/ 261060 h 461130"/>
              <a:gd name="connsiteX308" fmla="*/ 10414436 w 17198836"/>
              <a:gd name="connsiteY308" fmla="*/ 243840 h 461130"/>
              <a:gd name="connsiteX309" fmla="*/ 10434088 w 17198836"/>
              <a:gd name="connsiteY309" fmla="*/ 248292 h 461130"/>
              <a:gd name="connsiteX310" fmla="*/ 10451349 w 17198836"/>
              <a:gd name="connsiteY310" fmla="*/ 260333 h 461130"/>
              <a:gd name="connsiteX311" fmla="*/ 10447647 w 17198836"/>
              <a:gd name="connsiteY311" fmla="*/ 219127 h 461130"/>
              <a:gd name="connsiteX312" fmla="*/ 10545155 w 17198836"/>
              <a:gd name="connsiteY312" fmla="*/ 0 h 461130"/>
              <a:gd name="connsiteX313" fmla="*/ 10642663 w 17198836"/>
              <a:gd name="connsiteY313" fmla="*/ 219127 h 461130"/>
              <a:gd name="connsiteX314" fmla="*/ 10638035 w 17198836"/>
              <a:gd name="connsiteY314" fmla="*/ 270645 h 461130"/>
              <a:gd name="connsiteX315" fmla="*/ 10644361 w 17198836"/>
              <a:gd name="connsiteY315" fmla="*/ 261060 h 461130"/>
              <a:gd name="connsiteX316" fmla="*/ 10682315 w 17198836"/>
              <a:gd name="connsiteY316" fmla="*/ 243840 h 461130"/>
              <a:gd name="connsiteX317" fmla="*/ 10701966 w 17198836"/>
              <a:gd name="connsiteY317" fmla="*/ 248292 h 461130"/>
              <a:gd name="connsiteX318" fmla="*/ 10719228 w 17198836"/>
              <a:gd name="connsiteY318" fmla="*/ 260334 h 461130"/>
              <a:gd name="connsiteX319" fmla="*/ 10715526 w 17198836"/>
              <a:gd name="connsiteY319" fmla="*/ 219127 h 461130"/>
              <a:gd name="connsiteX320" fmla="*/ 10813034 w 17198836"/>
              <a:gd name="connsiteY320" fmla="*/ 0 h 461130"/>
              <a:gd name="connsiteX321" fmla="*/ 10910541 w 17198836"/>
              <a:gd name="connsiteY321" fmla="*/ 219127 h 461130"/>
              <a:gd name="connsiteX322" fmla="*/ 10905913 w 17198836"/>
              <a:gd name="connsiteY322" fmla="*/ 270646 h 461130"/>
              <a:gd name="connsiteX323" fmla="*/ 10912240 w 17198836"/>
              <a:gd name="connsiteY323" fmla="*/ 261060 h 461130"/>
              <a:gd name="connsiteX324" fmla="*/ 10950194 w 17198836"/>
              <a:gd name="connsiteY324" fmla="*/ 243840 h 461130"/>
              <a:gd name="connsiteX325" fmla="*/ 10969845 w 17198836"/>
              <a:gd name="connsiteY325" fmla="*/ 248292 h 461130"/>
              <a:gd name="connsiteX326" fmla="*/ 10987106 w 17198836"/>
              <a:gd name="connsiteY326" fmla="*/ 260333 h 461130"/>
              <a:gd name="connsiteX327" fmla="*/ 10983404 w 17198836"/>
              <a:gd name="connsiteY327" fmla="*/ 219127 h 461130"/>
              <a:gd name="connsiteX328" fmla="*/ 11080912 w 17198836"/>
              <a:gd name="connsiteY328" fmla="*/ 0 h 461130"/>
              <a:gd name="connsiteX329" fmla="*/ 11178421 w 17198836"/>
              <a:gd name="connsiteY329" fmla="*/ 219127 h 461130"/>
              <a:gd name="connsiteX330" fmla="*/ 11173793 w 17198836"/>
              <a:gd name="connsiteY330" fmla="*/ 270643 h 461130"/>
              <a:gd name="connsiteX331" fmla="*/ 11180118 w 17198836"/>
              <a:gd name="connsiteY331" fmla="*/ 261060 h 461130"/>
              <a:gd name="connsiteX332" fmla="*/ 11218072 w 17198836"/>
              <a:gd name="connsiteY332" fmla="*/ 243840 h 461130"/>
              <a:gd name="connsiteX333" fmla="*/ 11237723 w 17198836"/>
              <a:gd name="connsiteY333" fmla="*/ 248292 h 461130"/>
              <a:gd name="connsiteX334" fmla="*/ 11254984 w 17198836"/>
              <a:gd name="connsiteY334" fmla="*/ 260333 h 461130"/>
              <a:gd name="connsiteX335" fmla="*/ 11251282 w 17198836"/>
              <a:gd name="connsiteY335" fmla="*/ 219127 h 461130"/>
              <a:gd name="connsiteX336" fmla="*/ 11348791 w 17198836"/>
              <a:gd name="connsiteY336" fmla="*/ 0 h 461130"/>
              <a:gd name="connsiteX337" fmla="*/ 11446298 w 17198836"/>
              <a:gd name="connsiteY337" fmla="*/ 219127 h 461130"/>
              <a:gd name="connsiteX338" fmla="*/ 11441670 w 17198836"/>
              <a:gd name="connsiteY338" fmla="*/ 270646 h 461130"/>
              <a:gd name="connsiteX339" fmla="*/ 11447996 w 17198836"/>
              <a:gd name="connsiteY339" fmla="*/ 261060 h 461130"/>
              <a:gd name="connsiteX340" fmla="*/ 11485951 w 17198836"/>
              <a:gd name="connsiteY340" fmla="*/ 243840 h 461130"/>
              <a:gd name="connsiteX341" fmla="*/ 11505602 w 17198836"/>
              <a:gd name="connsiteY341" fmla="*/ 248292 h 461130"/>
              <a:gd name="connsiteX342" fmla="*/ 11522863 w 17198836"/>
              <a:gd name="connsiteY342" fmla="*/ 260334 h 461130"/>
              <a:gd name="connsiteX343" fmla="*/ 11519161 w 17198836"/>
              <a:gd name="connsiteY343" fmla="*/ 219127 h 461130"/>
              <a:gd name="connsiteX344" fmla="*/ 11616669 w 17198836"/>
              <a:gd name="connsiteY344" fmla="*/ 0 h 461130"/>
              <a:gd name="connsiteX345" fmla="*/ 11714177 w 17198836"/>
              <a:gd name="connsiteY345" fmla="*/ 219127 h 461130"/>
              <a:gd name="connsiteX346" fmla="*/ 11709549 w 17198836"/>
              <a:gd name="connsiteY346" fmla="*/ 270645 h 461130"/>
              <a:gd name="connsiteX347" fmla="*/ 11715875 w 17198836"/>
              <a:gd name="connsiteY347" fmla="*/ 261060 h 461130"/>
              <a:gd name="connsiteX348" fmla="*/ 11753829 w 17198836"/>
              <a:gd name="connsiteY348" fmla="*/ 243840 h 461130"/>
              <a:gd name="connsiteX349" fmla="*/ 11773480 w 17198836"/>
              <a:gd name="connsiteY349" fmla="*/ 248292 h 461130"/>
              <a:gd name="connsiteX350" fmla="*/ 11790741 w 17198836"/>
              <a:gd name="connsiteY350" fmla="*/ 260333 h 461130"/>
              <a:gd name="connsiteX351" fmla="*/ 11787039 w 17198836"/>
              <a:gd name="connsiteY351" fmla="*/ 219127 h 461130"/>
              <a:gd name="connsiteX352" fmla="*/ 11884547 w 17198836"/>
              <a:gd name="connsiteY352" fmla="*/ 0 h 461130"/>
              <a:gd name="connsiteX353" fmla="*/ 11982055 w 17198836"/>
              <a:gd name="connsiteY353" fmla="*/ 219127 h 461130"/>
              <a:gd name="connsiteX354" fmla="*/ 11977427 w 17198836"/>
              <a:gd name="connsiteY354" fmla="*/ 270645 h 461130"/>
              <a:gd name="connsiteX355" fmla="*/ 11983753 w 17198836"/>
              <a:gd name="connsiteY355" fmla="*/ 261060 h 461130"/>
              <a:gd name="connsiteX356" fmla="*/ 12021707 w 17198836"/>
              <a:gd name="connsiteY356" fmla="*/ 243840 h 461130"/>
              <a:gd name="connsiteX357" fmla="*/ 12041358 w 17198836"/>
              <a:gd name="connsiteY357" fmla="*/ 248292 h 461130"/>
              <a:gd name="connsiteX358" fmla="*/ 12058618 w 17198836"/>
              <a:gd name="connsiteY358" fmla="*/ 260332 h 461130"/>
              <a:gd name="connsiteX359" fmla="*/ 12054916 w 17198836"/>
              <a:gd name="connsiteY359" fmla="*/ 219127 h 461130"/>
              <a:gd name="connsiteX360" fmla="*/ 12152424 w 17198836"/>
              <a:gd name="connsiteY360" fmla="*/ 0 h 461130"/>
              <a:gd name="connsiteX361" fmla="*/ 12249932 w 17198836"/>
              <a:gd name="connsiteY361" fmla="*/ 219127 h 461130"/>
              <a:gd name="connsiteX362" fmla="*/ 12245304 w 17198836"/>
              <a:gd name="connsiteY362" fmla="*/ 270645 h 461130"/>
              <a:gd name="connsiteX363" fmla="*/ 12251630 w 17198836"/>
              <a:gd name="connsiteY363" fmla="*/ 261060 h 461130"/>
              <a:gd name="connsiteX364" fmla="*/ 12289584 w 17198836"/>
              <a:gd name="connsiteY364" fmla="*/ 243840 h 461130"/>
              <a:gd name="connsiteX365" fmla="*/ 12309236 w 17198836"/>
              <a:gd name="connsiteY365" fmla="*/ 248292 h 461130"/>
              <a:gd name="connsiteX366" fmla="*/ 12326496 w 17198836"/>
              <a:gd name="connsiteY366" fmla="*/ 260333 h 461130"/>
              <a:gd name="connsiteX367" fmla="*/ 12322794 w 17198836"/>
              <a:gd name="connsiteY367" fmla="*/ 219127 h 461130"/>
              <a:gd name="connsiteX368" fmla="*/ 12420302 w 17198836"/>
              <a:gd name="connsiteY368" fmla="*/ 0 h 461130"/>
              <a:gd name="connsiteX369" fmla="*/ 12517810 w 17198836"/>
              <a:gd name="connsiteY369" fmla="*/ 219127 h 461130"/>
              <a:gd name="connsiteX370" fmla="*/ 12513182 w 17198836"/>
              <a:gd name="connsiteY370" fmla="*/ 270645 h 461130"/>
              <a:gd name="connsiteX371" fmla="*/ 12519508 w 17198836"/>
              <a:gd name="connsiteY371" fmla="*/ 261060 h 461130"/>
              <a:gd name="connsiteX372" fmla="*/ 12557462 w 17198836"/>
              <a:gd name="connsiteY372" fmla="*/ 243840 h 461130"/>
              <a:gd name="connsiteX373" fmla="*/ 12577114 w 17198836"/>
              <a:gd name="connsiteY373" fmla="*/ 248292 h 461130"/>
              <a:gd name="connsiteX374" fmla="*/ 12594375 w 17198836"/>
              <a:gd name="connsiteY374" fmla="*/ 260334 h 461130"/>
              <a:gd name="connsiteX375" fmla="*/ 12590673 w 17198836"/>
              <a:gd name="connsiteY375" fmla="*/ 219127 h 461130"/>
              <a:gd name="connsiteX376" fmla="*/ 12688181 w 17198836"/>
              <a:gd name="connsiteY376" fmla="*/ 0 h 461130"/>
              <a:gd name="connsiteX377" fmla="*/ 12785689 w 17198836"/>
              <a:gd name="connsiteY377" fmla="*/ 219127 h 461130"/>
              <a:gd name="connsiteX378" fmla="*/ 12781061 w 17198836"/>
              <a:gd name="connsiteY378" fmla="*/ 270645 h 461130"/>
              <a:gd name="connsiteX379" fmla="*/ 12787387 w 17198836"/>
              <a:gd name="connsiteY379" fmla="*/ 261060 h 461130"/>
              <a:gd name="connsiteX380" fmla="*/ 12825341 w 17198836"/>
              <a:gd name="connsiteY380" fmla="*/ 243840 h 461130"/>
              <a:gd name="connsiteX381" fmla="*/ 12844993 w 17198836"/>
              <a:gd name="connsiteY381" fmla="*/ 248292 h 461130"/>
              <a:gd name="connsiteX382" fmla="*/ 12862253 w 17198836"/>
              <a:gd name="connsiteY382" fmla="*/ 260333 h 461130"/>
              <a:gd name="connsiteX383" fmla="*/ 12858551 w 17198836"/>
              <a:gd name="connsiteY383" fmla="*/ 219127 h 461130"/>
              <a:gd name="connsiteX384" fmla="*/ 12956059 w 17198836"/>
              <a:gd name="connsiteY384" fmla="*/ 0 h 461130"/>
              <a:gd name="connsiteX385" fmla="*/ 13053567 w 17198836"/>
              <a:gd name="connsiteY385" fmla="*/ 219127 h 461130"/>
              <a:gd name="connsiteX386" fmla="*/ 13048939 w 17198836"/>
              <a:gd name="connsiteY386" fmla="*/ 270645 h 461130"/>
              <a:gd name="connsiteX387" fmla="*/ 13055265 w 17198836"/>
              <a:gd name="connsiteY387" fmla="*/ 261060 h 461130"/>
              <a:gd name="connsiteX388" fmla="*/ 13093219 w 17198836"/>
              <a:gd name="connsiteY388" fmla="*/ 243840 h 461130"/>
              <a:gd name="connsiteX389" fmla="*/ 13112870 w 17198836"/>
              <a:gd name="connsiteY389" fmla="*/ 248292 h 461130"/>
              <a:gd name="connsiteX390" fmla="*/ 13130131 w 17198836"/>
              <a:gd name="connsiteY390" fmla="*/ 260333 h 461130"/>
              <a:gd name="connsiteX391" fmla="*/ 13126429 w 17198836"/>
              <a:gd name="connsiteY391" fmla="*/ 219127 h 461130"/>
              <a:gd name="connsiteX392" fmla="*/ 13223937 w 17198836"/>
              <a:gd name="connsiteY392" fmla="*/ 0 h 461130"/>
              <a:gd name="connsiteX393" fmla="*/ 13321445 w 17198836"/>
              <a:gd name="connsiteY393" fmla="*/ 219127 h 461130"/>
              <a:gd name="connsiteX394" fmla="*/ 13316817 w 17198836"/>
              <a:gd name="connsiteY394" fmla="*/ 270645 h 461130"/>
              <a:gd name="connsiteX395" fmla="*/ 13323143 w 17198836"/>
              <a:gd name="connsiteY395" fmla="*/ 261060 h 461130"/>
              <a:gd name="connsiteX396" fmla="*/ 13361097 w 17198836"/>
              <a:gd name="connsiteY396" fmla="*/ 243840 h 461130"/>
              <a:gd name="connsiteX397" fmla="*/ 13380748 w 17198836"/>
              <a:gd name="connsiteY397" fmla="*/ 248292 h 461130"/>
              <a:gd name="connsiteX398" fmla="*/ 13398010 w 17198836"/>
              <a:gd name="connsiteY398" fmla="*/ 260334 h 461130"/>
              <a:gd name="connsiteX399" fmla="*/ 13394308 w 17198836"/>
              <a:gd name="connsiteY399" fmla="*/ 219127 h 461130"/>
              <a:gd name="connsiteX400" fmla="*/ 13491816 w 17198836"/>
              <a:gd name="connsiteY400" fmla="*/ 0 h 461130"/>
              <a:gd name="connsiteX401" fmla="*/ 13589324 w 17198836"/>
              <a:gd name="connsiteY401" fmla="*/ 219127 h 461130"/>
              <a:gd name="connsiteX402" fmla="*/ 13584696 w 17198836"/>
              <a:gd name="connsiteY402" fmla="*/ 270645 h 461130"/>
              <a:gd name="connsiteX403" fmla="*/ 13591022 w 17198836"/>
              <a:gd name="connsiteY403" fmla="*/ 261060 h 461130"/>
              <a:gd name="connsiteX404" fmla="*/ 13628976 w 17198836"/>
              <a:gd name="connsiteY404" fmla="*/ 243840 h 461130"/>
              <a:gd name="connsiteX405" fmla="*/ 13648627 w 17198836"/>
              <a:gd name="connsiteY405" fmla="*/ 248292 h 461130"/>
              <a:gd name="connsiteX406" fmla="*/ 13665888 w 17198836"/>
              <a:gd name="connsiteY406" fmla="*/ 260333 h 461130"/>
              <a:gd name="connsiteX407" fmla="*/ 13662186 w 17198836"/>
              <a:gd name="connsiteY407" fmla="*/ 219127 h 461130"/>
              <a:gd name="connsiteX408" fmla="*/ 13759694 w 17198836"/>
              <a:gd name="connsiteY408" fmla="*/ 0 h 461130"/>
              <a:gd name="connsiteX409" fmla="*/ 13857202 w 17198836"/>
              <a:gd name="connsiteY409" fmla="*/ 219127 h 461130"/>
              <a:gd name="connsiteX410" fmla="*/ 13852574 w 17198836"/>
              <a:gd name="connsiteY410" fmla="*/ 270645 h 461130"/>
              <a:gd name="connsiteX411" fmla="*/ 13858900 w 17198836"/>
              <a:gd name="connsiteY411" fmla="*/ 261060 h 461130"/>
              <a:gd name="connsiteX412" fmla="*/ 13896854 w 17198836"/>
              <a:gd name="connsiteY412" fmla="*/ 243840 h 461130"/>
              <a:gd name="connsiteX413" fmla="*/ 13916505 w 17198836"/>
              <a:gd name="connsiteY413" fmla="*/ 248292 h 461130"/>
              <a:gd name="connsiteX414" fmla="*/ 13933766 w 17198836"/>
              <a:gd name="connsiteY414" fmla="*/ 260333 h 461130"/>
              <a:gd name="connsiteX415" fmla="*/ 13930064 w 17198836"/>
              <a:gd name="connsiteY415" fmla="*/ 219127 h 461130"/>
              <a:gd name="connsiteX416" fmla="*/ 14027572 w 17198836"/>
              <a:gd name="connsiteY416" fmla="*/ 0 h 461130"/>
              <a:gd name="connsiteX417" fmla="*/ 14125080 w 17198836"/>
              <a:gd name="connsiteY417" fmla="*/ 219127 h 461130"/>
              <a:gd name="connsiteX418" fmla="*/ 14120452 w 17198836"/>
              <a:gd name="connsiteY418" fmla="*/ 270645 h 461130"/>
              <a:gd name="connsiteX419" fmla="*/ 14126778 w 17198836"/>
              <a:gd name="connsiteY419" fmla="*/ 261060 h 461130"/>
              <a:gd name="connsiteX420" fmla="*/ 14164732 w 17198836"/>
              <a:gd name="connsiteY420" fmla="*/ 243840 h 461130"/>
              <a:gd name="connsiteX421" fmla="*/ 14184383 w 17198836"/>
              <a:gd name="connsiteY421" fmla="*/ 248292 h 461130"/>
              <a:gd name="connsiteX422" fmla="*/ 14201645 w 17198836"/>
              <a:gd name="connsiteY422" fmla="*/ 260334 h 461130"/>
              <a:gd name="connsiteX423" fmla="*/ 14197943 w 17198836"/>
              <a:gd name="connsiteY423" fmla="*/ 219127 h 461130"/>
              <a:gd name="connsiteX424" fmla="*/ 14295451 w 17198836"/>
              <a:gd name="connsiteY424" fmla="*/ 0 h 461130"/>
              <a:gd name="connsiteX425" fmla="*/ 14392959 w 17198836"/>
              <a:gd name="connsiteY425" fmla="*/ 219127 h 461130"/>
              <a:gd name="connsiteX426" fmla="*/ 14388331 w 17198836"/>
              <a:gd name="connsiteY426" fmla="*/ 270645 h 461130"/>
              <a:gd name="connsiteX427" fmla="*/ 14394657 w 17198836"/>
              <a:gd name="connsiteY427" fmla="*/ 261060 h 461130"/>
              <a:gd name="connsiteX428" fmla="*/ 14432611 w 17198836"/>
              <a:gd name="connsiteY428" fmla="*/ 243840 h 461130"/>
              <a:gd name="connsiteX429" fmla="*/ 14452262 w 17198836"/>
              <a:gd name="connsiteY429" fmla="*/ 248292 h 461130"/>
              <a:gd name="connsiteX430" fmla="*/ 14469523 w 17198836"/>
              <a:gd name="connsiteY430" fmla="*/ 260333 h 461130"/>
              <a:gd name="connsiteX431" fmla="*/ 14465821 w 17198836"/>
              <a:gd name="connsiteY431" fmla="*/ 219127 h 461130"/>
              <a:gd name="connsiteX432" fmla="*/ 14563329 w 17198836"/>
              <a:gd name="connsiteY432" fmla="*/ 0 h 461130"/>
              <a:gd name="connsiteX433" fmla="*/ 14660837 w 17198836"/>
              <a:gd name="connsiteY433" fmla="*/ 219127 h 461130"/>
              <a:gd name="connsiteX434" fmla="*/ 14656209 w 17198836"/>
              <a:gd name="connsiteY434" fmla="*/ 270645 h 461130"/>
              <a:gd name="connsiteX435" fmla="*/ 14662535 w 17198836"/>
              <a:gd name="connsiteY435" fmla="*/ 261060 h 461130"/>
              <a:gd name="connsiteX436" fmla="*/ 14700489 w 17198836"/>
              <a:gd name="connsiteY436" fmla="*/ 243840 h 461130"/>
              <a:gd name="connsiteX437" fmla="*/ 14720140 w 17198836"/>
              <a:gd name="connsiteY437" fmla="*/ 248292 h 461130"/>
              <a:gd name="connsiteX438" fmla="*/ 14737401 w 17198836"/>
              <a:gd name="connsiteY438" fmla="*/ 260333 h 461130"/>
              <a:gd name="connsiteX439" fmla="*/ 14733699 w 17198836"/>
              <a:gd name="connsiteY439" fmla="*/ 219127 h 461130"/>
              <a:gd name="connsiteX440" fmla="*/ 14831207 w 17198836"/>
              <a:gd name="connsiteY440" fmla="*/ 0 h 461130"/>
              <a:gd name="connsiteX441" fmla="*/ 14928715 w 17198836"/>
              <a:gd name="connsiteY441" fmla="*/ 219127 h 461130"/>
              <a:gd name="connsiteX442" fmla="*/ 14924087 w 17198836"/>
              <a:gd name="connsiteY442" fmla="*/ 270645 h 461130"/>
              <a:gd name="connsiteX443" fmla="*/ 14930413 w 17198836"/>
              <a:gd name="connsiteY443" fmla="*/ 261060 h 461130"/>
              <a:gd name="connsiteX444" fmla="*/ 14968367 w 17198836"/>
              <a:gd name="connsiteY444" fmla="*/ 243840 h 461130"/>
              <a:gd name="connsiteX445" fmla="*/ 14988018 w 17198836"/>
              <a:gd name="connsiteY445" fmla="*/ 248292 h 461130"/>
              <a:gd name="connsiteX446" fmla="*/ 15005280 w 17198836"/>
              <a:gd name="connsiteY446" fmla="*/ 260334 h 461130"/>
              <a:gd name="connsiteX447" fmla="*/ 15001578 w 17198836"/>
              <a:gd name="connsiteY447" fmla="*/ 219127 h 461130"/>
              <a:gd name="connsiteX448" fmla="*/ 15099086 w 17198836"/>
              <a:gd name="connsiteY448" fmla="*/ 0 h 461130"/>
              <a:gd name="connsiteX449" fmla="*/ 15196594 w 17198836"/>
              <a:gd name="connsiteY449" fmla="*/ 219127 h 461130"/>
              <a:gd name="connsiteX450" fmla="*/ 15191966 w 17198836"/>
              <a:gd name="connsiteY450" fmla="*/ 270645 h 461130"/>
              <a:gd name="connsiteX451" fmla="*/ 15198292 w 17198836"/>
              <a:gd name="connsiteY451" fmla="*/ 261060 h 461130"/>
              <a:gd name="connsiteX452" fmla="*/ 15236246 w 17198836"/>
              <a:gd name="connsiteY452" fmla="*/ 243840 h 461130"/>
              <a:gd name="connsiteX453" fmla="*/ 15255897 w 17198836"/>
              <a:gd name="connsiteY453" fmla="*/ 248292 h 461130"/>
              <a:gd name="connsiteX454" fmla="*/ 15273158 w 17198836"/>
              <a:gd name="connsiteY454" fmla="*/ 260333 h 461130"/>
              <a:gd name="connsiteX455" fmla="*/ 15269456 w 17198836"/>
              <a:gd name="connsiteY455" fmla="*/ 219127 h 461130"/>
              <a:gd name="connsiteX456" fmla="*/ 15366964 w 17198836"/>
              <a:gd name="connsiteY456" fmla="*/ 0 h 461130"/>
              <a:gd name="connsiteX457" fmla="*/ 15464472 w 17198836"/>
              <a:gd name="connsiteY457" fmla="*/ 219127 h 461130"/>
              <a:gd name="connsiteX458" fmla="*/ 15459844 w 17198836"/>
              <a:gd name="connsiteY458" fmla="*/ 270645 h 461130"/>
              <a:gd name="connsiteX459" fmla="*/ 15466170 w 17198836"/>
              <a:gd name="connsiteY459" fmla="*/ 261060 h 461130"/>
              <a:gd name="connsiteX460" fmla="*/ 15504124 w 17198836"/>
              <a:gd name="connsiteY460" fmla="*/ 243840 h 461130"/>
              <a:gd name="connsiteX461" fmla="*/ 15523775 w 17198836"/>
              <a:gd name="connsiteY461" fmla="*/ 248292 h 461130"/>
              <a:gd name="connsiteX462" fmla="*/ 15541036 w 17198836"/>
              <a:gd name="connsiteY462" fmla="*/ 260333 h 461130"/>
              <a:gd name="connsiteX463" fmla="*/ 15537334 w 17198836"/>
              <a:gd name="connsiteY463" fmla="*/ 219127 h 461130"/>
              <a:gd name="connsiteX464" fmla="*/ 15634842 w 17198836"/>
              <a:gd name="connsiteY464" fmla="*/ 0 h 461130"/>
              <a:gd name="connsiteX465" fmla="*/ 15732350 w 17198836"/>
              <a:gd name="connsiteY465" fmla="*/ 219127 h 461130"/>
              <a:gd name="connsiteX466" fmla="*/ 15727722 w 17198836"/>
              <a:gd name="connsiteY466" fmla="*/ 270645 h 461130"/>
              <a:gd name="connsiteX467" fmla="*/ 15734048 w 17198836"/>
              <a:gd name="connsiteY467" fmla="*/ 261060 h 461130"/>
              <a:gd name="connsiteX468" fmla="*/ 15772002 w 17198836"/>
              <a:gd name="connsiteY468" fmla="*/ 243840 h 461130"/>
              <a:gd name="connsiteX469" fmla="*/ 15791653 w 17198836"/>
              <a:gd name="connsiteY469" fmla="*/ 248292 h 461130"/>
              <a:gd name="connsiteX470" fmla="*/ 15808915 w 17198836"/>
              <a:gd name="connsiteY470" fmla="*/ 260334 h 461130"/>
              <a:gd name="connsiteX471" fmla="*/ 15805213 w 17198836"/>
              <a:gd name="connsiteY471" fmla="*/ 219127 h 461130"/>
              <a:gd name="connsiteX472" fmla="*/ 15902721 w 17198836"/>
              <a:gd name="connsiteY472" fmla="*/ 0 h 461130"/>
              <a:gd name="connsiteX473" fmla="*/ 16000229 w 17198836"/>
              <a:gd name="connsiteY473" fmla="*/ 219127 h 461130"/>
              <a:gd name="connsiteX474" fmla="*/ 15995601 w 17198836"/>
              <a:gd name="connsiteY474" fmla="*/ 270645 h 461130"/>
              <a:gd name="connsiteX475" fmla="*/ 16001927 w 17198836"/>
              <a:gd name="connsiteY475" fmla="*/ 261060 h 461130"/>
              <a:gd name="connsiteX476" fmla="*/ 16039881 w 17198836"/>
              <a:gd name="connsiteY476" fmla="*/ 243840 h 461130"/>
              <a:gd name="connsiteX477" fmla="*/ 16059532 w 17198836"/>
              <a:gd name="connsiteY477" fmla="*/ 248292 h 461130"/>
              <a:gd name="connsiteX478" fmla="*/ 16076794 w 17198836"/>
              <a:gd name="connsiteY478" fmla="*/ 260333 h 461130"/>
              <a:gd name="connsiteX479" fmla="*/ 16073090 w 17198836"/>
              <a:gd name="connsiteY479" fmla="*/ 219127 h 461130"/>
              <a:gd name="connsiteX480" fmla="*/ 16170598 w 17198836"/>
              <a:gd name="connsiteY480" fmla="*/ 0 h 461130"/>
              <a:gd name="connsiteX481" fmla="*/ 16268106 w 17198836"/>
              <a:gd name="connsiteY481" fmla="*/ 219127 h 461130"/>
              <a:gd name="connsiteX482" fmla="*/ 16263478 w 17198836"/>
              <a:gd name="connsiteY482" fmla="*/ 270645 h 461130"/>
              <a:gd name="connsiteX483" fmla="*/ 16269806 w 17198836"/>
              <a:gd name="connsiteY483" fmla="*/ 261060 h 461130"/>
              <a:gd name="connsiteX484" fmla="*/ 16307758 w 17198836"/>
              <a:gd name="connsiteY484" fmla="*/ 243840 h 461130"/>
              <a:gd name="connsiteX485" fmla="*/ 16327410 w 17198836"/>
              <a:gd name="connsiteY485" fmla="*/ 248292 h 461130"/>
              <a:gd name="connsiteX486" fmla="*/ 16344670 w 17198836"/>
              <a:gd name="connsiteY486" fmla="*/ 260333 h 461130"/>
              <a:gd name="connsiteX487" fmla="*/ 16340970 w 17198836"/>
              <a:gd name="connsiteY487" fmla="*/ 219127 h 461130"/>
              <a:gd name="connsiteX488" fmla="*/ 16438478 w 17198836"/>
              <a:gd name="connsiteY488" fmla="*/ 0 h 461130"/>
              <a:gd name="connsiteX489" fmla="*/ 16535986 w 17198836"/>
              <a:gd name="connsiteY489" fmla="*/ 219127 h 461130"/>
              <a:gd name="connsiteX490" fmla="*/ 16531358 w 17198836"/>
              <a:gd name="connsiteY490" fmla="*/ 270645 h 461130"/>
              <a:gd name="connsiteX491" fmla="*/ 16537682 w 17198836"/>
              <a:gd name="connsiteY491" fmla="*/ 261060 h 461130"/>
              <a:gd name="connsiteX492" fmla="*/ 16575638 w 17198836"/>
              <a:gd name="connsiteY492" fmla="*/ 243840 h 461130"/>
              <a:gd name="connsiteX493" fmla="*/ 16595288 w 17198836"/>
              <a:gd name="connsiteY493" fmla="*/ 248292 h 461130"/>
              <a:gd name="connsiteX494" fmla="*/ 16612550 w 17198836"/>
              <a:gd name="connsiteY494" fmla="*/ 260334 h 461130"/>
              <a:gd name="connsiteX495" fmla="*/ 16608848 w 17198836"/>
              <a:gd name="connsiteY495" fmla="*/ 219127 h 461130"/>
              <a:gd name="connsiteX496" fmla="*/ 16706356 w 17198836"/>
              <a:gd name="connsiteY496" fmla="*/ 0 h 461130"/>
              <a:gd name="connsiteX497" fmla="*/ 16803864 w 17198836"/>
              <a:gd name="connsiteY497" fmla="*/ 219127 h 461130"/>
              <a:gd name="connsiteX498" fmla="*/ 16799236 w 17198836"/>
              <a:gd name="connsiteY498" fmla="*/ 270645 h 461130"/>
              <a:gd name="connsiteX499" fmla="*/ 16805562 w 17198836"/>
              <a:gd name="connsiteY499" fmla="*/ 261060 h 461130"/>
              <a:gd name="connsiteX500" fmla="*/ 16843516 w 17198836"/>
              <a:gd name="connsiteY500" fmla="*/ 243840 h 461130"/>
              <a:gd name="connsiteX501" fmla="*/ 16863166 w 17198836"/>
              <a:gd name="connsiteY501" fmla="*/ 248292 h 461130"/>
              <a:gd name="connsiteX502" fmla="*/ 16880418 w 17198836"/>
              <a:gd name="connsiteY502" fmla="*/ 260327 h 461130"/>
              <a:gd name="connsiteX503" fmla="*/ 16876718 w 17198836"/>
              <a:gd name="connsiteY503" fmla="*/ 219127 h 461130"/>
              <a:gd name="connsiteX504" fmla="*/ 16974226 w 17198836"/>
              <a:gd name="connsiteY504" fmla="*/ 0 h 461130"/>
              <a:gd name="connsiteX505" fmla="*/ 17071734 w 17198836"/>
              <a:gd name="connsiteY505" fmla="*/ 219127 h 461130"/>
              <a:gd name="connsiteX506" fmla="*/ 17067106 w 17198836"/>
              <a:gd name="connsiteY506" fmla="*/ 270645 h 461130"/>
              <a:gd name="connsiteX507" fmla="*/ 17073430 w 17198836"/>
              <a:gd name="connsiteY507" fmla="*/ 261060 h 461130"/>
              <a:gd name="connsiteX508" fmla="*/ 17111386 w 17198836"/>
              <a:gd name="connsiteY508" fmla="*/ 243840 h 461130"/>
              <a:gd name="connsiteX509" fmla="*/ 17180334 w 17198836"/>
              <a:gd name="connsiteY509" fmla="*/ 308021 h 461130"/>
              <a:gd name="connsiteX510" fmla="*/ 17198836 w 17198836"/>
              <a:gd name="connsiteY510" fmla="*/ 369690 h 461130"/>
              <a:gd name="connsiteX511" fmla="*/ 118685 w 17198836"/>
              <a:gd name="connsiteY511" fmla="*/ 461130 h 461130"/>
              <a:gd name="connsiteX0" fmla="*/ 0 w 17101328"/>
              <a:gd name="connsiteY0" fmla="*/ 0 h 461130"/>
              <a:gd name="connsiteX1" fmla="*/ 92880 w 17101328"/>
              <a:gd name="connsiteY1" fmla="*/ 270645 h 461130"/>
              <a:gd name="connsiteX2" fmla="*/ 99206 w 17101328"/>
              <a:gd name="connsiteY2" fmla="*/ 261060 h 461130"/>
              <a:gd name="connsiteX3" fmla="*/ 137160 w 17101328"/>
              <a:gd name="connsiteY3" fmla="*/ 243840 h 461130"/>
              <a:gd name="connsiteX4" fmla="*/ 156811 w 17101328"/>
              <a:gd name="connsiteY4" fmla="*/ 248292 h 461130"/>
              <a:gd name="connsiteX5" fmla="*/ 174072 w 17101328"/>
              <a:gd name="connsiteY5" fmla="*/ 260333 h 461130"/>
              <a:gd name="connsiteX6" fmla="*/ 170370 w 17101328"/>
              <a:gd name="connsiteY6" fmla="*/ 219127 h 461130"/>
              <a:gd name="connsiteX7" fmla="*/ 267878 w 17101328"/>
              <a:gd name="connsiteY7" fmla="*/ 0 h 461130"/>
              <a:gd name="connsiteX8" fmla="*/ 365386 w 17101328"/>
              <a:gd name="connsiteY8" fmla="*/ 219127 h 461130"/>
              <a:gd name="connsiteX9" fmla="*/ 360758 w 17101328"/>
              <a:gd name="connsiteY9" fmla="*/ 270645 h 461130"/>
              <a:gd name="connsiteX10" fmla="*/ 367084 w 17101328"/>
              <a:gd name="connsiteY10" fmla="*/ 261060 h 461130"/>
              <a:gd name="connsiteX11" fmla="*/ 405038 w 17101328"/>
              <a:gd name="connsiteY11" fmla="*/ 243840 h 461130"/>
              <a:gd name="connsiteX12" fmla="*/ 424689 w 17101328"/>
              <a:gd name="connsiteY12" fmla="*/ 248292 h 461130"/>
              <a:gd name="connsiteX13" fmla="*/ 441951 w 17101328"/>
              <a:gd name="connsiteY13" fmla="*/ 260334 h 461130"/>
              <a:gd name="connsiteX14" fmla="*/ 438249 w 17101328"/>
              <a:gd name="connsiteY14" fmla="*/ 219127 h 461130"/>
              <a:gd name="connsiteX15" fmla="*/ 535757 w 17101328"/>
              <a:gd name="connsiteY15" fmla="*/ 0 h 461130"/>
              <a:gd name="connsiteX16" fmla="*/ 633265 w 17101328"/>
              <a:gd name="connsiteY16" fmla="*/ 219127 h 461130"/>
              <a:gd name="connsiteX17" fmla="*/ 628637 w 17101328"/>
              <a:gd name="connsiteY17" fmla="*/ 270645 h 461130"/>
              <a:gd name="connsiteX18" fmla="*/ 634963 w 17101328"/>
              <a:gd name="connsiteY18" fmla="*/ 261060 h 461130"/>
              <a:gd name="connsiteX19" fmla="*/ 672917 w 17101328"/>
              <a:gd name="connsiteY19" fmla="*/ 243840 h 461130"/>
              <a:gd name="connsiteX20" fmla="*/ 692568 w 17101328"/>
              <a:gd name="connsiteY20" fmla="*/ 248292 h 461130"/>
              <a:gd name="connsiteX21" fmla="*/ 709829 w 17101328"/>
              <a:gd name="connsiteY21" fmla="*/ 260333 h 461130"/>
              <a:gd name="connsiteX22" fmla="*/ 706127 w 17101328"/>
              <a:gd name="connsiteY22" fmla="*/ 219127 h 461130"/>
              <a:gd name="connsiteX23" fmla="*/ 803635 w 17101328"/>
              <a:gd name="connsiteY23" fmla="*/ 0 h 461130"/>
              <a:gd name="connsiteX24" fmla="*/ 901143 w 17101328"/>
              <a:gd name="connsiteY24" fmla="*/ 219127 h 461130"/>
              <a:gd name="connsiteX25" fmla="*/ 896515 w 17101328"/>
              <a:gd name="connsiteY25" fmla="*/ 270645 h 461130"/>
              <a:gd name="connsiteX26" fmla="*/ 902841 w 17101328"/>
              <a:gd name="connsiteY26" fmla="*/ 261060 h 461130"/>
              <a:gd name="connsiteX27" fmla="*/ 940795 w 17101328"/>
              <a:gd name="connsiteY27" fmla="*/ 243840 h 461130"/>
              <a:gd name="connsiteX28" fmla="*/ 960446 w 17101328"/>
              <a:gd name="connsiteY28" fmla="*/ 248292 h 461130"/>
              <a:gd name="connsiteX29" fmla="*/ 977707 w 17101328"/>
              <a:gd name="connsiteY29" fmla="*/ 260333 h 461130"/>
              <a:gd name="connsiteX30" fmla="*/ 974005 w 17101328"/>
              <a:gd name="connsiteY30" fmla="*/ 219127 h 461130"/>
              <a:gd name="connsiteX31" fmla="*/ 1071513 w 17101328"/>
              <a:gd name="connsiteY31" fmla="*/ 0 h 461130"/>
              <a:gd name="connsiteX32" fmla="*/ 1169021 w 17101328"/>
              <a:gd name="connsiteY32" fmla="*/ 219127 h 461130"/>
              <a:gd name="connsiteX33" fmla="*/ 1164393 w 17101328"/>
              <a:gd name="connsiteY33" fmla="*/ 270645 h 461130"/>
              <a:gd name="connsiteX34" fmla="*/ 1170719 w 17101328"/>
              <a:gd name="connsiteY34" fmla="*/ 261060 h 461130"/>
              <a:gd name="connsiteX35" fmla="*/ 1208673 w 17101328"/>
              <a:gd name="connsiteY35" fmla="*/ 243840 h 461130"/>
              <a:gd name="connsiteX36" fmla="*/ 1228324 w 17101328"/>
              <a:gd name="connsiteY36" fmla="*/ 248292 h 461130"/>
              <a:gd name="connsiteX37" fmla="*/ 1245586 w 17101328"/>
              <a:gd name="connsiteY37" fmla="*/ 260334 h 461130"/>
              <a:gd name="connsiteX38" fmla="*/ 1241884 w 17101328"/>
              <a:gd name="connsiteY38" fmla="*/ 219127 h 461130"/>
              <a:gd name="connsiteX39" fmla="*/ 1339392 w 17101328"/>
              <a:gd name="connsiteY39" fmla="*/ 0 h 461130"/>
              <a:gd name="connsiteX40" fmla="*/ 1436899 w 17101328"/>
              <a:gd name="connsiteY40" fmla="*/ 219127 h 461130"/>
              <a:gd name="connsiteX41" fmla="*/ 1432271 w 17101328"/>
              <a:gd name="connsiteY41" fmla="*/ 270645 h 461130"/>
              <a:gd name="connsiteX42" fmla="*/ 1438597 w 17101328"/>
              <a:gd name="connsiteY42" fmla="*/ 261060 h 461130"/>
              <a:gd name="connsiteX43" fmla="*/ 1476551 w 17101328"/>
              <a:gd name="connsiteY43" fmla="*/ 243840 h 461130"/>
              <a:gd name="connsiteX44" fmla="*/ 1496202 w 17101328"/>
              <a:gd name="connsiteY44" fmla="*/ 248292 h 461130"/>
              <a:gd name="connsiteX45" fmla="*/ 1513464 w 17101328"/>
              <a:gd name="connsiteY45" fmla="*/ 260333 h 461130"/>
              <a:gd name="connsiteX46" fmla="*/ 1509761 w 17101328"/>
              <a:gd name="connsiteY46" fmla="*/ 219127 h 461130"/>
              <a:gd name="connsiteX47" fmla="*/ 1607268 w 17101328"/>
              <a:gd name="connsiteY47" fmla="*/ 0 h 461130"/>
              <a:gd name="connsiteX48" fmla="*/ 1704777 w 17101328"/>
              <a:gd name="connsiteY48" fmla="*/ 219127 h 461130"/>
              <a:gd name="connsiteX49" fmla="*/ 1700150 w 17101328"/>
              <a:gd name="connsiteY49" fmla="*/ 270644 h 461130"/>
              <a:gd name="connsiteX50" fmla="*/ 1706474 w 17101328"/>
              <a:gd name="connsiteY50" fmla="*/ 261060 h 461130"/>
              <a:gd name="connsiteX51" fmla="*/ 1744428 w 17101328"/>
              <a:gd name="connsiteY51" fmla="*/ 243840 h 461130"/>
              <a:gd name="connsiteX52" fmla="*/ 1764080 w 17101328"/>
              <a:gd name="connsiteY52" fmla="*/ 248292 h 461130"/>
              <a:gd name="connsiteX53" fmla="*/ 1781341 w 17101328"/>
              <a:gd name="connsiteY53" fmla="*/ 260333 h 461130"/>
              <a:gd name="connsiteX54" fmla="*/ 1777640 w 17101328"/>
              <a:gd name="connsiteY54" fmla="*/ 219127 h 461130"/>
              <a:gd name="connsiteX55" fmla="*/ 1875148 w 17101328"/>
              <a:gd name="connsiteY55" fmla="*/ 0 h 461130"/>
              <a:gd name="connsiteX56" fmla="*/ 1972655 w 17101328"/>
              <a:gd name="connsiteY56" fmla="*/ 219127 h 461130"/>
              <a:gd name="connsiteX57" fmla="*/ 1968027 w 17101328"/>
              <a:gd name="connsiteY57" fmla="*/ 270645 h 461130"/>
              <a:gd name="connsiteX58" fmla="*/ 1974353 w 17101328"/>
              <a:gd name="connsiteY58" fmla="*/ 261060 h 461130"/>
              <a:gd name="connsiteX59" fmla="*/ 2012307 w 17101328"/>
              <a:gd name="connsiteY59" fmla="*/ 243840 h 461130"/>
              <a:gd name="connsiteX60" fmla="*/ 2031958 w 17101328"/>
              <a:gd name="connsiteY60" fmla="*/ 248292 h 461130"/>
              <a:gd name="connsiteX61" fmla="*/ 2049221 w 17101328"/>
              <a:gd name="connsiteY61" fmla="*/ 260334 h 461130"/>
              <a:gd name="connsiteX62" fmla="*/ 2045518 w 17101328"/>
              <a:gd name="connsiteY62" fmla="*/ 219127 h 461130"/>
              <a:gd name="connsiteX63" fmla="*/ 2143026 w 17101328"/>
              <a:gd name="connsiteY63" fmla="*/ 0 h 461130"/>
              <a:gd name="connsiteX64" fmla="*/ 2240533 w 17101328"/>
              <a:gd name="connsiteY64" fmla="*/ 219127 h 461130"/>
              <a:gd name="connsiteX65" fmla="*/ 2235906 w 17101328"/>
              <a:gd name="connsiteY65" fmla="*/ 270646 h 461130"/>
              <a:gd name="connsiteX66" fmla="*/ 2242233 w 17101328"/>
              <a:gd name="connsiteY66" fmla="*/ 261060 h 461130"/>
              <a:gd name="connsiteX67" fmla="*/ 2280186 w 17101328"/>
              <a:gd name="connsiteY67" fmla="*/ 243840 h 461130"/>
              <a:gd name="connsiteX68" fmla="*/ 2299838 w 17101328"/>
              <a:gd name="connsiteY68" fmla="*/ 248292 h 461130"/>
              <a:gd name="connsiteX69" fmla="*/ 2317098 w 17101328"/>
              <a:gd name="connsiteY69" fmla="*/ 260333 h 461130"/>
              <a:gd name="connsiteX70" fmla="*/ 2313397 w 17101328"/>
              <a:gd name="connsiteY70" fmla="*/ 219127 h 461130"/>
              <a:gd name="connsiteX71" fmla="*/ 2410905 w 17101328"/>
              <a:gd name="connsiteY71" fmla="*/ 0 h 461130"/>
              <a:gd name="connsiteX72" fmla="*/ 2508413 w 17101328"/>
              <a:gd name="connsiteY72" fmla="*/ 219127 h 461130"/>
              <a:gd name="connsiteX73" fmla="*/ 2503785 w 17101328"/>
              <a:gd name="connsiteY73" fmla="*/ 270643 h 461130"/>
              <a:gd name="connsiteX74" fmla="*/ 2510110 w 17101328"/>
              <a:gd name="connsiteY74" fmla="*/ 261060 h 461130"/>
              <a:gd name="connsiteX75" fmla="*/ 2548064 w 17101328"/>
              <a:gd name="connsiteY75" fmla="*/ 243840 h 461130"/>
              <a:gd name="connsiteX76" fmla="*/ 2567715 w 17101328"/>
              <a:gd name="connsiteY76" fmla="*/ 248292 h 461130"/>
              <a:gd name="connsiteX77" fmla="*/ 2584976 w 17101328"/>
              <a:gd name="connsiteY77" fmla="*/ 260333 h 461130"/>
              <a:gd name="connsiteX78" fmla="*/ 2581274 w 17101328"/>
              <a:gd name="connsiteY78" fmla="*/ 219127 h 461130"/>
              <a:gd name="connsiteX79" fmla="*/ 2678784 w 17101328"/>
              <a:gd name="connsiteY79" fmla="*/ 0 h 461130"/>
              <a:gd name="connsiteX80" fmla="*/ 2776290 w 17101328"/>
              <a:gd name="connsiteY80" fmla="*/ 219127 h 461130"/>
              <a:gd name="connsiteX81" fmla="*/ 2771663 w 17101328"/>
              <a:gd name="connsiteY81" fmla="*/ 270646 h 461130"/>
              <a:gd name="connsiteX82" fmla="*/ 2777988 w 17101328"/>
              <a:gd name="connsiteY82" fmla="*/ 261060 h 461130"/>
              <a:gd name="connsiteX83" fmla="*/ 2815943 w 17101328"/>
              <a:gd name="connsiteY83" fmla="*/ 243840 h 461130"/>
              <a:gd name="connsiteX84" fmla="*/ 2835595 w 17101328"/>
              <a:gd name="connsiteY84" fmla="*/ 248292 h 461130"/>
              <a:gd name="connsiteX85" fmla="*/ 2852855 w 17101328"/>
              <a:gd name="connsiteY85" fmla="*/ 260334 h 461130"/>
              <a:gd name="connsiteX86" fmla="*/ 2849154 w 17101328"/>
              <a:gd name="connsiteY86" fmla="*/ 219127 h 461130"/>
              <a:gd name="connsiteX87" fmla="*/ 2946661 w 17101328"/>
              <a:gd name="connsiteY87" fmla="*/ 0 h 461130"/>
              <a:gd name="connsiteX88" fmla="*/ 3044169 w 17101328"/>
              <a:gd name="connsiteY88" fmla="*/ 219127 h 461130"/>
              <a:gd name="connsiteX89" fmla="*/ 3039541 w 17101328"/>
              <a:gd name="connsiteY89" fmla="*/ 270645 h 461130"/>
              <a:gd name="connsiteX90" fmla="*/ 3045867 w 17101328"/>
              <a:gd name="connsiteY90" fmla="*/ 261060 h 461130"/>
              <a:gd name="connsiteX91" fmla="*/ 3083821 w 17101328"/>
              <a:gd name="connsiteY91" fmla="*/ 243840 h 461130"/>
              <a:gd name="connsiteX92" fmla="*/ 3103472 w 17101328"/>
              <a:gd name="connsiteY92" fmla="*/ 248292 h 461130"/>
              <a:gd name="connsiteX93" fmla="*/ 3120733 w 17101328"/>
              <a:gd name="connsiteY93" fmla="*/ 260333 h 461130"/>
              <a:gd name="connsiteX94" fmla="*/ 3117031 w 17101328"/>
              <a:gd name="connsiteY94" fmla="*/ 219127 h 461130"/>
              <a:gd name="connsiteX95" fmla="*/ 3214539 w 17101328"/>
              <a:gd name="connsiteY95" fmla="*/ 0 h 461130"/>
              <a:gd name="connsiteX96" fmla="*/ 3312047 w 17101328"/>
              <a:gd name="connsiteY96" fmla="*/ 219127 h 461130"/>
              <a:gd name="connsiteX97" fmla="*/ 3307420 w 17101328"/>
              <a:gd name="connsiteY97" fmla="*/ 270645 h 461130"/>
              <a:gd name="connsiteX98" fmla="*/ 3313745 w 17101328"/>
              <a:gd name="connsiteY98" fmla="*/ 261060 h 461130"/>
              <a:gd name="connsiteX99" fmla="*/ 3351699 w 17101328"/>
              <a:gd name="connsiteY99" fmla="*/ 243840 h 461130"/>
              <a:gd name="connsiteX100" fmla="*/ 3371350 w 17101328"/>
              <a:gd name="connsiteY100" fmla="*/ 248292 h 461130"/>
              <a:gd name="connsiteX101" fmla="*/ 3388610 w 17101328"/>
              <a:gd name="connsiteY101" fmla="*/ 260332 h 461130"/>
              <a:gd name="connsiteX102" fmla="*/ 3384910 w 17101328"/>
              <a:gd name="connsiteY102" fmla="*/ 219127 h 461130"/>
              <a:gd name="connsiteX103" fmla="*/ 3482418 w 17101328"/>
              <a:gd name="connsiteY103" fmla="*/ 0 h 461130"/>
              <a:gd name="connsiteX104" fmla="*/ 3579925 w 17101328"/>
              <a:gd name="connsiteY104" fmla="*/ 219127 h 461130"/>
              <a:gd name="connsiteX105" fmla="*/ 3575297 w 17101328"/>
              <a:gd name="connsiteY105" fmla="*/ 270645 h 461130"/>
              <a:gd name="connsiteX106" fmla="*/ 3581624 w 17101328"/>
              <a:gd name="connsiteY106" fmla="*/ 261060 h 461130"/>
              <a:gd name="connsiteX107" fmla="*/ 3619577 w 17101328"/>
              <a:gd name="connsiteY107" fmla="*/ 243840 h 461130"/>
              <a:gd name="connsiteX108" fmla="*/ 3639230 w 17101328"/>
              <a:gd name="connsiteY108" fmla="*/ 248292 h 461130"/>
              <a:gd name="connsiteX109" fmla="*/ 3656489 w 17101328"/>
              <a:gd name="connsiteY109" fmla="*/ 260333 h 461130"/>
              <a:gd name="connsiteX110" fmla="*/ 3652786 w 17101328"/>
              <a:gd name="connsiteY110" fmla="*/ 219127 h 461130"/>
              <a:gd name="connsiteX111" fmla="*/ 3750294 w 17101328"/>
              <a:gd name="connsiteY111" fmla="*/ 0 h 461130"/>
              <a:gd name="connsiteX112" fmla="*/ 3847803 w 17101328"/>
              <a:gd name="connsiteY112" fmla="*/ 219127 h 461130"/>
              <a:gd name="connsiteX113" fmla="*/ 3843176 w 17101328"/>
              <a:gd name="connsiteY113" fmla="*/ 270645 h 461130"/>
              <a:gd name="connsiteX114" fmla="*/ 3849500 w 17101328"/>
              <a:gd name="connsiteY114" fmla="*/ 261060 h 461130"/>
              <a:gd name="connsiteX115" fmla="*/ 3887455 w 17101328"/>
              <a:gd name="connsiteY115" fmla="*/ 243840 h 461130"/>
              <a:gd name="connsiteX116" fmla="*/ 3907106 w 17101328"/>
              <a:gd name="connsiteY116" fmla="*/ 248292 h 461130"/>
              <a:gd name="connsiteX117" fmla="*/ 3924367 w 17101328"/>
              <a:gd name="connsiteY117" fmla="*/ 260334 h 461130"/>
              <a:gd name="connsiteX118" fmla="*/ 3920667 w 17101328"/>
              <a:gd name="connsiteY118" fmla="*/ 219127 h 461130"/>
              <a:gd name="connsiteX119" fmla="*/ 4018175 w 17101328"/>
              <a:gd name="connsiteY119" fmla="*/ 0 h 461130"/>
              <a:gd name="connsiteX120" fmla="*/ 4115682 w 17101328"/>
              <a:gd name="connsiteY120" fmla="*/ 219127 h 461130"/>
              <a:gd name="connsiteX121" fmla="*/ 4111054 w 17101328"/>
              <a:gd name="connsiteY121" fmla="*/ 270645 h 461130"/>
              <a:gd name="connsiteX122" fmla="*/ 4117381 w 17101328"/>
              <a:gd name="connsiteY122" fmla="*/ 261060 h 461130"/>
              <a:gd name="connsiteX123" fmla="*/ 4155334 w 17101328"/>
              <a:gd name="connsiteY123" fmla="*/ 243840 h 461130"/>
              <a:gd name="connsiteX124" fmla="*/ 4174987 w 17101328"/>
              <a:gd name="connsiteY124" fmla="*/ 248292 h 461130"/>
              <a:gd name="connsiteX125" fmla="*/ 4192247 w 17101328"/>
              <a:gd name="connsiteY125" fmla="*/ 260333 h 461130"/>
              <a:gd name="connsiteX126" fmla="*/ 4188543 w 17101328"/>
              <a:gd name="connsiteY126" fmla="*/ 219127 h 461130"/>
              <a:gd name="connsiteX127" fmla="*/ 4286051 w 17101328"/>
              <a:gd name="connsiteY127" fmla="*/ 0 h 461130"/>
              <a:gd name="connsiteX128" fmla="*/ 4383560 w 17101328"/>
              <a:gd name="connsiteY128" fmla="*/ 219127 h 461130"/>
              <a:gd name="connsiteX129" fmla="*/ 4378933 w 17101328"/>
              <a:gd name="connsiteY129" fmla="*/ 270645 h 461130"/>
              <a:gd name="connsiteX130" fmla="*/ 4385257 w 17101328"/>
              <a:gd name="connsiteY130" fmla="*/ 261060 h 461130"/>
              <a:gd name="connsiteX131" fmla="*/ 4423212 w 17101328"/>
              <a:gd name="connsiteY131" fmla="*/ 243840 h 461130"/>
              <a:gd name="connsiteX132" fmla="*/ 4442862 w 17101328"/>
              <a:gd name="connsiteY132" fmla="*/ 248292 h 461130"/>
              <a:gd name="connsiteX133" fmla="*/ 4460124 w 17101328"/>
              <a:gd name="connsiteY133" fmla="*/ 260333 h 461130"/>
              <a:gd name="connsiteX134" fmla="*/ 4456423 w 17101328"/>
              <a:gd name="connsiteY134" fmla="*/ 219127 h 461130"/>
              <a:gd name="connsiteX135" fmla="*/ 4553930 w 17101328"/>
              <a:gd name="connsiteY135" fmla="*/ 0 h 461130"/>
              <a:gd name="connsiteX136" fmla="*/ 4651438 w 17101328"/>
              <a:gd name="connsiteY136" fmla="*/ 219127 h 461130"/>
              <a:gd name="connsiteX137" fmla="*/ 4646811 w 17101328"/>
              <a:gd name="connsiteY137" fmla="*/ 270645 h 461130"/>
              <a:gd name="connsiteX138" fmla="*/ 4653136 w 17101328"/>
              <a:gd name="connsiteY138" fmla="*/ 261060 h 461130"/>
              <a:gd name="connsiteX139" fmla="*/ 4691091 w 17101328"/>
              <a:gd name="connsiteY139" fmla="*/ 243840 h 461130"/>
              <a:gd name="connsiteX140" fmla="*/ 4710741 w 17101328"/>
              <a:gd name="connsiteY140" fmla="*/ 248292 h 461130"/>
              <a:gd name="connsiteX141" fmla="*/ 4728004 w 17101328"/>
              <a:gd name="connsiteY141" fmla="*/ 260334 h 461130"/>
              <a:gd name="connsiteX142" fmla="*/ 4724300 w 17101328"/>
              <a:gd name="connsiteY142" fmla="*/ 219127 h 461130"/>
              <a:gd name="connsiteX143" fmla="*/ 4821808 w 17101328"/>
              <a:gd name="connsiteY143" fmla="*/ 0 h 461130"/>
              <a:gd name="connsiteX144" fmla="*/ 4919317 w 17101328"/>
              <a:gd name="connsiteY144" fmla="*/ 219127 h 461130"/>
              <a:gd name="connsiteX145" fmla="*/ 4914690 w 17101328"/>
              <a:gd name="connsiteY145" fmla="*/ 270645 h 461130"/>
              <a:gd name="connsiteX146" fmla="*/ 4921014 w 17101328"/>
              <a:gd name="connsiteY146" fmla="*/ 261060 h 461130"/>
              <a:gd name="connsiteX147" fmla="*/ 4958969 w 17101328"/>
              <a:gd name="connsiteY147" fmla="*/ 243840 h 461130"/>
              <a:gd name="connsiteX148" fmla="*/ 4978619 w 17101328"/>
              <a:gd name="connsiteY148" fmla="*/ 248292 h 461130"/>
              <a:gd name="connsiteX149" fmla="*/ 4995880 w 17101328"/>
              <a:gd name="connsiteY149" fmla="*/ 260333 h 461130"/>
              <a:gd name="connsiteX150" fmla="*/ 4992180 w 17101328"/>
              <a:gd name="connsiteY150" fmla="*/ 219127 h 461130"/>
              <a:gd name="connsiteX151" fmla="*/ 5089687 w 17101328"/>
              <a:gd name="connsiteY151" fmla="*/ 0 h 461130"/>
              <a:gd name="connsiteX152" fmla="*/ 5187195 w 17101328"/>
              <a:gd name="connsiteY152" fmla="*/ 219127 h 461130"/>
              <a:gd name="connsiteX153" fmla="*/ 5182568 w 17101328"/>
              <a:gd name="connsiteY153" fmla="*/ 270645 h 461130"/>
              <a:gd name="connsiteX154" fmla="*/ 5188893 w 17101328"/>
              <a:gd name="connsiteY154" fmla="*/ 261060 h 461130"/>
              <a:gd name="connsiteX155" fmla="*/ 5226847 w 17101328"/>
              <a:gd name="connsiteY155" fmla="*/ 243840 h 461130"/>
              <a:gd name="connsiteX156" fmla="*/ 5246498 w 17101328"/>
              <a:gd name="connsiteY156" fmla="*/ 248292 h 461130"/>
              <a:gd name="connsiteX157" fmla="*/ 5263759 w 17101328"/>
              <a:gd name="connsiteY157" fmla="*/ 260333 h 461130"/>
              <a:gd name="connsiteX158" fmla="*/ 5260056 w 17101328"/>
              <a:gd name="connsiteY158" fmla="*/ 219127 h 461130"/>
              <a:gd name="connsiteX159" fmla="*/ 5357565 w 17101328"/>
              <a:gd name="connsiteY159" fmla="*/ 0 h 461130"/>
              <a:gd name="connsiteX160" fmla="*/ 5455074 w 17101328"/>
              <a:gd name="connsiteY160" fmla="*/ 219127 h 461130"/>
              <a:gd name="connsiteX161" fmla="*/ 5450444 w 17101328"/>
              <a:gd name="connsiteY161" fmla="*/ 270645 h 461130"/>
              <a:gd name="connsiteX162" fmla="*/ 5456771 w 17101328"/>
              <a:gd name="connsiteY162" fmla="*/ 261060 h 461130"/>
              <a:gd name="connsiteX163" fmla="*/ 5494725 w 17101328"/>
              <a:gd name="connsiteY163" fmla="*/ 243840 h 461130"/>
              <a:gd name="connsiteX164" fmla="*/ 5514376 w 17101328"/>
              <a:gd name="connsiteY164" fmla="*/ 248292 h 461130"/>
              <a:gd name="connsiteX165" fmla="*/ 5531637 w 17101328"/>
              <a:gd name="connsiteY165" fmla="*/ 260334 h 461130"/>
              <a:gd name="connsiteX166" fmla="*/ 5527937 w 17101328"/>
              <a:gd name="connsiteY166" fmla="*/ 219127 h 461130"/>
              <a:gd name="connsiteX167" fmla="*/ 5625444 w 17101328"/>
              <a:gd name="connsiteY167" fmla="*/ 0 h 461130"/>
              <a:gd name="connsiteX168" fmla="*/ 5722952 w 17101328"/>
              <a:gd name="connsiteY168" fmla="*/ 219127 h 461130"/>
              <a:gd name="connsiteX169" fmla="*/ 5718325 w 17101328"/>
              <a:gd name="connsiteY169" fmla="*/ 270645 h 461130"/>
              <a:gd name="connsiteX170" fmla="*/ 5724650 w 17101328"/>
              <a:gd name="connsiteY170" fmla="*/ 261060 h 461130"/>
              <a:gd name="connsiteX171" fmla="*/ 5762604 w 17101328"/>
              <a:gd name="connsiteY171" fmla="*/ 243840 h 461130"/>
              <a:gd name="connsiteX172" fmla="*/ 5782255 w 17101328"/>
              <a:gd name="connsiteY172" fmla="*/ 248292 h 461130"/>
              <a:gd name="connsiteX173" fmla="*/ 5799516 w 17101328"/>
              <a:gd name="connsiteY173" fmla="*/ 260333 h 461130"/>
              <a:gd name="connsiteX174" fmla="*/ 5795813 w 17101328"/>
              <a:gd name="connsiteY174" fmla="*/ 219127 h 461130"/>
              <a:gd name="connsiteX175" fmla="*/ 5893322 w 17101328"/>
              <a:gd name="connsiteY175" fmla="*/ 0 h 461130"/>
              <a:gd name="connsiteX176" fmla="*/ 5990831 w 17101328"/>
              <a:gd name="connsiteY176" fmla="*/ 219127 h 461130"/>
              <a:gd name="connsiteX177" fmla="*/ 5986201 w 17101328"/>
              <a:gd name="connsiteY177" fmla="*/ 270645 h 461130"/>
              <a:gd name="connsiteX178" fmla="*/ 5992528 w 17101328"/>
              <a:gd name="connsiteY178" fmla="*/ 261060 h 461130"/>
              <a:gd name="connsiteX179" fmla="*/ 6030482 w 17101328"/>
              <a:gd name="connsiteY179" fmla="*/ 243840 h 461130"/>
              <a:gd name="connsiteX180" fmla="*/ 6050133 w 17101328"/>
              <a:gd name="connsiteY180" fmla="*/ 248292 h 461130"/>
              <a:gd name="connsiteX181" fmla="*/ 6067394 w 17101328"/>
              <a:gd name="connsiteY181" fmla="*/ 260333 h 461130"/>
              <a:gd name="connsiteX182" fmla="*/ 6063692 w 17101328"/>
              <a:gd name="connsiteY182" fmla="*/ 219127 h 461130"/>
              <a:gd name="connsiteX183" fmla="*/ 6161200 w 17101328"/>
              <a:gd name="connsiteY183" fmla="*/ 0 h 461130"/>
              <a:gd name="connsiteX184" fmla="*/ 6258708 w 17101328"/>
              <a:gd name="connsiteY184" fmla="*/ 219127 h 461130"/>
              <a:gd name="connsiteX185" fmla="*/ 6254080 w 17101328"/>
              <a:gd name="connsiteY185" fmla="*/ 270645 h 461130"/>
              <a:gd name="connsiteX186" fmla="*/ 6260406 w 17101328"/>
              <a:gd name="connsiteY186" fmla="*/ 261060 h 461130"/>
              <a:gd name="connsiteX187" fmla="*/ 6298361 w 17101328"/>
              <a:gd name="connsiteY187" fmla="*/ 243840 h 461130"/>
              <a:gd name="connsiteX188" fmla="*/ 6318011 w 17101328"/>
              <a:gd name="connsiteY188" fmla="*/ 248292 h 461130"/>
              <a:gd name="connsiteX189" fmla="*/ 6335273 w 17101328"/>
              <a:gd name="connsiteY189" fmla="*/ 260334 h 461130"/>
              <a:gd name="connsiteX190" fmla="*/ 6331570 w 17101328"/>
              <a:gd name="connsiteY190" fmla="*/ 219127 h 461130"/>
              <a:gd name="connsiteX191" fmla="*/ 6429079 w 17101328"/>
              <a:gd name="connsiteY191" fmla="*/ 0 h 461130"/>
              <a:gd name="connsiteX192" fmla="*/ 6526588 w 17101328"/>
              <a:gd name="connsiteY192" fmla="*/ 219127 h 461130"/>
              <a:gd name="connsiteX193" fmla="*/ 6521958 w 17101328"/>
              <a:gd name="connsiteY193" fmla="*/ 270645 h 461130"/>
              <a:gd name="connsiteX194" fmla="*/ 6528285 w 17101328"/>
              <a:gd name="connsiteY194" fmla="*/ 261060 h 461130"/>
              <a:gd name="connsiteX195" fmla="*/ 6566239 w 17101328"/>
              <a:gd name="connsiteY195" fmla="*/ 243840 h 461130"/>
              <a:gd name="connsiteX196" fmla="*/ 6585890 w 17101328"/>
              <a:gd name="connsiteY196" fmla="*/ 248292 h 461130"/>
              <a:gd name="connsiteX197" fmla="*/ 6603151 w 17101328"/>
              <a:gd name="connsiteY197" fmla="*/ 260333 h 461130"/>
              <a:gd name="connsiteX198" fmla="*/ 6599449 w 17101328"/>
              <a:gd name="connsiteY198" fmla="*/ 219127 h 461130"/>
              <a:gd name="connsiteX199" fmla="*/ 6696957 w 17101328"/>
              <a:gd name="connsiteY199" fmla="*/ 0 h 461130"/>
              <a:gd name="connsiteX200" fmla="*/ 6794465 w 17101328"/>
              <a:gd name="connsiteY200" fmla="*/ 219127 h 461130"/>
              <a:gd name="connsiteX201" fmla="*/ 6789837 w 17101328"/>
              <a:gd name="connsiteY201" fmla="*/ 270645 h 461130"/>
              <a:gd name="connsiteX202" fmla="*/ 6796163 w 17101328"/>
              <a:gd name="connsiteY202" fmla="*/ 261060 h 461130"/>
              <a:gd name="connsiteX203" fmla="*/ 6834118 w 17101328"/>
              <a:gd name="connsiteY203" fmla="*/ 243840 h 461130"/>
              <a:gd name="connsiteX204" fmla="*/ 6853768 w 17101328"/>
              <a:gd name="connsiteY204" fmla="*/ 248292 h 461130"/>
              <a:gd name="connsiteX205" fmla="*/ 6871029 w 17101328"/>
              <a:gd name="connsiteY205" fmla="*/ 260333 h 461130"/>
              <a:gd name="connsiteX206" fmla="*/ 6867327 w 17101328"/>
              <a:gd name="connsiteY206" fmla="*/ 219127 h 461130"/>
              <a:gd name="connsiteX207" fmla="*/ 6964836 w 17101328"/>
              <a:gd name="connsiteY207" fmla="*/ 0 h 461130"/>
              <a:gd name="connsiteX208" fmla="*/ 7062344 w 17101328"/>
              <a:gd name="connsiteY208" fmla="*/ 219127 h 461130"/>
              <a:gd name="connsiteX209" fmla="*/ 7057715 w 17101328"/>
              <a:gd name="connsiteY209" fmla="*/ 270645 h 461130"/>
              <a:gd name="connsiteX210" fmla="*/ 7064042 w 17101328"/>
              <a:gd name="connsiteY210" fmla="*/ 261060 h 461130"/>
              <a:gd name="connsiteX211" fmla="*/ 7101994 w 17101328"/>
              <a:gd name="connsiteY211" fmla="*/ 243840 h 461130"/>
              <a:gd name="connsiteX212" fmla="*/ 7121647 w 17101328"/>
              <a:gd name="connsiteY212" fmla="*/ 248292 h 461130"/>
              <a:gd name="connsiteX213" fmla="*/ 7138908 w 17101328"/>
              <a:gd name="connsiteY213" fmla="*/ 260334 h 461130"/>
              <a:gd name="connsiteX214" fmla="*/ 7135206 w 17101328"/>
              <a:gd name="connsiteY214" fmla="*/ 219127 h 461130"/>
              <a:gd name="connsiteX215" fmla="*/ 7232714 w 17101328"/>
              <a:gd name="connsiteY215" fmla="*/ 0 h 461130"/>
              <a:gd name="connsiteX216" fmla="*/ 7330222 w 17101328"/>
              <a:gd name="connsiteY216" fmla="*/ 219127 h 461130"/>
              <a:gd name="connsiteX217" fmla="*/ 7325594 w 17101328"/>
              <a:gd name="connsiteY217" fmla="*/ 270645 h 461130"/>
              <a:gd name="connsiteX218" fmla="*/ 7331920 w 17101328"/>
              <a:gd name="connsiteY218" fmla="*/ 261060 h 461130"/>
              <a:gd name="connsiteX219" fmla="*/ 7369875 w 17101328"/>
              <a:gd name="connsiteY219" fmla="*/ 243840 h 461130"/>
              <a:gd name="connsiteX220" fmla="*/ 7389525 w 17101328"/>
              <a:gd name="connsiteY220" fmla="*/ 248292 h 461130"/>
              <a:gd name="connsiteX221" fmla="*/ 7406786 w 17101328"/>
              <a:gd name="connsiteY221" fmla="*/ 260333 h 461130"/>
              <a:gd name="connsiteX222" fmla="*/ 7403084 w 17101328"/>
              <a:gd name="connsiteY222" fmla="*/ 219127 h 461130"/>
              <a:gd name="connsiteX223" fmla="*/ 7500593 w 17101328"/>
              <a:gd name="connsiteY223" fmla="*/ 0 h 461130"/>
              <a:gd name="connsiteX224" fmla="*/ 7598099 w 17101328"/>
              <a:gd name="connsiteY224" fmla="*/ 219127 h 461130"/>
              <a:gd name="connsiteX225" fmla="*/ 7593471 w 17101328"/>
              <a:gd name="connsiteY225" fmla="*/ 270645 h 461130"/>
              <a:gd name="connsiteX226" fmla="*/ 7599797 w 17101328"/>
              <a:gd name="connsiteY226" fmla="*/ 261060 h 461130"/>
              <a:gd name="connsiteX227" fmla="*/ 7637751 w 17101328"/>
              <a:gd name="connsiteY227" fmla="*/ 243840 h 461130"/>
              <a:gd name="connsiteX228" fmla="*/ 7657402 w 17101328"/>
              <a:gd name="connsiteY228" fmla="*/ 248292 h 461130"/>
              <a:gd name="connsiteX229" fmla="*/ 7674663 w 17101328"/>
              <a:gd name="connsiteY229" fmla="*/ 260333 h 461130"/>
              <a:gd name="connsiteX230" fmla="*/ 7670961 w 17101328"/>
              <a:gd name="connsiteY230" fmla="*/ 219127 h 461130"/>
              <a:gd name="connsiteX231" fmla="*/ 7768469 w 17101328"/>
              <a:gd name="connsiteY231" fmla="*/ 0 h 461130"/>
              <a:gd name="connsiteX232" fmla="*/ 7865977 w 17101328"/>
              <a:gd name="connsiteY232" fmla="*/ 219127 h 461130"/>
              <a:gd name="connsiteX233" fmla="*/ 7861349 w 17101328"/>
              <a:gd name="connsiteY233" fmla="*/ 270645 h 461130"/>
              <a:gd name="connsiteX234" fmla="*/ 7867674 w 17101328"/>
              <a:gd name="connsiteY234" fmla="*/ 261060 h 461130"/>
              <a:gd name="connsiteX235" fmla="*/ 7905629 w 17101328"/>
              <a:gd name="connsiteY235" fmla="*/ 243840 h 461130"/>
              <a:gd name="connsiteX236" fmla="*/ 7925280 w 17101328"/>
              <a:gd name="connsiteY236" fmla="*/ 248292 h 461130"/>
              <a:gd name="connsiteX237" fmla="*/ 7942542 w 17101328"/>
              <a:gd name="connsiteY237" fmla="*/ 260334 h 461130"/>
              <a:gd name="connsiteX238" fmla="*/ 7938840 w 17101328"/>
              <a:gd name="connsiteY238" fmla="*/ 219127 h 461130"/>
              <a:gd name="connsiteX239" fmla="*/ 8036348 w 17101328"/>
              <a:gd name="connsiteY239" fmla="*/ 0 h 461130"/>
              <a:gd name="connsiteX240" fmla="*/ 8133856 w 17101328"/>
              <a:gd name="connsiteY240" fmla="*/ 219127 h 461130"/>
              <a:gd name="connsiteX241" fmla="*/ 8129228 w 17101328"/>
              <a:gd name="connsiteY241" fmla="*/ 270645 h 461130"/>
              <a:gd name="connsiteX242" fmla="*/ 8135554 w 17101328"/>
              <a:gd name="connsiteY242" fmla="*/ 261060 h 461130"/>
              <a:gd name="connsiteX243" fmla="*/ 8173508 w 17101328"/>
              <a:gd name="connsiteY243" fmla="*/ 243840 h 461130"/>
              <a:gd name="connsiteX244" fmla="*/ 8193159 w 17101328"/>
              <a:gd name="connsiteY244" fmla="*/ 248292 h 461130"/>
              <a:gd name="connsiteX245" fmla="*/ 8210411 w 17101328"/>
              <a:gd name="connsiteY245" fmla="*/ 260327 h 461130"/>
              <a:gd name="connsiteX246" fmla="*/ 8206710 w 17101328"/>
              <a:gd name="connsiteY246" fmla="*/ 219127 h 461130"/>
              <a:gd name="connsiteX247" fmla="*/ 8304218 w 17101328"/>
              <a:gd name="connsiteY247" fmla="*/ 0 h 461130"/>
              <a:gd name="connsiteX248" fmla="*/ 8401726 w 17101328"/>
              <a:gd name="connsiteY248" fmla="*/ 219127 h 461130"/>
              <a:gd name="connsiteX249" fmla="*/ 8397098 w 17101328"/>
              <a:gd name="connsiteY249" fmla="*/ 270645 h 461130"/>
              <a:gd name="connsiteX250" fmla="*/ 8403423 w 17101328"/>
              <a:gd name="connsiteY250" fmla="*/ 261060 h 461130"/>
              <a:gd name="connsiteX251" fmla="*/ 8441378 w 17101328"/>
              <a:gd name="connsiteY251" fmla="*/ 243840 h 461130"/>
              <a:gd name="connsiteX252" fmla="*/ 8461030 w 17101328"/>
              <a:gd name="connsiteY252" fmla="*/ 248292 h 461130"/>
              <a:gd name="connsiteX253" fmla="*/ 8478721 w 17101328"/>
              <a:gd name="connsiteY253" fmla="*/ 260634 h 461130"/>
              <a:gd name="connsiteX254" fmla="*/ 8474992 w 17101328"/>
              <a:gd name="connsiteY254" fmla="*/ 219127 h 461130"/>
              <a:gd name="connsiteX255" fmla="*/ 8572500 w 17101328"/>
              <a:gd name="connsiteY255" fmla="*/ 0 h 461130"/>
              <a:gd name="connsiteX256" fmla="*/ 8670008 w 17101328"/>
              <a:gd name="connsiteY256" fmla="*/ 219127 h 461130"/>
              <a:gd name="connsiteX257" fmla="*/ 8665380 w 17101328"/>
              <a:gd name="connsiteY257" fmla="*/ 270645 h 461130"/>
              <a:gd name="connsiteX258" fmla="*/ 8671706 w 17101328"/>
              <a:gd name="connsiteY258" fmla="*/ 261060 h 461130"/>
              <a:gd name="connsiteX259" fmla="*/ 8709660 w 17101328"/>
              <a:gd name="connsiteY259" fmla="*/ 243840 h 461130"/>
              <a:gd name="connsiteX260" fmla="*/ 8729311 w 17101328"/>
              <a:gd name="connsiteY260" fmla="*/ 248292 h 461130"/>
              <a:gd name="connsiteX261" fmla="*/ 8746572 w 17101328"/>
              <a:gd name="connsiteY261" fmla="*/ 260333 h 461130"/>
              <a:gd name="connsiteX262" fmla="*/ 8742870 w 17101328"/>
              <a:gd name="connsiteY262" fmla="*/ 219127 h 461130"/>
              <a:gd name="connsiteX263" fmla="*/ 8840378 w 17101328"/>
              <a:gd name="connsiteY263" fmla="*/ 0 h 461130"/>
              <a:gd name="connsiteX264" fmla="*/ 8937886 w 17101328"/>
              <a:gd name="connsiteY264" fmla="*/ 219127 h 461130"/>
              <a:gd name="connsiteX265" fmla="*/ 8933258 w 17101328"/>
              <a:gd name="connsiteY265" fmla="*/ 270645 h 461130"/>
              <a:gd name="connsiteX266" fmla="*/ 8939584 w 17101328"/>
              <a:gd name="connsiteY266" fmla="*/ 261060 h 461130"/>
              <a:gd name="connsiteX267" fmla="*/ 8977538 w 17101328"/>
              <a:gd name="connsiteY267" fmla="*/ 243840 h 461130"/>
              <a:gd name="connsiteX268" fmla="*/ 8997189 w 17101328"/>
              <a:gd name="connsiteY268" fmla="*/ 248292 h 461130"/>
              <a:gd name="connsiteX269" fmla="*/ 9014451 w 17101328"/>
              <a:gd name="connsiteY269" fmla="*/ 260334 h 461130"/>
              <a:gd name="connsiteX270" fmla="*/ 9010749 w 17101328"/>
              <a:gd name="connsiteY270" fmla="*/ 219127 h 461130"/>
              <a:gd name="connsiteX271" fmla="*/ 9108257 w 17101328"/>
              <a:gd name="connsiteY271" fmla="*/ 0 h 461130"/>
              <a:gd name="connsiteX272" fmla="*/ 9205765 w 17101328"/>
              <a:gd name="connsiteY272" fmla="*/ 219127 h 461130"/>
              <a:gd name="connsiteX273" fmla="*/ 9201137 w 17101328"/>
              <a:gd name="connsiteY273" fmla="*/ 270645 h 461130"/>
              <a:gd name="connsiteX274" fmla="*/ 9207463 w 17101328"/>
              <a:gd name="connsiteY274" fmla="*/ 261060 h 461130"/>
              <a:gd name="connsiteX275" fmla="*/ 9245417 w 17101328"/>
              <a:gd name="connsiteY275" fmla="*/ 243840 h 461130"/>
              <a:gd name="connsiteX276" fmla="*/ 9265068 w 17101328"/>
              <a:gd name="connsiteY276" fmla="*/ 248292 h 461130"/>
              <a:gd name="connsiteX277" fmla="*/ 9282329 w 17101328"/>
              <a:gd name="connsiteY277" fmla="*/ 260333 h 461130"/>
              <a:gd name="connsiteX278" fmla="*/ 9278627 w 17101328"/>
              <a:gd name="connsiteY278" fmla="*/ 219127 h 461130"/>
              <a:gd name="connsiteX279" fmla="*/ 9376135 w 17101328"/>
              <a:gd name="connsiteY279" fmla="*/ 0 h 461130"/>
              <a:gd name="connsiteX280" fmla="*/ 9473643 w 17101328"/>
              <a:gd name="connsiteY280" fmla="*/ 219127 h 461130"/>
              <a:gd name="connsiteX281" fmla="*/ 9469015 w 17101328"/>
              <a:gd name="connsiteY281" fmla="*/ 270645 h 461130"/>
              <a:gd name="connsiteX282" fmla="*/ 9475341 w 17101328"/>
              <a:gd name="connsiteY282" fmla="*/ 261060 h 461130"/>
              <a:gd name="connsiteX283" fmla="*/ 9513295 w 17101328"/>
              <a:gd name="connsiteY283" fmla="*/ 243840 h 461130"/>
              <a:gd name="connsiteX284" fmla="*/ 9532946 w 17101328"/>
              <a:gd name="connsiteY284" fmla="*/ 248292 h 461130"/>
              <a:gd name="connsiteX285" fmla="*/ 9550207 w 17101328"/>
              <a:gd name="connsiteY285" fmla="*/ 260333 h 461130"/>
              <a:gd name="connsiteX286" fmla="*/ 9546505 w 17101328"/>
              <a:gd name="connsiteY286" fmla="*/ 219127 h 461130"/>
              <a:gd name="connsiteX287" fmla="*/ 9644013 w 17101328"/>
              <a:gd name="connsiteY287" fmla="*/ 0 h 461130"/>
              <a:gd name="connsiteX288" fmla="*/ 9741521 w 17101328"/>
              <a:gd name="connsiteY288" fmla="*/ 219127 h 461130"/>
              <a:gd name="connsiteX289" fmla="*/ 9736893 w 17101328"/>
              <a:gd name="connsiteY289" fmla="*/ 270645 h 461130"/>
              <a:gd name="connsiteX290" fmla="*/ 9743219 w 17101328"/>
              <a:gd name="connsiteY290" fmla="*/ 261060 h 461130"/>
              <a:gd name="connsiteX291" fmla="*/ 9781173 w 17101328"/>
              <a:gd name="connsiteY291" fmla="*/ 243840 h 461130"/>
              <a:gd name="connsiteX292" fmla="*/ 9800824 w 17101328"/>
              <a:gd name="connsiteY292" fmla="*/ 248292 h 461130"/>
              <a:gd name="connsiteX293" fmla="*/ 9818086 w 17101328"/>
              <a:gd name="connsiteY293" fmla="*/ 260334 h 461130"/>
              <a:gd name="connsiteX294" fmla="*/ 9814384 w 17101328"/>
              <a:gd name="connsiteY294" fmla="*/ 219127 h 461130"/>
              <a:gd name="connsiteX295" fmla="*/ 9911891 w 17101328"/>
              <a:gd name="connsiteY295" fmla="*/ 0 h 461130"/>
              <a:gd name="connsiteX296" fmla="*/ 10009399 w 17101328"/>
              <a:gd name="connsiteY296" fmla="*/ 219127 h 461130"/>
              <a:gd name="connsiteX297" fmla="*/ 10004771 w 17101328"/>
              <a:gd name="connsiteY297" fmla="*/ 270645 h 461130"/>
              <a:gd name="connsiteX298" fmla="*/ 10011097 w 17101328"/>
              <a:gd name="connsiteY298" fmla="*/ 261060 h 461130"/>
              <a:gd name="connsiteX299" fmla="*/ 10049051 w 17101328"/>
              <a:gd name="connsiteY299" fmla="*/ 243840 h 461130"/>
              <a:gd name="connsiteX300" fmla="*/ 10068702 w 17101328"/>
              <a:gd name="connsiteY300" fmla="*/ 248292 h 461130"/>
              <a:gd name="connsiteX301" fmla="*/ 10085963 w 17101328"/>
              <a:gd name="connsiteY301" fmla="*/ 260333 h 461130"/>
              <a:gd name="connsiteX302" fmla="*/ 10082261 w 17101328"/>
              <a:gd name="connsiteY302" fmla="*/ 219127 h 461130"/>
              <a:gd name="connsiteX303" fmla="*/ 10179768 w 17101328"/>
              <a:gd name="connsiteY303" fmla="*/ 0 h 461130"/>
              <a:gd name="connsiteX304" fmla="*/ 10277277 w 17101328"/>
              <a:gd name="connsiteY304" fmla="*/ 219127 h 461130"/>
              <a:gd name="connsiteX305" fmla="*/ 10272649 w 17101328"/>
              <a:gd name="connsiteY305" fmla="*/ 270644 h 461130"/>
              <a:gd name="connsiteX306" fmla="*/ 10278974 w 17101328"/>
              <a:gd name="connsiteY306" fmla="*/ 261060 h 461130"/>
              <a:gd name="connsiteX307" fmla="*/ 10316928 w 17101328"/>
              <a:gd name="connsiteY307" fmla="*/ 243840 h 461130"/>
              <a:gd name="connsiteX308" fmla="*/ 10336580 w 17101328"/>
              <a:gd name="connsiteY308" fmla="*/ 248292 h 461130"/>
              <a:gd name="connsiteX309" fmla="*/ 10353841 w 17101328"/>
              <a:gd name="connsiteY309" fmla="*/ 260333 h 461130"/>
              <a:gd name="connsiteX310" fmla="*/ 10350139 w 17101328"/>
              <a:gd name="connsiteY310" fmla="*/ 219127 h 461130"/>
              <a:gd name="connsiteX311" fmla="*/ 10447647 w 17101328"/>
              <a:gd name="connsiteY311" fmla="*/ 0 h 461130"/>
              <a:gd name="connsiteX312" fmla="*/ 10545155 w 17101328"/>
              <a:gd name="connsiteY312" fmla="*/ 219127 h 461130"/>
              <a:gd name="connsiteX313" fmla="*/ 10540527 w 17101328"/>
              <a:gd name="connsiteY313" fmla="*/ 270645 h 461130"/>
              <a:gd name="connsiteX314" fmla="*/ 10546853 w 17101328"/>
              <a:gd name="connsiteY314" fmla="*/ 261060 h 461130"/>
              <a:gd name="connsiteX315" fmla="*/ 10584807 w 17101328"/>
              <a:gd name="connsiteY315" fmla="*/ 243840 h 461130"/>
              <a:gd name="connsiteX316" fmla="*/ 10604458 w 17101328"/>
              <a:gd name="connsiteY316" fmla="*/ 248292 h 461130"/>
              <a:gd name="connsiteX317" fmla="*/ 10621720 w 17101328"/>
              <a:gd name="connsiteY317" fmla="*/ 260334 h 461130"/>
              <a:gd name="connsiteX318" fmla="*/ 10618018 w 17101328"/>
              <a:gd name="connsiteY318" fmla="*/ 219127 h 461130"/>
              <a:gd name="connsiteX319" fmla="*/ 10715526 w 17101328"/>
              <a:gd name="connsiteY319" fmla="*/ 0 h 461130"/>
              <a:gd name="connsiteX320" fmla="*/ 10813033 w 17101328"/>
              <a:gd name="connsiteY320" fmla="*/ 219127 h 461130"/>
              <a:gd name="connsiteX321" fmla="*/ 10808405 w 17101328"/>
              <a:gd name="connsiteY321" fmla="*/ 270646 h 461130"/>
              <a:gd name="connsiteX322" fmla="*/ 10814732 w 17101328"/>
              <a:gd name="connsiteY322" fmla="*/ 261060 h 461130"/>
              <a:gd name="connsiteX323" fmla="*/ 10852686 w 17101328"/>
              <a:gd name="connsiteY323" fmla="*/ 243840 h 461130"/>
              <a:gd name="connsiteX324" fmla="*/ 10872337 w 17101328"/>
              <a:gd name="connsiteY324" fmla="*/ 248292 h 461130"/>
              <a:gd name="connsiteX325" fmla="*/ 10889598 w 17101328"/>
              <a:gd name="connsiteY325" fmla="*/ 260333 h 461130"/>
              <a:gd name="connsiteX326" fmla="*/ 10885896 w 17101328"/>
              <a:gd name="connsiteY326" fmla="*/ 219127 h 461130"/>
              <a:gd name="connsiteX327" fmla="*/ 10983404 w 17101328"/>
              <a:gd name="connsiteY327" fmla="*/ 0 h 461130"/>
              <a:gd name="connsiteX328" fmla="*/ 11080913 w 17101328"/>
              <a:gd name="connsiteY328" fmla="*/ 219127 h 461130"/>
              <a:gd name="connsiteX329" fmla="*/ 11076285 w 17101328"/>
              <a:gd name="connsiteY329" fmla="*/ 270643 h 461130"/>
              <a:gd name="connsiteX330" fmla="*/ 11082610 w 17101328"/>
              <a:gd name="connsiteY330" fmla="*/ 261060 h 461130"/>
              <a:gd name="connsiteX331" fmla="*/ 11120564 w 17101328"/>
              <a:gd name="connsiteY331" fmla="*/ 243840 h 461130"/>
              <a:gd name="connsiteX332" fmla="*/ 11140215 w 17101328"/>
              <a:gd name="connsiteY332" fmla="*/ 248292 h 461130"/>
              <a:gd name="connsiteX333" fmla="*/ 11157476 w 17101328"/>
              <a:gd name="connsiteY333" fmla="*/ 260333 h 461130"/>
              <a:gd name="connsiteX334" fmla="*/ 11153774 w 17101328"/>
              <a:gd name="connsiteY334" fmla="*/ 219127 h 461130"/>
              <a:gd name="connsiteX335" fmla="*/ 11251283 w 17101328"/>
              <a:gd name="connsiteY335" fmla="*/ 0 h 461130"/>
              <a:gd name="connsiteX336" fmla="*/ 11348790 w 17101328"/>
              <a:gd name="connsiteY336" fmla="*/ 219127 h 461130"/>
              <a:gd name="connsiteX337" fmla="*/ 11344162 w 17101328"/>
              <a:gd name="connsiteY337" fmla="*/ 270646 h 461130"/>
              <a:gd name="connsiteX338" fmla="*/ 11350488 w 17101328"/>
              <a:gd name="connsiteY338" fmla="*/ 261060 h 461130"/>
              <a:gd name="connsiteX339" fmla="*/ 11388443 w 17101328"/>
              <a:gd name="connsiteY339" fmla="*/ 243840 h 461130"/>
              <a:gd name="connsiteX340" fmla="*/ 11408094 w 17101328"/>
              <a:gd name="connsiteY340" fmla="*/ 248292 h 461130"/>
              <a:gd name="connsiteX341" fmla="*/ 11425355 w 17101328"/>
              <a:gd name="connsiteY341" fmla="*/ 260334 h 461130"/>
              <a:gd name="connsiteX342" fmla="*/ 11421653 w 17101328"/>
              <a:gd name="connsiteY342" fmla="*/ 219127 h 461130"/>
              <a:gd name="connsiteX343" fmla="*/ 11519161 w 17101328"/>
              <a:gd name="connsiteY343" fmla="*/ 0 h 461130"/>
              <a:gd name="connsiteX344" fmla="*/ 11616669 w 17101328"/>
              <a:gd name="connsiteY344" fmla="*/ 219127 h 461130"/>
              <a:gd name="connsiteX345" fmla="*/ 11612041 w 17101328"/>
              <a:gd name="connsiteY345" fmla="*/ 270645 h 461130"/>
              <a:gd name="connsiteX346" fmla="*/ 11618367 w 17101328"/>
              <a:gd name="connsiteY346" fmla="*/ 261060 h 461130"/>
              <a:gd name="connsiteX347" fmla="*/ 11656321 w 17101328"/>
              <a:gd name="connsiteY347" fmla="*/ 243840 h 461130"/>
              <a:gd name="connsiteX348" fmla="*/ 11675972 w 17101328"/>
              <a:gd name="connsiteY348" fmla="*/ 248292 h 461130"/>
              <a:gd name="connsiteX349" fmla="*/ 11693233 w 17101328"/>
              <a:gd name="connsiteY349" fmla="*/ 260333 h 461130"/>
              <a:gd name="connsiteX350" fmla="*/ 11689531 w 17101328"/>
              <a:gd name="connsiteY350" fmla="*/ 219127 h 461130"/>
              <a:gd name="connsiteX351" fmla="*/ 11787039 w 17101328"/>
              <a:gd name="connsiteY351" fmla="*/ 0 h 461130"/>
              <a:gd name="connsiteX352" fmla="*/ 11884547 w 17101328"/>
              <a:gd name="connsiteY352" fmla="*/ 219127 h 461130"/>
              <a:gd name="connsiteX353" fmla="*/ 11879919 w 17101328"/>
              <a:gd name="connsiteY353" fmla="*/ 270645 h 461130"/>
              <a:gd name="connsiteX354" fmla="*/ 11886245 w 17101328"/>
              <a:gd name="connsiteY354" fmla="*/ 261060 h 461130"/>
              <a:gd name="connsiteX355" fmla="*/ 11924199 w 17101328"/>
              <a:gd name="connsiteY355" fmla="*/ 243840 h 461130"/>
              <a:gd name="connsiteX356" fmla="*/ 11943850 w 17101328"/>
              <a:gd name="connsiteY356" fmla="*/ 248292 h 461130"/>
              <a:gd name="connsiteX357" fmla="*/ 11961110 w 17101328"/>
              <a:gd name="connsiteY357" fmla="*/ 260332 h 461130"/>
              <a:gd name="connsiteX358" fmla="*/ 11957408 w 17101328"/>
              <a:gd name="connsiteY358" fmla="*/ 219127 h 461130"/>
              <a:gd name="connsiteX359" fmla="*/ 12054916 w 17101328"/>
              <a:gd name="connsiteY359" fmla="*/ 0 h 461130"/>
              <a:gd name="connsiteX360" fmla="*/ 12152424 w 17101328"/>
              <a:gd name="connsiteY360" fmla="*/ 219127 h 461130"/>
              <a:gd name="connsiteX361" fmla="*/ 12147796 w 17101328"/>
              <a:gd name="connsiteY361" fmla="*/ 270645 h 461130"/>
              <a:gd name="connsiteX362" fmla="*/ 12154122 w 17101328"/>
              <a:gd name="connsiteY362" fmla="*/ 261060 h 461130"/>
              <a:gd name="connsiteX363" fmla="*/ 12192076 w 17101328"/>
              <a:gd name="connsiteY363" fmla="*/ 243840 h 461130"/>
              <a:gd name="connsiteX364" fmla="*/ 12211728 w 17101328"/>
              <a:gd name="connsiteY364" fmla="*/ 248292 h 461130"/>
              <a:gd name="connsiteX365" fmla="*/ 12228988 w 17101328"/>
              <a:gd name="connsiteY365" fmla="*/ 260333 h 461130"/>
              <a:gd name="connsiteX366" fmla="*/ 12225286 w 17101328"/>
              <a:gd name="connsiteY366" fmla="*/ 219127 h 461130"/>
              <a:gd name="connsiteX367" fmla="*/ 12322794 w 17101328"/>
              <a:gd name="connsiteY367" fmla="*/ 0 h 461130"/>
              <a:gd name="connsiteX368" fmla="*/ 12420302 w 17101328"/>
              <a:gd name="connsiteY368" fmla="*/ 219127 h 461130"/>
              <a:gd name="connsiteX369" fmla="*/ 12415674 w 17101328"/>
              <a:gd name="connsiteY369" fmla="*/ 270645 h 461130"/>
              <a:gd name="connsiteX370" fmla="*/ 12422000 w 17101328"/>
              <a:gd name="connsiteY370" fmla="*/ 261060 h 461130"/>
              <a:gd name="connsiteX371" fmla="*/ 12459954 w 17101328"/>
              <a:gd name="connsiteY371" fmla="*/ 243840 h 461130"/>
              <a:gd name="connsiteX372" fmla="*/ 12479606 w 17101328"/>
              <a:gd name="connsiteY372" fmla="*/ 248292 h 461130"/>
              <a:gd name="connsiteX373" fmla="*/ 12496867 w 17101328"/>
              <a:gd name="connsiteY373" fmla="*/ 260334 h 461130"/>
              <a:gd name="connsiteX374" fmla="*/ 12493165 w 17101328"/>
              <a:gd name="connsiteY374" fmla="*/ 219127 h 461130"/>
              <a:gd name="connsiteX375" fmla="*/ 12590673 w 17101328"/>
              <a:gd name="connsiteY375" fmla="*/ 0 h 461130"/>
              <a:gd name="connsiteX376" fmla="*/ 12688181 w 17101328"/>
              <a:gd name="connsiteY376" fmla="*/ 219127 h 461130"/>
              <a:gd name="connsiteX377" fmla="*/ 12683553 w 17101328"/>
              <a:gd name="connsiteY377" fmla="*/ 270645 h 461130"/>
              <a:gd name="connsiteX378" fmla="*/ 12689879 w 17101328"/>
              <a:gd name="connsiteY378" fmla="*/ 261060 h 461130"/>
              <a:gd name="connsiteX379" fmla="*/ 12727833 w 17101328"/>
              <a:gd name="connsiteY379" fmla="*/ 243840 h 461130"/>
              <a:gd name="connsiteX380" fmla="*/ 12747485 w 17101328"/>
              <a:gd name="connsiteY380" fmla="*/ 248292 h 461130"/>
              <a:gd name="connsiteX381" fmla="*/ 12764745 w 17101328"/>
              <a:gd name="connsiteY381" fmla="*/ 260333 h 461130"/>
              <a:gd name="connsiteX382" fmla="*/ 12761043 w 17101328"/>
              <a:gd name="connsiteY382" fmla="*/ 219127 h 461130"/>
              <a:gd name="connsiteX383" fmla="*/ 12858551 w 17101328"/>
              <a:gd name="connsiteY383" fmla="*/ 0 h 461130"/>
              <a:gd name="connsiteX384" fmla="*/ 12956059 w 17101328"/>
              <a:gd name="connsiteY384" fmla="*/ 219127 h 461130"/>
              <a:gd name="connsiteX385" fmla="*/ 12951431 w 17101328"/>
              <a:gd name="connsiteY385" fmla="*/ 270645 h 461130"/>
              <a:gd name="connsiteX386" fmla="*/ 12957757 w 17101328"/>
              <a:gd name="connsiteY386" fmla="*/ 261060 h 461130"/>
              <a:gd name="connsiteX387" fmla="*/ 12995711 w 17101328"/>
              <a:gd name="connsiteY387" fmla="*/ 243840 h 461130"/>
              <a:gd name="connsiteX388" fmla="*/ 13015362 w 17101328"/>
              <a:gd name="connsiteY388" fmla="*/ 248292 h 461130"/>
              <a:gd name="connsiteX389" fmla="*/ 13032623 w 17101328"/>
              <a:gd name="connsiteY389" fmla="*/ 260333 h 461130"/>
              <a:gd name="connsiteX390" fmla="*/ 13028921 w 17101328"/>
              <a:gd name="connsiteY390" fmla="*/ 219127 h 461130"/>
              <a:gd name="connsiteX391" fmla="*/ 13126429 w 17101328"/>
              <a:gd name="connsiteY391" fmla="*/ 0 h 461130"/>
              <a:gd name="connsiteX392" fmla="*/ 13223937 w 17101328"/>
              <a:gd name="connsiteY392" fmla="*/ 219127 h 461130"/>
              <a:gd name="connsiteX393" fmla="*/ 13219309 w 17101328"/>
              <a:gd name="connsiteY393" fmla="*/ 270645 h 461130"/>
              <a:gd name="connsiteX394" fmla="*/ 13225635 w 17101328"/>
              <a:gd name="connsiteY394" fmla="*/ 261060 h 461130"/>
              <a:gd name="connsiteX395" fmla="*/ 13263589 w 17101328"/>
              <a:gd name="connsiteY395" fmla="*/ 243840 h 461130"/>
              <a:gd name="connsiteX396" fmla="*/ 13283240 w 17101328"/>
              <a:gd name="connsiteY396" fmla="*/ 248292 h 461130"/>
              <a:gd name="connsiteX397" fmla="*/ 13300502 w 17101328"/>
              <a:gd name="connsiteY397" fmla="*/ 260334 h 461130"/>
              <a:gd name="connsiteX398" fmla="*/ 13296800 w 17101328"/>
              <a:gd name="connsiteY398" fmla="*/ 219127 h 461130"/>
              <a:gd name="connsiteX399" fmla="*/ 13394308 w 17101328"/>
              <a:gd name="connsiteY399" fmla="*/ 0 h 461130"/>
              <a:gd name="connsiteX400" fmla="*/ 13491816 w 17101328"/>
              <a:gd name="connsiteY400" fmla="*/ 219127 h 461130"/>
              <a:gd name="connsiteX401" fmla="*/ 13487188 w 17101328"/>
              <a:gd name="connsiteY401" fmla="*/ 270645 h 461130"/>
              <a:gd name="connsiteX402" fmla="*/ 13493514 w 17101328"/>
              <a:gd name="connsiteY402" fmla="*/ 261060 h 461130"/>
              <a:gd name="connsiteX403" fmla="*/ 13531468 w 17101328"/>
              <a:gd name="connsiteY403" fmla="*/ 243840 h 461130"/>
              <a:gd name="connsiteX404" fmla="*/ 13551119 w 17101328"/>
              <a:gd name="connsiteY404" fmla="*/ 248292 h 461130"/>
              <a:gd name="connsiteX405" fmla="*/ 13568380 w 17101328"/>
              <a:gd name="connsiteY405" fmla="*/ 260333 h 461130"/>
              <a:gd name="connsiteX406" fmla="*/ 13564678 w 17101328"/>
              <a:gd name="connsiteY406" fmla="*/ 219127 h 461130"/>
              <a:gd name="connsiteX407" fmla="*/ 13662186 w 17101328"/>
              <a:gd name="connsiteY407" fmla="*/ 0 h 461130"/>
              <a:gd name="connsiteX408" fmla="*/ 13759694 w 17101328"/>
              <a:gd name="connsiteY408" fmla="*/ 219127 h 461130"/>
              <a:gd name="connsiteX409" fmla="*/ 13755066 w 17101328"/>
              <a:gd name="connsiteY409" fmla="*/ 270645 h 461130"/>
              <a:gd name="connsiteX410" fmla="*/ 13761392 w 17101328"/>
              <a:gd name="connsiteY410" fmla="*/ 261060 h 461130"/>
              <a:gd name="connsiteX411" fmla="*/ 13799346 w 17101328"/>
              <a:gd name="connsiteY411" fmla="*/ 243840 h 461130"/>
              <a:gd name="connsiteX412" fmla="*/ 13818997 w 17101328"/>
              <a:gd name="connsiteY412" fmla="*/ 248292 h 461130"/>
              <a:gd name="connsiteX413" fmla="*/ 13836258 w 17101328"/>
              <a:gd name="connsiteY413" fmla="*/ 260333 h 461130"/>
              <a:gd name="connsiteX414" fmla="*/ 13832556 w 17101328"/>
              <a:gd name="connsiteY414" fmla="*/ 219127 h 461130"/>
              <a:gd name="connsiteX415" fmla="*/ 13930064 w 17101328"/>
              <a:gd name="connsiteY415" fmla="*/ 0 h 461130"/>
              <a:gd name="connsiteX416" fmla="*/ 14027572 w 17101328"/>
              <a:gd name="connsiteY416" fmla="*/ 219127 h 461130"/>
              <a:gd name="connsiteX417" fmla="*/ 14022944 w 17101328"/>
              <a:gd name="connsiteY417" fmla="*/ 270645 h 461130"/>
              <a:gd name="connsiteX418" fmla="*/ 14029270 w 17101328"/>
              <a:gd name="connsiteY418" fmla="*/ 261060 h 461130"/>
              <a:gd name="connsiteX419" fmla="*/ 14067224 w 17101328"/>
              <a:gd name="connsiteY419" fmla="*/ 243840 h 461130"/>
              <a:gd name="connsiteX420" fmla="*/ 14086875 w 17101328"/>
              <a:gd name="connsiteY420" fmla="*/ 248292 h 461130"/>
              <a:gd name="connsiteX421" fmla="*/ 14104137 w 17101328"/>
              <a:gd name="connsiteY421" fmla="*/ 260334 h 461130"/>
              <a:gd name="connsiteX422" fmla="*/ 14100435 w 17101328"/>
              <a:gd name="connsiteY422" fmla="*/ 219127 h 461130"/>
              <a:gd name="connsiteX423" fmla="*/ 14197943 w 17101328"/>
              <a:gd name="connsiteY423" fmla="*/ 0 h 461130"/>
              <a:gd name="connsiteX424" fmla="*/ 14295451 w 17101328"/>
              <a:gd name="connsiteY424" fmla="*/ 219127 h 461130"/>
              <a:gd name="connsiteX425" fmla="*/ 14290823 w 17101328"/>
              <a:gd name="connsiteY425" fmla="*/ 270645 h 461130"/>
              <a:gd name="connsiteX426" fmla="*/ 14297149 w 17101328"/>
              <a:gd name="connsiteY426" fmla="*/ 261060 h 461130"/>
              <a:gd name="connsiteX427" fmla="*/ 14335103 w 17101328"/>
              <a:gd name="connsiteY427" fmla="*/ 243840 h 461130"/>
              <a:gd name="connsiteX428" fmla="*/ 14354754 w 17101328"/>
              <a:gd name="connsiteY428" fmla="*/ 248292 h 461130"/>
              <a:gd name="connsiteX429" fmla="*/ 14372015 w 17101328"/>
              <a:gd name="connsiteY429" fmla="*/ 260333 h 461130"/>
              <a:gd name="connsiteX430" fmla="*/ 14368313 w 17101328"/>
              <a:gd name="connsiteY430" fmla="*/ 219127 h 461130"/>
              <a:gd name="connsiteX431" fmla="*/ 14465821 w 17101328"/>
              <a:gd name="connsiteY431" fmla="*/ 0 h 461130"/>
              <a:gd name="connsiteX432" fmla="*/ 14563329 w 17101328"/>
              <a:gd name="connsiteY432" fmla="*/ 219127 h 461130"/>
              <a:gd name="connsiteX433" fmla="*/ 14558701 w 17101328"/>
              <a:gd name="connsiteY433" fmla="*/ 270645 h 461130"/>
              <a:gd name="connsiteX434" fmla="*/ 14565027 w 17101328"/>
              <a:gd name="connsiteY434" fmla="*/ 261060 h 461130"/>
              <a:gd name="connsiteX435" fmla="*/ 14602981 w 17101328"/>
              <a:gd name="connsiteY435" fmla="*/ 243840 h 461130"/>
              <a:gd name="connsiteX436" fmla="*/ 14622632 w 17101328"/>
              <a:gd name="connsiteY436" fmla="*/ 248292 h 461130"/>
              <a:gd name="connsiteX437" fmla="*/ 14639893 w 17101328"/>
              <a:gd name="connsiteY437" fmla="*/ 260333 h 461130"/>
              <a:gd name="connsiteX438" fmla="*/ 14636191 w 17101328"/>
              <a:gd name="connsiteY438" fmla="*/ 219127 h 461130"/>
              <a:gd name="connsiteX439" fmla="*/ 14733699 w 17101328"/>
              <a:gd name="connsiteY439" fmla="*/ 0 h 461130"/>
              <a:gd name="connsiteX440" fmla="*/ 14831207 w 17101328"/>
              <a:gd name="connsiteY440" fmla="*/ 219127 h 461130"/>
              <a:gd name="connsiteX441" fmla="*/ 14826579 w 17101328"/>
              <a:gd name="connsiteY441" fmla="*/ 270645 h 461130"/>
              <a:gd name="connsiteX442" fmla="*/ 14832905 w 17101328"/>
              <a:gd name="connsiteY442" fmla="*/ 261060 h 461130"/>
              <a:gd name="connsiteX443" fmla="*/ 14870859 w 17101328"/>
              <a:gd name="connsiteY443" fmla="*/ 243840 h 461130"/>
              <a:gd name="connsiteX444" fmla="*/ 14890510 w 17101328"/>
              <a:gd name="connsiteY444" fmla="*/ 248292 h 461130"/>
              <a:gd name="connsiteX445" fmla="*/ 14907772 w 17101328"/>
              <a:gd name="connsiteY445" fmla="*/ 260334 h 461130"/>
              <a:gd name="connsiteX446" fmla="*/ 14904070 w 17101328"/>
              <a:gd name="connsiteY446" fmla="*/ 219127 h 461130"/>
              <a:gd name="connsiteX447" fmla="*/ 15001578 w 17101328"/>
              <a:gd name="connsiteY447" fmla="*/ 0 h 461130"/>
              <a:gd name="connsiteX448" fmla="*/ 15099086 w 17101328"/>
              <a:gd name="connsiteY448" fmla="*/ 219127 h 461130"/>
              <a:gd name="connsiteX449" fmla="*/ 15094458 w 17101328"/>
              <a:gd name="connsiteY449" fmla="*/ 270645 h 461130"/>
              <a:gd name="connsiteX450" fmla="*/ 15100784 w 17101328"/>
              <a:gd name="connsiteY450" fmla="*/ 261060 h 461130"/>
              <a:gd name="connsiteX451" fmla="*/ 15138738 w 17101328"/>
              <a:gd name="connsiteY451" fmla="*/ 243840 h 461130"/>
              <a:gd name="connsiteX452" fmla="*/ 15158389 w 17101328"/>
              <a:gd name="connsiteY452" fmla="*/ 248292 h 461130"/>
              <a:gd name="connsiteX453" fmla="*/ 15175650 w 17101328"/>
              <a:gd name="connsiteY453" fmla="*/ 260333 h 461130"/>
              <a:gd name="connsiteX454" fmla="*/ 15171948 w 17101328"/>
              <a:gd name="connsiteY454" fmla="*/ 219127 h 461130"/>
              <a:gd name="connsiteX455" fmla="*/ 15269456 w 17101328"/>
              <a:gd name="connsiteY455" fmla="*/ 0 h 461130"/>
              <a:gd name="connsiteX456" fmla="*/ 15366964 w 17101328"/>
              <a:gd name="connsiteY456" fmla="*/ 219127 h 461130"/>
              <a:gd name="connsiteX457" fmla="*/ 15362336 w 17101328"/>
              <a:gd name="connsiteY457" fmla="*/ 270645 h 461130"/>
              <a:gd name="connsiteX458" fmla="*/ 15368662 w 17101328"/>
              <a:gd name="connsiteY458" fmla="*/ 261060 h 461130"/>
              <a:gd name="connsiteX459" fmla="*/ 15406616 w 17101328"/>
              <a:gd name="connsiteY459" fmla="*/ 243840 h 461130"/>
              <a:gd name="connsiteX460" fmla="*/ 15426267 w 17101328"/>
              <a:gd name="connsiteY460" fmla="*/ 248292 h 461130"/>
              <a:gd name="connsiteX461" fmla="*/ 15443528 w 17101328"/>
              <a:gd name="connsiteY461" fmla="*/ 260333 h 461130"/>
              <a:gd name="connsiteX462" fmla="*/ 15439826 w 17101328"/>
              <a:gd name="connsiteY462" fmla="*/ 219127 h 461130"/>
              <a:gd name="connsiteX463" fmla="*/ 15537334 w 17101328"/>
              <a:gd name="connsiteY463" fmla="*/ 0 h 461130"/>
              <a:gd name="connsiteX464" fmla="*/ 15634842 w 17101328"/>
              <a:gd name="connsiteY464" fmla="*/ 219127 h 461130"/>
              <a:gd name="connsiteX465" fmla="*/ 15630214 w 17101328"/>
              <a:gd name="connsiteY465" fmla="*/ 270645 h 461130"/>
              <a:gd name="connsiteX466" fmla="*/ 15636540 w 17101328"/>
              <a:gd name="connsiteY466" fmla="*/ 261060 h 461130"/>
              <a:gd name="connsiteX467" fmla="*/ 15674494 w 17101328"/>
              <a:gd name="connsiteY467" fmla="*/ 243840 h 461130"/>
              <a:gd name="connsiteX468" fmla="*/ 15694145 w 17101328"/>
              <a:gd name="connsiteY468" fmla="*/ 248292 h 461130"/>
              <a:gd name="connsiteX469" fmla="*/ 15711407 w 17101328"/>
              <a:gd name="connsiteY469" fmla="*/ 260334 h 461130"/>
              <a:gd name="connsiteX470" fmla="*/ 15707705 w 17101328"/>
              <a:gd name="connsiteY470" fmla="*/ 219127 h 461130"/>
              <a:gd name="connsiteX471" fmla="*/ 15805213 w 17101328"/>
              <a:gd name="connsiteY471" fmla="*/ 0 h 461130"/>
              <a:gd name="connsiteX472" fmla="*/ 15902721 w 17101328"/>
              <a:gd name="connsiteY472" fmla="*/ 219127 h 461130"/>
              <a:gd name="connsiteX473" fmla="*/ 15898093 w 17101328"/>
              <a:gd name="connsiteY473" fmla="*/ 270645 h 461130"/>
              <a:gd name="connsiteX474" fmla="*/ 15904419 w 17101328"/>
              <a:gd name="connsiteY474" fmla="*/ 261060 h 461130"/>
              <a:gd name="connsiteX475" fmla="*/ 15942373 w 17101328"/>
              <a:gd name="connsiteY475" fmla="*/ 243840 h 461130"/>
              <a:gd name="connsiteX476" fmla="*/ 15962024 w 17101328"/>
              <a:gd name="connsiteY476" fmla="*/ 248292 h 461130"/>
              <a:gd name="connsiteX477" fmla="*/ 15979286 w 17101328"/>
              <a:gd name="connsiteY477" fmla="*/ 260333 h 461130"/>
              <a:gd name="connsiteX478" fmla="*/ 15975582 w 17101328"/>
              <a:gd name="connsiteY478" fmla="*/ 219127 h 461130"/>
              <a:gd name="connsiteX479" fmla="*/ 16073090 w 17101328"/>
              <a:gd name="connsiteY479" fmla="*/ 0 h 461130"/>
              <a:gd name="connsiteX480" fmla="*/ 16170598 w 17101328"/>
              <a:gd name="connsiteY480" fmla="*/ 219127 h 461130"/>
              <a:gd name="connsiteX481" fmla="*/ 16165970 w 17101328"/>
              <a:gd name="connsiteY481" fmla="*/ 270645 h 461130"/>
              <a:gd name="connsiteX482" fmla="*/ 16172298 w 17101328"/>
              <a:gd name="connsiteY482" fmla="*/ 261060 h 461130"/>
              <a:gd name="connsiteX483" fmla="*/ 16210250 w 17101328"/>
              <a:gd name="connsiteY483" fmla="*/ 243840 h 461130"/>
              <a:gd name="connsiteX484" fmla="*/ 16229902 w 17101328"/>
              <a:gd name="connsiteY484" fmla="*/ 248292 h 461130"/>
              <a:gd name="connsiteX485" fmla="*/ 16247162 w 17101328"/>
              <a:gd name="connsiteY485" fmla="*/ 260333 h 461130"/>
              <a:gd name="connsiteX486" fmla="*/ 16243462 w 17101328"/>
              <a:gd name="connsiteY486" fmla="*/ 219127 h 461130"/>
              <a:gd name="connsiteX487" fmla="*/ 16340970 w 17101328"/>
              <a:gd name="connsiteY487" fmla="*/ 0 h 461130"/>
              <a:gd name="connsiteX488" fmla="*/ 16438478 w 17101328"/>
              <a:gd name="connsiteY488" fmla="*/ 219127 h 461130"/>
              <a:gd name="connsiteX489" fmla="*/ 16433850 w 17101328"/>
              <a:gd name="connsiteY489" fmla="*/ 270645 h 461130"/>
              <a:gd name="connsiteX490" fmla="*/ 16440174 w 17101328"/>
              <a:gd name="connsiteY490" fmla="*/ 261060 h 461130"/>
              <a:gd name="connsiteX491" fmla="*/ 16478130 w 17101328"/>
              <a:gd name="connsiteY491" fmla="*/ 243840 h 461130"/>
              <a:gd name="connsiteX492" fmla="*/ 16497780 w 17101328"/>
              <a:gd name="connsiteY492" fmla="*/ 248292 h 461130"/>
              <a:gd name="connsiteX493" fmla="*/ 16515042 w 17101328"/>
              <a:gd name="connsiteY493" fmla="*/ 260334 h 461130"/>
              <a:gd name="connsiteX494" fmla="*/ 16511340 w 17101328"/>
              <a:gd name="connsiteY494" fmla="*/ 219127 h 461130"/>
              <a:gd name="connsiteX495" fmla="*/ 16608848 w 17101328"/>
              <a:gd name="connsiteY495" fmla="*/ 0 h 461130"/>
              <a:gd name="connsiteX496" fmla="*/ 16706356 w 17101328"/>
              <a:gd name="connsiteY496" fmla="*/ 219127 h 461130"/>
              <a:gd name="connsiteX497" fmla="*/ 16701728 w 17101328"/>
              <a:gd name="connsiteY497" fmla="*/ 270645 h 461130"/>
              <a:gd name="connsiteX498" fmla="*/ 16708054 w 17101328"/>
              <a:gd name="connsiteY498" fmla="*/ 261060 h 461130"/>
              <a:gd name="connsiteX499" fmla="*/ 16746008 w 17101328"/>
              <a:gd name="connsiteY499" fmla="*/ 243840 h 461130"/>
              <a:gd name="connsiteX500" fmla="*/ 16765658 w 17101328"/>
              <a:gd name="connsiteY500" fmla="*/ 248292 h 461130"/>
              <a:gd name="connsiteX501" fmla="*/ 16782910 w 17101328"/>
              <a:gd name="connsiteY501" fmla="*/ 260327 h 461130"/>
              <a:gd name="connsiteX502" fmla="*/ 16779210 w 17101328"/>
              <a:gd name="connsiteY502" fmla="*/ 219127 h 461130"/>
              <a:gd name="connsiteX503" fmla="*/ 16876718 w 17101328"/>
              <a:gd name="connsiteY503" fmla="*/ 0 h 461130"/>
              <a:gd name="connsiteX504" fmla="*/ 16974226 w 17101328"/>
              <a:gd name="connsiteY504" fmla="*/ 219127 h 461130"/>
              <a:gd name="connsiteX505" fmla="*/ 16969598 w 17101328"/>
              <a:gd name="connsiteY505" fmla="*/ 270645 h 461130"/>
              <a:gd name="connsiteX506" fmla="*/ 16975922 w 17101328"/>
              <a:gd name="connsiteY506" fmla="*/ 261060 h 461130"/>
              <a:gd name="connsiteX507" fmla="*/ 17013878 w 17101328"/>
              <a:gd name="connsiteY507" fmla="*/ 243840 h 461130"/>
              <a:gd name="connsiteX508" fmla="*/ 17082826 w 17101328"/>
              <a:gd name="connsiteY508" fmla="*/ 308021 h 461130"/>
              <a:gd name="connsiteX509" fmla="*/ 17101328 w 17101328"/>
              <a:gd name="connsiteY509" fmla="*/ 369690 h 461130"/>
              <a:gd name="connsiteX510" fmla="*/ 21177 w 17101328"/>
              <a:gd name="connsiteY510" fmla="*/ 461130 h 461130"/>
              <a:gd name="connsiteX0" fmla="*/ 71703 w 17080151"/>
              <a:gd name="connsiteY0" fmla="*/ 270645 h 461130"/>
              <a:gd name="connsiteX1" fmla="*/ 78029 w 17080151"/>
              <a:gd name="connsiteY1" fmla="*/ 261060 h 461130"/>
              <a:gd name="connsiteX2" fmla="*/ 115983 w 17080151"/>
              <a:gd name="connsiteY2" fmla="*/ 243840 h 461130"/>
              <a:gd name="connsiteX3" fmla="*/ 135634 w 17080151"/>
              <a:gd name="connsiteY3" fmla="*/ 248292 h 461130"/>
              <a:gd name="connsiteX4" fmla="*/ 152895 w 17080151"/>
              <a:gd name="connsiteY4" fmla="*/ 260333 h 461130"/>
              <a:gd name="connsiteX5" fmla="*/ 149193 w 17080151"/>
              <a:gd name="connsiteY5" fmla="*/ 219127 h 461130"/>
              <a:gd name="connsiteX6" fmla="*/ 246701 w 17080151"/>
              <a:gd name="connsiteY6" fmla="*/ 0 h 461130"/>
              <a:gd name="connsiteX7" fmla="*/ 344209 w 17080151"/>
              <a:gd name="connsiteY7" fmla="*/ 219127 h 461130"/>
              <a:gd name="connsiteX8" fmla="*/ 339581 w 17080151"/>
              <a:gd name="connsiteY8" fmla="*/ 270645 h 461130"/>
              <a:gd name="connsiteX9" fmla="*/ 345907 w 17080151"/>
              <a:gd name="connsiteY9" fmla="*/ 261060 h 461130"/>
              <a:gd name="connsiteX10" fmla="*/ 383861 w 17080151"/>
              <a:gd name="connsiteY10" fmla="*/ 243840 h 461130"/>
              <a:gd name="connsiteX11" fmla="*/ 403512 w 17080151"/>
              <a:gd name="connsiteY11" fmla="*/ 248292 h 461130"/>
              <a:gd name="connsiteX12" fmla="*/ 420774 w 17080151"/>
              <a:gd name="connsiteY12" fmla="*/ 260334 h 461130"/>
              <a:gd name="connsiteX13" fmla="*/ 417072 w 17080151"/>
              <a:gd name="connsiteY13" fmla="*/ 219127 h 461130"/>
              <a:gd name="connsiteX14" fmla="*/ 514580 w 17080151"/>
              <a:gd name="connsiteY14" fmla="*/ 0 h 461130"/>
              <a:gd name="connsiteX15" fmla="*/ 612088 w 17080151"/>
              <a:gd name="connsiteY15" fmla="*/ 219127 h 461130"/>
              <a:gd name="connsiteX16" fmla="*/ 607460 w 17080151"/>
              <a:gd name="connsiteY16" fmla="*/ 270645 h 461130"/>
              <a:gd name="connsiteX17" fmla="*/ 613786 w 17080151"/>
              <a:gd name="connsiteY17" fmla="*/ 261060 h 461130"/>
              <a:gd name="connsiteX18" fmla="*/ 651740 w 17080151"/>
              <a:gd name="connsiteY18" fmla="*/ 243840 h 461130"/>
              <a:gd name="connsiteX19" fmla="*/ 671391 w 17080151"/>
              <a:gd name="connsiteY19" fmla="*/ 248292 h 461130"/>
              <a:gd name="connsiteX20" fmla="*/ 688652 w 17080151"/>
              <a:gd name="connsiteY20" fmla="*/ 260333 h 461130"/>
              <a:gd name="connsiteX21" fmla="*/ 684950 w 17080151"/>
              <a:gd name="connsiteY21" fmla="*/ 219127 h 461130"/>
              <a:gd name="connsiteX22" fmla="*/ 782458 w 17080151"/>
              <a:gd name="connsiteY22" fmla="*/ 0 h 461130"/>
              <a:gd name="connsiteX23" fmla="*/ 879966 w 17080151"/>
              <a:gd name="connsiteY23" fmla="*/ 219127 h 461130"/>
              <a:gd name="connsiteX24" fmla="*/ 875338 w 17080151"/>
              <a:gd name="connsiteY24" fmla="*/ 270645 h 461130"/>
              <a:gd name="connsiteX25" fmla="*/ 881664 w 17080151"/>
              <a:gd name="connsiteY25" fmla="*/ 261060 h 461130"/>
              <a:gd name="connsiteX26" fmla="*/ 919618 w 17080151"/>
              <a:gd name="connsiteY26" fmla="*/ 243840 h 461130"/>
              <a:gd name="connsiteX27" fmla="*/ 939269 w 17080151"/>
              <a:gd name="connsiteY27" fmla="*/ 248292 h 461130"/>
              <a:gd name="connsiteX28" fmla="*/ 956530 w 17080151"/>
              <a:gd name="connsiteY28" fmla="*/ 260333 h 461130"/>
              <a:gd name="connsiteX29" fmla="*/ 952828 w 17080151"/>
              <a:gd name="connsiteY29" fmla="*/ 219127 h 461130"/>
              <a:gd name="connsiteX30" fmla="*/ 1050336 w 17080151"/>
              <a:gd name="connsiteY30" fmla="*/ 0 h 461130"/>
              <a:gd name="connsiteX31" fmla="*/ 1147844 w 17080151"/>
              <a:gd name="connsiteY31" fmla="*/ 219127 h 461130"/>
              <a:gd name="connsiteX32" fmla="*/ 1143216 w 17080151"/>
              <a:gd name="connsiteY32" fmla="*/ 270645 h 461130"/>
              <a:gd name="connsiteX33" fmla="*/ 1149542 w 17080151"/>
              <a:gd name="connsiteY33" fmla="*/ 261060 h 461130"/>
              <a:gd name="connsiteX34" fmla="*/ 1187496 w 17080151"/>
              <a:gd name="connsiteY34" fmla="*/ 243840 h 461130"/>
              <a:gd name="connsiteX35" fmla="*/ 1207147 w 17080151"/>
              <a:gd name="connsiteY35" fmla="*/ 248292 h 461130"/>
              <a:gd name="connsiteX36" fmla="*/ 1224409 w 17080151"/>
              <a:gd name="connsiteY36" fmla="*/ 260334 h 461130"/>
              <a:gd name="connsiteX37" fmla="*/ 1220707 w 17080151"/>
              <a:gd name="connsiteY37" fmla="*/ 219127 h 461130"/>
              <a:gd name="connsiteX38" fmla="*/ 1318215 w 17080151"/>
              <a:gd name="connsiteY38" fmla="*/ 0 h 461130"/>
              <a:gd name="connsiteX39" fmla="*/ 1415722 w 17080151"/>
              <a:gd name="connsiteY39" fmla="*/ 219127 h 461130"/>
              <a:gd name="connsiteX40" fmla="*/ 1411094 w 17080151"/>
              <a:gd name="connsiteY40" fmla="*/ 270645 h 461130"/>
              <a:gd name="connsiteX41" fmla="*/ 1417420 w 17080151"/>
              <a:gd name="connsiteY41" fmla="*/ 261060 h 461130"/>
              <a:gd name="connsiteX42" fmla="*/ 1455374 w 17080151"/>
              <a:gd name="connsiteY42" fmla="*/ 243840 h 461130"/>
              <a:gd name="connsiteX43" fmla="*/ 1475025 w 17080151"/>
              <a:gd name="connsiteY43" fmla="*/ 248292 h 461130"/>
              <a:gd name="connsiteX44" fmla="*/ 1492287 w 17080151"/>
              <a:gd name="connsiteY44" fmla="*/ 260333 h 461130"/>
              <a:gd name="connsiteX45" fmla="*/ 1488584 w 17080151"/>
              <a:gd name="connsiteY45" fmla="*/ 219127 h 461130"/>
              <a:gd name="connsiteX46" fmla="*/ 1586091 w 17080151"/>
              <a:gd name="connsiteY46" fmla="*/ 0 h 461130"/>
              <a:gd name="connsiteX47" fmla="*/ 1683600 w 17080151"/>
              <a:gd name="connsiteY47" fmla="*/ 219127 h 461130"/>
              <a:gd name="connsiteX48" fmla="*/ 1678973 w 17080151"/>
              <a:gd name="connsiteY48" fmla="*/ 270644 h 461130"/>
              <a:gd name="connsiteX49" fmla="*/ 1685297 w 17080151"/>
              <a:gd name="connsiteY49" fmla="*/ 261060 h 461130"/>
              <a:gd name="connsiteX50" fmla="*/ 1723251 w 17080151"/>
              <a:gd name="connsiteY50" fmla="*/ 243840 h 461130"/>
              <a:gd name="connsiteX51" fmla="*/ 1742903 w 17080151"/>
              <a:gd name="connsiteY51" fmla="*/ 248292 h 461130"/>
              <a:gd name="connsiteX52" fmla="*/ 1760164 w 17080151"/>
              <a:gd name="connsiteY52" fmla="*/ 260333 h 461130"/>
              <a:gd name="connsiteX53" fmla="*/ 1756463 w 17080151"/>
              <a:gd name="connsiteY53" fmla="*/ 219127 h 461130"/>
              <a:gd name="connsiteX54" fmla="*/ 1853971 w 17080151"/>
              <a:gd name="connsiteY54" fmla="*/ 0 h 461130"/>
              <a:gd name="connsiteX55" fmla="*/ 1951478 w 17080151"/>
              <a:gd name="connsiteY55" fmla="*/ 219127 h 461130"/>
              <a:gd name="connsiteX56" fmla="*/ 1946850 w 17080151"/>
              <a:gd name="connsiteY56" fmla="*/ 270645 h 461130"/>
              <a:gd name="connsiteX57" fmla="*/ 1953176 w 17080151"/>
              <a:gd name="connsiteY57" fmla="*/ 261060 h 461130"/>
              <a:gd name="connsiteX58" fmla="*/ 1991130 w 17080151"/>
              <a:gd name="connsiteY58" fmla="*/ 243840 h 461130"/>
              <a:gd name="connsiteX59" fmla="*/ 2010781 w 17080151"/>
              <a:gd name="connsiteY59" fmla="*/ 248292 h 461130"/>
              <a:gd name="connsiteX60" fmla="*/ 2028044 w 17080151"/>
              <a:gd name="connsiteY60" fmla="*/ 260334 h 461130"/>
              <a:gd name="connsiteX61" fmla="*/ 2024341 w 17080151"/>
              <a:gd name="connsiteY61" fmla="*/ 219127 h 461130"/>
              <a:gd name="connsiteX62" fmla="*/ 2121849 w 17080151"/>
              <a:gd name="connsiteY62" fmla="*/ 0 h 461130"/>
              <a:gd name="connsiteX63" fmla="*/ 2219356 w 17080151"/>
              <a:gd name="connsiteY63" fmla="*/ 219127 h 461130"/>
              <a:gd name="connsiteX64" fmla="*/ 2214729 w 17080151"/>
              <a:gd name="connsiteY64" fmla="*/ 270646 h 461130"/>
              <a:gd name="connsiteX65" fmla="*/ 2221056 w 17080151"/>
              <a:gd name="connsiteY65" fmla="*/ 261060 h 461130"/>
              <a:gd name="connsiteX66" fmla="*/ 2259009 w 17080151"/>
              <a:gd name="connsiteY66" fmla="*/ 243840 h 461130"/>
              <a:gd name="connsiteX67" fmla="*/ 2278661 w 17080151"/>
              <a:gd name="connsiteY67" fmla="*/ 248292 h 461130"/>
              <a:gd name="connsiteX68" fmla="*/ 2295921 w 17080151"/>
              <a:gd name="connsiteY68" fmla="*/ 260333 h 461130"/>
              <a:gd name="connsiteX69" fmla="*/ 2292220 w 17080151"/>
              <a:gd name="connsiteY69" fmla="*/ 219127 h 461130"/>
              <a:gd name="connsiteX70" fmla="*/ 2389728 w 17080151"/>
              <a:gd name="connsiteY70" fmla="*/ 0 h 461130"/>
              <a:gd name="connsiteX71" fmla="*/ 2487236 w 17080151"/>
              <a:gd name="connsiteY71" fmla="*/ 219127 h 461130"/>
              <a:gd name="connsiteX72" fmla="*/ 2482608 w 17080151"/>
              <a:gd name="connsiteY72" fmla="*/ 270643 h 461130"/>
              <a:gd name="connsiteX73" fmla="*/ 2488933 w 17080151"/>
              <a:gd name="connsiteY73" fmla="*/ 261060 h 461130"/>
              <a:gd name="connsiteX74" fmla="*/ 2526887 w 17080151"/>
              <a:gd name="connsiteY74" fmla="*/ 243840 h 461130"/>
              <a:gd name="connsiteX75" fmla="*/ 2546538 w 17080151"/>
              <a:gd name="connsiteY75" fmla="*/ 248292 h 461130"/>
              <a:gd name="connsiteX76" fmla="*/ 2563799 w 17080151"/>
              <a:gd name="connsiteY76" fmla="*/ 260333 h 461130"/>
              <a:gd name="connsiteX77" fmla="*/ 2560097 w 17080151"/>
              <a:gd name="connsiteY77" fmla="*/ 219127 h 461130"/>
              <a:gd name="connsiteX78" fmla="*/ 2657607 w 17080151"/>
              <a:gd name="connsiteY78" fmla="*/ 0 h 461130"/>
              <a:gd name="connsiteX79" fmla="*/ 2755113 w 17080151"/>
              <a:gd name="connsiteY79" fmla="*/ 219127 h 461130"/>
              <a:gd name="connsiteX80" fmla="*/ 2750486 w 17080151"/>
              <a:gd name="connsiteY80" fmla="*/ 270646 h 461130"/>
              <a:gd name="connsiteX81" fmla="*/ 2756811 w 17080151"/>
              <a:gd name="connsiteY81" fmla="*/ 261060 h 461130"/>
              <a:gd name="connsiteX82" fmla="*/ 2794766 w 17080151"/>
              <a:gd name="connsiteY82" fmla="*/ 243840 h 461130"/>
              <a:gd name="connsiteX83" fmla="*/ 2814418 w 17080151"/>
              <a:gd name="connsiteY83" fmla="*/ 248292 h 461130"/>
              <a:gd name="connsiteX84" fmla="*/ 2831678 w 17080151"/>
              <a:gd name="connsiteY84" fmla="*/ 260334 h 461130"/>
              <a:gd name="connsiteX85" fmla="*/ 2827977 w 17080151"/>
              <a:gd name="connsiteY85" fmla="*/ 219127 h 461130"/>
              <a:gd name="connsiteX86" fmla="*/ 2925484 w 17080151"/>
              <a:gd name="connsiteY86" fmla="*/ 0 h 461130"/>
              <a:gd name="connsiteX87" fmla="*/ 3022992 w 17080151"/>
              <a:gd name="connsiteY87" fmla="*/ 219127 h 461130"/>
              <a:gd name="connsiteX88" fmla="*/ 3018364 w 17080151"/>
              <a:gd name="connsiteY88" fmla="*/ 270645 h 461130"/>
              <a:gd name="connsiteX89" fmla="*/ 3024690 w 17080151"/>
              <a:gd name="connsiteY89" fmla="*/ 261060 h 461130"/>
              <a:gd name="connsiteX90" fmla="*/ 3062644 w 17080151"/>
              <a:gd name="connsiteY90" fmla="*/ 243840 h 461130"/>
              <a:gd name="connsiteX91" fmla="*/ 3082295 w 17080151"/>
              <a:gd name="connsiteY91" fmla="*/ 248292 h 461130"/>
              <a:gd name="connsiteX92" fmla="*/ 3099556 w 17080151"/>
              <a:gd name="connsiteY92" fmla="*/ 260333 h 461130"/>
              <a:gd name="connsiteX93" fmla="*/ 3095854 w 17080151"/>
              <a:gd name="connsiteY93" fmla="*/ 219127 h 461130"/>
              <a:gd name="connsiteX94" fmla="*/ 3193362 w 17080151"/>
              <a:gd name="connsiteY94" fmla="*/ 0 h 461130"/>
              <a:gd name="connsiteX95" fmla="*/ 3290870 w 17080151"/>
              <a:gd name="connsiteY95" fmla="*/ 219127 h 461130"/>
              <a:gd name="connsiteX96" fmla="*/ 3286243 w 17080151"/>
              <a:gd name="connsiteY96" fmla="*/ 270645 h 461130"/>
              <a:gd name="connsiteX97" fmla="*/ 3292568 w 17080151"/>
              <a:gd name="connsiteY97" fmla="*/ 261060 h 461130"/>
              <a:gd name="connsiteX98" fmla="*/ 3330522 w 17080151"/>
              <a:gd name="connsiteY98" fmla="*/ 243840 h 461130"/>
              <a:gd name="connsiteX99" fmla="*/ 3350173 w 17080151"/>
              <a:gd name="connsiteY99" fmla="*/ 248292 h 461130"/>
              <a:gd name="connsiteX100" fmla="*/ 3367433 w 17080151"/>
              <a:gd name="connsiteY100" fmla="*/ 260332 h 461130"/>
              <a:gd name="connsiteX101" fmla="*/ 3363733 w 17080151"/>
              <a:gd name="connsiteY101" fmla="*/ 219127 h 461130"/>
              <a:gd name="connsiteX102" fmla="*/ 3461241 w 17080151"/>
              <a:gd name="connsiteY102" fmla="*/ 0 h 461130"/>
              <a:gd name="connsiteX103" fmla="*/ 3558748 w 17080151"/>
              <a:gd name="connsiteY103" fmla="*/ 219127 h 461130"/>
              <a:gd name="connsiteX104" fmla="*/ 3554120 w 17080151"/>
              <a:gd name="connsiteY104" fmla="*/ 270645 h 461130"/>
              <a:gd name="connsiteX105" fmla="*/ 3560447 w 17080151"/>
              <a:gd name="connsiteY105" fmla="*/ 261060 h 461130"/>
              <a:gd name="connsiteX106" fmla="*/ 3598400 w 17080151"/>
              <a:gd name="connsiteY106" fmla="*/ 243840 h 461130"/>
              <a:gd name="connsiteX107" fmla="*/ 3618053 w 17080151"/>
              <a:gd name="connsiteY107" fmla="*/ 248292 h 461130"/>
              <a:gd name="connsiteX108" fmla="*/ 3635312 w 17080151"/>
              <a:gd name="connsiteY108" fmla="*/ 260333 h 461130"/>
              <a:gd name="connsiteX109" fmla="*/ 3631609 w 17080151"/>
              <a:gd name="connsiteY109" fmla="*/ 219127 h 461130"/>
              <a:gd name="connsiteX110" fmla="*/ 3729117 w 17080151"/>
              <a:gd name="connsiteY110" fmla="*/ 0 h 461130"/>
              <a:gd name="connsiteX111" fmla="*/ 3826626 w 17080151"/>
              <a:gd name="connsiteY111" fmla="*/ 219127 h 461130"/>
              <a:gd name="connsiteX112" fmla="*/ 3821999 w 17080151"/>
              <a:gd name="connsiteY112" fmla="*/ 270645 h 461130"/>
              <a:gd name="connsiteX113" fmla="*/ 3828323 w 17080151"/>
              <a:gd name="connsiteY113" fmla="*/ 261060 h 461130"/>
              <a:gd name="connsiteX114" fmla="*/ 3866278 w 17080151"/>
              <a:gd name="connsiteY114" fmla="*/ 243840 h 461130"/>
              <a:gd name="connsiteX115" fmla="*/ 3885929 w 17080151"/>
              <a:gd name="connsiteY115" fmla="*/ 248292 h 461130"/>
              <a:gd name="connsiteX116" fmla="*/ 3903190 w 17080151"/>
              <a:gd name="connsiteY116" fmla="*/ 260334 h 461130"/>
              <a:gd name="connsiteX117" fmla="*/ 3899490 w 17080151"/>
              <a:gd name="connsiteY117" fmla="*/ 219127 h 461130"/>
              <a:gd name="connsiteX118" fmla="*/ 3996998 w 17080151"/>
              <a:gd name="connsiteY118" fmla="*/ 0 h 461130"/>
              <a:gd name="connsiteX119" fmla="*/ 4094505 w 17080151"/>
              <a:gd name="connsiteY119" fmla="*/ 219127 h 461130"/>
              <a:gd name="connsiteX120" fmla="*/ 4089877 w 17080151"/>
              <a:gd name="connsiteY120" fmla="*/ 270645 h 461130"/>
              <a:gd name="connsiteX121" fmla="*/ 4096204 w 17080151"/>
              <a:gd name="connsiteY121" fmla="*/ 261060 h 461130"/>
              <a:gd name="connsiteX122" fmla="*/ 4134157 w 17080151"/>
              <a:gd name="connsiteY122" fmla="*/ 243840 h 461130"/>
              <a:gd name="connsiteX123" fmla="*/ 4153810 w 17080151"/>
              <a:gd name="connsiteY123" fmla="*/ 248292 h 461130"/>
              <a:gd name="connsiteX124" fmla="*/ 4171070 w 17080151"/>
              <a:gd name="connsiteY124" fmla="*/ 260333 h 461130"/>
              <a:gd name="connsiteX125" fmla="*/ 4167366 w 17080151"/>
              <a:gd name="connsiteY125" fmla="*/ 219127 h 461130"/>
              <a:gd name="connsiteX126" fmla="*/ 4264874 w 17080151"/>
              <a:gd name="connsiteY126" fmla="*/ 0 h 461130"/>
              <a:gd name="connsiteX127" fmla="*/ 4362383 w 17080151"/>
              <a:gd name="connsiteY127" fmla="*/ 219127 h 461130"/>
              <a:gd name="connsiteX128" fmla="*/ 4357756 w 17080151"/>
              <a:gd name="connsiteY128" fmla="*/ 270645 h 461130"/>
              <a:gd name="connsiteX129" fmla="*/ 4364080 w 17080151"/>
              <a:gd name="connsiteY129" fmla="*/ 261060 h 461130"/>
              <a:gd name="connsiteX130" fmla="*/ 4402035 w 17080151"/>
              <a:gd name="connsiteY130" fmla="*/ 243840 h 461130"/>
              <a:gd name="connsiteX131" fmla="*/ 4421685 w 17080151"/>
              <a:gd name="connsiteY131" fmla="*/ 248292 h 461130"/>
              <a:gd name="connsiteX132" fmla="*/ 4438947 w 17080151"/>
              <a:gd name="connsiteY132" fmla="*/ 260333 h 461130"/>
              <a:gd name="connsiteX133" fmla="*/ 4435246 w 17080151"/>
              <a:gd name="connsiteY133" fmla="*/ 219127 h 461130"/>
              <a:gd name="connsiteX134" fmla="*/ 4532753 w 17080151"/>
              <a:gd name="connsiteY134" fmla="*/ 0 h 461130"/>
              <a:gd name="connsiteX135" fmla="*/ 4630261 w 17080151"/>
              <a:gd name="connsiteY135" fmla="*/ 219127 h 461130"/>
              <a:gd name="connsiteX136" fmla="*/ 4625634 w 17080151"/>
              <a:gd name="connsiteY136" fmla="*/ 270645 h 461130"/>
              <a:gd name="connsiteX137" fmla="*/ 4631959 w 17080151"/>
              <a:gd name="connsiteY137" fmla="*/ 261060 h 461130"/>
              <a:gd name="connsiteX138" fmla="*/ 4669914 w 17080151"/>
              <a:gd name="connsiteY138" fmla="*/ 243840 h 461130"/>
              <a:gd name="connsiteX139" fmla="*/ 4689564 w 17080151"/>
              <a:gd name="connsiteY139" fmla="*/ 248292 h 461130"/>
              <a:gd name="connsiteX140" fmla="*/ 4706827 w 17080151"/>
              <a:gd name="connsiteY140" fmla="*/ 260334 h 461130"/>
              <a:gd name="connsiteX141" fmla="*/ 4703123 w 17080151"/>
              <a:gd name="connsiteY141" fmla="*/ 219127 h 461130"/>
              <a:gd name="connsiteX142" fmla="*/ 4800631 w 17080151"/>
              <a:gd name="connsiteY142" fmla="*/ 0 h 461130"/>
              <a:gd name="connsiteX143" fmla="*/ 4898140 w 17080151"/>
              <a:gd name="connsiteY143" fmla="*/ 219127 h 461130"/>
              <a:gd name="connsiteX144" fmla="*/ 4893513 w 17080151"/>
              <a:gd name="connsiteY144" fmla="*/ 270645 h 461130"/>
              <a:gd name="connsiteX145" fmla="*/ 4899837 w 17080151"/>
              <a:gd name="connsiteY145" fmla="*/ 261060 h 461130"/>
              <a:gd name="connsiteX146" fmla="*/ 4937792 w 17080151"/>
              <a:gd name="connsiteY146" fmla="*/ 243840 h 461130"/>
              <a:gd name="connsiteX147" fmla="*/ 4957442 w 17080151"/>
              <a:gd name="connsiteY147" fmla="*/ 248292 h 461130"/>
              <a:gd name="connsiteX148" fmla="*/ 4974703 w 17080151"/>
              <a:gd name="connsiteY148" fmla="*/ 260333 h 461130"/>
              <a:gd name="connsiteX149" fmla="*/ 4971003 w 17080151"/>
              <a:gd name="connsiteY149" fmla="*/ 219127 h 461130"/>
              <a:gd name="connsiteX150" fmla="*/ 5068510 w 17080151"/>
              <a:gd name="connsiteY150" fmla="*/ 0 h 461130"/>
              <a:gd name="connsiteX151" fmla="*/ 5166018 w 17080151"/>
              <a:gd name="connsiteY151" fmla="*/ 219127 h 461130"/>
              <a:gd name="connsiteX152" fmla="*/ 5161391 w 17080151"/>
              <a:gd name="connsiteY152" fmla="*/ 270645 h 461130"/>
              <a:gd name="connsiteX153" fmla="*/ 5167716 w 17080151"/>
              <a:gd name="connsiteY153" fmla="*/ 261060 h 461130"/>
              <a:gd name="connsiteX154" fmla="*/ 5205670 w 17080151"/>
              <a:gd name="connsiteY154" fmla="*/ 243840 h 461130"/>
              <a:gd name="connsiteX155" fmla="*/ 5225321 w 17080151"/>
              <a:gd name="connsiteY155" fmla="*/ 248292 h 461130"/>
              <a:gd name="connsiteX156" fmla="*/ 5242582 w 17080151"/>
              <a:gd name="connsiteY156" fmla="*/ 260333 h 461130"/>
              <a:gd name="connsiteX157" fmla="*/ 5238879 w 17080151"/>
              <a:gd name="connsiteY157" fmla="*/ 219127 h 461130"/>
              <a:gd name="connsiteX158" fmla="*/ 5336388 w 17080151"/>
              <a:gd name="connsiteY158" fmla="*/ 0 h 461130"/>
              <a:gd name="connsiteX159" fmla="*/ 5433897 w 17080151"/>
              <a:gd name="connsiteY159" fmla="*/ 219127 h 461130"/>
              <a:gd name="connsiteX160" fmla="*/ 5429267 w 17080151"/>
              <a:gd name="connsiteY160" fmla="*/ 270645 h 461130"/>
              <a:gd name="connsiteX161" fmla="*/ 5435594 w 17080151"/>
              <a:gd name="connsiteY161" fmla="*/ 261060 h 461130"/>
              <a:gd name="connsiteX162" fmla="*/ 5473548 w 17080151"/>
              <a:gd name="connsiteY162" fmla="*/ 243840 h 461130"/>
              <a:gd name="connsiteX163" fmla="*/ 5493199 w 17080151"/>
              <a:gd name="connsiteY163" fmla="*/ 248292 h 461130"/>
              <a:gd name="connsiteX164" fmla="*/ 5510460 w 17080151"/>
              <a:gd name="connsiteY164" fmla="*/ 260334 h 461130"/>
              <a:gd name="connsiteX165" fmla="*/ 5506760 w 17080151"/>
              <a:gd name="connsiteY165" fmla="*/ 219127 h 461130"/>
              <a:gd name="connsiteX166" fmla="*/ 5604267 w 17080151"/>
              <a:gd name="connsiteY166" fmla="*/ 0 h 461130"/>
              <a:gd name="connsiteX167" fmla="*/ 5701775 w 17080151"/>
              <a:gd name="connsiteY167" fmla="*/ 219127 h 461130"/>
              <a:gd name="connsiteX168" fmla="*/ 5697148 w 17080151"/>
              <a:gd name="connsiteY168" fmla="*/ 270645 h 461130"/>
              <a:gd name="connsiteX169" fmla="*/ 5703473 w 17080151"/>
              <a:gd name="connsiteY169" fmla="*/ 261060 h 461130"/>
              <a:gd name="connsiteX170" fmla="*/ 5741427 w 17080151"/>
              <a:gd name="connsiteY170" fmla="*/ 243840 h 461130"/>
              <a:gd name="connsiteX171" fmla="*/ 5761078 w 17080151"/>
              <a:gd name="connsiteY171" fmla="*/ 248292 h 461130"/>
              <a:gd name="connsiteX172" fmla="*/ 5778339 w 17080151"/>
              <a:gd name="connsiteY172" fmla="*/ 260333 h 461130"/>
              <a:gd name="connsiteX173" fmla="*/ 5774636 w 17080151"/>
              <a:gd name="connsiteY173" fmla="*/ 219127 h 461130"/>
              <a:gd name="connsiteX174" fmla="*/ 5872145 w 17080151"/>
              <a:gd name="connsiteY174" fmla="*/ 0 h 461130"/>
              <a:gd name="connsiteX175" fmla="*/ 5969654 w 17080151"/>
              <a:gd name="connsiteY175" fmla="*/ 219127 h 461130"/>
              <a:gd name="connsiteX176" fmla="*/ 5965024 w 17080151"/>
              <a:gd name="connsiteY176" fmla="*/ 270645 h 461130"/>
              <a:gd name="connsiteX177" fmla="*/ 5971351 w 17080151"/>
              <a:gd name="connsiteY177" fmla="*/ 261060 h 461130"/>
              <a:gd name="connsiteX178" fmla="*/ 6009305 w 17080151"/>
              <a:gd name="connsiteY178" fmla="*/ 243840 h 461130"/>
              <a:gd name="connsiteX179" fmla="*/ 6028956 w 17080151"/>
              <a:gd name="connsiteY179" fmla="*/ 248292 h 461130"/>
              <a:gd name="connsiteX180" fmla="*/ 6046217 w 17080151"/>
              <a:gd name="connsiteY180" fmla="*/ 260333 h 461130"/>
              <a:gd name="connsiteX181" fmla="*/ 6042515 w 17080151"/>
              <a:gd name="connsiteY181" fmla="*/ 219127 h 461130"/>
              <a:gd name="connsiteX182" fmla="*/ 6140023 w 17080151"/>
              <a:gd name="connsiteY182" fmla="*/ 0 h 461130"/>
              <a:gd name="connsiteX183" fmla="*/ 6237531 w 17080151"/>
              <a:gd name="connsiteY183" fmla="*/ 219127 h 461130"/>
              <a:gd name="connsiteX184" fmla="*/ 6232903 w 17080151"/>
              <a:gd name="connsiteY184" fmla="*/ 270645 h 461130"/>
              <a:gd name="connsiteX185" fmla="*/ 6239229 w 17080151"/>
              <a:gd name="connsiteY185" fmla="*/ 261060 h 461130"/>
              <a:gd name="connsiteX186" fmla="*/ 6277184 w 17080151"/>
              <a:gd name="connsiteY186" fmla="*/ 243840 h 461130"/>
              <a:gd name="connsiteX187" fmla="*/ 6296834 w 17080151"/>
              <a:gd name="connsiteY187" fmla="*/ 248292 h 461130"/>
              <a:gd name="connsiteX188" fmla="*/ 6314096 w 17080151"/>
              <a:gd name="connsiteY188" fmla="*/ 260334 h 461130"/>
              <a:gd name="connsiteX189" fmla="*/ 6310393 w 17080151"/>
              <a:gd name="connsiteY189" fmla="*/ 219127 h 461130"/>
              <a:gd name="connsiteX190" fmla="*/ 6407902 w 17080151"/>
              <a:gd name="connsiteY190" fmla="*/ 0 h 461130"/>
              <a:gd name="connsiteX191" fmla="*/ 6505411 w 17080151"/>
              <a:gd name="connsiteY191" fmla="*/ 219127 h 461130"/>
              <a:gd name="connsiteX192" fmla="*/ 6500781 w 17080151"/>
              <a:gd name="connsiteY192" fmla="*/ 270645 h 461130"/>
              <a:gd name="connsiteX193" fmla="*/ 6507108 w 17080151"/>
              <a:gd name="connsiteY193" fmla="*/ 261060 h 461130"/>
              <a:gd name="connsiteX194" fmla="*/ 6545062 w 17080151"/>
              <a:gd name="connsiteY194" fmla="*/ 243840 h 461130"/>
              <a:gd name="connsiteX195" fmla="*/ 6564713 w 17080151"/>
              <a:gd name="connsiteY195" fmla="*/ 248292 h 461130"/>
              <a:gd name="connsiteX196" fmla="*/ 6581974 w 17080151"/>
              <a:gd name="connsiteY196" fmla="*/ 260333 h 461130"/>
              <a:gd name="connsiteX197" fmla="*/ 6578272 w 17080151"/>
              <a:gd name="connsiteY197" fmla="*/ 219127 h 461130"/>
              <a:gd name="connsiteX198" fmla="*/ 6675780 w 17080151"/>
              <a:gd name="connsiteY198" fmla="*/ 0 h 461130"/>
              <a:gd name="connsiteX199" fmla="*/ 6773288 w 17080151"/>
              <a:gd name="connsiteY199" fmla="*/ 219127 h 461130"/>
              <a:gd name="connsiteX200" fmla="*/ 6768660 w 17080151"/>
              <a:gd name="connsiteY200" fmla="*/ 270645 h 461130"/>
              <a:gd name="connsiteX201" fmla="*/ 6774986 w 17080151"/>
              <a:gd name="connsiteY201" fmla="*/ 261060 h 461130"/>
              <a:gd name="connsiteX202" fmla="*/ 6812941 w 17080151"/>
              <a:gd name="connsiteY202" fmla="*/ 243840 h 461130"/>
              <a:gd name="connsiteX203" fmla="*/ 6832591 w 17080151"/>
              <a:gd name="connsiteY203" fmla="*/ 248292 h 461130"/>
              <a:gd name="connsiteX204" fmla="*/ 6849852 w 17080151"/>
              <a:gd name="connsiteY204" fmla="*/ 260333 h 461130"/>
              <a:gd name="connsiteX205" fmla="*/ 6846150 w 17080151"/>
              <a:gd name="connsiteY205" fmla="*/ 219127 h 461130"/>
              <a:gd name="connsiteX206" fmla="*/ 6943659 w 17080151"/>
              <a:gd name="connsiteY206" fmla="*/ 0 h 461130"/>
              <a:gd name="connsiteX207" fmla="*/ 7041167 w 17080151"/>
              <a:gd name="connsiteY207" fmla="*/ 219127 h 461130"/>
              <a:gd name="connsiteX208" fmla="*/ 7036538 w 17080151"/>
              <a:gd name="connsiteY208" fmla="*/ 270645 h 461130"/>
              <a:gd name="connsiteX209" fmla="*/ 7042865 w 17080151"/>
              <a:gd name="connsiteY209" fmla="*/ 261060 h 461130"/>
              <a:gd name="connsiteX210" fmla="*/ 7080817 w 17080151"/>
              <a:gd name="connsiteY210" fmla="*/ 243840 h 461130"/>
              <a:gd name="connsiteX211" fmla="*/ 7100470 w 17080151"/>
              <a:gd name="connsiteY211" fmla="*/ 248292 h 461130"/>
              <a:gd name="connsiteX212" fmla="*/ 7117731 w 17080151"/>
              <a:gd name="connsiteY212" fmla="*/ 260334 h 461130"/>
              <a:gd name="connsiteX213" fmla="*/ 7114029 w 17080151"/>
              <a:gd name="connsiteY213" fmla="*/ 219127 h 461130"/>
              <a:gd name="connsiteX214" fmla="*/ 7211537 w 17080151"/>
              <a:gd name="connsiteY214" fmla="*/ 0 h 461130"/>
              <a:gd name="connsiteX215" fmla="*/ 7309045 w 17080151"/>
              <a:gd name="connsiteY215" fmla="*/ 219127 h 461130"/>
              <a:gd name="connsiteX216" fmla="*/ 7304417 w 17080151"/>
              <a:gd name="connsiteY216" fmla="*/ 270645 h 461130"/>
              <a:gd name="connsiteX217" fmla="*/ 7310743 w 17080151"/>
              <a:gd name="connsiteY217" fmla="*/ 261060 h 461130"/>
              <a:gd name="connsiteX218" fmla="*/ 7348698 w 17080151"/>
              <a:gd name="connsiteY218" fmla="*/ 243840 h 461130"/>
              <a:gd name="connsiteX219" fmla="*/ 7368348 w 17080151"/>
              <a:gd name="connsiteY219" fmla="*/ 248292 h 461130"/>
              <a:gd name="connsiteX220" fmla="*/ 7385609 w 17080151"/>
              <a:gd name="connsiteY220" fmla="*/ 260333 h 461130"/>
              <a:gd name="connsiteX221" fmla="*/ 7381907 w 17080151"/>
              <a:gd name="connsiteY221" fmla="*/ 219127 h 461130"/>
              <a:gd name="connsiteX222" fmla="*/ 7479416 w 17080151"/>
              <a:gd name="connsiteY222" fmla="*/ 0 h 461130"/>
              <a:gd name="connsiteX223" fmla="*/ 7576922 w 17080151"/>
              <a:gd name="connsiteY223" fmla="*/ 219127 h 461130"/>
              <a:gd name="connsiteX224" fmla="*/ 7572294 w 17080151"/>
              <a:gd name="connsiteY224" fmla="*/ 270645 h 461130"/>
              <a:gd name="connsiteX225" fmla="*/ 7578620 w 17080151"/>
              <a:gd name="connsiteY225" fmla="*/ 261060 h 461130"/>
              <a:gd name="connsiteX226" fmla="*/ 7616574 w 17080151"/>
              <a:gd name="connsiteY226" fmla="*/ 243840 h 461130"/>
              <a:gd name="connsiteX227" fmla="*/ 7636225 w 17080151"/>
              <a:gd name="connsiteY227" fmla="*/ 248292 h 461130"/>
              <a:gd name="connsiteX228" fmla="*/ 7653486 w 17080151"/>
              <a:gd name="connsiteY228" fmla="*/ 260333 h 461130"/>
              <a:gd name="connsiteX229" fmla="*/ 7649784 w 17080151"/>
              <a:gd name="connsiteY229" fmla="*/ 219127 h 461130"/>
              <a:gd name="connsiteX230" fmla="*/ 7747292 w 17080151"/>
              <a:gd name="connsiteY230" fmla="*/ 0 h 461130"/>
              <a:gd name="connsiteX231" fmla="*/ 7844800 w 17080151"/>
              <a:gd name="connsiteY231" fmla="*/ 219127 h 461130"/>
              <a:gd name="connsiteX232" fmla="*/ 7840172 w 17080151"/>
              <a:gd name="connsiteY232" fmla="*/ 270645 h 461130"/>
              <a:gd name="connsiteX233" fmla="*/ 7846497 w 17080151"/>
              <a:gd name="connsiteY233" fmla="*/ 261060 h 461130"/>
              <a:gd name="connsiteX234" fmla="*/ 7884452 w 17080151"/>
              <a:gd name="connsiteY234" fmla="*/ 243840 h 461130"/>
              <a:gd name="connsiteX235" fmla="*/ 7904103 w 17080151"/>
              <a:gd name="connsiteY235" fmla="*/ 248292 h 461130"/>
              <a:gd name="connsiteX236" fmla="*/ 7921365 w 17080151"/>
              <a:gd name="connsiteY236" fmla="*/ 260334 h 461130"/>
              <a:gd name="connsiteX237" fmla="*/ 7917663 w 17080151"/>
              <a:gd name="connsiteY237" fmla="*/ 219127 h 461130"/>
              <a:gd name="connsiteX238" fmla="*/ 8015171 w 17080151"/>
              <a:gd name="connsiteY238" fmla="*/ 0 h 461130"/>
              <a:gd name="connsiteX239" fmla="*/ 8112679 w 17080151"/>
              <a:gd name="connsiteY239" fmla="*/ 219127 h 461130"/>
              <a:gd name="connsiteX240" fmla="*/ 8108051 w 17080151"/>
              <a:gd name="connsiteY240" fmla="*/ 270645 h 461130"/>
              <a:gd name="connsiteX241" fmla="*/ 8114377 w 17080151"/>
              <a:gd name="connsiteY241" fmla="*/ 261060 h 461130"/>
              <a:gd name="connsiteX242" fmla="*/ 8152331 w 17080151"/>
              <a:gd name="connsiteY242" fmla="*/ 243840 h 461130"/>
              <a:gd name="connsiteX243" fmla="*/ 8171982 w 17080151"/>
              <a:gd name="connsiteY243" fmla="*/ 248292 h 461130"/>
              <a:gd name="connsiteX244" fmla="*/ 8189234 w 17080151"/>
              <a:gd name="connsiteY244" fmla="*/ 260327 h 461130"/>
              <a:gd name="connsiteX245" fmla="*/ 8185533 w 17080151"/>
              <a:gd name="connsiteY245" fmla="*/ 219127 h 461130"/>
              <a:gd name="connsiteX246" fmla="*/ 8283041 w 17080151"/>
              <a:gd name="connsiteY246" fmla="*/ 0 h 461130"/>
              <a:gd name="connsiteX247" fmla="*/ 8380549 w 17080151"/>
              <a:gd name="connsiteY247" fmla="*/ 219127 h 461130"/>
              <a:gd name="connsiteX248" fmla="*/ 8375921 w 17080151"/>
              <a:gd name="connsiteY248" fmla="*/ 270645 h 461130"/>
              <a:gd name="connsiteX249" fmla="*/ 8382246 w 17080151"/>
              <a:gd name="connsiteY249" fmla="*/ 261060 h 461130"/>
              <a:gd name="connsiteX250" fmla="*/ 8420201 w 17080151"/>
              <a:gd name="connsiteY250" fmla="*/ 243840 h 461130"/>
              <a:gd name="connsiteX251" fmla="*/ 8439853 w 17080151"/>
              <a:gd name="connsiteY251" fmla="*/ 248292 h 461130"/>
              <a:gd name="connsiteX252" fmla="*/ 8457544 w 17080151"/>
              <a:gd name="connsiteY252" fmla="*/ 260634 h 461130"/>
              <a:gd name="connsiteX253" fmla="*/ 8453815 w 17080151"/>
              <a:gd name="connsiteY253" fmla="*/ 219127 h 461130"/>
              <a:gd name="connsiteX254" fmla="*/ 8551323 w 17080151"/>
              <a:gd name="connsiteY254" fmla="*/ 0 h 461130"/>
              <a:gd name="connsiteX255" fmla="*/ 8648831 w 17080151"/>
              <a:gd name="connsiteY255" fmla="*/ 219127 h 461130"/>
              <a:gd name="connsiteX256" fmla="*/ 8644203 w 17080151"/>
              <a:gd name="connsiteY256" fmla="*/ 270645 h 461130"/>
              <a:gd name="connsiteX257" fmla="*/ 8650529 w 17080151"/>
              <a:gd name="connsiteY257" fmla="*/ 261060 h 461130"/>
              <a:gd name="connsiteX258" fmla="*/ 8688483 w 17080151"/>
              <a:gd name="connsiteY258" fmla="*/ 243840 h 461130"/>
              <a:gd name="connsiteX259" fmla="*/ 8708134 w 17080151"/>
              <a:gd name="connsiteY259" fmla="*/ 248292 h 461130"/>
              <a:gd name="connsiteX260" fmla="*/ 8725395 w 17080151"/>
              <a:gd name="connsiteY260" fmla="*/ 260333 h 461130"/>
              <a:gd name="connsiteX261" fmla="*/ 8721693 w 17080151"/>
              <a:gd name="connsiteY261" fmla="*/ 219127 h 461130"/>
              <a:gd name="connsiteX262" fmla="*/ 8819201 w 17080151"/>
              <a:gd name="connsiteY262" fmla="*/ 0 h 461130"/>
              <a:gd name="connsiteX263" fmla="*/ 8916709 w 17080151"/>
              <a:gd name="connsiteY263" fmla="*/ 219127 h 461130"/>
              <a:gd name="connsiteX264" fmla="*/ 8912081 w 17080151"/>
              <a:gd name="connsiteY264" fmla="*/ 270645 h 461130"/>
              <a:gd name="connsiteX265" fmla="*/ 8918407 w 17080151"/>
              <a:gd name="connsiteY265" fmla="*/ 261060 h 461130"/>
              <a:gd name="connsiteX266" fmla="*/ 8956361 w 17080151"/>
              <a:gd name="connsiteY266" fmla="*/ 243840 h 461130"/>
              <a:gd name="connsiteX267" fmla="*/ 8976012 w 17080151"/>
              <a:gd name="connsiteY267" fmla="*/ 248292 h 461130"/>
              <a:gd name="connsiteX268" fmla="*/ 8993274 w 17080151"/>
              <a:gd name="connsiteY268" fmla="*/ 260334 h 461130"/>
              <a:gd name="connsiteX269" fmla="*/ 8989572 w 17080151"/>
              <a:gd name="connsiteY269" fmla="*/ 219127 h 461130"/>
              <a:gd name="connsiteX270" fmla="*/ 9087080 w 17080151"/>
              <a:gd name="connsiteY270" fmla="*/ 0 h 461130"/>
              <a:gd name="connsiteX271" fmla="*/ 9184588 w 17080151"/>
              <a:gd name="connsiteY271" fmla="*/ 219127 h 461130"/>
              <a:gd name="connsiteX272" fmla="*/ 9179960 w 17080151"/>
              <a:gd name="connsiteY272" fmla="*/ 270645 h 461130"/>
              <a:gd name="connsiteX273" fmla="*/ 9186286 w 17080151"/>
              <a:gd name="connsiteY273" fmla="*/ 261060 h 461130"/>
              <a:gd name="connsiteX274" fmla="*/ 9224240 w 17080151"/>
              <a:gd name="connsiteY274" fmla="*/ 243840 h 461130"/>
              <a:gd name="connsiteX275" fmla="*/ 9243891 w 17080151"/>
              <a:gd name="connsiteY275" fmla="*/ 248292 h 461130"/>
              <a:gd name="connsiteX276" fmla="*/ 9261152 w 17080151"/>
              <a:gd name="connsiteY276" fmla="*/ 260333 h 461130"/>
              <a:gd name="connsiteX277" fmla="*/ 9257450 w 17080151"/>
              <a:gd name="connsiteY277" fmla="*/ 219127 h 461130"/>
              <a:gd name="connsiteX278" fmla="*/ 9354958 w 17080151"/>
              <a:gd name="connsiteY278" fmla="*/ 0 h 461130"/>
              <a:gd name="connsiteX279" fmla="*/ 9452466 w 17080151"/>
              <a:gd name="connsiteY279" fmla="*/ 219127 h 461130"/>
              <a:gd name="connsiteX280" fmla="*/ 9447838 w 17080151"/>
              <a:gd name="connsiteY280" fmla="*/ 270645 h 461130"/>
              <a:gd name="connsiteX281" fmla="*/ 9454164 w 17080151"/>
              <a:gd name="connsiteY281" fmla="*/ 261060 h 461130"/>
              <a:gd name="connsiteX282" fmla="*/ 9492118 w 17080151"/>
              <a:gd name="connsiteY282" fmla="*/ 243840 h 461130"/>
              <a:gd name="connsiteX283" fmla="*/ 9511769 w 17080151"/>
              <a:gd name="connsiteY283" fmla="*/ 248292 h 461130"/>
              <a:gd name="connsiteX284" fmla="*/ 9529030 w 17080151"/>
              <a:gd name="connsiteY284" fmla="*/ 260333 h 461130"/>
              <a:gd name="connsiteX285" fmla="*/ 9525328 w 17080151"/>
              <a:gd name="connsiteY285" fmla="*/ 219127 h 461130"/>
              <a:gd name="connsiteX286" fmla="*/ 9622836 w 17080151"/>
              <a:gd name="connsiteY286" fmla="*/ 0 h 461130"/>
              <a:gd name="connsiteX287" fmla="*/ 9720344 w 17080151"/>
              <a:gd name="connsiteY287" fmla="*/ 219127 h 461130"/>
              <a:gd name="connsiteX288" fmla="*/ 9715716 w 17080151"/>
              <a:gd name="connsiteY288" fmla="*/ 270645 h 461130"/>
              <a:gd name="connsiteX289" fmla="*/ 9722042 w 17080151"/>
              <a:gd name="connsiteY289" fmla="*/ 261060 h 461130"/>
              <a:gd name="connsiteX290" fmla="*/ 9759996 w 17080151"/>
              <a:gd name="connsiteY290" fmla="*/ 243840 h 461130"/>
              <a:gd name="connsiteX291" fmla="*/ 9779647 w 17080151"/>
              <a:gd name="connsiteY291" fmla="*/ 248292 h 461130"/>
              <a:gd name="connsiteX292" fmla="*/ 9796909 w 17080151"/>
              <a:gd name="connsiteY292" fmla="*/ 260334 h 461130"/>
              <a:gd name="connsiteX293" fmla="*/ 9793207 w 17080151"/>
              <a:gd name="connsiteY293" fmla="*/ 219127 h 461130"/>
              <a:gd name="connsiteX294" fmla="*/ 9890714 w 17080151"/>
              <a:gd name="connsiteY294" fmla="*/ 0 h 461130"/>
              <a:gd name="connsiteX295" fmla="*/ 9988222 w 17080151"/>
              <a:gd name="connsiteY295" fmla="*/ 219127 h 461130"/>
              <a:gd name="connsiteX296" fmla="*/ 9983594 w 17080151"/>
              <a:gd name="connsiteY296" fmla="*/ 270645 h 461130"/>
              <a:gd name="connsiteX297" fmla="*/ 9989920 w 17080151"/>
              <a:gd name="connsiteY297" fmla="*/ 261060 h 461130"/>
              <a:gd name="connsiteX298" fmla="*/ 10027874 w 17080151"/>
              <a:gd name="connsiteY298" fmla="*/ 243840 h 461130"/>
              <a:gd name="connsiteX299" fmla="*/ 10047525 w 17080151"/>
              <a:gd name="connsiteY299" fmla="*/ 248292 h 461130"/>
              <a:gd name="connsiteX300" fmla="*/ 10064786 w 17080151"/>
              <a:gd name="connsiteY300" fmla="*/ 260333 h 461130"/>
              <a:gd name="connsiteX301" fmla="*/ 10061084 w 17080151"/>
              <a:gd name="connsiteY301" fmla="*/ 219127 h 461130"/>
              <a:gd name="connsiteX302" fmla="*/ 10158591 w 17080151"/>
              <a:gd name="connsiteY302" fmla="*/ 0 h 461130"/>
              <a:gd name="connsiteX303" fmla="*/ 10256100 w 17080151"/>
              <a:gd name="connsiteY303" fmla="*/ 219127 h 461130"/>
              <a:gd name="connsiteX304" fmla="*/ 10251472 w 17080151"/>
              <a:gd name="connsiteY304" fmla="*/ 270644 h 461130"/>
              <a:gd name="connsiteX305" fmla="*/ 10257797 w 17080151"/>
              <a:gd name="connsiteY305" fmla="*/ 261060 h 461130"/>
              <a:gd name="connsiteX306" fmla="*/ 10295751 w 17080151"/>
              <a:gd name="connsiteY306" fmla="*/ 243840 h 461130"/>
              <a:gd name="connsiteX307" fmla="*/ 10315403 w 17080151"/>
              <a:gd name="connsiteY307" fmla="*/ 248292 h 461130"/>
              <a:gd name="connsiteX308" fmla="*/ 10332664 w 17080151"/>
              <a:gd name="connsiteY308" fmla="*/ 260333 h 461130"/>
              <a:gd name="connsiteX309" fmla="*/ 10328962 w 17080151"/>
              <a:gd name="connsiteY309" fmla="*/ 219127 h 461130"/>
              <a:gd name="connsiteX310" fmla="*/ 10426470 w 17080151"/>
              <a:gd name="connsiteY310" fmla="*/ 0 h 461130"/>
              <a:gd name="connsiteX311" fmla="*/ 10523978 w 17080151"/>
              <a:gd name="connsiteY311" fmla="*/ 219127 h 461130"/>
              <a:gd name="connsiteX312" fmla="*/ 10519350 w 17080151"/>
              <a:gd name="connsiteY312" fmla="*/ 270645 h 461130"/>
              <a:gd name="connsiteX313" fmla="*/ 10525676 w 17080151"/>
              <a:gd name="connsiteY313" fmla="*/ 261060 h 461130"/>
              <a:gd name="connsiteX314" fmla="*/ 10563630 w 17080151"/>
              <a:gd name="connsiteY314" fmla="*/ 243840 h 461130"/>
              <a:gd name="connsiteX315" fmla="*/ 10583281 w 17080151"/>
              <a:gd name="connsiteY315" fmla="*/ 248292 h 461130"/>
              <a:gd name="connsiteX316" fmla="*/ 10600543 w 17080151"/>
              <a:gd name="connsiteY316" fmla="*/ 260334 h 461130"/>
              <a:gd name="connsiteX317" fmla="*/ 10596841 w 17080151"/>
              <a:gd name="connsiteY317" fmla="*/ 219127 h 461130"/>
              <a:gd name="connsiteX318" fmla="*/ 10694349 w 17080151"/>
              <a:gd name="connsiteY318" fmla="*/ 0 h 461130"/>
              <a:gd name="connsiteX319" fmla="*/ 10791856 w 17080151"/>
              <a:gd name="connsiteY319" fmla="*/ 219127 h 461130"/>
              <a:gd name="connsiteX320" fmla="*/ 10787228 w 17080151"/>
              <a:gd name="connsiteY320" fmla="*/ 270646 h 461130"/>
              <a:gd name="connsiteX321" fmla="*/ 10793555 w 17080151"/>
              <a:gd name="connsiteY321" fmla="*/ 261060 h 461130"/>
              <a:gd name="connsiteX322" fmla="*/ 10831509 w 17080151"/>
              <a:gd name="connsiteY322" fmla="*/ 243840 h 461130"/>
              <a:gd name="connsiteX323" fmla="*/ 10851160 w 17080151"/>
              <a:gd name="connsiteY323" fmla="*/ 248292 h 461130"/>
              <a:gd name="connsiteX324" fmla="*/ 10868421 w 17080151"/>
              <a:gd name="connsiteY324" fmla="*/ 260333 h 461130"/>
              <a:gd name="connsiteX325" fmla="*/ 10864719 w 17080151"/>
              <a:gd name="connsiteY325" fmla="*/ 219127 h 461130"/>
              <a:gd name="connsiteX326" fmla="*/ 10962227 w 17080151"/>
              <a:gd name="connsiteY326" fmla="*/ 0 h 461130"/>
              <a:gd name="connsiteX327" fmla="*/ 11059736 w 17080151"/>
              <a:gd name="connsiteY327" fmla="*/ 219127 h 461130"/>
              <a:gd name="connsiteX328" fmla="*/ 11055108 w 17080151"/>
              <a:gd name="connsiteY328" fmla="*/ 270643 h 461130"/>
              <a:gd name="connsiteX329" fmla="*/ 11061433 w 17080151"/>
              <a:gd name="connsiteY329" fmla="*/ 261060 h 461130"/>
              <a:gd name="connsiteX330" fmla="*/ 11099387 w 17080151"/>
              <a:gd name="connsiteY330" fmla="*/ 243840 h 461130"/>
              <a:gd name="connsiteX331" fmla="*/ 11119038 w 17080151"/>
              <a:gd name="connsiteY331" fmla="*/ 248292 h 461130"/>
              <a:gd name="connsiteX332" fmla="*/ 11136299 w 17080151"/>
              <a:gd name="connsiteY332" fmla="*/ 260333 h 461130"/>
              <a:gd name="connsiteX333" fmla="*/ 11132597 w 17080151"/>
              <a:gd name="connsiteY333" fmla="*/ 219127 h 461130"/>
              <a:gd name="connsiteX334" fmla="*/ 11230106 w 17080151"/>
              <a:gd name="connsiteY334" fmla="*/ 0 h 461130"/>
              <a:gd name="connsiteX335" fmla="*/ 11327613 w 17080151"/>
              <a:gd name="connsiteY335" fmla="*/ 219127 h 461130"/>
              <a:gd name="connsiteX336" fmla="*/ 11322985 w 17080151"/>
              <a:gd name="connsiteY336" fmla="*/ 270646 h 461130"/>
              <a:gd name="connsiteX337" fmla="*/ 11329311 w 17080151"/>
              <a:gd name="connsiteY337" fmla="*/ 261060 h 461130"/>
              <a:gd name="connsiteX338" fmla="*/ 11367266 w 17080151"/>
              <a:gd name="connsiteY338" fmla="*/ 243840 h 461130"/>
              <a:gd name="connsiteX339" fmla="*/ 11386917 w 17080151"/>
              <a:gd name="connsiteY339" fmla="*/ 248292 h 461130"/>
              <a:gd name="connsiteX340" fmla="*/ 11404178 w 17080151"/>
              <a:gd name="connsiteY340" fmla="*/ 260334 h 461130"/>
              <a:gd name="connsiteX341" fmla="*/ 11400476 w 17080151"/>
              <a:gd name="connsiteY341" fmla="*/ 219127 h 461130"/>
              <a:gd name="connsiteX342" fmla="*/ 11497984 w 17080151"/>
              <a:gd name="connsiteY342" fmla="*/ 0 h 461130"/>
              <a:gd name="connsiteX343" fmla="*/ 11595492 w 17080151"/>
              <a:gd name="connsiteY343" fmla="*/ 219127 h 461130"/>
              <a:gd name="connsiteX344" fmla="*/ 11590864 w 17080151"/>
              <a:gd name="connsiteY344" fmla="*/ 270645 h 461130"/>
              <a:gd name="connsiteX345" fmla="*/ 11597190 w 17080151"/>
              <a:gd name="connsiteY345" fmla="*/ 261060 h 461130"/>
              <a:gd name="connsiteX346" fmla="*/ 11635144 w 17080151"/>
              <a:gd name="connsiteY346" fmla="*/ 243840 h 461130"/>
              <a:gd name="connsiteX347" fmla="*/ 11654795 w 17080151"/>
              <a:gd name="connsiteY347" fmla="*/ 248292 h 461130"/>
              <a:gd name="connsiteX348" fmla="*/ 11672056 w 17080151"/>
              <a:gd name="connsiteY348" fmla="*/ 260333 h 461130"/>
              <a:gd name="connsiteX349" fmla="*/ 11668354 w 17080151"/>
              <a:gd name="connsiteY349" fmla="*/ 219127 h 461130"/>
              <a:gd name="connsiteX350" fmla="*/ 11765862 w 17080151"/>
              <a:gd name="connsiteY350" fmla="*/ 0 h 461130"/>
              <a:gd name="connsiteX351" fmla="*/ 11863370 w 17080151"/>
              <a:gd name="connsiteY351" fmla="*/ 219127 h 461130"/>
              <a:gd name="connsiteX352" fmla="*/ 11858742 w 17080151"/>
              <a:gd name="connsiteY352" fmla="*/ 270645 h 461130"/>
              <a:gd name="connsiteX353" fmla="*/ 11865068 w 17080151"/>
              <a:gd name="connsiteY353" fmla="*/ 261060 h 461130"/>
              <a:gd name="connsiteX354" fmla="*/ 11903022 w 17080151"/>
              <a:gd name="connsiteY354" fmla="*/ 243840 h 461130"/>
              <a:gd name="connsiteX355" fmla="*/ 11922673 w 17080151"/>
              <a:gd name="connsiteY355" fmla="*/ 248292 h 461130"/>
              <a:gd name="connsiteX356" fmla="*/ 11939933 w 17080151"/>
              <a:gd name="connsiteY356" fmla="*/ 260332 h 461130"/>
              <a:gd name="connsiteX357" fmla="*/ 11936231 w 17080151"/>
              <a:gd name="connsiteY357" fmla="*/ 219127 h 461130"/>
              <a:gd name="connsiteX358" fmla="*/ 12033739 w 17080151"/>
              <a:gd name="connsiteY358" fmla="*/ 0 h 461130"/>
              <a:gd name="connsiteX359" fmla="*/ 12131247 w 17080151"/>
              <a:gd name="connsiteY359" fmla="*/ 219127 h 461130"/>
              <a:gd name="connsiteX360" fmla="*/ 12126619 w 17080151"/>
              <a:gd name="connsiteY360" fmla="*/ 270645 h 461130"/>
              <a:gd name="connsiteX361" fmla="*/ 12132945 w 17080151"/>
              <a:gd name="connsiteY361" fmla="*/ 261060 h 461130"/>
              <a:gd name="connsiteX362" fmla="*/ 12170899 w 17080151"/>
              <a:gd name="connsiteY362" fmla="*/ 243840 h 461130"/>
              <a:gd name="connsiteX363" fmla="*/ 12190551 w 17080151"/>
              <a:gd name="connsiteY363" fmla="*/ 248292 h 461130"/>
              <a:gd name="connsiteX364" fmla="*/ 12207811 w 17080151"/>
              <a:gd name="connsiteY364" fmla="*/ 260333 h 461130"/>
              <a:gd name="connsiteX365" fmla="*/ 12204109 w 17080151"/>
              <a:gd name="connsiteY365" fmla="*/ 219127 h 461130"/>
              <a:gd name="connsiteX366" fmla="*/ 12301617 w 17080151"/>
              <a:gd name="connsiteY366" fmla="*/ 0 h 461130"/>
              <a:gd name="connsiteX367" fmla="*/ 12399125 w 17080151"/>
              <a:gd name="connsiteY367" fmla="*/ 219127 h 461130"/>
              <a:gd name="connsiteX368" fmla="*/ 12394497 w 17080151"/>
              <a:gd name="connsiteY368" fmla="*/ 270645 h 461130"/>
              <a:gd name="connsiteX369" fmla="*/ 12400823 w 17080151"/>
              <a:gd name="connsiteY369" fmla="*/ 261060 h 461130"/>
              <a:gd name="connsiteX370" fmla="*/ 12438777 w 17080151"/>
              <a:gd name="connsiteY370" fmla="*/ 243840 h 461130"/>
              <a:gd name="connsiteX371" fmla="*/ 12458429 w 17080151"/>
              <a:gd name="connsiteY371" fmla="*/ 248292 h 461130"/>
              <a:gd name="connsiteX372" fmla="*/ 12475690 w 17080151"/>
              <a:gd name="connsiteY372" fmla="*/ 260334 h 461130"/>
              <a:gd name="connsiteX373" fmla="*/ 12471988 w 17080151"/>
              <a:gd name="connsiteY373" fmla="*/ 219127 h 461130"/>
              <a:gd name="connsiteX374" fmla="*/ 12569496 w 17080151"/>
              <a:gd name="connsiteY374" fmla="*/ 0 h 461130"/>
              <a:gd name="connsiteX375" fmla="*/ 12667004 w 17080151"/>
              <a:gd name="connsiteY375" fmla="*/ 219127 h 461130"/>
              <a:gd name="connsiteX376" fmla="*/ 12662376 w 17080151"/>
              <a:gd name="connsiteY376" fmla="*/ 270645 h 461130"/>
              <a:gd name="connsiteX377" fmla="*/ 12668702 w 17080151"/>
              <a:gd name="connsiteY377" fmla="*/ 261060 h 461130"/>
              <a:gd name="connsiteX378" fmla="*/ 12706656 w 17080151"/>
              <a:gd name="connsiteY378" fmla="*/ 243840 h 461130"/>
              <a:gd name="connsiteX379" fmla="*/ 12726308 w 17080151"/>
              <a:gd name="connsiteY379" fmla="*/ 248292 h 461130"/>
              <a:gd name="connsiteX380" fmla="*/ 12743568 w 17080151"/>
              <a:gd name="connsiteY380" fmla="*/ 260333 h 461130"/>
              <a:gd name="connsiteX381" fmla="*/ 12739866 w 17080151"/>
              <a:gd name="connsiteY381" fmla="*/ 219127 h 461130"/>
              <a:gd name="connsiteX382" fmla="*/ 12837374 w 17080151"/>
              <a:gd name="connsiteY382" fmla="*/ 0 h 461130"/>
              <a:gd name="connsiteX383" fmla="*/ 12934882 w 17080151"/>
              <a:gd name="connsiteY383" fmla="*/ 219127 h 461130"/>
              <a:gd name="connsiteX384" fmla="*/ 12930254 w 17080151"/>
              <a:gd name="connsiteY384" fmla="*/ 270645 h 461130"/>
              <a:gd name="connsiteX385" fmla="*/ 12936580 w 17080151"/>
              <a:gd name="connsiteY385" fmla="*/ 261060 h 461130"/>
              <a:gd name="connsiteX386" fmla="*/ 12974534 w 17080151"/>
              <a:gd name="connsiteY386" fmla="*/ 243840 h 461130"/>
              <a:gd name="connsiteX387" fmla="*/ 12994185 w 17080151"/>
              <a:gd name="connsiteY387" fmla="*/ 248292 h 461130"/>
              <a:gd name="connsiteX388" fmla="*/ 13011446 w 17080151"/>
              <a:gd name="connsiteY388" fmla="*/ 260333 h 461130"/>
              <a:gd name="connsiteX389" fmla="*/ 13007744 w 17080151"/>
              <a:gd name="connsiteY389" fmla="*/ 219127 h 461130"/>
              <a:gd name="connsiteX390" fmla="*/ 13105252 w 17080151"/>
              <a:gd name="connsiteY390" fmla="*/ 0 h 461130"/>
              <a:gd name="connsiteX391" fmla="*/ 13202760 w 17080151"/>
              <a:gd name="connsiteY391" fmla="*/ 219127 h 461130"/>
              <a:gd name="connsiteX392" fmla="*/ 13198132 w 17080151"/>
              <a:gd name="connsiteY392" fmla="*/ 270645 h 461130"/>
              <a:gd name="connsiteX393" fmla="*/ 13204458 w 17080151"/>
              <a:gd name="connsiteY393" fmla="*/ 261060 h 461130"/>
              <a:gd name="connsiteX394" fmla="*/ 13242412 w 17080151"/>
              <a:gd name="connsiteY394" fmla="*/ 243840 h 461130"/>
              <a:gd name="connsiteX395" fmla="*/ 13262063 w 17080151"/>
              <a:gd name="connsiteY395" fmla="*/ 248292 h 461130"/>
              <a:gd name="connsiteX396" fmla="*/ 13279325 w 17080151"/>
              <a:gd name="connsiteY396" fmla="*/ 260334 h 461130"/>
              <a:gd name="connsiteX397" fmla="*/ 13275623 w 17080151"/>
              <a:gd name="connsiteY397" fmla="*/ 219127 h 461130"/>
              <a:gd name="connsiteX398" fmla="*/ 13373131 w 17080151"/>
              <a:gd name="connsiteY398" fmla="*/ 0 h 461130"/>
              <a:gd name="connsiteX399" fmla="*/ 13470639 w 17080151"/>
              <a:gd name="connsiteY399" fmla="*/ 219127 h 461130"/>
              <a:gd name="connsiteX400" fmla="*/ 13466011 w 17080151"/>
              <a:gd name="connsiteY400" fmla="*/ 270645 h 461130"/>
              <a:gd name="connsiteX401" fmla="*/ 13472337 w 17080151"/>
              <a:gd name="connsiteY401" fmla="*/ 261060 h 461130"/>
              <a:gd name="connsiteX402" fmla="*/ 13510291 w 17080151"/>
              <a:gd name="connsiteY402" fmla="*/ 243840 h 461130"/>
              <a:gd name="connsiteX403" fmla="*/ 13529942 w 17080151"/>
              <a:gd name="connsiteY403" fmla="*/ 248292 h 461130"/>
              <a:gd name="connsiteX404" fmla="*/ 13547203 w 17080151"/>
              <a:gd name="connsiteY404" fmla="*/ 260333 h 461130"/>
              <a:gd name="connsiteX405" fmla="*/ 13543501 w 17080151"/>
              <a:gd name="connsiteY405" fmla="*/ 219127 h 461130"/>
              <a:gd name="connsiteX406" fmla="*/ 13641009 w 17080151"/>
              <a:gd name="connsiteY406" fmla="*/ 0 h 461130"/>
              <a:gd name="connsiteX407" fmla="*/ 13738517 w 17080151"/>
              <a:gd name="connsiteY407" fmla="*/ 219127 h 461130"/>
              <a:gd name="connsiteX408" fmla="*/ 13733889 w 17080151"/>
              <a:gd name="connsiteY408" fmla="*/ 270645 h 461130"/>
              <a:gd name="connsiteX409" fmla="*/ 13740215 w 17080151"/>
              <a:gd name="connsiteY409" fmla="*/ 261060 h 461130"/>
              <a:gd name="connsiteX410" fmla="*/ 13778169 w 17080151"/>
              <a:gd name="connsiteY410" fmla="*/ 243840 h 461130"/>
              <a:gd name="connsiteX411" fmla="*/ 13797820 w 17080151"/>
              <a:gd name="connsiteY411" fmla="*/ 248292 h 461130"/>
              <a:gd name="connsiteX412" fmla="*/ 13815081 w 17080151"/>
              <a:gd name="connsiteY412" fmla="*/ 260333 h 461130"/>
              <a:gd name="connsiteX413" fmla="*/ 13811379 w 17080151"/>
              <a:gd name="connsiteY413" fmla="*/ 219127 h 461130"/>
              <a:gd name="connsiteX414" fmla="*/ 13908887 w 17080151"/>
              <a:gd name="connsiteY414" fmla="*/ 0 h 461130"/>
              <a:gd name="connsiteX415" fmla="*/ 14006395 w 17080151"/>
              <a:gd name="connsiteY415" fmla="*/ 219127 h 461130"/>
              <a:gd name="connsiteX416" fmla="*/ 14001767 w 17080151"/>
              <a:gd name="connsiteY416" fmla="*/ 270645 h 461130"/>
              <a:gd name="connsiteX417" fmla="*/ 14008093 w 17080151"/>
              <a:gd name="connsiteY417" fmla="*/ 261060 h 461130"/>
              <a:gd name="connsiteX418" fmla="*/ 14046047 w 17080151"/>
              <a:gd name="connsiteY418" fmla="*/ 243840 h 461130"/>
              <a:gd name="connsiteX419" fmla="*/ 14065698 w 17080151"/>
              <a:gd name="connsiteY419" fmla="*/ 248292 h 461130"/>
              <a:gd name="connsiteX420" fmla="*/ 14082960 w 17080151"/>
              <a:gd name="connsiteY420" fmla="*/ 260334 h 461130"/>
              <a:gd name="connsiteX421" fmla="*/ 14079258 w 17080151"/>
              <a:gd name="connsiteY421" fmla="*/ 219127 h 461130"/>
              <a:gd name="connsiteX422" fmla="*/ 14176766 w 17080151"/>
              <a:gd name="connsiteY422" fmla="*/ 0 h 461130"/>
              <a:gd name="connsiteX423" fmla="*/ 14274274 w 17080151"/>
              <a:gd name="connsiteY423" fmla="*/ 219127 h 461130"/>
              <a:gd name="connsiteX424" fmla="*/ 14269646 w 17080151"/>
              <a:gd name="connsiteY424" fmla="*/ 270645 h 461130"/>
              <a:gd name="connsiteX425" fmla="*/ 14275972 w 17080151"/>
              <a:gd name="connsiteY425" fmla="*/ 261060 h 461130"/>
              <a:gd name="connsiteX426" fmla="*/ 14313926 w 17080151"/>
              <a:gd name="connsiteY426" fmla="*/ 243840 h 461130"/>
              <a:gd name="connsiteX427" fmla="*/ 14333577 w 17080151"/>
              <a:gd name="connsiteY427" fmla="*/ 248292 h 461130"/>
              <a:gd name="connsiteX428" fmla="*/ 14350838 w 17080151"/>
              <a:gd name="connsiteY428" fmla="*/ 260333 h 461130"/>
              <a:gd name="connsiteX429" fmla="*/ 14347136 w 17080151"/>
              <a:gd name="connsiteY429" fmla="*/ 219127 h 461130"/>
              <a:gd name="connsiteX430" fmla="*/ 14444644 w 17080151"/>
              <a:gd name="connsiteY430" fmla="*/ 0 h 461130"/>
              <a:gd name="connsiteX431" fmla="*/ 14542152 w 17080151"/>
              <a:gd name="connsiteY431" fmla="*/ 219127 h 461130"/>
              <a:gd name="connsiteX432" fmla="*/ 14537524 w 17080151"/>
              <a:gd name="connsiteY432" fmla="*/ 270645 h 461130"/>
              <a:gd name="connsiteX433" fmla="*/ 14543850 w 17080151"/>
              <a:gd name="connsiteY433" fmla="*/ 261060 h 461130"/>
              <a:gd name="connsiteX434" fmla="*/ 14581804 w 17080151"/>
              <a:gd name="connsiteY434" fmla="*/ 243840 h 461130"/>
              <a:gd name="connsiteX435" fmla="*/ 14601455 w 17080151"/>
              <a:gd name="connsiteY435" fmla="*/ 248292 h 461130"/>
              <a:gd name="connsiteX436" fmla="*/ 14618716 w 17080151"/>
              <a:gd name="connsiteY436" fmla="*/ 260333 h 461130"/>
              <a:gd name="connsiteX437" fmla="*/ 14615014 w 17080151"/>
              <a:gd name="connsiteY437" fmla="*/ 219127 h 461130"/>
              <a:gd name="connsiteX438" fmla="*/ 14712522 w 17080151"/>
              <a:gd name="connsiteY438" fmla="*/ 0 h 461130"/>
              <a:gd name="connsiteX439" fmla="*/ 14810030 w 17080151"/>
              <a:gd name="connsiteY439" fmla="*/ 219127 h 461130"/>
              <a:gd name="connsiteX440" fmla="*/ 14805402 w 17080151"/>
              <a:gd name="connsiteY440" fmla="*/ 270645 h 461130"/>
              <a:gd name="connsiteX441" fmla="*/ 14811728 w 17080151"/>
              <a:gd name="connsiteY441" fmla="*/ 261060 h 461130"/>
              <a:gd name="connsiteX442" fmla="*/ 14849682 w 17080151"/>
              <a:gd name="connsiteY442" fmla="*/ 243840 h 461130"/>
              <a:gd name="connsiteX443" fmla="*/ 14869333 w 17080151"/>
              <a:gd name="connsiteY443" fmla="*/ 248292 h 461130"/>
              <a:gd name="connsiteX444" fmla="*/ 14886595 w 17080151"/>
              <a:gd name="connsiteY444" fmla="*/ 260334 h 461130"/>
              <a:gd name="connsiteX445" fmla="*/ 14882893 w 17080151"/>
              <a:gd name="connsiteY445" fmla="*/ 219127 h 461130"/>
              <a:gd name="connsiteX446" fmla="*/ 14980401 w 17080151"/>
              <a:gd name="connsiteY446" fmla="*/ 0 h 461130"/>
              <a:gd name="connsiteX447" fmla="*/ 15077909 w 17080151"/>
              <a:gd name="connsiteY447" fmla="*/ 219127 h 461130"/>
              <a:gd name="connsiteX448" fmla="*/ 15073281 w 17080151"/>
              <a:gd name="connsiteY448" fmla="*/ 270645 h 461130"/>
              <a:gd name="connsiteX449" fmla="*/ 15079607 w 17080151"/>
              <a:gd name="connsiteY449" fmla="*/ 261060 h 461130"/>
              <a:gd name="connsiteX450" fmla="*/ 15117561 w 17080151"/>
              <a:gd name="connsiteY450" fmla="*/ 243840 h 461130"/>
              <a:gd name="connsiteX451" fmla="*/ 15137212 w 17080151"/>
              <a:gd name="connsiteY451" fmla="*/ 248292 h 461130"/>
              <a:gd name="connsiteX452" fmla="*/ 15154473 w 17080151"/>
              <a:gd name="connsiteY452" fmla="*/ 260333 h 461130"/>
              <a:gd name="connsiteX453" fmla="*/ 15150771 w 17080151"/>
              <a:gd name="connsiteY453" fmla="*/ 219127 h 461130"/>
              <a:gd name="connsiteX454" fmla="*/ 15248279 w 17080151"/>
              <a:gd name="connsiteY454" fmla="*/ 0 h 461130"/>
              <a:gd name="connsiteX455" fmla="*/ 15345787 w 17080151"/>
              <a:gd name="connsiteY455" fmla="*/ 219127 h 461130"/>
              <a:gd name="connsiteX456" fmla="*/ 15341159 w 17080151"/>
              <a:gd name="connsiteY456" fmla="*/ 270645 h 461130"/>
              <a:gd name="connsiteX457" fmla="*/ 15347485 w 17080151"/>
              <a:gd name="connsiteY457" fmla="*/ 261060 h 461130"/>
              <a:gd name="connsiteX458" fmla="*/ 15385439 w 17080151"/>
              <a:gd name="connsiteY458" fmla="*/ 243840 h 461130"/>
              <a:gd name="connsiteX459" fmla="*/ 15405090 w 17080151"/>
              <a:gd name="connsiteY459" fmla="*/ 248292 h 461130"/>
              <a:gd name="connsiteX460" fmla="*/ 15422351 w 17080151"/>
              <a:gd name="connsiteY460" fmla="*/ 260333 h 461130"/>
              <a:gd name="connsiteX461" fmla="*/ 15418649 w 17080151"/>
              <a:gd name="connsiteY461" fmla="*/ 219127 h 461130"/>
              <a:gd name="connsiteX462" fmla="*/ 15516157 w 17080151"/>
              <a:gd name="connsiteY462" fmla="*/ 0 h 461130"/>
              <a:gd name="connsiteX463" fmla="*/ 15613665 w 17080151"/>
              <a:gd name="connsiteY463" fmla="*/ 219127 h 461130"/>
              <a:gd name="connsiteX464" fmla="*/ 15609037 w 17080151"/>
              <a:gd name="connsiteY464" fmla="*/ 270645 h 461130"/>
              <a:gd name="connsiteX465" fmla="*/ 15615363 w 17080151"/>
              <a:gd name="connsiteY465" fmla="*/ 261060 h 461130"/>
              <a:gd name="connsiteX466" fmla="*/ 15653317 w 17080151"/>
              <a:gd name="connsiteY466" fmla="*/ 243840 h 461130"/>
              <a:gd name="connsiteX467" fmla="*/ 15672968 w 17080151"/>
              <a:gd name="connsiteY467" fmla="*/ 248292 h 461130"/>
              <a:gd name="connsiteX468" fmla="*/ 15690230 w 17080151"/>
              <a:gd name="connsiteY468" fmla="*/ 260334 h 461130"/>
              <a:gd name="connsiteX469" fmla="*/ 15686528 w 17080151"/>
              <a:gd name="connsiteY469" fmla="*/ 219127 h 461130"/>
              <a:gd name="connsiteX470" fmla="*/ 15784036 w 17080151"/>
              <a:gd name="connsiteY470" fmla="*/ 0 h 461130"/>
              <a:gd name="connsiteX471" fmla="*/ 15881544 w 17080151"/>
              <a:gd name="connsiteY471" fmla="*/ 219127 h 461130"/>
              <a:gd name="connsiteX472" fmla="*/ 15876916 w 17080151"/>
              <a:gd name="connsiteY472" fmla="*/ 270645 h 461130"/>
              <a:gd name="connsiteX473" fmla="*/ 15883242 w 17080151"/>
              <a:gd name="connsiteY473" fmla="*/ 261060 h 461130"/>
              <a:gd name="connsiteX474" fmla="*/ 15921196 w 17080151"/>
              <a:gd name="connsiteY474" fmla="*/ 243840 h 461130"/>
              <a:gd name="connsiteX475" fmla="*/ 15940847 w 17080151"/>
              <a:gd name="connsiteY475" fmla="*/ 248292 h 461130"/>
              <a:gd name="connsiteX476" fmla="*/ 15958109 w 17080151"/>
              <a:gd name="connsiteY476" fmla="*/ 260333 h 461130"/>
              <a:gd name="connsiteX477" fmla="*/ 15954405 w 17080151"/>
              <a:gd name="connsiteY477" fmla="*/ 219127 h 461130"/>
              <a:gd name="connsiteX478" fmla="*/ 16051913 w 17080151"/>
              <a:gd name="connsiteY478" fmla="*/ 0 h 461130"/>
              <a:gd name="connsiteX479" fmla="*/ 16149421 w 17080151"/>
              <a:gd name="connsiteY479" fmla="*/ 219127 h 461130"/>
              <a:gd name="connsiteX480" fmla="*/ 16144793 w 17080151"/>
              <a:gd name="connsiteY480" fmla="*/ 270645 h 461130"/>
              <a:gd name="connsiteX481" fmla="*/ 16151121 w 17080151"/>
              <a:gd name="connsiteY481" fmla="*/ 261060 h 461130"/>
              <a:gd name="connsiteX482" fmla="*/ 16189073 w 17080151"/>
              <a:gd name="connsiteY482" fmla="*/ 243840 h 461130"/>
              <a:gd name="connsiteX483" fmla="*/ 16208725 w 17080151"/>
              <a:gd name="connsiteY483" fmla="*/ 248292 h 461130"/>
              <a:gd name="connsiteX484" fmla="*/ 16225985 w 17080151"/>
              <a:gd name="connsiteY484" fmla="*/ 260333 h 461130"/>
              <a:gd name="connsiteX485" fmla="*/ 16222285 w 17080151"/>
              <a:gd name="connsiteY485" fmla="*/ 219127 h 461130"/>
              <a:gd name="connsiteX486" fmla="*/ 16319793 w 17080151"/>
              <a:gd name="connsiteY486" fmla="*/ 0 h 461130"/>
              <a:gd name="connsiteX487" fmla="*/ 16417301 w 17080151"/>
              <a:gd name="connsiteY487" fmla="*/ 219127 h 461130"/>
              <a:gd name="connsiteX488" fmla="*/ 16412673 w 17080151"/>
              <a:gd name="connsiteY488" fmla="*/ 270645 h 461130"/>
              <a:gd name="connsiteX489" fmla="*/ 16418997 w 17080151"/>
              <a:gd name="connsiteY489" fmla="*/ 261060 h 461130"/>
              <a:gd name="connsiteX490" fmla="*/ 16456953 w 17080151"/>
              <a:gd name="connsiteY490" fmla="*/ 243840 h 461130"/>
              <a:gd name="connsiteX491" fmla="*/ 16476603 w 17080151"/>
              <a:gd name="connsiteY491" fmla="*/ 248292 h 461130"/>
              <a:gd name="connsiteX492" fmla="*/ 16493865 w 17080151"/>
              <a:gd name="connsiteY492" fmla="*/ 260334 h 461130"/>
              <a:gd name="connsiteX493" fmla="*/ 16490163 w 17080151"/>
              <a:gd name="connsiteY493" fmla="*/ 219127 h 461130"/>
              <a:gd name="connsiteX494" fmla="*/ 16587671 w 17080151"/>
              <a:gd name="connsiteY494" fmla="*/ 0 h 461130"/>
              <a:gd name="connsiteX495" fmla="*/ 16685179 w 17080151"/>
              <a:gd name="connsiteY495" fmla="*/ 219127 h 461130"/>
              <a:gd name="connsiteX496" fmla="*/ 16680551 w 17080151"/>
              <a:gd name="connsiteY496" fmla="*/ 270645 h 461130"/>
              <a:gd name="connsiteX497" fmla="*/ 16686877 w 17080151"/>
              <a:gd name="connsiteY497" fmla="*/ 261060 h 461130"/>
              <a:gd name="connsiteX498" fmla="*/ 16724831 w 17080151"/>
              <a:gd name="connsiteY498" fmla="*/ 243840 h 461130"/>
              <a:gd name="connsiteX499" fmla="*/ 16744481 w 17080151"/>
              <a:gd name="connsiteY499" fmla="*/ 248292 h 461130"/>
              <a:gd name="connsiteX500" fmla="*/ 16761733 w 17080151"/>
              <a:gd name="connsiteY500" fmla="*/ 260327 h 461130"/>
              <a:gd name="connsiteX501" fmla="*/ 16758033 w 17080151"/>
              <a:gd name="connsiteY501" fmla="*/ 219127 h 461130"/>
              <a:gd name="connsiteX502" fmla="*/ 16855541 w 17080151"/>
              <a:gd name="connsiteY502" fmla="*/ 0 h 461130"/>
              <a:gd name="connsiteX503" fmla="*/ 16953049 w 17080151"/>
              <a:gd name="connsiteY503" fmla="*/ 219127 h 461130"/>
              <a:gd name="connsiteX504" fmla="*/ 16948421 w 17080151"/>
              <a:gd name="connsiteY504" fmla="*/ 270645 h 461130"/>
              <a:gd name="connsiteX505" fmla="*/ 16954745 w 17080151"/>
              <a:gd name="connsiteY505" fmla="*/ 261060 h 461130"/>
              <a:gd name="connsiteX506" fmla="*/ 16992701 w 17080151"/>
              <a:gd name="connsiteY506" fmla="*/ 243840 h 461130"/>
              <a:gd name="connsiteX507" fmla="*/ 17061649 w 17080151"/>
              <a:gd name="connsiteY507" fmla="*/ 308021 h 461130"/>
              <a:gd name="connsiteX508" fmla="*/ 17080151 w 17080151"/>
              <a:gd name="connsiteY508" fmla="*/ 369690 h 461130"/>
              <a:gd name="connsiteX509" fmla="*/ 0 w 17080151"/>
              <a:gd name="connsiteY509" fmla="*/ 461130 h 461130"/>
              <a:gd name="connsiteX0" fmla="*/ 0 w 17008448"/>
              <a:gd name="connsiteY0" fmla="*/ 270645 h 369690"/>
              <a:gd name="connsiteX1" fmla="*/ 6326 w 17008448"/>
              <a:gd name="connsiteY1" fmla="*/ 261060 h 369690"/>
              <a:gd name="connsiteX2" fmla="*/ 44280 w 17008448"/>
              <a:gd name="connsiteY2" fmla="*/ 243840 h 369690"/>
              <a:gd name="connsiteX3" fmla="*/ 63931 w 17008448"/>
              <a:gd name="connsiteY3" fmla="*/ 248292 h 369690"/>
              <a:gd name="connsiteX4" fmla="*/ 81192 w 17008448"/>
              <a:gd name="connsiteY4" fmla="*/ 260333 h 369690"/>
              <a:gd name="connsiteX5" fmla="*/ 77490 w 17008448"/>
              <a:gd name="connsiteY5" fmla="*/ 219127 h 369690"/>
              <a:gd name="connsiteX6" fmla="*/ 174998 w 17008448"/>
              <a:gd name="connsiteY6" fmla="*/ 0 h 369690"/>
              <a:gd name="connsiteX7" fmla="*/ 272506 w 17008448"/>
              <a:gd name="connsiteY7" fmla="*/ 219127 h 369690"/>
              <a:gd name="connsiteX8" fmla="*/ 267878 w 17008448"/>
              <a:gd name="connsiteY8" fmla="*/ 270645 h 369690"/>
              <a:gd name="connsiteX9" fmla="*/ 274204 w 17008448"/>
              <a:gd name="connsiteY9" fmla="*/ 261060 h 369690"/>
              <a:gd name="connsiteX10" fmla="*/ 312158 w 17008448"/>
              <a:gd name="connsiteY10" fmla="*/ 243840 h 369690"/>
              <a:gd name="connsiteX11" fmla="*/ 331809 w 17008448"/>
              <a:gd name="connsiteY11" fmla="*/ 248292 h 369690"/>
              <a:gd name="connsiteX12" fmla="*/ 349071 w 17008448"/>
              <a:gd name="connsiteY12" fmla="*/ 260334 h 369690"/>
              <a:gd name="connsiteX13" fmla="*/ 345369 w 17008448"/>
              <a:gd name="connsiteY13" fmla="*/ 219127 h 369690"/>
              <a:gd name="connsiteX14" fmla="*/ 442877 w 17008448"/>
              <a:gd name="connsiteY14" fmla="*/ 0 h 369690"/>
              <a:gd name="connsiteX15" fmla="*/ 540385 w 17008448"/>
              <a:gd name="connsiteY15" fmla="*/ 219127 h 369690"/>
              <a:gd name="connsiteX16" fmla="*/ 535757 w 17008448"/>
              <a:gd name="connsiteY16" fmla="*/ 270645 h 369690"/>
              <a:gd name="connsiteX17" fmla="*/ 542083 w 17008448"/>
              <a:gd name="connsiteY17" fmla="*/ 261060 h 369690"/>
              <a:gd name="connsiteX18" fmla="*/ 580037 w 17008448"/>
              <a:gd name="connsiteY18" fmla="*/ 243840 h 369690"/>
              <a:gd name="connsiteX19" fmla="*/ 599688 w 17008448"/>
              <a:gd name="connsiteY19" fmla="*/ 248292 h 369690"/>
              <a:gd name="connsiteX20" fmla="*/ 616949 w 17008448"/>
              <a:gd name="connsiteY20" fmla="*/ 260333 h 369690"/>
              <a:gd name="connsiteX21" fmla="*/ 613247 w 17008448"/>
              <a:gd name="connsiteY21" fmla="*/ 219127 h 369690"/>
              <a:gd name="connsiteX22" fmla="*/ 710755 w 17008448"/>
              <a:gd name="connsiteY22" fmla="*/ 0 h 369690"/>
              <a:gd name="connsiteX23" fmla="*/ 808263 w 17008448"/>
              <a:gd name="connsiteY23" fmla="*/ 219127 h 369690"/>
              <a:gd name="connsiteX24" fmla="*/ 803635 w 17008448"/>
              <a:gd name="connsiteY24" fmla="*/ 270645 h 369690"/>
              <a:gd name="connsiteX25" fmla="*/ 809961 w 17008448"/>
              <a:gd name="connsiteY25" fmla="*/ 261060 h 369690"/>
              <a:gd name="connsiteX26" fmla="*/ 847915 w 17008448"/>
              <a:gd name="connsiteY26" fmla="*/ 243840 h 369690"/>
              <a:gd name="connsiteX27" fmla="*/ 867566 w 17008448"/>
              <a:gd name="connsiteY27" fmla="*/ 248292 h 369690"/>
              <a:gd name="connsiteX28" fmla="*/ 884827 w 17008448"/>
              <a:gd name="connsiteY28" fmla="*/ 260333 h 369690"/>
              <a:gd name="connsiteX29" fmla="*/ 881125 w 17008448"/>
              <a:gd name="connsiteY29" fmla="*/ 219127 h 369690"/>
              <a:gd name="connsiteX30" fmla="*/ 978633 w 17008448"/>
              <a:gd name="connsiteY30" fmla="*/ 0 h 369690"/>
              <a:gd name="connsiteX31" fmla="*/ 1076141 w 17008448"/>
              <a:gd name="connsiteY31" fmla="*/ 219127 h 369690"/>
              <a:gd name="connsiteX32" fmla="*/ 1071513 w 17008448"/>
              <a:gd name="connsiteY32" fmla="*/ 270645 h 369690"/>
              <a:gd name="connsiteX33" fmla="*/ 1077839 w 17008448"/>
              <a:gd name="connsiteY33" fmla="*/ 261060 h 369690"/>
              <a:gd name="connsiteX34" fmla="*/ 1115793 w 17008448"/>
              <a:gd name="connsiteY34" fmla="*/ 243840 h 369690"/>
              <a:gd name="connsiteX35" fmla="*/ 1135444 w 17008448"/>
              <a:gd name="connsiteY35" fmla="*/ 248292 h 369690"/>
              <a:gd name="connsiteX36" fmla="*/ 1152706 w 17008448"/>
              <a:gd name="connsiteY36" fmla="*/ 260334 h 369690"/>
              <a:gd name="connsiteX37" fmla="*/ 1149004 w 17008448"/>
              <a:gd name="connsiteY37" fmla="*/ 219127 h 369690"/>
              <a:gd name="connsiteX38" fmla="*/ 1246512 w 17008448"/>
              <a:gd name="connsiteY38" fmla="*/ 0 h 369690"/>
              <a:gd name="connsiteX39" fmla="*/ 1344019 w 17008448"/>
              <a:gd name="connsiteY39" fmla="*/ 219127 h 369690"/>
              <a:gd name="connsiteX40" fmla="*/ 1339391 w 17008448"/>
              <a:gd name="connsiteY40" fmla="*/ 270645 h 369690"/>
              <a:gd name="connsiteX41" fmla="*/ 1345717 w 17008448"/>
              <a:gd name="connsiteY41" fmla="*/ 261060 h 369690"/>
              <a:gd name="connsiteX42" fmla="*/ 1383671 w 17008448"/>
              <a:gd name="connsiteY42" fmla="*/ 243840 h 369690"/>
              <a:gd name="connsiteX43" fmla="*/ 1403322 w 17008448"/>
              <a:gd name="connsiteY43" fmla="*/ 248292 h 369690"/>
              <a:gd name="connsiteX44" fmla="*/ 1420584 w 17008448"/>
              <a:gd name="connsiteY44" fmla="*/ 260333 h 369690"/>
              <a:gd name="connsiteX45" fmla="*/ 1416881 w 17008448"/>
              <a:gd name="connsiteY45" fmla="*/ 219127 h 369690"/>
              <a:gd name="connsiteX46" fmla="*/ 1514388 w 17008448"/>
              <a:gd name="connsiteY46" fmla="*/ 0 h 369690"/>
              <a:gd name="connsiteX47" fmla="*/ 1611897 w 17008448"/>
              <a:gd name="connsiteY47" fmla="*/ 219127 h 369690"/>
              <a:gd name="connsiteX48" fmla="*/ 1607270 w 17008448"/>
              <a:gd name="connsiteY48" fmla="*/ 270644 h 369690"/>
              <a:gd name="connsiteX49" fmla="*/ 1613594 w 17008448"/>
              <a:gd name="connsiteY49" fmla="*/ 261060 h 369690"/>
              <a:gd name="connsiteX50" fmla="*/ 1651548 w 17008448"/>
              <a:gd name="connsiteY50" fmla="*/ 243840 h 369690"/>
              <a:gd name="connsiteX51" fmla="*/ 1671200 w 17008448"/>
              <a:gd name="connsiteY51" fmla="*/ 248292 h 369690"/>
              <a:gd name="connsiteX52" fmla="*/ 1688461 w 17008448"/>
              <a:gd name="connsiteY52" fmla="*/ 260333 h 369690"/>
              <a:gd name="connsiteX53" fmla="*/ 1684760 w 17008448"/>
              <a:gd name="connsiteY53" fmla="*/ 219127 h 369690"/>
              <a:gd name="connsiteX54" fmla="*/ 1782268 w 17008448"/>
              <a:gd name="connsiteY54" fmla="*/ 0 h 369690"/>
              <a:gd name="connsiteX55" fmla="*/ 1879775 w 17008448"/>
              <a:gd name="connsiteY55" fmla="*/ 219127 h 369690"/>
              <a:gd name="connsiteX56" fmla="*/ 1875147 w 17008448"/>
              <a:gd name="connsiteY56" fmla="*/ 270645 h 369690"/>
              <a:gd name="connsiteX57" fmla="*/ 1881473 w 17008448"/>
              <a:gd name="connsiteY57" fmla="*/ 261060 h 369690"/>
              <a:gd name="connsiteX58" fmla="*/ 1919427 w 17008448"/>
              <a:gd name="connsiteY58" fmla="*/ 243840 h 369690"/>
              <a:gd name="connsiteX59" fmla="*/ 1939078 w 17008448"/>
              <a:gd name="connsiteY59" fmla="*/ 248292 h 369690"/>
              <a:gd name="connsiteX60" fmla="*/ 1956341 w 17008448"/>
              <a:gd name="connsiteY60" fmla="*/ 260334 h 369690"/>
              <a:gd name="connsiteX61" fmla="*/ 1952638 w 17008448"/>
              <a:gd name="connsiteY61" fmla="*/ 219127 h 369690"/>
              <a:gd name="connsiteX62" fmla="*/ 2050146 w 17008448"/>
              <a:gd name="connsiteY62" fmla="*/ 0 h 369690"/>
              <a:gd name="connsiteX63" fmla="*/ 2147653 w 17008448"/>
              <a:gd name="connsiteY63" fmla="*/ 219127 h 369690"/>
              <a:gd name="connsiteX64" fmla="*/ 2143026 w 17008448"/>
              <a:gd name="connsiteY64" fmla="*/ 270646 h 369690"/>
              <a:gd name="connsiteX65" fmla="*/ 2149353 w 17008448"/>
              <a:gd name="connsiteY65" fmla="*/ 261060 h 369690"/>
              <a:gd name="connsiteX66" fmla="*/ 2187306 w 17008448"/>
              <a:gd name="connsiteY66" fmla="*/ 243840 h 369690"/>
              <a:gd name="connsiteX67" fmla="*/ 2206958 w 17008448"/>
              <a:gd name="connsiteY67" fmla="*/ 248292 h 369690"/>
              <a:gd name="connsiteX68" fmla="*/ 2224218 w 17008448"/>
              <a:gd name="connsiteY68" fmla="*/ 260333 h 369690"/>
              <a:gd name="connsiteX69" fmla="*/ 2220517 w 17008448"/>
              <a:gd name="connsiteY69" fmla="*/ 219127 h 369690"/>
              <a:gd name="connsiteX70" fmla="*/ 2318025 w 17008448"/>
              <a:gd name="connsiteY70" fmla="*/ 0 h 369690"/>
              <a:gd name="connsiteX71" fmla="*/ 2415533 w 17008448"/>
              <a:gd name="connsiteY71" fmla="*/ 219127 h 369690"/>
              <a:gd name="connsiteX72" fmla="*/ 2410905 w 17008448"/>
              <a:gd name="connsiteY72" fmla="*/ 270643 h 369690"/>
              <a:gd name="connsiteX73" fmla="*/ 2417230 w 17008448"/>
              <a:gd name="connsiteY73" fmla="*/ 261060 h 369690"/>
              <a:gd name="connsiteX74" fmla="*/ 2455184 w 17008448"/>
              <a:gd name="connsiteY74" fmla="*/ 243840 h 369690"/>
              <a:gd name="connsiteX75" fmla="*/ 2474835 w 17008448"/>
              <a:gd name="connsiteY75" fmla="*/ 248292 h 369690"/>
              <a:gd name="connsiteX76" fmla="*/ 2492096 w 17008448"/>
              <a:gd name="connsiteY76" fmla="*/ 260333 h 369690"/>
              <a:gd name="connsiteX77" fmla="*/ 2488394 w 17008448"/>
              <a:gd name="connsiteY77" fmla="*/ 219127 h 369690"/>
              <a:gd name="connsiteX78" fmla="*/ 2585904 w 17008448"/>
              <a:gd name="connsiteY78" fmla="*/ 0 h 369690"/>
              <a:gd name="connsiteX79" fmla="*/ 2683410 w 17008448"/>
              <a:gd name="connsiteY79" fmla="*/ 219127 h 369690"/>
              <a:gd name="connsiteX80" fmla="*/ 2678783 w 17008448"/>
              <a:gd name="connsiteY80" fmla="*/ 270646 h 369690"/>
              <a:gd name="connsiteX81" fmla="*/ 2685108 w 17008448"/>
              <a:gd name="connsiteY81" fmla="*/ 261060 h 369690"/>
              <a:gd name="connsiteX82" fmla="*/ 2723063 w 17008448"/>
              <a:gd name="connsiteY82" fmla="*/ 243840 h 369690"/>
              <a:gd name="connsiteX83" fmla="*/ 2742715 w 17008448"/>
              <a:gd name="connsiteY83" fmla="*/ 248292 h 369690"/>
              <a:gd name="connsiteX84" fmla="*/ 2759975 w 17008448"/>
              <a:gd name="connsiteY84" fmla="*/ 260334 h 369690"/>
              <a:gd name="connsiteX85" fmla="*/ 2756274 w 17008448"/>
              <a:gd name="connsiteY85" fmla="*/ 219127 h 369690"/>
              <a:gd name="connsiteX86" fmla="*/ 2853781 w 17008448"/>
              <a:gd name="connsiteY86" fmla="*/ 0 h 369690"/>
              <a:gd name="connsiteX87" fmla="*/ 2951289 w 17008448"/>
              <a:gd name="connsiteY87" fmla="*/ 219127 h 369690"/>
              <a:gd name="connsiteX88" fmla="*/ 2946661 w 17008448"/>
              <a:gd name="connsiteY88" fmla="*/ 270645 h 369690"/>
              <a:gd name="connsiteX89" fmla="*/ 2952987 w 17008448"/>
              <a:gd name="connsiteY89" fmla="*/ 261060 h 369690"/>
              <a:gd name="connsiteX90" fmla="*/ 2990941 w 17008448"/>
              <a:gd name="connsiteY90" fmla="*/ 243840 h 369690"/>
              <a:gd name="connsiteX91" fmla="*/ 3010592 w 17008448"/>
              <a:gd name="connsiteY91" fmla="*/ 248292 h 369690"/>
              <a:gd name="connsiteX92" fmla="*/ 3027853 w 17008448"/>
              <a:gd name="connsiteY92" fmla="*/ 260333 h 369690"/>
              <a:gd name="connsiteX93" fmla="*/ 3024151 w 17008448"/>
              <a:gd name="connsiteY93" fmla="*/ 219127 h 369690"/>
              <a:gd name="connsiteX94" fmla="*/ 3121659 w 17008448"/>
              <a:gd name="connsiteY94" fmla="*/ 0 h 369690"/>
              <a:gd name="connsiteX95" fmla="*/ 3219167 w 17008448"/>
              <a:gd name="connsiteY95" fmla="*/ 219127 h 369690"/>
              <a:gd name="connsiteX96" fmla="*/ 3214540 w 17008448"/>
              <a:gd name="connsiteY96" fmla="*/ 270645 h 369690"/>
              <a:gd name="connsiteX97" fmla="*/ 3220865 w 17008448"/>
              <a:gd name="connsiteY97" fmla="*/ 261060 h 369690"/>
              <a:gd name="connsiteX98" fmla="*/ 3258819 w 17008448"/>
              <a:gd name="connsiteY98" fmla="*/ 243840 h 369690"/>
              <a:gd name="connsiteX99" fmla="*/ 3278470 w 17008448"/>
              <a:gd name="connsiteY99" fmla="*/ 248292 h 369690"/>
              <a:gd name="connsiteX100" fmla="*/ 3295730 w 17008448"/>
              <a:gd name="connsiteY100" fmla="*/ 260332 h 369690"/>
              <a:gd name="connsiteX101" fmla="*/ 3292030 w 17008448"/>
              <a:gd name="connsiteY101" fmla="*/ 219127 h 369690"/>
              <a:gd name="connsiteX102" fmla="*/ 3389538 w 17008448"/>
              <a:gd name="connsiteY102" fmla="*/ 0 h 369690"/>
              <a:gd name="connsiteX103" fmla="*/ 3487045 w 17008448"/>
              <a:gd name="connsiteY103" fmla="*/ 219127 h 369690"/>
              <a:gd name="connsiteX104" fmla="*/ 3482417 w 17008448"/>
              <a:gd name="connsiteY104" fmla="*/ 270645 h 369690"/>
              <a:gd name="connsiteX105" fmla="*/ 3488744 w 17008448"/>
              <a:gd name="connsiteY105" fmla="*/ 261060 h 369690"/>
              <a:gd name="connsiteX106" fmla="*/ 3526697 w 17008448"/>
              <a:gd name="connsiteY106" fmla="*/ 243840 h 369690"/>
              <a:gd name="connsiteX107" fmla="*/ 3546350 w 17008448"/>
              <a:gd name="connsiteY107" fmla="*/ 248292 h 369690"/>
              <a:gd name="connsiteX108" fmla="*/ 3563609 w 17008448"/>
              <a:gd name="connsiteY108" fmla="*/ 260333 h 369690"/>
              <a:gd name="connsiteX109" fmla="*/ 3559906 w 17008448"/>
              <a:gd name="connsiteY109" fmla="*/ 219127 h 369690"/>
              <a:gd name="connsiteX110" fmla="*/ 3657414 w 17008448"/>
              <a:gd name="connsiteY110" fmla="*/ 0 h 369690"/>
              <a:gd name="connsiteX111" fmla="*/ 3754923 w 17008448"/>
              <a:gd name="connsiteY111" fmla="*/ 219127 h 369690"/>
              <a:gd name="connsiteX112" fmla="*/ 3750296 w 17008448"/>
              <a:gd name="connsiteY112" fmla="*/ 270645 h 369690"/>
              <a:gd name="connsiteX113" fmla="*/ 3756620 w 17008448"/>
              <a:gd name="connsiteY113" fmla="*/ 261060 h 369690"/>
              <a:gd name="connsiteX114" fmla="*/ 3794575 w 17008448"/>
              <a:gd name="connsiteY114" fmla="*/ 243840 h 369690"/>
              <a:gd name="connsiteX115" fmla="*/ 3814226 w 17008448"/>
              <a:gd name="connsiteY115" fmla="*/ 248292 h 369690"/>
              <a:gd name="connsiteX116" fmla="*/ 3831487 w 17008448"/>
              <a:gd name="connsiteY116" fmla="*/ 260334 h 369690"/>
              <a:gd name="connsiteX117" fmla="*/ 3827787 w 17008448"/>
              <a:gd name="connsiteY117" fmla="*/ 219127 h 369690"/>
              <a:gd name="connsiteX118" fmla="*/ 3925295 w 17008448"/>
              <a:gd name="connsiteY118" fmla="*/ 0 h 369690"/>
              <a:gd name="connsiteX119" fmla="*/ 4022802 w 17008448"/>
              <a:gd name="connsiteY119" fmla="*/ 219127 h 369690"/>
              <a:gd name="connsiteX120" fmla="*/ 4018174 w 17008448"/>
              <a:gd name="connsiteY120" fmla="*/ 270645 h 369690"/>
              <a:gd name="connsiteX121" fmla="*/ 4024501 w 17008448"/>
              <a:gd name="connsiteY121" fmla="*/ 261060 h 369690"/>
              <a:gd name="connsiteX122" fmla="*/ 4062454 w 17008448"/>
              <a:gd name="connsiteY122" fmla="*/ 243840 h 369690"/>
              <a:gd name="connsiteX123" fmla="*/ 4082107 w 17008448"/>
              <a:gd name="connsiteY123" fmla="*/ 248292 h 369690"/>
              <a:gd name="connsiteX124" fmla="*/ 4099367 w 17008448"/>
              <a:gd name="connsiteY124" fmla="*/ 260333 h 369690"/>
              <a:gd name="connsiteX125" fmla="*/ 4095663 w 17008448"/>
              <a:gd name="connsiteY125" fmla="*/ 219127 h 369690"/>
              <a:gd name="connsiteX126" fmla="*/ 4193171 w 17008448"/>
              <a:gd name="connsiteY126" fmla="*/ 0 h 369690"/>
              <a:gd name="connsiteX127" fmla="*/ 4290680 w 17008448"/>
              <a:gd name="connsiteY127" fmla="*/ 219127 h 369690"/>
              <a:gd name="connsiteX128" fmla="*/ 4286053 w 17008448"/>
              <a:gd name="connsiteY128" fmla="*/ 270645 h 369690"/>
              <a:gd name="connsiteX129" fmla="*/ 4292377 w 17008448"/>
              <a:gd name="connsiteY129" fmla="*/ 261060 h 369690"/>
              <a:gd name="connsiteX130" fmla="*/ 4330332 w 17008448"/>
              <a:gd name="connsiteY130" fmla="*/ 243840 h 369690"/>
              <a:gd name="connsiteX131" fmla="*/ 4349982 w 17008448"/>
              <a:gd name="connsiteY131" fmla="*/ 248292 h 369690"/>
              <a:gd name="connsiteX132" fmla="*/ 4367244 w 17008448"/>
              <a:gd name="connsiteY132" fmla="*/ 260333 h 369690"/>
              <a:gd name="connsiteX133" fmla="*/ 4363543 w 17008448"/>
              <a:gd name="connsiteY133" fmla="*/ 219127 h 369690"/>
              <a:gd name="connsiteX134" fmla="*/ 4461050 w 17008448"/>
              <a:gd name="connsiteY134" fmla="*/ 0 h 369690"/>
              <a:gd name="connsiteX135" fmla="*/ 4558558 w 17008448"/>
              <a:gd name="connsiteY135" fmla="*/ 219127 h 369690"/>
              <a:gd name="connsiteX136" fmla="*/ 4553931 w 17008448"/>
              <a:gd name="connsiteY136" fmla="*/ 270645 h 369690"/>
              <a:gd name="connsiteX137" fmla="*/ 4560256 w 17008448"/>
              <a:gd name="connsiteY137" fmla="*/ 261060 h 369690"/>
              <a:gd name="connsiteX138" fmla="*/ 4598211 w 17008448"/>
              <a:gd name="connsiteY138" fmla="*/ 243840 h 369690"/>
              <a:gd name="connsiteX139" fmla="*/ 4617861 w 17008448"/>
              <a:gd name="connsiteY139" fmla="*/ 248292 h 369690"/>
              <a:gd name="connsiteX140" fmla="*/ 4635124 w 17008448"/>
              <a:gd name="connsiteY140" fmla="*/ 260334 h 369690"/>
              <a:gd name="connsiteX141" fmla="*/ 4631420 w 17008448"/>
              <a:gd name="connsiteY141" fmla="*/ 219127 h 369690"/>
              <a:gd name="connsiteX142" fmla="*/ 4728928 w 17008448"/>
              <a:gd name="connsiteY142" fmla="*/ 0 h 369690"/>
              <a:gd name="connsiteX143" fmla="*/ 4826437 w 17008448"/>
              <a:gd name="connsiteY143" fmla="*/ 219127 h 369690"/>
              <a:gd name="connsiteX144" fmla="*/ 4821810 w 17008448"/>
              <a:gd name="connsiteY144" fmla="*/ 270645 h 369690"/>
              <a:gd name="connsiteX145" fmla="*/ 4828134 w 17008448"/>
              <a:gd name="connsiteY145" fmla="*/ 261060 h 369690"/>
              <a:gd name="connsiteX146" fmla="*/ 4866089 w 17008448"/>
              <a:gd name="connsiteY146" fmla="*/ 243840 h 369690"/>
              <a:gd name="connsiteX147" fmla="*/ 4885739 w 17008448"/>
              <a:gd name="connsiteY147" fmla="*/ 248292 h 369690"/>
              <a:gd name="connsiteX148" fmla="*/ 4903000 w 17008448"/>
              <a:gd name="connsiteY148" fmla="*/ 260333 h 369690"/>
              <a:gd name="connsiteX149" fmla="*/ 4899300 w 17008448"/>
              <a:gd name="connsiteY149" fmla="*/ 219127 h 369690"/>
              <a:gd name="connsiteX150" fmla="*/ 4996807 w 17008448"/>
              <a:gd name="connsiteY150" fmla="*/ 0 h 369690"/>
              <a:gd name="connsiteX151" fmla="*/ 5094315 w 17008448"/>
              <a:gd name="connsiteY151" fmla="*/ 219127 h 369690"/>
              <a:gd name="connsiteX152" fmla="*/ 5089688 w 17008448"/>
              <a:gd name="connsiteY152" fmla="*/ 270645 h 369690"/>
              <a:gd name="connsiteX153" fmla="*/ 5096013 w 17008448"/>
              <a:gd name="connsiteY153" fmla="*/ 261060 h 369690"/>
              <a:gd name="connsiteX154" fmla="*/ 5133967 w 17008448"/>
              <a:gd name="connsiteY154" fmla="*/ 243840 h 369690"/>
              <a:gd name="connsiteX155" fmla="*/ 5153618 w 17008448"/>
              <a:gd name="connsiteY155" fmla="*/ 248292 h 369690"/>
              <a:gd name="connsiteX156" fmla="*/ 5170879 w 17008448"/>
              <a:gd name="connsiteY156" fmla="*/ 260333 h 369690"/>
              <a:gd name="connsiteX157" fmla="*/ 5167176 w 17008448"/>
              <a:gd name="connsiteY157" fmla="*/ 219127 h 369690"/>
              <a:gd name="connsiteX158" fmla="*/ 5264685 w 17008448"/>
              <a:gd name="connsiteY158" fmla="*/ 0 h 369690"/>
              <a:gd name="connsiteX159" fmla="*/ 5362194 w 17008448"/>
              <a:gd name="connsiteY159" fmla="*/ 219127 h 369690"/>
              <a:gd name="connsiteX160" fmla="*/ 5357564 w 17008448"/>
              <a:gd name="connsiteY160" fmla="*/ 270645 h 369690"/>
              <a:gd name="connsiteX161" fmla="*/ 5363891 w 17008448"/>
              <a:gd name="connsiteY161" fmla="*/ 261060 h 369690"/>
              <a:gd name="connsiteX162" fmla="*/ 5401845 w 17008448"/>
              <a:gd name="connsiteY162" fmla="*/ 243840 h 369690"/>
              <a:gd name="connsiteX163" fmla="*/ 5421496 w 17008448"/>
              <a:gd name="connsiteY163" fmla="*/ 248292 h 369690"/>
              <a:gd name="connsiteX164" fmla="*/ 5438757 w 17008448"/>
              <a:gd name="connsiteY164" fmla="*/ 260334 h 369690"/>
              <a:gd name="connsiteX165" fmla="*/ 5435057 w 17008448"/>
              <a:gd name="connsiteY165" fmla="*/ 219127 h 369690"/>
              <a:gd name="connsiteX166" fmla="*/ 5532564 w 17008448"/>
              <a:gd name="connsiteY166" fmla="*/ 0 h 369690"/>
              <a:gd name="connsiteX167" fmla="*/ 5630072 w 17008448"/>
              <a:gd name="connsiteY167" fmla="*/ 219127 h 369690"/>
              <a:gd name="connsiteX168" fmla="*/ 5625445 w 17008448"/>
              <a:gd name="connsiteY168" fmla="*/ 270645 h 369690"/>
              <a:gd name="connsiteX169" fmla="*/ 5631770 w 17008448"/>
              <a:gd name="connsiteY169" fmla="*/ 261060 h 369690"/>
              <a:gd name="connsiteX170" fmla="*/ 5669724 w 17008448"/>
              <a:gd name="connsiteY170" fmla="*/ 243840 h 369690"/>
              <a:gd name="connsiteX171" fmla="*/ 5689375 w 17008448"/>
              <a:gd name="connsiteY171" fmla="*/ 248292 h 369690"/>
              <a:gd name="connsiteX172" fmla="*/ 5706636 w 17008448"/>
              <a:gd name="connsiteY172" fmla="*/ 260333 h 369690"/>
              <a:gd name="connsiteX173" fmla="*/ 5702933 w 17008448"/>
              <a:gd name="connsiteY173" fmla="*/ 219127 h 369690"/>
              <a:gd name="connsiteX174" fmla="*/ 5800442 w 17008448"/>
              <a:gd name="connsiteY174" fmla="*/ 0 h 369690"/>
              <a:gd name="connsiteX175" fmla="*/ 5897951 w 17008448"/>
              <a:gd name="connsiteY175" fmla="*/ 219127 h 369690"/>
              <a:gd name="connsiteX176" fmla="*/ 5893321 w 17008448"/>
              <a:gd name="connsiteY176" fmla="*/ 270645 h 369690"/>
              <a:gd name="connsiteX177" fmla="*/ 5899648 w 17008448"/>
              <a:gd name="connsiteY177" fmla="*/ 261060 h 369690"/>
              <a:gd name="connsiteX178" fmla="*/ 5937602 w 17008448"/>
              <a:gd name="connsiteY178" fmla="*/ 243840 h 369690"/>
              <a:gd name="connsiteX179" fmla="*/ 5957253 w 17008448"/>
              <a:gd name="connsiteY179" fmla="*/ 248292 h 369690"/>
              <a:gd name="connsiteX180" fmla="*/ 5974514 w 17008448"/>
              <a:gd name="connsiteY180" fmla="*/ 260333 h 369690"/>
              <a:gd name="connsiteX181" fmla="*/ 5970812 w 17008448"/>
              <a:gd name="connsiteY181" fmla="*/ 219127 h 369690"/>
              <a:gd name="connsiteX182" fmla="*/ 6068320 w 17008448"/>
              <a:gd name="connsiteY182" fmla="*/ 0 h 369690"/>
              <a:gd name="connsiteX183" fmla="*/ 6165828 w 17008448"/>
              <a:gd name="connsiteY183" fmla="*/ 219127 h 369690"/>
              <a:gd name="connsiteX184" fmla="*/ 6161200 w 17008448"/>
              <a:gd name="connsiteY184" fmla="*/ 270645 h 369690"/>
              <a:gd name="connsiteX185" fmla="*/ 6167526 w 17008448"/>
              <a:gd name="connsiteY185" fmla="*/ 261060 h 369690"/>
              <a:gd name="connsiteX186" fmla="*/ 6205481 w 17008448"/>
              <a:gd name="connsiteY186" fmla="*/ 243840 h 369690"/>
              <a:gd name="connsiteX187" fmla="*/ 6225131 w 17008448"/>
              <a:gd name="connsiteY187" fmla="*/ 248292 h 369690"/>
              <a:gd name="connsiteX188" fmla="*/ 6242393 w 17008448"/>
              <a:gd name="connsiteY188" fmla="*/ 260334 h 369690"/>
              <a:gd name="connsiteX189" fmla="*/ 6238690 w 17008448"/>
              <a:gd name="connsiteY189" fmla="*/ 219127 h 369690"/>
              <a:gd name="connsiteX190" fmla="*/ 6336199 w 17008448"/>
              <a:gd name="connsiteY190" fmla="*/ 0 h 369690"/>
              <a:gd name="connsiteX191" fmla="*/ 6433708 w 17008448"/>
              <a:gd name="connsiteY191" fmla="*/ 219127 h 369690"/>
              <a:gd name="connsiteX192" fmla="*/ 6429078 w 17008448"/>
              <a:gd name="connsiteY192" fmla="*/ 270645 h 369690"/>
              <a:gd name="connsiteX193" fmla="*/ 6435405 w 17008448"/>
              <a:gd name="connsiteY193" fmla="*/ 261060 h 369690"/>
              <a:gd name="connsiteX194" fmla="*/ 6473359 w 17008448"/>
              <a:gd name="connsiteY194" fmla="*/ 243840 h 369690"/>
              <a:gd name="connsiteX195" fmla="*/ 6493010 w 17008448"/>
              <a:gd name="connsiteY195" fmla="*/ 248292 h 369690"/>
              <a:gd name="connsiteX196" fmla="*/ 6510271 w 17008448"/>
              <a:gd name="connsiteY196" fmla="*/ 260333 h 369690"/>
              <a:gd name="connsiteX197" fmla="*/ 6506569 w 17008448"/>
              <a:gd name="connsiteY197" fmla="*/ 219127 h 369690"/>
              <a:gd name="connsiteX198" fmla="*/ 6604077 w 17008448"/>
              <a:gd name="connsiteY198" fmla="*/ 0 h 369690"/>
              <a:gd name="connsiteX199" fmla="*/ 6701585 w 17008448"/>
              <a:gd name="connsiteY199" fmla="*/ 219127 h 369690"/>
              <a:gd name="connsiteX200" fmla="*/ 6696957 w 17008448"/>
              <a:gd name="connsiteY200" fmla="*/ 270645 h 369690"/>
              <a:gd name="connsiteX201" fmla="*/ 6703283 w 17008448"/>
              <a:gd name="connsiteY201" fmla="*/ 261060 h 369690"/>
              <a:gd name="connsiteX202" fmla="*/ 6741238 w 17008448"/>
              <a:gd name="connsiteY202" fmla="*/ 243840 h 369690"/>
              <a:gd name="connsiteX203" fmla="*/ 6760888 w 17008448"/>
              <a:gd name="connsiteY203" fmla="*/ 248292 h 369690"/>
              <a:gd name="connsiteX204" fmla="*/ 6778149 w 17008448"/>
              <a:gd name="connsiteY204" fmla="*/ 260333 h 369690"/>
              <a:gd name="connsiteX205" fmla="*/ 6774447 w 17008448"/>
              <a:gd name="connsiteY205" fmla="*/ 219127 h 369690"/>
              <a:gd name="connsiteX206" fmla="*/ 6871956 w 17008448"/>
              <a:gd name="connsiteY206" fmla="*/ 0 h 369690"/>
              <a:gd name="connsiteX207" fmla="*/ 6969464 w 17008448"/>
              <a:gd name="connsiteY207" fmla="*/ 219127 h 369690"/>
              <a:gd name="connsiteX208" fmla="*/ 6964835 w 17008448"/>
              <a:gd name="connsiteY208" fmla="*/ 270645 h 369690"/>
              <a:gd name="connsiteX209" fmla="*/ 6971162 w 17008448"/>
              <a:gd name="connsiteY209" fmla="*/ 261060 h 369690"/>
              <a:gd name="connsiteX210" fmla="*/ 7009114 w 17008448"/>
              <a:gd name="connsiteY210" fmla="*/ 243840 h 369690"/>
              <a:gd name="connsiteX211" fmla="*/ 7028767 w 17008448"/>
              <a:gd name="connsiteY211" fmla="*/ 248292 h 369690"/>
              <a:gd name="connsiteX212" fmla="*/ 7046028 w 17008448"/>
              <a:gd name="connsiteY212" fmla="*/ 260334 h 369690"/>
              <a:gd name="connsiteX213" fmla="*/ 7042326 w 17008448"/>
              <a:gd name="connsiteY213" fmla="*/ 219127 h 369690"/>
              <a:gd name="connsiteX214" fmla="*/ 7139834 w 17008448"/>
              <a:gd name="connsiteY214" fmla="*/ 0 h 369690"/>
              <a:gd name="connsiteX215" fmla="*/ 7237342 w 17008448"/>
              <a:gd name="connsiteY215" fmla="*/ 219127 h 369690"/>
              <a:gd name="connsiteX216" fmla="*/ 7232714 w 17008448"/>
              <a:gd name="connsiteY216" fmla="*/ 270645 h 369690"/>
              <a:gd name="connsiteX217" fmla="*/ 7239040 w 17008448"/>
              <a:gd name="connsiteY217" fmla="*/ 261060 h 369690"/>
              <a:gd name="connsiteX218" fmla="*/ 7276995 w 17008448"/>
              <a:gd name="connsiteY218" fmla="*/ 243840 h 369690"/>
              <a:gd name="connsiteX219" fmla="*/ 7296645 w 17008448"/>
              <a:gd name="connsiteY219" fmla="*/ 248292 h 369690"/>
              <a:gd name="connsiteX220" fmla="*/ 7313906 w 17008448"/>
              <a:gd name="connsiteY220" fmla="*/ 260333 h 369690"/>
              <a:gd name="connsiteX221" fmla="*/ 7310204 w 17008448"/>
              <a:gd name="connsiteY221" fmla="*/ 219127 h 369690"/>
              <a:gd name="connsiteX222" fmla="*/ 7407713 w 17008448"/>
              <a:gd name="connsiteY222" fmla="*/ 0 h 369690"/>
              <a:gd name="connsiteX223" fmla="*/ 7505219 w 17008448"/>
              <a:gd name="connsiteY223" fmla="*/ 219127 h 369690"/>
              <a:gd name="connsiteX224" fmla="*/ 7500591 w 17008448"/>
              <a:gd name="connsiteY224" fmla="*/ 270645 h 369690"/>
              <a:gd name="connsiteX225" fmla="*/ 7506917 w 17008448"/>
              <a:gd name="connsiteY225" fmla="*/ 261060 h 369690"/>
              <a:gd name="connsiteX226" fmla="*/ 7544871 w 17008448"/>
              <a:gd name="connsiteY226" fmla="*/ 243840 h 369690"/>
              <a:gd name="connsiteX227" fmla="*/ 7564522 w 17008448"/>
              <a:gd name="connsiteY227" fmla="*/ 248292 h 369690"/>
              <a:gd name="connsiteX228" fmla="*/ 7581783 w 17008448"/>
              <a:gd name="connsiteY228" fmla="*/ 260333 h 369690"/>
              <a:gd name="connsiteX229" fmla="*/ 7578081 w 17008448"/>
              <a:gd name="connsiteY229" fmla="*/ 219127 h 369690"/>
              <a:gd name="connsiteX230" fmla="*/ 7675589 w 17008448"/>
              <a:gd name="connsiteY230" fmla="*/ 0 h 369690"/>
              <a:gd name="connsiteX231" fmla="*/ 7773097 w 17008448"/>
              <a:gd name="connsiteY231" fmla="*/ 219127 h 369690"/>
              <a:gd name="connsiteX232" fmla="*/ 7768469 w 17008448"/>
              <a:gd name="connsiteY232" fmla="*/ 270645 h 369690"/>
              <a:gd name="connsiteX233" fmla="*/ 7774794 w 17008448"/>
              <a:gd name="connsiteY233" fmla="*/ 261060 h 369690"/>
              <a:gd name="connsiteX234" fmla="*/ 7812749 w 17008448"/>
              <a:gd name="connsiteY234" fmla="*/ 243840 h 369690"/>
              <a:gd name="connsiteX235" fmla="*/ 7832400 w 17008448"/>
              <a:gd name="connsiteY235" fmla="*/ 248292 h 369690"/>
              <a:gd name="connsiteX236" fmla="*/ 7849662 w 17008448"/>
              <a:gd name="connsiteY236" fmla="*/ 260334 h 369690"/>
              <a:gd name="connsiteX237" fmla="*/ 7845960 w 17008448"/>
              <a:gd name="connsiteY237" fmla="*/ 219127 h 369690"/>
              <a:gd name="connsiteX238" fmla="*/ 7943468 w 17008448"/>
              <a:gd name="connsiteY238" fmla="*/ 0 h 369690"/>
              <a:gd name="connsiteX239" fmla="*/ 8040976 w 17008448"/>
              <a:gd name="connsiteY239" fmla="*/ 219127 h 369690"/>
              <a:gd name="connsiteX240" fmla="*/ 8036348 w 17008448"/>
              <a:gd name="connsiteY240" fmla="*/ 270645 h 369690"/>
              <a:gd name="connsiteX241" fmla="*/ 8042674 w 17008448"/>
              <a:gd name="connsiteY241" fmla="*/ 261060 h 369690"/>
              <a:gd name="connsiteX242" fmla="*/ 8080628 w 17008448"/>
              <a:gd name="connsiteY242" fmla="*/ 243840 h 369690"/>
              <a:gd name="connsiteX243" fmla="*/ 8100279 w 17008448"/>
              <a:gd name="connsiteY243" fmla="*/ 248292 h 369690"/>
              <a:gd name="connsiteX244" fmla="*/ 8117531 w 17008448"/>
              <a:gd name="connsiteY244" fmla="*/ 260327 h 369690"/>
              <a:gd name="connsiteX245" fmla="*/ 8113830 w 17008448"/>
              <a:gd name="connsiteY245" fmla="*/ 219127 h 369690"/>
              <a:gd name="connsiteX246" fmla="*/ 8211338 w 17008448"/>
              <a:gd name="connsiteY246" fmla="*/ 0 h 369690"/>
              <a:gd name="connsiteX247" fmla="*/ 8308846 w 17008448"/>
              <a:gd name="connsiteY247" fmla="*/ 219127 h 369690"/>
              <a:gd name="connsiteX248" fmla="*/ 8304218 w 17008448"/>
              <a:gd name="connsiteY248" fmla="*/ 270645 h 369690"/>
              <a:gd name="connsiteX249" fmla="*/ 8310543 w 17008448"/>
              <a:gd name="connsiteY249" fmla="*/ 261060 h 369690"/>
              <a:gd name="connsiteX250" fmla="*/ 8348498 w 17008448"/>
              <a:gd name="connsiteY250" fmla="*/ 243840 h 369690"/>
              <a:gd name="connsiteX251" fmla="*/ 8368150 w 17008448"/>
              <a:gd name="connsiteY251" fmla="*/ 248292 h 369690"/>
              <a:gd name="connsiteX252" fmla="*/ 8385841 w 17008448"/>
              <a:gd name="connsiteY252" fmla="*/ 260634 h 369690"/>
              <a:gd name="connsiteX253" fmla="*/ 8382112 w 17008448"/>
              <a:gd name="connsiteY253" fmla="*/ 219127 h 369690"/>
              <a:gd name="connsiteX254" fmla="*/ 8479620 w 17008448"/>
              <a:gd name="connsiteY254" fmla="*/ 0 h 369690"/>
              <a:gd name="connsiteX255" fmla="*/ 8577128 w 17008448"/>
              <a:gd name="connsiteY255" fmla="*/ 219127 h 369690"/>
              <a:gd name="connsiteX256" fmla="*/ 8572500 w 17008448"/>
              <a:gd name="connsiteY256" fmla="*/ 270645 h 369690"/>
              <a:gd name="connsiteX257" fmla="*/ 8578826 w 17008448"/>
              <a:gd name="connsiteY257" fmla="*/ 261060 h 369690"/>
              <a:gd name="connsiteX258" fmla="*/ 8616780 w 17008448"/>
              <a:gd name="connsiteY258" fmla="*/ 243840 h 369690"/>
              <a:gd name="connsiteX259" fmla="*/ 8636431 w 17008448"/>
              <a:gd name="connsiteY259" fmla="*/ 248292 h 369690"/>
              <a:gd name="connsiteX260" fmla="*/ 8653692 w 17008448"/>
              <a:gd name="connsiteY260" fmla="*/ 260333 h 369690"/>
              <a:gd name="connsiteX261" fmla="*/ 8649990 w 17008448"/>
              <a:gd name="connsiteY261" fmla="*/ 219127 h 369690"/>
              <a:gd name="connsiteX262" fmla="*/ 8747498 w 17008448"/>
              <a:gd name="connsiteY262" fmla="*/ 0 h 369690"/>
              <a:gd name="connsiteX263" fmla="*/ 8845006 w 17008448"/>
              <a:gd name="connsiteY263" fmla="*/ 219127 h 369690"/>
              <a:gd name="connsiteX264" fmla="*/ 8840378 w 17008448"/>
              <a:gd name="connsiteY264" fmla="*/ 270645 h 369690"/>
              <a:gd name="connsiteX265" fmla="*/ 8846704 w 17008448"/>
              <a:gd name="connsiteY265" fmla="*/ 261060 h 369690"/>
              <a:gd name="connsiteX266" fmla="*/ 8884658 w 17008448"/>
              <a:gd name="connsiteY266" fmla="*/ 243840 h 369690"/>
              <a:gd name="connsiteX267" fmla="*/ 8904309 w 17008448"/>
              <a:gd name="connsiteY267" fmla="*/ 248292 h 369690"/>
              <a:gd name="connsiteX268" fmla="*/ 8921571 w 17008448"/>
              <a:gd name="connsiteY268" fmla="*/ 260334 h 369690"/>
              <a:gd name="connsiteX269" fmla="*/ 8917869 w 17008448"/>
              <a:gd name="connsiteY269" fmla="*/ 219127 h 369690"/>
              <a:gd name="connsiteX270" fmla="*/ 9015377 w 17008448"/>
              <a:gd name="connsiteY270" fmla="*/ 0 h 369690"/>
              <a:gd name="connsiteX271" fmla="*/ 9112885 w 17008448"/>
              <a:gd name="connsiteY271" fmla="*/ 219127 h 369690"/>
              <a:gd name="connsiteX272" fmla="*/ 9108257 w 17008448"/>
              <a:gd name="connsiteY272" fmla="*/ 270645 h 369690"/>
              <a:gd name="connsiteX273" fmla="*/ 9114583 w 17008448"/>
              <a:gd name="connsiteY273" fmla="*/ 261060 h 369690"/>
              <a:gd name="connsiteX274" fmla="*/ 9152537 w 17008448"/>
              <a:gd name="connsiteY274" fmla="*/ 243840 h 369690"/>
              <a:gd name="connsiteX275" fmla="*/ 9172188 w 17008448"/>
              <a:gd name="connsiteY275" fmla="*/ 248292 h 369690"/>
              <a:gd name="connsiteX276" fmla="*/ 9189449 w 17008448"/>
              <a:gd name="connsiteY276" fmla="*/ 260333 h 369690"/>
              <a:gd name="connsiteX277" fmla="*/ 9185747 w 17008448"/>
              <a:gd name="connsiteY277" fmla="*/ 219127 h 369690"/>
              <a:gd name="connsiteX278" fmla="*/ 9283255 w 17008448"/>
              <a:gd name="connsiteY278" fmla="*/ 0 h 369690"/>
              <a:gd name="connsiteX279" fmla="*/ 9380763 w 17008448"/>
              <a:gd name="connsiteY279" fmla="*/ 219127 h 369690"/>
              <a:gd name="connsiteX280" fmla="*/ 9376135 w 17008448"/>
              <a:gd name="connsiteY280" fmla="*/ 270645 h 369690"/>
              <a:gd name="connsiteX281" fmla="*/ 9382461 w 17008448"/>
              <a:gd name="connsiteY281" fmla="*/ 261060 h 369690"/>
              <a:gd name="connsiteX282" fmla="*/ 9420415 w 17008448"/>
              <a:gd name="connsiteY282" fmla="*/ 243840 h 369690"/>
              <a:gd name="connsiteX283" fmla="*/ 9440066 w 17008448"/>
              <a:gd name="connsiteY283" fmla="*/ 248292 h 369690"/>
              <a:gd name="connsiteX284" fmla="*/ 9457327 w 17008448"/>
              <a:gd name="connsiteY284" fmla="*/ 260333 h 369690"/>
              <a:gd name="connsiteX285" fmla="*/ 9453625 w 17008448"/>
              <a:gd name="connsiteY285" fmla="*/ 219127 h 369690"/>
              <a:gd name="connsiteX286" fmla="*/ 9551133 w 17008448"/>
              <a:gd name="connsiteY286" fmla="*/ 0 h 369690"/>
              <a:gd name="connsiteX287" fmla="*/ 9648641 w 17008448"/>
              <a:gd name="connsiteY287" fmla="*/ 219127 h 369690"/>
              <a:gd name="connsiteX288" fmla="*/ 9644013 w 17008448"/>
              <a:gd name="connsiteY288" fmla="*/ 270645 h 369690"/>
              <a:gd name="connsiteX289" fmla="*/ 9650339 w 17008448"/>
              <a:gd name="connsiteY289" fmla="*/ 261060 h 369690"/>
              <a:gd name="connsiteX290" fmla="*/ 9688293 w 17008448"/>
              <a:gd name="connsiteY290" fmla="*/ 243840 h 369690"/>
              <a:gd name="connsiteX291" fmla="*/ 9707944 w 17008448"/>
              <a:gd name="connsiteY291" fmla="*/ 248292 h 369690"/>
              <a:gd name="connsiteX292" fmla="*/ 9725206 w 17008448"/>
              <a:gd name="connsiteY292" fmla="*/ 260334 h 369690"/>
              <a:gd name="connsiteX293" fmla="*/ 9721504 w 17008448"/>
              <a:gd name="connsiteY293" fmla="*/ 219127 h 369690"/>
              <a:gd name="connsiteX294" fmla="*/ 9819011 w 17008448"/>
              <a:gd name="connsiteY294" fmla="*/ 0 h 369690"/>
              <a:gd name="connsiteX295" fmla="*/ 9916519 w 17008448"/>
              <a:gd name="connsiteY295" fmla="*/ 219127 h 369690"/>
              <a:gd name="connsiteX296" fmla="*/ 9911891 w 17008448"/>
              <a:gd name="connsiteY296" fmla="*/ 270645 h 369690"/>
              <a:gd name="connsiteX297" fmla="*/ 9918217 w 17008448"/>
              <a:gd name="connsiteY297" fmla="*/ 261060 h 369690"/>
              <a:gd name="connsiteX298" fmla="*/ 9956171 w 17008448"/>
              <a:gd name="connsiteY298" fmla="*/ 243840 h 369690"/>
              <a:gd name="connsiteX299" fmla="*/ 9975822 w 17008448"/>
              <a:gd name="connsiteY299" fmla="*/ 248292 h 369690"/>
              <a:gd name="connsiteX300" fmla="*/ 9993083 w 17008448"/>
              <a:gd name="connsiteY300" fmla="*/ 260333 h 369690"/>
              <a:gd name="connsiteX301" fmla="*/ 9989381 w 17008448"/>
              <a:gd name="connsiteY301" fmla="*/ 219127 h 369690"/>
              <a:gd name="connsiteX302" fmla="*/ 10086888 w 17008448"/>
              <a:gd name="connsiteY302" fmla="*/ 0 h 369690"/>
              <a:gd name="connsiteX303" fmla="*/ 10184397 w 17008448"/>
              <a:gd name="connsiteY303" fmla="*/ 219127 h 369690"/>
              <a:gd name="connsiteX304" fmla="*/ 10179769 w 17008448"/>
              <a:gd name="connsiteY304" fmla="*/ 270644 h 369690"/>
              <a:gd name="connsiteX305" fmla="*/ 10186094 w 17008448"/>
              <a:gd name="connsiteY305" fmla="*/ 261060 h 369690"/>
              <a:gd name="connsiteX306" fmla="*/ 10224048 w 17008448"/>
              <a:gd name="connsiteY306" fmla="*/ 243840 h 369690"/>
              <a:gd name="connsiteX307" fmla="*/ 10243700 w 17008448"/>
              <a:gd name="connsiteY307" fmla="*/ 248292 h 369690"/>
              <a:gd name="connsiteX308" fmla="*/ 10260961 w 17008448"/>
              <a:gd name="connsiteY308" fmla="*/ 260333 h 369690"/>
              <a:gd name="connsiteX309" fmla="*/ 10257259 w 17008448"/>
              <a:gd name="connsiteY309" fmla="*/ 219127 h 369690"/>
              <a:gd name="connsiteX310" fmla="*/ 10354767 w 17008448"/>
              <a:gd name="connsiteY310" fmla="*/ 0 h 369690"/>
              <a:gd name="connsiteX311" fmla="*/ 10452275 w 17008448"/>
              <a:gd name="connsiteY311" fmla="*/ 219127 h 369690"/>
              <a:gd name="connsiteX312" fmla="*/ 10447647 w 17008448"/>
              <a:gd name="connsiteY312" fmla="*/ 270645 h 369690"/>
              <a:gd name="connsiteX313" fmla="*/ 10453973 w 17008448"/>
              <a:gd name="connsiteY313" fmla="*/ 261060 h 369690"/>
              <a:gd name="connsiteX314" fmla="*/ 10491927 w 17008448"/>
              <a:gd name="connsiteY314" fmla="*/ 243840 h 369690"/>
              <a:gd name="connsiteX315" fmla="*/ 10511578 w 17008448"/>
              <a:gd name="connsiteY315" fmla="*/ 248292 h 369690"/>
              <a:gd name="connsiteX316" fmla="*/ 10528840 w 17008448"/>
              <a:gd name="connsiteY316" fmla="*/ 260334 h 369690"/>
              <a:gd name="connsiteX317" fmla="*/ 10525138 w 17008448"/>
              <a:gd name="connsiteY317" fmla="*/ 219127 h 369690"/>
              <a:gd name="connsiteX318" fmla="*/ 10622646 w 17008448"/>
              <a:gd name="connsiteY318" fmla="*/ 0 h 369690"/>
              <a:gd name="connsiteX319" fmla="*/ 10720153 w 17008448"/>
              <a:gd name="connsiteY319" fmla="*/ 219127 h 369690"/>
              <a:gd name="connsiteX320" fmla="*/ 10715525 w 17008448"/>
              <a:gd name="connsiteY320" fmla="*/ 270646 h 369690"/>
              <a:gd name="connsiteX321" fmla="*/ 10721852 w 17008448"/>
              <a:gd name="connsiteY321" fmla="*/ 261060 h 369690"/>
              <a:gd name="connsiteX322" fmla="*/ 10759806 w 17008448"/>
              <a:gd name="connsiteY322" fmla="*/ 243840 h 369690"/>
              <a:gd name="connsiteX323" fmla="*/ 10779457 w 17008448"/>
              <a:gd name="connsiteY323" fmla="*/ 248292 h 369690"/>
              <a:gd name="connsiteX324" fmla="*/ 10796718 w 17008448"/>
              <a:gd name="connsiteY324" fmla="*/ 260333 h 369690"/>
              <a:gd name="connsiteX325" fmla="*/ 10793016 w 17008448"/>
              <a:gd name="connsiteY325" fmla="*/ 219127 h 369690"/>
              <a:gd name="connsiteX326" fmla="*/ 10890524 w 17008448"/>
              <a:gd name="connsiteY326" fmla="*/ 0 h 369690"/>
              <a:gd name="connsiteX327" fmla="*/ 10988033 w 17008448"/>
              <a:gd name="connsiteY327" fmla="*/ 219127 h 369690"/>
              <a:gd name="connsiteX328" fmla="*/ 10983405 w 17008448"/>
              <a:gd name="connsiteY328" fmla="*/ 270643 h 369690"/>
              <a:gd name="connsiteX329" fmla="*/ 10989730 w 17008448"/>
              <a:gd name="connsiteY329" fmla="*/ 261060 h 369690"/>
              <a:gd name="connsiteX330" fmla="*/ 11027684 w 17008448"/>
              <a:gd name="connsiteY330" fmla="*/ 243840 h 369690"/>
              <a:gd name="connsiteX331" fmla="*/ 11047335 w 17008448"/>
              <a:gd name="connsiteY331" fmla="*/ 248292 h 369690"/>
              <a:gd name="connsiteX332" fmla="*/ 11064596 w 17008448"/>
              <a:gd name="connsiteY332" fmla="*/ 260333 h 369690"/>
              <a:gd name="connsiteX333" fmla="*/ 11060894 w 17008448"/>
              <a:gd name="connsiteY333" fmla="*/ 219127 h 369690"/>
              <a:gd name="connsiteX334" fmla="*/ 11158403 w 17008448"/>
              <a:gd name="connsiteY334" fmla="*/ 0 h 369690"/>
              <a:gd name="connsiteX335" fmla="*/ 11255910 w 17008448"/>
              <a:gd name="connsiteY335" fmla="*/ 219127 h 369690"/>
              <a:gd name="connsiteX336" fmla="*/ 11251282 w 17008448"/>
              <a:gd name="connsiteY336" fmla="*/ 270646 h 369690"/>
              <a:gd name="connsiteX337" fmla="*/ 11257608 w 17008448"/>
              <a:gd name="connsiteY337" fmla="*/ 261060 h 369690"/>
              <a:gd name="connsiteX338" fmla="*/ 11295563 w 17008448"/>
              <a:gd name="connsiteY338" fmla="*/ 243840 h 369690"/>
              <a:gd name="connsiteX339" fmla="*/ 11315214 w 17008448"/>
              <a:gd name="connsiteY339" fmla="*/ 248292 h 369690"/>
              <a:gd name="connsiteX340" fmla="*/ 11332475 w 17008448"/>
              <a:gd name="connsiteY340" fmla="*/ 260334 h 369690"/>
              <a:gd name="connsiteX341" fmla="*/ 11328773 w 17008448"/>
              <a:gd name="connsiteY341" fmla="*/ 219127 h 369690"/>
              <a:gd name="connsiteX342" fmla="*/ 11426281 w 17008448"/>
              <a:gd name="connsiteY342" fmla="*/ 0 h 369690"/>
              <a:gd name="connsiteX343" fmla="*/ 11523789 w 17008448"/>
              <a:gd name="connsiteY343" fmla="*/ 219127 h 369690"/>
              <a:gd name="connsiteX344" fmla="*/ 11519161 w 17008448"/>
              <a:gd name="connsiteY344" fmla="*/ 270645 h 369690"/>
              <a:gd name="connsiteX345" fmla="*/ 11525487 w 17008448"/>
              <a:gd name="connsiteY345" fmla="*/ 261060 h 369690"/>
              <a:gd name="connsiteX346" fmla="*/ 11563441 w 17008448"/>
              <a:gd name="connsiteY346" fmla="*/ 243840 h 369690"/>
              <a:gd name="connsiteX347" fmla="*/ 11583092 w 17008448"/>
              <a:gd name="connsiteY347" fmla="*/ 248292 h 369690"/>
              <a:gd name="connsiteX348" fmla="*/ 11600353 w 17008448"/>
              <a:gd name="connsiteY348" fmla="*/ 260333 h 369690"/>
              <a:gd name="connsiteX349" fmla="*/ 11596651 w 17008448"/>
              <a:gd name="connsiteY349" fmla="*/ 219127 h 369690"/>
              <a:gd name="connsiteX350" fmla="*/ 11694159 w 17008448"/>
              <a:gd name="connsiteY350" fmla="*/ 0 h 369690"/>
              <a:gd name="connsiteX351" fmla="*/ 11791667 w 17008448"/>
              <a:gd name="connsiteY351" fmla="*/ 219127 h 369690"/>
              <a:gd name="connsiteX352" fmla="*/ 11787039 w 17008448"/>
              <a:gd name="connsiteY352" fmla="*/ 270645 h 369690"/>
              <a:gd name="connsiteX353" fmla="*/ 11793365 w 17008448"/>
              <a:gd name="connsiteY353" fmla="*/ 261060 h 369690"/>
              <a:gd name="connsiteX354" fmla="*/ 11831319 w 17008448"/>
              <a:gd name="connsiteY354" fmla="*/ 243840 h 369690"/>
              <a:gd name="connsiteX355" fmla="*/ 11850970 w 17008448"/>
              <a:gd name="connsiteY355" fmla="*/ 248292 h 369690"/>
              <a:gd name="connsiteX356" fmla="*/ 11868230 w 17008448"/>
              <a:gd name="connsiteY356" fmla="*/ 260332 h 369690"/>
              <a:gd name="connsiteX357" fmla="*/ 11864528 w 17008448"/>
              <a:gd name="connsiteY357" fmla="*/ 219127 h 369690"/>
              <a:gd name="connsiteX358" fmla="*/ 11962036 w 17008448"/>
              <a:gd name="connsiteY358" fmla="*/ 0 h 369690"/>
              <a:gd name="connsiteX359" fmla="*/ 12059544 w 17008448"/>
              <a:gd name="connsiteY359" fmla="*/ 219127 h 369690"/>
              <a:gd name="connsiteX360" fmla="*/ 12054916 w 17008448"/>
              <a:gd name="connsiteY360" fmla="*/ 270645 h 369690"/>
              <a:gd name="connsiteX361" fmla="*/ 12061242 w 17008448"/>
              <a:gd name="connsiteY361" fmla="*/ 261060 h 369690"/>
              <a:gd name="connsiteX362" fmla="*/ 12099196 w 17008448"/>
              <a:gd name="connsiteY362" fmla="*/ 243840 h 369690"/>
              <a:gd name="connsiteX363" fmla="*/ 12118848 w 17008448"/>
              <a:gd name="connsiteY363" fmla="*/ 248292 h 369690"/>
              <a:gd name="connsiteX364" fmla="*/ 12136108 w 17008448"/>
              <a:gd name="connsiteY364" fmla="*/ 260333 h 369690"/>
              <a:gd name="connsiteX365" fmla="*/ 12132406 w 17008448"/>
              <a:gd name="connsiteY365" fmla="*/ 219127 h 369690"/>
              <a:gd name="connsiteX366" fmla="*/ 12229914 w 17008448"/>
              <a:gd name="connsiteY366" fmla="*/ 0 h 369690"/>
              <a:gd name="connsiteX367" fmla="*/ 12327422 w 17008448"/>
              <a:gd name="connsiteY367" fmla="*/ 219127 h 369690"/>
              <a:gd name="connsiteX368" fmla="*/ 12322794 w 17008448"/>
              <a:gd name="connsiteY368" fmla="*/ 270645 h 369690"/>
              <a:gd name="connsiteX369" fmla="*/ 12329120 w 17008448"/>
              <a:gd name="connsiteY369" fmla="*/ 261060 h 369690"/>
              <a:gd name="connsiteX370" fmla="*/ 12367074 w 17008448"/>
              <a:gd name="connsiteY370" fmla="*/ 243840 h 369690"/>
              <a:gd name="connsiteX371" fmla="*/ 12386726 w 17008448"/>
              <a:gd name="connsiteY371" fmla="*/ 248292 h 369690"/>
              <a:gd name="connsiteX372" fmla="*/ 12403987 w 17008448"/>
              <a:gd name="connsiteY372" fmla="*/ 260334 h 369690"/>
              <a:gd name="connsiteX373" fmla="*/ 12400285 w 17008448"/>
              <a:gd name="connsiteY373" fmla="*/ 219127 h 369690"/>
              <a:gd name="connsiteX374" fmla="*/ 12497793 w 17008448"/>
              <a:gd name="connsiteY374" fmla="*/ 0 h 369690"/>
              <a:gd name="connsiteX375" fmla="*/ 12595301 w 17008448"/>
              <a:gd name="connsiteY375" fmla="*/ 219127 h 369690"/>
              <a:gd name="connsiteX376" fmla="*/ 12590673 w 17008448"/>
              <a:gd name="connsiteY376" fmla="*/ 270645 h 369690"/>
              <a:gd name="connsiteX377" fmla="*/ 12596999 w 17008448"/>
              <a:gd name="connsiteY377" fmla="*/ 261060 h 369690"/>
              <a:gd name="connsiteX378" fmla="*/ 12634953 w 17008448"/>
              <a:gd name="connsiteY378" fmla="*/ 243840 h 369690"/>
              <a:gd name="connsiteX379" fmla="*/ 12654605 w 17008448"/>
              <a:gd name="connsiteY379" fmla="*/ 248292 h 369690"/>
              <a:gd name="connsiteX380" fmla="*/ 12671865 w 17008448"/>
              <a:gd name="connsiteY380" fmla="*/ 260333 h 369690"/>
              <a:gd name="connsiteX381" fmla="*/ 12668163 w 17008448"/>
              <a:gd name="connsiteY381" fmla="*/ 219127 h 369690"/>
              <a:gd name="connsiteX382" fmla="*/ 12765671 w 17008448"/>
              <a:gd name="connsiteY382" fmla="*/ 0 h 369690"/>
              <a:gd name="connsiteX383" fmla="*/ 12863179 w 17008448"/>
              <a:gd name="connsiteY383" fmla="*/ 219127 h 369690"/>
              <a:gd name="connsiteX384" fmla="*/ 12858551 w 17008448"/>
              <a:gd name="connsiteY384" fmla="*/ 270645 h 369690"/>
              <a:gd name="connsiteX385" fmla="*/ 12864877 w 17008448"/>
              <a:gd name="connsiteY385" fmla="*/ 261060 h 369690"/>
              <a:gd name="connsiteX386" fmla="*/ 12902831 w 17008448"/>
              <a:gd name="connsiteY386" fmla="*/ 243840 h 369690"/>
              <a:gd name="connsiteX387" fmla="*/ 12922482 w 17008448"/>
              <a:gd name="connsiteY387" fmla="*/ 248292 h 369690"/>
              <a:gd name="connsiteX388" fmla="*/ 12939743 w 17008448"/>
              <a:gd name="connsiteY388" fmla="*/ 260333 h 369690"/>
              <a:gd name="connsiteX389" fmla="*/ 12936041 w 17008448"/>
              <a:gd name="connsiteY389" fmla="*/ 219127 h 369690"/>
              <a:gd name="connsiteX390" fmla="*/ 13033549 w 17008448"/>
              <a:gd name="connsiteY390" fmla="*/ 0 h 369690"/>
              <a:gd name="connsiteX391" fmla="*/ 13131057 w 17008448"/>
              <a:gd name="connsiteY391" fmla="*/ 219127 h 369690"/>
              <a:gd name="connsiteX392" fmla="*/ 13126429 w 17008448"/>
              <a:gd name="connsiteY392" fmla="*/ 270645 h 369690"/>
              <a:gd name="connsiteX393" fmla="*/ 13132755 w 17008448"/>
              <a:gd name="connsiteY393" fmla="*/ 261060 h 369690"/>
              <a:gd name="connsiteX394" fmla="*/ 13170709 w 17008448"/>
              <a:gd name="connsiteY394" fmla="*/ 243840 h 369690"/>
              <a:gd name="connsiteX395" fmla="*/ 13190360 w 17008448"/>
              <a:gd name="connsiteY395" fmla="*/ 248292 h 369690"/>
              <a:gd name="connsiteX396" fmla="*/ 13207622 w 17008448"/>
              <a:gd name="connsiteY396" fmla="*/ 260334 h 369690"/>
              <a:gd name="connsiteX397" fmla="*/ 13203920 w 17008448"/>
              <a:gd name="connsiteY397" fmla="*/ 219127 h 369690"/>
              <a:gd name="connsiteX398" fmla="*/ 13301428 w 17008448"/>
              <a:gd name="connsiteY398" fmla="*/ 0 h 369690"/>
              <a:gd name="connsiteX399" fmla="*/ 13398936 w 17008448"/>
              <a:gd name="connsiteY399" fmla="*/ 219127 h 369690"/>
              <a:gd name="connsiteX400" fmla="*/ 13394308 w 17008448"/>
              <a:gd name="connsiteY400" fmla="*/ 270645 h 369690"/>
              <a:gd name="connsiteX401" fmla="*/ 13400634 w 17008448"/>
              <a:gd name="connsiteY401" fmla="*/ 261060 h 369690"/>
              <a:gd name="connsiteX402" fmla="*/ 13438588 w 17008448"/>
              <a:gd name="connsiteY402" fmla="*/ 243840 h 369690"/>
              <a:gd name="connsiteX403" fmla="*/ 13458239 w 17008448"/>
              <a:gd name="connsiteY403" fmla="*/ 248292 h 369690"/>
              <a:gd name="connsiteX404" fmla="*/ 13475500 w 17008448"/>
              <a:gd name="connsiteY404" fmla="*/ 260333 h 369690"/>
              <a:gd name="connsiteX405" fmla="*/ 13471798 w 17008448"/>
              <a:gd name="connsiteY405" fmla="*/ 219127 h 369690"/>
              <a:gd name="connsiteX406" fmla="*/ 13569306 w 17008448"/>
              <a:gd name="connsiteY406" fmla="*/ 0 h 369690"/>
              <a:gd name="connsiteX407" fmla="*/ 13666814 w 17008448"/>
              <a:gd name="connsiteY407" fmla="*/ 219127 h 369690"/>
              <a:gd name="connsiteX408" fmla="*/ 13662186 w 17008448"/>
              <a:gd name="connsiteY408" fmla="*/ 270645 h 369690"/>
              <a:gd name="connsiteX409" fmla="*/ 13668512 w 17008448"/>
              <a:gd name="connsiteY409" fmla="*/ 261060 h 369690"/>
              <a:gd name="connsiteX410" fmla="*/ 13706466 w 17008448"/>
              <a:gd name="connsiteY410" fmla="*/ 243840 h 369690"/>
              <a:gd name="connsiteX411" fmla="*/ 13726117 w 17008448"/>
              <a:gd name="connsiteY411" fmla="*/ 248292 h 369690"/>
              <a:gd name="connsiteX412" fmla="*/ 13743378 w 17008448"/>
              <a:gd name="connsiteY412" fmla="*/ 260333 h 369690"/>
              <a:gd name="connsiteX413" fmla="*/ 13739676 w 17008448"/>
              <a:gd name="connsiteY413" fmla="*/ 219127 h 369690"/>
              <a:gd name="connsiteX414" fmla="*/ 13837184 w 17008448"/>
              <a:gd name="connsiteY414" fmla="*/ 0 h 369690"/>
              <a:gd name="connsiteX415" fmla="*/ 13934692 w 17008448"/>
              <a:gd name="connsiteY415" fmla="*/ 219127 h 369690"/>
              <a:gd name="connsiteX416" fmla="*/ 13930064 w 17008448"/>
              <a:gd name="connsiteY416" fmla="*/ 270645 h 369690"/>
              <a:gd name="connsiteX417" fmla="*/ 13936390 w 17008448"/>
              <a:gd name="connsiteY417" fmla="*/ 261060 h 369690"/>
              <a:gd name="connsiteX418" fmla="*/ 13974344 w 17008448"/>
              <a:gd name="connsiteY418" fmla="*/ 243840 h 369690"/>
              <a:gd name="connsiteX419" fmla="*/ 13993995 w 17008448"/>
              <a:gd name="connsiteY419" fmla="*/ 248292 h 369690"/>
              <a:gd name="connsiteX420" fmla="*/ 14011257 w 17008448"/>
              <a:gd name="connsiteY420" fmla="*/ 260334 h 369690"/>
              <a:gd name="connsiteX421" fmla="*/ 14007555 w 17008448"/>
              <a:gd name="connsiteY421" fmla="*/ 219127 h 369690"/>
              <a:gd name="connsiteX422" fmla="*/ 14105063 w 17008448"/>
              <a:gd name="connsiteY422" fmla="*/ 0 h 369690"/>
              <a:gd name="connsiteX423" fmla="*/ 14202571 w 17008448"/>
              <a:gd name="connsiteY423" fmla="*/ 219127 h 369690"/>
              <a:gd name="connsiteX424" fmla="*/ 14197943 w 17008448"/>
              <a:gd name="connsiteY424" fmla="*/ 270645 h 369690"/>
              <a:gd name="connsiteX425" fmla="*/ 14204269 w 17008448"/>
              <a:gd name="connsiteY425" fmla="*/ 261060 h 369690"/>
              <a:gd name="connsiteX426" fmla="*/ 14242223 w 17008448"/>
              <a:gd name="connsiteY426" fmla="*/ 243840 h 369690"/>
              <a:gd name="connsiteX427" fmla="*/ 14261874 w 17008448"/>
              <a:gd name="connsiteY427" fmla="*/ 248292 h 369690"/>
              <a:gd name="connsiteX428" fmla="*/ 14279135 w 17008448"/>
              <a:gd name="connsiteY428" fmla="*/ 260333 h 369690"/>
              <a:gd name="connsiteX429" fmla="*/ 14275433 w 17008448"/>
              <a:gd name="connsiteY429" fmla="*/ 219127 h 369690"/>
              <a:gd name="connsiteX430" fmla="*/ 14372941 w 17008448"/>
              <a:gd name="connsiteY430" fmla="*/ 0 h 369690"/>
              <a:gd name="connsiteX431" fmla="*/ 14470449 w 17008448"/>
              <a:gd name="connsiteY431" fmla="*/ 219127 h 369690"/>
              <a:gd name="connsiteX432" fmla="*/ 14465821 w 17008448"/>
              <a:gd name="connsiteY432" fmla="*/ 270645 h 369690"/>
              <a:gd name="connsiteX433" fmla="*/ 14472147 w 17008448"/>
              <a:gd name="connsiteY433" fmla="*/ 261060 h 369690"/>
              <a:gd name="connsiteX434" fmla="*/ 14510101 w 17008448"/>
              <a:gd name="connsiteY434" fmla="*/ 243840 h 369690"/>
              <a:gd name="connsiteX435" fmla="*/ 14529752 w 17008448"/>
              <a:gd name="connsiteY435" fmla="*/ 248292 h 369690"/>
              <a:gd name="connsiteX436" fmla="*/ 14547013 w 17008448"/>
              <a:gd name="connsiteY436" fmla="*/ 260333 h 369690"/>
              <a:gd name="connsiteX437" fmla="*/ 14543311 w 17008448"/>
              <a:gd name="connsiteY437" fmla="*/ 219127 h 369690"/>
              <a:gd name="connsiteX438" fmla="*/ 14640819 w 17008448"/>
              <a:gd name="connsiteY438" fmla="*/ 0 h 369690"/>
              <a:gd name="connsiteX439" fmla="*/ 14738327 w 17008448"/>
              <a:gd name="connsiteY439" fmla="*/ 219127 h 369690"/>
              <a:gd name="connsiteX440" fmla="*/ 14733699 w 17008448"/>
              <a:gd name="connsiteY440" fmla="*/ 270645 h 369690"/>
              <a:gd name="connsiteX441" fmla="*/ 14740025 w 17008448"/>
              <a:gd name="connsiteY441" fmla="*/ 261060 h 369690"/>
              <a:gd name="connsiteX442" fmla="*/ 14777979 w 17008448"/>
              <a:gd name="connsiteY442" fmla="*/ 243840 h 369690"/>
              <a:gd name="connsiteX443" fmla="*/ 14797630 w 17008448"/>
              <a:gd name="connsiteY443" fmla="*/ 248292 h 369690"/>
              <a:gd name="connsiteX444" fmla="*/ 14814892 w 17008448"/>
              <a:gd name="connsiteY444" fmla="*/ 260334 h 369690"/>
              <a:gd name="connsiteX445" fmla="*/ 14811190 w 17008448"/>
              <a:gd name="connsiteY445" fmla="*/ 219127 h 369690"/>
              <a:gd name="connsiteX446" fmla="*/ 14908698 w 17008448"/>
              <a:gd name="connsiteY446" fmla="*/ 0 h 369690"/>
              <a:gd name="connsiteX447" fmla="*/ 15006206 w 17008448"/>
              <a:gd name="connsiteY447" fmla="*/ 219127 h 369690"/>
              <a:gd name="connsiteX448" fmla="*/ 15001578 w 17008448"/>
              <a:gd name="connsiteY448" fmla="*/ 270645 h 369690"/>
              <a:gd name="connsiteX449" fmla="*/ 15007904 w 17008448"/>
              <a:gd name="connsiteY449" fmla="*/ 261060 h 369690"/>
              <a:gd name="connsiteX450" fmla="*/ 15045858 w 17008448"/>
              <a:gd name="connsiteY450" fmla="*/ 243840 h 369690"/>
              <a:gd name="connsiteX451" fmla="*/ 15065509 w 17008448"/>
              <a:gd name="connsiteY451" fmla="*/ 248292 h 369690"/>
              <a:gd name="connsiteX452" fmla="*/ 15082770 w 17008448"/>
              <a:gd name="connsiteY452" fmla="*/ 260333 h 369690"/>
              <a:gd name="connsiteX453" fmla="*/ 15079068 w 17008448"/>
              <a:gd name="connsiteY453" fmla="*/ 219127 h 369690"/>
              <a:gd name="connsiteX454" fmla="*/ 15176576 w 17008448"/>
              <a:gd name="connsiteY454" fmla="*/ 0 h 369690"/>
              <a:gd name="connsiteX455" fmla="*/ 15274084 w 17008448"/>
              <a:gd name="connsiteY455" fmla="*/ 219127 h 369690"/>
              <a:gd name="connsiteX456" fmla="*/ 15269456 w 17008448"/>
              <a:gd name="connsiteY456" fmla="*/ 270645 h 369690"/>
              <a:gd name="connsiteX457" fmla="*/ 15275782 w 17008448"/>
              <a:gd name="connsiteY457" fmla="*/ 261060 h 369690"/>
              <a:gd name="connsiteX458" fmla="*/ 15313736 w 17008448"/>
              <a:gd name="connsiteY458" fmla="*/ 243840 h 369690"/>
              <a:gd name="connsiteX459" fmla="*/ 15333387 w 17008448"/>
              <a:gd name="connsiteY459" fmla="*/ 248292 h 369690"/>
              <a:gd name="connsiteX460" fmla="*/ 15350648 w 17008448"/>
              <a:gd name="connsiteY460" fmla="*/ 260333 h 369690"/>
              <a:gd name="connsiteX461" fmla="*/ 15346946 w 17008448"/>
              <a:gd name="connsiteY461" fmla="*/ 219127 h 369690"/>
              <a:gd name="connsiteX462" fmla="*/ 15444454 w 17008448"/>
              <a:gd name="connsiteY462" fmla="*/ 0 h 369690"/>
              <a:gd name="connsiteX463" fmla="*/ 15541962 w 17008448"/>
              <a:gd name="connsiteY463" fmla="*/ 219127 h 369690"/>
              <a:gd name="connsiteX464" fmla="*/ 15537334 w 17008448"/>
              <a:gd name="connsiteY464" fmla="*/ 270645 h 369690"/>
              <a:gd name="connsiteX465" fmla="*/ 15543660 w 17008448"/>
              <a:gd name="connsiteY465" fmla="*/ 261060 h 369690"/>
              <a:gd name="connsiteX466" fmla="*/ 15581614 w 17008448"/>
              <a:gd name="connsiteY466" fmla="*/ 243840 h 369690"/>
              <a:gd name="connsiteX467" fmla="*/ 15601265 w 17008448"/>
              <a:gd name="connsiteY467" fmla="*/ 248292 h 369690"/>
              <a:gd name="connsiteX468" fmla="*/ 15618527 w 17008448"/>
              <a:gd name="connsiteY468" fmla="*/ 260334 h 369690"/>
              <a:gd name="connsiteX469" fmla="*/ 15614825 w 17008448"/>
              <a:gd name="connsiteY469" fmla="*/ 219127 h 369690"/>
              <a:gd name="connsiteX470" fmla="*/ 15712333 w 17008448"/>
              <a:gd name="connsiteY470" fmla="*/ 0 h 369690"/>
              <a:gd name="connsiteX471" fmla="*/ 15809841 w 17008448"/>
              <a:gd name="connsiteY471" fmla="*/ 219127 h 369690"/>
              <a:gd name="connsiteX472" fmla="*/ 15805213 w 17008448"/>
              <a:gd name="connsiteY472" fmla="*/ 270645 h 369690"/>
              <a:gd name="connsiteX473" fmla="*/ 15811539 w 17008448"/>
              <a:gd name="connsiteY473" fmla="*/ 261060 h 369690"/>
              <a:gd name="connsiteX474" fmla="*/ 15849493 w 17008448"/>
              <a:gd name="connsiteY474" fmla="*/ 243840 h 369690"/>
              <a:gd name="connsiteX475" fmla="*/ 15869144 w 17008448"/>
              <a:gd name="connsiteY475" fmla="*/ 248292 h 369690"/>
              <a:gd name="connsiteX476" fmla="*/ 15886406 w 17008448"/>
              <a:gd name="connsiteY476" fmla="*/ 260333 h 369690"/>
              <a:gd name="connsiteX477" fmla="*/ 15882702 w 17008448"/>
              <a:gd name="connsiteY477" fmla="*/ 219127 h 369690"/>
              <a:gd name="connsiteX478" fmla="*/ 15980210 w 17008448"/>
              <a:gd name="connsiteY478" fmla="*/ 0 h 369690"/>
              <a:gd name="connsiteX479" fmla="*/ 16077718 w 17008448"/>
              <a:gd name="connsiteY479" fmla="*/ 219127 h 369690"/>
              <a:gd name="connsiteX480" fmla="*/ 16073090 w 17008448"/>
              <a:gd name="connsiteY480" fmla="*/ 270645 h 369690"/>
              <a:gd name="connsiteX481" fmla="*/ 16079418 w 17008448"/>
              <a:gd name="connsiteY481" fmla="*/ 261060 h 369690"/>
              <a:gd name="connsiteX482" fmla="*/ 16117370 w 17008448"/>
              <a:gd name="connsiteY482" fmla="*/ 243840 h 369690"/>
              <a:gd name="connsiteX483" fmla="*/ 16137022 w 17008448"/>
              <a:gd name="connsiteY483" fmla="*/ 248292 h 369690"/>
              <a:gd name="connsiteX484" fmla="*/ 16154282 w 17008448"/>
              <a:gd name="connsiteY484" fmla="*/ 260333 h 369690"/>
              <a:gd name="connsiteX485" fmla="*/ 16150582 w 17008448"/>
              <a:gd name="connsiteY485" fmla="*/ 219127 h 369690"/>
              <a:gd name="connsiteX486" fmla="*/ 16248090 w 17008448"/>
              <a:gd name="connsiteY486" fmla="*/ 0 h 369690"/>
              <a:gd name="connsiteX487" fmla="*/ 16345598 w 17008448"/>
              <a:gd name="connsiteY487" fmla="*/ 219127 h 369690"/>
              <a:gd name="connsiteX488" fmla="*/ 16340970 w 17008448"/>
              <a:gd name="connsiteY488" fmla="*/ 270645 h 369690"/>
              <a:gd name="connsiteX489" fmla="*/ 16347294 w 17008448"/>
              <a:gd name="connsiteY489" fmla="*/ 261060 h 369690"/>
              <a:gd name="connsiteX490" fmla="*/ 16385250 w 17008448"/>
              <a:gd name="connsiteY490" fmla="*/ 243840 h 369690"/>
              <a:gd name="connsiteX491" fmla="*/ 16404900 w 17008448"/>
              <a:gd name="connsiteY491" fmla="*/ 248292 h 369690"/>
              <a:gd name="connsiteX492" fmla="*/ 16422162 w 17008448"/>
              <a:gd name="connsiteY492" fmla="*/ 260334 h 369690"/>
              <a:gd name="connsiteX493" fmla="*/ 16418460 w 17008448"/>
              <a:gd name="connsiteY493" fmla="*/ 219127 h 369690"/>
              <a:gd name="connsiteX494" fmla="*/ 16515968 w 17008448"/>
              <a:gd name="connsiteY494" fmla="*/ 0 h 369690"/>
              <a:gd name="connsiteX495" fmla="*/ 16613476 w 17008448"/>
              <a:gd name="connsiteY495" fmla="*/ 219127 h 369690"/>
              <a:gd name="connsiteX496" fmla="*/ 16608848 w 17008448"/>
              <a:gd name="connsiteY496" fmla="*/ 270645 h 369690"/>
              <a:gd name="connsiteX497" fmla="*/ 16615174 w 17008448"/>
              <a:gd name="connsiteY497" fmla="*/ 261060 h 369690"/>
              <a:gd name="connsiteX498" fmla="*/ 16653128 w 17008448"/>
              <a:gd name="connsiteY498" fmla="*/ 243840 h 369690"/>
              <a:gd name="connsiteX499" fmla="*/ 16672778 w 17008448"/>
              <a:gd name="connsiteY499" fmla="*/ 248292 h 369690"/>
              <a:gd name="connsiteX500" fmla="*/ 16690030 w 17008448"/>
              <a:gd name="connsiteY500" fmla="*/ 260327 h 369690"/>
              <a:gd name="connsiteX501" fmla="*/ 16686330 w 17008448"/>
              <a:gd name="connsiteY501" fmla="*/ 219127 h 369690"/>
              <a:gd name="connsiteX502" fmla="*/ 16783838 w 17008448"/>
              <a:gd name="connsiteY502" fmla="*/ 0 h 369690"/>
              <a:gd name="connsiteX503" fmla="*/ 16881346 w 17008448"/>
              <a:gd name="connsiteY503" fmla="*/ 219127 h 369690"/>
              <a:gd name="connsiteX504" fmla="*/ 16876718 w 17008448"/>
              <a:gd name="connsiteY504" fmla="*/ 270645 h 369690"/>
              <a:gd name="connsiteX505" fmla="*/ 16883042 w 17008448"/>
              <a:gd name="connsiteY505" fmla="*/ 261060 h 369690"/>
              <a:gd name="connsiteX506" fmla="*/ 16920998 w 17008448"/>
              <a:gd name="connsiteY506" fmla="*/ 243840 h 369690"/>
              <a:gd name="connsiteX507" fmla="*/ 16989946 w 17008448"/>
              <a:gd name="connsiteY507" fmla="*/ 308021 h 369690"/>
              <a:gd name="connsiteX508" fmla="*/ 17008448 w 17008448"/>
              <a:gd name="connsiteY508" fmla="*/ 369690 h 369690"/>
              <a:gd name="connsiteX0" fmla="*/ 0 w 16989946"/>
              <a:gd name="connsiteY0" fmla="*/ 270645 h 308021"/>
              <a:gd name="connsiteX1" fmla="*/ 6326 w 16989946"/>
              <a:gd name="connsiteY1" fmla="*/ 261060 h 308021"/>
              <a:gd name="connsiteX2" fmla="*/ 44280 w 16989946"/>
              <a:gd name="connsiteY2" fmla="*/ 243840 h 308021"/>
              <a:gd name="connsiteX3" fmla="*/ 63931 w 16989946"/>
              <a:gd name="connsiteY3" fmla="*/ 248292 h 308021"/>
              <a:gd name="connsiteX4" fmla="*/ 81192 w 16989946"/>
              <a:gd name="connsiteY4" fmla="*/ 260333 h 308021"/>
              <a:gd name="connsiteX5" fmla="*/ 77490 w 16989946"/>
              <a:gd name="connsiteY5" fmla="*/ 219127 h 308021"/>
              <a:gd name="connsiteX6" fmla="*/ 174998 w 16989946"/>
              <a:gd name="connsiteY6" fmla="*/ 0 h 308021"/>
              <a:gd name="connsiteX7" fmla="*/ 272506 w 16989946"/>
              <a:gd name="connsiteY7" fmla="*/ 219127 h 308021"/>
              <a:gd name="connsiteX8" fmla="*/ 267878 w 16989946"/>
              <a:gd name="connsiteY8" fmla="*/ 270645 h 308021"/>
              <a:gd name="connsiteX9" fmla="*/ 274204 w 16989946"/>
              <a:gd name="connsiteY9" fmla="*/ 261060 h 308021"/>
              <a:gd name="connsiteX10" fmla="*/ 312158 w 16989946"/>
              <a:gd name="connsiteY10" fmla="*/ 243840 h 308021"/>
              <a:gd name="connsiteX11" fmla="*/ 331809 w 16989946"/>
              <a:gd name="connsiteY11" fmla="*/ 248292 h 308021"/>
              <a:gd name="connsiteX12" fmla="*/ 349071 w 16989946"/>
              <a:gd name="connsiteY12" fmla="*/ 260334 h 308021"/>
              <a:gd name="connsiteX13" fmla="*/ 345369 w 16989946"/>
              <a:gd name="connsiteY13" fmla="*/ 219127 h 308021"/>
              <a:gd name="connsiteX14" fmla="*/ 442877 w 16989946"/>
              <a:gd name="connsiteY14" fmla="*/ 0 h 308021"/>
              <a:gd name="connsiteX15" fmla="*/ 540385 w 16989946"/>
              <a:gd name="connsiteY15" fmla="*/ 219127 h 308021"/>
              <a:gd name="connsiteX16" fmla="*/ 535757 w 16989946"/>
              <a:gd name="connsiteY16" fmla="*/ 270645 h 308021"/>
              <a:gd name="connsiteX17" fmla="*/ 542083 w 16989946"/>
              <a:gd name="connsiteY17" fmla="*/ 261060 h 308021"/>
              <a:gd name="connsiteX18" fmla="*/ 580037 w 16989946"/>
              <a:gd name="connsiteY18" fmla="*/ 243840 h 308021"/>
              <a:gd name="connsiteX19" fmla="*/ 599688 w 16989946"/>
              <a:gd name="connsiteY19" fmla="*/ 248292 h 308021"/>
              <a:gd name="connsiteX20" fmla="*/ 616949 w 16989946"/>
              <a:gd name="connsiteY20" fmla="*/ 260333 h 308021"/>
              <a:gd name="connsiteX21" fmla="*/ 613247 w 16989946"/>
              <a:gd name="connsiteY21" fmla="*/ 219127 h 308021"/>
              <a:gd name="connsiteX22" fmla="*/ 710755 w 16989946"/>
              <a:gd name="connsiteY22" fmla="*/ 0 h 308021"/>
              <a:gd name="connsiteX23" fmla="*/ 808263 w 16989946"/>
              <a:gd name="connsiteY23" fmla="*/ 219127 h 308021"/>
              <a:gd name="connsiteX24" fmla="*/ 803635 w 16989946"/>
              <a:gd name="connsiteY24" fmla="*/ 270645 h 308021"/>
              <a:gd name="connsiteX25" fmla="*/ 809961 w 16989946"/>
              <a:gd name="connsiteY25" fmla="*/ 261060 h 308021"/>
              <a:gd name="connsiteX26" fmla="*/ 847915 w 16989946"/>
              <a:gd name="connsiteY26" fmla="*/ 243840 h 308021"/>
              <a:gd name="connsiteX27" fmla="*/ 867566 w 16989946"/>
              <a:gd name="connsiteY27" fmla="*/ 248292 h 308021"/>
              <a:gd name="connsiteX28" fmla="*/ 884827 w 16989946"/>
              <a:gd name="connsiteY28" fmla="*/ 260333 h 308021"/>
              <a:gd name="connsiteX29" fmla="*/ 881125 w 16989946"/>
              <a:gd name="connsiteY29" fmla="*/ 219127 h 308021"/>
              <a:gd name="connsiteX30" fmla="*/ 978633 w 16989946"/>
              <a:gd name="connsiteY30" fmla="*/ 0 h 308021"/>
              <a:gd name="connsiteX31" fmla="*/ 1076141 w 16989946"/>
              <a:gd name="connsiteY31" fmla="*/ 219127 h 308021"/>
              <a:gd name="connsiteX32" fmla="*/ 1071513 w 16989946"/>
              <a:gd name="connsiteY32" fmla="*/ 270645 h 308021"/>
              <a:gd name="connsiteX33" fmla="*/ 1077839 w 16989946"/>
              <a:gd name="connsiteY33" fmla="*/ 261060 h 308021"/>
              <a:gd name="connsiteX34" fmla="*/ 1115793 w 16989946"/>
              <a:gd name="connsiteY34" fmla="*/ 243840 h 308021"/>
              <a:gd name="connsiteX35" fmla="*/ 1135444 w 16989946"/>
              <a:gd name="connsiteY35" fmla="*/ 248292 h 308021"/>
              <a:gd name="connsiteX36" fmla="*/ 1152706 w 16989946"/>
              <a:gd name="connsiteY36" fmla="*/ 260334 h 308021"/>
              <a:gd name="connsiteX37" fmla="*/ 1149004 w 16989946"/>
              <a:gd name="connsiteY37" fmla="*/ 219127 h 308021"/>
              <a:gd name="connsiteX38" fmla="*/ 1246512 w 16989946"/>
              <a:gd name="connsiteY38" fmla="*/ 0 h 308021"/>
              <a:gd name="connsiteX39" fmla="*/ 1344019 w 16989946"/>
              <a:gd name="connsiteY39" fmla="*/ 219127 h 308021"/>
              <a:gd name="connsiteX40" fmla="*/ 1339391 w 16989946"/>
              <a:gd name="connsiteY40" fmla="*/ 270645 h 308021"/>
              <a:gd name="connsiteX41" fmla="*/ 1345717 w 16989946"/>
              <a:gd name="connsiteY41" fmla="*/ 261060 h 308021"/>
              <a:gd name="connsiteX42" fmla="*/ 1383671 w 16989946"/>
              <a:gd name="connsiteY42" fmla="*/ 243840 h 308021"/>
              <a:gd name="connsiteX43" fmla="*/ 1403322 w 16989946"/>
              <a:gd name="connsiteY43" fmla="*/ 248292 h 308021"/>
              <a:gd name="connsiteX44" fmla="*/ 1420584 w 16989946"/>
              <a:gd name="connsiteY44" fmla="*/ 260333 h 308021"/>
              <a:gd name="connsiteX45" fmla="*/ 1416881 w 16989946"/>
              <a:gd name="connsiteY45" fmla="*/ 219127 h 308021"/>
              <a:gd name="connsiteX46" fmla="*/ 1514388 w 16989946"/>
              <a:gd name="connsiteY46" fmla="*/ 0 h 308021"/>
              <a:gd name="connsiteX47" fmla="*/ 1611897 w 16989946"/>
              <a:gd name="connsiteY47" fmla="*/ 219127 h 308021"/>
              <a:gd name="connsiteX48" fmla="*/ 1607270 w 16989946"/>
              <a:gd name="connsiteY48" fmla="*/ 270644 h 308021"/>
              <a:gd name="connsiteX49" fmla="*/ 1613594 w 16989946"/>
              <a:gd name="connsiteY49" fmla="*/ 261060 h 308021"/>
              <a:gd name="connsiteX50" fmla="*/ 1651548 w 16989946"/>
              <a:gd name="connsiteY50" fmla="*/ 243840 h 308021"/>
              <a:gd name="connsiteX51" fmla="*/ 1671200 w 16989946"/>
              <a:gd name="connsiteY51" fmla="*/ 248292 h 308021"/>
              <a:gd name="connsiteX52" fmla="*/ 1688461 w 16989946"/>
              <a:gd name="connsiteY52" fmla="*/ 260333 h 308021"/>
              <a:gd name="connsiteX53" fmla="*/ 1684760 w 16989946"/>
              <a:gd name="connsiteY53" fmla="*/ 219127 h 308021"/>
              <a:gd name="connsiteX54" fmla="*/ 1782268 w 16989946"/>
              <a:gd name="connsiteY54" fmla="*/ 0 h 308021"/>
              <a:gd name="connsiteX55" fmla="*/ 1879775 w 16989946"/>
              <a:gd name="connsiteY55" fmla="*/ 219127 h 308021"/>
              <a:gd name="connsiteX56" fmla="*/ 1875147 w 16989946"/>
              <a:gd name="connsiteY56" fmla="*/ 270645 h 308021"/>
              <a:gd name="connsiteX57" fmla="*/ 1881473 w 16989946"/>
              <a:gd name="connsiteY57" fmla="*/ 261060 h 308021"/>
              <a:gd name="connsiteX58" fmla="*/ 1919427 w 16989946"/>
              <a:gd name="connsiteY58" fmla="*/ 243840 h 308021"/>
              <a:gd name="connsiteX59" fmla="*/ 1939078 w 16989946"/>
              <a:gd name="connsiteY59" fmla="*/ 248292 h 308021"/>
              <a:gd name="connsiteX60" fmla="*/ 1956341 w 16989946"/>
              <a:gd name="connsiteY60" fmla="*/ 260334 h 308021"/>
              <a:gd name="connsiteX61" fmla="*/ 1952638 w 16989946"/>
              <a:gd name="connsiteY61" fmla="*/ 219127 h 308021"/>
              <a:gd name="connsiteX62" fmla="*/ 2050146 w 16989946"/>
              <a:gd name="connsiteY62" fmla="*/ 0 h 308021"/>
              <a:gd name="connsiteX63" fmla="*/ 2147653 w 16989946"/>
              <a:gd name="connsiteY63" fmla="*/ 219127 h 308021"/>
              <a:gd name="connsiteX64" fmla="*/ 2143026 w 16989946"/>
              <a:gd name="connsiteY64" fmla="*/ 270646 h 308021"/>
              <a:gd name="connsiteX65" fmla="*/ 2149353 w 16989946"/>
              <a:gd name="connsiteY65" fmla="*/ 261060 h 308021"/>
              <a:gd name="connsiteX66" fmla="*/ 2187306 w 16989946"/>
              <a:gd name="connsiteY66" fmla="*/ 243840 h 308021"/>
              <a:gd name="connsiteX67" fmla="*/ 2206958 w 16989946"/>
              <a:gd name="connsiteY67" fmla="*/ 248292 h 308021"/>
              <a:gd name="connsiteX68" fmla="*/ 2224218 w 16989946"/>
              <a:gd name="connsiteY68" fmla="*/ 260333 h 308021"/>
              <a:gd name="connsiteX69" fmla="*/ 2220517 w 16989946"/>
              <a:gd name="connsiteY69" fmla="*/ 219127 h 308021"/>
              <a:gd name="connsiteX70" fmla="*/ 2318025 w 16989946"/>
              <a:gd name="connsiteY70" fmla="*/ 0 h 308021"/>
              <a:gd name="connsiteX71" fmla="*/ 2415533 w 16989946"/>
              <a:gd name="connsiteY71" fmla="*/ 219127 h 308021"/>
              <a:gd name="connsiteX72" fmla="*/ 2410905 w 16989946"/>
              <a:gd name="connsiteY72" fmla="*/ 270643 h 308021"/>
              <a:gd name="connsiteX73" fmla="*/ 2417230 w 16989946"/>
              <a:gd name="connsiteY73" fmla="*/ 261060 h 308021"/>
              <a:gd name="connsiteX74" fmla="*/ 2455184 w 16989946"/>
              <a:gd name="connsiteY74" fmla="*/ 243840 h 308021"/>
              <a:gd name="connsiteX75" fmla="*/ 2474835 w 16989946"/>
              <a:gd name="connsiteY75" fmla="*/ 248292 h 308021"/>
              <a:gd name="connsiteX76" fmla="*/ 2492096 w 16989946"/>
              <a:gd name="connsiteY76" fmla="*/ 260333 h 308021"/>
              <a:gd name="connsiteX77" fmla="*/ 2488394 w 16989946"/>
              <a:gd name="connsiteY77" fmla="*/ 219127 h 308021"/>
              <a:gd name="connsiteX78" fmla="*/ 2585904 w 16989946"/>
              <a:gd name="connsiteY78" fmla="*/ 0 h 308021"/>
              <a:gd name="connsiteX79" fmla="*/ 2683410 w 16989946"/>
              <a:gd name="connsiteY79" fmla="*/ 219127 h 308021"/>
              <a:gd name="connsiteX80" fmla="*/ 2678783 w 16989946"/>
              <a:gd name="connsiteY80" fmla="*/ 270646 h 308021"/>
              <a:gd name="connsiteX81" fmla="*/ 2685108 w 16989946"/>
              <a:gd name="connsiteY81" fmla="*/ 261060 h 308021"/>
              <a:gd name="connsiteX82" fmla="*/ 2723063 w 16989946"/>
              <a:gd name="connsiteY82" fmla="*/ 243840 h 308021"/>
              <a:gd name="connsiteX83" fmla="*/ 2742715 w 16989946"/>
              <a:gd name="connsiteY83" fmla="*/ 248292 h 308021"/>
              <a:gd name="connsiteX84" fmla="*/ 2759975 w 16989946"/>
              <a:gd name="connsiteY84" fmla="*/ 260334 h 308021"/>
              <a:gd name="connsiteX85" fmla="*/ 2756274 w 16989946"/>
              <a:gd name="connsiteY85" fmla="*/ 219127 h 308021"/>
              <a:gd name="connsiteX86" fmla="*/ 2853781 w 16989946"/>
              <a:gd name="connsiteY86" fmla="*/ 0 h 308021"/>
              <a:gd name="connsiteX87" fmla="*/ 2951289 w 16989946"/>
              <a:gd name="connsiteY87" fmla="*/ 219127 h 308021"/>
              <a:gd name="connsiteX88" fmla="*/ 2946661 w 16989946"/>
              <a:gd name="connsiteY88" fmla="*/ 270645 h 308021"/>
              <a:gd name="connsiteX89" fmla="*/ 2952987 w 16989946"/>
              <a:gd name="connsiteY89" fmla="*/ 261060 h 308021"/>
              <a:gd name="connsiteX90" fmla="*/ 2990941 w 16989946"/>
              <a:gd name="connsiteY90" fmla="*/ 243840 h 308021"/>
              <a:gd name="connsiteX91" fmla="*/ 3010592 w 16989946"/>
              <a:gd name="connsiteY91" fmla="*/ 248292 h 308021"/>
              <a:gd name="connsiteX92" fmla="*/ 3027853 w 16989946"/>
              <a:gd name="connsiteY92" fmla="*/ 260333 h 308021"/>
              <a:gd name="connsiteX93" fmla="*/ 3024151 w 16989946"/>
              <a:gd name="connsiteY93" fmla="*/ 219127 h 308021"/>
              <a:gd name="connsiteX94" fmla="*/ 3121659 w 16989946"/>
              <a:gd name="connsiteY94" fmla="*/ 0 h 308021"/>
              <a:gd name="connsiteX95" fmla="*/ 3219167 w 16989946"/>
              <a:gd name="connsiteY95" fmla="*/ 219127 h 308021"/>
              <a:gd name="connsiteX96" fmla="*/ 3214540 w 16989946"/>
              <a:gd name="connsiteY96" fmla="*/ 270645 h 308021"/>
              <a:gd name="connsiteX97" fmla="*/ 3220865 w 16989946"/>
              <a:gd name="connsiteY97" fmla="*/ 261060 h 308021"/>
              <a:gd name="connsiteX98" fmla="*/ 3258819 w 16989946"/>
              <a:gd name="connsiteY98" fmla="*/ 243840 h 308021"/>
              <a:gd name="connsiteX99" fmla="*/ 3278470 w 16989946"/>
              <a:gd name="connsiteY99" fmla="*/ 248292 h 308021"/>
              <a:gd name="connsiteX100" fmla="*/ 3295730 w 16989946"/>
              <a:gd name="connsiteY100" fmla="*/ 260332 h 308021"/>
              <a:gd name="connsiteX101" fmla="*/ 3292030 w 16989946"/>
              <a:gd name="connsiteY101" fmla="*/ 219127 h 308021"/>
              <a:gd name="connsiteX102" fmla="*/ 3389538 w 16989946"/>
              <a:gd name="connsiteY102" fmla="*/ 0 h 308021"/>
              <a:gd name="connsiteX103" fmla="*/ 3487045 w 16989946"/>
              <a:gd name="connsiteY103" fmla="*/ 219127 h 308021"/>
              <a:gd name="connsiteX104" fmla="*/ 3482417 w 16989946"/>
              <a:gd name="connsiteY104" fmla="*/ 270645 h 308021"/>
              <a:gd name="connsiteX105" fmla="*/ 3488744 w 16989946"/>
              <a:gd name="connsiteY105" fmla="*/ 261060 h 308021"/>
              <a:gd name="connsiteX106" fmla="*/ 3526697 w 16989946"/>
              <a:gd name="connsiteY106" fmla="*/ 243840 h 308021"/>
              <a:gd name="connsiteX107" fmla="*/ 3546350 w 16989946"/>
              <a:gd name="connsiteY107" fmla="*/ 248292 h 308021"/>
              <a:gd name="connsiteX108" fmla="*/ 3563609 w 16989946"/>
              <a:gd name="connsiteY108" fmla="*/ 260333 h 308021"/>
              <a:gd name="connsiteX109" fmla="*/ 3559906 w 16989946"/>
              <a:gd name="connsiteY109" fmla="*/ 219127 h 308021"/>
              <a:gd name="connsiteX110" fmla="*/ 3657414 w 16989946"/>
              <a:gd name="connsiteY110" fmla="*/ 0 h 308021"/>
              <a:gd name="connsiteX111" fmla="*/ 3754923 w 16989946"/>
              <a:gd name="connsiteY111" fmla="*/ 219127 h 308021"/>
              <a:gd name="connsiteX112" fmla="*/ 3750296 w 16989946"/>
              <a:gd name="connsiteY112" fmla="*/ 270645 h 308021"/>
              <a:gd name="connsiteX113" fmla="*/ 3756620 w 16989946"/>
              <a:gd name="connsiteY113" fmla="*/ 261060 h 308021"/>
              <a:gd name="connsiteX114" fmla="*/ 3794575 w 16989946"/>
              <a:gd name="connsiteY114" fmla="*/ 243840 h 308021"/>
              <a:gd name="connsiteX115" fmla="*/ 3814226 w 16989946"/>
              <a:gd name="connsiteY115" fmla="*/ 248292 h 308021"/>
              <a:gd name="connsiteX116" fmla="*/ 3831487 w 16989946"/>
              <a:gd name="connsiteY116" fmla="*/ 260334 h 308021"/>
              <a:gd name="connsiteX117" fmla="*/ 3827787 w 16989946"/>
              <a:gd name="connsiteY117" fmla="*/ 219127 h 308021"/>
              <a:gd name="connsiteX118" fmla="*/ 3925295 w 16989946"/>
              <a:gd name="connsiteY118" fmla="*/ 0 h 308021"/>
              <a:gd name="connsiteX119" fmla="*/ 4022802 w 16989946"/>
              <a:gd name="connsiteY119" fmla="*/ 219127 h 308021"/>
              <a:gd name="connsiteX120" fmla="*/ 4018174 w 16989946"/>
              <a:gd name="connsiteY120" fmla="*/ 270645 h 308021"/>
              <a:gd name="connsiteX121" fmla="*/ 4024501 w 16989946"/>
              <a:gd name="connsiteY121" fmla="*/ 261060 h 308021"/>
              <a:gd name="connsiteX122" fmla="*/ 4062454 w 16989946"/>
              <a:gd name="connsiteY122" fmla="*/ 243840 h 308021"/>
              <a:gd name="connsiteX123" fmla="*/ 4082107 w 16989946"/>
              <a:gd name="connsiteY123" fmla="*/ 248292 h 308021"/>
              <a:gd name="connsiteX124" fmla="*/ 4099367 w 16989946"/>
              <a:gd name="connsiteY124" fmla="*/ 260333 h 308021"/>
              <a:gd name="connsiteX125" fmla="*/ 4095663 w 16989946"/>
              <a:gd name="connsiteY125" fmla="*/ 219127 h 308021"/>
              <a:gd name="connsiteX126" fmla="*/ 4193171 w 16989946"/>
              <a:gd name="connsiteY126" fmla="*/ 0 h 308021"/>
              <a:gd name="connsiteX127" fmla="*/ 4290680 w 16989946"/>
              <a:gd name="connsiteY127" fmla="*/ 219127 h 308021"/>
              <a:gd name="connsiteX128" fmla="*/ 4286053 w 16989946"/>
              <a:gd name="connsiteY128" fmla="*/ 270645 h 308021"/>
              <a:gd name="connsiteX129" fmla="*/ 4292377 w 16989946"/>
              <a:gd name="connsiteY129" fmla="*/ 261060 h 308021"/>
              <a:gd name="connsiteX130" fmla="*/ 4330332 w 16989946"/>
              <a:gd name="connsiteY130" fmla="*/ 243840 h 308021"/>
              <a:gd name="connsiteX131" fmla="*/ 4349982 w 16989946"/>
              <a:gd name="connsiteY131" fmla="*/ 248292 h 308021"/>
              <a:gd name="connsiteX132" fmla="*/ 4367244 w 16989946"/>
              <a:gd name="connsiteY132" fmla="*/ 260333 h 308021"/>
              <a:gd name="connsiteX133" fmla="*/ 4363543 w 16989946"/>
              <a:gd name="connsiteY133" fmla="*/ 219127 h 308021"/>
              <a:gd name="connsiteX134" fmla="*/ 4461050 w 16989946"/>
              <a:gd name="connsiteY134" fmla="*/ 0 h 308021"/>
              <a:gd name="connsiteX135" fmla="*/ 4558558 w 16989946"/>
              <a:gd name="connsiteY135" fmla="*/ 219127 h 308021"/>
              <a:gd name="connsiteX136" fmla="*/ 4553931 w 16989946"/>
              <a:gd name="connsiteY136" fmla="*/ 270645 h 308021"/>
              <a:gd name="connsiteX137" fmla="*/ 4560256 w 16989946"/>
              <a:gd name="connsiteY137" fmla="*/ 261060 h 308021"/>
              <a:gd name="connsiteX138" fmla="*/ 4598211 w 16989946"/>
              <a:gd name="connsiteY138" fmla="*/ 243840 h 308021"/>
              <a:gd name="connsiteX139" fmla="*/ 4617861 w 16989946"/>
              <a:gd name="connsiteY139" fmla="*/ 248292 h 308021"/>
              <a:gd name="connsiteX140" fmla="*/ 4635124 w 16989946"/>
              <a:gd name="connsiteY140" fmla="*/ 260334 h 308021"/>
              <a:gd name="connsiteX141" fmla="*/ 4631420 w 16989946"/>
              <a:gd name="connsiteY141" fmla="*/ 219127 h 308021"/>
              <a:gd name="connsiteX142" fmla="*/ 4728928 w 16989946"/>
              <a:gd name="connsiteY142" fmla="*/ 0 h 308021"/>
              <a:gd name="connsiteX143" fmla="*/ 4826437 w 16989946"/>
              <a:gd name="connsiteY143" fmla="*/ 219127 h 308021"/>
              <a:gd name="connsiteX144" fmla="*/ 4821810 w 16989946"/>
              <a:gd name="connsiteY144" fmla="*/ 270645 h 308021"/>
              <a:gd name="connsiteX145" fmla="*/ 4828134 w 16989946"/>
              <a:gd name="connsiteY145" fmla="*/ 261060 h 308021"/>
              <a:gd name="connsiteX146" fmla="*/ 4866089 w 16989946"/>
              <a:gd name="connsiteY146" fmla="*/ 243840 h 308021"/>
              <a:gd name="connsiteX147" fmla="*/ 4885739 w 16989946"/>
              <a:gd name="connsiteY147" fmla="*/ 248292 h 308021"/>
              <a:gd name="connsiteX148" fmla="*/ 4903000 w 16989946"/>
              <a:gd name="connsiteY148" fmla="*/ 260333 h 308021"/>
              <a:gd name="connsiteX149" fmla="*/ 4899300 w 16989946"/>
              <a:gd name="connsiteY149" fmla="*/ 219127 h 308021"/>
              <a:gd name="connsiteX150" fmla="*/ 4996807 w 16989946"/>
              <a:gd name="connsiteY150" fmla="*/ 0 h 308021"/>
              <a:gd name="connsiteX151" fmla="*/ 5094315 w 16989946"/>
              <a:gd name="connsiteY151" fmla="*/ 219127 h 308021"/>
              <a:gd name="connsiteX152" fmla="*/ 5089688 w 16989946"/>
              <a:gd name="connsiteY152" fmla="*/ 270645 h 308021"/>
              <a:gd name="connsiteX153" fmla="*/ 5096013 w 16989946"/>
              <a:gd name="connsiteY153" fmla="*/ 261060 h 308021"/>
              <a:gd name="connsiteX154" fmla="*/ 5133967 w 16989946"/>
              <a:gd name="connsiteY154" fmla="*/ 243840 h 308021"/>
              <a:gd name="connsiteX155" fmla="*/ 5153618 w 16989946"/>
              <a:gd name="connsiteY155" fmla="*/ 248292 h 308021"/>
              <a:gd name="connsiteX156" fmla="*/ 5170879 w 16989946"/>
              <a:gd name="connsiteY156" fmla="*/ 260333 h 308021"/>
              <a:gd name="connsiteX157" fmla="*/ 5167176 w 16989946"/>
              <a:gd name="connsiteY157" fmla="*/ 219127 h 308021"/>
              <a:gd name="connsiteX158" fmla="*/ 5264685 w 16989946"/>
              <a:gd name="connsiteY158" fmla="*/ 0 h 308021"/>
              <a:gd name="connsiteX159" fmla="*/ 5362194 w 16989946"/>
              <a:gd name="connsiteY159" fmla="*/ 219127 h 308021"/>
              <a:gd name="connsiteX160" fmla="*/ 5357564 w 16989946"/>
              <a:gd name="connsiteY160" fmla="*/ 270645 h 308021"/>
              <a:gd name="connsiteX161" fmla="*/ 5363891 w 16989946"/>
              <a:gd name="connsiteY161" fmla="*/ 261060 h 308021"/>
              <a:gd name="connsiteX162" fmla="*/ 5401845 w 16989946"/>
              <a:gd name="connsiteY162" fmla="*/ 243840 h 308021"/>
              <a:gd name="connsiteX163" fmla="*/ 5421496 w 16989946"/>
              <a:gd name="connsiteY163" fmla="*/ 248292 h 308021"/>
              <a:gd name="connsiteX164" fmla="*/ 5438757 w 16989946"/>
              <a:gd name="connsiteY164" fmla="*/ 260334 h 308021"/>
              <a:gd name="connsiteX165" fmla="*/ 5435057 w 16989946"/>
              <a:gd name="connsiteY165" fmla="*/ 219127 h 308021"/>
              <a:gd name="connsiteX166" fmla="*/ 5532564 w 16989946"/>
              <a:gd name="connsiteY166" fmla="*/ 0 h 308021"/>
              <a:gd name="connsiteX167" fmla="*/ 5630072 w 16989946"/>
              <a:gd name="connsiteY167" fmla="*/ 219127 h 308021"/>
              <a:gd name="connsiteX168" fmla="*/ 5625445 w 16989946"/>
              <a:gd name="connsiteY168" fmla="*/ 270645 h 308021"/>
              <a:gd name="connsiteX169" fmla="*/ 5631770 w 16989946"/>
              <a:gd name="connsiteY169" fmla="*/ 261060 h 308021"/>
              <a:gd name="connsiteX170" fmla="*/ 5669724 w 16989946"/>
              <a:gd name="connsiteY170" fmla="*/ 243840 h 308021"/>
              <a:gd name="connsiteX171" fmla="*/ 5689375 w 16989946"/>
              <a:gd name="connsiteY171" fmla="*/ 248292 h 308021"/>
              <a:gd name="connsiteX172" fmla="*/ 5706636 w 16989946"/>
              <a:gd name="connsiteY172" fmla="*/ 260333 h 308021"/>
              <a:gd name="connsiteX173" fmla="*/ 5702933 w 16989946"/>
              <a:gd name="connsiteY173" fmla="*/ 219127 h 308021"/>
              <a:gd name="connsiteX174" fmla="*/ 5800442 w 16989946"/>
              <a:gd name="connsiteY174" fmla="*/ 0 h 308021"/>
              <a:gd name="connsiteX175" fmla="*/ 5897951 w 16989946"/>
              <a:gd name="connsiteY175" fmla="*/ 219127 h 308021"/>
              <a:gd name="connsiteX176" fmla="*/ 5893321 w 16989946"/>
              <a:gd name="connsiteY176" fmla="*/ 270645 h 308021"/>
              <a:gd name="connsiteX177" fmla="*/ 5899648 w 16989946"/>
              <a:gd name="connsiteY177" fmla="*/ 261060 h 308021"/>
              <a:gd name="connsiteX178" fmla="*/ 5937602 w 16989946"/>
              <a:gd name="connsiteY178" fmla="*/ 243840 h 308021"/>
              <a:gd name="connsiteX179" fmla="*/ 5957253 w 16989946"/>
              <a:gd name="connsiteY179" fmla="*/ 248292 h 308021"/>
              <a:gd name="connsiteX180" fmla="*/ 5974514 w 16989946"/>
              <a:gd name="connsiteY180" fmla="*/ 260333 h 308021"/>
              <a:gd name="connsiteX181" fmla="*/ 5970812 w 16989946"/>
              <a:gd name="connsiteY181" fmla="*/ 219127 h 308021"/>
              <a:gd name="connsiteX182" fmla="*/ 6068320 w 16989946"/>
              <a:gd name="connsiteY182" fmla="*/ 0 h 308021"/>
              <a:gd name="connsiteX183" fmla="*/ 6165828 w 16989946"/>
              <a:gd name="connsiteY183" fmla="*/ 219127 h 308021"/>
              <a:gd name="connsiteX184" fmla="*/ 6161200 w 16989946"/>
              <a:gd name="connsiteY184" fmla="*/ 270645 h 308021"/>
              <a:gd name="connsiteX185" fmla="*/ 6167526 w 16989946"/>
              <a:gd name="connsiteY185" fmla="*/ 261060 h 308021"/>
              <a:gd name="connsiteX186" fmla="*/ 6205481 w 16989946"/>
              <a:gd name="connsiteY186" fmla="*/ 243840 h 308021"/>
              <a:gd name="connsiteX187" fmla="*/ 6225131 w 16989946"/>
              <a:gd name="connsiteY187" fmla="*/ 248292 h 308021"/>
              <a:gd name="connsiteX188" fmla="*/ 6242393 w 16989946"/>
              <a:gd name="connsiteY188" fmla="*/ 260334 h 308021"/>
              <a:gd name="connsiteX189" fmla="*/ 6238690 w 16989946"/>
              <a:gd name="connsiteY189" fmla="*/ 219127 h 308021"/>
              <a:gd name="connsiteX190" fmla="*/ 6336199 w 16989946"/>
              <a:gd name="connsiteY190" fmla="*/ 0 h 308021"/>
              <a:gd name="connsiteX191" fmla="*/ 6433708 w 16989946"/>
              <a:gd name="connsiteY191" fmla="*/ 219127 h 308021"/>
              <a:gd name="connsiteX192" fmla="*/ 6429078 w 16989946"/>
              <a:gd name="connsiteY192" fmla="*/ 270645 h 308021"/>
              <a:gd name="connsiteX193" fmla="*/ 6435405 w 16989946"/>
              <a:gd name="connsiteY193" fmla="*/ 261060 h 308021"/>
              <a:gd name="connsiteX194" fmla="*/ 6473359 w 16989946"/>
              <a:gd name="connsiteY194" fmla="*/ 243840 h 308021"/>
              <a:gd name="connsiteX195" fmla="*/ 6493010 w 16989946"/>
              <a:gd name="connsiteY195" fmla="*/ 248292 h 308021"/>
              <a:gd name="connsiteX196" fmla="*/ 6510271 w 16989946"/>
              <a:gd name="connsiteY196" fmla="*/ 260333 h 308021"/>
              <a:gd name="connsiteX197" fmla="*/ 6506569 w 16989946"/>
              <a:gd name="connsiteY197" fmla="*/ 219127 h 308021"/>
              <a:gd name="connsiteX198" fmla="*/ 6604077 w 16989946"/>
              <a:gd name="connsiteY198" fmla="*/ 0 h 308021"/>
              <a:gd name="connsiteX199" fmla="*/ 6701585 w 16989946"/>
              <a:gd name="connsiteY199" fmla="*/ 219127 h 308021"/>
              <a:gd name="connsiteX200" fmla="*/ 6696957 w 16989946"/>
              <a:gd name="connsiteY200" fmla="*/ 270645 h 308021"/>
              <a:gd name="connsiteX201" fmla="*/ 6703283 w 16989946"/>
              <a:gd name="connsiteY201" fmla="*/ 261060 h 308021"/>
              <a:gd name="connsiteX202" fmla="*/ 6741238 w 16989946"/>
              <a:gd name="connsiteY202" fmla="*/ 243840 h 308021"/>
              <a:gd name="connsiteX203" fmla="*/ 6760888 w 16989946"/>
              <a:gd name="connsiteY203" fmla="*/ 248292 h 308021"/>
              <a:gd name="connsiteX204" fmla="*/ 6778149 w 16989946"/>
              <a:gd name="connsiteY204" fmla="*/ 260333 h 308021"/>
              <a:gd name="connsiteX205" fmla="*/ 6774447 w 16989946"/>
              <a:gd name="connsiteY205" fmla="*/ 219127 h 308021"/>
              <a:gd name="connsiteX206" fmla="*/ 6871956 w 16989946"/>
              <a:gd name="connsiteY206" fmla="*/ 0 h 308021"/>
              <a:gd name="connsiteX207" fmla="*/ 6969464 w 16989946"/>
              <a:gd name="connsiteY207" fmla="*/ 219127 h 308021"/>
              <a:gd name="connsiteX208" fmla="*/ 6964835 w 16989946"/>
              <a:gd name="connsiteY208" fmla="*/ 270645 h 308021"/>
              <a:gd name="connsiteX209" fmla="*/ 6971162 w 16989946"/>
              <a:gd name="connsiteY209" fmla="*/ 261060 h 308021"/>
              <a:gd name="connsiteX210" fmla="*/ 7009114 w 16989946"/>
              <a:gd name="connsiteY210" fmla="*/ 243840 h 308021"/>
              <a:gd name="connsiteX211" fmla="*/ 7028767 w 16989946"/>
              <a:gd name="connsiteY211" fmla="*/ 248292 h 308021"/>
              <a:gd name="connsiteX212" fmla="*/ 7046028 w 16989946"/>
              <a:gd name="connsiteY212" fmla="*/ 260334 h 308021"/>
              <a:gd name="connsiteX213" fmla="*/ 7042326 w 16989946"/>
              <a:gd name="connsiteY213" fmla="*/ 219127 h 308021"/>
              <a:gd name="connsiteX214" fmla="*/ 7139834 w 16989946"/>
              <a:gd name="connsiteY214" fmla="*/ 0 h 308021"/>
              <a:gd name="connsiteX215" fmla="*/ 7237342 w 16989946"/>
              <a:gd name="connsiteY215" fmla="*/ 219127 h 308021"/>
              <a:gd name="connsiteX216" fmla="*/ 7232714 w 16989946"/>
              <a:gd name="connsiteY216" fmla="*/ 270645 h 308021"/>
              <a:gd name="connsiteX217" fmla="*/ 7239040 w 16989946"/>
              <a:gd name="connsiteY217" fmla="*/ 261060 h 308021"/>
              <a:gd name="connsiteX218" fmla="*/ 7276995 w 16989946"/>
              <a:gd name="connsiteY218" fmla="*/ 243840 h 308021"/>
              <a:gd name="connsiteX219" fmla="*/ 7296645 w 16989946"/>
              <a:gd name="connsiteY219" fmla="*/ 248292 h 308021"/>
              <a:gd name="connsiteX220" fmla="*/ 7313906 w 16989946"/>
              <a:gd name="connsiteY220" fmla="*/ 260333 h 308021"/>
              <a:gd name="connsiteX221" fmla="*/ 7310204 w 16989946"/>
              <a:gd name="connsiteY221" fmla="*/ 219127 h 308021"/>
              <a:gd name="connsiteX222" fmla="*/ 7407713 w 16989946"/>
              <a:gd name="connsiteY222" fmla="*/ 0 h 308021"/>
              <a:gd name="connsiteX223" fmla="*/ 7505219 w 16989946"/>
              <a:gd name="connsiteY223" fmla="*/ 219127 h 308021"/>
              <a:gd name="connsiteX224" fmla="*/ 7500591 w 16989946"/>
              <a:gd name="connsiteY224" fmla="*/ 270645 h 308021"/>
              <a:gd name="connsiteX225" fmla="*/ 7506917 w 16989946"/>
              <a:gd name="connsiteY225" fmla="*/ 261060 h 308021"/>
              <a:gd name="connsiteX226" fmla="*/ 7544871 w 16989946"/>
              <a:gd name="connsiteY226" fmla="*/ 243840 h 308021"/>
              <a:gd name="connsiteX227" fmla="*/ 7564522 w 16989946"/>
              <a:gd name="connsiteY227" fmla="*/ 248292 h 308021"/>
              <a:gd name="connsiteX228" fmla="*/ 7581783 w 16989946"/>
              <a:gd name="connsiteY228" fmla="*/ 260333 h 308021"/>
              <a:gd name="connsiteX229" fmla="*/ 7578081 w 16989946"/>
              <a:gd name="connsiteY229" fmla="*/ 219127 h 308021"/>
              <a:gd name="connsiteX230" fmla="*/ 7675589 w 16989946"/>
              <a:gd name="connsiteY230" fmla="*/ 0 h 308021"/>
              <a:gd name="connsiteX231" fmla="*/ 7773097 w 16989946"/>
              <a:gd name="connsiteY231" fmla="*/ 219127 h 308021"/>
              <a:gd name="connsiteX232" fmla="*/ 7768469 w 16989946"/>
              <a:gd name="connsiteY232" fmla="*/ 270645 h 308021"/>
              <a:gd name="connsiteX233" fmla="*/ 7774794 w 16989946"/>
              <a:gd name="connsiteY233" fmla="*/ 261060 h 308021"/>
              <a:gd name="connsiteX234" fmla="*/ 7812749 w 16989946"/>
              <a:gd name="connsiteY234" fmla="*/ 243840 h 308021"/>
              <a:gd name="connsiteX235" fmla="*/ 7832400 w 16989946"/>
              <a:gd name="connsiteY235" fmla="*/ 248292 h 308021"/>
              <a:gd name="connsiteX236" fmla="*/ 7849662 w 16989946"/>
              <a:gd name="connsiteY236" fmla="*/ 260334 h 308021"/>
              <a:gd name="connsiteX237" fmla="*/ 7845960 w 16989946"/>
              <a:gd name="connsiteY237" fmla="*/ 219127 h 308021"/>
              <a:gd name="connsiteX238" fmla="*/ 7943468 w 16989946"/>
              <a:gd name="connsiteY238" fmla="*/ 0 h 308021"/>
              <a:gd name="connsiteX239" fmla="*/ 8040976 w 16989946"/>
              <a:gd name="connsiteY239" fmla="*/ 219127 h 308021"/>
              <a:gd name="connsiteX240" fmla="*/ 8036348 w 16989946"/>
              <a:gd name="connsiteY240" fmla="*/ 270645 h 308021"/>
              <a:gd name="connsiteX241" fmla="*/ 8042674 w 16989946"/>
              <a:gd name="connsiteY241" fmla="*/ 261060 h 308021"/>
              <a:gd name="connsiteX242" fmla="*/ 8080628 w 16989946"/>
              <a:gd name="connsiteY242" fmla="*/ 243840 h 308021"/>
              <a:gd name="connsiteX243" fmla="*/ 8100279 w 16989946"/>
              <a:gd name="connsiteY243" fmla="*/ 248292 h 308021"/>
              <a:gd name="connsiteX244" fmla="*/ 8117531 w 16989946"/>
              <a:gd name="connsiteY244" fmla="*/ 260327 h 308021"/>
              <a:gd name="connsiteX245" fmla="*/ 8113830 w 16989946"/>
              <a:gd name="connsiteY245" fmla="*/ 219127 h 308021"/>
              <a:gd name="connsiteX246" fmla="*/ 8211338 w 16989946"/>
              <a:gd name="connsiteY246" fmla="*/ 0 h 308021"/>
              <a:gd name="connsiteX247" fmla="*/ 8308846 w 16989946"/>
              <a:gd name="connsiteY247" fmla="*/ 219127 h 308021"/>
              <a:gd name="connsiteX248" fmla="*/ 8304218 w 16989946"/>
              <a:gd name="connsiteY248" fmla="*/ 270645 h 308021"/>
              <a:gd name="connsiteX249" fmla="*/ 8310543 w 16989946"/>
              <a:gd name="connsiteY249" fmla="*/ 261060 h 308021"/>
              <a:gd name="connsiteX250" fmla="*/ 8348498 w 16989946"/>
              <a:gd name="connsiteY250" fmla="*/ 243840 h 308021"/>
              <a:gd name="connsiteX251" fmla="*/ 8368150 w 16989946"/>
              <a:gd name="connsiteY251" fmla="*/ 248292 h 308021"/>
              <a:gd name="connsiteX252" fmla="*/ 8385841 w 16989946"/>
              <a:gd name="connsiteY252" fmla="*/ 260634 h 308021"/>
              <a:gd name="connsiteX253" fmla="*/ 8382112 w 16989946"/>
              <a:gd name="connsiteY253" fmla="*/ 219127 h 308021"/>
              <a:gd name="connsiteX254" fmla="*/ 8479620 w 16989946"/>
              <a:gd name="connsiteY254" fmla="*/ 0 h 308021"/>
              <a:gd name="connsiteX255" fmla="*/ 8577128 w 16989946"/>
              <a:gd name="connsiteY255" fmla="*/ 219127 h 308021"/>
              <a:gd name="connsiteX256" fmla="*/ 8572500 w 16989946"/>
              <a:gd name="connsiteY256" fmla="*/ 270645 h 308021"/>
              <a:gd name="connsiteX257" fmla="*/ 8578826 w 16989946"/>
              <a:gd name="connsiteY257" fmla="*/ 261060 h 308021"/>
              <a:gd name="connsiteX258" fmla="*/ 8616780 w 16989946"/>
              <a:gd name="connsiteY258" fmla="*/ 243840 h 308021"/>
              <a:gd name="connsiteX259" fmla="*/ 8636431 w 16989946"/>
              <a:gd name="connsiteY259" fmla="*/ 248292 h 308021"/>
              <a:gd name="connsiteX260" fmla="*/ 8653692 w 16989946"/>
              <a:gd name="connsiteY260" fmla="*/ 260333 h 308021"/>
              <a:gd name="connsiteX261" fmla="*/ 8649990 w 16989946"/>
              <a:gd name="connsiteY261" fmla="*/ 219127 h 308021"/>
              <a:gd name="connsiteX262" fmla="*/ 8747498 w 16989946"/>
              <a:gd name="connsiteY262" fmla="*/ 0 h 308021"/>
              <a:gd name="connsiteX263" fmla="*/ 8845006 w 16989946"/>
              <a:gd name="connsiteY263" fmla="*/ 219127 h 308021"/>
              <a:gd name="connsiteX264" fmla="*/ 8840378 w 16989946"/>
              <a:gd name="connsiteY264" fmla="*/ 270645 h 308021"/>
              <a:gd name="connsiteX265" fmla="*/ 8846704 w 16989946"/>
              <a:gd name="connsiteY265" fmla="*/ 261060 h 308021"/>
              <a:gd name="connsiteX266" fmla="*/ 8884658 w 16989946"/>
              <a:gd name="connsiteY266" fmla="*/ 243840 h 308021"/>
              <a:gd name="connsiteX267" fmla="*/ 8904309 w 16989946"/>
              <a:gd name="connsiteY267" fmla="*/ 248292 h 308021"/>
              <a:gd name="connsiteX268" fmla="*/ 8921571 w 16989946"/>
              <a:gd name="connsiteY268" fmla="*/ 260334 h 308021"/>
              <a:gd name="connsiteX269" fmla="*/ 8917869 w 16989946"/>
              <a:gd name="connsiteY269" fmla="*/ 219127 h 308021"/>
              <a:gd name="connsiteX270" fmla="*/ 9015377 w 16989946"/>
              <a:gd name="connsiteY270" fmla="*/ 0 h 308021"/>
              <a:gd name="connsiteX271" fmla="*/ 9112885 w 16989946"/>
              <a:gd name="connsiteY271" fmla="*/ 219127 h 308021"/>
              <a:gd name="connsiteX272" fmla="*/ 9108257 w 16989946"/>
              <a:gd name="connsiteY272" fmla="*/ 270645 h 308021"/>
              <a:gd name="connsiteX273" fmla="*/ 9114583 w 16989946"/>
              <a:gd name="connsiteY273" fmla="*/ 261060 h 308021"/>
              <a:gd name="connsiteX274" fmla="*/ 9152537 w 16989946"/>
              <a:gd name="connsiteY274" fmla="*/ 243840 h 308021"/>
              <a:gd name="connsiteX275" fmla="*/ 9172188 w 16989946"/>
              <a:gd name="connsiteY275" fmla="*/ 248292 h 308021"/>
              <a:gd name="connsiteX276" fmla="*/ 9189449 w 16989946"/>
              <a:gd name="connsiteY276" fmla="*/ 260333 h 308021"/>
              <a:gd name="connsiteX277" fmla="*/ 9185747 w 16989946"/>
              <a:gd name="connsiteY277" fmla="*/ 219127 h 308021"/>
              <a:gd name="connsiteX278" fmla="*/ 9283255 w 16989946"/>
              <a:gd name="connsiteY278" fmla="*/ 0 h 308021"/>
              <a:gd name="connsiteX279" fmla="*/ 9380763 w 16989946"/>
              <a:gd name="connsiteY279" fmla="*/ 219127 h 308021"/>
              <a:gd name="connsiteX280" fmla="*/ 9376135 w 16989946"/>
              <a:gd name="connsiteY280" fmla="*/ 270645 h 308021"/>
              <a:gd name="connsiteX281" fmla="*/ 9382461 w 16989946"/>
              <a:gd name="connsiteY281" fmla="*/ 261060 h 308021"/>
              <a:gd name="connsiteX282" fmla="*/ 9420415 w 16989946"/>
              <a:gd name="connsiteY282" fmla="*/ 243840 h 308021"/>
              <a:gd name="connsiteX283" fmla="*/ 9440066 w 16989946"/>
              <a:gd name="connsiteY283" fmla="*/ 248292 h 308021"/>
              <a:gd name="connsiteX284" fmla="*/ 9457327 w 16989946"/>
              <a:gd name="connsiteY284" fmla="*/ 260333 h 308021"/>
              <a:gd name="connsiteX285" fmla="*/ 9453625 w 16989946"/>
              <a:gd name="connsiteY285" fmla="*/ 219127 h 308021"/>
              <a:gd name="connsiteX286" fmla="*/ 9551133 w 16989946"/>
              <a:gd name="connsiteY286" fmla="*/ 0 h 308021"/>
              <a:gd name="connsiteX287" fmla="*/ 9648641 w 16989946"/>
              <a:gd name="connsiteY287" fmla="*/ 219127 h 308021"/>
              <a:gd name="connsiteX288" fmla="*/ 9644013 w 16989946"/>
              <a:gd name="connsiteY288" fmla="*/ 270645 h 308021"/>
              <a:gd name="connsiteX289" fmla="*/ 9650339 w 16989946"/>
              <a:gd name="connsiteY289" fmla="*/ 261060 h 308021"/>
              <a:gd name="connsiteX290" fmla="*/ 9688293 w 16989946"/>
              <a:gd name="connsiteY290" fmla="*/ 243840 h 308021"/>
              <a:gd name="connsiteX291" fmla="*/ 9707944 w 16989946"/>
              <a:gd name="connsiteY291" fmla="*/ 248292 h 308021"/>
              <a:gd name="connsiteX292" fmla="*/ 9725206 w 16989946"/>
              <a:gd name="connsiteY292" fmla="*/ 260334 h 308021"/>
              <a:gd name="connsiteX293" fmla="*/ 9721504 w 16989946"/>
              <a:gd name="connsiteY293" fmla="*/ 219127 h 308021"/>
              <a:gd name="connsiteX294" fmla="*/ 9819011 w 16989946"/>
              <a:gd name="connsiteY294" fmla="*/ 0 h 308021"/>
              <a:gd name="connsiteX295" fmla="*/ 9916519 w 16989946"/>
              <a:gd name="connsiteY295" fmla="*/ 219127 h 308021"/>
              <a:gd name="connsiteX296" fmla="*/ 9911891 w 16989946"/>
              <a:gd name="connsiteY296" fmla="*/ 270645 h 308021"/>
              <a:gd name="connsiteX297" fmla="*/ 9918217 w 16989946"/>
              <a:gd name="connsiteY297" fmla="*/ 261060 h 308021"/>
              <a:gd name="connsiteX298" fmla="*/ 9956171 w 16989946"/>
              <a:gd name="connsiteY298" fmla="*/ 243840 h 308021"/>
              <a:gd name="connsiteX299" fmla="*/ 9975822 w 16989946"/>
              <a:gd name="connsiteY299" fmla="*/ 248292 h 308021"/>
              <a:gd name="connsiteX300" fmla="*/ 9993083 w 16989946"/>
              <a:gd name="connsiteY300" fmla="*/ 260333 h 308021"/>
              <a:gd name="connsiteX301" fmla="*/ 9989381 w 16989946"/>
              <a:gd name="connsiteY301" fmla="*/ 219127 h 308021"/>
              <a:gd name="connsiteX302" fmla="*/ 10086888 w 16989946"/>
              <a:gd name="connsiteY302" fmla="*/ 0 h 308021"/>
              <a:gd name="connsiteX303" fmla="*/ 10184397 w 16989946"/>
              <a:gd name="connsiteY303" fmla="*/ 219127 h 308021"/>
              <a:gd name="connsiteX304" fmla="*/ 10179769 w 16989946"/>
              <a:gd name="connsiteY304" fmla="*/ 270644 h 308021"/>
              <a:gd name="connsiteX305" fmla="*/ 10186094 w 16989946"/>
              <a:gd name="connsiteY305" fmla="*/ 261060 h 308021"/>
              <a:gd name="connsiteX306" fmla="*/ 10224048 w 16989946"/>
              <a:gd name="connsiteY306" fmla="*/ 243840 h 308021"/>
              <a:gd name="connsiteX307" fmla="*/ 10243700 w 16989946"/>
              <a:gd name="connsiteY307" fmla="*/ 248292 h 308021"/>
              <a:gd name="connsiteX308" fmla="*/ 10260961 w 16989946"/>
              <a:gd name="connsiteY308" fmla="*/ 260333 h 308021"/>
              <a:gd name="connsiteX309" fmla="*/ 10257259 w 16989946"/>
              <a:gd name="connsiteY309" fmla="*/ 219127 h 308021"/>
              <a:gd name="connsiteX310" fmla="*/ 10354767 w 16989946"/>
              <a:gd name="connsiteY310" fmla="*/ 0 h 308021"/>
              <a:gd name="connsiteX311" fmla="*/ 10452275 w 16989946"/>
              <a:gd name="connsiteY311" fmla="*/ 219127 h 308021"/>
              <a:gd name="connsiteX312" fmla="*/ 10447647 w 16989946"/>
              <a:gd name="connsiteY312" fmla="*/ 270645 h 308021"/>
              <a:gd name="connsiteX313" fmla="*/ 10453973 w 16989946"/>
              <a:gd name="connsiteY313" fmla="*/ 261060 h 308021"/>
              <a:gd name="connsiteX314" fmla="*/ 10491927 w 16989946"/>
              <a:gd name="connsiteY314" fmla="*/ 243840 h 308021"/>
              <a:gd name="connsiteX315" fmla="*/ 10511578 w 16989946"/>
              <a:gd name="connsiteY315" fmla="*/ 248292 h 308021"/>
              <a:gd name="connsiteX316" fmla="*/ 10528840 w 16989946"/>
              <a:gd name="connsiteY316" fmla="*/ 260334 h 308021"/>
              <a:gd name="connsiteX317" fmla="*/ 10525138 w 16989946"/>
              <a:gd name="connsiteY317" fmla="*/ 219127 h 308021"/>
              <a:gd name="connsiteX318" fmla="*/ 10622646 w 16989946"/>
              <a:gd name="connsiteY318" fmla="*/ 0 h 308021"/>
              <a:gd name="connsiteX319" fmla="*/ 10720153 w 16989946"/>
              <a:gd name="connsiteY319" fmla="*/ 219127 h 308021"/>
              <a:gd name="connsiteX320" fmla="*/ 10715525 w 16989946"/>
              <a:gd name="connsiteY320" fmla="*/ 270646 h 308021"/>
              <a:gd name="connsiteX321" fmla="*/ 10721852 w 16989946"/>
              <a:gd name="connsiteY321" fmla="*/ 261060 h 308021"/>
              <a:gd name="connsiteX322" fmla="*/ 10759806 w 16989946"/>
              <a:gd name="connsiteY322" fmla="*/ 243840 h 308021"/>
              <a:gd name="connsiteX323" fmla="*/ 10779457 w 16989946"/>
              <a:gd name="connsiteY323" fmla="*/ 248292 h 308021"/>
              <a:gd name="connsiteX324" fmla="*/ 10796718 w 16989946"/>
              <a:gd name="connsiteY324" fmla="*/ 260333 h 308021"/>
              <a:gd name="connsiteX325" fmla="*/ 10793016 w 16989946"/>
              <a:gd name="connsiteY325" fmla="*/ 219127 h 308021"/>
              <a:gd name="connsiteX326" fmla="*/ 10890524 w 16989946"/>
              <a:gd name="connsiteY326" fmla="*/ 0 h 308021"/>
              <a:gd name="connsiteX327" fmla="*/ 10988033 w 16989946"/>
              <a:gd name="connsiteY327" fmla="*/ 219127 h 308021"/>
              <a:gd name="connsiteX328" fmla="*/ 10983405 w 16989946"/>
              <a:gd name="connsiteY328" fmla="*/ 270643 h 308021"/>
              <a:gd name="connsiteX329" fmla="*/ 10989730 w 16989946"/>
              <a:gd name="connsiteY329" fmla="*/ 261060 h 308021"/>
              <a:gd name="connsiteX330" fmla="*/ 11027684 w 16989946"/>
              <a:gd name="connsiteY330" fmla="*/ 243840 h 308021"/>
              <a:gd name="connsiteX331" fmla="*/ 11047335 w 16989946"/>
              <a:gd name="connsiteY331" fmla="*/ 248292 h 308021"/>
              <a:gd name="connsiteX332" fmla="*/ 11064596 w 16989946"/>
              <a:gd name="connsiteY332" fmla="*/ 260333 h 308021"/>
              <a:gd name="connsiteX333" fmla="*/ 11060894 w 16989946"/>
              <a:gd name="connsiteY333" fmla="*/ 219127 h 308021"/>
              <a:gd name="connsiteX334" fmla="*/ 11158403 w 16989946"/>
              <a:gd name="connsiteY334" fmla="*/ 0 h 308021"/>
              <a:gd name="connsiteX335" fmla="*/ 11255910 w 16989946"/>
              <a:gd name="connsiteY335" fmla="*/ 219127 h 308021"/>
              <a:gd name="connsiteX336" fmla="*/ 11251282 w 16989946"/>
              <a:gd name="connsiteY336" fmla="*/ 270646 h 308021"/>
              <a:gd name="connsiteX337" fmla="*/ 11257608 w 16989946"/>
              <a:gd name="connsiteY337" fmla="*/ 261060 h 308021"/>
              <a:gd name="connsiteX338" fmla="*/ 11295563 w 16989946"/>
              <a:gd name="connsiteY338" fmla="*/ 243840 h 308021"/>
              <a:gd name="connsiteX339" fmla="*/ 11315214 w 16989946"/>
              <a:gd name="connsiteY339" fmla="*/ 248292 h 308021"/>
              <a:gd name="connsiteX340" fmla="*/ 11332475 w 16989946"/>
              <a:gd name="connsiteY340" fmla="*/ 260334 h 308021"/>
              <a:gd name="connsiteX341" fmla="*/ 11328773 w 16989946"/>
              <a:gd name="connsiteY341" fmla="*/ 219127 h 308021"/>
              <a:gd name="connsiteX342" fmla="*/ 11426281 w 16989946"/>
              <a:gd name="connsiteY342" fmla="*/ 0 h 308021"/>
              <a:gd name="connsiteX343" fmla="*/ 11523789 w 16989946"/>
              <a:gd name="connsiteY343" fmla="*/ 219127 h 308021"/>
              <a:gd name="connsiteX344" fmla="*/ 11519161 w 16989946"/>
              <a:gd name="connsiteY344" fmla="*/ 270645 h 308021"/>
              <a:gd name="connsiteX345" fmla="*/ 11525487 w 16989946"/>
              <a:gd name="connsiteY345" fmla="*/ 261060 h 308021"/>
              <a:gd name="connsiteX346" fmla="*/ 11563441 w 16989946"/>
              <a:gd name="connsiteY346" fmla="*/ 243840 h 308021"/>
              <a:gd name="connsiteX347" fmla="*/ 11583092 w 16989946"/>
              <a:gd name="connsiteY347" fmla="*/ 248292 h 308021"/>
              <a:gd name="connsiteX348" fmla="*/ 11600353 w 16989946"/>
              <a:gd name="connsiteY348" fmla="*/ 260333 h 308021"/>
              <a:gd name="connsiteX349" fmla="*/ 11596651 w 16989946"/>
              <a:gd name="connsiteY349" fmla="*/ 219127 h 308021"/>
              <a:gd name="connsiteX350" fmla="*/ 11694159 w 16989946"/>
              <a:gd name="connsiteY350" fmla="*/ 0 h 308021"/>
              <a:gd name="connsiteX351" fmla="*/ 11791667 w 16989946"/>
              <a:gd name="connsiteY351" fmla="*/ 219127 h 308021"/>
              <a:gd name="connsiteX352" fmla="*/ 11787039 w 16989946"/>
              <a:gd name="connsiteY352" fmla="*/ 270645 h 308021"/>
              <a:gd name="connsiteX353" fmla="*/ 11793365 w 16989946"/>
              <a:gd name="connsiteY353" fmla="*/ 261060 h 308021"/>
              <a:gd name="connsiteX354" fmla="*/ 11831319 w 16989946"/>
              <a:gd name="connsiteY354" fmla="*/ 243840 h 308021"/>
              <a:gd name="connsiteX355" fmla="*/ 11850970 w 16989946"/>
              <a:gd name="connsiteY355" fmla="*/ 248292 h 308021"/>
              <a:gd name="connsiteX356" fmla="*/ 11868230 w 16989946"/>
              <a:gd name="connsiteY356" fmla="*/ 260332 h 308021"/>
              <a:gd name="connsiteX357" fmla="*/ 11864528 w 16989946"/>
              <a:gd name="connsiteY357" fmla="*/ 219127 h 308021"/>
              <a:gd name="connsiteX358" fmla="*/ 11962036 w 16989946"/>
              <a:gd name="connsiteY358" fmla="*/ 0 h 308021"/>
              <a:gd name="connsiteX359" fmla="*/ 12059544 w 16989946"/>
              <a:gd name="connsiteY359" fmla="*/ 219127 h 308021"/>
              <a:gd name="connsiteX360" fmla="*/ 12054916 w 16989946"/>
              <a:gd name="connsiteY360" fmla="*/ 270645 h 308021"/>
              <a:gd name="connsiteX361" fmla="*/ 12061242 w 16989946"/>
              <a:gd name="connsiteY361" fmla="*/ 261060 h 308021"/>
              <a:gd name="connsiteX362" fmla="*/ 12099196 w 16989946"/>
              <a:gd name="connsiteY362" fmla="*/ 243840 h 308021"/>
              <a:gd name="connsiteX363" fmla="*/ 12118848 w 16989946"/>
              <a:gd name="connsiteY363" fmla="*/ 248292 h 308021"/>
              <a:gd name="connsiteX364" fmla="*/ 12136108 w 16989946"/>
              <a:gd name="connsiteY364" fmla="*/ 260333 h 308021"/>
              <a:gd name="connsiteX365" fmla="*/ 12132406 w 16989946"/>
              <a:gd name="connsiteY365" fmla="*/ 219127 h 308021"/>
              <a:gd name="connsiteX366" fmla="*/ 12229914 w 16989946"/>
              <a:gd name="connsiteY366" fmla="*/ 0 h 308021"/>
              <a:gd name="connsiteX367" fmla="*/ 12327422 w 16989946"/>
              <a:gd name="connsiteY367" fmla="*/ 219127 h 308021"/>
              <a:gd name="connsiteX368" fmla="*/ 12322794 w 16989946"/>
              <a:gd name="connsiteY368" fmla="*/ 270645 h 308021"/>
              <a:gd name="connsiteX369" fmla="*/ 12329120 w 16989946"/>
              <a:gd name="connsiteY369" fmla="*/ 261060 h 308021"/>
              <a:gd name="connsiteX370" fmla="*/ 12367074 w 16989946"/>
              <a:gd name="connsiteY370" fmla="*/ 243840 h 308021"/>
              <a:gd name="connsiteX371" fmla="*/ 12386726 w 16989946"/>
              <a:gd name="connsiteY371" fmla="*/ 248292 h 308021"/>
              <a:gd name="connsiteX372" fmla="*/ 12403987 w 16989946"/>
              <a:gd name="connsiteY372" fmla="*/ 260334 h 308021"/>
              <a:gd name="connsiteX373" fmla="*/ 12400285 w 16989946"/>
              <a:gd name="connsiteY373" fmla="*/ 219127 h 308021"/>
              <a:gd name="connsiteX374" fmla="*/ 12497793 w 16989946"/>
              <a:gd name="connsiteY374" fmla="*/ 0 h 308021"/>
              <a:gd name="connsiteX375" fmla="*/ 12595301 w 16989946"/>
              <a:gd name="connsiteY375" fmla="*/ 219127 h 308021"/>
              <a:gd name="connsiteX376" fmla="*/ 12590673 w 16989946"/>
              <a:gd name="connsiteY376" fmla="*/ 270645 h 308021"/>
              <a:gd name="connsiteX377" fmla="*/ 12596999 w 16989946"/>
              <a:gd name="connsiteY377" fmla="*/ 261060 h 308021"/>
              <a:gd name="connsiteX378" fmla="*/ 12634953 w 16989946"/>
              <a:gd name="connsiteY378" fmla="*/ 243840 h 308021"/>
              <a:gd name="connsiteX379" fmla="*/ 12654605 w 16989946"/>
              <a:gd name="connsiteY379" fmla="*/ 248292 h 308021"/>
              <a:gd name="connsiteX380" fmla="*/ 12671865 w 16989946"/>
              <a:gd name="connsiteY380" fmla="*/ 260333 h 308021"/>
              <a:gd name="connsiteX381" fmla="*/ 12668163 w 16989946"/>
              <a:gd name="connsiteY381" fmla="*/ 219127 h 308021"/>
              <a:gd name="connsiteX382" fmla="*/ 12765671 w 16989946"/>
              <a:gd name="connsiteY382" fmla="*/ 0 h 308021"/>
              <a:gd name="connsiteX383" fmla="*/ 12863179 w 16989946"/>
              <a:gd name="connsiteY383" fmla="*/ 219127 h 308021"/>
              <a:gd name="connsiteX384" fmla="*/ 12858551 w 16989946"/>
              <a:gd name="connsiteY384" fmla="*/ 270645 h 308021"/>
              <a:gd name="connsiteX385" fmla="*/ 12864877 w 16989946"/>
              <a:gd name="connsiteY385" fmla="*/ 261060 h 308021"/>
              <a:gd name="connsiteX386" fmla="*/ 12902831 w 16989946"/>
              <a:gd name="connsiteY386" fmla="*/ 243840 h 308021"/>
              <a:gd name="connsiteX387" fmla="*/ 12922482 w 16989946"/>
              <a:gd name="connsiteY387" fmla="*/ 248292 h 308021"/>
              <a:gd name="connsiteX388" fmla="*/ 12939743 w 16989946"/>
              <a:gd name="connsiteY388" fmla="*/ 260333 h 308021"/>
              <a:gd name="connsiteX389" fmla="*/ 12936041 w 16989946"/>
              <a:gd name="connsiteY389" fmla="*/ 219127 h 308021"/>
              <a:gd name="connsiteX390" fmla="*/ 13033549 w 16989946"/>
              <a:gd name="connsiteY390" fmla="*/ 0 h 308021"/>
              <a:gd name="connsiteX391" fmla="*/ 13131057 w 16989946"/>
              <a:gd name="connsiteY391" fmla="*/ 219127 h 308021"/>
              <a:gd name="connsiteX392" fmla="*/ 13126429 w 16989946"/>
              <a:gd name="connsiteY392" fmla="*/ 270645 h 308021"/>
              <a:gd name="connsiteX393" fmla="*/ 13132755 w 16989946"/>
              <a:gd name="connsiteY393" fmla="*/ 261060 h 308021"/>
              <a:gd name="connsiteX394" fmla="*/ 13170709 w 16989946"/>
              <a:gd name="connsiteY394" fmla="*/ 243840 h 308021"/>
              <a:gd name="connsiteX395" fmla="*/ 13190360 w 16989946"/>
              <a:gd name="connsiteY395" fmla="*/ 248292 h 308021"/>
              <a:gd name="connsiteX396" fmla="*/ 13207622 w 16989946"/>
              <a:gd name="connsiteY396" fmla="*/ 260334 h 308021"/>
              <a:gd name="connsiteX397" fmla="*/ 13203920 w 16989946"/>
              <a:gd name="connsiteY397" fmla="*/ 219127 h 308021"/>
              <a:gd name="connsiteX398" fmla="*/ 13301428 w 16989946"/>
              <a:gd name="connsiteY398" fmla="*/ 0 h 308021"/>
              <a:gd name="connsiteX399" fmla="*/ 13398936 w 16989946"/>
              <a:gd name="connsiteY399" fmla="*/ 219127 h 308021"/>
              <a:gd name="connsiteX400" fmla="*/ 13394308 w 16989946"/>
              <a:gd name="connsiteY400" fmla="*/ 270645 h 308021"/>
              <a:gd name="connsiteX401" fmla="*/ 13400634 w 16989946"/>
              <a:gd name="connsiteY401" fmla="*/ 261060 h 308021"/>
              <a:gd name="connsiteX402" fmla="*/ 13438588 w 16989946"/>
              <a:gd name="connsiteY402" fmla="*/ 243840 h 308021"/>
              <a:gd name="connsiteX403" fmla="*/ 13458239 w 16989946"/>
              <a:gd name="connsiteY403" fmla="*/ 248292 h 308021"/>
              <a:gd name="connsiteX404" fmla="*/ 13475500 w 16989946"/>
              <a:gd name="connsiteY404" fmla="*/ 260333 h 308021"/>
              <a:gd name="connsiteX405" fmla="*/ 13471798 w 16989946"/>
              <a:gd name="connsiteY405" fmla="*/ 219127 h 308021"/>
              <a:gd name="connsiteX406" fmla="*/ 13569306 w 16989946"/>
              <a:gd name="connsiteY406" fmla="*/ 0 h 308021"/>
              <a:gd name="connsiteX407" fmla="*/ 13666814 w 16989946"/>
              <a:gd name="connsiteY407" fmla="*/ 219127 h 308021"/>
              <a:gd name="connsiteX408" fmla="*/ 13662186 w 16989946"/>
              <a:gd name="connsiteY408" fmla="*/ 270645 h 308021"/>
              <a:gd name="connsiteX409" fmla="*/ 13668512 w 16989946"/>
              <a:gd name="connsiteY409" fmla="*/ 261060 h 308021"/>
              <a:gd name="connsiteX410" fmla="*/ 13706466 w 16989946"/>
              <a:gd name="connsiteY410" fmla="*/ 243840 h 308021"/>
              <a:gd name="connsiteX411" fmla="*/ 13726117 w 16989946"/>
              <a:gd name="connsiteY411" fmla="*/ 248292 h 308021"/>
              <a:gd name="connsiteX412" fmla="*/ 13743378 w 16989946"/>
              <a:gd name="connsiteY412" fmla="*/ 260333 h 308021"/>
              <a:gd name="connsiteX413" fmla="*/ 13739676 w 16989946"/>
              <a:gd name="connsiteY413" fmla="*/ 219127 h 308021"/>
              <a:gd name="connsiteX414" fmla="*/ 13837184 w 16989946"/>
              <a:gd name="connsiteY414" fmla="*/ 0 h 308021"/>
              <a:gd name="connsiteX415" fmla="*/ 13934692 w 16989946"/>
              <a:gd name="connsiteY415" fmla="*/ 219127 h 308021"/>
              <a:gd name="connsiteX416" fmla="*/ 13930064 w 16989946"/>
              <a:gd name="connsiteY416" fmla="*/ 270645 h 308021"/>
              <a:gd name="connsiteX417" fmla="*/ 13936390 w 16989946"/>
              <a:gd name="connsiteY417" fmla="*/ 261060 h 308021"/>
              <a:gd name="connsiteX418" fmla="*/ 13974344 w 16989946"/>
              <a:gd name="connsiteY418" fmla="*/ 243840 h 308021"/>
              <a:gd name="connsiteX419" fmla="*/ 13993995 w 16989946"/>
              <a:gd name="connsiteY419" fmla="*/ 248292 h 308021"/>
              <a:gd name="connsiteX420" fmla="*/ 14011257 w 16989946"/>
              <a:gd name="connsiteY420" fmla="*/ 260334 h 308021"/>
              <a:gd name="connsiteX421" fmla="*/ 14007555 w 16989946"/>
              <a:gd name="connsiteY421" fmla="*/ 219127 h 308021"/>
              <a:gd name="connsiteX422" fmla="*/ 14105063 w 16989946"/>
              <a:gd name="connsiteY422" fmla="*/ 0 h 308021"/>
              <a:gd name="connsiteX423" fmla="*/ 14202571 w 16989946"/>
              <a:gd name="connsiteY423" fmla="*/ 219127 h 308021"/>
              <a:gd name="connsiteX424" fmla="*/ 14197943 w 16989946"/>
              <a:gd name="connsiteY424" fmla="*/ 270645 h 308021"/>
              <a:gd name="connsiteX425" fmla="*/ 14204269 w 16989946"/>
              <a:gd name="connsiteY425" fmla="*/ 261060 h 308021"/>
              <a:gd name="connsiteX426" fmla="*/ 14242223 w 16989946"/>
              <a:gd name="connsiteY426" fmla="*/ 243840 h 308021"/>
              <a:gd name="connsiteX427" fmla="*/ 14261874 w 16989946"/>
              <a:gd name="connsiteY427" fmla="*/ 248292 h 308021"/>
              <a:gd name="connsiteX428" fmla="*/ 14279135 w 16989946"/>
              <a:gd name="connsiteY428" fmla="*/ 260333 h 308021"/>
              <a:gd name="connsiteX429" fmla="*/ 14275433 w 16989946"/>
              <a:gd name="connsiteY429" fmla="*/ 219127 h 308021"/>
              <a:gd name="connsiteX430" fmla="*/ 14372941 w 16989946"/>
              <a:gd name="connsiteY430" fmla="*/ 0 h 308021"/>
              <a:gd name="connsiteX431" fmla="*/ 14470449 w 16989946"/>
              <a:gd name="connsiteY431" fmla="*/ 219127 h 308021"/>
              <a:gd name="connsiteX432" fmla="*/ 14465821 w 16989946"/>
              <a:gd name="connsiteY432" fmla="*/ 270645 h 308021"/>
              <a:gd name="connsiteX433" fmla="*/ 14472147 w 16989946"/>
              <a:gd name="connsiteY433" fmla="*/ 261060 h 308021"/>
              <a:gd name="connsiteX434" fmla="*/ 14510101 w 16989946"/>
              <a:gd name="connsiteY434" fmla="*/ 243840 h 308021"/>
              <a:gd name="connsiteX435" fmla="*/ 14529752 w 16989946"/>
              <a:gd name="connsiteY435" fmla="*/ 248292 h 308021"/>
              <a:gd name="connsiteX436" fmla="*/ 14547013 w 16989946"/>
              <a:gd name="connsiteY436" fmla="*/ 260333 h 308021"/>
              <a:gd name="connsiteX437" fmla="*/ 14543311 w 16989946"/>
              <a:gd name="connsiteY437" fmla="*/ 219127 h 308021"/>
              <a:gd name="connsiteX438" fmla="*/ 14640819 w 16989946"/>
              <a:gd name="connsiteY438" fmla="*/ 0 h 308021"/>
              <a:gd name="connsiteX439" fmla="*/ 14738327 w 16989946"/>
              <a:gd name="connsiteY439" fmla="*/ 219127 h 308021"/>
              <a:gd name="connsiteX440" fmla="*/ 14733699 w 16989946"/>
              <a:gd name="connsiteY440" fmla="*/ 270645 h 308021"/>
              <a:gd name="connsiteX441" fmla="*/ 14740025 w 16989946"/>
              <a:gd name="connsiteY441" fmla="*/ 261060 h 308021"/>
              <a:gd name="connsiteX442" fmla="*/ 14777979 w 16989946"/>
              <a:gd name="connsiteY442" fmla="*/ 243840 h 308021"/>
              <a:gd name="connsiteX443" fmla="*/ 14797630 w 16989946"/>
              <a:gd name="connsiteY443" fmla="*/ 248292 h 308021"/>
              <a:gd name="connsiteX444" fmla="*/ 14814892 w 16989946"/>
              <a:gd name="connsiteY444" fmla="*/ 260334 h 308021"/>
              <a:gd name="connsiteX445" fmla="*/ 14811190 w 16989946"/>
              <a:gd name="connsiteY445" fmla="*/ 219127 h 308021"/>
              <a:gd name="connsiteX446" fmla="*/ 14908698 w 16989946"/>
              <a:gd name="connsiteY446" fmla="*/ 0 h 308021"/>
              <a:gd name="connsiteX447" fmla="*/ 15006206 w 16989946"/>
              <a:gd name="connsiteY447" fmla="*/ 219127 h 308021"/>
              <a:gd name="connsiteX448" fmla="*/ 15001578 w 16989946"/>
              <a:gd name="connsiteY448" fmla="*/ 270645 h 308021"/>
              <a:gd name="connsiteX449" fmla="*/ 15007904 w 16989946"/>
              <a:gd name="connsiteY449" fmla="*/ 261060 h 308021"/>
              <a:gd name="connsiteX450" fmla="*/ 15045858 w 16989946"/>
              <a:gd name="connsiteY450" fmla="*/ 243840 h 308021"/>
              <a:gd name="connsiteX451" fmla="*/ 15065509 w 16989946"/>
              <a:gd name="connsiteY451" fmla="*/ 248292 h 308021"/>
              <a:gd name="connsiteX452" fmla="*/ 15082770 w 16989946"/>
              <a:gd name="connsiteY452" fmla="*/ 260333 h 308021"/>
              <a:gd name="connsiteX453" fmla="*/ 15079068 w 16989946"/>
              <a:gd name="connsiteY453" fmla="*/ 219127 h 308021"/>
              <a:gd name="connsiteX454" fmla="*/ 15176576 w 16989946"/>
              <a:gd name="connsiteY454" fmla="*/ 0 h 308021"/>
              <a:gd name="connsiteX455" fmla="*/ 15274084 w 16989946"/>
              <a:gd name="connsiteY455" fmla="*/ 219127 h 308021"/>
              <a:gd name="connsiteX456" fmla="*/ 15269456 w 16989946"/>
              <a:gd name="connsiteY456" fmla="*/ 270645 h 308021"/>
              <a:gd name="connsiteX457" fmla="*/ 15275782 w 16989946"/>
              <a:gd name="connsiteY457" fmla="*/ 261060 h 308021"/>
              <a:gd name="connsiteX458" fmla="*/ 15313736 w 16989946"/>
              <a:gd name="connsiteY458" fmla="*/ 243840 h 308021"/>
              <a:gd name="connsiteX459" fmla="*/ 15333387 w 16989946"/>
              <a:gd name="connsiteY459" fmla="*/ 248292 h 308021"/>
              <a:gd name="connsiteX460" fmla="*/ 15350648 w 16989946"/>
              <a:gd name="connsiteY460" fmla="*/ 260333 h 308021"/>
              <a:gd name="connsiteX461" fmla="*/ 15346946 w 16989946"/>
              <a:gd name="connsiteY461" fmla="*/ 219127 h 308021"/>
              <a:gd name="connsiteX462" fmla="*/ 15444454 w 16989946"/>
              <a:gd name="connsiteY462" fmla="*/ 0 h 308021"/>
              <a:gd name="connsiteX463" fmla="*/ 15541962 w 16989946"/>
              <a:gd name="connsiteY463" fmla="*/ 219127 h 308021"/>
              <a:gd name="connsiteX464" fmla="*/ 15537334 w 16989946"/>
              <a:gd name="connsiteY464" fmla="*/ 270645 h 308021"/>
              <a:gd name="connsiteX465" fmla="*/ 15543660 w 16989946"/>
              <a:gd name="connsiteY465" fmla="*/ 261060 h 308021"/>
              <a:gd name="connsiteX466" fmla="*/ 15581614 w 16989946"/>
              <a:gd name="connsiteY466" fmla="*/ 243840 h 308021"/>
              <a:gd name="connsiteX467" fmla="*/ 15601265 w 16989946"/>
              <a:gd name="connsiteY467" fmla="*/ 248292 h 308021"/>
              <a:gd name="connsiteX468" fmla="*/ 15618527 w 16989946"/>
              <a:gd name="connsiteY468" fmla="*/ 260334 h 308021"/>
              <a:gd name="connsiteX469" fmla="*/ 15614825 w 16989946"/>
              <a:gd name="connsiteY469" fmla="*/ 219127 h 308021"/>
              <a:gd name="connsiteX470" fmla="*/ 15712333 w 16989946"/>
              <a:gd name="connsiteY470" fmla="*/ 0 h 308021"/>
              <a:gd name="connsiteX471" fmla="*/ 15809841 w 16989946"/>
              <a:gd name="connsiteY471" fmla="*/ 219127 h 308021"/>
              <a:gd name="connsiteX472" fmla="*/ 15805213 w 16989946"/>
              <a:gd name="connsiteY472" fmla="*/ 270645 h 308021"/>
              <a:gd name="connsiteX473" fmla="*/ 15811539 w 16989946"/>
              <a:gd name="connsiteY473" fmla="*/ 261060 h 308021"/>
              <a:gd name="connsiteX474" fmla="*/ 15849493 w 16989946"/>
              <a:gd name="connsiteY474" fmla="*/ 243840 h 308021"/>
              <a:gd name="connsiteX475" fmla="*/ 15869144 w 16989946"/>
              <a:gd name="connsiteY475" fmla="*/ 248292 h 308021"/>
              <a:gd name="connsiteX476" fmla="*/ 15886406 w 16989946"/>
              <a:gd name="connsiteY476" fmla="*/ 260333 h 308021"/>
              <a:gd name="connsiteX477" fmla="*/ 15882702 w 16989946"/>
              <a:gd name="connsiteY477" fmla="*/ 219127 h 308021"/>
              <a:gd name="connsiteX478" fmla="*/ 15980210 w 16989946"/>
              <a:gd name="connsiteY478" fmla="*/ 0 h 308021"/>
              <a:gd name="connsiteX479" fmla="*/ 16077718 w 16989946"/>
              <a:gd name="connsiteY479" fmla="*/ 219127 h 308021"/>
              <a:gd name="connsiteX480" fmla="*/ 16073090 w 16989946"/>
              <a:gd name="connsiteY480" fmla="*/ 270645 h 308021"/>
              <a:gd name="connsiteX481" fmla="*/ 16079418 w 16989946"/>
              <a:gd name="connsiteY481" fmla="*/ 261060 h 308021"/>
              <a:gd name="connsiteX482" fmla="*/ 16117370 w 16989946"/>
              <a:gd name="connsiteY482" fmla="*/ 243840 h 308021"/>
              <a:gd name="connsiteX483" fmla="*/ 16137022 w 16989946"/>
              <a:gd name="connsiteY483" fmla="*/ 248292 h 308021"/>
              <a:gd name="connsiteX484" fmla="*/ 16154282 w 16989946"/>
              <a:gd name="connsiteY484" fmla="*/ 260333 h 308021"/>
              <a:gd name="connsiteX485" fmla="*/ 16150582 w 16989946"/>
              <a:gd name="connsiteY485" fmla="*/ 219127 h 308021"/>
              <a:gd name="connsiteX486" fmla="*/ 16248090 w 16989946"/>
              <a:gd name="connsiteY486" fmla="*/ 0 h 308021"/>
              <a:gd name="connsiteX487" fmla="*/ 16345598 w 16989946"/>
              <a:gd name="connsiteY487" fmla="*/ 219127 h 308021"/>
              <a:gd name="connsiteX488" fmla="*/ 16340970 w 16989946"/>
              <a:gd name="connsiteY488" fmla="*/ 270645 h 308021"/>
              <a:gd name="connsiteX489" fmla="*/ 16347294 w 16989946"/>
              <a:gd name="connsiteY489" fmla="*/ 261060 h 308021"/>
              <a:gd name="connsiteX490" fmla="*/ 16385250 w 16989946"/>
              <a:gd name="connsiteY490" fmla="*/ 243840 h 308021"/>
              <a:gd name="connsiteX491" fmla="*/ 16404900 w 16989946"/>
              <a:gd name="connsiteY491" fmla="*/ 248292 h 308021"/>
              <a:gd name="connsiteX492" fmla="*/ 16422162 w 16989946"/>
              <a:gd name="connsiteY492" fmla="*/ 260334 h 308021"/>
              <a:gd name="connsiteX493" fmla="*/ 16418460 w 16989946"/>
              <a:gd name="connsiteY493" fmla="*/ 219127 h 308021"/>
              <a:gd name="connsiteX494" fmla="*/ 16515968 w 16989946"/>
              <a:gd name="connsiteY494" fmla="*/ 0 h 308021"/>
              <a:gd name="connsiteX495" fmla="*/ 16613476 w 16989946"/>
              <a:gd name="connsiteY495" fmla="*/ 219127 h 308021"/>
              <a:gd name="connsiteX496" fmla="*/ 16608848 w 16989946"/>
              <a:gd name="connsiteY496" fmla="*/ 270645 h 308021"/>
              <a:gd name="connsiteX497" fmla="*/ 16615174 w 16989946"/>
              <a:gd name="connsiteY497" fmla="*/ 261060 h 308021"/>
              <a:gd name="connsiteX498" fmla="*/ 16653128 w 16989946"/>
              <a:gd name="connsiteY498" fmla="*/ 243840 h 308021"/>
              <a:gd name="connsiteX499" fmla="*/ 16672778 w 16989946"/>
              <a:gd name="connsiteY499" fmla="*/ 248292 h 308021"/>
              <a:gd name="connsiteX500" fmla="*/ 16690030 w 16989946"/>
              <a:gd name="connsiteY500" fmla="*/ 260327 h 308021"/>
              <a:gd name="connsiteX501" fmla="*/ 16686330 w 16989946"/>
              <a:gd name="connsiteY501" fmla="*/ 219127 h 308021"/>
              <a:gd name="connsiteX502" fmla="*/ 16783838 w 16989946"/>
              <a:gd name="connsiteY502" fmla="*/ 0 h 308021"/>
              <a:gd name="connsiteX503" fmla="*/ 16881346 w 16989946"/>
              <a:gd name="connsiteY503" fmla="*/ 219127 h 308021"/>
              <a:gd name="connsiteX504" fmla="*/ 16876718 w 16989946"/>
              <a:gd name="connsiteY504" fmla="*/ 270645 h 308021"/>
              <a:gd name="connsiteX505" fmla="*/ 16883042 w 16989946"/>
              <a:gd name="connsiteY505" fmla="*/ 261060 h 308021"/>
              <a:gd name="connsiteX506" fmla="*/ 16920998 w 16989946"/>
              <a:gd name="connsiteY506" fmla="*/ 243840 h 308021"/>
              <a:gd name="connsiteX507" fmla="*/ 16989946 w 16989946"/>
              <a:gd name="connsiteY507" fmla="*/ 308021 h 308021"/>
              <a:gd name="connsiteX0" fmla="*/ 0 w 16989946"/>
              <a:gd name="connsiteY0" fmla="*/ 270645 h 308021"/>
              <a:gd name="connsiteX1" fmla="*/ 6326 w 16989946"/>
              <a:gd name="connsiteY1" fmla="*/ 261060 h 308021"/>
              <a:gd name="connsiteX2" fmla="*/ 44280 w 16989946"/>
              <a:gd name="connsiteY2" fmla="*/ 243840 h 308021"/>
              <a:gd name="connsiteX3" fmla="*/ 63931 w 16989946"/>
              <a:gd name="connsiteY3" fmla="*/ 248292 h 308021"/>
              <a:gd name="connsiteX4" fmla="*/ 81192 w 16989946"/>
              <a:gd name="connsiteY4" fmla="*/ 260333 h 308021"/>
              <a:gd name="connsiteX5" fmla="*/ 77490 w 16989946"/>
              <a:gd name="connsiteY5" fmla="*/ 219127 h 308021"/>
              <a:gd name="connsiteX6" fmla="*/ 174998 w 16989946"/>
              <a:gd name="connsiteY6" fmla="*/ 0 h 308021"/>
              <a:gd name="connsiteX7" fmla="*/ 272506 w 16989946"/>
              <a:gd name="connsiteY7" fmla="*/ 219127 h 308021"/>
              <a:gd name="connsiteX8" fmla="*/ 267878 w 16989946"/>
              <a:gd name="connsiteY8" fmla="*/ 270645 h 308021"/>
              <a:gd name="connsiteX9" fmla="*/ 274204 w 16989946"/>
              <a:gd name="connsiteY9" fmla="*/ 261060 h 308021"/>
              <a:gd name="connsiteX10" fmla="*/ 312158 w 16989946"/>
              <a:gd name="connsiteY10" fmla="*/ 243840 h 308021"/>
              <a:gd name="connsiteX11" fmla="*/ 331809 w 16989946"/>
              <a:gd name="connsiteY11" fmla="*/ 248292 h 308021"/>
              <a:gd name="connsiteX12" fmla="*/ 349071 w 16989946"/>
              <a:gd name="connsiteY12" fmla="*/ 260334 h 308021"/>
              <a:gd name="connsiteX13" fmla="*/ 345369 w 16989946"/>
              <a:gd name="connsiteY13" fmla="*/ 219127 h 308021"/>
              <a:gd name="connsiteX14" fmla="*/ 442877 w 16989946"/>
              <a:gd name="connsiteY14" fmla="*/ 0 h 308021"/>
              <a:gd name="connsiteX15" fmla="*/ 540385 w 16989946"/>
              <a:gd name="connsiteY15" fmla="*/ 219127 h 308021"/>
              <a:gd name="connsiteX16" fmla="*/ 535757 w 16989946"/>
              <a:gd name="connsiteY16" fmla="*/ 270645 h 308021"/>
              <a:gd name="connsiteX17" fmla="*/ 542083 w 16989946"/>
              <a:gd name="connsiteY17" fmla="*/ 261060 h 308021"/>
              <a:gd name="connsiteX18" fmla="*/ 580037 w 16989946"/>
              <a:gd name="connsiteY18" fmla="*/ 243840 h 308021"/>
              <a:gd name="connsiteX19" fmla="*/ 599688 w 16989946"/>
              <a:gd name="connsiteY19" fmla="*/ 248292 h 308021"/>
              <a:gd name="connsiteX20" fmla="*/ 616949 w 16989946"/>
              <a:gd name="connsiteY20" fmla="*/ 260333 h 308021"/>
              <a:gd name="connsiteX21" fmla="*/ 613247 w 16989946"/>
              <a:gd name="connsiteY21" fmla="*/ 219127 h 308021"/>
              <a:gd name="connsiteX22" fmla="*/ 710755 w 16989946"/>
              <a:gd name="connsiteY22" fmla="*/ 0 h 308021"/>
              <a:gd name="connsiteX23" fmla="*/ 808263 w 16989946"/>
              <a:gd name="connsiteY23" fmla="*/ 219127 h 308021"/>
              <a:gd name="connsiteX24" fmla="*/ 803635 w 16989946"/>
              <a:gd name="connsiteY24" fmla="*/ 270645 h 308021"/>
              <a:gd name="connsiteX25" fmla="*/ 809961 w 16989946"/>
              <a:gd name="connsiteY25" fmla="*/ 261060 h 308021"/>
              <a:gd name="connsiteX26" fmla="*/ 847915 w 16989946"/>
              <a:gd name="connsiteY26" fmla="*/ 243840 h 308021"/>
              <a:gd name="connsiteX27" fmla="*/ 867566 w 16989946"/>
              <a:gd name="connsiteY27" fmla="*/ 248292 h 308021"/>
              <a:gd name="connsiteX28" fmla="*/ 884827 w 16989946"/>
              <a:gd name="connsiteY28" fmla="*/ 260333 h 308021"/>
              <a:gd name="connsiteX29" fmla="*/ 881125 w 16989946"/>
              <a:gd name="connsiteY29" fmla="*/ 219127 h 308021"/>
              <a:gd name="connsiteX30" fmla="*/ 978633 w 16989946"/>
              <a:gd name="connsiteY30" fmla="*/ 0 h 308021"/>
              <a:gd name="connsiteX31" fmla="*/ 1076141 w 16989946"/>
              <a:gd name="connsiteY31" fmla="*/ 219127 h 308021"/>
              <a:gd name="connsiteX32" fmla="*/ 1071513 w 16989946"/>
              <a:gd name="connsiteY32" fmla="*/ 270645 h 308021"/>
              <a:gd name="connsiteX33" fmla="*/ 1077839 w 16989946"/>
              <a:gd name="connsiteY33" fmla="*/ 261060 h 308021"/>
              <a:gd name="connsiteX34" fmla="*/ 1115793 w 16989946"/>
              <a:gd name="connsiteY34" fmla="*/ 243840 h 308021"/>
              <a:gd name="connsiteX35" fmla="*/ 1135444 w 16989946"/>
              <a:gd name="connsiteY35" fmla="*/ 248292 h 308021"/>
              <a:gd name="connsiteX36" fmla="*/ 1152706 w 16989946"/>
              <a:gd name="connsiteY36" fmla="*/ 260334 h 308021"/>
              <a:gd name="connsiteX37" fmla="*/ 1149004 w 16989946"/>
              <a:gd name="connsiteY37" fmla="*/ 219127 h 308021"/>
              <a:gd name="connsiteX38" fmla="*/ 1246512 w 16989946"/>
              <a:gd name="connsiteY38" fmla="*/ 0 h 308021"/>
              <a:gd name="connsiteX39" fmla="*/ 1344019 w 16989946"/>
              <a:gd name="connsiteY39" fmla="*/ 219127 h 308021"/>
              <a:gd name="connsiteX40" fmla="*/ 1339391 w 16989946"/>
              <a:gd name="connsiteY40" fmla="*/ 270645 h 308021"/>
              <a:gd name="connsiteX41" fmla="*/ 1345717 w 16989946"/>
              <a:gd name="connsiteY41" fmla="*/ 261060 h 308021"/>
              <a:gd name="connsiteX42" fmla="*/ 1383671 w 16989946"/>
              <a:gd name="connsiteY42" fmla="*/ 243840 h 308021"/>
              <a:gd name="connsiteX43" fmla="*/ 1403322 w 16989946"/>
              <a:gd name="connsiteY43" fmla="*/ 248292 h 308021"/>
              <a:gd name="connsiteX44" fmla="*/ 1420584 w 16989946"/>
              <a:gd name="connsiteY44" fmla="*/ 260333 h 308021"/>
              <a:gd name="connsiteX45" fmla="*/ 1416881 w 16989946"/>
              <a:gd name="connsiteY45" fmla="*/ 219127 h 308021"/>
              <a:gd name="connsiteX46" fmla="*/ 1514388 w 16989946"/>
              <a:gd name="connsiteY46" fmla="*/ 0 h 308021"/>
              <a:gd name="connsiteX47" fmla="*/ 1611897 w 16989946"/>
              <a:gd name="connsiteY47" fmla="*/ 219127 h 308021"/>
              <a:gd name="connsiteX48" fmla="*/ 1607270 w 16989946"/>
              <a:gd name="connsiteY48" fmla="*/ 270644 h 308021"/>
              <a:gd name="connsiteX49" fmla="*/ 1613594 w 16989946"/>
              <a:gd name="connsiteY49" fmla="*/ 261060 h 308021"/>
              <a:gd name="connsiteX50" fmla="*/ 1651548 w 16989946"/>
              <a:gd name="connsiteY50" fmla="*/ 243840 h 308021"/>
              <a:gd name="connsiteX51" fmla="*/ 1671200 w 16989946"/>
              <a:gd name="connsiteY51" fmla="*/ 248292 h 308021"/>
              <a:gd name="connsiteX52" fmla="*/ 1688461 w 16989946"/>
              <a:gd name="connsiteY52" fmla="*/ 260333 h 308021"/>
              <a:gd name="connsiteX53" fmla="*/ 1684760 w 16989946"/>
              <a:gd name="connsiteY53" fmla="*/ 219127 h 308021"/>
              <a:gd name="connsiteX54" fmla="*/ 1782268 w 16989946"/>
              <a:gd name="connsiteY54" fmla="*/ 0 h 308021"/>
              <a:gd name="connsiteX55" fmla="*/ 1879775 w 16989946"/>
              <a:gd name="connsiteY55" fmla="*/ 219127 h 308021"/>
              <a:gd name="connsiteX56" fmla="*/ 1875147 w 16989946"/>
              <a:gd name="connsiteY56" fmla="*/ 270645 h 308021"/>
              <a:gd name="connsiteX57" fmla="*/ 1881473 w 16989946"/>
              <a:gd name="connsiteY57" fmla="*/ 261060 h 308021"/>
              <a:gd name="connsiteX58" fmla="*/ 1919427 w 16989946"/>
              <a:gd name="connsiteY58" fmla="*/ 243840 h 308021"/>
              <a:gd name="connsiteX59" fmla="*/ 1939078 w 16989946"/>
              <a:gd name="connsiteY59" fmla="*/ 248292 h 308021"/>
              <a:gd name="connsiteX60" fmla="*/ 1956341 w 16989946"/>
              <a:gd name="connsiteY60" fmla="*/ 260334 h 308021"/>
              <a:gd name="connsiteX61" fmla="*/ 1952638 w 16989946"/>
              <a:gd name="connsiteY61" fmla="*/ 219127 h 308021"/>
              <a:gd name="connsiteX62" fmla="*/ 2050146 w 16989946"/>
              <a:gd name="connsiteY62" fmla="*/ 0 h 308021"/>
              <a:gd name="connsiteX63" fmla="*/ 2147653 w 16989946"/>
              <a:gd name="connsiteY63" fmla="*/ 219127 h 308021"/>
              <a:gd name="connsiteX64" fmla="*/ 2143026 w 16989946"/>
              <a:gd name="connsiteY64" fmla="*/ 270646 h 308021"/>
              <a:gd name="connsiteX65" fmla="*/ 2149353 w 16989946"/>
              <a:gd name="connsiteY65" fmla="*/ 261060 h 308021"/>
              <a:gd name="connsiteX66" fmla="*/ 2187306 w 16989946"/>
              <a:gd name="connsiteY66" fmla="*/ 243840 h 308021"/>
              <a:gd name="connsiteX67" fmla="*/ 2206958 w 16989946"/>
              <a:gd name="connsiteY67" fmla="*/ 248292 h 308021"/>
              <a:gd name="connsiteX68" fmla="*/ 2224218 w 16989946"/>
              <a:gd name="connsiteY68" fmla="*/ 260333 h 308021"/>
              <a:gd name="connsiteX69" fmla="*/ 2220517 w 16989946"/>
              <a:gd name="connsiteY69" fmla="*/ 219127 h 308021"/>
              <a:gd name="connsiteX70" fmla="*/ 2318025 w 16989946"/>
              <a:gd name="connsiteY70" fmla="*/ 0 h 308021"/>
              <a:gd name="connsiteX71" fmla="*/ 2415533 w 16989946"/>
              <a:gd name="connsiteY71" fmla="*/ 219127 h 308021"/>
              <a:gd name="connsiteX72" fmla="*/ 2410905 w 16989946"/>
              <a:gd name="connsiteY72" fmla="*/ 270643 h 308021"/>
              <a:gd name="connsiteX73" fmla="*/ 2417230 w 16989946"/>
              <a:gd name="connsiteY73" fmla="*/ 261060 h 308021"/>
              <a:gd name="connsiteX74" fmla="*/ 2455184 w 16989946"/>
              <a:gd name="connsiteY74" fmla="*/ 243840 h 308021"/>
              <a:gd name="connsiteX75" fmla="*/ 2474835 w 16989946"/>
              <a:gd name="connsiteY75" fmla="*/ 248292 h 308021"/>
              <a:gd name="connsiteX76" fmla="*/ 2492096 w 16989946"/>
              <a:gd name="connsiteY76" fmla="*/ 260333 h 308021"/>
              <a:gd name="connsiteX77" fmla="*/ 2488394 w 16989946"/>
              <a:gd name="connsiteY77" fmla="*/ 219127 h 308021"/>
              <a:gd name="connsiteX78" fmla="*/ 2585904 w 16989946"/>
              <a:gd name="connsiteY78" fmla="*/ 0 h 308021"/>
              <a:gd name="connsiteX79" fmla="*/ 2683410 w 16989946"/>
              <a:gd name="connsiteY79" fmla="*/ 219127 h 308021"/>
              <a:gd name="connsiteX80" fmla="*/ 2678783 w 16989946"/>
              <a:gd name="connsiteY80" fmla="*/ 270646 h 308021"/>
              <a:gd name="connsiteX81" fmla="*/ 2685108 w 16989946"/>
              <a:gd name="connsiteY81" fmla="*/ 261060 h 308021"/>
              <a:gd name="connsiteX82" fmla="*/ 2723063 w 16989946"/>
              <a:gd name="connsiteY82" fmla="*/ 243840 h 308021"/>
              <a:gd name="connsiteX83" fmla="*/ 2742715 w 16989946"/>
              <a:gd name="connsiteY83" fmla="*/ 248292 h 308021"/>
              <a:gd name="connsiteX84" fmla="*/ 2759975 w 16989946"/>
              <a:gd name="connsiteY84" fmla="*/ 260334 h 308021"/>
              <a:gd name="connsiteX85" fmla="*/ 2756274 w 16989946"/>
              <a:gd name="connsiteY85" fmla="*/ 219127 h 308021"/>
              <a:gd name="connsiteX86" fmla="*/ 2853781 w 16989946"/>
              <a:gd name="connsiteY86" fmla="*/ 0 h 308021"/>
              <a:gd name="connsiteX87" fmla="*/ 2951289 w 16989946"/>
              <a:gd name="connsiteY87" fmla="*/ 219127 h 308021"/>
              <a:gd name="connsiteX88" fmla="*/ 2946661 w 16989946"/>
              <a:gd name="connsiteY88" fmla="*/ 270645 h 308021"/>
              <a:gd name="connsiteX89" fmla="*/ 2952987 w 16989946"/>
              <a:gd name="connsiteY89" fmla="*/ 261060 h 308021"/>
              <a:gd name="connsiteX90" fmla="*/ 2990941 w 16989946"/>
              <a:gd name="connsiteY90" fmla="*/ 243840 h 308021"/>
              <a:gd name="connsiteX91" fmla="*/ 3010592 w 16989946"/>
              <a:gd name="connsiteY91" fmla="*/ 248292 h 308021"/>
              <a:gd name="connsiteX92" fmla="*/ 3027853 w 16989946"/>
              <a:gd name="connsiteY92" fmla="*/ 260333 h 308021"/>
              <a:gd name="connsiteX93" fmla="*/ 3024151 w 16989946"/>
              <a:gd name="connsiteY93" fmla="*/ 219127 h 308021"/>
              <a:gd name="connsiteX94" fmla="*/ 3121659 w 16989946"/>
              <a:gd name="connsiteY94" fmla="*/ 0 h 308021"/>
              <a:gd name="connsiteX95" fmla="*/ 3219167 w 16989946"/>
              <a:gd name="connsiteY95" fmla="*/ 219127 h 308021"/>
              <a:gd name="connsiteX96" fmla="*/ 3214540 w 16989946"/>
              <a:gd name="connsiteY96" fmla="*/ 270645 h 308021"/>
              <a:gd name="connsiteX97" fmla="*/ 3220865 w 16989946"/>
              <a:gd name="connsiteY97" fmla="*/ 261060 h 308021"/>
              <a:gd name="connsiteX98" fmla="*/ 3258819 w 16989946"/>
              <a:gd name="connsiteY98" fmla="*/ 243840 h 308021"/>
              <a:gd name="connsiteX99" fmla="*/ 3278470 w 16989946"/>
              <a:gd name="connsiteY99" fmla="*/ 248292 h 308021"/>
              <a:gd name="connsiteX100" fmla="*/ 3295730 w 16989946"/>
              <a:gd name="connsiteY100" fmla="*/ 260332 h 308021"/>
              <a:gd name="connsiteX101" fmla="*/ 3292030 w 16989946"/>
              <a:gd name="connsiteY101" fmla="*/ 219127 h 308021"/>
              <a:gd name="connsiteX102" fmla="*/ 3389538 w 16989946"/>
              <a:gd name="connsiteY102" fmla="*/ 0 h 308021"/>
              <a:gd name="connsiteX103" fmla="*/ 3487045 w 16989946"/>
              <a:gd name="connsiteY103" fmla="*/ 219127 h 308021"/>
              <a:gd name="connsiteX104" fmla="*/ 3482417 w 16989946"/>
              <a:gd name="connsiteY104" fmla="*/ 270645 h 308021"/>
              <a:gd name="connsiteX105" fmla="*/ 3488744 w 16989946"/>
              <a:gd name="connsiteY105" fmla="*/ 261060 h 308021"/>
              <a:gd name="connsiteX106" fmla="*/ 3526697 w 16989946"/>
              <a:gd name="connsiteY106" fmla="*/ 243840 h 308021"/>
              <a:gd name="connsiteX107" fmla="*/ 3546350 w 16989946"/>
              <a:gd name="connsiteY107" fmla="*/ 248292 h 308021"/>
              <a:gd name="connsiteX108" fmla="*/ 3563609 w 16989946"/>
              <a:gd name="connsiteY108" fmla="*/ 260333 h 308021"/>
              <a:gd name="connsiteX109" fmla="*/ 3559906 w 16989946"/>
              <a:gd name="connsiteY109" fmla="*/ 219127 h 308021"/>
              <a:gd name="connsiteX110" fmla="*/ 3657414 w 16989946"/>
              <a:gd name="connsiteY110" fmla="*/ 0 h 308021"/>
              <a:gd name="connsiteX111" fmla="*/ 3754923 w 16989946"/>
              <a:gd name="connsiteY111" fmla="*/ 219127 h 308021"/>
              <a:gd name="connsiteX112" fmla="*/ 3750296 w 16989946"/>
              <a:gd name="connsiteY112" fmla="*/ 270645 h 308021"/>
              <a:gd name="connsiteX113" fmla="*/ 3756620 w 16989946"/>
              <a:gd name="connsiteY113" fmla="*/ 261060 h 308021"/>
              <a:gd name="connsiteX114" fmla="*/ 3794575 w 16989946"/>
              <a:gd name="connsiteY114" fmla="*/ 243840 h 308021"/>
              <a:gd name="connsiteX115" fmla="*/ 3814226 w 16989946"/>
              <a:gd name="connsiteY115" fmla="*/ 248292 h 308021"/>
              <a:gd name="connsiteX116" fmla="*/ 3831487 w 16989946"/>
              <a:gd name="connsiteY116" fmla="*/ 260334 h 308021"/>
              <a:gd name="connsiteX117" fmla="*/ 3827787 w 16989946"/>
              <a:gd name="connsiteY117" fmla="*/ 219127 h 308021"/>
              <a:gd name="connsiteX118" fmla="*/ 3925295 w 16989946"/>
              <a:gd name="connsiteY118" fmla="*/ 0 h 308021"/>
              <a:gd name="connsiteX119" fmla="*/ 4022802 w 16989946"/>
              <a:gd name="connsiteY119" fmla="*/ 219127 h 308021"/>
              <a:gd name="connsiteX120" fmla="*/ 4018174 w 16989946"/>
              <a:gd name="connsiteY120" fmla="*/ 270645 h 308021"/>
              <a:gd name="connsiteX121" fmla="*/ 4024501 w 16989946"/>
              <a:gd name="connsiteY121" fmla="*/ 261060 h 308021"/>
              <a:gd name="connsiteX122" fmla="*/ 4062454 w 16989946"/>
              <a:gd name="connsiteY122" fmla="*/ 243840 h 308021"/>
              <a:gd name="connsiteX123" fmla="*/ 4082107 w 16989946"/>
              <a:gd name="connsiteY123" fmla="*/ 248292 h 308021"/>
              <a:gd name="connsiteX124" fmla="*/ 4099367 w 16989946"/>
              <a:gd name="connsiteY124" fmla="*/ 260333 h 308021"/>
              <a:gd name="connsiteX125" fmla="*/ 4095663 w 16989946"/>
              <a:gd name="connsiteY125" fmla="*/ 219127 h 308021"/>
              <a:gd name="connsiteX126" fmla="*/ 4193171 w 16989946"/>
              <a:gd name="connsiteY126" fmla="*/ 0 h 308021"/>
              <a:gd name="connsiteX127" fmla="*/ 4290680 w 16989946"/>
              <a:gd name="connsiteY127" fmla="*/ 219127 h 308021"/>
              <a:gd name="connsiteX128" fmla="*/ 4286053 w 16989946"/>
              <a:gd name="connsiteY128" fmla="*/ 270645 h 308021"/>
              <a:gd name="connsiteX129" fmla="*/ 4292377 w 16989946"/>
              <a:gd name="connsiteY129" fmla="*/ 261060 h 308021"/>
              <a:gd name="connsiteX130" fmla="*/ 4330332 w 16989946"/>
              <a:gd name="connsiteY130" fmla="*/ 243840 h 308021"/>
              <a:gd name="connsiteX131" fmla="*/ 4349982 w 16989946"/>
              <a:gd name="connsiteY131" fmla="*/ 248292 h 308021"/>
              <a:gd name="connsiteX132" fmla="*/ 4367244 w 16989946"/>
              <a:gd name="connsiteY132" fmla="*/ 260333 h 308021"/>
              <a:gd name="connsiteX133" fmla="*/ 4363543 w 16989946"/>
              <a:gd name="connsiteY133" fmla="*/ 219127 h 308021"/>
              <a:gd name="connsiteX134" fmla="*/ 4461050 w 16989946"/>
              <a:gd name="connsiteY134" fmla="*/ 0 h 308021"/>
              <a:gd name="connsiteX135" fmla="*/ 4558558 w 16989946"/>
              <a:gd name="connsiteY135" fmla="*/ 219127 h 308021"/>
              <a:gd name="connsiteX136" fmla="*/ 4553931 w 16989946"/>
              <a:gd name="connsiteY136" fmla="*/ 270645 h 308021"/>
              <a:gd name="connsiteX137" fmla="*/ 4560256 w 16989946"/>
              <a:gd name="connsiteY137" fmla="*/ 261060 h 308021"/>
              <a:gd name="connsiteX138" fmla="*/ 4598211 w 16989946"/>
              <a:gd name="connsiteY138" fmla="*/ 243840 h 308021"/>
              <a:gd name="connsiteX139" fmla="*/ 4617861 w 16989946"/>
              <a:gd name="connsiteY139" fmla="*/ 248292 h 308021"/>
              <a:gd name="connsiteX140" fmla="*/ 4635124 w 16989946"/>
              <a:gd name="connsiteY140" fmla="*/ 260334 h 308021"/>
              <a:gd name="connsiteX141" fmla="*/ 4631420 w 16989946"/>
              <a:gd name="connsiteY141" fmla="*/ 219127 h 308021"/>
              <a:gd name="connsiteX142" fmla="*/ 4728928 w 16989946"/>
              <a:gd name="connsiteY142" fmla="*/ 0 h 308021"/>
              <a:gd name="connsiteX143" fmla="*/ 4826437 w 16989946"/>
              <a:gd name="connsiteY143" fmla="*/ 219127 h 308021"/>
              <a:gd name="connsiteX144" fmla="*/ 4821810 w 16989946"/>
              <a:gd name="connsiteY144" fmla="*/ 270645 h 308021"/>
              <a:gd name="connsiteX145" fmla="*/ 4828134 w 16989946"/>
              <a:gd name="connsiteY145" fmla="*/ 261060 h 308021"/>
              <a:gd name="connsiteX146" fmla="*/ 4866089 w 16989946"/>
              <a:gd name="connsiteY146" fmla="*/ 243840 h 308021"/>
              <a:gd name="connsiteX147" fmla="*/ 4885739 w 16989946"/>
              <a:gd name="connsiteY147" fmla="*/ 248292 h 308021"/>
              <a:gd name="connsiteX148" fmla="*/ 4903000 w 16989946"/>
              <a:gd name="connsiteY148" fmla="*/ 260333 h 308021"/>
              <a:gd name="connsiteX149" fmla="*/ 4899300 w 16989946"/>
              <a:gd name="connsiteY149" fmla="*/ 219127 h 308021"/>
              <a:gd name="connsiteX150" fmla="*/ 4996807 w 16989946"/>
              <a:gd name="connsiteY150" fmla="*/ 0 h 308021"/>
              <a:gd name="connsiteX151" fmla="*/ 5094315 w 16989946"/>
              <a:gd name="connsiteY151" fmla="*/ 219127 h 308021"/>
              <a:gd name="connsiteX152" fmla="*/ 5089688 w 16989946"/>
              <a:gd name="connsiteY152" fmla="*/ 270645 h 308021"/>
              <a:gd name="connsiteX153" fmla="*/ 5096013 w 16989946"/>
              <a:gd name="connsiteY153" fmla="*/ 261060 h 308021"/>
              <a:gd name="connsiteX154" fmla="*/ 5133967 w 16989946"/>
              <a:gd name="connsiteY154" fmla="*/ 243840 h 308021"/>
              <a:gd name="connsiteX155" fmla="*/ 5153618 w 16989946"/>
              <a:gd name="connsiteY155" fmla="*/ 248292 h 308021"/>
              <a:gd name="connsiteX156" fmla="*/ 5170879 w 16989946"/>
              <a:gd name="connsiteY156" fmla="*/ 260333 h 308021"/>
              <a:gd name="connsiteX157" fmla="*/ 5167176 w 16989946"/>
              <a:gd name="connsiteY157" fmla="*/ 219127 h 308021"/>
              <a:gd name="connsiteX158" fmla="*/ 5264685 w 16989946"/>
              <a:gd name="connsiteY158" fmla="*/ 0 h 308021"/>
              <a:gd name="connsiteX159" fmla="*/ 5362194 w 16989946"/>
              <a:gd name="connsiteY159" fmla="*/ 219127 h 308021"/>
              <a:gd name="connsiteX160" fmla="*/ 5357564 w 16989946"/>
              <a:gd name="connsiteY160" fmla="*/ 270645 h 308021"/>
              <a:gd name="connsiteX161" fmla="*/ 5363891 w 16989946"/>
              <a:gd name="connsiteY161" fmla="*/ 261060 h 308021"/>
              <a:gd name="connsiteX162" fmla="*/ 5401845 w 16989946"/>
              <a:gd name="connsiteY162" fmla="*/ 243840 h 308021"/>
              <a:gd name="connsiteX163" fmla="*/ 5421496 w 16989946"/>
              <a:gd name="connsiteY163" fmla="*/ 248292 h 308021"/>
              <a:gd name="connsiteX164" fmla="*/ 5438757 w 16989946"/>
              <a:gd name="connsiteY164" fmla="*/ 260334 h 308021"/>
              <a:gd name="connsiteX165" fmla="*/ 5435057 w 16989946"/>
              <a:gd name="connsiteY165" fmla="*/ 219127 h 308021"/>
              <a:gd name="connsiteX166" fmla="*/ 5532564 w 16989946"/>
              <a:gd name="connsiteY166" fmla="*/ 0 h 308021"/>
              <a:gd name="connsiteX167" fmla="*/ 5630072 w 16989946"/>
              <a:gd name="connsiteY167" fmla="*/ 219127 h 308021"/>
              <a:gd name="connsiteX168" fmla="*/ 5625445 w 16989946"/>
              <a:gd name="connsiteY168" fmla="*/ 270645 h 308021"/>
              <a:gd name="connsiteX169" fmla="*/ 5631770 w 16989946"/>
              <a:gd name="connsiteY169" fmla="*/ 261060 h 308021"/>
              <a:gd name="connsiteX170" fmla="*/ 5669724 w 16989946"/>
              <a:gd name="connsiteY170" fmla="*/ 243840 h 308021"/>
              <a:gd name="connsiteX171" fmla="*/ 5689375 w 16989946"/>
              <a:gd name="connsiteY171" fmla="*/ 248292 h 308021"/>
              <a:gd name="connsiteX172" fmla="*/ 5706636 w 16989946"/>
              <a:gd name="connsiteY172" fmla="*/ 260333 h 308021"/>
              <a:gd name="connsiteX173" fmla="*/ 5702933 w 16989946"/>
              <a:gd name="connsiteY173" fmla="*/ 219127 h 308021"/>
              <a:gd name="connsiteX174" fmla="*/ 5800442 w 16989946"/>
              <a:gd name="connsiteY174" fmla="*/ 0 h 308021"/>
              <a:gd name="connsiteX175" fmla="*/ 5897951 w 16989946"/>
              <a:gd name="connsiteY175" fmla="*/ 219127 h 308021"/>
              <a:gd name="connsiteX176" fmla="*/ 5893321 w 16989946"/>
              <a:gd name="connsiteY176" fmla="*/ 270645 h 308021"/>
              <a:gd name="connsiteX177" fmla="*/ 5899648 w 16989946"/>
              <a:gd name="connsiteY177" fmla="*/ 261060 h 308021"/>
              <a:gd name="connsiteX178" fmla="*/ 5937602 w 16989946"/>
              <a:gd name="connsiteY178" fmla="*/ 243840 h 308021"/>
              <a:gd name="connsiteX179" fmla="*/ 5957253 w 16989946"/>
              <a:gd name="connsiteY179" fmla="*/ 248292 h 308021"/>
              <a:gd name="connsiteX180" fmla="*/ 5974514 w 16989946"/>
              <a:gd name="connsiteY180" fmla="*/ 260333 h 308021"/>
              <a:gd name="connsiteX181" fmla="*/ 5970812 w 16989946"/>
              <a:gd name="connsiteY181" fmla="*/ 219127 h 308021"/>
              <a:gd name="connsiteX182" fmla="*/ 6068320 w 16989946"/>
              <a:gd name="connsiteY182" fmla="*/ 0 h 308021"/>
              <a:gd name="connsiteX183" fmla="*/ 6165828 w 16989946"/>
              <a:gd name="connsiteY183" fmla="*/ 219127 h 308021"/>
              <a:gd name="connsiteX184" fmla="*/ 6161200 w 16989946"/>
              <a:gd name="connsiteY184" fmla="*/ 270645 h 308021"/>
              <a:gd name="connsiteX185" fmla="*/ 6167526 w 16989946"/>
              <a:gd name="connsiteY185" fmla="*/ 261060 h 308021"/>
              <a:gd name="connsiteX186" fmla="*/ 6205481 w 16989946"/>
              <a:gd name="connsiteY186" fmla="*/ 243840 h 308021"/>
              <a:gd name="connsiteX187" fmla="*/ 6225131 w 16989946"/>
              <a:gd name="connsiteY187" fmla="*/ 248292 h 308021"/>
              <a:gd name="connsiteX188" fmla="*/ 6242393 w 16989946"/>
              <a:gd name="connsiteY188" fmla="*/ 260334 h 308021"/>
              <a:gd name="connsiteX189" fmla="*/ 6238690 w 16989946"/>
              <a:gd name="connsiteY189" fmla="*/ 219127 h 308021"/>
              <a:gd name="connsiteX190" fmla="*/ 6336199 w 16989946"/>
              <a:gd name="connsiteY190" fmla="*/ 0 h 308021"/>
              <a:gd name="connsiteX191" fmla="*/ 6433708 w 16989946"/>
              <a:gd name="connsiteY191" fmla="*/ 219127 h 308021"/>
              <a:gd name="connsiteX192" fmla="*/ 6429078 w 16989946"/>
              <a:gd name="connsiteY192" fmla="*/ 270645 h 308021"/>
              <a:gd name="connsiteX193" fmla="*/ 6435405 w 16989946"/>
              <a:gd name="connsiteY193" fmla="*/ 261060 h 308021"/>
              <a:gd name="connsiteX194" fmla="*/ 6473359 w 16989946"/>
              <a:gd name="connsiteY194" fmla="*/ 243840 h 308021"/>
              <a:gd name="connsiteX195" fmla="*/ 6493010 w 16989946"/>
              <a:gd name="connsiteY195" fmla="*/ 248292 h 308021"/>
              <a:gd name="connsiteX196" fmla="*/ 6510271 w 16989946"/>
              <a:gd name="connsiteY196" fmla="*/ 260333 h 308021"/>
              <a:gd name="connsiteX197" fmla="*/ 6506569 w 16989946"/>
              <a:gd name="connsiteY197" fmla="*/ 219127 h 308021"/>
              <a:gd name="connsiteX198" fmla="*/ 6604077 w 16989946"/>
              <a:gd name="connsiteY198" fmla="*/ 0 h 308021"/>
              <a:gd name="connsiteX199" fmla="*/ 6701585 w 16989946"/>
              <a:gd name="connsiteY199" fmla="*/ 219127 h 308021"/>
              <a:gd name="connsiteX200" fmla="*/ 6696957 w 16989946"/>
              <a:gd name="connsiteY200" fmla="*/ 270645 h 308021"/>
              <a:gd name="connsiteX201" fmla="*/ 6703283 w 16989946"/>
              <a:gd name="connsiteY201" fmla="*/ 261060 h 308021"/>
              <a:gd name="connsiteX202" fmla="*/ 6741238 w 16989946"/>
              <a:gd name="connsiteY202" fmla="*/ 243840 h 308021"/>
              <a:gd name="connsiteX203" fmla="*/ 6760888 w 16989946"/>
              <a:gd name="connsiteY203" fmla="*/ 248292 h 308021"/>
              <a:gd name="connsiteX204" fmla="*/ 6778149 w 16989946"/>
              <a:gd name="connsiteY204" fmla="*/ 260333 h 308021"/>
              <a:gd name="connsiteX205" fmla="*/ 6774447 w 16989946"/>
              <a:gd name="connsiteY205" fmla="*/ 219127 h 308021"/>
              <a:gd name="connsiteX206" fmla="*/ 6871956 w 16989946"/>
              <a:gd name="connsiteY206" fmla="*/ 0 h 308021"/>
              <a:gd name="connsiteX207" fmla="*/ 6969464 w 16989946"/>
              <a:gd name="connsiteY207" fmla="*/ 219127 h 308021"/>
              <a:gd name="connsiteX208" fmla="*/ 6964835 w 16989946"/>
              <a:gd name="connsiteY208" fmla="*/ 270645 h 308021"/>
              <a:gd name="connsiteX209" fmla="*/ 6971162 w 16989946"/>
              <a:gd name="connsiteY209" fmla="*/ 261060 h 308021"/>
              <a:gd name="connsiteX210" fmla="*/ 7009114 w 16989946"/>
              <a:gd name="connsiteY210" fmla="*/ 243840 h 308021"/>
              <a:gd name="connsiteX211" fmla="*/ 7028767 w 16989946"/>
              <a:gd name="connsiteY211" fmla="*/ 248292 h 308021"/>
              <a:gd name="connsiteX212" fmla="*/ 7046028 w 16989946"/>
              <a:gd name="connsiteY212" fmla="*/ 260334 h 308021"/>
              <a:gd name="connsiteX213" fmla="*/ 7042326 w 16989946"/>
              <a:gd name="connsiteY213" fmla="*/ 219127 h 308021"/>
              <a:gd name="connsiteX214" fmla="*/ 7139834 w 16989946"/>
              <a:gd name="connsiteY214" fmla="*/ 0 h 308021"/>
              <a:gd name="connsiteX215" fmla="*/ 7237342 w 16989946"/>
              <a:gd name="connsiteY215" fmla="*/ 219127 h 308021"/>
              <a:gd name="connsiteX216" fmla="*/ 7232714 w 16989946"/>
              <a:gd name="connsiteY216" fmla="*/ 270645 h 308021"/>
              <a:gd name="connsiteX217" fmla="*/ 7239040 w 16989946"/>
              <a:gd name="connsiteY217" fmla="*/ 261060 h 308021"/>
              <a:gd name="connsiteX218" fmla="*/ 7276995 w 16989946"/>
              <a:gd name="connsiteY218" fmla="*/ 243840 h 308021"/>
              <a:gd name="connsiteX219" fmla="*/ 7296645 w 16989946"/>
              <a:gd name="connsiteY219" fmla="*/ 248292 h 308021"/>
              <a:gd name="connsiteX220" fmla="*/ 7313906 w 16989946"/>
              <a:gd name="connsiteY220" fmla="*/ 260333 h 308021"/>
              <a:gd name="connsiteX221" fmla="*/ 7310204 w 16989946"/>
              <a:gd name="connsiteY221" fmla="*/ 219127 h 308021"/>
              <a:gd name="connsiteX222" fmla="*/ 7407713 w 16989946"/>
              <a:gd name="connsiteY222" fmla="*/ 0 h 308021"/>
              <a:gd name="connsiteX223" fmla="*/ 7505219 w 16989946"/>
              <a:gd name="connsiteY223" fmla="*/ 219127 h 308021"/>
              <a:gd name="connsiteX224" fmla="*/ 7500591 w 16989946"/>
              <a:gd name="connsiteY224" fmla="*/ 270645 h 308021"/>
              <a:gd name="connsiteX225" fmla="*/ 7506917 w 16989946"/>
              <a:gd name="connsiteY225" fmla="*/ 261060 h 308021"/>
              <a:gd name="connsiteX226" fmla="*/ 7544871 w 16989946"/>
              <a:gd name="connsiteY226" fmla="*/ 243840 h 308021"/>
              <a:gd name="connsiteX227" fmla="*/ 7564522 w 16989946"/>
              <a:gd name="connsiteY227" fmla="*/ 248292 h 308021"/>
              <a:gd name="connsiteX228" fmla="*/ 7581783 w 16989946"/>
              <a:gd name="connsiteY228" fmla="*/ 260333 h 308021"/>
              <a:gd name="connsiteX229" fmla="*/ 7578081 w 16989946"/>
              <a:gd name="connsiteY229" fmla="*/ 219127 h 308021"/>
              <a:gd name="connsiteX230" fmla="*/ 7675589 w 16989946"/>
              <a:gd name="connsiteY230" fmla="*/ 0 h 308021"/>
              <a:gd name="connsiteX231" fmla="*/ 7773097 w 16989946"/>
              <a:gd name="connsiteY231" fmla="*/ 219127 h 308021"/>
              <a:gd name="connsiteX232" fmla="*/ 7768469 w 16989946"/>
              <a:gd name="connsiteY232" fmla="*/ 270645 h 308021"/>
              <a:gd name="connsiteX233" fmla="*/ 7774794 w 16989946"/>
              <a:gd name="connsiteY233" fmla="*/ 261060 h 308021"/>
              <a:gd name="connsiteX234" fmla="*/ 7812749 w 16989946"/>
              <a:gd name="connsiteY234" fmla="*/ 243840 h 308021"/>
              <a:gd name="connsiteX235" fmla="*/ 7832400 w 16989946"/>
              <a:gd name="connsiteY235" fmla="*/ 248292 h 308021"/>
              <a:gd name="connsiteX236" fmla="*/ 7849662 w 16989946"/>
              <a:gd name="connsiteY236" fmla="*/ 260334 h 308021"/>
              <a:gd name="connsiteX237" fmla="*/ 7845960 w 16989946"/>
              <a:gd name="connsiteY237" fmla="*/ 219127 h 308021"/>
              <a:gd name="connsiteX238" fmla="*/ 7943468 w 16989946"/>
              <a:gd name="connsiteY238" fmla="*/ 0 h 308021"/>
              <a:gd name="connsiteX239" fmla="*/ 8040976 w 16989946"/>
              <a:gd name="connsiteY239" fmla="*/ 219127 h 308021"/>
              <a:gd name="connsiteX240" fmla="*/ 8036348 w 16989946"/>
              <a:gd name="connsiteY240" fmla="*/ 270645 h 308021"/>
              <a:gd name="connsiteX241" fmla="*/ 8042674 w 16989946"/>
              <a:gd name="connsiteY241" fmla="*/ 261060 h 308021"/>
              <a:gd name="connsiteX242" fmla="*/ 8080628 w 16989946"/>
              <a:gd name="connsiteY242" fmla="*/ 243840 h 308021"/>
              <a:gd name="connsiteX243" fmla="*/ 8100279 w 16989946"/>
              <a:gd name="connsiteY243" fmla="*/ 248292 h 308021"/>
              <a:gd name="connsiteX244" fmla="*/ 8117531 w 16989946"/>
              <a:gd name="connsiteY244" fmla="*/ 260327 h 308021"/>
              <a:gd name="connsiteX245" fmla="*/ 8113830 w 16989946"/>
              <a:gd name="connsiteY245" fmla="*/ 219127 h 308021"/>
              <a:gd name="connsiteX246" fmla="*/ 8211338 w 16989946"/>
              <a:gd name="connsiteY246" fmla="*/ 0 h 308021"/>
              <a:gd name="connsiteX247" fmla="*/ 8308846 w 16989946"/>
              <a:gd name="connsiteY247" fmla="*/ 219127 h 308021"/>
              <a:gd name="connsiteX248" fmla="*/ 8304218 w 16989946"/>
              <a:gd name="connsiteY248" fmla="*/ 270645 h 308021"/>
              <a:gd name="connsiteX249" fmla="*/ 8310543 w 16989946"/>
              <a:gd name="connsiteY249" fmla="*/ 261060 h 308021"/>
              <a:gd name="connsiteX250" fmla="*/ 8348498 w 16989946"/>
              <a:gd name="connsiteY250" fmla="*/ 243840 h 308021"/>
              <a:gd name="connsiteX251" fmla="*/ 8368150 w 16989946"/>
              <a:gd name="connsiteY251" fmla="*/ 248292 h 308021"/>
              <a:gd name="connsiteX252" fmla="*/ 8385841 w 16989946"/>
              <a:gd name="connsiteY252" fmla="*/ 260634 h 308021"/>
              <a:gd name="connsiteX253" fmla="*/ 8382112 w 16989946"/>
              <a:gd name="connsiteY253" fmla="*/ 219127 h 308021"/>
              <a:gd name="connsiteX254" fmla="*/ 8479620 w 16989946"/>
              <a:gd name="connsiteY254" fmla="*/ 0 h 308021"/>
              <a:gd name="connsiteX255" fmla="*/ 8577128 w 16989946"/>
              <a:gd name="connsiteY255" fmla="*/ 219127 h 308021"/>
              <a:gd name="connsiteX256" fmla="*/ 8572500 w 16989946"/>
              <a:gd name="connsiteY256" fmla="*/ 270645 h 308021"/>
              <a:gd name="connsiteX257" fmla="*/ 8578826 w 16989946"/>
              <a:gd name="connsiteY257" fmla="*/ 261060 h 308021"/>
              <a:gd name="connsiteX258" fmla="*/ 8616780 w 16989946"/>
              <a:gd name="connsiteY258" fmla="*/ 243840 h 308021"/>
              <a:gd name="connsiteX259" fmla="*/ 8636431 w 16989946"/>
              <a:gd name="connsiteY259" fmla="*/ 248292 h 308021"/>
              <a:gd name="connsiteX260" fmla="*/ 8653692 w 16989946"/>
              <a:gd name="connsiteY260" fmla="*/ 260333 h 308021"/>
              <a:gd name="connsiteX261" fmla="*/ 8649990 w 16989946"/>
              <a:gd name="connsiteY261" fmla="*/ 219127 h 308021"/>
              <a:gd name="connsiteX262" fmla="*/ 8747498 w 16989946"/>
              <a:gd name="connsiteY262" fmla="*/ 0 h 308021"/>
              <a:gd name="connsiteX263" fmla="*/ 8845006 w 16989946"/>
              <a:gd name="connsiteY263" fmla="*/ 219127 h 308021"/>
              <a:gd name="connsiteX264" fmla="*/ 8840378 w 16989946"/>
              <a:gd name="connsiteY264" fmla="*/ 270645 h 308021"/>
              <a:gd name="connsiteX265" fmla="*/ 8846704 w 16989946"/>
              <a:gd name="connsiteY265" fmla="*/ 261060 h 308021"/>
              <a:gd name="connsiteX266" fmla="*/ 8884658 w 16989946"/>
              <a:gd name="connsiteY266" fmla="*/ 243840 h 308021"/>
              <a:gd name="connsiteX267" fmla="*/ 8904309 w 16989946"/>
              <a:gd name="connsiteY267" fmla="*/ 248292 h 308021"/>
              <a:gd name="connsiteX268" fmla="*/ 8921571 w 16989946"/>
              <a:gd name="connsiteY268" fmla="*/ 260334 h 308021"/>
              <a:gd name="connsiteX269" fmla="*/ 8917869 w 16989946"/>
              <a:gd name="connsiteY269" fmla="*/ 219127 h 308021"/>
              <a:gd name="connsiteX270" fmla="*/ 9015377 w 16989946"/>
              <a:gd name="connsiteY270" fmla="*/ 0 h 308021"/>
              <a:gd name="connsiteX271" fmla="*/ 9112885 w 16989946"/>
              <a:gd name="connsiteY271" fmla="*/ 219127 h 308021"/>
              <a:gd name="connsiteX272" fmla="*/ 9108257 w 16989946"/>
              <a:gd name="connsiteY272" fmla="*/ 270645 h 308021"/>
              <a:gd name="connsiteX273" fmla="*/ 9114583 w 16989946"/>
              <a:gd name="connsiteY273" fmla="*/ 261060 h 308021"/>
              <a:gd name="connsiteX274" fmla="*/ 9152537 w 16989946"/>
              <a:gd name="connsiteY274" fmla="*/ 243840 h 308021"/>
              <a:gd name="connsiteX275" fmla="*/ 9172188 w 16989946"/>
              <a:gd name="connsiteY275" fmla="*/ 248292 h 308021"/>
              <a:gd name="connsiteX276" fmla="*/ 9189449 w 16989946"/>
              <a:gd name="connsiteY276" fmla="*/ 260333 h 308021"/>
              <a:gd name="connsiteX277" fmla="*/ 9185747 w 16989946"/>
              <a:gd name="connsiteY277" fmla="*/ 219127 h 308021"/>
              <a:gd name="connsiteX278" fmla="*/ 9283255 w 16989946"/>
              <a:gd name="connsiteY278" fmla="*/ 0 h 308021"/>
              <a:gd name="connsiteX279" fmla="*/ 9380763 w 16989946"/>
              <a:gd name="connsiteY279" fmla="*/ 219127 h 308021"/>
              <a:gd name="connsiteX280" fmla="*/ 9376135 w 16989946"/>
              <a:gd name="connsiteY280" fmla="*/ 270645 h 308021"/>
              <a:gd name="connsiteX281" fmla="*/ 9382461 w 16989946"/>
              <a:gd name="connsiteY281" fmla="*/ 261060 h 308021"/>
              <a:gd name="connsiteX282" fmla="*/ 9420415 w 16989946"/>
              <a:gd name="connsiteY282" fmla="*/ 243840 h 308021"/>
              <a:gd name="connsiteX283" fmla="*/ 9440066 w 16989946"/>
              <a:gd name="connsiteY283" fmla="*/ 248292 h 308021"/>
              <a:gd name="connsiteX284" fmla="*/ 9457327 w 16989946"/>
              <a:gd name="connsiteY284" fmla="*/ 260333 h 308021"/>
              <a:gd name="connsiteX285" fmla="*/ 9453625 w 16989946"/>
              <a:gd name="connsiteY285" fmla="*/ 219127 h 308021"/>
              <a:gd name="connsiteX286" fmla="*/ 9551133 w 16989946"/>
              <a:gd name="connsiteY286" fmla="*/ 0 h 308021"/>
              <a:gd name="connsiteX287" fmla="*/ 9648641 w 16989946"/>
              <a:gd name="connsiteY287" fmla="*/ 219127 h 308021"/>
              <a:gd name="connsiteX288" fmla="*/ 9644013 w 16989946"/>
              <a:gd name="connsiteY288" fmla="*/ 270645 h 308021"/>
              <a:gd name="connsiteX289" fmla="*/ 9650339 w 16989946"/>
              <a:gd name="connsiteY289" fmla="*/ 261060 h 308021"/>
              <a:gd name="connsiteX290" fmla="*/ 9688293 w 16989946"/>
              <a:gd name="connsiteY290" fmla="*/ 243840 h 308021"/>
              <a:gd name="connsiteX291" fmla="*/ 9707944 w 16989946"/>
              <a:gd name="connsiteY291" fmla="*/ 248292 h 308021"/>
              <a:gd name="connsiteX292" fmla="*/ 9725206 w 16989946"/>
              <a:gd name="connsiteY292" fmla="*/ 260334 h 308021"/>
              <a:gd name="connsiteX293" fmla="*/ 9721504 w 16989946"/>
              <a:gd name="connsiteY293" fmla="*/ 219127 h 308021"/>
              <a:gd name="connsiteX294" fmla="*/ 9819011 w 16989946"/>
              <a:gd name="connsiteY294" fmla="*/ 0 h 308021"/>
              <a:gd name="connsiteX295" fmla="*/ 9916519 w 16989946"/>
              <a:gd name="connsiteY295" fmla="*/ 219127 h 308021"/>
              <a:gd name="connsiteX296" fmla="*/ 9911891 w 16989946"/>
              <a:gd name="connsiteY296" fmla="*/ 270645 h 308021"/>
              <a:gd name="connsiteX297" fmla="*/ 9918217 w 16989946"/>
              <a:gd name="connsiteY297" fmla="*/ 261060 h 308021"/>
              <a:gd name="connsiteX298" fmla="*/ 9956171 w 16989946"/>
              <a:gd name="connsiteY298" fmla="*/ 243840 h 308021"/>
              <a:gd name="connsiteX299" fmla="*/ 9975822 w 16989946"/>
              <a:gd name="connsiteY299" fmla="*/ 248292 h 308021"/>
              <a:gd name="connsiteX300" fmla="*/ 9993083 w 16989946"/>
              <a:gd name="connsiteY300" fmla="*/ 260333 h 308021"/>
              <a:gd name="connsiteX301" fmla="*/ 9989381 w 16989946"/>
              <a:gd name="connsiteY301" fmla="*/ 219127 h 308021"/>
              <a:gd name="connsiteX302" fmla="*/ 10086888 w 16989946"/>
              <a:gd name="connsiteY302" fmla="*/ 0 h 308021"/>
              <a:gd name="connsiteX303" fmla="*/ 10184397 w 16989946"/>
              <a:gd name="connsiteY303" fmla="*/ 219127 h 308021"/>
              <a:gd name="connsiteX304" fmla="*/ 10179769 w 16989946"/>
              <a:gd name="connsiteY304" fmla="*/ 270644 h 308021"/>
              <a:gd name="connsiteX305" fmla="*/ 10186094 w 16989946"/>
              <a:gd name="connsiteY305" fmla="*/ 261060 h 308021"/>
              <a:gd name="connsiteX306" fmla="*/ 10224048 w 16989946"/>
              <a:gd name="connsiteY306" fmla="*/ 243840 h 308021"/>
              <a:gd name="connsiteX307" fmla="*/ 10243700 w 16989946"/>
              <a:gd name="connsiteY307" fmla="*/ 248292 h 308021"/>
              <a:gd name="connsiteX308" fmla="*/ 10260961 w 16989946"/>
              <a:gd name="connsiteY308" fmla="*/ 260333 h 308021"/>
              <a:gd name="connsiteX309" fmla="*/ 10257259 w 16989946"/>
              <a:gd name="connsiteY309" fmla="*/ 219127 h 308021"/>
              <a:gd name="connsiteX310" fmla="*/ 10354767 w 16989946"/>
              <a:gd name="connsiteY310" fmla="*/ 0 h 308021"/>
              <a:gd name="connsiteX311" fmla="*/ 10452275 w 16989946"/>
              <a:gd name="connsiteY311" fmla="*/ 219127 h 308021"/>
              <a:gd name="connsiteX312" fmla="*/ 10447647 w 16989946"/>
              <a:gd name="connsiteY312" fmla="*/ 270645 h 308021"/>
              <a:gd name="connsiteX313" fmla="*/ 10453973 w 16989946"/>
              <a:gd name="connsiteY313" fmla="*/ 261060 h 308021"/>
              <a:gd name="connsiteX314" fmla="*/ 10491927 w 16989946"/>
              <a:gd name="connsiteY314" fmla="*/ 243840 h 308021"/>
              <a:gd name="connsiteX315" fmla="*/ 10511578 w 16989946"/>
              <a:gd name="connsiteY315" fmla="*/ 248292 h 308021"/>
              <a:gd name="connsiteX316" fmla="*/ 10528840 w 16989946"/>
              <a:gd name="connsiteY316" fmla="*/ 260334 h 308021"/>
              <a:gd name="connsiteX317" fmla="*/ 10525138 w 16989946"/>
              <a:gd name="connsiteY317" fmla="*/ 219127 h 308021"/>
              <a:gd name="connsiteX318" fmla="*/ 10622646 w 16989946"/>
              <a:gd name="connsiteY318" fmla="*/ 0 h 308021"/>
              <a:gd name="connsiteX319" fmla="*/ 10720153 w 16989946"/>
              <a:gd name="connsiteY319" fmla="*/ 219127 h 308021"/>
              <a:gd name="connsiteX320" fmla="*/ 10715525 w 16989946"/>
              <a:gd name="connsiteY320" fmla="*/ 270646 h 308021"/>
              <a:gd name="connsiteX321" fmla="*/ 10721852 w 16989946"/>
              <a:gd name="connsiteY321" fmla="*/ 261060 h 308021"/>
              <a:gd name="connsiteX322" fmla="*/ 10759806 w 16989946"/>
              <a:gd name="connsiteY322" fmla="*/ 243840 h 308021"/>
              <a:gd name="connsiteX323" fmla="*/ 10779457 w 16989946"/>
              <a:gd name="connsiteY323" fmla="*/ 248292 h 308021"/>
              <a:gd name="connsiteX324" fmla="*/ 10796718 w 16989946"/>
              <a:gd name="connsiteY324" fmla="*/ 260333 h 308021"/>
              <a:gd name="connsiteX325" fmla="*/ 10793016 w 16989946"/>
              <a:gd name="connsiteY325" fmla="*/ 219127 h 308021"/>
              <a:gd name="connsiteX326" fmla="*/ 10890524 w 16989946"/>
              <a:gd name="connsiteY326" fmla="*/ 0 h 308021"/>
              <a:gd name="connsiteX327" fmla="*/ 10988033 w 16989946"/>
              <a:gd name="connsiteY327" fmla="*/ 219127 h 308021"/>
              <a:gd name="connsiteX328" fmla="*/ 10983405 w 16989946"/>
              <a:gd name="connsiteY328" fmla="*/ 270643 h 308021"/>
              <a:gd name="connsiteX329" fmla="*/ 10989730 w 16989946"/>
              <a:gd name="connsiteY329" fmla="*/ 261060 h 308021"/>
              <a:gd name="connsiteX330" fmla="*/ 11027684 w 16989946"/>
              <a:gd name="connsiteY330" fmla="*/ 243840 h 308021"/>
              <a:gd name="connsiteX331" fmla="*/ 11047335 w 16989946"/>
              <a:gd name="connsiteY331" fmla="*/ 248292 h 308021"/>
              <a:gd name="connsiteX332" fmla="*/ 11064596 w 16989946"/>
              <a:gd name="connsiteY332" fmla="*/ 260333 h 308021"/>
              <a:gd name="connsiteX333" fmla="*/ 11060894 w 16989946"/>
              <a:gd name="connsiteY333" fmla="*/ 219127 h 308021"/>
              <a:gd name="connsiteX334" fmla="*/ 11158403 w 16989946"/>
              <a:gd name="connsiteY334" fmla="*/ 0 h 308021"/>
              <a:gd name="connsiteX335" fmla="*/ 11255910 w 16989946"/>
              <a:gd name="connsiteY335" fmla="*/ 219127 h 308021"/>
              <a:gd name="connsiteX336" fmla="*/ 11251282 w 16989946"/>
              <a:gd name="connsiteY336" fmla="*/ 270646 h 308021"/>
              <a:gd name="connsiteX337" fmla="*/ 11257608 w 16989946"/>
              <a:gd name="connsiteY337" fmla="*/ 261060 h 308021"/>
              <a:gd name="connsiteX338" fmla="*/ 11295563 w 16989946"/>
              <a:gd name="connsiteY338" fmla="*/ 243840 h 308021"/>
              <a:gd name="connsiteX339" fmla="*/ 11315214 w 16989946"/>
              <a:gd name="connsiteY339" fmla="*/ 248292 h 308021"/>
              <a:gd name="connsiteX340" fmla="*/ 11332475 w 16989946"/>
              <a:gd name="connsiteY340" fmla="*/ 260334 h 308021"/>
              <a:gd name="connsiteX341" fmla="*/ 11328773 w 16989946"/>
              <a:gd name="connsiteY341" fmla="*/ 219127 h 308021"/>
              <a:gd name="connsiteX342" fmla="*/ 11426281 w 16989946"/>
              <a:gd name="connsiteY342" fmla="*/ 0 h 308021"/>
              <a:gd name="connsiteX343" fmla="*/ 11523789 w 16989946"/>
              <a:gd name="connsiteY343" fmla="*/ 219127 h 308021"/>
              <a:gd name="connsiteX344" fmla="*/ 11519161 w 16989946"/>
              <a:gd name="connsiteY344" fmla="*/ 270645 h 308021"/>
              <a:gd name="connsiteX345" fmla="*/ 11525487 w 16989946"/>
              <a:gd name="connsiteY345" fmla="*/ 261060 h 308021"/>
              <a:gd name="connsiteX346" fmla="*/ 11563441 w 16989946"/>
              <a:gd name="connsiteY346" fmla="*/ 243840 h 308021"/>
              <a:gd name="connsiteX347" fmla="*/ 11583092 w 16989946"/>
              <a:gd name="connsiteY347" fmla="*/ 248292 h 308021"/>
              <a:gd name="connsiteX348" fmla="*/ 11600353 w 16989946"/>
              <a:gd name="connsiteY348" fmla="*/ 260333 h 308021"/>
              <a:gd name="connsiteX349" fmla="*/ 11596651 w 16989946"/>
              <a:gd name="connsiteY349" fmla="*/ 219127 h 308021"/>
              <a:gd name="connsiteX350" fmla="*/ 11694159 w 16989946"/>
              <a:gd name="connsiteY350" fmla="*/ 0 h 308021"/>
              <a:gd name="connsiteX351" fmla="*/ 11791667 w 16989946"/>
              <a:gd name="connsiteY351" fmla="*/ 219127 h 308021"/>
              <a:gd name="connsiteX352" fmla="*/ 11787039 w 16989946"/>
              <a:gd name="connsiteY352" fmla="*/ 270645 h 308021"/>
              <a:gd name="connsiteX353" fmla="*/ 11793365 w 16989946"/>
              <a:gd name="connsiteY353" fmla="*/ 261060 h 308021"/>
              <a:gd name="connsiteX354" fmla="*/ 11831319 w 16989946"/>
              <a:gd name="connsiteY354" fmla="*/ 243840 h 308021"/>
              <a:gd name="connsiteX355" fmla="*/ 11850970 w 16989946"/>
              <a:gd name="connsiteY355" fmla="*/ 248292 h 308021"/>
              <a:gd name="connsiteX356" fmla="*/ 11868230 w 16989946"/>
              <a:gd name="connsiteY356" fmla="*/ 260332 h 308021"/>
              <a:gd name="connsiteX357" fmla="*/ 11864528 w 16989946"/>
              <a:gd name="connsiteY357" fmla="*/ 219127 h 308021"/>
              <a:gd name="connsiteX358" fmla="*/ 11962036 w 16989946"/>
              <a:gd name="connsiteY358" fmla="*/ 0 h 308021"/>
              <a:gd name="connsiteX359" fmla="*/ 12059544 w 16989946"/>
              <a:gd name="connsiteY359" fmla="*/ 219127 h 308021"/>
              <a:gd name="connsiteX360" fmla="*/ 12054916 w 16989946"/>
              <a:gd name="connsiteY360" fmla="*/ 270645 h 308021"/>
              <a:gd name="connsiteX361" fmla="*/ 12061242 w 16989946"/>
              <a:gd name="connsiteY361" fmla="*/ 261060 h 308021"/>
              <a:gd name="connsiteX362" fmla="*/ 12099196 w 16989946"/>
              <a:gd name="connsiteY362" fmla="*/ 243840 h 308021"/>
              <a:gd name="connsiteX363" fmla="*/ 12118848 w 16989946"/>
              <a:gd name="connsiteY363" fmla="*/ 248292 h 308021"/>
              <a:gd name="connsiteX364" fmla="*/ 12136108 w 16989946"/>
              <a:gd name="connsiteY364" fmla="*/ 260333 h 308021"/>
              <a:gd name="connsiteX365" fmla="*/ 12132406 w 16989946"/>
              <a:gd name="connsiteY365" fmla="*/ 219127 h 308021"/>
              <a:gd name="connsiteX366" fmla="*/ 12229914 w 16989946"/>
              <a:gd name="connsiteY366" fmla="*/ 0 h 308021"/>
              <a:gd name="connsiteX367" fmla="*/ 12327422 w 16989946"/>
              <a:gd name="connsiteY367" fmla="*/ 219127 h 308021"/>
              <a:gd name="connsiteX368" fmla="*/ 12322794 w 16989946"/>
              <a:gd name="connsiteY368" fmla="*/ 270645 h 308021"/>
              <a:gd name="connsiteX369" fmla="*/ 12329120 w 16989946"/>
              <a:gd name="connsiteY369" fmla="*/ 261060 h 308021"/>
              <a:gd name="connsiteX370" fmla="*/ 12367074 w 16989946"/>
              <a:gd name="connsiteY370" fmla="*/ 243840 h 308021"/>
              <a:gd name="connsiteX371" fmla="*/ 12386726 w 16989946"/>
              <a:gd name="connsiteY371" fmla="*/ 248292 h 308021"/>
              <a:gd name="connsiteX372" fmla="*/ 12403987 w 16989946"/>
              <a:gd name="connsiteY372" fmla="*/ 260334 h 308021"/>
              <a:gd name="connsiteX373" fmla="*/ 12400285 w 16989946"/>
              <a:gd name="connsiteY373" fmla="*/ 219127 h 308021"/>
              <a:gd name="connsiteX374" fmla="*/ 12497793 w 16989946"/>
              <a:gd name="connsiteY374" fmla="*/ 0 h 308021"/>
              <a:gd name="connsiteX375" fmla="*/ 12595301 w 16989946"/>
              <a:gd name="connsiteY375" fmla="*/ 219127 h 308021"/>
              <a:gd name="connsiteX376" fmla="*/ 12590673 w 16989946"/>
              <a:gd name="connsiteY376" fmla="*/ 270645 h 308021"/>
              <a:gd name="connsiteX377" fmla="*/ 12596999 w 16989946"/>
              <a:gd name="connsiteY377" fmla="*/ 261060 h 308021"/>
              <a:gd name="connsiteX378" fmla="*/ 12634953 w 16989946"/>
              <a:gd name="connsiteY378" fmla="*/ 243840 h 308021"/>
              <a:gd name="connsiteX379" fmla="*/ 12654605 w 16989946"/>
              <a:gd name="connsiteY379" fmla="*/ 248292 h 308021"/>
              <a:gd name="connsiteX380" fmla="*/ 12671865 w 16989946"/>
              <a:gd name="connsiteY380" fmla="*/ 260333 h 308021"/>
              <a:gd name="connsiteX381" fmla="*/ 12668163 w 16989946"/>
              <a:gd name="connsiteY381" fmla="*/ 219127 h 308021"/>
              <a:gd name="connsiteX382" fmla="*/ 12765671 w 16989946"/>
              <a:gd name="connsiteY382" fmla="*/ 0 h 308021"/>
              <a:gd name="connsiteX383" fmla="*/ 12863179 w 16989946"/>
              <a:gd name="connsiteY383" fmla="*/ 219127 h 308021"/>
              <a:gd name="connsiteX384" fmla="*/ 12858551 w 16989946"/>
              <a:gd name="connsiteY384" fmla="*/ 270645 h 308021"/>
              <a:gd name="connsiteX385" fmla="*/ 12864877 w 16989946"/>
              <a:gd name="connsiteY385" fmla="*/ 261060 h 308021"/>
              <a:gd name="connsiteX386" fmla="*/ 12902831 w 16989946"/>
              <a:gd name="connsiteY386" fmla="*/ 243840 h 308021"/>
              <a:gd name="connsiteX387" fmla="*/ 12922482 w 16989946"/>
              <a:gd name="connsiteY387" fmla="*/ 248292 h 308021"/>
              <a:gd name="connsiteX388" fmla="*/ 12939743 w 16989946"/>
              <a:gd name="connsiteY388" fmla="*/ 260333 h 308021"/>
              <a:gd name="connsiteX389" fmla="*/ 12936041 w 16989946"/>
              <a:gd name="connsiteY389" fmla="*/ 219127 h 308021"/>
              <a:gd name="connsiteX390" fmla="*/ 13033549 w 16989946"/>
              <a:gd name="connsiteY390" fmla="*/ 0 h 308021"/>
              <a:gd name="connsiteX391" fmla="*/ 13131057 w 16989946"/>
              <a:gd name="connsiteY391" fmla="*/ 219127 h 308021"/>
              <a:gd name="connsiteX392" fmla="*/ 13126429 w 16989946"/>
              <a:gd name="connsiteY392" fmla="*/ 270645 h 308021"/>
              <a:gd name="connsiteX393" fmla="*/ 13132755 w 16989946"/>
              <a:gd name="connsiteY393" fmla="*/ 261060 h 308021"/>
              <a:gd name="connsiteX394" fmla="*/ 13170709 w 16989946"/>
              <a:gd name="connsiteY394" fmla="*/ 243840 h 308021"/>
              <a:gd name="connsiteX395" fmla="*/ 13190360 w 16989946"/>
              <a:gd name="connsiteY395" fmla="*/ 248292 h 308021"/>
              <a:gd name="connsiteX396" fmla="*/ 13207622 w 16989946"/>
              <a:gd name="connsiteY396" fmla="*/ 260334 h 308021"/>
              <a:gd name="connsiteX397" fmla="*/ 13203920 w 16989946"/>
              <a:gd name="connsiteY397" fmla="*/ 219127 h 308021"/>
              <a:gd name="connsiteX398" fmla="*/ 13301428 w 16989946"/>
              <a:gd name="connsiteY398" fmla="*/ 0 h 308021"/>
              <a:gd name="connsiteX399" fmla="*/ 13398936 w 16989946"/>
              <a:gd name="connsiteY399" fmla="*/ 219127 h 308021"/>
              <a:gd name="connsiteX400" fmla="*/ 13394308 w 16989946"/>
              <a:gd name="connsiteY400" fmla="*/ 270645 h 308021"/>
              <a:gd name="connsiteX401" fmla="*/ 13400634 w 16989946"/>
              <a:gd name="connsiteY401" fmla="*/ 261060 h 308021"/>
              <a:gd name="connsiteX402" fmla="*/ 13438588 w 16989946"/>
              <a:gd name="connsiteY402" fmla="*/ 243840 h 308021"/>
              <a:gd name="connsiteX403" fmla="*/ 13458239 w 16989946"/>
              <a:gd name="connsiteY403" fmla="*/ 248292 h 308021"/>
              <a:gd name="connsiteX404" fmla="*/ 13475500 w 16989946"/>
              <a:gd name="connsiteY404" fmla="*/ 260333 h 308021"/>
              <a:gd name="connsiteX405" fmla="*/ 13471798 w 16989946"/>
              <a:gd name="connsiteY405" fmla="*/ 219127 h 308021"/>
              <a:gd name="connsiteX406" fmla="*/ 13569306 w 16989946"/>
              <a:gd name="connsiteY406" fmla="*/ 0 h 308021"/>
              <a:gd name="connsiteX407" fmla="*/ 13666814 w 16989946"/>
              <a:gd name="connsiteY407" fmla="*/ 219127 h 308021"/>
              <a:gd name="connsiteX408" fmla="*/ 13662186 w 16989946"/>
              <a:gd name="connsiteY408" fmla="*/ 270645 h 308021"/>
              <a:gd name="connsiteX409" fmla="*/ 13668512 w 16989946"/>
              <a:gd name="connsiteY409" fmla="*/ 261060 h 308021"/>
              <a:gd name="connsiteX410" fmla="*/ 13706466 w 16989946"/>
              <a:gd name="connsiteY410" fmla="*/ 243840 h 308021"/>
              <a:gd name="connsiteX411" fmla="*/ 13726117 w 16989946"/>
              <a:gd name="connsiteY411" fmla="*/ 248292 h 308021"/>
              <a:gd name="connsiteX412" fmla="*/ 13743378 w 16989946"/>
              <a:gd name="connsiteY412" fmla="*/ 260333 h 308021"/>
              <a:gd name="connsiteX413" fmla="*/ 13739676 w 16989946"/>
              <a:gd name="connsiteY413" fmla="*/ 219127 h 308021"/>
              <a:gd name="connsiteX414" fmla="*/ 13837184 w 16989946"/>
              <a:gd name="connsiteY414" fmla="*/ 0 h 308021"/>
              <a:gd name="connsiteX415" fmla="*/ 13934692 w 16989946"/>
              <a:gd name="connsiteY415" fmla="*/ 219127 h 308021"/>
              <a:gd name="connsiteX416" fmla="*/ 13930064 w 16989946"/>
              <a:gd name="connsiteY416" fmla="*/ 270645 h 308021"/>
              <a:gd name="connsiteX417" fmla="*/ 13936390 w 16989946"/>
              <a:gd name="connsiteY417" fmla="*/ 261060 h 308021"/>
              <a:gd name="connsiteX418" fmla="*/ 13974344 w 16989946"/>
              <a:gd name="connsiteY418" fmla="*/ 243840 h 308021"/>
              <a:gd name="connsiteX419" fmla="*/ 13993995 w 16989946"/>
              <a:gd name="connsiteY419" fmla="*/ 248292 h 308021"/>
              <a:gd name="connsiteX420" fmla="*/ 14011257 w 16989946"/>
              <a:gd name="connsiteY420" fmla="*/ 260334 h 308021"/>
              <a:gd name="connsiteX421" fmla="*/ 14007555 w 16989946"/>
              <a:gd name="connsiteY421" fmla="*/ 219127 h 308021"/>
              <a:gd name="connsiteX422" fmla="*/ 14105063 w 16989946"/>
              <a:gd name="connsiteY422" fmla="*/ 0 h 308021"/>
              <a:gd name="connsiteX423" fmla="*/ 14202571 w 16989946"/>
              <a:gd name="connsiteY423" fmla="*/ 219127 h 308021"/>
              <a:gd name="connsiteX424" fmla="*/ 14197943 w 16989946"/>
              <a:gd name="connsiteY424" fmla="*/ 270645 h 308021"/>
              <a:gd name="connsiteX425" fmla="*/ 14204269 w 16989946"/>
              <a:gd name="connsiteY425" fmla="*/ 261060 h 308021"/>
              <a:gd name="connsiteX426" fmla="*/ 14242223 w 16989946"/>
              <a:gd name="connsiteY426" fmla="*/ 243840 h 308021"/>
              <a:gd name="connsiteX427" fmla="*/ 14261874 w 16989946"/>
              <a:gd name="connsiteY427" fmla="*/ 248292 h 308021"/>
              <a:gd name="connsiteX428" fmla="*/ 14279135 w 16989946"/>
              <a:gd name="connsiteY428" fmla="*/ 260333 h 308021"/>
              <a:gd name="connsiteX429" fmla="*/ 14275433 w 16989946"/>
              <a:gd name="connsiteY429" fmla="*/ 219127 h 308021"/>
              <a:gd name="connsiteX430" fmla="*/ 14372941 w 16989946"/>
              <a:gd name="connsiteY430" fmla="*/ 0 h 308021"/>
              <a:gd name="connsiteX431" fmla="*/ 14470449 w 16989946"/>
              <a:gd name="connsiteY431" fmla="*/ 219127 h 308021"/>
              <a:gd name="connsiteX432" fmla="*/ 14465821 w 16989946"/>
              <a:gd name="connsiteY432" fmla="*/ 270645 h 308021"/>
              <a:gd name="connsiteX433" fmla="*/ 14472147 w 16989946"/>
              <a:gd name="connsiteY433" fmla="*/ 261060 h 308021"/>
              <a:gd name="connsiteX434" fmla="*/ 14510101 w 16989946"/>
              <a:gd name="connsiteY434" fmla="*/ 243840 h 308021"/>
              <a:gd name="connsiteX435" fmla="*/ 14529752 w 16989946"/>
              <a:gd name="connsiteY435" fmla="*/ 248292 h 308021"/>
              <a:gd name="connsiteX436" fmla="*/ 14547013 w 16989946"/>
              <a:gd name="connsiteY436" fmla="*/ 260333 h 308021"/>
              <a:gd name="connsiteX437" fmla="*/ 14543311 w 16989946"/>
              <a:gd name="connsiteY437" fmla="*/ 219127 h 308021"/>
              <a:gd name="connsiteX438" fmla="*/ 14640819 w 16989946"/>
              <a:gd name="connsiteY438" fmla="*/ 0 h 308021"/>
              <a:gd name="connsiteX439" fmla="*/ 14738327 w 16989946"/>
              <a:gd name="connsiteY439" fmla="*/ 219127 h 308021"/>
              <a:gd name="connsiteX440" fmla="*/ 14733699 w 16989946"/>
              <a:gd name="connsiteY440" fmla="*/ 270645 h 308021"/>
              <a:gd name="connsiteX441" fmla="*/ 14740025 w 16989946"/>
              <a:gd name="connsiteY441" fmla="*/ 261060 h 308021"/>
              <a:gd name="connsiteX442" fmla="*/ 14777979 w 16989946"/>
              <a:gd name="connsiteY442" fmla="*/ 243840 h 308021"/>
              <a:gd name="connsiteX443" fmla="*/ 14797630 w 16989946"/>
              <a:gd name="connsiteY443" fmla="*/ 248292 h 308021"/>
              <a:gd name="connsiteX444" fmla="*/ 14814892 w 16989946"/>
              <a:gd name="connsiteY444" fmla="*/ 260334 h 308021"/>
              <a:gd name="connsiteX445" fmla="*/ 14811190 w 16989946"/>
              <a:gd name="connsiteY445" fmla="*/ 219127 h 308021"/>
              <a:gd name="connsiteX446" fmla="*/ 14908698 w 16989946"/>
              <a:gd name="connsiteY446" fmla="*/ 0 h 308021"/>
              <a:gd name="connsiteX447" fmla="*/ 15006206 w 16989946"/>
              <a:gd name="connsiteY447" fmla="*/ 219127 h 308021"/>
              <a:gd name="connsiteX448" fmla="*/ 15001578 w 16989946"/>
              <a:gd name="connsiteY448" fmla="*/ 270645 h 308021"/>
              <a:gd name="connsiteX449" fmla="*/ 15007904 w 16989946"/>
              <a:gd name="connsiteY449" fmla="*/ 261060 h 308021"/>
              <a:gd name="connsiteX450" fmla="*/ 15045858 w 16989946"/>
              <a:gd name="connsiteY450" fmla="*/ 243840 h 308021"/>
              <a:gd name="connsiteX451" fmla="*/ 15065509 w 16989946"/>
              <a:gd name="connsiteY451" fmla="*/ 248292 h 308021"/>
              <a:gd name="connsiteX452" fmla="*/ 15082770 w 16989946"/>
              <a:gd name="connsiteY452" fmla="*/ 260333 h 308021"/>
              <a:gd name="connsiteX453" fmla="*/ 15079068 w 16989946"/>
              <a:gd name="connsiteY453" fmla="*/ 219127 h 308021"/>
              <a:gd name="connsiteX454" fmla="*/ 15176576 w 16989946"/>
              <a:gd name="connsiteY454" fmla="*/ 0 h 308021"/>
              <a:gd name="connsiteX455" fmla="*/ 15274084 w 16989946"/>
              <a:gd name="connsiteY455" fmla="*/ 219127 h 308021"/>
              <a:gd name="connsiteX456" fmla="*/ 15269456 w 16989946"/>
              <a:gd name="connsiteY456" fmla="*/ 270645 h 308021"/>
              <a:gd name="connsiteX457" fmla="*/ 15275782 w 16989946"/>
              <a:gd name="connsiteY457" fmla="*/ 261060 h 308021"/>
              <a:gd name="connsiteX458" fmla="*/ 15313736 w 16989946"/>
              <a:gd name="connsiteY458" fmla="*/ 243840 h 308021"/>
              <a:gd name="connsiteX459" fmla="*/ 15333387 w 16989946"/>
              <a:gd name="connsiteY459" fmla="*/ 248292 h 308021"/>
              <a:gd name="connsiteX460" fmla="*/ 15350648 w 16989946"/>
              <a:gd name="connsiteY460" fmla="*/ 260333 h 308021"/>
              <a:gd name="connsiteX461" fmla="*/ 15346946 w 16989946"/>
              <a:gd name="connsiteY461" fmla="*/ 219127 h 308021"/>
              <a:gd name="connsiteX462" fmla="*/ 15444454 w 16989946"/>
              <a:gd name="connsiteY462" fmla="*/ 0 h 308021"/>
              <a:gd name="connsiteX463" fmla="*/ 15541962 w 16989946"/>
              <a:gd name="connsiteY463" fmla="*/ 219127 h 308021"/>
              <a:gd name="connsiteX464" fmla="*/ 15537334 w 16989946"/>
              <a:gd name="connsiteY464" fmla="*/ 270645 h 308021"/>
              <a:gd name="connsiteX465" fmla="*/ 15543660 w 16989946"/>
              <a:gd name="connsiteY465" fmla="*/ 261060 h 308021"/>
              <a:gd name="connsiteX466" fmla="*/ 15581614 w 16989946"/>
              <a:gd name="connsiteY466" fmla="*/ 243840 h 308021"/>
              <a:gd name="connsiteX467" fmla="*/ 15601265 w 16989946"/>
              <a:gd name="connsiteY467" fmla="*/ 248292 h 308021"/>
              <a:gd name="connsiteX468" fmla="*/ 15618527 w 16989946"/>
              <a:gd name="connsiteY468" fmla="*/ 260334 h 308021"/>
              <a:gd name="connsiteX469" fmla="*/ 15614825 w 16989946"/>
              <a:gd name="connsiteY469" fmla="*/ 219127 h 308021"/>
              <a:gd name="connsiteX470" fmla="*/ 15712333 w 16989946"/>
              <a:gd name="connsiteY470" fmla="*/ 0 h 308021"/>
              <a:gd name="connsiteX471" fmla="*/ 15809841 w 16989946"/>
              <a:gd name="connsiteY471" fmla="*/ 219127 h 308021"/>
              <a:gd name="connsiteX472" fmla="*/ 15805213 w 16989946"/>
              <a:gd name="connsiteY472" fmla="*/ 270645 h 308021"/>
              <a:gd name="connsiteX473" fmla="*/ 15811539 w 16989946"/>
              <a:gd name="connsiteY473" fmla="*/ 261060 h 308021"/>
              <a:gd name="connsiteX474" fmla="*/ 15849493 w 16989946"/>
              <a:gd name="connsiteY474" fmla="*/ 243840 h 308021"/>
              <a:gd name="connsiteX475" fmla="*/ 15869144 w 16989946"/>
              <a:gd name="connsiteY475" fmla="*/ 248292 h 308021"/>
              <a:gd name="connsiteX476" fmla="*/ 15886406 w 16989946"/>
              <a:gd name="connsiteY476" fmla="*/ 260333 h 308021"/>
              <a:gd name="connsiteX477" fmla="*/ 15882702 w 16989946"/>
              <a:gd name="connsiteY477" fmla="*/ 219127 h 308021"/>
              <a:gd name="connsiteX478" fmla="*/ 15980210 w 16989946"/>
              <a:gd name="connsiteY478" fmla="*/ 0 h 308021"/>
              <a:gd name="connsiteX479" fmla="*/ 16077718 w 16989946"/>
              <a:gd name="connsiteY479" fmla="*/ 219127 h 308021"/>
              <a:gd name="connsiteX480" fmla="*/ 16073090 w 16989946"/>
              <a:gd name="connsiteY480" fmla="*/ 270645 h 308021"/>
              <a:gd name="connsiteX481" fmla="*/ 16079418 w 16989946"/>
              <a:gd name="connsiteY481" fmla="*/ 261060 h 308021"/>
              <a:gd name="connsiteX482" fmla="*/ 16117370 w 16989946"/>
              <a:gd name="connsiteY482" fmla="*/ 243840 h 308021"/>
              <a:gd name="connsiteX483" fmla="*/ 16137022 w 16989946"/>
              <a:gd name="connsiteY483" fmla="*/ 248292 h 308021"/>
              <a:gd name="connsiteX484" fmla="*/ 16154282 w 16989946"/>
              <a:gd name="connsiteY484" fmla="*/ 260333 h 308021"/>
              <a:gd name="connsiteX485" fmla="*/ 16150582 w 16989946"/>
              <a:gd name="connsiteY485" fmla="*/ 219127 h 308021"/>
              <a:gd name="connsiteX486" fmla="*/ 16248090 w 16989946"/>
              <a:gd name="connsiteY486" fmla="*/ 0 h 308021"/>
              <a:gd name="connsiteX487" fmla="*/ 16345598 w 16989946"/>
              <a:gd name="connsiteY487" fmla="*/ 219127 h 308021"/>
              <a:gd name="connsiteX488" fmla="*/ 16340970 w 16989946"/>
              <a:gd name="connsiteY488" fmla="*/ 270645 h 308021"/>
              <a:gd name="connsiteX489" fmla="*/ 16347294 w 16989946"/>
              <a:gd name="connsiteY489" fmla="*/ 261060 h 308021"/>
              <a:gd name="connsiteX490" fmla="*/ 16385250 w 16989946"/>
              <a:gd name="connsiteY490" fmla="*/ 243840 h 308021"/>
              <a:gd name="connsiteX491" fmla="*/ 16404900 w 16989946"/>
              <a:gd name="connsiteY491" fmla="*/ 248292 h 308021"/>
              <a:gd name="connsiteX492" fmla="*/ 16422162 w 16989946"/>
              <a:gd name="connsiteY492" fmla="*/ 260334 h 308021"/>
              <a:gd name="connsiteX493" fmla="*/ 16418460 w 16989946"/>
              <a:gd name="connsiteY493" fmla="*/ 219127 h 308021"/>
              <a:gd name="connsiteX494" fmla="*/ 16515968 w 16989946"/>
              <a:gd name="connsiteY494" fmla="*/ 0 h 308021"/>
              <a:gd name="connsiteX495" fmla="*/ 16613476 w 16989946"/>
              <a:gd name="connsiteY495" fmla="*/ 219127 h 308021"/>
              <a:gd name="connsiteX496" fmla="*/ 16608848 w 16989946"/>
              <a:gd name="connsiteY496" fmla="*/ 270645 h 308021"/>
              <a:gd name="connsiteX497" fmla="*/ 16615174 w 16989946"/>
              <a:gd name="connsiteY497" fmla="*/ 261060 h 308021"/>
              <a:gd name="connsiteX498" fmla="*/ 16653128 w 16989946"/>
              <a:gd name="connsiteY498" fmla="*/ 243840 h 308021"/>
              <a:gd name="connsiteX499" fmla="*/ 16672778 w 16989946"/>
              <a:gd name="connsiteY499" fmla="*/ 248292 h 308021"/>
              <a:gd name="connsiteX500" fmla="*/ 16690030 w 16989946"/>
              <a:gd name="connsiteY500" fmla="*/ 260327 h 308021"/>
              <a:gd name="connsiteX501" fmla="*/ 16686330 w 16989946"/>
              <a:gd name="connsiteY501" fmla="*/ 219127 h 308021"/>
              <a:gd name="connsiteX502" fmla="*/ 16783838 w 16989946"/>
              <a:gd name="connsiteY502" fmla="*/ 0 h 308021"/>
              <a:gd name="connsiteX503" fmla="*/ 16881346 w 16989946"/>
              <a:gd name="connsiteY503" fmla="*/ 219127 h 308021"/>
              <a:gd name="connsiteX504" fmla="*/ 16876718 w 16989946"/>
              <a:gd name="connsiteY504" fmla="*/ 270645 h 308021"/>
              <a:gd name="connsiteX505" fmla="*/ 16920998 w 16989946"/>
              <a:gd name="connsiteY505" fmla="*/ 243840 h 308021"/>
              <a:gd name="connsiteX506" fmla="*/ 16989946 w 16989946"/>
              <a:gd name="connsiteY506" fmla="*/ 308021 h 308021"/>
              <a:gd name="connsiteX0" fmla="*/ 0 w 16989946"/>
              <a:gd name="connsiteY0" fmla="*/ 270645 h 308021"/>
              <a:gd name="connsiteX1" fmla="*/ 6326 w 16989946"/>
              <a:gd name="connsiteY1" fmla="*/ 261060 h 308021"/>
              <a:gd name="connsiteX2" fmla="*/ 44280 w 16989946"/>
              <a:gd name="connsiteY2" fmla="*/ 243840 h 308021"/>
              <a:gd name="connsiteX3" fmla="*/ 63931 w 16989946"/>
              <a:gd name="connsiteY3" fmla="*/ 248292 h 308021"/>
              <a:gd name="connsiteX4" fmla="*/ 81192 w 16989946"/>
              <a:gd name="connsiteY4" fmla="*/ 260333 h 308021"/>
              <a:gd name="connsiteX5" fmla="*/ 77490 w 16989946"/>
              <a:gd name="connsiteY5" fmla="*/ 219127 h 308021"/>
              <a:gd name="connsiteX6" fmla="*/ 174998 w 16989946"/>
              <a:gd name="connsiteY6" fmla="*/ 0 h 308021"/>
              <a:gd name="connsiteX7" fmla="*/ 272506 w 16989946"/>
              <a:gd name="connsiteY7" fmla="*/ 219127 h 308021"/>
              <a:gd name="connsiteX8" fmla="*/ 267878 w 16989946"/>
              <a:gd name="connsiteY8" fmla="*/ 270645 h 308021"/>
              <a:gd name="connsiteX9" fmla="*/ 274204 w 16989946"/>
              <a:gd name="connsiteY9" fmla="*/ 261060 h 308021"/>
              <a:gd name="connsiteX10" fmla="*/ 312158 w 16989946"/>
              <a:gd name="connsiteY10" fmla="*/ 243840 h 308021"/>
              <a:gd name="connsiteX11" fmla="*/ 331809 w 16989946"/>
              <a:gd name="connsiteY11" fmla="*/ 248292 h 308021"/>
              <a:gd name="connsiteX12" fmla="*/ 349071 w 16989946"/>
              <a:gd name="connsiteY12" fmla="*/ 260334 h 308021"/>
              <a:gd name="connsiteX13" fmla="*/ 345369 w 16989946"/>
              <a:gd name="connsiteY13" fmla="*/ 219127 h 308021"/>
              <a:gd name="connsiteX14" fmla="*/ 442877 w 16989946"/>
              <a:gd name="connsiteY14" fmla="*/ 0 h 308021"/>
              <a:gd name="connsiteX15" fmla="*/ 540385 w 16989946"/>
              <a:gd name="connsiteY15" fmla="*/ 219127 h 308021"/>
              <a:gd name="connsiteX16" fmla="*/ 535757 w 16989946"/>
              <a:gd name="connsiteY16" fmla="*/ 270645 h 308021"/>
              <a:gd name="connsiteX17" fmla="*/ 542083 w 16989946"/>
              <a:gd name="connsiteY17" fmla="*/ 261060 h 308021"/>
              <a:gd name="connsiteX18" fmla="*/ 580037 w 16989946"/>
              <a:gd name="connsiteY18" fmla="*/ 243840 h 308021"/>
              <a:gd name="connsiteX19" fmla="*/ 599688 w 16989946"/>
              <a:gd name="connsiteY19" fmla="*/ 248292 h 308021"/>
              <a:gd name="connsiteX20" fmla="*/ 616949 w 16989946"/>
              <a:gd name="connsiteY20" fmla="*/ 260333 h 308021"/>
              <a:gd name="connsiteX21" fmla="*/ 613247 w 16989946"/>
              <a:gd name="connsiteY21" fmla="*/ 219127 h 308021"/>
              <a:gd name="connsiteX22" fmla="*/ 710755 w 16989946"/>
              <a:gd name="connsiteY22" fmla="*/ 0 h 308021"/>
              <a:gd name="connsiteX23" fmla="*/ 808263 w 16989946"/>
              <a:gd name="connsiteY23" fmla="*/ 219127 h 308021"/>
              <a:gd name="connsiteX24" fmla="*/ 803635 w 16989946"/>
              <a:gd name="connsiteY24" fmla="*/ 270645 h 308021"/>
              <a:gd name="connsiteX25" fmla="*/ 809961 w 16989946"/>
              <a:gd name="connsiteY25" fmla="*/ 261060 h 308021"/>
              <a:gd name="connsiteX26" fmla="*/ 847915 w 16989946"/>
              <a:gd name="connsiteY26" fmla="*/ 243840 h 308021"/>
              <a:gd name="connsiteX27" fmla="*/ 867566 w 16989946"/>
              <a:gd name="connsiteY27" fmla="*/ 248292 h 308021"/>
              <a:gd name="connsiteX28" fmla="*/ 884827 w 16989946"/>
              <a:gd name="connsiteY28" fmla="*/ 260333 h 308021"/>
              <a:gd name="connsiteX29" fmla="*/ 881125 w 16989946"/>
              <a:gd name="connsiteY29" fmla="*/ 219127 h 308021"/>
              <a:gd name="connsiteX30" fmla="*/ 978633 w 16989946"/>
              <a:gd name="connsiteY30" fmla="*/ 0 h 308021"/>
              <a:gd name="connsiteX31" fmla="*/ 1076141 w 16989946"/>
              <a:gd name="connsiteY31" fmla="*/ 219127 h 308021"/>
              <a:gd name="connsiteX32" fmla="*/ 1071513 w 16989946"/>
              <a:gd name="connsiteY32" fmla="*/ 270645 h 308021"/>
              <a:gd name="connsiteX33" fmla="*/ 1077839 w 16989946"/>
              <a:gd name="connsiteY33" fmla="*/ 261060 h 308021"/>
              <a:gd name="connsiteX34" fmla="*/ 1115793 w 16989946"/>
              <a:gd name="connsiteY34" fmla="*/ 243840 h 308021"/>
              <a:gd name="connsiteX35" fmla="*/ 1135444 w 16989946"/>
              <a:gd name="connsiteY35" fmla="*/ 248292 h 308021"/>
              <a:gd name="connsiteX36" fmla="*/ 1152706 w 16989946"/>
              <a:gd name="connsiteY36" fmla="*/ 260334 h 308021"/>
              <a:gd name="connsiteX37" fmla="*/ 1149004 w 16989946"/>
              <a:gd name="connsiteY37" fmla="*/ 219127 h 308021"/>
              <a:gd name="connsiteX38" fmla="*/ 1246512 w 16989946"/>
              <a:gd name="connsiteY38" fmla="*/ 0 h 308021"/>
              <a:gd name="connsiteX39" fmla="*/ 1344019 w 16989946"/>
              <a:gd name="connsiteY39" fmla="*/ 219127 h 308021"/>
              <a:gd name="connsiteX40" fmla="*/ 1339391 w 16989946"/>
              <a:gd name="connsiteY40" fmla="*/ 270645 h 308021"/>
              <a:gd name="connsiteX41" fmla="*/ 1345717 w 16989946"/>
              <a:gd name="connsiteY41" fmla="*/ 261060 h 308021"/>
              <a:gd name="connsiteX42" fmla="*/ 1383671 w 16989946"/>
              <a:gd name="connsiteY42" fmla="*/ 243840 h 308021"/>
              <a:gd name="connsiteX43" fmla="*/ 1403322 w 16989946"/>
              <a:gd name="connsiteY43" fmla="*/ 248292 h 308021"/>
              <a:gd name="connsiteX44" fmla="*/ 1420584 w 16989946"/>
              <a:gd name="connsiteY44" fmla="*/ 260333 h 308021"/>
              <a:gd name="connsiteX45" fmla="*/ 1416881 w 16989946"/>
              <a:gd name="connsiteY45" fmla="*/ 219127 h 308021"/>
              <a:gd name="connsiteX46" fmla="*/ 1514388 w 16989946"/>
              <a:gd name="connsiteY46" fmla="*/ 0 h 308021"/>
              <a:gd name="connsiteX47" fmla="*/ 1611897 w 16989946"/>
              <a:gd name="connsiteY47" fmla="*/ 219127 h 308021"/>
              <a:gd name="connsiteX48" fmla="*/ 1607270 w 16989946"/>
              <a:gd name="connsiteY48" fmla="*/ 270644 h 308021"/>
              <a:gd name="connsiteX49" fmla="*/ 1613594 w 16989946"/>
              <a:gd name="connsiteY49" fmla="*/ 261060 h 308021"/>
              <a:gd name="connsiteX50" fmla="*/ 1651548 w 16989946"/>
              <a:gd name="connsiteY50" fmla="*/ 243840 h 308021"/>
              <a:gd name="connsiteX51" fmla="*/ 1671200 w 16989946"/>
              <a:gd name="connsiteY51" fmla="*/ 248292 h 308021"/>
              <a:gd name="connsiteX52" fmla="*/ 1688461 w 16989946"/>
              <a:gd name="connsiteY52" fmla="*/ 260333 h 308021"/>
              <a:gd name="connsiteX53" fmla="*/ 1684760 w 16989946"/>
              <a:gd name="connsiteY53" fmla="*/ 219127 h 308021"/>
              <a:gd name="connsiteX54" fmla="*/ 1782268 w 16989946"/>
              <a:gd name="connsiteY54" fmla="*/ 0 h 308021"/>
              <a:gd name="connsiteX55" fmla="*/ 1879775 w 16989946"/>
              <a:gd name="connsiteY55" fmla="*/ 219127 h 308021"/>
              <a:gd name="connsiteX56" fmla="*/ 1875147 w 16989946"/>
              <a:gd name="connsiteY56" fmla="*/ 270645 h 308021"/>
              <a:gd name="connsiteX57" fmla="*/ 1881473 w 16989946"/>
              <a:gd name="connsiteY57" fmla="*/ 261060 h 308021"/>
              <a:gd name="connsiteX58" fmla="*/ 1919427 w 16989946"/>
              <a:gd name="connsiteY58" fmla="*/ 243840 h 308021"/>
              <a:gd name="connsiteX59" fmla="*/ 1939078 w 16989946"/>
              <a:gd name="connsiteY59" fmla="*/ 248292 h 308021"/>
              <a:gd name="connsiteX60" fmla="*/ 1956341 w 16989946"/>
              <a:gd name="connsiteY60" fmla="*/ 260334 h 308021"/>
              <a:gd name="connsiteX61" fmla="*/ 1952638 w 16989946"/>
              <a:gd name="connsiteY61" fmla="*/ 219127 h 308021"/>
              <a:gd name="connsiteX62" fmla="*/ 2050146 w 16989946"/>
              <a:gd name="connsiteY62" fmla="*/ 0 h 308021"/>
              <a:gd name="connsiteX63" fmla="*/ 2147653 w 16989946"/>
              <a:gd name="connsiteY63" fmla="*/ 219127 h 308021"/>
              <a:gd name="connsiteX64" fmla="*/ 2143026 w 16989946"/>
              <a:gd name="connsiteY64" fmla="*/ 270646 h 308021"/>
              <a:gd name="connsiteX65" fmla="*/ 2149353 w 16989946"/>
              <a:gd name="connsiteY65" fmla="*/ 261060 h 308021"/>
              <a:gd name="connsiteX66" fmla="*/ 2187306 w 16989946"/>
              <a:gd name="connsiteY66" fmla="*/ 243840 h 308021"/>
              <a:gd name="connsiteX67" fmla="*/ 2206958 w 16989946"/>
              <a:gd name="connsiteY67" fmla="*/ 248292 h 308021"/>
              <a:gd name="connsiteX68" fmla="*/ 2224218 w 16989946"/>
              <a:gd name="connsiteY68" fmla="*/ 260333 h 308021"/>
              <a:gd name="connsiteX69" fmla="*/ 2220517 w 16989946"/>
              <a:gd name="connsiteY69" fmla="*/ 219127 h 308021"/>
              <a:gd name="connsiteX70" fmla="*/ 2318025 w 16989946"/>
              <a:gd name="connsiteY70" fmla="*/ 0 h 308021"/>
              <a:gd name="connsiteX71" fmla="*/ 2415533 w 16989946"/>
              <a:gd name="connsiteY71" fmla="*/ 219127 h 308021"/>
              <a:gd name="connsiteX72" fmla="*/ 2410905 w 16989946"/>
              <a:gd name="connsiteY72" fmla="*/ 270643 h 308021"/>
              <a:gd name="connsiteX73" fmla="*/ 2417230 w 16989946"/>
              <a:gd name="connsiteY73" fmla="*/ 261060 h 308021"/>
              <a:gd name="connsiteX74" fmla="*/ 2455184 w 16989946"/>
              <a:gd name="connsiteY74" fmla="*/ 243840 h 308021"/>
              <a:gd name="connsiteX75" fmla="*/ 2474835 w 16989946"/>
              <a:gd name="connsiteY75" fmla="*/ 248292 h 308021"/>
              <a:gd name="connsiteX76" fmla="*/ 2492096 w 16989946"/>
              <a:gd name="connsiteY76" fmla="*/ 260333 h 308021"/>
              <a:gd name="connsiteX77" fmla="*/ 2488394 w 16989946"/>
              <a:gd name="connsiteY77" fmla="*/ 219127 h 308021"/>
              <a:gd name="connsiteX78" fmla="*/ 2585904 w 16989946"/>
              <a:gd name="connsiteY78" fmla="*/ 0 h 308021"/>
              <a:gd name="connsiteX79" fmla="*/ 2683410 w 16989946"/>
              <a:gd name="connsiteY79" fmla="*/ 219127 h 308021"/>
              <a:gd name="connsiteX80" fmla="*/ 2678783 w 16989946"/>
              <a:gd name="connsiteY80" fmla="*/ 270646 h 308021"/>
              <a:gd name="connsiteX81" fmla="*/ 2685108 w 16989946"/>
              <a:gd name="connsiteY81" fmla="*/ 261060 h 308021"/>
              <a:gd name="connsiteX82" fmla="*/ 2723063 w 16989946"/>
              <a:gd name="connsiteY82" fmla="*/ 243840 h 308021"/>
              <a:gd name="connsiteX83" fmla="*/ 2742715 w 16989946"/>
              <a:gd name="connsiteY83" fmla="*/ 248292 h 308021"/>
              <a:gd name="connsiteX84" fmla="*/ 2759975 w 16989946"/>
              <a:gd name="connsiteY84" fmla="*/ 260334 h 308021"/>
              <a:gd name="connsiteX85" fmla="*/ 2756274 w 16989946"/>
              <a:gd name="connsiteY85" fmla="*/ 219127 h 308021"/>
              <a:gd name="connsiteX86" fmla="*/ 2853781 w 16989946"/>
              <a:gd name="connsiteY86" fmla="*/ 0 h 308021"/>
              <a:gd name="connsiteX87" fmla="*/ 2951289 w 16989946"/>
              <a:gd name="connsiteY87" fmla="*/ 219127 h 308021"/>
              <a:gd name="connsiteX88" fmla="*/ 2946661 w 16989946"/>
              <a:gd name="connsiteY88" fmla="*/ 270645 h 308021"/>
              <a:gd name="connsiteX89" fmla="*/ 2952987 w 16989946"/>
              <a:gd name="connsiteY89" fmla="*/ 261060 h 308021"/>
              <a:gd name="connsiteX90" fmla="*/ 2990941 w 16989946"/>
              <a:gd name="connsiteY90" fmla="*/ 243840 h 308021"/>
              <a:gd name="connsiteX91" fmla="*/ 3010592 w 16989946"/>
              <a:gd name="connsiteY91" fmla="*/ 248292 h 308021"/>
              <a:gd name="connsiteX92" fmla="*/ 3027853 w 16989946"/>
              <a:gd name="connsiteY92" fmla="*/ 260333 h 308021"/>
              <a:gd name="connsiteX93" fmla="*/ 3024151 w 16989946"/>
              <a:gd name="connsiteY93" fmla="*/ 219127 h 308021"/>
              <a:gd name="connsiteX94" fmla="*/ 3121659 w 16989946"/>
              <a:gd name="connsiteY94" fmla="*/ 0 h 308021"/>
              <a:gd name="connsiteX95" fmla="*/ 3219167 w 16989946"/>
              <a:gd name="connsiteY95" fmla="*/ 219127 h 308021"/>
              <a:gd name="connsiteX96" fmla="*/ 3214540 w 16989946"/>
              <a:gd name="connsiteY96" fmla="*/ 270645 h 308021"/>
              <a:gd name="connsiteX97" fmla="*/ 3220865 w 16989946"/>
              <a:gd name="connsiteY97" fmla="*/ 261060 h 308021"/>
              <a:gd name="connsiteX98" fmla="*/ 3258819 w 16989946"/>
              <a:gd name="connsiteY98" fmla="*/ 243840 h 308021"/>
              <a:gd name="connsiteX99" fmla="*/ 3278470 w 16989946"/>
              <a:gd name="connsiteY99" fmla="*/ 248292 h 308021"/>
              <a:gd name="connsiteX100" fmla="*/ 3295730 w 16989946"/>
              <a:gd name="connsiteY100" fmla="*/ 260332 h 308021"/>
              <a:gd name="connsiteX101" fmla="*/ 3292030 w 16989946"/>
              <a:gd name="connsiteY101" fmla="*/ 219127 h 308021"/>
              <a:gd name="connsiteX102" fmla="*/ 3389538 w 16989946"/>
              <a:gd name="connsiteY102" fmla="*/ 0 h 308021"/>
              <a:gd name="connsiteX103" fmla="*/ 3487045 w 16989946"/>
              <a:gd name="connsiteY103" fmla="*/ 219127 h 308021"/>
              <a:gd name="connsiteX104" fmla="*/ 3482417 w 16989946"/>
              <a:gd name="connsiteY104" fmla="*/ 270645 h 308021"/>
              <a:gd name="connsiteX105" fmla="*/ 3488744 w 16989946"/>
              <a:gd name="connsiteY105" fmla="*/ 261060 h 308021"/>
              <a:gd name="connsiteX106" fmla="*/ 3526697 w 16989946"/>
              <a:gd name="connsiteY106" fmla="*/ 243840 h 308021"/>
              <a:gd name="connsiteX107" fmla="*/ 3546350 w 16989946"/>
              <a:gd name="connsiteY107" fmla="*/ 248292 h 308021"/>
              <a:gd name="connsiteX108" fmla="*/ 3563609 w 16989946"/>
              <a:gd name="connsiteY108" fmla="*/ 260333 h 308021"/>
              <a:gd name="connsiteX109" fmla="*/ 3559906 w 16989946"/>
              <a:gd name="connsiteY109" fmla="*/ 219127 h 308021"/>
              <a:gd name="connsiteX110" fmla="*/ 3657414 w 16989946"/>
              <a:gd name="connsiteY110" fmla="*/ 0 h 308021"/>
              <a:gd name="connsiteX111" fmla="*/ 3754923 w 16989946"/>
              <a:gd name="connsiteY111" fmla="*/ 219127 h 308021"/>
              <a:gd name="connsiteX112" fmla="*/ 3750296 w 16989946"/>
              <a:gd name="connsiteY112" fmla="*/ 270645 h 308021"/>
              <a:gd name="connsiteX113" fmla="*/ 3756620 w 16989946"/>
              <a:gd name="connsiteY113" fmla="*/ 261060 h 308021"/>
              <a:gd name="connsiteX114" fmla="*/ 3794575 w 16989946"/>
              <a:gd name="connsiteY114" fmla="*/ 243840 h 308021"/>
              <a:gd name="connsiteX115" fmla="*/ 3814226 w 16989946"/>
              <a:gd name="connsiteY115" fmla="*/ 248292 h 308021"/>
              <a:gd name="connsiteX116" fmla="*/ 3831487 w 16989946"/>
              <a:gd name="connsiteY116" fmla="*/ 260334 h 308021"/>
              <a:gd name="connsiteX117" fmla="*/ 3827787 w 16989946"/>
              <a:gd name="connsiteY117" fmla="*/ 219127 h 308021"/>
              <a:gd name="connsiteX118" fmla="*/ 3925295 w 16989946"/>
              <a:gd name="connsiteY118" fmla="*/ 0 h 308021"/>
              <a:gd name="connsiteX119" fmla="*/ 4022802 w 16989946"/>
              <a:gd name="connsiteY119" fmla="*/ 219127 h 308021"/>
              <a:gd name="connsiteX120" fmla="*/ 4018174 w 16989946"/>
              <a:gd name="connsiteY120" fmla="*/ 270645 h 308021"/>
              <a:gd name="connsiteX121" fmla="*/ 4024501 w 16989946"/>
              <a:gd name="connsiteY121" fmla="*/ 261060 h 308021"/>
              <a:gd name="connsiteX122" fmla="*/ 4062454 w 16989946"/>
              <a:gd name="connsiteY122" fmla="*/ 243840 h 308021"/>
              <a:gd name="connsiteX123" fmla="*/ 4082107 w 16989946"/>
              <a:gd name="connsiteY123" fmla="*/ 248292 h 308021"/>
              <a:gd name="connsiteX124" fmla="*/ 4099367 w 16989946"/>
              <a:gd name="connsiteY124" fmla="*/ 260333 h 308021"/>
              <a:gd name="connsiteX125" fmla="*/ 4095663 w 16989946"/>
              <a:gd name="connsiteY125" fmla="*/ 219127 h 308021"/>
              <a:gd name="connsiteX126" fmla="*/ 4193171 w 16989946"/>
              <a:gd name="connsiteY126" fmla="*/ 0 h 308021"/>
              <a:gd name="connsiteX127" fmla="*/ 4290680 w 16989946"/>
              <a:gd name="connsiteY127" fmla="*/ 219127 h 308021"/>
              <a:gd name="connsiteX128" fmla="*/ 4286053 w 16989946"/>
              <a:gd name="connsiteY128" fmla="*/ 270645 h 308021"/>
              <a:gd name="connsiteX129" fmla="*/ 4292377 w 16989946"/>
              <a:gd name="connsiteY129" fmla="*/ 261060 h 308021"/>
              <a:gd name="connsiteX130" fmla="*/ 4330332 w 16989946"/>
              <a:gd name="connsiteY130" fmla="*/ 243840 h 308021"/>
              <a:gd name="connsiteX131" fmla="*/ 4349982 w 16989946"/>
              <a:gd name="connsiteY131" fmla="*/ 248292 h 308021"/>
              <a:gd name="connsiteX132" fmla="*/ 4367244 w 16989946"/>
              <a:gd name="connsiteY132" fmla="*/ 260333 h 308021"/>
              <a:gd name="connsiteX133" fmla="*/ 4363543 w 16989946"/>
              <a:gd name="connsiteY133" fmla="*/ 219127 h 308021"/>
              <a:gd name="connsiteX134" fmla="*/ 4461050 w 16989946"/>
              <a:gd name="connsiteY134" fmla="*/ 0 h 308021"/>
              <a:gd name="connsiteX135" fmla="*/ 4558558 w 16989946"/>
              <a:gd name="connsiteY135" fmla="*/ 219127 h 308021"/>
              <a:gd name="connsiteX136" fmla="*/ 4553931 w 16989946"/>
              <a:gd name="connsiteY136" fmla="*/ 270645 h 308021"/>
              <a:gd name="connsiteX137" fmla="*/ 4560256 w 16989946"/>
              <a:gd name="connsiteY137" fmla="*/ 261060 h 308021"/>
              <a:gd name="connsiteX138" fmla="*/ 4598211 w 16989946"/>
              <a:gd name="connsiteY138" fmla="*/ 243840 h 308021"/>
              <a:gd name="connsiteX139" fmla="*/ 4617861 w 16989946"/>
              <a:gd name="connsiteY139" fmla="*/ 248292 h 308021"/>
              <a:gd name="connsiteX140" fmla="*/ 4635124 w 16989946"/>
              <a:gd name="connsiteY140" fmla="*/ 260334 h 308021"/>
              <a:gd name="connsiteX141" fmla="*/ 4631420 w 16989946"/>
              <a:gd name="connsiteY141" fmla="*/ 219127 h 308021"/>
              <a:gd name="connsiteX142" fmla="*/ 4728928 w 16989946"/>
              <a:gd name="connsiteY142" fmla="*/ 0 h 308021"/>
              <a:gd name="connsiteX143" fmla="*/ 4826437 w 16989946"/>
              <a:gd name="connsiteY143" fmla="*/ 219127 h 308021"/>
              <a:gd name="connsiteX144" fmla="*/ 4821810 w 16989946"/>
              <a:gd name="connsiteY144" fmla="*/ 270645 h 308021"/>
              <a:gd name="connsiteX145" fmla="*/ 4828134 w 16989946"/>
              <a:gd name="connsiteY145" fmla="*/ 261060 h 308021"/>
              <a:gd name="connsiteX146" fmla="*/ 4866089 w 16989946"/>
              <a:gd name="connsiteY146" fmla="*/ 243840 h 308021"/>
              <a:gd name="connsiteX147" fmla="*/ 4885739 w 16989946"/>
              <a:gd name="connsiteY147" fmla="*/ 248292 h 308021"/>
              <a:gd name="connsiteX148" fmla="*/ 4903000 w 16989946"/>
              <a:gd name="connsiteY148" fmla="*/ 260333 h 308021"/>
              <a:gd name="connsiteX149" fmla="*/ 4899300 w 16989946"/>
              <a:gd name="connsiteY149" fmla="*/ 219127 h 308021"/>
              <a:gd name="connsiteX150" fmla="*/ 4996807 w 16989946"/>
              <a:gd name="connsiteY150" fmla="*/ 0 h 308021"/>
              <a:gd name="connsiteX151" fmla="*/ 5094315 w 16989946"/>
              <a:gd name="connsiteY151" fmla="*/ 219127 h 308021"/>
              <a:gd name="connsiteX152" fmla="*/ 5089688 w 16989946"/>
              <a:gd name="connsiteY152" fmla="*/ 270645 h 308021"/>
              <a:gd name="connsiteX153" fmla="*/ 5096013 w 16989946"/>
              <a:gd name="connsiteY153" fmla="*/ 261060 h 308021"/>
              <a:gd name="connsiteX154" fmla="*/ 5133967 w 16989946"/>
              <a:gd name="connsiteY154" fmla="*/ 243840 h 308021"/>
              <a:gd name="connsiteX155" fmla="*/ 5153618 w 16989946"/>
              <a:gd name="connsiteY155" fmla="*/ 248292 h 308021"/>
              <a:gd name="connsiteX156" fmla="*/ 5170879 w 16989946"/>
              <a:gd name="connsiteY156" fmla="*/ 260333 h 308021"/>
              <a:gd name="connsiteX157" fmla="*/ 5167176 w 16989946"/>
              <a:gd name="connsiteY157" fmla="*/ 219127 h 308021"/>
              <a:gd name="connsiteX158" fmla="*/ 5264685 w 16989946"/>
              <a:gd name="connsiteY158" fmla="*/ 0 h 308021"/>
              <a:gd name="connsiteX159" fmla="*/ 5362194 w 16989946"/>
              <a:gd name="connsiteY159" fmla="*/ 219127 h 308021"/>
              <a:gd name="connsiteX160" fmla="*/ 5357564 w 16989946"/>
              <a:gd name="connsiteY160" fmla="*/ 270645 h 308021"/>
              <a:gd name="connsiteX161" fmla="*/ 5363891 w 16989946"/>
              <a:gd name="connsiteY161" fmla="*/ 261060 h 308021"/>
              <a:gd name="connsiteX162" fmla="*/ 5401845 w 16989946"/>
              <a:gd name="connsiteY162" fmla="*/ 243840 h 308021"/>
              <a:gd name="connsiteX163" fmla="*/ 5421496 w 16989946"/>
              <a:gd name="connsiteY163" fmla="*/ 248292 h 308021"/>
              <a:gd name="connsiteX164" fmla="*/ 5438757 w 16989946"/>
              <a:gd name="connsiteY164" fmla="*/ 260334 h 308021"/>
              <a:gd name="connsiteX165" fmla="*/ 5435057 w 16989946"/>
              <a:gd name="connsiteY165" fmla="*/ 219127 h 308021"/>
              <a:gd name="connsiteX166" fmla="*/ 5532564 w 16989946"/>
              <a:gd name="connsiteY166" fmla="*/ 0 h 308021"/>
              <a:gd name="connsiteX167" fmla="*/ 5630072 w 16989946"/>
              <a:gd name="connsiteY167" fmla="*/ 219127 h 308021"/>
              <a:gd name="connsiteX168" fmla="*/ 5625445 w 16989946"/>
              <a:gd name="connsiteY168" fmla="*/ 270645 h 308021"/>
              <a:gd name="connsiteX169" fmla="*/ 5631770 w 16989946"/>
              <a:gd name="connsiteY169" fmla="*/ 261060 h 308021"/>
              <a:gd name="connsiteX170" fmla="*/ 5669724 w 16989946"/>
              <a:gd name="connsiteY170" fmla="*/ 243840 h 308021"/>
              <a:gd name="connsiteX171" fmla="*/ 5689375 w 16989946"/>
              <a:gd name="connsiteY171" fmla="*/ 248292 h 308021"/>
              <a:gd name="connsiteX172" fmla="*/ 5706636 w 16989946"/>
              <a:gd name="connsiteY172" fmla="*/ 260333 h 308021"/>
              <a:gd name="connsiteX173" fmla="*/ 5702933 w 16989946"/>
              <a:gd name="connsiteY173" fmla="*/ 219127 h 308021"/>
              <a:gd name="connsiteX174" fmla="*/ 5800442 w 16989946"/>
              <a:gd name="connsiteY174" fmla="*/ 0 h 308021"/>
              <a:gd name="connsiteX175" fmla="*/ 5897951 w 16989946"/>
              <a:gd name="connsiteY175" fmla="*/ 219127 h 308021"/>
              <a:gd name="connsiteX176" fmla="*/ 5893321 w 16989946"/>
              <a:gd name="connsiteY176" fmla="*/ 270645 h 308021"/>
              <a:gd name="connsiteX177" fmla="*/ 5899648 w 16989946"/>
              <a:gd name="connsiteY177" fmla="*/ 261060 h 308021"/>
              <a:gd name="connsiteX178" fmla="*/ 5937602 w 16989946"/>
              <a:gd name="connsiteY178" fmla="*/ 243840 h 308021"/>
              <a:gd name="connsiteX179" fmla="*/ 5957253 w 16989946"/>
              <a:gd name="connsiteY179" fmla="*/ 248292 h 308021"/>
              <a:gd name="connsiteX180" fmla="*/ 5974514 w 16989946"/>
              <a:gd name="connsiteY180" fmla="*/ 260333 h 308021"/>
              <a:gd name="connsiteX181" fmla="*/ 5970812 w 16989946"/>
              <a:gd name="connsiteY181" fmla="*/ 219127 h 308021"/>
              <a:gd name="connsiteX182" fmla="*/ 6068320 w 16989946"/>
              <a:gd name="connsiteY182" fmla="*/ 0 h 308021"/>
              <a:gd name="connsiteX183" fmla="*/ 6165828 w 16989946"/>
              <a:gd name="connsiteY183" fmla="*/ 219127 h 308021"/>
              <a:gd name="connsiteX184" fmla="*/ 6161200 w 16989946"/>
              <a:gd name="connsiteY184" fmla="*/ 270645 h 308021"/>
              <a:gd name="connsiteX185" fmla="*/ 6167526 w 16989946"/>
              <a:gd name="connsiteY185" fmla="*/ 261060 h 308021"/>
              <a:gd name="connsiteX186" fmla="*/ 6205481 w 16989946"/>
              <a:gd name="connsiteY186" fmla="*/ 243840 h 308021"/>
              <a:gd name="connsiteX187" fmla="*/ 6225131 w 16989946"/>
              <a:gd name="connsiteY187" fmla="*/ 248292 h 308021"/>
              <a:gd name="connsiteX188" fmla="*/ 6242393 w 16989946"/>
              <a:gd name="connsiteY188" fmla="*/ 260334 h 308021"/>
              <a:gd name="connsiteX189" fmla="*/ 6238690 w 16989946"/>
              <a:gd name="connsiteY189" fmla="*/ 219127 h 308021"/>
              <a:gd name="connsiteX190" fmla="*/ 6336199 w 16989946"/>
              <a:gd name="connsiteY190" fmla="*/ 0 h 308021"/>
              <a:gd name="connsiteX191" fmla="*/ 6433708 w 16989946"/>
              <a:gd name="connsiteY191" fmla="*/ 219127 h 308021"/>
              <a:gd name="connsiteX192" fmla="*/ 6429078 w 16989946"/>
              <a:gd name="connsiteY192" fmla="*/ 270645 h 308021"/>
              <a:gd name="connsiteX193" fmla="*/ 6435405 w 16989946"/>
              <a:gd name="connsiteY193" fmla="*/ 261060 h 308021"/>
              <a:gd name="connsiteX194" fmla="*/ 6473359 w 16989946"/>
              <a:gd name="connsiteY194" fmla="*/ 243840 h 308021"/>
              <a:gd name="connsiteX195" fmla="*/ 6493010 w 16989946"/>
              <a:gd name="connsiteY195" fmla="*/ 248292 h 308021"/>
              <a:gd name="connsiteX196" fmla="*/ 6510271 w 16989946"/>
              <a:gd name="connsiteY196" fmla="*/ 260333 h 308021"/>
              <a:gd name="connsiteX197" fmla="*/ 6506569 w 16989946"/>
              <a:gd name="connsiteY197" fmla="*/ 219127 h 308021"/>
              <a:gd name="connsiteX198" fmla="*/ 6604077 w 16989946"/>
              <a:gd name="connsiteY198" fmla="*/ 0 h 308021"/>
              <a:gd name="connsiteX199" fmla="*/ 6701585 w 16989946"/>
              <a:gd name="connsiteY199" fmla="*/ 219127 h 308021"/>
              <a:gd name="connsiteX200" fmla="*/ 6696957 w 16989946"/>
              <a:gd name="connsiteY200" fmla="*/ 270645 h 308021"/>
              <a:gd name="connsiteX201" fmla="*/ 6703283 w 16989946"/>
              <a:gd name="connsiteY201" fmla="*/ 261060 h 308021"/>
              <a:gd name="connsiteX202" fmla="*/ 6741238 w 16989946"/>
              <a:gd name="connsiteY202" fmla="*/ 243840 h 308021"/>
              <a:gd name="connsiteX203" fmla="*/ 6760888 w 16989946"/>
              <a:gd name="connsiteY203" fmla="*/ 248292 h 308021"/>
              <a:gd name="connsiteX204" fmla="*/ 6778149 w 16989946"/>
              <a:gd name="connsiteY204" fmla="*/ 260333 h 308021"/>
              <a:gd name="connsiteX205" fmla="*/ 6774447 w 16989946"/>
              <a:gd name="connsiteY205" fmla="*/ 219127 h 308021"/>
              <a:gd name="connsiteX206" fmla="*/ 6871956 w 16989946"/>
              <a:gd name="connsiteY206" fmla="*/ 0 h 308021"/>
              <a:gd name="connsiteX207" fmla="*/ 6969464 w 16989946"/>
              <a:gd name="connsiteY207" fmla="*/ 219127 h 308021"/>
              <a:gd name="connsiteX208" fmla="*/ 6964835 w 16989946"/>
              <a:gd name="connsiteY208" fmla="*/ 270645 h 308021"/>
              <a:gd name="connsiteX209" fmla="*/ 6971162 w 16989946"/>
              <a:gd name="connsiteY209" fmla="*/ 261060 h 308021"/>
              <a:gd name="connsiteX210" fmla="*/ 7009114 w 16989946"/>
              <a:gd name="connsiteY210" fmla="*/ 243840 h 308021"/>
              <a:gd name="connsiteX211" fmla="*/ 7028767 w 16989946"/>
              <a:gd name="connsiteY211" fmla="*/ 248292 h 308021"/>
              <a:gd name="connsiteX212" fmla="*/ 7046028 w 16989946"/>
              <a:gd name="connsiteY212" fmla="*/ 260334 h 308021"/>
              <a:gd name="connsiteX213" fmla="*/ 7042326 w 16989946"/>
              <a:gd name="connsiteY213" fmla="*/ 219127 h 308021"/>
              <a:gd name="connsiteX214" fmla="*/ 7139834 w 16989946"/>
              <a:gd name="connsiteY214" fmla="*/ 0 h 308021"/>
              <a:gd name="connsiteX215" fmla="*/ 7237342 w 16989946"/>
              <a:gd name="connsiteY215" fmla="*/ 219127 h 308021"/>
              <a:gd name="connsiteX216" fmla="*/ 7232714 w 16989946"/>
              <a:gd name="connsiteY216" fmla="*/ 270645 h 308021"/>
              <a:gd name="connsiteX217" fmla="*/ 7239040 w 16989946"/>
              <a:gd name="connsiteY217" fmla="*/ 261060 h 308021"/>
              <a:gd name="connsiteX218" fmla="*/ 7276995 w 16989946"/>
              <a:gd name="connsiteY218" fmla="*/ 243840 h 308021"/>
              <a:gd name="connsiteX219" fmla="*/ 7296645 w 16989946"/>
              <a:gd name="connsiteY219" fmla="*/ 248292 h 308021"/>
              <a:gd name="connsiteX220" fmla="*/ 7313906 w 16989946"/>
              <a:gd name="connsiteY220" fmla="*/ 260333 h 308021"/>
              <a:gd name="connsiteX221" fmla="*/ 7310204 w 16989946"/>
              <a:gd name="connsiteY221" fmla="*/ 219127 h 308021"/>
              <a:gd name="connsiteX222" fmla="*/ 7407713 w 16989946"/>
              <a:gd name="connsiteY222" fmla="*/ 0 h 308021"/>
              <a:gd name="connsiteX223" fmla="*/ 7505219 w 16989946"/>
              <a:gd name="connsiteY223" fmla="*/ 219127 h 308021"/>
              <a:gd name="connsiteX224" fmla="*/ 7500591 w 16989946"/>
              <a:gd name="connsiteY224" fmla="*/ 270645 h 308021"/>
              <a:gd name="connsiteX225" fmla="*/ 7506917 w 16989946"/>
              <a:gd name="connsiteY225" fmla="*/ 261060 h 308021"/>
              <a:gd name="connsiteX226" fmla="*/ 7544871 w 16989946"/>
              <a:gd name="connsiteY226" fmla="*/ 243840 h 308021"/>
              <a:gd name="connsiteX227" fmla="*/ 7564522 w 16989946"/>
              <a:gd name="connsiteY227" fmla="*/ 248292 h 308021"/>
              <a:gd name="connsiteX228" fmla="*/ 7581783 w 16989946"/>
              <a:gd name="connsiteY228" fmla="*/ 260333 h 308021"/>
              <a:gd name="connsiteX229" fmla="*/ 7578081 w 16989946"/>
              <a:gd name="connsiteY229" fmla="*/ 219127 h 308021"/>
              <a:gd name="connsiteX230" fmla="*/ 7675589 w 16989946"/>
              <a:gd name="connsiteY230" fmla="*/ 0 h 308021"/>
              <a:gd name="connsiteX231" fmla="*/ 7773097 w 16989946"/>
              <a:gd name="connsiteY231" fmla="*/ 219127 h 308021"/>
              <a:gd name="connsiteX232" fmla="*/ 7768469 w 16989946"/>
              <a:gd name="connsiteY232" fmla="*/ 270645 h 308021"/>
              <a:gd name="connsiteX233" fmla="*/ 7774794 w 16989946"/>
              <a:gd name="connsiteY233" fmla="*/ 261060 h 308021"/>
              <a:gd name="connsiteX234" fmla="*/ 7812749 w 16989946"/>
              <a:gd name="connsiteY234" fmla="*/ 243840 h 308021"/>
              <a:gd name="connsiteX235" fmla="*/ 7832400 w 16989946"/>
              <a:gd name="connsiteY235" fmla="*/ 248292 h 308021"/>
              <a:gd name="connsiteX236" fmla="*/ 7849662 w 16989946"/>
              <a:gd name="connsiteY236" fmla="*/ 260334 h 308021"/>
              <a:gd name="connsiteX237" fmla="*/ 7845960 w 16989946"/>
              <a:gd name="connsiteY237" fmla="*/ 219127 h 308021"/>
              <a:gd name="connsiteX238" fmla="*/ 7943468 w 16989946"/>
              <a:gd name="connsiteY238" fmla="*/ 0 h 308021"/>
              <a:gd name="connsiteX239" fmla="*/ 8040976 w 16989946"/>
              <a:gd name="connsiteY239" fmla="*/ 219127 h 308021"/>
              <a:gd name="connsiteX240" fmla="*/ 8036348 w 16989946"/>
              <a:gd name="connsiteY240" fmla="*/ 270645 h 308021"/>
              <a:gd name="connsiteX241" fmla="*/ 8042674 w 16989946"/>
              <a:gd name="connsiteY241" fmla="*/ 261060 h 308021"/>
              <a:gd name="connsiteX242" fmla="*/ 8080628 w 16989946"/>
              <a:gd name="connsiteY242" fmla="*/ 243840 h 308021"/>
              <a:gd name="connsiteX243" fmla="*/ 8100279 w 16989946"/>
              <a:gd name="connsiteY243" fmla="*/ 248292 h 308021"/>
              <a:gd name="connsiteX244" fmla="*/ 8117531 w 16989946"/>
              <a:gd name="connsiteY244" fmla="*/ 260327 h 308021"/>
              <a:gd name="connsiteX245" fmla="*/ 8113830 w 16989946"/>
              <a:gd name="connsiteY245" fmla="*/ 219127 h 308021"/>
              <a:gd name="connsiteX246" fmla="*/ 8211338 w 16989946"/>
              <a:gd name="connsiteY246" fmla="*/ 0 h 308021"/>
              <a:gd name="connsiteX247" fmla="*/ 8308846 w 16989946"/>
              <a:gd name="connsiteY247" fmla="*/ 219127 h 308021"/>
              <a:gd name="connsiteX248" fmla="*/ 8304218 w 16989946"/>
              <a:gd name="connsiteY248" fmla="*/ 270645 h 308021"/>
              <a:gd name="connsiteX249" fmla="*/ 8310543 w 16989946"/>
              <a:gd name="connsiteY249" fmla="*/ 261060 h 308021"/>
              <a:gd name="connsiteX250" fmla="*/ 8348498 w 16989946"/>
              <a:gd name="connsiteY250" fmla="*/ 243840 h 308021"/>
              <a:gd name="connsiteX251" fmla="*/ 8368150 w 16989946"/>
              <a:gd name="connsiteY251" fmla="*/ 248292 h 308021"/>
              <a:gd name="connsiteX252" fmla="*/ 8385841 w 16989946"/>
              <a:gd name="connsiteY252" fmla="*/ 260634 h 308021"/>
              <a:gd name="connsiteX253" fmla="*/ 8382112 w 16989946"/>
              <a:gd name="connsiteY253" fmla="*/ 219127 h 308021"/>
              <a:gd name="connsiteX254" fmla="*/ 8479620 w 16989946"/>
              <a:gd name="connsiteY254" fmla="*/ 0 h 308021"/>
              <a:gd name="connsiteX255" fmla="*/ 8577128 w 16989946"/>
              <a:gd name="connsiteY255" fmla="*/ 219127 h 308021"/>
              <a:gd name="connsiteX256" fmla="*/ 8572500 w 16989946"/>
              <a:gd name="connsiteY256" fmla="*/ 270645 h 308021"/>
              <a:gd name="connsiteX257" fmla="*/ 8578826 w 16989946"/>
              <a:gd name="connsiteY257" fmla="*/ 261060 h 308021"/>
              <a:gd name="connsiteX258" fmla="*/ 8616780 w 16989946"/>
              <a:gd name="connsiteY258" fmla="*/ 243840 h 308021"/>
              <a:gd name="connsiteX259" fmla="*/ 8636431 w 16989946"/>
              <a:gd name="connsiteY259" fmla="*/ 248292 h 308021"/>
              <a:gd name="connsiteX260" fmla="*/ 8653692 w 16989946"/>
              <a:gd name="connsiteY260" fmla="*/ 260333 h 308021"/>
              <a:gd name="connsiteX261" fmla="*/ 8649990 w 16989946"/>
              <a:gd name="connsiteY261" fmla="*/ 219127 h 308021"/>
              <a:gd name="connsiteX262" fmla="*/ 8747498 w 16989946"/>
              <a:gd name="connsiteY262" fmla="*/ 0 h 308021"/>
              <a:gd name="connsiteX263" fmla="*/ 8845006 w 16989946"/>
              <a:gd name="connsiteY263" fmla="*/ 219127 h 308021"/>
              <a:gd name="connsiteX264" fmla="*/ 8840378 w 16989946"/>
              <a:gd name="connsiteY264" fmla="*/ 270645 h 308021"/>
              <a:gd name="connsiteX265" fmla="*/ 8846704 w 16989946"/>
              <a:gd name="connsiteY265" fmla="*/ 261060 h 308021"/>
              <a:gd name="connsiteX266" fmla="*/ 8884658 w 16989946"/>
              <a:gd name="connsiteY266" fmla="*/ 243840 h 308021"/>
              <a:gd name="connsiteX267" fmla="*/ 8904309 w 16989946"/>
              <a:gd name="connsiteY267" fmla="*/ 248292 h 308021"/>
              <a:gd name="connsiteX268" fmla="*/ 8921571 w 16989946"/>
              <a:gd name="connsiteY268" fmla="*/ 260334 h 308021"/>
              <a:gd name="connsiteX269" fmla="*/ 8917869 w 16989946"/>
              <a:gd name="connsiteY269" fmla="*/ 219127 h 308021"/>
              <a:gd name="connsiteX270" fmla="*/ 9015377 w 16989946"/>
              <a:gd name="connsiteY270" fmla="*/ 0 h 308021"/>
              <a:gd name="connsiteX271" fmla="*/ 9112885 w 16989946"/>
              <a:gd name="connsiteY271" fmla="*/ 219127 h 308021"/>
              <a:gd name="connsiteX272" fmla="*/ 9108257 w 16989946"/>
              <a:gd name="connsiteY272" fmla="*/ 270645 h 308021"/>
              <a:gd name="connsiteX273" fmla="*/ 9114583 w 16989946"/>
              <a:gd name="connsiteY273" fmla="*/ 261060 h 308021"/>
              <a:gd name="connsiteX274" fmla="*/ 9152537 w 16989946"/>
              <a:gd name="connsiteY274" fmla="*/ 243840 h 308021"/>
              <a:gd name="connsiteX275" fmla="*/ 9172188 w 16989946"/>
              <a:gd name="connsiteY275" fmla="*/ 248292 h 308021"/>
              <a:gd name="connsiteX276" fmla="*/ 9189449 w 16989946"/>
              <a:gd name="connsiteY276" fmla="*/ 260333 h 308021"/>
              <a:gd name="connsiteX277" fmla="*/ 9185747 w 16989946"/>
              <a:gd name="connsiteY277" fmla="*/ 219127 h 308021"/>
              <a:gd name="connsiteX278" fmla="*/ 9283255 w 16989946"/>
              <a:gd name="connsiteY278" fmla="*/ 0 h 308021"/>
              <a:gd name="connsiteX279" fmla="*/ 9380763 w 16989946"/>
              <a:gd name="connsiteY279" fmla="*/ 219127 h 308021"/>
              <a:gd name="connsiteX280" fmla="*/ 9376135 w 16989946"/>
              <a:gd name="connsiteY280" fmla="*/ 270645 h 308021"/>
              <a:gd name="connsiteX281" fmla="*/ 9382461 w 16989946"/>
              <a:gd name="connsiteY281" fmla="*/ 261060 h 308021"/>
              <a:gd name="connsiteX282" fmla="*/ 9420415 w 16989946"/>
              <a:gd name="connsiteY282" fmla="*/ 243840 h 308021"/>
              <a:gd name="connsiteX283" fmla="*/ 9440066 w 16989946"/>
              <a:gd name="connsiteY283" fmla="*/ 248292 h 308021"/>
              <a:gd name="connsiteX284" fmla="*/ 9457327 w 16989946"/>
              <a:gd name="connsiteY284" fmla="*/ 260333 h 308021"/>
              <a:gd name="connsiteX285" fmla="*/ 9453625 w 16989946"/>
              <a:gd name="connsiteY285" fmla="*/ 219127 h 308021"/>
              <a:gd name="connsiteX286" fmla="*/ 9551133 w 16989946"/>
              <a:gd name="connsiteY286" fmla="*/ 0 h 308021"/>
              <a:gd name="connsiteX287" fmla="*/ 9648641 w 16989946"/>
              <a:gd name="connsiteY287" fmla="*/ 219127 h 308021"/>
              <a:gd name="connsiteX288" fmla="*/ 9644013 w 16989946"/>
              <a:gd name="connsiteY288" fmla="*/ 270645 h 308021"/>
              <a:gd name="connsiteX289" fmla="*/ 9650339 w 16989946"/>
              <a:gd name="connsiteY289" fmla="*/ 261060 h 308021"/>
              <a:gd name="connsiteX290" fmla="*/ 9688293 w 16989946"/>
              <a:gd name="connsiteY290" fmla="*/ 243840 h 308021"/>
              <a:gd name="connsiteX291" fmla="*/ 9707944 w 16989946"/>
              <a:gd name="connsiteY291" fmla="*/ 248292 h 308021"/>
              <a:gd name="connsiteX292" fmla="*/ 9725206 w 16989946"/>
              <a:gd name="connsiteY292" fmla="*/ 260334 h 308021"/>
              <a:gd name="connsiteX293" fmla="*/ 9721504 w 16989946"/>
              <a:gd name="connsiteY293" fmla="*/ 219127 h 308021"/>
              <a:gd name="connsiteX294" fmla="*/ 9819011 w 16989946"/>
              <a:gd name="connsiteY294" fmla="*/ 0 h 308021"/>
              <a:gd name="connsiteX295" fmla="*/ 9916519 w 16989946"/>
              <a:gd name="connsiteY295" fmla="*/ 219127 h 308021"/>
              <a:gd name="connsiteX296" fmla="*/ 9911891 w 16989946"/>
              <a:gd name="connsiteY296" fmla="*/ 270645 h 308021"/>
              <a:gd name="connsiteX297" fmla="*/ 9918217 w 16989946"/>
              <a:gd name="connsiteY297" fmla="*/ 261060 h 308021"/>
              <a:gd name="connsiteX298" fmla="*/ 9956171 w 16989946"/>
              <a:gd name="connsiteY298" fmla="*/ 243840 h 308021"/>
              <a:gd name="connsiteX299" fmla="*/ 9975822 w 16989946"/>
              <a:gd name="connsiteY299" fmla="*/ 248292 h 308021"/>
              <a:gd name="connsiteX300" fmla="*/ 9993083 w 16989946"/>
              <a:gd name="connsiteY300" fmla="*/ 260333 h 308021"/>
              <a:gd name="connsiteX301" fmla="*/ 9989381 w 16989946"/>
              <a:gd name="connsiteY301" fmla="*/ 219127 h 308021"/>
              <a:gd name="connsiteX302" fmla="*/ 10086888 w 16989946"/>
              <a:gd name="connsiteY302" fmla="*/ 0 h 308021"/>
              <a:gd name="connsiteX303" fmla="*/ 10184397 w 16989946"/>
              <a:gd name="connsiteY303" fmla="*/ 219127 h 308021"/>
              <a:gd name="connsiteX304" fmla="*/ 10179769 w 16989946"/>
              <a:gd name="connsiteY304" fmla="*/ 270644 h 308021"/>
              <a:gd name="connsiteX305" fmla="*/ 10186094 w 16989946"/>
              <a:gd name="connsiteY305" fmla="*/ 261060 h 308021"/>
              <a:gd name="connsiteX306" fmla="*/ 10224048 w 16989946"/>
              <a:gd name="connsiteY306" fmla="*/ 243840 h 308021"/>
              <a:gd name="connsiteX307" fmla="*/ 10243700 w 16989946"/>
              <a:gd name="connsiteY307" fmla="*/ 248292 h 308021"/>
              <a:gd name="connsiteX308" fmla="*/ 10260961 w 16989946"/>
              <a:gd name="connsiteY308" fmla="*/ 260333 h 308021"/>
              <a:gd name="connsiteX309" fmla="*/ 10257259 w 16989946"/>
              <a:gd name="connsiteY309" fmla="*/ 219127 h 308021"/>
              <a:gd name="connsiteX310" fmla="*/ 10354767 w 16989946"/>
              <a:gd name="connsiteY310" fmla="*/ 0 h 308021"/>
              <a:gd name="connsiteX311" fmla="*/ 10452275 w 16989946"/>
              <a:gd name="connsiteY311" fmla="*/ 219127 h 308021"/>
              <a:gd name="connsiteX312" fmla="*/ 10447647 w 16989946"/>
              <a:gd name="connsiteY312" fmla="*/ 270645 h 308021"/>
              <a:gd name="connsiteX313" fmla="*/ 10453973 w 16989946"/>
              <a:gd name="connsiteY313" fmla="*/ 261060 h 308021"/>
              <a:gd name="connsiteX314" fmla="*/ 10491927 w 16989946"/>
              <a:gd name="connsiteY314" fmla="*/ 243840 h 308021"/>
              <a:gd name="connsiteX315" fmla="*/ 10511578 w 16989946"/>
              <a:gd name="connsiteY315" fmla="*/ 248292 h 308021"/>
              <a:gd name="connsiteX316" fmla="*/ 10528840 w 16989946"/>
              <a:gd name="connsiteY316" fmla="*/ 260334 h 308021"/>
              <a:gd name="connsiteX317" fmla="*/ 10525138 w 16989946"/>
              <a:gd name="connsiteY317" fmla="*/ 219127 h 308021"/>
              <a:gd name="connsiteX318" fmla="*/ 10622646 w 16989946"/>
              <a:gd name="connsiteY318" fmla="*/ 0 h 308021"/>
              <a:gd name="connsiteX319" fmla="*/ 10720153 w 16989946"/>
              <a:gd name="connsiteY319" fmla="*/ 219127 h 308021"/>
              <a:gd name="connsiteX320" fmla="*/ 10715525 w 16989946"/>
              <a:gd name="connsiteY320" fmla="*/ 270646 h 308021"/>
              <a:gd name="connsiteX321" fmla="*/ 10721852 w 16989946"/>
              <a:gd name="connsiteY321" fmla="*/ 261060 h 308021"/>
              <a:gd name="connsiteX322" fmla="*/ 10759806 w 16989946"/>
              <a:gd name="connsiteY322" fmla="*/ 243840 h 308021"/>
              <a:gd name="connsiteX323" fmla="*/ 10779457 w 16989946"/>
              <a:gd name="connsiteY323" fmla="*/ 248292 h 308021"/>
              <a:gd name="connsiteX324" fmla="*/ 10796718 w 16989946"/>
              <a:gd name="connsiteY324" fmla="*/ 260333 h 308021"/>
              <a:gd name="connsiteX325" fmla="*/ 10793016 w 16989946"/>
              <a:gd name="connsiteY325" fmla="*/ 219127 h 308021"/>
              <a:gd name="connsiteX326" fmla="*/ 10890524 w 16989946"/>
              <a:gd name="connsiteY326" fmla="*/ 0 h 308021"/>
              <a:gd name="connsiteX327" fmla="*/ 10988033 w 16989946"/>
              <a:gd name="connsiteY327" fmla="*/ 219127 h 308021"/>
              <a:gd name="connsiteX328" fmla="*/ 10983405 w 16989946"/>
              <a:gd name="connsiteY328" fmla="*/ 270643 h 308021"/>
              <a:gd name="connsiteX329" fmla="*/ 10989730 w 16989946"/>
              <a:gd name="connsiteY329" fmla="*/ 261060 h 308021"/>
              <a:gd name="connsiteX330" fmla="*/ 11027684 w 16989946"/>
              <a:gd name="connsiteY330" fmla="*/ 243840 h 308021"/>
              <a:gd name="connsiteX331" fmla="*/ 11047335 w 16989946"/>
              <a:gd name="connsiteY331" fmla="*/ 248292 h 308021"/>
              <a:gd name="connsiteX332" fmla="*/ 11064596 w 16989946"/>
              <a:gd name="connsiteY332" fmla="*/ 260333 h 308021"/>
              <a:gd name="connsiteX333" fmla="*/ 11060894 w 16989946"/>
              <a:gd name="connsiteY333" fmla="*/ 219127 h 308021"/>
              <a:gd name="connsiteX334" fmla="*/ 11158403 w 16989946"/>
              <a:gd name="connsiteY334" fmla="*/ 0 h 308021"/>
              <a:gd name="connsiteX335" fmla="*/ 11255910 w 16989946"/>
              <a:gd name="connsiteY335" fmla="*/ 219127 h 308021"/>
              <a:gd name="connsiteX336" fmla="*/ 11251282 w 16989946"/>
              <a:gd name="connsiteY336" fmla="*/ 270646 h 308021"/>
              <a:gd name="connsiteX337" fmla="*/ 11257608 w 16989946"/>
              <a:gd name="connsiteY337" fmla="*/ 261060 h 308021"/>
              <a:gd name="connsiteX338" fmla="*/ 11295563 w 16989946"/>
              <a:gd name="connsiteY338" fmla="*/ 243840 h 308021"/>
              <a:gd name="connsiteX339" fmla="*/ 11315214 w 16989946"/>
              <a:gd name="connsiteY339" fmla="*/ 248292 h 308021"/>
              <a:gd name="connsiteX340" fmla="*/ 11332475 w 16989946"/>
              <a:gd name="connsiteY340" fmla="*/ 260334 h 308021"/>
              <a:gd name="connsiteX341" fmla="*/ 11328773 w 16989946"/>
              <a:gd name="connsiteY341" fmla="*/ 219127 h 308021"/>
              <a:gd name="connsiteX342" fmla="*/ 11426281 w 16989946"/>
              <a:gd name="connsiteY342" fmla="*/ 0 h 308021"/>
              <a:gd name="connsiteX343" fmla="*/ 11523789 w 16989946"/>
              <a:gd name="connsiteY343" fmla="*/ 219127 h 308021"/>
              <a:gd name="connsiteX344" fmla="*/ 11519161 w 16989946"/>
              <a:gd name="connsiteY344" fmla="*/ 270645 h 308021"/>
              <a:gd name="connsiteX345" fmla="*/ 11525487 w 16989946"/>
              <a:gd name="connsiteY345" fmla="*/ 261060 h 308021"/>
              <a:gd name="connsiteX346" fmla="*/ 11563441 w 16989946"/>
              <a:gd name="connsiteY346" fmla="*/ 243840 h 308021"/>
              <a:gd name="connsiteX347" fmla="*/ 11583092 w 16989946"/>
              <a:gd name="connsiteY347" fmla="*/ 248292 h 308021"/>
              <a:gd name="connsiteX348" fmla="*/ 11600353 w 16989946"/>
              <a:gd name="connsiteY348" fmla="*/ 260333 h 308021"/>
              <a:gd name="connsiteX349" fmla="*/ 11596651 w 16989946"/>
              <a:gd name="connsiteY349" fmla="*/ 219127 h 308021"/>
              <a:gd name="connsiteX350" fmla="*/ 11694159 w 16989946"/>
              <a:gd name="connsiteY350" fmla="*/ 0 h 308021"/>
              <a:gd name="connsiteX351" fmla="*/ 11791667 w 16989946"/>
              <a:gd name="connsiteY351" fmla="*/ 219127 h 308021"/>
              <a:gd name="connsiteX352" fmla="*/ 11787039 w 16989946"/>
              <a:gd name="connsiteY352" fmla="*/ 270645 h 308021"/>
              <a:gd name="connsiteX353" fmla="*/ 11793365 w 16989946"/>
              <a:gd name="connsiteY353" fmla="*/ 261060 h 308021"/>
              <a:gd name="connsiteX354" fmla="*/ 11831319 w 16989946"/>
              <a:gd name="connsiteY354" fmla="*/ 243840 h 308021"/>
              <a:gd name="connsiteX355" fmla="*/ 11850970 w 16989946"/>
              <a:gd name="connsiteY355" fmla="*/ 248292 h 308021"/>
              <a:gd name="connsiteX356" fmla="*/ 11868230 w 16989946"/>
              <a:gd name="connsiteY356" fmla="*/ 260332 h 308021"/>
              <a:gd name="connsiteX357" fmla="*/ 11864528 w 16989946"/>
              <a:gd name="connsiteY357" fmla="*/ 219127 h 308021"/>
              <a:gd name="connsiteX358" fmla="*/ 11962036 w 16989946"/>
              <a:gd name="connsiteY358" fmla="*/ 0 h 308021"/>
              <a:gd name="connsiteX359" fmla="*/ 12059544 w 16989946"/>
              <a:gd name="connsiteY359" fmla="*/ 219127 h 308021"/>
              <a:gd name="connsiteX360" fmla="*/ 12054916 w 16989946"/>
              <a:gd name="connsiteY360" fmla="*/ 270645 h 308021"/>
              <a:gd name="connsiteX361" fmla="*/ 12061242 w 16989946"/>
              <a:gd name="connsiteY361" fmla="*/ 261060 h 308021"/>
              <a:gd name="connsiteX362" fmla="*/ 12099196 w 16989946"/>
              <a:gd name="connsiteY362" fmla="*/ 243840 h 308021"/>
              <a:gd name="connsiteX363" fmla="*/ 12118848 w 16989946"/>
              <a:gd name="connsiteY363" fmla="*/ 248292 h 308021"/>
              <a:gd name="connsiteX364" fmla="*/ 12136108 w 16989946"/>
              <a:gd name="connsiteY364" fmla="*/ 260333 h 308021"/>
              <a:gd name="connsiteX365" fmla="*/ 12132406 w 16989946"/>
              <a:gd name="connsiteY365" fmla="*/ 219127 h 308021"/>
              <a:gd name="connsiteX366" fmla="*/ 12229914 w 16989946"/>
              <a:gd name="connsiteY366" fmla="*/ 0 h 308021"/>
              <a:gd name="connsiteX367" fmla="*/ 12327422 w 16989946"/>
              <a:gd name="connsiteY367" fmla="*/ 219127 h 308021"/>
              <a:gd name="connsiteX368" fmla="*/ 12322794 w 16989946"/>
              <a:gd name="connsiteY368" fmla="*/ 270645 h 308021"/>
              <a:gd name="connsiteX369" fmla="*/ 12329120 w 16989946"/>
              <a:gd name="connsiteY369" fmla="*/ 261060 h 308021"/>
              <a:gd name="connsiteX370" fmla="*/ 12367074 w 16989946"/>
              <a:gd name="connsiteY370" fmla="*/ 243840 h 308021"/>
              <a:gd name="connsiteX371" fmla="*/ 12386726 w 16989946"/>
              <a:gd name="connsiteY371" fmla="*/ 248292 h 308021"/>
              <a:gd name="connsiteX372" fmla="*/ 12403987 w 16989946"/>
              <a:gd name="connsiteY372" fmla="*/ 260334 h 308021"/>
              <a:gd name="connsiteX373" fmla="*/ 12400285 w 16989946"/>
              <a:gd name="connsiteY373" fmla="*/ 219127 h 308021"/>
              <a:gd name="connsiteX374" fmla="*/ 12497793 w 16989946"/>
              <a:gd name="connsiteY374" fmla="*/ 0 h 308021"/>
              <a:gd name="connsiteX375" fmla="*/ 12595301 w 16989946"/>
              <a:gd name="connsiteY375" fmla="*/ 219127 h 308021"/>
              <a:gd name="connsiteX376" fmla="*/ 12590673 w 16989946"/>
              <a:gd name="connsiteY376" fmla="*/ 270645 h 308021"/>
              <a:gd name="connsiteX377" fmla="*/ 12596999 w 16989946"/>
              <a:gd name="connsiteY377" fmla="*/ 261060 h 308021"/>
              <a:gd name="connsiteX378" fmla="*/ 12634953 w 16989946"/>
              <a:gd name="connsiteY378" fmla="*/ 243840 h 308021"/>
              <a:gd name="connsiteX379" fmla="*/ 12654605 w 16989946"/>
              <a:gd name="connsiteY379" fmla="*/ 248292 h 308021"/>
              <a:gd name="connsiteX380" fmla="*/ 12671865 w 16989946"/>
              <a:gd name="connsiteY380" fmla="*/ 260333 h 308021"/>
              <a:gd name="connsiteX381" fmla="*/ 12668163 w 16989946"/>
              <a:gd name="connsiteY381" fmla="*/ 219127 h 308021"/>
              <a:gd name="connsiteX382" fmla="*/ 12765671 w 16989946"/>
              <a:gd name="connsiteY382" fmla="*/ 0 h 308021"/>
              <a:gd name="connsiteX383" fmla="*/ 12863179 w 16989946"/>
              <a:gd name="connsiteY383" fmla="*/ 219127 h 308021"/>
              <a:gd name="connsiteX384" fmla="*/ 12858551 w 16989946"/>
              <a:gd name="connsiteY384" fmla="*/ 270645 h 308021"/>
              <a:gd name="connsiteX385" fmla="*/ 12864877 w 16989946"/>
              <a:gd name="connsiteY385" fmla="*/ 261060 h 308021"/>
              <a:gd name="connsiteX386" fmla="*/ 12902831 w 16989946"/>
              <a:gd name="connsiteY386" fmla="*/ 243840 h 308021"/>
              <a:gd name="connsiteX387" fmla="*/ 12922482 w 16989946"/>
              <a:gd name="connsiteY387" fmla="*/ 248292 h 308021"/>
              <a:gd name="connsiteX388" fmla="*/ 12939743 w 16989946"/>
              <a:gd name="connsiteY388" fmla="*/ 260333 h 308021"/>
              <a:gd name="connsiteX389" fmla="*/ 12936041 w 16989946"/>
              <a:gd name="connsiteY389" fmla="*/ 219127 h 308021"/>
              <a:gd name="connsiteX390" fmla="*/ 13033549 w 16989946"/>
              <a:gd name="connsiteY390" fmla="*/ 0 h 308021"/>
              <a:gd name="connsiteX391" fmla="*/ 13131057 w 16989946"/>
              <a:gd name="connsiteY391" fmla="*/ 219127 h 308021"/>
              <a:gd name="connsiteX392" fmla="*/ 13126429 w 16989946"/>
              <a:gd name="connsiteY392" fmla="*/ 270645 h 308021"/>
              <a:gd name="connsiteX393" fmla="*/ 13132755 w 16989946"/>
              <a:gd name="connsiteY393" fmla="*/ 261060 h 308021"/>
              <a:gd name="connsiteX394" fmla="*/ 13170709 w 16989946"/>
              <a:gd name="connsiteY394" fmla="*/ 243840 h 308021"/>
              <a:gd name="connsiteX395" fmla="*/ 13190360 w 16989946"/>
              <a:gd name="connsiteY395" fmla="*/ 248292 h 308021"/>
              <a:gd name="connsiteX396" fmla="*/ 13207622 w 16989946"/>
              <a:gd name="connsiteY396" fmla="*/ 260334 h 308021"/>
              <a:gd name="connsiteX397" fmla="*/ 13203920 w 16989946"/>
              <a:gd name="connsiteY397" fmla="*/ 219127 h 308021"/>
              <a:gd name="connsiteX398" fmla="*/ 13301428 w 16989946"/>
              <a:gd name="connsiteY398" fmla="*/ 0 h 308021"/>
              <a:gd name="connsiteX399" fmla="*/ 13398936 w 16989946"/>
              <a:gd name="connsiteY399" fmla="*/ 219127 h 308021"/>
              <a:gd name="connsiteX400" fmla="*/ 13394308 w 16989946"/>
              <a:gd name="connsiteY400" fmla="*/ 270645 h 308021"/>
              <a:gd name="connsiteX401" fmla="*/ 13400634 w 16989946"/>
              <a:gd name="connsiteY401" fmla="*/ 261060 h 308021"/>
              <a:gd name="connsiteX402" fmla="*/ 13438588 w 16989946"/>
              <a:gd name="connsiteY402" fmla="*/ 243840 h 308021"/>
              <a:gd name="connsiteX403" fmla="*/ 13458239 w 16989946"/>
              <a:gd name="connsiteY403" fmla="*/ 248292 h 308021"/>
              <a:gd name="connsiteX404" fmla="*/ 13475500 w 16989946"/>
              <a:gd name="connsiteY404" fmla="*/ 260333 h 308021"/>
              <a:gd name="connsiteX405" fmla="*/ 13471798 w 16989946"/>
              <a:gd name="connsiteY405" fmla="*/ 219127 h 308021"/>
              <a:gd name="connsiteX406" fmla="*/ 13569306 w 16989946"/>
              <a:gd name="connsiteY406" fmla="*/ 0 h 308021"/>
              <a:gd name="connsiteX407" fmla="*/ 13666814 w 16989946"/>
              <a:gd name="connsiteY407" fmla="*/ 219127 h 308021"/>
              <a:gd name="connsiteX408" fmla="*/ 13662186 w 16989946"/>
              <a:gd name="connsiteY408" fmla="*/ 270645 h 308021"/>
              <a:gd name="connsiteX409" fmla="*/ 13668512 w 16989946"/>
              <a:gd name="connsiteY409" fmla="*/ 261060 h 308021"/>
              <a:gd name="connsiteX410" fmla="*/ 13706466 w 16989946"/>
              <a:gd name="connsiteY410" fmla="*/ 243840 h 308021"/>
              <a:gd name="connsiteX411" fmla="*/ 13726117 w 16989946"/>
              <a:gd name="connsiteY411" fmla="*/ 248292 h 308021"/>
              <a:gd name="connsiteX412" fmla="*/ 13743378 w 16989946"/>
              <a:gd name="connsiteY412" fmla="*/ 260333 h 308021"/>
              <a:gd name="connsiteX413" fmla="*/ 13739676 w 16989946"/>
              <a:gd name="connsiteY413" fmla="*/ 219127 h 308021"/>
              <a:gd name="connsiteX414" fmla="*/ 13837184 w 16989946"/>
              <a:gd name="connsiteY414" fmla="*/ 0 h 308021"/>
              <a:gd name="connsiteX415" fmla="*/ 13934692 w 16989946"/>
              <a:gd name="connsiteY415" fmla="*/ 219127 h 308021"/>
              <a:gd name="connsiteX416" fmla="*/ 13930064 w 16989946"/>
              <a:gd name="connsiteY416" fmla="*/ 270645 h 308021"/>
              <a:gd name="connsiteX417" fmla="*/ 13936390 w 16989946"/>
              <a:gd name="connsiteY417" fmla="*/ 261060 h 308021"/>
              <a:gd name="connsiteX418" fmla="*/ 13974344 w 16989946"/>
              <a:gd name="connsiteY418" fmla="*/ 243840 h 308021"/>
              <a:gd name="connsiteX419" fmla="*/ 13993995 w 16989946"/>
              <a:gd name="connsiteY419" fmla="*/ 248292 h 308021"/>
              <a:gd name="connsiteX420" fmla="*/ 14011257 w 16989946"/>
              <a:gd name="connsiteY420" fmla="*/ 260334 h 308021"/>
              <a:gd name="connsiteX421" fmla="*/ 14007555 w 16989946"/>
              <a:gd name="connsiteY421" fmla="*/ 219127 h 308021"/>
              <a:gd name="connsiteX422" fmla="*/ 14105063 w 16989946"/>
              <a:gd name="connsiteY422" fmla="*/ 0 h 308021"/>
              <a:gd name="connsiteX423" fmla="*/ 14202571 w 16989946"/>
              <a:gd name="connsiteY423" fmla="*/ 219127 h 308021"/>
              <a:gd name="connsiteX424" fmla="*/ 14197943 w 16989946"/>
              <a:gd name="connsiteY424" fmla="*/ 270645 h 308021"/>
              <a:gd name="connsiteX425" fmla="*/ 14204269 w 16989946"/>
              <a:gd name="connsiteY425" fmla="*/ 261060 h 308021"/>
              <a:gd name="connsiteX426" fmla="*/ 14242223 w 16989946"/>
              <a:gd name="connsiteY426" fmla="*/ 243840 h 308021"/>
              <a:gd name="connsiteX427" fmla="*/ 14261874 w 16989946"/>
              <a:gd name="connsiteY427" fmla="*/ 248292 h 308021"/>
              <a:gd name="connsiteX428" fmla="*/ 14279135 w 16989946"/>
              <a:gd name="connsiteY428" fmla="*/ 260333 h 308021"/>
              <a:gd name="connsiteX429" fmla="*/ 14275433 w 16989946"/>
              <a:gd name="connsiteY429" fmla="*/ 219127 h 308021"/>
              <a:gd name="connsiteX430" fmla="*/ 14372941 w 16989946"/>
              <a:gd name="connsiteY430" fmla="*/ 0 h 308021"/>
              <a:gd name="connsiteX431" fmla="*/ 14470449 w 16989946"/>
              <a:gd name="connsiteY431" fmla="*/ 219127 h 308021"/>
              <a:gd name="connsiteX432" fmla="*/ 14465821 w 16989946"/>
              <a:gd name="connsiteY432" fmla="*/ 270645 h 308021"/>
              <a:gd name="connsiteX433" fmla="*/ 14472147 w 16989946"/>
              <a:gd name="connsiteY433" fmla="*/ 261060 h 308021"/>
              <a:gd name="connsiteX434" fmla="*/ 14510101 w 16989946"/>
              <a:gd name="connsiteY434" fmla="*/ 243840 h 308021"/>
              <a:gd name="connsiteX435" fmla="*/ 14529752 w 16989946"/>
              <a:gd name="connsiteY435" fmla="*/ 248292 h 308021"/>
              <a:gd name="connsiteX436" fmla="*/ 14547013 w 16989946"/>
              <a:gd name="connsiteY436" fmla="*/ 260333 h 308021"/>
              <a:gd name="connsiteX437" fmla="*/ 14543311 w 16989946"/>
              <a:gd name="connsiteY437" fmla="*/ 219127 h 308021"/>
              <a:gd name="connsiteX438" fmla="*/ 14640819 w 16989946"/>
              <a:gd name="connsiteY438" fmla="*/ 0 h 308021"/>
              <a:gd name="connsiteX439" fmla="*/ 14738327 w 16989946"/>
              <a:gd name="connsiteY439" fmla="*/ 219127 h 308021"/>
              <a:gd name="connsiteX440" fmla="*/ 14733699 w 16989946"/>
              <a:gd name="connsiteY440" fmla="*/ 270645 h 308021"/>
              <a:gd name="connsiteX441" fmla="*/ 14740025 w 16989946"/>
              <a:gd name="connsiteY441" fmla="*/ 261060 h 308021"/>
              <a:gd name="connsiteX442" fmla="*/ 14777979 w 16989946"/>
              <a:gd name="connsiteY442" fmla="*/ 243840 h 308021"/>
              <a:gd name="connsiteX443" fmla="*/ 14797630 w 16989946"/>
              <a:gd name="connsiteY443" fmla="*/ 248292 h 308021"/>
              <a:gd name="connsiteX444" fmla="*/ 14814892 w 16989946"/>
              <a:gd name="connsiteY444" fmla="*/ 260334 h 308021"/>
              <a:gd name="connsiteX445" fmla="*/ 14811190 w 16989946"/>
              <a:gd name="connsiteY445" fmla="*/ 219127 h 308021"/>
              <a:gd name="connsiteX446" fmla="*/ 14908698 w 16989946"/>
              <a:gd name="connsiteY446" fmla="*/ 0 h 308021"/>
              <a:gd name="connsiteX447" fmla="*/ 15006206 w 16989946"/>
              <a:gd name="connsiteY447" fmla="*/ 219127 h 308021"/>
              <a:gd name="connsiteX448" fmla="*/ 15001578 w 16989946"/>
              <a:gd name="connsiteY448" fmla="*/ 270645 h 308021"/>
              <a:gd name="connsiteX449" fmla="*/ 15007904 w 16989946"/>
              <a:gd name="connsiteY449" fmla="*/ 261060 h 308021"/>
              <a:gd name="connsiteX450" fmla="*/ 15045858 w 16989946"/>
              <a:gd name="connsiteY450" fmla="*/ 243840 h 308021"/>
              <a:gd name="connsiteX451" fmla="*/ 15065509 w 16989946"/>
              <a:gd name="connsiteY451" fmla="*/ 248292 h 308021"/>
              <a:gd name="connsiteX452" fmla="*/ 15082770 w 16989946"/>
              <a:gd name="connsiteY452" fmla="*/ 260333 h 308021"/>
              <a:gd name="connsiteX453" fmla="*/ 15079068 w 16989946"/>
              <a:gd name="connsiteY453" fmla="*/ 219127 h 308021"/>
              <a:gd name="connsiteX454" fmla="*/ 15176576 w 16989946"/>
              <a:gd name="connsiteY454" fmla="*/ 0 h 308021"/>
              <a:gd name="connsiteX455" fmla="*/ 15274084 w 16989946"/>
              <a:gd name="connsiteY455" fmla="*/ 219127 h 308021"/>
              <a:gd name="connsiteX456" fmla="*/ 15269456 w 16989946"/>
              <a:gd name="connsiteY456" fmla="*/ 270645 h 308021"/>
              <a:gd name="connsiteX457" fmla="*/ 15275782 w 16989946"/>
              <a:gd name="connsiteY457" fmla="*/ 261060 h 308021"/>
              <a:gd name="connsiteX458" fmla="*/ 15313736 w 16989946"/>
              <a:gd name="connsiteY458" fmla="*/ 243840 h 308021"/>
              <a:gd name="connsiteX459" fmla="*/ 15333387 w 16989946"/>
              <a:gd name="connsiteY459" fmla="*/ 248292 h 308021"/>
              <a:gd name="connsiteX460" fmla="*/ 15350648 w 16989946"/>
              <a:gd name="connsiteY460" fmla="*/ 260333 h 308021"/>
              <a:gd name="connsiteX461" fmla="*/ 15346946 w 16989946"/>
              <a:gd name="connsiteY461" fmla="*/ 219127 h 308021"/>
              <a:gd name="connsiteX462" fmla="*/ 15444454 w 16989946"/>
              <a:gd name="connsiteY462" fmla="*/ 0 h 308021"/>
              <a:gd name="connsiteX463" fmla="*/ 15541962 w 16989946"/>
              <a:gd name="connsiteY463" fmla="*/ 219127 h 308021"/>
              <a:gd name="connsiteX464" fmla="*/ 15537334 w 16989946"/>
              <a:gd name="connsiteY464" fmla="*/ 270645 h 308021"/>
              <a:gd name="connsiteX465" fmla="*/ 15543660 w 16989946"/>
              <a:gd name="connsiteY465" fmla="*/ 261060 h 308021"/>
              <a:gd name="connsiteX466" fmla="*/ 15581614 w 16989946"/>
              <a:gd name="connsiteY466" fmla="*/ 243840 h 308021"/>
              <a:gd name="connsiteX467" fmla="*/ 15601265 w 16989946"/>
              <a:gd name="connsiteY467" fmla="*/ 248292 h 308021"/>
              <a:gd name="connsiteX468" fmla="*/ 15618527 w 16989946"/>
              <a:gd name="connsiteY468" fmla="*/ 260334 h 308021"/>
              <a:gd name="connsiteX469" fmla="*/ 15614825 w 16989946"/>
              <a:gd name="connsiteY469" fmla="*/ 219127 h 308021"/>
              <a:gd name="connsiteX470" fmla="*/ 15712333 w 16989946"/>
              <a:gd name="connsiteY470" fmla="*/ 0 h 308021"/>
              <a:gd name="connsiteX471" fmla="*/ 15809841 w 16989946"/>
              <a:gd name="connsiteY471" fmla="*/ 219127 h 308021"/>
              <a:gd name="connsiteX472" fmla="*/ 15805213 w 16989946"/>
              <a:gd name="connsiteY472" fmla="*/ 270645 h 308021"/>
              <a:gd name="connsiteX473" fmla="*/ 15811539 w 16989946"/>
              <a:gd name="connsiteY473" fmla="*/ 261060 h 308021"/>
              <a:gd name="connsiteX474" fmla="*/ 15849493 w 16989946"/>
              <a:gd name="connsiteY474" fmla="*/ 243840 h 308021"/>
              <a:gd name="connsiteX475" fmla="*/ 15869144 w 16989946"/>
              <a:gd name="connsiteY475" fmla="*/ 248292 h 308021"/>
              <a:gd name="connsiteX476" fmla="*/ 15886406 w 16989946"/>
              <a:gd name="connsiteY476" fmla="*/ 260333 h 308021"/>
              <a:gd name="connsiteX477" fmla="*/ 15882702 w 16989946"/>
              <a:gd name="connsiteY477" fmla="*/ 219127 h 308021"/>
              <a:gd name="connsiteX478" fmla="*/ 15980210 w 16989946"/>
              <a:gd name="connsiteY478" fmla="*/ 0 h 308021"/>
              <a:gd name="connsiteX479" fmla="*/ 16077718 w 16989946"/>
              <a:gd name="connsiteY479" fmla="*/ 219127 h 308021"/>
              <a:gd name="connsiteX480" fmla="*/ 16073090 w 16989946"/>
              <a:gd name="connsiteY480" fmla="*/ 270645 h 308021"/>
              <a:gd name="connsiteX481" fmla="*/ 16079418 w 16989946"/>
              <a:gd name="connsiteY481" fmla="*/ 261060 h 308021"/>
              <a:gd name="connsiteX482" fmla="*/ 16117370 w 16989946"/>
              <a:gd name="connsiteY482" fmla="*/ 243840 h 308021"/>
              <a:gd name="connsiteX483" fmla="*/ 16137022 w 16989946"/>
              <a:gd name="connsiteY483" fmla="*/ 248292 h 308021"/>
              <a:gd name="connsiteX484" fmla="*/ 16154282 w 16989946"/>
              <a:gd name="connsiteY484" fmla="*/ 260333 h 308021"/>
              <a:gd name="connsiteX485" fmla="*/ 16150582 w 16989946"/>
              <a:gd name="connsiteY485" fmla="*/ 219127 h 308021"/>
              <a:gd name="connsiteX486" fmla="*/ 16248090 w 16989946"/>
              <a:gd name="connsiteY486" fmla="*/ 0 h 308021"/>
              <a:gd name="connsiteX487" fmla="*/ 16345598 w 16989946"/>
              <a:gd name="connsiteY487" fmla="*/ 219127 h 308021"/>
              <a:gd name="connsiteX488" fmla="*/ 16340970 w 16989946"/>
              <a:gd name="connsiteY488" fmla="*/ 270645 h 308021"/>
              <a:gd name="connsiteX489" fmla="*/ 16347294 w 16989946"/>
              <a:gd name="connsiteY489" fmla="*/ 261060 h 308021"/>
              <a:gd name="connsiteX490" fmla="*/ 16385250 w 16989946"/>
              <a:gd name="connsiteY490" fmla="*/ 243840 h 308021"/>
              <a:gd name="connsiteX491" fmla="*/ 16404900 w 16989946"/>
              <a:gd name="connsiteY491" fmla="*/ 248292 h 308021"/>
              <a:gd name="connsiteX492" fmla="*/ 16422162 w 16989946"/>
              <a:gd name="connsiteY492" fmla="*/ 260334 h 308021"/>
              <a:gd name="connsiteX493" fmla="*/ 16418460 w 16989946"/>
              <a:gd name="connsiteY493" fmla="*/ 219127 h 308021"/>
              <a:gd name="connsiteX494" fmla="*/ 16515968 w 16989946"/>
              <a:gd name="connsiteY494" fmla="*/ 0 h 308021"/>
              <a:gd name="connsiteX495" fmla="*/ 16613476 w 16989946"/>
              <a:gd name="connsiteY495" fmla="*/ 219127 h 308021"/>
              <a:gd name="connsiteX496" fmla="*/ 16608848 w 16989946"/>
              <a:gd name="connsiteY496" fmla="*/ 270645 h 308021"/>
              <a:gd name="connsiteX497" fmla="*/ 16615174 w 16989946"/>
              <a:gd name="connsiteY497" fmla="*/ 261060 h 308021"/>
              <a:gd name="connsiteX498" fmla="*/ 16653128 w 16989946"/>
              <a:gd name="connsiteY498" fmla="*/ 243840 h 308021"/>
              <a:gd name="connsiteX499" fmla="*/ 16672778 w 16989946"/>
              <a:gd name="connsiteY499" fmla="*/ 248292 h 308021"/>
              <a:gd name="connsiteX500" fmla="*/ 16690030 w 16989946"/>
              <a:gd name="connsiteY500" fmla="*/ 260327 h 308021"/>
              <a:gd name="connsiteX501" fmla="*/ 16686330 w 16989946"/>
              <a:gd name="connsiteY501" fmla="*/ 219127 h 308021"/>
              <a:gd name="connsiteX502" fmla="*/ 16783838 w 16989946"/>
              <a:gd name="connsiteY502" fmla="*/ 0 h 308021"/>
              <a:gd name="connsiteX503" fmla="*/ 16881346 w 16989946"/>
              <a:gd name="connsiteY503" fmla="*/ 219127 h 308021"/>
              <a:gd name="connsiteX504" fmla="*/ 16876718 w 16989946"/>
              <a:gd name="connsiteY504" fmla="*/ 270645 h 308021"/>
              <a:gd name="connsiteX505" fmla="*/ 16989946 w 16989946"/>
              <a:gd name="connsiteY505" fmla="*/ 308021 h 308021"/>
              <a:gd name="connsiteX0" fmla="*/ 0 w 16881346"/>
              <a:gd name="connsiteY0" fmla="*/ 270645 h 270646"/>
              <a:gd name="connsiteX1" fmla="*/ 6326 w 16881346"/>
              <a:gd name="connsiteY1" fmla="*/ 261060 h 270646"/>
              <a:gd name="connsiteX2" fmla="*/ 44280 w 16881346"/>
              <a:gd name="connsiteY2" fmla="*/ 243840 h 270646"/>
              <a:gd name="connsiteX3" fmla="*/ 63931 w 16881346"/>
              <a:gd name="connsiteY3" fmla="*/ 248292 h 270646"/>
              <a:gd name="connsiteX4" fmla="*/ 81192 w 16881346"/>
              <a:gd name="connsiteY4" fmla="*/ 260333 h 270646"/>
              <a:gd name="connsiteX5" fmla="*/ 77490 w 16881346"/>
              <a:gd name="connsiteY5" fmla="*/ 219127 h 270646"/>
              <a:gd name="connsiteX6" fmla="*/ 174998 w 16881346"/>
              <a:gd name="connsiteY6" fmla="*/ 0 h 270646"/>
              <a:gd name="connsiteX7" fmla="*/ 272506 w 16881346"/>
              <a:gd name="connsiteY7" fmla="*/ 219127 h 270646"/>
              <a:gd name="connsiteX8" fmla="*/ 267878 w 16881346"/>
              <a:gd name="connsiteY8" fmla="*/ 270645 h 270646"/>
              <a:gd name="connsiteX9" fmla="*/ 274204 w 16881346"/>
              <a:gd name="connsiteY9" fmla="*/ 261060 h 270646"/>
              <a:gd name="connsiteX10" fmla="*/ 312158 w 16881346"/>
              <a:gd name="connsiteY10" fmla="*/ 243840 h 270646"/>
              <a:gd name="connsiteX11" fmla="*/ 331809 w 16881346"/>
              <a:gd name="connsiteY11" fmla="*/ 248292 h 270646"/>
              <a:gd name="connsiteX12" fmla="*/ 349071 w 16881346"/>
              <a:gd name="connsiteY12" fmla="*/ 260334 h 270646"/>
              <a:gd name="connsiteX13" fmla="*/ 345369 w 16881346"/>
              <a:gd name="connsiteY13" fmla="*/ 219127 h 270646"/>
              <a:gd name="connsiteX14" fmla="*/ 442877 w 16881346"/>
              <a:gd name="connsiteY14" fmla="*/ 0 h 270646"/>
              <a:gd name="connsiteX15" fmla="*/ 540385 w 16881346"/>
              <a:gd name="connsiteY15" fmla="*/ 219127 h 270646"/>
              <a:gd name="connsiteX16" fmla="*/ 535757 w 16881346"/>
              <a:gd name="connsiteY16" fmla="*/ 270645 h 270646"/>
              <a:gd name="connsiteX17" fmla="*/ 542083 w 16881346"/>
              <a:gd name="connsiteY17" fmla="*/ 261060 h 270646"/>
              <a:gd name="connsiteX18" fmla="*/ 580037 w 16881346"/>
              <a:gd name="connsiteY18" fmla="*/ 243840 h 270646"/>
              <a:gd name="connsiteX19" fmla="*/ 599688 w 16881346"/>
              <a:gd name="connsiteY19" fmla="*/ 248292 h 270646"/>
              <a:gd name="connsiteX20" fmla="*/ 616949 w 16881346"/>
              <a:gd name="connsiteY20" fmla="*/ 260333 h 270646"/>
              <a:gd name="connsiteX21" fmla="*/ 613247 w 16881346"/>
              <a:gd name="connsiteY21" fmla="*/ 219127 h 270646"/>
              <a:gd name="connsiteX22" fmla="*/ 710755 w 16881346"/>
              <a:gd name="connsiteY22" fmla="*/ 0 h 270646"/>
              <a:gd name="connsiteX23" fmla="*/ 808263 w 16881346"/>
              <a:gd name="connsiteY23" fmla="*/ 219127 h 270646"/>
              <a:gd name="connsiteX24" fmla="*/ 803635 w 16881346"/>
              <a:gd name="connsiteY24" fmla="*/ 270645 h 270646"/>
              <a:gd name="connsiteX25" fmla="*/ 809961 w 16881346"/>
              <a:gd name="connsiteY25" fmla="*/ 261060 h 270646"/>
              <a:gd name="connsiteX26" fmla="*/ 847915 w 16881346"/>
              <a:gd name="connsiteY26" fmla="*/ 243840 h 270646"/>
              <a:gd name="connsiteX27" fmla="*/ 867566 w 16881346"/>
              <a:gd name="connsiteY27" fmla="*/ 248292 h 270646"/>
              <a:gd name="connsiteX28" fmla="*/ 884827 w 16881346"/>
              <a:gd name="connsiteY28" fmla="*/ 260333 h 270646"/>
              <a:gd name="connsiteX29" fmla="*/ 881125 w 16881346"/>
              <a:gd name="connsiteY29" fmla="*/ 219127 h 270646"/>
              <a:gd name="connsiteX30" fmla="*/ 978633 w 16881346"/>
              <a:gd name="connsiteY30" fmla="*/ 0 h 270646"/>
              <a:gd name="connsiteX31" fmla="*/ 1076141 w 16881346"/>
              <a:gd name="connsiteY31" fmla="*/ 219127 h 270646"/>
              <a:gd name="connsiteX32" fmla="*/ 1071513 w 16881346"/>
              <a:gd name="connsiteY32" fmla="*/ 270645 h 270646"/>
              <a:gd name="connsiteX33" fmla="*/ 1077839 w 16881346"/>
              <a:gd name="connsiteY33" fmla="*/ 261060 h 270646"/>
              <a:gd name="connsiteX34" fmla="*/ 1115793 w 16881346"/>
              <a:gd name="connsiteY34" fmla="*/ 243840 h 270646"/>
              <a:gd name="connsiteX35" fmla="*/ 1135444 w 16881346"/>
              <a:gd name="connsiteY35" fmla="*/ 248292 h 270646"/>
              <a:gd name="connsiteX36" fmla="*/ 1152706 w 16881346"/>
              <a:gd name="connsiteY36" fmla="*/ 260334 h 270646"/>
              <a:gd name="connsiteX37" fmla="*/ 1149004 w 16881346"/>
              <a:gd name="connsiteY37" fmla="*/ 219127 h 270646"/>
              <a:gd name="connsiteX38" fmla="*/ 1246512 w 16881346"/>
              <a:gd name="connsiteY38" fmla="*/ 0 h 270646"/>
              <a:gd name="connsiteX39" fmla="*/ 1344019 w 16881346"/>
              <a:gd name="connsiteY39" fmla="*/ 219127 h 270646"/>
              <a:gd name="connsiteX40" fmla="*/ 1339391 w 16881346"/>
              <a:gd name="connsiteY40" fmla="*/ 270645 h 270646"/>
              <a:gd name="connsiteX41" fmla="*/ 1345717 w 16881346"/>
              <a:gd name="connsiteY41" fmla="*/ 261060 h 270646"/>
              <a:gd name="connsiteX42" fmla="*/ 1383671 w 16881346"/>
              <a:gd name="connsiteY42" fmla="*/ 243840 h 270646"/>
              <a:gd name="connsiteX43" fmla="*/ 1403322 w 16881346"/>
              <a:gd name="connsiteY43" fmla="*/ 248292 h 270646"/>
              <a:gd name="connsiteX44" fmla="*/ 1420584 w 16881346"/>
              <a:gd name="connsiteY44" fmla="*/ 260333 h 270646"/>
              <a:gd name="connsiteX45" fmla="*/ 1416881 w 16881346"/>
              <a:gd name="connsiteY45" fmla="*/ 219127 h 270646"/>
              <a:gd name="connsiteX46" fmla="*/ 1514388 w 16881346"/>
              <a:gd name="connsiteY46" fmla="*/ 0 h 270646"/>
              <a:gd name="connsiteX47" fmla="*/ 1611897 w 16881346"/>
              <a:gd name="connsiteY47" fmla="*/ 219127 h 270646"/>
              <a:gd name="connsiteX48" fmla="*/ 1607270 w 16881346"/>
              <a:gd name="connsiteY48" fmla="*/ 270644 h 270646"/>
              <a:gd name="connsiteX49" fmla="*/ 1613594 w 16881346"/>
              <a:gd name="connsiteY49" fmla="*/ 261060 h 270646"/>
              <a:gd name="connsiteX50" fmla="*/ 1651548 w 16881346"/>
              <a:gd name="connsiteY50" fmla="*/ 243840 h 270646"/>
              <a:gd name="connsiteX51" fmla="*/ 1671200 w 16881346"/>
              <a:gd name="connsiteY51" fmla="*/ 248292 h 270646"/>
              <a:gd name="connsiteX52" fmla="*/ 1688461 w 16881346"/>
              <a:gd name="connsiteY52" fmla="*/ 260333 h 270646"/>
              <a:gd name="connsiteX53" fmla="*/ 1684760 w 16881346"/>
              <a:gd name="connsiteY53" fmla="*/ 219127 h 270646"/>
              <a:gd name="connsiteX54" fmla="*/ 1782268 w 16881346"/>
              <a:gd name="connsiteY54" fmla="*/ 0 h 270646"/>
              <a:gd name="connsiteX55" fmla="*/ 1879775 w 16881346"/>
              <a:gd name="connsiteY55" fmla="*/ 219127 h 270646"/>
              <a:gd name="connsiteX56" fmla="*/ 1875147 w 16881346"/>
              <a:gd name="connsiteY56" fmla="*/ 270645 h 270646"/>
              <a:gd name="connsiteX57" fmla="*/ 1881473 w 16881346"/>
              <a:gd name="connsiteY57" fmla="*/ 261060 h 270646"/>
              <a:gd name="connsiteX58" fmla="*/ 1919427 w 16881346"/>
              <a:gd name="connsiteY58" fmla="*/ 243840 h 270646"/>
              <a:gd name="connsiteX59" fmla="*/ 1939078 w 16881346"/>
              <a:gd name="connsiteY59" fmla="*/ 248292 h 270646"/>
              <a:gd name="connsiteX60" fmla="*/ 1956341 w 16881346"/>
              <a:gd name="connsiteY60" fmla="*/ 260334 h 270646"/>
              <a:gd name="connsiteX61" fmla="*/ 1952638 w 16881346"/>
              <a:gd name="connsiteY61" fmla="*/ 219127 h 270646"/>
              <a:gd name="connsiteX62" fmla="*/ 2050146 w 16881346"/>
              <a:gd name="connsiteY62" fmla="*/ 0 h 270646"/>
              <a:gd name="connsiteX63" fmla="*/ 2147653 w 16881346"/>
              <a:gd name="connsiteY63" fmla="*/ 219127 h 270646"/>
              <a:gd name="connsiteX64" fmla="*/ 2143026 w 16881346"/>
              <a:gd name="connsiteY64" fmla="*/ 270646 h 270646"/>
              <a:gd name="connsiteX65" fmla="*/ 2149353 w 16881346"/>
              <a:gd name="connsiteY65" fmla="*/ 261060 h 270646"/>
              <a:gd name="connsiteX66" fmla="*/ 2187306 w 16881346"/>
              <a:gd name="connsiteY66" fmla="*/ 243840 h 270646"/>
              <a:gd name="connsiteX67" fmla="*/ 2206958 w 16881346"/>
              <a:gd name="connsiteY67" fmla="*/ 248292 h 270646"/>
              <a:gd name="connsiteX68" fmla="*/ 2224218 w 16881346"/>
              <a:gd name="connsiteY68" fmla="*/ 260333 h 270646"/>
              <a:gd name="connsiteX69" fmla="*/ 2220517 w 16881346"/>
              <a:gd name="connsiteY69" fmla="*/ 219127 h 270646"/>
              <a:gd name="connsiteX70" fmla="*/ 2318025 w 16881346"/>
              <a:gd name="connsiteY70" fmla="*/ 0 h 270646"/>
              <a:gd name="connsiteX71" fmla="*/ 2415533 w 16881346"/>
              <a:gd name="connsiteY71" fmla="*/ 219127 h 270646"/>
              <a:gd name="connsiteX72" fmla="*/ 2410905 w 16881346"/>
              <a:gd name="connsiteY72" fmla="*/ 270643 h 270646"/>
              <a:gd name="connsiteX73" fmla="*/ 2417230 w 16881346"/>
              <a:gd name="connsiteY73" fmla="*/ 261060 h 270646"/>
              <a:gd name="connsiteX74" fmla="*/ 2455184 w 16881346"/>
              <a:gd name="connsiteY74" fmla="*/ 243840 h 270646"/>
              <a:gd name="connsiteX75" fmla="*/ 2474835 w 16881346"/>
              <a:gd name="connsiteY75" fmla="*/ 248292 h 270646"/>
              <a:gd name="connsiteX76" fmla="*/ 2492096 w 16881346"/>
              <a:gd name="connsiteY76" fmla="*/ 260333 h 270646"/>
              <a:gd name="connsiteX77" fmla="*/ 2488394 w 16881346"/>
              <a:gd name="connsiteY77" fmla="*/ 219127 h 270646"/>
              <a:gd name="connsiteX78" fmla="*/ 2585904 w 16881346"/>
              <a:gd name="connsiteY78" fmla="*/ 0 h 270646"/>
              <a:gd name="connsiteX79" fmla="*/ 2683410 w 16881346"/>
              <a:gd name="connsiteY79" fmla="*/ 219127 h 270646"/>
              <a:gd name="connsiteX80" fmla="*/ 2678783 w 16881346"/>
              <a:gd name="connsiteY80" fmla="*/ 270646 h 270646"/>
              <a:gd name="connsiteX81" fmla="*/ 2685108 w 16881346"/>
              <a:gd name="connsiteY81" fmla="*/ 261060 h 270646"/>
              <a:gd name="connsiteX82" fmla="*/ 2723063 w 16881346"/>
              <a:gd name="connsiteY82" fmla="*/ 243840 h 270646"/>
              <a:gd name="connsiteX83" fmla="*/ 2742715 w 16881346"/>
              <a:gd name="connsiteY83" fmla="*/ 248292 h 270646"/>
              <a:gd name="connsiteX84" fmla="*/ 2759975 w 16881346"/>
              <a:gd name="connsiteY84" fmla="*/ 260334 h 270646"/>
              <a:gd name="connsiteX85" fmla="*/ 2756274 w 16881346"/>
              <a:gd name="connsiteY85" fmla="*/ 219127 h 270646"/>
              <a:gd name="connsiteX86" fmla="*/ 2853781 w 16881346"/>
              <a:gd name="connsiteY86" fmla="*/ 0 h 270646"/>
              <a:gd name="connsiteX87" fmla="*/ 2951289 w 16881346"/>
              <a:gd name="connsiteY87" fmla="*/ 219127 h 270646"/>
              <a:gd name="connsiteX88" fmla="*/ 2946661 w 16881346"/>
              <a:gd name="connsiteY88" fmla="*/ 270645 h 270646"/>
              <a:gd name="connsiteX89" fmla="*/ 2952987 w 16881346"/>
              <a:gd name="connsiteY89" fmla="*/ 261060 h 270646"/>
              <a:gd name="connsiteX90" fmla="*/ 2990941 w 16881346"/>
              <a:gd name="connsiteY90" fmla="*/ 243840 h 270646"/>
              <a:gd name="connsiteX91" fmla="*/ 3010592 w 16881346"/>
              <a:gd name="connsiteY91" fmla="*/ 248292 h 270646"/>
              <a:gd name="connsiteX92" fmla="*/ 3027853 w 16881346"/>
              <a:gd name="connsiteY92" fmla="*/ 260333 h 270646"/>
              <a:gd name="connsiteX93" fmla="*/ 3024151 w 16881346"/>
              <a:gd name="connsiteY93" fmla="*/ 219127 h 270646"/>
              <a:gd name="connsiteX94" fmla="*/ 3121659 w 16881346"/>
              <a:gd name="connsiteY94" fmla="*/ 0 h 270646"/>
              <a:gd name="connsiteX95" fmla="*/ 3219167 w 16881346"/>
              <a:gd name="connsiteY95" fmla="*/ 219127 h 270646"/>
              <a:gd name="connsiteX96" fmla="*/ 3214540 w 16881346"/>
              <a:gd name="connsiteY96" fmla="*/ 270645 h 270646"/>
              <a:gd name="connsiteX97" fmla="*/ 3220865 w 16881346"/>
              <a:gd name="connsiteY97" fmla="*/ 261060 h 270646"/>
              <a:gd name="connsiteX98" fmla="*/ 3258819 w 16881346"/>
              <a:gd name="connsiteY98" fmla="*/ 243840 h 270646"/>
              <a:gd name="connsiteX99" fmla="*/ 3278470 w 16881346"/>
              <a:gd name="connsiteY99" fmla="*/ 248292 h 270646"/>
              <a:gd name="connsiteX100" fmla="*/ 3295730 w 16881346"/>
              <a:gd name="connsiteY100" fmla="*/ 260332 h 270646"/>
              <a:gd name="connsiteX101" fmla="*/ 3292030 w 16881346"/>
              <a:gd name="connsiteY101" fmla="*/ 219127 h 270646"/>
              <a:gd name="connsiteX102" fmla="*/ 3389538 w 16881346"/>
              <a:gd name="connsiteY102" fmla="*/ 0 h 270646"/>
              <a:gd name="connsiteX103" fmla="*/ 3487045 w 16881346"/>
              <a:gd name="connsiteY103" fmla="*/ 219127 h 270646"/>
              <a:gd name="connsiteX104" fmla="*/ 3482417 w 16881346"/>
              <a:gd name="connsiteY104" fmla="*/ 270645 h 270646"/>
              <a:gd name="connsiteX105" fmla="*/ 3488744 w 16881346"/>
              <a:gd name="connsiteY105" fmla="*/ 261060 h 270646"/>
              <a:gd name="connsiteX106" fmla="*/ 3526697 w 16881346"/>
              <a:gd name="connsiteY106" fmla="*/ 243840 h 270646"/>
              <a:gd name="connsiteX107" fmla="*/ 3546350 w 16881346"/>
              <a:gd name="connsiteY107" fmla="*/ 248292 h 270646"/>
              <a:gd name="connsiteX108" fmla="*/ 3563609 w 16881346"/>
              <a:gd name="connsiteY108" fmla="*/ 260333 h 270646"/>
              <a:gd name="connsiteX109" fmla="*/ 3559906 w 16881346"/>
              <a:gd name="connsiteY109" fmla="*/ 219127 h 270646"/>
              <a:gd name="connsiteX110" fmla="*/ 3657414 w 16881346"/>
              <a:gd name="connsiteY110" fmla="*/ 0 h 270646"/>
              <a:gd name="connsiteX111" fmla="*/ 3754923 w 16881346"/>
              <a:gd name="connsiteY111" fmla="*/ 219127 h 270646"/>
              <a:gd name="connsiteX112" fmla="*/ 3750296 w 16881346"/>
              <a:gd name="connsiteY112" fmla="*/ 270645 h 270646"/>
              <a:gd name="connsiteX113" fmla="*/ 3756620 w 16881346"/>
              <a:gd name="connsiteY113" fmla="*/ 261060 h 270646"/>
              <a:gd name="connsiteX114" fmla="*/ 3794575 w 16881346"/>
              <a:gd name="connsiteY114" fmla="*/ 243840 h 270646"/>
              <a:gd name="connsiteX115" fmla="*/ 3814226 w 16881346"/>
              <a:gd name="connsiteY115" fmla="*/ 248292 h 270646"/>
              <a:gd name="connsiteX116" fmla="*/ 3831487 w 16881346"/>
              <a:gd name="connsiteY116" fmla="*/ 260334 h 270646"/>
              <a:gd name="connsiteX117" fmla="*/ 3827787 w 16881346"/>
              <a:gd name="connsiteY117" fmla="*/ 219127 h 270646"/>
              <a:gd name="connsiteX118" fmla="*/ 3925295 w 16881346"/>
              <a:gd name="connsiteY118" fmla="*/ 0 h 270646"/>
              <a:gd name="connsiteX119" fmla="*/ 4022802 w 16881346"/>
              <a:gd name="connsiteY119" fmla="*/ 219127 h 270646"/>
              <a:gd name="connsiteX120" fmla="*/ 4018174 w 16881346"/>
              <a:gd name="connsiteY120" fmla="*/ 270645 h 270646"/>
              <a:gd name="connsiteX121" fmla="*/ 4024501 w 16881346"/>
              <a:gd name="connsiteY121" fmla="*/ 261060 h 270646"/>
              <a:gd name="connsiteX122" fmla="*/ 4062454 w 16881346"/>
              <a:gd name="connsiteY122" fmla="*/ 243840 h 270646"/>
              <a:gd name="connsiteX123" fmla="*/ 4082107 w 16881346"/>
              <a:gd name="connsiteY123" fmla="*/ 248292 h 270646"/>
              <a:gd name="connsiteX124" fmla="*/ 4099367 w 16881346"/>
              <a:gd name="connsiteY124" fmla="*/ 260333 h 270646"/>
              <a:gd name="connsiteX125" fmla="*/ 4095663 w 16881346"/>
              <a:gd name="connsiteY125" fmla="*/ 219127 h 270646"/>
              <a:gd name="connsiteX126" fmla="*/ 4193171 w 16881346"/>
              <a:gd name="connsiteY126" fmla="*/ 0 h 270646"/>
              <a:gd name="connsiteX127" fmla="*/ 4290680 w 16881346"/>
              <a:gd name="connsiteY127" fmla="*/ 219127 h 270646"/>
              <a:gd name="connsiteX128" fmla="*/ 4286053 w 16881346"/>
              <a:gd name="connsiteY128" fmla="*/ 270645 h 270646"/>
              <a:gd name="connsiteX129" fmla="*/ 4292377 w 16881346"/>
              <a:gd name="connsiteY129" fmla="*/ 261060 h 270646"/>
              <a:gd name="connsiteX130" fmla="*/ 4330332 w 16881346"/>
              <a:gd name="connsiteY130" fmla="*/ 243840 h 270646"/>
              <a:gd name="connsiteX131" fmla="*/ 4349982 w 16881346"/>
              <a:gd name="connsiteY131" fmla="*/ 248292 h 270646"/>
              <a:gd name="connsiteX132" fmla="*/ 4367244 w 16881346"/>
              <a:gd name="connsiteY132" fmla="*/ 260333 h 270646"/>
              <a:gd name="connsiteX133" fmla="*/ 4363543 w 16881346"/>
              <a:gd name="connsiteY133" fmla="*/ 219127 h 270646"/>
              <a:gd name="connsiteX134" fmla="*/ 4461050 w 16881346"/>
              <a:gd name="connsiteY134" fmla="*/ 0 h 270646"/>
              <a:gd name="connsiteX135" fmla="*/ 4558558 w 16881346"/>
              <a:gd name="connsiteY135" fmla="*/ 219127 h 270646"/>
              <a:gd name="connsiteX136" fmla="*/ 4553931 w 16881346"/>
              <a:gd name="connsiteY136" fmla="*/ 270645 h 270646"/>
              <a:gd name="connsiteX137" fmla="*/ 4560256 w 16881346"/>
              <a:gd name="connsiteY137" fmla="*/ 261060 h 270646"/>
              <a:gd name="connsiteX138" fmla="*/ 4598211 w 16881346"/>
              <a:gd name="connsiteY138" fmla="*/ 243840 h 270646"/>
              <a:gd name="connsiteX139" fmla="*/ 4617861 w 16881346"/>
              <a:gd name="connsiteY139" fmla="*/ 248292 h 270646"/>
              <a:gd name="connsiteX140" fmla="*/ 4635124 w 16881346"/>
              <a:gd name="connsiteY140" fmla="*/ 260334 h 270646"/>
              <a:gd name="connsiteX141" fmla="*/ 4631420 w 16881346"/>
              <a:gd name="connsiteY141" fmla="*/ 219127 h 270646"/>
              <a:gd name="connsiteX142" fmla="*/ 4728928 w 16881346"/>
              <a:gd name="connsiteY142" fmla="*/ 0 h 270646"/>
              <a:gd name="connsiteX143" fmla="*/ 4826437 w 16881346"/>
              <a:gd name="connsiteY143" fmla="*/ 219127 h 270646"/>
              <a:gd name="connsiteX144" fmla="*/ 4821810 w 16881346"/>
              <a:gd name="connsiteY144" fmla="*/ 270645 h 270646"/>
              <a:gd name="connsiteX145" fmla="*/ 4828134 w 16881346"/>
              <a:gd name="connsiteY145" fmla="*/ 261060 h 270646"/>
              <a:gd name="connsiteX146" fmla="*/ 4866089 w 16881346"/>
              <a:gd name="connsiteY146" fmla="*/ 243840 h 270646"/>
              <a:gd name="connsiteX147" fmla="*/ 4885739 w 16881346"/>
              <a:gd name="connsiteY147" fmla="*/ 248292 h 270646"/>
              <a:gd name="connsiteX148" fmla="*/ 4903000 w 16881346"/>
              <a:gd name="connsiteY148" fmla="*/ 260333 h 270646"/>
              <a:gd name="connsiteX149" fmla="*/ 4899300 w 16881346"/>
              <a:gd name="connsiteY149" fmla="*/ 219127 h 270646"/>
              <a:gd name="connsiteX150" fmla="*/ 4996807 w 16881346"/>
              <a:gd name="connsiteY150" fmla="*/ 0 h 270646"/>
              <a:gd name="connsiteX151" fmla="*/ 5094315 w 16881346"/>
              <a:gd name="connsiteY151" fmla="*/ 219127 h 270646"/>
              <a:gd name="connsiteX152" fmla="*/ 5089688 w 16881346"/>
              <a:gd name="connsiteY152" fmla="*/ 270645 h 270646"/>
              <a:gd name="connsiteX153" fmla="*/ 5096013 w 16881346"/>
              <a:gd name="connsiteY153" fmla="*/ 261060 h 270646"/>
              <a:gd name="connsiteX154" fmla="*/ 5133967 w 16881346"/>
              <a:gd name="connsiteY154" fmla="*/ 243840 h 270646"/>
              <a:gd name="connsiteX155" fmla="*/ 5153618 w 16881346"/>
              <a:gd name="connsiteY155" fmla="*/ 248292 h 270646"/>
              <a:gd name="connsiteX156" fmla="*/ 5170879 w 16881346"/>
              <a:gd name="connsiteY156" fmla="*/ 260333 h 270646"/>
              <a:gd name="connsiteX157" fmla="*/ 5167176 w 16881346"/>
              <a:gd name="connsiteY157" fmla="*/ 219127 h 270646"/>
              <a:gd name="connsiteX158" fmla="*/ 5264685 w 16881346"/>
              <a:gd name="connsiteY158" fmla="*/ 0 h 270646"/>
              <a:gd name="connsiteX159" fmla="*/ 5362194 w 16881346"/>
              <a:gd name="connsiteY159" fmla="*/ 219127 h 270646"/>
              <a:gd name="connsiteX160" fmla="*/ 5357564 w 16881346"/>
              <a:gd name="connsiteY160" fmla="*/ 270645 h 270646"/>
              <a:gd name="connsiteX161" fmla="*/ 5363891 w 16881346"/>
              <a:gd name="connsiteY161" fmla="*/ 261060 h 270646"/>
              <a:gd name="connsiteX162" fmla="*/ 5401845 w 16881346"/>
              <a:gd name="connsiteY162" fmla="*/ 243840 h 270646"/>
              <a:gd name="connsiteX163" fmla="*/ 5421496 w 16881346"/>
              <a:gd name="connsiteY163" fmla="*/ 248292 h 270646"/>
              <a:gd name="connsiteX164" fmla="*/ 5438757 w 16881346"/>
              <a:gd name="connsiteY164" fmla="*/ 260334 h 270646"/>
              <a:gd name="connsiteX165" fmla="*/ 5435057 w 16881346"/>
              <a:gd name="connsiteY165" fmla="*/ 219127 h 270646"/>
              <a:gd name="connsiteX166" fmla="*/ 5532564 w 16881346"/>
              <a:gd name="connsiteY166" fmla="*/ 0 h 270646"/>
              <a:gd name="connsiteX167" fmla="*/ 5630072 w 16881346"/>
              <a:gd name="connsiteY167" fmla="*/ 219127 h 270646"/>
              <a:gd name="connsiteX168" fmla="*/ 5625445 w 16881346"/>
              <a:gd name="connsiteY168" fmla="*/ 270645 h 270646"/>
              <a:gd name="connsiteX169" fmla="*/ 5631770 w 16881346"/>
              <a:gd name="connsiteY169" fmla="*/ 261060 h 270646"/>
              <a:gd name="connsiteX170" fmla="*/ 5669724 w 16881346"/>
              <a:gd name="connsiteY170" fmla="*/ 243840 h 270646"/>
              <a:gd name="connsiteX171" fmla="*/ 5689375 w 16881346"/>
              <a:gd name="connsiteY171" fmla="*/ 248292 h 270646"/>
              <a:gd name="connsiteX172" fmla="*/ 5706636 w 16881346"/>
              <a:gd name="connsiteY172" fmla="*/ 260333 h 270646"/>
              <a:gd name="connsiteX173" fmla="*/ 5702933 w 16881346"/>
              <a:gd name="connsiteY173" fmla="*/ 219127 h 270646"/>
              <a:gd name="connsiteX174" fmla="*/ 5800442 w 16881346"/>
              <a:gd name="connsiteY174" fmla="*/ 0 h 270646"/>
              <a:gd name="connsiteX175" fmla="*/ 5897951 w 16881346"/>
              <a:gd name="connsiteY175" fmla="*/ 219127 h 270646"/>
              <a:gd name="connsiteX176" fmla="*/ 5893321 w 16881346"/>
              <a:gd name="connsiteY176" fmla="*/ 270645 h 270646"/>
              <a:gd name="connsiteX177" fmla="*/ 5899648 w 16881346"/>
              <a:gd name="connsiteY177" fmla="*/ 261060 h 270646"/>
              <a:gd name="connsiteX178" fmla="*/ 5937602 w 16881346"/>
              <a:gd name="connsiteY178" fmla="*/ 243840 h 270646"/>
              <a:gd name="connsiteX179" fmla="*/ 5957253 w 16881346"/>
              <a:gd name="connsiteY179" fmla="*/ 248292 h 270646"/>
              <a:gd name="connsiteX180" fmla="*/ 5974514 w 16881346"/>
              <a:gd name="connsiteY180" fmla="*/ 260333 h 270646"/>
              <a:gd name="connsiteX181" fmla="*/ 5970812 w 16881346"/>
              <a:gd name="connsiteY181" fmla="*/ 219127 h 270646"/>
              <a:gd name="connsiteX182" fmla="*/ 6068320 w 16881346"/>
              <a:gd name="connsiteY182" fmla="*/ 0 h 270646"/>
              <a:gd name="connsiteX183" fmla="*/ 6165828 w 16881346"/>
              <a:gd name="connsiteY183" fmla="*/ 219127 h 270646"/>
              <a:gd name="connsiteX184" fmla="*/ 6161200 w 16881346"/>
              <a:gd name="connsiteY184" fmla="*/ 270645 h 270646"/>
              <a:gd name="connsiteX185" fmla="*/ 6167526 w 16881346"/>
              <a:gd name="connsiteY185" fmla="*/ 261060 h 270646"/>
              <a:gd name="connsiteX186" fmla="*/ 6205481 w 16881346"/>
              <a:gd name="connsiteY186" fmla="*/ 243840 h 270646"/>
              <a:gd name="connsiteX187" fmla="*/ 6225131 w 16881346"/>
              <a:gd name="connsiteY187" fmla="*/ 248292 h 270646"/>
              <a:gd name="connsiteX188" fmla="*/ 6242393 w 16881346"/>
              <a:gd name="connsiteY188" fmla="*/ 260334 h 270646"/>
              <a:gd name="connsiteX189" fmla="*/ 6238690 w 16881346"/>
              <a:gd name="connsiteY189" fmla="*/ 219127 h 270646"/>
              <a:gd name="connsiteX190" fmla="*/ 6336199 w 16881346"/>
              <a:gd name="connsiteY190" fmla="*/ 0 h 270646"/>
              <a:gd name="connsiteX191" fmla="*/ 6433708 w 16881346"/>
              <a:gd name="connsiteY191" fmla="*/ 219127 h 270646"/>
              <a:gd name="connsiteX192" fmla="*/ 6429078 w 16881346"/>
              <a:gd name="connsiteY192" fmla="*/ 270645 h 270646"/>
              <a:gd name="connsiteX193" fmla="*/ 6435405 w 16881346"/>
              <a:gd name="connsiteY193" fmla="*/ 261060 h 270646"/>
              <a:gd name="connsiteX194" fmla="*/ 6473359 w 16881346"/>
              <a:gd name="connsiteY194" fmla="*/ 243840 h 270646"/>
              <a:gd name="connsiteX195" fmla="*/ 6493010 w 16881346"/>
              <a:gd name="connsiteY195" fmla="*/ 248292 h 270646"/>
              <a:gd name="connsiteX196" fmla="*/ 6510271 w 16881346"/>
              <a:gd name="connsiteY196" fmla="*/ 260333 h 270646"/>
              <a:gd name="connsiteX197" fmla="*/ 6506569 w 16881346"/>
              <a:gd name="connsiteY197" fmla="*/ 219127 h 270646"/>
              <a:gd name="connsiteX198" fmla="*/ 6604077 w 16881346"/>
              <a:gd name="connsiteY198" fmla="*/ 0 h 270646"/>
              <a:gd name="connsiteX199" fmla="*/ 6701585 w 16881346"/>
              <a:gd name="connsiteY199" fmla="*/ 219127 h 270646"/>
              <a:gd name="connsiteX200" fmla="*/ 6696957 w 16881346"/>
              <a:gd name="connsiteY200" fmla="*/ 270645 h 270646"/>
              <a:gd name="connsiteX201" fmla="*/ 6703283 w 16881346"/>
              <a:gd name="connsiteY201" fmla="*/ 261060 h 270646"/>
              <a:gd name="connsiteX202" fmla="*/ 6741238 w 16881346"/>
              <a:gd name="connsiteY202" fmla="*/ 243840 h 270646"/>
              <a:gd name="connsiteX203" fmla="*/ 6760888 w 16881346"/>
              <a:gd name="connsiteY203" fmla="*/ 248292 h 270646"/>
              <a:gd name="connsiteX204" fmla="*/ 6778149 w 16881346"/>
              <a:gd name="connsiteY204" fmla="*/ 260333 h 270646"/>
              <a:gd name="connsiteX205" fmla="*/ 6774447 w 16881346"/>
              <a:gd name="connsiteY205" fmla="*/ 219127 h 270646"/>
              <a:gd name="connsiteX206" fmla="*/ 6871956 w 16881346"/>
              <a:gd name="connsiteY206" fmla="*/ 0 h 270646"/>
              <a:gd name="connsiteX207" fmla="*/ 6969464 w 16881346"/>
              <a:gd name="connsiteY207" fmla="*/ 219127 h 270646"/>
              <a:gd name="connsiteX208" fmla="*/ 6964835 w 16881346"/>
              <a:gd name="connsiteY208" fmla="*/ 270645 h 270646"/>
              <a:gd name="connsiteX209" fmla="*/ 6971162 w 16881346"/>
              <a:gd name="connsiteY209" fmla="*/ 261060 h 270646"/>
              <a:gd name="connsiteX210" fmla="*/ 7009114 w 16881346"/>
              <a:gd name="connsiteY210" fmla="*/ 243840 h 270646"/>
              <a:gd name="connsiteX211" fmla="*/ 7028767 w 16881346"/>
              <a:gd name="connsiteY211" fmla="*/ 248292 h 270646"/>
              <a:gd name="connsiteX212" fmla="*/ 7046028 w 16881346"/>
              <a:gd name="connsiteY212" fmla="*/ 260334 h 270646"/>
              <a:gd name="connsiteX213" fmla="*/ 7042326 w 16881346"/>
              <a:gd name="connsiteY213" fmla="*/ 219127 h 270646"/>
              <a:gd name="connsiteX214" fmla="*/ 7139834 w 16881346"/>
              <a:gd name="connsiteY214" fmla="*/ 0 h 270646"/>
              <a:gd name="connsiteX215" fmla="*/ 7237342 w 16881346"/>
              <a:gd name="connsiteY215" fmla="*/ 219127 h 270646"/>
              <a:gd name="connsiteX216" fmla="*/ 7232714 w 16881346"/>
              <a:gd name="connsiteY216" fmla="*/ 270645 h 270646"/>
              <a:gd name="connsiteX217" fmla="*/ 7239040 w 16881346"/>
              <a:gd name="connsiteY217" fmla="*/ 261060 h 270646"/>
              <a:gd name="connsiteX218" fmla="*/ 7276995 w 16881346"/>
              <a:gd name="connsiteY218" fmla="*/ 243840 h 270646"/>
              <a:gd name="connsiteX219" fmla="*/ 7296645 w 16881346"/>
              <a:gd name="connsiteY219" fmla="*/ 248292 h 270646"/>
              <a:gd name="connsiteX220" fmla="*/ 7313906 w 16881346"/>
              <a:gd name="connsiteY220" fmla="*/ 260333 h 270646"/>
              <a:gd name="connsiteX221" fmla="*/ 7310204 w 16881346"/>
              <a:gd name="connsiteY221" fmla="*/ 219127 h 270646"/>
              <a:gd name="connsiteX222" fmla="*/ 7407713 w 16881346"/>
              <a:gd name="connsiteY222" fmla="*/ 0 h 270646"/>
              <a:gd name="connsiteX223" fmla="*/ 7505219 w 16881346"/>
              <a:gd name="connsiteY223" fmla="*/ 219127 h 270646"/>
              <a:gd name="connsiteX224" fmla="*/ 7500591 w 16881346"/>
              <a:gd name="connsiteY224" fmla="*/ 270645 h 270646"/>
              <a:gd name="connsiteX225" fmla="*/ 7506917 w 16881346"/>
              <a:gd name="connsiteY225" fmla="*/ 261060 h 270646"/>
              <a:gd name="connsiteX226" fmla="*/ 7544871 w 16881346"/>
              <a:gd name="connsiteY226" fmla="*/ 243840 h 270646"/>
              <a:gd name="connsiteX227" fmla="*/ 7564522 w 16881346"/>
              <a:gd name="connsiteY227" fmla="*/ 248292 h 270646"/>
              <a:gd name="connsiteX228" fmla="*/ 7581783 w 16881346"/>
              <a:gd name="connsiteY228" fmla="*/ 260333 h 270646"/>
              <a:gd name="connsiteX229" fmla="*/ 7578081 w 16881346"/>
              <a:gd name="connsiteY229" fmla="*/ 219127 h 270646"/>
              <a:gd name="connsiteX230" fmla="*/ 7675589 w 16881346"/>
              <a:gd name="connsiteY230" fmla="*/ 0 h 270646"/>
              <a:gd name="connsiteX231" fmla="*/ 7773097 w 16881346"/>
              <a:gd name="connsiteY231" fmla="*/ 219127 h 270646"/>
              <a:gd name="connsiteX232" fmla="*/ 7768469 w 16881346"/>
              <a:gd name="connsiteY232" fmla="*/ 270645 h 270646"/>
              <a:gd name="connsiteX233" fmla="*/ 7774794 w 16881346"/>
              <a:gd name="connsiteY233" fmla="*/ 261060 h 270646"/>
              <a:gd name="connsiteX234" fmla="*/ 7812749 w 16881346"/>
              <a:gd name="connsiteY234" fmla="*/ 243840 h 270646"/>
              <a:gd name="connsiteX235" fmla="*/ 7832400 w 16881346"/>
              <a:gd name="connsiteY235" fmla="*/ 248292 h 270646"/>
              <a:gd name="connsiteX236" fmla="*/ 7849662 w 16881346"/>
              <a:gd name="connsiteY236" fmla="*/ 260334 h 270646"/>
              <a:gd name="connsiteX237" fmla="*/ 7845960 w 16881346"/>
              <a:gd name="connsiteY237" fmla="*/ 219127 h 270646"/>
              <a:gd name="connsiteX238" fmla="*/ 7943468 w 16881346"/>
              <a:gd name="connsiteY238" fmla="*/ 0 h 270646"/>
              <a:gd name="connsiteX239" fmla="*/ 8040976 w 16881346"/>
              <a:gd name="connsiteY239" fmla="*/ 219127 h 270646"/>
              <a:gd name="connsiteX240" fmla="*/ 8036348 w 16881346"/>
              <a:gd name="connsiteY240" fmla="*/ 270645 h 270646"/>
              <a:gd name="connsiteX241" fmla="*/ 8042674 w 16881346"/>
              <a:gd name="connsiteY241" fmla="*/ 261060 h 270646"/>
              <a:gd name="connsiteX242" fmla="*/ 8080628 w 16881346"/>
              <a:gd name="connsiteY242" fmla="*/ 243840 h 270646"/>
              <a:gd name="connsiteX243" fmla="*/ 8100279 w 16881346"/>
              <a:gd name="connsiteY243" fmla="*/ 248292 h 270646"/>
              <a:gd name="connsiteX244" fmla="*/ 8117531 w 16881346"/>
              <a:gd name="connsiteY244" fmla="*/ 260327 h 270646"/>
              <a:gd name="connsiteX245" fmla="*/ 8113830 w 16881346"/>
              <a:gd name="connsiteY245" fmla="*/ 219127 h 270646"/>
              <a:gd name="connsiteX246" fmla="*/ 8211338 w 16881346"/>
              <a:gd name="connsiteY246" fmla="*/ 0 h 270646"/>
              <a:gd name="connsiteX247" fmla="*/ 8308846 w 16881346"/>
              <a:gd name="connsiteY247" fmla="*/ 219127 h 270646"/>
              <a:gd name="connsiteX248" fmla="*/ 8304218 w 16881346"/>
              <a:gd name="connsiteY248" fmla="*/ 270645 h 270646"/>
              <a:gd name="connsiteX249" fmla="*/ 8310543 w 16881346"/>
              <a:gd name="connsiteY249" fmla="*/ 261060 h 270646"/>
              <a:gd name="connsiteX250" fmla="*/ 8348498 w 16881346"/>
              <a:gd name="connsiteY250" fmla="*/ 243840 h 270646"/>
              <a:gd name="connsiteX251" fmla="*/ 8368150 w 16881346"/>
              <a:gd name="connsiteY251" fmla="*/ 248292 h 270646"/>
              <a:gd name="connsiteX252" fmla="*/ 8385841 w 16881346"/>
              <a:gd name="connsiteY252" fmla="*/ 260634 h 270646"/>
              <a:gd name="connsiteX253" fmla="*/ 8382112 w 16881346"/>
              <a:gd name="connsiteY253" fmla="*/ 219127 h 270646"/>
              <a:gd name="connsiteX254" fmla="*/ 8479620 w 16881346"/>
              <a:gd name="connsiteY254" fmla="*/ 0 h 270646"/>
              <a:gd name="connsiteX255" fmla="*/ 8577128 w 16881346"/>
              <a:gd name="connsiteY255" fmla="*/ 219127 h 270646"/>
              <a:gd name="connsiteX256" fmla="*/ 8572500 w 16881346"/>
              <a:gd name="connsiteY256" fmla="*/ 270645 h 270646"/>
              <a:gd name="connsiteX257" fmla="*/ 8578826 w 16881346"/>
              <a:gd name="connsiteY257" fmla="*/ 261060 h 270646"/>
              <a:gd name="connsiteX258" fmla="*/ 8616780 w 16881346"/>
              <a:gd name="connsiteY258" fmla="*/ 243840 h 270646"/>
              <a:gd name="connsiteX259" fmla="*/ 8636431 w 16881346"/>
              <a:gd name="connsiteY259" fmla="*/ 248292 h 270646"/>
              <a:gd name="connsiteX260" fmla="*/ 8653692 w 16881346"/>
              <a:gd name="connsiteY260" fmla="*/ 260333 h 270646"/>
              <a:gd name="connsiteX261" fmla="*/ 8649990 w 16881346"/>
              <a:gd name="connsiteY261" fmla="*/ 219127 h 270646"/>
              <a:gd name="connsiteX262" fmla="*/ 8747498 w 16881346"/>
              <a:gd name="connsiteY262" fmla="*/ 0 h 270646"/>
              <a:gd name="connsiteX263" fmla="*/ 8845006 w 16881346"/>
              <a:gd name="connsiteY263" fmla="*/ 219127 h 270646"/>
              <a:gd name="connsiteX264" fmla="*/ 8840378 w 16881346"/>
              <a:gd name="connsiteY264" fmla="*/ 270645 h 270646"/>
              <a:gd name="connsiteX265" fmla="*/ 8846704 w 16881346"/>
              <a:gd name="connsiteY265" fmla="*/ 261060 h 270646"/>
              <a:gd name="connsiteX266" fmla="*/ 8884658 w 16881346"/>
              <a:gd name="connsiteY266" fmla="*/ 243840 h 270646"/>
              <a:gd name="connsiteX267" fmla="*/ 8904309 w 16881346"/>
              <a:gd name="connsiteY267" fmla="*/ 248292 h 270646"/>
              <a:gd name="connsiteX268" fmla="*/ 8921571 w 16881346"/>
              <a:gd name="connsiteY268" fmla="*/ 260334 h 270646"/>
              <a:gd name="connsiteX269" fmla="*/ 8917869 w 16881346"/>
              <a:gd name="connsiteY269" fmla="*/ 219127 h 270646"/>
              <a:gd name="connsiteX270" fmla="*/ 9015377 w 16881346"/>
              <a:gd name="connsiteY270" fmla="*/ 0 h 270646"/>
              <a:gd name="connsiteX271" fmla="*/ 9112885 w 16881346"/>
              <a:gd name="connsiteY271" fmla="*/ 219127 h 270646"/>
              <a:gd name="connsiteX272" fmla="*/ 9108257 w 16881346"/>
              <a:gd name="connsiteY272" fmla="*/ 270645 h 270646"/>
              <a:gd name="connsiteX273" fmla="*/ 9114583 w 16881346"/>
              <a:gd name="connsiteY273" fmla="*/ 261060 h 270646"/>
              <a:gd name="connsiteX274" fmla="*/ 9152537 w 16881346"/>
              <a:gd name="connsiteY274" fmla="*/ 243840 h 270646"/>
              <a:gd name="connsiteX275" fmla="*/ 9172188 w 16881346"/>
              <a:gd name="connsiteY275" fmla="*/ 248292 h 270646"/>
              <a:gd name="connsiteX276" fmla="*/ 9189449 w 16881346"/>
              <a:gd name="connsiteY276" fmla="*/ 260333 h 270646"/>
              <a:gd name="connsiteX277" fmla="*/ 9185747 w 16881346"/>
              <a:gd name="connsiteY277" fmla="*/ 219127 h 270646"/>
              <a:gd name="connsiteX278" fmla="*/ 9283255 w 16881346"/>
              <a:gd name="connsiteY278" fmla="*/ 0 h 270646"/>
              <a:gd name="connsiteX279" fmla="*/ 9380763 w 16881346"/>
              <a:gd name="connsiteY279" fmla="*/ 219127 h 270646"/>
              <a:gd name="connsiteX280" fmla="*/ 9376135 w 16881346"/>
              <a:gd name="connsiteY280" fmla="*/ 270645 h 270646"/>
              <a:gd name="connsiteX281" fmla="*/ 9382461 w 16881346"/>
              <a:gd name="connsiteY281" fmla="*/ 261060 h 270646"/>
              <a:gd name="connsiteX282" fmla="*/ 9420415 w 16881346"/>
              <a:gd name="connsiteY282" fmla="*/ 243840 h 270646"/>
              <a:gd name="connsiteX283" fmla="*/ 9440066 w 16881346"/>
              <a:gd name="connsiteY283" fmla="*/ 248292 h 270646"/>
              <a:gd name="connsiteX284" fmla="*/ 9457327 w 16881346"/>
              <a:gd name="connsiteY284" fmla="*/ 260333 h 270646"/>
              <a:gd name="connsiteX285" fmla="*/ 9453625 w 16881346"/>
              <a:gd name="connsiteY285" fmla="*/ 219127 h 270646"/>
              <a:gd name="connsiteX286" fmla="*/ 9551133 w 16881346"/>
              <a:gd name="connsiteY286" fmla="*/ 0 h 270646"/>
              <a:gd name="connsiteX287" fmla="*/ 9648641 w 16881346"/>
              <a:gd name="connsiteY287" fmla="*/ 219127 h 270646"/>
              <a:gd name="connsiteX288" fmla="*/ 9644013 w 16881346"/>
              <a:gd name="connsiteY288" fmla="*/ 270645 h 270646"/>
              <a:gd name="connsiteX289" fmla="*/ 9650339 w 16881346"/>
              <a:gd name="connsiteY289" fmla="*/ 261060 h 270646"/>
              <a:gd name="connsiteX290" fmla="*/ 9688293 w 16881346"/>
              <a:gd name="connsiteY290" fmla="*/ 243840 h 270646"/>
              <a:gd name="connsiteX291" fmla="*/ 9707944 w 16881346"/>
              <a:gd name="connsiteY291" fmla="*/ 248292 h 270646"/>
              <a:gd name="connsiteX292" fmla="*/ 9725206 w 16881346"/>
              <a:gd name="connsiteY292" fmla="*/ 260334 h 270646"/>
              <a:gd name="connsiteX293" fmla="*/ 9721504 w 16881346"/>
              <a:gd name="connsiteY293" fmla="*/ 219127 h 270646"/>
              <a:gd name="connsiteX294" fmla="*/ 9819011 w 16881346"/>
              <a:gd name="connsiteY294" fmla="*/ 0 h 270646"/>
              <a:gd name="connsiteX295" fmla="*/ 9916519 w 16881346"/>
              <a:gd name="connsiteY295" fmla="*/ 219127 h 270646"/>
              <a:gd name="connsiteX296" fmla="*/ 9911891 w 16881346"/>
              <a:gd name="connsiteY296" fmla="*/ 270645 h 270646"/>
              <a:gd name="connsiteX297" fmla="*/ 9918217 w 16881346"/>
              <a:gd name="connsiteY297" fmla="*/ 261060 h 270646"/>
              <a:gd name="connsiteX298" fmla="*/ 9956171 w 16881346"/>
              <a:gd name="connsiteY298" fmla="*/ 243840 h 270646"/>
              <a:gd name="connsiteX299" fmla="*/ 9975822 w 16881346"/>
              <a:gd name="connsiteY299" fmla="*/ 248292 h 270646"/>
              <a:gd name="connsiteX300" fmla="*/ 9993083 w 16881346"/>
              <a:gd name="connsiteY300" fmla="*/ 260333 h 270646"/>
              <a:gd name="connsiteX301" fmla="*/ 9989381 w 16881346"/>
              <a:gd name="connsiteY301" fmla="*/ 219127 h 270646"/>
              <a:gd name="connsiteX302" fmla="*/ 10086888 w 16881346"/>
              <a:gd name="connsiteY302" fmla="*/ 0 h 270646"/>
              <a:gd name="connsiteX303" fmla="*/ 10184397 w 16881346"/>
              <a:gd name="connsiteY303" fmla="*/ 219127 h 270646"/>
              <a:gd name="connsiteX304" fmla="*/ 10179769 w 16881346"/>
              <a:gd name="connsiteY304" fmla="*/ 270644 h 270646"/>
              <a:gd name="connsiteX305" fmla="*/ 10186094 w 16881346"/>
              <a:gd name="connsiteY305" fmla="*/ 261060 h 270646"/>
              <a:gd name="connsiteX306" fmla="*/ 10224048 w 16881346"/>
              <a:gd name="connsiteY306" fmla="*/ 243840 h 270646"/>
              <a:gd name="connsiteX307" fmla="*/ 10243700 w 16881346"/>
              <a:gd name="connsiteY307" fmla="*/ 248292 h 270646"/>
              <a:gd name="connsiteX308" fmla="*/ 10260961 w 16881346"/>
              <a:gd name="connsiteY308" fmla="*/ 260333 h 270646"/>
              <a:gd name="connsiteX309" fmla="*/ 10257259 w 16881346"/>
              <a:gd name="connsiteY309" fmla="*/ 219127 h 270646"/>
              <a:gd name="connsiteX310" fmla="*/ 10354767 w 16881346"/>
              <a:gd name="connsiteY310" fmla="*/ 0 h 270646"/>
              <a:gd name="connsiteX311" fmla="*/ 10452275 w 16881346"/>
              <a:gd name="connsiteY311" fmla="*/ 219127 h 270646"/>
              <a:gd name="connsiteX312" fmla="*/ 10447647 w 16881346"/>
              <a:gd name="connsiteY312" fmla="*/ 270645 h 270646"/>
              <a:gd name="connsiteX313" fmla="*/ 10453973 w 16881346"/>
              <a:gd name="connsiteY313" fmla="*/ 261060 h 270646"/>
              <a:gd name="connsiteX314" fmla="*/ 10491927 w 16881346"/>
              <a:gd name="connsiteY314" fmla="*/ 243840 h 270646"/>
              <a:gd name="connsiteX315" fmla="*/ 10511578 w 16881346"/>
              <a:gd name="connsiteY315" fmla="*/ 248292 h 270646"/>
              <a:gd name="connsiteX316" fmla="*/ 10528840 w 16881346"/>
              <a:gd name="connsiteY316" fmla="*/ 260334 h 270646"/>
              <a:gd name="connsiteX317" fmla="*/ 10525138 w 16881346"/>
              <a:gd name="connsiteY317" fmla="*/ 219127 h 270646"/>
              <a:gd name="connsiteX318" fmla="*/ 10622646 w 16881346"/>
              <a:gd name="connsiteY318" fmla="*/ 0 h 270646"/>
              <a:gd name="connsiteX319" fmla="*/ 10720153 w 16881346"/>
              <a:gd name="connsiteY319" fmla="*/ 219127 h 270646"/>
              <a:gd name="connsiteX320" fmla="*/ 10715525 w 16881346"/>
              <a:gd name="connsiteY320" fmla="*/ 270646 h 270646"/>
              <a:gd name="connsiteX321" fmla="*/ 10721852 w 16881346"/>
              <a:gd name="connsiteY321" fmla="*/ 261060 h 270646"/>
              <a:gd name="connsiteX322" fmla="*/ 10759806 w 16881346"/>
              <a:gd name="connsiteY322" fmla="*/ 243840 h 270646"/>
              <a:gd name="connsiteX323" fmla="*/ 10779457 w 16881346"/>
              <a:gd name="connsiteY323" fmla="*/ 248292 h 270646"/>
              <a:gd name="connsiteX324" fmla="*/ 10796718 w 16881346"/>
              <a:gd name="connsiteY324" fmla="*/ 260333 h 270646"/>
              <a:gd name="connsiteX325" fmla="*/ 10793016 w 16881346"/>
              <a:gd name="connsiteY325" fmla="*/ 219127 h 270646"/>
              <a:gd name="connsiteX326" fmla="*/ 10890524 w 16881346"/>
              <a:gd name="connsiteY326" fmla="*/ 0 h 270646"/>
              <a:gd name="connsiteX327" fmla="*/ 10988033 w 16881346"/>
              <a:gd name="connsiteY327" fmla="*/ 219127 h 270646"/>
              <a:gd name="connsiteX328" fmla="*/ 10983405 w 16881346"/>
              <a:gd name="connsiteY328" fmla="*/ 270643 h 270646"/>
              <a:gd name="connsiteX329" fmla="*/ 10989730 w 16881346"/>
              <a:gd name="connsiteY329" fmla="*/ 261060 h 270646"/>
              <a:gd name="connsiteX330" fmla="*/ 11027684 w 16881346"/>
              <a:gd name="connsiteY330" fmla="*/ 243840 h 270646"/>
              <a:gd name="connsiteX331" fmla="*/ 11047335 w 16881346"/>
              <a:gd name="connsiteY331" fmla="*/ 248292 h 270646"/>
              <a:gd name="connsiteX332" fmla="*/ 11064596 w 16881346"/>
              <a:gd name="connsiteY332" fmla="*/ 260333 h 270646"/>
              <a:gd name="connsiteX333" fmla="*/ 11060894 w 16881346"/>
              <a:gd name="connsiteY333" fmla="*/ 219127 h 270646"/>
              <a:gd name="connsiteX334" fmla="*/ 11158403 w 16881346"/>
              <a:gd name="connsiteY334" fmla="*/ 0 h 270646"/>
              <a:gd name="connsiteX335" fmla="*/ 11255910 w 16881346"/>
              <a:gd name="connsiteY335" fmla="*/ 219127 h 270646"/>
              <a:gd name="connsiteX336" fmla="*/ 11251282 w 16881346"/>
              <a:gd name="connsiteY336" fmla="*/ 270646 h 270646"/>
              <a:gd name="connsiteX337" fmla="*/ 11257608 w 16881346"/>
              <a:gd name="connsiteY337" fmla="*/ 261060 h 270646"/>
              <a:gd name="connsiteX338" fmla="*/ 11295563 w 16881346"/>
              <a:gd name="connsiteY338" fmla="*/ 243840 h 270646"/>
              <a:gd name="connsiteX339" fmla="*/ 11315214 w 16881346"/>
              <a:gd name="connsiteY339" fmla="*/ 248292 h 270646"/>
              <a:gd name="connsiteX340" fmla="*/ 11332475 w 16881346"/>
              <a:gd name="connsiteY340" fmla="*/ 260334 h 270646"/>
              <a:gd name="connsiteX341" fmla="*/ 11328773 w 16881346"/>
              <a:gd name="connsiteY341" fmla="*/ 219127 h 270646"/>
              <a:gd name="connsiteX342" fmla="*/ 11426281 w 16881346"/>
              <a:gd name="connsiteY342" fmla="*/ 0 h 270646"/>
              <a:gd name="connsiteX343" fmla="*/ 11523789 w 16881346"/>
              <a:gd name="connsiteY343" fmla="*/ 219127 h 270646"/>
              <a:gd name="connsiteX344" fmla="*/ 11519161 w 16881346"/>
              <a:gd name="connsiteY344" fmla="*/ 270645 h 270646"/>
              <a:gd name="connsiteX345" fmla="*/ 11525487 w 16881346"/>
              <a:gd name="connsiteY345" fmla="*/ 261060 h 270646"/>
              <a:gd name="connsiteX346" fmla="*/ 11563441 w 16881346"/>
              <a:gd name="connsiteY346" fmla="*/ 243840 h 270646"/>
              <a:gd name="connsiteX347" fmla="*/ 11583092 w 16881346"/>
              <a:gd name="connsiteY347" fmla="*/ 248292 h 270646"/>
              <a:gd name="connsiteX348" fmla="*/ 11600353 w 16881346"/>
              <a:gd name="connsiteY348" fmla="*/ 260333 h 270646"/>
              <a:gd name="connsiteX349" fmla="*/ 11596651 w 16881346"/>
              <a:gd name="connsiteY349" fmla="*/ 219127 h 270646"/>
              <a:gd name="connsiteX350" fmla="*/ 11694159 w 16881346"/>
              <a:gd name="connsiteY350" fmla="*/ 0 h 270646"/>
              <a:gd name="connsiteX351" fmla="*/ 11791667 w 16881346"/>
              <a:gd name="connsiteY351" fmla="*/ 219127 h 270646"/>
              <a:gd name="connsiteX352" fmla="*/ 11787039 w 16881346"/>
              <a:gd name="connsiteY352" fmla="*/ 270645 h 270646"/>
              <a:gd name="connsiteX353" fmla="*/ 11793365 w 16881346"/>
              <a:gd name="connsiteY353" fmla="*/ 261060 h 270646"/>
              <a:gd name="connsiteX354" fmla="*/ 11831319 w 16881346"/>
              <a:gd name="connsiteY354" fmla="*/ 243840 h 270646"/>
              <a:gd name="connsiteX355" fmla="*/ 11850970 w 16881346"/>
              <a:gd name="connsiteY355" fmla="*/ 248292 h 270646"/>
              <a:gd name="connsiteX356" fmla="*/ 11868230 w 16881346"/>
              <a:gd name="connsiteY356" fmla="*/ 260332 h 270646"/>
              <a:gd name="connsiteX357" fmla="*/ 11864528 w 16881346"/>
              <a:gd name="connsiteY357" fmla="*/ 219127 h 270646"/>
              <a:gd name="connsiteX358" fmla="*/ 11962036 w 16881346"/>
              <a:gd name="connsiteY358" fmla="*/ 0 h 270646"/>
              <a:gd name="connsiteX359" fmla="*/ 12059544 w 16881346"/>
              <a:gd name="connsiteY359" fmla="*/ 219127 h 270646"/>
              <a:gd name="connsiteX360" fmla="*/ 12054916 w 16881346"/>
              <a:gd name="connsiteY360" fmla="*/ 270645 h 270646"/>
              <a:gd name="connsiteX361" fmla="*/ 12061242 w 16881346"/>
              <a:gd name="connsiteY361" fmla="*/ 261060 h 270646"/>
              <a:gd name="connsiteX362" fmla="*/ 12099196 w 16881346"/>
              <a:gd name="connsiteY362" fmla="*/ 243840 h 270646"/>
              <a:gd name="connsiteX363" fmla="*/ 12118848 w 16881346"/>
              <a:gd name="connsiteY363" fmla="*/ 248292 h 270646"/>
              <a:gd name="connsiteX364" fmla="*/ 12136108 w 16881346"/>
              <a:gd name="connsiteY364" fmla="*/ 260333 h 270646"/>
              <a:gd name="connsiteX365" fmla="*/ 12132406 w 16881346"/>
              <a:gd name="connsiteY365" fmla="*/ 219127 h 270646"/>
              <a:gd name="connsiteX366" fmla="*/ 12229914 w 16881346"/>
              <a:gd name="connsiteY366" fmla="*/ 0 h 270646"/>
              <a:gd name="connsiteX367" fmla="*/ 12327422 w 16881346"/>
              <a:gd name="connsiteY367" fmla="*/ 219127 h 270646"/>
              <a:gd name="connsiteX368" fmla="*/ 12322794 w 16881346"/>
              <a:gd name="connsiteY368" fmla="*/ 270645 h 270646"/>
              <a:gd name="connsiteX369" fmla="*/ 12329120 w 16881346"/>
              <a:gd name="connsiteY369" fmla="*/ 261060 h 270646"/>
              <a:gd name="connsiteX370" fmla="*/ 12367074 w 16881346"/>
              <a:gd name="connsiteY370" fmla="*/ 243840 h 270646"/>
              <a:gd name="connsiteX371" fmla="*/ 12386726 w 16881346"/>
              <a:gd name="connsiteY371" fmla="*/ 248292 h 270646"/>
              <a:gd name="connsiteX372" fmla="*/ 12403987 w 16881346"/>
              <a:gd name="connsiteY372" fmla="*/ 260334 h 270646"/>
              <a:gd name="connsiteX373" fmla="*/ 12400285 w 16881346"/>
              <a:gd name="connsiteY373" fmla="*/ 219127 h 270646"/>
              <a:gd name="connsiteX374" fmla="*/ 12497793 w 16881346"/>
              <a:gd name="connsiteY374" fmla="*/ 0 h 270646"/>
              <a:gd name="connsiteX375" fmla="*/ 12595301 w 16881346"/>
              <a:gd name="connsiteY375" fmla="*/ 219127 h 270646"/>
              <a:gd name="connsiteX376" fmla="*/ 12590673 w 16881346"/>
              <a:gd name="connsiteY376" fmla="*/ 270645 h 270646"/>
              <a:gd name="connsiteX377" fmla="*/ 12596999 w 16881346"/>
              <a:gd name="connsiteY377" fmla="*/ 261060 h 270646"/>
              <a:gd name="connsiteX378" fmla="*/ 12634953 w 16881346"/>
              <a:gd name="connsiteY378" fmla="*/ 243840 h 270646"/>
              <a:gd name="connsiteX379" fmla="*/ 12654605 w 16881346"/>
              <a:gd name="connsiteY379" fmla="*/ 248292 h 270646"/>
              <a:gd name="connsiteX380" fmla="*/ 12671865 w 16881346"/>
              <a:gd name="connsiteY380" fmla="*/ 260333 h 270646"/>
              <a:gd name="connsiteX381" fmla="*/ 12668163 w 16881346"/>
              <a:gd name="connsiteY381" fmla="*/ 219127 h 270646"/>
              <a:gd name="connsiteX382" fmla="*/ 12765671 w 16881346"/>
              <a:gd name="connsiteY382" fmla="*/ 0 h 270646"/>
              <a:gd name="connsiteX383" fmla="*/ 12863179 w 16881346"/>
              <a:gd name="connsiteY383" fmla="*/ 219127 h 270646"/>
              <a:gd name="connsiteX384" fmla="*/ 12858551 w 16881346"/>
              <a:gd name="connsiteY384" fmla="*/ 270645 h 270646"/>
              <a:gd name="connsiteX385" fmla="*/ 12864877 w 16881346"/>
              <a:gd name="connsiteY385" fmla="*/ 261060 h 270646"/>
              <a:gd name="connsiteX386" fmla="*/ 12902831 w 16881346"/>
              <a:gd name="connsiteY386" fmla="*/ 243840 h 270646"/>
              <a:gd name="connsiteX387" fmla="*/ 12922482 w 16881346"/>
              <a:gd name="connsiteY387" fmla="*/ 248292 h 270646"/>
              <a:gd name="connsiteX388" fmla="*/ 12939743 w 16881346"/>
              <a:gd name="connsiteY388" fmla="*/ 260333 h 270646"/>
              <a:gd name="connsiteX389" fmla="*/ 12936041 w 16881346"/>
              <a:gd name="connsiteY389" fmla="*/ 219127 h 270646"/>
              <a:gd name="connsiteX390" fmla="*/ 13033549 w 16881346"/>
              <a:gd name="connsiteY390" fmla="*/ 0 h 270646"/>
              <a:gd name="connsiteX391" fmla="*/ 13131057 w 16881346"/>
              <a:gd name="connsiteY391" fmla="*/ 219127 h 270646"/>
              <a:gd name="connsiteX392" fmla="*/ 13126429 w 16881346"/>
              <a:gd name="connsiteY392" fmla="*/ 270645 h 270646"/>
              <a:gd name="connsiteX393" fmla="*/ 13132755 w 16881346"/>
              <a:gd name="connsiteY393" fmla="*/ 261060 h 270646"/>
              <a:gd name="connsiteX394" fmla="*/ 13170709 w 16881346"/>
              <a:gd name="connsiteY394" fmla="*/ 243840 h 270646"/>
              <a:gd name="connsiteX395" fmla="*/ 13190360 w 16881346"/>
              <a:gd name="connsiteY395" fmla="*/ 248292 h 270646"/>
              <a:gd name="connsiteX396" fmla="*/ 13207622 w 16881346"/>
              <a:gd name="connsiteY396" fmla="*/ 260334 h 270646"/>
              <a:gd name="connsiteX397" fmla="*/ 13203920 w 16881346"/>
              <a:gd name="connsiteY397" fmla="*/ 219127 h 270646"/>
              <a:gd name="connsiteX398" fmla="*/ 13301428 w 16881346"/>
              <a:gd name="connsiteY398" fmla="*/ 0 h 270646"/>
              <a:gd name="connsiteX399" fmla="*/ 13398936 w 16881346"/>
              <a:gd name="connsiteY399" fmla="*/ 219127 h 270646"/>
              <a:gd name="connsiteX400" fmla="*/ 13394308 w 16881346"/>
              <a:gd name="connsiteY400" fmla="*/ 270645 h 270646"/>
              <a:gd name="connsiteX401" fmla="*/ 13400634 w 16881346"/>
              <a:gd name="connsiteY401" fmla="*/ 261060 h 270646"/>
              <a:gd name="connsiteX402" fmla="*/ 13438588 w 16881346"/>
              <a:gd name="connsiteY402" fmla="*/ 243840 h 270646"/>
              <a:gd name="connsiteX403" fmla="*/ 13458239 w 16881346"/>
              <a:gd name="connsiteY403" fmla="*/ 248292 h 270646"/>
              <a:gd name="connsiteX404" fmla="*/ 13475500 w 16881346"/>
              <a:gd name="connsiteY404" fmla="*/ 260333 h 270646"/>
              <a:gd name="connsiteX405" fmla="*/ 13471798 w 16881346"/>
              <a:gd name="connsiteY405" fmla="*/ 219127 h 270646"/>
              <a:gd name="connsiteX406" fmla="*/ 13569306 w 16881346"/>
              <a:gd name="connsiteY406" fmla="*/ 0 h 270646"/>
              <a:gd name="connsiteX407" fmla="*/ 13666814 w 16881346"/>
              <a:gd name="connsiteY407" fmla="*/ 219127 h 270646"/>
              <a:gd name="connsiteX408" fmla="*/ 13662186 w 16881346"/>
              <a:gd name="connsiteY408" fmla="*/ 270645 h 270646"/>
              <a:gd name="connsiteX409" fmla="*/ 13668512 w 16881346"/>
              <a:gd name="connsiteY409" fmla="*/ 261060 h 270646"/>
              <a:gd name="connsiteX410" fmla="*/ 13706466 w 16881346"/>
              <a:gd name="connsiteY410" fmla="*/ 243840 h 270646"/>
              <a:gd name="connsiteX411" fmla="*/ 13726117 w 16881346"/>
              <a:gd name="connsiteY411" fmla="*/ 248292 h 270646"/>
              <a:gd name="connsiteX412" fmla="*/ 13743378 w 16881346"/>
              <a:gd name="connsiteY412" fmla="*/ 260333 h 270646"/>
              <a:gd name="connsiteX413" fmla="*/ 13739676 w 16881346"/>
              <a:gd name="connsiteY413" fmla="*/ 219127 h 270646"/>
              <a:gd name="connsiteX414" fmla="*/ 13837184 w 16881346"/>
              <a:gd name="connsiteY414" fmla="*/ 0 h 270646"/>
              <a:gd name="connsiteX415" fmla="*/ 13934692 w 16881346"/>
              <a:gd name="connsiteY415" fmla="*/ 219127 h 270646"/>
              <a:gd name="connsiteX416" fmla="*/ 13930064 w 16881346"/>
              <a:gd name="connsiteY416" fmla="*/ 270645 h 270646"/>
              <a:gd name="connsiteX417" fmla="*/ 13936390 w 16881346"/>
              <a:gd name="connsiteY417" fmla="*/ 261060 h 270646"/>
              <a:gd name="connsiteX418" fmla="*/ 13974344 w 16881346"/>
              <a:gd name="connsiteY418" fmla="*/ 243840 h 270646"/>
              <a:gd name="connsiteX419" fmla="*/ 13993995 w 16881346"/>
              <a:gd name="connsiteY419" fmla="*/ 248292 h 270646"/>
              <a:gd name="connsiteX420" fmla="*/ 14011257 w 16881346"/>
              <a:gd name="connsiteY420" fmla="*/ 260334 h 270646"/>
              <a:gd name="connsiteX421" fmla="*/ 14007555 w 16881346"/>
              <a:gd name="connsiteY421" fmla="*/ 219127 h 270646"/>
              <a:gd name="connsiteX422" fmla="*/ 14105063 w 16881346"/>
              <a:gd name="connsiteY422" fmla="*/ 0 h 270646"/>
              <a:gd name="connsiteX423" fmla="*/ 14202571 w 16881346"/>
              <a:gd name="connsiteY423" fmla="*/ 219127 h 270646"/>
              <a:gd name="connsiteX424" fmla="*/ 14197943 w 16881346"/>
              <a:gd name="connsiteY424" fmla="*/ 270645 h 270646"/>
              <a:gd name="connsiteX425" fmla="*/ 14204269 w 16881346"/>
              <a:gd name="connsiteY425" fmla="*/ 261060 h 270646"/>
              <a:gd name="connsiteX426" fmla="*/ 14242223 w 16881346"/>
              <a:gd name="connsiteY426" fmla="*/ 243840 h 270646"/>
              <a:gd name="connsiteX427" fmla="*/ 14261874 w 16881346"/>
              <a:gd name="connsiteY427" fmla="*/ 248292 h 270646"/>
              <a:gd name="connsiteX428" fmla="*/ 14279135 w 16881346"/>
              <a:gd name="connsiteY428" fmla="*/ 260333 h 270646"/>
              <a:gd name="connsiteX429" fmla="*/ 14275433 w 16881346"/>
              <a:gd name="connsiteY429" fmla="*/ 219127 h 270646"/>
              <a:gd name="connsiteX430" fmla="*/ 14372941 w 16881346"/>
              <a:gd name="connsiteY430" fmla="*/ 0 h 270646"/>
              <a:gd name="connsiteX431" fmla="*/ 14470449 w 16881346"/>
              <a:gd name="connsiteY431" fmla="*/ 219127 h 270646"/>
              <a:gd name="connsiteX432" fmla="*/ 14465821 w 16881346"/>
              <a:gd name="connsiteY432" fmla="*/ 270645 h 270646"/>
              <a:gd name="connsiteX433" fmla="*/ 14472147 w 16881346"/>
              <a:gd name="connsiteY433" fmla="*/ 261060 h 270646"/>
              <a:gd name="connsiteX434" fmla="*/ 14510101 w 16881346"/>
              <a:gd name="connsiteY434" fmla="*/ 243840 h 270646"/>
              <a:gd name="connsiteX435" fmla="*/ 14529752 w 16881346"/>
              <a:gd name="connsiteY435" fmla="*/ 248292 h 270646"/>
              <a:gd name="connsiteX436" fmla="*/ 14547013 w 16881346"/>
              <a:gd name="connsiteY436" fmla="*/ 260333 h 270646"/>
              <a:gd name="connsiteX437" fmla="*/ 14543311 w 16881346"/>
              <a:gd name="connsiteY437" fmla="*/ 219127 h 270646"/>
              <a:gd name="connsiteX438" fmla="*/ 14640819 w 16881346"/>
              <a:gd name="connsiteY438" fmla="*/ 0 h 270646"/>
              <a:gd name="connsiteX439" fmla="*/ 14738327 w 16881346"/>
              <a:gd name="connsiteY439" fmla="*/ 219127 h 270646"/>
              <a:gd name="connsiteX440" fmla="*/ 14733699 w 16881346"/>
              <a:gd name="connsiteY440" fmla="*/ 270645 h 270646"/>
              <a:gd name="connsiteX441" fmla="*/ 14740025 w 16881346"/>
              <a:gd name="connsiteY441" fmla="*/ 261060 h 270646"/>
              <a:gd name="connsiteX442" fmla="*/ 14777979 w 16881346"/>
              <a:gd name="connsiteY442" fmla="*/ 243840 h 270646"/>
              <a:gd name="connsiteX443" fmla="*/ 14797630 w 16881346"/>
              <a:gd name="connsiteY443" fmla="*/ 248292 h 270646"/>
              <a:gd name="connsiteX444" fmla="*/ 14814892 w 16881346"/>
              <a:gd name="connsiteY444" fmla="*/ 260334 h 270646"/>
              <a:gd name="connsiteX445" fmla="*/ 14811190 w 16881346"/>
              <a:gd name="connsiteY445" fmla="*/ 219127 h 270646"/>
              <a:gd name="connsiteX446" fmla="*/ 14908698 w 16881346"/>
              <a:gd name="connsiteY446" fmla="*/ 0 h 270646"/>
              <a:gd name="connsiteX447" fmla="*/ 15006206 w 16881346"/>
              <a:gd name="connsiteY447" fmla="*/ 219127 h 270646"/>
              <a:gd name="connsiteX448" fmla="*/ 15001578 w 16881346"/>
              <a:gd name="connsiteY448" fmla="*/ 270645 h 270646"/>
              <a:gd name="connsiteX449" fmla="*/ 15007904 w 16881346"/>
              <a:gd name="connsiteY449" fmla="*/ 261060 h 270646"/>
              <a:gd name="connsiteX450" fmla="*/ 15045858 w 16881346"/>
              <a:gd name="connsiteY450" fmla="*/ 243840 h 270646"/>
              <a:gd name="connsiteX451" fmla="*/ 15065509 w 16881346"/>
              <a:gd name="connsiteY451" fmla="*/ 248292 h 270646"/>
              <a:gd name="connsiteX452" fmla="*/ 15082770 w 16881346"/>
              <a:gd name="connsiteY452" fmla="*/ 260333 h 270646"/>
              <a:gd name="connsiteX453" fmla="*/ 15079068 w 16881346"/>
              <a:gd name="connsiteY453" fmla="*/ 219127 h 270646"/>
              <a:gd name="connsiteX454" fmla="*/ 15176576 w 16881346"/>
              <a:gd name="connsiteY454" fmla="*/ 0 h 270646"/>
              <a:gd name="connsiteX455" fmla="*/ 15274084 w 16881346"/>
              <a:gd name="connsiteY455" fmla="*/ 219127 h 270646"/>
              <a:gd name="connsiteX456" fmla="*/ 15269456 w 16881346"/>
              <a:gd name="connsiteY456" fmla="*/ 270645 h 270646"/>
              <a:gd name="connsiteX457" fmla="*/ 15275782 w 16881346"/>
              <a:gd name="connsiteY457" fmla="*/ 261060 h 270646"/>
              <a:gd name="connsiteX458" fmla="*/ 15313736 w 16881346"/>
              <a:gd name="connsiteY458" fmla="*/ 243840 h 270646"/>
              <a:gd name="connsiteX459" fmla="*/ 15333387 w 16881346"/>
              <a:gd name="connsiteY459" fmla="*/ 248292 h 270646"/>
              <a:gd name="connsiteX460" fmla="*/ 15350648 w 16881346"/>
              <a:gd name="connsiteY460" fmla="*/ 260333 h 270646"/>
              <a:gd name="connsiteX461" fmla="*/ 15346946 w 16881346"/>
              <a:gd name="connsiteY461" fmla="*/ 219127 h 270646"/>
              <a:gd name="connsiteX462" fmla="*/ 15444454 w 16881346"/>
              <a:gd name="connsiteY462" fmla="*/ 0 h 270646"/>
              <a:gd name="connsiteX463" fmla="*/ 15541962 w 16881346"/>
              <a:gd name="connsiteY463" fmla="*/ 219127 h 270646"/>
              <a:gd name="connsiteX464" fmla="*/ 15537334 w 16881346"/>
              <a:gd name="connsiteY464" fmla="*/ 270645 h 270646"/>
              <a:gd name="connsiteX465" fmla="*/ 15543660 w 16881346"/>
              <a:gd name="connsiteY465" fmla="*/ 261060 h 270646"/>
              <a:gd name="connsiteX466" fmla="*/ 15581614 w 16881346"/>
              <a:gd name="connsiteY466" fmla="*/ 243840 h 270646"/>
              <a:gd name="connsiteX467" fmla="*/ 15601265 w 16881346"/>
              <a:gd name="connsiteY467" fmla="*/ 248292 h 270646"/>
              <a:gd name="connsiteX468" fmla="*/ 15618527 w 16881346"/>
              <a:gd name="connsiteY468" fmla="*/ 260334 h 270646"/>
              <a:gd name="connsiteX469" fmla="*/ 15614825 w 16881346"/>
              <a:gd name="connsiteY469" fmla="*/ 219127 h 270646"/>
              <a:gd name="connsiteX470" fmla="*/ 15712333 w 16881346"/>
              <a:gd name="connsiteY470" fmla="*/ 0 h 270646"/>
              <a:gd name="connsiteX471" fmla="*/ 15809841 w 16881346"/>
              <a:gd name="connsiteY471" fmla="*/ 219127 h 270646"/>
              <a:gd name="connsiteX472" fmla="*/ 15805213 w 16881346"/>
              <a:gd name="connsiteY472" fmla="*/ 270645 h 270646"/>
              <a:gd name="connsiteX473" fmla="*/ 15811539 w 16881346"/>
              <a:gd name="connsiteY473" fmla="*/ 261060 h 270646"/>
              <a:gd name="connsiteX474" fmla="*/ 15849493 w 16881346"/>
              <a:gd name="connsiteY474" fmla="*/ 243840 h 270646"/>
              <a:gd name="connsiteX475" fmla="*/ 15869144 w 16881346"/>
              <a:gd name="connsiteY475" fmla="*/ 248292 h 270646"/>
              <a:gd name="connsiteX476" fmla="*/ 15886406 w 16881346"/>
              <a:gd name="connsiteY476" fmla="*/ 260333 h 270646"/>
              <a:gd name="connsiteX477" fmla="*/ 15882702 w 16881346"/>
              <a:gd name="connsiteY477" fmla="*/ 219127 h 270646"/>
              <a:gd name="connsiteX478" fmla="*/ 15980210 w 16881346"/>
              <a:gd name="connsiteY478" fmla="*/ 0 h 270646"/>
              <a:gd name="connsiteX479" fmla="*/ 16077718 w 16881346"/>
              <a:gd name="connsiteY479" fmla="*/ 219127 h 270646"/>
              <a:gd name="connsiteX480" fmla="*/ 16073090 w 16881346"/>
              <a:gd name="connsiteY480" fmla="*/ 270645 h 270646"/>
              <a:gd name="connsiteX481" fmla="*/ 16079418 w 16881346"/>
              <a:gd name="connsiteY481" fmla="*/ 261060 h 270646"/>
              <a:gd name="connsiteX482" fmla="*/ 16117370 w 16881346"/>
              <a:gd name="connsiteY482" fmla="*/ 243840 h 270646"/>
              <a:gd name="connsiteX483" fmla="*/ 16137022 w 16881346"/>
              <a:gd name="connsiteY483" fmla="*/ 248292 h 270646"/>
              <a:gd name="connsiteX484" fmla="*/ 16154282 w 16881346"/>
              <a:gd name="connsiteY484" fmla="*/ 260333 h 270646"/>
              <a:gd name="connsiteX485" fmla="*/ 16150582 w 16881346"/>
              <a:gd name="connsiteY485" fmla="*/ 219127 h 270646"/>
              <a:gd name="connsiteX486" fmla="*/ 16248090 w 16881346"/>
              <a:gd name="connsiteY486" fmla="*/ 0 h 270646"/>
              <a:gd name="connsiteX487" fmla="*/ 16345598 w 16881346"/>
              <a:gd name="connsiteY487" fmla="*/ 219127 h 270646"/>
              <a:gd name="connsiteX488" fmla="*/ 16340970 w 16881346"/>
              <a:gd name="connsiteY488" fmla="*/ 270645 h 270646"/>
              <a:gd name="connsiteX489" fmla="*/ 16347294 w 16881346"/>
              <a:gd name="connsiteY489" fmla="*/ 261060 h 270646"/>
              <a:gd name="connsiteX490" fmla="*/ 16385250 w 16881346"/>
              <a:gd name="connsiteY490" fmla="*/ 243840 h 270646"/>
              <a:gd name="connsiteX491" fmla="*/ 16404900 w 16881346"/>
              <a:gd name="connsiteY491" fmla="*/ 248292 h 270646"/>
              <a:gd name="connsiteX492" fmla="*/ 16422162 w 16881346"/>
              <a:gd name="connsiteY492" fmla="*/ 260334 h 270646"/>
              <a:gd name="connsiteX493" fmla="*/ 16418460 w 16881346"/>
              <a:gd name="connsiteY493" fmla="*/ 219127 h 270646"/>
              <a:gd name="connsiteX494" fmla="*/ 16515968 w 16881346"/>
              <a:gd name="connsiteY494" fmla="*/ 0 h 270646"/>
              <a:gd name="connsiteX495" fmla="*/ 16613476 w 16881346"/>
              <a:gd name="connsiteY495" fmla="*/ 219127 h 270646"/>
              <a:gd name="connsiteX496" fmla="*/ 16608848 w 16881346"/>
              <a:gd name="connsiteY496" fmla="*/ 270645 h 270646"/>
              <a:gd name="connsiteX497" fmla="*/ 16615174 w 16881346"/>
              <a:gd name="connsiteY497" fmla="*/ 261060 h 270646"/>
              <a:gd name="connsiteX498" fmla="*/ 16653128 w 16881346"/>
              <a:gd name="connsiteY498" fmla="*/ 243840 h 270646"/>
              <a:gd name="connsiteX499" fmla="*/ 16672778 w 16881346"/>
              <a:gd name="connsiteY499" fmla="*/ 248292 h 270646"/>
              <a:gd name="connsiteX500" fmla="*/ 16690030 w 16881346"/>
              <a:gd name="connsiteY500" fmla="*/ 260327 h 270646"/>
              <a:gd name="connsiteX501" fmla="*/ 16686330 w 16881346"/>
              <a:gd name="connsiteY501" fmla="*/ 219127 h 270646"/>
              <a:gd name="connsiteX502" fmla="*/ 16783838 w 16881346"/>
              <a:gd name="connsiteY502" fmla="*/ 0 h 270646"/>
              <a:gd name="connsiteX503" fmla="*/ 16881346 w 16881346"/>
              <a:gd name="connsiteY503" fmla="*/ 219127 h 270646"/>
              <a:gd name="connsiteX504" fmla="*/ 16876718 w 16881346"/>
              <a:gd name="connsiteY504" fmla="*/ 270645 h 270646"/>
              <a:gd name="connsiteX0" fmla="*/ 0 w 16881346"/>
              <a:gd name="connsiteY0" fmla="*/ 270645 h 270646"/>
              <a:gd name="connsiteX1" fmla="*/ 6326 w 16881346"/>
              <a:gd name="connsiteY1" fmla="*/ 261060 h 270646"/>
              <a:gd name="connsiteX2" fmla="*/ 44280 w 16881346"/>
              <a:gd name="connsiteY2" fmla="*/ 243840 h 270646"/>
              <a:gd name="connsiteX3" fmla="*/ 81192 w 16881346"/>
              <a:gd name="connsiteY3" fmla="*/ 260333 h 270646"/>
              <a:gd name="connsiteX4" fmla="*/ 77490 w 16881346"/>
              <a:gd name="connsiteY4" fmla="*/ 219127 h 270646"/>
              <a:gd name="connsiteX5" fmla="*/ 174998 w 16881346"/>
              <a:gd name="connsiteY5" fmla="*/ 0 h 270646"/>
              <a:gd name="connsiteX6" fmla="*/ 272506 w 16881346"/>
              <a:gd name="connsiteY6" fmla="*/ 219127 h 270646"/>
              <a:gd name="connsiteX7" fmla="*/ 267878 w 16881346"/>
              <a:gd name="connsiteY7" fmla="*/ 270645 h 270646"/>
              <a:gd name="connsiteX8" fmla="*/ 274204 w 16881346"/>
              <a:gd name="connsiteY8" fmla="*/ 261060 h 270646"/>
              <a:gd name="connsiteX9" fmla="*/ 312158 w 16881346"/>
              <a:gd name="connsiteY9" fmla="*/ 243840 h 270646"/>
              <a:gd name="connsiteX10" fmla="*/ 331809 w 16881346"/>
              <a:gd name="connsiteY10" fmla="*/ 248292 h 270646"/>
              <a:gd name="connsiteX11" fmla="*/ 349071 w 16881346"/>
              <a:gd name="connsiteY11" fmla="*/ 260334 h 270646"/>
              <a:gd name="connsiteX12" fmla="*/ 345369 w 16881346"/>
              <a:gd name="connsiteY12" fmla="*/ 219127 h 270646"/>
              <a:gd name="connsiteX13" fmla="*/ 442877 w 16881346"/>
              <a:gd name="connsiteY13" fmla="*/ 0 h 270646"/>
              <a:gd name="connsiteX14" fmla="*/ 540385 w 16881346"/>
              <a:gd name="connsiteY14" fmla="*/ 219127 h 270646"/>
              <a:gd name="connsiteX15" fmla="*/ 535757 w 16881346"/>
              <a:gd name="connsiteY15" fmla="*/ 270645 h 270646"/>
              <a:gd name="connsiteX16" fmla="*/ 542083 w 16881346"/>
              <a:gd name="connsiteY16" fmla="*/ 261060 h 270646"/>
              <a:gd name="connsiteX17" fmla="*/ 580037 w 16881346"/>
              <a:gd name="connsiteY17" fmla="*/ 243840 h 270646"/>
              <a:gd name="connsiteX18" fmla="*/ 599688 w 16881346"/>
              <a:gd name="connsiteY18" fmla="*/ 248292 h 270646"/>
              <a:gd name="connsiteX19" fmla="*/ 616949 w 16881346"/>
              <a:gd name="connsiteY19" fmla="*/ 260333 h 270646"/>
              <a:gd name="connsiteX20" fmla="*/ 613247 w 16881346"/>
              <a:gd name="connsiteY20" fmla="*/ 219127 h 270646"/>
              <a:gd name="connsiteX21" fmla="*/ 710755 w 16881346"/>
              <a:gd name="connsiteY21" fmla="*/ 0 h 270646"/>
              <a:gd name="connsiteX22" fmla="*/ 808263 w 16881346"/>
              <a:gd name="connsiteY22" fmla="*/ 219127 h 270646"/>
              <a:gd name="connsiteX23" fmla="*/ 803635 w 16881346"/>
              <a:gd name="connsiteY23" fmla="*/ 270645 h 270646"/>
              <a:gd name="connsiteX24" fmla="*/ 809961 w 16881346"/>
              <a:gd name="connsiteY24" fmla="*/ 261060 h 270646"/>
              <a:gd name="connsiteX25" fmla="*/ 847915 w 16881346"/>
              <a:gd name="connsiteY25" fmla="*/ 243840 h 270646"/>
              <a:gd name="connsiteX26" fmla="*/ 867566 w 16881346"/>
              <a:gd name="connsiteY26" fmla="*/ 248292 h 270646"/>
              <a:gd name="connsiteX27" fmla="*/ 884827 w 16881346"/>
              <a:gd name="connsiteY27" fmla="*/ 260333 h 270646"/>
              <a:gd name="connsiteX28" fmla="*/ 881125 w 16881346"/>
              <a:gd name="connsiteY28" fmla="*/ 219127 h 270646"/>
              <a:gd name="connsiteX29" fmla="*/ 978633 w 16881346"/>
              <a:gd name="connsiteY29" fmla="*/ 0 h 270646"/>
              <a:gd name="connsiteX30" fmla="*/ 1076141 w 16881346"/>
              <a:gd name="connsiteY30" fmla="*/ 219127 h 270646"/>
              <a:gd name="connsiteX31" fmla="*/ 1071513 w 16881346"/>
              <a:gd name="connsiteY31" fmla="*/ 270645 h 270646"/>
              <a:gd name="connsiteX32" fmla="*/ 1077839 w 16881346"/>
              <a:gd name="connsiteY32" fmla="*/ 261060 h 270646"/>
              <a:gd name="connsiteX33" fmla="*/ 1115793 w 16881346"/>
              <a:gd name="connsiteY33" fmla="*/ 243840 h 270646"/>
              <a:gd name="connsiteX34" fmla="*/ 1135444 w 16881346"/>
              <a:gd name="connsiteY34" fmla="*/ 248292 h 270646"/>
              <a:gd name="connsiteX35" fmla="*/ 1152706 w 16881346"/>
              <a:gd name="connsiteY35" fmla="*/ 260334 h 270646"/>
              <a:gd name="connsiteX36" fmla="*/ 1149004 w 16881346"/>
              <a:gd name="connsiteY36" fmla="*/ 219127 h 270646"/>
              <a:gd name="connsiteX37" fmla="*/ 1246512 w 16881346"/>
              <a:gd name="connsiteY37" fmla="*/ 0 h 270646"/>
              <a:gd name="connsiteX38" fmla="*/ 1344019 w 16881346"/>
              <a:gd name="connsiteY38" fmla="*/ 219127 h 270646"/>
              <a:gd name="connsiteX39" fmla="*/ 1339391 w 16881346"/>
              <a:gd name="connsiteY39" fmla="*/ 270645 h 270646"/>
              <a:gd name="connsiteX40" fmla="*/ 1345717 w 16881346"/>
              <a:gd name="connsiteY40" fmla="*/ 261060 h 270646"/>
              <a:gd name="connsiteX41" fmla="*/ 1383671 w 16881346"/>
              <a:gd name="connsiteY41" fmla="*/ 243840 h 270646"/>
              <a:gd name="connsiteX42" fmla="*/ 1403322 w 16881346"/>
              <a:gd name="connsiteY42" fmla="*/ 248292 h 270646"/>
              <a:gd name="connsiteX43" fmla="*/ 1420584 w 16881346"/>
              <a:gd name="connsiteY43" fmla="*/ 260333 h 270646"/>
              <a:gd name="connsiteX44" fmla="*/ 1416881 w 16881346"/>
              <a:gd name="connsiteY44" fmla="*/ 219127 h 270646"/>
              <a:gd name="connsiteX45" fmla="*/ 1514388 w 16881346"/>
              <a:gd name="connsiteY45" fmla="*/ 0 h 270646"/>
              <a:gd name="connsiteX46" fmla="*/ 1611897 w 16881346"/>
              <a:gd name="connsiteY46" fmla="*/ 219127 h 270646"/>
              <a:gd name="connsiteX47" fmla="*/ 1607270 w 16881346"/>
              <a:gd name="connsiteY47" fmla="*/ 270644 h 270646"/>
              <a:gd name="connsiteX48" fmla="*/ 1613594 w 16881346"/>
              <a:gd name="connsiteY48" fmla="*/ 261060 h 270646"/>
              <a:gd name="connsiteX49" fmla="*/ 1651548 w 16881346"/>
              <a:gd name="connsiteY49" fmla="*/ 243840 h 270646"/>
              <a:gd name="connsiteX50" fmla="*/ 1671200 w 16881346"/>
              <a:gd name="connsiteY50" fmla="*/ 248292 h 270646"/>
              <a:gd name="connsiteX51" fmla="*/ 1688461 w 16881346"/>
              <a:gd name="connsiteY51" fmla="*/ 260333 h 270646"/>
              <a:gd name="connsiteX52" fmla="*/ 1684760 w 16881346"/>
              <a:gd name="connsiteY52" fmla="*/ 219127 h 270646"/>
              <a:gd name="connsiteX53" fmla="*/ 1782268 w 16881346"/>
              <a:gd name="connsiteY53" fmla="*/ 0 h 270646"/>
              <a:gd name="connsiteX54" fmla="*/ 1879775 w 16881346"/>
              <a:gd name="connsiteY54" fmla="*/ 219127 h 270646"/>
              <a:gd name="connsiteX55" fmla="*/ 1875147 w 16881346"/>
              <a:gd name="connsiteY55" fmla="*/ 270645 h 270646"/>
              <a:gd name="connsiteX56" fmla="*/ 1881473 w 16881346"/>
              <a:gd name="connsiteY56" fmla="*/ 261060 h 270646"/>
              <a:gd name="connsiteX57" fmla="*/ 1919427 w 16881346"/>
              <a:gd name="connsiteY57" fmla="*/ 243840 h 270646"/>
              <a:gd name="connsiteX58" fmla="*/ 1939078 w 16881346"/>
              <a:gd name="connsiteY58" fmla="*/ 248292 h 270646"/>
              <a:gd name="connsiteX59" fmla="*/ 1956341 w 16881346"/>
              <a:gd name="connsiteY59" fmla="*/ 260334 h 270646"/>
              <a:gd name="connsiteX60" fmla="*/ 1952638 w 16881346"/>
              <a:gd name="connsiteY60" fmla="*/ 219127 h 270646"/>
              <a:gd name="connsiteX61" fmla="*/ 2050146 w 16881346"/>
              <a:gd name="connsiteY61" fmla="*/ 0 h 270646"/>
              <a:gd name="connsiteX62" fmla="*/ 2147653 w 16881346"/>
              <a:gd name="connsiteY62" fmla="*/ 219127 h 270646"/>
              <a:gd name="connsiteX63" fmla="*/ 2143026 w 16881346"/>
              <a:gd name="connsiteY63" fmla="*/ 270646 h 270646"/>
              <a:gd name="connsiteX64" fmla="*/ 2149353 w 16881346"/>
              <a:gd name="connsiteY64" fmla="*/ 261060 h 270646"/>
              <a:gd name="connsiteX65" fmla="*/ 2187306 w 16881346"/>
              <a:gd name="connsiteY65" fmla="*/ 243840 h 270646"/>
              <a:gd name="connsiteX66" fmla="*/ 2206958 w 16881346"/>
              <a:gd name="connsiteY66" fmla="*/ 248292 h 270646"/>
              <a:gd name="connsiteX67" fmla="*/ 2224218 w 16881346"/>
              <a:gd name="connsiteY67" fmla="*/ 260333 h 270646"/>
              <a:gd name="connsiteX68" fmla="*/ 2220517 w 16881346"/>
              <a:gd name="connsiteY68" fmla="*/ 219127 h 270646"/>
              <a:gd name="connsiteX69" fmla="*/ 2318025 w 16881346"/>
              <a:gd name="connsiteY69" fmla="*/ 0 h 270646"/>
              <a:gd name="connsiteX70" fmla="*/ 2415533 w 16881346"/>
              <a:gd name="connsiteY70" fmla="*/ 219127 h 270646"/>
              <a:gd name="connsiteX71" fmla="*/ 2410905 w 16881346"/>
              <a:gd name="connsiteY71" fmla="*/ 270643 h 270646"/>
              <a:gd name="connsiteX72" fmla="*/ 2417230 w 16881346"/>
              <a:gd name="connsiteY72" fmla="*/ 261060 h 270646"/>
              <a:gd name="connsiteX73" fmla="*/ 2455184 w 16881346"/>
              <a:gd name="connsiteY73" fmla="*/ 243840 h 270646"/>
              <a:gd name="connsiteX74" fmla="*/ 2474835 w 16881346"/>
              <a:gd name="connsiteY74" fmla="*/ 248292 h 270646"/>
              <a:gd name="connsiteX75" fmla="*/ 2492096 w 16881346"/>
              <a:gd name="connsiteY75" fmla="*/ 260333 h 270646"/>
              <a:gd name="connsiteX76" fmla="*/ 2488394 w 16881346"/>
              <a:gd name="connsiteY76" fmla="*/ 219127 h 270646"/>
              <a:gd name="connsiteX77" fmla="*/ 2585904 w 16881346"/>
              <a:gd name="connsiteY77" fmla="*/ 0 h 270646"/>
              <a:gd name="connsiteX78" fmla="*/ 2683410 w 16881346"/>
              <a:gd name="connsiteY78" fmla="*/ 219127 h 270646"/>
              <a:gd name="connsiteX79" fmla="*/ 2678783 w 16881346"/>
              <a:gd name="connsiteY79" fmla="*/ 270646 h 270646"/>
              <a:gd name="connsiteX80" fmla="*/ 2685108 w 16881346"/>
              <a:gd name="connsiteY80" fmla="*/ 261060 h 270646"/>
              <a:gd name="connsiteX81" fmla="*/ 2723063 w 16881346"/>
              <a:gd name="connsiteY81" fmla="*/ 243840 h 270646"/>
              <a:gd name="connsiteX82" fmla="*/ 2742715 w 16881346"/>
              <a:gd name="connsiteY82" fmla="*/ 248292 h 270646"/>
              <a:gd name="connsiteX83" fmla="*/ 2759975 w 16881346"/>
              <a:gd name="connsiteY83" fmla="*/ 260334 h 270646"/>
              <a:gd name="connsiteX84" fmla="*/ 2756274 w 16881346"/>
              <a:gd name="connsiteY84" fmla="*/ 219127 h 270646"/>
              <a:gd name="connsiteX85" fmla="*/ 2853781 w 16881346"/>
              <a:gd name="connsiteY85" fmla="*/ 0 h 270646"/>
              <a:gd name="connsiteX86" fmla="*/ 2951289 w 16881346"/>
              <a:gd name="connsiteY86" fmla="*/ 219127 h 270646"/>
              <a:gd name="connsiteX87" fmla="*/ 2946661 w 16881346"/>
              <a:gd name="connsiteY87" fmla="*/ 270645 h 270646"/>
              <a:gd name="connsiteX88" fmla="*/ 2952987 w 16881346"/>
              <a:gd name="connsiteY88" fmla="*/ 261060 h 270646"/>
              <a:gd name="connsiteX89" fmla="*/ 2990941 w 16881346"/>
              <a:gd name="connsiteY89" fmla="*/ 243840 h 270646"/>
              <a:gd name="connsiteX90" fmla="*/ 3010592 w 16881346"/>
              <a:gd name="connsiteY90" fmla="*/ 248292 h 270646"/>
              <a:gd name="connsiteX91" fmla="*/ 3027853 w 16881346"/>
              <a:gd name="connsiteY91" fmla="*/ 260333 h 270646"/>
              <a:gd name="connsiteX92" fmla="*/ 3024151 w 16881346"/>
              <a:gd name="connsiteY92" fmla="*/ 219127 h 270646"/>
              <a:gd name="connsiteX93" fmla="*/ 3121659 w 16881346"/>
              <a:gd name="connsiteY93" fmla="*/ 0 h 270646"/>
              <a:gd name="connsiteX94" fmla="*/ 3219167 w 16881346"/>
              <a:gd name="connsiteY94" fmla="*/ 219127 h 270646"/>
              <a:gd name="connsiteX95" fmla="*/ 3214540 w 16881346"/>
              <a:gd name="connsiteY95" fmla="*/ 270645 h 270646"/>
              <a:gd name="connsiteX96" fmla="*/ 3220865 w 16881346"/>
              <a:gd name="connsiteY96" fmla="*/ 261060 h 270646"/>
              <a:gd name="connsiteX97" fmla="*/ 3258819 w 16881346"/>
              <a:gd name="connsiteY97" fmla="*/ 243840 h 270646"/>
              <a:gd name="connsiteX98" fmla="*/ 3278470 w 16881346"/>
              <a:gd name="connsiteY98" fmla="*/ 248292 h 270646"/>
              <a:gd name="connsiteX99" fmla="*/ 3295730 w 16881346"/>
              <a:gd name="connsiteY99" fmla="*/ 260332 h 270646"/>
              <a:gd name="connsiteX100" fmla="*/ 3292030 w 16881346"/>
              <a:gd name="connsiteY100" fmla="*/ 219127 h 270646"/>
              <a:gd name="connsiteX101" fmla="*/ 3389538 w 16881346"/>
              <a:gd name="connsiteY101" fmla="*/ 0 h 270646"/>
              <a:gd name="connsiteX102" fmla="*/ 3487045 w 16881346"/>
              <a:gd name="connsiteY102" fmla="*/ 219127 h 270646"/>
              <a:gd name="connsiteX103" fmla="*/ 3482417 w 16881346"/>
              <a:gd name="connsiteY103" fmla="*/ 270645 h 270646"/>
              <a:gd name="connsiteX104" fmla="*/ 3488744 w 16881346"/>
              <a:gd name="connsiteY104" fmla="*/ 261060 h 270646"/>
              <a:gd name="connsiteX105" fmla="*/ 3526697 w 16881346"/>
              <a:gd name="connsiteY105" fmla="*/ 243840 h 270646"/>
              <a:gd name="connsiteX106" fmla="*/ 3546350 w 16881346"/>
              <a:gd name="connsiteY106" fmla="*/ 248292 h 270646"/>
              <a:gd name="connsiteX107" fmla="*/ 3563609 w 16881346"/>
              <a:gd name="connsiteY107" fmla="*/ 260333 h 270646"/>
              <a:gd name="connsiteX108" fmla="*/ 3559906 w 16881346"/>
              <a:gd name="connsiteY108" fmla="*/ 219127 h 270646"/>
              <a:gd name="connsiteX109" fmla="*/ 3657414 w 16881346"/>
              <a:gd name="connsiteY109" fmla="*/ 0 h 270646"/>
              <a:gd name="connsiteX110" fmla="*/ 3754923 w 16881346"/>
              <a:gd name="connsiteY110" fmla="*/ 219127 h 270646"/>
              <a:gd name="connsiteX111" fmla="*/ 3750296 w 16881346"/>
              <a:gd name="connsiteY111" fmla="*/ 270645 h 270646"/>
              <a:gd name="connsiteX112" fmla="*/ 3756620 w 16881346"/>
              <a:gd name="connsiteY112" fmla="*/ 261060 h 270646"/>
              <a:gd name="connsiteX113" fmla="*/ 3794575 w 16881346"/>
              <a:gd name="connsiteY113" fmla="*/ 243840 h 270646"/>
              <a:gd name="connsiteX114" fmla="*/ 3814226 w 16881346"/>
              <a:gd name="connsiteY114" fmla="*/ 248292 h 270646"/>
              <a:gd name="connsiteX115" fmla="*/ 3831487 w 16881346"/>
              <a:gd name="connsiteY115" fmla="*/ 260334 h 270646"/>
              <a:gd name="connsiteX116" fmla="*/ 3827787 w 16881346"/>
              <a:gd name="connsiteY116" fmla="*/ 219127 h 270646"/>
              <a:gd name="connsiteX117" fmla="*/ 3925295 w 16881346"/>
              <a:gd name="connsiteY117" fmla="*/ 0 h 270646"/>
              <a:gd name="connsiteX118" fmla="*/ 4022802 w 16881346"/>
              <a:gd name="connsiteY118" fmla="*/ 219127 h 270646"/>
              <a:gd name="connsiteX119" fmla="*/ 4018174 w 16881346"/>
              <a:gd name="connsiteY119" fmla="*/ 270645 h 270646"/>
              <a:gd name="connsiteX120" fmla="*/ 4024501 w 16881346"/>
              <a:gd name="connsiteY120" fmla="*/ 261060 h 270646"/>
              <a:gd name="connsiteX121" fmla="*/ 4062454 w 16881346"/>
              <a:gd name="connsiteY121" fmla="*/ 243840 h 270646"/>
              <a:gd name="connsiteX122" fmla="*/ 4082107 w 16881346"/>
              <a:gd name="connsiteY122" fmla="*/ 248292 h 270646"/>
              <a:gd name="connsiteX123" fmla="*/ 4099367 w 16881346"/>
              <a:gd name="connsiteY123" fmla="*/ 260333 h 270646"/>
              <a:gd name="connsiteX124" fmla="*/ 4095663 w 16881346"/>
              <a:gd name="connsiteY124" fmla="*/ 219127 h 270646"/>
              <a:gd name="connsiteX125" fmla="*/ 4193171 w 16881346"/>
              <a:gd name="connsiteY125" fmla="*/ 0 h 270646"/>
              <a:gd name="connsiteX126" fmla="*/ 4290680 w 16881346"/>
              <a:gd name="connsiteY126" fmla="*/ 219127 h 270646"/>
              <a:gd name="connsiteX127" fmla="*/ 4286053 w 16881346"/>
              <a:gd name="connsiteY127" fmla="*/ 270645 h 270646"/>
              <a:gd name="connsiteX128" fmla="*/ 4292377 w 16881346"/>
              <a:gd name="connsiteY128" fmla="*/ 261060 h 270646"/>
              <a:gd name="connsiteX129" fmla="*/ 4330332 w 16881346"/>
              <a:gd name="connsiteY129" fmla="*/ 243840 h 270646"/>
              <a:gd name="connsiteX130" fmla="*/ 4349982 w 16881346"/>
              <a:gd name="connsiteY130" fmla="*/ 248292 h 270646"/>
              <a:gd name="connsiteX131" fmla="*/ 4367244 w 16881346"/>
              <a:gd name="connsiteY131" fmla="*/ 260333 h 270646"/>
              <a:gd name="connsiteX132" fmla="*/ 4363543 w 16881346"/>
              <a:gd name="connsiteY132" fmla="*/ 219127 h 270646"/>
              <a:gd name="connsiteX133" fmla="*/ 4461050 w 16881346"/>
              <a:gd name="connsiteY133" fmla="*/ 0 h 270646"/>
              <a:gd name="connsiteX134" fmla="*/ 4558558 w 16881346"/>
              <a:gd name="connsiteY134" fmla="*/ 219127 h 270646"/>
              <a:gd name="connsiteX135" fmla="*/ 4553931 w 16881346"/>
              <a:gd name="connsiteY135" fmla="*/ 270645 h 270646"/>
              <a:gd name="connsiteX136" fmla="*/ 4560256 w 16881346"/>
              <a:gd name="connsiteY136" fmla="*/ 261060 h 270646"/>
              <a:gd name="connsiteX137" fmla="*/ 4598211 w 16881346"/>
              <a:gd name="connsiteY137" fmla="*/ 243840 h 270646"/>
              <a:gd name="connsiteX138" fmla="*/ 4617861 w 16881346"/>
              <a:gd name="connsiteY138" fmla="*/ 248292 h 270646"/>
              <a:gd name="connsiteX139" fmla="*/ 4635124 w 16881346"/>
              <a:gd name="connsiteY139" fmla="*/ 260334 h 270646"/>
              <a:gd name="connsiteX140" fmla="*/ 4631420 w 16881346"/>
              <a:gd name="connsiteY140" fmla="*/ 219127 h 270646"/>
              <a:gd name="connsiteX141" fmla="*/ 4728928 w 16881346"/>
              <a:gd name="connsiteY141" fmla="*/ 0 h 270646"/>
              <a:gd name="connsiteX142" fmla="*/ 4826437 w 16881346"/>
              <a:gd name="connsiteY142" fmla="*/ 219127 h 270646"/>
              <a:gd name="connsiteX143" fmla="*/ 4821810 w 16881346"/>
              <a:gd name="connsiteY143" fmla="*/ 270645 h 270646"/>
              <a:gd name="connsiteX144" fmla="*/ 4828134 w 16881346"/>
              <a:gd name="connsiteY144" fmla="*/ 261060 h 270646"/>
              <a:gd name="connsiteX145" fmla="*/ 4866089 w 16881346"/>
              <a:gd name="connsiteY145" fmla="*/ 243840 h 270646"/>
              <a:gd name="connsiteX146" fmla="*/ 4885739 w 16881346"/>
              <a:gd name="connsiteY146" fmla="*/ 248292 h 270646"/>
              <a:gd name="connsiteX147" fmla="*/ 4903000 w 16881346"/>
              <a:gd name="connsiteY147" fmla="*/ 260333 h 270646"/>
              <a:gd name="connsiteX148" fmla="*/ 4899300 w 16881346"/>
              <a:gd name="connsiteY148" fmla="*/ 219127 h 270646"/>
              <a:gd name="connsiteX149" fmla="*/ 4996807 w 16881346"/>
              <a:gd name="connsiteY149" fmla="*/ 0 h 270646"/>
              <a:gd name="connsiteX150" fmla="*/ 5094315 w 16881346"/>
              <a:gd name="connsiteY150" fmla="*/ 219127 h 270646"/>
              <a:gd name="connsiteX151" fmla="*/ 5089688 w 16881346"/>
              <a:gd name="connsiteY151" fmla="*/ 270645 h 270646"/>
              <a:gd name="connsiteX152" fmla="*/ 5096013 w 16881346"/>
              <a:gd name="connsiteY152" fmla="*/ 261060 h 270646"/>
              <a:gd name="connsiteX153" fmla="*/ 5133967 w 16881346"/>
              <a:gd name="connsiteY153" fmla="*/ 243840 h 270646"/>
              <a:gd name="connsiteX154" fmla="*/ 5153618 w 16881346"/>
              <a:gd name="connsiteY154" fmla="*/ 248292 h 270646"/>
              <a:gd name="connsiteX155" fmla="*/ 5170879 w 16881346"/>
              <a:gd name="connsiteY155" fmla="*/ 260333 h 270646"/>
              <a:gd name="connsiteX156" fmla="*/ 5167176 w 16881346"/>
              <a:gd name="connsiteY156" fmla="*/ 219127 h 270646"/>
              <a:gd name="connsiteX157" fmla="*/ 5264685 w 16881346"/>
              <a:gd name="connsiteY157" fmla="*/ 0 h 270646"/>
              <a:gd name="connsiteX158" fmla="*/ 5362194 w 16881346"/>
              <a:gd name="connsiteY158" fmla="*/ 219127 h 270646"/>
              <a:gd name="connsiteX159" fmla="*/ 5357564 w 16881346"/>
              <a:gd name="connsiteY159" fmla="*/ 270645 h 270646"/>
              <a:gd name="connsiteX160" fmla="*/ 5363891 w 16881346"/>
              <a:gd name="connsiteY160" fmla="*/ 261060 h 270646"/>
              <a:gd name="connsiteX161" fmla="*/ 5401845 w 16881346"/>
              <a:gd name="connsiteY161" fmla="*/ 243840 h 270646"/>
              <a:gd name="connsiteX162" fmla="*/ 5421496 w 16881346"/>
              <a:gd name="connsiteY162" fmla="*/ 248292 h 270646"/>
              <a:gd name="connsiteX163" fmla="*/ 5438757 w 16881346"/>
              <a:gd name="connsiteY163" fmla="*/ 260334 h 270646"/>
              <a:gd name="connsiteX164" fmla="*/ 5435057 w 16881346"/>
              <a:gd name="connsiteY164" fmla="*/ 219127 h 270646"/>
              <a:gd name="connsiteX165" fmla="*/ 5532564 w 16881346"/>
              <a:gd name="connsiteY165" fmla="*/ 0 h 270646"/>
              <a:gd name="connsiteX166" fmla="*/ 5630072 w 16881346"/>
              <a:gd name="connsiteY166" fmla="*/ 219127 h 270646"/>
              <a:gd name="connsiteX167" fmla="*/ 5625445 w 16881346"/>
              <a:gd name="connsiteY167" fmla="*/ 270645 h 270646"/>
              <a:gd name="connsiteX168" fmla="*/ 5631770 w 16881346"/>
              <a:gd name="connsiteY168" fmla="*/ 261060 h 270646"/>
              <a:gd name="connsiteX169" fmla="*/ 5669724 w 16881346"/>
              <a:gd name="connsiteY169" fmla="*/ 243840 h 270646"/>
              <a:gd name="connsiteX170" fmla="*/ 5689375 w 16881346"/>
              <a:gd name="connsiteY170" fmla="*/ 248292 h 270646"/>
              <a:gd name="connsiteX171" fmla="*/ 5706636 w 16881346"/>
              <a:gd name="connsiteY171" fmla="*/ 260333 h 270646"/>
              <a:gd name="connsiteX172" fmla="*/ 5702933 w 16881346"/>
              <a:gd name="connsiteY172" fmla="*/ 219127 h 270646"/>
              <a:gd name="connsiteX173" fmla="*/ 5800442 w 16881346"/>
              <a:gd name="connsiteY173" fmla="*/ 0 h 270646"/>
              <a:gd name="connsiteX174" fmla="*/ 5897951 w 16881346"/>
              <a:gd name="connsiteY174" fmla="*/ 219127 h 270646"/>
              <a:gd name="connsiteX175" fmla="*/ 5893321 w 16881346"/>
              <a:gd name="connsiteY175" fmla="*/ 270645 h 270646"/>
              <a:gd name="connsiteX176" fmla="*/ 5899648 w 16881346"/>
              <a:gd name="connsiteY176" fmla="*/ 261060 h 270646"/>
              <a:gd name="connsiteX177" fmla="*/ 5937602 w 16881346"/>
              <a:gd name="connsiteY177" fmla="*/ 243840 h 270646"/>
              <a:gd name="connsiteX178" fmla="*/ 5957253 w 16881346"/>
              <a:gd name="connsiteY178" fmla="*/ 248292 h 270646"/>
              <a:gd name="connsiteX179" fmla="*/ 5974514 w 16881346"/>
              <a:gd name="connsiteY179" fmla="*/ 260333 h 270646"/>
              <a:gd name="connsiteX180" fmla="*/ 5970812 w 16881346"/>
              <a:gd name="connsiteY180" fmla="*/ 219127 h 270646"/>
              <a:gd name="connsiteX181" fmla="*/ 6068320 w 16881346"/>
              <a:gd name="connsiteY181" fmla="*/ 0 h 270646"/>
              <a:gd name="connsiteX182" fmla="*/ 6165828 w 16881346"/>
              <a:gd name="connsiteY182" fmla="*/ 219127 h 270646"/>
              <a:gd name="connsiteX183" fmla="*/ 6161200 w 16881346"/>
              <a:gd name="connsiteY183" fmla="*/ 270645 h 270646"/>
              <a:gd name="connsiteX184" fmla="*/ 6167526 w 16881346"/>
              <a:gd name="connsiteY184" fmla="*/ 261060 h 270646"/>
              <a:gd name="connsiteX185" fmla="*/ 6205481 w 16881346"/>
              <a:gd name="connsiteY185" fmla="*/ 243840 h 270646"/>
              <a:gd name="connsiteX186" fmla="*/ 6225131 w 16881346"/>
              <a:gd name="connsiteY186" fmla="*/ 248292 h 270646"/>
              <a:gd name="connsiteX187" fmla="*/ 6242393 w 16881346"/>
              <a:gd name="connsiteY187" fmla="*/ 260334 h 270646"/>
              <a:gd name="connsiteX188" fmla="*/ 6238690 w 16881346"/>
              <a:gd name="connsiteY188" fmla="*/ 219127 h 270646"/>
              <a:gd name="connsiteX189" fmla="*/ 6336199 w 16881346"/>
              <a:gd name="connsiteY189" fmla="*/ 0 h 270646"/>
              <a:gd name="connsiteX190" fmla="*/ 6433708 w 16881346"/>
              <a:gd name="connsiteY190" fmla="*/ 219127 h 270646"/>
              <a:gd name="connsiteX191" fmla="*/ 6429078 w 16881346"/>
              <a:gd name="connsiteY191" fmla="*/ 270645 h 270646"/>
              <a:gd name="connsiteX192" fmla="*/ 6435405 w 16881346"/>
              <a:gd name="connsiteY192" fmla="*/ 261060 h 270646"/>
              <a:gd name="connsiteX193" fmla="*/ 6473359 w 16881346"/>
              <a:gd name="connsiteY193" fmla="*/ 243840 h 270646"/>
              <a:gd name="connsiteX194" fmla="*/ 6493010 w 16881346"/>
              <a:gd name="connsiteY194" fmla="*/ 248292 h 270646"/>
              <a:gd name="connsiteX195" fmla="*/ 6510271 w 16881346"/>
              <a:gd name="connsiteY195" fmla="*/ 260333 h 270646"/>
              <a:gd name="connsiteX196" fmla="*/ 6506569 w 16881346"/>
              <a:gd name="connsiteY196" fmla="*/ 219127 h 270646"/>
              <a:gd name="connsiteX197" fmla="*/ 6604077 w 16881346"/>
              <a:gd name="connsiteY197" fmla="*/ 0 h 270646"/>
              <a:gd name="connsiteX198" fmla="*/ 6701585 w 16881346"/>
              <a:gd name="connsiteY198" fmla="*/ 219127 h 270646"/>
              <a:gd name="connsiteX199" fmla="*/ 6696957 w 16881346"/>
              <a:gd name="connsiteY199" fmla="*/ 270645 h 270646"/>
              <a:gd name="connsiteX200" fmla="*/ 6703283 w 16881346"/>
              <a:gd name="connsiteY200" fmla="*/ 261060 h 270646"/>
              <a:gd name="connsiteX201" fmla="*/ 6741238 w 16881346"/>
              <a:gd name="connsiteY201" fmla="*/ 243840 h 270646"/>
              <a:gd name="connsiteX202" fmla="*/ 6760888 w 16881346"/>
              <a:gd name="connsiteY202" fmla="*/ 248292 h 270646"/>
              <a:gd name="connsiteX203" fmla="*/ 6778149 w 16881346"/>
              <a:gd name="connsiteY203" fmla="*/ 260333 h 270646"/>
              <a:gd name="connsiteX204" fmla="*/ 6774447 w 16881346"/>
              <a:gd name="connsiteY204" fmla="*/ 219127 h 270646"/>
              <a:gd name="connsiteX205" fmla="*/ 6871956 w 16881346"/>
              <a:gd name="connsiteY205" fmla="*/ 0 h 270646"/>
              <a:gd name="connsiteX206" fmla="*/ 6969464 w 16881346"/>
              <a:gd name="connsiteY206" fmla="*/ 219127 h 270646"/>
              <a:gd name="connsiteX207" fmla="*/ 6964835 w 16881346"/>
              <a:gd name="connsiteY207" fmla="*/ 270645 h 270646"/>
              <a:gd name="connsiteX208" fmla="*/ 6971162 w 16881346"/>
              <a:gd name="connsiteY208" fmla="*/ 261060 h 270646"/>
              <a:gd name="connsiteX209" fmla="*/ 7009114 w 16881346"/>
              <a:gd name="connsiteY209" fmla="*/ 243840 h 270646"/>
              <a:gd name="connsiteX210" fmla="*/ 7028767 w 16881346"/>
              <a:gd name="connsiteY210" fmla="*/ 248292 h 270646"/>
              <a:gd name="connsiteX211" fmla="*/ 7046028 w 16881346"/>
              <a:gd name="connsiteY211" fmla="*/ 260334 h 270646"/>
              <a:gd name="connsiteX212" fmla="*/ 7042326 w 16881346"/>
              <a:gd name="connsiteY212" fmla="*/ 219127 h 270646"/>
              <a:gd name="connsiteX213" fmla="*/ 7139834 w 16881346"/>
              <a:gd name="connsiteY213" fmla="*/ 0 h 270646"/>
              <a:gd name="connsiteX214" fmla="*/ 7237342 w 16881346"/>
              <a:gd name="connsiteY214" fmla="*/ 219127 h 270646"/>
              <a:gd name="connsiteX215" fmla="*/ 7232714 w 16881346"/>
              <a:gd name="connsiteY215" fmla="*/ 270645 h 270646"/>
              <a:gd name="connsiteX216" fmla="*/ 7239040 w 16881346"/>
              <a:gd name="connsiteY216" fmla="*/ 261060 h 270646"/>
              <a:gd name="connsiteX217" fmla="*/ 7276995 w 16881346"/>
              <a:gd name="connsiteY217" fmla="*/ 243840 h 270646"/>
              <a:gd name="connsiteX218" fmla="*/ 7296645 w 16881346"/>
              <a:gd name="connsiteY218" fmla="*/ 248292 h 270646"/>
              <a:gd name="connsiteX219" fmla="*/ 7313906 w 16881346"/>
              <a:gd name="connsiteY219" fmla="*/ 260333 h 270646"/>
              <a:gd name="connsiteX220" fmla="*/ 7310204 w 16881346"/>
              <a:gd name="connsiteY220" fmla="*/ 219127 h 270646"/>
              <a:gd name="connsiteX221" fmla="*/ 7407713 w 16881346"/>
              <a:gd name="connsiteY221" fmla="*/ 0 h 270646"/>
              <a:gd name="connsiteX222" fmla="*/ 7505219 w 16881346"/>
              <a:gd name="connsiteY222" fmla="*/ 219127 h 270646"/>
              <a:gd name="connsiteX223" fmla="*/ 7500591 w 16881346"/>
              <a:gd name="connsiteY223" fmla="*/ 270645 h 270646"/>
              <a:gd name="connsiteX224" fmla="*/ 7506917 w 16881346"/>
              <a:gd name="connsiteY224" fmla="*/ 261060 h 270646"/>
              <a:gd name="connsiteX225" fmla="*/ 7544871 w 16881346"/>
              <a:gd name="connsiteY225" fmla="*/ 243840 h 270646"/>
              <a:gd name="connsiteX226" fmla="*/ 7564522 w 16881346"/>
              <a:gd name="connsiteY226" fmla="*/ 248292 h 270646"/>
              <a:gd name="connsiteX227" fmla="*/ 7581783 w 16881346"/>
              <a:gd name="connsiteY227" fmla="*/ 260333 h 270646"/>
              <a:gd name="connsiteX228" fmla="*/ 7578081 w 16881346"/>
              <a:gd name="connsiteY228" fmla="*/ 219127 h 270646"/>
              <a:gd name="connsiteX229" fmla="*/ 7675589 w 16881346"/>
              <a:gd name="connsiteY229" fmla="*/ 0 h 270646"/>
              <a:gd name="connsiteX230" fmla="*/ 7773097 w 16881346"/>
              <a:gd name="connsiteY230" fmla="*/ 219127 h 270646"/>
              <a:gd name="connsiteX231" fmla="*/ 7768469 w 16881346"/>
              <a:gd name="connsiteY231" fmla="*/ 270645 h 270646"/>
              <a:gd name="connsiteX232" fmla="*/ 7774794 w 16881346"/>
              <a:gd name="connsiteY232" fmla="*/ 261060 h 270646"/>
              <a:gd name="connsiteX233" fmla="*/ 7812749 w 16881346"/>
              <a:gd name="connsiteY233" fmla="*/ 243840 h 270646"/>
              <a:gd name="connsiteX234" fmla="*/ 7832400 w 16881346"/>
              <a:gd name="connsiteY234" fmla="*/ 248292 h 270646"/>
              <a:gd name="connsiteX235" fmla="*/ 7849662 w 16881346"/>
              <a:gd name="connsiteY235" fmla="*/ 260334 h 270646"/>
              <a:gd name="connsiteX236" fmla="*/ 7845960 w 16881346"/>
              <a:gd name="connsiteY236" fmla="*/ 219127 h 270646"/>
              <a:gd name="connsiteX237" fmla="*/ 7943468 w 16881346"/>
              <a:gd name="connsiteY237" fmla="*/ 0 h 270646"/>
              <a:gd name="connsiteX238" fmla="*/ 8040976 w 16881346"/>
              <a:gd name="connsiteY238" fmla="*/ 219127 h 270646"/>
              <a:gd name="connsiteX239" fmla="*/ 8036348 w 16881346"/>
              <a:gd name="connsiteY239" fmla="*/ 270645 h 270646"/>
              <a:gd name="connsiteX240" fmla="*/ 8042674 w 16881346"/>
              <a:gd name="connsiteY240" fmla="*/ 261060 h 270646"/>
              <a:gd name="connsiteX241" fmla="*/ 8080628 w 16881346"/>
              <a:gd name="connsiteY241" fmla="*/ 243840 h 270646"/>
              <a:gd name="connsiteX242" fmla="*/ 8100279 w 16881346"/>
              <a:gd name="connsiteY242" fmla="*/ 248292 h 270646"/>
              <a:gd name="connsiteX243" fmla="*/ 8117531 w 16881346"/>
              <a:gd name="connsiteY243" fmla="*/ 260327 h 270646"/>
              <a:gd name="connsiteX244" fmla="*/ 8113830 w 16881346"/>
              <a:gd name="connsiteY244" fmla="*/ 219127 h 270646"/>
              <a:gd name="connsiteX245" fmla="*/ 8211338 w 16881346"/>
              <a:gd name="connsiteY245" fmla="*/ 0 h 270646"/>
              <a:gd name="connsiteX246" fmla="*/ 8308846 w 16881346"/>
              <a:gd name="connsiteY246" fmla="*/ 219127 h 270646"/>
              <a:gd name="connsiteX247" fmla="*/ 8304218 w 16881346"/>
              <a:gd name="connsiteY247" fmla="*/ 270645 h 270646"/>
              <a:gd name="connsiteX248" fmla="*/ 8310543 w 16881346"/>
              <a:gd name="connsiteY248" fmla="*/ 261060 h 270646"/>
              <a:gd name="connsiteX249" fmla="*/ 8348498 w 16881346"/>
              <a:gd name="connsiteY249" fmla="*/ 243840 h 270646"/>
              <a:gd name="connsiteX250" fmla="*/ 8368150 w 16881346"/>
              <a:gd name="connsiteY250" fmla="*/ 248292 h 270646"/>
              <a:gd name="connsiteX251" fmla="*/ 8385841 w 16881346"/>
              <a:gd name="connsiteY251" fmla="*/ 260634 h 270646"/>
              <a:gd name="connsiteX252" fmla="*/ 8382112 w 16881346"/>
              <a:gd name="connsiteY252" fmla="*/ 219127 h 270646"/>
              <a:gd name="connsiteX253" fmla="*/ 8479620 w 16881346"/>
              <a:gd name="connsiteY253" fmla="*/ 0 h 270646"/>
              <a:gd name="connsiteX254" fmla="*/ 8577128 w 16881346"/>
              <a:gd name="connsiteY254" fmla="*/ 219127 h 270646"/>
              <a:gd name="connsiteX255" fmla="*/ 8572500 w 16881346"/>
              <a:gd name="connsiteY255" fmla="*/ 270645 h 270646"/>
              <a:gd name="connsiteX256" fmla="*/ 8578826 w 16881346"/>
              <a:gd name="connsiteY256" fmla="*/ 261060 h 270646"/>
              <a:gd name="connsiteX257" fmla="*/ 8616780 w 16881346"/>
              <a:gd name="connsiteY257" fmla="*/ 243840 h 270646"/>
              <a:gd name="connsiteX258" fmla="*/ 8636431 w 16881346"/>
              <a:gd name="connsiteY258" fmla="*/ 248292 h 270646"/>
              <a:gd name="connsiteX259" fmla="*/ 8653692 w 16881346"/>
              <a:gd name="connsiteY259" fmla="*/ 260333 h 270646"/>
              <a:gd name="connsiteX260" fmla="*/ 8649990 w 16881346"/>
              <a:gd name="connsiteY260" fmla="*/ 219127 h 270646"/>
              <a:gd name="connsiteX261" fmla="*/ 8747498 w 16881346"/>
              <a:gd name="connsiteY261" fmla="*/ 0 h 270646"/>
              <a:gd name="connsiteX262" fmla="*/ 8845006 w 16881346"/>
              <a:gd name="connsiteY262" fmla="*/ 219127 h 270646"/>
              <a:gd name="connsiteX263" fmla="*/ 8840378 w 16881346"/>
              <a:gd name="connsiteY263" fmla="*/ 270645 h 270646"/>
              <a:gd name="connsiteX264" fmla="*/ 8846704 w 16881346"/>
              <a:gd name="connsiteY264" fmla="*/ 261060 h 270646"/>
              <a:gd name="connsiteX265" fmla="*/ 8884658 w 16881346"/>
              <a:gd name="connsiteY265" fmla="*/ 243840 h 270646"/>
              <a:gd name="connsiteX266" fmla="*/ 8904309 w 16881346"/>
              <a:gd name="connsiteY266" fmla="*/ 248292 h 270646"/>
              <a:gd name="connsiteX267" fmla="*/ 8921571 w 16881346"/>
              <a:gd name="connsiteY267" fmla="*/ 260334 h 270646"/>
              <a:gd name="connsiteX268" fmla="*/ 8917869 w 16881346"/>
              <a:gd name="connsiteY268" fmla="*/ 219127 h 270646"/>
              <a:gd name="connsiteX269" fmla="*/ 9015377 w 16881346"/>
              <a:gd name="connsiteY269" fmla="*/ 0 h 270646"/>
              <a:gd name="connsiteX270" fmla="*/ 9112885 w 16881346"/>
              <a:gd name="connsiteY270" fmla="*/ 219127 h 270646"/>
              <a:gd name="connsiteX271" fmla="*/ 9108257 w 16881346"/>
              <a:gd name="connsiteY271" fmla="*/ 270645 h 270646"/>
              <a:gd name="connsiteX272" fmla="*/ 9114583 w 16881346"/>
              <a:gd name="connsiteY272" fmla="*/ 261060 h 270646"/>
              <a:gd name="connsiteX273" fmla="*/ 9152537 w 16881346"/>
              <a:gd name="connsiteY273" fmla="*/ 243840 h 270646"/>
              <a:gd name="connsiteX274" fmla="*/ 9172188 w 16881346"/>
              <a:gd name="connsiteY274" fmla="*/ 248292 h 270646"/>
              <a:gd name="connsiteX275" fmla="*/ 9189449 w 16881346"/>
              <a:gd name="connsiteY275" fmla="*/ 260333 h 270646"/>
              <a:gd name="connsiteX276" fmla="*/ 9185747 w 16881346"/>
              <a:gd name="connsiteY276" fmla="*/ 219127 h 270646"/>
              <a:gd name="connsiteX277" fmla="*/ 9283255 w 16881346"/>
              <a:gd name="connsiteY277" fmla="*/ 0 h 270646"/>
              <a:gd name="connsiteX278" fmla="*/ 9380763 w 16881346"/>
              <a:gd name="connsiteY278" fmla="*/ 219127 h 270646"/>
              <a:gd name="connsiteX279" fmla="*/ 9376135 w 16881346"/>
              <a:gd name="connsiteY279" fmla="*/ 270645 h 270646"/>
              <a:gd name="connsiteX280" fmla="*/ 9382461 w 16881346"/>
              <a:gd name="connsiteY280" fmla="*/ 261060 h 270646"/>
              <a:gd name="connsiteX281" fmla="*/ 9420415 w 16881346"/>
              <a:gd name="connsiteY281" fmla="*/ 243840 h 270646"/>
              <a:gd name="connsiteX282" fmla="*/ 9440066 w 16881346"/>
              <a:gd name="connsiteY282" fmla="*/ 248292 h 270646"/>
              <a:gd name="connsiteX283" fmla="*/ 9457327 w 16881346"/>
              <a:gd name="connsiteY283" fmla="*/ 260333 h 270646"/>
              <a:gd name="connsiteX284" fmla="*/ 9453625 w 16881346"/>
              <a:gd name="connsiteY284" fmla="*/ 219127 h 270646"/>
              <a:gd name="connsiteX285" fmla="*/ 9551133 w 16881346"/>
              <a:gd name="connsiteY285" fmla="*/ 0 h 270646"/>
              <a:gd name="connsiteX286" fmla="*/ 9648641 w 16881346"/>
              <a:gd name="connsiteY286" fmla="*/ 219127 h 270646"/>
              <a:gd name="connsiteX287" fmla="*/ 9644013 w 16881346"/>
              <a:gd name="connsiteY287" fmla="*/ 270645 h 270646"/>
              <a:gd name="connsiteX288" fmla="*/ 9650339 w 16881346"/>
              <a:gd name="connsiteY288" fmla="*/ 261060 h 270646"/>
              <a:gd name="connsiteX289" fmla="*/ 9688293 w 16881346"/>
              <a:gd name="connsiteY289" fmla="*/ 243840 h 270646"/>
              <a:gd name="connsiteX290" fmla="*/ 9707944 w 16881346"/>
              <a:gd name="connsiteY290" fmla="*/ 248292 h 270646"/>
              <a:gd name="connsiteX291" fmla="*/ 9725206 w 16881346"/>
              <a:gd name="connsiteY291" fmla="*/ 260334 h 270646"/>
              <a:gd name="connsiteX292" fmla="*/ 9721504 w 16881346"/>
              <a:gd name="connsiteY292" fmla="*/ 219127 h 270646"/>
              <a:gd name="connsiteX293" fmla="*/ 9819011 w 16881346"/>
              <a:gd name="connsiteY293" fmla="*/ 0 h 270646"/>
              <a:gd name="connsiteX294" fmla="*/ 9916519 w 16881346"/>
              <a:gd name="connsiteY294" fmla="*/ 219127 h 270646"/>
              <a:gd name="connsiteX295" fmla="*/ 9911891 w 16881346"/>
              <a:gd name="connsiteY295" fmla="*/ 270645 h 270646"/>
              <a:gd name="connsiteX296" fmla="*/ 9918217 w 16881346"/>
              <a:gd name="connsiteY296" fmla="*/ 261060 h 270646"/>
              <a:gd name="connsiteX297" fmla="*/ 9956171 w 16881346"/>
              <a:gd name="connsiteY297" fmla="*/ 243840 h 270646"/>
              <a:gd name="connsiteX298" fmla="*/ 9975822 w 16881346"/>
              <a:gd name="connsiteY298" fmla="*/ 248292 h 270646"/>
              <a:gd name="connsiteX299" fmla="*/ 9993083 w 16881346"/>
              <a:gd name="connsiteY299" fmla="*/ 260333 h 270646"/>
              <a:gd name="connsiteX300" fmla="*/ 9989381 w 16881346"/>
              <a:gd name="connsiteY300" fmla="*/ 219127 h 270646"/>
              <a:gd name="connsiteX301" fmla="*/ 10086888 w 16881346"/>
              <a:gd name="connsiteY301" fmla="*/ 0 h 270646"/>
              <a:gd name="connsiteX302" fmla="*/ 10184397 w 16881346"/>
              <a:gd name="connsiteY302" fmla="*/ 219127 h 270646"/>
              <a:gd name="connsiteX303" fmla="*/ 10179769 w 16881346"/>
              <a:gd name="connsiteY303" fmla="*/ 270644 h 270646"/>
              <a:gd name="connsiteX304" fmla="*/ 10186094 w 16881346"/>
              <a:gd name="connsiteY304" fmla="*/ 261060 h 270646"/>
              <a:gd name="connsiteX305" fmla="*/ 10224048 w 16881346"/>
              <a:gd name="connsiteY305" fmla="*/ 243840 h 270646"/>
              <a:gd name="connsiteX306" fmla="*/ 10243700 w 16881346"/>
              <a:gd name="connsiteY306" fmla="*/ 248292 h 270646"/>
              <a:gd name="connsiteX307" fmla="*/ 10260961 w 16881346"/>
              <a:gd name="connsiteY307" fmla="*/ 260333 h 270646"/>
              <a:gd name="connsiteX308" fmla="*/ 10257259 w 16881346"/>
              <a:gd name="connsiteY308" fmla="*/ 219127 h 270646"/>
              <a:gd name="connsiteX309" fmla="*/ 10354767 w 16881346"/>
              <a:gd name="connsiteY309" fmla="*/ 0 h 270646"/>
              <a:gd name="connsiteX310" fmla="*/ 10452275 w 16881346"/>
              <a:gd name="connsiteY310" fmla="*/ 219127 h 270646"/>
              <a:gd name="connsiteX311" fmla="*/ 10447647 w 16881346"/>
              <a:gd name="connsiteY311" fmla="*/ 270645 h 270646"/>
              <a:gd name="connsiteX312" fmla="*/ 10453973 w 16881346"/>
              <a:gd name="connsiteY312" fmla="*/ 261060 h 270646"/>
              <a:gd name="connsiteX313" fmla="*/ 10491927 w 16881346"/>
              <a:gd name="connsiteY313" fmla="*/ 243840 h 270646"/>
              <a:gd name="connsiteX314" fmla="*/ 10511578 w 16881346"/>
              <a:gd name="connsiteY314" fmla="*/ 248292 h 270646"/>
              <a:gd name="connsiteX315" fmla="*/ 10528840 w 16881346"/>
              <a:gd name="connsiteY315" fmla="*/ 260334 h 270646"/>
              <a:gd name="connsiteX316" fmla="*/ 10525138 w 16881346"/>
              <a:gd name="connsiteY316" fmla="*/ 219127 h 270646"/>
              <a:gd name="connsiteX317" fmla="*/ 10622646 w 16881346"/>
              <a:gd name="connsiteY317" fmla="*/ 0 h 270646"/>
              <a:gd name="connsiteX318" fmla="*/ 10720153 w 16881346"/>
              <a:gd name="connsiteY318" fmla="*/ 219127 h 270646"/>
              <a:gd name="connsiteX319" fmla="*/ 10715525 w 16881346"/>
              <a:gd name="connsiteY319" fmla="*/ 270646 h 270646"/>
              <a:gd name="connsiteX320" fmla="*/ 10721852 w 16881346"/>
              <a:gd name="connsiteY320" fmla="*/ 261060 h 270646"/>
              <a:gd name="connsiteX321" fmla="*/ 10759806 w 16881346"/>
              <a:gd name="connsiteY321" fmla="*/ 243840 h 270646"/>
              <a:gd name="connsiteX322" fmla="*/ 10779457 w 16881346"/>
              <a:gd name="connsiteY322" fmla="*/ 248292 h 270646"/>
              <a:gd name="connsiteX323" fmla="*/ 10796718 w 16881346"/>
              <a:gd name="connsiteY323" fmla="*/ 260333 h 270646"/>
              <a:gd name="connsiteX324" fmla="*/ 10793016 w 16881346"/>
              <a:gd name="connsiteY324" fmla="*/ 219127 h 270646"/>
              <a:gd name="connsiteX325" fmla="*/ 10890524 w 16881346"/>
              <a:gd name="connsiteY325" fmla="*/ 0 h 270646"/>
              <a:gd name="connsiteX326" fmla="*/ 10988033 w 16881346"/>
              <a:gd name="connsiteY326" fmla="*/ 219127 h 270646"/>
              <a:gd name="connsiteX327" fmla="*/ 10983405 w 16881346"/>
              <a:gd name="connsiteY327" fmla="*/ 270643 h 270646"/>
              <a:gd name="connsiteX328" fmla="*/ 10989730 w 16881346"/>
              <a:gd name="connsiteY328" fmla="*/ 261060 h 270646"/>
              <a:gd name="connsiteX329" fmla="*/ 11027684 w 16881346"/>
              <a:gd name="connsiteY329" fmla="*/ 243840 h 270646"/>
              <a:gd name="connsiteX330" fmla="*/ 11047335 w 16881346"/>
              <a:gd name="connsiteY330" fmla="*/ 248292 h 270646"/>
              <a:gd name="connsiteX331" fmla="*/ 11064596 w 16881346"/>
              <a:gd name="connsiteY331" fmla="*/ 260333 h 270646"/>
              <a:gd name="connsiteX332" fmla="*/ 11060894 w 16881346"/>
              <a:gd name="connsiteY332" fmla="*/ 219127 h 270646"/>
              <a:gd name="connsiteX333" fmla="*/ 11158403 w 16881346"/>
              <a:gd name="connsiteY333" fmla="*/ 0 h 270646"/>
              <a:gd name="connsiteX334" fmla="*/ 11255910 w 16881346"/>
              <a:gd name="connsiteY334" fmla="*/ 219127 h 270646"/>
              <a:gd name="connsiteX335" fmla="*/ 11251282 w 16881346"/>
              <a:gd name="connsiteY335" fmla="*/ 270646 h 270646"/>
              <a:gd name="connsiteX336" fmla="*/ 11257608 w 16881346"/>
              <a:gd name="connsiteY336" fmla="*/ 261060 h 270646"/>
              <a:gd name="connsiteX337" fmla="*/ 11295563 w 16881346"/>
              <a:gd name="connsiteY337" fmla="*/ 243840 h 270646"/>
              <a:gd name="connsiteX338" fmla="*/ 11315214 w 16881346"/>
              <a:gd name="connsiteY338" fmla="*/ 248292 h 270646"/>
              <a:gd name="connsiteX339" fmla="*/ 11332475 w 16881346"/>
              <a:gd name="connsiteY339" fmla="*/ 260334 h 270646"/>
              <a:gd name="connsiteX340" fmla="*/ 11328773 w 16881346"/>
              <a:gd name="connsiteY340" fmla="*/ 219127 h 270646"/>
              <a:gd name="connsiteX341" fmla="*/ 11426281 w 16881346"/>
              <a:gd name="connsiteY341" fmla="*/ 0 h 270646"/>
              <a:gd name="connsiteX342" fmla="*/ 11523789 w 16881346"/>
              <a:gd name="connsiteY342" fmla="*/ 219127 h 270646"/>
              <a:gd name="connsiteX343" fmla="*/ 11519161 w 16881346"/>
              <a:gd name="connsiteY343" fmla="*/ 270645 h 270646"/>
              <a:gd name="connsiteX344" fmla="*/ 11525487 w 16881346"/>
              <a:gd name="connsiteY344" fmla="*/ 261060 h 270646"/>
              <a:gd name="connsiteX345" fmla="*/ 11563441 w 16881346"/>
              <a:gd name="connsiteY345" fmla="*/ 243840 h 270646"/>
              <a:gd name="connsiteX346" fmla="*/ 11583092 w 16881346"/>
              <a:gd name="connsiteY346" fmla="*/ 248292 h 270646"/>
              <a:gd name="connsiteX347" fmla="*/ 11600353 w 16881346"/>
              <a:gd name="connsiteY347" fmla="*/ 260333 h 270646"/>
              <a:gd name="connsiteX348" fmla="*/ 11596651 w 16881346"/>
              <a:gd name="connsiteY348" fmla="*/ 219127 h 270646"/>
              <a:gd name="connsiteX349" fmla="*/ 11694159 w 16881346"/>
              <a:gd name="connsiteY349" fmla="*/ 0 h 270646"/>
              <a:gd name="connsiteX350" fmla="*/ 11791667 w 16881346"/>
              <a:gd name="connsiteY350" fmla="*/ 219127 h 270646"/>
              <a:gd name="connsiteX351" fmla="*/ 11787039 w 16881346"/>
              <a:gd name="connsiteY351" fmla="*/ 270645 h 270646"/>
              <a:gd name="connsiteX352" fmla="*/ 11793365 w 16881346"/>
              <a:gd name="connsiteY352" fmla="*/ 261060 h 270646"/>
              <a:gd name="connsiteX353" fmla="*/ 11831319 w 16881346"/>
              <a:gd name="connsiteY353" fmla="*/ 243840 h 270646"/>
              <a:gd name="connsiteX354" fmla="*/ 11850970 w 16881346"/>
              <a:gd name="connsiteY354" fmla="*/ 248292 h 270646"/>
              <a:gd name="connsiteX355" fmla="*/ 11868230 w 16881346"/>
              <a:gd name="connsiteY355" fmla="*/ 260332 h 270646"/>
              <a:gd name="connsiteX356" fmla="*/ 11864528 w 16881346"/>
              <a:gd name="connsiteY356" fmla="*/ 219127 h 270646"/>
              <a:gd name="connsiteX357" fmla="*/ 11962036 w 16881346"/>
              <a:gd name="connsiteY357" fmla="*/ 0 h 270646"/>
              <a:gd name="connsiteX358" fmla="*/ 12059544 w 16881346"/>
              <a:gd name="connsiteY358" fmla="*/ 219127 h 270646"/>
              <a:gd name="connsiteX359" fmla="*/ 12054916 w 16881346"/>
              <a:gd name="connsiteY359" fmla="*/ 270645 h 270646"/>
              <a:gd name="connsiteX360" fmla="*/ 12061242 w 16881346"/>
              <a:gd name="connsiteY360" fmla="*/ 261060 h 270646"/>
              <a:gd name="connsiteX361" fmla="*/ 12099196 w 16881346"/>
              <a:gd name="connsiteY361" fmla="*/ 243840 h 270646"/>
              <a:gd name="connsiteX362" fmla="*/ 12118848 w 16881346"/>
              <a:gd name="connsiteY362" fmla="*/ 248292 h 270646"/>
              <a:gd name="connsiteX363" fmla="*/ 12136108 w 16881346"/>
              <a:gd name="connsiteY363" fmla="*/ 260333 h 270646"/>
              <a:gd name="connsiteX364" fmla="*/ 12132406 w 16881346"/>
              <a:gd name="connsiteY364" fmla="*/ 219127 h 270646"/>
              <a:gd name="connsiteX365" fmla="*/ 12229914 w 16881346"/>
              <a:gd name="connsiteY365" fmla="*/ 0 h 270646"/>
              <a:gd name="connsiteX366" fmla="*/ 12327422 w 16881346"/>
              <a:gd name="connsiteY366" fmla="*/ 219127 h 270646"/>
              <a:gd name="connsiteX367" fmla="*/ 12322794 w 16881346"/>
              <a:gd name="connsiteY367" fmla="*/ 270645 h 270646"/>
              <a:gd name="connsiteX368" fmla="*/ 12329120 w 16881346"/>
              <a:gd name="connsiteY368" fmla="*/ 261060 h 270646"/>
              <a:gd name="connsiteX369" fmla="*/ 12367074 w 16881346"/>
              <a:gd name="connsiteY369" fmla="*/ 243840 h 270646"/>
              <a:gd name="connsiteX370" fmla="*/ 12386726 w 16881346"/>
              <a:gd name="connsiteY370" fmla="*/ 248292 h 270646"/>
              <a:gd name="connsiteX371" fmla="*/ 12403987 w 16881346"/>
              <a:gd name="connsiteY371" fmla="*/ 260334 h 270646"/>
              <a:gd name="connsiteX372" fmla="*/ 12400285 w 16881346"/>
              <a:gd name="connsiteY372" fmla="*/ 219127 h 270646"/>
              <a:gd name="connsiteX373" fmla="*/ 12497793 w 16881346"/>
              <a:gd name="connsiteY373" fmla="*/ 0 h 270646"/>
              <a:gd name="connsiteX374" fmla="*/ 12595301 w 16881346"/>
              <a:gd name="connsiteY374" fmla="*/ 219127 h 270646"/>
              <a:gd name="connsiteX375" fmla="*/ 12590673 w 16881346"/>
              <a:gd name="connsiteY375" fmla="*/ 270645 h 270646"/>
              <a:gd name="connsiteX376" fmla="*/ 12596999 w 16881346"/>
              <a:gd name="connsiteY376" fmla="*/ 261060 h 270646"/>
              <a:gd name="connsiteX377" fmla="*/ 12634953 w 16881346"/>
              <a:gd name="connsiteY377" fmla="*/ 243840 h 270646"/>
              <a:gd name="connsiteX378" fmla="*/ 12654605 w 16881346"/>
              <a:gd name="connsiteY378" fmla="*/ 248292 h 270646"/>
              <a:gd name="connsiteX379" fmla="*/ 12671865 w 16881346"/>
              <a:gd name="connsiteY379" fmla="*/ 260333 h 270646"/>
              <a:gd name="connsiteX380" fmla="*/ 12668163 w 16881346"/>
              <a:gd name="connsiteY380" fmla="*/ 219127 h 270646"/>
              <a:gd name="connsiteX381" fmla="*/ 12765671 w 16881346"/>
              <a:gd name="connsiteY381" fmla="*/ 0 h 270646"/>
              <a:gd name="connsiteX382" fmla="*/ 12863179 w 16881346"/>
              <a:gd name="connsiteY382" fmla="*/ 219127 h 270646"/>
              <a:gd name="connsiteX383" fmla="*/ 12858551 w 16881346"/>
              <a:gd name="connsiteY383" fmla="*/ 270645 h 270646"/>
              <a:gd name="connsiteX384" fmla="*/ 12864877 w 16881346"/>
              <a:gd name="connsiteY384" fmla="*/ 261060 h 270646"/>
              <a:gd name="connsiteX385" fmla="*/ 12902831 w 16881346"/>
              <a:gd name="connsiteY385" fmla="*/ 243840 h 270646"/>
              <a:gd name="connsiteX386" fmla="*/ 12922482 w 16881346"/>
              <a:gd name="connsiteY386" fmla="*/ 248292 h 270646"/>
              <a:gd name="connsiteX387" fmla="*/ 12939743 w 16881346"/>
              <a:gd name="connsiteY387" fmla="*/ 260333 h 270646"/>
              <a:gd name="connsiteX388" fmla="*/ 12936041 w 16881346"/>
              <a:gd name="connsiteY388" fmla="*/ 219127 h 270646"/>
              <a:gd name="connsiteX389" fmla="*/ 13033549 w 16881346"/>
              <a:gd name="connsiteY389" fmla="*/ 0 h 270646"/>
              <a:gd name="connsiteX390" fmla="*/ 13131057 w 16881346"/>
              <a:gd name="connsiteY390" fmla="*/ 219127 h 270646"/>
              <a:gd name="connsiteX391" fmla="*/ 13126429 w 16881346"/>
              <a:gd name="connsiteY391" fmla="*/ 270645 h 270646"/>
              <a:gd name="connsiteX392" fmla="*/ 13132755 w 16881346"/>
              <a:gd name="connsiteY392" fmla="*/ 261060 h 270646"/>
              <a:gd name="connsiteX393" fmla="*/ 13170709 w 16881346"/>
              <a:gd name="connsiteY393" fmla="*/ 243840 h 270646"/>
              <a:gd name="connsiteX394" fmla="*/ 13190360 w 16881346"/>
              <a:gd name="connsiteY394" fmla="*/ 248292 h 270646"/>
              <a:gd name="connsiteX395" fmla="*/ 13207622 w 16881346"/>
              <a:gd name="connsiteY395" fmla="*/ 260334 h 270646"/>
              <a:gd name="connsiteX396" fmla="*/ 13203920 w 16881346"/>
              <a:gd name="connsiteY396" fmla="*/ 219127 h 270646"/>
              <a:gd name="connsiteX397" fmla="*/ 13301428 w 16881346"/>
              <a:gd name="connsiteY397" fmla="*/ 0 h 270646"/>
              <a:gd name="connsiteX398" fmla="*/ 13398936 w 16881346"/>
              <a:gd name="connsiteY398" fmla="*/ 219127 h 270646"/>
              <a:gd name="connsiteX399" fmla="*/ 13394308 w 16881346"/>
              <a:gd name="connsiteY399" fmla="*/ 270645 h 270646"/>
              <a:gd name="connsiteX400" fmla="*/ 13400634 w 16881346"/>
              <a:gd name="connsiteY400" fmla="*/ 261060 h 270646"/>
              <a:gd name="connsiteX401" fmla="*/ 13438588 w 16881346"/>
              <a:gd name="connsiteY401" fmla="*/ 243840 h 270646"/>
              <a:gd name="connsiteX402" fmla="*/ 13458239 w 16881346"/>
              <a:gd name="connsiteY402" fmla="*/ 248292 h 270646"/>
              <a:gd name="connsiteX403" fmla="*/ 13475500 w 16881346"/>
              <a:gd name="connsiteY403" fmla="*/ 260333 h 270646"/>
              <a:gd name="connsiteX404" fmla="*/ 13471798 w 16881346"/>
              <a:gd name="connsiteY404" fmla="*/ 219127 h 270646"/>
              <a:gd name="connsiteX405" fmla="*/ 13569306 w 16881346"/>
              <a:gd name="connsiteY405" fmla="*/ 0 h 270646"/>
              <a:gd name="connsiteX406" fmla="*/ 13666814 w 16881346"/>
              <a:gd name="connsiteY406" fmla="*/ 219127 h 270646"/>
              <a:gd name="connsiteX407" fmla="*/ 13662186 w 16881346"/>
              <a:gd name="connsiteY407" fmla="*/ 270645 h 270646"/>
              <a:gd name="connsiteX408" fmla="*/ 13668512 w 16881346"/>
              <a:gd name="connsiteY408" fmla="*/ 261060 h 270646"/>
              <a:gd name="connsiteX409" fmla="*/ 13706466 w 16881346"/>
              <a:gd name="connsiteY409" fmla="*/ 243840 h 270646"/>
              <a:gd name="connsiteX410" fmla="*/ 13726117 w 16881346"/>
              <a:gd name="connsiteY410" fmla="*/ 248292 h 270646"/>
              <a:gd name="connsiteX411" fmla="*/ 13743378 w 16881346"/>
              <a:gd name="connsiteY411" fmla="*/ 260333 h 270646"/>
              <a:gd name="connsiteX412" fmla="*/ 13739676 w 16881346"/>
              <a:gd name="connsiteY412" fmla="*/ 219127 h 270646"/>
              <a:gd name="connsiteX413" fmla="*/ 13837184 w 16881346"/>
              <a:gd name="connsiteY413" fmla="*/ 0 h 270646"/>
              <a:gd name="connsiteX414" fmla="*/ 13934692 w 16881346"/>
              <a:gd name="connsiteY414" fmla="*/ 219127 h 270646"/>
              <a:gd name="connsiteX415" fmla="*/ 13930064 w 16881346"/>
              <a:gd name="connsiteY415" fmla="*/ 270645 h 270646"/>
              <a:gd name="connsiteX416" fmla="*/ 13936390 w 16881346"/>
              <a:gd name="connsiteY416" fmla="*/ 261060 h 270646"/>
              <a:gd name="connsiteX417" fmla="*/ 13974344 w 16881346"/>
              <a:gd name="connsiteY417" fmla="*/ 243840 h 270646"/>
              <a:gd name="connsiteX418" fmla="*/ 13993995 w 16881346"/>
              <a:gd name="connsiteY418" fmla="*/ 248292 h 270646"/>
              <a:gd name="connsiteX419" fmla="*/ 14011257 w 16881346"/>
              <a:gd name="connsiteY419" fmla="*/ 260334 h 270646"/>
              <a:gd name="connsiteX420" fmla="*/ 14007555 w 16881346"/>
              <a:gd name="connsiteY420" fmla="*/ 219127 h 270646"/>
              <a:gd name="connsiteX421" fmla="*/ 14105063 w 16881346"/>
              <a:gd name="connsiteY421" fmla="*/ 0 h 270646"/>
              <a:gd name="connsiteX422" fmla="*/ 14202571 w 16881346"/>
              <a:gd name="connsiteY422" fmla="*/ 219127 h 270646"/>
              <a:gd name="connsiteX423" fmla="*/ 14197943 w 16881346"/>
              <a:gd name="connsiteY423" fmla="*/ 270645 h 270646"/>
              <a:gd name="connsiteX424" fmla="*/ 14204269 w 16881346"/>
              <a:gd name="connsiteY424" fmla="*/ 261060 h 270646"/>
              <a:gd name="connsiteX425" fmla="*/ 14242223 w 16881346"/>
              <a:gd name="connsiteY425" fmla="*/ 243840 h 270646"/>
              <a:gd name="connsiteX426" fmla="*/ 14261874 w 16881346"/>
              <a:gd name="connsiteY426" fmla="*/ 248292 h 270646"/>
              <a:gd name="connsiteX427" fmla="*/ 14279135 w 16881346"/>
              <a:gd name="connsiteY427" fmla="*/ 260333 h 270646"/>
              <a:gd name="connsiteX428" fmla="*/ 14275433 w 16881346"/>
              <a:gd name="connsiteY428" fmla="*/ 219127 h 270646"/>
              <a:gd name="connsiteX429" fmla="*/ 14372941 w 16881346"/>
              <a:gd name="connsiteY429" fmla="*/ 0 h 270646"/>
              <a:gd name="connsiteX430" fmla="*/ 14470449 w 16881346"/>
              <a:gd name="connsiteY430" fmla="*/ 219127 h 270646"/>
              <a:gd name="connsiteX431" fmla="*/ 14465821 w 16881346"/>
              <a:gd name="connsiteY431" fmla="*/ 270645 h 270646"/>
              <a:gd name="connsiteX432" fmla="*/ 14472147 w 16881346"/>
              <a:gd name="connsiteY432" fmla="*/ 261060 h 270646"/>
              <a:gd name="connsiteX433" fmla="*/ 14510101 w 16881346"/>
              <a:gd name="connsiteY433" fmla="*/ 243840 h 270646"/>
              <a:gd name="connsiteX434" fmla="*/ 14529752 w 16881346"/>
              <a:gd name="connsiteY434" fmla="*/ 248292 h 270646"/>
              <a:gd name="connsiteX435" fmla="*/ 14547013 w 16881346"/>
              <a:gd name="connsiteY435" fmla="*/ 260333 h 270646"/>
              <a:gd name="connsiteX436" fmla="*/ 14543311 w 16881346"/>
              <a:gd name="connsiteY436" fmla="*/ 219127 h 270646"/>
              <a:gd name="connsiteX437" fmla="*/ 14640819 w 16881346"/>
              <a:gd name="connsiteY437" fmla="*/ 0 h 270646"/>
              <a:gd name="connsiteX438" fmla="*/ 14738327 w 16881346"/>
              <a:gd name="connsiteY438" fmla="*/ 219127 h 270646"/>
              <a:gd name="connsiteX439" fmla="*/ 14733699 w 16881346"/>
              <a:gd name="connsiteY439" fmla="*/ 270645 h 270646"/>
              <a:gd name="connsiteX440" fmla="*/ 14740025 w 16881346"/>
              <a:gd name="connsiteY440" fmla="*/ 261060 h 270646"/>
              <a:gd name="connsiteX441" fmla="*/ 14777979 w 16881346"/>
              <a:gd name="connsiteY441" fmla="*/ 243840 h 270646"/>
              <a:gd name="connsiteX442" fmla="*/ 14797630 w 16881346"/>
              <a:gd name="connsiteY442" fmla="*/ 248292 h 270646"/>
              <a:gd name="connsiteX443" fmla="*/ 14814892 w 16881346"/>
              <a:gd name="connsiteY443" fmla="*/ 260334 h 270646"/>
              <a:gd name="connsiteX444" fmla="*/ 14811190 w 16881346"/>
              <a:gd name="connsiteY444" fmla="*/ 219127 h 270646"/>
              <a:gd name="connsiteX445" fmla="*/ 14908698 w 16881346"/>
              <a:gd name="connsiteY445" fmla="*/ 0 h 270646"/>
              <a:gd name="connsiteX446" fmla="*/ 15006206 w 16881346"/>
              <a:gd name="connsiteY446" fmla="*/ 219127 h 270646"/>
              <a:gd name="connsiteX447" fmla="*/ 15001578 w 16881346"/>
              <a:gd name="connsiteY447" fmla="*/ 270645 h 270646"/>
              <a:gd name="connsiteX448" fmla="*/ 15007904 w 16881346"/>
              <a:gd name="connsiteY448" fmla="*/ 261060 h 270646"/>
              <a:gd name="connsiteX449" fmla="*/ 15045858 w 16881346"/>
              <a:gd name="connsiteY449" fmla="*/ 243840 h 270646"/>
              <a:gd name="connsiteX450" fmla="*/ 15065509 w 16881346"/>
              <a:gd name="connsiteY450" fmla="*/ 248292 h 270646"/>
              <a:gd name="connsiteX451" fmla="*/ 15082770 w 16881346"/>
              <a:gd name="connsiteY451" fmla="*/ 260333 h 270646"/>
              <a:gd name="connsiteX452" fmla="*/ 15079068 w 16881346"/>
              <a:gd name="connsiteY452" fmla="*/ 219127 h 270646"/>
              <a:gd name="connsiteX453" fmla="*/ 15176576 w 16881346"/>
              <a:gd name="connsiteY453" fmla="*/ 0 h 270646"/>
              <a:gd name="connsiteX454" fmla="*/ 15274084 w 16881346"/>
              <a:gd name="connsiteY454" fmla="*/ 219127 h 270646"/>
              <a:gd name="connsiteX455" fmla="*/ 15269456 w 16881346"/>
              <a:gd name="connsiteY455" fmla="*/ 270645 h 270646"/>
              <a:gd name="connsiteX456" fmla="*/ 15275782 w 16881346"/>
              <a:gd name="connsiteY456" fmla="*/ 261060 h 270646"/>
              <a:gd name="connsiteX457" fmla="*/ 15313736 w 16881346"/>
              <a:gd name="connsiteY457" fmla="*/ 243840 h 270646"/>
              <a:gd name="connsiteX458" fmla="*/ 15333387 w 16881346"/>
              <a:gd name="connsiteY458" fmla="*/ 248292 h 270646"/>
              <a:gd name="connsiteX459" fmla="*/ 15350648 w 16881346"/>
              <a:gd name="connsiteY459" fmla="*/ 260333 h 270646"/>
              <a:gd name="connsiteX460" fmla="*/ 15346946 w 16881346"/>
              <a:gd name="connsiteY460" fmla="*/ 219127 h 270646"/>
              <a:gd name="connsiteX461" fmla="*/ 15444454 w 16881346"/>
              <a:gd name="connsiteY461" fmla="*/ 0 h 270646"/>
              <a:gd name="connsiteX462" fmla="*/ 15541962 w 16881346"/>
              <a:gd name="connsiteY462" fmla="*/ 219127 h 270646"/>
              <a:gd name="connsiteX463" fmla="*/ 15537334 w 16881346"/>
              <a:gd name="connsiteY463" fmla="*/ 270645 h 270646"/>
              <a:gd name="connsiteX464" fmla="*/ 15543660 w 16881346"/>
              <a:gd name="connsiteY464" fmla="*/ 261060 h 270646"/>
              <a:gd name="connsiteX465" fmla="*/ 15581614 w 16881346"/>
              <a:gd name="connsiteY465" fmla="*/ 243840 h 270646"/>
              <a:gd name="connsiteX466" fmla="*/ 15601265 w 16881346"/>
              <a:gd name="connsiteY466" fmla="*/ 248292 h 270646"/>
              <a:gd name="connsiteX467" fmla="*/ 15618527 w 16881346"/>
              <a:gd name="connsiteY467" fmla="*/ 260334 h 270646"/>
              <a:gd name="connsiteX468" fmla="*/ 15614825 w 16881346"/>
              <a:gd name="connsiteY468" fmla="*/ 219127 h 270646"/>
              <a:gd name="connsiteX469" fmla="*/ 15712333 w 16881346"/>
              <a:gd name="connsiteY469" fmla="*/ 0 h 270646"/>
              <a:gd name="connsiteX470" fmla="*/ 15809841 w 16881346"/>
              <a:gd name="connsiteY470" fmla="*/ 219127 h 270646"/>
              <a:gd name="connsiteX471" fmla="*/ 15805213 w 16881346"/>
              <a:gd name="connsiteY471" fmla="*/ 270645 h 270646"/>
              <a:gd name="connsiteX472" fmla="*/ 15811539 w 16881346"/>
              <a:gd name="connsiteY472" fmla="*/ 261060 h 270646"/>
              <a:gd name="connsiteX473" fmla="*/ 15849493 w 16881346"/>
              <a:gd name="connsiteY473" fmla="*/ 243840 h 270646"/>
              <a:gd name="connsiteX474" fmla="*/ 15869144 w 16881346"/>
              <a:gd name="connsiteY474" fmla="*/ 248292 h 270646"/>
              <a:gd name="connsiteX475" fmla="*/ 15886406 w 16881346"/>
              <a:gd name="connsiteY475" fmla="*/ 260333 h 270646"/>
              <a:gd name="connsiteX476" fmla="*/ 15882702 w 16881346"/>
              <a:gd name="connsiteY476" fmla="*/ 219127 h 270646"/>
              <a:gd name="connsiteX477" fmla="*/ 15980210 w 16881346"/>
              <a:gd name="connsiteY477" fmla="*/ 0 h 270646"/>
              <a:gd name="connsiteX478" fmla="*/ 16077718 w 16881346"/>
              <a:gd name="connsiteY478" fmla="*/ 219127 h 270646"/>
              <a:gd name="connsiteX479" fmla="*/ 16073090 w 16881346"/>
              <a:gd name="connsiteY479" fmla="*/ 270645 h 270646"/>
              <a:gd name="connsiteX480" fmla="*/ 16079418 w 16881346"/>
              <a:gd name="connsiteY480" fmla="*/ 261060 h 270646"/>
              <a:gd name="connsiteX481" fmla="*/ 16117370 w 16881346"/>
              <a:gd name="connsiteY481" fmla="*/ 243840 h 270646"/>
              <a:gd name="connsiteX482" fmla="*/ 16137022 w 16881346"/>
              <a:gd name="connsiteY482" fmla="*/ 248292 h 270646"/>
              <a:gd name="connsiteX483" fmla="*/ 16154282 w 16881346"/>
              <a:gd name="connsiteY483" fmla="*/ 260333 h 270646"/>
              <a:gd name="connsiteX484" fmla="*/ 16150582 w 16881346"/>
              <a:gd name="connsiteY484" fmla="*/ 219127 h 270646"/>
              <a:gd name="connsiteX485" fmla="*/ 16248090 w 16881346"/>
              <a:gd name="connsiteY485" fmla="*/ 0 h 270646"/>
              <a:gd name="connsiteX486" fmla="*/ 16345598 w 16881346"/>
              <a:gd name="connsiteY486" fmla="*/ 219127 h 270646"/>
              <a:gd name="connsiteX487" fmla="*/ 16340970 w 16881346"/>
              <a:gd name="connsiteY487" fmla="*/ 270645 h 270646"/>
              <a:gd name="connsiteX488" fmla="*/ 16347294 w 16881346"/>
              <a:gd name="connsiteY488" fmla="*/ 261060 h 270646"/>
              <a:gd name="connsiteX489" fmla="*/ 16385250 w 16881346"/>
              <a:gd name="connsiteY489" fmla="*/ 243840 h 270646"/>
              <a:gd name="connsiteX490" fmla="*/ 16404900 w 16881346"/>
              <a:gd name="connsiteY490" fmla="*/ 248292 h 270646"/>
              <a:gd name="connsiteX491" fmla="*/ 16422162 w 16881346"/>
              <a:gd name="connsiteY491" fmla="*/ 260334 h 270646"/>
              <a:gd name="connsiteX492" fmla="*/ 16418460 w 16881346"/>
              <a:gd name="connsiteY492" fmla="*/ 219127 h 270646"/>
              <a:gd name="connsiteX493" fmla="*/ 16515968 w 16881346"/>
              <a:gd name="connsiteY493" fmla="*/ 0 h 270646"/>
              <a:gd name="connsiteX494" fmla="*/ 16613476 w 16881346"/>
              <a:gd name="connsiteY494" fmla="*/ 219127 h 270646"/>
              <a:gd name="connsiteX495" fmla="*/ 16608848 w 16881346"/>
              <a:gd name="connsiteY495" fmla="*/ 270645 h 270646"/>
              <a:gd name="connsiteX496" fmla="*/ 16615174 w 16881346"/>
              <a:gd name="connsiteY496" fmla="*/ 261060 h 270646"/>
              <a:gd name="connsiteX497" fmla="*/ 16653128 w 16881346"/>
              <a:gd name="connsiteY497" fmla="*/ 243840 h 270646"/>
              <a:gd name="connsiteX498" fmla="*/ 16672778 w 16881346"/>
              <a:gd name="connsiteY498" fmla="*/ 248292 h 270646"/>
              <a:gd name="connsiteX499" fmla="*/ 16690030 w 16881346"/>
              <a:gd name="connsiteY499" fmla="*/ 260327 h 270646"/>
              <a:gd name="connsiteX500" fmla="*/ 16686330 w 16881346"/>
              <a:gd name="connsiteY500" fmla="*/ 219127 h 270646"/>
              <a:gd name="connsiteX501" fmla="*/ 16783838 w 16881346"/>
              <a:gd name="connsiteY501" fmla="*/ 0 h 270646"/>
              <a:gd name="connsiteX502" fmla="*/ 16881346 w 16881346"/>
              <a:gd name="connsiteY502" fmla="*/ 219127 h 270646"/>
              <a:gd name="connsiteX503" fmla="*/ 16876718 w 16881346"/>
              <a:gd name="connsiteY503" fmla="*/ 270645 h 270646"/>
              <a:gd name="connsiteX0" fmla="*/ 0 w 16881346"/>
              <a:gd name="connsiteY0" fmla="*/ 270645 h 270646"/>
              <a:gd name="connsiteX1" fmla="*/ 6326 w 16881346"/>
              <a:gd name="connsiteY1" fmla="*/ 261060 h 270646"/>
              <a:gd name="connsiteX2" fmla="*/ 81192 w 16881346"/>
              <a:gd name="connsiteY2" fmla="*/ 260333 h 270646"/>
              <a:gd name="connsiteX3" fmla="*/ 77490 w 16881346"/>
              <a:gd name="connsiteY3" fmla="*/ 219127 h 270646"/>
              <a:gd name="connsiteX4" fmla="*/ 174998 w 16881346"/>
              <a:gd name="connsiteY4" fmla="*/ 0 h 270646"/>
              <a:gd name="connsiteX5" fmla="*/ 272506 w 16881346"/>
              <a:gd name="connsiteY5" fmla="*/ 219127 h 270646"/>
              <a:gd name="connsiteX6" fmla="*/ 267878 w 16881346"/>
              <a:gd name="connsiteY6" fmla="*/ 270645 h 270646"/>
              <a:gd name="connsiteX7" fmla="*/ 274204 w 16881346"/>
              <a:gd name="connsiteY7" fmla="*/ 261060 h 270646"/>
              <a:gd name="connsiteX8" fmla="*/ 312158 w 16881346"/>
              <a:gd name="connsiteY8" fmla="*/ 243840 h 270646"/>
              <a:gd name="connsiteX9" fmla="*/ 331809 w 16881346"/>
              <a:gd name="connsiteY9" fmla="*/ 248292 h 270646"/>
              <a:gd name="connsiteX10" fmla="*/ 349071 w 16881346"/>
              <a:gd name="connsiteY10" fmla="*/ 260334 h 270646"/>
              <a:gd name="connsiteX11" fmla="*/ 345369 w 16881346"/>
              <a:gd name="connsiteY11" fmla="*/ 219127 h 270646"/>
              <a:gd name="connsiteX12" fmla="*/ 442877 w 16881346"/>
              <a:gd name="connsiteY12" fmla="*/ 0 h 270646"/>
              <a:gd name="connsiteX13" fmla="*/ 540385 w 16881346"/>
              <a:gd name="connsiteY13" fmla="*/ 219127 h 270646"/>
              <a:gd name="connsiteX14" fmla="*/ 535757 w 16881346"/>
              <a:gd name="connsiteY14" fmla="*/ 270645 h 270646"/>
              <a:gd name="connsiteX15" fmla="*/ 542083 w 16881346"/>
              <a:gd name="connsiteY15" fmla="*/ 261060 h 270646"/>
              <a:gd name="connsiteX16" fmla="*/ 580037 w 16881346"/>
              <a:gd name="connsiteY16" fmla="*/ 243840 h 270646"/>
              <a:gd name="connsiteX17" fmla="*/ 599688 w 16881346"/>
              <a:gd name="connsiteY17" fmla="*/ 248292 h 270646"/>
              <a:gd name="connsiteX18" fmla="*/ 616949 w 16881346"/>
              <a:gd name="connsiteY18" fmla="*/ 260333 h 270646"/>
              <a:gd name="connsiteX19" fmla="*/ 613247 w 16881346"/>
              <a:gd name="connsiteY19" fmla="*/ 219127 h 270646"/>
              <a:gd name="connsiteX20" fmla="*/ 710755 w 16881346"/>
              <a:gd name="connsiteY20" fmla="*/ 0 h 270646"/>
              <a:gd name="connsiteX21" fmla="*/ 808263 w 16881346"/>
              <a:gd name="connsiteY21" fmla="*/ 219127 h 270646"/>
              <a:gd name="connsiteX22" fmla="*/ 803635 w 16881346"/>
              <a:gd name="connsiteY22" fmla="*/ 270645 h 270646"/>
              <a:gd name="connsiteX23" fmla="*/ 809961 w 16881346"/>
              <a:gd name="connsiteY23" fmla="*/ 261060 h 270646"/>
              <a:gd name="connsiteX24" fmla="*/ 847915 w 16881346"/>
              <a:gd name="connsiteY24" fmla="*/ 243840 h 270646"/>
              <a:gd name="connsiteX25" fmla="*/ 867566 w 16881346"/>
              <a:gd name="connsiteY25" fmla="*/ 248292 h 270646"/>
              <a:gd name="connsiteX26" fmla="*/ 884827 w 16881346"/>
              <a:gd name="connsiteY26" fmla="*/ 260333 h 270646"/>
              <a:gd name="connsiteX27" fmla="*/ 881125 w 16881346"/>
              <a:gd name="connsiteY27" fmla="*/ 219127 h 270646"/>
              <a:gd name="connsiteX28" fmla="*/ 978633 w 16881346"/>
              <a:gd name="connsiteY28" fmla="*/ 0 h 270646"/>
              <a:gd name="connsiteX29" fmla="*/ 1076141 w 16881346"/>
              <a:gd name="connsiteY29" fmla="*/ 219127 h 270646"/>
              <a:gd name="connsiteX30" fmla="*/ 1071513 w 16881346"/>
              <a:gd name="connsiteY30" fmla="*/ 270645 h 270646"/>
              <a:gd name="connsiteX31" fmla="*/ 1077839 w 16881346"/>
              <a:gd name="connsiteY31" fmla="*/ 261060 h 270646"/>
              <a:gd name="connsiteX32" fmla="*/ 1115793 w 16881346"/>
              <a:gd name="connsiteY32" fmla="*/ 243840 h 270646"/>
              <a:gd name="connsiteX33" fmla="*/ 1135444 w 16881346"/>
              <a:gd name="connsiteY33" fmla="*/ 248292 h 270646"/>
              <a:gd name="connsiteX34" fmla="*/ 1152706 w 16881346"/>
              <a:gd name="connsiteY34" fmla="*/ 260334 h 270646"/>
              <a:gd name="connsiteX35" fmla="*/ 1149004 w 16881346"/>
              <a:gd name="connsiteY35" fmla="*/ 219127 h 270646"/>
              <a:gd name="connsiteX36" fmla="*/ 1246512 w 16881346"/>
              <a:gd name="connsiteY36" fmla="*/ 0 h 270646"/>
              <a:gd name="connsiteX37" fmla="*/ 1344019 w 16881346"/>
              <a:gd name="connsiteY37" fmla="*/ 219127 h 270646"/>
              <a:gd name="connsiteX38" fmla="*/ 1339391 w 16881346"/>
              <a:gd name="connsiteY38" fmla="*/ 270645 h 270646"/>
              <a:gd name="connsiteX39" fmla="*/ 1345717 w 16881346"/>
              <a:gd name="connsiteY39" fmla="*/ 261060 h 270646"/>
              <a:gd name="connsiteX40" fmla="*/ 1383671 w 16881346"/>
              <a:gd name="connsiteY40" fmla="*/ 243840 h 270646"/>
              <a:gd name="connsiteX41" fmla="*/ 1403322 w 16881346"/>
              <a:gd name="connsiteY41" fmla="*/ 248292 h 270646"/>
              <a:gd name="connsiteX42" fmla="*/ 1420584 w 16881346"/>
              <a:gd name="connsiteY42" fmla="*/ 260333 h 270646"/>
              <a:gd name="connsiteX43" fmla="*/ 1416881 w 16881346"/>
              <a:gd name="connsiteY43" fmla="*/ 219127 h 270646"/>
              <a:gd name="connsiteX44" fmla="*/ 1514388 w 16881346"/>
              <a:gd name="connsiteY44" fmla="*/ 0 h 270646"/>
              <a:gd name="connsiteX45" fmla="*/ 1611897 w 16881346"/>
              <a:gd name="connsiteY45" fmla="*/ 219127 h 270646"/>
              <a:gd name="connsiteX46" fmla="*/ 1607270 w 16881346"/>
              <a:gd name="connsiteY46" fmla="*/ 270644 h 270646"/>
              <a:gd name="connsiteX47" fmla="*/ 1613594 w 16881346"/>
              <a:gd name="connsiteY47" fmla="*/ 261060 h 270646"/>
              <a:gd name="connsiteX48" fmla="*/ 1651548 w 16881346"/>
              <a:gd name="connsiteY48" fmla="*/ 243840 h 270646"/>
              <a:gd name="connsiteX49" fmla="*/ 1671200 w 16881346"/>
              <a:gd name="connsiteY49" fmla="*/ 248292 h 270646"/>
              <a:gd name="connsiteX50" fmla="*/ 1688461 w 16881346"/>
              <a:gd name="connsiteY50" fmla="*/ 260333 h 270646"/>
              <a:gd name="connsiteX51" fmla="*/ 1684760 w 16881346"/>
              <a:gd name="connsiteY51" fmla="*/ 219127 h 270646"/>
              <a:gd name="connsiteX52" fmla="*/ 1782268 w 16881346"/>
              <a:gd name="connsiteY52" fmla="*/ 0 h 270646"/>
              <a:gd name="connsiteX53" fmla="*/ 1879775 w 16881346"/>
              <a:gd name="connsiteY53" fmla="*/ 219127 h 270646"/>
              <a:gd name="connsiteX54" fmla="*/ 1875147 w 16881346"/>
              <a:gd name="connsiteY54" fmla="*/ 270645 h 270646"/>
              <a:gd name="connsiteX55" fmla="*/ 1881473 w 16881346"/>
              <a:gd name="connsiteY55" fmla="*/ 261060 h 270646"/>
              <a:gd name="connsiteX56" fmla="*/ 1919427 w 16881346"/>
              <a:gd name="connsiteY56" fmla="*/ 243840 h 270646"/>
              <a:gd name="connsiteX57" fmla="*/ 1939078 w 16881346"/>
              <a:gd name="connsiteY57" fmla="*/ 248292 h 270646"/>
              <a:gd name="connsiteX58" fmla="*/ 1956341 w 16881346"/>
              <a:gd name="connsiteY58" fmla="*/ 260334 h 270646"/>
              <a:gd name="connsiteX59" fmla="*/ 1952638 w 16881346"/>
              <a:gd name="connsiteY59" fmla="*/ 219127 h 270646"/>
              <a:gd name="connsiteX60" fmla="*/ 2050146 w 16881346"/>
              <a:gd name="connsiteY60" fmla="*/ 0 h 270646"/>
              <a:gd name="connsiteX61" fmla="*/ 2147653 w 16881346"/>
              <a:gd name="connsiteY61" fmla="*/ 219127 h 270646"/>
              <a:gd name="connsiteX62" fmla="*/ 2143026 w 16881346"/>
              <a:gd name="connsiteY62" fmla="*/ 270646 h 270646"/>
              <a:gd name="connsiteX63" fmla="*/ 2149353 w 16881346"/>
              <a:gd name="connsiteY63" fmla="*/ 261060 h 270646"/>
              <a:gd name="connsiteX64" fmla="*/ 2187306 w 16881346"/>
              <a:gd name="connsiteY64" fmla="*/ 243840 h 270646"/>
              <a:gd name="connsiteX65" fmla="*/ 2206958 w 16881346"/>
              <a:gd name="connsiteY65" fmla="*/ 248292 h 270646"/>
              <a:gd name="connsiteX66" fmla="*/ 2224218 w 16881346"/>
              <a:gd name="connsiteY66" fmla="*/ 260333 h 270646"/>
              <a:gd name="connsiteX67" fmla="*/ 2220517 w 16881346"/>
              <a:gd name="connsiteY67" fmla="*/ 219127 h 270646"/>
              <a:gd name="connsiteX68" fmla="*/ 2318025 w 16881346"/>
              <a:gd name="connsiteY68" fmla="*/ 0 h 270646"/>
              <a:gd name="connsiteX69" fmla="*/ 2415533 w 16881346"/>
              <a:gd name="connsiteY69" fmla="*/ 219127 h 270646"/>
              <a:gd name="connsiteX70" fmla="*/ 2410905 w 16881346"/>
              <a:gd name="connsiteY70" fmla="*/ 270643 h 270646"/>
              <a:gd name="connsiteX71" fmla="*/ 2417230 w 16881346"/>
              <a:gd name="connsiteY71" fmla="*/ 261060 h 270646"/>
              <a:gd name="connsiteX72" fmla="*/ 2455184 w 16881346"/>
              <a:gd name="connsiteY72" fmla="*/ 243840 h 270646"/>
              <a:gd name="connsiteX73" fmla="*/ 2474835 w 16881346"/>
              <a:gd name="connsiteY73" fmla="*/ 248292 h 270646"/>
              <a:gd name="connsiteX74" fmla="*/ 2492096 w 16881346"/>
              <a:gd name="connsiteY74" fmla="*/ 260333 h 270646"/>
              <a:gd name="connsiteX75" fmla="*/ 2488394 w 16881346"/>
              <a:gd name="connsiteY75" fmla="*/ 219127 h 270646"/>
              <a:gd name="connsiteX76" fmla="*/ 2585904 w 16881346"/>
              <a:gd name="connsiteY76" fmla="*/ 0 h 270646"/>
              <a:gd name="connsiteX77" fmla="*/ 2683410 w 16881346"/>
              <a:gd name="connsiteY77" fmla="*/ 219127 h 270646"/>
              <a:gd name="connsiteX78" fmla="*/ 2678783 w 16881346"/>
              <a:gd name="connsiteY78" fmla="*/ 270646 h 270646"/>
              <a:gd name="connsiteX79" fmla="*/ 2685108 w 16881346"/>
              <a:gd name="connsiteY79" fmla="*/ 261060 h 270646"/>
              <a:gd name="connsiteX80" fmla="*/ 2723063 w 16881346"/>
              <a:gd name="connsiteY80" fmla="*/ 243840 h 270646"/>
              <a:gd name="connsiteX81" fmla="*/ 2742715 w 16881346"/>
              <a:gd name="connsiteY81" fmla="*/ 248292 h 270646"/>
              <a:gd name="connsiteX82" fmla="*/ 2759975 w 16881346"/>
              <a:gd name="connsiteY82" fmla="*/ 260334 h 270646"/>
              <a:gd name="connsiteX83" fmla="*/ 2756274 w 16881346"/>
              <a:gd name="connsiteY83" fmla="*/ 219127 h 270646"/>
              <a:gd name="connsiteX84" fmla="*/ 2853781 w 16881346"/>
              <a:gd name="connsiteY84" fmla="*/ 0 h 270646"/>
              <a:gd name="connsiteX85" fmla="*/ 2951289 w 16881346"/>
              <a:gd name="connsiteY85" fmla="*/ 219127 h 270646"/>
              <a:gd name="connsiteX86" fmla="*/ 2946661 w 16881346"/>
              <a:gd name="connsiteY86" fmla="*/ 270645 h 270646"/>
              <a:gd name="connsiteX87" fmla="*/ 2952987 w 16881346"/>
              <a:gd name="connsiteY87" fmla="*/ 261060 h 270646"/>
              <a:gd name="connsiteX88" fmla="*/ 2990941 w 16881346"/>
              <a:gd name="connsiteY88" fmla="*/ 243840 h 270646"/>
              <a:gd name="connsiteX89" fmla="*/ 3010592 w 16881346"/>
              <a:gd name="connsiteY89" fmla="*/ 248292 h 270646"/>
              <a:gd name="connsiteX90" fmla="*/ 3027853 w 16881346"/>
              <a:gd name="connsiteY90" fmla="*/ 260333 h 270646"/>
              <a:gd name="connsiteX91" fmla="*/ 3024151 w 16881346"/>
              <a:gd name="connsiteY91" fmla="*/ 219127 h 270646"/>
              <a:gd name="connsiteX92" fmla="*/ 3121659 w 16881346"/>
              <a:gd name="connsiteY92" fmla="*/ 0 h 270646"/>
              <a:gd name="connsiteX93" fmla="*/ 3219167 w 16881346"/>
              <a:gd name="connsiteY93" fmla="*/ 219127 h 270646"/>
              <a:gd name="connsiteX94" fmla="*/ 3214540 w 16881346"/>
              <a:gd name="connsiteY94" fmla="*/ 270645 h 270646"/>
              <a:gd name="connsiteX95" fmla="*/ 3220865 w 16881346"/>
              <a:gd name="connsiteY95" fmla="*/ 261060 h 270646"/>
              <a:gd name="connsiteX96" fmla="*/ 3258819 w 16881346"/>
              <a:gd name="connsiteY96" fmla="*/ 243840 h 270646"/>
              <a:gd name="connsiteX97" fmla="*/ 3278470 w 16881346"/>
              <a:gd name="connsiteY97" fmla="*/ 248292 h 270646"/>
              <a:gd name="connsiteX98" fmla="*/ 3295730 w 16881346"/>
              <a:gd name="connsiteY98" fmla="*/ 260332 h 270646"/>
              <a:gd name="connsiteX99" fmla="*/ 3292030 w 16881346"/>
              <a:gd name="connsiteY99" fmla="*/ 219127 h 270646"/>
              <a:gd name="connsiteX100" fmla="*/ 3389538 w 16881346"/>
              <a:gd name="connsiteY100" fmla="*/ 0 h 270646"/>
              <a:gd name="connsiteX101" fmla="*/ 3487045 w 16881346"/>
              <a:gd name="connsiteY101" fmla="*/ 219127 h 270646"/>
              <a:gd name="connsiteX102" fmla="*/ 3482417 w 16881346"/>
              <a:gd name="connsiteY102" fmla="*/ 270645 h 270646"/>
              <a:gd name="connsiteX103" fmla="*/ 3488744 w 16881346"/>
              <a:gd name="connsiteY103" fmla="*/ 261060 h 270646"/>
              <a:gd name="connsiteX104" fmla="*/ 3526697 w 16881346"/>
              <a:gd name="connsiteY104" fmla="*/ 243840 h 270646"/>
              <a:gd name="connsiteX105" fmla="*/ 3546350 w 16881346"/>
              <a:gd name="connsiteY105" fmla="*/ 248292 h 270646"/>
              <a:gd name="connsiteX106" fmla="*/ 3563609 w 16881346"/>
              <a:gd name="connsiteY106" fmla="*/ 260333 h 270646"/>
              <a:gd name="connsiteX107" fmla="*/ 3559906 w 16881346"/>
              <a:gd name="connsiteY107" fmla="*/ 219127 h 270646"/>
              <a:gd name="connsiteX108" fmla="*/ 3657414 w 16881346"/>
              <a:gd name="connsiteY108" fmla="*/ 0 h 270646"/>
              <a:gd name="connsiteX109" fmla="*/ 3754923 w 16881346"/>
              <a:gd name="connsiteY109" fmla="*/ 219127 h 270646"/>
              <a:gd name="connsiteX110" fmla="*/ 3750296 w 16881346"/>
              <a:gd name="connsiteY110" fmla="*/ 270645 h 270646"/>
              <a:gd name="connsiteX111" fmla="*/ 3756620 w 16881346"/>
              <a:gd name="connsiteY111" fmla="*/ 261060 h 270646"/>
              <a:gd name="connsiteX112" fmla="*/ 3794575 w 16881346"/>
              <a:gd name="connsiteY112" fmla="*/ 243840 h 270646"/>
              <a:gd name="connsiteX113" fmla="*/ 3814226 w 16881346"/>
              <a:gd name="connsiteY113" fmla="*/ 248292 h 270646"/>
              <a:gd name="connsiteX114" fmla="*/ 3831487 w 16881346"/>
              <a:gd name="connsiteY114" fmla="*/ 260334 h 270646"/>
              <a:gd name="connsiteX115" fmla="*/ 3827787 w 16881346"/>
              <a:gd name="connsiteY115" fmla="*/ 219127 h 270646"/>
              <a:gd name="connsiteX116" fmla="*/ 3925295 w 16881346"/>
              <a:gd name="connsiteY116" fmla="*/ 0 h 270646"/>
              <a:gd name="connsiteX117" fmla="*/ 4022802 w 16881346"/>
              <a:gd name="connsiteY117" fmla="*/ 219127 h 270646"/>
              <a:gd name="connsiteX118" fmla="*/ 4018174 w 16881346"/>
              <a:gd name="connsiteY118" fmla="*/ 270645 h 270646"/>
              <a:gd name="connsiteX119" fmla="*/ 4024501 w 16881346"/>
              <a:gd name="connsiteY119" fmla="*/ 261060 h 270646"/>
              <a:gd name="connsiteX120" fmla="*/ 4062454 w 16881346"/>
              <a:gd name="connsiteY120" fmla="*/ 243840 h 270646"/>
              <a:gd name="connsiteX121" fmla="*/ 4082107 w 16881346"/>
              <a:gd name="connsiteY121" fmla="*/ 248292 h 270646"/>
              <a:gd name="connsiteX122" fmla="*/ 4099367 w 16881346"/>
              <a:gd name="connsiteY122" fmla="*/ 260333 h 270646"/>
              <a:gd name="connsiteX123" fmla="*/ 4095663 w 16881346"/>
              <a:gd name="connsiteY123" fmla="*/ 219127 h 270646"/>
              <a:gd name="connsiteX124" fmla="*/ 4193171 w 16881346"/>
              <a:gd name="connsiteY124" fmla="*/ 0 h 270646"/>
              <a:gd name="connsiteX125" fmla="*/ 4290680 w 16881346"/>
              <a:gd name="connsiteY125" fmla="*/ 219127 h 270646"/>
              <a:gd name="connsiteX126" fmla="*/ 4286053 w 16881346"/>
              <a:gd name="connsiteY126" fmla="*/ 270645 h 270646"/>
              <a:gd name="connsiteX127" fmla="*/ 4292377 w 16881346"/>
              <a:gd name="connsiteY127" fmla="*/ 261060 h 270646"/>
              <a:gd name="connsiteX128" fmla="*/ 4330332 w 16881346"/>
              <a:gd name="connsiteY128" fmla="*/ 243840 h 270646"/>
              <a:gd name="connsiteX129" fmla="*/ 4349982 w 16881346"/>
              <a:gd name="connsiteY129" fmla="*/ 248292 h 270646"/>
              <a:gd name="connsiteX130" fmla="*/ 4367244 w 16881346"/>
              <a:gd name="connsiteY130" fmla="*/ 260333 h 270646"/>
              <a:gd name="connsiteX131" fmla="*/ 4363543 w 16881346"/>
              <a:gd name="connsiteY131" fmla="*/ 219127 h 270646"/>
              <a:gd name="connsiteX132" fmla="*/ 4461050 w 16881346"/>
              <a:gd name="connsiteY132" fmla="*/ 0 h 270646"/>
              <a:gd name="connsiteX133" fmla="*/ 4558558 w 16881346"/>
              <a:gd name="connsiteY133" fmla="*/ 219127 h 270646"/>
              <a:gd name="connsiteX134" fmla="*/ 4553931 w 16881346"/>
              <a:gd name="connsiteY134" fmla="*/ 270645 h 270646"/>
              <a:gd name="connsiteX135" fmla="*/ 4560256 w 16881346"/>
              <a:gd name="connsiteY135" fmla="*/ 261060 h 270646"/>
              <a:gd name="connsiteX136" fmla="*/ 4598211 w 16881346"/>
              <a:gd name="connsiteY136" fmla="*/ 243840 h 270646"/>
              <a:gd name="connsiteX137" fmla="*/ 4617861 w 16881346"/>
              <a:gd name="connsiteY137" fmla="*/ 248292 h 270646"/>
              <a:gd name="connsiteX138" fmla="*/ 4635124 w 16881346"/>
              <a:gd name="connsiteY138" fmla="*/ 260334 h 270646"/>
              <a:gd name="connsiteX139" fmla="*/ 4631420 w 16881346"/>
              <a:gd name="connsiteY139" fmla="*/ 219127 h 270646"/>
              <a:gd name="connsiteX140" fmla="*/ 4728928 w 16881346"/>
              <a:gd name="connsiteY140" fmla="*/ 0 h 270646"/>
              <a:gd name="connsiteX141" fmla="*/ 4826437 w 16881346"/>
              <a:gd name="connsiteY141" fmla="*/ 219127 h 270646"/>
              <a:gd name="connsiteX142" fmla="*/ 4821810 w 16881346"/>
              <a:gd name="connsiteY142" fmla="*/ 270645 h 270646"/>
              <a:gd name="connsiteX143" fmla="*/ 4828134 w 16881346"/>
              <a:gd name="connsiteY143" fmla="*/ 261060 h 270646"/>
              <a:gd name="connsiteX144" fmla="*/ 4866089 w 16881346"/>
              <a:gd name="connsiteY144" fmla="*/ 243840 h 270646"/>
              <a:gd name="connsiteX145" fmla="*/ 4885739 w 16881346"/>
              <a:gd name="connsiteY145" fmla="*/ 248292 h 270646"/>
              <a:gd name="connsiteX146" fmla="*/ 4903000 w 16881346"/>
              <a:gd name="connsiteY146" fmla="*/ 260333 h 270646"/>
              <a:gd name="connsiteX147" fmla="*/ 4899300 w 16881346"/>
              <a:gd name="connsiteY147" fmla="*/ 219127 h 270646"/>
              <a:gd name="connsiteX148" fmla="*/ 4996807 w 16881346"/>
              <a:gd name="connsiteY148" fmla="*/ 0 h 270646"/>
              <a:gd name="connsiteX149" fmla="*/ 5094315 w 16881346"/>
              <a:gd name="connsiteY149" fmla="*/ 219127 h 270646"/>
              <a:gd name="connsiteX150" fmla="*/ 5089688 w 16881346"/>
              <a:gd name="connsiteY150" fmla="*/ 270645 h 270646"/>
              <a:gd name="connsiteX151" fmla="*/ 5096013 w 16881346"/>
              <a:gd name="connsiteY151" fmla="*/ 261060 h 270646"/>
              <a:gd name="connsiteX152" fmla="*/ 5133967 w 16881346"/>
              <a:gd name="connsiteY152" fmla="*/ 243840 h 270646"/>
              <a:gd name="connsiteX153" fmla="*/ 5153618 w 16881346"/>
              <a:gd name="connsiteY153" fmla="*/ 248292 h 270646"/>
              <a:gd name="connsiteX154" fmla="*/ 5170879 w 16881346"/>
              <a:gd name="connsiteY154" fmla="*/ 260333 h 270646"/>
              <a:gd name="connsiteX155" fmla="*/ 5167176 w 16881346"/>
              <a:gd name="connsiteY155" fmla="*/ 219127 h 270646"/>
              <a:gd name="connsiteX156" fmla="*/ 5264685 w 16881346"/>
              <a:gd name="connsiteY156" fmla="*/ 0 h 270646"/>
              <a:gd name="connsiteX157" fmla="*/ 5362194 w 16881346"/>
              <a:gd name="connsiteY157" fmla="*/ 219127 h 270646"/>
              <a:gd name="connsiteX158" fmla="*/ 5357564 w 16881346"/>
              <a:gd name="connsiteY158" fmla="*/ 270645 h 270646"/>
              <a:gd name="connsiteX159" fmla="*/ 5363891 w 16881346"/>
              <a:gd name="connsiteY159" fmla="*/ 261060 h 270646"/>
              <a:gd name="connsiteX160" fmla="*/ 5401845 w 16881346"/>
              <a:gd name="connsiteY160" fmla="*/ 243840 h 270646"/>
              <a:gd name="connsiteX161" fmla="*/ 5421496 w 16881346"/>
              <a:gd name="connsiteY161" fmla="*/ 248292 h 270646"/>
              <a:gd name="connsiteX162" fmla="*/ 5438757 w 16881346"/>
              <a:gd name="connsiteY162" fmla="*/ 260334 h 270646"/>
              <a:gd name="connsiteX163" fmla="*/ 5435057 w 16881346"/>
              <a:gd name="connsiteY163" fmla="*/ 219127 h 270646"/>
              <a:gd name="connsiteX164" fmla="*/ 5532564 w 16881346"/>
              <a:gd name="connsiteY164" fmla="*/ 0 h 270646"/>
              <a:gd name="connsiteX165" fmla="*/ 5630072 w 16881346"/>
              <a:gd name="connsiteY165" fmla="*/ 219127 h 270646"/>
              <a:gd name="connsiteX166" fmla="*/ 5625445 w 16881346"/>
              <a:gd name="connsiteY166" fmla="*/ 270645 h 270646"/>
              <a:gd name="connsiteX167" fmla="*/ 5631770 w 16881346"/>
              <a:gd name="connsiteY167" fmla="*/ 261060 h 270646"/>
              <a:gd name="connsiteX168" fmla="*/ 5669724 w 16881346"/>
              <a:gd name="connsiteY168" fmla="*/ 243840 h 270646"/>
              <a:gd name="connsiteX169" fmla="*/ 5689375 w 16881346"/>
              <a:gd name="connsiteY169" fmla="*/ 248292 h 270646"/>
              <a:gd name="connsiteX170" fmla="*/ 5706636 w 16881346"/>
              <a:gd name="connsiteY170" fmla="*/ 260333 h 270646"/>
              <a:gd name="connsiteX171" fmla="*/ 5702933 w 16881346"/>
              <a:gd name="connsiteY171" fmla="*/ 219127 h 270646"/>
              <a:gd name="connsiteX172" fmla="*/ 5800442 w 16881346"/>
              <a:gd name="connsiteY172" fmla="*/ 0 h 270646"/>
              <a:gd name="connsiteX173" fmla="*/ 5897951 w 16881346"/>
              <a:gd name="connsiteY173" fmla="*/ 219127 h 270646"/>
              <a:gd name="connsiteX174" fmla="*/ 5893321 w 16881346"/>
              <a:gd name="connsiteY174" fmla="*/ 270645 h 270646"/>
              <a:gd name="connsiteX175" fmla="*/ 5899648 w 16881346"/>
              <a:gd name="connsiteY175" fmla="*/ 261060 h 270646"/>
              <a:gd name="connsiteX176" fmla="*/ 5937602 w 16881346"/>
              <a:gd name="connsiteY176" fmla="*/ 243840 h 270646"/>
              <a:gd name="connsiteX177" fmla="*/ 5957253 w 16881346"/>
              <a:gd name="connsiteY177" fmla="*/ 248292 h 270646"/>
              <a:gd name="connsiteX178" fmla="*/ 5974514 w 16881346"/>
              <a:gd name="connsiteY178" fmla="*/ 260333 h 270646"/>
              <a:gd name="connsiteX179" fmla="*/ 5970812 w 16881346"/>
              <a:gd name="connsiteY179" fmla="*/ 219127 h 270646"/>
              <a:gd name="connsiteX180" fmla="*/ 6068320 w 16881346"/>
              <a:gd name="connsiteY180" fmla="*/ 0 h 270646"/>
              <a:gd name="connsiteX181" fmla="*/ 6165828 w 16881346"/>
              <a:gd name="connsiteY181" fmla="*/ 219127 h 270646"/>
              <a:gd name="connsiteX182" fmla="*/ 6161200 w 16881346"/>
              <a:gd name="connsiteY182" fmla="*/ 270645 h 270646"/>
              <a:gd name="connsiteX183" fmla="*/ 6167526 w 16881346"/>
              <a:gd name="connsiteY183" fmla="*/ 261060 h 270646"/>
              <a:gd name="connsiteX184" fmla="*/ 6205481 w 16881346"/>
              <a:gd name="connsiteY184" fmla="*/ 243840 h 270646"/>
              <a:gd name="connsiteX185" fmla="*/ 6225131 w 16881346"/>
              <a:gd name="connsiteY185" fmla="*/ 248292 h 270646"/>
              <a:gd name="connsiteX186" fmla="*/ 6242393 w 16881346"/>
              <a:gd name="connsiteY186" fmla="*/ 260334 h 270646"/>
              <a:gd name="connsiteX187" fmla="*/ 6238690 w 16881346"/>
              <a:gd name="connsiteY187" fmla="*/ 219127 h 270646"/>
              <a:gd name="connsiteX188" fmla="*/ 6336199 w 16881346"/>
              <a:gd name="connsiteY188" fmla="*/ 0 h 270646"/>
              <a:gd name="connsiteX189" fmla="*/ 6433708 w 16881346"/>
              <a:gd name="connsiteY189" fmla="*/ 219127 h 270646"/>
              <a:gd name="connsiteX190" fmla="*/ 6429078 w 16881346"/>
              <a:gd name="connsiteY190" fmla="*/ 270645 h 270646"/>
              <a:gd name="connsiteX191" fmla="*/ 6435405 w 16881346"/>
              <a:gd name="connsiteY191" fmla="*/ 261060 h 270646"/>
              <a:gd name="connsiteX192" fmla="*/ 6473359 w 16881346"/>
              <a:gd name="connsiteY192" fmla="*/ 243840 h 270646"/>
              <a:gd name="connsiteX193" fmla="*/ 6493010 w 16881346"/>
              <a:gd name="connsiteY193" fmla="*/ 248292 h 270646"/>
              <a:gd name="connsiteX194" fmla="*/ 6510271 w 16881346"/>
              <a:gd name="connsiteY194" fmla="*/ 260333 h 270646"/>
              <a:gd name="connsiteX195" fmla="*/ 6506569 w 16881346"/>
              <a:gd name="connsiteY195" fmla="*/ 219127 h 270646"/>
              <a:gd name="connsiteX196" fmla="*/ 6604077 w 16881346"/>
              <a:gd name="connsiteY196" fmla="*/ 0 h 270646"/>
              <a:gd name="connsiteX197" fmla="*/ 6701585 w 16881346"/>
              <a:gd name="connsiteY197" fmla="*/ 219127 h 270646"/>
              <a:gd name="connsiteX198" fmla="*/ 6696957 w 16881346"/>
              <a:gd name="connsiteY198" fmla="*/ 270645 h 270646"/>
              <a:gd name="connsiteX199" fmla="*/ 6703283 w 16881346"/>
              <a:gd name="connsiteY199" fmla="*/ 261060 h 270646"/>
              <a:gd name="connsiteX200" fmla="*/ 6741238 w 16881346"/>
              <a:gd name="connsiteY200" fmla="*/ 243840 h 270646"/>
              <a:gd name="connsiteX201" fmla="*/ 6760888 w 16881346"/>
              <a:gd name="connsiteY201" fmla="*/ 248292 h 270646"/>
              <a:gd name="connsiteX202" fmla="*/ 6778149 w 16881346"/>
              <a:gd name="connsiteY202" fmla="*/ 260333 h 270646"/>
              <a:gd name="connsiteX203" fmla="*/ 6774447 w 16881346"/>
              <a:gd name="connsiteY203" fmla="*/ 219127 h 270646"/>
              <a:gd name="connsiteX204" fmla="*/ 6871956 w 16881346"/>
              <a:gd name="connsiteY204" fmla="*/ 0 h 270646"/>
              <a:gd name="connsiteX205" fmla="*/ 6969464 w 16881346"/>
              <a:gd name="connsiteY205" fmla="*/ 219127 h 270646"/>
              <a:gd name="connsiteX206" fmla="*/ 6964835 w 16881346"/>
              <a:gd name="connsiteY206" fmla="*/ 270645 h 270646"/>
              <a:gd name="connsiteX207" fmla="*/ 6971162 w 16881346"/>
              <a:gd name="connsiteY207" fmla="*/ 261060 h 270646"/>
              <a:gd name="connsiteX208" fmla="*/ 7009114 w 16881346"/>
              <a:gd name="connsiteY208" fmla="*/ 243840 h 270646"/>
              <a:gd name="connsiteX209" fmla="*/ 7028767 w 16881346"/>
              <a:gd name="connsiteY209" fmla="*/ 248292 h 270646"/>
              <a:gd name="connsiteX210" fmla="*/ 7046028 w 16881346"/>
              <a:gd name="connsiteY210" fmla="*/ 260334 h 270646"/>
              <a:gd name="connsiteX211" fmla="*/ 7042326 w 16881346"/>
              <a:gd name="connsiteY211" fmla="*/ 219127 h 270646"/>
              <a:gd name="connsiteX212" fmla="*/ 7139834 w 16881346"/>
              <a:gd name="connsiteY212" fmla="*/ 0 h 270646"/>
              <a:gd name="connsiteX213" fmla="*/ 7237342 w 16881346"/>
              <a:gd name="connsiteY213" fmla="*/ 219127 h 270646"/>
              <a:gd name="connsiteX214" fmla="*/ 7232714 w 16881346"/>
              <a:gd name="connsiteY214" fmla="*/ 270645 h 270646"/>
              <a:gd name="connsiteX215" fmla="*/ 7239040 w 16881346"/>
              <a:gd name="connsiteY215" fmla="*/ 261060 h 270646"/>
              <a:gd name="connsiteX216" fmla="*/ 7276995 w 16881346"/>
              <a:gd name="connsiteY216" fmla="*/ 243840 h 270646"/>
              <a:gd name="connsiteX217" fmla="*/ 7296645 w 16881346"/>
              <a:gd name="connsiteY217" fmla="*/ 248292 h 270646"/>
              <a:gd name="connsiteX218" fmla="*/ 7313906 w 16881346"/>
              <a:gd name="connsiteY218" fmla="*/ 260333 h 270646"/>
              <a:gd name="connsiteX219" fmla="*/ 7310204 w 16881346"/>
              <a:gd name="connsiteY219" fmla="*/ 219127 h 270646"/>
              <a:gd name="connsiteX220" fmla="*/ 7407713 w 16881346"/>
              <a:gd name="connsiteY220" fmla="*/ 0 h 270646"/>
              <a:gd name="connsiteX221" fmla="*/ 7505219 w 16881346"/>
              <a:gd name="connsiteY221" fmla="*/ 219127 h 270646"/>
              <a:gd name="connsiteX222" fmla="*/ 7500591 w 16881346"/>
              <a:gd name="connsiteY222" fmla="*/ 270645 h 270646"/>
              <a:gd name="connsiteX223" fmla="*/ 7506917 w 16881346"/>
              <a:gd name="connsiteY223" fmla="*/ 261060 h 270646"/>
              <a:gd name="connsiteX224" fmla="*/ 7544871 w 16881346"/>
              <a:gd name="connsiteY224" fmla="*/ 243840 h 270646"/>
              <a:gd name="connsiteX225" fmla="*/ 7564522 w 16881346"/>
              <a:gd name="connsiteY225" fmla="*/ 248292 h 270646"/>
              <a:gd name="connsiteX226" fmla="*/ 7581783 w 16881346"/>
              <a:gd name="connsiteY226" fmla="*/ 260333 h 270646"/>
              <a:gd name="connsiteX227" fmla="*/ 7578081 w 16881346"/>
              <a:gd name="connsiteY227" fmla="*/ 219127 h 270646"/>
              <a:gd name="connsiteX228" fmla="*/ 7675589 w 16881346"/>
              <a:gd name="connsiteY228" fmla="*/ 0 h 270646"/>
              <a:gd name="connsiteX229" fmla="*/ 7773097 w 16881346"/>
              <a:gd name="connsiteY229" fmla="*/ 219127 h 270646"/>
              <a:gd name="connsiteX230" fmla="*/ 7768469 w 16881346"/>
              <a:gd name="connsiteY230" fmla="*/ 270645 h 270646"/>
              <a:gd name="connsiteX231" fmla="*/ 7774794 w 16881346"/>
              <a:gd name="connsiteY231" fmla="*/ 261060 h 270646"/>
              <a:gd name="connsiteX232" fmla="*/ 7812749 w 16881346"/>
              <a:gd name="connsiteY232" fmla="*/ 243840 h 270646"/>
              <a:gd name="connsiteX233" fmla="*/ 7832400 w 16881346"/>
              <a:gd name="connsiteY233" fmla="*/ 248292 h 270646"/>
              <a:gd name="connsiteX234" fmla="*/ 7849662 w 16881346"/>
              <a:gd name="connsiteY234" fmla="*/ 260334 h 270646"/>
              <a:gd name="connsiteX235" fmla="*/ 7845960 w 16881346"/>
              <a:gd name="connsiteY235" fmla="*/ 219127 h 270646"/>
              <a:gd name="connsiteX236" fmla="*/ 7943468 w 16881346"/>
              <a:gd name="connsiteY236" fmla="*/ 0 h 270646"/>
              <a:gd name="connsiteX237" fmla="*/ 8040976 w 16881346"/>
              <a:gd name="connsiteY237" fmla="*/ 219127 h 270646"/>
              <a:gd name="connsiteX238" fmla="*/ 8036348 w 16881346"/>
              <a:gd name="connsiteY238" fmla="*/ 270645 h 270646"/>
              <a:gd name="connsiteX239" fmla="*/ 8042674 w 16881346"/>
              <a:gd name="connsiteY239" fmla="*/ 261060 h 270646"/>
              <a:gd name="connsiteX240" fmla="*/ 8080628 w 16881346"/>
              <a:gd name="connsiteY240" fmla="*/ 243840 h 270646"/>
              <a:gd name="connsiteX241" fmla="*/ 8100279 w 16881346"/>
              <a:gd name="connsiteY241" fmla="*/ 248292 h 270646"/>
              <a:gd name="connsiteX242" fmla="*/ 8117531 w 16881346"/>
              <a:gd name="connsiteY242" fmla="*/ 260327 h 270646"/>
              <a:gd name="connsiteX243" fmla="*/ 8113830 w 16881346"/>
              <a:gd name="connsiteY243" fmla="*/ 219127 h 270646"/>
              <a:gd name="connsiteX244" fmla="*/ 8211338 w 16881346"/>
              <a:gd name="connsiteY244" fmla="*/ 0 h 270646"/>
              <a:gd name="connsiteX245" fmla="*/ 8308846 w 16881346"/>
              <a:gd name="connsiteY245" fmla="*/ 219127 h 270646"/>
              <a:gd name="connsiteX246" fmla="*/ 8304218 w 16881346"/>
              <a:gd name="connsiteY246" fmla="*/ 270645 h 270646"/>
              <a:gd name="connsiteX247" fmla="*/ 8310543 w 16881346"/>
              <a:gd name="connsiteY247" fmla="*/ 261060 h 270646"/>
              <a:gd name="connsiteX248" fmla="*/ 8348498 w 16881346"/>
              <a:gd name="connsiteY248" fmla="*/ 243840 h 270646"/>
              <a:gd name="connsiteX249" fmla="*/ 8368150 w 16881346"/>
              <a:gd name="connsiteY249" fmla="*/ 248292 h 270646"/>
              <a:gd name="connsiteX250" fmla="*/ 8385841 w 16881346"/>
              <a:gd name="connsiteY250" fmla="*/ 260634 h 270646"/>
              <a:gd name="connsiteX251" fmla="*/ 8382112 w 16881346"/>
              <a:gd name="connsiteY251" fmla="*/ 219127 h 270646"/>
              <a:gd name="connsiteX252" fmla="*/ 8479620 w 16881346"/>
              <a:gd name="connsiteY252" fmla="*/ 0 h 270646"/>
              <a:gd name="connsiteX253" fmla="*/ 8577128 w 16881346"/>
              <a:gd name="connsiteY253" fmla="*/ 219127 h 270646"/>
              <a:gd name="connsiteX254" fmla="*/ 8572500 w 16881346"/>
              <a:gd name="connsiteY254" fmla="*/ 270645 h 270646"/>
              <a:gd name="connsiteX255" fmla="*/ 8578826 w 16881346"/>
              <a:gd name="connsiteY255" fmla="*/ 261060 h 270646"/>
              <a:gd name="connsiteX256" fmla="*/ 8616780 w 16881346"/>
              <a:gd name="connsiteY256" fmla="*/ 243840 h 270646"/>
              <a:gd name="connsiteX257" fmla="*/ 8636431 w 16881346"/>
              <a:gd name="connsiteY257" fmla="*/ 248292 h 270646"/>
              <a:gd name="connsiteX258" fmla="*/ 8653692 w 16881346"/>
              <a:gd name="connsiteY258" fmla="*/ 260333 h 270646"/>
              <a:gd name="connsiteX259" fmla="*/ 8649990 w 16881346"/>
              <a:gd name="connsiteY259" fmla="*/ 219127 h 270646"/>
              <a:gd name="connsiteX260" fmla="*/ 8747498 w 16881346"/>
              <a:gd name="connsiteY260" fmla="*/ 0 h 270646"/>
              <a:gd name="connsiteX261" fmla="*/ 8845006 w 16881346"/>
              <a:gd name="connsiteY261" fmla="*/ 219127 h 270646"/>
              <a:gd name="connsiteX262" fmla="*/ 8840378 w 16881346"/>
              <a:gd name="connsiteY262" fmla="*/ 270645 h 270646"/>
              <a:gd name="connsiteX263" fmla="*/ 8846704 w 16881346"/>
              <a:gd name="connsiteY263" fmla="*/ 261060 h 270646"/>
              <a:gd name="connsiteX264" fmla="*/ 8884658 w 16881346"/>
              <a:gd name="connsiteY264" fmla="*/ 243840 h 270646"/>
              <a:gd name="connsiteX265" fmla="*/ 8904309 w 16881346"/>
              <a:gd name="connsiteY265" fmla="*/ 248292 h 270646"/>
              <a:gd name="connsiteX266" fmla="*/ 8921571 w 16881346"/>
              <a:gd name="connsiteY266" fmla="*/ 260334 h 270646"/>
              <a:gd name="connsiteX267" fmla="*/ 8917869 w 16881346"/>
              <a:gd name="connsiteY267" fmla="*/ 219127 h 270646"/>
              <a:gd name="connsiteX268" fmla="*/ 9015377 w 16881346"/>
              <a:gd name="connsiteY268" fmla="*/ 0 h 270646"/>
              <a:gd name="connsiteX269" fmla="*/ 9112885 w 16881346"/>
              <a:gd name="connsiteY269" fmla="*/ 219127 h 270646"/>
              <a:gd name="connsiteX270" fmla="*/ 9108257 w 16881346"/>
              <a:gd name="connsiteY270" fmla="*/ 270645 h 270646"/>
              <a:gd name="connsiteX271" fmla="*/ 9114583 w 16881346"/>
              <a:gd name="connsiteY271" fmla="*/ 261060 h 270646"/>
              <a:gd name="connsiteX272" fmla="*/ 9152537 w 16881346"/>
              <a:gd name="connsiteY272" fmla="*/ 243840 h 270646"/>
              <a:gd name="connsiteX273" fmla="*/ 9172188 w 16881346"/>
              <a:gd name="connsiteY273" fmla="*/ 248292 h 270646"/>
              <a:gd name="connsiteX274" fmla="*/ 9189449 w 16881346"/>
              <a:gd name="connsiteY274" fmla="*/ 260333 h 270646"/>
              <a:gd name="connsiteX275" fmla="*/ 9185747 w 16881346"/>
              <a:gd name="connsiteY275" fmla="*/ 219127 h 270646"/>
              <a:gd name="connsiteX276" fmla="*/ 9283255 w 16881346"/>
              <a:gd name="connsiteY276" fmla="*/ 0 h 270646"/>
              <a:gd name="connsiteX277" fmla="*/ 9380763 w 16881346"/>
              <a:gd name="connsiteY277" fmla="*/ 219127 h 270646"/>
              <a:gd name="connsiteX278" fmla="*/ 9376135 w 16881346"/>
              <a:gd name="connsiteY278" fmla="*/ 270645 h 270646"/>
              <a:gd name="connsiteX279" fmla="*/ 9382461 w 16881346"/>
              <a:gd name="connsiteY279" fmla="*/ 261060 h 270646"/>
              <a:gd name="connsiteX280" fmla="*/ 9420415 w 16881346"/>
              <a:gd name="connsiteY280" fmla="*/ 243840 h 270646"/>
              <a:gd name="connsiteX281" fmla="*/ 9440066 w 16881346"/>
              <a:gd name="connsiteY281" fmla="*/ 248292 h 270646"/>
              <a:gd name="connsiteX282" fmla="*/ 9457327 w 16881346"/>
              <a:gd name="connsiteY282" fmla="*/ 260333 h 270646"/>
              <a:gd name="connsiteX283" fmla="*/ 9453625 w 16881346"/>
              <a:gd name="connsiteY283" fmla="*/ 219127 h 270646"/>
              <a:gd name="connsiteX284" fmla="*/ 9551133 w 16881346"/>
              <a:gd name="connsiteY284" fmla="*/ 0 h 270646"/>
              <a:gd name="connsiteX285" fmla="*/ 9648641 w 16881346"/>
              <a:gd name="connsiteY285" fmla="*/ 219127 h 270646"/>
              <a:gd name="connsiteX286" fmla="*/ 9644013 w 16881346"/>
              <a:gd name="connsiteY286" fmla="*/ 270645 h 270646"/>
              <a:gd name="connsiteX287" fmla="*/ 9650339 w 16881346"/>
              <a:gd name="connsiteY287" fmla="*/ 261060 h 270646"/>
              <a:gd name="connsiteX288" fmla="*/ 9688293 w 16881346"/>
              <a:gd name="connsiteY288" fmla="*/ 243840 h 270646"/>
              <a:gd name="connsiteX289" fmla="*/ 9707944 w 16881346"/>
              <a:gd name="connsiteY289" fmla="*/ 248292 h 270646"/>
              <a:gd name="connsiteX290" fmla="*/ 9725206 w 16881346"/>
              <a:gd name="connsiteY290" fmla="*/ 260334 h 270646"/>
              <a:gd name="connsiteX291" fmla="*/ 9721504 w 16881346"/>
              <a:gd name="connsiteY291" fmla="*/ 219127 h 270646"/>
              <a:gd name="connsiteX292" fmla="*/ 9819011 w 16881346"/>
              <a:gd name="connsiteY292" fmla="*/ 0 h 270646"/>
              <a:gd name="connsiteX293" fmla="*/ 9916519 w 16881346"/>
              <a:gd name="connsiteY293" fmla="*/ 219127 h 270646"/>
              <a:gd name="connsiteX294" fmla="*/ 9911891 w 16881346"/>
              <a:gd name="connsiteY294" fmla="*/ 270645 h 270646"/>
              <a:gd name="connsiteX295" fmla="*/ 9918217 w 16881346"/>
              <a:gd name="connsiteY295" fmla="*/ 261060 h 270646"/>
              <a:gd name="connsiteX296" fmla="*/ 9956171 w 16881346"/>
              <a:gd name="connsiteY296" fmla="*/ 243840 h 270646"/>
              <a:gd name="connsiteX297" fmla="*/ 9975822 w 16881346"/>
              <a:gd name="connsiteY297" fmla="*/ 248292 h 270646"/>
              <a:gd name="connsiteX298" fmla="*/ 9993083 w 16881346"/>
              <a:gd name="connsiteY298" fmla="*/ 260333 h 270646"/>
              <a:gd name="connsiteX299" fmla="*/ 9989381 w 16881346"/>
              <a:gd name="connsiteY299" fmla="*/ 219127 h 270646"/>
              <a:gd name="connsiteX300" fmla="*/ 10086888 w 16881346"/>
              <a:gd name="connsiteY300" fmla="*/ 0 h 270646"/>
              <a:gd name="connsiteX301" fmla="*/ 10184397 w 16881346"/>
              <a:gd name="connsiteY301" fmla="*/ 219127 h 270646"/>
              <a:gd name="connsiteX302" fmla="*/ 10179769 w 16881346"/>
              <a:gd name="connsiteY302" fmla="*/ 270644 h 270646"/>
              <a:gd name="connsiteX303" fmla="*/ 10186094 w 16881346"/>
              <a:gd name="connsiteY303" fmla="*/ 261060 h 270646"/>
              <a:gd name="connsiteX304" fmla="*/ 10224048 w 16881346"/>
              <a:gd name="connsiteY304" fmla="*/ 243840 h 270646"/>
              <a:gd name="connsiteX305" fmla="*/ 10243700 w 16881346"/>
              <a:gd name="connsiteY305" fmla="*/ 248292 h 270646"/>
              <a:gd name="connsiteX306" fmla="*/ 10260961 w 16881346"/>
              <a:gd name="connsiteY306" fmla="*/ 260333 h 270646"/>
              <a:gd name="connsiteX307" fmla="*/ 10257259 w 16881346"/>
              <a:gd name="connsiteY307" fmla="*/ 219127 h 270646"/>
              <a:gd name="connsiteX308" fmla="*/ 10354767 w 16881346"/>
              <a:gd name="connsiteY308" fmla="*/ 0 h 270646"/>
              <a:gd name="connsiteX309" fmla="*/ 10452275 w 16881346"/>
              <a:gd name="connsiteY309" fmla="*/ 219127 h 270646"/>
              <a:gd name="connsiteX310" fmla="*/ 10447647 w 16881346"/>
              <a:gd name="connsiteY310" fmla="*/ 270645 h 270646"/>
              <a:gd name="connsiteX311" fmla="*/ 10453973 w 16881346"/>
              <a:gd name="connsiteY311" fmla="*/ 261060 h 270646"/>
              <a:gd name="connsiteX312" fmla="*/ 10491927 w 16881346"/>
              <a:gd name="connsiteY312" fmla="*/ 243840 h 270646"/>
              <a:gd name="connsiteX313" fmla="*/ 10511578 w 16881346"/>
              <a:gd name="connsiteY313" fmla="*/ 248292 h 270646"/>
              <a:gd name="connsiteX314" fmla="*/ 10528840 w 16881346"/>
              <a:gd name="connsiteY314" fmla="*/ 260334 h 270646"/>
              <a:gd name="connsiteX315" fmla="*/ 10525138 w 16881346"/>
              <a:gd name="connsiteY315" fmla="*/ 219127 h 270646"/>
              <a:gd name="connsiteX316" fmla="*/ 10622646 w 16881346"/>
              <a:gd name="connsiteY316" fmla="*/ 0 h 270646"/>
              <a:gd name="connsiteX317" fmla="*/ 10720153 w 16881346"/>
              <a:gd name="connsiteY317" fmla="*/ 219127 h 270646"/>
              <a:gd name="connsiteX318" fmla="*/ 10715525 w 16881346"/>
              <a:gd name="connsiteY318" fmla="*/ 270646 h 270646"/>
              <a:gd name="connsiteX319" fmla="*/ 10721852 w 16881346"/>
              <a:gd name="connsiteY319" fmla="*/ 261060 h 270646"/>
              <a:gd name="connsiteX320" fmla="*/ 10759806 w 16881346"/>
              <a:gd name="connsiteY320" fmla="*/ 243840 h 270646"/>
              <a:gd name="connsiteX321" fmla="*/ 10779457 w 16881346"/>
              <a:gd name="connsiteY321" fmla="*/ 248292 h 270646"/>
              <a:gd name="connsiteX322" fmla="*/ 10796718 w 16881346"/>
              <a:gd name="connsiteY322" fmla="*/ 260333 h 270646"/>
              <a:gd name="connsiteX323" fmla="*/ 10793016 w 16881346"/>
              <a:gd name="connsiteY323" fmla="*/ 219127 h 270646"/>
              <a:gd name="connsiteX324" fmla="*/ 10890524 w 16881346"/>
              <a:gd name="connsiteY324" fmla="*/ 0 h 270646"/>
              <a:gd name="connsiteX325" fmla="*/ 10988033 w 16881346"/>
              <a:gd name="connsiteY325" fmla="*/ 219127 h 270646"/>
              <a:gd name="connsiteX326" fmla="*/ 10983405 w 16881346"/>
              <a:gd name="connsiteY326" fmla="*/ 270643 h 270646"/>
              <a:gd name="connsiteX327" fmla="*/ 10989730 w 16881346"/>
              <a:gd name="connsiteY327" fmla="*/ 261060 h 270646"/>
              <a:gd name="connsiteX328" fmla="*/ 11027684 w 16881346"/>
              <a:gd name="connsiteY328" fmla="*/ 243840 h 270646"/>
              <a:gd name="connsiteX329" fmla="*/ 11047335 w 16881346"/>
              <a:gd name="connsiteY329" fmla="*/ 248292 h 270646"/>
              <a:gd name="connsiteX330" fmla="*/ 11064596 w 16881346"/>
              <a:gd name="connsiteY330" fmla="*/ 260333 h 270646"/>
              <a:gd name="connsiteX331" fmla="*/ 11060894 w 16881346"/>
              <a:gd name="connsiteY331" fmla="*/ 219127 h 270646"/>
              <a:gd name="connsiteX332" fmla="*/ 11158403 w 16881346"/>
              <a:gd name="connsiteY332" fmla="*/ 0 h 270646"/>
              <a:gd name="connsiteX333" fmla="*/ 11255910 w 16881346"/>
              <a:gd name="connsiteY333" fmla="*/ 219127 h 270646"/>
              <a:gd name="connsiteX334" fmla="*/ 11251282 w 16881346"/>
              <a:gd name="connsiteY334" fmla="*/ 270646 h 270646"/>
              <a:gd name="connsiteX335" fmla="*/ 11257608 w 16881346"/>
              <a:gd name="connsiteY335" fmla="*/ 261060 h 270646"/>
              <a:gd name="connsiteX336" fmla="*/ 11295563 w 16881346"/>
              <a:gd name="connsiteY336" fmla="*/ 243840 h 270646"/>
              <a:gd name="connsiteX337" fmla="*/ 11315214 w 16881346"/>
              <a:gd name="connsiteY337" fmla="*/ 248292 h 270646"/>
              <a:gd name="connsiteX338" fmla="*/ 11332475 w 16881346"/>
              <a:gd name="connsiteY338" fmla="*/ 260334 h 270646"/>
              <a:gd name="connsiteX339" fmla="*/ 11328773 w 16881346"/>
              <a:gd name="connsiteY339" fmla="*/ 219127 h 270646"/>
              <a:gd name="connsiteX340" fmla="*/ 11426281 w 16881346"/>
              <a:gd name="connsiteY340" fmla="*/ 0 h 270646"/>
              <a:gd name="connsiteX341" fmla="*/ 11523789 w 16881346"/>
              <a:gd name="connsiteY341" fmla="*/ 219127 h 270646"/>
              <a:gd name="connsiteX342" fmla="*/ 11519161 w 16881346"/>
              <a:gd name="connsiteY342" fmla="*/ 270645 h 270646"/>
              <a:gd name="connsiteX343" fmla="*/ 11525487 w 16881346"/>
              <a:gd name="connsiteY343" fmla="*/ 261060 h 270646"/>
              <a:gd name="connsiteX344" fmla="*/ 11563441 w 16881346"/>
              <a:gd name="connsiteY344" fmla="*/ 243840 h 270646"/>
              <a:gd name="connsiteX345" fmla="*/ 11583092 w 16881346"/>
              <a:gd name="connsiteY345" fmla="*/ 248292 h 270646"/>
              <a:gd name="connsiteX346" fmla="*/ 11600353 w 16881346"/>
              <a:gd name="connsiteY346" fmla="*/ 260333 h 270646"/>
              <a:gd name="connsiteX347" fmla="*/ 11596651 w 16881346"/>
              <a:gd name="connsiteY347" fmla="*/ 219127 h 270646"/>
              <a:gd name="connsiteX348" fmla="*/ 11694159 w 16881346"/>
              <a:gd name="connsiteY348" fmla="*/ 0 h 270646"/>
              <a:gd name="connsiteX349" fmla="*/ 11791667 w 16881346"/>
              <a:gd name="connsiteY349" fmla="*/ 219127 h 270646"/>
              <a:gd name="connsiteX350" fmla="*/ 11787039 w 16881346"/>
              <a:gd name="connsiteY350" fmla="*/ 270645 h 270646"/>
              <a:gd name="connsiteX351" fmla="*/ 11793365 w 16881346"/>
              <a:gd name="connsiteY351" fmla="*/ 261060 h 270646"/>
              <a:gd name="connsiteX352" fmla="*/ 11831319 w 16881346"/>
              <a:gd name="connsiteY352" fmla="*/ 243840 h 270646"/>
              <a:gd name="connsiteX353" fmla="*/ 11850970 w 16881346"/>
              <a:gd name="connsiteY353" fmla="*/ 248292 h 270646"/>
              <a:gd name="connsiteX354" fmla="*/ 11868230 w 16881346"/>
              <a:gd name="connsiteY354" fmla="*/ 260332 h 270646"/>
              <a:gd name="connsiteX355" fmla="*/ 11864528 w 16881346"/>
              <a:gd name="connsiteY355" fmla="*/ 219127 h 270646"/>
              <a:gd name="connsiteX356" fmla="*/ 11962036 w 16881346"/>
              <a:gd name="connsiteY356" fmla="*/ 0 h 270646"/>
              <a:gd name="connsiteX357" fmla="*/ 12059544 w 16881346"/>
              <a:gd name="connsiteY357" fmla="*/ 219127 h 270646"/>
              <a:gd name="connsiteX358" fmla="*/ 12054916 w 16881346"/>
              <a:gd name="connsiteY358" fmla="*/ 270645 h 270646"/>
              <a:gd name="connsiteX359" fmla="*/ 12061242 w 16881346"/>
              <a:gd name="connsiteY359" fmla="*/ 261060 h 270646"/>
              <a:gd name="connsiteX360" fmla="*/ 12099196 w 16881346"/>
              <a:gd name="connsiteY360" fmla="*/ 243840 h 270646"/>
              <a:gd name="connsiteX361" fmla="*/ 12118848 w 16881346"/>
              <a:gd name="connsiteY361" fmla="*/ 248292 h 270646"/>
              <a:gd name="connsiteX362" fmla="*/ 12136108 w 16881346"/>
              <a:gd name="connsiteY362" fmla="*/ 260333 h 270646"/>
              <a:gd name="connsiteX363" fmla="*/ 12132406 w 16881346"/>
              <a:gd name="connsiteY363" fmla="*/ 219127 h 270646"/>
              <a:gd name="connsiteX364" fmla="*/ 12229914 w 16881346"/>
              <a:gd name="connsiteY364" fmla="*/ 0 h 270646"/>
              <a:gd name="connsiteX365" fmla="*/ 12327422 w 16881346"/>
              <a:gd name="connsiteY365" fmla="*/ 219127 h 270646"/>
              <a:gd name="connsiteX366" fmla="*/ 12322794 w 16881346"/>
              <a:gd name="connsiteY366" fmla="*/ 270645 h 270646"/>
              <a:gd name="connsiteX367" fmla="*/ 12329120 w 16881346"/>
              <a:gd name="connsiteY367" fmla="*/ 261060 h 270646"/>
              <a:gd name="connsiteX368" fmla="*/ 12367074 w 16881346"/>
              <a:gd name="connsiteY368" fmla="*/ 243840 h 270646"/>
              <a:gd name="connsiteX369" fmla="*/ 12386726 w 16881346"/>
              <a:gd name="connsiteY369" fmla="*/ 248292 h 270646"/>
              <a:gd name="connsiteX370" fmla="*/ 12403987 w 16881346"/>
              <a:gd name="connsiteY370" fmla="*/ 260334 h 270646"/>
              <a:gd name="connsiteX371" fmla="*/ 12400285 w 16881346"/>
              <a:gd name="connsiteY371" fmla="*/ 219127 h 270646"/>
              <a:gd name="connsiteX372" fmla="*/ 12497793 w 16881346"/>
              <a:gd name="connsiteY372" fmla="*/ 0 h 270646"/>
              <a:gd name="connsiteX373" fmla="*/ 12595301 w 16881346"/>
              <a:gd name="connsiteY373" fmla="*/ 219127 h 270646"/>
              <a:gd name="connsiteX374" fmla="*/ 12590673 w 16881346"/>
              <a:gd name="connsiteY374" fmla="*/ 270645 h 270646"/>
              <a:gd name="connsiteX375" fmla="*/ 12596999 w 16881346"/>
              <a:gd name="connsiteY375" fmla="*/ 261060 h 270646"/>
              <a:gd name="connsiteX376" fmla="*/ 12634953 w 16881346"/>
              <a:gd name="connsiteY376" fmla="*/ 243840 h 270646"/>
              <a:gd name="connsiteX377" fmla="*/ 12654605 w 16881346"/>
              <a:gd name="connsiteY377" fmla="*/ 248292 h 270646"/>
              <a:gd name="connsiteX378" fmla="*/ 12671865 w 16881346"/>
              <a:gd name="connsiteY378" fmla="*/ 260333 h 270646"/>
              <a:gd name="connsiteX379" fmla="*/ 12668163 w 16881346"/>
              <a:gd name="connsiteY379" fmla="*/ 219127 h 270646"/>
              <a:gd name="connsiteX380" fmla="*/ 12765671 w 16881346"/>
              <a:gd name="connsiteY380" fmla="*/ 0 h 270646"/>
              <a:gd name="connsiteX381" fmla="*/ 12863179 w 16881346"/>
              <a:gd name="connsiteY381" fmla="*/ 219127 h 270646"/>
              <a:gd name="connsiteX382" fmla="*/ 12858551 w 16881346"/>
              <a:gd name="connsiteY382" fmla="*/ 270645 h 270646"/>
              <a:gd name="connsiteX383" fmla="*/ 12864877 w 16881346"/>
              <a:gd name="connsiteY383" fmla="*/ 261060 h 270646"/>
              <a:gd name="connsiteX384" fmla="*/ 12902831 w 16881346"/>
              <a:gd name="connsiteY384" fmla="*/ 243840 h 270646"/>
              <a:gd name="connsiteX385" fmla="*/ 12922482 w 16881346"/>
              <a:gd name="connsiteY385" fmla="*/ 248292 h 270646"/>
              <a:gd name="connsiteX386" fmla="*/ 12939743 w 16881346"/>
              <a:gd name="connsiteY386" fmla="*/ 260333 h 270646"/>
              <a:gd name="connsiteX387" fmla="*/ 12936041 w 16881346"/>
              <a:gd name="connsiteY387" fmla="*/ 219127 h 270646"/>
              <a:gd name="connsiteX388" fmla="*/ 13033549 w 16881346"/>
              <a:gd name="connsiteY388" fmla="*/ 0 h 270646"/>
              <a:gd name="connsiteX389" fmla="*/ 13131057 w 16881346"/>
              <a:gd name="connsiteY389" fmla="*/ 219127 h 270646"/>
              <a:gd name="connsiteX390" fmla="*/ 13126429 w 16881346"/>
              <a:gd name="connsiteY390" fmla="*/ 270645 h 270646"/>
              <a:gd name="connsiteX391" fmla="*/ 13132755 w 16881346"/>
              <a:gd name="connsiteY391" fmla="*/ 261060 h 270646"/>
              <a:gd name="connsiteX392" fmla="*/ 13170709 w 16881346"/>
              <a:gd name="connsiteY392" fmla="*/ 243840 h 270646"/>
              <a:gd name="connsiteX393" fmla="*/ 13190360 w 16881346"/>
              <a:gd name="connsiteY393" fmla="*/ 248292 h 270646"/>
              <a:gd name="connsiteX394" fmla="*/ 13207622 w 16881346"/>
              <a:gd name="connsiteY394" fmla="*/ 260334 h 270646"/>
              <a:gd name="connsiteX395" fmla="*/ 13203920 w 16881346"/>
              <a:gd name="connsiteY395" fmla="*/ 219127 h 270646"/>
              <a:gd name="connsiteX396" fmla="*/ 13301428 w 16881346"/>
              <a:gd name="connsiteY396" fmla="*/ 0 h 270646"/>
              <a:gd name="connsiteX397" fmla="*/ 13398936 w 16881346"/>
              <a:gd name="connsiteY397" fmla="*/ 219127 h 270646"/>
              <a:gd name="connsiteX398" fmla="*/ 13394308 w 16881346"/>
              <a:gd name="connsiteY398" fmla="*/ 270645 h 270646"/>
              <a:gd name="connsiteX399" fmla="*/ 13400634 w 16881346"/>
              <a:gd name="connsiteY399" fmla="*/ 261060 h 270646"/>
              <a:gd name="connsiteX400" fmla="*/ 13438588 w 16881346"/>
              <a:gd name="connsiteY400" fmla="*/ 243840 h 270646"/>
              <a:gd name="connsiteX401" fmla="*/ 13458239 w 16881346"/>
              <a:gd name="connsiteY401" fmla="*/ 248292 h 270646"/>
              <a:gd name="connsiteX402" fmla="*/ 13475500 w 16881346"/>
              <a:gd name="connsiteY402" fmla="*/ 260333 h 270646"/>
              <a:gd name="connsiteX403" fmla="*/ 13471798 w 16881346"/>
              <a:gd name="connsiteY403" fmla="*/ 219127 h 270646"/>
              <a:gd name="connsiteX404" fmla="*/ 13569306 w 16881346"/>
              <a:gd name="connsiteY404" fmla="*/ 0 h 270646"/>
              <a:gd name="connsiteX405" fmla="*/ 13666814 w 16881346"/>
              <a:gd name="connsiteY405" fmla="*/ 219127 h 270646"/>
              <a:gd name="connsiteX406" fmla="*/ 13662186 w 16881346"/>
              <a:gd name="connsiteY406" fmla="*/ 270645 h 270646"/>
              <a:gd name="connsiteX407" fmla="*/ 13668512 w 16881346"/>
              <a:gd name="connsiteY407" fmla="*/ 261060 h 270646"/>
              <a:gd name="connsiteX408" fmla="*/ 13706466 w 16881346"/>
              <a:gd name="connsiteY408" fmla="*/ 243840 h 270646"/>
              <a:gd name="connsiteX409" fmla="*/ 13726117 w 16881346"/>
              <a:gd name="connsiteY409" fmla="*/ 248292 h 270646"/>
              <a:gd name="connsiteX410" fmla="*/ 13743378 w 16881346"/>
              <a:gd name="connsiteY410" fmla="*/ 260333 h 270646"/>
              <a:gd name="connsiteX411" fmla="*/ 13739676 w 16881346"/>
              <a:gd name="connsiteY411" fmla="*/ 219127 h 270646"/>
              <a:gd name="connsiteX412" fmla="*/ 13837184 w 16881346"/>
              <a:gd name="connsiteY412" fmla="*/ 0 h 270646"/>
              <a:gd name="connsiteX413" fmla="*/ 13934692 w 16881346"/>
              <a:gd name="connsiteY413" fmla="*/ 219127 h 270646"/>
              <a:gd name="connsiteX414" fmla="*/ 13930064 w 16881346"/>
              <a:gd name="connsiteY414" fmla="*/ 270645 h 270646"/>
              <a:gd name="connsiteX415" fmla="*/ 13936390 w 16881346"/>
              <a:gd name="connsiteY415" fmla="*/ 261060 h 270646"/>
              <a:gd name="connsiteX416" fmla="*/ 13974344 w 16881346"/>
              <a:gd name="connsiteY416" fmla="*/ 243840 h 270646"/>
              <a:gd name="connsiteX417" fmla="*/ 13993995 w 16881346"/>
              <a:gd name="connsiteY417" fmla="*/ 248292 h 270646"/>
              <a:gd name="connsiteX418" fmla="*/ 14011257 w 16881346"/>
              <a:gd name="connsiteY418" fmla="*/ 260334 h 270646"/>
              <a:gd name="connsiteX419" fmla="*/ 14007555 w 16881346"/>
              <a:gd name="connsiteY419" fmla="*/ 219127 h 270646"/>
              <a:gd name="connsiteX420" fmla="*/ 14105063 w 16881346"/>
              <a:gd name="connsiteY420" fmla="*/ 0 h 270646"/>
              <a:gd name="connsiteX421" fmla="*/ 14202571 w 16881346"/>
              <a:gd name="connsiteY421" fmla="*/ 219127 h 270646"/>
              <a:gd name="connsiteX422" fmla="*/ 14197943 w 16881346"/>
              <a:gd name="connsiteY422" fmla="*/ 270645 h 270646"/>
              <a:gd name="connsiteX423" fmla="*/ 14204269 w 16881346"/>
              <a:gd name="connsiteY423" fmla="*/ 261060 h 270646"/>
              <a:gd name="connsiteX424" fmla="*/ 14242223 w 16881346"/>
              <a:gd name="connsiteY424" fmla="*/ 243840 h 270646"/>
              <a:gd name="connsiteX425" fmla="*/ 14261874 w 16881346"/>
              <a:gd name="connsiteY425" fmla="*/ 248292 h 270646"/>
              <a:gd name="connsiteX426" fmla="*/ 14279135 w 16881346"/>
              <a:gd name="connsiteY426" fmla="*/ 260333 h 270646"/>
              <a:gd name="connsiteX427" fmla="*/ 14275433 w 16881346"/>
              <a:gd name="connsiteY427" fmla="*/ 219127 h 270646"/>
              <a:gd name="connsiteX428" fmla="*/ 14372941 w 16881346"/>
              <a:gd name="connsiteY428" fmla="*/ 0 h 270646"/>
              <a:gd name="connsiteX429" fmla="*/ 14470449 w 16881346"/>
              <a:gd name="connsiteY429" fmla="*/ 219127 h 270646"/>
              <a:gd name="connsiteX430" fmla="*/ 14465821 w 16881346"/>
              <a:gd name="connsiteY430" fmla="*/ 270645 h 270646"/>
              <a:gd name="connsiteX431" fmla="*/ 14472147 w 16881346"/>
              <a:gd name="connsiteY431" fmla="*/ 261060 h 270646"/>
              <a:gd name="connsiteX432" fmla="*/ 14510101 w 16881346"/>
              <a:gd name="connsiteY432" fmla="*/ 243840 h 270646"/>
              <a:gd name="connsiteX433" fmla="*/ 14529752 w 16881346"/>
              <a:gd name="connsiteY433" fmla="*/ 248292 h 270646"/>
              <a:gd name="connsiteX434" fmla="*/ 14547013 w 16881346"/>
              <a:gd name="connsiteY434" fmla="*/ 260333 h 270646"/>
              <a:gd name="connsiteX435" fmla="*/ 14543311 w 16881346"/>
              <a:gd name="connsiteY435" fmla="*/ 219127 h 270646"/>
              <a:gd name="connsiteX436" fmla="*/ 14640819 w 16881346"/>
              <a:gd name="connsiteY436" fmla="*/ 0 h 270646"/>
              <a:gd name="connsiteX437" fmla="*/ 14738327 w 16881346"/>
              <a:gd name="connsiteY437" fmla="*/ 219127 h 270646"/>
              <a:gd name="connsiteX438" fmla="*/ 14733699 w 16881346"/>
              <a:gd name="connsiteY438" fmla="*/ 270645 h 270646"/>
              <a:gd name="connsiteX439" fmla="*/ 14740025 w 16881346"/>
              <a:gd name="connsiteY439" fmla="*/ 261060 h 270646"/>
              <a:gd name="connsiteX440" fmla="*/ 14777979 w 16881346"/>
              <a:gd name="connsiteY440" fmla="*/ 243840 h 270646"/>
              <a:gd name="connsiteX441" fmla="*/ 14797630 w 16881346"/>
              <a:gd name="connsiteY441" fmla="*/ 248292 h 270646"/>
              <a:gd name="connsiteX442" fmla="*/ 14814892 w 16881346"/>
              <a:gd name="connsiteY442" fmla="*/ 260334 h 270646"/>
              <a:gd name="connsiteX443" fmla="*/ 14811190 w 16881346"/>
              <a:gd name="connsiteY443" fmla="*/ 219127 h 270646"/>
              <a:gd name="connsiteX444" fmla="*/ 14908698 w 16881346"/>
              <a:gd name="connsiteY444" fmla="*/ 0 h 270646"/>
              <a:gd name="connsiteX445" fmla="*/ 15006206 w 16881346"/>
              <a:gd name="connsiteY445" fmla="*/ 219127 h 270646"/>
              <a:gd name="connsiteX446" fmla="*/ 15001578 w 16881346"/>
              <a:gd name="connsiteY446" fmla="*/ 270645 h 270646"/>
              <a:gd name="connsiteX447" fmla="*/ 15007904 w 16881346"/>
              <a:gd name="connsiteY447" fmla="*/ 261060 h 270646"/>
              <a:gd name="connsiteX448" fmla="*/ 15045858 w 16881346"/>
              <a:gd name="connsiteY448" fmla="*/ 243840 h 270646"/>
              <a:gd name="connsiteX449" fmla="*/ 15065509 w 16881346"/>
              <a:gd name="connsiteY449" fmla="*/ 248292 h 270646"/>
              <a:gd name="connsiteX450" fmla="*/ 15082770 w 16881346"/>
              <a:gd name="connsiteY450" fmla="*/ 260333 h 270646"/>
              <a:gd name="connsiteX451" fmla="*/ 15079068 w 16881346"/>
              <a:gd name="connsiteY451" fmla="*/ 219127 h 270646"/>
              <a:gd name="connsiteX452" fmla="*/ 15176576 w 16881346"/>
              <a:gd name="connsiteY452" fmla="*/ 0 h 270646"/>
              <a:gd name="connsiteX453" fmla="*/ 15274084 w 16881346"/>
              <a:gd name="connsiteY453" fmla="*/ 219127 h 270646"/>
              <a:gd name="connsiteX454" fmla="*/ 15269456 w 16881346"/>
              <a:gd name="connsiteY454" fmla="*/ 270645 h 270646"/>
              <a:gd name="connsiteX455" fmla="*/ 15275782 w 16881346"/>
              <a:gd name="connsiteY455" fmla="*/ 261060 h 270646"/>
              <a:gd name="connsiteX456" fmla="*/ 15313736 w 16881346"/>
              <a:gd name="connsiteY456" fmla="*/ 243840 h 270646"/>
              <a:gd name="connsiteX457" fmla="*/ 15333387 w 16881346"/>
              <a:gd name="connsiteY457" fmla="*/ 248292 h 270646"/>
              <a:gd name="connsiteX458" fmla="*/ 15350648 w 16881346"/>
              <a:gd name="connsiteY458" fmla="*/ 260333 h 270646"/>
              <a:gd name="connsiteX459" fmla="*/ 15346946 w 16881346"/>
              <a:gd name="connsiteY459" fmla="*/ 219127 h 270646"/>
              <a:gd name="connsiteX460" fmla="*/ 15444454 w 16881346"/>
              <a:gd name="connsiteY460" fmla="*/ 0 h 270646"/>
              <a:gd name="connsiteX461" fmla="*/ 15541962 w 16881346"/>
              <a:gd name="connsiteY461" fmla="*/ 219127 h 270646"/>
              <a:gd name="connsiteX462" fmla="*/ 15537334 w 16881346"/>
              <a:gd name="connsiteY462" fmla="*/ 270645 h 270646"/>
              <a:gd name="connsiteX463" fmla="*/ 15543660 w 16881346"/>
              <a:gd name="connsiteY463" fmla="*/ 261060 h 270646"/>
              <a:gd name="connsiteX464" fmla="*/ 15581614 w 16881346"/>
              <a:gd name="connsiteY464" fmla="*/ 243840 h 270646"/>
              <a:gd name="connsiteX465" fmla="*/ 15601265 w 16881346"/>
              <a:gd name="connsiteY465" fmla="*/ 248292 h 270646"/>
              <a:gd name="connsiteX466" fmla="*/ 15618527 w 16881346"/>
              <a:gd name="connsiteY466" fmla="*/ 260334 h 270646"/>
              <a:gd name="connsiteX467" fmla="*/ 15614825 w 16881346"/>
              <a:gd name="connsiteY467" fmla="*/ 219127 h 270646"/>
              <a:gd name="connsiteX468" fmla="*/ 15712333 w 16881346"/>
              <a:gd name="connsiteY468" fmla="*/ 0 h 270646"/>
              <a:gd name="connsiteX469" fmla="*/ 15809841 w 16881346"/>
              <a:gd name="connsiteY469" fmla="*/ 219127 h 270646"/>
              <a:gd name="connsiteX470" fmla="*/ 15805213 w 16881346"/>
              <a:gd name="connsiteY470" fmla="*/ 270645 h 270646"/>
              <a:gd name="connsiteX471" fmla="*/ 15811539 w 16881346"/>
              <a:gd name="connsiteY471" fmla="*/ 261060 h 270646"/>
              <a:gd name="connsiteX472" fmla="*/ 15849493 w 16881346"/>
              <a:gd name="connsiteY472" fmla="*/ 243840 h 270646"/>
              <a:gd name="connsiteX473" fmla="*/ 15869144 w 16881346"/>
              <a:gd name="connsiteY473" fmla="*/ 248292 h 270646"/>
              <a:gd name="connsiteX474" fmla="*/ 15886406 w 16881346"/>
              <a:gd name="connsiteY474" fmla="*/ 260333 h 270646"/>
              <a:gd name="connsiteX475" fmla="*/ 15882702 w 16881346"/>
              <a:gd name="connsiteY475" fmla="*/ 219127 h 270646"/>
              <a:gd name="connsiteX476" fmla="*/ 15980210 w 16881346"/>
              <a:gd name="connsiteY476" fmla="*/ 0 h 270646"/>
              <a:gd name="connsiteX477" fmla="*/ 16077718 w 16881346"/>
              <a:gd name="connsiteY477" fmla="*/ 219127 h 270646"/>
              <a:gd name="connsiteX478" fmla="*/ 16073090 w 16881346"/>
              <a:gd name="connsiteY478" fmla="*/ 270645 h 270646"/>
              <a:gd name="connsiteX479" fmla="*/ 16079418 w 16881346"/>
              <a:gd name="connsiteY479" fmla="*/ 261060 h 270646"/>
              <a:gd name="connsiteX480" fmla="*/ 16117370 w 16881346"/>
              <a:gd name="connsiteY480" fmla="*/ 243840 h 270646"/>
              <a:gd name="connsiteX481" fmla="*/ 16137022 w 16881346"/>
              <a:gd name="connsiteY481" fmla="*/ 248292 h 270646"/>
              <a:gd name="connsiteX482" fmla="*/ 16154282 w 16881346"/>
              <a:gd name="connsiteY482" fmla="*/ 260333 h 270646"/>
              <a:gd name="connsiteX483" fmla="*/ 16150582 w 16881346"/>
              <a:gd name="connsiteY483" fmla="*/ 219127 h 270646"/>
              <a:gd name="connsiteX484" fmla="*/ 16248090 w 16881346"/>
              <a:gd name="connsiteY484" fmla="*/ 0 h 270646"/>
              <a:gd name="connsiteX485" fmla="*/ 16345598 w 16881346"/>
              <a:gd name="connsiteY485" fmla="*/ 219127 h 270646"/>
              <a:gd name="connsiteX486" fmla="*/ 16340970 w 16881346"/>
              <a:gd name="connsiteY486" fmla="*/ 270645 h 270646"/>
              <a:gd name="connsiteX487" fmla="*/ 16347294 w 16881346"/>
              <a:gd name="connsiteY487" fmla="*/ 261060 h 270646"/>
              <a:gd name="connsiteX488" fmla="*/ 16385250 w 16881346"/>
              <a:gd name="connsiteY488" fmla="*/ 243840 h 270646"/>
              <a:gd name="connsiteX489" fmla="*/ 16404900 w 16881346"/>
              <a:gd name="connsiteY489" fmla="*/ 248292 h 270646"/>
              <a:gd name="connsiteX490" fmla="*/ 16422162 w 16881346"/>
              <a:gd name="connsiteY490" fmla="*/ 260334 h 270646"/>
              <a:gd name="connsiteX491" fmla="*/ 16418460 w 16881346"/>
              <a:gd name="connsiteY491" fmla="*/ 219127 h 270646"/>
              <a:gd name="connsiteX492" fmla="*/ 16515968 w 16881346"/>
              <a:gd name="connsiteY492" fmla="*/ 0 h 270646"/>
              <a:gd name="connsiteX493" fmla="*/ 16613476 w 16881346"/>
              <a:gd name="connsiteY493" fmla="*/ 219127 h 270646"/>
              <a:gd name="connsiteX494" fmla="*/ 16608848 w 16881346"/>
              <a:gd name="connsiteY494" fmla="*/ 270645 h 270646"/>
              <a:gd name="connsiteX495" fmla="*/ 16615174 w 16881346"/>
              <a:gd name="connsiteY495" fmla="*/ 261060 h 270646"/>
              <a:gd name="connsiteX496" fmla="*/ 16653128 w 16881346"/>
              <a:gd name="connsiteY496" fmla="*/ 243840 h 270646"/>
              <a:gd name="connsiteX497" fmla="*/ 16672778 w 16881346"/>
              <a:gd name="connsiteY497" fmla="*/ 248292 h 270646"/>
              <a:gd name="connsiteX498" fmla="*/ 16690030 w 16881346"/>
              <a:gd name="connsiteY498" fmla="*/ 260327 h 270646"/>
              <a:gd name="connsiteX499" fmla="*/ 16686330 w 16881346"/>
              <a:gd name="connsiteY499" fmla="*/ 219127 h 270646"/>
              <a:gd name="connsiteX500" fmla="*/ 16783838 w 16881346"/>
              <a:gd name="connsiteY500" fmla="*/ 0 h 270646"/>
              <a:gd name="connsiteX501" fmla="*/ 16881346 w 16881346"/>
              <a:gd name="connsiteY501" fmla="*/ 219127 h 270646"/>
              <a:gd name="connsiteX502" fmla="*/ 16876718 w 16881346"/>
              <a:gd name="connsiteY502" fmla="*/ 270645 h 270646"/>
              <a:gd name="connsiteX0" fmla="*/ 0 w 16881346"/>
              <a:gd name="connsiteY0" fmla="*/ 270645 h 270646"/>
              <a:gd name="connsiteX1" fmla="*/ 81192 w 16881346"/>
              <a:gd name="connsiteY1" fmla="*/ 260333 h 270646"/>
              <a:gd name="connsiteX2" fmla="*/ 77490 w 16881346"/>
              <a:gd name="connsiteY2" fmla="*/ 219127 h 270646"/>
              <a:gd name="connsiteX3" fmla="*/ 174998 w 16881346"/>
              <a:gd name="connsiteY3" fmla="*/ 0 h 270646"/>
              <a:gd name="connsiteX4" fmla="*/ 272506 w 16881346"/>
              <a:gd name="connsiteY4" fmla="*/ 219127 h 270646"/>
              <a:gd name="connsiteX5" fmla="*/ 267878 w 16881346"/>
              <a:gd name="connsiteY5" fmla="*/ 270645 h 270646"/>
              <a:gd name="connsiteX6" fmla="*/ 274204 w 16881346"/>
              <a:gd name="connsiteY6" fmla="*/ 261060 h 270646"/>
              <a:gd name="connsiteX7" fmla="*/ 312158 w 16881346"/>
              <a:gd name="connsiteY7" fmla="*/ 243840 h 270646"/>
              <a:gd name="connsiteX8" fmla="*/ 331809 w 16881346"/>
              <a:gd name="connsiteY8" fmla="*/ 248292 h 270646"/>
              <a:gd name="connsiteX9" fmla="*/ 349071 w 16881346"/>
              <a:gd name="connsiteY9" fmla="*/ 260334 h 270646"/>
              <a:gd name="connsiteX10" fmla="*/ 345369 w 16881346"/>
              <a:gd name="connsiteY10" fmla="*/ 219127 h 270646"/>
              <a:gd name="connsiteX11" fmla="*/ 442877 w 16881346"/>
              <a:gd name="connsiteY11" fmla="*/ 0 h 270646"/>
              <a:gd name="connsiteX12" fmla="*/ 540385 w 16881346"/>
              <a:gd name="connsiteY12" fmla="*/ 219127 h 270646"/>
              <a:gd name="connsiteX13" fmla="*/ 535757 w 16881346"/>
              <a:gd name="connsiteY13" fmla="*/ 270645 h 270646"/>
              <a:gd name="connsiteX14" fmla="*/ 542083 w 16881346"/>
              <a:gd name="connsiteY14" fmla="*/ 261060 h 270646"/>
              <a:gd name="connsiteX15" fmla="*/ 580037 w 16881346"/>
              <a:gd name="connsiteY15" fmla="*/ 243840 h 270646"/>
              <a:gd name="connsiteX16" fmla="*/ 599688 w 16881346"/>
              <a:gd name="connsiteY16" fmla="*/ 248292 h 270646"/>
              <a:gd name="connsiteX17" fmla="*/ 616949 w 16881346"/>
              <a:gd name="connsiteY17" fmla="*/ 260333 h 270646"/>
              <a:gd name="connsiteX18" fmla="*/ 613247 w 16881346"/>
              <a:gd name="connsiteY18" fmla="*/ 219127 h 270646"/>
              <a:gd name="connsiteX19" fmla="*/ 710755 w 16881346"/>
              <a:gd name="connsiteY19" fmla="*/ 0 h 270646"/>
              <a:gd name="connsiteX20" fmla="*/ 808263 w 16881346"/>
              <a:gd name="connsiteY20" fmla="*/ 219127 h 270646"/>
              <a:gd name="connsiteX21" fmla="*/ 803635 w 16881346"/>
              <a:gd name="connsiteY21" fmla="*/ 270645 h 270646"/>
              <a:gd name="connsiteX22" fmla="*/ 809961 w 16881346"/>
              <a:gd name="connsiteY22" fmla="*/ 261060 h 270646"/>
              <a:gd name="connsiteX23" fmla="*/ 847915 w 16881346"/>
              <a:gd name="connsiteY23" fmla="*/ 243840 h 270646"/>
              <a:gd name="connsiteX24" fmla="*/ 867566 w 16881346"/>
              <a:gd name="connsiteY24" fmla="*/ 248292 h 270646"/>
              <a:gd name="connsiteX25" fmla="*/ 884827 w 16881346"/>
              <a:gd name="connsiteY25" fmla="*/ 260333 h 270646"/>
              <a:gd name="connsiteX26" fmla="*/ 881125 w 16881346"/>
              <a:gd name="connsiteY26" fmla="*/ 219127 h 270646"/>
              <a:gd name="connsiteX27" fmla="*/ 978633 w 16881346"/>
              <a:gd name="connsiteY27" fmla="*/ 0 h 270646"/>
              <a:gd name="connsiteX28" fmla="*/ 1076141 w 16881346"/>
              <a:gd name="connsiteY28" fmla="*/ 219127 h 270646"/>
              <a:gd name="connsiteX29" fmla="*/ 1071513 w 16881346"/>
              <a:gd name="connsiteY29" fmla="*/ 270645 h 270646"/>
              <a:gd name="connsiteX30" fmla="*/ 1077839 w 16881346"/>
              <a:gd name="connsiteY30" fmla="*/ 261060 h 270646"/>
              <a:gd name="connsiteX31" fmla="*/ 1115793 w 16881346"/>
              <a:gd name="connsiteY31" fmla="*/ 243840 h 270646"/>
              <a:gd name="connsiteX32" fmla="*/ 1135444 w 16881346"/>
              <a:gd name="connsiteY32" fmla="*/ 248292 h 270646"/>
              <a:gd name="connsiteX33" fmla="*/ 1152706 w 16881346"/>
              <a:gd name="connsiteY33" fmla="*/ 260334 h 270646"/>
              <a:gd name="connsiteX34" fmla="*/ 1149004 w 16881346"/>
              <a:gd name="connsiteY34" fmla="*/ 219127 h 270646"/>
              <a:gd name="connsiteX35" fmla="*/ 1246512 w 16881346"/>
              <a:gd name="connsiteY35" fmla="*/ 0 h 270646"/>
              <a:gd name="connsiteX36" fmla="*/ 1344019 w 16881346"/>
              <a:gd name="connsiteY36" fmla="*/ 219127 h 270646"/>
              <a:gd name="connsiteX37" fmla="*/ 1339391 w 16881346"/>
              <a:gd name="connsiteY37" fmla="*/ 270645 h 270646"/>
              <a:gd name="connsiteX38" fmla="*/ 1345717 w 16881346"/>
              <a:gd name="connsiteY38" fmla="*/ 261060 h 270646"/>
              <a:gd name="connsiteX39" fmla="*/ 1383671 w 16881346"/>
              <a:gd name="connsiteY39" fmla="*/ 243840 h 270646"/>
              <a:gd name="connsiteX40" fmla="*/ 1403322 w 16881346"/>
              <a:gd name="connsiteY40" fmla="*/ 248292 h 270646"/>
              <a:gd name="connsiteX41" fmla="*/ 1420584 w 16881346"/>
              <a:gd name="connsiteY41" fmla="*/ 260333 h 270646"/>
              <a:gd name="connsiteX42" fmla="*/ 1416881 w 16881346"/>
              <a:gd name="connsiteY42" fmla="*/ 219127 h 270646"/>
              <a:gd name="connsiteX43" fmla="*/ 1514388 w 16881346"/>
              <a:gd name="connsiteY43" fmla="*/ 0 h 270646"/>
              <a:gd name="connsiteX44" fmla="*/ 1611897 w 16881346"/>
              <a:gd name="connsiteY44" fmla="*/ 219127 h 270646"/>
              <a:gd name="connsiteX45" fmla="*/ 1607270 w 16881346"/>
              <a:gd name="connsiteY45" fmla="*/ 270644 h 270646"/>
              <a:gd name="connsiteX46" fmla="*/ 1613594 w 16881346"/>
              <a:gd name="connsiteY46" fmla="*/ 261060 h 270646"/>
              <a:gd name="connsiteX47" fmla="*/ 1651548 w 16881346"/>
              <a:gd name="connsiteY47" fmla="*/ 243840 h 270646"/>
              <a:gd name="connsiteX48" fmla="*/ 1671200 w 16881346"/>
              <a:gd name="connsiteY48" fmla="*/ 248292 h 270646"/>
              <a:gd name="connsiteX49" fmla="*/ 1688461 w 16881346"/>
              <a:gd name="connsiteY49" fmla="*/ 260333 h 270646"/>
              <a:gd name="connsiteX50" fmla="*/ 1684760 w 16881346"/>
              <a:gd name="connsiteY50" fmla="*/ 219127 h 270646"/>
              <a:gd name="connsiteX51" fmla="*/ 1782268 w 16881346"/>
              <a:gd name="connsiteY51" fmla="*/ 0 h 270646"/>
              <a:gd name="connsiteX52" fmla="*/ 1879775 w 16881346"/>
              <a:gd name="connsiteY52" fmla="*/ 219127 h 270646"/>
              <a:gd name="connsiteX53" fmla="*/ 1875147 w 16881346"/>
              <a:gd name="connsiteY53" fmla="*/ 270645 h 270646"/>
              <a:gd name="connsiteX54" fmla="*/ 1881473 w 16881346"/>
              <a:gd name="connsiteY54" fmla="*/ 261060 h 270646"/>
              <a:gd name="connsiteX55" fmla="*/ 1919427 w 16881346"/>
              <a:gd name="connsiteY55" fmla="*/ 243840 h 270646"/>
              <a:gd name="connsiteX56" fmla="*/ 1939078 w 16881346"/>
              <a:gd name="connsiteY56" fmla="*/ 248292 h 270646"/>
              <a:gd name="connsiteX57" fmla="*/ 1956341 w 16881346"/>
              <a:gd name="connsiteY57" fmla="*/ 260334 h 270646"/>
              <a:gd name="connsiteX58" fmla="*/ 1952638 w 16881346"/>
              <a:gd name="connsiteY58" fmla="*/ 219127 h 270646"/>
              <a:gd name="connsiteX59" fmla="*/ 2050146 w 16881346"/>
              <a:gd name="connsiteY59" fmla="*/ 0 h 270646"/>
              <a:gd name="connsiteX60" fmla="*/ 2147653 w 16881346"/>
              <a:gd name="connsiteY60" fmla="*/ 219127 h 270646"/>
              <a:gd name="connsiteX61" fmla="*/ 2143026 w 16881346"/>
              <a:gd name="connsiteY61" fmla="*/ 270646 h 270646"/>
              <a:gd name="connsiteX62" fmla="*/ 2149353 w 16881346"/>
              <a:gd name="connsiteY62" fmla="*/ 261060 h 270646"/>
              <a:gd name="connsiteX63" fmla="*/ 2187306 w 16881346"/>
              <a:gd name="connsiteY63" fmla="*/ 243840 h 270646"/>
              <a:gd name="connsiteX64" fmla="*/ 2206958 w 16881346"/>
              <a:gd name="connsiteY64" fmla="*/ 248292 h 270646"/>
              <a:gd name="connsiteX65" fmla="*/ 2224218 w 16881346"/>
              <a:gd name="connsiteY65" fmla="*/ 260333 h 270646"/>
              <a:gd name="connsiteX66" fmla="*/ 2220517 w 16881346"/>
              <a:gd name="connsiteY66" fmla="*/ 219127 h 270646"/>
              <a:gd name="connsiteX67" fmla="*/ 2318025 w 16881346"/>
              <a:gd name="connsiteY67" fmla="*/ 0 h 270646"/>
              <a:gd name="connsiteX68" fmla="*/ 2415533 w 16881346"/>
              <a:gd name="connsiteY68" fmla="*/ 219127 h 270646"/>
              <a:gd name="connsiteX69" fmla="*/ 2410905 w 16881346"/>
              <a:gd name="connsiteY69" fmla="*/ 270643 h 270646"/>
              <a:gd name="connsiteX70" fmla="*/ 2417230 w 16881346"/>
              <a:gd name="connsiteY70" fmla="*/ 261060 h 270646"/>
              <a:gd name="connsiteX71" fmla="*/ 2455184 w 16881346"/>
              <a:gd name="connsiteY71" fmla="*/ 243840 h 270646"/>
              <a:gd name="connsiteX72" fmla="*/ 2474835 w 16881346"/>
              <a:gd name="connsiteY72" fmla="*/ 248292 h 270646"/>
              <a:gd name="connsiteX73" fmla="*/ 2492096 w 16881346"/>
              <a:gd name="connsiteY73" fmla="*/ 260333 h 270646"/>
              <a:gd name="connsiteX74" fmla="*/ 2488394 w 16881346"/>
              <a:gd name="connsiteY74" fmla="*/ 219127 h 270646"/>
              <a:gd name="connsiteX75" fmla="*/ 2585904 w 16881346"/>
              <a:gd name="connsiteY75" fmla="*/ 0 h 270646"/>
              <a:gd name="connsiteX76" fmla="*/ 2683410 w 16881346"/>
              <a:gd name="connsiteY76" fmla="*/ 219127 h 270646"/>
              <a:gd name="connsiteX77" fmla="*/ 2678783 w 16881346"/>
              <a:gd name="connsiteY77" fmla="*/ 270646 h 270646"/>
              <a:gd name="connsiteX78" fmla="*/ 2685108 w 16881346"/>
              <a:gd name="connsiteY78" fmla="*/ 261060 h 270646"/>
              <a:gd name="connsiteX79" fmla="*/ 2723063 w 16881346"/>
              <a:gd name="connsiteY79" fmla="*/ 243840 h 270646"/>
              <a:gd name="connsiteX80" fmla="*/ 2742715 w 16881346"/>
              <a:gd name="connsiteY80" fmla="*/ 248292 h 270646"/>
              <a:gd name="connsiteX81" fmla="*/ 2759975 w 16881346"/>
              <a:gd name="connsiteY81" fmla="*/ 260334 h 270646"/>
              <a:gd name="connsiteX82" fmla="*/ 2756274 w 16881346"/>
              <a:gd name="connsiteY82" fmla="*/ 219127 h 270646"/>
              <a:gd name="connsiteX83" fmla="*/ 2853781 w 16881346"/>
              <a:gd name="connsiteY83" fmla="*/ 0 h 270646"/>
              <a:gd name="connsiteX84" fmla="*/ 2951289 w 16881346"/>
              <a:gd name="connsiteY84" fmla="*/ 219127 h 270646"/>
              <a:gd name="connsiteX85" fmla="*/ 2946661 w 16881346"/>
              <a:gd name="connsiteY85" fmla="*/ 270645 h 270646"/>
              <a:gd name="connsiteX86" fmla="*/ 2952987 w 16881346"/>
              <a:gd name="connsiteY86" fmla="*/ 261060 h 270646"/>
              <a:gd name="connsiteX87" fmla="*/ 2990941 w 16881346"/>
              <a:gd name="connsiteY87" fmla="*/ 243840 h 270646"/>
              <a:gd name="connsiteX88" fmla="*/ 3010592 w 16881346"/>
              <a:gd name="connsiteY88" fmla="*/ 248292 h 270646"/>
              <a:gd name="connsiteX89" fmla="*/ 3027853 w 16881346"/>
              <a:gd name="connsiteY89" fmla="*/ 260333 h 270646"/>
              <a:gd name="connsiteX90" fmla="*/ 3024151 w 16881346"/>
              <a:gd name="connsiteY90" fmla="*/ 219127 h 270646"/>
              <a:gd name="connsiteX91" fmla="*/ 3121659 w 16881346"/>
              <a:gd name="connsiteY91" fmla="*/ 0 h 270646"/>
              <a:gd name="connsiteX92" fmla="*/ 3219167 w 16881346"/>
              <a:gd name="connsiteY92" fmla="*/ 219127 h 270646"/>
              <a:gd name="connsiteX93" fmla="*/ 3214540 w 16881346"/>
              <a:gd name="connsiteY93" fmla="*/ 270645 h 270646"/>
              <a:gd name="connsiteX94" fmla="*/ 3220865 w 16881346"/>
              <a:gd name="connsiteY94" fmla="*/ 261060 h 270646"/>
              <a:gd name="connsiteX95" fmla="*/ 3258819 w 16881346"/>
              <a:gd name="connsiteY95" fmla="*/ 243840 h 270646"/>
              <a:gd name="connsiteX96" fmla="*/ 3278470 w 16881346"/>
              <a:gd name="connsiteY96" fmla="*/ 248292 h 270646"/>
              <a:gd name="connsiteX97" fmla="*/ 3295730 w 16881346"/>
              <a:gd name="connsiteY97" fmla="*/ 260332 h 270646"/>
              <a:gd name="connsiteX98" fmla="*/ 3292030 w 16881346"/>
              <a:gd name="connsiteY98" fmla="*/ 219127 h 270646"/>
              <a:gd name="connsiteX99" fmla="*/ 3389538 w 16881346"/>
              <a:gd name="connsiteY99" fmla="*/ 0 h 270646"/>
              <a:gd name="connsiteX100" fmla="*/ 3487045 w 16881346"/>
              <a:gd name="connsiteY100" fmla="*/ 219127 h 270646"/>
              <a:gd name="connsiteX101" fmla="*/ 3482417 w 16881346"/>
              <a:gd name="connsiteY101" fmla="*/ 270645 h 270646"/>
              <a:gd name="connsiteX102" fmla="*/ 3488744 w 16881346"/>
              <a:gd name="connsiteY102" fmla="*/ 261060 h 270646"/>
              <a:gd name="connsiteX103" fmla="*/ 3526697 w 16881346"/>
              <a:gd name="connsiteY103" fmla="*/ 243840 h 270646"/>
              <a:gd name="connsiteX104" fmla="*/ 3546350 w 16881346"/>
              <a:gd name="connsiteY104" fmla="*/ 248292 h 270646"/>
              <a:gd name="connsiteX105" fmla="*/ 3563609 w 16881346"/>
              <a:gd name="connsiteY105" fmla="*/ 260333 h 270646"/>
              <a:gd name="connsiteX106" fmla="*/ 3559906 w 16881346"/>
              <a:gd name="connsiteY106" fmla="*/ 219127 h 270646"/>
              <a:gd name="connsiteX107" fmla="*/ 3657414 w 16881346"/>
              <a:gd name="connsiteY107" fmla="*/ 0 h 270646"/>
              <a:gd name="connsiteX108" fmla="*/ 3754923 w 16881346"/>
              <a:gd name="connsiteY108" fmla="*/ 219127 h 270646"/>
              <a:gd name="connsiteX109" fmla="*/ 3750296 w 16881346"/>
              <a:gd name="connsiteY109" fmla="*/ 270645 h 270646"/>
              <a:gd name="connsiteX110" fmla="*/ 3756620 w 16881346"/>
              <a:gd name="connsiteY110" fmla="*/ 261060 h 270646"/>
              <a:gd name="connsiteX111" fmla="*/ 3794575 w 16881346"/>
              <a:gd name="connsiteY111" fmla="*/ 243840 h 270646"/>
              <a:gd name="connsiteX112" fmla="*/ 3814226 w 16881346"/>
              <a:gd name="connsiteY112" fmla="*/ 248292 h 270646"/>
              <a:gd name="connsiteX113" fmla="*/ 3831487 w 16881346"/>
              <a:gd name="connsiteY113" fmla="*/ 260334 h 270646"/>
              <a:gd name="connsiteX114" fmla="*/ 3827787 w 16881346"/>
              <a:gd name="connsiteY114" fmla="*/ 219127 h 270646"/>
              <a:gd name="connsiteX115" fmla="*/ 3925295 w 16881346"/>
              <a:gd name="connsiteY115" fmla="*/ 0 h 270646"/>
              <a:gd name="connsiteX116" fmla="*/ 4022802 w 16881346"/>
              <a:gd name="connsiteY116" fmla="*/ 219127 h 270646"/>
              <a:gd name="connsiteX117" fmla="*/ 4018174 w 16881346"/>
              <a:gd name="connsiteY117" fmla="*/ 270645 h 270646"/>
              <a:gd name="connsiteX118" fmla="*/ 4024501 w 16881346"/>
              <a:gd name="connsiteY118" fmla="*/ 261060 h 270646"/>
              <a:gd name="connsiteX119" fmla="*/ 4062454 w 16881346"/>
              <a:gd name="connsiteY119" fmla="*/ 243840 h 270646"/>
              <a:gd name="connsiteX120" fmla="*/ 4082107 w 16881346"/>
              <a:gd name="connsiteY120" fmla="*/ 248292 h 270646"/>
              <a:gd name="connsiteX121" fmla="*/ 4099367 w 16881346"/>
              <a:gd name="connsiteY121" fmla="*/ 260333 h 270646"/>
              <a:gd name="connsiteX122" fmla="*/ 4095663 w 16881346"/>
              <a:gd name="connsiteY122" fmla="*/ 219127 h 270646"/>
              <a:gd name="connsiteX123" fmla="*/ 4193171 w 16881346"/>
              <a:gd name="connsiteY123" fmla="*/ 0 h 270646"/>
              <a:gd name="connsiteX124" fmla="*/ 4290680 w 16881346"/>
              <a:gd name="connsiteY124" fmla="*/ 219127 h 270646"/>
              <a:gd name="connsiteX125" fmla="*/ 4286053 w 16881346"/>
              <a:gd name="connsiteY125" fmla="*/ 270645 h 270646"/>
              <a:gd name="connsiteX126" fmla="*/ 4292377 w 16881346"/>
              <a:gd name="connsiteY126" fmla="*/ 261060 h 270646"/>
              <a:gd name="connsiteX127" fmla="*/ 4330332 w 16881346"/>
              <a:gd name="connsiteY127" fmla="*/ 243840 h 270646"/>
              <a:gd name="connsiteX128" fmla="*/ 4349982 w 16881346"/>
              <a:gd name="connsiteY128" fmla="*/ 248292 h 270646"/>
              <a:gd name="connsiteX129" fmla="*/ 4367244 w 16881346"/>
              <a:gd name="connsiteY129" fmla="*/ 260333 h 270646"/>
              <a:gd name="connsiteX130" fmla="*/ 4363543 w 16881346"/>
              <a:gd name="connsiteY130" fmla="*/ 219127 h 270646"/>
              <a:gd name="connsiteX131" fmla="*/ 4461050 w 16881346"/>
              <a:gd name="connsiteY131" fmla="*/ 0 h 270646"/>
              <a:gd name="connsiteX132" fmla="*/ 4558558 w 16881346"/>
              <a:gd name="connsiteY132" fmla="*/ 219127 h 270646"/>
              <a:gd name="connsiteX133" fmla="*/ 4553931 w 16881346"/>
              <a:gd name="connsiteY133" fmla="*/ 270645 h 270646"/>
              <a:gd name="connsiteX134" fmla="*/ 4560256 w 16881346"/>
              <a:gd name="connsiteY134" fmla="*/ 261060 h 270646"/>
              <a:gd name="connsiteX135" fmla="*/ 4598211 w 16881346"/>
              <a:gd name="connsiteY135" fmla="*/ 243840 h 270646"/>
              <a:gd name="connsiteX136" fmla="*/ 4617861 w 16881346"/>
              <a:gd name="connsiteY136" fmla="*/ 248292 h 270646"/>
              <a:gd name="connsiteX137" fmla="*/ 4635124 w 16881346"/>
              <a:gd name="connsiteY137" fmla="*/ 260334 h 270646"/>
              <a:gd name="connsiteX138" fmla="*/ 4631420 w 16881346"/>
              <a:gd name="connsiteY138" fmla="*/ 219127 h 270646"/>
              <a:gd name="connsiteX139" fmla="*/ 4728928 w 16881346"/>
              <a:gd name="connsiteY139" fmla="*/ 0 h 270646"/>
              <a:gd name="connsiteX140" fmla="*/ 4826437 w 16881346"/>
              <a:gd name="connsiteY140" fmla="*/ 219127 h 270646"/>
              <a:gd name="connsiteX141" fmla="*/ 4821810 w 16881346"/>
              <a:gd name="connsiteY141" fmla="*/ 270645 h 270646"/>
              <a:gd name="connsiteX142" fmla="*/ 4828134 w 16881346"/>
              <a:gd name="connsiteY142" fmla="*/ 261060 h 270646"/>
              <a:gd name="connsiteX143" fmla="*/ 4866089 w 16881346"/>
              <a:gd name="connsiteY143" fmla="*/ 243840 h 270646"/>
              <a:gd name="connsiteX144" fmla="*/ 4885739 w 16881346"/>
              <a:gd name="connsiteY144" fmla="*/ 248292 h 270646"/>
              <a:gd name="connsiteX145" fmla="*/ 4903000 w 16881346"/>
              <a:gd name="connsiteY145" fmla="*/ 260333 h 270646"/>
              <a:gd name="connsiteX146" fmla="*/ 4899300 w 16881346"/>
              <a:gd name="connsiteY146" fmla="*/ 219127 h 270646"/>
              <a:gd name="connsiteX147" fmla="*/ 4996807 w 16881346"/>
              <a:gd name="connsiteY147" fmla="*/ 0 h 270646"/>
              <a:gd name="connsiteX148" fmla="*/ 5094315 w 16881346"/>
              <a:gd name="connsiteY148" fmla="*/ 219127 h 270646"/>
              <a:gd name="connsiteX149" fmla="*/ 5089688 w 16881346"/>
              <a:gd name="connsiteY149" fmla="*/ 270645 h 270646"/>
              <a:gd name="connsiteX150" fmla="*/ 5096013 w 16881346"/>
              <a:gd name="connsiteY150" fmla="*/ 261060 h 270646"/>
              <a:gd name="connsiteX151" fmla="*/ 5133967 w 16881346"/>
              <a:gd name="connsiteY151" fmla="*/ 243840 h 270646"/>
              <a:gd name="connsiteX152" fmla="*/ 5153618 w 16881346"/>
              <a:gd name="connsiteY152" fmla="*/ 248292 h 270646"/>
              <a:gd name="connsiteX153" fmla="*/ 5170879 w 16881346"/>
              <a:gd name="connsiteY153" fmla="*/ 260333 h 270646"/>
              <a:gd name="connsiteX154" fmla="*/ 5167176 w 16881346"/>
              <a:gd name="connsiteY154" fmla="*/ 219127 h 270646"/>
              <a:gd name="connsiteX155" fmla="*/ 5264685 w 16881346"/>
              <a:gd name="connsiteY155" fmla="*/ 0 h 270646"/>
              <a:gd name="connsiteX156" fmla="*/ 5362194 w 16881346"/>
              <a:gd name="connsiteY156" fmla="*/ 219127 h 270646"/>
              <a:gd name="connsiteX157" fmla="*/ 5357564 w 16881346"/>
              <a:gd name="connsiteY157" fmla="*/ 270645 h 270646"/>
              <a:gd name="connsiteX158" fmla="*/ 5363891 w 16881346"/>
              <a:gd name="connsiteY158" fmla="*/ 261060 h 270646"/>
              <a:gd name="connsiteX159" fmla="*/ 5401845 w 16881346"/>
              <a:gd name="connsiteY159" fmla="*/ 243840 h 270646"/>
              <a:gd name="connsiteX160" fmla="*/ 5421496 w 16881346"/>
              <a:gd name="connsiteY160" fmla="*/ 248292 h 270646"/>
              <a:gd name="connsiteX161" fmla="*/ 5438757 w 16881346"/>
              <a:gd name="connsiteY161" fmla="*/ 260334 h 270646"/>
              <a:gd name="connsiteX162" fmla="*/ 5435057 w 16881346"/>
              <a:gd name="connsiteY162" fmla="*/ 219127 h 270646"/>
              <a:gd name="connsiteX163" fmla="*/ 5532564 w 16881346"/>
              <a:gd name="connsiteY163" fmla="*/ 0 h 270646"/>
              <a:gd name="connsiteX164" fmla="*/ 5630072 w 16881346"/>
              <a:gd name="connsiteY164" fmla="*/ 219127 h 270646"/>
              <a:gd name="connsiteX165" fmla="*/ 5625445 w 16881346"/>
              <a:gd name="connsiteY165" fmla="*/ 270645 h 270646"/>
              <a:gd name="connsiteX166" fmla="*/ 5631770 w 16881346"/>
              <a:gd name="connsiteY166" fmla="*/ 261060 h 270646"/>
              <a:gd name="connsiteX167" fmla="*/ 5669724 w 16881346"/>
              <a:gd name="connsiteY167" fmla="*/ 243840 h 270646"/>
              <a:gd name="connsiteX168" fmla="*/ 5689375 w 16881346"/>
              <a:gd name="connsiteY168" fmla="*/ 248292 h 270646"/>
              <a:gd name="connsiteX169" fmla="*/ 5706636 w 16881346"/>
              <a:gd name="connsiteY169" fmla="*/ 260333 h 270646"/>
              <a:gd name="connsiteX170" fmla="*/ 5702933 w 16881346"/>
              <a:gd name="connsiteY170" fmla="*/ 219127 h 270646"/>
              <a:gd name="connsiteX171" fmla="*/ 5800442 w 16881346"/>
              <a:gd name="connsiteY171" fmla="*/ 0 h 270646"/>
              <a:gd name="connsiteX172" fmla="*/ 5897951 w 16881346"/>
              <a:gd name="connsiteY172" fmla="*/ 219127 h 270646"/>
              <a:gd name="connsiteX173" fmla="*/ 5893321 w 16881346"/>
              <a:gd name="connsiteY173" fmla="*/ 270645 h 270646"/>
              <a:gd name="connsiteX174" fmla="*/ 5899648 w 16881346"/>
              <a:gd name="connsiteY174" fmla="*/ 261060 h 270646"/>
              <a:gd name="connsiteX175" fmla="*/ 5937602 w 16881346"/>
              <a:gd name="connsiteY175" fmla="*/ 243840 h 270646"/>
              <a:gd name="connsiteX176" fmla="*/ 5957253 w 16881346"/>
              <a:gd name="connsiteY176" fmla="*/ 248292 h 270646"/>
              <a:gd name="connsiteX177" fmla="*/ 5974514 w 16881346"/>
              <a:gd name="connsiteY177" fmla="*/ 260333 h 270646"/>
              <a:gd name="connsiteX178" fmla="*/ 5970812 w 16881346"/>
              <a:gd name="connsiteY178" fmla="*/ 219127 h 270646"/>
              <a:gd name="connsiteX179" fmla="*/ 6068320 w 16881346"/>
              <a:gd name="connsiteY179" fmla="*/ 0 h 270646"/>
              <a:gd name="connsiteX180" fmla="*/ 6165828 w 16881346"/>
              <a:gd name="connsiteY180" fmla="*/ 219127 h 270646"/>
              <a:gd name="connsiteX181" fmla="*/ 6161200 w 16881346"/>
              <a:gd name="connsiteY181" fmla="*/ 270645 h 270646"/>
              <a:gd name="connsiteX182" fmla="*/ 6167526 w 16881346"/>
              <a:gd name="connsiteY182" fmla="*/ 261060 h 270646"/>
              <a:gd name="connsiteX183" fmla="*/ 6205481 w 16881346"/>
              <a:gd name="connsiteY183" fmla="*/ 243840 h 270646"/>
              <a:gd name="connsiteX184" fmla="*/ 6225131 w 16881346"/>
              <a:gd name="connsiteY184" fmla="*/ 248292 h 270646"/>
              <a:gd name="connsiteX185" fmla="*/ 6242393 w 16881346"/>
              <a:gd name="connsiteY185" fmla="*/ 260334 h 270646"/>
              <a:gd name="connsiteX186" fmla="*/ 6238690 w 16881346"/>
              <a:gd name="connsiteY186" fmla="*/ 219127 h 270646"/>
              <a:gd name="connsiteX187" fmla="*/ 6336199 w 16881346"/>
              <a:gd name="connsiteY187" fmla="*/ 0 h 270646"/>
              <a:gd name="connsiteX188" fmla="*/ 6433708 w 16881346"/>
              <a:gd name="connsiteY188" fmla="*/ 219127 h 270646"/>
              <a:gd name="connsiteX189" fmla="*/ 6429078 w 16881346"/>
              <a:gd name="connsiteY189" fmla="*/ 270645 h 270646"/>
              <a:gd name="connsiteX190" fmla="*/ 6435405 w 16881346"/>
              <a:gd name="connsiteY190" fmla="*/ 261060 h 270646"/>
              <a:gd name="connsiteX191" fmla="*/ 6473359 w 16881346"/>
              <a:gd name="connsiteY191" fmla="*/ 243840 h 270646"/>
              <a:gd name="connsiteX192" fmla="*/ 6493010 w 16881346"/>
              <a:gd name="connsiteY192" fmla="*/ 248292 h 270646"/>
              <a:gd name="connsiteX193" fmla="*/ 6510271 w 16881346"/>
              <a:gd name="connsiteY193" fmla="*/ 260333 h 270646"/>
              <a:gd name="connsiteX194" fmla="*/ 6506569 w 16881346"/>
              <a:gd name="connsiteY194" fmla="*/ 219127 h 270646"/>
              <a:gd name="connsiteX195" fmla="*/ 6604077 w 16881346"/>
              <a:gd name="connsiteY195" fmla="*/ 0 h 270646"/>
              <a:gd name="connsiteX196" fmla="*/ 6701585 w 16881346"/>
              <a:gd name="connsiteY196" fmla="*/ 219127 h 270646"/>
              <a:gd name="connsiteX197" fmla="*/ 6696957 w 16881346"/>
              <a:gd name="connsiteY197" fmla="*/ 270645 h 270646"/>
              <a:gd name="connsiteX198" fmla="*/ 6703283 w 16881346"/>
              <a:gd name="connsiteY198" fmla="*/ 261060 h 270646"/>
              <a:gd name="connsiteX199" fmla="*/ 6741238 w 16881346"/>
              <a:gd name="connsiteY199" fmla="*/ 243840 h 270646"/>
              <a:gd name="connsiteX200" fmla="*/ 6760888 w 16881346"/>
              <a:gd name="connsiteY200" fmla="*/ 248292 h 270646"/>
              <a:gd name="connsiteX201" fmla="*/ 6778149 w 16881346"/>
              <a:gd name="connsiteY201" fmla="*/ 260333 h 270646"/>
              <a:gd name="connsiteX202" fmla="*/ 6774447 w 16881346"/>
              <a:gd name="connsiteY202" fmla="*/ 219127 h 270646"/>
              <a:gd name="connsiteX203" fmla="*/ 6871956 w 16881346"/>
              <a:gd name="connsiteY203" fmla="*/ 0 h 270646"/>
              <a:gd name="connsiteX204" fmla="*/ 6969464 w 16881346"/>
              <a:gd name="connsiteY204" fmla="*/ 219127 h 270646"/>
              <a:gd name="connsiteX205" fmla="*/ 6964835 w 16881346"/>
              <a:gd name="connsiteY205" fmla="*/ 270645 h 270646"/>
              <a:gd name="connsiteX206" fmla="*/ 6971162 w 16881346"/>
              <a:gd name="connsiteY206" fmla="*/ 261060 h 270646"/>
              <a:gd name="connsiteX207" fmla="*/ 7009114 w 16881346"/>
              <a:gd name="connsiteY207" fmla="*/ 243840 h 270646"/>
              <a:gd name="connsiteX208" fmla="*/ 7028767 w 16881346"/>
              <a:gd name="connsiteY208" fmla="*/ 248292 h 270646"/>
              <a:gd name="connsiteX209" fmla="*/ 7046028 w 16881346"/>
              <a:gd name="connsiteY209" fmla="*/ 260334 h 270646"/>
              <a:gd name="connsiteX210" fmla="*/ 7042326 w 16881346"/>
              <a:gd name="connsiteY210" fmla="*/ 219127 h 270646"/>
              <a:gd name="connsiteX211" fmla="*/ 7139834 w 16881346"/>
              <a:gd name="connsiteY211" fmla="*/ 0 h 270646"/>
              <a:gd name="connsiteX212" fmla="*/ 7237342 w 16881346"/>
              <a:gd name="connsiteY212" fmla="*/ 219127 h 270646"/>
              <a:gd name="connsiteX213" fmla="*/ 7232714 w 16881346"/>
              <a:gd name="connsiteY213" fmla="*/ 270645 h 270646"/>
              <a:gd name="connsiteX214" fmla="*/ 7239040 w 16881346"/>
              <a:gd name="connsiteY214" fmla="*/ 261060 h 270646"/>
              <a:gd name="connsiteX215" fmla="*/ 7276995 w 16881346"/>
              <a:gd name="connsiteY215" fmla="*/ 243840 h 270646"/>
              <a:gd name="connsiteX216" fmla="*/ 7296645 w 16881346"/>
              <a:gd name="connsiteY216" fmla="*/ 248292 h 270646"/>
              <a:gd name="connsiteX217" fmla="*/ 7313906 w 16881346"/>
              <a:gd name="connsiteY217" fmla="*/ 260333 h 270646"/>
              <a:gd name="connsiteX218" fmla="*/ 7310204 w 16881346"/>
              <a:gd name="connsiteY218" fmla="*/ 219127 h 270646"/>
              <a:gd name="connsiteX219" fmla="*/ 7407713 w 16881346"/>
              <a:gd name="connsiteY219" fmla="*/ 0 h 270646"/>
              <a:gd name="connsiteX220" fmla="*/ 7505219 w 16881346"/>
              <a:gd name="connsiteY220" fmla="*/ 219127 h 270646"/>
              <a:gd name="connsiteX221" fmla="*/ 7500591 w 16881346"/>
              <a:gd name="connsiteY221" fmla="*/ 270645 h 270646"/>
              <a:gd name="connsiteX222" fmla="*/ 7506917 w 16881346"/>
              <a:gd name="connsiteY222" fmla="*/ 261060 h 270646"/>
              <a:gd name="connsiteX223" fmla="*/ 7544871 w 16881346"/>
              <a:gd name="connsiteY223" fmla="*/ 243840 h 270646"/>
              <a:gd name="connsiteX224" fmla="*/ 7564522 w 16881346"/>
              <a:gd name="connsiteY224" fmla="*/ 248292 h 270646"/>
              <a:gd name="connsiteX225" fmla="*/ 7581783 w 16881346"/>
              <a:gd name="connsiteY225" fmla="*/ 260333 h 270646"/>
              <a:gd name="connsiteX226" fmla="*/ 7578081 w 16881346"/>
              <a:gd name="connsiteY226" fmla="*/ 219127 h 270646"/>
              <a:gd name="connsiteX227" fmla="*/ 7675589 w 16881346"/>
              <a:gd name="connsiteY227" fmla="*/ 0 h 270646"/>
              <a:gd name="connsiteX228" fmla="*/ 7773097 w 16881346"/>
              <a:gd name="connsiteY228" fmla="*/ 219127 h 270646"/>
              <a:gd name="connsiteX229" fmla="*/ 7768469 w 16881346"/>
              <a:gd name="connsiteY229" fmla="*/ 270645 h 270646"/>
              <a:gd name="connsiteX230" fmla="*/ 7774794 w 16881346"/>
              <a:gd name="connsiteY230" fmla="*/ 261060 h 270646"/>
              <a:gd name="connsiteX231" fmla="*/ 7812749 w 16881346"/>
              <a:gd name="connsiteY231" fmla="*/ 243840 h 270646"/>
              <a:gd name="connsiteX232" fmla="*/ 7832400 w 16881346"/>
              <a:gd name="connsiteY232" fmla="*/ 248292 h 270646"/>
              <a:gd name="connsiteX233" fmla="*/ 7849662 w 16881346"/>
              <a:gd name="connsiteY233" fmla="*/ 260334 h 270646"/>
              <a:gd name="connsiteX234" fmla="*/ 7845960 w 16881346"/>
              <a:gd name="connsiteY234" fmla="*/ 219127 h 270646"/>
              <a:gd name="connsiteX235" fmla="*/ 7943468 w 16881346"/>
              <a:gd name="connsiteY235" fmla="*/ 0 h 270646"/>
              <a:gd name="connsiteX236" fmla="*/ 8040976 w 16881346"/>
              <a:gd name="connsiteY236" fmla="*/ 219127 h 270646"/>
              <a:gd name="connsiteX237" fmla="*/ 8036348 w 16881346"/>
              <a:gd name="connsiteY237" fmla="*/ 270645 h 270646"/>
              <a:gd name="connsiteX238" fmla="*/ 8042674 w 16881346"/>
              <a:gd name="connsiteY238" fmla="*/ 261060 h 270646"/>
              <a:gd name="connsiteX239" fmla="*/ 8080628 w 16881346"/>
              <a:gd name="connsiteY239" fmla="*/ 243840 h 270646"/>
              <a:gd name="connsiteX240" fmla="*/ 8100279 w 16881346"/>
              <a:gd name="connsiteY240" fmla="*/ 248292 h 270646"/>
              <a:gd name="connsiteX241" fmla="*/ 8117531 w 16881346"/>
              <a:gd name="connsiteY241" fmla="*/ 260327 h 270646"/>
              <a:gd name="connsiteX242" fmla="*/ 8113830 w 16881346"/>
              <a:gd name="connsiteY242" fmla="*/ 219127 h 270646"/>
              <a:gd name="connsiteX243" fmla="*/ 8211338 w 16881346"/>
              <a:gd name="connsiteY243" fmla="*/ 0 h 270646"/>
              <a:gd name="connsiteX244" fmla="*/ 8308846 w 16881346"/>
              <a:gd name="connsiteY244" fmla="*/ 219127 h 270646"/>
              <a:gd name="connsiteX245" fmla="*/ 8304218 w 16881346"/>
              <a:gd name="connsiteY245" fmla="*/ 270645 h 270646"/>
              <a:gd name="connsiteX246" fmla="*/ 8310543 w 16881346"/>
              <a:gd name="connsiteY246" fmla="*/ 261060 h 270646"/>
              <a:gd name="connsiteX247" fmla="*/ 8348498 w 16881346"/>
              <a:gd name="connsiteY247" fmla="*/ 243840 h 270646"/>
              <a:gd name="connsiteX248" fmla="*/ 8368150 w 16881346"/>
              <a:gd name="connsiteY248" fmla="*/ 248292 h 270646"/>
              <a:gd name="connsiteX249" fmla="*/ 8385841 w 16881346"/>
              <a:gd name="connsiteY249" fmla="*/ 260634 h 270646"/>
              <a:gd name="connsiteX250" fmla="*/ 8382112 w 16881346"/>
              <a:gd name="connsiteY250" fmla="*/ 219127 h 270646"/>
              <a:gd name="connsiteX251" fmla="*/ 8479620 w 16881346"/>
              <a:gd name="connsiteY251" fmla="*/ 0 h 270646"/>
              <a:gd name="connsiteX252" fmla="*/ 8577128 w 16881346"/>
              <a:gd name="connsiteY252" fmla="*/ 219127 h 270646"/>
              <a:gd name="connsiteX253" fmla="*/ 8572500 w 16881346"/>
              <a:gd name="connsiteY253" fmla="*/ 270645 h 270646"/>
              <a:gd name="connsiteX254" fmla="*/ 8578826 w 16881346"/>
              <a:gd name="connsiteY254" fmla="*/ 261060 h 270646"/>
              <a:gd name="connsiteX255" fmla="*/ 8616780 w 16881346"/>
              <a:gd name="connsiteY255" fmla="*/ 243840 h 270646"/>
              <a:gd name="connsiteX256" fmla="*/ 8636431 w 16881346"/>
              <a:gd name="connsiteY256" fmla="*/ 248292 h 270646"/>
              <a:gd name="connsiteX257" fmla="*/ 8653692 w 16881346"/>
              <a:gd name="connsiteY257" fmla="*/ 260333 h 270646"/>
              <a:gd name="connsiteX258" fmla="*/ 8649990 w 16881346"/>
              <a:gd name="connsiteY258" fmla="*/ 219127 h 270646"/>
              <a:gd name="connsiteX259" fmla="*/ 8747498 w 16881346"/>
              <a:gd name="connsiteY259" fmla="*/ 0 h 270646"/>
              <a:gd name="connsiteX260" fmla="*/ 8845006 w 16881346"/>
              <a:gd name="connsiteY260" fmla="*/ 219127 h 270646"/>
              <a:gd name="connsiteX261" fmla="*/ 8840378 w 16881346"/>
              <a:gd name="connsiteY261" fmla="*/ 270645 h 270646"/>
              <a:gd name="connsiteX262" fmla="*/ 8846704 w 16881346"/>
              <a:gd name="connsiteY262" fmla="*/ 261060 h 270646"/>
              <a:gd name="connsiteX263" fmla="*/ 8884658 w 16881346"/>
              <a:gd name="connsiteY263" fmla="*/ 243840 h 270646"/>
              <a:gd name="connsiteX264" fmla="*/ 8904309 w 16881346"/>
              <a:gd name="connsiteY264" fmla="*/ 248292 h 270646"/>
              <a:gd name="connsiteX265" fmla="*/ 8921571 w 16881346"/>
              <a:gd name="connsiteY265" fmla="*/ 260334 h 270646"/>
              <a:gd name="connsiteX266" fmla="*/ 8917869 w 16881346"/>
              <a:gd name="connsiteY266" fmla="*/ 219127 h 270646"/>
              <a:gd name="connsiteX267" fmla="*/ 9015377 w 16881346"/>
              <a:gd name="connsiteY267" fmla="*/ 0 h 270646"/>
              <a:gd name="connsiteX268" fmla="*/ 9112885 w 16881346"/>
              <a:gd name="connsiteY268" fmla="*/ 219127 h 270646"/>
              <a:gd name="connsiteX269" fmla="*/ 9108257 w 16881346"/>
              <a:gd name="connsiteY269" fmla="*/ 270645 h 270646"/>
              <a:gd name="connsiteX270" fmla="*/ 9114583 w 16881346"/>
              <a:gd name="connsiteY270" fmla="*/ 261060 h 270646"/>
              <a:gd name="connsiteX271" fmla="*/ 9152537 w 16881346"/>
              <a:gd name="connsiteY271" fmla="*/ 243840 h 270646"/>
              <a:gd name="connsiteX272" fmla="*/ 9172188 w 16881346"/>
              <a:gd name="connsiteY272" fmla="*/ 248292 h 270646"/>
              <a:gd name="connsiteX273" fmla="*/ 9189449 w 16881346"/>
              <a:gd name="connsiteY273" fmla="*/ 260333 h 270646"/>
              <a:gd name="connsiteX274" fmla="*/ 9185747 w 16881346"/>
              <a:gd name="connsiteY274" fmla="*/ 219127 h 270646"/>
              <a:gd name="connsiteX275" fmla="*/ 9283255 w 16881346"/>
              <a:gd name="connsiteY275" fmla="*/ 0 h 270646"/>
              <a:gd name="connsiteX276" fmla="*/ 9380763 w 16881346"/>
              <a:gd name="connsiteY276" fmla="*/ 219127 h 270646"/>
              <a:gd name="connsiteX277" fmla="*/ 9376135 w 16881346"/>
              <a:gd name="connsiteY277" fmla="*/ 270645 h 270646"/>
              <a:gd name="connsiteX278" fmla="*/ 9382461 w 16881346"/>
              <a:gd name="connsiteY278" fmla="*/ 261060 h 270646"/>
              <a:gd name="connsiteX279" fmla="*/ 9420415 w 16881346"/>
              <a:gd name="connsiteY279" fmla="*/ 243840 h 270646"/>
              <a:gd name="connsiteX280" fmla="*/ 9440066 w 16881346"/>
              <a:gd name="connsiteY280" fmla="*/ 248292 h 270646"/>
              <a:gd name="connsiteX281" fmla="*/ 9457327 w 16881346"/>
              <a:gd name="connsiteY281" fmla="*/ 260333 h 270646"/>
              <a:gd name="connsiteX282" fmla="*/ 9453625 w 16881346"/>
              <a:gd name="connsiteY282" fmla="*/ 219127 h 270646"/>
              <a:gd name="connsiteX283" fmla="*/ 9551133 w 16881346"/>
              <a:gd name="connsiteY283" fmla="*/ 0 h 270646"/>
              <a:gd name="connsiteX284" fmla="*/ 9648641 w 16881346"/>
              <a:gd name="connsiteY284" fmla="*/ 219127 h 270646"/>
              <a:gd name="connsiteX285" fmla="*/ 9644013 w 16881346"/>
              <a:gd name="connsiteY285" fmla="*/ 270645 h 270646"/>
              <a:gd name="connsiteX286" fmla="*/ 9650339 w 16881346"/>
              <a:gd name="connsiteY286" fmla="*/ 261060 h 270646"/>
              <a:gd name="connsiteX287" fmla="*/ 9688293 w 16881346"/>
              <a:gd name="connsiteY287" fmla="*/ 243840 h 270646"/>
              <a:gd name="connsiteX288" fmla="*/ 9707944 w 16881346"/>
              <a:gd name="connsiteY288" fmla="*/ 248292 h 270646"/>
              <a:gd name="connsiteX289" fmla="*/ 9725206 w 16881346"/>
              <a:gd name="connsiteY289" fmla="*/ 260334 h 270646"/>
              <a:gd name="connsiteX290" fmla="*/ 9721504 w 16881346"/>
              <a:gd name="connsiteY290" fmla="*/ 219127 h 270646"/>
              <a:gd name="connsiteX291" fmla="*/ 9819011 w 16881346"/>
              <a:gd name="connsiteY291" fmla="*/ 0 h 270646"/>
              <a:gd name="connsiteX292" fmla="*/ 9916519 w 16881346"/>
              <a:gd name="connsiteY292" fmla="*/ 219127 h 270646"/>
              <a:gd name="connsiteX293" fmla="*/ 9911891 w 16881346"/>
              <a:gd name="connsiteY293" fmla="*/ 270645 h 270646"/>
              <a:gd name="connsiteX294" fmla="*/ 9918217 w 16881346"/>
              <a:gd name="connsiteY294" fmla="*/ 261060 h 270646"/>
              <a:gd name="connsiteX295" fmla="*/ 9956171 w 16881346"/>
              <a:gd name="connsiteY295" fmla="*/ 243840 h 270646"/>
              <a:gd name="connsiteX296" fmla="*/ 9975822 w 16881346"/>
              <a:gd name="connsiteY296" fmla="*/ 248292 h 270646"/>
              <a:gd name="connsiteX297" fmla="*/ 9993083 w 16881346"/>
              <a:gd name="connsiteY297" fmla="*/ 260333 h 270646"/>
              <a:gd name="connsiteX298" fmla="*/ 9989381 w 16881346"/>
              <a:gd name="connsiteY298" fmla="*/ 219127 h 270646"/>
              <a:gd name="connsiteX299" fmla="*/ 10086888 w 16881346"/>
              <a:gd name="connsiteY299" fmla="*/ 0 h 270646"/>
              <a:gd name="connsiteX300" fmla="*/ 10184397 w 16881346"/>
              <a:gd name="connsiteY300" fmla="*/ 219127 h 270646"/>
              <a:gd name="connsiteX301" fmla="*/ 10179769 w 16881346"/>
              <a:gd name="connsiteY301" fmla="*/ 270644 h 270646"/>
              <a:gd name="connsiteX302" fmla="*/ 10186094 w 16881346"/>
              <a:gd name="connsiteY302" fmla="*/ 261060 h 270646"/>
              <a:gd name="connsiteX303" fmla="*/ 10224048 w 16881346"/>
              <a:gd name="connsiteY303" fmla="*/ 243840 h 270646"/>
              <a:gd name="connsiteX304" fmla="*/ 10243700 w 16881346"/>
              <a:gd name="connsiteY304" fmla="*/ 248292 h 270646"/>
              <a:gd name="connsiteX305" fmla="*/ 10260961 w 16881346"/>
              <a:gd name="connsiteY305" fmla="*/ 260333 h 270646"/>
              <a:gd name="connsiteX306" fmla="*/ 10257259 w 16881346"/>
              <a:gd name="connsiteY306" fmla="*/ 219127 h 270646"/>
              <a:gd name="connsiteX307" fmla="*/ 10354767 w 16881346"/>
              <a:gd name="connsiteY307" fmla="*/ 0 h 270646"/>
              <a:gd name="connsiteX308" fmla="*/ 10452275 w 16881346"/>
              <a:gd name="connsiteY308" fmla="*/ 219127 h 270646"/>
              <a:gd name="connsiteX309" fmla="*/ 10447647 w 16881346"/>
              <a:gd name="connsiteY309" fmla="*/ 270645 h 270646"/>
              <a:gd name="connsiteX310" fmla="*/ 10453973 w 16881346"/>
              <a:gd name="connsiteY310" fmla="*/ 261060 h 270646"/>
              <a:gd name="connsiteX311" fmla="*/ 10491927 w 16881346"/>
              <a:gd name="connsiteY311" fmla="*/ 243840 h 270646"/>
              <a:gd name="connsiteX312" fmla="*/ 10511578 w 16881346"/>
              <a:gd name="connsiteY312" fmla="*/ 248292 h 270646"/>
              <a:gd name="connsiteX313" fmla="*/ 10528840 w 16881346"/>
              <a:gd name="connsiteY313" fmla="*/ 260334 h 270646"/>
              <a:gd name="connsiteX314" fmla="*/ 10525138 w 16881346"/>
              <a:gd name="connsiteY314" fmla="*/ 219127 h 270646"/>
              <a:gd name="connsiteX315" fmla="*/ 10622646 w 16881346"/>
              <a:gd name="connsiteY315" fmla="*/ 0 h 270646"/>
              <a:gd name="connsiteX316" fmla="*/ 10720153 w 16881346"/>
              <a:gd name="connsiteY316" fmla="*/ 219127 h 270646"/>
              <a:gd name="connsiteX317" fmla="*/ 10715525 w 16881346"/>
              <a:gd name="connsiteY317" fmla="*/ 270646 h 270646"/>
              <a:gd name="connsiteX318" fmla="*/ 10721852 w 16881346"/>
              <a:gd name="connsiteY318" fmla="*/ 261060 h 270646"/>
              <a:gd name="connsiteX319" fmla="*/ 10759806 w 16881346"/>
              <a:gd name="connsiteY319" fmla="*/ 243840 h 270646"/>
              <a:gd name="connsiteX320" fmla="*/ 10779457 w 16881346"/>
              <a:gd name="connsiteY320" fmla="*/ 248292 h 270646"/>
              <a:gd name="connsiteX321" fmla="*/ 10796718 w 16881346"/>
              <a:gd name="connsiteY321" fmla="*/ 260333 h 270646"/>
              <a:gd name="connsiteX322" fmla="*/ 10793016 w 16881346"/>
              <a:gd name="connsiteY322" fmla="*/ 219127 h 270646"/>
              <a:gd name="connsiteX323" fmla="*/ 10890524 w 16881346"/>
              <a:gd name="connsiteY323" fmla="*/ 0 h 270646"/>
              <a:gd name="connsiteX324" fmla="*/ 10988033 w 16881346"/>
              <a:gd name="connsiteY324" fmla="*/ 219127 h 270646"/>
              <a:gd name="connsiteX325" fmla="*/ 10983405 w 16881346"/>
              <a:gd name="connsiteY325" fmla="*/ 270643 h 270646"/>
              <a:gd name="connsiteX326" fmla="*/ 10989730 w 16881346"/>
              <a:gd name="connsiteY326" fmla="*/ 261060 h 270646"/>
              <a:gd name="connsiteX327" fmla="*/ 11027684 w 16881346"/>
              <a:gd name="connsiteY327" fmla="*/ 243840 h 270646"/>
              <a:gd name="connsiteX328" fmla="*/ 11047335 w 16881346"/>
              <a:gd name="connsiteY328" fmla="*/ 248292 h 270646"/>
              <a:gd name="connsiteX329" fmla="*/ 11064596 w 16881346"/>
              <a:gd name="connsiteY329" fmla="*/ 260333 h 270646"/>
              <a:gd name="connsiteX330" fmla="*/ 11060894 w 16881346"/>
              <a:gd name="connsiteY330" fmla="*/ 219127 h 270646"/>
              <a:gd name="connsiteX331" fmla="*/ 11158403 w 16881346"/>
              <a:gd name="connsiteY331" fmla="*/ 0 h 270646"/>
              <a:gd name="connsiteX332" fmla="*/ 11255910 w 16881346"/>
              <a:gd name="connsiteY332" fmla="*/ 219127 h 270646"/>
              <a:gd name="connsiteX333" fmla="*/ 11251282 w 16881346"/>
              <a:gd name="connsiteY333" fmla="*/ 270646 h 270646"/>
              <a:gd name="connsiteX334" fmla="*/ 11257608 w 16881346"/>
              <a:gd name="connsiteY334" fmla="*/ 261060 h 270646"/>
              <a:gd name="connsiteX335" fmla="*/ 11295563 w 16881346"/>
              <a:gd name="connsiteY335" fmla="*/ 243840 h 270646"/>
              <a:gd name="connsiteX336" fmla="*/ 11315214 w 16881346"/>
              <a:gd name="connsiteY336" fmla="*/ 248292 h 270646"/>
              <a:gd name="connsiteX337" fmla="*/ 11332475 w 16881346"/>
              <a:gd name="connsiteY337" fmla="*/ 260334 h 270646"/>
              <a:gd name="connsiteX338" fmla="*/ 11328773 w 16881346"/>
              <a:gd name="connsiteY338" fmla="*/ 219127 h 270646"/>
              <a:gd name="connsiteX339" fmla="*/ 11426281 w 16881346"/>
              <a:gd name="connsiteY339" fmla="*/ 0 h 270646"/>
              <a:gd name="connsiteX340" fmla="*/ 11523789 w 16881346"/>
              <a:gd name="connsiteY340" fmla="*/ 219127 h 270646"/>
              <a:gd name="connsiteX341" fmla="*/ 11519161 w 16881346"/>
              <a:gd name="connsiteY341" fmla="*/ 270645 h 270646"/>
              <a:gd name="connsiteX342" fmla="*/ 11525487 w 16881346"/>
              <a:gd name="connsiteY342" fmla="*/ 261060 h 270646"/>
              <a:gd name="connsiteX343" fmla="*/ 11563441 w 16881346"/>
              <a:gd name="connsiteY343" fmla="*/ 243840 h 270646"/>
              <a:gd name="connsiteX344" fmla="*/ 11583092 w 16881346"/>
              <a:gd name="connsiteY344" fmla="*/ 248292 h 270646"/>
              <a:gd name="connsiteX345" fmla="*/ 11600353 w 16881346"/>
              <a:gd name="connsiteY345" fmla="*/ 260333 h 270646"/>
              <a:gd name="connsiteX346" fmla="*/ 11596651 w 16881346"/>
              <a:gd name="connsiteY346" fmla="*/ 219127 h 270646"/>
              <a:gd name="connsiteX347" fmla="*/ 11694159 w 16881346"/>
              <a:gd name="connsiteY347" fmla="*/ 0 h 270646"/>
              <a:gd name="connsiteX348" fmla="*/ 11791667 w 16881346"/>
              <a:gd name="connsiteY348" fmla="*/ 219127 h 270646"/>
              <a:gd name="connsiteX349" fmla="*/ 11787039 w 16881346"/>
              <a:gd name="connsiteY349" fmla="*/ 270645 h 270646"/>
              <a:gd name="connsiteX350" fmla="*/ 11793365 w 16881346"/>
              <a:gd name="connsiteY350" fmla="*/ 261060 h 270646"/>
              <a:gd name="connsiteX351" fmla="*/ 11831319 w 16881346"/>
              <a:gd name="connsiteY351" fmla="*/ 243840 h 270646"/>
              <a:gd name="connsiteX352" fmla="*/ 11850970 w 16881346"/>
              <a:gd name="connsiteY352" fmla="*/ 248292 h 270646"/>
              <a:gd name="connsiteX353" fmla="*/ 11868230 w 16881346"/>
              <a:gd name="connsiteY353" fmla="*/ 260332 h 270646"/>
              <a:gd name="connsiteX354" fmla="*/ 11864528 w 16881346"/>
              <a:gd name="connsiteY354" fmla="*/ 219127 h 270646"/>
              <a:gd name="connsiteX355" fmla="*/ 11962036 w 16881346"/>
              <a:gd name="connsiteY355" fmla="*/ 0 h 270646"/>
              <a:gd name="connsiteX356" fmla="*/ 12059544 w 16881346"/>
              <a:gd name="connsiteY356" fmla="*/ 219127 h 270646"/>
              <a:gd name="connsiteX357" fmla="*/ 12054916 w 16881346"/>
              <a:gd name="connsiteY357" fmla="*/ 270645 h 270646"/>
              <a:gd name="connsiteX358" fmla="*/ 12061242 w 16881346"/>
              <a:gd name="connsiteY358" fmla="*/ 261060 h 270646"/>
              <a:gd name="connsiteX359" fmla="*/ 12099196 w 16881346"/>
              <a:gd name="connsiteY359" fmla="*/ 243840 h 270646"/>
              <a:gd name="connsiteX360" fmla="*/ 12118848 w 16881346"/>
              <a:gd name="connsiteY360" fmla="*/ 248292 h 270646"/>
              <a:gd name="connsiteX361" fmla="*/ 12136108 w 16881346"/>
              <a:gd name="connsiteY361" fmla="*/ 260333 h 270646"/>
              <a:gd name="connsiteX362" fmla="*/ 12132406 w 16881346"/>
              <a:gd name="connsiteY362" fmla="*/ 219127 h 270646"/>
              <a:gd name="connsiteX363" fmla="*/ 12229914 w 16881346"/>
              <a:gd name="connsiteY363" fmla="*/ 0 h 270646"/>
              <a:gd name="connsiteX364" fmla="*/ 12327422 w 16881346"/>
              <a:gd name="connsiteY364" fmla="*/ 219127 h 270646"/>
              <a:gd name="connsiteX365" fmla="*/ 12322794 w 16881346"/>
              <a:gd name="connsiteY365" fmla="*/ 270645 h 270646"/>
              <a:gd name="connsiteX366" fmla="*/ 12329120 w 16881346"/>
              <a:gd name="connsiteY366" fmla="*/ 261060 h 270646"/>
              <a:gd name="connsiteX367" fmla="*/ 12367074 w 16881346"/>
              <a:gd name="connsiteY367" fmla="*/ 243840 h 270646"/>
              <a:gd name="connsiteX368" fmla="*/ 12386726 w 16881346"/>
              <a:gd name="connsiteY368" fmla="*/ 248292 h 270646"/>
              <a:gd name="connsiteX369" fmla="*/ 12403987 w 16881346"/>
              <a:gd name="connsiteY369" fmla="*/ 260334 h 270646"/>
              <a:gd name="connsiteX370" fmla="*/ 12400285 w 16881346"/>
              <a:gd name="connsiteY370" fmla="*/ 219127 h 270646"/>
              <a:gd name="connsiteX371" fmla="*/ 12497793 w 16881346"/>
              <a:gd name="connsiteY371" fmla="*/ 0 h 270646"/>
              <a:gd name="connsiteX372" fmla="*/ 12595301 w 16881346"/>
              <a:gd name="connsiteY372" fmla="*/ 219127 h 270646"/>
              <a:gd name="connsiteX373" fmla="*/ 12590673 w 16881346"/>
              <a:gd name="connsiteY373" fmla="*/ 270645 h 270646"/>
              <a:gd name="connsiteX374" fmla="*/ 12596999 w 16881346"/>
              <a:gd name="connsiteY374" fmla="*/ 261060 h 270646"/>
              <a:gd name="connsiteX375" fmla="*/ 12634953 w 16881346"/>
              <a:gd name="connsiteY375" fmla="*/ 243840 h 270646"/>
              <a:gd name="connsiteX376" fmla="*/ 12654605 w 16881346"/>
              <a:gd name="connsiteY376" fmla="*/ 248292 h 270646"/>
              <a:gd name="connsiteX377" fmla="*/ 12671865 w 16881346"/>
              <a:gd name="connsiteY377" fmla="*/ 260333 h 270646"/>
              <a:gd name="connsiteX378" fmla="*/ 12668163 w 16881346"/>
              <a:gd name="connsiteY378" fmla="*/ 219127 h 270646"/>
              <a:gd name="connsiteX379" fmla="*/ 12765671 w 16881346"/>
              <a:gd name="connsiteY379" fmla="*/ 0 h 270646"/>
              <a:gd name="connsiteX380" fmla="*/ 12863179 w 16881346"/>
              <a:gd name="connsiteY380" fmla="*/ 219127 h 270646"/>
              <a:gd name="connsiteX381" fmla="*/ 12858551 w 16881346"/>
              <a:gd name="connsiteY381" fmla="*/ 270645 h 270646"/>
              <a:gd name="connsiteX382" fmla="*/ 12864877 w 16881346"/>
              <a:gd name="connsiteY382" fmla="*/ 261060 h 270646"/>
              <a:gd name="connsiteX383" fmla="*/ 12902831 w 16881346"/>
              <a:gd name="connsiteY383" fmla="*/ 243840 h 270646"/>
              <a:gd name="connsiteX384" fmla="*/ 12922482 w 16881346"/>
              <a:gd name="connsiteY384" fmla="*/ 248292 h 270646"/>
              <a:gd name="connsiteX385" fmla="*/ 12939743 w 16881346"/>
              <a:gd name="connsiteY385" fmla="*/ 260333 h 270646"/>
              <a:gd name="connsiteX386" fmla="*/ 12936041 w 16881346"/>
              <a:gd name="connsiteY386" fmla="*/ 219127 h 270646"/>
              <a:gd name="connsiteX387" fmla="*/ 13033549 w 16881346"/>
              <a:gd name="connsiteY387" fmla="*/ 0 h 270646"/>
              <a:gd name="connsiteX388" fmla="*/ 13131057 w 16881346"/>
              <a:gd name="connsiteY388" fmla="*/ 219127 h 270646"/>
              <a:gd name="connsiteX389" fmla="*/ 13126429 w 16881346"/>
              <a:gd name="connsiteY389" fmla="*/ 270645 h 270646"/>
              <a:gd name="connsiteX390" fmla="*/ 13132755 w 16881346"/>
              <a:gd name="connsiteY390" fmla="*/ 261060 h 270646"/>
              <a:gd name="connsiteX391" fmla="*/ 13170709 w 16881346"/>
              <a:gd name="connsiteY391" fmla="*/ 243840 h 270646"/>
              <a:gd name="connsiteX392" fmla="*/ 13190360 w 16881346"/>
              <a:gd name="connsiteY392" fmla="*/ 248292 h 270646"/>
              <a:gd name="connsiteX393" fmla="*/ 13207622 w 16881346"/>
              <a:gd name="connsiteY393" fmla="*/ 260334 h 270646"/>
              <a:gd name="connsiteX394" fmla="*/ 13203920 w 16881346"/>
              <a:gd name="connsiteY394" fmla="*/ 219127 h 270646"/>
              <a:gd name="connsiteX395" fmla="*/ 13301428 w 16881346"/>
              <a:gd name="connsiteY395" fmla="*/ 0 h 270646"/>
              <a:gd name="connsiteX396" fmla="*/ 13398936 w 16881346"/>
              <a:gd name="connsiteY396" fmla="*/ 219127 h 270646"/>
              <a:gd name="connsiteX397" fmla="*/ 13394308 w 16881346"/>
              <a:gd name="connsiteY397" fmla="*/ 270645 h 270646"/>
              <a:gd name="connsiteX398" fmla="*/ 13400634 w 16881346"/>
              <a:gd name="connsiteY398" fmla="*/ 261060 h 270646"/>
              <a:gd name="connsiteX399" fmla="*/ 13438588 w 16881346"/>
              <a:gd name="connsiteY399" fmla="*/ 243840 h 270646"/>
              <a:gd name="connsiteX400" fmla="*/ 13458239 w 16881346"/>
              <a:gd name="connsiteY400" fmla="*/ 248292 h 270646"/>
              <a:gd name="connsiteX401" fmla="*/ 13475500 w 16881346"/>
              <a:gd name="connsiteY401" fmla="*/ 260333 h 270646"/>
              <a:gd name="connsiteX402" fmla="*/ 13471798 w 16881346"/>
              <a:gd name="connsiteY402" fmla="*/ 219127 h 270646"/>
              <a:gd name="connsiteX403" fmla="*/ 13569306 w 16881346"/>
              <a:gd name="connsiteY403" fmla="*/ 0 h 270646"/>
              <a:gd name="connsiteX404" fmla="*/ 13666814 w 16881346"/>
              <a:gd name="connsiteY404" fmla="*/ 219127 h 270646"/>
              <a:gd name="connsiteX405" fmla="*/ 13662186 w 16881346"/>
              <a:gd name="connsiteY405" fmla="*/ 270645 h 270646"/>
              <a:gd name="connsiteX406" fmla="*/ 13668512 w 16881346"/>
              <a:gd name="connsiteY406" fmla="*/ 261060 h 270646"/>
              <a:gd name="connsiteX407" fmla="*/ 13706466 w 16881346"/>
              <a:gd name="connsiteY407" fmla="*/ 243840 h 270646"/>
              <a:gd name="connsiteX408" fmla="*/ 13726117 w 16881346"/>
              <a:gd name="connsiteY408" fmla="*/ 248292 h 270646"/>
              <a:gd name="connsiteX409" fmla="*/ 13743378 w 16881346"/>
              <a:gd name="connsiteY409" fmla="*/ 260333 h 270646"/>
              <a:gd name="connsiteX410" fmla="*/ 13739676 w 16881346"/>
              <a:gd name="connsiteY410" fmla="*/ 219127 h 270646"/>
              <a:gd name="connsiteX411" fmla="*/ 13837184 w 16881346"/>
              <a:gd name="connsiteY411" fmla="*/ 0 h 270646"/>
              <a:gd name="connsiteX412" fmla="*/ 13934692 w 16881346"/>
              <a:gd name="connsiteY412" fmla="*/ 219127 h 270646"/>
              <a:gd name="connsiteX413" fmla="*/ 13930064 w 16881346"/>
              <a:gd name="connsiteY413" fmla="*/ 270645 h 270646"/>
              <a:gd name="connsiteX414" fmla="*/ 13936390 w 16881346"/>
              <a:gd name="connsiteY414" fmla="*/ 261060 h 270646"/>
              <a:gd name="connsiteX415" fmla="*/ 13974344 w 16881346"/>
              <a:gd name="connsiteY415" fmla="*/ 243840 h 270646"/>
              <a:gd name="connsiteX416" fmla="*/ 13993995 w 16881346"/>
              <a:gd name="connsiteY416" fmla="*/ 248292 h 270646"/>
              <a:gd name="connsiteX417" fmla="*/ 14011257 w 16881346"/>
              <a:gd name="connsiteY417" fmla="*/ 260334 h 270646"/>
              <a:gd name="connsiteX418" fmla="*/ 14007555 w 16881346"/>
              <a:gd name="connsiteY418" fmla="*/ 219127 h 270646"/>
              <a:gd name="connsiteX419" fmla="*/ 14105063 w 16881346"/>
              <a:gd name="connsiteY419" fmla="*/ 0 h 270646"/>
              <a:gd name="connsiteX420" fmla="*/ 14202571 w 16881346"/>
              <a:gd name="connsiteY420" fmla="*/ 219127 h 270646"/>
              <a:gd name="connsiteX421" fmla="*/ 14197943 w 16881346"/>
              <a:gd name="connsiteY421" fmla="*/ 270645 h 270646"/>
              <a:gd name="connsiteX422" fmla="*/ 14204269 w 16881346"/>
              <a:gd name="connsiteY422" fmla="*/ 261060 h 270646"/>
              <a:gd name="connsiteX423" fmla="*/ 14242223 w 16881346"/>
              <a:gd name="connsiteY423" fmla="*/ 243840 h 270646"/>
              <a:gd name="connsiteX424" fmla="*/ 14261874 w 16881346"/>
              <a:gd name="connsiteY424" fmla="*/ 248292 h 270646"/>
              <a:gd name="connsiteX425" fmla="*/ 14279135 w 16881346"/>
              <a:gd name="connsiteY425" fmla="*/ 260333 h 270646"/>
              <a:gd name="connsiteX426" fmla="*/ 14275433 w 16881346"/>
              <a:gd name="connsiteY426" fmla="*/ 219127 h 270646"/>
              <a:gd name="connsiteX427" fmla="*/ 14372941 w 16881346"/>
              <a:gd name="connsiteY427" fmla="*/ 0 h 270646"/>
              <a:gd name="connsiteX428" fmla="*/ 14470449 w 16881346"/>
              <a:gd name="connsiteY428" fmla="*/ 219127 h 270646"/>
              <a:gd name="connsiteX429" fmla="*/ 14465821 w 16881346"/>
              <a:gd name="connsiteY429" fmla="*/ 270645 h 270646"/>
              <a:gd name="connsiteX430" fmla="*/ 14472147 w 16881346"/>
              <a:gd name="connsiteY430" fmla="*/ 261060 h 270646"/>
              <a:gd name="connsiteX431" fmla="*/ 14510101 w 16881346"/>
              <a:gd name="connsiteY431" fmla="*/ 243840 h 270646"/>
              <a:gd name="connsiteX432" fmla="*/ 14529752 w 16881346"/>
              <a:gd name="connsiteY432" fmla="*/ 248292 h 270646"/>
              <a:gd name="connsiteX433" fmla="*/ 14547013 w 16881346"/>
              <a:gd name="connsiteY433" fmla="*/ 260333 h 270646"/>
              <a:gd name="connsiteX434" fmla="*/ 14543311 w 16881346"/>
              <a:gd name="connsiteY434" fmla="*/ 219127 h 270646"/>
              <a:gd name="connsiteX435" fmla="*/ 14640819 w 16881346"/>
              <a:gd name="connsiteY435" fmla="*/ 0 h 270646"/>
              <a:gd name="connsiteX436" fmla="*/ 14738327 w 16881346"/>
              <a:gd name="connsiteY436" fmla="*/ 219127 h 270646"/>
              <a:gd name="connsiteX437" fmla="*/ 14733699 w 16881346"/>
              <a:gd name="connsiteY437" fmla="*/ 270645 h 270646"/>
              <a:gd name="connsiteX438" fmla="*/ 14740025 w 16881346"/>
              <a:gd name="connsiteY438" fmla="*/ 261060 h 270646"/>
              <a:gd name="connsiteX439" fmla="*/ 14777979 w 16881346"/>
              <a:gd name="connsiteY439" fmla="*/ 243840 h 270646"/>
              <a:gd name="connsiteX440" fmla="*/ 14797630 w 16881346"/>
              <a:gd name="connsiteY440" fmla="*/ 248292 h 270646"/>
              <a:gd name="connsiteX441" fmla="*/ 14814892 w 16881346"/>
              <a:gd name="connsiteY441" fmla="*/ 260334 h 270646"/>
              <a:gd name="connsiteX442" fmla="*/ 14811190 w 16881346"/>
              <a:gd name="connsiteY442" fmla="*/ 219127 h 270646"/>
              <a:gd name="connsiteX443" fmla="*/ 14908698 w 16881346"/>
              <a:gd name="connsiteY443" fmla="*/ 0 h 270646"/>
              <a:gd name="connsiteX444" fmla="*/ 15006206 w 16881346"/>
              <a:gd name="connsiteY444" fmla="*/ 219127 h 270646"/>
              <a:gd name="connsiteX445" fmla="*/ 15001578 w 16881346"/>
              <a:gd name="connsiteY445" fmla="*/ 270645 h 270646"/>
              <a:gd name="connsiteX446" fmla="*/ 15007904 w 16881346"/>
              <a:gd name="connsiteY446" fmla="*/ 261060 h 270646"/>
              <a:gd name="connsiteX447" fmla="*/ 15045858 w 16881346"/>
              <a:gd name="connsiteY447" fmla="*/ 243840 h 270646"/>
              <a:gd name="connsiteX448" fmla="*/ 15065509 w 16881346"/>
              <a:gd name="connsiteY448" fmla="*/ 248292 h 270646"/>
              <a:gd name="connsiteX449" fmla="*/ 15082770 w 16881346"/>
              <a:gd name="connsiteY449" fmla="*/ 260333 h 270646"/>
              <a:gd name="connsiteX450" fmla="*/ 15079068 w 16881346"/>
              <a:gd name="connsiteY450" fmla="*/ 219127 h 270646"/>
              <a:gd name="connsiteX451" fmla="*/ 15176576 w 16881346"/>
              <a:gd name="connsiteY451" fmla="*/ 0 h 270646"/>
              <a:gd name="connsiteX452" fmla="*/ 15274084 w 16881346"/>
              <a:gd name="connsiteY452" fmla="*/ 219127 h 270646"/>
              <a:gd name="connsiteX453" fmla="*/ 15269456 w 16881346"/>
              <a:gd name="connsiteY453" fmla="*/ 270645 h 270646"/>
              <a:gd name="connsiteX454" fmla="*/ 15275782 w 16881346"/>
              <a:gd name="connsiteY454" fmla="*/ 261060 h 270646"/>
              <a:gd name="connsiteX455" fmla="*/ 15313736 w 16881346"/>
              <a:gd name="connsiteY455" fmla="*/ 243840 h 270646"/>
              <a:gd name="connsiteX456" fmla="*/ 15333387 w 16881346"/>
              <a:gd name="connsiteY456" fmla="*/ 248292 h 270646"/>
              <a:gd name="connsiteX457" fmla="*/ 15350648 w 16881346"/>
              <a:gd name="connsiteY457" fmla="*/ 260333 h 270646"/>
              <a:gd name="connsiteX458" fmla="*/ 15346946 w 16881346"/>
              <a:gd name="connsiteY458" fmla="*/ 219127 h 270646"/>
              <a:gd name="connsiteX459" fmla="*/ 15444454 w 16881346"/>
              <a:gd name="connsiteY459" fmla="*/ 0 h 270646"/>
              <a:gd name="connsiteX460" fmla="*/ 15541962 w 16881346"/>
              <a:gd name="connsiteY460" fmla="*/ 219127 h 270646"/>
              <a:gd name="connsiteX461" fmla="*/ 15537334 w 16881346"/>
              <a:gd name="connsiteY461" fmla="*/ 270645 h 270646"/>
              <a:gd name="connsiteX462" fmla="*/ 15543660 w 16881346"/>
              <a:gd name="connsiteY462" fmla="*/ 261060 h 270646"/>
              <a:gd name="connsiteX463" fmla="*/ 15581614 w 16881346"/>
              <a:gd name="connsiteY463" fmla="*/ 243840 h 270646"/>
              <a:gd name="connsiteX464" fmla="*/ 15601265 w 16881346"/>
              <a:gd name="connsiteY464" fmla="*/ 248292 h 270646"/>
              <a:gd name="connsiteX465" fmla="*/ 15618527 w 16881346"/>
              <a:gd name="connsiteY465" fmla="*/ 260334 h 270646"/>
              <a:gd name="connsiteX466" fmla="*/ 15614825 w 16881346"/>
              <a:gd name="connsiteY466" fmla="*/ 219127 h 270646"/>
              <a:gd name="connsiteX467" fmla="*/ 15712333 w 16881346"/>
              <a:gd name="connsiteY467" fmla="*/ 0 h 270646"/>
              <a:gd name="connsiteX468" fmla="*/ 15809841 w 16881346"/>
              <a:gd name="connsiteY468" fmla="*/ 219127 h 270646"/>
              <a:gd name="connsiteX469" fmla="*/ 15805213 w 16881346"/>
              <a:gd name="connsiteY469" fmla="*/ 270645 h 270646"/>
              <a:gd name="connsiteX470" fmla="*/ 15811539 w 16881346"/>
              <a:gd name="connsiteY470" fmla="*/ 261060 h 270646"/>
              <a:gd name="connsiteX471" fmla="*/ 15849493 w 16881346"/>
              <a:gd name="connsiteY471" fmla="*/ 243840 h 270646"/>
              <a:gd name="connsiteX472" fmla="*/ 15869144 w 16881346"/>
              <a:gd name="connsiteY472" fmla="*/ 248292 h 270646"/>
              <a:gd name="connsiteX473" fmla="*/ 15886406 w 16881346"/>
              <a:gd name="connsiteY473" fmla="*/ 260333 h 270646"/>
              <a:gd name="connsiteX474" fmla="*/ 15882702 w 16881346"/>
              <a:gd name="connsiteY474" fmla="*/ 219127 h 270646"/>
              <a:gd name="connsiteX475" fmla="*/ 15980210 w 16881346"/>
              <a:gd name="connsiteY475" fmla="*/ 0 h 270646"/>
              <a:gd name="connsiteX476" fmla="*/ 16077718 w 16881346"/>
              <a:gd name="connsiteY476" fmla="*/ 219127 h 270646"/>
              <a:gd name="connsiteX477" fmla="*/ 16073090 w 16881346"/>
              <a:gd name="connsiteY477" fmla="*/ 270645 h 270646"/>
              <a:gd name="connsiteX478" fmla="*/ 16079418 w 16881346"/>
              <a:gd name="connsiteY478" fmla="*/ 261060 h 270646"/>
              <a:gd name="connsiteX479" fmla="*/ 16117370 w 16881346"/>
              <a:gd name="connsiteY479" fmla="*/ 243840 h 270646"/>
              <a:gd name="connsiteX480" fmla="*/ 16137022 w 16881346"/>
              <a:gd name="connsiteY480" fmla="*/ 248292 h 270646"/>
              <a:gd name="connsiteX481" fmla="*/ 16154282 w 16881346"/>
              <a:gd name="connsiteY481" fmla="*/ 260333 h 270646"/>
              <a:gd name="connsiteX482" fmla="*/ 16150582 w 16881346"/>
              <a:gd name="connsiteY482" fmla="*/ 219127 h 270646"/>
              <a:gd name="connsiteX483" fmla="*/ 16248090 w 16881346"/>
              <a:gd name="connsiteY483" fmla="*/ 0 h 270646"/>
              <a:gd name="connsiteX484" fmla="*/ 16345598 w 16881346"/>
              <a:gd name="connsiteY484" fmla="*/ 219127 h 270646"/>
              <a:gd name="connsiteX485" fmla="*/ 16340970 w 16881346"/>
              <a:gd name="connsiteY485" fmla="*/ 270645 h 270646"/>
              <a:gd name="connsiteX486" fmla="*/ 16347294 w 16881346"/>
              <a:gd name="connsiteY486" fmla="*/ 261060 h 270646"/>
              <a:gd name="connsiteX487" fmla="*/ 16385250 w 16881346"/>
              <a:gd name="connsiteY487" fmla="*/ 243840 h 270646"/>
              <a:gd name="connsiteX488" fmla="*/ 16404900 w 16881346"/>
              <a:gd name="connsiteY488" fmla="*/ 248292 h 270646"/>
              <a:gd name="connsiteX489" fmla="*/ 16422162 w 16881346"/>
              <a:gd name="connsiteY489" fmla="*/ 260334 h 270646"/>
              <a:gd name="connsiteX490" fmla="*/ 16418460 w 16881346"/>
              <a:gd name="connsiteY490" fmla="*/ 219127 h 270646"/>
              <a:gd name="connsiteX491" fmla="*/ 16515968 w 16881346"/>
              <a:gd name="connsiteY491" fmla="*/ 0 h 270646"/>
              <a:gd name="connsiteX492" fmla="*/ 16613476 w 16881346"/>
              <a:gd name="connsiteY492" fmla="*/ 219127 h 270646"/>
              <a:gd name="connsiteX493" fmla="*/ 16608848 w 16881346"/>
              <a:gd name="connsiteY493" fmla="*/ 270645 h 270646"/>
              <a:gd name="connsiteX494" fmla="*/ 16615174 w 16881346"/>
              <a:gd name="connsiteY494" fmla="*/ 261060 h 270646"/>
              <a:gd name="connsiteX495" fmla="*/ 16653128 w 16881346"/>
              <a:gd name="connsiteY495" fmla="*/ 243840 h 270646"/>
              <a:gd name="connsiteX496" fmla="*/ 16672778 w 16881346"/>
              <a:gd name="connsiteY496" fmla="*/ 248292 h 270646"/>
              <a:gd name="connsiteX497" fmla="*/ 16690030 w 16881346"/>
              <a:gd name="connsiteY497" fmla="*/ 260327 h 270646"/>
              <a:gd name="connsiteX498" fmla="*/ 16686330 w 16881346"/>
              <a:gd name="connsiteY498" fmla="*/ 219127 h 270646"/>
              <a:gd name="connsiteX499" fmla="*/ 16783838 w 16881346"/>
              <a:gd name="connsiteY499" fmla="*/ 0 h 270646"/>
              <a:gd name="connsiteX500" fmla="*/ 16881346 w 16881346"/>
              <a:gd name="connsiteY500" fmla="*/ 219127 h 270646"/>
              <a:gd name="connsiteX501" fmla="*/ 16876718 w 16881346"/>
              <a:gd name="connsiteY501" fmla="*/ 270645 h 270646"/>
              <a:gd name="connsiteX0" fmla="*/ 3702 w 16803856"/>
              <a:gd name="connsiteY0" fmla="*/ 260333 h 270646"/>
              <a:gd name="connsiteX1" fmla="*/ 0 w 16803856"/>
              <a:gd name="connsiteY1" fmla="*/ 219127 h 270646"/>
              <a:gd name="connsiteX2" fmla="*/ 97508 w 16803856"/>
              <a:gd name="connsiteY2" fmla="*/ 0 h 270646"/>
              <a:gd name="connsiteX3" fmla="*/ 195016 w 16803856"/>
              <a:gd name="connsiteY3" fmla="*/ 219127 h 270646"/>
              <a:gd name="connsiteX4" fmla="*/ 190388 w 16803856"/>
              <a:gd name="connsiteY4" fmla="*/ 270645 h 270646"/>
              <a:gd name="connsiteX5" fmla="*/ 196714 w 16803856"/>
              <a:gd name="connsiteY5" fmla="*/ 261060 h 270646"/>
              <a:gd name="connsiteX6" fmla="*/ 234668 w 16803856"/>
              <a:gd name="connsiteY6" fmla="*/ 243840 h 270646"/>
              <a:gd name="connsiteX7" fmla="*/ 254319 w 16803856"/>
              <a:gd name="connsiteY7" fmla="*/ 248292 h 270646"/>
              <a:gd name="connsiteX8" fmla="*/ 271581 w 16803856"/>
              <a:gd name="connsiteY8" fmla="*/ 260334 h 270646"/>
              <a:gd name="connsiteX9" fmla="*/ 267879 w 16803856"/>
              <a:gd name="connsiteY9" fmla="*/ 219127 h 270646"/>
              <a:gd name="connsiteX10" fmla="*/ 365387 w 16803856"/>
              <a:gd name="connsiteY10" fmla="*/ 0 h 270646"/>
              <a:gd name="connsiteX11" fmla="*/ 462895 w 16803856"/>
              <a:gd name="connsiteY11" fmla="*/ 219127 h 270646"/>
              <a:gd name="connsiteX12" fmla="*/ 458267 w 16803856"/>
              <a:gd name="connsiteY12" fmla="*/ 270645 h 270646"/>
              <a:gd name="connsiteX13" fmla="*/ 464593 w 16803856"/>
              <a:gd name="connsiteY13" fmla="*/ 261060 h 270646"/>
              <a:gd name="connsiteX14" fmla="*/ 502547 w 16803856"/>
              <a:gd name="connsiteY14" fmla="*/ 243840 h 270646"/>
              <a:gd name="connsiteX15" fmla="*/ 522198 w 16803856"/>
              <a:gd name="connsiteY15" fmla="*/ 248292 h 270646"/>
              <a:gd name="connsiteX16" fmla="*/ 539459 w 16803856"/>
              <a:gd name="connsiteY16" fmla="*/ 260333 h 270646"/>
              <a:gd name="connsiteX17" fmla="*/ 535757 w 16803856"/>
              <a:gd name="connsiteY17" fmla="*/ 219127 h 270646"/>
              <a:gd name="connsiteX18" fmla="*/ 633265 w 16803856"/>
              <a:gd name="connsiteY18" fmla="*/ 0 h 270646"/>
              <a:gd name="connsiteX19" fmla="*/ 730773 w 16803856"/>
              <a:gd name="connsiteY19" fmla="*/ 219127 h 270646"/>
              <a:gd name="connsiteX20" fmla="*/ 726145 w 16803856"/>
              <a:gd name="connsiteY20" fmla="*/ 270645 h 270646"/>
              <a:gd name="connsiteX21" fmla="*/ 732471 w 16803856"/>
              <a:gd name="connsiteY21" fmla="*/ 261060 h 270646"/>
              <a:gd name="connsiteX22" fmla="*/ 770425 w 16803856"/>
              <a:gd name="connsiteY22" fmla="*/ 243840 h 270646"/>
              <a:gd name="connsiteX23" fmla="*/ 790076 w 16803856"/>
              <a:gd name="connsiteY23" fmla="*/ 248292 h 270646"/>
              <a:gd name="connsiteX24" fmla="*/ 807337 w 16803856"/>
              <a:gd name="connsiteY24" fmla="*/ 260333 h 270646"/>
              <a:gd name="connsiteX25" fmla="*/ 803635 w 16803856"/>
              <a:gd name="connsiteY25" fmla="*/ 219127 h 270646"/>
              <a:gd name="connsiteX26" fmla="*/ 901143 w 16803856"/>
              <a:gd name="connsiteY26" fmla="*/ 0 h 270646"/>
              <a:gd name="connsiteX27" fmla="*/ 998651 w 16803856"/>
              <a:gd name="connsiteY27" fmla="*/ 219127 h 270646"/>
              <a:gd name="connsiteX28" fmla="*/ 994023 w 16803856"/>
              <a:gd name="connsiteY28" fmla="*/ 270645 h 270646"/>
              <a:gd name="connsiteX29" fmla="*/ 1000349 w 16803856"/>
              <a:gd name="connsiteY29" fmla="*/ 261060 h 270646"/>
              <a:gd name="connsiteX30" fmla="*/ 1038303 w 16803856"/>
              <a:gd name="connsiteY30" fmla="*/ 243840 h 270646"/>
              <a:gd name="connsiteX31" fmla="*/ 1057954 w 16803856"/>
              <a:gd name="connsiteY31" fmla="*/ 248292 h 270646"/>
              <a:gd name="connsiteX32" fmla="*/ 1075216 w 16803856"/>
              <a:gd name="connsiteY32" fmla="*/ 260334 h 270646"/>
              <a:gd name="connsiteX33" fmla="*/ 1071514 w 16803856"/>
              <a:gd name="connsiteY33" fmla="*/ 219127 h 270646"/>
              <a:gd name="connsiteX34" fmla="*/ 1169022 w 16803856"/>
              <a:gd name="connsiteY34" fmla="*/ 0 h 270646"/>
              <a:gd name="connsiteX35" fmla="*/ 1266529 w 16803856"/>
              <a:gd name="connsiteY35" fmla="*/ 219127 h 270646"/>
              <a:gd name="connsiteX36" fmla="*/ 1261901 w 16803856"/>
              <a:gd name="connsiteY36" fmla="*/ 270645 h 270646"/>
              <a:gd name="connsiteX37" fmla="*/ 1268227 w 16803856"/>
              <a:gd name="connsiteY37" fmla="*/ 261060 h 270646"/>
              <a:gd name="connsiteX38" fmla="*/ 1306181 w 16803856"/>
              <a:gd name="connsiteY38" fmla="*/ 243840 h 270646"/>
              <a:gd name="connsiteX39" fmla="*/ 1325832 w 16803856"/>
              <a:gd name="connsiteY39" fmla="*/ 248292 h 270646"/>
              <a:gd name="connsiteX40" fmla="*/ 1343094 w 16803856"/>
              <a:gd name="connsiteY40" fmla="*/ 260333 h 270646"/>
              <a:gd name="connsiteX41" fmla="*/ 1339391 w 16803856"/>
              <a:gd name="connsiteY41" fmla="*/ 219127 h 270646"/>
              <a:gd name="connsiteX42" fmla="*/ 1436898 w 16803856"/>
              <a:gd name="connsiteY42" fmla="*/ 0 h 270646"/>
              <a:gd name="connsiteX43" fmla="*/ 1534407 w 16803856"/>
              <a:gd name="connsiteY43" fmla="*/ 219127 h 270646"/>
              <a:gd name="connsiteX44" fmla="*/ 1529780 w 16803856"/>
              <a:gd name="connsiteY44" fmla="*/ 270644 h 270646"/>
              <a:gd name="connsiteX45" fmla="*/ 1536104 w 16803856"/>
              <a:gd name="connsiteY45" fmla="*/ 261060 h 270646"/>
              <a:gd name="connsiteX46" fmla="*/ 1574058 w 16803856"/>
              <a:gd name="connsiteY46" fmla="*/ 243840 h 270646"/>
              <a:gd name="connsiteX47" fmla="*/ 1593710 w 16803856"/>
              <a:gd name="connsiteY47" fmla="*/ 248292 h 270646"/>
              <a:gd name="connsiteX48" fmla="*/ 1610971 w 16803856"/>
              <a:gd name="connsiteY48" fmla="*/ 260333 h 270646"/>
              <a:gd name="connsiteX49" fmla="*/ 1607270 w 16803856"/>
              <a:gd name="connsiteY49" fmla="*/ 219127 h 270646"/>
              <a:gd name="connsiteX50" fmla="*/ 1704778 w 16803856"/>
              <a:gd name="connsiteY50" fmla="*/ 0 h 270646"/>
              <a:gd name="connsiteX51" fmla="*/ 1802285 w 16803856"/>
              <a:gd name="connsiteY51" fmla="*/ 219127 h 270646"/>
              <a:gd name="connsiteX52" fmla="*/ 1797657 w 16803856"/>
              <a:gd name="connsiteY52" fmla="*/ 270645 h 270646"/>
              <a:gd name="connsiteX53" fmla="*/ 1803983 w 16803856"/>
              <a:gd name="connsiteY53" fmla="*/ 261060 h 270646"/>
              <a:gd name="connsiteX54" fmla="*/ 1841937 w 16803856"/>
              <a:gd name="connsiteY54" fmla="*/ 243840 h 270646"/>
              <a:gd name="connsiteX55" fmla="*/ 1861588 w 16803856"/>
              <a:gd name="connsiteY55" fmla="*/ 248292 h 270646"/>
              <a:gd name="connsiteX56" fmla="*/ 1878851 w 16803856"/>
              <a:gd name="connsiteY56" fmla="*/ 260334 h 270646"/>
              <a:gd name="connsiteX57" fmla="*/ 1875148 w 16803856"/>
              <a:gd name="connsiteY57" fmla="*/ 219127 h 270646"/>
              <a:gd name="connsiteX58" fmla="*/ 1972656 w 16803856"/>
              <a:gd name="connsiteY58" fmla="*/ 0 h 270646"/>
              <a:gd name="connsiteX59" fmla="*/ 2070163 w 16803856"/>
              <a:gd name="connsiteY59" fmla="*/ 219127 h 270646"/>
              <a:gd name="connsiteX60" fmla="*/ 2065536 w 16803856"/>
              <a:gd name="connsiteY60" fmla="*/ 270646 h 270646"/>
              <a:gd name="connsiteX61" fmla="*/ 2071863 w 16803856"/>
              <a:gd name="connsiteY61" fmla="*/ 261060 h 270646"/>
              <a:gd name="connsiteX62" fmla="*/ 2109816 w 16803856"/>
              <a:gd name="connsiteY62" fmla="*/ 243840 h 270646"/>
              <a:gd name="connsiteX63" fmla="*/ 2129468 w 16803856"/>
              <a:gd name="connsiteY63" fmla="*/ 248292 h 270646"/>
              <a:gd name="connsiteX64" fmla="*/ 2146728 w 16803856"/>
              <a:gd name="connsiteY64" fmla="*/ 260333 h 270646"/>
              <a:gd name="connsiteX65" fmla="*/ 2143027 w 16803856"/>
              <a:gd name="connsiteY65" fmla="*/ 219127 h 270646"/>
              <a:gd name="connsiteX66" fmla="*/ 2240535 w 16803856"/>
              <a:gd name="connsiteY66" fmla="*/ 0 h 270646"/>
              <a:gd name="connsiteX67" fmla="*/ 2338043 w 16803856"/>
              <a:gd name="connsiteY67" fmla="*/ 219127 h 270646"/>
              <a:gd name="connsiteX68" fmla="*/ 2333415 w 16803856"/>
              <a:gd name="connsiteY68" fmla="*/ 270643 h 270646"/>
              <a:gd name="connsiteX69" fmla="*/ 2339740 w 16803856"/>
              <a:gd name="connsiteY69" fmla="*/ 261060 h 270646"/>
              <a:gd name="connsiteX70" fmla="*/ 2377694 w 16803856"/>
              <a:gd name="connsiteY70" fmla="*/ 243840 h 270646"/>
              <a:gd name="connsiteX71" fmla="*/ 2397345 w 16803856"/>
              <a:gd name="connsiteY71" fmla="*/ 248292 h 270646"/>
              <a:gd name="connsiteX72" fmla="*/ 2414606 w 16803856"/>
              <a:gd name="connsiteY72" fmla="*/ 260333 h 270646"/>
              <a:gd name="connsiteX73" fmla="*/ 2410904 w 16803856"/>
              <a:gd name="connsiteY73" fmla="*/ 219127 h 270646"/>
              <a:gd name="connsiteX74" fmla="*/ 2508414 w 16803856"/>
              <a:gd name="connsiteY74" fmla="*/ 0 h 270646"/>
              <a:gd name="connsiteX75" fmla="*/ 2605920 w 16803856"/>
              <a:gd name="connsiteY75" fmla="*/ 219127 h 270646"/>
              <a:gd name="connsiteX76" fmla="*/ 2601293 w 16803856"/>
              <a:gd name="connsiteY76" fmla="*/ 270646 h 270646"/>
              <a:gd name="connsiteX77" fmla="*/ 2607618 w 16803856"/>
              <a:gd name="connsiteY77" fmla="*/ 261060 h 270646"/>
              <a:gd name="connsiteX78" fmla="*/ 2645573 w 16803856"/>
              <a:gd name="connsiteY78" fmla="*/ 243840 h 270646"/>
              <a:gd name="connsiteX79" fmla="*/ 2665225 w 16803856"/>
              <a:gd name="connsiteY79" fmla="*/ 248292 h 270646"/>
              <a:gd name="connsiteX80" fmla="*/ 2682485 w 16803856"/>
              <a:gd name="connsiteY80" fmla="*/ 260334 h 270646"/>
              <a:gd name="connsiteX81" fmla="*/ 2678784 w 16803856"/>
              <a:gd name="connsiteY81" fmla="*/ 219127 h 270646"/>
              <a:gd name="connsiteX82" fmla="*/ 2776291 w 16803856"/>
              <a:gd name="connsiteY82" fmla="*/ 0 h 270646"/>
              <a:gd name="connsiteX83" fmla="*/ 2873799 w 16803856"/>
              <a:gd name="connsiteY83" fmla="*/ 219127 h 270646"/>
              <a:gd name="connsiteX84" fmla="*/ 2869171 w 16803856"/>
              <a:gd name="connsiteY84" fmla="*/ 270645 h 270646"/>
              <a:gd name="connsiteX85" fmla="*/ 2875497 w 16803856"/>
              <a:gd name="connsiteY85" fmla="*/ 261060 h 270646"/>
              <a:gd name="connsiteX86" fmla="*/ 2913451 w 16803856"/>
              <a:gd name="connsiteY86" fmla="*/ 243840 h 270646"/>
              <a:gd name="connsiteX87" fmla="*/ 2933102 w 16803856"/>
              <a:gd name="connsiteY87" fmla="*/ 248292 h 270646"/>
              <a:gd name="connsiteX88" fmla="*/ 2950363 w 16803856"/>
              <a:gd name="connsiteY88" fmla="*/ 260333 h 270646"/>
              <a:gd name="connsiteX89" fmla="*/ 2946661 w 16803856"/>
              <a:gd name="connsiteY89" fmla="*/ 219127 h 270646"/>
              <a:gd name="connsiteX90" fmla="*/ 3044169 w 16803856"/>
              <a:gd name="connsiteY90" fmla="*/ 0 h 270646"/>
              <a:gd name="connsiteX91" fmla="*/ 3141677 w 16803856"/>
              <a:gd name="connsiteY91" fmla="*/ 219127 h 270646"/>
              <a:gd name="connsiteX92" fmla="*/ 3137050 w 16803856"/>
              <a:gd name="connsiteY92" fmla="*/ 270645 h 270646"/>
              <a:gd name="connsiteX93" fmla="*/ 3143375 w 16803856"/>
              <a:gd name="connsiteY93" fmla="*/ 261060 h 270646"/>
              <a:gd name="connsiteX94" fmla="*/ 3181329 w 16803856"/>
              <a:gd name="connsiteY94" fmla="*/ 243840 h 270646"/>
              <a:gd name="connsiteX95" fmla="*/ 3200980 w 16803856"/>
              <a:gd name="connsiteY95" fmla="*/ 248292 h 270646"/>
              <a:gd name="connsiteX96" fmla="*/ 3218240 w 16803856"/>
              <a:gd name="connsiteY96" fmla="*/ 260332 h 270646"/>
              <a:gd name="connsiteX97" fmla="*/ 3214540 w 16803856"/>
              <a:gd name="connsiteY97" fmla="*/ 219127 h 270646"/>
              <a:gd name="connsiteX98" fmla="*/ 3312048 w 16803856"/>
              <a:gd name="connsiteY98" fmla="*/ 0 h 270646"/>
              <a:gd name="connsiteX99" fmla="*/ 3409555 w 16803856"/>
              <a:gd name="connsiteY99" fmla="*/ 219127 h 270646"/>
              <a:gd name="connsiteX100" fmla="*/ 3404927 w 16803856"/>
              <a:gd name="connsiteY100" fmla="*/ 270645 h 270646"/>
              <a:gd name="connsiteX101" fmla="*/ 3411254 w 16803856"/>
              <a:gd name="connsiteY101" fmla="*/ 261060 h 270646"/>
              <a:gd name="connsiteX102" fmla="*/ 3449207 w 16803856"/>
              <a:gd name="connsiteY102" fmla="*/ 243840 h 270646"/>
              <a:gd name="connsiteX103" fmla="*/ 3468860 w 16803856"/>
              <a:gd name="connsiteY103" fmla="*/ 248292 h 270646"/>
              <a:gd name="connsiteX104" fmla="*/ 3486119 w 16803856"/>
              <a:gd name="connsiteY104" fmla="*/ 260333 h 270646"/>
              <a:gd name="connsiteX105" fmla="*/ 3482416 w 16803856"/>
              <a:gd name="connsiteY105" fmla="*/ 219127 h 270646"/>
              <a:gd name="connsiteX106" fmla="*/ 3579924 w 16803856"/>
              <a:gd name="connsiteY106" fmla="*/ 0 h 270646"/>
              <a:gd name="connsiteX107" fmla="*/ 3677433 w 16803856"/>
              <a:gd name="connsiteY107" fmla="*/ 219127 h 270646"/>
              <a:gd name="connsiteX108" fmla="*/ 3672806 w 16803856"/>
              <a:gd name="connsiteY108" fmla="*/ 270645 h 270646"/>
              <a:gd name="connsiteX109" fmla="*/ 3679130 w 16803856"/>
              <a:gd name="connsiteY109" fmla="*/ 261060 h 270646"/>
              <a:gd name="connsiteX110" fmla="*/ 3717085 w 16803856"/>
              <a:gd name="connsiteY110" fmla="*/ 243840 h 270646"/>
              <a:gd name="connsiteX111" fmla="*/ 3736736 w 16803856"/>
              <a:gd name="connsiteY111" fmla="*/ 248292 h 270646"/>
              <a:gd name="connsiteX112" fmla="*/ 3753997 w 16803856"/>
              <a:gd name="connsiteY112" fmla="*/ 260334 h 270646"/>
              <a:gd name="connsiteX113" fmla="*/ 3750297 w 16803856"/>
              <a:gd name="connsiteY113" fmla="*/ 219127 h 270646"/>
              <a:gd name="connsiteX114" fmla="*/ 3847805 w 16803856"/>
              <a:gd name="connsiteY114" fmla="*/ 0 h 270646"/>
              <a:gd name="connsiteX115" fmla="*/ 3945312 w 16803856"/>
              <a:gd name="connsiteY115" fmla="*/ 219127 h 270646"/>
              <a:gd name="connsiteX116" fmla="*/ 3940684 w 16803856"/>
              <a:gd name="connsiteY116" fmla="*/ 270645 h 270646"/>
              <a:gd name="connsiteX117" fmla="*/ 3947011 w 16803856"/>
              <a:gd name="connsiteY117" fmla="*/ 261060 h 270646"/>
              <a:gd name="connsiteX118" fmla="*/ 3984964 w 16803856"/>
              <a:gd name="connsiteY118" fmla="*/ 243840 h 270646"/>
              <a:gd name="connsiteX119" fmla="*/ 4004617 w 16803856"/>
              <a:gd name="connsiteY119" fmla="*/ 248292 h 270646"/>
              <a:gd name="connsiteX120" fmla="*/ 4021877 w 16803856"/>
              <a:gd name="connsiteY120" fmla="*/ 260333 h 270646"/>
              <a:gd name="connsiteX121" fmla="*/ 4018173 w 16803856"/>
              <a:gd name="connsiteY121" fmla="*/ 219127 h 270646"/>
              <a:gd name="connsiteX122" fmla="*/ 4115681 w 16803856"/>
              <a:gd name="connsiteY122" fmla="*/ 0 h 270646"/>
              <a:gd name="connsiteX123" fmla="*/ 4213190 w 16803856"/>
              <a:gd name="connsiteY123" fmla="*/ 219127 h 270646"/>
              <a:gd name="connsiteX124" fmla="*/ 4208563 w 16803856"/>
              <a:gd name="connsiteY124" fmla="*/ 270645 h 270646"/>
              <a:gd name="connsiteX125" fmla="*/ 4214887 w 16803856"/>
              <a:gd name="connsiteY125" fmla="*/ 261060 h 270646"/>
              <a:gd name="connsiteX126" fmla="*/ 4252842 w 16803856"/>
              <a:gd name="connsiteY126" fmla="*/ 243840 h 270646"/>
              <a:gd name="connsiteX127" fmla="*/ 4272492 w 16803856"/>
              <a:gd name="connsiteY127" fmla="*/ 248292 h 270646"/>
              <a:gd name="connsiteX128" fmla="*/ 4289754 w 16803856"/>
              <a:gd name="connsiteY128" fmla="*/ 260333 h 270646"/>
              <a:gd name="connsiteX129" fmla="*/ 4286053 w 16803856"/>
              <a:gd name="connsiteY129" fmla="*/ 219127 h 270646"/>
              <a:gd name="connsiteX130" fmla="*/ 4383560 w 16803856"/>
              <a:gd name="connsiteY130" fmla="*/ 0 h 270646"/>
              <a:gd name="connsiteX131" fmla="*/ 4481068 w 16803856"/>
              <a:gd name="connsiteY131" fmla="*/ 219127 h 270646"/>
              <a:gd name="connsiteX132" fmla="*/ 4476441 w 16803856"/>
              <a:gd name="connsiteY132" fmla="*/ 270645 h 270646"/>
              <a:gd name="connsiteX133" fmla="*/ 4482766 w 16803856"/>
              <a:gd name="connsiteY133" fmla="*/ 261060 h 270646"/>
              <a:gd name="connsiteX134" fmla="*/ 4520721 w 16803856"/>
              <a:gd name="connsiteY134" fmla="*/ 243840 h 270646"/>
              <a:gd name="connsiteX135" fmla="*/ 4540371 w 16803856"/>
              <a:gd name="connsiteY135" fmla="*/ 248292 h 270646"/>
              <a:gd name="connsiteX136" fmla="*/ 4557634 w 16803856"/>
              <a:gd name="connsiteY136" fmla="*/ 260334 h 270646"/>
              <a:gd name="connsiteX137" fmla="*/ 4553930 w 16803856"/>
              <a:gd name="connsiteY137" fmla="*/ 219127 h 270646"/>
              <a:gd name="connsiteX138" fmla="*/ 4651438 w 16803856"/>
              <a:gd name="connsiteY138" fmla="*/ 0 h 270646"/>
              <a:gd name="connsiteX139" fmla="*/ 4748947 w 16803856"/>
              <a:gd name="connsiteY139" fmla="*/ 219127 h 270646"/>
              <a:gd name="connsiteX140" fmla="*/ 4744320 w 16803856"/>
              <a:gd name="connsiteY140" fmla="*/ 270645 h 270646"/>
              <a:gd name="connsiteX141" fmla="*/ 4750644 w 16803856"/>
              <a:gd name="connsiteY141" fmla="*/ 261060 h 270646"/>
              <a:gd name="connsiteX142" fmla="*/ 4788599 w 16803856"/>
              <a:gd name="connsiteY142" fmla="*/ 243840 h 270646"/>
              <a:gd name="connsiteX143" fmla="*/ 4808249 w 16803856"/>
              <a:gd name="connsiteY143" fmla="*/ 248292 h 270646"/>
              <a:gd name="connsiteX144" fmla="*/ 4825510 w 16803856"/>
              <a:gd name="connsiteY144" fmla="*/ 260333 h 270646"/>
              <a:gd name="connsiteX145" fmla="*/ 4821810 w 16803856"/>
              <a:gd name="connsiteY145" fmla="*/ 219127 h 270646"/>
              <a:gd name="connsiteX146" fmla="*/ 4919317 w 16803856"/>
              <a:gd name="connsiteY146" fmla="*/ 0 h 270646"/>
              <a:gd name="connsiteX147" fmla="*/ 5016825 w 16803856"/>
              <a:gd name="connsiteY147" fmla="*/ 219127 h 270646"/>
              <a:gd name="connsiteX148" fmla="*/ 5012198 w 16803856"/>
              <a:gd name="connsiteY148" fmla="*/ 270645 h 270646"/>
              <a:gd name="connsiteX149" fmla="*/ 5018523 w 16803856"/>
              <a:gd name="connsiteY149" fmla="*/ 261060 h 270646"/>
              <a:gd name="connsiteX150" fmla="*/ 5056477 w 16803856"/>
              <a:gd name="connsiteY150" fmla="*/ 243840 h 270646"/>
              <a:gd name="connsiteX151" fmla="*/ 5076128 w 16803856"/>
              <a:gd name="connsiteY151" fmla="*/ 248292 h 270646"/>
              <a:gd name="connsiteX152" fmla="*/ 5093389 w 16803856"/>
              <a:gd name="connsiteY152" fmla="*/ 260333 h 270646"/>
              <a:gd name="connsiteX153" fmla="*/ 5089686 w 16803856"/>
              <a:gd name="connsiteY153" fmla="*/ 219127 h 270646"/>
              <a:gd name="connsiteX154" fmla="*/ 5187195 w 16803856"/>
              <a:gd name="connsiteY154" fmla="*/ 0 h 270646"/>
              <a:gd name="connsiteX155" fmla="*/ 5284704 w 16803856"/>
              <a:gd name="connsiteY155" fmla="*/ 219127 h 270646"/>
              <a:gd name="connsiteX156" fmla="*/ 5280074 w 16803856"/>
              <a:gd name="connsiteY156" fmla="*/ 270645 h 270646"/>
              <a:gd name="connsiteX157" fmla="*/ 5286401 w 16803856"/>
              <a:gd name="connsiteY157" fmla="*/ 261060 h 270646"/>
              <a:gd name="connsiteX158" fmla="*/ 5324355 w 16803856"/>
              <a:gd name="connsiteY158" fmla="*/ 243840 h 270646"/>
              <a:gd name="connsiteX159" fmla="*/ 5344006 w 16803856"/>
              <a:gd name="connsiteY159" fmla="*/ 248292 h 270646"/>
              <a:gd name="connsiteX160" fmla="*/ 5361267 w 16803856"/>
              <a:gd name="connsiteY160" fmla="*/ 260334 h 270646"/>
              <a:gd name="connsiteX161" fmla="*/ 5357567 w 16803856"/>
              <a:gd name="connsiteY161" fmla="*/ 219127 h 270646"/>
              <a:gd name="connsiteX162" fmla="*/ 5455074 w 16803856"/>
              <a:gd name="connsiteY162" fmla="*/ 0 h 270646"/>
              <a:gd name="connsiteX163" fmla="*/ 5552582 w 16803856"/>
              <a:gd name="connsiteY163" fmla="*/ 219127 h 270646"/>
              <a:gd name="connsiteX164" fmla="*/ 5547955 w 16803856"/>
              <a:gd name="connsiteY164" fmla="*/ 270645 h 270646"/>
              <a:gd name="connsiteX165" fmla="*/ 5554280 w 16803856"/>
              <a:gd name="connsiteY165" fmla="*/ 261060 h 270646"/>
              <a:gd name="connsiteX166" fmla="*/ 5592234 w 16803856"/>
              <a:gd name="connsiteY166" fmla="*/ 243840 h 270646"/>
              <a:gd name="connsiteX167" fmla="*/ 5611885 w 16803856"/>
              <a:gd name="connsiteY167" fmla="*/ 248292 h 270646"/>
              <a:gd name="connsiteX168" fmla="*/ 5629146 w 16803856"/>
              <a:gd name="connsiteY168" fmla="*/ 260333 h 270646"/>
              <a:gd name="connsiteX169" fmla="*/ 5625443 w 16803856"/>
              <a:gd name="connsiteY169" fmla="*/ 219127 h 270646"/>
              <a:gd name="connsiteX170" fmla="*/ 5722952 w 16803856"/>
              <a:gd name="connsiteY170" fmla="*/ 0 h 270646"/>
              <a:gd name="connsiteX171" fmla="*/ 5820461 w 16803856"/>
              <a:gd name="connsiteY171" fmla="*/ 219127 h 270646"/>
              <a:gd name="connsiteX172" fmla="*/ 5815831 w 16803856"/>
              <a:gd name="connsiteY172" fmla="*/ 270645 h 270646"/>
              <a:gd name="connsiteX173" fmla="*/ 5822158 w 16803856"/>
              <a:gd name="connsiteY173" fmla="*/ 261060 h 270646"/>
              <a:gd name="connsiteX174" fmla="*/ 5860112 w 16803856"/>
              <a:gd name="connsiteY174" fmla="*/ 243840 h 270646"/>
              <a:gd name="connsiteX175" fmla="*/ 5879763 w 16803856"/>
              <a:gd name="connsiteY175" fmla="*/ 248292 h 270646"/>
              <a:gd name="connsiteX176" fmla="*/ 5897024 w 16803856"/>
              <a:gd name="connsiteY176" fmla="*/ 260333 h 270646"/>
              <a:gd name="connsiteX177" fmla="*/ 5893322 w 16803856"/>
              <a:gd name="connsiteY177" fmla="*/ 219127 h 270646"/>
              <a:gd name="connsiteX178" fmla="*/ 5990830 w 16803856"/>
              <a:gd name="connsiteY178" fmla="*/ 0 h 270646"/>
              <a:gd name="connsiteX179" fmla="*/ 6088338 w 16803856"/>
              <a:gd name="connsiteY179" fmla="*/ 219127 h 270646"/>
              <a:gd name="connsiteX180" fmla="*/ 6083710 w 16803856"/>
              <a:gd name="connsiteY180" fmla="*/ 270645 h 270646"/>
              <a:gd name="connsiteX181" fmla="*/ 6090036 w 16803856"/>
              <a:gd name="connsiteY181" fmla="*/ 261060 h 270646"/>
              <a:gd name="connsiteX182" fmla="*/ 6127991 w 16803856"/>
              <a:gd name="connsiteY182" fmla="*/ 243840 h 270646"/>
              <a:gd name="connsiteX183" fmla="*/ 6147641 w 16803856"/>
              <a:gd name="connsiteY183" fmla="*/ 248292 h 270646"/>
              <a:gd name="connsiteX184" fmla="*/ 6164903 w 16803856"/>
              <a:gd name="connsiteY184" fmla="*/ 260334 h 270646"/>
              <a:gd name="connsiteX185" fmla="*/ 6161200 w 16803856"/>
              <a:gd name="connsiteY185" fmla="*/ 219127 h 270646"/>
              <a:gd name="connsiteX186" fmla="*/ 6258709 w 16803856"/>
              <a:gd name="connsiteY186" fmla="*/ 0 h 270646"/>
              <a:gd name="connsiteX187" fmla="*/ 6356218 w 16803856"/>
              <a:gd name="connsiteY187" fmla="*/ 219127 h 270646"/>
              <a:gd name="connsiteX188" fmla="*/ 6351588 w 16803856"/>
              <a:gd name="connsiteY188" fmla="*/ 270645 h 270646"/>
              <a:gd name="connsiteX189" fmla="*/ 6357915 w 16803856"/>
              <a:gd name="connsiteY189" fmla="*/ 261060 h 270646"/>
              <a:gd name="connsiteX190" fmla="*/ 6395869 w 16803856"/>
              <a:gd name="connsiteY190" fmla="*/ 243840 h 270646"/>
              <a:gd name="connsiteX191" fmla="*/ 6415520 w 16803856"/>
              <a:gd name="connsiteY191" fmla="*/ 248292 h 270646"/>
              <a:gd name="connsiteX192" fmla="*/ 6432781 w 16803856"/>
              <a:gd name="connsiteY192" fmla="*/ 260333 h 270646"/>
              <a:gd name="connsiteX193" fmla="*/ 6429079 w 16803856"/>
              <a:gd name="connsiteY193" fmla="*/ 219127 h 270646"/>
              <a:gd name="connsiteX194" fmla="*/ 6526587 w 16803856"/>
              <a:gd name="connsiteY194" fmla="*/ 0 h 270646"/>
              <a:gd name="connsiteX195" fmla="*/ 6624095 w 16803856"/>
              <a:gd name="connsiteY195" fmla="*/ 219127 h 270646"/>
              <a:gd name="connsiteX196" fmla="*/ 6619467 w 16803856"/>
              <a:gd name="connsiteY196" fmla="*/ 270645 h 270646"/>
              <a:gd name="connsiteX197" fmla="*/ 6625793 w 16803856"/>
              <a:gd name="connsiteY197" fmla="*/ 261060 h 270646"/>
              <a:gd name="connsiteX198" fmla="*/ 6663748 w 16803856"/>
              <a:gd name="connsiteY198" fmla="*/ 243840 h 270646"/>
              <a:gd name="connsiteX199" fmla="*/ 6683398 w 16803856"/>
              <a:gd name="connsiteY199" fmla="*/ 248292 h 270646"/>
              <a:gd name="connsiteX200" fmla="*/ 6700659 w 16803856"/>
              <a:gd name="connsiteY200" fmla="*/ 260333 h 270646"/>
              <a:gd name="connsiteX201" fmla="*/ 6696957 w 16803856"/>
              <a:gd name="connsiteY201" fmla="*/ 219127 h 270646"/>
              <a:gd name="connsiteX202" fmla="*/ 6794466 w 16803856"/>
              <a:gd name="connsiteY202" fmla="*/ 0 h 270646"/>
              <a:gd name="connsiteX203" fmla="*/ 6891974 w 16803856"/>
              <a:gd name="connsiteY203" fmla="*/ 219127 h 270646"/>
              <a:gd name="connsiteX204" fmla="*/ 6887345 w 16803856"/>
              <a:gd name="connsiteY204" fmla="*/ 270645 h 270646"/>
              <a:gd name="connsiteX205" fmla="*/ 6893672 w 16803856"/>
              <a:gd name="connsiteY205" fmla="*/ 261060 h 270646"/>
              <a:gd name="connsiteX206" fmla="*/ 6931624 w 16803856"/>
              <a:gd name="connsiteY206" fmla="*/ 243840 h 270646"/>
              <a:gd name="connsiteX207" fmla="*/ 6951277 w 16803856"/>
              <a:gd name="connsiteY207" fmla="*/ 248292 h 270646"/>
              <a:gd name="connsiteX208" fmla="*/ 6968538 w 16803856"/>
              <a:gd name="connsiteY208" fmla="*/ 260334 h 270646"/>
              <a:gd name="connsiteX209" fmla="*/ 6964836 w 16803856"/>
              <a:gd name="connsiteY209" fmla="*/ 219127 h 270646"/>
              <a:gd name="connsiteX210" fmla="*/ 7062344 w 16803856"/>
              <a:gd name="connsiteY210" fmla="*/ 0 h 270646"/>
              <a:gd name="connsiteX211" fmla="*/ 7159852 w 16803856"/>
              <a:gd name="connsiteY211" fmla="*/ 219127 h 270646"/>
              <a:gd name="connsiteX212" fmla="*/ 7155224 w 16803856"/>
              <a:gd name="connsiteY212" fmla="*/ 270645 h 270646"/>
              <a:gd name="connsiteX213" fmla="*/ 7161550 w 16803856"/>
              <a:gd name="connsiteY213" fmla="*/ 261060 h 270646"/>
              <a:gd name="connsiteX214" fmla="*/ 7199505 w 16803856"/>
              <a:gd name="connsiteY214" fmla="*/ 243840 h 270646"/>
              <a:gd name="connsiteX215" fmla="*/ 7219155 w 16803856"/>
              <a:gd name="connsiteY215" fmla="*/ 248292 h 270646"/>
              <a:gd name="connsiteX216" fmla="*/ 7236416 w 16803856"/>
              <a:gd name="connsiteY216" fmla="*/ 260333 h 270646"/>
              <a:gd name="connsiteX217" fmla="*/ 7232714 w 16803856"/>
              <a:gd name="connsiteY217" fmla="*/ 219127 h 270646"/>
              <a:gd name="connsiteX218" fmla="*/ 7330223 w 16803856"/>
              <a:gd name="connsiteY218" fmla="*/ 0 h 270646"/>
              <a:gd name="connsiteX219" fmla="*/ 7427729 w 16803856"/>
              <a:gd name="connsiteY219" fmla="*/ 219127 h 270646"/>
              <a:gd name="connsiteX220" fmla="*/ 7423101 w 16803856"/>
              <a:gd name="connsiteY220" fmla="*/ 270645 h 270646"/>
              <a:gd name="connsiteX221" fmla="*/ 7429427 w 16803856"/>
              <a:gd name="connsiteY221" fmla="*/ 261060 h 270646"/>
              <a:gd name="connsiteX222" fmla="*/ 7467381 w 16803856"/>
              <a:gd name="connsiteY222" fmla="*/ 243840 h 270646"/>
              <a:gd name="connsiteX223" fmla="*/ 7487032 w 16803856"/>
              <a:gd name="connsiteY223" fmla="*/ 248292 h 270646"/>
              <a:gd name="connsiteX224" fmla="*/ 7504293 w 16803856"/>
              <a:gd name="connsiteY224" fmla="*/ 260333 h 270646"/>
              <a:gd name="connsiteX225" fmla="*/ 7500591 w 16803856"/>
              <a:gd name="connsiteY225" fmla="*/ 219127 h 270646"/>
              <a:gd name="connsiteX226" fmla="*/ 7598099 w 16803856"/>
              <a:gd name="connsiteY226" fmla="*/ 0 h 270646"/>
              <a:gd name="connsiteX227" fmla="*/ 7695607 w 16803856"/>
              <a:gd name="connsiteY227" fmla="*/ 219127 h 270646"/>
              <a:gd name="connsiteX228" fmla="*/ 7690979 w 16803856"/>
              <a:gd name="connsiteY228" fmla="*/ 270645 h 270646"/>
              <a:gd name="connsiteX229" fmla="*/ 7697304 w 16803856"/>
              <a:gd name="connsiteY229" fmla="*/ 261060 h 270646"/>
              <a:gd name="connsiteX230" fmla="*/ 7735259 w 16803856"/>
              <a:gd name="connsiteY230" fmla="*/ 243840 h 270646"/>
              <a:gd name="connsiteX231" fmla="*/ 7754910 w 16803856"/>
              <a:gd name="connsiteY231" fmla="*/ 248292 h 270646"/>
              <a:gd name="connsiteX232" fmla="*/ 7772172 w 16803856"/>
              <a:gd name="connsiteY232" fmla="*/ 260334 h 270646"/>
              <a:gd name="connsiteX233" fmla="*/ 7768470 w 16803856"/>
              <a:gd name="connsiteY233" fmla="*/ 219127 h 270646"/>
              <a:gd name="connsiteX234" fmla="*/ 7865978 w 16803856"/>
              <a:gd name="connsiteY234" fmla="*/ 0 h 270646"/>
              <a:gd name="connsiteX235" fmla="*/ 7963486 w 16803856"/>
              <a:gd name="connsiteY235" fmla="*/ 219127 h 270646"/>
              <a:gd name="connsiteX236" fmla="*/ 7958858 w 16803856"/>
              <a:gd name="connsiteY236" fmla="*/ 270645 h 270646"/>
              <a:gd name="connsiteX237" fmla="*/ 7965184 w 16803856"/>
              <a:gd name="connsiteY237" fmla="*/ 261060 h 270646"/>
              <a:gd name="connsiteX238" fmla="*/ 8003138 w 16803856"/>
              <a:gd name="connsiteY238" fmla="*/ 243840 h 270646"/>
              <a:gd name="connsiteX239" fmla="*/ 8022789 w 16803856"/>
              <a:gd name="connsiteY239" fmla="*/ 248292 h 270646"/>
              <a:gd name="connsiteX240" fmla="*/ 8040041 w 16803856"/>
              <a:gd name="connsiteY240" fmla="*/ 260327 h 270646"/>
              <a:gd name="connsiteX241" fmla="*/ 8036340 w 16803856"/>
              <a:gd name="connsiteY241" fmla="*/ 219127 h 270646"/>
              <a:gd name="connsiteX242" fmla="*/ 8133848 w 16803856"/>
              <a:gd name="connsiteY242" fmla="*/ 0 h 270646"/>
              <a:gd name="connsiteX243" fmla="*/ 8231356 w 16803856"/>
              <a:gd name="connsiteY243" fmla="*/ 219127 h 270646"/>
              <a:gd name="connsiteX244" fmla="*/ 8226728 w 16803856"/>
              <a:gd name="connsiteY244" fmla="*/ 270645 h 270646"/>
              <a:gd name="connsiteX245" fmla="*/ 8233053 w 16803856"/>
              <a:gd name="connsiteY245" fmla="*/ 261060 h 270646"/>
              <a:gd name="connsiteX246" fmla="*/ 8271008 w 16803856"/>
              <a:gd name="connsiteY246" fmla="*/ 243840 h 270646"/>
              <a:gd name="connsiteX247" fmla="*/ 8290660 w 16803856"/>
              <a:gd name="connsiteY247" fmla="*/ 248292 h 270646"/>
              <a:gd name="connsiteX248" fmla="*/ 8308351 w 16803856"/>
              <a:gd name="connsiteY248" fmla="*/ 260634 h 270646"/>
              <a:gd name="connsiteX249" fmla="*/ 8304622 w 16803856"/>
              <a:gd name="connsiteY249" fmla="*/ 219127 h 270646"/>
              <a:gd name="connsiteX250" fmla="*/ 8402130 w 16803856"/>
              <a:gd name="connsiteY250" fmla="*/ 0 h 270646"/>
              <a:gd name="connsiteX251" fmla="*/ 8499638 w 16803856"/>
              <a:gd name="connsiteY251" fmla="*/ 219127 h 270646"/>
              <a:gd name="connsiteX252" fmla="*/ 8495010 w 16803856"/>
              <a:gd name="connsiteY252" fmla="*/ 270645 h 270646"/>
              <a:gd name="connsiteX253" fmla="*/ 8501336 w 16803856"/>
              <a:gd name="connsiteY253" fmla="*/ 261060 h 270646"/>
              <a:gd name="connsiteX254" fmla="*/ 8539290 w 16803856"/>
              <a:gd name="connsiteY254" fmla="*/ 243840 h 270646"/>
              <a:gd name="connsiteX255" fmla="*/ 8558941 w 16803856"/>
              <a:gd name="connsiteY255" fmla="*/ 248292 h 270646"/>
              <a:gd name="connsiteX256" fmla="*/ 8576202 w 16803856"/>
              <a:gd name="connsiteY256" fmla="*/ 260333 h 270646"/>
              <a:gd name="connsiteX257" fmla="*/ 8572500 w 16803856"/>
              <a:gd name="connsiteY257" fmla="*/ 219127 h 270646"/>
              <a:gd name="connsiteX258" fmla="*/ 8670008 w 16803856"/>
              <a:gd name="connsiteY258" fmla="*/ 0 h 270646"/>
              <a:gd name="connsiteX259" fmla="*/ 8767516 w 16803856"/>
              <a:gd name="connsiteY259" fmla="*/ 219127 h 270646"/>
              <a:gd name="connsiteX260" fmla="*/ 8762888 w 16803856"/>
              <a:gd name="connsiteY260" fmla="*/ 270645 h 270646"/>
              <a:gd name="connsiteX261" fmla="*/ 8769214 w 16803856"/>
              <a:gd name="connsiteY261" fmla="*/ 261060 h 270646"/>
              <a:gd name="connsiteX262" fmla="*/ 8807168 w 16803856"/>
              <a:gd name="connsiteY262" fmla="*/ 243840 h 270646"/>
              <a:gd name="connsiteX263" fmla="*/ 8826819 w 16803856"/>
              <a:gd name="connsiteY263" fmla="*/ 248292 h 270646"/>
              <a:gd name="connsiteX264" fmla="*/ 8844081 w 16803856"/>
              <a:gd name="connsiteY264" fmla="*/ 260334 h 270646"/>
              <a:gd name="connsiteX265" fmla="*/ 8840379 w 16803856"/>
              <a:gd name="connsiteY265" fmla="*/ 219127 h 270646"/>
              <a:gd name="connsiteX266" fmla="*/ 8937887 w 16803856"/>
              <a:gd name="connsiteY266" fmla="*/ 0 h 270646"/>
              <a:gd name="connsiteX267" fmla="*/ 9035395 w 16803856"/>
              <a:gd name="connsiteY267" fmla="*/ 219127 h 270646"/>
              <a:gd name="connsiteX268" fmla="*/ 9030767 w 16803856"/>
              <a:gd name="connsiteY268" fmla="*/ 270645 h 270646"/>
              <a:gd name="connsiteX269" fmla="*/ 9037093 w 16803856"/>
              <a:gd name="connsiteY269" fmla="*/ 261060 h 270646"/>
              <a:gd name="connsiteX270" fmla="*/ 9075047 w 16803856"/>
              <a:gd name="connsiteY270" fmla="*/ 243840 h 270646"/>
              <a:gd name="connsiteX271" fmla="*/ 9094698 w 16803856"/>
              <a:gd name="connsiteY271" fmla="*/ 248292 h 270646"/>
              <a:gd name="connsiteX272" fmla="*/ 9111959 w 16803856"/>
              <a:gd name="connsiteY272" fmla="*/ 260333 h 270646"/>
              <a:gd name="connsiteX273" fmla="*/ 9108257 w 16803856"/>
              <a:gd name="connsiteY273" fmla="*/ 219127 h 270646"/>
              <a:gd name="connsiteX274" fmla="*/ 9205765 w 16803856"/>
              <a:gd name="connsiteY274" fmla="*/ 0 h 270646"/>
              <a:gd name="connsiteX275" fmla="*/ 9303273 w 16803856"/>
              <a:gd name="connsiteY275" fmla="*/ 219127 h 270646"/>
              <a:gd name="connsiteX276" fmla="*/ 9298645 w 16803856"/>
              <a:gd name="connsiteY276" fmla="*/ 270645 h 270646"/>
              <a:gd name="connsiteX277" fmla="*/ 9304971 w 16803856"/>
              <a:gd name="connsiteY277" fmla="*/ 261060 h 270646"/>
              <a:gd name="connsiteX278" fmla="*/ 9342925 w 16803856"/>
              <a:gd name="connsiteY278" fmla="*/ 243840 h 270646"/>
              <a:gd name="connsiteX279" fmla="*/ 9362576 w 16803856"/>
              <a:gd name="connsiteY279" fmla="*/ 248292 h 270646"/>
              <a:gd name="connsiteX280" fmla="*/ 9379837 w 16803856"/>
              <a:gd name="connsiteY280" fmla="*/ 260333 h 270646"/>
              <a:gd name="connsiteX281" fmla="*/ 9376135 w 16803856"/>
              <a:gd name="connsiteY281" fmla="*/ 219127 h 270646"/>
              <a:gd name="connsiteX282" fmla="*/ 9473643 w 16803856"/>
              <a:gd name="connsiteY282" fmla="*/ 0 h 270646"/>
              <a:gd name="connsiteX283" fmla="*/ 9571151 w 16803856"/>
              <a:gd name="connsiteY283" fmla="*/ 219127 h 270646"/>
              <a:gd name="connsiteX284" fmla="*/ 9566523 w 16803856"/>
              <a:gd name="connsiteY284" fmla="*/ 270645 h 270646"/>
              <a:gd name="connsiteX285" fmla="*/ 9572849 w 16803856"/>
              <a:gd name="connsiteY285" fmla="*/ 261060 h 270646"/>
              <a:gd name="connsiteX286" fmla="*/ 9610803 w 16803856"/>
              <a:gd name="connsiteY286" fmla="*/ 243840 h 270646"/>
              <a:gd name="connsiteX287" fmla="*/ 9630454 w 16803856"/>
              <a:gd name="connsiteY287" fmla="*/ 248292 h 270646"/>
              <a:gd name="connsiteX288" fmla="*/ 9647716 w 16803856"/>
              <a:gd name="connsiteY288" fmla="*/ 260334 h 270646"/>
              <a:gd name="connsiteX289" fmla="*/ 9644014 w 16803856"/>
              <a:gd name="connsiteY289" fmla="*/ 219127 h 270646"/>
              <a:gd name="connsiteX290" fmla="*/ 9741521 w 16803856"/>
              <a:gd name="connsiteY290" fmla="*/ 0 h 270646"/>
              <a:gd name="connsiteX291" fmla="*/ 9839029 w 16803856"/>
              <a:gd name="connsiteY291" fmla="*/ 219127 h 270646"/>
              <a:gd name="connsiteX292" fmla="*/ 9834401 w 16803856"/>
              <a:gd name="connsiteY292" fmla="*/ 270645 h 270646"/>
              <a:gd name="connsiteX293" fmla="*/ 9840727 w 16803856"/>
              <a:gd name="connsiteY293" fmla="*/ 261060 h 270646"/>
              <a:gd name="connsiteX294" fmla="*/ 9878681 w 16803856"/>
              <a:gd name="connsiteY294" fmla="*/ 243840 h 270646"/>
              <a:gd name="connsiteX295" fmla="*/ 9898332 w 16803856"/>
              <a:gd name="connsiteY295" fmla="*/ 248292 h 270646"/>
              <a:gd name="connsiteX296" fmla="*/ 9915593 w 16803856"/>
              <a:gd name="connsiteY296" fmla="*/ 260333 h 270646"/>
              <a:gd name="connsiteX297" fmla="*/ 9911891 w 16803856"/>
              <a:gd name="connsiteY297" fmla="*/ 219127 h 270646"/>
              <a:gd name="connsiteX298" fmla="*/ 10009398 w 16803856"/>
              <a:gd name="connsiteY298" fmla="*/ 0 h 270646"/>
              <a:gd name="connsiteX299" fmla="*/ 10106907 w 16803856"/>
              <a:gd name="connsiteY299" fmla="*/ 219127 h 270646"/>
              <a:gd name="connsiteX300" fmla="*/ 10102279 w 16803856"/>
              <a:gd name="connsiteY300" fmla="*/ 270644 h 270646"/>
              <a:gd name="connsiteX301" fmla="*/ 10108604 w 16803856"/>
              <a:gd name="connsiteY301" fmla="*/ 261060 h 270646"/>
              <a:gd name="connsiteX302" fmla="*/ 10146558 w 16803856"/>
              <a:gd name="connsiteY302" fmla="*/ 243840 h 270646"/>
              <a:gd name="connsiteX303" fmla="*/ 10166210 w 16803856"/>
              <a:gd name="connsiteY303" fmla="*/ 248292 h 270646"/>
              <a:gd name="connsiteX304" fmla="*/ 10183471 w 16803856"/>
              <a:gd name="connsiteY304" fmla="*/ 260333 h 270646"/>
              <a:gd name="connsiteX305" fmla="*/ 10179769 w 16803856"/>
              <a:gd name="connsiteY305" fmla="*/ 219127 h 270646"/>
              <a:gd name="connsiteX306" fmla="*/ 10277277 w 16803856"/>
              <a:gd name="connsiteY306" fmla="*/ 0 h 270646"/>
              <a:gd name="connsiteX307" fmla="*/ 10374785 w 16803856"/>
              <a:gd name="connsiteY307" fmla="*/ 219127 h 270646"/>
              <a:gd name="connsiteX308" fmla="*/ 10370157 w 16803856"/>
              <a:gd name="connsiteY308" fmla="*/ 270645 h 270646"/>
              <a:gd name="connsiteX309" fmla="*/ 10376483 w 16803856"/>
              <a:gd name="connsiteY309" fmla="*/ 261060 h 270646"/>
              <a:gd name="connsiteX310" fmla="*/ 10414437 w 16803856"/>
              <a:gd name="connsiteY310" fmla="*/ 243840 h 270646"/>
              <a:gd name="connsiteX311" fmla="*/ 10434088 w 16803856"/>
              <a:gd name="connsiteY311" fmla="*/ 248292 h 270646"/>
              <a:gd name="connsiteX312" fmla="*/ 10451350 w 16803856"/>
              <a:gd name="connsiteY312" fmla="*/ 260334 h 270646"/>
              <a:gd name="connsiteX313" fmla="*/ 10447648 w 16803856"/>
              <a:gd name="connsiteY313" fmla="*/ 219127 h 270646"/>
              <a:gd name="connsiteX314" fmla="*/ 10545156 w 16803856"/>
              <a:gd name="connsiteY314" fmla="*/ 0 h 270646"/>
              <a:gd name="connsiteX315" fmla="*/ 10642663 w 16803856"/>
              <a:gd name="connsiteY315" fmla="*/ 219127 h 270646"/>
              <a:gd name="connsiteX316" fmla="*/ 10638035 w 16803856"/>
              <a:gd name="connsiteY316" fmla="*/ 270646 h 270646"/>
              <a:gd name="connsiteX317" fmla="*/ 10644362 w 16803856"/>
              <a:gd name="connsiteY317" fmla="*/ 261060 h 270646"/>
              <a:gd name="connsiteX318" fmla="*/ 10682316 w 16803856"/>
              <a:gd name="connsiteY318" fmla="*/ 243840 h 270646"/>
              <a:gd name="connsiteX319" fmla="*/ 10701967 w 16803856"/>
              <a:gd name="connsiteY319" fmla="*/ 248292 h 270646"/>
              <a:gd name="connsiteX320" fmla="*/ 10719228 w 16803856"/>
              <a:gd name="connsiteY320" fmla="*/ 260333 h 270646"/>
              <a:gd name="connsiteX321" fmla="*/ 10715526 w 16803856"/>
              <a:gd name="connsiteY321" fmla="*/ 219127 h 270646"/>
              <a:gd name="connsiteX322" fmla="*/ 10813034 w 16803856"/>
              <a:gd name="connsiteY322" fmla="*/ 0 h 270646"/>
              <a:gd name="connsiteX323" fmla="*/ 10910543 w 16803856"/>
              <a:gd name="connsiteY323" fmla="*/ 219127 h 270646"/>
              <a:gd name="connsiteX324" fmla="*/ 10905915 w 16803856"/>
              <a:gd name="connsiteY324" fmla="*/ 270643 h 270646"/>
              <a:gd name="connsiteX325" fmla="*/ 10912240 w 16803856"/>
              <a:gd name="connsiteY325" fmla="*/ 261060 h 270646"/>
              <a:gd name="connsiteX326" fmla="*/ 10950194 w 16803856"/>
              <a:gd name="connsiteY326" fmla="*/ 243840 h 270646"/>
              <a:gd name="connsiteX327" fmla="*/ 10969845 w 16803856"/>
              <a:gd name="connsiteY327" fmla="*/ 248292 h 270646"/>
              <a:gd name="connsiteX328" fmla="*/ 10987106 w 16803856"/>
              <a:gd name="connsiteY328" fmla="*/ 260333 h 270646"/>
              <a:gd name="connsiteX329" fmla="*/ 10983404 w 16803856"/>
              <a:gd name="connsiteY329" fmla="*/ 219127 h 270646"/>
              <a:gd name="connsiteX330" fmla="*/ 11080913 w 16803856"/>
              <a:gd name="connsiteY330" fmla="*/ 0 h 270646"/>
              <a:gd name="connsiteX331" fmla="*/ 11178420 w 16803856"/>
              <a:gd name="connsiteY331" fmla="*/ 219127 h 270646"/>
              <a:gd name="connsiteX332" fmla="*/ 11173792 w 16803856"/>
              <a:gd name="connsiteY332" fmla="*/ 270646 h 270646"/>
              <a:gd name="connsiteX333" fmla="*/ 11180118 w 16803856"/>
              <a:gd name="connsiteY333" fmla="*/ 261060 h 270646"/>
              <a:gd name="connsiteX334" fmla="*/ 11218073 w 16803856"/>
              <a:gd name="connsiteY334" fmla="*/ 243840 h 270646"/>
              <a:gd name="connsiteX335" fmla="*/ 11237724 w 16803856"/>
              <a:gd name="connsiteY335" fmla="*/ 248292 h 270646"/>
              <a:gd name="connsiteX336" fmla="*/ 11254985 w 16803856"/>
              <a:gd name="connsiteY336" fmla="*/ 260334 h 270646"/>
              <a:gd name="connsiteX337" fmla="*/ 11251283 w 16803856"/>
              <a:gd name="connsiteY337" fmla="*/ 219127 h 270646"/>
              <a:gd name="connsiteX338" fmla="*/ 11348791 w 16803856"/>
              <a:gd name="connsiteY338" fmla="*/ 0 h 270646"/>
              <a:gd name="connsiteX339" fmla="*/ 11446299 w 16803856"/>
              <a:gd name="connsiteY339" fmla="*/ 219127 h 270646"/>
              <a:gd name="connsiteX340" fmla="*/ 11441671 w 16803856"/>
              <a:gd name="connsiteY340" fmla="*/ 270645 h 270646"/>
              <a:gd name="connsiteX341" fmla="*/ 11447997 w 16803856"/>
              <a:gd name="connsiteY341" fmla="*/ 261060 h 270646"/>
              <a:gd name="connsiteX342" fmla="*/ 11485951 w 16803856"/>
              <a:gd name="connsiteY342" fmla="*/ 243840 h 270646"/>
              <a:gd name="connsiteX343" fmla="*/ 11505602 w 16803856"/>
              <a:gd name="connsiteY343" fmla="*/ 248292 h 270646"/>
              <a:gd name="connsiteX344" fmla="*/ 11522863 w 16803856"/>
              <a:gd name="connsiteY344" fmla="*/ 260333 h 270646"/>
              <a:gd name="connsiteX345" fmla="*/ 11519161 w 16803856"/>
              <a:gd name="connsiteY345" fmla="*/ 219127 h 270646"/>
              <a:gd name="connsiteX346" fmla="*/ 11616669 w 16803856"/>
              <a:gd name="connsiteY346" fmla="*/ 0 h 270646"/>
              <a:gd name="connsiteX347" fmla="*/ 11714177 w 16803856"/>
              <a:gd name="connsiteY347" fmla="*/ 219127 h 270646"/>
              <a:gd name="connsiteX348" fmla="*/ 11709549 w 16803856"/>
              <a:gd name="connsiteY348" fmla="*/ 270645 h 270646"/>
              <a:gd name="connsiteX349" fmla="*/ 11715875 w 16803856"/>
              <a:gd name="connsiteY349" fmla="*/ 261060 h 270646"/>
              <a:gd name="connsiteX350" fmla="*/ 11753829 w 16803856"/>
              <a:gd name="connsiteY350" fmla="*/ 243840 h 270646"/>
              <a:gd name="connsiteX351" fmla="*/ 11773480 w 16803856"/>
              <a:gd name="connsiteY351" fmla="*/ 248292 h 270646"/>
              <a:gd name="connsiteX352" fmla="*/ 11790740 w 16803856"/>
              <a:gd name="connsiteY352" fmla="*/ 260332 h 270646"/>
              <a:gd name="connsiteX353" fmla="*/ 11787038 w 16803856"/>
              <a:gd name="connsiteY353" fmla="*/ 219127 h 270646"/>
              <a:gd name="connsiteX354" fmla="*/ 11884546 w 16803856"/>
              <a:gd name="connsiteY354" fmla="*/ 0 h 270646"/>
              <a:gd name="connsiteX355" fmla="*/ 11982054 w 16803856"/>
              <a:gd name="connsiteY355" fmla="*/ 219127 h 270646"/>
              <a:gd name="connsiteX356" fmla="*/ 11977426 w 16803856"/>
              <a:gd name="connsiteY356" fmla="*/ 270645 h 270646"/>
              <a:gd name="connsiteX357" fmla="*/ 11983752 w 16803856"/>
              <a:gd name="connsiteY357" fmla="*/ 261060 h 270646"/>
              <a:gd name="connsiteX358" fmla="*/ 12021706 w 16803856"/>
              <a:gd name="connsiteY358" fmla="*/ 243840 h 270646"/>
              <a:gd name="connsiteX359" fmla="*/ 12041358 w 16803856"/>
              <a:gd name="connsiteY359" fmla="*/ 248292 h 270646"/>
              <a:gd name="connsiteX360" fmla="*/ 12058618 w 16803856"/>
              <a:gd name="connsiteY360" fmla="*/ 260333 h 270646"/>
              <a:gd name="connsiteX361" fmla="*/ 12054916 w 16803856"/>
              <a:gd name="connsiteY361" fmla="*/ 219127 h 270646"/>
              <a:gd name="connsiteX362" fmla="*/ 12152424 w 16803856"/>
              <a:gd name="connsiteY362" fmla="*/ 0 h 270646"/>
              <a:gd name="connsiteX363" fmla="*/ 12249932 w 16803856"/>
              <a:gd name="connsiteY363" fmla="*/ 219127 h 270646"/>
              <a:gd name="connsiteX364" fmla="*/ 12245304 w 16803856"/>
              <a:gd name="connsiteY364" fmla="*/ 270645 h 270646"/>
              <a:gd name="connsiteX365" fmla="*/ 12251630 w 16803856"/>
              <a:gd name="connsiteY365" fmla="*/ 261060 h 270646"/>
              <a:gd name="connsiteX366" fmla="*/ 12289584 w 16803856"/>
              <a:gd name="connsiteY366" fmla="*/ 243840 h 270646"/>
              <a:gd name="connsiteX367" fmla="*/ 12309236 w 16803856"/>
              <a:gd name="connsiteY367" fmla="*/ 248292 h 270646"/>
              <a:gd name="connsiteX368" fmla="*/ 12326497 w 16803856"/>
              <a:gd name="connsiteY368" fmla="*/ 260334 h 270646"/>
              <a:gd name="connsiteX369" fmla="*/ 12322795 w 16803856"/>
              <a:gd name="connsiteY369" fmla="*/ 219127 h 270646"/>
              <a:gd name="connsiteX370" fmla="*/ 12420303 w 16803856"/>
              <a:gd name="connsiteY370" fmla="*/ 0 h 270646"/>
              <a:gd name="connsiteX371" fmla="*/ 12517811 w 16803856"/>
              <a:gd name="connsiteY371" fmla="*/ 219127 h 270646"/>
              <a:gd name="connsiteX372" fmla="*/ 12513183 w 16803856"/>
              <a:gd name="connsiteY372" fmla="*/ 270645 h 270646"/>
              <a:gd name="connsiteX373" fmla="*/ 12519509 w 16803856"/>
              <a:gd name="connsiteY373" fmla="*/ 261060 h 270646"/>
              <a:gd name="connsiteX374" fmla="*/ 12557463 w 16803856"/>
              <a:gd name="connsiteY374" fmla="*/ 243840 h 270646"/>
              <a:gd name="connsiteX375" fmla="*/ 12577115 w 16803856"/>
              <a:gd name="connsiteY375" fmla="*/ 248292 h 270646"/>
              <a:gd name="connsiteX376" fmla="*/ 12594375 w 16803856"/>
              <a:gd name="connsiteY376" fmla="*/ 260333 h 270646"/>
              <a:gd name="connsiteX377" fmla="*/ 12590673 w 16803856"/>
              <a:gd name="connsiteY377" fmla="*/ 219127 h 270646"/>
              <a:gd name="connsiteX378" fmla="*/ 12688181 w 16803856"/>
              <a:gd name="connsiteY378" fmla="*/ 0 h 270646"/>
              <a:gd name="connsiteX379" fmla="*/ 12785689 w 16803856"/>
              <a:gd name="connsiteY379" fmla="*/ 219127 h 270646"/>
              <a:gd name="connsiteX380" fmla="*/ 12781061 w 16803856"/>
              <a:gd name="connsiteY380" fmla="*/ 270645 h 270646"/>
              <a:gd name="connsiteX381" fmla="*/ 12787387 w 16803856"/>
              <a:gd name="connsiteY381" fmla="*/ 261060 h 270646"/>
              <a:gd name="connsiteX382" fmla="*/ 12825341 w 16803856"/>
              <a:gd name="connsiteY382" fmla="*/ 243840 h 270646"/>
              <a:gd name="connsiteX383" fmla="*/ 12844992 w 16803856"/>
              <a:gd name="connsiteY383" fmla="*/ 248292 h 270646"/>
              <a:gd name="connsiteX384" fmla="*/ 12862253 w 16803856"/>
              <a:gd name="connsiteY384" fmla="*/ 260333 h 270646"/>
              <a:gd name="connsiteX385" fmla="*/ 12858551 w 16803856"/>
              <a:gd name="connsiteY385" fmla="*/ 219127 h 270646"/>
              <a:gd name="connsiteX386" fmla="*/ 12956059 w 16803856"/>
              <a:gd name="connsiteY386" fmla="*/ 0 h 270646"/>
              <a:gd name="connsiteX387" fmla="*/ 13053567 w 16803856"/>
              <a:gd name="connsiteY387" fmla="*/ 219127 h 270646"/>
              <a:gd name="connsiteX388" fmla="*/ 13048939 w 16803856"/>
              <a:gd name="connsiteY388" fmla="*/ 270645 h 270646"/>
              <a:gd name="connsiteX389" fmla="*/ 13055265 w 16803856"/>
              <a:gd name="connsiteY389" fmla="*/ 261060 h 270646"/>
              <a:gd name="connsiteX390" fmla="*/ 13093219 w 16803856"/>
              <a:gd name="connsiteY390" fmla="*/ 243840 h 270646"/>
              <a:gd name="connsiteX391" fmla="*/ 13112870 w 16803856"/>
              <a:gd name="connsiteY391" fmla="*/ 248292 h 270646"/>
              <a:gd name="connsiteX392" fmla="*/ 13130132 w 16803856"/>
              <a:gd name="connsiteY392" fmla="*/ 260334 h 270646"/>
              <a:gd name="connsiteX393" fmla="*/ 13126430 w 16803856"/>
              <a:gd name="connsiteY393" fmla="*/ 219127 h 270646"/>
              <a:gd name="connsiteX394" fmla="*/ 13223938 w 16803856"/>
              <a:gd name="connsiteY394" fmla="*/ 0 h 270646"/>
              <a:gd name="connsiteX395" fmla="*/ 13321446 w 16803856"/>
              <a:gd name="connsiteY395" fmla="*/ 219127 h 270646"/>
              <a:gd name="connsiteX396" fmla="*/ 13316818 w 16803856"/>
              <a:gd name="connsiteY396" fmla="*/ 270645 h 270646"/>
              <a:gd name="connsiteX397" fmla="*/ 13323144 w 16803856"/>
              <a:gd name="connsiteY397" fmla="*/ 261060 h 270646"/>
              <a:gd name="connsiteX398" fmla="*/ 13361098 w 16803856"/>
              <a:gd name="connsiteY398" fmla="*/ 243840 h 270646"/>
              <a:gd name="connsiteX399" fmla="*/ 13380749 w 16803856"/>
              <a:gd name="connsiteY399" fmla="*/ 248292 h 270646"/>
              <a:gd name="connsiteX400" fmla="*/ 13398010 w 16803856"/>
              <a:gd name="connsiteY400" fmla="*/ 260333 h 270646"/>
              <a:gd name="connsiteX401" fmla="*/ 13394308 w 16803856"/>
              <a:gd name="connsiteY401" fmla="*/ 219127 h 270646"/>
              <a:gd name="connsiteX402" fmla="*/ 13491816 w 16803856"/>
              <a:gd name="connsiteY402" fmla="*/ 0 h 270646"/>
              <a:gd name="connsiteX403" fmla="*/ 13589324 w 16803856"/>
              <a:gd name="connsiteY403" fmla="*/ 219127 h 270646"/>
              <a:gd name="connsiteX404" fmla="*/ 13584696 w 16803856"/>
              <a:gd name="connsiteY404" fmla="*/ 270645 h 270646"/>
              <a:gd name="connsiteX405" fmla="*/ 13591022 w 16803856"/>
              <a:gd name="connsiteY405" fmla="*/ 261060 h 270646"/>
              <a:gd name="connsiteX406" fmla="*/ 13628976 w 16803856"/>
              <a:gd name="connsiteY406" fmla="*/ 243840 h 270646"/>
              <a:gd name="connsiteX407" fmla="*/ 13648627 w 16803856"/>
              <a:gd name="connsiteY407" fmla="*/ 248292 h 270646"/>
              <a:gd name="connsiteX408" fmla="*/ 13665888 w 16803856"/>
              <a:gd name="connsiteY408" fmla="*/ 260333 h 270646"/>
              <a:gd name="connsiteX409" fmla="*/ 13662186 w 16803856"/>
              <a:gd name="connsiteY409" fmla="*/ 219127 h 270646"/>
              <a:gd name="connsiteX410" fmla="*/ 13759694 w 16803856"/>
              <a:gd name="connsiteY410" fmla="*/ 0 h 270646"/>
              <a:gd name="connsiteX411" fmla="*/ 13857202 w 16803856"/>
              <a:gd name="connsiteY411" fmla="*/ 219127 h 270646"/>
              <a:gd name="connsiteX412" fmla="*/ 13852574 w 16803856"/>
              <a:gd name="connsiteY412" fmla="*/ 270645 h 270646"/>
              <a:gd name="connsiteX413" fmla="*/ 13858900 w 16803856"/>
              <a:gd name="connsiteY413" fmla="*/ 261060 h 270646"/>
              <a:gd name="connsiteX414" fmla="*/ 13896854 w 16803856"/>
              <a:gd name="connsiteY414" fmla="*/ 243840 h 270646"/>
              <a:gd name="connsiteX415" fmla="*/ 13916505 w 16803856"/>
              <a:gd name="connsiteY415" fmla="*/ 248292 h 270646"/>
              <a:gd name="connsiteX416" fmla="*/ 13933767 w 16803856"/>
              <a:gd name="connsiteY416" fmla="*/ 260334 h 270646"/>
              <a:gd name="connsiteX417" fmla="*/ 13930065 w 16803856"/>
              <a:gd name="connsiteY417" fmla="*/ 219127 h 270646"/>
              <a:gd name="connsiteX418" fmla="*/ 14027573 w 16803856"/>
              <a:gd name="connsiteY418" fmla="*/ 0 h 270646"/>
              <a:gd name="connsiteX419" fmla="*/ 14125081 w 16803856"/>
              <a:gd name="connsiteY419" fmla="*/ 219127 h 270646"/>
              <a:gd name="connsiteX420" fmla="*/ 14120453 w 16803856"/>
              <a:gd name="connsiteY420" fmla="*/ 270645 h 270646"/>
              <a:gd name="connsiteX421" fmla="*/ 14126779 w 16803856"/>
              <a:gd name="connsiteY421" fmla="*/ 261060 h 270646"/>
              <a:gd name="connsiteX422" fmla="*/ 14164733 w 16803856"/>
              <a:gd name="connsiteY422" fmla="*/ 243840 h 270646"/>
              <a:gd name="connsiteX423" fmla="*/ 14184384 w 16803856"/>
              <a:gd name="connsiteY423" fmla="*/ 248292 h 270646"/>
              <a:gd name="connsiteX424" fmla="*/ 14201645 w 16803856"/>
              <a:gd name="connsiteY424" fmla="*/ 260333 h 270646"/>
              <a:gd name="connsiteX425" fmla="*/ 14197943 w 16803856"/>
              <a:gd name="connsiteY425" fmla="*/ 219127 h 270646"/>
              <a:gd name="connsiteX426" fmla="*/ 14295451 w 16803856"/>
              <a:gd name="connsiteY426" fmla="*/ 0 h 270646"/>
              <a:gd name="connsiteX427" fmla="*/ 14392959 w 16803856"/>
              <a:gd name="connsiteY427" fmla="*/ 219127 h 270646"/>
              <a:gd name="connsiteX428" fmla="*/ 14388331 w 16803856"/>
              <a:gd name="connsiteY428" fmla="*/ 270645 h 270646"/>
              <a:gd name="connsiteX429" fmla="*/ 14394657 w 16803856"/>
              <a:gd name="connsiteY429" fmla="*/ 261060 h 270646"/>
              <a:gd name="connsiteX430" fmla="*/ 14432611 w 16803856"/>
              <a:gd name="connsiteY430" fmla="*/ 243840 h 270646"/>
              <a:gd name="connsiteX431" fmla="*/ 14452262 w 16803856"/>
              <a:gd name="connsiteY431" fmla="*/ 248292 h 270646"/>
              <a:gd name="connsiteX432" fmla="*/ 14469523 w 16803856"/>
              <a:gd name="connsiteY432" fmla="*/ 260333 h 270646"/>
              <a:gd name="connsiteX433" fmla="*/ 14465821 w 16803856"/>
              <a:gd name="connsiteY433" fmla="*/ 219127 h 270646"/>
              <a:gd name="connsiteX434" fmla="*/ 14563329 w 16803856"/>
              <a:gd name="connsiteY434" fmla="*/ 0 h 270646"/>
              <a:gd name="connsiteX435" fmla="*/ 14660837 w 16803856"/>
              <a:gd name="connsiteY435" fmla="*/ 219127 h 270646"/>
              <a:gd name="connsiteX436" fmla="*/ 14656209 w 16803856"/>
              <a:gd name="connsiteY436" fmla="*/ 270645 h 270646"/>
              <a:gd name="connsiteX437" fmla="*/ 14662535 w 16803856"/>
              <a:gd name="connsiteY437" fmla="*/ 261060 h 270646"/>
              <a:gd name="connsiteX438" fmla="*/ 14700489 w 16803856"/>
              <a:gd name="connsiteY438" fmla="*/ 243840 h 270646"/>
              <a:gd name="connsiteX439" fmla="*/ 14720140 w 16803856"/>
              <a:gd name="connsiteY439" fmla="*/ 248292 h 270646"/>
              <a:gd name="connsiteX440" fmla="*/ 14737402 w 16803856"/>
              <a:gd name="connsiteY440" fmla="*/ 260334 h 270646"/>
              <a:gd name="connsiteX441" fmla="*/ 14733700 w 16803856"/>
              <a:gd name="connsiteY441" fmla="*/ 219127 h 270646"/>
              <a:gd name="connsiteX442" fmla="*/ 14831208 w 16803856"/>
              <a:gd name="connsiteY442" fmla="*/ 0 h 270646"/>
              <a:gd name="connsiteX443" fmla="*/ 14928716 w 16803856"/>
              <a:gd name="connsiteY443" fmla="*/ 219127 h 270646"/>
              <a:gd name="connsiteX444" fmla="*/ 14924088 w 16803856"/>
              <a:gd name="connsiteY444" fmla="*/ 270645 h 270646"/>
              <a:gd name="connsiteX445" fmla="*/ 14930414 w 16803856"/>
              <a:gd name="connsiteY445" fmla="*/ 261060 h 270646"/>
              <a:gd name="connsiteX446" fmla="*/ 14968368 w 16803856"/>
              <a:gd name="connsiteY446" fmla="*/ 243840 h 270646"/>
              <a:gd name="connsiteX447" fmla="*/ 14988019 w 16803856"/>
              <a:gd name="connsiteY447" fmla="*/ 248292 h 270646"/>
              <a:gd name="connsiteX448" fmla="*/ 15005280 w 16803856"/>
              <a:gd name="connsiteY448" fmla="*/ 260333 h 270646"/>
              <a:gd name="connsiteX449" fmla="*/ 15001578 w 16803856"/>
              <a:gd name="connsiteY449" fmla="*/ 219127 h 270646"/>
              <a:gd name="connsiteX450" fmla="*/ 15099086 w 16803856"/>
              <a:gd name="connsiteY450" fmla="*/ 0 h 270646"/>
              <a:gd name="connsiteX451" fmla="*/ 15196594 w 16803856"/>
              <a:gd name="connsiteY451" fmla="*/ 219127 h 270646"/>
              <a:gd name="connsiteX452" fmla="*/ 15191966 w 16803856"/>
              <a:gd name="connsiteY452" fmla="*/ 270645 h 270646"/>
              <a:gd name="connsiteX453" fmla="*/ 15198292 w 16803856"/>
              <a:gd name="connsiteY453" fmla="*/ 261060 h 270646"/>
              <a:gd name="connsiteX454" fmla="*/ 15236246 w 16803856"/>
              <a:gd name="connsiteY454" fmla="*/ 243840 h 270646"/>
              <a:gd name="connsiteX455" fmla="*/ 15255897 w 16803856"/>
              <a:gd name="connsiteY455" fmla="*/ 248292 h 270646"/>
              <a:gd name="connsiteX456" fmla="*/ 15273158 w 16803856"/>
              <a:gd name="connsiteY456" fmla="*/ 260333 h 270646"/>
              <a:gd name="connsiteX457" fmla="*/ 15269456 w 16803856"/>
              <a:gd name="connsiteY457" fmla="*/ 219127 h 270646"/>
              <a:gd name="connsiteX458" fmla="*/ 15366964 w 16803856"/>
              <a:gd name="connsiteY458" fmla="*/ 0 h 270646"/>
              <a:gd name="connsiteX459" fmla="*/ 15464472 w 16803856"/>
              <a:gd name="connsiteY459" fmla="*/ 219127 h 270646"/>
              <a:gd name="connsiteX460" fmla="*/ 15459844 w 16803856"/>
              <a:gd name="connsiteY460" fmla="*/ 270645 h 270646"/>
              <a:gd name="connsiteX461" fmla="*/ 15466170 w 16803856"/>
              <a:gd name="connsiteY461" fmla="*/ 261060 h 270646"/>
              <a:gd name="connsiteX462" fmla="*/ 15504124 w 16803856"/>
              <a:gd name="connsiteY462" fmla="*/ 243840 h 270646"/>
              <a:gd name="connsiteX463" fmla="*/ 15523775 w 16803856"/>
              <a:gd name="connsiteY463" fmla="*/ 248292 h 270646"/>
              <a:gd name="connsiteX464" fmla="*/ 15541037 w 16803856"/>
              <a:gd name="connsiteY464" fmla="*/ 260334 h 270646"/>
              <a:gd name="connsiteX465" fmla="*/ 15537335 w 16803856"/>
              <a:gd name="connsiteY465" fmla="*/ 219127 h 270646"/>
              <a:gd name="connsiteX466" fmla="*/ 15634843 w 16803856"/>
              <a:gd name="connsiteY466" fmla="*/ 0 h 270646"/>
              <a:gd name="connsiteX467" fmla="*/ 15732351 w 16803856"/>
              <a:gd name="connsiteY467" fmla="*/ 219127 h 270646"/>
              <a:gd name="connsiteX468" fmla="*/ 15727723 w 16803856"/>
              <a:gd name="connsiteY468" fmla="*/ 270645 h 270646"/>
              <a:gd name="connsiteX469" fmla="*/ 15734049 w 16803856"/>
              <a:gd name="connsiteY469" fmla="*/ 261060 h 270646"/>
              <a:gd name="connsiteX470" fmla="*/ 15772003 w 16803856"/>
              <a:gd name="connsiteY470" fmla="*/ 243840 h 270646"/>
              <a:gd name="connsiteX471" fmla="*/ 15791654 w 16803856"/>
              <a:gd name="connsiteY471" fmla="*/ 248292 h 270646"/>
              <a:gd name="connsiteX472" fmla="*/ 15808916 w 16803856"/>
              <a:gd name="connsiteY472" fmla="*/ 260333 h 270646"/>
              <a:gd name="connsiteX473" fmla="*/ 15805212 w 16803856"/>
              <a:gd name="connsiteY473" fmla="*/ 219127 h 270646"/>
              <a:gd name="connsiteX474" fmla="*/ 15902720 w 16803856"/>
              <a:gd name="connsiteY474" fmla="*/ 0 h 270646"/>
              <a:gd name="connsiteX475" fmla="*/ 16000228 w 16803856"/>
              <a:gd name="connsiteY475" fmla="*/ 219127 h 270646"/>
              <a:gd name="connsiteX476" fmla="*/ 15995600 w 16803856"/>
              <a:gd name="connsiteY476" fmla="*/ 270645 h 270646"/>
              <a:gd name="connsiteX477" fmla="*/ 16001928 w 16803856"/>
              <a:gd name="connsiteY477" fmla="*/ 261060 h 270646"/>
              <a:gd name="connsiteX478" fmla="*/ 16039880 w 16803856"/>
              <a:gd name="connsiteY478" fmla="*/ 243840 h 270646"/>
              <a:gd name="connsiteX479" fmla="*/ 16059532 w 16803856"/>
              <a:gd name="connsiteY479" fmla="*/ 248292 h 270646"/>
              <a:gd name="connsiteX480" fmla="*/ 16076792 w 16803856"/>
              <a:gd name="connsiteY480" fmla="*/ 260333 h 270646"/>
              <a:gd name="connsiteX481" fmla="*/ 16073092 w 16803856"/>
              <a:gd name="connsiteY481" fmla="*/ 219127 h 270646"/>
              <a:gd name="connsiteX482" fmla="*/ 16170600 w 16803856"/>
              <a:gd name="connsiteY482" fmla="*/ 0 h 270646"/>
              <a:gd name="connsiteX483" fmla="*/ 16268108 w 16803856"/>
              <a:gd name="connsiteY483" fmla="*/ 219127 h 270646"/>
              <a:gd name="connsiteX484" fmla="*/ 16263480 w 16803856"/>
              <a:gd name="connsiteY484" fmla="*/ 270645 h 270646"/>
              <a:gd name="connsiteX485" fmla="*/ 16269804 w 16803856"/>
              <a:gd name="connsiteY485" fmla="*/ 261060 h 270646"/>
              <a:gd name="connsiteX486" fmla="*/ 16307760 w 16803856"/>
              <a:gd name="connsiteY486" fmla="*/ 243840 h 270646"/>
              <a:gd name="connsiteX487" fmla="*/ 16327410 w 16803856"/>
              <a:gd name="connsiteY487" fmla="*/ 248292 h 270646"/>
              <a:gd name="connsiteX488" fmla="*/ 16344672 w 16803856"/>
              <a:gd name="connsiteY488" fmla="*/ 260334 h 270646"/>
              <a:gd name="connsiteX489" fmla="*/ 16340970 w 16803856"/>
              <a:gd name="connsiteY489" fmla="*/ 219127 h 270646"/>
              <a:gd name="connsiteX490" fmla="*/ 16438478 w 16803856"/>
              <a:gd name="connsiteY490" fmla="*/ 0 h 270646"/>
              <a:gd name="connsiteX491" fmla="*/ 16535986 w 16803856"/>
              <a:gd name="connsiteY491" fmla="*/ 219127 h 270646"/>
              <a:gd name="connsiteX492" fmla="*/ 16531358 w 16803856"/>
              <a:gd name="connsiteY492" fmla="*/ 270645 h 270646"/>
              <a:gd name="connsiteX493" fmla="*/ 16537684 w 16803856"/>
              <a:gd name="connsiteY493" fmla="*/ 261060 h 270646"/>
              <a:gd name="connsiteX494" fmla="*/ 16575638 w 16803856"/>
              <a:gd name="connsiteY494" fmla="*/ 243840 h 270646"/>
              <a:gd name="connsiteX495" fmla="*/ 16595288 w 16803856"/>
              <a:gd name="connsiteY495" fmla="*/ 248292 h 270646"/>
              <a:gd name="connsiteX496" fmla="*/ 16612540 w 16803856"/>
              <a:gd name="connsiteY496" fmla="*/ 260327 h 270646"/>
              <a:gd name="connsiteX497" fmla="*/ 16608840 w 16803856"/>
              <a:gd name="connsiteY497" fmla="*/ 219127 h 270646"/>
              <a:gd name="connsiteX498" fmla="*/ 16706348 w 16803856"/>
              <a:gd name="connsiteY498" fmla="*/ 0 h 270646"/>
              <a:gd name="connsiteX499" fmla="*/ 16803856 w 16803856"/>
              <a:gd name="connsiteY499" fmla="*/ 219127 h 270646"/>
              <a:gd name="connsiteX500" fmla="*/ 16799228 w 16803856"/>
              <a:gd name="connsiteY500" fmla="*/ 270645 h 27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</a:cxnLst>
            <a:rect l="l" t="t" r="r" b="b"/>
            <a:pathLst>
              <a:path w="16803856" h="270646">
                <a:moveTo>
                  <a:pt x="3702" y="260333"/>
                </a:moveTo>
                <a:lnTo>
                  <a:pt x="0" y="219127"/>
                </a:lnTo>
                <a:cubicBezTo>
                  <a:pt x="0" y="98106"/>
                  <a:pt x="43656" y="0"/>
                  <a:pt x="97508" y="0"/>
                </a:cubicBezTo>
                <a:cubicBezTo>
                  <a:pt x="151360" y="0"/>
                  <a:pt x="195016" y="98106"/>
                  <a:pt x="195016" y="219127"/>
                </a:cubicBezTo>
                <a:lnTo>
                  <a:pt x="190388" y="270645"/>
                </a:lnTo>
                <a:lnTo>
                  <a:pt x="196714" y="261060"/>
                </a:lnTo>
                <a:cubicBezTo>
                  <a:pt x="208379" y="249972"/>
                  <a:pt x="221205" y="243840"/>
                  <a:pt x="234668" y="243840"/>
                </a:cubicBezTo>
                <a:cubicBezTo>
                  <a:pt x="241400" y="243840"/>
                  <a:pt x="247972" y="245373"/>
                  <a:pt x="254319" y="248292"/>
                </a:cubicBezTo>
                <a:lnTo>
                  <a:pt x="271581" y="260334"/>
                </a:lnTo>
                <a:lnTo>
                  <a:pt x="267879" y="219127"/>
                </a:lnTo>
                <a:cubicBezTo>
                  <a:pt x="267879" y="98106"/>
                  <a:pt x="311535" y="0"/>
                  <a:pt x="365387" y="0"/>
                </a:cubicBezTo>
                <a:cubicBezTo>
                  <a:pt x="419239" y="0"/>
                  <a:pt x="462895" y="98106"/>
                  <a:pt x="462895" y="219127"/>
                </a:cubicBezTo>
                <a:lnTo>
                  <a:pt x="458267" y="270645"/>
                </a:lnTo>
                <a:lnTo>
                  <a:pt x="464593" y="261060"/>
                </a:lnTo>
                <a:cubicBezTo>
                  <a:pt x="476258" y="249972"/>
                  <a:pt x="489084" y="243840"/>
                  <a:pt x="502547" y="243840"/>
                </a:cubicBezTo>
                <a:cubicBezTo>
                  <a:pt x="509279" y="243840"/>
                  <a:pt x="515851" y="245373"/>
                  <a:pt x="522198" y="248292"/>
                </a:cubicBezTo>
                <a:lnTo>
                  <a:pt x="539459" y="260333"/>
                </a:lnTo>
                <a:lnTo>
                  <a:pt x="535757" y="219127"/>
                </a:lnTo>
                <a:cubicBezTo>
                  <a:pt x="535757" y="98106"/>
                  <a:pt x="579413" y="0"/>
                  <a:pt x="633265" y="0"/>
                </a:cubicBezTo>
                <a:cubicBezTo>
                  <a:pt x="687117" y="0"/>
                  <a:pt x="730773" y="98106"/>
                  <a:pt x="730773" y="219127"/>
                </a:cubicBezTo>
                <a:lnTo>
                  <a:pt x="726145" y="270645"/>
                </a:lnTo>
                <a:lnTo>
                  <a:pt x="732471" y="261060"/>
                </a:lnTo>
                <a:cubicBezTo>
                  <a:pt x="744136" y="249972"/>
                  <a:pt x="756962" y="243840"/>
                  <a:pt x="770425" y="243840"/>
                </a:cubicBezTo>
                <a:cubicBezTo>
                  <a:pt x="777157" y="243840"/>
                  <a:pt x="783729" y="245373"/>
                  <a:pt x="790076" y="248292"/>
                </a:cubicBezTo>
                <a:lnTo>
                  <a:pt x="807337" y="260333"/>
                </a:lnTo>
                <a:lnTo>
                  <a:pt x="803635" y="219127"/>
                </a:lnTo>
                <a:cubicBezTo>
                  <a:pt x="803635" y="98106"/>
                  <a:pt x="847291" y="0"/>
                  <a:pt x="901143" y="0"/>
                </a:cubicBezTo>
                <a:cubicBezTo>
                  <a:pt x="954995" y="0"/>
                  <a:pt x="998651" y="98106"/>
                  <a:pt x="998651" y="219127"/>
                </a:cubicBezTo>
                <a:lnTo>
                  <a:pt x="994023" y="270645"/>
                </a:lnTo>
                <a:lnTo>
                  <a:pt x="1000349" y="261060"/>
                </a:lnTo>
                <a:cubicBezTo>
                  <a:pt x="1012014" y="249972"/>
                  <a:pt x="1024840" y="243840"/>
                  <a:pt x="1038303" y="243840"/>
                </a:cubicBezTo>
                <a:cubicBezTo>
                  <a:pt x="1045035" y="243840"/>
                  <a:pt x="1051607" y="245373"/>
                  <a:pt x="1057954" y="248292"/>
                </a:cubicBezTo>
                <a:lnTo>
                  <a:pt x="1075216" y="260334"/>
                </a:lnTo>
                <a:lnTo>
                  <a:pt x="1071514" y="219127"/>
                </a:lnTo>
                <a:cubicBezTo>
                  <a:pt x="1071514" y="98106"/>
                  <a:pt x="1115169" y="0"/>
                  <a:pt x="1169022" y="0"/>
                </a:cubicBezTo>
                <a:cubicBezTo>
                  <a:pt x="1222874" y="0"/>
                  <a:pt x="1266529" y="98106"/>
                  <a:pt x="1266529" y="219127"/>
                </a:cubicBezTo>
                <a:lnTo>
                  <a:pt x="1261901" y="270645"/>
                </a:lnTo>
                <a:lnTo>
                  <a:pt x="1268227" y="261060"/>
                </a:lnTo>
                <a:cubicBezTo>
                  <a:pt x="1279893" y="249972"/>
                  <a:pt x="1292718" y="243840"/>
                  <a:pt x="1306181" y="243840"/>
                </a:cubicBezTo>
                <a:cubicBezTo>
                  <a:pt x="1312913" y="243840"/>
                  <a:pt x="1319485" y="245373"/>
                  <a:pt x="1325832" y="248292"/>
                </a:cubicBezTo>
                <a:lnTo>
                  <a:pt x="1343094" y="260333"/>
                </a:lnTo>
                <a:lnTo>
                  <a:pt x="1339391" y="219127"/>
                </a:lnTo>
                <a:cubicBezTo>
                  <a:pt x="1339391" y="98106"/>
                  <a:pt x="1383048" y="0"/>
                  <a:pt x="1436898" y="0"/>
                </a:cubicBezTo>
                <a:cubicBezTo>
                  <a:pt x="1490752" y="0"/>
                  <a:pt x="1534407" y="98106"/>
                  <a:pt x="1534407" y="219127"/>
                </a:cubicBezTo>
                <a:lnTo>
                  <a:pt x="1529780" y="270644"/>
                </a:lnTo>
                <a:lnTo>
                  <a:pt x="1536104" y="261060"/>
                </a:lnTo>
                <a:cubicBezTo>
                  <a:pt x="1547770" y="249972"/>
                  <a:pt x="1560595" y="243840"/>
                  <a:pt x="1574058" y="243840"/>
                </a:cubicBezTo>
                <a:cubicBezTo>
                  <a:pt x="1580790" y="243840"/>
                  <a:pt x="1587362" y="245373"/>
                  <a:pt x="1593710" y="248292"/>
                </a:cubicBezTo>
                <a:lnTo>
                  <a:pt x="1610971" y="260333"/>
                </a:lnTo>
                <a:lnTo>
                  <a:pt x="1607270" y="219127"/>
                </a:lnTo>
                <a:cubicBezTo>
                  <a:pt x="1607270" y="98106"/>
                  <a:pt x="1650925" y="0"/>
                  <a:pt x="1704778" y="0"/>
                </a:cubicBezTo>
                <a:cubicBezTo>
                  <a:pt x="1758629" y="0"/>
                  <a:pt x="1802285" y="98106"/>
                  <a:pt x="1802285" y="219127"/>
                </a:cubicBezTo>
                <a:lnTo>
                  <a:pt x="1797657" y="270645"/>
                </a:lnTo>
                <a:lnTo>
                  <a:pt x="1803983" y="261060"/>
                </a:lnTo>
                <a:cubicBezTo>
                  <a:pt x="1815649" y="249972"/>
                  <a:pt x="1828475" y="243840"/>
                  <a:pt x="1841937" y="243840"/>
                </a:cubicBezTo>
                <a:cubicBezTo>
                  <a:pt x="1848669" y="243840"/>
                  <a:pt x="1855241" y="245373"/>
                  <a:pt x="1861588" y="248292"/>
                </a:cubicBezTo>
                <a:lnTo>
                  <a:pt x="1878851" y="260334"/>
                </a:lnTo>
                <a:lnTo>
                  <a:pt x="1875148" y="219127"/>
                </a:lnTo>
                <a:cubicBezTo>
                  <a:pt x="1875148" y="98106"/>
                  <a:pt x="1918805" y="0"/>
                  <a:pt x="1972656" y="0"/>
                </a:cubicBezTo>
                <a:cubicBezTo>
                  <a:pt x="2026508" y="0"/>
                  <a:pt x="2070163" y="98106"/>
                  <a:pt x="2070163" y="219127"/>
                </a:cubicBezTo>
                <a:lnTo>
                  <a:pt x="2065536" y="270646"/>
                </a:lnTo>
                <a:lnTo>
                  <a:pt x="2071863" y="261060"/>
                </a:lnTo>
                <a:cubicBezTo>
                  <a:pt x="2083528" y="249972"/>
                  <a:pt x="2096353" y="243840"/>
                  <a:pt x="2109816" y="243840"/>
                </a:cubicBezTo>
                <a:cubicBezTo>
                  <a:pt x="2116548" y="243840"/>
                  <a:pt x="2123120" y="245373"/>
                  <a:pt x="2129468" y="248292"/>
                </a:cubicBezTo>
                <a:lnTo>
                  <a:pt x="2146728" y="260333"/>
                </a:lnTo>
                <a:lnTo>
                  <a:pt x="2143027" y="219127"/>
                </a:lnTo>
                <a:cubicBezTo>
                  <a:pt x="2143027" y="98106"/>
                  <a:pt x="2186682" y="0"/>
                  <a:pt x="2240535" y="0"/>
                </a:cubicBezTo>
                <a:cubicBezTo>
                  <a:pt x="2294386" y="0"/>
                  <a:pt x="2338043" y="98106"/>
                  <a:pt x="2338043" y="219127"/>
                </a:cubicBezTo>
                <a:lnTo>
                  <a:pt x="2333415" y="270643"/>
                </a:lnTo>
                <a:lnTo>
                  <a:pt x="2339740" y="261060"/>
                </a:lnTo>
                <a:cubicBezTo>
                  <a:pt x="2351406" y="249972"/>
                  <a:pt x="2364231" y="243840"/>
                  <a:pt x="2377694" y="243840"/>
                </a:cubicBezTo>
                <a:cubicBezTo>
                  <a:pt x="2384426" y="243840"/>
                  <a:pt x="2390998" y="245373"/>
                  <a:pt x="2397345" y="248292"/>
                </a:cubicBezTo>
                <a:lnTo>
                  <a:pt x="2414606" y="260333"/>
                </a:lnTo>
                <a:lnTo>
                  <a:pt x="2410904" y="219127"/>
                </a:lnTo>
                <a:cubicBezTo>
                  <a:pt x="2410904" y="98106"/>
                  <a:pt x="2454562" y="0"/>
                  <a:pt x="2508414" y="0"/>
                </a:cubicBezTo>
                <a:cubicBezTo>
                  <a:pt x="2562263" y="0"/>
                  <a:pt x="2605920" y="98106"/>
                  <a:pt x="2605920" y="219127"/>
                </a:cubicBezTo>
                <a:lnTo>
                  <a:pt x="2601293" y="270646"/>
                </a:lnTo>
                <a:lnTo>
                  <a:pt x="2607618" y="261060"/>
                </a:lnTo>
                <a:cubicBezTo>
                  <a:pt x="2619284" y="249972"/>
                  <a:pt x="2632110" y="243840"/>
                  <a:pt x="2645573" y="243840"/>
                </a:cubicBezTo>
                <a:cubicBezTo>
                  <a:pt x="2652304" y="243840"/>
                  <a:pt x="2658876" y="245373"/>
                  <a:pt x="2665225" y="248292"/>
                </a:cubicBezTo>
                <a:lnTo>
                  <a:pt x="2682485" y="260334"/>
                </a:lnTo>
                <a:lnTo>
                  <a:pt x="2678784" y="219127"/>
                </a:lnTo>
                <a:cubicBezTo>
                  <a:pt x="2678784" y="98106"/>
                  <a:pt x="2722439" y="0"/>
                  <a:pt x="2776291" y="0"/>
                </a:cubicBezTo>
                <a:cubicBezTo>
                  <a:pt x="2830143" y="0"/>
                  <a:pt x="2873799" y="98106"/>
                  <a:pt x="2873799" y="219127"/>
                </a:cubicBezTo>
                <a:lnTo>
                  <a:pt x="2869171" y="270645"/>
                </a:lnTo>
                <a:lnTo>
                  <a:pt x="2875497" y="261060"/>
                </a:lnTo>
                <a:cubicBezTo>
                  <a:pt x="2887162" y="249972"/>
                  <a:pt x="2899988" y="243840"/>
                  <a:pt x="2913451" y="243840"/>
                </a:cubicBezTo>
                <a:cubicBezTo>
                  <a:pt x="2920183" y="243840"/>
                  <a:pt x="2926755" y="245373"/>
                  <a:pt x="2933102" y="248292"/>
                </a:cubicBezTo>
                <a:lnTo>
                  <a:pt x="2950363" y="260333"/>
                </a:lnTo>
                <a:lnTo>
                  <a:pt x="2946661" y="219127"/>
                </a:lnTo>
                <a:cubicBezTo>
                  <a:pt x="2946661" y="98106"/>
                  <a:pt x="2990317" y="0"/>
                  <a:pt x="3044169" y="0"/>
                </a:cubicBezTo>
                <a:cubicBezTo>
                  <a:pt x="3098021" y="0"/>
                  <a:pt x="3141677" y="98106"/>
                  <a:pt x="3141677" y="219127"/>
                </a:cubicBezTo>
                <a:lnTo>
                  <a:pt x="3137050" y="270645"/>
                </a:lnTo>
                <a:lnTo>
                  <a:pt x="3143375" y="261060"/>
                </a:lnTo>
                <a:cubicBezTo>
                  <a:pt x="3155041" y="249972"/>
                  <a:pt x="3167867" y="243840"/>
                  <a:pt x="3181329" y="243840"/>
                </a:cubicBezTo>
                <a:cubicBezTo>
                  <a:pt x="3188061" y="243840"/>
                  <a:pt x="3194633" y="245373"/>
                  <a:pt x="3200980" y="248292"/>
                </a:cubicBezTo>
                <a:lnTo>
                  <a:pt x="3218240" y="260332"/>
                </a:lnTo>
                <a:lnTo>
                  <a:pt x="3214540" y="219127"/>
                </a:lnTo>
                <a:cubicBezTo>
                  <a:pt x="3214540" y="98106"/>
                  <a:pt x="3258194" y="0"/>
                  <a:pt x="3312048" y="0"/>
                </a:cubicBezTo>
                <a:cubicBezTo>
                  <a:pt x="3365898" y="0"/>
                  <a:pt x="3409555" y="98106"/>
                  <a:pt x="3409555" y="219127"/>
                </a:cubicBezTo>
                <a:lnTo>
                  <a:pt x="3404927" y="270645"/>
                </a:lnTo>
                <a:lnTo>
                  <a:pt x="3411254" y="261060"/>
                </a:lnTo>
                <a:cubicBezTo>
                  <a:pt x="3422919" y="249972"/>
                  <a:pt x="3435744" y="243840"/>
                  <a:pt x="3449207" y="243840"/>
                </a:cubicBezTo>
                <a:cubicBezTo>
                  <a:pt x="3455939" y="243840"/>
                  <a:pt x="3462511" y="245373"/>
                  <a:pt x="3468860" y="248292"/>
                </a:cubicBezTo>
                <a:lnTo>
                  <a:pt x="3486119" y="260333"/>
                </a:lnTo>
                <a:lnTo>
                  <a:pt x="3482416" y="219127"/>
                </a:lnTo>
                <a:cubicBezTo>
                  <a:pt x="3482416" y="98106"/>
                  <a:pt x="3526074" y="0"/>
                  <a:pt x="3579924" y="0"/>
                </a:cubicBezTo>
                <a:cubicBezTo>
                  <a:pt x="3633777" y="0"/>
                  <a:pt x="3677433" y="98106"/>
                  <a:pt x="3677433" y="219127"/>
                </a:cubicBezTo>
                <a:lnTo>
                  <a:pt x="3672806" y="270645"/>
                </a:lnTo>
                <a:lnTo>
                  <a:pt x="3679130" y="261060"/>
                </a:lnTo>
                <a:cubicBezTo>
                  <a:pt x="3690797" y="249972"/>
                  <a:pt x="3703623" y="243840"/>
                  <a:pt x="3717085" y="243840"/>
                </a:cubicBezTo>
                <a:cubicBezTo>
                  <a:pt x="3723817" y="243840"/>
                  <a:pt x="3730389" y="245373"/>
                  <a:pt x="3736736" y="248292"/>
                </a:cubicBezTo>
                <a:lnTo>
                  <a:pt x="3753997" y="260334"/>
                </a:lnTo>
                <a:lnTo>
                  <a:pt x="3750297" y="219127"/>
                </a:lnTo>
                <a:cubicBezTo>
                  <a:pt x="3750297" y="98106"/>
                  <a:pt x="3793951" y="0"/>
                  <a:pt x="3847805" y="0"/>
                </a:cubicBezTo>
                <a:cubicBezTo>
                  <a:pt x="3901655" y="0"/>
                  <a:pt x="3945312" y="98106"/>
                  <a:pt x="3945312" y="219127"/>
                </a:cubicBezTo>
                <a:lnTo>
                  <a:pt x="3940684" y="270645"/>
                </a:lnTo>
                <a:lnTo>
                  <a:pt x="3947011" y="261060"/>
                </a:lnTo>
                <a:cubicBezTo>
                  <a:pt x="3958676" y="249972"/>
                  <a:pt x="3971501" y="243840"/>
                  <a:pt x="3984964" y="243840"/>
                </a:cubicBezTo>
                <a:cubicBezTo>
                  <a:pt x="3991696" y="243840"/>
                  <a:pt x="3998268" y="245373"/>
                  <a:pt x="4004617" y="248292"/>
                </a:cubicBezTo>
                <a:lnTo>
                  <a:pt x="4021877" y="260333"/>
                </a:lnTo>
                <a:lnTo>
                  <a:pt x="4018173" y="219127"/>
                </a:lnTo>
                <a:cubicBezTo>
                  <a:pt x="4018173" y="98106"/>
                  <a:pt x="4061831" y="0"/>
                  <a:pt x="4115681" y="0"/>
                </a:cubicBezTo>
                <a:cubicBezTo>
                  <a:pt x="4169534" y="0"/>
                  <a:pt x="4213190" y="98106"/>
                  <a:pt x="4213190" y="219127"/>
                </a:cubicBezTo>
                <a:lnTo>
                  <a:pt x="4208563" y="270645"/>
                </a:lnTo>
                <a:lnTo>
                  <a:pt x="4214887" y="261060"/>
                </a:lnTo>
                <a:cubicBezTo>
                  <a:pt x="4226554" y="249972"/>
                  <a:pt x="4239380" y="243840"/>
                  <a:pt x="4252842" y="243840"/>
                </a:cubicBezTo>
                <a:cubicBezTo>
                  <a:pt x="4259574" y="243840"/>
                  <a:pt x="4266146" y="245373"/>
                  <a:pt x="4272492" y="248292"/>
                </a:cubicBezTo>
                <a:lnTo>
                  <a:pt x="4289754" y="260333"/>
                </a:lnTo>
                <a:lnTo>
                  <a:pt x="4286053" y="219127"/>
                </a:lnTo>
                <a:cubicBezTo>
                  <a:pt x="4286053" y="98106"/>
                  <a:pt x="4329707" y="0"/>
                  <a:pt x="4383560" y="0"/>
                </a:cubicBezTo>
                <a:cubicBezTo>
                  <a:pt x="4437412" y="0"/>
                  <a:pt x="4481068" y="98106"/>
                  <a:pt x="4481068" y="219127"/>
                </a:cubicBezTo>
                <a:lnTo>
                  <a:pt x="4476441" y="270645"/>
                </a:lnTo>
                <a:lnTo>
                  <a:pt x="4482766" y="261060"/>
                </a:lnTo>
                <a:cubicBezTo>
                  <a:pt x="4494432" y="249972"/>
                  <a:pt x="4507256" y="243840"/>
                  <a:pt x="4520721" y="243840"/>
                </a:cubicBezTo>
                <a:cubicBezTo>
                  <a:pt x="4527452" y="243840"/>
                  <a:pt x="4534025" y="245373"/>
                  <a:pt x="4540371" y="248292"/>
                </a:cubicBezTo>
                <a:lnTo>
                  <a:pt x="4557634" y="260334"/>
                </a:lnTo>
                <a:lnTo>
                  <a:pt x="4553930" y="219127"/>
                </a:lnTo>
                <a:cubicBezTo>
                  <a:pt x="4553930" y="98106"/>
                  <a:pt x="4597588" y="0"/>
                  <a:pt x="4651438" y="0"/>
                </a:cubicBezTo>
                <a:cubicBezTo>
                  <a:pt x="4705291" y="0"/>
                  <a:pt x="4748947" y="98106"/>
                  <a:pt x="4748947" y="219127"/>
                </a:cubicBezTo>
                <a:lnTo>
                  <a:pt x="4744320" y="270645"/>
                </a:lnTo>
                <a:lnTo>
                  <a:pt x="4750644" y="261060"/>
                </a:lnTo>
                <a:cubicBezTo>
                  <a:pt x="4762311" y="249972"/>
                  <a:pt x="4775137" y="243840"/>
                  <a:pt x="4788599" y="243840"/>
                </a:cubicBezTo>
                <a:cubicBezTo>
                  <a:pt x="4795331" y="243840"/>
                  <a:pt x="4801903" y="245373"/>
                  <a:pt x="4808249" y="248292"/>
                </a:cubicBezTo>
                <a:lnTo>
                  <a:pt x="4825510" y="260333"/>
                </a:lnTo>
                <a:lnTo>
                  <a:pt x="4821810" y="219127"/>
                </a:lnTo>
                <a:cubicBezTo>
                  <a:pt x="4821810" y="98106"/>
                  <a:pt x="4865464" y="0"/>
                  <a:pt x="4919317" y="0"/>
                </a:cubicBezTo>
                <a:cubicBezTo>
                  <a:pt x="4973169" y="0"/>
                  <a:pt x="5016825" y="98106"/>
                  <a:pt x="5016825" y="219127"/>
                </a:cubicBezTo>
                <a:lnTo>
                  <a:pt x="5012198" y="270645"/>
                </a:lnTo>
                <a:lnTo>
                  <a:pt x="5018523" y="261060"/>
                </a:lnTo>
                <a:cubicBezTo>
                  <a:pt x="5030187" y="249972"/>
                  <a:pt x="5043013" y="243840"/>
                  <a:pt x="5056477" y="243840"/>
                </a:cubicBezTo>
                <a:cubicBezTo>
                  <a:pt x="5063209" y="243840"/>
                  <a:pt x="5069782" y="245373"/>
                  <a:pt x="5076128" y="248292"/>
                </a:cubicBezTo>
                <a:lnTo>
                  <a:pt x="5093389" y="260333"/>
                </a:lnTo>
                <a:lnTo>
                  <a:pt x="5089686" y="219127"/>
                </a:lnTo>
                <a:cubicBezTo>
                  <a:pt x="5089686" y="98106"/>
                  <a:pt x="5133343" y="0"/>
                  <a:pt x="5187195" y="0"/>
                </a:cubicBezTo>
                <a:cubicBezTo>
                  <a:pt x="5241047" y="0"/>
                  <a:pt x="5284704" y="98106"/>
                  <a:pt x="5284704" y="219127"/>
                </a:cubicBezTo>
                <a:lnTo>
                  <a:pt x="5280074" y="270645"/>
                </a:lnTo>
                <a:lnTo>
                  <a:pt x="5286401" y="261060"/>
                </a:lnTo>
                <a:cubicBezTo>
                  <a:pt x="5298067" y="249972"/>
                  <a:pt x="5310892" y="243840"/>
                  <a:pt x="5324355" y="243840"/>
                </a:cubicBezTo>
                <a:cubicBezTo>
                  <a:pt x="5331088" y="243840"/>
                  <a:pt x="5337659" y="245373"/>
                  <a:pt x="5344006" y="248292"/>
                </a:cubicBezTo>
                <a:lnTo>
                  <a:pt x="5361267" y="260334"/>
                </a:lnTo>
                <a:lnTo>
                  <a:pt x="5357567" y="219127"/>
                </a:lnTo>
                <a:cubicBezTo>
                  <a:pt x="5357567" y="98106"/>
                  <a:pt x="5401221" y="0"/>
                  <a:pt x="5455074" y="0"/>
                </a:cubicBezTo>
                <a:cubicBezTo>
                  <a:pt x="5508926" y="0"/>
                  <a:pt x="5552582" y="98106"/>
                  <a:pt x="5552582" y="219127"/>
                </a:cubicBezTo>
                <a:lnTo>
                  <a:pt x="5547955" y="270645"/>
                </a:lnTo>
                <a:lnTo>
                  <a:pt x="5554280" y="261060"/>
                </a:lnTo>
                <a:cubicBezTo>
                  <a:pt x="5565945" y="249972"/>
                  <a:pt x="5578770" y="243840"/>
                  <a:pt x="5592234" y="243840"/>
                </a:cubicBezTo>
                <a:cubicBezTo>
                  <a:pt x="5598966" y="243840"/>
                  <a:pt x="5605539" y="245373"/>
                  <a:pt x="5611885" y="248292"/>
                </a:cubicBezTo>
                <a:lnTo>
                  <a:pt x="5629146" y="260333"/>
                </a:lnTo>
                <a:lnTo>
                  <a:pt x="5625443" y="219127"/>
                </a:lnTo>
                <a:cubicBezTo>
                  <a:pt x="5625443" y="98106"/>
                  <a:pt x="5669100" y="0"/>
                  <a:pt x="5722952" y="0"/>
                </a:cubicBezTo>
                <a:cubicBezTo>
                  <a:pt x="5776804" y="0"/>
                  <a:pt x="5820461" y="98106"/>
                  <a:pt x="5820461" y="219127"/>
                </a:cubicBezTo>
                <a:lnTo>
                  <a:pt x="5815831" y="270645"/>
                </a:lnTo>
                <a:lnTo>
                  <a:pt x="5822158" y="261060"/>
                </a:lnTo>
                <a:cubicBezTo>
                  <a:pt x="5833825" y="249972"/>
                  <a:pt x="5846650" y="243840"/>
                  <a:pt x="5860112" y="243840"/>
                </a:cubicBezTo>
                <a:cubicBezTo>
                  <a:pt x="5866845" y="243840"/>
                  <a:pt x="5873416" y="245373"/>
                  <a:pt x="5879763" y="248292"/>
                </a:cubicBezTo>
                <a:lnTo>
                  <a:pt x="5897024" y="260333"/>
                </a:lnTo>
                <a:lnTo>
                  <a:pt x="5893322" y="219127"/>
                </a:lnTo>
                <a:cubicBezTo>
                  <a:pt x="5893322" y="98106"/>
                  <a:pt x="5936978" y="0"/>
                  <a:pt x="5990830" y="0"/>
                </a:cubicBezTo>
                <a:cubicBezTo>
                  <a:pt x="6044683" y="0"/>
                  <a:pt x="6088338" y="98106"/>
                  <a:pt x="6088338" y="219127"/>
                </a:cubicBezTo>
                <a:lnTo>
                  <a:pt x="6083710" y="270645"/>
                </a:lnTo>
                <a:lnTo>
                  <a:pt x="6090036" y="261060"/>
                </a:lnTo>
                <a:cubicBezTo>
                  <a:pt x="6101702" y="249972"/>
                  <a:pt x="6114527" y="243840"/>
                  <a:pt x="6127991" y="243840"/>
                </a:cubicBezTo>
                <a:cubicBezTo>
                  <a:pt x="6134721" y="243840"/>
                  <a:pt x="6141295" y="245373"/>
                  <a:pt x="6147641" y="248292"/>
                </a:cubicBezTo>
                <a:lnTo>
                  <a:pt x="6164903" y="260334"/>
                </a:lnTo>
                <a:lnTo>
                  <a:pt x="6161200" y="219127"/>
                </a:lnTo>
                <a:cubicBezTo>
                  <a:pt x="6161200" y="98106"/>
                  <a:pt x="6204857" y="0"/>
                  <a:pt x="6258709" y="0"/>
                </a:cubicBezTo>
                <a:cubicBezTo>
                  <a:pt x="6312561" y="0"/>
                  <a:pt x="6356218" y="98106"/>
                  <a:pt x="6356218" y="219127"/>
                </a:cubicBezTo>
                <a:lnTo>
                  <a:pt x="6351588" y="270645"/>
                </a:lnTo>
                <a:lnTo>
                  <a:pt x="6357915" y="261060"/>
                </a:lnTo>
                <a:cubicBezTo>
                  <a:pt x="6369581" y="249972"/>
                  <a:pt x="6382405" y="243840"/>
                  <a:pt x="6395869" y="243840"/>
                </a:cubicBezTo>
                <a:cubicBezTo>
                  <a:pt x="6402602" y="243840"/>
                  <a:pt x="6409173" y="245373"/>
                  <a:pt x="6415520" y="248292"/>
                </a:cubicBezTo>
                <a:lnTo>
                  <a:pt x="6432781" y="260333"/>
                </a:lnTo>
                <a:lnTo>
                  <a:pt x="6429079" y="219127"/>
                </a:lnTo>
                <a:cubicBezTo>
                  <a:pt x="6429079" y="98106"/>
                  <a:pt x="6472735" y="0"/>
                  <a:pt x="6526587" y="0"/>
                </a:cubicBezTo>
                <a:cubicBezTo>
                  <a:pt x="6580440" y="0"/>
                  <a:pt x="6624095" y="98106"/>
                  <a:pt x="6624095" y="219127"/>
                </a:cubicBezTo>
                <a:lnTo>
                  <a:pt x="6619467" y="270645"/>
                </a:lnTo>
                <a:lnTo>
                  <a:pt x="6625793" y="261060"/>
                </a:lnTo>
                <a:cubicBezTo>
                  <a:pt x="6637459" y="249972"/>
                  <a:pt x="6650284" y="243840"/>
                  <a:pt x="6663748" y="243840"/>
                </a:cubicBezTo>
                <a:cubicBezTo>
                  <a:pt x="6670478" y="243840"/>
                  <a:pt x="6677052" y="245373"/>
                  <a:pt x="6683398" y="248292"/>
                </a:cubicBezTo>
                <a:lnTo>
                  <a:pt x="6700659" y="260333"/>
                </a:lnTo>
                <a:lnTo>
                  <a:pt x="6696957" y="219127"/>
                </a:lnTo>
                <a:cubicBezTo>
                  <a:pt x="6696957" y="98106"/>
                  <a:pt x="6740613" y="0"/>
                  <a:pt x="6794466" y="0"/>
                </a:cubicBezTo>
                <a:cubicBezTo>
                  <a:pt x="6848317" y="0"/>
                  <a:pt x="6891974" y="98106"/>
                  <a:pt x="6891974" y="219127"/>
                </a:cubicBezTo>
                <a:lnTo>
                  <a:pt x="6887345" y="270645"/>
                </a:lnTo>
                <a:lnTo>
                  <a:pt x="6893672" y="261060"/>
                </a:lnTo>
                <a:cubicBezTo>
                  <a:pt x="6905338" y="249972"/>
                  <a:pt x="6918162" y="243840"/>
                  <a:pt x="6931624" y="243840"/>
                </a:cubicBezTo>
                <a:cubicBezTo>
                  <a:pt x="6938358" y="243840"/>
                  <a:pt x="6944928" y="245373"/>
                  <a:pt x="6951277" y="248292"/>
                </a:cubicBezTo>
                <a:lnTo>
                  <a:pt x="6968538" y="260334"/>
                </a:lnTo>
                <a:lnTo>
                  <a:pt x="6964836" y="219127"/>
                </a:lnTo>
                <a:cubicBezTo>
                  <a:pt x="6964836" y="98106"/>
                  <a:pt x="7008492" y="0"/>
                  <a:pt x="7062344" y="0"/>
                </a:cubicBezTo>
                <a:cubicBezTo>
                  <a:pt x="7116196" y="0"/>
                  <a:pt x="7159852" y="98106"/>
                  <a:pt x="7159852" y="219127"/>
                </a:cubicBezTo>
                <a:lnTo>
                  <a:pt x="7155224" y="270645"/>
                </a:lnTo>
                <a:lnTo>
                  <a:pt x="7161550" y="261060"/>
                </a:lnTo>
                <a:cubicBezTo>
                  <a:pt x="7173216" y="249972"/>
                  <a:pt x="7186041" y="243840"/>
                  <a:pt x="7199505" y="243840"/>
                </a:cubicBezTo>
                <a:cubicBezTo>
                  <a:pt x="7206235" y="243840"/>
                  <a:pt x="7212809" y="245373"/>
                  <a:pt x="7219155" y="248292"/>
                </a:cubicBezTo>
                <a:lnTo>
                  <a:pt x="7236416" y="260333"/>
                </a:lnTo>
                <a:lnTo>
                  <a:pt x="7232714" y="219127"/>
                </a:lnTo>
                <a:cubicBezTo>
                  <a:pt x="7232714" y="98106"/>
                  <a:pt x="7276370" y="0"/>
                  <a:pt x="7330223" y="0"/>
                </a:cubicBezTo>
                <a:cubicBezTo>
                  <a:pt x="7384074" y="0"/>
                  <a:pt x="7427729" y="98106"/>
                  <a:pt x="7427729" y="219127"/>
                </a:cubicBezTo>
                <a:lnTo>
                  <a:pt x="7423101" y="270645"/>
                </a:lnTo>
                <a:lnTo>
                  <a:pt x="7429427" y="261060"/>
                </a:lnTo>
                <a:cubicBezTo>
                  <a:pt x="7441092" y="249972"/>
                  <a:pt x="7453918" y="243840"/>
                  <a:pt x="7467381" y="243840"/>
                </a:cubicBezTo>
                <a:cubicBezTo>
                  <a:pt x="7474113" y="243840"/>
                  <a:pt x="7480685" y="245373"/>
                  <a:pt x="7487032" y="248292"/>
                </a:cubicBezTo>
                <a:lnTo>
                  <a:pt x="7504293" y="260333"/>
                </a:lnTo>
                <a:lnTo>
                  <a:pt x="7500591" y="219127"/>
                </a:lnTo>
                <a:cubicBezTo>
                  <a:pt x="7500591" y="98106"/>
                  <a:pt x="7544247" y="0"/>
                  <a:pt x="7598099" y="0"/>
                </a:cubicBezTo>
                <a:cubicBezTo>
                  <a:pt x="7651951" y="0"/>
                  <a:pt x="7695607" y="98106"/>
                  <a:pt x="7695607" y="219127"/>
                </a:cubicBezTo>
                <a:lnTo>
                  <a:pt x="7690979" y="270645"/>
                </a:lnTo>
                <a:lnTo>
                  <a:pt x="7697304" y="261060"/>
                </a:lnTo>
                <a:cubicBezTo>
                  <a:pt x="7708970" y="249972"/>
                  <a:pt x="7721796" y="243840"/>
                  <a:pt x="7735259" y="243840"/>
                </a:cubicBezTo>
                <a:cubicBezTo>
                  <a:pt x="7741990" y="243840"/>
                  <a:pt x="7748563" y="245373"/>
                  <a:pt x="7754910" y="248292"/>
                </a:cubicBezTo>
                <a:lnTo>
                  <a:pt x="7772172" y="260334"/>
                </a:lnTo>
                <a:lnTo>
                  <a:pt x="7768470" y="219127"/>
                </a:lnTo>
                <a:cubicBezTo>
                  <a:pt x="7768470" y="98106"/>
                  <a:pt x="7812126" y="0"/>
                  <a:pt x="7865978" y="0"/>
                </a:cubicBezTo>
                <a:cubicBezTo>
                  <a:pt x="7919830" y="0"/>
                  <a:pt x="7963486" y="98106"/>
                  <a:pt x="7963486" y="219127"/>
                </a:cubicBezTo>
                <a:lnTo>
                  <a:pt x="7958858" y="270645"/>
                </a:lnTo>
                <a:lnTo>
                  <a:pt x="7965184" y="261060"/>
                </a:lnTo>
                <a:cubicBezTo>
                  <a:pt x="7976849" y="249972"/>
                  <a:pt x="7989675" y="243840"/>
                  <a:pt x="8003138" y="243840"/>
                </a:cubicBezTo>
                <a:cubicBezTo>
                  <a:pt x="8009869" y="243840"/>
                  <a:pt x="8016442" y="245373"/>
                  <a:pt x="8022789" y="248292"/>
                </a:cubicBezTo>
                <a:lnTo>
                  <a:pt x="8040041" y="260327"/>
                </a:lnTo>
                <a:lnTo>
                  <a:pt x="8036340" y="219127"/>
                </a:lnTo>
                <a:cubicBezTo>
                  <a:pt x="8036340" y="98106"/>
                  <a:pt x="8079996" y="0"/>
                  <a:pt x="8133848" y="0"/>
                </a:cubicBezTo>
                <a:cubicBezTo>
                  <a:pt x="8187700" y="0"/>
                  <a:pt x="8231356" y="98106"/>
                  <a:pt x="8231356" y="219127"/>
                </a:cubicBezTo>
                <a:lnTo>
                  <a:pt x="8226728" y="270645"/>
                </a:lnTo>
                <a:lnTo>
                  <a:pt x="8233053" y="261060"/>
                </a:lnTo>
                <a:cubicBezTo>
                  <a:pt x="8244719" y="249972"/>
                  <a:pt x="8257545" y="243840"/>
                  <a:pt x="8271008" y="243840"/>
                </a:cubicBezTo>
                <a:cubicBezTo>
                  <a:pt x="8277740" y="243840"/>
                  <a:pt x="8284312" y="245373"/>
                  <a:pt x="8290660" y="248292"/>
                </a:cubicBezTo>
                <a:lnTo>
                  <a:pt x="8308351" y="260634"/>
                </a:lnTo>
                <a:lnTo>
                  <a:pt x="8304622" y="219127"/>
                </a:lnTo>
                <a:cubicBezTo>
                  <a:pt x="8304622" y="98106"/>
                  <a:pt x="8348278" y="0"/>
                  <a:pt x="8402130" y="0"/>
                </a:cubicBezTo>
                <a:cubicBezTo>
                  <a:pt x="8455982" y="0"/>
                  <a:pt x="8499638" y="98106"/>
                  <a:pt x="8499638" y="219127"/>
                </a:cubicBezTo>
                <a:lnTo>
                  <a:pt x="8495010" y="270645"/>
                </a:lnTo>
                <a:lnTo>
                  <a:pt x="8501336" y="261060"/>
                </a:lnTo>
                <a:cubicBezTo>
                  <a:pt x="8513001" y="249972"/>
                  <a:pt x="8525827" y="243840"/>
                  <a:pt x="8539290" y="243840"/>
                </a:cubicBezTo>
                <a:cubicBezTo>
                  <a:pt x="8546022" y="243840"/>
                  <a:pt x="8552594" y="245373"/>
                  <a:pt x="8558941" y="248292"/>
                </a:cubicBezTo>
                <a:lnTo>
                  <a:pt x="8576202" y="260333"/>
                </a:lnTo>
                <a:lnTo>
                  <a:pt x="8572500" y="219127"/>
                </a:lnTo>
                <a:cubicBezTo>
                  <a:pt x="8572500" y="98106"/>
                  <a:pt x="8616156" y="0"/>
                  <a:pt x="8670008" y="0"/>
                </a:cubicBezTo>
                <a:cubicBezTo>
                  <a:pt x="8723860" y="0"/>
                  <a:pt x="8767516" y="98106"/>
                  <a:pt x="8767516" y="219127"/>
                </a:cubicBezTo>
                <a:lnTo>
                  <a:pt x="8762888" y="270645"/>
                </a:lnTo>
                <a:lnTo>
                  <a:pt x="8769214" y="261060"/>
                </a:lnTo>
                <a:cubicBezTo>
                  <a:pt x="8780879" y="249972"/>
                  <a:pt x="8793705" y="243840"/>
                  <a:pt x="8807168" y="243840"/>
                </a:cubicBezTo>
                <a:cubicBezTo>
                  <a:pt x="8813900" y="243840"/>
                  <a:pt x="8820472" y="245373"/>
                  <a:pt x="8826819" y="248292"/>
                </a:cubicBezTo>
                <a:lnTo>
                  <a:pt x="8844081" y="260334"/>
                </a:lnTo>
                <a:lnTo>
                  <a:pt x="8840379" y="219127"/>
                </a:lnTo>
                <a:cubicBezTo>
                  <a:pt x="8840379" y="98106"/>
                  <a:pt x="8884035" y="0"/>
                  <a:pt x="8937887" y="0"/>
                </a:cubicBezTo>
                <a:cubicBezTo>
                  <a:pt x="8991739" y="0"/>
                  <a:pt x="9035395" y="98106"/>
                  <a:pt x="9035395" y="219127"/>
                </a:cubicBezTo>
                <a:lnTo>
                  <a:pt x="9030767" y="270645"/>
                </a:lnTo>
                <a:lnTo>
                  <a:pt x="9037093" y="261060"/>
                </a:lnTo>
                <a:cubicBezTo>
                  <a:pt x="9048758" y="249972"/>
                  <a:pt x="9061584" y="243840"/>
                  <a:pt x="9075047" y="243840"/>
                </a:cubicBezTo>
                <a:cubicBezTo>
                  <a:pt x="9081779" y="243840"/>
                  <a:pt x="9088351" y="245373"/>
                  <a:pt x="9094698" y="248292"/>
                </a:cubicBezTo>
                <a:lnTo>
                  <a:pt x="9111959" y="260333"/>
                </a:lnTo>
                <a:lnTo>
                  <a:pt x="9108257" y="219127"/>
                </a:lnTo>
                <a:cubicBezTo>
                  <a:pt x="9108257" y="98106"/>
                  <a:pt x="9151913" y="0"/>
                  <a:pt x="9205765" y="0"/>
                </a:cubicBezTo>
                <a:cubicBezTo>
                  <a:pt x="9259617" y="0"/>
                  <a:pt x="9303273" y="98106"/>
                  <a:pt x="9303273" y="219127"/>
                </a:cubicBezTo>
                <a:lnTo>
                  <a:pt x="9298645" y="270645"/>
                </a:lnTo>
                <a:lnTo>
                  <a:pt x="9304971" y="261060"/>
                </a:lnTo>
                <a:cubicBezTo>
                  <a:pt x="9316636" y="249972"/>
                  <a:pt x="9329462" y="243840"/>
                  <a:pt x="9342925" y="243840"/>
                </a:cubicBezTo>
                <a:cubicBezTo>
                  <a:pt x="9349657" y="243840"/>
                  <a:pt x="9356229" y="245373"/>
                  <a:pt x="9362576" y="248292"/>
                </a:cubicBezTo>
                <a:lnTo>
                  <a:pt x="9379837" y="260333"/>
                </a:lnTo>
                <a:lnTo>
                  <a:pt x="9376135" y="219127"/>
                </a:lnTo>
                <a:cubicBezTo>
                  <a:pt x="9376135" y="98106"/>
                  <a:pt x="9419791" y="0"/>
                  <a:pt x="9473643" y="0"/>
                </a:cubicBezTo>
                <a:cubicBezTo>
                  <a:pt x="9527495" y="0"/>
                  <a:pt x="9571151" y="98106"/>
                  <a:pt x="9571151" y="219127"/>
                </a:cubicBezTo>
                <a:lnTo>
                  <a:pt x="9566523" y="270645"/>
                </a:lnTo>
                <a:lnTo>
                  <a:pt x="9572849" y="261060"/>
                </a:lnTo>
                <a:cubicBezTo>
                  <a:pt x="9584514" y="249972"/>
                  <a:pt x="9597340" y="243840"/>
                  <a:pt x="9610803" y="243840"/>
                </a:cubicBezTo>
                <a:cubicBezTo>
                  <a:pt x="9617535" y="243840"/>
                  <a:pt x="9624107" y="245373"/>
                  <a:pt x="9630454" y="248292"/>
                </a:cubicBezTo>
                <a:lnTo>
                  <a:pt x="9647716" y="260334"/>
                </a:lnTo>
                <a:lnTo>
                  <a:pt x="9644014" y="219127"/>
                </a:lnTo>
                <a:cubicBezTo>
                  <a:pt x="9644014" y="98106"/>
                  <a:pt x="9687669" y="0"/>
                  <a:pt x="9741521" y="0"/>
                </a:cubicBezTo>
                <a:cubicBezTo>
                  <a:pt x="9795373" y="0"/>
                  <a:pt x="9839029" y="98106"/>
                  <a:pt x="9839029" y="219127"/>
                </a:cubicBezTo>
                <a:lnTo>
                  <a:pt x="9834401" y="270645"/>
                </a:lnTo>
                <a:lnTo>
                  <a:pt x="9840727" y="261060"/>
                </a:lnTo>
                <a:cubicBezTo>
                  <a:pt x="9852393" y="249972"/>
                  <a:pt x="9865218" y="243840"/>
                  <a:pt x="9878681" y="243840"/>
                </a:cubicBezTo>
                <a:cubicBezTo>
                  <a:pt x="9885413" y="243840"/>
                  <a:pt x="9891985" y="245373"/>
                  <a:pt x="9898332" y="248292"/>
                </a:cubicBezTo>
                <a:lnTo>
                  <a:pt x="9915593" y="260333"/>
                </a:lnTo>
                <a:lnTo>
                  <a:pt x="9911891" y="219127"/>
                </a:lnTo>
                <a:cubicBezTo>
                  <a:pt x="9911891" y="98106"/>
                  <a:pt x="9955547" y="0"/>
                  <a:pt x="10009398" y="0"/>
                </a:cubicBezTo>
                <a:cubicBezTo>
                  <a:pt x="10063251" y="0"/>
                  <a:pt x="10106907" y="98106"/>
                  <a:pt x="10106907" y="219127"/>
                </a:cubicBezTo>
                <a:lnTo>
                  <a:pt x="10102279" y="270644"/>
                </a:lnTo>
                <a:lnTo>
                  <a:pt x="10108604" y="261060"/>
                </a:lnTo>
                <a:cubicBezTo>
                  <a:pt x="10120270" y="249972"/>
                  <a:pt x="10133095" y="243840"/>
                  <a:pt x="10146558" y="243840"/>
                </a:cubicBezTo>
                <a:cubicBezTo>
                  <a:pt x="10153290" y="243840"/>
                  <a:pt x="10159862" y="245373"/>
                  <a:pt x="10166210" y="248292"/>
                </a:cubicBezTo>
                <a:lnTo>
                  <a:pt x="10183471" y="260333"/>
                </a:lnTo>
                <a:lnTo>
                  <a:pt x="10179769" y="219127"/>
                </a:lnTo>
                <a:cubicBezTo>
                  <a:pt x="10179769" y="98106"/>
                  <a:pt x="10223425" y="0"/>
                  <a:pt x="10277277" y="0"/>
                </a:cubicBezTo>
                <a:cubicBezTo>
                  <a:pt x="10331129" y="0"/>
                  <a:pt x="10374785" y="98106"/>
                  <a:pt x="10374785" y="219127"/>
                </a:cubicBezTo>
                <a:lnTo>
                  <a:pt x="10370157" y="270645"/>
                </a:lnTo>
                <a:lnTo>
                  <a:pt x="10376483" y="261060"/>
                </a:lnTo>
                <a:cubicBezTo>
                  <a:pt x="10388149" y="249972"/>
                  <a:pt x="10400974" y="243840"/>
                  <a:pt x="10414437" y="243840"/>
                </a:cubicBezTo>
                <a:cubicBezTo>
                  <a:pt x="10421169" y="243840"/>
                  <a:pt x="10427741" y="245373"/>
                  <a:pt x="10434088" y="248292"/>
                </a:cubicBezTo>
                <a:lnTo>
                  <a:pt x="10451350" y="260334"/>
                </a:lnTo>
                <a:lnTo>
                  <a:pt x="10447648" y="219127"/>
                </a:lnTo>
                <a:cubicBezTo>
                  <a:pt x="10447648" y="98106"/>
                  <a:pt x="10491304" y="0"/>
                  <a:pt x="10545156" y="0"/>
                </a:cubicBezTo>
                <a:cubicBezTo>
                  <a:pt x="10599008" y="0"/>
                  <a:pt x="10642663" y="98106"/>
                  <a:pt x="10642663" y="219127"/>
                </a:cubicBezTo>
                <a:lnTo>
                  <a:pt x="10638035" y="270646"/>
                </a:lnTo>
                <a:lnTo>
                  <a:pt x="10644362" y="261060"/>
                </a:lnTo>
                <a:cubicBezTo>
                  <a:pt x="10656028" y="249972"/>
                  <a:pt x="10668853" y="243840"/>
                  <a:pt x="10682316" y="243840"/>
                </a:cubicBezTo>
                <a:cubicBezTo>
                  <a:pt x="10689048" y="243840"/>
                  <a:pt x="10695620" y="245373"/>
                  <a:pt x="10701967" y="248292"/>
                </a:cubicBezTo>
                <a:lnTo>
                  <a:pt x="10719228" y="260333"/>
                </a:lnTo>
                <a:lnTo>
                  <a:pt x="10715526" y="219127"/>
                </a:lnTo>
                <a:cubicBezTo>
                  <a:pt x="10715526" y="98106"/>
                  <a:pt x="10759182" y="0"/>
                  <a:pt x="10813034" y="0"/>
                </a:cubicBezTo>
                <a:cubicBezTo>
                  <a:pt x="10866886" y="0"/>
                  <a:pt x="10910543" y="98106"/>
                  <a:pt x="10910543" y="219127"/>
                </a:cubicBezTo>
                <a:lnTo>
                  <a:pt x="10905915" y="270643"/>
                </a:lnTo>
                <a:lnTo>
                  <a:pt x="10912240" y="261060"/>
                </a:lnTo>
                <a:cubicBezTo>
                  <a:pt x="10923906" y="249972"/>
                  <a:pt x="10936731" y="243840"/>
                  <a:pt x="10950194" y="243840"/>
                </a:cubicBezTo>
                <a:cubicBezTo>
                  <a:pt x="10956926" y="243840"/>
                  <a:pt x="10963498" y="245373"/>
                  <a:pt x="10969845" y="248292"/>
                </a:cubicBezTo>
                <a:lnTo>
                  <a:pt x="10987106" y="260333"/>
                </a:lnTo>
                <a:lnTo>
                  <a:pt x="10983404" y="219127"/>
                </a:lnTo>
                <a:cubicBezTo>
                  <a:pt x="10983404" y="98106"/>
                  <a:pt x="11027060" y="0"/>
                  <a:pt x="11080913" y="0"/>
                </a:cubicBezTo>
                <a:cubicBezTo>
                  <a:pt x="11134763" y="0"/>
                  <a:pt x="11178420" y="98106"/>
                  <a:pt x="11178420" y="219127"/>
                </a:cubicBezTo>
                <a:lnTo>
                  <a:pt x="11173792" y="270646"/>
                </a:lnTo>
                <a:lnTo>
                  <a:pt x="11180118" y="261060"/>
                </a:lnTo>
                <a:cubicBezTo>
                  <a:pt x="11191784" y="249972"/>
                  <a:pt x="11204610" y="243840"/>
                  <a:pt x="11218073" y="243840"/>
                </a:cubicBezTo>
                <a:cubicBezTo>
                  <a:pt x="11224804" y="243840"/>
                  <a:pt x="11231376" y="245373"/>
                  <a:pt x="11237724" y="248292"/>
                </a:cubicBezTo>
                <a:lnTo>
                  <a:pt x="11254985" y="260334"/>
                </a:lnTo>
                <a:lnTo>
                  <a:pt x="11251283" y="219127"/>
                </a:lnTo>
                <a:cubicBezTo>
                  <a:pt x="11251283" y="98106"/>
                  <a:pt x="11294939" y="0"/>
                  <a:pt x="11348791" y="0"/>
                </a:cubicBezTo>
                <a:cubicBezTo>
                  <a:pt x="11402643" y="0"/>
                  <a:pt x="11446299" y="98106"/>
                  <a:pt x="11446299" y="219127"/>
                </a:cubicBezTo>
                <a:lnTo>
                  <a:pt x="11441671" y="270645"/>
                </a:lnTo>
                <a:lnTo>
                  <a:pt x="11447997" y="261060"/>
                </a:lnTo>
                <a:cubicBezTo>
                  <a:pt x="11459662" y="249972"/>
                  <a:pt x="11472488" y="243840"/>
                  <a:pt x="11485951" y="243840"/>
                </a:cubicBezTo>
                <a:cubicBezTo>
                  <a:pt x="11492683" y="243840"/>
                  <a:pt x="11499255" y="245373"/>
                  <a:pt x="11505602" y="248292"/>
                </a:cubicBezTo>
                <a:lnTo>
                  <a:pt x="11522863" y="260333"/>
                </a:lnTo>
                <a:lnTo>
                  <a:pt x="11519161" y="219127"/>
                </a:lnTo>
                <a:cubicBezTo>
                  <a:pt x="11519161" y="98106"/>
                  <a:pt x="11562817" y="0"/>
                  <a:pt x="11616669" y="0"/>
                </a:cubicBezTo>
                <a:cubicBezTo>
                  <a:pt x="11670521" y="0"/>
                  <a:pt x="11714177" y="98106"/>
                  <a:pt x="11714177" y="219127"/>
                </a:cubicBezTo>
                <a:lnTo>
                  <a:pt x="11709549" y="270645"/>
                </a:lnTo>
                <a:lnTo>
                  <a:pt x="11715875" y="261060"/>
                </a:lnTo>
                <a:cubicBezTo>
                  <a:pt x="11727541" y="249972"/>
                  <a:pt x="11740366" y="243840"/>
                  <a:pt x="11753829" y="243840"/>
                </a:cubicBezTo>
                <a:cubicBezTo>
                  <a:pt x="11760561" y="243840"/>
                  <a:pt x="11767133" y="245373"/>
                  <a:pt x="11773480" y="248292"/>
                </a:cubicBezTo>
                <a:lnTo>
                  <a:pt x="11790740" y="260332"/>
                </a:lnTo>
                <a:lnTo>
                  <a:pt x="11787038" y="219127"/>
                </a:lnTo>
                <a:cubicBezTo>
                  <a:pt x="11787038" y="98106"/>
                  <a:pt x="11830694" y="0"/>
                  <a:pt x="11884546" y="0"/>
                </a:cubicBezTo>
                <a:cubicBezTo>
                  <a:pt x="11938398" y="0"/>
                  <a:pt x="11982054" y="98106"/>
                  <a:pt x="11982054" y="219127"/>
                </a:cubicBezTo>
                <a:lnTo>
                  <a:pt x="11977426" y="270645"/>
                </a:lnTo>
                <a:lnTo>
                  <a:pt x="11983752" y="261060"/>
                </a:lnTo>
                <a:cubicBezTo>
                  <a:pt x="11995418" y="249972"/>
                  <a:pt x="12008243" y="243840"/>
                  <a:pt x="12021706" y="243840"/>
                </a:cubicBezTo>
                <a:cubicBezTo>
                  <a:pt x="12028438" y="243840"/>
                  <a:pt x="12035010" y="245373"/>
                  <a:pt x="12041358" y="248292"/>
                </a:cubicBezTo>
                <a:lnTo>
                  <a:pt x="12058618" y="260333"/>
                </a:lnTo>
                <a:lnTo>
                  <a:pt x="12054916" y="219127"/>
                </a:lnTo>
                <a:cubicBezTo>
                  <a:pt x="12054916" y="98106"/>
                  <a:pt x="12098572" y="0"/>
                  <a:pt x="12152424" y="0"/>
                </a:cubicBezTo>
                <a:cubicBezTo>
                  <a:pt x="12206276" y="0"/>
                  <a:pt x="12249932" y="98106"/>
                  <a:pt x="12249932" y="219127"/>
                </a:cubicBezTo>
                <a:lnTo>
                  <a:pt x="12245304" y="270645"/>
                </a:lnTo>
                <a:lnTo>
                  <a:pt x="12251630" y="261060"/>
                </a:lnTo>
                <a:cubicBezTo>
                  <a:pt x="12263296" y="249972"/>
                  <a:pt x="12276121" y="243840"/>
                  <a:pt x="12289584" y="243840"/>
                </a:cubicBezTo>
                <a:cubicBezTo>
                  <a:pt x="12296316" y="243840"/>
                  <a:pt x="12302888" y="245373"/>
                  <a:pt x="12309236" y="248292"/>
                </a:cubicBezTo>
                <a:lnTo>
                  <a:pt x="12326497" y="260334"/>
                </a:lnTo>
                <a:lnTo>
                  <a:pt x="12322795" y="219127"/>
                </a:lnTo>
                <a:cubicBezTo>
                  <a:pt x="12322795" y="98106"/>
                  <a:pt x="12366451" y="0"/>
                  <a:pt x="12420303" y="0"/>
                </a:cubicBezTo>
                <a:cubicBezTo>
                  <a:pt x="12474155" y="0"/>
                  <a:pt x="12517811" y="98106"/>
                  <a:pt x="12517811" y="219127"/>
                </a:cubicBezTo>
                <a:lnTo>
                  <a:pt x="12513183" y="270645"/>
                </a:lnTo>
                <a:lnTo>
                  <a:pt x="12519509" y="261060"/>
                </a:lnTo>
                <a:cubicBezTo>
                  <a:pt x="12531175" y="249972"/>
                  <a:pt x="12544000" y="243840"/>
                  <a:pt x="12557463" y="243840"/>
                </a:cubicBezTo>
                <a:cubicBezTo>
                  <a:pt x="12564195" y="243840"/>
                  <a:pt x="12570767" y="245373"/>
                  <a:pt x="12577115" y="248292"/>
                </a:cubicBezTo>
                <a:lnTo>
                  <a:pt x="12594375" y="260333"/>
                </a:lnTo>
                <a:lnTo>
                  <a:pt x="12590673" y="219127"/>
                </a:lnTo>
                <a:cubicBezTo>
                  <a:pt x="12590673" y="98106"/>
                  <a:pt x="12634329" y="0"/>
                  <a:pt x="12688181" y="0"/>
                </a:cubicBezTo>
                <a:cubicBezTo>
                  <a:pt x="12742033" y="0"/>
                  <a:pt x="12785689" y="98106"/>
                  <a:pt x="12785689" y="219127"/>
                </a:cubicBezTo>
                <a:lnTo>
                  <a:pt x="12781061" y="270645"/>
                </a:lnTo>
                <a:lnTo>
                  <a:pt x="12787387" y="261060"/>
                </a:lnTo>
                <a:cubicBezTo>
                  <a:pt x="12799052" y="249972"/>
                  <a:pt x="12811878" y="243840"/>
                  <a:pt x="12825341" y="243840"/>
                </a:cubicBezTo>
                <a:cubicBezTo>
                  <a:pt x="12832073" y="243840"/>
                  <a:pt x="12838645" y="245373"/>
                  <a:pt x="12844992" y="248292"/>
                </a:cubicBezTo>
                <a:lnTo>
                  <a:pt x="12862253" y="260333"/>
                </a:lnTo>
                <a:lnTo>
                  <a:pt x="12858551" y="219127"/>
                </a:lnTo>
                <a:cubicBezTo>
                  <a:pt x="12858551" y="98106"/>
                  <a:pt x="12902207" y="0"/>
                  <a:pt x="12956059" y="0"/>
                </a:cubicBezTo>
                <a:cubicBezTo>
                  <a:pt x="13009911" y="0"/>
                  <a:pt x="13053567" y="98106"/>
                  <a:pt x="13053567" y="219127"/>
                </a:cubicBezTo>
                <a:lnTo>
                  <a:pt x="13048939" y="270645"/>
                </a:lnTo>
                <a:lnTo>
                  <a:pt x="13055265" y="261060"/>
                </a:lnTo>
                <a:cubicBezTo>
                  <a:pt x="13066931" y="249972"/>
                  <a:pt x="13079756" y="243840"/>
                  <a:pt x="13093219" y="243840"/>
                </a:cubicBezTo>
                <a:cubicBezTo>
                  <a:pt x="13099951" y="243840"/>
                  <a:pt x="13106523" y="245373"/>
                  <a:pt x="13112870" y="248292"/>
                </a:cubicBezTo>
                <a:lnTo>
                  <a:pt x="13130132" y="260334"/>
                </a:lnTo>
                <a:lnTo>
                  <a:pt x="13126430" y="219127"/>
                </a:lnTo>
                <a:cubicBezTo>
                  <a:pt x="13126430" y="98106"/>
                  <a:pt x="13170086" y="0"/>
                  <a:pt x="13223938" y="0"/>
                </a:cubicBezTo>
                <a:cubicBezTo>
                  <a:pt x="13277790" y="0"/>
                  <a:pt x="13321446" y="98106"/>
                  <a:pt x="13321446" y="219127"/>
                </a:cubicBezTo>
                <a:lnTo>
                  <a:pt x="13316818" y="270645"/>
                </a:lnTo>
                <a:lnTo>
                  <a:pt x="13323144" y="261060"/>
                </a:lnTo>
                <a:cubicBezTo>
                  <a:pt x="13334810" y="249972"/>
                  <a:pt x="13347635" y="243840"/>
                  <a:pt x="13361098" y="243840"/>
                </a:cubicBezTo>
                <a:cubicBezTo>
                  <a:pt x="13367830" y="243840"/>
                  <a:pt x="13374402" y="245373"/>
                  <a:pt x="13380749" y="248292"/>
                </a:cubicBezTo>
                <a:lnTo>
                  <a:pt x="13398010" y="260333"/>
                </a:lnTo>
                <a:lnTo>
                  <a:pt x="13394308" y="219127"/>
                </a:lnTo>
                <a:cubicBezTo>
                  <a:pt x="13394308" y="98106"/>
                  <a:pt x="13437964" y="0"/>
                  <a:pt x="13491816" y="0"/>
                </a:cubicBezTo>
                <a:cubicBezTo>
                  <a:pt x="13545668" y="0"/>
                  <a:pt x="13589324" y="98106"/>
                  <a:pt x="13589324" y="219127"/>
                </a:cubicBezTo>
                <a:lnTo>
                  <a:pt x="13584696" y="270645"/>
                </a:lnTo>
                <a:lnTo>
                  <a:pt x="13591022" y="261060"/>
                </a:lnTo>
                <a:cubicBezTo>
                  <a:pt x="13602687" y="249972"/>
                  <a:pt x="13615513" y="243840"/>
                  <a:pt x="13628976" y="243840"/>
                </a:cubicBezTo>
                <a:cubicBezTo>
                  <a:pt x="13635708" y="243840"/>
                  <a:pt x="13642280" y="245373"/>
                  <a:pt x="13648627" y="248292"/>
                </a:cubicBezTo>
                <a:lnTo>
                  <a:pt x="13665888" y="260333"/>
                </a:lnTo>
                <a:lnTo>
                  <a:pt x="13662186" y="219127"/>
                </a:lnTo>
                <a:cubicBezTo>
                  <a:pt x="13662186" y="98106"/>
                  <a:pt x="13705842" y="0"/>
                  <a:pt x="13759694" y="0"/>
                </a:cubicBezTo>
                <a:cubicBezTo>
                  <a:pt x="13813546" y="0"/>
                  <a:pt x="13857202" y="98106"/>
                  <a:pt x="13857202" y="219127"/>
                </a:cubicBezTo>
                <a:lnTo>
                  <a:pt x="13852574" y="270645"/>
                </a:lnTo>
                <a:lnTo>
                  <a:pt x="13858900" y="261060"/>
                </a:lnTo>
                <a:cubicBezTo>
                  <a:pt x="13870565" y="249972"/>
                  <a:pt x="13883391" y="243840"/>
                  <a:pt x="13896854" y="243840"/>
                </a:cubicBezTo>
                <a:cubicBezTo>
                  <a:pt x="13903586" y="243840"/>
                  <a:pt x="13910158" y="245373"/>
                  <a:pt x="13916505" y="248292"/>
                </a:cubicBezTo>
                <a:lnTo>
                  <a:pt x="13933767" y="260334"/>
                </a:lnTo>
                <a:lnTo>
                  <a:pt x="13930065" y="219127"/>
                </a:lnTo>
                <a:cubicBezTo>
                  <a:pt x="13930065" y="98106"/>
                  <a:pt x="13973721" y="0"/>
                  <a:pt x="14027573" y="0"/>
                </a:cubicBezTo>
                <a:cubicBezTo>
                  <a:pt x="14081425" y="0"/>
                  <a:pt x="14125081" y="98106"/>
                  <a:pt x="14125081" y="219127"/>
                </a:cubicBezTo>
                <a:lnTo>
                  <a:pt x="14120453" y="270645"/>
                </a:lnTo>
                <a:lnTo>
                  <a:pt x="14126779" y="261060"/>
                </a:lnTo>
                <a:cubicBezTo>
                  <a:pt x="14138444" y="249972"/>
                  <a:pt x="14151270" y="243840"/>
                  <a:pt x="14164733" y="243840"/>
                </a:cubicBezTo>
                <a:cubicBezTo>
                  <a:pt x="14171465" y="243840"/>
                  <a:pt x="14178037" y="245373"/>
                  <a:pt x="14184384" y="248292"/>
                </a:cubicBezTo>
                <a:lnTo>
                  <a:pt x="14201645" y="260333"/>
                </a:lnTo>
                <a:lnTo>
                  <a:pt x="14197943" y="219127"/>
                </a:lnTo>
                <a:cubicBezTo>
                  <a:pt x="14197943" y="98106"/>
                  <a:pt x="14241599" y="0"/>
                  <a:pt x="14295451" y="0"/>
                </a:cubicBezTo>
                <a:cubicBezTo>
                  <a:pt x="14349303" y="0"/>
                  <a:pt x="14392959" y="98106"/>
                  <a:pt x="14392959" y="219127"/>
                </a:cubicBezTo>
                <a:lnTo>
                  <a:pt x="14388331" y="270645"/>
                </a:lnTo>
                <a:lnTo>
                  <a:pt x="14394657" y="261060"/>
                </a:lnTo>
                <a:cubicBezTo>
                  <a:pt x="14406323" y="249972"/>
                  <a:pt x="14419148" y="243840"/>
                  <a:pt x="14432611" y="243840"/>
                </a:cubicBezTo>
                <a:cubicBezTo>
                  <a:pt x="14439343" y="243840"/>
                  <a:pt x="14445915" y="245373"/>
                  <a:pt x="14452262" y="248292"/>
                </a:cubicBezTo>
                <a:lnTo>
                  <a:pt x="14469523" y="260333"/>
                </a:lnTo>
                <a:lnTo>
                  <a:pt x="14465821" y="219127"/>
                </a:lnTo>
                <a:cubicBezTo>
                  <a:pt x="14465821" y="98106"/>
                  <a:pt x="14509477" y="0"/>
                  <a:pt x="14563329" y="0"/>
                </a:cubicBezTo>
                <a:cubicBezTo>
                  <a:pt x="14617181" y="0"/>
                  <a:pt x="14660837" y="98106"/>
                  <a:pt x="14660837" y="219127"/>
                </a:cubicBezTo>
                <a:lnTo>
                  <a:pt x="14656209" y="270645"/>
                </a:lnTo>
                <a:lnTo>
                  <a:pt x="14662535" y="261060"/>
                </a:lnTo>
                <a:cubicBezTo>
                  <a:pt x="14674201" y="249972"/>
                  <a:pt x="14687026" y="243840"/>
                  <a:pt x="14700489" y="243840"/>
                </a:cubicBezTo>
                <a:cubicBezTo>
                  <a:pt x="14707221" y="243840"/>
                  <a:pt x="14713793" y="245373"/>
                  <a:pt x="14720140" y="248292"/>
                </a:cubicBezTo>
                <a:lnTo>
                  <a:pt x="14737402" y="260334"/>
                </a:lnTo>
                <a:lnTo>
                  <a:pt x="14733700" y="219127"/>
                </a:lnTo>
                <a:cubicBezTo>
                  <a:pt x="14733700" y="98106"/>
                  <a:pt x="14777356" y="0"/>
                  <a:pt x="14831208" y="0"/>
                </a:cubicBezTo>
                <a:cubicBezTo>
                  <a:pt x="14885060" y="0"/>
                  <a:pt x="14928716" y="98106"/>
                  <a:pt x="14928716" y="219127"/>
                </a:cubicBezTo>
                <a:lnTo>
                  <a:pt x="14924088" y="270645"/>
                </a:lnTo>
                <a:lnTo>
                  <a:pt x="14930414" y="261060"/>
                </a:lnTo>
                <a:cubicBezTo>
                  <a:pt x="14942079" y="249972"/>
                  <a:pt x="14954905" y="243840"/>
                  <a:pt x="14968368" y="243840"/>
                </a:cubicBezTo>
                <a:cubicBezTo>
                  <a:pt x="14975100" y="243840"/>
                  <a:pt x="14981672" y="245373"/>
                  <a:pt x="14988019" y="248292"/>
                </a:cubicBezTo>
                <a:lnTo>
                  <a:pt x="15005280" y="260333"/>
                </a:lnTo>
                <a:lnTo>
                  <a:pt x="15001578" y="219127"/>
                </a:lnTo>
                <a:cubicBezTo>
                  <a:pt x="15001578" y="98106"/>
                  <a:pt x="15045234" y="0"/>
                  <a:pt x="15099086" y="0"/>
                </a:cubicBezTo>
                <a:cubicBezTo>
                  <a:pt x="15152938" y="0"/>
                  <a:pt x="15196594" y="98106"/>
                  <a:pt x="15196594" y="219127"/>
                </a:cubicBezTo>
                <a:lnTo>
                  <a:pt x="15191966" y="270645"/>
                </a:lnTo>
                <a:lnTo>
                  <a:pt x="15198292" y="261060"/>
                </a:lnTo>
                <a:cubicBezTo>
                  <a:pt x="15209957" y="249972"/>
                  <a:pt x="15222783" y="243840"/>
                  <a:pt x="15236246" y="243840"/>
                </a:cubicBezTo>
                <a:cubicBezTo>
                  <a:pt x="15242978" y="243840"/>
                  <a:pt x="15249550" y="245373"/>
                  <a:pt x="15255897" y="248292"/>
                </a:cubicBezTo>
                <a:lnTo>
                  <a:pt x="15273158" y="260333"/>
                </a:lnTo>
                <a:lnTo>
                  <a:pt x="15269456" y="219127"/>
                </a:lnTo>
                <a:cubicBezTo>
                  <a:pt x="15269456" y="98106"/>
                  <a:pt x="15313112" y="0"/>
                  <a:pt x="15366964" y="0"/>
                </a:cubicBezTo>
                <a:cubicBezTo>
                  <a:pt x="15420816" y="0"/>
                  <a:pt x="15464472" y="98106"/>
                  <a:pt x="15464472" y="219127"/>
                </a:cubicBezTo>
                <a:lnTo>
                  <a:pt x="15459844" y="270645"/>
                </a:lnTo>
                <a:lnTo>
                  <a:pt x="15466170" y="261060"/>
                </a:lnTo>
                <a:cubicBezTo>
                  <a:pt x="15477836" y="249972"/>
                  <a:pt x="15490661" y="243840"/>
                  <a:pt x="15504124" y="243840"/>
                </a:cubicBezTo>
                <a:cubicBezTo>
                  <a:pt x="15510856" y="243840"/>
                  <a:pt x="15517428" y="245373"/>
                  <a:pt x="15523775" y="248292"/>
                </a:cubicBezTo>
                <a:lnTo>
                  <a:pt x="15541037" y="260334"/>
                </a:lnTo>
                <a:lnTo>
                  <a:pt x="15537335" y="219127"/>
                </a:lnTo>
                <a:cubicBezTo>
                  <a:pt x="15537335" y="98106"/>
                  <a:pt x="15580991" y="0"/>
                  <a:pt x="15634843" y="0"/>
                </a:cubicBezTo>
                <a:cubicBezTo>
                  <a:pt x="15688695" y="0"/>
                  <a:pt x="15732351" y="98106"/>
                  <a:pt x="15732351" y="219127"/>
                </a:cubicBezTo>
                <a:lnTo>
                  <a:pt x="15727723" y="270645"/>
                </a:lnTo>
                <a:lnTo>
                  <a:pt x="15734049" y="261060"/>
                </a:lnTo>
                <a:cubicBezTo>
                  <a:pt x="15745715" y="249972"/>
                  <a:pt x="15758540" y="243840"/>
                  <a:pt x="15772003" y="243840"/>
                </a:cubicBezTo>
                <a:cubicBezTo>
                  <a:pt x="15778735" y="243840"/>
                  <a:pt x="15785307" y="245373"/>
                  <a:pt x="15791654" y="248292"/>
                </a:cubicBezTo>
                <a:lnTo>
                  <a:pt x="15808916" y="260333"/>
                </a:lnTo>
                <a:lnTo>
                  <a:pt x="15805212" y="219127"/>
                </a:lnTo>
                <a:cubicBezTo>
                  <a:pt x="15805212" y="98106"/>
                  <a:pt x="15848868" y="0"/>
                  <a:pt x="15902720" y="0"/>
                </a:cubicBezTo>
                <a:cubicBezTo>
                  <a:pt x="15956572" y="0"/>
                  <a:pt x="16000228" y="98106"/>
                  <a:pt x="16000228" y="219127"/>
                </a:cubicBezTo>
                <a:lnTo>
                  <a:pt x="15995600" y="270645"/>
                </a:lnTo>
                <a:lnTo>
                  <a:pt x="16001928" y="261060"/>
                </a:lnTo>
                <a:cubicBezTo>
                  <a:pt x="16013592" y="249972"/>
                  <a:pt x="16026418" y="243840"/>
                  <a:pt x="16039880" y="243840"/>
                </a:cubicBezTo>
                <a:cubicBezTo>
                  <a:pt x="16046612" y="243840"/>
                  <a:pt x="16053184" y="245373"/>
                  <a:pt x="16059532" y="248292"/>
                </a:cubicBezTo>
                <a:lnTo>
                  <a:pt x="16076792" y="260333"/>
                </a:lnTo>
                <a:lnTo>
                  <a:pt x="16073092" y="219127"/>
                </a:lnTo>
                <a:cubicBezTo>
                  <a:pt x="16073092" y="98106"/>
                  <a:pt x="16116748" y="0"/>
                  <a:pt x="16170600" y="0"/>
                </a:cubicBezTo>
                <a:cubicBezTo>
                  <a:pt x="16224452" y="0"/>
                  <a:pt x="16268108" y="98106"/>
                  <a:pt x="16268108" y="219127"/>
                </a:cubicBezTo>
                <a:lnTo>
                  <a:pt x="16263480" y="270645"/>
                </a:lnTo>
                <a:lnTo>
                  <a:pt x="16269804" y="261060"/>
                </a:lnTo>
                <a:cubicBezTo>
                  <a:pt x="16281470" y="249972"/>
                  <a:pt x="16294296" y="243840"/>
                  <a:pt x="16307760" y="243840"/>
                </a:cubicBezTo>
                <a:cubicBezTo>
                  <a:pt x="16314490" y="243840"/>
                  <a:pt x="16321064" y="245373"/>
                  <a:pt x="16327410" y="248292"/>
                </a:cubicBezTo>
                <a:lnTo>
                  <a:pt x="16344672" y="260334"/>
                </a:lnTo>
                <a:lnTo>
                  <a:pt x="16340970" y="219127"/>
                </a:lnTo>
                <a:cubicBezTo>
                  <a:pt x="16340970" y="98106"/>
                  <a:pt x="16384626" y="0"/>
                  <a:pt x="16438478" y="0"/>
                </a:cubicBezTo>
                <a:cubicBezTo>
                  <a:pt x="16492330" y="0"/>
                  <a:pt x="16535986" y="98106"/>
                  <a:pt x="16535986" y="219127"/>
                </a:cubicBezTo>
                <a:lnTo>
                  <a:pt x="16531358" y="270645"/>
                </a:lnTo>
                <a:lnTo>
                  <a:pt x="16537684" y="261060"/>
                </a:lnTo>
                <a:cubicBezTo>
                  <a:pt x="16549348" y="249972"/>
                  <a:pt x="16562176" y="243840"/>
                  <a:pt x="16575638" y="243840"/>
                </a:cubicBezTo>
                <a:cubicBezTo>
                  <a:pt x="16582368" y="243840"/>
                  <a:pt x="16588942" y="245373"/>
                  <a:pt x="16595288" y="248292"/>
                </a:cubicBezTo>
                <a:lnTo>
                  <a:pt x="16612540" y="260327"/>
                </a:lnTo>
                <a:lnTo>
                  <a:pt x="16608840" y="219127"/>
                </a:lnTo>
                <a:cubicBezTo>
                  <a:pt x="16608840" y="98106"/>
                  <a:pt x="16652496" y="0"/>
                  <a:pt x="16706348" y="0"/>
                </a:cubicBezTo>
                <a:cubicBezTo>
                  <a:pt x="16760200" y="0"/>
                  <a:pt x="16803856" y="98106"/>
                  <a:pt x="16803856" y="219127"/>
                </a:cubicBezTo>
                <a:lnTo>
                  <a:pt x="16799228" y="270645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697" name="フリーフォーム: 図形 696">
            <a:extLst>
              <a:ext uri="{FF2B5EF4-FFF2-40B4-BE49-F238E27FC236}">
                <a16:creationId xmlns:a16="http://schemas.microsoft.com/office/drawing/2014/main" id="{AD6BF171-1271-4D1A-BEDB-C33A57C384C7}"/>
              </a:ext>
            </a:extLst>
          </p:cNvPr>
          <p:cNvSpPr/>
          <p:nvPr/>
        </p:nvSpPr>
        <p:spPr bwMode="auto">
          <a:xfrm>
            <a:off x="646976" y="2423523"/>
            <a:ext cx="8595956" cy="105805"/>
          </a:xfrm>
          <a:custGeom>
            <a:avLst/>
            <a:gdLst>
              <a:gd name="connsiteX0" fmla="*/ 97508 w 8618936"/>
              <a:gd name="connsiteY0" fmla="*/ 0 h 345025"/>
              <a:gd name="connsiteX1" fmla="*/ 195016 w 8618936"/>
              <a:gd name="connsiteY1" fmla="*/ 219127 h 345025"/>
              <a:gd name="connsiteX2" fmla="*/ 190388 w 8618936"/>
              <a:gd name="connsiteY2" fmla="*/ 270645 h 345025"/>
              <a:gd name="connsiteX3" fmla="*/ 196714 w 8618936"/>
              <a:gd name="connsiteY3" fmla="*/ 261060 h 345025"/>
              <a:gd name="connsiteX4" fmla="*/ 234668 w 8618936"/>
              <a:gd name="connsiteY4" fmla="*/ 243840 h 345025"/>
              <a:gd name="connsiteX5" fmla="*/ 254319 w 8618936"/>
              <a:gd name="connsiteY5" fmla="*/ 248292 h 345025"/>
              <a:gd name="connsiteX6" fmla="*/ 271580 w 8618936"/>
              <a:gd name="connsiteY6" fmla="*/ 260333 h 345025"/>
              <a:gd name="connsiteX7" fmla="*/ 267878 w 8618936"/>
              <a:gd name="connsiteY7" fmla="*/ 219127 h 345025"/>
              <a:gd name="connsiteX8" fmla="*/ 365386 w 8618936"/>
              <a:gd name="connsiteY8" fmla="*/ 0 h 345025"/>
              <a:gd name="connsiteX9" fmla="*/ 462894 w 8618936"/>
              <a:gd name="connsiteY9" fmla="*/ 219127 h 345025"/>
              <a:gd name="connsiteX10" fmla="*/ 458266 w 8618936"/>
              <a:gd name="connsiteY10" fmla="*/ 270645 h 345025"/>
              <a:gd name="connsiteX11" fmla="*/ 464592 w 8618936"/>
              <a:gd name="connsiteY11" fmla="*/ 261060 h 345025"/>
              <a:gd name="connsiteX12" fmla="*/ 502546 w 8618936"/>
              <a:gd name="connsiteY12" fmla="*/ 243840 h 345025"/>
              <a:gd name="connsiteX13" fmla="*/ 522197 w 8618936"/>
              <a:gd name="connsiteY13" fmla="*/ 248292 h 345025"/>
              <a:gd name="connsiteX14" fmla="*/ 539459 w 8618936"/>
              <a:gd name="connsiteY14" fmla="*/ 260334 h 345025"/>
              <a:gd name="connsiteX15" fmla="*/ 535757 w 8618936"/>
              <a:gd name="connsiteY15" fmla="*/ 219127 h 345025"/>
              <a:gd name="connsiteX16" fmla="*/ 633265 w 8618936"/>
              <a:gd name="connsiteY16" fmla="*/ 0 h 345025"/>
              <a:gd name="connsiteX17" fmla="*/ 730773 w 8618936"/>
              <a:gd name="connsiteY17" fmla="*/ 219127 h 345025"/>
              <a:gd name="connsiteX18" fmla="*/ 726145 w 8618936"/>
              <a:gd name="connsiteY18" fmla="*/ 270645 h 345025"/>
              <a:gd name="connsiteX19" fmla="*/ 732471 w 8618936"/>
              <a:gd name="connsiteY19" fmla="*/ 261060 h 345025"/>
              <a:gd name="connsiteX20" fmla="*/ 770425 w 8618936"/>
              <a:gd name="connsiteY20" fmla="*/ 243840 h 345025"/>
              <a:gd name="connsiteX21" fmla="*/ 790076 w 8618936"/>
              <a:gd name="connsiteY21" fmla="*/ 248292 h 345025"/>
              <a:gd name="connsiteX22" fmla="*/ 807337 w 8618936"/>
              <a:gd name="connsiteY22" fmla="*/ 260333 h 345025"/>
              <a:gd name="connsiteX23" fmla="*/ 803635 w 8618936"/>
              <a:gd name="connsiteY23" fmla="*/ 219127 h 345025"/>
              <a:gd name="connsiteX24" fmla="*/ 901143 w 8618936"/>
              <a:gd name="connsiteY24" fmla="*/ 0 h 345025"/>
              <a:gd name="connsiteX25" fmla="*/ 998651 w 8618936"/>
              <a:gd name="connsiteY25" fmla="*/ 219127 h 345025"/>
              <a:gd name="connsiteX26" fmla="*/ 994023 w 8618936"/>
              <a:gd name="connsiteY26" fmla="*/ 270645 h 345025"/>
              <a:gd name="connsiteX27" fmla="*/ 1000349 w 8618936"/>
              <a:gd name="connsiteY27" fmla="*/ 261060 h 345025"/>
              <a:gd name="connsiteX28" fmla="*/ 1038303 w 8618936"/>
              <a:gd name="connsiteY28" fmla="*/ 243840 h 345025"/>
              <a:gd name="connsiteX29" fmla="*/ 1057954 w 8618936"/>
              <a:gd name="connsiteY29" fmla="*/ 248292 h 345025"/>
              <a:gd name="connsiteX30" fmla="*/ 1075215 w 8618936"/>
              <a:gd name="connsiteY30" fmla="*/ 260333 h 345025"/>
              <a:gd name="connsiteX31" fmla="*/ 1071513 w 8618936"/>
              <a:gd name="connsiteY31" fmla="*/ 219127 h 345025"/>
              <a:gd name="connsiteX32" fmla="*/ 1169021 w 8618936"/>
              <a:gd name="connsiteY32" fmla="*/ 0 h 345025"/>
              <a:gd name="connsiteX33" fmla="*/ 1266529 w 8618936"/>
              <a:gd name="connsiteY33" fmla="*/ 219127 h 345025"/>
              <a:gd name="connsiteX34" fmla="*/ 1261901 w 8618936"/>
              <a:gd name="connsiteY34" fmla="*/ 270645 h 345025"/>
              <a:gd name="connsiteX35" fmla="*/ 1268227 w 8618936"/>
              <a:gd name="connsiteY35" fmla="*/ 261060 h 345025"/>
              <a:gd name="connsiteX36" fmla="*/ 1306181 w 8618936"/>
              <a:gd name="connsiteY36" fmla="*/ 243840 h 345025"/>
              <a:gd name="connsiteX37" fmla="*/ 1325832 w 8618936"/>
              <a:gd name="connsiteY37" fmla="*/ 248292 h 345025"/>
              <a:gd name="connsiteX38" fmla="*/ 1343094 w 8618936"/>
              <a:gd name="connsiteY38" fmla="*/ 260334 h 345025"/>
              <a:gd name="connsiteX39" fmla="*/ 1339392 w 8618936"/>
              <a:gd name="connsiteY39" fmla="*/ 219127 h 345025"/>
              <a:gd name="connsiteX40" fmla="*/ 1436899 w 8618936"/>
              <a:gd name="connsiteY40" fmla="*/ 0 h 345025"/>
              <a:gd name="connsiteX41" fmla="*/ 1534407 w 8618936"/>
              <a:gd name="connsiteY41" fmla="*/ 219127 h 345025"/>
              <a:gd name="connsiteX42" fmla="*/ 1529779 w 8618936"/>
              <a:gd name="connsiteY42" fmla="*/ 270645 h 345025"/>
              <a:gd name="connsiteX43" fmla="*/ 1536105 w 8618936"/>
              <a:gd name="connsiteY43" fmla="*/ 261060 h 345025"/>
              <a:gd name="connsiteX44" fmla="*/ 1574059 w 8618936"/>
              <a:gd name="connsiteY44" fmla="*/ 243840 h 345025"/>
              <a:gd name="connsiteX45" fmla="*/ 1593710 w 8618936"/>
              <a:gd name="connsiteY45" fmla="*/ 248292 h 345025"/>
              <a:gd name="connsiteX46" fmla="*/ 1610971 w 8618936"/>
              <a:gd name="connsiteY46" fmla="*/ 260333 h 345025"/>
              <a:gd name="connsiteX47" fmla="*/ 1607269 w 8618936"/>
              <a:gd name="connsiteY47" fmla="*/ 219127 h 345025"/>
              <a:gd name="connsiteX48" fmla="*/ 1704776 w 8618936"/>
              <a:gd name="connsiteY48" fmla="*/ 0 h 345025"/>
              <a:gd name="connsiteX49" fmla="*/ 1802285 w 8618936"/>
              <a:gd name="connsiteY49" fmla="*/ 219127 h 345025"/>
              <a:gd name="connsiteX50" fmla="*/ 1797657 w 8618936"/>
              <a:gd name="connsiteY50" fmla="*/ 270644 h 345025"/>
              <a:gd name="connsiteX51" fmla="*/ 1803982 w 8618936"/>
              <a:gd name="connsiteY51" fmla="*/ 261060 h 345025"/>
              <a:gd name="connsiteX52" fmla="*/ 1841936 w 8618936"/>
              <a:gd name="connsiteY52" fmla="*/ 243840 h 345025"/>
              <a:gd name="connsiteX53" fmla="*/ 1861588 w 8618936"/>
              <a:gd name="connsiteY53" fmla="*/ 248292 h 345025"/>
              <a:gd name="connsiteX54" fmla="*/ 1878849 w 8618936"/>
              <a:gd name="connsiteY54" fmla="*/ 260333 h 345025"/>
              <a:gd name="connsiteX55" fmla="*/ 1875147 w 8618936"/>
              <a:gd name="connsiteY55" fmla="*/ 219127 h 345025"/>
              <a:gd name="connsiteX56" fmla="*/ 1972655 w 8618936"/>
              <a:gd name="connsiteY56" fmla="*/ 0 h 345025"/>
              <a:gd name="connsiteX57" fmla="*/ 2070163 w 8618936"/>
              <a:gd name="connsiteY57" fmla="*/ 219127 h 345025"/>
              <a:gd name="connsiteX58" fmla="*/ 2065535 w 8618936"/>
              <a:gd name="connsiteY58" fmla="*/ 270645 h 345025"/>
              <a:gd name="connsiteX59" fmla="*/ 2071861 w 8618936"/>
              <a:gd name="connsiteY59" fmla="*/ 261060 h 345025"/>
              <a:gd name="connsiteX60" fmla="*/ 2109815 w 8618936"/>
              <a:gd name="connsiteY60" fmla="*/ 243840 h 345025"/>
              <a:gd name="connsiteX61" fmla="*/ 2129466 w 8618936"/>
              <a:gd name="connsiteY61" fmla="*/ 248292 h 345025"/>
              <a:gd name="connsiteX62" fmla="*/ 2146728 w 8618936"/>
              <a:gd name="connsiteY62" fmla="*/ 260334 h 345025"/>
              <a:gd name="connsiteX63" fmla="*/ 2143026 w 8618936"/>
              <a:gd name="connsiteY63" fmla="*/ 219127 h 345025"/>
              <a:gd name="connsiteX64" fmla="*/ 2240534 w 8618936"/>
              <a:gd name="connsiteY64" fmla="*/ 0 h 345025"/>
              <a:gd name="connsiteX65" fmla="*/ 2338041 w 8618936"/>
              <a:gd name="connsiteY65" fmla="*/ 219127 h 345025"/>
              <a:gd name="connsiteX66" fmla="*/ 2333413 w 8618936"/>
              <a:gd name="connsiteY66" fmla="*/ 270646 h 345025"/>
              <a:gd name="connsiteX67" fmla="*/ 2339740 w 8618936"/>
              <a:gd name="connsiteY67" fmla="*/ 261060 h 345025"/>
              <a:gd name="connsiteX68" fmla="*/ 2377694 w 8618936"/>
              <a:gd name="connsiteY68" fmla="*/ 243840 h 345025"/>
              <a:gd name="connsiteX69" fmla="*/ 2397345 w 8618936"/>
              <a:gd name="connsiteY69" fmla="*/ 248292 h 345025"/>
              <a:gd name="connsiteX70" fmla="*/ 2414606 w 8618936"/>
              <a:gd name="connsiteY70" fmla="*/ 260333 h 345025"/>
              <a:gd name="connsiteX71" fmla="*/ 2410904 w 8618936"/>
              <a:gd name="connsiteY71" fmla="*/ 219127 h 345025"/>
              <a:gd name="connsiteX72" fmla="*/ 2508412 w 8618936"/>
              <a:gd name="connsiteY72" fmla="*/ 0 h 345025"/>
              <a:gd name="connsiteX73" fmla="*/ 2605921 w 8618936"/>
              <a:gd name="connsiteY73" fmla="*/ 219127 h 345025"/>
              <a:gd name="connsiteX74" fmla="*/ 2601293 w 8618936"/>
              <a:gd name="connsiteY74" fmla="*/ 270643 h 345025"/>
              <a:gd name="connsiteX75" fmla="*/ 2607618 w 8618936"/>
              <a:gd name="connsiteY75" fmla="*/ 261060 h 345025"/>
              <a:gd name="connsiteX76" fmla="*/ 2645572 w 8618936"/>
              <a:gd name="connsiteY76" fmla="*/ 243840 h 345025"/>
              <a:gd name="connsiteX77" fmla="*/ 2665223 w 8618936"/>
              <a:gd name="connsiteY77" fmla="*/ 248292 h 345025"/>
              <a:gd name="connsiteX78" fmla="*/ 2682484 w 8618936"/>
              <a:gd name="connsiteY78" fmla="*/ 260333 h 345025"/>
              <a:gd name="connsiteX79" fmla="*/ 2678782 w 8618936"/>
              <a:gd name="connsiteY79" fmla="*/ 219127 h 345025"/>
              <a:gd name="connsiteX80" fmla="*/ 2776291 w 8618936"/>
              <a:gd name="connsiteY80" fmla="*/ 0 h 345025"/>
              <a:gd name="connsiteX81" fmla="*/ 2873798 w 8618936"/>
              <a:gd name="connsiteY81" fmla="*/ 219127 h 345025"/>
              <a:gd name="connsiteX82" fmla="*/ 2869170 w 8618936"/>
              <a:gd name="connsiteY82" fmla="*/ 270646 h 345025"/>
              <a:gd name="connsiteX83" fmla="*/ 2875496 w 8618936"/>
              <a:gd name="connsiteY83" fmla="*/ 261060 h 345025"/>
              <a:gd name="connsiteX84" fmla="*/ 2913451 w 8618936"/>
              <a:gd name="connsiteY84" fmla="*/ 243840 h 345025"/>
              <a:gd name="connsiteX85" fmla="*/ 2933102 w 8618936"/>
              <a:gd name="connsiteY85" fmla="*/ 248292 h 345025"/>
              <a:gd name="connsiteX86" fmla="*/ 2950363 w 8618936"/>
              <a:gd name="connsiteY86" fmla="*/ 260334 h 345025"/>
              <a:gd name="connsiteX87" fmla="*/ 2946661 w 8618936"/>
              <a:gd name="connsiteY87" fmla="*/ 219127 h 345025"/>
              <a:gd name="connsiteX88" fmla="*/ 3044169 w 8618936"/>
              <a:gd name="connsiteY88" fmla="*/ 0 h 345025"/>
              <a:gd name="connsiteX89" fmla="*/ 3141677 w 8618936"/>
              <a:gd name="connsiteY89" fmla="*/ 219127 h 345025"/>
              <a:gd name="connsiteX90" fmla="*/ 3137049 w 8618936"/>
              <a:gd name="connsiteY90" fmla="*/ 270645 h 345025"/>
              <a:gd name="connsiteX91" fmla="*/ 3143375 w 8618936"/>
              <a:gd name="connsiteY91" fmla="*/ 261060 h 345025"/>
              <a:gd name="connsiteX92" fmla="*/ 3181329 w 8618936"/>
              <a:gd name="connsiteY92" fmla="*/ 243840 h 345025"/>
              <a:gd name="connsiteX93" fmla="*/ 3200980 w 8618936"/>
              <a:gd name="connsiteY93" fmla="*/ 248292 h 345025"/>
              <a:gd name="connsiteX94" fmla="*/ 3218241 w 8618936"/>
              <a:gd name="connsiteY94" fmla="*/ 260333 h 345025"/>
              <a:gd name="connsiteX95" fmla="*/ 3214539 w 8618936"/>
              <a:gd name="connsiteY95" fmla="*/ 219127 h 345025"/>
              <a:gd name="connsiteX96" fmla="*/ 3312047 w 8618936"/>
              <a:gd name="connsiteY96" fmla="*/ 0 h 345025"/>
              <a:gd name="connsiteX97" fmla="*/ 3409555 w 8618936"/>
              <a:gd name="connsiteY97" fmla="*/ 219127 h 345025"/>
              <a:gd name="connsiteX98" fmla="*/ 3404927 w 8618936"/>
              <a:gd name="connsiteY98" fmla="*/ 270645 h 345025"/>
              <a:gd name="connsiteX99" fmla="*/ 3411253 w 8618936"/>
              <a:gd name="connsiteY99" fmla="*/ 261060 h 345025"/>
              <a:gd name="connsiteX100" fmla="*/ 3449207 w 8618936"/>
              <a:gd name="connsiteY100" fmla="*/ 243840 h 345025"/>
              <a:gd name="connsiteX101" fmla="*/ 3468858 w 8618936"/>
              <a:gd name="connsiteY101" fmla="*/ 248292 h 345025"/>
              <a:gd name="connsiteX102" fmla="*/ 3486118 w 8618936"/>
              <a:gd name="connsiteY102" fmla="*/ 260332 h 345025"/>
              <a:gd name="connsiteX103" fmla="*/ 3482416 w 8618936"/>
              <a:gd name="connsiteY103" fmla="*/ 219127 h 345025"/>
              <a:gd name="connsiteX104" fmla="*/ 3579924 w 8618936"/>
              <a:gd name="connsiteY104" fmla="*/ 0 h 345025"/>
              <a:gd name="connsiteX105" fmla="*/ 3677432 w 8618936"/>
              <a:gd name="connsiteY105" fmla="*/ 219127 h 345025"/>
              <a:gd name="connsiteX106" fmla="*/ 3672804 w 8618936"/>
              <a:gd name="connsiteY106" fmla="*/ 270645 h 345025"/>
              <a:gd name="connsiteX107" fmla="*/ 3679130 w 8618936"/>
              <a:gd name="connsiteY107" fmla="*/ 261060 h 345025"/>
              <a:gd name="connsiteX108" fmla="*/ 3717084 w 8618936"/>
              <a:gd name="connsiteY108" fmla="*/ 243840 h 345025"/>
              <a:gd name="connsiteX109" fmla="*/ 3736736 w 8618936"/>
              <a:gd name="connsiteY109" fmla="*/ 248292 h 345025"/>
              <a:gd name="connsiteX110" fmla="*/ 3753996 w 8618936"/>
              <a:gd name="connsiteY110" fmla="*/ 260333 h 345025"/>
              <a:gd name="connsiteX111" fmla="*/ 3750294 w 8618936"/>
              <a:gd name="connsiteY111" fmla="*/ 219127 h 345025"/>
              <a:gd name="connsiteX112" fmla="*/ 3847802 w 8618936"/>
              <a:gd name="connsiteY112" fmla="*/ 0 h 345025"/>
              <a:gd name="connsiteX113" fmla="*/ 3945310 w 8618936"/>
              <a:gd name="connsiteY113" fmla="*/ 219127 h 345025"/>
              <a:gd name="connsiteX114" fmla="*/ 3940682 w 8618936"/>
              <a:gd name="connsiteY114" fmla="*/ 270645 h 345025"/>
              <a:gd name="connsiteX115" fmla="*/ 3947008 w 8618936"/>
              <a:gd name="connsiteY115" fmla="*/ 261060 h 345025"/>
              <a:gd name="connsiteX116" fmla="*/ 3984962 w 8618936"/>
              <a:gd name="connsiteY116" fmla="*/ 243840 h 345025"/>
              <a:gd name="connsiteX117" fmla="*/ 4004614 w 8618936"/>
              <a:gd name="connsiteY117" fmla="*/ 248292 h 345025"/>
              <a:gd name="connsiteX118" fmla="*/ 4021875 w 8618936"/>
              <a:gd name="connsiteY118" fmla="*/ 260334 h 345025"/>
              <a:gd name="connsiteX119" fmla="*/ 4018173 w 8618936"/>
              <a:gd name="connsiteY119" fmla="*/ 219127 h 345025"/>
              <a:gd name="connsiteX120" fmla="*/ 4115681 w 8618936"/>
              <a:gd name="connsiteY120" fmla="*/ 0 h 345025"/>
              <a:gd name="connsiteX121" fmla="*/ 4213189 w 8618936"/>
              <a:gd name="connsiteY121" fmla="*/ 219127 h 345025"/>
              <a:gd name="connsiteX122" fmla="*/ 4208561 w 8618936"/>
              <a:gd name="connsiteY122" fmla="*/ 270645 h 345025"/>
              <a:gd name="connsiteX123" fmla="*/ 4214887 w 8618936"/>
              <a:gd name="connsiteY123" fmla="*/ 261060 h 345025"/>
              <a:gd name="connsiteX124" fmla="*/ 4252841 w 8618936"/>
              <a:gd name="connsiteY124" fmla="*/ 243840 h 345025"/>
              <a:gd name="connsiteX125" fmla="*/ 4272493 w 8618936"/>
              <a:gd name="connsiteY125" fmla="*/ 248292 h 345025"/>
              <a:gd name="connsiteX126" fmla="*/ 4289753 w 8618936"/>
              <a:gd name="connsiteY126" fmla="*/ 260333 h 345025"/>
              <a:gd name="connsiteX127" fmla="*/ 4286051 w 8618936"/>
              <a:gd name="connsiteY127" fmla="*/ 219127 h 345025"/>
              <a:gd name="connsiteX128" fmla="*/ 4383559 w 8618936"/>
              <a:gd name="connsiteY128" fmla="*/ 0 h 345025"/>
              <a:gd name="connsiteX129" fmla="*/ 4481067 w 8618936"/>
              <a:gd name="connsiteY129" fmla="*/ 219127 h 345025"/>
              <a:gd name="connsiteX130" fmla="*/ 4476439 w 8618936"/>
              <a:gd name="connsiteY130" fmla="*/ 270645 h 345025"/>
              <a:gd name="connsiteX131" fmla="*/ 4482765 w 8618936"/>
              <a:gd name="connsiteY131" fmla="*/ 261060 h 345025"/>
              <a:gd name="connsiteX132" fmla="*/ 4520719 w 8618936"/>
              <a:gd name="connsiteY132" fmla="*/ 243840 h 345025"/>
              <a:gd name="connsiteX133" fmla="*/ 4540370 w 8618936"/>
              <a:gd name="connsiteY133" fmla="*/ 248292 h 345025"/>
              <a:gd name="connsiteX134" fmla="*/ 4557631 w 8618936"/>
              <a:gd name="connsiteY134" fmla="*/ 260333 h 345025"/>
              <a:gd name="connsiteX135" fmla="*/ 4553929 w 8618936"/>
              <a:gd name="connsiteY135" fmla="*/ 219127 h 345025"/>
              <a:gd name="connsiteX136" fmla="*/ 4651437 w 8618936"/>
              <a:gd name="connsiteY136" fmla="*/ 0 h 345025"/>
              <a:gd name="connsiteX137" fmla="*/ 4748945 w 8618936"/>
              <a:gd name="connsiteY137" fmla="*/ 219127 h 345025"/>
              <a:gd name="connsiteX138" fmla="*/ 4744317 w 8618936"/>
              <a:gd name="connsiteY138" fmla="*/ 270645 h 345025"/>
              <a:gd name="connsiteX139" fmla="*/ 4750643 w 8618936"/>
              <a:gd name="connsiteY139" fmla="*/ 261060 h 345025"/>
              <a:gd name="connsiteX140" fmla="*/ 4788597 w 8618936"/>
              <a:gd name="connsiteY140" fmla="*/ 243840 h 345025"/>
              <a:gd name="connsiteX141" fmla="*/ 4808248 w 8618936"/>
              <a:gd name="connsiteY141" fmla="*/ 248292 h 345025"/>
              <a:gd name="connsiteX142" fmla="*/ 4825510 w 8618936"/>
              <a:gd name="connsiteY142" fmla="*/ 260334 h 345025"/>
              <a:gd name="connsiteX143" fmla="*/ 4821808 w 8618936"/>
              <a:gd name="connsiteY143" fmla="*/ 219127 h 345025"/>
              <a:gd name="connsiteX144" fmla="*/ 4919316 w 8618936"/>
              <a:gd name="connsiteY144" fmla="*/ 0 h 345025"/>
              <a:gd name="connsiteX145" fmla="*/ 5016824 w 8618936"/>
              <a:gd name="connsiteY145" fmla="*/ 219127 h 345025"/>
              <a:gd name="connsiteX146" fmla="*/ 5012196 w 8618936"/>
              <a:gd name="connsiteY146" fmla="*/ 270645 h 345025"/>
              <a:gd name="connsiteX147" fmla="*/ 5018522 w 8618936"/>
              <a:gd name="connsiteY147" fmla="*/ 261060 h 345025"/>
              <a:gd name="connsiteX148" fmla="*/ 5056476 w 8618936"/>
              <a:gd name="connsiteY148" fmla="*/ 243840 h 345025"/>
              <a:gd name="connsiteX149" fmla="*/ 5076127 w 8618936"/>
              <a:gd name="connsiteY149" fmla="*/ 248292 h 345025"/>
              <a:gd name="connsiteX150" fmla="*/ 5093388 w 8618936"/>
              <a:gd name="connsiteY150" fmla="*/ 260333 h 345025"/>
              <a:gd name="connsiteX151" fmla="*/ 5089686 w 8618936"/>
              <a:gd name="connsiteY151" fmla="*/ 219127 h 345025"/>
              <a:gd name="connsiteX152" fmla="*/ 5187194 w 8618936"/>
              <a:gd name="connsiteY152" fmla="*/ 0 h 345025"/>
              <a:gd name="connsiteX153" fmla="*/ 5284702 w 8618936"/>
              <a:gd name="connsiteY153" fmla="*/ 219127 h 345025"/>
              <a:gd name="connsiteX154" fmla="*/ 5280074 w 8618936"/>
              <a:gd name="connsiteY154" fmla="*/ 270645 h 345025"/>
              <a:gd name="connsiteX155" fmla="*/ 5286400 w 8618936"/>
              <a:gd name="connsiteY155" fmla="*/ 261060 h 345025"/>
              <a:gd name="connsiteX156" fmla="*/ 5324354 w 8618936"/>
              <a:gd name="connsiteY156" fmla="*/ 243840 h 345025"/>
              <a:gd name="connsiteX157" fmla="*/ 5344005 w 8618936"/>
              <a:gd name="connsiteY157" fmla="*/ 248292 h 345025"/>
              <a:gd name="connsiteX158" fmla="*/ 5361266 w 8618936"/>
              <a:gd name="connsiteY158" fmla="*/ 260333 h 345025"/>
              <a:gd name="connsiteX159" fmla="*/ 5357564 w 8618936"/>
              <a:gd name="connsiteY159" fmla="*/ 219127 h 345025"/>
              <a:gd name="connsiteX160" fmla="*/ 5455072 w 8618936"/>
              <a:gd name="connsiteY160" fmla="*/ 0 h 345025"/>
              <a:gd name="connsiteX161" fmla="*/ 5552580 w 8618936"/>
              <a:gd name="connsiteY161" fmla="*/ 219127 h 345025"/>
              <a:gd name="connsiteX162" fmla="*/ 5547952 w 8618936"/>
              <a:gd name="connsiteY162" fmla="*/ 270645 h 345025"/>
              <a:gd name="connsiteX163" fmla="*/ 5554278 w 8618936"/>
              <a:gd name="connsiteY163" fmla="*/ 261060 h 345025"/>
              <a:gd name="connsiteX164" fmla="*/ 5592232 w 8618936"/>
              <a:gd name="connsiteY164" fmla="*/ 243840 h 345025"/>
              <a:gd name="connsiteX165" fmla="*/ 5611883 w 8618936"/>
              <a:gd name="connsiteY165" fmla="*/ 248292 h 345025"/>
              <a:gd name="connsiteX166" fmla="*/ 5629145 w 8618936"/>
              <a:gd name="connsiteY166" fmla="*/ 260334 h 345025"/>
              <a:gd name="connsiteX167" fmla="*/ 5625443 w 8618936"/>
              <a:gd name="connsiteY167" fmla="*/ 219127 h 345025"/>
              <a:gd name="connsiteX168" fmla="*/ 5722951 w 8618936"/>
              <a:gd name="connsiteY168" fmla="*/ 0 h 345025"/>
              <a:gd name="connsiteX169" fmla="*/ 5820459 w 8618936"/>
              <a:gd name="connsiteY169" fmla="*/ 219127 h 345025"/>
              <a:gd name="connsiteX170" fmla="*/ 5815831 w 8618936"/>
              <a:gd name="connsiteY170" fmla="*/ 270645 h 345025"/>
              <a:gd name="connsiteX171" fmla="*/ 5822157 w 8618936"/>
              <a:gd name="connsiteY171" fmla="*/ 261060 h 345025"/>
              <a:gd name="connsiteX172" fmla="*/ 5860111 w 8618936"/>
              <a:gd name="connsiteY172" fmla="*/ 243840 h 345025"/>
              <a:gd name="connsiteX173" fmla="*/ 5879762 w 8618936"/>
              <a:gd name="connsiteY173" fmla="*/ 248292 h 345025"/>
              <a:gd name="connsiteX174" fmla="*/ 5897023 w 8618936"/>
              <a:gd name="connsiteY174" fmla="*/ 260333 h 345025"/>
              <a:gd name="connsiteX175" fmla="*/ 5893321 w 8618936"/>
              <a:gd name="connsiteY175" fmla="*/ 219127 h 345025"/>
              <a:gd name="connsiteX176" fmla="*/ 5990829 w 8618936"/>
              <a:gd name="connsiteY176" fmla="*/ 0 h 345025"/>
              <a:gd name="connsiteX177" fmla="*/ 6088337 w 8618936"/>
              <a:gd name="connsiteY177" fmla="*/ 219127 h 345025"/>
              <a:gd name="connsiteX178" fmla="*/ 6083709 w 8618936"/>
              <a:gd name="connsiteY178" fmla="*/ 270645 h 345025"/>
              <a:gd name="connsiteX179" fmla="*/ 6090035 w 8618936"/>
              <a:gd name="connsiteY179" fmla="*/ 261060 h 345025"/>
              <a:gd name="connsiteX180" fmla="*/ 6127989 w 8618936"/>
              <a:gd name="connsiteY180" fmla="*/ 243840 h 345025"/>
              <a:gd name="connsiteX181" fmla="*/ 6147640 w 8618936"/>
              <a:gd name="connsiteY181" fmla="*/ 248292 h 345025"/>
              <a:gd name="connsiteX182" fmla="*/ 6164901 w 8618936"/>
              <a:gd name="connsiteY182" fmla="*/ 260333 h 345025"/>
              <a:gd name="connsiteX183" fmla="*/ 6161199 w 8618936"/>
              <a:gd name="connsiteY183" fmla="*/ 219127 h 345025"/>
              <a:gd name="connsiteX184" fmla="*/ 6258707 w 8618936"/>
              <a:gd name="connsiteY184" fmla="*/ 0 h 345025"/>
              <a:gd name="connsiteX185" fmla="*/ 6356215 w 8618936"/>
              <a:gd name="connsiteY185" fmla="*/ 219127 h 345025"/>
              <a:gd name="connsiteX186" fmla="*/ 6351587 w 8618936"/>
              <a:gd name="connsiteY186" fmla="*/ 270645 h 345025"/>
              <a:gd name="connsiteX187" fmla="*/ 6357913 w 8618936"/>
              <a:gd name="connsiteY187" fmla="*/ 261060 h 345025"/>
              <a:gd name="connsiteX188" fmla="*/ 6395867 w 8618936"/>
              <a:gd name="connsiteY188" fmla="*/ 243840 h 345025"/>
              <a:gd name="connsiteX189" fmla="*/ 6415518 w 8618936"/>
              <a:gd name="connsiteY189" fmla="*/ 248292 h 345025"/>
              <a:gd name="connsiteX190" fmla="*/ 6432780 w 8618936"/>
              <a:gd name="connsiteY190" fmla="*/ 260334 h 345025"/>
              <a:gd name="connsiteX191" fmla="*/ 6429078 w 8618936"/>
              <a:gd name="connsiteY191" fmla="*/ 219127 h 345025"/>
              <a:gd name="connsiteX192" fmla="*/ 6526586 w 8618936"/>
              <a:gd name="connsiteY192" fmla="*/ 0 h 345025"/>
              <a:gd name="connsiteX193" fmla="*/ 6624094 w 8618936"/>
              <a:gd name="connsiteY193" fmla="*/ 219127 h 345025"/>
              <a:gd name="connsiteX194" fmla="*/ 6619466 w 8618936"/>
              <a:gd name="connsiteY194" fmla="*/ 270645 h 345025"/>
              <a:gd name="connsiteX195" fmla="*/ 6625792 w 8618936"/>
              <a:gd name="connsiteY195" fmla="*/ 261060 h 345025"/>
              <a:gd name="connsiteX196" fmla="*/ 6663746 w 8618936"/>
              <a:gd name="connsiteY196" fmla="*/ 243840 h 345025"/>
              <a:gd name="connsiteX197" fmla="*/ 6683397 w 8618936"/>
              <a:gd name="connsiteY197" fmla="*/ 248292 h 345025"/>
              <a:gd name="connsiteX198" fmla="*/ 6700658 w 8618936"/>
              <a:gd name="connsiteY198" fmla="*/ 260333 h 345025"/>
              <a:gd name="connsiteX199" fmla="*/ 6696956 w 8618936"/>
              <a:gd name="connsiteY199" fmla="*/ 219127 h 345025"/>
              <a:gd name="connsiteX200" fmla="*/ 6794464 w 8618936"/>
              <a:gd name="connsiteY200" fmla="*/ 0 h 345025"/>
              <a:gd name="connsiteX201" fmla="*/ 6891972 w 8618936"/>
              <a:gd name="connsiteY201" fmla="*/ 219127 h 345025"/>
              <a:gd name="connsiteX202" fmla="*/ 6887344 w 8618936"/>
              <a:gd name="connsiteY202" fmla="*/ 270645 h 345025"/>
              <a:gd name="connsiteX203" fmla="*/ 6893670 w 8618936"/>
              <a:gd name="connsiteY203" fmla="*/ 261060 h 345025"/>
              <a:gd name="connsiteX204" fmla="*/ 6931624 w 8618936"/>
              <a:gd name="connsiteY204" fmla="*/ 243840 h 345025"/>
              <a:gd name="connsiteX205" fmla="*/ 6951275 w 8618936"/>
              <a:gd name="connsiteY205" fmla="*/ 248292 h 345025"/>
              <a:gd name="connsiteX206" fmla="*/ 6968536 w 8618936"/>
              <a:gd name="connsiteY206" fmla="*/ 260333 h 345025"/>
              <a:gd name="connsiteX207" fmla="*/ 6964834 w 8618936"/>
              <a:gd name="connsiteY207" fmla="*/ 219127 h 345025"/>
              <a:gd name="connsiteX208" fmla="*/ 7062342 w 8618936"/>
              <a:gd name="connsiteY208" fmla="*/ 0 h 345025"/>
              <a:gd name="connsiteX209" fmla="*/ 7159850 w 8618936"/>
              <a:gd name="connsiteY209" fmla="*/ 219127 h 345025"/>
              <a:gd name="connsiteX210" fmla="*/ 7155222 w 8618936"/>
              <a:gd name="connsiteY210" fmla="*/ 270645 h 345025"/>
              <a:gd name="connsiteX211" fmla="*/ 7161548 w 8618936"/>
              <a:gd name="connsiteY211" fmla="*/ 261060 h 345025"/>
              <a:gd name="connsiteX212" fmla="*/ 7199502 w 8618936"/>
              <a:gd name="connsiteY212" fmla="*/ 243840 h 345025"/>
              <a:gd name="connsiteX213" fmla="*/ 7219153 w 8618936"/>
              <a:gd name="connsiteY213" fmla="*/ 248292 h 345025"/>
              <a:gd name="connsiteX214" fmla="*/ 7236415 w 8618936"/>
              <a:gd name="connsiteY214" fmla="*/ 260334 h 345025"/>
              <a:gd name="connsiteX215" fmla="*/ 7232713 w 8618936"/>
              <a:gd name="connsiteY215" fmla="*/ 219127 h 345025"/>
              <a:gd name="connsiteX216" fmla="*/ 7330221 w 8618936"/>
              <a:gd name="connsiteY216" fmla="*/ 0 h 345025"/>
              <a:gd name="connsiteX217" fmla="*/ 7427729 w 8618936"/>
              <a:gd name="connsiteY217" fmla="*/ 219127 h 345025"/>
              <a:gd name="connsiteX218" fmla="*/ 7423101 w 8618936"/>
              <a:gd name="connsiteY218" fmla="*/ 270645 h 345025"/>
              <a:gd name="connsiteX219" fmla="*/ 7429427 w 8618936"/>
              <a:gd name="connsiteY219" fmla="*/ 261060 h 345025"/>
              <a:gd name="connsiteX220" fmla="*/ 7467381 w 8618936"/>
              <a:gd name="connsiteY220" fmla="*/ 243840 h 345025"/>
              <a:gd name="connsiteX221" fmla="*/ 7487032 w 8618936"/>
              <a:gd name="connsiteY221" fmla="*/ 248292 h 345025"/>
              <a:gd name="connsiteX222" fmla="*/ 7504293 w 8618936"/>
              <a:gd name="connsiteY222" fmla="*/ 260333 h 345025"/>
              <a:gd name="connsiteX223" fmla="*/ 7500591 w 8618936"/>
              <a:gd name="connsiteY223" fmla="*/ 219127 h 345025"/>
              <a:gd name="connsiteX224" fmla="*/ 7598099 w 8618936"/>
              <a:gd name="connsiteY224" fmla="*/ 0 h 345025"/>
              <a:gd name="connsiteX225" fmla="*/ 7695607 w 8618936"/>
              <a:gd name="connsiteY225" fmla="*/ 219127 h 345025"/>
              <a:gd name="connsiteX226" fmla="*/ 7690979 w 8618936"/>
              <a:gd name="connsiteY226" fmla="*/ 270645 h 345025"/>
              <a:gd name="connsiteX227" fmla="*/ 7697305 w 8618936"/>
              <a:gd name="connsiteY227" fmla="*/ 261060 h 345025"/>
              <a:gd name="connsiteX228" fmla="*/ 7735259 w 8618936"/>
              <a:gd name="connsiteY228" fmla="*/ 243840 h 345025"/>
              <a:gd name="connsiteX229" fmla="*/ 7754910 w 8618936"/>
              <a:gd name="connsiteY229" fmla="*/ 248292 h 345025"/>
              <a:gd name="connsiteX230" fmla="*/ 7772171 w 8618936"/>
              <a:gd name="connsiteY230" fmla="*/ 260333 h 345025"/>
              <a:gd name="connsiteX231" fmla="*/ 7768469 w 8618936"/>
              <a:gd name="connsiteY231" fmla="*/ 219127 h 345025"/>
              <a:gd name="connsiteX232" fmla="*/ 7865977 w 8618936"/>
              <a:gd name="connsiteY232" fmla="*/ 0 h 345025"/>
              <a:gd name="connsiteX233" fmla="*/ 7963485 w 8618936"/>
              <a:gd name="connsiteY233" fmla="*/ 219127 h 345025"/>
              <a:gd name="connsiteX234" fmla="*/ 7958857 w 8618936"/>
              <a:gd name="connsiteY234" fmla="*/ 270645 h 345025"/>
              <a:gd name="connsiteX235" fmla="*/ 7965182 w 8618936"/>
              <a:gd name="connsiteY235" fmla="*/ 261060 h 345025"/>
              <a:gd name="connsiteX236" fmla="*/ 8003137 w 8618936"/>
              <a:gd name="connsiteY236" fmla="*/ 243840 h 345025"/>
              <a:gd name="connsiteX237" fmla="*/ 8022788 w 8618936"/>
              <a:gd name="connsiteY237" fmla="*/ 248292 h 345025"/>
              <a:gd name="connsiteX238" fmla="*/ 8040050 w 8618936"/>
              <a:gd name="connsiteY238" fmla="*/ 260334 h 345025"/>
              <a:gd name="connsiteX239" fmla="*/ 8036348 w 8618936"/>
              <a:gd name="connsiteY239" fmla="*/ 219127 h 345025"/>
              <a:gd name="connsiteX240" fmla="*/ 8133856 w 8618936"/>
              <a:gd name="connsiteY240" fmla="*/ 0 h 345025"/>
              <a:gd name="connsiteX241" fmla="*/ 8231364 w 8618936"/>
              <a:gd name="connsiteY241" fmla="*/ 219127 h 345025"/>
              <a:gd name="connsiteX242" fmla="*/ 8226736 w 8618936"/>
              <a:gd name="connsiteY242" fmla="*/ 270645 h 345025"/>
              <a:gd name="connsiteX243" fmla="*/ 8233062 w 8618936"/>
              <a:gd name="connsiteY243" fmla="*/ 261060 h 345025"/>
              <a:gd name="connsiteX244" fmla="*/ 8271016 w 8618936"/>
              <a:gd name="connsiteY244" fmla="*/ 243840 h 345025"/>
              <a:gd name="connsiteX245" fmla="*/ 8290667 w 8618936"/>
              <a:gd name="connsiteY245" fmla="*/ 248292 h 345025"/>
              <a:gd name="connsiteX246" fmla="*/ 8307919 w 8618936"/>
              <a:gd name="connsiteY246" fmla="*/ 260327 h 345025"/>
              <a:gd name="connsiteX247" fmla="*/ 8304218 w 8618936"/>
              <a:gd name="connsiteY247" fmla="*/ 219127 h 345025"/>
              <a:gd name="connsiteX248" fmla="*/ 8401726 w 8618936"/>
              <a:gd name="connsiteY248" fmla="*/ 0 h 345025"/>
              <a:gd name="connsiteX249" fmla="*/ 8499234 w 8618936"/>
              <a:gd name="connsiteY249" fmla="*/ 219127 h 345025"/>
              <a:gd name="connsiteX250" fmla="*/ 8494606 w 8618936"/>
              <a:gd name="connsiteY250" fmla="*/ 270645 h 345025"/>
              <a:gd name="connsiteX251" fmla="*/ 8500931 w 8618936"/>
              <a:gd name="connsiteY251" fmla="*/ 261060 h 345025"/>
              <a:gd name="connsiteX252" fmla="*/ 8538886 w 8618936"/>
              <a:gd name="connsiteY252" fmla="*/ 243840 h 345025"/>
              <a:gd name="connsiteX253" fmla="*/ 8607835 w 8618936"/>
              <a:gd name="connsiteY253" fmla="*/ 308021 h 345025"/>
              <a:gd name="connsiteX254" fmla="*/ 8618936 w 8618936"/>
              <a:gd name="connsiteY254" fmla="*/ 345025 h 345025"/>
              <a:gd name="connsiteX255" fmla="*/ 19845 w 8618936"/>
              <a:gd name="connsiteY255" fmla="*/ 345025 h 345025"/>
              <a:gd name="connsiteX256" fmla="*/ 7663 w 8618936"/>
              <a:gd name="connsiteY256" fmla="*/ 304422 h 345025"/>
              <a:gd name="connsiteX257" fmla="*/ 0 w 8618936"/>
              <a:gd name="connsiteY257" fmla="*/ 219127 h 345025"/>
              <a:gd name="connsiteX258" fmla="*/ 97508 w 8618936"/>
              <a:gd name="connsiteY258" fmla="*/ 0 h 345025"/>
              <a:gd name="connsiteX0" fmla="*/ 97508 w 8618936"/>
              <a:gd name="connsiteY0" fmla="*/ 0 h 345025"/>
              <a:gd name="connsiteX1" fmla="*/ 195016 w 8618936"/>
              <a:gd name="connsiteY1" fmla="*/ 219127 h 345025"/>
              <a:gd name="connsiteX2" fmla="*/ 190388 w 8618936"/>
              <a:gd name="connsiteY2" fmla="*/ 270645 h 345025"/>
              <a:gd name="connsiteX3" fmla="*/ 196714 w 8618936"/>
              <a:gd name="connsiteY3" fmla="*/ 261060 h 345025"/>
              <a:gd name="connsiteX4" fmla="*/ 234668 w 8618936"/>
              <a:gd name="connsiteY4" fmla="*/ 243840 h 345025"/>
              <a:gd name="connsiteX5" fmla="*/ 254319 w 8618936"/>
              <a:gd name="connsiteY5" fmla="*/ 248292 h 345025"/>
              <a:gd name="connsiteX6" fmla="*/ 271580 w 8618936"/>
              <a:gd name="connsiteY6" fmla="*/ 260333 h 345025"/>
              <a:gd name="connsiteX7" fmla="*/ 267878 w 8618936"/>
              <a:gd name="connsiteY7" fmla="*/ 219127 h 345025"/>
              <a:gd name="connsiteX8" fmla="*/ 365386 w 8618936"/>
              <a:gd name="connsiteY8" fmla="*/ 0 h 345025"/>
              <a:gd name="connsiteX9" fmla="*/ 462894 w 8618936"/>
              <a:gd name="connsiteY9" fmla="*/ 219127 h 345025"/>
              <a:gd name="connsiteX10" fmla="*/ 458266 w 8618936"/>
              <a:gd name="connsiteY10" fmla="*/ 270645 h 345025"/>
              <a:gd name="connsiteX11" fmla="*/ 464592 w 8618936"/>
              <a:gd name="connsiteY11" fmla="*/ 261060 h 345025"/>
              <a:gd name="connsiteX12" fmla="*/ 502546 w 8618936"/>
              <a:gd name="connsiteY12" fmla="*/ 243840 h 345025"/>
              <a:gd name="connsiteX13" fmla="*/ 522197 w 8618936"/>
              <a:gd name="connsiteY13" fmla="*/ 248292 h 345025"/>
              <a:gd name="connsiteX14" fmla="*/ 539459 w 8618936"/>
              <a:gd name="connsiteY14" fmla="*/ 260334 h 345025"/>
              <a:gd name="connsiteX15" fmla="*/ 535757 w 8618936"/>
              <a:gd name="connsiteY15" fmla="*/ 219127 h 345025"/>
              <a:gd name="connsiteX16" fmla="*/ 633265 w 8618936"/>
              <a:gd name="connsiteY16" fmla="*/ 0 h 345025"/>
              <a:gd name="connsiteX17" fmla="*/ 730773 w 8618936"/>
              <a:gd name="connsiteY17" fmla="*/ 219127 h 345025"/>
              <a:gd name="connsiteX18" fmla="*/ 726145 w 8618936"/>
              <a:gd name="connsiteY18" fmla="*/ 270645 h 345025"/>
              <a:gd name="connsiteX19" fmla="*/ 732471 w 8618936"/>
              <a:gd name="connsiteY19" fmla="*/ 261060 h 345025"/>
              <a:gd name="connsiteX20" fmla="*/ 770425 w 8618936"/>
              <a:gd name="connsiteY20" fmla="*/ 243840 h 345025"/>
              <a:gd name="connsiteX21" fmla="*/ 790076 w 8618936"/>
              <a:gd name="connsiteY21" fmla="*/ 248292 h 345025"/>
              <a:gd name="connsiteX22" fmla="*/ 807337 w 8618936"/>
              <a:gd name="connsiteY22" fmla="*/ 260333 h 345025"/>
              <a:gd name="connsiteX23" fmla="*/ 803635 w 8618936"/>
              <a:gd name="connsiteY23" fmla="*/ 219127 h 345025"/>
              <a:gd name="connsiteX24" fmla="*/ 901143 w 8618936"/>
              <a:gd name="connsiteY24" fmla="*/ 0 h 345025"/>
              <a:gd name="connsiteX25" fmla="*/ 998651 w 8618936"/>
              <a:gd name="connsiteY25" fmla="*/ 219127 h 345025"/>
              <a:gd name="connsiteX26" fmla="*/ 994023 w 8618936"/>
              <a:gd name="connsiteY26" fmla="*/ 270645 h 345025"/>
              <a:gd name="connsiteX27" fmla="*/ 1000349 w 8618936"/>
              <a:gd name="connsiteY27" fmla="*/ 261060 h 345025"/>
              <a:gd name="connsiteX28" fmla="*/ 1038303 w 8618936"/>
              <a:gd name="connsiteY28" fmla="*/ 243840 h 345025"/>
              <a:gd name="connsiteX29" fmla="*/ 1057954 w 8618936"/>
              <a:gd name="connsiteY29" fmla="*/ 248292 h 345025"/>
              <a:gd name="connsiteX30" fmla="*/ 1075215 w 8618936"/>
              <a:gd name="connsiteY30" fmla="*/ 260333 h 345025"/>
              <a:gd name="connsiteX31" fmla="*/ 1071513 w 8618936"/>
              <a:gd name="connsiteY31" fmla="*/ 219127 h 345025"/>
              <a:gd name="connsiteX32" fmla="*/ 1169021 w 8618936"/>
              <a:gd name="connsiteY32" fmla="*/ 0 h 345025"/>
              <a:gd name="connsiteX33" fmla="*/ 1266529 w 8618936"/>
              <a:gd name="connsiteY33" fmla="*/ 219127 h 345025"/>
              <a:gd name="connsiteX34" fmla="*/ 1261901 w 8618936"/>
              <a:gd name="connsiteY34" fmla="*/ 270645 h 345025"/>
              <a:gd name="connsiteX35" fmla="*/ 1268227 w 8618936"/>
              <a:gd name="connsiteY35" fmla="*/ 261060 h 345025"/>
              <a:gd name="connsiteX36" fmla="*/ 1306181 w 8618936"/>
              <a:gd name="connsiteY36" fmla="*/ 243840 h 345025"/>
              <a:gd name="connsiteX37" fmla="*/ 1325832 w 8618936"/>
              <a:gd name="connsiteY37" fmla="*/ 248292 h 345025"/>
              <a:gd name="connsiteX38" fmla="*/ 1343094 w 8618936"/>
              <a:gd name="connsiteY38" fmla="*/ 260334 h 345025"/>
              <a:gd name="connsiteX39" fmla="*/ 1339392 w 8618936"/>
              <a:gd name="connsiteY39" fmla="*/ 219127 h 345025"/>
              <a:gd name="connsiteX40" fmla="*/ 1436899 w 8618936"/>
              <a:gd name="connsiteY40" fmla="*/ 0 h 345025"/>
              <a:gd name="connsiteX41" fmla="*/ 1534407 w 8618936"/>
              <a:gd name="connsiteY41" fmla="*/ 219127 h 345025"/>
              <a:gd name="connsiteX42" fmla="*/ 1529779 w 8618936"/>
              <a:gd name="connsiteY42" fmla="*/ 270645 h 345025"/>
              <a:gd name="connsiteX43" fmla="*/ 1536105 w 8618936"/>
              <a:gd name="connsiteY43" fmla="*/ 261060 h 345025"/>
              <a:gd name="connsiteX44" fmla="*/ 1574059 w 8618936"/>
              <a:gd name="connsiteY44" fmla="*/ 243840 h 345025"/>
              <a:gd name="connsiteX45" fmla="*/ 1593710 w 8618936"/>
              <a:gd name="connsiteY45" fmla="*/ 248292 h 345025"/>
              <a:gd name="connsiteX46" fmla="*/ 1610971 w 8618936"/>
              <a:gd name="connsiteY46" fmla="*/ 260333 h 345025"/>
              <a:gd name="connsiteX47" fmla="*/ 1607269 w 8618936"/>
              <a:gd name="connsiteY47" fmla="*/ 219127 h 345025"/>
              <a:gd name="connsiteX48" fmla="*/ 1704776 w 8618936"/>
              <a:gd name="connsiteY48" fmla="*/ 0 h 345025"/>
              <a:gd name="connsiteX49" fmla="*/ 1802285 w 8618936"/>
              <a:gd name="connsiteY49" fmla="*/ 219127 h 345025"/>
              <a:gd name="connsiteX50" fmla="*/ 1797657 w 8618936"/>
              <a:gd name="connsiteY50" fmla="*/ 270644 h 345025"/>
              <a:gd name="connsiteX51" fmla="*/ 1803982 w 8618936"/>
              <a:gd name="connsiteY51" fmla="*/ 261060 h 345025"/>
              <a:gd name="connsiteX52" fmla="*/ 1841936 w 8618936"/>
              <a:gd name="connsiteY52" fmla="*/ 243840 h 345025"/>
              <a:gd name="connsiteX53" fmla="*/ 1861588 w 8618936"/>
              <a:gd name="connsiteY53" fmla="*/ 248292 h 345025"/>
              <a:gd name="connsiteX54" fmla="*/ 1878849 w 8618936"/>
              <a:gd name="connsiteY54" fmla="*/ 260333 h 345025"/>
              <a:gd name="connsiteX55" fmla="*/ 1875147 w 8618936"/>
              <a:gd name="connsiteY55" fmla="*/ 219127 h 345025"/>
              <a:gd name="connsiteX56" fmla="*/ 1972655 w 8618936"/>
              <a:gd name="connsiteY56" fmla="*/ 0 h 345025"/>
              <a:gd name="connsiteX57" fmla="*/ 2070163 w 8618936"/>
              <a:gd name="connsiteY57" fmla="*/ 219127 h 345025"/>
              <a:gd name="connsiteX58" fmla="*/ 2065535 w 8618936"/>
              <a:gd name="connsiteY58" fmla="*/ 270645 h 345025"/>
              <a:gd name="connsiteX59" fmla="*/ 2071861 w 8618936"/>
              <a:gd name="connsiteY59" fmla="*/ 261060 h 345025"/>
              <a:gd name="connsiteX60" fmla="*/ 2109815 w 8618936"/>
              <a:gd name="connsiteY60" fmla="*/ 243840 h 345025"/>
              <a:gd name="connsiteX61" fmla="*/ 2129466 w 8618936"/>
              <a:gd name="connsiteY61" fmla="*/ 248292 h 345025"/>
              <a:gd name="connsiteX62" fmla="*/ 2146728 w 8618936"/>
              <a:gd name="connsiteY62" fmla="*/ 260334 h 345025"/>
              <a:gd name="connsiteX63" fmla="*/ 2143026 w 8618936"/>
              <a:gd name="connsiteY63" fmla="*/ 219127 h 345025"/>
              <a:gd name="connsiteX64" fmla="*/ 2240534 w 8618936"/>
              <a:gd name="connsiteY64" fmla="*/ 0 h 345025"/>
              <a:gd name="connsiteX65" fmla="*/ 2338041 w 8618936"/>
              <a:gd name="connsiteY65" fmla="*/ 219127 h 345025"/>
              <a:gd name="connsiteX66" fmla="*/ 2333413 w 8618936"/>
              <a:gd name="connsiteY66" fmla="*/ 270646 h 345025"/>
              <a:gd name="connsiteX67" fmla="*/ 2339740 w 8618936"/>
              <a:gd name="connsiteY67" fmla="*/ 261060 h 345025"/>
              <a:gd name="connsiteX68" fmla="*/ 2377694 w 8618936"/>
              <a:gd name="connsiteY68" fmla="*/ 243840 h 345025"/>
              <a:gd name="connsiteX69" fmla="*/ 2397345 w 8618936"/>
              <a:gd name="connsiteY69" fmla="*/ 248292 h 345025"/>
              <a:gd name="connsiteX70" fmla="*/ 2414606 w 8618936"/>
              <a:gd name="connsiteY70" fmla="*/ 260333 h 345025"/>
              <a:gd name="connsiteX71" fmla="*/ 2410904 w 8618936"/>
              <a:gd name="connsiteY71" fmla="*/ 219127 h 345025"/>
              <a:gd name="connsiteX72" fmla="*/ 2508412 w 8618936"/>
              <a:gd name="connsiteY72" fmla="*/ 0 h 345025"/>
              <a:gd name="connsiteX73" fmla="*/ 2605921 w 8618936"/>
              <a:gd name="connsiteY73" fmla="*/ 219127 h 345025"/>
              <a:gd name="connsiteX74" fmla="*/ 2601293 w 8618936"/>
              <a:gd name="connsiteY74" fmla="*/ 270643 h 345025"/>
              <a:gd name="connsiteX75" fmla="*/ 2607618 w 8618936"/>
              <a:gd name="connsiteY75" fmla="*/ 261060 h 345025"/>
              <a:gd name="connsiteX76" fmla="*/ 2645572 w 8618936"/>
              <a:gd name="connsiteY76" fmla="*/ 243840 h 345025"/>
              <a:gd name="connsiteX77" fmla="*/ 2665223 w 8618936"/>
              <a:gd name="connsiteY77" fmla="*/ 248292 h 345025"/>
              <a:gd name="connsiteX78" fmla="*/ 2682484 w 8618936"/>
              <a:gd name="connsiteY78" fmla="*/ 260333 h 345025"/>
              <a:gd name="connsiteX79" fmla="*/ 2678782 w 8618936"/>
              <a:gd name="connsiteY79" fmla="*/ 219127 h 345025"/>
              <a:gd name="connsiteX80" fmla="*/ 2776291 w 8618936"/>
              <a:gd name="connsiteY80" fmla="*/ 0 h 345025"/>
              <a:gd name="connsiteX81" fmla="*/ 2873798 w 8618936"/>
              <a:gd name="connsiteY81" fmla="*/ 219127 h 345025"/>
              <a:gd name="connsiteX82" fmla="*/ 2869170 w 8618936"/>
              <a:gd name="connsiteY82" fmla="*/ 270646 h 345025"/>
              <a:gd name="connsiteX83" fmla="*/ 2875496 w 8618936"/>
              <a:gd name="connsiteY83" fmla="*/ 261060 h 345025"/>
              <a:gd name="connsiteX84" fmla="*/ 2913451 w 8618936"/>
              <a:gd name="connsiteY84" fmla="*/ 243840 h 345025"/>
              <a:gd name="connsiteX85" fmla="*/ 2933102 w 8618936"/>
              <a:gd name="connsiteY85" fmla="*/ 248292 h 345025"/>
              <a:gd name="connsiteX86" fmla="*/ 2950363 w 8618936"/>
              <a:gd name="connsiteY86" fmla="*/ 260334 h 345025"/>
              <a:gd name="connsiteX87" fmla="*/ 2946661 w 8618936"/>
              <a:gd name="connsiteY87" fmla="*/ 219127 h 345025"/>
              <a:gd name="connsiteX88" fmla="*/ 3044169 w 8618936"/>
              <a:gd name="connsiteY88" fmla="*/ 0 h 345025"/>
              <a:gd name="connsiteX89" fmla="*/ 3141677 w 8618936"/>
              <a:gd name="connsiteY89" fmla="*/ 219127 h 345025"/>
              <a:gd name="connsiteX90" fmla="*/ 3137049 w 8618936"/>
              <a:gd name="connsiteY90" fmla="*/ 270645 h 345025"/>
              <a:gd name="connsiteX91" fmla="*/ 3143375 w 8618936"/>
              <a:gd name="connsiteY91" fmla="*/ 261060 h 345025"/>
              <a:gd name="connsiteX92" fmla="*/ 3181329 w 8618936"/>
              <a:gd name="connsiteY92" fmla="*/ 243840 h 345025"/>
              <a:gd name="connsiteX93" fmla="*/ 3200980 w 8618936"/>
              <a:gd name="connsiteY93" fmla="*/ 248292 h 345025"/>
              <a:gd name="connsiteX94" fmla="*/ 3218241 w 8618936"/>
              <a:gd name="connsiteY94" fmla="*/ 260333 h 345025"/>
              <a:gd name="connsiteX95" fmla="*/ 3214539 w 8618936"/>
              <a:gd name="connsiteY95" fmla="*/ 219127 h 345025"/>
              <a:gd name="connsiteX96" fmla="*/ 3312047 w 8618936"/>
              <a:gd name="connsiteY96" fmla="*/ 0 h 345025"/>
              <a:gd name="connsiteX97" fmla="*/ 3409555 w 8618936"/>
              <a:gd name="connsiteY97" fmla="*/ 219127 h 345025"/>
              <a:gd name="connsiteX98" fmla="*/ 3404927 w 8618936"/>
              <a:gd name="connsiteY98" fmla="*/ 270645 h 345025"/>
              <a:gd name="connsiteX99" fmla="*/ 3411253 w 8618936"/>
              <a:gd name="connsiteY99" fmla="*/ 261060 h 345025"/>
              <a:gd name="connsiteX100" fmla="*/ 3449207 w 8618936"/>
              <a:gd name="connsiteY100" fmla="*/ 243840 h 345025"/>
              <a:gd name="connsiteX101" fmla="*/ 3468858 w 8618936"/>
              <a:gd name="connsiteY101" fmla="*/ 248292 h 345025"/>
              <a:gd name="connsiteX102" fmla="*/ 3486118 w 8618936"/>
              <a:gd name="connsiteY102" fmla="*/ 260332 h 345025"/>
              <a:gd name="connsiteX103" fmla="*/ 3482416 w 8618936"/>
              <a:gd name="connsiteY103" fmla="*/ 219127 h 345025"/>
              <a:gd name="connsiteX104" fmla="*/ 3579924 w 8618936"/>
              <a:gd name="connsiteY104" fmla="*/ 0 h 345025"/>
              <a:gd name="connsiteX105" fmla="*/ 3677432 w 8618936"/>
              <a:gd name="connsiteY105" fmla="*/ 219127 h 345025"/>
              <a:gd name="connsiteX106" fmla="*/ 3672804 w 8618936"/>
              <a:gd name="connsiteY106" fmla="*/ 270645 h 345025"/>
              <a:gd name="connsiteX107" fmla="*/ 3679130 w 8618936"/>
              <a:gd name="connsiteY107" fmla="*/ 261060 h 345025"/>
              <a:gd name="connsiteX108" fmla="*/ 3717084 w 8618936"/>
              <a:gd name="connsiteY108" fmla="*/ 243840 h 345025"/>
              <a:gd name="connsiteX109" fmla="*/ 3736736 w 8618936"/>
              <a:gd name="connsiteY109" fmla="*/ 248292 h 345025"/>
              <a:gd name="connsiteX110" fmla="*/ 3753996 w 8618936"/>
              <a:gd name="connsiteY110" fmla="*/ 260333 h 345025"/>
              <a:gd name="connsiteX111" fmla="*/ 3750294 w 8618936"/>
              <a:gd name="connsiteY111" fmla="*/ 219127 h 345025"/>
              <a:gd name="connsiteX112" fmla="*/ 3847802 w 8618936"/>
              <a:gd name="connsiteY112" fmla="*/ 0 h 345025"/>
              <a:gd name="connsiteX113" fmla="*/ 3945310 w 8618936"/>
              <a:gd name="connsiteY113" fmla="*/ 219127 h 345025"/>
              <a:gd name="connsiteX114" fmla="*/ 3940682 w 8618936"/>
              <a:gd name="connsiteY114" fmla="*/ 270645 h 345025"/>
              <a:gd name="connsiteX115" fmla="*/ 3947008 w 8618936"/>
              <a:gd name="connsiteY115" fmla="*/ 261060 h 345025"/>
              <a:gd name="connsiteX116" fmla="*/ 3984962 w 8618936"/>
              <a:gd name="connsiteY116" fmla="*/ 243840 h 345025"/>
              <a:gd name="connsiteX117" fmla="*/ 4004614 w 8618936"/>
              <a:gd name="connsiteY117" fmla="*/ 248292 h 345025"/>
              <a:gd name="connsiteX118" fmla="*/ 4021875 w 8618936"/>
              <a:gd name="connsiteY118" fmla="*/ 260334 h 345025"/>
              <a:gd name="connsiteX119" fmla="*/ 4018173 w 8618936"/>
              <a:gd name="connsiteY119" fmla="*/ 219127 h 345025"/>
              <a:gd name="connsiteX120" fmla="*/ 4115681 w 8618936"/>
              <a:gd name="connsiteY120" fmla="*/ 0 h 345025"/>
              <a:gd name="connsiteX121" fmla="*/ 4213189 w 8618936"/>
              <a:gd name="connsiteY121" fmla="*/ 219127 h 345025"/>
              <a:gd name="connsiteX122" fmla="*/ 4208561 w 8618936"/>
              <a:gd name="connsiteY122" fmla="*/ 270645 h 345025"/>
              <a:gd name="connsiteX123" fmla="*/ 4214887 w 8618936"/>
              <a:gd name="connsiteY123" fmla="*/ 261060 h 345025"/>
              <a:gd name="connsiteX124" fmla="*/ 4252841 w 8618936"/>
              <a:gd name="connsiteY124" fmla="*/ 243840 h 345025"/>
              <a:gd name="connsiteX125" fmla="*/ 4272493 w 8618936"/>
              <a:gd name="connsiteY125" fmla="*/ 248292 h 345025"/>
              <a:gd name="connsiteX126" fmla="*/ 4289753 w 8618936"/>
              <a:gd name="connsiteY126" fmla="*/ 260333 h 345025"/>
              <a:gd name="connsiteX127" fmla="*/ 4286051 w 8618936"/>
              <a:gd name="connsiteY127" fmla="*/ 219127 h 345025"/>
              <a:gd name="connsiteX128" fmla="*/ 4383559 w 8618936"/>
              <a:gd name="connsiteY128" fmla="*/ 0 h 345025"/>
              <a:gd name="connsiteX129" fmla="*/ 4481067 w 8618936"/>
              <a:gd name="connsiteY129" fmla="*/ 219127 h 345025"/>
              <a:gd name="connsiteX130" fmla="*/ 4476439 w 8618936"/>
              <a:gd name="connsiteY130" fmla="*/ 270645 h 345025"/>
              <a:gd name="connsiteX131" fmla="*/ 4482765 w 8618936"/>
              <a:gd name="connsiteY131" fmla="*/ 261060 h 345025"/>
              <a:gd name="connsiteX132" fmla="*/ 4520719 w 8618936"/>
              <a:gd name="connsiteY132" fmla="*/ 243840 h 345025"/>
              <a:gd name="connsiteX133" fmla="*/ 4540370 w 8618936"/>
              <a:gd name="connsiteY133" fmla="*/ 248292 h 345025"/>
              <a:gd name="connsiteX134" fmla="*/ 4557631 w 8618936"/>
              <a:gd name="connsiteY134" fmla="*/ 260333 h 345025"/>
              <a:gd name="connsiteX135" fmla="*/ 4553929 w 8618936"/>
              <a:gd name="connsiteY135" fmla="*/ 219127 h 345025"/>
              <a:gd name="connsiteX136" fmla="*/ 4651437 w 8618936"/>
              <a:gd name="connsiteY136" fmla="*/ 0 h 345025"/>
              <a:gd name="connsiteX137" fmla="*/ 4748945 w 8618936"/>
              <a:gd name="connsiteY137" fmla="*/ 219127 h 345025"/>
              <a:gd name="connsiteX138" fmla="*/ 4744317 w 8618936"/>
              <a:gd name="connsiteY138" fmla="*/ 270645 h 345025"/>
              <a:gd name="connsiteX139" fmla="*/ 4750643 w 8618936"/>
              <a:gd name="connsiteY139" fmla="*/ 261060 h 345025"/>
              <a:gd name="connsiteX140" fmla="*/ 4788597 w 8618936"/>
              <a:gd name="connsiteY140" fmla="*/ 243840 h 345025"/>
              <a:gd name="connsiteX141" fmla="*/ 4808248 w 8618936"/>
              <a:gd name="connsiteY141" fmla="*/ 248292 h 345025"/>
              <a:gd name="connsiteX142" fmla="*/ 4825510 w 8618936"/>
              <a:gd name="connsiteY142" fmla="*/ 260334 h 345025"/>
              <a:gd name="connsiteX143" fmla="*/ 4821808 w 8618936"/>
              <a:gd name="connsiteY143" fmla="*/ 219127 h 345025"/>
              <a:gd name="connsiteX144" fmla="*/ 4919316 w 8618936"/>
              <a:gd name="connsiteY144" fmla="*/ 0 h 345025"/>
              <a:gd name="connsiteX145" fmla="*/ 5016824 w 8618936"/>
              <a:gd name="connsiteY145" fmla="*/ 219127 h 345025"/>
              <a:gd name="connsiteX146" fmla="*/ 5012196 w 8618936"/>
              <a:gd name="connsiteY146" fmla="*/ 270645 h 345025"/>
              <a:gd name="connsiteX147" fmla="*/ 5018522 w 8618936"/>
              <a:gd name="connsiteY147" fmla="*/ 261060 h 345025"/>
              <a:gd name="connsiteX148" fmla="*/ 5056476 w 8618936"/>
              <a:gd name="connsiteY148" fmla="*/ 243840 h 345025"/>
              <a:gd name="connsiteX149" fmla="*/ 5076127 w 8618936"/>
              <a:gd name="connsiteY149" fmla="*/ 248292 h 345025"/>
              <a:gd name="connsiteX150" fmla="*/ 5093388 w 8618936"/>
              <a:gd name="connsiteY150" fmla="*/ 260333 h 345025"/>
              <a:gd name="connsiteX151" fmla="*/ 5089686 w 8618936"/>
              <a:gd name="connsiteY151" fmla="*/ 219127 h 345025"/>
              <a:gd name="connsiteX152" fmla="*/ 5187194 w 8618936"/>
              <a:gd name="connsiteY152" fmla="*/ 0 h 345025"/>
              <a:gd name="connsiteX153" fmla="*/ 5284702 w 8618936"/>
              <a:gd name="connsiteY153" fmla="*/ 219127 h 345025"/>
              <a:gd name="connsiteX154" fmla="*/ 5280074 w 8618936"/>
              <a:gd name="connsiteY154" fmla="*/ 270645 h 345025"/>
              <a:gd name="connsiteX155" fmla="*/ 5286400 w 8618936"/>
              <a:gd name="connsiteY155" fmla="*/ 261060 h 345025"/>
              <a:gd name="connsiteX156" fmla="*/ 5324354 w 8618936"/>
              <a:gd name="connsiteY156" fmla="*/ 243840 h 345025"/>
              <a:gd name="connsiteX157" fmla="*/ 5344005 w 8618936"/>
              <a:gd name="connsiteY157" fmla="*/ 248292 h 345025"/>
              <a:gd name="connsiteX158" fmla="*/ 5361266 w 8618936"/>
              <a:gd name="connsiteY158" fmla="*/ 260333 h 345025"/>
              <a:gd name="connsiteX159" fmla="*/ 5357564 w 8618936"/>
              <a:gd name="connsiteY159" fmla="*/ 219127 h 345025"/>
              <a:gd name="connsiteX160" fmla="*/ 5455072 w 8618936"/>
              <a:gd name="connsiteY160" fmla="*/ 0 h 345025"/>
              <a:gd name="connsiteX161" fmla="*/ 5552580 w 8618936"/>
              <a:gd name="connsiteY161" fmla="*/ 219127 h 345025"/>
              <a:gd name="connsiteX162" fmla="*/ 5547952 w 8618936"/>
              <a:gd name="connsiteY162" fmla="*/ 270645 h 345025"/>
              <a:gd name="connsiteX163" fmla="*/ 5554278 w 8618936"/>
              <a:gd name="connsiteY163" fmla="*/ 261060 h 345025"/>
              <a:gd name="connsiteX164" fmla="*/ 5592232 w 8618936"/>
              <a:gd name="connsiteY164" fmla="*/ 243840 h 345025"/>
              <a:gd name="connsiteX165" fmla="*/ 5611883 w 8618936"/>
              <a:gd name="connsiteY165" fmla="*/ 248292 h 345025"/>
              <a:gd name="connsiteX166" fmla="*/ 5629145 w 8618936"/>
              <a:gd name="connsiteY166" fmla="*/ 260334 h 345025"/>
              <a:gd name="connsiteX167" fmla="*/ 5625443 w 8618936"/>
              <a:gd name="connsiteY167" fmla="*/ 219127 h 345025"/>
              <a:gd name="connsiteX168" fmla="*/ 5722951 w 8618936"/>
              <a:gd name="connsiteY168" fmla="*/ 0 h 345025"/>
              <a:gd name="connsiteX169" fmla="*/ 5820459 w 8618936"/>
              <a:gd name="connsiteY169" fmla="*/ 219127 h 345025"/>
              <a:gd name="connsiteX170" fmla="*/ 5815831 w 8618936"/>
              <a:gd name="connsiteY170" fmla="*/ 270645 h 345025"/>
              <a:gd name="connsiteX171" fmla="*/ 5822157 w 8618936"/>
              <a:gd name="connsiteY171" fmla="*/ 261060 h 345025"/>
              <a:gd name="connsiteX172" fmla="*/ 5860111 w 8618936"/>
              <a:gd name="connsiteY172" fmla="*/ 243840 h 345025"/>
              <a:gd name="connsiteX173" fmla="*/ 5879762 w 8618936"/>
              <a:gd name="connsiteY173" fmla="*/ 248292 h 345025"/>
              <a:gd name="connsiteX174" fmla="*/ 5897023 w 8618936"/>
              <a:gd name="connsiteY174" fmla="*/ 260333 h 345025"/>
              <a:gd name="connsiteX175" fmla="*/ 5893321 w 8618936"/>
              <a:gd name="connsiteY175" fmla="*/ 219127 h 345025"/>
              <a:gd name="connsiteX176" fmla="*/ 5990829 w 8618936"/>
              <a:gd name="connsiteY176" fmla="*/ 0 h 345025"/>
              <a:gd name="connsiteX177" fmla="*/ 6088337 w 8618936"/>
              <a:gd name="connsiteY177" fmla="*/ 219127 h 345025"/>
              <a:gd name="connsiteX178" fmla="*/ 6083709 w 8618936"/>
              <a:gd name="connsiteY178" fmla="*/ 270645 h 345025"/>
              <a:gd name="connsiteX179" fmla="*/ 6090035 w 8618936"/>
              <a:gd name="connsiteY179" fmla="*/ 261060 h 345025"/>
              <a:gd name="connsiteX180" fmla="*/ 6127989 w 8618936"/>
              <a:gd name="connsiteY180" fmla="*/ 243840 h 345025"/>
              <a:gd name="connsiteX181" fmla="*/ 6147640 w 8618936"/>
              <a:gd name="connsiteY181" fmla="*/ 248292 h 345025"/>
              <a:gd name="connsiteX182" fmla="*/ 6164901 w 8618936"/>
              <a:gd name="connsiteY182" fmla="*/ 260333 h 345025"/>
              <a:gd name="connsiteX183" fmla="*/ 6161199 w 8618936"/>
              <a:gd name="connsiteY183" fmla="*/ 219127 h 345025"/>
              <a:gd name="connsiteX184" fmla="*/ 6258707 w 8618936"/>
              <a:gd name="connsiteY184" fmla="*/ 0 h 345025"/>
              <a:gd name="connsiteX185" fmla="*/ 6356215 w 8618936"/>
              <a:gd name="connsiteY185" fmla="*/ 219127 h 345025"/>
              <a:gd name="connsiteX186" fmla="*/ 6351587 w 8618936"/>
              <a:gd name="connsiteY186" fmla="*/ 270645 h 345025"/>
              <a:gd name="connsiteX187" fmla="*/ 6357913 w 8618936"/>
              <a:gd name="connsiteY187" fmla="*/ 261060 h 345025"/>
              <a:gd name="connsiteX188" fmla="*/ 6395867 w 8618936"/>
              <a:gd name="connsiteY188" fmla="*/ 243840 h 345025"/>
              <a:gd name="connsiteX189" fmla="*/ 6415518 w 8618936"/>
              <a:gd name="connsiteY189" fmla="*/ 248292 h 345025"/>
              <a:gd name="connsiteX190" fmla="*/ 6432780 w 8618936"/>
              <a:gd name="connsiteY190" fmla="*/ 260334 h 345025"/>
              <a:gd name="connsiteX191" fmla="*/ 6429078 w 8618936"/>
              <a:gd name="connsiteY191" fmla="*/ 219127 h 345025"/>
              <a:gd name="connsiteX192" fmla="*/ 6526586 w 8618936"/>
              <a:gd name="connsiteY192" fmla="*/ 0 h 345025"/>
              <a:gd name="connsiteX193" fmla="*/ 6624094 w 8618936"/>
              <a:gd name="connsiteY193" fmla="*/ 219127 h 345025"/>
              <a:gd name="connsiteX194" fmla="*/ 6619466 w 8618936"/>
              <a:gd name="connsiteY194" fmla="*/ 270645 h 345025"/>
              <a:gd name="connsiteX195" fmla="*/ 6625792 w 8618936"/>
              <a:gd name="connsiteY195" fmla="*/ 261060 h 345025"/>
              <a:gd name="connsiteX196" fmla="*/ 6663746 w 8618936"/>
              <a:gd name="connsiteY196" fmla="*/ 243840 h 345025"/>
              <a:gd name="connsiteX197" fmla="*/ 6683397 w 8618936"/>
              <a:gd name="connsiteY197" fmla="*/ 248292 h 345025"/>
              <a:gd name="connsiteX198" fmla="*/ 6700658 w 8618936"/>
              <a:gd name="connsiteY198" fmla="*/ 260333 h 345025"/>
              <a:gd name="connsiteX199" fmla="*/ 6696956 w 8618936"/>
              <a:gd name="connsiteY199" fmla="*/ 219127 h 345025"/>
              <a:gd name="connsiteX200" fmla="*/ 6794464 w 8618936"/>
              <a:gd name="connsiteY200" fmla="*/ 0 h 345025"/>
              <a:gd name="connsiteX201" fmla="*/ 6891972 w 8618936"/>
              <a:gd name="connsiteY201" fmla="*/ 219127 h 345025"/>
              <a:gd name="connsiteX202" fmla="*/ 6887344 w 8618936"/>
              <a:gd name="connsiteY202" fmla="*/ 270645 h 345025"/>
              <a:gd name="connsiteX203" fmla="*/ 6893670 w 8618936"/>
              <a:gd name="connsiteY203" fmla="*/ 261060 h 345025"/>
              <a:gd name="connsiteX204" fmla="*/ 6931624 w 8618936"/>
              <a:gd name="connsiteY204" fmla="*/ 243840 h 345025"/>
              <a:gd name="connsiteX205" fmla="*/ 6951275 w 8618936"/>
              <a:gd name="connsiteY205" fmla="*/ 248292 h 345025"/>
              <a:gd name="connsiteX206" fmla="*/ 6968536 w 8618936"/>
              <a:gd name="connsiteY206" fmla="*/ 260333 h 345025"/>
              <a:gd name="connsiteX207" fmla="*/ 6964834 w 8618936"/>
              <a:gd name="connsiteY207" fmla="*/ 219127 h 345025"/>
              <a:gd name="connsiteX208" fmla="*/ 7062342 w 8618936"/>
              <a:gd name="connsiteY208" fmla="*/ 0 h 345025"/>
              <a:gd name="connsiteX209" fmla="*/ 7159850 w 8618936"/>
              <a:gd name="connsiteY209" fmla="*/ 219127 h 345025"/>
              <a:gd name="connsiteX210" fmla="*/ 7155222 w 8618936"/>
              <a:gd name="connsiteY210" fmla="*/ 270645 h 345025"/>
              <a:gd name="connsiteX211" fmla="*/ 7161548 w 8618936"/>
              <a:gd name="connsiteY211" fmla="*/ 261060 h 345025"/>
              <a:gd name="connsiteX212" fmla="*/ 7199502 w 8618936"/>
              <a:gd name="connsiteY212" fmla="*/ 243840 h 345025"/>
              <a:gd name="connsiteX213" fmla="*/ 7219153 w 8618936"/>
              <a:gd name="connsiteY213" fmla="*/ 248292 h 345025"/>
              <a:gd name="connsiteX214" fmla="*/ 7236415 w 8618936"/>
              <a:gd name="connsiteY214" fmla="*/ 260334 h 345025"/>
              <a:gd name="connsiteX215" fmla="*/ 7232713 w 8618936"/>
              <a:gd name="connsiteY215" fmla="*/ 219127 h 345025"/>
              <a:gd name="connsiteX216" fmla="*/ 7330221 w 8618936"/>
              <a:gd name="connsiteY216" fmla="*/ 0 h 345025"/>
              <a:gd name="connsiteX217" fmla="*/ 7427729 w 8618936"/>
              <a:gd name="connsiteY217" fmla="*/ 219127 h 345025"/>
              <a:gd name="connsiteX218" fmla="*/ 7423101 w 8618936"/>
              <a:gd name="connsiteY218" fmla="*/ 270645 h 345025"/>
              <a:gd name="connsiteX219" fmla="*/ 7429427 w 8618936"/>
              <a:gd name="connsiteY219" fmla="*/ 261060 h 345025"/>
              <a:gd name="connsiteX220" fmla="*/ 7467381 w 8618936"/>
              <a:gd name="connsiteY220" fmla="*/ 243840 h 345025"/>
              <a:gd name="connsiteX221" fmla="*/ 7487032 w 8618936"/>
              <a:gd name="connsiteY221" fmla="*/ 248292 h 345025"/>
              <a:gd name="connsiteX222" fmla="*/ 7504293 w 8618936"/>
              <a:gd name="connsiteY222" fmla="*/ 260333 h 345025"/>
              <a:gd name="connsiteX223" fmla="*/ 7500591 w 8618936"/>
              <a:gd name="connsiteY223" fmla="*/ 219127 h 345025"/>
              <a:gd name="connsiteX224" fmla="*/ 7598099 w 8618936"/>
              <a:gd name="connsiteY224" fmla="*/ 0 h 345025"/>
              <a:gd name="connsiteX225" fmla="*/ 7695607 w 8618936"/>
              <a:gd name="connsiteY225" fmla="*/ 219127 h 345025"/>
              <a:gd name="connsiteX226" fmla="*/ 7690979 w 8618936"/>
              <a:gd name="connsiteY226" fmla="*/ 270645 h 345025"/>
              <a:gd name="connsiteX227" fmla="*/ 7697305 w 8618936"/>
              <a:gd name="connsiteY227" fmla="*/ 261060 h 345025"/>
              <a:gd name="connsiteX228" fmla="*/ 7735259 w 8618936"/>
              <a:gd name="connsiteY228" fmla="*/ 243840 h 345025"/>
              <a:gd name="connsiteX229" fmla="*/ 7754910 w 8618936"/>
              <a:gd name="connsiteY229" fmla="*/ 248292 h 345025"/>
              <a:gd name="connsiteX230" fmla="*/ 7772171 w 8618936"/>
              <a:gd name="connsiteY230" fmla="*/ 260333 h 345025"/>
              <a:gd name="connsiteX231" fmla="*/ 7768469 w 8618936"/>
              <a:gd name="connsiteY231" fmla="*/ 219127 h 345025"/>
              <a:gd name="connsiteX232" fmla="*/ 7865977 w 8618936"/>
              <a:gd name="connsiteY232" fmla="*/ 0 h 345025"/>
              <a:gd name="connsiteX233" fmla="*/ 7963485 w 8618936"/>
              <a:gd name="connsiteY233" fmla="*/ 219127 h 345025"/>
              <a:gd name="connsiteX234" fmla="*/ 7958857 w 8618936"/>
              <a:gd name="connsiteY234" fmla="*/ 270645 h 345025"/>
              <a:gd name="connsiteX235" fmla="*/ 7965182 w 8618936"/>
              <a:gd name="connsiteY235" fmla="*/ 261060 h 345025"/>
              <a:gd name="connsiteX236" fmla="*/ 8003137 w 8618936"/>
              <a:gd name="connsiteY236" fmla="*/ 243840 h 345025"/>
              <a:gd name="connsiteX237" fmla="*/ 8022788 w 8618936"/>
              <a:gd name="connsiteY237" fmla="*/ 248292 h 345025"/>
              <a:gd name="connsiteX238" fmla="*/ 8040050 w 8618936"/>
              <a:gd name="connsiteY238" fmla="*/ 260334 h 345025"/>
              <a:gd name="connsiteX239" fmla="*/ 8036348 w 8618936"/>
              <a:gd name="connsiteY239" fmla="*/ 219127 h 345025"/>
              <a:gd name="connsiteX240" fmla="*/ 8133856 w 8618936"/>
              <a:gd name="connsiteY240" fmla="*/ 0 h 345025"/>
              <a:gd name="connsiteX241" fmla="*/ 8231364 w 8618936"/>
              <a:gd name="connsiteY241" fmla="*/ 219127 h 345025"/>
              <a:gd name="connsiteX242" fmla="*/ 8226736 w 8618936"/>
              <a:gd name="connsiteY242" fmla="*/ 270645 h 345025"/>
              <a:gd name="connsiteX243" fmla="*/ 8233062 w 8618936"/>
              <a:gd name="connsiteY243" fmla="*/ 261060 h 345025"/>
              <a:gd name="connsiteX244" fmla="*/ 8271016 w 8618936"/>
              <a:gd name="connsiteY244" fmla="*/ 243840 h 345025"/>
              <a:gd name="connsiteX245" fmla="*/ 8290667 w 8618936"/>
              <a:gd name="connsiteY245" fmla="*/ 248292 h 345025"/>
              <a:gd name="connsiteX246" fmla="*/ 8307919 w 8618936"/>
              <a:gd name="connsiteY246" fmla="*/ 260327 h 345025"/>
              <a:gd name="connsiteX247" fmla="*/ 8304218 w 8618936"/>
              <a:gd name="connsiteY247" fmla="*/ 219127 h 345025"/>
              <a:gd name="connsiteX248" fmla="*/ 8401726 w 8618936"/>
              <a:gd name="connsiteY248" fmla="*/ 0 h 345025"/>
              <a:gd name="connsiteX249" fmla="*/ 8499234 w 8618936"/>
              <a:gd name="connsiteY249" fmla="*/ 219127 h 345025"/>
              <a:gd name="connsiteX250" fmla="*/ 8494606 w 8618936"/>
              <a:gd name="connsiteY250" fmla="*/ 270645 h 345025"/>
              <a:gd name="connsiteX251" fmla="*/ 8500931 w 8618936"/>
              <a:gd name="connsiteY251" fmla="*/ 261060 h 345025"/>
              <a:gd name="connsiteX252" fmla="*/ 8538886 w 8618936"/>
              <a:gd name="connsiteY252" fmla="*/ 243840 h 345025"/>
              <a:gd name="connsiteX253" fmla="*/ 8607835 w 8618936"/>
              <a:gd name="connsiteY253" fmla="*/ 308021 h 345025"/>
              <a:gd name="connsiteX254" fmla="*/ 8618936 w 8618936"/>
              <a:gd name="connsiteY254" fmla="*/ 345025 h 345025"/>
              <a:gd name="connsiteX255" fmla="*/ 19845 w 8618936"/>
              <a:gd name="connsiteY255" fmla="*/ 345025 h 345025"/>
              <a:gd name="connsiteX256" fmla="*/ 0 w 8618936"/>
              <a:gd name="connsiteY256" fmla="*/ 219127 h 345025"/>
              <a:gd name="connsiteX257" fmla="*/ 97508 w 8618936"/>
              <a:gd name="connsiteY257" fmla="*/ 0 h 345025"/>
              <a:gd name="connsiteX0" fmla="*/ 77663 w 8599091"/>
              <a:gd name="connsiteY0" fmla="*/ 0 h 345025"/>
              <a:gd name="connsiteX1" fmla="*/ 175171 w 8599091"/>
              <a:gd name="connsiteY1" fmla="*/ 219127 h 345025"/>
              <a:gd name="connsiteX2" fmla="*/ 170543 w 8599091"/>
              <a:gd name="connsiteY2" fmla="*/ 270645 h 345025"/>
              <a:gd name="connsiteX3" fmla="*/ 176869 w 8599091"/>
              <a:gd name="connsiteY3" fmla="*/ 261060 h 345025"/>
              <a:gd name="connsiteX4" fmla="*/ 214823 w 8599091"/>
              <a:gd name="connsiteY4" fmla="*/ 243840 h 345025"/>
              <a:gd name="connsiteX5" fmla="*/ 234474 w 8599091"/>
              <a:gd name="connsiteY5" fmla="*/ 248292 h 345025"/>
              <a:gd name="connsiteX6" fmla="*/ 251735 w 8599091"/>
              <a:gd name="connsiteY6" fmla="*/ 260333 h 345025"/>
              <a:gd name="connsiteX7" fmla="*/ 248033 w 8599091"/>
              <a:gd name="connsiteY7" fmla="*/ 219127 h 345025"/>
              <a:gd name="connsiteX8" fmla="*/ 345541 w 8599091"/>
              <a:gd name="connsiteY8" fmla="*/ 0 h 345025"/>
              <a:gd name="connsiteX9" fmla="*/ 443049 w 8599091"/>
              <a:gd name="connsiteY9" fmla="*/ 219127 h 345025"/>
              <a:gd name="connsiteX10" fmla="*/ 438421 w 8599091"/>
              <a:gd name="connsiteY10" fmla="*/ 270645 h 345025"/>
              <a:gd name="connsiteX11" fmla="*/ 444747 w 8599091"/>
              <a:gd name="connsiteY11" fmla="*/ 261060 h 345025"/>
              <a:gd name="connsiteX12" fmla="*/ 482701 w 8599091"/>
              <a:gd name="connsiteY12" fmla="*/ 243840 h 345025"/>
              <a:gd name="connsiteX13" fmla="*/ 502352 w 8599091"/>
              <a:gd name="connsiteY13" fmla="*/ 248292 h 345025"/>
              <a:gd name="connsiteX14" fmla="*/ 519614 w 8599091"/>
              <a:gd name="connsiteY14" fmla="*/ 260334 h 345025"/>
              <a:gd name="connsiteX15" fmla="*/ 515912 w 8599091"/>
              <a:gd name="connsiteY15" fmla="*/ 219127 h 345025"/>
              <a:gd name="connsiteX16" fmla="*/ 613420 w 8599091"/>
              <a:gd name="connsiteY16" fmla="*/ 0 h 345025"/>
              <a:gd name="connsiteX17" fmla="*/ 710928 w 8599091"/>
              <a:gd name="connsiteY17" fmla="*/ 219127 h 345025"/>
              <a:gd name="connsiteX18" fmla="*/ 706300 w 8599091"/>
              <a:gd name="connsiteY18" fmla="*/ 270645 h 345025"/>
              <a:gd name="connsiteX19" fmla="*/ 712626 w 8599091"/>
              <a:gd name="connsiteY19" fmla="*/ 261060 h 345025"/>
              <a:gd name="connsiteX20" fmla="*/ 750580 w 8599091"/>
              <a:gd name="connsiteY20" fmla="*/ 243840 h 345025"/>
              <a:gd name="connsiteX21" fmla="*/ 770231 w 8599091"/>
              <a:gd name="connsiteY21" fmla="*/ 248292 h 345025"/>
              <a:gd name="connsiteX22" fmla="*/ 787492 w 8599091"/>
              <a:gd name="connsiteY22" fmla="*/ 260333 h 345025"/>
              <a:gd name="connsiteX23" fmla="*/ 783790 w 8599091"/>
              <a:gd name="connsiteY23" fmla="*/ 219127 h 345025"/>
              <a:gd name="connsiteX24" fmla="*/ 881298 w 8599091"/>
              <a:gd name="connsiteY24" fmla="*/ 0 h 345025"/>
              <a:gd name="connsiteX25" fmla="*/ 978806 w 8599091"/>
              <a:gd name="connsiteY25" fmla="*/ 219127 h 345025"/>
              <a:gd name="connsiteX26" fmla="*/ 974178 w 8599091"/>
              <a:gd name="connsiteY26" fmla="*/ 270645 h 345025"/>
              <a:gd name="connsiteX27" fmla="*/ 980504 w 8599091"/>
              <a:gd name="connsiteY27" fmla="*/ 261060 h 345025"/>
              <a:gd name="connsiteX28" fmla="*/ 1018458 w 8599091"/>
              <a:gd name="connsiteY28" fmla="*/ 243840 h 345025"/>
              <a:gd name="connsiteX29" fmla="*/ 1038109 w 8599091"/>
              <a:gd name="connsiteY29" fmla="*/ 248292 h 345025"/>
              <a:gd name="connsiteX30" fmla="*/ 1055370 w 8599091"/>
              <a:gd name="connsiteY30" fmla="*/ 260333 h 345025"/>
              <a:gd name="connsiteX31" fmla="*/ 1051668 w 8599091"/>
              <a:gd name="connsiteY31" fmla="*/ 219127 h 345025"/>
              <a:gd name="connsiteX32" fmla="*/ 1149176 w 8599091"/>
              <a:gd name="connsiteY32" fmla="*/ 0 h 345025"/>
              <a:gd name="connsiteX33" fmla="*/ 1246684 w 8599091"/>
              <a:gd name="connsiteY33" fmla="*/ 219127 h 345025"/>
              <a:gd name="connsiteX34" fmla="*/ 1242056 w 8599091"/>
              <a:gd name="connsiteY34" fmla="*/ 270645 h 345025"/>
              <a:gd name="connsiteX35" fmla="*/ 1248382 w 8599091"/>
              <a:gd name="connsiteY35" fmla="*/ 261060 h 345025"/>
              <a:gd name="connsiteX36" fmla="*/ 1286336 w 8599091"/>
              <a:gd name="connsiteY36" fmla="*/ 243840 h 345025"/>
              <a:gd name="connsiteX37" fmla="*/ 1305987 w 8599091"/>
              <a:gd name="connsiteY37" fmla="*/ 248292 h 345025"/>
              <a:gd name="connsiteX38" fmla="*/ 1323249 w 8599091"/>
              <a:gd name="connsiteY38" fmla="*/ 260334 h 345025"/>
              <a:gd name="connsiteX39" fmla="*/ 1319547 w 8599091"/>
              <a:gd name="connsiteY39" fmla="*/ 219127 h 345025"/>
              <a:gd name="connsiteX40" fmla="*/ 1417054 w 8599091"/>
              <a:gd name="connsiteY40" fmla="*/ 0 h 345025"/>
              <a:gd name="connsiteX41" fmla="*/ 1514562 w 8599091"/>
              <a:gd name="connsiteY41" fmla="*/ 219127 h 345025"/>
              <a:gd name="connsiteX42" fmla="*/ 1509934 w 8599091"/>
              <a:gd name="connsiteY42" fmla="*/ 270645 h 345025"/>
              <a:gd name="connsiteX43" fmla="*/ 1516260 w 8599091"/>
              <a:gd name="connsiteY43" fmla="*/ 261060 h 345025"/>
              <a:gd name="connsiteX44" fmla="*/ 1554214 w 8599091"/>
              <a:gd name="connsiteY44" fmla="*/ 243840 h 345025"/>
              <a:gd name="connsiteX45" fmla="*/ 1573865 w 8599091"/>
              <a:gd name="connsiteY45" fmla="*/ 248292 h 345025"/>
              <a:gd name="connsiteX46" fmla="*/ 1591126 w 8599091"/>
              <a:gd name="connsiteY46" fmla="*/ 260333 h 345025"/>
              <a:gd name="connsiteX47" fmla="*/ 1587424 w 8599091"/>
              <a:gd name="connsiteY47" fmla="*/ 219127 h 345025"/>
              <a:gd name="connsiteX48" fmla="*/ 1684931 w 8599091"/>
              <a:gd name="connsiteY48" fmla="*/ 0 h 345025"/>
              <a:gd name="connsiteX49" fmla="*/ 1782440 w 8599091"/>
              <a:gd name="connsiteY49" fmla="*/ 219127 h 345025"/>
              <a:gd name="connsiteX50" fmla="*/ 1777812 w 8599091"/>
              <a:gd name="connsiteY50" fmla="*/ 270644 h 345025"/>
              <a:gd name="connsiteX51" fmla="*/ 1784137 w 8599091"/>
              <a:gd name="connsiteY51" fmla="*/ 261060 h 345025"/>
              <a:gd name="connsiteX52" fmla="*/ 1822091 w 8599091"/>
              <a:gd name="connsiteY52" fmla="*/ 243840 h 345025"/>
              <a:gd name="connsiteX53" fmla="*/ 1841743 w 8599091"/>
              <a:gd name="connsiteY53" fmla="*/ 248292 h 345025"/>
              <a:gd name="connsiteX54" fmla="*/ 1859004 w 8599091"/>
              <a:gd name="connsiteY54" fmla="*/ 260333 h 345025"/>
              <a:gd name="connsiteX55" fmla="*/ 1855302 w 8599091"/>
              <a:gd name="connsiteY55" fmla="*/ 219127 h 345025"/>
              <a:gd name="connsiteX56" fmla="*/ 1952810 w 8599091"/>
              <a:gd name="connsiteY56" fmla="*/ 0 h 345025"/>
              <a:gd name="connsiteX57" fmla="*/ 2050318 w 8599091"/>
              <a:gd name="connsiteY57" fmla="*/ 219127 h 345025"/>
              <a:gd name="connsiteX58" fmla="*/ 2045690 w 8599091"/>
              <a:gd name="connsiteY58" fmla="*/ 270645 h 345025"/>
              <a:gd name="connsiteX59" fmla="*/ 2052016 w 8599091"/>
              <a:gd name="connsiteY59" fmla="*/ 261060 h 345025"/>
              <a:gd name="connsiteX60" fmla="*/ 2089970 w 8599091"/>
              <a:gd name="connsiteY60" fmla="*/ 243840 h 345025"/>
              <a:gd name="connsiteX61" fmla="*/ 2109621 w 8599091"/>
              <a:gd name="connsiteY61" fmla="*/ 248292 h 345025"/>
              <a:gd name="connsiteX62" fmla="*/ 2126883 w 8599091"/>
              <a:gd name="connsiteY62" fmla="*/ 260334 h 345025"/>
              <a:gd name="connsiteX63" fmla="*/ 2123181 w 8599091"/>
              <a:gd name="connsiteY63" fmla="*/ 219127 h 345025"/>
              <a:gd name="connsiteX64" fmla="*/ 2220689 w 8599091"/>
              <a:gd name="connsiteY64" fmla="*/ 0 h 345025"/>
              <a:gd name="connsiteX65" fmla="*/ 2318196 w 8599091"/>
              <a:gd name="connsiteY65" fmla="*/ 219127 h 345025"/>
              <a:gd name="connsiteX66" fmla="*/ 2313568 w 8599091"/>
              <a:gd name="connsiteY66" fmla="*/ 270646 h 345025"/>
              <a:gd name="connsiteX67" fmla="*/ 2319895 w 8599091"/>
              <a:gd name="connsiteY67" fmla="*/ 261060 h 345025"/>
              <a:gd name="connsiteX68" fmla="*/ 2357849 w 8599091"/>
              <a:gd name="connsiteY68" fmla="*/ 243840 h 345025"/>
              <a:gd name="connsiteX69" fmla="*/ 2377500 w 8599091"/>
              <a:gd name="connsiteY69" fmla="*/ 248292 h 345025"/>
              <a:gd name="connsiteX70" fmla="*/ 2394761 w 8599091"/>
              <a:gd name="connsiteY70" fmla="*/ 260333 h 345025"/>
              <a:gd name="connsiteX71" fmla="*/ 2391059 w 8599091"/>
              <a:gd name="connsiteY71" fmla="*/ 219127 h 345025"/>
              <a:gd name="connsiteX72" fmla="*/ 2488567 w 8599091"/>
              <a:gd name="connsiteY72" fmla="*/ 0 h 345025"/>
              <a:gd name="connsiteX73" fmla="*/ 2586076 w 8599091"/>
              <a:gd name="connsiteY73" fmla="*/ 219127 h 345025"/>
              <a:gd name="connsiteX74" fmla="*/ 2581448 w 8599091"/>
              <a:gd name="connsiteY74" fmla="*/ 270643 h 345025"/>
              <a:gd name="connsiteX75" fmla="*/ 2587773 w 8599091"/>
              <a:gd name="connsiteY75" fmla="*/ 261060 h 345025"/>
              <a:gd name="connsiteX76" fmla="*/ 2625727 w 8599091"/>
              <a:gd name="connsiteY76" fmla="*/ 243840 h 345025"/>
              <a:gd name="connsiteX77" fmla="*/ 2645378 w 8599091"/>
              <a:gd name="connsiteY77" fmla="*/ 248292 h 345025"/>
              <a:gd name="connsiteX78" fmla="*/ 2662639 w 8599091"/>
              <a:gd name="connsiteY78" fmla="*/ 260333 h 345025"/>
              <a:gd name="connsiteX79" fmla="*/ 2658937 w 8599091"/>
              <a:gd name="connsiteY79" fmla="*/ 219127 h 345025"/>
              <a:gd name="connsiteX80" fmla="*/ 2756446 w 8599091"/>
              <a:gd name="connsiteY80" fmla="*/ 0 h 345025"/>
              <a:gd name="connsiteX81" fmla="*/ 2853953 w 8599091"/>
              <a:gd name="connsiteY81" fmla="*/ 219127 h 345025"/>
              <a:gd name="connsiteX82" fmla="*/ 2849325 w 8599091"/>
              <a:gd name="connsiteY82" fmla="*/ 270646 h 345025"/>
              <a:gd name="connsiteX83" fmla="*/ 2855651 w 8599091"/>
              <a:gd name="connsiteY83" fmla="*/ 261060 h 345025"/>
              <a:gd name="connsiteX84" fmla="*/ 2893606 w 8599091"/>
              <a:gd name="connsiteY84" fmla="*/ 243840 h 345025"/>
              <a:gd name="connsiteX85" fmla="*/ 2913257 w 8599091"/>
              <a:gd name="connsiteY85" fmla="*/ 248292 h 345025"/>
              <a:gd name="connsiteX86" fmla="*/ 2930518 w 8599091"/>
              <a:gd name="connsiteY86" fmla="*/ 260334 h 345025"/>
              <a:gd name="connsiteX87" fmla="*/ 2926816 w 8599091"/>
              <a:gd name="connsiteY87" fmla="*/ 219127 h 345025"/>
              <a:gd name="connsiteX88" fmla="*/ 3024324 w 8599091"/>
              <a:gd name="connsiteY88" fmla="*/ 0 h 345025"/>
              <a:gd name="connsiteX89" fmla="*/ 3121832 w 8599091"/>
              <a:gd name="connsiteY89" fmla="*/ 219127 h 345025"/>
              <a:gd name="connsiteX90" fmla="*/ 3117204 w 8599091"/>
              <a:gd name="connsiteY90" fmla="*/ 270645 h 345025"/>
              <a:gd name="connsiteX91" fmla="*/ 3123530 w 8599091"/>
              <a:gd name="connsiteY91" fmla="*/ 261060 h 345025"/>
              <a:gd name="connsiteX92" fmla="*/ 3161484 w 8599091"/>
              <a:gd name="connsiteY92" fmla="*/ 243840 h 345025"/>
              <a:gd name="connsiteX93" fmla="*/ 3181135 w 8599091"/>
              <a:gd name="connsiteY93" fmla="*/ 248292 h 345025"/>
              <a:gd name="connsiteX94" fmla="*/ 3198396 w 8599091"/>
              <a:gd name="connsiteY94" fmla="*/ 260333 h 345025"/>
              <a:gd name="connsiteX95" fmla="*/ 3194694 w 8599091"/>
              <a:gd name="connsiteY95" fmla="*/ 219127 h 345025"/>
              <a:gd name="connsiteX96" fmla="*/ 3292202 w 8599091"/>
              <a:gd name="connsiteY96" fmla="*/ 0 h 345025"/>
              <a:gd name="connsiteX97" fmla="*/ 3389710 w 8599091"/>
              <a:gd name="connsiteY97" fmla="*/ 219127 h 345025"/>
              <a:gd name="connsiteX98" fmla="*/ 3385082 w 8599091"/>
              <a:gd name="connsiteY98" fmla="*/ 270645 h 345025"/>
              <a:gd name="connsiteX99" fmla="*/ 3391408 w 8599091"/>
              <a:gd name="connsiteY99" fmla="*/ 261060 h 345025"/>
              <a:gd name="connsiteX100" fmla="*/ 3429362 w 8599091"/>
              <a:gd name="connsiteY100" fmla="*/ 243840 h 345025"/>
              <a:gd name="connsiteX101" fmla="*/ 3449013 w 8599091"/>
              <a:gd name="connsiteY101" fmla="*/ 248292 h 345025"/>
              <a:gd name="connsiteX102" fmla="*/ 3466273 w 8599091"/>
              <a:gd name="connsiteY102" fmla="*/ 260332 h 345025"/>
              <a:gd name="connsiteX103" fmla="*/ 3462571 w 8599091"/>
              <a:gd name="connsiteY103" fmla="*/ 219127 h 345025"/>
              <a:gd name="connsiteX104" fmla="*/ 3560079 w 8599091"/>
              <a:gd name="connsiteY104" fmla="*/ 0 h 345025"/>
              <a:gd name="connsiteX105" fmla="*/ 3657587 w 8599091"/>
              <a:gd name="connsiteY105" fmla="*/ 219127 h 345025"/>
              <a:gd name="connsiteX106" fmla="*/ 3652959 w 8599091"/>
              <a:gd name="connsiteY106" fmla="*/ 270645 h 345025"/>
              <a:gd name="connsiteX107" fmla="*/ 3659285 w 8599091"/>
              <a:gd name="connsiteY107" fmla="*/ 261060 h 345025"/>
              <a:gd name="connsiteX108" fmla="*/ 3697239 w 8599091"/>
              <a:gd name="connsiteY108" fmla="*/ 243840 h 345025"/>
              <a:gd name="connsiteX109" fmla="*/ 3716891 w 8599091"/>
              <a:gd name="connsiteY109" fmla="*/ 248292 h 345025"/>
              <a:gd name="connsiteX110" fmla="*/ 3734151 w 8599091"/>
              <a:gd name="connsiteY110" fmla="*/ 260333 h 345025"/>
              <a:gd name="connsiteX111" fmla="*/ 3730449 w 8599091"/>
              <a:gd name="connsiteY111" fmla="*/ 219127 h 345025"/>
              <a:gd name="connsiteX112" fmla="*/ 3827957 w 8599091"/>
              <a:gd name="connsiteY112" fmla="*/ 0 h 345025"/>
              <a:gd name="connsiteX113" fmla="*/ 3925465 w 8599091"/>
              <a:gd name="connsiteY113" fmla="*/ 219127 h 345025"/>
              <a:gd name="connsiteX114" fmla="*/ 3920837 w 8599091"/>
              <a:gd name="connsiteY114" fmla="*/ 270645 h 345025"/>
              <a:gd name="connsiteX115" fmla="*/ 3927163 w 8599091"/>
              <a:gd name="connsiteY115" fmla="*/ 261060 h 345025"/>
              <a:gd name="connsiteX116" fmla="*/ 3965117 w 8599091"/>
              <a:gd name="connsiteY116" fmla="*/ 243840 h 345025"/>
              <a:gd name="connsiteX117" fmla="*/ 3984769 w 8599091"/>
              <a:gd name="connsiteY117" fmla="*/ 248292 h 345025"/>
              <a:gd name="connsiteX118" fmla="*/ 4002030 w 8599091"/>
              <a:gd name="connsiteY118" fmla="*/ 260334 h 345025"/>
              <a:gd name="connsiteX119" fmla="*/ 3998328 w 8599091"/>
              <a:gd name="connsiteY119" fmla="*/ 219127 h 345025"/>
              <a:gd name="connsiteX120" fmla="*/ 4095836 w 8599091"/>
              <a:gd name="connsiteY120" fmla="*/ 0 h 345025"/>
              <a:gd name="connsiteX121" fmla="*/ 4193344 w 8599091"/>
              <a:gd name="connsiteY121" fmla="*/ 219127 h 345025"/>
              <a:gd name="connsiteX122" fmla="*/ 4188716 w 8599091"/>
              <a:gd name="connsiteY122" fmla="*/ 270645 h 345025"/>
              <a:gd name="connsiteX123" fmla="*/ 4195042 w 8599091"/>
              <a:gd name="connsiteY123" fmla="*/ 261060 h 345025"/>
              <a:gd name="connsiteX124" fmla="*/ 4232996 w 8599091"/>
              <a:gd name="connsiteY124" fmla="*/ 243840 h 345025"/>
              <a:gd name="connsiteX125" fmla="*/ 4252648 w 8599091"/>
              <a:gd name="connsiteY125" fmla="*/ 248292 h 345025"/>
              <a:gd name="connsiteX126" fmla="*/ 4269908 w 8599091"/>
              <a:gd name="connsiteY126" fmla="*/ 260333 h 345025"/>
              <a:gd name="connsiteX127" fmla="*/ 4266206 w 8599091"/>
              <a:gd name="connsiteY127" fmla="*/ 219127 h 345025"/>
              <a:gd name="connsiteX128" fmla="*/ 4363714 w 8599091"/>
              <a:gd name="connsiteY128" fmla="*/ 0 h 345025"/>
              <a:gd name="connsiteX129" fmla="*/ 4461222 w 8599091"/>
              <a:gd name="connsiteY129" fmla="*/ 219127 h 345025"/>
              <a:gd name="connsiteX130" fmla="*/ 4456594 w 8599091"/>
              <a:gd name="connsiteY130" fmla="*/ 270645 h 345025"/>
              <a:gd name="connsiteX131" fmla="*/ 4462920 w 8599091"/>
              <a:gd name="connsiteY131" fmla="*/ 261060 h 345025"/>
              <a:gd name="connsiteX132" fmla="*/ 4500874 w 8599091"/>
              <a:gd name="connsiteY132" fmla="*/ 243840 h 345025"/>
              <a:gd name="connsiteX133" fmla="*/ 4520525 w 8599091"/>
              <a:gd name="connsiteY133" fmla="*/ 248292 h 345025"/>
              <a:gd name="connsiteX134" fmla="*/ 4537786 w 8599091"/>
              <a:gd name="connsiteY134" fmla="*/ 260333 h 345025"/>
              <a:gd name="connsiteX135" fmla="*/ 4534084 w 8599091"/>
              <a:gd name="connsiteY135" fmla="*/ 219127 h 345025"/>
              <a:gd name="connsiteX136" fmla="*/ 4631592 w 8599091"/>
              <a:gd name="connsiteY136" fmla="*/ 0 h 345025"/>
              <a:gd name="connsiteX137" fmla="*/ 4729100 w 8599091"/>
              <a:gd name="connsiteY137" fmla="*/ 219127 h 345025"/>
              <a:gd name="connsiteX138" fmla="*/ 4724472 w 8599091"/>
              <a:gd name="connsiteY138" fmla="*/ 270645 h 345025"/>
              <a:gd name="connsiteX139" fmla="*/ 4730798 w 8599091"/>
              <a:gd name="connsiteY139" fmla="*/ 261060 h 345025"/>
              <a:gd name="connsiteX140" fmla="*/ 4768752 w 8599091"/>
              <a:gd name="connsiteY140" fmla="*/ 243840 h 345025"/>
              <a:gd name="connsiteX141" fmla="*/ 4788403 w 8599091"/>
              <a:gd name="connsiteY141" fmla="*/ 248292 h 345025"/>
              <a:gd name="connsiteX142" fmla="*/ 4805665 w 8599091"/>
              <a:gd name="connsiteY142" fmla="*/ 260334 h 345025"/>
              <a:gd name="connsiteX143" fmla="*/ 4801963 w 8599091"/>
              <a:gd name="connsiteY143" fmla="*/ 219127 h 345025"/>
              <a:gd name="connsiteX144" fmla="*/ 4899471 w 8599091"/>
              <a:gd name="connsiteY144" fmla="*/ 0 h 345025"/>
              <a:gd name="connsiteX145" fmla="*/ 4996979 w 8599091"/>
              <a:gd name="connsiteY145" fmla="*/ 219127 h 345025"/>
              <a:gd name="connsiteX146" fmla="*/ 4992351 w 8599091"/>
              <a:gd name="connsiteY146" fmla="*/ 270645 h 345025"/>
              <a:gd name="connsiteX147" fmla="*/ 4998677 w 8599091"/>
              <a:gd name="connsiteY147" fmla="*/ 261060 h 345025"/>
              <a:gd name="connsiteX148" fmla="*/ 5036631 w 8599091"/>
              <a:gd name="connsiteY148" fmla="*/ 243840 h 345025"/>
              <a:gd name="connsiteX149" fmla="*/ 5056282 w 8599091"/>
              <a:gd name="connsiteY149" fmla="*/ 248292 h 345025"/>
              <a:gd name="connsiteX150" fmla="*/ 5073543 w 8599091"/>
              <a:gd name="connsiteY150" fmla="*/ 260333 h 345025"/>
              <a:gd name="connsiteX151" fmla="*/ 5069841 w 8599091"/>
              <a:gd name="connsiteY151" fmla="*/ 219127 h 345025"/>
              <a:gd name="connsiteX152" fmla="*/ 5167349 w 8599091"/>
              <a:gd name="connsiteY152" fmla="*/ 0 h 345025"/>
              <a:gd name="connsiteX153" fmla="*/ 5264857 w 8599091"/>
              <a:gd name="connsiteY153" fmla="*/ 219127 h 345025"/>
              <a:gd name="connsiteX154" fmla="*/ 5260229 w 8599091"/>
              <a:gd name="connsiteY154" fmla="*/ 270645 h 345025"/>
              <a:gd name="connsiteX155" fmla="*/ 5266555 w 8599091"/>
              <a:gd name="connsiteY155" fmla="*/ 261060 h 345025"/>
              <a:gd name="connsiteX156" fmla="*/ 5304509 w 8599091"/>
              <a:gd name="connsiteY156" fmla="*/ 243840 h 345025"/>
              <a:gd name="connsiteX157" fmla="*/ 5324160 w 8599091"/>
              <a:gd name="connsiteY157" fmla="*/ 248292 h 345025"/>
              <a:gd name="connsiteX158" fmla="*/ 5341421 w 8599091"/>
              <a:gd name="connsiteY158" fmla="*/ 260333 h 345025"/>
              <a:gd name="connsiteX159" fmla="*/ 5337719 w 8599091"/>
              <a:gd name="connsiteY159" fmla="*/ 219127 h 345025"/>
              <a:gd name="connsiteX160" fmla="*/ 5435227 w 8599091"/>
              <a:gd name="connsiteY160" fmla="*/ 0 h 345025"/>
              <a:gd name="connsiteX161" fmla="*/ 5532735 w 8599091"/>
              <a:gd name="connsiteY161" fmla="*/ 219127 h 345025"/>
              <a:gd name="connsiteX162" fmla="*/ 5528107 w 8599091"/>
              <a:gd name="connsiteY162" fmla="*/ 270645 h 345025"/>
              <a:gd name="connsiteX163" fmla="*/ 5534433 w 8599091"/>
              <a:gd name="connsiteY163" fmla="*/ 261060 h 345025"/>
              <a:gd name="connsiteX164" fmla="*/ 5572387 w 8599091"/>
              <a:gd name="connsiteY164" fmla="*/ 243840 h 345025"/>
              <a:gd name="connsiteX165" fmla="*/ 5592038 w 8599091"/>
              <a:gd name="connsiteY165" fmla="*/ 248292 h 345025"/>
              <a:gd name="connsiteX166" fmla="*/ 5609300 w 8599091"/>
              <a:gd name="connsiteY166" fmla="*/ 260334 h 345025"/>
              <a:gd name="connsiteX167" fmla="*/ 5605598 w 8599091"/>
              <a:gd name="connsiteY167" fmla="*/ 219127 h 345025"/>
              <a:gd name="connsiteX168" fmla="*/ 5703106 w 8599091"/>
              <a:gd name="connsiteY168" fmla="*/ 0 h 345025"/>
              <a:gd name="connsiteX169" fmla="*/ 5800614 w 8599091"/>
              <a:gd name="connsiteY169" fmla="*/ 219127 h 345025"/>
              <a:gd name="connsiteX170" fmla="*/ 5795986 w 8599091"/>
              <a:gd name="connsiteY170" fmla="*/ 270645 h 345025"/>
              <a:gd name="connsiteX171" fmla="*/ 5802312 w 8599091"/>
              <a:gd name="connsiteY171" fmla="*/ 261060 h 345025"/>
              <a:gd name="connsiteX172" fmla="*/ 5840266 w 8599091"/>
              <a:gd name="connsiteY172" fmla="*/ 243840 h 345025"/>
              <a:gd name="connsiteX173" fmla="*/ 5859917 w 8599091"/>
              <a:gd name="connsiteY173" fmla="*/ 248292 h 345025"/>
              <a:gd name="connsiteX174" fmla="*/ 5877178 w 8599091"/>
              <a:gd name="connsiteY174" fmla="*/ 260333 h 345025"/>
              <a:gd name="connsiteX175" fmla="*/ 5873476 w 8599091"/>
              <a:gd name="connsiteY175" fmla="*/ 219127 h 345025"/>
              <a:gd name="connsiteX176" fmla="*/ 5970984 w 8599091"/>
              <a:gd name="connsiteY176" fmla="*/ 0 h 345025"/>
              <a:gd name="connsiteX177" fmla="*/ 6068492 w 8599091"/>
              <a:gd name="connsiteY177" fmla="*/ 219127 h 345025"/>
              <a:gd name="connsiteX178" fmla="*/ 6063864 w 8599091"/>
              <a:gd name="connsiteY178" fmla="*/ 270645 h 345025"/>
              <a:gd name="connsiteX179" fmla="*/ 6070190 w 8599091"/>
              <a:gd name="connsiteY179" fmla="*/ 261060 h 345025"/>
              <a:gd name="connsiteX180" fmla="*/ 6108144 w 8599091"/>
              <a:gd name="connsiteY180" fmla="*/ 243840 h 345025"/>
              <a:gd name="connsiteX181" fmla="*/ 6127795 w 8599091"/>
              <a:gd name="connsiteY181" fmla="*/ 248292 h 345025"/>
              <a:gd name="connsiteX182" fmla="*/ 6145056 w 8599091"/>
              <a:gd name="connsiteY182" fmla="*/ 260333 h 345025"/>
              <a:gd name="connsiteX183" fmla="*/ 6141354 w 8599091"/>
              <a:gd name="connsiteY183" fmla="*/ 219127 h 345025"/>
              <a:gd name="connsiteX184" fmla="*/ 6238862 w 8599091"/>
              <a:gd name="connsiteY184" fmla="*/ 0 h 345025"/>
              <a:gd name="connsiteX185" fmla="*/ 6336370 w 8599091"/>
              <a:gd name="connsiteY185" fmla="*/ 219127 h 345025"/>
              <a:gd name="connsiteX186" fmla="*/ 6331742 w 8599091"/>
              <a:gd name="connsiteY186" fmla="*/ 270645 h 345025"/>
              <a:gd name="connsiteX187" fmla="*/ 6338068 w 8599091"/>
              <a:gd name="connsiteY187" fmla="*/ 261060 h 345025"/>
              <a:gd name="connsiteX188" fmla="*/ 6376022 w 8599091"/>
              <a:gd name="connsiteY188" fmla="*/ 243840 h 345025"/>
              <a:gd name="connsiteX189" fmla="*/ 6395673 w 8599091"/>
              <a:gd name="connsiteY189" fmla="*/ 248292 h 345025"/>
              <a:gd name="connsiteX190" fmla="*/ 6412935 w 8599091"/>
              <a:gd name="connsiteY190" fmla="*/ 260334 h 345025"/>
              <a:gd name="connsiteX191" fmla="*/ 6409233 w 8599091"/>
              <a:gd name="connsiteY191" fmla="*/ 219127 h 345025"/>
              <a:gd name="connsiteX192" fmla="*/ 6506741 w 8599091"/>
              <a:gd name="connsiteY192" fmla="*/ 0 h 345025"/>
              <a:gd name="connsiteX193" fmla="*/ 6604249 w 8599091"/>
              <a:gd name="connsiteY193" fmla="*/ 219127 h 345025"/>
              <a:gd name="connsiteX194" fmla="*/ 6599621 w 8599091"/>
              <a:gd name="connsiteY194" fmla="*/ 270645 h 345025"/>
              <a:gd name="connsiteX195" fmla="*/ 6605947 w 8599091"/>
              <a:gd name="connsiteY195" fmla="*/ 261060 h 345025"/>
              <a:gd name="connsiteX196" fmla="*/ 6643901 w 8599091"/>
              <a:gd name="connsiteY196" fmla="*/ 243840 h 345025"/>
              <a:gd name="connsiteX197" fmla="*/ 6663552 w 8599091"/>
              <a:gd name="connsiteY197" fmla="*/ 248292 h 345025"/>
              <a:gd name="connsiteX198" fmla="*/ 6680813 w 8599091"/>
              <a:gd name="connsiteY198" fmla="*/ 260333 h 345025"/>
              <a:gd name="connsiteX199" fmla="*/ 6677111 w 8599091"/>
              <a:gd name="connsiteY199" fmla="*/ 219127 h 345025"/>
              <a:gd name="connsiteX200" fmla="*/ 6774619 w 8599091"/>
              <a:gd name="connsiteY200" fmla="*/ 0 h 345025"/>
              <a:gd name="connsiteX201" fmla="*/ 6872127 w 8599091"/>
              <a:gd name="connsiteY201" fmla="*/ 219127 h 345025"/>
              <a:gd name="connsiteX202" fmla="*/ 6867499 w 8599091"/>
              <a:gd name="connsiteY202" fmla="*/ 270645 h 345025"/>
              <a:gd name="connsiteX203" fmla="*/ 6873825 w 8599091"/>
              <a:gd name="connsiteY203" fmla="*/ 261060 h 345025"/>
              <a:gd name="connsiteX204" fmla="*/ 6911779 w 8599091"/>
              <a:gd name="connsiteY204" fmla="*/ 243840 h 345025"/>
              <a:gd name="connsiteX205" fmla="*/ 6931430 w 8599091"/>
              <a:gd name="connsiteY205" fmla="*/ 248292 h 345025"/>
              <a:gd name="connsiteX206" fmla="*/ 6948691 w 8599091"/>
              <a:gd name="connsiteY206" fmla="*/ 260333 h 345025"/>
              <a:gd name="connsiteX207" fmla="*/ 6944989 w 8599091"/>
              <a:gd name="connsiteY207" fmla="*/ 219127 h 345025"/>
              <a:gd name="connsiteX208" fmla="*/ 7042497 w 8599091"/>
              <a:gd name="connsiteY208" fmla="*/ 0 h 345025"/>
              <a:gd name="connsiteX209" fmla="*/ 7140005 w 8599091"/>
              <a:gd name="connsiteY209" fmla="*/ 219127 h 345025"/>
              <a:gd name="connsiteX210" fmla="*/ 7135377 w 8599091"/>
              <a:gd name="connsiteY210" fmla="*/ 270645 h 345025"/>
              <a:gd name="connsiteX211" fmla="*/ 7141703 w 8599091"/>
              <a:gd name="connsiteY211" fmla="*/ 261060 h 345025"/>
              <a:gd name="connsiteX212" fmla="*/ 7179657 w 8599091"/>
              <a:gd name="connsiteY212" fmla="*/ 243840 h 345025"/>
              <a:gd name="connsiteX213" fmla="*/ 7199308 w 8599091"/>
              <a:gd name="connsiteY213" fmla="*/ 248292 h 345025"/>
              <a:gd name="connsiteX214" fmla="*/ 7216570 w 8599091"/>
              <a:gd name="connsiteY214" fmla="*/ 260334 h 345025"/>
              <a:gd name="connsiteX215" fmla="*/ 7212868 w 8599091"/>
              <a:gd name="connsiteY215" fmla="*/ 219127 h 345025"/>
              <a:gd name="connsiteX216" fmla="*/ 7310376 w 8599091"/>
              <a:gd name="connsiteY216" fmla="*/ 0 h 345025"/>
              <a:gd name="connsiteX217" fmla="*/ 7407884 w 8599091"/>
              <a:gd name="connsiteY217" fmla="*/ 219127 h 345025"/>
              <a:gd name="connsiteX218" fmla="*/ 7403256 w 8599091"/>
              <a:gd name="connsiteY218" fmla="*/ 270645 h 345025"/>
              <a:gd name="connsiteX219" fmla="*/ 7409582 w 8599091"/>
              <a:gd name="connsiteY219" fmla="*/ 261060 h 345025"/>
              <a:gd name="connsiteX220" fmla="*/ 7447536 w 8599091"/>
              <a:gd name="connsiteY220" fmla="*/ 243840 h 345025"/>
              <a:gd name="connsiteX221" fmla="*/ 7467187 w 8599091"/>
              <a:gd name="connsiteY221" fmla="*/ 248292 h 345025"/>
              <a:gd name="connsiteX222" fmla="*/ 7484448 w 8599091"/>
              <a:gd name="connsiteY222" fmla="*/ 260333 h 345025"/>
              <a:gd name="connsiteX223" fmla="*/ 7480746 w 8599091"/>
              <a:gd name="connsiteY223" fmla="*/ 219127 h 345025"/>
              <a:gd name="connsiteX224" fmla="*/ 7578254 w 8599091"/>
              <a:gd name="connsiteY224" fmla="*/ 0 h 345025"/>
              <a:gd name="connsiteX225" fmla="*/ 7675762 w 8599091"/>
              <a:gd name="connsiteY225" fmla="*/ 219127 h 345025"/>
              <a:gd name="connsiteX226" fmla="*/ 7671134 w 8599091"/>
              <a:gd name="connsiteY226" fmla="*/ 270645 h 345025"/>
              <a:gd name="connsiteX227" fmla="*/ 7677460 w 8599091"/>
              <a:gd name="connsiteY227" fmla="*/ 261060 h 345025"/>
              <a:gd name="connsiteX228" fmla="*/ 7715414 w 8599091"/>
              <a:gd name="connsiteY228" fmla="*/ 243840 h 345025"/>
              <a:gd name="connsiteX229" fmla="*/ 7735065 w 8599091"/>
              <a:gd name="connsiteY229" fmla="*/ 248292 h 345025"/>
              <a:gd name="connsiteX230" fmla="*/ 7752326 w 8599091"/>
              <a:gd name="connsiteY230" fmla="*/ 260333 h 345025"/>
              <a:gd name="connsiteX231" fmla="*/ 7748624 w 8599091"/>
              <a:gd name="connsiteY231" fmla="*/ 219127 h 345025"/>
              <a:gd name="connsiteX232" fmla="*/ 7846132 w 8599091"/>
              <a:gd name="connsiteY232" fmla="*/ 0 h 345025"/>
              <a:gd name="connsiteX233" fmla="*/ 7943640 w 8599091"/>
              <a:gd name="connsiteY233" fmla="*/ 219127 h 345025"/>
              <a:gd name="connsiteX234" fmla="*/ 7939012 w 8599091"/>
              <a:gd name="connsiteY234" fmla="*/ 270645 h 345025"/>
              <a:gd name="connsiteX235" fmla="*/ 7945337 w 8599091"/>
              <a:gd name="connsiteY235" fmla="*/ 261060 h 345025"/>
              <a:gd name="connsiteX236" fmla="*/ 7983292 w 8599091"/>
              <a:gd name="connsiteY236" fmla="*/ 243840 h 345025"/>
              <a:gd name="connsiteX237" fmla="*/ 8002943 w 8599091"/>
              <a:gd name="connsiteY237" fmla="*/ 248292 h 345025"/>
              <a:gd name="connsiteX238" fmla="*/ 8020205 w 8599091"/>
              <a:gd name="connsiteY238" fmla="*/ 260334 h 345025"/>
              <a:gd name="connsiteX239" fmla="*/ 8016503 w 8599091"/>
              <a:gd name="connsiteY239" fmla="*/ 219127 h 345025"/>
              <a:gd name="connsiteX240" fmla="*/ 8114011 w 8599091"/>
              <a:gd name="connsiteY240" fmla="*/ 0 h 345025"/>
              <a:gd name="connsiteX241" fmla="*/ 8211519 w 8599091"/>
              <a:gd name="connsiteY241" fmla="*/ 219127 h 345025"/>
              <a:gd name="connsiteX242" fmla="*/ 8206891 w 8599091"/>
              <a:gd name="connsiteY242" fmla="*/ 270645 h 345025"/>
              <a:gd name="connsiteX243" fmla="*/ 8213217 w 8599091"/>
              <a:gd name="connsiteY243" fmla="*/ 261060 h 345025"/>
              <a:gd name="connsiteX244" fmla="*/ 8251171 w 8599091"/>
              <a:gd name="connsiteY244" fmla="*/ 243840 h 345025"/>
              <a:gd name="connsiteX245" fmla="*/ 8270822 w 8599091"/>
              <a:gd name="connsiteY245" fmla="*/ 248292 h 345025"/>
              <a:gd name="connsiteX246" fmla="*/ 8288074 w 8599091"/>
              <a:gd name="connsiteY246" fmla="*/ 260327 h 345025"/>
              <a:gd name="connsiteX247" fmla="*/ 8284373 w 8599091"/>
              <a:gd name="connsiteY247" fmla="*/ 219127 h 345025"/>
              <a:gd name="connsiteX248" fmla="*/ 8381881 w 8599091"/>
              <a:gd name="connsiteY248" fmla="*/ 0 h 345025"/>
              <a:gd name="connsiteX249" fmla="*/ 8479389 w 8599091"/>
              <a:gd name="connsiteY249" fmla="*/ 219127 h 345025"/>
              <a:gd name="connsiteX250" fmla="*/ 8474761 w 8599091"/>
              <a:gd name="connsiteY250" fmla="*/ 270645 h 345025"/>
              <a:gd name="connsiteX251" fmla="*/ 8481086 w 8599091"/>
              <a:gd name="connsiteY251" fmla="*/ 261060 h 345025"/>
              <a:gd name="connsiteX252" fmla="*/ 8519041 w 8599091"/>
              <a:gd name="connsiteY252" fmla="*/ 243840 h 345025"/>
              <a:gd name="connsiteX253" fmla="*/ 8587990 w 8599091"/>
              <a:gd name="connsiteY253" fmla="*/ 308021 h 345025"/>
              <a:gd name="connsiteX254" fmla="*/ 8599091 w 8599091"/>
              <a:gd name="connsiteY254" fmla="*/ 345025 h 345025"/>
              <a:gd name="connsiteX255" fmla="*/ 0 w 8599091"/>
              <a:gd name="connsiteY255" fmla="*/ 345025 h 345025"/>
              <a:gd name="connsiteX256" fmla="*/ 77663 w 8599091"/>
              <a:gd name="connsiteY256" fmla="*/ 0 h 345025"/>
              <a:gd name="connsiteX0" fmla="*/ 0 w 8599091"/>
              <a:gd name="connsiteY0" fmla="*/ 345025 h 436465"/>
              <a:gd name="connsiteX1" fmla="*/ 77663 w 8599091"/>
              <a:gd name="connsiteY1" fmla="*/ 0 h 436465"/>
              <a:gd name="connsiteX2" fmla="*/ 175171 w 8599091"/>
              <a:gd name="connsiteY2" fmla="*/ 219127 h 436465"/>
              <a:gd name="connsiteX3" fmla="*/ 170543 w 8599091"/>
              <a:gd name="connsiteY3" fmla="*/ 270645 h 436465"/>
              <a:gd name="connsiteX4" fmla="*/ 176869 w 8599091"/>
              <a:gd name="connsiteY4" fmla="*/ 261060 h 436465"/>
              <a:gd name="connsiteX5" fmla="*/ 214823 w 8599091"/>
              <a:gd name="connsiteY5" fmla="*/ 243840 h 436465"/>
              <a:gd name="connsiteX6" fmla="*/ 234474 w 8599091"/>
              <a:gd name="connsiteY6" fmla="*/ 248292 h 436465"/>
              <a:gd name="connsiteX7" fmla="*/ 251735 w 8599091"/>
              <a:gd name="connsiteY7" fmla="*/ 260333 h 436465"/>
              <a:gd name="connsiteX8" fmla="*/ 248033 w 8599091"/>
              <a:gd name="connsiteY8" fmla="*/ 219127 h 436465"/>
              <a:gd name="connsiteX9" fmla="*/ 345541 w 8599091"/>
              <a:gd name="connsiteY9" fmla="*/ 0 h 436465"/>
              <a:gd name="connsiteX10" fmla="*/ 443049 w 8599091"/>
              <a:gd name="connsiteY10" fmla="*/ 219127 h 436465"/>
              <a:gd name="connsiteX11" fmla="*/ 438421 w 8599091"/>
              <a:gd name="connsiteY11" fmla="*/ 270645 h 436465"/>
              <a:gd name="connsiteX12" fmla="*/ 444747 w 8599091"/>
              <a:gd name="connsiteY12" fmla="*/ 261060 h 436465"/>
              <a:gd name="connsiteX13" fmla="*/ 482701 w 8599091"/>
              <a:gd name="connsiteY13" fmla="*/ 243840 h 436465"/>
              <a:gd name="connsiteX14" fmla="*/ 502352 w 8599091"/>
              <a:gd name="connsiteY14" fmla="*/ 248292 h 436465"/>
              <a:gd name="connsiteX15" fmla="*/ 519614 w 8599091"/>
              <a:gd name="connsiteY15" fmla="*/ 260334 h 436465"/>
              <a:gd name="connsiteX16" fmla="*/ 515912 w 8599091"/>
              <a:gd name="connsiteY16" fmla="*/ 219127 h 436465"/>
              <a:gd name="connsiteX17" fmla="*/ 613420 w 8599091"/>
              <a:gd name="connsiteY17" fmla="*/ 0 h 436465"/>
              <a:gd name="connsiteX18" fmla="*/ 710928 w 8599091"/>
              <a:gd name="connsiteY18" fmla="*/ 219127 h 436465"/>
              <a:gd name="connsiteX19" fmla="*/ 706300 w 8599091"/>
              <a:gd name="connsiteY19" fmla="*/ 270645 h 436465"/>
              <a:gd name="connsiteX20" fmla="*/ 712626 w 8599091"/>
              <a:gd name="connsiteY20" fmla="*/ 261060 h 436465"/>
              <a:gd name="connsiteX21" fmla="*/ 750580 w 8599091"/>
              <a:gd name="connsiteY21" fmla="*/ 243840 h 436465"/>
              <a:gd name="connsiteX22" fmla="*/ 770231 w 8599091"/>
              <a:gd name="connsiteY22" fmla="*/ 248292 h 436465"/>
              <a:gd name="connsiteX23" fmla="*/ 787492 w 8599091"/>
              <a:gd name="connsiteY23" fmla="*/ 260333 h 436465"/>
              <a:gd name="connsiteX24" fmla="*/ 783790 w 8599091"/>
              <a:gd name="connsiteY24" fmla="*/ 219127 h 436465"/>
              <a:gd name="connsiteX25" fmla="*/ 881298 w 8599091"/>
              <a:gd name="connsiteY25" fmla="*/ 0 h 436465"/>
              <a:gd name="connsiteX26" fmla="*/ 978806 w 8599091"/>
              <a:gd name="connsiteY26" fmla="*/ 219127 h 436465"/>
              <a:gd name="connsiteX27" fmla="*/ 974178 w 8599091"/>
              <a:gd name="connsiteY27" fmla="*/ 270645 h 436465"/>
              <a:gd name="connsiteX28" fmla="*/ 980504 w 8599091"/>
              <a:gd name="connsiteY28" fmla="*/ 261060 h 436465"/>
              <a:gd name="connsiteX29" fmla="*/ 1018458 w 8599091"/>
              <a:gd name="connsiteY29" fmla="*/ 243840 h 436465"/>
              <a:gd name="connsiteX30" fmla="*/ 1038109 w 8599091"/>
              <a:gd name="connsiteY30" fmla="*/ 248292 h 436465"/>
              <a:gd name="connsiteX31" fmla="*/ 1055370 w 8599091"/>
              <a:gd name="connsiteY31" fmla="*/ 260333 h 436465"/>
              <a:gd name="connsiteX32" fmla="*/ 1051668 w 8599091"/>
              <a:gd name="connsiteY32" fmla="*/ 219127 h 436465"/>
              <a:gd name="connsiteX33" fmla="*/ 1149176 w 8599091"/>
              <a:gd name="connsiteY33" fmla="*/ 0 h 436465"/>
              <a:gd name="connsiteX34" fmla="*/ 1246684 w 8599091"/>
              <a:gd name="connsiteY34" fmla="*/ 219127 h 436465"/>
              <a:gd name="connsiteX35" fmla="*/ 1242056 w 8599091"/>
              <a:gd name="connsiteY35" fmla="*/ 270645 h 436465"/>
              <a:gd name="connsiteX36" fmla="*/ 1248382 w 8599091"/>
              <a:gd name="connsiteY36" fmla="*/ 261060 h 436465"/>
              <a:gd name="connsiteX37" fmla="*/ 1286336 w 8599091"/>
              <a:gd name="connsiteY37" fmla="*/ 243840 h 436465"/>
              <a:gd name="connsiteX38" fmla="*/ 1305987 w 8599091"/>
              <a:gd name="connsiteY38" fmla="*/ 248292 h 436465"/>
              <a:gd name="connsiteX39" fmla="*/ 1323249 w 8599091"/>
              <a:gd name="connsiteY39" fmla="*/ 260334 h 436465"/>
              <a:gd name="connsiteX40" fmla="*/ 1319547 w 8599091"/>
              <a:gd name="connsiteY40" fmla="*/ 219127 h 436465"/>
              <a:gd name="connsiteX41" fmla="*/ 1417054 w 8599091"/>
              <a:gd name="connsiteY41" fmla="*/ 0 h 436465"/>
              <a:gd name="connsiteX42" fmla="*/ 1514562 w 8599091"/>
              <a:gd name="connsiteY42" fmla="*/ 219127 h 436465"/>
              <a:gd name="connsiteX43" fmla="*/ 1509934 w 8599091"/>
              <a:gd name="connsiteY43" fmla="*/ 270645 h 436465"/>
              <a:gd name="connsiteX44" fmla="*/ 1516260 w 8599091"/>
              <a:gd name="connsiteY44" fmla="*/ 261060 h 436465"/>
              <a:gd name="connsiteX45" fmla="*/ 1554214 w 8599091"/>
              <a:gd name="connsiteY45" fmla="*/ 243840 h 436465"/>
              <a:gd name="connsiteX46" fmla="*/ 1573865 w 8599091"/>
              <a:gd name="connsiteY46" fmla="*/ 248292 h 436465"/>
              <a:gd name="connsiteX47" fmla="*/ 1591126 w 8599091"/>
              <a:gd name="connsiteY47" fmla="*/ 260333 h 436465"/>
              <a:gd name="connsiteX48" fmla="*/ 1587424 w 8599091"/>
              <a:gd name="connsiteY48" fmla="*/ 219127 h 436465"/>
              <a:gd name="connsiteX49" fmla="*/ 1684931 w 8599091"/>
              <a:gd name="connsiteY49" fmla="*/ 0 h 436465"/>
              <a:gd name="connsiteX50" fmla="*/ 1782440 w 8599091"/>
              <a:gd name="connsiteY50" fmla="*/ 219127 h 436465"/>
              <a:gd name="connsiteX51" fmla="*/ 1777812 w 8599091"/>
              <a:gd name="connsiteY51" fmla="*/ 270644 h 436465"/>
              <a:gd name="connsiteX52" fmla="*/ 1784137 w 8599091"/>
              <a:gd name="connsiteY52" fmla="*/ 261060 h 436465"/>
              <a:gd name="connsiteX53" fmla="*/ 1822091 w 8599091"/>
              <a:gd name="connsiteY53" fmla="*/ 243840 h 436465"/>
              <a:gd name="connsiteX54" fmla="*/ 1841743 w 8599091"/>
              <a:gd name="connsiteY54" fmla="*/ 248292 h 436465"/>
              <a:gd name="connsiteX55" fmla="*/ 1859004 w 8599091"/>
              <a:gd name="connsiteY55" fmla="*/ 260333 h 436465"/>
              <a:gd name="connsiteX56" fmla="*/ 1855302 w 8599091"/>
              <a:gd name="connsiteY56" fmla="*/ 219127 h 436465"/>
              <a:gd name="connsiteX57" fmla="*/ 1952810 w 8599091"/>
              <a:gd name="connsiteY57" fmla="*/ 0 h 436465"/>
              <a:gd name="connsiteX58" fmla="*/ 2050318 w 8599091"/>
              <a:gd name="connsiteY58" fmla="*/ 219127 h 436465"/>
              <a:gd name="connsiteX59" fmla="*/ 2045690 w 8599091"/>
              <a:gd name="connsiteY59" fmla="*/ 270645 h 436465"/>
              <a:gd name="connsiteX60" fmla="*/ 2052016 w 8599091"/>
              <a:gd name="connsiteY60" fmla="*/ 261060 h 436465"/>
              <a:gd name="connsiteX61" fmla="*/ 2089970 w 8599091"/>
              <a:gd name="connsiteY61" fmla="*/ 243840 h 436465"/>
              <a:gd name="connsiteX62" fmla="*/ 2109621 w 8599091"/>
              <a:gd name="connsiteY62" fmla="*/ 248292 h 436465"/>
              <a:gd name="connsiteX63" fmla="*/ 2126883 w 8599091"/>
              <a:gd name="connsiteY63" fmla="*/ 260334 h 436465"/>
              <a:gd name="connsiteX64" fmla="*/ 2123181 w 8599091"/>
              <a:gd name="connsiteY64" fmla="*/ 219127 h 436465"/>
              <a:gd name="connsiteX65" fmla="*/ 2220689 w 8599091"/>
              <a:gd name="connsiteY65" fmla="*/ 0 h 436465"/>
              <a:gd name="connsiteX66" fmla="*/ 2318196 w 8599091"/>
              <a:gd name="connsiteY66" fmla="*/ 219127 h 436465"/>
              <a:gd name="connsiteX67" fmla="*/ 2313568 w 8599091"/>
              <a:gd name="connsiteY67" fmla="*/ 270646 h 436465"/>
              <a:gd name="connsiteX68" fmla="*/ 2319895 w 8599091"/>
              <a:gd name="connsiteY68" fmla="*/ 261060 h 436465"/>
              <a:gd name="connsiteX69" fmla="*/ 2357849 w 8599091"/>
              <a:gd name="connsiteY69" fmla="*/ 243840 h 436465"/>
              <a:gd name="connsiteX70" fmla="*/ 2377500 w 8599091"/>
              <a:gd name="connsiteY70" fmla="*/ 248292 h 436465"/>
              <a:gd name="connsiteX71" fmla="*/ 2394761 w 8599091"/>
              <a:gd name="connsiteY71" fmla="*/ 260333 h 436465"/>
              <a:gd name="connsiteX72" fmla="*/ 2391059 w 8599091"/>
              <a:gd name="connsiteY72" fmla="*/ 219127 h 436465"/>
              <a:gd name="connsiteX73" fmla="*/ 2488567 w 8599091"/>
              <a:gd name="connsiteY73" fmla="*/ 0 h 436465"/>
              <a:gd name="connsiteX74" fmla="*/ 2586076 w 8599091"/>
              <a:gd name="connsiteY74" fmla="*/ 219127 h 436465"/>
              <a:gd name="connsiteX75" fmla="*/ 2581448 w 8599091"/>
              <a:gd name="connsiteY75" fmla="*/ 270643 h 436465"/>
              <a:gd name="connsiteX76" fmla="*/ 2587773 w 8599091"/>
              <a:gd name="connsiteY76" fmla="*/ 261060 h 436465"/>
              <a:gd name="connsiteX77" fmla="*/ 2625727 w 8599091"/>
              <a:gd name="connsiteY77" fmla="*/ 243840 h 436465"/>
              <a:gd name="connsiteX78" fmla="*/ 2645378 w 8599091"/>
              <a:gd name="connsiteY78" fmla="*/ 248292 h 436465"/>
              <a:gd name="connsiteX79" fmla="*/ 2662639 w 8599091"/>
              <a:gd name="connsiteY79" fmla="*/ 260333 h 436465"/>
              <a:gd name="connsiteX80" fmla="*/ 2658937 w 8599091"/>
              <a:gd name="connsiteY80" fmla="*/ 219127 h 436465"/>
              <a:gd name="connsiteX81" fmla="*/ 2756446 w 8599091"/>
              <a:gd name="connsiteY81" fmla="*/ 0 h 436465"/>
              <a:gd name="connsiteX82" fmla="*/ 2853953 w 8599091"/>
              <a:gd name="connsiteY82" fmla="*/ 219127 h 436465"/>
              <a:gd name="connsiteX83" fmla="*/ 2849325 w 8599091"/>
              <a:gd name="connsiteY83" fmla="*/ 270646 h 436465"/>
              <a:gd name="connsiteX84" fmla="*/ 2855651 w 8599091"/>
              <a:gd name="connsiteY84" fmla="*/ 261060 h 436465"/>
              <a:gd name="connsiteX85" fmla="*/ 2893606 w 8599091"/>
              <a:gd name="connsiteY85" fmla="*/ 243840 h 436465"/>
              <a:gd name="connsiteX86" fmla="*/ 2913257 w 8599091"/>
              <a:gd name="connsiteY86" fmla="*/ 248292 h 436465"/>
              <a:gd name="connsiteX87" fmla="*/ 2930518 w 8599091"/>
              <a:gd name="connsiteY87" fmla="*/ 260334 h 436465"/>
              <a:gd name="connsiteX88" fmla="*/ 2926816 w 8599091"/>
              <a:gd name="connsiteY88" fmla="*/ 219127 h 436465"/>
              <a:gd name="connsiteX89" fmla="*/ 3024324 w 8599091"/>
              <a:gd name="connsiteY89" fmla="*/ 0 h 436465"/>
              <a:gd name="connsiteX90" fmla="*/ 3121832 w 8599091"/>
              <a:gd name="connsiteY90" fmla="*/ 219127 h 436465"/>
              <a:gd name="connsiteX91" fmla="*/ 3117204 w 8599091"/>
              <a:gd name="connsiteY91" fmla="*/ 270645 h 436465"/>
              <a:gd name="connsiteX92" fmla="*/ 3123530 w 8599091"/>
              <a:gd name="connsiteY92" fmla="*/ 261060 h 436465"/>
              <a:gd name="connsiteX93" fmla="*/ 3161484 w 8599091"/>
              <a:gd name="connsiteY93" fmla="*/ 243840 h 436465"/>
              <a:gd name="connsiteX94" fmla="*/ 3181135 w 8599091"/>
              <a:gd name="connsiteY94" fmla="*/ 248292 h 436465"/>
              <a:gd name="connsiteX95" fmla="*/ 3198396 w 8599091"/>
              <a:gd name="connsiteY95" fmla="*/ 260333 h 436465"/>
              <a:gd name="connsiteX96" fmla="*/ 3194694 w 8599091"/>
              <a:gd name="connsiteY96" fmla="*/ 219127 h 436465"/>
              <a:gd name="connsiteX97" fmla="*/ 3292202 w 8599091"/>
              <a:gd name="connsiteY97" fmla="*/ 0 h 436465"/>
              <a:gd name="connsiteX98" fmla="*/ 3389710 w 8599091"/>
              <a:gd name="connsiteY98" fmla="*/ 219127 h 436465"/>
              <a:gd name="connsiteX99" fmla="*/ 3385082 w 8599091"/>
              <a:gd name="connsiteY99" fmla="*/ 270645 h 436465"/>
              <a:gd name="connsiteX100" fmla="*/ 3391408 w 8599091"/>
              <a:gd name="connsiteY100" fmla="*/ 261060 h 436465"/>
              <a:gd name="connsiteX101" fmla="*/ 3429362 w 8599091"/>
              <a:gd name="connsiteY101" fmla="*/ 243840 h 436465"/>
              <a:gd name="connsiteX102" fmla="*/ 3449013 w 8599091"/>
              <a:gd name="connsiteY102" fmla="*/ 248292 h 436465"/>
              <a:gd name="connsiteX103" fmla="*/ 3466273 w 8599091"/>
              <a:gd name="connsiteY103" fmla="*/ 260332 h 436465"/>
              <a:gd name="connsiteX104" fmla="*/ 3462571 w 8599091"/>
              <a:gd name="connsiteY104" fmla="*/ 219127 h 436465"/>
              <a:gd name="connsiteX105" fmla="*/ 3560079 w 8599091"/>
              <a:gd name="connsiteY105" fmla="*/ 0 h 436465"/>
              <a:gd name="connsiteX106" fmla="*/ 3657587 w 8599091"/>
              <a:gd name="connsiteY106" fmla="*/ 219127 h 436465"/>
              <a:gd name="connsiteX107" fmla="*/ 3652959 w 8599091"/>
              <a:gd name="connsiteY107" fmla="*/ 270645 h 436465"/>
              <a:gd name="connsiteX108" fmla="*/ 3659285 w 8599091"/>
              <a:gd name="connsiteY108" fmla="*/ 261060 h 436465"/>
              <a:gd name="connsiteX109" fmla="*/ 3697239 w 8599091"/>
              <a:gd name="connsiteY109" fmla="*/ 243840 h 436465"/>
              <a:gd name="connsiteX110" fmla="*/ 3716891 w 8599091"/>
              <a:gd name="connsiteY110" fmla="*/ 248292 h 436465"/>
              <a:gd name="connsiteX111" fmla="*/ 3734151 w 8599091"/>
              <a:gd name="connsiteY111" fmla="*/ 260333 h 436465"/>
              <a:gd name="connsiteX112" fmla="*/ 3730449 w 8599091"/>
              <a:gd name="connsiteY112" fmla="*/ 219127 h 436465"/>
              <a:gd name="connsiteX113" fmla="*/ 3827957 w 8599091"/>
              <a:gd name="connsiteY113" fmla="*/ 0 h 436465"/>
              <a:gd name="connsiteX114" fmla="*/ 3925465 w 8599091"/>
              <a:gd name="connsiteY114" fmla="*/ 219127 h 436465"/>
              <a:gd name="connsiteX115" fmla="*/ 3920837 w 8599091"/>
              <a:gd name="connsiteY115" fmla="*/ 270645 h 436465"/>
              <a:gd name="connsiteX116" fmla="*/ 3927163 w 8599091"/>
              <a:gd name="connsiteY116" fmla="*/ 261060 h 436465"/>
              <a:gd name="connsiteX117" fmla="*/ 3965117 w 8599091"/>
              <a:gd name="connsiteY117" fmla="*/ 243840 h 436465"/>
              <a:gd name="connsiteX118" fmla="*/ 3984769 w 8599091"/>
              <a:gd name="connsiteY118" fmla="*/ 248292 h 436465"/>
              <a:gd name="connsiteX119" fmla="*/ 4002030 w 8599091"/>
              <a:gd name="connsiteY119" fmla="*/ 260334 h 436465"/>
              <a:gd name="connsiteX120" fmla="*/ 3998328 w 8599091"/>
              <a:gd name="connsiteY120" fmla="*/ 219127 h 436465"/>
              <a:gd name="connsiteX121" fmla="*/ 4095836 w 8599091"/>
              <a:gd name="connsiteY121" fmla="*/ 0 h 436465"/>
              <a:gd name="connsiteX122" fmla="*/ 4193344 w 8599091"/>
              <a:gd name="connsiteY122" fmla="*/ 219127 h 436465"/>
              <a:gd name="connsiteX123" fmla="*/ 4188716 w 8599091"/>
              <a:gd name="connsiteY123" fmla="*/ 270645 h 436465"/>
              <a:gd name="connsiteX124" fmla="*/ 4195042 w 8599091"/>
              <a:gd name="connsiteY124" fmla="*/ 261060 h 436465"/>
              <a:gd name="connsiteX125" fmla="*/ 4232996 w 8599091"/>
              <a:gd name="connsiteY125" fmla="*/ 243840 h 436465"/>
              <a:gd name="connsiteX126" fmla="*/ 4252648 w 8599091"/>
              <a:gd name="connsiteY126" fmla="*/ 248292 h 436465"/>
              <a:gd name="connsiteX127" fmla="*/ 4269908 w 8599091"/>
              <a:gd name="connsiteY127" fmla="*/ 260333 h 436465"/>
              <a:gd name="connsiteX128" fmla="*/ 4266206 w 8599091"/>
              <a:gd name="connsiteY128" fmla="*/ 219127 h 436465"/>
              <a:gd name="connsiteX129" fmla="*/ 4363714 w 8599091"/>
              <a:gd name="connsiteY129" fmla="*/ 0 h 436465"/>
              <a:gd name="connsiteX130" fmla="*/ 4461222 w 8599091"/>
              <a:gd name="connsiteY130" fmla="*/ 219127 h 436465"/>
              <a:gd name="connsiteX131" fmla="*/ 4456594 w 8599091"/>
              <a:gd name="connsiteY131" fmla="*/ 270645 h 436465"/>
              <a:gd name="connsiteX132" fmla="*/ 4462920 w 8599091"/>
              <a:gd name="connsiteY132" fmla="*/ 261060 h 436465"/>
              <a:gd name="connsiteX133" fmla="*/ 4500874 w 8599091"/>
              <a:gd name="connsiteY133" fmla="*/ 243840 h 436465"/>
              <a:gd name="connsiteX134" fmla="*/ 4520525 w 8599091"/>
              <a:gd name="connsiteY134" fmla="*/ 248292 h 436465"/>
              <a:gd name="connsiteX135" fmla="*/ 4537786 w 8599091"/>
              <a:gd name="connsiteY135" fmla="*/ 260333 h 436465"/>
              <a:gd name="connsiteX136" fmla="*/ 4534084 w 8599091"/>
              <a:gd name="connsiteY136" fmla="*/ 219127 h 436465"/>
              <a:gd name="connsiteX137" fmla="*/ 4631592 w 8599091"/>
              <a:gd name="connsiteY137" fmla="*/ 0 h 436465"/>
              <a:gd name="connsiteX138" fmla="*/ 4729100 w 8599091"/>
              <a:gd name="connsiteY138" fmla="*/ 219127 h 436465"/>
              <a:gd name="connsiteX139" fmla="*/ 4724472 w 8599091"/>
              <a:gd name="connsiteY139" fmla="*/ 270645 h 436465"/>
              <a:gd name="connsiteX140" fmla="*/ 4730798 w 8599091"/>
              <a:gd name="connsiteY140" fmla="*/ 261060 h 436465"/>
              <a:gd name="connsiteX141" fmla="*/ 4768752 w 8599091"/>
              <a:gd name="connsiteY141" fmla="*/ 243840 h 436465"/>
              <a:gd name="connsiteX142" fmla="*/ 4788403 w 8599091"/>
              <a:gd name="connsiteY142" fmla="*/ 248292 h 436465"/>
              <a:gd name="connsiteX143" fmla="*/ 4805665 w 8599091"/>
              <a:gd name="connsiteY143" fmla="*/ 260334 h 436465"/>
              <a:gd name="connsiteX144" fmla="*/ 4801963 w 8599091"/>
              <a:gd name="connsiteY144" fmla="*/ 219127 h 436465"/>
              <a:gd name="connsiteX145" fmla="*/ 4899471 w 8599091"/>
              <a:gd name="connsiteY145" fmla="*/ 0 h 436465"/>
              <a:gd name="connsiteX146" fmla="*/ 4996979 w 8599091"/>
              <a:gd name="connsiteY146" fmla="*/ 219127 h 436465"/>
              <a:gd name="connsiteX147" fmla="*/ 4992351 w 8599091"/>
              <a:gd name="connsiteY147" fmla="*/ 270645 h 436465"/>
              <a:gd name="connsiteX148" fmla="*/ 4998677 w 8599091"/>
              <a:gd name="connsiteY148" fmla="*/ 261060 h 436465"/>
              <a:gd name="connsiteX149" fmla="*/ 5036631 w 8599091"/>
              <a:gd name="connsiteY149" fmla="*/ 243840 h 436465"/>
              <a:gd name="connsiteX150" fmla="*/ 5056282 w 8599091"/>
              <a:gd name="connsiteY150" fmla="*/ 248292 h 436465"/>
              <a:gd name="connsiteX151" fmla="*/ 5073543 w 8599091"/>
              <a:gd name="connsiteY151" fmla="*/ 260333 h 436465"/>
              <a:gd name="connsiteX152" fmla="*/ 5069841 w 8599091"/>
              <a:gd name="connsiteY152" fmla="*/ 219127 h 436465"/>
              <a:gd name="connsiteX153" fmla="*/ 5167349 w 8599091"/>
              <a:gd name="connsiteY153" fmla="*/ 0 h 436465"/>
              <a:gd name="connsiteX154" fmla="*/ 5264857 w 8599091"/>
              <a:gd name="connsiteY154" fmla="*/ 219127 h 436465"/>
              <a:gd name="connsiteX155" fmla="*/ 5260229 w 8599091"/>
              <a:gd name="connsiteY155" fmla="*/ 270645 h 436465"/>
              <a:gd name="connsiteX156" fmla="*/ 5266555 w 8599091"/>
              <a:gd name="connsiteY156" fmla="*/ 261060 h 436465"/>
              <a:gd name="connsiteX157" fmla="*/ 5304509 w 8599091"/>
              <a:gd name="connsiteY157" fmla="*/ 243840 h 436465"/>
              <a:gd name="connsiteX158" fmla="*/ 5324160 w 8599091"/>
              <a:gd name="connsiteY158" fmla="*/ 248292 h 436465"/>
              <a:gd name="connsiteX159" fmla="*/ 5341421 w 8599091"/>
              <a:gd name="connsiteY159" fmla="*/ 260333 h 436465"/>
              <a:gd name="connsiteX160" fmla="*/ 5337719 w 8599091"/>
              <a:gd name="connsiteY160" fmla="*/ 219127 h 436465"/>
              <a:gd name="connsiteX161" fmla="*/ 5435227 w 8599091"/>
              <a:gd name="connsiteY161" fmla="*/ 0 h 436465"/>
              <a:gd name="connsiteX162" fmla="*/ 5532735 w 8599091"/>
              <a:gd name="connsiteY162" fmla="*/ 219127 h 436465"/>
              <a:gd name="connsiteX163" fmla="*/ 5528107 w 8599091"/>
              <a:gd name="connsiteY163" fmla="*/ 270645 h 436465"/>
              <a:gd name="connsiteX164" fmla="*/ 5534433 w 8599091"/>
              <a:gd name="connsiteY164" fmla="*/ 261060 h 436465"/>
              <a:gd name="connsiteX165" fmla="*/ 5572387 w 8599091"/>
              <a:gd name="connsiteY165" fmla="*/ 243840 h 436465"/>
              <a:gd name="connsiteX166" fmla="*/ 5592038 w 8599091"/>
              <a:gd name="connsiteY166" fmla="*/ 248292 h 436465"/>
              <a:gd name="connsiteX167" fmla="*/ 5609300 w 8599091"/>
              <a:gd name="connsiteY167" fmla="*/ 260334 h 436465"/>
              <a:gd name="connsiteX168" fmla="*/ 5605598 w 8599091"/>
              <a:gd name="connsiteY168" fmla="*/ 219127 h 436465"/>
              <a:gd name="connsiteX169" fmla="*/ 5703106 w 8599091"/>
              <a:gd name="connsiteY169" fmla="*/ 0 h 436465"/>
              <a:gd name="connsiteX170" fmla="*/ 5800614 w 8599091"/>
              <a:gd name="connsiteY170" fmla="*/ 219127 h 436465"/>
              <a:gd name="connsiteX171" fmla="*/ 5795986 w 8599091"/>
              <a:gd name="connsiteY171" fmla="*/ 270645 h 436465"/>
              <a:gd name="connsiteX172" fmla="*/ 5802312 w 8599091"/>
              <a:gd name="connsiteY172" fmla="*/ 261060 h 436465"/>
              <a:gd name="connsiteX173" fmla="*/ 5840266 w 8599091"/>
              <a:gd name="connsiteY173" fmla="*/ 243840 h 436465"/>
              <a:gd name="connsiteX174" fmla="*/ 5859917 w 8599091"/>
              <a:gd name="connsiteY174" fmla="*/ 248292 h 436465"/>
              <a:gd name="connsiteX175" fmla="*/ 5877178 w 8599091"/>
              <a:gd name="connsiteY175" fmla="*/ 260333 h 436465"/>
              <a:gd name="connsiteX176" fmla="*/ 5873476 w 8599091"/>
              <a:gd name="connsiteY176" fmla="*/ 219127 h 436465"/>
              <a:gd name="connsiteX177" fmla="*/ 5970984 w 8599091"/>
              <a:gd name="connsiteY177" fmla="*/ 0 h 436465"/>
              <a:gd name="connsiteX178" fmla="*/ 6068492 w 8599091"/>
              <a:gd name="connsiteY178" fmla="*/ 219127 h 436465"/>
              <a:gd name="connsiteX179" fmla="*/ 6063864 w 8599091"/>
              <a:gd name="connsiteY179" fmla="*/ 270645 h 436465"/>
              <a:gd name="connsiteX180" fmla="*/ 6070190 w 8599091"/>
              <a:gd name="connsiteY180" fmla="*/ 261060 h 436465"/>
              <a:gd name="connsiteX181" fmla="*/ 6108144 w 8599091"/>
              <a:gd name="connsiteY181" fmla="*/ 243840 h 436465"/>
              <a:gd name="connsiteX182" fmla="*/ 6127795 w 8599091"/>
              <a:gd name="connsiteY182" fmla="*/ 248292 h 436465"/>
              <a:gd name="connsiteX183" fmla="*/ 6145056 w 8599091"/>
              <a:gd name="connsiteY183" fmla="*/ 260333 h 436465"/>
              <a:gd name="connsiteX184" fmla="*/ 6141354 w 8599091"/>
              <a:gd name="connsiteY184" fmla="*/ 219127 h 436465"/>
              <a:gd name="connsiteX185" fmla="*/ 6238862 w 8599091"/>
              <a:gd name="connsiteY185" fmla="*/ 0 h 436465"/>
              <a:gd name="connsiteX186" fmla="*/ 6336370 w 8599091"/>
              <a:gd name="connsiteY186" fmla="*/ 219127 h 436465"/>
              <a:gd name="connsiteX187" fmla="*/ 6331742 w 8599091"/>
              <a:gd name="connsiteY187" fmla="*/ 270645 h 436465"/>
              <a:gd name="connsiteX188" fmla="*/ 6338068 w 8599091"/>
              <a:gd name="connsiteY188" fmla="*/ 261060 h 436465"/>
              <a:gd name="connsiteX189" fmla="*/ 6376022 w 8599091"/>
              <a:gd name="connsiteY189" fmla="*/ 243840 h 436465"/>
              <a:gd name="connsiteX190" fmla="*/ 6395673 w 8599091"/>
              <a:gd name="connsiteY190" fmla="*/ 248292 h 436465"/>
              <a:gd name="connsiteX191" fmla="*/ 6412935 w 8599091"/>
              <a:gd name="connsiteY191" fmla="*/ 260334 h 436465"/>
              <a:gd name="connsiteX192" fmla="*/ 6409233 w 8599091"/>
              <a:gd name="connsiteY192" fmla="*/ 219127 h 436465"/>
              <a:gd name="connsiteX193" fmla="*/ 6506741 w 8599091"/>
              <a:gd name="connsiteY193" fmla="*/ 0 h 436465"/>
              <a:gd name="connsiteX194" fmla="*/ 6604249 w 8599091"/>
              <a:gd name="connsiteY194" fmla="*/ 219127 h 436465"/>
              <a:gd name="connsiteX195" fmla="*/ 6599621 w 8599091"/>
              <a:gd name="connsiteY195" fmla="*/ 270645 h 436465"/>
              <a:gd name="connsiteX196" fmla="*/ 6605947 w 8599091"/>
              <a:gd name="connsiteY196" fmla="*/ 261060 h 436465"/>
              <a:gd name="connsiteX197" fmla="*/ 6643901 w 8599091"/>
              <a:gd name="connsiteY197" fmla="*/ 243840 h 436465"/>
              <a:gd name="connsiteX198" fmla="*/ 6663552 w 8599091"/>
              <a:gd name="connsiteY198" fmla="*/ 248292 h 436465"/>
              <a:gd name="connsiteX199" fmla="*/ 6680813 w 8599091"/>
              <a:gd name="connsiteY199" fmla="*/ 260333 h 436465"/>
              <a:gd name="connsiteX200" fmla="*/ 6677111 w 8599091"/>
              <a:gd name="connsiteY200" fmla="*/ 219127 h 436465"/>
              <a:gd name="connsiteX201" fmla="*/ 6774619 w 8599091"/>
              <a:gd name="connsiteY201" fmla="*/ 0 h 436465"/>
              <a:gd name="connsiteX202" fmla="*/ 6872127 w 8599091"/>
              <a:gd name="connsiteY202" fmla="*/ 219127 h 436465"/>
              <a:gd name="connsiteX203" fmla="*/ 6867499 w 8599091"/>
              <a:gd name="connsiteY203" fmla="*/ 270645 h 436465"/>
              <a:gd name="connsiteX204" fmla="*/ 6873825 w 8599091"/>
              <a:gd name="connsiteY204" fmla="*/ 261060 h 436465"/>
              <a:gd name="connsiteX205" fmla="*/ 6911779 w 8599091"/>
              <a:gd name="connsiteY205" fmla="*/ 243840 h 436465"/>
              <a:gd name="connsiteX206" fmla="*/ 6931430 w 8599091"/>
              <a:gd name="connsiteY206" fmla="*/ 248292 h 436465"/>
              <a:gd name="connsiteX207" fmla="*/ 6948691 w 8599091"/>
              <a:gd name="connsiteY207" fmla="*/ 260333 h 436465"/>
              <a:gd name="connsiteX208" fmla="*/ 6944989 w 8599091"/>
              <a:gd name="connsiteY208" fmla="*/ 219127 h 436465"/>
              <a:gd name="connsiteX209" fmla="*/ 7042497 w 8599091"/>
              <a:gd name="connsiteY209" fmla="*/ 0 h 436465"/>
              <a:gd name="connsiteX210" fmla="*/ 7140005 w 8599091"/>
              <a:gd name="connsiteY210" fmla="*/ 219127 h 436465"/>
              <a:gd name="connsiteX211" fmla="*/ 7135377 w 8599091"/>
              <a:gd name="connsiteY211" fmla="*/ 270645 h 436465"/>
              <a:gd name="connsiteX212" fmla="*/ 7141703 w 8599091"/>
              <a:gd name="connsiteY212" fmla="*/ 261060 h 436465"/>
              <a:gd name="connsiteX213" fmla="*/ 7179657 w 8599091"/>
              <a:gd name="connsiteY213" fmla="*/ 243840 h 436465"/>
              <a:gd name="connsiteX214" fmla="*/ 7199308 w 8599091"/>
              <a:gd name="connsiteY214" fmla="*/ 248292 h 436465"/>
              <a:gd name="connsiteX215" fmla="*/ 7216570 w 8599091"/>
              <a:gd name="connsiteY215" fmla="*/ 260334 h 436465"/>
              <a:gd name="connsiteX216" fmla="*/ 7212868 w 8599091"/>
              <a:gd name="connsiteY216" fmla="*/ 219127 h 436465"/>
              <a:gd name="connsiteX217" fmla="*/ 7310376 w 8599091"/>
              <a:gd name="connsiteY217" fmla="*/ 0 h 436465"/>
              <a:gd name="connsiteX218" fmla="*/ 7407884 w 8599091"/>
              <a:gd name="connsiteY218" fmla="*/ 219127 h 436465"/>
              <a:gd name="connsiteX219" fmla="*/ 7403256 w 8599091"/>
              <a:gd name="connsiteY219" fmla="*/ 270645 h 436465"/>
              <a:gd name="connsiteX220" fmla="*/ 7409582 w 8599091"/>
              <a:gd name="connsiteY220" fmla="*/ 261060 h 436465"/>
              <a:gd name="connsiteX221" fmla="*/ 7447536 w 8599091"/>
              <a:gd name="connsiteY221" fmla="*/ 243840 h 436465"/>
              <a:gd name="connsiteX222" fmla="*/ 7467187 w 8599091"/>
              <a:gd name="connsiteY222" fmla="*/ 248292 h 436465"/>
              <a:gd name="connsiteX223" fmla="*/ 7484448 w 8599091"/>
              <a:gd name="connsiteY223" fmla="*/ 260333 h 436465"/>
              <a:gd name="connsiteX224" fmla="*/ 7480746 w 8599091"/>
              <a:gd name="connsiteY224" fmla="*/ 219127 h 436465"/>
              <a:gd name="connsiteX225" fmla="*/ 7578254 w 8599091"/>
              <a:gd name="connsiteY225" fmla="*/ 0 h 436465"/>
              <a:gd name="connsiteX226" fmla="*/ 7675762 w 8599091"/>
              <a:gd name="connsiteY226" fmla="*/ 219127 h 436465"/>
              <a:gd name="connsiteX227" fmla="*/ 7671134 w 8599091"/>
              <a:gd name="connsiteY227" fmla="*/ 270645 h 436465"/>
              <a:gd name="connsiteX228" fmla="*/ 7677460 w 8599091"/>
              <a:gd name="connsiteY228" fmla="*/ 261060 h 436465"/>
              <a:gd name="connsiteX229" fmla="*/ 7715414 w 8599091"/>
              <a:gd name="connsiteY229" fmla="*/ 243840 h 436465"/>
              <a:gd name="connsiteX230" fmla="*/ 7735065 w 8599091"/>
              <a:gd name="connsiteY230" fmla="*/ 248292 h 436465"/>
              <a:gd name="connsiteX231" fmla="*/ 7752326 w 8599091"/>
              <a:gd name="connsiteY231" fmla="*/ 260333 h 436465"/>
              <a:gd name="connsiteX232" fmla="*/ 7748624 w 8599091"/>
              <a:gd name="connsiteY232" fmla="*/ 219127 h 436465"/>
              <a:gd name="connsiteX233" fmla="*/ 7846132 w 8599091"/>
              <a:gd name="connsiteY233" fmla="*/ 0 h 436465"/>
              <a:gd name="connsiteX234" fmla="*/ 7943640 w 8599091"/>
              <a:gd name="connsiteY234" fmla="*/ 219127 h 436465"/>
              <a:gd name="connsiteX235" fmla="*/ 7939012 w 8599091"/>
              <a:gd name="connsiteY235" fmla="*/ 270645 h 436465"/>
              <a:gd name="connsiteX236" fmla="*/ 7945337 w 8599091"/>
              <a:gd name="connsiteY236" fmla="*/ 261060 h 436465"/>
              <a:gd name="connsiteX237" fmla="*/ 7983292 w 8599091"/>
              <a:gd name="connsiteY237" fmla="*/ 243840 h 436465"/>
              <a:gd name="connsiteX238" fmla="*/ 8002943 w 8599091"/>
              <a:gd name="connsiteY238" fmla="*/ 248292 h 436465"/>
              <a:gd name="connsiteX239" fmla="*/ 8020205 w 8599091"/>
              <a:gd name="connsiteY239" fmla="*/ 260334 h 436465"/>
              <a:gd name="connsiteX240" fmla="*/ 8016503 w 8599091"/>
              <a:gd name="connsiteY240" fmla="*/ 219127 h 436465"/>
              <a:gd name="connsiteX241" fmla="*/ 8114011 w 8599091"/>
              <a:gd name="connsiteY241" fmla="*/ 0 h 436465"/>
              <a:gd name="connsiteX242" fmla="*/ 8211519 w 8599091"/>
              <a:gd name="connsiteY242" fmla="*/ 219127 h 436465"/>
              <a:gd name="connsiteX243" fmla="*/ 8206891 w 8599091"/>
              <a:gd name="connsiteY243" fmla="*/ 270645 h 436465"/>
              <a:gd name="connsiteX244" fmla="*/ 8213217 w 8599091"/>
              <a:gd name="connsiteY244" fmla="*/ 261060 h 436465"/>
              <a:gd name="connsiteX245" fmla="*/ 8251171 w 8599091"/>
              <a:gd name="connsiteY245" fmla="*/ 243840 h 436465"/>
              <a:gd name="connsiteX246" fmla="*/ 8270822 w 8599091"/>
              <a:gd name="connsiteY246" fmla="*/ 248292 h 436465"/>
              <a:gd name="connsiteX247" fmla="*/ 8288074 w 8599091"/>
              <a:gd name="connsiteY247" fmla="*/ 260327 h 436465"/>
              <a:gd name="connsiteX248" fmla="*/ 8284373 w 8599091"/>
              <a:gd name="connsiteY248" fmla="*/ 219127 h 436465"/>
              <a:gd name="connsiteX249" fmla="*/ 8381881 w 8599091"/>
              <a:gd name="connsiteY249" fmla="*/ 0 h 436465"/>
              <a:gd name="connsiteX250" fmla="*/ 8479389 w 8599091"/>
              <a:gd name="connsiteY250" fmla="*/ 219127 h 436465"/>
              <a:gd name="connsiteX251" fmla="*/ 8474761 w 8599091"/>
              <a:gd name="connsiteY251" fmla="*/ 270645 h 436465"/>
              <a:gd name="connsiteX252" fmla="*/ 8481086 w 8599091"/>
              <a:gd name="connsiteY252" fmla="*/ 261060 h 436465"/>
              <a:gd name="connsiteX253" fmla="*/ 8519041 w 8599091"/>
              <a:gd name="connsiteY253" fmla="*/ 243840 h 436465"/>
              <a:gd name="connsiteX254" fmla="*/ 8587990 w 8599091"/>
              <a:gd name="connsiteY254" fmla="*/ 308021 h 436465"/>
              <a:gd name="connsiteX255" fmla="*/ 8599091 w 8599091"/>
              <a:gd name="connsiteY255" fmla="*/ 345025 h 436465"/>
              <a:gd name="connsiteX256" fmla="*/ 91440 w 8599091"/>
              <a:gd name="connsiteY256" fmla="*/ 436465 h 436465"/>
              <a:gd name="connsiteX0" fmla="*/ 0 w 8521428"/>
              <a:gd name="connsiteY0" fmla="*/ 0 h 436465"/>
              <a:gd name="connsiteX1" fmla="*/ 97508 w 8521428"/>
              <a:gd name="connsiteY1" fmla="*/ 219127 h 436465"/>
              <a:gd name="connsiteX2" fmla="*/ 92880 w 8521428"/>
              <a:gd name="connsiteY2" fmla="*/ 270645 h 436465"/>
              <a:gd name="connsiteX3" fmla="*/ 99206 w 8521428"/>
              <a:gd name="connsiteY3" fmla="*/ 261060 h 436465"/>
              <a:gd name="connsiteX4" fmla="*/ 137160 w 8521428"/>
              <a:gd name="connsiteY4" fmla="*/ 243840 h 436465"/>
              <a:gd name="connsiteX5" fmla="*/ 156811 w 8521428"/>
              <a:gd name="connsiteY5" fmla="*/ 248292 h 436465"/>
              <a:gd name="connsiteX6" fmla="*/ 174072 w 8521428"/>
              <a:gd name="connsiteY6" fmla="*/ 260333 h 436465"/>
              <a:gd name="connsiteX7" fmla="*/ 170370 w 8521428"/>
              <a:gd name="connsiteY7" fmla="*/ 219127 h 436465"/>
              <a:gd name="connsiteX8" fmla="*/ 267878 w 8521428"/>
              <a:gd name="connsiteY8" fmla="*/ 0 h 436465"/>
              <a:gd name="connsiteX9" fmla="*/ 365386 w 8521428"/>
              <a:gd name="connsiteY9" fmla="*/ 219127 h 436465"/>
              <a:gd name="connsiteX10" fmla="*/ 360758 w 8521428"/>
              <a:gd name="connsiteY10" fmla="*/ 270645 h 436465"/>
              <a:gd name="connsiteX11" fmla="*/ 367084 w 8521428"/>
              <a:gd name="connsiteY11" fmla="*/ 261060 h 436465"/>
              <a:gd name="connsiteX12" fmla="*/ 405038 w 8521428"/>
              <a:gd name="connsiteY12" fmla="*/ 243840 h 436465"/>
              <a:gd name="connsiteX13" fmla="*/ 424689 w 8521428"/>
              <a:gd name="connsiteY13" fmla="*/ 248292 h 436465"/>
              <a:gd name="connsiteX14" fmla="*/ 441951 w 8521428"/>
              <a:gd name="connsiteY14" fmla="*/ 260334 h 436465"/>
              <a:gd name="connsiteX15" fmla="*/ 438249 w 8521428"/>
              <a:gd name="connsiteY15" fmla="*/ 219127 h 436465"/>
              <a:gd name="connsiteX16" fmla="*/ 535757 w 8521428"/>
              <a:gd name="connsiteY16" fmla="*/ 0 h 436465"/>
              <a:gd name="connsiteX17" fmla="*/ 633265 w 8521428"/>
              <a:gd name="connsiteY17" fmla="*/ 219127 h 436465"/>
              <a:gd name="connsiteX18" fmla="*/ 628637 w 8521428"/>
              <a:gd name="connsiteY18" fmla="*/ 270645 h 436465"/>
              <a:gd name="connsiteX19" fmla="*/ 634963 w 8521428"/>
              <a:gd name="connsiteY19" fmla="*/ 261060 h 436465"/>
              <a:gd name="connsiteX20" fmla="*/ 672917 w 8521428"/>
              <a:gd name="connsiteY20" fmla="*/ 243840 h 436465"/>
              <a:gd name="connsiteX21" fmla="*/ 692568 w 8521428"/>
              <a:gd name="connsiteY21" fmla="*/ 248292 h 436465"/>
              <a:gd name="connsiteX22" fmla="*/ 709829 w 8521428"/>
              <a:gd name="connsiteY22" fmla="*/ 260333 h 436465"/>
              <a:gd name="connsiteX23" fmla="*/ 706127 w 8521428"/>
              <a:gd name="connsiteY23" fmla="*/ 219127 h 436465"/>
              <a:gd name="connsiteX24" fmla="*/ 803635 w 8521428"/>
              <a:gd name="connsiteY24" fmla="*/ 0 h 436465"/>
              <a:gd name="connsiteX25" fmla="*/ 901143 w 8521428"/>
              <a:gd name="connsiteY25" fmla="*/ 219127 h 436465"/>
              <a:gd name="connsiteX26" fmla="*/ 896515 w 8521428"/>
              <a:gd name="connsiteY26" fmla="*/ 270645 h 436465"/>
              <a:gd name="connsiteX27" fmla="*/ 902841 w 8521428"/>
              <a:gd name="connsiteY27" fmla="*/ 261060 h 436465"/>
              <a:gd name="connsiteX28" fmla="*/ 940795 w 8521428"/>
              <a:gd name="connsiteY28" fmla="*/ 243840 h 436465"/>
              <a:gd name="connsiteX29" fmla="*/ 960446 w 8521428"/>
              <a:gd name="connsiteY29" fmla="*/ 248292 h 436465"/>
              <a:gd name="connsiteX30" fmla="*/ 977707 w 8521428"/>
              <a:gd name="connsiteY30" fmla="*/ 260333 h 436465"/>
              <a:gd name="connsiteX31" fmla="*/ 974005 w 8521428"/>
              <a:gd name="connsiteY31" fmla="*/ 219127 h 436465"/>
              <a:gd name="connsiteX32" fmla="*/ 1071513 w 8521428"/>
              <a:gd name="connsiteY32" fmla="*/ 0 h 436465"/>
              <a:gd name="connsiteX33" fmla="*/ 1169021 w 8521428"/>
              <a:gd name="connsiteY33" fmla="*/ 219127 h 436465"/>
              <a:gd name="connsiteX34" fmla="*/ 1164393 w 8521428"/>
              <a:gd name="connsiteY34" fmla="*/ 270645 h 436465"/>
              <a:gd name="connsiteX35" fmla="*/ 1170719 w 8521428"/>
              <a:gd name="connsiteY35" fmla="*/ 261060 h 436465"/>
              <a:gd name="connsiteX36" fmla="*/ 1208673 w 8521428"/>
              <a:gd name="connsiteY36" fmla="*/ 243840 h 436465"/>
              <a:gd name="connsiteX37" fmla="*/ 1228324 w 8521428"/>
              <a:gd name="connsiteY37" fmla="*/ 248292 h 436465"/>
              <a:gd name="connsiteX38" fmla="*/ 1245586 w 8521428"/>
              <a:gd name="connsiteY38" fmla="*/ 260334 h 436465"/>
              <a:gd name="connsiteX39" fmla="*/ 1241884 w 8521428"/>
              <a:gd name="connsiteY39" fmla="*/ 219127 h 436465"/>
              <a:gd name="connsiteX40" fmla="*/ 1339391 w 8521428"/>
              <a:gd name="connsiteY40" fmla="*/ 0 h 436465"/>
              <a:gd name="connsiteX41" fmla="*/ 1436899 w 8521428"/>
              <a:gd name="connsiteY41" fmla="*/ 219127 h 436465"/>
              <a:gd name="connsiteX42" fmla="*/ 1432271 w 8521428"/>
              <a:gd name="connsiteY42" fmla="*/ 270645 h 436465"/>
              <a:gd name="connsiteX43" fmla="*/ 1438597 w 8521428"/>
              <a:gd name="connsiteY43" fmla="*/ 261060 h 436465"/>
              <a:gd name="connsiteX44" fmla="*/ 1476551 w 8521428"/>
              <a:gd name="connsiteY44" fmla="*/ 243840 h 436465"/>
              <a:gd name="connsiteX45" fmla="*/ 1496202 w 8521428"/>
              <a:gd name="connsiteY45" fmla="*/ 248292 h 436465"/>
              <a:gd name="connsiteX46" fmla="*/ 1513463 w 8521428"/>
              <a:gd name="connsiteY46" fmla="*/ 260333 h 436465"/>
              <a:gd name="connsiteX47" fmla="*/ 1509761 w 8521428"/>
              <a:gd name="connsiteY47" fmla="*/ 219127 h 436465"/>
              <a:gd name="connsiteX48" fmla="*/ 1607268 w 8521428"/>
              <a:gd name="connsiteY48" fmla="*/ 0 h 436465"/>
              <a:gd name="connsiteX49" fmla="*/ 1704777 w 8521428"/>
              <a:gd name="connsiteY49" fmla="*/ 219127 h 436465"/>
              <a:gd name="connsiteX50" fmla="*/ 1700149 w 8521428"/>
              <a:gd name="connsiteY50" fmla="*/ 270644 h 436465"/>
              <a:gd name="connsiteX51" fmla="*/ 1706474 w 8521428"/>
              <a:gd name="connsiteY51" fmla="*/ 261060 h 436465"/>
              <a:gd name="connsiteX52" fmla="*/ 1744428 w 8521428"/>
              <a:gd name="connsiteY52" fmla="*/ 243840 h 436465"/>
              <a:gd name="connsiteX53" fmla="*/ 1764080 w 8521428"/>
              <a:gd name="connsiteY53" fmla="*/ 248292 h 436465"/>
              <a:gd name="connsiteX54" fmla="*/ 1781341 w 8521428"/>
              <a:gd name="connsiteY54" fmla="*/ 260333 h 436465"/>
              <a:gd name="connsiteX55" fmla="*/ 1777639 w 8521428"/>
              <a:gd name="connsiteY55" fmla="*/ 219127 h 436465"/>
              <a:gd name="connsiteX56" fmla="*/ 1875147 w 8521428"/>
              <a:gd name="connsiteY56" fmla="*/ 0 h 436465"/>
              <a:gd name="connsiteX57" fmla="*/ 1972655 w 8521428"/>
              <a:gd name="connsiteY57" fmla="*/ 219127 h 436465"/>
              <a:gd name="connsiteX58" fmla="*/ 1968027 w 8521428"/>
              <a:gd name="connsiteY58" fmla="*/ 270645 h 436465"/>
              <a:gd name="connsiteX59" fmla="*/ 1974353 w 8521428"/>
              <a:gd name="connsiteY59" fmla="*/ 261060 h 436465"/>
              <a:gd name="connsiteX60" fmla="*/ 2012307 w 8521428"/>
              <a:gd name="connsiteY60" fmla="*/ 243840 h 436465"/>
              <a:gd name="connsiteX61" fmla="*/ 2031958 w 8521428"/>
              <a:gd name="connsiteY61" fmla="*/ 248292 h 436465"/>
              <a:gd name="connsiteX62" fmla="*/ 2049220 w 8521428"/>
              <a:gd name="connsiteY62" fmla="*/ 260334 h 436465"/>
              <a:gd name="connsiteX63" fmla="*/ 2045518 w 8521428"/>
              <a:gd name="connsiteY63" fmla="*/ 219127 h 436465"/>
              <a:gd name="connsiteX64" fmla="*/ 2143026 w 8521428"/>
              <a:gd name="connsiteY64" fmla="*/ 0 h 436465"/>
              <a:gd name="connsiteX65" fmla="*/ 2240533 w 8521428"/>
              <a:gd name="connsiteY65" fmla="*/ 219127 h 436465"/>
              <a:gd name="connsiteX66" fmla="*/ 2235905 w 8521428"/>
              <a:gd name="connsiteY66" fmla="*/ 270646 h 436465"/>
              <a:gd name="connsiteX67" fmla="*/ 2242232 w 8521428"/>
              <a:gd name="connsiteY67" fmla="*/ 261060 h 436465"/>
              <a:gd name="connsiteX68" fmla="*/ 2280186 w 8521428"/>
              <a:gd name="connsiteY68" fmla="*/ 243840 h 436465"/>
              <a:gd name="connsiteX69" fmla="*/ 2299837 w 8521428"/>
              <a:gd name="connsiteY69" fmla="*/ 248292 h 436465"/>
              <a:gd name="connsiteX70" fmla="*/ 2317098 w 8521428"/>
              <a:gd name="connsiteY70" fmla="*/ 260333 h 436465"/>
              <a:gd name="connsiteX71" fmla="*/ 2313396 w 8521428"/>
              <a:gd name="connsiteY71" fmla="*/ 219127 h 436465"/>
              <a:gd name="connsiteX72" fmla="*/ 2410904 w 8521428"/>
              <a:gd name="connsiteY72" fmla="*/ 0 h 436465"/>
              <a:gd name="connsiteX73" fmla="*/ 2508413 w 8521428"/>
              <a:gd name="connsiteY73" fmla="*/ 219127 h 436465"/>
              <a:gd name="connsiteX74" fmla="*/ 2503785 w 8521428"/>
              <a:gd name="connsiteY74" fmla="*/ 270643 h 436465"/>
              <a:gd name="connsiteX75" fmla="*/ 2510110 w 8521428"/>
              <a:gd name="connsiteY75" fmla="*/ 261060 h 436465"/>
              <a:gd name="connsiteX76" fmla="*/ 2548064 w 8521428"/>
              <a:gd name="connsiteY76" fmla="*/ 243840 h 436465"/>
              <a:gd name="connsiteX77" fmla="*/ 2567715 w 8521428"/>
              <a:gd name="connsiteY77" fmla="*/ 248292 h 436465"/>
              <a:gd name="connsiteX78" fmla="*/ 2584976 w 8521428"/>
              <a:gd name="connsiteY78" fmla="*/ 260333 h 436465"/>
              <a:gd name="connsiteX79" fmla="*/ 2581274 w 8521428"/>
              <a:gd name="connsiteY79" fmla="*/ 219127 h 436465"/>
              <a:gd name="connsiteX80" fmla="*/ 2678783 w 8521428"/>
              <a:gd name="connsiteY80" fmla="*/ 0 h 436465"/>
              <a:gd name="connsiteX81" fmla="*/ 2776290 w 8521428"/>
              <a:gd name="connsiteY81" fmla="*/ 219127 h 436465"/>
              <a:gd name="connsiteX82" fmla="*/ 2771662 w 8521428"/>
              <a:gd name="connsiteY82" fmla="*/ 270646 h 436465"/>
              <a:gd name="connsiteX83" fmla="*/ 2777988 w 8521428"/>
              <a:gd name="connsiteY83" fmla="*/ 261060 h 436465"/>
              <a:gd name="connsiteX84" fmla="*/ 2815943 w 8521428"/>
              <a:gd name="connsiteY84" fmla="*/ 243840 h 436465"/>
              <a:gd name="connsiteX85" fmla="*/ 2835594 w 8521428"/>
              <a:gd name="connsiteY85" fmla="*/ 248292 h 436465"/>
              <a:gd name="connsiteX86" fmla="*/ 2852855 w 8521428"/>
              <a:gd name="connsiteY86" fmla="*/ 260334 h 436465"/>
              <a:gd name="connsiteX87" fmla="*/ 2849153 w 8521428"/>
              <a:gd name="connsiteY87" fmla="*/ 219127 h 436465"/>
              <a:gd name="connsiteX88" fmla="*/ 2946661 w 8521428"/>
              <a:gd name="connsiteY88" fmla="*/ 0 h 436465"/>
              <a:gd name="connsiteX89" fmla="*/ 3044169 w 8521428"/>
              <a:gd name="connsiteY89" fmla="*/ 219127 h 436465"/>
              <a:gd name="connsiteX90" fmla="*/ 3039541 w 8521428"/>
              <a:gd name="connsiteY90" fmla="*/ 270645 h 436465"/>
              <a:gd name="connsiteX91" fmla="*/ 3045867 w 8521428"/>
              <a:gd name="connsiteY91" fmla="*/ 261060 h 436465"/>
              <a:gd name="connsiteX92" fmla="*/ 3083821 w 8521428"/>
              <a:gd name="connsiteY92" fmla="*/ 243840 h 436465"/>
              <a:gd name="connsiteX93" fmla="*/ 3103472 w 8521428"/>
              <a:gd name="connsiteY93" fmla="*/ 248292 h 436465"/>
              <a:gd name="connsiteX94" fmla="*/ 3120733 w 8521428"/>
              <a:gd name="connsiteY94" fmla="*/ 260333 h 436465"/>
              <a:gd name="connsiteX95" fmla="*/ 3117031 w 8521428"/>
              <a:gd name="connsiteY95" fmla="*/ 219127 h 436465"/>
              <a:gd name="connsiteX96" fmla="*/ 3214539 w 8521428"/>
              <a:gd name="connsiteY96" fmla="*/ 0 h 436465"/>
              <a:gd name="connsiteX97" fmla="*/ 3312047 w 8521428"/>
              <a:gd name="connsiteY97" fmla="*/ 219127 h 436465"/>
              <a:gd name="connsiteX98" fmla="*/ 3307419 w 8521428"/>
              <a:gd name="connsiteY98" fmla="*/ 270645 h 436465"/>
              <a:gd name="connsiteX99" fmla="*/ 3313745 w 8521428"/>
              <a:gd name="connsiteY99" fmla="*/ 261060 h 436465"/>
              <a:gd name="connsiteX100" fmla="*/ 3351699 w 8521428"/>
              <a:gd name="connsiteY100" fmla="*/ 243840 h 436465"/>
              <a:gd name="connsiteX101" fmla="*/ 3371350 w 8521428"/>
              <a:gd name="connsiteY101" fmla="*/ 248292 h 436465"/>
              <a:gd name="connsiteX102" fmla="*/ 3388610 w 8521428"/>
              <a:gd name="connsiteY102" fmla="*/ 260332 h 436465"/>
              <a:gd name="connsiteX103" fmla="*/ 3384908 w 8521428"/>
              <a:gd name="connsiteY103" fmla="*/ 219127 h 436465"/>
              <a:gd name="connsiteX104" fmla="*/ 3482416 w 8521428"/>
              <a:gd name="connsiteY104" fmla="*/ 0 h 436465"/>
              <a:gd name="connsiteX105" fmla="*/ 3579924 w 8521428"/>
              <a:gd name="connsiteY105" fmla="*/ 219127 h 436465"/>
              <a:gd name="connsiteX106" fmla="*/ 3575296 w 8521428"/>
              <a:gd name="connsiteY106" fmla="*/ 270645 h 436465"/>
              <a:gd name="connsiteX107" fmla="*/ 3581622 w 8521428"/>
              <a:gd name="connsiteY107" fmla="*/ 261060 h 436465"/>
              <a:gd name="connsiteX108" fmla="*/ 3619576 w 8521428"/>
              <a:gd name="connsiteY108" fmla="*/ 243840 h 436465"/>
              <a:gd name="connsiteX109" fmla="*/ 3639228 w 8521428"/>
              <a:gd name="connsiteY109" fmla="*/ 248292 h 436465"/>
              <a:gd name="connsiteX110" fmla="*/ 3656488 w 8521428"/>
              <a:gd name="connsiteY110" fmla="*/ 260333 h 436465"/>
              <a:gd name="connsiteX111" fmla="*/ 3652786 w 8521428"/>
              <a:gd name="connsiteY111" fmla="*/ 219127 h 436465"/>
              <a:gd name="connsiteX112" fmla="*/ 3750294 w 8521428"/>
              <a:gd name="connsiteY112" fmla="*/ 0 h 436465"/>
              <a:gd name="connsiteX113" fmla="*/ 3847802 w 8521428"/>
              <a:gd name="connsiteY113" fmla="*/ 219127 h 436465"/>
              <a:gd name="connsiteX114" fmla="*/ 3843174 w 8521428"/>
              <a:gd name="connsiteY114" fmla="*/ 270645 h 436465"/>
              <a:gd name="connsiteX115" fmla="*/ 3849500 w 8521428"/>
              <a:gd name="connsiteY115" fmla="*/ 261060 h 436465"/>
              <a:gd name="connsiteX116" fmla="*/ 3887454 w 8521428"/>
              <a:gd name="connsiteY116" fmla="*/ 243840 h 436465"/>
              <a:gd name="connsiteX117" fmla="*/ 3907106 w 8521428"/>
              <a:gd name="connsiteY117" fmla="*/ 248292 h 436465"/>
              <a:gd name="connsiteX118" fmla="*/ 3924367 w 8521428"/>
              <a:gd name="connsiteY118" fmla="*/ 260334 h 436465"/>
              <a:gd name="connsiteX119" fmla="*/ 3920665 w 8521428"/>
              <a:gd name="connsiteY119" fmla="*/ 219127 h 436465"/>
              <a:gd name="connsiteX120" fmla="*/ 4018173 w 8521428"/>
              <a:gd name="connsiteY120" fmla="*/ 0 h 436465"/>
              <a:gd name="connsiteX121" fmla="*/ 4115681 w 8521428"/>
              <a:gd name="connsiteY121" fmla="*/ 219127 h 436465"/>
              <a:gd name="connsiteX122" fmla="*/ 4111053 w 8521428"/>
              <a:gd name="connsiteY122" fmla="*/ 270645 h 436465"/>
              <a:gd name="connsiteX123" fmla="*/ 4117379 w 8521428"/>
              <a:gd name="connsiteY123" fmla="*/ 261060 h 436465"/>
              <a:gd name="connsiteX124" fmla="*/ 4155333 w 8521428"/>
              <a:gd name="connsiteY124" fmla="*/ 243840 h 436465"/>
              <a:gd name="connsiteX125" fmla="*/ 4174985 w 8521428"/>
              <a:gd name="connsiteY125" fmla="*/ 248292 h 436465"/>
              <a:gd name="connsiteX126" fmla="*/ 4192245 w 8521428"/>
              <a:gd name="connsiteY126" fmla="*/ 260333 h 436465"/>
              <a:gd name="connsiteX127" fmla="*/ 4188543 w 8521428"/>
              <a:gd name="connsiteY127" fmla="*/ 219127 h 436465"/>
              <a:gd name="connsiteX128" fmla="*/ 4286051 w 8521428"/>
              <a:gd name="connsiteY128" fmla="*/ 0 h 436465"/>
              <a:gd name="connsiteX129" fmla="*/ 4383559 w 8521428"/>
              <a:gd name="connsiteY129" fmla="*/ 219127 h 436465"/>
              <a:gd name="connsiteX130" fmla="*/ 4378931 w 8521428"/>
              <a:gd name="connsiteY130" fmla="*/ 270645 h 436465"/>
              <a:gd name="connsiteX131" fmla="*/ 4385257 w 8521428"/>
              <a:gd name="connsiteY131" fmla="*/ 261060 h 436465"/>
              <a:gd name="connsiteX132" fmla="*/ 4423211 w 8521428"/>
              <a:gd name="connsiteY132" fmla="*/ 243840 h 436465"/>
              <a:gd name="connsiteX133" fmla="*/ 4442862 w 8521428"/>
              <a:gd name="connsiteY133" fmla="*/ 248292 h 436465"/>
              <a:gd name="connsiteX134" fmla="*/ 4460123 w 8521428"/>
              <a:gd name="connsiteY134" fmla="*/ 260333 h 436465"/>
              <a:gd name="connsiteX135" fmla="*/ 4456421 w 8521428"/>
              <a:gd name="connsiteY135" fmla="*/ 219127 h 436465"/>
              <a:gd name="connsiteX136" fmla="*/ 4553929 w 8521428"/>
              <a:gd name="connsiteY136" fmla="*/ 0 h 436465"/>
              <a:gd name="connsiteX137" fmla="*/ 4651437 w 8521428"/>
              <a:gd name="connsiteY137" fmla="*/ 219127 h 436465"/>
              <a:gd name="connsiteX138" fmla="*/ 4646809 w 8521428"/>
              <a:gd name="connsiteY138" fmla="*/ 270645 h 436465"/>
              <a:gd name="connsiteX139" fmla="*/ 4653135 w 8521428"/>
              <a:gd name="connsiteY139" fmla="*/ 261060 h 436465"/>
              <a:gd name="connsiteX140" fmla="*/ 4691089 w 8521428"/>
              <a:gd name="connsiteY140" fmla="*/ 243840 h 436465"/>
              <a:gd name="connsiteX141" fmla="*/ 4710740 w 8521428"/>
              <a:gd name="connsiteY141" fmla="*/ 248292 h 436465"/>
              <a:gd name="connsiteX142" fmla="*/ 4728002 w 8521428"/>
              <a:gd name="connsiteY142" fmla="*/ 260334 h 436465"/>
              <a:gd name="connsiteX143" fmla="*/ 4724300 w 8521428"/>
              <a:gd name="connsiteY143" fmla="*/ 219127 h 436465"/>
              <a:gd name="connsiteX144" fmla="*/ 4821808 w 8521428"/>
              <a:gd name="connsiteY144" fmla="*/ 0 h 436465"/>
              <a:gd name="connsiteX145" fmla="*/ 4919316 w 8521428"/>
              <a:gd name="connsiteY145" fmla="*/ 219127 h 436465"/>
              <a:gd name="connsiteX146" fmla="*/ 4914688 w 8521428"/>
              <a:gd name="connsiteY146" fmla="*/ 270645 h 436465"/>
              <a:gd name="connsiteX147" fmla="*/ 4921014 w 8521428"/>
              <a:gd name="connsiteY147" fmla="*/ 261060 h 436465"/>
              <a:gd name="connsiteX148" fmla="*/ 4958968 w 8521428"/>
              <a:gd name="connsiteY148" fmla="*/ 243840 h 436465"/>
              <a:gd name="connsiteX149" fmla="*/ 4978619 w 8521428"/>
              <a:gd name="connsiteY149" fmla="*/ 248292 h 436465"/>
              <a:gd name="connsiteX150" fmla="*/ 4995880 w 8521428"/>
              <a:gd name="connsiteY150" fmla="*/ 260333 h 436465"/>
              <a:gd name="connsiteX151" fmla="*/ 4992178 w 8521428"/>
              <a:gd name="connsiteY151" fmla="*/ 219127 h 436465"/>
              <a:gd name="connsiteX152" fmla="*/ 5089686 w 8521428"/>
              <a:gd name="connsiteY152" fmla="*/ 0 h 436465"/>
              <a:gd name="connsiteX153" fmla="*/ 5187194 w 8521428"/>
              <a:gd name="connsiteY153" fmla="*/ 219127 h 436465"/>
              <a:gd name="connsiteX154" fmla="*/ 5182566 w 8521428"/>
              <a:gd name="connsiteY154" fmla="*/ 270645 h 436465"/>
              <a:gd name="connsiteX155" fmla="*/ 5188892 w 8521428"/>
              <a:gd name="connsiteY155" fmla="*/ 261060 h 436465"/>
              <a:gd name="connsiteX156" fmla="*/ 5226846 w 8521428"/>
              <a:gd name="connsiteY156" fmla="*/ 243840 h 436465"/>
              <a:gd name="connsiteX157" fmla="*/ 5246497 w 8521428"/>
              <a:gd name="connsiteY157" fmla="*/ 248292 h 436465"/>
              <a:gd name="connsiteX158" fmla="*/ 5263758 w 8521428"/>
              <a:gd name="connsiteY158" fmla="*/ 260333 h 436465"/>
              <a:gd name="connsiteX159" fmla="*/ 5260056 w 8521428"/>
              <a:gd name="connsiteY159" fmla="*/ 219127 h 436465"/>
              <a:gd name="connsiteX160" fmla="*/ 5357564 w 8521428"/>
              <a:gd name="connsiteY160" fmla="*/ 0 h 436465"/>
              <a:gd name="connsiteX161" fmla="*/ 5455072 w 8521428"/>
              <a:gd name="connsiteY161" fmla="*/ 219127 h 436465"/>
              <a:gd name="connsiteX162" fmla="*/ 5450444 w 8521428"/>
              <a:gd name="connsiteY162" fmla="*/ 270645 h 436465"/>
              <a:gd name="connsiteX163" fmla="*/ 5456770 w 8521428"/>
              <a:gd name="connsiteY163" fmla="*/ 261060 h 436465"/>
              <a:gd name="connsiteX164" fmla="*/ 5494724 w 8521428"/>
              <a:gd name="connsiteY164" fmla="*/ 243840 h 436465"/>
              <a:gd name="connsiteX165" fmla="*/ 5514375 w 8521428"/>
              <a:gd name="connsiteY165" fmla="*/ 248292 h 436465"/>
              <a:gd name="connsiteX166" fmla="*/ 5531637 w 8521428"/>
              <a:gd name="connsiteY166" fmla="*/ 260334 h 436465"/>
              <a:gd name="connsiteX167" fmla="*/ 5527935 w 8521428"/>
              <a:gd name="connsiteY167" fmla="*/ 219127 h 436465"/>
              <a:gd name="connsiteX168" fmla="*/ 5625443 w 8521428"/>
              <a:gd name="connsiteY168" fmla="*/ 0 h 436465"/>
              <a:gd name="connsiteX169" fmla="*/ 5722951 w 8521428"/>
              <a:gd name="connsiteY169" fmla="*/ 219127 h 436465"/>
              <a:gd name="connsiteX170" fmla="*/ 5718323 w 8521428"/>
              <a:gd name="connsiteY170" fmla="*/ 270645 h 436465"/>
              <a:gd name="connsiteX171" fmla="*/ 5724649 w 8521428"/>
              <a:gd name="connsiteY171" fmla="*/ 261060 h 436465"/>
              <a:gd name="connsiteX172" fmla="*/ 5762603 w 8521428"/>
              <a:gd name="connsiteY172" fmla="*/ 243840 h 436465"/>
              <a:gd name="connsiteX173" fmla="*/ 5782254 w 8521428"/>
              <a:gd name="connsiteY173" fmla="*/ 248292 h 436465"/>
              <a:gd name="connsiteX174" fmla="*/ 5799515 w 8521428"/>
              <a:gd name="connsiteY174" fmla="*/ 260333 h 436465"/>
              <a:gd name="connsiteX175" fmla="*/ 5795813 w 8521428"/>
              <a:gd name="connsiteY175" fmla="*/ 219127 h 436465"/>
              <a:gd name="connsiteX176" fmla="*/ 5893321 w 8521428"/>
              <a:gd name="connsiteY176" fmla="*/ 0 h 436465"/>
              <a:gd name="connsiteX177" fmla="*/ 5990829 w 8521428"/>
              <a:gd name="connsiteY177" fmla="*/ 219127 h 436465"/>
              <a:gd name="connsiteX178" fmla="*/ 5986201 w 8521428"/>
              <a:gd name="connsiteY178" fmla="*/ 270645 h 436465"/>
              <a:gd name="connsiteX179" fmla="*/ 5992527 w 8521428"/>
              <a:gd name="connsiteY179" fmla="*/ 261060 h 436465"/>
              <a:gd name="connsiteX180" fmla="*/ 6030481 w 8521428"/>
              <a:gd name="connsiteY180" fmla="*/ 243840 h 436465"/>
              <a:gd name="connsiteX181" fmla="*/ 6050132 w 8521428"/>
              <a:gd name="connsiteY181" fmla="*/ 248292 h 436465"/>
              <a:gd name="connsiteX182" fmla="*/ 6067393 w 8521428"/>
              <a:gd name="connsiteY182" fmla="*/ 260333 h 436465"/>
              <a:gd name="connsiteX183" fmla="*/ 6063691 w 8521428"/>
              <a:gd name="connsiteY183" fmla="*/ 219127 h 436465"/>
              <a:gd name="connsiteX184" fmla="*/ 6161199 w 8521428"/>
              <a:gd name="connsiteY184" fmla="*/ 0 h 436465"/>
              <a:gd name="connsiteX185" fmla="*/ 6258707 w 8521428"/>
              <a:gd name="connsiteY185" fmla="*/ 219127 h 436465"/>
              <a:gd name="connsiteX186" fmla="*/ 6254079 w 8521428"/>
              <a:gd name="connsiteY186" fmla="*/ 270645 h 436465"/>
              <a:gd name="connsiteX187" fmla="*/ 6260405 w 8521428"/>
              <a:gd name="connsiteY187" fmla="*/ 261060 h 436465"/>
              <a:gd name="connsiteX188" fmla="*/ 6298359 w 8521428"/>
              <a:gd name="connsiteY188" fmla="*/ 243840 h 436465"/>
              <a:gd name="connsiteX189" fmla="*/ 6318010 w 8521428"/>
              <a:gd name="connsiteY189" fmla="*/ 248292 h 436465"/>
              <a:gd name="connsiteX190" fmla="*/ 6335272 w 8521428"/>
              <a:gd name="connsiteY190" fmla="*/ 260334 h 436465"/>
              <a:gd name="connsiteX191" fmla="*/ 6331570 w 8521428"/>
              <a:gd name="connsiteY191" fmla="*/ 219127 h 436465"/>
              <a:gd name="connsiteX192" fmla="*/ 6429078 w 8521428"/>
              <a:gd name="connsiteY192" fmla="*/ 0 h 436465"/>
              <a:gd name="connsiteX193" fmla="*/ 6526586 w 8521428"/>
              <a:gd name="connsiteY193" fmla="*/ 219127 h 436465"/>
              <a:gd name="connsiteX194" fmla="*/ 6521958 w 8521428"/>
              <a:gd name="connsiteY194" fmla="*/ 270645 h 436465"/>
              <a:gd name="connsiteX195" fmla="*/ 6528284 w 8521428"/>
              <a:gd name="connsiteY195" fmla="*/ 261060 h 436465"/>
              <a:gd name="connsiteX196" fmla="*/ 6566238 w 8521428"/>
              <a:gd name="connsiteY196" fmla="*/ 243840 h 436465"/>
              <a:gd name="connsiteX197" fmla="*/ 6585889 w 8521428"/>
              <a:gd name="connsiteY197" fmla="*/ 248292 h 436465"/>
              <a:gd name="connsiteX198" fmla="*/ 6603150 w 8521428"/>
              <a:gd name="connsiteY198" fmla="*/ 260333 h 436465"/>
              <a:gd name="connsiteX199" fmla="*/ 6599448 w 8521428"/>
              <a:gd name="connsiteY199" fmla="*/ 219127 h 436465"/>
              <a:gd name="connsiteX200" fmla="*/ 6696956 w 8521428"/>
              <a:gd name="connsiteY200" fmla="*/ 0 h 436465"/>
              <a:gd name="connsiteX201" fmla="*/ 6794464 w 8521428"/>
              <a:gd name="connsiteY201" fmla="*/ 219127 h 436465"/>
              <a:gd name="connsiteX202" fmla="*/ 6789836 w 8521428"/>
              <a:gd name="connsiteY202" fmla="*/ 270645 h 436465"/>
              <a:gd name="connsiteX203" fmla="*/ 6796162 w 8521428"/>
              <a:gd name="connsiteY203" fmla="*/ 261060 h 436465"/>
              <a:gd name="connsiteX204" fmla="*/ 6834116 w 8521428"/>
              <a:gd name="connsiteY204" fmla="*/ 243840 h 436465"/>
              <a:gd name="connsiteX205" fmla="*/ 6853767 w 8521428"/>
              <a:gd name="connsiteY205" fmla="*/ 248292 h 436465"/>
              <a:gd name="connsiteX206" fmla="*/ 6871028 w 8521428"/>
              <a:gd name="connsiteY206" fmla="*/ 260333 h 436465"/>
              <a:gd name="connsiteX207" fmla="*/ 6867326 w 8521428"/>
              <a:gd name="connsiteY207" fmla="*/ 219127 h 436465"/>
              <a:gd name="connsiteX208" fmla="*/ 6964834 w 8521428"/>
              <a:gd name="connsiteY208" fmla="*/ 0 h 436465"/>
              <a:gd name="connsiteX209" fmla="*/ 7062342 w 8521428"/>
              <a:gd name="connsiteY209" fmla="*/ 219127 h 436465"/>
              <a:gd name="connsiteX210" fmla="*/ 7057714 w 8521428"/>
              <a:gd name="connsiteY210" fmla="*/ 270645 h 436465"/>
              <a:gd name="connsiteX211" fmla="*/ 7064040 w 8521428"/>
              <a:gd name="connsiteY211" fmla="*/ 261060 h 436465"/>
              <a:gd name="connsiteX212" fmla="*/ 7101994 w 8521428"/>
              <a:gd name="connsiteY212" fmla="*/ 243840 h 436465"/>
              <a:gd name="connsiteX213" fmla="*/ 7121645 w 8521428"/>
              <a:gd name="connsiteY213" fmla="*/ 248292 h 436465"/>
              <a:gd name="connsiteX214" fmla="*/ 7138907 w 8521428"/>
              <a:gd name="connsiteY214" fmla="*/ 260334 h 436465"/>
              <a:gd name="connsiteX215" fmla="*/ 7135205 w 8521428"/>
              <a:gd name="connsiteY215" fmla="*/ 219127 h 436465"/>
              <a:gd name="connsiteX216" fmla="*/ 7232713 w 8521428"/>
              <a:gd name="connsiteY216" fmla="*/ 0 h 436465"/>
              <a:gd name="connsiteX217" fmla="*/ 7330221 w 8521428"/>
              <a:gd name="connsiteY217" fmla="*/ 219127 h 436465"/>
              <a:gd name="connsiteX218" fmla="*/ 7325593 w 8521428"/>
              <a:gd name="connsiteY218" fmla="*/ 270645 h 436465"/>
              <a:gd name="connsiteX219" fmla="*/ 7331919 w 8521428"/>
              <a:gd name="connsiteY219" fmla="*/ 261060 h 436465"/>
              <a:gd name="connsiteX220" fmla="*/ 7369873 w 8521428"/>
              <a:gd name="connsiteY220" fmla="*/ 243840 h 436465"/>
              <a:gd name="connsiteX221" fmla="*/ 7389524 w 8521428"/>
              <a:gd name="connsiteY221" fmla="*/ 248292 h 436465"/>
              <a:gd name="connsiteX222" fmla="*/ 7406785 w 8521428"/>
              <a:gd name="connsiteY222" fmla="*/ 260333 h 436465"/>
              <a:gd name="connsiteX223" fmla="*/ 7403083 w 8521428"/>
              <a:gd name="connsiteY223" fmla="*/ 219127 h 436465"/>
              <a:gd name="connsiteX224" fmla="*/ 7500591 w 8521428"/>
              <a:gd name="connsiteY224" fmla="*/ 0 h 436465"/>
              <a:gd name="connsiteX225" fmla="*/ 7598099 w 8521428"/>
              <a:gd name="connsiteY225" fmla="*/ 219127 h 436465"/>
              <a:gd name="connsiteX226" fmla="*/ 7593471 w 8521428"/>
              <a:gd name="connsiteY226" fmla="*/ 270645 h 436465"/>
              <a:gd name="connsiteX227" fmla="*/ 7599797 w 8521428"/>
              <a:gd name="connsiteY227" fmla="*/ 261060 h 436465"/>
              <a:gd name="connsiteX228" fmla="*/ 7637751 w 8521428"/>
              <a:gd name="connsiteY228" fmla="*/ 243840 h 436465"/>
              <a:gd name="connsiteX229" fmla="*/ 7657402 w 8521428"/>
              <a:gd name="connsiteY229" fmla="*/ 248292 h 436465"/>
              <a:gd name="connsiteX230" fmla="*/ 7674663 w 8521428"/>
              <a:gd name="connsiteY230" fmla="*/ 260333 h 436465"/>
              <a:gd name="connsiteX231" fmla="*/ 7670961 w 8521428"/>
              <a:gd name="connsiteY231" fmla="*/ 219127 h 436465"/>
              <a:gd name="connsiteX232" fmla="*/ 7768469 w 8521428"/>
              <a:gd name="connsiteY232" fmla="*/ 0 h 436465"/>
              <a:gd name="connsiteX233" fmla="*/ 7865977 w 8521428"/>
              <a:gd name="connsiteY233" fmla="*/ 219127 h 436465"/>
              <a:gd name="connsiteX234" fmla="*/ 7861349 w 8521428"/>
              <a:gd name="connsiteY234" fmla="*/ 270645 h 436465"/>
              <a:gd name="connsiteX235" fmla="*/ 7867674 w 8521428"/>
              <a:gd name="connsiteY235" fmla="*/ 261060 h 436465"/>
              <a:gd name="connsiteX236" fmla="*/ 7905629 w 8521428"/>
              <a:gd name="connsiteY236" fmla="*/ 243840 h 436465"/>
              <a:gd name="connsiteX237" fmla="*/ 7925280 w 8521428"/>
              <a:gd name="connsiteY237" fmla="*/ 248292 h 436465"/>
              <a:gd name="connsiteX238" fmla="*/ 7942542 w 8521428"/>
              <a:gd name="connsiteY238" fmla="*/ 260334 h 436465"/>
              <a:gd name="connsiteX239" fmla="*/ 7938840 w 8521428"/>
              <a:gd name="connsiteY239" fmla="*/ 219127 h 436465"/>
              <a:gd name="connsiteX240" fmla="*/ 8036348 w 8521428"/>
              <a:gd name="connsiteY240" fmla="*/ 0 h 436465"/>
              <a:gd name="connsiteX241" fmla="*/ 8133856 w 8521428"/>
              <a:gd name="connsiteY241" fmla="*/ 219127 h 436465"/>
              <a:gd name="connsiteX242" fmla="*/ 8129228 w 8521428"/>
              <a:gd name="connsiteY242" fmla="*/ 270645 h 436465"/>
              <a:gd name="connsiteX243" fmla="*/ 8135554 w 8521428"/>
              <a:gd name="connsiteY243" fmla="*/ 261060 h 436465"/>
              <a:gd name="connsiteX244" fmla="*/ 8173508 w 8521428"/>
              <a:gd name="connsiteY244" fmla="*/ 243840 h 436465"/>
              <a:gd name="connsiteX245" fmla="*/ 8193159 w 8521428"/>
              <a:gd name="connsiteY245" fmla="*/ 248292 h 436465"/>
              <a:gd name="connsiteX246" fmla="*/ 8210411 w 8521428"/>
              <a:gd name="connsiteY246" fmla="*/ 260327 h 436465"/>
              <a:gd name="connsiteX247" fmla="*/ 8206710 w 8521428"/>
              <a:gd name="connsiteY247" fmla="*/ 219127 h 436465"/>
              <a:gd name="connsiteX248" fmla="*/ 8304218 w 8521428"/>
              <a:gd name="connsiteY248" fmla="*/ 0 h 436465"/>
              <a:gd name="connsiteX249" fmla="*/ 8401726 w 8521428"/>
              <a:gd name="connsiteY249" fmla="*/ 219127 h 436465"/>
              <a:gd name="connsiteX250" fmla="*/ 8397098 w 8521428"/>
              <a:gd name="connsiteY250" fmla="*/ 270645 h 436465"/>
              <a:gd name="connsiteX251" fmla="*/ 8403423 w 8521428"/>
              <a:gd name="connsiteY251" fmla="*/ 261060 h 436465"/>
              <a:gd name="connsiteX252" fmla="*/ 8441378 w 8521428"/>
              <a:gd name="connsiteY252" fmla="*/ 243840 h 436465"/>
              <a:gd name="connsiteX253" fmla="*/ 8510327 w 8521428"/>
              <a:gd name="connsiteY253" fmla="*/ 308021 h 436465"/>
              <a:gd name="connsiteX254" fmla="*/ 8521428 w 8521428"/>
              <a:gd name="connsiteY254" fmla="*/ 345025 h 436465"/>
              <a:gd name="connsiteX255" fmla="*/ 13777 w 8521428"/>
              <a:gd name="connsiteY255" fmla="*/ 436465 h 436465"/>
              <a:gd name="connsiteX0" fmla="*/ 83731 w 8507651"/>
              <a:gd name="connsiteY0" fmla="*/ 219127 h 436465"/>
              <a:gd name="connsiteX1" fmla="*/ 79103 w 8507651"/>
              <a:gd name="connsiteY1" fmla="*/ 270645 h 436465"/>
              <a:gd name="connsiteX2" fmla="*/ 85429 w 8507651"/>
              <a:gd name="connsiteY2" fmla="*/ 261060 h 436465"/>
              <a:gd name="connsiteX3" fmla="*/ 123383 w 8507651"/>
              <a:gd name="connsiteY3" fmla="*/ 243840 h 436465"/>
              <a:gd name="connsiteX4" fmla="*/ 143034 w 8507651"/>
              <a:gd name="connsiteY4" fmla="*/ 248292 h 436465"/>
              <a:gd name="connsiteX5" fmla="*/ 160295 w 8507651"/>
              <a:gd name="connsiteY5" fmla="*/ 260333 h 436465"/>
              <a:gd name="connsiteX6" fmla="*/ 156593 w 8507651"/>
              <a:gd name="connsiteY6" fmla="*/ 219127 h 436465"/>
              <a:gd name="connsiteX7" fmla="*/ 254101 w 8507651"/>
              <a:gd name="connsiteY7" fmla="*/ 0 h 436465"/>
              <a:gd name="connsiteX8" fmla="*/ 351609 w 8507651"/>
              <a:gd name="connsiteY8" fmla="*/ 219127 h 436465"/>
              <a:gd name="connsiteX9" fmla="*/ 346981 w 8507651"/>
              <a:gd name="connsiteY9" fmla="*/ 270645 h 436465"/>
              <a:gd name="connsiteX10" fmla="*/ 353307 w 8507651"/>
              <a:gd name="connsiteY10" fmla="*/ 261060 h 436465"/>
              <a:gd name="connsiteX11" fmla="*/ 391261 w 8507651"/>
              <a:gd name="connsiteY11" fmla="*/ 243840 h 436465"/>
              <a:gd name="connsiteX12" fmla="*/ 410912 w 8507651"/>
              <a:gd name="connsiteY12" fmla="*/ 248292 h 436465"/>
              <a:gd name="connsiteX13" fmla="*/ 428174 w 8507651"/>
              <a:gd name="connsiteY13" fmla="*/ 260334 h 436465"/>
              <a:gd name="connsiteX14" fmla="*/ 424472 w 8507651"/>
              <a:gd name="connsiteY14" fmla="*/ 219127 h 436465"/>
              <a:gd name="connsiteX15" fmla="*/ 521980 w 8507651"/>
              <a:gd name="connsiteY15" fmla="*/ 0 h 436465"/>
              <a:gd name="connsiteX16" fmla="*/ 619488 w 8507651"/>
              <a:gd name="connsiteY16" fmla="*/ 219127 h 436465"/>
              <a:gd name="connsiteX17" fmla="*/ 614860 w 8507651"/>
              <a:gd name="connsiteY17" fmla="*/ 270645 h 436465"/>
              <a:gd name="connsiteX18" fmla="*/ 621186 w 8507651"/>
              <a:gd name="connsiteY18" fmla="*/ 261060 h 436465"/>
              <a:gd name="connsiteX19" fmla="*/ 659140 w 8507651"/>
              <a:gd name="connsiteY19" fmla="*/ 243840 h 436465"/>
              <a:gd name="connsiteX20" fmla="*/ 678791 w 8507651"/>
              <a:gd name="connsiteY20" fmla="*/ 248292 h 436465"/>
              <a:gd name="connsiteX21" fmla="*/ 696052 w 8507651"/>
              <a:gd name="connsiteY21" fmla="*/ 260333 h 436465"/>
              <a:gd name="connsiteX22" fmla="*/ 692350 w 8507651"/>
              <a:gd name="connsiteY22" fmla="*/ 219127 h 436465"/>
              <a:gd name="connsiteX23" fmla="*/ 789858 w 8507651"/>
              <a:gd name="connsiteY23" fmla="*/ 0 h 436465"/>
              <a:gd name="connsiteX24" fmla="*/ 887366 w 8507651"/>
              <a:gd name="connsiteY24" fmla="*/ 219127 h 436465"/>
              <a:gd name="connsiteX25" fmla="*/ 882738 w 8507651"/>
              <a:gd name="connsiteY25" fmla="*/ 270645 h 436465"/>
              <a:gd name="connsiteX26" fmla="*/ 889064 w 8507651"/>
              <a:gd name="connsiteY26" fmla="*/ 261060 h 436465"/>
              <a:gd name="connsiteX27" fmla="*/ 927018 w 8507651"/>
              <a:gd name="connsiteY27" fmla="*/ 243840 h 436465"/>
              <a:gd name="connsiteX28" fmla="*/ 946669 w 8507651"/>
              <a:gd name="connsiteY28" fmla="*/ 248292 h 436465"/>
              <a:gd name="connsiteX29" fmla="*/ 963930 w 8507651"/>
              <a:gd name="connsiteY29" fmla="*/ 260333 h 436465"/>
              <a:gd name="connsiteX30" fmla="*/ 960228 w 8507651"/>
              <a:gd name="connsiteY30" fmla="*/ 219127 h 436465"/>
              <a:gd name="connsiteX31" fmla="*/ 1057736 w 8507651"/>
              <a:gd name="connsiteY31" fmla="*/ 0 h 436465"/>
              <a:gd name="connsiteX32" fmla="*/ 1155244 w 8507651"/>
              <a:gd name="connsiteY32" fmla="*/ 219127 h 436465"/>
              <a:gd name="connsiteX33" fmla="*/ 1150616 w 8507651"/>
              <a:gd name="connsiteY33" fmla="*/ 270645 h 436465"/>
              <a:gd name="connsiteX34" fmla="*/ 1156942 w 8507651"/>
              <a:gd name="connsiteY34" fmla="*/ 261060 h 436465"/>
              <a:gd name="connsiteX35" fmla="*/ 1194896 w 8507651"/>
              <a:gd name="connsiteY35" fmla="*/ 243840 h 436465"/>
              <a:gd name="connsiteX36" fmla="*/ 1214547 w 8507651"/>
              <a:gd name="connsiteY36" fmla="*/ 248292 h 436465"/>
              <a:gd name="connsiteX37" fmla="*/ 1231809 w 8507651"/>
              <a:gd name="connsiteY37" fmla="*/ 260334 h 436465"/>
              <a:gd name="connsiteX38" fmla="*/ 1228107 w 8507651"/>
              <a:gd name="connsiteY38" fmla="*/ 219127 h 436465"/>
              <a:gd name="connsiteX39" fmla="*/ 1325614 w 8507651"/>
              <a:gd name="connsiteY39" fmla="*/ 0 h 436465"/>
              <a:gd name="connsiteX40" fmla="*/ 1423122 w 8507651"/>
              <a:gd name="connsiteY40" fmla="*/ 219127 h 436465"/>
              <a:gd name="connsiteX41" fmla="*/ 1418494 w 8507651"/>
              <a:gd name="connsiteY41" fmla="*/ 270645 h 436465"/>
              <a:gd name="connsiteX42" fmla="*/ 1424820 w 8507651"/>
              <a:gd name="connsiteY42" fmla="*/ 261060 h 436465"/>
              <a:gd name="connsiteX43" fmla="*/ 1462774 w 8507651"/>
              <a:gd name="connsiteY43" fmla="*/ 243840 h 436465"/>
              <a:gd name="connsiteX44" fmla="*/ 1482425 w 8507651"/>
              <a:gd name="connsiteY44" fmla="*/ 248292 h 436465"/>
              <a:gd name="connsiteX45" fmla="*/ 1499686 w 8507651"/>
              <a:gd name="connsiteY45" fmla="*/ 260333 h 436465"/>
              <a:gd name="connsiteX46" fmla="*/ 1495984 w 8507651"/>
              <a:gd name="connsiteY46" fmla="*/ 219127 h 436465"/>
              <a:gd name="connsiteX47" fmla="*/ 1593491 w 8507651"/>
              <a:gd name="connsiteY47" fmla="*/ 0 h 436465"/>
              <a:gd name="connsiteX48" fmla="*/ 1691000 w 8507651"/>
              <a:gd name="connsiteY48" fmla="*/ 219127 h 436465"/>
              <a:gd name="connsiteX49" fmla="*/ 1686372 w 8507651"/>
              <a:gd name="connsiteY49" fmla="*/ 270644 h 436465"/>
              <a:gd name="connsiteX50" fmla="*/ 1692697 w 8507651"/>
              <a:gd name="connsiteY50" fmla="*/ 261060 h 436465"/>
              <a:gd name="connsiteX51" fmla="*/ 1730651 w 8507651"/>
              <a:gd name="connsiteY51" fmla="*/ 243840 h 436465"/>
              <a:gd name="connsiteX52" fmla="*/ 1750303 w 8507651"/>
              <a:gd name="connsiteY52" fmla="*/ 248292 h 436465"/>
              <a:gd name="connsiteX53" fmla="*/ 1767564 w 8507651"/>
              <a:gd name="connsiteY53" fmla="*/ 260333 h 436465"/>
              <a:gd name="connsiteX54" fmla="*/ 1763862 w 8507651"/>
              <a:gd name="connsiteY54" fmla="*/ 219127 h 436465"/>
              <a:gd name="connsiteX55" fmla="*/ 1861370 w 8507651"/>
              <a:gd name="connsiteY55" fmla="*/ 0 h 436465"/>
              <a:gd name="connsiteX56" fmla="*/ 1958878 w 8507651"/>
              <a:gd name="connsiteY56" fmla="*/ 219127 h 436465"/>
              <a:gd name="connsiteX57" fmla="*/ 1954250 w 8507651"/>
              <a:gd name="connsiteY57" fmla="*/ 270645 h 436465"/>
              <a:gd name="connsiteX58" fmla="*/ 1960576 w 8507651"/>
              <a:gd name="connsiteY58" fmla="*/ 261060 h 436465"/>
              <a:gd name="connsiteX59" fmla="*/ 1998530 w 8507651"/>
              <a:gd name="connsiteY59" fmla="*/ 243840 h 436465"/>
              <a:gd name="connsiteX60" fmla="*/ 2018181 w 8507651"/>
              <a:gd name="connsiteY60" fmla="*/ 248292 h 436465"/>
              <a:gd name="connsiteX61" fmla="*/ 2035443 w 8507651"/>
              <a:gd name="connsiteY61" fmla="*/ 260334 h 436465"/>
              <a:gd name="connsiteX62" fmla="*/ 2031741 w 8507651"/>
              <a:gd name="connsiteY62" fmla="*/ 219127 h 436465"/>
              <a:gd name="connsiteX63" fmla="*/ 2129249 w 8507651"/>
              <a:gd name="connsiteY63" fmla="*/ 0 h 436465"/>
              <a:gd name="connsiteX64" fmla="*/ 2226756 w 8507651"/>
              <a:gd name="connsiteY64" fmla="*/ 219127 h 436465"/>
              <a:gd name="connsiteX65" fmla="*/ 2222128 w 8507651"/>
              <a:gd name="connsiteY65" fmla="*/ 270646 h 436465"/>
              <a:gd name="connsiteX66" fmla="*/ 2228455 w 8507651"/>
              <a:gd name="connsiteY66" fmla="*/ 261060 h 436465"/>
              <a:gd name="connsiteX67" fmla="*/ 2266409 w 8507651"/>
              <a:gd name="connsiteY67" fmla="*/ 243840 h 436465"/>
              <a:gd name="connsiteX68" fmla="*/ 2286060 w 8507651"/>
              <a:gd name="connsiteY68" fmla="*/ 248292 h 436465"/>
              <a:gd name="connsiteX69" fmla="*/ 2303321 w 8507651"/>
              <a:gd name="connsiteY69" fmla="*/ 260333 h 436465"/>
              <a:gd name="connsiteX70" fmla="*/ 2299619 w 8507651"/>
              <a:gd name="connsiteY70" fmla="*/ 219127 h 436465"/>
              <a:gd name="connsiteX71" fmla="*/ 2397127 w 8507651"/>
              <a:gd name="connsiteY71" fmla="*/ 0 h 436465"/>
              <a:gd name="connsiteX72" fmla="*/ 2494636 w 8507651"/>
              <a:gd name="connsiteY72" fmla="*/ 219127 h 436465"/>
              <a:gd name="connsiteX73" fmla="*/ 2490008 w 8507651"/>
              <a:gd name="connsiteY73" fmla="*/ 270643 h 436465"/>
              <a:gd name="connsiteX74" fmla="*/ 2496333 w 8507651"/>
              <a:gd name="connsiteY74" fmla="*/ 261060 h 436465"/>
              <a:gd name="connsiteX75" fmla="*/ 2534287 w 8507651"/>
              <a:gd name="connsiteY75" fmla="*/ 243840 h 436465"/>
              <a:gd name="connsiteX76" fmla="*/ 2553938 w 8507651"/>
              <a:gd name="connsiteY76" fmla="*/ 248292 h 436465"/>
              <a:gd name="connsiteX77" fmla="*/ 2571199 w 8507651"/>
              <a:gd name="connsiteY77" fmla="*/ 260333 h 436465"/>
              <a:gd name="connsiteX78" fmla="*/ 2567497 w 8507651"/>
              <a:gd name="connsiteY78" fmla="*/ 219127 h 436465"/>
              <a:gd name="connsiteX79" fmla="*/ 2665006 w 8507651"/>
              <a:gd name="connsiteY79" fmla="*/ 0 h 436465"/>
              <a:gd name="connsiteX80" fmla="*/ 2762513 w 8507651"/>
              <a:gd name="connsiteY80" fmla="*/ 219127 h 436465"/>
              <a:gd name="connsiteX81" fmla="*/ 2757885 w 8507651"/>
              <a:gd name="connsiteY81" fmla="*/ 270646 h 436465"/>
              <a:gd name="connsiteX82" fmla="*/ 2764211 w 8507651"/>
              <a:gd name="connsiteY82" fmla="*/ 261060 h 436465"/>
              <a:gd name="connsiteX83" fmla="*/ 2802166 w 8507651"/>
              <a:gd name="connsiteY83" fmla="*/ 243840 h 436465"/>
              <a:gd name="connsiteX84" fmla="*/ 2821817 w 8507651"/>
              <a:gd name="connsiteY84" fmla="*/ 248292 h 436465"/>
              <a:gd name="connsiteX85" fmla="*/ 2839078 w 8507651"/>
              <a:gd name="connsiteY85" fmla="*/ 260334 h 436465"/>
              <a:gd name="connsiteX86" fmla="*/ 2835376 w 8507651"/>
              <a:gd name="connsiteY86" fmla="*/ 219127 h 436465"/>
              <a:gd name="connsiteX87" fmla="*/ 2932884 w 8507651"/>
              <a:gd name="connsiteY87" fmla="*/ 0 h 436465"/>
              <a:gd name="connsiteX88" fmla="*/ 3030392 w 8507651"/>
              <a:gd name="connsiteY88" fmla="*/ 219127 h 436465"/>
              <a:gd name="connsiteX89" fmla="*/ 3025764 w 8507651"/>
              <a:gd name="connsiteY89" fmla="*/ 270645 h 436465"/>
              <a:gd name="connsiteX90" fmla="*/ 3032090 w 8507651"/>
              <a:gd name="connsiteY90" fmla="*/ 261060 h 436465"/>
              <a:gd name="connsiteX91" fmla="*/ 3070044 w 8507651"/>
              <a:gd name="connsiteY91" fmla="*/ 243840 h 436465"/>
              <a:gd name="connsiteX92" fmla="*/ 3089695 w 8507651"/>
              <a:gd name="connsiteY92" fmla="*/ 248292 h 436465"/>
              <a:gd name="connsiteX93" fmla="*/ 3106956 w 8507651"/>
              <a:gd name="connsiteY93" fmla="*/ 260333 h 436465"/>
              <a:gd name="connsiteX94" fmla="*/ 3103254 w 8507651"/>
              <a:gd name="connsiteY94" fmla="*/ 219127 h 436465"/>
              <a:gd name="connsiteX95" fmla="*/ 3200762 w 8507651"/>
              <a:gd name="connsiteY95" fmla="*/ 0 h 436465"/>
              <a:gd name="connsiteX96" fmla="*/ 3298270 w 8507651"/>
              <a:gd name="connsiteY96" fmla="*/ 219127 h 436465"/>
              <a:gd name="connsiteX97" fmla="*/ 3293642 w 8507651"/>
              <a:gd name="connsiteY97" fmla="*/ 270645 h 436465"/>
              <a:gd name="connsiteX98" fmla="*/ 3299968 w 8507651"/>
              <a:gd name="connsiteY98" fmla="*/ 261060 h 436465"/>
              <a:gd name="connsiteX99" fmla="*/ 3337922 w 8507651"/>
              <a:gd name="connsiteY99" fmla="*/ 243840 h 436465"/>
              <a:gd name="connsiteX100" fmla="*/ 3357573 w 8507651"/>
              <a:gd name="connsiteY100" fmla="*/ 248292 h 436465"/>
              <a:gd name="connsiteX101" fmla="*/ 3374833 w 8507651"/>
              <a:gd name="connsiteY101" fmla="*/ 260332 h 436465"/>
              <a:gd name="connsiteX102" fmla="*/ 3371131 w 8507651"/>
              <a:gd name="connsiteY102" fmla="*/ 219127 h 436465"/>
              <a:gd name="connsiteX103" fmla="*/ 3468639 w 8507651"/>
              <a:gd name="connsiteY103" fmla="*/ 0 h 436465"/>
              <a:gd name="connsiteX104" fmla="*/ 3566147 w 8507651"/>
              <a:gd name="connsiteY104" fmla="*/ 219127 h 436465"/>
              <a:gd name="connsiteX105" fmla="*/ 3561519 w 8507651"/>
              <a:gd name="connsiteY105" fmla="*/ 270645 h 436465"/>
              <a:gd name="connsiteX106" fmla="*/ 3567845 w 8507651"/>
              <a:gd name="connsiteY106" fmla="*/ 261060 h 436465"/>
              <a:gd name="connsiteX107" fmla="*/ 3605799 w 8507651"/>
              <a:gd name="connsiteY107" fmla="*/ 243840 h 436465"/>
              <a:gd name="connsiteX108" fmla="*/ 3625451 w 8507651"/>
              <a:gd name="connsiteY108" fmla="*/ 248292 h 436465"/>
              <a:gd name="connsiteX109" fmla="*/ 3642711 w 8507651"/>
              <a:gd name="connsiteY109" fmla="*/ 260333 h 436465"/>
              <a:gd name="connsiteX110" fmla="*/ 3639009 w 8507651"/>
              <a:gd name="connsiteY110" fmla="*/ 219127 h 436465"/>
              <a:gd name="connsiteX111" fmla="*/ 3736517 w 8507651"/>
              <a:gd name="connsiteY111" fmla="*/ 0 h 436465"/>
              <a:gd name="connsiteX112" fmla="*/ 3834025 w 8507651"/>
              <a:gd name="connsiteY112" fmla="*/ 219127 h 436465"/>
              <a:gd name="connsiteX113" fmla="*/ 3829397 w 8507651"/>
              <a:gd name="connsiteY113" fmla="*/ 270645 h 436465"/>
              <a:gd name="connsiteX114" fmla="*/ 3835723 w 8507651"/>
              <a:gd name="connsiteY114" fmla="*/ 261060 h 436465"/>
              <a:gd name="connsiteX115" fmla="*/ 3873677 w 8507651"/>
              <a:gd name="connsiteY115" fmla="*/ 243840 h 436465"/>
              <a:gd name="connsiteX116" fmla="*/ 3893329 w 8507651"/>
              <a:gd name="connsiteY116" fmla="*/ 248292 h 436465"/>
              <a:gd name="connsiteX117" fmla="*/ 3910590 w 8507651"/>
              <a:gd name="connsiteY117" fmla="*/ 260334 h 436465"/>
              <a:gd name="connsiteX118" fmla="*/ 3906888 w 8507651"/>
              <a:gd name="connsiteY118" fmla="*/ 219127 h 436465"/>
              <a:gd name="connsiteX119" fmla="*/ 4004396 w 8507651"/>
              <a:gd name="connsiteY119" fmla="*/ 0 h 436465"/>
              <a:gd name="connsiteX120" fmla="*/ 4101904 w 8507651"/>
              <a:gd name="connsiteY120" fmla="*/ 219127 h 436465"/>
              <a:gd name="connsiteX121" fmla="*/ 4097276 w 8507651"/>
              <a:gd name="connsiteY121" fmla="*/ 270645 h 436465"/>
              <a:gd name="connsiteX122" fmla="*/ 4103602 w 8507651"/>
              <a:gd name="connsiteY122" fmla="*/ 261060 h 436465"/>
              <a:gd name="connsiteX123" fmla="*/ 4141556 w 8507651"/>
              <a:gd name="connsiteY123" fmla="*/ 243840 h 436465"/>
              <a:gd name="connsiteX124" fmla="*/ 4161208 w 8507651"/>
              <a:gd name="connsiteY124" fmla="*/ 248292 h 436465"/>
              <a:gd name="connsiteX125" fmla="*/ 4178468 w 8507651"/>
              <a:gd name="connsiteY125" fmla="*/ 260333 h 436465"/>
              <a:gd name="connsiteX126" fmla="*/ 4174766 w 8507651"/>
              <a:gd name="connsiteY126" fmla="*/ 219127 h 436465"/>
              <a:gd name="connsiteX127" fmla="*/ 4272274 w 8507651"/>
              <a:gd name="connsiteY127" fmla="*/ 0 h 436465"/>
              <a:gd name="connsiteX128" fmla="*/ 4369782 w 8507651"/>
              <a:gd name="connsiteY128" fmla="*/ 219127 h 436465"/>
              <a:gd name="connsiteX129" fmla="*/ 4365154 w 8507651"/>
              <a:gd name="connsiteY129" fmla="*/ 270645 h 436465"/>
              <a:gd name="connsiteX130" fmla="*/ 4371480 w 8507651"/>
              <a:gd name="connsiteY130" fmla="*/ 261060 h 436465"/>
              <a:gd name="connsiteX131" fmla="*/ 4409434 w 8507651"/>
              <a:gd name="connsiteY131" fmla="*/ 243840 h 436465"/>
              <a:gd name="connsiteX132" fmla="*/ 4429085 w 8507651"/>
              <a:gd name="connsiteY132" fmla="*/ 248292 h 436465"/>
              <a:gd name="connsiteX133" fmla="*/ 4446346 w 8507651"/>
              <a:gd name="connsiteY133" fmla="*/ 260333 h 436465"/>
              <a:gd name="connsiteX134" fmla="*/ 4442644 w 8507651"/>
              <a:gd name="connsiteY134" fmla="*/ 219127 h 436465"/>
              <a:gd name="connsiteX135" fmla="*/ 4540152 w 8507651"/>
              <a:gd name="connsiteY135" fmla="*/ 0 h 436465"/>
              <a:gd name="connsiteX136" fmla="*/ 4637660 w 8507651"/>
              <a:gd name="connsiteY136" fmla="*/ 219127 h 436465"/>
              <a:gd name="connsiteX137" fmla="*/ 4633032 w 8507651"/>
              <a:gd name="connsiteY137" fmla="*/ 270645 h 436465"/>
              <a:gd name="connsiteX138" fmla="*/ 4639358 w 8507651"/>
              <a:gd name="connsiteY138" fmla="*/ 261060 h 436465"/>
              <a:gd name="connsiteX139" fmla="*/ 4677312 w 8507651"/>
              <a:gd name="connsiteY139" fmla="*/ 243840 h 436465"/>
              <a:gd name="connsiteX140" fmla="*/ 4696963 w 8507651"/>
              <a:gd name="connsiteY140" fmla="*/ 248292 h 436465"/>
              <a:gd name="connsiteX141" fmla="*/ 4714225 w 8507651"/>
              <a:gd name="connsiteY141" fmla="*/ 260334 h 436465"/>
              <a:gd name="connsiteX142" fmla="*/ 4710523 w 8507651"/>
              <a:gd name="connsiteY142" fmla="*/ 219127 h 436465"/>
              <a:gd name="connsiteX143" fmla="*/ 4808031 w 8507651"/>
              <a:gd name="connsiteY143" fmla="*/ 0 h 436465"/>
              <a:gd name="connsiteX144" fmla="*/ 4905539 w 8507651"/>
              <a:gd name="connsiteY144" fmla="*/ 219127 h 436465"/>
              <a:gd name="connsiteX145" fmla="*/ 4900911 w 8507651"/>
              <a:gd name="connsiteY145" fmla="*/ 270645 h 436465"/>
              <a:gd name="connsiteX146" fmla="*/ 4907237 w 8507651"/>
              <a:gd name="connsiteY146" fmla="*/ 261060 h 436465"/>
              <a:gd name="connsiteX147" fmla="*/ 4945191 w 8507651"/>
              <a:gd name="connsiteY147" fmla="*/ 243840 h 436465"/>
              <a:gd name="connsiteX148" fmla="*/ 4964842 w 8507651"/>
              <a:gd name="connsiteY148" fmla="*/ 248292 h 436465"/>
              <a:gd name="connsiteX149" fmla="*/ 4982103 w 8507651"/>
              <a:gd name="connsiteY149" fmla="*/ 260333 h 436465"/>
              <a:gd name="connsiteX150" fmla="*/ 4978401 w 8507651"/>
              <a:gd name="connsiteY150" fmla="*/ 219127 h 436465"/>
              <a:gd name="connsiteX151" fmla="*/ 5075909 w 8507651"/>
              <a:gd name="connsiteY151" fmla="*/ 0 h 436465"/>
              <a:gd name="connsiteX152" fmla="*/ 5173417 w 8507651"/>
              <a:gd name="connsiteY152" fmla="*/ 219127 h 436465"/>
              <a:gd name="connsiteX153" fmla="*/ 5168789 w 8507651"/>
              <a:gd name="connsiteY153" fmla="*/ 270645 h 436465"/>
              <a:gd name="connsiteX154" fmla="*/ 5175115 w 8507651"/>
              <a:gd name="connsiteY154" fmla="*/ 261060 h 436465"/>
              <a:gd name="connsiteX155" fmla="*/ 5213069 w 8507651"/>
              <a:gd name="connsiteY155" fmla="*/ 243840 h 436465"/>
              <a:gd name="connsiteX156" fmla="*/ 5232720 w 8507651"/>
              <a:gd name="connsiteY156" fmla="*/ 248292 h 436465"/>
              <a:gd name="connsiteX157" fmla="*/ 5249981 w 8507651"/>
              <a:gd name="connsiteY157" fmla="*/ 260333 h 436465"/>
              <a:gd name="connsiteX158" fmla="*/ 5246279 w 8507651"/>
              <a:gd name="connsiteY158" fmla="*/ 219127 h 436465"/>
              <a:gd name="connsiteX159" fmla="*/ 5343787 w 8507651"/>
              <a:gd name="connsiteY159" fmla="*/ 0 h 436465"/>
              <a:gd name="connsiteX160" fmla="*/ 5441295 w 8507651"/>
              <a:gd name="connsiteY160" fmla="*/ 219127 h 436465"/>
              <a:gd name="connsiteX161" fmla="*/ 5436667 w 8507651"/>
              <a:gd name="connsiteY161" fmla="*/ 270645 h 436465"/>
              <a:gd name="connsiteX162" fmla="*/ 5442993 w 8507651"/>
              <a:gd name="connsiteY162" fmla="*/ 261060 h 436465"/>
              <a:gd name="connsiteX163" fmla="*/ 5480947 w 8507651"/>
              <a:gd name="connsiteY163" fmla="*/ 243840 h 436465"/>
              <a:gd name="connsiteX164" fmla="*/ 5500598 w 8507651"/>
              <a:gd name="connsiteY164" fmla="*/ 248292 h 436465"/>
              <a:gd name="connsiteX165" fmla="*/ 5517860 w 8507651"/>
              <a:gd name="connsiteY165" fmla="*/ 260334 h 436465"/>
              <a:gd name="connsiteX166" fmla="*/ 5514158 w 8507651"/>
              <a:gd name="connsiteY166" fmla="*/ 219127 h 436465"/>
              <a:gd name="connsiteX167" fmla="*/ 5611666 w 8507651"/>
              <a:gd name="connsiteY167" fmla="*/ 0 h 436465"/>
              <a:gd name="connsiteX168" fmla="*/ 5709174 w 8507651"/>
              <a:gd name="connsiteY168" fmla="*/ 219127 h 436465"/>
              <a:gd name="connsiteX169" fmla="*/ 5704546 w 8507651"/>
              <a:gd name="connsiteY169" fmla="*/ 270645 h 436465"/>
              <a:gd name="connsiteX170" fmla="*/ 5710872 w 8507651"/>
              <a:gd name="connsiteY170" fmla="*/ 261060 h 436465"/>
              <a:gd name="connsiteX171" fmla="*/ 5748826 w 8507651"/>
              <a:gd name="connsiteY171" fmla="*/ 243840 h 436465"/>
              <a:gd name="connsiteX172" fmla="*/ 5768477 w 8507651"/>
              <a:gd name="connsiteY172" fmla="*/ 248292 h 436465"/>
              <a:gd name="connsiteX173" fmla="*/ 5785738 w 8507651"/>
              <a:gd name="connsiteY173" fmla="*/ 260333 h 436465"/>
              <a:gd name="connsiteX174" fmla="*/ 5782036 w 8507651"/>
              <a:gd name="connsiteY174" fmla="*/ 219127 h 436465"/>
              <a:gd name="connsiteX175" fmla="*/ 5879544 w 8507651"/>
              <a:gd name="connsiteY175" fmla="*/ 0 h 436465"/>
              <a:gd name="connsiteX176" fmla="*/ 5977052 w 8507651"/>
              <a:gd name="connsiteY176" fmla="*/ 219127 h 436465"/>
              <a:gd name="connsiteX177" fmla="*/ 5972424 w 8507651"/>
              <a:gd name="connsiteY177" fmla="*/ 270645 h 436465"/>
              <a:gd name="connsiteX178" fmla="*/ 5978750 w 8507651"/>
              <a:gd name="connsiteY178" fmla="*/ 261060 h 436465"/>
              <a:gd name="connsiteX179" fmla="*/ 6016704 w 8507651"/>
              <a:gd name="connsiteY179" fmla="*/ 243840 h 436465"/>
              <a:gd name="connsiteX180" fmla="*/ 6036355 w 8507651"/>
              <a:gd name="connsiteY180" fmla="*/ 248292 h 436465"/>
              <a:gd name="connsiteX181" fmla="*/ 6053616 w 8507651"/>
              <a:gd name="connsiteY181" fmla="*/ 260333 h 436465"/>
              <a:gd name="connsiteX182" fmla="*/ 6049914 w 8507651"/>
              <a:gd name="connsiteY182" fmla="*/ 219127 h 436465"/>
              <a:gd name="connsiteX183" fmla="*/ 6147422 w 8507651"/>
              <a:gd name="connsiteY183" fmla="*/ 0 h 436465"/>
              <a:gd name="connsiteX184" fmla="*/ 6244930 w 8507651"/>
              <a:gd name="connsiteY184" fmla="*/ 219127 h 436465"/>
              <a:gd name="connsiteX185" fmla="*/ 6240302 w 8507651"/>
              <a:gd name="connsiteY185" fmla="*/ 270645 h 436465"/>
              <a:gd name="connsiteX186" fmla="*/ 6246628 w 8507651"/>
              <a:gd name="connsiteY186" fmla="*/ 261060 h 436465"/>
              <a:gd name="connsiteX187" fmla="*/ 6284582 w 8507651"/>
              <a:gd name="connsiteY187" fmla="*/ 243840 h 436465"/>
              <a:gd name="connsiteX188" fmla="*/ 6304233 w 8507651"/>
              <a:gd name="connsiteY188" fmla="*/ 248292 h 436465"/>
              <a:gd name="connsiteX189" fmla="*/ 6321495 w 8507651"/>
              <a:gd name="connsiteY189" fmla="*/ 260334 h 436465"/>
              <a:gd name="connsiteX190" fmla="*/ 6317793 w 8507651"/>
              <a:gd name="connsiteY190" fmla="*/ 219127 h 436465"/>
              <a:gd name="connsiteX191" fmla="*/ 6415301 w 8507651"/>
              <a:gd name="connsiteY191" fmla="*/ 0 h 436465"/>
              <a:gd name="connsiteX192" fmla="*/ 6512809 w 8507651"/>
              <a:gd name="connsiteY192" fmla="*/ 219127 h 436465"/>
              <a:gd name="connsiteX193" fmla="*/ 6508181 w 8507651"/>
              <a:gd name="connsiteY193" fmla="*/ 270645 h 436465"/>
              <a:gd name="connsiteX194" fmla="*/ 6514507 w 8507651"/>
              <a:gd name="connsiteY194" fmla="*/ 261060 h 436465"/>
              <a:gd name="connsiteX195" fmla="*/ 6552461 w 8507651"/>
              <a:gd name="connsiteY195" fmla="*/ 243840 h 436465"/>
              <a:gd name="connsiteX196" fmla="*/ 6572112 w 8507651"/>
              <a:gd name="connsiteY196" fmla="*/ 248292 h 436465"/>
              <a:gd name="connsiteX197" fmla="*/ 6589373 w 8507651"/>
              <a:gd name="connsiteY197" fmla="*/ 260333 h 436465"/>
              <a:gd name="connsiteX198" fmla="*/ 6585671 w 8507651"/>
              <a:gd name="connsiteY198" fmla="*/ 219127 h 436465"/>
              <a:gd name="connsiteX199" fmla="*/ 6683179 w 8507651"/>
              <a:gd name="connsiteY199" fmla="*/ 0 h 436465"/>
              <a:gd name="connsiteX200" fmla="*/ 6780687 w 8507651"/>
              <a:gd name="connsiteY200" fmla="*/ 219127 h 436465"/>
              <a:gd name="connsiteX201" fmla="*/ 6776059 w 8507651"/>
              <a:gd name="connsiteY201" fmla="*/ 270645 h 436465"/>
              <a:gd name="connsiteX202" fmla="*/ 6782385 w 8507651"/>
              <a:gd name="connsiteY202" fmla="*/ 261060 h 436465"/>
              <a:gd name="connsiteX203" fmla="*/ 6820339 w 8507651"/>
              <a:gd name="connsiteY203" fmla="*/ 243840 h 436465"/>
              <a:gd name="connsiteX204" fmla="*/ 6839990 w 8507651"/>
              <a:gd name="connsiteY204" fmla="*/ 248292 h 436465"/>
              <a:gd name="connsiteX205" fmla="*/ 6857251 w 8507651"/>
              <a:gd name="connsiteY205" fmla="*/ 260333 h 436465"/>
              <a:gd name="connsiteX206" fmla="*/ 6853549 w 8507651"/>
              <a:gd name="connsiteY206" fmla="*/ 219127 h 436465"/>
              <a:gd name="connsiteX207" fmla="*/ 6951057 w 8507651"/>
              <a:gd name="connsiteY207" fmla="*/ 0 h 436465"/>
              <a:gd name="connsiteX208" fmla="*/ 7048565 w 8507651"/>
              <a:gd name="connsiteY208" fmla="*/ 219127 h 436465"/>
              <a:gd name="connsiteX209" fmla="*/ 7043937 w 8507651"/>
              <a:gd name="connsiteY209" fmla="*/ 270645 h 436465"/>
              <a:gd name="connsiteX210" fmla="*/ 7050263 w 8507651"/>
              <a:gd name="connsiteY210" fmla="*/ 261060 h 436465"/>
              <a:gd name="connsiteX211" fmla="*/ 7088217 w 8507651"/>
              <a:gd name="connsiteY211" fmla="*/ 243840 h 436465"/>
              <a:gd name="connsiteX212" fmla="*/ 7107868 w 8507651"/>
              <a:gd name="connsiteY212" fmla="*/ 248292 h 436465"/>
              <a:gd name="connsiteX213" fmla="*/ 7125130 w 8507651"/>
              <a:gd name="connsiteY213" fmla="*/ 260334 h 436465"/>
              <a:gd name="connsiteX214" fmla="*/ 7121428 w 8507651"/>
              <a:gd name="connsiteY214" fmla="*/ 219127 h 436465"/>
              <a:gd name="connsiteX215" fmla="*/ 7218936 w 8507651"/>
              <a:gd name="connsiteY215" fmla="*/ 0 h 436465"/>
              <a:gd name="connsiteX216" fmla="*/ 7316444 w 8507651"/>
              <a:gd name="connsiteY216" fmla="*/ 219127 h 436465"/>
              <a:gd name="connsiteX217" fmla="*/ 7311816 w 8507651"/>
              <a:gd name="connsiteY217" fmla="*/ 270645 h 436465"/>
              <a:gd name="connsiteX218" fmla="*/ 7318142 w 8507651"/>
              <a:gd name="connsiteY218" fmla="*/ 261060 h 436465"/>
              <a:gd name="connsiteX219" fmla="*/ 7356096 w 8507651"/>
              <a:gd name="connsiteY219" fmla="*/ 243840 h 436465"/>
              <a:gd name="connsiteX220" fmla="*/ 7375747 w 8507651"/>
              <a:gd name="connsiteY220" fmla="*/ 248292 h 436465"/>
              <a:gd name="connsiteX221" fmla="*/ 7393008 w 8507651"/>
              <a:gd name="connsiteY221" fmla="*/ 260333 h 436465"/>
              <a:gd name="connsiteX222" fmla="*/ 7389306 w 8507651"/>
              <a:gd name="connsiteY222" fmla="*/ 219127 h 436465"/>
              <a:gd name="connsiteX223" fmla="*/ 7486814 w 8507651"/>
              <a:gd name="connsiteY223" fmla="*/ 0 h 436465"/>
              <a:gd name="connsiteX224" fmla="*/ 7584322 w 8507651"/>
              <a:gd name="connsiteY224" fmla="*/ 219127 h 436465"/>
              <a:gd name="connsiteX225" fmla="*/ 7579694 w 8507651"/>
              <a:gd name="connsiteY225" fmla="*/ 270645 h 436465"/>
              <a:gd name="connsiteX226" fmla="*/ 7586020 w 8507651"/>
              <a:gd name="connsiteY226" fmla="*/ 261060 h 436465"/>
              <a:gd name="connsiteX227" fmla="*/ 7623974 w 8507651"/>
              <a:gd name="connsiteY227" fmla="*/ 243840 h 436465"/>
              <a:gd name="connsiteX228" fmla="*/ 7643625 w 8507651"/>
              <a:gd name="connsiteY228" fmla="*/ 248292 h 436465"/>
              <a:gd name="connsiteX229" fmla="*/ 7660886 w 8507651"/>
              <a:gd name="connsiteY229" fmla="*/ 260333 h 436465"/>
              <a:gd name="connsiteX230" fmla="*/ 7657184 w 8507651"/>
              <a:gd name="connsiteY230" fmla="*/ 219127 h 436465"/>
              <a:gd name="connsiteX231" fmla="*/ 7754692 w 8507651"/>
              <a:gd name="connsiteY231" fmla="*/ 0 h 436465"/>
              <a:gd name="connsiteX232" fmla="*/ 7852200 w 8507651"/>
              <a:gd name="connsiteY232" fmla="*/ 219127 h 436465"/>
              <a:gd name="connsiteX233" fmla="*/ 7847572 w 8507651"/>
              <a:gd name="connsiteY233" fmla="*/ 270645 h 436465"/>
              <a:gd name="connsiteX234" fmla="*/ 7853897 w 8507651"/>
              <a:gd name="connsiteY234" fmla="*/ 261060 h 436465"/>
              <a:gd name="connsiteX235" fmla="*/ 7891852 w 8507651"/>
              <a:gd name="connsiteY235" fmla="*/ 243840 h 436465"/>
              <a:gd name="connsiteX236" fmla="*/ 7911503 w 8507651"/>
              <a:gd name="connsiteY236" fmla="*/ 248292 h 436465"/>
              <a:gd name="connsiteX237" fmla="*/ 7928765 w 8507651"/>
              <a:gd name="connsiteY237" fmla="*/ 260334 h 436465"/>
              <a:gd name="connsiteX238" fmla="*/ 7925063 w 8507651"/>
              <a:gd name="connsiteY238" fmla="*/ 219127 h 436465"/>
              <a:gd name="connsiteX239" fmla="*/ 8022571 w 8507651"/>
              <a:gd name="connsiteY239" fmla="*/ 0 h 436465"/>
              <a:gd name="connsiteX240" fmla="*/ 8120079 w 8507651"/>
              <a:gd name="connsiteY240" fmla="*/ 219127 h 436465"/>
              <a:gd name="connsiteX241" fmla="*/ 8115451 w 8507651"/>
              <a:gd name="connsiteY241" fmla="*/ 270645 h 436465"/>
              <a:gd name="connsiteX242" fmla="*/ 8121777 w 8507651"/>
              <a:gd name="connsiteY242" fmla="*/ 261060 h 436465"/>
              <a:gd name="connsiteX243" fmla="*/ 8159731 w 8507651"/>
              <a:gd name="connsiteY243" fmla="*/ 243840 h 436465"/>
              <a:gd name="connsiteX244" fmla="*/ 8179382 w 8507651"/>
              <a:gd name="connsiteY244" fmla="*/ 248292 h 436465"/>
              <a:gd name="connsiteX245" fmla="*/ 8196634 w 8507651"/>
              <a:gd name="connsiteY245" fmla="*/ 260327 h 436465"/>
              <a:gd name="connsiteX246" fmla="*/ 8192933 w 8507651"/>
              <a:gd name="connsiteY246" fmla="*/ 219127 h 436465"/>
              <a:gd name="connsiteX247" fmla="*/ 8290441 w 8507651"/>
              <a:gd name="connsiteY247" fmla="*/ 0 h 436465"/>
              <a:gd name="connsiteX248" fmla="*/ 8387949 w 8507651"/>
              <a:gd name="connsiteY248" fmla="*/ 219127 h 436465"/>
              <a:gd name="connsiteX249" fmla="*/ 8383321 w 8507651"/>
              <a:gd name="connsiteY249" fmla="*/ 270645 h 436465"/>
              <a:gd name="connsiteX250" fmla="*/ 8389646 w 8507651"/>
              <a:gd name="connsiteY250" fmla="*/ 261060 h 436465"/>
              <a:gd name="connsiteX251" fmla="*/ 8427601 w 8507651"/>
              <a:gd name="connsiteY251" fmla="*/ 243840 h 436465"/>
              <a:gd name="connsiteX252" fmla="*/ 8496550 w 8507651"/>
              <a:gd name="connsiteY252" fmla="*/ 308021 h 436465"/>
              <a:gd name="connsiteX253" fmla="*/ 8507651 w 8507651"/>
              <a:gd name="connsiteY253" fmla="*/ 345025 h 436465"/>
              <a:gd name="connsiteX254" fmla="*/ 0 w 8507651"/>
              <a:gd name="connsiteY254" fmla="*/ 436465 h 436465"/>
              <a:gd name="connsiteX0" fmla="*/ 79103 w 8507651"/>
              <a:gd name="connsiteY0" fmla="*/ 270645 h 436465"/>
              <a:gd name="connsiteX1" fmla="*/ 85429 w 8507651"/>
              <a:gd name="connsiteY1" fmla="*/ 261060 h 436465"/>
              <a:gd name="connsiteX2" fmla="*/ 123383 w 8507651"/>
              <a:gd name="connsiteY2" fmla="*/ 243840 h 436465"/>
              <a:gd name="connsiteX3" fmla="*/ 143034 w 8507651"/>
              <a:gd name="connsiteY3" fmla="*/ 248292 h 436465"/>
              <a:gd name="connsiteX4" fmla="*/ 160295 w 8507651"/>
              <a:gd name="connsiteY4" fmla="*/ 260333 h 436465"/>
              <a:gd name="connsiteX5" fmla="*/ 156593 w 8507651"/>
              <a:gd name="connsiteY5" fmla="*/ 219127 h 436465"/>
              <a:gd name="connsiteX6" fmla="*/ 254101 w 8507651"/>
              <a:gd name="connsiteY6" fmla="*/ 0 h 436465"/>
              <a:gd name="connsiteX7" fmla="*/ 351609 w 8507651"/>
              <a:gd name="connsiteY7" fmla="*/ 219127 h 436465"/>
              <a:gd name="connsiteX8" fmla="*/ 346981 w 8507651"/>
              <a:gd name="connsiteY8" fmla="*/ 270645 h 436465"/>
              <a:gd name="connsiteX9" fmla="*/ 353307 w 8507651"/>
              <a:gd name="connsiteY9" fmla="*/ 261060 h 436465"/>
              <a:gd name="connsiteX10" fmla="*/ 391261 w 8507651"/>
              <a:gd name="connsiteY10" fmla="*/ 243840 h 436465"/>
              <a:gd name="connsiteX11" fmla="*/ 410912 w 8507651"/>
              <a:gd name="connsiteY11" fmla="*/ 248292 h 436465"/>
              <a:gd name="connsiteX12" fmla="*/ 428174 w 8507651"/>
              <a:gd name="connsiteY12" fmla="*/ 260334 h 436465"/>
              <a:gd name="connsiteX13" fmla="*/ 424472 w 8507651"/>
              <a:gd name="connsiteY13" fmla="*/ 219127 h 436465"/>
              <a:gd name="connsiteX14" fmla="*/ 521980 w 8507651"/>
              <a:gd name="connsiteY14" fmla="*/ 0 h 436465"/>
              <a:gd name="connsiteX15" fmla="*/ 619488 w 8507651"/>
              <a:gd name="connsiteY15" fmla="*/ 219127 h 436465"/>
              <a:gd name="connsiteX16" fmla="*/ 614860 w 8507651"/>
              <a:gd name="connsiteY16" fmla="*/ 270645 h 436465"/>
              <a:gd name="connsiteX17" fmla="*/ 621186 w 8507651"/>
              <a:gd name="connsiteY17" fmla="*/ 261060 h 436465"/>
              <a:gd name="connsiteX18" fmla="*/ 659140 w 8507651"/>
              <a:gd name="connsiteY18" fmla="*/ 243840 h 436465"/>
              <a:gd name="connsiteX19" fmla="*/ 678791 w 8507651"/>
              <a:gd name="connsiteY19" fmla="*/ 248292 h 436465"/>
              <a:gd name="connsiteX20" fmla="*/ 696052 w 8507651"/>
              <a:gd name="connsiteY20" fmla="*/ 260333 h 436465"/>
              <a:gd name="connsiteX21" fmla="*/ 692350 w 8507651"/>
              <a:gd name="connsiteY21" fmla="*/ 219127 h 436465"/>
              <a:gd name="connsiteX22" fmla="*/ 789858 w 8507651"/>
              <a:gd name="connsiteY22" fmla="*/ 0 h 436465"/>
              <a:gd name="connsiteX23" fmla="*/ 887366 w 8507651"/>
              <a:gd name="connsiteY23" fmla="*/ 219127 h 436465"/>
              <a:gd name="connsiteX24" fmla="*/ 882738 w 8507651"/>
              <a:gd name="connsiteY24" fmla="*/ 270645 h 436465"/>
              <a:gd name="connsiteX25" fmla="*/ 889064 w 8507651"/>
              <a:gd name="connsiteY25" fmla="*/ 261060 h 436465"/>
              <a:gd name="connsiteX26" fmla="*/ 927018 w 8507651"/>
              <a:gd name="connsiteY26" fmla="*/ 243840 h 436465"/>
              <a:gd name="connsiteX27" fmla="*/ 946669 w 8507651"/>
              <a:gd name="connsiteY27" fmla="*/ 248292 h 436465"/>
              <a:gd name="connsiteX28" fmla="*/ 963930 w 8507651"/>
              <a:gd name="connsiteY28" fmla="*/ 260333 h 436465"/>
              <a:gd name="connsiteX29" fmla="*/ 960228 w 8507651"/>
              <a:gd name="connsiteY29" fmla="*/ 219127 h 436465"/>
              <a:gd name="connsiteX30" fmla="*/ 1057736 w 8507651"/>
              <a:gd name="connsiteY30" fmla="*/ 0 h 436465"/>
              <a:gd name="connsiteX31" fmla="*/ 1155244 w 8507651"/>
              <a:gd name="connsiteY31" fmla="*/ 219127 h 436465"/>
              <a:gd name="connsiteX32" fmla="*/ 1150616 w 8507651"/>
              <a:gd name="connsiteY32" fmla="*/ 270645 h 436465"/>
              <a:gd name="connsiteX33" fmla="*/ 1156942 w 8507651"/>
              <a:gd name="connsiteY33" fmla="*/ 261060 h 436465"/>
              <a:gd name="connsiteX34" fmla="*/ 1194896 w 8507651"/>
              <a:gd name="connsiteY34" fmla="*/ 243840 h 436465"/>
              <a:gd name="connsiteX35" fmla="*/ 1214547 w 8507651"/>
              <a:gd name="connsiteY35" fmla="*/ 248292 h 436465"/>
              <a:gd name="connsiteX36" fmla="*/ 1231809 w 8507651"/>
              <a:gd name="connsiteY36" fmla="*/ 260334 h 436465"/>
              <a:gd name="connsiteX37" fmla="*/ 1228107 w 8507651"/>
              <a:gd name="connsiteY37" fmla="*/ 219127 h 436465"/>
              <a:gd name="connsiteX38" fmla="*/ 1325614 w 8507651"/>
              <a:gd name="connsiteY38" fmla="*/ 0 h 436465"/>
              <a:gd name="connsiteX39" fmla="*/ 1423122 w 8507651"/>
              <a:gd name="connsiteY39" fmla="*/ 219127 h 436465"/>
              <a:gd name="connsiteX40" fmla="*/ 1418494 w 8507651"/>
              <a:gd name="connsiteY40" fmla="*/ 270645 h 436465"/>
              <a:gd name="connsiteX41" fmla="*/ 1424820 w 8507651"/>
              <a:gd name="connsiteY41" fmla="*/ 261060 h 436465"/>
              <a:gd name="connsiteX42" fmla="*/ 1462774 w 8507651"/>
              <a:gd name="connsiteY42" fmla="*/ 243840 h 436465"/>
              <a:gd name="connsiteX43" fmla="*/ 1482425 w 8507651"/>
              <a:gd name="connsiteY43" fmla="*/ 248292 h 436465"/>
              <a:gd name="connsiteX44" fmla="*/ 1499686 w 8507651"/>
              <a:gd name="connsiteY44" fmla="*/ 260333 h 436465"/>
              <a:gd name="connsiteX45" fmla="*/ 1495984 w 8507651"/>
              <a:gd name="connsiteY45" fmla="*/ 219127 h 436465"/>
              <a:gd name="connsiteX46" fmla="*/ 1593491 w 8507651"/>
              <a:gd name="connsiteY46" fmla="*/ 0 h 436465"/>
              <a:gd name="connsiteX47" fmla="*/ 1691000 w 8507651"/>
              <a:gd name="connsiteY47" fmla="*/ 219127 h 436465"/>
              <a:gd name="connsiteX48" fmla="*/ 1686372 w 8507651"/>
              <a:gd name="connsiteY48" fmla="*/ 270644 h 436465"/>
              <a:gd name="connsiteX49" fmla="*/ 1692697 w 8507651"/>
              <a:gd name="connsiteY49" fmla="*/ 261060 h 436465"/>
              <a:gd name="connsiteX50" fmla="*/ 1730651 w 8507651"/>
              <a:gd name="connsiteY50" fmla="*/ 243840 h 436465"/>
              <a:gd name="connsiteX51" fmla="*/ 1750303 w 8507651"/>
              <a:gd name="connsiteY51" fmla="*/ 248292 h 436465"/>
              <a:gd name="connsiteX52" fmla="*/ 1767564 w 8507651"/>
              <a:gd name="connsiteY52" fmla="*/ 260333 h 436465"/>
              <a:gd name="connsiteX53" fmla="*/ 1763862 w 8507651"/>
              <a:gd name="connsiteY53" fmla="*/ 219127 h 436465"/>
              <a:gd name="connsiteX54" fmla="*/ 1861370 w 8507651"/>
              <a:gd name="connsiteY54" fmla="*/ 0 h 436465"/>
              <a:gd name="connsiteX55" fmla="*/ 1958878 w 8507651"/>
              <a:gd name="connsiteY55" fmla="*/ 219127 h 436465"/>
              <a:gd name="connsiteX56" fmla="*/ 1954250 w 8507651"/>
              <a:gd name="connsiteY56" fmla="*/ 270645 h 436465"/>
              <a:gd name="connsiteX57" fmla="*/ 1960576 w 8507651"/>
              <a:gd name="connsiteY57" fmla="*/ 261060 h 436465"/>
              <a:gd name="connsiteX58" fmla="*/ 1998530 w 8507651"/>
              <a:gd name="connsiteY58" fmla="*/ 243840 h 436465"/>
              <a:gd name="connsiteX59" fmla="*/ 2018181 w 8507651"/>
              <a:gd name="connsiteY59" fmla="*/ 248292 h 436465"/>
              <a:gd name="connsiteX60" fmla="*/ 2035443 w 8507651"/>
              <a:gd name="connsiteY60" fmla="*/ 260334 h 436465"/>
              <a:gd name="connsiteX61" fmla="*/ 2031741 w 8507651"/>
              <a:gd name="connsiteY61" fmla="*/ 219127 h 436465"/>
              <a:gd name="connsiteX62" fmla="*/ 2129249 w 8507651"/>
              <a:gd name="connsiteY62" fmla="*/ 0 h 436465"/>
              <a:gd name="connsiteX63" fmla="*/ 2226756 w 8507651"/>
              <a:gd name="connsiteY63" fmla="*/ 219127 h 436465"/>
              <a:gd name="connsiteX64" fmla="*/ 2222128 w 8507651"/>
              <a:gd name="connsiteY64" fmla="*/ 270646 h 436465"/>
              <a:gd name="connsiteX65" fmla="*/ 2228455 w 8507651"/>
              <a:gd name="connsiteY65" fmla="*/ 261060 h 436465"/>
              <a:gd name="connsiteX66" fmla="*/ 2266409 w 8507651"/>
              <a:gd name="connsiteY66" fmla="*/ 243840 h 436465"/>
              <a:gd name="connsiteX67" fmla="*/ 2286060 w 8507651"/>
              <a:gd name="connsiteY67" fmla="*/ 248292 h 436465"/>
              <a:gd name="connsiteX68" fmla="*/ 2303321 w 8507651"/>
              <a:gd name="connsiteY68" fmla="*/ 260333 h 436465"/>
              <a:gd name="connsiteX69" fmla="*/ 2299619 w 8507651"/>
              <a:gd name="connsiteY69" fmla="*/ 219127 h 436465"/>
              <a:gd name="connsiteX70" fmla="*/ 2397127 w 8507651"/>
              <a:gd name="connsiteY70" fmla="*/ 0 h 436465"/>
              <a:gd name="connsiteX71" fmla="*/ 2494636 w 8507651"/>
              <a:gd name="connsiteY71" fmla="*/ 219127 h 436465"/>
              <a:gd name="connsiteX72" fmla="*/ 2490008 w 8507651"/>
              <a:gd name="connsiteY72" fmla="*/ 270643 h 436465"/>
              <a:gd name="connsiteX73" fmla="*/ 2496333 w 8507651"/>
              <a:gd name="connsiteY73" fmla="*/ 261060 h 436465"/>
              <a:gd name="connsiteX74" fmla="*/ 2534287 w 8507651"/>
              <a:gd name="connsiteY74" fmla="*/ 243840 h 436465"/>
              <a:gd name="connsiteX75" fmla="*/ 2553938 w 8507651"/>
              <a:gd name="connsiteY75" fmla="*/ 248292 h 436465"/>
              <a:gd name="connsiteX76" fmla="*/ 2571199 w 8507651"/>
              <a:gd name="connsiteY76" fmla="*/ 260333 h 436465"/>
              <a:gd name="connsiteX77" fmla="*/ 2567497 w 8507651"/>
              <a:gd name="connsiteY77" fmla="*/ 219127 h 436465"/>
              <a:gd name="connsiteX78" fmla="*/ 2665006 w 8507651"/>
              <a:gd name="connsiteY78" fmla="*/ 0 h 436465"/>
              <a:gd name="connsiteX79" fmla="*/ 2762513 w 8507651"/>
              <a:gd name="connsiteY79" fmla="*/ 219127 h 436465"/>
              <a:gd name="connsiteX80" fmla="*/ 2757885 w 8507651"/>
              <a:gd name="connsiteY80" fmla="*/ 270646 h 436465"/>
              <a:gd name="connsiteX81" fmla="*/ 2764211 w 8507651"/>
              <a:gd name="connsiteY81" fmla="*/ 261060 h 436465"/>
              <a:gd name="connsiteX82" fmla="*/ 2802166 w 8507651"/>
              <a:gd name="connsiteY82" fmla="*/ 243840 h 436465"/>
              <a:gd name="connsiteX83" fmla="*/ 2821817 w 8507651"/>
              <a:gd name="connsiteY83" fmla="*/ 248292 h 436465"/>
              <a:gd name="connsiteX84" fmla="*/ 2839078 w 8507651"/>
              <a:gd name="connsiteY84" fmla="*/ 260334 h 436465"/>
              <a:gd name="connsiteX85" fmla="*/ 2835376 w 8507651"/>
              <a:gd name="connsiteY85" fmla="*/ 219127 h 436465"/>
              <a:gd name="connsiteX86" fmla="*/ 2932884 w 8507651"/>
              <a:gd name="connsiteY86" fmla="*/ 0 h 436465"/>
              <a:gd name="connsiteX87" fmla="*/ 3030392 w 8507651"/>
              <a:gd name="connsiteY87" fmla="*/ 219127 h 436465"/>
              <a:gd name="connsiteX88" fmla="*/ 3025764 w 8507651"/>
              <a:gd name="connsiteY88" fmla="*/ 270645 h 436465"/>
              <a:gd name="connsiteX89" fmla="*/ 3032090 w 8507651"/>
              <a:gd name="connsiteY89" fmla="*/ 261060 h 436465"/>
              <a:gd name="connsiteX90" fmla="*/ 3070044 w 8507651"/>
              <a:gd name="connsiteY90" fmla="*/ 243840 h 436465"/>
              <a:gd name="connsiteX91" fmla="*/ 3089695 w 8507651"/>
              <a:gd name="connsiteY91" fmla="*/ 248292 h 436465"/>
              <a:gd name="connsiteX92" fmla="*/ 3106956 w 8507651"/>
              <a:gd name="connsiteY92" fmla="*/ 260333 h 436465"/>
              <a:gd name="connsiteX93" fmla="*/ 3103254 w 8507651"/>
              <a:gd name="connsiteY93" fmla="*/ 219127 h 436465"/>
              <a:gd name="connsiteX94" fmla="*/ 3200762 w 8507651"/>
              <a:gd name="connsiteY94" fmla="*/ 0 h 436465"/>
              <a:gd name="connsiteX95" fmla="*/ 3298270 w 8507651"/>
              <a:gd name="connsiteY95" fmla="*/ 219127 h 436465"/>
              <a:gd name="connsiteX96" fmla="*/ 3293642 w 8507651"/>
              <a:gd name="connsiteY96" fmla="*/ 270645 h 436465"/>
              <a:gd name="connsiteX97" fmla="*/ 3299968 w 8507651"/>
              <a:gd name="connsiteY97" fmla="*/ 261060 h 436465"/>
              <a:gd name="connsiteX98" fmla="*/ 3337922 w 8507651"/>
              <a:gd name="connsiteY98" fmla="*/ 243840 h 436465"/>
              <a:gd name="connsiteX99" fmla="*/ 3357573 w 8507651"/>
              <a:gd name="connsiteY99" fmla="*/ 248292 h 436465"/>
              <a:gd name="connsiteX100" fmla="*/ 3374833 w 8507651"/>
              <a:gd name="connsiteY100" fmla="*/ 260332 h 436465"/>
              <a:gd name="connsiteX101" fmla="*/ 3371131 w 8507651"/>
              <a:gd name="connsiteY101" fmla="*/ 219127 h 436465"/>
              <a:gd name="connsiteX102" fmla="*/ 3468639 w 8507651"/>
              <a:gd name="connsiteY102" fmla="*/ 0 h 436465"/>
              <a:gd name="connsiteX103" fmla="*/ 3566147 w 8507651"/>
              <a:gd name="connsiteY103" fmla="*/ 219127 h 436465"/>
              <a:gd name="connsiteX104" fmla="*/ 3561519 w 8507651"/>
              <a:gd name="connsiteY104" fmla="*/ 270645 h 436465"/>
              <a:gd name="connsiteX105" fmla="*/ 3567845 w 8507651"/>
              <a:gd name="connsiteY105" fmla="*/ 261060 h 436465"/>
              <a:gd name="connsiteX106" fmla="*/ 3605799 w 8507651"/>
              <a:gd name="connsiteY106" fmla="*/ 243840 h 436465"/>
              <a:gd name="connsiteX107" fmla="*/ 3625451 w 8507651"/>
              <a:gd name="connsiteY107" fmla="*/ 248292 h 436465"/>
              <a:gd name="connsiteX108" fmla="*/ 3642711 w 8507651"/>
              <a:gd name="connsiteY108" fmla="*/ 260333 h 436465"/>
              <a:gd name="connsiteX109" fmla="*/ 3639009 w 8507651"/>
              <a:gd name="connsiteY109" fmla="*/ 219127 h 436465"/>
              <a:gd name="connsiteX110" fmla="*/ 3736517 w 8507651"/>
              <a:gd name="connsiteY110" fmla="*/ 0 h 436465"/>
              <a:gd name="connsiteX111" fmla="*/ 3834025 w 8507651"/>
              <a:gd name="connsiteY111" fmla="*/ 219127 h 436465"/>
              <a:gd name="connsiteX112" fmla="*/ 3829397 w 8507651"/>
              <a:gd name="connsiteY112" fmla="*/ 270645 h 436465"/>
              <a:gd name="connsiteX113" fmla="*/ 3835723 w 8507651"/>
              <a:gd name="connsiteY113" fmla="*/ 261060 h 436465"/>
              <a:gd name="connsiteX114" fmla="*/ 3873677 w 8507651"/>
              <a:gd name="connsiteY114" fmla="*/ 243840 h 436465"/>
              <a:gd name="connsiteX115" fmla="*/ 3893329 w 8507651"/>
              <a:gd name="connsiteY115" fmla="*/ 248292 h 436465"/>
              <a:gd name="connsiteX116" fmla="*/ 3910590 w 8507651"/>
              <a:gd name="connsiteY116" fmla="*/ 260334 h 436465"/>
              <a:gd name="connsiteX117" fmla="*/ 3906888 w 8507651"/>
              <a:gd name="connsiteY117" fmla="*/ 219127 h 436465"/>
              <a:gd name="connsiteX118" fmla="*/ 4004396 w 8507651"/>
              <a:gd name="connsiteY118" fmla="*/ 0 h 436465"/>
              <a:gd name="connsiteX119" fmla="*/ 4101904 w 8507651"/>
              <a:gd name="connsiteY119" fmla="*/ 219127 h 436465"/>
              <a:gd name="connsiteX120" fmla="*/ 4097276 w 8507651"/>
              <a:gd name="connsiteY120" fmla="*/ 270645 h 436465"/>
              <a:gd name="connsiteX121" fmla="*/ 4103602 w 8507651"/>
              <a:gd name="connsiteY121" fmla="*/ 261060 h 436465"/>
              <a:gd name="connsiteX122" fmla="*/ 4141556 w 8507651"/>
              <a:gd name="connsiteY122" fmla="*/ 243840 h 436465"/>
              <a:gd name="connsiteX123" fmla="*/ 4161208 w 8507651"/>
              <a:gd name="connsiteY123" fmla="*/ 248292 h 436465"/>
              <a:gd name="connsiteX124" fmla="*/ 4178468 w 8507651"/>
              <a:gd name="connsiteY124" fmla="*/ 260333 h 436465"/>
              <a:gd name="connsiteX125" fmla="*/ 4174766 w 8507651"/>
              <a:gd name="connsiteY125" fmla="*/ 219127 h 436465"/>
              <a:gd name="connsiteX126" fmla="*/ 4272274 w 8507651"/>
              <a:gd name="connsiteY126" fmla="*/ 0 h 436465"/>
              <a:gd name="connsiteX127" fmla="*/ 4369782 w 8507651"/>
              <a:gd name="connsiteY127" fmla="*/ 219127 h 436465"/>
              <a:gd name="connsiteX128" fmla="*/ 4365154 w 8507651"/>
              <a:gd name="connsiteY128" fmla="*/ 270645 h 436465"/>
              <a:gd name="connsiteX129" fmla="*/ 4371480 w 8507651"/>
              <a:gd name="connsiteY129" fmla="*/ 261060 h 436465"/>
              <a:gd name="connsiteX130" fmla="*/ 4409434 w 8507651"/>
              <a:gd name="connsiteY130" fmla="*/ 243840 h 436465"/>
              <a:gd name="connsiteX131" fmla="*/ 4429085 w 8507651"/>
              <a:gd name="connsiteY131" fmla="*/ 248292 h 436465"/>
              <a:gd name="connsiteX132" fmla="*/ 4446346 w 8507651"/>
              <a:gd name="connsiteY132" fmla="*/ 260333 h 436465"/>
              <a:gd name="connsiteX133" fmla="*/ 4442644 w 8507651"/>
              <a:gd name="connsiteY133" fmla="*/ 219127 h 436465"/>
              <a:gd name="connsiteX134" fmla="*/ 4540152 w 8507651"/>
              <a:gd name="connsiteY134" fmla="*/ 0 h 436465"/>
              <a:gd name="connsiteX135" fmla="*/ 4637660 w 8507651"/>
              <a:gd name="connsiteY135" fmla="*/ 219127 h 436465"/>
              <a:gd name="connsiteX136" fmla="*/ 4633032 w 8507651"/>
              <a:gd name="connsiteY136" fmla="*/ 270645 h 436465"/>
              <a:gd name="connsiteX137" fmla="*/ 4639358 w 8507651"/>
              <a:gd name="connsiteY137" fmla="*/ 261060 h 436465"/>
              <a:gd name="connsiteX138" fmla="*/ 4677312 w 8507651"/>
              <a:gd name="connsiteY138" fmla="*/ 243840 h 436465"/>
              <a:gd name="connsiteX139" fmla="*/ 4696963 w 8507651"/>
              <a:gd name="connsiteY139" fmla="*/ 248292 h 436465"/>
              <a:gd name="connsiteX140" fmla="*/ 4714225 w 8507651"/>
              <a:gd name="connsiteY140" fmla="*/ 260334 h 436465"/>
              <a:gd name="connsiteX141" fmla="*/ 4710523 w 8507651"/>
              <a:gd name="connsiteY141" fmla="*/ 219127 h 436465"/>
              <a:gd name="connsiteX142" fmla="*/ 4808031 w 8507651"/>
              <a:gd name="connsiteY142" fmla="*/ 0 h 436465"/>
              <a:gd name="connsiteX143" fmla="*/ 4905539 w 8507651"/>
              <a:gd name="connsiteY143" fmla="*/ 219127 h 436465"/>
              <a:gd name="connsiteX144" fmla="*/ 4900911 w 8507651"/>
              <a:gd name="connsiteY144" fmla="*/ 270645 h 436465"/>
              <a:gd name="connsiteX145" fmla="*/ 4907237 w 8507651"/>
              <a:gd name="connsiteY145" fmla="*/ 261060 h 436465"/>
              <a:gd name="connsiteX146" fmla="*/ 4945191 w 8507651"/>
              <a:gd name="connsiteY146" fmla="*/ 243840 h 436465"/>
              <a:gd name="connsiteX147" fmla="*/ 4964842 w 8507651"/>
              <a:gd name="connsiteY147" fmla="*/ 248292 h 436465"/>
              <a:gd name="connsiteX148" fmla="*/ 4982103 w 8507651"/>
              <a:gd name="connsiteY148" fmla="*/ 260333 h 436465"/>
              <a:gd name="connsiteX149" fmla="*/ 4978401 w 8507651"/>
              <a:gd name="connsiteY149" fmla="*/ 219127 h 436465"/>
              <a:gd name="connsiteX150" fmla="*/ 5075909 w 8507651"/>
              <a:gd name="connsiteY150" fmla="*/ 0 h 436465"/>
              <a:gd name="connsiteX151" fmla="*/ 5173417 w 8507651"/>
              <a:gd name="connsiteY151" fmla="*/ 219127 h 436465"/>
              <a:gd name="connsiteX152" fmla="*/ 5168789 w 8507651"/>
              <a:gd name="connsiteY152" fmla="*/ 270645 h 436465"/>
              <a:gd name="connsiteX153" fmla="*/ 5175115 w 8507651"/>
              <a:gd name="connsiteY153" fmla="*/ 261060 h 436465"/>
              <a:gd name="connsiteX154" fmla="*/ 5213069 w 8507651"/>
              <a:gd name="connsiteY154" fmla="*/ 243840 h 436465"/>
              <a:gd name="connsiteX155" fmla="*/ 5232720 w 8507651"/>
              <a:gd name="connsiteY155" fmla="*/ 248292 h 436465"/>
              <a:gd name="connsiteX156" fmla="*/ 5249981 w 8507651"/>
              <a:gd name="connsiteY156" fmla="*/ 260333 h 436465"/>
              <a:gd name="connsiteX157" fmla="*/ 5246279 w 8507651"/>
              <a:gd name="connsiteY157" fmla="*/ 219127 h 436465"/>
              <a:gd name="connsiteX158" fmla="*/ 5343787 w 8507651"/>
              <a:gd name="connsiteY158" fmla="*/ 0 h 436465"/>
              <a:gd name="connsiteX159" fmla="*/ 5441295 w 8507651"/>
              <a:gd name="connsiteY159" fmla="*/ 219127 h 436465"/>
              <a:gd name="connsiteX160" fmla="*/ 5436667 w 8507651"/>
              <a:gd name="connsiteY160" fmla="*/ 270645 h 436465"/>
              <a:gd name="connsiteX161" fmla="*/ 5442993 w 8507651"/>
              <a:gd name="connsiteY161" fmla="*/ 261060 h 436465"/>
              <a:gd name="connsiteX162" fmla="*/ 5480947 w 8507651"/>
              <a:gd name="connsiteY162" fmla="*/ 243840 h 436465"/>
              <a:gd name="connsiteX163" fmla="*/ 5500598 w 8507651"/>
              <a:gd name="connsiteY163" fmla="*/ 248292 h 436465"/>
              <a:gd name="connsiteX164" fmla="*/ 5517860 w 8507651"/>
              <a:gd name="connsiteY164" fmla="*/ 260334 h 436465"/>
              <a:gd name="connsiteX165" fmla="*/ 5514158 w 8507651"/>
              <a:gd name="connsiteY165" fmla="*/ 219127 h 436465"/>
              <a:gd name="connsiteX166" fmla="*/ 5611666 w 8507651"/>
              <a:gd name="connsiteY166" fmla="*/ 0 h 436465"/>
              <a:gd name="connsiteX167" fmla="*/ 5709174 w 8507651"/>
              <a:gd name="connsiteY167" fmla="*/ 219127 h 436465"/>
              <a:gd name="connsiteX168" fmla="*/ 5704546 w 8507651"/>
              <a:gd name="connsiteY168" fmla="*/ 270645 h 436465"/>
              <a:gd name="connsiteX169" fmla="*/ 5710872 w 8507651"/>
              <a:gd name="connsiteY169" fmla="*/ 261060 h 436465"/>
              <a:gd name="connsiteX170" fmla="*/ 5748826 w 8507651"/>
              <a:gd name="connsiteY170" fmla="*/ 243840 h 436465"/>
              <a:gd name="connsiteX171" fmla="*/ 5768477 w 8507651"/>
              <a:gd name="connsiteY171" fmla="*/ 248292 h 436465"/>
              <a:gd name="connsiteX172" fmla="*/ 5785738 w 8507651"/>
              <a:gd name="connsiteY172" fmla="*/ 260333 h 436465"/>
              <a:gd name="connsiteX173" fmla="*/ 5782036 w 8507651"/>
              <a:gd name="connsiteY173" fmla="*/ 219127 h 436465"/>
              <a:gd name="connsiteX174" fmla="*/ 5879544 w 8507651"/>
              <a:gd name="connsiteY174" fmla="*/ 0 h 436465"/>
              <a:gd name="connsiteX175" fmla="*/ 5977052 w 8507651"/>
              <a:gd name="connsiteY175" fmla="*/ 219127 h 436465"/>
              <a:gd name="connsiteX176" fmla="*/ 5972424 w 8507651"/>
              <a:gd name="connsiteY176" fmla="*/ 270645 h 436465"/>
              <a:gd name="connsiteX177" fmla="*/ 5978750 w 8507651"/>
              <a:gd name="connsiteY177" fmla="*/ 261060 h 436465"/>
              <a:gd name="connsiteX178" fmla="*/ 6016704 w 8507651"/>
              <a:gd name="connsiteY178" fmla="*/ 243840 h 436465"/>
              <a:gd name="connsiteX179" fmla="*/ 6036355 w 8507651"/>
              <a:gd name="connsiteY179" fmla="*/ 248292 h 436465"/>
              <a:gd name="connsiteX180" fmla="*/ 6053616 w 8507651"/>
              <a:gd name="connsiteY180" fmla="*/ 260333 h 436465"/>
              <a:gd name="connsiteX181" fmla="*/ 6049914 w 8507651"/>
              <a:gd name="connsiteY181" fmla="*/ 219127 h 436465"/>
              <a:gd name="connsiteX182" fmla="*/ 6147422 w 8507651"/>
              <a:gd name="connsiteY182" fmla="*/ 0 h 436465"/>
              <a:gd name="connsiteX183" fmla="*/ 6244930 w 8507651"/>
              <a:gd name="connsiteY183" fmla="*/ 219127 h 436465"/>
              <a:gd name="connsiteX184" fmla="*/ 6240302 w 8507651"/>
              <a:gd name="connsiteY184" fmla="*/ 270645 h 436465"/>
              <a:gd name="connsiteX185" fmla="*/ 6246628 w 8507651"/>
              <a:gd name="connsiteY185" fmla="*/ 261060 h 436465"/>
              <a:gd name="connsiteX186" fmla="*/ 6284582 w 8507651"/>
              <a:gd name="connsiteY186" fmla="*/ 243840 h 436465"/>
              <a:gd name="connsiteX187" fmla="*/ 6304233 w 8507651"/>
              <a:gd name="connsiteY187" fmla="*/ 248292 h 436465"/>
              <a:gd name="connsiteX188" fmla="*/ 6321495 w 8507651"/>
              <a:gd name="connsiteY188" fmla="*/ 260334 h 436465"/>
              <a:gd name="connsiteX189" fmla="*/ 6317793 w 8507651"/>
              <a:gd name="connsiteY189" fmla="*/ 219127 h 436465"/>
              <a:gd name="connsiteX190" fmla="*/ 6415301 w 8507651"/>
              <a:gd name="connsiteY190" fmla="*/ 0 h 436465"/>
              <a:gd name="connsiteX191" fmla="*/ 6512809 w 8507651"/>
              <a:gd name="connsiteY191" fmla="*/ 219127 h 436465"/>
              <a:gd name="connsiteX192" fmla="*/ 6508181 w 8507651"/>
              <a:gd name="connsiteY192" fmla="*/ 270645 h 436465"/>
              <a:gd name="connsiteX193" fmla="*/ 6514507 w 8507651"/>
              <a:gd name="connsiteY193" fmla="*/ 261060 h 436465"/>
              <a:gd name="connsiteX194" fmla="*/ 6552461 w 8507651"/>
              <a:gd name="connsiteY194" fmla="*/ 243840 h 436465"/>
              <a:gd name="connsiteX195" fmla="*/ 6572112 w 8507651"/>
              <a:gd name="connsiteY195" fmla="*/ 248292 h 436465"/>
              <a:gd name="connsiteX196" fmla="*/ 6589373 w 8507651"/>
              <a:gd name="connsiteY196" fmla="*/ 260333 h 436465"/>
              <a:gd name="connsiteX197" fmla="*/ 6585671 w 8507651"/>
              <a:gd name="connsiteY197" fmla="*/ 219127 h 436465"/>
              <a:gd name="connsiteX198" fmla="*/ 6683179 w 8507651"/>
              <a:gd name="connsiteY198" fmla="*/ 0 h 436465"/>
              <a:gd name="connsiteX199" fmla="*/ 6780687 w 8507651"/>
              <a:gd name="connsiteY199" fmla="*/ 219127 h 436465"/>
              <a:gd name="connsiteX200" fmla="*/ 6776059 w 8507651"/>
              <a:gd name="connsiteY200" fmla="*/ 270645 h 436465"/>
              <a:gd name="connsiteX201" fmla="*/ 6782385 w 8507651"/>
              <a:gd name="connsiteY201" fmla="*/ 261060 h 436465"/>
              <a:gd name="connsiteX202" fmla="*/ 6820339 w 8507651"/>
              <a:gd name="connsiteY202" fmla="*/ 243840 h 436465"/>
              <a:gd name="connsiteX203" fmla="*/ 6839990 w 8507651"/>
              <a:gd name="connsiteY203" fmla="*/ 248292 h 436465"/>
              <a:gd name="connsiteX204" fmla="*/ 6857251 w 8507651"/>
              <a:gd name="connsiteY204" fmla="*/ 260333 h 436465"/>
              <a:gd name="connsiteX205" fmla="*/ 6853549 w 8507651"/>
              <a:gd name="connsiteY205" fmla="*/ 219127 h 436465"/>
              <a:gd name="connsiteX206" fmla="*/ 6951057 w 8507651"/>
              <a:gd name="connsiteY206" fmla="*/ 0 h 436465"/>
              <a:gd name="connsiteX207" fmla="*/ 7048565 w 8507651"/>
              <a:gd name="connsiteY207" fmla="*/ 219127 h 436465"/>
              <a:gd name="connsiteX208" fmla="*/ 7043937 w 8507651"/>
              <a:gd name="connsiteY208" fmla="*/ 270645 h 436465"/>
              <a:gd name="connsiteX209" fmla="*/ 7050263 w 8507651"/>
              <a:gd name="connsiteY209" fmla="*/ 261060 h 436465"/>
              <a:gd name="connsiteX210" fmla="*/ 7088217 w 8507651"/>
              <a:gd name="connsiteY210" fmla="*/ 243840 h 436465"/>
              <a:gd name="connsiteX211" fmla="*/ 7107868 w 8507651"/>
              <a:gd name="connsiteY211" fmla="*/ 248292 h 436465"/>
              <a:gd name="connsiteX212" fmla="*/ 7125130 w 8507651"/>
              <a:gd name="connsiteY212" fmla="*/ 260334 h 436465"/>
              <a:gd name="connsiteX213" fmla="*/ 7121428 w 8507651"/>
              <a:gd name="connsiteY213" fmla="*/ 219127 h 436465"/>
              <a:gd name="connsiteX214" fmla="*/ 7218936 w 8507651"/>
              <a:gd name="connsiteY214" fmla="*/ 0 h 436465"/>
              <a:gd name="connsiteX215" fmla="*/ 7316444 w 8507651"/>
              <a:gd name="connsiteY215" fmla="*/ 219127 h 436465"/>
              <a:gd name="connsiteX216" fmla="*/ 7311816 w 8507651"/>
              <a:gd name="connsiteY216" fmla="*/ 270645 h 436465"/>
              <a:gd name="connsiteX217" fmla="*/ 7318142 w 8507651"/>
              <a:gd name="connsiteY217" fmla="*/ 261060 h 436465"/>
              <a:gd name="connsiteX218" fmla="*/ 7356096 w 8507651"/>
              <a:gd name="connsiteY218" fmla="*/ 243840 h 436465"/>
              <a:gd name="connsiteX219" fmla="*/ 7375747 w 8507651"/>
              <a:gd name="connsiteY219" fmla="*/ 248292 h 436465"/>
              <a:gd name="connsiteX220" fmla="*/ 7393008 w 8507651"/>
              <a:gd name="connsiteY220" fmla="*/ 260333 h 436465"/>
              <a:gd name="connsiteX221" fmla="*/ 7389306 w 8507651"/>
              <a:gd name="connsiteY221" fmla="*/ 219127 h 436465"/>
              <a:gd name="connsiteX222" fmla="*/ 7486814 w 8507651"/>
              <a:gd name="connsiteY222" fmla="*/ 0 h 436465"/>
              <a:gd name="connsiteX223" fmla="*/ 7584322 w 8507651"/>
              <a:gd name="connsiteY223" fmla="*/ 219127 h 436465"/>
              <a:gd name="connsiteX224" fmla="*/ 7579694 w 8507651"/>
              <a:gd name="connsiteY224" fmla="*/ 270645 h 436465"/>
              <a:gd name="connsiteX225" fmla="*/ 7586020 w 8507651"/>
              <a:gd name="connsiteY225" fmla="*/ 261060 h 436465"/>
              <a:gd name="connsiteX226" fmla="*/ 7623974 w 8507651"/>
              <a:gd name="connsiteY226" fmla="*/ 243840 h 436465"/>
              <a:gd name="connsiteX227" fmla="*/ 7643625 w 8507651"/>
              <a:gd name="connsiteY227" fmla="*/ 248292 h 436465"/>
              <a:gd name="connsiteX228" fmla="*/ 7660886 w 8507651"/>
              <a:gd name="connsiteY228" fmla="*/ 260333 h 436465"/>
              <a:gd name="connsiteX229" fmla="*/ 7657184 w 8507651"/>
              <a:gd name="connsiteY229" fmla="*/ 219127 h 436465"/>
              <a:gd name="connsiteX230" fmla="*/ 7754692 w 8507651"/>
              <a:gd name="connsiteY230" fmla="*/ 0 h 436465"/>
              <a:gd name="connsiteX231" fmla="*/ 7852200 w 8507651"/>
              <a:gd name="connsiteY231" fmla="*/ 219127 h 436465"/>
              <a:gd name="connsiteX232" fmla="*/ 7847572 w 8507651"/>
              <a:gd name="connsiteY232" fmla="*/ 270645 h 436465"/>
              <a:gd name="connsiteX233" fmla="*/ 7853897 w 8507651"/>
              <a:gd name="connsiteY233" fmla="*/ 261060 h 436465"/>
              <a:gd name="connsiteX234" fmla="*/ 7891852 w 8507651"/>
              <a:gd name="connsiteY234" fmla="*/ 243840 h 436465"/>
              <a:gd name="connsiteX235" fmla="*/ 7911503 w 8507651"/>
              <a:gd name="connsiteY235" fmla="*/ 248292 h 436465"/>
              <a:gd name="connsiteX236" fmla="*/ 7928765 w 8507651"/>
              <a:gd name="connsiteY236" fmla="*/ 260334 h 436465"/>
              <a:gd name="connsiteX237" fmla="*/ 7925063 w 8507651"/>
              <a:gd name="connsiteY237" fmla="*/ 219127 h 436465"/>
              <a:gd name="connsiteX238" fmla="*/ 8022571 w 8507651"/>
              <a:gd name="connsiteY238" fmla="*/ 0 h 436465"/>
              <a:gd name="connsiteX239" fmla="*/ 8120079 w 8507651"/>
              <a:gd name="connsiteY239" fmla="*/ 219127 h 436465"/>
              <a:gd name="connsiteX240" fmla="*/ 8115451 w 8507651"/>
              <a:gd name="connsiteY240" fmla="*/ 270645 h 436465"/>
              <a:gd name="connsiteX241" fmla="*/ 8121777 w 8507651"/>
              <a:gd name="connsiteY241" fmla="*/ 261060 h 436465"/>
              <a:gd name="connsiteX242" fmla="*/ 8159731 w 8507651"/>
              <a:gd name="connsiteY242" fmla="*/ 243840 h 436465"/>
              <a:gd name="connsiteX243" fmla="*/ 8179382 w 8507651"/>
              <a:gd name="connsiteY243" fmla="*/ 248292 h 436465"/>
              <a:gd name="connsiteX244" fmla="*/ 8196634 w 8507651"/>
              <a:gd name="connsiteY244" fmla="*/ 260327 h 436465"/>
              <a:gd name="connsiteX245" fmla="*/ 8192933 w 8507651"/>
              <a:gd name="connsiteY245" fmla="*/ 219127 h 436465"/>
              <a:gd name="connsiteX246" fmla="*/ 8290441 w 8507651"/>
              <a:gd name="connsiteY246" fmla="*/ 0 h 436465"/>
              <a:gd name="connsiteX247" fmla="*/ 8387949 w 8507651"/>
              <a:gd name="connsiteY247" fmla="*/ 219127 h 436465"/>
              <a:gd name="connsiteX248" fmla="*/ 8383321 w 8507651"/>
              <a:gd name="connsiteY248" fmla="*/ 270645 h 436465"/>
              <a:gd name="connsiteX249" fmla="*/ 8389646 w 8507651"/>
              <a:gd name="connsiteY249" fmla="*/ 261060 h 436465"/>
              <a:gd name="connsiteX250" fmla="*/ 8427601 w 8507651"/>
              <a:gd name="connsiteY250" fmla="*/ 243840 h 436465"/>
              <a:gd name="connsiteX251" fmla="*/ 8496550 w 8507651"/>
              <a:gd name="connsiteY251" fmla="*/ 308021 h 436465"/>
              <a:gd name="connsiteX252" fmla="*/ 8507651 w 8507651"/>
              <a:gd name="connsiteY252" fmla="*/ 345025 h 436465"/>
              <a:gd name="connsiteX253" fmla="*/ 0 w 8507651"/>
              <a:gd name="connsiteY253" fmla="*/ 436465 h 436465"/>
              <a:gd name="connsiteX0" fmla="*/ 0 w 8428548"/>
              <a:gd name="connsiteY0" fmla="*/ 270645 h 345025"/>
              <a:gd name="connsiteX1" fmla="*/ 6326 w 8428548"/>
              <a:gd name="connsiteY1" fmla="*/ 261060 h 345025"/>
              <a:gd name="connsiteX2" fmla="*/ 44280 w 8428548"/>
              <a:gd name="connsiteY2" fmla="*/ 243840 h 345025"/>
              <a:gd name="connsiteX3" fmla="*/ 63931 w 8428548"/>
              <a:gd name="connsiteY3" fmla="*/ 248292 h 345025"/>
              <a:gd name="connsiteX4" fmla="*/ 81192 w 8428548"/>
              <a:gd name="connsiteY4" fmla="*/ 260333 h 345025"/>
              <a:gd name="connsiteX5" fmla="*/ 77490 w 8428548"/>
              <a:gd name="connsiteY5" fmla="*/ 219127 h 345025"/>
              <a:gd name="connsiteX6" fmla="*/ 174998 w 8428548"/>
              <a:gd name="connsiteY6" fmla="*/ 0 h 345025"/>
              <a:gd name="connsiteX7" fmla="*/ 272506 w 8428548"/>
              <a:gd name="connsiteY7" fmla="*/ 219127 h 345025"/>
              <a:gd name="connsiteX8" fmla="*/ 267878 w 8428548"/>
              <a:gd name="connsiteY8" fmla="*/ 270645 h 345025"/>
              <a:gd name="connsiteX9" fmla="*/ 274204 w 8428548"/>
              <a:gd name="connsiteY9" fmla="*/ 261060 h 345025"/>
              <a:gd name="connsiteX10" fmla="*/ 312158 w 8428548"/>
              <a:gd name="connsiteY10" fmla="*/ 243840 h 345025"/>
              <a:gd name="connsiteX11" fmla="*/ 331809 w 8428548"/>
              <a:gd name="connsiteY11" fmla="*/ 248292 h 345025"/>
              <a:gd name="connsiteX12" fmla="*/ 349071 w 8428548"/>
              <a:gd name="connsiteY12" fmla="*/ 260334 h 345025"/>
              <a:gd name="connsiteX13" fmla="*/ 345369 w 8428548"/>
              <a:gd name="connsiteY13" fmla="*/ 219127 h 345025"/>
              <a:gd name="connsiteX14" fmla="*/ 442877 w 8428548"/>
              <a:gd name="connsiteY14" fmla="*/ 0 h 345025"/>
              <a:gd name="connsiteX15" fmla="*/ 540385 w 8428548"/>
              <a:gd name="connsiteY15" fmla="*/ 219127 h 345025"/>
              <a:gd name="connsiteX16" fmla="*/ 535757 w 8428548"/>
              <a:gd name="connsiteY16" fmla="*/ 270645 h 345025"/>
              <a:gd name="connsiteX17" fmla="*/ 542083 w 8428548"/>
              <a:gd name="connsiteY17" fmla="*/ 261060 h 345025"/>
              <a:gd name="connsiteX18" fmla="*/ 580037 w 8428548"/>
              <a:gd name="connsiteY18" fmla="*/ 243840 h 345025"/>
              <a:gd name="connsiteX19" fmla="*/ 599688 w 8428548"/>
              <a:gd name="connsiteY19" fmla="*/ 248292 h 345025"/>
              <a:gd name="connsiteX20" fmla="*/ 616949 w 8428548"/>
              <a:gd name="connsiteY20" fmla="*/ 260333 h 345025"/>
              <a:gd name="connsiteX21" fmla="*/ 613247 w 8428548"/>
              <a:gd name="connsiteY21" fmla="*/ 219127 h 345025"/>
              <a:gd name="connsiteX22" fmla="*/ 710755 w 8428548"/>
              <a:gd name="connsiteY22" fmla="*/ 0 h 345025"/>
              <a:gd name="connsiteX23" fmla="*/ 808263 w 8428548"/>
              <a:gd name="connsiteY23" fmla="*/ 219127 h 345025"/>
              <a:gd name="connsiteX24" fmla="*/ 803635 w 8428548"/>
              <a:gd name="connsiteY24" fmla="*/ 270645 h 345025"/>
              <a:gd name="connsiteX25" fmla="*/ 809961 w 8428548"/>
              <a:gd name="connsiteY25" fmla="*/ 261060 h 345025"/>
              <a:gd name="connsiteX26" fmla="*/ 847915 w 8428548"/>
              <a:gd name="connsiteY26" fmla="*/ 243840 h 345025"/>
              <a:gd name="connsiteX27" fmla="*/ 867566 w 8428548"/>
              <a:gd name="connsiteY27" fmla="*/ 248292 h 345025"/>
              <a:gd name="connsiteX28" fmla="*/ 884827 w 8428548"/>
              <a:gd name="connsiteY28" fmla="*/ 260333 h 345025"/>
              <a:gd name="connsiteX29" fmla="*/ 881125 w 8428548"/>
              <a:gd name="connsiteY29" fmla="*/ 219127 h 345025"/>
              <a:gd name="connsiteX30" fmla="*/ 978633 w 8428548"/>
              <a:gd name="connsiteY30" fmla="*/ 0 h 345025"/>
              <a:gd name="connsiteX31" fmla="*/ 1076141 w 8428548"/>
              <a:gd name="connsiteY31" fmla="*/ 219127 h 345025"/>
              <a:gd name="connsiteX32" fmla="*/ 1071513 w 8428548"/>
              <a:gd name="connsiteY32" fmla="*/ 270645 h 345025"/>
              <a:gd name="connsiteX33" fmla="*/ 1077839 w 8428548"/>
              <a:gd name="connsiteY33" fmla="*/ 261060 h 345025"/>
              <a:gd name="connsiteX34" fmla="*/ 1115793 w 8428548"/>
              <a:gd name="connsiteY34" fmla="*/ 243840 h 345025"/>
              <a:gd name="connsiteX35" fmla="*/ 1135444 w 8428548"/>
              <a:gd name="connsiteY35" fmla="*/ 248292 h 345025"/>
              <a:gd name="connsiteX36" fmla="*/ 1152706 w 8428548"/>
              <a:gd name="connsiteY36" fmla="*/ 260334 h 345025"/>
              <a:gd name="connsiteX37" fmla="*/ 1149004 w 8428548"/>
              <a:gd name="connsiteY37" fmla="*/ 219127 h 345025"/>
              <a:gd name="connsiteX38" fmla="*/ 1246511 w 8428548"/>
              <a:gd name="connsiteY38" fmla="*/ 0 h 345025"/>
              <a:gd name="connsiteX39" fmla="*/ 1344019 w 8428548"/>
              <a:gd name="connsiteY39" fmla="*/ 219127 h 345025"/>
              <a:gd name="connsiteX40" fmla="*/ 1339391 w 8428548"/>
              <a:gd name="connsiteY40" fmla="*/ 270645 h 345025"/>
              <a:gd name="connsiteX41" fmla="*/ 1345717 w 8428548"/>
              <a:gd name="connsiteY41" fmla="*/ 261060 h 345025"/>
              <a:gd name="connsiteX42" fmla="*/ 1383671 w 8428548"/>
              <a:gd name="connsiteY42" fmla="*/ 243840 h 345025"/>
              <a:gd name="connsiteX43" fmla="*/ 1403322 w 8428548"/>
              <a:gd name="connsiteY43" fmla="*/ 248292 h 345025"/>
              <a:gd name="connsiteX44" fmla="*/ 1420583 w 8428548"/>
              <a:gd name="connsiteY44" fmla="*/ 260333 h 345025"/>
              <a:gd name="connsiteX45" fmla="*/ 1416881 w 8428548"/>
              <a:gd name="connsiteY45" fmla="*/ 219127 h 345025"/>
              <a:gd name="connsiteX46" fmla="*/ 1514388 w 8428548"/>
              <a:gd name="connsiteY46" fmla="*/ 0 h 345025"/>
              <a:gd name="connsiteX47" fmla="*/ 1611897 w 8428548"/>
              <a:gd name="connsiteY47" fmla="*/ 219127 h 345025"/>
              <a:gd name="connsiteX48" fmla="*/ 1607269 w 8428548"/>
              <a:gd name="connsiteY48" fmla="*/ 270644 h 345025"/>
              <a:gd name="connsiteX49" fmla="*/ 1613594 w 8428548"/>
              <a:gd name="connsiteY49" fmla="*/ 261060 h 345025"/>
              <a:gd name="connsiteX50" fmla="*/ 1651548 w 8428548"/>
              <a:gd name="connsiteY50" fmla="*/ 243840 h 345025"/>
              <a:gd name="connsiteX51" fmla="*/ 1671200 w 8428548"/>
              <a:gd name="connsiteY51" fmla="*/ 248292 h 345025"/>
              <a:gd name="connsiteX52" fmla="*/ 1688461 w 8428548"/>
              <a:gd name="connsiteY52" fmla="*/ 260333 h 345025"/>
              <a:gd name="connsiteX53" fmla="*/ 1684759 w 8428548"/>
              <a:gd name="connsiteY53" fmla="*/ 219127 h 345025"/>
              <a:gd name="connsiteX54" fmla="*/ 1782267 w 8428548"/>
              <a:gd name="connsiteY54" fmla="*/ 0 h 345025"/>
              <a:gd name="connsiteX55" fmla="*/ 1879775 w 8428548"/>
              <a:gd name="connsiteY55" fmla="*/ 219127 h 345025"/>
              <a:gd name="connsiteX56" fmla="*/ 1875147 w 8428548"/>
              <a:gd name="connsiteY56" fmla="*/ 270645 h 345025"/>
              <a:gd name="connsiteX57" fmla="*/ 1881473 w 8428548"/>
              <a:gd name="connsiteY57" fmla="*/ 261060 h 345025"/>
              <a:gd name="connsiteX58" fmla="*/ 1919427 w 8428548"/>
              <a:gd name="connsiteY58" fmla="*/ 243840 h 345025"/>
              <a:gd name="connsiteX59" fmla="*/ 1939078 w 8428548"/>
              <a:gd name="connsiteY59" fmla="*/ 248292 h 345025"/>
              <a:gd name="connsiteX60" fmla="*/ 1956340 w 8428548"/>
              <a:gd name="connsiteY60" fmla="*/ 260334 h 345025"/>
              <a:gd name="connsiteX61" fmla="*/ 1952638 w 8428548"/>
              <a:gd name="connsiteY61" fmla="*/ 219127 h 345025"/>
              <a:gd name="connsiteX62" fmla="*/ 2050146 w 8428548"/>
              <a:gd name="connsiteY62" fmla="*/ 0 h 345025"/>
              <a:gd name="connsiteX63" fmla="*/ 2147653 w 8428548"/>
              <a:gd name="connsiteY63" fmla="*/ 219127 h 345025"/>
              <a:gd name="connsiteX64" fmla="*/ 2143025 w 8428548"/>
              <a:gd name="connsiteY64" fmla="*/ 270646 h 345025"/>
              <a:gd name="connsiteX65" fmla="*/ 2149352 w 8428548"/>
              <a:gd name="connsiteY65" fmla="*/ 261060 h 345025"/>
              <a:gd name="connsiteX66" fmla="*/ 2187306 w 8428548"/>
              <a:gd name="connsiteY66" fmla="*/ 243840 h 345025"/>
              <a:gd name="connsiteX67" fmla="*/ 2206957 w 8428548"/>
              <a:gd name="connsiteY67" fmla="*/ 248292 h 345025"/>
              <a:gd name="connsiteX68" fmla="*/ 2224218 w 8428548"/>
              <a:gd name="connsiteY68" fmla="*/ 260333 h 345025"/>
              <a:gd name="connsiteX69" fmla="*/ 2220516 w 8428548"/>
              <a:gd name="connsiteY69" fmla="*/ 219127 h 345025"/>
              <a:gd name="connsiteX70" fmla="*/ 2318024 w 8428548"/>
              <a:gd name="connsiteY70" fmla="*/ 0 h 345025"/>
              <a:gd name="connsiteX71" fmla="*/ 2415533 w 8428548"/>
              <a:gd name="connsiteY71" fmla="*/ 219127 h 345025"/>
              <a:gd name="connsiteX72" fmla="*/ 2410905 w 8428548"/>
              <a:gd name="connsiteY72" fmla="*/ 270643 h 345025"/>
              <a:gd name="connsiteX73" fmla="*/ 2417230 w 8428548"/>
              <a:gd name="connsiteY73" fmla="*/ 261060 h 345025"/>
              <a:gd name="connsiteX74" fmla="*/ 2455184 w 8428548"/>
              <a:gd name="connsiteY74" fmla="*/ 243840 h 345025"/>
              <a:gd name="connsiteX75" fmla="*/ 2474835 w 8428548"/>
              <a:gd name="connsiteY75" fmla="*/ 248292 h 345025"/>
              <a:gd name="connsiteX76" fmla="*/ 2492096 w 8428548"/>
              <a:gd name="connsiteY76" fmla="*/ 260333 h 345025"/>
              <a:gd name="connsiteX77" fmla="*/ 2488394 w 8428548"/>
              <a:gd name="connsiteY77" fmla="*/ 219127 h 345025"/>
              <a:gd name="connsiteX78" fmla="*/ 2585903 w 8428548"/>
              <a:gd name="connsiteY78" fmla="*/ 0 h 345025"/>
              <a:gd name="connsiteX79" fmla="*/ 2683410 w 8428548"/>
              <a:gd name="connsiteY79" fmla="*/ 219127 h 345025"/>
              <a:gd name="connsiteX80" fmla="*/ 2678782 w 8428548"/>
              <a:gd name="connsiteY80" fmla="*/ 270646 h 345025"/>
              <a:gd name="connsiteX81" fmla="*/ 2685108 w 8428548"/>
              <a:gd name="connsiteY81" fmla="*/ 261060 h 345025"/>
              <a:gd name="connsiteX82" fmla="*/ 2723063 w 8428548"/>
              <a:gd name="connsiteY82" fmla="*/ 243840 h 345025"/>
              <a:gd name="connsiteX83" fmla="*/ 2742714 w 8428548"/>
              <a:gd name="connsiteY83" fmla="*/ 248292 h 345025"/>
              <a:gd name="connsiteX84" fmla="*/ 2759975 w 8428548"/>
              <a:gd name="connsiteY84" fmla="*/ 260334 h 345025"/>
              <a:gd name="connsiteX85" fmla="*/ 2756273 w 8428548"/>
              <a:gd name="connsiteY85" fmla="*/ 219127 h 345025"/>
              <a:gd name="connsiteX86" fmla="*/ 2853781 w 8428548"/>
              <a:gd name="connsiteY86" fmla="*/ 0 h 345025"/>
              <a:gd name="connsiteX87" fmla="*/ 2951289 w 8428548"/>
              <a:gd name="connsiteY87" fmla="*/ 219127 h 345025"/>
              <a:gd name="connsiteX88" fmla="*/ 2946661 w 8428548"/>
              <a:gd name="connsiteY88" fmla="*/ 270645 h 345025"/>
              <a:gd name="connsiteX89" fmla="*/ 2952987 w 8428548"/>
              <a:gd name="connsiteY89" fmla="*/ 261060 h 345025"/>
              <a:gd name="connsiteX90" fmla="*/ 2990941 w 8428548"/>
              <a:gd name="connsiteY90" fmla="*/ 243840 h 345025"/>
              <a:gd name="connsiteX91" fmla="*/ 3010592 w 8428548"/>
              <a:gd name="connsiteY91" fmla="*/ 248292 h 345025"/>
              <a:gd name="connsiteX92" fmla="*/ 3027853 w 8428548"/>
              <a:gd name="connsiteY92" fmla="*/ 260333 h 345025"/>
              <a:gd name="connsiteX93" fmla="*/ 3024151 w 8428548"/>
              <a:gd name="connsiteY93" fmla="*/ 219127 h 345025"/>
              <a:gd name="connsiteX94" fmla="*/ 3121659 w 8428548"/>
              <a:gd name="connsiteY94" fmla="*/ 0 h 345025"/>
              <a:gd name="connsiteX95" fmla="*/ 3219167 w 8428548"/>
              <a:gd name="connsiteY95" fmla="*/ 219127 h 345025"/>
              <a:gd name="connsiteX96" fmla="*/ 3214539 w 8428548"/>
              <a:gd name="connsiteY96" fmla="*/ 270645 h 345025"/>
              <a:gd name="connsiteX97" fmla="*/ 3220865 w 8428548"/>
              <a:gd name="connsiteY97" fmla="*/ 261060 h 345025"/>
              <a:gd name="connsiteX98" fmla="*/ 3258819 w 8428548"/>
              <a:gd name="connsiteY98" fmla="*/ 243840 h 345025"/>
              <a:gd name="connsiteX99" fmla="*/ 3278470 w 8428548"/>
              <a:gd name="connsiteY99" fmla="*/ 248292 h 345025"/>
              <a:gd name="connsiteX100" fmla="*/ 3295730 w 8428548"/>
              <a:gd name="connsiteY100" fmla="*/ 260332 h 345025"/>
              <a:gd name="connsiteX101" fmla="*/ 3292028 w 8428548"/>
              <a:gd name="connsiteY101" fmla="*/ 219127 h 345025"/>
              <a:gd name="connsiteX102" fmla="*/ 3389536 w 8428548"/>
              <a:gd name="connsiteY102" fmla="*/ 0 h 345025"/>
              <a:gd name="connsiteX103" fmla="*/ 3487044 w 8428548"/>
              <a:gd name="connsiteY103" fmla="*/ 219127 h 345025"/>
              <a:gd name="connsiteX104" fmla="*/ 3482416 w 8428548"/>
              <a:gd name="connsiteY104" fmla="*/ 270645 h 345025"/>
              <a:gd name="connsiteX105" fmla="*/ 3488742 w 8428548"/>
              <a:gd name="connsiteY105" fmla="*/ 261060 h 345025"/>
              <a:gd name="connsiteX106" fmla="*/ 3526696 w 8428548"/>
              <a:gd name="connsiteY106" fmla="*/ 243840 h 345025"/>
              <a:gd name="connsiteX107" fmla="*/ 3546348 w 8428548"/>
              <a:gd name="connsiteY107" fmla="*/ 248292 h 345025"/>
              <a:gd name="connsiteX108" fmla="*/ 3563608 w 8428548"/>
              <a:gd name="connsiteY108" fmla="*/ 260333 h 345025"/>
              <a:gd name="connsiteX109" fmla="*/ 3559906 w 8428548"/>
              <a:gd name="connsiteY109" fmla="*/ 219127 h 345025"/>
              <a:gd name="connsiteX110" fmla="*/ 3657414 w 8428548"/>
              <a:gd name="connsiteY110" fmla="*/ 0 h 345025"/>
              <a:gd name="connsiteX111" fmla="*/ 3754922 w 8428548"/>
              <a:gd name="connsiteY111" fmla="*/ 219127 h 345025"/>
              <a:gd name="connsiteX112" fmla="*/ 3750294 w 8428548"/>
              <a:gd name="connsiteY112" fmla="*/ 270645 h 345025"/>
              <a:gd name="connsiteX113" fmla="*/ 3756620 w 8428548"/>
              <a:gd name="connsiteY113" fmla="*/ 261060 h 345025"/>
              <a:gd name="connsiteX114" fmla="*/ 3794574 w 8428548"/>
              <a:gd name="connsiteY114" fmla="*/ 243840 h 345025"/>
              <a:gd name="connsiteX115" fmla="*/ 3814226 w 8428548"/>
              <a:gd name="connsiteY115" fmla="*/ 248292 h 345025"/>
              <a:gd name="connsiteX116" fmla="*/ 3831487 w 8428548"/>
              <a:gd name="connsiteY116" fmla="*/ 260334 h 345025"/>
              <a:gd name="connsiteX117" fmla="*/ 3827785 w 8428548"/>
              <a:gd name="connsiteY117" fmla="*/ 219127 h 345025"/>
              <a:gd name="connsiteX118" fmla="*/ 3925293 w 8428548"/>
              <a:gd name="connsiteY118" fmla="*/ 0 h 345025"/>
              <a:gd name="connsiteX119" fmla="*/ 4022801 w 8428548"/>
              <a:gd name="connsiteY119" fmla="*/ 219127 h 345025"/>
              <a:gd name="connsiteX120" fmla="*/ 4018173 w 8428548"/>
              <a:gd name="connsiteY120" fmla="*/ 270645 h 345025"/>
              <a:gd name="connsiteX121" fmla="*/ 4024499 w 8428548"/>
              <a:gd name="connsiteY121" fmla="*/ 261060 h 345025"/>
              <a:gd name="connsiteX122" fmla="*/ 4062453 w 8428548"/>
              <a:gd name="connsiteY122" fmla="*/ 243840 h 345025"/>
              <a:gd name="connsiteX123" fmla="*/ 4082105 w 8428548"/>
              <a:gd name="connsiteY123" fmla="*/ 248292 h 345025"/>
              <a:gd name="connsiteX124" fmla="*/ 4099365 w 8428548"/>
              <a:gd name="connsiteY124" fmla="*/ 260333 h 345025"/>
              <a:gd name="connsiteX125" fmla="*/ 4095663 w 8428548"/>
              <a:gd name="connsiteY125" fmla="*/ 219127 h 345025"/>
              <a:gd name="connsiteX126" fmla="*/ 4193171 w 8428548"/>
              <a:gd name="connsiteY126" fmla="*/ 0 h 345025"/>
              <a:gd name="connsiteX127" fmla="*/ 4290679 w 8428548"/>
              <a:gd name="connsiteY127" fmla="*/ 219127 h 345025"/>
              <a:gd name="connsiteX128" fmla="*/ 4286051 w 8428548"/>
              <a:gd name="connsiteY128" fmla="*/ 270645 h 345025"/>
              <a:gd name="connsiteX129" fmla="*/ 4292377 w 8428548"/>
              <a:gd name="connsiteY129" fmla="*/ 261060 h 345025"/>
              <a:gd name="connsiteX130" fmla="*/ 4330331 w 8428548"/>
              <a:gd name="connsiteY130" fmla="*/ 243840 h 345025"/>
              <a:gd name="connsiteX131" fmla="*/ 4349982 w 8428548"/>
              <a:gd name="connsiteY131" fmla="*/ 248292 h 345025"/>
              <a:gd name="connsiteX132" fmla="*/ 4367243 w 8428548"/>
              <a:gd name="connsiteY132" fmla="*/ 260333 h 345025"/>
              <a:gd name="connsiteX133" fmla="*/ 4363541 w 8428548"/>
              <a:gd name="connsiteY133" fmla="*/ 219127 h 345025"/>
              <a:gd name="connsiteX134" fmla="*/ 4461049 w 8428548"/>
              <a:gd name="connsiteY134" fmla="*/ 0 h 345025"/>
              <a:gd name="connsiteX135" fmla="*/ 4558557 w 8428548"/>
              <a:gd name="connsiteY135" fmla="*/ 219127 h 345025"/>
              <a:gd name="connsiteX136" fmla="*/ 4553929 w 8428548"/>
              <a:gd name="connsiteY136" fmla="*/ 270645 h 345025"/>
              <a:gd name="connsiteX137" fmla="*/ 4560255 w 8428548"/>
              <a:gd name="connsiteY137" fmla="*/ 261060 h 345025"/>
              <a:gd name="connsiteX138" fmla="*/ 4598209 w 8428548"/>
              <a:gd name="connsiteY138" fmla="*/ 243840 h 345025"/>
              <a:gd name="connsiteX139" fmla="*/ 4617860 w 8428548"/>
              <a:gd name="connsiteY139" fmla="*/ 248292 h 345025"/>
              <a:gd name="connsiteX140" fmla="*/ 4635122 w 8428548"/>
              <a:gd name="connsiteY140" fmla="*/ 260334 h 345025"/>
              <a:gd name="connsiteX141" fmla="*/ 4631420 w 8428548"/>
              <a:gd name="connsiteY141" fmla="*/ 219127 h 345025"/>
              <a:gd name="connsiteX142" fmla="*/ 4728928 w 8428548"/>
              <a:gd name="connsiteY142" fmla="*/ 0 h 345025"/>
              <a:gd name="connsiteX143" fmla="*/ 4826436 w 8428548"/>
              <a:gd name="connsiteY143" fmla="*/ 219127 h 345025"/>
              <a:gd name="connsiteX144" fmla="*/ 4821808 w 8428548"/>
              <a:gd name="connsiteY144" fmla="*/ 270645 h 345025"/>
              <a:gd name="connsiteX145" fmla="*/ 4828134 w 8428548"/>
              <a:gd name="connsiteY145" fmla="*/ 261060 h 345025"/>
              <a:gd name="connsiteX146" fmla="*/ 4866088 w 8428548"/>
              <a:gd name="connsiteY146" fmla="*/ 243840 h 345025"/>
              <a:gd name="connsiteX147" fmla="*/ 4885739 w 8428548"/>
              <a:gd name="connsiteY147" fmla="*/ 248292 h 345025"/>
              <a:gd name="connsiteX148" fmla="*/ 4903000 w 8428548"/>
              <a:gd name="connsiteY148" fmla="*/ 260333 h 345025"/>
              <a:gd name="connsiteX149" fmla="*/ 4899298 w 8428548"/>
              <a:gd name="connsiteY149" fmla="*/ 219127 h 345025"/>
              <a:gd name="connsiteX150" fmla="*/ 4996806 w 8428548"/>
              <a:gd name="connsiteY150" fmla="*/ 0 h 345025"/>
              <a:gd name="connsiteX151" fmla="*/ 5094314 w 8428548"/>
              <a:gd name="connsiteY151" fmla="*/ 219127 h 345025"/>
              <a:gd name="connsiteX152" fmla="*/ 5089686 w 8428548"/>
              <a:gd name="connsiteY152" fmla="*/ 270645 h 345025"/>
              <a:gd name="connsiteX153" fmla="*/ 5096012 w 8428548"/>
              <a:gd name="connsiteY153" fmla="*/ 261060 h 345025"/>
              <a:gd name="connsiteX154" fmla="*/ 5133966 w 8428548"/>
              <a:gd name="connsiteY154" fmla="*/ 243840 h 345025"/>
              <a:gd name="connsiteX155" fmla="*/ 5153617 w 8428548"/>
              <a:gd name="connsiteY155" fmla="*/ 248292 h 345025"/>
              <a:gd name="connsiteX156" fmla="*/ 5170878 w 8428548"/>
              <a:gd name="connsiteY156" fmla="*/ 260333 h 345025"/>
              <a:gd name="connsiteX157" fmla="*/ 5167176 w 8428548"/>
              <a:gd name="connsiteY157" fmla="*/ 219127 h 345025"/>
              <a:gd name="connsiteX158" fmla="*/ 5264684 w 8428548"/>
              <a:gd name="connsiteY158" fmla="*/ 0 h 345025"/>
              <a:gd name="connsiteX159" fmla="*/ 5362192 w 8428548"/>
              <a:gd name="connsiteY159" fmla="*/ 219127 h 345025"/>
              <a:gd name="connsiteX160" fmla="*/ 5357564 w 8428548"/>
              <a:gd name="connsiteY160" fmla="*/ 270645 h 345025"/>
              <a:gd name="connsiteX161" fmla="*/ 5363890 w 8428548"/>
              <a:gd name="connsiteY161" fmla="*/ 261060 h 345025"/>
              <a:gd name="connsiteX162" fmla="*/ 5401844 w 8428548"/>
              <a:gd name="connsiteY162" fmla="*/ 243840 h 345025"/>
              <a:gd name="connsiteX163" fmla="*/ 5421495 w 8428548"/>
              <a:gd name="connsiteY163" fmla="*/ 248292 h 345025"/>
              <a:gd name="connsiteX164" fmla="*/ 5438757 w 8428548"/>
              <a:gd name="connsiteY164" fmla="*/ 260334 h 345025"/>
              <a:gd name="connsiteX165" fmla="*/ 5435055 w 8428548"/>
              <a:gd name="connsiteY165" fmla="*/ 219127 h 345025"/>
              <a:gd name="connsiteX166" fmla="*/ 5532563 w 8428548"/>
              <a:gd name="connsiteY166" fmla="*/ 0 h 345025"/>
              <a:gd name="connsiteX167" fmla="*/ 5630071 w 8428548"/>
              <a:gd name="connsiteY167" fmla="*/ 219127 h 345025"/>
              <a:gd name="connsiteX168" fmla="*/ 5625443 w 8428548"/>
              <a:gd name="connsiteY168" fmla="*/ 270645 h 345025"/>
              <a:gd name="connsiteX169" fmla="*/ 5631769 w 8428548"/>
              <a:gd name="connsiteY169" fmla="*/ 261060 h 345025"/>
              <a:gd name="connsiteX170" fmla="*/ 5669723 w 8428548"/>
              <a:gd name="connsiteY170" fmla="*/ 243840 h 345025"/>
              <a:gd name="connsiteX171" fmla="*/ 5689374 w 8428548"/>
              <a:gd name="connsiteY171" fmla="*/ 248292 h 345025"/>
              <a:gd name="connsiteX172" fmla="*/ 5706635 w 8428548"/>
              <a:gd name="connsiteY172" fmla="*/ 260333 h 345025"/>
              <a:gd name="connsiteX173" fmla="*/ 5702933 w 8428548"/>
              <a:gd name="connsiteY173" fmla="*/ 219127 h 345025"/>
              <a:gd name="connsiteX174" fmla="*/ 5800441 w 8428548"/>
              <a:gd name="connsiteY174" fmla="*/ 0 h 345025"/>
              <a:gd name="connsiteX175" fmla="*/ 5897949 w 8428548"/>
              <a:gd name="connsiteY175" fmla="*/ 219127 h 345025"/>
              <a:gd name="connsiteX176" fmla="*/ 5893321 w 8428548"/>
              <a:gd name="connsiteY176" fmla="*/ 270645 h 345025"/>
              <a:gd name="connsiteX177" fmla="*/ 5899647 w 8428548"/>
              <a:gd name="connsiteY177" fmla="*/ 261060 h 345025"/>
              <a:gd name="connsiteX178" fmla="*/ 5937601 w 8428548"/>
              <a:gd name="connsiteY178" fmla="*/ 243840 h 345025"/>
              <a:gd name="connsiteX179" fmla="*/ 5957252 w 8428548"/>
              <a:gd name="connsiteY179" fmla="*/ 248292 h 345025"/>
              <a:gd name="connsiteX180" fmla="*/ 5974513 w 8428548"/>
              <a:gd name="connsiteY180" fmla="*/ 260333 h 345025"/>
              <a:gd name="connsiteX181" fmla="*/ 5970811 w 8428548"/>
              <a:gd name="connsiteY181" fmla="*/ 219127 h 345025"/>
              <a:gd name="connsiteX182" fmla="*/ 6068319 w 8428548"/>
              <a:gd name="connsiteY182" fmla="*/ 0 h 345025"/>
              <a:gd name="connsiteX183" fmla="*/ 6165827 w 8428548"/>
              <a:gd name="connsiteY183" fmla="*/ 219127 h 345025"/>
              <a:gd name="connsiteX184" fmla="*/ 6161199 w 8428548"/>
              <a:gd name="connsiteY184" fmla="*/ 270645 h 345025"/>
              <a:gd name="connsiteX185" fmla="*/ 6167525 w 8428548"/>
              <a:gd name="connsiteY185" fmla="*/ 261060 h 345025"/>
              <a:gd name="connsiteX186" fmla="*/ 6205479 w 8428548"/>
              <a:gd name="connsiteY186" fmla="*/ 243840 h 345025"/>
              <a:gd name="connsiteX187" fmla="*/ 6225130 w 8428548"/>
              <a:gd name="connsiteY187" fmla="*/ 248292 h 345025"/>
              <a:gd name="connsiteX188" fmla="*/ 6242392 w 8428548"/>
              <a:gd name="connsiteY188" fmla="*/ 260334 h 345025"/>
              <a:gd name="connsiteX189" fmla="*/ 6238690 w 8428548"/>
              <a:gd name="connsiteY189" fmla="*/ 219127 h 345025"/>
              <a:gd name="connsiteX190" fmla="*/ 6336198 w 8428548"/>
              <a:gd name="connsiteY190" fmla="*/ 0 h 345025"/>
              <a:gd name="connsiteX191" fmla="*/ 6433706 w 8428548"/>
              <a:gd name="connsiteY191" fmla="*/ 219127 h 345025"/>
              <a:gd name="connsiteX192" fmla="*/ 6429078 w 8428548"/>
              <a:gd name="connsiteY192" fmla="*/ 270645 h 345025"/>
              <a:gd name="connsiteX193" fmla="*/ 6435404 w 8428548"/>
              <a:gd name="connsiteY193" fmla="*/ 261060 h 345025"/>
              <a:gd name="connsiteX194" fmla="*/ 6473358 w 8428548"/>
              <a:gd name="connsiteY194" fmla="*/ 243840 h 345025"/>
              <a:gd name="connsiteX195" fmla="*/ 6493009 w 8428548"/>
              <a:gd name="connsiteY195" fmla="*/ 248292 h 345025"/>
              <a:gd name="connsiteX196" fmla="*/ 6510270 w 8428548"/>
              <a:gd name="connsiteY196" fmla="*/ 260333 h 345025"/>
              <a:gd name="connsiteX197" fmla="*/ 6506568 w 8428548"/>
              <a:gd name="connsiteY197" fmla="*/ 219127 h 345025"/>
              <a:gd name="connsiteX198" fmla="*/ 6604076 w 8428548"/>
              <a:gd name="connsiteY198" fmla="*/ 0 h 345025"/>
              <a:gd name="connsiteX199" fmla="*/ 6701584 w 8428548"/>
              <a:gd name="connsiteY199" fmla="*/ 219127 h 345025"/>
              <a:gd name="connsiteX200" fmla="*/ 6696956 w 8428548"/>
              <a:gd name="connsiteY200" fmla="*/ 270645 h 345025"/>
              <a:gd name="connsiteX201" fmla="*/ 6703282 w 8428548"/>
              <a:gd name="connsiteY201" fmla="*/ 261060 h 345025"/>
              <a:gd name="connsiteX202" fmla="*/ 6741236 w 8428548"/>
              <a:gd name="connsiteY202" fmla="*/ 243840 h 345025"/>
              <a:gd name="connsiteX203" fmla="*/ 6760887 w 8428548"/>
              <a:gd name="connsiteY203" fmla="*/ 248292 h 345025"/>
              <a:gd name="connsiteX204" fmla="*/ 6778148 w 8428548"/>
              <a:gd name="connsiteY204" fmla="*/ 260333 h 345025"/>
              <a:gd name="connsiteX205" fmla="*/ 6774446 w 8428548"/>
              <a:gd name="connsiteY205" fmla="*/ 219127 h 345025"/>
              <a:gd name="connsiteX206" fmla="*/ 6871954 w 8428548"/>
              <a:gd name="connsiteY206" fmla="*/ 0 h 345025"/>
              <a:gd name="connsiteX207" fmla="*/ 6969462 w 8428548"/>
              <a:gd name="connsiteY207" fmla="*/ 219127 h 345025"/>
              <a:gd name="connsiteX208" fmla="*/ 6964834 w 8428548"/>
              <a:gd name="connsiteY208" fmla="*/ 270645 h 345025"/>
              <a:gd name="connsiteX209" fmla="*/ 6971160 w 8428548"/>
              <a:gd name="connsiteY209" fmla="*/ 261060 h 345025"/>
              <a:gd name="connsiteX210" fmla="*/ 7009114 w 8428548"/>
              <a:gd name="connsiteY210" fmla="*/ 243840 h 345025"/>
              <a:gd name="connsiteX211" fmla="*/ 7028765 w 8428548"/>
              <a:gd name="connsiteY211" fmla="*/ 248292 h 345025"/>
              <a:gd name="connsiteX212" fmla="*/ 7046027 w 8428548"/>
              <a:gd name="connsiteY212" fmla="*/ 260334 h 345025"/>
              <a:gd name="connsiteX213" fmla="*/ 7042325 w 8428548"/>
              <a:gd name="connsiteY213" fmla="*/ 219127 h 345025"/>
              <a:gd name="connsiteX214" fmla="*/ 7139833 w 8428548"/>
              <a:gd name="connsiteY214" fmla="*/ 0 h 345025"/>
              <a:gd name="connsiteX215" fmla="*/ 7237341 w 8428548"/>
              <a:gd name="connsiteY215" fmla="*/ 219127 h 345025"/>
              <a:gd name="connsiteX216" fmla="*/ 7232713 w 8428548"/>
              <a:gd name="connsiteY216" fmla="*/ 270645 h 345025"/>
              <a:gd name="connsiteX217" fmla="*/ 7239039 w 8428548"/>
              <a:gd name="connsiteY217" fmla="*/ 261060 h 345025"/>
              <a:gd name="connsiteX218" fmla="*/ 7276993 w 8428548"/>
              <a:gd name="connsiteY218" fmla="*/ 243840 h 345025"/>
              <a:gd name="connsiteX219" fmla="*/ 7296644 w 8428548"/>
              <a:gd name="connsiteY219" fmla="*/ 248292 h 345025"/>
              <a:gd name="connsiteX220" fmla="*/ 7313905 w 8428548"/>
              <a:gd name="connsiteY220" fmla="*/ 260333 h 345025"/>
              <a:gd name="connsiteX221" fmla="*/ 7310203 w 8428548"/>
              <a:gd name="connsiteY221" fmla="*/ 219127 h 345025"/>
              <a:gd name="connsiteX222" fmla="*/ 7407711 w 8428548"/>
              <a:gd name="connsiteY222" fmla="*/ 0 h 345025"/>
              <a:gd name="connsiteX223" fmla="*/ 7505219 w 8428548"/>
              <a:gd name="connsiteY223" fmla="*/ 219127 h 345025"/>
              <a:gd name="connsiteX224" fmla="*/ 7500591 w 8428548"/>
              <a:gd name="connsiteY224" fmla="*/ 270645 h 345025"/>
              <a:gd name="connsiteX225" fmla="*/ 7506917 w 8428548"/>
              <a:gd name="connsiteY225" fmla="*/ 261060 h 345025"/>
              <a:gd name="connsiteX226" fmla="*/ 7544871 w 8428548"/>
              <a:gd name="connsiteY226" fmla="*/ 243840 h 345025"/>
              <a:gd name="connsiteX227" fmla="*/ 7564522 w 8428548"/>
              <a:gd name="connsiteY227" fmla="*/ 248292 h 345025"/>
              <a:gd name="connsiteX228" fmla="*/ 7581783 w 8428548"/>
              <a:gd name="connsiteY228" fmla="*/ 260333 h 345025"/>
              <a:gd name="connsiteX229" fmla="*/ 7578081 w 8428548"/>
              <a:gd name="connsiteY229" fmla="*/ 219127 h 345025"/>
              <a:gd name="connsiteX230" fmla="*/ 7675589 w 8428548"/>
              <a:gd name="connsiteY230" fmla="*/ 0 h 345025"/>
              <a:gd name="connsiteX231" fmla="*/ 7773097 w 8428548"/>
              <a:gd name="connsiteY231" fmla="*/ 219127 h 345025"/>
              <a:gd name="connsiteX232" fmla="*/ 7768469 w 8428548"/>
              <a:gd name="connsiteY232" fmla="*/ 270645 h 345025"/>
              <a:gd name="connsiteX233" fmla="*/ 7774794 w 8428548"/>
              <a:gd name="connsiteY233" fmla="*/ 261060 h 345025"/>
              <a:gd name="connsiteX234" fmla="*/ 7812749 w 8428548"/>
              <a:gd name="connsiteY234" fmla="*/ 243840 h 345025"/>
              <a:gd name="connsiteX235" fmla="*/ 7832400 w 8428548"/>
              <a:gd name="connsiteY235" fmla="*/ 248292 h 345025"/>
              <a:gd name="connsiteX236" fmla="*/ 7849662 w 8428548"/>
              <a:gd name="connsiteY236" fmla="*/ 260334 h 345025"/>
              <a:gd name="connsiteX237" fmla="*/ 7845960 w 8428548"/>
              <a:gd name="connsiteY237" fmla="*/ 219127 h 345025"/>
              <a:gd name="connsiteX238" fmla="*/ 7943468 w 8428548"/>
              <a:gd name="connsiteY238" fmla="*/ 0 h 345025"/>
              <a:gd name="connsiteX239" fmla="*/ 8040976 w 8428548"/>
              <a:gd name="connsiteY239" fmla="*/ 219127 h 345025"/>
              <a:gd name="connsiteX240" fmla="*/ 8036348 w 8428548"/>
              <a:gd name="connsiteY240" fmla="*/ 270645 h 345025"/>
              <a:gd name="connsiteX241" fmla="*/ 8042674 w 8428548"/>
              <a:gd name="connsiteY241" fmla="*/ 261060 h 345025"/>
              <a:gd name="connsiteX242" fmla="*/ 8080628 w 8428548"/>
              <a:gd name="connsiteY242" fmla="*/ 243840 h 345025"/>
              <a:gd name="connsiteX243" fmla="*/ 8100279 w 8428548"/>
              <a:gd name="connsiteY243" fmla="*/ 248292 h 345025"/>
              <a:gd name="connsiteX244" fmla="*/ 8117531 w 8428548"/>
              <a:gd name="connsiteY244" fmla="*/ 260327 h 345025"/>
              <a:gd name="connsiteX245" fmla="*/ 8113830 w 8428548"/>
              <a:gd name="connsiteY245" fmla="*/ 219127 h 345025"/>
              <a:gd name="connsiteX246" fmla="*/ 8211338 w 8428548"/>
              <a:gd name="connsiteY246" fmla="*/ 0 h 345025"/>
              <a:gd name="connsiteX247" fmla="*/ 8308846 w 8428548"/>
              <a:gd name="connsiteY247" fmla="*/ 219127 h 345025"/>
              <a:gd name="connsiteX248" fmla="*/ 8304218 w 8428548"/>
              <a:gd name="connsiteY248" fmla="*/ 270645 h 345025"/>
              <a:gd name="connsiteX249" fmla="*/ 8310543 w 8428548"/>
              <a:gd name="connsiteY249" fmla="*/ 261060 h 345025"/>
              <a:gd name="connsiteX250" fmla="*/ 8348498 w 8428548"/>
              <a:gd name="connsiteY250" fmla="*/ 243840 h 345025"/>
              <a:gd name="connsiteX251" fmla="*/ 8417447 w 8428548"/>
              <a:gd name="connsiteY251" fmla="*/ 308021 h 345025"/>
              <a:gd name="connsiteX252" fmla="*/ 8428548 w 8428548"/>
              <a:gd name="connsiteY252" fmla="*/ 345025 h 345025"/>
              <a:gd name="connsiteX0" fmla="*/ 0 w 8417447"/>
              <a:gd name="connsiteY0" fmla="*/ 270645 h 308021"/>
              <a:gd name="connsiteX1" fmla="*/ 6326 w 8417447"/>
              <a:gd name="connsiteY1" fmla="*/ 261060 h 308021"/>
              <a:gd name="connsiteX2" fmla="*/ 44280 w 8417447"/>
              <a:gd name="connsiteY2" fmla="*/ 243840 h 308021"/>
              <a:gd name="connsiteX3" fmla="*/ 63931 w 8417447"/>
              <a:gd name="connsiteY3" fmla="*/ 248292 h 308021"/>
              <a:gd name="connsiteX4" fmla="*/ 81192 w 8417447"/>
              <a:gd name="connsiteY4" fmla="*/ 260333 h 308021"/>
              <a:gd name="connsiteX5" fmla="*/ 77490 w 8417447"/>
              <a:gd name="connsiteY5" fmla="*/ 219127 h 308021"/>
              <a:gd name="connsiteX6" fmla="*/ 174998 w 8417447"/>
              <a:gd name="connsiteY6" fmla="*/ 0 h 308021"/>
              <a:gd name="connsiteX7" fmla="*/ 272506 w 8417447"/>
              <a:gd name="connsiteY7" fmla="*/ 219127 h 308021"/>
              <a:gd name="connsiteX8" fmla="*/ 267878 w 8417447"/>
              <a:gd name="connsiteY8" fmla="*/ 270645 h 308021"/>
              <a:gd name="connsiteX9" fmla="*/ 274204 w 8417447"/>
              <a:gd name="connsiteY9" fmla="*/ 261060 h 308021"/>
              <a:gd name="connsiteX10" fmla="*/ 312158 w 8417447"/>
              <a:gd name="connsiteY10" fmla="*/ 243840 h 308021"/>
              <a:gd name="connsiteX11" fmla="*/ 331809 w 8417447"/>
              <a:gd name="connsiteY11" fmla="*/ 248292 h 308021"/>
              <a:gd name="connsiteX12" fmla="*/ 349071 w 8417447"/>
              <a:gd name="connsiteY12" fmla="*/ 260334 h 308021"/>
              <a:gd name="connsiteX13" fmla="*/ 345369 w 8417447"/>
              <a:gd name="connsiteY13" fmla="*/ 219127 h 308021"/>
              <a:gd name="connsiteX14" fmla="*/ 442877 w 8417447"/>
              <a:gd name="connsiteY14" fmla="*/ 0 h 308021"/>
              <a:gd name="connsiteX15" fmla="*/ 540385 w 8417447"/>
              <a:gd name="connsiteY15" fmla="*/ 219127 h 308021"/>
              <a:gd name="connsiteX16" fmla="*/ 535757 w 8417447"/>
              <a:gd name="connsiteY16" fmla="*/ 270645 h 308021"/>
              <a:gd name="connsiteX17" fmla="*/ 542083 w 8417447"/>
              <a:gd name="connsiteY17" fmla="*/ 261060 h 308021"/>
              <a:gd name="connsiteX18" fmla="*/ 580037 w 8417447"/>
              <a:gd name="connsiteY18" fmla="*/ 243840 h 308021"/>
              <a:gd name="connsiteX19" fmla="*/ 599688 w 8417447"/>
              <a:gd name="connsiteY19" fmla="*/ 248292 h 308021"/>
              <a:gd name="connsiteX20" fmla="*/ 616949 w 8417447"/>
              <a:gd name="connsiteY20" fmla="*/ 260333 h 308021"/>
              <a:gd name="connsiteX21" fmla="*/ 613247 w 8417447"/>
              <a:gd name="connsiteY21" fmla="*/ 219127 h 308021"/>
              <a:gd name="connsiteX22" fmla="*/ 710755 w 8417447"/>
              <a:gd name="connsiteY22" fmla="*/ 0 h 308021"/>
              <a:gd name="connsiteX23" fmla="*/ 808263 w 8417447"/>
              <a:gd name="connsiteY23" fmla="*/ 219127 h 308021"/>
              <a:gd name="connsiteX24" fmla="*/ 803635 w 8417447"/>
              <a:gd name="connsiteY24" fmla="*/ 270645 h 308021"/>
              <a:gd name="connsiteX25" fmla="*/ 809961 w 8417447"/>
              <a:gd name="connsiteY25" fmla="*/ 261060 h 308021"/>
              <a:gd name="connsiteX26" fmla="*/ 847915 w 8417447"/>
              <a:gd name="connsiteY26" fmla="*/ 243840 h 308021"/>
              <a:gd name="connsiteX27" fmla="*/ 867566 w 8417447"/>
              <a:gd name="connsiteY27" fmla="*/ 248292 h 308021"/>
              <a:gd name="connsiteX28" fmla="*/ 884827 w 8417447"/>
              <a:gd name="connsiteY28" fmla="*/ 260333 h 308021"/>
              <a:gd name="connsiteX29" fmla="*/ 881125 w 8417447"/>
              <a:gd name="connsiteY29" fmla="*/ 219127 h 308021"/>
              <a:gd name="connsiteX30" fmla="*/ 978633 w 8417447"/>
              <a:gd name="connsiteY30" fmla="*/ 0 h 308021"/>
              <a:gd name="connsiteX31" fmla="*/ 1076141 w 8417447"/>
              <a:gd name="connsiteY31" fmla="*/ 219127 h 308021"/>
              <a:gd name="connsiteX32" fmla="*/ 1071513 w 8417447"/>
              <a:gd name="connsiteY32" fmla="*/ 270645 h 308021"/>
              <a:gd name="connsiteX33" fmla="*/ 1077839 w 8417447"/>
              <a:gd name="connsiteY33" fmla="*/ 261060 h 308021"/>
              <a:gd name="connsiteX34" fmla="*/ 1115793 w 8417447"/>
              <a:gd name="connsiteY34" fmla="*/ 243840 h 308021"/>
              <a:gd name="connsiteX35" fmla="*/ 1135444 w 8417447"/>
              <a:gd name="connsiteY35" fmla="*/ 248292 h 308021"/>
              <a:gd name="connsiteX36" fmla="*/ 1152706 w 8417447"/>
              <a:gd name="connsiteY36" fmla="*/ 260334 h 308021"/>
              <a:gd name="connsiteX37" fmla="*/ 1149004 w 8417447"/>
              <a:gd name="connsiteY37" fmla="*/ 219127 h 308021"/>
              <a:gd name="connsiteX38" fmla="*/ 1246511 w 8417447"/>
              <a:gd name="connsiteY38" fmla="*/ 0 h 308021"/>
              <a:gd name="connsiteX39" fmla="*/ 1344019 w 8417447"/>
              <a:gd name="connsiteY39" fmla="*/ 219127 h 308021"/>
              <a:gd name="connsiteX40" fmla="*/ 1339391 w 8417447"/>
              <a:gd name="connsiteY40" fmla="*/ 270645 h 308021"/>
              <a:gd name="connsiteX41" fmla="*/ 1345717 w 8417447"/>
              <a:gd name="connsiteY41" fmla="*/ 261060 h 308021"/>
              <a:gd name="connsiteX42" fmla="*/ 1383671 w 8417447"/>
              <a:gd name="connsiteY42" fmla="*/ 243840 h 308021"/>
              <a:gd name="connsiteX43" fmla="*/ 1403322 w 8417447"/>
              <a:gd name="connsiteY43" fmla="*/ 248292 h 308021"/>
              <a:gd name="connsiteX44" fmla="*/ 1420583 w 8417447"/>
              <a:gd name="connsiteY44" fmla="*/ 260333 h 308021"/>
              <a:gd name="connsiteX45" fmla="*/ 1416881 w 8417447"/>
              <a:gd name="connsiteY45" fmla="*/ 219127 h 308021"/>
              <a:gd name="connsiteX46" fmla="*/ 1514388 w 8417447"/>
              <a:gd name="connsiteY46" fmla="*/ 0 h 308021"/>
              <a:gd name="connsiteX47" fmla="*/ 1611897 w 8417447"/>
              <a:gd name="connsiteY47" fmla="*/ 219127 h 308021"/>
              <a:gd name="connsiteX48" fmla="*/ 1607269 w 8417447"/>
              <a:gd name="connsiteY48" fmla="*/ 270644 h 308021"/>
              <a:gd name="connsiteX49" fmla="*/ 1613594 w 8417447"/>
              <a:gd name="connsiteY49" fmla="*/ 261060 h 308021"/>
              <a:gd name="connsiteX50" fmla="*/ 1651548 w 8417447"/>
              <a:gd name="connsiteY50" fmla="*/ 243840 h 308021"/>
              <a:gd name="connsiteX51" fmla="*/ 1671200 w 8417447"/>
              <a:gd name="connsiteY51" fmla="*/ 248292 h 308021"/>
              <a:gd name="connsiteX52" fmla="*/ 1688461 w 8417447"/>
              <a:gd name="connsiteY52" fmla="*/ 260333 h 308021"/>
              <a:gd name="connsiteX53" fmla="*/ 1684759 w 8417447"/>
              <a:gd name="connsiteY53" fmla="*/ 219127 h 308021"/>
              <a:gd name="connsiteX54" fmla="*/ 1782267 w 8417447"/>
              <a:gd name="connsiteY54" fmla="*/ 0 h 308021"/>
              <a:gd name="connsiteX55" fmla="*/ 1879775 w 8417447"/>
              <a:gd name="connsiteY55" fmla="*/ 219127 h 308021"/>
              <a:gd name="connsiteX56" fmla="*/ 1875147 w 8417447"/>
              <a:gd name="connsiteY56" fmla="*/ 270645 h 308021"/>
              <a:gd name="connsiteX57" fmla="*/ 1881473 w 8417447"/>
              <a:gd name="connsiteY57" fmla="*/ 261060 h 308021"/>
              <a:gd name="connsiteX58" fmla="*/ 1919427 w 8417447"/>
              <a:gd name="connsiteY58" fmla="*/ 243840 h 308021"/>
              <a:gd name="connsiteX59" fmla="*/ 1939078 w 8417447"/>
              <a:gd name="connsiteY59" fmla="*/ 248292 h 308021"/>
              <a:gd name="connsiteX60" fmla="*/ 1956340 w 8417447"/>
              <a:gd name="connsiteY60" fmla="*/ 260334 h 308021"/>
              <a:gd name="connsiteX61" fmla="*/ 1952638 w 8417447"/>
              <a:gd name="connsiteY61" fmla="*/ 219127 h 308021"/>
              <a:gd name="connsiteX62" fmla="*/ 2050146 w 8417447"/>
              <a:gd name="connsiteY62" fmla="*/ 0 h 308021"/>
              <a:gd name="connsiteX63" fmla="*/ 2147653 w 8417447"/>
              <a:gd name="connsiteY63" fmla="*/ 219127 h 308021"/>
              <a:gd name="connsiteX64" fmla="*/ 2143025 w 8417447"/>
              <a:gd name="connsiteY64" fmla="*/ 270646 h 308021"/>
              <a:gd name="connsiteX65" fmla="*/ 2149352 w 8417447"/>
              <a:gd name="connsiteY65" fmla="*/ 261060 h 308021"/>
              <a:gd name="connsiteX66" fmla="*/ 2187306 w 8417447"/>
              <a:gd name="connsiteY66" fmla="*/ 243840 h 308021"/>
              <a:gd name="connsiteX67" fmla="*/ 2206957 w 8417447"/>
              <a:gd name="connsiteY67" fmla="*/ 248292 h 308021"/>
              <a:gd name="connsiteX68" fmla="*/ 2224218 w 8417447"/>
              <a:gd name="connsiteY68" fmla="*/ 260333 h 308021"/>
              <a:gd name="connsiteX69" fmla="*/ 2220516 w 8417447"/>
              <a:gd name="connsiteY69" fmla="*/ 219127 h 308021"/>
              <a:gd name="connsiteX70" fmla="*/ 2318024 w 8417447"/>
              <a:gd name="connsiteY70" fmla="*/ 0 h 308021"/>
              <a:gd name="connsiteX71" fmla="*/ 2415533 w 8417447"/>
              <a:gd name="connsiteY71" fmla="*/ 219127 h 308021"/>
              <a:gd name="connsiteX72" fmla="*/ 2410905 w 8417447"/>
              <a:gd name="connsiteY72" fmla="*/ 270643 h 308021"/>
              <a:gd name="connsiteX73" fmla="*/ 2417230 w 8417447"/>
              <a:gd name="connsiteY73" fmla="*/ 261060 h 308021"/>
              <a:gd name="connsiteX74" fmla="*/ 2455184 w 8417447"/>
              <a:gd name="connsiteY74" fmla="*/ 243840 h 308021"/>
              <a:gd name="connsiteX75" fmla="*/ 2474835 w 8417447"/>
              <a:gd name="connsiteY75" fmla="*/ 248292 h 308021"/>
              <a:gd name="connsiteX76" fmla="*/ 2492096 w 8417447"/>
              <a:gd name="connsiteY76" fmla="*/ 260333 h 308021"/>
              <a:gd name="connsiteX77" fmla="*/ 2488394 w 8417447"/>
              <a:gd name="connsiteY77" fmla="*/ 219127 h 308021"/>
              <a:gd name="connsiteX78" fmla="*/ 2585903 w 8417447"/>
              <a:gd name="connsiteY78" fmla="*/ 0 h 308021"/>
              <a:gd name="connsiteX79" fmla="*/ 2683410 w 8417447"/>
              <a:gd name="connsiteY79" fmla="*/ 219127 h 308021"/>
              <a:gd name="connsiteX80" fmla="*/ 2678782 w 8417447"/>
              <a:gd name="connsiteY80" fmla="*/ 270646 h 308021"/>
              <a:gd name="connsiteX81" fmla="*/ 2685108 w 8417447"/>
              <a:gd name="connsiteY81" fmla="*/ 261060 h 308021"/>
              <a:gd name="connsiteX82" fmla="*/ 2723063 w 8417447"/>
              <a:gd name="connsiteY82" fmla="*/ 243840 h 308021"/>
              <a:gd name="connsiteX83" fmla="*/ 2742714 w 8417447"/>
              <a:gd name="connsiteY83" fmla="*/ 248292 h 308021"/>
              <a:gd name="connsiteX84" fmla="*/ 2759975 w 8417447"/>
              <a:gd name="connsiteY84" fmla="*/ 260334 h 308021"/>
              <a:gd name="connsiteX85" fmla="*/ 2756273 w 8417447"/>
              <a:gd name="connsiteY85" fmla="*/ 219127 h 308021"/>
              <a:gd name="connsiteX86" fmla="*/ 2853781 w 8417447"/>
              <a:gd name="connsiteY86" fmla="*/ 0 h 308021"/>
              <a:gd name="connsiteX87" fmla="*/ 2951289 w 8417447"/>
              <a:gd name="connsiteY87" fmla="*/ 219127 h 308021"/>
              <a:gd name="connsiteX88" fmla="*/ 2946661 w 8417447"/>
              <a:gd name="connsiteY88" fmla="*/ 270645 h 308021"/>
              <a:gd name="connsiteX89" fmla="*/ 2952987 w 8417447"/>
              <a:gd name="connsiteY89" fmla="*/ 261060 h 308021"/>
              <a:gd name="connsiteX90" fmla="*/ 2990941 w 8417447"/>
              <a:gd name="connsiteY90" fmla="*/ 243840 h 308021"/>
              <a:gd name="connsiteX91" fmla="*/ 3010592 w 8417447"/>
              <a:gd name="connsiteY91" fmla="*/ 248292 h 308021"/>
              <a:gd name="connsiteX92" fmla="*/ 3027853 w 8417447"/>
              <a:gd name="connsiteY92" fmla="*/ 260333 h 308021"/>
              <a:gd name="connsiteX93" fmla="*/ 3024151 w 8417447"/>
              <a:gd name="connsiteY93" fmla="*/ 219127 h 308021"/>
              <a:gd name="connsiteX94" fmla="*/ 3121659 w 8417447"/>
              <a:gd name="connsiteY94" fmla="*/ 0 h 308021"/>
              <a:gd name="connsiteX95" fmla="*/ 3219167 w 8417447"/>
              <a:gd name="connsiteY95" fmla="*/ 219127 h 308021"/>
              <a:gd name="connsiteX96" fmla="*/ 3214539 w 8417447"/>
              <a:gd name="connsiteY96" fmla="*/ 270645 h 308021"/>
              <a:gd name="connsiteX97" fmla="*/ 3220865 w 8417447"/>
              <a:gd name="connsiteY97" fmla="*/ 261060 h 308021"/>
              <a:gd name="connsiteX98" fmla="*/ 3258819 w 8417447"/>
              <a:gd name="connsiteY98" fmla="*/ 243840 h 308021"/>
              <a:gd name="connsiteX99" fmla="*/ 3278470 w 8417447"/>
              <a:gd name="connsiteY99" fmla="*/ 248292 h 308021"/>
              <a:gd name="connsiteX100" fmla="*/ 3295730 w 8417447"/>
              <a:gd name="connsiteY100" fmla="*/ 260332 h 308021"/>
              <a:gd name="connsiteX101" fmla="*/ 3292028 w 8417447"/>
              <a:gd name="connsiteY101" fmla="*/ 219127 h 308021"/>
              <a:gd name="connsiteX102" fmla="*/ 3389536 w 8417447"/>
              <a:gd name="connsiteY102" fmla="*/ 0 h 308021"/>
              <a:gd name="connsiteX103" fmla="*/ 3487044 w 8417447"/>
              <a:gd name="connsiteY103" fmla="*/ 219127 h 308021"/>
              <a:gd name="connsiteX104" fmla="*/ 3482416 w 8417447"/>
              <a:gd name="connsiteY104" fmla="*/ 270645 h 308021"/>
              <a:gd name="connsiteX105" fmla="*/ 3488742 w 8417447"/>
              <a:gd name="connsiteY105" fmla="*/ 261060 h 308021"/>
              <a:gd name="connsiteX106" fmla="*/ 3526696 w 8417447"/>
              <a:gd name="connsiteY106" fmla="*/ 243840 h 308021"/>
              <a:gd name="connsiteX107" fmla="*/ 3546348 w 8417447"/>
              <a:gd name="connsiteY107" fmla="*/ 248292 h 308021"/>
              <a:gd name="connsiteX108" fmla="*/ 3563608 w 8417447"/>
              <a:gd name="connsiteY108" fmla="*/ 260333 h 308021"/>
              <a:gd name="connsiteX109" fmla="*/ 3559906 w 8417447"/>
              <a:gd name="connsiteY109" fmla="*/ 219127 h 308021"/>
              <a:gd name="connsiteX110" fmla="*/ 3657414 w 8417447"/>
              <a:gd name="connsiteY110" fmla="*/ 0 h 308021"/>
              <a:gd name="connsiteX111" fmla="*/ 3754922 w 8417447"/>
              <a:gd name="connsiteY111" fmla="*/ 219127 h 308021"/>
              <a:gd name="connsiteX112" fmla="*/ 3750294 w 8417447"/>
              <a:gd name="connsiteY112" fmla="*/ 270645 h 308021"/>
              <a:gd name="connsiteX113" fmla="*/ 3756620 w 8417447"/>
              <a:gd name="connsiteY113" fmla="*/ 261060 h 308021"/>
              <a:gd name="connsiteX114" fmla="*/ 3794574 w 8417447"/>
              <a:gd name="connsiteY114" fmla="*/ 243840 h 308021"/>
              <a:gd name="connsiteX115" fmla="*/ 3814226 w 8417447"/>
              <a:gd name="connsiteY115" fmla="*/ 248292 h 308021"/>
              <a:gd name="connsiteX116" fmla="*/ 3831487 w 8417447"/>
              <a:gd name="connsiteY116" fmla="*/ 260334 h 308021"/>
              <a:gd name="connsiteX117" fmla="*/ 3827785 w 8417447"/>
              <a:gd name="connsiteY117" fmla="*/ 219127 h 308021"/>
              <a:gd name="connsiteX118" fmla="*/ 3925293 w 8417447"/>
              <a:gd name="connsiteY118" fmla="*/ 0 h 308021"/>
              <a:gd name="connsiteX119" fmla="*/ 4022801 w 8417447"/>
              <a:gd name="connsiteY119" fmla="*/ 219127 h 308021"/>
              <a:gd name="connsiteX120" fmla="*/ 4018173 w 8417447"/>
              <a:gd name="connsiteY120" fmla="*/ 270645 h 308021"/>
              <a:gd name="connsiteX121" fmla="*/ 4024499 w 8417447"/>
              <a:gd name="connsiteY121" fmla="*/ 261060 h 308021"/>
              <a:gd name="connsiteX122" fmla="*/ 4062453 w 8417447"/>
              <a:gd name="connsiteY122" fmla="*/ 243840 h 308021"/>
              <a:gd name="connsiteX123" fmla="*/ 4082105 w 8417447"/>
              <a:gd name="connsiteY123" fmla="*/ 248292 h 308021"/>
              <a:gd name="connsiteX124" fmla="*/ 4099365 w 8417447"/>
              <a:gd name="connsiteY124" fmla="*/ 260333 h 308021"/>
              <a:gd name="connsiteX125" fmla="*/ 4095663 w 8417447"/>
              <a:gd name="connsiteY125" fmla="*/ 219127 h 308021"/>
              <a:gd name="connsiteX126" fmla="*/ 4193171 w 8417447"/>
              <a:gd name="connsiteY126" fmla="*/ 0 h 308021"/>
              <a:gd name="connsiteX127" fmla="*/ 4290679 w 8417447"/>
              <a:gd name="connsiteY127" fmla="*/ 219127 h 308021"/>
              <a:gd name="connsiteX128" fmla="*/ 4286051 w 8417447"/>
              <a:gd name="connsiteY128" fmla="*/ 270645 h 308021"/>
              <a:gd name="connsiteX129" fmla="*/ 4292377 w 8417447"/>
              <a:gd name="connsiteY129" fmla="*/ 261060 h 308021"/>
              <a:gd name="connsiteX130" fmla="*/ 4330331 w 8417447"/>
              <a:gd name="connsiteY130" fmla="*/ 243840 h 308021"/>
              <a:gd name="connsiteX131" fmla="*/ 4349982 w 8417447"/>
              <a:gd name="connsiteY131" fmla="*/ 248292 h 308021"/>
              <a:gd name="connsiteX132" fmla="*/ 4367243 w 8417447"/>
              <a:gd name="connsiteY132" fmla="*/ 260333 h 308021"/>
              <a:gd name="connsiteX133" fmla="*/ 4363541 w 8417447"/>
              <a:gd name="connsiteY133" fmla="*/ 219127 h 308021"/>
              <a:gd name="connsiteX134" fmla="*/ 4461049 w 8417447"/>
              <a:gd name="connsiteY134" fmla="*/ 0 h 308021"/>
              <a:gd name="connsiteX135" fmla="*/ 4558557 w 8417447"/>
              <a:gd name="connsiteY135" fmla="*/ 219127 h 308021"/>
              <a:gd name="connsiteX136" fmla="*/ 4553929 w 8417447"/>
              <a:gd name="connsiteY136" fmla="*/ 270645 h 308021"/>
              <a:gd name="connsiteX137" fmla="*/ 4560255 w 8417447"/>
              <a:gd name="connsiteY137" fmla="*/ 261060 h 308021"/>
              <a:gd name="connsiteX138" fmla="*/ 4598209 w 8417447"/>
              <a:gd name="connsiteY138" fmla="*/ 243840 h 308021"/>
              <a:gd name="connsiteX139" fmla="*/ 4617860 w 8417447"/>
              <a:gd name="connsiteY139" fmla="*/ 248292 h 308021"/>
              <a:gd name="connsiteX140" fmla="*/ 4635122 w 8417447"/>
              <a:gd name="connsiteY140" fmla="*/ 260334 h 308021"/>
              <a:gd name="connsiteX141" fmla="*/ 4631420 w 8417447"/>
              <a:gd name="connsiteY141" fmla="*/ 219127 h 308021"/>
              <a:gd name="connsiteX142" fmla="*/ 4728928 w 8417447"/>
              <a:gd name="connsiteY142" fmla="*/ 0 h 308021"/>
              <a:gd name="connsiteX143" fmla="*/ 4826436 w 8417447"/>
              <a:gd name="connsiteY143" fmla="*/ 219127 h 308021"/>
              <a:gd name="connsiteX144" fmla="*/ 4821808 w 8417447"/>
              <a:gd name="connsiteY144" fmla="*/ 270645 h 308021"/>
              <a:gd name="connsiteX145" fmla="*/ 4828134 w 8417447"/>
              <a:gd name="connsiteY145" fmla="*/ 261060 h 308021"/>
              <a:gd name="connsiteX146" fmla="*/ 4866088 w 8417447"/>
              <a:gd name="connsiteY146" fmla="*/ 243840 h 308021"/>
              <a:gd name="connsiteX147" fmla="*/ 4885739 w 8417447"/>
              <a:gd name="connsiteY147" fmla="*/ 248292 h 308021"/>
              <a:gd name="connsiteX148" fmla="*/ 4903000 w 8417447"/>
              <a:gd name="connsiteY148" fmla="*/ 260333 h 308021"/>
              <a:gd name="connsiteX149" fmla="*/ 4899298 w 8417447"/>
              <a:gd name="connsiteY149" fmla="*/ 219127 h 308021"/>
              <a:gd name="connsiteX150" fmla="*/ 4996806 w 8417447"/>
              <a:gd name="connsiteY150" fmla="*/ 0 h 308021"/>
              <a:gd name="connsiteX151" fmla="*/ 5094314 w 8417447"/>
              <a:gd name="connsiteY151" fmla="*/ 219127 h 308021"/>
              <a:gd name="connsiteX152" fmla="*/ 5089686 w 8417447"/>
              <a:gd name="connsiteY152" fmla="*/ 270645 h 308021"/>
              <a:gd name="connsiteX153" fmla="*/ 5096012 w 8417447"/>
              <a:gd name="connsiteY153" fmla="*/ 261060 h 308021"/>
              <a:gd name="connsiteX154" fmla="*/ 5133966 w 8417447"/>
              <a:gd name="connsiteY154" fmla="*/ 243840 h 308021"/>
              <a:gd name="connsiteX155" fmla="*/ 5153617 w 8417447"/>
              <a:gd name="connsiteY155" fmla="*/ 248292 h 308021"/>
              <a:gd name="connsiteX156" fmla="*/ 5170878 w 8417447"/>
              <a:gd name="connsiteY156" fmla="*/ 260333 h 308021"/>
              <a:gd name="connsiteX157" fmla="*/ 5167176 w 8417447"/>
              <a:gd name="connsiteY157" fmla="*/ 219127 h 308021"/>
              <a:gd name="connsiteX158" fmla="*/ 5264684 w 8417447"/>
              <a:gd name="connsiteY158" fmla="*/ 0 h 308021"/>
              <a:gd name="connsiteX159" fmla="*/ 5362192 w 8417447"/>
              <a:gd name="connsiteY159" fmla="*/ 219127 h 308021"/>
              <a:gd name="connsiteX160" fmla="*/ 5357564 w 8417447"/>
              <a:gd name="connsiteY160" fmla="*/ 270645 h 308021"/>
              <a:gd name="connsiteX161" fmla="*/ 5363890 w 8417447"/>
              <a:gd name="connsiteY161" fmla="*/ 261060 h 308021"/>
              <a:gd name="connsiteX162" fmla="*/ 5401844 w 8417447"/>
              <a:gd name="connsiteY162" fmla="*/ 243840 h 308021"/>
              <a:gd name="connsiteX163" fmla="*/ 5421495 w 8417447"/>
              <a:gd name="connsiteY163" fmla="*/ 248292 h 308021"/>
              <a:gd name="connsiteX164" fmla="*/ 5438757 w 8417447"/>
              <a:gd name="connsiteY164" fmla="*/ 260334 h 308021"/>
              <a:gd name="connsiteX165" fmla="*/ 5435055 w 8417447"/>
              <a:gd name="connsiteY165" fmla="*/ 219127 h 308021"/>
              <a:gd name="connsiteX166" fmla="*/ 5532563 w 8417447"/>
              <a:gd name="connsiteY166" fmla="*/ 0 h 308021"/>
              <a:gd name="connsiteX167" fmla="*/ 5630071 w 8417447"/>
              <a:gd name="connsiteY167" fmla="*/ 219127 h 308021"/>
              <a:gd name="connsiteX168" fmla="*/ 5625443 w 8417447"/>
              <a:gd name="connsiteY168" fmla="*/ 270645 h 308021"/>
              <a:gd name="connsiteX169" fmla="*/ 5631769 w 8417447"/>
              <a:gd name="connsiteY169" fmla="*/ 261060 h 308021"/>
              <a:gd name="connsiteX170" fmla="*/ 5669723 w 8417447"/>
              <a:gd name="connsiteY170" fmla="*/ 243840 h 308021"/>
              <a:gd name="connsiteX171" fmla="*/ 5689374 w 8417447"/>
              <a:gd name="connsiteY171" fmla="*/ 248292 h 308021"/>
              <a:gd name="connsiteX172" fmla="*/ 5706635 w 8417447"/>
              <a:gd name="connsiteY172" fmla="*/ 260333 h 308021"/>
              <a:gd name="connsiteX173" fmla="*/ 5702933 w 8417447"/>
              <a:gd name="connsiteY173" fmla="*/ 219127 h 308021"/>
              <a:gd name="connsiteX174" fmla="*/ 5800441 w 8417447"/>
              <a:gd name="connsiteY174" fmla="*/ 0 h 308021"/>
              <a:gd name="connsiteX175" fmla="*/ 5897949 w 8417447"/>
              <a:gd name="connsiteY175" fmla="*/ 219127 h 308021"/>
              <a:gd name="connsiteX176" fmla="*/ 5893321 w 8417447"/>
              <a:gd name="connsiteY176" fmla="*/ 270645 h 308021"/>
              <a:gd name="connsiteX177" fmla="*/ 5899647 w 8417447"/>
              <a:gd name="connsiteY177" fmla="*/ 261060 h 308021"/>
              <a:gd name="connsiteX178" fmla="*/ 5937601 w 8417447"/>
              <a:gd name="connsiteY178" fmla="*/ 243840 h 308021"/>
              <a:gd name="connsiteX179" fmla="*/ 5957252 w 8417447"/>
              <a:gd name="connsiteY179" fmla="*/ 248292 h 308021"/>
              <a:gd name="connsiteX180" fmla="*/ 5974513 w 8417447"/>
              <a:gd name="connsiteY180" fmla="*/ 260333 h 308021"/>
              <a:gd name="connsiteX181" fmla="*/ 5970811 w 8417447"/>
              <a:gd name="connsiteY181" fmla="*/ 219127 h 308021"/>
              <a:gd name="connsiteX182" fmla="*/ 6068319 w 8417447"/>
              <a:gd name="connsiteY182" fmla="*/ 0 h 308021"/>
              <a:gd name="connsiteX183" fmla="*/ 6165827 w 8417447"/>
              <a:gd name="connsiteY183" fmla="*/ 219127 h 308021"/>
              <a:gd name="connsiteX184" fmla="*/ 6161199 w 8417447"/>
              <a:gd name="connsiteY184" fmla="*/ 270645 h 308021"/>
              <a:gd name="connsiteX185" fmla="*/ 6167525 w 8417447"/>
              <a:gd name="connsiteY185" fmla="*/ 261060 h 308021"/>
              <a:gd name="connsiteX186" fmla="*/ 6205479 w 8417447"/>
              <a:gd name="connsiteY186" fmla="*/ 243840 h 308021"/>
              <a:gd name="connsiteX187" fmla="*/ 6225130 w 8417447"/>
              <a:gd name="connsiteY187" fmla="*/ 248292 h 308021"/>
              <a:gd name="connsiteX188" fmla="*/ 6242392 w 8417447"/>
              <a:gd name="connsiteY188" fmla="*/ 260334 h 308021"/>
              <a:gd name="connsiteX189" fmla="*/ 6238690 w 8417447"/>
              <a:gd name="connsiteY189" fmla="*/ 219127 h 308021"/>
              <a:gd name="connsiteX190" fmla="*/ 6336198 w 8417447"/>
              <a:gd name="connsiteY190" fmla="*/ 0 h 308021"/>
              <a:gd name="connsiteX191" fmla="*/ 6433706 w 8417447"/>
              <a:gd name="connsiteY191" fmla="*/ 219127 h 308021"/>
              <a:gd name="connsiteX192" fmla="*/ 6429078 w 8417447"/>
              <a:gd name="connsiteY192" fmla="*/ 270645 h 308021"/>
              <a:gd name="connsiteX193" fmla="*/ 6435404 w 8417447"/>
              <a:gd name="connsiteY193" fmla="*/ 261060 h 308021"/>
              <a:gd name="connsiteX194" fmla="*/ 6473358 w 8417447"/>
              <a:gd name="connsiteY194" fmla="*/ 243840 h 308021"/>
              <a:gd name="connsiteX195" fmla="*/ 6493009 w 8417447"/>
              <a:gd name="connsiteY195" fmla="*/ 248292 h 308021"/>
              <a:gd name="connsiteX196" fmla="*/ 6510270 w 8417447"/>
              <a:gd name="connsiteY196" fmla="*/ 260333 h 308021"/>
              <a:gd name="connsiteX197" fmla="*/ 6506568 w 8417447"/>
              <a:gd name="connsiteY197" fmla="*/ 219127 h 308021"/>
              <a:gd name="connsiteX198" fmla="*/ 6604076 w 8417447"/>
              <a:gd name="connsiteY198" fmla="*/ 0 h 308021"/>
              <a:gd name="connsiteX199" fmla="*/ 6701584 w 8417447"/>
              <a:gd name="connsiteY199" fmla="*/ 219127 h 308021"/>
              <a:gd name="connsiteX200" fmla="*/ 6696956 w 8417447"/>
              <a:gd name="connsiteY200" fmla="*/ 270645 h 308021"/>
              <a:gd name="connsiteX201" fmla="*/ 6703282 w 8417447"/>
              <a:gd name="connsiteY201" fmla="*/ 261060 h 308021"/>
              <a:gd name="connsiteX202" fmla="*/ 6741236 w 8417447"/>
              <a:gd name="connsiteY202" fmla="*/ 243840 h 308021"/>
              <a:gd name="connsiteX203" fmla="*/ 6760887 w 8417447"/>
              <a:gd name="connsiteY203" fmla="*/ 248292 h 308021"/>
              <a:gd name="connsiteX204" fmla="*/ 6778148 w 8417447"/>
              <a:gd name="connsiteY204" fmla="*/ 260333 h 308021"/>
              <a:gd name="connsiteX205" fmla="*/ 6774446 w 8417447"/>
              <a:gd name="connsiteY205" fmla="*/ 219127 h 308021"/>
              <a:gd name="connsiteX206" fmla="*/ 6871954 w 8417447"/>
              <a:gd name="connsiteY206" fmla="*/ 0 h 308021"/>
              <a:gd name="connsiteX207" fmla="*/ 6969462 w 8417447"/>
              <a:gd name="connsiteY207" fmla="*/ 219127 h 308021"/>
              <a:gd name="connsiteX208" fmla="*/ 6964834 w 8417447"/>
              <a:gd name="connsiteY208" fmla="*/ 270645 h 308021"/>
              <a:gd name="connsiteX209" fmla="*/ 6971160 w 8417447"/>
              <a:gd name="connsiteY209" fmla="*/ 261060 h 308021"/>
              <a:gd name="connsiteX210" fmla="*/ 7009114 w 8417447"/>
              <a:gd name="connsiteY210" fmla="*/ 243840 h 308021"/>
              <a:gd name="connsiteX211" fmla="*/ 7028765 w 8417447"/>
              <a:gd name="connsiteY211" fmla="*/ 248292 h 308021"/>
              <a:gd name="connsiteX212" fmla="*/ 7046027 w 8417447"/>
              <a:gd name="connsiteY212" fmla="*/ 260334 h 308021"/>
              <a:gd name="connsiteX213" fmla="*/ 7042325 w 8417447"/>
              <a:gd name="connsiteY213" fmla="*/ 219127 h 308021"/>
              <a:gd name="connsiteX214" fmla="*/ 7139833 w 8417447"/>
              <a:gd name="connsiteY214" fmla="*/ 0 h 308021"/>
              <a:gd name="connsiteX215" fmla="*/ 7237341 w 8417447"/>
              <a:gd name="connsiteY215" fmla="*/ 219127 h 308021"/>
              <a:gd name="connsiteX216" fmla="*/ 7232713 w 8417447"/>
              <a:gd name="connsiteY216" fmla="*/ 270645 h 308021"/>
              <a:gd name="connsiteX217" fmla="*/ 7239039 w 8417447"/>
              <a:gd name="connsiteY217" fmla="*/ 261060 h 308021"/>
              <a:gd name="connsiteX218" fmla="*/ 7276993 w 8417447"/>
              <a:gd name="connsiteY218" fmla="*/ 243840 h 308021"/>
              <a:gd name="connsiteX219" fmla="*/ 7296644 w 8417447"/>
              <a:gd name="connsiteY219" fmla="*/ 248292 h 308021"/>
              <a:gd name="connsiteX220" fmla="*/ 7313905 w 8417447"/>
              <a:gd name="connsiteY220" fmla="*/ 260333 h 308021"/>
              <a:gd name="connsiteX221" fmla="*/ 7310203 w 8417447"/>
              <a:gd name="connsiteY221" fmla="*/ 219127 h 308021"/>
              <a:gd name="connsiteX222" fmla="*/ 7407711 w 8417447"/>
              <a:gd name="connsiteY222" fmla="*/ 0 h 308021"/>
              <a:gd name="connsiteX223" fmla="*/ 7505219 w 8417447"/>
              <a:gd name="connsiteY223" fmla="*/ 219127 h 308021"/>
              <a:gd name="connsiteX224" fmla="*/ 7500591 w 8417447"/>
              <a:gd name="connsiteY224" fmla="*/ 270645 h 308021"/>
              <a:gd name="connsiteX225" fmla="*/ 7506917 w 8417447"/>
              <a:gd name="connsiteY225" fmla="*/ 261060 h 308021"/>
              <a:gd name="connsiteX226" fmla="*/ 7544871 w 8417447"/>
              <a:gd name="connsiteY226" fmla="*/ 243840 h 308021"/>
              <a:gd name="connsiteX227" fmla="*/ 7564522 w 8417447"/>
              <a:gd name="connsiteY227" fmla="*/ 248292 h 308021"/>
              <a:gd name="connsiteX228" fmla="*/ 7581783 w 8417447"/>
              <a:gd name="connsiteY228" fmla="*/ 260333 h 308021"/>
              <a:gd name="connsiteX229" fmla="*/ 7578081 w 8417447"/>
              <a:gd name="connsiteY229" fmla="*/ 219127 h 308021"/>
              <a:gd name="connsiteX230" fmla="*/ 7675589 w 8417447"/>
              <a:gd name="connsiteY230" fmla="*/ 0 h 308021"/>
              <a:gd name="connsiteX231" fmla="*/ 7773097 w 8417447"/>
              <a:gd name="connsiteY231" fmla="*/ 219127 h 308021"/>
              <a:gd name="connsiteX232" fmla="*/ 7768469 w 8417447"/>
              <a:gd name="connsiteY232" fmla="*/ 270645 h 308021"/>
              <a:gd name="connsiteX233" fmla="*/ 7774794 w 8417447"/>
              <a:gd name="connsiteY233" fmla="*/ 261060 h 308021"/>
              <a:gd name="connsiteX234" fmla="*/ 7812749 w 8417447"/>
              <a:gd name="connsiteY234" fmla="*/ 243840 h 308021"/>
              <a:gd name="connsiteX235" fmla="*/ 7832400 w 8417447"/>
              <a:gd name="connsiteY235" fmla="*/ 248292 h 308021"/>
              <a:gd name="connsiteX236" fmla="*/ 7849662 w 8417447"/>
              <a:gd name="connsiteY236" fmla="*/ 260334 h 308021"/>
              <a:gd name="connsiteX237" fmla="*/ 7845960 w 8417447"/>
              <a:gd name="connsiteY237" fmla="*/ 219127 h 308021"/>
              <a:gd name="connsiteX238" fmla="*/ 7943468 w 8417447"/>
              <a:gd name="connsiteY238" fmla="*/ 0 h 308021"/>
              <a:gd name="connsiteX239" fmla="*/ 8040976 w 8417447"/>
              <a:gd name="connsiteY239" fmla="*/ 219127 h 308021"/>
              <a:gd name="connsiteX240" fmla="*/ 8036348 w 8417447"/>
              <a:gd name="connsiteY240" fmla="*/ 270645 h 308021"/>
              <a:gd name="connsiteX241" fmla="*/ 8042674 w 8417447"/>
              <a:gd name="connsiteY241" fmla="*/ 261060 h 308021"/>
              <a:gd name="connsiteX242" fmla="*/ 8080628 w 8417447"/>
              <a:gd name="connsiteY242" fmla="*/ 243840 h 308021"/>
              <a:gd name="connsiteX243" fmla="*/ 8100279 w 8417447"/>
              <a:gd name="connsiteY243" fmla="*/ 248292 h 308021"/>
              <a:gd name="connsiteX244" fmla="*/ 8117531 w 8417447"/>
              <a:gd name="connsiteY244" fmla="*/ 260327 h 308021"/>
              <a:gd name="connsiteX245" fmla="*/ 8113830 w 8417447"/>
              <a:gd name="connsiteY245" fmla="*/ 219127 h 308021"/>
              <a:gd name="connsiteX246" fmla="*/ 8211338 w 8417447"/>
              <a:gd name="connsiteY246" fmla="*/ 0 h 308021"/>
              <a:gd name="connsiteX247" fmla="*/ 8308846 w 8417447"/>
              <a:gd name="connsiteY247" fmla="*/ 219127 h 308021"/>
              <a:gd name="connsiteX248" fmla="*/ 8304218 w 8417447"/>
              <a:gd name="connsiteY248" fmla="*/ 270645 h 308021"/>
              <a:gd name="connsiteX249" fmla="*/ 8310543 w 8417447"/>
              <a:gd name="connsiteY249" fmla="*/ 261060 h 308021"/>
              <a:gd name="connsiteX250" fmla="*/ 8348498 w 8417447"/>
              <a:gd name="connsiteY250" fmla="*/ 243840 h 308021"/>
              <a:gd name="connsiteX251" fmla="*/ 8417447 w 8417447"/>
              <a:gd name="connsiteY251" fmla="*/ 308021 h 308021"/>
              <a:gd name="connsiteX0" fmla="*/ 0 w 8348498"/>
              <a:gd name="connsiteY0" fmla="*/ 270645 h 270646"/>
              <a:gd name="connsiteX1" fmla="*/ 6326 w 8348498"/>
              <a:gd name="connsiteY1" fmla="*/ 261060 h 270646"/>
              <a:gd name="connsiteX2" fmla="*/ 44280 w 8348498"/>
              <a:gd name="connsiteY2" fmla="*/ 243840 h 270646"/>
              <a:gd name="connsiteX3" fmla="*/ 63931 w 8348498"/>
              <a:gd name="connsiteY3" fmla="*/ 248292 h 270646"/>
              <a:gd name="connsiteX4" fmla="*/ 81192 w 8348498"/>
              <a:gd name="connsiteY4" fmla="*/ 260333 h 270646"/>
              <a:gd name="connsiteX5" fmla="*/ 77490 w 8348498"/>
              <a:gd name="connsiteY5" fmla="*/ 219127 h 270646"/>
              <a:gd name="connsiteX6" fmla="*/ 174998 w 8348498"/>
              <a:gd name="connsiteY6" fmla="*/ 0 h 270646"/>
              <a:gd name="connsiteX7" fmla="*/ 272506 w 8348498"/>
              <a:gd name="connsiteY7" fmla="*/ 219127 h 270646"/>
              <a:gd name="connsiteX8" fmla="*/ 267878 w 8348498"/>
              <a:gd name="connsiteY8" fmla="*/ 270645 h 270646"/>
              <a:gd name="connsiteX9" fmla="*/ 274204 w 8348498"/>
              <a:gd name="connsiteY9" fmla="*/ 261060 h 270646"/>
              <a:gd name="connsiteX10" fmla="*/ 312158 w 8348498"/>
              <a:gd name="connsiteY10" fmla="*/ 243840 h 270646"/>
              <a:gd name="connsiteX11" fmla="*/ 331809 w 8348498"/>
              <a:gd name="connsiteY11" fmla="*/ 248292 h 270646"/>
              <a:gd name="connsiteX12" fmla="*/ 349071 w 8348498"/>
              <a:gd name="connsiteY12" fmla="*/ 260334 h 270646"/>
              <a:gd name="connsiteX13" fmla="*/ 345369 w 8348498"/>
              <a:gd name="connsiteY13" fmla="*/ 219127 h 270646"/>
              <a:gd name="connsiteX14" fmla="*/ 442877 w 8348498"/>
              <a:gd name="connsiteY14" fmla="*/ 0 h 270646"/>
              <a:gd name="connsiteX15" fmla="*/ 540385 w 8348498"/>
              <a:gd name="connsiteY15" fmla="*/ 219127 h 270646"/>
              <a:gd name="connsiteX16" fmla="*/ 535757 w 8348498"/>
              <a:gd name="connsiteY16" fmla="*/ 270645 h 270646"/>
              <a:gd name="connsiteX17" fmla="*/ 542083 w 8348498"/>
              <a:gd name="connsiteY17" fmla="*/ 261060 h 270646"/>
              <a:gd name="connsiteX18" fmla="*/ 580037 w 8348498"/>
              <a:gd name="connsiteY18" fmla="*/ 243840 h 270646"/>
              <a:gd name="connsiteX19" fmla="*/ 599688 w 8348498"/>
              <a:gd name="connsiteY19" fmla="*/ 248292 h 270646"/>
              <a:gd name="connsiteX20" fmla="*/ 616949 w 8348498"/>
              <a:gd name="connsiteY20" fmla="*/ 260333 h 270646"/>
              <a:gd name="connsiteX21" fmla="*/ 613247 w 8348498"/>
              <a:gd name="connsiteY21" fmla="*/ 219127 h 270646"/>
              <a:gd name="connsiteX22" fmla="*/ 710755 w 8348498"/>
              <a:gd name="connsiteY22" fmla="*/ 0 h 270646"/>
              <a:gd name="connsiteX23" fmla="*/ 808263 w 8348498"/>
              <a:gd name="connsiteY23" fmla="*/ 219127 h 270646"/>
              <a:gd name="connsiteX24" fmla="*/ 803635 w 8348498"/>
              <a:gd name="connsiteY24" fmla="*/ 270645 h 270646"/>
              <a:gd name="connsiteX25" fmla="*/ 809961 w 8348498"/>
              <a:gd name="connsiteY25" fmla="*/ 261060 h 270646"/>
              <a:gd name="connsiteX26" fmla="*/ 847915 w 8348498"/>
              <a:gd name="connsiteY26" fmla="*/ 243840 h 270646"/>
              <a:gd name="connsiteX27" fmla="*/ 867566 w 8348498"/>
              <a:gd name="connsiteY27" fmla="*/ 248292 h 270646"/>
              <a:gd name="connsiteX28" fmla="*/ 884827 w 8348498"/>
              <a:gd name="connsiteY28" fmla="*/ 260333 h 270646"/>
              <a:gd name="connsiteX29" fmla="*/ 881125 w 8348498"/>
              <a:gd name="connsiteY29" fmla="*/ 219127 h 270646"/>
              <a:gd name="connsiteX30" fmla="*/ 978633 w 8348498"/>
              <a:gd name="connsiteY30" fmla="*/ 0 h 270646"/>
              <a:gd name="connsiteX31" fmla="*/ 1076141 w 8348498"/>
              <a:gd name="connsiteY31" fmla="*/ 219127 h 270646"/>
              <a:gd name="connsiteX32" fmla="*/ 1071513 w 8348498"/>
              <a:gd name="connsiteY32" fmla="*/ 270645 h 270646"/>
              <a:gd name="connsiteX33" fmla="*/ 1077839 w 8348498"/>
              <a:gd name="connsiteY33" fmla="*/ 261060 h 270646"/>
              <a:gd name="connsiteX34" fmla="*/ 1115793 w 8348498"/>
              <a:gd name="connsiteY34" fmla="*/ 243840 h 270646"/>
              <a:gd name="connsiteX35" fmla="*/ 1135444 w 8348498"/>
              <a:gd name="connsiteY35" fmla="*/ 248292 h 270646"/>
              <a:gd name="connsiteX36" fmla="*/ 1152706 w 8348498"/>
              <a:gd name="connsiteY36" fmla="*/ 260334 h 270646"/>
              <a:gd name="connsiteX37" fmla="*/ 1149004 w 8348498"/>
              <a:gd name="connsiteY37" fmla="*/ 219127 h 270646"/>
              <a:gd name="connsiteX38" fmla="*/ 1246511 w 8348498"/>
              <a:gd name="connsiteY38" fmla="*/ 0 h 270646"/>
              <a:gd name="connsiteX39" fmla="*/ 1344019 w 8348498"/>
              <a:gd name="connsiteY39" fmla="*/ 219127 h 270646"/>
              <a:gd name="connsiteX40" fmla="*/ 1339391 w 8348498"/>
              <a:gd name="connsiteY40" fmla="*/ 270645 h 270646"/>
              <a:gd name="connsiteX41" fmla="*/ 1345717 w 8348498"/>
              <a:gd name="connsiteY41" fmla="*/ 261060 h 270646"/>
              <a:gd name="connsiteX42" fmla="*/ 1383671 w 8348498"/>
              <a:gd name="connsiteY42" fmla="*/ 243840 h 270646"/>
              <a:gd name="connsiteX43" fmla="*/ 1403322 w 8348498"/>
              <a:gd name="connsiteY43" fmla="*/ 248292 h 270646"/>
              <a:gd name="connsiteX44" fmla="*/ 1420583 w 8348498"/>
              <a:gd name="connsiteY44" fmla="*/ 260333 h 270646"/>
              <a:gd name="connsiteX45" fmla="*/ 1416881 w 8348498"/>
              <a:gd name="connsiteY45" fmla="*/ 219127 h 270646"/>
              <a:gd name="connsiteX46" fmla="*/ 1514388 w 8348498"/>
              <a:gd name="connsiteY46" fmla="*/ 0 h 270646"/>
              <a:gd name="connsiteX47" fmla="*/ 1611897 w 8348498"/>
              <a:gd name="connsiteY47" fmla="*/ 219127 h 270646"/>
              <a:gd name="connsiteX48" fmla="*/ 1607269 w 8348498"/>
              <a:gd name="connsiteY48" fmla="*/ 270644 h 270646"/>
              <a:gd name="connsiteX49" fmla="*/ 1613594 w 8348498"/>
              <a:gd name="connsiteY49" fmla="*/ 261060 h 270646"/>
              <a:gd name="connsiteX50" fmla="*/ 1651548 w 8348498"/>
              <a:gd name="connsiteY50" fmla="*/ 243840 h 270646"/>
              <a:gd name="connsiteX51" fmla="*/ 1671200 w 8348498"/>
              <a:gd name="connsiteY51" fmla="*/ 248292 h 270646"/>
              <a:gd name="connsiteX52" fmla="*/ 1688461 w 8348498"/>
              <a:gd name="connsiteY52" fmla="*/ 260333 h 270646"/>
              <a:gd name="connsiteX53" fmla="*/ 1684759 w 8348498"/>
              <a:gd name="connsiteY53" fmla="*/ 219127 h 270646"/>
              <a:gd name="connsiteX54" fmla="*/ 1782267 w 8348498"/>
              <a:gd name="connsiteY54" fmla="*/ 0 h 270646"/>
              <a:gd name="connsiteX55" fmla="*/ 1879775 w 8348498"/>
              <a:gd name="connsiteY55" fmla="*/ 219127 h 270646"/>
              <a:gd name="connsiteX56" fmla="*/ 1875147 w 8348498"/>
              <a:gd name="connsiteY56" fmla="*/ 270645 h 270646"/>
              <a:gd name="connsiteX57" fmla="*/ 1881473 w 8348498"/>
              <a:gd name="connsiteY57" fmla="*/ 261060 h 270646"/>
              <a:gd name="connsiteX58" fmla="*/ 1919427 w 8348498"/>
              <a:gd name="connsiteY58" fmla="*/ 243840 h 270646"/>
              <a:gd name="connsiteX59" fmla="*/ 1939078 w 8348498"/>
              <a:gd name="connsiteY59" fmla="*/ 248292 h 270646"/>
              <a:gd name="connsiteX60" fmla="*/ 1956340 w 8348498"/>
              <a:gd name="connsiteY60" fmla="*/ 260334 h 270646"/>
              <a:gd name="connsiteX61" fmla="*/ 1952638 w 8348498"/>
              <a:gd name="connsiteY61" fmla="*/ 219127 h 270646"/>
              <a:gd name="connsiteX62" fmla="*/ 2050146 w 8348498"/>
              <a:gd name="connsiteY62" fmla="*/ 0 h 270646"/>
              <a:gd name="connsiteX63" fmla="*/ 2147653 w 8348498"/>
              <a:gd name="connsiteY63" fmla="*/ 219127 h 270646"/>
              <a:gd name="connsiteX64" fmla="*/ 2143025 w 8348498"/>
              <a:gd name="connsiteY64" fmla="*/ 270646 h 270646"/>
              <a:gd name="connsiteX65" fmla="*/ 2149352 w 8348498"/>
              <a:gd name="connsiteY65" fmla="*/ 261060 h 270646"/>
              <a:gd name="connsiteX66" fmla="*/ 2187306 w 8348498"/>
              <a:gd name="connsiteY66" fmla="*/ 243840 h 270646"/>
              <a:gd name="connsiteX67" fmla="*/ 2206957 w 8348498"/>
              <a:gd name="connsiteY67" fmla="*/ 248292 h 270646"/>
              <a:gd name="connsiteX68" fmla="*/ 2224218 w 8348498"/>
              <a:gd name="connsiteY68" fmla="*/ 260333 h 270646"/>
              <a:gd name="connsiteX69" fmla="*/ 2220516 w 8348498"/>
              <a:gd name="connsiteY69" fmla="*/ 219127 h 270646"/>
              <a:gd name="connsiteX70" fmla="*/ 2318024 w 8348498"/>
              <a:gd name="connsiteY70" fmla="*/ 0 h 270646"/>
              <a:gd name="connsiteX71" fmla="*/ 2415533 w 8348498"/>
              <a:gd name="connsiteY71" fmla="*/ 219127 h 270646"/>
              <a:gd name="connsiteX72" fmla="*/ 2410905 w 8348498"/>
              <a:gd name="connsiteY72" fmla="*/ 270643 h 270646"/>
              <a:gd name="connsiteX73" fmla="*/ 2417230 w 8348498"/>
              <a:gd name="connsiteY73" fmla="*/ 261060 h 270646"/>
              <a:gd name="connsiteX74" fmla="*/ 2455184 w 8348498"/>
              <a:gd name="connsiteY74" fmla="*/ 243840 h 270646"/>
              <a:gd name="connsiteX75" fmla="*/ 2474835 w 8348498"/>
              <a:gd name="connsiteY75" fmla="*/ 248292 h 270646"/>
              <a:gd name="connsiteX76" fmla="*/ 2492096 w 8348498"/>
              <a:gd name="connsiteY76" fmla="*/ 260333 h 270646"/>
              <a:gd name="connsiteX77" fmla="*/ 2488394 w 8348498"/>
              <a:gd name="connsiteY77" fmla="*/ 219127 h 270646"/>
              <a:gd name="connsiteX78" fmla="*/ 2585903 w 8348498"/>
              <a:gd name="connsiteY78" fmla="*/ 0 h 270646"/>
              <a:gd name="connsiteX79" fmla="*/ 2683410 w 8348498"/>
              <a:gd name="connsiteY79" fmla="*/ 219127 h 270646"/>
              <a:gd name="connsiteX80" fmla="*/ 2678782 w 8348498"/>
              <a:gd name="connsiteY80" fmla="*/ 270646 h 270646"/>
              <a:gd name="connsiteX81" fmla="*/ 2685108 w 8348498"/>
              <a:gd name="connsiteY81" fmla="*/ 261060 h 270646"/>
              <a:gd name="connsiteX82" fmla="*/ 2723063 w 8348498"/>
              <a:gd name="connsiteY82" fmla="*/ 243840 h 270646"/>
              <a:gd name="connsiteX83" fmla="*/ 2742714 w 8348498"/>
              <a:gd name="connsiteY83" fmla="*/ 248292 h 270646"/>
              <a:gd name="connsiteX84" fmla="*/ 2759975 w 8348498"/>
              <a:gd name="connsiteY84" fmla="*/ 260334 h 270646"/>
              <a:gd name="connsiteX85" fmla="*/ 2756273 w 8348498"/>
              <a:gd name="connsiteY85" fmla="*/ 219127 h 270646"/>
              <a:gd name="connsiteX86" fmla="*/ 2853781 w 8348498"/>
              <a:gd name="connsiteY86" fmla="*/ 0 h 270646"/>
              <a:gd name="connsiteX87" fmla="*/ 2951289 w 8348498"/>
              <a:gd name="connsiteY87" fmla="*/ 219127 h 270646"/>
              <a:gd name="connsiteX88" fmla="*/ 2946661 w 8348498"/>
              <a:gd name="connsiteY88" fmla="*/ 270645 h 270646"/>
              <a:gd name="connsiteX89" fmla="*/ 2952987 w 8348498"/>
              <a:gd name="connsiteY89" fmla="*/ 261060 h 270646"/>
              <a:gd name="connsiteX90" fmla="*/ 2990941 w 8348498"/>
              <a:gd name="connsiteY90" fmla="*/ 243840 h 270646"/>
              <a:gd name="connsiteX91" fmla="*/ 3010592 w 8348498"/>
              <a:gd name="connsiteY91" fmla="*/ 248292 h 270646"/>
              <a:gd name="connsiteX92" fmla="*/ 3027853 w 8348498"/>
              <a:gd name="connsiteY92" fmla="*/ 260333 h 270646"/>
              <a:gd name="connsiteX93" fmla="*/ 3024151 w 8348498"/>
              <a:gd name="connsiteY93" fmla="*/ 219127 h 270646"/>
              <a:gd name="connsiteX94" fmla="*/ 3121659 w 8348498"/>
              <a:gd name="connsiteY94" fmla="*/ 0 h 270646"/>
              <a:gd name="connsiteX95" fmla="*/ 3219167 w 8348498"/>
              <a:gd name="connsiteY95" fmla="*/ 219127 h 270646"/>
              <a:gd name="connsiteX96" fmla="*/ 3214539 w 8348498"/>
              <a:gd name="connsiteY96" fmla="*/ 270645 h 270646"/>
              <a:gd name="connsiteX97" fmla="*/ 3220865 w 8348498"/>
              <a:gd name="connsiteY97" fmla="*/ 261060 h 270646"/>
              <a:gd name="connsiteX98" fmla="*/ 3258819 w 8348498"/>
              <a:gd name="connsiteY98" fmla="*/ 243840 h 270646"/>
              <a:gd name="connsiteX99" fmla="*/ 3278470 w 8348498"/>
              <a:gd name="connsiteY99" fmla="*/ 248292 h 270646"/>
              <a:gd name="connsiteX100" fmla="*/ 3295730 w 8348498"/>
              <a:gd name="connsiteY100" fmla="*/ 260332 h 270646"/>
              <a:gd name="connsiteX101" fmla="*/ 3292028 w 8348498"/>
              <a:gd name="connsiteY101" fmla="*/ 219127 h 270646"/>
              <a:gd name="connsiteX102" fmla="*/ 3389536 w 8348498"/>
              <a:gd name="connsiteY102" fmla="*/ 0 h 270646"/>
              <a:gd name="connsiteX103" fmla="*/ 3487044 w 8348498"/>
              <a:gd name="connsiteY103" fmla="*/ 219127 h 270646"/>
              <a:gd name="connsiteX104" fmla="*/ 3482416 w 8348498"/>
              <a:gd name="connsiteY104" fmla="*/ 270645 h 270646"/>
              <a:gd name="connsiteX105" fmla="*/ 3488742 w 8348498"/>
              <a:gd name="connsiteY105" fmla="*/ 261060 h 270646"/>
              <a:gd name="connsiteX106" fmla="*/ 3526696 w 8348498"/>
              <a:gd name="connsiteY106" fmla="*/ 243840 h 270646"/>
              <a:gd name="connsiteX107" fmla="*/ 3546348 w 8348498"/>
              <a:gd name="connsiteY107" fmla="*/ 248292 h 270646"/>
              <a:gd name="connsiteX108" fmla="*/ 3563608 w 8348498"/>
              <a:gd name="connsiteY108" fmla="*/ 260333 h 270646"/>
              <a:gd name="connsiteX109" fmla="*/ 3559906 w 8348498"/>
              <a:gd name="connsiteY109" fmla="*/ 219127 h 270646"/>
              <a:gd name="connsiteX110" fmla="*/ 3657414 w 8348498"/>
              <a:gd name="connsiteY110" fmla="*/ 0 h 270646"/>
              <a:gd name="connsiteX111" fmla="*/ 3754922 w 8348498"/>
              <a:gd name="connsiteY111" fmla="*/ 219127 h 270646"/>
              <a:gd name="connsiteX112" fmla="*/ 3750294 w 8348498"/>
              <a:gd name="connsiteY112" fmla="*/ 270645 h 270646"/>
              <a:gd name="connsiteX113" fmla="*/ 3756620 w 8348498"/>
              <a:gd name="connsiteY113" fmla="*/ 261060 h 270646"/>
              <a:gd name="connsiteX114" fmla="*/ 3794574 w 8348498"/>
              <a:gd name="connsiteY114" fmla="*/ 243840 h 270646"/>
              <a:gd name="connsiteX115" fmla="*/ 3814226 w 8348498"/>
              <a:gd name="connsiteY115" fmla="*/ 248292 h 270646"/>
              <a:gd name="connsiteX116" fmla="*/ 3831487 w 8348498"/>
              <a:gd name="connsiteY116" fmla="*/ 260334 h 270646"/>
              <a:gd name="connsiteX117" fmla="*/ 3827785 w 8348498"/>
              <a:gd name="connsiteY117" fmla="*/ 219127 h 270646"/>
              <a:gd name="connsiteX118" fmla="*/ 3925293 w 8348498"/>
              <a:gd name="connsiteY118" fmla="*/ 0 h 270646"/>
              <a:gd name="connsiteX119" fmla="*/ 4022801 w 8348498"/>
              <a:gd name="connsiteY119" fmla="*/ 219127 h 270646"/>
              <a:gd name="connsiteX120" fmla="*/ 4018173 w 8348498"/>
              <a:gd name="connsiteY120" fmla="*/ 270645 h 270646"/>
              <a:gd name="connsiteX121" fmla="*/ 4024499 w 8348498"/>
              <a:gd name="connsiteY121" fmla="*/ 261060 h 270646"/>
              <a:gd name="connsiteX122" fmla="*/ 4062453 w 8348498"/>
              <a:gd name="connsiteY122" fmla="*/ 243840 h 270646"/>
              <a:gd name="connsiteX123" fmla="*/ 4082105 w 8348498"/>
              <a:gd name="connsiteY123" fmla="*/ 248292 h 270646"/>
              <a:gd name="connsiteX124" fmla="*/ 4099365 w 8348498"/>
              <a:gd name="connsiteY124" fmla="*/ 260333 h 270646"/>
              <a:gd name="connsiteX125" fmla="*/ 4095663 w 8348498"/>
              <a:gd name="connsiteY125" fmla="*/ 219127 h 270646"/>
              <a:gd name="connsiteX126" fmla="*/ 4193171 w 8348498"/>
              <a:gd name="connsiteY126" fmla="*/ 0 h 270646"/>
              <a:gd name="connsiteX127" fmla="*/ 4290679 w 8348498"/>
              <a:gd name="connsiteY127" fmla="*/ 219127 h 270646"/>
              <a:gd name="connsiteX128" fmla="*/ 4286051 w 8348498"/>
              <a:gd name="connsiteY128" fmla="*/ 270645 h 270646"/>
              <a:gd name="connsiteX129" fmla="*/ 4292377 w 8348498"/>
              <a:gd name="connsiteY129" fmla="*/ 261060 h 270646"/>
              <a:gd name="connsiteX130" fmla="*/ 4330331 w 8348498"/>
              <a:gd name="connsiteY130" fmla="*/ 243840 h 270646"/>
              <a:gd name="connsiteX131" fmla="*/ 4349982 w 8348498"/>
              <a:gd name="connsiteY131" fmla="*/ 248292 h 270646"/>
              <a:gd name="connsiteX132" fmla="*/ 4367243 w 8348498"/>
              <a:gd name="connsiteY132" fmla="*/ 260333 h 270646"/>
              <a:gd name="connsiteX133" fmla="*/ 4363541 w 8348498"/>
              <a:gd name="connsiteY133" fmla="*/ 219127 h 270646"/>
              <a:gd name="connsiteX134" fmla="*/ 4461049 w 8348498"/>
              <a:gd name="connsiteY134" fmla="*/ 0 h 270646"/>
              <a:gd name="connsiteX135" fmla="*/ 4558557 w 8348498"/>
              <a:gd name="connsiteY135" fmla="*/ 219127 h 270646"/>
              <a:gd name="connsiteX136" fmla="*/ 4553929 w 8348498"/>
              <a:gd name="connsiteY136" fmla="*/ 270645 h 270646"/>
              <a:gd name="connsiteX137" fmla="*/ 4560255 w 8348498"/>
              <a:gd name="connsiteY137" fmla="*/ 261060 h 270646"/>
              <a:gd name="connsiteX138" fmla="*/ 4598209 w 8348498"/>
              <a:gd name="connsiteY138" fmla="*/ 243840 h 270646"/>
              <a:gd name="connsiteX139" fmla="*/ 4617860 w 8348498"/>
              <a:gd name="connsiteY139" fmla="*/ 248292 h 270646"/>
              <a:gd name="connsiteX140" fmla="*/ 4635122 w 8348498"/>
              <a:gd name="connsiteY140" fmla="*/ 260334 h 270646"/>
              <a:gd name="connsiteX141" fmla="*/ 4631420 w 8348498"/>
              <a:gd name="connsiteY141" fmla="*/ 219127 h 270646"/>
              <a:gd name="connsiteX142" fmla="*/ 4728928 w 8348498"/>
              <a:gd name="connsiteY142" fmla="*/ 0 h 270646"/>
              <a:gd name="connsiteX143" fmla="*/ 4826436 w 8348498"/>
              <a:gd name="connsiteY143" fmla="*/ 219127 h 270646"/>
              <a:gd name="connsiteX144" fmla="*/ 4821808 w 8348498"/>
              <a:gd name="connsiteY144" fmla="*/ 270645 h 270646"/>
              <a:gd name="connsiteX145" fmla="*/ 4828134 w 8348498"/>
              <a:gd name="connsiteY145" fmla="*/ 261060 h 270646"/>
              <a:gd name="connsiteX146" fmla="*/ 4866088 w 8348498"/>
              <a:gd name="connsiteY146" fmla="*/ 243840 h 270646"/>
              <a:gd name="connsiteX147" fmla="*/ 4885739 w 8348498"/>
              <a:gd name="connsiteY147" fmla="*/ 248292 h 270646"/>
              <a:gd name="connsiteX148" fmla="*/ 4903000 w 8348498"/>
              <a:gd name="connsiteY148" fmla="*/ 260333 h 270646"/>
              <a:gd name="connsiteX149" fmla="*/ 4899298 w 8348498"/>
              <a:gd name="connsiteY149" fmla="*/ 219127 h 270646"/>
              <a:gd name="connsiteX150" fmla="*/ 4996806 w 8348498"/>
              <a:gd name="connsiteY150" fmla="*/ 0 h 270646"/>
              <a:gd name="connsiteX151" fmla="*/ 5094314 w 8348498"/>
              <a:gd name="connsiteY151" fmla="*/ 219127 h 270646"/>
              <a:gd name="connsiteX152" fmla="*/ 5089686 w 8348498"/>
              <a:gd name="connsiteY152" fmla="*/ 270645 h 270646"/>
              <a:gd name="connsiteX153" fmla="*/ 5096012 w 8348498"/>
              <a:gd name="connsiteY153" fmla="*/ 261060 h 270646"/>
              <a:gd name="connsiteX154" fmla="*/ 5133966 w 8348498"/>
              <a:gd name="connsiteY154" fmla="*/ 243840 h 270646"/>
              <a:gd name="connsiteX155" fmla="*/ 5153617 w 8348498"/>
              <a:gd name="connsiteY155" fmla="*/ 248292 h 270646"/>
              <a:gd name="connsiteX156" fmla="*/ 5170878 w 8348498"/>
              <a:gd name="connsiteY156" fmla="*/ 260333 h 270646"/>
              <a:gd name="connsiteX157" fmla="*/ 5167176 w 8348498"/>
              <a:gd name="connsiteY157" fmla="*/ 219127 h 270646"/>
              <a:gd name="connsiteX158" fmla="*/ 5264684 w 8348498"/>
              <a:gd name="connsiteY158" fmla="*/ 0 h 270646"/>
              <a:gd name="connsiteX159" fmla="*/ 5362192 w 8348498"/>
              <a:gd name="connsiteY159" fmla="*/ 219127 h 270646"/>
              <a:gd name="connsiteX160" fmla="*/ 5357564 w 8348498"/>
              <a:gd name="connsiteY160" fmla="*/ 270645 h 270646"/>
              <a:gd name="connsiteX161" fmla="*/ 5363890 w 8348498"/>
              <a:gd name="connsiteY161" fmla="*/ 261060 h 270646"/>
              <a:gd name="connsiteX162" fmla="*/ 5401844 w 8348498"/>
              <a:gd name="connsiteY162" fmla="*/ 243840 h 270646"/>
              <a:gd name="connsiteX163" fmla="*/ 5421495 w 8348498"/>
              <a:gd name="connsiteY163" fmla="*/ 248292 h 270646"/>
              <a:gd name="connsiteX164" fmla="*/ 5438757 w 8348498"/>
              <a:gd name="connsiteY164" fmla="*/ 260334 h 270646"/>
              <a:gd name="connsiteX165" fmla="*/ 5435055 w 8348498"/>
              <a:gd name="connsiteY165" fmla="*/ 219127 h 270646"/>
              <a:gd name="connsiteX166" fmla="*/ 5532563 w 8348498"/>
              <a:gd name="connsiteY166" fmla="*/ 0 h 270646"/>
              <a:gd name="connsiteX167" fmla="*/ 5630071 w 8348498"/>
              <a:gd name="connsiteY167" fmla="*/ 219127 h 270646"/>
              <a:gd name="connsiteX168" fmla="*/ 5625443 w 8348498"/>
              <a:gd name="connsiteY168" fmla="*/ 270645 h 270646"/>
              <a:gd name="connsiteX169" fmla="*/ 5631769 w 8348498"/>
              <a:gd name="connsiteY169" fmla="*/ 261060 h 270646"/>
              <a:gd name="connsiteX170" fmla="*/ 5669723 w 8348498"/>
              <a:gd name="connsiteY170" fmla="*/ 243840 h 270646"/>
              <a:gd name="connsiteX171" fmla="*/ 5689374 w 8348498"/>
              <a:gd name="connsiteY171" fmla="*/ 248292 h 270646"/>
              <a:gd name="connsiteX172" fmla="*/ 5706635 w 8348498"/>
              <a:gd name="connsiteY172" fmla="*/ 260333 h 270646"/>
              <a:gd name="connsiteX173" fmla="*/ 5702933 w 8348498"/>
              <a:gd name="connsiteY173" fmla="*/ 219127 h 270646"/>
              <a:gd name="connsiteX174" fmla="*/ 5800441 w 8348498"/>
              <a:gd name="connsiteY174" fmla="*/ 0 h 270646"/>
              <a:gd name="connsiteX175" fmla="*/ 5897949 w 8348498"/>
              <a:gd name="connsiteY175" fmla="*/ 219127 h 270646"/>
              <a:gd name="connsiteX176" fmla="*/ 5893321 w 8348498"/>
              <a:gd name="connsiteY176" fmla="*/ 270645 h 270646"/>
              <a:gd name="connsiteX177" fmla="*/ 5899647 w 8348498"/>
              <a:gd name="connsiteY177" fmla="*/ 261060 h 270646"/>
              <a:gd name="connsiteX178" fmla="*/ 5937601 w 8348498"/>
              <a:gd name="connsiteY178" fmla="*/ 243840 h 270646"/>
              <a:gd name="connsiteX179" fmla="*/ 5957252 w 8348498"/>
              <a:gd name="connsiteY179" fmla="*/ 248292 h 270646"/>
              <a:gd name="connsiteX180" fmla="*/ 5974513 w 8348498"/>
              <a:gd name="connsiteY180" fmla="*/ 260333 h 270646"/>
              <a:gd name="connsiteX181" fmla="*/ 5970811 w 8348498"/>
              <a:gd name="connsiteY181" fmla="*/ 219127 h 270646"/>
              <a:gd name="connsiteX182" fmla="*/ 6068319 w 8348498"/>
              <a:gd name="connsiteY182" fmla="*/ 0 h 270646"/>
              <a:gd name="connsiteX183" fmla="*/ 6165827 w 8348498"/>
              <a:gd name="connsiteY183" fmla="*/ 219127 h 270646"/>
              <a:gd name="connsiteX184" fmla="*/ 6161199 w 8348498"/>
              <a:gd name="connsiteY184" fmla="*/ 270645 h 270646"/>
              <a:gd name="connsiteX185" fmla="*/ 6167525 w 8348498"/>
              <a:gd name="connsiteY185" fmla="*/ 261060 h 270646"/>
              <a:gd name="connsiteX186" fmla="*/ 6205479 w 8348498"/>
              <a:gd name="connsiteY186" fmla="*/ 243840 h 270646"/>
              <a:gd name="connsiteX187" fmla="*/ 6225130 w 8348498"/>
              <a:gd name="connsiteY187" fmla="*/ 248292 h 270646"/>
              <a:gd name="connsiteX188" fmla="*/ 6242392 w 8348498"/>
              <a:gd name="connsiteY188" fmla="*/ 260334 h 270646"/>
              <a:gd name="connsiteX189" fmla="*/ 6238690 w 8348498"/>
              <a:gd name="connsiteY189" fmla="*/ 219127 h 270646"/>
              <a:gd name="connsiteX190" fmla="*/ 6336198 w 8348498"/>
              <a:gd name="connsiteY190" fmla="*/ 0 h 270646"/>
              <a:gd name="connsiteX191" fmla="*/ 6433706 w 8348498"/>
              <a:gd name="connsiteY191" fmla="*/ 219127 h 270646"/>
              <a:gd name="connsiteX192" fmla="*/ 6429078 w 8348498"/>
              <a:gd name="connsiteY192" fmla="*/ 270645 h 270646"/>
              <a:gd name="connsiteX193" fmla="*/ 6435404 w 8348498"/>
              <a:gd name="connsiteY193" fmla="*/ 261060 h 270646"/>
              <a:gd name="connsiteX194" fmla="*/ 6473358 w 8348498"/>
              <a:gd name="connsiteY194" fmla="*/ 243840 h 270646"/>
              <a:gd name="connsiteX195" fmla="*/ 6493009 w 8348498"/>
              <a:gd name="connsiteY195" fmla="*/ 248292 h 270646"/>
              <a:gd name="connsiteX196" fmla="*/ 6510270 w 8348498"/>
              <a:gd name="connsiteY196" fmla="*/ 260333 h 270646"/>
              <a:gd name="connsiteX197" fmla="*/ 6506568 w 8348498"/>
              <a:gd name="connsiteY197" fmla="*/ 219127 h 270646"/>
              <a:gd name="connsiteX198" fmla="*/ 6604076 w 8348498"/>
              <a:gd name="connsiteY198" fmla="*/ 0 h 270646"/>
              <a:gd name="connsiteX199" fmla="*/ 6701584 w 8348498"/>
              <a:gd name="connsiteY199" fmla="*/ 219127 h 270646"/>
              <a:gd name="connsiteX200" fmla="*/ 6696956 w 8348498"/>
              <a:gd name="connsiteY200" fmla="*/ 270645 h 270646"/>
              <a:gd name="connsiteX201" fmla="*/ 6703282 w 8348498"/>
              <a:gd name="connsiteY201" fmla="*/ 261060 h 270646"/>
              <a:gd name="connsiteX202" fmla="*/ 6741236 w 8348498"/>
              <a:gd name="connsiteY202" fmla="*/ 243840 h 270646"/>
              <a:gd name="connsiteX203" fmla="*/ 6760887 w 8348498"/>
              <a:gd name="connsiteY203" fmla="*/ 248292 h 270646"/>
              <a:gd name="connsiteX204" fmla="*/ 6778148 w 8348498"/>
              <a:gd name="connsiteY204" fmla="*/ 260333 h 270646"/>
              <a:gd name="connsiteX205" fmla="*/ 6774446 w 8348498"/>
              <a:gd name="connsiteY205" fmla="*/ 219127 h 270646"/>
              <a:gd name="connsiteX206" fmla="*/ 6871954 w 8348498"/>
              <a:gd name="connsiteY206" fmla="*/ 0 h 270646"/>
              <a:gd name="connsiteX207" fmla="*/ 6969462 w 8348498"/>
              <a:gd name="connsiteY207" fmla="*/ 219127 h 270646"/>
              <a:gd name="connsiteX208" fmla="*/ 6964834 w 8348498"/>
              <a:gd name="connsiteY208" fmla="*/ 270645 h 270646"/>
              <a:gd name="connsiteX209" fmla="*/ 6971160 w 8348498"/>
              <a:gd name="connsiteY209" fmla="*/ 261060 h 270646"/>
              <a:gd name="connsiteX210" fmla="*/ 7009114 w 8348498"/>
              <a:gd name="connsiteY210" fmla="*/ 243840 h 270646"/>
              <a:gd name="connsiteX211" fmla="*/ 7028765 w 8348498"/>
              <a:gd name="connsiteY211" fmla="*/ 248292 h 270646"/>
              <a:gd name="connsiteX212" fmla="*/ 7046027 w 8348498"/>
              <a:gd name="connsiteY212" fmla="*/ 260334 h 270646"/>
              <a:gd name="connsiteX213" fmla="*/ 7042325 w 8348498"/>
              <a:gd name="connsiteY213" fmla="*/ 219127 h 270646"/>
              <a:gd name="connsiteX214" fmla="*/ 7139833 w 8348498"/>
              <a:gd name="connsiteY214" fmla="*/ 0 h 270646"/>
              <a:gd name="connsiteX215" fmla="*/ 7237341 w 8348498"/>
              <a:gd name="connsiteY215" fmla="*/ 219127 h 270646"/>
              <a:gd name="connsiteX216" fmla="*/ 7232713 w 8348498"/>
              <a:gd name="connsiteY216" fmla="*/ 270645 h 270646"/>
              <a:gd name="connsiteX217" fmla="*/ 7239039 w 8348498"/>
              <a:gd name="connsiteY217" fmla="*/ 261060 h 270646"/>
              <a:gd name="connsiteX218" fmla="*/ 7276993 w 8348498"/>
              <a:gd name="connsiteY218" fmla="*/ 243840 h 270646"/>
              <a:gd name="connsiteX219" fmla="*/ 7296644 w 8348498"/>
              <a:gd name="connsiteY219" fmla="*/ 248292 h 270646"/>
              <a:gd name="connsiteX220" fmla="*/ 7313905 w 8348498"/>
              <a:gd name="connsiteY220" fmla="*/ 260333 h 270646"/>
              <a:gd name="connsiteX221" fmla="*/ 7310203 w 8348498"/>
              <a:gd name="connsiteY221" fmla="*/ 219127 h 270646"/>
              <a:gd name="connsiteX222" fmla="*/ 7407711 w 8348498"/>
              <a:gd name="connsiteY222" fmla="*/ 0 h 270646"/>
              <a:gd name="connsiteX223" fmla="*/ 7505219 w 8348498"/>
              <a:gd name="connsiteY223" fmla="*/ 219127 h 270646"/>
              <a:gd name="connsiteX224" fmla="*/ 7500591 w 8348498"/>
              <a:gd name="connsiteY224" fmla="*/ 270645 h 270646"/>
              <a:gd name="connsiteX225" fmla="*/ 7506917 w 8348498"/>
              <a:gd name="connsiteY225" fmla="*/ 261060 h 270646"/>
              <a:gd name="connsiteX226" fmla="*/ 7544871 w 8348498"/>
              <a:gd name="connsiteY226" fmla="*/ 243840 h 270646"/>
              <a:gd name="connsiteX227" fmla="*/ 7564522 w 8348498"/>
              <a:gd name="connsiteY227" fmla="*/ 248292 h 270646"/>
              <a:gd name="connsiteX228" fmla="*/ 7581783 w 8348498"/>
              <a:gd name="connsiteY228" fmla="*/ 260333 h 270646"/>
              <a:gd name="connsiteX229" fmla="*/ 7578081 w 8348498"/>
              <a:gd name="connsiteY229" fmla="*/ 219127 h 270646"/>
              <a:gd name="connsiteX230" fmla="*/ 7675589 w 8348498"/>
              <a:gd name="connsiteY230" fmla="*/ 0 h 270646"/>
              <a:gd name="connsiteX231" fmla="*/ 7773097 w 8348498"/>
              <a:gd name="connsiteY231" fmla="*/ 219127 h 270646"/>
              <a:gd name="connsiteX232" fmla="*/ 7768469 w 8348498"/>
              <a:gd name="connsiteY232" fmla="*/ 270645 h 270646"/>
              <a:gd name="connsiteX233" fmla="*/ 7774794 w 8348498"/>
              <a:gd name="connsiteY233" fmla="*/ 261060 h 270646"/>
              <a:gd name="connsiteX234" fmla="*/ 7812749 w 8348498"/>
              <a:gd name="connsiteY234" fmla="*/ 243840 h 270646"/>
              <a:gd name="connsiteX235" fmla="*/ 7832400 w 8348498"/>
              <a:gd name="connsiteY235" fmla="*/ 248292 h 270646"/>
              <a:gd name="connsiteX236" fmla="*/ 7849662 w 8348498"/>
              <a:gd name="connsiteY236" fmla="*/ 260334 h 270646"/>
              <a:gd name="connsiteX237" fmla="*/ 7845960 w 8348498"/>
              <a:gd name="connsiteY237" fmla="*/ 219127 h 270646"/>
              <a:gd name="connsiteX238" fmla="*/ 7943468 w 8348498"/>
              <a:gd name="connsiteY238" fmla="*/ 0 h 270646"/>
              <a:gd name="connsiteX239" fmla="*/ 8040976 w 8348498"/>
              <a:gd name="connsiteY239" fmla="*/ 219127 h 270646"/>
              <a:gd name="connsiteX240" fmla="*/ 8036348 w 8348498"/>
              <a:gd name="connsiteY240" fmla="*/ 270645 h 270646"/>
              <a:gd name="connsiteX241" fmla="*/ 8042674 w 8348498"/>
              <a:gd name="connsiteY241" fmla="*/ 261060 h 270646"/>
              <a:gd name="connsiteX242" fmla="*/ 8080628 w 8348498"/>
              <a:gd name="connsiteY242" fmla="*/ 243840 h 270646"/>
              <a:gd name="connsiteX243" fmla="*/ 8100279 w 8348498"/>
              <a:gd name="connsiteY243" fmla="*/ 248292 h 270646"/>
              <a:gd name="connsiteX244" fmla="*/ 8117531 w 8348498"/>
              <a:gd name="connsiteY244" fmla="*/ 260327 h 270646"/>
              <a:gd name="connsiteX245" fmla="*/ 8113830 w 8348498"/>
              <a:gd name="connsiteY245" fmla="*/ 219127 h 270646"/>
              <a:gd name="connsiteX246" fmla="*/ 8211338 w 8348498"/>
              <a:gd name="connsiteY246" fmla="*/ 0 h 270646"/>
              <a:gd name="connsiteX247" fmla="*/ 8308846 w 8348498"/>
              <a:gd name="connsiteY247" fmla="*/ 219127 h 270646"/>
              <a:gd name="connsiteX248" fmla="*/ 8304218 w 8348498"/>
              <a:gd name="connsiteY248" fmla="*/ 270645 h 270646"/>
              <a:gd name="connsiteX249" fmla="*/ 8310543 w 8348498"/>
              <a:gd name="connsiteY249" fmla="*/ 261060 h 270646"/>
              <a:gd name="connsiteX250" fmla="*/ 8348498 w 8348498"/>
              <a:gd name="connsiteY250" fmla="*/ 243840 h 270646"/>
              <a:gd name="connsiteX0" fmla="*/ 0 w 8310543"/>
              <a:gd name="connsiteY0" fmla="*/ 270645 h 270646"/>
              <a:gd name="connsiteX1" fmla="*/ 6326 w 8310543"/>
              <a:gd name="connsiteY1" fmla="*/ 261060 h 270646"/>
              <a:gd name="connsiteX2" fmla="*/ 44280 w 8310543"/>
              <a:gd name="connsiteY2" fmla="*/ 243840 h 270646"/>
              <a:gd name="connsiteX3" fmla="*/ 63931 w 8310543"/>
              <a:gd name="connsiteY3" fmla="*/ 248292 h 270646"/>
              <a:gd name="connsiteX4" fmla="*/ 81192 w 8310543"/>
              <a:gd name="connsiteY4" fmla="*/ 260333 h 270646"/>
              <a:gd name="connsiteX5" fmla="*/ 77490 w 8310543"/>
              <a:gd name="connsiteY5" fmla="*/ 219127 h 270646"/>
              <a:gd name="connsiteX6" fmla="*/ 174998 w 8310543"/>
              <a:gd name="connsiteY6" fmla="*/ 0 h 270646"/>
              <a:gd name="connsiteX7" fmla="*/ 272506 w 8310543"/>
              <a:gd name="connsiteY7" fmla="*/ 219127 h 270646"/>
              <a:gd name="connsiteX8" fmla="*/ 267878 w 8310543"/>
              <a:gd name="connsiteY8" fmla="*/ 270645 h 270646"/>
              <a:gd name="connsiteX9" fmla="*/ 274204 w 8310543"/>
              <a:gd name="connsiteY9" fmla="*/ 261060 h 270646"/>
              <a:gd name="connsiteX10" fmla="*/ 312158 w 8310543"/>
              <a:gd name="connsiteY10" fmla="*/ 243840 h 270646"/>
              <a:gd name="connsiteX11" fmla="*/ 331809 w 8310543"/>
              <a:gd name="connsiteY11" fmla="*/ 248292 h 270646"/>
              <a:gd name="connsiteX12" fmla="*/ 349071 w 8310543"/>
              <a:gd name="connsiteY12" fmla="*/ 260334 h 270646"/>
              <a:gd name="connsiteX13" fmla="*/ 345369 w 8310543"/>
              <a:gd name="connsiteY13" fmla="*/ 219127 h 270646"/>
              <a:gd name="connsiteX14" fmla="*/ 442877 w 8310543"/>
              <a:gd name="connsiteY14" fmla="*/ 0 h 270646"/>
              <a:gd name="connsiteX15" fmla="*/ 540385 w 8310543"/>
              <a:gd name="connsiteY15" fmla="*/ 219127 h 270646"/>
              <a:gd name="connsiteX16" fmla="*/ 535757 w 8310543"/>
              <a:gd name="connsiteY16" fmla="*/ 270645 h 270646"/>
              <a:gd name="connsiteX17" fmla="*/ 542083 w 8310543"/>
              <a:gd name="connsiteY17" fmla="*/ 261060 h 270646"/>
              <a:gd name="connsiteX18" fmla="*/ 580037 w 8310543"/>
              <a:gd name="connsiteY18" fmla="*/ 243840 h 270646"/>
              <a:gd name="connsiteX19" fmla="*/ 599688 w 8310543"/>
              <a:gd name="connsiteY19" fmla="*/ 248292 h 270646"/>
              <a:gd name="connsiteX20" fmla="*/ 616949 w 8310543"/>
              <a:gd name="connsiteY20" fmla="*/ 260333 h 270646"/>
              <a:gd name="connsiteX21" fmla="*/ 613247 w 8310543"/>
              <a:gd name="connsiteY21" fmla="*/ 219127 h 270646"/>
              <a:gd name="connsiteX22" fmla="*/ 710755 w 8310543"/>
              <a:gd name="connsiteY22" fmla="*/ 0 h 270646"/>
              <a:gd name="connsiteX23" fmla="*/ 808263 w 8310543"/>
              <a:gd name="connsiteY23" fmla="*/ 219127 h 270646"/>
              <a:gd name="connsiteX24" fmla="*/ 803635 w 8310543"/>
              <a:gd name="connsiteY24" fmla="*/ 270645 h 270646"/>
              <a:gd name="connsiteX25" fmla="*/ 809961 w 8310543"/>
              <a:gd name="connsiteY25" fmla="*/ 261060 h 270646"/>
              <a:gd name="connsiteX26" fmla="*/ 847915 w 8310543"/>
              <a:gd name="connsiteY26" fmla="*/ 243840 h 270646"/>
              <a:gd name="connsiteX27" fmla="*/ 867566 w 8310543"/>
              <a:gd name="connsiteY27" fmla="*/ 248292 h 270646"/>
              <a:gd name="connsiteX28" fmla="*/ 884827 w 8310543"/>
              <a:gd name="connsiteY28" fmla="*/ 260333 h 270646"/>
              <a:gd name="connsiteX29" fmla="*/ 881125 w 8310543"/>
              <a:gd name="connsiteY29" fmla="*/ 219127 h 270646"/>
              <a:gd name="connsiteX30" fmla="*/ 978633 w 8310543"/>
              <a:gd name="connsiteY30" fmla="*/ 0 h 270646"/>
              <a:gd name="connsiteX31" fmla="*/ 1076141 w 8310543"/>
              <a:gd name="connsiteY31" fmla="*/ 219127 h 270646"/>
              <a:gd name="connsiteX32" fmla="*/ 1071513 w 8310543"/>
              <a:gd name="connsiteY32" fmla="*/ 270645 h 270646"/>
              <a:gd name="connsiteX33" fmla="*/ 1077839 w 8310543"/>
              <a:gd name="connsiteY33" fmla="*/ 261060 h 270646"/>
              <a:gd name="connsiteX34" fmla="*/ 1115793 w 8310543"/>
              <a:gd name="connsiteY34" fmla="*/ 243840 h 270646"/>
              <a:gd name="connsiteX35" fmla="*/ 1135444 w 8310543"/>
              <a:gd name="connsiteY35" fmla="*/ 248292 h 270646"/>
              <a:gd name="connsiteX36" fmla="*/ 1152706 w 8310543"/>
              <a:gd name="connsiteY36" fmla="*/ 260334 h 270646"/>
              <a:gd name="connsiteX37" fmla="*/ 1149004 w 8310543"/>
              <a:gd name="connsiteY37" fmla="*/ 219127 h 270646"/>
              <a:gd name="connsiteX38" fmla="*/ 1246511 w 8310543"/>
              <a:gd name="connsiteY38" fmla="*/ 0 h 270646"/>
              <a:gd name="connsiteX39" fmla="*/ 1344019 w 8310543"/>
              <a:gd name="connsiteY39" fmla="*/ 219127 h 270646"/>
              <a:gd name="connsiteX40" fmla="*/ 1339391 w 8310543"/>
              <a:gd name="connsiteY40" fmla="*/ 270645 h 270646"/>
              <a:gd name="connsiteX41" fmla="*/ 1345717 w 8310543"/>
              <a:gd name="connsiteY41" fmla="*/ 261060 h 270646"/>
              <a:gd name="connsiteX42" fmla="*/ 1383671 w 8310543"/>
              <a:gd name="connsiteY42" fmla="*/ 243840 h 270646"/>
              <a:gd name="connsiteX43" fmla="*/ 1403322 w 8310543"/>
              <a:gd name="connsiteY43" fmla="*/ 248292 h 270646"/>
              <a:gd name="connsiteX44" fmla="*/ 1420583 w 8310543"/>
              <a:gd name="connsiteY44" fmla="*/ 260333 h 270646"/>
              <a:gd name="connsiteX45" fmla="*/ 1416881 w 8310543"/>
              <a:gd name="connsiteY45" fmla="*/ 219127 h 270646"/>
              <a:gd name="connsiteX46" fmla="*/ 1514388 w 8310543"/>
              <a:gd name="connsiteY46" fmla="*/ 0 h 270646"/>
              <a:gd name="connsiteX47" fmla="*/ 1611897 w 8310543"/>
              <a:gd name="connsiteY47" fmla="*/ 219127 h 270646"/>
              <a:gd name="connsiteX48" fmla="*/ 1607269 w 8310543"/>
              <a:gd name="connsiteY48" fmla="*/ 270644 h 270646"/>
              <a:gd name="connsiteX49" fmla="*/ 1613594 w 8310543"/>
              <a:gd name="connsiteY49" fmla="*/ 261060 h 270646"/>
              <a:gd name="connsiteX50" fmla="*/ 1651548 w 8310543"/>
              <a:gd name="connsiteY50" fmla="*/ 243840 h 270646"/>
              <a:gd name="connsiteX51" fmla="*/ 1671200 w 8310543"/>
              <a:gd name="connsiteY51" fmla="*/ 248292 h 270646"/>
              <a:gd name="connsiteX52" fmla="*/ 1688461 w 8310543"/>
              <a:gd name="connsiteY52" fmla="*/ 260333 h 270646"/>
              <a:gd name="connsiteX53" fmla="*/ 1684759 w 8310543"/>
              <a:gd name="connsiteY53" fmla="*/ 219127 h 270646"/>
              <a:gd name="connsiteX54" fmla="*/ 1782267 w 8310543"/>
              <a:gd name="connsiteY54" fmla="*/ 0 h 270646"/>
              <a:gd name="connsiteX55" fmla="*/ 1879775 w 8310543"/>
              <a:gd name="connsiteY55" fmla="*/ 219127 h 270646"/>
              <a:gd name="connsiteX56" fmla="*/ 1875147 w 8310543"/>
              <a:gd name="connsiteY56" fmla="*/ 270645 h 270646"/>
              <a:gd name="connsiteX57" fmla="*/ 1881473 w 8310543"/>
              <a:gd name="connsiteY57" fmla="*/ 261060 h 270646"/>
              <a:gd name="connsiteX58" fmla="*/ 1919427 w 8310543"/>
              <a:gd name="connsiteY58" fmla="*/ 243840 h 270646"/>
              <a:gd name="connsiteX59" fmla="*/ 1939078 w 8310543"/>
              <a:gd name="connsiteY59" fmla="*/ 248292 h 270646"/>
              <a:gd name="connsiteX60" fmla="*/ 1956340 w 8310543"/>
              <a:gd name="connsiteY60" fmla="*/ 260334 h 270646"/>
              <a:gd name="connsiteX61" fmla="*/ 1952638 w 8310543"/>
              <a:gd name="connsiteY61" fmla="*/ 219127 h 270646"/>
              <a:gd name="connsiteX62" fmla="*/ 2050146 w 8310543"/>
              <a:gd name="connsiteY62" fmla="*/ 0 h 270646"/>
              <a:gd name="connsiteX63" fmla="*/ 2147653 w 8310543"/>
              <a:gd name="connsiteY63" fmla="*/ 219127 h 270646"/>
              <a:gd name="connsiteX64" fmla="*/ 2143025 w 8310543"/>
              <a:gd name="connsiteY64" fmla="*/ 270646 h 270646"/>
              <a:gd name="connsiteX65" fmla="*/ 2149352 w 8310543"/>
              <a:gd name="connsiteY65" fmla="*/ 261060 h 270646"/>
              <a:gd name="connsiteX66" fmla="*/ 2187306 w 8310543"/>
              <a:gd name="connsiteY66" fmla="*/ 243840 h 270646"/>
              <a:gd name="connsiteX67" fmla="*/ 2206957 w 8310543"/>
              <a:gd name="connsiteY67" fmla="*/ 248292 h 270646"/>
              <a:gd name="connsiteX68" fmla="*/ 2224218 w 8310543"/>
              <a:gd name="connsiteY68" fmla="*/ 260333 h 270646"/>
              <a:gd name="connsiteX69" fmla="*/ 2220516 w 8310543"/>
              <a:gd name="connsiteY69" fmla="*/ 219127 h 270646"/>
              <a:gd name="connsiteX70" fmla="*/ 2318024 w 8310543"/>
              <a:gd name="connsiteY70" fmla="*/ 0 h 270646"/>
              <a:gd name="connsiteX71" fmla="*/ 2415533 w 8310543"/>
              <a:gd name="connsiteY71" fmla="*/ 219127 h 270646"/>
              <a:gd name="connsiteX72" fmla="*/ 2410905 w 8310543"/>
              <a:gd name="connsiteY72" fmla="*/ 270643 h 270646"/>
              <a:gd name="connsiteX73" fmla="*/ 2417230 w 8310543"/>
              <a:gd name="connsiteY73" fmla="*/ 261060 h 270646"/>
              <a:gd name="connsiteX74" fmla="*/ 2455184 w 8310543"/>
              <a:gd name="connsiteY74" fmla="*/ 243840 h 270646"/>
              <a:gd name="connsiteX75" fmla="*/ 2474835 w 8310543"/>
              <a:gd name="connsiteY75" fmla="*/ 248292 h 270646"/>
              <a:gd name="connsiteX76" fmla="*/ 2492096 w 8310543"/>
              <a:gd name="connsiteY76" fmla="*/ 260333 h 270646"/>
              <a:gd name="connsiteX77" fmla="*/ 2488394 w 8310543"/>
              <a:gd name="connsiteY77" fmla="*/ 219127 h 270646"/>
              <a:gd name="connsiteX78" fmla="*/ 2585903 w 8310543"/>
              <a:gd name="connsiteY78" fmla="*/ 0 h 270646"/>
              <a:gd name="connsiteX79" fmla="*/ 2683410 w 8310543"/>
              <a:gd name="connsiteY79" fmla="*/ 219127 h 270646"/>
              <a:gd name="connsiteX80" fmla="*/ 2678782 w 8310543"/>
              <a:gd name="connsiteY80" fmla="*/ 270646 h 270646"/>
              <a:gd name="connsiteX81" fmla="*/ 2685108 w 8310543"/>
              <a:gd name="connsiteY81" fmla="*/ 261060 h 270646"/>
              <a:gd name="connsiteX82" fmla="*/ 2723063 w 8310543"/>
              <a:gd name="connsiteY82" fmla="*/ 243840 h 270646"/>
              <a:gd name="connsiteX83" fmla="*/ 2742714 w 8310543"/>
              <a:gd name="connsiteY83" fmla="*/ 248292 h 270646"/>
              <a:gd name="connsiteX84" fmla="*/ 2759975 w 8310543"/>
              <a:gd name="connsiteY84" fmla="*/ 260334 h 270646"/>
              <a:gd name="connsiteX85" fmla="*/ 2756273 w 8310543"/>
              <a:gd name="connsiteY85" fmla="*/ 219127 h 270646"/>
              <a:gd name="connsiteX86" fmla="*/ 2853781 w 8310543"/>
              <a:gd name="connsiteY86" fmla="*/ 0 h 270646"/>
              <a:gd name="connsiteX87" fmla="*/ 2951289 w 8310543"/>
              <a:gd name="connsiteY87" fmla="*/ 219127 h 270646"/>
              <a:gd name="connsiteX88" fmla="*/ 2946661 w 8310543"/>
              <a:gd name="connsiteY88" fmla="*/ 270645 h 270646"/>
              <a:gd name="connsiteX89" fmla="*/ 2952987 w 8310543"/>
              <a:gd name="connsiteY89" fmla="*/ 261060 h 270646"/>
              <a:gd name="connsiteX90" fmla="*/ 2990941 w 8310543"/>
              <a:gd name="connsiteY90" fmla="*/ 243840 h 270646"/>
              <a:gd name="connsiteX91" fmla="*/ 3010592 w 8310543"/>
              <a:gd name="connsiteY91" fmla="*/ 248292 h 270646"/>
              <a:gd name="connsiteX92" fmla="*/ 3027853 w 8310543"/>
              <a:gd name="connsiteY92" fmla="*/ 260333 h 270646"/>
              <a:gd name="connsiteX93" fmla="*/ 3024151 w 8310543"/>
              <a:gd name="connsiteY93" fmla="*/ 219127 h 270646"/>
              <a:gd name="connsiteX94" fmla="*/ 3121659 w 8310543"/>
              <a:gd name="connsiteY94" fmla="*/ 0 h 270646"/>
              <a:gd name="connsiteX95" fmla="*/ 3219167 w 8310543"/>
              <a:gd name="connsiteY95" fmla="*/ 219127 h 270646"/>
              <a:gd name="connsiteX96" fmla="*/ 3214539 w 8310543"/>
              <a:gd name="connsiteY96" fmla="*/ 270645 h 270646"/>
              <a:gd name="connsiteX97" fmla="*/ 3220865 w 8310543"/>
              <a:gd name="connsiteY97" fmla="*/ 261060 h 270646"/>
              <a:gd name="connsiteX98" fmla="*/ 3258819 w 8310543"/>
              <a:gd name="connsiteY98" fmla="*/ 243840 h 270646"/>
              <a:gd name="connsiteX99" fmla="*/ 3278470 w 8310543"/>
              <a:gd name="connsiteY99" fmla="*/ 248292 h 270646"/>
              <a:gd name="connsiteX100" fmla="*/ 3295730 w 8310543"/>
              <a:gd name="connsiteY100" fmla="*/ 260332 h 270646"/>
              <a:gd name="connsiteX101" fmla="*/ 3292028 w 8310543"/>
              <a:gd name="connsiteY101" fmla="*/ 219127 h 270646"/>
              <a:gd name="connsiteX102" fmla="*/ 3389536 w 8310543"/>
              <a:gd name="connsiteY102" fmla="*/ 0 h 270646"/>
              <a:gd name="connsiteX103" fmla="*/ 3487044 w 8310543"/>
              <a:gd name="connsiteY103" fmla="*/ 219127 h 270646"/>
              <a:gd name="connsiteX104" fmla="*/ 3482416 w 8310543"/>
              <a:gd name="connsiteY104" fmla="*/ 270645 h 270646"/>
              <a:gd name="connsiteX105" fmla="*/ 3488742 w 8310543"/>
              <a:gd name="connsiteY105" fmla="*/ 261060 h 270646"/>
              <a:gd name="connsiteX106" fmla="*/ 3526696 w 8310543"/>
              <a:gd name="connsiteY106" fmla="*/ 243840 h 270646"/>
              <a:gd name="connsiteX107" fmla="*/ 3546348 w 8310543"/>
              <a:gd name="connsiteY107" fmla="*/ 248292 h 270646"/>
              <a:gd name="connsiteX108" fmla="*/ 3563608 w 8310543"/>
              <a:gd name="connsiteY108" fmla="*/ 260333 h 270646"/>
              <a:gd name="connsiteX109" fmla="*/ 3559906 w 8310543"/>
              <a:gd name="connsiteY109" fmla="*/ 219127 h 270646"/>
              <a:gd name="connsiteX110" fmla="*/ 3657414 w 8310543"/>
              <a:gd name="connsiteY110" fmla="*/ 0 h 270646"/>
              <a:gd name="connsiteX111" fmla="*/ 3754922 w 8310543"/>
              <a:gd name="connsiteY111" fmla="*/ 219127 h 270646"/>
              <a:gd name="connsiteX112" fmla="*/ 3750294 w 8310543"/>
              <a:gd name="connsiteY112" fmla="*/ 270645 h 270646"/>
              <a:gd name="connsiteX113" fmla="*/ 3756620 w 8310543"/>
              <a:gd name="connsiteY113" fmla="*/ 261060 h 270646"/>
              <a:gd name="connsiteX114" fmla="*/ 3794574 w 8310543"/>
              <a:gd name="connsiteY114" fmla="*/ 243840 h 270646"/>
              <a:gd name="connsiteX115" fmla="*/ 3814226 w 8310543"/>
              <a:gd name="connsiteY115" fmla="*/ 248292 h 270646"/>
              <a:gd name="connsiteX116" fmla="*/ 3831487 w 8310543"/>
              <a:gd name="connsiteY116" fmla="*/ 260334 h 270646"/>
              <a:gd name="connsiteX117" fmla="*/ 3827785 w 8310543"/>
              <a:gd name="connsiteY117" fmla="*/ 219127 h 270646"/>
              <a:gd name="connsiteX118" fmla="*/ 3925293 w 8310543"/>
              <a:gd name="connsiteY118" fmla="*/ 0 h 270646"/>
              <a:gd name="connsiteX119" fmla="*/ 4022801 w 8310543"/>
              <a:gd name="connsiteY119" fmla="*/ 219127 h 270646"/>
              <a:gd name="connsiteX120" fmla="*/ 4018173 w 8310543"/>
              <a:gd name="connsiteY120" fmla="*/ 270645 h 270646"/>
              <a:gd name="connsiteX121" fmla="*/ 4024499 w 8310543"/>
              <a:gd name="connsiteY121" fmla="*/ 261060 h 270646"/>
              <a:gd name="connsiteX122" fmla="*/ 4062453 w 8310543"/>
              <a:gd name="connsiteY122" fmla="*/ 243840 h 270646"/>
              <a:gd name="connsiteX123" fmla="*/ 4082105 w 8310543"/>
              <a:gd name="connsiteY123" fmla="*/ 248292 h 270646"/>
              <a:gd name="connsiteX124" fmla="*/ 4099365 w 8310543"/>
              <a:gd name="connsiteY124" fmla="*/ 260333 h 270646"/>
              <a:gd name="connsiteX125" fmla="*/ 4095663 w 8310543"/>
              <a:gd name="connsiteY125" fmla="*/ 219127 h 270646"/>
              <a:gd name="connsiteX126" fmla="*/ 4193171 w 8310543"/>
              <a:gd name="connsiteY126" fmla="*/ 0 h 270646"/>
              <a:gd name="connsiteX127" fmla="*/ 4290679 w 8310543"/>
              <a:gd name="connsiteY127" fmla="*/ 219127 h 270646"/>
              <a:gd name="connsiteX128" fmla="*/ 4286051 w 8310543"/>
              <a:gd name="connsiteY128" fmla="*/ 270645 h 270646"/>
              <a:gd name="connsiteX129" fmla="*/ 4292377 w 8310543"/>
              <a:gd name="connsiteY129" fmla="*/ 261060 h 270646"/>
              <a:gd name="connsiteX130" fmla="*/ 4330331 w 8310543"/>
              <a:gd name="connsiteY130" fmla="*/ 243840 h 270646"/>
              <a:gd name="connsiteX131" fmla="*/ 4349982 w 8310543"/>
              <a:gd name="connsiteY131" fmla="*/ 248292 h 270646"/>
              <a:gd name="connsiteX132" fmla="*/ 4367243 w 8310543"/>
              <a:gd name="connsiteY132" fmla="*/ 260333 h 270646"/>
              <a:gd name="connsiteX133" fmla="*/ 4363541 w 8310543"/>
              <a:gd name="connsiteY133" fmla="*/ 219127 h 270646"/>
              <a:gd name="connsiteX134" fmla="*/ 4461049 w 8310543"/>
              <a:gd name="connsiteY134" fmla="*/ 0 h 270646"/>
              <a:gd name="connsiteX135" fmla="*/ 4558557 w 8310543"/>
              <a:gd name="connsiteY135" fmla="*/ 219127 h 270646"/>
              <a:gd name="connsiteX136" fmla="*/ 4553929 w 8310543"/>
              <a:gd name="connsiteY136" fmla="*/ 270645 h 270646"/>
              <a:gd name="connsiteX137" fmla="*/ 4560255 w 8310543"/>
              <a:gd name="connsiteY137" fmla="*/ 261060 h 270646"/>
              <a:gd name="connsiteX138" fmla="*/ 4598209 w 8310543"/>
              <a:gd name="connsiteY138" fmla="*/ 243840 h 270646"/>
              <a:gd name="connsiteX139" fmla="*/ 4617860 w 8310543"/>
              <a:gd name="connsiteY139" fmla="*/ 248292 h 270646"/>
              <a:gd name="connsiteX140" fmla="*/ 4635122 w 8310543"/>
              <a:gd name="connsiteY140" fmla="*/ 260334 h 270646"/>
              <a:gd name="connsiteX141" fmla="*/ 4631420 w 8310543"/>
              <a:gd name="connsiteY141" fmla="*/ 219127 h 270646"/>
              <a:gd name="connsiteX142" fmla="*/ 4728928 w 8310543"/>
              <a:gd name="connsiteY142" fmla="*/ 0 h 270646"/>
              <a:gd name="connsiteX143" fmla="*/ 4826436 w 8310543"/>
              <a:gd name="connsiteY143" fmla="*/ 219127 h 270646"/>
              <a:gd name="connsiteX144" fmla="*/ 4821808 w 8310543"/>
              <a:gd name="connsiteY144" fmla="*/ 270645 h 270646"/>
              <a:gd name="connsiteX145" fmla="*/ 4828134 w 8310543"/>
              <a:gd name="connsiteY145" fmla="*/ 261060 h 270646"/>
              <a:gd name="connsiteX146" fmla="*/ 4866088 w 8310543"/>
              <a:gd name="connsiteY146" fmla="*/ 243840 h 270646"/>
              <a:gd name="connsiteX147" fmla="*/ 4885739 w 8310543"/>
              <a:gd name="connsiteY147" fmla="*/ 248292 h 270646"/>
              <a:gd name="connsiteX148" fmla="*/ 4903000 w 8310543"/>
              <a:gd name="connsiteY148" fmla="*/ 260333 h 270646"/>
              <a:gd name="connsiteX149" fmla="*/ 4899298 w 8310543"/>
              <a:gd name="connsiteY149" fmla="*/ 219127 h 270646"/>
              <a:gd name="connsiteX150" fmla="*/ 4996806 w 8310543"/>
              <a:gd name="connsiteY150" fmla="*/ 0 h 270646"/>
              <a:gd name="connsiteX151" fmla="*/ 5094314 w 8310543"/>
              <a:gd name="connsiteY151" fmla="*/ 219127 h 270646"/>
              <a:gd name="connsiteX152" fmla="*/ 5089686 w 8310543"/>
              <a:gd name="connsiteY152" fmla="*/ 270645 h 270646"/>
              <a:gd name="connsiteX153" fmla="*/ 5096012 w 8310543"/>
              <a:gd name="connsiteY153" fmla="*/ 261060 h 270646"/>
              <a:gd name="connsiteX154" fmla="*/ 5133966 w 8310543"/>
              <a:gd name="connsiteY154" fmla="*/ 243840 h 270646"/>
              <a:gd name="connsiteX155" fmla="*/ 5153617 w 8310543"/>
              <a:gd name="connsiteY155" fmla="*/ 248292 h 270646"/>
              <a:gd name="connsiteX156" fmla="*/ 5170878 w 8310543"/>
              <a:gd name="connsiteY156" fmla="*/ 260333 h 270646"/>
              <a:gd name="connsiteX157" fmla="*/ 5167176 w 8310543"/>
              <a:gd name="connsiteY157" fmla="*/ 219127 h 270646"/>
              <a:gd name="connsiteX158" fmla="*/ 5264684 w 8310543"/>
              <a:gd name="connsiteY158" fmla="*/ 0 h 270646"/>
              <a:gd name="connsiteX159" fmla="*/ 5362192 w 8310543"/>
              <a:gd name="connsiteY159" fmla="*/ 219127 h 270646"/>
              <a:gd name="connsiteX160" fmla="*/ 5357564 w 8310543"/>
              <a:gd name="connsiteY160" fmla="*/ 270645 h 270646"/>
              <a:gd name="connsiteX161" fmla="*/ 5363890 w 8310543"/>
              <a:gd name="connsiteY161" fmla="*/ 261060 h 270646"/>
              <a:gd name="connsiteX162" fmla="*/ 5401844 w 8310543"/>
              <a:gd name="connsiteY162" fmla="*/ 243840 h 270646"/>
              <a:gd name="connsiteX163" fmla="*/ 5421495 w 8310543"/>
              <a:gd name="connsiteY163" fmla="*/ 248292 h 270646"/>
              <a:gd name="connsiteX164" fmla="*/ 5438757 w 8310543"/>
              <a:gd name="connsiteY164" fmla="*/ 260334 h 270646"/>
              <a:gd name="connsiteX165" fmla="*/ 5435055 w 8310543"/>
              <a:gd name="connsiteY165" fmla="*/ 219127 h 270646"/>
              <a:gd name="connsiteX166" fmla="*/ 5532563 w 8310543"/>
              <a:gd name="connsiteY166" fmla="*/ 0 h 270646"/>
              <a:gd name="connsiteX167" fmla="*/ 5630071 w 8310543"/>
              <a:gd name="connsiteY167" fmla="*/ 219127 h 270646"/>
              <a:gd name="connsiteX168" fmla="*/ 5625443 w 8310543"/>
              <a:gd name="connsiteY168" fmla="*/ 270645 h 270646"/>
              <a:gd name="connsiteX169" fmla="*/ 5631769 w 8310543"/>
              <a:gd name="connsiteY169" fmla="*/ 261060 h 270646"/>
              <a:gd name="connsiteX170" fmla="*/ 5669723 w 8310543"/>
              <a:gd name="connsiteY170" fmla="*/ 243840 h 270646"/>
              <a:gd name="connsiteX171" fmla="*/ 5689374 w 8310543"/>
              <a:gd name="connsiteY171" fmla="*/ 248292 h 270646"/>
              <a:gd name="connsiteX172" fmla="*/ 5706635 w 8310543"/>
              <a:gd name="connsiteY172" fmla="*/ 260333 h 270646"/>
              <a:gd name="connsiteX173" fmla="*/ 5702933 w 8310543"/>
              <a:gd name="connsiteY173" fmla="*/ 219127 h 270646"/>
              <a:gd name="connsiteX174" fmla="*/ 5800441 w 8310543"/>
              <a:gd name="connsiteY174" fmla="*/ 0 h 270646"/>
              <a:gd name="connsiteX175" fmla="*/ 5897949 w 8310543"/>
              <a:gd name="connsiteY175" fmla="*/ 219127 h 270646"/>
              <a:gd name="connsiteX176" fmla="*/ 5893321 w 8310543"/>
              <a:gd name="connsiteY176" fmla="*/ 270645 h 270646"/>
              <a:gd name="connsiteX177" fmla="*/ 5899647 w 8310543"/>
              <a:gd name="connsiteY177" fmla="*/ 261060 h 270646"/>
              <a:gd name="connsiteX178" fmla="*/ 5937601 w 8310543"/>
              <a:gd name="connsiteY178" fmla="*/ 243840 h 270646"/>
              <a:gd name="connsiteX179" fmla="*/ 5957252 w 8310543"/>
              <a:gd name="connsiteY179" fmla="*/ 248292 h 270646"/>
              <a:gd name="connsiteX180" fmla="*/ 5974513 w 8310543"/>
              <a:gd name="connsiteY180" fmla="*/ 260333 h 270646"/>
              <a:gd name="connsiteX181" fmla="*/ 5970811 w 8310543"/>
              <a:gd name="connsiteY181" fmla="*/ 219127 h 270646"/>
              <a:gd name="connsiteX182" fmla="*/ 6068319 w 8310543"/>
              <a:gd name="connsiteY182" fmla="*/ 0 h 270646"/>
              <a:gd name="connsiteX183" fmla="*/ 6165827 w 8310543"/>
              <a:gd name="connsiteY183" fmla="*/ 219127 h 270646"/>
              <a:gd name="connsiteX184" fmla="*/ 6161199 w 8310543"/>
              <a:gd name="connsiteY184" fmla="*/ 270645 h 270646"/>
              <a:gd name="connsiteX185" fmla="*/ 6167525 w 8310543"/>
              <a:gd name="connsiteY185" fmla="*/ 261060 h 270646"/>
              <a:gd name="connsiteX186" fmla="*/ 6205479 w 8310543"/>
              <a:gd name="connsiteY186" fmla="*/ 243840 h 270646"/>
              <a:gd name="connsiteX187" fmla="*/ 6225130 w 8310543"/>
              <a:gd name="connsiteY187" fmla="*/ 248292 h 270646"/>
              <a:gd name="connsiteX188" fmla="*/ 6242392 w 8310543"/>
              <a:gd name="connsiteY188" fmla="*/ 260334 h 270646"/>
              <a:gd name="connsiteX189" fmla="*/ 6238690 w 8310543"/>
              <a:gd name="connsiteY189" fmla="*/ 219127 h 270646"/>
              <a:gd name="connsiteX190" fmla="*/ 6336198 w 8310543"/>
              <a:gd name="connsiteY190" fmla="*/ 0 h 270646"/>
              <a:gd name="connsiteX191" fmla="*/ 6433706 w 8310543"/>
              <a:gd name="connsiteY191" fmla="*/ 219127 h 270646"/>
              <a:gd name="connsiteX192" fmla="*/ 6429078 w 8310543"/>
              <a:gd name="connsiteY192" fmla="*/ 270645 h 270646"/>
              <a:gd name="connsiteX193" fmla="*/ 6435404 w 8310543"/>
              <a:gd name="connsiteY193" fmla="*/ 261060 h 270646"/>
              <a:gd name="connsiteX194" fmla="*/ 6473358 w 8310543"/>
              <a:gd name="connsiteY194" fmla="*/ 243840 h 270646"/>
              <a:gd name="connsiteX195" fmla="*/ 6493009 w 8310543"/>
              <a:gd name="connsiteY195" fmla="*/ 248292 h 270646"/>
              <a:gd name="connsiteX196" fmla="*/ 6510270 w 8310543"/>
              <a:gd name="connsiteY196" fmla="*/ 260333 h 270646"/>
              <a:gd name="connsiteX197" fmla="*/ 6506568 w 8310543"/>
              <a:gd name="connsiteY197" fmla="*/ 219127 h 270646"/>
              <a:gd name="connsiteX198" fmla="*/ 6604076 w 8310543"/>
              <a:gd name="connsiteY198" fmla="*/ 0 h 270646"/>
              <a:gd name="connsiteX199" fmla="*/ 6701584 w 8310543"/>
              <a:gd name="connsiteY199" fmla="*/ 219127 h 270646"/>
              <a:gd name="connsiteX200" fmla="*/ 6696956 w 8310543"/>
              <a:gd name="connsiteY200" fmla="*/ 270645 h 270646"/>
              <a:gd name="connsiteX201" fmla="*/ 6703282 w 8310543"/>
              <a:gd name="connsiteY201" fmla="*/ 261060 h 270646"/>
              <a:gd name="connsiteX202" fmla="*/ 6741236 w 8310543"/>
              <a:gd name="connsiteY202" fmla="*/ 243840 h 270646"/>
              <a:gd name="connsiteX203" fmla="*/ 6760887 w 8310543"/>
              <a:gd name="connsiteY203" fmla="*/ 248292 h 270646"/>
              <a:gd name="connsiteX204" fmla="*/ 6778148 w 8310543"/>
              <a:gd name="connsiteY204" fmla="*/ 260333 h 270646"/>
              <a:gd name="connsiteX205" fmla="*/ 6774446 w 8310543"/>
              <a:gd name="connsiteY205" fmla="*/ 219127 h 270646"/>
              <a:gd name="connsiteX206" fmla="*/ 6871954 w 8310543"/>
              <a:gd name="connsiteY206" fmla="*/ 0 h 270646"/>
              <a:gd name="connsiteX207" fmla="*/ 6969462 w 8310543"/>
              <a:gd name="connsiteY207" fmla="*/ 219127 h 270646"/>
              <a:gd name="connsiteX208" fmla="*/ 6964834 w 8310543"/>
              <a:gd name="connsiteY208" fmla="*/ 270645 h 270646"/>
              <a:gd name="connsiteX209" fmla="*/ 6971160 w 8310543"/>
              <a:gd name="connsiteY209" fmla="*/ 261060 h 270646"/>
              <a:gd name="connsiteX210" fmla="*/ 7009114 w 8310543"/>
              <a:gd name="connsiteY210" fmla="*/ 243840 h 270646"/>
              <a:gd name="connsiteX211" fmla="*/ 7028765 w 8310543"/>
              <a:gd name="connsiteY211" fmla="*/ 248292 h 270646"/>
              <a:gd name="connsiteX212" fmla="*/ 7046027 w 8310543"/>
              <a:gd name="connsiteY212" fmla="*/ 260334 h 270646"/>
              <a:gd name="connsiteX213" fmla="*/ 7042325 w 8310543"/>
              <a:gd name="connsiteY213" fmla="*/ 219127 h 270646"/>
              <a:gd name="connsiteX214" fmla="*/ 7139833 w 8310543"/>
              <a:gd name="connsiteY214" fmla="*/ 0 h 270646"/>
              <a:gd name="connsiteX215" fmla="*/ 7237341 w 8310543"/>
              <a:gd name="connsiteY215" fmla="*/ 219127 h 270646"/>
              <a:gd name="connsiteX216" fmla="*/ 7232713 w 8310543"/>
              <a:gd name="connsiteY216" fmla="*/ 270645 h 270646"/>
              <a:gd name="connsiteX217" fmla="*/ 7239039 w 8310543"/>
              <a:gd name="connsiteY217" fmla="*/ 261060 h 270646"/>
              <a:gd name="connsiteX218" fmla="*/ 7276993 w 8310543"/>
              <a:gd name="connsiteY218" fmla="*/ 243840 h 270646"/>
              <a:gd name="connsiteX219" fmla="*/ 7296644 w 8310543"/>
              <a:gd name="connsiteY219" fmla="*/ 248292 h 270646"/>
              <a:gd name="connsiteX220" fmla="*/ 7313905 w 8310543"/>
              <a:gd name="connsiteY220" fmla="*/ 260333 h 270646"/>
              <a:gd name="connsiteX221" fmla="*/ 7310203 w 8310543"/>
              <a:gd name="connsiteY221" fmla="*/ 219127 h 270646"/>
              <a:gd name="connsiteX222" fmla="*/ 7407711 w 8310543"/>
              <a:gd name="connsiteY222" fmla="*/ 0 h 270646"/>
              <a:gd name="connsiteX223" fmla="*/ 7505219 w 8310543"/>
              <a:gd name="connsiteY223" fmla="*/ 219127 h 270646"/>
              <a:gd name="connsiteX224" fmla="*/ 7500591 w 8310543"/>
              <a:gd name="connsiteY224" fmla="*/ 270645 h 270646"/>
              <a:gd name="connsiteX225" fmla="*/ 7506917 w 8310543"/>
              <a:gd name="connsiteY225" fmla="*/ 261060 h 270646"/>
              <a:gd name="connsiteX226" fmla="*/ 7544871 w 8310543"/>
              <a:gd name="connsiteY226" fmla="*/ 243840 h 270646"/>
              <a:gd name="connsiteX227" fmla="*/ 7564522 w 8310543"/>
              <a:gd name="connsiteY227" fmla="*/ 248292 h 270646"/>
              <a:gd name="connsiteX228" fmla="*/ 7581783 w 8310543"/>
              <a:gd name="connsiteY228" fmla="*/ 260333 h 270646"/>
              <a:gd name="connsiteX229" fmla="*/ 7578081 w 8310543"/>
              <a:gd name="connsiteY229" fmla="*/ 219127 h 270646"/>
              <a:gd name="connsiteX230" fmla="*/ 7675589 w 8310543"/>
              <a:gd name="connsiteY230" fmla="*/ 0 h 270646"/>
              <a:gd name="connsiteX231" fmla="*/ 7773097 w 8310543"/>
              <a:gd name="connsiteY231" fmla="*/ 219127 h 270646"/>
              <a:gd name="connsiteX232" fmla="*/ 7768469 w 8310543"/>
              <a:gd name="connsiteY232" fmla="*/ 270645 h 270646"/>
              <a:gd name="connsiteX233" fmla="*/ 7774794 w 8310543"/>
              <a:gd name="connsiteY233" fmla="*/ 261060 h 270646"/>
              <a:gd name="connsiteX234" fmla="*/ 7812749 w 8310543"/>
              <a:gd name="connsiteY234" fmla="*/ 243840 h 270646"/>
              <a:gd name="connsiteX235" fmla="*/ 7832400 w 8310543"/>
              <a:gd name="connsiteY235" fmla="*/ 248292 h 270646"/>
              <a:gd name="connsiteX236" fmla="*/ 7849662 w 8310543"/>
              <a:gd name="connsiteY236" fmla="*/ 260334 h 270646"/>
              <a:gd name="connsiteX237" fmla="*/ 7845960 w 8310543"/>
              <a:gd name="connsiteY237" fmla="*/ 219127 h 270646"/>
              <a:gd name="connsiteX238" fmla="*/ 7943468 w 8310543"/>
              <a:gd name="connsiteY238" fmla="*/ 0 h 270646"/>
              <a:gd name="connsiteX239" fmla="*/ 8040976 w 8310543"/>
              <a:gd name="connsiteY239" fmla="*/ 219127 h 270646"/>
              <a:gd name="connsiteX240" fmla="*/ 8036348 w 8310543"/>
              <a:gd name="connsiteY240" fmla="*/ 270645 h 270646"/>
              <a:gd name="connsiteX241" fmla="*/ 8042674 w 8310543"/>
              <a:gd name="connsiteY241" fmla="*/ 261060 h 270646"/>
              <a:gd name="connsiteX242" fmla="*/ 8080628 w 8310543"/>
              <a:gd name="connsiteY242" fmla="*/ 243840 h 270646"/>
              <a:gd name="connsiteX243" fmla="*/ 8100279 w 8310543"/>
              <a:gd name="connsiteY243" fmla="*/ 248292 h 270646"/>
              <a:gd name="connsiteX244" fmla="*/ 8117531 w 8310543"/>
              <a:gd name="connsiteY244" fmla="*/ 260327 h 270646"/>
              <a:gd name="connsiteX245" fmla="*/ 8113830 w 8310543"/>
              <a:gd name="connsiteY245" fmla="*/ 219127 h 270646"/>
              <a:gd name="connsiteX246" fmla="*/ 8211338 w 8310543"/>
              <a:gd name="connsiteY246" fmla="*/ 0 h 270646"/>
              <a:gd name="connsiteX247" fmla="*/ 8308846 w 8310543"/>
              <a:gd name="connsiteY247" fmla="*/ 219127 h 270646"/>
              <a:gd name="connsiteX248" fmla="*/ 8304218 w 8310543"/>
              <a:gd name="connsiteY248" fmla="*/ 270645 h 270646"/>
              <a:gd name="connsiteX249" fmla="*/ 8310543 w 8310543"/>
              <a:gd name="connsiteY249" fmla="*/ 261060 h 270646"/>
              <a:gd name="connsiteX0" fmla="*/ 0 w 8308846"/>
              <a:gd name="connsiteY0" fmla="*/ 270645 h 270646"/>
              <a:gd name="connsiteX1" fmla="*/ 6326 w 8308846"/>
              <a:gd name="connsiteY1" fmla="*/ 261060 h 270646"/>
              <a:gd name="connsiteX2" fmla="*/ 44280 w 8308846"/>
              <a:gd name="connsiteY2" fmla="*/ 243840 h 270646"/>
              <a:gd name="connsiteX3" fmla="*/ 63931 w 8308846"/>
              <a:gd name="connsiteY3" fmla="*/ 248292 h 270646"/>
              <a:gd name="connsiteX4" fmla="*/ 81192 w 8308846"/>
              <a:gd name="connsiteY4" fmla="*/ 260333 h 270646"/>
              <a:gd name="connsiteX5" fmla="*/ 77490 w 8308846"/>
              <a:gd name="connsiteY5" fmla="*/ 219127 h 270646"/>
              <a:gd name="connsiteX6" fmla="*/ 174998 w 8308846"/>
              <a:gd name="connsiteY6" fmla="*/ 0 h 270646"/>
              <a:gd name="connsiteX7" fmla="*/ 272506 w 8308846"/>
              <a:gd name="connsiteY7" fmla="*/ 219127 h 270646"/>
              <a:gd name="connsiteX8" fmla="*/ 267878 w 8308846"/>
              <a:gd name="connsiteY8" fmla="*/ 270645 h 270646"/>
              <a:gd name="connsiteX9" fmla="*/ 274204 w 8308846"/>
              <a:gd name="connsiteY9" fmla="*/ 261060 h 270646"/>
              <a:gd name="connsiteX10" fmla="*/ 312158 w 8308846"/>
              <a:gd name="connsiteY10" fmla="*/ 243840 h 270646"/>
              <a:gd name="connsiteX11" fmla="*/ 331809 w 8308846"/>
              <a:gd name="connsiteY11" fmla="*/ 248292 h 270646"/>
              <a:gd name="connsiteX12" fmla="*/ 349071 w 8308846"/>
              <a:gd name="connsiteY12" fmla="*/ 260334 h 270646"/>
              <a:gd name="connsiteX13" fmla="*/ 345369 w 8308846"/>
              <a:gd name="connsiteY13" fmla="*/ 219127 h 270646"/>
              <a:gd name="connsiteX14" fmla="*/ 442877 w 8308846"/>
              <a:gd name="connsiteY14" fmla="*/ 0 h 270646"/>
              <a:gd name="connsiteX15" fmla="*/ 540385 w 8308846"/>
              <a:gd name="connsiteY15" fmla="*/ 219127 h 270646"/>
              <a:gd name="connsiteX16" fmla="*/ 535757 w 8308846"/>
              <a:gd name="connsiteY16" fmla="*/ 270645 h 270646"/>
              <a:gd name="connsiteX17" fmla="*/ 542083 w 8308846"/>
              <a:gd name="connsiteY17" fmla="*/ 261060 h 270646"/>
              <a:gd name="connsiteX18" fmla="*/ 580037 w 8308846"/>
              <a:gd name="connsiteY18" fmla="*/ 243840 h 270646"/>
              <a:gd name="connsiteX19" fmla="*/ 599688 w 8308846"/>
              <a:gd name="connsiteY19" fmla="*/ 248292 h 270646"/>
              <a:gd name="connsiteX20" fmla="*/ 616949 w 8308846"/>
              <a:gd name="connsiteY20" fmla="*/ 260333 h 270646"/>
              <a:gd name="connsiteX21" fmla="*/ 613247 w 8308846"/>
              <a:gd name="connsiteY21" fmla="*/ 219127 h 270646"/>
              <a:gd name="connsiteX22" fmla="*/ 710755 w 8308846"/>
              <a:gd name="connsiteY22" fmla="*/ 0 h 270646"/>
              <a:gd name="connsiteX23" fmla="*/ 808263 w 8308846"/>
              <a:gd name="connsiteY23" fmla="*/ 219127 h 270646"/>
              <a:gd name="connsiteX24" fmla="*/ 803635 w 8308846"/>
              <a:gd name="connsiteY24" fmla="*/ 270645 h 270646"/>
              <a:gd name="connsiteX25" fmla="*/ 809961 w 8308846"/>
              <a:gd name="connsiteY25" fmla="*/ 261060 h 270646"/>
              <a:gd name="connsiteX26" fmla="*/ 847915 w 8308846"/>
              <a:gd name="connsiteY26" fmla="*/ 243840 h 270646"/>
              <a:gd name="connsiteX27" fmla="*/ 867566 w 8308846"/>
              <a:gd name="connsiteY27" fmla="*/ 248292 h 270646"/>
              <a:gd name="connsiteX28" fmla="*/ 884827 w 8308846"/>
              <a:gd name="connsiteY28" fmla="*/ 260333 h 270646"/>
              <a:gd name="connsiteX29" fmla="*/ 881125 w 8308846"/>
              <a:gd name="connsiteY29" fmla="*/ 219127 h 270646"/>
              <a:gd name="connsiteX30" fmla="*/ 978633 w 8308846"/>
              <a:gd name="connsiteY30" fmla="*/ 0 h 270646"/>
              <a:gd name="connsiteX31" fmla="*/ 1076141 w 8308846"/>
              <a:gd name="connsiteY31" fmla="*/ 219127 h 270646"/>
              <a:gd name="connsiteX32" fmla="*/ 1071513 w 8308846"/>
              <a:gd name="connsiteY32" fmla="*/ 270645 h 270646"/>
              <a:gd name="connsiteX33" fmla="*/ 1077839 w 8308846"/>
              <a:gd name="connsiteY33" fmla="*/ 261060 h 270646"/>
              <a:gd name="connsiteX34" fmla="*/ 1115793 w 8308846"/>
              <a:gd name="connsiteY34" fmla="*/ 243840 h 270646"/>
              <a:gd name="connsiteX35" fmla="*/ 1135444 w 8308846"/>
              <a:gd name="connsiteY35" fmla="*/ 248292 h 270646"/>
              <a:gd name="connsiteX36" fmla="*/ 1152706 w 8308846"/>
              <a:gd name="connsiteY36" fmla="*/ 260334 h 270646"/>
              <a:gd name="connsiteX37" fmla="*/ 1149004 w 8308846"/>
              <a:gd name="connsiteY37" fmla="*/ 219127 h 270646"/>
              <a:gd name="connsiteX38" fmla="*/ 1246511 w 8308846"/>
              <a:gd name="connsiteY38" fmla="*/ 0 h 270646"/>
              <a:gd name="connsiteX39" fmla="*/ 1344019 w 8308846"/>
              <a:gd name="connsiteY39" fmla="*/ 219127 h 270646"/>
              <a:gd name="connsiteX40" fmla="*/ 1339391 w 8308846"/>
              <a:gd name="connsiteY40" fmla="*/ 270645 h 270646"/>
              <a:gd name="connsiteX41" fmla="*/ 1345717 w 8308846"/>
              <a:gd name="connsiteY41" fmla="*/ 261060 h 270646"/>
              <a:gd name="connsiteX42" fmla="*/ 1383671 w 8308846"/>
              <a:gd name="connsiteY42" fmla="*/ 243840 h 270646"/>
              <a:gd name="connsiteX43" fmla="*/ 1403322 w 8308846"/>
              <a:gd name="connsiteY43" fmla="*/ 248292 h 270646"/>
              <a:gd name="connsiteX44" fmla="*/ 1420583 w 8308846"/>
              <a:gd name="connsiteY44" fmla="*/ 260333 h 270646"/>
              <a:gd name="connsiteX45" fmla="*/ 1416881 w 8308846"/>
              <a:gd name="connsiteY45" fmla="*/ 219127 h 270646"/>
              <a:gd name="connsiteX46" fmla="*/ 1514388 w 8308846"/>
              <a:gd name="connsiteY46" fmla="*/ 0 h 270646"/>
              <a:gd name="connsiteX47" fmla="*/ 1611897 w 8308846"/>
              <a:gd name="connsiteY47" fmla="*/ 219127 h 270646"/>
              <a:gd name="connsiteX48" fmla="*/ 1607269 w 8308846"/>
              <a:gd name="connsiteY48" fmla="*/ 270644 h 270646"/>
              <a:gd name="connsiteX49" fmla="*/ 1613594 w 8308846"/>
              <a:gd name="connsiteY49" fmla="*/ 261060 h 270646"/>
              <a:gd name="connsiteX50" fmla="*/ 1651548 w 8308846"/>
              <a:gd name="connsiteY50" fmla="*/ 243840 h 270646"/>
              <a:gd name="connsiteX51" fmla="*/ 1671200 w 8308846"/>
              <a:gd name="connsiteY51" fmla="*/ 248292 h 270646"/>
              <a:gd name="connsiteX52" fmla="*/ 1688461 w 8308846"/>
              <a:gd name="connsiteY52" fmla="*/ 260333 h 270646"/>
              <a:gd name="connsiteX53" fmla="*/ 1684759 w 8308846"/>
              <a:gd name="connsiteY53" fmla="*/ 219127 h 270646"/>
              <a:gd name="connsiteX54" fmla="*/ 1782267 w 8308846"/>
              <a:gd name="connsiteY54" fmla="*/ 0 h 270646"/>
              <a:gd name="connsiteX55" fmla="*/ 1879775 w 8308846"/>
              <a:gd name="connsiteY55" fmla="*/ 219127 h 270646"/>
              <a:gd name="connsiteX56" fmla="*/ 1875147 w 8308846"/>
              <a:gd name="connsiteY56" fmla="*/ 270645 h 270646"/>
              <a:gd name="connsiteX57" fmla="*/ 1881473 w 8308846"/>
              <a:gd name="connsiteY57" fmla="*/ 261060 h 270646"/>
              <a:gd name="connsiteX58" fmla="*/ 1919427 w 8308846"/>
              <a:gd name="connsiteY58" fmla="*/ 243840 h 270646"/>
              <a:gd name="connsiteX59" fmla="*/ 1939078 w 8308846"/>
              <a:gd name="connsiteY59" fmla="*/ 248292 h 270646"/>
              <a:gd name="connsiteX60" fmla="*/ 1956340 w 8308846"/>
              <a:gd name="connsiteY60" fmla="*/ 260334 h 270646"/>
              <a:gd name="connsiteX61" fmla="*/ 1952638 w 8308846"/>
              <a:gd name="connsiteY61" fmla="*/ 219127 h 270646"/>
              <a:gd name="connsiteX62" fmla="*/ 2050146 w 8308846"/>
              <a:gd name="connsiteY62" fmla="*/ 0 h 270646"/>
              <a:gd name="connsiteX63" fmla="*/ 2147653 w 8308846"/>
              <a:gd name="connsiteY63" fmla="*/ 219127 h 270646"/>
              <a:gd name="connsiteX64" fmla="*/ 2143025 w 8308846"/>
              <a:gd name="connsiteY64" fmla="*/ 270646 h 270646"/>
              <a:gd name="connsiteX65" fmla="*/ 2149352 w 8308846"/>
              <a:gd name="connsiteY65" fmla="*/ 261060 h 270646"/>
              <a:gd name="connsiteX66" fmla="*/ 2187306 w 8308846"/>
              <a:gd name="connsiteY66" fmla="*/ 243840 h 270646"/>
              <a:gd name="connsiteX67" fmla="*/ 2206957 w 8308846"/>
              <a:gd name="connsiteY67" fmla="*/ 248292 h 270646"/>
              <a:gd name="connsiteX68" fmla="*/ 2224218 w 8308846"/>
              <a:gd name="connsiteY68" fmla="*/ 260333 h 270646"/>
              <a:gd name="connsiteX69" fmla="*/ 2220516 w 8308846"/>
              <a:gd name="connsiteY69" fmla="*/ 219127 h 270646"/>
              <a:gd name="connsiteX70" fmla="*/ 2318024 w 8308846"/>
              <a:gd name="connsiteY70" fmla="*/ 0 h 270646"/>
              <a:gd name="connsiteX71" fmla="*/ 2415533 w 8308846"/>
              <a:gd name="connsiteY71" fmla="*/ 219127 h 270646"/>
              <a:gd name="connsiteX72" fmla="*/ 2410905 w 8308846"/>
              <a:gd name="connsiteY72" fmla="*/ 270643 h 270646"/>
              <a:gd name="connsiteX73" fmla="*/ 2417230 w 8308846"/>
              <a:gd name="connsiteY73" fmla="*/ 261060 h 270646"/>
              <a:gd name="connsiteX74" fmla="*/ 2455184 w 8308846"/>
              <a:gd name="connsiteY74" fmla="*/ 243840 h 270646"/>
              <a:gd name="connsiteX75" fmla="*/ 2474835 w 8308846"/>
              <a:gd name="connsiteY75" fmla="*/ 248292 h 270646"/>
              <a:gd name="connsiteX76" fmla="*/ 2492096 w 8308846"/>
              <a:gd name="connsiteY76" fmla="*/ 260333 h 270646"/>
              <a:gd name="connsiteX77" fmla="*/ 2488394 w 8308846"/>
              <a:gd name="connsiteY77" fmla="*/ 219127 h 270646"/>
              <a:gd name="connsiteX78" fmla="*/ 2585903 w 8308846"/>
              <a:gd name="connsiteY78" fmla="*/ 0 h 270646"/>
              <a:gd name="connsiteX79" fmla="*/ 2683410 w 8308846"/>
              <a:gd name="connsiteY79" fmla="*/ 219127 h 270646"/>
              <a:gd name="connsiteX80" fmla="*/ 2678782 w 8308846"/>
              <a:gd name="connsiteY80" fmla="*/ 270646 h 270646"/>
              <a:gd name="connsiteX81" fmla="*/ 2685108 w 8308846"/>
              <a:gd name="connsiteY81" fmla="*/ 261060 h 270646"/>
              <a:gd name="connsiteX82" fmla="*/ 2723063 w 8308846"/>
              <a:gd name="connsiteY82" fmla="*/ 243840 h 270646"/>
              <a:gd name="connsiteX83" fmla="*/ 2742714 w 8308846"/>
              <a:gd name="connsiteY83" fmla="*/ 248292 h 270646"/>
              <a:gd name="connsiteX84" fmla="*/ 2759975 w 8308846"/>
              <a:gd name="connsiteY84" fmla="*/ 260334 h 270646"/>
              <a:gd name="connsiteX85" fmla="*/ 2756273 w 8308846"/>
              <a:gd name="connsiteY85" fmla="*/ 219127 h 270646"/>
              <a:gd name="connsiteX86" fmla="*/ 2853781 w 8308846"/>
              <a:gd name="connsiteY86" fmla="*/ 0 h 270646"/>
              <a:gd name="connsiteX87" fmla="*/ 2951289 w 8308846"/>
              <a:gd name="connsiteY87" fmla="*/ 219127 h 270646"/>
              <a:gd name="connsiteX88" fmla="*/ 2946661 w 8308846"/>
              <a:gd name="connsiteY88" fmla="*/ 270645 h 270646"/>
              <a:gd name="connsiteX89" fmla="*/ 2952987 w 8308846"/>
              <a:gd name="connsiteY89" fmla="*/ 261060 h 270646"/>
              <a:gd name="connsiteX90" fmla="*/ 2990941 w 8308846"/>
              <a:gd name="connsiteY90" fmla="*/ 243840 h 270646"/>
              <a:gd name="connsiteX91" fmla="*/ 3010592 w 8308846"/>
              <a:gd name="connsiteY91" fmla="*/ 248292 h 270646"/>
              <a:gd name="connsiteX92" fmla="*/ 3027853 w 8308846"/>
              <a:gd name="connsiteY92" fmla="*/ 260333 h 270646"/>
              <a:gd name="connsiteX93" fmla="*/ 3024151 w 8308846"/>
              <a:gd name="connsiteY93" fmla="*/ 219127 h 270646"/>
              <a:gd name="connsiteX94" fmla="*/ 3121659 w 8308846"/>
              <a:gd name="connsiteY94" fmla="*/ 0 h 270646"/>
              <a:gd name="connsiteX95" fmla="*/ 3219167 w 8308846"/>
              <a:gd name="connsiteY95" fmla="*/ 219127 h 270646"/>
              <a:gd name="connsiteX96" fmla="*/ 3214539 w 8308846"/>
              <a:gd name="connsiteY96" fmla="*/ 270645 h 270646"/>
              <a:gd name="connsiteX97" fmla="*/ 3220865 w 8308846"/>
              <a:gd name="connsiteY97" fmla="*/ 261060 h 270646"/>
              <a:gd name="connsiteX98" fmla="*/ 3258819 w 8308846"/>
              <a:gd name="connsiteY98" fmla="*/ 243840 h 270646"/>
              <a:gd name="connsiteX99" fmla="*/ 3278470 w 8308846"/>
              <a:gd name="connsiteY99" fmla="*/ 248292 h 270646"/>
              <a:gd name="connsiteX100" fmla="*/ 3295730 w 8308846"/>
              <a:gd name="connsiteY100" fmla="*/ 260332 h 270646"/>
              <a:gd name="connsiteX101" fmla="*/ 3292028 w 8308846"/>
              <a:gd name="connsiteY101" fmla="*/ 219127 h 270646"/>
              <a:gd name="connsiteX102" fmla="*/ 3389536 w 8308846"/>
              <a:gd name="connsiteY102" fmla="*/ 0 h 270646"/>
              <a:gd name="connsiteX103" fmla="*/ 3487044 w 8308846"/>
              <a:gd name="connsiteY103" fmla="*/ 219127 h 270646"/>
              <a:gd name="connsiteX104" fmla="*/ 3482416 w 8308846"/>
              <a:gd name="connsiteY104" fmla="*/ 270645 h 270646"/>
              <a:gd name="connsiteX105" fmla="*/ 3488742 w 8308846"/>
              <a:gd name="connsiteY105" fmla="*/ 261060 h 270646"/>
              <a:gd name="connsiteX106" fmla="*/ 3526696 w 8308846"/>
              <a:gd name="connsiteY106" fmla="*/ 243840 h 270646"/>
              <a:gd name="connsiteX107" fmla="*/ 3546348 w 8308846"/>
              <a:gd name="connsiteY107" fmla="*/ 248292 h 270646"/>
              <a:gd name="connsiteX108" fmla="*/ 3563608 w 8308846"/>
              <a:gd name="connsiteY108" fmla="*/ 260333 h 270646"/>
              <a:gd name="connsiteX109" fmla="*/ 3559906 w 8308846"/>
              <a:gd name="connsiteY109" fmla="*/ 219127 h 270646"/>
              <a:gd name="connsiteX110" fmla="*/ 3657414 w 8308846"/>
              <a:gd name="connsiteY110" fmla="*/ 0 h 270646"/>
              <a:gd name="connsiteX111" fmla="*/ 3754922 w 8308846"/>
              <a:gd name="connsiteY111" fmla="*/ 219127 h 270646"/>
              <a:gd name="connsiteX112" fmla="*/ 3750294 w 8308846"/>
              <a:gd name="connsiteY112" fmla="*/ 270645 h 270646"/>
              <a:gd name="connsiteX113" fmla="*/ 3756620 w 8308846"/>
              <a:gd name="connsiteY113" fmla="*/ 261060 h 270646"/>
              <a:gd name="connsiteX114" fmla="*/ 3794574 w 8308846"/>
              <a:gd name="connsiteY114" fmla="*/ 243840 h 270646"/>
              <a:gd name="connsiteX115" fmla="*/ 3814226 w 8308846"/>
              <a:gd name="connsiteY115" fmla="*/ 248292 h 270646"/>
              <a:gd name="connsiteX116" fmla="*/ 3831487 w 8308846"/>
              <a:gd name="connsiteY116" fmla="*/ 260334 h 270646"/>
              <a:gd name="connsiteX117" fmla="*/ 3827785 w 8308846"/>
              <a:gd name="connsiteY117" fmla="*/ 219127 h 270646"/>
              <a:gd name="connsiteX118" fmla="*/ 3925293 w 8308846"/>
              <a:gd name="connsiteY118" fmla="*/ 0 h 270646"/>
              <a:gd name="connsiteX119" fmla="*/ 4022801 w 8308846"/>
              <a:gd name="connsiteY119" fmla="*/ 219127 h 270646"/>
              <a:gd name="connsiteX120" fmla="*/ 4018173 w 8308846"/>
              <a:gd name="connsiteY120" fmla="*/ 270645 h 270646"/>
              <a:gd name="connsiteX121" fmla="*/ 4024499 w 8308846"/>
              <a:gd name="connsiteY121" fmla="*/ 261060 h 270646"/>
              <a:gd name="connsiteX122" fmla="*/ 4062453 w 8308846"/>
              <a:gd name="connsiteY122" fmla="*/ 243840 h 270646"/>
              <a:gd name="connsiteX123" fmla="*/ 4082105 w 8308846"/>
              <a:gd name="connsiteY123" fmla="*/ 248292 h 270646"/>
              <a:gd name="connsiteX124" fmla="*/ 4099365 w 8308846"/>
              <a:gd name="connsiteY124" fmla="*/ 260333 h 270646"/>
              <a:gd name="connsiteX125" fmla="*/ 4095663 w 8308846"/>
              <a:gd name="connsiteY125" fmla="*/ 219127 h 270646"/>
              <a:gd name="connsiteX126" fmla="*/ 4193171 w 8308846"/>
              <a:gd name="connsiteY126" fmla="*/ 0 h 270646"/>
              <a:gd name="connsiteX127" fmla="*/ 4290679 w 8308846"/>
              <a:gd name="connsiteY127" fmla="*/ 219127 h 270646"/>
              <a:gd name="connsiteX128" fmla="*/ 4286051 w 8308846"/>
              <a:gd name="connsiteY128" fmla="*/ 270645 h 270646"/>
              <a:gd name="connsiteX129" fmla="*/ 4292377 w 8308846"/>
              <a:gd name="connsiteY129" fmla="*/ 261060 h 270646"/>
              <a:gd name="connsiteX130" fmla="*/ 4330331 w 8308846"/>
              <a:gd name="connsiteY130" fmla="*/ 243840 h 270646"/>
              <a:gd name="connsiteX131" fmla="*/ 4349982 w 8308846"/>
              <a:gd name="connsiteY131" fmla="*/ 248292 h 270646"/>
              <a:gd name="connsiteX132" fmla="*/ 4367243 w 8308846"/>
              <a:gd name="connsiteY132" fmla="*/ 260333 h 270646"/>
              <a:gd name="connsiteX133" fmla="*/ 4363541 w 8308846"/>
              <a:gd name="connsiteY133" fmla="*/ 219127 h 270646"/>
              <a:gd name="connsiteX134" fmla="*/ 4461049 w 8308846"/>
              <a:gd name="connsiteY134" fmla="*/ 0 h 270646"/>
              <a:gd name="connsiteX135" fmla="*/ 4558557 w 8308846"/>
              <a:gd name="connsiteY135" fmla="*/ 219127 h 270646"/>
              <a:gd name="connsiteX136" fmla="*/ 4553929 w 8308846"/>
              <a:gd name="connsiteY136" fmla="*/ 270645 h 270646"/>
              <a:gd name="connsiteX137" fmla="*/ 4560255 w 8308846"/>
              <a:gd name="connsiteY137" fmla="*/ 261060 h 270646"/>
              <a:gd name="connsiteX138" fmla="*/ 4598209 w 8308846"/>
              <a:gd name="connsiteY138" fmla="*/ 243840 h 270646"/>
              <a:gd name="connsiteX139" fmla="*/ 4617860 w 8308846"/>
              <a:gd name="connsiteY139" fmla="*/ 248292 h 270646"/>
              <a:gd name="connsiteX140" fmla="*/ 4635122 w 8308846"/>
              <a:gd name="connsiteY140" fmla="*/ 260334 h 270646"/>
              <a:gd name="connsiteX141" fmla="*/ 4631420 w 8308846"/>
              <a:gd name="connsiteY141" fmla="*/ 219127 h 270646"/>
              <a:gd name="connsiteX142" fmla="*/ 4728928 w 8308846"/>
              <a:gd name="connsiteY142" fmla="*/ 0 h 270646"/>
              <a:gd name="connsiteX143" fmla="*/ 4826436 w 8308846"/>
              <a:gd name="connsiteY143" fmla="*/ 219127 h 270646"/>
              <a:gd name="connsiteX144" fmla="*/ 4821808 w 8308846"/>
              <a:gd name="connsiteY144" fmla="*/ 270645 h 270646"/>
              <a:gd name="connsiteX145" fmla="*/ 4828134 w 8308846"/>
              <a:gd name="connsiteY145" fmla="*/ 261060 h 270646"/>
              <a:gd name="connsiteX146" fmla="*/ 4866088 w 8308846"/>
              <a:gd name="connsiteY146" fmla="*/ 243840 h 270646"/>
              <a:gd name="connsiteX147" fmla="*/ 4885739 w 8308846"/>
              <a:gd name="connsiteY147" fmla="*/ 248292 h 270646"/>
              <a:gd name="connsiteX148" fmla="*/ 4903000 w 8308846"/>
              <a:gd name="connsiteY148" fmla="*/ 260333 h 270646"/>
              <a:gd name="connsiteX149" fmla="*/ 4899298 w 8308846"/>
              <a:gd name="connsiteY149" fmla="*/ 219127 h 270646"/>
              <a:gd name="connsiteX150" fmla="*/ 4996806 w 8308846"/>
              <a:gd name="connsiteY150" fmla="*/ 0 h 270646"/>
              <a:gd name="connsiteX151" fmla="*/ 5094314 w 8308846"/>
              <a:gd name="connsiteY151" fmla="*/ 219127 h 270646"/>
              <a:gd name="connsiteX152" fmla="*/ 5089686 w 8308846"/>
              <a:gd name="connsiteY152" fmla="*/ 270645 h 270646"/>
              <a:gd name="connsiteX153" fmla="*/ 5096012 w 8308846"/>
              <a:gd name="connsiteY153" fmla="*/ 261060 h 270646"/>
              <a:gd name="connsiteX154" fmla="*/ 5133966 w 8308846"/>
              <a:gd name="connsiteY154" fmla="*/ 243840 h 270646"/>
              <a:gd name="connsiteX155" fmla="*/ 5153617 w 8308846"/>
              <a:gd name="connsiteY155" fmla="*/ 248292 h 270646"/>
              <a:gd name="connsiteX156" fmla="*/ 5170878 w 8308846"/>
              <a:gd name="connsiteY156" fmla="*/ 260333 h 270646"/>
              <a:gd name="connsiteX157" fmla="*/ 5167176 w 8308846"/>
              <a:gd name="connsiteY157" fmla="*/ 219127 h 270646"/>
              <a:gd name="connsiteX158" fmla="*/ 5264684 w 8308846"/>
              <a:gd name="connsiteY158" fmla="*/ 0 h 270646"/>
              <a:gd name="connsiteX159" fmla="*/ 5362192 w 8308846"/>
              <a:gd name="connsiteY159" fmla="*/ 219127 h 270646"/>
              <a:gd name="connsiteX160" fmla="*/ 5357564 w 8308846"/>
              <a:gd name="connsiteY160" fmla="*/ 270645 h 270646"/>
              <a:gd name="connsiteX161" fmla="*/ 5363890 w 8308846"/>
              <a:gd name="connsiteY161" fmla="*/ 261060 h 270646"/>
              <a:gd name="connsiteX162" fmla="*/ 5401844 w 8308846"/>
              <a:gd name="connsiteY162" fmla="*/ 243840 h 270646"/>
              <a:gd name="connsiteX163" fmla="*/ 5421495 w 8308846"/>
              <a:gd name="connsiteY163" fmla="*/ 248292 h 270646"/>
              <a:gd name="connsiteX164" fmla="*/ 5438757 w 8308846"/>
              <a:gd name="connsiteY164" fmla="*/ 260334 h 270646"/>
              <a:gd name="connsiteX165" fmla="*/ 5435055 w 8308846"/>
              <a:gd name="connsiteY165" fmla="*/ 219127 h 270646"/>
              <a:gd name="connsiteX166" fmla="*/ 5532563 w 8308846"/>
              <a:gd name="connsiteY166" fmla="*/ 0 h 270646"/>
              <a:gd name="connsiteX167" fmla="*/ 5630071 w 8308846"/>
              <a:gd name="connsiteY167" fmla="*/ 219127 h 270646"/>
              <a:gd name="connsiteX168" fmla="*/ 5625443 w 8308846"/>
              <a:gd name="connsiteY168" fmla="*/ 270645 h 270646"/>
              <a:gd name="connsiteX169" fmla="*/ 5631769 w 8308846"/>
              <a:gd name="connsiteY169" fmla="*/ 261060 h 270646"/>
              <a:gd name="connsiteX170" fmla="*/ 5669723 w 8308846"/>
              <a:gd name="connsiteY170" fmla="*/ 243840 h 270646"/>
              <a:gd name="connsiteX171" fmla="*/ 5689374 w 8308846"/>
              <a:gd name="connsiteY171" fmla="*/ 248292 h 270646"/>
              <a:gd name="connsiteX172" fmla="*/ 5706635 w 8308846"/>
              <a:gd name="connsiteY172" fmla="*/ 260333 h 270646"/>
              <a:gd name="connsiteX173" fmla="*/ 5702933 w 8308846"/>
              <a:gd name="connsiteY173" fmla="*/ 219127 h 270646"/>
              <a:gd name="connsiteX174" fmla="*/ 5800441 w 8308846"/>
              <a:gd name="connsiteY174" fmla="*/ 0 h 270646"/>
              <a:gd name="connsiteX175" fmla="*/ 5897949 w 8308846"/>
              <a:gd name="connsiteY175" fmla="*/ 219127 h 270646"/>
              <a:gd name="connsiteX176" fmla="*/ 5893321 w 8308846"/>
              <a:gd name="connsiteY176" fmla="*/ 270645 h 270646"/>
              <a:gd name="connsiteX177" fmla="*/ 5899647 w 8308846"/>
              <a:gd name="connsiteY177" fmla="*/ 261060 h 270646"/>
              <a:gd name="connsiteX178" fmla="*/ 5937601 w 8308846"/>
              <a:gd name="connsiteY178" fmla="*/ 243840 h 270646"/>
              <a:gd name="connsiteX179" fmla="*/ 5957252 w 8308846"/>
              <a:gd name="connsiteY179" fmla="*/ 248292 h 270646"/>
              <a:gd name="connsiteX180" fmla="*/ 5974513 w 8308846"/>
              <a:gd name="connsiteY180" fmla="*/ 260333 h 270646"/>
              <a:gd name="connsiteX181" fmla="*/ 5970811 w 8308846"/>
              <a:gd name="connsiteY181" fmla="*/ 219127 h 270646"/>
              <a:gd name="connsiteX182" fmla="*/ 6068319 w 8308846"/>
              <a:gd name="connsiteY182" fmla="*/ 0 h 270646"/>
              <a:gd name="connsiteX183" fmla="*/ 6165827 w 8308846"/>
              <a:gd name="connsiteY183" fmla="*/ 219127 h 270646"/>
              <a:gd name="connsiteX184" fmla="*/ 6161199 w 8308846"/>
              <a:gd name="connsiteY184" fmla="*/ 270645 h 270646"/>
              <a:gd name="connsiteX185" fmla="*/ 6167525 w 8308846"/>
              <a:gd name="connsiteY185" fmla="*/ 261060 h 270646"/>
              <a:gd name="connsiteX186" fmla="*/ 6205479 w 8308846"/>
              <a:gd name="connsiteY186" fmla="*/ 243840 h 270646"/>
              <a:gd name="connsiteX187" fmla="*/ 6225130 w 8308846"/>
              <a:gd name="connsiteY187" fmla="*/ 248292 h 270646"/>
              <a:gd name="connsiteX188" fmla="*/ 6242392 w 8308846"/>
              <a:gd name="connsiteY188" fmla="*/ 260334 h 270646"/>
              <a:gd name="connsiteX189" fmla="*/ 6238690 w 8308846"/>
              <a:gd name="connsiteY189" fmla="*/ 219127 h 270646"/>
              <a:gd name="connsiteX190" fmla="*/ 6336198 w 8308846"/>
              <a:gd name="connsiteY190" fmla="*/ 0 h 270646"/>
              <a:gd name="connsiteX191" fmla="*/ 6433706 w 8308846"/>
              <a:gd name="connsiteY191" fmla="*/ 219127 h 270646"/>
              <a:gd name="connsiteX192" fmla="*/ 6429078 w 8308846"/>
              <a:gd name="connsiteY192" fmla="*/ 270645 h 270646"/>
              <a:gd name="connsiteX193" fmla="*/ 6435404 w 8308846"/>
              <a:gd name="connsiteY193" fmla="*/ 261060 h 270646"/>
              <a:gd name="connsiteX194" fmla="*/ 6473358 w 8308846"/>
              <a:gd name="connsiteY194" fmla="*/ 243840 h 270646"/>
              <a:gd name="connsiteX195" fmla="*/ 6493009 w 8308846"/>
              <a:gd name="connsiteY195" fmla="*/ 248292 h 270646"/>
              <a:gd name="connsiteX196" fmla="*/ 6510270 w 8308846"/>
              <a:gd name="connsiteY196" fmla="*/ 260333 h 270646"/>
              <a:gd name="connsiteX197" fmla="*/ 6506568 w 8308846"/>
              <a:gd name="connsiteY197" fmla="*/ 219127 h 270646"/>
              <a:gd name="connsiteX198" fmla="*/ 6604076 w 8308846"/>
              <a:gd name="connsiteY198" fmla="*/ 0 h 270646"/>
              <a:gd name="connsiteX199" fmla="*/ 6701584 w 8308846"/>
              <a:gd name="connsiteY199" fmla="*/ 219127 h 270646"/>
              <a:gd name="connsiteX200" fmla="*/ 6696956 w 8308846"/>
              <a:gd name="connsiteY200" fmla="*/ 270645 h 270646"/>
              <a:gd name="connsiteX201" fmla="*/ 6703282 w 8308846"/>
              <a:gd name="connsiteY201" fmla="*/ 261060 h 270646"/>
              <a:gd name="connsiteX202" fmla="*/ 6741236 w 8308846"/>
              <a:gd name="connsiteY202" fmla="*/ 243840 h 270646"/>
              <a:gd name="connsiteX203" fmla="*/ 6760887 w 8308846"/>
              <a:gd name="connsiteY203" fmla="*/ 248292 h 270646"/>
              <a:gd name="connsiteX204" fmla="*/ 6778148 w 8308846"/>
              <a:gd name="connsiteY204" fmla="*/ 260333 h 270646"/>
              <a:gd name="connsiteX205" fmla="*/ 6774446 w 8308846"/>
              <a:gd name="connsiteY205" fmla="*/ 219127 h 270646"/>
              <a:gd name="connsiteX206" fmla="*/ 6871954 w 8308846"/>
              <a:gd name="connsiteY206" fmla="*/ 0 h 270646"/>
              <a:gd name="connsiteX207" fmla="*/ 6969462 w 8308846"/>
              <a:gd name="connsiteY207" fmla="*/ 219127 h 270646"/>
              <a:gd name="connsiteX208" fmla="*/ 6964834 w 8308846"/>
              <a:gd name="connsiteY208" fmla="*/ 270645 h 270646"/>
              <a:gd name="connsiteX209" fmla="*/ 6971160 w 8308846"/>
              <a:gd name="connsiteY209" fmla="*/ 261060 h 270646"/>
              <a:gd name="connsiteX210" fmla="*/ 7009114 w 8308846"/>
              <a:gd name="connsiteY210" fmla="*/ 243840 h 270646"/>
              <a:gd name="connsiteX211" fmla="*/ 7028765 w 8308846"/>
              <a:gd name="connsiteY211" fmla="*/ 248292 h 270646"/>
              <a:gd name="connsiteX212" fmla="*/ 7046027 w 8308846"/>
              <a:gd name="connsiteY212" fmla="*/ 260334 h 270646"/>
              <a:gd name="connsiteX213" fmla="*/ 7042325 w 8308846"/>
              <a:gd name="connsiteY213" fmla="*/ 219127 h 270646"/>
              <a:gd name="connsiteX214" fmla="*/ 7139833 w 8308846"/>
              <a:gd name="connsiteY214" fmla="*/ 0 h 270646"/>
              <a:gd name="connsiteX215" fmla="*/ 7237341 w 8308846"/>
              <a:gd name="connsiteY215" fmla="*/ 219127 h 270646"/>
              <a:gd name="connsiteX216" fmla="*/ 7232713 w 8308846"/>
              <a:gd name="connsiteY216" fmla="*/ 270645 h 270646"/>
              <a:gd name="connsiteX217" fmla="*/ 7239039 w 8308846"/>
              <a:gd name="connsiteY217" fmla="*/ 261060 h 270646"/>
              <a:gd name="connsiteX218" fmla="*/ 7276993 w 8308846"/>
              <a:gd name="connsiteY218" fmla="*/ 243840 h 270646"/>
              <a:gd name="connsiteX219" fmla="*/ 7296644 w 8308846"/>
              <a:gd name="connsiteY219" fmla="*/ 248292 h 270646"/>
              <a:gd name="connsiteX220" fmla="*/ 7313905 w 8308846"/>
              <a:gd name="connsiteY220" fmla="*/ 260333 h 270646"/>
              <a:gd name="connsiteX221" fmla="*/ 7310203 w 8308846"/>
              <a:gd name="connsiteY221" fmla="*/ 219127 h 270646"/>
              <a:gd name="connsiteX222" fmla="*/ 7407711 w 8308846"/>
              <a:gd name="connsiteY222" fmla="*/ 0 h 270646"/>
              <a:gd name="connsiteX223" fmla="*/ 7505219 w 8308846"/>
              <a:gd name="connsiteY223" fmla="*/ 219127 h 270646"/>
              <a:gd name="connsiteX224" fmla="*/ 7500591 w 8308846"/>
              <a:gd name="connsiteY224" fmla="*/ 270645 h 270646"/>
              <a:gd name="connsiteX225" fmla="*/ 7506917 w 8308846"/>
              <a:gd name="connsiteY225" fmla="*/ 261060 h 270646"/>
              <a:gd name="connsiteX226" fmla="*/ 7544871 w 8308846"/>
              <a:gd name="connsiteY226" fmla="*/ 243840 h 270646"/>
              <a:gd name="connsiteX227" fmla="*/ 7564522 w 8308846"/>
              <a:gd name="connsiteY227" fmla="*/ 248292 h 270646"/>
              <a:gd name="connsiteX228" fmla="*/ 7581783 w 8308846"/>
              <a:gd name="connsiteY228" fmla="*/ 260333 h 270646"/>
              <a:gd name="connsiteX229" fmla="*/ 7578081 w 8308846"/>
              <a:gd name="connsiteY229" fmla="*/ 219127 h 270646"/>
              <a:gd name="connsiteX230" fmla="*/ 7675589 w 8308846"/>
              <a:gd name="connsiteY230" fmla="*/ 0 h 270646"/>
              <a:gd name="connsiteX231" fmla="*/ 7773097 w 8308846"/>
              <a:gd name="connsiteY231" fmla="*/ 219127 h 270646"/>
              <a:gd name="connsiteX232" fmla="*/ 7768469 w 8308846"/>
              <a:gd name="connsiteY232" fmla="*/ 270645 h 270646"/>
              <a:gd name="connsiteX233" fmla="*/ 7774794 w 8308846"/>
              <a:gd name="connsiteY233" fmla="*/ 261060 h 270646"/>
              <a:gd name="connsiteX234" fmla="*/ 7812749 w 8308846"/>
              <a:gd name="connsiteY234" fmla="*/ 243840 h 270646"/>
              <a:gd name="connsiteX235" fmla="*/ 7832400 w 8308846"/>
              <a:gd name="connsiteY235" fmla="*/ 248292 h 270646"/>
              <a:gd name="connsiteX236" fmla="*/ 7849662 w 8308846"/>
              <a:gd name="connsiteY236" fmla="*/ 260334 h 270646"/>
              <a:gd name="connsiteX237" fmla="*/ 7845960 w 8308846"/>
              <a:gd name="connsiteY237" fmla="*/ 219127 h 270646"/>
              <a:gd name="connsiteX238" fmla="*/ 7943468 w 8308846"/>
              <a:gd name="connsiteY238" fmla="*/ 0 h 270646"/>
              <a:gd name="connsiteX239" fmla="*/ 8040976 w 8308846"/>
              <a:gd name="connsiteY239" fmla="*/ 219127 h 270646"/>
              <a:gd name="connsiteX240" fmla="*/ 8036348 w 8308846"/>
              <a:gd name="connsiteY240" fmla="*/ 270645 h 270646"/>
              <a:gd name="connsiteX241" fmla="*/ 8042674 w 8308846"/>
              <a:gd name="connsiteY241" fmla="*/ 261060 h 270646"/>
              <a:gd name="connsiteX242" fmla="*/ 8080628 w 8308846"/>
              <a:gd name="connsiteY242" fmla="*/ 243840 h 270646"/>
              <a:gd name="connsiteX243" fmla="*/ 8100279 w 8308846"/>
              <a:gd name="connsiteY243" fmla="*/ 248292 h 270646"/>
              <a:gd name="connsiteX244" fmla="*/ 8117531 w 8308846"/>
              <a:gd name="connsiteY244" fmla="*/ 260327 h 270646"/>
              <a:gd name="connsiteX245" fmla="*/ 8113830 w 8308846"/>
              <a:gd name="connsiteY245" fmla="*/ 219127 h 270646"/>
              <a:gd name="connsiteX246" fmla="*/ 8211338 w 8308846"/>
              <a:gd name="connsiteY246" fmla="*/ 0 h 270646"/>
              <a:gd name="connsiteX247" fmla="*/ 8308846 w 8308846"/>
              <a:gd name="connsiteY247" fmla="*/ 219127 h 270646"/>
              <a:gd name="connsiteX248" fmla="*/ 8304218 w 8308846"/>
              <a:gd name="connsiteY248" fmla="*/ 270645 h 270646"/>
              <a:gd name="connsiteX0" fmla="*/ 0 w 8308846"/>
              <a:gd name="connsiteY0" fmla="*/ 270645 h 270646"/>
              <a:gd name="connsiteX1" fmla="*/ 6326 w 8308846"/>
              <a:gd name="connsiteY1" fmla="*/ 261060 h 270646"/>
              <a:gd name="connsiteX2" fmla="*/ 44280 w 8308846"/>
              <a:gd name="connsiteY2" fmla="*/ 243840 h 270646"/>
              <a:gd name="connsiteX3" fmla="*/ 81192 w 8308846"/>
              <a:gd name="connsiteY3" fmla="*/ 260333 h 270646"/>
              <a:gd name="connsiteX4" fmla="*/ 77490 w 8308846"/>
              <a:gd name="connsiteY4" fmla="*/ 219127 h 270646"/>
              <a:gd name="connsiteX5" fmla="*/ 174998 w 8308846"/>
              <a:gd name="connsiteY5" fmla="*/ 0 h 270646"/>
              <a:gd name="connsiteX6" fmla="*/ 272506 w 8308846"/>
              <a:gd name="connsiteY6" fmla="*/ 219127 h 270646"/>
              <a:gd name="connsiteX7" fmla="*/ 267878 w 8308846"/>
              <a:gd name="connsiteY7" fmla="*/ 270645 h 270646"/>
              <a:gd name="connsiteX8" fmla="*/ 274204 w 8308846"/>
              <a:gd name="connsiteY8" fmla="*/ 261060 h 270646"/>
              <a:gd name="connsiteX9" fmla="*/ 312158 w 8308846"/>
              <a:gd name="connsiteY9" fmla="*/ 243840 h 270646"/>
              <a:gd name="connsiteX10" fmla="*/ 331809 w 8308846"/>
              <a:gd name="connsiteY10" fmla="*/ 248292 h 270646"/>
              <a:gd name="connsiteX11" fmla="*/ 349071 w 8308846"/>
              <a:gd name="connsiteY11" fmla="*/ 260334 h 270646"/>
              <a:gd name="connsiteX12" fmla="*/ 345369 w 8308846"/>
              <a:gd name="connsiteY12" fmla="*/ 219127 h 270646"/>
              <a:gd name="connsiteX13" fmla="*/ 442877 w 8308846"/>
              <a:gd name="connsiteY13" fmla="*/ 0 h 270646"/>
              <a:gd name="connsiteX14" fmla="*/ 540385 w 8308846"/>
              <a:gd name="connsiteY14" fmla="*/ 219127 h 270646"/>
              <a:gd name="connsiteX15" fmla="*/ 535757 w 8308846"/>
              <a:gd name="connsiteY15" fmla="*/ 270645 h 270646"/>
              <a:gd name="connsiteX16" fmla="*/ 542083 w 8308846"/>
              <a:gd name="connsiteY16" fmla="*/ 261060 h 270646"/>
              <a:gd name="connsiteX17" fmla="*/ 580037 w 8308846"/>
              <a:gd name="connsiteY17" fmla="*/ 243840 h 270646"/>
              <a:gd name="connsiteX18" fmla="*/ 599688 w 8308846"/>
              <a:gd name="connsiteY18" fmla="*/ 248292 h 270646"/>
              <a:gd name="connsiteX19" fmla="*/ 616949 w 8308846"/>
              <a:gd name="connsiteY19" fmla="*/ 260333 h 270646"/>
              <a:gd name="connsiteX20" fmla="*/ 613247 w 8308846"/>
              <a:gd name="connsiteY20" fmla="*/ 219127 h 270646"/>
              <a:gd name="connsiteX21" fmla="*/ 710755 w 8308846"/>
              <a:gd name="connsiteY21" fmla="*/ 0 h 270646"/>
              <a:gd name="connsiteX22" fmla="*/ 808263 w 8308846"/>
              <a:gd name="connsiteY22" fmla="*/ 219127 h 270646"/>
              <a:gd name="connsiteX23" fmla="*/ 803635 w 8308846"/>
              <a:gd name="connsiteY23" fmla="*/ 270645 h 270646"/>
              <a:gd name="connsiteX24" fmla="*/ 809961 w 8308846"/>
              <a:gd name="connsiteY24" fmla="*/ 261060 h 270646"/>
              <a:gd name="connsiteX25" fmla="*/ 847915 w 8308846"/>
              <a:gd name="connsiteY25" fmla="*/ 243840 h 270646"/>
              <a:gd name="connsiteX26" fmla="*/ 867566 w 8308846"/>
              <a:gd name="connsiteY26" fmla="*/ 248292 h 270646"/>
              <a:gd name="connsiteX27" fmla="*/ 884827 w 8308846"/>
              <a:gd name="connsiteY27" fmla="*/ 260333 h 270646"/>
              <a:gd name="connsiteX28" fmla="*/ 881125 w 8308846"/>
              <a:gd name="connsiteY28" fmla="*/ 219127 h 270646"/>
              <a:gd name="connsiteX29" fmla="*/ 978633 w 8308846"/>
              <a:gd name="connsiteY29" fmla="*/ 0 h 270646"/>
              <a:gd name="connsiteX30" fmla="*/ 1076141 w 8308846"/>
              <a:gd name="connsiteY30" fmla="*/ 219127 h 270646"/>
              <a:gd name="connsiteX31" fmla="*/ 1071513 w 8308846"/>
              <a:gd name="connsiteY31" fmla="*/ 270645 h 270646"/>
              <a:gd name="connsiteX32" fmla="*/ 1077839 w 8308846"/>
              <a:gd name="connsiteY32" fmla="*/ 261060 h 270646"/>
              <a:gd name="connsiteX33" fmla="*/ 1115793 w 8308846"/>
              <a:gd name="connsiteY33" fmla="*/ 243840 h 270646"/>
              <a:gd name="connsiteX34" fmla="*/ 1135444 w 8308846"/>
              <a:gd name="connsiteY34" fmla="*/ 248292 h 270646"/>
              <a:gd name="connsiteX35" fmla="*/ 1152706 w 8308846"/>
              <a:gd name="connsiteY35" fmla="*/ 260334 h 270646"/>
              <a:gd name="connsiteX36" fmla="*/ 1149004 w 8308846"/>
              <a:gd name="connsiteY36" fmla="*/ 219127 h 270646"/>
              <a:gd name="connsiteX37" fmla="*/ 1246511 w 8308846"/>
              <a:gd name="connsiteY37" fmla="*/ 0 h 270646"/>
              <a:gd name="connsiteX38" fmla="*/ 1344019 w 8308846"/>
              <a:gd name="connsiteY38" fmla="*/ 219127 h 270646"/>
              <a:gd name="connsiteX39" fmla="*/ 1339391 w 8308846"/>
              <a:gd name="connsiteY39" fmla="*/ 270645 h 270646"/>
              <a:gd name="connsiteX40" fmla="*/ 1345717 w 8308846"/>
              <a:gd name="connsiteY40" fmla="*/ 261060 h 270646"/>
              <a:gd name="connsiteX41" fmla="*/ 1383671 w 8308846"/>
              <a:gd name="connsiteY41" fmla="*/ 243840 h 270646"/>
              <a:gd name="connsiteX42" fmla="*/ 1403322 w 8308846"/>
              <a:gd name="connsiteY42" fmla="*/ 248292 h 270646"/>
              <a:gd name="connsiteX43" fmla="*/ 1420583 w 8308846"/>
              <a:gd name="connsiteY43" fmla="*/ 260333 h 270646"/>
              <a:gd name="connsiteX44" fmla="*/ 1416881 w 8308846"/>
              <a:gd name="connsiteY44" fmla="*/ 219127 h 270646"/>
              <a:gd name="connsiteX45" fmla="*/ 1514388 w 8308846"/>
              <a:gd name="connsiteY45" fmla="*/ 0 h 270646"/>
              <a:gd name="connsiteX46" fmla="*/ 1611897 w 8308846"/>
              <a:gd name="connsiteY46" fmla="*/ 219127 h 270646"/>
              <a:gd name="connsiteX47" fmla="*/ 1607269 w 8308846"/>
              <a:gd name="connsiteY47" fmla="*/ 270644 h 270646"/>
              <a:gd name="connsiteX48" fmla="*/ 1613594 w 8308846"/>
              <a:gd name="connsiteY48" fmla="*/ 261060 h 270646"/>
              <a:gd name="connsiteX49" fmla="*/ 1651548 w 8308846"/>
              <a:gd name="connsiteY49" fmla="*/ 243840 h 270646"/>
              <a:gd name="connsiteX50" fmla="*/ 1671200 w 8308846"/>
              <a:gd name="connsiteY50" fmla="*/ 248292 h 270646"/>
              <a:gd name="connsiteX51" fmla="*/ 1688461 w 8308846"/>
              <a:gd name="connsiteY51" fmla="*/ 260333 h 270646"/>
              <a:gd name="connsiteX52" fmla="*/ 1684759 w 8308846"/>
              <a:gd name="connsiteY52" fmla="*/ 219127 h 270646"/>
              <a:gd name="connsiteX53" fmla="*/ 1782267 w 8308846"/>
              <a:gd name="connsiteY53" fmla="*/ 0 h 270646"/>
              <a:gd name="connsiteX54" fmla="*/ 1879775 w 8308846"/>
              <a:gd name="connsiteY54" fmla="*/ 219127 h 270646"/>
              <a:gd name="connsiteX55" fmla="*/ 1875147 w 8308846"/>
              <a:gd name="connsiteY55" fmla="*/ 270645 h 270646"/>
              <a:gd name="connsiteX56" fmla="*/ 1881473 w 8308846"/>
              <a:gd name="connsiteY56" fmla="*/ 261060 h 270646"/>
              <a:gd name="connsiteX57" fmla="*/ 1919427 w 8308846"/>
              <a:gd name="connsiteY57" fmla="*/ 243840 h 270646"/>
              <a:gd name="connsiteX58" fmla="*/ 1939078 w 8308846"/>
              <a:gd name="connsiteY58" fmla="*/ 248292 h 270646"/>
              <a:gd name="connsiteX59" fmla="*/ 1956340 w 8308846"/>
              <a:gd name="connsiteY59" fmla="*/ 260334 h 270646"/>
              <a:gd name="connsiteX60" fmla="*/ 1952638 w 8308846"/>
              <a:gd name="connsiteY60" fmla="*/ 219127 h 270646"/>
              <a:gd name="connsiteX61" fmla="*/ 2050146 w 8308846"/>
              <a:gd name="connsiteY61" fmla="*/ 0 h 270646"/>
              <a:gd name="connsiteX62" fmla="*/ 2147653 w 8308846"/>
              <a:gd name="connsiteY62" fmla="*/ 219127 h 270646"/>
              <a:gd name="connsiteX63" fmla="*/ 2143025 w 8308846"/>
              <a:gd name="connsiteY63" fmla="*/ 270646 h 270646"/>
              <a:gd name="connsiteX64" fmla="*/ 2149352 w 8308846"/>
              <a:gd name="connsiteY64" fmla="*/ 261060 h 270646"/>
              <a:gd name="connsiteX65" fmla="*/ 2187306 w 8308846"/>
              <a:gd name="connsiteY65" fmla="*/ 243840 h 270646"/>
              <a:gd name="connsiteX66" fmla="*/ 2206957 w 8308846"/>
              <a:gd name="connsiteY66" fmla="*/ 248292 h 270646"/>
              <a:gd name="connsiteX67" fmla="*/ 2224218 w 8308846"/>
              <a:gd name="connsiteY67" fmla="*/ 260333 h 270646"/>
              <a:gd name="connsiteX68" fmla="*/ 2220516 w 8308846"/>
              <a:gd name="connsiteY68" fmla="*/ 219127 h 270646"/>
              <a:gd name="connsiteX69" fmla="*/ 2318024 w 8308846"/>
              <a:gd name="connsiteY69" fmla="*/ 0 h 270646"/>
              <a:gd name="connsiteX70" fmla="*/ 2415533 w 8308846"/>
              <a:gd name="connsiteY70" fmla="*/ 219127 h 270646"/>
              <a:gd name="connsiteX71" fmla="*/ 2410905 w 8308846"/>
              <a:gd name="connsiteY71" fmla="*/ 270643 h 270646"/>
              <a:gd name="connsiteX72" fmla="*/ 2417230 w 8308846"/>
              <a:gd name="connsiteY72" fmla="*/ 261060 h 270646"/>
              <a:gd name="connsiteX73" fmla="*/ 2455184 w 8308846"/>
              <a:gd name="connsiteY73" fmla="*/ 243840 h 270646"/>
              <a:gd name="connsiteX74" fmla="*/ 2474835 w 8308846"/>
              <a:gd name="connsiteY74" fmla="*/ 248292 h 270646"/>
              <a:gd name="connsiteX75" fmla="*/ 2492096 w 8308846"/>
              <a:gd name="connsiteY75" fmla="*/ 260333 h 270646"/>
              <a:gd name="connsiteX76" fmla="*/ 2488394 w 8308846"/>
              <a:gd name="connsiteY76" fmla="*/ 219127 h 270646"/>
              <a:gd name="connsiteX77" fmla="*/ 2585903 w 8308846"/>
              <a:gd name="connsiteY77" fmla="*/ 0 h 270646"/>
              <a:gd name="connsiteX78" fmla="*/ 2683410 w 8308846"/>
              <a:gd name="connsiteY78" fmla="*/ 219127 h 270646"/>
              <a:gd name="connsiteX79" fmla="*/ 2678782 w 8308846"/>
              <a:gd name="connsiteY79" fmla="*/ 270646 h 270646"/>
              <a:gd name="connsiteX80" fmla="*/ 2685108 w 8308846"/>
              <a:gd name="connsiteY80" fmla="*/ 261060 h 270646"/>
              <a:gd name="connsiteX81" fmla="*/ 2723063 w 8308846"/>
              <a:gd name="connsiteY81" fmla="*/ 243840 h 270646"/>
              <a:gd name="connsiteX82" fmla="*/ 2742714 w 8308846"/>
              <a:gd name="connsiteY82" fmla="*/ 248292 h 270646"/>
              <a:gd name="connsiteX83" fmla="*/ 2759975 w 8308846"/>
              <a:gd name="connsiteY83" fmla="*/ 260334 h 270646"/>
              <a:gd name="connsiteX84" fmla="*/ 2756273 w 8308846"/>
              <a:gd name="connsiteY84" fmla="*/ 219127 h 270646"/>
              <a:gd name="connsiteX85" fmla="*/ 2853781 w 8308846"/>
              <a:gd name="connsiteY85" fmla="*/ 0 h 270646"/>
              <a:gd name="connsiteX86" fmla="*/ 2951289 w 8308846"/>
              <a:gd name="connsiteY86" fmla="*/ 219127 h 270646"/>
              <a:gd name="connsiteX87" fmla="*/ 2946661 w 8308846"/>
              <a:gd name="connsiteY87" fmla="*/ 270645 h 270646"/>
              <a:gd name="connsiteX88" fmla="*/ 2952987 w 8308846"/>
              <a:gd name="connsiteY88" fmla="*/ 261060 h 270646"/>
              <a:gd name="connsiteX89" fmla="*/ 2990941 w 8308846"/>
              <a:gd name="connsiteY89" fmla="*/ 243840 h 270646"/>
              <a:gd name="connsiteX90" fmla="*/ 3010592 w 8308846"/>
              <a:gd name="connsiteY90" fmla="*/ 248292 h 270646"/>
              <a:gd name="connsiteX91" fmla="*/ 3027853 w 8308846"/>
              <a:gd name="connsiteY91" fmla="*/ 260333 h 270646"/>
              <a:gd name="connsiteX92" fmla="*/ 3024151 w 8308846"/>
              <a:gd name="connsiteY92" fmla="*/ 219127 h 270646"/>
              <a:gd name="connsiteX93" fmla="*/ 3121659 w 8308846"/>
              <a:gd name="connsiteY93" fmla="*/ 0 h 270646"/>
              <a:gd name="connsiteX94" fmla="*/ 3219167 w 8308846"/>
              <a:gd name="connsiteY94" fmla="*/ 219127 h 270646"/>
              <a:gd name="connsiteX95" fmla="*/ 3214539 w 8308846"/>
              <a:gd name="connsiteY95" fmla="*/ 270645 h 270646"/>
              <a:gd name="connsiteX96" fmla="*/ 3220865 w 8308846"/>
              <a:gd name="connsiteY96" fmla="*/ 261060 h 270646"/>
              <a:gd name="connsiteX97" fmla="*/ 3258819 w 8308846"/>
              <a:gd name="connsiteY97" fmla="*/ 243840 h 270646"/>
              <a:gd name="connsiteX98" fmla="*/ 3278470 w 8308846"/>
              <a:gd name="connsiteY98" fmla="*/ 248292 h 270646"/>
              <a:gd name="connsiteX99" fmla="*/ 3295730 w 8308846"/>
              <a:gd name="connsiteY99" fmla="*/ 260332 h 270646"/>
              <a:gd name="connsiteX100" fmla="*/ 3292028 w 8308846"/>
              <a:gd name="connsiteY100" fmla="*/ 219127 h 270646"/>
              <a:gd name="connsiteX101" fmla="*/ 3389536 w 8308846"/>
              <a:gd name="connsiteY101" fmla="*/ 0 h 270646"/>
              <a:gd name="connsiteX102" fmla="*/ 3487044 w 8308846"/>
              <a:gd name="connsiteY102" fmla="*/ 219127 h 270646"/>
              <a:gd name="connsiteX103" fmla="*/ 3482416 w 8308846"/>
              <a:gd name="connsiteY103" fmla="*/ 270645 h 270646"/>
              <a:gd name="connsiteX104" fmla="*/ 3488742 w 8308846"/>
              <a:gd name="connsiteY104" fmla="*/ 261060 h 270646"/>
              <a:gd name="connsiteX105" fmla="*/ 3526696 w 8308846"/>
              <a:gd name="connsiteY105" fmla="*/ 243840 h 270646"/>
              <a:gd name="connsiteX106" fmla="*/ 3546348 w 8308846"/>
              <a:gd name="connsiteY106" fmla="*/ 248292 h 270646"/>
              <a:gd name="connsiteX107" fmla="*/ 3563608 w 8308846"/>
              <a:gd name="connsiteY107" fmla="*/ 260333 h 270646"/>
              <a:gd name="connsiteX108" fmla="*/ 3559906 w 8308846"/>
              <a:gd name="connsiteY108" fmla="*/ 219127 h 270646"/>
              <a:gd name="connsiteX109" fmla="*/ 3657414 w 8308846"/>
              <a:gd name="connsiteY109" fmla="*/ 0 h 270646"/>
              <a:gd name="connsiteX110" fmla="*/ 3754922 w 8308846"/>
              <a:gd name="connsiteY110" fmla="*/ 219127 h 270646"/>
              <a:gd name="connsiteX111" fmla="*/ 3750294 w 8308846"/>
              <a:gd name="connsiteY111" fmla="*/ 270645 h 270646"/>
              <a:gd name="connsiteX112" fmla="*/ 3756620 w 8308846"/>
              <a:gd name="connsiteY112" fmla="*/ 261060 h 270646"/>
              <a:gd name="connsiteX113" fmla="*/ 3794574 w 8308846"/>
              <a:gd name="connsiteY113" fmla="*/ 243840 h 270646"/>
              <a:gd name="connsiteX114" fmla="*/ 3814226 w 8308846"/>
              <a:gd name="connsiteY114" fmla="*/ 248292 h 270646"/>
              <a:gd name="connsiteX115" fmla="*/ 3831487 w 8308846"/>
              <a:gd name="connsiteY115" fmla="*/ 260334 h 270646"/>
              <a:gd name="connsiteX116" fmla="*/ 3827785 w 8308846"/>
              <a:gd name="connsiteY116" fmla="*/ 219127 h 270646"/>
              <a:gd name="connsiteX117" fmla="*/ 3925293 w 8308846"/>
              <a:gd name="connsiteY117" fmla="*/ 0 h 270646"/>
              <a:gd name="connsiteX118" fmla="*/ 4022801 w 8308846"/>
              <a:gd name="connsiteY118" fmla="*/ 219127 h 270646"/>
              <a:gd name="connsiteX119" fmla="*/ 4018173 w 8308846"/>
              <a:gd name="connsiteY119" fmla="*/ 270645 h 270646"/>
              <a:gd name="connsiteX120" fmla="*/ 4024499 w 8308846"/>
              <a:gd name="connsiteY120" fmla="*/ 261060 h 270646"/>
              <a:gd name="connsiteX121" fmla="*/ 4062453 w 8308846"/>
              <a:gd name="connsiteY121" fmla="*/ 243840 h 270646"/>
              <a:gd name="connsiteX122" fmla="*/ 4082105 w 8308846"/>
              <a:gd name="connsiteY122" fmla="*/ 248292 h 270646"/>
              <a:gd name="connsiteX123" fmla="*/ 4099365 w 8308846"/>
              <a:gd name="connsiteY123" fmla="*/ 260333 h 270646"/>
              <a:gd name="connsiteX124" fmla="*/ 4095663 w 8308846"/>
              <a:gd name="connsiteY124" fmla="*/ 219127 h 270646"/>
              <a:gd name="connsiteX125" fmla="*/ 4193171 w 8308846"/>
              <a:gd name="connsiteY125" fmla="*/ 0 h 270646"/>
              <a:gd name="connsiteX126" fmla="*/ 4290679 w 8308846"/>
              <a:gd name="connsiteY126" fmla="*/ 219127 h 270646"/>
              <a:gd name="connsiteX127" fmla="*/ 4286051 w 8308846"/>
              <a:gd name="connsiteY127" fmla="*/ 270645 h 270646"/>
              <a:gd name="connsiteX128" fmla="*/ 4292377 w 8308846"/>
              <a:gd name="connsiteY128" fmla="*/ 261060 h 270646"/>
              <a:gd name="connsiteX129" fmla="*/ 4330331 w 8308846"/>
              <a:gd name="connsiteY129" fmla="*/ 243840 h 270646"/>
              <a:gd name="connsiteX130" fmla="*/ 4349982 w 8308846"/>
              <a:gd name="connsiteY130" fmla="*/ 248292 h 270646"/>
              <a:gd name="connsiteX131" fmla="*/ 4367243 w 8308846"/>
              <a:gd name="connsiteY131" fmla="*/ 260333 h 270646"/>
              <a:gd name="connsiteX132" fmla="*/ 4363541 w 8308846"/>
              <a:gd name="connsiteY132" fmla="*/ 219127 h 270646"/>
              <a:gd name="connsiteX133" fmla="*/ 4461049 w 8308846"/>
              <a:gd name="connsiteY133" fmla="*/ 0 h 270646"/>
              <a:gd name="connsiteX134" fmla="*/ 4558557 w 8308846"/>
              <a:gd name="connsiteY134" fmla="*/ 219127 h 270646"/>
              <a:gd name="connsiteX135" fmla="*/ 4553929 w 8308846"/>
              <a:gd name="connsiteY135" fmla="*/ 270645 h 270646"/>
              <a:gd name="connsiteX136" fmla="*/ 4560255 w 8308846"/>
              <a:gd name="connsiteY136" fmla="*/ 261060 h 270646"/>
              <a:gd name="connsiteX137" fmla="*/ 4598209 w 8308846"/>
              <a:gd name="connsiteY137" fmla="*/ 243840 h 270646"/>
              <a:gd name="connsiteX138" fmla="*/ 4617860 w 8308846"/>
              <a:gd name="connsiteY138" fmla="*/ 248292 h 270646"/>
              <a:gd name="connsiteX139" fmla="*/ 4635122 w 8308846"/>
              <a:gd name="connsiteY139" fmla="*/ 260334 h 270646"/>
              <a:gd name="connsiteX140" fmla="*/ 4631420 w 8308846"/>
              <a:gd name="connsiteY140" fmla="*/ 219127 h 270646"/>
              <a:gd name="connsiteX141" fmla="*/ 4728928 w 8308846"/>
              <a:gd name="connsiteY141" fmla="*/ 0 h 270646"/>
              <a:gd name="connsiteX142" fmla="*/ 4826436 w 8308846"/>
              <a:gd name="connsiteY142" fmla="*/ 219127 h 270646"/>
              <a:gd name="connsiteX143" fmla="*/ 4821808 w 8308846"/>
              <a:gd name="connsiteY143" fmla="*/ 270645 h 270646"/>
              <a:gd name="connsiteX144" fmla="*/ 4828134 w 8308846"/>
              <a:gd name="connsiteY144" fmla="*/ 261060 h 270646"/>
              <a:gd name="connsiteX145" fmla="*/ 4866088 w 8308846"/>
              <a:gd name="connsiteY145" fmla="*/ 243840 h 270646"/>
              <a:gd name="connsiteX146" fmla="*/ 4885739 w 8308846"/>
              <a:gd name="connsiteY146" fmla="*/ 248292 h 270646"/>
              <a:gd name="connsiteX147" fmla="*/ 4903000 w 8308846"/>
              <a:gd name="connsiteY147" fmla="*/ 260333 h 270646"/>
              <a:gd name="connsiteX148" fmla="*/ 4899298 w 8308846"/>
              <a:gd name="connsiteY148" fmla="*/ 219127 h 270646"/>
              <a:gd name="connsiteX149" fmla="*/ 4996806 w 8308846"/>
              <a:gd name="connsiteY149" fmla="*/ 0 h 270646"/>
              <a:gd name="connsiteX150" fmla="*/ 5094314 w 8308846"/>
              <a:gd name="connsiteY150" fmla="*/ 219127 h 270646"/>
              <a:gd name="connsiteX151" fmla="*/ 5089686 w 8308846"/>
              <a:gd name="connsiteY151" fmla="*/ 270645 h 270646"/>
              <a:gd name="connsiteX152" fmla="*/ 5096012 w 8308846"/>
              <a:gd name="connsiteY152" fmla="*/ 261060 h 270646"/>
              <a:gd name="connsiteX153" fmla="*/ 5133966 w 8308846"/>
              <a:gd name="connsiteY153" fmla="*/ 243840 h 270646"/>
              <a:gd name="connsiteX154" fmla="*/ 5153617 w 8308846"/>
              <a:gd name="connsiteY154" fmla="*/ 248292 h 270646"/>
              <a:gd name="connsiteX155" fmla="*/ 5170878 w 8308846"/>
              <a:gd name="connsiteY155" fmla="*/ 260333 h 270646"/>
              <a:gd name="connsiteX156" fmla="*/ 5167176 w 8308846"/>
              <a:gd name="connsiteY156" fmla="*/ 219127 h 270646"/>
              <a:gd name="connsiteX157" fmla="*/ 5264684 w 8308846"/>
              <a:gd name="connsiteY157" fmla="*/ 0 h 270646"/>
              <a:gd name="connsiteX158" fmla="*/ 5362192 w 8308846"/>
              <a:gd name="connsiteY158" fmla="*/ 219127 h 270646"/>
              <a:gd name="connsiteX159" fmla="*/ 5357564 w 8308846"/>
              <a:gd name="connsiteY159" fmla="*/ 270645 h 270646"/>
              <a:gd name="connsiteX160" fmla="*/ 5363890 w 8308846"/>
              <a:gd name="connsiteY160" fmla="*/ 261060 h 270646"/>
              <a:gd name="connsiteX161" fmla="*/ 5401844 w 8308846"/>
              <a:gd name="connsiteY161" fmla="*/ 243840 h 270646"/>
              <a:gd name="connsiteX162" fmla="*/ 5421495 w 8308846"/>
              <a:gd name="connsiteY162" fmla="*/ 248292 h 270646"/>
              <a:gd name="connsiteX163" fmla="*/ 5438757 w 8308846"/>
              <a:gd name="connsiteY163" fmla="*/ 260334 h 270646"/>
              <a:gd name="connsiteX164" fmla="*/ 5435055 w 8308846"/>
              <a:gd name="connsiteY164" fmla="*/ 219127 h 270646"/>
              <a:gd name="connsiteX165" fmla="*/ 5532563 w 8308846"/>
              <a:gd name="connsiteY165" fmla="*/ 0 h 270646"/>
              <a:gd name="connsiteX166" fmla="*/ 5630071 w 8308846"/>
              <a:gd name="connsiteY166" fmla="*/ 219127 h 270646"/>
              <a:gd name="connsiteX167" fmla="*/ 5625443 w 8308846"/>
              <a:gd name="connsiteY167" fmla="*/ 270645 h 270646"/>
              <a:gd name="connsiteX168" fmla="*/ 5631769 w 8308846"/>
              <a:gd name="connsiteY168" fmla="*/ 261060 h 270646"/>
              <a:gd name="connsiteX169" fmla="*/ 5669723 w 8308846"/>
              <a:gd name="connsiteY169" fmla="*/ 243840 h 270646"/>
              <a:gd name="connsiteX170" fmla="*/ 5689374 w 8308846"/>
              <a:gd name="connsiteY170" fmla="*/ 248292 h 270646"/>
              <a:gd name="connsiteX171" fmla="*/ 5706635 w 8308846"/>
              <a:gd name="connsiteY171" fmla="*/ 260333 h 270646"/>
              <a:gd name="connsiteX172" fmla="*/ 5702933 w 8308846"/>
              <a:gd name="connsiteY172" fmla="*/ 219127 h 270646"/>
              <a:gd name="connsiteX173" fmla="*/ 5800441 w 8308846"/>
              <a:gd name="connsiteY173" fmla="*/ 0 h 270646"/>
              <a:gd name="connsiteX174" fmla="*/ 5897949 w 8308846"/>
              <a:gd name="connsiteY174" fmla="*/ 219127 h 270646"/>
              <a:gd name="connsiteX175" fmla="*/ 5893321 w 8308846"/>
              <a:gd name="connsiteY175" fmla="*/ 270645 h 270646"/>
              <a:gd name="connsiteX176" fmla="*/ 5899647 w 8308846"/>
              <a:gd name="connsiteY176" fmla="*/ 261060 h 270646"/>
              <a:gd name="connsiteX177" fmla="*/ 5937601 w 8308846"/>
              <a:gd name="connsiteY177" fmla="*/ 243840 h 270646"/>
              <a:gd name="connsiteX178" fmla="*/ 5957252 w 8308846"/>
              <a:gd name="connsiteY178" fmla="*/ 248292 h 270646"/>
              <a:gd name="connsiteX179" fmla="*/ 5974513 w 8308846"/>
              <a:gd name="connsiteY179" fmla="*/ 260333 h 270646"/>
              <a:gd name="connsiteX180" fmla="*/ 5970811 w 8308846"/>
              <a:gd name="connsiteY180" fmla="*/ 219127 h 270646"/>
              <a:gd name="connsiteX181" fmla="*/ 6068319 w 8308846"/>
              <a:gd name="connsiteY181" fmla="*/ 0 h 270646"/>
              <a:gd name="connsiteX182" fmla="*/ 6165827 w 8308846"/>
              <a:gd name="connsiteY182" fmla="*/ 219127 h 270646"/>
              <a:gd name="connsiteX183" fmla="*/ 6161199 w 8308846"/>
              <a:gd name="connsiteY183" fmla="*/ 270645 h 270646"/>
              <a:gd name="connsiteX184" fmla="*/ 6167525 w 8308846"/>
              <a:gd name="connsiteY184" fmla="*/ 261060 h 270646"/>
              <a:gd name="connsiteX185" fmla="*/ 6205479 w 8308846"/>
              <a:gd name="connsiteY185" fmla="*/ 243840 h 270646"/>
              <a:gd name="connsiteX186" fmla="*/ 6225130 w 8308846"/>
              <a:gd name="connsiteY186" fmla="*/ 248292 h 270646"/>
              <a:gd name="connsiteX187" fmla="*/ 6242392 w 8308846"/>
              <a:gd name="connsiteY187" fmla="*/ 260334 h 270646"/>
              <a:gd name="connsiteX188" fmla="*/ 6238690 w 8308846"/>
              <a:gd name="connsiteY188" fmla="*/ 219127 h 270646"/>
              <a:gd name="connsiteX189" fmla="*/ 6336198 w 8308846"/>
              <a:gd name="connsiteY189" fmla="*/ 0 h 270646"/>
              <a:gd name="connsiteX190" fmla="*/ 6433706 w 8308846"/>
              <a:gd name="connsiteY190" fmla="*/ 219127 h 270646"/>
              <a:gd name="connsiteX191" fmla="*/ 6429078 w 8308846"/>
              <a:gd name="connsiteY191" fmla="*/ 270645 h 270646"/>
              <a:gd name="connsiteX192" fmla="*/ 6435404 w 8308846"/>
              <a:gd name="connsiteY192" fmla="*/ 261060 h 270646"/>
              <a:gd name="connsiteX193" fmla="*/ 6473358 w 8308846"/>
              <a:gd name="connsiteY193" fmla="*/ 243840 h 270646"/>
              <a:gd name="connsiteX194" fmla="*/ 6493009 w 8308846"/>
              <a:gd name="connsiteY194" fmla="*/ 248292 h 270646"/>
              <a:gd name="connsiteX195" fmla="*/ 6510270 w 8308846"/>
              <a:gd name="connsiteY195" fmla="*/ 260333 h 270646"/>
              <a:gd name="connsiteX196" fmla="*/ 6506568 w 8308846"/>
              <a:gd name="connsiteY196" fmla="*/ 219127 h 270646"/>
              <a:gd name="connsiteX197" fmla="*/ 6604076 w 8308846"/>
              <a:gd name="connsiteY197" fmla="*/ 0 h 270646"/>
              <a:gd name="connsiteX198" fmla="*/ 6701584 w 8308846"/>
              <a:gd name="connsiteY198" fmla="*/ 219127 h 270646"/>
              <a:gd name="connsiteX199" fmla="*/ 6696956 w 8308846"/>
              <a:gd name="connsiteY199" fmla="*/ 270645 h 270646"/>
              <a:gd name="connsiteX200" fmla="*/ 6703282 w 8308846"/>
              <a:gd name="connsiteY200" fmla="*/ 261060 h 270646"/>
              <a:gd name="connsiteX201" fmla="*/ 6741236 w 8308846"/>
              <a:gd name="connsiteY201" fmla="*/ 243840 h 270646"/>
              <a:gd name="connsiteX202" fmla="*/ 6760887 w 8308846"/>
              <a:gd name="connsiteY202" fmla="*/ 248292 h 270646"/>
              <a:gd name="connsiteX203" fmla="*/ 6778148 w 8308846"/>
              <a:gd name="connsiteY203" fmla="*/ 260333 h 270646"/>
              <a:gd name="connsiteX204" fmla="*/ 6774446 w 8308846"/>
              <a:gd name="connsiteY204" fmla="*/ 219127 h 270646"/>
              <a:gd name="connsiteX205" fmla="*/ 6871954 w 8308846"/>
              <a:gd name="connsiteY205" fmla="*/ 0 h 270646"/>
              <a:gd name="connsiteX206" fmla="*/ 6969462 w 8308846"/>
              <a:gd name="connsiteY206" fmla="*/ 219127 h 270646"/>
              <a:gd name="connsiteX207" fmla="*/ 6964834 w 8308846"/>
              <a:gd name="connsiteY207" fmla="*/ 270645 h 270646"/>
              <a:gd name="connsiteX208" fmla="*/ 6971160 w 8308846"/>
              <a:gd name="connsiteY208" fmla="*/ 261060 h 270646"/>
              <a:gd name="connsiteX209" fmla="*/ 7009114 w 8308846"/>
              <a:gd name="connsiteY209" fmla="*/ 243840 h 270646"/>
              <a:gd name="connsiteX210" fmla="*/ 7028765 w 8308846"/>
              <a:gd name="connsiteY210" fmla="*/ 248292 h 270646"/>
              <a:gd name="connsiteX211" fmla="*/ 7046027 w 8308846"/>
              <a:gd name="connsiteY211" fmla="*/ 260334 h 270646"/>
              <a:gd name="connsiteX212" fmla="*/ 7042325 w 8308846"/>
              <a:gd name="connsiteY212" fmla="*/ 219127 h 270646"/>
              <a:gd name="connsiteX213" fmla="*/ 7139833 w 8308846"/>
              <a:gd name="connsiteY213" fmla="*/ 0 h 270646"/>
              <a:gd name="connsiteX214" fmla="*/ 7237341 w 8308846"/>
              <a:gd name="connsiteY214" fmla="*/ 219127 h 270646"/>
              <a:gd name="connsiteX215" fmla="*/ 7232713 w 8308846"/>
              <a:gd name="connsiteY215" fmla="*/ 270645 h 270646"/>
              <a:gd name="connsiteX216" fmla="*/ 7239039 w 8308846"/>
              <a:gd name="connsiteY216" fmla="*/ 261060 h 270646"/>
              <a:gd name="connsiteX217" fmla="*/ 7276993 w 8308846"/>
              <a:gd name="connsiteY217" fmla="*/ 243840 h 270646"/>
              <a:gd name="connsiteX218" fmla="*/ 7296644 w 8308846"/>
              <a:gd name="connsiteY218" fmla="*/ 248292 h 270646"/>
              <a:gd name="connsiteX219" fmla="*/ 7313905 w 8308846"/>
              <a:gd name="connsiteY219" fmla="*/ 260333 h 270646"/>
              <a:gd name="connsiteX220" fmla="*/ 7310203 w 8308846"/>
              <a:gd name="connsiteY220" fmla="*/ 219127 h 270646"/>
              <a:gd name="connsiteX221" fmla="*/ 7407711 w 8308846"/>
              <a:gd name="connsiteY221" fmla="*/ 0 h 270646"/>
              <a:gd name="connsiteX222" fmla="*/ 7505219 w 8308846"/>
              <a:gd name="connsiteY222" fmla="*/ 219127 h 270646"/>
              <a:gd name="connsiteX223" fmla="*/ 7500591 w 8308846"/>
              <a:gd name="connsiteY223" fmla="*/ 270645 h 270646"/>
              <a:gd name="connsiteX224" fmla="*/ 7506917 w 8308846"/>
              <a:gd name="connsiteY224" fmla="*/ 261060 h 270646"/>
              <a:gd name="connsiteX225" fmla="*/ 7544871 w 8308846"/>
              <a:gd name="connsiteY225" fmla="*/ 243840 h 270646"/>
              <a:gd name="connsiteX226" fmla="*/ 7564522 w 8308846"/>
              <a:gd name="connsiteY226" fmla="*/ 248292 h 270646"/>
              <a:gd name="connsiteX227" fmla="*/ 7581783 w 8308846"/>
              <a:gd name="connsiteY227" fmla="*/ 260333 h 270646"/>
              <a:gd name="connsiteX228" fmla="*/ 7578081 w 8308846"/>
              <a:gd name="connsiteY228" fmla="*/ 219127 h 270646"/>
              <a:gd name="connsiteX229" fmla="*/ 7675589 w 8308846"/>
              <a:gd name="connsiteY229" fmla="*/ 0 h 270646"/>
              <a:gd name="connsiteX230" fmla="*/ 7773097 w 8308846"/>
              <a:gd name="connsiteY230" fmla="*/ 219127 h 270646"/>
              <a:gd name="connsiteX231" fmla="*/ 7768469 w 8308846"/>
              <a:gd name="connsiteY231" fmla="*/ 270645 h 270646"/>
              <a:gd name="connsiteX232" fmla="*/ 7774794 w 8308846"/>
              <a:gd name="connsiteY232" fmla="*/ 261060 h 270646"/>
              <a:gd name="connsiteX233" fmla="*/ 7812749 w 8308846"/>
              <a:gd name="connsiteY233" fmla="*/ 243840 h 270646"/>
              <a:gd name="connsiteX234" fmla="*/ 7832400 w 8308846"/>
              <a:gd name="connsiteY234" fmla="*/ 248292 h 270646"/>
              <a:gd name="connsiteX235" fmla="*/ 7849662 w 8308846"/>
              <a:gd name="connsiteY235" fmla="*/ 260334 h 270646"/>
              <a:gd name="connsiteX236" fmla="*/ 7845960 w 8308846"/>
              <a:gd name="connsiteY236" fmla="*/ 219127 h 270646"/>
              <a:gd name="connsiteX237" fmla="*/ 7943468 w 8308846"/>
              <a:gd name="connsiteY237" fmla="*/ 0 h 270646"/>
              <a:gd name="connsiteX238" fmla="*/ 8040976 w 8308846"/>
              <a:gd name="connsiteY238" fmla="*/ 219127 h 270646"/>
              <a:gd name="connsiteX239" fmla="*/ 8036348 w 8308846"/>
              <a:gd name="connsiteY239" fmla="*/ 270645 h 270646"/>
              <a:gd name="connsiteX240" fmla="*/ 8042674 w 8308846"/>
              <a:gd name="connsiteY240" fmla="*/ 261060 h 270646"/>
              <a:gd name="connsiteX241" fmla="*/ 8080628 w 8308846"/>
              <a:gd name="connsiteY241" fmla="*/ 243840 h 270646"/>
              <a:gd name="connsiteX242" fmla="*/ 8100279 w 8308846"/>
              <a:gd name="connsiteY242" fmla="*/ 248292 h 270646"/>
              <a:gd name="connsiteX243" fmla="*/ 8117531 w 8308846"/>
              <a:gd name="connsiteY243" fmla="*/ 260327 h 270646"/>
              <a:gd name="connsiteX244" fmla="*/ 8113830 w 8308846"/>
              <a:gd name="connsiteY244" fmla="*/ 219127 h 270646"/>
              <a:gd name="connsiteX245" fmla="*/ 8211338 w 8308846"/>
              <a:gd name="connsiteY245" fmla="*/ 0 h 270646"/>
              <a:gd name="connsiteX246" fmla="*/ 8308846 w 8308846"/>
              <a:gd name="connsiteY246" fmla="*/ 219127 h 270646"/>
              <a:gd name="connsiteX247" fmla="*/ 8304218 w 8308846"/>
              <a:gd name="connsiteY247" fmla="*/ 270645 h 270646"/>
              <a:gd name="connsiteX0" fmla="*/ 0 w 8308846"/>
              <a:gd name="connsiteY0" fmla="*/ 270645 h 270646"/>
              <a:gd name="connsiteX1" fmla="*/ 6326 w 8308846"/>
              <a:gd name="connsiteY1" fmla="*/ 261060 h 270646"/>
              <a:gd name="connsiteX2" fmla="*/ 81192 w 8308846"/>
              <a:gd name="connsiteY2" fmla="*/ 260333 h 270646"/>
              <a:gd name="connsiteX3" fmla="*/ 77490 w 8308846"/>
              <a:gd name="connsiteY3" fmla="*/ 219127 h 270646"/>
              <a:gd name="connsiteX4" fmla="*/ 174998 w 8308846"/>
              <a:gd name="connsiteY4" fmla="*/ 0 h 270646"/>
              <a:gd name="connsiteX5" fmla="*/ 272506 w 8308846"/>
              <a:gd name="connsiteY5" fmla="*/ 219127 h 270646"/>
              <a:gd name="connsiteX6" fmla="*/ 267878 w 8308846"/>
              <a:gd name="connsiteY6" fmla="*/ 270645 h 270646"/>
              <a:gd name="connsiteX7" fmla="*/ 274204 w 8308846"/>
              <a:gd name="connsiteY7" fmla="*/ 261060 h 270646"/>
              <a:gd name="connsiteX8" fmla="*/ 312158 w 8308846"/>
              <a:gd name="connsiteY8" fmla="*/ 243840 h 270646"/>
              <a:gd name="connsiteX9" fmla="*/ 331809 w 8308846"/>
              <a:gd name="connsiteY9" fmla="*/ 248292 h 270646"/>
              <a:gd name="connsiteX10" fmla="*/ 349071 w 8308846"/>
              <a:gd name="connsiteY10" fmla="*/ 260334 h 270646"/>
              <a:gd name="connsiteX11" fmla="*/ 345369 w 8308846"/>
              <a:gd name="connsiteY11" fmla="*/ 219127 h 270646"/>
              <a:gd name="connsiteX12" fmla="*/ 442877 w 8308846"/>
              <a:gd name="connsiteY12" fmla="*/ 0 h 270646"/>
              <a:gd name="connsiteX13" fmla="*/ 540385 w 8308846"/>
              <a:gd name="connsiteY13" fmla="*/ 219127 h 270646"/>
              <a:gd name="connsiteX14" fmla="*/ 535757 w 8308846"/>
              <a:gd name="connsiteY14" fmla="*/ 270645 h 270646"/>
              <a:gd name="connsiteX15" fmla="*/ 542083 w 8308846"/>
              <a:gd name="connsiteY15" fmla="*/ 261060 h 270646"/>
              <a:gd name="connsiteX16" fmla="*/ 580037 w 8308846"/>
              <a:gd name="connsiteY16" fmla="*/ 243840 h 270646"/>
              <a:gd name="connsiteX17" fmla="*/ 599688 w 8308846"/>
              <a:gd name="connsiteY17" fmla="*/ 248292 h 270646"/>
              <a:gd name="connsiteX18" fmla="*/ 616949 w 8308846"/>
              <a:gd name="connsiteY18" fmla="*/ 260333 h 270646"/>
              <a:gd name="connsiteX19" fmla="*/ 613247 w 8308846"/>
              <a:gd name="connsiteY19" fmla="*/ 219127 h 270646"/>
              <a:gd name="connsiteX20" fmla="*/ 710755 w 8308846"/>
              <a:gd name="connsiteY20" fmla="*/ 0 h 270646"/>
              <a:gd name="connsiteX21" fmla="*/ 808263 w 8308846"/>
              <a:gd name="connsiteY21" fmla="*/ 219127 h 270646"/>
              <a:gd name="connsiteX22" fmla="*/ 803635 w 8308846"/>
              <a:gd name="connsiteY22" fmla="*/ 270645 h 270646"/>
              <a:gd name="connsiteX23" fmla="*/ 809961 w 8308846"/>
              <a:gd name="connsiteY23" fmla="*/ 261060 h 270646"/>
              <a:gd name="connsiteX24" fmla="*/ 847915 w 8308846"/>
              <a:gd name="connsiteY24" fmla="*/ 243840 h 270646"/>
              <a:gd name="connsiteX25" fmla="*/ 867566 w 8308846"/>
              <a:gd name="connsiteY25" fmla="*/ 248292 h 270646"/>
              <a:gd name="connsiteX26" fmla="*/ 884827 w 8308846"/>
              <a:gd name="connsiteY26" fmla="*/ 260333 h 270646"/>
              <a:gd name="connsiteX27" fmla="*/ 881125 w 8308846"/>
              <a:gd name="connsiteY27" fmla="*/ 219127 h 270646"/>
              <a:gd name="connsiteX28" fmla="*/ 978633 w 8308846"/>
              <a:gd name="connsiteY28" fmla="*/ 0 h 270646"/>
              <a:gd name="connsiteX29" fmla="*/ 1076141 w 8308846"/>
              <a:gd name="connsiteY29" fmla="*/ 219127 h 270646"/>
              <a:gd name="connsiteX30" fmla="*/ 1071513 w 8308846"/>
              <a:gd name="connsiteY30" fmla="*/ 270645 h 270646"/>
              <a:gd name="connsiteX31" fmla="*/ 1077839 w 8308846"/>
              <a:gd name="connsiteY31" fmla="*/ 261060 h 270646"/>
              <a:gd name="connsiteX32" fmla="*/ 1115793 w 8308846"/>
              <a:gd name="connsiteY32" fmla="*/ 243840 h 270646"/>
              <a:gd name="connsiteX33" fmla="*/ 1135444 w 8308846"/>
              <a:gd name="connsiteY33" fmla="*/ 248292 h 270646"/>
              <a:gd name="connsiteX34" fmla="*/ 1152706 w 8308846"/>
              <a:gd name="connsiteY34" fmla="*/ 260334 h 270646"/>
              <a:gd name="connsiteX35" fmla="*/ 1149004 w 8308846"/>
              <a:gd name="connsiteY35" fmla="*/ 219127 h 270646"/>
              <a:gd name="connsiteX36" fmla="*/ 1246511 w 8308846"/>
              <a:gd name="connsiteY36" fmla="*/ 0 h 270646"/>
              <a:gd name="connsiteX37" fmla="*/ 1344019 w 8308846"/>
              <a:gd name="connsiteY37" fmla="*/ 219127 h 270646"/>
              <a:gd name="connsiteX38" fmla="*/ 1339391 w 8308846"/>
              <a:gd name="connsiteY38" fmla="*/ 270645 h 270646"/>
              <a:gd name="connsiteX39" fmla="*/ 1345717 w 8308846"/>
              <a:gd name="connsiteY39" fmla="*/ 261060 h 270646"/>
              <a:gd name="connsiteX40" fmla="*/ 1383671 w 8308846"/>
              <a:gd name="connsiteY40" fmla="*/ 243840 h 270646"/>
              <a:gd name="connsiteX41" fmla="*/ 1403322 w 8308846"/>
              <a:gd name="connsiteY41" fmla="*/ 248292 h 270646"/>
              <a:gd name="connsiteX42" fmla="*/ 1420583 w 8308846"/>
              <a:gd name="connsiteY42" fmla="*/ 260333 h 270646"/>
              <a:gd name="connsiteX43" fmla="*/ 1416881 w 8308846"/>
              <a:gd name="connsiteY43" fmla="*/ 219127 h 270646"/>
              <a:gd name="connsiteX44" fmla="*/ 1514388 w 8308846"/>
              <a:gd name="connsiteY44" fmla="*/ 0 h 270646"/>
              <a:gd name="connsiteX45" fmla="*/ 1611897 w 8308846"/>
              <a:gd name="connsiteY45" fmla="*/ 219127 h 270646"/>
              <a:gd name="connsiteX46" fmla="*/ 1607269 w 8308846"/>
              <a:gd name="connsiteY46" fmla="*/ 270644 h 270646"/>
              <a:gd name="connsiteX47" fmla="*/ 1613594 w 8308846"/>
              <a:gd name="connsiteY47" fmla="*/ 261060 h 270646"/>
              <a:gd name="connsiteX48" fmla="*/ 1651548 w 8308846"/>
              <a:gd name="connsiteY48" fmla="*/ 243840 h 270646"/>
              <a:gd name="connsiteX49" fmla="*/ 1671200 w 8308846"/>
              <a:gd name="connsiteY49" fmla="*/ 248292 h 270646"/>
              <a:gd name="connsiteX50" fmla="*/ 1688461 w 8308846"/>
              <a:gd name="connsiteY50" fmla="*/ 260333 h 270646"/>
              <a:gd name="connsiteX51" fmla="*/ 1684759 w 8308846"/>
              <a:gd name="connsiteY51" fmla="*/ 219127 h 270646"/>
              <a:gd name="connsiteX52" fmla="*/ 1782267 w 8308846"/>
              <a:gd name="connsiteY52" fmla="*/ 0 h 270646"/>
              <a:gd name="connsiteX53" fmla="*/ 1879775 w 8308846"/>
              <a:gd name="connsiteY53" fmla="*/ 219127 h 270646"/>
              <a:gd name="connsiteX54" fmla="*/ 1875147 w 8308846"/>
              <a:gd name="connsiteY54" fmla="*/ 270645 h 270646"/>
              <a:gd name="connsiteX55" fmla="*/ 1881473 w 8308846"/>
              <a:gd name="connsiteY55" fmla="*/ 261060 h 270646"/>
              <a:gd name="connsiteX56" fmla="*/ 1919427 w 8308846"/>
              <a:gd name="connsiteY56" fmla="*/ 243840 h 270646"/>
              <a:gd name="connsiteX57" fmla="*/ 1939078 w 8308846"/>
              <a:gd name="connsiteY57" fmla="*/ 248292 h 270646"/>
              <a:gd name="connsiteX58" fmla="*/ 1956340 w 8308846"/>
              <a:gd name="connsiteY58" fmla="*/ 260334 h 270646"/>
              <a:gd name="connsiteX59" fmla="*/ 1952638 w 8308846"/>
              <a:gd name="connsiteY59" fmla="*/ 219127 h 270646"/>
              <a:gd name="connsiteX60" fmla="*/ 2050146 w 8308846"/>
              <a:gd name="connsiteY60" fmla="*/ 0 h 270646"/>
              <a:gd name="connsiteX61" fmla="*/ 2147653 w 8308846"/>
              <a:gd name="connsiteY61" fmla="*/ 219127 h 270646"/>
              <a:gd name="connsiteX62" fmla="*/ 2143025 w 8308846"/>
              <a:gd name="connsiteY62" fmla="*/ 270646 h 270646"/>
              <a:gd name="connsiteX63" fmla="*/ 2149352 w 8308846"/>
              <a:gd name="connsiteY63" fmla="*/ 261060 h 270646"/>
              <a:gd name="connsiteX64" fmla="*/ 2187306 w 8308846"/>
              <a:gd name="connsiteY64" fmla="*/ 243840 h 270646"/>
              <a:gd name="connsiteX65" fmla="*/ 2206957 w 8308846"/>
              <a:gd name="connsiteY65" fmla="*/ 248292 h 270646"/>
              <a:gd name="connsiteX66" fmla="*/ 2224218 w 8308846"/>
              <a:gd name="connsiteY66" fmla="*/ 260333 h 270646"/>
              <a:gd name="connsiteX67" fmla="*/ 2220516 w 8308846"/>
              <a:gd name="connsiteY67" fmla="*/ 219127 h 270646"/>
              <a:gd name="connsiteX68" fmla="*/ 2318024 w 8308846"/>
              <a:gd name="connsiteY68" fmla="*/ 0 h 270646"/>
              <a:gd name="connsiteX69" fmla="*/ 2415533 w 8308846"/>
              <a:gd name="connsiteY69" fmla="*/ 219127 h 270646"/>
              <a:gd name="connsiteX70" fmla="*/ 2410905 w 8308846"/>
              <a:gd name="connsiteY70" fmla="*/ 270643 h 270646"/>
              <a:gd name="connsiteX71" fmla="*/ 2417230 w 8308846"/>
              <a:gd name="connsiteY71" fmla="*/ 261060 h 270646"/>
              <a:gd name="connsiteX72" fmla="*/ 2455184 w 8308846"/>
              <a:gd name="connsiteY72" fmla="*/ 243840 h 270646"/>
              <a:gd name="connsiteX73" fmla="*/ 2474835 w 8308846"/>
              <a:gd name="connsiteY73" fmla="*/ 248292 h 270646"/>
              <a:gd name="connsiteX74" fmla="*/ 2492096 w 8308846"/>
              <a:gd name="connsiteY74" fmla="*/ 260333 h 270646"/>
              <a:gd name="connsiteX75" fmla="*/ 2488394 w 8308846"/>
              <a:gd name="connsiteY75" fmla="*/ 219127 h 270646"/>
              <a:gd name="connsiteX76" fmla="*/ 2585903 w 8308846"/>
              <a:gd name="connsiteY76" fmla="*/ 0 h 270646"/>
              <a:gd name="connsiteX77" fmla="*/ 2683410 w 8308846"/>
              <a:gd name="connsiteY77" fmla="*/ 219127 h 270646"/>
              <a:gd name="connsiteX78" fmla="*/ 2678782 w 8308846"/>
              <a:gd name="connsiteY78" fmla="*/ 270646 h 270646"/>
              <a:gd name="connsiteX79" fmla="*/ 2685108 w 8308846"/>
              <a:gd name="connsiteY79" fmla="*/ 261060 h 270646"/>
              <a:gd name="connsiteX80" fmla="*/ 2723063 w 8308846"/>
              <a:gd name="connsiteY80" fmla="*/ 243840 h 270646"/>
              <a:gd name="connsiteX81" fmla="*/ 2742714 w 8308846"/>
              <a:gd name="connsiteY81" fmla="*/ 248292 h 270646"/>
              <a:gd name="connsiteX82" fmla="*/ 2759975 w 8308846"/>
              <a:gd name="connsiteY82" fmla="*/ 260334 h 270646"/>
              <a:gd name="connsiteX83" fmla="*/ 2756273 w 8308846"/>
              <a:gd name="connsiteY83" fmla="*/ 219127 h 270646"/>
              <a:gd name="connsiteX84" fmla="*/ 2853781 w 8308846"/>
              <a:gd name="connsiteY84" fmla="*/ 0 h 270646"/>
              <a:gd name="connsiteX85" fmla="*/ 2951289 w 8308846"/>
              <a:gd name="connsiteY85" fmla="*/ 219127 h 270646"/>
              <a:gd name="connsiteX86" fmla="*/ 2946661 w 8308846"/>
              <a:gd name="connsiteY86" fmla="*/ 270645 h 270646"/>
              <a:gd name="connsiteX87" fmla="*/ 2952987 w 8308846"/>
              <a:gd name="connsiteY87" fmla="*/ 261060 h 270646"/>
              <a:gd name="connsiteX88" fmla="*/ 2990941 w 8308846"/>
              <a:gd name="connsiteY88" fmla="*/ 243840 h 270646"/>
              <a:gd name="connsiteX89" fmla="*/ 3010592 w 8308846"/>
              <a:gd name="connsiteY89" fmla="*/ 248292 h 270646"/>
              <a:gd name="connsiteX90" fmla="*/ 3027853 w 8308846"/>
              <a:gd name="connsiteY90" fmla="*/ 260333 h 270646"/>
              <a:gd name="connsiteX91" fmla="*/ 3024151 w 8308846"/>
              <a:gd name="connsiteY91" fmla="*/ 219127 h 270646"/>
              <a:gd name="connsiteX92" fmla="*/ 3121659 w 8308846"/>
              <a:gd name="connsiteY92" fmla="*/ 0 h 270646"/>
              <a:gd name="connsiteX93" fmla="*/ 3219167 w 8308846"/>
              <a:gd name="connsiteY93" fmla="*/ 219127 h 270646"/>
              <a:gd name="connsiteX94" fmla="*/ 3214539 w 8308846"/>
              <a:gd name="connsiteY94" fmla="*/ 270645 h 270646"/>
              <a:gd name="connsiteX95" fmla="*/ 3220865 w 8308846"/>
              <a:gd name="connsiteY95" fmla="*/ 261060 h 270646"/>
              <a:gd name="connsiteX96" fmla="*/ 3258819 w 8308846"/>
              <a:gd name="connsiteY96" fmla="*/ 243840 h 270646"/>
              <a:gd name="connsiteX97" fmla="*/ 3278470 w 8308846"/>
              <a:gd name="connsiteY97" fmla="*/ 248292 h 270646"/>
              <a:gd name="connsiteX98" fmla="*/ 3295730 w 8308846"/>
              <a:gd name="connsiteY98" fmla="*/ 260332 h 270646"/>
              <a:gd name="connsiteX99" fmla="*/ 3292028 w 8308846"/>
              <a:gd name="connsiteY99" fmla="*/ 219127 h 270646"/>
              <a:gd name="connsiteX100" fmla="*/ 3389536 w 8308846"/>
              <a:gd name="connsiteY100" fmla="*/ 0 h 270646"/>
              <a:gd name="connsiteX101" fmla="*/ 3487044 w 8308846"/>
              <a:gd name="connsiteY101" fmla="*/ 219127 h 270646"/>
              <a:gd name="connsiteX102" fmla="*/ 3482416 w 8308846"/>
              <a:gd name="connsiteY102" fmla="*/ 270645 h 270646"/>
              <a:gd name="connsiteX103" fmla="*/ 3488742 w 8308846"/>
              <a:gd name="connsiteY103" fmla="*/ 261060 h 270646"/>
              <a:gd name="connsiteX104" fmla="*/ 3526696 w 8308846"/>
              <a:gd name="connsiteY104" fmla="*/ 243840 h 270646"/>
              <a:gd name="connsiteX105" fmla="*/ 3546348 w 8308846"/>
              <a:gd name="connsiteY105" fmla="*/ 248292 h 270646"/>
              <a:gd name="connsiteX106" fmla="*/ 3563608 w 8308846"/>
              <a:gd name="connsiteY106" fmla="*/ 260333 h 270646"/>
              <a:gd name="connsiteX107" fmla="*/ 3559906 w 8308846"/>
              <a:gd name="connsiteY107" fmla="*/ 219127 h 270646"/>
              <a:gd name="connsiteX108" fmla="*/ 3657414 w 8308846"/>
              <a:gd name="connsiteY108" fmla="*/ 0 h 270646"/>
              <a:gd name="connsiteX109" fmla="*/ 3754922 w 8308846"/>
              <a:gd name="connsiteY109" fmla="*/ 219127 h 270646"/>
              <a:gd name="connsiteX110" fmla="*/ 3750294 w 8308846"/>
              <a:gd name="connsiteY110" fmla="*/ 270645 h 270646"/>
              <a:gd name="connsiteX111" fmla="*/ 3756620 w 8308846"/>
              <a:gd name="connsiteY111" fmla="*/ 261060 h 270646"/>
              <a:gd name="connsiteX112" fmla="*/ 3794574 w 8308846"/>
              <a:gd name="connsiteY112" fmla="*/ 243840 h 270646"/>
              <a:gd name="connsiteX113" fmla="*/ 3814226 w 8308846"/>
              <a:gd name="connsiteY113" fmla="*/ 248292 h 270646"/>
              <a:gd name="connsiteX114" fmla="*/ 3831487 w 8308846"/>
              <a:gd name="connsiteY114" fmla="*/ 260334 h 270646"/>
              <a:gd name="connsiteX115" fmla="*/ 3827785 w 8308846"/>
              <a:gd name="connsiteY115" fmla="*/ 219127 h 270646"/>
              <a:gd name="connsiteX116" fmla="*/ 3925293 w 8308846"/>
              <a:gd name="connsiteY116" fmla="*/ 0 h 270646"/>
              <a:gd name="connsiteX117" fmla="*/ 4022801 w 8308846"/>
              <a:gd name="connsiteY117" fmla="*/ 219127 h 270646"/>
              <a:gd name="connsiteX118" fmla="*/ 4018173 w 8308846"/>
              <a:gd name="connsiteY118" fmla="*/ 270645 h 270646"/>
              <a:gd name="connsiteX119" fmla="*/ 4024499 w 8308846"/>
              <a:gd name="connsiteY119" fmla="*/ 261060 h 270646"/>
              <a:gd name="connsiteX120" fmla="*/ 4062453 w 8308846"/>
              <a:gd name="connsiteY120" fmla="*/ 243840 h 270646"/>
              <a:gd name="connsiteX121" fmla="*/ 4082105 w 8308846"/>
              <a:gd name="connsiteY121" fmla="*/ 248292 h 270646"/>
              <a:gd name="connsiteX122" fmla="*/ 4099365 w 8308846"/>
              <a:gd name="connsiteY122" fmla="*/ 260333 h 270646"/>
              <a:gd name="connsiteX123" fmla="*/ 4095663 w 8308846"/>
              <a:gd name="connsiteY123" fmla="*/ 219127 h 270646"/>
              <a:gd name="connsiteX124" fmla="*/ 4193171 w 8308846"/>
              <a:gd name="connsiteY124" fmla="*/ 0 h 270646"/>
              <a:gd name="connsiteX125" fmla="*/ 4290679 w 8308846"/>
              <a:gd name="connsiteY125" fmla="*/ 219127 h 270646"/>
              <a:gd name="connsiteX126" fmla="*/ 4286051 w 8308846"/>
              <a:gd name="connsiteY126" fmla="*/ 270645 h 270646"/>
              <a:gd name="connsiteX127" fmla="*/ 4292377 w 8308846"/>
              <a:gd name="connsiteY127" fmla="*/ 261060 h 270646"/>
              <a:gd name="connsiteX128" fmla="*/ 4330331 w 8308846"/>
              <a:gd name="connsiteY128" fmla="*/ 243840 h 270646"/>
              <a:gd name="connsiteX129" fmla="*/ 4349982 w 8308846"/>
              <a:gd name="connsiteY129" fmla="*/ 248292 h 270646"/>
              <a:gd name="connsiteX130" fmla="*/ 4367243 w 8308846"/>
              <a:gd name="connsiteY130" fmla="*/ 260333 h 270646"/>
              <a:gd name="connsiteX131" fmla="*/ 4363541 w 8308846"/>
              <a:gd name="connsiteY131" fmla="*/ 219127 h 270646"/>
              <a:gd name="connsiteX132" fmla="*/ 4461049 w 8308846"/>
              <a:gd name="connsiteY132" fmla="*/ 0 h 270646"/>
              <a:gd name="connsiteX133" fmla="*/ 4558557 w 8308846"/>
              <a:gd name="connsiteY133" fmla="*/ 219127 h 270646"/>
              <a:gd name="connsiteX134" fmla="*/ 4553929 w 8308846"/>
              <a:gd name="connsiteY134" fmla="*/ 270645 h 270646"/>
              <a:gd name="connsiteX135" fmla="*/ 4560255 w 8308846"/>
              <a:gd name="connsiteY135" fmla="*/ 261060 h 270646"/>
              <a:gd name="connsiteX136" fmla="*/ 4598209 w 8308846"/>
              <a:gd name="connsiteY136" fmla="*/ 243840 h 270646"/>
              <a:gd name="connsiteX137" fmla="*/ 4617860 w 8308846"/>
              <a:gd name="connsiteY137" fmla="*/ 248292 h 270646"/>
              <a:gd name="connsiteX138" fmla="*/ 4635122 w 8308846"/>
              <a:gd name="connsiteY138" fmla="*/ 260334 h 270646"/>
              <a:gd name="connsiteX139" fmla="*/ 4631420 w 8308846"/>
              <a:gd name="connsiteY139" fmla="*/ 219127 h 270646"/>
              <a:gd name="connsiteX140" fmla="*/ 4728928 w 8308846"/>
              <a:gd name="connsiteY140" fmla="*/ 0 h 270646"/>
              <a:gd name="connsiteX141" fmla="*/ 4826436 w 8308846"/>
              <a:gd name="connsiteY141" fmla="*/ 219127 h 270646"/>
              <a:gd name="connsiteX142" fmla="*/ 4821808 w 8308846"/>
              <a:gd name="connsiteY142" fmla="*/ 270645 h 270646"/>
              <a:gd name="connsiteX143" fmla="*/ 4828134 w 8308846"/>
              <a:gd name="connsiteY143" fmla="*/ 261060 h 270646"/>
              <a:gd name="connsiteX144" fmla="*/ 4866088 w 8308846"/>
              <a:gd name="connsiteY144" fmla="*/ 243840 h 270646"/>
              <a:gd name="connsiteX145" fmla="*/ 4885739 w 8308846"/>
              <a:gd name="connsiteY145" fmla="*/ 248292 h 270646"/>
              <a:gd name="connsiteX146" fmla="*/ 4903000 w 8308846"/>
              <a:gd name="connsiteY146" fmla="*/ 260333 h 270646"/>
              <a:gd name="connsiteX147" fmla="*/ 4899298 w 8308846"/>
              <a:gd name="connsiteY147" fmla="*/ 219127 h 270646"/>
              <a:gd name="connsiteX148" fmla="*/ 4996806 w 8308846"/>
              <a:gd name="connsiteY148" fmla="*/ 0 h 270646"/>
              <a:gd name="connsiteX149" fmla="*/ 5094314 w 8308846"/>
              <a:gd name="connsiteY149" fmla="*/ 219127 h 270646"/>
              <a:gd name="connsiteX150" fmla="*/ 5089686 w 8308846"/>
              <a:gd name="connsiteY150" fmla="*/ 270645 h 270646"/>
              <a:gd name="connsiteX151" fmla="*/ 5096012 w 8308846"/>
              <a:gd name="connsiteY151" fmla="*/ 261060 h 270646"/>
              <a:gd name="connsiteX152" fmla="*/ 5133966 w 8308846"/>
              <a:gd name="connsiteY152" fmla="*/ 243840 h 270646"/>
              <a:gd name="connsiteX153" fmla="*/ 5153617 w 8308846"/>
              <a:gd name="connsiteY153" fmla="*/ 248292 h 270646"/>
              <a:gd name="connsiteX154" fmla="*/ 5170878 w 8308846"/>
              <a:gd name="connsiteY154" fmla="*/ 260333 h 270646"/>
              <a:gd name="connsiteX155" fmla="*/ 5167176 w 8308846"/>
              <a:gd name="connsiteY155" fmla="*/ 219127 h 270646"/>
              <a:gd name="connsiteX156" fmla="*/ 5264684 w 8308846"/>
              <a:gd name="connsiteY156" fmla="*/ 0 h 270646"/>
              <a:gd name="connsiteX157" fmla="*/ 5362192 w 8308846"/>
              <a:gd name="connsiteY157" fmla="*/ 219127 h 270646"/>
              <a:gd name="connsiteX158" fmla="*/ 5357564 w 8308846"/>
              <a:gd name="connsiteY158" fmla="*/ 270645 h 270646"/>
              <a:gd name="connsiteX159" fmla="*/ 5363890 w 8308846"/>
              <a:gd name="connsiteY159" fmla="*/ 261060 h 270646"/>
              <a:gd name="connsiteX160" fmla="*/ 5401844 w 8308846"/>
              <a:gd name="connsiteY160" fmla="*/ 243840 h 270646"/>
              <a:gd name="connsiteX161" fmla="*/ 5421495 w 8308846"/>
              <a:gd name="connsiteY161" fmla="*/ 248292 h 270646"/>
              <a:gd name="connsiteX162" fmla="*/ 5438757 w 8308846"/>
              <a:gd name="connsiteY162" fmla="*/ 260334 h 270646"/>
              <a:gd name="connsiteX163" fmla="*/ 5435055 w 8308846"/>
              <a:gd name="connsiteY163" fmla="*/ 219127 h 270646"/>
              <a:gd name="connsiteX164" fmla="*/ 5532563 w 8308846"/>
              <a:gd name="connsiteY164" fmla="*/ 0 h 270646"/>
              <a:gd name="connsiteX165" fmla="*/ 5630071 w 8308846"/>
              <a:gd name="connsiteY165" fmla="*/ 219127 h 270646"/>
              <a:gd name="connsiteX166" fmla="*/ 5625443 w 8308846"/>
              <a:gd name="connsiteY166" fmla="*/ 270645 h 270646"/>
              <a:gd name="connsiteX167" fmla="*/ 5631769 w 8308846"/>
              <a:gd name="connsiteY167" fmla="*/ 261060 h 270646"/>
              <a:gd name="connsiteX168" fmla="*/ 5669723 w 8308846"/>
              <a:gd name="connsiteY168" fmla="*/ 243840 h 270646"/>
              <a:gd name="connsiteX169" fmla="*/ 5689374 w 8308846"/>
              <a:gd name="connsiteY169" fmla="*/ 248292 h 270646"/>
              <a:gd name="connsiteX170" fmla="*/ 5706635 w 8308846"/>
              <a:gd name="connsiteY170" fmla="*/ 260333 h 270646"/>
              <a:gd name="connsiteX171" fmla="*/ 5702933 w 8308846"/>
              <a:gd name="connsiteY171" fmla="*/ 219127 h 270646"/>
              <a:gd name="connsiteX172" fmla="*/ 5800441 w 8308846"/>
              <a:gd name="connsiteY172" fmla="*/ 0 h 270646"/>
              <a:gd name="connsiteX173" fmla="*/ 5897949 w 8308846"/>
              <a:gd name="connsiteY173" fmla="*/ 219127 h 270646"/>
              <a:gd name="connsiteX174" fmla="*/ 5893321 w 8308846"/>
              <a:gd name="connsiteY174" fmla="*/ 270645 h 270646"/>
              <a:gd name="connsiteX175" fmla="*/ 5899647 w 8308846"/>
              <a:gd name="connsiteY175" fmla="*/ 261060 h 270646"/>
              <a:gd name="connsiteX176" fmla="*/ 5937601 w 8308846"/>
              <a:gd name="connsiteY176" fmla="*/ 243840 h 270646"/>
              <a:gd name="connsiteX177" fmla="*/ 5957252 w 8308846"/>
              <a:gd name="connsiteY177" fmla="*/ 248292 h 270646"/>
              <a:gd name="connsiteX178" fmla="*/ 5974513 w 8308846"/>
              <a:gd name="connsiteY178" fmla="*/ 260333 h 270646"/>
              <a:gd name="connsiteX179" fmla="*/ 5970811 w 8308846"/>
              <a:gd name="connsiteY179" fmla="*/ 219127 h 270646"/>
              <a:gd name="connsiteX180" fmla="*/ 6068319 w 8308846"/>
              <a:gd name="connsiteY180" fmla="*/ 0 h 270646"/>
              <a:gd name="connsiteX181" fmla="*/ 6165827 w 8308846"/>
              <a:gd name="connsiteY181" fmla="*/ 219127 h 270646"/>
              <a:gd name="connsiteX182" fmla="*/ 6161199 w 8308846"/>
              <a:gd name="connsiteY182" fmla="*/ 270645 h 270646"/>
              <a:gd name="connsiteX183" fmla="*/ 6167525 w 8308846"/>
              <a:gd name="connsiteY183" fmla="*/ 261060 h 270646"/>
              <a:gd name="connsiteX184" fmla="*/ 6205479 w 8308846"/>
              <a:gd name="connsiteY184" fmla="*/ 243840 h 270646"/>
              <a:gd name="connsiteX185" fmla="*/ 6225130 w 8308846"/>
              <a:gd name="connsiteY185" fmla="*/ 248292 h 270646"/>
              <a:gd name="connsiteX186" fmla="*/ 6242392 w 8308846"/>
              <a:gd name="connsiteY186" fmla="*/ 260334 h 270646"/>
              <a:gd name="connsiteX187" fmla="*/ 6238690 w 8308846"/>
              <a:gd name="connsiteY187" fmla="*/ 219127 h 270646"/>
              <a:gd name="connsiteX188" fmla="*/ 6336198 w 8308846"/>
              <a:gd name="connsiteY188" fmla="*/ 0 h 270646"/>
              <a:gd name="connsiteX189" fmla="*/ 6433706 w 8308846"/>
              <a:gd name="connsiteY189" fmla="*/ 219127 h 270646"/>
              <a:gd name="connsiteX190" fmla="*/ 6429078 w 8308846"/>
              <a:gd name="connsiteY190" fmla="*/ 270645 h 270646"/>
              <a:gd name="connsiteX191" fmla="*/ 6435404 w 8308846"/>
              <a:gd name="connsiteY191" fmla="*/ 261060 h 270646"/>
              <a:gd name="connsiteX192" fmla="*/ 6473358 w 8308846"/>
              <a:gd name="connsiteY192" fmla="*/ 243840 h 270646"/>
              <a:gd name="connsiteX193" fmla="*/ 6493009 w 8308846"/>
              <a:gd name="connsiteY193" fmla="*/ 248292 h 270646"/>
              <a:gd name="connsiteX194" fmla="*/ 6510270 w 8308846"/>
              <a:gd name="connsiteY194" fmla="*/ 260333 h 270646"/>
              <a:gd name="connsiteX195" fmla="*/ 6506568 w 8308846"/>
              <a:gd name="connsiteY195" fmla="*/ 219127 h 270646"/>
              <a:gd name="connsiteX196" fmla="*/ 6604076 w 8308846"/>
              <a:gd name="connsiteY196" fmla="*/ 0 h 270646"/>
              <a:gd name="connsiteX197" fmla="*/ 6701584 w 8308846"/>
              <a:gd name="connsiteY197" fmla="*/ 219127 h 270646"/>
              <a:gd name="connsiteX198" fmla="*/ 6696956 w 8308846"/>
              <a:gd name="connsiteY198" fmla="*/ 270645 h 270646"/>
              <a:gd name="connsiteX199" fmla="*/ 6703282 w 8308846"/>
              <a:gd name="connsiteY199" fmla="*/ 261060 h 270646"/>
              <a:gd name="connsiteX200" fmla="*/ 6741236 w 8308846"/>
              <a:gd name="connsiteY200" fmla="*/ 243840 h 270646"/>
              <a:gd name="connsiteX201" fmla="*/ 6760887 w 8308846"/>
              <a:gd name="connsiteY201" fmla="*/ 248292 h 270646"/>
              <a:gd name="connsiteX202" fmla="*/ 6778148 w 8308846"/>
              <a:gd name="connsiteY202" fmla="*/ 260333 h 270646"/>
              <a:gd name="connsiteX203" fmla="*/ 6774446 w 8308846"/>
              <a:gd name="connsiteY203" fmla="*/ 219127 h 270646"/>
              <a:gd name="connsiteX204" fmla="*/ 6871954 w 8308846"/>
              <a:gd name="connsiteY204" fmla="*/ 0 h 270646"/>
              <a:gd name="connsiteX205" fmla="*/ 6969462 w 8308846"/>
              <a:gd name="connsiteY205" fmla="*/ 219127 h 270646"/>
              <a:gd name="connsiteX206" fmla="*/ 6964834 w 8308846"/>
              <a:gd name="connsiteY206" fmla="*/ 270645 h 270646"/>
              <a:gd name="connsiteX207" fmla="*/ 6971160 w 8308846"/>
              <a:gd name="connsiteY207" fmla="*/ 261060 h 270646"/>
              <a:gd name="connsiteX208" fmla="*/ 7009114 w 8308846"/>
              <a:gd name="connsiteY208" fmla="*/ 243840 h 270646"/>
              <a:gd name="connsiteX209" fmla="*/ 7028765 w 8308846"/>
              <a:gd name="connsiteY209" fmla="*/ 248292 h 270646"/>
              <a:gd name="connsiteX210" fmla="*/ 7046027 w 8308846"/>
              <a:gd name="connsiteY210" fmla="*/ 260334 h 270646"/>
              <a:gd name="connsiteX211" fmla="*/ 7042325 w 8308846"/>
              <a:gd name="connsiteY211" fmla="*/ 219127 h 270646"/>
              <a:gd name="connsiteX212" fmla="*/ 7139833 w 8308846"/>
              <a:gd name="connsiteY212" fmla="*/ 0 h 270646"/>
              <a:gd name="connsiteX213" fmla="*/ 7237341 w 8308846"/>
              <a:gd name="connsiteY213" fmla="*/ 219127 h 270646"/>
              <a:gd name="connsiteX214" fmla="*/ 7232713 w 8308846"/>
              <a:gd name="connsiteY214" fmla="*/ 270645 h 270646"/>
              <a:gd name="connsiteX215" fmla="*/ 7239039 w 8308846"/>
              <a:gd name="connsiteY215" fmla="*/ 261060 h 270646"/>
              <a:gd name="connsiteX216" fmla="*/ 7276993 w 8308846"/>
              <a:gd name="connsiteY216" fmla="*/ 243840 h 270646"/>
              <a:gd name="connsiteX217" fmla="*/ 7296644 w 8308846"/>
              <a:gd name="connsiteY217" fmla="*/ 248292 h 270646"/>
              <a:gd name="connsiteX218" fmla="*/ 7313905 w 8308846"/>
              <a:gd name="connsiteY218" fmla="*/ 260333 h 270646"/>
              <a:gd name="connsiteX219" fmla="*/ 7310203 w 8308846"/>
              <a:gd name="connsiteY219" fmla="*/ 219127 h 270646"/>
              <a:gd name="connsiteX220" fmla="*/ 7407711 w 8308846"/>
              <a:gd name="connsiteY220" fmla="*/ 0 h 270646"/>
              <a:gd name="connsiteX221" fmla="*/ 7505219 w 8308846"/>
              <a:gd name="connsiteY221" fmla="*/ 219127 h 270646"/>
              <a:gd name="connsiteX222" fmla="*/ 7500591 w 8308846"/>
              <a:gd name="connsiteY222" fmla="*/ 270645 h 270646"/>
              <a:gd name="connsiteX223" fmla="*/ 7506917 w 8308846"/>
              <a:gd name="connsiteY223" fmla="*/ 261060 h 270646"/>
              <a:gd name="connsiteX224" fmla="*/ 7544871 w 8308846"/>
              <a:gd name="connsiteY224" fmla="*/ 243840 h 270646"/>
              <a:gd name="connsiteX225" fmla="*/ 7564522 w 8308846"/>
              <a:gd name="connsiteY225" fmla="*/ 248292 h 270646"/>
              <a:gd name="connsiteX226" fmla="*/ 7581783 w 8308846"/>
              <a:gd name="connsiteY226" fmla="*/ 260333 h 270646"/>
              <a:gd name="connsiteX227" fmla="*/ 7578081 w 8308846"/>
              <a:gd name="connsiteY227" fmla="*/ 219127 h 270646"/>
              <a:gd name="connsiteX228" fmla="*/ 7675589 w 8308846"/>
              <a:gd name="connsiteY228" fmla="*/ 0 h 270646"/>
              <a:gd name="connsiteX229" fmla="*/ 7773097 w 8308846"/>
              <a:gd name="connsiteY229" fmla="*/ 219127 h 270646"/>
              <a:gd name="connsiteX230" fmla="*/ 7768469 w 8308846"/>
              <a:gd name="connsiteY230" fmla="*/ 270645 h 270646"/>
              <a:gd name="connsiteX231" fmla="*/ 7774794 w 8308846"/>
              <a:gd name="connsiteY231" fmla="*/ 261060 h 270646"/>
              <a:gd name="connsiteX232" fmla="*/ 7812749 w 8308846"/>
              <a:gd name="connsiteY232" fmla="*/ 243840 h 270646"/>
              <a:gd name="connsiteX233" fmla="*/ 7832400 w 8308846"/>
              <a:gd name="connsiteY233" fmla="*/ 248292 h 270646"/>
              <a:gd name="connsiteX234" fmla="*/ 7849662 w 8308846"/>
              <a:gd name="connsiteY234" fmla="*/ 260334 h 270646"/>
              <a:gd name="connsiteX235" fmla="*/ 7845960 w 8308846"/>
              <a:gd name="connsiteY235" fmla="*/ 219127 h 270646"/>
              <a:gd name="connsiteX236" fmla="*/ 7943468 w 8308846"/>
              <a:gd name="connsiteY236" fmla="*/ 0 h 270646"/>
              <a:gd name="connsiteX237" fmla="*/ 8040976 w 8308846"/>
              <a:gd name="connsiteY237" fmla="*/ 219127 h 270646"/>
              <a:gd name="connsiteX238" fmla="*/ 8036348 w 8308846"/>
              <a:gd name="connsiteY238" fmla="*/ 270645 h 270646"/>
              <a:gd name="connsiteX239" fmla="*/ 8042674 w 8308846"/>
              <a:gd name="connsiteY239" fmla="*/ 261060 h 270646"/>
              <a:gd name="connsiteX240" fmla="*/ 8080628 w 8308846"/>
              <a:gd name="connsiteY240" fmla="*/ 243840 h 270646"/>
              <a:gd name="connsiteX241" fmla="*/ 8100279 w 8308846"/>
              <a:gd name="connsiteY241" fmla="*/ 248292 h 270646"/>
              <a:gd name="connsiteX242" fmla="*/ 8117531 w 8308846"/>
              <a:gd name="connsiteY242" fmla="*/ 260327 h 270646"/>
              <a:gd name="connsiteX243" fmla="*/ 8113830 w 8308846"/>
              <a:gd name="connsiteY243" fmla="*/ 219127 h 270646"/>
              <a:gd name="connsiteX244" fmla="*/ 8211338 w 8308846"/>
              <a:gd name="connsiteY244" fmla="*/ 0 h 270646"/>
              <a:gd name="connsiteX245" fmla="*/ 8308846 w 8308846"/>
              <a:gd name="connsiteY245" fmla="*/ 219127 h 270646"/>
              <a:gd name="connsiteX246" fmla="*/ 8304218 w 8308846"/>
              <a:gd name="connsiteY246" fmla="*/ 270645 h 270646"/>
              <a:gd name="connsiteX0" fmla="*/ 0 w 8308846"/>
              <a:gd name="connsiteY0" fmla="*/ 270645 h 270646"/>
              <a:gd name="connsiteX1" fmla="*/ 81192 w 8308846"/>
              <a:gd name="connsiteY1" fmla="*/ 260333 h 270646"/>
              <a:gd name="connsiteX2" fmla="*/ 77490 w 8308846"/>
              <a:gd name="connsiteY2" fmla="*/ 219127 h 270646"/>
              <a:gd name="connsiteX3" fmla="*/ 174998 w 8308846"/>
              <a:gd name="connsiteY3" fmla="*/ 0 h 270646"/>
              <a:gd name="connsiteX4" fmla="*/ 272506 w 8308846"/>
              <a:gd name="connsiteY4" fmla="*/ 219127 h 270646"/>
              <a:gd name="connsiteX5" fmla="*/ 267878 w 8308846"/>
              <a:gd name="connsiteY5" fmla="*/ 270645 h 270646"/>
              <a:gd name="connsiteX6" fmla="*/ 274204 w 8308846"/>
              <a:gd name="connsiteY6" fmla="*/ 261060 h 270646"/>
              <a:gd name="connsiteX7" fmla="*/ 312158 w 8308846"/>
              <a:gd name="connsiteY7" fmla="*/ 243840 h 270646"/>
              <a:gd name="connsiteX8" fmla="*/ 331809 w 8308846"/>
              <a:gd name="connsiteY8" fmla="*/ 248292 h 270646"/>
              <a:gd name="connsiteX9" fmla="*/ 349071 w 8308846"/>
              <a:gd name="connsiteY9" fmla="*/ 260334 h 270646"/>
              <a:gd name="connsiteX10" fmla="*/ 345369 w 8308846"/>
              <a:gd name="connsiteY10" fmla="*/ 219127 h 270646"/>
              <a:gd name="connsiteX11" fmla="*/ 442877 w 8308846"/>
              <a:gd name="connsiteY11" fmla="*/ 0 h 270646"/>
              <a:gd name="connsiteX12" fmla="*/ 540385 w 8308846"/>
              <a:gd name="connsiteY12" fmla="*/ 219127 h 270646"/>
              <a:gd name="connsiteX13" fmla="*/ 535757 w 8308846"/>
              <a:gd name="connsiteY13" fmla="*/ 270645 h 270646"/>
              <a:gd name="connsiteX14" fmla="*/ 542083 w 8308846"/>
              <a:gd name="connsiteY14" fmla="*/ 261060 h 270646"/>
              <a:gd name="connsiteX15" fmla="*/ 580037 w 8308846"/>
              <a:gd name="connsiteY15" fmla="*/ 243840 h 270646"/>
              <a:gd name="connsiteX16" fmla="*/ 599688 w 8308846"/>
              <a:gd name="connsiteY16" fmla="*/ 248292 h 270646"/>
              <a:gd name="connsiteX17" fmla="*/ 616949 w 8308846"/>
              <a:gd name="connsiteY17" fmla="*/ 260333 h 270646"/>
              <a:gd name="connsiteX18" fmla="*/ 613247 w 8308846"/>
              <a:gd name="connsiteY18" fmla="*/ 219127 h 270646"/>
              <a:gd name="connsiteX19" fmla="*/ 710755 w 8308846"/>
              <a:gd name="connsiteY19" fmla="*/ 0 h 270646"/>
              <a:gd name="connsiteX20" fmla="*/ 808263 w 8308846"/>
              <a:gd name="connsiteY20" fmla="*/ 219127 h 270646"/>
              <a:gd name="connsiteX21" fmla="*/ 803635 w 8308846"/>
              <a:gd name="connsiteY21" fmla="*/ 270645 h 270646"/>
              <a:gd name="connsiteX22" fmla="*/ 809961 w 8308846"/>
              <a:gd name="connsiteY22" fmla="*/ 261060 h 270646"/>
              <a:gd name="connsiteX23" fmla="*/ 847915 w 8308846"/>
              <a:gd name="connsiteY23" fmla="*/ 243840 h 270646"/>
              <a:gd name="connsiteX24" fmla="*/ 867566 w 8308846"/>
              <a:gd name="connsiteY24" fmla="*/ 248292 h 270646"/>
              <a:gd name="connsiteX25" fmla="*/ 884827 w 8308846"/>
              <a:gd name="connsiteY25" fmla="*/ 260333 h 270646"/>
              <a:gd name="connsiteX26" fmla="*/ 881125 w 8308846"/>
              <a:gd name="connsiteY26" fmla="*/ 219127 h 270646"/>
              <a:gd name="connsiteX27" fmla="*/ 978633 w 8308846"/>
              <a:gd name="connsiteY27" fmla="*/ 0 h 270646"/>
              <a:gd name="connsiteX28" fmla="*/ 1076141 w 8308846"/>
              <a:gd name="connsiteY28" fmla="*/ 219127 h 270646"/>
              <a:gd name="connsiteX29" fmla="*/ 1071513 w 8308846"/>
              <a:gd name="connsiteY29" fmla="*/ 270645 h 270646"/>
              <a:gd name="connsiteX30" fmla="*/ 1077839 w 8308846"/>
              <a:gd name="connsiteY30" fmla="*/ 261060 h 270646"/>
              <a:gd name="connsiteX31" fmla="*/ 1115793 w 8308846"/>
              <a:gd name="connsiteY31" fmla="*/ 243840 h 270646"/>
              <a:gd name="connsiteX32" fmla="*/ 1135444 w 8308846"/>
              <a:gd name="connsiteY32" fmla="*/ 248292 h 270646"/>
              <a:gd name="connsiteX33" fmla="*/ 1152706 w 8308846"/>
              <a:gd name="connsiteY33" fmla="*/ 260334 h 270646"/>
              <a:gd name="connsiteX34" fmla="*/ 1149004 w 8308846"/>
              <a:gd name="connsiteY34" fmla="*/ 219127 h 270646"/>
              <a:gd name="connsiteX35" fmla="*/ 1246511 w 8308846"/>
              <a:gd name="connsiteY35" fmla="*/ 0 h 270646"/>
              <a:gd name="connsiteX36" fmla="*/ 1344019 w 8308846"/>
              <a:gd name="connsiteY36" fmla="*/ 219127 h 270646"/>
              <a:gd name="connsiteX37" fmla="*/ 1339391 w 8308846"/>
              <a:gd name="connsiteY37" fmla="*/ 270645 h 270646"/>
              <a:gd name="connsiteX38" fmla="*/ 1345717 w 8308846"/>
              <a:gd name="connsiteY38" fmla="*/ 261060 h 270646"/>
              <a:gd name="connsiteX39" fmla="*/ 1383671 w 8308846"/>
              <a:gd name="connsiteY39" fmla="*/ 243840 h 270646"/>
              <a:gd name="connsiteX40" fmla="*/ 1403322 w 8308846"/>
              <a:gd name="connsiteY40" fmla="*/ 248292 h 270646"/>
              <a:gd name="connsiteX41" fmla="*/ 1420583 w 8308846"/>
              <a:gd name="connsiteY41" fmla="*/ 260333 h 270646"/>
              <a:gd name="connsiteX42" fmla="*/ 1416881 w 8308846"/>
              <a:gd name="connsiteY42" fmla="*/ 219127 h 270646"/>
              <a:gd name="connsiteX43" fmla="*/ 1514388 w 8308846"/>
              <a:gd name="connsiteY43" fmla="*/ 0 h 270646"/>
              <a:gd name="connsiteX44" fmla="*/ 1611897 w 8308846"/>
              <a:gd name="connsiteY44" fmla="*/ 219127 h 270646"/>
              <a:gd name="connsiteX45" fmla="*/ 1607269 w 8308846"/>
              <a:gd name="connsiteY45" fmla="*/ 270644 h 270646"/>
              <a:gd name="connsiteX46" fmla="*/ 1613594 w 8308846"/>
              <a:gd name="connsiteY46" fmla="*/ 261060 h 270646"/>
              <a:gd name="connsiteX47" fmla="*/ 1651548 w 8308846"/>
              <a:gd name="connsiteY47" fmla="*/ 243840 h 270646"/>
              <a:gd name="connsiteX48" fmla="*/ 1671200 w 8308846"/>
              <a:gd name="connsiteY48" fmla="*/ 248292 h 270646"/>
              <a:gd name="connsiteX49" fmla="*/ 1688461 w 8308846"/>
              <a:gd name="connsiteY49" fmla="*/ 260333 h 270646"/>
              <a:gd name="connsiteX50" fmla="*/ 1684759 w 8308846"/>
              <a:gd name="connsiteY50" fmla="*/ 219127 h 270646"/>
              <a:gd name="connsiteX51" fmla="*/ 1782267 w 8308846"/>
              <a:gd name="connsiteY51" fmla="*/ 0 h 270646"/>
              <a:gd name="connsiteX52" fmla="*/ 1879775 w 8308846"/>
              <a:gd name="connsiteY52" fmla="*/ 219127 h 270646"/>
              <a:gd name="connsiteX53" fmla="*/ 1875147 w 8308846"/>
              <a:gd name="connsiteY53" fmla="*/ 270645 h 270646"/>
              <a:gd name="connsiteX54" fmla="*/ 1881473 w 8308846"/>
              <a:gd name="connsiteY54" fmla="*/ 261060 h 270646"/>
              <a:gd name="connsiteX55" fmla="*/ 1919427 w 8308846"/>
              <a:gd name="connsiteY55" fmla="*/ 243840 h 270646"/>
              <a:gd name="connsiteX56" fmla="*/ 1939078 w 8308846"/>
              <a:gd name="connsiteY56" fmla="*/ 248292 h 270646"/>
              <a:gd name="connsiteX57" fmla="*/ 1956340 w 8308846"/>
              <a:gd name="connsiteY57" fmla="*/ 260334 h 270646"/>
              <a:gd name="connsiteX58" fmla="*/ 1952638 w 8308846"/>
              <a:gd name="connsiteY58" fmla="*/ 219127 h 270646"/>
              <a:gd name="connsiteX59" fmla="*/ 2050146 w 8308846"/>
              <a:gd name="connsiteY59" fmla="*/ 0 h 270646"/>
              <a:gd name="connsiteX60" fmla="*/ 2147653 w 8308846"/>
              <a:gd name="connsiteY60" fmla="*/ 219127 h 270646"/>
              <a:gd name="connsiteX61" fmla="*/ 2143025 w 8308846"/>
              <a:gd name="connsiteY61" fmla="*/ 270646 h 270646"/>
              <a:gd name="connsiteX62" fmla="*/ 2149352 w 8308846"/>
              <a:gd name="connsiteY62" fmla="*/ 261060 h 270646"/>
              <a:gd name="connsiteX63" fmla="*/ 2187306 w 8308846"/>
              <a:gd name="connsiteY63" fmla="*/ 243840 h 270646"/>
              <a:gd name="connsiteX64" fmla="*/ 2206957 w 8308846"/>
              <a:gd name="connsiteY64" fmla="*/ 248292 h 270646"/>
              <a:gd name="connsiteX65" fmla="*/ 2224218 w 8308846"/>
              <a:gd name="connsiteY65" fmla="*/ 260333 h 270646"/>
              <a:gd name="connsiteX66" fmla="*/ 2220516 w 8308846"/>
              <a:gd name="connsiteY66" fmla="*/ 219127 h 270646"/>
              <a:gd name="connsiteX67" fmla="*/ 2318024 w 8308846"/>
              <a:gd name="connsiteY67" fmla="*/ 0 h 270646"/>
              <a:gd name="connsiteX68" fmla="*/ 2415533 w 8308846"/>
              <a:gd name="connsiteY68" fmla="*/ 219127 h 270646"/>
              <a:gd name="connsiteX69" fmla="*/ 2410905 w 8308846"/>
              <a:gd name="connsiteY69" fmla="*/ 270643 h 270646"/>
              <a:gd name="connsiteX70" fmla="*/ 2417230 w 8308846"/>
              <a:gd name="connsiteY70" fmla="*/ 261060 h 270646"/>
              <a:gd name="connsiteX71" fmla="*/ 2455184 w 8308846"/>
              <a:gd name="connsiteY71" fmla="*/ 243840 h 270646"/>
              <a:gd name="connsiteX72" fmla="*/ 2474835 w 8308846"/>
              <a:gd name="connsiteY72" fmla="*/ 248292 h 270646"/>
              <a:gd name="connsiteX73" fmla="*/ 2492096 w 8308846"/>
              <a:gd name="connsiteY73" fmla="*/ 260333 h 270646"/>
              <a:gd name="connsiteX74" fmla="*/ 2488394 w 8308846"/>
              <a:gd name="connsiteY74" fmla="*/ 219127 h 270646"/>
              <a:gd name="connsiteX75" fmla="*/ 2585903 w 8308846"/>
              <a:gd name="connsiteY75" fmla="*/ 0 h 270646"/>
              <a:gd name="connsiteX76" fmla="*/ 2683410 w 8308846"/>
              <a:gd name="connsiteY76" fmla="*/ 219127 h 270646"/>
              <a:gd name="connsiteX77" fmla="*/ 2678782 w 8308846"/>
              <a:gd name="connsiteY77" fmla="*/ 270646 h 270646"/>
              <a:gd name="connsiteX78" fmla="*/ 2685108 w 8308846"/>
              <a:gd name="connsiteY78" fmla="*/ 261060 h 270646"/>
              <a:gd name="connsiteX79" fmla="*/ 2723063 w 8308846"/>
              <a:gd name="connsiteY79" fmla="*/ 243840 h 270646"/>
              <a:gd name="connsiteX80" fmla="*/ 2742714 w 8308846"/>
              <a:gd name="connsiteY80" fmla="*/ 248292 h 270646"/>
              <a:gd name="connsiteX81" fmla="*/ 2759975 w 8308846"/>
              <a:gd name="connsiteY81" fmla="*/ 260334 h 270646"/>
              <a:gd name="connsiteX82" fmla="*/ 2756273 w 8308846"/>
              <a:gd name="connsiteY82" fmla="*/ 219127 h 270646"/>
              <a:gd name="connsiteX83" fmla="*/ 2853781 w 8308846"/>
              <a:gd name="connsiteY83" fmla="*/ 0 h 270646"/>
              <a:gd name="connsiteX84" fmla="*/ 2951289 w 8308846"/>
              <a:gd name="connsiteY84" fmla="*/ 219127 h 270646"/>
              <a:gd name="connsiteX85" fmla="*/ 2946661 w 8308846"/>
              <a:gd name="connsiteY85" fmla="*/ 270645 h 270646"/>
              <a:gd name="connsiteX86" fmla="*/ 2952987 w 8308846"/>
              <a:gd name="connsiteY86" fmla="*/ 261060 h 270646"/>
              <a:gd name="connsiteX87" fmla="*/ 2990941 w 8308846"/>
              <a:gd name="connsiteY87" fmla="*/ 243840 h 270646"/>
              <a:gd name="connsiteX88" fmla="*/ 3010592 w 8308846"/>
              <a:gd name="connsiteY88" fmla="*/ 248292 h 270646"/>
              <a:gd name="connsiteX89" fmla="*/ 3027853 w 8308846"/>
              <a:gd name="connsiteY89" fmla="*/ 260333 h 270646"/>
              <a:gd name="connsiteX90" fmla="*/ 3024151 w 8308846"/>
              <a:gd name="connsiteY90" fmla="*/ 219127 h 270646"/>
              <a:gd name="connsiteX91" fmla="*/ 3121659 w 8308846"/>
              <a:gd name="connsiteY91" fmla="*/ 0 h 270646"/>
              <a:gd name="connsiteX92" fmla="*/ 3219167 w 8308846"/>
              <a:gd name="connsiteY92" fmla="*/ 219127 h 270646"/>
              <a:gd name="connsiteX93" fmla="*/ 3214539 w 8308846"/>
              <a:gd name="connsiteY93" fmla="*/ 270645 h 270646"/>
              <a:gd name="connsiteX94" fmla="*/ 3220865 w 8308846"/>
              <a:gd name="connsiteY94" fmla="*/ 261060 h 270646"/>
              <a:gd name="connsiteX95" fmla="*/ 3258819 w 8308846"/>
              <a:gd name="connsiteY95" fmla="*/ 243840 h 270646"/>
              <a:gd name="connsiteX96" fmla="*/ 3278470 w 8308846"/>
              <a:gd name="connsiteY96" fmla="*/ 248292 h 270646"/>
              <a:gd name="connsiteX97" fmla="*/ 3295730 w 8308846"/>
              <a:gd name="connsiteY97" fmla="*/ 260332 h 270646"/>
              <a:gd name="connsiteX98" fmla="*/ 3292028 w 8308846"/>
              <a:gd name="connsiteY98" fmla="*/ 219127 h 270646"/>
              <a:gd name="connsiteX99" fmla="*/ 3389536 w 8308846"/>
              <a:gd name="connsiteY99" fmla="*/ 0 h 270646"/>
              <a:gd name="connsiteX100" fmla="*/ 3487044 w 8308846"/>
              <a:gd name="connsiteY100" fmla="*/ 219127 h 270646"/>
              <a:gd name="connsiteX101" fmla="*/ 3482416 w 8308846"/>
              <a:gd name="connsiteY101" fmla="*/ 270645 h 270646"/>
              <a:gd name="connsiteX102" fmla="*/ 3488742 w 8308846"/>
              <a:gd name="connsiteY102" fmla="*/ 261060 h 270646"/>
              <a:gd name="connsiteX103" fmla="*/ 3526696 w 8308846"/>
              <a:gd name="connsiteY103" fmla="*/ 243840 h 270646"/>
              <a:gd name="connsiteX104" fmla="*/ 3546348 w 8308846"/>
              <a:gd name="connsiteY104" fmla="*/ 248292 h 270646"/>
              <a:gd name="connsiteX105" fmla="*/ 3563608 w 8308846"/>
              <a:gd name="connsiteY105" fmla="*/ 260333 h 270646"/>
              <a:gd name="connsiteX106" fmla="*/ 3559906 w 8308846"/>
              <a:gd name="connsiteY106" fmla="*/ 219127 h 270646"/>
              <a:gd name="connsiteX107" fmla="*/ 3657414 w 8308846"/>
              <a:gd name="connsiteY107" fmla="*/ 0 h 270646"/>
              <a:gd name="connsiteX108" fmla="*/ 3754922 w 8308846"/>
              <a:gd name="connsiteY108" fmla="*/ 219127 h 270646"/>
              <a:gd name="connsiteX109" fmla="*/ 3750294 w 8308846"/>
              <a:gd name="connsiteY109" fmla="*/ 270645 h 270646"/>
              <a:gd name="connsiteX110" fmla="*/ 3756620 w 8308846"/>
              <a:gd name="connsiteY110" fmla="*/ 261060 h 270646"/>
              <a:gd name="connsiteX111" fmla="*/ 3794574 w 8308846"/>
              <a:gd name="connsiteY111" fmla="*/ 243840 h 270646"/>
              <a:gd name="connsiteX112" fmla="*/ 3814226 w 8308846"/>
              <a:gd name="connsiteY112" fmla="*/ 248292 h 270646"/>
              <a:gd name="connsiteX113" fmla="*/ 3831487 w 8308846"/>
              <a:gd name="connsiteY113" fmla="*/ 260334 h 270646"/>
              <a:gd name="connsiteX114" fmla="*/ 3827785 w 8308846"/>
              <a:gd name="connsiteY114" fmla="*/ 219127 h 270646"/>
              <a:gd name="connsiteX115" fmla="*/ 3925293 w 8308846"/>
              <a:gd name="connsiteY115" fmla="*/ 0 h 270646"/>
              <a:gd name="connsiteX116" fmla="*/ 4022801 w 8308846"/>
              <a:gd name="connsiteY116" fmla="*/ 219127 h 270646"/>
              <a:gd name="connsiteX117" fmla="*/ 4018173 w 8308846"/>
              <a:gd name="connsiteY117" fmla="*/ 270645 h 270646"/>
              <a:gd name="connsiteX118" fmla="*/ 4024499 w 8308846"/>
              <a:gd name="connsiteY118" fmla="*/ 261060 h 270646"/>
              <a:gd name="connsiteX119" fmla="*/ 4062453 w 8308846"/>
              <a:gd name="connsiteY119" fmla="*/ 243840 h 270646"/>
              <a:gd name="connsiteX120" fmla="*/ 4082105 w 8308846"/>
              <a:gd name="connsiteY120" fmla="*/ 248292 h 270646"/>
              <a:gd name="connsiteX121" fmla="*/ 4099365 w 8308846"/>
              <a:gd name="connsiteY121" fmla="*/ 260333 h 270646"/>
              <a:gd name="connsiteX122" fmla="*/ 4095663 w 8308846"/>
              <a:gd name="connsiteY122" fmla="*/ 219127 h 270646"/>
              <a:gd name="connsiteX123" fmla="*/ 4193171 w 8308846"/>
              <a:gd name="connsiteY123" fmla="*/ 0 h 270646"/>
              <a:gd name="connsiteX124" fmla="*/ 4290679 w 8308846"/>
              <a:gd name="connsiteY124" fmla="*/ 219127 h 270646"/>
              <a:gd name="connsiteX125" fmla="*/ 4286051 w 8308846"/>
              <a:gd name="connsiteY125" fmla="*/ 270645 h 270646"/>
              <a:gd name="connsiteX126" fmla="*/ 4292377 w 8308846"/>
              <a:gd name="connsiteY126" fmla="*/ 261060 h 270646"/>
              <a:gd name="connsiteX127" fmla="*/ 4330331 w 8308846"/>
              <a:gd name="connsiteY127" fmla="*/ 243840 h 270646"/>
              <a:gd name="connsiteX128" fmla="*/ 4349982 w 8308846"/>
              <a:gd name="connsiteY128" fmla="*/ 248292 h 270646"/>
              <a:gd name="connsiteX129" fmla="*/ 4367243 w 8308846"/>
              <a:gd name="connsiteY129" fmla="*/ 260333 h 270646"/>
              <a:gd name="connsiteX130" fmla="*/ 4363541 w 8308846"/>
              <a:gd name="connsiteY130" fmla="*/ 219127 h 270646"/>
              <a:gd name="connsiteX131" fmla="*/ 4461049 w 8308846"/>
              <a:gd name="connsiteY131" fmla="*/ 0 h 270646"/>
              <a:gd name="connsiteX132" fmla="*/ 4558557 w 8308846"/>
              <a:gd name="connsiteY132" fmla="*/ 219127 h 270646"/>
              <a:gd name="connsiteX133" fmla="*/ 4553929 w 8308846"/>
              <a:gd name="connsiteY133" fmla="*/ 270645 h 270646"/>
              <a:gd name="connsiteX134" fmla="*/ 4560255 w 8308846"/>
              <a:gd name="connsiteY134" fmla="*/ 261060 h 270646"/>
              <a:gd name="connsiteX135" fmla="*/ 4598209 w 8308846"/>
              <a:gd name="connsiteY135" fmla="*/ 243840 h 270646"/>
              <a:gd name="connsiteX136" fmla="*/ 4617860 w 8308846"/>
              <a:gd name="connsiteY136" fmla="*/ 248292 h 270646"/>
              <a:gd name="connsiteX137" fmla="*/ 4635122 w 8308846"/>
              <a:gd name="connsiteY137" fmla="*/ 260334 h 270646"/>
              <a:gd name="connsiteX138" fmla="*/ 4631420 w 8308846"/>
              <a:gd name="connsiteY138" fmla="*/ 219127 h 270646"/>
              <a:gd name="connsiteX139" fmla="*/ 4728928 w 8308846"/>
              <a:gd name="connsiteY139" fmla="*/ 0 h 270646"/>
              <a:gd name="connsiteX140" fmla="*/ 4826436 w 8308846"/>
              <a:gd name="connsiteY140" fmla="*/ 219127 h 270646"/>
              <a:gd name="connsiteX141" fmla="*/ 4821808 w 8308846"/>
              <a:gd name="connsiteY141" fmla="*/ 270645 h 270646"/>
              <a:gd name="connsiteX142" fmla="*/ 4828134 w 8308846"/>
              <a:gd name="connsiteY142" fmla="*/ 261060 h 270646"/>
              <a:gd name="connsiteX143" fmla="*/ 4866088 w 8308846"/>
              <a:gd name="connsiteY143" fmla="*/ 243840 h 270646"/>
              <a:gd name="connsiteX144" fmla="*/ 4885739 w 8308846"/>
              <a:gd name="connsiteY144" fmla="*/ 248292 h 270646"/>
              <a:gd name="connsiteX145" fmla="*/ 4903000 w 8308846"/>
              <a:gd name="connsiteY145" fmla="*/ 260333 h 270646"/>
              <a:gd name="connsiteX146" fmla="*/ 4899298 w 8308846"/>
              <a:gd name="connsiteY146" fmla="*/ 219127 h 270646"/>
              <a:gd name="connsiteX147" fmla="*/ 4996806 w 8308846"/>
              <a:gd name="connsiteY147" fmla="*/ 0 h 270646"/>
              <a:gd name="connsiteX148" fmla="*/ 5094314 w 8308846"/>
              <a:gd name="connsiteY148" fmla="*/ 219127 h 270646"/>
              <a:gd name="connsiteX149" fmla="*/ 5089686 w 8308846"/>
              <a:gd name="connsiteY149" fmla="*/ 270645 h 270646"/>
              <a:gd name="connsiteX150" fmla="*/ 5096012 w 8308846"/>
              <a:gd name="connsiteY150" fmla="*/ 261060 h 270646"/>
              <a:gd name="connsiteX151" fmla="*/ 5133966 w 8308846"/>
              <a:gd name="connsiteY151" fmla="*/ 243840 h 270646"/>
              <a:gd name="connsiteX152" fmla="*/ 5153617 w 8308846"/>
              <a:gd name="connsiteY152" fmla="*/ 248292 h 270646"/>
              <a:gd name="connsiteX153" fmla="*/ 5170878 w 8308846"/>
              <a:gd name="connsiteY153" fmla="*/ 260333 h 270646"/>
              <a:gd name="connsiteX154" fmla="*/ 5167176 w 8308846"/>
              <a:gd name="connsiteY154" fmla="*/ 219127 h 270646"/>
              <a:gd name="connsiteX155" fmla="*/ 5264684 w 8308846"/>
              <a:gd name="connsiteY155" fmla="*/ 0 h 270646"/>
              <a:gd name="connsiteX156" fmla="*/ 5362192 w 8308846"/>
              <a:gd name="connsiteY156" fmla="*/ 219127 h 270646"/>
              <a:gd name="connsiteX157" fmla="*/ 5357564 w 8308846"/>
              <a:gd name="connsiteY157" fmla="*/ 270645 h 270646"/>
              <a:gd name="connsiteX158" fmla="*/ 5363890 w 8308846"/>
              <a:gd name="connsiteY158" fmla="*/ 261060 h 270646"/>
              <a:gd name="connsiteX159" fmla="*/ 5401844 w 8308846"/>
              <a:gd name="connsiteY159" fmla="*/ 243840 h 270646"/>
              <a:gd name="connsiteX160" fmla="*/ 5421495 w 8308846"/>
              <a:gd name="connsiteY160" fmla="*/ 248292 h 270646"/>
              <a:gd name="connsiteX161" fmla="*/ 5438757 w 8308846"/>
              <a:gd name="connsiteY161" fmla="*/ 260334 h 270646"/>
              <a:gd name="connsiteX162" fmla="*/ 5435055 w 8308846"/>
              <a:gd name="connsiteY162" fmla="*/ 219127 h 270646"/>
              <a:gd name="connsiteX163" fmla="*/ 5532563 w 8308846"/>
              <a:gd name="connsiteY163" fmla="*/ 0 h 270646"/>
              <a:gd name="connsiteX164" fmla="*/ 5630071 w 8308846"/>
              <a:gd name="connsiteY164" fmla="*/ 219127 h 270646"/>
              <a:gd name="connsiteX165" fmla="*/ 5625443 w 8308846"/>
              <a:gd name="connsiteY165" fmla="*/ 270645 h 270646"/>
              <a:gd name="connsiteX166" fmla="*/ 5631769 w 8308846"/>
              <a:gd name="connsiteY166" fmla="*/ 261060 h 270646"/>
              <a:gd name="connsiteX167" fmla="*/ 5669723 w 8308846"/>
              <a:gd name="connsiteY167" fmla="*/ 243840 h 270646"/>
              <a:gd name="connsiteX168" fmla="*/ 5689374 w 8308846"/>
              <a:gd name="connsiteY168" fmla="*/ 248292 h 270646"/>
              <a:gd name="connsiteX169" fmla="*/ 5706635 w 8308846"/>
              <a:gd name="connsiteY169" fmla="*/ 260333 h 270646"/>
              <a:gd name="connsiteX170" fmla="*/ 5702933 w 8308846"/>
              <a:gd name="connsiteY170" fmla="*/ 219127 h 270646"/>
              <a:gd name="connsiteX171" fmla="*/ 5800441 w 8308846"/>
              <a:gd name="connsiteY171" fmla="*/ 0 h 270646"/>
              <a:gd name="connsiteX172" fmla="*/ 5897949 w 8308846"/>
              <a:gd name="connsiteY172" fmla="*/ 219127 h 270646"/>
              <a:gd name="connsiteX173" fmla="*/ 5893321 w 8308846"/>
              <a:gd name="connsiteY173" fmla="*/ 270645 h 270646"/>
              <a:gd name="connsiteX174" fmla="*/ 5899647 w 8308846"/>
              <a:gd name="connsiteY174" fmla="*/ 261060 h 270646"/>
              <a:gd name="connsiteX175" fmla="*/ 5937601 w 8308846"/>
              <a:gd name="connsiteY175" fmla="*/ 243840 h 270646"/>
              <a:gd name="connsiteX176" fmla="*/ 5957252 w 8308846"/>
              <a:gd name="connsiteY176" fmla="*/ 248292 h 270646"/>
              <a:gd name="connsiteX177" fmla="*/ 5974513 w 8308846"/>
              <a:gd name="connsiteY177" fmla="*/ 260333 h 270646"/>
              <a:gd name="connsiteX178" fmla="*/ 5970811 w 8308846"/>
              <a:gd name="connsiteY178" fmla="*/ 219127 h 270646"/>
              <a:gd name="connsiteX179" fmla="*/ 6068319 w 8308846"/>
              <a:gd name="connsiteY179" fmla="*/ 0 h 270646"/>
              <a:gd name="connsiteX180" fmla="*/ 6165827 w 8308846"/>
              <a:gd name="connsiteY180" fmla="*/ 219127 h 270646"/>
              <a:gd name="connsiteX181" fmla="*/ 6161199 w 8308846"/>
              <a:gd name="connsiteY181" fmla="*/ 270645 h 270646"/>
              <a:gd name="connsiteX182" fmla="*/ 6167525 w 8308846"/>
              <a:gd name="connsiteY182" fmla="*/ 261060 h 270646"/>
              <a:gd name="connsiteX183" fmla="*/ 6205479 w 8308846"/>
              <a:gd name="connsiteY183" fmla="*/ 243840 h 270646"/>
              <a:gd name="connsiteX184" fmla="*/ 6225130 w 8308846"/>
              <a:gd name="connsiteY184" fmla="*/ 248292 h 270646"/>
              <a:gd name="connsiteX185" fmla="*/ 6242392 w 8308846"/>
              <a:gd name="connsiteY185" fmla="*/ 260334 h 270646"/>
              <a:gd name="connsiteX186" fmla="*/ 6238690 w 8308846"/>
              <a:gd name="connsiteY186" fmla="*/ 219127 h 270646"/>
              <a:gd name="connsiteX187" fmla="*/ 6336198 w 8308846"/>
              <a:gd name="connsiteY187" fmla="*/ 0 h 270646"/>
              <a:gd name="connsiteX188" fmla="*/ 6433706 w 8308846"/>
              <a:gd name="connsiteY188" fmla="*/ 219127 h 270646"/>
              <a:gd name="connsiteX189" fmla="*/ 6429078 w 8308846"/>
              <a:gd name="connsiteY189" fmla="*/ 270645 h 270646"/>
              <a:gd name="connsiteX190" fmla="*/ 6435404 w 8308846"/>
              <a:gd name="connsiteY190" fmla="*/ 261060 h 270646"/>
              <a:gd name="connsiteX191" fmla="*/ 6473358 w 8308846"/>
              <a:gd name="connsiteY191" fmla="*/ 243840 h 270646"/>
              <a:gd name="connsiteX192" fmla="*/ 6493009 w 8308846"/>
              <a:gd name="connsiteY192" fmla="*/ 248292 h 270646"/>
              <a:gd name="connsiteX193" fmla="*/ 6510270 w 8308846"/>
              <a:gd name="connsiteY193" fmla="*/ 260333 h 270646"/>
              <a:gd name="connsiteX194" fmla="*/ 6506568 w 8308846"/>
              <a:gd name="connsiteY194" fmla="*/ 219127 h 270646"/>
              <a:gd name="connsiteX195" fmla="*/ 6604076 w 8308846"/>
              <a:gd name="connsiteY195" fmla="*/ 0 h 270646"/>
              <a:gd name="connsiteX196" fmla="*/ 6701584 w 8308846"/>
              <a:gd name="connsiteY196" fmla="*/ 219127 h 270646"/>
              <a:gd name="connsiteX197" fmla="*/ 6696956 w 8308846"/>
              <a:gd name="connsiteY197" fmla="*/ 270645 h 270646"/>
              <a:gd name="connsiteX198" fmla="*/ 6703282 w 8308846"/>
              <a:gd name="connsiteY198" fmla="*/ 261060 h 270646"/>
              <a:gd name="connsiteX199" fmla="*/ 6741236 w 8308846"/>
              <a:gd name="connsiteY199" fmla="*/ 243840 h 270646"/>
              <a:gd name="connsiteX200" fmla="*/ 6760887 w 8308846"/>
              <a:gd name="connsiteY200" fmla="*/ 248292 h 270646"/>
              <a:gd name="connsiteX201" fmla="*/ 6778148 w 8308846"/>
              <a:gd name="connsiteY201" fmla="*/ 260333 h 270646"/>
              <a:gd name="connsiteX202" fmla="*/ 6774446 w 8308846"/>
              <a:gd name="connsiteY202" fmla="*/ 219127 h 270646"/>
              <a:gd name="connsiteX203" fmla="*/ 6871954 w 8308846"/>
              <a:gd name="connsiteY203" fmla="*/ 0 h 270646"/>
              <a:gd name="connsiteX204" fmla="*/ 6969462 w 8308846"/>
              <a:gd name="connsiteY204" fmla="*/ 219127 h 270646"/>
              <a:gd name="connsiteX205" fmla="*/ 6964834 w 8308846"/>
              <a:gd name="connsiteY205" fmla="*/ 270645 h 270646"/>
              <a:gd name="connsiteX206" fmla="*/ 6971160 w 8308846"/>
              <a:gd name="connsiteY206" fmla="*/ 261060 h 270646"/>
              <a:gd name="connsiteX207" fmla="*/ 7009114 w 8308846"/>
              <a:gd name="connsiteY207" fmla="*/ 243840 h 270646"/>
              <a:gd name="connsiteX208" fmla="*/ 7028765 w 8308846"/>
              <a:gd name="connsiteY208" fmla="*/ 248292 h 270646"/>
              <a:gd name="connsiteX209" fmla="*/ 7046027 w 8308846"/>
              <a:gd name="connsiteY209" fmla="*/ 260334 h 270646"/>
              <a:gd name="connsiteX210" fmla="*/ 7042325 w 8308846"/>
              <a:gd name="connsiteY210" fmla="*/ 219127 h 270646"/>
              <a:gd name="connsiteX211" fmla="*/ 7139833 w 8308846"/>
              <a:gd name="connsiteY211" fmla="*/ 0 h 270646"/>
              <a:gd name="connsiteX212" fmla="*/ 7237341 w 8308846"/>
              <a:gd name="connsiteY212" fmla="*/ 219127 h 270646"/>
              <a:gd name="connsiteX213" fmla="*/ 7232713 w 8308846"/>
              <a:gd name="connsiteY213" fmla="*/ 270645 h 270646"/>
              <a:gd name="connsiteX214" fmla="*/ 7239039 w 8308846"/>
              <a:gd name="connsiteY214" fmla="*/ 261060 h 270646"/>
              <a:gd name="connsiteX215" fmla="*/ 7276993 w 8308846"/>
              <a:gd name="connsiteY215" fmla="*/ 243840 h 270646"/>
              <a:gd name="connsiteX216" fmla="*/ 7296644 w 8308846"/>
              <a:gd name="connsiteY216" fmla="*/ 248292 h 270646"/>
              <a:gd name="connsiteX217" fmla="*/ 7313905 w 8308846"/>
              <a:gd name="connsiteY217" fmla="*/ 260333 h 270646"/>
              <a:gd name="connsiteX218" fmla="*/ 7310203 w 8308846"/>
              <a:gd name="connsiteY218" fmla="*/ 219127 h 270646"/>
              <a:gd name="connsiteX219" fmla="*/ 7407711 w 8308846"/>
              <a:gd name="connsiteY219" fmla="*/ 0 h 270646"/>
              <a:gd name="connsiteX220" fmla="*/ 7505219 w 8308846"/>
              <a:gd name="connsiteY220" fmla="*/ 219127 h 270646"/>
              <a:gd name="connsiteX221" fmla="*/ 7500591 w 8308846"/>
              <a:gd name="connsiteY221" fmla="*/ 270645 h 270646"/>
              <a:gd name="connsiteX222" fmla="*/ 7506917 w 8308846"/>
              <a:gd name="connsiteY222" fmla="*/ 261060 h 270646"/>
              <a:gd name="connsiteX223" fmla="*/ 7544871 w 8308846"/>
              <a:gd name="connsiteY223" fmla="*/ 243840 h 270646"/>
              <a:gd name="connsiteX224" fmla="*/ 7564522 w 8308846"/>
              <a:gd name="connsiteY224" fmla="*/ 248292 h 270646"/>
              <a:gd name="connsiteX225" fmla="*/ 7581783 w 8308846"/>
              <a:gd name="connsiteY225" fmla="*/ 260333 h 270646"/>
              <a:gd name="connsiteX226" fmla="*/ 7578081 w 8308846"/>
              <a:gd name="connsiteY226" fmla="*/ 219127 h 270646"/>
              <a:gd name="connsiteX227" fmla="*/ 7675589 w 8308846"/>
              <a:gd name="connsiteY227" fmla="*/ 0 h 270646"/>
              <a:gd name="connsiteX228" fmla="*/ 7773097 w 8308846"/>
              <a:gd name="connsiteY228" fmla="*/ 219127 h 270646"/>
              <a:gd name="connsiteX229" fmla="*/ 7768469 w 8308846"/>
              <a:gd name="connsiteY229" fmla="*/ 270645 h 270646"/>
              <a:gd name="connsiteX230" fmla="*/ 7774794 w 8308846"/>
              <a:gd name="connsiteY230" fmla="*/ 261060 h 270646"/>
              <a:gd name="connsiteX231" fmla="*/ 7812749 w 8308846"/>
              <a:gd name="connsiteY231" fmla="*/ 243840 h 270646"/>
              <a:gd name="connsiteX232" fmla="*/ 7832400 w 8308846"/>
              <a:gd name="connsiteY232" fmla="*/ 248292 h 270646"/>
              <a:gd name="connsiteX233" fmla="*/ 7849662 w 8308846"/>
              <a:gd name="connsiteY233" fmla="*/ 260334 h 270646"/>
              <a:gd name="connsiteX234" fmla="*/ 7845960 w 8308846"/>
              <a:gd name="connsiteY234" fmla="*/ 219127 h 270646"/>
              <a:gd name="connsiteX235" fmla="*/ 7943468 w 8308846"/>
              <a:gd name="connsiteY235" fmla="*/ 0 h 270646"/>
              <a:gd name="connsiteX236" fmla="*/ 8040976 w 8308846"/>
              <a:gd name="connsiteY236" fmla="*/ 219127 h 270646"/>
              <a:gd name="connsiteX237" fmla="*/ 8036348 w 8308846"/>
              <a:gd name="connsiteY237" fmla="*/ 270645 h 270646"/>
              <a:gd name="connsiteX238" fmla="*/ 8042674 w 8308846"/>
              <a:gd name="connsiteY238" fmla="*/ 261060 h 270646"/>
              <a:gd name="connsiteX239" fmla="*/ 8080628 w 8308846"/>
              <a:gd name="connsiteY239" fmla="*/ 243840 h 270646"/>
              <a:gd name="connsiteX240" fmla="*/ 8100279 w 8308846"/>
              <a:gd name="connsiteY240" fmla="*/ 248292 h 270646"/>
              <a:gd name="connsiteX241" fmla="*/ 8117531 w 8308846"/>
              <a:gd name="connsiteY241" fmla="*/ 260327 h 270646"/>
              <a:gd name="connsiteX242" fmla="*/ 8113830 w 8308846"/>
              <a:gd name="connsiteY242" fmla="*/ 219127 h 270646"/>
              <a:gd name="connsiteX243" fmla="*/ 8211338 w 8308846"/>
              <a:gd name="connsiteY243" fmla="*/ 0 h 270646"/>
              <a:gd name="connsiteX244" fmla="*/ 8308846 w 8308846"/>
              <a:gd name="connsiteY244" fmla="*/ 219127 h 270646"/>
              <a:gd name="connsiteX245" fmla="*/ 8304218 w 8308846"/>
              <a:gd name="connsiteY245" fmla="*/ 270645 h 270646"/>
              <a:gd name="connsiteX0" fmla="*/ 3702 w 8231356"/>
              <a:gd name="connsiteY0" fmla="*/ 260333 h 270646"/>
              <a:gd name="connsiteX1" fmla="*/ 0 w 8231356"/>
              <a:gd name="connsiteY1" fmla="*/ 219127 h 270646"/>
              <a:gd name="connsiteX2" fmla="*/ 97508 w 8231356"/>
              <a:gd name="connsiteY2" fmla="*/ 0 h 270646"/>
              <a:gd name="connsiteX3" fmla="*/ 195016 w 8231356"/>
              <a:gd name="connsiteY3" fmla="*/ 219127 h 270646"/>
              <a:gd name="connsiteX4" fmla="*/ 190388 w 8231356"/>
              <a:gd name="connsiteY4" fmla="*/ 270645 h 270646"/>
              <a:gd name="connsiteX5" fmla="*/ 196714 w 8231356"/>
              <a:gd name="connsiteY5" fmla="*/ 261060 h 270646"/>
              <a:gd name="connsiteX6" fmla="*/ 234668 w 8231356"/>
              <a:gd name="connsiteY6" fmla="*/ 243840 h 270646"/>
              <a:gd name="connsiteX7" fmla="*/ 254319 w 8231356"/>
              <a:gd name="connsiteY7" fmla="*/ 248292 h 270646"/>
              <a:gd name="connsiteX8" fmla="*/ 271581 w 8231356"/>
              <a:gd name="connsiteY8" fmla="*/ 260334 h 270646"/>
              <a:gd name="connsiteX9" fmla="*/ 267879 w 8231356"/>
              <a:gd name="connsiteY9" fmla="*/ 219127 h 270646"/>
              <a:gd name="connsiteX10" fmla="*/ 365387 w 8231356"/>
              <a:gd name="connsiteY10" fmla="*/ 0 h 270646"/>
              <a:gd name="connsiteX11" fmla="*/ 462895 w 8231356"/>
              <a:gd name="connsiteY11" fmla="*/ 219127 h 270646"/>
              <a:gd name="connsiteX12" fmla="*/ 458267 w 8231356"/>
              <a:gd name="connsiteY12" fmla="*/ 270645 h 270646"/>
              <a:gd name="connsiteX13" fmla="*/ 464593 w 8231356"/>
              <a:gd name="connsiteY13" fmla="*/ 261060 h 270646"/>
              <a:gd name="connsiteX14" fmla="*/ 502547 w 8231356"/>
              <a:gd name="connsiteY14" fmla="*/ 243840 h 270646"/>
              <a:gd name="connsiteX15" fmla="*/ 522198 w 8231356"/>
              <a:gd name="connsiteY15" fmla="*/ 248292 h 270646"/>
              <a:gd name="connsiteX16" fmla="*/ 539459 w 8231356"/>
              <a:gd name="connsiteY16" fmla="*/ 260333 h 270646"/>
              <a:gd name="connsiteX17" fmla="*/ 535757 w 8231356"/>
              <a:gd name="connsiteY17" fmla="*/ 219127 h 270646"/>
              <a:gd name="connsiteX18" fmla="*/ 633265 w 8231356"/>
              <a:gd name="connsiteY18" fmla="*/ 0 h 270646"/>
              <a:gd name="connsiteX19" fmla="*/ 730773 w 8231356"/>
              <a:gd name="connsiteY19" fmla="*/ 219127 h 270646"/>
              <a:gd name="connsiteX20" fmla="*/ 726145 w 8231356"/>
              <a:gd name="connsiteY20" fmla="*/ 270645 h 270646"/>
              <a:gd name="connsiteX21" fmla="*/ 732471 w 8231356"/>
              <a:gd name="connsiteY21" fmla="*/ 261060 h 270646"/>
              <a:gd name="connsiteX22" fmla="*/ 770425 w 8231356"/>
              <a:gd name="connsiteY22" fmla="*/ 243840 h 270646"/>
              <a:gd name="connsiteX23" fmla="*/ 790076 w 8231356"/>
              <a:gd name="connsiteY23" fmla="*/ 248292 h 270646"/>
              <a:gd name="connsiteX24" fmla="*/ 807337 w 8231356"/>
              <a:gd name="connsiteY24" fmla="*/ 260333 h 270646"/>
              <a:gd name="connsiteX25" fmla="*/ 803635 w 8231356"/>
              <a:gd name="connsiteY25" fmla="*/ 219127 h 270646"/>
              <a:gd name="connsiteX26" fmla="*/ 901143 w 8231356"/>
              <a:gd name="connsiteY26" fmla="*/ 0 h 270646"/>
              <a:gd name="connsiteX27" fmla="*/ 998651 w 8231356"/>
              <a:gd name="connsiteY27" fmla="*/ 219127 h 270646"/>
              <a:gd name="connsiteX28" fmla="*/ 994023 w 8231356"/>
              <a:gd name="connsiteY28" fmla="*/ 270645 h 270646"/>
              <a:gd name="connsiteX29" fmla="*/ 1000349 w 8231356"/>
              <a:gd name="connsiteY29" fmla="*/ 261060 h 270646"/>
              <a:gd name="connsiteX30" fmla="*/ 1038303 w 8231356"/>
              <a:gd name="connsiteY30" fmla="*/ 243840 h 270646"/>
              <a:gd name="connsiteX31" fmla="*/ 1057954 w 8231356"/>
              <a:gd name="connsiteY31" fmla="*/ 248292 h 270646"/>
              <a:gd name="connsiteX32" fmla="*/ 1075216 w 8231356"/>
              <a:gd name="connsiteY32" fmla="*/ 260334 h 270646"/>
              <a:gd name="connsiteX33" fmla="*/ 1071514 w 8231356"/>
              <a:gd name="connsiteY33" fmla="*/ 219127 h 270646"/>
              <a:gd name="connsiteX34" fmla="*/ 1169021 w 8231356"/>
              <a:gd name="connsiteY34" fmla="*/ 0 h 270646"/>
              <a:gd name="connsiteX35" fmla="*/ 1266529 w 8231356"/>
              <a:gd name="connsiteY35" fmla="*/ 219127 h 270646"/>
              <a:gd name="connsiteX36" fmla="*/ 1261901 w 8231356"/>
              <a:gd name="connsiteY36" fmla="*/ 270645 h 270646"/>
              <a:gd name="connsiteX37" fmla="*/ 1268227 w 8231356"/>
              <a:gd name="connsiteY37" fmla="*/ 261060 h 270646"/>
              <a:gd name="connsiteX38" fmla="*/ 1306181 w 8231356"/>
              <a:gd name="connsiteY38" fmla="*/ 243840 h 270646"/>
              <a:gd name="connsiteX39" fmla="*/ 1325832 w 8231356"/>
              <a:gd name="connsiteY39" fmla="*/ 248292 h 270646"/>
              <a:gd name="connsiteX40" fmla="*/ 1343093 w 8231356"/>
              <a:gd name="connsiteY40" fmla="*/ 260333 h 270646"/>
              <a:gd name="connsiteX41" fmla="*/ 1339391 w 8231356"/>
              <a:gd name="connsiteY41" fmla="*/ 219127 h 270646"/>
              <a:gd name="connsiteX42" fmla="*/ 1436898 w 8231356"/>
              <a:gd name="connsiteY42" fmla="*/ 0 h 270646"/>
              <a:gd name="connsiteX43" fmla="*/ 1534407 w 8231356"/>
              <a:gd name="connsiteY43" fmla="*/ 219127 h 270646"/>
              <a:gd name="connsiteX44" fmla="*/ 1529779 w 8231356"/>
              <a:gd name="connsiteY44" fmla="*/ 270644 h 270646"/>
              <a:gd name="connsiteX45" fmla="*/ 1536104 w 8231356"/>
              <a:gd name="connsiteY45" fmla="*/ 261060 h 270646"/>
              <a:gd name="connsiteX46" fmla="*/ 1574058 w 8231356"/>
              <a:gd name="connsiteY46" fmla="*/ 243840 h 270646"/>
              <a:gd name="connsiteX47" fmla="*/ 1593710 w 8231356"/>
              <a:gd name="connsiteY47" fmla="*/ 248292 h 270646"/>
              <a:gd name="connsiteX48" fmla="*/ 1610971 w 8231356"/>
              <a:gd name="connsiteY48" fmla="*/ 260333 h 270646"/>
              <a:gd name="connsiteX49" fmla="*/ 1607269 w 8231356"/>
              <a:gd name="connsiteY49" fmla="*/ 219127 h 270646"/>
              <a:gd name="connsiteX50" fmla="*/ 1704777 w 8231356"/>
              <a:gd name="connsiteY50" fmla="*/ 0 h 270646"/>
              <a:gd name="connsiteX51" fmla="*/ 1802285 w 8231356"/>
              <a:gd name="connsiteY51" fmla="*/ 219127 h 270646"/>
              <a:gd name="connsiteX52" fmla="*/ 1797657 w 8231356"/>
              <a:gd name="connsiteY52" fmla="*/ 270645 h 270646"/>
              <a:gd name="connsiteX53" fmla="*/ 1803983 w 8231356"/>
              <a:gd name="connsiteY53" fmla="*/ 261060 h 270646"/>
              <a:gd name="connsiteX54" fmla="*/ 1841937 w 8231356"/>
              <a:gd name="connsiteY54" fmla="*/ 243840 h 270646"/>
              <a:gd name="connsiteX55" fmla="*/ 1861588 w 8231356"/>
              <a:gd name="connsiteY55" fmla="*/ 248292 h 270646"/>
              <a:gd name="connsiteX56" fmla="*/ 1878850 w 8231356"/>
              <a:gd name="connsiteY56" fmla="*/ 260334 h 270646"/>
              <a:gd name="connsiteX57" fmla="*/ 1875148 w 8231356"/>
              <a:gd name="connsiteY57" fmla="*/ 219127 h 270646"/>
              <a:gd name="connsiteX58" fmla="*/ 1972656 w 8231356"/>
              <a:gd name="connsiteY58" fmla="*/ 0 h 270646"/>
              <a:gd name="connsiteX59" fmla="*/ 2070163 w 8231356"/>
              <a:gd name="connsiteY59" fmla="*/ 219127 h 270646"/>
              <a:gd name="connsiteX60" fmla="*/ 2065535 w 8231356"/>
              <a:gd name="connsiteY60" fmla="*/ 270646 h 270646"/>
              <a:gd name="connsiteX61" fmla="*/ 2071862 w 8231356"/>
              <a:gd name="connsiteY61" fmla="*/ 261060 h 270646"/>
              <a:gd name="connsiteX62" fmla="*/ 2109816 w 8231356"/>
              <a:gd name="connsiteY62" fmla="*/ 243840 h 270646"/>
              <a:gd name="connsiteX63" fmla="*/ 2129467 w 8231356"/>
              <a:gd name="connsiteY63" fmla="*/ 248292 h 270646"/>
              <a:gd name="connsiteX64" fmla="*/ 2146728 w 8231356"/>
              <a:gd name="connsiteY64" fmla="*/ 260333 h 270646"/>
              <a:gd name="connsiteX65" fmla="*/ 2143026 w 8231356"/>
              <a:gd name="connsiteY65" fmla="*/ 219127 h 270646"/>
              <a:gd name="connsiteX66" fmla="*/ 2240534 w 8231356"/>
              <a:gd name="connsiteY66" fmla="*/ 0 h 270646"/>
              <a:gd name="connsiteX67" fmla="*/ 2338043 w 8231356"/>
              <a:gd name="connsiteY67" fmla="*/ 219127 h 270646"/>
              <a:gd name="connsiteX68" fmla="*/ 2333415 w 8231356"/>
              <a:gd name="connsiteY68" fmla="*/ 270643 h 270646"/>
              <a:gd name="connsiteX69" fmla="*/ 2339740 w 8231356"/>
              <a:gd name="connsiteY69" fmla="*/ 261060 h 270646"/>
              <a:gd name="connsiteX70" fmla="*/ 2377694 w 8231356"/>
              <a:gd name="connsiteY70" fmla="*/ 243840 h 270646"/>
              <a:gd name="connsiteX71" fmla="*/ 2397345 w 8231356"/>
              <a:gd name="connsiteY71" fmla="*/ 248292 h 270646"/>
              <a:gd name="connsiteX72" fmla="*/ 2414606 w 8231356"/>
              <a:gd name="connsiteY72" fmla="*/ 260333 h 270646"/>
              <a:gd name="connsiteX73" fmla="*/ 2410904 w 8231356"/>
              <a:gd name="connsiteY73" fmla="*/ 219127 h 270646"/>
              <a:gd name="connsiteX74" fmla="*/ 2508413 w 8231356"/>
              <a:gd name="connsiteY74" fmla="*/ 0 h 270646"/>
              <a:gd name="connsiteX75" fmla="*/ 2605920 w 8231356"/>
              <a:gd name="connsiteY75" fmla="*/ 219127 h 270646"/>
              <a:gd name="connsiteX76" fmla="*/ 2601292 w 8231356"/>
              <a:gd name="connsiteY76" fmla="*/ 270646 h 270646"/>
              <a:gd name="connsiteX77" fmla="*/ 2607618 w 8231356"/>
              <a:gd name="connsiteY77" fmla="*/ 261060 h 270646"/>
              <a:gd name="connsiteX78" fmla="*/ 2645573 w 8231356"/>
              <a:gd name="connsiteY78" fmla="*/ 243840 h 270646"/>
              <a:gd name="connsiteX79" fmla="*/ 2665224 w 8231356"/>
              <a:gd name="connsiteY79" fmla="*/ 248292 h 270646"/>
              <a:gd name="connsiteX80" fmla="*/ 2682485 w 8231356"/>
              <a:gd name="connsiteY80" fmla="*/ 260334 h 270646"/>
              <a:gd name="connsiteX81" fmla="*/ 2678783 w 8231356"/>
              <a:gd name="connsiteY81" fmla="*/ 219127 h 270646"/>
              <a:gd name="connsiteX82" fmla="*/ 2776291 w 8231356"/>
              <a:gd name="connsiteY82" fmla="*/ 0 h 270646"/>
              <a:gd name="connsiteX83" fmla="*/ 2873799 w 8231356"/>
              <a:gd name="connsiteY83" fmla="*/ 219127 h 270646"/>
              <a:gd name="connsiteX84" fmla="*/ 2869171 w 8231356"/>
              <a:gd name="connsiteY84" fmla="*/ 270645 h 270646"/>
              <a:gd name="connsiteX85" fmla="*/ 2875497 w 8231356"/>
              <a:gd name="connsiteY85" fmla="*/ 261060 h 270646"/>
              <a:gd name="connsiteX86" fmla="*/ 2913451 w 8231356"/>
              <a:gd name="connsiteY86" fmla="*/ 243840 h 270646"/>
              <a:gd name="connsiteX87" fmla="*/ 2933102 w 8231356"/>
              <a:gd name="connsiteY87" fmla="*/ 248292 h 270646"/>
              <a:gd name="connsiteX88" fmla="*/ 2950363 w 8231356"/>
              <a:gd name="connsiteY88" fmla="*/ 260333 h 270646"/>
              <a:gd name="connsiteX89" fmla="*/ 2946661 w 8231356"/>
              <a:gd name="connsiteY89" fmla="*/ 219127 h 270646"/>
              <a:gd name="connsiteX90" fmla="*/ 3044169 w 8231356"/>
              <a:gd name="connsiteY90" fmla="*/ 0 h 270646"/>
              <a:gd name="connsiteX91" fmla="*/ 3141677 w 8231356"/>
              <a:gd name="connsiteY91" fmla="*/ 219127 h 270646"/>
              <a:gd name="connsiteX92" fmla="*/ 3137049 w 8231356"/>
              <a:gd name="connsiteY92" fmla="*/ 270645 h 270646"/>
              <a:gd name="connsiteX93" fmla="*/ 3143375 w 8231356"/>
              <a:gd name="connsiteY93" fmla="*/ 261060 h 270646"/>
              <a:gd name="connsiteX94" fmla="*/ 3181329 w 8231356"/>
              <a:gd name="connsiteY94" fmla="*/ 243840 h 270646"/>
              <a:gd name="connsiteX95" fmla="*/ 3200980 w 8231356"/>
              <a:gd name="connsiteY95" fmla="*/ 248292 h 270646"/>
              <a:gd name="connsiteX96" fmla="*/ 3218240 w 8231356"/>
              <a:gd name="connsiteY96" fmla="*/ 260332 h 270646"/>
              <a:gd name="connsiteX97" fmla="*/ 3214538 w 8231356"/>
              <a:gd name="connsiteY97" fmla="*/ 219127 h 270646"/>
              <a:gd name="connsiteX98" fmla="*/ 3312046 w 8231356"/>
              <a:gd name="connsiteY98" fmla="*/ 0 h 270646"/>
              <a:gd name="connsiteX99" fmla="*/ 3409554 w 8231356"/>
              <a:gd name="connsiteY99" fmla="*/ 219127 h 270646"/>
              <a:gd name="connsiteX100" fmla="*/ 3404926 w 8231356"/>
              <a:gd name="connsiteY100" fmla="*/ 270645 h 270646"/>
              <a:gd name="connsiteX101" fmla="*/ 3411252 w 8231356"/>
              <a:gd name="connsiteY101" fmla="*/ 261060 h 270646"/>
              <a:gd name="connsiteX102" fmla="*/ 3449206 w 8231356"/>
              <a:gd name="connsiteY102" fmla="*/ 243840 h 270646"/>
              <a:gd name="connsiteX103" fmla="*/ 3468858 w 8231356"/>
              <a:gd name="connsiteY103" fmla="*/ 248292 h 270646"/>
              <a:gd name="connsiteX104" fmla="*/ 3486118 w 8231356"/>
              <a:gd name="connsiteY104" fmla="*/ 260333 h 270646"/>
              <a:gd name="connsiteX105" fmla="*/ 3482416 w 8231356"/>
              <a:gd name="connsiteY105" fmla="*/ 219127 h 270646"/>
              <a:gd name="connsiteX106" fmla="*/ 3579924 w 8231356"/>
              <a:gd name="connsiteY106" fmla="*/ 0 h 270646"/>
              <a:gd name="connsiteX107" fmla="*/ 3677432 w 8231356"/>
              <a:gd name="connsiteY107" fmla="*/ 219127 h 270646"/>
              <a:gd name="connsiteX108" fmla="*/ 3672804 w 8231356"/>
              <a:gd name="connsiteY108" fmla="*/ 270645 h 270646"/>
              <a:gd name="connsiteX109" fmla="*/ 3679130 w 8231356"/>
              <a:gd name="connsiteY109" fmla="*/ 261060 h 270646"/>
              <a:gd name="connsiteX110" fmla="*/ 3717084 w 8231356"/>
              <a:gd name="connsiteY110" fmla="*/ 243840 h 270646"/>
              <a:gd name="connsiteX111" fmla="*/ 3736736 w 8231356"/>
              <a:gd name="connsiteY111" fmla="*/ 248292 h 270646"/>
              <a:gd name="connsiteX112" fmla="*/ 3753997 w 8231356"/>
              <a:gd name="connsiteY112" fmla="*/ 260334 h 270646"/>
              <a:gd name="connsiteX113" fmla="*/ 3750295 w 8231356"/>
              <a:gd name="connsiteY113" fmla="*/ 219127 h 270646"/>
              <a:gd name="connsiteX114" fmla="*/ 3847803 w 8231356"/>
              <a:gd name="connsiteY114" fmla="*/ 0 h 270646"/>
              <a:gd name="connsiteX115" fmla="*/ 3945311 w 8231356"/>
              <a:gd name="connsiteY115" fmla="*/ 219127 h 270646"/>
              <a:gd name="connsiteX116" fmla="*/ 3940683 w 8231356"/>
              <a:gd name="connsiteY116" fmla="*/ 270645 h 270646"/>
              <a:gd name="connsiteX117" fmla="*/ 3947009 w 8231356"/>
              <a:gd name="connsiteY117" fmla="*/ 261060 h 270646"/>
              <a:gd name="connsiteX118" fmla="*/ 3984963 w 8231356"/>
              <a:gd name="connsiteY118" fmla="*/ 243840 h 270646"/>
              <a:gd name="connsiteX119" fmla="*/ 4004615 w 8231356"/>
              <a:gd name="connsiteY119" fmla="*/ 248292 h 270646"/>
              <a:gd name="connsiteX120" fmla="*/ 4021875 w 8231356"/>
              <a:gd name="connsiteY120" fmla="*/ 260333 h 270646"/>
              <a:gd name="connsiteX121" fmla="*/ 4018173 w 8231356"/>
              <a:gd name="connsiteY121" fmla="*/ 219127 h 270646"/>
              <a:gd name="connsiteX122" fmla="*/ 4115681 w 8231356"/>
              <a:gd name="connsiteY122" fmla="*/ 0 h 270646"/>
              <a:gd name="connsiteX123" fmla="*/ 4213189 w 8231356"/>
              <a:gd name="connsiteY123" fmla="*/ 219127 h 270646"/>
              <a:gd name="connsiteX124" fmla="*/ 4208561 w 8231356"/>
              <a:gd name="connsiteY124" fmla="*/ 270645 h 270646"/>
              <a:gd name="connsiteX125" fmla="*/ 4214887 w 8231356"/>
              <a:gd name="connsiteY125" fmla="*/ 261060 h 270646"/>
              <a:gd name="connsiteX126" fmla="*/ 4252841 w 8231356"/>
              <a:gd name="connsiteY126" fmla="*/ 243840 h 270646"/>
              <a:gd name="connsiteX127" fmla="*/ 4272492 w 8231356"/>
              <a:gd name="connsiteY127" fmla="*/ 248292 h 270646"/>
              <a:gd name="connsiteX128" fmla="*/ 4289753 w 8231356"/>
              <a:gd name="connsiteY128" fmla="*/ 260333 h 270646"/>
              <a:gd name="connsiteX129" fmla="*/ 4286051 w 8231356"/>
              <a:gd name="connsiteY129" fmla="*/ 219127 h 270646"/>
              <a:gd name="connsiteX130" fmla="*/ 4383559 w 8231356"/>
              <a:gd name="connsiteY130" fmla="*/ 0 h 270646"/>
              <a:gd name="connsiteX131" fmla="*/ 4481067 w 8231356"/>
              <a:gd name="connsiteY131" fmla="*/ 219127 h 270646"/>
              <a:gd name="connsiteX132" fmla="*/ 4476439 w 8231356"/>
              <a:gd name="connsiteY132" fmla="*/ 270645 h 270646"/>
              <a:gd name="connsiteX133" fmla="*/ 4482765 w 8231356"/>
              <a:gd name="connsiteY133" fmla="*/ 261060 h 270646"/>
              <a:gd name="connsiteX134" fmla="*/ 4520719 w 8231356"/>
              <a:gd name="connsiteY134" fmla="*/ 243840 h 270646"/>
              <a:gd name="connsiteX135" fmla="*/ 4540370 w 8231356"/>
              <a:gd name="connsiteY135" fmla="*/ 248292 h 270646"/>
              <a:gd name="connsiteX136" fmla="*/ 4557632 w 8231356"/>
              <a:gd name="connsiteY136" fmla="*/ 260334 h 270646"/>
              <a:gd name="connsiteX137" fmla="*/ 4553930 w 8231356"/>
              <a:gd name="connsiteY137" fmla="*/ 219127 h 270646"/>
              <a:gd name="connsiteX138" fmla="*/ 4651438 w 8231356"/>
              <a:gd name="connsiteY138" fmla="*/ 0 h 270646"/>
              <a:gd name="connsiteX139" fmla="*/ 4748946 w 8231356"/>
              <a:gd name="connsiteY139" fmla="*/ 219127 h 270646"/>
              <a:gd name="connsiteX140" fmla="*/ 4744318 w 8231356"/>
              <a:gd name="connsiteY140" fmla="*/ 270645 h 270646"/>
              <a:gd name="connsiteX141" fmla="*/ 4750644 w 8231356"/>
              <a:gd name="connsiteY141" fmla="*/ 261060 h 270646"/>
              <a:gd name="connsiteX142" fmla="*/ 4788598 w 8231356"/>
              <a:gd name="connsiteY142" fmla="*/ 243840 h 270646"/>
              <a:gd name="connsiteX143" fmla="*/ 4808249 w 8231356"/>
              <a:gd name="connsiteY143" fmla="*/ 248292 h 270646"/>
              <a:gd name="connsiteX144" fmla="*/ 4825510 w 8231356"/>
              <a:gd name="connsiteY144" fmla="*/ 260333 h 270646"/>
              <a:gd name="connsiteX145" fmla="*/ 4821808 w 8231356"/>
              <a:gd name="connsiteY145" fmla="*/ 219127 h 270646"/>
              <a:gd name="connsiteX146" fmla="*/ 4919316 w 8231356"/>
              <a:gd name="connsiteY146" fmla="*/ 0 h 270646"/>
              <a:gd name="connsiteX147" fmla="*/ 5016824 w 8231356"/>
              <a:gd name="connsiteY147" fmla="*/ 219127 h 270646"/>
              <a:gd name="connsiteX148" fmla="*/ 5012196 w 8231356"/>
              <a:gd name="connsiteY148" fmla="*/ 270645 h 270646"/>
              <a:gd name="connsiteX149" fmla="*/ 5018522 w 8231356"/>
              <a:gd name="connsiteY149" fmla="*/ 261060 h 270646"/>
              <a:gd name="connsiteX150" fmla="*/ 5056476 w 8231356"/>
              <a:gd name="connsiteY150" fmla="*/ 243840 h 270646"/>
              <a:gd name="connsiteX151" fmla="*/ 5076127 w 8231356"/>
              <a:gd name="connsiteY151" fmla="*/ 248292 h 270646"/>
              <a:gd name="connsiteX152" fmla="*/ 5093388 w 8231356"/>
              <a:gd name="connsiteY152" fmla="*/ 260333 h 270646"/>
              <a:gd name="connsiteX153" fmla="*/ 5089686 w 8231356"/>
              <a:gd name="connsiteY153" fmla="*/ 219127 h 270646"/>
              <a:gd name="connsiteX154" fmla="*/ 5187194 w 8231356"/>
              <a:gd name="connsiteY154" fmla="*/ 0 h 270646"/>
              <a:gd name="connsiteX155" fmla="*/ 5284702 w 8231356"/>
              <a:gd name="connsiteY155" fmla="*/ 219127 h 270646"/>
              <a:gd name="connsiteX156" fmla="*/ 5280074 w 8231356"/>
              <a:gd name="connsiteY156" fmla="*/ 270645 h 270646"/>
              <a:gd name="connsiteX157" fmla="*/ 5286400 w 8231356"/>
              <a:gd name="connsiteY157" fmla="*/ 261060 h 270646"/>
              <a:gd name="connsiteX158" fmla="*/ 5324354 w 8231356"/>
              <a:gd name="connsiteY158" fmla="*/ 243840 h 270646"/>
              <a:gd name="connsiteX159" fmla="*/ 5344005 w 8231356"/>
              <a:gd name="connsiteY159" fmla="*/ 248292 h 270646"/>
              <a:gd name="connsiteX160" fmla="*/ 5361267 w 8231356"/>
              <a:gd name="connsiteY160" fmla="*/ 260334 h 270646"/>
              <a:gd name="connsiteX161" fmla="*/ 5357565 w 8231356"/>
              <a:gd name="connsiteY161" fmla="*/ 219127 h 270646"/>
              <a:gd name="connsiteX162" fmla="*/ 5455073 w 8231356"/>
              <a:gd name="connsiteY162" fmla="*/ 0 h 270646"/>
              <a:gd name="connsiteX163" fmla="*/ 5552581 w 8231356"/>
              <a:gd name="connsiteY163" fmla="*/ 219127 h 270646"/>
              <a:gd name="connsiteX164" fmla="*/ 5547953 w 8231356"/>
              <a:gd name="connsiteY164" fmla="*/ 270645 h 270646"/>
              <a:gd name="connsiteX165" fmla="*/ 5554279 w 8231356"/>
              <a:gd name="connsiteY165" fmla="*/ 261060 h 270646"/>
              <a:gd name="connsiteX166" fmla="*/ 5592233 w 8231356"/>
              <a:gd name="connsiteY166" fmla="*/ 243840 h 270646"/>
              <a:gd name="connsiteX167" fmla="*/ 5611884 w 8231356"/>
              <a:gd name="connsiteY167" fmla="*/ 248292 h 270646"/>
              <a:gd name="connsiteX168" fmla="*/ 5629145 w 8231356"/>
              <a:gd name="connsiteY168" fmla="*/ 260333 h 270646"/>
              <a:gd name="connsiteX169" fmla="*/ 5625443 w 8231356"/>
              <a:gd name="connsiteY169" fmla="*/ 219127 h 270646"/>
              <a:gd name="connsiteX170" fmla="*/ 5722951 w 8231356"/>
              <a:gd name="connsiteY170" fmla="*/ 0 h 270646"/>
              <a:gd name="connsiteX171" fmla="*/ 5820459 w 8231356"/>
              <a:gd name="connsiteY171" fmla="*/ 219127 h 270646"/>
              <a:gd name="connsiteX172" fmla="*/ 5815831 w 8231356"/>
              <a:gd name="connsiteY172" fmla="*/ 270645 h 270646"/>
              <a:gd name="connsiteX173" fmla="*/ 5822157 w 8231356"/>
              <a:gd name="connsiteY173" fmla="*/ 261060 h 270646"/>
              <a:gd name="connsiteX174" fmla="*/ 5860111 w 8231356"/>
              <a:gd name="connsiteY174" fmla="*/ 243840 h 270646"/>
              <a:gd name="connsiteX175" fmla="*/ 5879762 w 8231356"/>
              <a:gd name="connsiteY175" fmla="*/ 248292 h 270646"/>
              <a:gd name="connsiteX176" fmla="*/ 5897023 w 8231356"/>
              <a:gd name="connsiteY176" fmla="*/ 260333 h 270646"/>
              <a:gd name="connsiteX177" fmla="*/ 5893321 w 8231356"/>
              <a:gd name="connsiteY177" fmla="*/ 219127 h 270646"/>
              <a:gd name="connsiteX178" fmla="*/ 5990829 w 8231356"/>
              <a:gd name="connsiteY178" fmla="*/ 0 h 270646"/>
              <a:gd name="connsiteX179" fmla="*/ 6088337 w 8231356"/>
              <a:gd name="connsiteY179" fmla="*/ 219127 h 270646"/>
              <a:gd name="connsiteX180" fmla="*/ 6083709 w 8231356"/>
              <a:gd name="connsiteY180" fmla="*/ 270645 h 270646"/>
              <a:gd name="connsiteX181" fmla="*/ 6090035 w 8231356"/>
              <a:gd name="connsiteY181" fmla="*/ 261060 h 270646"/>
              <a:gd name="connsiteX182" fmla="*/ 6127989 w 8231356"/>
              <a:gd name="connsiteY182" fmla="*/ 243840 h 270646"/>
              <a:gd name="connsiteX183" fmla="*/ 6147640 w 8231356"/>
              <a:gd name="connsiteY183" fmla="*/ 248292 h 270646"/>
              <a:gd name="connsiteX184" fmla="*/ 6164902 w 8231356"/>
              <a:gd name="connsiteY184" fmla="*/ 260334 h 270646"/>
              <a:gd name="connsiteX185" fmla="*/ 6161200 w 8231356"/>
              <a:gd name="connsiteY185" fmla="*/ 219127 h 270646"/>
              <a:gd name="connsiteX186" fmla="*/ 6258708 w 8231356"/>
              <a:gd name="connsiteY186" fmla="*/ 0 h 270646"/>
              <a:gd name="connsiteX187" fmla="*/ 6356216 w 8231356"/>
              <a:gd name="connsiteY187" fmla="*/ 219127 h 270646"/>
              <a:gd name="connsiteX188" fmla="*/ 6351588 w 8231356"/>
              <a:gd name="connsiteY188" fmla="*/ 270645 h 270646"/>
              <a:gd name="connsiteX189" fmla="*/ 6357914 w 8231356"/>
              <a:gd name="connsiteY189" fmla="*/ 261060 h 270646"/>
              <a:gd name="connsiteX190" fmla="*/ 6395868 w 8231356"/>
              <a:gd name="connsiteY190" fmla="*/ 243840 h 270646"/>
              <a:gd name="connsiteX191" fmla="*/ 6415519 w 8231356"/>
              <a:gd name="connsiteY191" fmla="*/ 248292 h 270646"/>
              <a:gd name="connsiteX192" fmla="*/ 6432780 w 8231356"/>
              <a:gd name="connsiteY192" fmla="*/ 260333 h 270646"/>
              <a:gd name="connsiteX193" fmla="*/ 6429078 w 8231356"/>
              <a:gd name="connsiteY193" fmla="*/ 219127 h 270646"/>
              <a:gd name="connsiteX194" fmla="*/ 6526586 w 8231356"/>
              <a:gd name="connsiteY194" fmla="*/ 0 h 270646"/>
              <a:gd name="connsiteX195" fmla="*/ 6624094 w 8231356"/>
              <a:gd name="connsiteY195" fmla="*/ 219127 h 270646"/>
              <a:gd name="connsiteX196" fmla="*/ 6619466 w 8231356"/>
              <a:gd name="connsiteY196" fmla="*/ 270645 h 270646"/>
              <a:gd name="connsiteX197" fmla="*/ 6625792 w 8231356"/>
              <a:gd name="connsiteY197" fmla="*/ 261060 h 270646"/>
              <a:gd name="connsiteX198" fmla="*/ 6663746 w 8231356"/>
              <a:gd name="connsiteY198" fmla="*/ 243840 h 270646"/>
              <a:gd name="connsiteX199" fmla="*/ 6683397 w 8231356"/>
              <a:gd name="connsiteY199" fmla="*/ 248292 h 270646"/>
              <a:gd name="connsiteX200" fmla="*/ 6700658 w 8231356"/>
              <a:gd name="connsiteY200" fmla="*/ 260333 h 270646"/>
              <a:gd name="connsiteX201" fmla="*/ 6696956 w 8231356"/>
              <a:gd name="connsiteY201" fmla="*/ 219127 h 270646"/>
              <a:gd name="connsiteX202" fmla="*/ 6794464 w 8231356"/>
              <a:gd name="connsiteY202" fmla="*/ 0 h 270646"/>
              <a:gd name="connsiteX203" fmla="*/ 6891972 w 8231356"/>
              <a:gd name="connsiteY203" fmla="*/ 219127 h 270646"/>
              <a:gd name="connsiteX204" fmla="*/ 6887344 w 8231356"/>
              <a:gd name="connsiteY204" fmla="*/ 270645 h 270646"/>
              <a:gd name="connsiteX205" fmla="*/ 6893670 w 8231356"/>
              <a:gd name="connsiteY205" fmla="*/ 261060 h 270646"/>
              <a:gd name="connsiteX206" fmla="*/ 6931624 w 8231356"/>
              <a:gd name="connsiteY206" fmla="*/ 243840 h 270646"/>
              <a:gd name="connsiteX207" fmla="*/ 6951275 w 8231356"/>
              <a:gd name="connsiteY207" fmla="*/ 248292 h 270646"/>
              <a:gd name="connsiteX208" fmla="*/ 6968537 w 8231356"/>
              <a:gd name="connsiteY208" fmla="*/ 260334 h 270646"/>
              <a:gd name="connsiteX209" fmla="*/ 6964835 w 8231356"/>
              <a:gd name="connsiteY209" fmla="*/ 219127 h 270646"/>
              <a:gd name="connsiteX210" fmla="*/ 7062343 w 8231356"/>
              <a:gd name="connsiteY210" fmla="*/ 0 h 270646"/>
              <a:gd name="connsiteX211" fmla="*/ 7159851 w 8231356"/>
              <a:gd name="connsiteY211" fmla="*/ 219127 h 270646"/>
              <a:gd name="connsiteX212" fmla="*/ 7155223 w 8231356"/>
              <a:gd name="connsiteY212" fmla="*/ 270645 h 270646"/>
              <a:gd name="connsiteX213" fmla="*/ 7161549 w 8231356"/>
              <a:gd name="connsiteY213" fmla="*/ 261060 h 270646"/>
              <a:gd name="connsiteX214" fmla="*/ 7199503 w 8231356"/>
              <a:gd name="connsiteY214" fmla="*/ 243840 h 270646"/>
              <a:gd name="connsiteX215" fmla="*/ 7219154 w 8231356"/>
              <a:gd name="connsiteY215" fmla="*/ 248292 h 270646"/>
              <a:gd name="connsiteX216" fmla="*/ 7236415 w 8231356"/>
              <a:gd name="connsiteY216" fmla="*/ 260333 h 270646"/>
              <a:gd name="connsiteX217" fmla="*/ 7232713 w 8231356"/>
              <a:gd name="connsiteY217" fmla="*/ 219127 h 270646"/>
              <a:gd name="connsiteX218" fmla="*/ 7330221 w 8231356"/>
              <a:gd name="connsiteY218" fmla="*/ 0 h 270646"/>
              <a:gd name="connsiteX219" fmla="*/ 7427729 w 8231356"/>
              <a:gd name="connsiteY219" fmla="*/ 219127 h 270646"/>
              <a:gd name="connsiteX220" fmla="*/ 7423101 w 8231356"/>
              <a:gd name="connsiteY220" fmla="*/ 270645 h 270646"/>
              <a:gd name="connsiteX221" fmla="*/ 7429427 w 8231356"/>
              <a:gd name="connsiteY221" fmla="*/ 261060 h 270646"/>
              <a:gd name="connsiteX222" fmla="*/ 7467381 w 8231356"/>
              <a:gd name="connsiteY222" fmla="*/ 243840 h 270646"/>
              <a:gd name="connsiteX223" fmla="*/ 7487032 w 8231356"/>
              <a:gd name="connsiteY223" fmla="*/ 248292 h 270646"/>
              <a:gd name="connsiteX224" fmla="*/ 7504293 w 8231356"/>
              <a:gd name="connsiteY224" fmla="*/ 260333 h 270646"/>
              <a:gd name="connsiteX225" fmla="*/ 7500591 w 8231356"/>
              <a:gd name="connsiteY225" fmla="*/ 219127 h 270646"/>
              <a:gd name="connsiteX226" fmla="*/ 7598099 w 8231356"/>
              <a:gd name="connsiteY226" fmla="*/ 0 h 270646"/>
              <a:gd name="connsiteX227" fmla="*/ 7695607 w 8231356"/>
              <a:gd name="connsiteY227" fmla="*/ 219127 h 270646"/>
              <a:gd name="connsiteX228" fmla="*/ 7690979 w 8231356"/>
              <a:gd name="connsiteY228" fmla="*/ 270645 h 270646"/>
              <a:gd name="connsiteX229" fmla="*/ 7697304 w 8231356"/>
              <a:gd name="connsiteY229" fmla="*/ 261060 h 270646"/>
              <a:gd name="connsiteX230" fmla="*/ 7735259 w 8231356"/>
              <a:gd name="connsiteY230" fmla="*/ 243840 h 270646"/>
              <a:gd name="connsiteX231" fmla="*/ 7754910 w 8231356"/>
              <a:gd name="connsiteY231" fmla="*/ 248292 h 270646"/>
              <a:gd name="connsiteX232" fmla="*/ 7772172 w 8231356"/>
              <a:gd name="connsiteY232" fmla="*/ 260334 h 270646"/>
              <a:gd name="connsiteX233" fmla="*/ 7768470 w 8231356"/>
              <a:gd name="connsiteY233" fmla="*/ 219127 h 270646"/>
              <a:gd name="connsiteX234" fmla="*/ 7865978 w 8231356"/>
              <a:gd name="connsiteY234" fmla="*/ 0 h 270646"/>
              <a:gd name="connsiteX235" fmla="*/ 7963486 w 8231356"/>
              <a:gd name="connsiteY235" fmla="*/ 219127 h 270646"/>
              <a:gd name="connsiteX236" fmla="*/ 7958858 w 8231356"/>
              <a:gd name="connsiteY236" fmla="*/ 270645 h 270646"/>
              <a:gd name="connsiteX237" fmla="*/ 7965184 w 8231356"/>
              <a:gd name="connsiteY237" fmla="*/ 261060 h 270646"/>
              <a:gd name="connsiteX238" fmla="*/ 8003138 w 8231356"/>
              <a:gd name="connsiteY238" fmla="*/ 243840 h 270646"/>
              <a:gd name="connsiteX239" fmla="*/ 8022789 w 8231356"/>
              <a:gd name="connsiteY239" fmla="*/ 248292 h 270646"/>
              <a:gd name="connsiteX240" fmla="*/ 8040041 w 8231356"/>
              <a:gd name="connsiteY240" fmla="*/ 260327 h 270646"/>
              <a:gd name="connsiteX241" fmla="*/ 8036340 w 8231356"/>
              <a:gd name="connsiteY241" fmla="*/ 219127 h 270646"/>
              <a:gd name="connsiteX242" fmla="*/ 8133848 w 8231356"/>
              <a:gd name="connsiteY242" fmla="*/ 0 h 270646"/>
              <a:gd name="connsiteX243" fmla="*/ 8231356 w 8231356"/>
              <a:gd name="connsiteY243" fmla="*/ 219127 h 270646"/>
              <a:gd name="connsiteX244" fmla="*/ 8226728 w 8231356"/>
              <a:gd name="connsiteY244" fmla="*/ 270645 h 27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8231356" h="270646">
                <a:moveTo>
                  <a:pt x="3702" y="260333"/>
                </a:moveTo>
                <a:lnTo>
                  <a:pt x="0" y="219127"/>
                </a:lnTo>
                <a:cubicBezTo>
                  <a:pt x="0" y="98106"/>
                  <a:pt x="43656" y="0"/>
                  <a:pt x="97508" y="0"/>
                </a:cubicBezTo>
                <a:cubicBezTo>
                  <a:pt x="151360" y="0"/>
                  <a:pt x="195016" y="98106"/>
                  <a:pt x="195016" y="219127"/>
                </a:cubicBezTo>
                <a:lnTo>
                  <a:pt x="190388" y="270645"/>
                </a:lnTo>
                <a:lnTo>
                  <a:pt x="196714" y="261060"/>
                </a:lnTo>
                <a:cubicBezTo>
                  <a:pt x="208379" y="249972"/>
                  <a:pt x="221205" y="243840"/>
                  <a:pt x="234668" y="243840"/>
                </a:cubicBezTo>
                <a:cubicBezTo>
                  <a:pt x="241400" y="243840"/>
                  <a:pt x="247972" y="245373"/>
                  <a:pt x="254319" y="248292"/>
                </a:cubicBezTo>
                <a:lnTo>
                  <a:pt x="271581" y="260334"/>
                </a:lnTo>
                <a:lnTo>
                  <a:pt x="267879" y="219127"/>
                </a:lnTo>
                <a:cubicBezTo>
                  <a:pt x="267879" y="98106"/>
                  <a:pt x="311535" y="0"/>
                  <a:pt x="365387" y="0"/>
                </a:cubicBezTo>
                <a:cubicBezTo>
                  <a:pt x="419239" y="0"/>
                  <a:pt x="462895" y="98106"/>
                  <a:pt x="462895" y="219127"/>
                </a:cubicBezTo>
                <a:lnTo>
                  <a:pt x="458267" y="270645"/>
                </a:lnTo>
                <a:lnTo>
                  <a:pt x="464593" y="261060"/>
                </a:lnTo>
                <a:cubicBezTo>
                  <a:pt x="476258" y="249972"/>
                  <a:pt x="489084" y="243840"/>
                  <a:pt x="502547" y="243840"/>
                </a:cubicBezTo>
                <a:cubicBezTo>
                  <a:pt x="509279" y="243840"/>
                  <a:pt x="515851" y="245373"/>
                  <a:pt x="522198" y="248292"/>
                </a:cubicBezTo>
                <a:lnTo>
                  <a:pt x="539459" y="260333"/>
                </a:lnTo>
                <a:lnTo>
                  <a:pt x="535757" y="219127"/>
                </a:lnTo>
                <a:cubicBezTo>
                  <a:pt x="535757" y="98106"/>
                  <a:pt x="579413" y="0"/>
                  <a:pt x="633265" y="0"/>
                </a:cubicBezTo>
                <a:cubicBezTo>
                  <a:pt x="687117" y="0"/>
                  <a:pt x="730773" y="98106"/>
                  <a:pt x="730773" y="219127"/>
                </a:cubicBezTo>
                <a:lnTo>
                  <a:pt x="726145" y="270645"/>
                </a:lnTo>
                <a:lnTo>
                  <a:pt x="732471" y="261060"/>
                </a:lnTo>
                <a:cubicBezTo>
                  <a:pt x="744136" y="249972"/>
                  <a:pt x="756962" y="243840"/>
                  <a:pt x="770425" y="243840"/>
                </a:cubicBezTo>
                <a:cubicBezTo>
                  <a:pt x="777157" y="243840"/>
                  <a:pt x="783729" y="245373"/>
                  <a:pt x="790076" y="248292"/>
                </a:cubicBezTo>
                <a:lnTo>
                  <a:pt x="807337" y="260333"/>
                </a:lnTo>
                <a:lnTo>
                  <a:pt x="803635" y="219127"/>
                </a:lnTo>
                <a:cubicBezTo>
                  <a:pt x="803635" y="98106"/>
                  <a:pt x="847291" y="0"/>
                  <a:pt x="901143" y="0"/>
                </a:cubicBezTo>
                <a:cubicBezTo>
                  <a:pt x="954995" y="0"/>
                  <a:pt x="998651" y="98106"/>
                  <a:pt x="998651" y="219127"/>
                </a:cubicBezTo>
                <a:lnTo>
                  <a:pt x="994023" y="270645"/>
                </a:lnTo>
                <a:lnTo>
                  <a:pt x="1000349" y="261060"/>
                </a:lnTo>
                <a:cubicBezTo>
                  <a:pt x="1012014" y="249972"/>
                  <a:pt x="1024840" y="243840"/>
                  <a:pt x="1038303" y="243840"/>
                </a:cubicBezTo>
                <a:cubicBezTo>
                  <a:pt x="1045035" y="243840"/>
                  <a:pt x="1051607" y="245373"/>
                  <a:pt x="1057954" y="248292"/>
                </a:cubicBezTo>
                <a:lnTo>
                  <a:pt x="1075216" y="260334"/>
                </a:lnTo>
                <a:lnTo>
                  <a:pt x="1071514" y="219127"/>
                </a:lnTo>
                <a:cubicBezTo>
                  <a:pt x="1071514" y="98106"/>
                  <a:pt x="1115169" y="0"/>
                  <a:pt x="1169021" y="0"/>
                </a:cubicBezTo>
                <a:cubicBezTo>
                  <a:pt x="1222873" y="0"/>
                  <a:pt x="1266529" y="98106"/>
                  <a:pt x="1266529" y="219127"/>
                </a:cubicBezTo>
                <a:lnTo>
                  <a:pt x="1261901" y="270645"/>
                </a:lnTo>
                <a:lnTo>
                  <a:pt x="1268227" y="261060"/>
                </a:lnTo>
                <a:cubicBezTo>
                  <a:pt x="1279893" y="249972"/>
                  <a:pt x="1292718" y="243840"/>
                  <a:pt x="1306181" y="243840"/>
                </a:cubicBezTo>
                <a:cubicBezTo>
                  <a:pt x="1312913" y="243840"/>
                  <a:pt x="1319485" y="245373"/>
                  <a:pt x="1325832" y="248292"/>
                </a:cubicBezTo>
                <a:lnTo>
                  <a:pt x="1343093" y="260333"/>
                </a:lnTo>
                <a:lnTo>
                  <a:pt x="1339391" y="219127"/>
                </a:lnTo>
                <a:cubicBezTo>
                  <a:pt x="1339391" y="98106"/>
                  <a:pt x="1383047" y="0"/>
                  <a:pt x="1436898" y="0"/>
                </a:cubicBezTo>
                <a:cubicBezTo>
                  <a:pt x="1490751" y="0"/>
                  <a:pt x="1534407" y="98106"/>
                  <a:pt x="1534407" y="219127"/>
                </a:cubicBezTo>
                <a:lnTo>
                  <a:pt x="1529779" y="270644"/>
                </a:lnTo>
                <a:lnTo>
                  <a:pt x="1536104" y="261060"/>
                </a:lnTo>
                <a:cubicBezTo>
                  <a:pt x="1547770" y="249972"/>
                  <a:pt x="1560595" y="243840"/>
                  <a:pt x="1574058" y="243840"/>
                </a:cubicBezTo>
                <a:cubicBezTo>
                  <a:pt x="1580790" y="243840"/>
                  <a:pt x="1587362" y="245373"/>
                  <a:pt x="1593710" y="248292"/>
                </a:cubicBezTo>
                <a:lnTo>
                  <a:pt x="1610971" y="260333"/>
                </a:lnTo>
                <a:lnTo>
                  <a:pt x="1607269" y="219127"/>
                </a:lnTo>
                <a:cubicBezTo>
                  <a:pt x="1607269" y="98106"/>
                  <a:pt x="1650925" y="0"/>
                  <a:pt x="1704777" y="0"/>
                </a:cubicBezTo>
                <a:cubicBezTo>
                  <a:pt x="1758629" y="0"/>
                  <a:pt x="1802285" y="98106"/>
                  <a:pt x="1802285" y="219127"/>
                </a:cubicBezTo>
                <a:lnTo>
                  <a:pt x="1797657" y="270645"/>
                </a:lnTo>
                <a:lnTo>
                  <a:pt x="1803983" y="261060"/>
                </a:lnTo>
                <a:cubicBezTo>
                  <a:pt x="1815649" y="249972"/>
                  <a:pt x="1828474" y="243840"/>
                  <a:pt x="1841937" y="243840"/>
                </a:cubicBezTo>
                <a:cubicBezTo>
                  <a:pt x="1848669" y="243840"/>
                  <a:pt x="1855241" y="245373"/>
                  <a:pt x="1861588" y="248292"/>
                </a:cubicBezTo>
                <a:lnTo>
                  <a:pt x="1878850" y="260334"/>
                </a:lnTo>
                <a:lnTo>
                  <a:pt x="1875148" y="219127"/>
                </a:lnTo>
                <a:cubicBezTo>
                  <a:pt x="1875148" y="98106"/>
                  <a:pt x="1918804" y="0"/>
                  <a:pt x="1972656" y="0"/>
                </a:cubicBezTo>
                <a:cubicBezTo>
                  <a:pt x="2026508" y="0"/>
                  <a:pt x="2070163" y="98106"/>
                  <a:pt x="2070163" y="219127"/>
                </a:cubicBezTo>
                <a:lnTo>
                  <a:pt x="2065535" y="270646"/>
                </a:lnTo>
                <a:lnTo>
                  <a:pt x="2071862" y="261060"/>
                </a:lnTo>
                <a:cubicBezTo>
                  <a:pt x="2083528" y="249972"/>
                  <a:pt x="2096353" y="243840"/>
                  <a:pt x="2109816" y="243840"/>
                </a:cubicBezTo>
                <a:cubicBezTo>
                  <a:pt x="2116548" y="243840"/>
                  <a:pt x="2123120" y="245373"/>
                  <a:pt x="2129467" y="248292"/>
                </a:cubicBezTo>
                <a:lnTo>
                  <a:pt x="2146728" y="260333"/>
                </a:lnTo>
                <a:lnTo>
                  <a:pt x="2143026" y="219127"/>
                </a:lnTo>
                <a:cubicBezTo>
                  <a:pt x="2143026" y="98106"/>
                  <a:pt x="2186682" y="0"/>
                  <a:pt x="2240534" y="0"/>
                </a:cubicBezTo>
                <a:cubicBezTo>
                  <a:pt x="2294386" y="0"/>
                  <a:pt x="2338043" y="98106"/>
                  <a:pt x="2338043" y="219127"/>
                </a:cubicBezTo>
                <a:lnTo>
                  <a:pt x="2333415" y="270643"/>
                </a:lnTo>
                <a:lnTo>
                  <a:pt x="2339740" y="261060"/>
                </a:lnTo>
                <a:cubicBezTo>
                  <a:pt x="2351406" y="249972"/>
                  <a:pt x="2364231" y="243840"/>
                  <a:pt x="2377694" y="243840"/>
                </a:cubicBezTo>
                <a:cubicBezTo>
                  <a:pt x="2384426" y="243840"/>
                  <a:pt x="2390998" y="245373"/>
                  <a:pt x="2397345" y="248292"/>
                </a:cubicBezTo>
                <a:lnTo>
                  <a:pt x="2414606" y="260333"/>
                </a:lnTo>
                <a:lnTo>
                  <a:pt x="2410904" y="219127"/>
                </a:lnTo>
                <a:cubicBezTo>
                  <a:pt x="2410904" y="98106"/>
                  <a:pt x="2454560" y="0"/>
                  <a:pt x="2508413" y="0"/>
                </a:cubicBezTo>
                <a:cubicBezTo>
                  <a:pt x="2562263" y="0"/>
                  <a:pt x="2605920" y="98106"/>
                  <a:pt x="2605920" y="219127"/>
                </a:cubicBezTo>
                <a:lnTo>
                  <a:pt x="2601292" y="270646"/>
                </a:lnTo>
                <a:lnTo>
                  <a:pt x="2607618" y="261060"/>
                </a:lnTo>
                <a:cubicBezTo>
                  <a:pt x="2619284" y="249972"/>
                  <a:pt x="2632110" y="243840"/>
                  <a:pt x="2645573" y="243840"/>
                </a:cubicBezTo>
                <a:cubicBezTo>
                  <a:pt x="2652304" y="243840"/>
                  <a:pt x="2658876" y="245373"/>
                  <a:pt x="2665224" y="248292"/>
                </a:cubicBezTo>
                <a:lnTo>
                  <a:pt x="2682485" y="260334"/>
                </a:lnTo>
                <a:lnTo>
                  <a:pt x="2678783" y="219127"/>
                </a:lnTo>
                <a:cubicBezTo>
                  <a:pt x="2678783" y="98106"/>
                  <a:pt x="2722439" y="0"/>
                  <a:pt x="2776291" y="0"/>
                </a:cubicBezTo>
                <a:cubicBezTo>
                  <a:pt x="2830143" y="0"/>
                  <a:pt x="2873799" y="98106"/>
                  <a:pt x="2873799" y="219127"/>
                </a:cubicBezTo>
                <a:lnTo>
                  <a:pt x="2869171" y="270645"/>
                </a:lnTo>
                <a:lnTo>
                  <a:pt x="2875497" y="261060"/>
                </a:lnTo>
                <a:cubicBezTo>
                  <a:pt x="2887162" y="249972"/>
                  <a:pt x="2899988" y="243840"/>
                  <a:pt x="2913451" y="243840"/>
                </a:cubicBezTo>
                <a:cubicBezTo>
                  <a:pt x="2920183" y="243840"/>
                  <a:pt x="2926755" y="245373"/>
                  <a:pt x="2933102" y="248292"/>
                </a:cubicBezTo>
                <a:lnTo>
                  <a:pt x="2950363" y="260333"/>
                </a:lnTo>
                <a:lnTo>
                  <a:pt x="2946661" y="219127"/>
                </a:lnTo>
                <a:cubicBezTo>
                  <a:pt x="2946661" y="98106"/>
                  <a:pt x="2990317" y="0"/>
                  <a:pt x="3044169" y="0"/>
                </a:cubicBezTo>
                <a:cubicBezTo>
                  <a:pt x="3098021" y="0"/>
                  <a:pt x="3141677" y="98106"/>
                  <a:pt x="3141677" y="219127"/>
                </a:cubicBezTo>
                <a:lnTo>
                  <a:pt x="3137049" y="270645"/>
                </a:lnTo>
                <a:lnTo>
                  <a:pt x="3143375" y="261060"/>
                </a:lnTo>
                <a:cubicBezTo>
                  <a:pt x="3155041" y="249972"/>
                  <a:pt x="3167866" y="243840"/>
                  <a:pt x="3181329" y="243840"/>
                </a:cubicBezTo>
                <a:cubicBezTo>
                  <a:pt x="3188061" y="243840"/>
                  <a:pt x="3194633" y="245373"/>
                  <a:pt x="3200980" y="248292"/>
                </a:cubicBezTo>
                <a:lnTo>
                  <a:pt x="3218240" y="260332"/>
                </a:lnTo>
                <a:lnTo>
                  <a:pt x="3214538" y="219127"/>
                </a:lnTo>
                <a:cubicBezTo>
                  <a:pt x="3214538" y="98106"/>
                  <a:pt x="3258194" y="0"/>
                  <a:pt x="3312046" y="0"/>
                </a:cubicBezTo>
                <a:cubicBezTo>
                  <a:pt x="3365898" y="0"/>
                  <a:pt x="3409554" y="98106"/>
                  <a:pt x="3409554" y="219127"/>
                </a:cubicBezTo>
                <a:lnTo>
                  <a:pt x="3404926" y="270645"/>
                </a:lnTo>
                <a:lnTo>
                  <a:pt x="3411252" y="261060"/>
                </a:lnTo>
                <a:cubicBezTo>
                  <a:pt x="3422918" y="249972"/>
                  <a:pt x="3435743" y="243840"/>
                  <a:pt x="3449206" y="243840"/>
                </a:cubicBezTo>
                <a:cubicBezTo>
                  <a:pt x="3455938" y="243840"/>
                  <a:pt x="3462510" y="245373"/>
                  <a:pt x="3468858" y="248292"/>
                </a:cubicBezTo>
                <a:lnTo>
                  <a:pt x="3486118" y="260333"/>
                </a:lnTo>
                <a:lnTo>
                  <a:pt x="3482416" y="219127"/>
                </a:lnTo>
                <a:cubicBezTo>
                  <a:pt x="3482416" y="98106"/>
                  <a:pt x="3526072" y="0"/>
                  <a:pt x="3579924" y="0"/>
                </a:cubicBezTo>
                <a:cubicBezTo>
                  <a:pt x="3633776" y="0"/>
                  <a:pt x="3677432" y="98106"/>
                  <a:pt x="3677432" y="219127"/>
                </a:cubicBezTo>
                <a:lnTo>
                  <a:pt x="3672804" y="270645"/>
                </a:lnTo>
                <a:lnTo>
                  <a:pt x="3679130" y="261060"/>
                </a:lnTo>
                <a:cubicBezTo>
                  <a:pt x="3690796" y="249972"/>
                  <a:pt x="3703621" y="243840"/>
                  <a:pt x="3717084" y="243840"/>
                </a:cubicBezTo>
                <a:cubicBezTo>
                  <a:pt x="3723816" y="243840"/>
                  <a:pt x="3730388" y="245373"/>
                  <a:pt x="3736736" y="248292"/>
                </a:cubicBezTo>
                <a:lnTo>
                  <a:pt x="3753997" y="260334"/>
                </a:lnTo>
                <a:lnTo>
                  <a:pt x="3750295" y="219127"/>
                </a:lnTo>
                <a:cubicBezTo>
                  <a:pt x="3750295" y="98106"/>
                  <a:pt x="3793951" y="0"/>
                  <a:pt x="3847803" y="0"/>
                </a:cubicBezTo>
                <a:cubicBezTo>
                  <a:pt x="3901655" y="0"/>
                  <a:pt x="3945311" y="98106"/>
                  <a:pt x="3945311" y="219127"/>
                </a:cubicBezTo>
                <a:lnTo>
                  <a:pt x="3940683" y="270645"/>
                </a:lnTo>
                <a:lnTo>
                  <a:pt x="3947009" y="261060"/>
                </a:lnTo>
                <a:cubicBezTo>
                  <a:pt x="3958675" y="249972"/>
                  <a:pt x="3971500" y="243840"/>
                  <a:pt x="3984963" y="243840"/>
                </a:cubicBezTo>
                <a:cubicBezTo>
                  <a:pt x="3991695" y="243840"/>
                  <a:pt x="3998267" y="245373"/>
                  <a:pt x="4004615" y="248292"/>
                </a:cubicBezTo>
                <a:lnTo>
                  <a:pt x="4021875" y="260333"/>
                </a:lnTo>
                <a:lnTo>
                  <a:pt x="4018173" y="219127"/>
                </a:lnTo>
                <a:cubicBezTo>
                  <a:pt x="4018173" y="98106"/>
                  <a:pt x="4061829" y="0"/>
                  <a:pt x="4115681" y="0"/>
                </a:cubicBezTo>
                <a:cubicBezTo>
                  <a:pt x="4169533" y="0"/>
                  <a:pt x="4213189" y="98106"/>
                  <a:pt x="4213189" y="219127"/>
                </a:cubicBezTo>
                <a:lnTo>
                  <a:pt x="4208561" y="270645"/>
                </a:lnTo>
                <a:lnTo>
                  <a:pt x="4214887" y="261060"/>
                </a:lnTo>
                <a:cubicBezTo>
                  <a:pt x="4226552" y="249972"/>
                  <a:pt x="4239378" y="243840"/>
                  <a:pt x="4252841" y="243840"/>
                </a:cubicBezTo>
                <a:cubicBezTo>
                  <a:pt x="4259573" y="243840"/>
                  <a:pt x="4266145" y="245373"/>
                  <a:pt x="4272492" y="248292"/>
                </a:cubicBezTo>
                <a:lnTo>
                  <a:pt x="4289753" y="260333"/>
                </a:lnTo>
                <a:lnTo>
                  <a:pt x="4286051" y="219127"/>
                </a:lnTo>
                <a:cubicBezTo>
                  <a:pt x="4286051" y="98106"/>
                  <a:pt x="4329707" y="0"/>
                  <a:pt x="4383559" y="0"/>
                </a:cubicBezTo>
                <a:cubicBezTo>
                  <a:pt x="4437411" y="0"/>
                  <a:pt x="4481067" y="98106"/>
                  <a:pt x="4481067" y="219127"/>
                </a:cubicBezTo>
                <a:lnTo>
                  <a:pt x="4476439" y="270645"/>
                </a:lnTo>
                <a:lnTo>
                  <a:pt x="4482765" y="261060"/>
                </a:lnTo>
                <a:cubicBezTo>
                  <a:pt x="4494431" y="249972"/>
                  <a:pt x="4507256" y="243840"/>
                  <a:pt x="4520719" y="243840"/>
                </a:cubicBezTo>
                <a:cubicBezTo>
                  <a:pt x="4527451" y="243840"/>
                  <a:pt x="4534023" y="245373"/>
                  <a:pt x="4540370" y="248292"/>
                </a:cubicBezTo>
                <a:lnTo>
                  <a:pt x="4557632" y="260334"/>
                </a:lnTo>
                <a:lnTo>
                  <a:pt x="4553930" y="219127"/>
                </a:lnTo>
                <a:cubicBezTo>
                  <a:pt x="4553930" y="98106"/>
                  <a:pt x="4597586" y="0"/>
                  <a:pt x="4651438" y="0"/>
                </a:cubicBezTo>
                <a:cubicBezTo>
                  <a:pt x="4705290" y="0"/>
                  <a:pt x="4748946" y="98106"/>
                  <a:pt x="4748946" y="219127"/>
                </a:cubicBezTo>
                <a:lnTo>
                  <a:pt x="4744318" y="270645"/>
                </a:lnTo>
                <a:lnTo>
                  <a:pt x="4750644" y="261060"/>
                </a:lnTo>
                <a:cubicBezTo>
                  <a:pt x="4762310" y="249972"/>
                  <a:pt x="4775135" y="243840"/>
                  <a:pt x="4788598" y="243840"/>
                </a:cubicBezTo>
                <a:cubicBezTo>
                  <a:pt x="4795330" y="243840"/>
                  <a:pt x="4801902" y="245373"/>
                  <a:pt x="4808249" y="248292"/>
                </a:cubicBezTo>
                <a:lnTo>
                  <a:pt x="4825510" y="260333"/>
                </a:lnTo>
                <a:lnTo>
                  <a:pt x="4821808" y="219127"/>
                </a:lnTo>
                <a:cubicBezTo>
                  <a:pt x="4821808" y="98106"/>
                  <a:pt x="4865464" y="0"/>
                  <a:pt x="4919316" y="0"/>
                </a:cubicBezTo>
                <a:cubicBezTo>
                  <a:pt x="4973168" y="0"/>
                  <a:pt x="5016824" y="98106"/>
                  <a:pt x="5016824" y="219127"/>
                </a:cubicBezTo>
                <a:lnTo>
                  <a:pt x="5012196" y="270645"/>
                </a:lnTo>
                <a:lnTo>
                  <a:pt x="5018522" y="261060"/>
                </a:lnTo>
                <a:cubicBezTo>
                  <a:pt x="5030187" y="249972"/>
                  <a:pt x="5043013" y="243840"/>
                  <a:pt x="5056476" y="243840"/>
                </a:cubicBezTo>
                <a:cubicBezTo>
                  <a:pt x="5063208" y="243840"/>
                  <a:pt x="5069780" y="245373"/>
                  <a:pt x="5076127" y="248292"/>
                </a:cubicBezTo>
                <a:lnTo>
                  <a:pt x="5093388" y="260333"/>
                </a:lnTo>
                <a:lnTo>
                  <a:pt x="5089686" y="219127"/>
                </a:lnTo>
                <a:cubicBezTo>
                  <a:pt x="5089686" y="98106"/>
                  <a:pt x="5133342" y="0"/>
                  <a:pt x="5187194" y="0"/>
                </a:cubicBezTo>
                <a:cubicBezTo>
                  <a:pt x="5241046" y="0"/>
                  <a:pt x="5284702" y="98106"/>
                  <a:pt x="5284702" y="219127"/>
                </a:cubicBezTo>
                <a:lnTo>
                  <a:pt x="5280074" y="270645"/>
                </a:lnTo>
                <a:lnTo>
                  <a:pt x="5286400" y="261060"/>
                </a:lnTo>
                <a:cubicBezTo>
                  <a:pt x="5298065" y="249972"/>
                  <a:pt x="5310891" y="243840"/>
                  <a:pt x="5324354" y="243840"/>
                </a:cubicBezTo>
                <a:cubicBezTo>
                  <a:pt x="5331086" y="243840"/>
                  <a:pt x="5337658" y="245373"/>
                  <a:pt x="5344005" y="248292"/>
                </a:cubicBezTo>
                <a:lnTo>
                  <a:pt x="5361267" y="260334"/>
                </a:lnTo>
                <a:lnTo>
                  <a:pt x="5357565" y="219127"/>
                </a:lnTo>
                <a:cubicBezTo>
                  <a:pt x="5357565" y="98106"/>
                  <a:pt x="5401221" y="0"/>
                  <a:pt x="5455073" y="0"/>
                </a:cubicBezTo>
                <a:cubicBezTo>
                  <a:pt x="5508925" y="0"/>
                  <a:pt x="5552581" y="98106"/>
                  <a:pt x="5552581" y="219127"/>
                </a:cubicBezTo>
                <a:lnTo>
                  <a:pt x="5547953" y="270645"/>
                </a:lnTo>
                <a:lnTo>
                  <a:pt x="5554279" y="261060"/>
                </a:lnTo>
                <a:cubicBezTo>
                  <a:pt x="5565944" y="249972"/>
                  <a:pt x="5578770" y="243840"/>
                  <a:pt x="5592233" y="243840"/>
                </a:cubicBezTo>
                <a:cubicBezTo>
                  <a:pt x="5598965" y="243840"/>
                  <a:pt x="5605537" y="245373"/>
                  <a:pt x="5611884" y="248292"/>
                </a:cubicBezTo>
                <a:lnTo>
                  <a:pt x="5629145" y="260333"/>
                </a:lnTo>
                <a:lnTo>
                  <a:pt x="5625443" y="219127"/>
                </a:lnTo>
                <a:cubicBezTo>
                  <a:pt x="5625443" y="98106"/>
                  <a:pt x="5669099" y="0"/>
                  <a:pt x="5722951" y="0"/>
                </a:cubicBezTo>
                <a:cubicBezTo>
                  <a:pt x="5776803" y="0"/>
                  <a:pt x="5820459" y="98106"/>
                  <a:pt x="5820459" y="219127"/>
                </a:cubicBezTo>
                <a:lnTo>
                  <a:pt x="5815831" y="270645"/>
                </a:lnTo>
                <a:lnTo>
                  <a:pt x="5822157" y="261060"/>
                </a:lnTo>
                <a:cubicBezTo>
                  <a:pt x="5833823" y="249972"/>
                  <a:pt x="5846648" y="243840"/>
                  <a:pt x="5860111" y="243840"/>
                </a:cubicBezTo>
                <a:cubicBezTo>
                  <a:pt x="5866843" y="243840"/>
                  <a:pt x="5873415" y="245373"/>
                  <a:pt x="5879762" y="248292"/>
                </a:cubicBezTo>
                <a:lnTo>
                  <a:pt x="5897023" y="260333"/>
                </a:lnTo>
                <a:lnTo>
                  <a:pt x="5893321" y="219127"/>
                </a:lnTo>
                <a:cubicBezTo>
                  <a:pt x="5893321" y="98106"/>
                  <a:pt x="5936977" y="0"/>
                  <a:pt x="5990829" y="0"/>
                </a:cubicBezTo>
                <a:cubicBezTo>
                  <a:pt x="6044681" y="0"/>
                  <a:pt x="6088337" y="98106"/>
                  <a:pt x="6088337" y="219127"/>
                </a:cubicBezTo>
                <a:lnTo>
                  <a:pt x="6083709" y="270645"/>
                </a:lnTo>
                <a:lnTo>
                  <a:pt x="6090035" y="261060"/>
                </a:lnTo>
                <a:cubicBezTo>
                  <a:pt x="6101701" y="249972"/>
                  <a:pt x="6114526" y="243840"/>
                  <a:pt x="6127989" y="243840"/>
                </a:cubicBezTo>
                <a:cubicBezTo>
                  <a:pt x="6134721" y="243840"/>
                  <a:pt x="6141293" y="245373"/>
                  <a:pt x="6147640" y="248292"/>
                </a:cubicBezTo>
                <a:lnTo>
                  <a:pt x="6164902" y="260334"/>
                </a:lnTo>
                <a:lnTo>
                  <a:pt x="6161200" y="219127"/>
                </a:lnTo>
                <a:cubicBezTo>
                  <a:pt x="6161200" y="98106"/>
                  <a:pt x="6204856" y="0"/>
                  <a:pt x="6258708" y="0"/>
                </a:cubicBezTo>
                <a:cubicBezTo>
                  <a:pt x="6312560" y="0"/>
                  <a:pt x="6356216" y="98106"/>
                  <a:pt x="6356216" y="219127"/>
                </a:cubicBezTo>
                <a:lnTo>
                  <a:pt x="6351588" y="270645"/>
                </a:lnTo>
                <a:lnTo>
                  <a:pt x="6357914" y="261060"/>
                </a:lnTo>
                <a:cubicBezTo>
                  <a:pt x="6369579" y="249972"/>
                  <a:pt x="6382405" y="243840"/>
                  <a:pt x="6395868" y="243840"/>
                </a:cubicBezTo>
                <a:cubicBezTo>
                  <a:pt x="6402600" y="243840"/>
                  <a:pt x="6409172" y="245373"/>
                  <a:pt x="6415519" y="248292"/>
                </a:cubicBezTo>
                <a:lnTo>
                  <a:pt x="6432780" y="260333"/>
                </a:lnTo>
                <a:lnTo>
                  <a:pt x="6429078" y="219127"/>
                </a:lnTo>
                <a:cubicBezTo>
                  <a:pt x="6429078" y="98106"/>
                  <a:pt x="6472734" y="0"/>
                  <a:pt x="6526586" y="0"/>
                </a:cubicBezTo>
                <a:cubicBezTo>
                  <a:pt x="6580438" y="0"/>
                  <a:pt x="6624094" y="98106"/>
                  <a:pt x="6624094" y="219127"/>
                </a:cubicBezTo>
                <a:lnTo>
                  <a:pt x="6619466" y="270645"/>
                </a:lnTo>
                <a:lnTo>
                  <a:pt x="6625792" y="261060"/>
                </a:lnTo>
                <a:cubicBezTo>
                  <a:pt x="6637457" y="249972"/>
                  <a:pt x="6650283" y="243840"/>
                  <a:pt x="6663746" y="243840"/>
                </a:cubicBezTo>
                <a:cubicBezTo>
                  <a:pt x="6670478" y="243840"/>
                  <a:pt x="6677050" y="245373"/>
                  <a:pt x="6683397" y="248292"/>
                </a:cubicBezTo>
                <a:lnTo>
                  <a:pt x="6700658" y="260333"/>
                </a:lnTo>
                <a:lnTo>
                  <a:pt x="6696956" y="219127"/>
                </a:lnTo>
                <a:cubicBezTo>
                  <a:pt x="6696956" y="98106"/>
                  <a:pt x="6740612" y="0"/>
                  <a:pt x="6794464" y="0"/>
                </a:cubicBezTo>
                <a:cubicBezTo>
                  <a:pt x="6848316" y="0"/>
                  <a:pt x="6891972" y="98106"/>
                  <a:pt x="6891972" y="219127"/>
                </a:cubicBezTo>
                <a:lnTo>
                  <a:pt x="6887344" y="270645"/>
                </a:lnTo>
                <a:lnTo>
                  <a:pt x="6893670" y="261060"/>
                </a:lnTo>
                <a:cubicBezTo>
                  <a:pt x="6905336" y="249972"/>
                  <a:pt x="6918161" y="243840"/>
                  <a:pt x="6931624" y="243840"/>
                </a:cubicBezTo>
                <a:cubicBezTo>
                  <a:pt x="6938356" y="243840"/>
                  <a:pt x="6944928" y="245373"/>
                  <a:pt x="6951275" y="248292"/>
                </a:cubicBezTo>
                <a:lnTo>
                  <a:pt x="6968537" y="260334"/>
                </a:lnTo>
                <a:lnTo>
                  <a:pt x="6964835" y="219127"/>
                </a:lnTo>
                <a:cubicBezTo>
                  <a:pt x="6964835" y="98106"/>
                  <a:pt x="7008491" y="0"/>
                  <a:pt x="7062343" y="0"/>
                </a:cubicBezTo>
                <a:cubicBezTo>
                  <a:pt x="7116195" y="0"/>
                  <a:pt x="7159851" y="98106"/>
                  <a:pt x="7159851" y="219127"/>
                </a:cubicBezTo>
                <a:lnTo>
                  <a:pt x="7155223" y="270645"/>
                </a:lnTo>
                <a:lnTo>
                  <a:pt x="7161549" y="261060"/>
                </a:lnTo>
                <a:cubicBezTo>
                  <a:pt x="7173215" y="249972"/>
                  <a:pt x="7186040" y="243840"/>
                  <a:pt x="7199503" y="243840"/>
                </a:cubicBezTo>
                <a:cubicBezTo>
                  <a:pt x="7206235" y="243840"/>
                  <a:pt x="7212807" y="245373"/>
                  <a:pt x="7219154" y="248292"/>
                </a:cubicBezTo>
                <a:lnTo>
                  <a:pt x="7236415" y="260333"/>
                </a:lnTo>
                <a:lnTo>
                  <a:pt x="7232713" y="219127"/>
                </a:lnTo>
                <a:cubicBezTo>
                  <a:pt x="7232713" y="98106"/>
                  <a:pt x="7276369" y="0"/>
                  <a:pt x="7330221" y="0"/>
                </a:cubicBezTo>
                <a:cubicBezTo>
                  <a:pt x="7384073" y="0"/>
                  <a:pt x="7427729" y="98106"/>
                  <a:pt x="7427729" y="219127"/>
                </a:cubicBezTo>
                <a:lnTo>
                  <a:pt x="7423101" y="270645"/>
                </a:lnTo>
                <a:lnTo>
                  <a:pt x="7429427" y="261060"/>
                </a:lnTo>
                <a:cubicBezTo>
                  <a:pt x="7441092" y="249972"/>
                  <a:pt x="7453918" y="243840"/>
                  <a:pt x="7467381" y="243840"/>
                </a:cubicBezTo>
                <a:cubicBezTo>
                  <a:pt x="7474113" y="243840"/>
                  <a:pt x="7480685" y="245373"/>
                  <a:pt x="7487032" y="248292"/>
                </a:cubicBezTo>
                <a:lnTo>
                  <a:pt x="7504293" y="260333"/>
                </a:lnTo>
                <a:lnTo>
                  <a:pt x="7500591" y="219127"/>
                </a:lnTo>
                <a:cubicBezTo>
                  <a:pt x="7500591" y="98106"/>
                  <a:pt x="7544247" y="0"/>
                  <a:pt x="7598099" y="0"/>
                </a:cubicBezTo>
                <a:cubicBezTo>
                  <a:pt x="7651951" y="0"/>
                  <a:pt x="7695607" y="98106"/>
                  <a:pt x="7695607" y="219127"/>
                </a:cubicBezTo>
                <a:lnTo>
                  <a:pt x="7690979" y="270645"/>
                </a:lnTo>
                <a:lnTo>
                  <a:pt x="7697304" y="261060"/>
                </a:lnTo>
                <a:cubicBezTo>
                  <a:pt x="7708970" y="249972"/>
                  <a:pt x="7721796" y="243840"/>
                  <a:pt x="7735259" y="243840"/>
                </a:cubicBezTo>
                <a:cubicBezTo>
                  <a:pt x="7741990" y="243840"/>
                  <a:pt x="7748563" y="245373"/>
                  <a:pt x="7754910" y="248292"/>
                </a:cubicBezTo>
                <a:lnTo>
                  <a:pt x="7772172" y="260334"/>
                </a:lnTo>
                <a:lnTo>
                  <a:pt x="7768470" y="219127"/>
                </a:lnTo>
                <a:cubicBezTo>
                  <a:pt x="7768470" y="98106"/>
                  <a:pt x="7812126" y="0"/>
                  <a:pt x="7865978" y="0"/>
                </a:cubicBezTo>
                <a:cubicBezTo>
                  <a:pt x="7919830" y="0"/>
                  <a:pt x="7963486" y="98106"/>
                  <a:pt x="7963486" y="219127"/>
                </a:cubicBezTo>
                <a:lnTo>
                  <a:pt x="7958858" y="270645"/>
                </a:lnTo>
                <a:lnTo>
                  <a:pt x="7965184" y="261060"/>
                </a:lnTo>
                <a:cubicBezTo>
                  <a:pt x="7976849" y="249972"/>
                  <a:pt x="7989675" y="243840"/>
                  <a:pt x="8003138" y="243840"/>
                </a:cubicBezTo>
                <a:cubicBezTo>
                  <a:pt x="8009869" y="243840"/>
                  <a:pt x="8016442" y="245373"/>
                  <a:pt x="8022789" y="248292"/>
                </a:cubicBezTo>
                <a:lnTo>
                  <a:pt x="8040041" y="260327"/>
                </a:lnTo>
                <a:lnTo>
                  <a:pt x="8036340" y="219127"/>
                </a:lnTo>
                <a:cubicBezTo>
                  <a:pt x="8036340" y="98106"/>
                  <a:pt x="8079996" y="0"/>
                  <a:pt x="8133848" y="0"/>
                </a:cubicBezTo>
                <a:cubicBezTo>
                  <a:pt x="8187700" y="0"/>
                  <a:pt x="8231356" y="98106"/>
                  <a:pt x="8231356" y="219127"/>
                </a:cubicBezTo>
                <a:lnTo>
                  <a:pt x="8226728" y="270645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698" name="フリーフォーム: 図形 697">
            <a:extLst>
              <a:ext uri="{FF2B5EF4-FFF2-40B4-BE49-F238E27FC236}">
                <a16:creationId xmlns:a16="http://schemas.microsoft.com/office/drawing/2014/main" id="{731F824D-D86F-B2D5-17AF-85841E4D7AF9}"/>
              </a:ext>
            </a:extLst>
          </p:cNvPr>
          <p:cNvSpPr/>
          <p:nvPr/>
        </p:nvSpPr>
        <p:spPr bwMode="auto">
          <a:xfrm>
            <a:off x="660333" y="1813331"/>
            <a:ext cx="8595956" cy="105804"/>
          </a:xfrm>
          <a:custGeom>
            <a:avLst/>
            <a:gdLst>
              <a:gd name="connsiteX0" fmla="*/ 284344 w 8652830"/>
              <a:gd name="connsiteY0" fmla="*/ 16 h 268653"/>
              <a:gd name="connsiteX1" fmla="*/ 312726 w 8652830"/>
              <a:gd name="connsiteY1" fmla="*/ 7540 h 268653"/>
              <a:gd name="connsiteX2" fmla="*/ 343523 w 8652830"/>
              <a:gd name="connsiteY2" fmla="*/ 153078 h 268653"/>
              <a:gd name="connsiteX3" fmla="*/ 342467 w 8652830"/>
              <a:gd name="connsiteY3" fmla="*/ 156783 h 268653"/>
              <a:gd name="connsiteX4" fmla="*/ 353029 w 8652830"/>
              <a:gd name="connsiteY4" fmla="*/ 142556 h 268653"/>
              <a:gd name="connsiteX5" fmla="*/ 552222 w 8652830"/>
              <a:gd name="connsiteY5" fmla="*/ 16 h 268653"/>
              <a:gd name="connsiteX6" fmla="*/ 580604 w 8652830"/>
              <a:gd name="connsiteY6" fmla="*/ 7540 h 268653"/>
              <a:gd name="connsiteX7" fmla="*/ 611401 w 8652830"/>
              <a:gd name="connsiteY7" fmla="*/ 153078 h 268653"/>
              <a:gd name="connsiteX8" fmla="*/ 610344 w 8652830"/>
              <a:gd name="connsiteY8" fmla="*/ 156785 h 268653"/>
              <a:gd name="connsiteX9" fmla="*/ 620908 w 8652830"/>
              <a:gd name="connsiteY9" fmla="*/ 142556 h 268653"/>
              <a:gd name="connsiteX10" fmla="*/ 820101 w 8652830"/>
              <a:gd name="connsiteY10" fmla="*/ 16 h 268653"/>
              <a:gd name="connsiteX11" fmla="*/ 848483 w 8652830"/>
              <a:gd name="connsiteY11" fmla="*/ 7540 h 268653"/>
              <a:gd name="connsiteX12" fmla="*/ 879279 w 8652830"/>
              <a:gd name="connsiteY12" fmla="*/ 153078 h 268653"/>
              <a:gd name="connsiteX13" fmla="*/ 878224 w 8652830"/>
              <a:gd name="connsiteY13" fmla="*/ 156783 h 268653"/>
              <a:gd name="connsiteX14" fmla="*/ 888786 w 8652830"/>
              <a:gd name="connsiteY14" fmla="*/ 142556 h 268653"/>
              <a:gd name="connsiteX15" fmla="*/ 1087979 w 8652830"/>
              <a:gd name="connsiteY15" fmla="*/ 16 h 268653"/>
              <a:gd name="connsiteX16" fmla="*/ 1116361 w 8652830"/>
              <a:gd name="connsiteY16" fmla="*/ 7540 h 268653"/>
              <a:gd name="connsiteX17" fmla="*/ 1147157 w 8652830"/>
              <a:gd name="connsiteY17" fmla="*/ 153078 h 268653"/>
              <a:gd name="connsiteX18" fmla="*/ 1146101 w 8652830"/>
              <a:gd name="connsiteY18" fmla="*/ 156783 h 268653"/>
              <a:gd name="connsiteX19" fmla="*/ 1156664 w 8652830"/>
              <a:gd name="connsiteY19" fmla="*/ 142556 h 268653"/>
              <a:gd name="connsiteX20" fmla="*/ 1355857 w 8652830"/>
              <a:gd name="connsiteY20" fmla="*/ 16 h 268653"/>
              <a:gd name="connsiteX21" fmla="*/ 1384239 w 8652830"/>
              <a:gd name="connsiteY21" fmla="*/ 7540 h 268653"/>
              <a:gd name="connsiteX22" fmla="*/ 1415035 w 8652830"/>
              <a:gd name="connsiteY22" fmla="*/ 153078 h 268653"/>
              <a:gd name="connsiteX23" fmla="*/ 1413977 w 8652830"/>
              <a:gd name="connsiteY23" fmla="*/ 156785 h 268653"/>
              <a:gd name="connsiteX24" fmla="*/ 1424542 w 8652830"/>
              <a:gd name="connsiteY24" fmla="*/ 142556 h 268653"/>
              <a:gd name="connsiteX25" fmla="*/ 1623735 w 8652830"/>
              <a:gd name="connsiteY25" fmla="*/ 16 h 268653"/>
              <a:gd name="connsiteX26" fmla="*/ 1652116 w 8652830"/>
              <a:gd name="connsiteY26" fmla="*/ 7540 h 268653"/>
              <a:gd name="connsiteX27" fmla="*/ 1682914 w 8652830"/>
              <a:gd name="connsiteY27" fmla="*/ 153078 h 268653"/>
              <a:gd name="connsiteX28" fmla="*/ 1681858 w 8652830"/>
              <a:gd name="connsiteY28" fmla="*/ 156783 h 268653"/>
              <a:gd name="connsiteX29" fmla="*/ 1692420 w 8652830"/>
              <a:gd name="connsiteY29" fmla="*/ 142556 h 268653"/>
              <a:gd name="connsiteX30" fmla="*/ 1891613 w 8652830"/>
              <a:gd name="connsiteY30" fmla="*/ 16 h 268653"/>
              <a:gd name="connsiteX31" fmla="*/ 1919995 w 8652830"/>
              <a:gd name="connsiteY31" fmla="*/ 7540 h 268653"/>
              <a:gd name="connsiteX32" fmla="*/ 1950792 w 8652830"/>
              <a:gd name="connsiteY32" fmla="*/ 153078 h 268653"/>
              <a:gd name="connsiteX33" fmla="*/ 1949736 w 8652830"/>
              <a:gd name="connsiteY33" fmla="*/ 156783 h 268653"/>
              <a:gd name="connsiteX34" fmla="*/ 1960298 w 8652830"/>
              <a:gd name="connsiteY34" fmla="*/ 142556 h 268653"/>
              <a:gd name="connsiteX35" fmla="*/ 2159491 w 8652830"/>
              <a:gd name="connsiteY35" fmla="*/ 16 h 268653"/>
              <a:gd name="connsiteX36" fmla="*/ 2187873 w 8652830"/>
              <a:gd name="connsiteY36" fmla="*/ 7540 h 268653"/>
              <a:gd name="connsiteX37" fmla="*/ 2218670 w 8652830"/>
              <a:gd name="connsiteY37" fmla="*/ 153078 h 268653"/>
              <a:gd name="connsiteX38" fmla="*/ 2217612 w 8652830"/>
              <a:gd name="connsiteY38" fmla="*/ 156785 h 268653"/>
              <a:gd name="connsiteX39" fmla="*/ 2228178 w 8652830"/>
              <a:gd name="connsiteY39" fmla="*/ 142556 h 268653"/>
              <a:gd name="connsiteX40" fmla="*/ 2427370 w 8652830"/>
              <a:gd name="connsiteY40" fmla="*/ 16 h 268653"/>
              <a:gd name="connsiteX41" fmla="*/ 2455751 w 8652830"/>
              <a:gd name="connsiteY41" fmla="*/ 7540 h 268653"/>
              <a:gd name="connsiteX42" fmla="*/ 2486548 w 8652830"/>
              <a:gd name="connsiteY42" fmla="*/ 153078 h 268653"/>
              <a:gd name="connsiteX43" fmla="*/ 2485492 w 8652830"/>
              <a:gd name="connsiteY43" fmla="*/ 156783 h 268653"/>
              <a:gd name="connsiteX44" fmla="*/ 2496056 w 8652830"/>
              <a:gd name="connsiteY44" fmla="*/ 142556 h 268653"/>
              <a:gd name="connsiteX45" fmla="*/ 2695248 w 8652830"/>
              <a:gd name="connsiteY45" fmla="*/ 16 h 268653"/>
              <a:gd name="connsiteX46" fmla="*/ 2723630 w 8652830"/>
              <a:gd name="connsiteY46" fmla="*/ 7540 h 268653"/>
              <a:gd name="connsiteX47" fmla="*/ 2754427 w 8652830"/>
              <a:gd name="connsiteY47" fmla="*/ 153078 h 268653"/>
              <a:gd name="connsiteX48" fmla="*/ 2753370 w 8652830"/>
              <a:gd name="connsiteY48" fmla="*/ 156783 h 268653"/>
              <a:gd name="connsiteX49" fmla="*/ 2763932 w 8652830"/>
              <a:gd name="connsiteY49" fmla="*/ 142556 h 268653"/>
              <a:gd name="connsiteX50" fmla="*/ 2963126 w 8652830"/>
              <a:gd name="connsiteY50" fmla="*/ 16 h 268653"/>
              <a:gd name="connsiteX51" fmla="*/ 2991508 w 8652830"/>
              <a:gd name="connsiteY51" fmla="*/ 7540 h 268653"/>
              <a:gd name="connsiteX52" fmla="*/ 3022303 w 8652830"/>
              <a:gd name="connsiteY52" fmla="*/ 153078 h 268653"/>
              <a:gd name="connsiteX53" fmla="*/ 3021247 w 8652830"/>
              <a:gd name="connsiteY53" fmla="*/ 156785 h 268653"/>
              <a:gd name="connsiteX54" fmla="*/ 3031812 w 8652830"/>
              <a:gd name="connsiteY54" fmla="*/ 142556 h 268653"/>
              <a:gd name="connsiteX55" fmla="*/ 3231005 w 8652830"/>
              <a:gd name="connsiteY55" fmla="*/ 16 h 268653"/>
              <a:gd name="connsiteX56" fmla="*/ 3259386 w 8652830"/>
              <a:gd name="connsiteY56" fmla="*/ 7540 h 268653"/>
              <a:gd name="connsiteX57" fmla="*/ 3290183 w 8652830"/>
              <a:gd name="connsiteY57" fmla="*/ 153078 h 268653"/>
              <a:gd name="connsiteX58" fmla="*/ 3289127 w 8652830"/>
              <a:gd name="connsiteY58" fmla="*/ 156783 h 268653"/>
              <a:gd name="connsiteX59" fmla="*/ 3299689 w 8652830"/>
              <a:gd name="connsiteY59" fmla="*/ 142556 h 268653"/>
              <a:gd name="connsiteX60" fmla="*/ 3498883 w 8652830"/>
              <a:gd name="connsiteY60" fmla="*/ 16 h 268653"/>
              <a:gd name="connsiteX61" fmla="*/ 3527264 w 8652830"/>
              <a:gd name="connsiteY61" fmla="*/ 7540 h 268653"/>
              <a:gd name="connsiteX62" fmla="*/ 3558060 w 8652830"/>
              <a:gd name="connsiteY62" fmla="*/ 153078 h 268653"/>
              <a:gd name="connsiteX63" fmla="*/ 3557004 w 8652830"/>
              <a:gd name="connsiteY63" fmla="*/ 156783 h 268653"/>
              <a:gd name="connsiteX64" fmla="*/ 3567567 w 8652830"/>
              <a:gd name="connsiteY64" fmla="*/ 142556 h 268653"/>
              <a:gd name="connsiteX65" fmla="*/ 3766760 w 8652830"/>
              <a:gd name="connsiteY65" fmla="*/ 16 h 268653"/>
              <a:gd name="connsiteX66" fmla="*/ 3795142 w 8652830"/>
              <a:gd name="connsiteY66" fmla="*/ 7540 h 268653"/>
              <a:gd name="connsiteX67" fmla="*/ 3825938 w 8652830"/>
              <a:gd name="connsiteY67" fmla="*/ 153078 h 268653"/>
              <a:gd name="connsiteX68" fmla="*/ 3824883 w 8652830"/>
              <a:gd name="connsiteY68" fmla="*/ 156782 h 268653"/>
              <a:gd name="connsiteX69" fmla="*/ 3835445 w 8652830"/>
              <a:gd name="connsiteY69" fmla="*/ 142556 h 268653"/>
              <a:gd name="connsiteX70" fmla="*/ 4034638 w 8652830"/>
              <a:gd name="connsiteY70" fmla="*/ 16 h 268653"/>
              <a:gd name="connsiteX71" fmla="*/ 4063020 w 8652830"/>
              <a:gd name="connsiteY71" fmla="*/ 7540 h 268653"/>
              <a:gd name="connsiteX72" fmla="*/ 4093816 w 8652830"/>
              <a:gd name="connsiteY72" fmla="*/ 153078 h 268653"/>
              <a:gd name="connsiteX73" fmla="*/ 4092760 w 8652830"/>
              <a:gd name="connsiteY73" fmla="*/ 156785 h 268653"/>
              <a:gd name="connsiteX74" fmla="*/ 4103324 w 8652830"/>
              <a:gd name="connsiteY74" fmla="*/ 142556 h 268653"/>
              <a:gd name="connsiteX75" fmla="*/ 4302517 w 8652830"/>
              <a:gd name="connsiteY75" fmla="*/ 16 h 268653"/>
              <a:gd name="connsiteX76" fmla="*/ 4330899 w 8652830"/>
              <a:gd name="connsiteY76" fmla="*/ 7540 h 268653"/>
              <a:gd name="connsiteX77" fmla="*/ 4361695 w 8652830"/>
              <a:gd name="connsiteY77" fmla="*/ 153078 h 268653"/>
              <a:gd name="connsiteX78" fmla="*/ 4360640 w 8652830"/>
              <a:gd name="connsiteY78" fmla="*/ 156782 h 268653"/>
              <a:gd name="connsiteX79" fmla="*/ 4371202 w 8652830"/>
              <a:gd name="connsiteY79" fmla="*/ 142556 h 268653"/>
              <a:gd name="connsiteX80" fmla="*/ 4570395 w 8652830"/>
              <a:gd name="connsiteY80" fmla="*/ 16 h 268653"/>
              <a:gd name="connsiteX81" fmla="*/ 4598777 w 8652830"/>
              <a:gd name="connsiteY81" fmla="*/ 7540 h 268653"/>
              <a:gd name="connsiteX82" fmla="*/ 4629573 w 8652830"/>
              <a:gd name="connsiteY82" fmla="*/ 153078 h 268653"/>
              <a:gd name="connsiteX83" fmla="*/ 4628518 w 8652830"/>
              <a:gd name="connsiteY83" fmla="*/ 156782 h 268653"/>
              <a:gd name="connsiteX84" fmla="*/ 4639080 w 8652830"/>
              <a:gd name="connsiteY84" fmla="*/ 142556 h 268653"/>
              <a:gd name="connsiteX85" fmla="*/ 4838273 w 8652830"/>
              <a:gd name="connsiteY85" fmla="*/ 16 h 268653"/>
              <a:gd name="connsiteX86" fmla="*/ 4866655 w 8652830"/>
              <a:gd name="connsiteY86" fmla="*/ 7540 h 268653"/>
              <a:gd name="connsiteX87" fmla="*/ 4897451 w 8652830"/>
              <a:gd name="connsiteY87" fmla="*/ 153078 h 268653"/>
              <a:gd name="connsiteX88" fmla="*/ 4896395 w 8652830"/>
              <a:gd name="connsiteY88" fmla="*/ 156785 h 268653"/>
              <a:gd name="connsiteX89" fmla="*/ 4906959 w 8652830"/>
              <a:gd name="connsiteY89" fmla="*/ 142556 h 268653"/>
              <a:gd name="connsiteX90" fmla="*/ 5106152 w 8652830"/>
              <a:gd name="connsiteY90" fmla="*/ 16 h 268653"/>
              <a:gd name="connsiteX91" fmla="*/ 5134534 w 8652830"/>
              <a:gd name="connsiteY91" fmla="*/ 7540 h 268653"/>
              <a:gd name="connsiteX92" fmla="*/ 5165330 w 8652830"/>
              <a:gd name="connsiteY92" fmla="*/ 153078 h 268653"/>
              <a:gd name="connsiteX93" fmla="*/ 5164274 w 8652830"/>
              <a:gd name="connsiteY93" fmla="*/ 156783 h 268653"/>
              <a:gd name="connsiteX94" fmla="*/ 5174837 w 8652830"/>
              <a:gd name="connsiteY94" fmla="*/ 142556 h 268653"/>
              <a:gd name="connsiteX95" fmla="*/ 5374030 w 8652830"/>
              <a:gd name="connsiteY95" fmla="*/ 16 h 268653"/>
              <a:gd name="connsiteX96" fmla="*/ 5402412 w 8652830"/>
              <a:gd name="connsiteY96" fmla="*/ 7540 h 268653"/>
              <a:gd name="connsiteX97" fmla="*/ 5433208 w 8652830"/>
              <a:gd name="connsiteY97" fmla="*/ 153078 h 268653"/>
              <a:gd name="connsiteX98" fmla="*/ 5432153 w 8652830"/>
              <a:gd name="connsiteY98" fmla="*/ 156782 h 268653"/>
              <a:gd name="connsiteX99" fmla="*/ 5442715 w 8652830"/>
              <a:gd name="connsiteY99" fmla="*/ 142556 h 268653"/>
              <a:gd name="connsiteX100" fmla="*/ 5641908 w 8652830"/>
              <a:gd name="connsiteY100" fmla="*/ 16 h 268653"/>
              <a:gd name="connsiteX101" fmla="*/ 5670290 w 8652830"/>
              <a:gd name="connsiteY101" fmla="*/ 7540 h 268653"/>
              <a:gd name="connsiteX102" fmla="*/ 5701086 w 8652830"/>
              <a:gd name="connsiteY102" fmla="*/ 153078 h 268653"/>
              <a:gd name="connsiteX103" fmla="*/ 5700030 w 8652830"/>
              <a:gd name="connsiteY103" fmla="*/ 156785 h 268653"/>
              <a:gd name="connsiteX104" fmla="*/ 5710594 w 8652830"/>
              <a:gd name="connsiteY104" fmla="*/ 142556 h 268653"/>
              <a:gd name="connsiteX105" fmla="*/ 5909787 w 8652830"/>
              <a:gd name="connsiteY105" fmla="*/ 16 h 268653"/>
              <a:gd name="connsiteX106" fmla="*/ 5938169 w 8652830"/>
              <a:gd name="connsiteY106" fmla="*/ 7540 h 268653"/>
              <a:gd name="connsiteX107" fmla="*/ 5968965 w 8652830"/>
              <a:gd name="connsiteY107" fmla="*/ 153078 h 268653"/>
              <a:gd name="connsiteX108" fmla="*/ 5967910 w 8652830"/>
              <a:gd name="connsiteY108" fmla="*/ 156782 h 268653"/>
              <a:gd name="connsiteX109" fmla="*/ 5978472 w 8652830"/>
              <a:gd name="connsiteY109" fmla="*/ 142556 h 268653"/>
              <a:gd name="connsiteX110" fmla="*/ 6177665 w 8652830"/>
              <a:gd name="connsiteY110" fmla="*/ 16 h 268653"/>
              <a:gd name="connsiteX111" fmla="*/ 6206047 w 8652830"/>
              <a:gd name="connsiteY111" fmla="*/ 7540 h 268653"/>
              <a:gd name="connsiteX112" fmla="*/ 6236843 w 8652830"/>
              <a:gd name="connsiteY112" fmla="*/ 153078 h 268653"/>
              <a:gd name="connsiteX113" fmla="*/ 6235788 w 8652830"/>
              <a:gd name="connsiteY113" fmla="*/ 156782 h 268653"/>
              <a:gd name="connsiteX114" fmla="*/ 6246350 w 8652830"/>
              <a:gd name="connsiteY114" fmla="*/ 142556 h 268653"/>
              <a:gd name="connsiteX115" fmla="*/ 6445543 w 8652830"/>
              <a:gd name="connsiteY115" fmla="*/ 16 h 268653"/>
              <a:gd name="connsiteX116" fmla="*/ 6473925 w 8652830"/>
              <a:gd name="connsiteY116" fmla="*/ 7540 h 268653"/>
              <a:gd name="connsiteX117" fmla="*/ 6504721 w 8652830"/>
              <a:gd name="connsiteY117" fmla="*/ 153078 h 268653"/>
              <a:gd name="connsiteX118" fmla="*/ 6503665 w 8652830"/>
              <a:gd name="connsiteY118" fmla="*/ 156785 h 268653"/>
              <a:gd name="connsiteX119" fmla="*/ 6514229 w 8652830"/>
              <a:gd name="connsiteY119" fmla="*/ 142556 h 268653"/>
              <a:gd name="connsiteX120" fmla="*/ 6713422 w 8652830"/>
              <a:gd name="connsiteY120" fmla="*/ 16 h 268653"/>
              <a:gd name="connsiteX121" fmla="*/ 6741804 w 8652830"/>
              <a:gd name="connsiteY121" fmla="*/ 7540 h 268653"/>
              <a:gd name="connsiteX122" fmla="*/ 6772600 w 8652830"/>
              <a:gd name="connsiteY122" fmla="*/ 153078 h 268653"/>
              <a:gd name="connsiteX123" fmla="*/ 6771544 w 8652830"/>
              <a:gd name="connsiteY123" fmla="*/ 156783 h 268653"/>
              <a:gd name="connsiteX124" fmla="*/ 6782107 w 8652830"/>
              <a:gd name="connsiteY124" fmla="*/ 142556 h 268653"/>
              <a:gd name="connsiteX125" fmla="*/ 6981300 w 8652830"/>
              <a:gd name="connsiteY125" fmla="*/ 16 h 268653"/>
              <a:gd name="connsiteX126" fmla="*/ 7009682 w 8652830"/>
              <a:gd name="connsiteY126" fmla="*/ 7540 h 268653"/>
              <a:gd name="connsiteX127" fmla="*/ 7040478 w 8652830"/>
              <a:gd name="connsiteY127" fmla="*/ 153078 h 268653"/>
              <a:gd name="connsiteX128" fmla="*/ 7039422 w 8652830"/>
              <a:gd name="connsiteY128" fmla="*/ 156783 h 268653"/>
              <a:gd name="connsiteX129" fmla="*/ 7049985 w 8652830"/>
              <a:gd name="connsiteY129" fmla="*/ 142556 h 268653"/>
              <a:gd name="connsiteX130" fmla="*/ 7249178 w 8652830"/>
              <a:gd name="connsiteY130" fmla="*/ 16 h 268653"/>
              <a:gd name="connsiteX131" fmla="*/ 7277560 w 8652830"/>
              <a:gd name="connsiteY131" fmla="*/ 7540 h 268653"/>
              <a:gd name="connsiteX132" fmla="*/ 7308356 w 8652830"/>
              <a:gd name="connsiteY132" fmla="*/ 153078 h 268653"/>
              <a:gd name="connsiteX133" fmla="*/ 7307300 w 8652830"/>
              <a:gd name="connsiteY133" fmla="*/ 156784 h 268653"/>
              <a:gd name="connsiteX134" fmla="*/ 7317864 w 8652830"/>
              <a:gd name="connsiteY134" fmla="*/ 142556 h 268653"/>
              <a:gd name="connsiteX135" fmla="*/ 7517057 w 8652830"/>
              <a:gd name="connsiteY135" fmla="*/ 16 h 268653"/>
              <a:gd name="connsiteX136" fmla="*/ 7545439 w 8652830"/>
              <a:gd name="connsiteY136" fmla="*/ 7540 h 268653"/>
              <a:gd name="connsiteX137" fmla="*/ 7576235 w 8652830"/>
              <a:gd name="connsiteY137" fmla="*/ 153078 h 268653"/>
              <a:gd name="connsiteX138" fmla="*/ 7575180 w 8652830"/>
              <a:gd name="connsiteY138" fmla="*/ 156783 h 268653"/>
              <a:gd name="connsiteX139" fmla="*/ 7585742 w 8652830"/>
              <a:gd name="connsiteY139" fmla="*/ 142556 h 268653"/>
              <a:gd name="connsiteX140" fmla="*/ 7784935 w 8652830"/>
              <a:gd name="connsiteY140" fmla="*/ 16 h 268653"/>
              <a:gd name="connsiteX141" fmla="*/ 7813317 w 8652830"/>
              <a:gd name="connsiteY141" fmla="*/ 7540 h 268653"/>
              <a:gd name="connsiteX142" fmla="*/ 7844113 w 8652830"/>
              <a:gd name="connsiteY142" fmla="*/ 153078 h 268653"/>
              <a:gd name="connsiteX143" fmla="*/ 7843057 w 8652830"/>
              <a:gd name="connsiteY143" fmla="*/ 156783 h 268653"/>
              <a:gd name="connsiteX144" fmla="*/ 7853620 w 8652830"/>
              <a:gd name="connsiteY144" fmla="*/ 142556 h 268653"/>
              <a:gd name="connsiteX145" fmla="*/ 8052813 w 8652830"/>
              <a:gd name="connsiteY145" fmla="*/ 16 h 268653"/>
              <a:gd name="connsiteX146" fmla="*/ 8081195 w 8652830"/>
              <a:gd name="connsiteY146" fmla="*/ 7540 h 268653"/>
              <a:gd name="connsiteX147" fmla="*/ 8111991 w 8652830"/>
              <a:gd name="connsiteY147" fmla="*/ 153078 h 268653"/>
              <a:gd name="connsiteX148" fmla="*/ 8110935 w 8652830"/>
              <a:gd name="connsiteY148" fmla="*/ 156785 h 268653"/>
              <a:gd name="connsiteX149" fmla="*/ 8121499 w 8652830"/>
              <a:gd name="connsiteY149" fmla="*/ 142556 h 268653"/>
              <a:gd name="connsiteX150" fmla="*/ 8320691 w 8652830"/>
              <a:gd name="connsiteY150" fmla="*/ 16 h 268653"/>
              <a:gd name="connsiteX151" fmla="*/ 8349073 w 8652830"/>
              <a:gd name="connsiteY151" fmla="*/ 7540 h 268653"/>
              <a:gd name="connsiteX152" fmla="*/ 8379870 w 8652830"/>
              <a:gd name="connsiteY152" fmla="*/ 153078 h 268653"/>
              <a:gd name="connsiteX153" fmla="*/ 8378819 w 8652830"/>
              <a:gd name="connsiteY153" fmla="*/ 156766 h 268653"/>
              <a:gd name="connsiteX154" fmla="*/ 8389369 w 8652830"/>
              <a:gd name="connsiteY154" fmla="*/ 142556 h 268653"/>
              <a:gd name="connsiteX155" fmla="*/ 8588561 w 8652830"/>
              <a:gd name="connsiteY155" fmla="*/ 16 h 268653"/>
              <a:gd name="connsiteX156" fmla="*/ 8616943 w 8652830"/>
              <a:gd name="connsiteY156" fmla="*/ 7540 h 268653"/>
              <a:gd name="connsiteX157" fmla="*/ 8647740 w 8652830"/>
              <a:gd name="connsiteY157" fmla="*/ 153078 h 268653"/>
              <a:gd name="connsiteX158" fmla="*/ 8614796 w 8652830"/>
              <a:gd name="connsiteY158" fmla="*/ 268653 h 268653"/>
              <a:gd name="connsiteX159" fmla="*/ 0 w 8652830"/>
              <a:gd name="connsiteY159" fmla="*/ 268653 h 268653"/>
              <a:gd name="connsiteX160" fmla="*/ 2061 w 8652830"/>
              <a:gd name="connsiteY160" fmla="*/ 264370 h 268653"/>
              <a:gd name="connsiteX161" fmla="*/ 284344 w 8652830"/>
              <a:gd name="connsiteY161" fmla="*/ 16 h 268653"/>
              <a:gd name="connsiteX0" fmla="*/ 2061 w 8652830"/>
              <a:gd name="connsiteY0" fmla="*/ 264370 h 355810"/>
              <a:gd name="connsiteX1" fmla="*/ 284344 w 8652830"/>
              <a:gd name="connsiteY1" fmla="*/ 16 h 355810"/>
              <a:gd name="connsiteX2" fmla="*/ 312726 w 8652830"/>
              <a:gd name="connsiteY2" fmla="*/ 7540 h 355810"/>
              <a:gd name="connsiteX3" fmla="*/ 343523 w 8652830"/>
              <a:gd name="connsiteY3" fmla="*/ 153078 h 355810"/>
              <a:gd name="connsiteX4" fmla="*/ 342467 w 8652830"/>
              <a:gd name="connsiteY4" fmla="*/ 156783 h 355810"/>
              <a:gd name="connsiteX5" fmla="*/ 353029 w 8652830"/>
              <a:gd name="connsiteY5" fmla="*/ 142556 h 355810"/>
              <a:gd name="connsiteX6" fmla="*/ 552222 w 8652830"/>
              <a:gd name="connsiteY6" fmla="*/ 16 h 355810"/>
              <a:gd name="connsiteX7" fmla="*/ 580604 w 8652830"/>
              <a:gd name="connsiteY7" fmla="*/ 7540 h 355810"/>
              <a:gd name="connsiteX8" fmla="*/ 611401 w 8652830"/>
              <a:gd name="connsiteY8" fmla="*/ 153078 h 355810"/>
              <a:gd name="connsiteX9" fmla="*/ 610344 w 8652830"/>
              <a:gd name="connsiteY9" fmla="*/ 156785 h 355810"/>
              <a:gd name="connsiteX10" fmla="*/ 620908 w 8652830"/>
              <a:gd name="connsiteY10" fmla="*/ 142556 h 355810"/>
              <a:gd name="connsiteX11" fmla="*/ 820101 w 8652830"/>
              <a:gd name="connsiteY11" fmla="*/ 16 h 355810"/>
              <a:gd name="connsiteX12" fmla="*/ 848483 w 8652830"/>
              <a:gd name="connsiteY12" fmla="*/ 7540 h 355810"/>
              <a:gd name="connsiteX13" fmla="*/ 879279 w 8652830"/>
              <a:gd name="connsiteY13" fmla="*/ 153078 h 355810"/>
              <a:gd name="connsiteX14" fmla="*/ 878224 w 8652830"/>
              <a:gd name="connsiteY14" fmla="*/ 156783 h 355810"/>
              <a:gd name="connsiteX15" fmla="*/ 888786 w 8652830"/>
              <a:gd name="connsiteY15" fmla="*/ 142556 h 355810"/>
              <a:gd name="connsiteX16" fmla="*/ 1087979 w 8652830"/>
              <a:gd name="connsiteY16" fmla="*/ 16 h 355810"/>
              <a:gd name="connsiteX17" fmla="*/ 1116361 w 8652830"/>
              <a:gd name="connsiteY17" fmla="*/ 7540 h 355810"/>
              <a:gd name="connsiteX18" fmla="*/ 1147157 w 8652830"/>
              <a:gd name="connsiteY18" fmla="*/ 153078 h 355810"/>
              <a:gd name="connsiteX19" fmla="*/ 1146101 w 8652830"/>
              <a:gd name="connsiteY19" fmla="*/ 156783 h 355810"/>
              <a:gd name="connsiteX20" fmla="*/ 1156664 w 8652830"/>
              <a:gd name="connsiteY20" fmla="*/ 142556 h 355810"/>
              <a:gd name="connsiteX21" fmla="*/ 1355857 w 8652830"/>
              <a:gd name="connsiteY21" fmla="*/ 16 h 355810"/>
              <a:gd name="connsiteX22" fmla="*/ 1384239 w 8652830"/>
              <a:gd name="connsiteY22" fmla="*/ 7540 h 355810"/>
              <a:gd name="connsiteX23" fmla="*/ 1415035 w 8652830"/>
              <a:gd name="connsiteY23" fmla="*/ 153078 h 355810"/>
              <a:gd name="connsiteX24" fmla="*/ 1413977 w 8652830"/>
              <a:gd name="connsiteY24" fmla="*/ 156785 h 355810"/>
              <a:gd name="connsiteX25" fmla="*/ 1424542 w 8652830"/>
              <a:gd name="connsiteY25" fmla="*/ 142556 h 355810"/>
              <a:gd name="connsiteX26" fmla="*/ 1623735 w 8652830"/>
              <a:gd name="connsiteY26" fmla="*/ 16 h 355810"/>
              <a:gd name="connsiteX27" fmla="*/ 1652116 w 8652830"/>
              <a:gd name="connsiteY27" fmla="*/ 7540 h 355810"/>
              <a:gd name="connsiteX28" fmla="*/ 1682914 w 8652830"/>
              <a:gd name="connsiteY28" fmla="*/ 153078 h 355810"/>
              <a:gd name="connsiteX29" fmla="*/ 1681858 w 8652830"/>
              <a:gd name="connsiteY29" fmla="*/ 156783 h 355810"/>
              <a:gd name="connsiteX30" fmla="*/ 1692420 w 8652830"/>
              <a:gd name="connsiteY30" fmla="*/ 142556 h 355810"/>
              <a:gd name="connsiteX31" fmla="*/ 1891613 w 8652830"/>
              <a:gd name="connsiteY31" fmla="*/ 16 h 355810"/>
              <a:gd name="connsiteX32" fmla="*/ 1919995 w 8652830"/>
              <a:gd name="connsiteY32" fmla="*/ 7540 h 355810"/>
              <a:gd name="connsiteX33" fmla="*/ 1950792 w 8652830"/>
              <a:gd name="connsiteY33" fmla="*/ 153078 h 355810"/>
              <a:gd name="connsiteX34" fmla="*/ 1949736 w 8652830"/>
              <a:gd name="connsiteY34" fmla="*/ 156783 h 355810"/>
              <a:gd name="connsiteX35" fmla="*/ 1960298 w 8652830"/>
              <a:gd name="connsiteY35" fmla="*/ 142556 h 355810"/>
              <a:gd name="connsiteX36" fmla="*/ 2159491 w 8652830"/>
              <a:gd name="connsiteY36" fmla="*/ 16 h 355810"/>
              <a:gd name="connsiteX37" fmla="*/ 2187873 w 8652830"/>
              <a:gd name="connsiteY37" fmla="*/ 7540 h 355810"/>
              <a:gd name="connsiteX38" fmla="*/ 2218670 w 8652830"/>
              <a:gd name="connsiteY38" fmla="*/ 153078 h 355810"/>
              <a:gd name="connsiteX39" fmla="*/ 2217612 w 8652830"/>
              <a:gd name="connsiteY39" fmla="*/ 156785 h 355810"/>
              <a:gd name="connsiteX40" fmla="*/ 2228178 w 8652830"/>
              <a:gd name="connsiteY40" fmla="*/ 142556 h 355810"/>
              <a:gd name="connsiteX41" fmla="*/ 2427370 w 8652830"/>
              <a:gd name="connsiteY41" fmla="*/ 16 h 355810"/>
              <a:gd name="connsiteX42" fmla="*/ 2455751 w 8652830"/>
              <a:gd name="connsiteY42" fmla="*/ 7540 h 355810"/>
              <a:gd name="connsiteX43" fmla="*/ 2486548 w 8652830"/>
              <a:gd name="connsiteY43" fmla="*/ 153078 h 355810"/>
              <a:gd name="connsiteX44" fmla="*/ 2485492 w 8652830"/>
              <a:gd name="connsiteY44" fmla="*/ 156783 h 355810"/>
              <a:gd name="connsiteX45" fmla="*/ 2496056 w 8652830"/>
              <a:gd name="connsiteY45" fmla="*/ 142556 h 355810"/>
              <a:gd name="connsiteX46" fmla="*/ 2695248 w 8652830"/>
              <a:gd name="connsiteY46" fmla="*/ 16 h 355810"/>
              <a:gd name="connsiteX47" fmla="*/ 2723630 w 8652830"/>
              <a:gd name="connsiteY47" fmla="*/ 7540 h 355810"/>
              <a:gd name="connsiteX48" fmla="*/ 2754427 w 8652830"/>
              <a:gd name="connsiteY48" fmla="*/ 153078 h 355810"/>
              <a:gd name="connsiteX49" fmla="*/ 2753370 w 8652830"/>
              <a:gd name="connsiteY49" fmla="*/ 156783 h 355810"/>
              <a:gd name="connsiteX50" fmla="*/ 2763932 w 8652830"/>
              <a:gd name="connsiteY50" fmla="*/ 142556 h 355810"/>
              <a:gd name="connsiteX51" fmla="*/ 2963126 w 8652830"/>
              <a:gd name="connsiteY51" fmla="*/ 16 h 355810"/>
              <a:gd name="connsiteX52" fmla="*/ 2991508 w 8652830"/>
              <a:gd name="connsiteY52" fmla="*/ 7540 h 355810"/>
              <a:gd name="connsiteX53" fmla="*/ 3022303 w 8652830"/>
              <a:gd name="connsiteY53" fmla="*/ 153078 h 355810"/>
              <a:gd name="connsiteX54" fmla="*/ 3021247 w 8652830"/>
              <a:gd name="connsiteY54" fmla="*/ 156785 h 355810"/>
              <a:gd name="connsiteX55" fmla="*/ 3031812 w 8652830"/>
              <a:gd name="connsiteY55" fmla="*/ 142556 h 355810"/>
              <a:gd name="connsiteX56" fmla="*/ 3231005 w 8652830"/>
              <a:gd name="connsiteY56" fmla="*/ 16 h 355810"/>
              <a:gd name="connsiteX57" fmla="*/ 3259386 w 8652830"/>
              <a:gd name="connsiteY57" fmla="*/ 7540 h 355810"/>
              <a:gd name="connsiteX58" fmla="*/ 3290183 w 8652830"/>
              <a:gd name="connsiteY58" fmla="*/ 153078 h 355810"/>
              <a:gd name="connsiteX59" fmla="*/ 3289127 w 8652830"/>
              <a:gd name="connsiteY59" fmla="*/ 156783 h 355810"/>
              <a:gd name="connsiteX60" fmla="*/ 3299689 w 8652830"/>
              <a:gd name="connsiteY60" fmla="*/ 142556 h 355810"/>
              <a:gd name="connsiteX61" fmla="*/ 3498883 w 8652830"/>
              <a:gd name="connsiteY61" fmla="*/ 16 h 355810"/>
              <a:gd name="connsiteX62" fmla="*/ 3527264 w 8652830"/>
              <a:gd name="connsiteY62" fmla="*/ 7540 h 355810"/>
              <a:gd name="connsiteX63" fmla="*/ 3558060 w 8652830"/>
              <a:gd name="connsiteY63" fmla="*/ 153078 h 355810"/>
              <a:gd name="connsiteX64" fmla="*/ 3557004 w 8652830"/>
              <a:gd name="connsiteY64" fmla="*/ 156783 h 355810"/>
              <a:gd name="connsiteX65" fmla="*/ 3567567 w 8652830"/>
              <a:gd name="connsiteY65" fmla="*/ 142556 h 355810"/>
              <a:gd name="connsiteX66" fmla="*/ 3766760 w 8652830"/>
              <a:gd name="connsiteY66" fmla="*/ 16 h 355810"/>
              <a:gd name="connsiteX67" fmla="*/ 3795142 w 8652830"/>
              <a:gd name="connsiteY67" fmla="*/ 7540 h 355810"/>
              <a:gd name="connsiteX68" fmla="*/ 3825938 w 8652830"/>
              <a:gd name="connsiteY68" fmla="*/ 153078 h 355810"/>
              <a:gd name="connsiteX69" fmla="*/ 3824883 w 8652830"/>
              <a:gd name="connsiteY69" fmla="*/ 156782 h 355810"/>
              <a:gd name="connsiteX70" fmla="*/ 3835445 w 8652830"/>
              <a:gd name="connsiteY70" fmla="*/ 142556 h 355810"/>
              <a:gd name="connsiteX71" fmla="*/ 4034638 w 8652830"/>
              <a:gd name="connsiteY71" fmla="*/ 16 h 355810"/>
              <a:gd name="connsiteX72" fmla="*/ 4063020 w 8652830"/>
              <a:gd name="connsiteY72" fmla="*/ 7540 h 355810"/>
              <a:gd name="connsiteX73" fmla="*/ 4093816 w 8652830"/>
              <a:gd name="connsiteY73" fmla="*/ 153078 h 355810"/>
              <a:gd name="connsiteX74" fmla="*/ 4092760 w 8652830"/>
              <a:gd name="connsiteY74" fmla="*/ 156785 h 355810"/>
              <a:gd name="connsiteX75" fmla="*/ 4103324 w 8652830"/>
              <a:gd name="connsiteY75" fmla="*/ 142556 h 355810"/>
              <a:gd name="connsiteX76" fmla="*/ 4302517 w 8652830"/>
              <a:gd name="connsiteY76" fmla="*/ 16 h 355810"/>
              <a:gd name="connsiteX77" fmla="*/ 4330899 w 8652830"/>
              <a:gd name="connsiteY77" fmla="*/ 7540 h 355810"/>
              <a:gd name="connsiteX78" fmla="*/ 4361695 w 8652830"/>
              <a:gd name="connsiteY78" fmla="*/ 153078 h 355810"/>
              <a:gd name="connsiteX79" fmla="*/ 4360640 w 8652830"/>
              <a:gd name="connsiteY79" fmla="*/ 156782 h 355810"/>
              <a:gd name="connsiteX80" fmla="*/ 4371202 w 8652830"/>
              <a:gd name="connsiteY80" fmla="*/ 142556 h 355810"/>
              <a:gd name="connsiteX81" fmla="*/ 4570395 w 8652830"/>
              <a:gd name="connsiteY81" fmla="*/ 16 h 355810"/>
              <a:gd name="connsiteX82" fmla="*/ 4598777 w 8652830"/>
              <a:gd name="connsiteY82" fmla="*/ 7540 h 355810"/>
              <a:gd name="connsiteX83" fmla="*/ 4629573 w 8652830"/>
              <a:gd name="connsiteY83" fmla="*/ 153078 h 355810"/>
              <a:gd name="connsiteX84" fmla="*/ 4628518 w 8652830"/>
              <a:gd name="connsiteY84" fmla="*/ 156782 h 355810"/>
              <a:gd name="connsiteX85" fmla="*/ 4639080 w 8652830"/>
              <a:gd name="connsiteY85" fmla="*/ 142556 h 355810"/>
              <a:gd name="connsiteX86" fmla="*/ 4838273 w 8652830"/>
              <a:gd name="connsiteY86" fmla="*/ 16 h 355810"/>
              <a:gd name="connsiteX87" fmla="*/ 4866655 w 8652830"/>
              <a:gd name="connsiteY87" fmla="*/ 7540 h 355810"/>
              <a:gd name="connsiteX88" fmla="*/ 4897451 w 8652830"/>
              <a:gd name="connsiteY88" fmla="*/ 153078 h 355810"/>
              <a:gd name="connsiteX89" fmla="*/ 4896395 w 8652830"/>
              <a:gd name="connsiteY89" fmla="*/ 156785 h 355810"/>
              <a:gd name="connsiteX90" fmla="*/ 4906959 w 8652830"/>
              <a:gd name="connsiteY90" fmla="*/ 142556 h 355810"/>
              <a:gd name="connsiteX91" fmla="*/ 5106152 w 8652830"/>
              <a:gd name="connsiteY91" fmla="*/ 16 h 355810"/>
              <a:gd name="connsiteX92" fmla="*/ 5134534 w 8652830"/>
              <a:gd name="connsiteY92" fmla="*/ 7540 h 355810"/>
              <a:gd name="connsiteX93" fmla="*/ 5165330 w 8652830"/>
              <a:gd name="connsiteY93" fmla="*/ 153078 h 355810"/>
              <a:gd name="connsiteX94" fmla="*/ 5164274 w 8652830"/>
              <a:gd name="connsiteY94" fmla="*/ 156783 h 355810"/>
              <a:gd name="connsiteX95" fmla="*/ 5174837 w 8652830"/>
              <a:gd name="connsiteY95" fmla="*/ 142556 h 355810"/>
              <a:gd name="connsiteX96" fmla="*/ 5374030 w 8652830"/>
              <a:gd name="connsiteY96" fmla="*/ 16 h 355810"/>
              <a:gd name="connsiteX97" fmla="*/ 5402412 w 8652830"/>
              <a:gd name="connsiteY97" fmla="*/ 7540 h 355810"/>
              <a:gd name="connsiteX98" fmla="*/ 5433208 w 8652830"/>
              <a:gd name="connsiteY98" fmla="*/ 153078 h 355810"/>
              <a:gd name="connsiteX99" fmla="*/ 5432153 w 8652830"/>
              <a:gd name="connsiteY99" fmla="*/ 156782 h 355810"/>
              <a:gd name="connsiteX100" fmla="*/ 5442715 w 8652830"/>
              <a:gd name="connsiteY100" fmla="*/ 142556 h 355810"/>
              <a:gd name="connsiteX101" fmla="*/ 5641908 w 8652830"/>
              <a:gd name="connsiteY101" fmla="*/ 16 h 355810"/>
              <a:gd name="connsiteX102" fmla="*/ 5670290 w 8652830"/>
              <a:gd name="connsiteY102" fmla="*/ 7540 h 355810"/>
              <a:gd name="connsiteX103" fmla="*/ 5701086 w 8652830"/>
              <a:gd name="connsiteY103" fmla="*/ 153078 h 355810"/>
              <a:gd name="connsiteX104" fmla="*/ 5700030 w 8652830"/>
              <a:gd name="connsiteY104" fmla="*/ 156785 h 355810"/>
              <a:gd name="connsiteX105" fmla="*/ 5710594 w 8652830"/>
              <a:gd name="connsiteY105" fmla="*/ 142556 h 355810"/>
              <a:gd name="connsiteX106" fmla="*/ 5909787 w 8652830"/>
              <a:gd name="connsiteY106" fmla="*/ 16 h 355810"/>
              <a:gd name="connsiteX107" fmla="*/ 5938169 w 8652830"/>
              <a:gd name="connsiteY107" fmla="*/ 7540 h 355810"/>
              <a:gd name="connsiteX108" fmla="*/ 5968965 w 8652830"/>
              <a:gd name="connsiteY108" fmla="*/ 153078 h 355810"/>
              <a:gd name="connsiteX109" fmla="*/ 5967910 w 8652830"/>
              <a:gd name="connsiteY109" fmla="*/ 156782 h 355810"/>
              <a:gd name="connsiteX110" fmla="*/ 5978472 w 8652830"/>
              <a:gd name="connsiteY110" fmla="*/ 142556 h 355810"/>
              <a:gd name="connsiteX111" fmla="*/ 6177665 w 8652830"/>
              <a:gd name="connsiteY111" fmla="*/ 16 h 355810"/>
              <a:gd name="connsiteX112" fmla="*/ 6206047 w 8652830"/>
              <a:gd name="connsiteY112" fmla="*/ 7540 h 355810"/>
              <a:gd name="connsiteX113" fmla="*/ 6236843 w 8652830"/>
              <a:gd name="connsiteY113" fmla="*/ 153078 h 355810"/>
              <a:gd name="connsiteX114" fmla="*/ 6235788 w 8652830"/>
              <a:gd name="connsiteY114" fmla="*/ 156782 h 355810"/>
              <a:gd name="connsiteX115" fmla="*/ 6246350 w 8652830"/>
              <a:gd name="connsiteY115" fmla="*/ 142556 h 355810"/>
              <a:gd name="connsiteX116" fmla="*/ 6445543 w 8652830"/>
              <a:gd name="connsiteY116" fmla="*/ 16 h 355810"/>
              <a:gd name="connsiteX117" fmla="*/ 6473925 w 8652830"/>
              <a:gd name="connsiteY117" fmla="*/ 7540 h 355810"/>
              <a:gd name="connsiteX118" fmla="*/ 6504721 w 8652830"/>
              <a:gd name="connsiteY118" fmla="*/ 153078 h 355810"/>
              <a:gd name="connsiteX119" fmla="*/ 6503665 w 8652830"/>
              <a:gd name="connsiteY119" fmla="*/ 156785 h 355810"/>
              <a:gd name="connsiteX120" fmla="*/ 6514229 w 8652830"/>
              <a:gd name="connsiteY120" fmla="*/ 142556 h 355810"/>
              <a:gd name="connsiteX121" fmla="*/ 6713422 w 8652830"/>
              <a:gd name="connsiteY121" fmla="*/ 16 h 355810"/>
              <a:gd name="connsiteX122" fmla="*/ 6741804 w 8652830"/>
              <a:gd name="connsiteY122" fmla="*/ 7540 h 355810"/>
              <a:gd name="connsiteX123" fmla="*/ 6772600 w 8652830"/>
              <a:gd name="connsiteY123" fmla="*/ 153078 h 355810"/>
              <a:gd name="connsiteX124" fmla="*/ 6771544 w 8652830"/>
              <a:gd name="connsiteY124" fmla="*/ 156783 h 355810"/>
              <a:gd name="connsiteX125" fmla="*/ 6782107 w 8652830"/>
              <a:gd name="connsiteY125" fmla="*/ 142556 h 355810"/>
              <a:gd name="connsiteX126" fmla="*/ 6981300 w 8652830"/>
              <a:gd name="connsiteY126" fmla="*/ 16 h 355810"/>
              <a:gd name="connsiteX127" fmla="*/ 7009682 w 8652830"/>
              <a:gd name="connsiteY127" fmla="*/ 7540 h 355810"/>
              <a:gd name="connsiteX128" fmla="*/ 7040478 w 8652830"/>
              <a:gd name="connsiteY128" fmla="*/ 153078 h 355810"/>
              <a:gd name="connsiteX129" fmla="*/ 7039422 w 8652830"/>
              <a:gd name="connsiteY129" fmla="*/ 156783 h 355810"/>
              <a:gd name="connsiteX130" fmla="*/ 7049985 w 8652830"/>
              <a:gd name="connsiteY130" fmla="*/ 142556 h 355810"/>
              <a:gd name="connsiteX131" fmla="*/ 7249178 w 8652830"/>
              <a:gd name="connsiteY131" fmla="*/ 16 h 355810"/>
              <a:gd name="connsiteX132" fmla="*/ 7277560 w 8652830"/>
              <a:gd name="connsiteY132" fmla="*/ 7540 h 355810"/>
              <a:gd name="connsiteX133" fmla="*/ 7308356 w 8652830"/>
              <a:gd name="connsiteY133" fmla="*/ 153078 h 355810"/>
              <a:gd name="connsiteX134" fmla="*/ 7307300 w 8652830"/>
              <a:gd name="connsiteY134" fmla="*/ 156784 h 355810"/>
              <a:gd name="connsiteX135" fmla="*/ 7317864 w 8652830"/>
              <a:gd name="connsiteY135" fmla="*/ 142556 h 355810"/>
              <a:gd name="connsiteX136" fmla="*/ 7517057 w 8652830"/>
              <a:gd name="connsiteY136" fmla="*/ 16 h 355810"/>
              <a:gd name="connsiteX137" fmla="*/ 7545439 w 8652830"/>
              <a:gd name="connsiteY137" fmla="*/ 7540 h 355810"/>
              <a:gd name="connsiteX138" fmla="*/ 7576235 w 8652830"/>
              <a:gd name="connsiteY138" fmla="*/ 153078 h 355810"/>
              <a:gd name="connsiteX139" fmla="*/ 7575180 w 8652830"/>
              <a:gd name="connsiteY139" fmla="*/ 156783 h 355810"/>
              <a:gd name="connsiteX140" fmla="*/ 7585742 w 8652830"/>
              <a:gd name="connsiteY140" fmla="*/ 142556 h 355810"/>
              <a:gd name="connsiteX141" fmla="*/ 7784935 w 8652830"/>
              <a:gd name="connsiteY141" fmla="*/ 16 h 355810"/>
              <a:gd name="connsiteX142" fmla="*/ 7813317 w 8652830"/>
              <a:gd name="connsiteY142" fmla="*/ 7540 h 355810"/>
              <a:gd name="connsiteX143" fmla="*/ 7844113 w 8652830"/>
              <a:gd name="connsiteY143" fmla="*/ 153078 h 355810"/>
              <a:gd name="connsiteX144" fmla="*/ 7843057 w 8652830"/>
              <a:gd name="connsiteY144" fmla="*/ 156783 h 355810"/>
              <a:gd name="connsiteX145" fmla="*/ 7853620 w 8652830"/>
              <a:gd name="connsiteY145" fmla="*/ 142556 h 355810"/>
              <a:gd name="connsiteX146" fmla="*/ 8052813 w 8652830"/>
              <a:gd name="connsiteY146" fmla="*/ 16 h 355810"/>
              <a:gd name="connsiteX147" fmla="*/ 8081195 w 8652830"/>
              <a:gd name="connsiteY147" fmla="*/ 7540 h 355810"/>
              <a:gd name="connsiteX148" fmla="*/ 8111991 w 8652830"/>
              <a:gd name="connsiteY148" fmla="*/ 153078 h 355810"/>
              <a:gd name="connsiteX149" fmla="*/ 8110935 w 8652830"/>
              <a:gd name="connsiteY149" fmla="*/ 156785 h 355810"/>
              <a:gd name="connsiteX150" fmla="*/ 8121499 w 8652830"/>
              <a:gd name="connsiteY150" fmla="*/ 142556 h 355810"/>
              <a:gd name="connsiteX151" fmla="*/ 8320691 w 8652830"/>
              <a:gd name="connsiteY151" fmla="*/ 16 h 355810"/>
              <a:gd name="connsiteX152" fmla="*/ 8349073 w 8652830"/>
              <a:gd name="connsiteY152" fmla="*/ 7540 h 355810"/>
              <a:gd name="connsiteX153" fmla="*/ 8379870 w 8652830"/>
              <a:gd name="connsiteY153" fmla="*/ 153078 h 355810"/>
              <a:gd name="connsiteX154" fmla="*/ 8378819 w 8652830"/>
              <a:gd name="connsiteY154" fmla="*/ 156766 h 355810"/>
              <a:gd name="connsiteX155" fmla="*/ 8389369 w 8652830"/>
              <a:gd name="connsiteY155" fmla="*/ 142556 h 355810"/>
              <a:gd name="connsiteX156" fmla="*/ 8588561 w 8652830"/>
              <a:gd name="connsiteY156" fmla="*/ 16 h 355810"/>
              <a:gd name="connsiteX157" fmla="*/ 8616943 w 8652830"/>
              <a:gd name="connsiteY157" fmla="*/ 7540 h 355810"/>
              <a:gd name="connsiteX158" fmla="*/ 8647740 w 8652830"/>
              <a:gd name="connsiteY158" fmla="*/ 153078 h 355810"/>
              <a:gd name="connsiteX159" fmla="*/ 8614796 w 8652830"/>
              <a:gd name="connsiteY159" fmla="*/ 268653 h 355810"/>
              <a:gd name="connsiteX160" fmla="*/ 0 w 8652830"/>
              <a:gd name="connsiteY160" fmla="*/ 268653 h 355810"/>
              <a:gd name="connsiteX161" fmla="*/ 93501 w 8652830"/>
              <a:gd name="connsiteY161" fmla="*/ 355810 h 355810"/>
              <a:gd name="connsiteX0" fmla="*/ 0 w 8650769"/>
              <a:gd name="connsiteY0" fmla="*/ 264370 h 355810"/>
              <a:gd name="connsiteX1" fmla="*/ 282283 w 8650769"/>
              <a:gd name="connsiteY1" fmla="*/ 16 h 355810"/>
              <a:gd name="connsiteX2" fmla="*/ 310665 w 8650769"/>
              <a:gd name="connsiteY2" fmla="*/ 7540 h 355810"/>
              <a:gd name="connsiteX3" fmla="*/ 341462 w 8650769"/>
              <a:gd name="connsiteY3" fmla="*/ 153078 h 355810"/>
              <a:gd name="connsiteX4" fmla="*/ 340406 w 8650769"/>
              <a:gd name="connsiteY4" fmla="*/ 156783 h 355810"/>
              <a:gd name="connsiteX5" fmla="*/ 350968 w 8650769"/>
              <a:gd name="connsiteY5" fmla="*/ 142556 h 355810"/>
              <a:gd name="connsiteX6" fmla="*/ 550161 w 8650769"/>
              <a:gd name="connsiteY6" fmla="*/ 16 h 355810"/>
              <a:gd name="connsiteX7" fmla="*/ 578543 w 8650769"/>
              <a:gd name="connsiteY7" fmla="*/ 7540 h 355810"/>
              <a:gd name="connsiteX8" fmla="*/ 609340 w 8650769"/>
              <a:gd name="connsiteY8" fmla="*/ 153078 h 355810"/>
              <a:gd name="connsiteX9" fmla="*/ 608283 w 8650769"/>
              <a:gd name="connsiteY9" fmla="*/ 156785 h 355810"/>
              <a:gd name="connsiteX10" fmla="*/ 618847 w 8650769"/>
              <a:gd name="connsiteY10" fmla="*/ 142556 h 355810"/>
              <a:gd name="connsiteX11" fmla="*/ 818040 w 8650769"/>
              <a:gd name="connsiteY11" fmla="*/ 16 h 355810"/>
              <a:gd name="connsiteX12" fmla="*/ 846422 w 8650769"/>
              <a:gd name="connsiteY12" fmla="*/ 7540 h 355810"/>
              <a:gd name="connsiteX13" fmla="*/ 877218 w 8650769"/>
              <a:gd name="connsiteY13" fmla="*/ 153078 h 355810"/>
              <a:gd name="connsiteX14" fmla="*/ 876163 w 8650769"/>
              <a:gd name="connsiteY14" fmla="*/ 156783 h 355810"/>
              <a:gd name="connsiteX15" fmla="*/ 886725 w 8650769"/>
              <a:gd name="connsiteY15" fmla="*/ 142556 h 355810"/>
              <a:gd name="connsiteX16" fmla="*/ 1085918 w 8650769"/>
              <a:gd name="connsiteY16" fmla="*/ 16 h 355810"/>
              <a:gd name="connsiteX17" fmla="*/ 1114300 w 8650769"/>
              <a:gd name="connsiteY17" fmla="*/ 7540 h 355810"/>
              <a:gd name="connsiteX18" fmla="*/ 1145096 w 8650769"/>
              <a:gd name="connsiteY18" fmla="*/ 153078 h 355810"/>
              <a:gd name="connsiteX19" fmla="*/ 1144040 w 8650769"/>
              <a:gd name="connsiteY19" fmla="*/ 156783 h 355810"/>
              <a:gd name="connsiteX20" fmla="*/ 1154603 w 8650769"/>
              <a:gd name="connsiteY20" fmla="*/ 142556 h 355810"/>
              <a:gd name="connsiteX21" fmla="*/ 1353796 w 8650769"/>
              <a:gd name="connsiteY21" fmla="*/ 16 h 355810"/>
              <a:gd name="connsiteX22" fmla="*/ 1382178 w 8650769"/>
              <a:gd name="connsiteY22" fmla="*/ 7540 h 355810"/>
              <a:gd name="connsiteX23" fmla="*/ 1412974 w 8650769"/>
              <a:gd name="connsiteY23" fmla="*/ 153078 h 355810"/>
              <a:gd name="connsiteX24" fmla="*/ 1411916 w 8650769"/>
              <a:gd name="connsiteY24" fmla="*/ 156785 h 355810"/>
              <a:gd name="connsiteX25" fmla="*/ 1422481 w 8650769"/>
              <a:gd name="connsiteY25" fmla="*/ 142556 h 355810"/>
              <a:gd name="connsiteX26" fmla="*/ 1621674 w 8650769"/>
              <a:gd name="connsiteY26" fmla="*/ 16 h 355810"/>
              <a:gd name="connsiteX27" fmla="*/ 1650055 w 8650769"/>
              <a:gd name="connsiteY27" fmla="*/ 7540 h 355810"/>
              <a:gd name="connsiteX28" fmla="*/ 1680853 w 8650769"/>
              <a:gd name="connsiteY28" fmla="*/ 153078 h 355810"/>
              <a:gd name="connsiteX29" fmla="*/ 1679797 w 8650769"/>
              <a:gd name="connsiteY29" fmla="*/ 156783 h 355810"/>
              <a:gd name="connsiteX30" fmla="*/ 1690359 w 8650769"/>
              <a:gd name="connsiteY30" fmla="*/ 142556 h 355810"/>
              <a:gd name="connsiteX31" fmla="*/ 1889552 w 8650769"/>
              <a:gd name="connsiteY31" fmla="*/ 16 h 355810"/>
              <a:gd name="connsiteX32" fmla="*/ 1917934 w 8650769"/>
              <a:gd name="connsiteY32" fmla="*/ 7540 h 355810"/>
              <a:gd name="connsiteX33" fmla="*/ 1948731 w 8650769"/>
              <a:gd name="connsiteY33" fmla="*/ 153078 h 355810"/>
              <a:gd name="connsiteX34" fmla="*/ 1947675 w 8650769"/>
              <a:gd name="connsiteY34" fmla="*/ 156783 h 355810"/>
              <a:gd name="connsiteX35" fmla="*/ 1958237 w 8650769"/>
              <a:gd name="connsiteY35" fmla="*/ 142556 h 355810"/>
              <a:gd name="connsiteX36" fmla="*/ 2157430 w 8650769"/>
              <a:gd name="connsiteY36" fmla="*/ 16 h 355810"/>
              <a:gd name="connsiteX37" fmla="*/ 2185812 w 8650769"/>
              <a:gd name="connsiteY37" fmla="*/ 7540 h 355810"/>
              <a:gd name="connsiteX38" fmla="*/ 2216609 w 8650769"/>
              <a:gd name="connsiteY38" fmla="*/ 153078 h 355810"/>
              <a:gd name="connsiteX39" fmla="*/ 2215551 w 8650769"/>
              <a:gd name="connsiteY39" fmla="*/ 156785 h 355810"/>
              <a:gd name="connsiteX40" fmla="*/ 2226117 w 8650769"/>
              <a:gd name="connsiteY40" fmla="*/ 142556 h 355810"/>
              <a:gd name="connsiteX41" fmla="*/ 2425309 w 8650769"/>
              <a:gd name="connsiteY41" fmla="*/ 16 h 355810"/>
              <a:gd name="connsiteX42" fmla="*/ 2453690 w 8650769"/>
              <a:gd name="connsiteY42" fmla="*/ 7540 h 355810"/>
              <a:gd name="connsiteX43" fmla="*/ 2484487 w 8650769"/>
              <a:gd name="connsiteY43" fmla="*/ 153078 h 355810"/>
              <a:gd name="connsiteX44" fmla="*/ 2483431 w 8650769"/>
              <a:gd name="connsiteY44" fmla="*/ 156783 h 355810"/>
              <a:gd name="connsiteX45" fmla="*/ 2493995 w 8650769"/>
              <a:gd name="connsiteY45" fmla="*/ 142556 h 355810"/>
              <a:gd name="connsiteX46" fmla="*/ 2693187 w 8650769"/>
              <a:gd name="connsiteY46" fmla="*/ 16 h 355810"/>
              <a:gd name="connsiteX47" fmla="*/ 2721569 w 8650769"/>
              <a:gd name="connsiteY47" fmla="*/ 7540 h 355810"/>
              <a:gd name="connsiteX48" fmla="*/ 2752366 w 8650769"/>
              <a:gd name="connsiteY48" fmla="*/ 153078 h 355810"/>
              <a:gd name="connsiteX49" fmla="*/ 2751309 w 8650769"/>
              <a:gd name="connsiteY49" fmla="*/ 156783 h 355810"/>
              <a:gd name="connsiteX50" fmla="*/ 2761871 w 8650769"/>
              <a:gd name="connsiteY50" fmla="*/ 142556 h 355810"/>
              <a:gd name="connsiteX51" fmla="*/ 2961065 w 8650769"/>
              <a:gd name="connsiteY51" fmla="*/ 16 h 355810"/>
              <a:gd name="connsiteX52" fmla="*/ 2989447 w 8650769"/>
              <a:gd name="connsiteY52" fmla="*/ 7540 h 355810"/>
              <a:gd name="connsiteX53" fmla="*/ 3020242 w 8650769"/>
              <a:gd name="connsiteY53" fmla="*/ 153078 h 355810"/>
              <a:gd name="connsiteX54" fmla="*/ 3019186 w 8650769"/>
              <a:gd name="connsiteY54" fmla="*/ 156785 h 355810"/>
              <a:gd name="connsiteX55" fmla="*/ 3029751 w 8650769"/>
              <a:gd name="connsiteY55" fmla="*/ 142556 h 355810"/>
              <a:gd name="connsiteX56" fmla="*/ 3228944 w 8650769"/>
              <a:gd name="connsiteY56" fmla="*/ 16 h 355810"/>
              <a:gd name="connsiteX57" fmla="*/ 3257325 w 8650769"/>
              <a:gd name="connsiteY57" fmla="*/ 7540 h 355810"/>
              <a:gd name="connsiteX58" fmla="*/ 3288122 w 8650769"/>
              <a:gd name="connsiteY58" fmla="*/ 153078 h 355810"/>
              <a:gd name="connsiteX59" fmla="*/ 3287066 w 8650769"/>
              <a:gd name="connsiteY59" fmla="*/ 156783 h 355810"/>
              <a:gd name="connsiteX60" fmla="*/ 3297628 w 8650769"/>
              <a:gd name="connsiteY60" fmla="*/ 142556 h 355810"/>
              <a:gd name="connsiteX61" fmla="*/ 3496822 w 8650769"/>
              <a:gd name="connsiteY61" fmla="*/ 16 h 355810"/>
              <a:gd name="connsiteX62" fmla="*/ 3525203 w 8650769"/>
              <a:gd name="connsiteY62" fmla="*/ 7540 h 355810"/>
              <a:gd name="connsiteX63" fmla="*/ 3555999 w 8650769"/>
              <a:gd name="connsiteY63" fmla="*/ 153078 h 355810"/>
              <a:gd name="connsiteX64" fmla="*/ 3554943 w 8650769"/>
              <a:gd name="connsiteY64" fmla="*/ 156783 h 355810"/>
              <a:gd name="connsiteX65" fmla="*/ 3565506 w 8650769"/>
              <a:gd name="connsiteY65" fmla="*/ 142556 h 355810"/>
              <a:gd name="connsiteX66" fmla="*/ 3764699 w 8650769"/>
              <a:gd name="connsiteY66" fmla="*/ 16 h 355810"/>
              <a:gd name="connsiteX67" fmla="*/ 3793081 w 8650769"/>
              <a:gd name="connsiteY67" fmla="*/ 7540 h 355810"/>
              <a:gd name="connsiteX68" fmla="*/ 3823877 w 8650769"/>
              <a:gd name="connsiteY68" fmla="*/ 153078 h 355810"/>
              <a:gd name="connsiteX69" fmla="*/ 3822822 w 8650769"/>
              <a:gd name="connsiteY69" fmla="*/ 156782 h 355810"/>
              <a:gd name="connsiteX70" fmla="*/ 3833384 w 8650769"/>
              <a:gd name="connsiteY70" fmla="*/ 142556 h 355810"/>
              <a:gd name="connsiteX71" fmla="*/ 4032577 w 8650769"/>
              <a:gd name="connsiteY71" fmla="*/ 16 h 355810"/>
              <a:gd name="connsiteX72" fmla="*/ 4060959 w 8650769"/>
              <a:gd name="connsiteY72" fmla="*/ 7540 h 355810"/>
              <a:gd name="connsiteX73" fmla="*/ 4091755 w 8650769"/>
              <a:gd name="connsiteY73" fmla="*/ 153078 h 355810"/>
              <a:gd name="connsiteX74" fmla="*/ 4090699 w 8650769"/>
              <a:gd name="connsiteY74" fmla="*/ 156785 h 355810"/>
              <a:gd name="connsiteX75" fmla="*/ 4101263 w 8650769"/>
              <a:gd name="connsiteY75" fmla="*/ 142556 h 355810"/>
              <a:gd name="connsiteX76" fmla="*/ 4300456 w 8650769"/>
              <a:gd name="connsiteY76" fmla="*/ 16 h 355810"/>
              <a:gd name="connsiteX77" fmla="*/ 4328838 w 8650769"/>
              <a:gd name="connsiteY77" fmla="*/ 7540 h 355810"/>
              <a:gd name="connsiteX78" fmla="*/ 4359634 w 8650769"/>
              <a:gd name="connsiteY78" fmla="*/ 153078 h 355810"/>
              <a:gd name="connsiteX79" fmla="*/ 4358579 w 8650769"/>
              <a:gd name="connsiteY79" fmla="*/ 156782 h 355810"/>
              <a:gd name="connsiteX80" fmla="*/ 4369141 w 8650769"/>
              <a:gd name="connsiteY80" fmla="*/ 142556 h 355810"/>
              <a:gd name="connsiteX81" fmla="*/ 4568334 w 8650769"/>
              <a:gd name="connsiteY81" fmla="*/ 16 h 355810"/>
              <a:gd name="connsiteX82" fmla="*/ 4596716 w 8650769"/>
              <a:gd name="connsiteY82" fmla="*/ 7540 h 355810"/>
              <a:gd name="connsiteX83" fmla="*/ 4627512 w 8650769"/>
              <a:gd name="connsiteY83" fmla="*/ 153078 h 355810"/>
              <a:gd name="connsiteX84" fmla="*/ 4626457 w 8650769"/>
              <a:gd name="connsiteY84" fmla="*/ 156782 h 355810"/>
              <a:gd name="connsiteX85" fmla="*/ 4637019 w 8650769"/>
              <a:gd name="connsiteY85" fmla="*/ 142556 h 355810"/>
              <a:gd name="connsiteX86" fmla="*/ 4836212 w 8650769"/>
              <a:gd name="connsiteY86" fmla="*/ 16 h 355810"/>
              <a:gd name="connsiteX87" fmla="*/ 4864594 w 8650769"/>
              <a:gd name="connsiteY87" fmla="*/ 7540 h 355810"/>
              <a:gd name="connsiteX88" fmla="*/ 4895390 w 8650769"/>
              <a:gd name="connsiteY88" fmla="*/ 153078 h 355810"/>
              <a:gd name="connsiteX89" fmla="*/ 4894334 w 8650769"/>
              <a:gd name="connsiteY89" fmla="*/ 156785 h 355810"/>
              <a:gd name="connsiteX90" fmla="*/ 4904898 w 8650769"/>
              <a:gd name="connsiteY90" fmla="*/ 142556 h 355810"/>
              <a:gd name="connsiteX91" fmla="*/ 5104091 w 8650769"/>
              <a:gd name="connsiteY91" fmla="*/ 16 h 355810"/>
              <a:gd name="connsiteX92" fmla="*/ 5132473 w 8650769"/>
              <a:gd name="connsiteY92" fmla="*/ 7540 h 355810"/>
              <a:gd name="connsiteX93" fmla="*/ 5163269 w 8650769"/>
              <a:gd name="connsiteY93" fmla="*/ 153078 h 355810"/>
              <a:gd name="connsiteX94" fmla="*/ 5162213 w 8650769"/>
              <a:gd name="connsiteY94" fmla="*/ 156783 h 355810"/>
              <a:gd name="connsiteX95" fmla="*/ 5172776 w 8650769"/>
              <a:gd name="connsiteY95" fmla="*/ 142556 h 355810"/>
              <a:gd name="connsiteX96" fmla="*/ 5371969 w 8650769"/>
              <a:gd name="connsiteY96" fmla="*/ 16 h 355810"/>
              <a:gd name="connsiteX97" fmla="*/ 5400351 w 8650769"/>
              <a:gd name="connsiteY97" fmla="*/ 7540 h 355810"/>
              <a:gd name="connsiteX98" fmla="*/ 5431147 w 8650769"/>
              <a:gd name="connsiteY98" fmla="*/ 153078 h 355810"/>
              <a:gd name="connsiteX99" fmla="*/ 5430092 w 8650769"/>
              <a:gd name="connsiteY99" fmla="*/ 156782 h 355810"/>
              <a:gd name="connsiteX100" fmla="*/ 5440654 w 8650769"/>
              <a:gd name="connsiteY100" fmla="*/ 142556 h 355810"/>
              <a:gd name="connsiteX101" fmla="*/ 5639847 w 8650769"/>
              <a:gd name="connsiteY101" fmla="*/ 16 h 355810"/>
              <a:gd name="connsiteX102" fmla="*/ 5668229 w 8650769"/>
              <a:gd name="connsiteY102" fmla="*/ 7540 h 355810"/>
              <a:gd name="connsiteX103" fmla="*/ 5699025 w 8650769"/>
              <a:gd name="connsiteY103" fmla="*/ 153078 h 355810"/>
              <a:gd name="connsiteX104" fmla="*/ 5697969 w 8650769"/>
              <a:gd name="connsiteY104" fmla="*/ 156785 h 355810"/>
              <a:gd name="connsiteX105" fmla="*/ 5708533 w 8650769"/>
              <a:gd name="connsiteY105" fmla="*/ 142556 h 355810"/>
              <a:gd name="connsiteX106" fmla="*/ 5907726 w 8650769"/>
              <a:gd name="connsiteY106" fmla="*/ 16 h 355810"/>
              <a:gd name="connsiteX107" fmla="*/ 5936108 w 8650769"/>
              <a:gd name="connsiteY107" fmla="*/ 7540 h 355810"/>
              <a:gd name="connsiteX108" fmla="*/ 5966904 w 8650769"/>
              <a:gd name="connsiteY108" fmla="*/ 153078 h 355810"/>
              <a:gd name="connsiteX109" fmla="*/ 5965849 w 8650769"/>
              <a:gd name="connsiteY109" fmla="*/ 156782 h 355810"/>
              <a:gd name="connsiteX110" fmla="*/ 5976411 w 8650769"/>
              <a:gd name="connsiteY110" fmla="*/ 142556 h 355810"/>
              <a:gd name="connsiteX111" fmla="*/ 6175604 w 8650769"/>
              <a:gd name="connsiteY111" fmla="*/ 16 h 355810"/>
              <a:gd name="connsiteX112" fmla="*/ 6203986 w 8650769"/>
              <a:gd name="connsiteY112" fmla="*/ 7540 h 355810"/>
              <a:gd name="connsiteX113" fmla="*/ 6234782 w 8650769"/>
              <a:gd name="connsiteY113" fmla="*/ 153078 h 355810"/>
              <a:gd name="connsiteX114" fmla="*/ 6233727 w 8650769"/>
              <a:gd name="connsiteY114" fmla="*/ 156782 h 355810"/>
              <a:gd name="connsiteX115" fmla="*/ 6244289 w 8650769"/>
              <a:gd name="connsiteY115" fmla="*/ 142556 h 355810"/>
              <a:gd name="connsiteX116" fmla="*/ 6443482 w 8650769"/>
              <a:gd name="connsiteY116" fmla="*/ 16 h 355810"/>
              <a:gd name="connsiteX117" fmla="*/ 6471864 w 8650769"/>
              <a:gd name="connsiteY117" fmla="*/ 7540 h 355810"/>
              <a:gd name="connsiteX118" fmla="*/ 6502660 w 8650769"/>
              <a:gd name="connsiteY118" fmla="*/ 153078 h 355810"/>
              <a:gd name="connsiteX119" fmla="*/ 6501604 w 8650769"/>
              <a:gd name="connsiteY119" fmla="*/ 156785 h 355810"/>
              <a:gd name="connsiteX120" fmla="*/ 6512168 w 8650769"/>
              <a:gd name="connsiteY120" fmla="*/ 142556 h 355810"/>
              <a:gd name="connsiteX121" fmla="*/ 6711361 w 8650769"/>
              <a:gd name="connsiteY121" fmla="*/ 16 h 355810"/>
              <a:gd name="connsiteX122" fmla="*/ 6739743 w 8650769"/>
              <a:gd name="connsiteY122" fmla="*/ 7540 h 355810"/>
              <a:gd name="connsiteX123" fmla="*/ 6770539 w 8650769"/>
              <a:gd name="connsiteY123" fmla="*/ 153078 h 355810"/>
              <a:gd name="connsiteX124" fmla="*/ 6769483 w 8650769"/>
              <a:gd name="connsiteY124" fmla="*/ 156783 h 355810"/>
              <a:gd name="connsiteX125" fmla="*/ 6780046 w 8650769"/>
              <a:gd name="connsiteY125" fmla="*/ 142556 h 355810"/>
              <a:gd name="connsiteX126" fmla="*/ 6979239 w 8650769"/>
              <a:gd name="connsiteY126" fmla="*/ 16 h 355810"/>
              <a:gd name="connsiteX127" fmla="*/ 7007621 w 8650769"/>
              <a:gd name="connsiteY127" fmla="*/ 7540 h 355810"/>
              <a:gd name="connsiteX128" fmla="*/ 7038417 w 8650769"/>
              <a:gd name="connsiteY128" fmla="*/ 153078 h 355810"/>
              <a:gd name="connsiteX129" fmla="*/ 7037361 w 8650769"/>
              <a:gd name="connsiteY129" fmla="*/ 156783 h 355810"/>
              <a:gd name="connsiteX130" fmla="*/ 7047924 w 8650769"/>
              <a:gd name="connsiteY130" fmla="*/ 142556 h 355810"/>
              <a:gd name="connsiteX131" fmla="*/ 7247117 w 8650769"/>
              <a:gd name="connsiteY131" fmla="*/ 16 h 355810"/>
              <a:gd name="connsiteX132" fmla="*/ 7275499 w 8650769"/>
              <a:gd name="connsiteY132" fmla="*/ 7540 h 355810"/>
              <a:gd name="connsiteX133" fmla="*/ 7306295 w 8650769"/>
              <a:gd name="connsiteY133" fmla="*/ 153078 h 355810"/>
              <a:gd name="connsiteX134" fmla="*/ 7305239 w 8650769"/>
              <a:gd name="connsiteY134" fmla="*/ 156784 h 355810"/>
              <a:gd name="connsiteX135" fmla="*/ 7315803 w 8650769"/>
              <a:gd name="connsiteY135" fmla="*/ 142556 h 355810"/>
              <a:gd name="connsiteX136" fmla="*/ 7514996 w 8650769"/>
              <a:gd name="connsiteY136" fmla="*/ 16 h 355810"/>
              <a:gd name="connsiteX137" fmla="*/ 7543378 w 8650769"/>
              <a:gd name="connsiteY137" fmla="*/ 7540 h 355810"/>
              <a:gd name="connsiteX138" fmla="*/ 7574174 w 8650769"/>
              <a:gd name="connsiteY138" fmla="*/ 153078 h 355810"/>
              <a:gd name="connsiteX139" fmla="*/ 7573119 w 8650769"/>
              <a:gd name="connsiteY139" fmla="*/ 156783 h 355810"/>
              <a:gd name="connsiteX140" fmla="*/ 7583681 w 8650769"/>
              <a:gd name="connsiteY140" fmla="*/ 142556 h 355810"/>
              <a:gd name="connsiteX141" fmla="*/ 7782874 w 8650769"/>
              <a:gd name="connsiteY141" fmla="*/ 16 h 355810"/>
              <a:gd name="connsiteX142" fmla="*/ 7811256 w 8650769"/>
              <a:gd name="connsiteY142" fmla="*/ 7540 h 355810"/>
              <a:gd name="connsiteX143" fmla="*/ 7842052 w 8650769"/>
              <a:gd name="connsiteY143" fmla="*/ 153078 h 355810"/>
              <a:gd name="connsiteX144" fmla="*/ 7840996 w 8650769"/>
              <a:gd name="connsiteY144" fmla="*/ 156783 h 355810"/>
              <a:gd name="connsiteX145" fmla="*/ 7851559 w 8650769"/>
              <a:gd name="connsiteY145" fmla="*/ 142556 h 355810"/>
              <a:gd name="connsiteX146" fmla="*/ 8050752 w 8650769"/>
              <a:gd name="connsiteY146" fmla="*/ 16 h 355810"/>
              <a:gd name="connsiteX147" fmla="*/ 8079134 w 8650769"/>
              <a:gd name="connsiteY147" fmla="*/ 7540 h 355810"/>
              <a:gd name="connsiteX148" fmla="*/ 8109930 w 8650769"/>
              <a:gd name="connsiteY148" fmla="*/ 153078 h 355810"/>
              <a:gd name="connsiteX149" fmla="*/ 8108874 w 8650769"/>
              <a:gd name="connsiteY149" fmla="*/ 156785 h 355810"/>
              <a:gd name="connsiteX150" fmla="*/ 8119438 w 8650769"/>
              <a:gd name="connsiteY150" fmla="*/ 142556 h 355810"/>
              <a:gd name="connsiteX151" fmla="*/ 8318630 w 8650769"/>
              <a:gd name="connsiteY151" fmla="*/ 16 h 355810"/>
              <a:gd name="connsiteX152" fmla="*/ 8347012 w 8650769"/>
              <a:gd name="connsiteY152" fmla="*/ 7540 h 355810"/>
              <a:gd name="connsiteX153" fmla="*/ 8377809 w 8650769"/>
              <a:gd name="connsiteY153" fmla="*/ 153078 h 355810"/>
              <a:gd name="connsiteX154" fmla="*/ 8376758 w 8650769"/>
              <a:gd name="connsiteY154" fmla="*/ 156766 h 355810"/>
              <a:gd name="connsiteX155" fmla="*/ 8387308 w 8650769"/>
              <a:gd name="connsiteY155" fmla="*/ 142556 h 355810"/>
              <a:gd name="connsiteX156" fmla="*/ 8586500 w 8650769"/>
              <a:gd name="connsiteY156" fmla="*/ 16 h 355810"/>
              <a:gd name="connsiteX157" fmla="*/ 8614882 w 8650769"/>
              <a:gd name="connsiteY157" fmla="*/ 7540 h 355810"/>
              <a:gd name="connsiteX158" fmla="*/ 8645679 w 8650769"/>
              <a:gd name="connsiteY158" fmla="*/ 153078 h 355810"/>
              <a:gd name="connsiteX159" fmla="*/ 8612735 w 8650769"/>
              <a:gd name="connsiteY159" fmla="*/ 268653 h 355810"/>
              <a:gd name="connsiteX160" fmla="*/ 91440 w 8650769"/>
              <a:gd name="connsiteY160" fmla="*/ 355810 h 355810"/>
              <a:gd name="connsiteX0" fmla="*/ 190843 w 8559329"/>
              <a:gd name="connsiteY0" fmla="*/ 16 h 355810"/>
              <a:gd name="connsiteX1" fmla="*/ 219225 w 8559329"/>
              <a:gd name="connsiteY1" fmla="*/ 7540 h 355810"/>
              <a:gd name="connsiteX2" fmla="*/ 250022 w 8559329"/>
              <a:gd name="connsiteY2" fmla="*/ 153078 h 355810"/>
              <a:gd name="connsiteX3" fmla="*/ 248966 w 8559329"/>
              <a:gd name="connsiteY3" fmla="*/ 156783 h 355810"/>
              <a:gd name="connsiteX4" fmla="*/ 259528 w 8559329"/>
              <a:gd name="connsiteY4" fmla="*/ 142556 h 355810"/>
              <a:gd name="connsiteX5" fmla="*/ 458721 w 8559329"/>
              <a:gd name="connsiteY5" fmla="*/ 16 h 355810"/>
              <a:gd name="connsiteX6" fmla="*/ 487103 w 8559329"/>
              <a:gd name="connsiteY6" fmla="*/ 7540 h 355810"/>
              <a:gd name="connsiteX7" fmla="*/ 517900 w 8559329"/>
              <a:gd name="connsiteY7" fmla="*/ 153078 h 355810"/>
              <a:gd name="connsiteX8" fmla="*/ 516843 w 8559329"/>
              <a:gd name="connsiteY8" fmla="*/ 156785 h 355810"/>
              <a:gd name="connsiteX9" fmla="*/ 527407 w 8559329"/>
              <a:gd name="connsiteY9" fmla="*/ 142556 h 355810"/>
              <a:gd name="connsiteX10" fmla="*/ 726600 w 8559329"/>
              <a:gd name="connsiteY10" fmla="*/ 16 h 355810"/>
              <a:gd name="connsiteX11" fmla="*/ 754982 w 8559329"/>
              <a:gd name="connsiteY11" fmla="*/ 7540 h 355810"/>
              <a:gd name="connsiteX12" fmla="*/ 785778 w 8559329"/>
              <a:gd name="connsiteY12" fmla="*/ 153078 h 355810"/>
              <a:gd name="connsiteX13" fmla="*/ 784723 w 8559329"/>
              <a:gd name="connsiteY13" fmla="*/ 156783 h 355810"/>
              <a:gd name="connsiteX14" fmla="*/ 795285 w 8559329"/>
              <a:gd name="connsiteY14" fmla="*/ 142556 h 355810"/>
              <a:gd name="connsiteX15" fmla="*/ 994478 w 8559329"/>
              <a:gd name="connsiteY15" fmla="*/ 16 h 355810"/>
              <a:gd name="connsiteX16" fmla="*/ 1022860 w 8559329"/>
              <a:gd name="connsiteY16" fmla="*/ 7540 h 355810"/>
              <a:gd name="connsiteX17" fmla="*/ 1053656 w 8559329"/>
              <a:gd name="connsiteY17" fmla="*/ 153078 h 355810"/>
              <a:gd name="connsiteX18" fmla="*/ 1052600 w 8559329"/>
              <a:gd name="connsiteY18" fmla="*/ 156783 h 355810"/>
              <a:gd name="connsiteX19" fmla="*/ 1063163 w 8559329"/>
              <a:gd name="connsiteY19" fmla="*/ 142556 h 355810"/>
              <a:gd name="connsiteX20" fmla="*/ 1262356 w 8559329"/>
              <a:gd name="connsiteY20" fmla="*/ 16 h 355810"/>
              <a:gd name="connsiteX21" fmla="*/ 1290738 w 8559329"/>
              <a:gd name="connsiteY21" fmla="*/ 7540 h 355810"/>
              <a:gd name="connsiteX22" fmla="*/ 1321534 w 8559329"/>
              <a:gd name="connsiteY22" fmla="*/ 153078 h 355810"/>
              <a:gd name="connsiteX23" fmla="*/ 1320476 w 8559329"/>
              <a:gd name="connsiteY23" fmla="*/ 156785 h 355810"/>
              <a:gd name="connsiteX24" fmla="*/ 1331041 w 8559329"/>
              <a:gd name="connsiteY24" fmla="*/ 142556 h 355810"/>
              <a:gd name="connsiteX25" fmla="*/ 1530234 w 8559329"/>
              <a:gd name="connsiteY25" fmla="*/ 16 h 355810"/>
              <a:gd name="connsiteX26" fmla="*/ 1558615 w 8559329"/>
              <a:gd name="connsiteY26" fmla="*/ 7540 h 355810"/>
              <a:gd name="connsiteX27" fmla="*/ 1589413 w 8559329"/>
              <a:gd name="connsiteY27" fmla="*/ 153078 h 355810"/>
              <a:gd name="connsiteX28" fmla="*/ 1588357 w 8559329"/>
              <a:gd name="connsiteY28" fmla="*/ 156783 h 355810"/>
              <a:gd name="connsiteX29" fmla="*/ 1598919 w 8559329"/>
              <a:gd name="connsiteY29" fmla="*/ 142556 h 355810"/>
              <a:gd name="connsiteX30" fmla="*/ 1798112 w 8559329"/>
              <a:gd name="connsiteY30" fmla="*/ 16 h 355810"/>
              <a:gd name="connsiteX31" fmla="*/ 1826494 w 8559329"/>
              <a:gd name="connsiteY31" fmla="*/ 7540 h 355810"/>
              <a:gd name="connsiteX32" fmla="*/ 1857291 w 8559329"/>
              <a:gd name="connsiteY32" fmla="*/ 153078 h 355810"/>
              <a:gd name="connsiteX33" fmla="*/ 1856235 w 8559329"/>
              <a:gd name="connsiteY33" fmla="*/ 156783 h 355810"/>
              <a:gd name="connsiteX34" fmla="*/ 1866797 w 8559329"/>
              <a:gd name="connsiteY34" fmla="*/ 142556 h 355810"/>
              <a:gd name="connsiteX35" fmla="*/ 2065990 w 8559329"/>
              <a:gd name="connsiteY35" fmla="*/ 16 h 355810"/>
              <a:gd name="connsiteX36" fmla="*/ 2094372 w 8559329"/>
              <a:gd name="connsiteY36" fmla="*/ 7540 h 355810"/>
              <a:gd name="connsiteX37" fmla="*/ 2125169 w 8559329"/>
              <a:gd name="connsiteY37" fmla="*/ 153078 h 355810"/>
              <a:gd name="connsiteX38" fmla="*/ 2124111 w 8559329"/>
              <a:gd name="connsiteY38" fmla="*/ 156785 h 355810"/>
              <a:gd name="connsiteX39" fmla="*/ 2134677 w 8559329"/>
              <a:gd name="connsiteY39" fmla="*/ 142556 h 355810"/>
              <a:gd name="connsiteX40" fmla="*/ 2333869 w 8559329"/>
              <a:gd name="connsiteY40" fmla="*/ 16 h 355810"/>
              <a:gd name="connsiteX41" fmla="*/ 2362250 w 8559329"/>
              <a:gd name="connsiteY41" fmla="*/ 7540 h 355810"/>
              <a:gd name="connsiteX42" fmla="*/ 2393047 w 8559329"/>
              <a:gd name="connsiteY42" fmla="*/ 153078 h 355810"/>
              <a:gd name="connsiteX43" fmla="*/ 2391991 w 8559329"/>
              <a:gd name="connsiteY43" fmla="*/ 156783 h 355810"/>
              <a:gd name="connsiteX44" fmla="*/ 2402555 w 8559329"/>
              <a:gd name="connsiteY44" fmla="*/ 142556 h 355810"/>
              <a:gd name="connsiteX45" fmla="*/ 2601747 w 8559329"/>
              <a:gd name="connsiteY45" fmla="*/ 16 h 355810"/>
              <a:gd name="connsiteX46" fmla="*/ 2630129 w 8559329"/>
              <a:gd name="connsiteY46" fmla="*/ 7540 h 355810"/>
              <a:gd name="connsiteX47" fmla="*/ 2660926 w 8559329"/>
              <a:gd name="connsiteY47" fmla="*/ 153078 h 355810"/>
              <a:gd name="connsiteX48" fmla="*/ 2659869 w 8559329"/>
              <a:gd name="connsiteY48" fmla="*/ 156783 h 355810"/>
              <a:gd name="connsiteX49" fmla="*/ 2670431 w 8559329"/>
              <a:gd name="connsiteY49" fmla="*/ 142556 h 355810"/>
              <a:gd name="connsiteX50" fmla="*/ 2869625 w 8559329"/>
              <a:gd name="connsiteY50" fmla="*/ 16 h 355810"/>
              <a:gd name="connsiteX51" fmla="*/ 2898007 w 8559329"/>
              <a:gd name="connsiteY51" fmla="*/ 7540 h 355810"/>
              <a:gd name="connsiteX52" fmla="*/ 2928802 w 8559329"/>
              <a:gd name="connsiteY52" fmla="*/ 153078 h 355810"/>
              <a:gd name="connsiteX53" fmla="*/ 2927746 w 8559329"/>
              <a:gd name="connsiteY53" fmla="*/ 156785 h 355810"/>
              <a:gd name="connsiteX54" fmla="*/ 2938311 w 8559329"/>
              <a:gd name="connsiteY54" fmla="*/ 142556 h 355810"/>
              <a:gd name="connsiteX55" fmla="*/ 3137504 w 8559329"/>
              <a:gd name="connsiteY55" fmla="*/ 16 h 355810"/>
              <a:gd name="connsiteX56" fmla="*/ 3165885 w 8559329"/>
              <a:gd name="connsiteY56" fmla="*/ 7540 h 355810"/>
              <a:gd name="connsiteX57" fmla="*/ 3196682 w 8559329"/>
              <a:gd name="connsiteY57" fmla="*/ 153078 h 355810"/>
              <a:gd name="connsiteX58" fmla="*/ 3195626 w 8559329"/>
              <a:gd name="connsiteY58" fmla="*/ 156783 h 355810"/>
              <a:gd name="connsiteX59" fmla="*/ 3206188 w 8559329"/>
              <a:gd name="connsiteY59" fmla="*/ 142556 h 355810"/>
              <a:gd name="connsiteX60" fmla="*/ 3405382 w 8559329"/>
              <a:gd name="connsiteY60" fmla="*/ 16 h 355810"/>
              <a:gd name="connsiteX61" fmla="*/ 3433763 w 8559329"/>
              <a:gd name="connsiteY61" fmla="*/ 7540 h 355810"/>
              <a:gd name="connsiteX62" fmla="*/ 3464559 w 8559329"/>
              <a:gd name="connsiteY62" fmla="*/ 153078 h 355810"/>
              <a:gd name="connsiteX63" fmla="*/ 3463503 w 8559329"/>
              <a:gd name="connsiteY63" fmla="*/ 156783 h 355810"/>
              <a:gd name="connsiteX64" fmla="*/ 3474066 w 8559329"/>
              <a:gd name="connsiteY64" fmla="*/ 142556 h 355810"/>
              <a:gd name="connsiteX65" fmla="*/ 3673259 w 8559329"/>
              <a:gd name="connsiteY65" fmla="*/ 16 h 355810"/>
              <a:gd name="connsiteX66" fmla="*/ 3701641 w 8559329"/>
              <a:gd name="connsiteY66" fmla="*/ 7540 h 355810"/>
              <a:gd name="connsiteX67" fmla="*/ 3732437 w 8559329"/>
              <a:gd name="connsiteY67" fmla="*/ 153078 h 355810"/>
              <a:gd name="connsiteX68" fmla="*/ 3731382 w 8559329"/>
              <a:gd name="connsiteY68" fmla="*/ 156782 h 355810"/>
              <a:gd name="connsiteX69" fmla="*/ 3741944 w 8559329"/>
              <a:gd name="connsiteY69" fmla="*/ 142556 h 355810"/>
              <a:gd name="connsiteX70" fmla="*/ 3941137 w 8559329"/>
              <a:gd name="connsiteY70" fmla="*/ 16 h 355810"/>
              <a:gd name="connsiteX71" fmla="*/ 3969519 w 8559329"/>
              <a:gd name="connsiteY71" fmla="*/ 7540 h 355810"/>
              <a:gd name="connsiteX72" fmla="*/ 4000315 w 8559329"/>
              <a:gd name="connsiteY72" fmla="*/ 153078 h 355810"/>
              <a:gd name="connsiteX73" fmla="*/ 3999259 w 8559329"/>
              <a:gd name="connsiteY73" fmla="*/ 156785 h 355810"/>
              <a:gd name="connsiteX74" fmla="*/ 4009823 w 8559329"/>
              <a:gd name="connsiteY74" fmla="*/ 142556 h 355810"/>
              <a:gd name="connsiteX75" fmla="*/ 4209016 w 8559329"/>
              <a:gd name="connsiteY75" fmla="*/ 16 h 355810"/>
              <a:gd name="connsiteX76" fmla="*/ 4237398 w 8559329"/>
              <a:gd name="connsiteY76" fmla="*/ 7540 h 355810"/>
              <a:gd name="connsiteX77" fmla="*/ 4268194 w 8559329"/>
              <a:gd name="connsiteY77" fmla="*/ 153078 h 355810"/>
              <a:gd name="connsiteX78" fmla="*/ 4267139 w 8559329"/>
              <a:gd name="connsiteY78" fmla="*/ 156782 h 355810"/>
              <a:gd name="connsiteX79" fmla="*/ 4277701 w 8559329"/>
              <a:gd name="connsiteY79" fmla="*/ 142556 h 355810"/>
              <a:gd name="connsiteX80" fmla="*/ 4476894 w 8559329"/>
              <a:gd name="connsiteY80" fmla="*/ 16 h 355810"/>
              <a:gd name="connsiteX81" fmla="*/ 4505276 w 8559329"/>
              <a:gd name="connsiteY81" fmla="*/ 7540 h 355810"/>
              <a:gd name="connsiteX82" fmla="*/ 4536072 w 8559329"/>
              <a:gd name="connsiteY82" fmla="*/ 153078 h 355810"/>
              <a:gd name="connsiteX83" fmla="*/ 4535017 w 8559329"/>
              <a:gd name="connsiteY83" fmla="*/ 156782 h 355810"/>
              <a:gd name="connsiteX84" fmla="*/ 4545579 w 8559329"/>
              <a:gd name="connsiteY84" fmla="*/ 142556 h 355810"/>
              <a:gd name="connsiteX85" fmla="*/ 4744772 w 8559329"/>
              <a:gd name="connsiteY85" fmla="*/ 16 h 355810"/>
              <a:gd name="connsiteX86" fmla="*/ 4773154 w 8559329"/>
              <a:gd name="connsiteY86" fmla="*/ 7540 h 355810"/>
              <a:gd name="connsiteX87" fmla="*/ 4803950 w 8559329"/>
              <a:gd name="connsiteY87" fmla="*/ 153078 h 355810"/>
              <a:gd name="connsiteX88" fmla="*/ 4802894 w 8559329"/>
              <a:gd name="connsiteY88" fmla="*/ 156785 h 355810"/>
              <a:gd name="connsiteX89" fmla="*/ 4813458 w 8559329"/>
              <a:gd name="connsiteY89" fmla="*/ 142556 h 355810"/>
              <a:gd name="connsiteX90" fmla="*/ 5012651 w 8559329"/>
              <a:gd name="connsiteY90" fmla="*/ 16 h 355810"/>
              <a:gd name="connsiteX91" fmla="*/ 5041033 w 8559329"/>
              <a:gd name="connsiteY91" fmla="*/ 7540 h 355810"/>
              <a:gd name="connsiteX92" fmla="*/ 5071829 w 8559329"/>
              <a:gd name="connsiteY92" fmla="*/ 153078 h 355810"/>
              <a:gd name="connsiteX93" fmla="*/ 5070773 w 8559329"/>
              <a:gd name="connsiteY93" fmla="*/ 156783 h 355810"/>
              <a:gd name="connsiteX94" fmla="*/ 5081336 w 8559329"/>
              <a:gd name="connsiteY94" fmla="*/ 142556 h 355810"/>
              <a:gd name="connsiteX95" fmla="*/ 5280529 w 8559329"/>
              <a:gd name="connsiteY95" fmla="*/ 16 h 355810"/>
              <a:gd name="connsiteX96" fmla="*/ 5308911 w 8559329"/>
              <a:gd name="connsiteY96" fmla="*/ 7540 h 355810"/>
              <a:gd name="connsiteX97" fmla="*/ 5339707 w 8559329"/>
              <a:gd name="connsiteY97" fmla="*/ 153078 h 355810"/>
              <a:gd name="connsiteX98" fmla="*/ 5338652 w 8559329"/>
              <a:gd name="connsiteY98" fmla="*/ 156782 h 355810"/>
              <a:gd name="connsiteX99" fmla="*/ 5349214 w 8559329"/>
              <a:gd name="connsiteY99" fmla="*/ 142556 h 355810"/>
              <a:gd name="connsiteX100" fmla="*/ 5548407 w 8559329"/>
              <a:gd name="connsiteY100" fmla="*/ 16 h 355810"/>
              <a:gd name="connsiteX101" fmla="*/ 5576789 w 8559329"/>
              <a:gd name="connsiteY101" fmla="*/ 7540 h 355810"/>
              <a:gd name="connsiteX102" fmla="*/ 5607585 w 8559329"/>
              <a:gd name="connsiteY102" fmla="*/ 153078 h 355810"/>
              <a:gd name="connsiteX103" fmla="*/ 5606529 w 8559329"/>
              <a:gd name="connsiteY103" fmla="*/ 156785 h 355810"/>
              <a:gd name="connsiteX104" fmla="*/ 5617093 w 8559329"/>
              <a:gd name="connsiteY104" fmla="*/ 142556 h 355810"/>
              <a:gd name="connsiteX105" fmla="*/ 5816286 w 8559329"/>
              <a:gd name="connsiteY105" fmla="*/ 16 h 355810"/>
              <a:gd name="connsiteX106" fmla="*/ 5844668 w 8559329"/>
              <a:gd name="connsiteY106" fmla="*/ 7540 h 355810"/>
              <a:gd name="connsiteX107" fmla="*/ 5875464 w 8559329"/>
              <a:gd name="connsiteY107" fmla="*/ 153078 h 355810"/>
              <a:gd name="connsiteX108" fmla="*/ 5874409 w 8559329"/>
              <a:gd name="connsiteY108" fmla="*/ 156782 h 355810"/>
              <a:gd name="connsiteX109" fmla="*/ 5884971 w 8559329"/>
              <a:gd name="connsiteY109" fmla="*/ 142556 h 355810"/>
              <a:gd name="connsiteX110" fmla="*/ 6084164 w 8559329"/>
              <a:gd name="connsiteY110" fmla="*/ 16 h 355810"/>
              <a:gd name="connsiteX111" fmla="*/ 6112546 w 8559329"/>
              <a:gd name="connsiteY111" fmla="*/ 7540 h 355810"/>
              <a:gd name="connsiteX112" fmla="*/ 6143342 w 8559329"/>
              <a:gd name="connsiteY112" fmla="*/ 153078 h 355810"/>
              <a:gd name="connsiteX113" fmla="*/ 6142287 w 8559329"/>
              <a:gd name="connsiteY113" fmla="*/ 156782 h 355810"/>
              <a:gd name="connsiteX114" fmla="*/ 6152849 w 8559329"/>
              <a:gd name="connsiteY114" fmla="*/ 142556 h 355810"/>
              <a:gd name="connsiteX115" fmla="*/ 6352042 w 8559329"/>
              <a:gd name="connsiteY115" fmla="*/ 16 h 355810"/>
              <a:gd name="connsiteX116" fmla="*/ 6380424 w 8559329"/>
              <a:gd name="connsiteY116" fmla="*/ 7540 h 355810"/>
              <a:gd name="connsiteX117" fmla="*/ 6411220 w 8559329"/>
              <a:gd name="connsiteY117" fmla="*/ 153078 h 355810"/>
              <a:gd name="connsiteX118" fmla="*/ 6410164 w 8559329"/>
              <a:gd name="connsiteY118" fmla="*/ 156785 h 355810"/>
              <a:gd name="connsiteX119" fmla="*/ 6420728 w 8559329"/>
              <a:gd name="connsiteY119" fmla="*/ 142556 h 355810"/>
              <a:gd name="connsiteX120" fmla="*/ 6619921 w 8559329"/>
              <a:gd name="connsiteY120" fmla="*/ 16 h 355810"/>
              <a:gd name="connsiteX121" fmla="*/ 6648303 w 8559329"/>
              <a:gd name="connsiteY121" fmla="*/ 7540 h 355810"/>
              <a:gd name="connsiteX122" fmla="*/ 6679099 w 8559329"/>
              <a:gd name="connsiteY122" fmla="*/ 153078 h 355810"/>
              <a:gd name="connsiteX123" fmla="*/ 6678043 w 8559329"/>
              <a:gd name="connsiteY123" fmla="*/ 156783 h 355810"/>
              <a:gd name="connsiteX124" fmla="*/ 6688606 w 8559329"/>
              <a:gd name="connsiteY124" fmla="*/ 142556 h 355810"/>
              <a:gd name="connsiteX125" fmla="*/ 6887799 w 8559329"/>
              <a:gd name="connsiteY125" fmla="*/ 16 h 355810"/>
              <a:gd name="connsiteX126" fmla="*/ 6916181 w 8559329"/>
              <a:gd name="connsiteY126" fmla="*/ 7540 h 355810"/>
              <a:gd name="connsiteX127" fmla="*/ 6946977 w 8559329"/>
              <a:gd name="connsiteY127" fmla="*/ 153078 h 355810"/>
              <a:gd name="connsiteX128" fmla="*/ 6945921 w 8559329"/>
              <a:gd name="connsiteY128" fmla="*/ 156783 h 355810"/>
              <a:gd name="connsiteX129" fmla="*/ 6956484 w 8559329"/>
              <a:gd name="connsiteY129" fmla="*/ 142556 h 355810"/>
              <a:gd name="connsiteX130" fmla="*/ 7155677 w 8559329"/>
              <a:gd name="connsiteY130" fmla="*/ 16 h 355810"/>
              <a:gd name="connsiteX131" fmla="*/ 7184059 w 8559329"/>
              <a:gd name="connsiteY131" fmla="*/ 7540 h 355810"/>
              <a:gd name="connsiteX132" fmla="*/ 7214855 w 8559329"/>
              <a:gd name="connsiteY132" fmla="*/ 153078 h 355810"/>
              <a:gd name="connsiteX133" fmla="*/ 7213799 w 8559329"/>
              <a:gd name="connsiteY133" fmla="*/ 156784 h 355810"/>
              <a:gd name="connsiteX134" fmla="*/ 7224363 w 8559329"/>
              <a:gd name="connsiteY134" fmla="*/ 142556 h 355810"/>
              <a:gd name="connsiteX135" fmla="*/ 7423556 w 8559329"/>
              <a:gd name="connsiteY135" fmla="*/ 16 h 355810"/>
              <a:gd name="connsiteX136" fmla="*/ 7451938 w 8559329"/>
              <a:gd name="connsiteY136" fmla="*/ 7540 h 355810"/>
              <a:gd name="connsiteX137" fmla="*/ 7482734 w 8559329"/>
              <a:gd name="connsiteY137" fmla="*/ 153078 h 355810"/>
              <a:gd name="connsiteX138" fmla="*/ 7481679 w 8559329"/>
              <a:gd name="connsiteY138" fmla="*/ 156783 h 355810"/>
              <a:gd name="connsiteX139" fmla="*/ 7492241 w 8559329"/>
              <a:gd name="connsiteY139" fmla="*/ 142556 h 355810"/>
              <a:gd name="connsiteX140" fmla="*/ 7691434 w 8559329"/>
              <a:gd name="connsiteY140" fmla="*/ 16 h 355810"/>
              <a:gd name="connsiteX141" fmla="*/ 7719816 w 8559329"/>
              <a:gd name="connsiteY141" fmla="*/ 7540 h 355810"/>
              <a:gd name="connsiteX142" fmla="*/ 7750612 w 8559329"/>
              <a:gd name="connsiteY142" fmla="*/ 153078 h 355810"/>
              <a:gd name="connsiteX143" fmla="*/ 7749556 w 8559329"/>
              <a:gd name="connsiteY143" fmla="*/ 156783 h 355810"/>
              <a:gd name="connsiteX144" fmla="*/ 7760119 w 8559329"/>
              <a:gd name="connsiteY144" fmla="*/ 142556 h 355810"/>
              <a:gd name="connsiteX145" fmla="*/ 7959312 w 8559329"/>
              <a:gd name="connsiteY145" fmla="*/ 16 h 355810"/>
              <a:gd name="connsiteX146" fmla="*/ 7987694 w 8559329"/>
              <a:gd name="connsiteY146" fmla="*/ 7540 h 355810"/>
              <a:gd name="connsiteX147" fmla="*/ 8018490 w 8559329"/>
              <a:gd name="connsiteY147" fmla="*/ 153078 h 355810"/>
              <a:gd name="connsiteX148" fmla="*/ 8017434 w 8559329"/>
              <a:gd name="connsiteY148" fmla="*/ 156785 h 355810"/>
              <a:gd name="connsiteX149" fmla="*/ 8027998 w 8559329"/>
              <a:gd name="connsiteY149" fmla="*/ 142556 h 355810"/>
              <a:gd name="connsiteX150" fmla="*/ 8227190 w 8559329"/>
              <a:gd name="connsiteY150" fmla="*/ 16 h 355810"/>
              <a:gd name="connsiteX151" fmla="*/ 8255572 w 8559329"/>
              <a:gd name="connsiteY151" fmla="*/ 7540 h 355810"/>
              <a:gd name="connsiteX152" fmla="*/ 8286369 w 8559329"/>
              <a:gd name="connsiteY152" fmla="*/ 153078 h 355810"/>
              <a:gd name="connsiteX153" fmla="*/ 8285318 w 8559329"/>
              <a:gd name="connsiteY153" fmla="*/ 156766 h 355810"/>
              <a:gd name="connsiteX154" fmla="*/ 8295868 w 8559329"/>
              <a:gd name="connsiteY154" fmla="*/ 142556 h 355810"/>
              <a:gd name="connsiteX155" fmla="*/ 8495060 w 8559329"/>
              <a:gd name="connsiteY155" fmla="*/ 16 h 355810"/>
              <a:gd name="connsiteX156" fmla="*/ 8523442 w 8559329"/>
              <a:gd name="connsiteY156" fmla="*/ 7540 h 355810"/>
              <a:gd name="connsiteX157" fmla="*/ 8554239 w 8559329"/>
              <a:gd name="connsiteY157" fmla="*/ 153078 h 355810"/>
              <a:gd name="connsiteX158" fmla="*/ 8521295 w 8559329"/>
              <a:gd name="connsiteY158" fmla="*/ 268653 h 355810"/>
              <a:gd name="connsiteX159" fmla="*/ 0 w 8559329"/>
              <a:gd name="connsiteY159" fmla="*/ 355810 h 355810"/>
              <a:gd name="connsiteX0" fmla="*/ 0 w 8368486"/>
              <a:gd name="connsiteY0" fmla="*/ 16 h 268653"/>
              <a:gd name="connsiteX1" fmla="*/ 28382 w 8368486"/>
              <a:gd name="connsiteY1" fmla="*/ 7540 h 268653"/>
              <a:gd name="connsiteX2" fmla="*/ 59179 w 8368486"/>
              <a:gd name="connsiteY2" fmla="*/ 153078 h 268653"/>
              <a:gd name="connsiteX3" fmla="*/ 58123 w 8368486"/>
              <a:gd name="connsiteY3" fmla="*/ 156783 h 268653"/>
              <a:gd name="connsiteX4" fmla="*/ 68685 w 8368486"/>
              <a:gd name="connsiteY4" fmla="*/ 142556 h 268653"/>
              <a:gd name="connsiteX5" fmla="*/ 267878 w 8368486"/>
              <a:gd name="connsiteY5" fmla="*/ 16 h 268653"/>
              <a:gd name="connsiteX6" fmla="*/ 296260 w 8368486"/>
              <a:gd name="connsiteY6" fmla="*/ 7540 h 268653"/>
              <a:gd name="connsiteX7" fmla="*/ 327057 w 8368486"/>
              <a:gd name="connsiteY7" fmla="*/ 153078 h 268653"/>
              <a:gd name="connsiteX8" fmla="*/ 326000 w 8368486"/>
              <a:gd name="connsiteY8" fmla="*/ 156785 h 268653"/>
              <a:gd name="connsiteX9" fmla="*/ 336564 w 8368486"/>
              <a:gd name="connsiteY9" fmla="*/ 142556 h 268653"/>
              <a:gd name="connsiteX10" fmla="*/ 535757 w 8368486"/>
              <a:gd name="connsiteY10" fmla="*/ 16 h 268653"/>
              <a:gd name="connsiteX11" fmla="*/ 564139 w 8368486"/>
              <a:gd name="connsiteY11" fmla="*/ 7540 h 268653"/>
              <a:gd name="connsiteX12" fmla="*/ 594935 w 8368486"/>
              <a:gd name="connsiteY12" fmla="*/ 153078 h 268653"/>
              <a:gd name="connsiteX13" fmla="*/ 593880 w 8368486"/>
              <a:gd name="connsiteY13" fmla="*/ 156783 h 268653"/>
              <a:gd name="connsiteX14" fmla="*/ 604442 w 8368486"/>
              <a:gd name="connsiteY14" fmla="*/ 142556 h 268653"/>
              <a:gd name="connsiteX15" fmla="*/ 803635 w 8368486"/>
              <a:gd name="connsiteY15" fmla="*/ 16 h 268653"/>
              <a:gd name="connsiteX16" fmla="*/ 832017 w 8368486"/>
              <a:gd name="connsiteY16" fmla="*/ 7540 h 268653"/>
              <a:gd name="connsiteX17" fmla="*/ 862813 w 8368486"/>
              <a:gd name="connsiteY17" fmla="*/ 153078 h 268653"/>
              <a:gd name="connsiteX18" fmla="*/ 861757 w 8368486"/>
              <a:gd name="connsiteY18" fmla="*/ 156783 h 268653"/>
              <a:gd name="connsiteX19" fmla="*/ 872320 w 8368486"/>
              <a:gd name="connsiteY19" fmla="*/ 142556 h 268653"/>
              <a:gd name="connsiteX20" fmla="*/ 1071513 w 8368486"/>
              <a:gd name="connsiteY20" fmla="*/ 16 h 268653"/>
              <a:gd name="connsiteX21" fmla="*/ 1099895 w 8368486"/>
              <a:gd name="connsiteY21" fmla="*/ 7540 h 268653"/>
              <a:gd name="connsiteX22" fmla="*/ 1130691 w 8368486"/>
              <a:gd name="connsiteY22" fmla="*/ 153078 h 268653"/>
              <a:gd name="connsiteX23" fmla="*/ 1129633 w 8368486"/>
              <a:gd name="connsiteY23" fmla="*/ 156785 h 268653"/>
              <a:gd name="connsiteX24" fmla="*/ 1140198 w 8368486"/>
              <a:gd name="connsiteY24" fmla="*/ 142556 h 268653"/>
              <a:gd name="connsiteX25" fmla="*/ 1339391 w 8368486"/>
              <a:gd name="connsiteY25" fmla="*/ 16 h 268653"/>
              <a:gd name="connsiteX26" fmla="*/ 1367772 w 8368486"/>
              <a:gd name="connsiteY26" fmla="*/ 7540 h 268653"/>
              <a:gd name="connsiteX27" fmla="*/ 1398570 w 8368486"/>
              <a:gd name="connsiteY27" fmla="*/ 153078 h 268653"/>
              <a:gd name="connsiteX28" fmla="*/ 1397514 w 8368486"/>
              <a:gd name="connsiteY28" fmla="*/ 156783 h 268653"/>
              <a:gd name="connsiteX29" fmla="*/ 1408076 w 8368486"/>
              <a:gd name="connsiteY29" fmla="*/ 142556 h 268653"/>
              <a:gd name="connsiteX30" fmla="*/ 1607269 w 8368486"/>
              <a:gd name="connsiteY30" fmla="*/ 16 h 268653"/>
              <a:gd name="connsiteX31" fmla="*/ 1635651 w 8368486"/>
              <a:gd name="connsiteY31" fmla="*/ 7540 h 268653"/>
              <a:gd name="connsiteX32" fmla="*/ 1666448 w 8368486"/>
              <a:gd name="connsiteY32" fmla="*/ 153078 h 268653"/>
              <a:gd name="connsiteX33" fmla="*/ 1665392 w 8368486"/>
              <a:gd name="connsiteY33" fmla="*/ 156783 h 268653"/>
              <a:gd name="connsiteX34" fmla="*/ 1675954 w 8368486"/>
              <a:gd name="connsiteY34" fmla="*/ 142556 h 268653"/>
              <a:gd name="connsiteX35" fmla="*/ 1875147 w 8368486"/>
              <a:gd name="connsiteY35" fmla="*/ 16 h 268653"/>
              <a:gd name="connsiteX36" fmla="*/ 1903529 w 8368486"/>
              <a:gd name="connsiteY36" fmla="*/ 7540 h 268653"/>
              <a:gd name="connsiteX37" fmla="*/ 1934326 w 8368486"/>
              <a:gd name="connsiteY37" fmla="*/ 153078 h 268653"/>
              <a:gd name="connsiteX38" fmla="*/ 1933268 w 8368486"/>
              <a:gd name="connsiteY38" fmla="*/ 156785 h 268653"/>
              <a:gd name="connsiteX39" fmla="*/ 1943834 w 8368486"/>
              <a:gd name="connsiteY39" fmla="*/ 142556 h 268653"/>
              <a:gd name="connsiteX40" fmla="*/ 2143026 w 8368486"/>
              <a:gd name="connsiteY40" fmla="*/ 16 h 268653"/>
              <a:gd name="connsiteX41" fmla="*/ 2171407 w 8368486"/>
              <a:gd name="connsiteY41" fmla="*/ 7540 h 268653"/>
              <a:gd name="connsiteX42" fmla="*/ 2202204 w 8368486"/>
              <a:gd name="connsiteY42" fmla="*/ 153078 h 268653"/>
              <a:gd name="connsiteX43" fmla="*/ 2201148 w 8368486"/>
              <a:gd name="connsiteY43" fmla="*/ 156783 h 268653"/>
              <a:gd name="connsiteX44" fmla="*/ 2211712 w 8368486"/>
              <a:gd name="connsiteY44" fmla="*/ 142556 h 268653"/>
              <a:gd name="connsiteX45" fmla="*/ 2410904 w 8368486"/>
              <a:gd name="connsiteY45" fmla="*/ 16 h 268653"/>
              <a:gd name="connsiteX46" fmla="*/ 2439286 w 8368486"/>
              <a:gd name="connsiteY46" fmla="*/ 7540 h 268653"/>
              <a:gd name="connsiteX47" fmla="*/ 2470083 w 8368486"/>
              <a:gd name="connsiteY47" fmla="*/ 153078 h 268653"/>
              <a:gd name="connsiteX48" fmla="*/ 2469026 w 8368486"/>
              <a:gd name="connsiteY48" fmla="*/ 156783 h 268653"/>
              <a:gd name="connsiteX49" fmla="*/ 2479588 w 8368486"/>
              <a:gd name="connsiteY49" fmla="*/ 142556 h 268653"/>
              <a:gd name="connsiteX50" fmla="*/ 2678782 w 8368486"/>
              <a:gd name="connsiteY50" fmla="*/ 16 h 268653"/>
              <a:gd name="connsiteX51" fmla="*/ 2707164 w 8368486"/>
              <a:gd name="connsiteY51" fmla="*/ 7540 h 268653"/>
              <a:gd name="connsiteX52" fmla="*/ 2737959 w 8368486"/>
              <a:gd name="connsiteY52" fmla="*/ 153078 h 268653"/>
              <a:gd name="connsiteX53" fmla="*/ 2736903 w 8368486"/>
              <a:gd name="connsiteY53" fmla="*/ 156785 h 268653"/>
              <a:gd name="connsiteX54" fmla="*/ 2747468 w 8368486"/>
              <a:gd name="connsiteY54" fmla="*/ 142556 h 268653"/>
              <a:gd name="connsiteX55" fmla="*/ 2946661 w 8368486"/>
              <a:gd name="connsiteY55" fmla="*/ 16 h 268653"/>
              <a:gd name="connsiteX56" fmla="*/ 2975042 w 8368486"/>
              <a:gd name="connsiteY56" fmla="*/ 7540 h 268653"/>
              <a:gd name="connsiteX57" fmla="*/ 3005839 w 8368486"/>
              <a:gd name="connsiteY57" fmla="*/ 153078 h 268653"/>
              <a:gd name="connsiteX58" fmla="*/ 3004783 w 8368486"/>
              <a:gd name="connsiteY58" fmla="*/ 156783 h 268653"/>
              <a:gd name="connsiteX59" fmla="*/ 3015345 w 8368486"/>
              <a:gd name="connsiteY59" fmla="*/ 142556 h 268653"/>
              <a:gd name="connsiteX60" fmla="*/ 3214539 w 8368486"/>
              <a:gd name="connsiteY60" fmla="*/ 16 h 268653"/>
              <a:gd name="connsiteX61" fmla="*/ 3242920 w 8368486"/>
              <a:gd name="connsiteY61" fmla="*/ 7540 h 268653"/>
              <a:gd name="connsiteX62" fmla="*/ 3273716 w 8368486"/>
              <a:gd name="connsiteY62" fmla="*/ 153078 h 268653"/>
              <a:gd name="connsiteX63" fmla="*/ 3272660 w 8368486"/>
              <a:gd name="connsiteY63" fmla="*/ 156783 h 268653"/>
              <a:gd name="connsiteX64" fmla="*/ 3283223 w 8368486"/>
              <a:gd name="connsiteY64" fmla="*/ 142556 h 268653"/>
              <a:gd name="connsiteX65" fmla="*/ 3482416 w 8368486"/>
              <a:gd name="connsiteY65" fmla="*/ 16 h 268653"/>
              <a:gd name="connsiteX66" fmla="*/ 3510798 w 8368486"/>
              <a:gd name="connsiteY66" fmla="*/ 7540 h 268653"/>
              <a:gd name="connsiteX67" fmla="*/ 3541594 w 8368486"/>
              <a:gd name="connsiteY67" fmla="*/ 153078 h 268653"/>
              <a:gd name="connsiteX68" fmla="*/ 3540539 w 8368486"/>
              <a:gd name="connsiteY68" fmla="*/ 156782 h 268653"/>
              <a:gd name="connsiteX69" fmla="*/ 3551101 w 8368486"/>
              <a:gd name="connsiteY69" fmla="*/ 142556 h 268653"/>
              <a:gd name="connsiteX70" fmla="*/ 3750294 w 8368486"/>
              <a:gd name="connsiteY70" fmla="*/ 16 h 268653"/>
              <a:gd name="connsiteX71" fmla="*/ 3778676 w 8368486"/>
              <a:gd name="connsiteY71" fmla="*/ 7540 h 268653"/>
              <a:gd name="connsiteX72" fmla="*/ 3809472 w 8368486"/>
              <a:gd name="connsiteY72" fmla="*/ 153078 h 268653"/>
              <a:gd name="connsiteX73" fmla="*/ 3808416 w 8368486"/>
              <a:gd name="connsiteY73" fmla="*/ 156785 h 268653"/>
              <a:gd name="connsiteX74" fmla="*/ 3818980 w 8368486"/>
              <a:gd name="connsiteY74" fmla="*/ 142556 h 268653"/>
              <a:gd name="connsiteX75" fmla="*/ 4018173 w 8368486"/>
              <a:gd name="connsiteY75" fmla="*/ 16 h 268653"/>
              <a:gd name="connsiteX76" fmla="*/ 4046555 w 8368486"/>
              <a:gd name="connsiteY76" fmla="*/ 7540 h 268653"/>
              <a:gd name="connsiteX77" fmla="*/ 4077351 w 8368486"/>
              <a:gd name="connsiteY77" fmla="*/ 153078 h 268653"/>
              <a:gd name="connsiteX78" fmla="*/ 4076296 w 8368486"/>
              <a:gd name="connsiteY78" fmla="*/ 156782 h 268653"/>
              <a:gd name="connsiteX79" fmla="*/ 4086858 w 8368486"/>
              <a:gd name="connsiteY79" fmla="*/ 142556 h 268653"/>
              <a:gd name="connsiteX80" fmla="*/ 4286051 w 8368486"/>
              <a:gd name="connsiteY80" fmla="*/ 16 h 268653"/>
              <a:gd name="connsiteX81" fmla="*/ 4314433 w 8368486"/>
              <a:gd name="connsiteY81" fmla="*/ 7540 h 268653"/>
              <a:gd name="connsiteX82" fmla="*/ 4345229 w 8368486"/>
              <a:gd name="connsiteY82" fmla="*/ 153078 h 268653"/>
              <a:gd name="connsiteX83" fmla="*/ 4344174 w 8368486"/>
              <a:gd name="connsiteY83" fmla="*/ 156782 h 268653"/>
              <a:gd name="connsiteX84" fmla="*/ 4354736 w 8368486"/>
              <a:gd name="connsiteY84" fmla="*/ 142556 h 268653"/>
              <a:gd name="connsiteX85" fmla="*/ 4553929 w 8368486"/>
              <a:gd name="connsiteY85" fmla="*/ 16 h 268653"/>
              <a:gd name="connsiteX86" fmla="*/ 4582311 w 8368486"/>
              <a:gd name="connsiteY86" fmla="*/ 7540 h 268653"/>
              <a:gd name="connsiteX87" fmla="*/ 4613107 w 8368486"/>
              <a:gd name="connsiteY87" fmla="*/ 153078 h 268653"/>
              <a:gd name="connsiteX88" fmla="*/ 4612051 w 8368486"/>
              <a:gd name="connsiteY88" fmla="*/ 156785 h 268653"/>
              <a:gd name="connsiteX89" fmla="*/ 4622615 w 8368486"/>
              <a:gd name="connsiteY89" fmla="*/ 142556 h 268653"/>
              <a:gd name="connsiteX90" fmla="*/ 4821808 w 8368486"/>
              <a:gd name="connsiteY90" fmla="*/ 16 h 268653"/>
              <a:gd name="connsiteX91" fmla="*/ 4850190 w 8368486"/>
              <a:gd name="connsiteY91" fmla="*/ 7540 h 268653"/>
              <a:gd name="connsiteX92" fmla="*/ 4880986 w 8368486"/>
              <a:gd name="connsiteY92" fmla="*/ 153078 h 268653"/>
              <a:gd name="connsiteX93" fmla="*/ 4879930 w 8368486"/>
              <a:gd name="connsiteY93" fmla="*/ 156783 h 268653"/>
              <a:gd name="connsiteX94" fmla="*/ 4890493 w 8368486"/>
              <a:gd name="connsiteY94" fmla="*/ 142556 h 268653"/>
              <a:gd name="connsiteX95" fmla="*/ 5089686 w 8368486"/>
              <a:gd name="connsiteY95" fmla="*/ 16 h 268653"/>
              <a:gd name="connsiteX96" fmla="*/ 5118068 w 8368486"/>
              <a:gd name="connsiteY96" fmla="*/ 7540 h 268653"/>
              <a:gd name="connsiteX97" fmla="*/ 5148864 w 8368486"/>
              <a:gd name="connsiteY97" fmla="*/ 153078 h 268653"/>
              <a:gd name="connsiteX98" fmla="*/ 5147809 w 8368486"/>
              <a:gd name="connsiteY98" fmla="*/ 156782 h 268653"/>
              <a:gd name="connsiteX99" fmla="*/ 5158371 w 8368486"/>
              <a:gd name="connsiteY99" fmla="*/ 142556 h 268653"/>
              <a:gd name="connsiteX100" fmla="*/ 5357564 w 8368486"/>
              <a:gd name="connsiteY100" fmla="*/ 16 h 268653"/>
              <a:gd name="connsiteX101" fmla="*/ 5385946 w 8368486"/>
              <a:gd name="connsiteY101" fmla="*/ 7540 h 268653"/>
              <a:gd name="connsiteX102" fmla="*/ 5416742 w 8368486"/>
              <a:gd name="connsiteY102" fmla="*/ 153078 h 268653"/>
              <a:gd name="connsiteX103" fmla="*/ 5415686 w 8368486"/>
              <a:gd name="connsiteY103" fmla="*/ 156785 h 268653"/>
              <a:gd name="connsiteX104" fmla="*/ 5426250 w 8368486"/>
              <a:gd name="connsiteY104" fmla="*/ 142556 h 268653"/>
              <a:gd name="connsiteX105" fmla="*/ 5625443 w 8368486"/>
              <a:gd name="connsiteY105" fmla="*/ 16 h 268653"/>
              <a:gd name="connsiteX106" fmla="*/ 5653825 w 8368486"/>
              <a:gd name="connsiteY106" fmla="*/ 7540 h 268653"/>
              <a:gd name="connsiteX107" fmla="*/ 5684621 w 8368486"/>
              <a:gd name="connsiteY107" fmla="*/ 153078 h 268653"/>
              <a:gd name="connsiteX108" fmla="*/ 5683566 w 8368486"/>
              <a:gd name="connsiteY108" fmla="*/ 156782 h 268653"/>
              <a:gd name="connsiteX109" fmla="*/ 5694128 w 8368486"/>
              <a:gd name="connsiteY109" fmla="*/ 142556 h 268653"/>
              <a:gd name="connsiteX110" fmla="*/ 5893321 w 8368486"/>
              <a:gd name="connsiteY110" fmla="*/ 16 h 268653"/>
              <a:gd name="connsiteX111" fmla="*/ 5921703 w 8368486"/>
              <a:gd name="connsiteY111" fmla="*/ 7540 h 268653"/>
              <a:gd name="connsiteX112" fmla="*/ 5952499 w 8368486"/>
              <a:gd name="connsiteY112" fmla="*/ 153078 h 268653"/>
              <a:gd name="connsiteX113" fmla="*/ 5951444 w 8368486"/>
              <a:gd name="connsiteY113" fmla="*/ 156782 h 268653"/>
              <a:gd name="connsiteX114" fmla="*/ 5962006 w 8368486"/>
              <a:gd name="connsiteY114" fmla="*/ 142556 h 268653"/>
              <a:gd name="connsiteX115" fmla="*/ 6161199 w 8368486"/>
              <a:gd name="connsiteY115" fmla="*/ 16 h 268653"/>
              <a:gd name="connsiteX116" fmla="*/ 6189581 w 8368486"/>
              <a:gd name="connsiteY116" fmla="*/ 7540 h 268653"/>
              <a:gd name="connsiteX117" fmla="*/ 6220377 w 8368486"/>
              <a:gd name="connsiteY117" fmla="*/ 153078 h 268653"/>
              <a:gd name="connsiteX118" fmla="*/ 6219321 w 8368486"/>
              <a:gd name="connsiteY118" fmla="*/ 156785 h 268653"/>
              <a:gd name="connsiteX119" fmla="*/ 6229885 w 8368486"/>
              <a:gd name="connsiteY119" fmla="*/ 142556 h 268653"/>
              <a:gd name="connsiteX120" fmla="*/ 6429078 w 8368486"/>
              <a:gd name="connsiteY120" fmla="*/ 16 h 268653"/>
              <a:gd name="connsiteX121" fmla="*/ 6457460 w 8368486"/>
              <a:gd name="connsiteY121" fmla="*/ 7540 h 268653"/>
              <a:gd name="connsiteX122" fmla="*/ 6488256 w 8368486"/>
              <a:gd name="connsiteY122" fmla="*/ 153078 h 268653"/>
              <a:gd name="connsiteX123" fmla="*/ 6487200 w 8368486"/>
              <a:gd name="connsiteY123" fmla="*/ 156783 h 268653"/>
              <a:gd name="connsiteX124" fmla="*/ 6497763 w 8368486"/>
              <a:gd name="connsiteY124" fmla="*/ 142556 h 268653"/>
              <a:gd name="connsiteX125" fmla="*/ 6696956 w 8368486"/>
              <a:gd name="connsiteY125" fmla="*/ 16 h 268653"/>
              <a:gd name="connsiteX126" fmla="*/ 6725338 w 8368486"/>
              <a:gd name="connsiteY126" fmla="*/ 7540 h 268653"/>
              <a:gd name="connsiteX127" fmla="*/ 6756134 w 8368486"/>
              <a:gd name="connsiteY127" fmla="*/ 153078 h 268653"/>
              <a:gd name="connsiteX128" fmla="*/ 6755078 w 8368486"/>
              <a:gd name="connsiteY128" fmla="*/ 156783 h 268653"/>
              <a:gd name="connsiteX129" fmla="*/ 6765641 w 8368486"/>
              <a:gd name="connsiteY129" fmla="*/ 142556 h 268653"/>
              <a:gd name="connsiteX130" fmla="*/ 6964834 w 8368486"/>
              <a:gd name="connsiteY130" fmla="*/ 16 h 268653"/>
              <a:gd name="connsiteX131" fmla="*/ 6993216 w 8368486"/>
              <a:gd name="connsiteY131" fmla="*/ 7540 h 268653"/>
              <a:gd name="connsiteX132" fmla="*/ 7024012 w 8368486"/>
              <a:gd name="connsiteY132" fmla="*/ 153078 h 268653"/>
              <a:gd name="connsiteX133" fmla="*/ 7022956 w 8368486"/>
              <a:gd name="connsiteY133" fmla="*/ 156784 h 268653"/>
              <a:gd name="connsiteX134" fmla="*/ 7033520 w 8368486"/>
              <a:gd name="connsiteY134" fmla="*/ 142556 h 268653"/>
              <a:gd name="connsiteX135" fmla="*/ 7232713 w 8368486"/>
              <a:gd name="connsiteY135" fmla="*/ 16 h 268653"/>
              <a:gd name="connsiteX136" fmla="*/ 7261095 w 8368486"/>
              <a:gd name="connsiteY136" fmla="*/ 7540 h 268653"/>
              <a:gd name="connsiteX137" fmla="*/ 7291891 w 8368486"/>
              <a:gd name="connsiteY137" fmla="*/ 153078 h 268653"/>
              <a:gd name="connsiteX138" fmla="*/ 7290836 w 8368486"/>
              <a:gd name="connsiteY138" fmla="*/ 156783 h 268653"/>
              <a:gd name="connsiteX139" fmla="*/ 7301398 w 8368486"/>
              <a:gd name="connsiteY139" fmla="*/ 142556 h 268653"/>
              <a:gd name="connsiteX140" fmla="*/ 7500591 w 8368486"/>
              <a:gd name="connsiteY140" fmla="*/ 16 h 268653"/>
              <a:gd name="connsiteX141" fmla="*/ 7528973 w 8368486"/>
              <a:gd name="connsiteY141" fmla="*/ 7540 h 268653"/>
              <a:gd name="connsiteX142" fmla="*/ 7559769 w 8368486"/>
              <a:gd name="connsiteY142" fmla="*/ 153078 h 268653"/>
              <a:gd name="connsiteX143" fmla="*/ 7558713 w 8368486"/>
              <a:gd name="connsiteY143" fmla="*/ 156783 h 268653"/>
              <a:gd name="connsiteX144" fmla="*/ 7569276 w 8368486"/>
              <a:gd name="connsiteY144" fmla="*/ 142556 h 268653"/>
              <a:gd name="connsiteX145" fmla="*/ 7768469 w 8368486"/>
              <a:gd name="connsiteY145" fmla="*/ 16 h 268653"/>
              <a:gd name="connsiteX146" fmla="*/ 7796851 w 8368486"/>
              <a:gd name="connsiteY146" fmla="*/ 7540 h 268653"/>
              <a:gd name="connsiteX147" fmla="*/ 7827647 w 8368486"/>
              <a:gd name="connsiteY147" fmla="*/ 153078 h 268653"/>
              <a:gd name="connsiteX148" fmla="*/ 7826591 w 8368486"/>
              <a:gd name="connsiteY148" fmla="*/ 156785 h 268653"/>
              <a:gd name="connsiteX149" fmla="*/ 7837155 w 8368486"/>
              <a:gd name="connsiteY149" fmla="*/ 142556 h 268653"/>
              <a:gd name="connsiteX150" fmla="*/ 8036347 w 8368486"/>
              <a:gd name="connsiteY150" fmla="*/ 16 h 268653"/>
              <a:gd name="connsiteX151" fmla="*/ 8064729 w 8368486"/>
              <a:gd name="connsiteY151" fmla="*/ 7540 h 268653"/>
              <a:gd name="connsiteX152" fmla="*/ 8095526 w 8368486"/>
              <a:gd name="connsiteY152" fmla="*/ 153078 h 268653"/>
              <a:gd name="connsiteX153" fmla="*/ 8094475 w 8368486"/>
              <a:gd name="connsiteY153" fmla="*/ 156766 h 268653"/>
              <a:gd name="connsiteX154" fmla="*/ 8105025 w 8368486"/>
              <a:gd name="connsiteY154" fmla="*/ 142556 h 268653"/>
              <a:gd name="connsiteX155" fmla="*/ 8304217 w 8368486"/>
              <a:gd name="connsiteY155" fmla="*/ 16 h 268653"/>
              <a:gd name="connsiteX156" fmla="*/ 8332599 w 8368486"/>
              <a:gd name="connsiteY156" fmla="*/ 7540 h 268653"/>
              <a:gd name="connsiteX157" fmla="*/ 8363396 w 8368486"/>
              <a:gd name="connsiteY157" fmla="*/ 153078 h 268653"/>
              <a:gd name="connsiteX158" fmla="*/ 8330452 w 8368486"/>
              <a:gd name="connsiteY158" fmla="*/ 268653 h 268653"/>
              <a:gd name="connsiteX0" fmla="*/ 0 w 8368486"/>
              <a:gd name="connsiteY0" fmla="*/ 16 h 268653"/>
              <a:gd name="connsiteX1" fmla="*/ 59179 w 8368486"/>
              <a:gd name="connsiteY1" fmla="*/ 153078 h 268653"/>
              <a:gd name="connsiteX2" fmla="*/ 58123 w 8368486"/>
              <a:gd name="connsiteY2" fmla="*/ 156783 h 268653"/>
              <a:gd name="connsiteX3" fmla="*/ 68685 w 8368486"/>
              <a:gd name="connsiteY3" fmla="*/ 142556 h 268653"/>
              <a:gd name="connsiteX4" fmla="*/ 267878 w 8368486"/>
              <a:gd name="connsiteY4" fmla="*/ 16 h 268653"/>
              <a:gd name="connsiteX5" fmla="*/ 296260 w 8368486"/>
              <a:gd name="connsiteY5" fmla="*/ 7540 h 268653"/>
              <a:gd name="connsiteX6" fmla="*/ 327057 w 8368486"/>
              <a:gd name="connsiteY6" fmla="*/ 153078 h 268653"/>
              <a:gd name="connsiteX7" fmla="*/ 326000 w 8368486"/>
              <a:gd name="connsiteY7" fmla="*/ 156785 h 268653"/>
              <a:gd name="connsiteX8" fmla="*/ 336564 w 8368486"/>
              <a:gd name="connsiteY8" fmla="*/ 142556 h 268653"/>
              <a:gd name="connsiteX9" fmla="*/ 535757 w 8368486"/>
              <a:gd name="connsiteY9" fmla="*/ 16 h 268653"/>
              <a:gd name="connsiteX10" fmla="*/ 564139 w 8368486"/>
              <a:gd name="connsiteY10" fmla="*/ 7540 h 268653"/>
              <a:gd name="connsiteX11" fmla="*/ 594935 w 8368486"/>
              <a:gd name="connsiteY11" fmla="*/ 153078 h 268653"/>
              <a:gd name="connsiteX12" fmla="*/ 593880 w 8368486"/>
              <a:gd name="connsiteY12" fmla="*/ 156783 h 268653"/>
              <a:gd name="connsiteX13" fmla="*/ 604442 w 8368486"/>
              <a:gd name="connsiteY13" fmla="*/ 142556 h 268653"/>
              <a:gd name="connsiteX14" fmla="*/ 803635 w 8368486"/>
              <a:gd name="connsiteY14" fmla="*/ 16 h 268653"/>
              <a:gd name="connsiteX15" fmla="*/ 832017 w 8368486"/>
              <a:gd name="connsiteY15" fmla="*/ 7540 h 268653"/>
              <a:gd name="connsiteX16" fmla="*/ 862813 w 8368486"/>
              <a:gd name="connsiteY16" fmla="*/ 153078 h 268653"/>
              <a:gd name="connsiteX17" fmla="*/ 861757 w 8368486"/>
              <a:gd name="connsiteY17" fmla="*/ 156783 h 268653"/>
              <a:gd name="connsiteX18" fmla="*/ 872320 w 8368486"/>
              <a:gd name="connsiteY18" fmla="*/ 142556 h 268653"/>
              <a:gd name="connsiteX19" fmla="*/ 1071513 w 8368486"/>
              <a:gd name="connsiteY19" fmla="*/ 16 h 268653"/>
              <a:gd name="connsiteX20" fmla="*/ 1099895 w 8368486"/>
              <a:gd name="connsiteY20" fmla="*/ 7540 h 268653"/>
              <a:gd name="connsiteX21" fmla="*/ 1130691 w 8368486"/>
              <a:gd name="connsiteY21" fmla="*/ 153078 h 268653"/>
              <a:gd name="connsiteX22" fmla="*/ 1129633 w 8368486"/>
              <a:gd name="connsiteY22" fmla="*/ 156785 h 268653"/>
              <a:gd name="connsiteX23" fmla="*/ 1140198 w 8368486"/>
              <a:gd name="connsiteY23" fmla="*/ 142556 h 268653"/>
              <a:gd name="connsiteX24" fmla="*/ 1339391 w 8368486"/>
              <a:gd name="connsiteY24" fmla="*/ 16 h 268653"/>
              <a:gd name="connsiteX25" fmla="*/ 1367772 w 8368486"/>
              <a:gd name="connsiteY25" fmla="*/ 7540 h 268653"/>
              <a:gd name="connsiteX26" fmla="*/ 1398570 w 8368486"/>
              <a:gd name="connsiteY26" fmla="*/ 153078 h 268653"/>
              <a:gd name="connsiteX27" fmla="*/ 1397514 w 8368486"/>
              <a:gd name="connsiteY27" fmla="*/ 156783 h 268653"/>
              <a:gd name="connsiteX28" fmla="*/ 1408076 w 8368486"/>
              <a:gd name="connsiteY28" fmla="*/ 142556 h 268653"/>
              <a:gd name="connsiteX29" fmla="*/ 1607269 w 8368486"/>
              <a:gd name="connsiteY29" fmla="*/ 16 h 268653"/>
              <a:gd name="connsiteX30" fmla="*/ 1635651 w 8368486"/>
              <a:gd name="connsiteY30" fmla="*/ 7540 h 268653"/>
              <a:gd name="connsiteX31" fmla="*/ 1666448 w 8368486"/>
              <a:gd name="connsiteY31" fmla="*/ 153078 h 268653"/>
              <a:gd name="connsiteX32" fmla="*/ 1665392 w 8368486"/>
              <a:gd name="connsiteY32" fmla="*/ 156783 h 268653"/>
              <a:gd name="connsiteX33" fmla="*/ 1675954 w 8368486"/>
              <a:gd name="connsiteY33" fmla="*/ 142556 h 268653"/>
              <a:gd name="connsiteX34" fmla="*/ 1875147 w 8368486"/>
              <a:gd name="connsiteY34" fmla="*/ 16 h 268653"/>
              <a:gd name="connsiteX35" fmla="*/ 1903529 w 8368486"/>
              <a:gd name="connsiteY35" fmla="*/ 7540 h 268653"/>
              <a:gd name="connsiteX36" fmla="*/ 1934326 w 8368486"/>
              <a:gd name="connsiteY36" fmla="*/ 153078 h 268653"/>
              <a:gd name="connsiteX37" fmla="*/ 1933268 w 8368486"/>
              <a:gd name="connsiteY37" fmla="*/ 156785 h 268653"/>
              <a:gd name="connsiteX38" fmla="*/ 1943834 w 8368486"/>
              <a:gd name="connsiteY38" fmla="*/ 142556 h 268653"/>
              <a:gd name="connsiteX39" fmla="*/ 2143026 w 8368486"/>
              <a:gd name="connsiteY39" fmla="*/ 16 h 268653"/>
              <a:gd name="connsiteX40" fmla="*/ 2171407 w 8368486"/>
              <a:gd name="connsiteY40" fmla="*/ 7540 h 268653"/>
              <a:gd name="connsiteX41" fmla="*/ 2202204 w 8368486"/>
              <a:gd name="connsiteY41" fmla="*/ 153078 h 268653"/>
              <a:gd name="connsiteX42" fmla="*/ 2201148 w 8368486"/>
              <a:gd name="connsiteY42" fmla="*/ 156783 h 268653"/>
              <a:gd name="connsiteX43" fmla="*/ 2211712 w 8368486"/>
              <a:gd name="connsiteY43" fmla="*/ 142556 h 268653"/>
              <a:gd name="connsiteX44" fmla="*/ 2410904 w 8368486"/>
              <a:gd name="connsiteY44" fmla="*/ 16 h 268653"/>
              <a:gd name="connsiteX45" fmla="*/ 2439286 w 8368486"/>
              <a:gd name="connsiteY45" fmla="*/ 7540 h 268653"/>
              <a:gd name="connsiteX46" fmla="*/ 2470083 w 8368486"/>
              <a:gd name="connsiteY46" fmla="*/ 153078 h 268653"/>
              <a:gd name="connsiteX47" fmla="*/ 2469026 w 8368486"/>
              <a:gd name="connsiteY47" fmla="*/ 156783 h 268653"/>
              <a:gd name="connsiteX48" fmla="*/ 2479588 w 8368486"/>
              <a:gd name="connsiteY48" fmla="*/ 142556 h 268653"/>
              <a:gd name="connsiteX49" fmla="*/ 2678782 w 8368486"/>
              <a:gd name="connsiteY49" fmla="*/ 16 h 268653"/>
              <a:gd name="connsiteX50" fmla="*/ 2707164 w 8368486"/>
              <a:gd name="connsiteY50" fmla="*/ 7540 h 268653"/>
              <a:gd name="connsiteX51" fmla="*/ 2737959 w 8368486"/>
              <a:gd name="connsiteY51" fmla="*/ 153078 h 268653"/>
              <a:gd name="connsiteX52" fmla="*/ 2736903 w 8368486"/>
              <a:gd name="connsiteY52" fmla="*/ 156785 h 268653"/>
              <a:gd name="connsiteX53" fmla="*/ 2747468 w 8368486"/>
              <a:gd name="connsiteY53" fmla="*/ 142556 h 268653"/>
              <a:gd name="connsiteX54" fmla="*/ 2946661 w 8368486"/>
              <a:gd name="connsiteY54" fmla="*/ 16 h 268653"/>
              <a:gd name="connsiteX55" fmla="*/ 2975042 w 8368486"/>
              <a:gd name="connsiteY55" fmla="*/ 7540 h 268653"/>
              <a:gd name="connsiteX56" fmla="*/ 3005839 w 8368486"/>
              <a:gd name="connsiteY56" fmla="*/ 153078 h 268653"/>
              <a:gd name="connsiteX57" fmla="*/ 3004783 w 8368486"/>
              <a:gd name="connsiteY57" fmla="*/ 156783 h 268653"/>
              <a:gd name="connsiteX58" fmla="*/ 3015345 w 8368486"/>
              <a:gd name="connsiteY58" fmla="*/ 142556 h 268653"/>
              <a:gd name="connsiteX59" fmla="*/ 3214539 w 8368486"/>
              <a:gd name="connsiteY59" fmla="*/ 16 h 268653"/>
              <a:gd name="connsiteX60" fmla="*/ 3242920 w 8368486"/>
              <a:gd name="connsiteY60" fmla="*/ 7540 h 268653"/>
              <a:gd name="connsiteX61" fmla="*/ 3273716 w 8368486"/>
              <a:gd name="connsiteY61" fmla="*/ 153078 h 268653"/>
              <a:gd name="connsiteX62" fmla="*/ 3272660 w 8368486"/>
              <a:gd name="connsiteY62" fmla="*/ 156783 h 268653"/>
              <a:gd name="connsiteX63" fmla="*/ 3283223 w 8368486"/>
              <a:gd name="connsiteY63" fmla="*/ 142556 h 268653"/>
              <a:gd name="connsiteX64" fmla="*/ 3482416 w 8368486"/>
              <a:gd name="connsiteY64" fmla="*/ 16 h 268653"/>
              <a:gd name="connsiteX65" fmla="*/ 3510798 w 8368486"/>
              <a:gd name="connsiteY65" fmla="*/ 7540 h 268653"/>
              <a:gd name="connsiteX66" fmla="*/ 3541594 w 8368486"/>
              <a:gd name="connsiteY66" fmla="*/ 153078 h 268653"/>
              <a:gd name="connsiteX67" fmla="*/ 3540539 w 8368486"/>
              <a:gd name="connsiteY67" fmla="*/ 156782 h 268653"/>
              <a:gd name="connsiteX68" fmla="*/ 3551101 w 8368486"/>
              <a:gd name="connsiteY68" fmla="*/ 142556 h 268653"/>
              <a:gd name="connsiteX69" fmla="*/ 3750294 w 8368486"/>
              <a:gd name="connsiteY69" fmla="*/ 16 h 268653"/>
              <a:gd name="connsiteX70" fmla="*/ 3778676 w 8368486"/>
              <a:gd name="connsiteY70" fmla="*/ 7540 h 268653"/>
              <a:gd name="connsiteX71" fmla="*/ 3809472 w 8368486"/>
              <a:gd name="connsiteY71" fmla="*/ 153078 h 268653"/>
              <a:gd name="connsiteX72" fmla="*/ 3808416 w 8368486"/>
              <a:gd name="connsiteY72" fmla="*/ 156785 h 268653"/>
              <a:gd name="connsiteX73" fmla="*/ 3818980 w 8368486"/>
              <a:gd name="connsiteY73" fmla="*/ 142556 h 268653"/>
              <a:gd name="connsiteX74" fmla="*/ 4018173 w 8368486"/>
              <a:gd name="connsiteY74" fmla="*/ 16 h 268653"/>
              <a:gd name="connsiteX75" fmla="*/ 4046555 w 8368486"/>
              <a:gd name="connsiteY75" fmla="*/ 7540 h 268653"/>
              <a:gd name="connsiteX76" fmla="*/ 4077351 w 8368486"/>
              <a:gd name="connsiteY76" fmla="*/ 153078 h 268653"/>
              <a:gd name="connsiteX77" fmla="*/ 4076296 w 8368486"/>
              <a:gd name="connsiteY77" fmla="*/ 156782 h 268653"/>
              <a:gd name="connsiteX78" fmla="*/ 4086858 w 8368486"/>
              <a:gd name="connsiteY78" fmla="*/ 142556 h 268653"/>
              <a:gd name="connsiteX79" fmla="*/ 4286051 w 8368486"/>
              <a:gd name="connsiteY79" fmla="*/ 16 h 268653"/>
              <a:gd name="connsiteX80" fmla="*/ 4314433 w 8368486"/>
              <a:gd name="connsiteY80" fmla="*/ 7540 h 268653"/>
              <a:gd name="connsiteX81" fmla="*/ 4345229 w 8368486"/>
              <a:gd name="connsiteY81" fmla="*/ 153078 h 268653"/>
              <a:gd name="connsiteX82" fmla="*/ 4344174 w 8368486"/>
              <a:gd name="connsiteY82" fmla="*/ 156782 h 268653"/>
              <a:gd name="connsiteX83" fmla="*/ 4354736 w 8368486"/>
              <a:gd name="connsiteY83" fmla="*/ 142556 h 268653"/>
              <a:gd name="connsiteX84" fmla="*/ 4553929 w 8368486"/>
              <a:gd name="connsiteY84" fmla="*/ 16 h 268653"/>
              <a:gd name="connsiteX85" fmla="*/ 4582311 w 8368486"/>
              <a:gd name="connsiteY85" fmla="*/ 7540 h 268653"/>
              <a:gd name="connsiteX86" fmla="*/ 4613107 w 8368486"/>
              <a:gd name="connsiteY86" fmla="*/ 153078 h 268653"/>
              <a:gd name="connsiteX87" fmla="*/ 4612051 w 8368486"/>
              <a:gd name="connsiteY87" fmla="*/ 156785 h 268653"/>
              <a:gd name="connsiteX88" fmla="*/ 4622615 w 8368486"/>
              <a:gd name="connsiteY88" fmla="*/ 142556 h 268653"/>
              <a:gd name="connsiteX89" fmla="*/ 4821808 w 8368486"/>
              <a:gd name="connsiteY89" fmla="*/ 16 h 268653"/>
              <a:gd name="connsiteX90" fmla="*/ 4850190 w 8368486"/>
              <a:gd name="connsiteY90" fmla="*/ 7540 h 268653"/>
              <a:gd name="connsiteX91" fmla="*/ 4880986 w 8368486"/>
              <a:gd name="connsiteY91" fmla="*/ 153078 h 268653"/>
              <a:gd name="connsiteX92" fmla="*/ 4879930 w 8368486"/>
              <a:gd name="connsiteY92" fmla="*/ 156783 h 268653"/>
              <a:gd name="connsiteX93" fmla="*/ 4890493 w 8368486"/>
              <a:gd name="connsiteY93" fmla="*/ 142556 h 268653"/>
              <a:gd name="connsiteX94" fmla="*/ 5089686 w 8368486"/>
              <a:gd name="connsiteY94" fmla="*/ 16 h 268653"/>
              <a:gd name="connsiteX95" fmla="*/ 5118068 w 8368486"/>
              <a:gd name="connsiteY95" fmla="*/ 7540 h 268653"/>
              <a:gd name="connsiteX96" fmla="*/ 5148864 w 8368486"/>
              <a:gd name="connsiteY96" fmla="*/ 153078 h 268653"/>
              <a:gd name="connsiteX97" fmla="*/ 5147809 w 8368486"/>
              <a:gd name="connsiteY97" fmla="*/ 156782 h 268653"/>
              <a:gd name="connsiteX98" fmla="*/ 5158371 w 8368486"/>
              <a:gd name="connsiteY98" fmla="*/ 142556 h 268653"/>
              <a:gd name="connsiteX99" fmla="*/ 5357564 w 8368486"/>
              <a:gd name="connsiteY99" fmla="*/ 16 h 268653"/>
              <a:gd name="connsiteX100" fmla="*/ 5385946 w 8368486"/>
              <a:gd name="connsiteY100" fmla="*/ 7540 h 268653"/>
              <a:gd name="connsiteX101" fmla="*/ 5416742 w 8368486"/>
              <a:gd name="connsiteY101" fmla="*/ 153078 h 268653"/>
              <a:gd name="connsiteX102" fmla="*/ 5415686 w 8368486"/>
              <a:gd name="connsiteY102" fmla="*/ 156785 h 268653"/>
              <a:gd name="connsiteX103" fmla="*/ 5426250 w 8368486"/>
              <a:gd name="connsiteY103" fmla="*/ 142556 h 268653"/>
              <a:gd name="connsiteX104" fmla="*/ 5625443 w 8368486"/>
              <a:gd name="connsiteY104" fmla="*/ 16 h 268653"/>
              <a:gd name="connsiteX105" fmla="*/ 5653825 w 8368486"/>
              <a:gd name="connsiteY105" fmla="*/ 7540 h 268653"/>
              <a:gd name="connsiteX106" fmla="*/ 5684621 w 8368486"/>
              <a:gd name="connsiteY106" fmla="*/ 153078 h 268653"/>
              <a:gd name="connsiteX107" fmla="*/ 5683566 w 8368486"/>
              <a:gd name="connsiteY107" fmla="*/ 156782 h 268653"/>
              <a:gd name="connsiteX108" fmla="*/ 5694128 w 8368486"/>
              <a:gd name="connsiteY108" fmla="*/ 142556 h 268653"/>
              <a:gd name="connsiteX109" fmla="*/ 5893321 w 8368486"/>
              <a:gd name="connsiteY109" fmla="*/ 16 h 268653"/>
              <a:gd name="connsiteX110" fmla="*/ 5921703 w 8368486"/>
              <a:gd name="connsiteY110" fmla="*/ 7540 h 268653"/>
              <a:gd name="connsiteX111" fmla="*/ 5952499 w 8368486"/>
              <a:gd name="connsiteY111" fmla="*/ 153078 h 268653"/>
              <a:gd name="connsiteX112" fmla="*/ 5951444 w 8368486"/>
              <a:gd name="connsiteY112" fmla="*/ 156782 h 268653"/>
              <a:gd name="connsiteX113" fmla="*/ 5962006 w 8368486"/>
              <a:gd name="connsiteY113" fmla="*/ 142556 h 268653"/>
              <a:gd name="connsiteX114" fmla="*/ 6161199 w 8368486"/>
              <a:gd name="connsiteY114" fmla="*/ 16 h 268653"/>
              <a:gd name="connsiteX115" fmla="*/ 6189581 w 8368486"/>
              <a:gd name="connsiteY115" fmla="*/ 7540 h 268653"/>
              <a:gd name="connsiteX116" fmla="*/ 6220377 w 8368486"/>
              <a:gd name="connsiteY116" fmla="*/ 153078 h 268653"/>
              <a:gd name="connsiteX117" fmla="*/ 6219321 w 8368486"/>
              <a:gd name="connsiteY117" fmla="*/ 156785 h 268653"/>
              <a:gd name="connsiteX118" fmla="*/ 6229885 w 8368486"/>
              <a:gd name="connsiteY118" fmla="*/ 142556 h 268653"/>
              <a:gd name="connsiteX119" fmla="*/ 6429078 w 8368486"/>
              <a:gd name="connsiteY119" fmla="*/ 16 h 268653"/>
              <a:gd name="connsiteX120" fmla="*/ 6457460 w 8368486"/>
              <a:gd name="connsiteY120" fmla="*/ 7540 h 268653"/>
              <a:gd name="connsiteX121" fmla="*/ 6488256 w 8368486"/>
              <a:gd name="connsiteY121" fmla="*/ 153078 h 268653"/>
              <a:gd name="connsiteX122" fmla="*/ 6487200 w 8368486"/>
              <a:gd name="connsiteY122" fmla="*/ 156783 h 268653"/>
              <a:gd name="connsiteX123" fmla="*/ 6497763 w 8368486"/>
              <a:gd name="connsiteY123" fmla="*/ 142556 h 268653"/>
              <a:gd name="connsiteX124" fmla="*/ 6696956 w 8368486"/>
              <a:gd name="connsiteY124" fmla="*/ 16 h 268653"/>
              <a:gd name="connsiteX125" fmla="*/ 6725338 w 8368486"/>
              <a:gd name="connsiteY125" fmla="*/ 7540 h 268653"/>
              <a:gd name="connsiteX126" fmla="*/ 6756134 w 8368486"/>
              <a:gd name="connsiteY126" fmla="*/ 153078 h 268653"/>
              <a:gd name="connsiteX127" fmla="*/ 6755078 w 8368486"/>
              <a:gd name="connsiteY127" fmla="*/ 156783 h 268653"/>
              <a:gd name="connsiteX128" fmla="*/ 6765641 w 8368486"/>
              <a:gd name="connsiteY128" fmla="*/ 142556 h 268653"/>
              <a:gd name="connsiteX129" fmla="*/ 6964834 w 8368486"/>
              <a:gd name="connsiteY129" fmla="*/ 16 h 268653"/>
              <a:gd name="connsiteX130" fmla="*/ 6993216 w 8368486"/>
              <a:gd name="connsiteY130" fmla="*/ 7540 h 268653"/>
              <a:gd name="connsiteX131" fmla="*/ 7024012 w 8368486"/>
              <a:gd name="connsiteY131" fmla="*/ 153078 h 268653"/>
              <a:gd name="connsiteX132" fmla="*/ 7022956 w 8368486"/>
              <a:gd name="connsiteY132" fmla="*/ 156784 h 268653"/>
              <a:gd name="connsiteX133" fmla="*/ 7033520 w 8368486"/>
              <a:gd name="connsiteY133" fmla="*/ 142556 h 268653"/>
              <a:gd name="connsiteX134" fmla="*/ 7232713 w 8368486"/>
              <a:gd name="connsiteY134" fmla="*/ 16 h 268653"/>
              <a:gd name="connsiteX135" fmla="*/ 7261095 w 8368486"/>
              <a:gd name="connsiteY135" fmla="*/ 7540 h 268653"/>
              <a:gd name="connsiteX136" fmla="*/ 7291891 w 8368486"/>
              <a:gd name="connsiteY136" fmla="*/ 153078 h 268653"/>
              <a:gd name="connsiteX137" fmla="*/ 7290836 w 8368486"/>
              <a:gd name="connsiteY137" fmla="*/ 156783 h 268653"/>
              <a:gd name="connsiteX138" fmla="*/ 7301398 w 8368486"/>
              <a:gd name="connsiteY138" fmla="*/ 142556 h 268653"/>
              <a:gd name="connsiteX139" fmla="*/ 7500591 w 8368486"/>
              <a:gd name="connsiteY139" fmla="*/ 16 h 268653"/>
              <a:gd name="connsiteX140" fmla="*/ 7528973 w 8368486"/>
              <a:gd name="connsiteY140" fmla="*/ 7540 h 268653"/>
              <a:gd name="connsiteX141" fmla="*/ 7559769 w 8368486"/>
              <a:gd name="connsiteY141" fmla="*/ 153078 h 268653"/>
              <a:gd name="connsiteX142" fmla="*/ 7558713 w 8368486"/>
              <a:gd name="connsiteY142" fmla="*/ 156783 h 268653"/>
              <a:gd name="connsiteX143" fmla="*/ 7569276 w 8368486"/>
              <a:gd name="connsiteY143" fmla="*/ 142556 h 268653"/>
              <a:gd name="connsiteX144" fmla="*/ 7768469 w 8368486"/>
              <a:gd name="connsiteY144" fmla="*/ 16 h 268653"/>
              <a:gd name="connsiteX145" fmla="*/ 7796851 w 8368486"/>
              <a:gd name="connsiteY145" fmla="*/ 7540 h 268653"/>
              <a:gd name="connsiteX146" fmla="*/ 7827647 w 8368486"/>
              <a:gd name="connsiteY146" fmla="*/ 153078 h 268653"/>
              <a:gd name="connsiteX147" fmla="*/ 7826591 w 8368486"/>
              <a:gd name="connsiteY147" fmla="*/ 156785 h 268653"/>
              <a:gd name="connsiteX148" fmla="*/ 7837155 w 8368486"/>
              <a:gd name="connsiteY148" fmla="*/ 142556 h 268653"/>
              <a:gd name="connsiteX149" fmla="*/ 8036347 w 8368486"/>
              <a:gd name="connsiteY149" fmla="*/ 16 h 268653"/>
              <a:gd name="connsiteX150" fmla="*/ 8064729 w 8368486"/>
              <a:gd name="connsiteY150" fmla="*/ 7540 h 268653"/>
              <a:gd name="connsiteX151" fmla="*/ 8095526 w 8368486"/>
              <a:gd name="connsiteY151" fmla="*/ 153078 h 268653"/>
              <a:gd name="connsiteX152" fmla="*/ 8094475 w 8368486"/>
              <a:gd name="connsiteY152" fmla="*/ 156766 h 268653"/>
              <a:gd name="connsiteX153" fmla="*/ 8105025 w 8368486"/>
              <a:gd name="connsiteY153" fmla="*/ 142556 h 268653"/>
              <a:gd name="connsiteX154" fmla="*/ 8304217 w 8368486"/>
              <a:gd name="connsiteY154" fmla="*/ 16 h 268653"/>
              <a:gd name="connsiteX155" fmla="*/ 8332599 w 8368486"/>
              <a:gd name="connsiteY155" fmla="*/ 7540 h 268653"/>
              <a:gd name="connsiteX156" fmla="*/ 8363396 w 8368486"/>
              <a:gd name="connsiteY156" fmla="*/ 153078 h 268653"/>
              <a:gd name="connsiteX157" fmla="*/ 8330452 w 8368486"/>
              <a:gd name="connsiteY157" fmla="*/ 268653 h 268653"/>
              <a:gd name="connsiteX0" fmla="*/ 1056 w 8310363"/>
              <a:gd name="connsiteY0" fmla="*/ 153078 h 268653"/>
              <a:gd name="connsiteX1" fmla="*/ 0 w 8310363"/>
              <a:gd name="connsiteY1" fmla="*/ 156783 h 268653"/>
              <a:gd name="connsiteX2" fmla="*/ 10562 w 8310363"/>
              <a:gd name="connsiteY2" fmla="*/ 142556 h 268653"/>
              <a:gd name="connsiteX3" fmla="*/ 209755 w 8310363"/>
              <a:gd name="connsiteY3" fmla="*/ 16 h 268653"/>
              <a:gd name="connsiteX4" fmla="*/ 238137 w 8310363"/>
              <a:gd name="connsiteY4" fmla="*/ 7540 h 268653"/>
              <a:gd name="connsiteX5" fmla="*/ 268934 w 8310363"/>
              <a:gd name="connsiteY5" fmla="*/ 153078 h 268653"/>
              <a:gd name="connsiteX6" fmla="*/ 267877 w 8310363"/>
              <a:gd name="connsiteY6" fmla="*/ 156785 h 268653"/>
              <a:gd name="connsiteX7" fmla="*/ 278441 w 8310363"/>
              <a:gd name="connsiteY7" fmla="*/ 142556 h 268653"/>
              <a:gd name="connsiteX8" fmla="*/ 477634 w 8310363"/>
              <a:gd name="connsiteY8" fmla="*/ 16 h 268653"/>
              <a:gd name="connsiteX9" fmla="*/ 506016 w 8310363"/>
              <a:gd name="connsiteY9" fmla="*/ 7540 h 268653"/>
              <a:gd name="connsiteX10" fmla="*/ 536812 w 8310363"/>
              <a:gd name="connsiteY10" fmla="*/ 153078 h 268653"/>
              <a:gd name="connsiteX11" fmla="*/ 535757 w 8310363"/>
              <a:gd name="connsiteY11" fmla="*/ 156783 h 268653"/>
              <a:gd name="connsiteX12" fmla="*/ 546319 w 8310363"/>
              <a:gd name="connsiteY12" fmla="*/ 142556 h 268653"/>
              <a:gd name="connsiteX13" fmla="*/ 745512 w 8310363"/>
              <a:gd name="connsiteY13" fmla="*/ 16 h 268653"/>
              <a:gd name="connsiteX14" fmla="*/ 773894 w 8310363"/>
              <a:gd name="connsiteY14" fmla="*/ 7540 h 268653"/>
              <a:gd name="connsiteX15" fmla="*/ 804690 w 8310363"/>
              <a:gd name="connsiteY15" fmla="*/ 153078 h 268653"/>
              <a:gd name="connsiteX16" fmla="*/ 803634 w 8310363"/>
              <a:gd name="connsiteY16" fmla="*/ 156783 h 268653"/>
              <a:gd name="connsiteX17" fmla="*/ 814197 w 8310363"/>
              <a:gd name="connsiteY17" fmla="*/ 142556 h 268653"/>
              <a:gd name="connsiteX18" fmla="*/ 1013390 w 8310363"/>
              <a:gd name="connsiteY18" fmla="*/ 16 h 268653"/>
              <a:gd name="connsiteX19" fmla="*/ 1041772 w 8310363"/>
              <a:gd name="connsiteY19" fmla="*/ 7540 h 268653"/>
              <a:gd name="connsiteX20" fmla="*/ 1072568 w 8310363"/>
              <a:gd name="connsiteY20" fmla="*/ 153078 h 268653"/>
              <a:gd name="connsiteX21" fmla="*/ 1071510 w 8310363"/>
              <a:gd name="connsiteY21" fmla="*/ 156785 h 268653"/>
              <a:gd name="connsiteX22" fmla="*/ 1082075 w 8310363"/>
              <a:gd name="connsiteY22" fmla="*/ 142556 h 268653"/>
              <a:gd name="connsiteX23" fmla="*/ 1281268 w 8310363"/>
              <a:gd name="connsiteY23" fmla="*/ 16 h 268653"/>
              <a:gd name="connsiteX24" fmla="*/ 1309649 w 8310363"/>
              <a:gd name="connsiteY24" fmla="*/ 7540 h 268653"/>
              <a:gd name="connsiteX25" fmla="*/ 1340447 w 8310363"/>
              <a:gd name="connsiteY25" fmla="*/ 153078 h 268653"/>
              <a:gd name="connsiteX26" fmla="*/ 1339391 w 8310363"/>
              <a:gd name="connsiteY26" fmla="*/ 156783 h 268653"/>
              <a:gd name="connsiteX27" fmla="*/ 1349953 w 8310363"/>
              <a:gd name="connsiteY27" fmla="*/ 142556 h 268653"/>
              <a:gd name="connsiteX28" fmla="*/ 1549146 w 8310363"/>
              <a:gd name="connsiteY28" fmla="*/ 16 h 268653"/>
              <a:gd name="connsiteX29" fmla="*/ 1577528 w 8310363"/>
              <a:gd name="connsiteY29" fmla="*/ 7540 h 268653"/>
              <a:gd name="connsiteX30" fmla="*/ 1608325 w 8310363"/>
              <a:gd name="connsiteY30" fmla="*/ 153078 h 268653"/>
              <a:gd name="connsiteX31" fmla="*/ 1607269 w 8310363"/>
              <a:gd name="connsiteY31" fmla="*/ 156783 h 268653"/>
              <a:gd name="connsiteX32" fmla="*/ 1617831 w 8310363"/>
              <a:gd name="connsiteY32" fmla="*/ 142556 h 268653"/>
              <a:gd name="connsiteX33" fmla="*/ 1817024 w 8310363"/>
              <a:gd name="connsiteY33" fmla="*/ 16 h 268653"/>
              <a:gd name="connsiteX34" fmla="*/ 1845406 w 8310363"/>
              <a:gd name="connsiteY34" fmla="*/ 7540 h 268653"/>
              <a:gd name="connsiteX35" fmla="*/ 1876203 w 8310363"/>
              <a:gd name="connsiteY35" fmla="*/ 153078 h 268653"/>
              <a:gd name="connsiteX36" fmla="*/ 1875145 w 8310363"/>
              <a:gd name="connsiteY36" fmla="*/ 156785 h 268653"/>
              <a:gd name="connsiteX37" fmla="*/ 1885711 w 8310363"/>
              <a:gd name="connsiteY37" fmla="*/ 142556 h 268653"/>
              <a:gd name="connsiteX38" fmla="*/ 2084903 w 8310363"/>
              <a:gd name="connsiteY38" fmla="*/ 16 h 268653"/>
              <a:gd name="connsiteX39" fmla="*/ 2113284 w 8310363"/>
              <a:gd name="connsiteY39" fmla="*/ 7540 h 268653"/>
              <a:gd name="connsiteX40" fmla="*/ 2144081 w 8310363"/>
              <a:gd name="connsiteY40" fmla="*/ 153078 h 268653"/>
              <a:gd name="connsiteX41" fmla="*/ 2143025 w 8310363"/>
              <a:gd name="connsiteY41" fmla="*/ 156783 h 268653"/>
              <a:gd name="connsiteX42" fmla="*/ 2153589 w 8310363"/>
              <a:gd name="connsiteY42" fmla="*/ 142556 h 268653"/>
              <a:gd name="connsiteX43" fmla="*/ 2352781 w 8310363"/>
              <a:gd name="connsiteY43" fmla="*/ 16 h 268653"/>
              <a:gd name="connsiteX44" fmla="*/ 2381163 w 8310363"/>
              <a:gd name="connsiteY44" fmla="*/ 7540 h 268653"/>
              <a:gd name="connsiteX45" fmla="*/ 2411960 w 8310363"/>
              <a:gd name="connsiteY45" fmla="*/ 153078 h 268653"/>
              <a:gd name="connsiteX46" fmla="*/ 2410903 w 8310363"/>
              <a:gd name="connsiteY46" fmla="*/ 156783 h 268653"/>
              <a:gd name="connsiteX47" fmla="*/ 2421465 w 8310363"/>
              <a:gd name="connsiteY47" fmla="*/ 142556 h 268653"/>
              <a:gd name="connsiteX48" fmla="*/ 2620659 w 8310363"/>
              <a:gd name="connsiteY48" fmla="*/ 16 h 268653"/>
              <a:gd name="connsiteX49" fmla="*/ 2649041 w 8310363"/>
              <a:gd name="connsiteY49" fmla="*/ 7540 h 268653"/>
              <a:gd name="connsiteX50" fmla="*/ 2679836 w 8310363"/>
              <a:gd name="connsiteY50" fmla="*/ 153078 h 268653"/>
              <a:gd name="connsiteX51" fmla="*/ 2678780 w 8310363"/>
              <a:gd name="connsiteY51" fmla="*/ 156785 h 268653"/>
              <a:gd name="connsiteX52" fmla="*/ 2689345 w 8310363"/>
              <a:gd name="connsiteY52" fmla="*/ 142556 h 268653"/>
              <a:gd name="connsiteX53" fmla="*/ 2888538 w 8310363"/>
              <a:gd name="connsiteY53" fmla="*/ 16 h 268653"/>
              <a:gd name="connsiteX54" fmla="*/ 2916919 w 8310363"/>
              <a:gd name="connsiteY54" fmla="*/ 7540 h 268653"/>
              <a:gd name="connsiteX55" fmla="*/ 2947716 w 8310363"/>
              <a:gd name="connsiteY55" fmla="*/ 153078 h 268653"/>
              <a:gd name="connsiteX56" fmla="*/ 2946660 w 8310363"/>
              <a:gd name="connsiteY56" fmla="*/ 156783 h 268653"/>
              <a:gd name="connsiteX57" fmla="*/ 2957222 w 8310363"/>
              <a:gd name="connsiteY57" fmla="*/ 142556 h 268653"/>
              <a:gd name="connsiteX58" fmla="*/ 3156416 w 8310363"/>
              <a:gd name="connsiteY58" fmla="*/ 16 h 268653"/>
              <a:gd name="connsiteX59" fmla="*/ 3184797 w 8310363"/>
              <a:gd name="connsiteY59" fmla="*/ 7540 h 268653"/>
              <a:gd name="connsiteX60" fmla="*/ 3215593 w 8310363"/>
              <a:gd name="connsiteY60" fmla="*/ 153078 h 268653"/>
              <a:gd name="connsiteX61" fmla="*/ 3214537 w 8310363"/>
              <a:gd name="connsiteY61" fmla="*/ 156783 h 268653"/>
              <a:gd name="connsiteX62" fmla="*/ 3225100 w 8310363"/>
              <a:gd name="connsiteY62" fmla="*/ 142556 h 268653"/>
              <a:gd name="connsiteX63" fmla="*/ 3424293 w 8310363"/>
              <a:gd name="connsiteY63" fmla="*/ 16 h 268653"/>
              <a:gd name="connsiteX64" fmla="*/ 3452675 w 8310363"/>
              <a:gd name="connsiteY64" fmla="*/ 7540 h 268653"/>
              <a:gd name="connsiteX65" fmla="*/ 3483471 w 8310363"/>
              <a:gd name="connsiteY65" fmla="*/ 153078 h 268653"/>
              <a:gd name="connsiteX66" fmla="*/ 3482416 w 8310363"/>
              <a:gd name="connsiteY66" fmla="*/ 156782 h 268653"/>
              <a:gd name="connsiteX67" fmla="*/ 3492978 w 8310363"/>
              <a:gd name="connsiteY67" fmla="*/ 142556 h 268653"/>
              <a:gd name="connsiteX68" fmla="*/ 3692171 w 8310363"/>
              <a:gd name="connsiteY68" fmla="*/ 16 h 268653"/>
              <a:gd name="connsiteX69" fmla="*/ 3720553 w 8310363"/>
              <a:gd name="connsiteY69" fmla="*/ 7540 h 268653"/>
              <a:gd name="connsiteX70" fmla="*/ 3751349 w 8310363"/>
              <a:gd name="connsiteY70" fmla="*/ 153078 h 268653"/>
              <a:gd name="connsiteX71" fmla="*/ 3750293 w 8310363"/>
              <a:gd name="connsiteY71" fmla="*/ 156785 h 268653"/>
              <a:gd name="connsiteX72" fmla="*/ 3760857 w 8310363"/>
              <a:gd name="connsiteY72" fmla="*/ 142556 h 268653"/>
              <a:gd name="connsiteX73" fmla="*/ 3960050 w 8310363"/>
              <a:gd name="connsiteY73" fmla="*/ 16 h 268653"/>
              <a:gd name="connsiteX74" fmla="*/ 3988432 w 8310363"/>
              <a:gd name="connsiteY74" fmla="*/ 7540 h 268653"/>
              <a:gd name="connsiteX75" fmla="*/ 4019228 w 8310363"/>
              <a:gd name="connsiteY75" fmla="*/ 153078 h 268653"/>
              <a:gd name="connsiteX76" fmla="*/ 4018173 w 8310363"/>
              <a:gd name="connsiteY76" fmla="*/ 156782 h 268653"/>
              <a:gd name="connsiteX77" fmla="*/ 4028735 w 8310363"/>
              <a:gd name="connsiteY77" fmla="*/ 142556 h 268653"/>
              <a:gd name="connsiteX78" fmla="*/ 4227928 w 8310363"/>
              <a:gd name="connsiteY78" fmla="*/ 16 h 268653"/>
              <a:gd name="connsiteX79" fmla="*/ 4256310 w 8310363"/>
              <a:gd name="connsiteY79" fmla="*/ 7540 h 268653"/>
              <a:gd name="connsiteX80" fmla="*/ 4287106 w 8310363"/>
              <a:gd name="connsiteY80" fmla="*/ 153078 h 268653"/>
              <a:gd name="connsiteX81" fmla="*/ 4286051 w 8310363"/>
              <a:gd name="connsiteY81" fmla="*/ 156782 h 268653"/>
              <a:gd name="connsiteX82" fmla="*/ 4296613 w 8310363"/>
              <a:gd name="connsiteY82" fmla="*/ 142556 h 268653"/>
              <a:gd name="connsiteX83" fmla="*/ 4495806 w 8310363"/>
              <a:gd name="connsiteY83" fmla="*/ 16 h 268653"/>
              <a:gd name="connsiteX84" fmla="*/ 4524188 w 8310363"/>
              <a:gd name="connsiteY84" fmla="*/ 7540 h 268653"/>
              <a:gd name="connsiteX85" fmla="*/ 4554984 w 8310363"/>
              <a:gd name="connsiteY85" fmla="*/ 153078 h 268653"/>
              <a:gd name="connsiteX86" fmla="*/ 4553928 w 8310363"/>
              <a:gd name="connsiteY86" fmla="*/ 156785 h 268653"/>
              <a:gd name="connsiteX87" fmla="*/ 4564492 w 8310363"/>
              <a:gd name="connsiteY87" fmla="*/ 142556 h 268653"/>
              <a:gd name="connsiteX88" fmla="*/ 4763685 w 8310363"/>
              <a:gd name="connsiteY88" fmla="*/ 16 h 268653"/>
              <a:gd name="connsiteX89" fmla="*/ 4792067 w 8310363"/>
              <a:gd name="connsiteY89" fmla="*/ 7540 h 268653"/>
              <a:gd name="connsiteX90" fmla="*/ 4822863 w 8310363"/>
              <a:gd name="connsiteY90" fmla="*/ 153078 h 268653"/>
              <a:gd name="connsiteX91" fmla="*/ 4821807 w 8310363"/>
              <a:gd name="connsiteY91" fmla="*/ 156783 h 268653"/>
              <a:gd name="connsiteX92" fmla="*/ 4832370 w 8310363"/>
              <a:gd name="connsiteY92" fmla="*/ 142556 h 268653"/>
              <a:gd name="connsiteX93" fmla="*/ 5031563 w 8310363"/>
              <a:gd name="connsiteY93" fmla="*/ 16 h 268653"/>
              <a:gd name="connsiteX94" fmla="*/ 5059945 w 8310363"/>
              <a:gd name="connsiteY94" fmla="*/ 7540 h 268653"/>
              <a:gd name="connsiteX95" fmla="*/ 5090741 w 8310363"/>
              <a:gd name="connsiteY95" fmla="*/ 153078 h 268653"/>
              <a:gd name="connsiteX96" fmla="*/ 5089686 w 8310363"/>
              <a:gd name="connsiteY96" fmla="*/ 156782 h 268653"/>
              <a:gd name="connsiteX97" fmla="*/ 5100248 w 8310363"/>
              <a:gd name="connsiteY97" fmla="*/ 142556 h 268653"/>
              <a:gd name="connsiteX98" fmla="*/ 5299441 w 8310363"/>
              <a:gd name="connsiteY98" fmla="*/ 16 h 268653"/>
              <a:gd name="connsiteX99" fmla="*/ 5327823 w 8310363"/>
              <a:gd name="connsiteY99" fmla="*/ 7540 h 268653"/>
              <a:gd name="connsiteX100" fmla="*/ 5358619 w 8310363"/>
              <a:gd name="connsiteY100" fmla="*/ 153078 h 268653"/>
              <a:gd name="connsiteX101" fmla="*/ 5357563 w 8310363"/>
              <a:gd name="connsiteY101" fmla="*/ 156785 h 268653"/>
              <a:gd name="connsiteX102" fmla="*/ 5368127 w 8310363"/>
              <a:gd name="connsiteY102" fmla="*/ 142556 h 268653"/>
              <a:gd name="connsiteX103" fmla="*/ 5567320 w 8310363"/>
              <a:gd name="connsiteY103" fmla="*/ 16 h 268653"/>
              <a:gd name="connsiteX104" fmla="*/ 5595702 w 8310363"/>
              <a:gd name="connsiteY104" fmla="*/ 7540 h 268653"/>
              <a:gd name="connsiteX105" fmla="*/ 5626498 w 8310363"/>
              <a:gd name="connsiteY105" fmla="*/ 153078 h 268653"/>
              <a:gd name="connsiteX106" fmla="*/ 5625443 w 8310363"/>
              <a:gd name="connsiteY106" fmla="*/ 156782 h 268653"/>
              <a:gd name="connsiteX107" fmla="*/ 5636005 w 8310363"/>
              <a:gd name="connsiteY107" fmla="*/ 142556 h 268653"/>
              <a:gd name="connsiteX108" fmla="*/ 5835198 w 8310363"/>
              <a:gd name="connsiteY108" fmla="*/ 16 h 268653"/>
              <a:gd name="connsiteX109" fmla="*/ 5863580 w 8310363"/>
              <a:gd name="connsiteY109" fmla="*/ 7540 h 268653"/>
              <a:gd name="connsiteX110" fmla="*/ 5894376 w 8310363"/>
              <a:gd name="connsiteY110" fmla="*/ 153078 h 268653"/>
              <a:gd name="connsiteX111" fmla="*/ 5893321 w 8310363"/>
              <a:gd name="connsiteY111" fmla="*/ 156782 h 268653"/>
              <a:gd name="connsiteX112" fmla="*/ 5903883 w 8310363"/>
              <a:gd name="connsiteY112" fmla="*/ 142556 h 268653"/>
              <a:gd name="connsiteX113" fmla="*/ 6103076 w 8310363"/>
              <a:gd name="connsiteY113" fmla="*/ 16 h 268653"/>
              <a:gd name="connsiteX114" fmla="*/ 6131458 w 8310363"/>
              <a:gd name="connsiteY114" fmla="*/ 7540 h 268653"/>
              <a:gd name="connsiteX115" fmla="*/ 6162254 w 8310363"/>
              <a:gd name="connsiteY115" fmla="*/ 153078 h 268653"/>
              <a:gd name="connsiteX116" fmla="*/ 6161198 w 8310363"/>
              <a:gd name="connsiteY116" fmla="*/ 156785 h 268653"/>
              <a:gd name="connsiteX117" fmla="*/ 6171762 w 8310363"/>
              <a:gd name="connsiteY117" fmla="*/ 142556 h 268653"/>
              <a:gd name="connsiteX118" fmla="*/ 6370955 w 8310363"/>
              <a:gd name="connsiteY118" fmla="*/ 16 h 268653"/>
              <a:gd name="connsiteX119" fmla="*/ 6399337 w 8310363"/>
              <a:gd name="connsiteY119" fmla="*/ 7540 h 268653"/>
              <a:gd name="connsiteX120" fmla="*/ 6430133 w 8310363"/>
              <a:gd name="connsiteY120" fmla="*/ 153078 h 268653"/>
              <a:gd name="connsiteX121" fmla="*/ 6429077 w 8310363"/>
              <a:gd name="connsiteY121" fmla="*/ 156783 h 268653"/>
              <a:gd name="connsiteX122" fmla="*/ 6439640 w 8310363"/>
              <a:gd name="connsiteY122" fmla="*/ 142556 h 268653"/>
              <a:gd name="connsiteX123" fmla="*/ 6638833 w 8310363"/>
              <a:gd name="connsiteY123" fmla="*/ 16 h 268653"/>
              <a:gd name="connsiteX124" fmla="*/ 6667215 w 8310363"/>
              <a:gd name="connsiteY124" fmla="*/ 7540 h 268653"/>
              <a:gd name="connsiteX125" fmla="*/ 6698011 w 8310363"/>
              <a:gd name="connsiteY125" fmla="*/ 153078 h 268653"/>
              <a:gd name="connsiteX126" fmla="*/ 6696955 w 8310363"/>
              <a:gd name="connsiteY126" fmla="*/ 156783 h 268653"/>
              <a:gd name="connsiteX127" fmla="*/ 6707518 w 8310363"/>
              <a:gd name="connsiteY127" fmla="*/ 142556 h 268653"/>
              <a:gd name="connsiteX128" fmla="*/ 6906711 w 8310363"/>
              <a:gd name="connsiteY128" fmla="*/ 16 h 268653"/>
              <a:gd name="connsiteX129" fmla="*/ 6935093 w 8310363"/>
              <a:gd name="connsiteY129" fmla="*/ 7540 h 268653"/>
              <a:gd name="connsiteX130" fmla="*/ 6965889 w 8310363"/>
              <a:gd name="connsiteY130" fmla="*/ 153078 h 268653"/>
              <a:gd name="connsiteX131" fmla="*/ 6964833 w 8310363"/>
              <a:gd name="connsiteY131" fmla="*/ 156784 h 268653"/>
              <a:gd name="connsiteX132" fmla="*/ 6975397 w 8310363"/>
              <a:gd name="connsiteY132" fmla="*/ 142556 h 268653"/>
              <a:gd name="connsiteX133" fmla="*/ 7174590 w 8310363"/>
              <a:gd name="connsiteY133" fmla="*/ 16 h 268653"/>
              <a:gd name="connsiteX134" fmla="*/ 7202972 w 8310363"/>
              <a:gd name="connsiteY134" fmla="*/ 7540 h 268653"/>
              <a:gd name="connsiteX135" fmla="*/ 7233768 w 8310363"/>
              <a:gd name="connsiteY135" fmla="*/ 153078 h 268653"/>
              <a:gd name="connsiteX136" fmla="*/ 7232713 w 8310363"/>
              <a:gd name="connsiteY136" fmla="*/ 156783 h 268653"/>
              <a:gd name="connsiteX137" fmla="*/ 7243275 w 8310363"/>
              <a:gd name="connsiteY137" fmla="*/ 142556 h 268653"/>
              <a:gd name="connsiteX138" fmla="*/ 7442468 w 8310363"/>
              <a:gd name="connsiteY138" fmla="*/ 16 h 268653"/>
              <a:gd name="connsiteX139" fmla="*/ 7470850 w 8310363"/>
              <a:gd name="connsiteY139" fmla="*/ 7540 h 268653"/>
              <a:gd name="connsiteX140" fmla="*/ 7501646 w 8310363"/>
              <a:gd name="connsiteY140" fmla="*/ 153078 h 268653"/>
              <a:gd name="connsiteX141" fmla="*/ 7500590 w 8310363"/>
              <a:gd name="connsiteY141" fmla="*/ 156783 h 268653"/>
              <a:gd name="connsiteX142" fmla="*/ 7511153 w 8310363"/>
              <a:gd name="connsiteY142" fmla="*/ 142556 h 268653"/>
              <a:gd name="connsiteX143" fmla="*/ 7710346 w 8310363"/>
              <a:gd name="connsiteY143" fmla="*/ 16 h 268653"/>
              <a:gd name="connsiteX144" fmla="*/ 7738728 w 8310363"/>
              <a:gd name="connsiteY144" fmla="*/ 7540 h 268653"/>
              <a:gd name="connsiteX145" fmla="*/ 7769524 w 8310363"/>
              <a:gd name="connsiteY145" fmla="*/ 153078 h 268653"/>
              <a:gd name="connsiteX146" fmla="*/ 7768468 w 8310363"/>
              <a:gd name="connsiteY146" fmla="*/ 156785 h 268653"/>
              <a:gd name="connsiteX147" fmla="*/ 7779032 w 8310363"/>
              <a:gd name="connsiteY147" fmla="*/ 142556 h 268653"/>
              <a:gd name="connsiteX148" fmla="*/ 7978224 w 8310363"/>
              <a:gd name="connsiteY148" fmla="*/ 16 h 268653"/>
              <a:gd name="connsiteX149" fmla="*/ 8006606 w 8310363"/>
              <a:gd name="connsiteY149" fmla="*/ 7540 h 268653"/>
              <a:gd name="connsiteX150" fmla="*/ 8037403 w 8310363"/>
              <a:gd name="connsiteY150" fmla="*/ 153078 h 268653"/>
              <a:gd name="connsiteX151" fmla="*/ 8036352 w 8310363"/>
              <a:gd name="connsiteY151" fmla="*/ 156766 h 268653"/>
              <a:gd name="connsiteX152" fmla="*/ 8046902 w 8310363"/>
              <a:gd name="connsiteY152" fmla="*/ 142556 h 268653"/>
              <a:gd name="connsiteX153" fmla="*/ 8246094 w 8310363"/>
              <a:gd name="connsiteY153" fmla="*/ 16 h 268653"/>
              <a:gd name="connsiteX154" fmla="*/ 8274476 w 8310363"/>
              <a:gd name="connsiteY154" fmla="*/ 7540 h 268653"/>
              <a:gd name="connsiteX155" fmla="*/ 8305273 w 8310363"/>
              <a:gd name="connsiteY155" fmla="*/ 153078 h 268653"/>
              <a:gd name="connsiteX156" fmla="*/ 8272329 w 8310363"/>
              <a:gd name="connsiteY156" fmla="*/ 268653 h 268653"/>
              <a:gd name="connsiteX0" fmla="*/ 1056 w 8310363"/>
              <a:gd name="connsiteY0" fmla="*/ 153078 h 156785"/>
              <a:gd name="connsiteX1" fmla="*/ 0 w 8310363"/>
              <a:gd name="connsiteY1" fmla="*/ 156783 h 156785"/>
              <a:gd name="connsiteX2" fmla="*/ 10562 w 8310363"/>
              <a:gd name="connsiteY2" fmla="*/ 142556 h 156785"/>
              <a:gd name="connsiteX3" fmla="*/ 209755 w 8310363"/>
              <a:gd name="connsiteY3" fmla="*/ 16 h 156785"/>
              <a:gd name="connsiteX4" fmla="*/ 238137 w 8310363"/>
              <a:gd name="connsiteY4" fmla="*/ 7540 h 156785"/>
              <a:gd name="connsiteX5" fmla="*/ 268934 w 8310363"/>
              <a:gd name="connsiteY5" fmla="*/ 153078 h 156785"/>
              <a:gd name="connsiteX6" fmla="*/ 267877 w 8310363"/>
              <a:gd name="connsiteY6" fmla="*/ 156785 h 156785"/>
              <a:gd name="connsiteX7" fmla="*/ 278441 w 8310363"/>
              <a:gd name="connsiteY7" fmla="*/ 142556 h 156785"/>
              <a:gd name="connsiteX8" fmla="*/ 477634 w 8310363"/>
              <a:gd name="connsiteY8" fmla="*/ 16 h 156785"/>
              <a:gd name="connsiteX9" fmla="*/ 506016 w 8310363"/>
              <a:gd name="connsiteY9" fmla="*/ 7540 h 156785"/>
              <a:gd name="connsiteX10" fmla="*/ 536812 w 8310363"/>
              <a:gd name="connsiteY10" fmla="*/ 153078 h 156785"/>
              <a:gd name="connsiteX11" fmla="*/ 535757 w 8310363"/>
              <a:gd name="connsiteY11" fmla="*/ 156783 h 156785"/>
              <a:gd name="connsiteX12" fmla="*/ 546319 w 8310363"/>
              <a:gd name="connsiteY12" fmla="*/ 142556 h 156785"/>
              <a:gd name="connsiteX13" fmla="*/ 745512 w 8310363"/>
              <a:gd name="connsiteY13" fmla="*/ 16 h 156785"/>
              <a:gd name="connsiteX14" fmla="*/ 773894 w 8310363"/>
              <a:gd name="connsiteY14" fmla="*/ 7540 h 156785"/>
              <a:gd name="connsiteX15" fmla="*/ 804690 w 8310363"/>
              <a:gd name="connsiteY15" fmla="*/ 153078 h 156785"/>
              <a:gd name="connsiteX16" fmla="*/ 803634 w 8310363"/>
              <a:gd name="connsiteY16" fmla="*/ 156783 h 156785"/>
              <a:gd name="connsiteX17" fmla="*/ 814197 w 8310363"/>
              <a:gd name="connsiteY17" fmla="*/ 142556 h 156785"/>
              <a:gd name="connsiteX18" fmla="*/ 1013390 w 8310363"/>
              <a:gd name="connsiteY18" fmla="*/ 16 h 156785"/>
              <a:gd name="connsiteX19" fmla="*/ 1041772 w 8310363"/>
              <a:gd name="connsiteY19" fmla="*/ 7540 h 156785"/>
              <a:gd name="connsiteX20" fmla="*/ 1072568 w 8310363"/>
              <a:gd name="connsiteY20" fmla="*/ 153078 h 156785"/>
              <a:gd name="connsiteX21" fmla="*/ 1071510 w 8310363"/>
              <a:gd name="connsiteY21" fmla="*/ 156785 h 156785"/>
              <a:gd name="connsiteX22" fmla="*/ 1082075 w 8310363"/>
              <a:gd name="connsiteY22" fmla="*/ 142556 h 156785"/>
              <a:gd name="connsiteX23" fmla="*/ 1281268 w 8310363"/>
              <a:gd name="connsiteY23" fmla="*/ 16 h 156785"/>
              <a:gd name="connsiteX24" fmla="*/ 1309649 w 8310363"/>
              <a:gd name="connsiteY24" fmla="*/ 7540 h 156785"/>
              <a:gd name="connsiteX25" fmla="*/ 1340447 w 8310363"/>
              <a:gd name="connsiteY25" fmla="*/ 153078 h 156785"/>
              <a:gd name="connsiteX26" fmla="*/ 1339391 w 8310363"/>
              <a:gd name="connsiteY26" fmla="*/ 156783 h 156785"/>
              <a:gd name="connsiteX27" fmla="*/ 1349953 w 8310363"/>
              <a:gd name="connsiteY27" fmla="*/ 142556 h 156785"/>
              <a:gd name="connsiteX28" fmla="*/ 1549146 w 8310363"/>
              <a:gd name="connsiteY28" fmla="*/ 16 h 156785"/>
              <a:gd name="connsiteX29" fmla="*/ 1577528 w 8310363"/>
              <a:gd name="connsiteY29" fmla="*/ 7540 h 156785"/>
              <a:gd name="connsiteX30" fmla="*/ 1608325 w 8310363"/>
              <a:gd name="connsiteY30" fmla="*/ 153078 h 156785"/>
              <a:gd name="connsiteX31" fmla="*/ 1607269 w 8310363"/>
              <a:gd name="connsiteY31" fmla="*/ 156783 h 156785"/>
              <a:gd name="connsiteX32" fmla="*/ 1617831 w 8310363"/>
              <a:gd name="connsiteY32" fmla="*/ 142556 h 156785"/>
              <a:gd name="connsiteX33" fmla="*/ 1817024 w 8310363"/>
              <a:gd name="connsiteY33" fmla="*/ 16 h 156785"/>
              <a:gd name="connsiteX34" fmla="*/ 1845406 w 8310363"/>
              <a:gd name="connsiteY34" fmla="*/ 7540 h 156785"/>
              <a:gd name="connsiteX35" fmla="*/ 1876203 w 8310363"/>
              <a:gd name="connsiteY35" fmla="*/ 153078 h 156785"/>
              <a:gd name="connsiteX36" fmla="*/ 1875145 w 8310363"/>
              <a:gd name="connsiteY36" fmla="*/ 156785 h 156785"/>
              <a:gd name="connsiteX37" fmla="*/ 1885711 w 8310363"/>
              <a:gd name="connsiteY37" fmla="*/ 142556 h 156785"/>
              <a:gd name="connsiteX38" fmla="*/ 2084903 w 8310363"/>
              <a:gd name="connsiteY38" fmla="*/ 16 h 156785"/>
              <a:gd name="connsiteX39" fmla="*/ 2113284 w 8310363"/>
              <a:gd name="connsiteY39" fmla="*/ 7540 h 156785"/>
              <a:gd name="connsiteX40" fmla="*/ 2144081 w 8310363"/>
              <a:gd name="connsiteY40" fmla="*/ 153078 h 156785"/>
              <a:gd name="connsiteX41" fmla="*/ 2143025 w 8310363"/>
              <a:gd name="connsiteY41" fmla="*/ 156783 h 156785"/>
              <a:gd name="connsiteX42" fmla="*/ 2153589 w 8310363"/>
              <a:gd name="connsiteY42" fmla="*/ 142556 h 156785"/>
              <a:gd name="connsiteX43" fmla="*/ 2352781 w 8310363"/>
              <a:gd name="connsiteY43" fmla="*/ 16 h 156785"/>
              <a:gd name="connsiteX44" fmla="*/ 2381163 w 8310363"/>
              <a:gd name="connsiteY44" fmla="*/ 7540 h 156785"/>
              <a:gd name="connsiteX45" fmla="*/ 2411960 w 8310363"/>
              <a:gd name="connsiteY45" fmla="*/ 153078 h 156785"/>
              <a:gd name="connsiteX46" fmla="*/ 2410903 w 8310363"/>
              <a:gd name="connsiteY46" fmla="*/ 156783 h 156785"/>
              <a:gd name="connsiteX47" fmla="*/ 2421465 w 8310363"/>
              <a:gd name="connsiteY47" fmla="*/ 142556 h 156785"/>
              <a:gd name="connsiteX48" fmla="*/ 2620659 w 8310363"/>
              <a:gd name="connsiteY48" fmla="*/ 16 h 156785"/>
              <a:gd name="connsiteX49" fmla="*/ 2649041 w 8310363"/>
              <a:gd name="connsiteY49" fmla="*/ 7540 h 156785"/>
              <a:gd name="connsiteX50" fmla="*/ 2679836 w 8310363"/>
              <a:gd name="connsiteY50" fmla="*/ 153078 h 156785"/>
              <a:gd name="connsiteX51" fmla="*/ 2678780 w 8310363"/>
              <a:gd name="connsiteY51" fmla="*/ 156785 h 156785"/>
              <a:gd name="connsiteX52" fmla="*/ 2689345 w 8310363"/>
              <a:gd name="connsiteY52" fmla="*/ 142556 h 156785"/>
              <a:gd name="connsiteX53" fmla="*/ 2888538 w 8310363"/>
              <a:gd name="connsiteY53" fmla="*/ 16 h 156785"/>
              <a:gd name="connsiteX54" fmla="*/ 2916919 w 8310363"/>
              <a:gd name="connsiteY54" fmla="*/ 7540 h 156785"/>
              <a:gd name="connsiteX55" fmla="*/ 2947716 w 8310363"/>
              <a:gd name="connsiteY55" fmla="*/ 153078 h 156785"/>
              <a:gd name="connsiteX56" fmla="*/ 2946660 w 8310363"/>
              <a:gd name="connsiteY56" fmla="*/ 156783 h 156785"/>
              <a:gd name="connsiteX57" fmla="*/ 2957222 w 8310363"/>
              <a:gd name="connsiteY57" fmla="*/ 142556 h 156785"/>
              <a:gd name="connsiteX58" fmla="*/ 3156416 w 8310363"/>
              <a:gd name="connsiteY58" fmla="*/ 16 h 156785"/>
              <a:gd name="connsiteX59" fmla="*/ 3184797 w 8310363"/>
              <a:gd name="connsiteY59" fmla="*/ 7540 h 156785"/>
              <a:gd name="connsiteX60" fmla="*/ 3215593 w 8310363"/>
              <a:gd name="connsiteY60" fmla="*/ 153078 h 156785"/>
              <a:gd name="connsiteX61" fmla="*/ 3214537 w 8310363"/>
              <a:gd name="connsiteY61" fmla="*/ 156783 h 156785"/>
              <a:gd name="connsiteX62" fmla="*/ 3225100 w 8310363"/>
              <a:gd name="connsiteY62" fmla="*/ 142556 h 156785"/>
              <a:gd name="connsiteX63" fmla="*/ 3424293 w 8310363"/>
              <a:gd name="connsiteY63" fmla="*/ 16 h 156785"/>
              <a:gd name="connsiteX64" fmla="*/ 3452675 w 8310363"/>
              <a:gd name="connsiteY64" fmla="*/ 7540 h 156785"/>
              <a:gd name="connsiteX65" fmla="*/ 3483471 w 8310363"/>
              <a:gd name="connsiteY65" fmla="*/ 153078 h 156785"/>
              <a:gd name="connsiteX66" fmla="*/ 3482416 w 8310363"/>
              <a:gd name="connsiteY66" fmla="*/ 156782 h 156785"/>
              <a:gd name="connsiteX67" fmla="*/ 3492978 w 8310363"/>
              <a:gd name="connsiteY67" fmla="*/ 142556 h 156785"/>
              <a:gd name="connsiteX68" fmla="*/ 3692171 w 8310363"/>
              <a:gd name="connsiteY68" fmla="*/ 16 h 156785"/>
              <a:gd name="connsiteX69" fmla="*/ 3720553 w 8310363"/>
              <a:gd name="connsiteY69" fmla="*/ 7540 h 156785"/>
              <a:gd name="connsiteX70" fmla="*/ 3751349 w 8310363"/>
              <a:gd name="connsiteY70" fmla="*/ 153078 h 156785"/>
              <a:gd name="connsiteX71" fmla="*/ 3750293 w 8310363"/>
              <a:gd name="connsiteY71" fmla="*/ 156785 h 156785"/>
              <a:gd name="connsiteX72" fmla="*/ 3760857 w 8310363"/>
              <a:gd name="connsiteY72" fmla="*/ 142556 h 156785"/>
              <a:gd name="connsiteX73" fmla="*/ 3960050 w 8310363"/>
              <a:gd name="connsiteY73" fmla="*/ 16 h 156785"/>
              <a:gd name="connsiteX74" fmla="*/ 3988432 w 8310363"/>
              <a:gd name="connsiteY74" fmla="*/ 7540 h 156785"/>
              <a:gd name="connsiteX75" fmla="*/ 4019228 w 8310363"/>
              <a:gd name="connsiteY75" fmla="*/ 153078 h 156785"/>
              <a:gd name="connsiteX76" fmla="*/ 4018173 w 8310363"/>
              <a:gd name="connsiteY76" fmla="*/ 156782 h 156785"/>
              <a:gd name="connsiteX77" fmla="*/ 4028735 w 8310363"/>
              <a:gd name="connsiteY77" fmla="*/ 142556 h 156785"/>
              <a:gd name="connsiteX78" fmla="*/ 4227928 w 8310363"/>
              <a:gd name="connsiteY78" fmla="*/ 16 h 156785"/>
              <a:gd name="connsiteX79" fmla="*/ 4256310 w 8310363"/>
              <a:gd name="connsiteY79" fmla="*/ 7540 h 156785"/>
              <a:gd name="connsiteX80" fmla="*/ 4287106 w 8310363"/>
              <a:gd name="connsiteY80" fmla="*/ 153078 h 156785"/>
              <a:gd name="connsiteX81" fmla="*/ 4286051 w 8310363"/>
              <a:gd name="connsiteY81" fmla="*/ 156782 h 156785"/>
              <a:gd name="connsiteX82" fmla="*/ 4296613 w 8310363"/>
              <a:gd name="connsiteY82" fmla="*/ 142556 h 156785"/>
              <a:gd name="connsiteX83" fmla="*/ 4495806 w 8310363"/>
              <a:gd name="connsiteY83" fmla="*/ 16 h 156785"/>
              <a:gd name="connsiteX84" fmla="*/ 4524188 w 8310363"/>
              <a:gd name="connsiteY84" fmla="*/ 7540 h 156785"/>
              <a:gd name="connsiteX85" fmla="*/ 4554984 w 8310363"/>
              <a:gd name="connsiteY85" fmla="*/ 153078 h 156785"/>
              <a:gd name="connsiteX86" fmla="*/ 4553928 w 8310363"/>
              <a:gd name="connsiteY86" fmla="*/ 156785 h 156785"/>
              <a:gd name="connsiteX87" fmla="*/ 4564492 w 8310363"/>
              <a:gd name="connsiteY87" fmla="*/ 142556 h 156785"/>
              <a:gd name="connsiteX88" fmla="*/ 4763685 w 8310363"/>
              <a:gd name="connsiteY88" fmla="*/ 16 h 156785"/>
              <a:gd name="connsiteX89" fmla="*/ 4792067 w 8310363"/>
              <a:gd name="connsiteY89" fmla="*/ 7540 h 156785"/>
              <a:gd name="connsiteX90" fmla="*/ 4822863 w 8310363"/>
              <a:gd name="connsiteY90" fmla="*/ 153078 h 156785"/>
              <a:gd name="connsiteX91" fmla="*/ 4821807 w 8310363"/>
              <a:gd name="connsiteY91" fmla="*/ 156783 h 156785"/>
              <a:gd name="connsiteX92" fmla="*/ 4832370 w 8310363"/>
              <a:gd name="connsiteY92" fmla="*/ 142556 h 156785"/>
              <a:gd name="connsiteX93" fmla="*/ 5031563 w 8310363"/>
              <a:gd name="connsiteY93" fmla="*/ 16 h 156785"/>
              <a:gd name="connsiteX94" fmla="*/ 5059945 w 8310363"/>
              <a:gd name="connsiteY94" fmla="*/ 7540 h 156785"/>
              <a:gd name="connsiteX95" fmla="*/ 5090741 w 8310363"/>
              <a:gd name="connsiteY95" fmla="*/ 153078 h 156785"/>
              <a:gd name="connsiteX96" fmla="*/ 5089686 w 8310363"/>
              <a:gd name="connsiteY96" fmla="*/ 156782 h 156785"/>
              <a:gd name="connsiteX97" fmla="*/ 5100248 w 8310363"/>
              <a:gd name="connsiteY97" fmla="*/ 142556 h 156785"/>
              <a:gd name="connsiteX98" fmla="*/ 5299441 w 8310363"/>
              <a:gd name="connsiteY98" fmla="*/ 16 h 156785"/>
              <a:gd name="connsiteX99" fmla="*/ 5327823 w 8310363"/>
              <a:gd name="connsiteY99" fmla="*/ 7540 h 156785"/>
              <a:gd name="connsiteX100" fmla="*/ 5358619 w 8310363"/>
              <a:gd name="connsiteY100" fmla="*/ 153078 h 156785"/>
              <a:gd name="connsiteX101" fmla="*/ 5357563 w 8310363"/>
              <a:gd name="connsiteY101" fmla="*/ 156785 h 156785"/>
              <a:gd name="connsiteX102" fmla="*/ 5368127 w 8310363"/>
              <a:gd name="connsiteY102" fmla="*/ 142556 h 156785"/>
              <a:gd name="connsiteX103" fmla="*/ 5567320 w 8310363"/>
              <a:gd name="connsiteY103" fmla="*/ 16 h 156785"/>
              <a:gd name="connsiteX104" fmla="*/ 5595702 w 8310363"/>
              <a:gd name="connsiteY104" fmla="*/ 7540 h 156785"/>
              <a:gd name="connsiteX105" fmla="*/ 5626498 w 8310363"/>
              <a:gd name="connsiteY105" fmla="*/ 153078 h 156785"/>
              <a:gd name="connsiteX106" fmla="*/ 5625443 w 8310363"/>
              <a:gd name="connsiteY106" fmla="*/ 156782 h 156785"/>
              <a:gd name="connsiteX107" fmla="*/ 5636005 w 8310363"/>
              <a:gd name="connsiteY107" fmla="*/ 142556 h 156785"/>
              <a:gd name="connsiteX108" fmla="*/ 5835198 w 8310363"/>
              <a:gd name="connsiteY108" fmla="*/ 16 h 156785"/>
              <a:gd name="connsiteX109" fmla="*/ 5863580 w 8310363"/>
              <a:gd name="connsiteY109" fmla="*/ 7540 h 156785"/>
              <a:gd name="connsiteX110" fmla="*/ 5894376 w 8310363"/>
              <a:gd name="connsiteY110" fmla="*/ 153078 h 156785"/>
              <a:gd name="connsiteX111" fmla="*/ 5893321 w 8310363"/>
              <a:gd name="connsiteY111" fmla="*/ 156782 h 156785"/>
              <a:gd name="connsiteX112" fmla="*/ 5903883 w 8310363"/>
              <a:gd name="connsiteY112" fmla="*/ 142556 h 156785"/>
              <a:gd name="connsiteX113" fmla="*/ 6103076 w 8310363"/>
              <a:gd name="connsiteY113" fmla="*/ 16 h 156785"/>
              <a:gd name="connsiteX114" fmla="*/ 6131458 w 8310363"/>
              <a:gd name="connsiteY114" fmla="*/ 7540 h 156785"/>
              <a:gd name="connsiteX115" fmla="*/ 6162254 w 8310363"/>
              <a:gd name="connsiteY115" fmla="*/ 153078 h 156785"/>
              <a:gd name="connsiteX116" fmla="*/ 6161198 w 8310363"/>
              <a:gd name="connsiteY116" fmla="*/ 156785 h 156785"/>
              <a:gd name="connsiteX117" fmla="*/ 6171762 w 8310363"/>
              <a:gd name="connsiteY117" fmla="*/ 142556 h 156785"/>
              <a:gd name="connsiteX118" fmla="*/ 6370955 w 8310363"/>
              <a:gd name="connsiteY118" fmla="*/ 16 h 156785"/>
              <a:gd name="connsiteX119" fmla="*/ 6399337 w 8310363"/>
              <a:gd name="connsiteY119" fmla="*/ 7540 h 156785"/>
              <a:gd name="connsiteX120" fmla="*/ 6430133 w 8310363"/>
              <a:gd name="connsiteY120" fmla="*/ 153078 h 156785"/>
              <a:gd name="connsiteX121" fmla="*/ 6429077 w 8310363"/>
              <a:gd name="connsiteY121" fmla="*/ 156783 h 156785"/>
              <a:gd name="connsiteX122" fmla="*/ 6439640 w 8310363"/>
              <a:gd name="connsiteY122" fmla="*/ 142556 h 156785"/>
              <a:gd name="connsiteX123" fmla="*/ 6638833 w 8310363"/>
              <a:gd name="connsiteY123" fmla="*/ 16 h 156785"/>
              <a:gd name="connsiteX124" fmla="*/ 6667215 w 8310363"/>
              <a:gd name="connsiteY124" fmla="*/ 7540 h 156785"/>
              <a:gd name="connsiteX125" fmla="*/ 6698011 w 8310363"/>
              <a:gd name="connsiteY125" fmla="*/ 153078 h 156785"/>
              <a:gd name="connsiteX126" fmla="*/ 6696955 w 8310363"/>
              <a:gd name="connsiteY126" fmla="*/ 156783 h 156785"/>
              <a:gd name="connsiteX127" fmla="*/ 6707518 w 8310363"/>
              <a:gd name="connsiteY127" fmla="*/ 142556 h 156785"/>
              <a:gd name="connsiteX128" fmla="*/ 6906711 w 8310363"/>
              <a:gd name="connsiteY128" fmla="*/ 16 h 156785"/>
              <a:gd name="connsiteX129" fmla="*/ 6935093 w 8310363"/>
              <a:gd name="connsiteY129" fmla="*/ 7540 h 156785"/>
              <a:gd name="connsiteX130" fmla="*/ 6965889 w 8310363"/>
              <a:gd name="connsiteY130" fmla="*/ 153078 h 156785"/>
              <a:gd name="connsiteX131" fmla="*/ 6964833 w 8310363"/>
              <a:gd name="connsiteY131" fmla="*/ 156784 h 156785"/>
              <a:gd name="connsiteX132" fmla="*/ 6975397 w 8310363"/>
              <a:gd name="connsiteY132" fmla="*/ 142556 h 156785"/>
              <a:gd name="connsiteX133" fmla="*/ 7174590 w 8310363"/>
              <a:gd name="connsiteY133" fmla="*/ 16 h 156785"/>
              <a:gd name="connsiteX134" fmla="*/ 7202972 w 8310363"/>
              <a:gd name="connsiteY134" fmla="*/ 7540 h 156785"/>
              <a:gd name="connsiteX135" fmla="*/ 7233768 w 8310363"/>
              <a:gd name="connsiteY135" fmla="*/ 153078 h 156785"/>
              <a:gd name="connsiteX136" fmla="*/ 7232713 w 8310363"/>
              <a:gd name="connsiteY136" fmla="*/ 156783 h 156785"/>
              <a:gd name="connsiteX137" fmla="*/ 7243275 w 8310363"/>
              <a:gd name="connsiteY137" fmla="*/ 142556 h 156785"/>
              <a:gd name="connsiteX138" fmla="*/ 7442468 w 8310363"/>
              <a:gd name="connsiteY138" fmla="*/ 16 h 156785"/>
              <a:gd name="connsiteX139" fmla="*/ 7470850 w 8310363"/>
              <a:gd name="connsiteY139" fmla="*/ 7540 h 156785"/>
              <a:gd name="connsiteX140" fmla="*/ 7501646 w 8310363"/>
              <a:gd name="connsiteY140" fmla="*/ 153078 h 156785"/>
              <a:gd name="connsiteX141" fmla="*/ 7500590 w 8310363"/>
              <a:gd name="connsiteY141" fmla="*/ 156783 h 156785"/>
              <a:gd name="connsiteX142" fmla="*/ 7511153 w 8310363"/>
              <a:gd name="connsiteY142" fmla="*/ 142556 h 156785"/>
              <a:gd name="connsiteX143" fmla="*/ 7710346 w 8310363"/>
              <a:gd name="connsiteY143" fmla="*/ 16 h 156785"/>
              <a:gd name="connsiteX144" fmla="*/ 7738728 w 8310363"/>
              <a:gd name="connsiteY144" fmla="*/ 7540 h 156785"/>
              <a:gd name="connsiteX145" fmla="*/ 7769524 w 8310363"/>
              <a:gd name="connsiteY145" fmla="*/ 153078 h 156785"/>
              <a:gd name="connsiteX146" fmla="*/ 7768468 w 8310363"/>
              <a:gd name="connsiteY146" fmla="*/ 156785 h 156785"/>
              <a:gd name="connsiteX147" fmla="*/ 7779032 w 8310363"/>
              <a:gd name="connsiteY147" fmla="*/ 142556 h 156785"/>
              <a:gd name="connsiteX148" fmla="*/ 7978224 w 8310363"/>
              <a:gd name="connsiteY148" fmla="*/ 16 h 156785"/>
              <a:gd name="connsiteX149" fmla="*/ 8006606 w 8310363"/>
              <a:gd name="connsiteY149" fmla="*/ 7540 h 156785"/>
              <a:gd name="connsiteX150" fmla="*/ 8037403 w 8310363"/>
              <a:gd name="connsiteY150" fmla="*/ 153078 h 156785"/>
              <a:gd name="connsiteX151" fmla="*/ 8036352 w 8310363"/>
              <a:gd name="connsiteY151" fmla="*/ 156766 h 156785"/>
              <a:gd name="connsiteX152" fmla="*/ 8046902 w 8310363"/>
              <a:gd name="connsiteY152" fmla="*/ 142556 h 156785"/>
              <a:gd name="connsiteX153" fmla="*/ 8246094 w 8310363"/>
              <a:gd name="connsiteY153" fmla="*/ 16 h 156785"/>
              <a:gd name="connsiteX154" fmla="*/ 8274476 w 8310363"/>
              <a:gd name="connsiteY154" fmla="*/ 7540 h 156785"/>
              <a:gd name="connsiteX155" fmla="*/ 8305273 w 8310363"/>
              <a:gd name="connsiteY155" fmla="*/ 153078 h 156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</a:cxnLst>
            <a:rect l="l" t="t" r="r" b="b"/>
            <a:pathLst>
              <a:path w="8310363" h="156785">
                <a:moveTo>
                  <a:pt x="1056" y="153078"/>
                </a:moveTo>
                <a:lnTo>
                  <a:pt x="0" y="156783"/>
                </a:lnTo>
                <a:lnTo>
                  <a:pt x="10562" y="142556"/>
                </a:lnTo>
                <a:cubicBezTo>
                  <a:pt x="82461" y="53604"/>
                  <a:pt x="157535" y="-1081"/>
                  <a:pt x="209755" y="16"/>
                </a:cubicBezTo>
                <a:cubicBezTo>
                  <a:pt x="220199" y="235"/>
                  <a:pt x="229729" y="2686"/>
                  <a:pt x="238137" y="7540"/>
                </a:cubicBezTo>
                <a:cubicBezTo>
                  <a:pt x="271768" y="26957"/>
                  <a:pt x="281074" y="81152"/>
                  <a:pt x="268934" y="153078"/>
                </a:cubicBezTo>
                <a:lnTo>
                  <a:pt x="267877" y="156785"/>
                </a:lnTo>
                <a:lnTo>
                  <a:pt x="278441" y="142556"/>
                </a:lnTo>
                <a:cubicBezTo>
                  <a:pt x="350340" y="53604"/>
                  <a:pt x="425414" y="-1081"/>
                  <a:pt x="477634" y="16"/>
                </a:cubicBezTo>
                <a:cubicBezTo>
                  <a:pt x="488078" y="235"/>
                  <a:pt x="497608" y="2686"/>
                  <a:pt x="506016" y="7540"/>
                </a:cubicBezTo>
                <a:cubicBezTo>
                  <a:pt x="539647" y="26957"/>
                  <a:pt x="548953" y="81152"/>
                  <a:pt x="536812" y="153078"/>
                </a:cubicBezTo>
                <a:lnTo>
                  <a:pt x="535757" y="156783"/>
                </a:lnTo>
                <a:lnTo>
                  <a:pt x="546319" y="142556"/>
                </a:lnTo>
                <a:cubicBezTo>
                  <a:pt x="618218" y="53604"/>
                  <a:pt x="693291" y="-1081"/>
                  <a:pt x="745512" y="16"/>
                </a:cubicBezTo>
                <a:cubicBezTo>
                  <a:pt x="755956" y="235"/>
                  <a:pt x="765486" y="2686"/>
                  <a:pt x="773894" y="7540"/>
                </a:cubicBezTo>
                <a:cubicBezTo>
                  <a:pt x="807525" y="26957"/>
                  <a:pt x="816831" y="81152"/>
                  <a:pt x="804690" y="153078"/>
                </a:cubicBezTo>
                <a:lnTo>
                  <a:pt x="803634" y="156783"/>
                </a:lnTo>
                <a:lnTo>
                  <a:pt x="814197" y="142556"/>
                </a:lnTo>
                <a:cubicBezTo>
                  <a:pt x="886096" y="53604"/>
                  <a:pt x="961169" y="-1081"/>
                  <a:pt x="1013390" y="16"/>
                </a:cubicBezTo>
                <a:cubicBezTo>
                  <a:pt x="1023834" y="235"/>
                  <a:pt x="1033364" y="2686"/>
                  <a:pt x="1041772" y="7540"/>
                </a:cubicBezTo>
                <a:cubicBezTo>
                  <a:pt x="1075402" y="26957"/>
                  <a:pt x="1084708" y="81152"/>
                  <a:pt x="1072568" y="153078"/>
                </a:cubicBezTo>
                <a:lnTo>
                  <a:pt x="1071510" y="156785"/>
                </a:lnTo>
                <a:lnTo>
                  <a:pt x="1082075" y="142556"/>
                </a:lnTo>
                <a:cubicBezTo>
                  <a:pt x="1153975" y="53604"/>
                  <a:pt x="1229048" y="-1081"/>
                  <a:pt x="1281268" y="16"/>
                </a:cubicBezTo>
                <a:cubicBezTo>
                  <a:pt x="1291713" y="235"/>
                  <a:pt x="1301243" y="2686"/>
                  <a:pt x="1309649" y="7540"/>
                </a:cubicBezTo>
                <a:cubicBezTo>
                  <a:pt x="1343280" y="26957"/>
                  <a:pt x="1352587" y="81152"/>
                  <a:pt x="1340447" y="153078"/>
                </a:cubicBezTo>
                <a:lnTo>
                  <a:pt x="1339391" y="156783"/>
                </a:lnTo>
                <a:lnTo>
                  <a:pt x="1349953" y="142556"/>
                </a:lnTo>
                <a:cubicBezTo>
                  <a:pt x="1421853" y="53604"/>
                  <a:pt x="1496926" y="-1081"/>
                  <a:pt x="1549146" y="16"/>
                </a:cubicBezTo>
                <a:cubicBezTo>
                  <a:pt x="1559589" y="235"/>
                  <a:pt x="1569120" y="2686"/>
                  <a:pt x="1577528" y="7540"/>
                </a:cubicBezTo>
                <a:cubicBezTo>
                  <a:pt x="1611159" y="26957"/>
                  <a:pt x="1620465" y="81152"/>
                  <a:pt x="1608325" y="153078"/>
                </a:cubicBezTo>
                <a:lnTo>
                  <a:pt x="1607269" y="156783"/>
                </a:lnTo>
                <a:lnTo>
                  <a:pt x="1617831" y="142556"/>
                </a:lnTo>
                <a:cubicBezTo>
                  <a:pt x="1689730" y="53604"/>
                  <a:pt x="1764805" y="-1081"/>
                  <a:pt x="1817024" y="16"/>
                </a:cubicBezTo>
                <a:cubicBezTo>
                  <a:pt x="1827468" y="235"/>
                  <a:pt x="1836999" y="2686"/>
                  <a:pt x="1845406" y="7540"/>
                </a:cubicBezTo>
                <a:cubicBezTo>
                  <a:pt x="1879037" y="26957"/>
                  <a:pt x="1888343" y="81152"/>
                  <a:pt x="1876203" y="153078"/>
                </a:cubicBezTo>
                <a:lnTo>
                  <a:pt x="1875145" y="156785"/>
                </a:lnTo>
                <a:lnTo>
                  <a:pt x="1885711" y="142556"/>
                </a:lnTo>
                <a:cubicBezTo>
                  <a:pt x="1957610" y="53604"/>
                  <a:pt x="2032682" y="-1081"/>
                  <a:pt x="2084903" y="16"/>
                </a:cubicBezTo>
                <a:cubicBezTo>
                  <a:pt x="2095346" y="235"/>
                  <a:pt x="2104877" y="2686"/>
                  <a:pt x="2113284" y="7540"/>
                </a:cubicBezTo>
                <a:cubicBezTo>
                  <a:pt x="2146916" y="26957"/>
                  <a:pt x="2156222" y="81152"/>
                  <a:pt x="2144081" y="153078"/>
                </a:cubicBezTo>
                <a:lnTo>
                  <a:pt x="2143025" y="156783"/>
                </a:lnTo>
                <a:lnTo>
                  <a:pt x="2153589" y="142556"/>
                </a:lnTo>
                <a:cubicBezTo>
                  <a:pt x="2225488" y="53604"/>
                  <a:pt x="2300561" y="-1081"/>
                  <a:pt x="2352781" y="16"/>
                </a:cubicBezTo>
                <a:cubicBezTo>
                  <a:pt x="2363225" y="235"/>
                  <a:pt x="2372755" y="2686"/>
                  <a:pt x="2381163" y="7540"/>
                </a:cubicBezTo>
                <a:cubicBezTo>
                  <a:pt x="2414794" y="26957"/>
                  <a:pt x="2424100" y="81152"/>
                  <a:pt x="2411960" y="153078"/>
                </a:cubicBezTo>
                <a:lnTo>
                  <a:pt x="2410903" y="156783"/>
                </a:lnTo>
                <a:lnTo>
                  <a:pt x="2421465" y="142556"/>
                </a:lnTo>
                <a:cubicBezTo>
                  <a:pt x="2493366" y="53604"/>
                  <a:pt x="2568438" y="-1081"/>
                  <a:pt x="2620659" y="16"/>
                </a:cubicBezTo>
                <a:cubicBezTo>
                  <a:pt x="2631103" y="235"/>
                  <a:pt x="2640633" y="2686"/>
                  <a:pt x="2649041" y="7540"/>
                </a:cubicBezTo>
                <a:cubicBezTo>
                  <a:pt x="2682671" y="26957"/>
                  <a:pt x="2691978" y="81152"/>
                  <a:pt x="2679836" y="153078"/>
                </a:cubicBezTo>
                <a:lnTo>
                  <a:pt x="2678780" y="156785"/>
                </a:lnTo>
                <a:lnTo>
                  <a:pt x="2689345" y="142556"/>
                </a:lnTo>
                <a:cubicBezTo>
                  <a:pt x="2761244" y="53604"/>
                  <a:pt x="2836317" y="-1081"/>
                  <a:pt x="2888538" y="16"/>
                </a:cubicBezTo>
                <a:cubicBezTo>
                  <a:pt x="2898981" y="235"/>
                  <a:pt x="2908512" y="2686"/>
                  <a:pt x="2916919" y="7540"/>
                </a:cubicBezTo>
                <a:cubicBezTo>
                  <a:pt x="2950550" y="26957"/>
                  <a:pt x="2959856" y="81152"/>
                  <a:pt x="2947716" y="153078"/>
                </a:cubicBezTo>
                <a:lnTo>
                  <a:pt x="2946660" y="156783"/>
                </a:lnTo>
                <a:lnTo>
                  <a:pt x="2957222" y="142556"/>
                </a:lnTo>
                <a:cubicBezTo>
                  <a:pt x="3029122" y="53604"/>
                  <a:pt x="3104195" y="-1081"/>
                  <a:pt x="3156416" y="16"/>
                </a:cubicBezTo>
                <a:cubicBezTo>
                  <a:pt x="3166859" y="235"/>
                  <a:pt x="3176389" y="2686"/>
                  <a:pt x="3184797" y="7540"/>
                </a:cubicBezTo>
                <a:cubicBezTo>
                  <a:pt x="3218428" y="26957"/>
                  <a:pt x="3227734" y="81152"/>
                  <a:pt x="3215593" y="153078"/>
                </a:cubicBezTo>
                <a:lnTo>
                  <a:pt x="3214537" y="156783"/>
                </a:lnTo>
                <a:lnTo>
                  <a:pt x="3225100" y="142556"/>
                </a:lnTo>
                <a:cubicBezTo>
                  <a:pt x="3296999" y="53604"/>
                  <a:pt x="3372072" y="-1081"/>
                  <a:pt x="3424293" y="16"/>
                </a:cubicBezTo>
                <a:cubicBezTo>
                  <a:pt x="3434737" y="235"/>
                  <a:pt x="3444267" y="2686"/>
                  <a:pt x="3452675" y="7540"/>
                </a:cubicBezTo>
                <a:cubicBezTo>
                  <a:pt x="3486306" y="26957"/>
                  <a:pt x="3495612" y="81152"/>
                  <a:pt x="3483471" y="153078"/>
                </a:cubicBezTo>
                <a:lnTo>
                  <a:pt x="3482416" y="156782"/>
                </a:lnTo>
                <a:lnTo>
                  <a:pt x="3492978" y="142556"/>
                </a:lnTo>
                <a:cubicBezTo>
                  <a:pt x="3564877" y="53604"/>
                  <a:pt x="3639950" y="-1081"/>
                  <a:pt x="3692171" y="16"/>
                </a:cubicBezTo>
                <a:cubicBezTo>
                  <a:pt x="3702615" y="235"/>
                  <a:pt x="3712145" y="2686"/>
                  <a:pt x="3720553" y="7540"/>
                </a:cubicBezTo>
                <a:cubicBezTo>
                  <a:pt x="3754183" y="26957"/>
                  <a:pt x="3763490" y="81152"/>
                  <a:pt x="3751349" y="153078"/>
                </a:cubicBezTo>
                <a:lnTo>
                  <a:pt x="3750293" y="156785"/>
                </a:lnTo>
                <a:lnTo>
                  <a:pt x="3760857" y="142556"/>
                </a:lnTo>
                <a:cubicBezTo>
                  <a:pt x="3832756" y="53604"/>
                  <a:pt x="3907829" y="-1081"/>
                  <a:pt x="3960050" y="16"/>
                </a:cubicBezTo>
                <a:cubicBezTo>
                  <a:pt x="3970494" y="235"/>
                  <a:pt x="3980024" y="2686"/>
                  <a:pt x="3988432" y="7540"/>
                </a:cubicBezTo>
                <a:cubicBezTo>
                  <a:pt x="4022062" y="26957"/>
                  <a:pt x="4031369" y="81152"/>
                  <a:pt x="4019228" y="153078"/>
                </a:cubicBezTo>
                <a:lnTo>
                  <a:pt x="4018173" y="156782"/>
                </a:lnTo>
                <a:lnTo>
                  <a:pt x="4028735" y="142556"/>
                </a:lnTo>
                <a:cubicBezTo>
                  <a:pt x="4100634" y="53604"/>
                  <a:pt x="4175707" y="-1081"/>
                  <a:pt x="4227928" y="16"/>
                </a:cubicBezTo>
                <a:cubicBezTo>
                  <a:pt x="4238372" y="235"/>
                  <a:pt x="4247902" y="2686"/>
                  <a:pt x="4256310" y="7540"/>
                </a:cubicBezTo>
                <a:cubicBezTo>
                  <a:pt x="4289941" y="26957"/>
                  <a:pt x="4299247" y="81152"/>
                  <a:pt x="4287106" y="153078"/>
                </a:cubicBezTo>
                <a:lnTo>
                  <a:pt x="4286051" y="156782"/>
                </a:lnTo>
                <a:lnTo>
                  <a:pt x="4296613" y="142556"/>
                </a:lnTo>
                <a:cubicBezTo>
                  <a:pt x="4368512" y="53604"/>
                  <a:pt x="4443585" y="-1081"/>
                  <a:pt x="4495806" y="16"/>
                </a:cubicBezTo>
                <a:cubicBezTo>
                  <a:pt x="4506250" y="235"/>
                  <a:pt x="4515780" y="2686"/>
                  <a:pt x="4524188" y="7540"/>
                </a:cubicBezTo>
                <a:cubicBezTo>
                  <a:pt x="4557819" y="26957"/>
                  <a:pt x="4567125" y="81152"/>
                  <a:pt x="4554984" y="153078"/>
                </a:cubicBezTo>
                <a:lnTo>
                  <a:pt x="4553928" y="156785"/>
                </a:lnTo>
                <a:lnTo>
                  <a:pt x="4564492" y="142556"/>
                </a:lnTo>
                <a:cubicBezTo>
                  <a:pt x="4636391" y="53604"/>
                  <a:pt x="4711464" y="-1081"/>
                  <a:pt x="4763685" y="16"/>
                </a:cubicBezTo>
                <a:cubicBezTo>
                  <a:pt x="4774129" y="235"/>
                  <a:pt x="4783659" y="2686"/>
                  <a:pt x="4792067" y="7540"/>
                </a:cubicBezTo>
                <a:cubicBezTo>
                  <a:pt x="4825697" y="26957"/>
                  <a:pt x="4835004" y="81152"/>
                  <a:pt x="4822863" y="153078"/>
                </a:cubicBezTo>
                <a:lnTo>
                  <a:pt x="4821807" y="156783"/>
                </a:lnTo>
                <a:lnTo>
                  <a:pt x="4832370" y="142556"/>
                </a:lnTo>
                <a:cubicBezTo>
                  <a:pt x="4904269" y="53604"/>
                  <a:pt x="4979342" y="-1081"/>
                  <a:pt x="5031563" y="16"/>
                </a:cubicBezTo>
                <a:cubicBezTo>
                  <a:pt x="5042007" y="235"/>
                  <a:pt x="5051537" y="2686"/>
                  <a:pt x="5059945" y="7540"/>
                </a:cubicBezTo>
                <a:cubicBezTo>
                  <a:pt x="5093575" y="26957"/>
                  <a:pt x="5102882" y="81152"/>
                  <a:pt x="5090741" y="153078"/>
                </a:cubicBezTo>
                <a:lnTo>
                  <a:pt x="5089686" y="156782"/>
                </a:lnTo>
                <a:lnTo>
                  <a:pt x="5100248" y="142556"/>
                </a:lnTo>
                <a:cubicBezTo>
                  <a:pt x="5172147" y="53604"/>
                  <a:pt x="5247220" y="-1081"/>
                  <a:pt x="5299441" y="16"/>
                </a:cubicBezTo>
                <a:cubicBezTo>
                  <a:pt x="5309885" y="235"/>
                  <a:pt x="5319415" y="2686"/>
                  <a:pt x="5327823" y="7540"/>
                </a:cubicBezTo>
                <a:cubicBezTo>
                  <a:pt x="5361453" y="26957"/>
                  <a:pt x="5370760" y="81152"/>
                  <a:pt x="5358619" y="153078"/>
                </a:cubicBezTo>
                <a:lnTo>
                  <a:pt x="5357563" y="156785"/>
                </a:lnTo>
                <a:lnTo>
                  <a:pt x="5368127" y="142556"/>
                </a:lnTo>
                <a:cubicBezTo>
                  <a:pt x="5440026" y="53604"/>
                  <a:pt x="5515099" y="-1081"/>
                  <a:pt x="5567320" y="16"/>
                </a:cubicBezTo>
                <a:cubicBezTo>
                  <a:pt x="5577764" y="235"/>
                  <a:pt x="5587294" y="2686"/>
                  <a:pt x="5595702" y="7540"/>
                </a:cubicBezTo>
                <a:cubicBezTo>
                  <a:pt x="5629333" y="26957"/>
                  <a:pt x="5638639" y="81152"/>
                  <a:pt x="5626498" y="153078"/>
                </a:cubicBezTo>
                <a:lnTo>
                  <a:pt x="5625443" y="156782"/>
                </a:lnTo>
                <a:lnTo>
                  <a:pt x="5636005" y="142556"/>
                </a:lnTo>
                <a:cubicBezTo>
                  <a:pt x="5707904" y="53604"/>
                  <a:pt x="5782977" y="-1081"/>
                  <a:pt x="5835198" y="16"/>
                </a:cubicBezTo>
                <a:cubicBezTo>
                  <a:pt x="5845642" y="235"/>
                  <a:pt x="5855172" y="2686"/>
                  <a:pt x="5863580" y="7540"/>
                </a:cubicBezTo>
                <a:cubicBezTo>
                  <a:pt x="5897211" y="26957"/>
                  <a:pt x="5906517" y="81152"/>
                  <a:pt x="5894376" y="153078"/>
                </a:cubicBezTo>
                <a:lnTo>
                  <a:pt x="5893321" y="156782"/>
                </a:lnTo>
                <a:lnTo>
                  <a:pt x="5903883" y="142556"/>
                </a:lnTo>
                <a:cubicBezTo>
                  <a:pt x="5975782" y="53604"/>
                  <a:pt x="6050855" y="-1081"/>
                  <a:pt x="6103076" y="16"/>
                </a:cubicBezTo>
                <a:cubicBezTo>
                  <a:pt x="6113520" y="235"/>
                  <a:pt x="6123050" y="2686"/>
                  <a:pt x="6131458" y="7540"/>
                </a:cubicBezTo>
                <a:cubicBezTo>
                  <a:pt x="6165089" y="26957"/>
                  <a:pt x="6174395" y="81152"/>
                  <a:pt x="6162254" y="153078"/>
                </a:cubicBezTo>
                <a:lnTo>
                  <a:pt x="6161198" y="156785"/>
                </a:lnTo>
                <a:lnTo>
                  <a:pt x="6171762" y="142556"/>
                </a:lnTo>
                <a:cubicBezTo>
                  <a:pt x="6243661" y="53604"/>
                  <a:pt x="6318734" y="-1081"/>
                  <a:pt x="6370955" y="16"/>
                </a:cubicBezTo>
                <a:cubicBezTo>
                  <a:pt x="6381399" y="235"/>
                  <a:pt x="6390929" y="2686"/>
                  <a:pt x="6399337" y="7540"/>
                </a:cubicBezTo>
                <a:cubicBezTo>
                  <a:pt x="6432967" y="26957"/>
                  <a:pt x="6442274" y="81152"/>
                  <a:pt x="6430133" y="153078"/>
                </a:cubicBezTo>
                <a:lnTo>
                  <a:pt x="6429077" y="156783"/>
                </a:lnTo>
                <a:lnTo>
                  <a:pt x="6439640" y="142556"/>
                </a:lnTo>
                <a:cubicBezTo>
                  <a:pt x="6511539" y="53604"/>
                  <a:pt x="6586612" y="-1081"/>
                  <a:pt x="6638833" y="16"/>
                </a:cubicBezTo>
                <a:cubicBezTo>
                  <a:pt x="6649277" y="235"/>
                  <a:pt x="6658807" y="2686"/>
                  <a:pt x="6667215" y="7540"/>
                </a:cubicBezTo>
                <a:cubicBezTo>
                  <a:pt x="6700845" y="26957"/>
                  <a:pt x="6710152" y="81152"/>
                  <a:pt x="6698011" y="153078"/>
                </a:cubicBezTo>
                <a:lnTo>
                  <a:pt x="6696955" y="156783"/>
                </a:lnTo>
                <a:lnTo>
                  <a:pt x="6707518" y="142556"/>
                </a:lnTo>
                <a:cubicBezTo>
                  <a:pt x="6779417" y="53604"/>
                  <a:pt x="6854490" y="-1081"/>
                  <a:pt x="6906711" y="16"/>
                </a:cubicBezTo>
                <a:cubicBezTo>
                  <a:pt x="6917155" y="235"/>
                  <a:pt x="6926685" y="2686"/>
                  <a:pt x="6935093" y="7540"/>
                </a:cubicBezTo>
                <a:cubicBezTo>
                  <a:pt x="6968723" y="26957"/>
                  <a:pt x="6978030" y="81152"/>
                  <a:pt x="6965889" y="153078"/>
                </a:cubicBezTo>
                <a:lnTo>
                  <a:pt x="6964833" y="156784"/>
                </a:lnTo>
                <a:lnTo>
                  <a:pt x="6975397" y="142556"/>
                </a:lnTo>
                <a:cubicBezTo>
                  <a:pt x="7047296" y="53604"/>
                  <a:pt x="7122369" y="-1081"/>
                  <a:pt x="7174590" y="16"/>
                </a:cubicBezTo>
                <a:cubicBezTo>
                  <a:pt x="7185034" y="235"/>
                  <a:pt x="7194564" y="2686"/>
                  <a:pt x="7202972" y="7540"/>
                </a:cubicBezTo>
                <a:cubicBezTo>
                  <a:pt x="7236602" y="26957"/>
                  <a:pt x="7245909" y="81152"/>
                  <a:pt x="7233768" y="153078"/>
                </a:cubicBezTo>
                <a:lnTo>
                  <a:pt x="7232713" y="156783"/>
                </a:lnTo>
                <a:lnTo>
                  <a:pt x="7243275" y="142556"/>
                </a:lnTo>
                <a:cubicBezTo>
                  <a:pt x="7315174" y="53604"/>
                  <a:pt x="7390247" y="-1081"/>
                  <a:pt x="7442468" y="16"/>
                </a:cubicBezTo>
                <a:cubicBezTo>
                  <a:pt x="7452912" y="235"/>
                  <a:pt x="7462442" y="2686"/>
                  <a:pt x="7470850" y="7540"/>
                </a:cubicBezTo>
                <a:cubicBezTo>
                  <a:pt x="7504480" y="26957"/>
                  <a:pt x="7513787" y="81152"/>
                  <a:pt x="7501646" y="153078"/>
                </a:cubicBezTo>
                <a:lnTo>
                  <a:pt x="7500590" y="156783"/>
                </a:lnTo>
                <a:lnTo>
                  <a:pt x="7511153" y="142556"/>
                </a:lnTo>
                <a:cubicBezTo>
                  <a:pt x="7583052" y="53604"/>
                  <a:pt x="7658125" y="-1081"/>
                  <a:pt x="7710346" y="16"/>
                </a:cubicBezTo>
                <a:cubicBezTo>
                  <a:pt x="7720790" y="235"/>
                  <a:pt x="7730320" y="2686"/>
                  <a:pt x="7738728" y="7540"/>
                </a:cubicBezTo>
                <a:cubicBezTo>
                  <a:pt x="7772359" y="26957"/>
                  <a:pt x="7781665" y="81152"/>
                  <a:pt x="7769524" y="153078"/>
                </a:cubicBezTo>
                <a:lnTo>
                  <a:pt x="7768468" y="156785"/>
                </a:lnTo>
                <a:lnTo>
                  <a:pt x="7779032" y="142556"/>
                </a:lnTo>
                <a:cubicBezTo>
                  <a:pt x="7850931" y="53604"/>
                  <a:pt x="7926004" y="-1081"/>
                  <a:pt x="7978224" y="16"/>
                </a:cubicBezTo>
                <a:cubicBezTo>
                  <a:pt x="7988668" y="235"/>
                  <a:pt x="7998198" y="2686"/>
                  <a:pt x="8006606" y="7540"/>
                </a:cubicBezTo>
                <a:cubicBezTo>
                  <a:pt x="8040237" y="26957"/>
                  <a:pt x="8049544" y="81152"/>
                  <a:pt x="8037403" y="153078"/>
                </a:cubicBezTo>
                <a:lnTo>
                  <a:pt x="8036352" y="156766"/>
                </a:lnTo>
                <a:lnTo>
                  <a:pt x="8046902" y="142556"/>
                </a:lnTo>
                <a:cubicBezTo>
                  <a:pt x="8118801" y="53604"/>
                  <a:pt x="8193874" y="-1081"/>
                  <a:pt x="8246094" y="16"/>
                </a:cubicBezTo>
                <a:cubicBezTo>
                  <a:pt x="8256538" y="235"/>
                  <a:pt x="8266068" y="2686"/>
                  <a:pt x="8274476" y="7540"/>
                </a:cubicBezTo>
                <a:cubicBezTo>
                  <a:pt x="8308107" y="26957"/>
                  <a:pt x="8317413" y="81153"/>
                  <a:pt x="8305273" y="153078"/>
                </a:cubicBez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699" name="フリーフォーム: 図形 698">
            <a:extLst>
              <a:ext uri="{FF2B5EF4-FFF2-40B4-BE49-F238E27FC236}">
                <a16:creationId xmlns:a16="http://schemas.microsoft.com/office/drawing/2014/main" id="{586C0511-9B47-43A5-B0B8-239C84366AA0}"/>
              </a:ext>
            </a:extLst>
          </p:cNvPr>
          <p:cNvSpPr/>
          <p:nvPr/>
        </p:nvSpPr>
        <p:spPr bwMode="auto">
          <a:xfrm>
            <a:off x="666062" y="2016729"/>
            <a:ext cx="8595956" cy="105804"/>
          </a:xfrm>
          <a:custGeom>
            <a:avLst/>
            <a:gdLst>
              <a:gd name="connsiteX0" fmla="*/ 1452211 w 8987928"/>
              <a:gd name="connsiteY0" fmla="*/ 531 h 305512"/>
              <a:gd name="connsiteX1" fmla="*/ 1483517 w 8987928"/>
              <a:gd name="connsiteY1" fmla="*/ 15615 h 305512"/>
              <a:gd name="connsiteX2" fmla="*/ 1485736 w 8987928"/>
              <a:gd name="connsiteY2" fmla="*/ 42053 h 305512"/>
              <a:gd name="connsiteX3" fmla="*/ 1470174 w 8987928"/>
              <a:gd name="connsiteY3" fmla="*/ 74402 h 305512"/>
              <a:gd name="connsiteX4" fmla="*/ 1478013 w 8987928"/>
              <a:gd name="connsiteY4" fmla="*/ 70635 h 305512"/>
              <a:gd name="connsiteX5" fmla="*/ 1751396 w 8987928"/>
              <a:gd name="connsiteY5" fmla="*/ 15615 h 305512"/>
              <a:gd name="connsiteX6" fmla="*/ 1753614 w 8987928"/>
              <a:gd name="connsiteY6" fmla="*/ 42053 h 305512"/>
              <a:gd name="connsiteX7" fmla="*/ 1738051 w 8987928"/>
              <a:gd name="connsiteY7" fmla="*/ 74403 h 305512"/>
              <a:gd name="connsiteX8" fmla="*/ 1745892 w 8987928"/>
              <a:gd name="connsiteY8" fmla="*/ 70635 h 305512"/>
              <a:gd name="connsiteX9" fmla="*/ 2019275 w 8987928"/>
              <a:gd name="connsiteY9" fmla="*/ 15615 h 305512"/>
              <a:gd name="connsiteX10" fmla="*/ 2021493 w 8987928"/>
              <a:gd name="connsiteY10" fmla="*/ 42053 h 305512"/>
              <a:gd name="connsiteX11" fmla="*/ 2005931 w 8987928"/>
              <a:gd name="connsiteY11" fmla="*/ 74402 h 305512"/>
              <a:gd name="connsiteX12" fmla="*/ 2013769 w 8987928"/>
              <a:gd name="connsiteY12" fmla="*/ 70635 h 305512"/>
              <a:gd name="connsiteX13" fmla="*/ 2287153 w 8987928"/>
              <a:gd name="connsiteY13" fmla="*/ 15615 h 305512"/>
              <a:gd name="connsiteX14" fmla="*/ 2289371 w 8987928"/>
              <a:gd name="connsiteY14" fmla="*/ 42053 h 305512"/>
              <a:gd name="connsiteX15" fmla="*/ 2273808 w 8987928"/>
              <a:gd name="connsiteY15" fmla="*/ 74402 h 305512"/>
              <a:gd name="connsiteX16" fmla="*/ 2281648 w 8987928"/>
              <a:gd name="connsiteY16" fmla="*/ 70635 h 305512"/>
              <a:gd name="connsiteX17" fmla="*/ 2555031 w 8987928"/>
              <a:gd name="connsiteY17" fmla="*/ 15615 h 305512"/>
              <a:gd name="connsiteX18" fmla="*/ 2557249 w 8987928"/>
              <a:gd name="connsiteY18" fmla="*/ 42053 h 305512"/>
              <a:gd name="connsiteX19" fmla="*/ 2541686 w 8987928"/>
              <a:gd name="connsiteY19" fmla="*/ 74403 h 305512"/>
              <a:gd name="connsiteX20" fmla="*/ 2549526 w 8987928"/>
              <a:gd name="connsiteY20" fmla="*/ 70635 h 305512"/>
              <a:gd name="connsiteX21" fmla="*/ 2822910 w 8987928"/>
              <a:gd name="connsiteY21" fmla="*/ 15615 h 305512"/>
              <a:gd name="connsiteX22" fmla="*/ 2825128 w 8987928"/>
              <a:gd name="connsiteY22" fmla="*/ 42053 h 305512"/>
              <a:gd name="connsiteX23" fmla="*/ 2809564 w 8987928"/>
              <a:gd name="connsiteY23" fmla="*/ 74402 h 305512"/>
              <a:gd name="connsiteX24" fmla="*/ 2817405 w 8987928"/>
              <a:gd name="connsiteY24" fmla="*/ 70635 h 305512"/>
              <a:gd name="connsiteX25" fmla="*/ 3090787 w 8987928"/>
              <a:gd name="connsiteY25" fmla="*/ 15615 h 305512"/>
              <a:gd name="connsiteX26" fmla="*/ 3093006 w 8987928"/>
              <a:gd name="connsiteY26" fmla="*/ 42053 h 305512"/>
              <a:gd name="connsiteX27" fmla="*/ 3077443 w 8987928"/>
              <a:gd name="connsiteY27" fmla="*/ 74402 h 305512"/>
              <a:gd name="connsiteX28" fmla="*/ 3085282 w 8987928"/>
              <a:gd name="connsiteY28" fmla="*/ 70635 h 305512"/>
              <a:gd name="connsiteX29" fmla="*/ 3358666 w 8987928"/>
              <a:gd name="connsiteY29" fmla="*/ 15615 h 305512"/>
              <a:gd name="connsiteX30" fmla="*/ 3360883 w 8987928"/>
              <a:gd name="connsiteY30" fmla="*/ 42053 h 305512"/>
              <a:gd name="connsiteX31" fmla="*/ 3345320 w 8987928"/>
              <a:gd name="connsiteY31" fmla="*/ 74403 h 305512"/>
              <a:gd name="connsiteX32" fmla="*/ 3353161 w 8987928"/>
              <a:gd name="connsiteY32" fmla="*/ 70635 h 305512"/>
              <a:gd name="connsiteX33" fmla="*/ 3626544 w 8987928"/>
              <a:gd name="connsiteY33" fmla="*/ 15615 h 305512"/>
              <a:gd name="connsiteX34" fmla="*/ 3628762 w 8987928"/>
              <a:gd name="connsiteY34" fmla="*/ 42053 h 305512"/>
              <a:gd name="connsiteX35" fmla="*/ 3613199 w 8987928"/>
              <a:gd name="connsiteY35" fmla="*/ 74402 h 305512"/>
              <a:gd name="connsiteX36" fmla="*/ 3621039 w 8987928"/>
              <a:gd name="connsiteY36" fmla="*/ 70635 h 305512"/>
              <a:gd name="connsiteX37" fmla="*/ 3894422 w 8987928"/>
              <a:gd name="connsiteY37" fmla="*/ 15615 h 305512"/>
              <a:gd name="connsiteX38" fmla="*/ 3896640 w 8987928"/>
              <a:gd name="connsiteY38" fmla="*/ 42053 h 305512"/>
              <a:gd name="connsiteX39" fmla="*/ 3881077 w 8987928"/>
              <a:gd name="connsiteY39" fmla="*/ 74402 h 305512"/>
              <a:gd name="connsiteX40" fmla="*/ 3888917 w 8987928"/>
              <a:gd name="connsiteY40" fmla="*/ 70635 h 305512"/>
              <a:gd name="connsiteX41" fmla="*/ 4162300 w 8987928"/>
              <a:gd name="connsiteY41" fmla="*/ 15615 h 305512"/>
              <a:gd name="connsiteX42" fmla="*/ 4164518 w 8987928"/>
              <a:gd name="connsiteY42" fmla="*/ 42053 h 305512"/>
              <a:gd name="connsiteX43" fmla="*/ 4148955 w 8987928"/>
              <a:gd name="connsiteY43" fmla="*/ 74402 h 305512"/>
              <a:gd name="connsiteX44" fmla="*/ 4156795 w 8987928"/>
              <a:gd name="connsiteY44" fmla="*/ 70635 h 305512"/>
              <a:gd name="connsiteX45" fmla="*/ 4430178 w 8987928"/>
              <a:gd name="connsiteY45" fmla="*/ 15615 h 305512"/>
              <a:gd name="connsiteX46" fmla="*/ 4432396 w 8987928"/>
              <a:gd name="connsiteY46" fmla="*/ 42053 h 305512"/>
              <a:gd name="connsiteX47" fmla="*/ 4416833 w 8987928"/>
              <a:gd name="connsiteY47" fmla="*/ 74403 h 305512"/>
              <a:gd name="connsiteX48" fmla="*/ 4424674 w 8987928"/>
              <a:gd name="connsiteY48" fmla="*/ 70635 h 305512"/>
              <a:gd name="connsiteX49" fmla="*/ 4698057 w 8987928"/>
              <a:gd name="connsiteY49" fmla="*/ 15615 h 305512"/>
              <a:gd name="connsiteX50" fmla="*/ 4700275 w 8987928"/>
              <a:gd name="connsiteY50" fmla="*/ 42053 h 305512"/>
              <a:gd name="connsiteX51" fmla="*/ 4684712 w 8987928"/>
              <a:gd name="connsiteY51" fmla="*/ 74402 h 305512"/>
              <a:gd name="connsiteX52" fmla="*/ 4692552 w 8987928"/>
              <a:gd name="connsiteY52" fmla="*/ 70635 h 305512"/>
              <a:gd name="connsiteX53" fmla="*/ 4965935 w 8987928"/>
              <a:gd name="connsiteY53" fmla="*/ 15615 h 305512"/>
              <a:gd name="connsiteX54" fmla="*/ 4968153 w 8987928"/>
              <a:gd name="connsiteY54" fmla="*/ 42053 h 305512"/>
              <a:gd name="connsiteX55" fmla="*/ 4952590 w 8987928"/>
              <a:gd name="connsiteY55" fmla="*/ 74402 h 305512"/>
              <a:gd name="connsiteX56" fmla="*/ 4960430 w 8987928"/>
              <a:gd name="connsiteY56" fmla="*/ 70635 h 305512"/>
              <a:gd name="connsiteX57" fmla="*/ 5233813 w 8987928"/>
              <a:gd name="connsiteY57" fmla="*/ 15615 h 305512"/>
              <a:gd name="connsiteX58" fmla="*/ 5236031 w 8987928"/>
              <a:gd name="connsiteY58" fmla="*/ 42053 h 305512"/>
              <a:gd name="connsiteX59" fmla="*/ 5220468 w 8987928"/>
              <a:gd name="connsiteY59" fmla="*/ 74403 h 305512"/>
              <a:gd name="connsiteX60" fmla="*/ 5228309 w 8987928"/>
              <a:gd name="connsiteY60" fmla="*/ 70635 h 305512"/>
              <a:gd name="connsiteX61" fmla="*/ 5501692 w 8987928"/>
              <a:gd name="connsiteY61" fmla="*/ 15615 h 305512"/>
              <a:gd name="connsiteX62" fmla="*/ 5503910 w 8987928"/>
              <a:gd name="connsiteY62" fmla="*/ 42053 h 305512"/>
              <a:gd name="connsiteX63" fmla="*/ 5488347 w 8987928"/>
              <a:gd name="connsiteY63" fmla="*/ 74402 h 305512"/>
              <a:gd name="connsiteX64" fmla="*/ 5496187 w 8987928"/>
              <a:gd name="connsiteY64" fmla="*/ 70635 h 305512"/>
              <a:gd name="connsiteX65" fmla="*/ 5769570 w 8987928"/>
              <a:gd name="connsiteY65" fmla="*/ 15615 h 305512"/>
              <a:gd name="connsiteX66" fmla="*/ 5771788 w 8987928"/>
              <a:gd name="connsiteY66" fmla="*/ 42053 h 305512"/>
              <a:gd name="connsiteX67" fmla="*/ 5756225 w 8987928"/>
              <a:gd name="connsiteY67" fmla="*/ 74402 h 305512"/>
              <a:gd name="connsiteX68" fmla="*/ 5764065 w 8987928"/>
              <a:gd name="connsiteY68" fmla="*/ 70635 h 305512"/>
              <a:gd name="connsiteX69" fmla="*/ 6037448 w 8987928"/>
              <a:gd name="connsiteY69" fmla="*/ 15615 h 305512"/>
              <a:gd name="connsiteX70" fmla="*/ 6039666 w 8987928"/>
              <a:gd name="connsiteY70" fmla="*/ 42053 h 305512"/>
              <a:gd name="connsiteX71" fmla="*/ 6024103 w 8987928"/>
              <a:gd name="connsiteY71" fmla="*/ 74403 h 305512"/>
              <a:gd name="connsiteX72" fmla="*/ 6031944 w 8987928"/>
              <a:gd name="connsiteY72" fmla="*/ 70635 h 305512"/>
              <a:gd name="connsiteX73" fmla="*/ 6305327 w 8987928"/>
              <a:gd name="connsiteY73" fmla="*/ 15615 h 305512"/>
              <a:gd name="connsiteX74" fmla="*/ 6307545 w 8987928"/>
              <a:gd name="connsiteY74" fmla="*/ 42053 h 305512"/>
              <a:gd name="connsiteX75" fmla="*/ 6291982 w 8987928"/>
              <a:gd name="connsiteY75" fmla="*/ 74402 h 305512"/>
              <a:gd name="connsiteX76" fmla="*/ 6299822 w 8987928"/>
              <a:gd name="connsiteY76" fmla="*/ 70635 h 305512"/>
              <a:gd name="connsiteX77" fmla="*/ 6573205 w 8987928"/>
              <a:gd name="connsiteY77" fmla="*/ 15615 h 305512"/>
              <a:gd name="connsiteX78" fmla="*/ 6575423 w 8987928"/>
              <a:gd name="connsiteY78" fmla="*/ 42053 h 305512"/>
              <a:gd name="connsiteX79" fmla="*/ 6559860 w 8987928"/>
              <a:gd name="connsiteY79" fmla="*/ 74402 h 305512"/>
              <a:gd name="connsiteX80" fmla="*/ 6567700 w 8987928"/>
              <a:gd name="connsiteY80" fmla="*/ 70635 h 305512"/>
              <a:gd name="connsiteX81" fmla="*/ 6841083 w 8987928"/>
              <a:gd name="connsiteY81" fmla="*/ 15615 h 305512"/>
              <a:gd name="connsiteX82" fmla="*/ 6843301 w 8987928"/>
              <a:gd name="connsiteY82" fmla="*/ 42053 h 305512"/>
              <a:gd name="connsiteX83" fmla="*/ 6827738 w 8987928"/>
              <a:gd name="connsiteY83" fmla="*/ 74402 h 305512"/>
              <a:gd name="connsiteX84" fmla="*/ 6835579 w 8987928"/>
              <a:gd name="connsiteY84" fmla="*/ 70635 h 305512"/>
              <a:gd name="connsiteX85" fmla="*/ 7108962 w 8987928"/>
              <a:gd name="connsiteY85" fmla="*/ 15615 h 305512"/>
              <a:gd name="connsiteX86" fmla="*/ 7111180 w 8987928"/>
              <a:gd name="connsiteY86" fmla="*/ 42053 h 305512"/>
              <a:gd name="connsiteX87" fmla="*/ 7095617 w 8987928"/>
              <a:gd name="connsiteY87" fmla="*/ 74402 h 305512"/>
              <a:gd name="connsiteX88" fmla="*/ 7103457 w 8987928"/>
              <a:gd name="connsiteY88" fmla="*/ 70635 h 305512"/>
              <a:gd name="connsiteX89" fmla="*/ 7376840 w 8987928"/>
              <a:gd name="connsiteY89" fmla="*/ 15615 h 305512"/>
              <a:gd name="connsiteX90" fmla="*/ 7379058 w 8987928"/>
              <a:gd name="connsiteY90" fmla="*/ 42053 h 305512"/>
              <a:gd name="connsiteX91" fmla="*/ 7363495 w 8987928"/>
              <a:gd name="connsiteY91" fmla="*/ 74402 h 305512"/>
              <a:gd name="connsiteX92" fmla="*/ 7371335 w 8987928"/>
              <a:gd name="connsiteY92" fmla="*/ 70635 h 305512"/>
              <a:gd name="connsiteX93" fmla="*/ 7644718 w 8987928"/>
              <a:gd name="connsiteY93" fmla="*/ 15615 h 305512"/>
              <a:gd name="connsiteX94" fmla="*/ 7646936 w 8987928"/>
              <a:gd name="connsiteY94" fmla="*/ 42053 h 305512"/>
              <a:gd name="connsiteX95" fmla="*/ 7631373 w 8987928"/>
              <a:gd name="connsiteY95" fmla="*/ 74402 h 305512"/>
              <a:gd name="connsiteX96" fmla="*/ 7639213 w 8987928"/>
              <a:gd name="connsiteY96" fmla="*/ 70635 h 305512"/>
              <a:gd name="connsiteX97" fmla="*/ 7912596 w 8987928"/>
              <a:gd name="connsiteY97" fmla="*/ 15615 h 305512"/>
              <a:gd name="connsiteX98" fmla="*/ 7914814 w 8987928"/>
              <a:gd name="connsiteY98" fmla="*/ 42053 h 305512"/>
              <a:gd name="connsiteX99" fmla="*/ 7899251 w 8987928"/>
              <a:gd name="connsiteY99" fmla="*/ 74402 h 305512"/>
              <a:gd name="connsiteX100" fmla="*/ 7907091 w 8987928"/>
              <a:gd name="connsiteY100" fmla="*/ 70635 h 305512"/>
              <a:gd name="connsiteX101" fmla="*/ 8180474 w 8987928"/>
              <a:gd name="connsiteY101" fmla="*/ 15615 h 305512"/>
              <a:gd name="connsiteX102" fmla="*/ 8182692 w 8987928"/>
              <a:gd name="connsiteY102" fmla="*/ 42053 h 305512"/>
              <a:gd name="connsiteX103" fmla="*/ 8167129 w 8987928"/>
              <a:gd name="connsiteY103" fmla="*/ 74402 h 305512"/>
              <a:gd name="connsiteX104" fmla="*/ 8174969 w 8987928"/>
              <a:gd name="connsiteY104" fmla="*/ 70635 h 305512"/>
              <a:gd name="connsiteX105" fmla="*/ 8448352 w 8987928"/>
              <a:gd name="connsiteY105" fmla="*/ 15615 h 305512"/>
              <a:gd name="connsiteX106" fmla="*/ 8450570 w 8987928"/>
              <a:gd name="connsiteY106" fmla="*/ 42053 h 305512"/>
              <a:gd name="connsiteX107" fmla="*/ 8435007 w 8987928"/>
              <a:gd name="connsiteY107" fmla="*/ 74403 h 305512"/>
              <a:gd name="connsiteX108" fmla="*/ 8442848 w 8987928"/>
              <a:gd name="connsiteY108" fmla="*/ 70635 h 305512"/>
              <a:gd name="connsiteX109" fmla="*/ 8716231 w 8987928"/>
              <a:gd name="connsiteY109" fmla="*/ 15615 h 305512"/>
              <a:gd name="connsiteX110" fmla="*/ 8718449 w 8987928"/>
              <a:gd name="connsiteY110" fmla="*/ 42053 h 305512"/>
              <a:gd name="connsiteX111" fmla="*/ 8702889 w 8987928"/>
              <a:gd name="connsiteY111" fmla="*/ 74397 h 305512"/>
              <a:gd name="connsiteX112" fmla="*/ 8710718 w 8987928"/>
              <a:gd name="connsiteY112" fmla="*/ 70635 h 305512"/>
              <a:gd name="connsiteX113" fmla="*/ 8984101 w 8987928"/>
              <a:gd name="connsiteY113" fmla="*/ 15615 h 305512"/>
              <a:gd name="connsiteX114" fmla="*/ 8733319 w 8987928"/>
              <a:gd name="connsiteY114" fmla="*/ 298220 h 305512"/>
              <a:gd name="connsiteX115" fmla="*/ 8722541 w 8987928"/>
              <a:gd name="connsiteY115" fmla="*/ 305512 h 305512"/>
              <a:gd name="connsiteX116" fmla="*/ 0 w 8987928"/>
              <a:gd name="connsiteY116" fmla="*/ 305512 h 305512"/>
              <a:gd name="connsiteX117" fmla="*/ 114244 w 8987928"/>
              <a:gd name="connsiteY117" fmla="*/ 228220 h 305512"/>
              <a:gd name="connsiteX118" fmla="*/ 616235 w 8987928"/>
              <a:gd name="connsiteY118" fmla="*/ 1350 h 305512"/>
              <a:gd name="connsiteX119" fmla="*/ 679884 w 8987928"/>
              <a:gd name="connsiteY119" fmla="*/ 15615 h 305512"/>
              <a:gd name="connsiteX120" fmla="*/ 682102 w 8987928"/>
              <a:gd name="connsiteY120" fmla="*/ 42053 h 305512"/>
              <a:gd name="connsiteX121" fmla="*/ 666539 w 8987928"/>
              <a:gd name="connsiteY121" fmla="*/ 74402 h 305512"/>
              <a:gd name="connsiteX122" fmla="*/ 674379 w 8987928"/>
              <a:gd name="connsiteY122" fmla="*/ 70635 h 305512"/>
              <a:gd name="connsiteX123" fmla="*/ 916455 w 8987928"/>
              <a:gd name="connsiteY123" fmla="*/ 531 h 305512"/>
              <a:gd name="connsiteX124" fmla="*/ 947762 w 8987928"/>
              <a:gd name="connsiteY124" fmla="*/ 15615 h 305512"/>
              <a:gd name="connsiteX125" fmla="*/ 949980 w 8987928"/>
              <a:gd name="connsiteY125" fmla="*/ 42053 h 305512"/>
              <a:gd name="connsiteX126" fmla="*/ 934417 w 8987928"/>
              <a:gd name="connsiteY126" fmla="*/ 74402 h 305512"/>
              <a:gd name="connsiteX127" fmla="*/ 942258 w 8987928"/>
              <a:gd name="connsiteY127" fmla="*/ 70635 h 305512"/>
              <a:gd name="connsiteX128" fmla="*/ 1184334 w 8987928"/>
              <a:gd name="connsiteY128" fmla="*/ 531 h 305512"/>
              <a:gd name="connsiteX129" fmla="*/ 1215640 w 8987928"/>
              <a:gd name="connsiteY129" fmla="*/ 15615 h 305512"/>
              <a:gd name="connsiteX130" fmla="*/ 1217859 w 8987928"/>
              <a:gd name="connsiteY130" fmla="*/ 42053 h 305512"/>
              <a:gd name="connsiteX131" fmla="*/ 1202296 w 8987928"/>
              <a:gd name="connsiteY131" fmla="*/ 74402 h 305512"/>
              <a:gd name="connsiteX132" fmla="*/ 1210135 w 8987928"/>
              <a:gd name="connsiteY132" fmla="*/ 70635 h 305512"/>
              <a:gd name="connsiteX133" fmla="*/ 1452211 w 8987928"/>
              <a:gd name="connsiteY133" fmla="*/ 531 h 305512"/>
              <a:gd name="connsiteX0" fmla="*/ 1452211 w 8987928"/>
              <a:gd name="connsiteY0" fmla="*/ 531 h 305512"/>
              <a:gd name="connsiteX1" fmla="*/ 1483517 w 8987928"/>
              <a:gd name="connsiteY1" fmla="*/ 15615 h 305512"/>
              <a:gd name="connsiteX2" fmla="*/ 1485736 w 8987928"/>
              <a:gd name="connsiteY2" fmla="*/ 42053 h 305512"/>
              <a:gd name="connsiteX3" fmla="*/ 1470174 w 8987928"/>
              <a:gd name="connsiteY3" fmla="*/ 74402 h 305512"/>
              <a:gd name="connsiteX4" fmla="*/ 1478013 w 8987928"/>
              <a:gd name="connsiteY4" fmla="*/ 70635 h 305512"/>
              <a:gd name="connsiteX5" fmla="*/ 1751396 w 8987928"/>
              <a:gd name="connsiteY5" fmla="*/ 15615 h 305512"/>
              <a:gd name="connsiteX6" fmla="*/ 1753614 w 8987928"/>
              <a:gd name="connsiteY6" fmla="*/ 42053 h 305512"/>
              <a:gd name="connsiteX7" fmla="*/ 1738051 w 8987928"/>
              <a:gd name="connsiteY7" fmla="*/ 74403 h 305512"/>
              <a:gd name="connsiteX8" fmla="*/ 1745892 w 8987928"/>
              <a:gd name="connsiteY8" fmla="*/ 70635 h 305512"/>
              <a:gd name="connsiteX9" fmla="*/ 2019275 w 8987928"/>
              <a:gd name="connsiteY9" fmla="*/ 15615 h 305512"/>
              <a:gd name="connsiteX10" fmla="*/ 2021493 w 8987928"/>
              <a:gd name="connsiteY10" fmla="*/ 42053 h 305512"/>
              <a:gd name="connsiteX11" fmla="*/ 2005931 w 8987928"/>
              <a:gd name="connsiteY11" fmla="*/ 74402 h 305512"/>
              <a:gd name="connsiteX12" fmla="*/ 2013769 w 8987928"/>
              <a:gd name="connsiteY12" fmla="*/ 70635 h 305512"/>
              <a:gd name="connsiteX13" fmla="*/ 2287153 w 8987928"/>
              <a:gd name="connsiteY13" fmla="*/ 15615 h 305512"/>
              <a:gd name="connsiteX14" fmla="*/ 2289371 w 8987928"/>
              <a:gd name="connsiteY14" fmla="*/ 42053 h 305512"/>
              <a:gd name="connsiteX15" fmla="*/ 2273808 w 8987928"/>
              <a:gd name="connsiteY15" fmla="*/ 74402 h 305512"/>
              <a:gd name="connsiteX16" fmla="*/ 2281648 w 8987928"/>
              <a:gd name="connsiteY16" fmla="*/ 70635 h 305512"/>
              <a:gd name="connsiteX17" fmla="*/ 2555031 w 8987928"/>
              <a:gd name="connsiteY17" fmla="*/ 15615 h 305512"/>
              <a:gd name="connsiteX18" fmla="*/ 2557249 w 8987928"/>
              <a:gd name="connsiteY18" fmla="*/ 42053 h 305512"/>
              <a:gd name="connsiteX19" fmla="*/ 2541686 w 8987928"/>
              <a:gd name="connsiteY19" fmla="*/ 74403 h 305512"/>
              <a:gd name="connsiteX20" fmla="*/ 2549526 w 8987928"/>
              <a:gd name="connsiteY20" fmla="*/ 70635 h 305512"/>
              <a:gd name="connsiteX21" fmla="*/ 2822910 w 8987928"/>
              <a:gd name="connsiteY21" fmla="*/ 15615 h 305512"/>
              <a:gd name="connsiteX22" fmla="*/ 2825128 w 8987928"/>
              <a:gd name="connsiteY22" fmla="*/ 42053 h 305512"/>
              <a:gd name="connsiteX23" fmla="*/ 2809564 w 8987928"/>
              <a:gd name="connsiteY23" fmla="*/ 74402 h 305512"/>
              <a:gd name="connsiteX24" fmla="*/ 2817405 w 8987928"/>
              <a:gd name="connsiteY24" fmla="*/ 70635 h 305512"/>
              <a:gd name="connsiteX25" fmla="*/ 3090787 w 8987928"/>
              <a:gd name="connsiteY25" fmla="*/ 15615 h 305512"/>
              <a:gd name="connsiteX26" fmla="*/ 3093006 w 8987928"/>
              <a:gd name="connsiteY26" fmla="*/ 42053 h 305512"/>
              <a:gd name="connsiteX27" fmla="*/ 3077443 w 8987928"/>
              <a:gd name="connsiteY27" fmla="*/ 74402 h 305512"/>
              <a:gd name="connsiteX28" fmla="*/ 3085282 w 8987928"/>
              <a:gd name="connsiteY28" fmla="*/ 70635 h 305512"/>
              <a:gd name="connsiteX29" fmla="*/ 3358666 w 8987928"/>
              <a:gd name="connsiteY29" fmla="*/ 15615 h 305512"/>
              <a:gd name="connsiteX30" fmla="*/ 3360883 w 8987928"/>
              <a:gd name="connsiteY30" fmla="*/ 42053 h 305512"/>
              <a:gd name="connsiteX31" fmla="*/ 3345320 w 8987928"/>
              <a:gd name="connsiteY31" fmla="*/ 74403 h 305512"/>
              <a:gd name="connsiteX32" fmla="*/ 3353161 w 8987928"/>
              <a:gd name="connsiteY32" fmla="*/ 70635 h 305512"/>
              <a:gd name="connsiteX33" fmla="*/ 3626544 w 8987928"/>
              <a:gd name="connsiteY33" fmla="*/ 15615 h 305512"/>
              <a:gd name="connsiteX34" fmla="*/ 3628762 w 8987928"/>
              <a:gd name="connsiteY34" fmla="*/ 42053 h 305512"/>
              <a:gd name="connsiteX35" fmla="*/ 3613199 w 8987928"/>
              <a:gd name="connsiteY35" fmla="*/ 74402 h 305512"/>
              <a:gd name="connsiteX36" fmla="*/ 3621039 w 8987928"/>
              <a:gd name="connsiteY36" fmla="*/ 70635 h 305512"/>
              <a:gd name="connsiteX37" fmla="*/ 3894422 w 8987928"/>
              <a:gd name="connsiteY37" fmla="*/ 15615 h 305512"/>
              <a:gd name="connsiteX38" fmla="*/ 3896640 w 8987928"/>
              <a:gd name="connsiteY38" fmla="*/ 42053 h 305512"/>
              <a:gd name="connsiteX39" fmla="*/ 3881077 w 8987928"/>
              <a:gd name="connsiteY39" fmla="*/ 74402 h 305512"/>
              <a:gd name="connsiteX40" fmla="*/ 3888917 w 8987928"/>
              <a:gd name="connsiteY40" fmla="*/ 70635 h 305512"/>
              <a:gd name="connsiteX41" fmla="*/ 4162300 w 8987928"/>
              <a:gd name="connsiteY41" fmla="*/ 15615 h 305512"/>
              <a:gd name="connsiteX42" fmla="*/ 4164518 w 8987928"/>
              <a:gd name="connsiteY42" fmla="*/ 42053 h 305512"/>
              <a:gd name="connsiteX43" fmla="*/ 4148955 w 8987928"/>
              <a:gd name="connsiteY43" fmla="*/ 74402 h 305512"/>
              <a:gd name="connsiteX44" fmla="*/ 4156795 w 8987928"/>
              <a:gd name="connsiteY44" fmla="*/ 70635 h 305512"/>
              <a:gd name="connsiteX45" fmla="*/ 4430178 w 8987928"/>
              <a:gd name="connsiteY45" fmla="*/ 15615 h 305512"/>
              <a:gd name="connsiteX46" fmla="*/ 4432396 w 8987928"/>
              <a:gd name="connsiteY46" fmla="*/ 42053 h 305512"/>
              <a:gd name="connsiteX47" fmla="*/ 4416833 w 8987928"/>
              <a:gd name="connsiteY47" fmla="*/ 74403 h 305512"/>
              <a:gd name="connsiteX48" fmla="*/ 4424674 w 8987928"/>
              <a:gd name="connsiteY48" fmla="*/ 70635 h 305512"/>
              <a:gd name="connsiteX49" fmla="*/ 4698057 w 8987928"/>
              <a:gd name="connsiteY49" fmla="*/ 15615 h 305512"/>
              <a:gd name="connsiteX50" fmla="*/ 4700275 w 8987928"/>
              <a:gd name="connsiteY50" fmla="*/ 42053 h 305512"/>
              <a:gd name="connsiteX51" fmla="*/ 4684712 w 8987928"/>
              <a:gd name="connsiteY51" fmla="*/ 74402 h 305512"/>
              <a:gd name="connsiteX52" fmla="*/ 4692552 w 8987928"/>
              <a:gd name="connsiteY52" fmla="*/ 70635 h 305512"/>
              <a:gd name="connsiteX53" fmla="*/ 4965935 w 8987928"/>
              <a:gd name="connsiteY53" fmla="*/ 15615 h 305512"/>
              <a:gd name="connsiteX54" fmla="*/ 4968153 w 8987928"/>
              <a:gd name="connsiteY54" fmla="*/ 42053 h 305512"/>
              <a:gd name="connsiteX55" fmla="*/ 4952590 w 8987928"/>
              <a:gd name="connsiteY55" fmla="*/ 74402 h 305512"/>
              <a:gd name="connsiteX56" fmla="*/ 4960430 w 8987928"/>
              <a:gd name="connsiteY56" fmla="*/ 70635 h 305512"/>
              <a:gd name="connsiteX57" fmla="*/ 5233813 w 8987928"/>
              <a:gd name="connsiteY57" fmla="*/ 15615 h 305512"/>
              <a:gd name="connsiteX58" fmla="*/ 5236031 w 8987928"/>
              <a:gd name="connsiteY58" fmla="*/ 42053 h 305512"/>
              <a:gd name="connsiteX59" fmla="*/ 5220468 w 8987928"/>
              <a:gd name="connsiteY59" fmla="*/ 74403 h 305512"/>
              <a:gd name="connsiteX60" fmla="*/ 5228309 w 8987928"/>
              <a:gd name="connsiteY60" fmla="*/ 70635 h 305512"/>
              <a:gd name="connsiteX61" fmla="*/ 5501692 w 8987928"/>
              <a:gd name="connsiteY61" fmla="*/ 15615 h 305512"/>
              <a:gd name="connsiteX62" fmla="*/ 5503910 w 8987928"/>
              <a:gd name="connsiteY62" fmla="*/ 42053 h 305512"/>
              <a:gd name="connsiteX63" fmla="*/ 5488347 w 8987928"/>
              <a:gd name="connsiteY63" fmla="*/ 74402 h 305512"/>
              <a:gd name="connsiteX64" fmla="*/ 5496187 w 8987928"/>
              <a:gd name="connsiteY64" fmla="*/ 70635 h 305512"/>
              <a:gd name="connsiteX65" fmla="*/ 5769570 w 8987928"/>
              <a:gd name="connsiteY65" fmla="*/ 15615 h 305512"/>
              <a:gd name="connsiteX66" fmla="*/ 5771788 w 8987928"/>
              <a:gd name="connsiteY66" fmla="*/ 42053 h 305512"/>
              <a:gd name="connsiteX67" fmla="*/ 5756225 w 8987928"/>
              <a:gd name="connsiteY67" fmla="*/ 74402 h 305512"/>
              <a:gd name="connsiteX68" fmla="*/ 5764065 w 8987928"/>
              <a:gd name="connsiteY68" fmla="*/ 70635 h 305512"/>
              <a:gd name="connsiteX69" fmla="*/ 6037448 w 8987928"/>
              <a:gd name="connsiteY69" fmla="*/ 15615 h 305512"/>
              <a:gd name="connsiteX70" fmla="*/ 6039666 w 8987928"/>
              <a:gd name="connsiteY70" fmla="*/ 42053 h 305512"/>
              <a:gd name="connsiteX71" fmla="*/ 6024103 w 8987928"/>
              <a:gd name="connsiteY71" fmla="*/ 74403 h 305512"/>
              <a:gd name="connsiteX72" fmla="*/ 6031944 w 8987928"/>
              <a:gd name="connsiteY72" fmla="*/ 70635 h 305512"/>
              <a:gd name="connsiteX73" fmla="*/ 6305327 w 8987928"/>
              <a:gd name="connsiteY73" fmla="*/ 15615 h 305512"/>
              <a:gd name="connsiteX74" fmla="*/ 6307545 w 8987928"/>
              <a:gd name="connsiteY74" fmla="*/ 42053 h 305512"/>
              <a:gd name="connsiteX75" fmla="*/ 6291982 w 8987928"/>
              <a:gd name="connsiteY75" fmla="*/ 74402 h 305512"/>
              <a:gd name="connsiteX76" fmla="*/ 6299822 w 8987928"/>
              <a:gd name="connsiteY76" fmla="*/ 70635 h 305512"/>
              <a:gd name="connsiteX77" fmla="*/ 6573205 w 8987928"/>
              <a:gd name="connsiteY77" fmla="*/ 15615 h 305512"/>
              <a:gd name="connsiteX78" fmla="*/ 6575423 w 8987928"/>
              <a:gd name="connsiteY78" fmla="*/ 42053 h 305512"/>
              <a:gd name="connsiteX79" fmla="*/ 6559860 w 8987928"/>
              <a:gd name="connsiteY79" fmla="*/ 74402 h 305512"/>
              <a:gd name="connsiteX80" fmla="*/ 6567700 w 8987928"/>
              <a:gd name="connsiteY80" fmla="*/ 70635 h 305512"/>
              <a:gd name="connsiteX81" fmla="*/ 6841083 w 8987928"/>
              <a:gd name="connsiteY81" fmla="*/ 15615 h 305512"/>
              <a:gd name="connsiteX82" fmla="*/ 6843301 w 8987928"/>
              <a:gd name="connsiteY82" fmla="*/ 42053 h 305512"/>
              <a:gd name="connsiteX83" fmla="*/ 6827738 w 8987928"/>
              <a:gd name="connsiteY83" fmla="*/ 74402 h 305512"/>
              <a:gd name="connsiteX84" fmla="*/ 6835579 w 8987928"/>
              <a:gd name="connsiteY84" fmla="*/ 70635 h 305512"/>
              <a:gd name="connsiteX85" fmla="*/ 7108962 w 8987928"/>
              <a:gd name="connsiteY85" fmla="*/ 15615 h 305512"/>
              <a:gd name="connsiteX86" fmla="*/ 7111180 w 8987928"/>
              <a:gd name="connsiteY86" fmla="*/ 42053 h 305512"/>
              <a:gd name="connsiteX87" fmla="*/ 7095617 w 8987928"/>
              <a:gd name="connsiteY87" fmla="*/ 74402 h 305512"/>
              <a:gd name="connsiteX88" fmla="*/ 7103457 w 8987928"/>
              <a:gd name="connsiteY88" fmla="*/ 70635 h 305512"/>
              <a:gd name="connsiteX89" fmla="*/ 7376840 w 8987928"/>
              <a:gd name="connsiteY89" fmla="*/ 15615 h 305512"/>
              <a:gd name="connsiteX90" fmla="*/ 7379058 w 8987928"/>
              <a:gd name="connsiteY90" fmla="*/ 42053 h 305512"/>
              <a:gd name="connsiteX91" fmla="*/ 7363495 w 8987928"/>
              <a:gd name="connsiteY91" fmla="*/ 74402 h 305512"/>
              <a:gd name="connsiteX92" fmla="*/ 7371335 w 8987928"/>
              <a:gd name="connsiteY92" fmla="*/ 70635 h 305512"/>
              <a:gd name="connsiteX93" fmla="*/ 7644718 w 8987928"/>
              <a:gd name="connsiteY93" fmla="*/ 15615 h 305512"/>
              <a:gd name="connsiteX94" fmla="*/ 7646936 w 8987928"/>
              <a:gd name="connsiteY94" fmla="*/ 42053 h 305512"/>
              <a:gd name="connsiteX95" fmla="*/ 7631373 w 8987928"/>
              <a:gd name="connsiteY95" fmla="*/ 74402 h 305512"/>
              <a:gd name="connsiteX96" fmla="*/ 7639213 w 8987928"/>
              <a:gd name="connsiteY96" fmla="*/ 70635 h 305512"/>
              <a:gd name="connsiteX97" fmla="*/ 7912596 w 8987928"/>
              <a:gd name="connsiteY97" fmla="*/ 15615 h 305512"/>
              <a:gd name="connsiteX98" fmla="*/ 7914814 w 8987928"/>
              <a:gd name="connsiteY98" fmla="*/ 42053 h 305512"/>
              <a:gd name="connsiteX99" fmla="*/ 7899251 w 8987928"/>
              <a:gd name="connsiteY99" fmla="*/ 74402 h 305512"/>
              <a:gd name="connsiteX100" fmla="*/ 7907091 w 8987928"/>
              <a:gd name="connsiteY100" fmla="*/ 70635 h 305512"/>
              <a:gd name="connsiteX101" fmla="*/ 8180474 w 8987928"/>
              <a:gd name="connsiteY101" fmla="*/ 15615 h 305512"/>
              <a:gd name="connsiteX102" fmla="*/ 8182692 w 8987928"/>
              <a:gd name="connsiteY102" fmla="*/ 42053 h 305512"/>
              <a:gd name="connsiteX103" fmla="*/ 8167129 w 8987928"/>
              <a:gd name="connsiteY103" fmla="*/ 74402 h 305512"/>
              <a:gd name="connsiteX104" fmla="*/ 8174969 w 8987928"/>
              <a:gd name="connsiteY104" fmla="*/ 70635 h 305512"/>
              <a:gd name="connsiteX105" fmla="*/ 8448352 w 8987928"/>
              <a:gd name="connsiteY105" fmla="*/ 15615 h 305512"/>
              <a:gd name="connsiteX106" fmla="*/ 8450570 w 8987928"/>
              <a:gd name="connsiteY106" fmla="*/ 42053 h 305512"/>
              <a:gd name="connsiteX107" fmla="*/ 8435007 w 8987928"/>
              <a:gd name="connsiteY107" fmla="*/ 74403 h 305512"/>
              <a:gd name="connsiteX108" fmla="*/ 8442848 w 8987928"/>
              <a:gd name="connsiteY108" fmla="*/ 70635 h 305512"/>
              <a:gd name="connsiteX109" fmla="*/ 8716231 w 8987928"/>
              <a:gd name="connsiteY109" fmla="*/ 15615 h 305512"/>
              <a:gd name="connsiteX110" fmla="*/ 8718449 w 8987928"/>
              <a:gd name="connsiteY110" fmla="*/ 42053 h 305512"/>
              <a:gd name="connsiteX111" fmla="*/ 8702889 w 8987928"/>
              <a:gd name="connsiteY111" fmla="*/ 74397 h 305512"/>
              <a:gd name="connsiteX112" fmla="*/ 8710718 w 8987928"/>
              <a:gd name="connsiteY112" fmla="*/ 70635 h 305512"/>
              <a:gd name="connsiteX113" fmla="*/ 8984101 w 8987928"/>
              <a:gd name="connsiteY113" fmla="*/ 15615 h 305512"/>
              <a:gd name="connsiteX114" fmla="*/ 8733319 w 8987928"/>
              <a:gd name="connsiteY114" fmla="*/ 298220 h 305512"/>
              <a:gd name="connsiteX115" fmla="*/ 8722541 w 8987928"/>
              <a:gd name="connsiteY115" fmla="*/ 305512 h 305512"/>
              <a:gd name="connsiteX116" fmla="*/ 0 w 8987928"/>
              <a:gd name="connsiteY116" fmla="*/ 305512 h 305512"/>
              <a:gd name="connsiteX117" fmla="*/ 114244 w 8987928"/>
              <a:gd name="connsiteY117" fmla="*/ 228220 h 305512"/>
              <a:gd name="connsiteX118" fmla="*/ 616235 w 8987928"/>
              <a:gd name="connsiteY118" fmla="*/ 1350 h 305512"/>
              <a:gd name="connsiteX119" fmla="*/ 679884 w 8987928"/>
              <a:gd name="connsiteY119" fmla="*/ 15615 h 305512"/>
              <a:gd name="connsiteX120" fmla="*/ 666539 w 8987928"/>
              <a:gd name="connsiteY120" fmla="*/ 74402 h 305512"/>
              <a:gd name="connsiteX121" fmla="*/ 674379 w 8987928"/>
              <a:gd name="connsiteY121" fmla="*/ 70635 h 305512"/>
              <a:gd name="connsiteX122" fmla="*/ 916455 w 8987928"/>
              <a:gd name="connsiteY122" fmla="*/ 531 h 305512"/>
              <a:gd name="connsiteX123" fmla="*/ 947762 w 8987928"/>
              <a:gd name="connsiteY123" fmla="*/ 15615 h 305512"/>
              <a:gd name="connsiteX124" fmla="*/ 949980 w 8987928"/>
              <a:gd name="connsiteY124" fmla="*/ 42053 h 305512"/>
              <a:gd name="connsiteX125" fmla="*/ 934417 w 8987928"/>
              <a:gd name="connsiteY125" fmla="*/ 74402 h 305512"/>
              <a:gd name="connsiteX126" fmla="*/ 942258 w 8987928"/>
              <a:gd name="connsiteY126" fmla="*/ 70635 h 305512"/>
              <a:gd name="connsiteX127" fmla="*/ 1184334 w 8987928"/>
              <a:gd name="connsiteY127" fmla="*/ 531 h 305512"/>
              <a:gd name="connsiteX128" fmla="*/ 1215640 w 8987928"/>
              <a:gd name="connsiteY128" fmla="*/ 15615 h 305512"/>
              <a:gd name="connsiteX129" fmla="*/ 1217859 w 8987928"/>
              <a:gd name="connsiteY129" fmla="*/ 42053 h 305512"/>
              <a:gd name="connsiteX130" fmla="*/ 1202296 w 8987928"/>
              <a:gd name="connsiteY130" fmla="*/ 74402 h 305512"/>
              <a:gd name="connsiteX131" fmla="*/ 1210135 w 8987928"/>
              <a:gd name="connsiteY131" fmla="*/ 70635 h 305512"/>
              <a:gd name="connsiteX132" fmla="*/ 1452211 w 8987928"/>
              <a:gd name="connsiteY132" fmla="*/ 531 h 305512"/>
              <a:gd name="connsiteX0" fmla="*/ 1452211 w 8987928"/>
              <a:gd name="connsiteY0" fmla="*/ 3877 h 308858"/>
              <a:gd name="connsiteX1" fmla="*/ 1483517 w 8987928"/>
              <a:gd name="connsiteY1" fmla="*/ 18961 h 308858"/>
              <a:gd name="connsiteX2" fmla="*/ 1485736 w 8987928"/>
              <a:gd name="connsiteY2" fmla="*/ 45399 h 308858"/>
              <a:gd name="connsiteX3" fmla="*/ 1470174 w 8987928"/>
              <a:gd name="connsiteY3" fmla="*/ 77748 h 308858"/>
              <a:gd name="connsiteX4" fmla="*/ 1478013 w 8987928"/>
              <a:gd name="connsiteY4" fmla="*/ 73981 h 308858"/>
              <a:gd name="connsiteX5" fmla="*/ 1751396 w 8987928"/>
              <a:gd name="connsiteY5" fmla="*/ 18961 h 308858"/>
              <a:gd name="connsiteX6" fmla="*/ 1753614 w 8987928"/>
              <a:gd name="connsiteY6" fmla="*/ 45399 h 308858"/>
              <a:gd name="connsiteX7" fmla="*/ 1738051 w 8987928"/>
              <a:gd name="connsiteY7" fmla="*/ 77749 h 308858"/>
              <a:gd name="connsiteX8" fmla="*/ 1745892 w 8987928"/>
              <a:gd name="connsiteY8" fmla="*/ 73981 h 308858"/>
              <a:gd name="connsiteX9" fmla="*/ 2019275 w 8987928"/>
              <a:gd name="connsiteY9" fmla="*/ 18961 h 308858"/>
              <a:gd name="connsiteX10" fmla="*/ 2021493 w 8987928"/>
              <a:gd name="connsiteY10" fmla="*/ 45399 h 308858"/>
              <a:gd name="connsiteX11" fmla="*/ 2005931 w 8987928"/>
              <a:gd name="connsiteY11" fmla="*/ 77748 h 308858"/>
              <a:gd name="connsiteX12" fmla="*/ 2013769 w 8987928"/>
              <a:gd name="connsiteY12" fmla="*/ 73981 h 308858"/>
              <a:gd name="connsiteX13" fmla="*/ 2287153 w 8987928"/>
              <a:gd name="connsiteY13" fmla="*/ 18961 h 308858"/>
              <a:gd name="connsiteX14" fmla="*/ 2289371 w 8987928"/>
              <a:gd name="connsiteY14" fmla="*/ 45399 h 308858"/>
              <a:gd name="connsiteX15" fmla="*/ 2273808 w 8987928"/>
              <a:gd name="connsiteY15" fmla="*/ 77748 h 308858"/>
              <a:gd name="connsiteX16" fmla="*/ 2281648 w 8987928"/>
              <a:gd name="connsiteY16" fmla="*/ 73981 h 308858"/>
              <a:gd name="connsiteX17" fmla="*/ 2555031 w 8987928"/>
              <a:gd name="connsiteY17" fmla="*/ 18961 h 308858"/>
              <a:gd name="connsiteX18" fmla="*/ 2557249 w 8987928"/>
              <a:gd name="connsiteY18" fmla="*/ 45399 h 308858"/>
              <a:gd name="connsiteX19" fmla="*/ 2541686 w 8987928"/>
              <a:gd name="connsiteY19" fmla="*/ 77749 h 308858"/>
              <a:gd name="connsiteX20" fmla="*/ 2549526 w 8987928"/>
              <a:gd name="connsiteY20" fmla="*/ 73981 h 308858"/>
              <a:gd name="connsiteX21" fmla="*/ 2822910 w 8987928"/>
              <a:gd name="connsiteY21" fmla="*/ 18961 h 308858"/>
              <a:gd name="connsiteX22" fmla="*/ 2825128 w 8987928"/>
              <a:gd name="connsiteY22" fmla="*/ 45399 h 308858"/>
              <a:gd name="connsiteX23" fmla="*/ 2809564 w 8987928"/>
              <a:gd name="connsiteY23" fmla="*/ 77748 h 308858"/>
              <a:gd name="connsiteX24" fmla="*/ 2817405 w 8987928"/>
              <a:gd name="connsiteY24" fmla="*/ 73981 h 308858"/>
              <a:gd name="connsiteX25" fmla="*/ 3090787 w 8987928"/>
              <a:gd name="connsiteY25" fmla="*/ 18961 h 308858"/>
              <a:gd name="connsiteX26" fmla="*/ 3093006 w 8987928"/>
              <a:gd name="connsiteY26" fmla="*/ 45399 h 308858"/>
              <a:gd name="connsiteX27" fmla="*/ 3077443 w 8987928"/>
              <a:gd name="connsiteY27" fmla="*/ 77748 h 308858"/>
              <a:gd name="connsiteX28" fmla="*/ 3085282 w 8987928"/>
              <a:gd name="connsiteY28" fmla="*/ 73981 h 308858"/>
              <a:gd name="connsiteX29" fmla="*/ 3358666 w 8987928"/>
              <a:gd name="connsiteY29" fmla="*/ 18961 h 308858"/>
              <a:gd name="connsiteX30" fmla="*/ 3360883 w 8987928"/>
              <a:gd name="connsiteY30" fmla="*/ 45399 h 308858"/>
              <a:gd name="connsiteX31" fmla="*/ 3345320 w 8987928"/>
              <a:gd name="connsiteY31" fmla="*/ 77749 h 308858"/>
              <a:gd name="connsiteX32" fmla="*/ 3353161 w 8987928"/>
              <a:gd name="connsiteY32" fmla="*/ 73981 h 308858"/>
              <a:gd name="connsiteX33" fmla="*/ 3626544 w 8987928"/>
              <a:gd name="connsiteY33" fmla="*/ 18961 h 308858"/>
              <a:gd name="connsiteX34" fmla="*/ 3628762 w 8987928"/>
              <a:gd name="connsiteY34" fmla="*/ 45399 h 308858"/>
              <a:gd name="connsiteX35" fmla="*/ 3613199 w 8987928"/>
              <a:gd name="connsiteY35" fmla="*/ 77748 h 308858"/>
              <a:gd name="connsiteX36" fmla="*/ 3621039 w 8987928"/>
              <a:gd name="connsiteY36" fmla="*/ 73981 h 308858"/>
              <a:gd name="connsiteX37" fmla="*/ 3894422 w 8987928"/>
              <a:gd name="connsiteY37" fmla="*/ 18961 h 308858"/>
              <a:gd name="connsiteX38" fmla="*/ 3896640 w 8987928"/>
              <a:gd name="connsiteY38" fmla="*/ 45399 h 308858"/>
              <a:gd name="connsiteX39" fmla="*/ 3881077 w 8987928"/>
              <a:gd name="connsiteY39" fmla="*/ 77748 h 308858"/>
              <a:gd name="connsiteX40" fmla="*/ 3888917 w 8987928"/>
              <a:gd name="connsiteY40" fmla="*/ 73981 h 308858"/>
              <a:gd name="connsiteX41" fmla="*/ 4162300 w 8987928"/>
              <a:gd name="connsiteY41" fmla="*/ 18961 h 308858"/>
              <a:gd name="connsiteX42" fmla="*/ 4164518 w 8987928"/>
              <a:gd name="connsiteY42" fmla="*/ 45399 h 308858"/>
              <a:gd name="connsiteX43" fmla="*/ 4148955 w 8987928"/>
              <a:gd name="connsiteY43" fmla="*/ 77748 h 308858"/>
              <a:gd name="connsiteX44" fmla="*/ 4156795 w 8987928"/>
              <a:gd name="connsiteY44" fmla="*/ 73981 h 308858"/>
              <a:gd name="connsiteX45" fmla="*/ 4430178 w 8987928"/>
              <a:gd name="connsiteY45" fmla="*/ 18961 h 308858"/>
              <a:gd name="connsiteX46" fmla="*/ 4432396 w 8987928"/>
              <a:gd name="connsiteY46" fmla="*/ 45399 h 308858"/>
              <a:gd name="connsiteX47" fmla="*/ 4416833 w 8987928"/>
              <a:gd name="connsiteY47" fmla="*/ 77749 h 308858"/>
              <a:gd name="connsiteX48" fmla="*/ 4424674 w 8987928"/>
              <a:gd name="connsiteY48" fmla="*/ 73981 h 308858"/>
              <a:gd name="connsiteX49" fmla="*/ 4698057 w 8987928"/>
              <a:gd name="connsiteY49" fmla="*/ 18961 h 308858"/>
              <a:gd name="connsiteX50" fmla="*/ 4700275 w 8987928"/>
              <a:gd name="connsiteY50" fmla="*/ 45399 h 308858"/>
              <a:gd name="connsiteX51" fmla="*/ 4684712 w 8987928"/>
              <a:gd name="connsiteY51" fmla="*/ 77748 h 308858"/>
              <a:gd name="connsiteX52" fmla="*/ 4692552 w 8987928"/>
              <a:gd name="connsiteY52" fmla="*/ 73981 h 308858"/>
              <a:gd name="connsiteX53" fmla="*/ 4965935 w 8987928"/>
              <a:gd name="connsiteY53" fmla="*/ 18961 h 308858"/>
              <a:gd name="connsiteX54" fmla="*/ 4968153 w 8987928"/>
              <a:gd name="connsiteY54" fmla="*/ 45399 h 308858"/>
              <a:gd name="connsiteX55" fmla="*/ 4952590 w 8987928"/>
              <a:gd name="connsiteY55" fmla="*/ 77748 h 308858"/>
              <a:gd name="connsiteX56" fmla="*/ 4960430 w 8987928"/>
              <a:gd name="connsiteY56" fmla="*/ 73981 h 308858"/>
              <a:gd name="connsiteX57" fmla="*/ 5233813 w 8987928"/>
              <a:gd name="connsiteY57" fmla="*/ 18961 h 308858"/>
              <a:gd name="connsiteX58" fmla="*/ 5236031 w 8987928"/>
              <a:gd name="connsiteY58" fmla="*/ 45399 h 308858"/>
              <a:gd name="connsiteX59" fmla="*/ 5220468 w 8987928"/>
              <a:gd name="connsiteY59" fmla="*/ 77749 h 308858"/>
              <a:gd name="connsiteX60" fmla="*/ 5228309 w 8987928"/>
              <a:gd name="connsiteY60" fmla="*/ 73981 h 308858"/>
              <a:gd name="connsiteX61" fmla="*/ 5501692 w 8987928"/>
              <a:gd name="connsiteY61" fmla="*/ 18961 h 308858"/>
              <a:gd name="connsiteX62" fmla="*/ 5503910 w 8987928"/>
              <a:gd name="connsiteY62" fmla="*/ 45399 h 308858"/>
              <a:gd name="connsiteX63" fmla="*/ 5488347 w 8987928"/>
              <a:gd name="connsiteY63" fmla="*/ 77748 h 308858"/>
              <a:gd name="connsiteX64" fmla="*/ 5496187 w 8987928"/>
              <a:gd name="connsiteY64" fmla="*/ 73981 h 308858"/>
              <a:gd name="connsiteX65" fmla="*/ 5769570 w 8987928"/>
              <a:gd name="connsiteY65" fmla="*/ 18961 h 308858"/>
              <a:gd name="connsiteX66" fmla="*/ 5771788 w 8987928"/>
              <a:gd name="connsiteY66" fmla="*/ 45399 h 308858"/>
              <a:gd name="connsiteX67" fmla="*/ 5756225 w 8987928"/>
              <a:gd name="connsiteY67" fmla="*/ 77748 h 308858"/>
              <a:gd name="connsiteX68" fmla="*/ 5764065 w 8987928"/>
              <a:gd name="connsiteY68" fmla="*/ 73981 h 308858"/>
              <a:gd name="connsiteX69" fmla="*/ 6037448 w 8987928"/>
              <a:gd name="connsiteY69" fmla="*/ 18961 h 308858"/>
              <a:gd name="connsiteX70" fmla="*/ 6039666 w 8987928"/>
              <a:gd name="connsiteY70" fmla="*/ 45399 h 308858"/>
              <a:gd name="connsiteX71" fmla="*/ 6024103 w 8987928"/>
              <a:gd name="connsiteY71" fmla="*/ 77749 h 308858"/>
              <a:gd name="connsiteX72" fmla="*/ 6031944 w 8987928"/>
              <a:gd name="connsiteY72" fmla="*/ 73981 h 308858"/>
              <a:gd name="connsiteX73" fmla="*/ 6305327 w 8987928"/>
              <a:gd name="connsiteY73" fmla="*/ 18961 h 308858"/>
              <a:gd name="connsiteX74" fmla="*/ 6307545 w 8987928"/>
              <a:gd name="connsiteY74" fmla="*/ 45399 h 308858"/>
              <a:gd name="connsiteX75" fmla="*/ 6291982 w 8987928"/>
              <a:gd name="connsiteY75" fmla="*/ 77748 h 308858"/>
              <a:gd name="connsiteX76" fmla="*/ 6299822 w 8987928"/>
              <a:gd name="connsiteY76" fmla="*/ 73981 h 308858"/>
              <a:gd name="connsiteX77" fmla="*/ 6573205 w 8987928"/>
              <a:gd name="connsiteY77" fmla="*/ 18961 h 308858"/>
              <a:gd name="connsiteX78" fmla="*/ 6575423 w 8987928"/>
              <a:gd name="connsiteY78" fmla="*/ 45399 h 308858"/>
              <a:gd name="connsiteX79" fmla="*/ 6559860 w 8987928"/>
              <a:gd name="connsiteY79" fmla="*/ 77748 h 308858"/>
              <a:gd name="connsiteX80" fmla="*/ 6567700 w 8987928"/>
              <a:gd name="connsiteY80" fmla="*/ 73981 h 308858"/>
              <a:gd name="connsiteX81" fmla="*/ 6841083 w 8987928"/>
              <a:gd name="connsiteY81" fmla="*/ 18961 h 308858"/>
              <a:gd name="connsiteX82" fmla="*/ 6843301 w 8987928"/>
              <a:gd name="connsiteY82" fmla="*/ 45399 h 308858"/>
              <a:gd name="connsiteX83" fmla="*/ 6827738 w 8987928"/>
              <a:gd name="connsiteY83" fmla="*/ 77748 h 308858"/>
              <a:gd name="connsiteX84" fmla="*/ 6835579 w 8987928"/>
              <a:gd name="connsiteY84" fmla="*/ 73981 h 308858"/>
              <a:gd name="connsiteX85" fmla="*/ 7108962 w 8987928"/>
              <a:gd name="connsiteY85" fmla="*/ 18961 h 308858"/>
              <a:gd name="connsiteX86" fmla="*/ 7111180 w 8987928"/>
              <a:gd name="connsiteY86" fmla="*/ 45399 h 308858"/>
              <a:gd name="connsiteX87" fmla="*/ 7095617 w 8987928"/>
              <a:gd name="connsiteY87" fmla="*/ 77748 h 308858"/>
              <a:gd name="connsiteX88" fmla="*/ 7103457 w 8987928"/>
              <a:gd name="connsiteY88" fmla="*/ 73981 h 308858"/>
              <a:gd name="connsiteX89" fmla="*/ 7376840 w 8987928"/>
              <a:gd name="connsiteY89" fmla="*/ 18961 h 308858"/>
              <a:gd name="connsiteX90" fmla="*/ 7379058 w 8987928"/>
              <a:gd name="connsiteY90" fmla="*/ 45399 h 308858"/>
              <a:gd name="connsiteX91" fmla="*/ 7363495 w 8987928"/>
              <a:gd name="connsiteY91" fmla="*/ 77748 h 308858"/>
              <a:gd name="connsiteX92" fmla="*/ 7371335 w 8987928"/>
              <a:gd name="connsiteY92" fmla="*/ 73981 h 308858"/>
              <a:gd name="connsiteX93" fmla="*/ 7644718 w 8987928"/>
              <a:gd name="connsiteY93" fmla="*/ 18961 h 308858"/>
              <a:gd name="connsiteX94" fmla="*/ 7646936 w 8987928"/>
              <a:gd name="connsiteY94" fmla="*/ 45399 h 308858"/>
              <a:gd name="connsiteX95" fmla="*/ 7631373 w 8987928"/>
              <a:gd name="connsiteY95" fmla="*/ 77748 h 308858"/>
              <a:gd name="connsiteX96" fmla="*/ 7639213 w 8987928"/>
              <a:gd name="connsiteY96" fmla="*/ 73981 h 308858"/>
              <a:gd name="connsiteX97" fmla="*/ 7912596 w 8987928"/>
              <a:gd name="connsiteY97" fmla="*/ 18961 h 308858"/>
              <a:gd name="connsiteX98" fmla="*/ 7914814 w 8987928"/>
              <a:gd name="connsiteY98" fmla="*/ 45399 h 308858"/>
              <a:gd name="connsiteX99" fmla="*/ 7899251 w 8987928"/>
              <a:gd name="connsiteY99" fmla="*/ 77748 h 308858"/>
              <a:gd name="connsiteX100" fmla="*/ 7907091 w 8987928"/>
              <a:gd name="connsiteY100" fmla="*/ 73981 h 308858"/>
              <a:gd name="connsiteX101" fmla="*/ 8180474 w 8987928"/>
              <a:gd name="connsiteY101" fmla="*/ 18961 h 308858"/>
              <a:gd name="connsiteX102" fmla="*/ 8182692 w 8987928"/>
              <a:gd name="connsiteY102" fmla="*/ 45399 h 308858"/>
              <a:gd name="connsiteX103" fmla="*/ 8167129 w 8987928"/>
              <a:gd name="connsiteY103" fmla="*/ 77748 h 308858"/>
              <a:gd name="connsiteX104" fmla="*/ 8174969 w 8987928"/>
              <a:gd name="connsiteY104" fmla="*/ 73981 h 308858"/>
              <a:gd name="connsiteX105" fmla="*/ 8448352 w 8987928"/>
              <a:gd name="connsiteY105" fmla="*/ 18961 h 308858"/>
              <a:gd name="connsiteX106" fmla="*/ 8450570 w 8987928"/>
              <a:gd name="connsiteY106" fmla="*/ 45399 h 308858"/>
              <a:gd name="connsiteX107" fmla="*/ 8435007 w 8987928"/>
              <a:gd name="connsiteY107" fmla="*/ 77749 h 308858"/>
              <a:gd name="connsiteX108" fmla="*/ 8442848 w 8987928"/>
              <a:gd name="connsiteY108" fmla="*/ 73981 h 308858"/>
              <a:gd name="connsiteX109" fmla="*/ 8716231 w 8987928"/>
              <a:gd name="connsiteY109" fmla="*/ 18961 h 308858"/>
              <a:gd name="connsiteX110" fmla="*/ 8718449 w 8987928"/>
              <a:gd name="connsiteY110" fmla="*/ 45399 h 308858"/>
              <a:gd name="connsiteX111" fmla="*/ 8702889 w 8987928"/>
              <a:gd name="connsiteY111" fmla="*/ 77743 h 308858"/>
              <a:gd name="connsiteX112" fmla="*/ 8710718 w 8987928"/>
              <a:gd name="connsiteY112" fmla="*/ 73981 h 308858"/>
              <a:gd name="connsiteX113" fmla="*/ 8984101 w 8987928"/>
              <a:gd name="connsiteY113" fmla="*/ 18961 h 308858"/>
              <a:gd name="connsiteX114" fmla="*/ 8733319 w 8987928"/>
              <a:gd name="connsiteY114" fmla="*/ 301566 h 308858"/>
              <a:gd name="connsiteX115" fmla="*/ 8722541 w 8987928"/>
              <a:gd name="connsiteY115" fmla="*/ 308858 h 308858"/>
              <a:gd name="connsiteX116" fmla="*/ 0 w 8987928"/>
              <a:gd name="connsiteY116" fmla="*/ 308858 h 308858"/>
              <a:gd name="connsiteX117" fmla="*/ 114244 w 8987928"/>
              <a:gd name="connsiteY117" fmla="*/ 231566 h 308858"/>
              <a:gd name="connsiteX118" fmla="*/ 616235 w 8987928"/>
              <a:gd name="connsiteY118" fmla="*/ 4696 h 308858"/>
              <a:gd name="connsiteX119" fmla="*/ 666539 w 8987928"/>
              <a:gd name="connsiteY119" fmla="*/ 77748 h 308858"/>
              <a:gd name="connsiteX120" fmla="*/ 674379 w 8987928"/>
              <a:gd name="connsiteY120" fmla="*/ 73981 h 308858"/>
              <a:gd name="connsiteX121" fmla="*/ 916455 w 8987928"/>
              <a:gd name="connsiteY121" fmla="*/ 3877 h 308858"/>
              <a:gd name="connsiteX122" fmla="*/ 947762 w 8987928"/>
              <a:gd name="connsiteY122" fmla="*/ 18961 h 308858"/>
              <a:gd name="connsiteX123" fmla="*/ 949980 w 8987928"/>
              <a:gd name="connsiteY123" fmla="*/ 45399 h 308858"/>
              <a:gd name="connsiteX124" fmla="*/ 934417 w 8987928"/>
              <a:gd name="connsiteY124" fmla="*/ 77748 h 308858"/>
              <a:gd name="connsiteX125" fmla="*/ 942258 w 8987928"/>
              <a:gd name="connsiteY125" fmla="*/ 73981 h 308858"/>
              <a:gd name="connsiteX126" fmla="*/ 1184334 w 8987928"/>
              <a:gd name="connsiteY126" fmla="*/ 3877 h 308858"/>
              <a:gd name="connsiteX127" fmla="*/ 1215640 w 8987928"/>
              <a:gd name="connsiteY127" fmla="*/ 18961 h 308858"/>
              <a:gd name="connsiteX128" fmla="*/ 1217859 w 8987928"/>
              <a:gd name="connsiteY128" fmla="*/ 45399 h 308858"/>
              <a:gd name="connsiteX129" fmla="*/ 1202296 w 8987928"/>
              <a:gd name="connsiteY129" fmla="*/ 77748 h 308858"/>
              <a:gd name="connsiteX130" fmla="*/ 1210135 w 8987928"/>
              <a:gd name="connsiteY130" fmla="*/ 73981 h 308858"/>
              <a:gd name="connsiteX131" fmla="*/ 1452211 w 8987928"/>
              <a:gd name="connsiteY131" fmla="*/ 3877 h 308858"/>
              <a:gd name="connsiteX0" fmla="*/ 1452211 w 8987928"/>
              <a:gd name="connsiteY0" fmla="*/ 532 h 305513"/>
              <a:gd name="connsiteX1" fmla="*/ 1483517 w 8987928"/>
              <a:gd name="connsiteY1" fmla="*/ 15616 h 305513"/>
              <a:gd name="connsiteX2" fmla="*/ 1485736 w 8987928"/>
              <a:gd name="connsiteY2" fmla="*/ 42054 h 305513"/>
              <a:gd name="connsiteX3" fmla="*/ 1470174 w 8987928"/>
              <a:gd name="connsiteY3" fmla="*/ 74403 h 305513"/>
              <a:gd name="connsiteX4" fmla="*/ 1478013 w 8987928"/>
              <a:gd name="connsiteY4" fmla="*/ 70636 h 305513"/>
              <a:gd name="connsiteX5" fmla="*/ 1751396 w 8987928"/>
              <a:gd name="connsiteY5" fmla="*/ 15616 h 305513"/>
              <a:gd name="connsiteX6" fmla="*/ 1753614 w 8987928"/>
              <a:gd name="connsiteY6" fmla="*/ 42054 h 305513"/>
              <a:gd name="connsiteX7" fmla="*/ 1738051 w 8987928"/>
              <a:gd name="connsiteY7" fmla="*/ 74404 h 305513"/>
              <a:gd name="connsiteX8" fmla="*/ 1745892 w 8987928"/>
              <a:gd name="connsiteY8" fmla="*/ 70636 h 305513"/>
              <a:gd name="connsiteX9" fmla="*/ 2019275 w 8987928"/>
              <a:gd name="connsiteY9" fmla="*/ 15616 h 305513"/>
              <a:gd name="connsiteX10" fmla="*/ 2021493 w 8987928"/>
              <a:gd name="connsiteY10" fmla="*/ 42054 h 305513"/>
              <a:gd name="connsiteX11" fmla="*/ 2005931 w 8987928"/>
              <a:gd name="connsiteY11" fmla="*/ 74403 h 305513"/>
              <a:gd name="connsiteX12" fmla="*/ 2013769 w 8987928"/>
              <a:gd name="connsiteY12" fmla="*/ 70636 h 305513"/>
              <a:gd name="connsiteX13" fmla="*/ 2287153 w 8987928"/>
              <a:gd name="connsiteY13" fmla="*/ 15616 h 305513"/>
              <a:gd name="connsiteX14" fmla="*/ 2289371 w 8987928"/>
              <a:gd name="connsiteY14" fmla="*/ 42054 h 305513"/>
              <a:gd name="connsiteX15" fmla="*/ 2273808 w 8987928"/>
              <a:gd name="connsiteY15" fmla="*/ 74403 h 305513"/>
              <a:gd name="connsiteX16" fmla="*/ 2281648 w 8987928"/>
              <a:gd name="connsiteY16" fmla="*/ 70636 h 305513"/>
              <a:gd name="connsiteX17" fmla="*/ 2555031 w 8987928"/>
              <a:gd name="connsiteY17" fmla="*/ 15616 h 305513"/>
              <a:gd name="connsiteX18" fmla="*/ 2557249 w 8987928"/>
              <a:gd name="connsiteY18" fmla="*/ 42054 h 305513"/>
              <a:gd name="connsiteX19" fmla="*/ 2541686 w 8987928"/>
              <a:gd name="connsiteY19" fmla="*/ 74404 h 305513"/>
              <a:gd name="connsiteX20" fmla="*/ 2549526 w 8987928"/>
              <a:gd name="connsiteY20" fmla="*/ 70636 h 305513"/>
              <a:gd name="connsiteX21" fmla="*/ 2822910 w 8987928"/>
              <a:gd name="connsiteY21" fmla="*/ 15616 h 305513"/>
              <a:gd name="connsiteX22" fmla="*/ 2825128 w 8987928"/>
              <a:gd name="connsiteY22" fmla="*/ 42054 h 305513"/>
              <a:gd name="connsiteX23" fmla="*/ 2809564 w 8987928"/>
              <a:gd name="connsiteY23" fmla="*/ 74403 h 305513"/>
              <a:gd name="connsiteX24" fmla="*/ 2817405 w 8987928"/>
              <a:gd name="connsiteY24" fmla="*/ 70636 h 305513"/>
              <a:gd name="connsiteX25" fmla="*/ 3090787 w 8987928"/>
              <a:gd name="connsiteY25" fmla="*/ 15616 h 305513"/>
              <a:gd name="connsiteX26" fmla="*/ 3093006 w 8987928"/>
              <a:gd name="connsiteY26" fmla="*/ 42054 h 305513"/>
              <a:gd name="connsiteX27" fmla="*/ 3077443 w 8987928"/>
              <a:gd name="connsiteY27" fmla="*/ 74403 h 305513"/>
              <a:gd name="connsiteX28" fmla="*/ 3085282 w 8987928"/>
              <a:gd name="connsiteY28" fmla="*/ 70636 h 305513"/>
              <a:gd name="connsiteX29" fmla="*/ 3358666 w 8987928"/>
              <a:gd name="connsiteY29" fmla="*/ 15616 h 305513"/>
              <a:gd name="connsiteX30" fmla="*/ 3360883 w 8987928"/>
              <a:gd name="connsiteY30" fmla="*/ 42054 h 305513"/>
              <a:gd name="connsiteX31" fmla="*/ 3345320 w 8987928"/>
              <a:gd name="connsiteY31" fmla="*/ 74404 h 305513"/>
              <a:gd name="connsiteX32" fmla="*/ 3353161 w 8987928"/>
              <a:gd name="connsiteY32" fmla="*/ 70636 h 305513"/>
              <a:gd name="connsiteX33" fmla="*/ 3626544 w 8987928"/>
              <a:gd name="connsiteY33" fmla="*/ 15616 h 305513"/>
              <a:gd name="connsiteX34" fmla="*/ 3628762 w 8987928"/>
              <a:gd name="connsiteY34" fmla="*/ 42054 h 305513"/>
              <a:gd name="connsiteX35" fmla="*/ 3613199 w 8987928"/>
              <a:gd name="connsiteY35" fmla="*/ 74403 h 305513"/>
              <a:gd name="connsiteX36" fmla="*/ 3621039 w 8987928"/>
              <a:gd name="connsiteY36" fmla="*/ 70636 h 305513"/>
              <a:gd name="connsiteX37" fmla="*/ 3894422 w 8987928"/>
              <a:gd name="connsiteY37" fmla="*/ 15616 h 305513"/>
              <a:gd name="connsiteX38" fmla="*/ 3896640 w 8987928"/>
              <a:gd name="connsiteY38" fmla="*/ 42054 h 305513"/>
              <a:gd name="connsiteX39" fmla="*/ 3881077 w 8987928"/>
              <a:gd name="connsiteY39" fmla="*/ 74403 h 305513"/>
              <a:gd name="connsiteX40" fmla="*/ 3888917 w 8987928"/>
              <a:gd name="connsiteY40" fmla="*/ 70636 h 305513"/>
              <a:gd name="connsiteX41" fmla="*/ 4162300 w 8987928"/>
              <a:gd name="connsiteY41" fmla="*/ 15616 h 305513"/>
              <a:gd name="connsiteX42" fmla="*/ 4164518 w 8987928"/>
              <a:gd name="connsiteY42" fmla="*/ 42054 h 305513"/>
              <a:gd name="connsiteX43" fmla="*/ 4148955 w 8987928"/>
              <a:gd name="connsiteY43" fmla="*/ 74403 h 305513"/>
              <a:gd name="connsiteX44" fmla="*/ 4156795 w 8987928"/>
              <a:gd name="connsiteY44" fmla="*/ 70636 h 305513"/>
              <a:gd name="connsiteX45" fmla="*/ 4430178 w 8987928"/>
              <a:gd name="connsiteY45" fmla="*/ 15616 h 305513"/>
              <a:gd name="connsiteX46" fmla="*/ 4432396 w 8987928"/>
              <a:gd name="connsiteY46" fmla="*/ 42054 h 305513"/>
              <a:gd name="connsiteX47" fmla="*/ 4416833 w 8987928"/>
              <a:gd name="connsiteY47" fmla="*/ 74404 h 305513"/>
              <a:gd name="connsiteX48" fmla="*/ 4424674 w 8987928"/>
              <a:gd name="connsiteY48" fmla="*/ 70636 h 305513"/>
              <a:gd name="connsiteX49" fmla="*/ 4698057 w 8987928"/>
              <a:gd name="connsiteY49" fmla="*/ 15616 h 305513"/>
              <a:gd name="connsiteX50" fmla="*/ 4700275 w 8987928"/>
              <a:gd name="connsiteY50" fmla="*/ 42054 h 305513"/>
              <a:gd name="connsiteX51" fmla="*/ 4684712 w 8987928"/>
              <a:gd name="connsiteY51" fmla="*/ 74403 h 305513"/>
              <a:gd name="connsiteX52" fmla="*/ 4692552 w 8987928"/>
              <a:gd name="connsiteY52" fmla="*/ 70636 h 305513"/>
              <a:gd name="connsiteX53" fmla="*/ 4965935 w 8987928"/>
              <a:gd name="connsiteY53" fmla="*/ 15616 h 305513"/>
              <a:gd name="connsiteX54" fmla="*/ 4968153 w 8987928"/>
              <a:gd name="connsiteY54" fmla="*/ 42054 h 305513"/>
              <a:gd name="connsiteX55" fmla="*/ 4952590 w 8987928"/>
              <a:gd name="connsiteY55" fmla="*/ 74403 h 305513"/>
              <a:gd name="connsiteX56" fmla="*/ 4960430 w 8987928"/>
              <a:gd name="connsiteY56" fmla="*/ 70636 h 305513"/>
              <a:gd name="connsiteX57" fmla="*/ 5233813 w 8987928"/>
              <a:gd name="connsiteY57" fmla="*/ 15616 h 305513"/>
              <a:gd name="connsiteX58" fmla="*/ 5236031 w 8987928"/>
              <a:gd name="connsiteY58" fmla="*/ 42054 h 305513"/>
              <a:gd name="connsiteX59" fmla="*/ 5220468 w 8987928"/>
              <a:gd name="connsiteY59" fmla="*/ 74404 h 305513"/>
              <a:gd name="connsiteX60" fmla="*/ 5228309 w 8987928"/>
              <a:gd name="connsiteY60" fmla="*/ 70636 h 305513"/>
              <a:gd name="connsiteX61" fmla="*/ 5501692 w 8987928"/>
              <a:gd name="connsiteY61" fmla="*/ 15616 h 305513"/>
              <a:gd name="connsiteX62" fmla="*/ 5503910 w 8987928"/>
              <a:gd name="connsiteY62" fmla="*/ 42054 h 305513"/>
              <a:gd name="connsiteX63" fmla="*/ 5488347 w 8987928"/>
              <a:gd name="connsiteY63" fmla="*/ 74403 h 305513"/>
              <a:gd name="connsiteX64" fmla="*/ 5496187 w 8987928"/>
              <a:gd name="connsiteY64" fmla="*/ 70636 h 305513"/>
              <a:gd name="connsiteX65" fmla="*/ 5769570 w 8987928"/>
              <a:gd name="connsiteY65" fmla="*/ 15616 h 305513"/>
              <a:gd name="connsiteX66" fmla="*/ 5771788 w 8987928"/>
              <a:gd name="connsiteY66" fmla="*/ 42054 h 305513"/>
              <a:gd name="connsiteX67" fmla="*/ 5756225 w 8987928"/>
              <a:gd name="connsiteY67" fmla="*/ 74403 h 305513"/>
              <a:gd name="connsiteX68" fmla="*/ 5764065 w 8987928"/>
              <a:gd name="connsiteY68" fmla="*/ 70636 h 305513"/>
              <a:gd name="connsiteX69" fmla="*/ 6037448 w 8987928"/>
              <a:gd name="connsiteY69" fmla="*/ 15616 h 305513"/>
              <a:gd name="connsiteX70" fmla="*/ 6039666 w 8987928"/>
              <a:gd name="connsiteY70" fmla="*/ 42054 h 305513"/>
              <a:gd name="connsiteX71" fmla="*/ 6024103 w 8987928"/>
              <a:gd name="connsiteY71" fmla="*/ 74404 h 305513"/>
              <a:gd name="connsiteX72" fmla="*/ 6031944 w 8987928"/>
              <a:gd name="connsiteY72" fmla="*/ 70636 h 305513"/>
              <a:gd name="connsiteX73" fmla="*/ 6305327 w 8987928"/>
              <a:gd name="connsiteY73" fmla="*/ 15616 h 305513"/>
              <a:gd name="connsiteX74" fmla="*/ 6307545 w 8987928"/>
              <a:gd name="connsiteY74" fmla="*/ 42054 h 305513"/>
              <a:gd name="connsiteX75" fmla="*/ 6291982 w 8987928"/>
              <a:gd name="connsiteY75" fmla="*/ 74403 h 305513"/>
              <a:gd name="connsiteX76" fmla="*/ 6299822 w 8987928"/>
              <a:gd name="connsiteY76" fmla="*/ 70636 h 305513"/>
              <a:gd name="connsiteX77" fmla="*/ 6573205 w 8987928"/>
              <a:gd name="connsiteY77" fmla="*/ 15616 h 305513"/>
              <a:gd name="connsiteX78" fmla="*/ 6575423 w 8987928"/>
              <a:gd name="connsiteY78" fmla="*/ 42054 h 305513"/>
              <a:gd name="connsiteX79" fmla="*/ 6559860 w 8987928"/>
              <a:gd name="connsiteY79" fmla="*/ 74403 h 305513"/>
              <a:gd name="connsiteX80" fmla="*/ 6567700 w 8987928"/>
              <a:gd name="connsiteY80" fmla="*/ 70636 h 305513"/>
              <a:gd name="connsiteX81" fmla="*/ 6841083 w 8987928"/>
              <a:gd name="connsiteY81" fmla="*/ 15616 h 305513"/>
              <a:gd name="connsiteX82" fmla="*/ 6843301 w 8987928"/>
              <a:gd name="connsiteY82" fmla="*/ 42054 h 305513"/>
              <a:gd name="connsiteX83" fmla="*/ 6827738 w 8987928"/>
              <a:gd name="connsiteY83" fmla="*/ 74403 h 305513"/>
              <a:gd name="connsiteX84" fmla="*/ 6835579 w 8987928"/>
              <a:gd name="connsiteY84" fmla="*/ 70636 h 305513"/>
              <a:gd name="connsiteX85" fmla="*/ 7108962 w 8987928"/>
              <a:gd name="connsiteY85" fmla="*/ 15616 h 305513"/>
              <a:gd name="connsiteX86" fmla="*/ 7111180 w 8987928"/>
              <a:gd name="connsiteY86" fmla="*/ 42054 h 305513"/>
              <a:gd name="connsiteX87" fmla="*/ 7095617 w 8987928"/>
              <a:gd name="connsiteY87" fmla="*/ 74403 h 305513"/>
              <a:gd name="connsiteX88" fmla="*/ 7103457 w 8987928"/>
              <a:gd name="connsiteY88" fmla="*/ 70636 h 305513"/>
              <a:gd name="connsiteX89" fmla="*/ 7376840 w 8987928"/>
              <a:gd name="connsiteY89" fmla="*/ 15616 h 305513"/>
              <a:gd name="connsiteX90" fmla="*/ 7379058 w 8987928"/>
              <a:gd name="connsiteY90" fmla="*/ 42054 h 305513"/>
              <a:gd name="connsiteX91" fmla="*/ 7363495 w 8987928"/>
              <a:gd name="connsiteY91" fmla="*/ 74403 h 305513"/>
              <a:gd name="connsiteX92" fmla="*/ 7371335 w 8987928"/>
              <a:gd name="connsiteY92" fmla="*/ 70636 h 305513"/>
              <a:gd name="connsiteX93" fmla="*/ 7644718 w 8987928"/>
              <a:gd name="connsiteY93" fmla="*/ 15616 h 305513"/>
              <a:gd name="connsiteX94" fmla="*/ 7646936 w 8987928"/>
              <a:gd name="connsiteY94" fmla="*/ 42054 h 305513"/>
              <a:gd name="connsiteX95" fmla="*/ 7631373 w 8987928"/>
              <a:gd name="connsiteY95" fmla="*/ 74403 h 305513"/>
              <a:gd name="connsiteX96" fmla="*/ 7639213 w 8987928"/>
              <a:gd name="connsiteY96" fmla="*/ 70636 h 305513"/>
              <a:gd name="connsiteX97" fmla="*/ 7912596 w 8987928"/>
              <a:gd name="connsiteY97" fmla="*/ 15616 h 305513"/>
              <a:gd name="connsiteX98" fmla="*/ 7914814 w 8987928"/>
              <a:gd name="connsiteY98" fmla="*/ 42054 h 305513"/>
              <a:gd name="connsiteX99" fmla="*/ 7899251 w 8987928"/>
              <a:gd name="connsiteY99" fmla="*/ 74403 h 305513"/>
              <a:gd name="connsiteX100" fmla="*/ 7907091 w 8987928"/>
              <a:gd name="connsiteY100" fmla="*/ 70636 h 305513"/>
              <a:gd name="connsiteX101" fmla="*/ 8180474 w 8987928"/>
              <a:gd name="connsiteY101" fmla="*/ 15616 h 305513"/>
              <a:gd name="connsiteX102" fmla="*/ 8182692 w 8987928"/>
              <a:gd name="connsiteY102" fmla="*/ 42054 h 305513"/>
              <a:gd name="connsiteX103" fmla="*/ 8167129 w 8987928"/>
              <a:gd name="connsiteY103" fmla="*/ 74403 h 305513"/>
              <a:gd name="connsiteX104" fmla="*/ 8174969 w 8987928"/>
              <a:gd name="connsiteY104" fmla="*/ 70636 h 305513"/>
              <a:gd name="connsiteX105" fmla="*/ 8448352 w 8987928"/>
              <a:gd name="connsiteY105" fmla="*/ 15616 h 305513"/>
              <a:gd name="connsiteX106" fmla="*/ 8450570 w 8987928"/>
              <a:gd name="connsiteY106" fmla="*/ 42054 h 305513"/>
              <a:gd name="connsiteX107" fmla="*/ 8435007 w 8987928"/>
              <a:gd name="connsiteY107" fmla="*/ 74404 h 305513"/>
              <a:gd name="connsiteX108" fmla="*/ 8442848 w 8987928"/>
              <a:gd name="connsiteY108" fmla="*/ 70636 h 305513"/>
              <a:gd name="connsiteX109" fmla="*/ 8716231 w 8987928"/>
              <a:gd name="connsiteY109" fmla="*/ 15616 h 305513"/>
              <a:gd name="connsiteX110" fmla="*/ 8718449 w 8987928"/>
              <a:gd name="connsiteY110" fmla="*/ 42054 h 305513"/>
              <a:gd name="connsiteX111" fmla="*/ 8702889 w 8987928"/>
              <a:gd name="connsiteY111" fmla="*/ 74398 h 305513"/>
              <a:gd name="connsiteX112" fmla="*/ 8710718 w 8987928"/>
              <a:gd name="connsiteY112" fmla="*/ 70636 h 305513"/>
              <a:gd name="connsiteX113" fmla="*/ 8984101 w 8987928"/>
              <a:gd name="connsiteY113" fmla="*/ 15616 h 305513"/>
              <a:gd name="connsiteX114" fmla="*/ 8733319 w 8987928"/>
              <a:gd name="connsiteY114" fmla="*/ 298221 h 305513"/>
              <a:gd name="connsiteX115" fmla="*/ 8722541 w 8987928"/>
              <a:gd name="connsiteY115" fmla="*/ 305513 h 305513"/>
              <a:gd name="connsiteX116" fmla="*/ 0 w 8987928"/>
              <a:gd name="connsiteY116" fmla="*/ 305513 h 305513"/>
              <a:gd name="connsiteX117" fmla="*/ 114244 w 8987928"/>
              <a:gd name="connsiteY117" fmla="*/ 228221 h 305513"/>
              <a:gd name="connsiteX118" fmla="*/ 666539 w 8987928"/>
              <a:gd name="connsiteY118" fmla="*/ 74403 h 305513"/>
              <a:gd name="connsiteX119" fmla="*/ 674379 w 8987928"/>
              <a:gd name="connsiteY119" fmla="*/ 70636 h 305513"/>
              <a:gd name="connsiteX120" fmla="*/ 916455 w 8987928"/>
              <a:gd name="connsiteY120" fmla="*/ 532 h 305513"/>
              <a:gd name="connsiteX121" fmla="*/ 947762 w 8987928"/>
              <a:gd name="connsiteY121" fmla="*/ 15616 h 305513"/>
              <a:gd name="connsiteX122" fmla="*/ 949980 w 8987928"/>
              <a:gd name="connsiteY122" fmla="*/ 42054 h 305513"/>
              <a:gd name="connsiteX123" fmla="*/ 934417 w 8987928"/>
              <a:gd name="connsiteY123" fmla="*/ 74403 h 305513"/>
              <a:gd name="connsiteX124" fmla="*/ 942258 w 8987928"/>
              <a:gd name="connsiteY124" fmla="*/ 70636 h 305513"/>
              <a:gd name="connsiteX125" fmla="*/ 1184334 w 8987928"/>
              <a:gd name="connsiteY125" fmla="*/ 532 h 305513"/>
              <a:gd name="connsiteX126" fmla="*/ 1215640 w 8987928"/>
              <a:gd name="connsiteY126" fmla="*/ 15616 h 305513"/>
              <a:gd name="connsiteX127" fmla="*/ 1217859 w 8987928"/>
              <a:gd name="connsiteY127" fmla="*/ 42054 h 305513"/>
              <a:gd name="connsiteX128" fmla="*/ 1202296 w 8987928"/>
              <a:gd name="connsiteY128" fmla="*/ 74403 h 305513"/>
              <a:gd name="connsiteX129" fmla="*/ 1210135 w 8987928"/>
              <a:gd name="connsiteY129" fmla="*/ 70636 h 305513"/>
              <a:gd name="connsiteX130" fmla="*/ 1452211 w 8987928"/>
              <a:gd name="connsiteY130" fmla="*/ 532 h 305513"/>
              <a:gd name="connsiteX0" fmla="*/ 114244 w 8987928"/>
              <a:gd name="connsiteY0" fmla="*/ 228221 h 319661"/>
              <a:gd name="connsiteX1" fmla="*/ 666539 w 8987928"/>
              <a:gd name="connsiteY1" fmla="*/ 74403 h 319661"/>
              <a:gd name="connsiteX2" fmla="*/ 674379 w 8987928"/>
              <a:gd name="connsiteY2" fmla="*/ 70636 h 319661"/>
              <a:gd name="connsiteX3" fmla="*/ 916455 w 8987928"/>
              <a:gd name="connsiteY3" fmla="*/ 532 h 319661"/>
              <a:gd name="connsiteX4" fmla="*/ 947762 w 8987928"/>
              <a:gd name="connsiteY4" fmla="*/ 15616 h 319661"/>
              <a:gd name="connsiteX5" fmla="*/ 949980 w 8987928"/>
              <a:gd name="connsiteY5" fmla="*/ 42054 h 319661"/>
              <a:gd name="connsiteX6" fmla="*/ 934417 w 8987928"/>
              <a:gd name="connsiteY6" fmla="*/ 74403 h 319661"/>
              <a:gd name="connsiteX7" fmla="*/ 942258 w 8987928"/>
              <a:gd name="connsiteY7" fmla="*/ 70636 h 319661"/>
              <a:gd name="connsiteX8" fmla="*/ 1184334 w 8987928"/>
              <a:gd name="connsiteY8" fmla="*/ 532 h 319661"/>
              <a:gd name="connsiteX9" fmla="*/ 1215640 w 8987928"/>
              <a:gd name="connsiteY9" fmla="*/ 15616 h 319661"/>
              <a:gd name="connsiteX10" fmla="*/ 1217859 w 8987928"/>
              <a:gd name="connsiteY10" fmla="*/ 42054 h 319661"/>
              <a:gd name="connsiteX11" fmla="*/ 1202296 w 8987928"/>
              <a:gd name="connsiteY11" fmla="*/ 74403 h 319661"/>
              <a:gd name="connsiteX12" fmla="*/ 1210135 w 8987928"/>
              <a:gd name="connsiteY12" fmla="*/ 70636 h 319661"/>
              <a:gd name="connsiteX13" fmla="*/ 1452211 w 8987928"/>
              <a:gd name="connsiteY13" fmla="*/ 532 h 319661"/>
              <a:gd name="connsiteX14" fmla="*/ 1483517 w 8987928"/>
              <a:gd name="connsiteY14" fmla="*/ 15616 h 319661"/>
              <a:gd name="connsiteX15" fmla="*/ 1485736 w 8987928"/>
              <a:gd name="connsiteY15" fmla="*/ 42054 h 319661"/>
              <a:gd name="connsiteX16" fmla="*/ 1470174 w 8987928"/>
              <a:gd name="connsiteY16" fmla="*/ 74403 h 319661"/>
              <a:gd name="connsiteX17" fmla="*/ 1478013 w 8987928"/>
              <a:gd name="connsiteY17" fmla="*/ 70636 h 319661"/>
              <a:gd name="connsiteX18" fmla="*/ 1751396 w 8987928"/>
              <a:gd name="connsiteY18" fmla="*/ 15616 h 319661"/>
              <a:gd name="connsiteX19" fmla="*/ 1753614 w 8987928"/>
              <a:gd name="connsiteY19" fmla="*/ 42054 h 319661"/>
              <a:gd name="connsiteX20" fmla="*/ 1738051 w 8987928"/>
              <a:gd name="connsiteY20" fmla="*/ 74404 h 319661"/>
              <a:gd name="connsiteX21" fmla="*/ 1745892 w 8987928"/>
              <a:gd name="connsiteY21" fmla="*/ 70636 h 319661"/>
              <a:gd name="connsiteX22" fmla="*/ 2019275 w 8987928"/>
              <a:gd name="connsiteY22" fmla="*/ 15616 h 319661"/>
              <a:gd name="connsiteX23" fmla="*/ 2021493 w 8987928"/>
              <a:gd name="connsiteY23" fmla="*/ 42054 h 319661"/>
              <a:gd name="connsiteX24" fmla="*/ 2005931 w 8987928"/>
              <a:gd name="connsiteY24" fmla="*/ 74403 h 319661"/>
              <a:gd name="connsiteX25" fmla="*/ 2013769 w 8987928"/>
              <a:gd name="connsiteY25" fmla="*/ 70636 h 319661"/>
              <a:gd name="connsiteX26" fmla="*/ 2287153 w 8987928"/>
              <a:gd name="connsiteY26" fmla="*/ 15616 h 319661"/>
              <a:gd name="connsiteX27" fmla="*/ 2289371 w 8987928"/>
              <a:gd name="connsiteY27" fmla="*/ 42054 h 319661"/>
              <a:gd name="connsiteX28" fmla="*/ 2273808 w 8987928"/>
              <a:gd name="connsiteY28" fmla="*/ 74403 h 319661"/>
              <a:gd name="connsiteX29" fmla="*/ 2281648 w 8987928"/>
              <a:gd name="connsiteY29" fmla="*/ 70636 h 319661"/>
              <a:gd name="connsiteX30" fmla="*/ 2555031 w 8987928"/>
              <a:gd name="connsiteY30" fmla="*/ 15616 h 319661"/>
              <a:gd name="connsiteX31" fmla="*/ 2557249 w 8987928"/>
              <a:gd name="connsiteY31" fmla="*/ 42054 h 319661"/>
              <a:gd name="connsiteX32" fmla="*/ 2541686 w 8987928"/>
              <a:gd name="connsiteY32" fmla="*/ 74404 h 319661"/>
              <a:gd name="connsiteX33" fmla="*/ 2549526 w 8987928"/>
              <a:gd name="connsiteY33" fmla="*/ 70636 h 319661"/>
              <a:gd name="connsiteX34" fmla="*/ 2822910 w 8987928"/>
              <a:gd name="connsiteY34" fmla="*/ 15616 h 319661"/>
              <a:gd name="connsiteX35" fmla="*/ 2825128 w 8987928"/>
              <a:gd name="connsiteY35" fmla="*/ 42054 h 319661"/>
              <a:gd name="connsiteX36" fmla="*/ 2809564 w 8987928"/>
              <a:gd name="connsiteY36" fmla="*/ 74403 h 319661"/>
              <a:gd name="connsiteX37" fmla="*/ 2817405 w 8987928"/>
              <a:gd name="connsiteY37" fmla="*/ 70636 h 319661"/>
              <a:gd name="connsiteX38" fmla="*/ 3090787 w 8987928"/>
              <a:gd name="connsiteY38" fmla="*/ 15616 h 319661"/>
              <a:gd name="connsiteX39" fmla="*/ 3093006 w 8987928"/>
              <a:gd name="connsiteY39" fmla="*/ 42054 h 319661"/>
              <a:gd name="connsiteX40" fmla="*/ 3077443 w 8987928"/>
              <a:gd name="connsiteY40" fmla="*/ 74403 h 319661"/>
              <a:gd name="connsiteX41" fmla="*/ 3085282 w 8987928"/>
              <a:gd name="connsiteY41" fmla="*/ 70636 h 319661"/>
              <a:gd name="connsiteX42" fmla="*/ 3358666 w 8987928"/>
              <a:gd name="connsiteY42" fmla="*/ 15616 h 319661"/>
              <a:gd name="connsiteX43" fmla="*/ 3360883 w 8987928"/>
              <a:gd name="connsiteY43" fmla="*/ 42054 h 319661"/>
              <a:gd name="connsiteX44" fmla="*/ 3345320 w 8987928"/>
              <a:gd name="connsiteY44" fmla="*/ 74404 h 319661"/>
              <a:gd name="connsiteX45" fmla="*/ 3353161 w 8987928"/>
              <a:gd name="connsiteY45" fmla="*/ 70636 h 319661"/>
              <a:gd name="connsiteX46" fmla="*/ 3626544 w 8987928"/>
              <a:gd name="connsiteY46" fmla="*/ 15616 h 319661"/>
              <a:gd name="connsiteX47" fmla="*/ 3628762 w 8987928"/>
              <a:gd name="connsiteY47" fmla="*/ 42054 h 319661"/>
              <a:gd name="connsiteX48" fmla="*/ 3613199 w 8987928"/>
              <a:gd name="connsiteY48" fmla="*/ 74403 h 319661"/>
              <a:gd name="connsiteX49" fmla="*/ 3621039 w 8987928"/>
              <a:gd name="connsiteY49" fmla="*/ 70636 h 319661"/>
              <a:gd name="connsiteX50" fmla="*/ 3894422 w 8987928"/>
              <a:gd name="connsiteY50" fmla="*/ 15616 h 319661"/>
              <a:gd name="connsiteX51" fmla="*/ 3896640 w 8987928"/>
              <a:gd name="connsiteY51" fmla="*/ 42054 h 319661"/>
              <a:gd name="connsiteX52" fmla="*/ 3881077 w 8987928"/>
              <a:gd name="connsiteY52" fmla="*/ 74403 h 319661"/>
              <a:gd name="connsiteX53" fmla="*/ 3888917 w 8987928"/>
              <a:gd name="connsiteY53" fmla="*/ 70636 h 319661"/>
              <a:gd name="connsiteX54" fmla="*/ 4162300 w 8987928"/>
              <a:gd name="connsiteY54" fmla="*/ 15616 h 319661"/>
              <a:gd name="connsiteX55" fmla="*/ 4164518 w 8987928"/>
              <a:gd name="connsiteY55" fmla="*/ 42054 h 319661"/>
              <a:gd name="connsiteX56" fmla="*/ 4148955 w 8987928"/>
              <a:gd name="connsiteY56" fmla="*/ 74403 h 319661"/>
              <a:gd name="connsiteX57" fmla="*/ 4156795 w 8987928"/>
              <a:gd name="connsiteY57" fmla="*/ 70636 h 319661"/>
              <a:gd name="connsiteX58" fmla="*/ 4430178 w 8987928"/>
              <a:gd name="connsiteY58" fmla="*/ 15616 h 319661"/>
              <a:gd name="connsiteX59" fmla="*/ 4432396 w 8987928"/>
              <a:gd name="connsiteY59" fmla="*/ 42054 h 319661"/>
              <a:gd name="connsiteX60" fmla="*/ 4416833 w 8987928"/>
              <a:gd name="connsiteY60" fmla="*/ 74404 h 319661"/>
              <a:gd name="connsiteX61" fmla="*/ 4424674 w 8987928"/>
              <a:gd name="connsiteY61" fmla="*/ 70636 h 319661"/>
              <a:gd name="connsiteX62" fmla="*/ 4698057 w 8987928"/>
              <a:gd name="connsiteY62" fmla="*/ 15616 h 319661"/>
              <a:gd name="connsiteX63" fmla="*/ 4700275 w 8987928"/>
              <a:gd name="connsiteY63" fmla="*/ 42054 h 319661"/>
              <a:gd name="connsiteX64" fmla="*/ 4684712 w 8987928"/>
              <a:gd name="connsiteY64" fmla="*/ 74403 h 319661"/>
              <a:gd name="connsiteX65" fmla="*/ 4692552 w 8987928"/>
              <a:gd name="connsiteY65" fmla="*/ 70636 h 319661"/>
              <a:gd name="connsiteX66" fmla="*/ 4965935 w 8987928"/>
              <a:gd name="connsiteY66" fmla="*/ 15616 h 319661"/>
              <a:gd name="connsiteX67" fmla="*/ 4968153 w 8987928"/>
              <a:gd name="connsiteY67" fmla="*/ 42054 h 319661"/>
              <a:gd name="connsiteX68" fmla="*/ 4952590 w 8987928"/>
              <a:gd name="connsiteY68" fmla="*/ 74403 h 319661"/>
              <a:gd name="connsiteX69" fmla="*/ 4960430 w 8987928"/>
              <a:gd name="connsiteY69" fmla="*/ 70636 h 319661"/>
              <a:gd name="connsiteX70" fmla="*/ 5233813 w 8987928"/>
              <a:gd name="connsiteY70" fmla="*/ 15616 h 319661"/>
              <a:gd name="connsiteX71" fmla="*/ 5236031 w 8987928"/>
              <a:gd name="connsiteY71" fmla="*/ 42054 h 319661"/>
              <a:gd name="connsiteX72" fmla="*/ 5220468 w 8987928"/>
              <a:gd name="connsiteY72" fmla="*/ 74404 h 319661"/>
              <a:gd name="connsiteX73" fmla="*/ 5228309 w 8987928"/>
              <a:gd name="connsiteY73" fmla="*/ 70636 h 319661"/>
              <a:gd name="connsiteX74" fmla="*/ 5501692 w 8987928"/>
              <a:gd name="connsiteY74" fmla="*/ 15616 h 319661"/>
              <a:gd name="connsiteX75" fmla="*/ 5503910 w 8987928"/>
              <a:gd name="connsiteY75" fmla="*/ 42054 h 319661"/>
              <a:gd name="connsiteX76" fmla="*/ 5488347 w 8987928"/>
              <a:gd name="connsiteY76" fmla="*/ 74403 h 319661"/>
              <a:gd name="connsiteX77" fmla="*/ 5496187 w 8987928"/>
              <a:gd name="connsiteY77" fmla="*/ 70636 h 319661"/>
              <a:gd name="connsiteX78" fmla="*/ 5769570 w 8987928"/>
              <a:gd name="connsiteY78" fmla="*/ 15616 h 319661"/>
              <a:gd name="connsiteX79" fmla="*/ 5771788 w 8987928"/>
              <a:gd name="connsiteY79" fmla="*/ 42054 h 319661"/>
              <a:gd name="connsiteX80" fmla="*/ 5756225 w 8987928"/>
              <a:gd name="connsiteY80" fmla="*/ 74403 h 319661"/>
              <a:gd name="connsiteX81" fmla="*/ 5764065 w 8987928"/>
              <a:gd name="connsiteY81" fmla="*/ 70636 h 319661"/>
              <a:gd name="connsiteX82" fmla="*/ 6037448 w 8987928"/>
              <a:gd name="connsiteY82" fmla="*/ 15616 h 319661"/>
              <a:gd name="connsiteX83" fmla="*/ 6039666 w 8987928"/>
              <a:gd name="connsiteY83" fmla="*/ 42054 h 319661"/>
              <a:gd name="connsiteX84" fmla="*/ 6024103 w 8987928"/>
              <a:gd name="connsiteY84" fmla="*/ 74404 h 319661"/>
              <a:gd name="connsiteX85" fmla="*/ 6031944 w 8987928"/>
              <a:gd name="connsiteY85" fmla="*/ 70636 h 319661"/>
              <a:gd name="connsiteX86" fmla="*/ 6305327 w 8987928"/>
              <a:gd name="connsiteY86" fmla="*/ 15616 h 319661"/>
              <a:gd name="connsiteX87" fmla="*/ 6307545 w 8987928"/>
              <a:gd name="connsiteY87" fmla="*/ 42054 h 319661"/>
              <a:gd name="connsiteX88" fmla="*/ 6291982 w 8987928"/>
              <a:gd name="connsiteY88" fmla="*/ 74403 h 319661"/>
              <a:gd name="connsiteX89" fmla="*/ 6299822 w 8987928"/>
              <a:gd name="connsiteY89" fmla="*/ 70636 h 319661"/>
              <a:gd name="connsiteX90" fmla="*/ 6573205 w 8987928"/>
              <a:gd name="connsiteY90" fmla="*/ 15616 h 319661"/>
              <a:gd name="connsiteX91" fmla="*/ 6575423 w 8987928"/>
              <a:gd name="connsiteY91" fmla="*/ 42054 h 319661"/>
              <a:gd name="connsiteX92" fmla="*/ 6559860 w 8987928"/>
              <a:gd name="connsiteY92" fmla="*/ 74403 h 319661"/>
              <a:gd name="connsiteX93" fmla="*/ 6567700 w 8987928"/>
              <a:gd name="connsiteY93" fmla="*/ 70636 h 319661"/>
              <a:gd name="connsiteX94" fmla="*/ 6841083 w 8987928"/>
              <a:gd name="connsiteY94" fmla="*/ 15616 h 319661"/>
              <a:gd name="connsiteX95" fmla="*/ 6843301 w 8987928"/>
              <a:gd name="connsiteY95" fmla="*/ 42054 h 319661"/>
              <a:gd name="connsiteX96" fmla="*/ 6827738 w 8987928"/>
              <a:gd name="connsiteY96" fmla="*/ 74403 h 319661"/>
              <a:gd name="connsiteX97" fmla="*/ 6835579 w 8987928"/>
              <a:gd name="connsiteY97" fmla="*/ 70636 h 319661"/>
              <a:gd name="connsiteX98" fmla="*/ 7108962 w 8987928"/>
              <a:gd name="connsiteY98" fmla="*/ 15616 h 319661"/>
              <a:gd name="connsiteX99" fmla="*/ 7111180 w 8987928"/>
              <a:gd name="connsiteY99" fmla="*/ 42054 h 319661"/>
              <a:gd name="connsiteX100" fmla="*/ 7095617 w 8987928"/>
              <a:gd name="connsiteY100" fmla="*/ 74403 h 319661"/>
              <a:gd name="connsiteX101" fmla="*/ 7103457 w 8987928"/>
              <a:gd name="connsiteY101" fmla="*/ 70636 h 319661"/>
              <a:gd name="connsiteX102" fmla="*/ 7376840 w 8987928"/>
              <a:gd name="connsiteY102" fmla="*/ 15616 h 319661"/>
              <a:gd name="connsiteX103" fmla="*/ 7379058 w 8987928"/>
              <a:gd name="connsiteY103" fmla="*/ 42054 h 319661"/>
              <a:gd name="connsiteX104" fmla="*/ 7363495 w 8987928"/>
              <a:gd name="connsiteY104" fmla="*/ 74403 h 319661"/>
              <a:gd name="connsiteX105" fmla="*/ 7371335 w 8987928"/>
              <a:gd name="connsiteY105" fmla="*/ 70636 h 319661"/>
              <a:gd name="connsiteX106" fmla="*/ 7644718 w 8987928"/>
              <a:gd name="connsiteY106" fmla="*/ 15616 h 319661"/>
              <a:gd name="connsiteX107" fmla="*/ 7646936 w 8987928"/>
              <a:gd name="connsiteY107" fmla="*/ 42054 h 319661"/>
              <a:gd name="connsiteX108" fmla="*/ 7631373 w 8987928"/>
              <a:gd name="connsiteY108" fmla="*/ 74403 h 319661"/>
              <a:gd name="connsiteX109" fmla="*/ 7639213 w 8987928"/>
              <a:gd name="connsiteY109" fmla="*/ 70636 h 319661"/>
              <a:gd name="connsiteX110" fmla="*/ 7912596 w 8987928"/>
              <a:gd name="connsiteY110" fmla="*/ 15616 h 319661"/>
              <a:gd name="connsiteX111" fmla="*/ 7914814 w 8987928"/>
              <a:gd name="connsiteY111" fmla="*/ 42054 h 319661"/>
              <a:gd name="connsiteX112" fmla="*/ 7899251 w 8987928"/>
              <a:gd name="connsiteY112" fmla="*/ 74403 h 319661"/>
              <a:gd name="connsiteX113" fmla="*/ 7907091 w 8987928"/>
              <a:gd name="connsiteY113" fmla="*/ 70636 h 319661"/>
              <a:gd name="connsiteX114" fmla="*/ 8180474 w 8987928"/>
              <a:gd name="connsiteY114" fmla="*/ 15616 h 319661"/>
              <a:gd name="connsiteX115" fmla="*/ 8182692 w 8987928"/>
              <a:gd name="connsiteY115" fmla="*/ 42054 h 319661"/>
              <a:gd name="connsiteX116" fmla="*/ 8167129 w 8987928"/>
              <a:gd name="connsiteY116" fmla="*/ 74403 h 319661"/>
              <a:gd name="connsiteX117" fmla="*/ 8174969 w 8987928"/>
              <a:gd name="connsiteY117" fmla="*/ 70636 h 319661"/>
              <a:gd name="connsiteX118" fmla="*/ 8448352 w 8987928"/>
              <a:gd name="connsiteY118" fmla="*/ 15616 h 319661"/>
              <a:gd name="connsiteX119" fmla="*/ 8450570 w 8987928"/>
              <a:gd name="connsiteY119" fmla="*/ 42054 h 319661"/>
              <a:gd name="connsiteX120" fmla="*/ 8435007 w 8987928"/>
              <a:gd name="connsiteY120" fmla="*/ 74404 h 319661"/>
              <a:gd name="connsiteX121" fmla="*/ 8442848 w 8987928"/>
              <a:gd name="connsiteY121" fmla="*/ 70636 h 319661"/>
              <a:gd name="connsiteX122" fmla="*/ 8716231 w 8987928"/>
              <a:gd name="connsiteY122" fmla="*/ 15616 h 319661"/>
              <a:gd name="connsiteX123" fmla="*/ 8718449 w 8987928"/>
              <a:gd name="connsiteY123" fmla="*/ 42054 h 319661"/>
              <a:gd name="connsiteX124" fmla="*/ 8702889 w 8987928"/>
              <a:gd name="connsiteY124" fmla="*/ 74398 h 319661"/>
              <a:gd name="connsiteX125" fmla="*/ 8710718 w 8987928"/>
              <a:gd name="connsiteY125" fmla="*/ 70636 h 319661"/>
              <a:gd name="connsiteX126" fmla="*/ 8984101 w 8987928"/>
              <a:gd name="connsiteY126" fmla="*/ 15616 h 319661"/>
              <a:gd name="connsiteX127" fmla="*/ 8733319 w 8987928"/>
              <a:gd name="connsiteY127" fmla="*/ 298221 h 319661"/>
              <a:gd name="connsiteX128" fmla="*/ 8722541 w 8987928"/>
              <a:gd name="connsiteY128" fmla="*/ 305513 h 319661"/>
              <a:gd name="connsiteX129" fmla="*/ 0 w 8987928"/>
              <a:gd name="connsiteY129" fmla="*/ 305513 h 319661"/>
              <a:gd name="connsiteX130" fmla="*/ 205684 w 8987928"/>
              <a:gd name="connsiteY130" fmla="*/ 319661 h 319661"/>
              <a:gd name="connsiteX0" fmla="*/ 666539 w 8987928"/>
              <a:gd name="connsiteY0" fmla="*/ 74403 h 319661"/>
              <a:gd name="connsiteX1" fmla="*/ 674379 w 8987928"/>
              <a:gd name="connsiteY1" fmla="*/ 70636 h 319661"/>
              <a:gd name="connsiteX2" fmla="*/ 916455 w 8987928"/>
              <a:gd name="connsiteY2" fmla="*/ 532 h 319661"/>
              <a:gd name="connsiteX3" fmla="*/ 947762 w 8987928"/>
              <a:gd name="connsiteY3" fmla="*/ 15616 h 319661"/>
              <a:gd name="connsiteX4" fmla="*/ 949980 w 8987928"/>
              <a:gd name="connsiteY4" fmla="*/ 42054 h 319661"/>
              <a:gd name="connsiteX5" fmla="*/ 934417 w 8987928"/>
              <a:gd name="connsiteY5" fmla="*/ 74403 h 319661"/>
              <a:gd name="connsiteX6" fmla="*/ 942258 w 8987928"/>
              <a:gd name="connsiteY6" fmla="*/ 70636 h 319661"/>
              <a:gd name="connsiteX7" fmla="*/ 1184334 w 8987928"/>
              <a:gd name="connsiteY7" fmla="*/ 532 h 319661"/>
              <a:gd name="connsiteX8" fmla="*/ 1215640 w 8987928"/>
              <a:gd name="connsiteY8" fmla="*/ 15616 h 319661"/>
              <a:gd name="connsiteX9" fmla="*/ 1217859 w 8987928"/>
              <a:gd name="connsiteY9" fmla="*/ 42054 h 319661"/>
              <a:gd name="connsiteX10" fmla="*/ 1202296 w 8987928"/>
              <a:gd name="connsiteY10" fmla="*/ 74403 h 319661"/>
              <a:gd name="connsiteX11" fmla="*/ 1210135 w 8987928"/>
              <a:gd name="connsiteY11" fmla="*/ 70636 h 319661"/>
              <a:gd name="connsiteX12" fmla="*/ 1452211 w 8987928"/>
              <a:gd name="connsiteY12" fmla="*/ 532 h 319661"/>
              <a:gd name="connsiteX13" fmla="*/ 1483517 w 8987928"/>
              <a:gd name="connsiteY13" fmla="*/ 15616 h 319661"/>
              <a:gd name="connsiteX14" fmla="*/ 1485736 w 8987928"/>
              <a:gd name="connsiteY14" fmla="*/ 42054 h 319661"/>
              <a:gd name="connsiteX15" fmla="*/ 1470174 w 8987928"/>
              <a:gd name="connsiteY15" fmla="*/ 74403 h 319661"/>
              <a:gd name="connsiteX16" fmla="*/ 1478013 w 8987928"/>
              <a:gd name="connsiteY16" fmla="*/ 70636 h 319661"/>
              <a:gd name="connsiteX17" fmla="*/ 1751396 w 8987928"/>
              <a:gd name="connsiteY17" fmla="*/ 15616 h 319661"/>
              <a:gd name="connsiteX18" fmla="*/ 1753614 w 8987928"/>
              <a:gd name="connsiteY18" fmla="*/ 42054 h 319661"/>
              <a:gd name="connsiteX19" fmla="*/ 1738051 w 8987928"/>
              <a:gd name="connsiteY19" fmla="*/ 74404 h 319661"/>
              <a:gd name="connsiteX20" fmla="*/ 1745892 w 8987928"/>
              <a:gd name="connsiteY20" fmla="*/ 70636 h 319661"/>
              <a:gd name="connsiteX21" fmla="*/ 2019275 w 8987928"/>
              <a:gd name="connsiteY21" fmla="*/ 15616 h 319661"/>
              <a:gd name="connsiteX22" fmla="*/ 2021493 w 8987928"/>
              <a:gd name="connsiteY22" fmla="*/ 42054 h 319661"/>
              <a:gd name="connsiteX23" fmla="*/ 2005931 w 8987928"/>
              <a:gd name="connsiteY23" fmla="*/ 74403 h 319661"/>
              <a:gd name="connsiteX24" fmla="*/ 2013769 w 8987928"/>
              <a:gd name="connsiteY24" fmla="*/ 70636 h 319661"/>
              <a:gd name="connsiteX25" fmla="*/ 2287153 w 8987928"/>
              <a:gd name="connsiteY25" fmla="*/ 15616 h 319661"/>
              <a:gd name="connsiteX26" fmla="*/ 2289371 w 8987928"/>
              <a:gd name="connsiteY26" fmla="*/ 42054 h 319661"/>
              <a:gd name="connsiteX27" fmla="*/ 2273808 w 8987928"/>
              <a:gd name="connsiteY27" fmla="*/ 74403 h 319661"/>
              <a:gd name="connsiteX28" fmla="*/ 2281648 w 8987928"/>
              <a:gd name="connsiteY28" fmla="*/ 70636 h 319661"/>
              <a:gd name="connsiteX29" fmla="*/ 2555031 w 8987928"/>
              <a:gd name="connsiteY29" fmla="*/ 15616 h 319661"/>
              <a:gd name="connsiteX30" fmla="*/ 2557249 w 8987928"/>
              <a:gd name="connsiteY30" fmla="*/ 42054 h 319661"/>
              <a:gd name="connsiteX31" fmla="*/ 2541686 w 8987928"/>
              <a:gd name="connsiteY31" fmla="*/ 74404 h 319661"/>
              <a:gd name="connsiteX32" fmla="*/ 2549526 w 8987928"/>
              <a:gd name="connsiteY32" fmla="*/ 70636 h 319661"/>
              <a:gd name="connsiteX33" fmla="*/ 2822910 w 8987928"/>
              <a:gd name="connsiteY33" fmla="*/ 15616 h 319661"/>
              <a:gd name="connsiteX34" fmla="*/ 2825128 w 8987928"/>
              <a:gd name="connsiteY34" fmla="*/ 42054 h 319661"/>
              <a:gd name="connsiteX35" fmla="*/ 2809564 w 8987928"/>
              <a:gd name="connsiteY35" fmla="*/ 74403 h 319661"/>
              <a:gd name="connsiteX36" fmla="*/ 2817405 w 8987928"/>
              <a:gd name="connsiteY36" fmla="*/ 70636 h 319661"/>
              <a:gd name="connsiteX37" fmla="*/ 3090787 w 8987928"/>
              <a:gd name="connsiteY37" fmla="*/ 15616 h 319661"/>
              <a:gd name="connsiteX38" fmla="*/ 3093006 w 8987928"/>
              <a:gd name="connsiteY38" fmla="*/ 42054 h 319661"/>
              <a:gd name="connsiteX39" fmla="*/ 3077443 w 8987928"/>
              <a:gd name="connsiteY39" fmla="*/ 74403 h 319661"/>
              <a:gd name="connsiteX40" fmla="*/ 3085282 w 8987928"/>
              <a:gd name="connsiteY40" fmla="*/ 70636 h 319661"/>
              <a:gd name="connsiteX41" fmla="*/ 3358666 w 8987928"/>
              <a:gd name="connsiteY41" fmla="*/ 15616 h 319661"/>
              <a:gd name="connsiteX42" fmla="*/ 3360883 w 8987928"/>
              <a:gd name="connsiteY42" fmla="*/ 42054 h 319661"/>
              <a:gd name="connsiteX43" fmla="*/ 3345320 w 8987928"/>
              <a:gd name="connsiteY43" fmla="*/ 74404 h 319661"/>
              <a:gd name="connsiteX44" fmla="*/ 3353161 w 8987928"/>
              <a:gd name="connsiteY44" fmla="*/ 70636 h 319661"/>
              <a:gd name="connsiteX45" fmla="*/ 3626544 w 8987928"/>
              <a:gd name="connsiteY45" fmla="*/ 15616 h 319661"/>
              <a:gd name="connsiteX46" fmla="*/ 3628762 w 8987928"/>
              <a:gd name="connsiteY46" fmla="*/ 42054 h 319661"/>
              <a:gd name="connsiteX47" fmla="*/ 3613199 w 8987928"/>
              <a:gd name="connsiteY47" fmla="*/ 74403 h 319661"/>
              <a:gd name="connsiteX48" fmla="*/ 3621039 w 8987928"/>
              <a:gd name="connsiteY48" fmla="*/ 70636 h 319661"/>
              <a:gd name="connsiteX49" fmla="*/ 3894422 w 8987928"/>
              <a:gd name="connsiteY49" fmla="*/ 15616 h 319661"/>
              <a:gd name="connsiteX50" fmla="*/ 3896640 w 8987928"/>
              <a:gd name="connsiteY50" fmla="*/ 42054 h 319661"/>
              <a:gd name="connsiteX51" fmla="*/ 3881077 w 8987928"/>
              <a:gd name="connsiteY51" fmla="*/ 74403 h 319661"/>
              <a:gd name="connsiteX52" fmla="*/ 3888917 w 8987928"/>
              <a:gd name="connsiteY52" fmla="*/ 70636 h 319661"/>
              <a:gd name="connsiteX53" fmla="*/ 4162300 w 8987928"/>
              <a:gd name="connsiteY53" fmla="*/ 15616 h 319661"/>
              <a:gd name="connsiteX54" fmla="*/ 4164518 w 8987928"/>
              <a:gd name="connsiteY54" fmla="*/ 42054 h 319661"/>
              <a:gd name="connsiteX55" fmla="*/ 4148955 w 8987928"/>
              <a:gd name="connsiteY55" fmla="*/ 74403 h 319661"/>
              <a:gd name="connsiteX56" fmla="*/ 4156795 w 8987928"/>
              <a:gd name="connsiteY56" fmla="*/ 70636 h 319661"/>
              <a:gd name="connsiteX57" fmla="*/ 4430178 w 8987928"/>
              <a:gd name="connsiteY57" fmla="*/ 15616 h 319661"/>
              <a:gd name="connsiteX58" fmla="*/ 4432396 w 8987928"/>
              <a:gd name="connsiteY58" fmla="*/ 42054 h 319661"/>
              <a:gd name="connsiteX59" fmla="*/ 4416833 w 8987928"/>
              <a:gd name="connsiteY59" fmla="*/ 74404 h 319661"/>
              <a:gd name="connsiteX60" fmla="*/ 4424674 w 8987928"/>
              <a:gd name="connsiteY60" fmla="*/ 70636 h 319661"/>
              <a:gd name="connsiteX61" fmla="*/ 4698057 w 8987928"/>
              <a:gd name="connsiteY61" fmla="*/ 15616 h 319661"/>
              <a:gd name="connsiteX62" fmla="*/ 4700275 w 8987928"/>
              <a:gd name="connsiteY62" fmla="*/ 42054 h 319661"/>
              <a:gd name="connsiteX63" fmla="*/ 4684712 w 8987928"/>
              <a:gd name="connsiteY63" fmla="*/ 74403 h 319661"/>
              <a:gd name="connsiteX64" fmla="*/ 4692552 w 8987928"/>
              <a:gd name="connsiteY64" fmla="*/ 70636 h 319661"/>
              <a:gd name="connsiteX65" fmla="*/ 4965935 w 8987928"/>
              <a:gd name="connsiteY65" fmla="*/ 15616 h 319661"/>
              <a:gd name="connsiteX66" fmla="*/ 4968153 w 8987928"/>
              <a:gd name="connsiteY66" fmla="*/ 42054 h 319661"/>
              <a:gd name="connsiteX67" fmla="*/ 4952590 w 8987928"/>
              <a:gd name="connsiteY67" fmla="*/ 74403 h 319661"/>
              <a:gd name="connsiteX68" fmla="*/ 4960430 w 8987928"/>
              <a:gd name="connsiteY68" fmla="*/ 70636 h 319661"/>
              <a:gd name="connsiteX69" fmla="*/ 5233813 w 8987928"/>
              <a:gd name="connsiteY69" fmla="*/ 15616 h 319661"/>
              <a:gd name="connsiteX70" fmla="*/ 5236031 w 8987928"/>
              <a:gd name="connsiteY70" fmla="*/ 42054 h 319661"/>
              <a:gd name="connsiteX71" fmla="*/ 5220468 w 8987928"/>
              <a:gd name="connsiteY71" fmla="*/ 74404 h 319661"/>
              <a:gd name="connsiteX72" fmla="*/ 5228309 w 8987928"/>
              <a:gd name="connsiteY72" fmla="*/ 70636 h 319661"/>
              <a:gd name="connsiteX73" fmla="*/ 5501692 w 8987928"/>
              <a:gd name="connsiteY73" fmla="*/ 15616 h 319661"/>
              <a:gd name="connsiteX74" fmla="*/ 5503910 w 8987928"/>
              <a:gd name="connsiteY74" fmla="*/ 42054 h 319661"/>
              <a:gd name="connsiteX75" fmla="*/ 5488347 w 8987928"/>
              <a:gd name="connsiteY75" fmla="*/ 74403 h 319661"/>
              <a:gd name="connsiteX76" fmla="*/ 5496187 w 8987928"/>
              <a:gd name="connsiteY76" fmla="*/ 70636 h 319661"/>
              <a:gd name="connsiteX77" fmla="*/ 5769570 w 8987928"/>
              <a:gd name="connsiteY77" fmla="*/ 15616 h 319661"/>
              <a:gd name="connsiteX78" fmla="*/ 5771788 w 8987928"/>
              <a:gd name="connsiteY78" fmla="*/ 42054 h 319661"/>
              <a:gd name="connsiteX79" fmla="*/ 5756225 w 8987928"/>
              <a:gd name="connsiteY79" fmla="*/ 74403 h 319661"/>
              <a:gd name="connsiteX80" fmla="*/ 5764065 w 8987928"/>
              <a:gd name="connsiteY80" fmla="*/ 70636 h 319661"/>
              <a:gd name="connsiteX81" fmla="*/ 6037448 w 8987928"/>
              <a:gd name="connsiteY81" fmla="*/ 15616 h 319661"/>
              <a:gd name="connsiteX82" fmla="*/ 6039666 w 8987928"/>
              <a:gd name="connsiteY82" fmla="*/ 42054 h 319661"/>
              <a:gd name="connsiteX83" fmla="*/ 6024103 w 8987928"/>
              <a:gd name="connsiteY83" fmla="*/ 74404 h 319661"/>
              <a:gd name="connsiteX84" fmla="*/ 6031944 w 8987928"/>
              <a:gd name="connsiteY84" fmla="*/ 70636 h 319661"/>
              <a:gd name="connsiteX85" fmla="*/ 6305327 w 8987928"/>
              <a:gd name="connsiteY85" fmla="*/ 15616 h 319661"/>
              <a:gd name="connsiteX86" fmla="*/ 6307545 w 8987928"/>
              <a:gd name="connsiteY86" fmla="*/ 42054 h 319661"/>
              <a:gd name="connsiteX87" fmla="*/ 6291982 w 8987928"/>
              <a:gd name="connsiteY87" fmla="*/ 74403 h 319661"/>
              <a:gd name="connsiteX88" fmla="*/ 6299822 w 8987928"/>
              <a:gd name="connsiteY88" fmla="*/ 70636 h 319661"/>
              <a:gd name="connsiteX89" fmla="*/ 6573205 w 8987928"/>
              <a:gd name="connsiteY89" fmla="*/ 15616 h 319661"/>
              <a:gd name="connsiteX90" fmla="*/ 6575423 w 8987928"/>
              <a:gd name="connsiteY90" fmla="*/ 42054 h 319661"/>
              <a:gd name="connsiteX91" fmla="*/ 6559860 w 8987928"/>
              <a:gd name="connsiteY91" fmla="*/ 74403 h 319661"/>
              <a:gd name="connsiteX92" fmla="*/ 6567700 w 8987928"/>
              <a:gd name="connsiteY92" fmla="*/ 70636 h 319661"/>
              <a:gd name="connsiteX93" fmla="*/ 6841083 w 8987928"/>
              <a:gd name="connsiteY93" fmla="*/ 15616 h 319661"/>
              <a:gd name="connsiteX94" fmla="*/ 6843301 w 8987928"/>
              <a:gd name="connsiteY94" fmla="*/ 42054 h 319661"/>
              <a:gd name="connsiteX95" fmla="*/ 6827738 w 8987928"/>
              <a:gd name="connsiteY95" fmla="*/ 74403 h 319661"/>
              <a:gd name="connsiteX96" fmla="*/ 6835579 w 8987928"/>
              <a:gd name="connsiteY96" fmla="*/ 70636 h 319661"/>
              <a:gd name="connsiteX97" fmla="*/ 7108962 w 8987928"/>
              <a:gd name="connsiteY97" fmla="*/ 15616 h 319661"/>
              <a:gd name="connsiteX98" fmla="*/ 7111180 w 8987928"/>
              <a:gd name="connsiteY98" fmla="*/ 42054 h 319661"/>
              <a:gd name="connsiteX99" fmla="*/ 7095617 w 8987928"/>
              <a:gd name="connsiteY99" fmla="*/ 74403 h 319661"/>
              <a:gd name="connsiteX100" fmla="*/ 7103457 w 8987928"/>
              <a:gd name="connsiteY100" fmla="*/ 70636 h 319661"/>
              <a:gd name="connsiteX101" fmla="*/ 7376840 w 8987928"/>
              <a:gd name="connsiteY101" fmla="*/ 15616 h 319661"/>
              <a:gd name="connsiteX102" fmla="*/ 7379058 w 8987928"/>
              <a:gd name="connsiteY102" fmla="*/ 42054 h 319661"/>
              <a:gd name="connsiteX103" fmla="*/ 7363495 w 8987928"/>
              <a:gd name="connsiteY103" fmla="*/ 74403 h 319661"/>
              <a:gd name="connsiteX104" fmla="*/ 7371335 w 8987928"/>
              <a:gd name="connsiteY104" fmla="*/ 70636 h 319661"/>
              <a:gd name="connsiteX105" fmla="*/ 7644718 w 8987928"/>
              <a:gd name="connsiteY105" fmla="*/ 15616 h 319661"/>
              <a:gd name="connsiteX106" fmla="*/ 7646936 w 8987928"/>
              <a:gd name="connsiteY106" fmla="*/ 42054 h 319661"/>
              <a:gd name="connsiteX107" fmla="*/ 7631373 w 8987928"/>
              <a:gd name="connsiteY107" fmla="*/ 74403 h 319661"/>
              <a:gd name="connsiteX108" fmla="*/ 7639213 w 8987928"/>
              <a:gd name="connsiteY108" fmla="*/ 70636 h 319661"/>
              <a:gd name="connsiteX109" fmla="*/ 7912596 w 8987928"/>
              <a:gd name="connsiteY109" fmla="*/ 15616 h 319661"/>
              <a:gd name="connsiteX110" fmla="*/ 7914814 w 8987928"/>
              <a:gd name="connsiteY110" fmla="*/ 42054 h 319661"/>
              <a:gd name="connsiteX111" fmla="*/ 7899251 w 8987928"/>
              <a:gd name="connsiteY111" fmla="*/ 74403 h 319661"/>
              <a:gd name="connsiteX112" fmla="*/ 7907091 w 8987928"/>
              <a:gd name="connsiteY112" fmla="*/ 70636 h 319661"/>
              <a:gd name="connsiteX113" fmla="*/ 8180474 w 8987928"/>
              <a:gd name="connsiteY113" fmla="*/ 15616 h 319661"/>
              <a:gd name="connsiteX114" fmla="*/ 8182692 w 8987928"/>
              <a:gd name="connsiteY114" fmla="*/ 42054 h 319661"/>
              <a:gd name="connsiteX115" fmla="*/ 8167129 w 8987928"/>
              <a:gd name="connsiteY115" fmla="*/ 74403 h 319661"/>
              <a:gd name="connsiteX116" fmla="*/ 8174969 w 8987928"/>
              <a:gd name="connsiteY116" fmla="*/ 70636 h 319661"/>
              <a:gd name="connsiteX117" fmla="*/ 8448352 w 8987928"/>
              <a:gd name="connsiteY117" fmla="*/ 15616 h 319661"/>
              <a:gd name="connsiteX118" fmla="*/ 8450570 w 8987928"/>
              <a:gd name="connsiteY118" fmla="*/ 42054 h 319661"/>
              <a:gd name="connsiteX119" fmla="*/ 8435007 w 8987928"/>
              <a:gd name="connsiteY119" fmla="*/ 74404 h 319661"/>
              <a:gd name="connsiteX120" fmla="*/ 8442848 w 8987928"/>
              <a:gd name="connsiteY120" fmla="*/ 70636 h 319661"/>
              <a:gd name="connsiteX121" fmla="*/ 8716231 w 8987928"/>
              <a:gd name="connsiteY121" fmla="*/ 15616 h 319661"/>
              <a:gd name="connsiteX122" fmla="*/ 8718449 w 8987928"/>
              <a:gd name="connsiteY122" fmla="*/ 42054 h 319661"/>
              <a:gd name="connsiteX123" fmla="*/ 8702889 w 8987928"/>
              <a:gd name="connsiteY123" fmla="*/ 74398 h 319661"/>
              <a:gd name="connsiteX124" fmla="*/ 8710718 w 8987928"/>
              <a:gd name="connsiteY124" fmla="*/ 70636 h 319661"/>
              <a:gd name="connsiteX125" fmla="*/ 8984101 w 8987928"/>
              <a:gd name="connsiteY125" fmla="*/ 15616 h 319661"/>
              <a:gd name="connsiteX126" fmla="*/ 8733319 w 8987928"/>
              <a:gd name="connsiteY126" fmla="*/ 298221 h 319661"/>
              <a:gd name="connsiteX127" fmla="*/ 8722541 w 8987928"/>
              <a:gd name="connsiteY127" fmla="*/ 305513 h 319661"/>
              <a:gd name="connsiteX128" fmla="*/ 0 w 8987928"/>
              <a:gd name="connsiteY128" fmla="*/ 305513 h 319661"/>
              <a:gd name="connsiteX129" fmla="*/ 205684 w 8987928"/>
              <a:gd name="connsiteY129" fmla="*/ 319661 h 319661"/>
              <a:gd name="connsiteX0" fmla="*/ 666539 w 8987928"/>
              <a:gd name="connsiteY0" fmla="*/ 74403 h 305513"/>
              <a:gd name="connsiteX1" fmla="*/ 674379 w 8987928"/>
              <a:gd name="connsiteY1" fmla="*/ 70636 h 305513"/>
              <a:gd name="connsiteX2" fmla="*/ 916455 w 8987928"/>
              <a:gd name="connsiteY2" fmla="*/ 532 h 305513"/>
              <a:gd name="connsiteX3" fmla="*/ 947762 w 8987928"/>
              <a:gd name="connsiteY3" fmla="*/ 15616 h 305513"/>
              <a:gd name="connsiteX4" fmla="*/ 949980 w 8987928"/>
              <a:gd name="connsiteY4" fmla="*/ 42054 h 305513"/>
              <a:gd name="connsiteX5" fmla="*/ 934417 w 8987928"/>
              <a:gd name="connsiteY5" fmla="*/ 74403 h 305513"/>
              <a:gd name="connsiteX6" fmla="*/ 942258 w 8987928"/>
              <a:gd name="connsiteY6" fmla="*/ 70636 h 305513"/>
              <a:gd name="connsiteX7" fmla="*/ 1184334 w 8987928"/>
              <a:gd name="connsiteY7" fmla="*/ 532 h 305513"/>
              <a:gd name="connsiteX8" fmla="*/ 1215640 w 8987928"/>
              <a:gd name="connsiteY8" fmla="*/ 15616 h 305513"/>
              <a:gd name="connsiteX9" fmla="*/ 1217859 w 8987928"/>
              <a:gd name="connsiteY9" fmla="*/ 42054 h 305513"/>
              <a:gd name="connsiteX10" fmla="*/ 1202296 w 8987928"/>
              <a:gd name="connsiteY10" fmla="*/ 74403 h 305513"/>
              <a:gd name="connsiteX11" fmla="*/ 1210135 w 8987928"/>
              <a:gd name="connsiteY11" fmla="*/ 70636 h 305513"/>
              <a:gd name="connsiteX12" fmla="*/ 1452211 w 8987928"/>
              <a:gd name="connsiteY12" fmla="*/ 532 h 305513"/>
              <a:gd name="connsiteX13" fmla="*/ 1483517 w 8987928"/>
              <a:gd name="connsiteY13" fmla="*/ 15616 h 305513"/>
              <a:gd name="connsiteX14" fmla="*/ 1485736 w 8987928"/>
              <a:gd name="connsiteY14" fmla="*/ 42054 h 305513"/>
              <a:gd name="connsiteX15" fmla="*/ 1470174 w 8987928"/>
              <a:gd name="connsiteY15" fmla="*/ 74403 h 305513"/>
              <a:gd name="connsiteX16" fmla="*/ 1478013 w 8987928"/>
              <a:gd name="connsiteY16" fmla="*/ 70636 h 305513"/>
              <a:gd name="connsiteX17" fmla="*/ 1751396 w 8987928"/>
              <a:gd name="connsiteY17" fmla="*/ 15616 h 305513"/>
              <a:gd name="connsiteX18" fmla="*/ 1753614 w 8987928"/>
              <a:gd name="connsiteY18" fmla="*/ 42054 h 305513"/>
              <a:gd name="connsiteX19" fmla="*/ 1738051 w 8987928"/>
              <a:gd name="connsiteY19" fmla="*/ 74404 h 305513"/>
              <a:gd name="connsiteX20" fmla="*/ 1745892 w 8987928"/>
              <a:gd name="connsiteY20" fmla="*/ 70636 h 305513"/>
              <a:gd name="connsiteX21" fmla="*/ 2019275 w 8987928"/>
              <a:gd name="connsiteY21" fmla="*/ 15616 h 305513"/>
              <a:gd name="connsiteX22" fmla="*/ 2021493 w 8987928"/>
              <a:gd name="connsiteY22" fmla="*/ 42054 h 305513"/>
              <a:gd name="connsiteX23" fmla="*/ 2005931 w 8987928"/>
              <a:gd name="connsiteY23" fmla="*/ 74403 h 305513"/>
              <a:gd name="connsiteX24" fmla="*/ 2013769 w 8987928"/>
              <a:gd name="connsiteY24" fmla="*/ 70636 h 305513"/>
              <a:gd name="connsiteX25" fmla="*/ 2287153 w 8987928"/>
              <a:gd name="connsiteY25" fmla="*/ 15616 h 305513"/>
              <a:gd name="connsiteX26" fmla="*/ 2289371 w 8987928"/>
              <a:gd name="connsiteY26" fmla="*/ 42054 h 305513"/>
              <a:gd name="connsiteX27" fmla="*/ 2273808 w 8987928"/>
              <a:gd name="connsiteY27" fmla="*/ 74403 h 305513"/>
              <a:gd name="connsiteX28" fmla="*/ 2281648 w 8987928"/>
              <a:gd name="connsiteY28" fmla="*/ 70636 h 305513"/>
              <a:gd name="connsiteX29" fmla="*/ 2555031 w 8987928"/>
              <a:gd name="connsiteY29" fmla="*/ 15616 h 305513"/>
              <a:gd name="connsiteX30" fmla="*/ 2557249 w 8987928"/>
              <a:gd name="connsiteY30" fmla="*/ 42054 h 305513"/>
              <a:gd name="connsiteX31" fmla="*/ 2541686 w 8987928"/>
              <a:gd name="connsiteY31" fmla="*/ 74404 h 305513"/>
              <a:gd name="connsiteX32" fmla="*/ 2549526 w 8987928"/>
              <a:gd name="connsiteY32" fmla="*/ 70636 h 305513"/>
              <a:gd name="connsiteX33" fmla="*/ 2822910 w 8987928"/>
              <a:gd name="connsiteY33" fmla="*/ 15616 h 305513"/>
              <a:gd name="connsiteX34" fmla="*/ 2825128 w 8987928"/>
              <a:gd name="connsiteY34" fmla="*/ 42054 h 305513"/>
              <a:gd name="connsiteX35" fmla="*/ 2809564 w 8987928"/>
              <a:gd name="connsiteY35" fmla="*/ 74403 h 305513"/>
              <a:gd name="connsiteX36" fmla="*/ 2817405 w 8987928"/>
              <a:gd name="connsiteY36" fmla="*/ 70636 h 305513"/>
              <a:gd name="connsiteX37" fmla="*/ 3090787 w 8987928"/>
              <a:gd name="connsiteY37" fmla="*/ 15616 h 305513"/>
              <a:gd name="connsiteX38" fmla="*/ 3093006 w 8987928"/>
              <a:gd name="connsiteY38" fmla="*/ 42054 h 305513"/>
              <a:gd name="connsiteX39" fmla="*/ 3077443 w 8987928"/>
              <a:gd name="connsiteY39" fmla="*/ 74403 h 305513"/>
              <a:gd name="connsiteX40" fmla="*/ 3085282 w 8987928"/>
              <a:gd name="connsiteY40" fmla="*/ 70636 h 305513"/>
              <a:gd name="connsiteX41" fmla="*/ 3358666 w 8987928"/>
              <a:gd name="connsiteY41" fmla="*/ 15616 h 305513"/>
              <a:gd name="connsiteX42" fmla="*/ 3360883 w 8987928"/>
              <a:gd name="connsiteY42" fmla="*/ 42054 h 305513"/>
              <a:gd name="connsiteX43" fmla="*/ 3345320 w 8987928"/>
              <a:gd name="connsiteY43" fmla="*/ 74404 h 305513"/>
              <a:gd name="connsiteX44" fmla="*/ 3353161 w 8987928"/>
              <a:gd name="connsiteY44" fmla="*/ 70636 h 305513"/>
              <a:gd name="connsiteX45" fmla="*/ 3626544 w 8987928"/>
              <a:gd name="connsiteY45" fmla="*/ 15616 h 305513"/>
              <a:gd name="connsiteX46" fmla="*/ 3628762 w 8987928"/>
              <a:gd name="connsiteY46" fmla="*/ 42054 h 305513"/>
              <a:gd name="connsiteX47" fmla="*/ 3613199 w 8987928"/>
              <a:gd name="connsiteY47" fmla="*/ 74403 h 305513"/>
              <a:gd name="connsiteX48" fmla="*/ 3621039 w 8987928"/>
              <a:gd name="connsiteY48" fmla="*/ 70636 h 305513"/>
              <a:gd name="connsiteX49" fmla="*/ 3894422 w 8987928"/>
              <a:gd name="connsiteY49" fmla="*/ 15616 h 305513"/>
              <a:gd name="connsiteX50" fmla="*/ 3896640 w 8987928"/>
              <a:gd name="connsiteY50" fmla="*/ 42054 h 305513"/>
              <a:gd name="connsiteX51" fmla="*/ 3881077 w 8987928"/>
              <a:gd name="connsiteY51" fmla="*/ 74403 h 305513"/>
              <a:gd name="connsiteX52" fmla="*/ 3888917 w 8987928"/>
              <a:gd name="connsiteY52" fmla="*/ 70636 h 305513"/>
              <a:gd name="connsiteX53" fmla="*/ 4162300 w 8987928"/>
              <a:gd name="connsiteY53" fmla="*/ 15616 h 305513"/>
              <a:gd name="connsiteX54" fmla="*/ 4164518 w 8987928"/>
              <a:gd name="connsiteY54" fmla="*/ 42054 h 305513"/>
              <a:gd name="connsiteX55" fmla="*/ 4148955 w 8987928"/>
              <a:gd name="connsiteY55" fmla="*/ 74403 h 305513"/>
              <a:gd name="connsiteX56" fmla="*/ 4156795 w 8987928"/>
              <a:gd name="connsiteY56" fmla="*/ 70636 h 305513"/>
              <a:gd name="connsiteX57" fmla="*/ 4430178 w 8987928"/>
              <a:gd name="connsiteY57" fmla="*/ 15616 h 305513"/>
              <a:gd name="connsiteX58" fmla="*/ 4432396 w 8987928"/>
              <a:gd name="connsiteY58" fmla="*/ 42054 h 305513"/>
              <a:gd name="connsiteX59" fmla="*/ 4416833 w 8987928"/>
              <a:gd name="connsiteY59" fmla="*/ 74404 h 305513"/>
              <a:gd name="connsiteX60" fmla="*/ 4424674 w 8987928"/>
              <a:gd name="connsiteY60" fmla="*/ 70636 h 305513"/>
              <a:gd name="connsiteX61" fmla="*/ 4698057 w 8987928"/>
              <a:gd name="connsiteY61" fmla="*/ 15616 h 305513"/>
              <a:gd name="connsiteX62" fmla="*/ 4700275 w 8987928"/>
              <a:gd name="connsiteY62" fmla="*/ 42054 h 305513"/>
              <a:gd name="connsiteX63" fmla="*/ 4684712 w 8987928"/>
              <a:gd name="connsiteY63" fmla="*/ 74403 h 305513"/>
              <a:gd name="connsiteX64" fmla="*/ 4692552 w 8987928"/>
              <a:gd name="connsiteY64" fmla="*/ 70636 h 305513"/>
              <a:gd name="connsiteX65" fmla="*/ 4965935 w 8987928"/>
              <a:gd name="connsiteY65" fmla="*/ 15616 h 305513"/>
              <a:gd name="connsiteX66" fmla="*/ 4968153 w 8987928"/>
              <a:gd name="connsiteY66" fmla="*/ 42054 h 305513"/>
              <a:gd name="connsiteX67" fmla="*/ 4952590 w 8987928"/>
              <a:gd name="connsiteY67" fmla="*/ 74403 h 305513"/>
              <a:gd name="connsiteX68" fmla="*/ 4960430 w 8987928"/>
              <a:gd name="connsiteY68" fmla="*/ 70636 h 305513"/>
              <a:gd name="connsiteX69" fmla="*/ 5233813 w 8987928"/>
              <a:gd name="connsiteY69" fmla="*/ 15616 h 305513"/>
              <a:gd name="connsiteX70" fmla="*/ 5236031 w 8987928"/>
              <a:gd name="connsiteY70" fmla="*/ 42054 h 305513"/>
              <a:gd name="connsiteX71" fmla="*/ 5220468 w 8987928"/>
              <a:gd name="connsiteY71" fmla="*/ 74404 h 305513"/>
              <a:gd name="connsiteX72" fmla="*/ 5228309 w 8987928"/>
              <a:gd name="connsiteY72" fmla="*/ 70636 h 305513"/>
              <a:gd name="connsiteX73" fmla="*/ 5501692 w 8987928"/>
              <a:gd name="connsiteY73" fmla="*/ 15616 h 305513"/>
              <a:gd name="connsiteX74" fmla="*/ 5503910 w 8987928"/>
              <a:gd name="connsiteY74" fmla="*/ 42054 h 305513"/>
              <a:gd name="connsiteX75" fmla="*/ 5488347 w 8987928"/>
              <a:gd name="connsiteY75" fmla="*/ 74403 h 305513"/>
              <a:gd name="connsiteX76" fmla="*/ 5496187 w 8987928"/>
              <a:gd name="connsiteY76" fmla="*/ 70636 h 305513"/>
              <a:gd name="connsiteX77" fmla="*/ 5769570 w 8987928"/>
              <a:gd name="connsiteY77" fmla="*/ 15616 h 305513"/>
              <a:gd name="connsiteX78" fmla="*/ 5771788 w 8987928"/>
              <a:gd name="connsiteY78" fmla="*/ 42054 h 305513"/>
              <a:gd name="connsiteX79" fmla="*/ 5756225 w 8987928"/>
              <a:gd name="connsiteY79" fmla="*/ 74403 h 305513"/>
              <a:gd name="connsiteX80" fmla="*/ 5764065 w 8987928"/>
              <a:gd name="connsiteY80" fmla="*/ 70636 h 305513"/>
              <a:gd name="connsiteX81" fmla="*/ 6037448 w 8987928"/>
              <a:gd name="connsiteY81" fmla="*/ 15616 h 305513"/>
              <a:gd name="connsiteX82" fmla="*/ 6039666 w 8987928"/>
              <a:gd name="connsiteY82" fmla="*/ 42054 h 305513"/>
              <a:gd name="connsiteX83" fmla="*/ 6024103 w 8987928"/>
              <a:gd name="connsiteY83" fmla="*/ 74404 h 305513"/>
              <a:gd name="connsiteX84" fmla="*/ 6031944 w 8987928"/>
              <a:gd name="connsiteY84" fmla="*/ 70636 h 305513"/>
              <a:gd name="connsiteX85" fmla="*/ 6305327 w 8987928"/>
              <a:gd name="connsiteY85" fmla="*/ 15616 h 305513"/>
              <a:gd name="connsiteX86" fmla="*/ 6307545 w 8987928"/>
              <a:gd name="connsiteY86" fmla="*/ 42054 h 305513"/>
              <a:gd name="connsiteX87" fmla="*/ 6291982 w 8987928"/>
              <a:gd name="connsiteY87" fmla="*/ 74403 h 305513"/>
              <a:gd name="connsiteX88" fmla="*/ 6299822 w 8987928"/>
              <a:gd name="connsiteY88" fmla="*/ 70636 h 305513"/>
              <a:gd name="connsiteX89" fmla="*/ 6573205 w 8987928"/>
              <a:gd name="connsiteY89" fmla="*/ 15616 h 305513"/>
              <a:gd name="connsiteX90" fmla="*/ 6575423 w 8987928"/>
              <a:gd name="connsiteY90" fmla="*/ 42054 h 305513"/>
              <a:gd name="connsiteX91" fmla="*/ 6559860 w 8987928"/>
              <a:gd name="connsiteY91" fmla="*/ 74403 h 305513"/>
              <a:gd name="connsiteX92" fmla="*/ 6567700 w 8987928"/>
              <a:gd name="connsiteY92" fmla="*/ 70636 h 305513"/>
              <a:gd name="connsiteX93" fmla="*/ 6841083 w 8987928"/>
              <a:gd name="connsiteY93" fmla="*/ 15616 h 305513"/>
              <a:gd name="connsiteX94" fmla="*/ 6843301 w 8987928"/>
              <a:gd name="connsiteY94" fmla="*/ 42054 h 305513"/>
              <a:gd name="connsiteX95" fmla="*/ 6827738 w 8987928"/>
              <a:gd name="connsiteY95" fmla="*/ 74403 h 305513"/>
              <a:gd name="connsiteX96" fmla="*/ 6835579 w 8987928"/>
              <a:gd name="connsiteY96" fmla="*/ 70636 h 305513"/>
              <a:gd name="connsiteX97" fmla="*/ 7108962 w 8987928"/>
              <a:gd name="connsiteY97" fmla="*/ 15616 h 305513"/>
              <a:gd name="connsiteX98" fmla="*/ 7111180 w 8987928"/>
              <a:gd name="connsiteY98" fmla="*/ 42054 h 305513"/>
              <a:gd name="connsiteX99" fmla="*/ 7095617 w 8987928"/>
              <a:gd name="connsiteY99" fmla="*/ 74403 h 305513"/>
              <a:gd name="connsiteX100" fmla="*/ 7103457 w 8987928"/>
              <a:gd name="connsiteY100" fmla="*/ 70636 h 305513"/>
              <a:gd name="connsiteX101" fmla="*/ 7376840 w 8987928"/>
              <a:gd name="connsiteY101" fmla="*/ 15616 h 305513"/>
              <a:gd name="connsiteX102" fmla="*/ 7379058 w 8987928"/>
              <a:gd name="connsiteY102" fmla="*/ 42054 h 305513"/>
              <a:gd name="connsiteX103" fmla="*/ 7363495 w 8987928"/>
              <a:gd name="connsiteY103" fmla="*/ 74403 h 305513"/>
              <a:gd name="connsiteX104" fmla="*/ 7371335 w 8987928"/>
              <a:gd name="connsiteY104" fmla="*/ 70636 h 305513"/>
              <a:gd name="connsiteX105" fmla="*/ 7644718 w 8987928"/>
              <a:gd name="connsiteY105" fmla="*/ 15616 h 305513"/>
              <a:gd name="connsiteX106" fmla="*/ 7646936 w 8987928"/>
              <a:gd name="connsiteY106" fmla="*/ 42054 h 305513"/>
              <a:gd name="connsiteX107" fmla="*/ 7631373 w 8987928"/>
              <a:gd name="connsiteY107" fmla="*/ 74403 h 305513"/>
              <a:gd name="connsiteX108" fmla="*/ 7639213 w 8987928"/>
              <a:gd name="connsiteY108" fmla="*/ 70636 h 305513"/>
              <a:gd name="connsiteX109" fmla="*/ 7912596 w 8987928"/>
              <a:gd name="connsiteY109" fmla="*/ 15616 h 305513"/>
              <a:gd name="connsiteX110" fmla="*/ 7914814 w 8987928"/>
              <a:gd name="connsiteY110" fmla="*/ 42054 h 305513"/>
              <a:gd name="connsiteX111" fmla="*/ 7899251 w 8987928"/>
              <a:gd name="connsiteY111" fmla="*/ 74403 h 305513"/>
              <a:gd name="connsiteX112" fmla="*/ 7907091 w 8987928"/>
              <a:gd name="connsiteY112" fmla="*/ 70636 h 305513"/>
              <a:gd name="connsiteX113" fmla="*/ 8180474 w 8987928"/>
              <a:gd name="connsiteY113" fmla="*/ 15616 h 305513"/>
              <a:gd name="connsiteX114" fmla="*/ 8182692 w 8987928"/>
              <a:gd name="connsiteY114" fmla="*/ 42054 h 305513"/>
              <a:gd name="connsiteX115" fmla="*/ 8167129 w 8987928"/>
              <a:gd name="connsiteY115" fmla="*/ 74403 h 305513"/>
              <a:gd name="connsiteX116" fmla="*/ 8174969 w 8987928"/>
              <a:gd name="connsiteY116" fmla="*/ 70636 h 305513"/>
              <a:gd name="connsiteX117" fmla="*/ 8448352 w 8987928"/>
              <a:gd name="connsiteY117" fmla="*/ 15616 h 305513"/>
              <a:gd name="connsiteX118" fmla="*/ 8450570 w 8987928"/>
              <a:gd name="connsiteY118" fmla="*/ 42054 h 305513"/>
              <a:gd name="connsiteX119" fmla="*/ 8435007 w 8987928"/>
              <a:gd name="connsiteY119" fmla="*/ 74404 h 305513"/>
              <a:gd name="connsiteX120" fmla="*/ 8442848 w 8987928"/>
              <a:gd name="connsiteY120" fmla="*/ 70636 h 305513"/>
              <a:gd name="connsiteX121" fmla="*/ 8716231 w 8987928"/>
              <a:gd name="connsiteY121" fmla="*/ 15616 h 305513"/>
              <a:gd name="connsiteX122" fmla="*/ 8718449 w 8987928"/>
              <a:gd name="connsiteY122" fmla="*/ 42054 h 305513"/>
              <a:gd name="connsiteX123" fmla="*/ 8702889 w 8987928"/>
              <a:gd name="connsiteY123" fmla="*/ 74398 h 305513"/>
              <a:gd name="connsiteX124" fmla="*/ 8710718 w 8987928"/>
              <a:gd name="connsiteY124" fmla="*/ 70636 h 305513"/>
              <a:gd name="connsiteX125" fmla="*/ 8984101 w 8987928"/>
              <a:gd name="connsiteY125" fmla="*/ 15616 h 305513"/>
              <a:gd name="connsiteX126" fmla="*/ 8733319 w 8987928"/>
              <a:gd name="connsiteY126" fmla="*/ 298221 h 305513"/>
              <a:gd name="connsiteX127" fmla="*/ 8722541 w 8987928"/>
              <a:gd name="connsiteY127" fmla="*/ 305513 h 305513"/>
              <a:gd name="connsiteX128" fmla="*/ 0 w 8987928"/>
              <a:gd name="connsiteY128" fmla="*/ 305513 h 305513"/>
              <a:gd name="connsiteX0" fmla="*/ 0 w 8321389"/>
              <a:gd name="connsiteY0" fmla="*/ 74403 h 305513"/>
              <a:gd name="connsiteX1" fmla="*/ 7840 w 8321389"/>
              <a:gd name="connsiteY1" fmla="*/ 70636 h 305513"/>
              <a:gd name="connsiteX2" fmla="*/ 249916 w 8321389"/>
              <a:gd name="connsiteY2" fmla="*/ 532 h 305513"/>
              <a:gd name="connsiteX3" fmla="*/ 281223 w 8321389"/>
              <a:gd name="connsiteY3" fmla="*/ 15616 h 305513"/>
              <a:gd name="connsiteX4" fmla="*/ 283441 w 8321389"/>
              <a:gd name="connsiteY4" fmla="*/ 42054 h 305513"/>
              <a:gd name="connsiteX5" fmla="*/ 267878 w 8321389"/>
              <a:gd name="connsiteY5" fmla="*/ 74403 h 305513"/>
              <a:gd name="connsiteX6" fmla="*/ 275719 w 8321389"/>
              <a:gd name="connsiteY6" fmla="*/ 70636 h 305513"/>
              <a:gd name="connsiteX7" fmla="*/ 517795 w 8321389"/>
              <a:gd name="connsiteY7" fmla="*/ 532 h 305513"/>
              <a:gd name="connsiteX8" fmla="*/ 549101 w 8321389"/>
              <a:gd name="connsiteY8" fmla="*/ 15616 h 305513"/>
              <a:gd name="connsiteX9" fmla="*/ 551320 w 8321389"/>
              <a:gd name="connsiteY9" fmla="*/ 42054 h 305513"/>
              <a:gd name="connsiteX10" fmla="*/ 535757 w 8321389"/>
              <a:gd name="connsiteY10" fmla="*/ 74403 h 305513"/>
              <a:gd name="connsiteX11" fmla="*/ 543596 w 8321389"/>
              <a:gd name="connsiteY11" fmla="*/ 70636 h 305513"/>
              <a:gd name="connsiteX12" fmla="*/ 785672 w 8321389"/>
              <a:gd name="connsiteY12" fmla="*/ 532 h 305513"/>
              <a:gd name="connsiteX13" fmla="*/ 816978 w 8321389"/>
              <a:gd name="connsiteY13" fmla="*/ 15616 h 305513"/>
              <a:gd name="connsiteX14" fmla="*/ 819197 w 8321389"/>
              <a:gd name="connsiteY14" fmla="*/ 42054 h 305513"/>
              <a:gd name="connsiteX15" fmla="*/ 803635 w 8321389"/>
              <a:gd name="connsiteY15" fmla="*/ 74403 h 305513"/>
              <a:gd name="connsiteX16" fmla="*/ 811474 w 8321389"/>
              <a:gd name="connsiteY16" fmla="*/ 70636 h 305513"/>
              <a:gd name="connsiteX17" fmla="*/ 1084857 w 8321389"/>
              <a:gd name="connsiteY17" fmla="*/ 15616 h 305513"/>
              <a:gd name="connsiteX18" fmla="*/ 1087075 w 8321389"/>
              <a:gd name="connsiteY18" fmla="*/ 42054 h 305513"/>
              <a:gd name="connsiteX19" fmla="*/ 1071512 w 8321389"/>
              <a:gd name="connsiteY19" fmla="*/ 74404 h 305513"/>
              <a:gd name="connsiteX20" fmla="*/ 1079353 w 8321389"/>
              <a:gd name="connsiteY20" fmla="*/ 70636 h 305513"/>
              <a:gd name="connsiteX21" fmla="*/ 1352736 w 8321389"/>
              <a:gd name="connsiteY21" fmla="*/ 15616 h 305513"/>
              <a:gd name="connsiteX22" fmla="*/ 1354954 w 8321389"/>
              <a:gd name="connsiteY22" fmla="*/ 42054 h 305513"/>
              <a:gd name="connsiteX23" fmla="*/ 1339392 w 8321389"/>
              <a:gd name="connsiteY23" fmla="*/ 74403 h 305513"/>
              <a:gd name="connsiteX24" fmla="*/ 1347230 w 8321389"/>
              <a:gd name="connsiteY24" fmla="*/ 70636 h 305513"/>
              <a:gd name="connsiteX25" fmla="*/ 1620614 w 8321389"/>
              <a:gd name="connsiteY25" fmla="*/ 15616 h 305513"/>
              <a:gd name="connsiteX26" fmla="*/ 1622832 w 8321389"/>
              <a:gd name="connsiteY26" fmla="*/ 42054 h 305513"/>
              <a:gd name="connsiteX27" fmla="*/ 1607269 w 8321389"/>
              <a:gd name="connsiteY27" fmla="*/ 74403 h 305513"/>
              <a:gd name="connsiteX28" fmla="*/ 1615109 w 8321389"/>
              <a:gd name="connsiteY28" fmla="*/ 70636 h 305513"/>
              <a:gd name="connsiteX29" fmla="*/ 1888492 w 8321389"/>
              <a:gd name="connsiteY29" fmla="*/ 15616 h 305513"/>
              <a:gd name="connsiteX30" fmla="*/ 1890710 w 8321389"/>
              <a:gd name="connsiteY30" fmla="*/ 42054 h 305513"/>
              <a:gd name="connsiteX31" fmla="*/ 1875147 w 8321389"/>
              <a:gd name="connsiteY31" fmla="*/ 74404 h 305513"/>
              <a:gd name="connsiteX32" fmla="*/ 1882987 w 8321389"/>
              <a:gd name="connsiteY32" fmla="*/ 70636 h 305513"/>
              <a:gd name="connsiteX33" fmla="*/ 2156371 w 8321389"/>
              <a:gd name="connsiteY33" fmla="*/ 15616 h 305513"/>
              <a:gd name="connsiteX34" fmla="*/ 2158589 w 8321389"/>
              <a:gd name="connsiteY34" fmla="*/ 42054 h 305513"/>
              <a:gd name="connsiteX35" fmla="*/ 2143025 w 8321389"/>
              <a:gd name="connsiteY35" fmla="*/ 74403 h 305513"/>
              <a:gd name="connsiteX36" fmla="*/ 2150866 w 8321389"/>
              <a:gd name="connsiteY36" fmla="*/ 70636 h 305513"/>
              <a:gd name="connsiteX37" fmla="*/ 2424248 w 8321389"/>
              <a:gd name="connsiteY37" fmla="*/ 15616 h 305513"/>
              <a:gd name="connsiteX38" fmla="*/ 2426467 w 8321389"/>
              <a:gd name="connsiteY38" fmla="*/ 42054 h 305513"/>
              <a:gd name="connsiteX39" fmla="*/ 2410904 w 8321389"/>
              <a:gd name="connsiteY39" fmla="*/ 74403 h 305513"/>
              <a:gd name="connsiteX40" fmla="*/ 2418743 w 8321389"/>
              <a:gd name="connsiteY40" fmla="*/ 70636 h 305513"/>
              <a:gd name="connsiteX41" fmla="*/ 2692127 w 8321389"/>
              <a:gd name="connsiteY41" fmla="*/ 15616 h 305513"/>
              <a:gd name="connsiteX42" fmla="*/ 2694344 w 8321389"/>
              <a:gd name="connsiteY42" fmla="*/ 42054 h 305513"/>
              <a:gd name="connsiteX43" fmla="*/ 2678781 w 8321389"/>
              <a:gd name="connsiteY43" fmla="*/ 74404 h 305513"/>
              <a:gd name="connsiteX44" fmla="*/ 2686622 w 8321389"/>
              <a:gd name="connsiteY44" fmla="*/ 70636 h 305513"/>
              <a:gd name="connsiteX45" fmla="*/ 2960005 w 8321389"/>
              <a:gd name="connsiteY45" fmla="*/ 15616 h 305513"/>
              <a:gd name="connsiteX46" fmla="*/ 2962223 w 8321389"/>
              <a:gd name="connsiteY46" fmla="*/ 42054 h 305513"/>
              <a:gd name="connsiteX47" fmla="*/ 2946660 w 8321389"/>
              <a:gd name="connsiteY47" fmla="*/ 74403 h 305513"/>
              <a:gd name="connsiteX48" fmla="*/ 2954500 w 8321389"/>
              <a:gd name="connsiteY48" fmla="*/ 70636 h 305513"/>
              <a:gd name="connsiteX49" fmla="*/ 3227883 w 8321389"/>
              <a:gd name="connsiteY49" fmla="*/ 15616 h 305513"/>
              <a:gd name="connsiteX50" fmla="*/ 3230101 w 8321389"/>
              <a:gd name="connsiteY50" fmla="*/ 42054 h 305513"/>
              <a:gd name="connsiteX51" fmla="*/ 3214538 w 8321389"/>
              <a:gd name="connsiteY51" fmla="*/ 74403 h 305513"/>
              <a:gd name="connsiteX52" fmla="*/ 3222378 w 8321389"/>
              <a:gd name="connsiteY52" fmla="*/ 70636 h 305513"/>
              <a:gd name="connsiteX53" fmla="*/ 3495761 w 8321389"/>
              <a:gd name="connsiteY53" fmla="*/ 15616 h 305513"/>
              <a:gd name="connsiteX54" fmla="*/ 3497979 w 8321389"/>
              <a:gd name="connsiteY54" fmla="*/ 42054 h 305513"/>
              <a:gd name="connsiteX55" fmla="*/ 3482416 w 8321389"/>
              <a:gd name="connsiteY55" fmla="*/ 74403 h 305513"/>
              <a:gd name="connsiteX56" fmla="*/ 3490256 w 8321389"/>
              <a:gd name="connsiteY56" fmla="*/ 70636 h 305513"/>
              <a:gd name="connsiteX57" fmla="*/ 3763639 w 8321389"/>
              <a:gd name="connsiteY57" fmla="*/ 15616 h 305513"/>
              <a:gd name="connsiteX58" fmla="*/ 3765857 w 8321389"/>
              <a:gd name="connsiteY58" fmla="*/ 42054 h 305513"/>
              <a:gd name="connsiteX59" fmla="*/ 3750294 w 8321389"/>
              <a:gd name="connsiteY59" fmla="*/ 74404 h 305513"/>
              <a:gd name="connsiteX60" fmla="*/ 3758135 w 8321389"/>
              <a:gd name="connsiteY60" fmla="*/ 70636 h 305513"/>
              <a:gd name="connsiteX61" fmla="*/ 4031518 w 8321389"/>
              <a:gd name="connsiteY61" fmla="*/ 15616 h 305513"/>
              <a:gd name="connsiteX62" fmla="*/ 4033736 w 8321389"/>
              <a:gd name="connsiteY62" fmla="*/ 42054 h 305513"/>
              <a:gd name="connsiteX63" fmla="*/ 4018173 w 8321389"/>
              <a:gd name="connsiteY63" fmla="*/ 74403 h 305513"/>
              <a:gd name="connsiteX64" fmla="*/ 4026013 w 8321389"/>
              <a:gd name="connsiteY64" fmla="*/ 70636 h 305513"/>
              <a:gd name="connsiteX65" fmla="*/ 4299396 w 8321389"/>
              <a:gd name="connsiteY65" fmla="*/ 15616 h 305513"/>
              <a:gd name="connsiteX66" fmla="*/ 4301614 w 8321389"/>
              <a:gd name="connsiteY66" fmla="*/ 42054 h 305513"/>
              <a:gd name="connsiteX67" fmla="*/ 4286051 w 8321389"/>
              <a:gd name="connsiteY67" fmla="*/ 74403 h 305513"/>
              <a:gd name="connsiteX68" fmla="*/ 4293891 w 8321389"/>
              <a:gd name="connsiteY68" fmla="*/ 70636 h 305513"/>
              <a:gd name="connsiteX69" fmla="*/ 4567274 w 8321389"/>
              <a:gd name="connsiteY69" fmla="*/ 15616 h 305513"/>
              <a:gd name="connsiteX70" fmla="*/ 4569492 w 8321389"/>
              <a:gd name="connsiteY70" fmla="*/ 42054 h 305513"/>
              <a:gd name="connsiteX71" fmla="*/ 4553929 w 8321389"/>
              <a:gd name="connsiteY71" fmla="*/ 74404 h 305513"/>
              <a:gd name="connsiteX72" fmla="*/ 4561770 w 8321389"/>
              <a:gd name="connsiteY72" fmla="*/ 70636 h 305513"/>
              <a:gd name="connsiteX73" fmla="*/ 4835153 w 8321389"/>
              <a:gd name="connsiteY73" fmla="*/ 15616 h 305513"/>
              <a:gd name="connsiteX74" fmla="*/ 4837371 w 8321389"/>
              <a:gd name="connsiteY74" fmla="*/ 42054 h 305513"/>
              <a:gd name="connsiteX75" fmla="*/ 4821808 w 8321389"/>
              <a:gd name="connsiteY75" fmla="*/ 74403 h 305513"/>
              <a:gd name="connsiteX76" fmla="*/ 4829648 w 8321389"/>
              <a:gd name="connsiteY76" fmla="*/ 70636 h 305513"/>
              <a:gd name="connsiteX77" fmla="*/ 5103031 w 8321389"/>
              <a:gd name="connsiteY77" fmla="*/ 15616 h 305513"/>
              <a:gd name="connsiteX78" fmla="*/ 5105249 w 8321389"/>
              <a:gd name="connsiteY78" fmla="*/ 42054 h 305513"/>
              <a:gd name="connsiteX79" fmla="*/ 5089686 w 8321389"/>
              <a:gd name="connsiteY79" fmla="*/ 74403 h 305513"/>
              <a:gd name="connsiteX80" fmla="*/ 5097526 w 8321389"/>
              <a:gd name="connsiteY80" fmla="*/ 70636 h 305513"/>
              <a:gd name="connsiteX81" fmla="*/ 5370909 w 8321389"/>
              <a:gd name="connsiteY81" fmla="*/ 15616 h 305513"/>
              <a:gd name="connsiteX82" fmla="*/ 5373127 w 8321389"/>
              <a:gd name="connsiteY82" fmla="*/ 42054 h 305513"/>
              <a:gd name="connsiteX83" fmla="*/ 5357564 w 8321389"/>
              <a:gd name="connsiteY83" fmla="*/ 74404 h 305513"/>
              <a:gd name="connsiteX84" fmla="*/ 5365405 w 8321389"/>
              <a:gd name="connsiteY84" fmla="*/ 70636 h 305513"/>
              <a:gd name="connsiteX85" fmla="*/ 5638788 w 8321389"/>
              <a:gd name="connsiteY85" fmla="*/ 15616 h 305513"/>
              <a:gd name="connsiteX86" fmla="*/ 5641006 w 8321389"/>
              <a:gd name="connsiteY86" fmla="*/ 42054 h 305513"/>
              <a:gd name="connsiteX87" fmla="*/ 5625443 w 8321389"/>
              <a:gd name="connsiteY87" fmla="*/ 74403 h 305513"/>
              <a:gd name="connsiteX88" fmla="*/ 5633283 w 8321389"/>
              <a:gd name="connsiteY88" fmla="*/ 70636 h 305513"/>
              <a:gd name="connsiteX89" fmla="*/ 5906666 w 8321389"/>
              <a:gd name="connsiteY89" fmla="*/ 15616 h 305513"/>
              <a:gd name="connsiteX90" fmla="*/ 5908884 w 8321389"/>
              <a:gd name="connsiteY90" fmla="*/ 42054 h 305513"/>
              <a:gd name="connsiteX91" fmla="*/ 5893321 w 8321389"/>
              <a:gd name="connsiteY91" fmla="*/ 74403 h 305513"/>
              <a:gd name="connsiteX92" fmla="*/ 5901161 w 8321389"/>
              <a:gd name="connsiteY92" fmla="*/ 70636 h 305513"/>
              <a:gd name="connsiteX93" fmla="*/ 6174544 w 8321389"/>
              <a:gd name="connsiteY93" fmla="*/ 15616 h 305513"/>
              <a:gd name="connsiteX94" fmla="*/ 6176762 w 8321389"/>
              <a:gd name="connsiteY94" fmla="*/ 42054 h 305513"/>
              <a:gd name="connsiteX95" fmla="*/ 6161199 w 8321389"/>
              <a:gd name="connsiteY95" fmla="*/ 74403 h 305513"/>
              <a:gd name="connsiteX96" fmla="*/ 6169040 w 8321389"/>
              <a:gd name="connsiteY96" fmla="*/ 70636 h 305513"/>
              <a:gd name="connsiteX97" fmla="*/ 6442423 w 8321389"/>
              <a:gd name="connsiteY97" fmla="*/ 15616 h 305513"/>
              <a:gd name="connsiteX98" fmla="*/ 6444641 w 8321389"/>
              <a:gd name="connsiteY98" fmla="*/ 42054 h 305513"/>
              <a:gd name="connsiteX99" fmla="*/ 6429078 w 8321389"/>
              <a:gd name="connsiteY99" fmla="*/ 74403 h 305513"/>
              <a:gd name="connsiteX100" fmla="*/ 6436918 w 8321389"/>
              <a:gd name="connsiteY100" fmla="*/ 70636 h 305513"/>
              <a:gd name="connsiteX101" fmla="*/ 6710301 w 8321389"/>
              <a:gd name="connsiteY101" fmla="*/ 15616 h 305513"/>
              <a:gd name="connsiteX102" fmla="*/ 6712519 w 8321389"/>
              <a:gd name="connsiteY102" fmla="*/ 42054 h 305513"/>
              <a:gd name="connsiteX103" fmla="*/ 6696956 w 8321389"/>
              <a:gd name="connsiteY103" fmla="*/ 74403 h 305513"/>
              <a:gd name="connsiteX104" fmla="*/ 6704796 w 8321389"/>
              <a:gd name="connsiteY104" fmla="*/ 70636 h 305513"/>
              <a:gd name="connsiteX105" fmla="*/ 6978179 w 8321389"/>
              <a:gd name="connsiteY105" fmla="*/ 15616 h 305513"/>
              <a:gd name="connsiteX106" fmla="*/ 6980397 w 8321389"/>
              <a:gd name="connsiteY106" fmla="*/ 42054 h 305513"/>
              <a:gd name="connsiteX107" fmla="*/ 6964834 w 8321389"/>
              <a:gd name="connsiteY107" fmla="*/ 74403 h 305513"/>
              <a:gd name="connsiteX108" fmla="*/ 6972674 w 8321389"/>
              <a:gd name="connsiteY108" fmla="*/ 70636 h 305513"/>
              <a:gd name="connsiteX109" fmla="*/ 7246057 w 8321389"/>
              <a:gd name="connsiteY109" fmla="*/ 15616 h 305513"/>
              <a:gd name="connsiteX110" fmla="*/ 7248275 w 8321389"/>
              <a:gd name="connsiteY110" fmla="*/ 42054 h 305513"/>
              <a:gd name="connsiteX111" fmla="*/ 7232712 w 8321389"/>
              <a:gd name="connsiteY111" fmla="*/ 74403 h 305513"/>
              <a:gd name="connsiteX112" fmla="*/ 7240552 w 8321389"/>
              <a:gd name="connsiteY112" fmla="*/ 70636 h 305513"/>
              <a:gd name="connsiteX113" fmla="*/ 7513935 w 8321389"/>
              <a:gd name="connsiteY113" fmla="*/ 15616 h 305513"/>
              <a:gd name="connsiteX114" fmla="*/ 7516153 w 8321389"/>
              <a:gd name="connsiteY114" fmla="*/ 42054 h 305513"/>
              <a:gd name="connsiteX115" fmla="*/ 7500590 w 8321389"/>
              <a:gd name="connsiteY115" fmla="*/ 74403 h 305513"/>
              <a:gd name="connsiteX116" fmla="*/ 7508430 w 8321389"/>
              <a:gd name="connsiteY116" fmla="*/ 70636 h 305513"/>
              <a:gd name="connsiteX117" fmla="*/ 7781813 w 8321389"/>
              <a:gd name="connsiteY117" fmla="*/ 15616 h 305513"/>
              <a:gd name="connsiteX118" fmla="*/ 7784031 w 8321389"/>
              <a:gd name="connsiteY118" fmla="*/ 42054 h 305513"/>
              <a:gd name="connsiteX119" fmla="*/ 7768468 w 8321389"/>
              <a:gd name="connsiteY119" fmla="*/ 74404 h 305513"/>
              <a:gd name="connsiteX120" fmla="*/ 7776309 w 8321389"/>
              <a:gd name="connsiteY120" fmla="*/ 70636 h 305513"/>
              <a:gd name="connsiteX121" fmla="*/ 8049692 w 8321389"/>
              <a:gd name="connsiteY121" fmla="*/ 15616 h 305513"/>
              <a:gd name="connsiteX122" fmla="*/ 8051910 w 8321389"/>
              <a:gd name="connsiteY122" fmla="*/ 42054 h 305513"/>
              <a:gd name="connsiteX123" fmla="*/ 8036350 w 8321389"/>
              <a:gd name="connsiteY123" fmla="*/ 74398 h 305513"/>
              <a:gd name="connsiteX124" fmla="*/ 8044179 w 8321389"/>
              <a:gd name="connsiteY124" fmla="*/ 70636 h 305513"/>
              <a:gd name="connsiteX125" fmla="*/ 8317562 w 8321389"/>
              <a:gd name="connsiteY125" fmla="*/ 15616 h 305513"/>
              <a:gd name="connsiteX126" fmla="*/ 8066780 w 8321389"/>
              <a:gd name="connsiteY126" fmla="*/ 298221 h 305513"/>
              <a:gd name="connsiteX127" fmla="*/ 8056002 w 8321389"/>
              <a:gd name="connsiteY127" fmla="*/ 305513 h 305513"/>
              <a:gd name="connsiteX0" fmla="*/ 0 w 8321389"/>
              <a:gd name="connsiteY0" fmla="*/ 74403 h 298221"/>
              <a:gd name="connsiteX1" fmla="*/ 7840 w 8321389"/>
              <a:gd name="connsiteY1" fmla="*/ 70636 h 298221"/>
              <a:gd name="connsiteX2" fmla="*/ 249916 w 8321389"/>
              <a:gd name="connsiteY2" fmla="*/ 532 h 298221"/>
              <a:gd name="connsiteX3" fmla="*/ 281223 w 8321389"/>
              <a:gd name="connsiteY3" fmla="*/ 15616 h 298221"/>
              <a:gd name="connsiteX4" fmla="*/ 283441 w 8321389"/>
              <a:gd name="connsiteY4" fmla="*/ 42054 h 298221"/>
              <a:gd name="connsiteX5" fmla="*/ 267878 w 8321389"/>
              <a:gd name="connsiteY5" fmla="*/ 74403 h 298221"/>
              <a:gd name="connsiteX6" fmla="*/ 275719 w 8321389"/>
              <a:gd name="connsiteY6" fmla="*/ 70636 h 298221"/>
              <a:gd name="connsiteX7" fmla="*/ 517795 w 8321389"/>
              <a:gd name="connsiteY7" fmla="*/ 532 h 298221"/>
              <a:gd name="connsiteX8" fmla="*/ 549101 w 8321389"/>
              <a:gd name="connsiteY8" fmla="*/ 15616 h 298221"/>
              <a:gd name="connsiteX9" fmla="*/ 551320 w 8321389"/>
              <a:gd name="connsiteY9" fmla="*/ 42054 h 298221"/>
              <a:gd name="connsiteX10" fmla="*/ 535757 w 8321389"/>
              <a:gd name="connsiteY10" fmla="*/ 74403 h 298221"/>
              <a:gd name="connsiteX11" fmla="*/ 543596 w 8321389"/>
              <a:gd name="connsiteY11" fmla="*/ 70636 h 298221"/>
              <a:gd name="connsiteX12" fmla="*/ 785672 w 8321389"/>
              <a:gd name="connsiteY12" fmla="*/ 532 h 298221"/>
              <a:gd name="connsiteX13" fmla="*/ 816978 w 8321389"/>
              <a:gd name="connsiteY13" fmla="*/ 15616 h 298221"/>
              <a:gd name="connsiteX14" fmla="*/ 819197 w 8321389"/>
              <a:gd name="connsiteY14" fmla="*/ 42054 h 298221"/>
              <a:gd name="connsiteX15" fmla="*/ 803635 w 8321389"/>
              <a:gd name="connsiteY15" fmla="*/ 74403 h 298221"/>
              <a:gd name="connsiteX16" fmla="*/ 811474 w 8321389"/>
              <a:gd name="connsiteY16" fmla="*/ 70636 h 298221"/>
              <a:gd name="connsiteX17" fmla="*/ 1084857 w 8321389"/>
              <a:gd name="connsiteY17" fmla="*/ 15616 h 298221"/>
              <a:gd name="connsiteX18" fmla="*/ 1087075 w 8321389"/>
              <a:gd name="connsiteY18" fmla="*/ 42054 h 298221"/>
              <a:gd name="connsiteX19" fmla="*/ 1071512 w 8321389"/>
              <a:gd name="connsiteY19" fmla="*/ 74404 h 298221"/>
              <a:gd name="connsiteX20" fmla="*/ 1079353 w 8321389"/>
              <a:gd name="connsiteY20" fmla="*/ 70636 h 298221"/>
              <a:gd name="connsiteX21" fmla="*/ 1352736 w 8321389"/>
              <a:gd name="connsiteY21" fmla="*/ 15616 h 298221"/>
              <a:gd name="connsiteX22" fmla="*/ 1354954 w 8321389"/>
              <a:gd name="connsiteY22" fmla="*/ 42054 h 298221"/>
              <a:gd name="connsiteX23" fmla="*/ 1339392 w 8321389"/>
              <a:gd name="connsiteY23" fmla="*/ 74403 h 298221"/>
              <a:gd name="connsiteX24" fmla="*/ 1347230 w 8321389"/>
              <a:gd name="connsiteY24" fmla="*/ 70636 h 298221"/>
              <a:gd name="connsiteX25" fmla="*/ 1620614 w 8321389"/>
              <a:gd name="connsiteY25" fmla="*/ 15616 h 298221"/>
              <a:gd name="connsiteX26" fmla="*/ 1622832 w 8321389"/>
              <a:gd name="connsiteY26" fmla="*/ 42054 h 298221"/>
              <a:gd name="connsiteX27" fmla="*/ 1607269 w 8321389"/>
              <a:gd name="connsiteY27" fmla="*/ 74403 h 298221"/>
              <a:gd name="connsiteX28" fmla="*/ 1615109 w 8321389"/>
              <a:gd name="connsiteY28" fmla="*/ 70636 h 298221"/>
              <a:gd name="connsiteX29" fmla="*/ 1888492 w 8321389"/>
              <a:gd name="connsiteY29" fmla="*/ 15616 h 298221"/>
              <a:gd name="connsiteX30" fmla="*/ 1890710 w 8321389"/>
              <a:gd name="connsiteY30" fmla="*/ 42054 h 298221"/>
              <a:gd name="connsiteX31" fmla="*/ 1875147 w 8321389"/>
              <a:gd name="connsiteY31" fmla="*/ 74404 h 298221"/>
              <a:gd name="connsiteX32" fmla="*/ 1882987 w 8321389"/>
              <a:gd name="connsiteY32" fmla="*/ 70636 h 298221"/>
              <a:gd name="connsiteX33" fmla="*/ 2156371 w 8321389"/>
              <a:gd name="connsiteY33" fmla="*/ 15616 h 298221"/>
              <a:gd name="connsiteX34" fmla="*/ 2158589 w 8321389"/>
              <a:gd name="connsiteY34" fmla="*/ 42054 h 298221"/>
              <a:gd name="connsiteX35" fmla="*/ 2143025 w 8321389"/>
              <a:gd name="connsiteY35" fmla="*/ 74403 h 298221"/>
              <a:gd name="connsiteX36" fmla="*/ 2150866 w 8321389"/>
              <a:gd name="connsiteY36" fmla="*/ 70636 h 298221"/>
              <a:gd name="connsiteX37" fmla="*/ 2424248 w 8321389"/>
              <a:gd name="connsiteY37" fmla="*/ 15616 h 298221"/>
              <a:gd name="connsiteX38" fmla="*/ 2426467 w 8321389"/>
              <a:gd name="connsiteY38" fmla="*/ 42054 h 298221"/>
              <a:gd name="connsiteX39" fmla="*/ 2410904 w 8321389"/>
              <a:gd name="connsiteY39" fmla="*/ 74403 h 298221"/>
              <a:gd name="connsiteX40" fmla="*/ 2418743 w 8321389"/>
              <a:gd name="connsiteY40" fmla="*/ 70636 h 298221"/>
              <a:gd name="connsiteX41" fmla="*/ 2692127 w 8321389"/>
              <a:gd name="connsiteY41" fmla="*/ 15616 h 298221"/>
              <a:gd name="connsiteX42" fmla="*/ 2694344 w 8321389"/>
              <a:gd name="connsiteY42" fmla="*/ 42054 h 298221"/>
              <a:gd name="connsiteX43" fmla="*/ 2678781 w 8321389"/>
              <a:gd name="connsiteY43" fmla="*/ 74404 h 298221"/>
              <a:gd name="connsiteX44" fmla="*/ 2686622 w 8321389"/>
              <a:gd name="connsiteY44" fmla="*/ 70636 h 298221"/>
              <a:gd name="connsiteX45" fmla="*/ 2960005 w 8321389"/>
              <a:gd name="connsiteY45" fmla="*/ 15616 h 298221"/>
              <a:gd name="connsiteX46" fmla="*/ 2962223 w 8321389"/>
              <a:gd name="connsiteY46" fmla="*/ 42054 h 298221"/>
              <a:gd name="connsiteX47" fmla="*/ 2946660 w 8321389"/>
              <a:gd name="connsiteY47" fmla="*/ 74403 h 298221"/>
              <a:gd name="connsiteX48" fmla="*/ 2954500 w 8321389"/>
              <a:gd name="connsiteY48" fmla="*/ 70636 h 298221"/>
              <a:gd name="connsiteX49" fmla="*/ 3227883 w 8321389"/>
              <a:gd name="connsiteY49" fmla="*/ 15616 h 298221"/>
              <a:gd name="connsiteX50" fmla="*/ 3230101 w 8321389"/>
              <a:gd name="connsiteY50" fmla="*/ 42054 h 298221"/>
              <a:gd name="connsiteX51" fmla="*/ 3214538 w 8321389"/>
              <a:gd name="connsiteY51" fmla="*/ 74403 h 298221"/>
              <a:gd name="connsiteX52" fmla="*/ 3222378 w 8321389"/>
              <a:gd name="connsiteY52" fmla="*/ 70636 h 298221"/>
              <a:gd name="connsiteX53" fmla="*/ 3495761 w 8321389"/>
              <a:gd name="connsiteY53" fmla="*/ 15616 h 298221"/>
              <a:gd name="connsiteX54" fmla="*/ 3497979 w 8321389"/>
              <a:gd name="connsiteY54" fmla="*/ 42054 h 298221"/>
              <a:gd name="connsiteX55" fmla="*/ 3482416 w 8321389"/>
              <a:gd name="connsiteY55" fmla="*/ 74403 h 298221"/>
              <a:gd name="connsiteX56" fmla="*/ 3490256 w 8321389"/>
              <a:gd name="connsiteY56" fmla="*/ 70636 h 298221"/>
              <a:gd name="connsiteX57" fmla="*/ 3763639 w 8321389"/>
              <a:gd name="connsiteY57" fmla="*/ 15616 h 298221"/>
              <a:gd name="connsiteX58" fmla="*/ 3765857 w 8321389"/>
              <a:gd name="connsiteY58" fmla="*/ 42054 h 298221"/>
              <a:gd name="connsiteX59" fmla="*/ 3750294 w 8321389"/>
              <a:gd name="connsiteY59" fmla="*/ 74404 h 298221"/>
              <a:gd name="connsiteX60" fmla="*/ 3758135 w 8321389"/>
              <a:gd name="connsiteY60" fmla="*/ 70636 h 298221"/>
              <a:gd name="connsiteX61" fmla="*/ 4031518 w 8321389"/>
              <a:gd name="connsiteY61" fmla="*/ 15616 h 298221"/>
              <a:gd name="connsiteX62" fmla="*/ 4033736 w 8321389"/>
              <a:gd name="connsiteY62" fmla="*/ 42054 h 298221"/>
              <a:gd name="connsiteX63" fmla="*/ 4018173 w 8321389"/>
              <a:gd name="connsiteY63" fmla="*/ 74403 h 298221"/>
              <a:gd name="connsiteX64" fmla="*/ 4026013 w 8321389"/>
              <a:gd name="connsiteY64" fmla="*/ 70636 h 298221"/>
              <a:gd name="connsiteX65" fmla="*/ 4299396 w 8321389"/>
              <a:gd name="connsiteY65" fmla="*/ 15616 h 298221"/>
              <a:gd name="connsiteX66" fmla="*/ 4301614 w 8321389"/>
              <a:gd name="connsiteY66" fmla="*/ 42054 h 298221"/>
              <a:gd name="connsiteX67" fmla="*/ 4286051 w 8321389"/>
              <a:gd name="connsiteY67" fmla="*/ 74403 h 298221"/>
              <a:gd name="connsiteX68" fmla="*/ 4293891 w 8321389"/>
              <a:gd name="connsiteY68" fmla="*/ 70636 h 298221"/>
              <a:gd name="connsiteX69" fmla="*/ 4567274 w 8321389"/>
              <a:gd name="connsiteY69" fmla="*/ 15616 h 298221"/>
              <a:gd name="connsiteX70" fmla="*/ 4569492 w 8321389"/>
              <a:gd name="connsiteY70" fmla="*/ 42054 h 298221"/>
              <a:gd name="connsiteX71" fmla="*/ 4553929 w 8321389"/>
              <a:gd name="connsiteY71" fmla="*/ 74404 h 298221"/>
              <a:gd name="connsiteX72" fmla="*/ 4561770 w 8321389"/>
              <a:gd name="connsiteY72" fmla="*/ 70636 h 298221"/>
              <a:gd name="connsiteX73" fmla="*/ 4835153 w 8321389"/>
              <a:gd name="connsiteY73" fmla="*/ 15616 h 298221"/>
              <a:gd name="connsiteX74" fmla="*/ 4837371 w 8321389"/>
              <a:gd name="connsiteY74" fmla="*/ 42054 h 298221"/>
              <a:gd name="connsiteX75" fmla="*/ 4821808 w 8321389"/>
              <a:gd name="connsiteY75" fmla="*/ 74403 h 298221"/>
              <a:gd name="connsiteX76" fmla="*/ 4829648 w 8321389"/>
              <a:gd name="connsiteY76" fmla="*/ 70636 h 298221"/>
              <a:gd name="connsiteX77" fmla="*/ 5103031 w 8321389"/>
              <a:gd name="connsiteY77" fmla="*/ 15616 h 298221"/>
              <a:gd name="connsiteX78" fmla="*/ 5105249 w 8321389"/>
              <a:gd name="connsiteY78" fmla="*/ 42054 h 298221"/>
              <a:gd name="connsiteX79" fmla="*/ 5089686 w 8321389"/>
              <a:gd name="connsiteY79" fmla="*/ 74403 h 298221"/>
              <a:gd name="connsiteX80" fmla="*/ 5097526 w 8321389"/>
              <a:gd name="connsiteY80" fmla="*/ 70636 h 298221"/>
              <a:gd name="connsiteX81" fmla="*/ 5370909 w 8321389"/>
              <a:gd name="connsiteY81" fmla="*/ 15616 h 298221"/>
              <a:gd name="connsiteX82" fmla="*/ 5373127 w 8321389"/>
              <a:gd name="connsiteY82" fmla="*/ 42054 h 298221"/>
              <a:gd name="connsiteX83" fmla="*/ 5357564 w 8321389"/>
              <a:gd name="connsiteY83" fmla="*/ 74404 h 298221"/>
              <a:gd name="connsiteX84" fmla="*/ 5365405 w 8321389"/>
              <a:gd name="connsiteY84" fmla="*/ 70636 h 298221"/>
              <a:gd name="connsiteX85" fmla="*/ 5638788 w 8321389"/>
              <a:gd name="connsiteY85" fmla="*/ 15616 h 298221"/>
              <a:gd name="connsiteX86" fmla="*/ 5641006 w 8321389"/>
              <a:gd name="connsiteY86" fmla="*/ 42054 h 298221"/>
              <a:gd name="connsiteX87" fmla="*/ 5625443 w 8321389"/>
              <a:gd name="connsiteY87" fmla="*/ 74403 h 298221"/>
              <a:gd name="connsiteX88" fmla="*/ 5633283 w 8321389"/>
              <a:gd name="connsiteY88" fmla="*/ 70636 h 298221"/>
              <a:gd name="connsiteX89" fmla="*/ 5906666 w 8321389"/>
              <a:gd name="connsiteY89" fmla="*/ 15616 h 298221"/>
              <a:gd name="connsiteX90" fmla="*/ 5908884 w 8321389"/>
              <a:gd name="connsiteY90" fmla="*/ 42054 h 298221"/>
              <a:gd name="connsiteX91" fmla="*/ 5893321 w 8321389"/>
              <a:gd name="connsiteY91" fmla="*/ 74403 h 298221"/>
              <a:gd name="connsiteX92" fmla="*/ 5901161 w 8321389"/>
              <a:gd name="connsiteY92" fmla="*/ 70636 h 298221"/>
              <a:gd name="connsiteX93" fmla="*/ 6174544 w 8321389"/>
              <a:gd name="connsiteY93" fmla="*/ 15616 h 298221"/>
              <a:gd name="connsiteX94" fmla="*/ 6176762 w 8321389"/>
              <a:gd name="connsiteY94" fmla="*/ 42054 h 298221"/>
              <a:gd name="connsiteX95" fmla="*/ 6161199 w 8321389"/>
              <a:gd name="connsiteY95" fmla="*/ 74403 h 298221"/>
              <a:gd name="connsiteX96" fmla="*/ 6169040 w 8321389"/>
              <a:gd name="connsiteY96" fmla="*/ 70636 h 298221"/>
              <a:gd name="connsiteX97" fmla="*/ 6442423 w 8321389"/>
              <a:gd name="connsiteY97" fmla="*/ 15616 h 298221"/>
              <a:gd name="connsiteX98" fmla="*/ 6444641 w 8321389"/>
              <a:gd name="connsiteY98" fmla="*/ 42054 h 298221"/>
              <a:gd name="connsiteX99" fmla="*/ 6429078 w 8321389"/>
              <a:gd name="connsiteY99" fmla="*/ 74403 h 298221"/>
              <a:gd name="connsiteX100" fmla="*/ 6436918 w 8321389"/>
              <a:gd name="connsiteY100" fmla="*/ 70636 h 298221"/>
              <a:gd name="connsiteX101" fmla="*/ 6710301 w 8321389"/>
              <a:gd name="connsiteY101" fmla="*/ 15616 h 298221"/>
              <a:gd name="connsiteX102" fmla="*/ 6712519 w 8321389"/>
              <a:gd name="connsiteY102" fmla="*/ 42054 h 298221"/>
              <a:gd name="connsiteX103" fmla="*/ 6696956 w 8321389"/>
              <a:gd name="connsiteY103" fmla="*/ 74403 h 298221"/>
              <a:gd name="connsiteX104" fmla="*/ 6704796 w 8321389"/>
              <a:gd name="connsiteY104" fmla="*/ 70636 h 298221"/>
              <a:gd name="connsiteX105" fmla="*/ 6978179 w 8321389"/>
              <a:gd name="connsiteY105" fmla="*/ 15616 h 298221"/>
              <a:gd name="connsiteX106" fmla="*/ 6980397 w 8321389"/>
              <a:gd name="connsiteY106" fmla="*/ 42054 h 298221"/>
              <a:gd name="connsiteX107" fmla="*/ 6964834 w 8321389"/>
              <a:gd name="connsiteY107" fmla="*/ 74403 h 298221"/>
              <a:gd name="connsiteX108" fmla="*/ 6972674 w 8321389"/>
              <a:gd name="connsiteY108" fmla="*/ 70636 h 298221"/>
              <a:gd name="connsiteX109" fmla="*/ 7246057 w 8321389"/>
              <a:gd name="connsiteY109" fmla="*/ 15616 h 298221"/>
              <a:gd name="connsiteX110" fmla="*/ 7248275 w 8321389"/>
              <a:gd name="connsiteY110" fmla="*/ 42054 h 298221"/>
              <a:gd name="connsiteX111" fmla="*/ 7232712 w 8321389"/>
              <a:gd name="connsiteY111" fmla="*/ 74403 h 298221"/>
              <a:gd name="connsiteX112" fmla="*/ 7240552 w 8321389"/>
              <a:gd name="connsiteY112" fmla="*/ 70636 h 298221"/>
              <a:gd name="connsiteX113" fmla="*/ 7513935 w 8321389"/>
              <a:gd name="connsiteY113" fmla="*/ 15616 h 298221"/>
              <a:gd name="connsiteX114" fmla="*/ 7516153 w 8321389"/>
              <a:gd name="connsiteY114" fmla="*/ 42054 h 298221"/>
              <a:gd name="connsiteX115" fmla="*/ 7500590 w 8321389"/>
              <a:gd name="connsiteY115" fmla="*/ 74403 h 298221"/>
              <a:gd name="connsiteX116" fmla="*/ 7508430 w 8321389"/>
              <a:gd name="connsiteY116" fmla="*/ 70636 h 298221"/>
              <a:gd name="connsiteX117" fmla="*/ 7781813 w 8321389"/>
              <a:gd name="connsiteY117" fmla="*/ 15616 h 298221"/>
              <a:gd name="connsiteX118" fmla="*/ 7784031 w 8321389"/>
              <a:gd name="connsiteY118" fmla="*/ 42054 h 298221"/>
              <a:gd name="connsiteX119" fmla="*/ 7768468 w 8321389"/>
              <a:gd name="connsiteY119" fmla="*/ 74404 h 298221"/>
              <a:gd name="connsiteX120" fmla="*/ 7776309 w 8321389"/>
              <a:gd name="connsiteY120" fmla="*/ 70636 h 298221"/>
              <a:gd name="connsiteX121" fmla="*/ 8049692 w 8321389"/>
              <a:gd name="connsiteY121" fmla="*/ 15616 h 298221"/>
              <a:gd name="connsiteX122" fmla="*/ 8051910 w 8321389"/>
              <a:gd name="connsiteY122" fmla="*/ 42054 h 298221"/>
              <a:gd name="connsiteX123" fmla="*/ 8036350 w 8321389"/>
              <a:gd name="connsiteY123" fmla="*/ 74398 h 298221"/>
              <a:gd name="connsiteX124" fmla="*/ 8044179 w 8321389"/>
              <a:gd name="connsiteY124" fmla="*/ 70636 h 298221"/>
              <a:gd name="connsiteX125" fmla="*/ 8317562 w 8321389"/>
              <a:gd name="connsiteY125" fmla="*/ 15616 h 298221"/>
              <a:gd name="connsiteX126" fmla="*/ 8066780 w 8321389"/>
              <a:gd name="connsiteY126" fmla="*/ 298221 h 298221"/>
              <a:gd name="connsiteX0" fmla="*/ 0 w 8317562"/>
              <a:gd name="connsiteY0" fmla="*/ 74403 h 74404"/>
              <a:gd name="connsiteX1" fmla="*/ 7840 w 8317562"/>
              <a:gd name="connsiteY1" fmla="*/ 70636 h 74404"/>
              <a:gd name="connsiteX2" fmla="*/ 249916 w 8317562"/>
              <a:gd name="connsiteY2" fmla="*/ 532 h 74404"/>
              <a:gd name="connsiteX3" fmla="*/ 281223 w 8317562"/>
              <a:gd name="connsiteY3" fmla="*/ 15616 h 74404"/>
              <a:gd name="connsiteX4" fmla="*/ 283441 w 8317562"/>
              <a:gd name="connsiteY4" fmla="*/ 42054 h 74404"/>
              <a:gd name="connsiteX5" fmla="*/ 267878 w 8317562"/>
              <a:gd name="connsiteY5" fmla="*/ 74403 h 74404"/>
              <a:gd name="connsiteX6" fmla="*/ 275719 w 8317562"/>
              <a:gd name="connsiteY6" fmla="*/ 70636 h 74404"/>
              <a:gd name="connsiteX7" fmla="*/ 517795 w 8317562"/>
              <a:gd name="connsiteY7" fmla="*/ 532 h 74404"/>
              <a:gd name="connsiteX8" fmla="*/ 549101 w 8317562"/>
              <a:gd name="connsiteY8" fmla="*/ 15616 h 74404"/>
              <a:gd name="connsiteX9" fmla="*/ 551320 w 8317562"/>
              <a:gd name="connsiteY9" fmla="*/ 42054 h 74404"/>
              <a:gd name="connsiteX10" fmla="*/ 535757 w 8317562"/>
              <a:gd name="connsiteY10" fmla="*/ 74403 h 74404"/>
              <a:gd name="connsiteX11" fmla="*/ 543596 w 8317562"/>
              <a:gd name="connsiteY11" fmla="*/ 70636 h 74404"/>
              <a:gd name="connsiteX12" fmla="*/ 785672 w 8317562"/>
              <a:gd name="connsiteY12" fmla="*/ 532 h 74404"/>
              <a:gd name="connsiteX13" fmla="*/ 816978 w 8317562"/>
              <a:gd name="connsiteY13" fmla="*/ 15616 h 74404"/>
              <a:gd name="connsiteX14" fmla="*/ 819197 w 8317562"/>
              <a:gd name="connsiteY14" fmla="*/ 42054 h 74404"/>
              <a:gd name="connsiteX15" fmla="*/ 803635 w 8317562"/>
              <a:gd name="connsiteY15" fmla="*/ 74403 h 74404"/>
              <a:gd name="connsiteX16" fmla="*/ 811474 w 8317562"/>
              <a:gd name="connsiteY16" fmla="*/ 70636 h 74404"/>
              <a:gd name="connsiteX17" fmla="*/ 1084857 w 8317562"/>
              <a:gd name="connsiteY17" fmla="*/ 15616 h 74404"/>
              <a:gd name="connsiteX18" fmla="*/ 1087075 w 8317562"/>
              <a:gd name="connsiteY18" fmla="*/ 42054 h 74404"/>
              <a:gd name="connsiteX19" fmla="*/ 1071512 w 8317562"/>
              <a:gd name="connsiteY19" fmla="*/ 74404 h 74404"/>
              <a:gd name="connsiteX20" fmla="*/ 1079353 w 8317562"/>
              <a:gd name="connsiteY20" fmla="*/ 70636 h 74404"/>
              <a:gd name="connsiteX21" fmla="*/ 1352736 w 8317562"/>
              <a:gd name="connsiteY21" fmla="*/ 15616 h 74404"/>
              <a:gd name="connsiteX22" fmla="*/ 1354954 w 8317562"/>
              <a:gd name="connsiteY22" fmla="*/ 42054 h 74404"/>
              <a:gd name="connsiteX23" fmla="*/ 1339392 w 8317562"/>
              <a:gd name="connsiteY23" fmla="*/ 74403 h 74404"/>
              <a:gd name="connsiteX24" fmla="*/ 1347230 w 8317562"/>
              <a:gd name="connsiteY24" fmla="*/ 70636 h 74404"/>
              <a:gd name="connsiteX25" fmla="*/ 1620614 w 8317562"/>
              <a:gd name="connsiteY25" fmla="*/ 15616 h 74404"/>
              <a:gd name="connsiteX26" fmla="*/ 1622832 w 8317562"/>
              <a:gd name="connsiteY26" fmla="*/ 42054 h 74404"/>
              <a:gd name="connsiteX27" fmla="*/ 1607269 w 8317562"/>
              <a:gd name="connsiteY27" fmla="*/ 74403 h 74404"/>
              <a:gd name="connsiteX28" fmla="*/ 1615109 w 8317562"/>
              <a:gd name="connsiteY28" fmla="*/ 70636 h 74404"/>
              <a:gd name="connsiteX29" fmla="*/ 1888492 w 8317562"/>
              <a:gd name="connsiteY29" fmla="*/ 15616 h 74404"/>
              <a:gd name="connsiteX30" fmla="*/ 1890710 w 8317562"/>
              <a:gd name="connsiteY30" fmla="*/ 42054 h 74404"/>
              <a:gd name="connsiteX31" fmla="*/ 1875147 w 8317562"/>
              <a:gd name="connsiteY31" fmla="*/ 74404 h 74404"/>
              <a:gd name="connsiteX32" fmla="*/ 1882987 w 8317562"/>
              <a:gd name="connsiteY32" fmla="*/ 70636 h 74404"/>
              <a:gd name="connsiteX33" fmla="*/ 2156371 w 8317562"/>
              <a:gd name="connsiteY33" fmla="*/ 15616 h 74404"/>
              <a:gd name="connsiteX34" fmla="*/ 2158589 w 8317562"/>
              <a:gd name="connsiteY34" fmla="*/ 42054 h 74404"/>
              <a:gd name="connsiteX35" fmla="*/ 2143025 w 8317562"/>
              <a:gd name="connsiteY35" fmla="*/ 74403 h 74404"/>
              <a:gd name="connsiteX36" fmla="*/ 2150866 w 8317562"/>
              <a:gd name="connsiteY36" fmla="*/ 70636 h 74404"/>
              <a:gd name="connsiteX37" fmla="*/ 2424248 w 8317562"/>
              <a:gd name="connsiteY37" fmla="*/ 15616 h 74404"/>
              <a:gd name="connsiteX38" fmla="*/ 2426467 w 8317562"/>
              <a:gd name="connsiteY38" fmla="*/ 42054 h 74404"/>
              <a:gd name="connsiteX39" fmla="*/ 2410904 w 8317562"/>
              <a:gd name="connsiteY39" fmla="*/ 74403 h 74404"/>
              <a:gd name="connsiteX40" fmla="*/ 2418743 w 8317562"/>
              <a:gd name="connsiteY40" fmla="*/ 70636 h 74404"/>
              <a:gd name="connsiteX41" fmla="*/ 2692127 w 8317562"/>
              <a:gd name="connsiteY41" fmla="*/ 15616 h 74404"/>
              <a:gd name="connsiteX42" fmla="*/ 2694344 w 8317562"/>
              <a:gd name="connsiteY42" fmla="*/ 42054 h 74404"/>
              <a:gd name="connsiteX43" fmla="*/ 2678781 w 8317562"/>
              <a:gd name="connsiteY43" fmla="*/ 74404 h 74404"/>
              <a:gd name="connsiteX44" fmla="*/ 2686622 w 8317562"/>
              <a:gd name="connsiteY44" fmla="*/ 70636 h 74404"/>
              <a:gd name="connsiteX45" fmla="*/ 2960005 w 8317562"/>
              <a:gd name="connsiteY45" fmla="*/ 15616 h 74404"/>
              <a:gd name="connsiteX46" fmla="*/ 2962223 w 8317562"/>
              <a:gd name="connsiteY46" fmla="*/ 42054 h 74404"/>
              <a:gd name="connsiteX47" fmla="*/ 2946660 w 8317562"/>
              <a:gd name="connsiteY47" fmla="*/ 74403 h 74404"/>
              <a:gd name="connsiteX48" fmla="*/ 2954500 w 8317562"/>
              <a:gd name="connsiteY48" fmla="*/ 70636 h 74404"/>
              <a:gd name="connsiteX49" fmla="*/ 3227883 w 8317562"/>
              <a:gd name="connsiteY49" fmla="*/ 15616 h 74404"/>
              <a:gd name="connsiteX50" fmla="*/ 3230101 w 8317562"/>
              <a:gd name="connsiteY50" fmla="*/ 42054 h 74404"/>
              <a:gd name="connsiteX51" fmla="*/ 3214538 w 8317562"/>
              <a:gd name="connsiteY51" fmla="*/ 74403 h 74404"/>
              <a:gd name="connsiteX52" fmla="*/ 3222378 w 8317562"/>
              <a:gd name="connsiteY52" fmla="*/ 70636 h 74404"/>
              <a:gd name="connsiteX53" fmla="*/ 3495761 w 8317562"/>
              <a:gd name="connsiteY53" fmla="*/ 15616 h 74404"/>
              <a:gd name="connsiteX54" fmla="*/ 3497979 w 8317562"/>
              <a:gd name="connsiteY54" fmla="*/ 42054 h 74404"/>
              <a:gd name="connsiteX55" fmla="*/ 3482416 w 8317562"/>
              <a:gd name="connsiteY55" fmla="*/ 74403 h 74404"/>
              <a:gd name="connsiteX56" fmla="*/ 3490256 w 8317562"/>
              <a:gd name="connsiteY56" fmla="*/ 70636 h 74404"/>
              <a:gd name="connsiteX57" fmla="*/ 3763639 w 8317562"/>
              <a:gd name="connsiteY57" fmla="*/ 15616 h 74404"/>
              <a:gd name="connsiteX58" fmla="*/ 3765857 w 8317562"/>
              <a:gd name="connsiteY58" fmla="*/ 42054 h 74404"/>
              <a:gd name="connsiteX59" fmla="*/ 3750294 w 8317562"/>
              <a:gd name="connsiteY59" fmla="*/ 74404 h 74404"/>
              <a:gd name="connsiteX60" fmla="*/ 3758135 w 8317562"/>
              <a:gd name="connsiteY60" fmla="*/ 70636 h 74404"/>
              <a:gd name="connsiteX61" fmla="*/ 4031518 w 8317562"/>
              <a:gd name="connsiteY61" fmla="*/ 15616 h 74404"/>
              <a:gd name="connsiteX62" fmla="*/ 4033736 w 8317562"/>
              <a:gd name="connsiteY62" fmla="*/ 42054 h 74404"/>
              <a:gd name="connsiteX63" fmla="*/ 4018173 w 8317562"/>
              <a:gd name="connsiteY63" fmla="*/ 74403 h 74404"/>
              <a:gd name="connsiteX64" fmla="*/ 4026013 w 8317562"/>
              <a:gd name="connsiteY64" fmla="*/ 70636 h 74404"/>
              <a:gd name="connsiteX65" fmla="*/ 4299396 w 8317562"/>
              <a:gd name="connsiteY65" fmla="*/ 15616 h 74404"/>
              <a:gd name="connsiteX66" fmla="*/ 4301614 w 8317562"/>
              <a:gd name="connsiteY66" fmla="*/ 42054 h 74404"/>
              <a:gd name="connsiteX67" fmla="*/ 4286051 w 8317562"/>
              <a:gd name="connsiteY67" fmla="*/ 74403 h 74404"/>
              <a:gd name="connsiteX68" fmla="*/ 4293891 w 8317562"/>
              <a:gd name="connsiteY68" fmla="*/ 70636 h 74404"/>
              <a:gd name="connsiteX69" fmla="*/ 4567274 w 8317562"/>
              <a:gd name="connsiteY69" fmla="*/ 15616 h 74404"/>
              <a:gd name="connsiteX70" fmla="*/ 4569492 w 8317562"/>
              <a:gd name="connsiteY70" fmla="*/ 42054 h 74404"/>
              <a:gd name="connsiteX71" fmla="*/ 4553929 w 8317562"/>
              <a:gd name="connsiteY71" fmla="*/ 74404 h 74404"/>
              <a:gd name="connsiteX72" fmla="*/ 4561770 w 8317562"/>
              <a:gd name="connsiteY72" fmla="*/ 70636 h 74404"/>
              <a:gd name="connsiteX73" fmla="*/ 4835153 w 8317562"/>
              <a:gd name="connsiteY73" fmla="*/ 15616 h 74404"/>
              <a:gd name="connsiteX74" fmla="*/ 4837371 w 8317562"/>
              <a:gd name="connsiteY74" fmla="*/ 42054 h 74404"/>
              <a:gd name="connsiteX75" fmla="*/ 4821808 w 8317562"/>
              <a:gd name="connsiteY75" fmla="*/ 74403 h 74404"/>
              <a:gd name="connsiteX76" fmla="*/ 4829648 w 8317562"/>
              <a:gd name="connsiteY76" fmla="*/ 70636 h 74404"/>
              <a:gd name="connsiteX77" fmla="*/ 5103031 w 8317562"/>
              <a:gd name="connsiteY77" fmla="*/ 15616 h 74404"/>
              <a:gd name="connsiteX78" fmla="*/ 5105249 w 8317562"/>
              <a:gd name="connsiteY78" fmla="*/ 42054 h 74404"/>
              <a:gd name="connsiteX79" fmla="*/ 5089686 w 8317562"/>
              <a:gd name="connsiteY79" fmla="*/ 74403 h 74404"/>
              <a:gd name="connsiteX80" fmla="*/ 5097526 w 8317562"/>
              <a:gd name="connsiteY80" fmla="*/ 70636 h 74404"/>
              <a:gd name="connsiteX81" fmla="*/ 5370909 w 8317562"/>
              <a:gd name="connsiteY81" fmla="*/ 15616 h 74404"/>
              <a:gd name="connsiteX82" fmla="*/ 5373127 w 8317562"/>
              <a:gd name="connsiteY82" fmla="*/ 42054 h 74404"/>
              <a:gd name="connsiteX83" fmla="*/ 5357564 w 8317562"/>
              <a:gd name="connsiteY83" fmla="*/ 74404 h 74404"/>
              <a:gd name="connsiteX84" fmla="*/ 5365405 w 8317562"/>
              <a:gd name="connsiteY84" fmla="*/ 70636 h 74404"/>
              <a:gd name="connsiteX85" fmla="*/ 5638788 w 8317562"/>
              <a:gd name="connsiteY85" fmla="*/ 15616 h 74404"/>
              <a:gd name="connsiteX86" fmla="*/ 5641006 w 8317562"/>
              <a:gd name="connsiteY86" fmla="*/ 42054 h 74404"/>
              <a:gd name="connsiteX87" fmla="*/ 5625443 w 8317562"/>
              <a:gd name="connsiteY87" fmla="*/ 74403 h 74404"/>
              <a:gd name="connsiteX88" fmla="*/ 5633283 w 8317562"/>
              <a:gd name="connsiteY88" fmla="*/ 70636 h 74404"/>
              <a:gd name="connsiteX89" fmla="*/ 5906666 w 8317562"/>
              <a:gd name="connsiteY89" fmla="*/ 15616 h 74404"/>
              <a:gd name="connsiteX90" fmla="*/ 5908884 w 8317562"/>
              <a:gd name="connsiteY90" fmla="*/ 42054 h 74404"/>
              <a:gd name="connsiteX91" fmla="*/ 5893321 w 8317562"/>
              <a:gd name="connsiteY91" fmla="*/ 74403 h 74404"/>
              <a:gd name="connsiteX92" fmla="*/ 5901161 w 8317562"/>
              <a:gd name="connsiteY92" fmla="*/ 70636 h 74404"/>
              <a:gd name="connsiteX93" fmla="*/ 6174544 w 8317562"/>
              <a:gd name="connsiteY93" fmla="*/ 15616 h 74404"/>
              <a:gd name="connsiteX94" fmla="*/ 6176762 w 8317562"/>
              <a:gd name="connsiteY94" fmla="*/ 42054 h 74404"/>
              <a:gd name="connsiteX95" fmla="*/ 6161199 w 8317562"/>
              <a:gd name="connsiteY95" fmla="*/ 74403 h 74404"/>
              <a:gd name="connsiteX96" fmla="*/ 6169040 w 8317562"/>
              <a:gd name="connsiteY96" fmla="*/ 70636 h 74404"/>
              <a:gd name="connsiteX97" fmla="*/ 6442423 w 8317562"/>
              <a:gd name="connsiteY97" fmla="*/ 15616 h 74404"/>
              <a:gd name="connsiteX98" fmla="*/ 6444641 w 8317562"/>
              <a:gd name="connsiteY98" fmla="*/ 42054 h 74404"/>
              <a:gd name="connsiteX99" fmla="*/ 6429078 w 8317562"/>
              <a:gd name="connsiteY99" fmla="*/ 74403 h 74404"/>
              <a:gd name="connsiteX100" fmla="*/ 6436918 w 8317562"/>
              <a:gd name="connsiteY100" fmla="*/ 70636 h 74404"/>
              <a:gd name="connsiteX101" fmla="*/ 6710301 w 8317562"/>
              <a:gd name="connsiteY101" fmla="*/ 15616 h 74404"/>
              <a:gd name="connsiteX102" fmla="*/ 6712519 w 8317562"/>
              <a:gd name="connsiteY102" fmla="*/ 42054 h 74404"/>
              <a:gd name="connsiteX103" fmla="*/ 6696956 w 8317562"/>
              <a:gd name="connsiteY103" fmla="*/ 74403 h 74404"/>
              <a:gd name="connsiteX104" fmla="*/ 6704796 w 8317562"/>
              <a:gd name="connsiteY104" fmla="*/ 70636 h 74404"/>
              <a:gd name="connsiteX105" fmla="*/ 6978179 w 8317562"/>
              <a:gd name="connsiteY105" fmla="*/ 15616 h 74404"/>
              <a:gd name="connsiteX106" fmla="*/ 6980397 w 8317562"/>
              <a:gd name="connsiteY106" fmla="*/ 42054 h 74404"/>
              <a:gd name="connsiteX107" fmla="*/ 6964834 w 8317562"/>
              <a:gd name="connsiteY107" fmla="*/ 74403 h 74404"/>
              <a:gd name="connsiteX108" fmla="*/ 6972674 w 8317562"/>
              <a:gd name="connsiteY108" fmla="*/ 70636 h 74404"/>
              <a:gd name="connsiteX109" fmla="*/ 7246057 w 8317562"/>
              <a:gd name="connsiteY109" fmla="*/ 15616 h 74404"/>
              <a:gd name="connsiteX110" fmla="*/ 7248275 w 8317562"/>
              <a:gd name="connsiteY110" fmla="*/ 42054 h 74404"/>
              <a:gd name="connsiteX111" fmla="*/ 7232712 w 8317562"/>
              <a:gd name="connsiteY111" fmla="*/ 74403 h 74404"/>
              <a:gd name="connsiteX112" fmla="*/ 7240552 w 8317562"/>
              <a:gd name="connsiteY112" fmla="*/ 70636 h 74404"/>
              <a:gd name="connsiteX113" fmla="*/ 7513935 w 8317562"/>
              <a:gd name="connsiteY113" fmla="*/ 15616 h 74404"/>
              <a:gd name="connsiteX114" fmla="*/ 7516153 w 8317562"/>
              <a:gd name="connsiteY114" fmla="*/ 42054 h 74404"/>
              <a:gd name="connsiteX115" fmla="*/ 7500590 w 8317562"/>
              <a:gd name="connsiteY115" fmla="*/ 74403 h 74404"/>
              <a:gd name="connsiteX116" fmla="*/ 7508430 w 8317562"/>
              <a:gd name="connsiteY116" fmla="*/ 70636 h 74404"/>
              <a:gd name="connsiteX117" fmla="*/ 7781813 w 8317562"/>
              <a:gd name="connsiteY117" fmla="*/ 15616 h 74404"/>
              <a:gd name="connsiteX118" fmla="*/ 7784031 w 8317562"/>
              <a:gd name="connsiteY118" fmla="*/ 42054 h 74404"/>
              <a:gd name="connsiteX119" fmla="*/ 7768468 w 8317562"/>
              <a:gd name="connsiteY119" fmla="*/ 74404 h 74404"/>
              <a:gd name="connsiteX120" fmla="*/ 7776309 w 8317562"/>
              <a:gd name="connsiteY120" fmla="*/ 70636 h 74404"/>
              <a:gd name="connsiteX121" fmla="*/ 8049692 w 8317562"/>
              <a:gd name="connsiteY121" fmla="*/ 15616 h 74404"/>
              <a:gd name="connsiteX122" fmla="*/ 8051910 w 8317562"/>
              <a:gd name="connsiteY122" fmla="*/ 42054 h 74404"/>
              <a:gd name="connsiteX123" fmla="*/ 8036350 w 8317562"/>
              <a:gd name="connsiteY123" fmla="*/ 74398 h 74404"/>
              <a:gd name="connsiteX124" fmla="*/ 8044179 w 8317562"/>
              <a:gd name="connsiteY124" fmla="*/ 70636 h 74404"/>
              <a:gd name="connsiteX125" fmla="*/ 8317562 w 8317562"/>
              <a:gd name="connsiteY125" fmla="*/ 15616 h 74404"/>
              <a:gd name="connsiteX0" fmla="*/ 0 w 8053519"/>
              <a:gd name="connsiteY0" fmla="*/ 74403 h 74404"/>
              <a:gd name="connsiteX1" fmla="*/ 7840 w 8053519"/>
              <a:gd name="connsiteY1" fmla="*/ 70636 h 74404"/>
              <a:gd name="connsiteX2" fmla="*/ 249916 w 8053519"/>
              <a:gd name="connsiteY2" fmla="*/ 532 h 74404"/>
              <a:gd name="connsiteX3" fmla="*/ 281223 w 8053519"/>
              <a:gd name="connsiteY3" fmla="*/ 15616 h 74404"/>
              <a:gd name="connsiteX4" fmla="*/ 283441 w 8053519"/>
              <a:gd name="connsiteY4" fmla="*/ 42054 h 74404"/>
              <a:gd name="connsiteX5" fmla="*/ 267878 w 8053519"/>
              <a:gd name="connsiteY5" fmla="*/ 74403 h 74404"/>
              <a:gd name="connsiteX6" fmla="*/ 275719 w 8053519"/>
              <a:gd name="connsiteY6" fmla="*/ 70636 h 74404"/>
              <a:gd name="connsiteX7" fmla="*/ 517795 w 8053519"/>
              <a:gd name="connsiteY7" fmla="*/ 532 h 74404"/>
              <a:gd name="connsiteX8" fmla="*/ 549101 w 8053519"/>
              <a:gd name="connsiteY8" fmla="*/ 15616 h 74404"/>
              <a:gd name="connsiteX9" fmla="*/ 551320 w 8053519"/>
              <a:gd name="connsiteY9" fmla="*/ 42054 h 74404"/>
              <a:gd name="connsiteX10" fmla="*/ 535757 w 8053519"/>
              <a:gd name="connsiteY10" fmla="*/ 74403 h 74404"/>
              <a:gd name="connsiteX11" fmla="*/ 543596 w 8053519"/>
              <a:gd name="connsiteY11" fmla="*/ 70636 h 74404"/>
              <a:gd name="connsiteX12" fmla="*/ 785672 w 8053519"/>
              <a:gd name="connsiteY12" fmla="*/ 532 h 74404"/>
              <a:gd name="connsiteX13" fmla="*/ 816978 w 8053519"/>
              <a:gd name="connsiteY13" fmla="*/ 15616 h 74404"/>
              <a:gd name="connsiteX14" fmla="*/ 819197 w 8053519"/>
              <a:gd name="connsiteY14" fmla="*/ 42054 h 74404"/>
              <a:gd name="connsiteX15" fmla="*/ 803635 w 8053519"/>
              <a:gd name="connsiteY15" fmla="*/ 74403 h 74404"/>
              <a:gd name="connsiteX16" fmla="*/ 811474 w 8053519"/>
              <a:gd name="connsiteY16" fmla="*/ 70636 h 74404"/>
              <a:gd name="connsiteX17" fmla="*/ 1084857 w 8053519"/>
              <a:gd name="connsiteY17" fmla="*/ 15616 h 74404"/>
              <a:gd name="connsiteX18" fmla="*/ 1087075 w 8053519"/>
              <a:gd name="connsiteY18" fmla="*/ 42054 h 74404"/>
              <a:gd name="connsiteX19" fmla="*/ 1071512 w 8053519"/>
              <a:gd name="connsiteY19" fmla="*/ 74404 h 74404"/>
              <a:gd name="connsiteX20" fmla="*/ 1079353 w 8053519"/>
              <a:gd name="connsiteY20" fmla="*/ 70636 h 74404"/>
              <a:gd name="connsiteX21" fmla="*/ 1352736 w 8053519"/>
              <a:gd name="connsiteY21" fmla="*/ 15616 h 74404"/>
              <a:gd name="connsiteX22" fmla="*/ 1354954 w 8053519"/>
              <a:gd name="connsiteY22" fmla="*/ 42054 h 74404"/>
              <a:gd name="connsiteX23" fmla="*/ 1339392 w 8053519"/>
              <a:gd name="connsiteY23" fmla="*/ 74403 h 74404"/>
              <a:gd name="connsiteX24" fmla="*/ 1347230 w 8053519"/>
              <a:gd name="connsiteY24" fmla="*/ 70636 h 74404"/>
              <a:gd name="connsiteX25" fmla="*/ 1620614 w 8053519"/>
              <a:gd name="connsiteY25" fmla="*/ 15616 h 74404"/>
              <a:gd name="connsiteX26" fmla="*/ 1622832 w 8053519"/>
              <a:gd name="connsiteY26" fmla="*/ 42054 h 74404"/>
              <a:gd name="connsiteX27" fmla="*/ 1607269 w 8053519"/>
              <a:gd name="connsiteY27" fmla="*/ 74403 h 74404"/>
              <a:gd name="connsiteX28" fmla="*/ 1615109 w 8053519"/>
              <a:gd name="connsiteY28" fmla="*/ 70636 h 74404"/>
              <a:gd name="connsiteX29" fmla="*/ 1888492 w 8053519"/>
              <a:gd name="connsiteY29" fmla="*/ 15616 h 74404"/>
              <a:gd name="connsiteX30" fmla="*/ 1890710 w 8053519"/>
              <a:gd name="connsiteY30" fmla="*/ 42054 h 74404"/>
              <a:gd name="connsiteX31" fmla="*/ 1875147 w 8053519"/>
              <a:gd name="connsiteY31" fmla="*/ 74404 h 74404"/>
              <a:gd name="connsiteX32" fmla="*/ 1882987 w 8053519"/>
              <a:gd name="connsiteY32" fmla="*/ 70636 h 74404"/>
              <a:gd name="connsiteX33" fmla="*/ 2156371 w 8053519"/>
              <a:gd name="connsiteY33" fmla="*/ 15616 h 74404"/>
              <a:gd name="connsiteX34" fmla="*/ 2158589 w 8053519"/>
              <a:gd name="connsiteY34" fmla="*/ 42054 h 74404"/>
              <a:gd name="connsiteX35" fmla="*/ 2143025 w 8053519"/>
              <a:gd name="connsiteY35" fmla="*/ 74403 h 74404"/>
              <a:gd name="connsiteX36" fmla="*/ 2150866 w 8053519"/>
              <a:gd name="connsiteY36" fmla="*/ 70636 h 74404"/>
              <a:gd name="connsiteX37" fmla="*/ 2424248 w 8053519"/>
              <a:gd name="connsiteY37" fmla="*/ 15616 h 74404"/>
              <a:gd name="connsiteX38" fmla="*/ 2426467 w 8053519"/>
              <a:gd name="connsiteY38" fmla="*/ 42054 h 74404"/>
              <a:gd name="connsiteX39" fmla="*/ 2410904 w 8053519"/>
              <a:gd name="connsiteY39" fmla="*/ 74403 h 74404"/>
              <a:gd name="connsiteX40" fmla="*/ 2418743 w 8053519"/>
              <a:gd name="connsiteY40" fmla="*/ 70636 h 74404"/>
              <a:gd name="connsiteX41" fmla="*/ 2692127 w 8053519"/>
              <a:gd name="connsiteY41" fmla="*/ 15616 h 74404"/>
              <a:gd name="connsiteX42" fmla="*/ 2694344 w 8053519"/>
              <a:gd name="connsiteY42" fmla="*/ 42054 h 74404"/>
              <a:gd name="connsiteX43" fmla="*/ 2678781 w 8053519"/>
              <a:gd name="connsiteY43" fmla="*/ 74404 h 74404"/>
              <a:gd name="connsiteX44" fmla="*/ 2686622 w 8053519"/>
              <a:gd name="connsiteY44" fmla="*/ 70636 h 74404"/>
              <a:gd name="connsiteX45" fmla="*/ 2960005 w 8053519"/>
              <a:gd name="connsiteY45" fmla="*/ 15616 h 74404"/>
              <a:gd name="connsiteX46" fmla="*/ 2962223 w 8053519"/>
              <a:gd name="connsiteY46" fmla="*/ 42054 h 74404"/>
              <a:gd name="connsiteX47" fmla="*/ 2946660 w 8053519"/>
              <a:gd name="connsiteY47" fmla="*/ 74403 h 74404"/>
              <a:gd name="connsiteX48" fmla="*/ 2954500 w 8053519"/>
              <a:gd name="connsiteY48" fmla="*/ 70636 h 74404"/>
              <a:gd name="connsiteX49" fmla="*/ 3227883 w 8053519"/>
              <a:gd name="connsiteY49" fmla="*/ 15616 h 74404"/>
              <a:gd name="connsiteX50" fmla="*/ 3230101 w 8053519"/>
              <a:gd name="connsiteY50" fmla="*/ 42054 h 74404"/>
              <a:gd name="connsiteX51" fmla="*/ 3214538 w 8053519"/>
              <a:gd name="connsiteY51" fmla="*/ 74403 h 74404"/>
              <a:gd name="connsiteX52" fmla="*/ 3222378 w 8053519"/>
              <a:gd name="connsiteY52" fmla="*/ 70636 h 74404"/>
              <a:gd name="connsiteX53" fmla="*/ 3495761 w 8053519"/>
              <a:gd name="connsiteY53" fmla="*/ 15616 h 74404"/>
              <a:gd name="connsiteX54" fmla="*/ 3497979 w 8053519"/>
              <a:gd name="connsiteY54" fmla="*/ 42054 h 74404"/>
              <a:gd name="connsiteX55" fmla="*/ 3482416 w 8053519"/>
              <a:gd name="connsiteY55" fmla="*/ 74403 h 74404"/>
              <a:gd name="connsiteX56" fmla="*/ 3490256 w 8053519"/>
              <a:gd name="connsiteY56" fmla="*/ 70636 h 74404"/>
              <a:gd name="connsiteX57" fmla="*/ 3763639 w 8053519"/>
              <a:gd name="connsiteY57" fmla="*/ 15616 h 74404"/>
              <a:gd name="connsiteX58" fmla="*/ 3765857 w 8053519"/>
              <a:gd name="connsiteY58" fmla="*/ 42054 h 74404"/>
              <a:gd name="connsiteX59" fmla="*/ 3750294 w 8053519"/>
              <a:gd name="connsiteY59" fmla="*/ 74404 h 74404"/>
              <a:gd name="connsiteX60" fmla="*/ 3758135 w 8053519"/>
              <a:gd name="connsiteY60" fmla="*/ 70636 h 74404"/>
              <a:gd name="connsiteX61" fmla="*/ 4031518 w 8053519"/>
              <a:gd name="connsiteY61" fmla="*/ 15616 h 74404"/>
              <a:gd name="connsiteX62" fmla="*/ 4033736 w 8053519"/>
              <a:gd name="connsiteY62" fmla="*/ 42054 h 74404"/>
              <a:gd name="connsiteX63" fmla="*/ 4018173 w 8053519"/>
              <a:gd name="connsiteY63" fmla="*/ 74403 h 74404"/>
              <a:gd name="connsiteX64" fmla="*/ 4026013 w 8053519"/>
              <a:gd name="connsiteY64" fmla="*/ 70636 h 74404"/>
              <a:gd name="connsiteX65" fmla="*/ 4299396 w 8053519"/>
              <a:gd name="connsiteY65" fmla="*/ 15616 h 74404"/>
              <a:gd name="connsiteX66" fmla="*/ 4301614 w 8053519"/>
              <a:gd name="connsiteY66" fmla="*/ 42054 h 74404"/>
              <a:gd name="connsiteX67" fmla="*/ 4286051 w 8053519"/>
              <a:gd name="connsiteY67" fmla="*/ 74403 h 74404"/>
              <a:gd name="connsiteX68" fmla="*/ 4293891 w 8053519"/>
              <a:gd name="connsiteY68" fmla="*/ 70636 h 74404"/>
              <a:gd name="connsiteX69" fmla="*/ 4567274 w 8053519"/>
              <a:gd name="connsiteY69" fmla="*/ 15616 h 74404"/>
              <a:gd name="connsiteX70" fmla="*/ 4569492 w 8053519"/>
              <a:gd name="connsiteY70" fmla="*/ 42054 h 74404"/>
              <a:gd name="connsiteX71" fmla="*/ 4553929 w 8053519"/>
              <a:gd name="connsiteY71" fmla="*/ 74404 h 74404"/>
              <a:gd name="connsiteX72" fmla="*/ 4561770 w 8053519"/>
              <a:gd name="connsiteY72" fmla="*/ 70636 h 74404"/>
              <a:gd name="connsiteX73" fmla="*/ 4835153 w 8053519"/>
              <a:gd name="connsiteY73" fmla="*/ 15616 h 74404"/>
              <a:gd name="connsiteX74" fmla="*/ 4837371 w 8053519"/>
              <a:gd name="connsiteY74" fmla="*/ 42054 h 74404"/>
              <a:gd name="connsiteX75" fmla="*/ 4821808 w 8053519"/>
              <a:gd name="connsiteY75" fmla="*/ 74403 h 74404"/>
              <a:gd name="connsiteX76" fmla="*/ 4829648 w 8053519"/>
              <a:gd name="connsiteY76" fmla="*/ 70636 h 74404"/>
              <a:gd name="connsiteX77" fmla="*/ 5103031 w 8053519"/>
              <a:gd name="connsiteY77" fmla="*/ 15616 h 74404"/>
              <a:gd name="connsiteX78" fmla="*/ 5105249 w 8053519"/>
              <a:gd name="connsiteY78" fmla="*/ 42054 h 74404"/>
              <a:gd name="connsiteX79" fmla="*/ 5089686 w 8053519"/>
              <a:gd name="connsiteY79" fmla="*/ 74403 h 74404"/>
              <a:gd name="connsiteX80" fmla="*/ 5097526 w 8053519"/>
              <a:gd name="connsiteY80" fmla="*/ 70636 h 74404"/>
              <a:gd name="connsiteX81" fmla="*/ 5370909 w 8053519"/>
              <a:gd name="connsiteY81" fmla="*/ 15616 h 74404"/>
              <a:gd name="connsiteX82" fmla="*/ 5373127 w 8053519"/>
              <a:gd name="connsiteY82" fmla="*/ 42054 h 74404"/>
              <a:gd name="connsiteX83" fmla="*/ 5357564 w 8053519"/>
              <a:gd name="connsiteY83" fmla="*/ 74404 h 74404"/>
              <a:gd name="connsiteX84" fmla="*/ 5365405 w 8053519"/>
              <a:gd name="connsiteY84" fmla="*/ 70636 h 74404"/>
              <a:gd name="connsiteX85" fmla="*/ 5638788 w 8053519"/>
              <a:gd name="connsiteY85" fmla="*/ 15616 h 74404"/>
              <a:gd name="connsiteX86" fmla="*/ 5641006 w 8053519"/>
              <a:gd name="connsiteY86" fmla="*/ 42054 h 74404"/>
              <a:gd name="connsiteX87" fmla="*/ 5625443 w 8053519"/>
              <a:gd name="connsiteY87" fmla="*/ 74403 h 74404"/>
              <a:gd name="connsiteX88" fmla="*/ 5633283 w 8053519"/>
              <a:gd name="connsiteY88" fmla="*/ 70636 h 74404"/>
              <a:gd name="connsiteX89" fmla="*/ 5906666 w 8053519"/>
              <a:gd name="connsiteY89" fmla="*/ 15616 h 74404"/>
              <a:gd name="connsiteX90" fmla="*/ 5908884 w 8053519"/>
              <a:gd name="connsiteY90" fmla="*/ 42054 h 74404"/>
              <a:gd name="connsiteX91" fmla="*/ 5893321 w 8053519"/>
              <a:gd name="connsiteY91" fmla="*/ 74403 h 74404"/>
              <a:gd name="connsiteX92" fmla="*/ 5901161 w 8053519"/>
              <a:gd name="connsiteY92" fmla="*/ 70636 h 74404"/>
              <a:gd name="connsiteX93" fmla="*/ 6174544 w 8053519"/>
              <a:gd name="connsiteY93" fmla="*/ 15616 h 74404"/>
              <a:gd name="connsiteX94" fmla="*/ 6176762 w 8053519"/>
              <a:gd name="connsiteY94" fmla="*/ 42054 h 74404"/>
              <a:gd name="connsiteX95" fmla="*/ 6161199 w 8053519"/>
              <a:gd name="connsiteY95" fmla="*/ 74403 h 74404"/>
              <a:gd name="connsiteX96" fmla="*/ 6169040 w 8053519"/>
              <a:gd name="connsiteY96" fmla="*/ 70636 h 74404"/>
              <a:gd name="connsiteX97" fmla="*/ 6442423 w 8053519"/>
              <a:gd name="connsiteY97" fmla="*/ 15616 h 74404"/>
              <a:gd name="connsiteX98" fmla="*/ 6444641 w 8053519"/>
              <a:gd name="connsiteY98" fmla="*/ 42054 h 74404"/>
              <a:gd name="connsiteX99" fmla="*/ 6429078 w 8053519"/>
              <a:gd name="connsiteY99" fmla="*/ 74403 h 74404"/>
              <a:gd name="connsiteX100" fmla="*/ 6436918 w 8053519"/>
              <a:gd name="connsiteY100" fmla="*/ 70636 h 74404"/>
              <a:gd name="connsiteX101" fmla="*/ 6710301 w 8053519"/>
              <a:gd name="connsiteY101" fmla="*/ 15616 h 74404"/>
              <a:gd name="connsiteX102" fmla="*/ 6712519 w 8053519"/>
              <a:gd name="connsiteY102" fmla="*/ 42054 h 74404"/>
              <a:gd name="connsiteX103" fmla="*/ 6696956 w 8053519"/>
              <a:gd name="connsiteY103" fmla="*/ 74403 h 74404"/>
              <a:gd name="connsiteX104" fmla="*/ 6704796 w 8053519"/>
              <a:gd name="connsiteY104" fmla="*/ 70636 h 74404"/>
              <a:gd name="connsiteX105" fmla="*/ 6978179 w 8053519"/>
              <a:gd name="connsiteY105" fmla="*/ 15616 h 74404"/>
              <a:gd name="connsiteX106" fmla="*/ 6980397 w 8053519"/>
              <a:gd name="connsiteY106" fmla="*/ 42054 h 74404"/>
              <a:gd name="connsiteX107" fmla="*/ 6964834 w 8053519"/>
              <a:gd name="connsiteY107" fmla="*/ 74403 h 74404"/>
              <a:gd name="connsiteX108" fmla="*/ 6972674 w 8053519"/>
              <a:gd name="connsiteY108" fmla="*/ 70636 h 74404"/>
              <a:gd name="connsiteX109" fmla="*/ 7246057 w 8053519"/>
              <a:gd name="connsiteY109" fmla="*/ 15616 h 74404"/>
              <a:gd name="connsiteX110" fmla="*/ 7248275 w 8053519"/>
              <a:gd name="connsiteY110" fmla="*/ 42054 h 74404"/>
              <a:gd name="connsiteX111" fmla="*/ 7232712 w 8053519"/>
              <a:gd name="connsiteY111" fmla="*/ 74403 h 74404"/>
              <a:gd name="connsiteX112" fmla="*/ 7240552 w 8053519"/>
              <a:gd name="connsiteY112" fmla="*/ 70636 h 74404"/>
              <a:gd name="connsiteX113" fmla="*/ 7513935 w 8053519"/>
              <a:gd name="connsiteY113" fmla="*/ 15616 h 74404"/>
              <a:gd name="connsiteX114" fmla="*/ 7516153 w 8053519"/>
              <a:gd name="connsiteY114" fmla="*/ 42054 h 74404"/>
              <a:gd name="connsiteX115" fmla="*/ 7500590 w 8053519"/>
              <a:gd name="connsiteY115" fmla="*/ 74403 h 74404"/>
              <a:gd name="connsiteX116" fmla="*/ 7508430 w 8053519"/>
              <a:gd name="connsiteY116" fmla="*/ 70636 h 74404"/>
              <a:gd name="connsiteX117" fmla="*/ 7781813 w 8053519"/>
              <a:gd name="connsiteY117" fmla="*/ 15616 h 74404"/>
              <a:gd name="connsiteX118" fmla="*/ 7784031 w 8053519"/>
              <a:gd name="connsiteY118" fmla="*/ 42054 h 74404"/>
              <a:gd name="connsiteX119" fmla="*/ 7768468 w 8053519"/>
              <a:gd name="connsiteY119" fmla="*/ 74404 h 74404"/>
              <a:gd name="connsiteX120" fmla="*/ 7776309 w 8053519"/>
              <a:gd name="connsiteY120" fmla="*/ 70636 h 74404"/>
              <a:gd name="connsiteX121" fmla="*/ 8049692 w 8053519"/>
              <a:gd name="connsiteY121" fmla="*/ 15616 h 74404"/>
              <a:gd name="connsiteX122" fmla="*/ 8051910 w 8053519"/>
              <a:gd name="connsiteY122" fmla="*/ 42054 h 74404"/>
              <a:gd name="connsiteX123" fmla="*/ 8036350 w 8053519"/>
              <a:gd name="connsiteY123" fmla="*/ 74398 h 74404"/>
              <a:gd name="connsiteX124" fmla="*/ 8044179 w 8053519"/>
              <a:gd name="connsiteY124" fmla="*/ 70636 h 74404"/>
              <a:gd name="connsiteX0" fmla="*/ 0 w 8053519"/>
              <a:gd name="connsiteY0" fmla="*/ 74403 h 74404"/>
              <a:gd name="connsiteX1" fmla="*/ 7840 w 8053519"/>
              <a:gd name="connsiteY1" fmla="*/ 70636 h 74404"/>
              <a:gd name="connsiteX2" fmla="*/ 249916 w 8053519"/>
              <a:gd name="connsiteY2" fmla="*/ 532 h 74404"/>
              <a:gd name="connsiteX3" fmla="*/ 281223 w 8053519"/>
              <a:gd name="connsiteY3" fmla="*/ 15616 h 74404"/>
              <a:gd name="connsiteX4" fmla="*/ 283441 w 8053519"/>
              <a:gd name="connsiteY4" fmla="*/ 42054 h 74404"/>
              <a:gd name="connsiteX5" fmla="*/ 267878 w 8053519"/>
              <a:gd name="connsiteY5" fmla="*/ 74403 h 74404"/>
              <a:gd name="connsiteX6" fmla="*/ 275719 w 8053519"/>
              <a:gd name="connsiteY6" fmla="*/ 70636 h 74404"/>
              <a:gd name="connsiteX7" fmla="*/ 517795 w 8053519"/>
              <a:gd name="connsiteY7" fmla="*/ 532 h 74404"/>
              <a:gd name="connsiteX8" fmla="*/ 549101 w 8053519"/>
              <a:gd name="connsiteY8" fmla="*/ 15616 h 74404"/>
              <a:gd name="connsiteX9" fmla="*/ 551320 w 8053519"/>
              <a:gd name="connsiteY9" fmla="*/ 42054 h 74404"/>
              <a:gd name="connsiteX10" fmla="*/ 535757 w 8053519"/>
              <a:gd name="connsiteY10" fmla="*/ 74403 h 74404"/>
              <a:gd name="connsiteX11" fmla="*/ 543596 w 8053519"/>
              <a:gd name="connsiteY11" fmla="*/ 70636 h 74404"/>
              <a:gd name="connsiteX12" fmla="*/ 785672 w 8053519"/>
              <a:gd name="connsiteY12" fmla="*/ 532 h 74404"/>
              <a:gd name="connsiteX13" fmla="*/ 816978 w 8053519"/>
              <a:gd name="connsiteY13" fmla="*/ 15616 h 74404"/>
              <a:gd name="connsiteX14" fmla="*/ 819197 w 8053519"/>
              <a:gd name="connsiteY14" fmla="*/ 42054 h 74404"/>
              <a:gd name="connsiteX15" fmla="*/ 803635 w 8053519"/>
              <a:gd name="connsiteY15" fmla="*/ 74403 h 74404"/>
              <a:gd name="connsiteX16" fmla="*/ 811474 w 8053519"/>
              <a:gd name="connsiteY16" fmla="*/ 70636 h 74404"/>
              <a:gd name="connsiteX17" fmla="*/ 1084857 w 8053519"/>
              <a:gd name="connsiteY17" fmla="*/ 15616 h 74404"/>
              <a:gd name="connsiteX18" fmla="*/ 1087075 w 8053519"/>
              <a:gd name="connsiteY18" fmla="*/ 42054 h 74404"/>
              <a:gd name="connsiteX19" fmla="*/ 1071512 w 8053519"/>
              <a:gd name="connsiteY19" fmla="*/ 74404 h 74404"/>
              <a:gd name="connsiteX20" fmla="*/ 1079353 w 8053519"/>
              <a:gd name="connsiteY20" fmla="*/ 70636 h 74404"/>
              <a:gd name="connsiteX21" fmla="*/ 1352736 w 8053519"/>
              <a:gd name="connsiteY21" fmla="*/ 15616 h 74404"/>
              <a:gd name="connsiteX22" fmla="*/ 1354954 w 8053519"/>
              <a:gd name="connsiteY22" fmla="*/ 42054 h 74404"/>
              <a:gd name="connsiteX23" fmla="*/ 1339392 w 8053519"/>
              <a:gd name="connsiteY23" fmla="*/ 74403 h 74404"/>
              <a:gd name="connsiteX24" fmla="*/ 1347230 w 8053519"/>
              <a:gd name="connsiteY24" fmla="*/ 70636 h 74404"/>
              <a:gd name="connsiteX25" fmla="*/ 1620614 w 8053519"/>
              <a:gd name="connsiteY25" fmla="*/ 15616 h 74404"/>
              <a:gd name="connsiteX26" fmla="*/ 1622832 w 8053519"/>
              <a:gd name="connsiteY26" fmla="*/ 42054 h 74404"/>
              <a:gd name="connsiteX27" fmla="*/ 1607269 w 8053519"/>
              <a:gd name="connsiteY27" fmla="*/ 74403 h 74404"/>
              <a:gd name="connsiteX28" fmla="*/ 1615109 w 8053519"/>
              <a:gd name="connsiteY28" fmla="*/ 70636 h 74404"/>
              <a:gd name="connsiteX29" fmla="*/ 1888492 w 8053519"/>
              <a:gd name="connsiteY29" fmla="*/ 15616 h 74404"/>
              <a:gd name="connsiteX30" fmla="*/ 1890710 w 8053519"/>
              <a:gd name="connsiteY30" fmla="*/ 42054 h 74404"/>
              <a:gd name="connsiteX31" fmla="*/ 1875147 w 8053519"/>
              <a:gd name="connsiteY31" fmla="*/ 74404 h 74404"/>
              <a:gd name="connsiteX32" fmla="*/ 1882987 w 8053519"/>
              <a:gd name="connsiteY32" fmla="*/ 70636 h 74404"/>
              <a:gd name="connsiteX33" fmla="*/ 2156371 w 8053519"/>
              <a:gd name="connsiteY33" fmla="*/ 15616 h 74404"/>
              <a:gd name="connsiteX34" fmla="*/ 2158589 w 8053519"/>
              <a:gd name="connsiteY34" fmla="*/ 42054 h 74404"/>
              <a:gd name="connsiteX35" fmla="*/ 2143025 w 8053519"/>
              <a:gd name="connsiteY35" fmla="*/ 74403 h 74404"/>
              <a:gd name="connsiteX36" fmla="*/ 2150866 w 8053519"/>
              <a:gd name="connsiteY36" fmla="*/ 70636 h 74404"/>
              <a:gd name="connsiteX37" fmla="*/ 2424248 w 8053519"/>
              <a:gd name="connsiteY37" fmla="*/ 15616 h 74404"/>
              <a:gd name="connsiteX38" fmla="*/ 2426467 w 8053519"/>
              <a:gd name="connsiteY38" fmla="*/ 42054 h 74404"/>
              <a:gd name="connsiteX39" fmla="*/ 2410904 w 8053519"/>
              <a:gd name="connsiteY39" fmla="*/ 74403 h 74404"/>
              <a:gd name="connsiteX40" fmla="*/ 2418743 w 8053519"/>
              <a:gd name="connsiteY40" fmla="*/ 70636 h 74404"/>
              <a:gd name="connsiteX41" fmla="*/ 2692127 w 8053519"/>
              <a:gd name="connsiteY41" fmla="*/ 15616 h 74404"/>
              <a:gd name="connsiteX42" fmla="*/ 2694344 w 8053519"/>
              <a:gd name="connsiteY42" fmla="*/ 42054 h 74404"/>
              <a:gd name="connsiteX43" fmla="*/ 2678781 w 8053519"/>
              <a:gd name="connsiteY43" fmla="*/ 74404 h 74404"/>
              <a:gd name="connsiteX44" fmla="*/ 2686622 w 8053519"/>
              <a:gd name="connsiteY44" fmla="*/ 70636 h 74404"/>
              <a:gd name="connsiteX45" fmla="*/ 2960005 w 8053519"/>
              <a:gd name="connsiteY45" fmla="*/ 15616 h 74404"/>
              <a:gd name="connsiteX46" fmla="*/ 2962223 w 8053519"/>
              <a:gd name="connsiteY46" fmla="*/ 42054 h 74404"/>
              <a:gd name="connsiteX47" fmla="*/ 2946660 w 8053519"/>
              <a:gd name="connsiteY47" fmla="*/ 74403 h 74404"/>
              <a:gd name="connsiteX48" fmla="*/ 2954500 w 8053519"/>
              <a:gd name="connsiteY48" fmla="*/ 70636 h 74404"/>
              <a:gd name="connsiteX49" fmla="*/ 3227883 w 8053519"/>
              <a:gd name="connsiteY49" fmla="*/ 15616 h 74404"/>
              <a:gd name="connsiteX50" fmla="*/ 3230101 w 8053519"/>
              <a:gd name="connsiteY50" fmla="*/ 42054 h 74404"/>
              <a:gd name="connsiteX51" fmla="*/ 3214538 w 8053519"/>
              <a:gd name="connsiteY51" fmla="*/ 74403 h 74404"/>
              <a:gd name="connsiteX52" fmla="*/ 3222378 w 8053519"/>
              <a:gd name="connsiteY52" fmla="*/ 70636 h 74404"/>
              <a:gd name="connsiteX53" fmla="*/ 3495761 w 8053519"/>
              <a:gd name="connsiteY53" fmla="*/ 15616 h 74404"/>
              <a:gd name="connsiteX54" fmla="*/ 3497979 w 8053519"/>
              <a:gd name="connsiteY54" fmla="*/ 42054 h 74404"/>
              <a:gd name="connsiteX55" fmla="*/ 3482416 w 8053519"/>
              <a:gd name="connsiteY55" fmla="*/ 74403 h 74404"/>
              <a:gd name="connsiteX56" fmla="*/ 3490256 w 8053519"/>
              <a:gd name="connsiteY56" fmla="*/ 70636 h 74404"/>
              <a:gd name="connsiteX57" fmla="*/ 3763639 w 8053519"/>
              <a:gd name="connsiteY57" fmla="*/ 15616 h 74404"/>
              <a:gd name="connsiteX58" fmla="*/ 3765857 w 8053519"/>
              <a:gd name="connsiteY58" fmla="*/ 42054 h 74404"/>
              <a:gd name="connsiteX59" fmla="*/ 3750294 w 8053519"/>
              <a:gd name="connsiteY59" fmla="*/ 74404 h 74404"/>
              <a:gd name="connsiteX60" fmla="*/ 3758135 w 8053519"/>
              <a:gd name="connsiteY60" fmla="*/ 70636 h 74404"/>
              <a:gd name="connsiteX61" fmla="*/ 4031518 w 8053519"/>
              <a:gd name="connsiteY61" fmla="*/ 15616 h 74404"/>
              <a:gd name="connsiteX62" fmla="*/ 4033736 w 8053519"/>
              <a:gd name="connsiteY62" fmla="*/ 42054 h 74404"/>
              <a:gd name="connsiteX63" fmla="*/ 4018173 w 8053519"/>
              <a:gd name="connsiteY63" fmla="*/ 74403 h 74404"/>
              <a:gd name="connsiteX64" fmla="*/ 4026013 w 8053519"/>
              <a:gd name="connsiteY64" fmla="*/ 70636 h 74404"/>
              <a:gd name="connsiteX65" fmla="*/ 4299396 w 8053519"/>
              <a:gd name="connsiteY65" fmla="*/ 15616 h 74404"/>
              <a:gd name="connsiteX66" fmla="*/ 4301614 w 8053519"/>
              <a:gd name="connsiteY66" fmla="*/ 42054 h 74404"/>
              <a:gd name="connsiteX67" fmla="*/ 4286051 w 8053519"/>
              <a:gd name="connsiteY67" fmla="*/ 74403 h 74404"/>
              <a:gd name="connsiteX68" fmla="*/ 4293891 w 8053519"/>
              <a:gd name="connsiteY68" fmla="*/ 70636 h 74404"/>
              <a:gd name="connsiteX69" fmla="*/ 4567274 w 8053519"/>
              <a:gd name="connsiteY69" fmla="*/ 15616 h 74404"/>
              <a:gd name="connsiteX70" fmla="*/ 4569492 w 8053519"/>
              <a:gd name="connsiteY70" fmla="*/ 42054 h 74404"/>
              <a:gd name="connsiteX71" fmla="*/ 4553929 w 8053519"/>
              <a:gd name="connsiteY71" fmla="*/ 74404 h 74404"/>
              <a:gd name="connsiteX72" fmla="*/ 4561770 w 8053519"/>
              <a:gd name="connsiteY72" fmla="*/ 70636 h 74404"/>
              <a:gd name="connsiteX73" fmla="*/ 4835153 w 8053519"/>
              <a:gd name="connsiteY73" fmla="*/ 15616 h 74404"/>
              <a:gd name="connsiteX74" fmla="*/ 4837371 w 8053519"/>
              <a:gd name="connsiteY74" fmla="*/ 42054 h 74404"/>
              <a:gd name="connsiteX75" fmla="*/ 4821808 w 8053519"/>
              <a:gd name="connsiteY75" fmla="*/ 74403 h 74404"/>
              <a:gd name="connsiteX76" fmla="*/ 4829648 w 8053519"/>
              <a:gd name="connsiteY76" fmla="*/ 70636 h 74404"/>
              <a:gd name="connsiteX77" fmla="*/ 5103031 w 8053519"/>
              <a:gd name="connsiteY77" fmla="*/ 15616 h 74404"/>
              <a:gd name="connsiteX78" fmla="*/ 5105249 w 8053519"/>
              <a:gd name="connsiteY78" fmla="*/ 42054 h 74404"/>
              <a:gd name="connsiteX79" fmla="*/ 5089686 w 8053519"/>
              <a:gd name="connsiteY79" fmla="*/ 74403 h 74404"/>
              <a:gd name="connsiteX80" fmla="*/ 5097526 w 8053519"/>
              <a:gd name="connsiteY80" fmla="*/ 70636 h 74404"/>
              <a:gd name="connsiteX81" fmla="*/ 5370909 w 8053519"/>
              <a:gd name="connsiteY81" fmla="*/ 15616 h 74404"/>
              <a:gd name="connsiteX82" fmla="*/ 5373127 w 8053519"/>
              <a:gd name="connsiteY82" fmla="*/ 42054 h 74404"/>
              <a:gd name="connsiteX83" fmla="*/ 5357564 w 8053519"/>
              <a:gd name="connsiteY83" fmla="*/ 74404 h 74404"/>
              <a:gd name="connsiteX84" fmla="*/ 5365405 w 8053519"/>
              <a:gd name="connsiteY84" fmla="*/ 70636 h 74404"/>
              <a:gd name="connsiteX85" fmla="*/ 5638788 w 8053519"/>
              <a:gd name="connsiteY85" fmla="*/ 15616 h 74404"/>
              <a:gd name="connsiteX86" fmla="*/ 5641006 w 8053519"/>
              <a:gd name="connsiteY86" fmla="*/ 42054 h 74404"/>
              <a:gd name="connsiteX87" fmla="*/ 5625443 w 8053519"/>
              <a:gd name="connsiteY87" fmla="*/ 74403 h 74404"/>
              <a:gd name="connsiteX88" fmla="*/ 5633283 w 8053519"/>
              <a:gd name="connsiteY88" fmla="*/ 70636 h 74404"/>
              <a:gd name="connsiteX89" fmla="*/ 5906666 w 8053519"/>
              <a:gd name="connsiteY89" fmla="*/ 15616 h 74404"/>
              <a:gd name="connsiteX90" fmla="*/ 5908884 w 8053519"/>
              <a:gd name="connsiteY90" fmla="*/ 42054 h 74404"/>
              <a:gd name="connsiteX91" fmla="*/ 5893321 w 8053519"/>
              <a:gd name="connsiteY91" fmla="*/ 74403 h 74404"/>
              <a:gd name="connsiteX92" fmla="*/ 5901161 w 8053519"/>
              <a:gd name="connsiteY92" fmla="*/ 70636 h 74404"/>
              <a:gd name="connsiteX93" fmla="*/ 6174544 w 8053519"/>
              <a:gd name="connsiteY93" fmla="*/ 15616 h 74404"/>
              <a:gd name="connsiteX94" fmla="*/ 6176762 w 8053519"/>
              <a:gd name="connsiteY94" fmla="*/ 42054 h 74404"/>
              <a:gd name="connsiteX95" fmla="*/ 6161199 w 8053519"/>
              <a:gd name="connsiteY95" fmla="*/ 74403 h 74404"/>
              <a:gd name="connsiteX96" fmla="*/ 6169040 w 8053519"/>
              <a:gd name="connsiteY96" fmla="*/ 70636 h 74404"/>
              <a:gd name="connsiteX97" fmla="*/ 6442423 w 8053519"/>
              <a:gd name="connsiteY97" fmla="*/ 15616 h 74404"/>
              <a:gd name="connsiteX98" fmla="*/ 6444641 w 8053519"/>
              <a:gd name="connsiteY98" fmla="*/ 42054 h 74404"/>
              <a:gd name="connsiteX99" fmla="*/ 6429078 w 8053519"/>
              <a:gd name="connsiteY99" fmla="*/ 74403 h 74404"/>
              <a:gd name="connsiteX100" fmla="*/ 6436918 w 8053519"/>
              <a:gd name="connsiteY100" fmla="*/ 70636 h 74404"/>
              <a:gd name="connsiteX101" fmla="*/ 6710301 w 8053519"/>
              <a:gd name="connsiteY101" fmla="*/ 15616 h 74404"/>
              <a:gd name="connsiteX102" fmla="*/ 6712519 w 8053519"/>
              <a:gd name="connsiteY102" fmla="*/ 42054 h 74404"/>
              <a:gd name="connsiteX103" fmla="*/ 6696956 w 8053519"/>
              <a:gd name="connsiteY103" fmla="*/ 74403 h 74404"/>
              <a:gd name="connsiteX104" fmla="*/ 6704796 w 8053519"/>
              <a:gd name="connsiteY104" fmla="*/ 70636 h 74404"/>
              <a:gd name="connsiteX105" fmla="*/ 6978179 w 8053519"/>
              <a:gd name="connsiteY105" fmla="*/ 15616 h 74404"/>
              <a:gd name="connsiteX106" fmla="*/ 6980397 w 8053519"/>
              <a:gd name="connsiteY106" fmla="*/ 42054 h 74404"/>
              <a:gd name="connsiteX107" fmla="*/ 6964834 w 8053519"/>
              <a:gd name="connsiteY107" fmla="*/ 74403 h 74404"/>
              <a:gd name="connsiteX108" fmla="*/ 6972674 w 8053519"/>
              <a:gd name="connsiteY108" fmla="*/ 70636 h 74404"/>
              <a:gd name="connsiteX109" fmla="*/ 7246057 w 8053519"/>
              <a:gd name="connsiteY109" fmla="*/ 15616 h 74404"/>
              <a:gd name="connsiteX110" fmla="*/ 7248275 w 8053519"/>
              <a:gd name="connsiteY110" fmla="*/ 42054 h 74404"/>
              <a:gd name="connsiteX111" fmla="*/ 7232712 w 8053519"/>
              <a:gd name="connsiteY111" fmla="*/ 74403 h 74404"/>
              <a:gd name="connsiteX112" fmla="*/ 7240552 w 8053519"/>
              <a:gd name="connsiteY112" fmla="*/ 70636 h 74404"/>
              <a:gd name="connsiteX113" fmla="*/ 7513935 w 8053519"/>
              <a:gd name="connsiteY113" fmla="*/ 15616 h 74404"/>
              <a:gd name="connsiteX114" fmla="*/ 7516153 w 8053519"/>
              <a:gd name="connsiteY114" fmla="*/ 42054 h 74404"/>
              <a:gd name="connsiteX115" fmla="*/ 7500590 w 8053519"/>
              <a:gd name="connsiteY115" fmla="*/ 74403 h 74404"/>
              <a:gd name="connsiteX116" fmla="*/ 7508430 w 8053519"/>
              <a:gd name="connsiteY116" fmla="*/ 70636 h 74404"/>
              <a:gd name="connsiteX117" fmla="*/ 7781813 w 8053519"/>
              <a:gd name="connsiteY117" fmla="*/ 15616 h 74404"/>
              <a:gd name="connsiteX118" fmla="*/ 7784031 w 8053519"/>
              <a:gd name="connsiteY118" fmla="*/ 42054 h 74404"/>
              <a:gd name="connsiteX119" fmla="*/ 7768468 w 8053519"/>
              <a:gd name="connsiteY119" fmla="*/ 74404 h 74404"/>
              <a:gd name="connsiteX120" fmla="*/ 7776309 w 8053519"/>
              <a:gd name="connsiteY120" fmla="*/ 70636 h 74404"/>
              <a:gd name="connsiteX121" fmla="*/ 8049692 w 8053519"/>
              <a:gd name="connsiteY121" fmla="*/ 15616 h 74404"/>
              <a:gd name="connsiteX122" fmla="*/ 8051910 w 8053519"/>
              <a:gd name="connsiteY122" fmla="*/ 42054 h 74404"/>
              <a:gd name="connsiteX123" fmla="*/ 8036350 w 8053519"/>
              <a:gd name="connsiteY123" fmla="*/ 74398 h 74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8053519" h="74404">
                <a:moveTo>
                  <a:pt x="0" y="74403"/>
                </a:moveTo>
                <a:lnTo>
                  <a:pt x="7840" y="70636"/>
                </a:lnTo>
                <a:cubicBezTo>
                  <a:pt x="116686" y="21769"/>
                  <a:pt x="204042" y="-4104"/>
                  <a:pt x="249916" y="532"/>
                </a:cubicBezTo>
                <a:cubicBezTo>
                  <a:pt x="265208" y="2077"/>
                  <a:pt x="275890" y="7013"/>
                  <a:pt x="281223" y="15616"/>
                </a:cubicBezTo>
                <a:cubicBezTo>
                  <a:pt x="285490" y="22499"/>
                  <a:pt x="286130" y="31404"/>
                  <a:pt x="283441" y="42054"/>
                </a:cubicBezTo>
                <a:lnTo>
                  <a:pt x="267878" y="74403"/>
                </a:lnTo>
                <a:lnTo>
                  <a:pt x="275719" y="70636"/>
                </a:lnTo>
                <a:cubicBezTo>
                  <a:pt x="384565" y="21768"/>
                  <a:pt x="471921" y="-4105"/>
                  <a:pt x="517795" y="532"/>
                </a:cubicBezTo>
                <a:cubicBezTo>
                  <a:pt x="533087" y="2077"/>
                  <a:pt x="543769" y="7013"/>
                  <a:pt x="549101" y="15616"/>
                </a:cubicBezTo>
                <a:cubicBezTo>
                  <a:pt x="553368" y="22499"/>
                  <a:pt x="554009" y="31404"/>
                  <a:pt x="551320" y="42054"/>
                </a:cubicBezTo>
                <a:lnTo>
                  <a:pt x="535757" y="74403"/>
                </a:lnTo>
                <a:lnTo>
                  <a:pt x="543596" y="70636"/>
                </a:lnTo>
                <a:cubicBezTo>
                  <a:pt x="652443" y="21768"/>
                  <a:pt x="739799" y="-4105"/>
                  <a:pt x="785672" y="532"/>
                </a:cubicBezTo>
                <a:cubicBezTo>
                  <a:pt x="800964" y="2077"/>
                  <a:pt x="811646" y="7013"/>
                  <a:pt x="816978" y="15616"/>
                </a:cubicBezTo>
                <a:cubicBezTo>
                  <a:pt x="821246" y="22499"/>
                  <a:pt x="821886" y="31404"/>
                  <a:pt x="819197" y="42054"/>
                </a:cubicBezTo>
                <a:lnTo>
                  <a:pt x="803635" y="74403"/>
                </a:lnTo>
                <a:lnTo>
                  <a:pt x="811474" y="70636"/>
                </a:lnTo>
                <a:cubicBezTo>
                  <a:pt x="956602" y="5479"/>
                  <a:pt x="1063526" y="-18798"/>
                  <a:pt x="1084857" y="15616"/>
                </a:cubicBezTo>
                <a:cubicBezTo>
                  <a:pt x="1089122" y="22499"/>
                  <a:pt x="1089763" y="31404"/>
                  <a:pt x="1087075" y="42054"/>
                </a:cubicBezTo>
                <a:lnTo>
                  <a:pt x="1071512" y="74404"/>
                </a:lnTo>
                <a:lnTo>
                  <a:pt x="1079353" y="70636"/>
                </a:lnTo>
                <a:cubicBezTo>
                  <a:pt x="1224481" y="5479"/>
                  <a:pt x="1331405" y="-18798"/>
                  <a:pt x="1352736" y="15616"/>
                </a:cubicBezTo>
                <a:cubicBezTo>
                  <a:pt x="1357002" y="22499"/>
                  <a:pt x="1357643" y="31404"/>
                  <a:pt x="1354954" y="42054"/>
                </a:cubicBezTo>
                <a:lnTo>
                  <a:pt x="1339392" y="74403"/>
                </a:lnTo>
                <a:lnTo>
                  <a:pt x="1347230" y="70636"/>
                </a:lnTo>
                <a:cubicBezTo>
                  <a:pt x="1492359" y="5479"/>
                  <a:pt x="1599283" y="-18798"/>
                  <a:pt x="1620614" y="15616"/>
                </a:cubicBezTo>
                <a:cubicBezTo>
                  <a:pt x="1624880" y="22499"/>
                  <a:pt x="1625520" y="31404"/>
                  <a:pt x="1622832" y="42054"/>
                </a:cubicBezTo>
                <a:lnTo>
                  <a:pt x="1607269" y="74403"/>
                </a:lnTo>
                <a:lnTo>
                  <a:pt x="1615109" y="70636"/>
                </a:lnTo>
                <a:cubicBezTo>
                  <a:pt x="1760237" y="5479"/>
                  <a:pt x="1867161" y="-18798"/>
                  <a:pt x="1888492" y="15616"/>
                </a:cubicBezTo>
                <a:cubicBezTo>
                  <a:pt x="1892758" y="22499"/>
                  <a:pt x="1893399" y="31404"/>
                  <a:pt x="1890710" y="42054"/>
                </a:cubicBezTo>
                <a:lnTo>
                  <a:pt x="1875147" y="74404"/>
                </a:lnTo>
                <a:lnTo>
                  <a:pt x="1882987" y="70636"/>
                </a:lnTo>
                <a:cubicBezTo>
                  <a:pt x="2028117" y="5479"/>
                  <a:pt x="2135040" y="-18798"/>
                  <a:pt x="2156371" y="15616"/>
                </a:cubicBezTo>
                <a:cubicBezTo>
                  <a:pt x="2160637" y="22499"/>
                  <a:pt x="2161277" y="31404"/>
                  <a:pt x="2158589" y="42054"/>
                </a:cubicBezTo>
                <a:lnTo>
                  <a:pt x="2143025" y="74403"/>
                </a:lnTo>
                <a:lnTo>
                  <a:pt x="2150866" y="70636"/>
                </a:lnTo>
                <a:cubicBezTo>
                  <a:pt x="2295994" y="5479"/>
                  <a:pt x="2402918" y="-18798"/>
                  <a:pt x="2424248" y="15616"/>
                </a:cubicBezTo>
                <a:cubicBezTo>
                  <a:pt x="2428514" y="22499"/>
                  <a:pt x="2429156" y="31404"/>
                  <a:pt x="2426467" y="42054"/>
                </a:cubicBezTo>
                <a:lnTo>
                  <a:pt x="2410904" y="74403"/>
                </a:lnTo>
                <a:lnTo>
                  <a:pt x="2418743" y="70636"/>
                </a:lnTo>
                <a:cubicBezTo>
                  <a:pt x="2563872" y="5479"/>
                  <a:pt x="2670795" y="-18798"/>
                  <a:pt x="2692127" y="15616"/>
                </a:cubicBezTo>
                <a:cubicBezTo>
                  <a:pt x="2696392" y="22499"/>
                  <a:pt x="2697033" y="31404"/>
                  <a:pt x="2694344" y="42054"/>
                </a:cubicBezTo>
                <a:lnTo>
                  <a:pt x="2678781" y="74404"/>
                </a:lnTo>
                <a:lnTo>
                  <a:pt x="2686622" y="70636"/>
                </a:lnTo>
                <a:cubicBezTo>
                  <a:pt x="2831750" y="5479"/>
                  <a:pt x="2938674" y="-18798"/>
                  <a:pt x="2960005" y="15616"/>
                </a:cubicBezTo>
                <a:cubicBezTo>
                  <a:pt x="2964271" y="22499"/>
                  <a:pt x="2964912" y="31404"/>
                  <a:pt x="2962223" y="42054"/>
                </a:cubicBezTo>
                <a:lnTo>
                  <a:pt x="2946660" y="74403"/>
                </a:lnTo>
                <a:lnTo>
                  <a:pt x="2954500" y="70636"/>
                </a:lnTo>
                <a:cubicBezTo>
                  <a:pt x="3099628" y="5479"/>
                  <a:pt x="3206551" y="-18798"/>
                  <a:pt x="3227883" y="15616"/>
                </a:cubicBezTo>
                <a:cubicBezTo>
                  <a:pt x="3232149" y="22499"/>
                  <a:pt x="3232790" y="31404"/>
                  <a:pt x="3230101" y="42054"/>
                </a:cubicBezTo>
                <a:lnTo>
                  <a:pt x="3214538" y="74403"/>
                </a:lnTo>
                <a:lnTo>
                  <a:pt x="3222378" y="70636"/>
                </a:lnTo>
                <a:cubicBezTo>
                  <a:pt x="3367506" y="5479"/>
                  <a:pt x="3474429" y="-18798"/>
                  <a:pt x="3495761" y="15616"/>
                </a:cubicBezTo>
                <a:cubicBezTo>
                  <a:pt x="3500027" y="22499"/>
                  <a:pt x="3500668" y="31404"/>
                  <a:pt x="3497979" y="42054"/>
                </a:cubicBezTo>
                <a:lnTo>
                  <a:pt x="3482416" y="74403"/>
                </a:lnTo>
                <a:lnTo>
                  <a:pt x="3490256" y="70636"/>
                </a:lnTo>
                <a:cubicBezTo>
                  <a:pt x="3635384" y="5479"/>
                  <a:pt x="3742308" y="-18798"/>
                  <a:pt x="3763639" y="15616"/>
                </a:cubicBezTo>
                <a:cubicBezTo>
                  <a:pt x="3767905" y="22499"/>
                  <a:pt x="3768546" y="31404"/>
                  <a:pt x="3765857" y="42054"/>
                </a:cubicBezTo>
                <a:lnTo>
                  <a:pt x="3750294" y="74404"/>
                </a:lnTo>
                <a:lnTo>
                  <a:pt x="3758135" y="70636"/>
                </a:lnTo>
                <a:cubicBezTo>
                  <a:pt x="3903263" y="5479"/>
                  <a:pt x="4010186" y="-18798"/>
                  <a:pt x="4031518" y="15616"/>
                </a:cubicBezTo>
                <a:cubicBezTo>
                  <a:pt x="4035784" y="22499"/>
                  <a:pt x="4036425" y="31404"/>
                  <a:pt x="4033736" y="42054"/>
                </a:cubicBezTo>
                <a:lnTo>
                  <a:pt x="4018173" y="74403"/>
                </a:lnTo>
                <a:lnTo>
                  <a:pt x="4026013" y="70636"/>
                </a:lnTo>
                <a:cubicBezTo>
                  <a:pt x="4171141" y="5479"/>
                  <a:pt x="4278064" y="-18798"/>
                  <a:pt x="4299396" y="15616"/>
                </a:cubicBezTo>
                <a:cubicBezTo>
                  <a:pt x="4303662" y="22499"/>
                  <a:pt x="4304303" y="31404"/>
                  <a:pt x="4301614" y="42054"/>
                </a:cubicBezTo>
                <a:lnTo>
                  <a:pt x="4286051" y="74403"/>
                </a:lnTo>
                <a:lnTo>
                  <a:pt x="4293891" y="70636"/>
                </a:lnTo>
                <a:cubicBezTo>
                  <a:pt x="4439019" y="5479"/>
                  <a:pt x="4545943" y="-18798"/>
                  <a:pt x="4567274" y="15616"/>
                </a:cubicBezTo>
                <a:cubicBezTo>
                  <a:pt x="4571540" y="22499"/>
                  <a:pt x="4572181" y="31404"/>
                  <a:pt x="4569492" y="42054"/>
                </a:cubicBezTo>
                <a:lnTo>
                  <a:pt x="4553929" y="74404"/>
                </a:lnTo>
                <a:lnTo>
                  <a:pt x="4561770" y="70636"/>
                </a:lnTo>
                <a:cubicBezTo>
                  <a:pt x="4706898" y="5479"/>
                  <a:pt x="4813821" y="-18798"/>
                  <a:pt x="4835153" y="15616"/>
                </a:cubicBezTo>
                <a:cubicBezTo>
                  <a:pt x="4839419" y="22499"/>
                  <a:pt x="4840060" y="31404"/>
                  <a:pt x="4837371" y="42054"/>
                </a:cubicBezTo>
                <a:lnTo>
                  <a:pt x="4821808" y="74403"/>
                </a:lnTo>
                <a:lnTo>
                  <a:pt x="4829648" y="70636"/>
                </a:lnTo>
                <a:cubicBezTo>
                  <a:pt x="4974776" y="5479"/>
                  <a:pt x="5081700" y="-18798"/>
                  <a:pt x="5103031" y="15616"/>
                </a:cubicBezTo>
                <a:cubicBezTo>
                  <a:pt x="5107297" y="22499"/>
                  <a:pt x="5107938" y="31404"/>
                  <a:pt x="5105249" y="42054"/>
                </a:cubicBezTo>
                <a:lnTo>
                  <a:pt x="5089686" y="74403"/>
                </a:lnTo>
                <a:lnTo>
                  <a:pt x="5097526" y="70636"/>
                </a:lnTo>
                <a:cubicBezTo>
                  <a:pt x="5242654" y="5479"/>
                  <a:pt x="5349578" y="-18798"/>
                  <a:pt x="5370909" y="15616"/>
                </a:cubicBezTo>
                <a:cubicBezTo>
                  <a:pt x="5375175" y="22499"/>
                  <a:pt x="5375816" y="31404"/>
                  <a:pt x="5373127" y="42054"/>
                </a:cubicBezTo>
                <a:lnTo>
                  <a:pt x="5357564" y="74404"/>
                </a:lnTo>
                <a:lnTo>
                  <a:pt x="5365405" y="70636"/>
                </a:lnTo>
                <a:cubicBezTo>
                  <a:pt x="5510533" y="5479"/>
                  <a:pt x="5617457" y="-18798"/>
                  <a:pt x="5638788" y="15616"/>
                </a:cubicBezTo>
                <a:cubicBezTo>
                  <a:pt x="5643054" y="22499"/>
                  <a:pt x="5643695" y="31404"/>
                  <a:pt x="5641006" y="42054"/>
                </a:cubicBezTo>
                <a:lnTo>
                  <a:pt x="5625443" y="74403"/>
                </a:lnTo>
                <a:lnTo>
                  <a:pt x="5633283" y="70636"/>
                </a:lnTo>
                <a:cubicBezTo>
                  <a:pt x="5778411" y="5479"/>
                  <a:pt x="5885334" y="-18798"/>
                  <a:pt x="5906666" y="15616"/>
                </a:cubicBezTo>
                <a:cubicBezTo>
                  <a:pt x="5910932" y="22499"/>
                  <a:pt x="5911573" y="31404"/>
                  <a:pt x="5908884" y="42054"/>
                </a:cubicBezTo>
                <a:lnTo>
                  <a:pt x="5893321" y="74403"/>
                </a:lnTo>
                <a:lnTo>
                  <a:pt x="5901161" y="70636"/>
                </a:lnTo>
                <a:cubicBezTo>
                  <a:pt x="6046289" y="5479"/>
                  <a:pt x="6153212" y="-18798"/>
                  <a:pt x="6174544" y="15616"/>
                </a:cubicBezTo>
                <a:cubicBezTo>
                  <a:pt x="6178810" y="22499"/>
                  <a:pt x="6179451" y="31404"/>
                  <a:pt x="6176762" y="42054"/>
                </a:cubicBezTo>
                <a:lnTo>
                  <a:pt x="6161199" y="74403"/>
                </a:lnTo>
                <a:lnTo>
                  <a:pt x="6169040" y="70636"/>
                </a:lnTo>
                <a:cubicBezTo>
                  <a:pt x="6314168" y="5479"/>
                  <a:pt x="6421092" y="-18798"/>
                  <a:pt x="6442423" y="15616"/>
                </a:cubicBezTo>
                <a:cubicBezTo>
                  <a:pt x="6446689" y="22499"/>
                  <a:pt x="6447330" y="31404"/>
                  <a:pt x="6444641" y="42054"/>
                </a:cubicBezTo>
                <a:lnTo>
                  <a:pt x="6429078" y="74403"/>
                </a:lnTo>
                <a:lnTo>
                  <a:pt x="6436918" y="70636"/>
                </a:lnTo>
                <a:cubicBezTo>
                  <a:pt x="6582046" y="5479"/>
                  <a:pt x="6688970" y="-18798"/>
                  <a:pt x="6710301" y="15616"/>
                </a:cubicBezTo>
                <a:cubicBezTo>
                  <a:pt x="6714567" y="22499"/>
                  <a:pt x="6715208" y="31404"/>
                  <a:pt x="6712519" y="42054"/>
                </a:cubicBezTo>
                <a:lnTo>
                  <a:pt x="6696956" y="74403"/>
                </a:lnTo>
                <a:lnTo>
                  <a:pt x="6704796" y="70636"/>
                </a:lnTo>
                <a:cubicBezTo>
                  <a:pt x="6849924" y="5479"/>
                  <a:pt x="6956848" y="-18798"/>
                  <a:pt x="6978179" y="15616"/>
                </a:cubicBezTo>
                <a:cubicBezTo>
                  <a:pt x="6982445" y="22499"/>
                  <a:pt x="6983086" y="31404"/>
                  <a:pt x="6980397" y="42054"/>
                </a:cubicBezTo>
                <a:lnTo>
                  <a:pt x="6964834" y="74403"/>
                </a:lnTo>
                <a:lnTo>
                  <a:pt x="6972674" y="70636"/>
                </a:lnTo>
                <a:cubicBezTo>
                  <a:pt x="7117802" y="5479"/>
                  <a:pt x="7224726" y="-18798"/>
                  <a:pt x="7246057" y="15616"/>
                </a:cubicBezTo>
                <a:cubicBezTo>
                  <a:pt x="7250323" y="22499"/>
                  <a:pt x="7250964" y="31404"/>
                  <a:pt x="7248275" y="42054"/>
                </a:cubicBezTo>
                <a:lnTo>
                  <a:pt x="7232712" y="74403"/>
                </a:lnTo>
                <a:lnTo>
                  <a:pt x="7240552" y="70636"/>
                </a:lnTo>
                <a:cubicBezTo>
                  <a:pt x="7385680" y="5479"/>
                  <a:pt x="7492604" y="-18798"/>
                  <a:pt x="7513935" y="15616"/>
                </a:cubicBezTo>
                <a:cubicBezTo>
                  <a:pt x="7518201" y="22499"/>
                  <a:pt x="7518842" y="31404"/>
                  <a:pt x="7516153" y="42054"/>
                </a:cubicBezTo>
                <a:lnTo>
                  <a:pt x="7500590" y="74403"/>
                </a:lnTo>
                <a:lnTo>
                  <a:pt x="7508430" y="70636"/>
                </a:lnTo>
                <a:cubicBezTo>
                  <a:pt x="7653558" y="5479"/>
                  <a:pt x="7760482" y="-18798"/>
                  <a:pt x="7781813" y="15616"/>
                </a:cubicBezTo>
                <a:cubicBezTo>
                  <a:pt x="7786079" y="22499"/>
                  <a:pt x="7786720" y="31404"/>
                  <a:pt x="7784031" y="42054"/>
                </a:cubicBezTo>
                <a:lnTo>
                  <a:pt x="7768468" y="74404"/>
                </a:lnTo>
                <a:lnTo>
                  <a:pt x="7776309" y="70636"/>
                </a:lnTo>
                <a:cubicBezTo>
                  <a:pt x="7921437" y="5479"/>
                  <a:pt x="8028361" y="-18798"/>
                  <a:pt x="8049692" y="15616"/>
                </a:cubicBezTo>
                <a:cubicBezTo>
                  <a:pt x="8053958" y="22499"/>
                  <a:pt x="8054599" y="31404"/>
                  <a:pt x="8051910" y="42054"/>
                </a:cubicBezTo>
                <a:lnTo>
                  <a:pt x="8036350" y="74398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00" name="フリーフォーム: 図形 699">
            <a:extLst>
              <a:ext uri="{FF2B5EF4-FFF2-40B4-BE49-F238E27FC236}">
                <a16:creationId xmlns:a16="http://schemas.microsoft.com/office/drawing/2014/main" id="{36F84F8E-05DF-9F37-AE38-4C58FC5D6944}"/>
              </a:ext>
            </a:extLst>
          </p:cNvPr>
          <p:cNvSpPr/>
          <p:nvPr/>
        </p:nvSpPr>
        <p:spPr bwMode="auto">
          <a:xfrm>
            <a:off x="671791" y="2220126"/>
            <a:ext cx="8595956" cy="105804"/>
          </a:xfrm>
          <a:custGeom>
            <a:avLst/>
            <a:gdLst>
              <a:gd name="connsiteX0" fmla="*/ 110695 w 8655748"/>
              <a:gd name="connsiteY0" fmla="*/ 0 h 126569"/>
              <a:gd name="connsiteX1" fmla="*/ 188968 w 8655748"/>
              <a:gd name="connsiteY1" fmla="*/ 32421 h 126569"/>
              <a:gd name="connsiteX2" fmla="*/ 196435 w 8655748"/>
              <a:gd name="connsiteY2" fmla="*/ 43496 h 126569"/>
              <a:gd name="connsiteX3" fmla="*/ 200955 w 8655748"/>
              <a:gd name="connsiteY3" fmla="*/ 40449 h 126569"/>
              <a:gd name="connsiteX4" fmla="*/ 244042 w 8655748"/>
              <a:gd name="connsiteY4" fmla="*/ 31750 h 126569"/>
              <a:gd name="connsiteX5" fmla="*/ 287129 w 8655748"/>
              <a:gd name="connsiteY5" fmla="*/ 40449 h 126569"/>
              <a:gd name="connsiteX6" fmla="*/ 292463 w 8655748"/>
              <a:gd name="connsiteY6" fmla="*/ 44044 h 126569"/>
              <a:gd name="connsiteX7" fmla="*/ 300300 w 8655748"/>
              <a:gd name="connsiteY7" fmla="*/ 32421 h 126569"/>
              <a:gd name="connsiteX8" fmla="*/ 378573 w 8655748"/>
              <a:gd name="connsiteY8" fmla="*/ 0 h 126569"/>
              <a:gd name="connsiteX9" fmla="*/ 456846 w 8655748"/>
              <a:gd name="connsiteY9" fmla="*/ 32421 h 126569"/>
              <a:gd name="connsiteX10" fmla="*/ 464313 w 8655748"/>
              <a:gd name="connsiteY10" fmla="*/ 43496 h 126569"/>
              <a:gd name="connsiteX11" fmla="*/ 468833 w 8655748"/>
              <a:gd name="connsiteY11" fmla="*/ 40449 h 126569"/>
              <a:gd name="connsiteX12" fmla="*/ 511920 w 8655748"/>
              <a:gd name="connsiteY12" fmla="*/ 31750 h 126569"/>
              <a:gd name="connsiteX13" fmla="*/ 555008 w 8655748"/>
              <a:gd name="connsiteY13" fmla="*/ 40449 h 126569"/>
              <a:gd name="connsiteX14" fmla="*/ 560341 w 8655748"/>
              <a:gd name="connsiteY14" fmla="*/ 44045 h 126569"/>
              <a:gd name="connsiteX15" fmla="*/ 568179 w 8655748"/>
              <a:gd name="connsiteY15" fmla="*/ 32421 h 126569"/>
              <a:gd name="connsiteX16" fmla="*/ 646452 w 8655748"/>
              <a:gd name="connsiteY16" fmla="*/ 0 h 126569"/>
              <a:gd name="connsiteX17" fmla="*/ 724725 w 8655748"/>
              <a:gd name="connsiteY17" fmla="*/ 32421 h 126569"/>
              <a:gd name="connsiteX18" fmla="*/ 732192 w 8655748"/>
              <a:gd name="connsiteY18" fmla="*/ 43496 h 126569"/>
              <a:gd name="connsiteX19" fmla="*/ 736712 w 8655748"/>
              <a:gd name="connsiteY19" fmla="*/ 40449 h 126569"/>
              <a:gd name="connsiteX20" fmla="*/ 779800 w 8655748"/>
              <a:gd name="connsiteY20" fmla="*/ 31750 h 126569"/>
              <a:gd name="connsiteX21" fmla="*/ 822887 w 8655748"/>
              <a:gd name="connsiteY21" fmla="*/ 40449 h 126569"/>
              <a:gd name="connsiteX22" fmla="*/ 828221 w 8655748"/>
              <a:gd name="connsiteY22" fmla="*/ 44045 h 126569"/>
              <a:gd name="connsiteX23" fmla="*/ 836058 w 8655748"/>
              <a:gd name="connsiteY23" fmla="*/ 32421 h 126569"/>
              <a:gd name="connsiteX24" fmla="*/ 914331 w 8655748"/>
              <a:gd name="connsiteY24" fmla="*/ 0 h 126569"/>
              <a:gd name="connsiteX25" fmla="*/ 992604 w 8655748"/>
              <a:gd name="connsiteY25" fmla="*/ 32421 h 126569"/>
              <a:gd name="connsiteX26" fmla="*/ 1000072 w 8655748"/>
              <a:gd name="connsiteY26" fmla="*/ 43496 h 126569"/>
              <a:gd name="connsiteX27" fmla="*/ 1004591 w 8655748"/>
              <a:gd name="connsiteY27" fmla="*/ 40449 h 126569"/>
              <a:gd name="connsiteX28" fmla="*/ 1047679 w 8655748"/>
              <a:gd name="connsiteY28" fmla="*/ 31750 h 126569"/>
              <a:gd name="connsiteX29" fmla="*/ 1090766 w 8655748"/>
              <a:gd name="connsiteY29" fmla="*/ 40449 h 126569"/>
              <a:gd name="connsiteX30" fmla="*/ 1096099 w 8655748"/>
              <a:gd name="connsiteY30" fmla="*/ 44045 h 126569"/>
              <a:gd name="connsiteX31" fmla="*/ 1103937 w 8655748"/>
              <a:gd name="connsiteY31" fmla="*/ 32421 h 126569"/>
              <a:gd name="connsiteX32" fmla="*/ 1182210 w 8655748"/>
              <a:gd name="connsiteY32" fmla="*/ 0 h 126569"/>
              <a:gd name="connsiteX33" fmla="*/ 1260483 w 8655748"/>
              <a:gd name="connsiteY33" fmla="*/ 32421 h 126569"/>
              <a:gd name="connsiteX34" fmla="*/ 1267950 w 8655748"/>
              <a:gd name="connsiteY34" fmla="*/ 43496 h 126569"/>
              <a:gd name="connsiteX35" fmla="*/ 1272470 w 8655748"/>
              <a:gd name="connsiteY35" fmla="*/ 40449 h 126569"/>
              <a:gd name="connsiteX36" fmla="*/ 1315557 w 8655748"/>
              <a:gd name="connsiteY36" fmla="*/ 31750 h 126569"/>
              <a:gd name="connsiteX37" fmla="*/ 1358645 w 8655748"/>
              <a:gd name="connsiteY37" fmla="*/ 40449 h 126569"/>
              <a:gd name="connsiteX38" fmla="*/ 1363978 w 8655748"/>
              <a:gd name="connsiteY38" fmla="*/ 44045 h 126569"/>
              <a:gd name="connsiteX39" fmla="*/ 1371815 w 8655748"/>
              <a:gd name="connsiteY39" fmla="*/ 32421 h 126569"/>
              <a:gd name="connsiteX40" fmla="*/ 1450090 w 8655748"/>
              <a:gd name="connsiteY40" fmla="*/ 0 h 126569"/>
              <a:gd name="connsiteX41" fmla="*/ 1528362 w 8655748"/>
              <a:gd name="connsiteY41" fmla="*/ 32421 h 126569"/>
              <a:gd name="connsiteX42" fmla="*/ 1535829 w 8655748"/>
              <a:gd name="connsiteY42" fmla="*/ 43496 h 126569"/>
              <a:gd name="connsiteX43" fmla="*/ 1540349 w 8655748"/>
              <a:gd name="connsiteY43" fmla="*/ 40449 h 126569"/>
              <a:gd name="connsiteX44" fmla="*/ 1583436 w 8655748"/>
              <a:gd name="connsiteY44" fmla="*/ 31750 h 126569"/>
              <a:gd name="connsiteX45" fmla="*/ 1626523 w 8655748"/>
              <a:gd name="connsiteY45" fmla="*/ 40449 h 126569"/>
              <a:gd name="connsiteX46" fmla="*/ 1631857 w 8655748"/>
              <a:gd name="connsiteY46" fmla="*/ 44044 h 126569"/>
              <a:gd name="connsiteX47" fmla="*/ 1639693 w 8655748"/>
              <a:gd name="connsiteY47" fmla="*/ 32421 h 126569"/>
              <a:gd name="connsiteX48" fmla="*/ 1717967 w 8655748"/>
              <a:gd name="connsiteY48" fmla="*/ 0 h 126569"/>
              <a:gd name="connsiteX49" fmla="*/ 1796240 w 8655748"/>
              <a:gd name="connsiteY49" fmla="*/ 32421 h 126569"/>
              <a:gd name="connsiteX50" fmla="*/ 1803707 w 8655748"/>
              <a:gd name="connsiteY50" fmla="*/ 43496 h 126569"/>
              <a:gd name="connsiteX51" fmla="*/ 1808226 w 8655748"/>
              <a:gd name="connsiteY51" fmla="*/ 40449 h 126569"/>
              <a:gd name="connsiteX52" fmla="*/ 1851313 w 8655748"/>
              <a:gd name="connsiteY52" fmla="*/ 31750 h 126569"/>
              <a:gd name="connsiteX53" fmla="*/ 1894401 w 8655748"/>
              <a:gd name="connsiteY53" fmla="*/ 40449 h 126569"/>
              <a:gd name="connsiteX54" fmla="*/ 1899734 w 8655748"/>
              <a:gd name="connsiteY54" fmla="*/ 44044 h 126569"/>
              <a:gd name="connsiteX55" fmla="*/ 1907571 w 8655748"/>
              <a:gd name="connsiteY55" fmla="*/ 32421 h 126569"/>
              <a:gd name="connsiteX56" fmla="*/ 1985842 w 8655748"/>
              <a:gd name="connsiteY56" fmla="*/ 0 h 126569"/>
              <a:gd name="connsiteX57" fmla="*/ 2064117 w 8655748"/>
              <a:gd name="connsiteY57" fmla="*/ 32421 h 126569"/>
              <a:gd name="connsiteX58" fmla="*/ 2071584 w 8655748"/>
              <a:gd name="connsiteY58" fmla="*/ 43496 h 126569"/>
              <a:gd name="connsiteX59" fmla="*/ 2076103 w 8655748"/>
              <a:gd name="connsiteY59" fmla="*/ 40449 h 126569"/>
              <a:gd name="connsiteX60" fmla="*/ 2119192 w 8655748"/>
              <a:gd name="connsiteY60" fmla="*/ 31750 h 126569"/>
              <a:gd name="connsiteX61" fmla="*/ 2162278 w 8655748"/>
              <a:gd name="connsiteY61" fmla="*/ 40449 h 126569"/>
              <a:gd name="connsiteX62" fmla="*/ 2167613 w 8655748"/>
              <a:gd name="connsiteY62" fmla="*/ 44045 h 126569"/>
              <a:gd name="connsiteX63" fmla="*/ 2175449 w 8655748"/>
              <a:gd name="connsiteY63" fmla="*/ 32421 h 126569"/>
              <a:gd name="connsiteX64" fmla="*/ 2253722 w 8655748"/>
              <a:gd name="connsiteY64" fmla="*/ 0 h 126569"/>
              <a:gd name="connsiteX65" fmla="*/ 2331995 w 8655748"/>
              <a:gd name="connsiteY65" fmla="*/ 32421 h 126569"/>
              <a:gd name="connsiteX66" fmla="*/ 2339461 w 8655748"/>
              <a:gd name="connsiteY66" fmla="*/ 43496 h 126569"/>
              <a:gd name="connsiteX67" fmla="*/ 2343982 w 8655748"/>
              <a:gd name="connsiteY67" fmla="*/ 40449 h 126569"/>
              <a:gd name="connsiteX68" fmla="*/ 2387070 w 8655748"/>
              <a:gd name="connsiteY68" fmla="*/ 31750 h 126569"/>
              <a:gd name="connsiteX69" fmla="*/ 2430156 w 8655748"/>
              <a:gd name="connsiteY69" fmla="*/ 40449 h 126569"/>
              <a:gd name="connsiteX70" fmla="*/ 2435491 w 8655748"/>
              <a:gd name="connsiteY70" fmla="*/ 44045 h 126569"/>
              <a:gd name="connsiteX71" fmla="*/ 2443327 w 8655748"/>
              <a:gd name="connsiteY71" fmla="*/ 32421 h 126569"/>
              <a:gd name="connsiteX72" fmla="*/ 2521601 w 8655748"/>
              <a:gd name="connsiteY72" fmla="*/ 0 h 126569"/>
              <a:gd name="connsiteX73" fmla="*/ 2599874 w 8655748"/>
              <a:gd name="connsiteY73" fmla="*/ 32421 h 126569"/>
              <a:gd name="connsiteX74" fmla="*/ 2607340 w 8655748"/>
              <a:gd name="connsiteY74" fmla="*/ 43496 h 126569"/>
              <a:gd name="connsiteX75" fmla="*/ 2611860 w 8655748"/>
              <a:gd name="connsiteY75" fmla="*/ 40449 h 126569"/>
              <a:gd name="connsiteX76" fmla="*/ 2654946 w 8655748"/>
              <a:gd name="connsiteY76" fmla="*/ 31750 h 126569"/>
              <a:gd name="connsiteX77" fmla="*/ 2698035 w 8655748"/>
              <a:gd name="connsiteY77" fmla="*/ 40449 h 126569"/>
              <a:gd name="connsiteX78" fmla="*/ 2703368 w 8655748"/>
              <a:gd name="connsiteY78" fmla="*/ 44045 h 126569"/>
              <a:gd name="connsiteX79" fmla="*/ 2711205 w 8655748"/>
              <a:gd name="connsiteY79" fmla="*/ 32421 h 126569"/>
              <a:gd name="connsiteX80" fmla="*/ 2789478 w 8655748"/>
              <a:gd name="connsiteY80" fmla="*/ 0 h 126569"/>
              <a:gd name="connsiteX81" fmla="*/ 2867751 w 8655748"/>
              <a:gd name="connsiteY81" fmla="*/ 32421 h 126569"/>
              <a:gd name="connsiteX82" fmla="*/ 2875218 w 8655748"/>
              <a:gd name="connsiteY82" fmla="*/ 43496 h 126569"/>
              <a:gd name="connsiteX83" fmla="*/ 2879738 w 8655748"/>
              <a:gd name="connsiteY83" fmla="*/ 40449 h 126569"/>
              <a:gd name="connsiteX84" fmla="*/ 2922826 w 8655748"/>
              <a:gd name="connsiteY84" fmla="*/ 31750 h 126569"/>
              <a:gd name="connsiteX85" fmla="*/ 2965913 w 8655748"/>
              <a:gd name="connsiteY85" fmla="*/ 40449 h 126569"/>
              <a:gd name="connsiteX86" fmla="*/ 2971248 w 8655748"/>
              <a:gd name="connsiteY86" fmla="*/ 44045 h 126569"/>
              <a:gd name="connsiteX87" fmla="*/ 2979084 w 8655748"/>
              <a:gd name="connsiteY87" fmla="*/ 32421 h 126569"/>
              <a:gd name="connsiteX88" fmla="*/ 3057357 w 8655748"/>
              <a:gd name="connsiteY88" fmla="*/ 0 h 126569"/>
              <a:gd name="connsiteX89" fmla="*/ 3135630 w 8655748"/>
              <a:gd name="connsiteY89" fmla="*/ 32421 h 126569"/>
              <a:gd name="connsiteX90" fmla="*/ 3143096 w 8655748"/>
              <a:gd name="connsiteY90" fmla="*/ 43496 h 126569"/>
              <a:gd name="connsiteX91" fmla="*/ 3147617 w 8655748"/>
              <a:gd name="connsiteY91" fmla="*/ 40449 h 126569"/>
              <a:gd name="connsiteX92" fmla="*/ 3190704 w 8655748"/>
              <a:gd name="connsiteY92" fmla="*/ 31750 h 126569"/>
              <a:gd name="connsiteX93" fmla="*/ 3233791 w 8655748"/>
              <a:gd name="connsiteY93" fmla="*/ 40449 h 126569"/>
              <a:gd name="connsiteX94" fmla="*/ 3239125 w 8655748"/>
              <a:gd name="connsiteY94" fmla="*/ 44045 h 126569"/>
              <a:gd name="connsiteX95" fmla="*/ 3246962 w 8655748"/>
              <a:gd name="connsiteY95" fmla="*/ 32421 h 126569"/>
              <a:gd name="connsiteX96" fmla="*/ 3325235 w 8655748"/>
              <a:gd name="connsiteY96" fmla="*/ 0 h 126569"/>
              <a:gd name="connsiteX97" fmla="*/ 3403507 w 8655748"/>
              <a:gd name="connsiteY97" fmla="*/ 32421 h 126569"/>
              <a:gd name="connsiteX98" fmla="*/ 3410974 w 8655748"/>
              <a:gd name="connsiteY98" fmla="*/ 43496 h 126569"/>
              <a:gd name="connsiteX99" fmla="*/ 3415494 w 8655748"/>
              <a:gd name="connsiteY99" fmla="*/ 40449 h 126569"/>
              <a:gd name="connsiteX100" fmla="*/ 3458582 w 8655748"/>
              <a:gd name="connsiteY100" fmla="*/ 31750 h 126569"/>
              <a:gd name="connsiteX101" fmla="*/ 3501666 w 8655748"/>
              <a:gd name="connsiteY101" fmla="*/ 40449 h 126569"/>
              <a:gd name="connsiteX102" fmla="*/ 3506998 w 8655748"/>
              <a:gd name="connsiteY102" fmla="*/ 44044 h 126569"/>
              <a:gd name="connsiteX103" fmla="*/ 3514835 w 8655748"/>
              <a:gd name="connsiteY103" fmla="*/ 32421 h 126569"/>
              <a:gd name="connsiteX104" fmla="*/ 3593106 w 8655748"/>
              <a:gd name="connsiteY104" fmla="*/ 0 h 126569"/>
              <a:gd name="connsiteX105" fmla="*/ 3671379 w 8655748"/>
              <a:gd name="connsiteY105" fmla="*/ 32421 h 126569"/>
              <a:gd name="connsiteX106" fmla="*/ 3678847 w 8655748"/>
              <a:gd name="connsiteY106" fmla="*/ 43497 h 126569"/>
              <a:gd name="connsiteX107" fmla="*/ 3683369 w 8655748"/>
              <a:gd name="connsiteY107" fmla="*/ 40449 h 126569"/>
              <a:gd name="connsiteX108" fmla="*/ 3726456 w 8655748"/>
              <a:gd name="connsiteY108" fmla="*/ 31750 h 126569"/>
              <a:gd name="connsiteX109" fmla="*/ 3769544 w 8655748"/>
              <a:gd name="connsiteY109" fmla="*/ 40449 h 126569"/>
              <a:gd name="connsiteX110" fmla="*/ 3774875 w 8655748"/>
              <a:gd name="connsiteY110" fmla="*/ 44043 h 126569"/>
              <a:gd name="connsiteX111" fmla="*/ 3782711 w 8655748"/>
              <a:gd name="connsiteY111" fmla="*/ 32421 h 126569"/>
              <a:gd name="connsiteX112" fmla="*/ 3860984 w 8655748"/>
              <a:gd name="connsiteY112" fmla="*/ 0 h 126569"/>
              <a:gd name="connsiteX113" fmla="*/ 3939257 w 8655748"/>
              <a:gd name="connsiteY113" fmla="*/ 32421 h 126569"/>
              <a:gd name="connsiteX114" fmla="*/ 3946725 w 8655748"/>
              <a:gd name="connsiteY114" fmla="*/ 43497 h 126569"/>
              <a:gd name="connsiteX115" fmla="*/ 3951247 w 8655748"/>
              <a:gd name="connsiteY115" fmla="*/ 40449 h 126569"/>
              <a:gd name="connsiteX116" fmla="*/ 3994334 w 8655748"/>
              <a:gd name="connsiteY116" fmla="*/ 31750 h 126569"/>
              <a:gd name="connsiteX117" fmla="*/ 4037422 w 8655748"/>
              <a:gd name="connsiteY117" fmla="*/ 40449 h 126569"/>
              <a:gd name="connsiteX118" fmla="*/ 4042754 w 8655748"/>
              <a:gd name="connsiteY118" fmla="*/ 44044 h 126569"/>
              <a:gd name="connsiteX119" fmla="*/ 4050590 w 8655748"/>
              <a:gd name="connsiteY119" fmla="*/ 32421 h 126569"/>
              <a:gd name="connsiteX120" fmla="*/ 4128863 w 8655748"/>
              <a:gd name="connsiteY120" fmla="*/ 0 h 126569"/>
              <a:gd name="connsiteX121" fmla="*/ 4207136 w 8655748"/>
              <a:gd name="connsiteY121" fmla="*/ 32421 h 126569"/>
              <a:gd name="connsiteX122" fmla="*/ 4214604 w 8655748"/>
              <a:gd name="connsiteY122" fmla="*/ 43497 h 126569"/>
              <a:gd name="connsiteX123" fmla="*/ 4219126 w 8655748"/>
              <a:gd name="connsiteY123" fmla="*/ 40449 h 126569"/>
              <a:gd name="connsiteX124" fmla="*/ 4262213 w 8655748"/>
              <a:gd name="connsiteY124" fmla="*/ 31750 h 126569"/>
              <a:gd name="connsiteX125" fmla="*/ 4305301 w 8655748"/>
              <a:gd name="connsiteY125" fmla="*/ 40449 h 126569"/>
              <a:gd name="connsiteX126" fmla="*/ 4310632 w 8655748"/>
              <a:gd name="connsiteY126" fmla="*/ 44043 h 126569"/>
              <a:gd name="connsiteX127" fmla="*/ 4318468 w 8655748"/>
              <a:gd name="connsiteY127" fmla="*/ 32421 h 126569"/>
              <a:gd name="connsiteX128" fmla="*/ 4396741 w 8655748"/>
              <a:gd name="connsiteY128" fmla="*/ 0 h 126569"/>
              <a:gd name="connsiteX129" fmla="*/ 4475014 w 8655748"/>
              <a:gd name="connsiteY129" fmla="*/ 32421 h 126569"/>
              <a:gd name="connsiteX130" fmla="*/ 4482482 w 8655748"/>
              <a:gd name="connsiteY130" fmla="*/ 43497 h 126569"/>
              <a:gd name="connsiteX131" fmla="*/ 4487004 w 8655748"/>
              <a:gd name="connsiteY131" fmla="*/ 40449 h 126569"/>
              <a:gd name="connsiteX132" fmla="*/ 4530091 w 8655748"/>
              <a:gd name="connsiteY132" fmla="*/ 31750 h 126569"/>
              <a:gd name="connsiteX133" fmla="*/ 4573179 w 8655748"/>
              <a:gd name="connsiteY133" fmla="*/ 40449 h 126569"/>
              <a:gd name="connsiteX134" fmla="*/ 4578510 w 8655748"/>
              <a:gd name="connsiteY134" fmla="*/ 44043 h 126569"/>
              <a:gd name="connsiteX135" fmla="*/ 4586346 w 8655748"/>
              <a:gd name="connsiteY135" fmla="*/ 32421 h 126569"/>
              <a:gd name="connsiteX136" fmla="*/ 4664619 w 8655748"/>
              <a:gd name="connsiteY136" fmla="*/ 0 h 126569"/>
              <a:gd name="connsiteX137" fmla="*/ 4742892 w 8655748"/>
              <a:gd name="connsiteY137" fmla="*/ 32421 h 126569"/>
              <a:gd name="connsiteX138" fmla="*/ 4750360 w 8655748"/>
              <a:gd name="connsiteY138" fmla="*/ 43497 h 126569"/>
              <a:gd name="connsiteX139" fmla="*/ 4754882 w 8655748"/>
              <a:gd name="connsiteY139" fmla="*/ 40449 h 126569"/>
              <a:gd name="connsiteX140" fmla="*/ 4797969 w 8655748"/>
              <a:gd name="connsiteY140" fmla="*/ 31750 h 126569"/>
              <a:gd name="connsiteX141" fmla="*/ 4841057 w 8655748"/>
              <a:gd name="connsiteY141" fmla="*/ 40449 h 126569"/>
              <a:gd name="connsiteX142" fmla="*/ 4846389 w 8655748"/>
              <a:gd name="connsiteY142" fmla="*/ 44044 h 126569"/>
              <a:gd name="connsiteX143" fmla="*/ 4854225 w 8655748"/>
              <a:gd name="connsiteY143" fmla="*/ 32421 h 126569"/>
              <a:gd name="connsiteX144" fmla="*/ 4932498 w 8655748"/>
              <a:gd name="connsiteY144" fmla="*/ 0 h 126569"/>
              <a:gd name="connsiteX145" fmla="*/ 5010771 w 8655748"/>
              <a:gd name="connsiteY145" fmla="*/ 32421 h 126569"/>
              <a:gd name="connsiteX146" fmla="*/ 5018239 w 8655748"/>
              <a:gd name="connsiteY146" fmla="*/ 43497 h 126569"/>
              <a:gd name="connsiteX147" fmla="*/ 5022761 w 8655748"/>
              <a:gd name="connsiteY147" fmla="*/ 40449 h 126569"/>
              <a:gd name="connsiteX148" fmla="*/ 5065848 w 8655748"/>
              <a:gd name="connsiteY148" fmla="*/ 31750 h 126569"/>
              <a:gd name="connsiteX149" fmla="*/ 5108936 w 8655748"/>
              <a:gd name="connsiteY149" fmla="*/ 40449 h 126569"/>
              <a:gd name="connsiteX150" fmla="*/ 5114267 w 8655748"/>
              <a:gd name="connsiteY150" fmla="*/ 44043 h 126569"/>
              <a:gd name="connsiteX151" fmla="*/ 5122103 w 8655748"/>
              <a:gd name="connsiteY151" fmla="*/ 32421 h 126569"/>
              <a:gd name="connsiteX152" fmla="*/ 5200376 w 8655748"/>
              <a:gd name="connsiteY152" fmla="*/ 0 h 126569"/>
              <a:gd name="connsiteX153" fmla="*/ 5278649 w 8655748"/>
              <a:gd name="connsiteY153" fmla="*/ 32421 h 126569"/>
              <a:gd name="connsiteX154" fmla="*/ 5286117 w 8655748"/>
              <a:gd name="connsiteY154" fmla="*/ 43497 h 126569"/>
              <a:gd name="connsiteX155" fmla="*/ 5290639 w 8655748"/>
              <a:gd name="connsiteY155" fmla="*/ 40449 h 126569"/>
              <a:gd name="connsiteX156" fmla="*/ 5333726 w 8655748"/>
              <a:gd name="connsiteY156" fmla="*/ 31750 h 126569"/>
              <a:gd name="connsiteX157" fmla="*/ 5376814 w 8655748"/>
              <a:gd name="connsiteY157" fmla="*/ 40449 h 126569"/>
              <a:gd name="connsiteX158" fmla="*/ 5382145 w 8655748"/>
              <a:gd name="connsiteY158" fmla="*/ 44043 h 126569"/>
              <a:gd name="connsiteX159" fmla="*/ 5389981 w 8655748"/>
              <a:gd name="connsiteY159" fmla="*/ 32421 h 126569"/>
              <a:gd name="connsiteX160" fmla="*/ 5468254 w 8655748"/>
              <a:gd name="connsiteY160" fmla="*/ 0 h 126569"/>
              <a:gd name="connsiteX161" fmla="*/ 5546527 w 8655748"/>
              <a:gd name="connsiteY161" fmla="*/ 32421 h 126569"/>
              <a:gd name="connsiteX162" fmla="*/ 5553995 w 8655748"/>
              <a:gd name="connsiteY162" fmla="*/ 43497 h 126569"/>
              <a:gd name="connsiteX163" fmla="*/ 5558517 w 8655748"/>
              <a:gd name="connsiteY163" fmla="*/ 40449 h 126569"/>
              <a:gd name="connsiteX164" fmla="*/ 5601604 w 8655748"/>
              <a:gd name="connsiteY164" fmla="*/ 31750 h 126569"/>
              <a:gd name="connsiteX165" fmla="*/ 5644692 w 8655748"/>
              <a:gd name="connsiteY165" fmla="*/ 40449 h 126569"/>
              <a:gd name="connsiteX166" fmla="*/ 5650024 w 8655748"/>
              <a:gd name="connsiteY166" fmla="*/ 44044 h 126569"/>
              <a:gd name="connsiteX167" fmla="*/ 5657860 w 8655748"/>
              <a:gd name="connsiteY167" fmla="*/ 32421 h 126569"/>
              <a:gd name="connsiteX168" fmla="*/ 5736133 w 8655748"/>
              <a:gd name="connsiteY168" fmla="*/ 0 h 126569"/>
              <a:gd name="connsiteX169" fmla="*/ 5814406 w 8655748"/>
              <a:gd name="connsiteY169" fmla="*/ 32421 h 126569"/>
              <a:gd name="connsiteX170" fmla="*/ 5821874 w 8655748"/>
              <a:gd name="connsiteY170" fmla="*/ 43497 h 126569"/>
              <a:gd name="connsiteX171" fmla="*/ 5826396 w 8655748"/>
              <a:gd name="connsiteY171" fmla="*/ 40449 h 126569"/>
              <a:gd name="connsiteX172" fmla="*/ 5869483 w 8655748"/>
              <a:gd name="connsiteY172" fmla="*/ 31750 h 126569"/>
              <a:gd name="connsiteX173" fmla="*/ 5912571 w 8655748"/>
              <a:gd name="connsiteY173" fmla="*/ 40449 h 126569"/>
              <a:gd name="connsiteX174" fmla="*/ 5917902 w 8655748"/>
              <a:gd name="connsiteY174" fmla="*/ 44043 h 126569"/>
              <a:gd name="connsiteX175" fmla="*/ 5925738 w 8655748"/>
              <a:gd name="connsiteY175" fmla="*/ 32421 h 126569"/>
              <a:gd name="connsiteX176" fmla="*/ 6004011 w 8655748"/>
              <a:gd name="connsiteY176" fmla="*/ 0 h 126569"/>
              <a:gd name="connsiteX177" fmla="*/ 6082284 w 8655748"/>
              <a:gd name="connsiteY177" fmla="*/ 32421 h 126569"/>
              <a:gd name="connsiteX178" fmla="*/ 6089752 w 8655748"/>
              <a:gd name="connsiteY178" fmla="*/ 43497 h 126569"/>
              <a:gd name="connsiteX179" fmla="*/ 6094274 w 8655748"/>
              <a:gd name="connsiteY179" fmla="*/ 40449 h 126569"/>
              <a:gd name="connsiteX180" fmla="*/ 6137361 w 8655748"/>
              <a:gd name="connsiteY180" fmla="*/ 31750 h 126569"/>
              <a:gd name="connsiteX181" fmla="*/ 6180449 w 8655748"/>
              <a:gd name="connsiteY181" fmla="*/ 40449 h 126569"/>
              <a:gd name="connsiteX182" fmla="*/ 6185780 w 8655748"/>
              <a:gd name="connsiteY182" fmla="*/ 44043 h 126569"/>
              <a:gd name="connsiteX183" fmla="*/ 6193616 w 8655748"/>
              <a:gd name="connsiteY183" fmla="*/ 32421 h 126569"/>
              <a:gd name="connsiteX184" fmla="*/ 6271889 w 8655748"/>
              <a:gd name="connsiteY184" fmla="*/ 0 h 126569"/>
              <a:gd name="connsiteX185" fmla="*/ 6350162 w 8655748"/>
              <a:gd name="connsiteY185" fmla="*/ 32421 h 126569"/>
              <a:gd name="connsiteX186" fmla="*/ 6357630 w 8655748"/>
              <a:gd name="connsiteY186" fmla="*/ 43497 h 126569"/>
              <a:gd name="connsiteX187" fmla="*/ 6362152 w 8655748"/>
              <a:gd name="connsiteY187" fmla="*/ 40449 h 126569"/>
              <a:gd name="connsiteX188" fmla="*/ 6405239 w 8655748"/>
              <a:gd name="connsiteY188" fmla="*/ 31750 h 126569"/>
              <a:gd name="connsiteX189" fmla="*/ 6448327 w 8655748"/>
              <a:gd name="connsiteY189" fmla="*/ 40449 h 126569"/>
              <a:gd name="connsiteX190" fmla="*/ 6453659 w 8655748"/>
              <a:gd name="connsiteY190" fmla="*/ 44044 h 126569"/>
              <a:gd name="connsiteX191" fmla="*/ 6461495 w 8655748"/>
              <a:gd name="connsiteY191" fmla="*/ 32421 h 126569"/>
              <a:gd name="connsiteX192" fmla="*/ 6539768 w 8655748"/>
              <a:gd name="connsiteY192" fmla="*/ 0 h 126569"/>
              <a:gd name="connsiteX193" fmla="*/ 6618041 w 8655748"/>
              <a:gd name="connsiteY193" fmla="*/ 32421 h 126569"/>
              <a:gd name="connsiteX194" fmla="*/ 6625509 w 8655748"/>
              <a:gd name="connsiteY194" fmla="*/ 43497 h 126569"/>
              <a:gd name="connsiteX195" fmla="*/ 6630031 w 8655748"/>
              <a:gd name="connsiteY195" fmla="*/ 40449 h 126569"/>
              <a:gd name="connsiteX196" fmla="*/ 6673118 w 8655748"/>
              <a:gd name="connsiteY196" fmla="*/ 31750 h 126569"/>
              <a:gd name="connsiteX197" fmla="*/ 6716206 w 8655748"/>
              <a:gd name="connsiteY197" fmla="*/ 40449 h 126569"/>
              <a:gd name="connsiteX198" fmla="*/ 6721537 w 8655748"/>
              <a:gd name="connsiteY198" fmla="*/ 44043 h 126569"/>
              <a:gd name="connsiteX199" fmla="*/ 6729373 w 8655748"/>
              <a:gd name="connsiteY199" fmla="*/ 32421 h 126569"/>
              <a:gd name="connsiteX200" fmla="*/ 6807646 w 8655748"/>
              <a:gd name="connsiteY200" fmla="*/ 0 h 126569"/>
              <a:gd name="connsiteX201" fmla="*/ 6885919 w 8655748"/>
              <a:gd name="connsiteY201" fmla="*/ 32421 h 126569"/>
              <a:gd name="connsiteX202" fmla="*/ 6893387 w 8655748"/>
              <a:gd name="connsiteY202" fmla="*/ 43497 h 126569"/>
              <a:gd name="connsiteX203" fmla="*/ 6897909 w 8655748"/>
              <a:gd name="connsiteY203" fmla="*/ 40449 h 126569"/>
              <a:gd name="connsiteX204" fmla="*/ 6940996 w 8655748"/>
              <a:gd name="connsiteY204" fmla="*/ 31750 h 126569"/>
              <a:gd name="connsiteX205" fmla="*/ 6984084 w 8655748"/>
              <a:gd name="connsiteY205" fmla="*/ 40449 h 126569"/>
              <a:gd name="connsiteX206" fmla="*/ 6989415 w 8655748"/>
              <a:gd name="connsiteY206" fmla="*/ 44043 h 126569"/>
              <a:gd name="connsiteX207" fmla="*/ 6997251 w 8655748"/>
              <a:gd name="connsiteY207" fmla="*/ 32421 h 126569"/>
              <a:gd name="connsiteX208" fmla="*/ 7075524 w 8655748"/>
              <a:gd name="connsiteY208" fmla="*/ 0 h 126569"/>
              <a:gd name="connsiteX209" fmla="*/ 7153797 w 8655748"/>
              <a:gd name="connsiteY209" fmla="*/ 32421 h 126569"/>
              <a:gd name="connsiteX210" fmla="*/ 7161265 w 8655748"/>
              <a:gd name="connsiteY210" fmla="*/ 43497 h 126569"/>
              <a:gd name="connsiteX211" fmla="*/ 7165787 w 8655748"/>
              <a:gd name="connsiteY211" fmla="*/ 40449 h 126569"/>
              <a:gd name="connsiteX212" fmla="*/ 7208874 w 8655748"/>
              <a:gd name="connsiteY212" fmla="*/ 31750 h 126569"/>
              <a:gd name="connsiteX213" fmla="*/ 7251962 w 8655748"/>
              <a:gd name="connsiteY213" fmla="*/ 40449 h 126569"/>
              <a:gd name="connsiteX214" fmla="*/ 7257294 w 8655748"/>
              <a:gd name="connsiteY214" fmla="*/ 44044 h 126569"/>
              <a:gd name="connsiteX215" fmla="*/ 7265130 w 8655748"/>
              <a:gd name="connsiteY215" fmla="*/ 32421 h 126569"/>
              <a:gd name="connsiteX216" fmla="*/ 7343403 w 8655748"/>
              <a:gd name="connsiteY216" fmla="*/ 0 h 126569"/>
              <a:gd name="connsiteX217" fmla="*/ 7421676 w 8655748"/>
              <a:gd name="connsiteY217" fmla="*/ 32421 h 126569"/>
              <a:gd name="connsiteX218" fmla="*/ 7429144 w 8655748"/>
              <a:gd name="connsiteY218" fmla="*/ 43497 h 126569"/>
              <a:gd name="connsiteX219" fmla="*/ 7433666 w 8655748"/>
              <a:gd name="connsiteY219" fmla="*/ 40449 h 126569"/>
              <a:gd name="connsiteX220" fmla="*/ 7476753 w 8655748"/>
              <a:gd name="connsiteY220" fmla="*/ 31750 h 126569"/>
              <a:gd name="connsiteX221" fmla="*/ 7519841 w 8655748"/>
              <a:gd name="connsiteY221" fmla="*/ 40449 h 126569"/>
              <a:gd name="connsiteX222" fmla="*/ 7525172 w 8655748"/>
              <a:gd name="connsiteY222" fmla="*/ 44043 h 126569"/>
              <a:gd name="connsiteX223" fmla="*/ 7533008 w 8655748"/>
              <a:gd name="connsiteY223" fmla="*/ 32421 h 126569"/>
              <a:gd name="connsiteX224" fmla="*/ 7611281 w 8655748"/>
              <a:gd name="connsiteY224" fmla="*/ 0 h 126569"/>
              <a:gd name="connsiteX225" fmla="*/ 7689554 w 8655748"/>
              <a:gd name="connsiteY225" fmla="*/ 32421 h 126569"/>
              <a:gd name="connsiteX226" fmla="*/ 7697022 w 8655748"/>
              <a:gd name="connsiteY226" fmla="*/ 43497 h 126569"/>
              <a:gd name="connsiteX227" fmla="*/ 7701544 w 8655748"/>
              <a:gd name="connsiteY227" fmla="*/ 40449 h 126569"/>
              <a:gd name="connsiteX228" fmla="*/ 7744631 w 8655748"/>
              <a:gd name="connsiteY228" fmla="*/ 31750 h 126569"/>
              <a:gd name="connsiteX229" fmla="*/ 7787718 w 8655748"/>
              <a:gd name="connsiteY229" fmla="*/ 40449 h 126569"/>
              <a:gd name="connsiteX230" fmla="*/ 7793050 w 8655748"/>
              <a:gd name="connsiteY230" fmla="*/ 44043 h 126569"/>
              <a:gd name="connsiteX231" fmla="*/ 7800886 w 8655748"/>
              <a:gd name="connsiteY231" fmla="*/ 32421 h 126569"/>
              <a:gd name="connsiteX232" fmla="*/ 7879159 w 8655748"/>
              <a:gd name="connsiteY232" fmla="*/ 0 h 126569"/>
              <a:gd name="connsiteX233" fmla="*/ 7957432 w 8655748"/>
              <a:gd name="connsiteY233" fmla="*/ 32421 h 126569"/>
              <a:gd name="connsiteX234" fmla="*/ 7964900 w 8655748"/>
              <a:gd name="connsiteY234" fmla="*/ 43497 h 126569"/>
              <a:gd name="connsiteX235" fmla="*/ 7969422 w 8655748"/>
              <a:gd name="connsiteY235" fmla="*/ 40449 h 126569"/>
              <a:gd name="connsiteX236" fmla="*/ 8012509 w 8655748"/>
              <a:gd name="connsiteY236" fmla="*/ 31750 h 126569"/>
              <a:gd name="connsiteX237" fmla="*/ 8055596 w 8655748"/>
              <a:gd name="connsiteY237" fmla="*/ 40449 h 126569"/>
              <a:gd name="connsiteX238" fmla="*/ 8060929 w 8655748"/>
              <a:gd name="connsiteY238" fmla="*/ 44044 h 126569"/>
              <a:gd name="connsiteX239" fmla="*/ 8068765 w 8655748"/>
              <a:gd name="connsiteY239" fmla="*/ 32421 h 126569"/>
              <a:gd name="connsiteX240" fmla="*/ 8147038 w 8655748"/>
              <a:gd name="connsiteY240" fmla="*/ 0 h 126569"/>
              <a:gd name="connsiteX241" fmla="*/ 8225311 w 8655748"/>
              <a:gd name="connsiteY241" fmla="*/ 32421 h 126569"/>
              <a:gd name="connsiteX242" fmla="*/ 8232779 w 8655748"/>
              <a:gd name="connsiteY242" fmla="*/ 43497 h 126569"/>
              <a:gd name="connsiteX243" fmla="*/ 8237301 w 8655748"/>
              <a:gd name="connsiteY243" fmla="*/ 40449 h 126569"/>
              <a:gd name="connsiteX244" fmla="*/ 8280388 w 8655748"/>
              <a:gd name="connsiteY244" fmla="*/ 31750 h 126569"/>
              <a:gd name="connsiteX245" fmla="*/ 8323475 w 8655748"/>
              <a:gd name="connsiteY245" fmla="*/ 40449 h 126569"/>
              <a:gd name="connsiteX246" fmla="*/ 8328801 w 8655748"/>
              <a:gd name="connsiteY246" fmla="*/ 44040 h 126569"/>
              <a:gd name="connsiteX247" fmla="*/ 8336635 w 8655748"/>
              <a:gd name="connsiteY247" fmla="*/ 32421 h 126569"/>
              <a:gd name="connsiteX248" fmla="*/ 8414908 w 8655748"/>
              <a:gd name="connsiteY248" fmla="*/ 0 h 126569"/>
              <a:gd name="connsiteX249" fmla="*/ 8493181 w 8655748"/>
              <a:gd name="connsiteY249" fmla="*/ 32421 h 126569"/>
              <a:gd name="connsiteX250" fmla="*/ 8500649 w 8655748"/>
              <a:gd name="connsiteY250" fmla="*/ 43497 h 126569"/>
              <a:gd name="connsiteX251" fmla="*/ 8505171 w 8655748"/>
              <a:gd name="connsiteY251" fmla="*/ 40449 h 126569"/>
              <a:gd name="connsiteX252" fmla="*/ 8548258 w 8655748"/>
              <a:gd name="connsiteY252" fmla="*/ 31750 h 126569"/>
              <a:gd name="connsiteX253" fmla="*/ 8650254 w 8655748"/>
              <a:gd name="connsiteY253" fmla="*/ 99357 h 126569"/>
              <a:gd name="connsiteX254" fmla="*/ 8655748 w 8655748"/>
              <a:gd name="connsiteY254" fmla="*/ 126569 h 126569"/>
              <a:gd name="connsiteX255" fmla="*/ 3205 w 8655748"/>
              <a:gd name="connsiteY255" fmla="*/ 126569 h 126569"/>
              <a:gd name="connsiteX256" fmla="*/ 0 w 8655748"/>
              <a:gd name="connsiteY256" fmla="*/ 110694 h 126569"/>
              <a:gd name="connsiteX257" fmla="*/ 110695 w 8655748"/>
              <a:gd name="connsiteY257" fmla="*/ 0 h 126569"/>
              <a:gd name="connsiteX0" fmla="*/ 110695 w 8655748"/>
              <a:gd name="connsiteY0" fmla="*/ 1687 h 128256"/>
              <a:gd name="connsiteX1" fmla="*/ 196435 w 8655748"/>
              <a:gd name="connsiteY1" fmla="*/ 45183 h 128256"/>
              <a:gd name="connsiteX2" fmla="*/ 200955 w 8655748"/>
              <a:gd name="connsiteY2" fmla="*/ 42136 h 128256"/>
              <a:gd name="connsiteX3" fmla="*/ 244042 w 8655748"/>
              <a:gd name="connsiteY3" fmla="*/ 33437 h 128256"/>
              <a:gd name="connsiteX4" fmla="*/ 287129 w 8655748"/>
              <a:gd name="connsiteY4" fmla="*/ 42136 h 128256"/>
              <a:gd name="connsiteX5" fmla="*/ 292463 w 8655748"/>
              <a:gd name="connsiteY5" fmla="*/ 45731 h 128256"/>
              <a:gd name="connsiteX6" fmla="*/ 300300 w 8655748"/>
              <a:gd name="connsiteY6" fmla="*/ 34108 h 128256"/>
              <a:gd name="connsiteX7" fmla="*/ 378573 w 8655748"/>
              <a:gd name="connsiteY7" fmla="*/ 1687 h 128256"/>
              <a:gd name="connsiteX8" fmla="*/ 456846 w 8655748"/>
              <a:gd name="connsiteY8" fmla="*/ 34108 h 128256"/>
              <a:gd name="connsiteX9" fmla="*/ 464313 w 8655748"/>
              <a:gd name="connsiteY9" fmla="*/ 45183 h 128256"/>
              <a:gd name="connsiteX10" fmla="*/ 468833 w 8655748"/>
              <a:gd name="connsiteY10" fmla="*/ 42136 h 128256"/>
              <a:gd name="connsiteX11" fmla="*/ 511920 w 8655748"/>
              <a:gd name="connsiteY11" fmla="*/ 33437 h 128256"/>
              <a:gd name="connsiteX12" fmla="*/ 555008 w 8655748"/>
              <a:gd name="connsiteY12" fmla="*/ 42136 h 128256"/>
              <a:gd name="connsiteX13" fmla="*/ 560341 w 8655748"/>
              <a:gd name="connsiteY13" fmla="*/ 45732 h 128256"/>
              <a:gd name="connsiteX14" fmla="*/ 568179 w 8655748"/>
              <a:gd name="connsiteY14" fmla="*/ 34108 h 128256"/>
              <a:gd name="connsiteX15" fmla="*/ 646452 w 8655748"/>
              <a:gd name="connsiteY15" fmla="*/ 1687 h 128256"/>
              <a:gd name="connsiteX16" fmla="*/ 724725 w 8655748"/>
              <a:gd name="connsiteY16" fmla="*/ 34108 h 128256"/>
              <a:gd name="connsiteX17" fmla="*/ 732192 w 8655748"/>
              <a:gd name="connsiteY17" fmla="*/ 45183 h 128256"/>
              <a:gd name="connsiteX18" fmla="*/ 736712 w 8655748"/>
              <a:gd name="connsiteY18" fmla="*/ 42136 h 128256"/>
              <a:gd name="connsiteX19" fmla="*/ 779800 w 8655748"/>
              <a:gd name="connsiteY19" fmla="*/ 33437 h 128256"/>
              <a:gd name="connsiteX20" fmla="*/ 822887 w 8655748"/>
              <a:gd name="connsiteY20" fmla="*/ 42136 h 128256"/>
              <a:gd name="connsiteX21" fmla="*/ 828221 w 8655748"/>
              <a:gd name="connsiteY21" fmla="*/ 45732 h 128256"/>
              <a:gd name="connsiteX22" fmla="*/ 836058 w 8655748"/>
              <a:gd name="connsiteY22" fmla="*/ 34108 h 128256"/>
              <a:gd name="connsiteX23" fmla="*/ 914331 w 8655748"/>
              <a:gd name="connsiteY23" fmla="*/ 1687 h 128256"/>
              <a:gd name="connsiteX24" fmla="*/ 992604 w 8655748"/>
              <a:gd name="connsiteY24" fmla="*/ 34108 h 128256"/>
              <a:gd name="connsiteX25" fmla="*/ 1000072 w 8655748"/>
              <a:gd name="connsiteY25" fmla="*/ 45183 h 128256"/>
              <a:gd name="connsiteX26" fmla="*/ 1004591 w 8655748"/>
              <a:gd name="connsiteY26" fmla="*/ 42136 h 128256"/>
              <a:gd name="connsiteX27" fmla="*/ 1047679 w 8655748"/>
              <a:gd name="connsiteY27" fmla="*/ 33437 h 128256"/>
              <a:gd name="connsiteX28" fmla="*/ 1090766 w 8655748"/>
              <a:gd name="connsiteY28" fmla="*/ 42136 h 128256"/>
              <a:gd name="connsiteX29" fmla="*/ 1096099 w 8655748"/>
              <a:gd name="connsiteY29" fmla="*/ 45732 h 128256"/>
              <a:gd name="connsiteX30" fmla="*/ 1103937 w 8655748"/>
              <a:gd name="connsiteY30" fmla="*/ 34108 h 128256"/>
              <a:gd name="connsiteX31" fmla="*/ 1182210 w 8655748"/>
              <a:gd name="connsiteY31" fmla="*/ 1687 h 128256"/>
              <a:gd name="connsiteX32" fmla="*/ 1260483 w 8655748"/>
              <a:gd name="connsiteY32" fmla="*/ 34108 h 128256"/>
              <a:gd name="connsiteX33" fmla="*/ 1267950 w 8655748"/>
              <a:gd name="connsiteY33" fmla="*/ 45183 h 128256"/>
              <a:gd name="connsiteX34" fmla="*/ 1272470 w 8655748"/>
              <a:gd name="connsiteY34" fmla="*/ 42136 h 128256"/>
              <a:gd name="connsiteX35" fmla="*/ 1315557 w 8655748"/>
              <a:gd name="connsiteY35" fmla="*/ 33437 h 128256"/>
              <a:gd name="connsiteX36" fmla="*/ 1358645 w 8655748"/>
              <a:gd name="connsiteY36" fmla="*/ 42136 h 128256"/>
              <a:gd name="connsiteX37" fmla="*/ 1363978 w 8655748"/>
              <a:gd name="connsiteY37" fmla="*/ 45732 h 128256"/>
              <a:gd name="connsiteX38" fmla="*/ 1371815 w 8655748"/>
              <a:gd name="connsiteY38" fmla="*/ 34108 h 128256"/>
              <a:gd name="connsiteX39" fmla="*/ 1450090 w 8655748"/>
              <a:gd name="connsiteY39" fmla="*/ 1687 h 128256"/>
              <a:gd name="connsiteX40" fmla="*/ 1528362 w 8655748"/>
              <a:gd name="connsiteY40" fmla="*/ 34108 h 128256"/>
              <a:gd name="connsiteX41" fmla="*/ 1535829 w 8655748"/>
              <a:gd name="connsiteY41" fmla="*/ 45183 h 128256"/>
              <a:gd name="connsiteX42" fmla="*/ 1540349 w 8655748"/>
              <a:gd name="connsiteY42" fmla="*/ 42136 h 128256"/>
              <a:gd name="connsiteX43" fmla="*/ 1583436 w 8655748"/>
              <a:gd name="connsiteY43" fmla="*/ 33437 h 128256"/>
              <a:gd name="connsiteX44" fmla="*/ 1626523 w 8655748"/>
              <a:gd name="connsiteY44" fmla="*/ 42136 h 128256"/>
              <a:gd name="connsiteX45" fmla="*/ 1631857 w 8655748"/>
              <a:gd name="connsiteY45" fmla="*/ 45731 h 128256"/>
              <a:gd name="connsiteX46" fmla="*/ 1639693 w 8655748"/>
              <a:gd name="connsiteY46" fmla="*/ 34108 h 128256"/>
              <a:gd name="connsiteX47" fmla="*/ 1717967 w 8655748"/>
              <a:gd name="connsiteY47" fmla="*/ 1687 h 128256"/>
              <a:gd name="connsiteX48" fmla="*/ 1796240 w 8655748"/>
              <a:gd name="connsiteY48" fmla="*/ 34108 h 128256"/>
              <a:gd name="connsiteX49" fmla="*/ 1803707 w 8655748"/>
              <a:gd name="connsiteY49" fmla="*/ 45183 h 128256"/>
              <a:gd name="connsiteX50" fmla="*/ 1808226 w 8655748"/>
              <a:gd name="connsiteY50" fmla="*/ 42136 h 128256"/>
              <a:gd name="connsiteX51" fmla="*/ 1851313 w 8655748"/>
              <a:gd name="connsiteY51" fmla="*/ 33437 h 128256"/>
              <a:gd name="connsiteX52" fmla="*/ 1894401 w 8655748"/>
              <a:gd name="connsiteY52" fmla="*/ 42136 h 128256"/>
              <a:gd name="connsiteX53" fmla="*/ 1899734 w 8655748"/>
              <a:gd name="connsiteY53" fmla="*/ 45731 h 128256"/>
              <a:gd name="connsiteX54" fmla="*/ 1907571 w 8655748"/>
              <a:gd name="connsiteY54" fmla="*/ 34108 h 128256"/>
              <a:gd name="connsiteX55" fmla="*/ 1985842 w 8655748"/>
              <a:gd name="connsiteY55" fmla="*/ 1687 h 128256"/>
              <a:gd name="connsiteX56" fmla="*/ 2064117 w 8655748"/>
              <a:gd name="connsiteY56" fmla="*/ 34108 h 128256"/>
              <a:gd name="connsiteX57" fmla="*/ 2071584 w 8655748"/>
              <a:gd name="connsiteY57" fmla="*/ 45183 h 128256"/>
              <a:gd name="connsiteX58" fmla="*/ 2076103 w 8655748"/>
              <a:gd name="connsiteY58" fmla="*/ 42136 h 128256"/>
              <a:gd name="connsiteX59" fmla="*/ 2119192 w 8655748"/>
              <a:gd name="connsiteY59" fmla="*/ 33437 h 128256"/>
              <a:gd name="connsiteX60" fmla="*/ 2162278 w 8655748"/>
              <a:gd name="connsiteY60" fmla="*/ 42136 h 128256"/>
              <a:gd name="connsiteX61" fmla="*/ 2167613 w 8655748"/>
              <a:gd name="connsiteY61" fmla="*/ 45732 h 128256"/>
              <a:gd name="connsiteX62" fmla="*/ 2175449 w 8655748"/>
              <a:gd name="connsiteY62" fmla="*/ 34108 h 128256"/>
              <a:gd name="connsiteX63" fmla="*/ 2253722 w 8655748"/>
              <a:gd name="connsiteY63" fmla="*/ 1687 h 128256"/>
              <a:gd name="connsiteX64" fmla="*/ 2331995 w 8655748"/>
              <a:gd name="connsiteY64" fmla="*/ 34108 h 128256"/>
              <a:gd name="connsiteX65" fmla="*/ 2339461 w 8655748"/>
              <a:gd name="connsiteY65" fmla="*/ 45183 h 128256"/>
              <a:gd name="connsiteX66" fmla="*/ 2343982 w 8655748"/>
              <a:gd name="connsiteY66" fmla="*/ 42136 h 128256"/>
              <a:gd name="connsiteX67" fmla="*/ 2387070 w 8655748"/>
              <a:gd name="connsiteY67" fmla="*/ 33437 h 128256"/>
              <a:gd name="connsiteX68" fmla="*/ 2430156 w 8655748"/>
              <a:gd name="connsiteY68" fmla="*/ 42136 h 128256"/>
              <a:gd name="connsiteX69" fmla="*/ 2435491 w 8655748"/>
              <a:gd name="connsiteY69" fmla="*/ 45732 h 128256"/>
              <a:gd name="connsiteX70" fmla="*/ 2443327 w 8655748"/>
              <a:gd name="connsiteY70" fmla="*/ 34108 h 128256"/>
              <a:gd name="connsiteX71" fmla="*/ 2521601 w 8655748"/>
              <a:gd name="connsiteY71" fmla="*/ 1687 h 128256"/>
              <a:gd name="connsiteX72" fmla="*/ 2599874 w 8655748"/>
              <a:gd name="connsiteY72" fmla="*/ 34108 h 128256"/>
              <a:gd name="connsiteX73" fmla="*/ 2607340 w 8655748"/>
              <a:gd name="connsiteY73" fmla="*/ 45183 h 128256"/>
              <a:gd name="connsiteX74" fmla="*/ 2611860 w 8655748"/>
              <a:gd name="connsiteY74" fmla="*/ 42136 h 128256"/>
              <a:gd name="connsiteX75" fmla="*/ 2654946 w 8655748"/>
              <a:gd name="connsiteY75" fmla="*/ 33437 h 128256"/>
              <a:gd name="connsiteX76" fmla="*/ 2698035 w 8655748"/>
              <a:gd name="connsiteY76" fmla="*/ 42136 h 128256"/>
              <a:gd name="connsiteX77" fmla="*/ 2703368 w 8655748"/>
              <a:gd name="connsiteY77" fmla="*/ 45732 h 128256"/>
              <a:gd name="connsiteX78" fmla="*/ 2711205 w 8655748"/>
              <a:gd name="connsiteY78" fmla="*/ 34108 h 128256"/>
              <a:gd name="connsiteX79" fmla="*/ 2789478 w 8655748"/>
              <a:gd name="connsiteY79" fmla="*/ 1687 h 128256"/>
              <a:gd name="connsiteX80" fmla="*/ 2867751 w 8655748"/>
              <a:gd name="connsiteY80" fmla="*/ 34108 h 128256"/>
              <a:gd name="connsiteX81" fmla="*/ 2875218 w 8655748"/>
              <a:gd name="connsiteY81" fmla="*/ 45183 h 128256"/>
              <a:gd name="connsiteX82" fmla="*/ 2879738 w 8655748"/>
              <a:gd name="connsiteY82" fmla="*/ 42136 h 128256"/>
              <a:gd name="connsiteX83" fmla="*/ 2922826 w 8655748"/>
              <a:gd name="connsiteY83" fmla="*/ 33437 h 128256"/>
              <a:gd name="connsiteX84" fmla="*/ 2965913 w 8655748"/>
              <a:gd name="connsiteY84" fmla="*/ 42136 h 128256"/>
              <a:gd name="connsiteX85" fmla="*/ 2971248 w 8655748"/>
              <a:gd name="connsiteY85" fmla="*/ 45732 h 128256"/>
              <a:gd name="connsiteX86" fmla="*/ 2979084 w 8655748"/>
              <a:gd name="connsiteY86" fmla="*/ 34108 h 128256"/>
              <a:gd name="connsiteX87" fmla="*/ 3057357 w 8655748"/>
              <a:gd name="connsiteY87" fmla="*/ 1687 h 128256"/>
              <a:gd name="connsiteX88" fmla="*/ 3135630 w 8655748"/>
              <a:gd name="connsiteY88" fmla="*/ 34108 h 128256"/>
              <a:gd name="connsiteX89" fmla="*/ 3143096 w 8655748"/>
              <a:gd name="connsiteY89" fmla="*/ 45183 h 128256"/>
              <a:gd name="connsiteX90" fmla="*/ 3147617 w 8655748"/>
              <a:gd name="connsiteY90" fmla="*/ 42136 h 128256"/>
              <a:gd name="connsiteX91" fmla="*/ 3190704 w 8655748"/>
              <a:gd name="connsiteY91" fmla="*/ 33437 h 128256"/>
              <a:gd name="connsiteX92" fmla="*/ 3233791 w 8655748"/>
              <a:gd name="connsiteY92" fmla="*/ 42136 h 128256"/>
              <a:gd name="connsiteX93" fmla="*/ 3239125 w 8655748"/>
              <a:gd name="connsiteY93" fmla="*/ 45732 h 128256"/>
              <a:gd name="connsiteX94" fmla="*/ 3246962 w 8655748"/>
              <a:gd name="connsiteY94" fmla="*/ 34108 h 128256"/>
              <a:gd name="connsiteX95" fmla="*/ 3325235 w 8655748"/>
              <a:gd name="connsiteY95" fmla="*/ 1687 h 128256"/>
              <a:gd name="connsiteX96" fmla="*/ 3403507 w 8655748"/>
              <a:gd name="connsiteY96" fmla="*/ 34108 h 128256"/>
              <a:gd name="connsiteX97" fmla="*/ 3410974 w 8655748"/>
              <a:gd name="connsiteY97" fmla="*/ 45183 h 128256"/>
              <a:gd name="connsiteX98" fmla="*/ 3415494 w 8655748"/>
              <a:gd name="connsiteY98" fmla="*/ 42136 h 128256"/>
              <a:gd name="connsiteX99" fmla="*/ 3458582 w 8655748"/>
              <a:gd name="connsiteY99" fmla="*/ 33437 h 128256"/>
              <a:gd name="connsiteX100" fmla="*/ 3501666 w 8655748"/>
              <a:gd name="connsiteY100" fmla="*/ 42136 h 128256"/>
              <a:gd name="connsiteX101" fmla="*/ 3506998 w 8655748"/>
              <a:gd name="connsiteY101" fmla="*/ 45731 h 128256"/>
              <a:gd name="connsiteX102" fmla="*/ 3514835 w 8655748"/>
              <a:gd name="connsiteY102" fmla="*/ 34108 h 128256"/>
              <a:gd name="connsiteX103" fmla="*/ 3593106 w 8655748"/>
              <a:gd name="connsiteY103" fmla="*/ 1687 h 128256"/>
              <a:gd name="connsiteX104" fmla="*/ 3671379 w 8655748"/>
              <a:gd name="connsiteY104" fmla="*/ 34108 h 128256"/>
              <a:gd name="connsiteX105" fmla="*/ 3678847 w 8655748"/>
              <a:gd name="connsiteY105" fmla="*/ 45184 h 128256"/>
              <a:gd name="connsiteX106" fmla="*/ 3683369 w 8655748"/>
              <a:gd name="connsiteY106" fmla="*/ 42136 h 128256"/>
              <a:gd name="connsiteX107" fmla="*/ 3726456 w 8655748"/>
              <a:gd name="connsiteY107" fmla="*/ 33437 h 128256"/>
              <a:gd name="connsiteX108" fmla="*/ 3769544 w 8655748"/>
              <a:gd name="connsiteY108" fmla="*/ 42136 h 128256"/>
              <a:gd name="connsiteX109" fmla="*/ 3774875 w 8655748"/>
              <a:gd name="connsiteY109" fmla="*/ 45730 h 128256"/>
              <a:gd name="connsiteX110" fmla="*/ 3782711 w 8655748"/>
              <a:gd name="connsiteY110" fmla="*/ 34108 h 128256"/>
              <a:gd name="connsiteX111" fmla="*/ 3860984 w 8655748"/>
              <a:gd name="connsiteY111" fmla="*/ 1687 h 128256"/>
              <a:gd name="connsiteX112" fmla="*/ 3939257 w 8655748"/>
              <a:gd name="connsiteY112" fmla="*/ 34108 h 128256"/>
              <a:gd name="connsiteX113" fmla="*/ 3946725 w 8655748"/>
              <a:gd name="connsiteY113" fmla="*/ 45184 h 128256"/>
              <a:gd name="connsiteX114" fmla="*/ 3951247 w 8655748"/>
              <a:gd name="connsiteY114" fmla="*/ 42136 h 128256"/>
              <a:gd name="connsiteX115" fmla="*/ 3994334 w 8655748"/>
              <a:gd name="connsiteY115" fmla="*/ 33437 h 128256"/>
              <a:gd name="connsiteX116" fmla="*/ 4037422 w 8655748"/>
              <a:gd name="connsiteY116" fmla="*/ 42136 h 128256"/>
              <a:gd name="connsiteX117" fmla="*/ 4042754 w 8655748"/>
              <a:gd name="connsiteY117" fmla="*/ 45731 h 128256"/>
              <a:gd name="connsiteX118" fmla="*/ 4050590 w 8655748"/>
              <a:gd name="connsiteY118" fmla="*/ 34108 h 128256"/>
              <a:gd name="connsiteX119" fmla="*/ 4128863 w 8655748"/>
              <a:gd name="connsiteY119" fmla="*/ 1687 h 128256"/>
              <a:gd name="connsiteX120" fmla="*/ 4207136 w 8655748"/>
              <a:gd name="connsiteY120" fmla="*/ 34108 h 128256"/>
              <a:gd name="connsiteX121" fmla="*/ 4214604 w 8655748"/>
              <a:gd name="connsiteY121" fmla="*/ 45184 h 128256"/>
              <a:gd name="connsiteX122" fmla="*/ 4219126 w 8655748"/>
              <a:gd name="connsiteY122" fmla="*/ 42136 h 128256"/>
              <a:gd name="connsiteX123" fmla="*/ 4262213 w 8655748"/>
              <a:gd name="connsiteY123" fmla="*/ 33437 h 128256"/>
              <a:gd name="connsiteX124" fmla="*/ 4305301 w 8655748"/>
              <a:gd name="connsiteY124" fmla="*/ 42136 h 128256"/>
              <a:gd name="connsiteX125" fmla="*/ 4310632 w 8655748"/>
              <a:gd name="connsiteY125" fmla="*/ 45730 h 128256"/>
              <a:gd name="connsiteX126" fmla="*/ 4318468 w 8655748"/>
              <a:gd name="connsiteY126" fmla="*/ 34108 h 128256"/>
              <a:gd name="connsiteX127" fmla="*/ 4396741 w 8655748"/>
              <a:gd name="connsiteY127" fmla="*/ 1687 h 128256"/>
              <a:gd name="connsiteX128" fmla="*/ 4475014 w 8655748"/>
              <a:gd name="connsiteY128" fmla="*/ 34108 h 128256"/>
              <a:gd name="connsiteX129" fmla="*/ 4482482 w 8655748"/>
              <a:gd name="connsiteY129" fmla="*/ 45184 h 128256"/>
              <a:gd name="connsiteX130" fmla="*/ 4487004 w 8655748"/>
              <a:gd name="connsiteY130" fmla="*/ 42136 h 128256"/>
              <a:gd name="connsiteX131" fmla="*/ 4530091 w 8655748"/>
              <a:gd name="connsiteY131" fmla="*/ 33437 h 128256"/>
              <a:gd name="connsiteX132" fmla="*/ 4573179 w 8655748"/>
              <a:gd name="connsiteY132" fmla="*/ 42136 h 128256"/>
              <a:gd name="connsiteX133" fmla="*/ 4578510 w 8655748"/>
              <a:gd name="connsiteY133" fmla="*/ 45730 h 128256"/>
              <a:gd name="connsiteX134" fmla="*/ 4586346 w 8655748"/>
              <a:gd name="connsiteY134" fmla="*/ 34108 h 128256"/>
              <a:gd name="connsiteX135" fmla="*/ 4664619 w 8655748"/>
              <a:gd name="connsiteY135" fmla="*/ 1687 h 128256"/>
              <a:gd name="connsiteX136" fmla="*/ 4742892 w 8655748"/>
              <a:gd name="connsiteY136" fmla="*/ 34108 h 128256"/>
              <a:gd name="connsiteX137" fmla="*/ 4750360 w 8655748"/>
              <a:gd name="connsiteY137" fmla="*/ 45184 h 128256"/>
              <a:gd name="connsiteX138" fmla="*/ 4754882 w 8655748"/>
              <a:gd name="connsiteY138" fmla="*/ 42136 h 128256"/>
              <a:gd name="connsiteX139" fmla="*/ 4797969 w 8655748"/>
              <a:gd name="connsiteY139" fmla="*/ 33437 h 128256"/>
              <a:gd name="connsiteX140" fmla="*/ 4841057 w 8655748"/>
              <a:gd name="connsiteY140" fmla="*/ 42136 h 128256"/>
              <a:gd name="connsiteX141" fmla="*/ 4846389 w 8655748"/>
              <a:gd name="connsiteY141" fmla="*/ 45731 h 128256"/>
              <a:gd name="connsiteX142" fmla="*/ 4854225 w 8655748"/>
              <a:gd name="connsiteY142" fmla="*/ 34108 h 128256"/>
              <a:gd name="connsiteX143" fmla="*/ 4932498 w 8655748"/>
              <a:gd name="connsiteY143" fmla="*/ 1687 h 128256"/>
              <a:gd name="connsiteX144" fmla="*/ 5010771 w 8655748"/>
              <a:gd name="connsiteY144" fmla="*/ 34108 h 128256"/>
              <a:gd name="connsiteX145" fmla="*/ 5018239 w 8655748"/>
              <a:gd name="connsiteY145" fmla="*/ 45184 h 128256"/>
              <a:gd name="connsiteX146" fmla="*/ 5022761 w 8655748"/>
              <a:gd name="connsiteY146" fmla="*/ 42136 h 128256"/>
              <a:gd name="connsiteX147" fmla="*/ 5065848 w 8655748"/>
              <a:gd name="connsiteY147" fmla="*/ 33437 h 128256"/>
              <a:gd name="connsiteX148" fmla="*/ 5108936 w 8655748"/>
              <a:gd name="connsiteY148" fmla="*/ 42136 h 128256"/>
              <a:gd name="connsiteX149" fmla="*/ 5114267 w 8655748"/>
              <a:gd name="connsiteY149" fmla="*/ 45730 h 128256"/>
              <a:gd name="connsiteX150" fmla="*/ 5122103 w 8655748"/>
              <a:gd name="connsiteY150" fmla="*/ 34108 h 128256"/>
              <a:gd name="connsiteX151" fmla="*/ 5200376 w 8655748"/>
              <a:gd name="connsiteY151" fmla="*/ 1687 h 128256"/>
              <a:gd name="connsiteX152" fmla="*/ 5278649 w 8655748"/>
              <a:gd name="connsiteY152" fmla="*/ 34108 h 128256"/>
              <a:gd name="connsiteX153" fmla="*/ 5286117 w 8655748"/>
              <a:gd name="connsiteY153" fmla="*/ 45184 h 128256"/>
              <a:gd name="connsiteX154" fmla="*/ 5290639 w 8655748"/>
              <a:gd name="connsiteY154" fmla="*/ 42136 h 128256"/>
              <a:gd name="connsiteX155" fmla="*/ 5333726 w 8655748"/>
              <a:gd name="connsiteY155" fmla="*/ 33437 h 128256"/>
              <a:gd name="connsiteX156" fmla="*/ 5376814 w 8655748"/>
              <a:gd name="connsiteY156" fmla="*/ 42136 h 128256"/>
              <a:gd name="connsiteX157" fmla="*/ 5382145 w 8655748"/>
              <a:gd name="connsiteY157" fmla="*/ 45730 h 128256"/>
              <a:gd name="connsiteX158" fmla="*/ 5389981 w 8655748"/>
              <a:gd name="connsiteY158" fmla="*/ 34108 h 128256"/>
              <a:gd name="connsiteX159" fmla="*/ 5468254 w 8655748"/>
              <a:gd name="connsiteY159" fmla="*/ 1687 h 128256"/>
              <a:gd name="connsiteX160" fmla="*/ 5546527 w 8655748"/>
              <a:gd name="connsiteY160" fmla="*/ 34108 h 128256"/>
              <a:gd name="connsiteX161" fmla="*/ 5553995 w 8655748"/>
              <a:gd name="connsiteY161" fmla="*/ 45184 h 128256"/>
              <a:gd name="connsiteX162" fmla="*/ 5558517 w 8655748"/>
              <a:gd name="connsiteY162" fmla="*/ 42136 h 128256"/>
              <a:gd name="connsiteX163" fmla="*/ 5601604 w 8655748"/>
              <a:gd name="connsiteY163" fmla="*/ 33437 h 128256"/>
              <a:gd name="connsiteX164" fmla="*/ 5644692 w 8655748"/>
              <a:gd name="connsiteY164" fmla="*/ 42136 h 128256"/>
              <a:gd name="connsiteX165" fmla="*/ 5650024 w 8655748"/>
              <a:gd name="connsiteY165" fmla="*/ 45731 h 128256"/>
              <a:gd name="connsiteX166" fmla="*/ 5657860 w 8655748"/>
              <a:gd name="connsiteY166" fmla="*/ 34108 h 128256"/>
              <a:gd name="connsiteX167" fmla="*/ 5736133 w 8655748"/>
              <a:gd name="connsiteY167" fmla="*/ 1687 h 128256"/>
              <a:gd name="connsiteX168" fmla="*/ 5814406 w 8655748"/>
              <a:gd name="connsiteY168" fmla="*/ 34108 h 128256"/>
              <a:gd name="connsiteX169" fmla="*/ 5821874 w 8655748"/>
              <a:gd name="connsiteY169" fmla="*/ 45184 h 128256"/>
              <a:gd name="connsiteX170" fmla="*/ 5826396 w 8655748"/>
              <a:gd name="connsiteY170" fmla="*/ 42136 h 128256"/>
              <a:gd name="connsiteX171" fmla="*/ 5869483 w 8655748"/>
              <a:gd name="connsiteY171" fmla="*/ 33437 h 128256"/>
              <a:gd name="connsiteX172" fmla="*/ 5912571 w 8655748"/>
              <a:gd name="connsiteY172" fmla="*/ 42136 h 128256"/>
              <a:gd name="connsiteX173" fmla="*/ 5917902 w 8655748"/>
              <a:gd name="connsiteY173" fmla="*/ 45730 h 128256"/>
              <a:gd name="connsiteX174" fmla="*/ 5925738 w 8655748"/>
              <a:gd name="connsiteY174" fmla="*/ 34108 h 128256"/>
              <a:gd name="connsiteX175" fmla="*/ 6004011 w 8655748"/>
              <a:gd name="connsiteY175" fmla="*/ 1687 h 128256"/>
              <a:gd name="connsiteX176" fmla="*/ 6082284 w 8655748"/>
              <a:gd name="connsiteY176" fmla="*/ 34108 h 128256"/>
              <a:gd name="connsiteX177" fmla="*/ 6089752 w 8655748"/>
              <a:gd name="connsiteY177" fmla="*/ 45184 h 128256"/>
              <a:gd name="connsiteX178" fmla="*/ 6094274 w 8655748"/>
              <a:gd name="connsiteY178" fmla="*/ 42136 h 128256"/>
              <a:gd name="connsiteX179" fmla="*/ 6137361 w 8655748"/>
              <a:gd name="connsiteY179" fmla="*/ 33437 h 128256"/>
              <a:gd name="connsiteX180" fmla="*/ 6180449 w 8655748"/>
              <a:gd name="connsiteY180" fmla="*/ 42136 h 128256"/>
              <a:gd name="connsiteX181" fmla="*/ 6185780 w 8655748"/>
              <a:gd name="connsiteY181" fmla="*/ 45730 h 128256"/>
              <a:gd name="connsiteX182" fmla="*/ 6193616 w 8655748"/>
              <a:gd name="connsiteY182" fmla="*/ 34108 h 128256"/>
              <a:gd name="connsiteX183" fmla="*/ 6271889 w 8655748"/>
              <a:gd name="connsiteY183" fmla="*/ 1687 h 128256"/>
              <a:gd name="connsiteX184" fmla="*/ 6350162 w 8655748"/>
              <a:gd name="connsiteY184" fmla="*/ 34108 h 128256"/>
              <a:gd name="connsiteX185" fmla="*/ 6357630 w 8655748"/>
              <a:gd name="connsiteY185" fmla="*/ 45184 h 128256"/>
              <a:gd name="connsiteX186" fmla="*/ 6362152 w 8655748"/>
              <a:gd name="connsiteY186" fmla="*/ 42136 h 128256"/>
              <a:gd name="connsiteX187" fmla="*/ 6405239 w 8655748"/>
              <a:gd name="connsiteY187" fmla="*/ 33437 h 128256"/>
              <a:gd name="connsiteX188" fmla="*/ 6448327 w 8655748"/>
              <a:gd name="connsiteY188" fmla="*/ 42136 h 128256"/>
              <a:gd name="connsiteX189" fmla="*/ 6453659 w 8655748"/>
              <a:gd name="connsiteY189" fmla="*/ 45731 h 128256"/>
              <a:gd name="connsiteX190" fmla="*/ 6461495 w 8655748"/>
              <a:gd name="connsiteY190" fmla="*/ 34108 h 128256"/>
              <a:gd name="connsiteX191" fmla="*/ 6539768 w 8655748"/>
              <a:gd name="connsiteY191" fmla="*/ 1687 h 128256"/>
              <a:gd name="connsiteX192" fmla="*/ 6618041 w 8655748"/>
              <a:gd name="connsiteY192" fmla="*/ 34108 h 128256"/>
              <a:gd name="connsiteX193" fmla="*/ 6625509 w 8655748"/>
              <a:gd name="connsiteY193" fmla="*/ 45184 h 128256"/>
              <a:gd name="connsiteX194" fmla="*/ 6630031 w 8655748"/>
              <a:gd name="connsiteY194" fmla="*/ 42136 h 128256"/>
              <a:gd name="connsiteX195" fmla="*/ 6673118 w 8655748"/>
              <a:gd name="connsiteY195" fmla="*/ 33437 h 128256"/>
              <a:gd name="connsiteX196" fmla="*/ 6716206 w 8655748"/>
              <a:gd name="connsiteY196" fmla="*/ 42136 h 128256"/>
              <a:gd name="connsiteX197" fmla="*/ 6721537 w 8655748"/>
              <a:gd name="connsiteY197" fmla="*/ 45730 h 128256"/>
              <a:gd name="connsiteX198" fmla="*/ 6729373 w 8655748"/>
              <a:gd name="connsiteY198" fmla="*/ 34108 h 128256"/>
              <a:gd name="connsiteX199" fmla="*/ 6807646 w 8655748"/>
              <a:gd name="connsiteY199" fmla="*/ 1687 h 128256"/>
              <a:gd name="connsiteX200" fmla="*/ 6885919 w 8655748"/>
              <a:gd name="connsiteY200" fmla="*/ 34108 h 128256"/>
              <a:gd name="connsiteX201" fmla="*/ 6893387 w 8655748"/>
              <a:gd name="connsiteY201" fmla="*/ 45184 h 128256"/>
              <a:gd name="connsiteX202" fmla="*/ 6897909 w 8655748"/>
              <a:gd name="connsiteY202" fmla="*/ 42136 h 128256"/>
              <a:gd name="connsiteX203" fmla="*/ 6940996 w 8655748"/>
              <a:gd name="connsiteY203" fmla="*/ 33437 h 128256"/>
              <a:gd name="connsiteX204" fmla="*/ 6984084 w 8655748"/>
              <a:gd name="connsiteY204" fmla="*/ 42136 h 128256"/>
              <a:gd name="connsiteX205" fmla="*/ 6989415 w 8655748"/>
              <a:gd name="connsiteY205" fmla="*/ 45730 h 128256"/>
              <a:gd name="connsiteX206" fmla="*/ 6997251 w 8655748"/>
              <a:gd name="connsiteY206" fmla="*/ 34108 h 128256"/>
              <a:gd name="connsiteX207" fmla="*/ 7075524 w 8655748"/>
              <a:gd name="connsiteY207" fmla="*/ 1687 h 128256"/>
              <a:gd name="connsiteX208" fmla="*/ 7153797 w 8655748"/>
              <a:gd name="connsiteY208" fmla="*/ 34108 h 128256"/>
              <a:gd name="connsiteX209" fmla="*/ 7161265 w 8655748"/>
              <a:gd name="connsiteY209" fmla="*/ 45184 h 128256"/>
              <a:gd name="connsiteX210" fmla="*/ 7165787 w 8655748"/>
              <a:gd name="connsiteY210" fmla="*/ 42136 h 128256"/>
              <a:gd name="connsiteX211" fmla="*/ 7208874 w 8655748"/>
              <a:gd name="connsiteY211" fmla="*/ 33437 h 128256"/>
              <a:gd name="connsiteX212" fmla="*/ 7251962 w 8655748"/>
              <a:gd name="connsiteY212" fmla="*/ 42136 h 128256"/>
              <a:gd name="connsiteX213" fmla="*/ 7257294 w 8655748"/>
              <a:gd name="connsiteY213" fmla="*/ 45731 h 128256"/>
              <a:gd name="connsiteX214" fmla="*/ 7265130 w 8655748"/>
              <a:gd name="connsiteY214" fmla="*/ 34108 h 128256"/>
              <a:gd name="connsiteX215" fmla="*/ 7343403 w 8655748"/>
              <a:gd name="connsiteY215" fmla="*/ 1687 h 128256"/>
              <a:gd name="connsiteX216" fmla="*/ 7421676 w 8655748"/>
              <a:gd name="connsiteY216" fmla="*/ 34108 h 128256"/>
              <a:gd name="connsiteX217" fmla="*/ 7429144 w 8655748"/>
              <a:gd name="connsiteY217" fmla="*/ 45184 h 128256"/>
              <a:gd name="connsiteX218" fmla="*/ 7433666 w 8655748"/>
              <a:gd name="connsiteY218" fmla="*/ 42136 h 128256"/>
              <a:gd name="connsiteX219" fmla="*/ 7476753 w 8655748"/>
              <a:gd name="connsiteY219" fmla="*/ 33437 h 128256"/>
              <a:gd name="connsiteX220" fmla="*/ 7519841 w 8655748"/>
              <a:gd name="connsiteY220" fmla="*/ 42136 h 128256"/>
              <a:gd name="connsiteX221" fmla="*/ 7525172 w 8655748"/>
              <a:gd name="connsiteY221" fmla="*/ 45730 h 128256"/>
              <a:gd name="connsiteX222" fmla="*/ 7533008 w 8655748"/>
              <a:gd name="connsiteY222" fmla="*/ 34108 h 128256"/>
              <a:gd name="connsiteX223" fmla="*/ 7611281 w 8655748"/>
              <a:gd name="connsiteY223" fmla="*/ 1687 h 128256"/>
              <a:gd name="connsiteX224" fmla="*/ 7689554 w 8655748"/>
              <a:gd name="connsiteY224" fmla="*/ 34108 h 128256"/>
              <a:gd name="connsiteX225" fmla="*/ 7697022 w 8655748"/>
              <a:gd name="connsiteY225" fmla="*/ 45184 h 128256"/>
              <a:gd name="connsiteX226" fmla="*/ 7701544 w 8655748"/>
              <a:gd name="connsiteY226" fmla="*/ 42136 h 128256"/>
              <a:gd name="connsiteX227" fmla="*/ 7744631 w 8655748"/>
              <a:gd name="connsiteY227" fmla="*/ 33437 h 128256"/>
              <a:gd name="connsiteX228" fmla="*/ 7787718 w 8655748"/>
              <a:gd name="connsiteY228" fmla="*/ 42136 h 128256"/>
              <a:gd name="connsiteX229" fmla="*/ 7793050 w 8655748"/>
              <a:gd name="connsiteY229" fmla="*/ 45730 h 128256"/>
              <a:gd name="connsiteX230" fmla="*/ 7800886 w 8655748"/>
              <a:gd name="connsiteY230" fmla="*/ 34108 h 128256"/>
              <a:gd name="connsiteX231" fmla="*/ 7879159 w 8655748"/>
              <a:gd name="connsiteY231" fmla="*/ 1687 h 128256"/>
              <a:gd name="connsiteX232" fmla="*/ 7957432 w 8655748"/>
              <a:gd name="connsiteY232" fmla="*/ 34108 h 128256"/>
              <a:gd name="connsiteX233" fmla="*/ 7964900 w 8655748"/>
              <a:gd name="connsiteY233" fmla="*/ 45184 h 128256"/>
              <a:gd name="connsiteX234" fmla="*/ 7969422 w 8655748"/>
              <a:gd name="connsiteY234" fmla="*/ 42136 h 128256"/>
              <a:gd name="connsiteX235" fmla="*/ 8012509 w 8655748"/>
              <a:gd name="connsiteY235" fmla="*/ 33437 h 128256"/>
              <a:gd name="connsiteX236" fmla="*/ 8055596 w 8655748"/>
              <a:gd name="connsiteY236" fmla="*/ 42136 h 128256"/>
              <a:gd name="connsiteX237" fmla="*/ 8060929 w 8655748"/>
              <a:gd name="connsiteY237" fmla="*/ 45731 h 128256"/>
              <a:gd name="connsiteX238" fmla="*/ 8068765 w 8655748"/>
              <a:gd name="connsiteY238" fmla="*/ 34108 h 128256"/>
              <a:gd name="connsiteX239" fmla="*/ 8147038 w 8655748"/>
              <a:gd name="connsiteY239" fmla="*/ 1687 h 128256"/>
              <a:gd name="connsiteX240" fmla="*/ 8225311 w 8655748"/>
              <a:gd name="connsiteY240" fmla="*/ 34108 h 128256"/>
              <a:gd name="connsiteX241" fmla="*/ 8232779 w 8655748"/>
              <a:gd name="connsiteY241" fmla="*/ 45184 h 128256"/>
              <a:gd name="connsiteX242" fmla="*/ 8237301 w 8655748"/>
              <a:gd name="connsiteY242" fmla="*/ 42136 h 128256"/>
              <a:gd name="connsiteX243" fmla="*/ 8280388 w 8655748"/>
              <a:gd name="connsiteY243" fmla="*/ 33437 h 128256"/>
              <a:gd name="connsiteX244" fmla="*/ 8323475 w 8655748"/>
              <a:gd name="connsiteY244" fmla="*/ 42136 h 128256"/>
              <a:gd name="connsiteX245" fmla="*/ 8328801 w 8655748"/>
              <a:gd name="connsiteY245" fmla="*/ 45727 h 128256"/>
              <a:gd name="connsiteX246" fmla="*/ 8336635 w 8655748"/>
              <a:gd name="connsiteY246" fmla="*/ 34108 h 128256"/>
              <a:gd name="connsiteX247" fmla="*/ 8414908 w 8655748"/>
              <a:gd name="connsiteY247" fmla="*/ 1687 h 128256"/>
              <a:gd name="connsiteX248" fmla="*/ 8493181 w 8655748"/>
              <a:gd name="connsiteY248" fmla="*/ 34108 h 128256"/>
              <a:gd name="connsiteX249" fmla="*/ 8500649 w 8655748"/>
              <a:gd name="connsiteY249" fmla="*/ 45184 h 128256"/>
              <a:gd name="connsiteX250" fmla="*/ 8505171 w 8655748"/>
              <a:gd name="connsiteY250" fmla="*/ 42136 h 128256"/>
              <a:gd name="connsiteX251" fmla="*/ 8548258 w 8655748"/>
              <a:gd name="connsiteY251" fmla="*/ 33437 h 128256"/>
              <a:gd name="connsiteX252" fmla="*/ 8650254 w 8655748"/>
              <a:gd name="connsiteY252" fmla="*/ 101044 h 128256"/>
              <a:gd name="connsiteX253" fmla="*/ 8655748 w 8655748"/>
              <a:gd name="connsiteY253" fmla="*/ 128256 h 128256"/>
              <a:gd name="connsiteX254" fmla="*/ 3205 w 8655748"/>
              <a:gd name="connsiteY254" fmla="*/ 128256 h 128256"/>
              <a:gd name="connsiteX255" fmla="*/ 0 w 8655748"/>
              <a:gd name="connsiteY255" fmla="*/ 112381 h 128256"/>
              <a:gd name="connsiteX256" fmla="*/ 110695 w 8655748"/>
              <a:gd name="connsiteY256" fmla="*/ 1687 h 128256"/>
              <a:gd name="connsiteX0" fmla="*/ 0 w 8655748"/>
              <a:gd name="connsiteY0" fmla="*/ 110694 h 126569"/>
              <a:gd name="connsiteX1" fmla="*/ 196435 w 8655748"/>
              <a:gd name="connsiteY1" fmla="*/ 43496 h 126569"/>
              <a:gd name="connsiteX2" fmla="*/ 200955 w 8655748"/>
              <a:gd name="connsiteY2" fmla="*/ 40449 h 126569"/>
              <a:gd name="connsiteX3" fmla="*/ 244042 w 8655748"/>
              <a:gd name="connsiteY3" fmla="*/ 31750 h 126569"/>
              <a:gd name="connsiteX4" fmla="*/ 287129 w 8655748"/>
              <a:gd name="connsiteY4" fmla="*/ 40449 h 126569"/>
              <a:gd name="connsiteX5" fmla="*/ 292463 w 8655748"/>
              <a:gd name="connsiteY5" fmla="*/ 44044 h 126569"/>
              <a:gd name="connsiteX6" fmla="*/ 300300 w 8655748"/>
              <a:gd name="connsiteY6" fmla="*/ 32421 h 126569"/>
              <a:gd name="connsiteX7" fmla="*/ 378573 w 8655748"/>
              <a:gd name="connsiteY7" fmla="*/ 0 h 126569"/>
              <a:gd name="connsiteX8" fmla="*/ 456846 w 8655748"/>
              <a:gd name="connsiteY8" fmla="*/ 32421 h 126569"/>
              <a:gd name="connsiteX9" fmla="*/ 464313 w 8655748"/>
              <a:gd name="connsiteY9" fmla="*/ 43496 h 126569"/>
              <a:gd name="connsiteX10" fmla="*/ 468833 w 8655748"/>
              <a:gd name="connsiteY10" fmla="*/ 40449 h 126569"/>
              <a:gd name="connsiteX11" fmla="*/ 511920 w 8655748"/>
              <a:gd name="connsiteY11" fmla="*/ 31750 h 126569"/>
              <a:gd name="connsiteX12" fmla="*/ 555008 w 8655748"/>
              <a:gd name="connsiteY12" fmla="*/ 40449 h 126569"/>
              <a:gd name="connsiteX13" fmla="*/ 560341 w 8655748"/>
              <a:gd name="connsiteY13" fmla="*/ 44045 h 126569"/>
              <a:gd name="connsiteX14" fmla="*/ 568179 w 8655748"/>
              <a:gd name="connsiteY14" fmla="*/ 32421 h 126569"/>
              <a:gd name="connsiteX15" fmla="*/ 646452 w 8655748"/>
              <a:gd name="connsiteY15" fmla="*/ 0 h 126569"/>
              <a:gd name="connsiteX16" fmla="*/ 724725 w 8655748"/>
              <a:gd name="connsiteY16" fmla="*/ 32421 h 126569"/>
              <a:gd name="connsiteX17" fmla="*/ 732192 w 8655748"/>
              <a:gd name="connsiteY17" fmla="*/ 43496 h 126569"/>
              <a:gd name="connsiteX18" fmla="*/ 736712 w 8655748"/>
              <a:gd name="connsiteY18" fmla="*/ 40449 h 126569"/>
              <a:gd name="connsiteX19" fmla="*/ 779800 w 8655748"/>
              <a:gd name="connsiteY19" fmla="*/ 31750 h 126569"/>
              <a:gd name="connsiteX20" fmla="*/ 822887 w 8655748"/>
              <a:gd name="connsiteY20" fmla="*/ 40449 h 126569"/>
              <a:gd name="connsiteX21" fmla="*/ 828221 w 8655748"/>
              <a:gd name="connsiteY21" fmla="*/ 44045 h 126569"/>
              <a:gd name="connsiteX22" fmla="*/ 836058 w 8655748"/>
              <a:gd name="connsiteY22" fmla="*/ 32421 h 126569"/>
              <a:gd name="connsiteX23" fmla="*/ 914331 w 8655748"/>
              <a:gd name="connsiteY23" fmla="*/ 0 h 126569"/>
              <a:gd name="connsiteX24" fmla="*/ 992604 w 8655748"/>
              <a:gd name="connsiteY24" fmla="*/ 32421 h 126569"/>
              <a:gd name="connsiteX25" fmla="*/ 1000072 w 8655748"/>
              <a:gd name="connsiteY25" fmla="*/ 43496 h 126569"/>
              <a:gd name="connsiteX26" fmla="*/ 1004591 w 8655748"/>
              <a:gd name="connsiteY26" fmla="*/ 40449 h 126569"/>
              <a:gd name="connsiteX27" fmla="*/ 1047679 w 8655748"/>
              <a:gd name="connsiteY27" fmla="*/ 31750 h 126569"/>
              <a:gd name="connsiteX28" fmla="*/ 1090766 w 8655748"/>
              <a:gd name="connsiteY28" fmla="*/ 40449 h 126569"/>
              <a:gd name="connsiteX29" fmla="*/ 1096099 w 8655748"/>
              <a:gd name="connsiteY29" fmla="*/ 44045 h 126569"/>
              <a:gd name="connsiteX30" fmla="*/ 1103937 w 8655748"/>
              <a:gd name="connsiteY30" fmla="*/ 32421 h 126569"/>
              <a:gd name="connsiteX31" fmla="*/ 1182210 w 8655748"/>
              <a:gd name="connsiteY31" fmla="*/ 0 h 126569"/>
              <a:gd name="connsiteX32" fmla="*/ 1260483 w 8655748"/>
              <a:gd name="connsiteY32" fmla="*/ 32421 h 126569"/>
              <a:gd name="connsiteX33" fmla="*/ 1267950 w 8655748"/>
              <a:gd name="connsiteY33" fmla="*/ 43496 h 126569"/>
              <a:gd name="connsiteX34" fmla="*/ 1272470 w 8655748"/>
              <a:gd name="connsiteY34" fmla="*/ 40449 h 126569"/>
              <a:gd name="connsiteX35" fmla="*/ 1315557 w 8655748"/>
              <a:gd name="connsiteY35" fmla="*/ 31750 h 126569"/>
              <a:gd name="connsiteX36" fmla="*/ 1358645 w 8655748"/>
              <a:gd name="connsiteY36" fmla="*/ 40449 h 126569"/>
              <a:gd name="connsiteX37" fmla="*/ 1363978 w 8655748"/>
              <a:gd name="connsiteY37" fmla="*/ 44045 h 126569"/>
              <a:gd name="connsiteX38" fmla="*/ 1371815 w 8655748"/>
              <a:gd name="connsiteY38" fmla="*/ 32421 h 126569"/>
              <a:gd name="connsiteX39" fmla="*/ 1450090 w 8655748"/>
              <a:gd name="connsiteY39" fmla="*/ 0 h 126569"/>
              <a:gd name="connsiteX40" fmla="*/ 1528362 w 8655748"/>
              <a:gd name="connsiteY40" fmla="*/ 32421 h 126569"/>
              <a:gd name="connsiteX41" fmla="*/ 1535829 w 8655748"/>
              <a:gd name="connsiteY41" fmla="*/ 43496 h 126569"/>
              <a:gd name="connsiteX42" fmla="*/ 1540349 w 8655748"/>
              <a:gd name="connsiteY42" fmla="*/ 40449 h 126569"/>
              <a:gd name="connsiteX43" fmla="*/ 1583436 w 8655748"/>
              <a:gd name="connsiteY43" fmla="*/ 31750 h 126569"/>
              <a:gd name="connsiteX44" fmla="*/ 1626523 w 8655748"/>
              <a:gd name="connsiteY44" fmla="*/ 40449 h 126569"/>
              <a:gd name="connsiteX45" fmla="*/ 1631857 w 8655748"/>
              <a:gd name="connsiteY45" fmla="*/ 44044 h 126569"/>
              <a:gd name="connsiteX46" fmla="*/ 1639693 w 8655748"/>
              <a:gd name="connsiteY46" fmla="*/ 32421 h 126569"/>
              <a:gd name="connsiteX47" fmla="*/ 1717967 w 8655748"/>
              <a:gd name="connsiteY47" fmla="*/ 0 h 126569"/>
              <a:gd name="connsiteX48" fmla="*/ 1796240 w 8655748"/>
              <a:gd name="connsiteY48" fmla="*/ 32421 h 126569"/>
              <a:gd name="connsiteX49" fmla="*/ 1803707 w 8655748"/>
              <a:gd name="connsiteY49" fmla="*/ 43496 h 126569"/>
              <a:gd name="connsiteX50" fmla="*/ 1808226 w 8655748"/>
              <a:gd name="connsiteY50" fmla="*/ 40449 h 126569"/>
              <a:gd name="connsiteX51" fmla="*/ 1851313 w 8655748"/>
              <a:gd name="connsiteY51" fmla="*/ 31750 h 126569"/>
              <a:gd name="connsiteX52" fmla="*/ 1894401 w 8655748"/>
              <a:gd name="connsiteY52" fmla="*/ 40449 h 126569"/>
              <a:gd name="connsiteX53" fmla="*/ 1899734 w 8655748"/>
              <a:gd name="connsiteY53" fmla="*/ 44044 h 126569"/>
              <a:gd name="connsiteX54" fmla="*/ 1907571 w 8655748"/>
              <a:gd name="connsiteY54" fmla="*/ 32421 h 126569"/>
              <a:gd name="connsiteX55" fmla="*/ 1985842 w 8655748"/>
              <a:gd name="connsiteY55" fmla="*/ 0 h 126569"/>
              <a:gd name="connsiteX56" fmla="*/ 2064117 w 8655748"/>
              <a:gd name="connsiteY56" fmla="*/ 32421 h 126569"/>
              <a:gd name="connsiteX57" fmla="*/ 2071584 w 8655748"/>
              <a:gd name="connsiteY57" fmla="*/ 43496 h 126569"/>
              <a:gd name="connsiteX58" fmla="*/ 2076103 w 8655748"/>
              <a:gd name="connsiteY58" fmla="*/ 40449 h 126569"/>
              <a:gd name="connsiteX59" fmla="*/ 2119192 w 8655748"/>
              <a:gd name="connsiteY59" fmla="*/ 31750 h 126569"/>
              <a:gd name="connsiteX60" fmla="*/ 2162278 w 8655748"/>
              <a:gd name="connsiteY60" fmla="*/ 40449 h 126569"/>
              <a:gd name="connsiteX61" fmla="*/ 2167613 w 8655748"/>
              <a:gd name="connsiteY61" fmla="*/ 44045 h 126569"/>
              <a:gd name="connsiteX62" fmla="*/ 2175449 w 8655748"/>
              <a:gd name="connsiteY62" fmla="*/ 32421 h 126569"/>
              <a:gd name="connsiteX63" fmla="*/ 2253722 w 8655748"/>
              <a:gd name="connsiteY63" fmla="*/ 0 h 126569"/>
              <a:gd name="connsiteX64" fmla="*/ 2331995 w 8655748"/>
              <a:gd name="connsiteY64" fmla="*/ 32421 h 126569"/>
              <a:gd name="connsiteX65" fmla="*/ 2339461 w 8655748"/>
              <a:gd name="connsiteY65" fmla="*/ 43496 h 126569"/>
              <a:gd name="connsiteX66" fmla="*/ 2343982 w 8655748"/>
              <a:gd name="connsiteY66" fmla="*/ 40449 h 126569"/>
              <a:gd name="connsiteX67" fmla="*/ 2387070 w 8655748"/>
              <a:gd name="connsiteY67" fmla="*/ 31750 h 126569"/>
              <a:gd name="connsiteX68" fmla="*/ 2430156 w 8655748"/>
              <a:gd name="connsiteY68" fmla="*/ 40449 h 126569"/>
              <a:gd name="connsiteX69" fmla="*/ 2435491 w 8655748"/>
              <a:gd name="connsiteY69" fmla="*/ 44045 h 126569"/>
              <a:gd name="connsiteX70" fmla="*/ 2443327 w 8655748"/>
              <a:gd name="connsiteY70" fmla="*/ 32421 h 126569"/>
              <a:gd name="connsiteX71" fmla="*/ 2521601 w 8655748"/>
              <a:gd name="connsiteY71" fmla="*/ 0 h 126569"/>
              <a:gd name="connsiteX72" fmla="*/ 2599874 w 8655748"/>
              <a:gd name="connsiteY72" fmla="*/ 32421 h 126569"/>
              <a:gd name="connsiteX73" fmla="*/ 2607340 w 8655748"/>
              <a:gd name="connsiteY73" fmla="*/ 43496 h 126569"/>
              <a:gd name="connsiteX74" fmla="*/ 2611860 w 8655748"/>
              <a:gd name="connsiteY74" fmla="*/ 40449 h 126569"/>
              <a:gd name="connsiteX75" fmla="*/ 2654946 w 8655748"/>
              <a:gd name="connsiteY75" fmla="*/ 31750 h 126569"/>
              <a:gd name="connsiteX76" fmla="*/ 2698035 w 8655748"/>
              <a:gd name="connsiteY76" fmla="*/ 40449 h 126569"/>
              <a:gd name="connsiteX77" fmla="*/ 2703368 w 8655748"/>
              <a:gd name="connsiteY77" fmla="*/ 44045 h 126569"/>
              <a:gd name="connsiteX78" fmla="*/ 2711205 w 8655748"/>
              <a:gd name="connsiteY78" fmla="*/ 32421 h 126569"/>
              <a:gd name="connsiteX79" fmla="*/ 2789478 w 8655748"/>
              <a:gd name="connsiteY79" fmla="*/ 0 h 126569"/>
              <a:gd name="connsiteX80" fmla="*/ 2867751 w 8655748"/>
              <a:gd name="connsiteY80" fmla="*/ 32421 h 126569"/>
              <a:gd name="connsiteX81" fmla="*/ 2875218 w 8655748"/>
              <a:gd name="connsiteY81" fmla="*/ 43496 h 126569"/>
              <a:gd name="connsiteX82" fmla="*/ 2879738 w 8655748"/>
              <a:gd name="connsiteY82" fmla="*/ 40449 h 126569"/>
              <a:gd name="connsiteX83" fmla="*/ 2922826 w 8655748"/>
              <a:gd name="connsiteY83" fmla="*/ 31750 h 126569"/>
              <a:gd name="connsiteX84" fmla="*/ 2965913 w 8655748"/>
              <a:gd name="connsiteY84" fmla="*/ 40449 h 126569"/>
              <a:gd name="connsiteX85" fmla="*/ 2971248 w 8655748"/>
              <a:gd name="connsiteY85" fmla="*/ 44045 h 126569"/>
              <a:gd name="connsiteX86" fmla="*/ 2979084 w 8655748"/>
              <a:gd name="connsiteY86" fmla="*/ 32421 h 126569"/>
              <a:gd name="connsiteX87" fmla="*/ 3057357 w 8655748"/>
              <a:gd name="connsiteY87" fmla="*/ 0 h 126569"/>
              <a:gd name="connsiteX88" fmla="*/ 3135630 w 8655748"/>
              <a:gd name="connsiteY88" fmla="*/ 32421 h 126569"/>
              <a:gd name="connsiteX89" fmla="*/ 3143096 w 8655748"/>
              <a:gd name="connsiteY89" fmla="*/ 43496 h 126569"/>
              <a:gd name="connsiteX90" fmla="*/ 3147617 w 8655748"/>
              <a:gd name="connsiteY90" fmla="*/ 40449 h 126569"/>
              <a:gd name="connsiteX91" fmla="*/ 3190704 w 8655748"/>
              <a:gd name="connsiteY91" fmla="*/ 31750 h 126569"/>
              <a:gd name="connsiteX92" fmla="*/ 3233791 w 8655748"/>
              <a:gd name="connsiteY92" fmla="*/ 40449 h 126569"/>
              <a:gd name="connsiteX93" fmla="*/ 3239125 w 8655748"/>
              <a:gd name="connsiteY93" fmla="*/ 44045 h 126569"/>
              <a:gd name="connsiteX94" fmla="*/ 3246962 w 8655748"/>
              <a:gd name="connsiteY94" fmla="*/ 32421 h 126569"/>
              <a:gd name="connsiteX95" fmla="*/ 3325235 w 8655748"/>
              <a:gd name="connsiteY95" fmla="*/ 0 h 126569"/>
              <a:gd name="connsiteX96" fmla="*/ 3403507 w 8655748"/>
              <a:gd name="connsiteY96" fmla="*/ 32421 h 126569"/>
              <a:gd name="connsiteX97" fmla="*/ 3410974 w 8655748"/>
              <a:gd name="connsiteY97" fmla="*/ 43496 h 126569"/>
              <a:gd name="connsiteX98" fmla="*/ 3415494 w 8655748"/>
              <a:gd name="connsiteY98" fmla="*/ 40449 h 126569"/>
              <a:gd name="connsiteX99" fmla="*/ 3458582 w 8655748"/>
              <a:gd name="connsiteY99" fmla="*/ 31750 h 126569"/>
              <a:gd name="connsiteX100" fmla="*/ 3501666 w 8655748"/>
              <a:gd name="connsiteY100" fmla="*/ 40449 h 126569"/>
              <a:gd name="connsiteX101" fmla="*/ 3506998 w 8655748"/>
              <a:gd name="connsiteY101" fmla="*/ 44044 h 126569"/>
              <a:gd name="connsiteX102" fmla="*/ 3514835 w 8655748"/>
              <a:gd name="connsiteY102" fmla="*/ 32421 h 126569"/>
              <a:gd name="connsiteX103" fmla="*/ 3593106 w 8655748"/>
              <a:gd name="connsiteY103" fmla="*/ 0 h 126569"/>
              <a:gd name="connsiteX104" fmla="*/ 3671379 w 8655748"/>
              <a:gd name="connsiteY104" fmla="*/ 32421 h 126569"/>
              <a:gd name="connsiteX105" fmla="*/ 3678847 w 8655748"/>
              <a:gd name="connsiteY105" fmla="*/ 43497 h 126569"/>
              <a:gd name="connsiteX106" fmla="*/ 3683369 w 8655748"/>
              <a:gd name="connsiteY106" fmla="*/ 40449 h 126569"/>
              <a:gd name="connsiteX107" fmla="*/ 3726456 w 8655748"/>
              <a:gd name="connsiteY107" fmla="*/ 31750 h 126569"/>
              <a:gd name="connsiteX108" fmla="*/ 3769544 w 8655748"/>
              <a:gd name="connsiteY108" fmla="*/ 40449 h 126569"/>
              <a:gd name="connsiteX109" fmla="*/ 3774875 w 8655748"/>
              <a:gd name="connsiteY109" fmla="*/ 44043 h 126569"/>
              <a:gd name="connsiteX110" fmla="*/ 3782711 w 8655748"/>
              <a:gd name="connsiteY110" fmla="*/ 32421 h 126569"/>
              <a:gd name="connsiteX111" fmla="*/ 3860984 w 8655748"/>
              <a:gd name="connsiteY111" fmla="*/ 0 h 126569"/>
              <a:gd name="connsiteX112" fmla="*/ 3939257 w 8655748"/>
              <a:gd name="connsiteY112" fmla="*/ 32421 h 126569"/>
              <a:gd name="connsiteX113" fmla="*/ 3946725 w 8655748"/>
              <a:gd name="connsiteY113" fmla="*/ 43497 h 126569"/>
              <a:gd name="connsiteX114" fmla="*/ 3951247 w 8655748"/>
              <a:gd name="connsiteY114" fmla="*/ 40449 h 126569"/>
              <a:gd name="connsiteX115" fmla="*/ 3994334 w 8655748"/>
              <a:gd name="connsiteY115" fmla="*/ 31750 h 126569"/>
              <a:gd name="connsiteX116" fmla="*/ 4037422 w 8655748"/>
              <a:gd name="connsiteY116" fmla="*/ 40449 h 126569"/>
              <a:gd name="connsiteX117" fmla="*/ 4042754 w 8655748"/>
              <a:gd name="connsiteY117" fmla="*/ 44044 h 126569"/>
              <a:gd name="connsiteX118" fmla="*/ 4050590 w 8655748"/>
              <a:gd name="connsiteY118" fmla="*/ 32421 h 126569"/>
              <a:gd name="connsiteX119" fmla="*/ 4128863 w 8655748"/>
              <a:gd name="connsiteY119" fmla="*/ 0 h 126569"/>
              <a:gd name="connsiteX120" fmla="*/ 4207136 w 8655748"/>
              <a:gd name="connsiteY120" fmla="*/ 32421 h 126569"/>
              <a:gd name="connsiteX121" fmla="*/ 4214604 w 8655748"/>
              <a:gd name="connsiteY121" fmla="*/ 43497 h 126569"/>
              <a:gd name="connsiteX122" fmla="*/ 4219126 w 8655748"/>
              <a:gd name="connsiteY122" fmla="*/ 40449 h 126569"/>
              <a:gd name="connsiteX123" fmla="*/ 4262213 w 8655748"/>
              <a:gd name="connsiteY123" fmla="*/ 31750 h 126569"/>
              <a:gd name="connsiteX124" fmla="*/ 4305301 w 8655748"/>
              <a:gd name="connsiteY124" fmla="*/ 40449 h 126569"/>
              <a:gd name="connsiteX125" fmla="*/ 4310632 w 8655748"/>
              <a:gd name="connsiteY125" fmla="*/ 44043 h 126569"/>
              <a:gd name="connsiteX126" fmla="*/ 4318468 w 8655748"/>
              <a:gd name="connsiteY126" fmla="*/ 32421 h 126569"/>
              <a:gd name="connsiteX127" fmla="*/ 4396741 w 8655748"/>
              <a:gd name="connsiteY127" fmla="*/ 0 h 126569"/>
              <a:gd name="connsiteX128" fmla="*/ 4475014 w 8655748"/>
              <a:gd name="connsiteY128" fmla="*/ 32421 h 126569"/>
              <a:gd name="connsiteX129" fmla="*/ 4482482 w 8655748"/>
              <a:gd name="connsiteY129" fmla="*/ 43497 h 126569"/>
              <a:gd name="connsiteX130" fmla="*/ 4487004 w 8655748"/>
              <a:gd name="connsiteY130" fmla="*/ 40449 h 126569"/>
              <a:gd name="connsiteX131" fmla="*/ 4530091 w 8655748"/>
              <a:gd name="connsiteY131" fmla="*/ 31750 h 126569"/>
              <a:gd name="connsiteX132" fmla="*/ 4573179 w 8655748"/>
              <a:gd name="connsiteY132" fmla="*/ 40449 h 126569"/>
              <a:gd name="connsiteX133" fmla="*/ 4578510 w 8655748"/>
              <a:gd name="connsiteY133" fmla="*/ 44043 h 126569"/>
              <a:gd name="connsiteX134" fmla="*/ 4586346 w 8655748"/>
              <a:gd name="connsiteY134" fmla="*/ 32421 h 126569"/>
              <a:gd name="connsiteX135" fmla="*/ 4664619 w 8655748"/>
              <a:gd name="connsiteY135" fmla="*/ 0 h 126569"/>
              <a:gd name="connsiteX136" fmla="*/ 4742892 w 8655748"/>
              <a:gd name="connsiteY136" fmla="*/ 32421 h 126569"/>
              <a:gd name="connsiteX137" fmla="*/ 4750360 w 8655748"/>
              <a:gd name="connsiteY137" fmla="*/ 43497 h 126569"/>
              <a:gd name="connsiteX138" fmla="*/ 4754882 w 8655748"/>
              <a:gd name="connsiteY138" fmla="*/ 40449 h 126569"/>
              <a:gd name="connsiteX139" fmla="*/ 4797969 w 8655748"/>
              <a:gd name="connsiteY139" fmla="*/ 31750 h 126569"/>
              <a:gd name="connsiteX140" fmla="*/ 4841057 w 8655748"/>
              <a:gd name="connsiteY140" fmla="*/ 40449 h 126569"/>
              <a:gd name="connsiteX141" fmla="*/ 4846389 w 8655748"/>
              <a:gd name="connsiteY141" fmla="*/ 44044 h 126569"/>
              <a:gd name="connsiteX142" fmla="*/ 4854225 w 8655748"/>
              <a:gd name="connsiteY142" fmla="*/ 32421 h 126569"/>
              <a:gd name="connsiteX143" fmla="*/ 4932498 w 8655748"/>
              <a:gd name="connsiteY143" fmla="*/ 0 h 126569"/>
              <a:gd name="connsiteX144" fmla="*/ 5010771 w 8655748"/>
              <a:gd name="connsiteY144" fmla="*/ 32421 h 126569"/>
              <a:gd name="connsiteX145" fmla="*/ 5018239 w 8655748"/>
              <a:gd name="connsiteY145" fmla="*/ 43497 h 126569"/>
              <a:gd name="connsiteX146" fmla="*/ 5022761 w 8655748"/>
              <a:gd name="connsiteY146" fmla="*/ 40449 h 126569"/>
              <a:gd name="connsiteX147" fmla="*/ 5065848 w 8655748"/>
              <a:gd name="connsiteY147" fmla="*/ 31750 h 126569"/>
              <a:gd name="connsiteX148" fmla="*/ 5108936 w 8655748"/>
              <a:gd name="connsiteY148" fmla="*/ 40449 h 126569"/>
              <a:gd name="connsiteX149" fmla="*/ 5114267 w 8655748"/>
              <a:gd name="connsiteY149" fmla="*/ 44043 h 126569"/>
              <a:gd name="connsiteX150" fmla="*/ 5122103 w 8655748"/>
              <a:gd name="connsiteY150" fmla="*/ 32421 h 126569"/>
              <a:gd name="connsiteX151" fmla="*/ 5200376 w 8655748"/>
              <a:gd name="connsiteY151" fmla="*/ 0 h 126569"/>
              <a:gd name="connsiteX152" fmla="*/ 5278649 w 8655748"/>
              <a:gd name="connsiteY152" fmla="*/ 32421 h 126569"/>
              <a:gd name="connsiteX153" fmla="*/ 5286117 w 8655748"/>
              <a:gd name="connsiteY153" fmla="*/ 43497 h 126569"/>
              <a:gd name="connsiteX154" fmla="*/ 5290639 w 8655748"/>
              <a:gd name="connsiteY154" fmla="*/ 40449 h 126569"/>
              <a:gd name="connsiteX155" fmla="*/ 5333726 w 8655748"/>
              <a:gd name="connsiteY155" fmla="*/ 31750 h 126569"/>
              <a:gd name="connsiteX156" fmla="*/ 5376814 w 8655748"/>
              <a:gd name="connsiteY156" fmla="*/ 40449 h 126569"/>
              <a:gd name="connsiteX157" fmla="*/ 5382145 w 8655748"/>
              <a:gd name="connsiteY157" fmla="*/ 44043 h 126569"/>
              <a:gd name="connsiteX158" fmla="*/ 5389981 w 8655748"/>
              <a:gd name="connsiteY158" fmla="*/ 32421 h 126569"/>
              <a:gd name="connsiteX159" fmla="*/ 5468254 w 8655748"/>
              <a:gd name="connsiteY159" fmla="*/ 0 h 126569"/>
              <a:gd name="connsiteX160" fmla="*/ 5546527 w 8655748"/>
              <a:gd name="connsiteY160" fmla="*/ 32421 h 126569"/>
              <a:gd name="connsiteX161" fmla="*/ 5553995 w 8655748"/>
              <a:gd name="connsiteY161" fmla="*/ 43497 h 126569"/>
              <a:gd name="connsiteX162" fmla="*/ 5558517 w 8655748"/>
              <a:gd name="connsiteY162" fmla="*/ 40449 h 126569"/>
              <a:gd name="connsiteX163" fmla="*/ 5601604 w 8655748"/>
              <a:gd name="connsiteY163" fmla="*/ 31750 h 126569"/>
              <a:gd name="connsiteX164" fmla="*/ 5644692 w 8655748"/>
              <a:gd name="connsiteY164" fmla="*/ 40449 h 126569"/>
              <a:gd name="connsiteX165" fmla="*/ 5650024 w 8655748"/>
              <a:gd name="connsiteY165" fmla="*/ 44044 h 126569"/>
              <a:gd name="connsiteX166" fmla="*/ 5657860 w 8655748"/>
              <a:gd name="connsiteY166" fmla="*/ 32421 h 126569"/>
              <a:gd name="connsiteX167" fmla="*/ 5736133 w 8655748"/>
              <a:gd name="connsiteY167" fmla="*/ 0 h 126569"/>
              <a:gd name="connsiteX168" fmla="*/ 5814406 w 8655748"/>
              <a:gd name="connsiteY168" fmla="*/ 32421 h 126569"/>
              <a:gd name="connsiteX169" fmla="*/ 5821874 w 8655748"/>
              <a:gd name="connsiteY169" fmla="*/ 43497 h 126569"/>
              <a:gd name="connsiteX170" fmla="*/ 5826396 w 8655748"/>
              <a:gd name="connsiteY170" fmla="*/ 40449 h 126569"/>
              <a:gd name="connsiteX171" fmla="*/ 5869483 w 8655748"/>
              <a:gd name="connsiteY171" fmla="*/ 31750 h 126569"/>
              <a:gd name="connsiteX172" fmla="*/ 5912571 w 8655748"/>
              <a:gd name="connsiteY172" fmla="*/ 40449 h 126569"/>
              <a:gd name="connsiteX173" fmla="*/ 5917902 w 8655748"/>
              <a:gd name="connsiteY173" fmla="*/ 44043 h 126569"/>
              <a:gd name="connsiteX174" fmla="*/ 5925738 w 8655748"/>
              <a:gd name="connsiteY174" fmla="*/ 32421 h 126569"/>
              <a:gd name="connsiteX175" fmla="*/ 6004011 w 8655748"/>
              <a:gd name="connsiteY175" fmla="*/ 0 h 126569"/>
              <a:gd name="connsiteX176" fmla="*/ 6082284 w 8655748"/>
              <a:gd name="connsiteY176" fmla="*/ 32421 h 126569"/>
              <a:gd name="connsiteX177" fmla="*/ 6089752 w 8655748"/>
              <a:gd name="connsiteY177" fmla="*/ 43497 h 126569"/>
              <a:gd name="connsiteX178" fmla="*/ 6094274 w 8655748"/>
              <a:gd name="connsiteY178" fmla="*/ 40449 h 126569"/>
              <a:gd name="connsiteX179" fmla="*/ 6137361 w 8655748"/>
              <a:gd name="connsiteY179" fmla="*/ 31750 h 126569"/>
              <a:gd name="connsiteX180" fmla="*/ 6180449 w 8655748"/>
              <a:gd name="connsiteY180" fmla="*/ 40449 h 126569"/>
              <a:gd name="connsiteX181" fmla="*/ 6185780 w 8655748"/>
              <a:gd name="connsiteY181" fmla="*/ 44043 h 126569"/>
              <a:gd name="connsiteX182" fmla="*/ 6193616 w 8655748"/>
              <a:gd name="connsiteY182" fmla="*/ 32421 h 126569"/>
              <a:gd name="connsiteX183" fmla="*/ 6271889 w 8655748"/>
              <a:gd name="connsiteY183" fmla="*/ 0 h 126569"/>
              <a:gd name="connsiteX184" fmla="*/ 6350162 w 8655748"/>
              <a:gd name="connsiteY184" fmla="*/ 32421 h 126569"/>
              <a:gd name="connsiteX185" fmla="*/ 6357630 w 8655748"/>
              <a:gd name="connsiteY185" fmla="*/ 43497 h 126569"/>
              <a:gd name="connsiteX186" fmla="*/ 6362152 w 8655748"/>
              <a:gd name="connsiteY186" fmla="*/ 40449 h 126569"/>
              <a:gd name="connsiteX187" fmla="*/ 6405239 w 8655748"/>
              <a:gd name="connsiteY187" fmla="*/ 31750 h 126569"/>
              <a:gd name="connsiteX188" fmla="*/ 6448327 w 8655748"/>
              <a:gd name="connsiteY188" fmla="*/ 40449 h 126569"/>
              <a:gd name="connsiteX189" fmla="*/ 6453659 w 8655748"/>
              <a:gd name="connsiteY189" fmla="*/ 44044 h 126569"/>
              <a:gd name="connsiteX190" fmla="*/ 6461495 w 8655748"/>
              <a:gd name="connsiteY190" fmla="*/ 32421 h 126569"/>
              <a:gd name="connsiteX191" fmla="*/ 6539768 w 8655748"/>
              <a:gd name="connsiteY191" fmla="*/ 0 h 126569"/>
              <a:gd name="connsiteX192" fmla="*/ 6618041 w 8655748"/>
              <a:gd name="connsiteY192" fmla="*/ 32421 h 126569"/>
              <a:gd name="connsiteX193" fmla="*/ 6625509 w 8655748"/>
              <a:gd name="connsiteY193" fmla="*/ 43497 h 126569"/>
              <a:gd name="connsiteX194" fmla="*/ 6630031 w 8655748"/>
              <a:gd name="connsiteY194" fmla="*/ 40449 h 126569"/>
              <a:gd name="connsiteX195" fmla="*/ 6673118 w 8655748"/>
              <a:gd name="connsiteY195" fmla="*/ 31750 h 126569"/>
              <a:gd name="connsiteX196" fmla="*/ 6716206 w 8655748"/>
              <a:gd name="connsiteY196" fmla="*/ 40449 h 126569"/>
              <a:gd name="connsiteX197" fmla="*/ 6721537 w 8655748"/>
              <a:gd name="connsiteY197" fmla="*/ 44043 h 126569"/>
              <a:gd name="connsiteX198" fmla="*/ 6729373 w 8655748"/>
              <a:gd name="connsiteY198" fmla="*/ 32421 h 126569"/>
              <a:gd name="connsiteX199" fmla="*/ 6807646 w 8655748"/>
              <a:gd name="connsiteY199" fmla="*/ 0 h 126569"/>
              <a:gd name="connsiteX200" fmla="*/ 6885919 w 8655748"/>
              <a:gd name="connsiteY200" fmla="*/ 32421 h 126569"/>
              <a:gd name="connsiteX201" fmla="*/ 6893387 w 8655748"/>
              <a:gd name="connsiteY201" fmla="*/ 43497 h 126569"/>
              <a:gd name="connsiteX202" fmla="*/ 6897909 w 8655748"/>
              <a:gd name="connsiteY202" fmla="*/ 40449 h 126569"/>
              <a:gd name="connsiteX203" fmla="*/ 6940996 w 8655748"/>
              <a:gd name="connsiteY203" fmla="*/ 31750 h 126569"/>
              <a:gd name="connsiteX204" fmla="*/ 6984084 w 8655748"/>
              <a:gd name="connsiteY204" fmla="*/ 40449 h 126569"/>
              <a:gd name="connsiteX205" fmla="*/ 6989415 w 8655748"/>
              <a:gd name="connsiteY205" fmla="*/ 44043 h 126569"/>
              <a:gd name="connsiteX206" fmla="*/ 6997251 w 8655748"/>
              <a:gd name="connsiteY206" fmla="*/ 32421 h 126569"/>
              <a:gd name="connsiteX207" fmla="*/ 7075524 w 8655748"/>
              <a:gd name="connsiteY207" fmla="*/ 0 h 126569"/>
              <a:gd name="connsiteX208" fmla="*/ 7153797 w 8655748"/>
              <a:gd name="connsiteY208" fmla="*/ 32421 h 126569"/>
              <a:gd name="connsiteX209" fmla="*/ 7161265 w 8655748"/>
              <a:gd name="connsiteY209" fmla="*/ 43497 h 126569"/>
              <a:gd name="connsiteX210" fmla="*/ 7165787 w 8655748"/>
              <a:gd name="connsiteY210" fmla="*/ 40449 h 126569"/>
              <a:gd name="connsiteX211" fmla="*/ 7208874 w 8655748"/>
              <a:gd name="connsiteY211" fmla="*/ 31750 h 126569"/>
              <a:gd name="connsiteX212" fmla="*/ 7251962 w 8655748"/>
              <a:gd name="connsiteY212" fmla="*/ 40449 h 126569"/>
              <a:gd name="connsiteX213" fmla="*/ 7257294 w 8655748"/>
              <a:gd name="connsiteY213" fmla="*/ 44044 h 126569"/>
              <a:gd name="connsiteX214" fmla="*/ 7265130 w 8655748"/>
              <a:gd name="connsiteY214" fmla="*/ 32421 h 126569"/>
              <a:gd name="connsiteX215" fmla="*/ 7343403 w 8655748"/>
              <a:gd name="connsiteY215" fmla="*/ 0 h 126569"/>
              <a:gd name="connsiteX216" fmla="*/ 7421676 w 8655748"/>
              <a:gd name="connsiteY216" fmla="*/ 32421 h 126569"/>
              <a:gd name="connsiteX217" fmla="*/ 7429144 w 8655748"/>
              <a:gd name="connsiteY217" fmla="*/ 43497 h 126569"/>
              <a:gd name="connsiteX218" fmla="*/ 7433666 w 8655748"/>
              <a:gd name="connsiteY218" fmla="*/ 40449 h 126569"/>
              <a:gd name="connsiteX219" fmla="*/ 7476753 w 8655748"/>
              <a:gd name="connsiteY219" fmla="*/ 31750 h 126569"/>
              <a:gd name="connsiteX220" fmla="*/ 7519841 w 8655748"/>
              <a:gd name="connsiteY220" fmla="*/ 40449 h 126569"/>
              <a:gd name="connsiteX221" fmla="*/ 7525172 w 8655748"/>
              <a:gd name="connsiteY221" fmla="*/ 44043 h 126569"/>
              <a:gd name="connsiteX222" fmla="*/ 7533008 w 8655748"/>
              <a:gd name="connsiteY222" fmla="*/ 32421 h 126569"/>
              <a:gd name="connsiteX223" fmla="*/ 7611281 w 8655748"/>
              <a:gd name="connsiteY223" fmla="*/ 0 h 126569"/>
              <a:gd name="connsiteX224" fmla="*/ 7689554 w 8655748"/>
              <a:gd name="connsiteY224" fmla="*/ 32421 h 126569"/>
              <a:gd name="connsiteX225" fmla="*/ 7697022 w 8655748"/>
              <a:gd name="connsiteY225" fmla="*/ 43497 h 126569"/>
              <a:gd name="connsiteX226" fmla="*/ 7701544 w 8655748"/>
              <a:gd name="connsiteY226" fmla="*/ 40449 h 126569"/>
              <a:gd name="connsiteX227" fmla="*/ 7744631 w 8655748"/>
              <a:gd name="connsiteY227" fmla="*/ 31750 h 126569"/>
              <a:gd name="connsiteX228" fmla="*/ 7787718 w 8655748"/>
              <a:gd name="connsiteY228" fmla="*/ 40449 h 126569"/>
              <a:gd name="connsiteX229" fmla="*/ 7793050 w 8655748"/>
              <a:gd name="connsiteY229" fmla="*/ 44043 h 126569"/>
              <a:gd name="connsiteX230" fmla="*/ 7800886 w 8655748"/>
              <a:gd name="connsiteY230" fmla="*/ 32421 h 126569"/>
              <a:gd name="connsiteX231" fmla="*/ 7879159 w 8655748"/>
              <a:gd name="connsiteY231" fmla="*/ 0 h 126569"/>
              <a:gd name="connsiteX232" fmla="*/ 7957432 w 8655748"/>
              <a:gd name="connsiteY232" fmla="*/ 32421 h 126569"/>
              <a:gd name="connsiteX233" fmla="*/ 7964900 w 8655748"/>
              <a:gd name="connsiteY233" fmla="*/ 43497 h 126569"/>
              <a:gd name="connsiteX234" fmla="*/ 7969422 w 8655748"/>
              <a:gd name="connsiteY234" fmla="*/ 40449 h 126569"/>
              <a:gd name="connsiteX235" fmla="*/ 8012509 w 8655748"/>
              <a:gd name="connsiteY235" fmla="*/ 31750 h 126569"/>
              <a:gd name="connsiteX236" fmla="*/ 8055596 w 8655748"/>
              <a:gd name="connsiteY236" fmla="*/ 40449 h 126569"/>
              <a:gd name="connsiteX237" fmla="*/ 8060929 w 8655748"/>
              <a:gd name="connsiteY237" fmla="*/ 44044 h 126569"/>
              <a:gd name="connsiteX238" fmla="*/ 8068765 w 8655748"/>
              <a:gd name="connsiteY238" fmla="*/ 32421 h 126569"/>
              <a:gd name="connsiteX239" fmla="*/ 8147038 w 8655748"/>
              <a:gd name="connsiteY239" fmla="*/ 0 h 126569"/>
              <a:gd name="connsiteX240" fmla="*/ 8225311 w 8655748"/>
              <a:gd name="connsiteY240" fmla="*/ 32421 h 126569"/>
              <a:gd name="connsiteX241" fmla="*/ 8232779 w 8655748"/>
              <a:gd name="connsiteY241" fmla="*/ 43497 h 126569"/>
              <a:gd name="connsiteX242" fmla="*/ 8237301 w 8655748"/>
              <a:gd name="connsiteY242" fmla="*/ 40449 h 126569"/>
              <a:gd name="connsiteX243" fmla="*/ 8280388 w 8655748"/>
              <a:gd name="connsiteY243" fmla="*/ 31750 h 126569"/>
              <a:gd name="connsiteX244" fmla="*/ 8323475 w 8655748"/>
              <a:gd name="connsiteY244" fmla="*/ 40449 h 126569"/>
              <a:gd name="connsiteX245" fmla="*/ 8328801 w 8655748"/>
              <a:gd name="connsiteY245" fmla="*/ 44040 h 126569"/>
              <a:gd name="connsiteX246" fmla="*/ 8336635 w 8655748"/>
              <a:gd name="connsiteY246" fmla="*/ 32421 h 126569"/>
              <a:gd name="connsiteX247" fmla="*/ 8414908 w 8655748"/>
              <a:gd name="connsiteY247" fmla="*/ 0 h 126569"/>
              <a:gd name="connsiteX248" fmla="*/ 8493181 w 8655748"/>
              <a:gd name="connsiteY248" fmla="*/ 32421 h 126569"/>
              <a:gd name="connsiteX249" fmla="*/ 8500649 w 8655748"/>
              <a:gd name="connsiteY249" fmla="*/ 43497 h 126569"/>
              <a:gd name="connsiteX250" fmla="*/ 8505171 w 8655748"/>
              <a:gd name="connsiteY250" fmla="*/ 40449 h 126569"/>
              <a:gd name="connsiteX251" fmla="*/ 8548258 w 8655748"/>
              <a:gd name="connsiteY251" fmla="*/ 31750 h 126569"/>
              <a:gd name="connsiteX252" fmla="*/ 8650254 w 8655748"/>
              <a:gd name="connsiteY252" fmla="*/ 99357 h 126569"/>
              <a:gd name="connsiteX253" fmla="*/ 8655748 w 8655748"/>
              <a:gd name="connsiteY253" fmla="*/ 126569 h 126569"/>
              <a:gd name="connsiteX254" fmla="*/ 3205 w 8655748"/>
              <a:gd name="connsiteY254" fmla="*/ 126569 h 126569"/>
              <a:gd name="connsiteX255" fmla="*/ 0 w 8655748"/>
              <a:gd name="connsiteY255" fmla="*/ 110694 h 126569"/>
              <a:gd name="connsiteX0" fmla="*/ 0 w 8652543"/>
              <a:gd name="connsiteY0" fmla="*/ 126569 h 126569"/>
              <a:gd name="connsiteX1" fmla="*/ 193230 w 8652543"/>
              <a:gd name="connsiteY1" fmla="*/ 43496 h 126569"/>
              <a:gd name="connsiteX2" fmla="*/ 197750 w 8652543"/>
              <a:gd name="connsiteY2" fmla="*/ 40449 h 126569"/>
              <a:gd name="connsiteX3" fmla="*/ 240837 w 8652543"/>
              <a:gd name="connsiteY3" fmla="*/ 31750 h 126569"/>
              <a:gd name="connsiteX4" fmla="*/ 283924 w 8652543"/>
              <a:gd name="connsiteY4" fmla="*/ 40449 h 126569"/>
              <a:gd name="connsiteX5" fmla="*/ 289258 w 8652543"/>
              <a:gd name="connsiteY5" fmla="*/ 44044 h 126569"/>
              <a:gd name="connsiteX6" fmla="*/ 297095 w 8652543"/>
              <a:gd name="connsiteY6" fmla="*/ 32421 h 126569"/>
              <a:gd name="connsiteX7" fmla="*/ 375368 w 8652543"/>
              <a:gd name="connsiteY7" fmla="*/ 0 h 126569"/>
              <a:gd name="connsiteX8" fmla="*/ 453641 w 8652543"/>
              <a:gd name="connsiteY8" fmla="*/ 32421 h 126569"/>
              <a:gd name="connsiteX9" fmla="*/ 461108 w 8652543"/>
              <a:gd name="connsiteY9" fmla="*/ 43496 h 126569"/>
              <a:gd name="connsiteX10" fmla="*/ 465628 w 8652543"/>
              <a:gd name="connsiteY10" fmla="*/ 40449 h 126569"/>
              <a:gd name="connsiteX11" fmla="*/ 508715 w 8652543"/>
              <a:gd name="connsiteY11" fmla="*/ 31750 h 126569"/>
              <a:gd name="connsiteX12" fmla="*/ 551803 w 8652543"/>
              <a:gd name="connsiteY12" fmla="*/ 40449 h 126569"/>
              <a:gd name="connsiteX13" fmla="*/ 557136 w 8652543"/>
              <a:gd name="connsiteY13" fmla="*/ 44045 h 126569"/>
              <a:gd name="connsiteX14" fmla="*/ 564974 w 8652543"/>
              <a:gd name="connsiteY14" fmla="*/ 32421 h 126569"/>
              <a:gd name="connsiteX15" fmla="*/ 643247 w 8652543"/>
              <a:gd name="connsiteY15" fmla="*/ 0 h 126569"/>
              <a:gd name="connsiteX16" fmla="*/ 721520 w 8652543"/>
              <a:gd name="connsiteY16" fmla="*/ 32421 h 126569"/>
              <a:gd name="connsiteX17" fmla="*/ 728987 w 8652543"/>
              <a:gd name="connsiteY17" fmla="*/ 43496 h 126569"/>
              <a:gd name="connsiteX18" fmla="*/ 733507 w 8652543"/>
              <a:gd name="connsiteY18" fmla="*/ 40449 h 126569"/>
              <a:gd name="connsiteX19" fmla="*/ 776595 w 8652543"/>
              <a:gd name="connsiteY19" fmla="*/ 31750 h 126569"/>
              <a:gd name="connsiteX20" fmla="*/ 819682 w 8652543"/>
              <a:gd name="connsiteY20" fmla="*/ 40449 h 126569"/>
              <a:gd name="connsiteX21" fmla="*/ 825016 w 8652543"/>
              <a:gd name="connsiteY21" fmla="*/ 44045 h 126569"/>
              <a:gd name="connsiteX22" fmla="*/ 832853 w 8652543"/>
              <a:gd name="connsiteY22" fmla="*/ 32421 h 126569"/>
              <a:gd name="connsiteX23" fmla="*/ 911126 w 8652543"/>
              <a:gd name="connsiteY23" fmla="*/ 0 h 126569"/>
              <a:gd name="connsiteX24" fmla="*/ 989399 w 8652543"/>
              <a:gd name="connsiteY24" fmla="*/ 32421 h 126569"/>
              <a:gd name="connsiteX25" fmla="*/ 996867 w 8652543"/>
              <a:gd name="connsiteY25" fmla="*/ 43496 h 126569"/>
              <a:gd name="connsiteX26" fmla="*/ 1001386 w 8652543"/>
              <a:gd name="connsiteY26" fmla="*/ 40449 h 126569"/>
              <a:gd name="connsiteX27" fmla="*/ 1044474 w 8652543"/>
              <a:gd name="connsiteY27" fmla="*/ 31750 h 126569"/>
              <a:gd name="connsiteX28" fmla="*/ 1087561 w 8652543"/>
              <a:gd name="connsiteY28" fmla="*/ 40449 h 126569"/>
              <a:gd name="connsiteX29" fmla="*/ 1092894 w 8652543"/>
              <a:gd name="connsiteY29" fmla="*/ 44045 h 126569"/>
              <a:gd name="connsiteX30" fmla="*/ 1100732 w 8652543"/>
              <a:gd name="connsiteY30" fmla="*/ 32421 h 126569"/>
              <a:gd name="connsiteX31" fmla="*/ 1179005 w 8652543"/>
              <a:gd name="connsiteY31" fmla="*/ 0 h 126569"/>
              <a:gd name="connsiteX32" fmla="*/ 1257278 w 8652543"/>
              <a:gd name="connsiteY32" fmla="*/ 32421 h 126569"/>
              <a:gd name="connsiteX33" fmla="*/ 1264745 w 8652543"/>
              <a:gd name="connsiteY33" fmla="*/ 43496 h 126569"/>
              <a:gd name="connsiteX34" fmla="*/ 1269265 w 8652543"/>
              <a:gd name="connsiteY34" fmla="*/ 40449 h 126569"/>
              <a:gd name="connsiteX35" fmla="*/ 1312352 w 8652543"/>
              <a:gd name="connsiteY35" fmla="*/ 31750 h 126569"/>
              <a:gd name="connsiteX36" fmla="*/ 1355440 w 8652543"/>
              <a:gd name="connsiteY36" fmla="*/ 40449 h 126569"/>
              <a:gd name="connsiteX37" fmla="*/ 1360773 w 8652543"/>
              <a:gd name="connsiteY37" fmla="*/ 44045 h 126569"/>
              <a:gd name="connsiteX38" fmla="*/ 1368610 w 8652543"/>
              <a:gd name="connsiteY38" fmla="*/ 32421 h 126569"/>
              <a:gd name="connsiteX39" fmla="*/ 1446885 w 8652543"/>
              <a:gd name="connsiteY39" fmla="*/ 0 h 126569"/>
              <a:gd name="connsiteX40" fmla="*/ 1525157 w 8652543"/>
              <a:gd name="connsiteY40" fmla="*/ 32421 h 126569"/>
              <a:gd name="connsiteX41" fmla="*/ 1532624 w 8652543"/>
              <a:gd name="connsiteY41" fmla="*/ 43496 h 126569"/>
              <a:gd name="connsiteX42" fmla="*/ 1537144 w 8652543"/>
              <a:gd name="connsiteY42" fmla="*/ 40449 h 126569"/>
              <a:gd name="connsiteX43" fmla="*/ 1580231 w 8652543"/>
              <a:gd name="connsiteY43" fmla="*/ 31750 h 126569"/>
              <a:gd name="connsiteX44" fmla="*/ 1623318 w 8652543"/>
              <a:gd name="connsiteY44" fmla="*/ 40449 h 126569"/>
              <a:gd name="connsiteX45" fmla="*/ 1628652 w 8652543"/>
              <a:gd name="connsiteY45" fmla="*/ 44044 h 126569"/>
              <a:gd name="connsiteX46" fmla="*/ 1636488 w 8652543"/>
              <a:gd name="connsiteY46" fmla="*/ 32421 h 126569"/>
              <a:gd name="connsiteX47" fmla="*/ 1714762 w 8652543"/>
              <a:gd name="connsiteY47" fmla="*/ 0 h 126569"/>
              <a:gd name="connsiteX48" fmla="*/ 1793035 w 8652543"/>
              <a:gd name="connsiteY48" fmla="*/ 32421 h 126569"/>
              <a:gd name="connsiteX49" fmla="*/ 1800502 w 8652543"/>
              <a:gd name="connsiteY49" fmla="*/ 43496 h 126569"/>
              <a:gd name="connsiteX50" fmla="*/ 1805021 w 8652543"/>
              <a:gd name="connsiteY50" fmla="*/ 40449 h 126569"/>
              <a:gd name="connsiteX51" fmla="*/ 1848108 w 8652543"/>
              <a:gd name="connsiteY51" fmla="*/ 31750 h 126569"/>
              <a:gd name="connsiteX52" fmla="*/ 1891196 w 8652543"/>
              <a:gd name="connsiteY52" fmla="*/ 40449 h 126569"/>
              <a:gd name="connsiteX53" fmla="*/ 1896529 w 8652543"/>
              <a:gd name="connsiteY53" fmla="*/ 44044 h 126569"/>
              <a:gd name="connsiteX54" fmla="*/ 1904366 w 8652543"/>
              <a:gd name="connsiteY54" fmla="*/ 32421 h 126569"/>
              <a:gd name="connsiteX55" fmla="*/ 1982637 w 8652543"/>
              <a:gd name="connsiteY55" fmla="*/ 0 h 126569"/>
              <a:gd name="connsiteX56" fmla="*/ 2060912 w 8652543"/>
              <a:gd name="connsiteY56" fmla="*/ 32421 h 126569"/>
              <a:gd name="connsiteX57" fmla="*/ 2068379 w 8652543"/>
              <a:gd name="connsiteY57" fmla="*/ 43496 h 126569"/>
              <a:gd name="connsiteX58" fmla="*/ 2072898 w 8652543"/>
              <a:gd name="connsiteY58" fmla="*/ 40449 h 126569"/>
              <a:gd name="connsiteX59" fmla="*/ 2115987 w 8652543"/>
              <a:gd name="connsiteY59" fmla="*/ 31750 h 126569"/>
              <a:gd name="connsiteX60" fmla="*/ 2159073 w 8652543"/>
              <a:gd name="connsiteY60" fmla="*/ 40449 h 126569"/>
              <a:gd name="connsiteX61" fmla="*/ 2164408 w 8652543"/>
              <a:gd name="connsiteY61" fmla="*/ 44045 h 126569"/>
              <a:gd name="connsiteX62" fmla="*/ 2172244 w 8652543"/>
              <a:gd name="connsiteY62" fmla="*/ 32421 h 126569"/>
              <a:gd name="connsiteX63" fmla="*/ 2250517 w 8652543"/>
              <a:gd name="connsiteY63" fmla="*/ 0 h 126569"/>
              <a:gd name="connsiteX64" fmla="*/ 2328790 w 8652543"/>
              <a:gd name="connsiteY64" fmla="*/ 32421 h 126569"/>
              <a:gd name="connsiteX65" fmla="*/ 2336256 w 8652543"/>
              <a:gd name="connsiteY65" fmla="*/ 43496 h 126569"/>
              <a:gd name="connsiteX66" fmla="*/ 2340777 w 8652543"/>
              <a:gd name="connsiteY66" fmla="*/ 40449 h 126569"/>
              <a:gd name="connsiteX67" fmla="*/ 2383865 w 8652543"/>
              <a:gd name="connsiteY67" fmla="*/ 31750 h 126569"/>
              <a:gd name="connsiteX68" fmla="*/ 2426951 w 8652543"/>
              <a:gd name="connsiteY68" fmla="*/ 40449 h 126569"/>
              <a:gd name="connsiteX69" fmla="*/ 2432286 w 8652543"/>
              <a:gd name="connsiteY69" fmla="*/ 44045 h 126569"/>
              <a:gd name="connsiteX70" fmla="*/ 2440122 w 8652543"/>
              <a:gd name="connsiteY70" fmla="*/ 32421 h 126569"/>
              <a:gd name="connsiteX71" fmla="*/ 2518396 w 8652543"/>
              <a:gd name="connsiteY71" fmla="*/ 0 h 126569"/>
              <a:gd name="connsiteX72" fmla="*/ 2596669 w 8652543"/>
              <a:gd name="connsiteY72" fmla="*/ 32421 h 126569"/>
              <a:gd name="connsiteX73" fmla="*/ 2604135 w 8652543"/>
              <a:gd name="connsiteY73" fmla="*/ 43496 h 126569"/>
              <a:gd name="connsiteX74" fmla="*/ 2608655 w 8652543"/>
              <a:gd name="connsiteY74" fmla="*/ 40449 h 126569"/>
              <a:gd name="connsiteX75" fmla="*/ 2651741 w 8652543"/>
              <a:gd name="connsiteY75" fmla="*/ 31750 h 126569"/>
              <a:gd name="connsiteX76" fmla="*/ 2694830 w 8652543"/>
              <a:gd name="connsiteY76" fmla="*/ 40449 h 126569"/>
              <a:gd name="connsiteX77" fmla="*/ 2700163 w 8652543"/>
              <a:gd name="connsiteY77" fmla="*/ 44045 h 126569"/>
              <a:gd name="connsiteX78" fmla="*/ 2708000 w 8652543"/>
              <a:gd name="connsiteY78" fmla="*/ 32421 h 126569"/>
              <a:gd name="connsiteX79" fmla="*/ 2786273 w 8652543"/>
              <a:gd name="connsiteY79" fmla="*/ 0 h 126569"/>
              <a:gd name="connsiteX80" fmla="*/ 2864546 w 8652543"/>
              <a:gd name="connsiteY80" fmla="*/ 32421 h 126569"/>
              <a:gd name="connsiteX81" fmla="*/ 2872013 w 8652543"/>
              <a:gd name="connsiteY81" fmla="*/ 43496 h 126569"/>
              <a:gd name="connsiteX82" fmla="*/ 2876533 w 8652543"/>
              <a:gd name="connsiteY82" fmla="*/ 40449 h 126569"/>
              <a:gd name="connsiteX83" fmla="*/ 2919621 w 8652543"/>
              <a:gd name="connsiteY83" fmla="*/ 31750 h 126569"/>
              <a:gd name="connsiteX84" fmla="*/ 2962708 w 8652543"/>
              <a:gd name="connsiteY84" fmla="*/ 40449 h 126569"/>
              <a:gd name="connsiteX85" fmla="*/ 2968043 w 8652543"/>
              <a:gd name="connsiteY85" fmla="*/ 44045 h 126569"/>
              <a:gd name="connsiteX86" fmla="*/ 2975879 w 8652543"/>
              <a:gd name="connsiteY86" fmla="*/ 32421 h 126569"/>
              <a:gd name="connsiteX87" fmla="*/ 3054152 w 8652543"/>
              <a:gd name="connsiteY87" fmla="*/ 0 h 126569"/>
              <a:gd name="connsiteX88" fmla="*/ 3132425 w 8652543"/>
              <a:gd name="connsiteY88" fmla="*/ 32421 h 126569"/>
              <a:gd name="connsiteX89" fmla="*/ 3139891 w 8652543"/>
              <a:gd name="connsiteY89" fmla="*/ 43496 h 126569"/>
              <a:gd name="connsiteX90" fmla="*/ 3144412 w 8652543"/>
              <a:gd name="connsiteY90" fmla="*/ 40449 h 126569"/>
              <a:gd name="connsiteX91" fmla="*/ 3187499 w 8652543"/>
              <a:gd name="connsiteY91" fmla="*/ 31750 h 126569"/>
              <a:gd name="connsiteX92" fmla="*/ 3230586 w 8652543"/>
              <a:gd name="connsiteY92" fmla="*/ 40449 h 126569"/>
              <a:gd name="connsiteX93" fmla="*/ 3235920 w 8652543"/>
              <a:gd name="connsiteY93" fmla="*/ 44045 h 126569"/>
              <a:gd name="connsiteX94" fmla="*/ 3243757 w 8652543"/>
              <a:gd name="connsiteY94" fmla="*/ 32421 h 126569"/>
              <a:gd name="connsiteX95" fmla="*/ 3322030 w 8652543"/>
              <a:gd name="connsiteY95" fmla="*/ 0 h 126569"/>
              <a:gd name="connsiteX96" fmla="*/ 3400302 w 8652543"/>
              <a:gd name="connsiteY96" fmla="*/ 32421 h 126569"/>
              <a:gd name="connsiteX97" fmla="*/ 3407769 w 8652543"/>
              <a:gd name="connsiteY97" fmla="*/ 43496 h 126569"/>
              <a:gd name="connsiteX98" fmla="*/ 3412289 w 8652543"/>
              <a:gd name="connsiteY98" fmla="*/ 40449 h 126569"/>
              <a:gd name="connsiteX99" fmla="*/ 3455377 w 8652543"/>
              <a:gd name="connsiteY99" fmla="*/ 31750 h 126569"/>
              <a:gd name="connsiteX100" fmla="*/ 3498461 w 8652543"/>
              <a:gd name="connsiteY100" fmla="*/ 40449 h 126569"/>
              <a:gd name="connsiteX101" fmla="*/ 3503793 w 8652543"/>
              <a:gd name="connsiteY101" fmla="*/ 44044 h 126569"/>
              <a:gd name="connsiteX102" fmla="*/ 3511630 w 8652543"/>
              <a:gd name="connsiteY102" fmla="*/ 32421 h 126569"/>
              <a:gd name="connsiteX103" fmla="*/ 3589901 w 8652543"/>
              <a:gd name="connsiteY103" fmla="*/ 0 h 126569"/>
              <a:gd name="connsiteX104" fmla="*/ 3668174 w 8652543"/>
              <a:gd name="connsiteY104" fmla="*/ 32421 h 126569"/>
              <a:gd name="connsiteX105" fmla="*/ 3675642 w 8652543"/>
              <a:gd name="connsiteY105" fmla="*/ 43497 h 126569"/>
              <a:gd name="connsiteX106" fmla="*/ 3680164 w 8652543"/>
              <a:gd name="connsiteY106" fmla="*/ 40449 h 126569"/>
              <a:gd name="connsiteX107" fmla="*/ 3723251 w 8652543"/>
              <a:gd name="connsiteY107" fmla="*/ 31750 h 126569"/>
              <a:gd name="connsiteX108" fmla="*/ 3766339 w 8652543"/>
              <a:gd name="connsiteY108" fmla="*/ 40449 h 126569"/>
              <a:gd name="connsiteX109" fmla="*/ 3771670 w 8652543"/>
              <a:gd name="connsiteY109" fmla="*/ 44043 h 126569"/>
              <a:gd name="connsiteX110" fmla="*/ 3779506 w 8652543"/>
              <a:gd name="connsiteY110" fmla="*/ 32421 h 126569"/>
              <a:gd name="connsiteX111" fmla="*/ 3857779 w 8652543"/>
              <a:gd name="connsiteY111" fmla="*/ 0 h 126569"/>
              <a:gd name="connsiteX112" fmla="*/ 3936052 w 8652543"/>
              <a:gd name="connsiteY112" fmla="*/ 32421 h 126569"/>
              <a:gd name="connsiteX113" fmla="*/ 3943520 w 8652543"/>
              <a:gd name="connsiteY113" fmla="*/ 43497 h 126569"/>
              <a:gd name="connsiteX114" fmla="*/ 3948042 w 8652543"/>
              <a:gd name="connsiteY114" fmla="*/ 40449 h 126569"/>
              <a:gd name="connsiteX115" fmla="*/ 3991129 w 8652543"/>
              <a:gd name="connsiteY115" fmla="*/ 31750 h 126569"/>
              <a:gd name="connsiteX116" fmla="*/ 4034217 w 8652543"/>
              <a:gd name="connsiteY116" fmla="*/ 40449 h 126569"/>
              <a:gd name="connsiteX117" fmla="*/ 4039549 w 8652543"/>
              <a:gd name="connsiteY117" fmla="*/ 44044 h 126569"/>
              <a:gd name="connsiteX118" fmla="*/ 4047385 w 8652543"/>
              <a:gd name="connsiteY118" fmla="*/ 32421 h 126569"/>
              <a:gd name="connsiteX119" fmla="*/ 4125658 w 8652543"/>
              <a:gd name="connsiteY119" fmla="*/ 0 h 126569"/>
              <a:gd name="connsiteX120" fmla="*/ 4203931 w 8652543"/>
              <a:gd name="connsiteY120" fmla="*/ 32421 h 126569"/>
              <a:gd name="connsiteX121" fmla="*/ 4211399 w 8652543"/>
              <a:gd name="connsiteY121" fmla="*/ 43497 h 126569"/>
              <a:gd name="connsiteX122" fmla="*/ 4215921 w 8652543"/>
              <a:gd name="connsiteY122" fmla="*/ 40449 h 126569"/>
              <a:gd name="connsiteX123" fmla="*/ 4259008 w 8652543"/>
              <a:gd name="connsiteY123" fmla="*/ 31750 h 126569"/>
              <a:gd name="connsiteX124" fmla="*/ 4302096 w 8652543"/>
              <a:gd name="connsiteY124" fmla="*/ 40449 h 126569"/>
              <a:gd name="connsiteX125" fmla="*/ 4307427 w 8652543"/>
              <a:gd name="connsiteY125" fmla="*/ 44043 h 126569"/>
              <a:gd name="connsiteX126" fmla="*/ 4315263 w 8652543"/>
              <a:gd name="connsiteY126" fmla="*/ 32421 h 126569"/>
              <a:gd name="connsiteX127" fmla="*/ 4393536 w 8652543"/>
              <a:gd name="connsiteY127" fmla="*/ 0 h 126569"/>
              <a:gd name="connsiteX128" fmla="*/ 4471809 w 8652543"/>
              <a:gd name="connsiteY128" fmla="*/ 32421 h 126569"/>
              <a:gd name="connsiteX129" fmla="*/ 4479277 w 8652543"/>
              <a:gd name="connsiteY129" fmla="*/ 43497 h 126569"/>
              <a:gd name="connsiteX130" fmla="*/ 4483799 w 8652543"/>
              <a:gd name="connsiteY130" fmla="*/ 40449 h 126569"/>
              <a:gd name="connsiteX131" fmla="*/ 4526886 w 8652543"/>
              <a:gd name="connsiteY131" fmla="*/ 31750 h 126569"/>
              <a:gd name="connsiteX132" fmla="*/ 4569974 w 8652543"/>
              <a:gd name="connsiteY132" fmla="*/ 40449 h 126569"/>
              <a:gd name="connsiteX133" fmla="*/ 4575305 w 8652543"/>
              <a:gd name="connsiteY133" fmla="*/ 44043 h 126569"/>
              <a:gd name="connsiteX134" fmla="*/ 4583141 w 8652543"/>
              <a:gd name="connsiteY134" fmla="*/ 32421 h 126569"/>
              <a:gd name="connsiteX135" fmla="*/ 4661414 w 8652543"/>
              <a:gd name="connsiteY135" fmla="*/ 0 h 126569"/>
              <a:gd name="connsiteX136" fmla="*/ 4739687 w 8652543"/>
              <a:gd name="connsiteY136" fmla="*/ 32421 h 126569"/>
              <a:gd name="connsiteX137" fmla="*/ 4747155 w 8652543"/>
              <a:gd name="connsiteY137" fmla="*/ 43497 h 126569"/>
              <a:gd name="connsiteX138" fmla="*/ 4751677 w 8652543"/>
              <a:gd name="connsiteY138" fmla="*/ 40449 h 126569"/>
              <a:gd name="connsiteX139" fmla="*/ 4794764 w 8652543"/>
              <a:gd name="connsiteY139" fmla="*/ 31750 h 126569"/>
              <a:gd name="connsiteX140" fmla="*/ 4837852 w 8652543"/>
              <a:gd name="connsiteY140" fmla="*/ 40449 h 126569"/>
              <a:gd name="connsiteX141" fmla="*/ 4843184 w 8652543"/>
              <a:gd name="connsiteY141" fmla="*/ 44044 h 126569"/>
              <a:gd name="connsiteX142" fmla="*/ 4851020 w 8652543"/>
              <a:gd name="connsiteY142" fmla="*/ 32421 h 126569"/>
              <a:gd name="connsiteX143" fmla="*/ 4929293 w 8652543"/>
              <a:gd name="connsiteY143" fmla="*/ 0 h 126569"/>
              <a:gd name="connsiteX144" fmla="*/ 5007566 w 8652543"/>
              <a:gd name="connsiteY144" fmla="*/ 32421 h 126569"/>
              <a:gd name="connsiteX145" fmla="*/ 5015034 w 8652543"/>
              <a:gd name="connsiteY145" fmla="*/ 43497 h 126569"/>
              <a:gd name="connsiteX146" fmla="*/ 5019556 w 8652543"/>
              <a:gd name="connsiteY146" fmla="*/ 40449 h 126569"/>
              <a:gd name="connsiteX147" fmla="*/ 5062643 w 8652543"/>
              <a:gd name="connsiteY147" fmla="*/ 31750 h 126569"/>
              <a:gd name="connsiteX148" fmla="*/ 5105731 w 8652543"/>
              <a:gd name="connsiteY148" fmla="*/ 40449 h 126569"/>
              <a:gd name="connsiteX149" fmla="*/ 5111062 w 8652543"/>
              <a:gd name="connsiteY149" fmla="*/ 44043 h 126569"/>
              <a:gd name="connsiteX150" fmla="*/ 5118898 w 8652543"/>
              <a:gd name="connsiteY150" fmla="*/ 32421 h 126569"/>
              <a:gd name="connsiteX151" fmla="*/ 5197171 w 8652543"/>
              <a:gd name="connsiteY151" fmla="*/ 0 h 126569"/>
              <a:gd name="connsiteX152" fmla="*/ 5275444 w 8652543"/>
              <a:gd name="connsiteY152" fmla="*/ 32421 h 126569"/>
              <a:gd name="connsiteX153" fmla="*/ 5282912 w 8652543"/>
              <a:gd name="connsiteY153" fmla="*/ 43497 h 126569"/>
              <a:gd name="connsiteX154" fmla="*/ 5287434 w 8652543"/>
              <a:gd name="connsiteY154" fmla="*/ 40449 h 126569"/>
              <a:gd name="connsiteX155" fmla="*/ 5330521 w 8652543"/>
              <a:gd name="connsiteY155" fmla="*/ 31750 h 126569"/>
              <a:gd name="connsiteX156" fmla="*/ 5373609 w 8652543"/>
              <a:gd name="connsiteY156" fmla="*/ 40449 h 126569"/>
              <a:gd name="connsiteX157" fmla="*/ 5378940 w 8652543"/>
              <a:gd name="connsiteY157" fmla="*/ 44043 h 126569"/>
              <a:gd name="connsiteX158" fmla="*/ 5386776 w 8652543"/>
              <a:gd name="connsiteY158" fmla="*/ 32421 h 126569"/>
              <a:gd name="connsiteX159" fmla="*/ 5465049 w 8652543"/>
              <a:gd name="connsiteY159" fmla="*/ 0 h 126569"/>
              <a:gd name="connsiteX160" fmla="*/ 5543322 w 8652543"/>
              <a:gd name="connsiteY160" fmla="*/ 32421 h 126569"/>
              <a:gd name="connsiteX161" fmla="*/ 5550790 w 8652543"/>
              <a:gd name="connsiteY161" fmla="*/ 43497 h 126569"/>
              <a:gd name="connsiteX162" fmla="*/ 5555312 w 8652543"/>
              <a:gd name="connsiteY162" fmla="*/ 40449 h 126569"/>
              <a:gd name="connsiteX163" fmla="*/ 5598399 w 8652543"/>
              <a:gd name="connsiteY163" fmla="*/ 31750 h 126569"/>
              <a:gd name="connsiteX164" fmla="*/ 5641487 w 8652543"/>
              <a:gd name="connsiteY164" fmla="*/ 40449 h 126569"/>
              <a:gd name="connsiteX165" fmla="*/ 5646819 w 8652543"/>
              <a:gd name="connsiteY165" fmla="*/ 44044 h 126569"/>
              <a:gd name="connsiteX166" fmla="*/ 5654655 w 8652543"/>
              <a:gd name="connsiteY166" fmla="*/ 32421 h 126569"/>
              <a:gd name="connsiteX167" fmla="*/ 5732928 w 8652543"/>
              <a:gd name="connsiteY167" fmla="*/ 0 h 126569"/>
              <a:gd name="connsiteX168" fmla="*/ 5811201 w 8652543"/>
              <a:gd name="connsiteY168" fmla="*/ 32421 h 126569"/>
              <a:gd name="connsiteX169" fmla="*/ 5818669 w 8652543"/>
              <a:gd name="connsiteY169" fmla="*/ 43497 h 126569"/>
              <a:gd name="connsiteX170" fmla="*/ 5823191 w 8652543"/>
              <a:gd name="connsiteY170" fmla="*/ 40449 h 126569"/>
              <a:gd name="connsiteX171" fmla="*/ 5866278 w 8652543"/>
              <a:gd name="connsiteY171" fmla="*/ 31750 h 126569"/>
              <a:gd name="connsiteX172" fmla="*/ 5909366 w 8652543"/>
              <a:gd name="connsiteY172" fmla="*/ 40449 h 126569"/>
              <a:gd name="connsiteX173" fmla="*/ 5914697 w 8652543"/>
              <a:gd name="connsiteY173" fmla="*/ 44043 h 126569"/>
              <a:gd name="connsiteX174" fmla="*/ 5922533 w 8652543"/>
              <a:gd name="connsiteY174" fmla="*/ 32421 h 126569"/>
              <a:gd name="connsiteX175" fmla="*/ 6000806 w 8652543"/>
              <a:gd name="connsiteY175" fmla="*/ 0 h 126569"/>
              <a:gd name="connsiteX176" fmla="*/ 6079079 w 8652543"/>
              <a:gd name="connsiteY176" fmla="*/ 32421 h 126569"/>
              <a:gd name="connsiteX177" fmla="*/ 6086547 w 8652543"/>
              <a:gd name="connsiteY177" fmla="*/ 43497 h 126569"/>
              <a:gd name="connsiteX178" fmla="*/ 6091069 w 8652543"/>
              <a:gd name="connsiteY178" fmla="*/ 40449 h 126569"/>
              <a:gd name="connsiteX179" fmla="*/ 6134156 w 8652543"/>
              <a:gd name="connsiteY179" fmla="*/ 31750 h 126569"/>
              <a:gd name="connsiteX180" fmla="*/ 6177244 w 8652543"/>
              <a:gd name="connsiteY180" fmla="*/ 40449 h 126569"/>
              <a:gd name="connsiteX181" fmla="*/ 6182575 w 8652543"/>
              <a:gd name="connsiteY181" fmla="*/ 44043 h 126569"/>
              <a:gd name="connsiteX182" fmla="*/ 6190411 w 8652543"/>
              <a:gd name="connsiteY182" fmla="*/ 32421 h 126569"/>
              <a:gd name="connsiteX183" fmla="*/ 6268684 w 8652543"/>
              <a:gd name="connsiteY183" fmla="*/ 0 h 126569"/>
              <a:gd name="connsiteX184" fmla="*/ 6346957 w 8652543"/>
              <a:gd name="connsiteY184" fmla="*/ 32421 h 126569"/>
              <a:gd name="connsiteX185" fmla="*/ 6354425 w 8652543"/>
              <a:gd name="connsiteY185" fmla="*/ 43497 h 126569"/>
              <a:gd name="connsiteX186" fmla="*/ 6358947 w 8652543"/>
              <a:gd name="connsiteY186" fmla="*/ 40449 h 126569"/>
              <a:gd name="connsiteX187" fmla="*/ 6402034 w 8652543"/>
              <a:gd name="connsiteY187" fmla="*/ 31750 h 126569"/>
              <a:gd name="connsiteX188" fmla="*/ 6445122 w 8652543"/>
              <a:gd name="connsiteY188" fmla="*/ 40449 h 126569"/>
              <a:gd name="connsiteX189" fmla="*/ 6450454 w 8652543"/>
              <a:gd name="connsiteY189" fmla="*/ 44044 h 126569"/>
              <a:gd name="connsiteX190" fmla="*/ 6458290 w 8652543"/>
              <a:gd name="connsiteY190" fmla="*/ 32421 h 126569"/>
              <a:gd name="connsiteX191" fmla="*/ 6536563 w 8652543"/>
              <a:gd name="connsiteY191" fmla="*/ 0 h 126569"/>
              <a:gd name="connsiteX192" fmla="*/ 6614836 w 8652543"/>
              <a:gd name="connsiteY192" fmla="*/ 32421 h 126569"/>
              <a:gd name="connsiteX193" fmla="*/ 6622304 w 8652543"/>
              <a:gd name="connsiteY193" fmla="*/ 43497 h 126569"/>
              <a:gd name="connsiteX194" fmla="*/ 6626826 w 8652543"/>
              <a:gd name="connsiteY194" fmla="*/ 40449 h 126569"/>
              <a:gd name="connsiteX195" fmla="*/ 6669913 w 8652543"/>
              <a:gd name="connsiteY195" fmla="*/ 31750 h 126569"/>
              <a:gd name="connsiteX196" fmla="*/ 6713001 w 8652543"/>
              <a:gd name="connsiteY196" fmla="*/ 40449 h 126569"/>
              <a:gd name="connsiteX197" fmla="*/ 6718332 w 8652543"/>
              <a:gd name="connsiteY197" fmla="*/ 44043 h 126569"/>
              <a:gd name="connsiteX198" fmla="*/ 6726168 w 8652543"/>
              <a:gd name="connsiteY198" fmla="*/ 32421 h 126569"/>
              <a:gd name="connsiteX199" fmla="*/ 6804441 w 8652543"/>
              <a:gd name="connsiteY199" fmla="*/ 0 h 126569"/>
              <a:gd name="connsiteX200" fmla="*/ 6882714 w 8652543"/>
              <a:gd name="connsiteY200" fmla="*/ 32421 h 126569"/>
              <a:gd name="connsiteX201" fmla="*/ 6890182 w 8652543"/>
              <a:gd name="connsiteY201" fmla="*/ 43497 h 126569"/>
              <a:gd name="connsiteX202" fmla="*/ 6894704 w 8652543"/>
              <a:gd name="connsiteY202" fmla="*/ 40449 h 126569"/>
              <a:gd name="connsiteX203" fmla="*/ 6937791 w 8652543"/>
              <a:gd name="connsiteY203" fmla="*/ 31750 h 126569"/>
              <a:gd name="connsiteX204" fmla="*/ 6980879 w 8652543"/>
              <a:gd name="connsiteY204" fmla="*/ 40449 h 126569"/>
              <a:gd name="connsiteX205" fmla="*/ 6986210 w 8652543"/>
              <a:gd name="connsiteY205" fmla="*/ 44043 h 126569"/>
              <a:gd name="connsiteX206" fmla="*/ 6994046 w 8652543"/>
              <a:gd name="connsiteY206" fmla="*/ 32421 h 126569"/>
              <a:gd name="connsiteX207" fmla="*/ 7072319 w 8652543"/>
              <a:gd name="connsiteY207" fmla="*/ 0 h 126569"/>
              <a:gd name="connsiteX208" fmla="*/ 7150592 w 8652543"/>
              <a:gd name="connsiteY208" fmla="*/ 32421 h 126569"/>
              <a:gd name="connsiteX209" fmla="*/ 7158060 w 8652543"/>
              <a:gd name="connsiteY209" fmla="*/ 43497 h 126569"/>
              <a:gd name="connsiteX210" fmla="*/ 7162582 w 8652543"/>
              <a:gd name="connsiteY210" fmla="*/ 40449 h 126569"/>
              <a:gd name="connsiteX211" fmla="*/ 7205669 w 8652543"/>
              <a:gd name="connsiteY211" fmla="*/ 31750 h 126569"/>
              <a:gd name="connsiteX212" fmla="*/ 7248757 w 8652543"/>
              <a:gd name="connsiteY212" fmla="*/ 40449 h 126569"/>
              <a:gd name="connsiteX213" fmla="*/ 7254089 w 8652543"/>
              <a:gd name="connsiteY213" fmla="*/ 44044 h 126569"/>
              <a:gd name="connsiteX214" fmla="*/ 7261925 w 8652543"/>
              <a:gd name="connsiteY214" fmla="*/ 32421 h 126569"/>
              <a:gd name="connsiteX215" fmla="*/ 7340198 w 8652543"/>
              <a:gd name="connsiteY215" fmla="*/ 0 h 126569"/>
              <a:gd name="connsiteX216" fmla="*/ 7418471 w 8652543"/>
              <a:gd name="connsiteY216" fmla="*/ 32421 h 126569"/>
              <a:gd name="connsiteX217" fmla="*/ 7425939 w 8652543"/>
              <a:gd name="connsiteY217" fmla="*/ 43497 h 126569"/>
              <a:gd name="connsiteX218" fmla="*/ 7430461 w 8652543"/>
              <a:gd name="connsiteY218" fmla="*/ 40449 h 126569"/>
              <a:gd name="connsiteX219" fmla="*/ 7473548 w 8652543"/>
              <a:gd name="connsiteY219" fmla="*/ 31750 h 126569"/>
              <a:gd name="connsiteX220" fmla="*/ 7516636 w 8652543"/>
              <a:gd name="connsiteY220" fmla="*/ 40449 h 126569"/>
              <a:gd name="connsiteX221" fmla="*/ 7521967 w 8652543"/>
              <a:gd name="connsiteY221" fmla="*/ 44043 h 126569"/>
              <a:gd name="connsiteX222" fmla="*/ 7529803 w 8652543"/>
              <a:gd name="connsiteY222" fmla="*/ 32421 h 126569"/>
              <a:gd name="connsiteX223" fmla="*/ 7608076 w 8652543"/>
              <a:gd name="connsiteY223" fmla="*/ 0 h 126569"/>
              <a:gd name="connsiteX224" fmla="*/ 7686349 w 8652543"/>
              <a:gd name="connsiteY224" fmla="*/ 32421 h 126569"/>
              <a:gd name="connsiteX225" fmla="*/ 7693817 w 8652543"/>
              <a:gd name="connsiteY225" fmla="*/ 43497 h 126569"/>
              <a:gd name="connsiteX226" fmla="*/ 7698339 w 8652543"/>
              <a:gd name="connsiteY226" fmla="*/ 40449 h 126569"/>
              <a:gd name="connsiteX227" fmla="*/ 7741426 w 8652543"/>
              <a:gd name="connsiteY227" fmla="*/ 31750 h 126569"/>
              <a:gd name="connsiteX228" fmla="*/ 7784513 w 8652543"/>
              <a:gd name="connsiteY228" fmla="*/ 40449 h 126569"/>
              <a:gd name="connsiteX229" fmla="*/ 7789845 w 8652543"/>
              <a:gd name="connsiteY229" fmla="*/ 44043 h 126569"/>
              <a:gd name="connsiteX230" fmla="*/ 7797681 w 8652543"/>
              <a:gd name="connsiteY230" fmla="*/ 32421 h 126569"/>
              <a:gd name="connsiteX231" fmla="*/ 7875954 w 8652543"/>
              <a:gd name="connsiteY231" fmla="*/ 0 h 126569"/>
              <a:gd name="connsiteX232" fmla="*/ 7954227 w 8652543"/>
              <a:gd name="connsiteY232" fmla="*/ 32421 h 126569"/>
              <a:gd name="connsiteX233" fmla="*/ 7961695 w 8652543"/>
              <a:gd name="connsiteY233" fmla="*/ 43497 h 126569"/>
              <a:gd name="connsiteX234" fmla="*/ 7966217 w 8652543"/>
              <a:gd name="connsiteY234" fmla="*/ 40449 h 126569"/>
              <a:gd name="connsiteX235" fmla="*/ 8009304 w 8652543"/>
              <a:gd name="connsiteY235" fmla="*/ 31750 h 126569"/>
              <a:gd name="connsiteX236" fmla="*/ 8052391 w 8652543"/>
              <a:gd name="connsiteY236" fmla="*/ 40449 h 126569"/>
              <a:gd name="connsiteX237" fmla="*/ 8057724 w 8652543"/>
              <a:gd name="connsiteY237" fmla="*/ 44044 h 126569"/>
              <a:gd name="connsiteX238" fmla="*/ 8065560 w 8652543"/>
              <a:gd name="connsiteY238" fmla="*/ 32421 h 126569"/>
              <a:gd name="connsiteX239" fmla="*/ 8143833 w 8652543"/>
              <a:gd name="connsiteY239" fmla="*/ 0 h 126569"/>
              <a:gd name="connsiteX240" fmla="*/ 8222106 w 8652543"/>
              <a:gd name="connsiteY240" fmla="*/ 32421 h 126569"/>
              <a:gd name="connsiteX241" fmla="*/ 8229574 w 8652543"/>
              <a:gd name="connsiteY241" fmla="*/ 43497 h 126569"/>
              <a:gd name="connsiteX242" fmla="*/ 8234096 w 8652543"/>
              <a:gd name="connsiteY242" fmla="*/ 40449 h 126569"/>
              <a:gd name="connsiteX243" fmla="*/ 8277183 w 8652543"/>
              <a:gd name="connsiteY243" fmla="*/ 31750 h 126569"/>
              <a:gd name="connsiteX244" fmla="*/ 8320270 w 8652543"/>
              <a:gd name="connsiteY244" fmla="*/ 40449 h 126569"/>
              <a:gd name="connsiteX245" fmla="*/ 8325596 w 8652543"/>
              <a:gd name="connsiteY245" fmla="*/ 44040 h 126569"/>
              <a:gd name="connsiteX246" fmla="*/ 8333430 w 8652543"/>
              <a:gd name="connsiteY246" fmla="*/ 32421 h 126569"/>
              <a:gd name="connsiteX247" fmla="*/ 8411703 w 8652543"/>
              <a:gd name="connsiteY247" fmla="*/ 0 h 126569"/>
              <a:gd name="connsiteX248" fmla="*/ 8489976 w 8652543"/>
              <a:gd name="connsiteY248" fmla="*/ 32421 h 126569"/>
              <a:gd name="connsiteX249" fmla="*/ 8497444 w 8652543"/>
              <a:gd name="connsiteY249" fmla="*/ 43497 h 126569"/>
              <a:gd name="connsiteX250" fmla="*/ 8501966 w 8652543"/>
              <a:gd name="connsiteY250" fmla="*/ 40449 h 126569"/>
              <a:gd name="connsiteX251" fmla="*/ 8545053 w 8652543"/>
              <a:gd name="connsiteY251" fmla="*/ 31750 h 126569"/>
              <a:gd name="connsiteX252" fmla="*/ 8647049 w 8652543"/>
              <a:gd name="connsiteY252" fmla="*/ 99357 h 126569"/>
              <a:gd name="connsiteX253" fmla="*/ 8652543 w 8652543"/>
              <a:gd name="connsiteY253" fmla="*/ 126569 h 126569"/>
              <a:gd name="connsiteX254" fmla="*/ 0 w 8652543"/>
              <a:gd name="connsiteY254" fmla="*/ 126569 h 126569"/>
              <a:gd name="connsiteX0" fmla="*/ 0 w 8652543"/>
              <a:gd name="connsiteY0" fmla="*/ 126569 h 218009"/>
              <a:gd name="connsiteX1" fmla="*/ 193230 w 8652543"/>
              <a:gd name="connsiteY1" fmla="*/ 43496 h 218009"/>
              <a:gd name="connsiteX2" fmla="*/ 197750 w 8652543"/>
              <a:gd name="connsiteY2" fmla="*/ 40449 h 218009"/>
              <a:gd name="connsiteX3" fmla="*/ 240837 w 8652543"/>
              <a:gd name="connsiteY3" fmla="*/ 31750 h 218009"/>
              <a:gd name="connsiteX4" fmla="*/ 283924 w 8652543"/>
              <a:gd name="connsiteY4" fmla="*/ 40449 h 218009"/>
              <a:gd name="connsiteX5" fmla="*/ 289258 w 8652543"/>
              <a:gd name="connsiteY5" fmla="*/ 44044 h 218009"/>
              <a:gd name="connsiteX6" fmla="*/ 297095 w 8652543"/>
              <a:gd name="connsiteY6" fmla="*/ 32421 h 218009"/>
              <a:gd name="connsiteX7" fmla="*/ 375368 w 8652543"/>
              <a:gd name="connsiteY7" fmla="*/ 0 h 218009"/>
              <a:gd name="connsiteX8" fmla="*/ 453641 w 8652543"/>
              <a:gd name="connsiteY8" fmla="*/ 32421 h 218009"/>
              <a:gd name="connsiteX9" fmla="*/ 461108 w 8652543"/>
              <a:gd name="connsiteY9" fmla="*/ 43496 h 218009"/>
              <a:gd name="connsiteX10" fmla="*/ 465628 w 8652543"/>
              <a:gd name="connsiteY10" fmla="*/ 40449 h 218009"/>
              <a:gd name="connsiteX11" fmla="*/ 508715 w 8652543"/>
              <a:gd name="connsiteY11" fmla="*/ 31750 h 218009"/>
              <a:gd name="connsiteX12" fmla="*/ 551803 w 8652543"/>
              <a:gd name="connsiteY12" fmla="*/ 40449 h 218009"/>
              <a:gd name="connsiteX13" fmla="*/ 557136 w 8652543"/>
              <a:gd name="connsiteY13" fmla="*/ 44045 h 218009"/>
              <a:gd name="connsiteX14" fmla="*/ 564974 w 8652543"/>
              <a:gd name="connsiteY14" fmla="*/ 32421 h 218009"/>
              <a:gd name="connsiteX15" fmla="*/ 643247 w 8652543"/>
              <a:gd name="connsiteY15" fmla="*/ 0 h 218009"/>
              <a:gd name="connsiteX16" fmla="*/ 721520 w 8652543"/>
              <a:gd name="connsiteY16" fmla="*/ 32421 h 218009"/>
              <a:gd name="connsiteX17" fmla="*/ 728987 w 8652543"/>
              <a:gd name="connsiteY17" fmla="*/ 43496 h 218009"/>
              <a:gd name="connsiteX18" fmla="*/ 733507 w 8652543"/>
              <a:gd name="connsiteY18" fmla="*/ 40449 h 218009"/>
              <a:gd name="connsiteX19" fmla="*/ 776595 w 8652543"/>
              <a:gd name="connsiteY19" fmla="*/ 31750 h 218009"/>
              <a:gd name="connsiteX20" fmla="*/ 819682 w 8652543"/>
              <a:gd name="connsiteY20" fmla="*/ 40449 h 218009"/>
              <a:gd name="connsiteX21" fmla="*/ 825016 w 8652543"/>
              <a:gd name="connsiteY21" fmla="*/ 44045 h 218009"/>
              <a:gd name="connsiteX22" fmla="*/ 832853 w 8652543"/>
              <a:gd name="connsiteY22" fmla="*/ 32421 h 218009"/>
              <a:gd name="connsiteX23" fmla="*/ 911126 w 8652543"/>
              <a:gd name="connsiteY23" fmla="*/ 0 h 218009"/>
              <a:gd name="connsiteX24" fmla="*/ 989399 w 8652543"/>
              <a:gd name="connsiteY24" fmla="*/ 32421 h 218009"/>
              <a:gd name="connsiteX25" fmla="*/ 996867 w 8652543"/>
              <a:gd name="connsiteY25" fmla="*/ 43496 h 218009"/>
              <a:gd name="connsiteX26" fmla="*/ 1001386 w 8652543"/>
              <a:gd name="connsiteY26" fmla="*/ 40449 h 218009"/>
              <a:gd name="connsiteX27" fmla="*/ 1044474 w 8652543"/>
              <a:gd name="connsiteY27" fmla="*/ 31750 h 218009"/>
              <a:gd name="connsiteX28" fmla="*/ 1087561 w 8652543"/>
              <a:gd name="connsiteY28" fmla="*/ 40449 h 218009"/>
              <a:gd name="connsiteX29" fmla="*/ 1092894 w 8652543"/>
              <a:gd name="connsiteY29" fmla="*/ 44045 h 218009"/>
              <a:gd name="connsiteX30" fmla="*/ 1100732 w 8652543"/>
              <a:gd name="connsiteY30" fmla="*/ 32421 h 218009"/>
              <a:gd name="connsiteX31" fmla="*/ 1179005 w 8652543"/>
              <a:gd name="connsiteY31" fmla="*/ 0 h 218009"/>
              <a:gd name="connsiteX32" fmla="*/ 1257278 w 8652543"/>
              <a:gd name="connsiteY32" fmla="*/ 32421 h 218009"/>
              <a:gd name="connsiteX33" fmla="*/ 1264745 w 8652543"/>
              <a:gd name="connsiteY33" fmla="*/ 43496 h 218009"/>
              <a:gd name="connsiteX34" fmla="*/ 1269265 w 8652543"/>
              <a:gd name="connsiteY34" fmla="*/ 40449 h 218009"/>
              <a:gd name="connsiteX35" fmla="*/ 1312352 w 8652543"/>
              <a:gd name="connsiteY35" fmla="*/ 31750 h 218009"/>
              <a:gd name="connsiteX36" fmla="*/ 1355440 w 8652543"/>
              <a:gd name="connsiteY36" fmla="*/ 40449 h 218009"/>
              <a:gd name="connsiteX37" fmla="*/ 1360773 w 8652543"/>
              <a:gd name="connsiteY37" fmla="*/ 44045 h 218009"/>
              <a:gd name="connsiteX38" fmla="*/ 1368610 w 8652543"/>
              <a:gd name="connsiteY38" fmla="*/ 32421 h 218009"/>
              <a:gd name="connsiteX39" fmla="*/ 1446885 w 8652543"/>
              <a:gd name="connsiteY39" fmla="*/ 0 h 218009"/>
              <a:gd name="connsiteX40" fmla="*/ 1525157 w 8652543"/>
              <a:gd name="connsiteY40" fmla="*/ 32421 h 218009"/>
              <a:gd name="connsiteX41" fmla="*/ 1532624 w 8652543"/>
              <a:gd name="connsiteY41" fmla="*/ 43496 h 218009"/>
              <a:gd name="connsiteX42" fmla="*/ 1537144 w 8652543"/>
              <a:gd name="connsiteY42" fmla="*/ 40449 h 218009"/>
              <a:gd name="connsiteX43" fmla="*/ 1580231 w 8652543"/>
              <a:gd name="connsiteY43" fmla="*/ 31750 h 218009"/>
              <a:gd name="connsiteX44" fmla="*/ 1623318 w 8652543"/>
              <a:gd name="connsiteY44" fmla="*/ 40449 h 218009"/>
              <a:gd name="connsiteX45" fmla="*/ 1628652 w 8652543"/>
              <a:gd name="connsiteY45" fmla="*/ 44044 h 218009"/>
              <a:gd name="connsiteX46" fmla="*/ 1636488 w 8652543"/>
              <a:gd name="connsiteY46" fmla="*/ 32421 h 218009"/>
              <a:gd name="connsiteX47" fmla="*/ 1714762 w 8652543"/>
              <a:gd name="connsiteY47" fmla="*/ 0 h 218009"/>
              <a:gd name="connsiteX48" fmla="*/ 1793035 w 8652543"/>
              <a:gd name="connsiteY48" fmla="*/ 32421 h 218009"/>
              <a:gd name="connsiteX49" fmla="*/ 1800502 w 8652543"/>
              <a:gd name="connsiteY49" fmla="*/ 43496 h 218009"/>
              <a:gd name="connsiteX50" fmla="*/ 1805021 w 8652543"/>
              <a:gd name="connsiteY50" fmla="*/ 40449 h 218009"/>
              <a:gd name="connsiteX51" fmla="*/ 1848108 w 8652543"/>
              <a:gd name="connsiteY51" fmla="*/ 31750 h 218009"/>
              <a:gd name="connsiteX52" fmla="*/ 1891196 w 8652543"/>
              <a:gd name="connsiteY52" fmla="*/ 40449 h 218009"/>
              <a:gd name="connsiteX53" fmla="*/ 1896529 w 8652543"/>
              <a:gd name="connsiteY53" fmla="*/ 44044 h 218009"/>
              <a:gd name="connsiteX54" fmla="*/ 1904366 w 8652543"/>
              <a:gd name="connsiteY54" fmla="*/ 32421 h 218009"/>
              <a:gd name="connsiteX55" fmla="*/ 1982637 w 8652543"/>
              <a:gd name="connsiteY55" fmla="*/ 0 h 218009"/>
              <a:gd name="connsiteX56" fmla="*/ 2060912 w 8652543"/>
              <a:gd name="connsiteY56" fmla="*/ 32421 h 218009"/>
              <a:gd name="connsiteX57" fmla="*/ 2068379 w 8652543"/>
              <a:gd name="connsiteY57" fmla="*/ 43496 h 218009"/>
              <a:gd name="connsiteX58" fmla="*/ 2072898 w 8652543"/>
              <a:gd name="connsiteY58" fmla="*/ 40449 h 218009"/>
              <a:gd name="connsiteX59" fmla="*/ 2115987 w 8652543"/>
              <a:gd name="connsiteY59" fmla="*/ 31750 h 218009"/>
              <a:gd name="connsiteX60" fmla="*/ 2159073 w 8652543"/>
              <a:gd name="connsiteY60" fmla="*/ 40449 h 218009"/>
              <a:gd name="connsiteX61" fmla="*/ 2164408 w 8652543"/>
              <a:gd name="connsiteY61" fmla="*/ 44045 h 218009"/>
              <a:gd name="connsiteX62" fmla="*/ 2172244 w 8652543"/>
              <a:gd name="connsiteY62" fmla="*/ 32421 h 218009"/>
              <a:gd name="connsiteX63" fmla="*/ 2250517 w 8652543"/>
              <a:gd name="connsiteY63" fmla="*/ 0 h 218009"/>
              <a:gd name="connsiteX64" fmla="*/ 2328790 w 8652543"/>
              <a:gd name="connsiteY64" fmla="*/ 32421 h 218009"/>
              <a:gd name="connsiteX65" fmla="*/ 2336256 w 8652543"/>
              <a:gd name="connsiteY65" fmla="*/ 43496 h 218009"/>
              <a:gd name="connsiteX66" fmla="*/ 2340777 w 8652543"/>
              <a:gd name="connsiteY66" fmla="*/ 40449 h 218009"/>
              <a:gd name="connsiteX67" fmla="*/ 2383865 w 8652543"/>
              <a:gd name="connsiteY67" fmla="*/ 31750 h 218009"/>
              <a:gd name="connsiteX68" fmla="*/ 2426951 w 8652543"/>
              <a:gd name="connsiteY68" fmla="*/ 40449 h 218009"/>
              <a:gd name="connsiteX69" fmla="*/ 2432286 w 8652543"/>
              <a:gd name="connsiteY69" fmla="*/ 44045 h 218009"/>
              <a:gd name="connsiteX70" fmla="*/ 2440122 w 8652543"/>
              <a:gd name="connsiteY70" fmla="*/ 32421 h 218009"/>
              <a:gd name="connsiteX71" fmla="*/ 2518396 w 8652543"/>
              <a:gd name="connsiteY71" fmla="*/ 0 h 218009"/>
              <a:gd name="connsiteX72" fmla="*/ 2596669 w 8652543"/>
              <a:gd name="connsiteY72" fmla="*/ 32421 h 218009"/>
              <a:gd name="connsiteX73" fmla="*/ 2604135 w 8652543"/>
              <a:gd name="connsiteY73" fmla="*/ 43496 h 218009"/>
              <a:gd name="connsiteX74" fmla="*/ 2608655 w 8652543"/>
              <a:gd name="connsiteY74" fmla="*/ 40449 h 218009"/>
              <a:gd name="connsiteX75" fmla="*/ 2651741 w 8652543"/>
              <a:gd name="connsiteY75" fmla="*/ 31750 h 218009"/>
              <a:gd name="connsiteX76" fmla="*/ 2694830 w 8652543"/>
              <a:gd name="connsiteY76" fmla="*/ 40449 h 218009"/>
              <a:gd name="connsiteX77" fmla="*/ 2700163 w 8652543"/>
              <a:gd name="connsiteY77" fmla="*/ 44045 h 218009"/>
              <a:gd name="connsiteX78" fmla="*/ 2708000 w 8652543"/>
              <a:gd name="connsiteY78" fmla="*/ 32421 h 218009"/>
              <a:gd name="connsiteX79" fmla="*/ 2786273 w 8652543"/>
              <a:gd name="connsiteY79" fmla="*/ 0 h 218009"/>
              <a:gd name="connsiteX80" fmla="*/ 2864546 w 8652543"/>
              <a:gd name="connsiteY80" fmla="*/ 32421 h 218009"/>
              <a:gd name="connsiteX81" fmla="*/ 2872013 w 8652543"/>
              <a:gd name="connsiteY81" fmla="*/ 43496 h 218009"/>
              <a:gd name="connsiteX82" fmla="*/ 2876533 w 8652543"/>
              <a:gd name="connsiteY82" fmla="*/ 40449 h 218009"/>
              <a:gd name="connsiteX83" fmla="*/ 2919621 w 8652543"/>
              <a:gd name="connsiteY83" fmla="*/ 31750 h 218009"/>
              <a:gd name="connsiteX84" fmla="*/ 2962708 w 8652543"/>
              <a:gd name="connsiteY84" fmla="*/ 40449 h 218009"/>
              <a:gd name="connsiteX85" fmla="*/ 2968043 w 8652543"/>
              <a:gd name="connsiteY85" fmla="*/ 44045 h 218009"/>
              <a:gd name="connsiteX86" fmla="*/ 2975879 w 8652543"/>
              <a:gd name="connsiteY86" fmla="*/ 32421 h 218009"/>
              <a:gd name="connsiteX87" fmla="*/ 3054152 w 8652543"/>
              <a:gd name="connsiteY87" fmla="*/ 0 h 218009"/>
              <a:gd name="connsiteX88" fmla="*/ 3132425 w 8652543"/>
              <a:gd name="connsiteY88" fmla="*/ 32421 h 218009"/>
              <a:gd name="connsiteX89" fmla="*/ 3139891 w 8652543"/>
              <a:gd name="connsiteY89" fmla="*/ 43496 h 218009"/>
              <a:gd name="connsiteX90" fmla="*/ 3144412 w 8652543"/>
              <a:gd name="connsiteY90" fmla="*/ 40449 h 218009"/>
              <a:gd name="connsiteX91" fmla="*/ 3187499 w 8652543"/>
              <a:gd name="connsiteY91" fmla="*/ 31750 h 218009"/>
              <a:gd name="connsiteX92" fmla="*/ 3230586 w 8652543"/>
              <a:gd name="connsiteY92" fmla="*/ 40449 h 218009"/>
              <a:gd name="connsiteX93" fmla="*/ 3235920 w 8652543"/>
              <a:gd name="connsiteY93" fmla="*/ 44045 h 218009"/>
              <a:gd name="connsiteX94" fmla="*/ 3243757 w 8652543"/>
              <a:gd name="connsiteY94" fmla="*/ 32421 h 218009"/>
              <a:gd name="connsiteX95" fmla="*/ 3322030 w 8652543"/>
              <a:gd name="connsiteY95" fmla="*/ 0 h 218009"/>
              <a:gd name="connsiteX96" fmla="*/ 3400302 w 8652543"/>
              <a:gd name="connsiteY96" fmla="*/ 32421 h 218009"/>
              <a:gd name="connsiteX97" fmla="*/ 3407769 w 8652543"/>
              <a:gd name="connsiteY97" fmla="*/ 43496 h 218009"/>
              <a:gd name="connsiteX98" fmla="*/ 3412289 w 8652543"/>
              <a:gd name="connsiteY98" fmla="*/ 40449 h 218009"/>
              <a:gd name="connsiteX99" fmla="*/ 3455377 w 8652543"/>
              <a:gd name="connsiteY99" fmla="*/ 31750 h 218009"/>
              <a:gd name="connsiteX100" fmla="*/ 3498461 w 8652543"/>
              <a:gd name="connsiteY100" fmla="*/ 40449 h 218009"/>
              <a:gd name="connsiteX101" fmla="*/ 3503793 w 8652543"/>
              <a:gd name="connsiteY101" fmla="*/ 44044 h 218009"/>
              <a:gd name="connsiteX102" fmla="*/ 3511630 w 8652543"/>
              <a:gd name="connsiteY102" fmla="*/ 32421 h 218009"/>
              <a:gd name="connsiteX103" fmla="*/ 3589901 w 8652543"/>
              <a:gd name="connsiteY103" fmla="*/ 0 h 218009"/>
              <a:gd name="connsiteX104" fmla="*/ 3668174 w 8652543"/>
              <a:gd name="connsiteY104" fmla="*/ 32421 h 218009"/>
              <a:gd name="connsiteX105" fmla="*/ 3675642 w 8652543"/>
              <a:gd name="connsiteY105" fmla="*/ 43497 h 218009"/>
              <a:gd name="connsiteX106" fmla="*/ 3680164 w 8652543"/>
              <a:gd name="connsiteY106" fmla="*/ 40449 h 218009"/>
              <a:gd name="connsiteX107" fmla="*/ 3723251 w 8652543"/>
              <a:gd name="connsiteY107" fmla="*/ 31750 h 218009"/>
              <a:gd name="connsiteX108" fmla="*/ 3766339 w 8652543"/>
              <a:gd name="connsiteY108" fmla="*/ 40449 h 218009"/>
              <a:gd name="connsiteX109" fmla="*/ 3771670 w 8652543"/>
              <a:gd name="connsiteY109" fmla="*/ 44043 h 218009"/>
              <a:gd name="connsiteX110" fmla="*/ 3779506 w 8652543"/>
              <a:gd name="connsiteY110" fmla="*/ 32421 h 218009"/>
              <a:gd name="connsiteX111" fmla="*/ 3857779 w 8652543"/>
              <a:gd name="connsiteY111" fmla="*/ 0 h 218009"/>
              <a:gd name="connsiteX112" fmla="*/ 3936052 w 8652543"/>
              <a:gd name="connsiteY112" fmla="*/ 32421 h 218009"/>
              <a:gd name="connsiteX113" fmla="*/ 3943520 w 8652543"/>
              <a:gd name="connsiteY113" fmla="*/ 43497 h 218009"/>
              <a:gd name="connsiteX114" fmla="*/ 3948042 w 8652543"/>
              <a:gd name="connsiteY114" fmla="*/ 40449 h 218009"/>
              <a:gd name="connsiteX115" fmla="*/ 3991129 w 8652543"/>
              <a:gd name="connsiteY115" fmla="*/ 31750 h 218009"/>
              <a:gd name="connsiteX116" fmla="*/ 4034217 w 8652543"/>
              <a:gd name="connsiteY116" fmla="*/ 40449 h 218009"/>
              <a:gd name="connsiteX117" fmla="*/ 4039549 w 8652543"/>
              <a:gd name="connsiteY117" fmla="*/ 44044 h 218009"/>
              <a:gd name="connsiteX118" fmla="*/ 4047385 w 8652543"/>
              <a:gd name="connsiteY118" fmla="*/ 32421 h 218009"/>
              <a:gd name="connsiteX119" fmla="*/ 4125658 w 8652543"/>
              <a:gd name="connsiteY119" fmla="*/ 0 h 218009"/>
              <a:gd name="connsiteX120" fmla="*/ 4203931 w 8652543"/>
              <a:gd name="connsiteY120" fmla="*/ 32421 h 218009"/>
              <a:gd name="connsiteX121" fmla="*/ 4211399 w 8652543"/>
              <a:gd name="connsiteY121" fmla="*/ 43497 h 218009"/>
              <a:gd name="connsiteX122" fmla="*/ 4215921 w 8652543"/>
              <a:gd name="connsiteY122" fmla="*/ 40449 h 218009"/>
              <a:gd name="connsiteX123" fmla="*/ 4259008 w 8652543"/>
              <a:gd name="connsiteY123" fmla="*/ 31750 h 218009"/>
              <a:gd name="connsiteX124" fmla="*/ 4302096 w 8652543"/>
              <a:gd name="connsiteY124" fmla="*/ 40449 h 218009"/>
              <a:gd name="connsiteX125" fmla="*/ 4307427 w 8652543"/>
              <a:gd name="connsiteY125" fmla="*/ 44043 h 218009"/>
              <a:gd name="connsiteX126" fmla="*/ 4315263 w 8652543"/>
              <a:gd name="connsiteY126" fmla="*/ 32421 h 218009"/>
              <a:gd name="connsiteX127" fmla="*/ 4393536 w 8652543"/>
              <a:gd name="connsiteY127" fmla="*/ 0 h 218009"/>
              <a:gd name="connsiteX128" fmla="*/ 4471809 w 8652543"/>
              <a:gd name="connsiteY128" fmla="*/ 32421 h 218009"/>
              <a:gd name="connsiteX129" fmla="*/ 4479277 w 8652543"/>
              <a:gd name="connsiteY129" fmla="*/ 43497 h 218009"/>
              <a:gd name="connsiteX130" fmla="*/ 4483799 w 8652543"/>
              <a:gd name="connsiteY130" fmla="*/ 40449 h 218009"/>
              <a:gd name="connsiteX131" fmla="*/ 4526886 w 8652543"/>
              <a:gd name="connsiteY131" fmla="*/ 31750 h 218009"/>
              <a:gd name="connsiteX132" fmla="*/ 4569974 w 8652543"/>
              <a:gd name="connsiteY132" fmla="*/ 40449 h 218009"/>
              <a:gd name="connsiteX133" fmla="*/ 4575305 w 8652543"/>
              <a:gd name="connsiteY133" fmla="*/ 44043 h 218009"/>
              <a:gd name="connsiteX134" fmla="*/ 4583141 w 8652543"/>
              <a:gd name="connsiteY134" fmla="*/ 32421 h 218009"/>
              <a:gd name="connsiteX135" fmla="*/ 4661414 w 8652543"/>
              <a:gd name="connsiteY135" fmla="*/ 0 h 218009"/>
              <a:gd name="connsiteX136" fmla="*/ 4739687 w 8652543"/>
              <a:gd name="connsiteY136" fmla="*/ 32421 h 218009"/>
              <a:gd name="connsiteX137" fmla="*/ 4747155 w 8652543"/>
              <a:gd name="connsiteY137" fmla="*/ 43497 h 218009"/>
              <a:gd name="connsiteX138" fmla="*/ 4751677 w 8652543"/>
              <a:gd name="connsiteY138" fmla="*/ 40449 h 218009"/>
              <a:gd name="connsiteX139" fmla="*/ 4794764 w 8652543"/>
              <a:gd name="connsiteY139" fmla="*/ 31750 h 218009"/>
              <a:gd name="connsiteX140" fmla="*/ 4837852 w 8652543"/>
              <a:gd name="connsiteY140" fmla="*/ 40449 h 218009"/>
              <a:gd name="connsiteX141" fmla="*/ 4843184 w 8652543"/>
              <a:gd name="connsiteY141" fmla="*/ 44044 h 218009"/>
              <a:gd name="connsiteX142" fmla="*/ 4851020 w 8652543"/>
              <a:gd name="connsiteY142" fmla="*/ 32421 h 218009"/>
              <a:gd name="connsiteX143" fmla="*/ 4929293 w 8652543"/>
              <a:gd name="connsiteY143" fmla="*/ 0 h 218009"/>
              <a:gd name="connsiteX144" fmla="*/ 5007566 w 8652543"/>
              <a:gd name="connsiteY144" fmla="*/ 32421 h 218009"/>
              <a:gd name="connsiteX145" fmla="*/ 5015034 w 8652543"/>
              <a:gd name="connsiteY145" fmla="*/ 43497 h 218009"/>
              <a:gd name="connsiteX146" fmla="*/ 5019556 w 8652543"/>
              <a:gd name="connsiteY146" fmla="*/ 40449 h 218009"/>
              <a:gd name="connsiteX147" fmla="*/ 5062643 w 8652543"/>
              <a:gd name="connsiteY147" fmla="*/ 31750 h 218009"/>
              <a:gd name="connsiteX148" fmla="*/ 5105731 w 8652543"/>
              <a:gd name="connsiteY148" fmla="*/ 40449 h 218009"/>
              <a:gd name="connsiteX149" fmla="*/ 5111062 w 8652543"/>
              <a:gd name="connsiteY149" fmla="*/ 44043 h 218009"/>
              <a:gd name="connsiteX150" fmla="*/ 5118898 w 8652543"/>
              <a:gd name="connsiteY150" fmla="*/ 32421 h 218009"/>
              <a:gd name="connsiteX151" fmla="*/ 5197171 w 8652543"/>
              <a:gd name="connsiteY151" fmla="*/ 0 h 218009"/>
              <a:gd name="connsiteX152" fmla="*/ 5275444 w 8652543"/>
              <a:gd name="connsiteY152" fmla="*/ 32421 h 218009"/>
              <a:gd name="connsiteX153" fmla="*/ 5282912 w 8652543"/>
              <a:gd name="connsiteY153" fmla="*/ 43497 h 218009"/>
              <a:gd name="connsiteX154" fmla="*/ 5287434 w 8652543"/>
              <a:gd name="connsiteY154" fmla="*/ 40449 h 218009"/>
              <a:gd name="connsiteX155" fmla="*/ 5330521 w 8652543"/>
              <a:gd name="connsiteY155" fmla="*/ 31750 h 218009"/>
              <a:gd name="connsiteX156" fmla="*/ 5373609 w 8652543"/>
              <a:gd name="connsiteY156" fmla="*/ 40449 h 218009"/>
              <a:gd name="connsiteX157" fmla="*/ 5378940 w 8652543"/>
              <a:gd name="connsiteY157" fmla="*/ 44043 h 218009"/>
              <a:gd name="connsiteX158" fmla="*/ 5386776 w 8652543"/>
              <a:gd name="connsiteY158" fmla="*/ 32421 h 218009"/>
              <a:gd name="connsiteX159" fmla="*/ 5465049 w 8652543"/>
              <a:gd name="connsiteY159" fmla="*/ 0 h 218009"/>
              <a:gd name="connsiteX160" fmla="*/ 5543322 w 8652543"/>
              <a:gd name="connsiteY160" fmla="*/ 32421 h 218009"/>
              <a:gd name="connsiteX161" fmla="*/ 5550790 w 8652543"/>
              <a:gd name="connsiteY161" fmla="*/ 43497 h 218009"/>
              <a:gd name="connsiteX162" fmla="*/ 5555312 w 8652543"/>
              <a:gd name="connsiteY162" fmla="*/ 40449 h 218009"/>
              <a:gd name="connsiteX163" fmla="*/ 5598399 w 8652543"/>
              <a:gd name="connsiteY163" fmla="*/ 31750 h 218009"/>
              <a:gd name="connsiteX164" fmla="*/ 5641487 w 8652543"/>
              <a:gd name="connsiteY164" fmla="*/ 40449 h 218009"/>
              <a:gd name="connsiteX165" fmla="*/ 5646819 w 8652543"/>
              <a:gd name="connsiteY165" fmla="*/ 44044 h 218009"/>
              <a:gd name="connsiteX166" fmla="*/ 5654655 w 8652543"/>
              <a:gd name="connsiteY166" fmla="*/ 32421 h 218009"/>
              <a:gd name="connsiteX167" fmla="*/ 5732928 w 8652543"/>
              <a:gd name="connsiteY167" fmla="*/ 0 h 218009"/>
              <a:gd name="connsiteX168" fmla="*/ 5811201 w 8652543"/>
              <a:gd name="connsiteY168" fmla="*/ 32421 h 218009"/>
              <a:gd name="connsiteX169" fmla="*/ 5818669 w 8652543"/>
              <a:gd name="connsiteY169" fmla="*/ 43497 h 218009"/>
              <a:gd name="connsiteX170" fmla="*/ 5823191 w 8652543"/>
              <a:gd name="connsiteY170" fmla="*/ 40449 h 218009"/>
              <a:gd name="connsiteX171" fmla="*/ 5866278 w 8652543"/>
              <a:gd name="connsiteY171" fmla="*/ 31750 h 218009"/>
              <a:gd name="connsiteX172" fmla="*/ 5909366 w 8652543"/>
              <a:gd name="connsiteY172" fmla="*/ 40449 h 218009"/>
              <a:gd name="connsiteX173" fmla="*/ 5914697 w 8652543"/>
              <a:gd name="connsiteY173" fmla="*/ 44043 h 218009"/>
              <a:gd name="connsiteX174" fmla="*/ 5922533 w 8652543"/>
              <a:gd name="connsiteY174" fmla="*/ 32421 h 218009"/>
              <a:gd name="connsiteX175" fmla="*/ 6000806 w 8652543"/>
              <a:gd name="connsiteY175" fmla="*/ 0 h 218009"/>
              <a:gd name="connsiteX176" fmla="*/ 6079079 w 8652543"/>
              <a:gd name="connsiteY176" fmla="*/ 32421 h 218009"/>
              <a:gd name="connsiteX177" fmla="*/ 6086547 w 8652543"/>
              <a:gd name="connsiteY177" fmla="*/ 43497 h 218009"/>
              <a:gd name="connsiteX178" fmla="*/ 6091069 w 8652543"/>
              <a:gd name="connsiteY178" fmla="*/ 40449 h 218009"/>
              <a:gd name="connsiteX179" fmla="*/ 6134156 w 8652543"/>
              <a:gd name="connsiteY179" fmla="*/ 31750 h 218009"/>
              <a:gd name="connsiteX180" fmla="*/ 6177244 w 8652543"/>
              <a:gd name="connsiteY180" fmla="*/ 40449 h 218009"/>
              <a:gd name="connsiteX181" fmla="*/ 6182575 w 8652543"/>
              <a:gd name="connsiteY181" fmla="*/ 44043 h 218009"/>
              <a:gd name="connsiteX182" fmla="*/ 6190411 w 8652543"/>
              <a:gd name="connsiteY182" fmla="*/ 32421 h 218009"/>
              <a:gd name="connsiteX183" fmla="*/ 6268684 w 8652543"/>
              <a:gd name="connsiteY183" fmla="*/ 0 h 218009"/>
              <a:gd name="connsiteX184" fmla="*/ 6346957 w 8652543"/>
              <a:gd name="connsiteY184" fmla="*/ 32421 h 218009"/>
              <a:gd name="connsiteX185" fmla="*/ 6354425 w 8652543"/>
              <a:gd name="connsiteY185" fmla="*/ 43497 h 218009"/>
              <a:gd name="connsiteX186" fmla="*/ 6358947 w 8652543"/>
              <a:gd name="connsiteY186" fmla="*/ 40449 h 218009"/>
              <a:gd name="connsiteX187" fmla="*/ 6402034 w 8652543"/>
              <a:gd name="connsiteY187" fmla="*/ 31750 h 218009"/>
              <a:gd name="connsiteX188" fmla="*/ 6445122 w 8652543"/>
              <a:gd name="connsiteY188" fmla="*/ 40449 h 218009"/>
              <a:gd name="connsiteX189" fmla="*/ 6450454 w 8652543"/>
              <a:gd name="connsiteY189" fmla="*/ 44044 h 218009"/>
              <a:gd name="connsiteX190" fmla="*/ 6458290 w 8652543"/>
              <a:gd name="connsiteY190" fmla="*/ 32421 h 218009"/>
              <a:gd name="connsiteX191" fmla="*/ 6536563 w 8652543"/>
              <a:gd name="connsiteY191" fmla="*/ 0 h 218009"/>
              <a:gd name="connsiteX192" fmla="*/ 6614836 w 8652543"/>
              <a:gd name="connsiteY192" fmla="*/ 32421 h 218009"/>
              <a:gd name="connsiteX193" fmla="*/ 6622304 w 8652543"/>
              <a:gd name="connsiteY193" fmla="*/ 43497 h 218009"/>
              <a:gd name="connsiteX194" fmla="*/ 6626826 w 8652543"/>
              <a:gd name="connsiteY194" fmla="*/ 40449 h 218009"/>
              <a:gd name="connsiteX195" fmla="*/ 6669913 w 8652543"/>
              <a:gd name="connsiteY195" fmla="*/ 31750 h 218009"/>
              <a:gd name="connsiteX196" fmla="*/ 6713001 w 8652543"/>
              <a:gd name="connsiteY196" fmla="*/ 40449 h 218009"/>
              <a:gd name="connsiteX197" fmla="*/ 6718332 w 8652543"/>
              <a:gd name="connsiteY197" fmla="*/ 44043 h 218009"/>
              <a:gd name="connsiteX198" fmla="*/ 6726168 w 8652543"/>
              <a:gd name="connsiteY198" fmla="*/ 32421 h 218009"/>
              <a:gd name="connsiteX199" fmla="*/ 6804441 w 8652543"/>
              <a:gd name="connsiteY199" fmla="*/ 0 h 218009"/>
              <a:gd name="connsiteX200" fmla="*/ 6882714 w 8652543"/>
              <a:gd name="connsiteY200" fmla="*/ 32421 h 218009"/>
              <a:gd name="connsiteX201" fmla="*/ 6890182 w 8652543"/>
              <a:gd name="connsiteY201" fmla="*/ 43497 h 218009"/>
              <a:gd name="connsiteX202" fmla="*/ 6894704 w 8652543"/>
              <a:gd name="connsiteY202" fmla="*/ 40449 h 218009"/>
              <a:gd name="connsiteX203" fmla="*/ 6937791 w 8652543"/>
              <a:gd name="connsiteY203" fmla="*/ 31750 h 218009"/>
              <a:gd name="connsiteX204" fmla="*/ 6980879 w 8652543"/>
              <a:gd name="connsiteY204" fmla="*/ 40449 h 218009"/>
              <a:gd name="connsiteX205" fmla="*/ 6986210 w 8652543"/>
              <a:gd name="connsiteY205" fmla="*/ 44043 h 218009"/>
              <a:gd name="connsiteX206" fmla="*/ 6994046 w 8652543"/>
              <a:gd name="connsiteY206" fmla="*/ 32421 h 218009"/>
              <a:gd name="connsiteX207" fmla="*/ 7072319 w 8652543"/>
              <a:gd name="connsiteY207" fmla="*/ 0 h 218009"/>
              <a:gd name="connsiteX208" fmla="*/ 7150592 w 8652543"/>
              <a:gd name="connsiteY208" fmla="*/ 32421 h 218009"/>
              <a:gd name="connsiteX209" fmla="*/ 7158060 w 8652543"/>
              <a:gd name="connsiteY209" fmla="*/ 43497 h 218009"/>
              <a:gd name="connsiteX210" fmla="*/ 7162582 w 8652543"/>
              <a:gd name="connsiteY210" fmla="*/ 40449 h 218009"/>
              <a:gd name="connsiteX211" fmla="*/ 7205669 w 8652543"/>
              <a:gd name="connsiteY211" fmla="*/ 31750 h 218009"/>
              <a:gd name="connsiteX212" fmla="*/ 7248757 w 8652543"/>
              <a:gd name="connsiteY212" fmla="*/ 40449 h 218009"/>
              <a:gd name="connsiteX213" fmla="*/ 7254089 w 8652543"/>
              <a:gd name="connsiteY213" fmla="*/ 44044 h 218009"/>
              <a:gd name="connsiteX214" fmla="*/ 7261925 w 8652543"/>
              <a:gd name="connsiteY214" fmla="*/ 32421 h 218009"/>
              <a:gd name="connsiteX215" fmla="*/ 7340198 w 8652543"/>
              <a:gd name="connsiteY215" fmla="*/ 0 h 218009"/>
              <a:gd name="connsiteX216" fmla="*/ 7418471 w 8652543"/>
              <a:gd name="connsiteY216" fmla="*/ 32421 h 218009"/>
              <a:gd name="connsiteX217" fmla="*/ 7425939 w 8652543"/>
              <a:gd name="connsiteY217" fmla="*/ 43497 h 218009"/>
              <a:gd name="connsiteX218" fmla="*/ 7430461 w 8652543"/>
              <a:gd name="connsiteY218" fmla="*/ 40449 h 218009"/>
              <a:gd name="connsiteX219" fmla="*/ 7473548 w 8652543"/>
              <a:gd name="connsiteY219" fmla="*/ 31750 h 218009"/>
              <a:gd name="connsiteX220" fmla="*/ 7516636 w 8652543"/>
              <a:gd name="connsiteY220" fmla="*/ 40449 h 218009"/>
              <a:gd name="connsiteX221" fmla="*/ 7521967 w 8652543"/>
              <a:gd name="connsiteY221" fmla="*/ 44043 h 218009"/>
              <a:gd name="connsiteX222" fmla="*/ 7529803 w 8652543"/>
              <a:gd name="connsiteY222" fmla="*/ 32421 h 218009"/>
              <a:gd name="connsiteX223" fmla="*/ 7608076 w 8652543"/>
              <a:gd name="connsiteY223" fmla="*/ 0 h 218009"/>
              <a:gd name="connsiteX224" fmla="*/ 7686349 w 8652543"/>
              <a:gd name="connsiteY224" fmla="*/ 32421 h 218009"/>
              <a:gd name="connsiteX225" fmla="*/ 7693817 w 8652543"/>
              <a:gd name="connsiteY225" fmla="*/ 43497 h 218009"/>
              <a:gd name="connsiteX226" fmla="*/ 7698339 w 8652543"/>
              <a:gd name="connsiteY226" fmla="*/ 40449 h 218009"/>
              <a:gd name="connsiteX227" fmla="*/ 7741426 w 8652543"/>
              <a:gd name="connsiteY227" fmla="*/ 31750 h 218009"/>
              <a:gd name="connsiteX228" fmla="*/ 7784513 w 8652543"/>
              <a:gd name="connsiteY228" fmla="*/ 40449 h 218009"/>
              <a:gd name="connsiteX229" fmla="*/ 7789845 w 8652543"/>
              <a:gd name="connsiteY229" fmla="*/ 44043 h 218009"/>
              <a:gd name="connsiteX230" fmla="*/ 7797681 w 8652543"/>
              <a:gd name="connsiteY230" fmla="*/ 32421 h 218009"/>
              <a:gd name="connsiteX231" fmla="*/ 7875954 w 8652543"/>
              <a:gd name="connsiteY231" fmla="*/ 0 h 218009"/>
              <a:gd name="connsiteX232" fmla="*/ 7954227 w 8652543"/>
              <a:gd name="connsiteY232" fmla="*/ 32421 h 218009"/>
              <a:gd name="connsiteX233" fmla="*/ 7961695 w 8652543"/>
              <a:gd name="connsiteY233" fmla="*/ 43497 h 218009"/>
              <a:gd name="connsiteX234" fmla="*/ 7966217 w 8652543"/>
              <a:gd name="connsiteY234" fmla="*/ 40449 h 218009"/>
              <a:gd name="connsiteX235" fmla="*/ 8009304 w 8652543"/>
              <a:gd name="connsiteY235" fmla="*/ 31750 h 218009"/>
              <a:gd name="connsiteX236" fmla="*/ 8052391 w 8652543"/>
              <a:gd name="connsiteY236" fmla="*/ 40449 h 218009"/>
              <a:gd name="connsiteX237" fmla="*/ 8057724 w 8652543"/>
              <a:gd name="connsiteY237" fmla="*/ 44044 h 218009"/>
              <a:gd name="connsiteX238" fmla="*/ 8065560 w 8652543"/>
              <a:gd name="connsiteY238" fmla="*/ 32421 h 218009"/>
              <a:gd name="connsiteX239" fmla="*/ 8143833 w 8652543"/>
              <a:gd name="connsiteY239" fmla="*/ 0 h 218009"/>
              <a:gd name="connsiteX240" fmla="*/ 8222106 w 8652543"/>
              <a:gd name="connsiteY240" fmla="*/ 32421 h 218009"/>
              <a:gd name="connsiteX241" fmla="*/ 8229574 w 8652543"/>
              <a:gd name="connsiteY241" fmla="*/ 43497 h 218009"/>
              <a:gd name="connsiteX242" fmla="*/ 8234096 w 8652543"/>
              <a:gd name="connsiteY242" fmla="*/ 40449 h 218009"/>
              <a:gd name="connsiteX243" fmla="*/ 8277183 w 8652543"/>
              <a:gd name="connsiteY243" fmla="*/ 31750 h 218009"/>
              <a:gd name="connsiteX244" fmla="*/ 8320270 w 8652543"/>
              <a:gd name="connsiteY244" fmla="*/ 40449 h 218009"/>
              <a:gd name="connsiteX245" fmla="*/ 8325596 w 8652543"/>
              <a:gd name="connsiteY245" fmla="*/ 44040 h 218009"/>
              <a:gd name="connsiteX246" fmla="*/ 8333430 w 8652543"/>
              <a:gd name="connsiteY246" fmla="*/ 32421 h 218009"/>
              <a:gd name="connsiteX247" fmla="*/ 8411703 w 8652543"/>
              <a:gd name="connsiteY247" fmla="*/ 0 h 218009"/>
              <a:gd name="connsiteX248" fmla="*/ 8489976 w 8652543"/>
              <a:gd name="connsiteY248" fmla="*/ 32421 h 218009"/>
              <a:gd name="connsiteX249" fmla="*/ 8497444 w 8652543"/>
              <a:gd name="connsiteY249" fmla="*/ 43497 h 218009"/>
              <a:gd name="connsiteX250" fmla="*/ 8501966 w 8652543"/>
              <a:gd name="connsiteY250" fmla="*/ 40449 h 218009"/>
              <a:gd name="connsiteX251" fmla="*/ 8545053 w 8652543"/>
              <a:gd name="connsiteY251" fmla="*/ 31750 h 218009"/>
              <a:gd name="connsiteX252" fmla="*/ 8647049 w 8652543"/>
              <a:gd name="connsiteY252" fmla="*/ 99357 h 218009"/>
              <a:gd name="connsiteX253" fmla="*/ 8652543 w 8652543"/>
              <a:gd name="connsiteY253" fmla="*/ 126569 h 218009"/>
              <a:gd name="connsiteX254" fmla="*/ 91440 w 8652543"/>
              <a:gd name="connsiteY254" fmla="*/ 218009 h 218009"/>
              <a:gd name="connsiteX0" fmla="*/ 101790 w 8561103"/>
              <a:gd name="connsiteY0" fmla="*/ 43496 h 218009"/>
              <a:gd name="connsiteX1" fmla="*/ 106310 w 8561103"/>
              <a:gd name="connsiteY1" fmla="*/ 40449 h 218009"/>
              <a:gd name="connsiteX2" fmla="*/ 149397 w 8561103"/>
              <a:gd name="connsiteY2" fmla="*/ 31750 h 218009"/>
              <a:gd name="connsiteX3" fmla="*/ 192484 w 8561103"/>
              <a:gd name="connsiteY3" fmla="*/ 40449 h 218009"/>
              <a:gd name="connsiteX4" fmla="*/ 197818 w 8561103"/>
              <a:gd name="connsiteY4" fmla="*/ 44044 h 218009"/>
              <a:gd name="connsiteX5" fmla="*/ 205655 w 8561103"/>
              <a:gd name="connsiteY5" fmla="*/ 32421 h 218009"/>
              <a:gd name="connsiteX6" fmla="*/ 283928 w 8561103"/>
              <a:gd name="connsiteY6" fmla="*/ 0 h 218009"/>
              <a:gd name="connsiteX7" fmla="*/ 362201 w 8561103"/>
              <a:gd name="connsiteY7" fmla="*/ 32421 h 218009"/>
              <a:gd name="connsiteX8" fmla="*/ 369668 w 8561103"/>
              <a:gd name="connsiteY8" fmla="*/ 43496 h 218009"/>
              <a:gd name="connsiteX9" fmla="*/ 374188 w 8561103"/>
              <a:gd name="connsiteY9" fmla="*/ 40449 h 218009"/>
              <a:gd name="connsiteX10" fmla="*/ 417275 w 8561103"/>
              <a:gd name="connsiteY10" fmla="*/ 31750 h 218009"/>
              <a:gd name="connsiteX11" fmla="*/ 460363 w 8561103"/>
              <a:gd name="connsiteY11" fmla="*/ 40449 h 218009"/>
              <a:gd name="connsiteX12" fmla="*/ 465696 w 8561103"/>
              <a:gd name="connsiteY12" fmla="*/ 44045 h 218009"/>
              <a:gd name="connsiteX13" fmla="*/ 473534 w 8561103"/>
              <a:gd name="connsiteY13" fmla="*/ 32421 h 218009"/>
              <a:gd name="connsiteX14" fmla="*/ 551807 w 8561103"/>
              <a:gd name="connsiteY14" fmla="*/ 0 h 218009"/>
              <a:gd name="connsiteX15" fmla="*/ 630080 w 8561103"/>
              <a:gd name="connsiteY15" fmla="*/ 32421 h 218009"/>
              <a:gd name="connsiteX16" fmla="*/ 637547 w 8561103"/>
              <a:gd name="connsiteY16" fmla="*/ 43496 h 218009"/>
              <a:gd name="connsiteX17" fmla="*/ 642067 w 8561103"/>
              <a:gd name="connsiteY17" fmla="*/ 40449 h 218009"/>
              <a:gd name="connsiteX18" fmla="*/ 685155 w 8561103"/>
              <a:gd name="connsiteY18" fmla="*/ 31750 h 218009"/>
              <a:gd name="connsiteX19" fmla="*/ 728242 w 8561103"/>
              <a:gd name="connsiteY19" fmla="*/ 40449 h 218009"/>
              <a:gd name="connsiteX20" fmla="*/ 733576 w 8561103"/>
              <a:gd name="connsiteY20" fmla="*/ 44045 h 218009"/>
              <a:gd name="connsiteX21" fmla="*/ 741413 w 8561103"/>
              <a:gd name="connsiteY21" fmla="*/ 32421 h 218009"/>
              <a:gd name="connsiteX22" fmla="*/ 819686 w 8561103"/>
              <a:gd name="connsiteY22" fmla="*/ 0 h 218009"/>
              <a:gd name="connsiteX23" fmla="*/ 897959 w 8561103"/>
              <a:gd name="connsiteY23" fmla="*/ 32421 h 218009"/>
              <a:gd name="connsiteX24" fmla="*/ 905427 w 8561103"/>
              <a:gd name="connsiteY24" fmla="*/ 43496 h 218009"/>
              <a:gd name="connsiteX25" fmla="*/ 909946 w 8561103"/>
              <a:gd name="connsiteY25" fmla="*/ 40449 h 218009"/>
              <a:gd name="connsiteX26" fmla="*/ 953034 w 8561103"/>
              <a:gd name="connsiteY26" fmla="*/ 31750 h 218009"/>
              <a:gd name="connsiteX27" fmla="*/ 996121 w 8561103"/>
              <a:gd name="connsiteY27" fmla="*/ 40449 h 218009"/>
              <a:gd name="connsiteX28" fmla="*/ 1001454 w 8561103"/>
              <a:gd name="connsiteY28" fmla="*/ 44045 h 218009"/>
              <a:gd name="connsiteX29" fmla="*/ 1009292 w 8561103"/>
              <a:gd name="connsiteY29" fmla="*/ 32421 h 218009"/>
              <a:gd name="connsiteX30" fmla="*/ 1087565 w 8561103"/>
              <a:gd name="connsiteY30" fmla="*/ 0 h 218009"/>
              <a:gd name="connsiteX31" fmla="*/ 1165838 w 8561103"/>
              <a:gd name="connsiteY31" fmla="*/ 32421 h 218009"/>
              <a:gd name="connsiteX32" fmla="*/ 1173305 w 8561103"/>
              <a:gd name="connsiteY32" fmla="*/ 43496 h 218009"/>
              <a:gd name="connsiteX33" fmla="*/ 1177825 w 8561103"/>
              <a:gd name="connsiteY33" fmla="*/ 40449 h 218009"/>
              <a:gd name="connsiteX34" fmla="*/ 1220912 w 8561103"/>
              <a:gd name="connsiteY34" fmla="*/ 31750 h 218009"/>
              <a:gd name="connsiteX35" fmla="*/ 1264000 w 8561103"/>
              <a:gd name="connsiteY35" fmla="*/ 40449 h 218009"/>
              <a:gd name="connsiteX36" fmla="*/ 1269333 w 8561103"/>
              <a:gd name="connsiteY36" fmla="*/ 44045 h 218009"/>
              <a:gd name="connsiteX37" fmla="*/ 1277170 w 8561103"/>
              <a:gd name="connsiteY37" fmla="*/ 32421 h 218009"/>
              <a:gd name="connsiteX38" fmla="*/ 1355445 w 8561103"/>
              <a:gd name="connsiteY38" fmla="*/ 0 h 218009"/>
              <a:gd name="connsiteX39" fmla="*/ 1433717 w 8561103"/>
              <a:gd name="connsiteY39" fmla="*/ 32421 h 218009"/>
              <a:gd name="connsiteX40" fmla="*/ 1441184 w 8561103"/>
              <a:gd name="connsiteY40" fmla="*/ 43496 h 218009"/>
              <a:gd name="connsiteX41" fmla="*/ 1445704 w 8561103"/>
              <a:gd name="connsiteY41" fmla="*/ 40449 h 218009"/>
              <a:gd name="connsiteX42" fmla="*/ 1488791 w 8561103"/>
              <a:gd name="connsiteY42" fmla="*/ 31750 h 218009"/>
              <a:gd name="connsiteX43" fmla="*/ 1531878 w 8561103"/>
              <a:gd name="connsiteY43" fmla="*/ 40449 h 218009"/>
              <a:gd name="connsiteX44" fmla="*/ 1537212 w 8561103"/>
              <a:gd name="connsiteY44" fmla="*/ 44044 h 218009"/>
              <a:gd name="connsiteX45" fmla="*/ 1545048 w 8561103"/>
              <a:gd name="connsiteY45" fmla="*/ 32421 h 218009"/>
              <a:gd name="connsiteX46" fmla="*/ 1623322 w 8561103"/>
              <a:gd name="connsiteY46" fmla="*/ 0 h 218009"/>
              <a:gd name="connsiteX47" fmla="*/ 1701595 w 8561103"/>
              <a:gd name="connsiteY47" fmla="*/ 32421 h 218009"/>
              <a:gd name="connsiteX48" fmla="*/ 1709062 w 8561103"/>
              <a:gd name="connsiteY48" fmla="*/ 43496 h 218009"/>
              <a:gd name="connsiteX49" fmla="*/ 1713581 w 8561103"/>
              <a:gd name="connsiteY49" fmla="*/ 40449 h 218009"/>
              <a:gd name="connsiteX50" fmla="*/ 1756668 w 8561103"/>
              <a:gd name="connsiteY50" fmla="*/ 31750 h 218009"/>
              <a:gd name="connsiteX51" fmla="*/ 1799756 w 8561103"/>
              <a:gd name="connsiteY51" fmla="*/ 40449 h 218009"/>
              <a:gd name="connsiteX52" fmla="*/ 1805089 w 8561103"/>
              <a:gd name="connsiteY52" fmla="*/ 44044 h 218009"/>
              <a:gd name="connsiteX53" fmla="*/ 1812926 w 8561103"/>
              <a:gd name="connsiteY53" fmla="*/ 32421 h 218009"/>
              <a:gd name="connsiteX54" fmla="*/ 1891197 w 8561103"/>
              <a:gd name="connsiteY54" fmla="*/ 0 h 218009"/>
              <a:gd name="connsiteX55" fmla="*/ 1969472 w 8561103"/>
              <a:gd name="connsiteY55" fmla="*/ 32421 h 218009"/>
              <a:gd name="connsiteX56" fmla="*/ 1976939 w 8561103"/>
              <a:gd name="connsiteY56" fmla="*/ 43496 h 218009"/>
              <a:gd name="connsiteX57" fmla="*/ 1981458 w 8561103"/>
              <a:gd name="connsiteY57" fmla="*/ 40449 h 218009"/>
              <a:gd name="connsiteX58" fmla="*/ 2024547 w 8561103"/>
              <a:gd name="connsiteY58" fmla="*/ 31750 h 218009"/>
              <a:gd name="connsiteX59" fmla="*/ 2067633 w 8561103"/>
              <a:gd name="connsiteY59" fmla="*/ 40449 h 218009"/>
              <a:gd name="connsiteX60" fmla="*/ 2072968 w 8561103"/>
              <a:gd name="connsiteY60" fmla="*/ 44045 h 218009"/>
              <a:gd name="connsiteX61" fmla="*/ 2080804 w 8561103"/>
              <a:gd name="connsiteY61" fmla="*/ 32421 h 218009"/>
              <a:gd name="connsiteX62" fmla="*/ 2159077 w 8561103"/>
              <a:gd name="connsiteY62" fmla="*/ 0 h 218009"/>
              <a:gd name="connsiteX63" fmla="*/ 2237350 w 8561103"/>
              <a:gd name="connsiteY63" fmla="*/ 32421 h 218009"/>
              <a:gd name="connsiteX64" fmla="*/ 2244816 w 8561103"/>
              <a:gd name="connsiteY64" fmla="*/ 43496 h 218009"/>
              <a:gd name="connsiteX65" fmla="*/ 2249337 w 8561103"/>
              <a:gd name="connsiteY65" fmla="*/ 40449 h 218009"/>
              <a:gd name="connsiteX66" fmla="*/ 2292425 w 8561103"/>
              <a:gd name="connsiteY66" fmla="*/ 31750 h 218009"/>
              <a:gd name="connsiteX67" fmla="*/ 2335511 w 8561103"/>
              <a:gd name="connsiteY67" fmla="*/ 40449 h 218009"/>
              <a:gd name="connsiteX68" fmla="*/ 2340846 w 8561103"/>
              <a:gd name="connsiteY68" fmla="*/ 44045 h 218009"/>
              <a:gd name="connsiteX69" fmla="*/ 2348682 w 8561103"/>
              <a:gd name="connsiteY69" fmla="*/ 32421 h 218009"/>
              <a:gd name="connsiteX70" fmla="*/ 2426956 w 8561103"/>
              <a:gd name="connsiteY70" fmla="*/ 0 h 218009"/>
              <a:gd name="connsiteX71" fmla="*/ 2505229 w 8561103"/>
              <a:gd name="connsiteY71" fmla="*/ 32421 h 218009"/>
              <a:gd name="connsiteX72" fmla="*/ 2512695 w 8561103"/>
              <a:gd name="connsiteY72" fmla="*/ 43496 h 218009"/>
              <a:gd name="connsiteX73" fmla="*/ 2517215 w 8561103"/>
              <a:gd name="connsiteY73" fmla="*/ 40449 h 218009"/>
              <a:gd name="connsiteX74" fmla="*/ 2560301 w 8561103"/>
              <a:gd name="connsiteY74" fmla="*/ 31750 h 218009"/>
              <a:gd name="connsiteX75" fmla="*/ 2603390 w 8561103"/>
              <a:gd name="connsiteY75" fmla="*/ 40449 h 218009"/>
              <a:gd name="connsiteX76" fmla="*/ 2608723 w 8561103"/>
              <a:gd name="connsiteY76" fmla="*/ 44045 h 218009"/>
              <a:gd name="connsiteX77" fmla="*/ 2616560 w 8561103"/>
              <a:gd name="connsiteY77" fmla="*/ 32421 h 218009"/>
              <a:gd name="connsiteX78" fmla="*/ 2694833 w 8561103"/>
              <a:gd name="connsiteY78" fmla="*/ 0 h 218009"/>
              <a:gd name="connsiteX79" fmla="*/ 2773106 w 8561103"/>
              <a:gd name="connsiteY79" fmla="*/ 32421 h 218009"/>
              <a:gd name="connsiteX80" fmla="*/ 2780573 w 8561103"/>
              <a:gd name="connsiteY80" fmla="*/ 43496 h 218009"/>
              <a:gd name="connsiteX81" fmla="*/ 2785093 w 8561103"/>
              <a:gd name="connsiteY81" fmla="*/ 40449 h 218009"/>
              <a:gd name="connsiteX82" fmla="*/ 2828181 w 8561103"/>
              <a:gd name="connsiteY82" fmla="*/ 31750 h 218009"/>
              <a:gd name="connsiteX83" fmla="*/ 2871268 w 8561103"/>
              <a:gd name="connsiteY83" fmla="*/ 40449 h 218009"/>
              <a:gd name="connsiteX84" fmla="*/ 2876603 w 8561103"/>
              <a:gd name="connsiteY84" fmla="*/ 44045 h 218009"/>
              <a:gd name="connsiteX85" fmla="*/ 2884439 w 8561103"/>
              <a:gd name="connsiteY85" fmla="*/ 32421 h 218009"/>
              <a:gd name="connsiteX86" fmla="*/ 2962712 w 8561103"/>
              <a:gd name="connsiteY86" fmla="*/ 0 h 218009"/>
              <a:gd name="connsiteX87" fmla="*/ 3040985 w 8561103"/>
              <a:gd name="connsiteY87" fmla="*/ 32421 h 218009"/>
              <a:gd name="connsiteX88" fmla="*/ 3048451 w 8561103"/>
              <a:gd name="connsiteY88" fmla="*/ 43496 h 218009"/>
              <a:gd name="connsiteX89" fmla="*/ 3052972 w 8561103"/>
              <a:gd name="connsiteY89" fmla="*/ 40449 h 218009"/>
              <a:gd name="connsiteX90" fmla="*/ 3096059 w 8561103"/>
              <a:gd name="connsiteY90" fmla="*/ 31750 h 218009"/>
              <a:gd name="connsiteX91" fmla="*/ 3139146 w 8561103"/>
              <a:gd name="connsiteY91" fmla="*/ 40449 h 218009"/>
              <a:gd name="connsiteX92" fmla="*/ 3144480 w 8561103"/>
              <a:gd name="connsiteY92" fmla="*/ 44045 h 218009"/>
              <a:gd name="connsiteX93" fmla="*/ 3152317 w 8561103"/>
              <a:gd name="connsiteY93" fmla="*/ 32421 h 218009"/>
              <a:gd name="connsiteX94" fmla="*/ 3230590 w 8561103"/>
              <a:gd name="connsiteY94" fmla="*/ 0 h 218009"/>
              <a:gd name="connsiteX95" fmla="*/ 3308862 w 8561103"/>
              <a:gd name="connsiteY95" fmla="*/ 32421 h 218009"/>
              <a:gd name="connsiteX96" fmla="*/ 3316329 w 8561103"/>
              <a:gd name="connsiteY96" fmla="*/ 43496 h 218009"/>
              <a:gd name="connsiteX97" fmla="*/ 3320849 w 8561103"/>
              <a:gd name="connsiteY97" fmla="*/ 40449 h 218009"/>
              <a:gd name="connsiteX98" fmla="*/ 3363937 w 8561103"/>
              <a:gd name="connsiteY98" fmla="*/ 31750 h 218009"/>
              <a:gd name="connsiteX99" fmla="*/ 3407021 w 8561103"/>
              <a:gd name="connsiteY99" fmla="*/ 40449 h 218009"/>
              <a:gd name="connsiteX100" fmla="*/ 3412353 w 8561103"/>
              <a:gd name="connsiteY100" fmla="*/ 44044 h 218009"/>
              <a:gd name="connsiteX101" fmla="*/ 3420190 w 8561103"/>
              <a:gd name="connsiteY101" fmla="*/ 32421 h 218009"/>
              <a:gd name="connsiteX102" fmla="*/ 3498461 w 8561103"/>
              <a:gd name="connsiteY102" fmla="*/ 0 h 218009"/>
              <a:gd name="connsiteX103" fmla="*/ 3576734 w 8561103"/>
              <a:gd name="connsiteY103" fmla="*/ 32421 h 218009"/>
              <a:gd name="connsiteX104" fmla="*/ 3584202 w 8561103"/>
              <a:gd name="connsiteY104" fmla="*/ 43497 h 218009"/>
              <a:gd name="connsiteX105" fmla="*/ 3588724 w 8561103"/>
              <a:gd name="connsiteY105" fmla="*/ 40449 h 218009"/>
              <a:gd name="connsiteX106" fmla="*/ 3631811 w 8561103"/>
              <a:gd name="connsiteY106" fmla="*/ 31750 h 218009"/>
              <a:gd name="connsiteX107" fmla="*/ 3674899 w 8561103"/>
              <a:gd name="connsiteY107" fmla="*/ 40449 h 218009"/>
              <a:gd name="connsiteX108" fmla="*/ 3680230 w 8561103"/>
              <a:gd name="connsiteY108" fmla="*/ 44043 h 218009"/>
              <a:gd name="connsiteX109" fmla="*/ 3688066 w 8561103"/>
              <a:gd name="connsiteY109" fmla="*/ 32421 h 218009"/>
              <a:gd name="connsiteX110" fmla="*/ 3766339 w 8561103"/>
              <a:gd name="connsiteY110" fmla="*/ 0 h 218009"/>
              <a:gd name="connsiteX111" fmla="*/ 3844612 w 8561103"/>
              <a:gd name="connsiteY111" fmla="*/ 32421 h 218009"/>
              <a:gd name="connsiteX112" fmla="*/ 3852080 w 8561103"/>
              <a:gd name="connsiteY112" fmla="*/ 43497 h 218009"/>
              <a:gd name="connsiteX113" fmla="*/ 3856602 w 8561103"/>
              <a:gd name="connsiteY113" fmla="*/ 40449 h 218009"/>
              <a:gd name="connsiteX114" fmla="*/ 3899689 w 8561103"/>
              <a:gd name="connsiteY114" fmla="*/ 31750 h 218009"/>
              <a:gd name="connsiteX115" fmla="*/ 3942777 w 8561103"/>
              <a:gd name="connsiteY115" fmla="*/ 40449 h 218009"/>
              <a:gd name="connsiteX116" fmla="*/ 3948109 w 8561103"/>
              <a:gd name="connsiteY116" fmla="*/ 44044 h 218009"/>
              <a:gd name="connsiteX117" fmla="*/ 3955945 w 8561103"/>
              <a:gd name="connsiteY117" fmla="*/ 32421 h 218009"/>
              <a:gd name="connsiteX118" fmla="*/ 4034218 w 8561103"/>
              <a:gd name="connsiteY118" fmla="*/ 0 h 218009"/>
              <a:gd name="connsiteX119" fmla="*/ 4112491 w 8561103"/>
              <a:gd name="connsiteY119" fmla="*/ 32421 h 218009"/>
              <a:gd name="connsiteX120" fmla="*/ 4119959 w 8561103"/>
              <a:gd name="connsiteY120" fmla="*/ 43497 h 218009"/>
              <a:gd name="connsiteX121" fmla="*/ 4124481 w 8561103"/>
              <a:gd name="connsiteY121" fmla="*/ 40449 h 218009"/>
              <a:gd name="connsiteX122" fmla="*/ 4167568 w 8561103"/>
              <a:gd name="connsiteY122" fmla="*/ 31750 h 218009"/>
              <a:gd name="connsiteX123" fmla="*/ 4210656 w 8561103"/>
              <a:gd name="connsiteY123" fmla="*/ 40449 h 218009"/>
              <a:gd name="connsiteX124" fmla="*/ 4215987 w 8561103"/>
              <a:gd name="connsiteY124" fmla="*/ 44043 h 218009"/>
              <a:gd name="connsiteX125" fmla="*/ 4223823 w 8561103"/>
              <a:gd name="connsiteY125" fmla="*/ 32421 h 218009"/>
              <a:gd name="connsiteX126" fmla="*/ 4302096 w 8561103"/>
              <a:gd name="connsiteY126" fmla="*/ 0 h 218009"/>
              <a:gd name="connsiteX127" fmla="*/ 4380369 w 8561103"/>
              <a:gd name="connsiteY127" fmla="*/ 32421 h 218009"/>
              <a:gd name="connsiteX128" fmla="*/ 4387837 w 8561103"/>
              <a:gd name="connsiteY128" fmla="*/ 43497 h 218009"/>
              <a:gd name="connsiteX129" fmla="*/ 4392359 w 8561103"/>
              <a:gd name="connsiteY129" fmla="*/ 40449 h 218009"/>
              <a:gd name="connsiteX130" fmla="*/ 4435446 w 8561103"/>
              <a:gd name="connsiteY130" fmla="*/ 31750 h 218009"/>
              <a:gd name="connsiteX131" fmla="*/ 4478534 w 8561103"/>
              <a:gd name="connsiteY131" fmla="*/ 40449 h 218009"/>
              <a:gd name="connsiteX132" fmla="*/ 4483865 w 8561103"/>
              <a:gd name="connsiteY132" fmla="*/ 44043 h 218009"/>
              <a:gd name="connsiteX133" fmla="*/ 4491701 w 8561103"/>
              <a:gd name="connsiteY133" fmla="*/ 32421 h 218009"/>
              <a:gd name="connsiteX134" fmla="*/ 4569974 w 8561103"/>
              <a:gd name="connsiteY134" fmla="*/ 0 h 218009"/>
              <a:gd name="connsiteX135" fmla="*/ 4648247 w 8561103"/>
              <a:gd name="connsiteY135" fmla="*/ 32421 h 218009"/>
              <a:gd name="connsiteX136" fmla="*/ 4655715 w 8561103"/>
              <a:gd name="connsiteY136" fmla="*/ 43497 h 218009"/>
              <a:gd name="connsiteX137" fmla="*/ 4660237 w 8561103"/>
              <a:gd name="connsiteY137" fmla="*/ 40449 h 218009"/>
              <a:gd name="connsiteX138" fmla="*/ 4703324 w 8561103"/>
              <a:gd name="connsiteY138" fmla="*/ 31750 h 218009"/>
              <a:gd name="connsiteX139" fmla="*/ 4746412 w 8561103"/>
              <a:gd name="connsiteY139" fmla="*/ 40449 h 218009"/>
              <a:gd name="connsiteX140" fmla="*/ 4751744 w 8561103"/>
              <a:gd name="connsiteY140" fmla="*/ 44044 h 218009"/>
              <a:gd name="connsiteX141" fmla="*/ 4759580 w 8561103"/>
              <a:gd name="connsiteY141" fmla="*/ 32421 h 218009"/>
              <a:gd name="connsiteX142" fmla="*/ 4837853 w 8561103"/>
              <a:gd name="connsiteY142" fmla="*/ 0 h 218009"/>
              <a:gd name="connsiteX143" fmla="*/ 4916126 w 8561103"/>
              <a:gd name="connsiteY143" fmla="*/ 32421 h 218009"/>
              <a:gd name="connsiteX144" fmla="*/ 4923594 w 8561103"/>
              <a:gd name="connsiteY144" fmla="*/ 43497 h 218009"/>
              <a:gd name="connsiteX145" fmla="*/ 4928116 w 8561103"/>
              <a:gd name="connsiteY145" fmla="*/ 40449 h 218009"/>
              <a:gd name="connsiteX146" fmla="*/ 4971203 w 8561103"/>
              <a:gd name="connsiteY146" fmla="*/ 31750 h 218009"/>
              <a:gd name="connsiteX147" fmla="*/ 5014291 w 8561103"/>
              <a:gd name="connsiteY147" fmla="*/ 40449 h 218009"/>
              <a:gd name="connsiteX148" fmla="*/ 5019622 w 8561103"/>
              <a:gd name="connsiteY148" fmla="*/ 44043 h 218009"/>
              <a:gd name="connsiteX149" fmla="*/ 5027458 w 8561103"/>
              <a:gd name="connsiteY149" fmla="*/ 32421 h 218009"/>
              <a:gd name="connsiteX150" fmla="*/ 5105731 w 8561103"/>
              <a:gd name="connsiteY150" fmla="*/ 0 h 218009"/>
              <a:gd name="connsiteX151" fmla="*/ 5184004 w 8561103"/>
              <a:gd name="connsiteY151" fmla="*/ 32421 h 218009"/>
              <a:gd name="connsiteX152" fmla="*/ 5191472 w 8561103"/>
              <a:gd name="connsiteY152" fmla="*/ 43497 h 218009"/>
              <a:gd name="connsiteX153" fmla="*/ 5195994 w 8561103"/>
              <a:gd name="connsiteY153" fmla="*/ 40449 h 218009"/>
              <a:gd name="connsiteX154" fmla="*/ 5239081 w 8561103"/>
              <a:gd name="connsiteY154" fmla="*/ 31750 h 218009"/>
              <a:gd name="connsiteX155" fmla="*/ 5282169 w 8561103"/>
              <a:gd name="connsiteY155" fmla="*/ 40449 h 218009"/>
              <a:gd name="connsiteX156" fmla="*/ 5287500 w 8561103"/>
              <a:gd name="connsiteY156" fmla="*/ 44043 h 218009"/>
              <a:gd name="connsiteX157" fmla="*/ 5295336 w 8561103"/>
              <a:gd name="connsiteY157" fmla="*/ 32421 h 218009"/>
              <a:gd name="connsiteX158" fmla="*/ 5373609 w 8561103"/>
              <a:gd name="connsiteY158" fmla="*/ 0 h 218009"/>
              <a:gd name="connsiteX159" fmla="*/ 5451882 w 8561103"/>
              <a:gd name="connsiteY159" fmla="*/ 32421 h 218009"/>
              <a:gd name="connsiteX160" fmla="*/ 5459350 w 8561103"/>
              <a:gd name="connsiteY160" fmla="*/ 43497 h 218009"/>
              <a:gd name="connsiteX161" fmla="*/ 5463872 w 8561103"/>
              <a:gd name="connsiteY161" fmla="*/ 40449 h 218009"/>
              <a:gd name="connsiteX162" fmla="*/ 5506959 w 8561103"/>
              <a:gd name="connsiteY162" fmla="*/ 31750 h 218009"/>
              <a:gd name="connsiteX163" fmla="*/ 5550047 w 8561103"/>
              <a:gd name="connsiteY163" fmla="*/ 40449 h 218009"/>
              <a:gd name="connsiteX164" fmla="*/ 5555379 w 8561103"/>
              <a:gd name="connsiteY164" fmla="*/ 44044 h 218009"/>
              <a:gd name="connsiteX165" fmla="*/ 5563215 w 8561103"/>
              <a:gd name="connsiteY165" fmla="*/ 32421 h 218009"/>
              <a:gd name="connsiteX166" fmla="*/ 5641488 w 8561103"/>
              <a:gd name="connsiteY166" fmla="*/ 0 h 218009"/>
              <a:gd name="connsiteX167" fmla="*/ 5719761 w 8561103"/>
              <a:gd name="connsiteY167" fmla="*/ 32421 h 218009"/>
              <a:gd name="connsiteX168" fmla="*/ 5727229 w 8561103"/>
              <a:gd name="connsiteY168" fmla="*/ 43497 h 218009"/>
              <a:gd name="connsiteX169" fmla="*/ 5731751 w 8561103"/>
              <a:gd name="connsiteY169" fmla="*/ 40449 h 218009"/>
              <a:gd name="connsiteX170" fmla="*/ 5774838 w 8561103"/>
              <a:gd name="connsiteY170" fmla="*/ 31750 h 218009"/>
              <a:gd name="connsiteX171" fmla="*/ 5817926 w 8561103"/>
              <a:gd name="connsiteY171" fmla="*/ 40449 h 218009"/>
              <a:gd name="connsiteX172" fmla="*/ 5823257 w 8561103"/>
              <a:gd name="connsiteY172" fmla="*/ 44043 h 218009"/>
              <a:gd name="connsiteX173" fmla="*/ 5831093 w 8561103"/>
              <a:gd name="connsiteY173" fmla="*/ 32421 h 218009"/>
              <a:gd name="connsiteX174" fmla="*/ 5909366 w 8561103"/>
              <a:gd name="connsiteY174" fmla="*/ 0 h 218009"/>
              <a:gd name="connsiteX175" fmla="*/ 5987639 w 8561103"/>
              <a:gd name="connsiteY175" fmla="*/ 32421 h 218009"/>
              <a:gd name="connsiteX176" fmla="*/ 5995107 w 8561103"/>
              <a:gd name="connsiteY176" fmla="*/ 43497 h 218009"/>
              <a:gd name="connsiteX177" fmla="*/ 5999629 w 8561103"/>
              <a:gd name="connsiteY177" fmla="*/ 40449 h 218009"/>
              <a:gd name="connsiteX178" fmla="*/ 6042716 w 8561103"/>
              <a:gd name="connsiteY178" fmla="*/ 31750 h 218009"/>
              <a:gd name="connsiteX179" fmla="*/ 6085804 w 8561103"/>
              <a:gd name="connsiteY179" fmla="*/ 40449 h 218009"/>
              <a:gd name="connsiteX180" fmla="*/ 6091135 w 8561103"/>
              <a:gd name="connsiteY180" fmla="*/ 44043 h 218009"/>
              <a:gd name="connsiteX181" fmla="*/ 6098971 w 8561103"/>
              <a:gd name="connsiteY181" fmla="*/ 32421 h 218009"/>
              <a:gd name="connsiteX182" fmla="*/ 6177244 w 8561103"/>
              <a:gd name="connsiteY182" fmla="*/ 0 h 218009"/>
              <a:gd name="connsiteX183" fmla="*/ 6255517 w 8561103"/>
              <a:gd name="connsiteY183" fmla="*/ 32421 h 218009"/>
              <a:gd name="connsiteX184" fmla="*/ 6262985 w 8561103"/>
              <a:gd name="connsiteY184" fmla="*/ 43497 h 218009"/>
              <a:gd name="connsiteX185" fmla="*/ 6267507 w 8561103"/>
              <a:gd name="connsiteY185" fmla="*/ 40449 h 218009"/>
              <a:gd name="connsiteX186" fmla="*/ 6310594 w 8561103"/>
              <a:gd name="connsiteY186" fmla="*/ 31750 h 218009"/>
              <a:gd name="connsiteX187" fmla="*/ 6353682 w 8561103"/>
              <a:gd name="connsiteY187" fmla="*/ 40449 h 218009"/>
              <a:gd name="connsiteX188" fmla="*/ 6359014 w 8561103"/>
              <a:gd name="connsiteY188" fmla="*/ 44044 h 218009"/>
              <a:gd name="connsiteX189" fmla="*/ 6366850 w 8561103"/>
              <a:gd name="connsiteY189" fmla="*/ 32421 h 218009"/>
              <a:gd name="connsiteX190" fmla="*/ 6445123 w 8561103"/>
              <a:gd name="connsiteY190" fmla="*/ 0 h 218009"/>
              <a:gd name="connsiteX191" fmla="*/ 6523396 w 8561103"/>
              <a:gd name="connsiteY191" fmla="*/ 32421 h 218009"/>
              <a:gd name="connsiteX192" fmla="*/ 6530864 w 8561103"/>
              <a:gd name="connsiteY192" fmla="*/ 43497 h 218009"/>
              <a:gd name="connsiteX193" fmla="*/ 6535386 w 8561103"/>
              <a:gd name="connsiteY193" fmla="*/ 40449 h 218009"/>
              <a:gd name="connsiteX194" fmla="*/ 6578473 w 8561103"/>
              <a:gd name="connsiteY194" fmla="*/ 31750 h 218009"/>
              <a:gd name="connsiteX195" fmla="*/ 6621561 w 8561103"/>
              <a:gd name="connsiteY195" fmla="*/ 40449 h 218009"/>
              <a:gd name="connsiteX196" fmla="*/ 6626892 w 8561103"/>
              <a:gd name="connsiteY196" fmla="*/ 44043 h 218009"/>
              <a:gd name="connsiteX197" fmla="*/ 6634728 w 8561103"/>
              <a:gd name="connsiteY197" fmla="*/ 32421 h 218009"/>
              <a:gd name="connsiteX198" fmla="*/ 6713001 w 8561103"/>
              <a:gd name="connsiteY198" fmla="*/ 0 h 218009"/>
              <a:gd name="connsiteX199" fmla="*/ 6791274 w 8561103"/>
              <a:gd name="connsiteY199" fmla="*/ 32421 h 218009"/>
              <a:gd name="connsiteX200" fmla="*/ 6798742 w 8561103"/>
              <a:gd name="connsiteY200" fmla="*/ 43497 h 218009"/>
              <a:gd name="connsiteX201" fmla="*/ 6803264 w 8561103"/>
              <a:gd name="connsiteY201" fmla="*/ 40449 h 218009"/>
              <a:gd name="connsiteX202" fmla="*/ 6846351 w 8561103"/>
              <a:gd name="connsiteY202" fmla="*/ 31750 h 218009"/>
              <a:gd name="connsiteX203" fmla="*/ 6889439 w 8561103"/>
              <a:gd name="connsiteY203" fmla="*/ 40449 h 218009"/>
              <a:gd name="connsiteX204" fmla="*/ 6894770 w 8561103"/>
              <a:gd name="connsiteY204" fmla="*/ 44043 h 218009"/>
              <a:gd name="connsiteX205" fmla="*/ 6902606 w 8561103"/>
              <a:gd name="connsiteY205" fmla="*/ 32421 h 218009"/>
              <a:gd name="connsiteX206" fmla="*/ 6980879 w 8561103"/>
              <a:gd name="connsiteY206" fmla="*/ 0 h 218009"/>
              <a:gd name="connsiteX207" fmla="*/ 7059152 w 8561103"/>
              <a:gd name="connsiteY207" fmla="*/ 32421 h 218009"/>
              <a:gd name="connsiteX208" fmla="*/ 7066620 w 8561103"/>
              <a:gd name="connsiteY208" fmla="*/ 43497 h 218009"/>
              <a:gd name="connsiteX209" fmla="*/ 7071142 w 8561103"/>
              <a:gd name="connsiteY209" fmla="*/ 40449 h 218009"/>
              <a:gd name="connsiteX210" fmla="*/ 7114229 w 8561103"/>
              <a:gd name="connsiteY210" fmla="*/ 31750 h 218009"/>
              <a:gd name="connsiteX211" fmla="*/ 7157317 w 8561103"/>
              <a:gd name="connsiteY211" fmla="*/ 40449 h 218009"/>
              <a:gd name="connsiteX212" fmla="*/ 7162649 w 8561103"/>
              <a:gd name="connsiteY212" fmla="*/ 44044 h 218009"/>
              <a:gd name="connsiteX213" fmla="*/ 7170485 w 8561103"/>
              <a:gd name="connsiteY213" fmla="*/ 32421 h 218009"/>
              <a:gd name="connsiteX214" fmla="*/ 7248758 w 8561103"/>
              <a:gd name="connsiteY214" fmla="*/ 0 h 218009"/>
              <a:gd name="connsiteX215" fmla="*/ 7327031 w 8561103"/>
              <a:gd name="connsiteY215" fmla="*/ 32421 h 218009"/>
              <a:gd name="connsiteX216" fmla="*/ 7334499 w 8561103"/>
              <a:gd name="connsiteY216" fmla="*/ 43497 h 218009"/>
              <a:gd name="connsiteX217" fmla="*/ 7339021 w 8561103"/>
              <a:gd name="connsiteY217" fmla="*/ 40449 h 218009"/>
              <a:gd name="connsiteX218" fmla="*/ 7382108 w 8561103"/>
              <a:gd name="connsiteY218" fmla="*/ 31750 h 218009"/>
              <a:gd name="connsiteX219" fmla="*/ 7425196 w 8561103"/>
              <a:gd name="connsiteY219" fmla="*/ 40449 h 218009"/>
              <a:gd name="connsiteX220" fmla="*/ 7430527 w 8561103"/>
              <a:gd name="connsiteY220" fmla="*/ 44043 h 218009"/>
              <a:gd name="connsiteX221" fmla="*/ 7438363 w 8561103"/>
              <a:gd name="connsiteY221" fmla="*/ 32421 h 218009"/>
              <a:gd name="connsiteX222" fmla="*/ 7516636 w 8561103"/>
              <a:gd name="connsiteY222" fmla="*/ 0 h 218009"/>
              <a:gd name="connsiteX223" fmla="*/ 7594909 w 8561103"/>
              <a:gd name="connsiteY223" fmla="*/ 32421 h 218009"/>
              <a:gd name="connsiteX224" fmla="*/ 7602377 w 8561103"/>
              <a:gd name="connsiteY224" fmla="*/ 43497 h 218009"/>
              <a:gd name="connsiteX225" fmla="*/ 7606899 w 8561103"/>
              <a:gd name="connsiteY225" fmla="*/ 40449 h 218009"/>
              <a:gd name="connsiteX226" fmla="*/ 7649986 w 8561103"/>
              <a:gd name="connsiteY226" fmla="*/ 31750 h 218009"/>
              <a:gd name="connsiteX227" fmla="*/ 7693073 w 8561103"/>
              <a:gd name="connsiteY227" fmla="*/ 40449 h 218009"/>
              <a:gd name="connsiteX228" fmla="*/ 7698405 w 8561103"/>
              <a:gd name="connsiteY228" fmla="*/ 44043 h 218009"/>
              <a:gd name="connsiteX229" fmla="*/ 7706241 w 8561103"/>
              <a:gd name="connsiteY229" fmla="*/ 32421 h 218009"/>
              <a:gd name="connsiteX230" fmla="*/ 7784514 w 8561103"/>
              <a:gd name="connsiteY230" fmla="*/ 0 h 218009"/>
              <a:gd name="connsiteX231" fmla="*/ 7862787 w 8561103"/>
              <a:gd name="connsiteY231" fmla="*/ 32421 h 218009"/>
              <a:gd name="connsiteX232" fmla="*/ 7870255 w 8561103"/>
              <a:gd name="connsiteY232" fmla="*/ 43497 h 218009"/>
              <a:gd name="connsiteX233" fmla="*/ 7874777 w 8561103"/>
              <a:gd name="connsiteY233" fmla="*/ 40449 h 218009"/>
              <a:gd name="connsiteX234" fmla="*/ 7917864 w 8561103"/>
              <a:gd name="connsiteY234" fmla="*/ 31750 h 218009"/>
              <a:gd name="connsiteX235" fmla="*/ 7960951 w 8561103"/>
              <a:gd name="connsiteY235" fmla="*/ 40449 h 218009"/>
              <a:gd name="connsiteX236" fmla="*/ 7966284 w 8561103"/>
              <a:gd name="connsiteY236" fmla="*/ 44044 h 218009"/>
              <a:gd name="connsiteX237" fmla="*/ 7974120 w 8561103"/>
              <a:gd name="connsiteY237" fmla="*/ 32421 h 218009"/>
              <a:gd name="connsiteX238" fmla="*/ 8052393 w 8561103"/>
              <a:gd name="connsiteY238" fmla="*/ 0 h 218009"/>
              <a:gd name="connsiteX239" fmla="*/ 8130666 w 8561103"/>
              <a:gd name="connsiteY239" fmla="*/ 32421 h 218009"/>
              <a:gd name="connsiteX240" fmla="*/ 8138134 w 8561103"/>
              <a:gd name="connsiteY240" fmla="*/ 43497 h 218009"/>
              <a:gd name="connsiteX241" fmla="*/ 8142656 w 8561103"/>
              <a:gd name="connsiteY241" fmla="*/ 40449 h 218009"/>
              <a:gd name="connsiteX242" fmla="*/ 8185743 w 8561103"/>
              <a:gd name="connsiteY242" fmla="*/ 31750 h 218009"/>
              <a:gd name="connsiteX243" fmla="*/ 8228830 w 8561103"/>
              <a:gd name="connsiteY243" fmla="*/ 40449 h 218009"/>
              <a:gd name="connsiteX244" fmla="*/ 8234156 w 8561103"/>
              <a:gd name="connsiteY244" fmla="*/ 44040 h 218009"/>
              <a:gd name="connsiteX245" fmla="*/ 8241990 w 8561103"/>
              <a:gd name="connsiteY245" fmla="*/ 32421 h 218009"/>
              <a:gd name="connsiteX246" fmla="*/ 8320263 w 8561103"/>
              <a:gd name="connsiteY246" fmla="*/ 0 h 218009"/>
              <a:gd name="connsiteX247" fmla="*/ 8398536 w 8561103"/>
              <a:gd name="connsiteY247" fmla="*/ 32421 h 218009"/>
              <a:gd name="connsiteX248" fmla="*/ 8406004 w 8561103"/>
              <a:gd name="connsiteY248" fmla="*/ 43497 h 218009"/>
              <a:gd name="connsiteX249" fmla="*/ 8410526 w 8561103"/>
              <a:gd name="connsiteY249" fmla="*/ 40449 h 218009"/>
              <a:gd name="connsiteX250" fmla="*/ 8453613 w 8561103"/>
              <a:gd name="connsiteY250" fmla="*/ 31750 h 218009"/>
              <a:gd name="connsiteX251" fmla="*/ 8555609 w 8561103"/>
              <a:gd name="connsiteY251" fmla="*/ 99357 h 218009"/>
              <a:gd name="connsiteX252" fmla="*/ 8561103 w 8561103"/>
              <a:gd name="connsiteY252" fmla="*/ 126569 h 218009"/>
              <a:gd name="connsiteX253" fmla="*/ 0 w 8561103"/>
              <a:gd name="connsiteY253" fmla="*/ 218009 h 218009"/>
              <a:gd name="connsiteX0" fmla="*/ 0 w 8459313"/>
              <a:gd name="connsiteY0" fmla="*/ 43496 h 126569"/>
              <a:gd name="connsiteX1" fmla="*/ 4520 w 8459313"/>
              <a:gd name="connsiteY1" fmla="*/ 40449 h 126569"/>
              <a:gd name="connsiteX2" fmla="*/ 47607 w 8459313"/>
              <a:gd name="connsiteY2" fmla="*/ 31750 h 126569"/>
              <a:gd name="connsiteX3" fmla="*/ 90694 w 8459313"/>
              <a:gd name="connsiteY3" fmla="*/ 40449 h 126569"/>
              <a:gd name="connsiteX4" fmla="*/ 96028 w 8459313"/>
              <a:gd name="connsiteY4" fmla="*/ 44044 h 126569"/>
              <a:gd name="connsiteX5" fmla="*/ 103865 w 8459313"/>
              <a:gd name="connsiteY5" fmla="*/ 32421 h 126569"/>
              <a:gd name="connsiteX6" fmla="*/ 182138 w 8459313"/>
              <a:gd name="connsiteY6" fmla="*/ 0 h 126569"/>
              <a:gd name="connsiteX7" fmla="*/ 260411 w 8459313"/>
              <a:gd name="connsiteY7" fmla="*/ 32421 h 126569"/>
              <a:gd name="connsiteX8" fmla="*/ 267878 w 8459313"/>
              <a:gd name="connsiteY8" fmla="*/ 43496 h 126569"/>
              <a:gd name="connsiteX9" fmla="*/ 272398 w 8459313"/>
              <a:gd name="connsiteY9" fmla="*/ 40449 h 126569"/>
              <a:gd name="connsiteX10" fmla="*/ 315485 w 8459313"/>
              <a:gd name="connsiteY10" fmla="*/ 31750 h 126569"/>
              <a:gd name="connsiteX11" fmla="*/ 358573 w 8459313"/>
              <a:gd name="connsiteY11" fmla="*/ 40449 h 126569"/>
              <a:gd name="connsiteX12" fmla="*/ 363906 w 8459313"/>
              <a:gd name="connsiteY12" fmla="*/ 44045 h 126569"/>
              <a:gd name="connsiteX13" fmla="*/ 371744 w 8459313"/>
              <a:gd name="connsiteY13" fmla="*/ 32421 h 126569"/>
              <a:gd name="connsiteX14" fmla="*/ 450017 w 8459313"/>
              <a:gd name="connsiteY14" fmla="*/ 0 h 126569"/>
              <a:gd name="connsiteX15" fmla="*/ 528290 w 8459313"/>
              <a:gd name="connsiteY15" fmla="*/ 32421 h 126569"/>
              <a:gd name="connsiteX16" fmla="*/ 535757 w 8459313"/>
              <a:gd name="connsiteY16" fmla="*/ 43496 h 126569"/>
              <a:gd name="connsiteX17" fmla="*/ 540277 w 8459313"/>
              <a:gd name="connsiteY17" fmla="*/ 40449 h 126569"/>
              <a:gd name="connsiteX18" fmla="*/ 583365 w 8459313"/>
              <a:gd name="connsiteY18" fmla="*/ 31750 h 126569"/>
              <a:gd name="connsiteX19" fmla="*/ 626452 w 8459313"/>
              <a:gd name="connsiteY19" fmla="*/ 40449 h 126569"/>
              <a:gd name="connsiteX20" fmla="*/ 631786 w 8459313"/>
              <a:gd name="connsiteY20" fmla="*/ 44045 h 126569"/>
              <a:gd name="connsiteX21" fmla="*/ 639623 w 8459313"/>
              <a:gd name="connsiteY21" fmla="*/ 32421 h 126569"/>
              <a:gd name="connsiteX22" fmla="*/ 717896 w 8459313"/>
              <a:gd name="connsiteY22" fmla="*/ 0 h 126569"/>
              <a:gd name="connsiteX23" fmla="*/ 796169 w 8459313"/>
              <a:gd name="connsiteY23" fmla="*/ 32421 h 126569"/>
              <a:gd name="connsiteX24" fmla="*/ 803637 w 8459313"/>
              <a:gd name="connsiteY24" fmla="*/ 43496 h 126569"/>
              <a:gd name="connsiteX25" fmla="*/ 808156 w 8459313"/>
              <a:gd name="connsiteY25" fmla="*/ 40449 h 126569"/>
              <a:gd name="connsiteX26" fmla="*/ 851244 w 8459313"/>
              <a:gd name="connsiteY26" fmla="*/ 31750 h 126569"/>
              <a:gd name="connsiteX27" fmla="*/ 894331 w 8459313"/>
              <a:gd name="connsiteY27" fmla="*/ 40449 h 126569"/>
              <a:gd name="connsiteX28" fmla="*/ 899664 w 8459313"/>
              <a:gd name="connsiteY28" fmla="*/ 44045 h 126569"/>
              <a:gd name="connsiteX29" fmla="*/ 907502 w 8459313"/>
              <a:gd name="connsiteY29" fmla="*/ 32421 h 126569"/>
              <a:gd name="connsiteX30" fmla="*/ 985775 w 8459313"/>
              <a:gd name="connsiteY30" fmla="*/ 0 h 126569"/>
              <a:gd name="connsiteX31" fmla="*/ 1064048 w 8459313"/>
              <a:gd name="connsiteY31" fmla="*/ 32421 h 126569"/>
              <a:gd name="connsiteX32" fmla="*/ 1071515 w 8459313"/>
              <a:gd name="connsiteY32" fmla="*/ 43496 h 126569"/>
              <a:gd name="connsiteX33" fmla="*/ 1076035 w 8459313"/>
              <a:gd name="connsiteY33" fmla="*/ 40449 h 126569"/>
              <a:gd name="connsiteX34" fmla="*/ 1119122 w 8459313"/>
              <a:gd name="connsiteY34" fmla="*/ 31750 h 126569"/>
              <a:gd name="connsiteX35" fmla="*/ 1162210 w 8459313"/>
              <a:gd name="connsiteY35" fmla="*/ 40449 h 126569"/>
              <a:gd name="connsiteX36" fmla="*/ 1167543 w 8459313"/>
              <a:gd name="connsiteY36" fmla="*/ 44045 h 126569"/>
              <a:gd name="connsiteX37" fmla="*/ 1175380 w 8459313"/>
              <a:gd name="connsiteY37" fmla="*/ 32421 h 126569"/>
              <a:gd name="connsiteX38" fmla="*/ 1253655 w 8459313"/>
              <a:gd name="connsiteY38" fmla="*/ 0 h 126569"/>
              <a:gd name="connsiteX39" fmla="*/ 1331927 w 8459313"/>
              <a:gd name="connsiteY39" fmla="*/ 32421 h 126569"/>
              <a:gd name="connsiteX40" fmla="*/ 1339394 w 8459313"/>
              <a:gd name="connsiteY40" fmla="*/ 43496 h 126569"/>
              <a:gd name="connsiteX41" fmla="*/ 1343914 w 8459313"/>
              <a:gd name="connsiteY41" fmla="*/ 40449 h 126569"/>
              <a:gd name="connsiteX42" fmla="*/ 1387001 w 8459313"/>
              <a:gd name="connsiteY42" fmla="*/ 31750 h 126569"/>
              <a:gd name="connsiteX43" fmla="*/ 1430088 w 8459313"/>
              <a:gd name="connsiteY43" fmla="*/ 40449 h 126569"/>
              <a:gd name="connsiteX44" fmla="*/ 1435422 w 8459313"/>
              <a:gd name="connsiteY44" fmla="*/ 44044 h 126569"/>
              <a:gd name="connsiteX45" fmla="*/ 1443258 w 8459313"/>
              <a:gd name="connsiteY45" fmla="*/ 32421 h 126569"/>
              <a:gd name="connsiteX46" fmla="*/ 1521532 w 8459313"/>
              <a:gd name="connsiteY46" fmla="*/ 0 h 126569"/>
              <a:gd name="connsiteX47" fmla="*/ 1599805 w 8459313"/>
              <a:gd name="connsiteY47" fmla="*/ 32421 h 126569"/>
              <a:gd name="connsiteX48" fmla="*/ 1607272 w 8459313"/>
              <a:gd name="connsiteY48" fmla="*/ 43496 h 126569"/>
              <a:gd name="connsiteX49" fmla="*/ 1611791 w 8459313"/>
              <a:gd name="connsiteY49" fmla="*/ 40449 h 126569"/>
              <a:gd name="connsiteX50" fmla="*/ 1654878 w 8459313"/>
              <a:gd name="connsiteY50" fmla="*/ 31750 h 126569"/>
              <a:gd name="connsiteX51" fmla="*/ 1697966 w 8459313"/>
              <a:gd name="connsiteY51" fmla="*/ 40449 h 126569"/>
              <a:gd name="connsiteX52" fmla="*/ 1703299 w 8459313"/>
              <a:gd name="connsiteY52" fmla="*/ 44044 h 126569"/>
              <a:gd name="connsiteX53" fmla="*/ 1711136 w 8459313"/>
              <a:gd name="connsiteY53" fmla="*/ 32421 h 126569"/>
              <a:gd name="connsiteX54" fmla="*/ 1789407 w 8459313"/>
              <a:gd name="connsiteY54" fmla="*/ 0 h 126569"/>
              <a:gd name="connsiteX55" fmla="*/ 1867682 w 8459313"/>
              <a:gd name="connsiteY55" fmla="*/ 32421 h 126569"/>
              <a:gd name="connsiteX56" fmla="*/ 1875149 w 8459313"/>
              <a:gd name="connsiteY56" fmla="*/ 43496 h 126569"/>
              <a:gd name="connsiteX57" fmla="*/ 1879668 w 8459313"/>
              <a:gd name="connsiteY57" fmla="*/ 40449 h 126569"/>
              <a:gd name="connsiteX58" fmla="*/ 1922757 w 8459313"/>
              <a:gd name="connsiteY58" fmla="*/ 31750 h 126569"/>
              <a:gd name="connsiteX59" fmla="*/ 1965843 w 8459313"/>
              <a:gd name="connsiteY59" fmla="*/ 40449 h 126569"/>
              <a:gd name="connsiteX60" fmla="*/ 1971178 w 8459313"/>
              <a:gd name="connsiteY60" fmla="*/ 44045 h 126569"/>
              <a:gd name="connsiteX61" fmla="*/ 1979014 w 8459313"/>
              <a:gd name="connsiteY61" fmla="*/ 32421 h 126569"/>
              <a:gd name="connsiteX62" fmla="*/ 2057287 w 8459313"/>
              <a:gd name="connsiteY62" fmla="*/ 0 h 126569"/>
              <a:gd name="connsiteX63" fmla="*/ 2135560 w 8459313"/>
              <a:gd name="connsiteY63" fmla="*/ 32421 h 126569"/>
              <a:gd name="connsiteX64" fmla="*/ 2143026 w 8459313"/>
              <a:gd name="connsiteY64" fmla="*/ 43496 h 126569"/>
              <a:gd name="connsiteX65" fmla="*/ 2147547 w 8459313"/>
              <a:gd name="connsiteY65" fmla="*/ 40449 h 126569"/>
              <a:gd name="connsiteX66" fmla="*/ 2190635 w 8459313"/>
              <a:gd name="connsiteY66" fmla="*/ 31750 h 126569"/>
              <a:gd name="connsiteX67" fmla="*/ 2233721 w 8459313"/>
              <a:gd name="connsiteY67" fmla="*/ 40449 h 126569"/>
              <a:gd name="connsiteX68" fmla="*/ 2239056 w 8459313"/>
              <a:gd name="connsiteY68" fmla="*/ 44045 h 126569"/>
              <a:gd name="connsiteX69" fmla="*/ 2246892 w 8459313"/>
              <a:gd name="connsiteY69" fmla="*/ 32421 h 126569"/>
              <a:gd name="connsiteX70" fmla="*/ 2325166 w 8459313"/>
              <a:gd name="connsiteY70" fmla="*/ 0 h 126569"/>
              <a:gd name="connsiteX71" fmla="*/ 2403439 w 8459313"/>
              <a:gd name="connsiteY71" fmla="*/ 32421 h 126569"/>
              <a:gd name="connsiteX72" fmla="*/ 2410905 w 8459313"/>
              <a:gd name="connsiteY72" fmla="*/ 43496 h 126569"/>
              <a:gd name="connsiteX73" fmla="*/ 2415425 w 8459313"/>
              <a:gd name="connsiteY73" fmla="*/ 40449 h 126569"/>
              <a:gd name="connsiteX74" fmla="*/ 2458511 w 8459313"/>
              <a:gd name="connsiteY74" fmla="*/ 31750 h 126569"/>
              <a:gd name="connsiteX75" fmla="*/ 2501600 w 8459313"/>
              <a:gd name="connsiteY75" fmla="*/ 40449 h 126569"/>
              <a:gd name="connsiteX76" fmla="*/ 2506933 w 8459313"/>
              <a:gd name="connsiteY76" fmla="*/ 44045 h 126569"/>
              <a:gd name="connsiteX77" fmla="*/ 2514770 w 8459313"/>
              <a:gd name="connsiteY77" fmla="*/ 32421 h 126569"/>
              <a:gd name="connsiteX78" fmla="*/ 2593043 w 8459313"/>
              <a:gd name="connsiteY78" fmla="*/ 0 h 126569"/>
              <a:gd name="connsiteX79" fmla="*/ 2671316 w 8459313"/>
              <a:gd name="connsiteY79" fmla="*/ 32421 h 126569"/>
              <a:gd name="connsiteX80" fmla="*/ 2678783 w 8459313"/>
              <a:gd name="connsiteY80" fmla="*/ 43496 h 126569"/>
              <a:gd name="connsiteX81" fmla="*/ 2683303 w 8459313"/>
              <a:gd name="connsiteY81" fmla="*/ 40449 h 126569"/>
              <a:gd name="connsiteX82" fmla="*/ 2726391 w 8459313"/>
              <a:gd name="connsiteY82" fmla="*/ 31750 h 126569"/>
              <a:gd name="connsiteX83" fmla="*/ 2769478 w 8459313"/>
              <a:gd name="connsiteY83" fmla="*/ 40449 h 126569"/>
              <a:gd name="connsiteX84" fmla="*/ 2774813 w 8459313"/>
              <a:gd name="connsiteY84" fmla="*/ 44045 h 126569"/>
              <a:gd name="connsiteX85" fmla="*/ 2782649 w 8459313"/>
              <a:gd name="connsiteY85" fmla="*/ 32421 h 126569"/>
              <a:gd name="connsiteX86" fmla="*/ 2860922 w 8459313"/>
              <a:gd name="connsiteY86" fmla="*/ 0 h 126569"/>
              <a:gd name="connsiteX87" fmla="*/ 2939195 w 8459313"/>
              <a:gd name="connsiteY87" fmla="*/ 32421 h 126569"/>
              <a:gd name="connsiteX88" fmla="*/ 2946661 w 8459313"/>
              <a:gd name="connsiteY88" fmla="*/ 43496 h 126569"/>
              <a:gd name="connsiteX89" fmla="*/ 2951182 w 8459313"/>
              <a:gd name="connsiteY89" fmla="*/ 40449 h 126569"/>
              <a:gd name="connsiteX90" fmla="*/ 2994269 w 8459313"/>
              <a:gd name="connsiteY90" fmla="*/ 31750 h 126569"/>
              <a:gd name="connsiteX91" fmla="*/ 3037356 w 8459313"/>
              <a:gd name="connsiteY91" fmla="*/ 40449 h 126569"/>
              <a:gd name="connsiteX92" fmla="*/ 3042690 w 8459313"/>
              <a:gd name="connsiteY92" fmla="*/ 44045 h 126569"/>
              <a:gd name="connsiteX93" fmla="*/ 3050527 w 8459313"/>
              <a:gd name="connsiteY93" fmla="*/ 32421 h 126569"/>
              <a:gd name="connsiteX94" fmla="*/ 3128800 w 8459313"/>
              <a:gd name="connsiteY94" fmla="*/ 0 h 126569"/>
              <a:gd name="connsiteX95" fmla="*/ 3207072 w 8459313"/>
              <a:gd name="connsiteY95" fmla="*/ 32421 h 126569"/>
              <a:gd name="connsiteX96" fmla="*/ 3214539 w 8459313"/>
              <a:gd name="connsiteY96" fmla="*/ 43496 h 126569"/>
              <a:gd name="connsiteX97" fmla="*/ 3219059 w 8459313"/>
              <a:gd name="connsiteY97" fmla="*/ 40449 h 126569"/>
              <a:gd name="connsiteX98" fmla="*/ 3262147 w 8459313"/>
              <a:gd name="connsiteY98" fmla="*/ 31750 h 126569"/>
              <a:gd name="connsiteX99" fmla="*/ 3305231 w 8459313"/>
              <a:gd name="connsiteY99" fmla="*/ 40449 h 126569"/>
              <a:gd name="connsiteX100" fmla="*/ 3310563 w 8459313"/>
              <a:gd name="connsiteY100" fmla="*/ 44044 h 126569"/>
              <a:gd name="connsiteX101" fmla="*/ 3318400 w 8459313"/>
              <a:gd name="connsiteY101" fmla="*/ 32421 h 126569"/>
              <a:gd name="connsiteX102" fmla="*/ 3396671 w 8459313"/>
              <a:gd name="connsiteY102" fmla="*/ 0 h 126569"/>
              <a:gd name="connsiteX103" fmla="*/ 3474944 w 8459313"/>
              <a:gd name="connsiteY103" fmla="*/ 32421 h 126569"/>
              <a:gd name="connsiteX104" fmla="*/ 3482412 w 8459313"/>
              <a:gd name="connsiteY104" fmla="*/ 43497 h 126569"/>
              <a:gd name="connsiteX105" fmla="*/ 3486934 w 8459313"/>
              <a:gd name="connsiteY105" fmla="*/ 40449 h 126569"/>
              <a:gd name="connsiteX106" fmla="*/ 3530021 w 8459313"/>
              <a:gd name="connsiteY106" fmla="*/ 31750 h 126569"/>
              <a:gd name="connsiteX107" fmla="*/ 3573109 w 8459313"/>
              <a:gd name="connsiteY107" fmla="*/ 40449 h 126569"/>
              <a:gd name="connsiteX108" fmla="*/ 3578440 w 8459313"/>
              <a:gd name="connsiteY108" fmla="*/ 44043 h 126569"/>
              <a:gd name="connsiteX109" fmla="*/ 3586276 w 8459313"/>
              <a:gd name="connsiteY109" fmla="*/ 32421 h 126569"/>
              <a:gd name="connsiteX110" fmla="*/ 3664549 w 8459313"/>
              <a:gd name="connsiteY110" fmla="*/ 0 h 126569"/>
              <a:gd name="connsiteX111" fmla="*/ 3742822 w 8459313"/>
              <a:gd name="connsiteY111" fmla="*/ 32421 h 126569"/>
              <a:gd name="connsiteX112" fmla="*/ 3750290 w 8459313"/>
              <a:gd name="connsiteY112" fmla="*/ 43497 h 126569"/>
              <a:gd name="connsiteX113" fmla="*/ 3754812 w 8459313"/>
              <a:gd name="connsiteY113" fmla="*/ 40449 h 126569"/>
              <a:gd name="connsiteX114" fmla="*/ 3797899 w 8459313"/>
              <a:gd name="connsiteY114" fmla="*/ 31750 h 126569"/>
              <a:gd name="connsiteX115" fmla="*/ 3840987 w 8459313"/>
              <a:gd name="connsiteY115" fmla="*/ 40449 h 126569"/>
              <a:gd name="connsiteX116" fmla="*/ 3846319 w 8459313"/>
              <a:gd name="connsiteY116" fmla="*/ 44044 h 126569"/>
              <a:gd name="connsiteX117" fmla="*/ 3854155 w 8459313"/>
              <a:gd name="connsiteY117" fmla="*/ 32421 h 126569"/>
              <a:gd name="connsiteX118" fmla="*/ 3932428 w 8459313"/>
              <a:gd name="connsiteY118" fmla="*/ 0 h 126569"/>
              <a:gd name="connsiteX119" fmla="*/ 4010701 w 8459313"/>
              <a:gd name="connsiteY119" fmla="*/ 32421 h 126569"/>
              <a:gd name="connsiteX120" fmla="*/ 4018169 w 8459313"/>
              <a:gd name="connsiteY120" fmla="*/ 43497 h 126569"/>
              <a:gd name="connsiteX121" fmla="*/ 4022691 w 8459313"/>
              <a:gd name="connsiteY121" fmla="*/ 40449 h 126569"/>
              <a:gd name="connsiteX122" fmla="*/ 4065778 w 8459313"/>
              <a:gd name="connsiteY122" fmla="*/ 31750 h 126569"/>
              <a:gd name="connsiteX123" fmla="*/ 4108866 w 8459313"/>
              <a:gd name="connsiteY123" fmla="*/ 40449 h 126569"/>
              <a:gd name="connsiteX124" fmla="*/ 4114197 w 8459313"/>
              <a:gd name="connsiteY124" fmla="*/ 44043 h 126569"/>
              <a:gd name="connsiteX125" fmla="*/ 4122033 w 8459313"/>
              <a:gd name="connsiteY125" fmla="*/ 32421 h 126569"/>
              <a:gd name="connsiteX126" fmla="*/ 4200306 w 8459313"/>
              <a:gd name="connsiteY126" fmla="*/ 0 h 126569"/>
              <a:gd name="connsiteX127" fmla="*/ 4278579 w 8459313"/>
              <a:gd name="connsiteY127" fmla="*/ 32421 h 126569"/>
              <a:gd name="connsiteX128" fmla="*/ 4286047 w 8459313"/>
              <a:gd name="connsiteY128" fmla="*/ 43497 h 126569"/>
              <a:gd name="connsiteX129" fmla="*/ 4290569 w 8459313"/>
              <a:gd name="connsiteY129" fmla="*/ 40449 h 126569"/>
              <a:gd name="connsiteX130" fmla="*/ 4333656 w 8459313"/>
              <a:gd name="connsiteY130" fmla="*/ 31750 h 126569"/>
              <a:gd name="connsiteX131" fmla="*/ 4376744 w 8459313"/>
              <a:gd name="connsiteY131" fmla="*/ 40449 h 126569"/>
              <a:gd name="connsiteX132" fmla="*/ 4382075 w 8459313"/>
              <a:gd name="connsiteY132" fmla="*/ 44043 h 126569"/>
              <a:gd name="connsiteX133" fmla="*/ 4389911 w 8459313"/>
              <a:gd name="connsiteY133" fmla="*/ 32421 h 126569"/>
              <a:gd name="connsiteX134" fmla="*/ 4468184 w 8459313"/>
              <a:gd name="connsiteY134" fmla="*/ 0 h 126569"/>
              <a:gd name="connsiteX135" fmla="*/ 4546457 w 8459313"/>
              <a:gd name="connsiteY135" fmla="*/ 32421 h 126569"/>
              <a:gd name="connsiteX136" fmla="*/ 4553925 w 8459313"/>
              <a:gd name="connsiteY136" fmla="*/ 43497 h 126569"/>
              <a:gd name="connsiteX137" fmla="*/ 4558447 w 8459313"/>
              <a:gd name="connsiteY137" fmla="*/ 40449 h 126569"/>
              <a:gd name="connsiteX138" fmla="*/ 4601534 w 8459313"/>
              <a:gd name="connsiteY138" fmla="*/ 31750 h 126569"/>
              <a:gd name="connsiteX139" fmla="*/ 4644622 w 8459313"/>
              <a:gd name="connsiteY139" fmla="*/ 40449 h 126569"/>
              <a:gd name="connsiteX140" fmla="*/ 4649954 w 8459313"/>
              <a:gd name="connsiteY140" fmla="*/ 44044 h 126569"/>
              <a:gd name="connsiteX141" fmla="*/ 4657790 w 8459313"/>
              <a:gd name="connsiteY141" fmla="*/ 32421 h 126569"/>
              <a:gd name="connsiteX142" fmla="*/ 4736063 w 8459313"/>
              <a:gd name="connsiteY142" fmla="*/ 0 h 126569"/>
              <a:gd name="connsiteX143" fmla="*/ 4814336 w 8459313"/>
              <a:gd name="connsiteY143" fmla="*/ 32421 h 126569"/>
              <a:gd name="connsiteX144" fmla="*/ 4821804 w 8459313"/>
              <a:gd name="connsiteY144" fmla="*/ 43497 h 126569"/>
              <a:gd name="connsiteX145" fmla="*/ 4826326 w 8459313"/>
              <a:gd name="connsiteY145" fmla="*/ 40449 h 126569"/>
              <a:gd name="connsiteX146" fmla="*/ 4869413 w 8459313"/>
              <a:gd name="connsiteY146" fmla="*/ 31750 h 126569"/>
              <a:gd name="connsiteX147" fmla="*/ 4912501 w 8459313"/>
              <a:gd name="connsiteY147" fmla="*/ 40449 h 126569"/>
              <a:gd name="connsiteX148" fmla="*/ 4917832 w 8459313"/>
              <a:gd name="connsiteY148" fmla="*/ 44043 h 126569"/>
              <a:gd name="connsiteX149" fmla="*/ 4925668 w 8459313"/>
              <a:gd name="connsiteY149" fmla="*/ 32421 h 126569"/>
              <a:gd name="connsiteX150" fmla="*/ 5003941 w 8459313"/>
              <a:gd name="connsiteY150" fmla="*/ 0 h 126569"/>
              <a:gd name="connsiteX151" fmla="*/ 5082214 w 8459313"/>
              <a:gd name="connsiteY151" fmla="*/ 32421 h 126569"/>
              <a:gd name="connsiteX152" fmla="*/ 5089682 w 8459313"/>
              <a:gd name="connsiteY152" fmla="*/ 43497 h 126569"/>
              <a:gd name="connsiteX153" fmla="*/ 5094204 w 8459313"/>
              <a:gd name="connsiteY153" fmla="*/ 40449 h 126569"/>
              <a:gd name="connsiteX154" fmla="*/ 5137291 w 8459313"/>
              <a:gd name="connsiteY154" fmla="*/ 31750 h 126569"/>
              <a:gd name="connsiteX155" fmla="*/ 5180379 w 8459313"/>
              <a:gd name="connsiteY155" fmla="*/ 40449 h 126569"/>
              <a:gd name="connsiteX156" fmla="*/ 5185710 w 8459313"/>
              <a:gd name="connsiteY156" fmla="*/ 44043 h 126569"/>
              <a:gd name="connsiteX157" fmla="*/ 5193546 w 8459313"/>
              <a:gd name="connsiteY157" fmla="*/ 32421 h 126569"/>
              <a:gd name="connsiteX158" fmla="*/ 5271819 w 8459313"/>
              <a:gd name="connsiteY158" fmla="*/ 0 h 126569"/>
              <a:gd name="connsiteX159" fmla="*/ 5350092 w 8459313"/>
              <a:gd name="connsiteY159" fmla="*/ 32421 h 126569"/>
              <a:gd name="connsiteX160" fmla="*/ 5357560 w 8459313"/>
              <a:gd name="connsiteY160" fmla="*/ 43497 h 126569"/>
              <a:gd name="connsiteX161" fmla="*/ 5362082 w 8459313"/>
              <a:gd name="connsiteY161" fmla="*/ 40449 h 126569"/>
              <a:gd name="connsiteX162" fmla="*/ 5405169 w 8459313"/>
              <a:gd name="connsiteY162" fmla="*/ 31750 h 126569"/>
              <a:gd name="connsiteX163" fmla="*/ 5448257 w 8459313"/>
              <a:gd name="connsiteY163" fmla="*/ 40449 h 126569"/>
              <a:gd name="connsiteX164" fmla="*/ 5453589 w 8459313"/>
              <a:gd name="connsiteY164" fmla="*/ 44044 h 126569"/>
              <a:gd name="connsiteX165" fmla="*/ 5461425 w 8459313"/>
              <a:gd name="connsiteY165" fmla="*/ 32421 h 126569"/>
              <a:gd name="connsiteX166" fmla="*/ 5539698 w 8459313"/>
              <a:gd name="connsiteY166" fmla="*/ 0 h 126569"/>
              <a:gd name="connsiteX167" fmla="*/ 5617971 w 8459313"/>
              <a:gd name="connsiteY167" fmla="*/ 32421 h 126569"/>
              <a:gd name="connsiteX168" fmla="*/ 5625439 w 8459313"/>
              <a:gd name="connsiteY168" fmla="*/ 43497 h 126569"/>
              <a:gd name="connsiteX169" fmla="*/ 5629961 w 8459313"/>
              <a:gd name="connsiteY169" fmla="*/ 40449 h 126569"/>
              <a:gd name="connsiteX170" fmla="*/ 5673048 w 8459313"/>
              <a:gd name="connsiteY170" fmla="*/ 31750 h 126569"/>
              <a:gd name="connsiteX171" fmla="*/ 5716136 w 8459313"/>
              <a:gd name="connsiteY171" fmla="*/ 40449 h 126569"/>
              <a:gd name="connsiteX172" fmla="*/ 5721467 w 8459313"/>
              <a:gd name="connsiteY172" fmla="*/ 44043 h 126569"/>
              <a:gd name="connsiteX173" fmla="*/ 5729303 w 8459313"/>
              <a:gd name="connsiteY173" fmla="*/ 32421 h 126569"/>
              <a:gd name="connsiteX174" fmla="*/ 5807576 w 8459313"/>
              <a:gd name="connsiteY174" fmla="*/ 0 h 126569"/>
              <a:gd name="connsiteX175" fmla="*/ 5885849 w 8459313"/>
              <a:gd name="connsiteY175" fmla="*/ 32421 h 126569"/>
              <a:gd name="connsiteX176" fmla="*/ 5893317 w 8459313"/>
              <a:gd name="connsiteY176" fmla="*/ 43497 h 126569"/>
              <a:gd name="connsiteX177" fmla="*/ 5897839 w 8459313"/>
              <a:gd name="connsiteY177" fmla="*/ 40449 h 126569"/>
              <a:gd name="connsiteX178" fmla="*/ 5940926 w 8459313"/>
              <a:gd name="connsiteY178" fmla="*/ 31750 h 126569"/>
              <a:gd name="connsiteX179" fmla="*/ 5984014 w 8459313"/>
              <a:gd name="connsiteY179" fmla="*/ 40449 h 126569"/>
              <a:gd name="connsiteX180" fmla="*/ 5989345 w 8459313"/>
              <a:gd name="connsiteY180" fmla="*/ 44043 h 126569"/>
              <a:gd name="connsiteX181" fmla="*/ 5997181 w 8459313"/>
              <a:gd name="connsiteY181" fmla="*/ 32421 h 126569"/>
              <a:gd name="connsiteX182" fmla="*/ 6075454 w 8459313"/>
              <a:gd name="connsiteY182" fmla="*/ 0 h 126569"/>
              <a:gd name="connsiteX183" fmla="*/ 6153727 w 8459313"/>
              <a:gd name="connsiteY183" fmla="*/ 32421 h 126569"/>
              <a:gd name="connsiteX184" fmla="*/ 6161195 w 8459313"/>
              <a:gd name="connsiteY184" fmla="*/ 43497 h 126569"/>
              <a:gd name="connsiteX185" fmla="*/ 6165717 w 8459313"/>
              <a:gd name="connsiteY185" fmla="*/ 40449 h 126569"/>
              <a:gd name="connsiteX186" fmla="*/ 6208804 w 8459313"/>
              <a:gd name="connsiteY186" fmla="*/ 31750 h 126569"/>
              <a:gd name="connsiteX187" fmla="*/ 6251892 w 8459313"/>
              <a:gd name="connsiteY187" fmla="*/ 40449 h 126569"/>
              <a:gd name="connsiteX188" fmla="*/ 6257224 w 8459313"/>
              <a:gd name="connsiteY188" fmla="*/ 44044 h 126569"/>
              <a:gd name="connsiteX189" fmla="*/ 6265060 w 8459313"/>
              <a:gd name="connsiteY189" fmla="*/ 32421 h 126569"/>
              <a:gd name="connsiteX190" fmla="*/ 6343333 w 8459313"/>
              <a:gd name="connsiteY190" fmla="*/ 0 h 126569"/>
              <a:gd name="connsiteX191" fmla="*/ 6421606 w 8459313"/>
              <a:gd name="connsiteY191" fmla="*/ 32421 h 126569"/>
              <a:gd name="connsiteX192" fmla="*/ 6429074 w 8459313"/>
              <a:gd name="connsiteY192" fmla="*/ 43497 h 126569"/>
              <a:gd name="connsiteX193" fmla="*/ 6433596 w 8459313"/>
              <a:gd name="connsiteY193" fmla="*/ 40449 h 126569"/>
              <a:gd name="connsiteX194" fmla="*/ 6476683 w 8459313"/>
              <a:gd name="connsiteY194" fmla="*/ 31750 h 126569"/>
              <a:gd name="connsiteX195" fmla="*/ 6519771 w 8459313"/>
              <a:gd name="connsiteY195" fmla="*/ 40449 h 126569"/>
              <a:gd name="connsiteX196" fmla="*/ 6525102 w 8459313"/>
              <a:gd name="connsiteY196" fmla="*/ 44043 h 126569"/>
              <a:gd name="connsiteX197" fmla="*/ 6532938 w 8459313"/>
              <a:gd name="connsiteY197" fmla="*/ 32421 h 126569"/>
              <a:gd name="connsiteX198" fmla="*/ 6611211 w 8459313"/>
              <a:gd name="connsiteY198" fmla="*/ 0 h 126569"/>
              <a:gd name="connsiteX199" fmla="*/ 6689484 w 8459313"/>
              <a:gd name="connsiteY199" fmla="*/ 32421 h 126569"/>
              <a:gd name="connsiteX200" fmla="*/ 6696952 w 8459313"/>
              <a:gd name="connsiteY200" fmla="*/ 43497 h 126569"/>
              <a:gd name="connsiteX201" fmla="*/ 6701474 w 8459313"/>
              <a:gd name="connsiteY201" fmla="*/ 40449 h 126569"/>
              <a:gd name="connsiteX202" fmla="*/ 6744561 w 8459313"/>
              <a:gd name="connsiteY202" fmla="*/ 31750 h 126569"/>
              <a:gd name="connsiteX203" fmla="*/ 6787649 w 8459313"/>
              <a:gd name="connsiteY203" fmla="*/ 40449 h 126569"/>
              <a:gd name="connsiteX204" fmla="*/ 6792980 w 8459313"/>
              <a:gd name="connsiteY204" fmla="*/ 44043 h 126569"/>
              <a:gd name="connsiteX205" fmla="*/ 6800816 w 8459313"/>
              <a:gd name="connsiteY205" fmla="*/ 32421 h 126569"/>
              <a:gd name="connsiteX206" fmla="*/ 6879089 w 8459313"/>
              <a:gd name="connsiteY206" fmla="*/ 0 h 126569"/>
              <a:gd name="connsiteX207" fmla="*/ 6957362 w 8459313"/>
              <a:gd name="connsiteY207" fmla="*/ 32421 h 126569"/>
              <a:gd name="connsiteX208" fmla="*/ 6964830 w 8459313"/>
              <a:gd name="connsiteY208" fmla="*/ 43497 h 126569"/>
              <a:gd name="connsiteX209" fmla="*/ 6969352 w 8459313"/>
              <a:gd name="connsiteY209" fmla="*/ 40449 h 126569"/>
              <a:gd name="connsiteX210" fmla="*/ 7012439 w 8459313"/>
              <a:gd name="connsiteY210" fmla="*/ 31750 h 126569"/>
              <a:gd name="connsiteX211" fmla="*/ 7055527 w 8459313"/>
              <a:gd name="connsiteY211" fmla="*/ 40449 h 126569"/>
              <a:gd name="connsiteX212" fmla="*/ 7060859 w 8459313"/>
              <a:gd name="connsiteY212" fmla="*/ 44044 h 126569"/>
              <a:gd name="connsiteX213" fmla="*/ 7068695 w 8459313"/>
              <a:gd name="connsiteY213" fmla="*/ 32421 h 126569"/>
              <a:gd name="connsiteX214" fmla="*/ 7146968 w 8459313"/>
              <a:gd name="connsiteY214" fmla="*/ 0 h 126569"/>
              <a:gd name="connsiteX215" fmla="*/ 7225241 w 8459313"/>
              <a:gd name="connsiteY215" fmla="*/ 32421 h 126569"/>
              <a:gd name="connsiteX216" fmla="*/ 7232709 w 8459313"/>
              <a:gd name="connsiteY216" fmla="*/ 43497 h 126569"/>
              <a:gd name="connsiteX217" fmla="*/ 7237231 w 8459313"/>
              <a:gd name="connsiteY217" fmla="*/ 40449 h 126569"/>
              <a:gd name="connsiteX218" fmla="*/ 7280318 w 8459313"/>
              <a:gd name="connsiteY218" fmla="*/ 31750 h 126569"/>
              <a:gd name="connsiteX219" fmla="*/ 7323406 w 8459313"/>
              <a:gd name="connsiteY219" fmla="*/ 40449 h 126569"/>
              <a:gd name="connsiteX220" fmla="*/ 7328737 w 8459313"/>
              <a:gd name="connsiteY220" fmla="*/ 44043 h 126569"/>
              <a:gd name="connsiteX221" fmla="*/ 7336573 w 8459313"/>
              <a:gd name="connsiteY221" fmla="*/ 32421 h 126569"/>
              <a:gd name="connsiteX222" fmla="*/ 7414846 w 8459313"/>
              <a:gd name="connsiteY222" fmla="*/ 0 h 126569"/>
              <a:gd name="connsiteX223" fmla="*/ 7493119 w 8459313"/>
              <a:gd name="connsiteY223" fmla="*/ 32421 h 126569"/>
              <a:gd name="connsiteX224" fmla="*/ 7500587 w 8459313"/>
              <a:gd name="connsiteY224" fmla="*/ 43497 h 126569"/>
              <a:gd name="connsiteX225" fmla="*/ 7505109 w 8459313"/>
              <a:gd name="connsiteY225" fmla="*/ 40449 h 126569"/>
              <a:gd name="connsiteX226" fmla="*/ 7548196 w 8459313"/>
              <a:gd name="connsiteY226" fmla="*/ 31750 h 126569"/>
              <a:gd name="connsiteX227" fmla="*/ 7591283 w 8459313"/>
              <a:gd name="connsiteY227" fmla="*/ 40449 h 126569"/>
              <a:gd name="connsiteX228" fmla="*/ 7596615 w 8459313"/>
              <a:gd name="connsiteY228" fmla="*/ 44043 h 126569"/>
              <a:gd name="connsiteX229" fmla="*/ 7604451 w 8459313"/>
              <a:gd name="connsiteY229" fmla="*/ 32421 h 126569"/>
              <a:gd name="connsiteX230" fmla="*/ 7682724 w 8459313"/>
              <a:gd name="connsiteY230" fmla="*/ 0 h 126569"/>
              <a:gd name="connsiteX231" fmla="*/ 7760997 w 8459313"/>
              <a:gd name="connsiteY231" fmla="*/ 32421 h 126569"/>
              <a:gd name="connsiteX232" fmla="*/ 7768465 w 8459313"/>
              <a:gd name="connsiteY232" fmla="*/ 43497 h 126569"/>
              <a:gd name="connsiteX233" fmla="*/ 7772987 w 8459313"/>
              <a:gd name="connsiteY233" fmla="*/ 40449 h 126569"/>
              <a:gd name="connsiteX234" fmla="*/ 7816074 w 8459313"/>
              <a:gd name="connsiteY234" fmla="*/ 31750 h 126569"/>
              <a:gd name="connsiteX235" fmla="*/ 7859161 w 8459313"/>
              <a:gd name="connsiteY235" fmla="*/ 40449 h 126569"/>
              <a:gd name="connsiteX236" fmla="*/ 7864494 w 8459313"/>
              <a:gd name="connsiteY236" fmla="*/ 44044 h 126569"/>
              <a:gd name="connsiteX237" fmla="*/ 7872330 w 8459313"/>
              <a:gd name="connsiteY237" fmla="*/ 32421 h 126569"/>
              <a:gd name="connsiteX238" fmla="*/ 7950603 w 8459313"/>
              <a:gd name="connsiteY238" fmla="*/ 0 h 126569"/>
              <a:gd name="connsiteX239" fmla="*/ 8028876 w 8459313"/>
              <a:gd name="connsiteY239" fmla="*/ 32421 h 126569"/>
              <a:gd name="connsiteX240" fmla="*/ 8036344 w 8459313"/>
              <a:gd name="connsiteY240" fmla="*/ 43497 h 126569"/>
              <a:gd name="connsiteX241" fmla="*/ 8040866 w 8459313"/>
              <a:gd name="connsiteY241" fmla="*/ 40449 h 126569"/>
              <a:gd name="connsiteX242" fmla="*/ 8083953 w 8459313"/>
              <a:gd name="connsiteY242" fmla="*/ 31750 h 126569"/>
              <a:gd name="connsiteX243" fmla="*/ 8127040 w 8459313"/>
              <a:gd name="connsiteY243" fmla="*/ 40449 h 126569"/>
              <a:gd name="connsiteX244" fmla="*/ 8132366 w 8459313"/>
              <a:gd name="connsiteY244" fmla="*/ 44040 h 126569"/>
              <a:gd name="connsiteX245" fmla="*/ 8140200 w 8459313"/>
              <a:gd name="connsiteY245" fmla="*/ 32421 h 126569"/>
              <a:gd name="connsiteX246" fmla="*/ 8218473 w 8459313"/>
              <a:gd name="connsiteY246" fmla="*/ 0 h 126569"/>
              <a:gd name="connsiteX247" fmla="*/ 8296746 w 8459313"/>
              <a:gd name="connsiteY247" fmla="*/ 32421 h 126569"/>
              <a:gd name="connsiteX248" fmla="*/ 8304214 w 8459313"/>
              <a:gd name="connsiteY248" fmla="*/ 43497 h 126569"/>
              <a:gd name="connsiteX249" fmla="*/ 8308736 w 8459313"/>
              <a:gd name="connsiteY249" fmla="*/ 40449 h 126569"/>
              <a:gd name="connsiteX250" fmla="*/ 8351823 w 8459313"/>
              <a:gd name="connsiteY250" fmla="*/ 31750 h 126569"/>
              <a:gd name="connsiteX251" fmla="*/ 8453819 w 8459313"/>
              <a:gd name="connsiteY251" fmla="*/ 99357 h 126569"/>
              <a:gd name="connsiteX252" fmla="*/ 8459313 w 8459313"/>
              <a:gd name="connsiteY252" fmla="*/ 126569 h 126569"/>
              <a:gd name="connsiteX0" fmla="*/ 0 w 8453819"/>
              <a:gd name="connsiteY0" fmla="*/ 43496 h 99357"/>
              <a:gd name="connsiteX1" fmla="*/ 4520 w 8453819"/>
              <a:gd name="connsiteY1" fmla="*/ 40449 h 99357"/>
              <a:gd name="connsiteX2" fmla="*/ 47607 w 8453819"/>
              <a:gd name="connsiteY2" fmla="*/ 31750 h 99357"/>
              <a:gd name="connsiteX3" fmla="*/ 90694 w 8453819"/>
              <a:gd name="connsiteY3" fmla="*/ 40449 h 99357"/>
              <a:gd name="connsiteX4" fmla="*/ 96028 w 8453819"/>
              <a:gd name="connsiteY4" fmla="*/ 44044 h 99357"/>
              <a:gd name="connsiteX5" fmla="*/ 103865 w 8453819"/>
              <a:gd name="connsiteY5" fmla="*/ 32421 h 99357"/>
              <a:gd name="connsiteX6" fmla="*/ 182138 w 8453819"/>
              <a:gd name="connsiteY6" fmla="*/ 0 h 99357"/>
              <a:gd name="connsiteX7" fmla="*/ 260411 w 8453819"/>
              <a:gd name="connsiteY7" fmla="*/ 32421 h 99357"/>
              <a:gd name="connsiteX8" fmla="*/ 267878 w 8453819"/>
              <a:gd name="connsiteY8" fmla="*/ 43496 h 99357"/>
              <a:gd name="connsiteX9" fmla="*/ 272398 w 8453819"/>
              <a:gd name="connsiteY9" fmla="*/ 40449 h 99357"/>
              <a:gd name="connsiteX10" fmla="*/ 315485 w 8453819"/>
              <a:gd name="connsiteY10" fmla="*/ 31750 h 99357"/>
              <a:gd name="connsiteX11" fmla="*/ 358573 w 8453819"/>
              <a:gd name="connsiteY11" fmla="*/ 40449 h 99357"/>
              <a:gd name="connsiteX12" fmla="*/ 363906 w 8453819"/>
              <a:gd name="connsiteY12" fmla="*/ 44045 h 99357"/>
              <a:gd name="connsiteX13" fmla="*/ 371744 w 8453819"/>
              <a:gd name="connsiteY13" fmla="*/ 32421 h 99357"/>
              <a:gd name="connsiteX14" fmla="*/ 450017 w 8453819"/>
              <a:gd name="connsiteY14" fmla="*/ 0 h 99357"/>
              <a:gd name="connsiteX15" fmla="*/ 528290 w 8453819"/>
              <a:gd name="connsiteY15" fmla="*/ 32421 h 99357"/>
              <a:gd name="connsiteX16" fmla="*/ 535757 w 8453819"/>
              <a:gd name="connsiteY16" fmla="*/ 43496 h 99357"/>
              <a:gd name="connsiteX17" fmla="*/ 540277 w 8453819"/>
              <a:gd name="connsiteY17" fmla="*/ 40449 h 99357"/>
              <a:gd name="connsiteX18" fmla="*/ 583365 w 8453819"/>
              <a:gd name="connsiteY18" fmla="*/ 31750 h 99357"/>
              <a:gd name="connsiteX19" fmla="*/ 626452 w 8453819"/>
              <a:gd name="connsiteY19" fmla="*/ 40449 h 99357"/>
              <a:gd name="connsiteX20" fmla="*/ 631786 w 8453819"/>
              <a:gd name="connsiteY20" fmla="*/ 44045 h 99357"/>
              <a:gd name="connsiteX21" fmla="*/ 639623 w 8453819"/>
              <a:gd name="connsiteY21" fmla="*/ 32421 h 99357"/>
              <a:gd name="connsiteX22" fmla="*/ 717896 w 8453819"/>
              <a:gd name="connsiteY22" fmla="*/ 0 h 99357"/>
              <a:gd name="connsiteX23" fmla="*/ 796169 w 8453819"/>
              <a:gd name="connsiteY23" fmla="*/ 32421 h 99357"/>
              <a:gd name="connsiteX24" fmla="*/ 803637 w 8453819"/>
              <a:gd name="connsiteY24" fmla="*/ 43496 h 99357"/>
              <a:gd name="connsiteX25" fmla="*/ 808156 w 8453819"/>
              <a:gd name="connsiteY25" fmla="*/ 40449 h 99357"/>
              <a:gd name="connsiteX26" fmla="*/ 851244 w 8453819"/>
              <a:gd name="connsiteY26" fmla="*/ 31750 h 99357"/>
              <a:gd name="connsiteX27" fmla="*/ 894331 w 8453819"/>
              <a:gd name="connsiteY27" fmla="*/ 40449 h 99357"/>
              <a:gd name="connsiteX28" fmla="*/ 899664 w 8453819"/>
              <a:gd name="connsiteY28" fmla="*/ 44045 h 99357"/>
              <a:gd name="connsiteX29" fmla="*/ 907502 w 8453819"/>
              <a:gd name="connsiteY29" fmla="*/ 32421 h 99357"/>
              <a:gd name="connsiteX30" fmla="*/ 985775 w 8453819"/>
              <a:gd name="connsiteY30" fmla="*/ 0 h 99357"/>
              <a:gd name="connsiteX31" fmla="*/ 1064048 w 8453819"/>
              <a:gd name="connsiteY31" fmla="*/ 32421 h 99357"/>
              <a:gd name="connsiteX32" fmla="*/ 1071515 w 8453819"/>
              <a:gd name="connsiteY32" fmla="*/ 43496 h 99357"/>
              <a:gd name="connsiteX33" fmla="*/ 1076035 w 8453819"/>
              <a:gd name="connsiteY33" fmla="*/ 40449 h 99357"/>
              <a:gd name="connsiteX34" fmla="*/ 1119122 w 8453819"/>
              <a:gd name="connsiteY34" fmla="*/ 31750 h 99357"/>
              <a:gd name="connsiteX35" fmla="*/ 1162210 w 8453819"/>
              <a:gd name="connsiteY35" fmla="*/ 40449 h 99357"/>
              <a:gd name="connsiteX36" fmla="*/ 1167543 w 8453819"/>
              <a:gd name="connsiteY36" fmla="*/ 44045 h 99357"/>
              <a:gd name="connsiteX37" fmla="*/ 1175380 w 8453819"/>
              <a:gd name="connsiteY37" fmla="*/ 32421 h 99357"/>
              <a:gd name="connsiteX38" fmla="*/ 1253655 w 8453819"/>
              <a:gd name="connsiteY38" fmla="*/ 0 h 99357"/>
              <a:gd name="connsiteX39" fmla="*/ 1331927 w 8453819"/>
              <a:gd name="connsiteY39" fmla="*/ 32421 h 99357"/>
              <a:gd name="connsiteX40" fmla="*/ 1339394 w 8453819"/>
              <a:gd name="connsiteY40" fmla="*/ 43496 h 99357"/>
              <a:gd name="connsiteX41" fmla="*/ 1343914 w 8453819"/>
              <a:gd name="connsiteY41" fmla="*/ 40449 h 99357"/>
              <a:gd name="connsiteX42" fmla="*/ 1387001 w 8453819"/>
              <a:gd name="connsiteY42" fmla="*/ 31750 h 99357"/>
              <a:gd name="connsiteX43" fmla="*/ 1430088 w 8453819"/>
              <a:gd name="connsiteY43" fmla="*/ 40449 h 99357"/>
              <a:gd name="connsiteX44" fmla="*/ 1435422 w 8453819"/>
              <a:gd name="connsiteY44" fmla="*/ 44044 h 99357"/>
              <a:gd name="connsiteX45" fmla="*/ 1443258 w 8453819"/>
              <a:gd name="connsiteY45" fmla="*/ 32421 h 99357"/>
              <a:gd name="connsiteX46" fmla="*/ 1521532 w 8453819"/>
              <a:gd name="connsiteY46" fmla="*/ 0 h 99357"/>
              <a:gd name="connsiteX47" fmla="*/ 1599805 w 8453819"/>
              <a:gd name="connsiteY47" fmla="*/ 32421 h 99357"/>
              <a:gd name="connsiteX48" fmla="*/ 1607272 w 8453819"/>
              <a:gd name="connsiteY48" fmla="*/ 43496 h 99357"/>
              <a:gd name="connsiteX49" fmla="*/ 1611791 w 8453819"/>
              <a:gd name="connsiteY49" fmla="*/ 40449 h 99357"/>
              <a:gd name="connsiteX50" fmla="*/ 1654878 w 8453819"/>
              <a:gd name="connsiteY50" fmla="*/ 31750 h 99357"/>
              <a:gd name="connsiteX51" fmla="*/ 1697966 w 8453819"/>
              <a:gd name="connsiteY51" fmla="*/ 40449 h 99357"/>
              <a:gd name="connsiteX52" fmla="*/ 1703299 w 8453819"/>
              <a:gd name="connsiteY52" fmla="*/ 44044 h 99357"/>
              <a:gd name="connsiteX53" fmla="*/ 1711136 w 8453819"/>
              <a:gd name="connsiteY53" fmla="*/ 32421 h 99357"/>
              <a:gd name="connsiteX54" fmla="*/ 1789407 w 8453819"/>
              <a:gd name="connsiteY54" fmla="*/ 0 h 99357"/>
              <a:gd name="connsiteX55" fmla="*/ 1867682 w 8453819"/>
              <a:gd name="connsiteY55" fmla="*/ 32421 h 99357"/>
              <a:gd name="connsiteX56" fmla="*/ 1875149 w 8453819"/>
              <a:gd name="connsiteY56" fmla="*/ 43496 h 99357"/>
              <a:gd name="connsiteX57" fmla="*/ 1879668 w 8453819"/>
              <a:gd name="connsiteY57" fmla="*/ 40449 h 99357"/>
              <a:gd name="connsiteX58" fmla="*/ 1922757 w 8453819"/>
              <a:gd name="connsiteY58" fmla="*/ 31750 h 99357"/>
              <a:gd name="connsiteX59" fmla="*/ 1965843 w 8453819"/>
              <a:gd name="connsiteY59" fmla="*/ 40449 h 99357"/>
              <a:gd name="connsiteX60" fmla="*/ 1971178 w 8453819"/>
              <a:gd name="connsiteY60" fmla="*/ 44045 h 99357"/>
              <a:gd name="connsiteX61" fmla="*/ 1979014 w 8453819"/>
              <a:gd name="connsiteY61" fmla="*/ 32421 h 99357"/>
              <a:gd name="connsiteX62" fmla="*/ 2057287 w 8453819"/>
              <a:gd name="connsiteY62" fmla="*/ 0 h 99357"/>
              <a:gd name="connsiteX63" fmla="*/ 2135560 w 8453819"/>
              <a:gd name="connsiteY63" fmla="*/ 32421 h 99357"/>
              <a:gd name="connsiteX64" fmla="*/ 2143026 w 8453819"/>
              <a:gd name="connsiteY64" fmla="*/ 43496 h 99357"/>
              <a:gd name="connsiteX65" fmla="*/ 2147547 w 8453819"/>
              <a:gd name="connsiteY65" fmla="*/ 40449 h 99357"/>
              <a:gd name="connsiteX66" fmla="*/ 2190635 w 8453819"/>
              <a:gd name="connsiteY66" fmla="*/ 31750 h 99357"/>
              <a:gd name="connsiteX67" fmla="*/ 2233721 w 8453819"/>
              <a:gd name="connsiteY67" fmla="*/ 40449 h 99357"/>
              <a:gd name="connsiteX68" fmla="*/ 2239056 w 8453819"/>
              <a:gd name="connsiteY68" fmla="*/ 44045 h 99357"/>
              <a:gd name="connsiteX69" fmla="*/ 2246892 w 8453819"/>
              <a:gd name="connsiteY69" fmla="*/ 32421 h 99357"/>
              <a:gd name="connsiteX70" fmla="*/ 2325166 w 8453819"/>
              <a:gd name="connsiteY70" fmla="*/ 0 h 99357"/>
              <a:gd name="connsiteX71" fmla="*/ 2403439 w 8453819"/>
              <a:gd name="connsiteY71" fmla="*/ 32421 h 99357"/>
              <a:gd name="connsiteX72" fmla="*/ 2410905 w 8453819"/>
              <a:gd name="connsiteY72" fmla="*/ 43496 h 99357"/>
              <a:gd name="connsiteX73" fmla="*/ 2415425 w 8453819"/>
              <a:gd name="connsiteY73" fmla="*/ 40449 h 99357"/>
              <a:gd name="connsiteX74" fmla="*/ 2458511 w 8453819"/>
              <a:gd name="connsiteY74" fmla="*/ 31750 h 99357"/>
              <a:gd name="connsiteX75" fmla="*/ 2501600 w 8453819"/>
              <a:gd name="connsiteY75" fmla="*/ 40449 h 99357"/>
              <a:gd name="connsiteX76" fmla="*/ 2506933 w 8453819"/>
              <a:gd name="connsiteY76" fmla="*/ 44045 h 99357"/>
              <a:gd name="connsiteX77" fmla="*/ 2514770 w 8453819"/>
              <a:gd name="connsiteY77" fmla="*/ 32421 h 99357"/>
              <a:gd name="connsiteX78" fmla="*/ 2593043 w 8453819"/>
              <a:gd name="connsiteY78" fmla="*/ 0 h 99357"/>
              <a:gd name="connsiteX79" fmla="*/ 2671316 w 8453819"/>
              <a:gd name="connsiteY79" fmla="*/ 32421 h 99357"/>
              <a:gd name="connsiteX80" fmla="*/ 2678783 w 8453819"/>
              <a:gd name="connsiteY80" fmla="*/ 43496 h 99357"/>
              <a:gd name="connsiteX81" fmla="*/ 2683303 w 8453819"/>
              <a:gd name="connsiteY81" fmla="*/ 40449 h 99357"/>
              <a:gd name="connsiteX82" fmla="*/ 2726391 w 8453819"/>
              <a:gd name="connsiteY82" fmla="*/ 31750 h 99357"/>
              <a:gd name="connsiteX83" fmla="*/ 2769478 w 8453819"/>
              <a:gd name="connsiteY83" fmla="*/ 40449 h 99357"/>
              <a:gd name="connsiteX84" fmla="*/ 2774813 w 8453819"/>
              <a:gd name="connsiteY84" fmla="*/ 44045 h 99357"/>
              <a:gd name="connsiteX85" fmla="*/ 2782649 w 8453819"/>
              <a:gd name="connsiteY85" fmla="*/ 32421 h 99357"/>
              <a:gd name="connsiteX86" fmla="*/ 2860922 w 8453819"/>
              <a:gd name="connsiteY86" fmla="*/ 0 h 99357"/>
              <a:gd name="connsiteX87" fmla="*/ 2939195 w 8453819"/>
              <a:gd name="connsiteY87" fmla="*/ 32421 h 99357"/>
              <a:gd name="connsiteX88" fmla="*/ 2946661 w 8453819"/>
              <a:gd name="connsiteY88" fmla="*/ 43496 h 99357"/>
              <a:gd name="connsiteX89" fmla="*/ 2951182 w 8453819"/>
              <a:gd name="connsiteY89" fmla="*/ 40449 h 99357"/>
              <a:gd name="connsiteX90" fmla="*/ 2994269 w 8453819"/>
              <a:gd name="connsiteY90" fmla="*/ 31750 h 99357"/>
              <a:gd name="connsiteX91" fmla="*/ 3037356 w 8453819"/>
              <a:gd name="connsiteY91" fmla="*/ 40449 h 99357"/>
              <a:gd name="connsiteX92" fmla="*/ 3042690 w 8453819"/>
              <a:gd name="connsiteY92" fmla="*/ 44045 h 99357"/>
              <a:gd name="connsiteX93" fmla="*/ 3050527 w 8453819"/>
              <a:gd name="connsiteY93" fmla="*/ 32421 h 99357"/>
              <a:gd name="connsiteX94" fmla="*/ 3128800 w 8453819"/>
              <a:gd name="connsiteY94" fmla="*/ 0 h 99357"/>
              <a:gd name="connsiteX95" fmla="*/ 3207072 w 8453819"/>
              <a:gd name="connsiteY95" fmla="*/ 32421 h 99357"/>
              <a:gd name="connsiteX96" fmla="*/ 3214539 w 8453819"/>
              <a:gd name="connsiteY96" fmla="*/ 43496 h 99357"/>
              <a:gd name="connsiteX97" fmla="*/ 3219059 w 8453819"/>
              <a:gd name="connsiteY97" fmla="*/ 40449 h 99357"/>
              <a:gd name="connsiteX98" fmla="*/ 3262147 w 8453819"/>
              <a:gd name="connsiteY98" fmla="*/ 31750 h 99357"/>
              <a:gd name="connsiteX99" fmla="*/ 3305231 w 8453819"/>
              <a:gd name="connsiteY99" fmla="*/ 40449 h 99357"/>
              <a:gd name="connsiteX100" fmla="*/ 3310563 w 8453819"/>
              <a:gd name="connsiteY100" fmla="*/ 44044 h 99357"/>
              <a:gd name="connsiteX101" fmla="*/ 3318400 w 8453819"/>
              <a:gd name="connsiteY101" fmla="*/ 32421 h 99357"/>
              <a:gd name="connsiteX102" fmla="*/ 3396671 w 8453819"/>
              <a:gd name="connsiteY102" fmla="*/ 0 h 99357"/>
              <a:gd name="connsiteX103" fmla="*/ 3474944 w 8453819"/>
              <a:gd name="connsiteY103" fmla="*/ 32421 h 99357"/>
              <a:gd name="connsiteX104" fmla="*/ 3482412 w 8453819"/>
              <a:gd name="connsiteY104" fmla="*/ 43497 h 99357"/>
              <a:gd name="connsiteX105" fmla="*/ 3486934 w 8453819"/>
              <a:gd name="connsiteY105" fmla="*/ 40449 h 99357"/>
              <a:gd name="connsiteX106" fmla="*/ 3530021 w 8453819"/>
              <a:gd name="connsiteY106" fmla="*/ 31750 h 99357"/>
              <a:gd name="connsiteX107" fmla="*/ 3573109 w 8453819"/>
              <a:gd name="connsiteY107" fmla="*/ 40449 h 99357"/>
              <a:gd name="connsiteX108" fmla="*/ 3578440 w 8453819"/>
              <a:gd name="connsiteY108" fmla="*/ 44043 h 99357"/>
              <a:gd name="connsiteX109" fmla="*/ 3586276 w 8453819"/>
              <a:gd name="connsiteY109" fmla="*/ 32421 h 99357"/>
              <a:gd name="connsiteX110" fmla="*/ 3664549 w 8453819"/>
              <a:gd name="connsiteY110" fmla="*/ 0 h 99357"/>
              <a:gd name="connsiteX111" fmla="*/ 3742822 w 8453819"/>
              <a:gd name="connsiteY111" fmla="*/ 32421 h 99357"/>
              <a:gd name="connsiteX112" fmla="*/ 3750290 w 8453819"/>
              <a:gd name="connsiteY112" fmla="*/ 43497 h 99357"/>
              <a:gd name="connsiteX113" fmla="*/ 3754812 w 8453819"/>
              <a:gd name="connsiteY113" fmla="*/ 40449 h 99357"/>
              <a:gd name="connsiteX114" fmla="*/ 3797899 w 8453819"/>
              <a:gd name="connsiteY114" fmla="*/ 31750 h 99357"/>
              <a:gd name="connsiteX115" fmla="*/ 3840987 w 8453819"/>
              <a:gd name="connsiteY115" fmla="*/ 40449 h 99357"/>
              <a:gd name="connsiteX116" fmla="*/ 3846319 w 8453819"/>
              <a:gd name="connsiteY116" fmla="*/ 44044 h 99357"/>
              <a:gd name="connsiteX117" fmla="*/ 3854155 w 8453819"/>
              <a:gd name="connsiteY117" fmla="*/ 32421 h 99357"/>
              <a:gd name="connsiteX118" fmla="*/ 3932428 w 8453819"/>
              <a:gd name="connsiteY118" fmla="*/ 0 h 99357"/>
              <a:gd name="connsiteX119" fmla="*/ 4010701 w 8453819"/>
              <a:gd name="connsiteY119" fmla="*/ 32421 h 99357"/>
              <a:gd name="connsiteX120" fmla="*/ 4018169 w 8453819"/>
              <a:gd name="connsiteY120" fmla="*/ 43497 h 99357"/>
              <a:gd name="connsiteX121" fmla="*/ 4022691 w 8453819"/>
              <a:gd name="connsiteY121" fmla="*/ 40449 h 99357"/>
              <a:gd name="connsiteX122" fmla="*/ 4065778 w 8453819"/>
              <a:gd name="connsiteY122" fmla="*/ 31750 h 99357"/>
              <a:gd name="connsiteX123" fmla="*/ 4108866 w 8453819"/>
              <a:gd name="connsiteY123" fmla="*/ 40449 h 99357"/>
              <a:gd name="connsiteX124" fmla="*/ 4114197 w 8453819"/>
              <a:gd name="connsiteY124" fmla="*/ 44043 h 99357"/>
              <a:gd name="connsiteX125" fmla="*/ 4122033 w 8453819"/>
              <a:gd name="connsiteY125" fmla="*/ 32421 h 99357"/>
              <a:gd name="connsiteX126" fmla="*/ 4200306 w 8453819"/>
              <a:gd name="connsiteY126" fmla="*/ 0 h 99357"/>
              <a:gd name="connsiteX127" fmla="*/ 4278579 w 8453819"/>
              <a:gd name="connsiteY127" fmla="*/ 32421 h 99357"/>
              <a:gd name="connsiteX128" fmla="*/ 4286047 w 8453819"/>
              <a:gd name="connsiteY128" fmla="*/ 43497 h 99357"/>
              <a:gd name="connsiteX129" fmla="*/ 4290569 w 8453819"/>
              <a:gd name="connsiteY129" fmla="*/ 40449 h 99357"/>
              <a:gd name="connsiteX130" fmla="*/ 4333656 w 8453819"/>
              <a:gd name="connsiteY130" fmla="*/ 31750 h 99357"/>
              <a:gd name="connsiteX131" fmla="*/ 4376744 w 8453819"/>
              <a:gd name="connsiteY131" fmla="*/ 40449 h 99357"/>
              <a:gd name="connsiteX132" fmla="*/ 4382075 w 8453819"/>
              <a:gd name="connsiteY132" fmla="*/ 44043 h 99357"/>
              <a:gd name="connsiteX133" fmla="*/ 4389911 w 8453819"/>
              <a:gd name="connsiteY133" fmla="*/ 32421 h 99357"/>
              <a:gd name="connsiteX134" fmla="*/ 4468184 w 8453819"/>
              <a:gd name="connsiteY134" fmla="*/ 0 h 99357"/>
              <a:gd name="connsiteX135" fmla="*/ 4546457 w 8453819"/>
              <a:gd name="connsiteY135" fmla="*/ 32421 h 99357"/>
              <a:gd name="connsiteX136" fmla="*/ 4553925 w 8453819"/>
              <a:gd name="connsiteY136" fmla="*/ 43497 h 99357"/>
              <a:gd name="connsiteX137" fmla="*/ 4558447 w 8453819"/>
              <a:gd name="connsiteY137" fmla="*/ 40449 h 99357"/>
              <a:gd name="connsiteX138" fmla="*/ 4601534 w 8453819"/>
              <a:gd name="connsiteY138" fmla="*/ 31750 h 99357"/>
              <a:gd name="connsiteX139" fmla="*/ 4644622 w 8453819"/>
              <a:gd name="connsiteY139" fmla="*/ 40449 h 99357"/>
              <a:gd name="connsiteX140" fmla="*/ 4649954 w 8453819"/>
              <a:gd name="connsiteY140" fmla="*/ 44044 h 99357"/>
              <a:gd name="connsiteX141" fmla="*/ 4657790 w 8453819"/>
              <a:gd name="connsiteY141" fmla="*/ 32421 h 99357"/>
              <a:gd name="connsiteX142" fmla="*/ 4736063 w 8453819"/>
              <a:gd name="connsiteY142" fmla="*/ 0 h 99357"/>
              <a:gd name="connsiteX143" fmla="*/ 4814336 w 8453819"/>
              <a:gd name="connsiteY143" fmla="*/ 32421 h 99357"/>
              <a:gd name="connsiteX144" fmla="*/ 4821804 w 8453819"/>
              <a:gd name="connsiteY144" fmla="*/ 43497 h 99357"/>
              <a:gd name="connsiteX145" fmla="*/ 4826326 w 8453819"/>
              <a:gd name="connsiteY145" fmla="*/ 40449 h 99357"/>
              <a:gd name="connsiteX146" fmla="*/ 4869413 w 8453819"/>
              <a:gd name="connsiteY146" fmla="*/ 31750 h 99357"/>
              <a:gd name="connsiteX147" fmla="*/ 4912501 w 8453819"/>
              <a:gd name="connsiteY147" fmla="*/ 40449 h 99357"/>
              <a:gd name="connsiteX148" fmla="*/ 4917832 w 8453819"/>
              <a:gd name="connsiteY148" fmla="*/ 44043 h 99357"/>
              <a:gd name="connsiteX149" fmla="*/ 4925668 w 8453819"/>
              <a:gd name="connsiteY149" fmla="*/ 32421 h 99357"/>
              <a:gd name="connsiteX150" fmla="*/ 5003941 w 8453819"/>
              <a:gd name="connsiteY150" fmla="*/ 0 h 99357"/>
              <a:gd name="connsiteX151" fmla="*/ 5082214 w 8453819"/>
              <a:gd name="connsiteY151" fmla="*/ 32421 h 99357"/>
              <a:gd name="connsiteX152" fmla="*/ 5089682 w 8453819"/>
              <a:gd name="connsiteY152" fmla="*/ 43497 h 99357"/>
              <a:gd name="connsiteX153" fmla="*/ 5094204 w 8453819"/>
              <a:gd name="connsiteY153" fmla="*/ 40449 h 99357"/>
              <a:gd name="connsiteX154" fmla="*/ 5137291 w 8453819"/>
              <a:gd name="connsiteY154" fmla="*/ 31750 h 99357"/>
              <a:gd name="connsiteX155" fmla="*/ 5180379 w 8453819"/>
              <a:gd name="connsiteY155" fmla="*/ 40449 h 99357"/>
              <a:gd name="connsiteX156" fmla="*/ 5185710 w 8453819"/>
              <a:gd name="connsiteY156" fmla="*/ 44043 h 99357"/>
              <a:gd name="connsiteX157" fmla="*/ 5193546 w 8453819"/>
              <a:gd name="connsiteY157" fmla="*/ 32421 h 99357"/>
              <a:gd name="connsiteX158" fmla="*/ 5271819 w 8453819"/>
              <a:gd name="connsiteY158" fmla="*/ 0 h 99357"/>
              <a:gd name="connsiteX159" fmla="*/ 5350092 w 8453819"/>
              <a:gd name="connsiteY159" fmla="*/ 32421 h 99357"/>
              <a:gd name="connsiteX160" fmla="*/ 5357560 w 8453819"/>
              <a:gd name="connsiteY160" fmla="*/ 43497 h 99357"/>
              <a:gd name="connsiteX161" fmla="*/ 5362082 w 8453819"/>
              <a:gd name="connsiteY161" fmla="*/ 40449 h 99357"/>
              <a:gd name="connsiteX162" fmla="*/ 5405169 w 8453819"/>
              <a:gd name="connsiteY162" fmla="*/ 31750 h 99357"/>
              <a:gd name="connsiteX163" fmla="*/ 5448257 w 8453819"/>
              <a:gd name="connsiteY163" fmla="*/ 40449 h 99357"/>
              <a:gd name="connsiteX164" fmla="*/ 5453589 w 8453819"/>
              <a:gd name="connsiteY164" fmla="*/ 44044 h 99357"/>
              <a:gd name="connsiteX165" fmla="*/ 5461425 w 8453819"/>
              <a:gd name="connsiteY165" fmla="*/ 32421 h 99357"/>
              <a:gd name="connsiteX166" fmla="*/ 5539698 w 8453819"/>
              <a:gd name="connsiteY166" fmla="*/ 0 h 99357"/>
              <a:gd name="connsiteX167" fmla="*/ 5617971 w 8453819"/>
              <a:gd name="connsiteY167" fmla="*/ 32421 h 99357"/>
              <a:gd name="connsiteX168" fmla="*/ 5625439 w 8453819"/>
              <a:gd name="connsiteY168" fmla="*/ 43497 h 99357"/>
              <a:gd name="connsiteX169" fmla="*/ 5629961 w 8453819"/>
              <a:gd name="connsiteY169" fmla="*/ 40449 h 99357"/>
              <a:gd name="connsiteX170" fmla="*/ 5673048 w 8453819"/>
              <a:gd name="connsiteY170" fmla="*/ 31750 h 99357"/>
              <a:gd name="connsiteX171" fmla="*/ 5716136 w 8453819"/>
              <a:gd name="connsiteY171" fmla="*/ 40449 h 99357"/>
              <a:gd name="connsiteX172" fmla="*/ 5721467 w 8453819"/>
              <a:gd name="connsiteY172" fmla="*/ 44043 h 99357"/>
              <a:gd name="connsiteX173" fmla="*/ 5729303 w 8453819"/>
              <a:gd name="connsiteY173" fmla="*/ 32421 h 99357"/>
              <a:gd name="connsiteX174" fmla="*/ 5807576 w 8453819"/>
              <a:gd name="connsiteY174" fmla="*/ 0 h 99357"/>
              <a:gd name="connsiteX175" fmla="*/ 5885849 w 8453819"/>
              <a:gd name="connsiteY175" fmla="*/ 32421 h 99357"/>
              <a:gd name="connsiteX176" fmla="*/ 5893317 w 8453819"/>
              <a:gd name="connsiteY176" fmla="*/ 43497 h 99357"/>
              <a:gd name="connsiteX177" fmla="*/ 5897839 w 8453819"/>
              <a:gd name="connsiteY177" fmla="*/ 40449 h 99357"/>
              <a:gd name="connsiteX178" fmla="*/ 5940926 w 8453819"/>
              <a:gd name="connsiteY178" fmla="*/ 31750 h 99357"/>
              <a:gd name="connsiteX179" fmla="*/ 5984014 w 8453819"/>
              <a:gd name="connsiteY179" fmla="*/ 40449 h 99357"/>
              <a:gd name="connsiteX180" fmla="*/ 5989345 w 8453819"/>
              <a:gd name="connsiteY180" fmla="*/ 44043 h 99357"/>
              <a:gd name="connsiteX181" fmla="*/ 5997181 w 8453819"/>
              <a:gd name="connsiteY181" fmla="*/ 32421 h 99357"/>
              <a:gd name="connsiteX182" fmla="*/ 6075454 w 8453819"/>
              <a:gd name="connsiteY182" fmla="*/ 0 h 99357"/>
              <a:gd name="connsiteX183" fmla="*/ 6153727 w 8453819"/>
              <a:gd name="connsiteY183" fmla="*/ 32421 h 99357"/>
              <a:gd name="connsiteX184" fmla="*/ 6161195 w 8453819"/>
              <a:gd name="connsiteY184" fmla="*/ 43497 h 99357"/>
              <a:gd name="connsiteX185" fmla="*/ 6165717 w 8453819"/>
              <a:gd name="connsiteY185" fmla="*/ 40449 h 99357"/>
              <a:gd name="connsiteX186" fmla="*/ 6208804 w 8453819"/>
              <a:gd name="connsiteY186" fmla="*/ 31750 h 99357"/>
              <a:gd name="connsiteX187" fmla="*/ 6251892 w 8453819"/>
              <a:gd name="connsiteY187" fmla="*/ 40449 h 99357"/>
              <a:gd name="connsiteX188" fmla="*/ 6257224 w 8453819"/>
              <a:gd name="connsiteY188" fmla="*/ 44044 h 99357"/>
              <a:gd name="connsiteX189" fmla="*/ 6265060 w 8453819"/>
              <a:gd name="connsiteY189" fmla="*/ 32421 h 99357"/>
              <a:gd name="connsiteX190" fmla="*/ 6343333 w 8453819"/>
              <a:gd name="connsiteY190" fmla="*/ 0 h 99357"/>
              <a:gd name="connsiteX191" fmla="*/ 6421606 w 8453819"/>
              <a:gd name="connsiteY191" fmla="*/ 32421 h 99357"/>
              <a:gd name="connsiteX192" fmla="*/ 6429074 w 8453819"/>
              <a:gd name="connsiteY192" fmla="*/ 43497 h 99357"/>
              <a:gd name="connsiteX193" fmla="*/ 6433596 w 8453819"/>
              <a:gd name="connsiteY193" fmla="*/ 40449 h 99357"/>
              <a:gd name="connsiteX194" fmla="*/ 6476683 w 8453819"/>
              <a:gd name="connsiteY194" fmla="*/ 31750 h 99357"/>
              <a:gd name="connsiteX195" fmla="*/ 6519771 w 8453819"/>
              <a:gd name="connsiteY195" fmla="*/ 40449 h 99357"/>
              <a:gd name="connsiteX196" fmla="*/ 6525102 w 8453819"/>
              <a:gd name="connsiteY196" fmla="*/ 44043 h 99357"/>
              <a:gd name="connsiteX197" fmla="*/ 6532938 w 8453819"/>
              <a:gd name="connsiteY197" fmla="*/ 32421 h 99357"/>
              <a:gd name="connsiteX198" fmla="*/ 6611211 w 8453819"/>
              <a:gd name="connsiteY198" fmla="*/ 0 h 99357"/>
              <a:gd name="connsiteX199" fmla="*/ 6689484 w 8453819"/>
              <a:gd name="connsiteY199" fmla="*/ 32421 h 99357"/>
              <a:gd name="connsiteX200" fmla="*/ 6696952 w 8453819"/>
              <a:gd name="connsiteY200" fmla="*/ 43497 h 99357"/>
              <a:gd name="connsiteX201" fmla="*/ 6701474 w 8453819"/>
              <a:gd name="connsiteY201" fmla="*/ 40449 h 99357"/>
              <a:gd name="connsiteX202" fmla="*/ 6744561 w 8453819"/>
              <a:gd name="connsiteY202" fmla="*/ 31750 h 99357"/>
              <a:gd name="connsiteX203" fmla="*/ 6787649 w 8453819"/>
              <a:gd name="connsiteY203" fmla="*/ 40449 h 99357"/>
              <a:gd name="connsiteX204" fmla="*/ 6792980 w 8453819"/>
              <a:gd name="connsiteY204" fmla="*/ 44043 h 99357"/>
              <a:gd name="connsiteX205" fmla="*/ 6800816 w 8453819"/>
              <a:gd name="connsiteY205" fmla="*/ 32421 h 99357"/>
              <a:gd name="connsiteX206" fmla="*/ 6879089 w 8453819"/>
              <a:gd name="connsiteY206" fmla="*/ 0 h 99357"/>
              <a:gd name="connsiteX207" fmla="*/ 6957362 w 8453819"/>
              <a:gd name="connsiteY207" fmla="*/ 32421 h 99357"/>
              <a:gd name="connsiteX208" fmla="*/ 6964830 w 8453819"/>
              <a:gd name="connsiteY208" fmla="*/ 43497 h 99357"/>
              <a:gd name="connsiteX209" fmla="*/ 6969352 w 8453819"/>
              <a:gd name="connsiteY209" fmla="*/ 40449 h 99357"/>
              <a:gd name="connsiteX210" fmla="*/ 7012439 w 8453819"/>
              <a:gd name="connsiteY210" fmla="*/ 31750 h 99357"/>
              <a:gd name="connsiteX211" fmla="*/ 7055527 w 8453819"/>
              <a:gd name="connsiteY211" fmla="*/ 40449 h 99357"/>
              <a:gd name="connsiteX212" fmla="*/ 7060859 w 8453819"/>
              <a:gd name="connsiteY212" fmla="*/ 44044 h 99357"/>
              <a:gd name="connsiteX213" fmla="*/ 7068695 w 8453819"/>
              <a:gd name="connsiteY213" fmla="*/ 32421 h 99357"/>
              <a:gd name="connsiteX214" fmla="*/ 7146968 w 8453819"/>
              <a:gd name="connsiteY214" fmla="*/ 0 h 99357"/>
              <a:gd name="connsiteX215" fmla="*/ 7225241 w 8453819"/>
              <a:gd name="connsiteY215" fmla="*/ 32421 h 99357"/>
              <a:gd name="connsiteX216" fmla="*/ 7232709 w 8453819"/>
              <a:gd name="connsiteY216" fmla="*/ 43497 h 99357"/>
              <a:gd name="connsiteX217" fmla="*/ 7237231 w 8453819"/>
              <a:gd name="connsiteY217" fmla="*/ 40449 h 99357"/>
              <a:gd name="connsiteX218" fmla="*/ 7280318 w 8453819"/>
              <a:gd name="connsiteY218" fmla="*/ 31750 h 99357"/>
              <a:gd name="connsiteX219" fmla="*/ 7323406 w 8453819"/>
              <a:gd name="connsiteY219" fmla="*/ 40449 h 99357"/>
              <a:gd name="connsiteX220" fmla="*/ 7328737 w 8453819"/>
              <a:gd name="connsiteY220" fmla="*/ 44043 h 99357"/>
              <a:gd name="connsiteX221" fmla="*/ 7336573 w 8453819"/>
              <a:gd name="connsiteY221" fmla="*/ 32421 h 99357"/>
              <a:gd name="connsiteX222" fmla="*/ 7414846 w 8453819"/>
              <a:gd name="connsiteY222" fmla="*/ 0 h 99357"/>
              <a:gd name="connsiteX223" fmla="*/ 7493119 w 8453819"/>
              <a:gd name="connsiteY223" fmla="*/ 32421 h 99357"/>
              <a:gd name="connsiteX224" fmla="*/ 7500587 w 8453819"/>
              <a:gd name="connsiteY224" fmla="*/ 43497 h 99357"/>
              <a:gd name="connsiteX225" fmla="*/ 7505109 w 8453819"/>
              <a:gd name="connsiteY225" fmla="*/ 40449 h 99357"/>
              <a:gd name="connsiteX226" fmla="*/ 7548196 w 8453819"/>
              <a:gd name="connsiteY226" fmla="*/ 31750 h 99357"/>
              <a:gd name="connsiteX227" fmla="*/ 7591283 w 8453819"/>
              <a:gd name="connsiteY227" fmla="*/ 40449 h 99357"/>
              <a:gd name="connsiteX228" fmla="*/ 7596615 w 8453819"/>
              <a:gd name="connsiteY228" fmla="*/ 44043 h 99357"/>
              <a:gd name="connsiteX229" fmla="*/ 7604451 w 8453819"/>
              <a:gd name="connsiteY229" fmla="*/ 32421 h 99357"/>
              <a:gd name="connsiteX230" fmla="*/ 7682724 w 8453819"/>
              <a:gd name="connsiteY230" fmla="*/ 0 h 99357"/>
              <a:gd name="connsiteX231" fmla="*/ 7760997 w 8453819"/>
              <a:gd name="connsiteY231" fmla="*/ 32421 h 99357"/>
              <a:gd name="connsiteX232" fmla="*/ 7768465 w 8453819"/>
              <a:gd name="connsiteY232" fmla="*/ 43497 h 99357"/>
              <a:gd name="connsiteX233" fmla="*/ 7772987 w 8453819"/>
              <a:gd name="connsiteY233" fmla="*/ 40449 h 99357"/>
              <a:gd name="connsiteX234" fmla="*/ 7816074 w 8453819"/>
              <a:gd name="connsiteY234" fmla="*/ 31750 h 99357"/>
              <a:gd name="connsiteX235" fmla="*/ 7859161 w 8453819"/>
              <a:gd name="connsiteY235" fmla="*/ 40449 h 99357"/>
              <a:gd name="connsiteX236" fmla="*/ 7864494 w 8453819"/>
              <a:gd name="connsiteY236" fmla="*/ 44044 h 99357"/>
              <a:gd name="connsiteX237" fmla="*/ 7872330 w 8453819"/>
              <a:gd name="connsiteY237" fmla="*/ 32421 h 99357"/>
              <a:gd name="connsiteX238" fmla="*/ 7950603 w 8453819"/>
              <a:gd name="connsiteY238" fmla="*/ 0 h 99357"/>
              <a:gd name="connsiteX239" fmla="*/ 8028876 w 8453819"/>
              <a:gd name="connsiteY239" fmla="*/ 32421 h 99357"/>
              <a:gd name="connsiteX240" fmla="*/ 8036344 w 8453819"/>
              <a:gd name="connsiteY240" fmla="*/ 43497 h 99357"/>
              <a:gd name="connsiteX241" fmla="*/ 8040866 w 8453819"/>
              <a:gd name="connsiteY241" fmla="*/ 40449 h 99357"/>
              <a:gd name="connsiteX242" fmla="*/ 8083953 w 8453819"/>
              <a:gd name="connsiteY242" fmla="*/ 31750 h 99357"/>
              <a:gd name="connsiteX243" fmla="*/ 8127040 w 8453819"/>
              <a:gd name="connsiteY243" fmla="*/ 40449 h 99357"/>
              <a:gd name="connsiteX244" fmla="*/ 8132366 w 8453819"/>
              <a:gd name="connsiteY244" fmla="*/ 44040 h 99357"/>
              <a:gd name="connsiteX245" fmla="*/ 8140200 w 8453819"/>
              <a:gd name="connsiteY245" fmla="*/ 32421 h 99357"/>
              <a:gd name="connsiteX246" fmla="*/ 8218473 w 8453819"/>
              <a:gd name="connsiteY246" fmla="*/ 0 h 99357"/>
              <a:gd name="connsiteX247" fmla="*/ 8296746 w 8453819"/>
              <a:gd name="connsiteY247" fmla="*/ 32421 h 99357"/>
              <a:gd name="connsiteX248" fmla="*/ 8304214 w 8453819"/>
              <a:gd name="connsiteY248" fmla="*/ 43497 h 99357"/>
              <a:gd name="connsiteX249" fmla="*/ 8308736 w 8453819"/>
              <a:gd name="connsiteY249" fmla="*/ 40449 h 99357"/>
              <a:gd name="connsiteX250" fmla="*/ 8351823 w 8453819"/>
              <a:gd name="connsiteY250" fmla="*/ 31750 h 99357"/>
              <a:gd name="connsiteX251" fmla="*/ 8453819 w 8453819"/>
              <a:gd name="connsiteY251" fmla="*/ 99357 h 99357"/>
              <a:gd name="connsiteX0" fmla="*/ 0 w 8351823"/>
              <a:gd name="connsiteY0" fmla="*/ 43496 h 44045"/>
              <a:gd name="connsiteX1" fmla="*/ 4520 w 8351823"/>
              <a:gd name="connsiteY1" fmla="*/ 40449 h 44045"/>
              <a:gd name="connsiteX2" fmla="*/ 47607 w 8351823"/>
              <a:gd name="connsiteY2" fmla="*/ 31750 h 44045"/>
              <a:gd name="connsiteX3" fmla="*/ 90694 w 8351823"/>
              <a:gd name="connsiteY3" fmla="*/ 40449 h 44045"/>
              <a:gd name="connsiteX4" fmla="*/ 96028 w 8351823"/>
              <a:gd name="connsiteY4" fmla="*/ 44044 h 44045"/>
              <a:gd name="connsiteX5" fmla="*/ 103865 w 8351823"/>
              <a:gd name="connsiteY5" fmla="*/ 32421 h 44045"/>
              <a:gd name="connsiteX6" fmla="*/ 182138 w 8351823"/>
              <a:gd name="connsiteY6" fmla="*/ 0 h 44045"/>
              <a:gd name="connsiteX7" fmla="*/ 260411 w 8351823"/>
              <a:gd name="connsiteY7" fmla="*/ 32421 h 44045"/>
              <a:gd name="connsiteX8" fmla="*/ 267878 w 8351823"/>
              <a:gd name="connsiteY8" fmla="*/ 43496 h 44045"/>
              <a:gd name="connsiteX9" fmla="*/ 272398 w 8351823"/>
              <a:gd name="connsiteY9" fmla="*/ 40449 h 44045"/>
              <a:gd name="connsiteX10" fmla="*/ 315485 w 8351823"/>
              <a:gd name="connsiteY10" fmla="*/ 31750 h 44045"/>
              <a:gd name="connsiteX11" fmla="*/ 358573 w 8351823"/>
              <a:gd name="connsiteY11" fmla="*/ 40449 h 44045"/>
              <a:gd name="connsiteX12" fmla="*/ 363906 w 8351823"/>
              <a:gd name="connsiteY12" fmla="*/ 44045 h 44045"/>
              <a:gd name="connsiteX13" fmla="*/ 371744 w 8351823"/>
              <a:gd name="connsiteY13" fmla="*/ 32421 h 44045"/>
              <a:gd name="connsiteX14" fmla="*/ 450017 w 8351823"/>
              <a:gd name="connsiteY14" fmla="*/ 0 h 44045"/>
              <a:gd name="connsiteX15" fmla="*/ 528290 w 8351823"/>
              <a:gd name="connsiteY15" fmla="*/ 32421 h 44045"/>
              <a:gd name="connsiteX16" fmla="*/ 535757 w 8351823"/>
              <a:gd name="connsiteY16" fmla="*/ 43496 h 44045"/>
              <a:gd name="connsiteX17" fmla="*/ 540277 w 8351823"/>
              <a:gd name="connsiteY17" fmla="*/ 40449 h 44045"/>
              <a:gd name="connsiteX18" fmla="*/ 583365 w 8351823"/>
              <a:gd name="connsiteY18" fmla="*/ 31750 h 44045"/>
              <a:gd name="connsiteX19" fmla="*/ 626452 w 8351823"/>
              <a:gd name="connsiteY19" fmla="*/ 40449 h 44045"/>
              <a:gd name="connsiteX20" fmla="*/ 631786 w 8351823"/>
              <a:gd name="connsiteY20" fmla="*/ 44045 h 44045"/>
              <a:gd name="connsiteX21" fmla="*/ 639623 w 8351823"/>
              <a:gd name="connsiteY21" fmla="*/ 32421 h 44045"/>
              <a:gd name="connsiteX22" fmla="*/ 717896 w 8351823"/>
              <a:gd name="connsiteY22" fmla="*/ 0 h 44045"/>
              <a:gd name="connsiteX23" fmla="*/ 796169 w 8351823"/>
              <a:gd name="connsiteY23" fmla="*/ 32421 h 44045"/>
              <a:gd name="connsiteX24" fmla="*/ 803637 w 8351823"/>
              <a:gd name="connsiteY24" fmla="*/ 43496 h 44045"/>
              <a:gd name="connsiteX25" fmla="*/ 808156 w 8351823"/>
              <a:gd name="connsiteY25" fmla="*/ 40449 h 44045"/>
              <a:gd name="connsiteX26" fmla="*/ 851244 w 8351823"/>
              <a:gd name="connsiteY26" fmla="*/ 31750 h 44045"/>
              <a:gd name="connsiteX27" fmla="*/ 894331 w 8351823"/>
              <a:gd name="connsiteY27" fmla="*/ 40449 h 44045"/>
              <a:gd name="connsiteX28" fmla="*/ 899664 w 8351823"/>
              <a:gd name="connsiteY28" fmla="*/ 44045 h 44045"/>
              <a:gd name="connsiteX29" fmla="*/ 907502 w 8351823"/>
              <a:gd name="connsiteY29" fmla="*/ 32421 h 44045"/>
              <a:gd name="connsiteX30" fmla="*/ 985775 w 8351823"/>
              <a:gd name="connsiteY30" fmla="*/ 0 h 44045"/>
              <a:gd name="connsiteX31" fmla="*/ 1064048 w 8351823"/>
              <a:gd name="connsiteY31" fmla="*/ 32421 h 44045"/>
              <a:gd name="connsiteX32" fmla="*/ 1071515 w 8351823"/>
              <a:gd name="connsiteY32" fmla="*/ 43496 h 44045"/>
              <a:gd name="connsiteX33" fmla="*/ 1076035 w 8351823"/>
              <a:gd name="connsiteY33" fmla="*/ 40449 h 44045"/>
              <a:gd name="connsiteX34" fmla="*/ 1119122 w 8351823"/>
              <a:gd name="connsiteY34" fmla="*/ 31750 h 44045"/>
              <a:gd name="connsiteX35" fmla="*/ 1162210 w 8351823"/>
              <a:gd name="connsiteY35" fmla="*/ 40449 h 44045"/>
              <a:gd name="connsiteX36" fmla="*/ 1167543 w 8351823"/>
              <a:gd name="connsiteY36" fmla="*/ 44045 h 44045"/>
              <a:gd name="connsiteX37" fmla="*/ 1175380 w 8351823"/>
              <a:gd name="connsiteY37" fmla="*/ 32421 h 44045"/>
              <a:gd name="connsiteX38" fmla="*/ 1253655 w 8351823"/>
              <a:gd name="connsiteY38" fmla="*/ 0 h 44045"/>
              <a:gd name="connsiteX39" fmla="*/ 1331927 w 8351823"/>
              <a:gd name="connsiteY39" fmla="*/ 32421 h 44045"/>
              <a:gd name="connsiteX40" fmla="*/ 1339394 w 8351823"/>
              <a:gd name="connsiteY40" fmla="*/ 43496 h 44045"/>
              <a:gd name="connsiteX41" fmla="*/ 1343914 w 8351823"/>
              <a:gd name="connsiteY41" fmla="*/ 40449 h 44045"/>
              <a:gd name="connsiteX42" fmla="*/ 1387001 w 8351823"/>
              <a:gd name="connsiteY42" fmla="*/ 31750 h 44045"/>
              <a:gd name="connsiteX43" fmla="*/ 1430088 w 8351823"/>
              <a:gd name="connsiteY43" fmla="*/ 40449 h 44045"/>
              <a:gd name="connsiteX44" fmla="*/ 1435422 w 8351823"/>
              <a:gd name="connsiteY44" fmla="*/ 44044 h 44045"/>
              <a:gd name="connsiteX45" fmla="*/ 1443258 w 8351823"/>
              <a:gd name="connsiteY45" fmla="*/ 32421 h 44045"/>
              <a:gd name="connsiteX46" fmla="*/ 1521532 w 8351823"/>
              <a:gd name="connsiteY46" fmla="*/ 0 h 44045"/>
              <a:gd name="connsiteX47" fmla="*/ 1599805 w 8351823"/>
              <a:gd name="connsiteY47" fmla="*/ 32421 h 44045"/>
              <a:gd name="connsiteX48" fmla="*/ 1607272 w 8351823"/>
              <a:gd name="connsiteY48" fmla="*/ 43496 h 44045"/>
              <a:gd name="connsiteX49" fmla="*/ 1611791 w 8351823"/>
              <a:gd name="connsiteY49" fmla="*/ 40449 h 44045"/>
              <a:gd name="connsiteX50" fmla="*/ 1654878 w 8351823"/>
              <a:gd name="connsiteY50" fmla="*/ 31750 h 44045"/>
              <a:gd name="connsiteX51" fmla="*/ 1697966 w 8351823"/>
              <a:gd name="connsiteY51" fmla="*/ 40449 h 44045"/>
              <a:gd name="connsiteX52" fmla="*/ 1703299 w 8351823"/>
              <a:gd name="connsiteY52" fmla="*/ 44044 h 44045"/>
              <a:gd name="connsiteX53" fmla="*/ 1711136 w 8351823"/>
              <a:gd name="connsiteY53" fmla="*/ 32421 h 44045"/>
              <a:gd name="connsiteX54" fmla="*/ 1789407 w 8351823"/>
              <a:gd name="connsiteY54" fmla="*/ 0 h 44045"/>
              <a:gd name="connsiteX55" fmla="*/ 1867682 w 8351823"/>
              <a:gd name="connsiteY55" fmla="*/ 32421 h 44045"/>
              <a:gd name="connsiteX56" fmla="*/ 1875149 w 8351823"/>
              <a:gd name="connsiteY56" fmla="*/ 43496 h 44045"/>
              <a:gd name="connsiteX57" fmla="*/ 1879668 w 8351823"/>
              <a:gd name="connsiteY57" fmla="*/ 40449 h 44045"/>
              <a:gd name="connsiteX58" fmla="*/ 1922757 w 8351823"/>
              <a:gd name="connsiteY58" fmla="*/ 31750 h 44045"/>
              <a:gd name="connsiteX59" fmla="*/ 1965843 w 8351823"/>
              <a:gd name="connsiteY59" fmla="*/ 40449 h 44045"/>
              <a:gd name="connsiteX60" fmla="*/ 1971178 w 8351823"/>
              <a:gd name="connsiteY60" fmla="*/ 44045 h 44045"/>
              <a:gd name="connsiteX61" fmla="*/ 1979014 w 8351823"/>
              <a:gd name="connsiteY61" fmla="*/ 32421 h 44045"/>
              <a:gd name="connsiteX62" fmla="*/ 2057287 w 8351823"/>
              <a:gd name="connsiteY62" fmla="*/ 0 h 44045"/>
              <a:gd name="connsiteX63" fmla="*/ 2135560 w 8351823"/>
              <a:gd name="connsiteY63" fmla="*/ 32421 h 44045"/>
              <a:gd name="connsiteX64" fmla="*/ 2143026 w 8351823"/>
              <a:gd name="connsiteY64" fmla="*/ 43496 h 44045"/>
              <a:gd name="connsiteX65" fmla="*/ 2147547 w 8351823"/>
              <a:gd name="connsiteY65" fmla="*/ 40449 h 44045"/>
              <a:gd name="connsiteX66" fmla="*/ 2190635 w 8351823"/>
              <a:gd name="connsiteY66" fmla="*/ 31750 h 44045"/>
              <a:gd name="connsiteX67" fmla="*/ 2233721 w 8351823"/>
              <a:gd name="connsiteY67" fmla="*/ 40449 h 44045"/>
              <a:gd name="connsiteX68" fmla="*/ 2239056 w 8351823"/>
              <a:gd name="connsiteY68" fmla="*/ 44045 h 44045"/>
              <a:gd name="connsiteX69" fmla="*/ 2246892 w 8351823"/>
              <a:gd name="connsiteY69" fmla="*/ 32421 h 44045"/>
              <a:gd name="connsiteX70" fmla="*/ 2325166 w 8351823"/>
              <a:gd name="connsiteY70" fmla="*/ 0 h 44045"/>
              <a:gd name="connsiteX71" fmla="*/ 2403439 w 8351823"/>
              <a:gd name="connsiteY71" fmla="*/ 32421 h 44045"/>
              <a:gd name="connsiteX72" fmla="*/ 2410905 w 8351823"/>
              <a:gd name="connsiteY72" fmla="*/ 43496 h 44045"/>
              <a:gd name="connsiteX73" fmla="*/ 2415425 w 8351823"/>
              <a:gd name="connsiteY73" fmla="*/ 40449 h 44045"/>
              <a:gd name="connsiteX74" fmla="*/ 2458511 w 8351823"/>
              <a:gd name="connsiteY74" fmla="*/ 31750 h 44045"/>
              <a:gd name="connsiteX75" fmla="*/ 2501600 w 8351823"/>
              <a:gd name="connsiteY75" fmla="*/ 40449 h 44045"/>
              <a:gd name="connsiteX76" fmla="*/ 2506933 w 8351823"/>
              <a:gd name="connsiteY76" fmla="*/ 44045 h 44045"/>
              <a:gd name="connsiteX77" fmla="*/ 2514770 w 8351823"/>
              <a:gd name="connsiteY77" fmla="*/ 32421 h 44045"/>
              <a:gd name="connsiteX78" fmla="*/ 2593043 w 8351823"/>
              <a:gd name="connsiteY78" fmla="*/ 0 h 44045"/>
              <a:gd name="connsiteX79" fmla="*/ 2671316 w 8351823"/>
              <a:gd name="connsiteY79" fmla="*/ 32421 h 44045"/>
              <a:gd name="connsiteX80" fmla="*/ 2678783 w 8351823"/>
              <a:gd name="connsiteY80" fmla="*/ 43496 h 44045"/>
              <a:gd name="connsiteX81" fmla="*/ 2683303 w 8351823"/>
              <a:gd name="connsiteY81" fmla="*/ 40449 h 44045"/>
              <a:gd name="connsiteX82" fmla="*/ 2726391 w 8351823"/>
              <a:gd name="connsiteY82" fmla="*/ 31750 h 44045"/>
              <a:gd name="connsiteX83" fmla="*/ 2769478 w 8351823"/>
              <a:gd name="connsiteY83" fmla="*/ 40449 h 44045"/>
              <a:gd name="connsiteX84" fmla="*/ 2774813 w 8351823"/>
              <a:gd name="connsiteY84" fmla="*/ 44045 h 44045"/>
              <a:gd name="connsiteX85" fmla="*/ 2782649 w 8351823"/>
              <a:gd name="connsiteY85" fmla="*/ 32421 h 44045"/>
              <a:gd name="connsiteX86" fmla="*/ 2860922 w 8351823"/>
              <a:gd name="connsiteY86" fmla="*/ 0 h 44045"/>
              <a:gd name="connsiteX87" fmla="*/ 2939195 w 8351823"/>
              <a:gd name="connsiteY87" fmla="*/ 32421 h 44045"/>
              <a:gd name="connsiteX88" fmla="*/ 2946661 w 8351823"/>
              <a:gd name="connsiteY88" fmla="*/ 43496 h 44045"/>
              <a:gd name="connsiteX89" fmla="*/ 2951182 w 8351823"/>
              <a:gd name="connsiteY89" fmla="*/ 40449 h 44045"/>
              <a:gd name="connsiteX90" fmla="*/ 2994269 w 8351823"/>
              <a:gd name="connsiteY90" fmla="*/ 31750 h 44045"/>
              <a:gd name="connsiteX91" fmla="*/ 3037356 w 8351823"/>
              <a:gd name="connsiteY91" fmla="*/ 40449 h 44045"/>
              <a:gd name="connsiteX92" fmla="*/ 3042690 w 8351823"/>
              <a:gd name="connsiteY92" fmla="*/ 44045 h 44045"/>
              <a:gd name="connsiteX93" fmla="*/ 3050527 w 8351823"/>
              <a:gd name="connsiteY93" fmla="*/ 32421 h 44045"/>
              <a:gd name="connsiteX94" fmla="*/ 3128800 w 8351823"/>
              <a:gd name="connsiteY94" fmla="*/ 0 h 44045"/>
              <a:gd name="connsiteX95" fmla="*/ 3207072 w 8351823"/>
              <a:gd name="connsiteY95" fmla="*/ 32421 h 44045"/>
              <a:gd name="connsiteX96" fmla="*/ 3214539 w 8351823"/>
              <a:gd name="connsiteY96" fmla="*/ 43496 h 44045"/>
              <a:gd name="connsiteX97" fmla="*/ 3219059 w 8351823"/>
              <a:gd name="connsiteY97" fmla="*/ 40449 h 44045"/>
              <a:gd name="connsiteX98" fmla="*/ 3262147 w 8351823"/>
              <a:gd name="connsiteY98" fmla="*/ 31750 h 44045"/>
              <a:gd name="connsiteX99" fmla="*/ 3305231 w 8351823"/>
              <a:gd name="connsiteY99" fmla="*/ 40449 h 44045"/>
              <a:gd name="connsiteX100" fmla="*/ 3310563 w 8351823"/>
              <a:gd name="connsiteY100" fmla="*/ 44044 h 44045"/>
              <a:gd name="connsiteX101" fmla="*/ 3318400 w 8351823"/>
              <a:gd name="connsiteY101" fmla="*/ 32421 h 44045"/>
              <a:gd name="connsiteX102" fmla="*/ 3396671 w 8351823"/>
              <a:gd name="connsiteY102" fmla="*/ 0 h 44045"/>
              <a:gd name="connsiteX103" fmla="*/ 3474944 w 8351823"/>
              <a:gd name="connsiteY103" fmla="*/ 32421 h 44045"/>
              <a:gd name="connsiteX104" fmla="*/ 3482412 w 8351823"/>
              <a:gd name="connsiteY104" fmla="*/ 43497 h 44045"/>
              <a:gd name="connsiteX105" fmla="*/ 3486934 w 8351823"/>
              <a:gd name="connsiteY105" fmla="*/ 40449 h 44045"/>
              <a:gd name="connsiteX106" fmla="*/ 3530021 w 8351823"/>
              <a:gd name="connsiteY106" fmla="*/ 31750 h 44045"/>
              <a:gd name="connsiteX107" fmla="*/ 3573109 w 8351823"/>
              <a:gd name="connsiteY107" fmla="*/ 40449 h 44045"/>
              <a:gd name="connsiteX108" fmla="*/ 3578440 w 8351823"/>
              <a:gd name="connsiteY108" fmla="*/ 44043 h 44045"/>
              <a:gd name="connsiteX109" fmla="*/ 3586276 w 8351823"/>
              <a:gd name="connsiteY109" fmla="*/ 32421 h 44045"/>
              <a:gd name="connsiteX110" fmla="*/ 3664549 w 8351823"/>
              <a:gd name="connsiteY110" fmla="*/ 0 h 44045"/>
              <a:gd name="connsiteX111" fmla="*/ 3742822 w 8351823"/>
              <a:gd name="connsiteY111" fmla="*/ 32421 h 44045"/>
              <a:gd name="connsiteX112" fmla="*/ 3750290 w 8351823"/>
              <a:gd name="connsiteY112" fmla="*/ 43497 h 44045"/>
              <a:gd name="connsiteX113" fmla="*/ 3754812 w 8351823"/>
              <a:gd name="connsiteY113" fmla="*/ 40449 h 44045"/>
              <a:gd name="connsiteX114" fmla="*/ 3797899 w 8351823"/>
              <a:gd name="connsiteY114" fmla="*/ 31750 h 44045"/>
              <a:gd name="connsiteX115" fmla="*/ 3840987 w 8351823"/>
              <a:gd name="connsiteY115" fmla="*/ 40449 h 44045"/>
              <a:gd name="connsiteX116" fmla="*/ 3846319 w 8351823"/>
              <a:gd name="connsiteY116" fmla="*/ 44044 h 44045"/>
              <a:gd name="connsiteX117" fmla="*/ 3854155 w 8351823"/>
              <a:gd name="connsiteY117" fmla="*/ 32421 h 44045"/>
              <a:gd name="connsiteX118" fmla="*/ 3932428 w 8351823"/>
              <a:gd name="connsiteY118" fmla="*/ 0 h 44045"/>
              <a:gd name="connsiteX119" fmla="*/ 4010701 w 8351823"/>
              <a:gd name="connsiteY119" fmla="*/ 32421 h 44045"/>
              <a:gd name="connsiteX120" fmla="*/ 4018169 w 8351823"/>
              <a:gd name="connsiteY120" fmla="*/ 43497 h 44045"/>
              <a:gd name="connsiteX121" fmla="*/ 4022691 w 8351823"/>
              <a:gd name="connsiteY121" fmla="*/ 40449 h 44045"/>
              <a:gd name="connsiteX122" fmla="*/ 4065778 w 8351823"/>
              <a:gd name="connsiteY122" fmla="*/ 31750 h 44045"/>
              <a:gd name="connsiteX123" fmla="*/ 4108866 w 8351823"/>
              <a:gd name="connsiteY123" fmla="*/ 40449 h 44045"/>
              <a:gd name="connsiteX124" fmla="*/ 4114197 w 8351823"/>
              <a:gd name="connsiteY124" fmla="*/ 44043 h 44045"/>
              <a:gd name="connsiteX125" fmla="*/ 4122033 w 8351823"/>
              <a:gd name="connsiteY125" fmla="*/ 32421 h 44045"/>
              <a:gd name="connsiteX126" fmla="*/ 4200306 w 8351823"/>
              <a:gd name="connsiteY126" fmla="*/ 0 h 44045"/>
              <a:gd name="connsiteX127" fmla="*/ 4278579 w 8351823"/>
              <a:gd name="connsiteY127" fmla="*/ 32421 h 44045"/>
              <a:gd name="connsiteX128" fmla="*/ 4286047 w 8351823"/>
              <a:gd name="connsiteY128" fmla="*/ 43497 h 44045"/>
              <a:gd name="connsiteX129" fmla="*/ 4290569 w 8351823"/>
              <a:gd name="connsiteY129" fmla="*/ 40449 h 44045"/>
              <a:gd name="connsiteX130" fmla="*/ 4333656 w 8351823"/>
              <a:gd name="connsiteY130" fmla="*/ 31750 h 44045"/>
              <a:gd name="connsiteX131" fmla="*/ 4376744 w 8351823"/>
              <a:gd name="connsiteY131" fmla="*/ 40449 h 44045"/>
              <a:gd name="connsiteX132" fmla="*/ 4382075 w 8351823"/>
              <a:gd name="connsiteY132" fmla="*/ 44043 h 44045"/>
              <a:gd name="connsiteX133" fmla="*/ 4389911 w 8351823"/>
              <a:gd name="connsiteY133" fmla="*/ 32421 h 44045"/>
              <a:gd name="connsiteX134" fmla="*/ 4468184 w 8351823"/>
              <a:gd name="connsiteY134" fmla="*/ 0 h 44045"/>
              <a:gd name="connsiteX135" fmla="*/ 4546457 w 8351823"/>
              <a:gd name="connsiteY135" fmla="*/ 32421 h 44045"/>
              <a:gd name="connsiteX136" fmla="*/ 4553925 w 8351823"/>
              <a:gd name="connsiteY136" fmla="*/ 43497 h 44045"/>
              <a:gd name="connsiteX137" fmla="*/ 4558447 w 8351823"/>
              <a:gd name="connsiteY137" fmla="*/ 40449 h 44045"/>
              <a:gd name="connsiteX138" fmla="*/ 4601534 w 8351823"/>
              <a:gd name="connsiteY138" fmla="*/ 31750 h 44045"/>
              <a:gd name="connsiteX139" fmla="*/ 4644622 w 8351823"/>
              <a:gd name="connsiteY139" fmla="*/ 40449 h 44045"/>
              <a:gd name="connsiteX140" fmla="*/ 4649954 w 8351823"/>
              <a:gd name="connsiteY140" fmla="*/ 44044 h 44045"/>
              <a:gd name="connsiteX141" fmla="*/ 4657790 w 8351823"/>
              <a:gd name="connsiteY141" fmla="*/ 32421 h 44045"/>
              <a:gd name="connsiteX142" fmla="*/ 4736063 w 8351823"/>
              <a:gd name="connsiteY142" fmla="*/ 0 h 44045"/>
              <a:gd name="connsiteX143" fmla="*/ 4814336 w 8351823"/>
              <a:gd name="connsiteY143" fmla="*/ 32421 h 44045"/>
              <a:gd name="connsiteX144" fmla="*/ 4821804 w 8351823"/>
              <a:gd name="connsiteY144" fmla="*/ 43497 h 44045"/>
              <a:gd name="connsiteX145" fmla="*/ 4826326 w 8351823"/>
              <a:gd name="connsiteY145" fmla="*/ 40449 h 44045"/>
              <a:gd name="connsiteX146" fmla="*/ 4869413 w 8351823"/>
              <a:gd name="connsiteY146" fmla="*/ 31750 h 44045"/>
              <a:gd name="connsiteX147" fmla="*/ 4912501 w 8351823"/>
              <a:gd name="connsiteY147" fmla="*/ 40449 h 44045"/>
              <a:gd name="connsiteX148" fmla="*/ 4917832 w 8351823"/>
              <a:gd name="connsiteY148" fmla="*/ 44043 h 44045"/>
              <a:gd name="connsiteX149" fmla="*/ 4925668 w 8351823"/>
              <a:gd name="connsiteY149" fmla="*/ 32421 h 44045"/>
              <a:gd name="connsiteX150" fmla="*/ 5003941 w 8351823"/>
              <a:gd name="connsiteY150" fmla="*/ 0 h 44045"/>
              <a:gd name="connsiteX151" fmla="*/ 5082214 w 8351823"/>
              <a:gd name="connsiteY151" fmla="*/ 32421 h 44045"/>
              <a:gd name="connsiteX152" fmla="*/ 5089682 w 8351823"/>
              <a:gd name="connsiteY152" fmla="*/ 43497 h 44045"/>
              <a:gd name="connsiteX153" fmla="*/ 5094204 w 8351823"/>
              <a:gd name="connsiteY153" fmla="*/ 40449 h 44045"/>
              <a:gd name="connsiteX154" fmla="*/ 5137291 w 8351823"/>
              <a:gd name="connsiteY154" fmla="*/ 31750 h 44045"/>
              <a:gd name="connsiteX155" fmla="*/ 5180379 w 8351823"/>
              <a:gd name="connsiteY155" fmla="*/ 40449 h 44045"/>
              <a:gd name="connsiteX156" fmla="*/ 5185710 w 8351823"/>
              <a:gd name="connsiteY156" fmla="*/ 44043 h 44045"/>
              <a:gd name="connsiteX157" fmla="*/ 5193546 w 8351823"/>
              <a:gd name="connsiteY157" fmla="*/ 32421 h 44045"/>
              <a:gd name="connsiteX158" fmla="*/ 5271819 w 8351823"/>
              <a:gd name="connsiteY158" fmla="*/ 0 h 44045"/>
              <a:gd name="connsiteX159" fmla="*/ 5350092 w 8351823"/>
              <a:gd name="connsiteY159" fmla="*/ 32421 h 44045"/>
              <a:gd name="connsiteX160" fmla="*/ 5357560 w 8351823"/>
              <a:gd name="connsiteY160" fmla="*/ 43497 h 44045"/>
              <a:gd name="connsiteX161" fmla="*/ 5362082 w 8351823"/>
              <a:gd name="connsiteY161" fmla="*/ 40449 h 44045"/>
              <a:gd name="connsiteX162" fmla="*/ 5405169 w 8351823"/>
              <a:gd name="connsiteY162" fmla="*/ 31750 h 44045"/>
              <a:gd name="connsiteX163" fmla="*/ 5448257 w 8351823"/>
              <a:gd name="connsiteY163" fmla="*/ 40449 h 44045"/>
              <a:gd name="connsiteX164" fmla="*/ 5453589 w 8351823"/>
              <a:gd name="connsiteY164" fmla="*/ 44044 h 44045"/>
              <a:gd name="connsiteX165" fmla="*/ 5461425 w 8351823"/>
              <a:gd name="connsiteY165" fmla="*/ 32421 h 44045"/>
              <a:gd name="connsiteX166" fmla="*/ 5539698 w 8351823"/>
              <a:gd name="connsiteY166" fmla="*/ 0 h 44045"/>
              <a:gd name="connsiteX167" fmla="*/ 5617971 w 8351823"/>
              <a:gd name="connsiteY167" fmla="*/ 32421 h 44045"/>
              <a:gd name="connsiteX168" fmla="*/ 5625439 w 8351823"/>
              <a:gd name="connsiteY168" fmla="*/ 43497 h 44045"/>
              <a:gd name="connsiteX169" fmla="*/ 5629961 w 8351823"/>
              <a:gd name="connsiteY169" fmla="*/ 40449 h 44045"/>
              <a:gd name="connsiteX170" fmla="*/ 5673048 w 8351823"/>
              <a:gd name="connsiteY170" fmla="*/ 31750 h 44045"/>
              <a:gd name="connsiteX171" fmla="*/ 5716136 w 8351823"/>
              <a:gd name="connsiteY171" fmla="*/ 40449 h 44045"/>
              <a:gd name="connsiteX172" fmla="*/ 5721467 w 8351823"/>
              <a:gd name="connsiteY172" fmla="*/ 44043 h 44045"/>
              <a:gd name="connsiteX173" fmla="*/ 5729303 w 8351823"/>
              <a:gd name="connsiteY173" fmla="*/ 32421 h 44045"/>
              <a:gd name="connsiteX174" fmla="*/ 5807576 w 8351823"/>
              <a:gd name="connsiteY174" fmla="*/ 0 h 44045"/>
              <a:gd name="connsiteX175" fmla="*/ 5885849 w 8351823"/>
              <a:gd name="connsiteY175" fmla="*/ 32421 h 44045"/>
              <a:gd name="connsiteX176" fmla="*/ 5893317 w 8351823"/>
              <a:gd name="connsiteY176" fmla="*/ 43497 h 44045"/>
              <a:gd name="connsiteX177" fmla="*/ 5897839 w 8351823"/>
              <a:gd name="connsiteY177" fmla="*/ 40449 h 44045"/>
              <a:gd name="connsiteX178" fmla="*/ 5940926 w 8351823"/>
              <a:gd name="connsiteY178" fmla="*/ 31750 h 44045"/>
              <a:gd name="connsiteX179" fmla="*/ 5984014 w 8351823"/>
              <a:gd name="connsiteY179" fmla="*/ 40449 h 44045"/>
              <a:gd name="connsiteX180" fmla="*/ 5989345 w 8351823"/>
              <a:gd name="connsiteY180" fmla="*/ 44043 h 44045"/>
              <a:gd name="connsiteX181" fmla="*/ 5997181 w 8351823"/>
              <a:gd name="connsiteY181" fmla="*/ 32421 h 44045"/>
              <a:gd name="connsiteX182" fmla="*/ 6075454 w 8351823"/>
              <a:gd name="connsiteY182" fmla="*/ 0 h 44045"/>
              <a:gd name="connsiteX183" fmla="*/ 6153727 w 8351823"/>
              <a:gd name="connsiteY183" fmla="*/ 32421 h 44045"/>
              <a:gd name="connsiteX184" fmla="*/ 6161195 w 8351823"/>
              <a:gd name="connsiteY184" fmla="*/ 43497 h 44045"/>
              <a:gd name="connsiteX185" fmla="*/ 6165717 w 8351823"/>
              <a:gd name="connsiteY185" fmla="*/ 40449 h 44045"/>
              <a:gd name="connsiteX186" fmla="*/ 6208804 w 8351823"/>
              <a:gd name="connsiteY186" fmla="*/ 31750 h 44045"/>
              <a:gd name="connsiteX187" fmla="*/ 6251892 w 8351823"/>
              <a:gd name="connsiteY187" fmla="*/ 40449 h 44045"/>
              <a:gd name="connsiteX188" fmla="*/ 6257224 w 8351823"/>
              <a:gd name="connsiteY188" fmla="*/ 44044 h 44045"/>
              <a:gd name="connsiteX189" fmla="*/ 6265060 w 8351823"/>
              <a:gd name="connsiteY189" fmla="*/ 32421 h 44045"/>
              <a:gd name="connsiteX190" fmla="*/ 6343333 w 8351823"/>
              <a:gd name="connsiteY190" fmla="*/ 0 h 44045"/>
              <a:gd name="connsiteX191" fmla="*/ 6421606 w 8351823"/>
              <a:gd name="connsiteY191" fmla="*/ 32421 h 44045"/>
              <a:gd name="connsiteX192" fmla="*/ 6429074 w 8351823"/>
              <a:gd name="connsiteY192" fmla="*/ 43497 h 44045"/>
              <a:gd name="connsiteX193" fmla="*/ 6433596 w 8351823"/>
              <a:gd name="connsiteY193" fmla="*/ 40449 h 44045"/>
              <a:gd name="connsiteX194" fmla="*/ 6476683 w 8351823"/>
              <a:gd name="connsiteY194" fmla="*/ 31750 h 44045"/>
              <a:gd name="connsiteX195" fmla="*/ 6519771 w 8351823"/>
              <a:gd name="connsiteY195" fmla="*/ 40449 h 44045"/>
              <a:gd name="connsiteX196" fmla="*/ 6525102 w 8351823"/>
              <a:gd name="connsiteY196" fmla="*/ 44043 h 44045"/>
              <a:gd name="connsiteX197" fmla="*/ 6532938 w 8351823"/>
              <a:gd name="connsiteY197" fmla="*/ 32421 h 44045"/>
              <a:gd name="connsiteX198" fmla="*/ 6611211 w 8351823"/>
              <a:gd name="connsiteY198" fmla="*/ 0 h 44045"/>
              <a:gd name="connsiteX199" fmla="*/ 6689484 w 8351823"/>
              <a:gd name="connsiteY199" fmla="*/ 32421 h 44045"/>
              <a:gd name="connsiteX200" fmla="*/ 6696952 w 8351823"/>
              <a:gd name="connsiteY200" fmla="*/ 43497 h 44045"/>
              <a:gd name="connsiteX201" fmla="*/ 6701474 w 8351823"/>
              <a:gd name="connsiteY201" fmla="*/ 40449 h 44045"/>
              <a:gd name="connsiteX202" fmla="*/ 6744561 w 8351823"/>
              <a:gd name="connsiteY202" fmla="*/ 31750 h 44045"/>
              <a:gd name="connsiteX203" fmla="*/ 6787649 w 8351823"/>
              <a:gd name="connsiteY203" fmla="*/ 40449 h 44045"/>
              <a:gd name="connsiteX204" fmla="*/ 6792980 w 8351823"/>
              <a:gd name="connsiteY204" fmla="*/ 44043 h 44045"/>
              <a:gd name="connsiteX205" fmla="*/ 6800816 w 8351823"/>
              <a:gd name="connsiteY205" fmla="*/ 32421 h 44045"/>
              <a:gd name="connsiteX206" fmla="*/ 6879089 w 8351823"/>
              <a:gd name="connsiteY206" fmla="*/ 0 h 44045"/>
              <a:gd name="connsiteX207" fmla="*/ 6957362 w 8351823"/>
              <a:gd name="connsiteY207" fmla="*/ 32421 h 44045"/>
              <a:gd name="connsiteX208" fmla="*/ 6964830 w 8351823"/>
              <a:gd name="connsiteY208" fmla="*/ 43497 h 44045"/>
              <a:gd name="connsiteX209" fmla="*/ 6969352 w 8351823"/>
              <a:gd name="connsiteY209" fmla="*/ 40449 h 44045"/>
              <a:gd name="connsiteX210" fmla="*/ 7012439 w 8351823"/>
              <a:gd name="connsiteY210" fmla="*/ 31750 h 44045"/>
              <a:gd name="connsiteX211" fmla="*/ 7055527 w 8351823"/>
              <a:gd name="connsiteY211" fmla="*/ 40449 h 44045"/>
              <a:gd name="connsiteX212" fmla="*/ 7060859 w 8351823"/>
              <a:gd name="connsiteY212" fmla="*/ 44044 h 44045"/>
              <a:gd name="connsiteX213" fmla="*/ 7068695 w 8351823"/>
              <a:gd name="connsiteY213" fmla="*/ 32421 h 44045"/>
              <a:gd name="connsiteX214" fmla="*/ 7146968 w 8351823"/>
              <a:gd name="connsiteY214" fmla="*/ 0 h 44045"/>
              <a:gd name="connsiteX215" fmla="*/ 7225241 w 8351823"/>
              <a:gd name="connsiteY215" fmla="*/ 32421 h 44045"/>
              <a:gd name="connsiteX216" fmla="*/ 7232709 w 8351823"/>
              <a:gd name="connsiteY216" fmla="*/ 43497 h 44045"/>
              <a:gd name="connsiteX217" fmla="*/ 7237231 w 8351823"/>
              <a:gd name="connsiteY217" fmla="*/ 40449 h 44045"/>
              <a:gd name="connsiteX218" fmla="*/ 7280318 w 8351823"/>
              <a:gd name="connsiteY218" fmla="*/ 31750 h 44045"/>
              <a:gd name="connsiteX219" fmla="*/ 7323406 w 8351823"/>
              <a:gd name="connsiteY219" fmla="*/ 40449 h 44045"/>
              <a:gd name="connsiteX220" fmla="*/ 7328737 w 8351823"/>
              <a:gd name="connsiteY220" fmla="*/ 44043 h 44045"/>
              <a:gd name="connsiteX221" fmla="*/ 7336573 w 8351823"/>
              <a:gd name="connsiteY221" fmla="*/ 32421 h 44045"/>
              <a:gd name="connsiteX222" fmla="*/ 7414846 w 8351823"/>
              <a:gd name="connsiteY222" fmla="*/ 0 h 44045"/>
              <a:gd name="connsiteX223" fmla="*/ 7493119 w 8351823"/>
              <a:gd name="connsiteY223" fmla="*/ 32421 h 44045"/>
              <a:gd name="connsiteX224" fmla="*/ 7500587 w 8351823"/>
              <a:gd name="connsiteY224" fmla="*/ 43497 h 44045"/>
              <a:gd name="connsiteX225" fmla="*/ 7505109 w 8351823"/>
              <a:gd name="connsiteY225" fmla="*/ 40449 h 44045"/>
              <a:gd name="connsiteX226" fmla="*/ 7548196 w 8351823"/>
              <a:gd name="connsiteY226" fmla="*/ 31750 h 44045"/>
              <a:gd name="connsiteX227" fmla="*/ 7591283 w 8351823"/>
              <a:gd name="connsiteY227" fmla="*/ 40449 h 44045"/>
              <a:gd name="connsiteX228" fmla="*/ 7596615 w 8351823"/>
              <a:gd name="connsiteY228" fmla="*/ 44043 h 44045"/>
              <a:gd name="connsiteX229" fmla="*/ 7604451 w 8351823"/>
              <a:gd name="connsiteY229" fmla="*/ 32421 h 44045"/>
              <a:gd name="connsiteX230" fmla="*/ 7682724 w 8351823"/>
              <a:gd name="connsiteY230" fmla="*/ 0 h 44045"/>
              <a:gd name="connsiteX231" fmla="*/ 7760997 w 8351823"/>
              <a:gd name="connsiteY231" fmla="*/ 32421 h 44045"/>
              <a:gd name="connsiteX232" fmla="*/ 7768465 w 8351823"/>
              <a:gd name="connsiteY232" fmla="*/ 43497 h 44045"/>
              <a:gd name="connsiteX233" fmla="*/ 7772987 w 8351823"/>
              <a:gd name="connsiteY233" fmla="*/ 40449 h 44045"/>
              <a:gd name="connsiteX234" fmla="*/ 7816074 w 8351823"/>
              <a:gd name="connsiteY234" fmla="*/ 31750 h 44045"/>
              <a:gd name="connsiteX235" fmla="*/ 7859161 w 8351823"/>
              <a:gd name="connsiteY235" fmla="*/ 40449 h 44045"/>
              <a:gd name="connsiteX236" fmla="*/ 7864494 w 8351823"/>
              <a:gd name="connsiteY236" fmla="*/ 44044 h 44045"/>
              <a:gd name="connsiteX237" fmla="*/ 7872330 w 8351823"/>
              <a:gd name="connsiteY237" fmla="*/ 32421 h 44045"/>
              <a:gd name="connsiteX238" fmla="*/ 7950603 w 8351823"/>
              <a:gd name="connsiteY238" fmla="*/ 0 h 44045"/>
              <a:gd name="connsiteX239" fmla="*/ 8028876 w 8351823"/>
              <a:gd name="connsiteY239" fmla="*/ 32421 h 44045"/>
              <a:gd name="connsiteX240" fmla="*/ 8036344 w 8351823"/>
              <a:gd name="connsiteY240" fmla="*/ 43497 h 44045"/>
              <a:gd name="connsiteX241" fmla="*/ 8040866 w 8351823"/>
              <a:gd name="connsiteY241" fmla="*/ 40449 h 44045"/>
              <a:gd name="connsiteX242" fmla="*/ 8083953 w 8351823"/>
              <a:gd name="connsiteY242" fmla="*/ 31750 h 44045"/>
              <a:gd name="connsiteX243" fmla="*/ 8127040 w 8351823"/>
              <a:gd name="connsiteY243" fmla="*/ 40449 h 44045"/>
              <a:gd name="connsiteX244" fmla="*/ 8132366 w 8351823"/>
              <a:gd name="connsiteY244" fmla="*/ 44040 h 44045"/>
              <a:gd name="connsiteX245" fmla="*/ 8140200 w 8351823"/>
              <a:gd name="connsiteY245" fmla="*/ 32421 h 44045"/>
              <a:gd name="connsiteX246" fmla="*/ 8218473 w 8351823"/>
              <a:gd name="connsiteY246" fmla="*/ 0 h 44045"/>
              <a:gd name="connsiteX247" fmla="*/ 8296746 w 8351823"/>
              <a:gd name="connsiteY247" fmla="*/ 32421 h 44045"/>
              <a:gd name="connsiteX248" fmla="*/ 8304214 w 8351823"/>
              <a:gd name="connsiteY248" fmla="*/ 43497 h 44045"/>
              <a:gd name="connsiteX249" fmla="*/ 8308736 w 8351823"/>
              <a:gd name="connsiteY249" fmla="*/ 40449 h 44045"/>
              <a:gd name="connsiteX250" fmla="*/ 8351823 w 8351823"/>
              <a:gd name="connsiteY250" fmla="*/ 31750 h 44045"/>
              <a:gd name="connsiteX0" fmla="*/ 0 w 8308736"/>
              <a:gd name="connsiteY0" fmla="*/ 43496 h 44045"/>
              <a:gd name="connsiteX1" fmla="*/ 4520 w 8308736"/>
              <a:gd name="connsiteY1" fmla="*/ 40449 h 44045"/>
              <a:gd name="connsiteX2" fmla="*/ 47607 w 8308736"/>
              <a:gd name="connsiteY2" fmla="*/ 31750 h 44045"/>
              <a:gd name="connsiteX3" fmla="*/ 90694 w 8308736"/>
              <a:gd name="connsiteY3" fmla="*/ 40449 h 44045"/>
              <a:gd name="connsiteX4" fmla="*/ 96028 w 8308736"/>
              <a:gd name="connsiteY4" fmla="*/ 44044 h 44045"/>
              <a:gd name="connsiteX5" fmla="*/ 103865 w 8308736"/>
              <a:gd name="connsiteY5" fmla="*/ 32421 h 44045"/>
              <a:gd name="connsiteX6" fmla="*/ 182138 w 8308736"/>
              <a:gd name="connsiteY6" fmla="*/ 0 h 44045"/>
              <a:gd name="connsiteX7" fmla="*/ 260411 w 8308736"/>
              <a:gd name="connsiteY7" fmla="*/ 32421 h 44045"/>
              <a:gd name="connsiteX8" fmla="*/ 267878 w 8308736"/>
              <a:gd name="connsiteY8" fmla="*/ 43496 h 44045"/>
              <a:gd name="connsiteX9" fmla="*/ 272398 w 8308736"/>
              <a:gd name="connsiteY9" fmla="*/ 40449 h 44045"/>
              <a:gd name="connsiteX10" fmla="*/ 315485 w 8308736"/>
              <a:gd name="connsiteY10" fmla="*/ 31750 h 44045"/>
              <a:gd name="connsiteX11" fmla="*/ 358573 w 8308736"/>
              <a:gd name="connsiteY11" fmla="*/ 40449 h 44045"/>
              <a:gd name="connsiteX12" fmla="*/ 363906 w 8308736"/>
              <a:gd name="connsiteY12" fmla="*/ 44045 h 44045"/>
              <a:gd name="connsiteX13" fmla="*/ 371744 w 8308736"/>
              <a:gd name="connsiteY13" fmla="*/ 32421 h 44045"/>
              <a:gd name="connsiteX14" fmla="*/ 450017 w 8308736"/>
              <a:gd name="connsiteY14" fmla="*/ 0 h 44045"/>
              <a:gd name="connsiteX15" fmla="*/ 528290 w 8308736"/>
              <a:gd name="connsiteY15" fmla="*/ 32421 h 44045"/>
              <a:gd name="connsiteX16" fmla="*/ 535757 w 8308736"/>
              <a:gd name="connsiteY16" fmla="*/ 43496 h 44045"/>
              <a:gd name="connsiteX17" fmla="*/ 540277 w 8308736"/>
              <a:gd name="connsiteY17" fmla="*/ 40449 h 44045"/>
              <a:gd name="connsiteX18" fmla="*/ 583365 w 8308736"/>
              <a:gd name="connsiteY18" fmla="*/ 31750 h 44045"/>
              <a:gd name="connsiteX19" fmla="*/ 626452 w 8308736"/>
              <a:gd name="connsiteY19" fmla="*/ 40449 h 44045"/>
              <a:gd name="connsiteX20" fmla="*/ 631786 w 8308736"/>
              <a:gd name="connsiteY20" fmla="*/ 44045 h 44045"/>
              <a:gd name="connsiteX21" fmla="*/ 639623 w 8308736"/>
              <a:gd name="connsiteY21" fmla="*/ 32421 h 44045"/>
              <a:gd name="connsiteX22" fmla="*/ 717896 w 8308736"/>
              <a:gd name="connsiteY22" fmla="*/ 0 h 44045"/>
              <a:gd name="connsiteX23" fmla="*/ 796169 w 8308736"/>
              <a:gd name="connsiteY23" fmla="*/ 32421 h 44045"/>
              <a:gd name="connsiteX24" fmla="*/ 803637 w 8308736"/>
              <a:gd name="connsiteY24" fmla="*/ 43496 h 44045"/>
              <a:gd name="connsiteX25" fmla="*/ 808156 w 8308736"/>
              <a:gd name="connsiteY25" fmla="*/ 40449 h 44045"/>
              <a:gd name="connsiteX26" fmla="*/ 851244 w 8308736"/>
              <a:gd name="connsiteY26" fmla="*/ 31750 h 44045"/>
              <a:gd name="connsiteX27" fmla="*/ 894331 w 8308736"/>
              <a:gd name="connsiteY27" fmla="*/ 40449 h 44045"/>
              <a:gd name="connsiteX28" fmla="*/ 899664 w 8308736"/>
              <a:gd name="connsiteY28" fmla="*/ 44045 h 44045"/>
              <a:gd name="connsiteX29" fmla="*/ 907502 w 8308736"/>
              <a:gd name="connsiteY29" fmla="*/ 32421 h 44045"/>
              <a:gd name="connsiteX30" fmla="*/ 985775 w 8308736"/>
              <a:gd name="connsiteY30" fmla="*/ 0 h 44045"/>
              <a:gd name="connsiteX31" fmla="*/ 1064048 w 8308736"/>
              <a:gd name="connsiteY31" fmla="*/ 32421 h 44045"/>
              <a:gd name="connsiteX32" fmla="*/ 1071515 w 8308736"/>
              <a:gd name="connsiteY32" fmla="*/ 43496 h 44045"/>
              <a:gd name="connsiteX33" fmla="*/ 1076035 w 8308736"/>
              <a:gd name="connsiteY33" fmla="*/ 40449 h 44045"/>
              <a:gd name="connsiteX34" fmla="*/ 1119122 w 8308736"/>
              <a:gd name="connsiteY34" fmla="*/ 31750 h 44045"/>
              <a:gd name="connsiteX35" fmla="*/ 1162210 w 8308736"/>
              <a:gd name="connsiteY35" fmla="*/ 40449 h 44045"/>
              <a:gd name="connsiteX36" fmla="*/ 1167543 w 8308736"/>
              <a:gd name="connsiteY36" fmla="*/ 44045 h 44045"/>
              <a:gd name="connsiteX37" fmla="*/ 1175380 w 8308736"/>
              <a:gd name="connsiteY37" fmla="*/ 32421 h 44045"/>
              <a:gd name="connsiteX38" fmla="*/ 1253655 w 8308736"/>
              <a:gd name="connsiteY38" fmla="*/ 0 h 44045"/>
              <a:gd name="connsiteX39" fmla="*/ 1331927 w 8308736"/>
              <a:gd name="connsiteY39" fmla="*/ 32421 h 44045"/>
              <a:gd name="connsiteX40" fmla="*/ 1339394 w 8308736"/>
              <a:gd name="connsiteY40" fmla="*/ 43496 h 44045"/>
              <a:gd name="connsiteX41" fmla="*/ 1343914 w 8308736"/>
              <a:gd name="connsiteY41" fmla="*/ 40449 h 44045"/>
              <a:gd name="connsiteX42" fmla="*/ 1387001 w 8308736"/>
              <a:gd name="connsiteY42" fmla="*/ 31750 h 44045"/>
              <a:gd name="connsiteX43" fmla="*/ 1430088 w 8308736"/>
              <a:gd name="connsiteY43" fmla="*/ 40449 h 44045"/>
              <a:gd name="connsiteX44" fmla="*/ 1435422 w 8308736"/>
              <a:gd name="connsiteY44" fmla="*/ 44044 h 44045"/>
              <a:gd name="connsiteX45" fmla="*/ 1443258 w 8308736"/>
              <a:gd name="connsiteY45" fmla="*/ 32421 h 44045"/>
              <a:gd name="connsiteX46" fmla="*/ 1521532 w 8308736"/>
              <a:gd name="connsiteY46" fmla="*/ 0 h 44045"/>
              <a:gd name="connsiteX47" fmla="*/ 1599805 w 8308736"/>
              <a:gd name="connsiteY47" fmla="*/ 32421 h 44045"/>
              <a:gd name="connsiteX48" fmla="*/ 1607272 w 8308736"/>
              <a:gd name="connsiteY48" fmla="*/ 43496 h 44045"/>
              <a:gd name="connsiteX49" fmla="*/ 1611791 w 8308736"/>
              <a:gd name="connsiteY49" fmla="*/ 40449 h 44045"/>
              <a:gd name="connsiteX50" fmla="*/ 1654878 w 8308736"/>
              <a:gd name="connsiteY50" fmla="*/ 31750 h 44045"/>
              <a:gd name="connsiteX51" fmla="*/ 1697966 w 8308736"/>
              <a:gd name="connsiteY51" fmla="*/ 40449 h 44045"/>
              <a:gd name="connsiteX52" fmla="*/ 1703299 w 8308736"/>
              <a:gd name="connsiteY52" fmla="*/ 44044 h 44045"/>
              <a:gd name="connsiteX53" fmla="*/ 1711136 w 8308736"/>
              <a:gd name="connsiteY53" fmla="*/ 32421 h 44045"/>
              <a:gd name="connsiteX54" fmla="*/ 1789407 w 8308736"/>
              <a:gd name="connsiteY54" fmla="*/ 0 h 44045"/>
              <a:gd name="connsiteX55" fmla="*/ 1867682 w 8308736"/>
              <a:gd name="connsiteY55" fmla="*/ 32421 h 44045"/>
              <a:gd name="connsiteX56" fmla="*/ 1875149 w 8308736"/>
              <a:gd name="connsiteY56" fmla="*/ 43496 h 44045"/>
              <a:gd name="connsiteX57" fmla="*/ 1879668 w 8308736"/>
              <a:gd name="connsiteY57" fmla="*/ 40449 h 44045"/>
              <a:gd name="connsiteX58" fmla="*/ 1922757 w 8308736"/>
              <a:gd name="connsiteY58" fmla="*/ 31750 h 44045"/>
              <a:gd name="connsiteX59" fmla="*/ 1965843 w 8308736"/>
              <a:gd name="connsiteY59" fmla="*/ 40449 h 44045"/>
              <a:gd name="connsiteX60" fmla="*/ 1971178 w 8308736"/>
              <a:gd name="connsiteY60" fmla="*/ 44045 h 44045"/>
              <a:gd name="connsiteX61" fmla="*/ 1979014 w 8308736"/>
              <a:gd name="connsiteY61" fmla="*/ 32421 h 44045"/>
              <a:gd name="connsiteX62" fmla="*/ 2057287 w 8308736"/>
              <a:gd name="connsiteY62" fmla="*/ 0 h 44045"/>
              <a:gd name="connsiteX63" fmla="*/ 2135560 w 8308736"/>
              <a:gd name="connsiteY63" fmla="*/ 32421 h 44045"/>
              <a:gd name="connsiteX64" fmla="*/ 2143026 w 8308736"/>
              <a:gd name="connsiteY64" fmla="*/ 43496 h 44045"/>
              <a:gd name="connsiteX65" fmla="*/ 2147547 w 8308736"/>
              <a:gd name="connsiteY65" fmla="*/ 40449 h 44045"/>
              <a:gd name="connsiteX66" fmla="*/ 2190635 w 8308736"/>
              <a:gd name="connsiteY66" fmla="*/ 31750 h 44045"/>
              <a:gd name="connsiteX67" fmla="*/ 2233721 w 8308736"/>
              <a:gd name="connsiteY67" fmla="*/ 40449 h 44045"/>
              <a:gd name="connsiteX68" fmla="*/ 2239056 w 8308736"/>
              <a:gd name="connsiteY68" fmla="*/ 44045 h 44045"/>
              <a:gd name="connsiteX69" fmla="*/ 2246892 w 8308736"/>
              <a:gd name="connsiteY69" fmla="*/ 32421 h 44045"/>
              <a:gd name="connsiteX70" fmla="*/ 2325166 w 8308736"/>
              <a:gd name="connsiteY70" fmla="*/ 0 h 44045"/>
              <a:gd name="connsiteX71" fmla="*/ 2403439 w 8308736"/>
              <a:gd name="connsiteY71" fmla="*/ 32421 h 44045"/>
              <a:gd name="connsiteX72" fmla="*/ 2410905 w 8308736"/>
              <a:gd name="connsiteY72" fmla="*/ 43496 h 44045"/>
              <a:gd name="connsiteX73" fmla="*/ 2415425 w 8308736"/>
              <a:gd name="connsiteY73" fmla="*/ 40449 h 44045"/>
              <a:gd name="connsiteX74" fmla="*/ 2458511 w 8308736"/>
              <a:gd name="connsiteY74" fmla="*/ 31750 h 44045"/>
              <a:gd name="connsiteX75" fmla="*/ 2501600 w 8308736"/>
              <a:gd name="connsiteY75" fmla="*/ 40449 h 44045"/>
              <a:gd name="connsiteX76" fmla="*/ 2506933 w 8308736"/>
              <a:gd name="connsiteY76" fmla="*/ 44045 h 44045"/>
              <a:gd name="connsiteX77" fmla="*/ 2514770 w 8308736"/>
              <a:gd name="connsiteY77" fmla="*/ 32421 h 44045"/>
              <a:gd name="connsiteX78" fmla="*/ 2593043 w 8308736"/>
              <a:gd name="connsiteY78" fmla="*/ 0 h 44045"/>
              <a:gd name="connsiteX79" fmla="*/ 2671316 w 8308736"/>
              <a:gd name="connsiteY79" fmla="*/ 32421 h 44045"/>
              <a:gd name="connsiteX80" fmla="*/ 2678783 w 8308736"/>
              <a:gd name="connsiteY80" fmla="*/ 43496 h 44045"/>
              <a:gd name="connsiteX81" fmla="*/ 2683303 w 8308736"/>
              <a:gd name="connsiteY81" fmla="*/ 40449 h 44045"/>
              <a:gd name="connsiteX82" fmla="*/ 2726391 w 8308736"/>
              <a:gd name="connsiteY82" fmla="*/ 31750 h 44045"/>
              <a:gd name="connsiteX83" fmla="*/ 2769478 w 8308736"/>
              <a:gd name="connsiteY83" fmla="*/ 40449 h 44045"/>
              <a:gd name="connsiteX84" fmla="*/ 2774813 w 8308736"/>
              <a:gd name="connsiteY84" fmla="*/ 44045 h 44045"/>
              <a:gd name="connsiteX85" fmla="*/ 2782649 w 8308736"/>
              <a:gd name="connsiteY85" fmla="*/ 32421 h 44045"/>
              <a:gd name="connsiteX86" fmla="*/ 2860922 w 8308736"/>
              <a:gd name="connsiteY86" fmla="*/ 0 h 44045"/>
              <a:gd name="connsiteX87" fmla="*/ 2939195 w 8308736"/>
              <a:gd name="connsiteY87" fmla="*/ 32421 h 44045"/>
              <a:gd name="connsiteX88" fmla="*/ 2946661 w 8308736"/>
              <a:gd name="connsiteY88" fmla="*/ 43496 h 44045"/>
              <a:gd name="connsiteX89" fmla="*/ 2951182 w 8308736"/>
              <a:gd name="connsiteY89" fmla="*/ 40449 h 44045"/>
              <a:gd name="connsiteX90" fmla="*/ 2994269 w 8308736"/>
              <a:gd name="connsiteY90" fmla="*/ 31750 h 44045"/>
              <a:gd name="connsiteX91" fmla="*/ 3037356 w 8308736"/>
              <a:gd name="connsiteY91" fmla="*/ 40449 h 44045"/>
              <a:gd name="connsiteX92" fmla="*/ 3042690 w 8308736"/>
              <a:gd name="connsiteY92" fmla="*/ 44045 h 44045"/>
              <a:gd name="connsiteX93" fmla="*/ 3050527 w 8308736"/>
              <a:gd name="connsiteY93" fmla="*/ 32421 h 44045"/>
              <a:gd name="connsiteX94" fmla="*/ 3128800 w 8308736"/>
              <a:gd name="connsiteY94" fmla="*/ 0 h 44045"/>
              <a:gd name="connsiteX95" fmla="*/ 3207072 w 8308736"/>
              <a:gd name="connsiteY95" fmla="*/ 32421 h 44045"/>
              <a:gd name="connsiteX96" fmla="*/ 3214539 w 8308736"/>
              <a:gd name="connsiteY96" fmla="*/ 43496 h 44045"/>
              <a:gd name="connsiteX97" fmla="*/ 3219059 w 8308736"/>
              <a:gd name="connsiteY97" fmla="*/ 40449 h 44045"/>
              <a:gd name="connsiteX98" fmla="*/ 3262147 w 8308736"/>
              <a:gd name="connsiteY98" fmla="*/ 31750 h 44045"/>
              <a:gd name="connsiteX99" fmla="*/ 3305231 w 8308736"/>
              <a:gd name="connsiteY99" fmla="*/ 40449 h 44045"/>
              <a:gd name="connsiteX100" fmla="*/ 3310563 w 8308736"/>
              <a:gd name="connsiteY100" fmla="*/ 44044 h 44045"/>
              <a:gd name="connsiteX101" fmla="*/ 3318400 w 8308736"/>
              <a:gd name="connsiteY101" fmla="*/ 32421 h 44045"/>
              <a:gd name="connsiteX102" fmla="*/ 3396671 w 8308736"/>
              <a:gd name="connsiteY102" fmla="*/ 0 h 44045"/>
              <a:gd name="connsiteX103" fmla="*/ 3474944 w 8308736"/>
              <a:gd name="connsiteY103" fmla="*/ 32421 h 44045"/>
              <a:gd name="connsiteX104" fmla="*/ 3482412 w 8308736"/>
              <a:gd name="connsiteY104" fmla="*/ 43497 h 44045"/>
              <a:gd name="connsiteX105" fmla="*/ 3486934 w 8308736"/>
              <a:gd name="connsiteY105" fmla="*/ 40449 h 44045"/>
              <a:gd name="connsiteX106" fmla="*/ 3530021 w 8308736"/>
              <a:gd name="connsiteY106" fmla="*/ 31750 h 44045"/>
              <a:gd name="connsiteX107" fmla="*/ 3573109 w 8308736"/>
              <a:gd name="connsiteY107" fmla="*/ 40449 h 44045"/>
              <a:gd name="connsiteX108" fmla="*/ 3578440 w 8308736"/>
              <a:gd name="connsiteY108" fmla="*/ 44043 h 44045"/>
              <a:gd name="connsiteX109" fmla="*/ 3586276 w 8308736"/>
              <a:gd name="connsiteY109" fmla="*/ 32421 h 44045"/>
              <a:gd name="connsiteX110" fmla="*/ 3664549 w 8308736"/>
              <a:gd name="connsiteY110" fmla="*/ 0 h 44045"/>
              <a:gd name="connsiteX111" fmla="*/ 3742822 w 8308736"/>
              <a:gd name="connsiteY111" fmla="*/ 32421 h 44045"/>
              <a:gd name="connsiteX112" fmla="*/ 3750290 w 8308736"/>
              <a:gd name="connsiteY112" fmla="*/ 43497 h 44045"/>
              <a:gd name="connsiteX113" fmla="*/ 3754812 w 8308736"/>
              <a:gd name="connsiteY113" fmla="*/ 40449 h 44045"/>
              <a:gd name="connsiteX114" fmla="*/ 3797899 w 8308736"/>
              <a:gd name="connsiteY114" fmla="*/ 31750 h 44045"/>
              <a:gd name="connsiteX115" fmla="*/ 3840987 w 8308736"/>
              <a:gd name="connsiteY115" fmla="*/ 40449 h 44045"/>
              <a:gd name="connsiteX116" fmla="*/ 3846319 w 8308736"/>
              <a:gd name="connsiteY116" fmla="*/ 44044 h 44045"/>
              <a:gd name="connsiteX117" fmla="*/ 3854155 w 8308736"/>
              <a:gd name="connsiteY117" fmla="*/ 32421 h 44045"/>
              <a:gd name="connsiteX118" fmla="*/ 3932428 w 8308736"/>
              <a:gd name="connsiteY118" fmla="*/ 0 h 44045"/>
              <a:gd name="connsiteX119" fmla="*/ 4010701 w 8308736"/>
              <a:gd name="connsiteY119" fmla="*/ 32421 h 44045"/>
              <a:gd name="connsiteX120" fmla="*/ 4018169 w 8308736"/>
              <a:gd name="connsiteY120" fmla="*/ 43497 h 44045"/>
              <a:gd name="connsiteX121" fmla="*/ 4022691 w 8308736"/>
              <a:gd name="connsiteY121" fmla="*/ 40449 h 44045"/>
              <a:gd name="connsiteX122" fmla="*/ 4065778 w 8308736"/>
              <a:gd name="connsiteY122" fmla="*/ 31750 h 44045"/>
              <a:gd name="connsiteX123" fmla="*/ 4108866 w 8308736"/>
              <a:gd name="connsiteY123" fmla="*/ 40449 h 44045"/>
              <a:gd name="connsiteX124" fmla="*/ 4114197 w 8308736"/>
              <a:gd name="connsiteY124" fmla="*/ 44043 h 44045"/>
              <a:gd name="connsiteX125" fmla="*/ 4122033 w 8308736"/>
              <a:gd name="connsiteY125" fmla="*/ 32421 h 44045"/>
              <a:gd name="connsiteX126" fmla="*/ 4200306 w 8308736"/>
              <a:gd name="connsiteY126" fmla="*/ 0 h 44045"/>
              <a:gd name="connsiteX127" fmla="*/ 4278579 w 8308736"/>
              <a:gd name="connsiteY127" fmla="*/ 32421 h 44045"/>
              <a:gd name="connsiteX128" fmla="*/ 4286047 w 8308736"/>
              <a:gd name="connsiteY128" fmla="*/ 43497 h 44045"/>
              <a:gd name="connsiteX129" fmla="*/ 4290569 w 8308736"/>
              <a:gd name="connsiteY129" fmla="*/ 40449 h 44045"/>
              <a:gd name="connsiteX130" fmla="*/ 4333656 w 8308736"/>
              <a:gd name="connsiteY130" fmla="*/ 31750 h 44045"/>
              <a:gd name="connsiteX131" fmla="*/ 4376744 w 8308736"/>
              <a:gd name="connsiteY131" fmla="*/ 40449 h 44045"/>
              <a:gd name="connsiteX132" fmla="*/ 4382075 w 8308736"/>
              <a:gd name="connsiteY132" fmla="*/ 44043 h 44045"/>
              <a:gd name="connsiteX133" fmla="*/ 4389911 w 8308736"/>
              <a:gd name="connsiteY133" fmla="*/ 32421 h 44045"/>
              <a:gd name="connsiteX134" fmla="*/ 4468184 w 8308736"/>
              <a:gd name="connsiteY134" fmla="*/ 0 h 44045"/>
              <a:gd name="connsiteX135" fmla="*/ 4546457 w 8308736"/>
              <a:gd name="connsiteY135" fmla="*/ 32421 h 44045"/>
              <a:gd name="connsiteX136" fmla="*/ 4553925 w 8308736"/>
              <a:gd name="connsiteY136" fmla="*/ 43497 h 44045"/>
              <a:gd name="connsiteX137" fmla="*/ 4558447 w 8308736"/>
              <a:gd name="connsiteY137" fmla="*/ 40449 h 44045"/>
              <a:gd name="connsiteX138" fmla="*/ 4601534 w 8308736"/>
              <a:gd name="connsiteY138" fmla="*/ 31750 h 44045"/>
              <a:gd name="connsiteX139" fmla="*/ 4644622 w 8308736"/>
              <a:gd name="connsiteY139" fmla="*/ 40449 h 44045"/>
              <a:gd name="connsiteX140" fmla="*/ 4649954 w 8308736"/>
              <a:gd name="connsiteY140" fmla="*/ 44044 h 44045"/>
              <a:gd name="connsiteX141" fmla="*/ 4657790 w 8308736"/>
              <a:gd name="connsiteY141" fmla="*/ 32421 h 44045"/>
              <a:gd name="connsiteX142" fmla="*/ 4736063 w 8308736"/>
              <a:gd name="connsiteY142" fmla="*/ 0 h 44045"/>
              <a:gd name="connsiteX143" fmla="*/ 4814336 w 8308736"/>
              <a:gd name="connsiteY143" fmla="*/ 32421 h 44045"/>
              <a:gd name="connsiteX144" fmla="*/ 4821804 w 8308736"/>
              <a:gd name="connsiteY144" fmla="*/ 43497 h 44045"/>
              <a:gd name="connsiteX145" fmla="*/ 4826326 w 8308736"/>
              <a:gd name="connsiteY145" fmla="*/ 40449 h 44045"/>
              <a:gd name="connsiteX146" fmla="*/ 4869413 w 8308736"/>
              <a:gd name="connsiteY146" fmla="*/ 31750 h 44045"/>
              <a:gd name="connsiteX147" fmla="*/ 4912501 w 8308736"/>
              <a:gd name="connsiteY147" fmla="*/ 40449 h 44045"/>
              <a:gd name="connsiteX148" fmla="*/ 4917832 w 8308736"/>
              <a:gd name="connsiteY148" fmla="*/ 44043 h 44045"/>
              <a:gd name="connsiteX149" fmla="*/ 4925668 w 8308736"/>
              <a:gd name="connsiteY149" fmla="*/ 32421 h 44045"/>
              <a:gd name="connsiteX150" fmla="*/ 5003941 w 8308736"/>
              <a:gd name="connsiteY150" fmla="*/ 0 h 44045"/>
              <a:gd name="connsiteX151" fmla="*/ 5082214 w 8308736"/>
              <a:gd name="connsiteY151" fmla="*/ 32421 h 44045"/>
              <a:gd name="connsiteX152" fmla="*/ 5089682 w 8308736"/>
              <a:gd name="connsiteY152" fmla="*/ 43497 h 44045"/>
              <a:gd name="connsiteX153" fmla="*/ 5094204 w 8308736"/>
              <a:gd name="connsiteY153" fmla="*/ 40449 h 44045"/>
              <a:gd name="connsiteX154" fmla="*/ 5137291 w 8308736"/>
              <a:gd name="connsiteY154" fmla="*/ 31750 h 44045"/>
              <a:gd name="connsiteX155" fmla="*/ 5180379 w 8308736"/>
              <a:gd name="connsiteY155" fmla="*/ 40449 h 44045"/>
              <a:gd name="connsiteX156" fmla="*/ 5185710 w 8308736"/>
              <a:gd name="connsiteY156" fmla="*/ 44043 h 44045"/>
              <a:gd name="connsiteX157" fmla="*/ 5193546 w 8308736"/>
              <a:gd name="connsiteY157" fmla="*/ 32421 h 44045"/>
              <a:gd name="connsiteX158" fmla="*/ 5271819 w 8308736"/>
              <a:gd name="connsiteY158" fmla="*/ 0 h 44045"/>
              <a:gd name="connsiteX159" fmla="*/ 5350092 w 8308736"/>
              <a:gd name="connsiteY159" fmla="*/ 32421 h 44045"/>
              <a:gd name="connsiteX160" fmla="*/ 5357560 w 8308736"/>
              <a:gd name="connsiteY160" fmla="*/ 43497 h 44045"/>
              <a:gd name="connsiteX161" fmla="*/ 5362082 w 8308736"/>
              <a:gd name="connsiteY161" fmla="*/ 40449 h 44045"/>
              <a:gd name="connsiteX162" fmla="*/ 5405169 w 8308736"/>
              <a:gd name="connsiteY162" fmla="*/ 31750 h 44045"/>
              <a:gd name="connsiteX163" fmla="*/ 5448257 w 8308736"/>
              <a:gd name="connsiteY163" fmla="*/ 40449 h 44045"/>
              <a:gd name="connsiteX164" fmla="*/ 5453589 w 8308736"/>
              <a:gd name="connsiteY164" fmla="*/ 44044 h 44045"/>
              <a:gd name="connsiteX165" fmla="*/ 5461425 w 8308736"/>
              <a:gd name="connsiteY165" fmla="*/ 32421 h 44045"/>
              <a:gd name="connsiteX166" fmla="*/ 5539698 w 8308736"/>
              <a:gd name="connsiteY166" fmla="*/ 0 h 44045"/>
              <a:gd name="connsiteX167" fmla="*/ 5617971 w 8308736"/>
              <a:gd name="connsiteY167" fmla="*/ 32421 h 44045"/>
              <a:gd name="connsiteX168" fmla="*/ 5625439 w 8308736"/>
              <a:gd name="connsiteY168" fmla="*/ 43497 h 44045"/>
              <a:gd name="connsiteX169" fmla="*/ 5629961 w 8308736"/>
              <a:gd name="connsiteY169" fmla="*/ 40449 h 44045"/>
              <a:gd name="connsiteX170" fmla="*/ 5673048 w 8308736"/>
              <a:gd name="connsiteY170" fmla="*/ 31750 h 44045"/>
              <a:gd name="connsiteX171" fmla="*/ 5716136 w 8308736"/>
              <a:gd name="connsiteY171" fmla="*/ 40449 h 44045"/>
              <a:gd name="connsiteX172" fmla="*/ 5721467 w 8308736"/>
              <a:gd name="connsiteY172" fmla="*/ 44043 h 44045"/>
              <a:gd name="connsiteX173" fmla="*/ 5729303 w 8308736"/>
              <a:gd name="connsiteY173" fmla="*/ 32421 h 44045"/>
              <a:gd name="connsiteX174" fmla="*/ 5807576 w 8308736"/>
              <a:gd name="connsiteY174" fmla="*/ 0 h 44045"/>
              <a:gd name="connsiteX175" fmla="*/ 5885849 w 8308736"/>
              <a:gd name="connsiteY175" fmla="*/ 32421 h 44045"/>
              <a:gd name="connsiteX176" fmla="*/ 5893317 w 8308736"/>
              <a:gd name="connsiteY176" fmla="*/ 43497 h 44045"/>
              <a:gd name="connsiteX177" fmla="*/ 5897839 w 8308736"/>
              <a:gd name="connsiteY177" fmla="*/ 40449 h 44045"/>
              <a:gd name="connsiteX178" fmla="*/ 5940926 w 8308736"/>
              <a:gd name="connsiteY178" fmla="*/ 31750 h 44045"/>
              <a:gd name="connsiteX179" fmla="*/ 5984014 w 8308736"/>
              <a:gd name="connsiteY179" fmla="*/ 40449 h 44045"/>
              <a:gd name="connsiteX180" fmla="*/ 5989345 w 8308736"/>
              <a:gd name="connsiteY180" fmla="*/ 44043 h 44045"/>
              <a:gd name="connsiteX181" fmla="*/ 5997181 w 8308736"/>
              <a:gd name="connsiteY181" fmla="*/ 32421 h 44045"/>
              <a:gd name="connsiteX182" fmla="*/ 6075454 w 8308736"/>
              <a:gd name="connsiteY182" fmla="*/ 0 h 44045"/>
              <a:gd name="connsiteX183" fmla="*/ 6153727 w 8308736"/>
              <a:gd name="connsiteY183" fmla="*/ 32421 h 44045"/>
              <a:gd name="connsiteX184" fmla="*/ 6161195 w 8308736"/>
              <a:gd name="connsiteY184" fmla="*/ 43497 h 44045"/>
              <a:gd name="connsiteX185" fmla="*/ 6165717 w 8308736"/>
              <a:gd name="connsiteY185" fmla="*/ 40449 h 44045"/>
              <a:gd name="connsiteX186" fmla="*/ 6208804 w 8308736"/>
              <a:gd name="connsiteY186" fmla="*/ 31750 h 44045"/>
              <a:gd name="connsiteX187" fmla="*/ 6251892 w 8308736"/>
              <a:gd name="connsiteY187" fmla="*/ 40449 h 44045"/>
              <a:gd name="connsiteX188" fmla="*/ 6257224 w 8308736"/>
              <a:gd name="connsiteY188" fmla="*/ 44044 h 44045"/>
              <a:gd name="connsiteX189" fmla="*/ 6265060 w 8308736"/>
              <a:gd name="connsiteY189" fmla="*/ 32421 h 44045"/>
              <a:gd name="connsiteX190" fmla="*/ 6343333 w 8308736"/>
              <a:gd name="connsiteY190" fmla="*/ 0 h 44045"/>
              <a:gd name="connsiteX191" fmla="*/ 6421606 w 8308736"/>
              <a:gd name="connsiteY191" fmla="*/ 32421 h 44045"/>
              <a:gd name="connsiteX192" fmla="*/ 6429074 w 8308736"/>
              <a:gd name="connsiteY192" fmla="*/ 43497 h 44045"/>
              <a:gd name="connsiteX193" fmla="*/ 6433596 w 8308736"/>
              <a:gd name="connsiteY193" fmla="*/ 40449 h 44045"/>
              <a:gd name="connsiteX194" fmla="*/ 6476683 w 8308736"/>
              <a:gd name="connsiteY194" fmla="*/ 31750 h 44045"/>
              <a:gd name="connsiteX195" fmla="*/ 6519771 w 8308736"/>
              <a:gd name="connsiteY195" fmla="*/ 40449 h 44045"/>
              <a:gd name="connsiteX196" fmla="*/ 6525102 w 8308736"/>
              <a:gd name="connsiteY196" fmla="*/ 44043 h 44045"/>
              <a:gd name="connsiteX197" fmla="*/ 6532938 w 8308736"/>
              <a:gd name="connsiteY197" fmla="*/ 32421 h 44045"/>
              <a:gd name="connsiteX198" fmla="*/ 6611211 w 8308736"/>
              <a:gd name="connsiteY198" fmla="*/ 0 h 44045"/>
              <a:gd name="connsiteX199" fmla="*/ 6689484 w 8308736"/>
              <a:gd name="connsiteY199" fmla="*/ 32421 h 44045"/>
              <a:gd name="connsiteX200" fmla="*/ 6696952 w 8308736"/>
              <a:gd name="connsiteY200" fmla="*/ 43497 h 44045"/>
              <a:gd name="connsiteX201" fmla="*/ 6701474 w 8308736"/>
              <a:gd name="connsiteY201" fmla="*/ 40449 h 44045"/>
              <a:gd name="connsiteX202" fmla="*/ 6744561 w 8308736"/>
              <a:gd name="connsiteY202" fmla="*/ 31750 h 44045"/>
              <a:gd name="connsiteX203" fmla="*/ 6787649 w 8308736"/>
              <a:gd name="connsiteY203" fmla="*/ 40449 h 44045"/>
              <a:gd name="connsiteX204" fmla="*/ 6792980 w 8308736"/>
              <a:gd name="connsiteY204" fmla="*/ 44043 h 44045"/>
              <a:gd name="connsiteX205" fmla="*/ 6800816 w 8308736"/>
              <a:gd name="connsiteY205" fmla="*/ 32421 h 44045"/>
              <a:gd name="connsiteX206" fmla="*/ 6879089 w 8308736"/>
              <a:gd name="connsiteY206" fmla="*/ 0 h 44045"/>
              <a:gd name="connsiteX207" fmla="*/ 6957362 w 8308736"/>
              <a:gd name="connsiteY207" fmla="*/ 32421 h 44045"/>
              <a:gd name="connsiteX208" fmla="*/ 6964830 w 8308736"/>
              <a:gd name="connsiteY208" fmla="*/ 43497 h 44045"/>
              <a:gd name="connsiteX209" fmla="*/ 6969352 w 8308736"/>
              <a:gd name="connsiteY209" fmla="*/ 40449 h 44045"/>
              <a:gd name="connsiteX210" fmla="*/ 7012439 w 8308736"/>
              <a:gd name="connsiteY210" fmla="*/ 31750 h 44045"/>
              <a:gd name="connsiteX211" fmla="*/ 7055527 w 8308736"/>
              <a:gd name="connsiteY211" fmla="*/ 40449 h 44045"/>
              <a:gd name="connsiteX212" fmla="*/ 7060859 w 8308736"/>
              <a:gd name="connsiteY212" fmla="*/ 44044 h 44045"/>
              <a:gd name="connsiteX213" fmla="*/ 7068695 w 8308736"/>
              <a:gd name="connsiteY213" fmla="*/ 32421 h 44045"/>
              <a:gd name="connsiteX214" fmla="*/ 7146968 w 8308736"/>
              <a:gd name="connsiteY214" fmla="*/ 0 h 44045"/>
              <a:gd name="connsiteX215" fmla="*/ 7225241 w 8308736"/>
              <a:gd name="connsiteY215" fmla="*/ 32421 h 44045"/>
              <a:gd name="connsiteX216" fmla="*/ 7232709 w 8308736"/>
              <a:gd name="connsiteY216" fmla="*/ 43497 h 44045"/>
              <a:gd name="connsiteX217" fmla="*/ 7237231 w 8308736"/>
              <a:gd name="connsiteY217" fmla="*/ 40449 h 44045"/>
              <a:gd name="connsiteX218" fmla="*/ 7280318 w 8308736"/>
              <a:gd name="connsiteY218" fmla="*/ 31750 h 44045"/>
              <a:gd name="connsiteX219" fmla="*/ 7323406 w 8308736"/>
              <a:gd name="connsiteY219" fmla="*/ 40449 h 44045"/>
              <a:gd name="connsiteX220" fmla="*/ 7328737 w 8308736"/>
              <a:gd name="connsiteY220" fmla="*/ 44043 h 44045"/>
              <a:gd name="connsiteX221" fmla="*/ 7336573 w 8308736"/>
              <a:gd name="connsiteY221" fmla="*/ 32421 h 44045"/>
              <a:gd name="connsiteX222" fmla="*/ 7414846 w 8308736"/>
              <a:gd name="connsiteY222" fmla="*/ 0 h 44045"/>
              <a:gd name="connsiteX223" fmla="*/ 7493119 w 8308736"/>
              <a:gd name="connsiteY223" fmla="*/ 32421 h 44045"/>
              <a:gd name="connsiteX224" fmla="*/ 7500587 w 8308736"/>
              <a:gd name="connsiteY224" fmla="*/ 43497 h 44045"/>
              <a:gd name="connsiteX225" fmla="*/ 7505109 w 8308736"/>
              <a:gd name="connsiteY225" fmla="*/ 40449 h 44045"/>
              <a:gd name="connsiteX226" fmla="*/ 7548196 w 8308736"/>
              <a:gd name="connsiteY226" fmla="*/ 31750 h 44045"/>
              <a:gd name="connsiteX227" fmla="*/ 7591283 w 8308736"/>
              <a:gd name="connsiteY227" fmla="*/ 40449 h 44045"/>
              <a:gd name="connsiteX228" fmla="*/ 7596615 w 8308736"/>
              <a:gd name="connsiteY228" fmla="*/ 44043 h 44045"/>
              <a:gd name="connsiteX229" fmla="*/ 7604451 w 8308736"/>
              <a:gd name="connsiteY229" fmla="*/ 32421 h 44045"/>
              <a:gd name="connsiteX230" fmla="*/ 7682724 w 8308736"/>
              <a:gd name="connsiteY230" fmla="*/ 0 h 44045"/>
              <a:gd name="connsiteX231" fmla="*/ 7760997 w 8308736"/>
              <a:gd name="connsiteY231" fmla="*/ 32421 h 44045"/>
              <a:gd name="connsiteX232" fmla="*/ 7768465 w 8308736"/>
              <a:gd name="connsiteY232" fmla="*/ 43497 h 44045"/>
              <a:gd name="connsiteX233" fmla="*/ 7772987 w 8308736"/>
              <a:gd name="connsiteY233" fmla="*/ 40449 h 44045"/>
              <a:gd name="connsiteX234" fmla="*/ 7816074 w 8308736"/>
              <a:gd name="connsiteY234" fmla="*/ 31750 h 44045"/>
              <a:gd name="connsiteX235" fmla="*/ 7859161 w 8308736"/>
              <a:gd name="connsiteY235" fmla="*/ 40449 h 44045"/>
              <a:gd name="connsiteX236" fmla="*/ 7864494 w 8308736"/>
              <a:gd name="connsiteY236" fmla="*/ 44044 h 44045"/>
              <a:gd name="connsiteX237" fmla="*/ 7872330 w 8308736"/>
              <a:gd name="connsiteY237" fmla="*/ 32421 h 44045"/>
              <a:gd name="connsiteX238" fmla="*/ 7950603 w 8308736"/>
              <a:gd name="connsiteY238" fmla="*/ 0 h 44045"/>
              <a:gd name="connsiteX239" fmla="*/ 8028876 w 8308736"/>
              <a:gd name="connsiteY239" fmla="*/ 32421 h 44045"/>
              <a:gd name="connsiteX240" fmla="*/ 8036344 w 8308736"/>
              <a:gd name="connsiteY240" fmla="*/ 43497 h 44045"/>
              <a:gd name="connsiteX241" fmla="*/ 8040866 w 8308736"/>
              <a:gd name="connsiteY241" fmla="*/ 40449 h 44045"/>
              <a:gd name="connsiteX242" fmla="*/ 8083953 w 8308736"/>
              <a:gd name="connsiteY242" fmla="*/ 31750 h 44045"/>
              <a:gd name="connsiteX243" fmla="*/ 8127040 w 8308736"/>
              <a:gd name="connsiteY243" fmla="*/ 40449 h 44045"/>
              <a:gd name="connsiteX244" fmla="*/ 8132366 w 8308736"/>
              <a:gd name="connsiteY244" fmla="*/ 44040 h 44045"/>
              <a:gd name="connsiteX245" fmla="*/ 8140200 w 8308736"/>
              <a:gd name="connsiteY245" fmla="*/ 32421 h 44045"/>
              <a:gd name="connsiteX246" fmla="*/ 8218473 w 8308736"/>
              <a:gd name="connsiteY246" fmla="*/ 0 h 44045"/>
              <a:gd name="connsiteX247" fmla="*/ 8296746 w 8308736"/>
              <a:gd name="connsiteY247" fmla="*/ 32421 h 44045"/>
              <a:gd name="connsiteX248" fmla="*/ 8304214 w 8308736"/>
              <a:gd name="connsiteY248" fmla="*/ 43497 h 44045"/>
              <a:gd name="connsiteX249" fmla="*/ 8308736 w 8308736"/>
              <a:gd name="connsiteY249" fmla="*/ 40449 h 44045"/>
              <a:gd name="connsiteX0" fmla="*/ 0 w 8304214"/>
              <a:gd name="connsiteY0" fmla="*/ 43496 h 44045"/>
              <a:gd name="connsiteX1" fmla="*/ 4520 w 8304214"/>
              <a:gd name="connsiteY1" fmla="*/ 40449 h 44045"/>
              <a:gd name="connsiteX2" fmla="*/ 47607 w 8304214"/>
              <a:gd name="connsiteY2" fmla="*/ 31750 h 44045"/>
              <a:gd name="connsiteX3" fmla="*/ 90694 w 8304214"/>
              <a:gd name="connsiteY3" fmla="*/ 40449 h 44045"/>
              <a:gd name="connsiteX4" fmla="*/ 96028 w 8304214"/>
              <a:gd name="connsiteY4" fmla="*/ 44044 h 44045"/>
              <a:gd name="connsiteX5" fmla="*/ 103865 w 8304214"/>
              <a:gd name="connsiteY5" fmla="*/ 32421 h 44045"/>
              <a:gd name="connsiteX6" fmla="*/ 182138 w 8304214"/>
              <a:gd name="connsiteY6" fmla="*/ 0 h 44045"/>
              <a:gd name="connsiteX7" fmla="*/ 260411 w 8304214"/>
              <a:gd name="connsiteY7" fmla="*/ 32421 h 44045"/>
              <a:gd name="connsiteX8" fmla="*/ 267878 w 8304214"/>
              <a:gd name="connsiteY8" fmla="*/ 43496 h 44045"/>
              <a:gd name="connsiteX9" fmla="*/ 272398 w 8304214"/>
              <a:gd name="connsiteY9" fmla="*/ 40449 h 44045"/>
              <a:gd name="connsiteX10" fmla="*/ 315485 w 8304214"/>
              <a:gd name="connsiteY10" fmla="*/ 31750 h 44045"/>
              <a:gd name="connsiteX11" fmla="*/ 358573 w 8304214"/>
              <a:gd name="connsiteY11" fmla="*/ 40449 h 44045"/>
              <a:gd name="connsiteX12" fmla="*/ 363906 w 8304214"/>
              <a:gd name="connsiteY12" fmla="*/ 44045 h 44045"/>
              <a:gd name="connsiteX13" fmla="*/ 371744 w 8304214"/>
              <a:gd name="connsiteY13" fmla="*/ 32421 h 44045"/>
              <a:gd name="connsiteX14" fmla="*/ 450017 w 8304214"/>
              <a:gd name="connsiteY14" fmla="*/ 0 h 44045"/>
              <a:gd name="connsiteX15" fmla="*/ 528290 w 8304214"/>
              <a:gd name="connsiteY15" fmla="*/ 32421 h 44045"/>
              <a:gd name="connsiteX16" fmla="*/ 535757 w 8304214"/>
              <a:gd name="connsiteY16" fmla="*/ 43496 h 44045"/>
              <a:gd name="connsiteX17" fmla="*/ 540277 w 8304214"/>
              <a:gd name="connsiteY17" fmla="*/ 40449 h 44045"/>
              <a:gd name="connsiteX18" fmla="*/ 583365 w 8304214"/>
              <a:gd name="connsiteY18" fmla="*/ 31750 h 44045"/>
              <a:gd name="connsiteX19" fmla="*/ 626452 w 8304214"/>
              <a:gd name="connsiteY19" fmla="*/ 40449 h 44045"/>
              <a:gd name="connsiteX20" fmla="*/ 631786 w 8304214"/>
              <a:gd name="connsiteY20" fmla="*/ 44045 h 44045"/>
              <a:gd name="connsiteX21" fmla="*/ 639623 w 8304214"/>
              <a:gd name="connsiteY21" fmla="*/ 32421 h 44045"/>
              <a:gd name="connsiteX22" fmla="*/ 717896 w 8304214"/>
              <a:gd name="connsiteY22" fmla="*/ 0 h 44045"/>
              <a:gd name="connsiteX23" fmla="*/ 796169 w 8304214"/>
              <a:gd name="connsiteY23" fmla="*/ 32421 h 44045"/>
              <a:gd name="connsiteX24" fmla="*/ 803637 w 8304214"/>
              <a:gd name="connsiteY24" fmla="*/ 43496 h 44045"/>
              <a:gd name="connsiteX25" fmla="*/ 808156 w 8304214"/>
              <a:gd name="connsiteY25" fmla="*/ 40449 h 44045"/>
              <a:gd name="connsiteX26" fmla="*/ 851244 w 8304214"/>
              <a:gd name="connsiteY26" fmla="*/ 31750 h 44045"/>
              <a:gd name="connsiteX27" fmla="*/ 894331 w 8304214"/>
              <a:gd name="connsiteY27" fmla="*/ 40449 h 44045"/>
              <a:gd name="connsiteX28" fmla="*/ 899664 w 8304214"/>
              <a:gd name="connsiteY28" fmla="*/ 44045 h 44045"/>
              <a:gd name="connsiteX29" fmla="*/ 907502 w 8304214"/>
              <a:gd name="connsiteY29" fmla="*/ 32421 h 44045"/>
              <a:gd name="connsiteX30" fmla="*/ 985775 w 8304214"/>
              <a:gd name="connsiteY30" fmla="*/ 0 h 44045"/>
              <a:gd name="connsiteX31" fmla="*/ 1064048 w 8304214"/>
              <a:gd name="connsiteY31" fmla="*/ 32421 h 44045"/>
              <a:gd name="connsiteX32" fmla="*/ 1071515 w 8304214"/>
              <a:gd name="connsiteY32" fmla="*/ 43496 h 44045"/>
              <a:gd name="connsiteX33" fmla="*/ 1076035 w 8304214"/>
              <a:gd name="connsiteY33" fmla="*/ 40449 h 44045"/>
              <a:gd name="connsiteX34" fmla="*/ 1119122 w 8304214"/>
              <a:gd name="connsiteY34" fmla="*/ 31750 h 44045"/>
              <a:gd name="connsiteX35" fmla="*/ 1162210 w 8304214"/>
              <a:gd name="connsiteY35" fmla="*/ 40449 h 44045"/>
              <a:gd name="connsiteX36" fmla="*/ 1167543 w 8304214"/>
              <a:gd name="connsiteY36" fmla="*/ 44045 h 44045"/>
              <a:gd name="connsiteX37" fmla="*/ 1175380 w 8304214"/>
              <a:gd name="connsiteY37" fmla="*/ 32421 h 44045"/>
              <a:gd name="connsiteX38" fmla="*/ 1253655 w 8304214"/>
              <a:gd name="connsiteY38" fmla="*/ 0 h 44045"/>
              <a:gd name="connsiteX39" fmla="*/ 1331927 w 8304214"/>
              <a:gd name="connsiteY39" fmla="*/ 32421 h 44045"/>
              <a:gd name="connsiteX40" fmla="*/ 1339394 w 8304214"/>
              <a:gd name="connsiteY40" fmla="*/ 43496 h 44045"/>
              <a:gd name="connsiteX41" fmla="*/ 1343914 w 8304214"/>
              <a:gd name="connsiteY41" fmla="*/ 40449 h 44045"/>
              <a:gd name="connsiteX42" fmla="*/ 1387001 w 8304214"/>
              <a:gd name="connsiteY42" fmla="*/ 31750 h 44045"/>
              <a:gd name="connsiteX43" fmla="*/ 1430088 w 8304214"/>
              <a:gd name="connsiteY43" fmla="*/ 40449 h 44045"/>
              <a:gd name="connsiteX44" fmla="*/ 1435422 w 8304214"/>
              <a:gd name="connsiteY44" fmla="*/ 44044 h 44045"/>
              <a:gd name="connsiteX45" fmla="*/ 1443258 w 8304214"/>
              <a:gd name="connsiteY45" fmla="*/ 32421 h 44045"/>
              <a:gd name="connsiteX46" fmla="*/ 1521532 w 8304214"/>
              <a:gd name="connsiteY46" fmla="*/ 0 h 44045"/>
              <a:gd name="connsiteX47" fmla="*/ 1599805 w 8304214"/>
              <a:gd name="connsiteY47" fmla="*/ 32421 h 44045"/>
              <a:gd name="connsiteX48" fmla="*/ 1607272 w 8304214"/>
              <a:gd name="connsiteY48" fmla="*/ 43496 h 44045"/>
              <a:gd name="connsiteX49" fmla="*/ 1611791 w 8304214"/>
              <a:gd name="connsiteY49" fmla="*/ 40449 h 44045"/>
              <a:gd name="connsiteX50" fmla="*/ 1654878 w 8304214"/>
              <a:gd name="connsiteY50" fmla="*/ 31750 h 44045"/>
              <a:gd name="connsiteX51" fmla="*/ 1697966 w 8304214"/>
              <a:gd name="connsiteY51" fmla="*/ 40449 h 44045"/>
              <a:gd name="connsiteX52" fmla="*/ 1703299 w 8304214"/>
              <a:gd name="connsiteY52" fmla="*/ 44044 h 44045"/>
              <a:gd name="connsiteX53" fmla="*/ 1711136 w 8304214"/>
              <a:gd name="connsiteY53" fmla="*/ 32421 h 44045"/>
              <a:gd name="connsiteX54" fmla="*/ 1789407 w 8304214"/>
              <a:gd name="connsiteY54" fmla="*/ 0 h 44045"/>
              <a:gd name="connsiteX55" fmla="*/ 1867682 w 8304214"/>
              <a:gd name="connsiteY55" fmla="*/ 32421 h 44045"/>
              <a:gd name="connsiteX56" fmla="*/ 1875149 w 8304214"/>
              <a:gd name="connsiteY56" fmla="*/ 43496 h 44045"/>
              <a:gd name="connsiteX57" fmla="*/ 1879668 w 8304214"/>
              <a:gd name="connsiteY57" fmla="*/ 40449 h 44045"/>
              <a:gd name="connsiteX58" fmla="*/ 1922757 w 8304214"/>
              <a:gd name="connsiteY58" fmla="*/ 31750 h 44045"/>
              <a:gd name="connsiteX59" fmla="*/ 1965843 w 8304214"/>
              <a:gd name="connsiteY59" fmla="*/ 40449 h 44045"/>
              <a:gd name="connsiteX60" fmla="*/ 1971178 w 8304214"/>
              <a:gd name="connsiteY60" fmla="*/ 44045 h 44045"/>
              <a:gd name="connsiteX61" fmla="*/ 1979014 w 8304214"/>
              <a:gd name="connsiteY61" fmla="*/ 32421 h 44045"/>
              <a:gd name="connsiteX62" fmla="*/ 2057287 w 8304214"/>
              <a:gd name="connsiteY62" fmla="*/ 0 h 44045"/>
              <a:gd name="connsiteX63" fmla="*/ 2135560 w 8304214"/>
              <a:gd name="connsiteY63" fmla="*/ 32421 h 44045"/>
              <a:gd name="connsiteX64" fmla="*/ 2143026 w 8304214"/>
              <a:gd name="connsiteY64" fmla="*/ 43496 h 44045"/>
              <a:gd name="connsiteX65" fmla="*/ 2147547 w 8304214"/>
              <a:gd name="connsiteY65" fmla="*/ 40449 h 44045"/>
              <a:gd name="connsiteX66" fmla="*/ 2190635 w 8304214"/>
              <a:gd name="connsiteY66" fmla="*/ 31750 h 44045"/>
              <a:gd name="connsiteX67" fmla="*/ 2233721 w 8304214"/>
              <a:gd name="connsiteY67" fmla="*/ 40449 h 44045"/>
              <a:gd name="connsiteX68" fmla="*/ 2239056 w 8304214"/>
              <a:gd name="connsiteY68" fmla="*/ 44045 h 44045"/>
              <a:gd name="connsiteX69" fmla="*/ 2246892 w 8304214"/>
              <a:gd name="connsiteY69" fmla="*/ 32421 h 44045"/>
              <a:gd name="connsiteX70" fmla="*/ 2325166 w 8304214"/>
              <a:gd name="connsiteY70" fmla="*/ 0 h 44045"/>
              <a:gd name="connsiteX71" fmla="*/ 2403439 w 8304214"/>
              <a:gd name="connsiteY71" fmla="*/ 32421 h 44045"/>
              <a:gd name="connsiteX72" fmla="*/ 2410905 w 8304214"/>
              <a:gd name="connsiteY72" fmla="*/ 43496 h 44045"/>
              <a:gd name="connsiteX73" fmla="*/ 2415425 w 8304214"/>
              <a:gd name="connsiteY73" fmla="*/ 40449 h 44045"/>
              <a:gd name="connsiteX74" fmla="*/ 2458511 w 8304214"/>
              <a:gd name="connsiteY74" fmla="*/ 31750 h 44045"/>
              <a:gd name="connsiteX75" fmla="*/ 2501600 w 8304214"/>
              <a:gd name="connsiteY75" fmla="*/ 40449 h 44045"/>
              <a:gd name="connsiteX76" fmla="*/ 2506933 w 8304214"/>
              <a:gd name="connsiteY76" fmla="*/ 44045 h 44045"/>
              <a:gd name="connsiteX77" fmla="*/ 2514770 w 8304214"/>
              <a:gd name="connsiteY77" fmla="*/ 32421 h 44045"/>
              <a:gd name="connsiteX78" fmla="*/ 2593043 w 8304214"/>
              <a:gd name="connsiteY78" fmla="*/ 0 h 44045"/>
              <a:gd name="connsiteX79" fmla="*/ 2671316 w 8304214"/>
              <a:gd name="connsiteY79" fmla="*/ 32421 h 44045"/>
              <a:gd name="connsiteX80" fmla="*/ 2678783 w 8304214"/>
              <a:gd name="connsiteY80" fmla="*/ 43496 h 44045"/>
              <a:gd name="connsiteX81" fmla="*/ 2683303 w 8304214"/>
              <a:gd name="connsiteY81" fmla="*/ 40449 h 44045"/>
              <a:gd name="connsiteX82" fmla="*/ 2726391 w 8304214"/>
              <a:gd name="connsiteY82" fmla="*/ 31750 h 44045"/>
              <a:gd name="connsiteX83" fmla="*/ 2769478 w 8304214"/>
              <a:gd name="connsiteY83" fmla="*/ 40449 h 44045"/>
              <a:gd name="connsiteX84" fmla="*/ 2774813 w 8304214"/>
              <a:gd name="connsiteY84" fmla="*/ 44045 h 44045"/>
              <a:gd name="connsiteX85" fmla="*/ 2782649 w 8304214"/>
              <a:gd name="connsiteY85" fmla="*/ 32421 h 44045"/>
              <a:gd name="connsiteX86" fmla="*/ 2860922 w 8304214"/>
              <a:gd name="connsiteY86" fmla="*/ 0 h 44045"/>
              <a:gd name="connsiteX87" fmla="*/ 2939195 w 8304214"/>
              <a:gd name="connsiteY87" fmla="*/ 32421 h 44045"/>
              <a:gd name="connsiteX88" fmla="*/ 2946661 w 8304214"/>
              <a:gd name="connsiteY88" fmla="*/ 43496 h 44045"/>
              <a:gd name="connsiteX89" fmla="*/ 2951182 w 8304214"/>
              <a:gd name="connsiteY89" fmla="*/ 40449 h 44045"/>
              <a:gd name="connsiteX90" fmla="*/ 2994269 w 8304214"/>
              <a:gd name="connsiteY90" fmla="*/ 31750 h 44045"/>
              <a:gd name="connsiteX91" fmla="*/ 3037356 w 8304214"/>
              <a:gd name="connsiteY91" fmla="*/ 40449 h 44045"/>
              <a:gd name="connsiteX92" fmla="*/ 3042690 w 8304214"/>
              <a:gd name="connsiteY92" fmla="*/ 44045 h 44045"/>
              <a:gd name="connsiteX93" fmla="*/ 3050527 w 8304214"/>
              <a:gd name="connsiteY93" fmla="*/ 32421 h 44045"/>
              <a:gd name="connsiteX94" fmla="*/ 3128800 w 8304214"/>
              <a:gd name="connsiteY94" fmla="*/ 0 h 44045"/>
              <a:gd name="connsiteX95" fmla="*/ 3207072 w 8304214"/>
              <a:gd name="connsiteY95" fmla="*/ 32421 h 44045"/>
              <a:gd name="connsiteX96" fmla="*/ 3214539 w 8304214"/>
              <a:gd name="connsiteY96" fmla="*/ 43496 h 44045"/>
              <a:gd name="connsiteX97" fmla="*/ 3219059 w 8304214"/>
              <a:gd name="connsiteY97" fmla="*/ 40449 h 44045"/>
              <a:gd name="connsiteX98" fmla="*/ 3262147 w 8304214"/>
              <a:gd name="connsiteY98" fmla="*/ 31750 h 44045"/>
              <a:gd name="connsiteX99" fmla="*/ 3305231 w 8304214"/>
              <a:gd name="connsiteY99" fmla="*/ 40449 h 44045"/>
              <a:gd name="connsiteX100" fmla="*/ 3310563 w 8304214"/>
              <a:gd name="connsiteY100" fmla="*/ 44044 h 44045"/>
              <a:gd name="connsiteX101" fmla="*/ 3318400 w 8304214"/>
              <a:gd name="connsiteY101" fmla="*/ 32421 h 44045"/>
              <a:gd name="connsiteX102" fmla="*/ 3396671 w 8304214"/>
              <a:gd name="connsiteY102" fmla="*/ 0 h 44045"/>
              <a:gd name="connsiteX103" fmla="*/ 3474944 w 8304214"/>
              <a:gd name="connsiteY103" fmla="*/ 32421 h 44045"/>
              <a:gd name="connsiteX104" fmla="*/ 3482412 w 8304214"/>
              <a:gd name="connsiteY104" fmla="*/ 43497 h 44045"/>
              <a:gd name="connsiteX105" fmla="*/ 3486934 w 8304214"/>
              <a:gd name="connsiteY105" fmla="*/ 40449 h 44045"/>
              <a:gd name="connsiteX106" fmla="*/ 3530021 w 8304214"/>
              <a:gd name="connsiteY106" fmla="*/ 31750 h 44045"/>
              <a:gd name="connsiteX107" fmla="*/ 3573109 w 8304214"/>
              <a:gd name="connsiteY107" fmla="*/ 40449 h 44045"/>
              <a:gd name="connsiteX108" fmla="*/ 3578440 w 8304214"/>
              <a:gd name="connsiteY108" fmla="*/ 44043 h 44045"/>
              <a:gd name="connsiteX109" fmla="*/ 3586276 w 8304214"/>
              <a:gd name="connsiteY109" fmla="*/ 32421 h 44045"/>
              <a:gd name="connsiteX110" fmla="*/ 3664549 w 8304214"/>
              <a:gd name="connsiteY110" fmla="*/ 0 h 44045"/>
              <a:gd name="connsiteX111" fmla="*/ 3742822 w 8304214"/>
              <a:gd name="connsiteY111" fmla="*/ 32421 h 44045"/>
              <a:gd name="connsiteX112" fmla="*/ 3750290 w 8304214"/>
              <a:gd name="connsiteY112" fmla="*/ 43497 h 44045"/>
              <a:gd name="connsiteX113" fmla="*/ 3754812 w 8304214"/>
              <a:gd name="connsiteY113" fmla="*/ 40449 h 44045"/>
              <a:gd name="connsiteX114" fmla="*/ 3797899 w 8304214"/>
              <a:gd name="connsiteY114" fmla="*/ 31750 h 44045"/>
              <a:gd name="connsiteX115" fmla="*/ 3840987 w 8304214"/>
              <a:gd name="connsiteY115" fmla="*/ 40449 h 44045"/>
              <a:gd name="connsiteX116" fmla="*/ 3846319 w 8304214"/>
              <a:gd name="connsiteY116" fmla="*/ 44044 h 44045"/>
              <a:gd name="connsiteX117" fmla="*/ 3854155 w 8304214"/>
              <a:gd name="connsiteY117" fmla="*/ 32421 h 44045"/>
              <a:gd name="connsiteX118" fmla="*/ 3932428 w 8304214"/>
              <a:gd name="connsiteY118" fmla="*/ 0 h 44045"/>
              <a:gd name="connsiteX119" fmla="*/ 4010701 w 8304214"/>
              <a:gd name="connsiteY119" fmla="*/ 32421 h 44045"/>
              <a:gd name="connsiteX120" fmla="*/ 4018169 w 8304214"/>
              <a:gd name="connsiteY120" fmla="*/ 43497 h 44045"/>
              <a:gd name="connsiteX121" fmla="*/ 4022691 w 8304214"/>
              <a:gd name="connsiteY121" fmla="*/ 40449 h 44045"/>
              <a:gd name="connsiteX122" fmla="*/ 4065778 w 8304214"/>
              <a:gd name="connsiteY122" fmla="*/ 31750 h 44045"/>
              <a:gd name="connsiteX123" fmla="*/ 4108866 w 8304214"/>
              <a:gd name="connsiteY123" fmla="*/ 40449 h 44045"/>
              <a:gd name="connsiteX124" fmla="*/ 4114197 w 8304214"/>
              <a:gd name="connsiteY124" fmla="*/ 44043 h 44045"/>
              <a:gd name="connsiteX125" fmla="*/ 4122033 w 8304214"/>
              <a:gd name="connsiteY125" fmla="*/ 32421 h 44045"/>
              <a:gd name="connsiteX126" fmla="*/ 4200306 w 8304214"/>
              <a:gd name="connsiteY126" fmla="*/ 0 h 44045"/>
              <a:gd name="connsiteX127" fmla="*/ 4278579 w 8304214"/>
              <a:gd name="connsiteY127" fmla="*/ 32421 h 44045"/>
              <a:gd name="connsiteX128" fmla="*/ 4286047 w 8304214"/>
              <a:gd name="connsiteY128" fmla="*/ 43497 h 44045"/>
              <a:gd name="connsiteX129" fmla="*/ 4290569 w 8304214"/>
              <a:gd name="connsiteY129" fmla="*/ 40449 h 44045"/>
              <a:gd name="connsiteX130" fmla="*/ 4333656 w 8304214"/>
              <a:gd name="connsiteY130" fmla="*/ 31750 h 44045"/>
              <a:gd name="connsiteX131" fmla="*/ 4376744 w 8304214"/>
              <a:gd name="connsiteY131" fmla="*/ 40449 h 44045"/>
              <a:gd name="connsiteX132" fmla="*/ 4382075 w 8304214"/>
              <a:gd name="connsiteY132" fmla="*/ 44043 h 44045"/>
              <a:gd name="connsiteX133" fmla="*/ 4389911 w 8304214"/>
              <a:gd name="connsiteY133" fmla="*/ 32421 h 44045"/>
              <a:gd name="connsiteX134" fmla="*/ 4468184 w 8304214"/>
              <a:gd name="connsiteY134" fmla="*/ 0 h 44045"/>
              <a:gd name="connsiteX135" fmla="*/ 4546457 w 8304214"/>
              <a:gd name="connsiteY135" fmla="*/ 32421 h 44045"/>
              <a:gd name="connsiteX136" fmla="*/ 4553925 w 8304214"/>
              <a:gd name="connsiteY136" fmla="*/ 43497 h 44045"/>
              <a:gd name="connsiteX137" fmla="*/ 4558447 w 8304214"/>
              <a:gd name="connsiteY137" fmla="*/ 40449 h 44045"/>
              <a:gd name="connsiteX138" fmla="*/ 4601534 w 8304214"/>
              <a:gd name="connsiteY138" fmla="*/ 31750 h 44045"/>
              <a:gd name="connsiteX139" fmla="*/ 4644622 w 8304214"/>
              <a:gd name="connsiteY139" fmla="*/ 40449 h 44045"/>
              <a:gd name="connsiteX140" fmla="*/ 4649954 w 8304214"/>
              <a:gd name="connsiteY140" fmla="*/ 44044 h 44045"/>
              <a:gd name="connsiteX141" fmla="*/ 4657790 w 8304214"/>
              <a:gd name="connsiteY141" fmla="*/ 32421 h 44045"/>
              <a:gd name="connsiteX142" fmla="*/ 4736063 w 8304214"/>
              <a:gd name="connsiteY142" fmla="*/ 0 h 44045"/>
              <a:gd name="connsiteX143" fmla="*/ 4814336 w 8304214"/>
              <a:gd name="connsiteY143" fmla="*/ 32421 h 44045"/>
              <a:gd name="connsiteX144" fmla="*/ 4821804 w 8304214"/>
              <a:gd name="connsiteY144" fmla="*/ 43497 h 44045"/>
              <a:gd name="connsiteX145" fmla="*/ 4826326 w 8304214"/>
              <a:gd name="connsiteY145" fmla="*/ 40449 h 44045"/>
              <a:gd name="connsiteX146" fmla="*/ 4869413 w 8304214"/>
              <a:gd name="connsiteY146" fmla="*/ 31750 h 44045"/>
              <a:gd name="connsiteX147" fmla="*/ 4912501 w 8304214"/>
              <a:gd name="connsiteY147" fmla="*/ 40449 h 44045"/>
              <a:gd name="connsiteX148" fmla="*/ 4917832 w 8304214"/>
              <a:gd name="connsiteY148" fmla="*/ 44043 h 44045"/>
              <a:gd name="connsiteX149" fmla="*/ 4925668 w 8304214"/>
              <a:gd name="connsiteY149" fmla="*/ 32421 h 44045"/>
              <a:gd name="connsiteX150" fmla="*/ 5003941 w 8304214"/>
              <a:gd name="connsiteY150" fmla="*/ 0 h 44045"/>
              <a:gd name="connsiteX151" fmla="*/ 5082214 w 8304214"/>
              <a:gd name="connsiteY151" fmla="*/ 32421 h 44045"/>
              <a:gd name="connsiteX152" fmla="*/ 5089682 w 8304214"/>
              <a:gd name="connsiteY152" fmla="*/ 43497 h 44045"/>
              <a:gd name="connsiteX153" fmla="*/ 5094204 w 8304214"/>
              <a:gd name="connsiteY153" fmla="*/ 40449 h 44045"/>
              <a:gd name="connsiteX154" fmla="*/ 5137291 w 8304214"/>
              <a:gd name="connsiteY154" fmla="*/ 31750 h 44045"/>
              <a:gd name="connsiteX155" fmla="*/ 5180379 w 8304214"/>
              <a:gd name="connsiteY155" fmla="*/ 40449 h 44045"/>
              <a:gd name="connsiteX156" fmla="*/ 5185710 w 8304214"/>
              <a:gd name="connsiteY156" fmla="*/ 44043 h 44045"/>
              <a:gd name="connsiteX157" fmla="*/ 5193546 w 8304214"/>
              <a:gd name="connsiteY157" fmla="*/ 32421 h 44045"/>
              <a:gd name="connsiteX158" fmla="*/ 5271819 w 8304214"/>
              <a:gd name="connsiteY158" fmla="*/ 0 h 44045"/>
              <a:gd name="connsiteX159" fmla="*/ 5350092 w 8304214"/>
              <a:gd name="connsiteY159" fmla="*/ 32421 h 44045"/>
              <a:gd name="connsiteX160" fmla="*/ 5357560 w 8304214"/>
              <a:gd name="connsiteY160" fmla="*/ 43497 h 44045"/>
              <a:gd name="connsiteX161" fmla="*/ 5362082 w 8304214"/>
              <a:gd name="connsiteY161" fmla="*/ 40449 h 44045"/>
              <a:gd name="connsiteX162" fmla="*/ 5405169 w 8304214"/>
              <a:gd name="connsiteY162" fmla="*/ 31750 h 44045"/>
              <a:gd name="connsiteX163" fmla="*/ 5448257 w 8304214"/>
              <a:gd name="connsiteY163" fmla="*/ 40449 h 44045"/>
              <a:gd name="connsiteX164" fmla="*/ 5453589 w 8304214"/>
              <a:gd name="connsiteY164" fmla="*/ 44044 h 44045"/>
              <a:gd name="connsiteX165" fmla="*/ 5461425 w 8304214"/>
              <a:gd name="connsiteY165" fmla="*/ 32421 h 44045"/>
              <a:gd name="connsiteX166" fmla="*/ 5539698 w 8304214"/>
              <a:gd name="connsiteY166" fmla="*/ 0 h 44045"/>
              <a:gd name="connsiteX167" fmla="*/ 5617971 w 8304214"/>
              <a:gd name="connsiteY167" fmla="*/ 32421 h 44045"/>
              <a:gd name="connsiteX168" fmla="*/ 5625439 w 8304214"/>
              <a:gd name="connsiteY168" fmla="*/ 43497 h 44045"/>
              <a:gd name="connsiteX169" fmla="*/ 5629961 w 8304214"/>
              <a:gd name="connsiteY169" fmla="*/ 40449 h 44045"/>
              <a:gd name="connsiteX170" fmla="*/ 5673048 w 8304214"/>
              <a:gd name="connsiteY170" fmla="*/ 31750 h 44045"/>
              <a:gd name="connsiteX171" fmla="*/ 5716136 w 8304214"/>
              <a:gd name="connsiteY171" fmla="*/ 40449 h 44045"/>
              <a:gd name="connsiteX172" fmla="*/ 5721467 w 8304214"/>
              <a:gd name="connsiteY172" fmla="*/ 44043 h 44045"/>
              <a:gd name="connsiteX173" fmla="*/ 5729303 w 8304214"/>
              <a:gd name="connsiteY173" fmla="*/ 32421 h 44045"/>
              <a:gd name="connsiteX174" fmla="*/ 5807576 w 8304214"/>
              <a:gd name="connsiteY174" fmla="*/ 0 h 44045"/>
              <a:gd name="connsiteX175" fmla="*/ 5885849 w 8304214"/>
              <a:gd name="connsiteY175" fmla="*/ 32421 h 44045"/>
              <a:gd name="connsiteX176" fmla="*/ 5893317 w 8304214"/>
              <a:gd name="connsiteY176" fmla="*/ 43497 h 44045"/>
              <a:gd name="connsiteX177" fmla="*/ 5897839 w 8304214"/>
              <a:gd name="connsiteY177" fmla="*/ 40449 h 44045"/>
              <a:gd name="connsiteX178" fmla="*/ 5940926 w 8304214"/>
              <a:gd name="connsiteY178" fmla="*/ 31750 h 44045"/>
              <a:gd name="connsiteX179" fmla="*/ 5984014 w 8304214"/>
              <a:gd name="connsiteY179" fmla="*/ 40449 h 44045"/>
              <a:gd name="connsiteX180" fmla="*/ 5989345 w 8304214"/>
              <a:gd name="connsiteY180" fmla="*/ 44043 h 44045"/>
              <a:gd name="connsiteX181" fmla="*/ 5997181 w 8304214"/>
              <a:gd name="connsiteY181" fmla="*/ 32421 h 44045"/>
              <a:gd name="connsiteX182" fmla="*/ 6075454 w 8304214"/>
              <a:gd name="connsiteY182" fmla="*/ 0 h 44045"/>
              <a:gd name="connsiteX183" fmla="*/ 6153727 w 8304214"/>
              <a:gd name="connsiteY183" fmla="*/ 32421 h 44045"/>
              <a:gd name="connsiteX184" fmla="*/ 6161195 w 8304214"/>
              <a:gd name="connsiteY184" fmla="*/ 43497 h 44045"/>
              <a:gd name="connsiteX185" fmla="*/ 6165717 w 8304214"/>
              <a:gd name="connsiteY185" fmla="*/ 40449 h 44045"/>
              <a:gd name="connsiteX186" fmla="*/ 6208804 w 8304214"/>
              <a:gd name="connsiteY186" fmla="*/ 31750 h 44045"/>
              <a:gd name="connsiteX187" fmla="*/ 6251892 w 8304214"/>
              <a:gd name="connsiteY187" fmla="*/ 40449 h 44045"/>
              <a:gd name="connsiteX188" fmla="*/ 6257224 w 8304214"/>
              <a:gd name="connsiteY188" fmla="*/ 44044 h 44045"/>
              <a:gd name="connsiteX189" fmla="*/ 6265060 w 8304214"/>
              <a:gd name="connsiteY189" fmla="*/ 32421 h 44045"/>
              <a:gd name="connsiteX190" fmla="*/ 6343333 w 8304214"/>
              <a:gd name="connsiteY190" fmla="*/ 0 h 44045"/>
              <a:gd name="connsiteX191" fmla="*/ 6421606 w 8304214"/>
              <a:gd name="connsiteY191" fmla="*/ 32421 h 44045"/>
              <a:gd name="connsiteX192" fmla="*/ 6429074 w 8304214"/>
              <a:gd name="connsiteY192" fmla="*/ 43497 h 44045"/>
              <a:gd name="connsiteX193" fmla="*/ 6433596 w 8304214"/>
              <a:gd name="connsiteY193" fmla="*/ 40449 h 44045"/>
              <a:gd name="connsiteX194" fmla="*/ 6476683 w 8304214"/>
              <a:gd name="connsiteY194" fmla="*/ 31750 h 44045"/>
              <a:gd name="connsiteX195" fmla="*/ 6519771 w 8304214"/>
              <a:gd name="connsiteY195" fmla="*/ 40449 h 44045"/>
              <a:gd name="connsiteX196" fmla="*/ 6525102 w 8304214"/>
              <a:gd name="connsiteY196" fmla="*/ 44043 h 44045"/>
              <a:gd name="connsiteX197" fmla="*/ 6532938 w 8304214"/>
              <a:gd name="connsiteY197" fmla="*/ 32421 h 44045"/>
              <a:gd name="connsiteX198" fmla="*/ 6611211 w 8304214"/>
              <a:gd name="connsiteY198" fmla="*/ 0 h 44045"/>
              <a:gd name="connsiteX199" fmla="*/ 6689484 w 8304214"/>
              <a:gd name="connsiteY199" fmla="*/ 32421 h 44045"/>
              <a:gd name="connsiteX200" fmla="*/ 6696952 w 8304214"/>
              <a:gd name="connsiteY200" fmla="*/ 43497 h 44045"/>
              <a:gd name="connsiteX201" fmla="*/ 6701474 w 8304214"/>
              <a:gd name="connsiteY201" fmla="*/ 40449 h 44045"/>
              <a:gd name="connsiteX202" fmla="*/ 6744561 w 8304214"/>
              <a:gd name="connsiteY202" fmla="*/ 31750 h 44045"/>
              <a:gd name="connsiteX203" fmla="*/ 6787649 w 8304214"/>
              <a:gd name="connsiteY203" fmla="*/ 40449 h 44045"/>
              <a:gd name="connsiteX204" fmla="*/ 6792980 w 8304214"/>
              <a:gd name="connsiteY204" fmla="*/ 44043 h 44045"/>
              <a:gd name="connsiteX205" fmla="*/ 6800816 w 8304214"/>
              <a:gd name="connsiteY205" fmla="*/ 32421 h 44045"/>
              <a:gd name="connsiteX206" fmla="*/ 6879089 w 8304214"/>
              <a:gd name="connsiteY206" fmla="*/ 0 h 44045"/>
              <a:gd name="connsiteX207" fmla="*/ 6957362 w 8304214"/>
              <a:gd name="connsiteY207" fmla="*/ 32421 h 44045"/>
              <a:gd name="connsiteX208" fmla="*/ 6964830 w 8304214"/>
              <a:gd name="connsiteY208" fmla="*/ 43497 h 44045"/>
              <a:gd name="connsiteX209" fmla="*/ 6969352 w 8304214"/>
              <a:gd name="connsiteY209" fmla="*/ 40449 h 44045"/>
              <a:gd name="connsiteX210" fmla="*/ 7012439 w 8304214"/>
              <a:gd name="connsiteY210" fmla="*/ 31750 h 44045"/>
              <a:gd name="connsiteX211" fmla="*/ 7055527 w 8304214"/>
              <a:gd name="connsiteY211" fmla="*/ 40449 h 44045"/>
              <a:gd name="connsiteX212" fmla="*/ 7060859 w 8304214"/>
              <a:gd name="connsiteY212" fmla="*/ 44044 h 44045"/>
              <a:gd name="connsiteX213" fmla="*/ 7068695 w 8304214"/>
              <a:gd name="connsiteY213" fmla="*/ 32421 h 44045"/>
              <a:gd name="connsiteX214" fmla="*/ 7146968 w 8304214"/>
              <a:gd name="connsiteY214" fmla="*/ 0 h 44045"/>
              <a:gd name="connsiteX215" fmla="*/ 7225241 w 8304214"/>
              <a:gd name="connsiteY215" fmla="*/ 32421 h 44045"/>
              <a:gd name="connsiteX216" fmla="*/ 7232709 w 8304214"/>
              <a:gd name="connsiteY216" fmla="*/ 43497 h 44045"/>
              <a:gd name="connsiteX217" fmla="*/ 7237231 w 8304214"/>
              <a:gd name="connsiteY217" fmla="*/ 40449 h 44045"/>
              <a:gd name="connsiteX218" fmla="*/ 7280318 w 8304214"/>
              <a:gd name="connsiteY218" fmla="*/ 31750 h 44045"/>
              <a:gd name="connsiteX219" fmla="*/ 7323406 w 8304214"/>
              <a:gd name="connsiteY219" fmla="*/ 40449 h 44045"/>
              <a:gd name="connsiteX220" fmla="*/ 7328737 w 8304214"/>
              <a:gd name="connsiteY220" fmla="*/ 44043 h 44045"/>
              <a:gd name="connsiteX221" fmla="*/ 7336573 w 8304214"/>
              <a:gd name="connsiteY221" fmla="*/ 32421 h 44045"/>
              <a:gd name="connsiteX222" fmla="*/ 7414846 w 8304214"/>
              <a:gd name="connsiteY222" fmla="*/ 0 h 44045"/>
              <a:gd name="connsiteX223" fmla="*/ 7493119 w 8304214"/>
              <a:gd name="connsiteY223" fmla="*/ 32421 h 44045"/>
              <a:gd name="connsiteX224" fmla="*/ 7500587 w 8304214"/>
              <a:gd name="connsiteY224" fmla="*/ 43497 h 44045"/>
              <a:gd name="connsiteX225" fmla="*/ 7505109 w 8304214"/>
              <a:gd name="connsiteY225" fmla="*/ 40449 h 44045"/>
              <a:gd name="connsiteX226" fmla="*/ 7548196 w 8304214"/>
              <a:gd name="connsiteY226" fmla="*/ 31750 h 44045"/>
              <a:gd name="connsiteX227" fmla="*/ 7591283 w 8304214"/>
              <a:gd name="connsiteY227" fmla="*/ 40449 h 44045"/>
              <a:gd name="connsiteX228" fmla="*/ 7596615 w 8304214"/>
              <a:gd name="connsiteY228" fmla="*/ 44043 h 44045"/>
              <a:gd name="connsiteX229" fmla="*/ 7604451 w 8304214"/>
              <a:gd name="connsiteY229" fmla="*/ 32421 h 44045"/>
              <a:gd name="connsiteX230" fmla="*/ 7682724 w 8304214"/>
              <a:gd name="connsiteY230" fmla="*/ 0 h 44045"/>
              <a:gd name="connsiteX231" fmla="*/ 7760997 w 8304214"/>
              <a:gd name="connsiteY231" fmla="*/ 32421 h 44045"/>
              <a:gd name="connsiteX232" fmla="*/ 7768465 w 8304214"/>
              <a:gd name="connsiteY232" fmla="*/ 43497 h 44045"/>
              <a:gd name="connsiteX233" fmla="*/ 7772987 w 8304214"/>
              <a:gd name="connsiteY233" fmla="*/ 40449 h 44045"/>
              <a:gd name="connsiteX234" fmla="*/ 7816074 w 8304214"/>
              <a:gd name="connsiteY234" fmla="*/ 31750 h 44045"/>
              <a:gd name="connsiteX235" fmla="*/ 7859161 w 8304214"/>
              <a:gd name="connsiteY235" fmla="*/ 40449 h 44045"/>
              <a:gd name="connsiteX236" fmla="*/ 7864494 w 8304214"/>
              <a:gd name="connsiteY236" fmla="*/ 44044 h 44045"/>
              <a:gd name="connsiteX237" fmla="*/ 7872330 w 8304214"/>
              <a:gd name="connsiteY237" fmla="*/ 32421 h 44045"/>
              <a:gd name="connsiteX238" fmla="*/ 7950603 w 8304214"/>
              <a:gd name="connsiteY238" fmla="*/ 0 h 44045"/>
              <a:gd name="connsiteX239" fmla="*/ 8028876 w 8304214"/>
              <a:gd name="connsiteY239" fmla="*/ 32421 h 44045"/>
              <a:gd name="connsiteX240" fmla="*/ 8036344 w 8304214"/>
              <a:gd name="connsiteY240" fmla="*/ 43497 h 44045"/>
              <a:gd name="connsiteX241" fmla="*/ 8040866 w 8304214"/>
              <a:gd name="connsiteY241" fmla="*/ 40449 h 44045"/>
              <a:gd name="connsiteX242" fmla="*/ 8083953 w 8304214"/>
              <a:gd name="connsiteY242" fmla="*/ 31750 h 44045"/>
              <a:gd name="connsiteX243" fmla="*/ 8127040 w 8304214"/>
              <a:gd name="connsiteY243" fmla="*/ 40449 h 44045"/>
              <a:gd name="connsiteX244" fmla="*/ 8132366 w 8304214"/>
              <a:gd name="connsiteY244" fmla="*/ 44040 h 44045"/>
              <a:gd name="connsiteX245" fmla="*/ 8140200 w 8304214"/>
              <a:gd name="connsiteY245" fmla="*/ 32421 h 44045"/>
              <a:gd name="connsiteX246" fmla="*/ 8218473 w 8304214"/>
              <a:gd name="connsiteY246" fmla="*/ 0 h 44045"/>
              <a:gd name="connsiteX247" fmla="*/ 8296746 w 8304214"/>
              <a:gd name="connsiteY247" fmla="*/ 32421 h 44045"/>
              <a:gd name="connsiteX248" fmla="*/ 8304214 w 8304214"/>
              <a:gd name="connsiteY248" fmla="*/ 43497 h 44045"/>
              <a:gd name="connsiteX0" fmla="*/ 0 w 8304214"/>
              <a:gd name="connsiteY0" fmla="*/ 43496 h 44045"/>
              <a:gd name="connsiteX1" fmla="*/ 4520 w 8304214"/>
              <a:gd name="connsiteY1" fmla="*/ 40449 h 44045"/>
              <a:gd name="connsiteX2" fmla="*/ 90694 w 8304214"/>
              <a:gd name="connsiteY2" fmla="*/ 40449 h 44045"/>
              <a:gd name="connsiteX3" fmla="*/ 96028 w 8304214"/>
              <a:gd name="connsiteY3" fmla="*/ 44044 h 44045"/>
              <a:gd name="connsiteX4" fmla="*/ 103865 w 8304214"/>
              <a:gd name="connsiteY4" fmla="*/ 32421 h 44045"/>
              <a:gd name="connsiteX5" fmla="*/ 182138 w 8304214"/>
              <a:gd name="connsiteY5" fmla="*/ 0 h 44045"/>
              <a:gd name="connsiteX6" fmla="*/ 260411 w 8304214"/>
              <a:gd name="connsiteY6" fmla="*/ 32421 h 44045"/>
              <a:gd name="connsiteX7" fmla="*/ 267878 w 8304214"/>
              <a:gd name="connsiteY7" fmla="*/ 43496 h 44045"/>
              <a:gd name="connsiteX8" fmla="*/ 272398 w 8304214"/>
              <a:gd name="connsiteY8" fmla="*/ 40449 h 44045"/>
              <a:gd name="connsiteX9" fmla="*/ 315485 w 8304214"/>
              <a:gd name="connsiteY9" fmla="*/ 31750 h 44045"/>
              <a:gd name="connsiteX10" fmla="*/ 358573 w 8304214"/>
              <a:gd name="connsiteY10" fmla="*/ 40449 h 44045"/>
              <a:gd name="connsiteX11" fmla="*/ 363906 w 8304214"/>
              <a:gd name="connsiteY11" fmla="*/ 44045 h 44045"/>
              <a:gd name="connsiteX12" fmla="*/ 371744 w 8304214"/>
              <a:gd name="connsiteY12" fmla="*/ 32421 h 44045"/>
              <a:gd name="connsiteX13" fmla="*/ 450017 w 8304214"/>
              <a:gd name="connsiteY13" fmla="*/ 0 h 44045"/>
              <a:gd name="connsiteX14" fmla="*/ 528290 w 8304214"/>
              <a:gd name="connsiteY14" fmla="*/ 32421 h 44045"/>
              <a:gd name="connsiteX15" fmla="*/ 535757 w 8304214"/>
              <a:gd name="connsiteY15" fmla="*/ 43496 h 44045"/>
              <a:gd name="connsiteX16" fmla="*/ 540277 w 8304214"/>
              <a:gd name="connsiteY16" fmla="*/ 40449 h 44045"/>
              <a:gd name="connsiteX17" fmla="*/ 583365 w 8304214"/>
              <a:gd name="connsiteY17" fmla="*/ 31750 h 44045"/>
              <a:gd name="connsiteX18" fmla="*/ 626452 w 8304214"/>
              <a:gd name="connsiteY18" fmla="*/ 40449 h 44045"/>
              <a:gd name="connsiteX19" fmla="*/ 631786 w 8304214"/>
              <a:gd name="connsiteY19" fmla="*/ 44045 h 44045"/>
              <a:gd name="connsiteX20" fmla="*/ 639623 w 8304214"/>
              <a:gd name="connsiteY20" fmla="*/ 32421 h 44045"/>
              <a:gd name="connsiteX21" fmla="*/ 717896 w 8304214"/>
              <a:gd name="connsiteY21" fmla="*/ 0 h 44045"/>
              <a:gd name="connsiteX22" fmla="*/ 796169 w 8304214"/>
              <a:gd name="connsiteY22" fmla="*/ 32421 h 44045"/>
              <a:gd name="connsiteX23" fmla="*/ 803637 w 8304214"/>
              <a:gd name="connsiteY23" fmla="*/ 43496 h 44045"/>
              <a:gd name="connsiteX24" fmla="*/ 808156 w 8304214"/>
              <a:gd name="connsiteY24" fmla="*/ 40449 h 44045"/>
              <a:gd name="connsiteX25" fmla="*/ 851244 w 8304214"/>
              <a:gd name="connsiteY25" fmla="*/ 31750 h 44045"/>
              <a:gd name="connsiteX26" fmla="*/ 894331 w 8304214"/>
              <a:gd name="connsiteY26" fmla="*/ 40449 h 44045"/>
              <a:gd name="connsiteX27" fmla="*/ 899664 w 8304214"/>
              <a:gd name="connsiteY27" fmla="*/ 44045 h 44045"/>
              <a:gd name="connsiteX28" fmla="*/ 907502 w 8304214"/>
              <a:gd name="connsiteY28" fmla="*/ 32421 h 44045"/>
              <a:gd name="connsiteX29" fmla="*/ 985775 w 8304214"/>
              <a:gd name="connsiteY29" fmla="*/ 0 h 44045"/>
              <a:gd name="connsiteX30" fmla="*/ 1064048 w 8304214"/>
              <a:gd name="connsiteY30" fmla="*/ 32421 h 44045"/>
              <a:gd name="connsiteX31" fmla="*/ 1071515 w 8304214"/>
              <a:gd name="connsiteY31" fmla="*/ 43496 h 44045"/>
              <a:gd name="connsiteX32" fmla="*/ 1076035 w 8304214"/>
              <a:gd name="connsiteY32" fmla="*/ 40449 h 44045"/>
              <a:gd name="connsiteX33" fmla="*/ 1119122 w 8304214"/>
              <a:gd name="connsiteY33" fmla="*/ 31750 h 44045"/>
              <a:gd name="connsiteX34" fmla="*/ 1162210 w 8304214"/>
              <a:gd name="connsiteY34" fmla="*/ 40449 h 44045"/>
              <a:gd name="connsiteX35" fmla="*/ 1167543 w 8304214"/>
              <a:gd name="connsiteY35" fmla="*/ 44045 h 44045"/>
              <a:gd name="connsiteX36" fmla="*/ 1175380 w 8304214"/>
              <a:gd name="connsiteY36" fmla="*/ 32421 h 44045"/>
              <a:gd name="connsiteX37" fmla="*/ 1253655 w 8304214"/>
              <a:gd name="connsiteY37" fmla="*/ 0 h 44045"/>
              <a:gd name="connsiteX38" fmla="*/ 1331927 w 8304214"/>
              <a:gd name="connsiteY38" fmla="*/ 32421 h 44045"/>
              <a:gd name="connsiteX39" fmla="*/ 1339394 w 8304214"/>
              <a:gd name="connsiteY39" fmla="*/ 43496 h 44045"/>
              <a:gd name="connsiteX40" fmla="*/ 1343914 w 8304214"/>
              <a:gd name="connsiteY40" fmla="*/ 40449 h 44045"/>
              <a:gd name="connsiteX41" fmla="*/ 1387001 w 8304214"/>
              <a:gd name="connsiteY41" fmla="*/ 31750 h 44045"/>
              <a:gd name="connsiteX42" fmla="*/ 1430088 w 8304214"/>
              <a:gd name="connsiteY42" fmla="*/ 40449 h 44045"/>
              <a:gd name="connsiteX43" fmla="*/ 1435422 w 8304214"/>
              <a:gd name="connsiteY43" fmla="*/ 44044 h 44045"/>
              <a:gd name="connsiteX44" fmla="*/ 1443258 w 8304214"/>
              <a:gd name="connsiteY44" fmla="*/ 32421 h 44045"/>
              <a:gd name="connsiteX45" fmla="*/ 1521532 w 8304214"/>
              <a:gd name="connsiteY45" fmla="*/ 0 h 44045"/>
              <a:gd name="connsiteX46" fmla="*/ 1599805 w 8304214"/>
              <a:gd name="connsiteY46" fmla="*/ 32421 h 44045"/>
              <a:gd name="connsiteX47" fmla="*/ 1607272 w 8304214"/>
              <a:gd name="connsiteY47" fmla="*/ 43496 h 44045"/>
              <a:gd name="connsiteX48" fmla="*/ 1611791 w 8304214"/>
              <a:gd name="connsiteY48" fmla="*/ 40449 h 44045"/>
              <a:gd name="connsiteX49" fmla="*/ 1654878 w 8304214"/>
              <a:gd name="connsiteY49" fmla="*/ 31750 h 44045"/>
              <a:gd name="connsiteX50" fmla="*/ 1697966 w 8304214"/>
              <a:gd name="connsiteY50" fmla="*/ 40449 h 44045"/>
              <a:gd name="connsiteX51" fmla="*/ 1703299 w 8304214"/>
              <a:gd name="connsiteY51" fmla="*/ 44044 h 44045"/>
              <a:gd name="connsiteX52" fmla="*/ 1711136 w 8304214"/>
              <a:gd name="connsiteY52" fmla="*/ 32421 h 44045"/>
              <a:gd name="connsiteX53" fmla="*/ 1789407 w 8304214"/>
              <a:gd name="connsiteY53" fmla="*/ 0 h 44045"/>
              <a:gd name="connsiteX54" fmla="*/ 1867682 w 8304214"/>
              <a:gd name="connsiteY54" fmla="*/ 32421 h 44045"/>
              <a:gd name="connsiteX55" fmla="*/ 1875149 w 8304214"/>
              <a:gd name="connsiteY55" fmla="*/ 43496 h 44045"/>
              <a:gd name="connsiteX56" fmla="*/ 1879668 w 8304214"/>
              <a:gd name="connsiteY56" fmla="*/ 40449 h 44045"/>
              <a:gd name="connsiteX57" fmla="*/ 1922757 w 8304214"/>
              <a:gd name="connsiteY57" fmla="*/ 31750 h 44045"/>
              <a:gd name="connsiteX58" fmla="*/ 1965843 w 8304214"/>
              <a:gd name="connsiteY58" fmla="*/ 40449 h 44045"/>
              <a:gd name="connsiteX59" fmla="*/ 1971178 w 8304214"/>
              <a:gd name="connsiteY59" fmla="*/ 44045 h 44045"/>
              <a:gd name="connsiteX60" fmla="*/ 1979014 w 8304214"/>
              <a:gd name="connsiteY60" fmla="*/ 32421 h 44045"/>
              <a:gd name="connsiteX61" fmla="*/ 2057287 w 8304214"/>
              <a:gd name="connsiteY61" fmla="*/ 0 h 44045"/>
              <a:gd name="connsiteX62" fmla="*/ 2135560 w 8304214"/>
              <a:gd name="connsiteY62" fmla="*/ 32421 h 44045"/>
              <a:gd name="connsiteX63" fmla="*/ 2143026 w 8304214"/>
              <a:gd name="connsiteY63" fmla="*/ 43496 h 44045"/>
              <a:gd name="connsiteX64" fmla="*/ 2147547 w 8304214"/>
              <a:gd name="connsiteY64" fmla="*/ 40449 h 44045"/>
              <a:gd name="connsiteX65" fmla="*/ 2190635 w 8304214"/>
              <a:gd name="connsiteY65" fmla="*/ 31750 h 44045"/>
              <a:gd name="connsiteX66" fmla="*/ 2233721 w 8304214"/>
              <a:gd name="connsiteY66" fmla="*/ 40449 h 44045"/>
              <a:gd name="connsiteX67" fmla="*/ 2239056 w 8304214"/>
              <a:gd name="connsiteY67" fmla="*/ 44045 h 44045"/>
              <a:gd name="connsiteX68" fmla="*/ 2246892 w 8304214"/>
              <a:gd name="connsiteY68" fmla="*/ 32421 h 44045"/>
              <a:gd name="connsiteX69" fmla="*/ 2325166 w 8304214"/>
              <a:gd name="connsiteY69" fmla="*/ 0 h 44045"/>
              <a:gd name="connsiteX70" fmla="*/ 2403439 w 8304214"/>
              <a:gd name="connsiteY70" fmla="*/ 32421 h 44045"/>
              <a:gd name="connsiteX71" fmla="*/ 2410905 w 8304214"/>
              <a:gd name="connsiteY71" fmla="*/ 43496 h 44045"/>
              <a:gd name="connsiteX72" fmla="*/ 2415425 w 8304214"/>
              <a:gd name="connsiteY72" fmla="*/ 40449 h 44045"/>
              <a:gd name="connsiteX73" fmla="*/ 2458511 w 8304214"/>
              <a:gd name="connsiteY73" fmla="*/ 31750 h 44045"/>
              <a:gd name="connsiteX74" fmla="*/ 2501600 w 8304214"/>
              <a:gd name="connsiteY74" fmla="*/ 40449 h 44045"/>
              <a:gd name="connsiteX75" fmla="*/ 2506933 w 8304214"/>
              <a:gd name="connsiteY75" fmla="*/ 44045 h 44045"/>
              <a:gd name="connsiteX76" fmla="*/ 2514770 w 8304214"/>
              <a:gd name="connsiteY76" fmla="*/ 32421 h 44045"/>
              <a:gd name="connsiteX77" fmla="*/ 2593043 w 8304214"/>
              <a:gd name="connsiteY77" fmla="*/ 0 h 44045"/>
              <a:gd name="connsiteX78" fmla="*/ 2671316 w 8304214"/>
              <a:gd name="connsiteY78" fmla="*/ 32421 h 44045"/>
              <a:gd name="connsiteX79" fmla="*/ 2678783 w 8304214"/>
              <a:gd name="connsiteY79" fmla="*/ 43496 h 44045"/>
              <a:gd name="connsiteX80" fmla="*/ 2683303 w 8304214"/>
              <a:gd name="connsiteY80" fmla="*/ 40449 h 44045"/>
              <a:gd name="connsiteX81" fmla="*/ 2726391 w 8304214"/>
              <a:gd name="connsiteY81" fmla="*/ 31750 h 44045"/>
              <a:gd name="connsiteX82" fmla="*/ 2769478 w 8304214"/>
              <a:gd name="connsiteY82" fmla="*/ 40449 h 44045"/>
              <a:gd name="connsiteX83" fmla="*/ 2774813 w 8304214"/>
              <a:gd name="connsiteY83" fmla="*/ 44045 h 44045"/>
              <a:gd name="connsiteX84" fmla="*/ 2782649 w 8304214"/>
              <a:gd name="connsiteY84" fmla="*/ 32421 h 44045"/>
              <a:gd name="connsiteX85" fmla="*/ 2860922 w 8304214"/>
              <a:gd name="connsiteY85" fmla="*/ 0 h 44045"/>
              <a:gd name="connsiteX86" fmla="*/ 2939195 w 8304214"/>
              <a:gd name="connsiteY86" fmla="*/ 32421 h 44045"/>
              <a:gd name="connsiteX87" fmla="*/ 2946661 w 8304214"/>
              <a:gd name="connsiteY87" fmla="*/ 43496 h 44045"/>
              <a:gd name="connsiteX88" fmla="*/ 2951182 w 8304214"/>
              <a:gd name="connsiteY88" fmla="*/ 40449 h 44045"/>
              <a:gd name="connsiteX89" fmla="*/ 2994269 w 8304214"/>
              <a:gd name="connsiteY89" fmla="*/ 31750 h 44045"/>
              <a:gd name="connsiteX90" fmla="*/ 3037356 w 8304214"/>
              <a:gd name="connsiteY90" fmla="*/ 40449 h 44045"/>
              <a:gd name="connsiteX91" fmla="*/ 3042690 w 8304214"/>
              <a:gd name="connsiteY91" fmla="*/ 44045 h 44045"/>
              <a:gd name="connsiteX92" fmla="*/ 3050527 w 8304214"/>
              <a:gd name="connsiteY92" fmla="*/ 32421 h 44045"/>
              <a:gd name="connsiteX93" fmla="*/ 3128800 w 8304214"/>
              <a:gd name="connsiteY93" fmla="*/ 0 h 44045"/>
              <a:gd name="connsiteX94" fmla="*/ 3207072 w 8304214"/>
              <a:gd name="connsiteY94" fmla="*/ 32421 h 44045"/>
              <a:gd name="connsiteX95" fmla="*/ 3214539 w 8304214"/>
              <a:gd name="connsiteY95" fmla="*/ 43496 h 44045"/>
              <a:gd name="connsiteX96" fmla="*/ 3219059 w 8304214"/>
              <a:gd name="connsiteY96" fmla="*/ 40449 h 44045"/>
              <a:gd name="connsiteX97" fmla="*/ 3262147 w 8304214"/>
              <a:gd name="connsiteY97" fmla="*/ 31750 h 44045"/>
              <a:gd name="connsiteX98" fmla="*/ 3305231 w 8304214"/>
              <a:gd name="connsiteY98" fmla="*/ 40449 h 44045"/>
              <a:gd name="connsiteX99" fmla="*/ 3310563 w 8304214"/>
              <a:gd name="connsiteY99" fmla="*/ 44044 h 44045"/>
              <a:gd name="connsiteX100" fmla="*/ 3318400 w 8304214"/>
              <a:gd name="connsiteY100" fmla="*/ 32421 h 44045"/>
              <a:gd name="connsiteX101" fmla="*/ 3396671 w 8304214"/>
              <a:gd name="connsiteY101" fmla="*/ 0 h 44045"/>
              <a:gd name="connsiteX102" fmla="*/ 3474944 w 8304214"/>
              <a:gd name="connsiteY102" fmla="*/ 32421 h 44045"/>
              <a:gd name="connsiteX103" fmla="*/ 3482412 w 8304214"/>
              <a:gd name="connsiteY103" fmla="*/ 43497 h 44045"/>
              <a:gd name="connsiteX104" fmla="*/ 3486934 w 8304214"/>
              <a:gd name="connsiteY104" fmla="*/ 40449 h 44045"/>
              <a:gd name="connsiteX105" fmla="*/ 3530021 w 8304214"/>
              <a:gd name="connsiteY105" fmla="*/ 31750 h 44045"/>
              <a:gd name="connsiteX106" fmla="*/ 3573109 w 8304214"/>
              <a:gd name="connsiteY106" fmla="*/ 40449 h 44045"/>
              <a:gd name="connsiteX107" fmla="*/ 3578440 w 8304214"/>
              <a:gd name="connsiteY107" fmla="*/ 44043 h 44045"/>
              <a:gd name="connsiteX108" fmla="*/ 3586276 w 8304214"/>
              <a:gd name="connsiteY108" fmla="*/ 32421 h 44045"/>
              <a:gd name="connsiteX109" fmla="*/ 3664549 w 8304214"/>
              <a:gd name="connsiteY109" fmla="*/ 0 h 44045"/>
              <a:gd name="connsiteX110" fmla="*/ 3742822 w 8304214"/>
              <a:gd name="connsiteY110" fmla="*/ 32421 h 44045"/>
              <a:gd name="connsiteX111" fmla="*/ 3750290 w 8304214"/>
              <a:gd name="connsiteY111" fmla="*/ 43497 h 44045"/>
              <a:gd name="connsiteX112" fmla="*/ 3754812 w 8304214"/>
              <a:gd name="connsiteY112" fmla="*/ 40449 h 44045"/>
              <a:gd name="connsiteX113" fmla="*/ 3797899 w 8304214"/>
              <a:gd name="connsiteY113" fmla="*/ 31750 h 44045"/>
              <a:gd name="connsiteX114" fmla="*/ 3840987 w 8304214"/>
              <a:gd name="connsiteY114" fmla="*/ 40449 h 44045"/>
              <a:gd name="connsiteX115" fmla="*/ 3846319 w 8304214"/>
              <a:gd name="connsiteY115" fmla="*/ 44044 h 44045"/>
              <a:gd name="connsiteX116" fmla="*/ 3854155 w 8304214"/>
              <a:gd name="connsiteY116" fmla="*/ 32421 h 44045"/>
              <a:gd name="connsiteX117" fmla="*/ 3932428 w 8304214"/>
              <a:gd name="connsiteY117" fmla="*/ 0 h 44045"/>
              <a:gd name="connsiteX118" fmla="*/ 4010701 w 8304214"/>
              <a:gd name="connsiteY118" fmla="*/ 32421 h 44045"/>
              <a:gd name="connsiteX119" fmla="*/ 4018169 w 8304214"/>
              <a:gd name="connsiteY119" fmla="*/ 43497 h 44045"/>
              <a:gd name="connsiteX120" fmla="*/ 4022691 w 8304214"/>
              <a:gd name="connsiteY120" fmla="*/ 40449 h 44045"/>
              <a:gd name="connsiteX121" fmla="*/ 4065778 w 8304214"/>
              <a:gd name="connsiteY121" fmla="*/ 31750 h 44045"/>
              <a:gd name="connsiteX122" fmla="*/ 4108866 w 8304214"/>
              <a:gd name="connsiteY122" fmla="*/ 40449 h 44045"/>
              <a:gd name="connsiteX123" fmla="*/ 4114197 w 8304214"/>
              <a:gd name="connsiteY123" fmla="*/ 44043 h 44045"/>
              <a:gd name="connsiteX124" fmla="*/ 4122033 w 8304214"/>
              <a:gd name="connsiteY124" fmla="*/ 32421 h 44045"/>
              <a:gd name="connsiteX125" fmla="*/ 4200306 w 8304214"/>
              <a:gd name="connsiteY125" fmla="*/ 0 h 44045"/>
              <a:gd name="connsiteX126" fmla="*/ 4278579 w 8304214"/>
              <a:gd name="connsiteY126" fmla="*/ 32421 h 44045"/>
              <a:gd name="connsiteX127" fmla="*/ 4286047 w 8304214"/>
              <a:gd name="connsiteY127" fmla="*/ 43497 h 44045"/>
              <a:gd name="connsiteX128" fmla="*/ 4290569 w 8304214"/>
              <a:gd name="connsiteY128" fmla="*/ 40449 h 44045"/>
              <a:gd name="connsiteX129" fmla="*/ 4333656 w 8304214"/>
              <a:gd name="connsiteY129" fmla="*/ 31750 h 44045"/>
              <a:gd name="connsiteX130" fmla="*/ 4376744 w 8304214"/>
              <a:gd name="connsiteY130" fmla="*/ 40449 h 44045"/>
              <a:gd name="connsiteX131" fmla="*/ 4382075 w 8304214"/>
              <a:gd name="connsiteY131" fmla="*/ 44043 h 44045"/>
              <a:gd name="connsiteX132" fmla="*/ 4389911 w 8304214"/>
              <a:gd name="connsiteY132" fmla="*/ 32421 h 44045"/>
              <a:gd name="connsiteX133" fmla="*/ 4468184 w 8304214"/>
              <a:gd name="connsiteY133" fmla="*/ 0 h 44045"/>
              <a:gd name="connsiteX134" fmla="*/ 4546457 w 8304214"/>
              <a:gd name="connsiteY134" fmla="*/ 32421 h 44045"/>
              <a:gd name="connsiteX135" fmla="*/ 4553925 w 8304214"/>
              <a:gd name="connsiteY135" fmla="*/ 43497 h 44045"/>
              <a:gd name="connsiteX136" fmla="*/ 4558447 w 8304214"/>
              <a:gd name="connsiteY136" fmla="*/ 40449 h 44045"/>
              <a:gd name="connsiteX137" fmla="*/ 4601534 w 8304214"/>
              <a:gd name="connsiteY137" fmla="*/ 31750 h 44045"/>
              <a:gd name="connsiteX138" fmla="*/ 4644622 w 8304214"/>
              <a:gd name="connsiteY138" fmla="*/ 40449 h 44045"/>
              <a:gd name="connsiteX139" fmla="*/ 4649954 w 8304214"/>
              <a:gd name="connsiteY139" fmla="*/ 44044 h 44045"/>
              <a:gd name="connsiteX140" fmla="*/ 4657790 w 8304214"/>
              <a:gd name="connsiteY140" fmla="*/ 32421 h 44045"/>
              <a:gd name="connsiteX141" fmla="*/ 4736063 w 8304214"/>
              <a:gd name="connsiteY141" fmla="*/ 0 h 44045"/>
              <a:gd name="connsiteX142" fmla="*/ 4814336 w 8304214"/>
              <a:gd name="connsiteY142" fmla="*/ 32421 h 44045"/>
              <a:gd name="connsiteX143" fmla="*/ 4821804 w 8304214"/>
              <a:gd name="connsiteY143" fmla="*/ 43497 h 44045"/>
              <a:gd name="connsiteX144" fmla="*/ 4826326 w 8304214"/>
              <a:gd name="connsiteY144" fmla="*/ 40449 h 44045"/>
              <a:gd name="connsiteX145" fmla="*/ 4869413 w 8304214"/>
              <a:gd name="connsiteY145" fmla="*/ 31750 h 44045"/>
              <a:gd name="connsiteX146" fmla="*/ 4912501 w 8304214"/>
              <a:gd name="connsiteY146" fmla="*/ 40449 h 44045"/>
              <a:gd name="connsiteX147" fmla="*/ 4917832 w 8304214"/>
              <a:gd name="connsiteY147" fmla="*/ 44043 h 44045"/>
              <a:gd name="connsiteX148" fmla="*/ 4925668 w 8304214"/>
              <a:gd name="connsiteY148" fmla="*/ 32421 h 44045"/>
              <a:gd name="connsiteX149" fmla="*/ 5003941 w 8304214"/>
              <a:gd name="connsiteY149" fmla="*/ 0 h 44045"/>
              <a:gd name="connsiteX150" fmla="*/ 5082214 w 8304214"/>
              <a:gd name="connsiteY150" fmla="*/ 32421 h 44045"/>
              <a:gd name="connsiteX151" fmla="*/ 5089682 w 8304214"/>
              <a:gd name="connsiteY151" fmla="*/ 43497 h 44045"/>
              <a:gd name="connsiteX152" fmla="*/ 5094204 w 8304214"/>
              <a:gd name="connsiteY152" fmla="*/ 40449 h 44045"/>
              <a:gd name="connsiteX153" fmla="*/ 5137291 w 8304214"/>
              <a:gd name="connsiteY153" fmla="*/ 31750 h 44045"/>
              <a:gd name="connsiteX154" fmla="*/ 5180379 w 8304214"/>
              <a:gd name="connsiteY154" fmla="*/ 40449 h 44045"/>
              <a:gd name="connsiteX155" fmla="*/ 5185710 w 8304214"/>
              <a:gd name="connsiteY155" fmla="*/ 44043 h 44045"/>
              <a:gd name="connsiteX156" fmla="*/ 5193546 w 8304214"/>
              <a:gd name="connsiteY156" fmla="*/ 32421 h 44045"/>
              <a:gd name="connsiteX157" fmla="*/ 5271819 w 8304214"/>
              <a:gd name="connsiteY157" fmla="*/ 0 h 44045"/>
              <a:gd name="connsiteX158" fmla="*/ 5350092 w 8304214"/>
              <a:gd name="connsiteY158" fmla="*/ 32421 h 44045"/>
              <a:gd name="connsiteX159" fmla="*/ 5357560 w 8304214"/>
              <a:gd name="connsiteY159" fmla="*/ 43497 h 44045"/>
              <a:gd name="connsiteX160" fmla="*/ 5362082 w 8304214"/>
              <a:gd name="connsiteY160" fmla="*/ 40449 h 44045"/>
              <a:gd name="connsiteX161" fmla="*/ 5405169 w 8304214"/>
              <a:gd name="connsiteY161" fmla="*/ 31750 h 44045"/>
              <a:gd name="connsiteX162" fmla="*/ 5448257 w 8304214"/>
              <a:gd name="connsiteY162" fmla="*/ 40449 h 44045"/>
              <a:gd name="connsiteX163" fmla="*/ 5453589 w 8304214"/>
              <a:gd name="connsiteY163" fmla="*/ 44044 h 44045"/>
              <a:gd name="connsiteX164" fmla="*/ 5461425 w 8304214"/>
              <a:gd name="connsiteY164" fmla="*/ 32421 h 44045"/>
              <a:gd name="connsiteX165" fmla="*/ 5539698 w 8304214"/>
              <a:gd name="connsiteY165" fmla="*/ 0 h 44045"/>
              <a:gd name="connsiteX166" fmla="*/ 5617971 w 8304214"/>
              <a:gd name="connsiteY166" fmla="*/ 32421 h 44045"/>
              <a:gd name="connsiteX167" fmla="*/ 5625439 w 8304214"/>
              <a:gd name="connsiteY167" fmla="*/ 43497 h 44045"/>
              <a:gd name="connsiteX168" fmla="*/ 5629961 w 8304214"/>
              <a:gd name="connsiteY168" fmla="*/ 40449 h 44045"/>
              <a:gd name="connsiteX169" fmla="*/ 5673048 w 8304214"/>
              <a:gd name="connsiteY169" fmla="*/ 31750 h 44045"/>
              <a:gd name="connsiteX170" fmla="*/ 5716136 w 8304214"/>
              <a:gd name="connsiteY170" fmla="*/ 40449 h 44045"/>
              <a:gd name="connsiteX171" fmla="*/ 5721467 w 8304214"/>
              <a:gd name="connsiteY171" fmla="*/ 44043 h 44045"/>
              <a:gd name="connsiteX172" fmla="*/ 5729303 w 8304214"/>
              <a:gd name="connsiteY172" fmla="*/ 32421 h 44045"/>
              <a:gd name="connsiteX173" fmla="*/ 5807576 w 8304214"/>
              <a:gd name="connsiteY173" fmla="*/ 0 h 44045"/>
              <a:gd name="connsiteX174" fmla="*/ 5885849 w 8304214"/>
              <a:gd name="connsiteY174" fmla="*/ 32421 h 44045"/>
              <a:gd name="connsiteX175" fmla="*/ 5893317 w 8304214"/>
              <a:gd name="connsiteY175" fmla="*/ 43497 h 44045"/>
              <a:gd name="connsiteX176" fmla="*/ 5897839 w 8304214"/>
              <a:gd name="connsiteY176" fmla="*/ 40449 h 44045"/>
              <a:gd name="connsiteX177" fmla="*/ 5940926 w 8304214"/>
              <a:gd name="connsiteY177" fmla="*/ 31750 h 44045"/>
              <a:gd name="connsiteX178" fmla="*/ 5984014 w 8304214"/>
              <a:gd name="connsiteY178" fmla="*/ 40449 h 44045"/>
              <a:gd name="connsiteX179" fmla="*/ 5989345 w 8304214"/>
              <a:gd name="connsiteY179" fmla="*/ 44043 h 44045"/>
              <a:gd name="connsiteX180" fmla="*/ 5997181 w 8304214"/>
              <a:gd name="connsiteY180" fmla="*/ 32421 h 44045"/>
              <a:gd name="connsiteX181" fmla="*/ 6075454 w 8304214"/>
              <a:gd name="connsiteY181" fmla="*/ 0 h 44045"/>
              <a:gd name="connsiteX182" fmla="*/ 6153727 w 8304214"/>
              <a:gd name="connsiteY182" fmla="*/ 32421 h 44045"/>
              <a:gd name="connsiteX183" fmla="*/ 6161195 w 8304214"/>
              <a:gd name="connsiteY183" fmla="*/ 43497 h 44045"/>
              <a:gd name="connsiteX184" fmla="*/ 6165717 w 8304214"/>
              <a:gd name="connsiteY184" fmla="*/ 40449 h 44045"/>
              <a:gd name="connsiteX185" fmla="*/ 6208804 w 8304214"/>
              <a:gd name="connsiteY185" fmla="*/ 31750 h 44045"/>
              <a:gd name="connsiteX186" fmla="*/ 6251892 w 8304214"/>
              <a:gd name="connsiteY186" fmla="*/ 40449 h 44045"/>
              <a:gd name="connsiteX187" fmla="*/ 6257224 w 8304214"/>
              <a:gd name="connsiteY187" fmla="*/ 44044 h 44045"/>
              <a:gd name="connsiteX188" fmla="*/ 6265060 w 8304214"/>
              <a:gd name="connsiteY188" fmla="*/ 32421 h 44045"/>
              <a:gd name="connsiteX189" fmla="*/ 6343333 w 8304214"/>
              <a:gd name="connsiteY189" fmla="*/ 0 h 44045"/>
              <a:gd name="connsiteX190" fmla="*/ 6421606 w 8304214"/>
              <a:gd name="connsiteY190" fmla="*/ 32421 h 44045"/>
              <a:gd name="connsiteX191" fmla="*/ 6429074 w 8304214"/>
              <a:gd name="connsiteY191" fmla="*/ 43497 h 44045"/>
              <a:gd name="connsiteX192" fmla="*/ 6433596 w 8304214"/>
              <a:gd name="connsiteY192" fmla="*/ 40449 h 44045"/>
              <a:gd name="connsiteX193" fmla="*/ 6476683 w 8304214"/>
              <a:gd name="connsiteY193" fmla="*/ 31750 h 44045"/>
              <a:gd name="connsiteX194" fmla="*/ 6519771 w 8304214"/>
              <a:gd name="connsiteY194" fmla="*/ 40449 h 44045"/>
              <a:gd name="connsiteX195" fmla="*/ 6525102 w 8304214"/>
              <a:gd name="connsiteY195" fmla="*/ 44043 h 44045"/>
              <a:gd name="connsiteX196" fmla="*/ 6532938 w 8304214"/>
              <a:gd name="connsiteY196" fmla="*/ 32421 h 44045"/>
              <a:gd name="connsiteX197" fmla="*/ 6611211 w 8304214"/>
              <a:gd name="connsiteY197" fmla="*/ 0 h 44045"/>
              <a:gd name="connsiteX198" fmla="*/ 6689484 w 8304214"/>
              <a:gd name="connsiteY198" fmla="*/ 32421 h 44045"/>
              <a:gd name="connsiteX199" fmla="*/ 6696952 w 8304214"/>
              <a:gd name="connsiteY199" fmla="*/ 43497 h 44045"/>
              <a:gd name="connsiteX200" fmla="*/ 6701474 w 8304214"/>
              <a:gd name="connsiteY200" fmla="*/ 40449 h 44045"/>
              <a:gd name="connsiteX201" fmla="*/ 6744561 w 8304214"/>
              <a:gd name="connsiteY201" fmla="*/ 31750 h 44045"/>
              <a:gd name="connsiteX202" fmla="*/ 6787649 w 8304214"/>
              <a:gd name="connsiteY202" fmla="*/ 40449 h 44045"/>
              <a:gd name="connsiteX203" fmla="*/ 6792980 w 8304214"/>
              <a:gd name="connsiteY203" fmla="*/ 44043 h 44045"/>
              <a:gd name="connsiteX204" fmla="*/ 6800816 w 8304214"/>
              <a:gd name="connsiteY204" fmla="*/ 32421 h 44045"/>
              <a:gd name="connsiteX205" fmla="*/ 6879089 w 8304214"/>
              <a:gd name="connsiteY205" fmla="*/ 0 h 44045"/>
              <a:gd name="connsiteX206" fmla="*/ 6957362 w 8304214"/>
              <a:gd name="connsiteY206" fmla="*/ 32421 h 44045"/>
              <a:gd name="connsiteX207" fmla="*/ 6964830 w 8304214"/>
              <a:gd name="connsiteY207" fmla="*/ 43497 h 44045"/>
              <a:gd name="connsiteX208" fmla="*/ 6969352 w 8304214"/>
              <a:gd name="connsiteY208" fmla="*/ 40449 h 44045"/>
              <a:gd name="connsiteX209" fmla="*/ 7012439 w 8304214"/>
              <a:gd name="connsiteY209" fmla="*/ 31750 h 44045"/>
              <a:gd name="connsiteX210" fmla="*/ 7055527 w 8304214"/>
              <a:gd name="connsiteY210" fmla="*/ 40449 h 44045"/>
              <a:gd name="connsiteX211" fmla="*/ 7060859 w 8304214"/>
              <a:gd name="connsiteY211" fmla="*/ 44044 h 44045"/>
              <a:gd name="connsiteX212" fmla="*/ 7068695 w 8304214"/>
              <a:gd name="connsiteY212" fmla="*/ 32421 h 44045"/>
              <a:gd name="connsiteX213" fmla="*/ 7146968 w 8304214"/>
              <a:gd name="connsiteY213" fmla="*/ 0 h 44045"/>
              <a:gd name="connsiteX214" fmla="*/ 7225241 w 8304214"/>
              <a:gd name="connsiteY214" fmla="*/ 32421 h 44045"/>
              <a:gd name="connsiteX215" fmla="*/ 7232709 w 8304214"/>
              <a:gd name="connsiteY215" fmla="*/ 43497 h 44045"/>
              <a:gd name="connsiteX216" fmla="*/ 7237231 w 8304214"/>
              <a:gd name="connsiteY216" fmla="*/ 40449 h 44045"/>
              <a:gd name="connsiteX217" fmla="*/ 7280318 w 8304214"/>
              <a:gd name="connsiteY217" fmla="*/ 31750 h 44045"/>
              <a:gd name="connsiteX218" fmla="*/ 7323406 w 8304214"/>
              <a:gd name="connsiteY218" fmla="*/ 40449 h 44045"/>
              <a:gd name="connsiteX219" fmla="*/ 7328737 w 8304214"/>
              <a:gd name="connsiteY219" fmla="*/ 44043 h 44045"/>
              <a:gd name="connsiteX220" fmla="*/ 7336573 w 8304214"/>
              <a:gd name="connsiteY220" fmla="*/ 32421 h 44045"/>
              <a:gd name="connsiteX221" fmla="*/ 7414846 w 8304214"/>
              <a:gd name="connsiteY221" fmla="*/ 0 h 44045"/>
              <a:gd name="connsiteX222" fmla="*/ 7493119 w 8304214"/>
              <a:gd name="connsiteY222" fmla="*/ 32421 h 44045"/>
              <a:gd name="connsiteX223" fmla="*/ 7500587 w 8304214"/>
              <a:gd name="connsiteY223" fmla="*/ 43497 h 44045"/>
              <a:gd name="connsiteX224" fmla="*/ 7505109 w 8304214"/>
              <a:gd name="connsiteY224" fmla="*/ 40449 h 44045"/>
              <a:gd name="connsiteX225" fmla="*/ 7548196 w 8304214"/>
              <a:gd name="connsiteY225" fmla="*/ 31750 h 44045"/>
              <a:gd name="connsiteX226" fmla="*/ 7591283 w 8304214"/>
              <a:gd name="connsiteY226" fmla="*/ 40449 h 44045"/>
              <a:gd name="connsiteX227" fmla="*/ 7596615 w 8304214"/>
              <a:gd name="connsiteY227" fmla="*/ 44043 h 44045"/>
              <a:gd name="connsiteX228" fmla="*/ 7604451 w 8304214"/>
              <a:gd name="connsiteY228" fmla="*/ 32421 h 44045"/>
              <a:gd name="connsiteX229" fmla="*/ 7682724 w 8304214"/>
              <a:gd name="connsiteY229" fmla="*/ 0 h 44045"/>
              <a:gd name="connsiteX230" fmla="*/ 7760997 w 8304214"/>
              <a:gd name="connsiteY230" fmla="*/ 32421 h 44045"/>
              <a:gd name="connsiteX231" fmla="*/ 7768465 w 8304214"/>
              <a:gd name="connsiteY231" fmla="*/ 43497 h 44045"/>
              <a:gd name="connsiteX232" fmla="*/ 7772987 w 8304214"/>
              <a:gd name="connsiteY232" fmla="*/ 40449 h 44045"/>
              <a:gd name="connsiteX233" fmla="*/ 7816074 w 8304214"/>
              <a:gd name="connsiteY233" fmla="*/ 31750 h 44045"/>
              <a:gd name="connsiteX234" fmla="*/ 7859161 w 8304214"/>
              <a:gd name="connsiteY234" fmla="*/ 40449 h 44045"/>
              <a:gd name="connsiteX235" fmla="*/ 7864494 w 8304214"/>
              <a:gd name="connsiteY235" fmla="*/ 44044 h 44045"/>
              <a:gd name="connsiteX236" fmla="*/ 7872330 w 8304214"/>
              <a:gd name="connsiteY236" fmla="*/ 32421 h 44045"/>
              <a:gd name="connsiteX237" fmla="*/ 7950603 w 8304214"/>
              <a:gd name="connsiteY237" fmla="*/ 0 h 44045"/>
              <a:gd name="connsiteX238" fmla="*/ 8028876 w 8304214"/>
              <a:gd name="connsiteY238" fmla="*/ 32421 h 44045"/>
              <a:gd name="connsiteX239" fmla="*/ 8036344 w 8304214"/>
              <a:gd name="connsiteY239" fmla="*/ 43497 h 44045"/>
              <a:gd name="connsiteX240" fmla="*/ 8040866 w 8304214"/>
              <a:gd name="connsiteY240" fmla="*/ 40449 h 44045"/>
              <a:gd name="connsiteX241" fmla="*/ 8083953 w 8304214"/>
              <a:gd name="connsiteY241" fmla="*/ 31750 h 44045"/>
              <a:gd name="connsiteX242" fmla="*/ 8127040 w 8304214"/>
              <a:gd name="connsiteY242" fmla="*/ 40449 h 44045"/>
              <a:gd name="connsiteX243" fmla="*/ 8132366 w 8304214"/>
              <a:gd name="connsiteY243" fmla="*/ 44040 h 44045"/>
              <a:gd name="connsiteX244" fmla="*/ 8140200 w 8304214"/>
              <a:gd name="connsiteY244" fmla="*/ 32421 h 44045"/>
              <a:gd name="connsiteX245" fmla="*/ 8218473 w 8304214"/>
              <a:gd name="connsiteY245" fmla="*/ 0 h 44045"/>
              <a:gd name="connsiteX246" fmla="*/ 8296746 w 8304214"/>
              <a:gd name="connsiteY246" fmla="*/ 32421 h 44045"/>
              <a:gd name="connsiteX247" fmla="*/ 8304214 w 8304214"/>
              <a:gd name="connsiteY247" fmla="*/ 43497 h 44045"/>
              <a:gd name="connsiteX0" fmla="*/ 0 w 8304214"/>
              <a:gd name="connsiteY0" fmla="*/ 43496 h 44045"/>
              <a:gd name="connsiteX1" fmla="*/ 90694 w 8304214"/>
              <a:gd name="connsiteY1" fmla="*/ 40449 h 44045"/>
              <a:gd name="connsiteX2" fmla="*/ 96028 w 8304214"/>
              <a:gd name="connsiteY2" fmla="*/ 44044 h 44045"/>
              <a:gd name="connsiteX3" fmla="*/ 103865 w 8304214"/>
              <a:gd name="connsiteY3" fmla="*/ 32421 h 44045"/>
              <a:gd name="connsiteX4" fmla="*/ 182138 w 8304214"/>
              <a:gd name="connsiteY4" fmla="*/ 0 h 44045"/>
              <a:gd name="connsiteX5" fmla="*/ 260411 w 8304214"/>
              <a:gd name="connsiteY5" fmla="*/ 32421 h 44045"/>
              <a:gd name="connsiteX6" fmla="*/ 267878 w 8304214"/>
              <a:gd name="connsiteY6" fmla="*/ 43496 h 44045"/>
              <a:gd name="connsiteX7" fmla="*/ 272398 w 8304214"/>
              <a:gd name="connsiteY7" fmla="*/ 40449 h 44045"/>
              <a:gd name="connsiteX8" fmla="*/ 315485 w 8304214"/>
              <a:gd name="connsiteY8" fmla="*/ 31750 h 44045"/>
              <a:gd name="connsiteX9" fmla="*/ 358573 w 8304214"/>
              <a:gd name="connsiteY9" fmla="*/ 40449 h 44045"/>
              <a:gd name="connsiteX10" fmla="*/ 363906 w 8304214"/>
              <a:gd name="connsiteY10" fmla="*/ 44045 h 44045"/>
              <a:gd name="connsiteX11" fmla="*/ 371744 w 8304214"/>
              <a:gd name="connsiteY11" fmla="*/ 32421 h 44045"/>
              <a:gd name="connsiteX12" fmla="*/ 450017 w 8304214"/>
              <a:gd name="connsiteY12" fmla="*/ 0 h 44045"/>
              <a:gd name="connsiteX13" fmla="*/ 528290 w 8304214"/>
              <a:gd name="connsiteY13" fmla="*/ 32421 h 44045"/>
              <a:gd name="connsiteX14" fmla="*/ 535757 w 8304214"/>
              <a:gd name="connsiteY14" fmla="*/ 43496 h 44045"/>
              <a:gd name="connsiteX15" fmla="*/ 540277 w 8304214"/>
              <a:gd name="connsiteY15" fmla="*/ 40449 h 44045"/>
              <a:gd name="connsiteX16" fmla="*/ 583365 w 8304214"/>
              <a:gd name="connsiteY16" fmla="*/ 31750 h 44045"/>
              <a:gd name="connsiteX17" fmla="*/ 626452 w 8304214"/>
              <a:gd name="connsiteY17" fmla="*/ 40449 h 44045"/>
              <a:gd name="connsiteX18" fmla="*/ 631786 w 8304214"/>
              <a:gd name="connsiteY18" fmla="*/ 44045 h 44045"/>
              <a:gd name="connsiteX19" fmla="*/ 639623 w 8304214"/>
              <a:gd name="connsiteY19" fmla="*/ 32421 h 44045"/>
              <a:gd name="connsiteX20" fmla="*/ 717896 w 8304214"/>
              <a:gd name="connsiteY20" fmla="*/ 0 h 44045"/>
              <a:gd name="connsiteX21" fmla="*/ 796169 w 8304214"/>
              <a:gd name="connsiteY21" fmla="*/ 32421 h 44045"/>
              <a:gd name="connsiteX22" fmla="*/ 803637 w 8304214"/>
              <a:gd name="connsiteY22" fmla="*/ 43496 h 44045"/>
              <a:gd name="connsiteX23" fmla="*/ 808156 w 8304214"/>
              <a:gd name="connsiteY23" fmla="*/ 40449 h 44045"/>
              <a:gd name="connsiteX24" fmla="*/ 851244 w 8304214"/>
              <a:gd name="connsiteY24" fmla="*/ 31750 h 44045"/>
              <a:gd name="connsiteX25" fmla="*/ 894331 w 8304214"/>
              <a:gd name="connsiteY25" fmla="*/ 40449 h 44045"/>
              <a:gd name="connsiteX26" fmla="*/ 899664 w 8304214"/>
              <a:gd name="connsiteY26" fmla="*/ 44045 h 44045"/>
              <a:gd name="connsiteX27" fmla="*/ 907502 w 8304214"/>
              <a:gd name="connsiteY27" fmla="*/ 32421 h 44045"/>
              <a:gd name="connsiteX28" fmla="*/ 985775 w 8304214"/>
              <a:gd name="connsiteY28" fmla="*/ 0 h 44045"/>
              <a:gd name="connsiteX29" fmla="*/ 1064048 w 8304214"/>
              <a:gd name="connsiteY29" fmla="*/ 32421 h 44045"/>
              <a:gd name="connsiteX30" fmla="*/ 1071515 w 8304214"/>
              <a:gd name="connsiteY30" fmla="*/ 43496 h 44045"/>
              <a:gd name="connsiteX31" fmla="*/ 1076035 w 8304214"/>
              <a:gd name="connsiteY31" fmla="*/ 40449 h 44045"/>
              <a:gd name="connsiteX32" fmla="*/ 1119122 w 8304214"/>
              <a:gd name="connsiteY32" fmla="*/ 31750 h 44045"/>
              <a:gd name="connsiteX33" fmla="*/ 1162210 w 8304214"/>
              <a:gd name="connsiteY33" fmla="*/ 40449 h 44045"/>
              <a:gd name="connsiteX34" fmla="*/ 1167543 w 8304214"/>
              <a:gd name="connsiteY34" fmla="*/ 44045 h 44045"/>
              <a:gd name="connsiteX35" fmla="*/ 1175380 w 8304214"/>
              <a:gd name="connsiteY35" fmla="*/ 32421 h 44045"/>
              <a:gd name="connsiteX36" fmla="*/ 1253655 w 8304214"/>
              <a:gd name="connsiteY36" fmla="*/ 0 h 44045"/>
              <a:gd name="connsiteX37" fmla="*/ 1331927 w 8304214"/>
              <a:gd name="connsiteY37" fmla="*/ 32421 h 44045"/>
              <a:gd name="connsiteX38" fmla="*/ 1339394 w 8304214"/>
              <a:gd name="connsiteY38" fmla="*/ 43496 h 44045"/>
              <a:gd name="connsiteX39" fmla="*/ 1343914 w 8304214"/>
              <a:gd name="connsiteY39" fmla="*/ 40449 h 44045"/>
              <a:gd name="connsiteX40" fmla="*/ 1387001 w 8304214"/>
              <a:gd name="connsiteY40" fmla="*/ 31750 h 44045"/>
              <a:gd name="connsiteX41" fmla="*/ 1430088 w 8304214"/>
              <a:gd name="connsiteY41" fmla="*/ 40449 h 44045"/>
              <a:gd name="connsiteX42" fmla="*/ 1435422 w 8304214"/>
              <a:gd name="connsiteY42" fmla="*/ 44044 h 44045"/>
              <a:gd name="connsiteX43" fmla="*/ 1443258 w 8304214"/>
              <a:gd name="connsiteY43" fmla="*/ 32421 h 44045"/>
              <a:gd name="connsiteX44" fmla="*/ 1521532 w 8304214"/>
              <a:gd name="connsiteY44" fmla="*/ 0 h 44045"/>
              <a:gd name="connsiteX45" fmla="*/ 1599805 w 8304214"/>
              <a:gd name="connsiteY45" fmla="*/ 32421 h 44045"/>
              <a:gd name="connsiteX46" fmla="*/ 1607272 w 8304214"/>
              <a:gd name="connsiteY46" fmla="*/ 43496 h 44045"/>
              <a:gd name="connsiteX47" fmla="*/ 1611791 w 8304214"/>
              <a:gd name="connsiteY47" fmla="*/ 40449 h 44045"/>
              <a:gd name="connsiteX48" fmla="*/ 1654878 w 8304214"/>
              <a:gd name="connsiteY48" fmla="*/ 31750 h 44045"/>
              <a:gd name="connsiteX49" fmla="*/ 1697966 w 8304214"/>
              <a:gd name="connsiteY49" fmla="*/ 40449 h 44045"/>
              <a:gd name="connsiteX50" fmla="*/ 1703299 w 8304214"/>
              <a:gd name="connsiteY50" fmla="*/ 44044 h 44045"/>
              <a:gd name="connsiteX51" fmla="*/ 1711136 w 8304214"/>
              <a:gd name="connsiteY51" fmla="*/ 32421 h 44045"/>
              <a:gd name="connsiteX52" fmla="*/ 1789407 w 8304214"/>
              <a:gd name="connsiteY52" fmla="*/ 0 h 44045"/>
              <a:gd name="connsiteX53" fmla="*/ 1867682 w 8304214"/>
              <a:gd name="connsiteY53" fmla="*/ 32421 h 44045"/>
              <a:gd name="connsiteX54" fmla="*/ 1875149 w 8304214"/>
              <a:gd name="connsiteY54" fmla="*/ 43496 h 44045"/>
              <a:gd name="connsiteX55" fmla="*/ 1879668 w 8304214"/>
              <a:gd name="connsiteY55" fmla="*/ 40449 h 44045"/>
              <a:gd name="connsiteX56" fmla="*/ 1922757 w 8304214"/>
              <a:gd name="connsiteY56" fmla="*/ 31750 h 44045"/>
              <a:gd name="connsiteX57" fmla="*/ 1965843 w 8304214"/>
              <a:gd name="connsiteY57" fmla="*/ 40449 h 44045"/>
              <a:gd name="connsiteX58" fmla="*/ 1971178 w 8304214"/>
              <a:gd name="connsiteY58" fmla="*/ 44045 h 44045"/>
              <a:gd name="connsiteX59" fmla="*/ 1979014 w 8304214"/>
              <a:gd name="connsiteY59" fmla="*/ 32421 h 44045"/>
              <a:gd name="connsiteX60" fmla="*/ 2057287 w 8304214"/>
              <a:gd name="connsiteY60" fmla="*/ 0 h 44045"/>
              <a:gd name="connsiteX61" fmla="*/ 2135560 w 8304214"/>
              <a:gd name="connsiteY61" fmla="*/ 32421 h 44045"/>
              <a:gd name="connsiteX62" fmla="*/ 2143026 w 8304214"/>
              <a:gd name="connsiteY62" fmla="*/ 43496 h 44045"/>
              <a:gd name="connsiteX63" fmla="*/ 2147547 w 8304214"/>
              <a:gd name="connsiteY63" fmla="*/ 40449 h 44045"/>
              <a:gd name="connsiteX64" fmla="*/ 2190635 w 8304214"/>
              <a:gd name="connsiteY64" fmla="*/ 31750 h 44045"/>
              <a:gd name="connsiteX65" fmla="*/ 2233721 w 8304214"/>
              <a:gd name="connsiteY65" fmla="*/ 40449 h 44045"/>
              <a:gd name="connsiteX66" fmla="*/ 2239056 w 8304214"/>
              <a:gd name="connsiteY66" fmla="*/ 44045 h 44045"/>
              <a:gd name="connsiteX67" fmla="*/ 2246892 w 8304214"/>
              <a:gd name="connsiteY67" fmla="*/ 32421 h 44045"/>
              <a:gd name="connsiteX68" fmla="*/ 2325166 w 8304214"/>
              <a:gd name="connsiteY68" fmla="*/ 0 h 44045"/>
              <a:gd name="connsiteX69" fmla="*/ 2403439 w 8304214"/>
              <a:gd name="connsiteY69" fmla="*/ 32421 h 44045"/>
              <a:gd name="connsiteX70" fmla="*/ 2410905 w 8304214"/>
              <a:gd name="connsiteY70" fmla="*/ 43496 h 44045"/>
              <a:gd name="connsiteX71" fmla="*/ 2415425 w 8304214"/>
              <a:gd name="connsiteY71" fmla="*/ 40449 h 44045"/>
              <a:gd name="connsiteX72" fmla="*/ 2458511 w 8304214"/>
              <a:gd name="connsiteY72" fmla="*/ 31750 h 44045"/>
              <a:gd name="connsiteX73" fmla="*/ 2501600 w 8304214"/>
              <a:gd name="connsiteY73" fmla="*/ 40449 h 44045"/>
              <a:gd name="connsiteX74" fmla="*/ 2506933 w 8304214"/>
              <a:gd name="connsiteY74" fmla="*/ 44045 h 44045"/>
              <a:gd name="connsiteX75" fmla="*/ 2514770 w 8304214"/>
              <a:gd name="connsiteY75" fmla="*/ 32421 h 44045"/>
              <a:gd name="connsiteX76" fmla="*/ 2593043 w 8304214"/>
              <a:gd name="connsiteY76" fmla="*/ 0 h 44045"/>
              <a:gd name="connsiteX77" fmla="*/ 2671316 w 8304214"/>
              <a:gd name="connsiteY77" fmla="*/ 32421 h 44045"/>
              <a:gd name="connsiteX78" fmla="*/ 2678783 w 8304214"/>
              <a:gd name="connsiteY78" fmla="*/ 43496 h 44045"/>
              <a:gd name="connsiteX79" fmla="*/ 2683303 w 8304214"/>
              <a:gd name="connsiteY79" fmla="*/ 40449 h 44045"/>
              <a:gd name="connsiteX80" fmla="*/ 2726391 w 8304214"/>
              <a:gd name="connsiteY80" fmla="*/ 31750 h 44045"/>
              <a:gd name="connsiteX81" fmla="*/ 2769478 w 8304214"/>
              <a:gd name="connsiteY81" fmla="*/ 40449 h 44045"/>
              <a:gd name="connsiteX82" fmla="*/ 2774813 w 8304214"/>
              <a:gd name="connsiteY82" fmla="*/ 44045 h 44045"/>
              <a:gd name="connsiteX83" fmla="*/ 2782649 w 8304214"/>
              <a:gd name="connsiteY83" fmla="*/ 32421 h 44045"/>
              <a:gd name="connsiteX84" fmla="*/ 2860922 w 8304214"/>
              <a:gd name="connsiteY84" fmla="*/ 0 h 44045"/>
              <a:gd name="connsiteX85" fmla="*/ 2939195 w 8304214"/>
              <a:gd name="connsiteY85" fmla="*/ 32421 h 44045"/>
              <a:gd name="connsiteX86" fmla="*/ 2946661 w 8304214"/>
              <a:gd name="connsiteY86" fmla="*/ 43496 h 44045"/>
              <a:gd name="connsiteX87" fmla="*/ 2951182 w 8304214"/>
              <a:gd name="connsiteY87" fmla="*/ 40449 h 44045"/>
              <a:gd name="connsiteX88" fmla="*/ 2994269 w 8304214"/>
              <a:gd name="connsiteY88" fmla="*/ 31750 h 44045"/>
              <a:gd name="connsiteX89" fmla="*/ 3037356 w 8304214"/>
              <a:gd name="connsiteY89" fmla="*/ 40449 h 44045"/>
              <a:gd name="connsiteX90" fmla="*/ 3042690 w 8304214"/>
              <a:gd name="connsiteY90" fmla="*/ 44045 h 44045"/>
              <a:gd name="connsiteX91" fmla="*/ 3050527 w 8304214"/>
              <a:gd name="connsiteY91" fmla="*/ 32421 h 44045"/>
              <a:gd name="connsiteX92" fmla="*/ 3128800 w 8304214"/>
              <a:gd name="connsiteY92" fmla="*/ 0 h 44045"/>
              <a:gd name="connsiteX93" fmla="*/ 3207072 w 8304214"/>
              <a:gd name="connsiteY93" fmla="*/ 32421 h 44045"/>
              <a:gd name="connsiteX94" fmla="*/ 3214539 w 8304214"/>
              <a:gd name="connsiteY94" fmla="*/ 43496 h 44045"/>
              <a:gd name="connsiteX95" fmla="*/ 3219059 w 8304214"/>
              <a:gd name="connsiteY95" fmla="*/ 40449 h 44045"/>
              <a:gd name="connsiteX96" fmla="*/ 3262147 w 8304214"/>
              <a:gd name="connsiteY96" fmla="*/ 31750 h 44045"/>
              <a:gd name="connsiteX97" fmla="*/ 3305231 w 8304214"/>
              <a:gd name="connsiteY97" fmla="*/ 40449 h 44045"/>
              <a:gd name="connsiteX98" fmla="*/ 3310563 w 8304214"/>
              <a:gd name="connsiteY98" fmla="*/ 44044 h 44045"/>
              <a:gd name="connsiteX99" fmla="*/ 3318400 w 8304214"/>
              <a:gd name="connsiteY99" fmla="*/ 32421 h 44045"/>
              <a:gd name="connsiteX100" fmla="*/ 3396671 w 8304214"/>
              <a:gd name="connsiteY100" fmla="*/ 0 h 44045"/>
              <a:gd name="connsiteX101" fmla="*/ 3474944 w 8304214"/>
              <a:gd name="connsiteY101" fmla="*/ 32421 h 44045"/>
              <a:gd name="connsiteX102" fmla="*/ 3482412 w 8304214"/>
              <a:gd name="connsiteY102" fmla="*/ 43497 h 44045"/>
              <a:gd name="connsiteX103" fmla="*/ 3486934 w 8304214"/>
              <a:gd name="connsiteY103" fmla="*/ 40449 h 44045"/>
              <a:gd name="connsiteX104" fmla="*/ 3530021 w 8304214"/>
              <a:gd name="connsiteY104" fmla="*/ 31750 h 44045"/>
              <a:gd name="connsiteX105" fmla="*/ 3573109 w 8304214"/>
              <a:gd name="connsiteY105" fmla="*/ 40449 h 44045"/>
              <a:gd name="connsiteX106" fmla="*/ 3578440 w 8304214"/>
              <a:gd name="connsiteY106" fmla="*/ 44043 h 44045"/>
              <a:gd name="connsiteX107" fmla="*/ 3586276 w 8304214"/>
              <a:gd name="connsiteY107" fmla="*/ 32421 h 44045"/>
              <a:gd name="connsiteX108" fmla="*/ 3664549 w 8304214"/>
              <a:gd name="connsiteY108" fmla="*/ 0 h 44045"/>
              <a:gd name="connsiteX109" fmla="*/ 3742822 w 8304214"/>
              <a:gd name="connsiteY109" fmla="*/ 32421 h 44045"/>
              <a:gd name="connsiteX110" fmla="*/ 3750290 w 8304214"/>
              <a:gd name="connsiteY110" fmla="*/ 43497 h 44045"/>
              <a:gd name="connsiteX111" fmla="*/ 3754812 w 8304214"/>
              <a:gd name="connsiteY111" fmla="*/ 40449 h 44045"/>
              <a:gd name="connsiteX112" fmla="*/ 3797899 w 8304214"/>
              <a:gd name="connsiteY112" fmla="*/ 31750 h 44045"/>
              <a:gd name="connsiteX113" fmla="*/ 3840987 w 8304214"/>
              <a:gd name="connsiteY113" fmla="*/ 40449 h 44045"/>
              <a:gd name="connsiteX114" fmla="*/ 3846319 w 8304214"/>
              <a:gd name="connsiteY114" fmla="*/ 44044 h 44045"/>
              <a:gd name="connsiteX115" fmla="*/ 3854155 w 8304214"/>
              <a:gd name="connsiteY115" fmla="*/ 32421 h 44045"/>
              <a:gd name="connsiteX116" fmla="*/ 3932428 w 8304214"/>
              <a:gd name="connsiteY116" fmla="*/ 0 h 44045"/>
              <a:gd name="connsiteX117" fmla="*/ 4010701 w 8304214"/>
              <a:gd name="connsiteY117" fmla="*/ 32421 h 44045"/>
              <a:gd name="connsiteX118" fmla="*/ 4018169 w 8304214"/>
              <a:gd name="connsiteY118" fmla="*/ 43497 h 44045"/>
              <a:gd name="connsiteX119" fmla="*/ 4022691 w 8304214"/>
              <a:gd name="connsiteY119" fmla="*/ 40449 h 44045"/>
              <a:gd name="connsiteX120" fmla="*/ 4065778 w 8304214"/>
              <a:gd name="connsiteY120" fmla="*/ 31750 h 44045"/>
              <a:gd name="connsiteX121" fmla="*/ 4108866 w 8304214"/>
              <a:gd name="connsiteY121" fmla="*/ 40449 h 44045"/>
              <a:gd name="connsiteX122" fmla="*/ 4114197 w 8304214"/>
              <a:gd name="connsiteY122" fmla="*/ 44043 h 44045"/>
              <a:gd name="connsiteX123" fmla="*/ 4122033 w 8304214"/>
              <a:gd name="connsiteY123" fmla="*/ 32421 h 44045"/>
              <a:gd name="connsiteX124" fmla="*/ 4200306 w 8304214"/>
              <a:gd name="connsiteY124" fmla="*/ 0 h 44045"/>
              <a:gd name="connsiteX125" fmla="*/ 4278579 w 8304214"/>
              <a:gd name="connsiteY125" fmla="*/ 32421 h 44045"/>
              <a:gd name="connsiteX126" fmla="*/ 4286047 w 8304214"/>
              <a:gd name="connsiteY126" fmla="*/ 43497 h 44045"/>
              <a:gd name="connsiteX127" fmla="*/ 4290569 w 8304214"/>
              <a:gd name="connsiteY127" fmla="*/ 40449 h 44045"/>
              <a:gd name="connsiteX128" fmla="*/ 4333656 w 8304214"/>
              <a:gd name="connsiteY128" fmla="*/ 31750 h 44045"/>
              <a:gd name="connsiteX129" fmla="*/ 4376744 w 8304214"/>
              <a:gd name="connsiteY129" fmla="*/ 40449 h 44045"/>
              <a:gd name="connsiteX130" fmla="*/ 4382075 w 8304214"/>
              <a:gd name="connsiteY130" fmla="*/ 44043 h 44045"/>
              <a:gd name="connsiteX131" fmla="*/ 4389911 w 8304214"/>
              <a:gd name="connsiteY131" fmla="*/ 32421 h 44045"/>
              <a:gd name="connsiteX132" fmla="*/ 4468184 w 8304214"/>
              <a:gd name="connsiteY132" fmla="*/ 0 h 44045"/>
              <a:gd name="connsiteX133" fmla="*/ 4546457 w 8304214"/>
              <a:gd name="connsiteY133" fmla="*/ 32421 h 44045"/>
              <a:gd name="connsiteX134" fmla="*/ 4553925 w 8304214"/>
              <a:gd name="connsiteY134" fmla="*/ 43497 h 44045"/>
              <a:gd name="connsiteX135" fmla="*/ 4558447 w 8304214"/>
              <a:gd name="connsiteY135" fmla="*/ 40449 h 44045"/>
              <a:gd name="connsiteX136" fmla="*/ 4601534 w 8304214"/>
              <a:gd name="connsiteY136" fmla="*/ 31750 h 44045"/>
              <a:gd name="connsiteX137" fmla="*/ 4644622 w 8304214"/>
              <a:gd name="connsiteY137" fmla="*/ 40449 h 44045"/>
              <a:gd name="connsiteX138" fmla="*/ 4649954 w 8304214"/>
              <a:gd name="connsiteY138" fmla="*/ 44044 h 44045"/>
              <a:gd name="connsiteX139" fmla="*/ 4657790 w 8304214"/>
              <a:gd name="connsiteY139" fmla="*/ 32421 h 44045"/>
              <a:gd name="connsiteX140" fmla="*/ 4736063 w 8304214"/>
              <a:gd name="connsiteY140" fmla="*/ 0 h 44045"/>
              <a:gd name="connsiteX141" fmla="*/ 4814336 w 8304214"/>
              <a:gd name="connsiteY141" fmla="*/ 32421 h 44045"/>
              <a:gd name="connsiteX142" fmla="*/ 4821804 w 8304214"/>
              <a:gd name="connsiteY142" fmla="*/ 43497 h 44045"/>
              <a:gd name="connsiteX143" fmla="*/ 4826326 w 8304214"/>
              <a:gd name="connsiteY143" fmla="*/ 40449 h 44045"/>
              <a:gd name="connsiteX144" fmla="*/ 4869413 w 8304214"/>
              <a:gd name="connsiteY144" fmla="*/ 31750 h 44045"/>
              <a:gd name="connsiteX145" fmla="*/ 4912501 w 8304214"/>
              <a:gd name="connsiteY145" fmla="*/ 40449 h 44045"/>
              <a:gd name="connsiteX146" fmla="*/ 4917832 w 8304214"/>
              <a:gd name="connsiteY146" fmla="*/ 44043 h 44045"/>
              <a:gd name="connsiteX147" fmla="*/ 4925668 w 8304214"/>
              <a:gd name="connsiteY147" fmla="*/ 32421 h 44045"/>
              <a:gd name="connsiteX148" fmla="*/ 5003941 w 8304214"/>
              <a:gd name="connsiteY148" fmla="*/ 0 h 44045"/>
              <a:gd name="connsiteX149" fmla="*/ 5082214 w 8304214"/>
              <a:gd name="connsiteY149" fmla="*/ 32421 h 44045"/>
              <a:gd name="connsiteX150" fmla="*/ 5089682 w 8304214"/>
              <a:gd name="connsiteY150" fmla="*/ 43497 h 44045"/>
              <a:gd name="connsiteX151" fmla="*/ 5094204 w 8304214"/>
              <a:gd name="connsiteY151" fmla="*/ 40449 h 44045"/>
              <a:gd name="connsiteX152" fmla="*/ 5137291 w 8304214"/>
              <a:gd name="connsiteY152" fmla="*/ 31750 h 44045"/>
              <a:gd name="connsiteX153" fmla="*/ 5180379 w 8304214"/>
              <a:gd name="connsiteY153" fmla="*/ 40449 h 44045"/>
              <a:gd name="connsiteX154" fmla="*/ 5185710 w 8304214"/>
              <a:gd name="connsiteY154" fmla="*/ 44043 h 44045"/>
              <a:gd name="connsiteX155" fmla="*/ 5193546 w 8304214"/>
              <a:gd name="connsiteY155" fmla="*/ 32421 h 44045"/>
              <a:gd name="connsiteX156" fmla="*/ 5271819 w 8304214"/>
              <a:gd name="connsiteY156" fmla="*/ 0 h 44045"/>
              <a:gd name="connsiteX157" fmla="*/ 5350092 w 8304214"/>
              <a:gd name="connsiteY157" fmla="*/ 32421 h 44045"/>
              <a:gd name="connsiteX158" fmla="*/ 5357560 w 8304214"/>
              <a:gd name="connsiteY158" fmla="*/ 43497 h 44045"/>
              <a:gd name="connsiteX159" fmla="*/ 5362082 w 8304214"/>
              <a:gd name="connsiteY159" fmla="*/ 40449 h 44045"/>
              <a:gd name="connsiteX160" fmla="*/ 5405169 w 8304214"/>
              <a:gd name="connsiteY160" fmla="*/ 31750 h 44045"/>
              <a:gd name="connsiteX161" fmla="*/ 5448257 w 8304214"/>
              <a:gd name="connsiteY161" fmla="*/ 40449 h 44045"/>
              <a:gd name="connsiteX162" fmla="*/ 5453589 w 8304214"/>
              <a:gd name="connsiteY162" fmla="*/ 44044 h 44045"/>
              <a:gd name="connsiteX163" fmla="*/ 5461425 w 8304214"/>
              <a:gd name="connsiteY163" fmla="*/ 32421 h 44045"/>
              <a:gd name="connsiteX164" fmla="*/ 5539698 w 8304214"/>
              <a:gd name="connsiteY164" fmla="*/ 0 h 44045"/>
              <a:gd name="connsiteX165" fmla="*/ 5617971 w 8304214"/>
              <a:gd name="connsiteY165" fmla="*/ 32421 h 44045"/>
              <a:gd name="connsiteX166" fmla="*/ 5625439 w 8304214"/>
              <a:gd name="connsiteY166" fmla="*/ 43497 h 44045"/>
              <a:gd name="connsiteX167" fmla="*/ 5629961 w 8304214"/>
              <a:gd name="connsiteY167" fmla="*/ 40449 h 44045"/>
              <a:gd name="connsiteX168" fmla="*/ 5673048 w 8304214"/>
              <a:gd name="connsiteY168" fmla="*/ 31750 h 44045"/>
              <a:gd name="connsiteX169" fmla="*/ 5716136 w 8304214"/>
              <a:gd name="connsiteY169" fmla="*/ 40449 h 44045"/>
              <a:gd name="connsiteX170" fmla="*/ 5721467 w 8304214"/>
              <a:gd name="connsiteY170" fmla="*/ 44043 h 44045"/>
              <a:gd name="connsiteX171" fmla="*/ 5729303 w 8304214"/>
              <a:gd name="connsiteY171" fmla="*/ 32421 h 44045"/>
              <a:gd name="connsiteX172" fmla="*/ 5807576 w 8304214"/>
              <a:gd name="connsiteY172" fmla="*/ 0 h 44045"/>
              <a:gd name="connsiteX173" fmla="*/ 5885849 w 8304214"/>
              <a:gd name="connsiteY173" fmla="*/ 32421 h 44045"/>
              <a:gd name="connsiteX174" fmla="*/ 5893317 w 8304214"/>
              <a:gd name="connsiteY174" fmla="*/ 43497 h 44045"/>
              <a:gd name="connsiteX175" fmla="*/ 5897839 w 8304214"/>
              <a:gd name="connsiteY175" fmla="*/ 40449 h 44045"/>
              <a:gd name="connsiteX176" fmla="*/ 5940926 w 8304214"/>
              <a:gd name="connsiteY176" fmla="*/ 31750 h 44045"/>
              <a:gd name="connsiteX177" fmla="*/ 5984014 w 8304214"/>
              <a:gd name="connsiteY177" fmla="*/ 40449 h 44045"/>
              <a:gd name="connsiteX178" fmla="*/ 5989345 w 8304214"/>
              <a:gd name="connsiteY178" fmla="*/ 44043 h 44045"/>
              <a:gd name="connsiteX179" fmla="*/ 5997181 w 8304214"/>
              <a:gd name="connsiteY179" fmla="*/ 32421 h 44045"/>
              <a:gd name="connsiteX180" fmla="*/ 6075454 w 8304214"/>
              <a:gd name="connsiteY180" fmla="*/ 0 h 44045"/>
              <a:gd name="connsiteX181" fmla="*/ 6153727 w 8304214"/>
              <a:gd name="connsiteY181" fmla="*/ 32421 h 44045"/>
              <a:gd name="connsiteX182" fmla="*/ 6161195 w 8304214"/>
              <a:gd name="connsiteY182" fmla="*/ 43497 h 44045"/>
              <a:gd name="connsiteX183" fmla="*/ 6165717 w 8304214"/>
              <a:gd name="connsiteY183" fmla="*/ 40449 h 44045"/>
              <a:gd name="connsiteX184" fmla="*/ 6208804 w 8304214"/>
              <a:gd name="connsiteY184" fmla="*/ 31750 h 44045"/>
              <a:gd name="connsiteX185" fmla="*/ 6251892 w 8304214"/>
              <a:gd name="connsiteY185" fmla="*/ 40449 h 44045"/>
              <a:gd name="connsiteX186" fmla="*/ 6257224 w 8304214"/>
              <a:gd name="connsiteY186" fmla="*/ 44044 h 44045"/>
              <a:gd name="connsiteX187" fmla="*/ 6265060 w 8304214"/>
              <a:gd name="connsiteY187" fmla="*/ 32421 h 44045"/>
              <a:gd name="connsiteX188" fmla="*/ 6343333 w 8304214"/>
              <a:gd name="connsiteY188" fmla="*/ 0 h 44045"/>
              <a:gd name="connsiteX189" fmla="*/ 6421606 w 8304214"/>
              <a:gd name="connsiteY189" fmla="*/ 32421 h 44045"/>
              <a:gd name="connsiteX190" fmla="*/ 6429074 w 8304214"/>
              <a:gd name="connsiteY190" fmla="*/ 43497 h 44045"/>
              <a:gd name="connsiteX191" fmla="*/ 6433596 w 8304214"/>
              <a:gd name="connsiteY191" fmla="*/ 40449 h 44045"/>
              <a:gd name="connsiteX192" fmla="*/ 6476683 w 8304214"/>
              <a:gd name="connsiteY192" fmla="*/ 31750 h 44045"/>
              <a:gd name="connsiteX193" fmla="*/ 6519771 w 8304214"/>
              <a:gd name="connsiteY193" fmla="*/ 40449 h 44045"/>
              <a:gd name="connsiteX194" fmla="*/ 6525102 w 8304214"/>
              <a:gd name="connsiteY194" fmla="*/ 44043 h 44045"/>
              <a:gd name="connsiteX195" fmla="*/ 6532938 w 8304214"/>
              <a:gd name="connsiteY195" fmla="*/ 32421 h 44045"/>
              <a:gd name="connsiteX196" fmla="*/ 6611211 w 8304214"/>
              <a:gd name="connsiteY196" fmla="*/ 0 h 44045"/>
              <a:gd name="connsiteX197" fmla="*/ 6689484 w 8304214"/>
              <a:gd name="connsiteY197" fmla="*/ 32421 h 44045"/>
              <a:gd name="connsiteX198" fmla="*/ 6696952 w 8304214"/>
              <a:gd name="connsiteY198" fmla="*/ 43497 h 44045"/>
              <a:gd name="connsiteX199" fmla="*/ 6701474 w 8304214"/>
              <a:gd name="connsiteY199" fmla="*/ 40449 h 44045"/>
              <a:gd name="connsiteX200" fmla="*/ 6744561 w 8304214"/>
              <a:gd name="connsiteY200" fmla="*/ 31750 h 44045"/>
              <a:gd name="connsiteX201" fmla="*/ 6787649 w 8304214"/>
              <a:gd name="connsiteY201" fmla="*/ 40449 h 44045"/>
              <a:gd name="connsiteX202" fmla="*/ 6792980 w 8304214"/>
              <a:gd name="connsiteY202" fmla="*/ 44043 h 44045"/>
              <a:gd name="connsiteX203" fmla="*/ 6800816 w 8304214"/>
              <a:gd name="connsiteY203" fmla="*/ 32421 h 44045"/>
              <a:gd name="connsiteX204" fmla="*/ 6879089 w 8304214"/>
              <a:gd name="connsiteY204" fmla="*/ 0 h 44045"/>
              <a:gd name="connsiteX205" fmla="*/ 6957362 w 8304214"/>
              <a:gd name="connsiteY205" fmla="*/ 32421 h 44045"/>
              <a:gd name="connsiteX206" fmla="*/ 6964830 w 8304214"/>
              <a:gd name="connsiteY206" fmla="*/ 43497 h 44045"/>
              <a:gd name="connsiteX207" fmla="*/ 6969352 w 8304214"/>
              <a:gd name="connsiteY207" fmla="*/ 40449 h 44045"/>
              <a:gd name="connsiteX208" fmla="*/ 7012439 w 8304214"/>
              <a:gd name="connsiteY208" fmla="*/ 31750 h 44045"/>
              <a:gd name="connsiteX209" fmla="*/ 7055527 w 8304214"/>
              <a:gd name="connsiteY209" fmla="*/ 40449 h 44045"/>
              <a:gd name="connsiteX210" fmla="*/ 7060859 w 8304214"/>
              <a:gd name="connsiteY210" fmla="*/ 44044 h 44045"/>
              <a:gd name="connsiteX211" fmla="*/ 7068695 w 8304214"/>
              <a:gd name="connsiteY211" fmla="*/ 32421 h 44045"/>
              <a:gd name="connsiteX212" fmla="*/ 7146968 w 8304214"/>
              <a:gd name="connsiteY212" fmla="*/ 0 h 44045"/>
              <a:gd name="connsiteX213" fmla="*/ 7225241 w 8304214"/>
              <a:gd name="connsiteY213" fmla="*/ 32421 h 44045"/>
              <a:gd name="connsiteX214" fmla="*/ 7232709 w 8304214"/>
              <a:gd name="connsiteY214" fmla="*/ 43497 h 44045"/>
              <a:gd name="connsiteX215" fmla="*/ 7237231 w 8304214"/>
              <a:gd name="connsiteY215" fmla="*/ 40449 h 44045"/>
              <a:gd name="connsiteX216" fmla="*/ 7280318 w 8304214"/>
              <a:gd name="connsiteY216" fmla="*/ 31750 h 44045"/>
              <a:gd name="connsiteX217" fmla="*/ 7323406 w 8304214"/>
              <a:gd name="connsiteY217" fmla="*/ 40449 h 44045"/>
              <a:gd name="connsiteX218" fmla="*/ 7328737 w 8304214"/>
              <a:gd name="connsiteY218" fmla="*/ 44043 h 44045"/>
              <a:gd name="connsiteX219" fmla="*/ 7336573 w 8304214"/>
              <a:gd name="connsiteY219" fmla="*/ 32421 h 44045"/>
              <a:gd name="connsiteX220" fmla="*/ 7414846 w 8304214"/>
              <a:gd name="connsiteY220" fmla="*/ 0 h 44045"/>
              <a:gd name="connsiteX221" fmla="*/ 7493119 w 8304214"/>
              <a:gd name="connsiteY221" fmla="*/ 32421 h 44045"/>
              <a:gd name="connsiteX222" fmla="*/ 7500587 w 8304214"/>
              <a:gd name="connsiteY222" fmla="*/ 43497 h 44045"/>
              <a:gd name="connsiteX223" fmla="*/ 7505109 w 8304214"/>
              <a:gd name="connsiteY223" fmla="*/ 40449 h 44045"/>
              <a:gd name="connsiteX224" fmla="*/ 7548196 w 8304214"/>
              <a:gd name="connsiteY224" fmla="*/ 31750 h 44045"/>
              <a:gd name="connsiteX225" fmla="*/ 7591283 w 8304214"/>
              <a:gd name="connsiteY225" fmla="*/ 40449 h 44045"/>
              <a:gd name="connsiteX226" fmla="*/ 7596615 w 8304214"/>
              <a:gd name="connsiteY226" fmla="*/ 44043 h 44045"/>
              <a:gd name="connsiteX227" fmla="*/ 7604451 w 8304214"/>
              <a:gd name="connsiteY227" fmla="*/ 32421 h 44045"/>
              <a:gd name="connsiteX228" fmla="*/ 7682724 w 8304214"/>
              <a:gd name="connsiteY228" fmla="*/ 0 h 44045"/>
              <a:gd name="connsiteX229" fmla="*/ 7760997 w 8304214"/>
              <a:gd name="connsiteY229" fmla="*/ 32421 h 44045"/>
              <a:gd name="connsiteX230" fmla="*/ 7768465 w 8304214"/>
              <a:gd name="connsiteY230" fmla="*/ 43497 h 44045"/>
              <a:gd name="connsiteX231" fmla="*/ 7772987 w 8304214"/>
              <a:gd name="connsiteY231" fmla="*/ 40449 h 44045"/>
              <a:gd name="connsiteX232" fmla="*/ 7816074 w 8304214"/>
              <a:gd name="connsiteY232" fmla="*/ 31750 h 44045"/>
              <a:gd name="connsiteX233" fmla="*/ 7859161 w 8304214"/>
              <a:gd name="connsiteY233" fmla="*/ 40449 h 44045"/>
              <a:gd name="connsiteX234" fmla="*/ 7864494 w 8304214"/>
              <a:gd name="connsiteY234" fmla="*/ 44044 h 44045"/>
              <a:gd name="connsiteX235" fmla="*/ 7872330 w 8304214"/>
              <a:gd name="connsiteY235" fmla="*/ 32421 h 44045"/>
              <a:gd name="connsiteX236" fmla="*/ 7950603 w 8304214"/>
              <a:gd name="connsiteY236" fmla="*/ 0 h 44045"/>
              <a:gd name="connsiteX237" fmla="*/ 8028876 w 8304214"/>
              <a:gd name="connsiteY237" fmla="*/ 32421 h 44045"/>
              <a:gd name="connsiteX238" fmla="*/ 8036344 w 8304214"/>
              <a:gd name="connsiteY238" fmla="*/ 43497 h 44045"/>
              <a:gd name="connsiteX239" fmla="*/ 8040866 w 8304214"/>
              <a:gd name="connsiteY239" fmla="*/ 40449 h 44045"/>
              <a:gd name="connsiteX240" fmla="*/ 8083953 w 8304214"/>
              <a:gd name="connsiteY240" fmla="*/ 31750 h 44045"/>
              <a:gd name="connsiteX241" fmla="*/ 8127040 w 8304214"/>
              <a:gd name="connsiteY241" fmla="*/ 40449 h 44045"/>
              <a:gd name="connsiteX242" fmla="*/ 8132366 w 8304214"/>
              <a:gd name="connsiteY242" fmla="*/ 44040 h 44045"/>
              <a:gd name="connsiteX243" fmla="*/ 8140200 w 8304214"/>
              <a:gd name="connsiteY243" fmla="*/ 32421 h 44045"/>
              <a:gd name="connsiteX244" fmla="*/ 8218473 w 8304214"/>
              <a:gd name="connsiteY244" fmla="*/ 0 h 44045"/>
              <a:gd name="connsiteX245" fmla="*/ 8296746 w 8304214"/>
              <a:gd name="connsiteY245" fmla="*/ 32421 h 44045"/>
              <a:gd name="connsiteX246" fmla="*/ 8304214 w 8304214"/>
              <a:gd name="connsiteY246" fmla="*/ 43497 h 44045"/>
              <a:gd name="connsiteX0" fmla="*/ 0 w 8213520"/>
              <a:gd name="connsiteY0" fmla="*/ 40449 h 44045"/>
              <a:gd name="connsiteX1" fmla="*/ 5334 w 8213520"/>
              <a:gd name="connsiteY1" fmla="*/ 44044 h 44045"/>
              <a:gd name="connsiteX2" fmla="*/ 13171 w 8213520"/>
              <a:gd name="connsiteY2" fmla="*/ 32421 h 44045"/>
              <a:gd name="connsiteX3" fmla="*/ 91444 w 8213520"/>
              <a:gd name="connsiteY3" fmla="*/ 0 h 44045"/>
              <a:gd name="connsiteX4" fmla="*/ 169717 w 8213520"/>
              <a:gd name="connsiteY4" fmla="*/ 32421 h 44045"/>
              <a:gd name="connsiteX5" fmla="*/ 177184 w 8213520"/>
              <a:gd name="connsiteY5" fmla="*/ 43496 h 44045"/>
              <a:gd name="connsiteX6" fmla="*/ 181704 w 8213520"/>
              <a:gd name="connsiteY6" fmla="*/ 40449 h 44045"/>
              <a:gd name="connsiteX7" fmla="*/ 224791 w 8213520"/>
              <a:gd name="connsiteY7" fmla="*/ 31750 h 44045"/>
              <a:gd name="connsiteX8" fmla="*/ 267879 w 8213520"/>
              <a:gd name="connsiteY8" fmla="*/ 40449 h 44045"/>
              <a:gd name="connsiteX9" fmla="*/ 273212 w 8213520"/>
              <a:gd name="connsiteY9" fmla="*/ 44045 h 44045"/>
              <a:gd name="connsiteX10" fmla="*/ 281050 w 8213520"/>
              <a:gd name="connsiteY10" fmla="*/ 32421 h 44045"/>
              <a:gd name="connsiteX11" fmla="*/ 359323 w 8213520"/>
              <a:gd name="connsiteY11" fmla="*/ 0 h 44045"/>
              <a:gd name="connsiteX12" fmla="*/ 437596 w 8213520"/>
              <a:gd name="connsiteY12" fmla="*/ 32421 h 44045"/>
              <a:gd name="connsiteX13" fmla="*/ 445063 w 8213520"/>
              <a:gd name="connsiteY13" fmla="*/ 43496 h 44045"/>
              <a:gd name="connsiteX14" fmla="*/ 449583 w 8213520"/>
              <a:gd name="connsiteY14" fmla="*/ 40449 h 44045"/>
              <a:gd name="connsiteX15" fmla="*/ 492671 w 8213520"/>
              <a:gd name="connsiteY15" fmla="*/ 31750 h 44045"/>
              <a:gd name="connsiteX16" fmla="*/ 535758 w 8213520"/>
              <a:gd name="connsiteY16" fmla="*/ 40449 h 44045"/>
              <a:gd name="connsiteX17" fmla="*/ 541092 w 8213520"/>
              <a:gd name="connsiteY17" fmla="*/ 44045 h 44045"/>
              <a:gd name="connsiteX18" fmla="*/ 548929 w 8213520"/>
              <a:gd name="connsiteY18" fmla="*/ 32421 h 44045"/>
              <a:gd name="connsiteX19" fmla="*/ 627202 w 8213520"/>
              <a:gd name="connsiteY19" fmla="*/ 0 h 44045"/>
              <a:gd name="connsiteX20" fmla="*/ 705475 w 8213520"/>
              <a:gd name="connsiteY20" fmla="*/ 32421 h 44045"/>
              <a:gd name="connsiteX21" fmla="*/ 712943 w 8213520"/>
              <a:gd name="connsiteY21" fmla="*/ 43496 h 44045"/>
              <a:gd name="connsiteX22" fmla="*/ 717462 w 8213520"/>
              <a:gd name="connsiteY22" fmla="*/ 40449 h 44045"/>
              <a:gd name="connsiteX23" fmla="*/ 760550 w 8213520"/>
              <a:gd name="connsiteY23" fmla="*/ 31750 h 44045"/>
              <a:gd name="connsiteX24" fmla="*/ 803637 w 8213520"/>
              <a:gd name="connsiteY24" fmla="*/ 40449 h 44045"/>
              <a:gd name="connsiteX25" fmla="*/ 808970 w 8213520"/>
              <a:gd name="connsiteY25" fmla="*/ 44045 h 44045"/>
              <a:gd name="connsiteX26" fmla="*/ 816808 w 8213520"/>
              <a:gd name="connsiteY26" fmla="*/ 32421 h 44045"/>
              <a:gd name="connsiteX27" fmla="*/ 895081 w 8213520"/>
              <a:gd name="connsiteY27" fmla="*/ 0 h 44045"/>
              <a:gd name="connsiteX28" fmla="*/ 973354 w 8213520"/>
              <a:gd name="connsiteY28" fmla="*/ 32421 h 44045"/>
              <a:gd name="connsiteX29" fmla="*/ 980821 w 8213520"/>
              <a:gd name="connsiteY29" fmla="*/ 43496 h 44045"/>
              <a:gd name="connsiteX30" fmla="*/ 985341 w 8213520"/>
              <a:gd name="connsiteY30" fmla="*/ 40449 h 44045"/>
              <a:gd name="connsiteX31" fmla="*/ 1028428 w 8213520"/>
              <a:gd name="connsiteY31" fmla="*/ 31750 h 44045"/>
              <a:gd name="connsiteX32" fmla="*/ 1071516 w 8213520"/>
              <a:gd name="connsiteY32" fmla="*/ 40449 h 44045"/>
              <a:gd name="connsiteX33" fmla="*/ 1076849 w 8213520"/>
              <a:gd name="connsiteY33" fmla="*/ 44045 h 44045"/>
              <a:gd name="connsiteX34" fmla="*/ 1084686 w 8213520"/>
              <a:gd name="connsiteY34" fmla="*/ 32421 h 44045"/>
              <a:gd name="connsiteX35" fmla="*/ 1162961 w 8213520"/>
              <a:gd name="connsiteY35" fmla="*/ 0 h 44045"/>
              <a:gd name="connsiteX36" fmla="*/ 1241233 w 8213520"/>
              <a:gd name="connsiteY36" fmla="*/ 32421 h 44045"/>
              <a:gd name="connsiteX37" fmla="*/ 1248700 w 8213520"/>
              <a:gd name="connsiteY37" fmla="*/ 43496 h 44045"/>
              <a:gd name="connsiteX38" fmla="*/ 1253220 w 8213520"/>
              <a:gd name="connsiteY38" fmla="*/ 40449 h 44045"/>
              <a:gd name="connsiteX39" fmla="*/ 1296307 w 8213520"/>
              <a:gd name="connsiteY39" fmla="*/ 31750 h 44045"/>
              <a:gd name="connsiteX40" fmla="*/ 1339394 w 8213520"/>
              <a:gd name="connsiteY40" fmla="*/ 40449 h 44045"/>
              <a:gd name="connsiteX41" fmla="*/ 1344728 w 8213520"/>
              <a:gd name="connsiteY41" fmla="*/ 44044 h 44045"/>
              <a:gd name="connsiteX42" fmla="*/ 1352564 w 8213520"/>
              <a:gd name="connsiteY42" fmla="*/ 32421 h 44045"/>
              <a:gd name="connsiteX43" fmla="*/ 1430838 w 8213520"/>
              <a:gd name="connsiteY43" fmla="*/ 0 h 44045"/>
              <a:gd name="connsiteX44" fmla="*/ 1509111 w 8213520"/>
              <a:gd name="connsiteY44" fmla="*/ 32421 h 44045"/>
              <a:gd name="connsiteX45" fmla="*/ 1516578 w 8213520"/>
              <a:gd name="connsiteY45" fmla="*/ 43496 h 44045"/>
              <a:gd name="connsiteX46" fmla="*/ 1521097 w 8213520"/>
              <a:gd name="connsiteY46" fmla="*/ 40449 h 44045"/>
              <a:gd name="connsiteX47" fmla="*/ 1564184 w 8213520"/>
              <a:gd name="connsiteY47" fmla="*/ 31750 h 44045"/>
              <a:gd name="connsiteX48" fmla="*/ 1607272 w 8213520"/>
              <a:gd name="connsiteY48" fmla="*/ 40449 h 44045"/>
              <a:gd name="connsiteX49" fmla="*/ 1612605 w 8213520"/>
              <a:gd name="connsiteY49" fmla="*/ 44044 h 44045"/>
              <a:gd name="connsiteX50" fmla="*/ 1620442 w 8213520"/>
              <a:gd name="connsiteY50" fmla="*/ 32421 h 44045"/>
              <a:gd name="connsiteX51" fmla="*/ 1698713 w 8213520"/>
              <a:gd name="connsiteY51" fmla="*/ 0 h 44045"/>
              <a:gd name="connsiteX52" fmla="*/ 1776988 w 8213520"/>
              <a:gd name="connsiteY52" fmla="*/ 32421 h 44045"/>
              <a:gd name="connsiteX53" fmla="*/ 1784455 w 8213520"/>
              <a:gd name="connsiteY53" fmla="*/ 43496 h 44045"/>
              <a:gd name="connsiteX54" fmla="*/ 1788974 w 8213520"/>
              <a:gd name="connsiteY54" fmla="*/ 40449 h 44045"/>
              <a:gd name="connsiteX55" fmla="*/ 1832063 w 8213520"/>
              <a:gd name="connsiteY55" fmla="*/ 31750 h 44045"/>
              <a:gd name="connsiteX56" fmla="*/ 1875149 w 8213520"/>
              <a:gd name="connsiteY56" fmla="*/ 40449 h 44045"/>
              <a:gd name="connsiteX57" fmla="*/ 1880484 w 8213520"/>
              <a:gd name="connsiteY57" fmla="*/ 44045 h 44045"/>
              <a:gd name="connsiteX58" fmla="*/ 1888320 w 8213520"/>
              <a:gd name="connsiteY58" fmla="*/ 32421 h 44045"/>
              <a:gd name="connsiteX59" fmla="*/ 1966593 w 8213520"/>
              <a:gd name="connsiteY59" fmla="*/ 0 h 44045"/>
              <a:gd name="connsiteX60" fmla="*/ 2044866 w 8213520"/>
              <a:gd name="connsiteY60" fmla="*/ 32421 h 44045"/>
              <a:gd name="connsiteX61" fmla="*/ 2052332 w 8213520"/>
              <a:gd name="connsiteY61" fmla="*/ 43496 h 44045"/>
              <a:gd name="connsiteX62" fmla="*/ 2056853 w 8213520"/>
              <a:gd name="connsiteY62" fmla="*/ 40449 h 44045"/>
              <a:gd name="connsiteX63" fmla="*/ 2099941 w 8213520"/>
              <a:gd name="connsiteY63" fmla="*/ 31750 h 44045"/>
              <a:gd name="connsiteX64" fmla="*/ 2143027 w 8213520"/>
              <a:gd name="connsiteY64" fmla="*/ 40449 h 44045"/>
              <a:gd name="connsiteX65" fmla="*/ 2148362 w 8213520"/>
              <a:gd name="connsiteY65" fmla="*/ 44045 h 44045"/>
              <a:gd name="connsiteX66" fmla="*/ 2156198 w 8213520"/>
              <a:gd name="connsiteY66" fmla="*/ 32421 h 44045"/>
              <a:gd name="connsiteX67" fmla="*/ 2234472 w 8213520"/>
              <a:gd name="connsiteY67" fmla="*/ 0 h 44045"/>
              <a:gd name="connsiteX68" fmla="*/ 2312745 w 8213520"/>
              <a:gd name="connsiteY68" fmla="*/ 32421 h 44045"/>
              <a:gd name="connsiteX69" fmla="*/ 2320211 w 8213520"/>
              <a:gd name="connsiteY69" fmla="*/ 43496 h 44045"/>
              <a:gd name="connsiteX70" fmla="*/ 2324731 w 8213520"/>
              <a:gd name="connsiteY70" fmla="*/ 40449 h 44045"/>
              <a:gd name="connsiteX71" fmla="*/ 2367817 w 8213520"/>
              <a:gd name="connsiteY71" fmla="*/ 31750 h 44045"/>
              <a:gd name="connsiteX72" fmla="*/ 2410906 w 8213520"/>
              <a:gd name="connsiteY72" fmla="*/ 40449 h 44045"/>
              <a:gd name="connsiteX73" fmla="*/ 2416239 w 8213520"/>
              <a:gd name="connsiteY73" fmla="*/ 44045 h 44045"/>
              <a:gd name="connsiteX74" fmla="*/ 2424076 w 8213520"/>
              <a:gd name="connsiteY74" fmla="*/ 32421 h 44045"/>
              <a:gd name="connsiteX75" fmla="*/ 2502349 w 8213520"/>
              <a:gd name="connsiteY75" fmla="*/ 0 h 44045"/>
              <a:gd name="connsiteX76" fmla="*/ 2580622 w 8213520"/>
              <a:gd name="connsiteY76" fmla="*/ 32421 h 44045"/>
              <a:gd name="connsiteX77" fmla="*/ 2588089 w 8213520"/>
              <a:gd name="connsiteY77" fmla="*/ 43496 h 44045"/>
              <a:gd name="connsiteX78" fmla="*/ 2592609 w 8213520"/>
              <a:gd name="connsiteY78" fmla="*/ 40449 h 44045"/>
              <a:gd name="connsiteX79" fmla="*/ 2635697 w 8213520"/>
              <a:gd name="connsiteY79" fmla="*/ 31750 h 44045"/>
              <a:gd name="connsiteX80" fmla="*/ 2678784 w 8213520"/>
              <a:gd name="connsiteY80" fmla="*/ 40449 h 44045"/>
              <a:gd name="connsiteX81" fmla="*/ 2684119 w 8213520"/>
              <a:gd name="connsiteY81" fmla="*/ 44045 h 44045"/>
              <a:gd name="connsiteX82" fmla="*/ 2691955 w 8213520"/>
              <a:gd name="connsiteY82" fmla="*/ 32421 h 44045"/>
              <a:gd name="connsiteX83" fmla="*/ 2770228 w 8213520"/>
              <a:gd name="connsiteY83" fmla="*/ 0 h 44045"/>
              <a:gd name="connsiteX84" fmla="*/ 2848501 w 8213520"/>
              <a:gd name="connsiteY84" fmla="*/ 32421 h 44045"/>
              <a:gd name="connsiteX85" fmla="*/ 2855967 w 8213520"/>
              <a:gd name="connsiteY85" fmla="*/ 43496 h 44045"/>
              <a:gd name="connsiteX86" fmla="*/ 2860488 w 8213520"/>
              <a:gd name="connsiteY86" fmla="*/ 40449 h 44045"/>
              <a:gd name="connsiteX87" fmla="*/ 2903575 w 8213520"/>
              <a:gd name="connsiteY87" fmla="*/ 31750 h 44045"/>
              <a:gd name="connsiteX88" fmla="*/ 2946662 w 8213520"/>
              <a:gd name="connsiteY88" fmla="*/ 40449 h 44045"/>
              <a:gd name="connsiteX89" fmla="*/ 2951996 w 8213520"/>
              <a:gd name="connsiteY89" fmla="*/ 44045 h 44045"/>
              <a:gd name="connsiteX90" fmla="*/ 2959833 w 8213520"/>
              <a:gd name="connsiteY90" fmla="*/ 32421 h 44045"/>
              <a:gd name="connsiteX91" fmla="*/ 3038106 w 8213520"/>
              <a:gd name="connsiteY91" fmla="*/ 0 h 44045"/>
              <a:gd name="connsiteX92" fmla="*/ 3116378 w 8213520"/>
              <a:gd name="connsiteY92" fmla="*/ 32421 h 44045"/>
              <a:gd name="connsiteX93" fmla="*/ 3123845 w 8213520"/>
              <a:gd name="connsiteY93" fmla="*/ 43496 h 44045"/>
              <a:gd name="connsiteX94" fmla="*/ 3128365 w 8213520"/>
              <a:gd name="connsiteY94" fmla="*/ 40449 h 44045"/>
              <a:gd name="connsiteX95" fmla="*/ 3171453 w 8213520"/>
              <a:gd name="connsiteY95" fmla="*/ 31750 h 44045"/>
              <a:gd name="connsiteX96" fmla="*/ 3214537 w 8213520"/>
              <a:gd name="connsiteY96" fmla="*/ 40449 h 44045"/>
              <a:gd name="connsiteX97" fmla="*/ 3219869 w 8213520"/>
              <a:gd name="connsiteY97" fmla="*/ 44044 h 44045"/>
              <a:gd name="connsiteX98" fmla="*/ 3227706 w 8213520"/>
              <a:gd name="connsiteY98" fmla="*/ 32421 h 44045"/>
              <a:gd name="connsiteX99" fmla="*/ 3305977 w 8213520"/>
              <a:gd name="connsiteY99" fmla="*/ 0 h 44045"/>
              <a:gd name="connsiteX100" fmla="*/ 3384250 w 8213520"/>
              <a:gd name="connsiteY100" fmla="*/ 32421 h 44045"/>
              <a:gd name="connsiteX101" fmla="*/ 3391718 w 8213520"/>
              <a:gd name="connsiteY101" fmla="*/ 43497 h 44045"/>
              <a:gd name="connsiteX102" fmla="*/ 3396240 w 8213520"/>
              <a:gd name="connsiteY102" fmla="*/ 40449 h 44045"/>
              <a:gd name="connsiteX103" fmla="*/ 3439327 w 8213520"/>
              <a:gd name="connsiteY103" fmla="*/ 31750 h 44045"/>
              <a:gd name="connsiteX104" fmla="*/ 3482415 w 8213520"/>
              <a:gd name="connsiteY104" fmla="*/ 40449 h 44045"/>
              <a:gd name="connsiteX105" fmla="*/ 3487746 w 8213520"/>
              <a:gd name="connsiteY105" fmla="*/ 44043 h 44045"/>
              <a:gd name="connsiteX106" fmla="*/ 3495582 w 8213520"/>
              <a:gd name="connsiteY106" fmla="*/ 32421 h 44045"/>
              <a:gd name="connsiteX107" fmla="*/ 3573855 w 8213520"/>
              <a:gd name="connsiteY107" fmla="*/ 0 h 44045"/>
              <a:gd name="connsiteX108" fmla="*/ 3652128 w 8213520"/>
              <a:gd name="connsiteY108" fmla="*/ 32421 h 44045"/>
              <a:gd name="connsiteX109" fmla="*/ 3659596 w 8213520"/>
              <a:gd name="connsiteY109" fmla="*/ 43497 h 44045"/>
              <a:gd name="connsiteX110" fmla="*/ 3664118 w 8213520"/>
              <a:gd name="connsiteY110" fmla="*/ 40449 h 44045"/>
              <a:gd name="connsiteX111" fmla="*/ 3707205 w 8213520"/>
              <a:gd name="connsiteY111" fmla="*/ 31750 h 44045"/>
              <a:gd name="connsiteX112" fmla="*/ 3750293 w 8213520"/>
              <a:gd name="connsiteY112" fmla="*/ 40449 h 44045"/>
              <a:gd name="connsiteX113" fmla="*/ 3755625 w 8213520"/>
              <a:gd name="connsiteY113" fmla="*/ 44044 h 44045"/>
              <a:gd name="connsiteX114" fmla="*/ 3763461 w 8213520"/>
              <a:gd name="connsiteY114" fmla="*/ 32421 h 44045"/>
              <a:gd name="connsiteX115" fmla="*/ 3841734 w 8213520"/>
              <a:gd name="connsiteY115" fmla="*/ 0 h 44045"/>
              <a:gd name="connsiteX116" fmla="*/ 3920007 w 8213520"/>
              <a:gd name="connsiteY116" fmla="*/ 32421 h 44045"/>
              <a:gd name="connsiteX117" fmla="*/ 3927475 w 8213520"/>
              <a:gd name="connsiteY117" fmla="*/ 43497 h 44045"/>
              <a:gd name="connsiteX118" fmla="*/ 3931997 w 8213520"/>
              <a:gd name="connsiteY118" fmla="*/ 40449 h 44045"/>
              <a:gd name="connsiteX119" fmla="*/ 3975084 w 8213520"/>
              <a:gd name="connsiteY119" fmla="*/ 31750 h 44045"/>
              <a:gd name="connsiteX120" fmla="*/ 4018172 w 8213520"/>
              <a:gd name="connsiteY120" fmla="*/ 40449 h 44045"/>
              <a:gd name="connsiteX121" fmla="*/ 4023503 w 8213520"/>
              <a:gd name="connsiteY121" fmla="*/ 44043 h 44045"/>
              <a:gd name="connsiteX122" fmla="*/ 4031339 w 8213520"/>
              <a:gd name="connsiteY122" fmla="*/ 32421 h 44045"/>
              <a:gd name="connsiteX123" fmla="*/ 4109612 w 8213520"/>
              <a:gd name="connsiteY123" fmla="*/ 0 h 44045"/>
              <a:gd name="connsiteX124" fmla="*/ 4187885 w 8213520"/>
              <a:gd name="connsiteY124" fmla="*/ 32421 h 44045"/>
              <a:gd name="connsiteX125" fmla="*/ 4195353 w 8213520"/>
              <a:gd name="connsiteY125" fmla="*/ 43497 h 44045"/>
              <a:gd name="connsiteX126" fmla="*/ 4199875 w 8213520"/>
              <a:gd name="connsiteY126" fmla="*/ 40449 h 44045"/>
              <a:gd name="connsiteX127" fmla="*/ 4242962 w 8213520"/>
              <a:gd name="connsiteY127" fmla="*/ 31750 h 44045"/>
              <a:gd name="connsiteX128" fmla="*/ 4286050 w 8213520"/>
              <a:gd name="connsiteY128" fmla="*/ 40449 h 44045"/>
              <a:gd name="connsiteX129" fmla="*/ 4291381 w 8213520"/>
              <a:gd name="connsiteY129" fmla="*/ 44043 h 44045"/>
              <a:gd name="connsiteX130" fmla="*/ 4299217 w 8213520"/>
              <a:gd name="connsiteY130" fmla="*/ 32421 h 44045"/>
              <a:gd name="connsiteX131" fmla="*/ 4377490 w 8213520"/>
              <a:gd name="connsiteY131" fmla="*/ 0 h 44045"/>
              <a:gd name="connsiteX132" fmla="*/ 4455763 w 8213520"/>
              <a:gd name="connsiteY132" fmla="*/ 32421 h 44045"/>
              <a:gd name="connsiteX133" fmla="*/ 4463231 w 8213520"/>
              <a:gd name="connsiteY133" fmla="*/ 43497 h 44045"/>
              <a:gd name="connsiteX134" fmla="*/ 4467753 w 8213520"/>
              <a:gd name="connsiteY134" fmla="*/ 40449 h 44045"/>
              <a:gd name="connsiteX135" fmla="*/ 4510840 w 8213520"/>
              <a:gd name="connsiteY135" fmla="*/ 31750 h 44045"/>
              <a:gd name="connsiteX136" fmla="*/ 4553928 w 8213520"/>
              <a:gd name="connsiteY136" fmla="*/ 40449 h 44045"/>
              <a:gd name="connsiteX137" fmla="*/ 4559260 w 8213520"/>
              <a:gd name="connsiteY137" fmla="*/ 44044 h 44045"/>
              <a:gd name="connsiteX138" fmla="*/ 4567096 w 8213520"/>
              <a:gd name="connsiteY138" fmla="*/ 32421 h 44045"/>
              <a:gd name="connsiteX139" fmla="*/ 4645369 w 8213520"/>
              <a:gd name="connsiteY139" fmla="*/ 0 h 44045"/>
              <a:gd name="connsiteX140" fmla="*/ 4723642 w 8213520"/>
              <a:gd name="connsiteY140" fmla="*/ 32421 h 44045"/>
              <a:gd name="connsiteX141" fmla="*/ 4731110 w 8213520"/>
              <a:gd name="connsiteY141" fmla="*/ 43497 h 44045"/>
              <a:gd name="connsiteX142" fmla="*/ 4735632 w 8213520"/>
              <a:gd name="connsiteY142" fmla="*/ 40449 h 44045"/>
              <a:gd name="connsiteX143" fmla="*/ 4778719 w 8213520"/>
              <a:gd name="connsiteY143" fmla="*/ 31750 h 44045"/>
              <a:gd name="connsiteX144" fmla="*/ 4821807 w 8213520"/>
              <a:gd name="connsiteY144" fmla="*/ 40449 h 44045"/>
              <a:gd name="connsiteX145" fmla="*/ 4827138 w 8213520"/>
              <a:gd name="connsiteY145" fmla="*/ 44043 h 44045"/>
              <a:gd name="connsiteX146" fmla="*/ 4834974 w 8213520"/>
              <a:gd name="connsiteY146" fmla="*/ 32421 h 44045"/>
              <a:gd name="connsiteX147" fmla="*/ 4913247 w 8213520"/>
              <a:gd name="connsiteY147" fmla="*/ 0 h 44045"/>
              <a:gd name="connsiteX148" fmla="*/ 4991520 w 8213520"/>
              <a:gd name="connsiteY148" fmla="*/ 32421 h 44045"/>
              <a:gd name="connsiteX149" fmla="*/ 4998988 w 8213520"/>
              <a:gd name="connsiteY149" fmla="*/ 43497 h 44045"/>
              <a:gd name="connsiteX150" fmla="*/ 5003510 w 8213520"/>
              <a:gd name="connsiteY150" fmla="*/ 40449 h 44045"/>
              <a:gd name="connsiteX151" fmla="*/ 5046597 w 8213520"/>
              <a:gd name="connsiteY151" fmla="*/ 31750 h 44045"/>
              <a:gd name="connsiteX152" fmla="*/ 5089685 w 8213520"/>
              <a:gd name="connsiteY152" fmla="*/ 40449 h 44045"/>
              <a:gd name="connsiteX153" fmla="*/ 5095016 w 8213520"/>
              <a:gd name="connsiteY153" fmla="*/ 44043 h 44045"/>
              <a:gd name="connsiteX154" fmla="*/ 5102852 w 8213520"/>
              <a:gd name="connsiteY154" fmla="*/ 32421 h 44045"/>
              <a:gd name="connsiteX155" fmla="*/ 5181125 w 8213520"/>
              <a:gd name="connsiteY155" fmla="*/ 0 h 44045"/>
              <a:gd name="connsiteX156" fmla="*/ 5259398 w 8213520"/>
              <a:gd name="connsiteY156" fmla="*/ 32421 h 44045"/>
              <a:gd name="connsiteX157" fmla="*/ 5266866 w 8213520"/>
              <a:gd name="connsiteY157" fmla="*/ 43497 h 44045"/>
              <a:gd name="connsiteX158" fmla="*/ 5271388 w 8213520"/>
              <a:gd name="connsiteY158" fmla="*/ 40449 h 44045"/>
              <a:gd name="connsiteX159" fmla="*/ 5314475 w 8213520"/>
              <a:gd name="connsiteY159" fmla="*/ 31750 h 44045"/>
              <a:gd name="connsiteX160" fmla="*/ 5357563 w 8213520"/>
              <a:gd name="connsiteY160" fmla="*/ 40449 h 44045"/>
              <a:gd name="connsiteX161" fmla="*/ 5362895 w 8213520"/>
              <a:gd name="connsiteY161" fmla="*/ 44044 h 44045"/>
              <a:gd name="connsiteX162" fmla="*/ 5370731 w 8213520"/>
              <a:gd name="connsiteY162" fmla="*/ 32421 h 44045"/>
              <a:gd name="connsiteX163" fmla="*/ 5449004 w 8213520"/>
              <a:gd name="connsiteY163" fmla="*/ 0 h 44045"/>
              <a:gd name="connsiteX164" fmla="*/ 5527277 w 8213520"/>
              <a:gd name="connsiteY164" fmla="*/ 32421 h 44045"/>
              <a:gd name="connsiteX165" fmla="*/ 5534745 w 8213520"/>
              <a:gd name="connsiteY165" fmla="*/ 43497 h 44045"/>
              <a:gd name="connsiteX166" fmla="*/ 5539267 w 8213520"/>
              <a:gd name="connsiteY166" fmla="*/ 40449 h 44045"/>
              <a:gd name="connsiteX167" fmla="*/ 5582354 w 8213520"/>
              <a:gd name="connsiteY167" fmla="*/ 31750 h 44045"/>
              <a:gd name="connsiteX168" fmla="*/ 5625442 w 8213520"/>
              <a:gd name="connsiteY168" fmla="*/ 40449 h 44045"/>
              <a:gd name="connsiteX169" fmla="*/ 5630773 w 8213520"/>
              <a:gd name="connsiteY169" fmla="*/ 44043 h 44045"/>
              <a:gd name="connsiteX170" fmla="*/ 5638609 w 8213520"/>
              <a:gd name="connsiteY170" fmla="*/ 32421 h 44045"/>
              <a:gd name="connsiteX171" fmla="*/ 5716882 w 8213520"/>
              <a:gd name="connsiteY171" fmla="*/ 0 h 44045"/>
              <a:gd name="connsiteX172" fmla="*/ 5795155 w 8213520"/>
              <a:gd name="connsiteY172" fmla="*/ 32421 h 44045"/>
              <a:gd name="connsiteX173" fmla="*/ 5802623 w 8213520"/>
              <a:gd name="connsiteY173" fmla="*/ 43497 h 44045"/>
              <a:gd name="connsiteX174" fmla="*/ 5807145 w 8213520"/>
              <a:gd name="connsiteY174" fmla="*/ 40449 h 44045"/>
              <a:gd name="connsiteX175" fmla="*/ 5850232 w 8213520"/>
              <a:gd name="connsiteY175" fmla="*/ 31750 h 44045"/>
              <a:gd name="connsiteX176" fmla="*/ 5893320 w 8213520"/>
              <a:gd name="connsiteY176" fmla="*/ 40449 h 44045"/>
              <a:gd name="connsiteX177" fmla="*/ 5898651 w 8213520"/>
              <a:gd name="connsiteY177" fmla="*/ 44043 h 44045"/>
              <a:gd name="connsiteX178" fmla="*/ 5906487 w 8213520"/>
              <a:gd name="connsiteY178" fmla="*/ 32421 h 44045"/>
              <a:gd name="connsiteX179" fmla="*/ 5984760 w 8213520"/>
              <a:gd name="connsiteY179" fmla="*/ 0 h 44045"/>
              <a:gd name="connsiteX180" fmla="*/ 6063033 w 8213520"/>
              <a:gd name="connsiteY180" fmla="*/ 32421 h 44045"/>
              <a:gd name="connsiteX181" fmla="*/ 6070501 w 8213520"/>
              <a:gd name="connsiteY181" fmla="*/ 43497 h 44045"/>
              <a:gd name="connsiteX182" fmla="*/ 6075023 w 8213520"/>
              <a:gd name="connsiteY182" fmla="*/ 40449 h 44045"/>
              <a:gd name="connsiteX183" fmla="*/ 6118110 w 8213520"/>
              <a:gd name="connsiteY183" fmla="*/ 31750 h 44045"/>
              <a:gd name="connsiteX184" fmla="*/ 6161198 w 8213520"/>
              <a:gd name="connsiteY184" fmla="*/ 40449 h 44045"/>
              <a:gd name="connsiteX185" fmla="*/ 6166530 w 8213520"/>
              <a:gd name="connsiteY185" fmla="*/ 44044 h 44045"/>
              <a:gd name="connsiteX186" fmla="*/ 6174366 w 8213520"/>
              <a:gd name="connsiteY186" fmla="*/ 32421 h 44045"/>
              <a:gd name="connsiteX187" fmla="*/ 6252639 w 8213520"/>
              <a:gd name="connsiteY187" fmla="*/ 0 h 44045"/>
              <a:gd name="connsiteX188" fmla="*/ 6330912 w 8213520"/>
              <a:gd name="connsiteY188" fmla="*/ 32421 h 44045"/>
              <a:gd name="connsiteX189" fmla="*/ 6338380 w 8213520"/>
              <a:gd name="connsiteY189" fmla="*/ 43497 h 44045"/>
              <a:gd name="connsiteX190" fmla="*/ 6342902 w 8213520"/>
              <a:gd name="connsiteY190" fmla="*/ 40449 h 44045"/>
              <a:gd name="connsiteX191" fmla="*/ 6385989 w 8213520"/>
              <a:gd name="connsiteY191" fmla="*/ 31750 h 44045"/>
              <a:gd name="connsiteX192" fmla="*/ 6429077 w 8213520"/>
              <a:gd name="connsiteY192" fmla="*/ 40449 h 44045"/>
              <a:gd name="connsiteX193" fmla="*/ 6434408 w 8213520"/>
              <a:gd name="connsiteY193" fmla="*/ 44043 h 44045"/>
              <a:gd name="connsiteX194" fmla="*/ 6442244 w 8213520"/>
              <a:gd name="connsiteY194" fmla="*/ 32421 h 44045"/>
              <a:gd name="connsiteX195" fmla="*/ 6520517 w 8213520"/>
              <a:gd name="connsiteY195" fmla="*/ 0 h 44045"/>
              <a:gd name="connsiteX196" fmla="*/ 6598790 w 8213520"/>
              <a:gd name="connsiteY196" fmla="*/ 32421 h 44045"/>
              <a:gd name="connsiteX197" fmla="*/ 6606258 w 8213520"/>
              <a:gd name="connsiteY197" fmla="*/ 43497 h 44045"/>
              <a:gd name="connsiteX198" fmla="*/ 6610780 w 8213520"/>
              <a:gd name="connsiteY198" fmla="*/ 40449 h 44045"/>
              <a:gd name="connsiteX199" fmla="*/ 6653867 w 8213520"/>
              <a:gd name="connsiteY199" fmla="*/ 31750 h 44045"/>
              <a:gd name="connsiteX200" fmla="*/ 6696955 w 8213520"/>
              <a:gd name="connsiteY200" fmla="*/ 40449 h 44045"/>
              <a:gd name="connsiteX201" fmla="*/ 6702286 w 8213520"/>
              <a:gd name="connsiteY201" fmla="*/ 44043 h 44045"/>
              <a:gd name="connsiteX202" fmla="*/ 6710122 w 8213520"/>
              <a:gd name="connsiteY202" fmla="*/ 32421 h 44045"/>
              <a:gd name="connsiteX203" fmla="*/ 6788395 w 8213520"/>
              <a:gd name="connsiteY203" fmla="*/ 0 h 44045"/>
              <a:gd name="connsiteX204" fmla="*/ 6866668 w 8213520"/>
              <a:gd name="connsiteY204" fmla="*/ 32421 h 44045"/>
              <a:gd name="connsiteX205" fmla="*/ 6874136 w 8213520"/>
              <a:gd name="connsiteY205" fmla="*/ 43497 h 44045"/>
              <a:gd name="connsiteX206" fmla="*/ 6878658 w 8213520"/>
              <a:gd name="connsiteY206" fmla="*/ 40449 h 44045"/>
              <a:gd name="connsiteX207" fmla="*/ 6921745 w 8213520"/>
              <a:gd name="connsiteY207" fmla="*/ 31750 h 44045"/>
              <a:gd name="connsiteX208" fmla="*/ 6964833 w 8213520"/>
              <a:gd name="connsiteY208" fmla="*/ 40449 h 44045"/>
              <a:gd name="connsiteX209" fmla="*/ 6970165 w 8213520"/>
              <a:gd name="connsiteY209" fmla="*/ 44044 h 44045"/>
              <a:gd name="connsiteX210" fmla="*/ 6978001 w 8213520"/>
              <a:gd name="connsiteY210" fmla="*/ 32421 h 44045"/>
              <a:gd name="connsiteX211" fmla="*/ 7056274 w 8213520"/>
              <a:gd name="connsiteY211" fmla="*/ 0 h 44045"/>
              <a:gd name="connsiteX212" fmla="*/ 7134547 w 8213520"/>
              <a:gd name="connsiteY212" fmla="*/ 32421 h 44045"/>
              <a:gd name="connsiteX213" fmla="*/ 7142015 w 8213520"/>
              <a:gd name="connsiteY213" fmla="*/ 43497 h 44045"/>
              <a:gd name="connsiteX214" fmla="*/ 7146537 w 8213520"/>
              <a:gd name="connsiteY214" fmla="*/ 40449 h 44045"/>
              <a:gd name="connsiteX215" fmla="*/ 7189624 w 8213520"/>
              <a:gd name="connsiteY215" fmla="*/ 31750 h 44045"/>
              <a:gd name="connsiteX216" fmla="*/ 7232712 w 8213520"/>
              <a:gd name="connsiteY216" fmla="*/ 40449 h 44045"/>
              <a:gd name="connsiteX217" fmla="*/ 7238043 w 8213520"/>
              <a:gd name="connsiteY217" fmla="*/ 44043 h 44045"/>
              <a:gd name="connsiteX218" fmla="*/ 7245879 w 8213520"/>
              <a:gd name="connsiteY218" fmla="*/ 32421 h 44045"/>
              <a:gd name="connsiteX219" fmla="*/ 7324152 w 8213520"/>
              <a:gd name="connsiteY219" fmla="*/ 0 h 44045"/>
              <a:gd name="connsiteX220" fmla="*/ 7402425 w 8213520"/>
              <a:gd name="connsiteY220" fmla="*/ 32421 h 44045"/>
              <a:gd name="connsiteX221" fmla="*/ 7409893 w 8213520"/>
              <a:gd name="connsiteY221" fmla="*/ 43497 h 44045"/>
              <a:gd name="connsiteX222" fmla="*/ 7414415 w 8213520"/>
              <a:gd name="connsiteY222" fmla="*/ 40449 h 44045"/>
              <a:gd name="connsiteX223" fmla="*/ 7457502 w 8213520"/>
              <a:gd name="connsiteY223" fmla="*/ 31750 h 44045"/>
              <a:gd name="connsiteX224" fmla="*/ 7500589 w 8213520"/>
              <a:gd name="connsiteY224" fmla="*/ 40449 h 44045"/>
              <a:gd name="connsiteX225" fmla="*/ 7505921 w 8213520"/>
              <a:gd name="connsiteY225" fmla="*/ 44043 h 44045"/>
              <a:gd name="connsiteX226" fmla="*/ 7513757 w 8213520"/>
              <a:gd name="connsiteY226" fmla="*/ 32421 h 44045"/>
              <a:gd name="connsiteX227" fmla="*/ 7592030 w 8213520"/>
              <a:gd name="connsiteY227" fmla="*/ 0 h 44045"/>
              <a:gd name="connsiteX228" fmla="*/ 7670303 w 8213520"/>
              <a:gd name="connsiteY228" fmla="*/ 32421 h 44045"/>
              <a:gd name="connsiteX229" fmla="*/ 7677771 w 8213520"/>
              <a:gd name="connsiteY229" fmla="*/ 43497 h 44045"/>
              <a:gd name="connsiteX230" fmla="*/ 7682293 w 8213520"/>
              <a:gd name="connsiteY230" fmla="*/ 40449 h 44045"/>
              <a:gd name="connsiteX231" fmla="*/ 7725380 w 8213520"/>
              <a:gd name="connsiteY231" fmla="*/ 31750 h 44045"/>
              <a:gd name="connsiteX232" fmla="*/ 7768467 w 8213520"/>
              <a:gd name="connsiteY232" fmla="*/ 40449 h 44045"/>
              <a:gd name="connsiteX233" fmla="*/ 7773800 w 8213520"/>
              <a:gd name="connsiteY233" fmla="*/ 44044 h 44045"/>
              <a:gd name="connsiteX234" fmla="*/ 7781636 w 8213520"/>
              <a:gd name="connsiteY234" fmla="*/ 32421 h 44045"/>
              <a:gd name="connsiteX235" fmla="*/ 7859909 w 8213520"/>
              <a:gd name="connsiteY235" fmla="*/ 0 h 44045"/>
              <a:gd name="connsiteX236" fmla="*/ 7938182 w 8213520"/>
              <a:gd name="connsiteY236" fmla="*/ 32421 h 44045"/>
              <a:gd name="connsiteX237" fmla="*/ 7945650 w 8213520"/>
              <a:gd name="connsiteY237" fmla="*/ 43497 h 44045"/>
              <a:gd name="connsiteX238" fmla="*/ 7950172 w 8213520"/>
              <a:gd name="connsiteY238" fmla="*/ 40449 h 44045"/>
              <a:gd name="connsiteX239" fmla="*/ 7993259 w 8213520"/>
              <a:gd name="connsiteY239" fmla="*/ 31750 h 44045"/>
              <a:gd name="connsiteX240" fmla="*/ 8036346 w 8213520"/>
              <a:gd name="connsiteY240" fmla="*/ 40449 h 44045"/>
              <a:gd name="connsiteX241" fmla="*/ 8041672 w 8213520"/>
              <a:gd name="connsiteY241" fmla="*/ 44040 h 44045"/>
              <a:gd name="connsiteX242" fmla="*/ 8049506 w 8213520"/>
              <a:gd name="connsiteY242" fmla="*/ 32421 h 44045"/>
              <a:gd name="connsiteX243" fmla="*/ 8127779 w 8213520"/>
              <a:gd name="connsiteY243" fmla="*/ 0 h 44045"/>
              <a:gd name="connsiteX244" fmla="*/ 8206052 w 8213520"/>
              <a:gd name="connsiteY244" fmla="*/ 32421 h 44045"/>
              <a:gd name="connsiteX245" fmla="*/ 8213520 w 8213520"/>
              <a:gd name="connsiteY245" fmla="*/ 43497 h 44045"/>
              <a:gd name="connsiteX0" fmla="*/ 0 w 8208186"/>
              <a:gd name="connsiteY0" fmla="*/ 44044 h 44045"/>
              <a:gd name="connsiteX1" fmla="*/ 7837 w 8208186"/>
              <a:gd name="connsiteY1" fmla="*/ 32421 h 44045"/>
              <a:gd name="connsiteX2" fmla="*/ 86110 w 8208186"/>
              <a:gd name="connsiteY2" fmla="*/ 0 h 44045"/>
              <a:gd name="connsiteX3" fmla="*/ 164383 w 8208186"/>
              <a:gd name="connsiteY3" fmla="*/ 32421 h 44045"/>
              <a:gd name="connsiteX4" fmla="*/ 171850 w 8208186"/>
              <a:gd name="connsiteY4" fmla="*/ 43496 h 44045"/>
              <a:gd name="connsiteX5" fmla="*/ 176370 w 8208186"/>
              <a:gd name="connsiteY5" fmla="*/ 40449 h 44045"/>
              <a:gd name="connsiteX6" fmla="*/ 219457 w 8208186"/>
              <a:gd name="connsiteY6" fmla="*/ 31750 h 44045"/>
              <a:gd name="connsiteX7" fmla="*/ 262545 w 8208186"/>
              <a:gd name="connsiteY7" fmla="*/ 40449 h 44045"/>
              <a:gd name="connsiteX8" fmla="*/ 267878 w 8208186"/>
              <a:gd name="connsiteY8" fmla="*/ 44045 h 44045"/>
              <a:gd name="connsiteX9" fmla="*/ 275716 w 8208186"/>
              <a:gd name="connsiteY9" fmla="*/ 32421 h 44045"/>
              <a:gd name="connsiteX10" fmla="*/ 353989 w 8208186"/>
              <a:gd name="connsiteY10" fmla="*/ 0 h 44045"/>
              <a:gd name="connsiteX11" fmla="*/ 432262 w 8208186"/>
              <a:gd name="connsiteY11" fmla="*/ 32421 h 44045"/>
              <a:gd name="connsiteX12" fmla="*/ 439729 w 8208186"/>
              <a:gd name="connsiteY12" fmla="*/ 43496 h 44045"/>
              <a:gd name="connsiteX13" fmla="*/ 444249 w 8208186"/>
              <a:gd name="connsiteY13" fmla="*/ 40449 h 44045"/>
              <a:gd name="connsiteX14" fmla="*/ 487337 w 8208186"/>
              <a:gd name="connsiteY14" fmla="*/ 31750 h 44045"/>
              <a:gd name="connsiteX15" fmla="*/ 530424 w 8208186"/>
              <a:gd name="connsiteY15" fmla="*/ 40449 h 44045"/>
              <a:gd name="connsiteX16" fmla="*/ 535758 w 8208186"/>
              <a:gd name="connsiteY16" fmla="*/ 44045 h 44045"/>
              <a:gd name="connsiteX17" fmla="*/ 543595 w 8208186"/>
              <a:gd name="connsiteY17" fmla="*/ 32421 h 44045"/>
              <a:gd name="connsiteX18" fmla="*/ 621868 w 8208186"/>
              <a:gd name="connsiteY18" fmla="*/ 0 h 44045"/>
              <a:gd name="connsiteX19" fmla="*/ 700141 w 8208186"/>
              <a:gd name="connsiteY19" fmla="*/ 32421 h 44045"/>
              <a:gd name="connsiteX20" fmla="*/ 707609 w 8208186"/>
              <a:gd name="connsiteY20" fmla="*/ 43496 h 44045"/>
              <a:gd name="connsiteX21" fmla="*/ 712128 w 8208186"/>
              <a:gd name="connsiteY21" fmla="*/ 40449 h 44045"/>
              <a:gd name="connsiteX22" fmla="*/ 755216 w 8208186"/>
              <a:gd name="connsiteY22" fmla="*/ 31750 h 44045"/>
              <a:gd name="connsiteX23" fmla="*/ 798303 w 8208186"/>
              <a:gd name="connsiteY23" fmla="*/ 40449 h 44045"/>
              <a:gd name="connsiteX24" fmla="*/ 803636 w 8208186"/>
              <a:gd name="connsiteY24" fmla="*/ 44045 h 44045"/>
              <a:gd name="connsiteX25" fmla="*/ 811474 w 8208186"/>
              <a:gd name="connsiteY25" fmla="*/ 32421 h 44045"/>
              <a:gd name="connsiteX26" fmla="*/ 889747 w 8208186"/>
              <a:gd name="connsiteY26" fmla="*/ 0 h 44045"/>
              <a:gd name="connsiteX27" fmla="*/ 968020 w 8208186"/>
              <a:gd name="connsiteY27" fmla="*/ 32421 h 44045"/>
              <a:gd name="connsiteX28" fmla="*/ 975487 w 8208186"/>
              <a:gd name="connsiteY28" fmla="*/ 43496 h 44045"/>
              <a:gd name="connsiteX29" fmla="*/ 980007 w 8208186"/>
              <a:gd name="connsiteY29" fmla="*/ 40449 h 44045"/>
              <a:gd name="connsiteX30" fmla="*/ 1023094 w 8208186"/>
              <a:gd name="connsiteY30" fmla="*/ 31750 h 44045"/>
              <a:gd name="connsiteX31" fmla="*/ 1066182 w 8208186"/>
              <a:gd name="connsiteY31" fmla="*/ 40449 h 44045"/>
              <a:gd name="connsiteX32" fmla="*/ 1071515 w 8208186"/>
              <a:gd name="connsiteY32" fmla="*/ 44045 h 44045"/>
              <a:gd name="connsiteX33" fmla="*/ 1079352 w 8208186"/>
              <a:gd name="connsiteY33" fmla="*/ 32421 h 44045"/>
              <a:gd name="connsiteX34" fmla="*/ 1157627 w 8208186"/>
              <a:gd name="connsiteY34" fmla="*/ 0 h 44045"/>
              <a:gd name="connsiteX35" fmla="*/ 1235899 w 8208186"/>
              <a:gd name="connsiteY35" fmla="*/ 32421 h 44045"/>
              <a:gd name="connsiteX36" fmla="*/ 1243366 w 8208186"/>
              <a:gd name="connsiteY36" fmla="*/ 43496 h 44045"/>
              <a:gd name="connsiteX37" fmla="*/ 1247886 w 8208186"/>
              <a:gd name="connsiteY37" fmla="*/ 40449 h 44045"/>
              <a:gd name="connsiteX38" fmla="*/ 1290973 w 8208186"/>
              <a:gd name="connsiteY38" fmla="*/ 31750 h 44045"/>
              <a:gd name="connsiteX39" fmla="*/ 1334060 w 8208186"/>
              <a:gd name="connsiteY39" fmla="*/ 40449 h 44045"/>
              <a:gd name="connsiteX40" fmla="*/ 1339394 w 8208186"/>
              <a:gd name="connsiteY40" fmla="*/ 44044 h 44045"/>
              <a:gd name="connsiteX41" fmla="*/ 1347230 w 8208186"/>
              <a:gd name="connsiteY41" fmla="*/ 32421 h 44045"/>
              <a:gd name="connsiteX42" fmla="*/ 1425504 w 8208186"/>
              <a:gd name="connsiteY42" fmla="*/ 0 h 44045"/>
              <a:gd name="connsiteX43" fmla="*/ 1503777 w 8208186"/>
              <a:gd name="connsiteY43" fmla="*/ 32421 h 44045"/>
              <a:gd name="connsiteX44" fmla="*/ 1511244 w 8208186"/>
              <a:gd name="connsiteY44" fmla="*/ 43496 h 44045"/>
              <a:gd name="connsiteX45" fmla="*/ 1515763 w 8208186"/>
              <a:gd name="connsiteY45" fmla="*/ 40449 h 44045"/>
              <a:gd name="connsiteX46" fmla="*/ 1558850 w 8208186"/>
              <a:gd name="connsiteY46" fmla="*/ 31750 h 44045"/>
              <a:gd name="connsiteX47" fmla="*/ 1601938 w 8208186"/>
              <a:gd name="connsiteY47" fmla="*/ 40449 h 44045"/>
              <a:gd name="connsiteX48" fmla="*/ 1607271 w 8208186"/>
              <a:gd name="connsiteY48" fmla="*/ 44044 h 44045"/>
              <a:gd name="connsiteX49" fmla="*/ 1615108 w 8208186"/>
              <a:gd name="connsiteY49" fmla="*/ 32421 h 44045"/>
              <a:gd name="connsiteX50" fmla="*/ 1693379 w 8208186"/>
              <a:gd name="connsiteY50" fmla="*/ 0 h 44045"/>
              <a:gd name="connsiteX51" fmla="*/ 1771654 w 8208186"/>
              <a:gd name="connsiteY51" fmla="*/ 32421 h 44045"/>
              <a:gd name="connsiteX52" fmla="*/ 1779121 w 8208186"/>
              <a:gd name="connsiteY52" fmla="*/ 43496 h 44045"/>
              <a:gd name="connsiteX53" fmla="*/ 1783640 w 8208186"/>
              <a:gd name="connsiteY53" fmla="*/ 40449 h 44045"/>
              <a:gd name="connsiteX54" fmla="*/ 1826729 w 8208186"/>
              <a:gd name="connsiteY54" fmla="*/ 31750 h 44045"/>
              <a:gd name="connsiteX55" fmla="*/ 1869815 w 8208186"/>
              <a:gd name="connsiteY55" fmla="*/ 40449 h 44045"/>
              <a:gd name="connsiteX56" fmla="*/ 1875150 w 8208186"/>
              <a:gd name="connsiteY56" fmla="*/ 44045 h 44045"/>
              <a:gd name="connsiteX57" fmla="*/ 1882986 w 8208186"/>
              <a:gd name="connsiteY57" fmla="*/ 32421 h 44045"/>
              <a:gd name="connsiteX58" fmla="*/ 1961259 w 8208186"/>
              <a:gd name="connsiteY58" fmla="*/ 0 h 44045"/>
              <a:gd name="connsiteX59" fmla="*/ 2039532 w 8208186"/>
              <a:gd name="connsiteY59" fmla="*/ 32421 h 44045"/>
              <a:gd name="connsiteX60" fmla="*/ 2046998 w 8208186"/>
              <a:gd name="connsiteY60" fmla="*/ 43496 h 44045"/>
              <a:gd name="connsiteX61" fmla="*/ 2051519 w 8208186"/>
              <a:gd name="connsiteY61" fmla="*/ 40449 h 44045"/>
              <a:gd name="connsiteX62" fmla="*/ 2094607 w 8208186"/>
              <a:gd name="connsiteY62" fmla="*/ 31750 h 44045"/>
              <a:gd name="connsiteX63" fmla="*/ 2137693 w 8208186"/>
              <a:gd name="connsiteY63" fmla="*/ 40449 h 44045"/>
              <a:gd name="connsiteX64" fmla="*/ 2143028 w 8208186"/>
              <a:gd name="connsiteY64" fmla="*/ 44045 h 44045"/>
              <a:gd name="connsiteX65" fmla="*/ 2150864 w 8208186"/>
              <a:gd name="connsiteY65" fmla="*/ 32421 h 44045"/>
              <a:gd name="connsiteX66" fmla="*/ 2229138 w 8208186"/>
              <a:gd name="connsiteY66" fmla="*/ 0 h 44045"/>
              <a:gd name="connsiteX67" fmla="*/ 2307411 w 8208186"/>
              <a:gd name="connsiteY67" fmla="*/ 32421 h 44045"/>
              <a:gd name="connsiteX68" fmla="*/ 2314877 w 8208186"/>
              <a:gd name="connsiteY68" fmla="*/ 43496 h 44045"/>
              <a:gd name="connsiteX69" fmla="*/ 2319397 w 8208186"/>
              <a:gd name="connsiteY69" fmla="*/ 40449 h 44045"/>
              <a:gd name="connsiteX70" fmla="*/ 2362483 w 8208186"/>
              <a:gd name="connsiteY70" fmla="*/ 31750 h 44045"/>
              <a:gd name="connsiteX71" fmla="*/ 2405572 w 8208186"/>
              <a:gd name="connsiteY71" fmla="*/ 40449 h 44045"/>
              <a:gd name="connsiteX72" fmla="*/ 2410905 w 8208186"/>
              <a:gd name="connsiteY72" fmla="*/ 44045 h 44045"/>
              <a:gd name="connsiteX73" fmla="*/ 2418742 w 8208186"/>
              <a:gd name="connsiteY73" fmla="*/ 32421 h 44045"/>
              <a:gd name="connsiteX74" fmla="*/ 2497015 w 8208186"/>
              <a:gd name="connsiteY74" fmla="*/ 0 h 44045"/>
              <a:gd name="connsiteX75" fmla="*/ 2575288 w 8208186"/>
              <a:gd name="connsiteY75" fmla="*/ 32421 h 44045"/>
              <a:gd name="connsiteX76" fmla="*/ 2582755 w 8208186"/>
              <a:gd name="connsiteY76" fmla="*/ 43496 h 44045"/>
              <a:gd name="connsiteX77" fmla="*/ 2587275 w 8208186"/>
              <a:gd name="connsiteY77" fmla="*/ 40449 h 44045"/>
              <a:gd name="connsiteX78" fmla="*/ 2630363 w 8208186"/>
              <a:gd name="connsiteY78" fmla="*/ 31750 h 44045"/>
              <a:gd name="connsiteX79" fmla="*/ 2673450 w 8208186"/>
              <a:gd name="connsiteY79" fmla="*/ 40449 h 44045"/>
              <a:gd name="connsiteX80" fmla="*/ 2678785 w 8208186"/>
              <a:gd name="connsiteY80" fmla="*/ 44045 h 44045"/>
              <a:gd name="connsiteX81" fmla="*/ 2686621 w 8208186"/>
              <a:gd name="connsiteY81" fmla="*/ 32421 h 44045"/>
              <a:gd name="connsiteX82" fmla="*/ 2764894 w 8208186"/>
              <a:gd name="connsiteY82" fmla="*/ 0 h 44045"/>
              <a:gd name="connsiteX83" fmla="*/ 2843167 w 8208186"/>
              <a:gd name="connsiteY83" fmla="*/ 32421 h 44045"/>
              <a:gd name="connsiteX84" fmla="*/ 2850633 w 8208186"/>
              <a:gd name="connsiteY84" fmla="*/ 43496 h 44045"/>
              <a:gd name="connsiteX85" fmla="*/ 2855154 w 8208186"/>
              <a:gd name="connsiteY85" fmla="*/ 40449 h 44045"/>
              <a:gd name="connsiteX86" fmla="*/ 2898241 w 8208186"/>
              <a:gd name="connsiteY86" fmla="*/ 31750 h 44045"/>
              <a:gd name="connsiteX87" fmla="*/ 2941328 w 8208186"/>
              <a:gd name="connsiteY87" fmla="*/ 40449 h 44045"/>
              <a:gd name="connsiteX88" fmla="*/ 2946662 w 8208186"/>
              <a:gd name="connsiteY88" fmla="*/ 44045 h 44045"/>
              <a:gd name="connsiteX89" fmla="*/ 2954499 w 8208186"/>
              <a:gd name="connsiteY89" fmla="*/ 32421 h 44045"/>
              <a:gd name="connsiteX90" fmla="*/ 3032772 w 8208186"/>
              <a:gd name="connsiteY90" fmla="*/ 0 h 44045"/>
              <a:gd name="connsiteX91" fmla="*/ 3111044 w 8208186"/>
              <a:gd name="connsiteY91" fmla="*/ 32421 h 44045"/>
              <a:gd name="connsiteX92" fmla="*/ 3118511 w 8208186"/>
              <a:gd name="connsiteY92" fmla="*/ 43496 h 44045"/>
              <a:gd name="connsiteX93" fmla="*/ 3123031 w 8208186"/>
              <a:gd name="connsiteY93" fmla="*/ 40449 h 44045"/>
              <a:gd name="connsiteX94" fmla="*/ 3166119 w 8208186"/>
              <a:gd name="connsiteY94" fmla="*/ 31750 h 44045"/>
              <a:gd name="connsiteX95" fmla="*/ 3209203 w 8208186"/>
              <a:gd name="connsiteY95" fmla="*/ 40449 h 44045"/>
              <a:gd name="connsiteX96" fmla="*/ 3214535 w 8208186"/>
              <a:gd name="connsiteY96" fmla="*/ 44044 h 44045"/>
              <a:gd name="connsiteX97" fmla="*/ 3222372 w 8208186"/>
              <a:gd name="connsiteY97" fmla="*/ 32421 h 44045"/>
              <a:gd name="connsiteX98" fmla="*/ 3300643 w 8208186"/>
              <a:gd name="connsiteY98" fmla="*/ 0 h 44045"/>
              <a:gd name="connsiteX99" fmla="*/ 3378916 w 8208186"/>
              <a:gd name="connsiteY99" fmla="*/ 32421 h 44045"/>
              <a:gd name="connsiteX100" fmla="*/ 3386384 w 8208186"/>
              <a:gd name="connsiteY100" fmla="*/ 43497 h 44045"/>
              <a:gd name="connsiteX101" fmla="*/ 3390906 w 8208186"/>
              <a:gd name="connsiteY101" fmla="*/ 40449 h 44045"/>
              <a:gd name="connsiteX102" fmla="*/ 3433993 w 8208186"/>
              <a:gd name="connsiteY102" fmla="*/ 31750 h 44045"/>
              <a:gd name="connsiteX103" fmla="*/ 3477081 w 8208186"/>
              <a:gd name="connsiteY103" fmla="*/ 40449 h 44045"/>
              <a:gd name="connsiteX104" fmla="*/ 3482412 w 8208186"/>
              <a:gd name="connsiteY104" fmla="*/ 44043 h 44045"/>
              <a:gd name="connsiteX105" fmla="*/ 3490248 w 8208186"/>
              <a:gd name="connsiteY105" fmla="*/ 32421 h 44045"/>
              <a:gd name="connsiteX106" fmla="*/ 3568521 w 8208186"/>
              <a:gd name="connsiteY106" fmla="*/ 0 h 44045"/>
              <a:gd name="connsiteX107" fmla="*/ 3646794 w 8208186"/>
              <a:gd name="connsiteY107" fmla="*/ 32421 h 44045"/>
              <a:gd name="connsiteX108" fmla="*/ 3654262 w 8208186"/>
              <a:gd name="connsiteY108" fmla="*/ 43497 h 44045"/>
              <a:gd name="connsiteX109" fmla="*/ 3658784 w 8208186"/>
              <a:gd name="connsiteY109" fmla="*/ 40449 h 44045"/>
              <a:gd name="connsiteX110" fmla="*/ 3701871 w 8208186"/>
              <a:gd name="connsiteY110" fmla="*/ 31750 h 44045"/>
              <a:gd name="connsiteX111" fmla="*/ 3744959 w 8208186"/>
              <a:gd name="connsiteY111" fmla="*/ 40449 h 44045"/>
              <a:gd name="connsiteX112" fmla="*/ 3750291 w 8208186"/>
              <a:gd name="connsiteY112" fmla="*/ 44044 h 44045"/>
              <a:gd name="connsiteX113" fmla="*/ 3758127 w 8208186"/>
              <a:gd name="connsiteY113" fmla="*/ 32421 h 44045"/>
              <a:gd name="connsiteX114" fmla="*/ 3836400 w 8208186"/>
              <a:gd name="connsiteY114" fmla="*/ 0 h 44045"/>
              <a:gd name="connsiteX115" fmla="*/ 3914673 w 8208186"/>
              <a:gd name="connsiteY115" fmla="*/ 32421 h 44045"/>
              <a:gd name="connsiteX116" fmla="*/ 3922141 w 8208186"/>
              <a:gd name="connsiteY116" fmla="*/ 43497 h 44045"/>
              <a:gd name="connsiteX117" fmla="*/ 3926663 w 8208186"/>
              <a:gd name="connsiteY117" fmla="*/ 40449 h 44045"/>
              <a:gd name="connsiteX118" fmla="*/ 3969750 w 8208186"/>
              <a:gd name="connsiteY118" fmla="*/ 31750 h 44045"/>
              <a:gd name="connsiteX119" fmla="*/ 4012838 w 8208186"/>
              <a:gd name="connsiteY119" fmla="*/ 40449 h 44045"/>
              <a:gd name="connsiteX120" fmla="*/ 4018169 w 8208186"/>
              <a:gd name="connsiteY120" fmla="*/ 44043 h 44045"/>
              <a:gd name="connsiteX121" fmla="*/ 4026005 w 8208186"/>
              <a:gd name="connsiteY121" fmla="*/ 32421 h 44045"/>
              <a:gd name="connsiteX122" fmla="*/ 4104278 w 8208186"/>
              <a:gd name="connsiteY122" fmla="*/ 0 h 44045"/>
              <a:gd name="connsiteX123" fmla="*/ 4182551 w 8208186"/>
              <a:gd name="connsiteY123" fmla="*/ 32421 h 44045"/>
              <a:gd name="connsiteX124" fmla="*/ 4190019 w 8208186"/>
              <a:gd name="connsiteY124" fmla="*/ 43497 h 44045"/>
              <a:gd name="connsiteX125" fmla="*/ 4194541 w 8208186"/>
              <a:gd name="connsiteY125" fmla="*/ 40449 h 44045"/>
              <a:gd name="connsiteX126" fmla="*/ 4237628 w 8208186"/>
              <a:gd name="connsiteY126" fmla="*/ 31750 h 44045"/>
              <a:gd name="connsiteX127" fmla="*/ 4280716 w 8208186"/>
              <a:gd name="connsiteY127" fmla="*/ 40449 h 44045"/>
              <a:gd name="connsiteX128" fmla="*/ 4286047 w 8208186"/>
              <a:gd name="connsiteY128" fmla="*/ 44043 h 44045"/>
              <a:gd name="connsiteX129" fmla="*/ 4293883 w 8208186"/>
              <a:gd name="connsiteY129" fmla="*/ 32421 h 44045"/>
              <a:gd name="connsiteX130" fmla="*/ 4372156 w 8208186"/>
              <a:gd name="connsiteY130" fmla="*/ 0 h 44045"/>
              <a:gd name="connsiteX131" fmla="*/ 4450429 w 8208186"/>
              <a:gd name="connsiteY131" fmla="*/ 32421 h 44045"/>
              <a:gd name="connsiteX132" fmla="*/ 4457897 w 8208186"/>
              <a:gd name="connsiteY132" fmla="*/ 43497 h 44045"/>
              <a:gd name="connsiteX133" fmla="*/ 4462419 w 8208186"/>
              <a:gd name="connsiteY133" fmla="*/ 40449 h 44045"/>
              <a:gd name="connsiteX134" fmla="*/ 4505506 w 8208186"/>
              <a:gd name="connsiteY134" fmla="*/ 31750 h 44045"/>
              <a:gd name="connsiteX135" fmla="*/ 4548594 w 8208186"/>
              <a:gd name="connsiteY135" fmla="*/ 40449 h 44045"/>
              <a:gd name="connsiteX136" fmla="*/ 4553926 w 8208186"/>
              <a:gd name="connsiteY136" fmla="*/ 44044 h 44045"/>
              <a:gd name="connsiteX137" fmla="*/ 4561762 w 8208186"/>
              <a:gd name="connsiteY137" fmla="*/ 32421 h 44045"/>
              <a:gd name="connsiteX138" fmla="*/ 4640035 w 8208186"/>
              <a:gd name="connsiteY138" fmla="*/ 0 h 44045"/>
              <a:gd name="connsiteX139" fmla="*/ 4718308 w 8208186"/>
              <a:gd name="connsiteY139" fmla="*/ 32421 h 44045"/>
              <a:gd name="connsiteX140" fmla="*/ 4725776 w 8208186"/>
              <a:gd name="connsiteY140" fmla="*/ 43497 h 44045"/>
              <a:gd name="connsiteX141" fmla="*/ 4730298 w 8208186"/>
              <a:gd name="connsiteY141" fmla="*/ 40449 h 44045"/>
              <a:gd name="connsiteX142" fmla="*/ 4773385 w 8208186"/>
              <a:gd name="connsiteY142" fmla="*/ 31750 h 44045"/>
              <a:gd name="connsiteX143" fmla="*/ 4816473 w 8208186"/>
              <a:gd name="connsiteY143" fmla="*/ 40449 h 44045"/>
              <a:gd name="connsiteX144" fmla="*/ 4821804 w 8208186"/>
              <a:gd name="connsiteY144" fmla="*/ 44043 h 44045"/>
              <a:gd name="connsiteX145" fmla="*/ 4829640 w 8208186"/>
              <a:gd name="connsiteY145" fmla="*/ 32421 h 44045"/>
              <a:gd name="connsiteX146" fmla="*/ 4907913 w 8208186"/>
              <a:gd name="connsiteY146" fmla="*/ 0 h 44045"/>
              <a:gd name="connsiteX147" fmla="*/ 4986186 w 8208186"/>
              <a:gd name="connsiteY147" fmla="*/ 32421 h 44045"/>
              <a:gd name="connsiteX148" fmla="*/ 4993654 w 8208186"/>
              <a:gd name="connsiteY148" fmla="*/ 43497 h 44045"/>
              <a:gd name="connsiteX149" fmla="*/ 4998176 w 8208186"/>
              <a:gd name="connsiteY149" fmla="*/ 40449 h 44045"/>
              <a:gd name="connsiteX150" fmla="*/ 5041263 w 8208186"/>
              <a:gd name="connsiteY150" fmla="*/ 31750 h 44045"/>
              <a:gd name="connsiteX151" fmla="*/ 5084351 w 8208186"/>
              <a:gd name="connsiteY151" fmla="*/ 40449 h 44045"/>
              <a:gd name="connsiteX152" fmla="*/ 5089682 w 8208186"/>
              <a:gd name="connsiteY152" fmla="*/ 44043 h 44045"/>
              <a:gd name="connsiteX153" fmla="*/ 5097518 w 8208186"/>
              <a:gd name="connsiteY153" fmla="*/ 32421 h 44045"/>
              <a:gd name="connsiteX154" fmla="*/ 5175791 w 8208186"/>
              <a:gd name="connsiteY154" fmla="*/ 0 h 44045"/>
              <a:gd name="connsiteX155" fmla="*/ 5254064 w 8208186"/>
              <a:gd name="connsiteY155" fmla="*/ 32421 h 44045"/>
              <a:gd name="connsiteX156" fmla="*/ 5261532 w 8208186"/>
              <a:gd name="connsiteY156" fmla="*/ 43497 h 44045"/>
              <a:gd name="connsiteX157" fmla="*/ 5266054 w 8208186"/>
              <a:gd name="connsiteY157" fmla="*/ 40449 h 44045"/>
              <a:gd name="connsiteX158" fmla="*/ 5309141 w 8208186"/>
              <a:gd name="connsiteY158" fmla="*/ 31750 h 44045"/>
              <a:gd name="connsiteX159" fmla="*/ 5352229 w 8208186"/>
              <a:gd name="connsiteY159" fmla="*/ 40449 h 44045"/>
              <a:gd name="connsiteX160" fmla="*/ 5357561 w 8208186"/>
              <a:gd name="connsiteY160" fmla="*/ 44044 h 44045"/>
              <a:gd name="connsiteX161" fmla="*/ 5365397 w 8208186"/>
              <a:gd name="connsiteY161" fmla="*/ 32421 h 44045"/>
              <a:gd name="connsiteX162" fmla="*/ 5443670 w 8208186"/>
              <a:gd name="connsiteY162" fmla="*/ 0 h 44045"/>
              <a:gd name="connsiteX163" fmla="*/ 5521943 w 8208186"/>
              <a:gd name="connsiteY163" fmla="*/ 32421 h 44045"/>
              <a:gd name="connsiteX164" fmla="*/ 5529411 w 8208186"/>
              <a:gd name="connsiteY164" fmla="*/ 43497 h 44045"/>
              <a:gd name="connsiteX165" fmla="*/ 5533933 w 8208186"/>
              <a:gd name="connsiteY165" fmla="*/ 40449 h 44045"/>
              <a:gd name="connsiteX166" fmla="*/ 5577020 w 8208186"/>
              <a:gd name="connsiteY166" fmla="*/ 31750 h 44045"/>
              <a:gd name="connsiteX167" fmla="*/ 5620108 w 8208186"/>
              <a:gd name="connsiteY167" fmla="*/ 40449 h 44045"/>
              <a:gd name="connsiteX168" fmla="*/ 5625439 w 8208186"/>
              <a:gd name="connsiteY168" fmla="*/ 44043 h 44045"/>
              <a:gd name="connsiteX169" fmla="*/ 5633275 w 8208186"/>
              <a:gd name="connsiteY169" fmla="*/ 32421 h 44045"/>
              <a:gd name="connsiteX170" fmla="*/ 5711548 w 8208186"/>
              <a:gd name="connsiteY170" fmla="*/ 0 h 44045"/>
              <a:gd name="connsiteX171" fmla="*/ 5789821 w 8208186"/>
              <a:gd name="connsiteY171" fmla="*/ 32421 h 44045"/>
              <a:gd name="connsiteX172" fmla="*/ 5797289 w 8208186"/>
              <a:gd name="connsiteY172" fmla="*/ 43497 h 44045"/>
              <a:gd name="connsiteX173" fmla="*/ 5801811 w 8208186"/>
              <a:gd name="connsiteY173" fmla="*/ 40449 h 44045"/>
              <a:gd name="connsiteX174" fmla="*/ 5844898 w 8208186"/>
              <a:gd name="connsiteY174" fmla="*/ 31750 h 44045"/>
              <a:gd name="connsiteX175" fmla="*/ 5887986 w 8208186"/>
              <a:gd name="connsiteY175" fmla="*/ 40449 h 44045"/>
              <a:gd name="connsiteX176" fmla="*/ 5893317 w 8208186"/>
              <a:gd name="connsiteY176" fmla="*/ 44043 h 44045"/>
              <a:gd name="connsiteX177" fmla="*/ 5901153 w 8208186"/>
              <a:gd name="connsiteY177" fmla="*/ 32421 h 44045"/>
              <a:gd name="connsiteX178" fmla="*/ 5979426 w 8208186"/>
              <a:gd name="connsiteY178" fmla="*/ 0 h 44045"/>
              <a:gd name="connsiteX179" fmla="*/ 6057699 w 8208186"/>
              <a:gd name="connsiteY179" fmla="*/ 32421 h 44045"/>
              <a:gd name="connsiteX180" fmla="*/ 6065167 w 8208186"/>
              <a:gd name="connsiteY180" fmla="*/ 43497 h 44045"/>
              <a:gd name="connsiteX181" fmla="*/ 6069689 w 8208186"/>
              <a:gd name="connsiteY181" fmla="*/ 40449 h 44045"/>
              <a:gd name="connsiteX182" fmla="*/ 6112776 w 8208186"/>
              <a:gd name="connsiteY182" fmla="*/ 31750 h 44045"/>
              <a:gd name="connsiteX183" fmla="*/ 6155864 w 8208186"/>
              <a:gd name="connsiteY183" fmla="*/ 40449 h 44045"/>
              <a:gd name="connsiteX184" fmla="*/ 6161196 w 8208186"/>
              <a:gd name="connsiteY184" fmla="*/ 44044 h 44045"/>
              <a:gd name="connsiteX185" fmla="*/ 6169032 w 8208186"/>
              <a:gd name="connsiteY185" fmla="*/ 32421 h 44045"/>
              <a:gd name="connsiteX186" fmla="*/ 6247305 w 8208186"/>
              <a:gd name="connsiteY186" fmla="*/ 0 h 44045"/>
              <a:gd name="connsiteX187" fmla="*/ 6325578 w 8208186"/>
              <a:gd name="connsiteY187" fmla="*/ 32421 h 44045"/>
              <a:gd name="connsiteX188" fmla="*/ 6333046 w 8208186"/>
              <a:gd name="connsiteY188" fmla="*/ 43497 h 44045"/>
              <a:gd name="connsiteX189" fmla="*/ 6337568 w 8208186"/>
              <a:gd name="connsiteY189" fmla="*/ 40449 h 44045"/>
              <a:gd name="connsiteX190" fmla="*/ 6380655 w 8208186"/>
              <a:gd name="connsiteY190" fmla="*/ 31750 h 44045"/>
              <a:gd name="connsiteX191" fmla="*/ 6423743 w 8208186"/>
              <a:gd name="connsiteY191" fmla="*/ 40449 h 44045"/>
              <a:gd name="connsiteX192" fmla="*/ 6429074 w 8208186"/>
              <a:gd name="connsiteY192" fmla="*/ 44043 h 44045"/>
              <a:gd name="connsiteX193" fmla="*/ 6436910 w 8208186"/>
              <a:gd name="connsiteY193" fmla="*/ 32421 h 44045"/>
              <a:gd name="connsiteX194" fmla="*/ 6515183 w 8208186"/>
              <a:gd name="connsiteY194" fmla="*/ 0 h 44045"/>
              <a:gd name="connsiteX195" fmla="*/ 6593456 w 8208186"/>
              <a:gd name="connsiteY195" fmla="*/ 32421 h 44045"/>
              <a:gd name="connsiteX196" fmla="*/ 6600924 w 8208186"/>
              <a:gd name="connsiteY196" fmla="*/ 43497 h 44045"/>
              <a:gd name="connsiteX197" fmla="*/ 6605446 w 8208186"/>
              <a:gd name="connsiteY197" fmla="*/ 40449 h 44045"/>
              <a:gd name="connsiteX198" fmla="*/ 6648533 w 8208186"/>
              <a:gd name="connsiteY198" fmla="*/ 31750 h 44045"/>
              <a:gd name="connsiteX199" fmla="*/ 6691621 w 8208186"/>
              <a:gd name="connsiteY199" fmla="*/ 40449 h 44045"/>
              <a:gd name="connsiteX200" fmla="*/ 6696952 w 8208186"/>
              <a:gd name="connsiteY200" fmla="*/ 44043 h 44045"/>
              <a:gd name="connsiteX201" fmla="*/ 6704788 w 8208186"/>
              <a:gd name="connsiteY201" fmla="*/ 32421 h 44045"/>
              <a:gd name="connsiteX202" fmla="*/ 6783061 w 8208186"/>
              <a:gd name="connsiteY202" fmla="*/ 0 h 44045"/>
              <a:gd name="connsiteX203" fmla="*/ 6861334 w 8208186"/>
              <a:gd name="connsiteY203" fmla="*/ 32421 h 44045"/>
              <a:gd name="connsiteX204" fmla="*/ 6868802 w 8208186"/>
              <a:gd name="connsiteY204" fmla="*/ 43497 h 44045"/>
              <a:gd name="connsiteX205" fmla="*/ 6873324 w 8208186"/>
              <a:gd name="connsiteY205" fmla="*/ 40449 h 44045"/>
              <a:gd name="connsiteX206" fmla="*/ 6916411 w 8208186"/>
              <a:gd name="connsiteY206" fmla="*/ 31750 h 44045"/>
              <a:gd name="connsiteX207" fmla="*/ 6959499 w 8208186"/>
              <a:gd name="connsiteY207" fmla="*/ 40449 h 44045"/>
              <a:gd name="connsiteX208" fmla="*/ 6964831 w 8208186"/>
              <a:gd name="connsiteY208" fmla="*/ 44044 h 44045"/>
              <a:gd name="connsiteX209" fmla="*/ 6972667 w 8208186"/>
              <a:gd name="connsiteY209" fmla="*/ 32421 h 44045"/>
              <a:gd name="connsiteX210" fmla="*/ 7050940 w 8208186"/>
              <a:gd name="connsiteY210" fmla="*/ 0 h 44045"/>
              <a:gd name="connsiteX211" fmla="*/ 7129213 w 8208186"/>
              <a:gd name="connsiteY211" fmla="*/ 32421 h 44045"/>
              <a:gd name="connsiteX212" fmla="*/ 7136681 w 8208186"/>
              <a:gd name="connsiteY212" fmla="*/ 43497 h 44045"/>
              <a:gd name="connsiteX213" fmla="*/ 7141203 w 8208186"/>
              <a:gd name="connsiteY213" fmla="*/ 40449 h 44045"/>
              <a:gd name="connsiteX214" fmla="*/ 7184290 w 8208186"/>
              <a:gd name="connsiteY214" fmla="*/ 31750 h 44045"/>
              <a:gd name="connsiteX215" fmla="*/ 7227378 w 8208186"/>
              <a:gd name="connsiteY215" fmla="*/ 40449 h 44045"/>
              <a:gd name="connsiteX216" fmla="*/ 7232709 w 8208186"/>
              <a:gd name="connsiteY216" fmla="*/ 44043 h 44045"/>
              <a:gd name="connsiteX217" fmla="*/ 7240545 w 8208186"/>
              <a:gd name="connsiteY217" fmla="*/ 32421 h 44045"/>
              <a:gd name="connsiteX218" fmla="*/ 7318818 w 8208186"/>
              <a:gd name="connsiteY218" fmla="*/ 0 h 44045"/>
              <a:gd name="connsiteX219" fmla="*/ 7397091 w 8208186"/>
              <a:gd name="connsiteY219" fmla="*/ 32421 h 44045"/>
              <a:gd name="connsiteX220" fmla="*/ 7404559 w 8208186"/>
              <a:gd name="connsiteY220" fmla="*/ 43497 h 44045"/>
              <a:gd name="connsiteX221" fmla="*/ 7409081 w 8208186"/>
              <a:gd name="connsiteY221" fmla="*/ 40449 h 44045"/>
              <a:gd name="connsiteX222" fmla="*/ 7452168 w 8208186"/>
              <a:gd name="connsiteY222" fmla="*/ 31750 h 44045"/>
              <a:gd name="connsiteX223" fmla="*/ 7495255 w 8208186"/>
              <a:gd name="connsiteY223" fmla="*/ 40449 h 44045"/>
              <a:gd name="connsiteX224" fmla="*/ 7500587 w 8208186"/>
              <a:gd name="connsiteY224" fmla="*/ 44043 h 44045"/>
              <a:gd name="connsiteX225" fmla="*/ 7508423 w 8208186"/>
              <a:gd name="connsiteY225" fmla="*/ 32421 h 44045"/>
              <a:gd name="connsiteX226" fmla="*/ 7586696 w 8208186"/>
              <a:gd name="connsiteY226" fmla="*/ 0 h 44045"/>
              <a:gd name="connsiteX227" fmla="*/ 7664969 w 8208186"/>
              <a:gd name="connsiteY227" fmla="*/ 32421 h 44045"/>
              <a:gd name="connsiteX228" fmla="*/ 7672437 w 8208186"/>
              <a:gd name="connsiteY228" fmla="*/ 43497 h 44045"/>
              <a:gd name="connsiteX229" fmla="*/ 7676959 w 8208186"/>
              <a:gd name="connsiteY229" fmla="*/ 40449 h 44045"/>
              <a:gd name="connsiteX230" fmla="*/ 7720046 w 8208186"/>
              <a:gd name="connsiteY230" fmla="*/ 31750 h 44045"/>
              <a:gd name="connsiteX231" fmla="*/ 7763133 w 8208186"/>
              <a:gd name="connsiteY231" fmla="*/ 40449 h 44045"/>
              <a:gd name="connsiteX232" fmla="*/ 7768466 w 8208186"/>
              <a:gd name="connsiteY232" fmla="*/ 44044 h 44045"/>
              <a:gd name="connsiteX233" fmla="*/ 7776302 w 8208186"/>
              <a:gd name="connsiteY233" fmla="*/ 32421 h 44045"/>
              <a:gd name="connsiteX234" fmla="*/ 7854575 w 8208186"/>
              <a:gd name="connsiteY234" fmla="*/ 0 h 44045"/>
              <a:gd name="connsiteX235" fmla="*/ 7932848 w 8208186"/>
              <a:gd name="connsiteY235" fmla="*/ 32421 h 44045"/>
              <a:gd name="connsiteX236" fmla="*/ 7940316 w 8208186"/>
              <a:gd name="connsiteY236" fmla="*/ 43497 h 44045"/>
              <a:gd name="connsiteX237" fmla="*/ 7944838 w 8208186"/>
              <a:gd name="connsiteY237" fmla="*/ 40449 h 44045"/>
              <a:gd name="connsiteX238" fmla="*/ 7987925 w 8208186"/>
              <a:gd name="connsiteY238" fmla="*/ 31750 h 44045"/>
              <a:gd name="connsiteX239" fmla="*/ 8031012 w 8208186"/>
              <a:gd name="connsiteY239" fmla="*/ 40449 h 44045"/>
              <a:gd name="connsiteX240" fmla="*/ 8036338 w 8208186"/>
              <a:gd name="connsiteY240" fmla="*/ 44040 h 44045"/>
              <a:gd name="connsiteX241" fmla="*/ 8044172 w 8208186"/>
              <a:gd name="connsiteY241" fmla="*/ 32421 h 44045"/>
              <a:gd name="connsiteX242" fmla="*/ 8122445 w 8208186"/>
              <a:gd name="connsiteY242" fmla="*/ 0 h 44045"/>
              <a:gd name="connsiteX243" fmla="*/ 8200718 w 8208186"/>
              <a:gd name="connsiteY243" fmla="*/ 32421 h 44045"/>
              <a:gd name="connsiteX244" fmla="*/ 8208186 w 8208186"/>
              <a:gd name="connsiteY244" fmla="*/ 43497 h 44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8208186" h="44045">
                <a:moveTo>
                  <a:pt x="0" y="44044"/>
                </a:moveTo>
                <a:lnTo>
                  <a:pt x="7837" y="32421"/>
                </a:lnTo>
                <a:cubicBezTo>
                  <a:pt x="27868" y="12390"/>
                  <a:pt x="55542" y="0"/>
                  <a:pt x="86110" y="0"/>
                </a:cubicBezTo>
                <a:cubicBezTo>
                  <a:pt x="116677" y="0"/>
                  <a:pt x="144351" y="12390"/>
                  <a:pt x="164383" y="32421"/>
                </a:cubicBezTo>
                <a:lnTo>
                  <a:pt x="171850" y="43496"/>
                </a:lnTo>
                <a:lnTo>
                  <a:pt x="176370" y="40449"/>
                </a:lnTo>
                <a:cubicBezTo>
                  <a:pt x="189613" y="34847"/>
                  <a:pt x="204173" y="31750"/>
                  <a:pt x="219457" y="31750"/>
                </a:cubicBezTo>
                <a:cubicBezTo>
                  <a:pt x="234741" y="31750"/>
                  <a:pt x="249302" y="34847"/>
                  <a:pt x="262545" y="40449"/>
                </a:cubicBezTo>
                <a:lnTo>
                  <a:pt x="267878" y="44045"/>
                </a:lnTo>
                <a:lnTo>
                  <a:pt x="275716" y="32421"/>
                </a:lnTo>
                <a:cubicBezTo>
                  <a:pt x="295748" y="12390"/>
                  <a:pt x="323422" y="0"/>
                  <a:pt x="353989" y="0"/>
                </a:cubicBezTo>
                <a:cubicBezTo>
                  <a:pt x="384557" y="0"/>
                  <a:pt x="412230" y="12390"/>
                  <a:pt x="432262" y="32421"/>
                </a:cubicBezTo>
                <a:lnTo>
                  <a:pt x="439729" y="43496"/>
                </a:lnTo>
                <a:lnTo>
                  <a:pt x="444249" y="40449"/>
                </a:lnTo>
                <a:cubicBezTo>
                  <a:pt x="457493" y="34847"/>
                  <a:pt x="472054" y="31750"/>
                  <a:pt x="487337" y="31750"/>
                </a:cubicBezTo>
                <a:cubicBezTo>
                  <a:pt x="502621" y="31750"/>
                  <a:pt x="517181" y="34847"/>
                  <a:pt x="530424" y="40449"/>
                </a:cubicBezTo>
                <a:lnTo>
                  <a:pt x="535758" y="44045"/>
                </a:lnTo>
                <a:lnTo>
                  <a:pt x="543595" y="32421"/>
                </a:lnTo>
                <a:cubicBezTo>
                  <a:pt x="563626" y="12390"/>
                  <a:pt x="591300" y="0"/>
                  <a:pt x="621868" y="0"/>
                </a:cubicBezTo>
                <a:cubicBezTo>
                  <a:pt x="652435" y="0"/>
                  <a:pt x="680109" y="12390"/>
                  <a:pt x="700141" y="32421"/>
                </a:cubicBezTo>
                <a:lnTo>
                  <a:pt x="707609" y="43496"/>
                </a:lnTo>
                <a:lnTo>
                  <a:pt x="712128" y="40449"/>
                </a:lnTo>
                <a:cubicBezTo>
                  <a:pt x="725371" y="34847"/>
                  <a:pt x="739932" y="31750"/>
                  <a:pt x="755216" y="31750"/>
                </a:cubicBezTo>
                <a:cubicBezTo>
                  <a:pt x="770499" y="31750"/>
                  <a:pt x="785059" y="34847"/>
                  <a:pt x="798303" y="40449"/>
                </a:cubicBezTo>
                <a:lnTo>
                  <a:pt x="803636" y="44045"/>
                </a:lnTo>
                <a:lnTo>
                  <a:pt x="811474" y="32421"/>
                </a:lnTo>
                <a:cubicBezTo>
                  <a:pt x="831505" y="12390"/>
                  <a:pt x="859179" y="0"/>
                  <a:pt x="889747" y="0"/>
                </a:cubicBezTo>
                <a:cubicBezTo>
                  <a:pt x="920314" y="0"/>
                  <a:pt x="947988" y="12390"/>
                  <a:pt x="968020" y="32421"/>
                </a:cubicBezTo>
                <a:lnTo>
                  <a:pt x="975487" y="43496"/>
                </a:lnTo>
                <a:lnTo>
                  <a:pt x="980007" y="40449"/>
                </a:lnTo>
                <a:cubicBezTo>
                  <a:pt x="993250" y="34847"/>
                  <a:pt x="1007810" y="31750"/>
                  <a:pt x="1023094" y="31750"/>
                </a:cubicBezTo>
                <a:cubicBezTo>
                  <a:pt x="1038378" y="31750"/>
                  <a:pt x="1052939" y="34847"/>
                  <a:pt x="1066182" y="40449"/>
                </a:cubicBezTo>
                <a:lnTo>
                  <a:pt x="1071515" y="44045"/>
                </a:lnTo>
                <a:lnTo>
                  <a:pt x="1079352" y="32421"/>
                </a:lnTo>
                <a:cubicBezTo>
                  <a:pt x="1099385" y="12390"/>
                  <a:pt x="1127058" y="0"/>
                  <a:pt x="1157627" y="0"/>
                </a:cubicBezTo>
                <a:cubicBezTo>
                  <a:pt x="1188194" y="0"/>
                  <a:pt x="1215867" y="12390"/>
                  <a:pt x="1235899" y="32421"/>
                </a:cubicBezTo>
                <a:lnTo>
                  <a:pt x="1243366" y="43496"/>
                </a:lnTo>
                <a:lnTo>
                  <a:pt x="1247886" y="40449"/>
                </a:lnTo>
                <a:cubicBezTo>
                  <a:pt x="1261129" y="34847"/>
                  <a:pt x="1275690" y="31750"/>
                  <a:pt x="1290973" y="31750"/>
                </a:cubicBezTo>
                <a:cubicBezTo>
                  <a:pt x="1306257" y="31750"/>
                  <a:pt x="1320817" y="34847"/>
                  <a:pt x="1334060" y="40449"/>
                </a:cubicBezTo>
                <a:lnTo>
                  <a:pt x="1339394" y="44044"/>
                </a:lnTo>
                <a:lnTo>
                  <a:pt x="1347230" y="32421"/>
                </a:lnTo>
                <a:cubicBezTo>
                  <a:pt x="1367262" y="12390"/>
                  <a:pt x="1394936" y="0"/>
                  <a:pt x="1425504" y="0"/>
                </a:cubicBezTo>
                <a:cubicBezTo>
                  <a:pt x="1456070" y="0"/>
                  <a:pt x="1483744" y="12390"/>
                  <a:pt x="1503777" y="32421"/>
                </a:cubicBezTo>
                <a:lnTo>
                  <a:pt x="1511244" y="43496"/>
                </a:lnTo>
                <a:lnTo>
                  <a:pt x="1515763" y="40449"/>
                </a:lnTo>
                <a:cubicBezTo>
                  <a:pt x="1529006" y="34847"/>
                  <a:pt x="1543567" y="31750"/>
                  <a:pt x="1558850" y="31750"/>
                </a:cubicBezTo>
                <a:cubicBezTo>
                  <a:pt x="1574134" y="31750"/>
                  <a:pt x="1588695" y="34847"/>
                  <a:pt x="1601938" y="40449"/>
                </a:cubicBezTo>
                <a:lnTo>
                  <a:pt x="1607271" y="44044"/>
                </a:lnTo>
                <a:lnTo>
                  <a:pt x="1615108" y="32421"/>
                </a:lnTo>
                <a:cubicBezTo>
                  <a:pt x="1635139" y="12390"/>
                  <a:pt x="1662812" y="0"/>
                  <a:pt x="1693379" y="0"/>
                </a:cubicBezTo>
                <a:cubicBezTo>
                  <a:pt x="1723948" y="0"/>
                  <a:pt x="1751622" y="12390"/>
                  <a:pt x="1771654" y="32421"/>
                </a:cubicBezTo>
                <a:lnTo>
                  <a:pt x="1779121" y="43496"/>
                </a:lnTo>
                <a:lnTo>
                  <a:pt x="1783640" y="40449"/>
                </a:lnTo>
                <a:cubicBezTo>
                  <a:pt x="1796884" y="34847"/>
                  <a:pt x="1811444" y="31750"/>
                  <a:pt x="1826729" y="31750"/>
                </a:cubicBezTo>
                <a:cubicBezTo>
                  <a:pt x="1842011" y="31750"/>
                  <a:pt x="1856571" y="34847"/>
                  <a:pt x="1869815" y="40449"/>
                </a:cubicBezTo>
                <a:lnTo>
                  <a:pt x="1875150" y="44045"/>
                </a:lnTo>
                <a:lnTo>
                  <a:pt x="1882986" y="32421"/>
                </a:lnTo>
                <a:cubicBezTo>
                  <a:pt x="1903017" y="12390"/>
                  <a:pt x="1930691" y="0"/>
                  <a:pt x="1961259" y="0"/>
                </a:cubicBezTo>
                <a:cubicBezTo>
                  <a:pt x="1991827" y="0"/>
                  <a:pt x="2019500" y="12390"/>
                  <a:pt x="2039532" y="32421"/>
                </a:cubicBezTo>
                <a:lnTo>
                  <a:pt x="2046998" y="43496"/>
                </a:lnTo>
                <a:lnTo>
                  <a:pt x="2051519" y="40449"/>
                </a:lnTo>
                <a:cubicBezTo>
                  <a:pt x="2064762" y="34847"/>
                  <a:pt x="2079323" y="31750"/>
                  <a:pt x="2094607" y="31750"/>
                </a:cubicBezTo>
                <a:cubicBezTo>
                  <a:pt x="2109891" y="31750"/>
                  <a:pt x="2124451" y="34847"/>
                  <a:pt x="2137693" y="40449"/>
                </a:cubicBezTo>
                <a:lnTo>
                  <a:pt x="2143028" y="44045"/>
                </a:lnTo>
                <a:lnTo>
                  <a:pt x="2150864" y="32421"/>
                </a:lnTo>
                <a:cubicBezTo>
                  <a:pt x="2170896" y="12390"/>
                  <a:pt x="2198570" y="0"/>
                  <a:pt x="2229138" y="0"/>
                </a:cubicBezTo>
                <a:cubicBezTo>
                  <a:pt x="2259706" y="0"/>
                  <a:pt x="2287379" y="12390"/>
                  <a:pt x="2307411" y="32421"/>
                </a:cubicBezTo>
                <a:lnTo>
                  <a:pt x="2314877" y="43496"/>
                </a:lnTo>
                <a:lnTo>
                  <a:pt x="2319397" y="40449"/>
                </a:lnTo>
                <a:cubicBezTo>
                  <a:pt x="2332641" y="34847"/>
                  <a:pt x="2347201" y="31750"/>
                  <a:pt x="2362483" y="31750"/>
                </a:cubicBezTo>
                <a:cubicBezTo>
                  <a:pt x="2377769" y="31750"/>
                  <a:pt x="2392329" y="34847"/>
                  <a:pt x="2405572" y="40449"/>
                </a:cubicBezTo>
                <a:lnTo>
                  <a:pt x="2410905" y="44045"/>
                </a:lnTo>
                <a:lnTo>
                  <a:pt x="2418742" y="32421"/>
                </a:lnTo>
                <a:cubicBezTo>
                  <a:pt x="2438774" y="12390"/>
                  <a:pt x="2466447" y="0"/>
                  <a:pt x="2497015" y="0"/>
                </a:cubicBezTo>
                <a:cubicBezTo>
                  <a:pt x="2527583" y="0"/>
                  <a:pt x="2555257" y="12390"/>
                  <a:pt x="2575288" y="32421"/>
                </a:cubicBezTo>
                <a:lnTo>
                  <a:pt x="2582755" y="43496"/>
                </a:lnTo>
                <a:lnTo>
                  <a:pt x="2587275" y="40449"/>
                </a:lnTo>
                <a:cubicBezTo>
                  <a:pt x="2600518" y="34847"/>
                  <a:pt x="2615079" y="31750"/>
                  <a:pt x="2630363" y="31750"/>
                </a:cubicBezTo>
                <a:cubicBezTo>
                  <a:pt x="2645646" y="31750"/>
                  <a:pt x="2660206" y="34847"/>
                  <a:pt x="2673450" y="40449"/>
                </a:cubicBezTo>
                <a:lnTo>
                  <a:pt x="2678785" y="44045"/>
                </a:lnTo>
                <a:lnTo>
                  <a:pt x="2686621" y="32421"/>
                </a:lnTo>
                <a:cubicBezTo>
                  <a:pt x="2706653" y="12390"/>
                  <a:pt x="2734327" y="0"/>
                  <a:pt x="2764894" y="0"/>
                </a:cubicBezTo>
                <a:cubicBezTo>
                  <a:pt x="2795461" y="0"/>
                  <a:pt x="2823135" y="12390"/>
                  <a:pt x="2843167" y="32421"/>
                </a:cubicBezTo>
                <a:lnTo>
                  <a:pt x="2850633" y="43496"/>
                </a:lnTo>
                <a:lnTo>
                  <a:pt x="2855154" y="40449"/>
                </a:lnTo>
                <a:cubicBezTo>
                  <a:pt x="2868397" y="34847"/>
                  <a:pt x="2882958" y="31750"/>
                  <a:pt x="2898241" y="31750"/>
                </a:cubicBezTo>
                <a:cubicBezTo>
                  <a:pt x="2913525" y="31750"/>
                  <a:pt x="2928085" y="34847"/>
                  <a:pt x="2941328" y="40449"/>
                </a:cubicBezTo>
                <a:lnTo>
                  <a:pt x="2946662" y="44045"/>
                </a:lnTo>
                <a:lnTo>
                  <a:pt x="2954499" y="32421"/>
                </a:lnTo>
                <a:cubicBezTo>
                  <a:pt x="2974531" y="12390"/>
                  <a:pt x="3002204" y="0"/>
                  <a:pt x="3032772" y="0"/>
                </a:cubicBezTo>
                <a:cubicBezTo>
                  <a:pt x="3063339" y="0"/>
                  <a:pt x="3091013" y="12390"/>
                  <a:pt x="3111044" y="32421"/>
                </a:cubicBezTo>
                <a:lnTo>
                  <a:pt x="3118511" y="43496"/>
                </a:lnTo>
                <a:lnTo>
                  <a:pt x="3123031" y="40449"/>
                </a:lnTo>
                <a:cubicBezTo>
                  <a:pt x="3136275" y="34847"/>
                  <a:pt x="3150835" y="31750"/>
                  <a:pt x="3166119" y="31750"/>
                </a:cubicBezTo>
                <a:cubicBezTo>
                  <a:pt x="3181402" y="31750"/>
                  <a:pt x="3195963" y="34847"/>
                  <a:pt x="3209203" y="40449"/>
                </a:cubicBezTo>
                <a:lnTo>
                  <a:pt x="3214535" y="44044"/>
                </a:lnTo>
                <a:lnTo>
                  <a:pt x="3222372" y="32421"/>
                </a:lnTo>
                <a:cubicBezTo>
                  <a:pt x="3242403" y="12390"/>
                  <a:pt x="3270076" y="0"/>
                  <a:pt x="3300643" y="0"/>
                </a:cubicBezTo>
                <a:cubicBezTo>
                  <a:pt x="3331211" y="0"/>
                  <a:pt x="3358885" y="12390"/>
                  <a:pt x="3378916" y="32421"/>
                </a:cubicBezTo>
                <a:lnTo>
                  <a:pt x="3386384" y="43497"/>
                </a:lnTo>
                <a:lnTo>
                  <a:pt x="3390906" y="40449"/>
                </a:lnTo>
                <a:cubicBezTo>
                  <a:pt x="3404149" y="34847"/>
                  <a:pt x="3418710" y="31750"/>
                  <a:pt x="3433993" y="31750"/>
                </a:cubicBezTo>
                <a:cubicBezTo>
                  <a:pt x="3449277" y="31750"/>
                  <a:pt x="3463837" y="34847"/>
                  <a:pt x="3477081" y="40449"/>
                </a:cubicBezTo>
                <a:lnTo>
                  <a:pt x="3482412" y="44043"/>
                </a:lnTo>
                <a:lnTo>
                  <a:pt x="3490248" y="32421"/>
                </a:lnTo>
                <a:cubicBezTo>
                  <a:pt x="3510280" y="12390"/>
                  <a:pt x="3537954" y="0"/>
                  <a:pt x="3568521" y="0"/>
                </a:cubicBezTo>
                <a:cubicBezTo>
                  <a:pt x="3599089" y="0"/>
                  <a:pt x="3626763" y="12390"/>
                  <a:pt x="3646794" y="32421"/>
                </a:cubicBezTo>
                <a:lnTo>
                  <a:pt x="3654262" y="43497"/>
                </a:lnTo>
                <a:lnTo>
                  <a:pt x="3658784" y="40449"/>
                </a:lnTo>
                <a:cubicBezTo>
                  <a:pt x="3672027" y="34847"/>
                  <a:pt x="3686587" y="31750"/>
                  <a:pt x="3701871" y="31750"/>
                </a:cubicBezTo>
                <a:cubicBezTo>
                  <a:pt x="3717155" y="31750"/>
                  <a:pt x="3731715" y="34847"/>
                  <a:pt x="3744959" y="40449"/>
                </a:cubicBezTo>
                <a:lnTo>
                  <a:pt x="3750291" y="44044"/>
                </a:lnTo>
                <a:lnTo>
                  <a:pt x="3758127" y="32421"/>
                </a:lnTo>
                <a:cubicBezTo>
                  <a:pt x="3778159" y="12390"/>
                  <a:pt x="3805833" y="0"/>
                  <a:pt x="3836400" y="0"/>
                </a:cubicBezTo>
                <a:cubicBezTo>
                  <a:pt x="3866968" y="0"/>
                  <a:pt x="3894641" y="12390"/>
                  <a:pt x="3914673" y="32421"/>
                </a:cubicBezTo>
                <a:lnTo>
                  <a:pt x="3922141" y="43497"/>
                </a:lnTo>
                <a:lnTo>
                  <a:pt x="3926663" y="40449"/>
                </a:lnTo>
                <a:cubicBezTo>
                  <a:pt x="3939906" y="34847"/>
                  <a:pt x="3954467" y="31750"/>
                  <a:pt x="3969750" y="31750"/>
                </a:cubicBezTo>
                <a:cubicBezTo>
                  <a:pt x="3985034" y="31750"/>
                  <a:pt x="3999594" y="34847"/>
                  <a:pt x="4012838" y="40449"/>
                </a:cubicBezTo>
                <a:lnTo>
                  <a:pt x="4018169" y="44043"/>
                </a:lnTo>
                <a:lnTo>
                  <a:pt x="4026005" y="32421"/>
                </a:lnTo>
                <a:cubicBezTo>
                  <a:pt x="4046037" y="12390"/>
                  <a:pt x="4073711" y="0"/>
                  <a:pt x="4104278" y="0"/>
                </a:cubicBezTo>
                <a:cubicBezTo>
                  <a:pt x="4134846" y="0"/>
                  <a:pt x="4162519" y="12390"/>
                  <a:pt x="4182551" y="32421"/>
                </a:cubicBezTo>
                <a:lnTo>
                  <a:pt x="4190019" y="43497"/>
                </a:lnTo>
                <a:lnTo>
                  <a:pt x="4194541" y="40449"/>
                </a:lnTo>
                <a:cubicBezTo>
                  <a:pt x="4207784" y="34847"/>
                  <a:pt x="4222344" y="31750"/>
                  <a:pt x="4237628" y="31750"/>
                </a:cubicBezTo>
                <a:cubicBezTo>
                  <a:pt x="4252912" y="31750"/>
                  <a:pt x="4267472" y="34847"/>
                  <a:pt x="4280716" y="40449"/>
                </a:cubicBezTo>
                <a:lnTo>
                  <a:pt x="4286047" y="44043"/>
                </a:lnTo>
                <a:lnTo>
                  <a:pt x="4293883" y="32421"/>
                </a:lnTo>
                <a:cubicBezTo>
                  <a:pt x="4313915" y="12390"/>
                  <a:pt x="4341589" y="0"/>
                  <a:pt x="4372156" y="0"/>
                </a:cubicBezTo>
                <a:cubicBezTo>
                  <a:pt x="4402724" y="0"/>
                  <a:pt x="4430398" y="12390"/>
                  <a:pt x="4450429" y="32421"/>
                </a:cubicBezTo>
                <a:lnTo>
                  <a:pt x="4457897" y="43497"/>
                </a:lnTo>
                <a:lnTo>
                  <a:pt x="4462419" y="40449"/>
                </a:lnTo>
                <a:cubicBezTo>
                  <a:pt x="4475662" y="34847"/>
                  <a:pt x="4490223" y="31750"/>
                  <a:pt x="4505506" y="31750"/>
                </a:cubicBezTo>
                <a:cubicBezTo>
                  <a:pt x="4520790" y="31750"/>
                  <a:pt x="4535350" y="34847"/>
                  <a:pt x="4548594" y="40449"/>
                </a:cubicBezTo>
                <a:lnTo>
                  <a:pt x="4553926" y="44044"/>
                </a:lnTo>
                <a:lnTo>
                  <a:pt x="4561762" y="32421"/>
                </a:lnTo>
                <a:cubicBezTo>
                  <a:pt x="4581794" y="12390"/>
                  <a:pt x="4609468" y="0"/>
                  <a:pt x="4640035" y="0"/>
                </a:cubicBezTo>
                <a:cubicBezTo>
                  <a:pt x="4670603" y="0"/>
                  <a:pt x="4698276" y="12390"/>
                  <a:pt x="4718308" y="32421"/>
                </a:cubicBezTo>
                <a:lnTo>
                  <a:pt x="4725776" y="43497"/>
                </a:lnTo>
                <a:lnTo>
                  <a:pt x="4730298" y="40449"/>
                </a:lnTo>
                <a:cubicBezTo>
                  <a:pt x="4743541" y="34847"/>
                  <a:pt x="4758101" y="31750"/>
                  <a:pt x="4773385" y="31750"/>
                </a:cubicBezTo>
                <a:cubicBezTo>
                  <a:pt x="4788669" y="31750"/>
                  <a:pt x="4803229" y="34847"/>
                  <a:pt x="4816473" y="40449"/>
                </a:cubicBezTo>
                <a:lnTo>
                  <a:pt x="4821804" y="44043"/>
                </a:lnTo>
                <a:lnTo>
                  <a:pt x="4829640" y="32421"/>
                </a:lnTo>
                <a:cubicBezTo>
                  <a:pt x="4849672" y="12390"/>
                  <a:pt x="4877346" y="0"/>
                  <a:pt x="4907913" y="0"/>
                </a:cubicBezTo>
                <a:cubicBezTo>
                  <a:pt x="4938481" y="0"/>
                  <a:pt x="4966155" y="12390"/>
                  <a:pt x="4986186" y="32421"/>
                </a:cubicBezTo>
                <a:lnTo>
                  <a:pt x="4993654" y="43497"/>
                </a:lnTo>
                <a:lnTo>
                  <a:pt x="4998176" y="40449"/>
                </a:lnTo>
                <a:cubicBezTo>
                  <a:pt x="5011419" y="34847"/>
                  <a:pt x="5025980" y="31750"/>
                  <a:pt x="5041263" y="31750"/>
                </a:cubicBezTo>
                <a:cubicBezTo>
                  <a:pt x="5056547" y="31750"/>
                  <a:pt x="5071107" y="34847"/>
                  <a:pt x="5084351" y="40449"/>
                </a:cubicBezTo>
                <a:lnTo>
                  <a:pt x="5089682" y="44043"/>
                </a:lnTo>
                <a:lnTo>
                  <a:pt x="5097518" y="32421"/>
                </a:lnTo>
                <a:cubicBezTo>
                  <a:pt x="5117550" y="12390"/>
                  <a:pt x="5145224" y="0"/>
                  <a:pt x="5175791" y="0"/>
                </a:cubicBezTo>
                <a:cubicBezTo>
                  <a:pt x="5206359" y="0"/>
                  <a:pt x="5234032" y="12390"/>
                  <a:pt x="5254064" y="32421"/>
                </a:cubicBezTo>
                <a:lnTo>
                  <a:pt x="5261532" y="43497"/>
                </a:lnTo>
                <a:lnTo>
                  <a:pt x="5266054" y="40449"/>
                </a:lnTo>
                <a:cubicBezTo>
                  <a:pt x="5279297" y="34847"/>
                  <a:pt x="5293857" y="31750"/>
                  <a:pt x="5309141" y="31750"/>
                </a:cubicBezTo>
                <a:cubicBezTo>
                  <a:pt x="5324425" y="31750"/>
                  <a:pt x="5338985" y="34847"/>
                  <a:pt x="5352229" y="40449"/>
                </a:cubicBezTo>
                <a:lnTo>
                  <a:pt x="5357561" y="44044"/>
                </a:lnTo>
                <a:lnTo>
                  <a:pt x="5365397" y="32421"/>
                </a:lnTo>
                <a:cubicBezTo>
                  <a:pt x="5385429" y="12390"/>
                  <a:pt x="5413103" y="0"/>
                  <a:pt x="5443670" y="0"/>
                </a:cubicBezTo>
                <a:cubicBezTo>
                  <a:pt x="5474238" y="0"/>
                  <a:pt x="5501912" y="12390"/>
                  <a:pt x="5521943" y="32421"/>
                </a:cubicBezTo>
                <a:lnTo>
                  <a:pt x="5529411" y="43497"/>
                </a:lnTo>
                <a:lnTo>
                  <a:pt x="5533933" y="40449"/>
                </a:lnTo>
                <a:cubicBezTo>
                  <a:pt x="5547176" y="34847"/>
                  <a:pt x="5561736" y="31750"/>
                  <a:pt x="5577020" y="31750"/>
                </a:cubicBezTo>
                <a:cubicBezTo>
                  <a:pt x="5592304" y="31750"/>
                  <a:pt x="5606864" y="34847"/>
                  <a:pt x="5620108" y="40449"/>
                </a:cubicBezTo>
                <a:lnTo>
                  <a:pt x="5625439" y="44043"/>
                </a:lnTo>
                <a:lnTo>
                  <a:pt x="5633275" y="32421"/>
                </a:lnTo>
                <a:cubicBezTo>
                  <a:pt x="5653307" y="12390"/>
                  <a:pt x="5680981" y="0"/>
                  <a:pt x="5711548" y="0"/>
                </a:cubicBezTo>
                <a:cubicBezTo>
                  <a:pt x="5742116" y="0"/>
                  <a:pt x="5769790" y="12390"/>
                  <a:pt x="5789821" y="32421"/>
                </a:cubicBezTo>
                <a:lnTo>
                  <a:pt x="5797289" y="43497"/>
                </a:lnTo>
                <a:lnTo>
                  <a:pt x="5801811" y="40449"/>
                </a:lnTo>
                <a:cubicBezTo>
                  <a:pt x="5815054" y="34847"/>
                  <a:pt x="5829615" y="31750"/>
                  <a:pt x="5844898" y="31750"/>
                </a:cubicBezTo>
                <a:cubicBezTo>
                  <a:pt x="5860182" y="31750"/>
                  <a:pt x="5874742" y="34847"/>
                  <a:pt x="5887986" y="40449"/>
                </a:cubicBezTo>
                <a:lnTo>
                  <a:pt x="5893317" y="44043"/>
                </a:lnTo>
                <a:lnTo>
                  <a:pt x="5901153" y="32421"/>
                </a:lnTo>
                <a:cubicBezTo>
                  <a:pt x="5921185" y="12390"/>
                  <a:pt x="5948859" y="0"/>
                  <a:pt x="5979426" y="0"/>
                </a:cubicBezTo>
                <a:cubicBezTo>
                  <a:pt x="6009994" y="0"/>
                  <a:pt x="6037668" y="12390"/>
                  <a:pt x="6057699" y="32421"/>
                </a:cubicBezTo>
                <a:lnTo>
                  <a:pt x="6065167" y="43497"/>
                </a:lnTo>
                <a:lnTo>
                  <a:pt x="6069689" y="40449"/>
                </a:lnTo>
                <a:cubicBezTo>
                  <a:pt x="6082932" y="34847"/>
                  <a:pt x="6097493" y="31750"/>
                  <a:pt x="6112776" y="31750"/>
                </a:cubicBezTo>
                <a:cubicBezTo>
                  <a:pt x="6128060" y="31750"/>
                  <a:pt x="6142620" y="34847"/>
                  <a:pt x="6155864" y="40449"/>
                </a:cubicBezTo>
                <a:lnTo>
                  <a:pt x="6161196" y="44044"/>
                </a:lnTo>
                <a:lnTo>
                  <a:pt x="6169032" y="32421"/>
                </a:lnTo>
                <a:cubicBezTo>
                  <a:pt x="6189064" y="12390"/>
                  <a:pt x="6216738" y="0"/>
                  <a:pt x="6247305" y="0"/>
                </a:cubicBezTo>
                <a:cubicBezTo>
                  <a:pt x="6277873" y="0"/>
                  <a:pt x="6305547" y="12390"/>
                  <a:pt x="6325578" y="32421"/>
                </a:cubicBezTo>
                <a:lnTo>
                  <a:pt x="6333046" y="43497"/>
                </a:lnTo>
                <a:lnTo>
                  <a:pt x="6337568" y="40449"/>
                </a:lnTo>
                <a:cubicBezTo>
                  <a:pt x="6350811" y="34847"/>
                  <a:pt x="6365372" y="31750"/>
                  <a:pt x="6380655" y="31750"/>
                </a:cubicBezTo>
                <a:cubicBezTo>
                  <a:pt x="6395939" y="31750"/>
                  <a:pt x="6410499" y="34847"/>
                  <a:pt x="6423743" y="40449"/>
                </a:cubicBezTo>
                <a:lnTo>
                  <a:pt x="6429074" y="44043"/>
                </a:lnTo>
                <a:lnTo>
                  <a:pt x="6436910" y="32421"/>
                </a:lnTo>
                <a:cubicBezTo>
                  <a:pt x="6456942" y="12390"/>
                  <a:pt x="6484616" y="0"/>
                  <a:pt x="6515183" y="0"/>
                </a:cubicBezTo>
                <a:cubicBezTo>
                  <a:pt x="6545751" y="0"/>
                  <a:pt x="6573424" y="12390"/>
                  <a:pt x="6593456" y="32421"/>
                </a:cubicBezTo>
                <a:lnTo>
                  <a:pt x="6600924" y="43497"/>
                </a:lnTo>
                <a:lnTo>
                  <a:pt x="6605446" y="40449"/>
                </a:lnTo>
                <a:cubicBezTo>
                  <a:pt x="6618689" y="34847"/>
                  <a:pt x="6633249" y="31750"/>
                  <a:pt x="6648533" y="31750"/>
                </a:cubicBezTo>
                <a:cubicBezTo>
                  <a:pt x="6663817" y="31750"/>
                  <a:pt x="6678377" y="34847"/>
                  <a:pt x="6691621" y="40449"/>
                </a:cubicBezTo>
                <a:lnTo>
                  <a:pt x="6696952" y="44043"/>
                </a:lnTo>
                <a:lnTo>
                  <a:pt x="6704788" y="32421"/>
                </a:lnTo>
                <a:cubicBezTo>
                  <a:pt x="6724820" y="12390"/>
                  <a:pt x="6752494" y="0"/>
                  <a:pt x="6783061" y="0"/>
                </a:cubicBezTo>
                <a:cubicBezTo>
                  <a:pt x="6813629" y="0"/>
                  <a:pt x="6841302" y="12390"/>
                  <a:pt x="6861334" y="32421"/>
                </a:cubicBezTo>
                <a:lnTo>
                  <a:pt x="6868802" y="43497"/>
                </a:lnTo>
                <a:lnTo>
                  <a:pt x="6873324" y="40449"/>
                </a:lnTo>
                <a:cubicBezTo>
                  <a:pt x="6886567" y="34847"/>
                  <a:pt x="6901127" y="31750"/>
                  <a:pt x="6916411" y="31750"/>
                </a:cubicBezTo>
                <a:cubicBezTo>
                  <a:pt x="6931695" y="31750"/>
                  <a:pt x="6946255" y="34847"/>
                  <a:pt x="6959499" y="40449"/>
                </a:cubicBezTo>
                <a:lnTo>
                  <a:pt x="6964831" y="44044"/>
                </a:lnTo>
                <a:lnTo>
                  <a:pt x="6972667" y="32421"/>
                </a:lnTo>
                <a:cubicBezTo>
                  <a:pt x="6992699" y="12390"/>
                  <a:pt x="7020373" y="0"/>
                  <a:pt x="7050940" y="0"/>
                </a:cubicBezTo>
                <a:cubicBezTo>
                  <a:pt x="7081508" y="0"/>
                  <a:pt x="7109182" y="12390"/>
                  <a:pt x="7129213" y="32421"/>
                </a:cubicBezTo>
                <a:lnTo>
                  <a:pt x="7136681" y="43497"/>
                </a:lnTo>
                <a:lnTo>
                  <a:pt x="7141203" y="40449"/>
                </a:lnTo>
                <a:cubicBezTo>
                  <a:pt x="7154446" y="34847"/>
                  <a:pt x="7169007" y="31750"/>
                  <a:pt x="7184290" y="31750"/>
                </a:cubicBezTo>
                <a:cubicBezTo>
                  <a:pt x="7199574" y="31750"/>
                  <a:pt x="7214134" y="34847"/>
                  <a:pt x="7227378" y="40449"/>
                </a:cubicBezTo>
                <a:lnTo>
                  <a:pt x="7232709" y="44043"/>
                </a:lnTo>
                <a:lnTo>
                  <a:pt x="7240545" y="32421"/>
                </a:lnTo>
                <a:cubicBezTo>
                  <a:pt x="7260577" y="12390"/>
                  <a:pt x="7288251" y="0"/>
                  <a:pt x="7318818" y="0"/>
                </a:cubicBezTo>
                <a:cubicBezTo>
                  <a:pt x="7349386" y="0"/>
                  <a:pt x="7377060" y="12390"/>
                  <a:pt x="7397091" y="32421"/>
                </a:cubicBezTo>
                <a:lnTo>
                  <a:pt x="7404559" y="43497"/>
                </a:lnTo>
                <a:lnTo>
                  <a:pt x="7409081" y="40449"/>
                </a:lnTo>
                <a:cubicBezTo>
                  <a:pt x="7422324" y="34847"/>
                  <a:pt x="7436884" y="31750"/>
                  <a:pt x="7452168" y="31750"/>
                </a:cubicBezTo>
                <a:cubicBezTo>
                  <a:pt x="7467452" y="31750"/>
                  <a:pt x="7482012" y="34847"/>
                  <a:pt x="7495255" y="40449"/>
                </a:cubicBezTo>
                <a:lnTo>
                  <a:pt x="7500587" y="44043"/>
                </a:lnTo>
                <a:lnTo>
                  <a:pt x="7508423" y="32421"/>
                </a:lnTo>
                <a:cubicBezTo>
                  <a:pt x="7528455" y="12390"/>
                  <a:pt x="7556128" y="0"/>
                  <a:pt x="7586696" y="0"/>
                </a:cubicBezTo>
                <a:cubicBezTo>
                  <a:pt x="7617264" y="0"/>
                  <a:pt x="7644937" y="12390"/>
                  <a:pt x="7664969" y="32421"/>
                </a:cubicBezTo>
                <a:lnTo>
                  <a:pt x="7672437" y="43497"/>
                </a:lnTo>
                <a:lnTo>
                  <a:pt x="7676959" y="40449"/>
                </a:lnTo>
                <a:cubicBezTo>
                  <a:pt x="7690202" y="34847"/>
                  <a:pt x="7704762" y="31750"/>
                  <a:pt x="7720046" y="31750"/>
                </a:cubicBezTo>
                <a:cubicBezTo>
                  <a:pt x="7735330" y="31750"/>
                  <a:pt x="7749890" y="34847"/>
                  <a:pt x="7763133" y="40449"/>
                </a:cubicBezTo>
                <a:lnTo>
                  <a:pt x="7768466" y="44044"/>
                </a:lnTo>
                <a:lnTo>
                  <a:pt x="7776302" y="32421"/>
                </a:lnTo>
                <a:cubicBezTo>
                  <a:pt x="7796334" y="12390"/>
                  <a:pt x="7824008" y="0"/>
                  <a:pt x="7854575" y="0"/>
                </a:cubicBezTo>
                <a:cubicBezTo>
                  <a:pt x="7885143" y="0"/>
                  <a:pt x="7912816" y="12390"/>
                  <a:pt x="7932848" y="32421"/>
                </a:cubicBezTo>
                <a:lnTo>
                  <a:pt x="7940316" y="43497"/>
                </a:lnTo>
                <a:lnTo>
                  <a:pt x="7944838" y="40449"/>
                </a:lnTo>
                <a:cubicBezTo>
                  <a:pt x="7958081" y="34847"/>
                  <a:pt x="7972641" y="31750"/>
                  <a:pt x="7987925" y="31750"/>
                </a:cubicBezTo>
                <a:cubicBezTo>
                  <a:pt x="8003209" y="31750"/>
                  <a:pt x="8017769" y="34847"/>
                  <a:pt x="8031012" y="40449"/>
                </a:cubicBezTo>
                <a:lnTo>
                  <a:pt x="8036338" y="44040"/>
                </a:lnTo>
                <a:lnTo>
                  <a:pt x="8044172" y="32421"/>
                </a:lnTo>
                <a:cubicBezTo>
                  <a:pt x="8064204" y="12390"/>
                  <a:pt x="8091877" y="0"/>
                  <a:pt x="8122445" y="0"/>
                </a:cubicBezTo>
                <a:cubicBezTo>
                  <a:pt x="8153013" y="0"/>
                  <a:pt x="8180686" y="12390"/>
                  <a:pt x="8200718" y="32421"/>
                </a:cubicBezTo>
                <a:lnTo>
                  <a:pt x="8208186" y="43497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01" name="フリーフォーム: 図形 700">
            <a:extLst>
              <a:ext uri="{FF2B5EF4-FFF2-40B4-BE49-F238E27FC236}">
                <a16:creationId xmlns:a16="http://schemas.microsoft.com/office/drawing/2014/main" id="{55E92A0E-0EF8-18E3-65AD-A0DB228AA3C1}"/>
              </a:ext>
            </a:extLst>
          </p:cNvPr>
          <p:cNvSpPr/>
          <p:nvPr/>
        </p:nvSpPr>
        <p:spPr bwMode="auto">
          <a:xfrm>
            <a:off x="677524" y="1660556"/>
            <a:ext cx="8537991" cy="55182"/>
          </a:xfrm>
          <a:custGeom>
            <a:avLst/>
            <a:gdLst>
              <a:gd name="connsiteX0" fmla="*/ 155388 w 8614995"/>
              <a:gd name="connsiteY0" fmla="*/ 0 h 177734"/>
              <a:gd name="connsiteX1" fmla="*/ 265265 w 8614995"/>
              <a:gd name="connsiteY1" fmla="*/ 45512 h 177734"/>
              <a:gd name="connsiteX2" fmla="*/ 289327 w 8614995"/>
              <a:gd name="connsiteY2" fmla="*/ 81202 h 177734"/>
              <a:gd name="connsiteX3" fmla="*/ 313390 w 8614995"/>
              <a:gd name="connsiteY3" fmla="*/ 45512 h 177734"/>
              <a:gd name="connsiteX4" fmla="*/ 423266 w 8614995"/>
              <a:gd name="connsiteY4" fmla="*/ 0 h 177734"/>
              <a:gd name="connsiteX5" fmla="*/ 533143 w 8614995"/>
              <a:gd name="connsiteY5" fmla="*/ 45512 h 177734"/>
              <a:gd name="connsiteX6" fmla="*/ 557206 w 8614995"/>
              <a:gd name="connsiteY6" fmla="*/ 81202 h 177734"/>
              <a:gd name="connsiteX7" fmla="*/ 581269 w 8614995"/>
              <a:gd name="connsiteY7" fmla="*/ 45512 h 177734"/>
              <a:gd name="connsiteX8" fmla="*/ 691146 w 8614995"/>
              <a:gd name="connsiteY8" fmla="*/ 0 h 177734"/>
              <a:gd name="connsiteX9" fmla="*/ 801022 w 8614995"/>
              <a:gd name="connsiteY9" fmla="*/ 45512 h 177734"/>
              <a:gd name="connsiteX10" fmla="*/ 825085 w 8614995"/>
              <a:gd name="connsiteY10" fmla="*/ 81202 h 177734"/>
              <a:gd name="connsiteX11" fmla="*/ 849147 w 8614995"/>
              <a:gd name="connsiteY11" fmla="*/ 45512 h 177734"/>
              <a:gd name="connsiteX12" fmla="*/ 959023 w 8614995"/>
              <a:gd name="connsiteY12" fmla="*/ 0 h 177734"/>
              <a:gd name="connsiteX13" fmla="*/ 1068900 w 8614995"/>
              <a:gd name="connsiteY13" fmla="*/ 45512 h 177734"/>
              <a:gd name="connsiteX14" fmla="*/ 1092962 w 8614995"/>
              <a:gd name="connsiteY14" fmla="*/ 81202 h 177734"/>
              <a:gd name="connsiteX15" fmla="*/ 1117025 w 8614995"/>
              <a:gd name="connsiteY15" fmla="*/ 45512 h 177734"/>
              <a:gd name="connsiteX16" fmla="*/ 1226901 w 8614995"/>
              <a:gd name="connsiteY16" fmla="*/ 0 h 177734"/>
              <a:gd name="connsiteX17" fmla="*/ 1336777 w 8614995"/>
              <a:gd name="connsiteY17" fmla="*/ 45512 h 177734"/>
              <a:gd name="connsiteX18" fmla="*/ 1360841 w 8614995"/>
              <a:gd name="connsiteY18" fmla="*/ 81202 h 177734"/>
              <a:gd name="connsiteX19" fmla="*/ 1384904 w 8614995"/>
              <a:gd name="connsiteY19" fmla="*/ 45512 h 177734"/>
              <a:gd name="connsiteX20" fmla="*/ 1494780 w 8614995"/>
              <a:gd name="connsiteY20" fmla="*/ 0 h 177734"/>
              <a:gd name="connsiteX21" fmla="*/ 1604657 w 8614995"/>
              <a:gd name="connsiteY21" fmla="*/ 45512 h 177734"/>
              <a:gd name="connsiteX22" fmla="*/ 1628718 w 8614995"/>
              <a:gd name="connsiteY22" fmla="*/ 81202 h 177734"/>
              <a:gd name="connsiteX23" fmla="*/ 1652781 w 8614995"/>
              <a:gd name="connsiteY23" fmla="*/ 45512 h 177734"/>
              <a:gd name="connsiteX24" fmla="*/ 1762657 w 8614995"/>
              <a:gd name="connsiteY24" fmla="*/ 0 h 177734"/>
              <a:gd name="connsiteX25" fmla="*/ 1872534 w 8614995"/>
              <a:gd name="connsiteY25" fmla="*/ 45512 h 177734"/>
              <a:gd name="connsiteX26" fmla="*/ 1896596 w 8614995"/>
              <a:gd name="connsiteY26" fmla="*/ 81202 h 177734"/>
              <a:gd name="connsiteX27" fmla="*/ 1920659 w 8614995"/>
              <a:gd name="connsiteY27" fmla="*/ 45512 h 177734"/>
              <a:gd name="connsiteX28" fmla="*/ 2030535 w 8614995"/>
              <a:gd name="connsiteY28" fmla="*/ 0 h 177734"/>
              <a:gd name="connsiteX29" fmla="*/ 2140413 w 8614995"/>
              <a:gd name="connsiteY29" fmla="*/ 45512 h 177734"/>
              <a:gd name="connsiteX30" fmla="*/ 2164475 w 8614995"/>
              <a:gd name="connsiteY30" fmla="*/ 81202 h 177734"/>
              <a:gd name="connsiteX31" fmla="*/ 2188539 w 8614995"/>
              <a:gd name="connsiteY31" fmla="*/ 45512 h 177734"/>
              <a:gd name="connsiteX32" fmla="*/ 2298414 w 8614995"/>
              <a:gd name="connsiteY32" fmla="*/ 0 h 177734"/>
              <a:gd name="connsiteX33" fmla="*/ 2408291 w 8614995"/>
              <a:gd name="connsiteY33" fmla="*/ 45512 h 177734"/>
              <a:gd name="connsiteX34" fmla="*/ 2432353 w 8614995"/>
              <a:gd name="connsiteY34" fmla="*/ 81202 h 177734"/>
              <a:gd name="connsiteX35" fmla="*/ 2456415 w 8614995"/>
              <a:gd name="connsiteY35" fmla="*/ 45512 h 177734"/>
              <a:gd name="connsiteX36" fmla="*/ 2566292 w 8614995"/>
              <a:gd name="connsiteY36" fmla="*/ 0 h 177734"/>
              <a:gd name="connsiteX37" fmla="*/ 2676169 w 8614995"/>
              <a:gd name="connsiteY37" fmla="*/ 45512 h 177734"/>
              <a:gd name="connsiteX38" fmla="*/ 2700231 w 8614995"/>
              <a:gd name="connsiteY38" fmla="*/ 81202 h 177734"/>
              <a:gd name="connsiteX39" fmla="*/ 2724293 w 8614995"/>
              <a:gd name="connsiteY39" fmla="*/ 45512 h 177734"/>
              <a:gd name="connsiteX40" fmla="*/ 2834170 w 8614995"/>
              <a:gd name="connsiteY40" fmla="*/ 0 h 177734"/>
              <a:gd name="connsiteX41" fmla="*/ 2944046 w 8614995"/>
              <a:gd name="connsiteY41" fmla="*/ 45512 h 177734"/>
              <a:gd name="connsiteX42" fmla="*/ 2968110 w 8614995"/>
              <a:gd name="connsiteY42" fmla="*/ 81202 h 177734"/>
              <a:gd name="connsiteX43" fmla="*/ 2992173 w 8614995"/>
              <a:gd name="connsiteY43" fmla="*/ 45512 h 177734"/>
              <a:gd name="connsiteX44" fmla="*/ 3102049 w 8614995"/>
              <a:gd name="connsiteY44" fmla="*/ 0 h 177734"/>
              <a:gd name="connsiteX45" fmla="*/ 3211925 w 8614995"/>
              <a:gd name="connsiteY45" fmla="*/ 45512 h 177734"/>
              <a:gd name="connsiteX46" fmla="*/ 3235988 w 8614995"/>
              <a:gd name="connsiteY46" fmla="*/ 81202 h 177734"/>
              <a:gd name="connsiteX47" fmla="*/ 3260050 w 8614995"/>
              <a:gd name="connsiteY47" fmla="*/ 45512 h 177734"/>
              <a:gd name="connsiteX48" fmla="*/ 3369927 w 8614995"/>
              <a:gd name="connsiteY48" fmla="*/ 0 h 177734"/>
              <a:gd name="connsiteX49" fmla="*/ 3479803 w 8614995"/>
              <a:gd name="connsiteY49" fmla="*/ 45512 h 177734"/>
              <a:gd name="connsiteX50" fmla="*/ 3503866 w 8614995"/>
              <a:gd name="connsiteY50" fmla="*/ 81202 h 177734"/>
              <a:gd name="connsiteX51" fmla="*/ 3527928 w 8614995"/>
              <a:gd name="connsiteY51" fmla="*/ 45512 h 177734"/>
              <a:gd name="connsiteX52" fmla="*/ 3637804 w 8614995"/>
              <a:gd name="connsiteY52" fmla="*/ 0 h 177734"/>
              <a:gd name="connsiteX53" fmla="*/ 3747681 w 8614995"/>
              <a:gd name="connsiteY53" fmla="*/ 45512 h 177734"/>
              <a:gd name="connsiteX54" fmla="*/ 3771743 w 8614995"/>
              <a:gd name="connsiteY54" fmla="*/ 81202 h 177734"/>
              <a:gd name="connsiteX55" fmla="*/ 3795806 w 8614995"/>
              <a:gd name="connsiteY55" fmla="*/ 45512 h 177734"/>
              <a:gd name="connsiteX56" fmla="*/ 3905682 w 8614995"/>
              <a:gd name="connsiteY56" fmla="*/ 0 h 177734"/>
              <a:gd name="connsiteX57" fmla="*/ 4015559 w 8614995"/>
              <a:gd name="connsiteY57" fmla="*/ 45512 h 177734"/>
              <a:gd name="connsiteX58" fmla="*/ 4039622 w 8614995"/>
              <a:gd name="connsiteY58" fmla="*/ 81202 h 177734"/>
              <a:gd name="connsiteX59" fmla="*/ 4063685 w 8614995"/>
              <a:gd name="connsiteY59" fmla="*/ 45512 h 177734"/>
              <a:gd name="connsiteX60" fmla="*/ 4173561 w 8614995"/>
              <a:gd name="connsiteY60" fmla="*/ 0 h 177734"/>
              <a:gd name="connsiteX61" fmla="*/ 4283438 w 8614995"/>
              <a:gd name="connsiteY61" fmla="*/ 45512 h 177734"/>
              <a:gd name="connsiteX62" fmla="*/ 4307500 w 8614995"/>
              <a:gd name="connsiteY62" fmla="*/ 81202 h 177734"/>
              <a:gd name="connsiteX63" fmla="*/ 4331563 w 8614995"/>
              <a:gd name="connsiteY63" fmla="*/ 45512 h 177734"/>
              <a:gd name="connsiteX64" fmla="*/ 4441439 w 8614995"/>
              <a:gd name="connsiteY64" fmla="*/ 0 h 177734"/>
              <a:gd name="connsiteX65" fmla="*/ 4551316 w 8614995"/>
              <a:gd name="connsiteY65" fmla="*/ 45512 h 177734"/>
              <a:gd name="connsiteX66" fmla="*/ 4575378 w 8614995"/>
              <a:gd name="connsiteY66" fmla="*/ 81202 h 177734"/>
              <a:gd name="connsiteX67" fmla="*/ 4599441 w 8614995"/>
              <a:gd name="connsiteY67" fmla="*/ 45512 h 177734"/>
              <a:gd name="connsiteX68" fmla="*/ 4709317 w 8614995"/>
              <a:gd name="connsiteY68" fmla="*/ 0 h 177734"/>
              <a:gd name="connsiteX69" fmla="*/ 4819194 w 8614995"/>
              <a:gd name="connsiteY69" fmla="*/ 45512 h 177734"/>
              <a:gd name="connsiteX70" fmla="*/ 4843257 w 8614995"/>
              <a:gd name="connsiteY70" fmla="*/ 81202 h 177734"/>
              <a:gd name="connsiteX71" fmla="*/ 4867320 w 8614995"/>
              <a:gd name="connsiteY71" fmla="*/ 45512 h 177734"/>
              <a:gd name="connsiteX72" fmla="*/ 4977196 w 8614995"/>
              <a:gd name="connsiteY72" fmla="*/ 0 h 177734"/>
              <a:gd name="connsiteX73" fmla="*/ 5087073 w 8614995"/>
              <a:gd name="connsiteY73" fmla="*/ 45512 h 177734"/>
              <a:gd name="connsiteX74" fmla="*/ 5111135 w 8614995"/>
              <a:gd name="connsiteY74" fmla="*/ 81202 h 177734"/>
              <a:gd name="connsiteX75" fmla="*/ 5135198 w 8614995"/>
              <a:gd name="connsiteY75" fmla="*/ 45512 h 177734"/>
              <a:gd name="connsiteX76" fmla="*/ 5245074 w 8614995"/>
              <a:gd name="connsiteY76" fmla="*/ 0 h 177734"/>
              <a:gd name="connsiteX77" fmla="*/ 5354951 w 8614995"/>
              <a:gd name="connsiteY77" fmla="*/ 45512 h 177734"/>
              <a:gd name="connsiteX78" fmla="*/ 5379013 w 8614995"/>
              <a:gd name="connsiteY78" fmla="*/ 81202 h 177734"/>
              <a:gd name="connsiteX79" fmla="*/ 5403076 w 8614995"/>
              <a:gd name="connsiteY79" fmla="*/ 45512 h 177734"/>
              <a:gd name="connsiteX80" fmla="*/ 5512952 w 8614995"/>
              <a:gd name="connsiteY80" fmla="*/ 0 h 177734"/>
              <a:gd name="connsiteX81" fmla="*/ 5622829 w 8614995"/>
              <a:gd name="connsiteY81" fmla="*/ 45512 h 177734"/>
              <a:gd name="connsiteX82" fmla="*/ 5646892 w 8614995"/>
              <a:gd name="connsiteY82" fmla="*/ 81202 h 177734"/>
              <a:gd name="connsiteX83" fmla="*/ 5670955 w 8614995"/>
              <a:gd name="connsiteY83" fmla="*/ 45512 h 177734"/>
              <a:gd name="connsiteX84" fmla="*/ 5780831 w 8614995"/>
              <a:gd name="connsiteY84" fmla="*/ 0 h 177734"/>
              <a:gd name="connsiteX85" fmla="*/ 5890708 w 8614995"/>
              <a:gd name="connsiteY85" fmla="*/ 45512 h 177734"/>
              <a:gd name="connsiteX86" fmla="*/ 5914770 w 8614995"/>
              <a:gd name="connsiteY86" fmla="*/ 81202 h 177734"/>
              <a:gd name="connsiteX87" fmla="*/ 5938833 w 8614995"/>
              <a:gd name="connsiteY87" fmla="*/ 45512 h 177734"/>
              <a:gd name="connsiteX88" fmla="*/ 6048709 w 8614995"/>
              <a:gd name="connsiteY88" fmla="*/ 0 h 177734"/>
              <a:gd name="connsiteX89" fmla="*/ 6158586 w 8614995"/>
              <a:gd name="connsiteY89" fmla="*/ 45512 h 177734"/>
              <a:gd name="connsiteX90" fmla="*/ 6182648 w 8614995"/>
              <a:gd name="connsiteY90" fmla="*/ 81202 h 177734"/>
              <a:gd name="connsiteX91" fmla="*/ 6206711 w 8614995"/>
              <a:gd name="connsiteY91" fmla="*/ 45512 h 177734"/>
              <a:gd name="connsiteX92" fmla="*/ 6316587 w 8614995"/>
              <a:gd name="connsiteY92" fmla="*/ 0 h 177734"/>
              <a:gd name="connsiteX93" fmla="*/ 6426464 w 8614995"/>
              <a:gd name="connsiteY93" fmla="*/ 45512 h 177734"/>
              <a:gd name="connsiteX94" fmla="*/ 6450527 w 8614995"/>
              <a:gd name="connsiteY94" fmla="*/ 81202 h 177734"/>
              <a:gd name="connsiteX95" fmla="*/ 6474590 w 8614995"/>
              <a:gd name="connsiteY95" fmla="*/ 45512 h 177734"/>
              <a:gd name="connsiteX96" fmla="*/ 6584466 w 8614995"/>
              <a:gd name="connsiteY96" fmla="*/ 0 h 177734"/>
              <a:gd name="connsiteX97" fmla="*/ 6694343 w 8614995"/>
              <a:gd name="connsiteY97" fmla="*/ 45512 h 177734"/>
              <a:gd name="connsiteX98" fmla="*/ 6718405 w 8614995"/>
              <a:gd name="connsiteY98" fmla="*/ 81202 h 177734"/>
              <a:gd name="connsiteX99" fmla="*/ 6742468 w 8614995"/>
              <a:gd name="connsiteY99" fmla="*/ 45512 h 177734"/>
              <a:gd name="connsiteX100" fmla="*/ 6852344 w 8614995"/>
              <a:gd name="connsiteY100" fmla="*/ 0 h 177734"/>
              <a:gd name="connsiteX101" fmla="*/ 6962221 w 8614995"/>
              <a:gd name="connsiteY101" fmla="*/ 45512 h 177734"/>
              <a:gd name="connsiteX102" fmla="*/ 6986283 w 8614995"/>
              <a:gd name="connsiteY102" fmla="*/ 81202 h 177734"/>
              <a:gd name="connsiteX103" fmla="*/ 7010346 w 8614995"/>
              <a:gd name="connsiteY103" fmla="*/ 45512 h 177734"/>
              <a:gd name="connsiteX104" fmla="*/ 7120222 w 8614995"/>
              <a:gd name="connsiteY104" fmla="*/ 0 h 177734"/>
              <a:gd name="connsiteX105" fmla="*/ 7230099 w 8614995"/>
              <a:gd name="connsiteY105" fmla="*/ 45512 h 177734"/>
              <a:gd name="connsiteX106" fmla="*/ 7254162 w 8614995"/>
              <a:gd name="connsiteY106" fmla="*/ 81202 h 177734"/>
              <a:gd name="connsiteX107" fmla="*/ 7278225 w 8614995"/>
              <a:gd name="connsiteY107" fmla="*/ 45512 h 177734"/>
              <a:gd name="connsiteX108" fmla="*/ 7388101 w 8614995"/>
              <a:gd name="connsiteY108" fmla="*/ 0 h 177734"/>
              <a:gd name="connsiteX109" fmla="*/ 7497978 w 8614995"/>
              <a:gd name="connsiteY109" fmla="*/ 45512 h 177734"/>
              <a:gd name="connsiteX110" fmla="*/ 7522040 w 8614995"/>
              <a:gd name="connsiteY110" fmla="*/ 81202 h 177734"/>
              <a:gd name="connsiteX111" fmla="*/ 7546103 w 8614995"/>
              <a:gd name="connsiteY111" fmla="*/ 45512 h 177734"/>
              <a:gd name="connsiteX112" fmla="*/ 7655979 w 8614995"/>
              <a:gd name="connsiteY112" fmla="*/ 0 h 177734"/>
              <a:gd name="connsiteX113" fmla="*/ 7765856 w 8614995"/>
              <a:gd name="connsiteY113" fmla="*/ 45512 h 177734"/>
              <a:gd name="connsiteX114" fmla="*/ 7789918 w 8614995"/>
              <a:gd name="connsiteY114" fmla="*/ 81202 h 177734"/>
              <a:gd name="connsiteX115" fmla="*/ 7813980 w 8614995"/>
              <a:gd name="connsiteY115" fmla="*/ 45512 h 177734"/>
              <a:gd name="connsiteX116" fmla="*/ 7923857 w 8614995"/>
              <a:gd name="connsiteY116" fmla="*/ 0 h 177734"/>
              <a:gd name="connsiteX117" fmla="*/ 8033734 w 8614995"/>
              <a:gd name="connsiteY117" fmla="*/ 45512 h 177734"/>
              <a:gd name="connsiteX118" fmla="*/ 8057796 w 8614995"/>
              <a:gd name="connsiteY118" fmla="*/ 81202 h 177734"/>
              <a:gd name="connsiteX119" fmla="*/ 8081859 w 8614995"/>
              <a:gd name="connsiteY119" fmla="*/ 45512 h 177734"/>
              <a:gd name="connsiteX120" fmla="*/ 8191736 w 8614995"/>
              <a:gd name="connsiteY120" fmla="*/ 0 h 177734"/>
              <a:gd name="connsiteX121" fmla="*/ 8301613 w 8614995"/>
              <a:gd name="connsiteY121" fmla="*/ 45512 h 177734"/>
              <a:gd name="connsiteX122" fmla="*/ 8325671 w 8614995"/>
              <a:gd name="connsiteY122" fmla="*/ 81196 h 177734"/>
              <a:gd name="connsiteX123" fmla="*/ 8349729 w 8614995"/>
              <a:gd name="connsiteY123" fmla="*/ 45512 h 177734"/>
              <a:gd name="connsiteX124" fmla="*/ 8459606 w 8614995"/>
              <a:gd name="connsiteY124" fmla="*/ 0 h 177734"/>
              <a:gd name="connsiteX125" fmla="*/ 8614995 w 8614995"/>
              <a:gd name="connsiteY125" fmla="*/ 155389 h 177734"/>
              <a:gd name="connsiteX126" fmla="*/ 8610484 w 8614995"/>
              <a:gd name="connsiteY126" fmla="*/ 177734 h 177734"/>
              <a:gd name="connsiteX127" fmla="*/ 4511 w 8614995"/>
              <a:gd name="connsiteY127" fmla="*/ 177734 h 177734"/>
              <a:gd name="connsiteX128" fmla="*/ 0 w 8614995"/>
              <a:gd name="connsiteY128" fmla="*/ 155389 h 177734"/>
              <a:gd name="connsiteX129" fmla="*/ 155388 w 8614995"/>
              <a:gd name="connsiteY129" fmla="*/ 0 h 177734"/>
              <a:gd name="connsiteX0" fmla="*/ 4511 w 8614995"/>
              <a:gd name="connsiteY0" fmla="*/ 177734 h 269174"/>
              <a:gd name="connsiteX1" fmla="*/ 0 w 8614995"/>
              <a:gd name="connsiteY1" fmla="*/ 155389 h 269174"/>
              <a:gd name="connsiteX2" fmla="*/ 155388 w 8614995"/>
              <a:gd name="connsiteY2" fmla="*/ 0 h 269174"/>
              <a:gd name="connsiteX3" fmla="*/ 265265 w 8614995"/>
              <a:gd name="connsiteY3" fmla="*/ 45512 h 269174"/>
              <a:gd name="connsiteX4" fmla="*/ 289327 w 8614995"/>
              <a:gd name="connsiteY4" fmla="*/ 81202 h 269174"/>
              <a:gd name="connsiteX5" fmla="*/ 313390 w 8614995"/>
              <a:gd name="connsiteY5" fmla="*/ 45512 h 269174"/>
              <a:gd name="connsiteX6" fmla="*/ 423266 w 8614995"/>
              <a:gd name="connsiteY6" fmla="*/ 0 h 269174"/>
              <a:gd name="connsiteX7" fmla="*/ 533143 w 8614995"/>
              <a:gd name="connsiteY7" fmla="*/ 45512 h 269174"/>
              <a:gd name="connsiteX8" fmla="*/ 557206 w 8614995"/>
              <a:gd name="connsiteY8" fmla="*/ 81202 h 269174"/>
              <a:gd name="connsiteX9" fmla="*/ 581269 w 8614995"/>
              <a:gd name="connsiteY9" fmla="*/ 45512 h 269174"/>
              <a:gd name="connsiteX10" fmla="*/ 691146 w 8614995"/>
              <a:gd name="connsiteY10" fmla="*/ 0 h 269174"/>
              <a:gd name="connsiteX11" fmla="*/ 801022 w 8614995"/>
              <a:gd name="connsiteY11" fmla="*/ 45512 h 269174"/>
              <a:gd name="connsiteX12" fmla="*/ 825085 w 8614995"/>
              <a:gd name="connsiteY12" fmla="*/ 81202 h 269174"/>
              <a:gd name="connsiteX13" fmla="*/ 849147 w 8614995"/>
              <a:gd name="connsiteY13" fmla="*/ 45512 h 269174"/>
              <a:gd name="connsiteX14" fmla="*/ 959023 w 8614995"/>
              <a:gd name="connsiteY14" fmla="*/ 0 h 269174"/>
              <a:gd name="connsiteX15" fmla="*/ 1068900 w 8614995"/>
              <a:gd name="connsiteY15" fmla="*/ 45512 h 269174"/>
              <a:gd name="connsiteX16" fmla="*/ 1092962 w 8614995"/>
              <a:gd name="connsiteY16" fmla="*/ 81202 h 269174"/>
              <a:gd name="connsiteX17" fmla="*/ 1117025 w 8614995"/>
              <a:gd name="connsiteY17" fmla="*/ 45512 h 269174"/>
              <a:gd name="connsiteX18" fmla="*/ 1226901 w 8614995"/>
              <a:gd name="connsiteY18" fmla="*/ 0 h 269174"/>
              <a:gd name="connsiteX19" fmla="*/ 1336777 w 8614995"/>
              <a:gd name="connsiteY19" fmla="*/ 45512 h 269174"/>
              <a:gd name="connsiteX20" fmla="*/ 1360841 w 8614995"/>
              <a:gd name="connsiteY20" fmla="*/ 81202 h 269174"/>
              <a:gd name="connsiteX21" fmla="*/ 1384904 w 8614995"/>
              <a:gd name="connsiteY21" fmla="*/ 45512 h 269174"/>
              <a:gd name="connsiteX22" fmla="*/ 1494780 w 8614995"/>
              <a:gd name="connsiteY22" fmla="*/ 0 h 269174"/>
              <a:gd name="connsiteX23" fmla="*/ 1604657 w 8614995"/>
              <a:gd name="connsiteY23" fmla="*/ 45512 h 269174"/>
              <a:gd name="connsiteX24" fmla="*/ 1628718 w 8614995"/>
              <a:gd name="connsiteY24" fmla="*/ 81202 h 269174"/>
              <a:gd name="connsiteX25" fmla="*/ 1652781 w 8614995"/>
              <a:gd name="connsiteY25" fmla="*/ 45512 h 269174"/>
              <a:gd name="connsiteX26" fmla="*/ 1762657 w 8614995"/>
              <a:gd name="connsiteY26" fmla="*/ 0 h 269174"/>
              <a:gd name="connsiteX27" fmla="*/ 1872534 w 8614995"/>
              <a:gd name="connsiteY27" fmla="*/ 45512 h 269174"/>
              <a:gd name="connsiteX28" fmla="*/ 1896596 w 8614995"/>
              <a:gd name="connsiteY28" fmla="*/ 81202 h 269174"/>
              <a:gd name="connsiteX29" fmla="*/ 1920659 w 8614995"/>
              <a:gd name="connsiteY29" fmla="*/ 45512 h 269174"/>
              <a:gd name="connsiteX30" fmla="*/ 2030535 w 8614995"/>
              <a:gd name="connsiteY30" fmla="*/ 0 h 269174"/>
              <a:gd name="connsiteX31" fmla="*/ 2140413 w 8614995"/>
              <a:gd name="connsiteY31" fmla="*/ 45512 h 269174"/>
              <a:gd name="connsiteX32" fmla="*/ 2164475 w 8614995"/>
              <a:gd name="connsiteY32" fmla="*/ 81202 h 269174"/>
              <a:gd name="connsiteX33" fmla="*/ 2188539 w 8614995"/>
              <a:gd name="connsiteY33" fmla="*/ 45512 h 269174"/>
              <a:gd name="connsiteX34" fmla="*/ 2298414 w 8614995"/>
              <a:gd name="connsiteY34" fmla="*/ 0 h 269174"/>
              <a:gd name="connsiteX35" fmla="*/ 2408291 w 8614995"/>
              <a:gd name="connsiteY35" fmla="*/ 45512 h 269174"/>
              <a:gd name="connsiteX36" fmla="*/ 2432353 w 8614995"/>
              <a:gd name="connsiteY36" fmla="*/ 81202 h 269174"/>
              <a:gd name="connsiteX37" fmla="*/ 2456415 w 8614995"/>
              <a:gd name="connsiteY37" fmla="*/ 45512 h 269174"/>
              <a:gd name="connsiteX38" fmla="*/ 2566292 w 8614995"/>
              <a:gd name="connsiteY38" fmla="*/ 0 h 269174"/>
              <a:gd name="connsiteX39" fmla="*/ 2676169 w 8614995"/>
              <a:gd name="connsiteY39" fmla="*/ 45512 h 269174"/>
              <a:gd name="connsiteX40" fmla="*/ 2700231 w 8614995"/>
              <a:gd name="connsiteY40" fmla="*/ 81202 h 269174"/>
              <a:gd name="connsiteX41" fmla="*/ 2724293 w 8614995"/>
              <a:gd name="connsiteY41" fmla="*/ 45512 h 269174"/>
              <a:gd name="connsiteX42" fmla="*/ 2834170 w 8614995"/>
              <a:gd name="connsiteY42" fmla="*/ 0 h 269174"/>
              <a:gd name="connsiteX43" fmla="*/ 2944046 w 8614995"/>
              <a:gd name="connsiteY43" fmla="*/ 45512 h 269174"/>
              <a:gd name="connsiteX44" fmla="*/ 2968110 w 8614995"/>
              <a:gd name="connsiteY44" fmla="*/ 81202 h 269174"/>
              <a:gd name="connsiteX45" fmla="*/ 2992173 w 8614995"/>
              <a:gd name="connsiteY45" fmla="*/ 45512 h 269174"/>
              <a:gd name="connsiteX46" fmla="*/ 3102049 w 8614995"/>
              <a:gd name="connsiteY46" fmla="*/ 0 h 269174"/>
              <a:gd name="connsiteX47" fmla="*/ 3211925 w 8614995"/>
              <a:gd name="connsiteY47" fmla="*/ 45512 h 269174"/>
              <a:gd name="connsiteX48" fmla="*/ 3235988 w 8614995"/>
              <a:gd name="connsiteY48" fmla="*/ 81202 h 269174"/>
              <a:gd name="connsiteX49" fmla="*/ 3260050 w 8614995"/>
              <a:gd name="connsiteY49" fmla="*/ 45512 h 269174"/>
              <a:gd name="connsiteX50" fmla="*/ 3369927 w 8614995"/>
              <a:gd name="connsiteY50" fmla="*/ 0 h 269174"/>
              <a:gd name="connsiteX51" fmla="*/ 3479803 w 8614995"/>
              <a:gd name="connsiteY51" fmla="*/ 45512 h 269174"/>
              <a:gd name="connsiteX52" fmla="*/ 3503866 w 8614995"/>
              <a:gd name="connsiteY52" fmla="*/ 81202 h 269174"/>
              <a:gd name="connsiteX53" fmla="*/ 3527928 w 8614995"/>
              <a:gd name="connsiteY53" fmla="*/ 45512 h 269174"/>
              <a:gd name="connsiteX54" fmla="*/ 3637804 w 8614995"/>
              <a:gd name="connsiteY54" fmla="*/ 0 h 269174"/>
              <a:gd name="connsiteX55" fmla="*/ 3747681 w 8614995"/>
              <a:gd name="connsiteY55" fmla="*/ 45512 h 269174"/>
              <a:gd name="connsiteX56" fmla="*/ 3771743 w 8614995"/>
              <a:gd name="connsiteY56" fmla="*/ 81202 h 269174"/>
              <a:gd name="connsiteX57" fmla="*/ 3795806 w 8614995"/>
              <a:gd name="connsiteY57" fmla="*/ 45512 h 269174"/>
              <a:gd name="connsiteX58" fmla="*/ 3905682 w 8614995"/>
              <a:gd name="connsiteY58" fmla="*/ 0 h 269174"/>
              <a:gd name="connsiteX59" fmla="*/ 4015559 w 8614995"/>
              <a:gd name="connsiteY59" fmla="*/ 45512 h 269174"/>
              <a:gd name="connsiteX60" fmla="*/ 4039622 w 8614995"/>
              <a:gd name="connsiteY60" fmla="*/ 81202 h 269174"/>
              <a:gd name="connsiteX61" fmla="*/ 4063685 w 8614995"/>
              <a:gd name="connsiteY61" fmla="*/ 45512 h 269174"/>
              <a:gd name="connsiteX62" fmla="*/ 4173561 w 8614995"/>
              <a:gd name="connsiteY62" fmla="*/ 0 h 269174"/>
              <a:gd name="connsiteX63" fmla="*/ 4283438 w 8614995"/>
              <a:gd name="connsiteY63" fmla="*/ 45512 h 269174"/>
              <a:gd name="connsiteX64" fmla="*/ 4307500 w 8614995"/>
              <a:gd name="connsiteY64" fmla="*/ 81202 h 269174"/>
              <a:gd name="connsiteX65" fmla="*/ 4331563 w 8614995"/>
              <a:gd name="connsiteY65" fmla="*/ 45512 h 269174"/>
              <a:gd name="connsiteX66" fmla="*/ 4441439 w 8614995"/>
              <a:gd name="connsiteY66" fmla="*/ 0 h 269174"/>
              <a:gd name="connsiteX67" fmla="*/ 4551316 w 8614995"/>
              <a:gd name="connsiteY67" fmla="*/ 45512 h 269174"/>
              <a:gd name="connsiteX68" fmla="*/ 4575378 w 8614995"/>
              <a:gd name="connsiteY68" fmla="*/ 81202 h 269174"/>
              <a:gd name="connsiteX69" fmla="*/ 4599441 w 8614995"/>
              <a:gd name="connsiteY69" fmla="*/ 45512 h 269174"/>
              <a:gd name="connsiteX70" fmla="*/ 4709317 w 8614995"/>
              <a:gd name="connsiteY70" fmla="*/ 0 h 269174"/>
              <a:gd name="connsiteX71" fmla="*/ 4819194 w 8614995"/>
              <a:gd name="connsiteY71" fmla="*/ 45512 h 269174"/>
              <a:gd name="connsiteX72" fmla="*/ 4843257 w 8614995"/>
              <a:gd name="connsiteY72" fmla="*/ 81202 h 269174"/>
              <a:gd name="connsiteX73" fmla="*/ 4867320 w 8614995"/>
              <a:gd name="connsiteY73" fmla="*/ 45512 h 269174"/>
              <a:gd name="connsiteX74" fmla="*/ 4977196 w 8614995"/>
              <a:gd name="connsiteY74" fmla="*/ 0 h 269174"/>
              <a:gd name="connsiteX75" fmla="*/ 5087073 w 8614995"/>
              <a:gd name="connsiteY75" fmla="*/ 45512 h 269174"/>
              <a:gd name="connsiteX76" fmla="*/ 5111135 w 8614995"/>
              <a:gd name="connsiteY76" fmla="*/ 81202 h 269174"/>
              <a:gd name="connsiteX77" fmla="*/ 5135198 w 8614995"/>
              <a:gd name="connsiteY77" fmla="*/ 45512 h 269174"/>
              <a:gd name="connsiteX78" fmla="*/ 5245074 w 8614995"/>
              <a:gd name="connsiteY78" fmla="*/ 0 h 269174"/>
              <a:gd name="connsiteX79" fmla="*/ 5354951 w 8614995"/>
              <a:gd name="connsiteY79" fmla="*/ 45512 h 269174"/>
              <a:gd name="connsiteX80" fmla="*/ 5379013 w 8614995"/>
              <a:gd name="connsiteY80" fmla="*/ 81202 h 269174"/>
              <a:gd name="connsiteX81" fmla="*/ 5403076 w 8614995"/>
              <a:gd name="connsiteY81" fmla="*/ 45512 h 269174"/>
              <a:gd name="connsiteX82" fmla="*/ 5512952 w 8614995"/>
              <a:gd name="connsiteY82" fmla="*/ 0 h 269174"/>
              <a:gd name="connsiteX83" fmla="*/ 5622829 w 8614995"/>
              <a:gd name="connsiteY83" fmla="*/ 45512 h 269174"/>
              <a:gd name="connsiteX84" fmla="*/ 5646892 w 8614995"/>
              <a:gd name="connsiteY84" fmla="*/ 81202 h 269174"/>
              <a:gd name="connsiteX85" fmla="*/ 5670955 w 8614995"/>
              <a:gd name="connsiteY85" fmla="*/ 45512 h 269174"/>
              <a:gd name="connsiteX86" fmla="*/ 5780831 w 8614995"/>
              <a:gd name="connsiteY86" fmla="*/ 0 h 269174"/>
              <a:gd name="connsiteX87" fmla="*/ 5890708 w 8614995"/>
              <a:gd name="connsiteY87" fmla="*/ 45512 h 269174"/>
              <a:gd name="connsiteX88" fmla="*/ 5914770 w 8614995"/>
              <a:gd name="connsiteY88" fmla="*/ 81202 h 269174"/>
              <a:gd name="connsiteX89" fmla="*/ 5938833 w 8614995"/>
              <a:gd name="connsiteY89" fmla="*/ 45512 h 269174"/>
              <a:gd name="connsiteX90" fmla="*/ 6048709 w 8614995"/>
              <a:gd name="connsiteY90" fmla="*/ 0 h 269174"/>
              <a:gd name="connsiteX91" fmla="*/ 6158586 w 8614995"/>
              <a:gd name="connsiteY91" fmla="*/ 45512 h 269174"/>
              <a:gd name="connsiteX92" fmla="*/ 6182648 w 8614995"/>
              <a:gd name="connsiteY92" fmla="*/ 81202 h 269174"/>
              <a:gd name="connsiteX93" fmla="*/ 6206711 w 8614995"/>
              <a:gd name="connsiteY93" fmla="*/ 45512 h 269174"/>
              <a:gd name="connsiteX94" fmla="*/ 6316587 w 8614995"/>
              <a:gd name="connsiteY94" fmla="*/ 0 h 269174"/>
              <a:gd name="connsiteX95" fmla="*/ 6426464 w 8614995"/>
              <a:gd name="connsiteY95" fmla="*/ 45512 h 269174"/>
              <a:gd name="connsiteX96" fmla="*/ 6450527 w 8614995"/>
              <a:gd name="connsiteY96" fmla="*/ 81202 h 269174"/>
              <a:gd name="connsiteX97" fmla="*/ 6474590 w 8614995"/>
              <a:gd name="connsiteY97" fmla="*/ 45512 h 269174"/>
              <a:gd name="connsiteX98" fmla="*/ 6584466 w 8614995"/>
              <a:gd name="connsiteY98" fmla="*/ 0 h 269174"/>
              <a:gd name="connsiteX99" fmla="*/ 6694343 w 8614995"/>
              <a:gd name="connsiteY99" fmla="*/ 45512 h 269174"/>
              <a:gd name="connsiteX100" fmla="*/ 6718405 w 8614995"/>
              <a:gd name="connsiteY100" fmla="*/ 81202 h 269174"/>
              <a:gd name="connsiteX101" fmla="*/ 6742468 w 8614995"/>
              <a:gd name="connsiteY101" fmla="*/ 45512 h 269174"/>
              <a:gd name="connsiteX102" fmla="*/ 6852344 w 8614995"/>
              <a:gd name="connsiteY102" fmla="*/ 0 h 269174"/>
              <a:gd name="connsiteX103" fmla="*/ 6962221 w 8614995"/>
              <a:gd name="connsiteY103" fmla="*/ 45512 h 269174"/>
              <a:gd name="connsiteX104" fmla="*/ 6986283 w 8614995"/>
              <a:gd name="connsiteY104" fmla="*/ 81202 h 269174"/>
              <a:gd name="connsiteX105" fmla="*/ 7010346 w 8614995"/>
              <a:gd name="connsiteY105" fmla="*/ 45512 h 269174"/>
              <a:gd name="connsiteX106" fmla="*/ 7120222 w 8614995"/>
              <a:gd name="connsiteY106" fmla="*/ 0 h 269174"/>
              <a:gd name="connsiteX107" fmla="*/ 7230099 w 8614995"/>
              <a:gd name="connsiteY107" fmla="*/ 45512 h 269174"/>
              <a:gd name="connsiteX108" fmla="*/ 7254162 w 8614995"/>
              <a:gd name="connsiteY108" fmla="*/ 81202 h 269174"/>
              <a:gd name="connsiteX109" fmla="*/ 7278225 w 8614995"/>
              <a:gd name="connsiteY109" fmla="*/ 45512 h 269174"/>
              <a:gd name="connsiteX110" fmla="*/ 7388101 w 8614995"/>
              <a:gd name="connsiteY110" fmla="*/ 0 h 269174"/>
              <a:gd name="connsiteX111" fmla="*/ 7497978 w 8614995"/>
              <a:gd name="connsiteY111" fmla="*/ 45512 h 269174"/>
              <a:gd name="connsiteX112" fmla="*/ 7522040 w 8614995"/>
              <a:gd name="connsiteY112" fmla="*/ 81202 h 269174"/>
              <a:gd name="connsiteX113" fmla="*/ 7546103 w 8614995"/>
              <a:gd name="connsiteY113" fmla="*/ 45512 h 269174"/>
              <a:gd name="connsiteX114" fmla="*/ 7655979 w 8614995"/>
              <a:gd name="connsiteY114" fmla="*/ 0 h 269174"/>
              <a:gd name="connsiteX115" fmla="*/ 7765856 w 8614995"/>
              <a:gd name="connsiteY115" fmla="*/ 45512 h 269174"/>
              <a:gd name="connsiteX116" fmla="*/ 7789918 w 8614995"/>
              <a:gd name="connsiteY116" fmla="*/ 81202 h 269174"/>
              <a:gd name="connsiteX117" fmla="*/ 7813980 w 8614995"/>
              <a:gd name="connsiteY117" fmla="*/ 45512 h 269174"/>
              <a:gd name="connsiteX118" fmla="*/ 7923857 w 8614995"/>
              <a:gd name="connsiteY118" fmla="*/ 0 h 269174"/>
              <a:gd name="connsiteX119" fmla="*/ 8033734 w 8614995"/>
              <a:gd name="connsiteY119" fmla="*/ 45512 h 269174"/>
              <a:gd name="connsiteX120" fmla="*/ 8057796 w 8614995"/>
              <a:gd name="connsiteY120" fmla="*/ 81202 h 269174"/>
              <a:gd name="connsiteX121" fmla="*/ 8081859 w 8614995"/>
              <a:gd name="connsiteY121" fmla="*/ 45512 h 269174"/>
              <a:gd name="connsiteX122" fmla="*/ 8191736 w 8614995"/>
              <a:gd name="connsiteY122" fmla="*/ 0 h 269174"/>
              <a:gd name="connsiteX123" fmla="*/ 8301613 w 8614995"/>
              <a:gd name="connsiteY123" fmla="*/ 45512 h 269174"/>
              <a:gd name="connsiteX124" fmla="*/ 8325671 w 8614995"/>
              <a:gd name="connsiteY124" fmla="*/ 81196 h 269174"/>
              <a:gd name="connsiteX125" fmla="*/ 8349729 w 8614995"/>
              <a:gd name="connsiteY125" fmla="*/ 45512 h 269174"/>
              <a:gd name="connsiteX126" fmla="*/ 8459606 w 8614995"/>
              <a:gd name="connsiteY126" fmla="*/ 0 h 269174"/>
              <a:gd name="connsiteX127" fmla="*/ 8614995 w 8614995"/>
              <a:gd name="connsiteY127" fmla="*/ 155389 h 269174"/>
              <a:gd name="connsiteX128" fmla="*/ 8610484 w 8614995"/>
              <a:gd name="connsiteY128" fmla="*/ 177734 h 269174"/>
              <a:gd name="connsiteX129" fmla="*/ 95951 w 8614995"/>
              <a:gd name="connsiteY129" fmla="*/ 269174 h 269174"/>
              <a:gd name="connsiteX0" fmla="*/ 0 w 8614995"/>
              <a:gd name="connsiteY0" fmla="*/ 155389 h 269174"/>
              <a:gd name="connsiteX1" fmla="*/ 155388 w 8614995"/>
              <a:gd name="connsiteY1" fmla="*/ 0 h 269174"/>
              <a:gd name="connsiteX2" fmla="*/ 265265 w 8614995"/>
              <a:gd name="connsiteY2" fmla="*/ 45512 h 269174"/>
              <a:gd name="connsiteX3" fmla="*/ 289327 w 8614995"/>
              <a:gd name="connsiteY3" fmla="*/ 81202 h 269174"/>
              <a:gd name="connsiteX4" fmla="*/ 313390 w 8614995"/>
              <a:gd name="connsiteY4" fmla="*/ 45512 h 269174"/>
              <a:gd name="connsiteX5" fmla="*/ 423266 w 8614995"/>
              <a:gd name="connsiteY5" fmla="*/ 0 h 269174"/>
              <a:gd name="connsiteX6" fmla="*/ 533143 w 8614995"/>
              <a:gd name="connsiteY6" fmla="*/ 45512 h 269174"/>
              <a:gd name="connsiteX7" fmla="*/ 557206 w 8614995"/>
              <a:gd name="connsiteY7" fmla="*/ 81202 h 269174"/>
              <a:gd name="connsiteX8" fmla="*/ 581269 w 8614995"/>
              <a:gd name="connsiteY8" fmla="*/ 45512 h 269174"/>
              <a:gd name="connsiteX9" fmla="*/ 691146 w 8614995"/>
              <a:gd name="connsiteY9" fmla="*/ 0 h 269174"/>
              <a:gd name="connsiteX10" fmla="*/ 801022 w 8614995"/>
              <a:gd name="connsiteY10" fmla="*/ 45512 h 269174"/>
              <a:gd name="connsiteX11" fmla="*/ 825085 w 8614995"/>
              <a:gd name="connsiteY11" fmla="*/ 81202 h 269174"/>
              <a:gd name="connsiteX12" fmla="*/ 849147 w 8614995"/>
              <a:gd name="connsiteY12" fmla="*/ 45512 h 269174"/>
              <a:gd name="connsiteX13" fmla="*/ 959023 w 8614995"/>
              <a:gd name="connsiteY13" fmla="*/ 0 h 269174"/>
              <a:gd name="connsiteX14" fmla="*/ 1068900 w 8614995"/>
              <a:gd name="connsiteY14" fmla="*/ 45512 h 269174"/>
              <a:gd name="connsiteX15" fmla="*/ 1092962 w 8614995"/>
              <a:gd name="connsiteY15" fmla="*/ 81202 h 269174"/>
              <a:gd name="connsiteX16" fmla="*/ 1117025 w 8614995"/>
              <a:gd name="connsiteY16" fmla="*/ 45512 h 269174"/>
              <a:gd name="connsiteX17" fmla="*/ 1226901 w 8614995"/>
              <a:gd name="connsiteY17" fmla="*/ 0 h 269174"/>
              <a:gd name="connsiteX18" fmla="*/ 1336777 w 8614995"/>
              <a:gd name="connsiteY18" fmla="*/ 45512 h 269174"/>
              <a:gd name="connsiteX19" fmla="*/ 1360841 w 8614995"/>
              <a:gd name="connsiteY19" fmla="*/ 81202 h 269174"/>
              <a:gd name="connsiteX20" fmla="*/ 1384904 w 8614995"/>
              <a:gd name="connsiteY20" fmla="*/ 45512 h 269174"/>
              <a:gd name="connsiteX21" fmla="*/ 1494780 w 8614995"/>
              <a:gd name="connsiteY21" fmla="*/ 0 h 269174"/>
              <a:gd name="connsiteX22" fmla="*/ 1604657 w 8614995"/>
              <a:gd name="connsiteY22" fmla="*/ 45512 h 269174"/>
              <a:gd name="connsiteX23" fmla="*/ 1628718 w 8614995"/>
              <a:gd name="connsiteY23" fmla="*/ 81202 h 269174"/>
              <a:gd name="connsiteX24" fmla="*/ 1652781 w 8614995"/>
              <a:gd name="connsiteY24" fmla="*/ 45512 h 269174"/>
              <a:gd name="connsiteX25" fmla="*/ 1762657 w 8614995"/>
              <a:gd name="connsiteY25" fmla="*/ 0 h 269174"/>
              <a:gd name="connsiteX26" fmla="*/ 1872534 w 8614995"/>
              <a:gd name="connsiteY26" fmla="*/ 45512 h 269174"/>
              <a:gd name="connsiteX27" fmla="*/ 1896596 w 8614995"/>
              <a:gd name="connsiteY27" fmla="*/ 81202 h 269174"/>
              <a:gd name="connsiteX28" fmla="*/ 1920659 w 8614995"/>
              <a:gd name="connsiteY28" fmla="*/ 45512 h 269174"/>
              <a:gd name="connsiteX29" fmla="*/ 2030535 w 8614995"/>
              <a:gd name="connsiteY29" fmla="*/ 0 h 269174"/>
              <a:gd name="connsiteX30" fmla="*/ 2140413 w 8614995"/>
              <a:gd name="connsiteY30" fmla="*/ 45512 h 269174"/>
              <a:gd name="connsiteX31" fmla="*/ 2164475 w 8614995"/>
              <a:gd name="connsiteY31" fmla="*/ 81202 h 269174"/>
              <a:gd name="connsiteX32" fmla="*/ 2188539 w 8614995"/>
              <a:gd name="connsiteY32" fmla="*/ 45512 h 269174"/>
              <a:gd name="connsiteX33" fmla="*/ 2298414 w 8614995"/>
              <a:gd name="connsiteY33" fmla="*/ 0 h 269174"/>
              <a:gd name="connsiteX34" fmla="*/ 2408291 w 8614995"/>
              <a:gd name="connsiteY34" fmla="*/ 45512 h 269174"/>
              <a:gd name="connsiteX35" fmla="*/ 2432353 w 8614995"/>
              <a:gd name="connsiteY35" fmla="*/ 81202 h 269174"/>
              <a:gd name="connsiteX36" fmla="*/ 2456415 w 8614995"/>
              <a:gd name="connsiteY36" fmla="*/ 45512 h 269174"/>
              <a:gd name="connsiteX37" fmla="*/ 2566292 w 8614995"/>
              <a:gd name="connsiteY37" fmla="*/ 0 h 269174"/>
              <a:gd name="connsiteX38" fmla="*/ 2676169 w 8614995"/>
              <a:gd name="connsiteY38" fmla="*/ 45512 h 269174"/>
              <a:gd name="connsiteX39" fmla="*/ 2700231 w 8614995"/>
              <a:gd name="connsiteY39" fmla="*/ 81202 h 269174"/>
              <a:gd name="connsiteX40" fmla="*/ 2724293 w 8614995"/>
              <a:gd name="connsiteY40" fmla="*/ 45512 h 269174"/>
              <a:gd name="connsiteX41" fmla="*/ 2834170 w 8614995"/>
              <a:gd name="connsiteY41" fmla="*/ 0 h 269174"/>
              <a:gd name="connsiteX42" fmla="*/ 2944046 w 8614995"/>
              <a:gd name="connsiteY42" fmla="*/ 45512 h 269174"/>
              <a:gd name="connsiteX43" fmla="*/ 2968110 w 8614995"/>
              <a:gd name="connsiteY43" fmla="*/ 81202 h 269174"/>
              <a:gd name="connsiteX44" fmla="*/ 2992173 w 8614995"/>
              <a:gd name="connsiteY44" fmla="*/ 45512 h 269174"/>
              <a:gd name="connsiteX45" fmla="*/ 3102049 w 8614995"/>
              <a:gd name="connsiteY45" fmla="*/ 0 h 269174"/>
              <a:gd name="connsiteX46" fmla="*/ 3211925 w 8614995"/>
              <a:gd name="connsiteY46" fmla="*/ 45512 h 269174"/>
              <a:gd name="connsiteX47" fmla="*/ 3235988 w 8614995"/>
              <a:gd name="connsiteY47" fmla="*/ 81202 h 269174"/>
              <a:gd name="connsiteX48" fmla="*/ 3260050 w 8614995"/>
              <a:gd name="connsiteY48" fmla="*/ 45512 h 269174"/>
              <a:gd name="connsiteX49" fmla="*/ 3369927 w 8614995"/>
              <a:gd name="connsiteY49" fmla="*/ 0 h 269174"/>
              <a:gd name="connsiteX50" fmla="*/ 3479803 w 8614995"/>
              <a:gd name="connsiteY50" fmla="*/ 45512 h 269174"/>
              <a:gd name="connsiteX51" fmla="*/ 3503866 w 8614995"/>
              <a:gd name="connsiteY51" fmla="*/ 81202 h 269174"/>
              <a:gd name="connsiteX52" fmla="*/ 3527928 w 8614995"/>
              <a:gd name="connsiteY52" fmla="*/ 45512 h 269174"/>
              <a:gd name="connsiteX53" fmla="*/ 3637804 w 8614995"/>
              <a:gd name="connsiteY53" fmla="*/ 0 h 269174"/>
              <a:gd name="connsiteX54" fmla="*/ 3747681 w 8614995"/>
              <a:gd name="connsiteY54" fmla="*/ 45512 h 269174"/>
              <a:gd name="connsiteX55" fmla="*/ 3771743 w 8614995"/>
              <a:gd name="connsiteY55" fmla="*/ 81202 h 269174"/>
              <a:gd name="connsiteX56" fmla="*/ 3795806 w 8614995"/>
              <a:gd name="connsiteY56" fmla="*/ 45512 h 269174"/>
              <a:gd name="connsiteX57" fmla="*/ 3905682 w 8614995"/>
              <a:gd name="connsiteY57" fmla="*/ 0 h 269174"/>
              <a:gd name="connsiteX58" fmla="*/ 4015559 w 8614995"/>
              <a:gd name="connsiteY58" fmla="*/ 45512 h 269174"/>
              <a:gd name="connsiteX59" fmla="*/ 4039622 w 8614995"/>
              <a:gd name="connsiteY59" fmla="*/ 81202 h 269174"/>
              <a:gd name="connsiteX60" fmla="*/ 4063685 w 8614995"/>
              <a:gd name="connsiteY60" fmla="*/ 45512 h 269174"/>
              <a:gd name="connsiteX61" fmla="*/ 4173561 w 8614995"/>
              <a:gd name="connsiteY61" fmla="*/ 0 h 269174"/>
              <a:gd name="connsiteX62" fmla="*/ 4283438 w 8614995"/>
              <a:gd name="connsiteY62" fmla="*/ 45512 h 269174"/>
              <a:gd name="connsiteX63" fmla="*/ 4307500 w 8614995"/>
              <a:gd name="connsiteY63" fmla="*/ 81202 h 269174"/>
              <a:gd name="connsiteX64" fmla="*/ 4331563 w 8614995"/>
              <a:gd name="connsiteY64" fmla="*/ 45512 h 269174"/>
              <a:gd name="connsiteX65" fmla="*/ 4441439 w 8614995"/>
              <a:gd name="connsiteY65" fmla="*/ 0 h 269174"/>
              <a:gd name="connsiteX66" fmla="*/ 4551316 w 8614995"/>
              <a:gd name="connsiteY66" fmla="*/ 45512 h 269174"/>
              <a:gd name="connsiteX67" fmla="*/ 4575378 w 8614995"/>
              <a:gd name="connsiteY67" fmla="*/ 81202 h 269174"/>
              <a:gd name="connsiteX68" fmla="*/ 4599441 w 8614995"/>
              <a:gd name="connsiteY68" fmla="*/ 45512 h 269174"/>
              <a:gd name="connsiteX69" fmla="*/ 4709317 w 8614995"/>
              <a:gd name="connsiteY69" fmla="*/ 0 h 269174"/>
              <a:gd name="connsiteX70" fmla="*/ 4819194 w 8614995"/>
              <a:gd name="connsiteY70" fmla="*/ 45512 h 269174"/>
              <a:gd name="connsiteX71" fmla="*/ 4843257 w 8614995"/>
              <a:gd name="connsiteY71" fmla="*/ 81202 h 269174"/>
              <a:gd name="connsiteX72" fmla="*/ 4867320 w 8614995"/>
              <a:gd name="connsiteY72" fmla="*/ 45512 h 269174"/>
              <a:gd name="connsiteX73" fmla="*/ 4977196 w 8614995"/>
              <a:gd name="connsiteY73" fmla="*/ 0 h 269174"/>
              <a:gd name="connsiteX74" fmla="*/ 5087073 w 8614995"/>
              <a:gd name="connsiteY74" fmla="*/ 45512 h 269174"/>
              <a:gd name="connsiteX75" fmla="*/ 5111135 w 8614995"/>
              <a:gd name="connsiteY75" fmla="*/ 81202 h 269174"/>
              <a:gd name="connsiteX76" fmla="*/ 5135198 w 8614995"/>
              <a:gd name="connsiteY76" fmla="*/ 45512 h 269174"/>
              <a:gd name="connsiteX77" fmla="*/ 5245074 w 8614995"/>
              <a:gd name="connsiteY77" fmla="*/ 0 h 269174"/>
              <a:gd name="connsiteX78" fmla="*/ 5354951 w 8614995"/>
              <a:gd name="connsiteY78" fmla="*/ 45512 h 269174"/>
              <a:gd name="connsiteX79" fmla="*/ 5379013 w 8614995"/>
              <a:gd name="connsiteY79" fmla="*/ 81202 h 269174"/>
              <a:gd name="connsiteX80" fmla="*/ 5403076 w 8614995"/>
              <a:gd name="connsiteY80" fmla="*/ 45512 h 269174"/>
              <a:gd name="connsiteX81" fmla="*/ 5512952 w 8614995"/>
              <a:gd name="connsiteY81" fmla="*/ 0 h 269174"/>
              <a:gd name="connsiteX82" fmla="*/ 5622829 w 8614995"/>
              <a:gd name="connsiteY82" fmla="*/ 45512 h 269174"/>
              <a:gd name="connsiteX83" fmla="*/ 5646892 w 8614995"/>
              <a:gd name="connsiteY83" fmla="*/ 81202 h 269174"/>
              <a:gd name="connsiteX84" fmla="*/ 5670955 w 8614995"/>
              <a:gd name="connsiteY84" fmla="*/ 45512 h 269174"/>
              <a:gd name="connsiteX85" fmla="*/ 5780831 w 8614995"/>
              <a:gd name="connsiteY85" fmla="*/ 0 h 269174"/>
              <a:gd name="connsiteX86" fmla="*/ 5890708 w 8614995"/>
              <a:gd name="connsiteY86" fmla="*/ 45512 h 269174"/>
              <a:gd name="connsiteX87" fmla="*/ 5914770 w 8614995"/>
              <a:gd name="connsiteY87" fmla="*/ 81202 h 269174"/>
              <a:gd name="connsiteX88" fmla="*/ 5938833 w 8614995"/>
              <a:gd name="connsiteY88" fmla="*/ 45512 h 269174"/>
              <a:gd name="connsiteX89" fmla="*/ 6048709 w 8614995"/>
              <a:gd name="connsiteY89" fmla="*/ 0 h 269174"/>
              <a:gd name="connsiteX90" fmla="*/ 6158586 w 8614995"/>
              <a:gd name="connsiteY90" fmla="*/ 45512 h 269174"/>
              <a:gd name="connsiteX91" fmla="*/ 6182648 w 8614995"/>
              <a:gd name="connsiteY91" fmla="*/ 81202 h 269174"/>
              <a:gd name="connsiteX92" fmla="*/ 6206711 w 8614995"/>
              <a:gd name="connsiteY92" fmla="*/ 45512 h 269174"/>
              <a:gd name="connsiteX93" fmla="*/ 6316587 w 8614995"/>
              <a:gd name="connsiteY93" fmla="*/ 0 h 269174"/>
              <a:gd name="connsiteX94" fmla="*/ 6426464 w 8614995"/>
              <a:gd name="connsiteY94" fmla="*/ 45512 h 269174"/>
              <a:gd name="connsiteX95" fmla="*/ 6450527 w 8614995"/>
              <a:gd name="connsiteY95" fmla="*/ 81202 h 269174"/>
              <a:gd name="connsiteX96" fmla="*/ 6474590 w 8614995"/>
              <a:gd name="connsiteY96" fmla="*/ 45512 h 269174"/>
              <a:gd name="connsiteX97" fmla="*/ 6584466 w 8614995"/>
              <a:gd name="connsiteY97" fmla="*/ 0 h 269174"/>
              <a:gd name="connsiteX98" fmla="*/ 6694343 w 8614995"/>
              <a:gd name="connsiteY98" fmla="*/ 45512 h 269174"/>
              <a:gd name="connsiteX99" fmla="*/ 6718405 w 8614995"/>
              <a:gd name="connsiteY99" fmla="*/ 81202 h 269174"/>
              <a:gd name="connsiteX100" fmla="*/ 6742468 w 8614995"/>
              <a:gd name="connsiteY100" fmla="*/ 45512 h 269174"/>
              <a:gd name="connsiteX101" fmla="*/ 6852344 w 8614995"/>
              <a:gd name="connsiteY101" fmla="*/ 0 h 269174"/>
              <a:gd name="connsiteX102" fmla="*/ 6962221 w 8614995"/>
              <a:gd name="connsiteY102" fmla="*/ 45512 h 269174"/>
              <a:gd name="connsiteX103" fmla="*/ 6986283 w 8614995"/>
              <a:gd name="connsiteY103" fmla="*/ 81202 h 269174"/>
              <a:gd name="connsiteX104" fmla="*/ 7010346 w 8614995"/>
              <a:gd name="connsiteY104" fmla="*/ 45512 h 269174"/>
              <a:gd name="connsiteX105" fmla="*/ 7120222 w 8614995"/>
              <a:gd name="connsiteY105" fmla="*/ 0 h 269174"/>
              <a:gd name="connsiteX106" fmla="*/ 7230099 w 8614995"/>
              <a:gd name="connsiteY106" fmla="*/ 45512 h 269174"/>
              <a:gd name="connsiteX107" fmla="*/ 7254162 w 8614995"/>
              <a:gd name="connsiteY107" fmla="*/ 81202 h 269174"/>
              <a:gd name="connsiteX108" fmla="*/ 7278225 w 8614995"/>
              <a:gd name="connsiteY108" fmla="*/ 45512 h 269174"/>
              <a:gd name="connsiteX109" fmla="*/ 7388101 w 8614995"/>
              <a:gd name="connsiteY109" fmla="*/ 0 h 269174"/>
              <a:gd name="connsiteX110" fmla="*/ 7497978 w 8614995"/>
              <a:gd name="connsiteY110" fmla="*/ 45512 h 269174"/>
              <a:gd name="connsiteX111" fmla="*/ 7522040 w 8614995"/>
              <a:gd name="connsiteY111" fmla="*/ 81202 h 269174"/>
              <a:gd name="connsiteX112" fmla="*/ 7546103 w 8614995"/>
              <a:gd name="connsiteY112" fmla="*/ 45512 h 269174"/>
              <a:gd name="connsiteX113" fmla="*/ 7655979 w 8614995"/>
              <a:gd name="connsiteY113" fmla="*/ 0 h 269174"/>
              <a:gd name="connsiteX114" fmla="*/ 7765856 w 8614995"/>
              <a:gd name="connsiteY114" fmla="*/ 45512 h 269174"/>
              <a:gd name="connsiteX115" fmla="*/ 7789918 w 8614995"/>
              <a:gd name="connsiteY115" fmla="*/ 81202 h 269174"/>
              <a:gd name="connsiteX116" fmla="*/ 7813980 w 8614995"/>
              <a:gd name="connsiteY116" fmla="*/ 45512 h 269174"/>
              <a:gd name="connsiteX117" fmla="*/ 7923857 w 8614995"/>
              <a:gd name="connsiteY117" fmla="*/ 0 h 269174"/>
              <a:gd name="connsiteX118" fmla="*/ 8033734 w 8614995"/>
              <a:gd name="connsiteY118" fmla="*/ 45512 h 269174"/>
              <a:gd name="connsiteX119" fmla="*/ 8057796 w 8614995"/>
              <a:gd name="connsiteY119" fmla="*/ 81202 h 269174"/>
              <a:gd name="connsiteX120" fmla="*/ 8081859 w 8614995"/>
              <a:gd name="connsiteY120" fmla="*/ 45512 h 269174"/>
              <a:gd name="connsiteX121" fmla="*/ 8191736 w 8614995"/>
              <a:gd name="connsiteY121" fmla="*/ 0 h 269174"/>
              <a:gd name="connsiteX122" fmla="*/ 8301613 w 8614995"/>
              <a:gd name="connsiteY122" fmla="*/ 45512 h 269174"/>
              <a:gd name="connsiteX123" fmla="*/ 8325671 w 8614995"/>
              <a:gd name="connsiteY123" fmla="*/ 81196 h 269174"/>
              <a:gd name="connsiteX124" fmla="*/ 8349729 w 8614995"/>
              <a:gd name="connsiteY124" fmla="*/ 45512 h 269174"/>
              <a:gd name="connsiteX125" fmla="*/ 8459606 w 8614995"/>
              <a:gd name="connsiteY125" fmla="*/ 0 h 269174"/>
              <a:gd name="connsiteX126" fmla="*/ 8614995 w 8614995"/>
              <a:gd name="connsiteY126" fmla="*/ 155389 h 269174"/>
              <a:gd name="connsiteX127" fmla="*/ 8610484 w 8614995"/>
              <a:gd name="connsiteY127" fmla="*/ 177734 h 269174"/>
              <a:gd name="connsiteX128" fmla="*/ 95951 w 8614995"/>
              <a:gd name="connsiteY128" fmla="*/ 269174 h 269174"/>
              <a:gd name="connsiteX0" fmla="*/ 59437 w 8519044"/>
              <a:gd name="connsiteY0" fmla="*/ 0 h 269174"/>
              <a:gd name="connsiteX1" fmla="*/ 169314 w 8519044"/>
              <a:gd name="connsiteY1" fmla="*/ 45512 h 269174"/>
              <a:gd name="connsiteX2" fmla="*/ 193376 w 8519044"/>
              <a:gd name="connsiteY2" fmla="*/ 81202 h 269174"/>
              <a:gd name="connsiteX3" fmla="*/ 217439 w 8519044"/>
              <a:gd name="connsiteY3" fmla="*/ 45512 h 269174"/>
              <a:gd name="connsiteX4" fmla="*/ 327315 w 8519044"/>
              <a:gd name="connsiteY4" fmla="*/ 0 h 269174"/>
              <a:gd name="connsiteX5" fmla="*/ 437192 w 8519044"/>
              <a:gd name="connsiteY5" fmla="*/ 45512 h 269174"/>
              <a:gd name="connsiteX6" fmla="*/ 461255 w 8519044"/>
              <a:gd name="connsiteY6" fmla="*/ 81202 h 269174"/>
              <a:gd name="connsiteX7" fmla="*/ 485318 w 8519044"/>
              <a:gd name="connsiteY7" fmla="*/ 45512 h 269174"/>
              <a:gd name="connsiteX8" fmla="*/ 595195 w 8519044"/>
              <a:gd name="connsiteY8" fmla="*/ 0 h 269174"/>
              <a:gd name="connsiteX9" fmla="*/ 705071 w 8519044"/>
              <a:gd name="connsiteY9" fmla="*/ 45512 h 269174"/>
              <a:gd name="connsiteX10" fmla="*/ 729134 w 8519044"/>
              <a:gd name="connsiteY10" fmla="*/ 81202 h 269174"/>
              <a:gd name="connsiteX11" fmla="*/ 753196 w 8519044"/>
              <a:gd name="connsiteY11" fmla="*/ 45512 h 269174"/>
              <a:gd name="connsiteX12" fmla="*/ 863072 w 8519044"/>
              <a:gd name="connsiteY12" fmla="*/ 0 h 269174"/>
              <a:gd name="connsiteX13" fmla="*/ 972949 w 8519044"/>
              <a:gd name="connsiteY13" fmla="*/ 45512 h 269174"/>
              <a:gd name="connsiteX14" fmla="*/ 997011 w 8519044"/>
              <a:gd name="connsiteY14" fmla="*/ 81202 h 269174"/>
              <a:gd name="connsiteX15" fmla="*/ 1021074 w 8519044"/>
              <a:gd name="connsiteY15" fmla="*/ 45512 h 269174"/>
              <a:gd name="connsiteX16" fmla="*/ 1130950 w 8519044"/>
              <a:gd name="connsiteY16" fmla="*/ 0 h 269174"/>
              <a:gd name="connsiteX17" fmla="*/ 1240826 w 8519044"/>
              <a:gd name="connsiteY17" fmla="*/ 45512 h 269174"/>
              <a:gd name="connsiteX18" fmla="*/ 1264890 w 8519044"/>
              <a:gd name="connsiteY18" fmla="*/ 81202 h 269174"/>
              <a:gd name="connsiteX19" fmla="*/ 1288953 w 8519044"/>
              <a:gd name="connsiteY19" fmla="*/ 45512 h 269174"/>
              <a:gd name="connsiteX20" fmla="*/ 1398829 w 8519044"/>
              <a:gd name="connsiteY20" fmla="*/ 0 h 269174"/>
              <a:gd name="connsiteX21" fmla="*/ 1508706 w 8519044"/>
              <a:gd name="connsiteY21" fmla="*/ 45512 h 269174"/>
              <a:gd name="connsiteX22" fmla="*/ 1532767 w 8519044"/>
              <a:gd name="connsiteY22" fmla="*/ 81202 h 269174"/>
              <a:gd name="connsiteX23" fmla="*/ 1556830 w 8519044"/>
              <a:gd name="connsiteY23" fmla="*/ 45512 h 269174"/>
              <a:gd name="connsiteX24" fmla="*/ 1666706 w 8519044"/>
              <a:gd name="connsiteY24" fmla="*/ 0 h 269174"/>
              <a:gd name="connsiteX25" fmla="*/ 1776583 w 8519044"/>
              <a:gd name="connsiteY25" fmla="*/ 45512 h 269174"/>
              <a:gd name="connsiteX26" fmla="*/ 1800645 w 8519044"/>
              <a:gd name="connsiteY26" fmla="*/ 81202 h 269174"/>
              <a:gd name="connsiteX27" fmla="*/ 1824708 w 8519044"/>
              <a:gd name="connsiteY27" fmla="*/ 45512 h 269174"/>
              <a:gd name="connsiteX28" fmla="*/ 1934584 w 8519044"/>
              <a:gd name="connsiteY28" fmla="*/ 0 h 269174"/>
              <a:gd name="connsiteX29" fmla="*/ 2044462 w 8519044"/>
              <a:gd name="connsiteY29" fmla="*/ 45512 h 269174"/>
              <a:gd name="connsiteX30" fmla="*/ 2068524 w 8519044"/>
              <a:gd name="connsiteY30" fmla="*/ 81202 h 269174"/>
              <a:gd name="connsiteX31" fmla="*/ 2092588 w 8519044"/>
              <a:gd name="connsiteY31" fmla="*/ 45512 h 269174"/>
              <a:gd name="connsiteX32" fmla="*/ 2202463 w 8519044"/>
              <a:gd name="connsiteY32" fmla="*/ 0 h 269174"/>
              <a:gd name="connsiteX33" fmla="*/ 2312340 w 8519044"/>
              <a:gd name="connsiteY33" fmla="*/ 45512 h 269174"/>
              <a:gd name="connsiteX34" fmla="*/ 2336402 w 8519044"/>
              <a:gd name="connsiteY34" fmla="*/ 81202 h 269174"/>
              <a:gd name="connsiteX35" fmla="*/ 2360464 w 8519044"/>
              <a:gd name="connsiteY35" fmla="*/ 45512 h 269174"/>
              <a:gd name="connsiteX36" fmla="*/ 2470341 w 8519044"/>
              <a:gd name="connsiteY36" fmla="*/ 0 h 269174"/>
              <a:gd name="connsiteX37" fmla="*/ 2580218 w 8519044"/>
              <a:gd name="connsiteY37" fmla="*/ 45512 h 269174"/>
              <a:gd name="connsiteX38" fmla="*/ 2604280 w 8519044"/>
              <a:gd name="connsiteY38" fmla="*/ 81202 h 269174"/>
              <a:gd name="connsiteX39" fmla="*/ 2628342 w 8519044"/>
              <a:gd name="connsiteY39" fmla="*/ 45512 h 269174"/>
              <a:gd name="connsiteX40" fmla="*/ 2738219 w 8519044"/>
              <a:gd name="connsiteY40" fmla="*/ 0 h 269174"/>
              <a:gd name="connsiteX41" fmla="*/ 2848095 w 8519044"/>
              <a:gd name="connsiteY41" fmla="*/ 45512 h 269174"/>
              <a:gd name="connsiteX42" fmla="*/ 2872159 w 8519044"/>
              <a:gd name="connsiteY42" fmla="*/ 81202 h 269174"/>
              <a:gd name="connsiteX43" fmla="*/ 2896222 w 8519044"/>
              <a:gd name="connsiteY43" fmla="*/ 45512 h 269174"/>
              <a:gd name="connsiteX44" fmla="*/ 3006098 w 8519044"/>
              <a:gd name="connsiteY44" fmla="*/ 0 h 269174"/>
              <a:gd name="connsiteX45" fmla="*/ 3115974 w 8519044"/>
              <a:gd name="connsiteY45" fmla="*/ 45512 h 269174"/>
              <a:gd name="connsiteX46" fmla="*/ 3140037 w 8519044"/>
              <a:gd name="connsiteY46" fmla="*/ 81202 h 269174"/>
              <a:gd name="connsiteX47" fmla="*/ 3164099 w 8519044"/>
              <a:gd name="connsiteY47" fmla="*/ 45512 h 269174"/>
              <a:gd name="connsiteX48" fmla="*/ 3273976 w 8519044"/>
              <a:gd name="connsiteY48" fmla="*/ 0 h 269174"/>
              <a:gd name="connsiteX49" fmla="*/ 3383852 w 8519044"/>
              <a:gd name="connsiteY49" fmla="*/ 45512 h 269174"/>
              <a:gd name="connsiteX50" fmla="*/ 3407915 w 8519044"/>
              <a:gd name="connsiteY50" fmla="*/ 81202 h 269174"/>
              <a:gd name="connsiteX51" fmla="*/ 3431977 w 8519044"/>
              <a:gd name="connsiteY51" fmla="*/ 45512 h 269174"/>
              <a:gd name="connsiteX52" fmla="*/ 3541853 w 8519044"/>
              <a:gd name="connsiteY52" fmla="*/ 0 h 269174"/>
              <a:gd name="connsiteX53" fmla="*/ 3651730 w 8519044"/>
              <a:gd name="connsiteY53" fmla="*/ 45512 h 269174"/>
              <a:gd name="connsiteX54" fmla="*/ 3675792 w 8519044"/>
              <a:gd name="connsiteY54" fmla="*/ 81202 h 269174"/>
              <a:gd name="connsiteX55" fmla="*/ 3699855 w 8519044"/>
              <a:gd name="connsiteY55" fmla="*/ 45512 h 269174"/>
              <a:gd name="connsiteX56" fmla="*/ 3809731 w 8519044"/>
              <a:gd name="connsiteY56" fmla="*/ 0 h 269174"/>
              <a:gd name="connsiteX57" fmla="*/ 3919608 w 8519044"/>
              <a:gd name="connsiteY57" fmla="*/ 45512 h 269174"/>
              <a:gd name="connsiteX58" fmla="*/ 3943671 w 8519044"/>
              <a:gd name="connsiteY58" fmla="*/ 81202 h 269174"/>
              <a:gd name="connsiteX59" fmla="*/ 3967734 w 8519044"/>
              <a:gd name="connsiteY59" fmla="*/ 45512 h 269174"/>
              <a:gd name="connsiteX60" fmla="*/ 4077610 w 8519044"/>
              <a:gd name="connsiteY60" fmla="*/ 0 h 269174"/>
              <a:gd name="connsiteX61" fmla="*/ 4187487 w 8519044"/>
              <a:gd name="connsiteY61" fmla="*/ 45512 h 269174"/>
              <a:gd name="connsiteX62" fmla="*/ 4211549 w 8519044"/>
              <a:gd name="connsiteY62" fmla="*/ 81202 h 269174"/>
              <a:gd name="connsiteX63" fmla="*/ 4235612 w 8519044"/>
              <a:gd name="connsiteY63" fmla="*/ 45512 h 269174"/>
              <a:gd name="connsiteX64" fmla="*/ 4345488 w 8519044"/>
              <a:gd name="connsiteY64" fmla="*/ 0 h 269174"/>
              <a:gd name="connsiteX65" fmla="*/ 4455365 w 8519044"/>
              <a:gd name="connsiteY65" fmla="*/ 45512 h 269174"/>
              <a:gd name="connsiteX66" fmla="*/ 4479427 w 8519044"/>
              <a:gd name="connsiteY66" fmla="*/ 81202 h 269174"/>
              <a:gd name="connsiteX67" fmla="*/ 4503490 w 8519044"/>
              <a:gd name="connsiteY67" fmla="*/ 45512 h 269174"/>
              <a:gd name="connsiteX68" fmla="*/ 4613366 w 8519044"/>
              <a:gd name="connsiteY68" fmla="*/ 0 h 269174"/>
              <a:gd name="connsiteX69" fmla="*/ 4723243 w 8519044"/>
              <a:gd name="connsiteY69" fmla="*/ 45512 h 269174"/>
              <a:gd name="connsiteX70" fmla="*/ 4747306 w 8519044"/>
              <a:gd name="connsiteY70" fmla="*/ 81202 h 269174"/>
              <a:gd name="connsiteX71" fmla="*/ 4771369 w 8519044"/>
              <a:gd name="connsiteY71" fmla="*/ 45512 h 269174"/>
              <a:gd name="connsiteX72" fmla="*/ 4881245 w 8519044"/>
              <a:gd name="connsiteY72" fmla="*/ 0 h 269174"/>
              <a:gd name="connsiteX73" fmla="*/ 4991122 w 8519044"/>
              <a:gd name="connsiteY73" fmla="*/ 45512 h 269174"/>
              <a:gd name="connsiteX74" fmla="*/ 5015184 w 8519044"/>
              <a:gd name="connsiteY74" fmla="*/ 81202 h 269174"/>
              <a:gd name="connsiteX75" fmla="*/ 5039247 w 8519044"/>
              <a:gd name="connsiteY75" fmla="*/ 45512 h 269174"/>
              <a:gd name="connsiteX76" fmla="*/ 5149123 w 8519044"/>
              <a:gd name="connsiteY76" fmla="*/ 0 h 269174"/>
              <a:gd name="connsiteX77" fmla="*/ 5259000 w 8519044"/>
              <a:gd name="connsiteY77" fmla="*/ 45512 h 269174"/>
              <a:gd name="connsiteX78" fmla="*/ 5283062 w 8519044"/>
              <a:gd name="connsiteY78" fmla="*/ 81202 h 269174"/>
              <a:gd name="connsiteX79" fmla="*/ 5307125 w 8519044"/>
              <a:gd name="connsiteY79" fmla="*/ 45512 h 269174"/>
              <a:gd name="connsiteX80" fmla="*/ 5417001 w 8519044"/>
              <a:gd name="connsiteY80" fmla="*/ 0 h 269174"/>
              <a:gd name="connsiteX81" fmla="*/ 5526878 w 8519044"/>
              <a:gd name="connsiteY81" fmla="*/ 45512 h 269174"/>
              <a:gd name="connsiteX82" fmla="*/ 5550941 w 8519044"/>
              <a:gd name="connsiteY82" fmla="*/ 81202 h 269174"/>
              <a:gd name="connsiteX83" fmla="*/ 5575004 w 8519044"/>
              <a:gd name="connsiteY83" fmla="*/ 45512 h 269174"/>
              <a:gd name="connsiteX84" fmla="*/ 5684880 w 8519044"/>
              <a:gd name="connsiteY84" fmla="*/ 0 h 269174"/>
              <a:gd name="connsiteX85" fmla="*/ 5794757 w 8519044"/>
              <a:gd name="connsiteY85" fmla="*/ 45512 h 269174"/>
              <a:gd name="connsiteX86" fmla="*/ 5818819 w 8519044"/>
              <a:gd name="connsiteY86" fmla="*/ 81202 h 269174"/>
              <a:gd name="connsiteX87" fmla="*/ 5842882 w 8519044"/>
              <a:gd name="connsiteY87" fmla="*/ 45512 h 269174"/>
              <a:gd name="connsiteX88" fmla="*/ 5952758 w 8519044"/>
              <a:gd name="connsiteY88" fmla="*/ 0 h 269174"/>
              <a:gd name="connsiteX89" fmla="*/ 6062635 w 8519044"/>
              <a:gd name="connsiteY89" fmla="*/ 45512 h 269174"/>
              <a:gd name="connsiteX90" fmla="*/ 6086697 w 8519044"/>
              <a:gd name="connsiteY90" fmla="*/ 81202 h 269174"/>
              <a:gd name="connsiteX91" fmla="*/ 6110760 w 8519044"/>
              <a:gd name="connsiteY91" fmla="*/ 45512 h 269174"/>
              <a:gd name="connsiteX92" fmla="*/ 6220636 w 8519044"/>
              <a:gd name="connsiteY92" fmla="*/ 0 h 269174"/>
              <a:gd name="connsiteX93" fmla="*/ 6330513 w 8519044"/>
              <a:gd name="connsiteY93" fmla="*/ 45512 h 269174"/>
              <a:gd name="connsiteX94" fmla="*/ 6354576 w 8519044"/>
              <a:gd name="connsiteY94" fmla="*/ 81202 h 269174"/>
              <a:gd name="connsiteX95" fmla="*/ 6378639 w 8519044"/>
              <a:gd name="connsiteY95" fmla="*/ 45512 h 269174"/>
              <a:gd name="connsiteX96" fmla="*/ 6488515 w 8519044"/>
              <a:gd name="connsiteY96" fmla="*/ 0 h 269174"/>
              <a:gd name="connsiteX97" fmla="*/ 6598392 w 8519044"/>
              <a:gd name="connsiteY97" fmla="*/ 45512 h 269174"/>
              <a:gd name="connsiteX98" fmla="*/ 6622454 w 8519044"/>
              <a:gd name="connsiteY98" fmla="*/ 81202 h 269174"/>
              <a:gd name="connsiteX99" fmla="*/ 6646517 w 8519044"/>
              <a:gd name="connsiteY99" fmla="*/ 45512 h 269174"/>
              <a:gd name="connsiteX100" fmla="*/ 6756393 w 8519044"/>
              <a:gd name="connsiteY100" fmla="*/ 0 h 269174"/>
              <a:gd name="connsiteX101" fmla="*/ 6866270 w 8519044"/>
              <a:gd name="connsiteY101" fmla="*/ 45512 h 269174"/>
              <a:gd name="connsiteX102" fmla="*/ 6890332 w 8519044"/>
              <a:gd name="connsiteY102" fmla="*/ 81202 h 269174"/>
              <a:gd name="connsiteX103" fmla="*/ 6914395 w 8519044"/>
              <a:gd name="connsiteY103" fmla="*/ 45512 h 269174"/>
              <a:gd name="connsiteX104" fmla="*/ 7024271 w 8519044"/>
              <a:gd name="connsiteY104" fmla="*/ 0 h 269174"/>
              <a:gd name="connsiteX105" fmla="*/ 7134148 w 8519044"/>
              <a:gd name="connsiteY105" fmla="*/ 45512 h 269174"/>
              <a:gd name="connsiteX106" fmla="*/ 7158211 w 8519044"/>
              <a:gd name="connsiteY106" fmla="*/ 81202 h 269174"/>
              <a:gd name="connsiteX107" fmla="*/ 7182274 w 8519044"/>
              <a:gd name="connsiteY107" fmla="*/ 45512 h 269174"/>
              <a:gd name="connsiteX108" fmla="*/ 7292150 w 8519044"/>
              <a:gd name="connsiteY108" fmla="*/ 0 h 269174"/>
              <a:gd name="connsiteX109" fmla="*/ 7402027 w 8519044"/>
              <a:gd name="connsiteY109" fmla="*/ 45512 h 269174"/>
              <a:gd name="connsiteX110" fmla="*/ 7426089 w 8519044"/>
              <a:gd name="connsiteY110" fmla="*/ 81202 h 269174"/>
              <a:gd name="connsiteX111" fmla="*/ 7450152 w 8519044"/>
              <a:gd name="connsiteY111" fmla="*/ 45512 h 269174"/>
              <a:gd name="connsiteX112" fmla="*/ 7560028 w 8519044"/>
              <a:gd name="connsiteY112" fmla="*/ 0 h 269174"/>
              <a:gd name="connsiteX113" fmla="*/ 7669905 w 8519044"/>
              <a:gd name="connsiteY113" fmla="*/ 45512 h 269174"/>
              <a:gd name="connsiteX114" fmla="*/ 7693967 w 8519044"/>
              <a:gd name="connsiteY114" fmla="*/ 81202 h 269174"/>
              <a:gd name="connsiteX115" fmla="*/ 7718029 w 8519044"/>
              <a:gd name="connsiteY115" fmla="*/ 45512 h 269174"/>
              <a:gd name="connsiteX116" fmla="*/ 7827906 w 8519044"/>
              <a:gd name="connsiteY116" fmla="*/ 0 h 269174"/>
              <a:gd name="connsiteX117" fmla="*/ 7937783 w 8519044"/>
              <a:gd name="connsiteY117" fmla="*/ 45512 h 269174"/>
              <a:gd name="connsiteX118" fmla="*/ 7961845 w 8519044"/>
              <a:gd name="connsiteY118" fmla="*/ 81202 h 269174"/>
              <a:gd name="connsiteX119" fmla="*/ 7985908 w 8519044"/>
              <a:gd name="connsiteY119" fmla="*/ 45512 h 269174"/>
              <a:gd name="connsiteX120" fmla="*/ 8095785 w 8519044"/>
              <a:gd name="connsiteY120" fmla="*/ 0 h 269174"/>
              <a:gd name="connsiteX121" fmla="*/ 8205662 w 8519044"/>
              <a:gd name="connsiteY121" fmla="*/ 45512 h 269174"/>
              <a:gd name="connsiteX122" fmla="*/ 8229720 w 8519044"/>
              <a:gd name="connsiteY122" fmla="*/ 81196 h 269174"/>
              <a:gd name="connsiteX123" fmla="*/ 8253778 w 8519044"/>
              <a:gd name="connsiteY123" fmla="*/ 45512 h 269174"/>
              <a:gd name="connsiteX124" fmla="*/ 8363655 w 8519044"/>
              <a:gd name="connsiteY124" fmla="*/ 0 h 269174"/>
              <a:gd name="connsiteX125" fmla="*/ 8519044 w 8519044"/>
              <a:gd name="connsiteY125" fmla="*/ 155389 h 269174"/>
              <a:gd name="connsiteX126" fmla="*/ 8514533 w 8519044"/>
              <a:gd name="connsiteY126" fmla="*/ 177734 h 269174"/>
              <a:gd name="connsiteX127" fmla="*/ 0 w 8519044"/>
              <a:gd name="connsiteY127" fmla="*/ 269174 h 269174"/>
              <a:gd name="connsiteX0" fmla="*/ 61818 w 8519044"/>
              <a:gd name="connsiteY0" fmla="*/ 7143 h 269174"/>
              <a:gd name="connsiteX1" fmla="*/ 169314 w 8519044"/>
              <a:gd name="connsiteY1" fmla="*/ 45512 h 269174"/>
              <a:gd name="connsiteX2" fmla="*/ 193376 w 8519044"/>
              <a:gd name="connsiteY2" fmla="*/ 81202 h 269174"/>
              <a:gd name="connsiteX3" fmla="*/ 217439 w 8519044"/>
              <a:gd name="connsiteY3" fmla="*/ 45512 h 269174"/>
              <a:gd name="connsiteX4" fmla="*/ 327315 w 8519044"/>
              <a:gd name="connsiteY4" fmla="*/ 0 h 269174"/>
              <a:gd name="connsiteX5" fmla="*/ 437192 w 8519044"/>
              <a:gd name="connsiteY5" fmla="*/ 45512 h 269174"/>
              <a:gd name="connsiteX6" fmla="*/ 461255 w 8519044"/>
              <a:gd name="connsiteY6" fmla="*/ 81202 h 269174"/>
              <a:gd name="connsiteX7" fmla="*/ 485318 w 8519044"/>
              <a:gd name="connsiteY7" fmla="*/ 45512 h 269174"/>
              <a:gd name="connsiteX8" fmla="*/ 595195 w 8519044"/>
              <a:gd name="connsiteY8" fmla="*/ 0 h 269174"/>
              <a:gd name="connsiteX9" fmla="*/ 705071 w 8519044"/>
              <a:gd name="connsiteY9" fmla="*/ 45512 h 269174"/>
              <a:gd name="connsiteX10" fmla="*/ 729134 w 8519044"/>
              <a:gd name="connsiteY10" fmla="*/ 81202 h 269174"/>
              <a:gd name="connsiteX11" fmla="*/ 753196 w 8519044"/>
              <a:gd name="connsiteY11" fmla="*/ 45512 h 269174"/>
              <a:gd name="connsiteX12" fmla="*/ 863072 w 8519044"/>
              <a:gd name="connsiteY12" fmla="*/ 0 h 269174"/>
              <a:gd name="connsiteX13" fmla="*/ 972949 w 8519044"/>
              <a:gd name="connsiteY13" fmla="*/ 45512 h 269174"/>
              <a:gd name="connsiteX14" fmla="*/ 997011 w 8519044"/>
              <a:gd name="connsiteY14" fmla="*/ 81202 h 269174"/>
              <a:gd name="connsiteX15" fmla="*/ 1021074 w 8519044"/>
              <a:gd name="connsiteY15" fmla="*/ 45512 h 269174"/>
              <a:gd name="connsiteX16" fmla="*/ 1130950 w 8519044"/>
              <a:gd name="connsiteY16" fmla="*/ 0 h 269174"/>
              <a:gd name="connsiteX17" fmla="*/ 1240826 w 8519044"/>
              <a:gd name="connsiteY17" fmla="*/ 45512 h 269174"/>
              <a:gd name="connsiteX18" fmla="*/ 1264890 w 8519044"/>
              <a:gd name="connsiteY18" fmla="*/ 81202 h 269174"/>
              <a:gd name="connsiteX19" fmla="*/ 1288953 w 8519044"/>
              <a:gd name="connsiteY19" fmla="*/ 45512 h 269174"/>
              <a:gd name="connsiteX20" fmla="*/ 1398829 w 8519044"/>
              <a:gd name="connsiteY20" fmla="*/ 0 h 269174"/>
              <a:gd name="connsiteX21" fmla="*/ 1508706 w 8519044"/>
              <a:gd name="connsiteY21" fmla="*/ 45512 h 269174"/>
              <a:gd name="connsiteX22" fmla="*/ 1532767 w 8519044"/>
              <a:gd name="connsiteY22" fmla="*/ 81202 h 269174"/>
              <a:gd name="connsiteX23" fmla="*/ 1556830 w 8519044"/>
              <a:gd name="connsiteY23" fmla="*/ 45512 h 269174"/>
              <a:gd name="connsiteX24" fmla="*/ 1666706 w 8519044"/>
              <a:gd name="connsiteY24" fmla="*/ 0 h 269174"/>
              <a:gd name="connsiteX25" fmla="*/ 1776583 w 8519044"/>
              <a:gd name="connsiteY25" fmla="*/ 45512 h 269174"/>
              <a:gd name="connsiteX26" fmla="*/ 1800645 w 8519044"/>
              <a:gd name="connsiteY26" fmla="*/ 81202 h 269174"/>
              <a:gd name="connsiteX27" fmla="*/ 1824708 w 8519044"/>
              <a:gd name="connsiteY27" fmla="*/ 45512 h 269174"/>
              <a:gd name="connsiteX28" fmla="*/ 1934584 w 8519044"/>
              <a:gd name="connsiteY28" fmla="*/ 0 h 269174"/>
              <a:gd name="connsiteX29" fmla="*/ 2044462 w 8519044"/>
              <a:gd name="connsiteY29" fmla="*/ 45512 h 269174"/>
              <a:gd name="connsiteX30" fmla="*/ 2068524 w 8519044"/>
              <a:gd name="connsiteY30" fmla="*/ 81202 h 269174"/>
              <a:gd name="connsiteX31" fmla="*/ 2092588 w 8519044"/>
              <a:gd name="connsiteY31" fmla="*/ 45512 h 269174"/>
              <a:gd name="connsiteX32" fmla="*/ 2202463 w 8519044"/>
              <a:gd name="connsiteY32" fmla="*/ 0 h 269174"/>
              <a:gd name="connsiteX33" fmla="*/ 2312340 w 8519044"/>
              <a:gd name="connsiteY33" fmla="*/ 45512 h 269174"/>
              <a:gd name="connsiteX34" fmla="*/ 2336402 w 8519044"/>
              <a:gd name="connsiteY34" fmla="*/ 81202 h 269174"/>
              <a:gd name="connsiteX35" fmla="*/ 2360464 w 8519044"/>
              <a:gd name="connsiteY35" fmla="*/ 45512 h 269174"/>
              <a:gd name="connsiteX36" fmla="*/ 2470341 w 8519044"/>
              <a:gd name="connsiteY36" fmla="*/ 0 h 269174"/>
              <a:gd name="connsiteX37" fmla="*/ 2580218 w 8519044"/>
              <a:gd name="connsiteY37" fmla="*/ 45512 h 269174"/>
              <a:gd name="connsiteX38" fmla="*/ 2604280 w 8519044"/>
              <a:gd name="connsiteY38" fmla="*/ 81202 h 269174"/>
              <a:gd name="connsiteX39" fmla="*/ 2628342 w 8519044"/>
              <a:gd name="connsiteY39" fmla="*/ 45512 h 269174"/>
              <a:gd name="connsiteX40" fmla="*/ 2738219 w 8519044"/>
              <a:gd name="connsiteY40" fmla="*/ 0 h 269174"/>
              <a:gd name="connsiteX41" fmla="*/ 2848095 w 8519044"/>
              <a:gd name="connsiteY41" fmla="*/ 45512 h 269174"/>
              <a:gd name="connsiteX42" fmla="*/ 2872159 w 8519044"/>
              <a:gd name="connsiteY42" fmla="*/ 81202 h 269174"/>
              <a:gd name="connsiteX43" fmla="*/ 2896222 w 8519044"/>
              <a:gd name="connsiteY43" fmla="*/ 45512 h 269174"/>
              <a:gd name="connsiteX44" fmla="*/ 3006098 w 8519044"/>
              <a:gd name="connsiteY44" fmla="*/ 0 h 269174"/>
              <a:gd name="connsiteX45" fmla="*/ 3115974 w 8519044"/>
              <a:gd name="connsiteY45" fmla="*/ 45512 h 269174"/>
              <a:gd name="connsiteX46" fmla="*/ 3140037 w 8519044"/>
              <a:gd name="connsiteY46" fmla="*/ 81202 h 269174"/>
              <a:gd name="connsiteX47" fmla="*/ 3164099 w 8519044"/>
              <a:gd name="connsiteY47" fmla="*/ 45512 h 269174"/>
              <a:gd name="connsiteX48" fmla="*/ 3273976 w 8519044"/>
              <a:gd name="connsiteY48" fmla="*/ 0 h 269174"/>
              <a:gd name="connsiteX49" fmla="*/ 3383852 w 8519044"/>
              <a:gd name="connsiteY49" fmla="*/ 45512 h 269174"/>
              <a:gd name="connsiteX50" fmla="*/ 3407915 w 8519044"/>
              <a:gd name="connsiteY50" fmla="*/ 81202 h 269174"/>
              <a:gd name="connsiteX51" fmla="*/ 3431977 w 8519044"/>
              <a:gd name="connsiteY51" fmla="*/ 45512 h 269174"/>
              <a:gd name="connsiteX52" fmla="*/ 3541853 w 8519044"/>
              <a:gd name="connsiteY52" fmla="*/ 0 h 269174"/>
              <a:gd name="connsiteX53" fmla="*/ 3651730 w 8519044"/>
              <a:gd name="connsiteY53" fmla="*/ 45512 h 269174"/>
              <a:gd name="connsiteX54" fmla="*/ 3675792 w 8519044"/>
              <a:gd name="connsiteY54" fmla="*/ 81202 h 269174"/>
              <a:gd name="connsiteX55" fmla="*/ 3699855 w 8519044"/>
              <a:gd name="connsiteY55" fmla="*/ 45512 h 269174"/>
              <a:gd name="connsiteX56" fmla="*/ 3809731 w 8519044"/>
              <a:gd name="connsiteY56" fmla="*/ 0 h 269174"/>
              <a:gd name="connsiteX57" fmla="*/ 3919608 w 8519044"/>
              <a:gd name="connsiteY57" fmla="*/ 45512 h 269174"/>
              <a:gd name="connsiteX58" fmla="*/ 3943671 w 8519044"/>
              <a:gd name="connsiteY58" fmla="*/ 81202 h 269174"/>
              <a:gd name="connsiteX59" fmla="*/ 3967734 w 8519044"/>
              <a:gd name="connsiteY59" fmla="*/ 45512 h 269174"/>
              <a:gd name="connsiteX60" fmla="*/ 4077610 w 8519044"/>
              <a:gd name="connsiteY60" fmla="*/ 0 h 269174"/>
              <a:gd name="connsiteX61" fmla="*/ 4187487 w 8519044"/>
              <a:gd name="connsiteY61" fmla="*/ 45512 h 269174"/>
              <a:gd name="connsiteX62" fmla="*/ 4211549 w 8519044"/>
              <a:gd name="connsiteY62" fmla="*/ 81202 h 269174"/>
              <a:gd name="connsiteX63" fmla="*/ 4235612 w 8519044"/>
              <a:gd name="connsiteY63" fmla="*/ 45512 h 269174"/>
              <a:gd name="connsiteX64" fmla="*/ 4345488 w 8519044"/>
              <a:gd name="connsiteY64" fmla="*/ 0 h 269174"/>
              <a:gd name="connsiteX65" fmla="*/ 4455365 w 8519044"/>
              <a:gd name="connsiteY65" fmla="*/ 45512 h 269174"/>
              <a:gd name="connsiteX66" fmla="*/ 4479427 w 8519044"/>
              <a:gd name="connsiteY66" fmla="*/ 81202 h 269174"/>
              <a:gd name="connsiteX67" fmla="*/ 4503490 w 8519044"/>
              <a:gd name="connsiteY67" fmla="*/ 45512 h 269174"/>
              <a:gd name="connsiteX68" fmla="*/ 4613366 w 8519044"/>
              <a:gd name="connsiteY68" fmla="*/ 0 h 269174"/>
              <a:gd name="connsiteX69" fmla="*/ 4723243 w 8519044"/>
              <a:gd name="connsiteY69" fmla="*/ 45512 h 269174"/>
              <a:gd name="connsiteX70" fmla="*/ 4747306 w 8519044"/>
              <a:gd name="connsiteY70" fmla="*/ 81202 h 269174"/>
              <a:gd name="connsiteX71" fmla="*/ 4771369 w 8519044"/>
              <a:gd name="connsiteY71" fmla="*/ 45512 h 269174"/>
              <a:gd name="connsiteX72" fmla="*/ 4881245 w 8519044"/>
              <a:gd name="connsiteY72" fmla="*/ 0 h 269174"/>
              <a:gd name="connsiteX73" fmla="*/ 4991122 w 8519044"/>
              <a:gd name="connsiteY73" fmla="*/ 45512 h 269174"/>
              <a:gd name="connsiteX74" fmla="*/ 5015184 w 8519044"/>
              <a:gd name="connsiteY74" fmla="*/ 81202 h 269174"/>
              <a:gd name="connsiteX75" fmla="*/ 5039247 w 8519044"/>
              <a:gd name="connsiteY75" fmla="*/ 45512 h 269174"/>
              <a:gd name="connsiteX76" fmla="*/ 5149123 w 8519044"/>
              <a:gd name="connsiteY76" fmla="*/ 0 h 269174"/>
              <a:gd name="connsiteX77" fmla="*/ 5259000 w 8519044"/>
              <a:gd name="connsiteY77" fmla="*/ 45512 h 269174"/>
              <a:gd name="connsiteX78" fmla="*/ 5283062 w 8519044"/>
              <a:gd name="connsiteY78" fmla="*/ 81202 h 269174"/>
              <a:gd name="connsiteX79" fmla="*/ 5307125 w 8519044"/>
              <a:gd name="connsiteY79" fmla="*/ 45512 h 269174"/>
              <a:gd name="connsiteX80" fmla="*/ 5417001 w 8519044"/>
              <a:gd name="connsiteY80" fmla="*/ 0 h 269174"/>
              <a:gd name="connsiteX81" fmla="*/ 5526878 w 8519044"/>
              <a:gd name="connsiteY81" fmla="*/ 45512 h 269174"/>
              <a:gd name="connsiteX82" fmla="*/ 5550941 w 8519044"/>
              <a:gd name="connsiteY82" fmla="*/ 81202 h 269174"/>
              <a:gd name="connsiteX83" fmla="*/ 5575004 w 8519044"/>
              <a:gd name="connsiteY83" fmla="*/ 45512 h 269174"/>
              <a:gd name="connsiteX84" fmla="*/ 5684880 w 8519044"/>
              <a:gd name="connsiteY84" fmla="*/ 0 h 269174"/>
              <a:gd name="connsiteX85" fmla="*/ 5794757 w 8519044"/>
              <a:gd name="connsiteY85" fmla="*/ 45512 h 269174"/>
              <a:gd name="connsiteX86" fmla="*/ 5818819 w 8519044"/>
              <a:gd name="connsiteY86" fmla="*/ 81202 h 269174"/>
              <a:gd name="connsiteX87" fmla="*/ 5842882 w 8519044"/>
              <a:gd name="connsiteY87" fmla="*/ 45512 h 269174"/>
              <a:gd name="connsiteX88" fmla="*/ 5952758 w 8519044"/>
              <a:gd name="connsiteY88" fmla="*/ 0 h 269174"/>
              <a:gd name="connsiteX89" fmla="*/ 6062635 w 8519044"/>
              <a:gd name="connsiteY89" fmla="*/ 45512 h 269174"/>
              <a:gd name="connsiteX90" fmla="*/ 6086697 w 8519044"/>
              <a:gd name="connsiteY90" fmla="*/ 81202 h 269174"/>
              <a:gd name="connsiteX91" fmla="*/ 6110760 w 8519044"/>
              <a:gd name="connsiteY91" fmla="*/ 45512 h 269174"/>
              <a:gd name="connsiteX92" fmla="*/ 6220636 w 8519044"/>
              <a:gd name="connsiteY92" fmla="*/ 0 h 269174"/>
              <a:gd name="connsiteX93" fmla="*/ 6330513 w 8519044"/>
              <a:gd name="connsiteY93" fmla="*/ 45512 h 269174"/>
              <a:gd name="connsiteX94" fmla="*/ 6354576 w 8519044"/>
              <a:gd name="connsiteY94" fmla="*/ 81202 h 269174"/>
              <a:gd name="connsiteX95" fmla="*/ 6378639 w 8519044"/>
              <a:gd name="connsiteY95" fmla="*/ 45512 h 269174"/>
              <a:gd name="connsiteX96" fmla="*/ 6488515 w 8519044"/>
              <a:gd name="connsiteY96" fmla="*/ 0 h 269174"/>
              <a:gd name="connsiteX97" fmla="*/ 6598392 w 8519044"/>
              <a:gd name="connsiteY97" fmla="*/ 45512 h 269174"/>
              <a:gd name="connsiteX98" fmla="*/ 6622454 w 8519044"/>
              <a:gd name="connsiteY98" fmla="*/ 81202 h 269174"/>
              <a:gd name="connsiteX99" fmla="*/ 6646517 w 8519044"/>
              <a:gd name="connsiteY99" fmla="*/ 45512 h 269174"/>
              <a:gd name="connsiteX100" fmla="*/ 6756393 w 8519044"/>
              <a:gd name="connsiteY100" fmla="*/ 0 h 269174"/>
              <a:gd name="connsiteX101" fmla="*/ 6866270 w 8519044"/>
              <a:gd name="connsiteY101" fmla="*/ 45512 h 269174"/>
              <a:gd name="connsiteX102" fmla="*/ 6890332 w 8519044"/>
              <a:gd name="connsiteY102" fmla="*/ 81202 h 269174"/>
              <a:gd name="connsiteX103" fmla="*/ 6914395 w 8519044"/>
              <a:gd name="connsiteY103" fmla="*/ 45512 h 269174"/>
              <a:gd name="connsiteX104" fmla="*/ 7024271 w 8519044"/>
              <a:gd name="connsiteY104" fmla="*/ 0 h 269174"/>
              <a:gd name="connsiteX105" fmla="*/ 7134148 w 8519044"/>
              <a:gd name="connsiteY105" fmla="*/ 45512 h 269174"/>
              <a:gd name="connsiteX106" fmla="*/ 7158211 w 8519044"/>
              <a:gd name="connsiteY106" fmla="*/ 81202 h 269174"/>
              <a:gd name="connsiteX107" fmla="*/ 7182274 w 8519044"/>
              <a:gd name="connsiteY107" fmla="*/ 45512 h 269174"/>
              <a:gd name="connsiteX108" fmla="*/ 7292150 w 8519044"/>
              <a:gd name="connsiteY108" fmla="*/ 0 h 269174"/>
              <a:gd name="connsiteX109" fmla="*/ 7402027 w 8519044"/>
              <a:gd name="connsiteY109" fmla="*/ 45512 h 269174"/>
              <a:gd name="connsiteX110" fmla="*/ 7426089 w 8519044"/>
              <a:gd name="connsiteY110" fmla="*/ 81202 h 269174"/>
              <a:gd name="connsiteX111" fmla="*/ 7450152 w 8519044"/>
              <a:gd name="connsiteY111" fmla="*/ 45512 h 269174"/>
              <a:gd name="connsiteX112" fmla="*/ 7560028 w 8519044"/>
              <a:gd name="connsiteY112" fmla="*/ 0 h 269174"/>
              <a:gd name="connsiteX113" fmla="*/ 7669905 w 8519044"/>
              <a:gd name="connsiteY113" fmla="*/ 45512 h 269174"/>
              <a:gd name="connsiteX114" fmla="*/ 7693967 w 8519044"/>
              <a:gd name="connsiteY114" fmla="*/ 81202 h 269174"/>
              <a:gd name="connsiteX115" fmla="*/ 7718029 w 8519044"/>
              <a:gd name="connsiteY115" fmla="*/ 45512 h 269174"/>
              <a:gd name="connsiteX116" fmla="*/ 7827906 w 8519044"/>
              <a:gd name="connsiteY116" fmla="*/ 0 h 269174"/>
              <a:gd name="connsiteX117" fmla="*/ 7937783 w 8519044"/>
              <a:gd name="connsiteY117" fmla="*/ 45512 h 269174"/>
              <a:gd name="connsiteX118" fmla="*/ 7961845 w 8519044"/>
              <a:gd name="connsiteY118" fmla="*/ 81202 h 269174"/>
              <a:gd name="connsiteX119" fmla="*/ 7985908 w 8519044"/>
              <a:gd name="connsiteY119" fmla="*/ 45512 h 269174"/>
              <a:gd name="connsiteX120" fmla="*/ 8095785 w 8519044"/>
              <a:gd name="connsiteY120" fmla="*/ 0 h 269174"/>
              <a:gd name="connsiteX121" fmla="*/ 8205662 w 8519044"/>
              <a:gd name="connsiteY121" fmla="*/ 45512 h 269174"/>
              <a:gd name="connsiteX122" fmla="*/ 8229720 w 8519044"/>
              <a:gd name="connsiteY122" fmla="*/ 81196 h 269174"/>
              <a:gd name="connsiteX123" fmla="*/ 8253778 w 8519044"/>
              <a:gd name="connsiteY123" fmla="*/ 45512 h 269174"/>
              <a:gd name="connsiteX124" fmla="*/ 8363655 w 8519044"/>
              <a:gd name="connsiteY124" fmla="*/ 0 h 269174"/>
              <a:gd name="connsiteX125" fmla="*/ 8519044 w 8519044"/>
              <a:gd name="connsiteY125" fmla="*/ 155389 h 269174"/>
              <a:gd name="connsiteX126" fmla="*/ 8514533 w 8519044"/>
              <a:gd name="connsiteY126" fmla="*/ 177734 h 269174"/>
              <a:gd name="connsiteX127" fmla="*/ 0 w 8519044"/>
              <a:gd name="connsiteY127" fmla="*/ 269174 h 269174"/>
              <a:gd name="connsiteX0" fmla="*/ 169314 w 8519044"/>
              <a:gd name="connsiteY0" fmla="*/ 45512 h 269174"/>
              <a:gd name="connsiteX1" fmla="*/ 193376 w 8519044"/>
              <a:gd name="connsiteY1" fmla="*/ 81202 h 269174"/>
              <a:gd name="connsiteX2" fmla="*/ 217439 w 8519044"/>
              <a:gd name="connsiteY2" fmla="*/ 45512 h 269174"/>
              <a:gd name="connsiteX3" fmla="*/ 327315 w 8519044"/>
              <a:gd name="connsiteY3" fmla="*/ 0 h 269174"/>
              <a:gd name="connsiteX4" fmla="*/ 437192 w 8519044"/>
              <a:gd name="connsiteY4" fmla="*/ 45512 h 269174"/>
              <a:gd name="connsiteX5" fmla="*/ 461255 w 8519044"/>
              <a:gd name="connsiteY5" fmla="*/ 81202 h 269174"/>
              <a:gd name="connsiteX6" fmla="*/ 485318 w 8519044"/>
              <a:gd name="connsiteY6" fmla="*/ 45512 h 269174"/>
              <a:gd name="connsiteX7" fmla="*/ 595195 w 8519044"/>
              <a:gd name="connsiteY7" fmla="*/ 0 h 269174"/>
              <a:gd name="connsiteX8" fmla="*/ 705071 w 8519044"/>
              <a:gd name="connsiteY8" fmla="*/ 45512 h 269174"/>
              <a:gd name="connsiteX9" fmla="*/ 729134 w 8519044"/>
              <a:gd name="connsiteY9" fmla="*/ 81202 h 269174"/>
              <a:gd name="connsiteX10" fmla="*/ 753196 w 8519044"/>
              <a:gd name="connsiteY10" fmla="*/ 45512 h 269174"/>
              <a:gd name="connsiteX11" fmla="*/ 863072 w 8519044"/>
              <a:gd name="connsiteY11" fmla="*/ 0 h 269174"/>
              <a:gd name="connsiteX12" fmla="*/ 972949 w 8519044"/>
              <a:gd name="connsiteY12" fmla="*/ 45512 h 269174"/>
              <a:gd name="connsiteX13" fmla="*/ 997011 w 8519044"/>
              <a:gd name="connsiteY13" fmla="*/ 81202 h 269174"/>
              <a:gd name="connsiteX14" fmla="*/ 1021074 w 8519044"/>
              <a:gd name="connsiteY14" fmla="*/ 45512 h 269174"/>
              <a:gd name="connsiteX15" fmla="*/ 1130950 w 8519044"/>
              <a:gd name="connsiteY15" fmla="*/ 0 h 269174"/>
              <a:gd name="connsiteX16" fmla="*/ 1240826 w 8519044"/>
              <a:gd name="connsiteY16" fmla="*/ 45512 h 269174"/>
              <a:gd name="connsiteX17" fmla="*/ 1264890 w 8519044"/>
              <a:gd name="connsiteY17" fmla="*/ 81202 h 269174"/>
              <a:gd name="connsiteX18" fmla="*/ 1288953 w 8519044"/>
              <a:gd name="connsiteY18" fmla="*/ 45512 h 269174"/>
              <a:gd name="connsiteX19" fmla="*/ 1398829 w 8519044"/>
              <a:gd name="connsiteY19" fmla="*/ 0 h 269174"/>
              <a:gd name="connsiteX20" fmla="*/ 1508706 w 8519044"/>
              <a:gd name="connsiteY20" fmla="*/ 45512 h 269174"/>
              <a:gd name="connsiteX21" fmla="*/ 1532767 w 8519044"/>
              <a:gd name="connsiteY21" fmla="*/ 81202 h 269174"/>
              <a:gd name="connsiteX22" fmla="*/ 1556830 w 8519044"/>
              <a:gd name="connsiteY22" fmla="*/ 45512 h 269174"/>
              <a:gd name="connsiteX23" fmla="*/ 1666706 w 8519044"/>
              <a:gd name="connsiteY23" fmla="*/ 0 h 269174"/>
              <a:gd name="connsiteX24" fmla="*/ 1776583 w 8519044"/>
              <a:gd name="connsiteY24" fmla="*/ 45512 h 269174"/>
              <a:gd name="connsiteX25" fmla="*/ 1800645 w 8519044"/>
              <a:gd name="connsiteY25" fmla="*/ 81202 h 269174"/>
              <a:gd name="connsiteX26" fmla="*/ 1824708 w 8519044"/>
              <a:gd name="connsiteY26" fmla="*/ 45512 h 269174"/>
              <a:gd name="connsiteX27" fmla="*/ 1934584 w 8519044"/>
              <a:gd name="connsiteY27" fmla="*/ 0 h 269174"/>
              <a:gd name="connsiteX28" fmla="*/ 2044462 w 8519044"/>
              <a:gd name="connsiteY28" fmla="*/ 45512 h 269174"/>
              <a:gd name="connsiteX29" fmla="*/ 2068524 w 8519044"/>
              <a:gd name="connsiteY29" fmla="*/ 81202 h 269174"/>
              <a:gd name="connsiteX30" fmla="*/ 2092588 w 8519044"/>
              <a:gd name="connsiteY30" fmla="*/ 45512 h 269174"/>
              <a:gd name="connsiteX31" fmla="*/ 2202463 w 8519044"/>
              <a:gd name="connsiteY31" fmla="*/ 0 h 269174"/>
              <a:gd name="connsiteX32" fmla="*/ 2312340 w 8519044"/>
              <a:gd name="connsiteY32" fmla="*/ 45512 h 269174"/>
              <a:gd name="connsiteX33" fmla="*/ 2336402 w 8519044"/>
              <a:gd name="connsiteY33" fmla="*/ 81202 h 269174"/>
              <a:gd name="connsiteX34" fmla="*/ 2360464 w 8519044"/>
              <a:gd name="connsiteY34" fmla="*/ 45512 h 269174"/>
              <a:gd name="connsiteX35" fmla="*/ 2470341 w 8519044"/>
              <a:gd name="connsiteY35" fmla="*/ 0 h 269174"/>
              <a:gd name="connsiteX36" fmla="*/ 2580218 w 8519044"/>
              <a:gd name="connsiteY36" fmla="*/ 45512 h 269174"/>
              <a:gd name="connsiteX37" fmla="*/ 2604280 w 8519044"/>
              <a:gd name="connsiteY37" fmla="*/ 81202 h 269174"/>
              <a:gd name="connsiteX38" fmla="*/ 2628342 w 8519044"/>
              <a:gd name="connsiteY38" fmla="*/ 45512 h 269174"/>
              <a:gd name="connsiteX39" fmla="*/ 2738219 w 8519044"/>
              <a:gd name="connsiteY39" fmla="*/ 0 h 269174"/>
              <a:gd name="connsiteX40" fmla="*/ 2848095 w 8519044"/>
              <a:gd name="connsiteY40" fmla="*/ 45512 h 269174"/>
              <a:gd name="connsiteX41" fmla="*/ 2872159 w 8519044"/>
              <a:gd name="connsiteY41" fmla="*/ 81202 h 269174"/>
              <a:gd name="connsiteX42" fmla="*/ 2896222 w 8519044"/>
              <a:gd name="connsiteY42" fmla="*/ 45512 h 269174"/>
              <a:gd name="connsiteX43" fmla="*/ 3006098 w 8519044"/>
              <a:gd name="connsiteY43" fmla="*/ 0 h 269174"/>
              <a:gd name="connsiteX44" fmla="*/ 3115974 w 8519044"/>
              <a:gd name="connsiteY44" fmla="*/ 45512 h 269174"/>
              <a:gd name="connsiteX45" fmla="*/ 3140037 w 8519044"/>
              <a:gd name="connsiteY45" fmla="*/ 81202 h 269174"/>
              <a:gd name="connsiteX46" fmla="*/ 3164099 w 8519044"/>
              <a:gd name="connsiteY46" fmla="*/ 45512 h 269174"/>
              <a:gd name="connsiteX47" fmla="*/ 3273976 w 8519044"/>
              <a:gd name="connsiteY47" fmla="*/ 0 h 269174"/>
              <a:gd name="connsiteX48" fmla="*/ 3383852 w 8519044"/>
              <a:gd name="connsiteY48" fmla="*/ 45512 h 269174"/>
              <a:gd name="connsiteX49" fmla="*/ 3407915 w 8519044"/>
              <a:gd name="connsiteY49" fmla="*/ 81202 h 269174"/>
              <a:gd name="connsiteX50" fmla="*/ 3431977 w 8519044"/>
              <a:gd name="connsiteY50" fmla="*/ 45512 h 269174"/>
              <a:gd name="connsiteX51" fmla="*/ 3541853 w 8519044"/>
              <a:gd name="connsiteY51" fmla="*/ 0 h 269174"/>
              <a:gd name="connsiteX52" fmla="*/ 3651730 w 8519044"/>
              <a:gd name="connsiteY52" fmla="*/ 45512 h 269174"/>
              <a:gd name="connsiteX53" fmla="*/ 3675792 w 8519044"/>
              <a:gd name="connsiteY53" fmla="*/ 81202 h 269174"/>
              <a:gd name="connsiteX54" fmla="*/ 3699855 w 8519044"/>
              <a:gd name="connsiteY54" fmla="*/ 45512 h 269174"/>
              <a:gd name="connsiteX55" fmla="*/ 3809731 w 8519044"/>
              <a:gd name="connsiteY55" fmla="*/ 0 h 269174"/>
              <a:gd name="connsiteX56" fmla="*/ 3919608 w 8519044"/>
              <a:gd name="connsiteY56" fmla="*/ 45512 h 269174"/>
              <a:gd name="connsiteX57" fmla="*/ 3943671 w 8519044"/>
              <a:gd name="connsiteY57" fmla="*/ 81202 h 269174"/>
              <a:gd name="connsiteX58" fmla="*/ 3967734 w 8519044"/>
              <a:gd name="connsiteY58" fmla="*/ 45512 h 269174"/>
              <a:gd name="connsiteX59" fmla="*/ 4077610 w 8519044"/>
              <a:gd name="connsiteY59" fmla="*/ 0 h 269174"/>
              <a:gd name="connsiteX60" fmla="*/ 4187487 w 8519044"/>
              <a:gd name="connsiteY60" fmla="*/ 45512 h 269174"/>
              <a:gd name="connsiteX61" fmla="*/ 4211549 w 8519044"/>
              <a:gd name="connsiteY61" fmla="*/ 81202 h 269174"/>
              <a:gd name="connsiteX62" fmla="*/ 4235612 w 8519044"/>
              <a:gd name="connsiteY62" fmla="*/ 45512 h 269174"/>
              <a:gd name="connsiteX63" fmla="*/ 4345488 w 8519044"/>
              <a:gd name="connsiteY63" fmla="*/ 0 h 269174"/>
              <a:gd name="connsiteX64" fmla="*/ 4455365 w 8519044"/>
              <a:gd name="connsiteY64" fmla="*/ 45512 h 269174"/>
              <a:gd name="connsiteX65" fmla="*/ 4479427 w 8519044"/>
              <a:gd name="connsiteY65" fmla="*/ 81202 h 269174"/>
              <a:gd name="connsiteX66" fmla="*/ 4503490 w 8519044"/>
              <a:gd name="connsiteY66" fmla="*/ 45512 h 269174"/>
              <a:gd name="connsiteX67" fmla="*/ 4613366 w 8519044"/>
              <a:gd name="connsiteY67" fmla="*/ 0 h 269174"/>
              <a:gd name="connsiteX68" fmla="*/ 4723243 w 8519044"/>
              <a:gd name="connsiteY68" fmla="*/ 45512 h 269174"/>
              <a:gd name="connsiteX69" fmla="*/ 4747306 w 8519044"/>
              <a:gd name="connsiteY69" fmla="*/ 81202 h 269174"/>
              <a:gd name="connsiteX70" fmla="*/ 4771369 w 8519044"/>
              <a:gd name="connsiteY70" fmla="*/ 45512 h 269174"/>
              <a:gd name="connsiteX71" fmla="*/ 4881245 w 8519044"/>
              <a:gd name="connsiteY71" fmla="*/ 0 h 269174"/>
              <a:gd name="connsiteX72" fmla="*/ 4991122 w 8519044"/>
              <a:gd name="connsiteY72" fmla="*/ 45512 h 269174"/>
              <a:gd name="connsiteX73" fmla="*/ 5015184 w 8519044"/>
              <a:gd name="connsiteY73" fmla="*/ 81202 h 269174"/>
              <a:gd name="connsiteX74" fmla="*/ 5039247 w 8519044"/>
              <a:gd name="connsiteY74" fmla="*/ 45512 h 269174"/>
              <a:gd name="connsiteX75" fmla="*/ 5149123 w 8519044"/>
              <a:gd name="connsiteY75" fmla="*/ 0 h 269174"/>
              <a:gd name="connsiteX76" fmla="*/ 5259000 w 8519044"/>
              <a:gd name="connsiteY76" fmla="*/ 45512 h 269174"/>
              <a:gd name="connsiteX77" fmla="*/ 5283062 w 8519044"/>
              <a:gd name="connsiteY77" fmla="*/ 81202 h 269174"/>
              <a:gd name="connsiteX78" fmla="*/ 5307125 w 8519044"/>
              <a:gd name="connsiteY78" fmla="*/ 45512 h 269174"/>
              <a:gd name="connsiteX79" fmla="*/ 5417001 w 8519044"/>
              <a:gd name="connsiteY79" fmla="*/ 0 h 269174"/>
              <a:gd name="connsiteX80" fmla="*/ 5526878 w 8519044"/>
              <a:gd name="connsiteY80" fmla="*/ 45512 h 269174"/>
              <a:gd name="connsiteX81" fmla="*/ 5550941 w 8519044"/>
              <a:gd name="connsiteY81" fmla="*/ 81202 h 269174"/>
              <a:gd name="connsiteX82" fmla="*/ 5575004 w 8519044"/>
              <a:gd name="connsiteY82" fmla="*/ 45512 h 269174"/>
              <a:gd name="connsiteX83" fmla="*/ 5684880 w 8519044"/>
              <a:gd name="connsiteY83" fmla="*/ 0 h 269174"/>
              <a:gd name="connsiteX84" fmla="*/ 5794757 w 8519044"/>
              <a:gd name="connsiteY84" fmla="*/ 45512 h 269174"/>
              <a:gd name="connsiteX85" fmla="*/ 5818819 w 8519044"/>
              <a:gd name="connsiteY85" fmla="*/ 81202 h 269174"/>
              <a:gd name="connsiteX86" fmla="*/ 5842882 w 8519044"/>
              <a:gd name="connsiteY86" fmla="*/ 45512 h 269174"/>
              <a:gd name="connsiteX87" fmla="*/ 5952758 w 8519044"/>
              <a:gd name="connsiteY87" fmla="*/ 0 h 269174"/>
              <a:gd name="connsiteX88" fmla="*/ 6062635 w 8519044"/>
              <a:gd name="connsiteY88" fmla="*/ 45512 h 269174"/>
              <a:gd name="connsiteX89" fmla="*/ 6086697 w 8519044"/>
              <a:gd name="connsiteY89" fmla="*/ 81202 h 269174"/>
              <a:gd name="connsiteX90" fmla="*/ 6110760 w 8519044"/>
              <a:gd name="connsiteY90" fmla="*/ 45512 h 269174"/>
              <a:gd name="connsiteX91" fmla="*/ 6220636 w 8519044"/>
              <a:gd name="connsiteY91" fmla="*/ 0 h 269174"/>
              <a:gd name="connsiteX92" fmla="*/ 6330513 w 8519044"/>
              <a:gd name="connsiteY92" fmla="*/ 45512 h 269174"/>
              <a:gd name="connsiteX93" fmla="*/ 6354576 w 8519044"/>
              <a:gd name="connsiteY93" fmla="*/ 81202 h 269174"/>
              <a:gd name="connsiteX94" fmla="*/ 6378639 w 8519044"/>
              <a:gd name="connsiteY94" fmla="*/ 45512 h 269174"/>
              <a:gd name="connsiteX95" fmla="*/ 6488515 w 8519044"/>
              <a:gd name="connsiteY95" fmla="*/ 0 h 269174"/>
              <a:gd name="connsiteX96" fmla="*/ 6598392 w 8519044"/>
              <a:gd name="connsiteY96" fmla="*/ 45512 h 269174"/>
              <a:gd name="connsiteX97" fmla="*/ 6622454 w 8519044"/>
              <a:gd name="connsiteY97" fmla="*/ 81202 h 269174"/>
              <a:gd name="connsiteX98" fmla="*/ 6646517 w 8519044"/>
              <a:gd name="connsiteY98" fmla="*/ 45512 h 269174"/>
              <a:gd name="connsiteX99" fmla="*/ 6756393 w 8519044"/>
              <a:gd name="connsiteY99" fmla="*/ 0 h 269174"/>
              <a:gd name="connsiteX100" fmla="*/ 6866270 w 8519044"/>
              <a:gd name="connsiteY100" fmla="*/ 45512 h 269174"/>
              <a:gd name="connsiteX101" fmla="*/ 6890332 w 8519044"/>
              <a:gd name="connsiteY101" fmla="*/ 81202 h 269174"/>
              <a:gd name="connsiteX102" fmla="*/ 6914395 w 8519044"/>
              <a:gd name="connsiteY102" fmla="*/ 45512 h 269174"/>
              <a:gd name="connsiteX103" fmla="*/ 7024271 w 8519044"/>
              <a:gd name="connsiteY103" fmla="*/ 0 h 269174"/>
              <a:gd name="connsiteX104" fmla="*/ 7134148 w 8519044"/>
              <a:gd name="connsiteY104" fmla="*/ 45512 h 269174"/>
              <a:gd name="connsiteX105" fmla="*/ 7158211 w 8519044"/>
              <a:gd name="connsiteY105" fmla="*/ 81202 h 269174"/>
              <a:gd name="connsiteX106" fmla="*/ 7182274 w 8519044"/>
              <a:gd name="connsiteY106" fmla="*/ 45512 h 269174"/>
              <a:gd name="connsiteX107" fmla="*/ 7292150 w 8519044"/>
              <a:gd name="connsiteY107" fmla="*/ 0 h 269174"/>
              <a:gd name="connsiteX108" fmla="*/ 7402027 w 8519044"/>
              <a:gd name="connsiteY108" fmla="*/ 45512 h 269174"/>
              <a:gd name="connsiteX109" fmla="*/ 7426089 w 8519044"/>
              <a:gd name="connsiteY109" fmla="*/ 81202 h 269174"/>
              <a:gd name="connsiteX110" fmla="*/ 7450152 w 8519044"/>
              <a:gd name="connsiteY110" fmla="*/ 45512 h 269174"/>
              <a:gd name="connsiteX111" fmla="*/ 7560028 w 8519044"/>
              <a:gd name="connsiteY111" fmla="*/ 0 h 269174"/>
              <a:gd name="connsiteX112" fmla="*/ 7669905 w 8519044"/>
              <a:gd name="connsiteY112" fmla="*/ 45512 h 269174"/>
              <a:gd name="connsiteX113" fmla="*/ 7693967 w 8519044"/>
              <a:gd name="connsiteY113" fmla="*/ 81202 h 269174"/>
              <a:gd name="connsiteX114" fmla="*/ 7718029 w 8519044"/>
              <a:gd name="connsiteY114" fmla="*/ 45512 h 269174"/>
              <a:gd name="connsiteX115" fmla="*/ 7827906 w 8519044"/>
              <a:gd name="connsiteY115" fmla="*/ 0 h 269174"/>
              <a:gd name="connsiteX116" fmla="*/ 7937783 w 8519044"/>
              <a:gd name="connsiteY116" fmla="*/ 45512 h 269174"/>
              <a:gd name="connsiteX117" fmla="*/ 7961845 w 8519044"/>
              <a:gd name="connsiteY117" fmla="*/ 81202 h 269174"/>
              <a:gd name="connsiteX118" fmla="*/ 7985908 w 8519044"/>
              <a:gd name="connsiteY118" fmla="*/ 45512 h 269174"/>
              <a:gd name="connsiteX119" fmla="*/ 8095785 w 8519044"/>
              <a:gd name="connsiteY119" fmla="*/ 0 h 269174"/>
              <a:gd name="connsiteX120" fmla="*/ 8205662 w 8519044"/>
              <a:gd name="connsiteY120" fmla="*/ 45512 h 269174"/>
              <a:gd name="connsiteX121" fmla="*/ 8229720 w 8519044"/>
              <a:gd name="connsiteY121" fmla="*/ 81196 h 269174"/>
              <a:gd name="connsiteX122" fmla="*/ 8253778 w 8519044"/>
              <a:gd name="connsiteY122" fmla="*/ 45512 h 269174"/>
              <a:gd name="connsiteX123" fmla="*/ 8363655 w 8519044"/>
              <a:gd name="connsiteY123" fmla="*/ 0 h 269174"/>
              <a:gd name="connsiteX124" fmla="*/ 8519044 w 8519044"/>
              <a:gd name="connsiteY124" fmla="*/ 155389 h 269174"/>
              <a:gd name="connsiteX125" fmla="*/ 8514533 w 8519044"/>
              <a:gd name="connsiteY125" fmla="*/ 177734 h 269174"/>
              <a:gd name="connsiteX126" fmla="*/ 0 w 8519044"/>
              <a:gd name="connsiteY126" fmla="*/ 269174 h 269174"/>
              <a:gd name="connsiteX0" fmla="*/ 193376 w 8519044"/>
              <a:gd name="connsiteY0" fmla="*/ 81202 h 269174"/>
              <a:gd name="connsiteX1" fmla="*/ 217439 w 8519044"/>
              <a:gd name="connsiteY1" fmla="*/ 45512 h 269174"/>
              <a:gd name="connsiteX2" fmla="*/ 327315 w 8519044"/>
              <a:gd name="connsiteY2" fmla="*/ 0 h 269174"/>
              <a:gd name="connsiteX3" fmla="*/ 437192 w 8519044"/>
              <a:gd name="connsiteY3" fmla="*/ 45512 h 269174"/>
              <a:gd name="connsiteX4" fmla="*/ 461255 w 8519044"/>
              <a:gd name="connsiteY4" fmla="*/ 81202 h 269174"/>
              <a:gd name="connsiteX5" fmla="*/ 485318 w 8519044"/>
              <a:gd name="connsiteY5" fmla="*/ 45512 h 269174"/>
              <a:gd name="connsiteX6" fmla="*/ 595195 w 8519044"/>
              <a:gd name="connsiteY6" fmla="*/ 0 h 269174"/>
              <a:gd name="connsiteX7" fmla="*/ 705071 w 8519044"/>
              <a:gd name="connsiteY7" fmla="*/ 45512 h 269174"/>
              <a:gd name="connsiteX8" fmla="*/ 729134 w 8519044"/>
              <a:gd name="connsiteY8" fmla="*/ 81202 h 269174"/>
              <a:gd name="connsiteX9" fmla="*/ 753196 w 8519044"/>
              <a:gd name="connsiteY9" fmla="*/ 45512 h 269174"/>
              <a:gd name="connsiteX10" fmla="*/ 863072 w 8519044"/>
              <a:gd name="connsiteY10" fmla="*/ 0 h 269174"/>
              <a:gd name="connsiteX11" fmla="*/ 972949 w 8519044"/>
              <a:gd name="connsiteY11" fmla="*/ 45512 h 269174"/>
              <a:gd name="connsiteX12" fmla="*/ 997011 w 8519044"/>
              <a:gd name="connsiteY12" fmla="*/ 81202 h 269174"/>
              <a:gd name="connsiteX13" fmla="*/ 1021074 w 8519044"/>
              <a:gd name="connsiteY13" fmla="*/ 45512 h 269174"/>
              <a:gd name="connsiteX14" fmla="*/ 1130950 w 8519044"/>
              <a:gd name="connsiteY14" fmla="*/ 0 h 269174"/>
              <a:gd name="connsiteX15" fmla="*/ 1240826 w 8519044"/>
              <a:gd name="connsiteY15" fmla="*/ 45512 h 269174"/>
              <a:gd name="connsiteX16" fmla="*/ 1264890 w 8519044"/>
              <a:gd name="connsiteY16" fmla="*/ 81202 h 269174"/>
              <a:gd name="connsiteX17" fmla="*/ 1288953 w 8519044"/>
              <a:gd name="connsiteY17" fmla="*/ 45512 h 269174"/>
              <a:gd name="connsiteX18" fmla="*/ 1398829 w 8519044"/>
              <a:gd name="connsiteY18" fmla="*/ 0 h 269174"/>
              <a:gd name="connsiteX19" fmla="*/ 1508706 w 8519044"/>
              <a:gd name="connsiteY19" fmla="*/ 45512 h 269174"/>
              <a:gd name="connsiteX20" fmla="*/ 1532767 w 8519044"/>
              <a:gd name="connsiteY20" fmla="*/ 81202 h 269174"/>
              <a:gd name="connsiteX21" fmla="*/ 1556830 w 8519044"/>
              <a:gd name="connsiteY21" fmla="*/ 45512 h 269174"/>
              <a:gd name="connsiteX22" fmla="*/ 1666706 w 8519044"/>
              <a:gd name="connsiteY22" fmla="*/ 0 h 269174"/>
              <a:gd name="connsiteX23" fmla="*/ 1776583 w 8519044"/>
              <a:gd name="connsiteY23" fmla="*/ 45512 h 269174"/>
              <a:gd name="connsiteX24" fmla="*/ 1800645 w 8519044"/>
              <a:gd name="connsiteY24" fmla="*/ 81202 h 269174"/>
              <a:gd name="connsiteX25" fmla="*/ 1824708 w 8519044"/>
              <a:gd name="connsiteY25" fmla="*/ 45512 h 269174"/>
              <a:gd name="connsiteX26" fmla="*/ 1934584 w 8519044"/>
              <a:gd name="connsiteY26" fmla="*/ 0 h 269174"/>
              <a:gd name="connsiteX27" fmla="*/ 2044462 w 8519044"/>
              <a:gd name="connsiteY27" fmla="*/ 45512 h 269174"/>
              <a:gd name="connsiteX28" fmla="*/ 2068524 w 8519044"/>
              <a:gd name="connsiteY28" fmla="*/ 81202 h 269174"/>
              <a:gd name="connsiteX29" fmla="*/ 2092588 w 8519044"/>
              <a:gd name="connsiteY29" fmla="*/ 45512 h 269174"/>
              <a:gd name="connsiteX30" fmla="*/ 2202463 w 8519044"/>
              <a:gd name="connsiteY30" fmla="*/ 0 h 269174"/>
              <a:gd name="connsiteX31" fmla="*/ 2312340 w 8519044"/>
              <a:gd name="connsiteY31" fmla="*/ 45512 h 269174"/>
              <a:gd name="connsiteX32" fmla="*/ 2336402 w 8519044"/>
              <a:gd name="connsiteY32" fmla="*/ 81202 h 269174"/>
              <a:gd name="connsiteX33" fmla="*/ 2360464 w 8519044"/>
              <a:gd name="connsiteY33" fmla="*/ 45512 h 269174"/>
              <a:gd name="connsiteX34" fmla="*/ 2470341 w 8519044"/>
              <a:gd name="connsiteY34" fmla="*/ 0 h 269174"/>
              <a:gd name="connsiteX35" fmla="*/ 2580218 w 8519044"/>
              <a:gd name="connsiteY35" fmla="*/ 45512 h 269174"/>
              <a:gd name="connsiteX36" fmla="*/ 2604280 w 8519044"/>
              <a:gd name="connsiteY36" fmla="*/ 81202 h 269174"/>
              <a:gd name="connsiteX37" fmla="*/ 2628342 w 8519044"/>
              <a:gd name="connsiteY37" fmla="*/ 45512 h 269174"/>
              <a:gd name="connsiteX38" fmla="*/ 2738219 w 8519044"/>
              <a:gd name="connsiteY38" fmla="*/ 0 h 269174"/>
              <a:gd name="connsiteX39" fmla="*/ 2848095 w 8519044"/>
              <a:gd name="connsiteY39" fmla="*/ 45512 h 269174"/>
              <a:gd name="connsiteX40" fmla="*/ 2872159 w 8519044"/>
              <a:gd name="connsiteY40" fmla="*/ 81202 h 269174"/>
              <a:gd name="connsiteX41" fmla="*/ 2896222 w 8519044"/>
              <a:gd name="connsiteY41" fmla="*/ 45512 h 269174"/>
              <a:gd name="connsiteX42" fmla="*/ 3006098 w 8519044"/>
              <a:gd name="connsiteY42" fmla="*/ 0 h 269174"/>
              <a:gd name="connsiteX43" fmla="*/ 3115974 w 8519044"/>
              <a:gd name="connsiteY43" fmla="*/ 45512 h 269174"/>
              <a:gd name="connsiteX44" fmla="*/ 3140037 w 8519044"/>
              <a:gd name="connsiteY44" fmla="*/ 81202 h 269174"/>
              <a:gd name="connsiteX45" fmla="*/ 3164099 w 8519044"/>
              <a:gd name="connsiteY45" fmla="*/ 45512 h 269174"/>
              <a:gd name="connsiteX46" fmla="*/ 3273976 w 8519044"/>
              <a:gd name="connsiteY46" fmla="*/ 0 h 269174"/>
              <a:gd name="connsiteX47" fmla="*/ 3383852 w 8519044"/>
              <a:gd name="connsiteY47" fmla="*/ 45512 h 269174"/>
              <a:gd name="connsiteX48" fmla="*/ 3407915 w 8519044"/>
              <a:gd name="connsiteY48" fmla="*/ 81202 h 269174"/>
              <a:gd name="connsiteX49" fmla="*/ 3431977 w 8519044"/>
              <a:gd name="connsiteY49" fmla="*/ 45512 h 269174"/>
              <a:gd name="connsiteX50" fmla="*/ 3541853 w 8519044"/>
              <a:gd name="connsiteY50" fmla="*/ 0 h 269174"/>
              <a:gd name="connsiteX51" fmla="*/ 3651730 w 8519044"/>
              <a:gd name="connsiteY51" fmla="*/ 45512 h 269174"/>
              <a:gd name="connsiteX52" fmla="*/ 3675792 w 8519044"/>
              <a:gd name="connsiteY52" fmla="*/ 81202 h 269174"/>
              <a:gd name="connsiteX53" fmla="*/ 3699855 w 8519044"/>
              <a:gd name="connsiteY53" fmla="*/ 45512 h 269174"/>
              <a:gd name="connsiteX54" fmla="*/ 3809731 w 8519044"/>
              <a:gd name="connsiteY54" fmla="*/ 0 h 269174"/>
              <a:gd name="connsiteX55" fmla="*/ 3919608 w 8519044"/>
              <a:gd name="connsiteY55" fmla="*/ 45512 h 269174"/>
              <a:gd name="connsiteX56" fmla="*/ 3943671 w 8519044"/>
              <a:gd name="connsiteY56" fmla="*/ 81202 h 269174"/>
              <a:gd name="connsiteX57" fmla="*/ 3967734 w 8519044"/>
              <a:gd name="connsiteY57" fmla="*/ 45512 h 269174"/>
              <a:gd name="connsiteX58" fmla="*/ 4077610 w 8519044"/>
              <a:gd name="connsiteY58" fmla="*/ 0 h 269174"/>
              <a:gd name="connsiteX59" fmla="*/ 4187487 w 8519044"/>
              <a:gd name="connsiteY59" fmla="*/ 45512 h 269174"/>
              <a:gd name="connsiteX60" fmla="*/ 4211549 w 8519044"/>
              <a:gd name="connsiteY60" fmla="*/ 81202 h 269174"/>
              <a:gd name="connsiteX61" fmla="*/ 4235612 w 8519044"/>
              <a:gd name="connsiteY61" fmla="*/ 45512 h 269174"/>
              <a:gd name="connsiteX62" fmla="*/ 4345488 w 8519044"/>
              <a:gd name="connsiteY62" fmla="*/ 0 h 269174"/>
              <a:gd name="connsiteX63" fmla="*/ 4455365 w 8519044"/>
              <a:gd name="connsiteY63" fmla="*/ 45512 h 269174"/>
              <a:gd name="connsiteX64" fmla="*/ 4479427 w 8519044"/>
              <a:gd name="connsiteY64" fmla="*/ 81202 h 269174"/>
              <a:gd name="connsiteX65" fmla="*/ 4503490 w 8519044"/>
              <a:gd name="connsiteY65" fmla="*/ 45512 h 269174"/>
              <a:gd name="connsiteX66" fmla="*/ 4613366 w 8519044"/>
              <a:gd name="connsiteY66" fmla="*/ 0 h 269174"/>
              <a:gd name="connsiteX67" fmla="*/ 4723243 w 8519044"/>
              <a:gd name="connsiteY67" fmla="*/ 45512 h 269174"/>
              <a:gd name="connsiteX68" fmla="*/ 4747306 w 8519044"/>
              <a:gd name="connsiteY68" fmla="*/ 81202 h 269174"/>
              <a:gd name="connsiteX69" fmla="*/ 4771369 w 8519044"/>
              <a:gd name="connsiteY69" fmla="*/ 45512 h 269174"/>
              <a:gd name="connsiteX70" fmla="*/ 4881245 w 8519044"/>
              <a:gd name="connsiteY70" fmla="*/ 0 h 269174"/>
              <a:gd name="connsiteX71" fmla="*/ 4991122 w 8519044"/>
              <a:gd name="connsiteY71" fmla="*/ 45512 h 269174"/>
              <a:gd name="connsiteX72" fmla="*/ 5015184 w 8519044"/>
              <a:gd name="connsiteY72" fmla="*/ 81202 h 269174"/>
              <a:gd name="connsiteX73" fmla="*/ 5039247 w 8519044"/>
              <a:gd name="connsiteY73" fmla="*/ 45512 h 269174"/>
              <a:gd name="connsiteX74" fmla="*/ 5149123 w 8519044"/>
              <a:gd name="connsiteY74" fmla="*/ 0 h 269174"/>
              <a:gd name="connsiteX75" fmla="*/ 5259000 w 8519044"/>
              <a:gd name="connsiteY75" fmla="*/ 45512 h 269174"/>
              <a:gd name="connsiteX76" fmla="*/ 5283062 w 8519044"/>
              <a:gd name="connsiteY76" fmla="*/ 81202 h 269174"/>
              <a:gd name="connsiteX77" fmla="*/ 5307125 w 8519044"/>
              <a:gd name="connsiteY77" fmla="*/ 45512 h 269174"/>
              <a:gd name="connsiteX78" fmla="*/ 5417001 w 8519044"/>
              <a:gd name="connsiteY78" fmla="*/ 0 h 269174"/>
              <a:gd name="connsiteX79" fmla="*/ 5526878 w 8519044"/>
              <a:gd name="connsiteY79" fmla="*/ 45512 h 269174"/>
              <a:gd name="connsiteX80" fmla="*/ 5550941 w 8519044"/>
              <a:gd name="connsiteY80" fmla="*/ 81202 h 269174"/>
              <a:gd name="connsiteX81" fmla="*/ 5575004 w 8519044"/>
              <a:gd name="connsiteY81" fmla="*/ 45512 h 269174"/>
              <a:gd name="connsiteX82" fmla="*/ 5684880 w 8519044"/>
              <a:gd name="connsiteY82" fmla="*/ 0 h 269174"/>
              <a:gd name="connsiteX83" fmla="*/ 5794757 w 8519044"/>
              <a:gd name="connsiteY83" fmla="*/ 45512 h 269174"/>
              <a:gd name="connsiteX84" fmla="*/ 5818819 w 8519044"/>
              <a:gd name="connsiteY84" fmla="*/ 81202 h 269174"/>
              <a:gd name="connsiteX85" fmla="*/ 5842882 w 8519044"/>
              <a:gd name="connsiteY85" fmla="*/ 45512 h 269174"/>
              <a:gd name="connsiteX86" fmla="*/ 5952758 w 8519044"/>
              <a:gd name="connsiteY86" fmla="*/ 0 h 269174"/>
              <a:gd name="connsiteX87" fmla="*/ 6062635 w 8519044"/>
              <a:gd name="connsiteY87" fmla="*/ 45512 h 269174"/>
              <a:gd name="connsiteX88" fmla="*/ 6086697 w 8519044"/>
              <a:gd name="connsiteY88" fmla="*/ 81202 h 269174"/>
              <a:gd name="connsiteX89" fmla="*/ 6110760 w 8519044"/>
              <a:gd name="connsiteY89" fmla="*/ 45512 h 269174"/>
              <a:gd name="connsiteX90" fmla="*/ 6220636 w 8519044"/>
              <a:gd name="connsiteY90" fmla="*/ 0 h 269174"/>
              <a:gd name="connsiteX91" fmla="*/ 6330513 w 8519044"/>
              <a:gd name="connsiteY91" fmla="*/ 45512 h 269174"/>
              <a:gd name="connsiteX92" fmla="*/ 6354576 w 8519044"/>
              <a:gd name="connsiteY92" fmla="*/ 81202 h 269174"/>
              <a:gd name="connsiteX93" fmla="*/ 6378639 w 8519044"/>
              <a:gd name="connsiteY93" fmla="*/ 45512 h 269174"/>
              <a:gd name="connsiteX94" fmla="*/ 6488515 w 8519044"/>
              <a:gd name="connsiteY94" fmla="*/ 0 h 269174"/>
              <a:gd name="connsiteX95" fmla="*/ 6598392 w 8519044"/>
              <a:gd name="connsiteY95" fmla="*/ 45512 h 269174"/>
              <a:gd name="connsiteX96" fmla="*/ 6622454 w 8519044"/>
              <a:gd name="connsiteY96" fmla="*/ 81202 h 269174"/>
              <a:gd name="connsiteX97" fmla="*/ 6646517 w 8519044"/>
              <a:gd name="connsiteY97" fmla="*/ 45512 h 269174"/>
              <a:gd name="connsiteX98" fmla="*/ 6756393 w 8519044"/>
              <a:gd name="connsiteY98" fmla="*/ 0 h 269174"/>
              <a:gd name="connsiteX99" fmla="*/ 6866270 w 8519044"/>
              <a:gd name="connsiteY99" fmla="*/ 45512 h 269174"/>
              <a:gd name="connsiteX100" fmla="*/ 6890332 w 8519044"/>
              <a:gd name="connsiteY100" fmla="*/ 81202 h 269174"/>
              <a:gd name="connsiteX101" fmla="*/ 6914395 w 8519044"/>
              <a:gd name="connsiteY101" fmla="*/ 45512 h 269174"/>
              <a:gd name="connsiteX102" fmla="*/ 7024271 w 8519044"/>
              <a:gd name="connsiteY102" fmla="*/ 0 h 269174"/>
              <a:gd name="connsiteX103" fmla="*/ 7134148 w 8519044"/>
              <a:gd name="connsiteY103" fmla="*/ 45512 h 269174"/>
              <a:gd name="connsiteX104" fmla="*/ 7158211 w 8519044"/>
              <a:gd name="connsiteY104" fmla="*/ 81202 h 269174"/>
              <a:gd name="connsiteX105" fmla="*/ 7182274 w 8519044"/>
              <a:gd name="connsiteY105" fmla="*/ 45512 h 269174"/>
              <a:gd name="connsiteX106" fmla="*/ 7292150 w 8519044"/>
              <a:gd name="connsiteY106" fmla="*/ 0 h 269174"/>
              <a:gd name="connsiteX107" fmla="*/ 7402027 w 8519044"/>
              <a:gd name="connsiteY107" fmla="*/ 45512 h 269174"/>
              <a:gd name="connsiteX108" fmla="*/ 7426089 w 8519044"/>
              <a:gd name="connsiteY108" fmla="*/ 81202 h 269174"/>
              <a:gd name="connsiteX109" fmla="*/ 7450152 w 8519044"/>
              <a:gd name="connsiteY109" fmla="*/ 45512 h 269174"/>
              <a:gd name="connsiteX110" fmla="*/ 7560028 w 8519044"/>
              <a:gd name="connsiteY110" fmla="*/ 0 h 269174"/>
              <a:gd name="connsiteX111" fmla="*/ 7669905 w 8519044"/>
              <a:gd name="connsiteY111" fmla="*/ 45512 h 269174"/>
              <a:gd name="connsiteX112" fmla="*/ 7693967 w 8519044"/>
              <a:gd name="connsiteY112" fmla="*/ 81202 h 269174"/>
              <a:gd name="connsiteX113" fmla="*/ 7718029 w 8519044"/>
              <a:gd name="connsiteY113" fmla="*/ 45512 h 269174"/>
              <a:gd name="connsiteX114" fmla="*/ 7827906 w 8519044"/>
              <a:gd name="connsiteY114" fmla="*/ 0 h 269174"/>
              <a:gd name="connsiteX115" fmla="*/ 7937783 w 8519044"/>
              <a:gd name="connsiteY115" fmla="*/ 45512 h 269174"/>
              <a:gd name="connsiteX116" fmla="*/ 7961845 w 8519044"/>
              <a:gd name="connsiteY116" fmla="*/ 81202 h 269174"/>
              <a:gd name="connsiteX117" fmla="*/ 7985908 w 8519044"/>
              <a:gd name="connsiteY117" fmla="*/ 45512 h 269174"/>
              <a:gd name="connsiteX118" fmla="*/ 8095785 w 8519044"/>
              <a:gd name="connsiteY118" fmla="*/ 0 h 269174"/>
              <a:gd name="connsiteX119" fmla="*/ 8205662 w 8519044"/>
              <a:gd name="connsiteY119" fmla="*/ 45512 h 269174"/>
              <a:gd name="connsiteX120" fmla="*/ 8229720 w 8519044"/>
              <a:gd name="connsiteY120" fmla="*/ 81196 h 269174"/>
              <a:gd name="connsiteX121" fmla="*/ 8253778 w 8519044"/>
              <a:gd name="connsiteY121" fmla="*/ 45512 h 269174"/>
              <a:gd name="connsiteX122" fmla="*/ 8363655 w 8519044"/>
              <a:gd name="connsiteY122" fmla="*/ 0 h 269174"/>
              <a:gd name="connsiteX123" fmla="*/ 8519044 w 8519044"/>
              <a:gd name="connsiteY123" fmla="*/ 155389 h 269174"/>
              <a:gd name="connsiteX124" fmla="*/ 8514533 w 8519044"/>
              <a:gd name="connsiteY124" fmla="*/ 177734 h 269174"/>
              <a:gd name="connsiteX125" fmla="*/ 0 w 8519044"/>
              <a:gd name="connsiteY125" fmla="*/ 269174 h 269174"/>
              <a:gd name="connsiteX0" fmla="*/ 0 w 8325668"/>
              <a:gd name="connsiteY0" fmla="*/ 81202 h 177734"/>
              <a:gd name="connsiteX1" fmla="*/ 24063 w 8325668"/>
              <a:gd name="connsiteY1" fmla="*/ 45512 h 177734"/>
              <a:gd name="connsiteX2" fmla="*/ 133939 w 8325668"/>
              <a:gd name="connsiteY2" fmla="*/ 0 h 177734"/>
              <a:gd name="connsiteX3" fmla="*/ 243816 w 8325668"/>
              <a:gd name="connsiteY3" fmla="*/ 45512 h 177734"/>
              <a:gd name="connsiteX4" fmla="*/ 267879 w 8325668"/>
              <a:gd name="connsiteY4" fmla="*/ 81202 h 177734"/>
              <a:gd name="connsiteX5" fmla="*/ 291942 w 8325668"/>
              <a:gd name="connsiteY5" fmla="*/ 45512 h 177734"/>
              <a:gd name="connsiteX6" fmla="*/ 401819 w 8325668"/>
              <a:gd name="connsiteY6" fmla="*/ 0 h 177734"/>
              <a:gd name="connsiteX7" fmla="*/ 511695 w 8325668"/>
              <a:gd name="connsiteY7" fmla="*/ 45512 h 177734"/>
              <a:gd name="connsiteX8" fmla="*/ 535758 w 8325668"/>
              <a:gd name="connsiteY8" fmla="*/ 81202 h 177734"/>
              <a:gd name="connsiteX9" fmla="*/ 559820 w 8325668"/>
              <a:gd name="connsiteY9" fmla="*/ 45512 h 177734"/>
              <a:gd name="connsiteX10" fmla="*/ 669696 w 8325668"/>
              <a:gd name="connsiteY10" fmla="*/ 0 h 177734"/>
              <a:gd name="connsiteX11" fmla="*/ 779573 w 8325668"/>
              <a:gd name="connsiteY11" fmla="*/ 45512 h 177734"/>
              <a:gd name="connsiteX12" fmla="*/ 803635 w 8325668"/>
              <a:gd name="connsiteY12" fmla="*/ 81202 h 177734"/>
              <a:gd name="connsiteX13" fmla="*/ 827698 w 8325668"/>
              <a:gd name="connsiteY13" fmla="*/ 45512 h 177734"/>
              <a:gd name="connsiteX14" fmla="*/ 937574 w 8325668"/>
              <a:gd name="connsiteY14" fmla="*/ 0 h 177734"/>
              <a:gd name="connsiteX15" fmla="*/ 1047450 w 8325668"/>
              <a:gd name="connsiteY15" fmla="*/ 45512 h 177734"/>
              <a:gd name="connsiteX16" fmla="*/ 1071514 w 8325668"/>
              <a:gd name="connsiteY16" fmla="*/ 81202 h 177734"/>
              <a:gd name="connsiteX17" fmla="*/ 1095577 w 8325668"/>
              <a:gd name="connsiteY17" fmla="*/ 45512 h 177734"/>
              <a:gd name="connsiteX18" fmla="*/ 1205453 w 8325668"/>
              <a:gd name="connsiteY18" fmla="*/ 0 h 177734"/>
              <a:gd name="connsiteX19" fmla="*/ 1315330 w 8325668"/>
              <a:gd name="connsiteY19" fmla="*/ 45512 h 177734"/>
              <a:gd name="connsiteX20" fmla="*/ 1339391 w 8325668"/>
              <a:gd name="connsiteY20" fmla="*/ 81202 h 177734"/>
              <a:gd name="connsiteX21" fmla="*/ 1363454 w 8325668"/>
              <a:gd name="connsiteY21" fmla="*/ 45512 h 177734"/>
              <a:gd name="connsiteX22" fmla="*/ 1473330 w 8325668"/>
              <a:gd name="connsiteY22" fmla="*/ 0 h 177734"/>
              <a:gd name="connsiteX23" fmla="*/ 1583207 w 8325668"/>
              <a:gd name="connsiteY23" fmla="*/ 45512 h 177734"/>
              <a:gd name="connsiteX24" fmla="*/ 1607269 w 8325668"/>
              <a:gd name="connsiteY24" fmla="*/ 81202 h 177734"/>
              <a:gd name="connsiteX25" fmla="*/ 1631332 w 8325668"/>
              <a:gd name="connsiteY25" fmla="*/ 45512 h 177734"/>
              <a:gd name="connsiteX26" fmla="*/ 1741208 w 8325668"/>
              <a:gd name="connsiteY26" fmla="*/ 0 h 177734"/>
              <a:gd name="connsiteX27" fmla="*/ 1851086 w 8325668"/>
              <a:gd name="connsiteY27" fmla="*/ 45512 h 177734"/>
              <a:gd name="connsiteX28" fmla="*/ 1875148 w 8325668"/>
              <a:gd name="connsiteY28" fmla="*/ 81202 h 177734"/>
              <a:gd name="connsiteX29" fmla="*/ 1899212 w 8325668"/>
              <a:gd name="connsiteY29" fmla="*/ 45512 h 177734"/>
              <a:gd name="connsiteX30" fmla="*/ 2009087 w 8325668"/>
              <a:gd name="connsiteY30" fmla="*/ 0 h 177734"/>
              <a:gd name="connsiteX31" fmla="*/ 2118964 w 8325668"/>
              <a:gd name="connsiteY31" fmla="*/ 45512 h 177734"/>
              <a:gd name="connsiteX32" fmla="*/ 2143026 w 8325668"/>
              <a:gd name="connsiteY32" fmla="*/ 81202 h 177734"/>
              <a:gd name="connsiteX33" fmla="*/ 2167088 w 8325668"/>
              <a:gd name="connsiteY33" fmla="*/ 45512 h 177734"/>
              <a:gd name="connsiteX34" fmla="*/ 2276965 w 8325668"/>
              <a:gd name="connsiteY34" fmla="*/ 0 h 177734"/>
              <a:gd name="connsiteX35" fmla="*/ 2386842 w 8325668"/>
              <a:gd name="connsiteY35" fmla="*/ 45512 h 177734"/>
              <a:gd name="connsiteX36" fmla="*/ 2410904 w 8325668"/>
              <a:gd name="connsiteY36" fmla="*/ 81202 h 177734"/>
              <a:gd name="connsiteX37" fmla="*/ 2434966 w 8325668"/>
              <a:gd name="connsiteY37" fmla="*/ 45512 h 177734"/>
              <a:gd name="connsiteX38" fmla="*/ 2544843 w 8325668"/>
              <a:gd name="connsiteY38" fmla="*/ 0 h 177734"/>
              <a:gd name="connsiteX39" fmla="*/ 2654719 w 8325668"/>
              <a:gd name="connsiteY39" fmla="*/ 45512 h 177734"/>
              <a:gd name="connsiteX40" fmla="*/ 2678783 w 8325668"/>
              <a:gd name="connsiteY40" fmla="*/ 81202 h 177734"/>
              <a:gd name="connsiteX41" fmla="*/ 2702846 w 8325668"/>
              <a:gd name="connsiteY41" fmla="*/ 45512 h 177734"/>
              <a:gd name="connsiteX42" fmla="*/ 2812722 w 8325668"/>
              <a:gd name="connsiteY42" fmla="*/ 0 h 177734"/>
              <a:gd name="connsiteX43" fmla="*/ 2922598 w 8325668"/>
              <a:gd name="connsiteY43" fmla="*/ 45512 h 177734"/>
              <a:gd name="connsiteX44" fmla="*/ 2946661 w 8325668"/>
              <a:gd name="connsiteY44" fmla="*/ 81202 h 177734"/>
              <a:gd name="connsiteX45" fmla="*/ 2970723 w 8325668"/>
              <a:gd name="connsiteY45" fmla="*/ 45512 h 177734"/>
              <a:gd name="connsiteX46" fmla="*/ 3080600 w 8325668"/>
              <a:gd name="connsiteY46" fmla="*/ 0 h 177734"/>
              <a:gd name="connsiteX47" fmla="*/ 3190476 w 8325668"/>
              <a:gd name="connsiteY47" fmla="*/ 45512 h 177734"/>
              <a:gd name="connsiteX48" fmla="*/ 3214539 w 8325668"/>
              <a:gd name="connsiteY48" fmla="*/ 81202 h 177734"/>
              <a:gd name="connsiteX49" fmla="*/ 3238601 w 8325668"/>
              <a:gd name="connsiteY49" fmla="*/ 45512 h 177734"/>
              <a:gd name="connsiteX50" fmla="*/ 3348477 w 8325668"/>
              <a:gd name="connsiteY50" fmla="*/ 0 h 177734"/>
              <a:gd name="connsiteX51" fmla="*/ 3458354 w 8325668"/>
              <a:gd name="connsiteY51" fmla="*/ 45512 h 177734"/>
              <a:gd name="connsiteX52" fmla="*/ 3482416 w 8325668"/>
              <a:gd name="connsiteY52" fmla="*/ 81202 h 177734"/>
              <a:gd name="connsiteX53" fmla="*/ 3506479 w 8325668"/>
              <a:gd name="connsiteY53" fmla="*/ 45512 h 177734"/>
              <a:gd name="connsiteX54" fmla="*/ 3616355 w 8325668"/>
              <a:gd name="connsiteY54" fmla="*/ 0 h 177734"/>
              <a:gd name="connsiteX55" fmla="*/ 3726232 w 8325668"/>
              <a:gd name="connsiteY55" fmla="*/ 45512 h 177734"/>
              <a:gd name="connsiteX56" fmla="*/ 3750295 w 8325668"/>
              <a:gd name="connsiteY56" fmla="*/ 81202 h 177734"/>
              <a:gd name="connsiteX57" fmla="*/ 3774358 w 8325668"/>
              <a:gd name="connsiteY57" fmla="*/ 45512 h 177734"/>
              <a:gd name="connsiteX58" fmla="*/ 3884234 w 8325668"/>
              <a:gd name="connsiteY58" fmla="*/ 0 h 177734"/>
              <a:gd name="connsiteX59" fmla="*/ 3994111 w 8325668"/>
              <a:gd name="connsiteY59" fmla="*/ 45512 h 177734"/>
              <a:gd name="connsiteX60" fmla="*/ 4018173 w 8325668"/>
              <a:gd name="connsiteY60" fmla="*/ 81202 h 177734"/>
              <a:gd name="connsiteX61" fmla="*/ 4042236 w 8325668"/>
              <a:gd name="connsiteY61" fmla="*/ 45512 h 177734"/>
              <a:gd name="connsiteX62" fmla="*/ 4152112 w 8325668"/>
              <a:gd name="connsiteY62" fmla="*/ 0 h 177734"/>
              <a:gd name="connsiteX63" fmla="*/ 4261989 w 8325668"/>
              <a:gd name="connsiteY63" fmla="*/ 45512 h 177734"/>
              <a:gd name="connsiteX64" fmla="*/ 4286051 w 8325668"/>
              <a:gd name="connsiteY64" fmla="*/ 81202 h 177734"/>
              <a:gd name="connsiteX65" fmla="*/ 4310114 w 8325668"/>
              <a:gd name="connsiteY65" fmla="*/ 45512 h 177734"/>
              <a:gd name="connsiteX66" fmla="*/ 4419990 w 8325668"/>
              <a:gd name="connsiteY66" fmla="*/ 0 h 177734"/>
              <a:gd name="connsiteX67" fmla="*/ 4529867 w 8325668"/>
              <a:gd name="connsiteY67" fmla="*/ 45512 h 177734"/>
              <a:gd name="connsiteX68" fmla="*/ 4553930 w 8325668"/>
              <a:gd name="connsiteY68" fmla="*/ 81202 h 177734"/>
              <a:gd name="connsiteX69" fmla="*/ 4577993 w 8325668"/>
              <a:gd name="connsiteY69" fmla="*/ 45512 h 177734"/>
              <a:gd name="connsiteX70" fmla="*/ 4687869 w 8325668"/>
              <a:gd name="connsiteY70" fmla="*/ 0 h 177734"/>
              <a:gd name="connsiteX71" fmla="*/ 4797746 w 8325668"/>
              <a:gd name="connsiteY71" fmla="*/ 45512 h 177734"/>
              <a:gd name="connsiteX72" fmla="*/ 4821808 w 8325668"/>
              <a:gd name="connsiteY72" fmla="*/ 81202 h 177734"/>
              <a:gd name="connsiteX73" fmla="*/ 4845871 w 8325668"/>
              <a:gd name="connsiteY73" fmla="*/ 45512 h 177734"/>
              <a:gd name="connsiteX74" fmla="*/ 4955747 w 8325668"/>
              <a:gd name="connsiteY74" fmla="*/ 0 h 177734"/>
              <a:gd name="connsiteX75" fmla="*/ 5065624 w 8325668"/>
              <a:gd name="connsiteY75" fmla="*/ 45512 h 177734"/>
              <a:gd name="connsiteX76" fmla="*/ 5089686 w 8325668"/>
              <a:gd name="connsiteY76" fmla="*/ 81202 h 177734"/>
              <a:gd name="connsiteX77" fmla="*/ 5113749 w 8325668"/>
              <a:gd name="connsiteY77" fmla="*/ 45512 h 177734"/>
              <a:gd name="connsiteX78" fmla="*/ 5223625 w 8325668"/>
              <a:gd name="connsiteY78" fmla="*/ 0 h 177734"/>
              <a:gd name="connsiteX79" fmla="*/ 5333502 w 8325668"/>
              <a:gd name="connsiteY79" fmla="*/ 45512 h 177734"/>
              <a:gd name="connsiteX80" fmla="*/ 5357565 w 8325668"/>
              <a:gd name="connsiteY80" fmla="*/ 81202 h 177734"/>
              <a:gd name="connsiteX81" fmla="*/ 5381628 w 8325668"/>
              <a:gd name="connsiteY81" fmla="*/ 45512 h 177734"/>
              <a:gd name="connsiteX82" fmla="*/ 5491504 w 8325668"/>
              <a:gd name="connsiteY82" fmla="*/ 0 h 177734"/>
              <a:gd name="connsiteX83" fmla="*/ 5601381 w 8325668"/>
              <a:gd name="connsiteY83" fmla="*/ 45512 h 177734"/>
              <a:gd name="connsiteX84" fmla="*/ 5625443 w 8325668"/>
              <a:gd name="connsiteY84" fmla="*/ 81202 h 177734"/>
              <a:gd name="connsiteX85" fmla="*/ 5649506 w 8325668"/>
              <a:gd name="connsiteY85" fmla="*/ 45512 h 177734"/>
              <a:gd name="connsiteX86" fmla="*/ 5759382 w 8325668"/>
              <a:gd name="connsiteY86" fmla="*/ 0 h 177734"/>
              <a:gd name="connsiteX87" fmla="*/ 5869259 w 8325668"/>
              <a:gd name="connsiteY87" fmla="*/ 45512 h 177734"/>
              <a:gd name="connsiteX88" fmla="*/ 5893321 w 8325668"/>
              <a:gd name="connsiteY88" fmla="*/ 81202 h 177734"/>
              <a:gd name="connsiteX89" fmla="*/ 5917384 w 8325668"/>
              <a:gd name="connsiteY89" fmla="*/ 45512 h 177734"/>
              <a:gd name="connsiteX90" fmla="*/ 6027260 w 8325668"/>
              <a:gd name="connsiteY90" fmla="*/ 0 h 177734"/>
              <a:gd name="connsiteX91" fmla="*/ 6137137 w 8325668"/>
              <a:gd name="connsiteY91" fmla="*/ 45512 h 177734"/>
              <a:gd name="connsiteX92" fmla="*/ 6161200 w 8325668"/>
              <a:gd name="connsiteY92" fmla="*/ 81202 h 177734"/>
              <a:gd name="connsiteX93" fmla="*/ 6185263 w 8325668"/>
              <a:gd name="connsiteY93" fmla="*/ 45512 h 177734"/>
              <a:gd name="connsiteX94" fmla="*/ 6295139 w 8325668"/>
              <a:gd name="connsiteY94" fmla="*/ 0 h 177734"/>
              <a:gd name="connsiteX95" fmla="*/ 6405016 w 8325668"/>
              <a:gd name="connsiteY95" fmla="*/ 45512 h 177734"/>
              <a:gd name="connsiteX96" fmla="*/ 6429078 w 8325668"/>
              <a:gd name="connsiteY96" fmla="*/ 81202 h 177734"/>
              <a:gd name="connsiteX97" fmla="*/ 6453141 w 8325668"/>
              <a:gd name="connsiteY97" fmla="*/ 45512 h 177734"/>
              <a:gd name="connsiteX98" fmla="*/ 6563017 w 8325668"/>
              <a:gd name="connsiteY98" fmla="*/ 0 h 177734"/>
              <a:gd name="connsiteX99" fmla="*/ 6672894 w 8325668"/>
              <a:gd name="connsiteY99" fmla="*/ 45512 h 177734"/>
              <a:gd name="connsiteX100" fmla="*/ 6696956 w 8325668"/>
              <a:gd name="connsiteY100" fmla="*/ 81202 h 177734"/>
              <a:gd name="connsiteX101" fmla="*/ 6721019 w 8325668"/>
              <a:gd name="connsiteY101" fmla="*/ 45512 h 177734"/>
              <a:gd name="connsiteX102" fmla="*/ 6830895 w 8325668"/>
              <a:gd name="connsiteY102" fmla="*/ 0 h 177734"/>
              <a:gd name="connsiteX103" fmla="*/ 6940772 w 8325668"/>
              <a:gd name="connsiteY103" fmla="*/ 45512 h 177734"/>
              <a:gd name="connsiteX104" fmla="*/ 6964835 w 8325668"/>
              <a:gd name="connsiteY104" fmla="*/ 81202 h 177734"/>
              <a:gd name="connsiteX105" fmla="*/ 6988898 w 8325668"/>
              <a:gd name="connsiteY105" fmla="*/ 45512 h 177734"/>
              <a:gd name="connsiteX106" fmla="*/ 7098774 w 8325668"/>
              <a:gd name="connsiteY106" fmla="*/ 0 h 177734"/>
              <a:gd name="connsiteX107" fmla="*/ 7208651 w 8325668"/>
              <a:gd name="connsiteY107" fmla="*/ 45512 h 177734"/>
              <a:gd name="connsiteX108" fmla="*/ 7232713 w 8325668"/>
              <a:gd name="connsiteY108" fmla="*/ 81202 h 177734"/>
              <a:gd name="connsiteX109" fmla="*/ 7256776 w 8325668"/>
              <a:gd name="connsiteY109" fmla="*/ 45512 h 177734"/>
              <a:gd name="connsiteX110" fmla="*/ 7366652 w 8325668"/>
              <a:gd name="connsiteY110" fmla="*/ 0 h 177734"/>
              <a:gd name="connsiteX111" fmla="*/ 7476529 w 8325668"/>
              <a:gd name="connsiteY111" fmla="*/ 45512 h 177734"/>
              <a:gd name="connsiteX112" fmla="*/ 7500591 w 8325668"/>
              <a:gd name="connsiteY112" fmla="*/ 81202 h 177734"/>
              <a:gd name="connsiteX113" fmla="*/ 7524653 w 8325668"/>
              <a:gd name="connsiteY113" fmla="*/ 45512 h 177734"/>
              <a:gd name="connsiteX114" fmla="*/ 7634530 w 8325668"/>
              <a:gd name="connsiteY114" fmla="*/ 0 h 177734"/>
              <a:gd name="connsiteX115" fmla="*/ 7744407 w 8325668"/>
              <a:gd name="connsiteY115" fmla="*/ 45512 h 177734"/>
              <a:gd name="connsiteX116" fmla="*/ 7768469 w 8325668"/>
              <a:gd name="connsiteY116" fmla="*/ 81202 h 177734"/>
              <a:gd name="connsiteX117" fmla="*/ 7792532 w 8325668"/>
              <a:gd name="connsiteY117" fmla="*/ 45512 h 177734"/>
              <a:gd name="connsiteX118" fmla="*/ 7902409 w 8325668"/>
              <a:gd name="connsiteY118" fmla="*/ 0 h 177734"/>
              <a:gd name="connsiteX119" fmla="*/ 8012286 w 8325668"/>
              <a:gd name="connsiteY119" fmla="*/ 45512 h 177734"/>
              <a:gd name="connsiteX120" fmla="*/ 8036344 w 8325668"/>
              <a:gd name="connsiteY120" fmla="*/ 81196 h 177734"/>
              <a:gd name="connsiteX121" fmla="*/ 8060402 w 8325668"/>
              <a:gd name="connsiteY121" fmla="*/ 45512 h 177734"/>
              <a:gd name="connsiteX122" fmla="*/ 8170279 w 8325668"/>
              <a:gd name="connsiteY122" fmla="*/ 0 h 177734"/>
              <a:gd name="connsiteX123" fmla="*/ 8325668 w 8325668"/>
              <a:gd name="connsiteY123" fmla="*/ 155389 h 177734"/>
              <a:gd name="connsiteX124" fmla="*/ 8321157 w 8325668"/>
              <a:gd name="connsiteY124" fmla="*/ 177734 h 177734"/>
              <a:gd name="connsiteX0" fmla="*/ 0 w 8321157"/>
              <a:gd name="connsiteY0" fmla="*/ 87632 h 184164"/>
              <a:gd name="connsiteX1" fmla="*/ 24063 w 8321157"/>
              <a:gd name="connsiteY1" fmla="*/ 51942 h 184164"/>
              <a:gd name="connsiteX2" fmla="*/ 133939 w 8321157"/>
              <a:gd name="connsiteY2" fmla="*/ 6430 h 184164"/>
              <a:gd name="connsiteX3" fmla="*/ 243816 w 8321157"/>
              <a:gd name="connsiteY3" fmla="*/ 51942 h 184164"/>
              <a:gd name="connsiteX4" fmla="*/ 267879 w 8321157"/>
              <a:gd name="connsiteY4" fmla="*/ 87632 h 184164"/>
              <a:gd name="connsiteX5" fmla="*/ 291942 w 8321157"/>
              <a:gd name="connsiteY5" fmla="*/ 51942 h 184164"/>
              <a:gd name="connsiteX6" fmla="*/ 401819 w 8321157"/>
              <a:gd name="connsiteY6" fmla="*/ 6430 h 184164"/>
              <a:gd name="connsiteX7" fmla="*/ 511695 w 8321157"/>
              <a:gd name="connsiteY7" fmla="*/ 51942 h 184164"/>
              <a:gd name="connsiteX8" fmla="*/ 535758 w 8321157"/>
              <a:gd name="connsiteY8" fmla="*/ 87632 h 184164"/>
              <a:gd name="connsiteX9" fmla="*/ 559820 w 8321157"/>
              <a:gd name="connsiteY9" fmla="*/ 51942 h 184164"/>
              <a:gd name="connsiteX10" fmla="*/ 669696 w 8321157"/>
              <a:gd name="connsiteY10" fmla="*/ 6430 h 184164"/>
              <a:gd name="connsiteX11" fmla="*/ 779573 w 8321157"/>
              <a:gd name="connsiteY11" fmla="*/ 51942 h 184164"/>
              <a:gd name="connsiteX12" fmla="*/ 803635 w 8321157"/>
              <a:gd name="connsiteY12" fmla="*/ 87632 h 184164"/>
              <a:gd name="connsiteX13" fmla="*/ 827698 w 8321157"/>
              <a:gd name="connsiteY13" fmla="*/ 51942 h 184164"/>
              <a:gd name="connsiteX14" fmla="*/ 937574 w 8321157"/>
              <a:gd name="connsiteY14" fmla="*/ 6430 h 184164"/>
              <a:gd name="connsiteX15" fmla="*/ 1047450 w 8321157"/>
              <a:gd name="connsiteY15" fmla="*/ 51942 h 184164"/>
              <a:gd name="connsiteX16" fmla="*/ 1071514 w 8321157"/>
              <a:gd name="connsiteY16" fmla="*/ 87632 h 184164"/>
              <a:gd name="connsiteX17" fmla="*/ 1095577 w 8321157"/>
              <a:gd name="connsiteY17" fmla="*/ 51942 h 184164"/>
              <a:gd name="connsiteX18" fmla="*/ 1205453 w 8321157"/>
              <a:gd name="connsiteY18" fmla="*/ 6430 h 184164"/>
              <a:gd name="connsiteX19" fmla="*/ 1315330 w 8321157"/>
              <a:gd name="connsiteY19" fmla="*/ 51942 h 184164"/>
              <a:gd name="connsiteX20" fmla="*/ 1339391 w 8321157"/>
              <a:gd name="connsiteY20" fmla="*/ 87632 h 184164"/>
              <a:gd name="connsiteX21" fmla="*/ 1363454 w 8321157"/>
              <a:gd name="connsiteY21" fmla="*/ 51942 h 184164"/>
              <a:gd name="connsiteX22" fmla="*/ 1473330 w 8321157"/>
              <a:gd name="connsiteY22" fmla="*/ 6430 h 184164"/>
              <a:gd name="connsiteX23" fmla="*/ 1583207 w 8321157"/>
              <a:gd name="connsiteY23" fmla="*/ 51942 h 184164"/>
              <a:gd name="connsiteX24" fmla="*/ 1607269 w 8321157"/>
              <a:gd name="connsiteY24" fmla="*/ 87632 h 184164"/>
              <a:gd name="connsiteX25" fmla="*/ 1631332 w 8321157"/>
              <a:gd name="connsiteY25" fmla="*/ 51942 h 184164"/>
              <a:gd name="connsiteX26" fmla="*/ 1741208 w 8321157"/>
              <a:gd name="connsiteY26" fmla="*/ 6430 h 184164"/>
              <a:gd name="connsiteX27" fmla="*/ 1851086 w 8321157"/>
              <a:gd name="connsiteY27" fmla="*/ 51942 h 184164"/>
              <a:gd name="connsiteX28" fmla="*/ 1875148 w 8321157"/>
              <a:gd name="connsiteY28" fmla="*/ 87632 h 184164"/>
              <a:gd name="connsiteX29" fmla="*/ 1899212 w 8321157"/>
              <a:gd name="connsiteY29" fmla="*/ 51942 h 184164"/>
              <a:gd name="connsiteX30" fmla="*/ 2009087 w 8321157"/>
              <a:gd name="connsiteY30" fmla="*/ 6430 h 184164"/>
              <a:gd name="connsiteX31" fmla="*/ 2118964 w 8321157"/>
              <a:gd name="connsiteY31" fmla="*/ 51942 h 184164"/>
              <a:gd name="connsiteX32" fmla="*/ 2143026 w 8321157"/>
              <a:gd name="connsiteY32" fmla="*/ 87632 h 184164"/>
              <a:gd name="connsiteX33" fmla="*/ 2167088 w 8321157"/>
              <a:gd name="connsiteY33" fmla="*/ 51942 h 184164"/>
              <a:gd name="connsiteX34" fmla="*/ 2276965 w 8321157"/>
              <a:gd name="connsiteY34" fmla="*/ 6430 h 184164"/>
              <a:gd name="connsiteX35" fmla="*/ 2386842 w 8321157"/>
              <a:gd name="connsiteY35" fmla="*/ 51942 h 184164"/>
              <a:gd name="connsiteX36" fmla="*/ 2410904 w 8321157"/>
              <a:gd name="connsiteY36" fmla="*/ 87632 h 184164"/>
              <a:gd name="connsiteX37" fmla="*/ 2434966 w 8321157"/>
              <a:gd name="connsiteY37" fmla="*/ 51942 h 184164"/>
              <a:gd name="connsiteX38" fmla="*/ 2544843 w 8321157"/>
              <a:gd name="connsiteY38" fmla="*/ 6430 h 184164"/>
              <a:gd name="connsiteX39" fmla="*/ 2654719 w 8321157"/>
              <a:gd name="connsiteY39" fmla="*/ 51942 h 184164"/>
              <a:gd name="connsiteX40" fmla="*/ 2678783 w 8321157"/>
              <a:gd name="connsiteY40" fmla="*/ 87632 h 184164"/>
              <a:gd name="connsiteX41" fmla="*/ 2702846 w 8321157"/>
              <a:gd name="connsiteY41" fmla="*/ 51942 h 184164"/>
              <a:gd name="connsiteX42" fmla="*/ 2812722 w 8321157"/>
              <a:gd name="connsiteY42" fmla="*/ 6430 h 184164"/>
              <a:gd name="connsiteX43" fmla="*/ 2922598 w 8321157"/>
              <a:gd name="connsiteY43" fmla="*/ 51942 h 184164"/>
              <a:gd name="connsiteX44" fmla="*/ 2946661 w 8321157"/>
              <a:gd name="connsiteY44" fmla="*/ 87632 h 184164"/>
              <a:gd name="connsiteX45" fmla="*/ 2970723 w 8321157"/>
              <a:gd name="connsiteY45" fmla="*/ 51942 h 184164"/>
              <a:gd name="connsiteX46" fmla="*/ 3080600 w 8321157"/>
              <a:gd name="connsiteY46" fmla="*/ 6430 h 184164"/>
              <a:gd name="connsiteX47" fmla="*/ 3190476 w 8321157"/>
              <a:gd name="connsiteY47" fmla="*/ 51942 h 184164"/>
              <a:gd name="connsiteX48" fmla="*/ 3214539 w 8321157"/>
              <a:gd name="connsiteY48" fmla="*/ 87632 h 184164"/>
              <a:gd name="connsiteX49" fmla="*/ 3238601 w 8321157"/>
              <a:gd name="connsiteY49" fmla="*/ 51942 h 184164"/>
              <a:gd name="connsiteX50" fmla="*/ 3348477 w 8321157"/>
              <a:gd name="connsiteY50" fmla="*/ 6430 h 184164"/>
              <a:gd name="connsiteX51" fmla="*/ 3458354 w 8321157"/>
              <a:gd name="connsiteY51" fmla="*/ 51942 h 184164"/>
              <a:gd name="connsiteX52" fmla="*/ 3482416 w 8321157"/>
              <a:gd name="connsiteY52" fmla="*/ 87632 h 184164"/>
              <a:gd name="connsiteX53" fmla="*/ 3506479 w 8321157"/>
              <a:gd name="connsiteY53" fmla="*/ 51942 h 184164"/>
              <a:gd name="connsiteX54" fmla="*/ 3616355 w 8321157"/>
              <a:gd name="connsiteY54" fmla="*/ 6430 h 184164"/>
              <a:gd name="connsiteX55" fmla="*/ 3726232 w 8321157"/>
              <a:gd name="connsiteY55" fmla="*/ 51942 h 184164"/>
              <a:gd name="connsiteX56" fmla="*/ 3750295 w 8321157"/>
              <a:gd name="connsiteY56" fmla="*/ 87632 h 184164"/>
              <a:gd name="connsiteX57" fmla="*/ 3774358 w 8321157"/>
              <a:gd name="connsiteY57" fmla="*/ 51942 h 184164"/>
              <a:gd name="connsiteX58" fmla="*/ 3884234 w 8321157"/>
              <a:gd name="connsiteY58" fmla="*/ 6430 h 184164"/>
              <a:gd name="connsiteX59" fmla="*/ 3994111 w 8321157"/>
              <a:gd name="connsiteY59" fmla="*/ 51942 h 184164"/>
              <a:gd name="connsiteX60" fmla="*/ 4018173 w 8321157"/>
              <a:gd name="connsiteY60" fmla="*/ 87632 h 184164"/>
              <a:gd name="connsiteX61" fmla="*/ 4042236 w 8321157"/>
              <a:gd name="connsiteY61" fmla="*/ 51942 h 184164"/>
              <a:gd name="connsiteX62" fmla="*/ 4152112 w 8321157"/>
              <a:gd name="connsiteY62" fmla="*/ 6430 h 184164"/>
              <a:gd name="connsiteX63" fmla="*/ 4261989 w 8321157"/>
              <a:gd name="connsiteY63" fmla="*/ 51942 h 184164"/>
              <a:gd name="connsiteX64" fmla="*/ 4286051 w 8321157"/>
              <a:gd name="connsiteY64" fmla="*/ 87632 h 184164"/>
              <a:gd name="connsiteX65" fmla="*/ 4310114 w 8321157"/>
              <a:gd name="connsiteY65" fmla="*/ 51942 h 184164"/>
              <a:gd name="connsiteX66" fmla="*/ 4419990 w 8321157"/>
              <a:gd name="connsiteY66" fmla="*/ 6430 h 184164"/>
              <a:gd name="connsiteX67" fmla="*/ 4529867 w 8321157"/>
              <a:gd name="connsiteY67" fmla="*/ 51942 h 184164"/>
              <a:gd name="connsiteX68" fmla="*/ 4553930 w 8321157"/>
              <a:gd name="connsiteY68" fmla="*/ 87632 h 184164"/>
              <a:gd name="connsiteX69" fmla="*/ 4577993 w 8321157"/>
              <a:gd name="connsiteY69" fmla="*/ 51942 h 184164"/>
              <a:gd name="connsiteX70" fmla="*/ 4687869 w 8321157"/>
              <a:gd name="connsiteY70" fmla="*/ 6430 h 184164"/>
              <a:gd name="connsiteX71" fmla="*/ 4797746 w 8321157"/>
              <a:gd name="connsiteY71" fmla="*/ 51942 h 184164"/>
              <a:gd name="connsiteX72" fmla="*/ 4821808 w 8321157"/>
              <a:gd name="connsiteY72" fmla="*/ 87632 h 184164"/>
              <a:gd name="connsiteX73" fmla="*/ 4845871 w 8321157"/>
              <a:gd name="connsiteY73" fmla="*/ 51942 h 184164"/>
              <a:gd name="connsiteX74" fmla="*/ 4955747 w 8321157"/>
              <a:gd name="connsiteY74" fmla="*/ 6430 h 184164"/>
              <a:gd name="connsiteX75" fmla="*/ 5065624 w 8321157"/>
              <a:gd name="connsiteY75" fmla="*/ 51942 h 184164"/>
              <a:gd name="connsiteX76" fmla="*/ 5089686 w 8321157"/>
              <a:gd name="connsiteY76" fmla="*/ 87632 h 184164"/>
              <a:gd name="connsiteX77" fmla="*/ 5113749 w 8321157"/>
              <a:gd name="connsiteY77" fmla="*/ 51942 h 184164"/>
              <a:gd name="connsiteX78" fmla="*/ 5223625 w 8321157"/>
              <a:gd name="connsiteY78" fmla="*/ 6430 h 184164"/>
              <a:gd name="connsiteX79" fmla="*/ 5333502 w 8321157"/>
              <a:gd name="connsiteY79" fmla="*/ 51942 h 184164"/>
              <a:gd name="connsiteX80" fmla="*/ 5357565 w 8321157"/>
              <a:gd name="connsiteY80" fmla="*/ 87632 h 184164"/>
              <a:gd name="connsiteX81" fmla="*/ 5381628 w 8321157"/>
              <a:gd name="connsiteY81" fmla="*/ 51942 h 184164"/>
              <a:gd name="connsiteX82" fmla="*/ 5491504 w 8321157"/>
              <a:gd name="connsiteY82" fmla="*/ 6430 h 184164"/>
              <a:gd name="connsiteX83" fmla="*/ 5601381 w 8321157"/>
              <a:gd name="connsiteY83" fmla="*/ 51942 h 184164"/>
              <a:gd name="connsiteX84" fmla="*/ 5625443 w 8321157"/>
              <a:gd name="connsiteY84" fmla="*/ 87632 h 184164"/>
              <a:gd name="connsiteX85" fmla="*/ 5649506 w 8321157"/>
              <a:gd name="connsiteY85" fmla="*/ 51942 h 184164"/>
              <a:gd name="connsiteX86" fmla="*/ 5759382 w 8321157"/>
              <a:gd name="connsiteY86" fmla="*/ 6430 h 184164"/>
              <a:gd name="connsiteX87" fmla="*/ 5869259 w 8321157"/>
              <a:gd name="connsiteY87" fmla="*/ 51942 h 184164"/>
              <a:gd name="connsiteX88" fmla="*/ 5893321 w 8321157"/>
              <a:gd name="connsiteY88" fmla="*/ 87632 h 184164"/>
              <a:gd name="connsiteX89" fmla="*/ 5917384 w 8321157"/>
              <a:gd name="connsiteY89" fmla="*/ 51942 h 184164"/>
              <a:gd name="connsiteX90" fmla="*/ 6027260 w 8321157"/>
              <a:gd name="connsiteY90" fmla="*/ 6430 h 184164"/>
              <a:gd name="connsiteX91" fmla="*/ 6137137 w 8321157"/>
              <a:gd name="connsiteY91" fmla="*/ 51942 h 184164"/>
              <a:gd name="connsiteX92" fmla="*/ 6161200 w 8321157"/>
              <a:gd name="connsiteY92" fmla="*/ 87632 h 184164"/>
              <a:gd name="connsiteX93" fmla="*/ 6185263 w 8321157"/>
              <a:gd name="connsiteY93" fmla="*/ 51942 h 184164"/>
              <a:gd name="connsiteX94" fmla="*/ 6295139 w 8321157"/>
              <a:gd name="connsiteY94" fmla="*/ 6430 h 184164"/>
              <a:gd name="connsiteX95" fmla="*/ 6405016 w 8321157"/>
              <a:gd name="connsiteY95" fmla="*/ 51942 h 184164"/>
              <a:gd name="connsiteX96" fmla="*/ 6429078 w 8321157"/>
              <a:gd name="connsiteY96" fmla="*/ 87632 h 184164"/>
              <a:gd name="connsiteX97" fmla="*/ 6453141 w 8321157"/>
              <a:gd name="connsiteY97" fmla="*/ 51942 h 184164"/>
              <a:gd name="connsiteX98" fmla="*/ 6563017 w 8321157"/>
              <a:gd name="connsiteY98" fmla="*/ 6430 h 184164"/>
              <a:gd name="connsiteX99" fmla="*/ 6672894 w 8321157"/>
              <a:gd name="connsiteY99" fmla="*/ 51942 h 184164"/>
              <a:gd name="connsiteX100" fmla="*/ 6696956 w 8321157"/>
              <a:gd name="connsiteY100" fmla="*/ 87632 h 184164"/>
              <a:gd name="connsiteX101" fmla="*/ 6721019 w 8321157"/>
              <a:gd name="connsiteY101" fmla="*/ 51942 h 184164"/>
              <a:gd name="connsiteX102" fmla="*/ 6830895 w 8321157"/>
              <a:gd name="connsiteY102" fmla="*/ 6430 h 184164"/>
              <a:gd name="connsiteX103" fmla="*/ 6940772 w 8321157"/>
              <a:gd name="connsiteY103" fmla="*/ 51942 h 184164"/>
              <a:gd name="connsiteX104" fmla="*/ 6964835 w 8321157"/>
              <a:gd name="connsiteY104" fmla="*/ 87632 h 184164"/>
              <a:gd name="connsiteX105" fmla="*/ 6988898 w 8321157"/>
              <a:gd name="connsiteY105" fmla="*/ 51942 h 184164"/>
              <a:gd name="connsiteX106" fmla="*/ 7098774 w 8321157"/>
              <a:gd name="connsiteY106" fmla="*/ 6430 h 184164"/>
              <a:gd name="connsiteX107" fmla="*/ 7208651 w 8321157"/>
              <a:gd name="connsiteY107" fmla="*/ 51942 h 184164"/>
              <a:gd name="connsiteX108" fmla="*/ 7232713 w 8321157"/>
              <a:gd name="connsiteY108" fmla="*/ 87632 h 184164"/>
              <a:gd name="connsiteX109" fmla="*/ 7256776 w 8321157"/>
              <a:gd name="connsiteY109" fmla="*/ 51942 h 184164"/>
              <a:gd name="connsiteX110" fmla="*/ 7366652 w 8321157"/>
              <a:gd name="connsiteY110" fmla="*/ 6430 h 184164"/>
              <a:gd name="connsiteX111" fmla="*/ 7476529 w 8321157"/>
              <a:gd name="connsiteY111" fmla="*/ 51942 h 184164"/>
              <a:gd name="connsiteX112" fmla="*/ 7500591 w 8321157"/>
              <a:gd name="connsiteY112" fmla="*/ 87632 h 184164"/>
              <a:gd name="connsiteX113" fmla="*/ 7524653 w 8321157"/>
              <a:gd name="connsiteY113" fmla="*/ 51942 h 184164"/>
              <a:gd name="connsiteX114" fmla="*/ 7634530 w 8321157"/>
              <a:gd name="connsiteY114" fmla="*/ 6430 h 184164"/>
              <a:gd name="connsiteX115" fmla="*/ 7744407 w 8321157"/>
              <a:gd name="connsiteY115" fmla="*/ 51942 h 184164"/>
              <a:gd name="connsiteX116" fmla="*/ 7768469 w 8321157"/>
              <a:gd name="connsiteY116" fmla="*/ 87632 h 184164"/>
              <a:gd name="connsiteX117" fmla="*/ 7792532 w 8321157"/>
              <a:gd name="connsiteY117" fmla="*/ 51942 h 184164"/>
              <a:gd name="connsiteX118" fmla="*/ 7902409 w 8321157"/>
              <a:gd name="connsiteY118" fmla="*/ 6430 h 184164"/>
              <a:gd name="connsiteX119" fmla="*/ 8012286 w 8321157"/>
              <a:gd name="connsiteY119" fmla="*/ 51942 h 184164"/>
              <a:gd name="connsiteX120" fmla="*/ 8036344 w 8321157"/>
              <a:gd name="connsiteY120" fmla="*/ 87626 h 184164"/>
              <a:gd name="connsiteX121" fmla="*/ 8060402 w 8321157"/>
              <a:gd name="connsiteY121" fmla="*/ 51942 h 184164"/>
              <a:gd name="connsiteX122" fmla="*/ 8170279 w 8321157"/>
              <a:gd name="connsiteY122" fmla="*/ 6430 h 184164"/>
              <a:gd name="connsiteX123" fmla="*/ 8321157 w 8321157"/>
              <a:gd name="connsiteY123" fmla="*/ 184164 h 184164"/>
              <a:gd name="connsiteX0" fmla="*/ 0 w 8321157"/>
              <a:gd name="connsiteY0" fmla="*/ 81202 h 177734"/>
              <a:gd name="connsiteX1" fmla="*/ 24063 w 8321157"/>
              <a:gd name="connsiteY1" fmla="*/ 45512 h 177734"/>
              <a:gd name="connsiteX2" fmla="*/ 133939 w 8321157"/>
              <a:gd name="connsiteY2" fmla="*/ 0 h 177734"/>
              <a:gd name="connsiteX3" fmla="*/ 243816 w 8321157"/>
              <a:gd name="connsiteY3" fmla="*/ 45512 h 177734"/>
              <a:gd name="connsiteX4" fmla="*/ 267879 w 8321157"/>
              <a:gd name="connsiteY4" fmla="*/ 81202 h 177734"/>
              <a:gd name="connsiteX5" fmla="*/ 291942 w 8321157"/>
              <a:gd name="connsiteY5" fmla="*/ 45512 h 177734"/>
              <a:gd name="connsiteX6" fmla="*/ 401819 w 8321157"/>
              <a:gd name="connsiteY6" fmla="*/ 0 h 177734"/>
              <a:gd name="connsiteX7" fmla="*/ 511695 w 8321157"/>
              <a:gd name="connsiteY7" fmla="*/ 45512 h 177734"/>
              <a:gd name="connsiteX8" fmla="*/ 535758 w 8321157"/>
              <a:gd name="connsiteY8" fmla="*/ 81202 h 177734"/>
              <a:gd name="connsiteX9" fmla="*/ 559820 w 8321157"/>
              <a:gd name="connsiteY9" fmla="*/ 45512 h 177734"/>
              <a:gd name="connsiteX10" fmla="*/ 669696 w 8321157"/>
              <a:gd name="connsiteY10" fmla="*/ 0 h 177734"/>
              <a:gd name="connsiteX11" fmla="*/ 779573 w 8321157"/>
              <a:gd name="connsiteY11" fmla="*/ 45512 h 177734"/>
              <a:gd name="connsiteX12" fmla="*/ 803635 w 8321157"/>
              <a:gd name="connsiteY12" fmla="*/ 81202 h 177734"/>
              <a:gd name="connsiteX13" fmla="*/ 827698 w 8321157"/>
              <a:gd name="connsiteY13" fmla="*/ 45512 h 177734"/>
              <a:gd name="connsiteX14" fmla="*/ 937574 w 8321157"/>
              <a:gd name="connsiteY14" fmla="*/ 0 h 177734"/>
              <a:gd name="connsiteX15" fmla="*/ 1047450 w 8321157"/>
              <a:gd name="connsiteY15" fmla="*/ 45512 h 177734"/>
              <a:gd name="connsiteX16" fmla="*/ 1071514 w 8321157"/>
              <a:gd name="connsiteY16" fmla="*/ 81202 h 177734"/>
              <a:gd name="connsiteX17" fmla="*/ 1095577 w 8321157"/>
              <a:gd name="connsiteY17" fmla="*/ 45512 h 177734"/>
              <a:gd name="connsiteX18" fmla="*/ 1205453 w 8321157"/>
              <a:gd name="connsiteY18" fmla="*/ 0 h 177734"/>
              <a:gd name="connsiteX19" fmla="*/ 1315330 w 8321157"/>
              <a:gd name="connsiteY19" fmla="*/ 45512 h 177734"/>
              <a:gd name="connsiteX20" fmla="*/ 1339391 w 8321157"/>
              <a:gd name="connsiteY20" fmla="*/ 81202 h 177734"/>
              <a:gd name="connsiteX21" fmla="*/ 1363454 w 8321157"/>
              <a:gd name="connsiteY21" fmla="*/ 45512 h 177734"/>
              <a:gd name="connsiteX22" fmla="*/ 1473330 w 8321157"/>
              <a:gd name="connsiteY22" fmla="*/ 0 h 177734"/>
              <a:gd name="connsiteX23" fmla="*/ 1583207 w 8321157"/>
              <a:gd name="connsiteY23" fmla="*/ 45512 h 177734"/>
              <a:gd name="connsiteX24" fmla="*/ 1607269 w 8321157"/>
              <a:gd name="connsiteY24" fmla="*/ 81202 h 177734"/>
              <a:gd name="connsiteX25" fmla="*/ 1631332 w 8321157"/>
              <a:gd name="connsiteY25" fmla="*/ 45512 h 177734"/>
              <a:gd name="connsiteX26" fmla="*/ 1741208 w 8321157"/>
              <a:gd name="connsiteY26" fmla="*/ 0 h 177734"/>
              <a:gd name="connsiteX27" fmla="*/ 1851086 w 8321157"/>
              <a:gd name="connsiteY27" fmla="*/ 45512 h 177734"/>
              <a:gd name="connsiteX28" fmla="*/ 1875148 w 8321157"/>
              <a:gd name="connsiteY28" fmla="*/ 81202 h 177734"/>
              <a:gd name="connsiteX29" fmla="*/ 1899212 w 8321157"/>
              <a:gd name="connsiteY29" fmla="*/ 45512 h 177734"/>
              <a:gd name="connsiteX30" fmla="*/ 2009087 w 8321157"/>
              <a:gd name="connsiteY30" fmla="*/ 0 h 177734"/>
              <a:gd name="connsiteX31" fmla="*/ 2118964 w 8321157"/>
              <a:gd name="connsiteY31" fmla="*/ 45512 h 177734"/>
              <a:gd name="connsiteX32" fmla="*/ 2143026 w 8321157"/>
              <a:gd name="connsiteY32" fmla="*/ 81202 h 177734"/>
              <a:gd name="connsiteX33" fmla="*/ 2167088 w 8321157"/>
              <a:gd name="connsiteY33" fmla="*/ 45512 h 177734"/>
              <a:gd name="connsiteX34" fmla="*/ 2276965 w 8321157"/>
              <a:gd name="connsiteY34" fmla="*/ 0 h 177734"/>
              <a:gd name="connsiteX35" fmla="*/ 2386842 w 8321157"/>
              <a:gd name="connsiteY35" fmla="*/ 45512 h 177734"/>
              <a:gd name="connsiteX36" fmla="*/ 2410904 w 8321157"/>
              <a:gd name="connsiteY36" fmla="*/ 81202 h 177734"/>
              <a:gd name="connsiteX37" fmla="*/ 2434966 w 8321157"/>
              <a:gd name="connsiteY37" fmla="*/ 45512 h 177734"/>
              <a:gd name="connsiteX38" fmla="*/ 2544843 w 8321157"/>
              <a:gd name="connsiteY38" fmla="*/ 0 h 177734"/>
              <a:gd name="connsiteX39" fmla="*/ 2654719 w 8321157"/>
              <a:gd name="connsiteY39" fmla="*/ 45512 h 177734"/>
              <a:gd name="connsiteX40" fmla="*/ 2678783 w 8321157"/>
              <a:gd name="connsiteY40" fmla="*/ 81202 h 177734"/>
              <a:gd name="connsiteX41" fmla="*/ 2702846 w 8321157"/>
              <a:gd name="connsiteY41" fmla="*/ 45512 h 177734"/>
              <a:gd name="connsiteX42" fmla="*/ 2812722 w 8321157"/>
              <a:gd name="connsiteY42" fmla="*/ 0 h 177734"/>
              <a:gd name="connsiteX43" fmla="*/ 2922598 w 8321157"/>
              <a:gd name="connsiteY43" fmla="*/ 45512 h 177734"/>
              <a:gd name="connsiteX44" fmla="*/ 2946661 w 8321157"/>
              <a:gd name="connsiteY44" fmla="*/ 81202 h 177734"/>
              <a:gd name="connsiteX45" fmla="*/ 2970723 w 8321157"/>
              <a:gd name="connsiteY45" fmla="*/ 45512 h 177734"/>
              <a:gd name="connsiteX46" fmla="*/ 3080600 w 8321157"/>
              <a:gd name="connsiteY46" fmla="*/ 0 h 177734"/>
              <a:gd name="connsiteX47" fmla="*/ 3190476 w 8321157"/>
              <a:gd name="connsiteY47" fmla="*/ 45512 h 177734"/>
              <a:gd name="connsiteX48" fmla="*/ 3214539 w 8321157"/>
              <a:gd name="connsiteY48" fmla="*/ 81202 h 177734"/>
              <a:gd name="connsiteX49" fmla="*/ 3238601 w 8321157"/>
              <a:gd name="connsiteY49" fmla="*/ 45512 h 177734"/>
              <a:gd name="connsiteX50" fmla="*/ 3348477 w 8321157"/>
              <a:gd name="connsiteY50" fmla="*/ 0 h 177734"/>
              <a:gd name="connsiteX51" fmla="*/ 3458354 w 8321157"/>
              <a:gd name="connsiteY51" fmla="*/ 45512 h 177734"/>
              <a:gd name="connsiteX52" fmla="*/ 3482416 w 8321157"/>
              <a:gd name="connsiteY52" fmla="*/ 81202 h 177734"/>
              <a:gd name="connsiteX53" fmla="*/ 3506479 w 8321157"/>
              <a:gd name="connsiteY53" fmla="*/ 45512 h 177734"/>
              <a:gd name="connsiteX54" fmla="*/ 3616355 w 8321157"/>
              <a:gd name="connsiteY54" fmla="*/ 0 h 177734"/>
              <a:gd name="connsiteX55" fmla="*/ 3726232 w 8321157"/>
              <a:gd name="connsiteY55" fmla="*/ 45512 h 177734"/>
              <a:gd name="connsiteX56" fmla="*/ 3750295 w 8321157"/>
              <a:gd name="connsiteY56" fmla="*/ 81202 h 177734"/>
              <a:gd name="connsiteX57" fmla="*/ 3774358 w 8321157"/>
              <a:gd name="connsiteY57" fmla="*/ 45512 h 177734"/>
              <a:gd name="connsiteX58" fmla="*/ 3884234 w 8321157"/>
              <a:gd name="connsiteY58" fmla="*/ 0 h 177734"/>
              <a:gd name="connsiteX59" fmla="*/ 3994111 w 8321157"/>
              <a:gd name="connsiteY59" fmla="*/ 45512 h 177734"/>
              <a:gd name="connsiteX60" fmla="*/ 4018173 w 8321157"/>
              <a:gd name="connsiteY60" fmla="*/ 81202 h 177734"/>
              <a:gd name="connsiteX61" fmla="*/ 4042236 w 8321157"/>
              <a:gd name="connsiteY61" fmla="*/ 45512 h 177734"/>
              <a:gd name="connsiteX62" fmla="*/ 4152112 w 8321157"/>
              <a:gd name="connsiteY62" fmla="*/ 0 h 177734"/>
              <a:gd name="connsiteX63" fmla="*/ 4261989 w 8321157"/>
              <a:gd name="connsiteY63" fmla="*/ 45512 h 177734"/>
              <a:gd name="connsiteX64" fmla="*/ 4286051 w 8321157"/>
              <a:gd name="connsiteY64" fmla="*/ 81202 h 177734"/>
              <a:gd name="connsiteX65" fmla="*/ 4310114 w 8321157"/>
              <a:gd name="connsiteY65" fmla="*/ 45512 h 177734"/>
              <a:gd name="connsiteX66" fmla="*/ 4419990 w 8321157"/>
              <a:gd name="connsiteY66" fmla="*/ 0 h 177734"/>
              <a:gd name="connsiteX67" fmla="*/ 4529867 w 8321157"/>
              <a:gd name="connsiteY67" fmla="*/ 45512 h 177734"/>
              <a:gd name="connsiteX68" fmla="*/ 4553930 w 8321157"/>
              <a:gd name="connsiteY68" fmla="*/ 81202 h 177734"/>
              <a:gd name="connsiteX69" fmla="*/ 4577993 w 8321157"/>
              <a:gd name="connsiteY69" fmla="*/ 45512 h 177734"/>
              <a:gd name="connsiteX70" fmla="*/ 4687869 w 8321157"/>
              <a:gd name="connsiteY70" fmla="*/ 0 h 177734"/>
              <a:gd name="connsiteX71" fmla="*/ 4797746 w 8321157"/>
              <a:gd name="connsiteY71" fmla="*/ 45512 h 177734"/>
              <a:gd name="connsiteX72" fmla="*/ 4821808 w 8321157"/>
              <a:gd name="connsiteY72" fmla="*/ 81202 h 177734"/>
              <a:gd name="connsiteX73" fmla="*/ 4845871 w 8321157"/>
              <a:gd name="connsiteY73" fmla="*/ 45512 h 177734"/>
              <a:gd name="connsiteX74" fmla="*/ 4955747 w 8321157"/>
              <a:gd name="connsiteY74" fmla="*/ 0 h 177734"/>
              <a:gd name="connsiteX75" fmla="*/ 5065624 w 8321157"/>
              <a:gd name="connsiteY75" fmla="*/ 45512 h 177734"/>
              <a:gd name="connsiteX76" fmla="*/ 5089686 w 8321157"/>
              <a:gd name="connsiteY76" fmla="*/ 81202 h 177734"/>
              <a:gd name="connsiteX77" fmla="*/ 5113749 w 8321157"/>
              <a:gd name="connsiteY77" fmla="*/ 45512 h 177734"/>
              <a:gd name="connsiteX78" fmla="*/ 5223625 w 8321157"/>
              <a:gd name="connsiteY78" fmla="*/ 0 h 177734"/>
              <a:gd name="connsiteX79" fmla="*/ 5333502 w 8321157"/>
              <a:gd name="connsiteY79" fmla="*/ 45512 h 177734"/>
              <a:gd name="connsiteX80" fmla="*/ 5357565 w 8321157"/>
              <a:gd name="connsiteY80" fmla="*/ 81202 h 177734"/>
              <a:gd name="connsiteX81" fmla="*/ 5381628 w 8321157"/>
              <a:gd name="connsiteY81" fmla="*/ 45512 h 177734"/>
              <a:gd name="connsiteX82" fmla="*/ 5491504 w 8321157"/>
              <a:gd name="connsiteY82" fmla="*/ 0 h 177734"/>
              <a:gd name="connsiteX83" fmla="*/ 5601381 w 8321157"/>
              <a:gd name="connsiteY83" fmla="*/ 45512 h 177734"/>
              <a:gd name="connsiteX84" fmla="*/ 5625443 w 8321157"/>
              <a:gd name="connsiteY84" fmla="*/ 81202 h 177734"/>
              <a:gd name="connsiteX85" fmla="*/ 5649506 w 8321157"/>
              <a:gd name="connsiteY85" fmla="*/ 45512 h 177734"/>
              <a:gd name="connsiteX86" fmla="*/ 5759382 w 8321157"/>
              <a:gd name="connsiteY86" fmla="*/ 0 h 177734"/>
              <a:gd name="connsiteX87" fmla="*/ 5869259 w 8321157"/>
              <a:gd name="connsiteY87" fmla="*/ 45512 h 177734"/>
              <a:gd name="connsiteX88" fmla="*/ 5893321 w 8321157"/>
              <a:gd name="connsiteY88" fmla="*/ 81202 h 177734"/>
              <a:gd name="connsiteX89" fmla="*/ 5917384 w 8321157"/>
              <a:gd name="connsiteY89" fmla="*/ 45512 h 177734"/>
              <a:gd name="connsiteX90" fmla="*/ 6027260 w 8321157"/>
              <a:gd name="connsiteY90" fmla="*/ 0 h 177734"/>
              <a:gd name="connsiteX91" fmla="*/ 6137137 w 8321157"/>
              <a:gd name="connsiteY91" fmla="*/ 45512 h 177734"/>
              <a:gd name="connsiteX92" fmla="*/ 6161200 w 8321157"/>
              <a:gd name="connsiteY92" fmla="*/ 81202 h 177734"/>
              <a:gd name="connsiteX93" fmla="*/ 6185263 w 8321157"/>
              <a:gd name="connsiteY93" fmla="*/ 45512 h 177734"/>
              <a:gd name="connsiteX94" fmla="*/ 6295139 w 8321157"/>
              <a:gd name="connsiteY94" fmla="*/ 0 h 177734"/>
              <a:gd name="connsiteX95" fmla="*/ 6405016 w 8321157"/>
              <a:gd name="connsiteY95" fmla="*/ 45512 h 177734"/>
              <a:gd name="connsiteX96" fmla="*/ 6429078 w 8321157"/>
              <a:gd name="connsiteY96" fmla="*/ 81202 h 177734"/>
              <a:gd name="connsiteX97" fmla="*/ 6453141 w 8321157"/>
              <a:gd name="connsiteY97" fmla="*/ 45512 h 177734"/>
              <a:gd name="connsiteX98" fmla="*/ 6563017 w 8321157"/>
              <a:gd name="connsiteY98" fmla="*/ 0 h 177734"/>
              <a:gd name="connsiteX99" fmla="*/ 6672894 w 8321157"/>
              <a:gd name="connsiteY99" fmla="*/ 45512 h 177734"/>
              <a:gd name="connsiteX100" fmla="*/ 6696956 w 8321157"/>
              <a:gd name="connsiteY100" fmla="*/ 81202 h 177734"/>
              <a:gd name="connsiteX101" fmla="*/ 6721019 w 8321157"/>
              <a:gd name="connsiteY101" fmla="*/ 45512 h 177734"/>
              <a:gd name="connsiteX102" fmla="*/ 6830895 w 8321157"/>
              <a:gd name="connsiteY102" fmla="*/ 0 h 177734"/>
              <a:gd name="connsiteX103" fmla="*/ 6940772 w 8321157"/>
              <a:gd name="connsiteY103" fmla="*/ 45512 h 177734"/>
              <a:gd name="connsiteX104" fmla="*/ 6964835 w 8321157"/>
              <a:gd name="connsiteY104" fmla="*/ 81202 h 177734"/>
              <a:gd name="connsiteX105" fmla="*/ 6988898 w 8321157"/>
              <a:gd name="connsiteY105" fmla="*/ 45512 h 177734"/>
              <a:gd name="connsiteX106" fmla="*/ 7098774 w 8321157"/>
              <a:gd name="connsiteY106" fmla="*/ 0 h 177734"/>
              <a:gd name="connsiteX107" fmla="*/ 7208651 w 8321157"/>
              <a:gd name="connsiteY107" fmla="*/ 45512 h 177734"/>
              <a:gd name="connsiteX108" fmla="*/ 7232713 w 8321157"/>
              <a:gd name="connsiteY108" fmla="*/ 81202 h 177734"/>
              <a:gd name="connsiteX109" fmla="*/ 7256776 w 8321157"/>
              <a:gd name="connsiteY109" fmla="*/ 45512 h 177734"/>
              <a:gd name="connsiteX110" fmla="*/ 7366652 w 8321157"/>
              <a:gd name="connsiteY110" fmla="*/ 0 h 177734"/>
              <a:gd name="connsiteX111" fmla="*/ 7476529 w 8321157"/>
              <a:gd name="connsiteY111" fmla="*/ 45512 h 177734"/>
              <a:gd name="connsiteX112" fmla="*/ 7500591 w 8321157"/>
              <a:gd name="connsiteY112" fmla="*/ 81202 h 177734"/>
              <a:gd name="connsiteX113" fmla="*/ 7524653 w 8321157"/>
              <a:gd name="connsiteY113" fmla="*/ 45512 h 177734"/>
              <a:gd name="connsiteX114" fmla="*/ 7634530 w 8321157"/>
              <a:gd name="connsiteY114" fmla="*/ 0 h 177734"/>
              <a:gd name="connsiteX115" fmla="*/ 7744407 w 8321157"/>
              <a:gd name="connsiteY115" fmla="*/ 45512 h 177734"/>
              <a:gd name="connsiteX116" fmla="*/ 7768469 w 8321157"/>
              <a:gd name="connsiteY116" fmla="*/ 81202 h 177734"/>
              <a:gd name="connsiteX117" fmla="*/ 7792532 w 8321157"/>
              <a:gd name="connsiteY117" fmla="*/ 45512 h 177734"/>
              <a:gd name="connsiteX118" fmla="*/ 7902409 w 8321157"/>
              <a:gd name="connsiteY118" fmla="*/ 0 h 177734"/>
              <a:gd name="connsiteX119" fmla="*/ 8012286 w 8321157"/>
              <a:gd name="connsiteY119" fmla="*/ 45512 h 177734"/>
              <a:gd name="connsiteX120" fmla="*/ 8036344 w 8321157"/>
              <a:gd name="connsiteY120" fmla="*/ 81196 h 177734"/>
              <a:gd name="connsiteX121" fmla="*/ 8170279 w 8321157"/>
              <a:gd name="connsiteY121" fmla="*/ 0 h 177734"/>
              <a:gd name="connsiteX122" fmla="*/ 8321157 w 8321157"/>
              <a:gd name="connsiteY122" fmla="*/ 177734 h 177734"/>
              <a:gd name="connsiteX0" fmla="*/ 0 w 8321157"/>
              <a:gd name="connsiteY0" fmla="*/ 81202 h 177734"/>
              <a:gd name="connsiteX1" fmla="*/ 24063 w 8321157"/>
              <a:gd name="connsiteY1" fmla="*/ 45512 h 177734"/>
              <a:gd name="connsiteX2" fmla="*/ 133939 w 8321157"/>
              <a:gd name="connsiteY2" fmla="*/ 0 h 177734"/>
              <a:gd name="connsiteX3" fmla="*/ 243816 w 8321157"/>
              <a:gd name="connsiteY3" fmla="*/ 45512 h 177734"/>
              <a:gd name="connsiteX4" fmla="*/ 267879 w 8321157"/>
              <a:gd name="connsiteY4" fmla="*/ 81202 h 177734"/>
              <a:gd name="connsiteX5" fmla="*/ 291942 w 8321157"/>
              <a:gd name="connsiteY5" fmla="*/ 45512 h 177734"/>
              <a:gd name="connsiteX6" fmla="*/ 401819 w 8321157"/>
              <a:gd name="connsiteY6" fmla="*/ 0 h 177734"/>
              <a:gd name="connsiteX7" fmla="*/ 511695 w 8321157"/>
              <a:gd name="connsiteY7" fmla="*/ 45512 h 177734"/>
              <a:gd name="connsiteX8" fmla="*/ 535758 w 8321157"/>
              <a:gd name="connsiteY8" fmla="*/ 81202 h 177734"/>
              <a:gd name="connsiteX9" fmla="*/ 559820 w 8321157"/>
              <a:gd name="connsiteY9" fmla="*/ 45512 h 177734"/>
              <a:gd name="connsiteX10" fmla="*/ 669696 w 8321157"/>
              <a:gd name="connsiteY10" fmla="*/ 0 h 177734"/>
              <a:gd name="connsiteX11" fmla="*/ 779573 w 8321157"/>
              <a:gd name="connsiteY11" fmla="*/ 45512 h 177734"/>
              <a:gd name="connsiteX12" fmla="*/ 803635 w 8321157"/>
              <a:gd name="connsiteY12" fmla="*/ 81202 h 177734"/>
              <a:gd name="connsiteX13" fmla="*/ 827698 w 8321157"/>
              <a:gd name="connsiteY13" fmla="*/ 45512 h 177734"/>
              <a:gd name="connsiteX14" fmla="*/ 937574 w 8321157"/>
              <a:gd name="connsiteY14" fmla="*/ 0 h 177734"/>
              <a:gd name="connsiteX15" fmla="*/ 1047450 w 8321157"/>
              <a:gd name="connsiteY15" fmla="*/ 45512 h 177734"/>
              <a:gd name="connsiteX16" fmla="*/ 1071514 w 8321157"/>
              <a:gd name="connsiteY16" fmla="*/ 81202 h 177734"/>
              <a:gd name="connsiteX17" fmla="*/ 1095577 w 8321157"/>
              <a:gd name="connsiteY17" fmla="*/ 45512 h 177734"/>
              <a:gd name="connsiteX18" fmla="*/ 1205453 w 8321157"/>
              <a:gd name="connsiteY18" fmla="*/ 0 h 177734"/>
              <a:gd name="connsiteX19" fmla="*/ 1315330 w 8321157"/>
              <a:gd name="connsiteY19" fmla="*/ 45512 h 177734"/>
              <a:gd name="connsiteX20" fmla="*/ 1339391 w 8321157"/>
              <a:gd name="connsiteY20" fmla="*/ 81202 h 177734"/>
              <a:gd name="connsiteX21" fmla="*/ 1363454 w 8321157"/>
              <a:gd name="connsiteY21" fmla="*/ 45512 h 177734"/>
              <a:gd name="connsiteX22" fmla="*/ 1473330 w 8321157"/>
              <a:gd name="connsiteY22" fmla="*/ 0 h 177734"/>
              <a:gd name="connsiteX23" fmla="*/ 1583207 w 8321157"/>
              <a:gd name="connsiteY23" fmla="*/ 45512 h 177734"/>
              <a:gd name="connsiteX24" fmla="*/ 1607269 w 8321157"/>
              <a:gd name="connsiteY24" fmla="*/ 81202 h 177734"/>
              <a:gd name="connsiteX25" fmla="*/ 1631332 w 8321157"/>
              <a:gd name="connsiteY25" fmla="*/ 45512 h 177734"/>
              <a:gd name="connsiteX26" fmla="*/ 1741208 w 8321157"/>
              <a:gd name="connsiteY26" fmla="*/ 0 h 177734"/>
              <a:gd name="connsiteX27" fmla="*/ 1851086 w 8321157"/>
              <a:gd name="connsiteY27" fmla="*/ 45512 h 177734"/>
              <a:gd name="connsiteX28" fmla="*/ 1875148 w 8321157"/>
              <a:gd name="connsiteY28" fmla="*/ 81202 h 177734"/>
              <a:gd name="connsiteX29" fmla="*/ 1899212 w 8321157"/>
              <a:gd name="connsiteY29" fmla="*/ 45512 h 177734"/>
              <a:gd name="connsiteX30" fmla="*/ 2009087 w 8321157"/>
              <a:gd name="connsiteY30" fmla="*/ 0 h 177734"/>
              <a:gd name="connsiteX31" fmla="*/ 2118964 w 8321157"/>
              <a:gd name="connsiteY31" fmla="*/ 45512 h 177734"/>
              <a:gd name="connsiteX32" fmla="*/ 2143026 w 8321157"/>
              <a:gd name="connsiteY32" fmla="*/ 81202 h 177734"/>
              <a:gd name="connsiteX33" fmla="*/ 2167088 w 8321157"/>
              <a:gd name="connsiteY33" fmla="*/ 45512 h 177734"/>
              <a:gd name="connsiteX34" fmla="*/ 2276965 w 8321157"/>
              <a:gd name="connsiteY34" fmla="*/ 0 h 177734"/>
              <a:gd name="connsiteX35" fmla="*/ 2386842 w 8321157"/>
              <a:gd name="connsiteY35" fmla="*/ 45512 h 177734"/>
              <a:gd name="connsiteX36" fmla="*/ 2410904 w 8321157"/>
              <a:gd name="connsiteY36" fmla="*/ 81202 h 177734"/>
              <a:gd name="connsiteX37" fmla="*/ 2434966 w 8321157"/>
              <a:gd name="connsiteY37" fmla="*/ 45512 h 177734"/>
              <a:gd name="connsiteX38" fmla="*/ 2544843 w 8321157"/>
              <a:gd name="connsiteY38" fmla="*/ 0 h 177734"/>
              <a:gd name="connsiteX39" fmla="*/ 2654719 w 8321157"/>
              <a:gd name="connsiteY39" fmla="*/ 45512 h 177734"/>
              <a:gd name="connsiteX40" fmla="*/ 2678783 w 8321157"/>
              <a:gd name="connsiteY40" fmla="*/ 81202 h 177734"/>
              <a:gd name="connsiteX41" fmla="*/ 2702846 w 8321157"/>
              <a:gd name="connsiteY41" fmla="*/ 45512 h 177734"/>
              <a:gd name="connsiteX42" fmla="*/ 2812722 w 8321157"/>
              <a:gd name="connsiteY42" fmla="*/ 0 h 177734"/>
              <a:gd name="connsiteX43" fmla="*/ 2922598 w 8321157"/>
              <a:gd name="connsiteY43" fmla="*/ 45512 h 177734"/>
              <a:gd name="connsiteX44" fmla="*/ 2946661 w 8321157"/>
              <a:gd name="connsiteY44" fmla="*/ 81202 h 177734"/>
              <a:gd name="connsiteX45" fmla="*/ 2970723 w 8321157"/>
              <a:gd name="connsiteY45" fmla="*/ 45512 h 177734"/>
              <a:gd name="connsiteX46" fmla="*/ 3080600 w 8321157"/>
              <a:gd name="connsiteY46" fmla="*/ 0 h 177734"/>
              <a:gd name="connsiteX47" fmla="*/ 3190476 w 8321157"/>
              <a:gd name="connsiteY47" fmla="*/ 45512 h 177734"/>
              <a:gd name="connsiteX48" fmla="*/ 3214539 w 8321157"/>
              <a:gd name="connsiteY48" fmla="*/ 81202 h 177734"/>
              <a:gd name="connsiteX49" fmla="*/ 3238601 w 8321157"/>
              <a:gd name="connsiteY49" fmla="*/ 45512 h 177734"/>
              <a:gd name="connsiteX50" fmla="*/ 3348477 w 8321157"/>
              <a:gd name="connsiteY50" fmla="*/ 0 h 177734"/>
              <a:gd name="connsiteX51" fmla="*/ 3458354 w 8321157"/>
              <a:gd name="connsiteY51" fmla="*/ 45512 h 177734"/>
              <a:gd name="connsiteX52" fmla="*/ 3482416 w 8321157"/>
              <a:gd name="connsiteY52" fmla="*/ 81202 h 177734"/>
              <a:gd name="connsiteX53" fmla="*/ 3506479 w 8321157"/>
              <a:gd name="connsiteY53" fmla="*/ 45512 h 177734"/>
              <a:gd name="connsiteX54" fmla="*/ 3616355 w 8321157"/>
              <a:gd name="connsiteY54" fmla="*/ 0 h 177734"/>
              <a:gd name="connsiteX55" fmla="*/ 3726232 w 8321157"/>
              <a:gd name="connsiteY55" fmla="*/ 45512 h 177734"/>
              <a:gd name="connsiteX56" fmla="*/ 3750295 w 8321157"/>
              <a:gd name="connsiteY56" fmla="*/ 81202 h 177734"/>
              <a:gd name="connsiteX57" fmla="*/ 3774358 w 8321157"/>
              <a:gd name="connsiteY57" fmla="*/ 45512 h 177734"/>
              <a:gd name="connsiteX58" fmla="*/ 3884234 w 8321157"/>
              <a:gd name="connsiteY58" fmla="*/ 0 h 177734"/>
              <a:gd name="connsiteX59" fmla="*/ 3994111 w 8321157"/>
              <a:gd name="connsiteY59" fmla="*/ 45512 h 177734"/>
              <a:gd name="connsiteX60" fmla="*/ 4018173 w 8321157"/>
              <a:gd name="connsiteY60" fmla="*/ 81202 h 177734"/>
              <a:gd name="connsiteX61" fmla="*/ 4042236 w 8321157"/>
              <a:gd name="connsiteY61" fmla="*/ 45512 h 177734"/>
              <a:gd name="connsiteX62" fmla="*/ 4152112 w 8321157"/>
              <a:gd name="connsiteY62" fmla="*/ 0 h 177734"/>
              <a:gd name="connsiteX63" fmla="*/ 4261989 w 8321157"/>
              <a:gd name="connsiteY63" fmla="*/ 45512 h 177734"/>
              <a:gd name="connsiteX64" fmla="*/ 4286051 w 8321157"/>
              <a:gd name="connsiteY64" fmla="*/ 81202 h 177734"/>
              <a:gd name="connsiteX65" fmla="*/ 4310114 w 8321157"/>
              <a:gd name="connsiteY65" fmla="*/ 45512 h 177734"/>
              <a:gd name="connsiteX66" fmla="*/ 4419990 w 8321157"/>
              <a:gd name="connsiteY66" fmla="*/ 0 h 177734"/>
              <a:gd name="connsiteX67" fmla="*/ 4529867 w 8321157"/>
              <a:gd name="connsiteY67" fmla="*/ 45512 h 177734"/>
              <a:gd name="connsiteX68" fmla="*/ 4553930 w 8321157"/>
              <a:gd name="connsiteY68" fmla="*/ 81202 h 177734"/>
              <a:gd name="connsiteX69" fmla="*/ 4577993 w 8321157"/>
              <a:gd name="connsiteY69" fmla="*/ 45512 h 177734"/>
              <a:gd name="connsiteX70" fmla="*/ 4687869 w 8321157"/>
              <a:gd name="connsiteY70" fmla="*/ 0 h 177734"/>
              <a:gd name="connsiteX71" fmla="*/ 4797746 w 8321157"/>
              <a:gd name="connsiteY71" fmla="*/ 45512 h 177734"/>
              <a:gd name="connsiteX72" fmla="*/ 4821808 w 8321157"/>
              <a:gd name="connsiteY72" fmla="*/ 81202 h 177734"/>
              <a:gd name="connsiteX73" fmla="*/ 4845871 w 8321157"/>
              <a:gd name="connsiteY73" fmla="*/ 45512 h 177734"/>
              <a:gd name="connsiteX74" fmla="*/ 4955747 w 8321157"/>
              <a:gd name="connsiteY74" fmla="*/ 0 h 177734"/>
              <a:gd name="connsiteX75" fmla="*/ 5065624 w 8321157"/>
              <a:gd name="connsiteY75" fmla="*/ 45512 h 177734"/>
              <a:gd name="connsiteX76" fmla="*/ 5089686 w 8321157"/>
              <a:gd name="connsiteY76" fmla="*/ 81202 h 177734"/>
              <a:gd name="connsiteX77" fmla="*/ 5113749 w 8321157"/>
              <a:gd name="connsiteY77" fmla="*/ 45512 h 177734"/>
              <a:gd name="connsiteX78" fmla="*/ 5223625 w 8321157"/>
              <a:gd name="connsiteY78" fmla="*/ 0 h 177734"/>
              <a:gd name="connsiteX79" fmla="*/ 5333502 w 8321157"/>
              <a:gd name="connsiteY79" fmla="*/ 45512 h 177734"/>
              <a:gd name="connsiteX80" fmla="*/ 5357565 w 8321157"/>
              <a:gd name="connsiteY80" fmla="*/ 81202 h 177734"/>
              <a:gd name="connsiteX81" fmla="*/ 5381628 w 8321157"/>
              <a:gd name="connsiteY81" fmla="*/ 45512 h 177734"/>
              <a:gd name="connsiteX82" fmla="*/ 5491504 w 8321157"/>
              <a:gd name="connsiteY82" fmla="*/ 0 h 177734"/>
              <a:gd name="connsiteX83" fmla="*/ 5601381 w 8321157"/>
              <a:gd name="connsiteY83" fmla="*/ 45512 h 177734"/>
              <a:gd name="connsiteX84" fmla="*/ 5625443 w 8321157"/>
              <a:gd name="connsiteY84" fmla="*/ 81202 h 177734"/>
              <a:gd name="connsiteX85" fmla="*/ 5649506 w 8321157"/>
              <a:gd name="connsiteY85" fmla="*/ 45512 h 177734"/>
              <a:gd name="connsiteX86" fmla="*/ 5759382 w 8321157"/>
              <a:gd name="connsiteY86" fmla="*/ 0 h 177734"/>
              <a:gd name="connsiteX87" fmla="*/ 5869259 w 8321157"/>
              <a:gd name="connsiteY87" fmla="*/ 45512 h 177734"/>
              <a:gd name="connsiteX88" fmla="*/ 5893321 w 8321157"/>
              <a:gd name="connsiteY88" fmla="*/ 81202 h 177734"/>
              <a:gd name="connsiteX89" fmla="*/ 5917384 w 8321157"/>
              <a:gd name="connsiteY89" fmla="*/ 45512 h 177734"/>
              <a:gd name="connsiteX90" fmla="*/ 6027260 w 8321157"/>
              <a:gd name="connsiteY90" fmla="*/ 0 h 177734"/>
              <a:gd name="connsiteX91" fmla="*/ 6137137 w 8321157"/>
              <a:gd name="connsiteY91" fmla="*/ 45512 h 177734"/>
              <a:gd name="connsiteX92" fmla="*/ 6161200 w 8321157"/>
              <a:gd name="connsiteY92" fmla="*/ 81202 h 177734"/>
              <a:gd name="connsiteX93" fmla="*/ 6185263 w 8321157"/>
              <a:gd name="connsiteY93" fmla="*/ 45512 h 177734"/>
              <a:gd name="connsiteX94" fmla="*/ 6295139 w 8321157"/>
              <a:gd name="connsiteY94" fmla="*/ 0 h 177734"/>
              <a:gd name="connsiteX95" fmla="*/ 6405016 w 8321157"/>
              <a:gd name="connsiteY95" fmla="*/ 45512 h 177734"/>
              <a:gd name="connsiteX96" fmla="*/ 6429078 w 8321157"/>
              <a:gd name="connsiteY96" fmla="*/ 81202 h 177734"/>
              <a:gd name="connsiteX97" fmla="*/ 6453141 w 8321157"/>
              <a:gd name="connsiteY97" fmla="*/ 45512 h 177734"/>
              <a:gd name="connsiteX98" fmla="*/ 6563017 w 8321157"/>
              <a:gd name="connsiteY98" fmla="*/ 0 h 177734"/>
              <a:gd name="connsiteX99" fmla="*/ 6672894 w 8321157"/>
              <a:gd name="connsiteY99" fmla="*/ 45512 h 177734"/>
              <a:gd name="connsiteX100" fmla="*/ 6696956 w 8321157"/>
              <a:gd name="connsiteY100" fmla="*/ 81202 h 177734"/>
              <a:gd name="connsiteX101" fmla="*/ 6721019 w 8321157"/>
              <a:gd name="connsiteY101" fmla="*/ 45512 h 177734"/>
              <a:gd name="connsiteX102" fmla="*/ 6830895 w 8321157"/>
              <a:gd name="connsiteY102" fmla="*/ 0 h 177734"/>
              <a:gd name="connsiteX103" fmla="*/ 6940772 w 8321157"/>
              <a:gd name="connsiteY103" fmla="*/ 45512 h 177734"/>
              <a:gd name="connsiteX104" fmla="*/ 6964835 w 8321157"/>
              <a:gd name="connsiteY104" fmla="*/ 81202 h 177734"/>
              <a:gd name="connsiteX105" fmla="*/ 6988898 w 8321157"/>
              <a:gd name="connsiteY105" fmla="*/ 45512 h 177734"/>
              <a:gd name="connsiteX106" fmla="*/ 7098774 w 8321157"/>
              <a:gd name="connsiteY106" fmla="*/ 0 h 177734"/>
              <a:gd name="connsiteX107" fmla="*/ 7208651 w 8321157"/>
              <a:gd name="connsiteY107" fmla="*/ 45512 h 177734"/>
              <a:gd name="connsiteX108" fmla="*/ 7232713 w 8321157"/>
              <a:gd name="connsiteY108" fmla="*/ 81202 h 177734"/>
              <a:gd name="connsiteX109" fmla="*/ 7256776 w 8321157"/>
              <a:gd name="connsiteY109" fmla="*/ 45512 h 177734"/>
              <a:gd name="connsiteX110" fmla="*/ 7366652 w 8321157"/>
              <a:gd name="connsiteY110" fmla="*/ 0 h 177734"/>
              <a:gd name="connsiteX111" fmla="*/ 7476529 w 8321157"/>
              <a:gd name="connsiteY111" fmla="*/ 45512 h 177734"/>
              <a:gd name="connsiteX112" fmla="*/ 7500591 w 8321157"/>
              <a:gd name="connsiteY112" fmla="*/ 81202 h 177734"/>
              <a:gd name="connsiteX113" fmla="*/ 7524653 w 8321157"/>
              <a:gd name="connsiteY113" fmla="*/ 45512 h 177734"/>
              <a:gd name="connsiteX114" fmla="*/ 7634530 w 8321157"/>
              <a:gd name="connsiteY114" fmla="*/ 0 h 177734"/>
              <a:gd name="connsiteX115" fmla="*/ 7744407 w 8321157"/>
              <a:gd name="connsiteY115" fmla="*/ 45512 h 177734"/>
              <a:gd name="connsiteX116" fmla="*/ 7768469 w 8321157"/>
              <a:gd name="connsiteY116" fmla="*/ 81202 h 177734"/>
              <a:gd name="connsiteX117" fmla="*/ 7792532 w 8321157"/>
              <a:gd name="connsiteY117" fmla="*/ 45512 h 177734"/>
              <a:gd name="connsiteX118" fmla="*/ 7902409 w 8321157"/>
              <a:gd name="connsiteY118" fmla="*/ 0 h 177734"/>
              <a:gd name="connsiteX119" fmla="*/ 8012286 w 8321157"/>
              <a:gd name="connsiteY119" fmla="*/ 45512 h 177734"/>
              <a:gd name="connsiteX120" fmla="*/ 8036344 w 8321157"/>
              <a:gd name="connsiteY120" fmla="*/ 81196 h 177734"/>
              <a:gd name="connsiteX121" fmla="*/ 8321157 w 8321157"/>
              <a:gd name="connsiteY121" fmla="*/ 177734 h 177734"/>
              <a:gd name="connsiteX0" fmla="*/ 0 w 8036344"/>
              <a:gd name="connsiteY0" fmla="*/ 81202 h 81202"/>
              <a:gd name="connsiteX1" fmla="*/ 24063 w 8036344"/>
              <a:gd name="connsiteY1" fmla="*/ 45512 h 81202"/>
              <a:gd name="connsiteX2" fmla="*/ 133939 w 8036344"/>
              <a:gd name="connsiteY2" fmla="*/ 0 h 81202"/>
              <a:gd name="connsiteX3" fmla="*/ 243816 w 8036344"/>
              <a:gd name="connsiteY3" fmla="*/ 45512 h 81202"/>
              <a:gd name="connsiteX4" fmla="*/ 267879 w 8036344"/>
              <a:gd name="connsiteY4" fmla="*/ 81202 h 81202"/>
              <a:gd name="connsiteX5" fmla="*/ 291942 w 8036344"/>
              <a:gd name="connsiteY5" fmla="*/ 45512 h 81202"/>
              <a:gd name="connsiteX6" fmla="*/ 401819 w 8036344"/>
              <a:gd name="connsiteY6" fmla="*/ 0 h 81202"/>
              <a:gd name="connsiteX7" fmla="*/ 511695 w 8036344"/>
              <a:gd name="connsiteY7" fmla="*/ 45512 h 81202"/>
              <a:gd name="connsiteX8" fmla="*/ 535758 w 8036344"/>
              <a:gd name="connsiteY8" fmla="*/ 81202 h 81202"/>
              <a:gd name="connsiteX9" fmla="*/ 559820 w 8036344"/>
              <a:gd name="connsiteY9" fmla="*/ 45512 h 81202"/>
              <a:gd name="connsiteX10" fmla="*/ 669696 w 8036344"/>
              <a:gd name="connsiteY10" fmla="*/ 0 h 81202"/>
              <a:gd name="connsiteX11" fmla="*/ 779573 w 8036344"/>
              <a:gd name="connsiteY11" fmla="*/ 45512 h 81202"/>
              <a:gd name="connsiteX12" fmla="*/ 803635 w 8036344"/>
              <a:gd name="connsiteY12" fmla="*/ 81202 h 81202"/>
              <a:gd name="connsiteX13" fmla="*/ 827698 w 8036344"/>
              <a:gd name="connsiteY13" fmla="*/ 45512 h 81202"/>
              <a:gd name="connsiteX14" fmla="*/ 937574 w 8036344"/>
              <a:gd name="connsiteY14" fmla="*/ 0 h 81202"/>
              <a:gd name="connsiteX15" fmla="*/ 1047450 w 8036344"/>
              <a:gd name="connsiteY15" fmla="*/ 45512 h 81202"/>
              <a:gd name="connsiteX16" fmla="*/ 1071514 w 8036344"/>
              <a:gd name="connsiteY16" fmla="*/ 81202 h 81202"/>
              <a:gd name="connsiteX17" fmla="*/ 1095577 w 8036344"/>
              <a:gd name="connsiteY17" fmla="*/ 45512 h 81202"/>
              <a:gd name="connsiteX18" fmla="*/ 1205453 w 8036344"/>
              <a:gd name="connsiteY18" fmla="*/ 0 h 81202"/>
              <a:gd name="connsiteX19" fmla="*/ 1315330 w 8036344"/>
              <a:gd name="connsiteY19" fmla="*/ 45512 h 81202"/>
              <a:gd name="connsiteX20" fmla="*/ 1339391 w 8036344"/>
              <a:gd name="connsiteY20" fmla="*/ 81202 h 81202"/>
              <a:gd name="connsiteX21" fmla="*/ 1363454 w 8036344"/>
              <a:gd name="connsiteY21" fmla="*/ 45512 h 81202"/>
              <a:gd name="connsiteX22" fmla="*/ 1473330 w 8036344"/>
              <a:gd name="connsiteY22" fmla="*/ 0 h 81202"/>
              <a:gd name="connsiteX23" fmla="*/ 1583207 w 8036344"/>
              <a:gd name="connsiteY23" fmla="*/ 45512 h 81202"/>
              <a:gd name="connsiteX24" fmla="*/ 1607269 w 8036344"/>
              <a:gd name="connsiteY24" fmla="*/ 81202 h 81202"/>
              <a:gd name="connsiteX25" fmla="*/ 1631332 w 8036344"/>
              <a:gd name="connsiteY25" fmla="*/ 45512 h 81202"/>
              <a:gd name="connsiteX26" fmla="*/ 1741208 w 8036344"/>
              <a:gd name="connsiteY26" fmla="*/ 0 h 81202"/>
              <a:gd name="connsiteX27" fmla="*/ 1851086 w 8036344"/>
              <a:gd name="connsiteY27" fmla="*/ 45512 h 81202"/>
              <a:gd name="connsiteX28" fmla="*/ 1875148 w 8036344"/>
              <a:gd name="connsiteY28" fmla="*/ 81202 h 81202"/>
              <a:gd name="connsiteX29" fmla="*/ 1899212 w 8036344"/>
              <a:gd name="connsiteY29" fmla="*/ 45512 h 81202"/>
              <a:gd name="connsiteX30" fmla="*/ 2009087 w 8036344"/>
              <a:gd name="connsiteY30" fmla="*/ 0 h 81202"/>
              <a:gd name="connsiteX31" fmla="*/ 2118964 w 8036344"/>
              <a:gd name="connsiteY31" fmla="*/ 45512 h 81202"/>
              <a:gd name="connsiteX32" fmla="*/ 2143026 w 8036344"/>
              <a:gd name="connsiteY32" fmla="*/ 81202 h 81202"/>
              <a:gd name="connsiteX33" fmla="*/ 2167088 w 8036344"/>
              <a:gd name="connsiteY33" fmla="*/ 45512 h 81202"/>
              <a:gd name="connsiteX34" fmla="*/ 2276965 w 8036344"/>
              <a:gd name="connsiteY34" fmla="*/ 0 h 81202"/>
              <a:gd name="connsiteX35" fmla="*/ 2386842 w 8036344"/>
              <a:gd name="connsiteY35" fmla="*/ 45512 h 81202"/>
              <a:gd name="connsiteX36" fmla="*/ 2410904 w 8036344"/>
              <a:gd name="connsiteY36" fmla="*/ 81202 h 81202"/>
              <a:gd name="connsiteX37" fmla="*/ 2434966 w 8036344"/>
              <a:gd name="connsiteY37" fmla="*/ 45512 h 81202"/>
              <a:gd name="connsiteX38" fmla="*/ 2544843 w 8036344"/>
              <a:gd name="connsiteY38" fmla="*/ 0 h 81202"/>
              <a:gd name="connsiteX39" fmla="*/ 2654719 w 8036344"/>
              <a:gd name="connsiteY39" fmla="*/ 45512 h 81202"/>
              <a:gd name="connsiteX40" fmla="*/ 2678783 w 8036344"/>
              <a:gd name="connsiteY40" fmla="*/ 81202 h 81202"/>
              <a:gd name="connsiteX41" fmla="*/ 2702846 w 8036344"/>
              <a:gd name="connsiteY41" fmla="*/ 45512 h 81202"/>
              <a:gd name="connsiteX42" fmla="*/ 2812722 w 8036344"/>
              <a:gd name="connsiteY42" fmla="*/ 0 h 81202"/>
              <a:gd name="connsiteX43" fmla="*/ 2922598 w 8036344"/>
              <a:gd name="connsiteY43" fmla="*/ 45512 h 81202"/>
              <a:gd name="connsiteX44" fmla="*/ 2946661 w 8036344"/>
              <a:gd name="connsiteY44" fmla="*/ 81202 h 81202"/>
              <a:gd name="connsiteX45" fmla="*/ 2970723 w 8036344"/>
              <a:gd name="connsiteY45" fmla="*/ 45512 h 81202"/>
              <a:gd name="connsiteX46" fmla="*/ 3080600 w 8036344"/>
              <a:gd name="connsiteY46" fmla="*/ 0 h 81202"/>
              <a:gd name="connsiteX47" fmla="*/ 3190476 w 8036344"/>
              <a:gd name="connsiteY47" fmla="*/ 45512 h 81202"/>
              <a:gd name="connsiteX48" fmla="*/ 3214539 w 8036344"/>
              <a:gd name="connsiteY48" fmla="*/ 81202 h 81202"/>
              <a:gd name="connsiteX49" fmla="*/ 3238601 w 8036344"/>
              <a:gd name="connsiteY49" fmla="*/ 45512 h 81202"/>
              <a:gd name="connsiteX50" fmla="*/ 3348477 w 8036344"/>
              <a:gd name="connsiteY50" fmla="*/ 0 h 81202"/>
              <a:gd name="connsiteX51" fmla="*/ 3458354 w 8036344"/>
              <a:gd name="connsiteY51" fmla="*/ 45512 h 81202"/>
              <a:gd name="connsiteX52" fmla="*/ 3482416 w 8036344"/>
              <a:gd name="connsiteY52" fmla="*/ 81202 h 81202"/>
              <a:gd name="connsiteX53" fmla="*/ 3506479 w 8036344"/>
              <a:gd name="connsiteY53" fmla="*/ 45512 h 81202"/>
              <a:gd name="connsiteX54" fmla="*/ 3616355 w 8036344"/>
              <a:gd name="connsiteY54" fmla="*/ 0 h 81202"/>
              <a:gd name="connsiteX55" fmla="*/ 3726232 w 8036344"/>
              <a:gd name="connsiteY55" fmla="*/ 45512 h 81202"/>
              <a:gd name="connsiteX56" fmla="*/ 3750295 w 8036344"/>
              <a:gd name="connsiteY56" fmla="*/ 81202 h 81202"/>
              <a:gd name="connsiteX57" fmla="*/ 3774358 w 8036344"/>
              <a:gd name="connsiteY57" fmla="*/ 45512 h 81202"/>
              <a:gd name="connsiteX58" fmla="*/ 3884234 w 8036344"/>
              <a:gd name="connsiteY58" fmla="*/ 0 h 81202"/>
              <a:gd name="connsiteX59" fmla="*/ 3994111 w 8036344"/>
              <a:gd name="connsiteY59" fmla="*/ 45512 h 81202"/>
              <a:gd name="connsiteX60" fmla="*/ 4018173 w 8036344"/>
              <a:gd name="connsiteY60" fmla="*/ 81202 h 81202"/>
              <a:gd name="connsiteX61" fmla="*/ 4042236 w 8036344"/>
              <a:gd name="connsiteY61" fmla="*/ 45512 h 81202"/>
              <a:gd name="connsiteX62" fmla="*/ 4152112 w 8036344"/>
              <a:gd name="connsiteY62" fmla="*/ 0 h 81202"/>
              <a:gd name="connsiteX63" fmla="*/ 4261989 w 8036344"/>
              <a:gd name="connsiteY63" fmla="*/ 45512 h 81202"/>
              <a:gd name="connsiteX64" fmla="*/ 4286051 w 8036344"/>
              <a:gd name="connsiteY64" fmla="*/ 81202 h 81202"/>
              <a:gd name="connsiteX65" fmla="*/ 4310114 w 8036344"/>
              <a:gd name="connsiteY65" fmla="*/ 45512 h 81202"/>
              <a:gd name="connsiteX66" fmla="*/ 4419990 w 8036344"/>
              <a:gd name="connsiteY66" fmla="*/ 0 h 81202"/>
              <a:gd name="connsiteX67" fmla="*/ 4529867 w 8036344"/>
              <a:gd name="connsiteY67" fmla="*/ 45512 h 81202"/>
              <a:gd name="connsiteX68" fmla="*/ 4553930 w 8036344"/>
              <a:gd name="connsiteY68" fmla="*/ 81202 h 81202"/>
              <a:gd name="connsiteX69" fmla="*/ 4577993 w 8036344"/>
              <a:gd name="connsiteY69" fmla="*/ 45512 h 81202"/>
              <a:gd name="connsiteX70" fmla="*/ 4687869 w 8036344"/>
              <a:gd name="connsiteY70" fmla="*/ 0 h 81202"/>
              <a:gd name="connsiteX71" fmla="*/ 4797746 w 8036344"/>
              <a:gd name="connsiteY71" fmla="*/ 45512 h 81202"/>
              <a:gd name="connsiteX72" fmla="*/ 4821808 w 8036344"/>
              <a:gd name="connsiteY72" fmla="*/ 81202 h 81202"/>
              <a:gd name="connsiteX73" fmla="*/ 4845871 w 8036344"/>
              <a:gd name="connsiteY73" fmla="*/ 45512 h 81202"/>
              <a:gd name="connsiteX74" fmla="*/ 4955747 w 8036344"/>
              <a:gd name="connsiteY74" fmla="*/ 0 h 81202"/>
              <a:gd name="connsiteX75" fmla="*/ 5065624 w 8036344"/>
              <a:gd name="connsiteY75" fmla="*/ 45512 h 81202"/>
              <a:gd name="connsiteX76" fmla="*/ 5089686 w 8036344"/>
              <a:gd name="connsiteY76" fmla="*/ 81202 h 81202"/>
              <a:gd name="connsiteX77" fmla="*/ 5113749 w 8036344"/>
              <a:gd name="connsiteY77" fmla="*/ 45512 h 81202"/>
              <a:gd name="connsiteX78" fmla="*/ 5223625 w 8036344"/>
              <a:gd name="connsiteY78" fmla="*/ 0 h 81202"/>
              <a:gd name="connsiteX79" fmla="*/ 5333502 w 8036344"/>
              <a:gd name="connsiteY79" fmla="*/ 45512 h 81202"/>
              <a:gd name="connsiteX80" fmla="*/ 5357565 w 8036344"/>
              <a:gd name="connsiteY80" fmla="*/ 81202 h 81202"/>
              <a:gd name="connsiteX81" fmla="*/ 5381628 w 8036344"/>
              <a:gd name="connsiteY81" fmla="*/ 45512 h 81202"/>
              <a:gd name="connsiteX82" fmla="*/ 5491504 w 8036344"/>
              <a:gd name="connsiteY82" fmla="*/ 0 h 81202"/>
              <a:gd name="connsiteX83" fmla="*/ 5601381 w 8036344"/>
              <a:gd name="connsiteY83" fmla="*/ 45512 h 81202"/>
              <a:gd name="connsiteX84" fmla="*/ 5625443 w 8036344"/>
              <a:gd name="connsiteY84" fmla="*/ 81202 h 81202"/>
              <a:gd name="connsiteX85" fmla="*/ 5649506 w 8036344"/>
              <a:gd name="connsiteY85" fmla="*/ 45512 h 81202"/>
              <a:gd name="connsiteX86" fmla="*/ 5759382 w 8036344"/>
              <a:gd name="connsiteY86" fmla="*/ 0 h 81202"/>
              <a:gd name="connsiteX87" fmla="*/ 5869259 w 8036344"/>
              <a:gd name="connsiteY87" fmla="*/ 45512 h 81202"/>
              <a:gd name="connsiteX88" fmla="*/ 5893321 w 8036344"/>
              <a:gd name="connsiteY88" fmla="*/ 81202 h 81202"/>
              <a:gd name="connsiteX89" fmla="*/ 5917384 w 8036344"/>
              <a:gd name="connsiteY89" fmla="*/ 45512 h 81202"/>
              <a:gd name="connsiteX90" fmla="*/ 6027260 w 8036344"/>
              <a:gd name="connsiteY90" fmla="*/ 0 h 81202"/>
              <a:gd name="connsiteX91" fmla="*/ 6137137 w 8036344"/>
              <a:gd name="connsiteY91" fmla="*/ 45512 h 81202"/>
              <a:gd name="connsiteX92" fmla="*/ 6161200 w 8036344"/>
              <a:gd name="connsiteY92" fmla="*/ 81202 h 81202"/>
              <a:gd name="connsiteX93" fmla="*/ 6185263 w 8036344"/>
              <a:gd name="connsiteY93" fmla="*/ 45512 h 81202"/>
              <a:gd name="connsiteX94" fmla="*/ 6295139 w 8036344"/>
              <a:gd name="connsiteY94" fmla="*/ 0 h 81202"/>
              <a:gd name="connsiteX95" fmla="*/ 6405016 w 8036344"/>
              <a:gd name="connsiteY95" fmla="*/ 45512 h 81202"/>
              <a:gd name="connsiteX96" fmla="*/ 6429078 w 8036344"/>
              <a:gd name="connsiteY96" fmla="*/ 81202 h 81202"/>
              <a:gd name="connsiteX97" fmla="*/ 6453141 w 8036344"/>
              <a:gd name="connsiteY97" fmla="*/ 45512 h 81202"/>
              <a:gd name="connsiteX98" fmla="*/ 6563017 w 8036344"/>
              <a:gd name="connsiteY98" fmla="*/ 0 h 81202"/>
              <a:gd name="connsiteX99" fmla="*/ 6672894 w 8036344"/>
              <a:gd name="connsiteY99" fmla="*/ 45512 h 81202"/>
              <a:gd name="connsiteX100" fmla="*/ 6696956 w 8036344"/>
              <a:gd name="connsiteY100" fmla="*/ 81202 h 81202"/>
              <a:gd name="connsiteX101" fmla="*/ 6721019 w 8036344"/>
              <a:gd name="connsiteY101" fmla="*/ 45512 h 81202"/>
              <a:gd name="connsiteX102" fmla="*/ 6830895 w 8036344"/>
              <a:gd name="connsiteY102" fmla="*/ 0 h 81202"/>
              <a:gd name="connsiteX103" fmla="*/ 6940772 w 8036344"/>
              <a:gd name="connsiteY103" fmla="*/ 45512 h 81202"/>
              <a:gd name="connsiteX104" fmla="*/ 6964835 w 8036344"/>
              <a:gd name="connsiteY104" fmla="*/ 81202 h 81202"/>
              <a:gd name="connsiteX105" fmla="*/ 6988898 w 8036344"/>
              <a:gd name="connsiteY105" fmla="*/ 45512 h 81202"/>
              <a:gd name="connsiteX106" fmla="*/ 7098774 w 8036344"/>
              <a:gd name="connsiteY106" fmla="*/ 0 h 81202"/>
              <a:gd name="connsiteX107" fmla="*/ 7208651 w 8036344"/>
              <a:gd name="connsiteY107" fmla="*/ 45512 h 81202"/>
              <a:gd name="connsiteX108" fmla="*/ 7232713 w 8036344"/>
              <a:gd name="connsiteY108" fmla="*/ 81202 h 81202"/>
              <a:gd name="connsiteX109" fmla="*/ 7256776 w 8036344"/>
              <a:gd name="connsiteY109" fmla="*/ 45512 h 81202"/>
              <a:gd name="connsiteX110" fmla="*/ 7366652 w 8036344"/>
              <a:gd name="connsiteY110" fmla="*/ 0 h 81202"/>
              <a:gd name="connsiteX111" fmla="*/ 7476529 w 8036344"/>
              <a:gd name="connsiteY111" fmla="*/ 45512 h 81202"/>
              <a:gd name="connsiteX112" fmla="*/ 7500591 w 8036344"/>
              <a:gd name="connsiteY112" fmla="*/ 81202 h 81202"/>
              <a:gd name="connsiteX113" fmla="*/ 7524653 w 8036344"/>
              <a:gd name="connsiteY113" fmla="*/ 45512 h 81202"/>
              <a:gd name="connsiteX114" fmla="*/ 7634530 w 8036344"/>
              <a:gd name="connsiteY114" fmla="*/ 0 h 81202"/>
              <a:gd name="connsiteX115" fmla="*/ 7744407 w 8036344"/>
              <a:gd name="connsiteY115" fmla="*/ 45512 h 81202"/>
              <a:gd name="connsiteX116" fmla="*/ 7768469 w 8036344"/>
              <a:gd name="connsiteY116" fmla="*/ 81202 h 81202"/>
              <a:gd name="connsiteX117" fmla="*/ 7792532 w 8036344"/>
              <a:gd name="connsiteY117" fmla="*/ 45512 h 81202"/>
              <a:gd name="connsiteX118" fmla="*/ 7902409 w 8036344"/>
              <a:gd name="connsiteY118" fmla="*/ 0 h 81202"/>
              <a:gd name="connsiteX119" fmla="*/ 8012286 w 8036344"/>
              <a:gd name="connsiteY119" fmla="*/ 45512 h 81202"/>
              <a:gd name="connsiteX120" fmla="*/ 8036344 w 8036344"/>
              <a:gd name="connsiteY120" fmla="*/ 81196 h 81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8036344" h="81202">
                <a:moveTo>
                  <a:pt x="0" y="81202"/>
                </a:moveTo>
                <a:lnTo>
                  <a:pt x="24063" y="45512"/>
                </a:lnTo>
                <a:cubicBezTo>
                  <a:pt x="52183" y="17392"/>
                  <a:pt x="91030" y="0"/>
                  <a:pt x="133939" y="0"/>
                </a:cubicBezTo>
                <a:cubicBezTo>
                  <a:pt x="176849" y="0"/>
                  <a:pt x="215696" y="17392"/>
                  <a:pt x="243816" y="45512"/>
                </a:cubicBezTo>
                <a:lnTo>
                  <a:pt x="267879" y="81202"/>
                </a:lnTo>
                <a:lnTo>
                  <a:pt x="291942" y="45512"/>
                </a:lnTo>
                <a:cubicBezTo>
                  <a:pt x="320062" y="17392"/>
                  <a:pt x="358909" y="0"/>
                  <a:pt x="401819" y="0"/>
                </a:cubicBezTo>
                <a:cubicBezTo>
                  <a:pt x="444728" y="0"/>
                  <a:pt x="483576" y="17392"/>
                  <a:pt x="511695" y="45512"/>
                </a:cubicBezTo>
                <a:lnTo>
                  <a:pt x="535758" y="81202"/>
                </a:lnTo>
                <a:lnTo>
                  <a:pt x="559820" y="45512"/>
                </a:lnTo>
                <a:cubicBezTo>
                  <a:pt x="587939" y="17392"/>
                  <a:pt x="626787" y="0"/>
                  <a:pt x="669696" y="0"/>
                </a:cubicBezTo>
                <a:cubicBezTo>
                  <a:pt x="712606" y="0"/>
                  <a:pt x="751453" y="17392"/>
                  <a:pt x="779573" y="45512"/>
                </a:cubicBezTo>
                <a:lnTo>
                  <a:pt x="803635" y="81202"/>
                </a:lnTo>
                <a:lnTo>
                  <a:pt x="827698" y="45512"/>
                </a:lnTo>
                <a:cubicBezTo>
                  <a:pt x="855818" y="17392"/>
                  <a:pt x="894665" y="0"/>
                  <a:pt x="937574" y="0"/>
                </a:cubicBezTo>
                <a:cubicBezTo>
                  <a:pt x="980484" y="0"/>
                  <a:pt x="1019331" y="17392"/>
                  <a:pt x="1047450" y="45512"/>
                </a:cubicBezTo>
                <a:lnTo>
                  <a:pt x="1071514" y="81202"/>
                </a:lnTo>
                <a:lnTo>
                  <a:pt x="1095577" y="45512"/>
                </a:lnTo>
                <a:cubicBezTo>
                  <a:pt x="1123696" y="17392"/>
                  <a:pt x="1162543" y="0"/>
                  <a:pt x="1205453" y="0"/>
                </a:cubicBezTo>
                <a:cubicBezTo>
                  <a:pt x="1248362" y="0"/>
                  <a:pt x="1287210" y="17392"/>
                  <a:pt x="1315330" y="45512"/>
                </a:cubicBezTo>
                <a:lnTo>
                  <a:pt x="1339391" y="81202"/>
                </a:lnTo>
                <a:lnTo>
                  <a:pt x="1363454" y="45512"/>
                </a:lnTo>
                <a:cubicBezTo>
                  <a:pt x="1391573" y="17392"/>
                  <a:pt x="1430421" y="0"/>
                  <a:pt x="1473330" y="0"/>
                </a:cubicBezTo>
                <a:cubicBezTo>
                  <a:pt x="1516241" y="0"/>
                  <a:pt x="1555088" y="17392"/>
                  <a:pt x="1583207" y="45512"/>
                </a:cubicBezTo>
                <a:lnTo>
                  <a:pt x="1607269" y="81202"/>
                </a:lnTo>
                <a:lnTo>
                  <a:pt x="1631332" y="45512"/>
                </a:lnTo>
                <a:cubicBezTo>
                  <a:pt x="1659451" y="17392"/>
                  <a:pt x="1698298" y="0"/>
                  <a:pt x="1741208" y="0"/>
                </a:cubicBezTo>
                <a:cubicBezTo>
                  <a:pt x="1784117" y="0"/>
                  <a:pt x="1822966" y="17392"/>
                  <a:pt x="1851086" y="45512"/>
                </a:cubicBezTo>
                <a:lnTo>
                  <a:pt x="1875148" y="81202"/>
                </a:lnTo>
                <a:lnTo>
                  <a:pt x="1899212" y="45512"/>
                </a:lnTo>
                <a:cubicBezTo>
                  <a:pt x="1927331" y="17392"/>
                  <a:pt x="1966178" y="0"/>
                  <a:pt x="2009087" y="0"/>
                </a:cubicBezTo>
                <a:cubicBezTo>
                  <a:pt x="2051996" y="0"/>
                  <a:pt x="2090845" y="17392"/>
                  <a:pt x="2118964" y="45512"/>
                </a:cubicBezTo>
                <a:lnTo>
                  <a:pt x="2143026" y="81202"/>
                </a:lnTo>
                <a:lnTo>
                  <a:pt x="2167088" y="45512"/>
                </a:lnTo>
                <a:cubicBezTo>
                  <a:pt x="2195208" y="17392"/>
                  <a:pt x="2234056" y="0"/>
                  <a:pt x="2276965" y="0"/>
                </a:cubicBezTo>
                <a:cubicBezTo>
                  <a:pt x="2319875" y="0"/>
                  <a:pt x="2358722" y="17392"/>
                  <a:pt x="2386842" y="45512"/>
                </a:cubicBezTo>
                <a:lnTo>
                  <a:pt x="2410904" y="81202"/>
                </a:lnTo>
                <a:lnTo>
                  <a:pt x="2434966" y="45512"/>
                </a:lnTo>
                <a:cubicBezTo>
                  <a:pt x="2463087" y="17392"/>
                  <a:pt x="2501933" y="0"/>
                  <a:pt x="2544843" y="0"/>
                </a:cubicBezTo>
                <a:cubicBezTo>
                  <a:pt x="2587753" y="0"/>
                  <a:pt x="2626599" y="17392"/>
                  <a:pt x="2654719" y="45512"/>
                </a:cubicBezTo>
                <a:lnTo>
                  <a:pt x="2678783" y="81202"/>
                </a:lnTo>
                <a:lnTo>
                  <a:pt x="2702846" y="45512"/>
                </a:lnTo>
                <a:cubicBezTo>
                  <a:pt x="2730965" y="17392"/>
                  <a:pt x="2769813" y="0"/>
                  <a:pt x="2812722" y="0"/>
                </a:cubicBezTo>
                <a:cubicBezTo>
                  <a:pt x="2855632" y="0"/>
                  <a:pt x="2894479" y="17392"/>
                  <a:pt x="2922598" y="45512"/>
                </a:cubicBezTo>
                <a:lnTo>
                  <a:pt x="2946661" y="81202"/>
                </a:lnTo>
                <a:lnTo>
                  <a:pt x="2970723" y="45512"/>
                </a:lnTo>
                <a:cubicBezTo>
                  <a:pt x="2998843" y="17392"/>
                  <a:pt x="3037690" y="0"/>
                  <a:pt x="3080600" y="0"/>
                </a:cubicBezTo>
                <a:cubicBezTo>
                  <a:pt x="3123509" y="0"/>
                  <a:pt x="3162356" y="17392"/>
                  <a:pt x="3190476" y="45512"/>
                </a:cubicBezTo>
                <a:lnTo>
                  <a:pt x="3214539" y="81202"/>
                </a:lnTo>
                <a:lnTo>
                  <a:pt x="3238601" y="45512"/>
                </a:lnTo>
                <a:cubicBezTo>
                  <a:pt x="3266721" y="17392"/>
                  <a:pt x="3305568" y="0"/>
                  <a:pt x="3348477" y="0"/>
                </a:cubicBezTo>
                <a:cubicBezTo>
                  <a:pt x="3391387" y="0"/>
                  <a:pt x="3430234" y="17392"/>
                  <a:pt x="3458354" y="45512"/>
                </a:cubicBezTo>
                <a:lnTo>
                  <a:pt x="3482416" y="81202"/>
                </a:lnTo>
                <a:lnTo>
                  <a:pt x="3506479" y="45512"/>
                </a:lnTo>
                <a:cubicBezTo>
                  <a:pt x="3534598" y="17392"/>
                  <a:pt x="3573446" y="0"/>
                  <a:pt x="3616355" y="0"/>
                </a:cubicBezTo>
                <a:cubicBezTo>
                  <a:pt x="3659265" y="0"/>
                  <a:pt x="3698112" y="17392"/>
                  <a:pt x="3726232" y="45512"/>
                </a:cubicBezTo>
                <a:lnTo>
                  <a:pt x="3750295" y="81202"/>
                </a:lnTo>
                <a:lnTo>
                  <a:pt x="3774358" y="45512"/>
                </a:lnTo>
                <a:cubicBezTo>
                  <a:pt x="3802478" y="17392"/>
                  <a:pt x="3841325" y="0"/>
                  <a:pt x="3884234" y="0"/>
                </a:cubicBezTo>
                <a:cubicBezTo>
                  <a:pt x="3927144" y="0"/>
                  <a:pt x="3965991" y="17392"/>
                  <a:pt x="3994111" y="45512"/>
                </a:cubicBezTo>
                <a:lnTo>
                  <a:pt x="4018173" y="81202"/>
                </a:lnTo>
                <a:lnTo>
                  <a:pt x="4042236" y="45512"/>
                </a:lnTo>
                <a:cubicBezTo>
                  <a:pt x="4070356" y="17392"/>
                  <a:pt x="4109203" y="0"/>
                  <a:pt x="4152112" y="0"/>
                </a:cubicBezTo>
                <a:cubicBezTo>
                  <a:pt x="4195022" y="0"/>
                  <a:pt x="4233869" y="17392"/>
                  <a:pt x="4261989" y="45512"/>
                </a:cubicBezTo>
                <a:lnTo>
                  <a:pt x="4286051" y="81202"/>
                </a:lnTo>
                <a:lnTo>
                  <a:pt x="4310114" y="45512"/>
                </a:lnTo>
                <a:cubicBezTo>
                  <a:pt x="4338234" y="17392"/>
                  <a:pt x="4377081" y="0"/>
                  <a:pt x="4419990" y="0"/>
                </a:cubicBezTo>
                <a:cubicBezTo>
                  <a:pt x="4462900" y="0"/>
                  <a:pt x="4501747" y="17392"/>
                  <a:pt x="4529867" y="45512"/>
                </a:cubicBezTo>
                <a:lnTo>
                  <a:pt x="4553930" y="81202"/>
                </a:lnTo>
                <a:lnTo>
                  <a:pt x="4577993" y="45512"/>
                </a:lnTo>
                <a:cubicBezTo>
                  <a:pt x="4606112" y="17392"/>
                  <a:pt x="4644960" y="0"/>
                  <a:pt x="4687869" y="0"/>
                </a:cubicBezTo>
                <a:cubicBezTo>
                  <a:pt x="4730779" y="0"/>
                  <a:pt x="4769626" y="17392"/>
                  <a:pt x="4797746" y="45512"/>
                </a:cubicBezTo>
                <a:lnTo>
                  <a:pt x="4821808" y="81202"/>
                </a:lnTo>
                <a:lnTo>
                  <a:pt x="4845871" y="45512"/>
                </a:lnTo>
                <a:cubicBezTo>
                  <a:pt x="4873991" y="17392"/>
                  <a:pt x="4912838" y="0"/>
                  <a:pt x="4955747" y="0"/>
                </a:cubicBezTo>
                <a:cubicBezTo>
                  <a:pt x="4998657" y="0"/>
                  <a:pt x="5037504" y="17392"/>
                  <a:pt x="5065624" y="45512"/>
                </a:cubicBezTo>
                <a:lnTo>
                  <a:pt x="5089686" y="81202"/>
                </a:lnTo>
                <a:lnTo>
                  <a:pt x="5113749" y="45512"/>
                </a:lnTo>
                <a:cubicBezTo>
                  <a:pt x="5141868" y="17392"/>
                  <a:pt x="5180716" y="0"/>
                  <a:pt x="5223625" y="0"/>
                </a:cubicBezTo>
                <a:cubicBezTo>
                  <a:pt x="5266535" y="0"/>
                  <a:pt x="5305382" y="17392"/>
                  <a:pt x="5333502" y="45512"/>
                </a:cubicBezTo>
                <a:lnTo>
                  <a:pt x="5357565" y="81202"/>
                </a:lnTo>
                <a:lnTo>
                  <a:pt x="5381628" y="45512"/>
                </a:lnTo>
                <a:cubicBezTo>
                  <a:pt x="5409748" y="17392"/>
                  <a:pt x="5448595" y="0"/>
                  <a:pt x="5491504" y="0"/>
                </a:cubicBezTo>
                <a:cubicBezTo>
                  <a:pt x="5534414" y="0"/>
                  <a:pt x="5573261" y="17392"/>
                  <a:pt x="5601381" y="45512"/>
                </a:cubicBezTo>
                <a:lnTo>
                  <a:pt x="5625443" y="81202"/>
                </a:lnTo>
                <a:lnTo>
                  <a:pt x="5649506" y="45512"/>
                </a:lnTo>
                <a:cubicBezTo>
                  <a:pt x="5677625" y="17392"/>
                  <a:pt x="5716473" y="0"/>
                  <a:pt x="5759382" y="0"/>
                </a:cubicBezTo>
                <a:cubicBezTo>
                  <a:pt x="5802292" y="0"/>
                  <a:pt x="5841139" y="17392"/>
                  <a:pt x="5869259" y="45512"/>
                </a:cubicBezTo>
                <a:lnTo>
                  <a:pt x="5893321" y="81202"/>
                </a:lnTo>
                <a:lnTo>
                  <a:pt x="5917384" y="45512"/>
                </a:lnTo>
                <a:cubicBezTo>
                  <a:pt x="5945503" y="17392"/>
                  <a:pt x="5984351" y="0"/>
                  <a:pt x="6027260" y="0"/>
                </a:cubicBezTo>
                <a:cubicBezTo>
                  <a:pt x="6070170" y="0"/>
                  <a:pt x="6109017" y="17392"/>
                  <a:pt x="6137137" y="45512"/>
                </a:cubicBezTo>
                <a:lnTo>
                  <a:pt x="6161200" y="81202"/>
                </a:lnTo>
                <a:lnTo>
                  <a:pt x="6185263" y="45512"/>
                </a:lnTo>
                <a:cubicBezTo>
                  <a:pt x="6213382" y="17392"/>
                  <a:pt x="6252230" y="0"/>
                  <a:pt x="6295139" y="0"/>
                </a:cubicBezTo>
                <a:cubicBezTo>
                  <a:pt x="6338049" y="0"/>
                  <a:pt x="6376896" y="17392"/>
                  <a:pt x="6405016" y="45512"/>
                </a:cubicBezTo>
                <a:lnTo>
                  <a:pt x="6429078" y="81202"/>
                </a:lnTo>
                <a:lnTo>
                  <a:pt x="6453141" y="45512"/>
                </a:lnTo>
                <a:cubicBezTo>
                  <a:pt x="6481261" y="17392"/>
                  <a:pt x="6520108" y="0"/>
                  <a:pt x="6563017" y="0"/>
                </a:cubicBezTo>
                <a:cubicBezTo>
                  <a:pt x="6605927" y="0"/>
                  <a:pt x="6644774" y="17392"/>
                  <a:pt x="6672894" y="45512"/>
                </a:cubicBezTo>
                <a:lnTo>
                  <a:pt x="6696956" y="81202"/>
                </a:lnTo>
                <a:lnTo>
                  <a:pt x="6721019" y="45512"/>
                </a:lnTo>
                <a:cubicBezTo>
                  <a:pt x="6749139" y="17392"/>
                  <a:pt x="6787986" y="0"/>
                  <a:pt x="6830895" y="0"/>
                </a:cubicBezTo>
                <a:cubicBezTo>
                  <a:pt x="6873805" y="0"/>
                  <a:pt x="6912652" y="17392"/>
                  <a:pt x="6940772" y="45512"/>
                </a:cubicBezTo>
                <a:lnTo>
                  <a:pt x="6964835" y="81202"/>
                </a:lnTo>
                <a:lnTo>
                  <a:pt x="6988898" y="45512"/>
                </a:lnTo>
                <a:cubicBezTo>
                  <a:pt x="7017018" y="17392"/>
                  <a:pt x="7055865" y="0"/>
                  <a:pt x="7098774" y="0"/>
                </a:cubicBezTo>
                <a:cubicBezTo>
                  <a:pt x="7141684" y="0"/>
                  <a:pt x="7180531" y="17392"/>
                  <a:pt x="7208651" y="45512"/>
                </a:cubicBezTo>
                <a:lnTo>
                  <a:pt x="7232713" y="81202"/>
                </a:lnTo>
                <a:lnTo>
                  <a:pt x="7256776" y="45512"/>
                </a:lnTo>
                <a:cubicBezTo>
                  <a:pt x="7284896" y="17392"/>
                  <a:pt x="7323743" y="0"/>
                  <a:pt x="7366652" y="0"/>
                </a:cubicBezTo>
                <a:cubicBezTo>
                  <a:pt x="7409562" y="0"/>
                  <a:pt x="7448409" y="17392"/>
                  <a:pt x="7476529" y="45512"/>
                </a:cubicBezTo>
                <a:lnTo>
                  <a:pt x="7500591" y="81202"/>
                </a:lnTo>
                <a:lnTo>
                  <a:pt x="7524653" y="45512"/>
                </a:lnTo>
                <a:cubicBezTo>
                  <a:pt x="7552773" y="17392"/>
                  <a:pt x="7591621" y="0"/>
                  <a:pt x="7634530" y="0"/>
                </a:cubicBezTo>
                <a:cubicBezTo>
                  <a:pt x="7677439" y="0"/>
                  <a:pt x="7716287" y="17392"/>
                  <a:pt x="7744407" y="45512"/>
                </a:cubicBezTo>
                <a:lnTo>
                  <a:pt x="7768469" y="81202"/>
                </a:lnTo>
                <a:lnTo>
                  <a:pt x="7792532" y="45512"/>
                </a:lnTo>
                <a:cubicBezTo>
                  <a:pt x="7820652" y="17392"/>
                  <a:pt x="7859499" y="0"/>
                  <a:pt x="7902409" y="0"/>
                </a:cubicBezTo>
                <a:cubicBezTo>
                  <a:pt x="7945318" y="0"/>
                  <a:pt x="7984166" y="17392"/>
                  <a:pt x="8012286" y="45512"/>
                </a:cubicBezTo>
                <a:lnTo>
                  <a:pt x="8036344" y="81196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02" name="フリーフォーム: 図形 701">
            <a:extLst>
              <a:ext uri="{FF2B5EF4-FFF2-40B4-BE49-F238E27FC236}">
                <a16:creationId xmlns:a16="http://schemas.microsoft.com/office/drawing/2014/main" id="{77C3A2F8-B93C-78D2-DA04-45095ACE039D}"/>
              </a:ext>
            </a:extLst>
          </p:cNvPr>
          <p:cNvSpPr/>
          <p:nvPr/>
        </p:nvSpPr>
        <p:spPr bwMode="auto">
          <a:xfrm>
            <a:off x="631016" y="3439713"/>
            <a:ext cx="8595954" cy="88347"/>
          </a:xfrm>
          <a:custGeom>
            <a:avLst/>
            <a:gdLst>
              <a:gd name="connsiteX0" fmla="*/ 97508 w 4396738"/>
              <a:gd name="connsiteY0" fmla="*/ 0 h 340187"/>
              <a:gd name="connsiteX1" fmla="*/ 195016 w 4396738"/>
              <a:gd name="connsiteY1" fmla="*/ 219127 h 340187"/>
              <a:gd name="connsiteX2" fmla="*/ 190388 w 4396738"/>
              <a:gd name="connsiteY2" fmla="*/ 270645 h 340187"/>
              <a:gd name="connsiteX3" fmla="*/ 196714 w 4396738"/>
              <a:gd name="connsiteY3" fmla="*/ 261060 h 340187"/>
              <a:gd name="connsiteX4" fmla="*/ 234668 w 4396738"/>
              <a:gd name="connsiteY4" fmla="*/ 243840 h 340187"/>
              <a:gd name="connsiteX5" fmla="*/ 254319 w 4396738"/>
              <a:gd name="connsiteY5" fmla="*/ 248292 h 340187"/>
              <a:gd name="connsiteX6" fmla="*/ 271580 w 4396738"/>
              <a:gd name="connsiteY6" fmla="*/ 260333 h 340187"/>
              <a:gd name="connsiteX7" fmla="*/ 267878 w 4396738"/>
              <a:gd name="connsiteY7" fmla="*/ 219127 h 340187"/>
              <a:gd name="connsiteX8" fmla="*/ 365386 w 4396738"/>
              <a:gd name="connsiteY8" fmla="*/ 0 h 340187"/>
              <a:gd name="connsiteX9" fmla="*/ 462894 w 4396738"/>
              <a:gd name="connsiteY9" fmla="*/ 219127 h 340187"/>
              <a:gd name="connsiteX10" fmla="*/ 458266 w 4396738"/>
              <a:gd name="connsiteY10" fmla="*/ 270645 h 340187"/>
              <a:gd name="connsiteX11" fmla="*/ 464592 w 4396738"/>
              <a:gd name="connsiteY11" fmla="*/ 261060 h 340187"/>
              <a:gd name="connsiteX12" fmla="*/ 502546 w 4396738"/>
              <a:gd name="connsiteY12" fmla="*/ 243840 h 340187"/>
              <a:gd name="connsiteX13" fmla="*/ 522197 w 4396738"/>
              <a:gd name="connsiteY13" fmla="*/ 248292 h 340187"/>
              <a:gd name="connsiteX14" fmla="*/ 539459 w 4396738"/>
              <a:gd name="connsiteY14" fmla="*/ 260334 h 340187"/>
              <a:gd name="connsiteX15" fmla="*/ 535757 w 4396738"/>
              <a:gd name="connsiteY15" fmla="*/ 219127 h 340187"/>
              <a:gd name="connsiteX16" fmla="*/ 633265 w 4396738"/>
              <a:gd name="connsiteY16" fmla="*/ 0 h 340187"/>
              <a:gd name="connsiteX17" fmla="*/ 730773 w 4396738"/>
              <a:gd name="connsiteY17" fmla="*/ 219127 h 340187"/>
              <a:gd name="connsiteX18" fmla="*/ 726145 w 4396738"/>
              <a:gd name="connsiteY18" fmla="*/ 270645 h 340187"/>
              <a:gd name="connsiteX19" fmla="*/ 732471 w 4396738"/>
              <a:gd name="connsiteY19" fmla="*/ 261060 h 340187"/>
              <a:gd name="connsiteX20" fmla="*/ 770425 w 4396738"/>
              <a:gd name="connsiteY20" fmla="*/ 243840 h 340187"/>
              <a:gd name="connsiteX21" fmla="*/ 790076 w 4396738"/>
              <a:gd name="connsiteY21" fmla="*/ 248292 h 340187"/>
              <a:gd name="connsiteX22" fmla="*/ 807337 w 4396738"/>
              <a:gd name="connsiteY22" fmla="*/ 260333 h 340187"/>
              <a:gd name="connsiteX23" fmla="*/ 803635 w 4396738"/>
              <a:gd name="connsiteY23" fmla="*/ 219127 h 340187"/>
              <a:gd name="connsiteX24" fmla="*/ 901143 w 4396738"/>
              <a:gd name="connsiteY24" fmla="*/ 0 h 340187"/>
              <a:gd name="connsiteX25" fmla="*/ 998651 w 4396738"/>
              <a:gd name="connsiteY25" fmla="*/ 219127 h 340187"/>
              <a:gd name="connsiteX26" fmla="*/ 994023 w 4396738"/>
              <a:gd name="connsiteY26" fmla="*/ 270645 h 340187"/>
              <a:gd name="connsiteX27" fmla="*/ 1000349 w 4396738"/>
              <a:gd name="connsiteY27" fmla="*/ 261060 h 340187"/>
              <a:gd name="connsiteX28" fmla="*/ 1038303 w 4396738"/>
              <a:gd name="connsiteY28" fmla="*/ 243840 h 340187"/>
              <a:gd name="connsiteX29" fmla="*/ 1057954 w 4396738"/>
              <a:gd name="connsiteY29" fmla="*/ 248292 h 340187"/>
              <a:gd name="connsiteX30" fmla="*/ 1075215 w 4396738"/>
              <a:gd name="connsiteY30" fmla="*/ 260333 h 340187"/>
              <a:gd name="connsiteX31" fmla="*/ 1071513 w 4396738"/>
              <a:gd name="connsiteY31" fmla="*/ 219127 h 340187"/>
              <a:gd name="connsiteX32" fmla="*/ 1169021 w 4396738"/>
              <a:gd name="connsiteY32" fmla="*/ 0 h 340187"/>
              <a:gd name="connsiteX33" fmla="*/ 1266529 w 4396738"/>
              <a:gd name="connsiteY33" fmla="*/ 219127 h 340187"/>
              <a:gd name="connsiteX34" fmla="*/ 1261901 w 4396738"/>
              <a:gd name="connsiteY34" fmla="*/ 270645 h 340187"/>
              <a:gd name="connsiteX35" fmla="*/ 1268227 w 4396738"/>
              <a:gd name="connsiteY35" fmla="*/ 261060 h 340187"/>
              <a:gd name="connsiteX36" fmla="*/ 1306181 w 4396738"/>
              <a:gd name="connsiteY36" fmla="*/ 243840 h 340187"/>
              <a:gd name="connsiteX37" fmla="*/ 1325832 w 4396738"/>
              <a:gd name="connsiteY37" fmla="*/ 248292 h 340187"/>
              <a:gd name="connsiteX38" fmla="*/ 1343094 w 4396738"/>
              <a:gd name="connsiteY38" fmla="*/ 260334 h 340187"/>
              <a:gd name="connsiteX39" fmla="*/ 1339392 w 4396738"/>
              <a:gd name="connsiteY39" fmla="*/ 219127 h 340187"/>
              <a:gd name="connsiteX40" fmla="*/ 1436899 w 4396738"/>
              <a:gd name="connsiteY40" fmla="*/ 0 h 340187"/>
              <a:gd name="connsiteX41" fmla="*/ 1534407 w 4396738"/>
              <a:gd name="connsiteY41" fmla="*/ 219127 h 340187"/>
              <a:gd name="connsiteX42" fmla="*/ 1529779 w 4396738"/>
              <a:gd name="connsiteY42" fmla="*/ 270645 h 340187"/>
              <a:gd name="connsiteX43" fmla="*/ 1536105 w 4396738"/>
              <a:gd name="connsiteY43" fmla="*/ 261060 h 340187"/>
              <a:gd name="connsiteX44" fmla="*/ 1574059 w 4396738"/>
              <a:gd name="connsiteY44" fmla="*/ 243840 h 340187"/>
              <a:gd name="connsiteX45" fmla="*/ 1593710 w 4396738"/>
              <a:gd name="connsiteY45" fmla="*/ 248292 h 340187"/>
              <a:gd name="connsiteX46" fmla="*/ 1610971 w 4396738"/>
              <a:gd name="connsiteY46" fmla="*/ 260333 h 340187"/>
              <a:gd name="connsiteX47" fmla="*/ 1607269 w 4396738"/>
              <a:gd name="connsiteY47" fmla="*/ 219127 h 340187"/>
              <a:gd name="connsiteX48" fmla="*/ 1704776 w 4396738"/>
              <a:gd name="connsiteY48" fmla="*/ 0 h 340187"/>
              <a:gd name="connsiteX49" fmla="*/ 1802285 w 4396738"/>
              <a:gd name="connsiteY49" fmla="*/ 219127 h 340187"/>
              <a:gd name="connsiteX50" fmla="*/ 1797657 w 4396738"/>
              <a:gd name="connsiteY50" fmla="*/ 270644 h 340187"/>
              <a:gd name="connsiteX51" fmla="*/ 1803982 w 4396738"/>
              <a:gd name="connsiteY51" fmla="*/ 261060 h 340187"/>
              <a:gd name="connsiteX52" fmla="*/ 1841936 w 4396738"/>
              <a:gd name="connsiteY52" fmla="*/ 243840 h 340187"/>
              <a:gd name="connsiteX53" fmla="*/ 1861588 w 4396738"/>
              <a:gd name="connsiteY53" fmla="*/ 248292 h 340187"/>
              <a:gd name="connsiteX54" fmla="*/ 1878849 w 4396738"/>
              <a:gd name="connsiteY54" fmla="*/ 260333 h 340187"/>
              <a:gd name="connsiteX55" fmla="*/ 1875147 w 4396738"/>
              <a:gd name="connsiteY55" fmla="*/ 219127 h 340187"/>
              <a:gd name="connsiteX56" fmla="*/ 1972655 w 4396738"/>
              <a:gd name="connsiteY56" fmla="*/ 0 h 340187"/>
              <a:gd name="connsiteX57" fmla="*/ 2070163 w 4396738"/>
              <a:gd name="connsiteY57" fmla="*/ 219127 h 340187"/>
              <a:gd name="connsiteX58" fmla="*/ 2065535 w 4396738"/>
              <a:gd name="connsiteY58" fmla="*/ 270645 h 340187"/>
              <a:gd name="connsiteX59" fmla="*/ 2071861 w 4396738"/>
              <a:gd name="connsiteY59" fmla="*/ 261060 h 340187"/>
              <a:gd name="connsiteX60" fmla="*/ 2109815 w 4396738"/>
              <a:gd name="connsiteY60" fmla="*/ 243840 h 340187"/>
              <a:gd name="connsiteX61" fmla="*/ 2129466 w 4396738"/>
              <a:gd name="connsiteY61" fmla="*/ 248292 h 340187"/>
              <a:gd name="connsiteX62" fmla="*/ 2146728 w 4396738"/>
              <a:gd name="connsiteY62" fmla="*/ 260334 h 340187"/>
              <a:gd name="connsiteX63" fmla="*/ 2143026 w 4396738"/>
              <a:gd name="connsiteY63" fmla="*/ 219127 h 340187"/>
              <a:gd name="connsiteX64" fmla="*/ 2240534 w 4396738"/>
              <a:gd name="connsiteY64" fmla="*/ 0 h 340187"/>
              <a:gd name="connsiteX65" fmla="*/ 2338041 w 4396738"/>
              <a:gd name="connsiteY65" fmla="*/ 219127 h 340187"/>
              <a:gd name="connsiteX66" fmla="*/ 2333413 w 4396738"/>
              <a:gd name="connsiteY66" fmla="*/ 270646 h 340187"/>
              <a:gd name="connsiteX67" fmla="*/ 2339740 w 4396738"/>
              <a:gd name="connsiteY67" fmla="*/ 261060 h 340187"/>
              <a:gd name="connsiteX68" fmla="*/ 2377694 w 4396738"/>
              <a:gd name="connsiteY68" fmla="*/ 243840 h 340187"/>
              <a:gd name="connsiteX69" fmla="*/ 2397345 w 4396738"/>
              <a:gd name="connsiteY69" fmla="*/ 248292 h 340187"/>
              <a:gd name="connsiteX70" fmla="*/ 2414606 w 4396738"/>
              <a:gd name="connsiteY70" fmla="*/ 260333 h 340187"/>
              <a:gd name="connsiteX71" fmla="*/ 2410904 w 4396738"/>
              <a:gd name="connsiteY71" fmla="*/ 219127 h 340187"/>
              <a:gd name="connsiteX72" fmla="*/ 2508412 w 4396738"/>
              <a:gd name="connsiteY72" fmla="*/ 0 h 340187"/>
              <a:gd name="connsiteX73" fmla="*/ 2605921 w 4396738"/>
              <a:gd name="connsiteY73" fmla="*/ 219127 h 340187"/>
              <a:gd name="connsiteX74" fmla="*/ 2601293 w 4396738"/>
              <a:gd name="connsiteY74" fmla="*/ 270643 h 340187"/>
              <a:gd name="connsiteX75" fmla="*/ 2607618 w 4396738"/>
              <a:gd name="connsiteY75" fmla="*/ 261060 h 340187"/>
              <a:gd name="connsiteX76" fmla="*/ 2645572 w 4396738"/>
              <a:gd name="connsiteY76" fmla="*/ 243840 h 340187"/>
              <a:gd name="connsiteX77" fmla="*/ 2665223 w 4396738"/>
              <a:gd name="connsiteY77" fmla="*/ 248292 h 340187"/>
              <a:gd name="connsiteX78" fmla="*/ 2682484 w 4396738"/>
              <a:gd name="connsiteY78" fmla="*/ 260333 h 340187"/>
              <a:gd name="connsiteX79" fmla="*/ 2678782 w 4396738"/>
              <a:gd name="connsiteY79" fmla="*/ 219127 h 340187"/>
              <a:gd name="connsiteX80" fmla="*/ 2776291 w 4396738"/>
              <a:gd name="connsiteY80" fmla="*/ 0 h 340187"/>
              <a:gd name="connsiteX81" fmla="*/ 2873798 w 4396738"/>
              <a:gd name="connsiteY81" fmla="*/ 219127 h 340187"/>
              <a:gd name="connsiteX82" fmla="*/ 2869170 w 4396738"/>
              <a:gd name="connsiteY82" fmla="*/ 270646 h 340187"/>
              <a:gd name="connsiteX83" fmla="*/ 2875496 w 4396738"/>
              <a:gd name="connsiteY83" fmla="*/ 261060 h 340187"/>
              <a:gd name="connsiteX84" fmla="*/ 2913451 w 4396738"/>
              <a:gd name="connsiteY84" fmla="*/ 243840 h 340187"/>
              <a:gd name="connsiteX85" fmla="*/ 2933102 w 4396738"/>
              <a:gd name="connsiteY85" fmla="*/ 248292 h 340187"/>
              <a:gd name="connsiteX86" fmla="*/ 2950363 w 4396738"/>
              <a:gd name="connsiteY86" fmla="*/ 260334 h 340187"/>
              <a:gd name="connsiteX87" fmla="*/ 2946661 w 4396738"/>
              <a:gd name="connsiteY87" fmla="*/ 219127 h 340187"/>
              <a:gd name="connsiteX88" fmla="*/ 3044169 w 4396738"/>
              <a:gd name="connsiteY88" fmla="*/ 0 h 340187"/>
              <a:gd name="connsiteX89" fmla="*/ 3141677 w 4396738"/>
              <a:gd name="connsiteY89" fmla="*/ 219127 h 340187"/>
              <a:gd name="connsiteX90" fmla="*/ 3137049 w 4396738"/>
              <a:gd name="connsiteY90" fmla="*/ 270645 h 340187"/>
              <a:gd name="connsiteX91" fmla="*/ 3143375 w 4396738"/>
              <a:gd name="connsiteY91" fmla="*/ 261060 h 340187"/>
              <a:gd name="connsiteX92" fmla="*/ 3181329 w 4396738"/>
              <a:gd name="connsiteY92" fmla="*/ 243840 h 340187"/>
              <a:gd name="connsiteX93" fmla="*/ 3200980 w 4396738"/>
              <a:gd name="connsiteY93" fmla="*/ 248292 h 340187"/>
              <a:gd name="connsiteX94" fmla="*/ 3218241 w 4396738"/>
              <a:gd name="connsiteY94" fmla="*/ 260333 h 340187"/>
              <a:gd name="connsiteX95" fmla="*/ 3214539 w 4396738"/>
              <a:gd name="connsiteY95" fmla="*/ 219127 h 340187"/>
              <a:gd name="connsiteX96" fmla="*/ 3312047 w 4396738"/>
              <a:gd name="connsiteY96" fmla="*/ 0 h 340187"/>
              <a:gd name="connsiteX97" fmla="*/ 3409555 w 4396738"/>
              <a:gd name="connsiteY97" fmla="*/ 219127 h 340187"/>
              <a:gd name="connsiteX98" fmla="*/ 3404927 w 4396738"/>
              <a:gd name="connsiteY98" fmla="*/ 270645 h 340187"/>
              <a:gd name="connsiteX99" fmla="*/ 3411253 w 4396738"/>
              <a:gd name="connsiteY99" fmla="*/ 261060 h 340187"/>
              <a:gd name="connsiteX100" fmla="*/ 3449207 w 4396738"/>
              <a:gd name="connsiteY100" fmla="*/ 243840 h 340187"/>
              <a:gd name="connsiteX101" fmla="*/ 3468858 w 4396738"/>
              <a:gd name="connsiteY101" fmla="*/ 248292 h 340187"/>
              <a:gd name="connsiteX102" fmla="*/ 3486118 w 4396738"/>
              <a:gd name="connsiteY102" fmla="*/ 260332 h 340187"/>
              <a:gd name="connsiteX103" fmla="*/ 3482416 w 4396738"/>
              <a:gd name="connsiteY103" fmla="*/ 219127 h 340187"/>
              <a:gd name="connsiteX104" fmla="*/ 3579924 w 4396738"/>
              <a:gd name="connsiteY104" fmla="*/ 0 h 340187"/>
              <a:gd name="connsiteX105" fmla="*/ 3677432 w 4396738"/>
              <a:gd name="connsiteY105" fmla="*/ 219127 h 340187"/>
              <a:gd name="connsiteX106" fmla="*/ 3672804 w 4396738"/>
              <a:gd name="connsiteY106" fmla="*/ 270645 h 340187"/>
              <a:gd name="connsiteX107" fmla="*/ 3679130 w 4396738"/>
              <a:gd name="connsiteY107" fmla="*/ 261060 h 340187"/>
              <a:gd name="connsiteX108" fmla="*/ 3717084 w 4396738"/>
              <a:gd name="connsiteY108" fmla="*/ 243840 h 340187"/>
              <a:gd name="connsiteX109" fmla="*/ 3736736 w 4396738"/>
              <a:gd name="connsiteY109" fmla="*/ 248292 h 340187"/>
              <a:gd name="connsiteX110" fmla="*/ 3753996 w 4396738"/>
              <a:gd name="connsiteY110" fmla="*/ 260333 h 340187"/>
              <a:gd name="connsiteX111" fmla="*/ 3750294 w 4396738"/>
              <a:gd name="connsiteY111" fmla="*/ 219127 h 340187"/>
              <a:gd name="connsiteX112" fmla="*/ 3847802 w 4396738"/>
              <a:gd name="connsiteY112" fmla="*/ 0 h 340187"/>
              <a:gd name="connsiteX113" fmla="*/ 3945310 w 4396738"/>
              <a:gd name="connsiteY113" fmla="*/ 219127 h 340187"/>
              <a:gd name="connsiteX114" fmla="*/ 3940682 w 4396738"/>
              <a:gd name="connsiteY114" fmla="*/ 270645 h 340187"/>
              <a:gd name="connsiteX115" fmla="*/ 3947008 w 4396738"/>
              <a:gd name="connsiteY115" fmla="*/ 261060 h 340187"/>
              <a:gd name="connsiteX116" fmla="*/ 3984962 w 4396738"/>
              <a:gd name="connsiteY116" fmla="*/ 243840 h 340187"/>
              <a:gd name="connsiteX117" fmla="*/ 4004614 w 4396738"/>
              <a:gd name="connsiteY117" fmla="*/ 248292 h 340187"/>
              <a:gd name="connsiteX118" fmla="*/ 4021875 w 4396738"/>
              <a:gd name="connsiteY118" fmla="*/ 260334 h 340187"/>
              <a:gd name="connsiteX119" fmla="*/ 4018173 w 4396738"/>
              <a:gd name="connsiteY119" fmla="*/ 219127 h 340187"/>
              <a:gd name="connsiteX120" fmla="*/ 4115681 w 4396738"/>
              <a:gd name="connsiteY120" fmla="*/ 0 h 340187"/>
              <a:gd name="connsiteX121" fmla="*/ 4213189 w 4396738"/>
              <a:gd name="connsiteY121" fmla="*/ 219127 h 340187"/>
              <a:gd name="connsiteX122" fmla="*/ 4208561 w 4396738"/>
              <a:gd name="connsiteY122" fmla="*/ 270645 h 340187"/>
              <a:gd name="connsiteX123" fmla="*/ 4214887 w 4396738"/>
              <a:gd name="connsiteY123" fmla="*/ 261060 h 340187"/>
              <a:gd name="connsiteX124" fmla="*/ 4252841 w 4396738"/>
              <a:gd name="connsiteY124" fmla="*/ 243840 h 340187"/>
              <a:gd name="connsiteX125" fmla="*/ 4272493 w 4396738"/>
              <a:gd name="connsiteY125" fmla="*/ 248292 h 340187"/>
              <a:gd name="connsiteX126" fmla="*/ 4289753 w 4396738"/>
              <a:gd name="connsiteY126" fmla="*/ 260333 h 340187"/>
              <a:gd name="connsiteX127" fmla="*/ 4286051 w 4396738"/>
              <a:gd name="connsiteY127" fmla="*/ 219127 h 340187"/>
              <a:gd name="connsiteX128" fmla="*/ 4383559 w 4396738"/>
              <a:gd name="connsiteY128" fmla="*/ 0 h 340187"/>
              <a:gd name="connsiteX129" fmla="*/ 4396738 w 4396738"/>
              <a:gd name="connsiteY129" fmla="*/ 2986 h 340187"/>
              <a:gd name="connsiteX130" fmla="*/ 4396738 w 4396738"/>
              <a:gd name="connsiteY130" fmla="*/ 340187 h 340187"/>
              <a:gd name="connsiteX131" fmla="*/ 18393 w 4396738"/>
              <a:gd name="connsiteY131" fmla="*/ 340187 h 340187"/>
              <a:gd name="connsiteX132" fmla="*/ 7663 w 4396738"/>
              <a:gd name="connsiteY132" fmla="*/ 304422 h 340187"/>
              <a:gd name="connsiteX133" fmla="*/ 0 w 4396738"/>
              <a:gd name="connsiteY133" fmla="*/ 219127 h 340187"/>
              <a:gd name="connsiteX134" fmla="*/ 97508 w 4396738"/>
              <a:gd name="connsiteY134" fmla="*/ 0 h 340187"/>
              <a:gd name="connsiteX0" fmla="*/ 97508 w 4396738"/>
              <a:gd name="connsiteY0" fmla="*/ 0 h 340187"/>
              <a:gd name="connsiteX1" fmla="*/ 195016 w 4396738"/>
              <a:gd name="connsiteY1" fmla="*/ 219127 h 340187"/>
              <a:gd name="connsiteX2" fmla="*/ 190388 w 4396738"/>
              <a:gd name="connsiteY2" fmla="*/ 270645 h 340187"/>
              <a:gd name="connsiteX3" fmla="*/ 196714 w 4396738"/>
              <a:gd name="connsiteY3" fmla="*/ 261060 h 340187"/>
              <a:gd name="connsiteX4" fmla="*/ 234668 w 4396738"/>
              <a:gd name="connsiteY4" fmla="*/ 243840 h 340187"/>
              <a:gd name="connsiteX5" fmla="*/ 254319 w 4396738"/>
              <a:gd name="connsiteY5" fmla="*/ 248292 h 340187"/>
              <a:gd name="connsiteX6" fmla="*/ 271580 w 4396738"/>
              <a:gd name="connsiteY6" fmla="*/ 260333 h 340187"/>
              <a:gd name="connsiteX7" fmla="*/ 267878 w 4396738"/>
              <a:gd name="connsiteY7" fmla="*/ 219127 h 340187"/>
              <a:gd name="connsiteX8" fmla="*/ 365386 w 4396738"/>
              <a:gd name="connsiteY8" fmla="*/ 0 h 340187"/>
              <a:gd name="connsiteX9" fmla="*/ 462894 w 4396738"/>
              <a:gd name="connsiteY9" fmla="*/ 219127 h 340187"/>
              <a:gd name="connsiteX10" fmla="*/ 458266 w 4396738"/>
              <a:gd name="connsiteY10" fmla="*/ 270645 h 340187"/>
              <a:gd name="connsiteX11" fmla="*/ 464592 w 4396738"/>
              <a:gd name="connsiteY11" fmla="*/ 261060 h 340187"/>
              <a:gd name="connsiteX12" fmla="*/ 502546 w 4396738"/>
              <a:gd name="connsiteY12" fmla="*/ 243840 h 340187"/>
              <a:gd name="connsiteX13" fmla="*/ 522197 w 4396738"/>
              <a:gd name="connsiteY13" fmla="*/ 248292 h 340187"/>
              <a:gd name="connsiteX14" fmla="*/ 539459 w 4396738"/>
              <a:gd name="connsiteY14" fmla="*/ 260334 h 340187"/>
              <a:gd name="connsiteX15" fmla="*/ 535757 w 4396738"/>
              <a:gd name="connsiteY15" fmla="*/ 219127 h 340187"/>
              <a:gd name="connsiteX16" fmla="*/ 633265 w 4396738"/>
              <a:gd name="connsiteY16" fmla="*/ 0 h 340187"/>
              <a:gd name="connsiteX17" fmla="*/ 730773 w 4396738"/>
              <a:gd name="connsiteY17" fmla="*/ 219127 h 340187"/>
              <a:gd name="connsiteX18" fmla="*/ 726145 w 4396738"/>
              <a:gd name="connsiteY18" fmla="*/ 270645 h 340187"/>
              <a:gd name="connsiteX19" fmla="*/ 732471 w 4396738"/>
              <a:gd name="connsiteY19" fmla="*/ 261060 h 340187"/>
              <a:gd name="connsiteX20" fmla="*/ 770425 w 4396738"/>
              <a:gd name="connsiteY20" fmla="*/ 243840 h 340187"/>
              <a:gd name="connsiteX21" fmla="*/ 790076 w 4396738"/>
              <a:gd name="connsiteY21" fmla="*/ 248292 h 340187"/>
              <a:gd name="connsiteX22" fmla="*/ 807337 w 4396738"/>
              <a:gd name="connsiteY22" fmla="*/ 260333 h 340187"/>
              <a:gd name="connsiteX23" fmla="*/ 803635 w 4396738"/>
              <a:gd name="connsiteY23" fmla="*/ 219127 h 340187"/>
              <a:gd name="connsiteX24" fmla="*/ 901143 w 4396738"/>
              <a:gd name="connsiteY24" fmla="*/ 0 h 340187"/>
              <a:gd name="connsiteX25" fmla="*/ 998651 w 4396738"/>
              <a:gd name="connsiteY25" fmla="*/ 219127 h 340187"/>
              <a:gd name="connsiteX26" fmla="*/ 994023 w 4396738"/>
              <a:gd name="connsiteY26" fmla="*/ 270645 h 340187"/>
              <a:gd name="connsiteX27" fmla="*/ 1000349 w 4396738"/>
              <a:gd name="connsiteY27" fmla="*/ 261060 h 340187"/>
              <a:gd name="connsiteX28" fmla="*/ 1038303 w 4396738"/>
              <a:gd name="connsiteY28" fmla="*/ 243840 h 340187"/>
              <a:gd name="connsiteX29" fmla="*/ 1057954 w 4396738"/>
              <a:gd name="connsiteY29" fmla="*/ 248292 h 340187"/>
              <a:gd name="connsiteX30" fmla="*/ 1075215 w 4396738"/>
              <a:gd name="connsiteY30" fmla="*/ 260333 h 340187"/>
              <a:gd name="connsiteX31" fmla="*/ 1071513 w 4396738"/>
              <a:gd name="connsiteY31" fmla="*/ 219127 h 340187"/>
              <a:gd name="connsiteX32" fmla="*/ 1169021 w 4396738"/>
              <a:gd name="connsiteY32" fmla="*/ 0 h 340187"/>
              <a:gd name="connsiteX33" fmla="*/ 1266529 w 4396738"/>
              <a:gd name="connsiteY33" fmla="*/ 219127 h 340187"/>
              <a:gd name="connsiteX34" fmla="*/ 1261901 w 4396738"/>
              <a:gd name="connsiteY34" fmla="*/ 270645 h 340187"/>
              <a:gd name="connsiteX35" fmla="*/ 1268227 w 4396738"/>
              <a:gd name="connsiteY35" fmla="*/ 261060 h 340187"/>
              <a:gd name="connsiteX36" fmla="*/ 1306181 w 4396738"/>
              <a:gd name="connsiteY36" fmla="*/ 243840 h 340187"/>
              <a:gd name="connsiteX37" fmla="*/ 1325832 w 4396738"/>
              <a:gd name="connsiteY37" fmla="*/ 248292 h 340187"/>
              <a:gd name="connsiteX38" fmla="*/ 1343094 w 4396738"/>
              <a:gd name="connsiteY38" fmla="*/ 260334 h 340187"/>
              <a:gd name="connsiteX39" fmla="*/ 1339392 w 4396738"/>
              <a:gd name="connsiteY39" fmla="*/ 219127 h 340187"/>
              <a:gd name="connsiteX40" fmla="*/ 1436899 w 4396738"/>
              <a:gd name="connsiteY40" fmla="*/ 0 h 340187"/>
              <a:gd name="connsiteX41" fmla="*/ 1534407 w 4396738"/>
              <a:gd name="connsiteY41" fmla="*/ 219127 h 340187"/>
              <a:gd name="connsiteX42" fmla="*/ 1529779 w 4396738"/>
              <a:gd name="connsiteY42" fmla="*/ 270645 h 340187"/>
              <a:gd name="connsiteX43" fmla="*/ 1536105 w 4396738"/>
              <a:gd name="connsiteY43" fmla="*/ 261060 h 340187"/>
              <a:gd name="connsiteX44" fmla="*/ 1574059 w 4396738"/>
              <a:gd name="connsiteY44" fmla="*/ 243840 h 340187"/>
              <a:gd name="connsiteX45" fmla="*/ 1593710 w 4396738"/>
              <a:gd name="connsiteY45" fmla="*/ 248292 h 340187"/>
              <a:gd name="connsiteX46" fmla="*/ 1610971 w 4396738"/>
              <a:gd name="connsiteY46" fmla="*/ 260333 h 340187"/>
              <a:gd name="connsiteX47" fmla="*/ 1607269 w 4396738"/>
              <a:gd name="connsiteY47" fmla="*/ 219127 h 340187"/>
              <a:gd name="connsiteX48" fmla="*/ 1704776 w 4396738"/>
              <a:gd name="connsiteY48" fmla="*/ 0 h 340187"/>
              <a:gd name="connsiteX49" fmla="*/ 1802285 w 4396738"/>
              <a:gd name="connsiteY49" fmla="*/ 219127 h 340187"/>
              <a:gd name="connsiteX50" fmla="*/ 1797657 w 4396738"/>
              <a:gd name="connsiteY50" fmla="*/ 270644 h 340187"/>
              <a:gd name="connsiteX51" fmla="*/ 1803982 w 4396738"/>
              <a:gd name="connsiteY51" fmla="*/ 261060 h 340187"/>
              <a:gd name="connsiteX52" fmla="*/ 1841936 w 4396738"/>
              <a:gd name="connsiteY52" fmla="*/ 243840 h 340187"/>
              <a:gd name="connsiteX53" fmla="*/ 1861588 w 4396738"/>
              <a:gd name="connsiteY53" fmla="*/ 248292 h 340187"/>
              <a:gd name="connsiteX54" fmla="*/ 1878849 w 4396738"/>
              <a:gd name="connsiteY54" fmla="*/ 260333 h 340187"/>
              <a:gd name="connsiteX55" fmla="*/ 1875147 w 4396738"/>
              <a:gd name="connsiteY55" fmla="*/ 219127 h 340187"/>
              <a:gd name="connsiteX56" fmla="*/ 1972655 w 4396738"/>
              <a:gd name="connsiteY56" fmla="*/ 0 h 340187"/>
              <a:gd name="connsiteX57" fmla="*/ 2070163 w 4396738"/>
              <a:gd name="connsiteY57" fmla="*/ 219127 h 340187"/>
              <a:gd name="connsiteX58" fmla="*/ 2065535 w 4396738"/>
              <a:gd name="connsiteY58" fmla="*/ 270645 h 340187"/>
              <a:gd name="connsiteX59" fmla="*/ 2071861 w 4396738"/>
              <a:gd name="connsiteY59" fmla="*/ 261060 h 340187"/>
              <a:gd name="connsiteX60" fmla="*/ 2109815 w 4396738"/>
              <a:gd name="connsiteY60" fmla="*/ 243840 h 340187"/>
              <a:gd name="connsiteX61" fmla="*/ 2129466 w 4396738"/>
              <a:gd name="connsiteY61" fmla="*/ 248292 h 340187"/>
              <a:gd name="connsiteX62" fmla="*/ 2146728 w 4396738"/>
              <a:gd name="connsiteY62" fmla="*/ 260334 h 340187"/>
              <a:gd name="connsiteX63" fmla="*/ 2143026 w 4396738"/>
              <a:gd name="connsiteY63" fmla="*/ 219127 h 340187"/>
              <a:gd name="connsiteX64" fmla="*/ 2240534 w 4396738"/>
              <a:gd name="connsiteY64" fmla="*/ 0 h 340187"/>
              <a:gd name="connsiteX65" fmla="*/ 2338041 w 4396738"/>
              <a:gd name="connsiteY65" fmla="*/ 219127 h 340187"/>
              <a:gd name="connsiteX66" fmla="*/ 2333413 w 4396738"/>
              <a:gd name="connsiteY66" fmla="*/ 270646 h 340187"/>
              <a:gd name="connsiteX67" fmla="*/ 2339740 w 4396738"/>
              <a:gd name="connsiteY67" fmla="*/ 261060 h 340187"/>
              <a:gd name="connsiteX68" fmla="*/ 2377694 w 4396738"/>
              <a:gd name="connsiteY68" fmla="*/ 243840 h 340187"/>
              <a:gd name="connsiteX69" fmla="*/ 2397345 w 4396738"/>
              <a:gd name="connsiteY69" fmla="*/ 248292 h 340187"/>
              <a:gd name="connsiteX70" fmla="*/ 2414606 w 4396738"/>
              <a:gd name="connsiteY70" fmla="*/ 260333 h 340187"/>
              <a:gd name="connsiteX71" fmla="*/ 2410904 w 4396738"/>
              <a:gd name="connsiteY71" fmla="*/ 219127 h 340187"/>
              <a:gd name="connsiteX72" fmla="*/ 2508412 w 4396738"/>
              <a:gd name="connsiteY72" fmla="*/ 0 h 340187"/>
              <a:gd name="connsiteX73" fmla="*/ 2605921 w 4396738"/>
              <a:gd name="connsiteY73" fmla="*/ 219127 h 340187"/>
              <a:gd name="connsiteX74" fmla="*/ 2601293 w 4396738"/>
              <a:gd name="connsiteY74" fmla="*/ 270643 h 340187"/>
              <a:gd name="connsiteX75" fmla="*/ 2607618 w 4396738"/>
              <a:gd name="connsiteY75" fmla="*/ 261060 h 340187"/>
              <a:gd name="connsiteX76" fmla="*/ 2645572 w 4396738"/>
              <a:gd name="connsiteY76" fmla="*/ 243840 h 340187"/>
              <a:gd name="connsiteX77" fmla="*/ 2665223 w 4396738"/>
              <a:gd name="connsiteY77" fmla="*/ 248292 h 340187"/>
              <a:gd name="connsiteX78" fmla="*/ 2682484 w 4396738"/>
              <a:gd name="connsiteY78" fmla="*/ 260333 h 340187"/>
              <a:gd name="connsiteX79" fmla="*/ 2678782 w 4396738"/>
              <a:gd name="connsiteY79" fmla="*/ 219127 h 340187"/>
              <a:gd name="connsiteX80" fmla="*/ 2776291 w 4396738"/>
              <a:gd name="connsiteY80" fmla="*/ 0 h 340187"/>
              <a:gd name="connsiteX81" fmla="*/ 2873798 w 4396738"/>
              <a:gd name="connsiteY81" fmla="*/ 219127 h 340187"/>
              <a:gd name="connsiteX82" fmla="*/ 2869170 w 4396738"/>
              <a:gd name="connsiteY82" fmla="*/ 270646 h 340187"/>
              <a:gd name="connsiteX83" fmla="*/ 2875496 w 4396738"/>
              <a:gd name="connsiteY83" fmla="*/ 261060 h 340187"/>
              <a:gd name="connsiteX84" fmla="*/ 2913451 w 4396738"/>
              <a:gd name="connsiteY84" fmla="*/ 243840 h 340187"/>
              <a:gd name="connsiteX85" fmla="*/ 2933102 w 4396738"/>
              <a:gd name="connsiteY85" fmla="*/ 248292 h 340187"/>
              <a:gd name="connsiteX86" fmla="*/ 2950363 w 4396738"/>
              <a:gd name="connsiteY86" fmla="*/ 260334 h 340187"/>
              <a:gd name="connsiteX87" fmla="*/ 2946661 w 4396738"/>
              <a:gd name="connsiteY87" fmla="*/ 219127 h 340187"/>
              <a:gd name="connsiteX88" fmla="*/ 3044169 w 4396738"/>
              <a:gd name="connsiteY88" fmla="*/ 0 h 340187"/>
              <a:gd name="connsiteX89" fmla="*/ 3141677 w 4396738"/>
              <a:gd name="connsiteY89" fmla="*/ 219127 h 340187"/>
              <a:gd name="connsiteX90" fmla="*/ 3137049 w 4396738"/>
              <a:gd name="connsiteY90" fmla="*/ 270645 h 340187"/>
              <a:gd name="connsiteX91" fmla="*/ 3143375 w 4396738"/>
              <a:gd name="connsiteY91" fmla="*/ 261060 h 340187"/>
              <a:gd name="connsiteX92" fmla="*/ 3181329 w 4396738"/>
              <a:gd name="connsiteY92" fmla="*/ 243840 h 340187"/>
              <a:gd name="connsiteX93" fmla="*/ 3200980 w 4396738"/>
              <a:gd name="connsiteY93" fmla="*/ 248292 h 340187"/>
              <a:gd name="connsiteX94" fmla="*/ 3218241 w 4396738"/>
              <a:gd name="connsiteY94" fmla="*/ 260333 h 340187"/>
              <a:gd name="connsiteX95" fmla="*/ 3214539 w 4396738"/>
              <a:gd name="connsiteY95" fmla="*/ 219127 h 340187"/>
              <a:gd name="connsiteX96" fmla="*/ 3312047 w 4396738"/>
              <a:gd name="connsiteY96" fmla="*/ 0 h 340187"/>
              <a:gd name="connsiteX97" fmla="*/ 3409555 w 4396738"/>
              <a:gd name="connsiteY97" fmla="*/ 219127 h 340187"/>
              <a:gd name="connsiteX98" fmla="*/ 3404927 w 4396738"/>
              <a:gd name="connsiteY98" fmla="*/ 270645 h 340187"/>
              <a:gd name="connsiteX99" fmla="*/ 3411253 w 4396738"/>
              <a:gd name="connsiteY99" fmla="*/ 261060 h 340187"/>
              <a:gd name="connsiteX100" fmla="*/ 3449207 w 4396738"/>
              <a:gd name="connsiteY100" fmla="*/ 243840 h 340187"/>
              <a:gd name="connsiteX101" fmla="*/ 3468858 w 4396738"/>
              <a:gd name="connsiteY101" fmla="*/ 248292 h 340187"/>
              <a:gd name="connsiteX102" fmla="*/ 3486118 w 4396738"/>
              <a:gd name="connsiteY102" fmla="*/ 260332 h 340187"/>
              <a:gd name="connsiteX103" fmla="*/ 3482416 w 4396738"/>
              <a:gd name="connsiteY103" fmla="*/ 219127 h 340187"/>
              <a:gd name="connsiteX104" fmla="*/ 3579924 w 4396738"/>
              <a:gd name="connsiteY104" fmla="*/ 0 h 340187"/>
              <a:gd name="connsiteX105" fmla="*/ 3677432 w 4396738"/>
              <a:gd name="connsiteY105" fmla="*/ 219127 h 340187"/>
              <a:gd name="connsiteX106" fmla="*/ 3672804 w 4396738"/>
              <a:gd name="connsiteY106" fmla="*/ 270645 h 340187"/>
              <a:gd name="connsiteX107" fmla="*/ 3679130 w 4396738"/>
              <a:gd name="connsiteY107" fmla="*/ 261060 h 340187"/>
              <a:gd name="connsiteX108" fmla="*/ 3717084 w 4396738"/>
              <a:gd name="connsiteY108" fmla="*/ 243840 h 340187"/>
              <a:gd name="connsiteX109" fmla="*/ 3736736 w 4396738"/>
              <a:gd name="connsiteY109" fmla="*/ 248292 h 340187"/>
              <a:gd name="connsiteX110" fmla="*/ 3753996 w 4396738"/>
              <a:gd name="connsiteY110" fmla="*/ 260333 h 340187"/>
              <a:gd name="connsiteX111" fmla="*/ 3750294 w 4396738"/>
              <a:gd name="connsiteY111" fmla="*/ 219127 h 340187"/>
              <a:gd name="connsiteX112" fmla="*/ 3847802 w 4396738"/>
              <a:gd name="connsiteY112" fmla="*/ 0 h 340187"/>
              <a:gd name="connsiteX113" fmla="*/ 3945310 w 4396738"/>
              <a:gd name="connsiteY113" fmla="*/ 219127 h 340187"/>
              <a:gd name="connsiteX114" fmla="*/ 3940682 w 4396738"/>
              <a:gd name="connsiteY114" fmla="*/ 270645 h 340187"/>
              <a:gd name="connsiteX115" fmla="*/ 3947008 w 4396738"/>
              <a:gd name="connsiteY115" fmla="*/ 261060 h 340187"/>
              <a:gd name="connsiteX116" fmla="*/ 3984962 w 4396738"/>
              <a:gd name="connsiteY116" fmla="*/ 243840 h 340187"/>
              <a:gd name="connsiteX117" fmla="*/ 4004614 w 4396738"/>
              <a:gd name="connsiteY117" fmla="*/ 248292 h 340187"/>
              <a:gd name="connsiteX118" fmla="*/ 4021875 w 4396738"/>
              <a:gd name="connsiteY118" fmla="*/ 260334 h 340187"/>
              <a:gd name="connsiteX119" fmla="*/ 4018173 w 4396738"/>
              <a:gd name="connsiteY119" fmla="*/ 219127 h 340187"/>
              <a:gd name="connsiteX120" fmla="*/ 4115681 w 4396738"/>
              <a:gd name="connsiteY120" fmla="*/ 0 h 340187"/>
              <a:gd name="connsiteX121" fmla="*/ 4213189 w 4396738"/>
              <a:gd name="connsiteY121" fmla="*/ 219127 h 340187"/>
              <a:gd name="connsiteX122" fmla="*/ 4208561 w 4396738"/>
              <a:gd name="connsiteY122" fmla="*/ 270645 h 340187"/>
              <a:gd name="connsiteX123" fmla="*/ 4214887 w 4396738"/>
              <a:gd name="connsiteY123" fmla="*/ 261060 h 340187"/>
              <a:gd name="connsiteX124" fmla="*/ 4252841 w 4396738"/>
              <a:gd name="connsiteY124" fmla="*/ 243840 h 340187"/>
              <a:gd name="connsiteX125" fmla="*/ 4272493 w 4396738"/>
              <a:gd name="connsiteY125" fmla="*/ 248292 h 340187"/>
              <a:gd name="connsiteX126" fmla="*/ 4289753 w 4396738"/>
              <a:gd name="connsiteY126" fmla="*/ 260333 h 340187"/>
              <a:gd name="connsiteX127" fmla="*/ 4286051 w 4396738"/>
              <a:gd name="connsiteY127" fmla="*/ 219127 h 340187"/>
              <a:gd name="connsiteX128" fmla="*/ 4383559 w 4396738"/>
              <a:gd name="connsiteY128" fmla="*/ 0 h 340187"/>
              <a:gd name="connsiteX129" fmla="*/ 4396738 w 4396738"/>
              <a:gd name="connsiteY129" fmla="*/ 340187 h 340187"/>
              <a:gd name="connsiteX130" fmla="*/ 18393 w 4396738"/>
              <a:gd name="connsiteY130" fmla="*/ 340187 h 340187"/>
              <a:gd name="connsiteX131" fmla="*/ 7663 w 4396738"/>
              <a:gd name="connsiteY131" fmla="*/ 304422 h 340187"/>
              <a:gd name="connsiteX132" fmla="*/ 0 w 4396738"/>
              <a:gd name="connsiteY132" fmla="*/ 219127 h 340187"/>
              <a:gd name="connsiteX133" fmla="*/ 97508 w 4396738"/>
              <a:gd name="connsiteY133" fmla="*/ 0 h 340187"/>
              <a:gd name="connsiteX0" fmla="*/ 4383559 w 4474999"/>
              <a:gd name="connsiteY0" fmla="*/ 0 h 340187"/>
              <a:gd name="connsiteX1" fmla="*/ 4396738 w 4474999"/>
              <a:gd name="connsiteY1" fmla="*/ 340187 h 340187"/>
              <a:gd name="connsiteX2" fmla="*/ 18393 w 4474999"/>
              <a:gd name="connsiteY2" fmla="*/ 340187 h 340187"/>
              <a:gd name="connsiteX3" fmla="*/ 7663 w 4474999"/>
              <a:gd name="connsiteY3" fmla="*/ 304422 h 340187"/>
              <a:gd name="connsiteX4" fmla="*/ 0 w 4474999"/>
              <a:gd name="connsiteY4" fmla="*/ 219127 h 340187"/>
              <a:gd name="connsiteX5" fmla="*/ 97508 w 4474999"/>
              <a:gd name="connsiteY5" fmla="*/ 0 h 340187"/>
              <a:gd name="connsiteX6" fmla="*/ 195016 w 4474999"/>
              <a:gd name="connsiteY6" fmla="*/ 219127 h 340187"/>
              <a:gd name="connsiteX7" fmla="*/ 190388 w 4474999"/>
              <a:gd name="connsiteY7" fmla="*/ 270645 h 340187"/>
              <a:gd name="connsiteX8" fmla="*/ 196714 w 4474999"/>
              <a:gd name="connsiteY8" fmla="*/ 261060 h 340187"/>
              <a:gd name="connsiteX9" fmla="*/ 234668 w 4474999"/>
              <a:gd name="connsiteY9" fmla="*/ 243840 h 340187"/>
              <a:gd name="connsiteX10" fmla="*/ 254319 w 4474999"/>
              <a:gd name="connsiteY10" fmla="*/ 248292 h 340187"/>
              <a:gd name="connsiteX11" fmla="*/ 271580 w 4474999"/>
              <a:gd name="connsiteY11" fmla="*/ 260333 h 340187"/>
              <a:gd name="connsiteX12" fmla="*/ 267878 w 4474999"/>
              <a:gd name="connsiteY12" fmla="*/ 219127 h 340187"/>
              <a:gd name="connsiteX13" fmla="*/ 365386 w 4474999"/>
              <a:gd name="connsiteY13" fmla="*/ 0 h 340187"/>
              <a:gd name="connsiteX14" fmla="*/ 462894 w 4474999"/>
              <a:gd name="connsiteY14" fmla="*/ 219127 h 340187"/>
              <a:gd name="connsiteX15" fmla="*/ 458266 w 4474999"/>
              <a:gd name="connsiteY15" fmla="*/ 270645 h 340187"/>
              <a:gd name="connsiteX16" fmla="*/ 464592 w 4474999"/>
              <a:gd name="connsiteY16" fmla="*/ 261060 h 340187"/>
              <a:gd name="connsiteX17" fmla="*/ 502546 w 4474999"/>
              <a:gd name="connsiteY17" fmla="*/ 243840 h 340187"/>
              <a:gd name="connsiteX18" fmla="*/ 522197 w 4474999"/>
              <a:gd name="connsiteY18" fmla="*/ 248292 h 340187"/>
              <a:gd name="connsiteX19" fmla="*/ 539459 w 4474999"/>
              <a:gd name="connsiteY19" fmla="*/ 260334 h 340187"/>
              <a:gd name="connsiteX20" fmla="*/ 535757 w 4474999"/>
              <a:gd name="connsiteY20" fmla="*/ 219127 h 340187"/>
              <a:gd name="connsiteX21" fmla="*/ 633265 w 4474999"/>
              <a:gd name="connsiteY21" fmla="*/ 0 h 340187"/>
              <a:gd name="connsiteX22" fmla="*/ 730773 w 4474999"/>
              <a:gd name="connsiteY22" fmla="*/ 219127 h 340187"/>
              <a:gd name="connsiteX23" fmla="*/ 726145 w 4474999"/>
              <a:gd name="connsiteY23" fmla="*/ 270645 h 340187"/>
              <a:gd name="connsiteX24" fmla="*/ 732471 w 4474999"/>
              <a:gd name="connsiteY24" fmla="*/ 261060 h 340187"/>
              <a:gd name="connsiteX25" fmla="*/ 770425 w 4474999"/>
              <a:gd name="connsiteY25" fmla="*/ 243840 h 340187"/>
              <a:gd name="connsiteX26" fmla="*/ 790076 w 4474999"/>
              <a:gd name="connsiteY26" fmla="*/ 248292 h 340187"/>
              <a:gd name="connsiteX27" fmla="*/ 807337 w 4474999"/>
              <a:gd name="connsiteY27" fmla="*/ 260333 h 340187"/>
              <a:gd name="connsiteX28" fmla="*/ 803635 w 4474999"/>
              <a:gd name="connsiteY28" fmla="*/ 219127 h 340187"/>
              <a:gd name="connsiteX29" fmla="*/ 901143 w 4474999"/>
              <a:gd name="connsiteY29" fmla="*/ 0 h 340187"/>
              <a:gd name="connsiteX30" fmla="*/ 998651 w 4474999"/>
              <a:gd name="connsiteY30" fmla="*/ 219127 h 340187"/>
              <a:gd name="connsiteX31" fmla="*/ 994023 w 4474999"/>
              <a:gd name="connsiteY31" fmla="*/ 270645 h 340187"/>
              <a:gd name="connsiteX32" fmla="*/ 1000349 w 4474999"/>
              <a:gd name="connsiteY32" fmla="*/ 261060 h 340187"/>
              <a:gd name="connsiteX33" fmla="*/ 1038303 w 4474999"/>
              <a:gd name="connsiteY33" fmla="*/ 243840 h 340187"/>
              <a:gd name="connsiteX34" fmla="*/ 1057954 w 4474999"/>
              <a:gd name="connsiteY34" fmla="*/ 248292 h 340187"/>
              <a:gd name="connsiteX35" fmla="*/ 1075215 w 4474999"/>
              <a:gd name="connsiteY35" fmla="*/ 260333 h 340187"/>
              <a:gd name="connsiteX36" fmla="*/ 1071513 w 4474999"/>
              <a:gd name="connsiteY36" fmla="*/ 219127 h 340187"/>
              <a:gd name="connsiteX37" fmla="*/ 1169021 w 4474999"/>
              <a:gd name="connsiteY37" fmla="*/ 0 h 340187"/>
              <a:gd name="connsiteX38" fmla="*/ 1266529 w 4474999"/>
              <a:gd name="connsiteY38" fmla="*/ 219127 h 340187"/>
              <a:gd name="connsiteX39" fmla="*/ 1261901 w 4474999"/>
              <a:gd name="connsiteY39" fmla="*/ 270645 h 340187"/>
              <a:gd name="connsiteX40" fmla="*/ 1268227 w 4474999"/>
              <a:gd name="connsiteY40" fmla="*/ 261060 h 340187"/>
              <a:gd name="connsiteX41" fmla="*/ 1306181 w 4474999"/>
              <a:gd name="connsiteY41" fmla="*/ 243840 h 340187"/>
              <a:gd name="connsiteX42" fmla="*/ 1325832 w 4474999"/>
              <a:gd name="connsiteY42" fmla="*/ 248292 h 340187"/>
              <a:gd name="connsiteX43" fmla="*/ 1343094 w 4474999"/>
              <a:gd name="connsiteY43" fmla="*/ 260334 h 340187"/>
              <a:gd name="connsiteX44" fmla="*/ 1339392 w 4474999"/>
              <a:gd name="connsiteY44" fmla="*/ 219127 h 340187"/>
              <a:gd name="connsiteX45" fmla="*/ 1436899 w 4474999"/>
              <a:gd name="connsiteY45" fmla="*/ 0 h 340187"/>
              <a:gd name="connsiteX46" fmla="*/ 1534407 w 4474999"/>
              <a:gd name="connsiteY46" fmla="*/ 219127 h 340187"/>
              <a:gd name="connsiteX47" fmla="*/ 1529779 w 4474999"/>
              <a:gd name="connsiteY47" fmla="*/ 270645 h 340187"/>
              <a:gd name="connsiteX48" fmla="*/ 1536105 w 4474999"/>
              <a:gd name="connsiteY48" fmla="*/ 261060 h 340187"/>
              <a:gd name="connsiteX49" fmla="*/ 1574059 w 4474999"/>
              <a:gd name="connsiteY49" fmla="*/ 243840 h 340187"/>
              <a:gd name="connsiteX50" fmla="*/ 1593710 w 4474999"/>
              <a:gd name="connsiteY50" fmla="*/ 248292 h 340187"/>
              <a:gd name="connsiteX51" fmla="*/ 1610971 w 4474999"/>
              <a:gd name="connsiteY51" fmla="*/ 260333 h 340187"/>
              <a:gd name="connsiteX52" fmla="*/ 1607269 w 4474999"/>
              <a:gd name="connsiteY52" fmla="*/ 219127 h 340187"/>
              <a:gd name="connsiteX53" fmla="*/ 1704776 w 4474999"/>
              <a:gd name="connsiteY53" fmla="*/ 0 h 340187"/>
              <a:gd name="connsiteX54" fmla="*/ 1802285 w 4474999"/>
              <a:gd name="connsiteY54" fmla="*/ 219127 h 340187"/>
              <a:gd name="connsiteX55" fmla="*/ 1797657 w 4474999"/>
              <a:gd name="connsiteY55" fmla="*/ 270644 h 340187"/>
              <a:gd name="connsiteX56" fmla="*/ 1803982 w 4474999"/>
              <a:gd name="connsiteY56" fmla="*/ 261060 h 340187"/>
              <a:gd name="connsiteX57" fmla="*/ 1841936 w 4474999"/>
              <a:gd name="connsiteY57" fmla="*/ 243840 h 340187"/>
              <a:gd name="connsiteX58" fmla="*/ 1861588 w 4474999"/>
              <a:gd name="connsiteY58" fmla="*/ 248292 h 340187"/>
              <a:gd name="connsiteX59" fmla="*/ 1878849 w 4474999"/>
              <a:gd name="connsiteY59" fmla="*/ 260333 h 340187"/>
              <a:gd name="connsiteX60" fmla="*/ 1875147 w 4474999"/>
              <a:gd name="connsiteY60" fmla="*/ 219127 h 340187"/>
              <a:gd name="connsiteX61" fmla="*/ 1972655 w 4474999"/>
              <a:gd name="connsiteY61" fmla="*/ 0 h 340187"/>
              <a:gd name="connsiteX62" fmla="*/ 2070163 w 4474999"/>
              <a:gd name="connsiteY62" fmla="*/ 219127 h 340187"/>
              <a:gd name="connsiteX63" fmla="*/ 2065535 w 4474999"/>
              <a:gd name="connsiteY63" fmla="*/ 270645 h 340187"/>
              <a:gd name="connsiteX64" fmla="*/ 2071861 w 4474999"/>
              <a:gd name="connsiteY64" fmla="*/ 261060 h 340187"/>
              <a:gd name="connsiteX65" fmla="*/ 2109815 w 4474999"/>
              <a:gd name="connsiteY65" fmla="*/ 243840 h 340187"/>
              <a:gd name="connsiteX66" fmla="*/ 2129466 w 4474999"/>
              <a:gd name="connsiteY66" fmla="*/ 248292 h 340187"/>
              <a:gd name="connsiteX67" fmla="*/ 2146728 w 4474999"/>
              <a:gd name="connsiteY67" fmla="*/ 260334 h 340187"/>
              <a:gd name="connsiteX68" fmla="*/ 2143026 w 4474999"/>
              <a:gd name="connsiteY68" fmla="*/ 219127 h 340187"/>
              <a:gd name="connsiteX69" fmla="*/ 2240534 w 4474999"/>
              <a:gd name="connsiteY69" fmla="*/ 0 h 340187"/>
              <a:gd name="connsiteX70" fmla="*/ 2338041 w 4474999"/>
              <a:gd name="connsiteY70" fmla="*/ 219127 h 340187"/>
              <a:gd name="connsiteX71" fmla="*/ 2333413 w 4474999"/>
              <a:gd name="connsiteY71" fmla="*/ 270646 h 340187"/>
              <a:gd name="connsiteX72" fmla="*/ 2339740 w 4474999"/>
              <a:gd name="connsiteY72" fmla="*/ 261060 h 340187"/>
              <a:gd name="connsiteX73" fmla="*/ 2377694 w 4474999"/>
              <a:gd name="connsiteY73" fmla="*/ 243840 h 340187"/>
              <a:gd name="connsiteX74" fmla="*/ 2397345 w 4474999"/>
              <a:gd name="connsiteY74" fmla="*/ 248292 h 340187"/>
              <a:gd name="connsiteX75" fmla="*/ 2414606 w 4474999"/>
              <a:gd name="connsiteY75" fmla="*/ 260333 h 340187"/>
              <a:gd name="connsiteX76" fmla="*/ 2410904 w 4474999"/>
              <a:gd name="connsiteY76" fmla="*/ 219127 h 340187"/>
              <a:gd name="connsiteX77" fmla="*/ 2508412 w 4474999"/>
              <a:gd name="connsiteY77" fmla="*/ 0 h 340187"/>
              <a:gd name="connsiteX78" fmla="*/ 2605921 w 4474999"/>
              <a:gd name="connsiteY78" fmla="*/ 219127 h 340187"/>
              <a:gd name="connsiteX79" fmla="*/ 2601293 w 4474999"/>
              <a:gd name="connsiteY79" fmla="*/ 270643 h 340187"/>
              <a:gd name="connsiteX80" fmla="*/ 2607618 w 4474999"/>
              <a:gd name="connsiteY80" fmla="*/ 261060 h 340187"/>
              <a:gd name="connsiteX81" fmla="*/ 2645572 w 4474999"/>
              <a:gd name="connsiteY81" fmla="*/ 243840 h 340187"/>
              <a:gd name="connsiteX82" fmla="*/ 2665223 w 4474999"/>
              <a:gd name="connsiteY82" fmla="*/ 248292 h 340187"/>
              <a:gd name="connsiteX83" fmla="*/ 2682484 w 4474999"/>
              <a:gd name="connsiteY83" fmla="*/ 260333 h 340187"/>
              <a:gd name="connsiteX84" fmla="*/ 2678782 w 4474999"/>
              <a:gd name="connsiteY84" fmla="*/ 219127 h 340187"/>
              <a:gd name="connsiteX85" fmla="*/ 2776291 w 4474999"/>
              <a:gd name="connsiteY85" fmla="*/ 0 h 340187"/>
              <a:gd name="connsiteX86" fmla="*/ 2873798 w 4474999"/>
              <a:gd name="connsiteY86" fmla="*/ 219127 h 340187"/>
              <a:gd name="connsiteX87" fmla="*/ 2869170 w 4474999"/>
              <a:gd name="connsiteY87" fmla="*/ 270646 h 340187"/>
              <a:gd name="connsiteX88" fmla="*/ 2875496 w 4474999"/>
              <a:gd name="connsiteY88" fmla="*/ 261060 h 340187"/>
              <a:gd name="connsiteX89" fmla="*/ 2913451 w 4474999"/>
              <a:gd name="connsiteY89" fmla="*/ 243840 h 340187"/>
              <a:gd name="connsiteX90" fmla="*/ 2933102 w 4474999"/>
              <a:gd name="connsiteY90" fmla="*/ 248292 h 340187"/>
              <a:gd name="connsiteX91" fmla="*/ 2950363 w 4474999"/>
              <a:gd name="connsiteY91" fmla="*/ 260334 h 340187"/>
              <a:gd name="connsiteX92" fmla="*/ 2946661 w 4474999"/>
              <a:gd name="connsiteY92" fmla="*/ 219127 h 340187"/>
              <a:gd name="connsiteX93" fmla="*/ 3044169 w 4474999"/>
              <a:gd name="connsiteY93" fmla="*/ 0 h 340187"/>
              <a:gd name="connsiteX94" fmla="*/ 3141677 w 4474999"/>
              <a:gd name="connsiteY94" fmla="*/ 219127 h 340187"/>
              <a:gd name="connsiteX95" fmla="*/ 3137049 w 4474999"/>
              <a:gd name="connsiteY95" fmla="*/ 270645 h 340187"/>
              <a:gd name="connsiteX96" fmla="*/ 3143375 w 4474999"/>
              <a:gd name="connsiteY96" fmla="*/ 261060 h 340187"/>
              <a:gd name="connsiteX97" fmla="*/ 3181329 w 4474999"/>
              <a:gd name="connsiteY97" fmla="*/ 243840 h 340187"/>
              <a:gd name="connsiteX98" fmla="*/ 3200980 w 4474999"/>
              <a:gd name="connsiteY98" fmla="*/ 248292 h 340187"/>
              <a:gd name="connsiteX99" fmla="*/ 3218241 w 4474999"/>
              <a:gd name="connsiteY99" fmla="*/ 260333 h 340187"/>
              <a:gd name="connsiteX100" fmla="*/ 3214539 w 4474999"/>
              <a:gd name="connsiteY100" fmla="*/ 219127 h 340187"/>
              <a:gd name="connsiteX101" fmla="*/ 3312047 w 4474999"/>
              <a:gd name="connsiteY101" fmla="*/ 0 h 340187"/>
              <a:gd name="connsiteX102" fmla="*/ 3409555 w 4474999"/>
              <a:gd name="connsiteY102" fmla="*/ 219127 h 340187"/>
              <a:gd name="connsiteX103" fmla="*/ 3404927 w 4474999"/>
              <a:gd name="connsiteY103" fmla="*/ 270645 h 340187"/>
              <a:gd name="connsiteX104" fmla="*/ 3411253 w 4474999"/>
              <a:gd name="connsiteY104" fmla="*/ 261060 h 340187"/>
              <a:gd name="connsiteX105" fmla="*/ 3449207 w 4474999"/>
              <a:gd name="connsiteY105" fmla="*/ 243840 h 340187"/>
              <a:gd name="connsiteX106" fmla="*/ 3468858 w 4474999"/>
              <a:gd name="connsiteY106" fmla="*/ 248292 h 340187"/>
              <a:gd name="connsiteX107" fmla="*/ 3486118 w 4474999"/>
              <a:gd name="connsiteY107" fmla="*/ 260332 h 340187"/>
              <a:gd name="connsiteX108" fmla="*/ 3482416 w 4474999"/>
              <a:gd name="connsiteY108" fmla="*/ 219127 h 340187"/>
              <a:gd name="connsiteX109" fmla="*/ 3579924 w 4474999"/>
              <a:gd name="connsiteY109" fmla="*/ 0 h 340187"/>
              <a:gd name="connsiteX110" fmla="*/ 3677432 w 4474999"/>
              <a:gd name="connsiteY110" fmla="*/ 219127 h 340187"/>
              <a:gd name="connsiteX111" fmla="*/ 3672804 w 4474999"/>
              <a:gd name="connsiteY111" fmla="*/ 270645 h 340187"/>
              <a:gd name="connsiteX112" fmla="*/ 3679130 w 4474999"/>
              <a:gd name="connsiteY112" fmla="*/ 261060 h 340187"/>
              <a:gd name="connsiteX113" fmla="*/ 3717084 w 4474999"/>
              <a:gd name="connsiteY113" fmla="*/ 243840 h 340187"/>
              <a:gd name="connsiteX114" fmla="*/ 3736736 w 4474999"/>
              <a:gd name="connsiteY114" fmla="*/ 248292 h 340187"/>
              <a:gd name="connsiteX115" fmla="*/ 3753996 w 4474999"/>
              <a:gd name="connsiteY115" fmla="*/ 260333 h 340187"/>
              <a:gd name="connsiteX116" fmla="*/ 3750294 w 4474999"/>
              <a:gd name="connsiteY116" fmla="*/ 219127 h 340187"/>
              <a:gd name="connsiteX117" fmla="*/ 3847802 w 4474999"/>
              <a:gd name="connsiteY117" fmla="*/ 0 h 340187"/>
              <a:gd name="connsiteX118" fmla="*/ 3945310 w 4474999"/>
              <a:gd name="connsiteY118" fmla="*/ 219127 h 340187"/>
              <a:gd name="connsiteX119" fmla="*/ 3940682 w 4474999"/>
              <a:gd name="connsiteY119" fmla="*/ 270645 h 340187"/>
              <a:gd name="connsiteX120" fmla="*/ 3947008 w 4474999"/>
              <a:gd name="connsiteY120" fmla="*/ 261060 h 340187"/>
              <a:gd name="connsiteX121" fmla="*/ 3984962 w 4474999"/>
              <a:gd name="connsiteY121" fmla="*/ 243840 h 340187"/>
              <a:gd name="connsiteX122" fmla="*/ 4004614 w 4474999"/>
              <a:gd name="connsiteY122" fmla="*/ 248292 h 340187"/>
              <a:gd name="connsiteX123" fmla="*/ 4021875 w 4474999"/>
              <a:gd name="connsiteY123" fmla="*/ 260334 h 340187"/>
              <a:gd name="connsiteX124" fmla="*/ 4018173 w 4474999"/>
              <a:gd name="connsiteY124" fmla="*/ 219127 h 340187"/>
              <a:gd name="connsiteX125" fmla="*/ 4115681 w 4474999"/>
              <a:gd name="connsiteY125" fmla="*/ 0 h 340187"/>
              <a:gd name="connsiteX126" fmla="*/ 4213189 w 4474999"/>
              <a:gd name="connsiteY126" fmla="*/ 219127 h 340187"/>
              <a:gd name="connsiteX127" fmla="*/ 4208561 w 4474999"/>
              <a:gd name="connsiteY127" fmla="*/ 270645 h 340187"/>
              <a:gd name="connsiteX128" fmla="*/ 4214887 w 4474999"/>
              <a:gd name="connsiteY128" fmla="*/ 261060 h 340187"/>
              <a:gd name="connsiteX129" fmla="*/ 4252841 w 4474999"/>
              <a:gd name="connsiteY129" fmla="*/ 243840 h 340187"/>
              <a:gd name="connsiteX130" fmla="*/ 4272493 w 4474999"/>
              <a:gd name="connsiteY130" fmla="*/ 248292 h 340187"/>
              <a:gd name="connsiteX131" fmla="*/ 4289753 w 4474999"/>
              <a:gd name="connsiteY131" fmla="*/ 260333 h 340187"/>
              <a:gd name="connsiteX132" fmla="*/ 4286051 w 4474999"/>
              <a:gd name="connsiteY132" fmla="*/ 219127 h 340187"/>
              <a:gd name="connsiteX133" fmla="*/ 4474999 w 4474999"/>
              <a:gd name="connsiteY133" fmla="*/ 91440 h 340187"/>
              <a:gd name="connsiteX0" fmla="*/ 4396738 w 4474999"/>
              <a:gd name="connsiteY0" fmla="*/ 340187 h 340187"/>
              <a:gd name="connsiteX1" fmla="*/ 18393 w 4474999"/>
              <a:gd name="connsiteY1" fmla="*/ 340187 h 340187"/>
              <a:gd name="connsiteX2" fmla="*/ 7663 w 4474999"/>
              <a:gd name="connsiteY2" fmla="*/ 304422 h 340187"/>
              <a:gd name="connsiteX3" fmla="*/ 0 w 4474999"/>
              <a:gd name="connsiteY3" fmla="*/ 219127 h 340187"/>
              <a:gd name="connsiteX4" fmla="*/ 97508 w 4474999"/>
              <a:gd name="connsiteY4" fmla="*/ 0 h 340187"/>
              <a:gd name="connsiteX5" fmla="*/ 195016 w 4474999"/>
              <a:gd name="connsiteY5" fmla="*/ 219127 h 340187"/>
              <a:gd name="connsiteX6" fmla="*/ 190388 w 4474999"/>
              <a:gd name="connsiteY6" fmla="*/ 270645 h 340187"/>
              <a:gd name="connsiteX7" fmla="*/ 196714 w 4474999"/>
              <a:gd name="connsiteY7" fmla="*/ 261060 h 340187"/>
              <a:gd name="connsiteX8" fmla="*/ 234668 w 4474999"/>
              <a:gd name="connsiteY8" fmla="*/ 243840 h 340187"/>
              <a:gd name="connsiteX9" fmla="*/ 254319 w 4474999"/>
              <a:gd name="connsiteY9" fmla="*/ 248292 h 340187"/>
              <a:gd name="connsiteX10" fmla="*/ 271580 w 4474999"/>
              <a:gd name="connsiteY10" fmla="*/ 260333 h 340187"/>
              <a:gd name="connsiteX11" fmla="*/ 267878 w 4474999"/>
              <a:gd name="connsiteY11" fmla="*/ 219127 h 340187"/>
              <a:gd name="connsiteX12" fmla="*/ 365386 w 4474999"/>
              <a:gd name="connsiteY12" fmla="*/ 0 h 340187"/>
              <a:gd name="connsiteX13" fmla="*/ 462894 w 4474999"/>
              <a:gd name="connsiteY13" fmla="*/ 219127 h 340187"/>
              <a:gd name="connsiteX14" fmla="*/ 458266 w 4474999"/>
              <a:gd name="connsiteY14" fmla="*/ 270645 h 340187"/>
              <a:gd name="connsiteX15" fmla="*/ 464592 w 4474999"/>
              <a:gd name="connsiteY15" fmla="*/ 261060 h 340187"/>
              <a:gd name="connsiteX16" fmla="*/ 502546 w 4474999"/>
              <a:gd name="connsiteY16" fmla="*/ 243840 h 340187"/>
              <a:gd name="connsiteX17" fmla="*/ 522197 w 4474999"/>
              <a:gd name="connsiteY17" fmla="*/ 248292 h 340187"/>
              <a:gd name="connsiteX18" fmla="*/ 539459 w 4474999"/>
              <a:gd name="connsiteY18" fmla="*/ 260334 h 340187"/>
              <a:gd name="connsiteX19" fmla="*/ 535757 w 4474999"/>
              <a:gd name="connsiteY19" fmla="*/ 219127 h 340187"/>
              <a:gd name="connsiteX20" fmla="*/ 633265 w 4474999"/>
              <a:gd name="connsiteY20" fmla="*/ 0 h 340187"/>
              <a:gd name="connsiteX21" fmla="*/ 730773 w 4474999"/>
              <a:gd name="connsiteY21" fmla="*/ 219127 h 340187"/>
              <a:gd name="connsiteX22" fmla="*/ 726145 w 4474999"/>
              <a:gd name="connsiteY22" fmla="*/ 270645 h 340187"/>
              <a:gd name="connsiteX23" fmla="*/ 732471 w 4474999"/>
              <a:gd name="connsiteY23" fmla="*/ 261060 h 340187"/>
              <a:gd name="connsiteX24" fmla="*/ 770425 w 4474999"/>
              <a:gd name="connsiteY24" fmla="*/ 243840 h 340187"/>
              <a:gd name="connsiteX25" fmla="*/ 790076 w 4474999"/>
              <a:gd name="connsiteY25" fmla="*/ 248292 h 340187"/>
              <a:gd name="connsiteX26" fmla="*/ 807337 w 4474999"/>
              <a:gd name="connsiteY26" fmla="*/ 260333 h 340187"/>
              <a:gd name="connsiteX27" fmla="*/ 803635 w 4474999"/>
              <a:gd name="connsiteY27" fmla="*/ 219127 h 340187"/>
              <a:gd name="connsiteX28" fmla="*/ 901143 w 4474999"/>
              <a:gd name="connsiteY28" fmla="*/ 0 h 340187"/>
              <a:gd name="connsiteX29" fmla="*/ 998651 w 4474999"/>
              <a:gd name="connsiteY29" fmla="*/ 219127 h 340187"/>
              <a:gd name="connsiteX30" fmla="*/ 994023 w 4474999"/>
              <a:gd name="connsiteY30" fmla="*/ 270645 h 340187"/>
              <a:gd name="connsiteX31" fmla="*/ 1000349 w 4474999"/>
              <a:gd name="connsiteY31" fmla="*/ 261060 h 340187"/>
              <a:gd name="connsiteX32" fmla="*/ 1038303 w 4474999"/>
              <a:gd name="connsiteY32" fmla="*/ 243840 h 340187"/>
              <a:gd name="connsiteX33" fmla="*/ 1057954 w 4474999"/>
              <a:gd name="connsiteY33" fmla="*/ 248292 h 340187"/>
              <a:gd name="connsiteX34" fmla="*/ 1075215 w 4474999"/>
              <a:gd name="connsiteY34" fmla="*/ 260333 h 340187"/>
              <a:gd name="connsiteX35" fmla="*/ 1071513 w 4474999"/>
              <a:gd name="connsiteY35" fmla="*/ 219127 h 340187"/>
              <a:gd name="connsiteX36" fmla="*/ 1169021 w 4474999"/>
              <a:gd name="connsiteY36" fmla="*/ 0 h 340187"/>
              <a:gd name="connsiteX37" fmla="*/ 1266529 w 4474999"/>
              <a:gd name="connsiteY37" fmla="*/ 219127 h 340187"/>
              <a:gd name="connsiteX38" fmla="*/ 1261901 w 4474999"/>
              <a:gd name="connsiteY38" fmla="*/ 270645 h 340187"/>
              <a:gd name="connsiteX39" fmla="*/ 1268227 w 4474999"/>
              <a:gd name="connsiteY39" fmla="*/ 261060 h 340187"/>
              <a:gd name="connsiteX40" fmla="*/ 1306181 w 4474999"/>
              <a:gd name="connsiteY40" fmla="*/ 243840 h 340187"/>
              <a:gd name="connsiteX41" fmla="*/ 1325832 w 4474999"/>
              <a:gd name="connsiteY41" fmla="*/ 248292 h 340187"/>
              <a:gd name="connsiteX42" fmla="*/ 1343094 w 4474999"/>
              <a:gd name="connsiteY42" fmla="*/ 260334 h 340187"/>
              <a:gd name="connsiteX43" fmla="*/ 1339392 w 4474999"/>
              <a:gd name="connsiteY43" fmla="*/ 219127 h 340187"/>
              <a:gd name="connsiteX44" fmla="*/ 1436899 w 4474999"/>
              <a:gd name="connsiteY44" fmla="*/ 0 h 340187"/>
              <a:gd name="connsiteX45" fmla="*/ 1534407 w 4474999"/>
              <a:gd name="connsiteY45" fmla="*/ 219127 h 340187"/>
              <a:gd name="connsiteX46" fmla="*/ 1529779 w 4474999"/>
              <a:gd name="connsiteY46" fmla="*/ 270645 h 340187"/>
              <a:gd name="connsiteX47" fmla="*/ 1536105 w 4474999"/>
              <a:gd name="connsiteY47" fmla="*/ 261060 h 340187"/>
              <a:gd name="connsiteX48" fmla="*/ 1574059 w 4474999"/>
              <a:gd name="connsiteY48" fmla="*/ 243840 h 340187"/>
              <a:gd name="connsiteX49" fmla="*/ 1593710 w 4474999"/>
              <a:gd name="connsiteY49" fmla="*/ 248292 h 340187"/>
              <a:gd name="connsiteX50" fmla="*/ 1610971 w 4474999"/>
              <a:gd name="connsiteY50" fmla="*/ 260333 h 340187"/>
              <a:gd name="connsiteX51" fmla="*/ 1607269 w 4474999"/>
              <a:gd name="connsiteY51" fmla="*/ 219127 h 340187"/>
              <a:gd name="connsiteX52" fmla="*/ 1704776 w 4474999"/>
              <a:gd name="connsiteY52" fmla="*/ 0 h 340187"/>
              <a:gd name="connsiteX53" fmla="*/ 1802285 w 4474999"/>
              <a:gd name="connsiteY53" fmla="*/ 219127 h 340187"/>
              <a:gd name="connsiteX54" fmla="*/ 1797657 w 4474999"/>
              <a:gd name="connsiteY54" fmla="*/ 270644 h 340187"/>
              <a:gd name="connsiteX55" fmla="*/ 1803982 w 4474999"/>
              <a:gd name="connsiteY55" fmla="*/ 261060 h 340187"/>
              <a:gd name="connsiteX56" fmla="*/ 1841936 w 4474999"/>
              <a:gd name="connsiteY56" fmla="*/ 243840 h 340187"/>
              <a:gd name="connsiteX57" fmla="*/ 1861588 w 4474999"/>
              <a:gd name="connsiteY57" fmla="*/ 248292 h 340187"/>
              <a:gd name="connsiteX58" fmla="*/ 1878849 w 4474999"/>
              <a:gd name="connsiteY58" fmla="*/ 260333 h 340187"/>
              <a:gd name="connsiteX59" fmla="*/ 1875147 w 4474999"/>
              <a:gd name="connsiteY59" fmla="*/ 219127 h 340187"/>
              <a:gd name="connsiteX60" fmla="*/ 1972655 w 4474999"/>
              <a:gd name="connsiteY60" fmla="*/ 0 h 340187"/>
              <a:gd name="connsiteX61" fmla="*/ 2070163 w 4474999"/>
              <a:gd name="connsiteY61" fmla="*/ 219127 h 340187"/>
              <a:gd name="connsiteX62" fmla="*/ 2065535 w 4474999"/>
              <a:gd name="connsiteY62" fmla="*/ 270645 h 340187"/>
              <a:gd name="connsiteX63" fmla="*/ 2071861 w 4474999"/>
              <a:gd name="connsiteY63" fmla="*/ 261060 h 340187"/>
              <a:gd name="connsiteX64" fmla="*/ 2109815 w 4474999"/>
              <a:gd name="connsiteY64" fmla="*/ 243840 h 340187"/>
              <a:gd name="connsiteX65" fmla="*/ 2129466 w 4474999"/>
              <a:gd name="connsiteY65" fmla="*/ 248292 h 340187"/>
              <a:gd name="connsiteX66" fmla="*/ 2146728 w 4474999"/>
              <a:gd name="connsiteY66" fmla="*/ 260334 h 340187"/>
              <a:gd name="connsiteX67" fmla="*/ 2143026 w 4474999"/>
              <a:gd name="connsiteY67" fmla="*/ 219127 h 340187"/>
              <a:gd name="connsiteX68" fmla="*/ 2240534 w 4474999"/>
              <a:gd name="connsiteY68" fmla="*/ 0 h 340187"/>
              <a:gd name="connsiteX69" fmla="*/ 2338041 w 4474999"/>
              <a:gd name="connsiteY69" fmla="*/ 219127 h 340187"/>
              <a:gd name="connsiteX70" fmla="*/ 2333413 w 4474999"/>
              <a:gd name="connsiteY70" fmla="*/ 270646 h 340187"/>
              <a:gd name="connsiteX71" fmla="*/ 2339740 w 4474999"/>
              <a:gd name="connsiteY71" fmla="*/ 261060 h 340187"/>
              <a:gd name="connsiteX72" fmla="*/ 2377694 w 4474999"/>
              <a:gd name="connsiteY72" fmla="*/ 243840 h 340187"/>
              <a:gd name="connsiteX73" fmla="*/ 2397345 w 4474999"/>
              <a:gd name="connsiteY73" fmla="*/ 248292 h 340187"/>
              <a:gd name="connsiteX74" fmla="*/ 2414606 w 4474999"/>
              <a:gd name="connsiteY74" fmla="*/ 260333 h 340187"/>
              <a:gd name="connsiteX75" fmla="*/ 2410904 w 4474999"/>
              <a:gd name="connsiteY75" fmla="*/ 219127 h 340187"/>
              <a:gd name="connsiteX76" fmla="*/ 2508412 w 4474999"/>
              <a:gd name="connsiteY76" fmla="*/ 0 h 340187"/>
              <a:gd name="connsiteX77" fmla="*/ 2605921 w 4474999"/>
              <a:gd name="connsiteY77" fmla="*/ 219127 h 340187"/>
              <a:gd name="connsiteX78" fmla="*/ 2601293 w 4474999"/>
              <a:gd name="connsiteY78" fmla="*/ 270643 h 340187"/>
              <a:gd name="connsiteX79" fmla="*/ 2607618 w 4474999"/>
              <a:gd name="connsiteY79" fmla="*/ 261060 h 340187"/>
              <a:gd name="connsiteX80" fmla="*/ 2645572 w 4474999"/>
              <a:gd name="connsiteY80" fmla="*/ 243840 h 340187"/>
              <a:gd name="connsiteX81" fmla="*/ 2665223 w 4474999"/>
              <a:gd name="connsiteY81" fmla="*/ 248292 h 340187"/>
              <a:gd name="connsiteX82" fmla="*/ 2682484 w 4474999"/>
              <a:gd name="connsiteY82" fmla="*/ 260333 h 340187"/>
              <a:gd name="connsiteX83" fmla="*/ 2678782 w 4474999"/>
              <a:gd name="connsiteY83" fmla="*/ 219127 h 340187"/>
              <a:gd name="connsiteX84" fmla="*/ 2776291 w 4474999"/>
              <a:gd name="connsiteY84" fmla="*/ 0 h 340187"/>
              <a:gd name="connsiteX85" fmla="*/ 2873798 w 4474999"/>
              <a:gd name="connsiteY85" fmla="*/ 219127 h 340187"/>
              <a:gd name="connsiteX86" fmla="*/ 2869170 w 4474999"/>
              <a:gd name="connsiteY86" fmla="*/ 270646 h 340187"/>
              <a:gd name="connsiteX87" fmla="*/ 2875496 w 4474999"/>
              <a:gd name="connsiteY87" fmla="*/ 261060 h 340187"/>
              <a:gd name="connsiteX88" fmla="*/ 2913451 w 4474999"/>
              <a:gd name="connsiteY88" fmla="*/ 243840 h 340187"/>
              <a:gd name="connsiteX89" fmla="*/ 2933102 w 4474999"/>
              <a:gd name="connsiteY89" fmla="*/ 248292 h 340187"/>
              <a:gd name="connsiteX90" fmla="*/ 2950363 w 4474999"/>
              <a:gd name="connsiteY90" fmla="*/ 260334 h 340187"/>
              <a:gd name="connsiteX91" fmla="*/ 2946661 w 4474999"/>
              <a:gd name="connsiteY91" fmla="*/ 219127 h 340187"/>
              <a:gd name="connsiteX92" fmla="*/ 3044169 w 4474999"/>
              <a:gd name="connsiteY92" fmla="*/ 0 h 340187"/>
              <a:gd name="connsiteX93" fmla="*/ 3141677 w 4474999"/>
              <a:gd name="connsiteY93" fmla="*/ 219127 h 340187"/>
              <a:gd name="connsiteX94" fmla="*/ 3137049 w 4474999"/>
              <a:gd name="connsiteY94" fmla="*/ 270645 h 340187"/>
              <a:gd name="connsiteX95" fmla="*/ 3143375 w 4474999"/>
              <a:gd name="connsiteY95" fmla="*/ 261060 h 340187"/>
              <a:gd name="connsiteX96" fmla="*/ 3181329 w 4474999"/>
              <a:gd name="connsiteY96" fmla="*/ 243840 h 340187"/>
              <a:gd name="connsiteX97" fmla="*/ 3200980 w 4474999"/>
              <a:gd name="connsiteY97" fmla="*/ 248292 h 340187"/>
              <a:gd name="connsiteX98" fmla="*/ 3218241 w 4474999"/>
              <a:gd name="connsiteY98" fmla="*/ 260333 h 340187"/>
              <a:gd name="connsiteX99" fmla="*/ 3214539 w 4474999"/>
              <a:gd name="connsiteY99" fmla="*/ 219127 h 340187"/>
              <a:gd name="connsiteX100" fmla="*/ 3312047 w 4474999"/>
              <a:gd name="connsiteY100" fmla="*/ 0 h 340187"/>
              <a:gd name="connsiteX101" fmla="*/ 3409555 w 4474999"/>
              <a:gd name="connsiteY101" fmla="*/ 219127 h 340187"/>
              <a:gd name="connsiteX102" fmla="*/ 3404927 w 4474999"/>
              <a:gd name="connsiteY102" fmla="*/ 270645 h 340187"/>
              <a:gd name="connsiteX103" fmla="*/ 3411253 w 4474999"/>
              <a:gd name="connsiteY103" fmla="*/ 261060 h 340187"/>
              <a:gd name="connsiteX104" fmla="*/ 3449207 w 4474999"/>
              <a:gd name="connsiteY104" fmla="*/ 243840 h 340187"/>
              <a:gd name="connsiteX105" fmla="*/ 3468858 w 4474999"/>
              <a:gd name="connsiteY105" fmla="*/ 248292 h 340187"/>
              <a:gd name="connsiteX106" fmla="*/ 3486118 w 4474999"/>
              <a:gd name="connsiteY106" fmla="*/ 260332 h 340187"/>
              <a:gd name="connsiteX107" fmla="*/ 3482416 w 4474999"/>
              <a:gd name="connsiteY107" fmla="*/ 219127 h 340187"/>
              <a:gd name="connsiteX108" fmla="*/ 3579924 w 4474999"/>
              <a:gd name="connsiteY108" fmla="*/ 0 h 340187"/>
              <a:gd name="connsiteX109" fmla="*/ 3677432 w 4474999"/>
              <a:gd name="connsiteY109" fmla="*/ 219127 h 340187"/>
              <a:gd name="connsiteX110" fmla="*/ 3672804 w 4474999"/>
              <a:gd name="connsiteY110" fmla="*/ 270645 h 340187"/>
              <a:gd name="connsiteX111" fmla="*/ 3679130 w 4474999"/>
              <a:gd name="connsiteY111" fmla="*/ 261060 h 340187"/>
              <a:gd name="connsiteX112" fmla="*/ 3717084 w 4474999"/>
              <a:gd name="connsiteY112" fmla="*/ 243840 h 340187"/>
              <a:gd name="connsiteX113" fmla="*/ 3736736 w 4474999"/>
              <a:gd name="connsiteY113" fmla="*/ 248292 h 340187"/>
              <a:gd name="connsiteX114" fmla="*/ 3753996 w 4474999"/>
              <a:gd name="connsiteY114" fmla="*/ 260333 h 340187"/>
              <a:gd name="connsiteX115" fmla="*/ 3750294 w 4474999"/>
              <a:gd name="connsiteY115" fmla="*/ 219127 h 340187"/>
              <a:gd name="connsiteX116" fmla="*/ 3847802 w 4474999"/>
              <a:gd name="connsiteY116" fmla="*/ 0 h 340187"/>
              <a:gd name="connsiteX117" fmla="*/ 3945310 w 4474999"/>
              <a:gd name="connsiteY117" fmla="*/ 219127 h 340187"/>
              <a:gd name="connsiteX118" fmla="*/ 3940682 w 4474999"/>
              <a:gd name="connsiteY118" fmla="*/ 270645 h 340187"/>
              <a:gd name="connsiteX119" fmla="*/ 3947008 w 4474999"/>
              <a:gd name="connsiteY119" fmla="*/ 261060 h 340187"/>
              <a:gd name="connsiteX120" fmla="*/ 3984962 w 4474999"/>
              <a:gd name="connsiteY120" fmla="*/ 243840 h 340187"/>
              <a:gd name="connsiteX121" fmla="*/ 4004614 w 4474999"/>
              <a:gd name="connsiteY121" fmla="*/ 248292 h 340187"/>
              <a:gd name="connsiteX122" fmla="*/ 4021875 w 4474999"/>
              <a:gd name="connsiteY122" fmla="*/ 260334 h 340187"/>
              <a:gd name="connsiteX123" fmla="*/ 4018173 w 4474999"/>
              <a:gd name="connsiteY123" fmla="*/ 219127 h 340187"/>
              <a:gd name="connsiteX124" fmla="*/ 4115681 w 4474999"/>
              <a:gd name="connsiteY124" fmla="*/ 0 h 340187"/>
              <a:gd name="connsiteX125" fmla="*/ 4213189 w 4474999"/>
              <a:gd name="connsiteY125" fmla="*/ 219127 h 340187"/>
              <a:gd name="connsiteX126" fmla="*/ 4208561 w 4474999"/>
              <a:gd name="connsiteY126" fmla="*/ 270645 h 340187"/>
              <a:gd name="connsiteX127" fmla="*/ 4214887 w 4474999"/>
              <a:gd name="connsiteY127" fmla="*/ 261060 h 340187"/>
              <a:gd name="connsiteX128" fmla="*/ 4252841 w 4474999"/>
              <a:gd name="connsiteY128" fmla="*/ 243840 h 340187"/>
              <a:gd name="connsiteX129" fmla="*/ 4272493 w 4474999"/>
              <a:gd name="connsiteY129" fmla="*/ 248292 h 340187"/>
              <a:gd name="connsiteX130" fmla="*/ 4289753 w 4474999"/>
              <a:gd name="connsiteY130" fmla="*/ 260333 h 340187"/>
              <a:gd name="connsiteX131" fmla="*/ 4286051 w 4474999"/>
              <a:gd name="connsiteY131" fmla="*/ 219127 h 340187"/>
              <a:gd name="connsiteX132" fmla="*/ 4474999 w 4474999"/>
              <a:gd name="connsiteY132" fmla="*/ 91440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14887 w 4396738"/>
              <a:gd name="connsiteY127" fmla="*/ 261060 h 340187"/>
              <a:gd name="connsiteX128" fmla="*/ 4252841 w 4396738"/>
              <a:gd name="connsiteY128" fmla="*/ 243840 h 340187"/>
              <a:gd name="connsiteX129" fmla="*/ 4272493 w 4396738"/>
              <a:gd name="connsiteY129" fmla="*/ 248292 h 340187"/>
              <a:gd name="connsiteX130" fmla="*/ 4289753 w 4396738"/>
              <a:gd name="connsiteY130" fmla="*/ 260333 h 340187"/>
              <a:gd name="connsiteX131" fmla="*/ 4286051 w 4396738"/>
              <a:gd name="connsiteY131" fmla="*/ 219127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14887 w 4396738"/>
              <a:gd name="connsiteY127" fmla="*/ 261060 h 340187"/>
              <a:gd name="connsiteX128" fmla="*/ 4252841 w 4396738"/>
              <a:gd name="connsiteY128" fmla="*/ 243840 h 340187"/>
              <a:gd name="connsiteX129" fmla="*/ 4272493 w 4396738"/>
              <a:gd name="connsiteY129" fmla="*/ 248292 h 340187"/>
              <a:gd name="connsiteX130" fmla="*/ 4289753 w 4396738"/>
              <a:gd name="connsiteY130" fmla="*/ 260333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14887 w 4396738"/>
              <a:gd name="connsiteY127" fmla="*/ 261060 h 340187"/>
              <a:gd name="connsiteX128" fmla="*/ 4252841 w 4396738"/>
              <a:gd name="connsiteY128" fmla="*/ 243840 h 340187"/>
              <a:gd name="connsiteX129" fmla="*/ 4272493 w 4396738"/>
              <a:gd name="connsiteY129" fmla="*/ 248292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52841 w 4396738"/>
              <a:gd name="connsiteY127" fmla="*/ 243840 h 340187"/>
              <a:gd name="connsiteX128" fmla="*/ 4272493 w 4396738"/>
              <a:gd name="connsiteY128" fmla="*/ 248292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52841 w 4396738"/>
              <a:gd name="connsiteY127" fmla="*/ 243840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0" fmla="*/ 18393 w 4213189"/>
              <a:gd name="connsiteY0" fmla="*/ 340187 h 340187"/>
              <a:gd name="connsiteX1" fmla="*/ 7663 w 4213189"/>
              <a:gd name="connsiteY1" fmla="*/ 304422 h 340187"/>
              <a:gd name="connsiteX2" fmla="*/ 0 w 4213189"/>
              <a:gd name="connsiteY2" fmla="*/ 219127 h 340187"/>
              <a:gd name="connsiteX3" fmla="*/ 97508 w 4213189"/>
              <a:gd name="connsiteY3" fmla="*/ 0 h 340187"/>
              <a:gd name="connsiteX4" fmla="*/ 195016 w 4213189"/>
              <a:gd name="connsiteY4" fmla="*/ 219127 h 340187"/>
              <a:gd name="connsiteX5" fmla="*/ 190388 w 4213189"/>
              <a:gd name="connsiteY5" fmla="*/ 270645 h 340187"/>
              <a:gd name="connsiteX6" fmla="*/ 196714 w 4213189"/>
              <a:gd name="connsiteY6" fmla="*/ 261060 h 340187"/>
              <a:gd name="connsiteX7" fmla="*/ 234668 w 4213189"/>
              <a:gd name="connsiteY7" fmla="*/ 243840 h 340187"/>
              <a:gd name="connsiteX8" fmla="*/ 254319 w 4213189"/>
              <a:gd name="connsiteY8" fmla="*/ 248292 h 340187"/>
              <a:gd name="connsiteX9" fmla="*/ 271580 w 4213189"/>
              <a:gd name="connsiteY9" fmla="*/ 260333 h 340187"/>
              <a:gd name="connsiteX10" fmla="*/ 267878 w 4213189"/>
              <a:gd name="connsiteY10" fmla="*/ 219127 h 340187"/>
              <a:gd name="connsiteX11" fmla="*/ 365386 w 4213189"/>
              <a:gd name="connsiteY11" fmla="*/ 0 h 340187"/>
              <a:gd name="connsiteX12" fmla="*/ 462894 w 4213189"/>
              <a:gd name="connsiteY12" fmla="*/ 219127 h 340187"/>
              <a:gd name="connsiteX13" fmla="*/ 458266 w 4213189"/>
              <a:gd name="connsiteY13" fmla="*/ 270645 h 340187"/>
              <a:gd name="connsiteX14" fmla="*/ 464592 w 4213189"/>
              <a:gd name="connsiteY14" fmla="*/ 261060 h 340187"/>
              <a:gd name="connsiteX15" fmla="*/ 502546 w 4213189"/>
              <a:gd name="connsiteY15" fmla="*/ 243840 h 340187"/>
              <a:gd name="connsiteX16" fmla="*/ 522197 w 4213189"/>
              <a:gd name="connsiteY16" fmla="*/ 248292 h 340187"/>
              <a:gd name="connsiteX17" fmla="*/ 539459 w 4213189"/>
              <a:gd name="connsiteY17" fmla="*/ 260334 h 340187"/>
              <a:gd name="connsiteX18" fmla="*/ 535757 w 4213189"/>
              <a:gd name="connsiteY18" fmla="*/ 219127 h 340187"/>
              <a:gd name="connsiteX19" fmla="*/ 633265 w 4213189"/>
              <a:gd name="connsiteY19" fmla="*/ 0 h 340187"/>
              <a:gd name="connsiteX20" fmla="*/ 730773 w 4213189"/>
              <a:gd name="connsiteY20" fmla="*/ 219127 h 340187"/>
              <a:gd name="connsiteX21" fmla="*/ 726145 w 4213189"/>
              <a:gd name="connsiteY21" fmla="*/ 270645 h 340187"/>
              <a:gd name="connsiteX22" fmla="*/ 732471 w 4213189"/>
              <a:gd name="connsiteY22" fmla="*/ 261060 h 340187"/>
              <a:gd name="connsiteX23" fmla="*/ 770425 w 4213189"/>
              <a:gd name="connsiteY23" fmla="*/ 243840 h 340187"/>
              <a:gd name="connsiteX24" fmla="*/ 790076 w 4213189"/>
              <a:gd name="connsiteY24" fmla="*/ 248292 h 340187"/>
              <a:gd name="connsiteX25" fmla="*/ 807337 w 4213189"/>
              <a:gd name="connsiteY25" fmla="*/ 260333 h 340187"/>
              <a:gd name="connsiteX26" fmla="*/ 803635 w 4213189"/>
              <a:gd name="connsiteY26" fmla="*/ 219127 h 340187"/>
              <a:gd name="connsiteX27" fmla="*/ 901143 w 4213189"/>
              <a:gd name="connsiteY27" fmla="*/ 0 h 340187"/>
              <a:gd name="connsiteX28" fmla="*/ 998651 w 4213189"/>
              <a:gd name="connsiteY28" fmla="*/ 219127 h 340187"/>
              <a:gd name="connsiteX29" fmla="*/ 994023 w 4213189"/>
              <a:gd name="connsiteY29" fmla="*/ 270645 h 340187"/>
              <a:gd name="connsiteX30" fmla="*/ 1000349 w 4213189"/>
              <a:gd name="connsiteY30" fmla="*/ 261060 h 340187"/>
              <a:gd name="connsiteX31" fmla="*/ 1038303 w 4213189"/>
              <a:gd name="connsiteY31" fmla="*/ 243840 h 340187"/>
              <a:gd name="connsiteX32" fmla="*/ 1057954 w 4213189"/>
              <a:gd name="connsiteY32" fmla="*/ 248292 h 340187"/>
              <a:gd name="connsiteX33" fmla="*/ 1075215 w 4213189"/>
              <a:gd name="connsiteY33" fmla="*/ 260333 h 340187"/>
              <a:gd name="connsiteX34" fmla="*/ 1071513 w 4213189"/>
              <a:gd name="connsiteY34" fmla="*/ 219127 h 340187"/>
              <a:gd name="connsiteX35" fmla="*/ 1169021 w 4213189"/>
              <a:gd name="connsiteY35" fmla="*/ 0 h 340187"/>
              <a:gd name="connsiteX36" fmla="*/ 1266529 w 4213189"/>
              <a:gd name="connsiteY36" fmla="*/ 219127 h 340187"/>
              <a:gd name="connsiteX37" fmla="*/ 1261901 w 4213189"/>
              <a:gd name="connsiteY37" fmla="*/ 270645 h 340187"/>
              <a:gd name="connsiteX38" fmla="*/ 1268227 w 4213189"/>
              <a:gd name="connsiteY38" fmla="*/ 261060 h 340187"/>
              <a:gd name="connsiteX39" fmla="*/ 1306181 w 4213189"/>
              <a:gd name="connsiteY39" fmla="*/ 243840 h 340187"/>
              <a:gd name="connsiteX40" fmla="*/ 1325832 w 4213189"/>
              <a:gd name="connsiteY40" fmla="*/ 248292 h 340187"/>
              <a:gd name="connsiteX41" fmla="*/ 1343094 w 4213189"/>
              <a:gd name="connsiteY41" fmla="*/ 260334 h 340187"/>
              <a:gd name="connsiteX42" fmla="*/ 1339392 w 4213189"/>
              <a:gd name="connsiteY42" fmla="*/ 219127 h 340187"/>
              <a:gd name="connsiteX43" fmla="*/ 1436899 w 4213189"/>
              <a:gd name="connsiteY43" fmla="*/ 0 h 340187"/>
              <a:gd name="connsiteX44" fmla="*/ 1534407 w 4213189"/>
              <a:gd name="connsiteY44" fmla="*/ 219127 h 340187"/>
              <a:gd name="connsiteX45" fmla="*/ 1529779 w 4213189"/>
              <a:gd name="connsiteY45" fmla="*/ 270645 h 340187"/>
              <a:gd name="connsiteX46" fmla="*/ 1536105 w 4213189"/>
              <a:gd name="connsiteY46" fmla="*/ 261060 h 340187"/>
              <a:gd name="connsiteX47" fmla="*/ 1574059 w 4213189"/>
              <a:gd name="connsiteY47" fmla="*/ 243840 h 340187"/>
              <a:gd name="connsiteX48" fmla="*/ 1593710 w 4213189"/>
              <a:gd name="connsiteY48" fmla="*/ 248292 h 340187"/>
              <a:gd name="connsiteX49" fmla="*/ 1610971 w 4213189"/>
              <a:gd name="connsiteY49" fmla="*/ 260333 h 340187"/>
              <a:gd name="connsiteX50" fmla="*/ 1607269 w 4213189"/>
              <a:gd name="connsiteY50" fmla="*/ 219127 h 340187"/>
              <a:gd name="connsiteX51" fmla="*/ 1704776 w 4213189"/>
              <a:gd name="connsiteY51" fmla="*/ 0 h 340187"/>
              <a:gd name="connsiteX52" fmla="*/ 1802285 w 4213189"/>
              <a:gd name="connsiteY52" fmla="*/ 219127 h 340187"/>
              <a:gd name="connsiteX53" fmla="*/ 1797657 w 4213189"/>
              <a:gd name="connsiteY53" fmla="*/ 270644 h 340187"/>
              <a:gd name="connsiteX54" fmla="*/ 1803982 w 4213189"/>
              <a:gd name="connsiteY54" fmla="*/ 261060 h 340187"/>
              <a:gd name="connsiteX55" fmla="*/ 1841936 w 4213189"/>
              <a:gd name="connsiteY55" fmla="*/ 243840 h 340187"/>
              <a:gd name="connsiteX56" fmla="*/ 1861588 w 4213189"/>
              <a:gd name="connsiteY56" fmla="*/ 248292 h 340187"/>
              <a:gd name="connsiteX57" fmla="*/ 1878849 w 4213189"/>
              <a:gd name="connsiteY57" fmla="*/ 260333 h 340187"/>
              <a:gd name="connsiteX58" fmla="*/ 1875147 w 4213189"/>
              <a:gd name="connsiteY58" fmla="*/ 219127 h 340187"/>
              <a:gd name="connsiteX59" fmla="*/ 1972655 w 4213189"/>
              <a:gd name="connsiteY59" fmla="*/ 0 h 340187"/>
              <a:gd name="connsiteX60" fmla="*/ 2070163 w 4213189"/>
              <a:gd name="connsiteY60" fmla="*/ 219127 h 340187"/>
              <a:gd name="connsiteX61" fmla="*/ 2065535 w 4213189"/>
              <a:gd name="connsiteY61" fmla="*/ 270645 h 340187"/>
              <a:gd name="connsiteX62" fmla="*/ 2071861 w 4213189"/>
              <a:gd name="connsiteY62" fmla="*/ 261060 h 340187"/>
              <a:gd name="connsiteX63" fmla="*/ 2109815 w 4213189"/>
              <a:gd name="connsiteY63" fmla="*/ 243840 h 340187"/>
              <a:gd name="connsiteX64" fmla="*/ 2129466 w 4213189"/>
              <a:gd name="connsiteY64" fmla="*/ 248292 h 340187"/>
              <a:gd name="connsiteX65" fmla="*/ 2146728 w 4213189"/>
              <a:gd name="connsiteY65" fmla="*/ 260334 h 340187"/>
              <a:gd name="connsiteX66" fmla="*/ 2143026 w 4213189"/>
              <a:gd name="connsiteY66" fmla="*/ 219127 h 340187"/>
              <a:gd name="connsiteX67" fmla="*/ 2240534 w 4213189"/>
              <a:gd name="connsiteY67" fmla="*/ 0 h 340187"/>
              <a:gd name="connsiteX68" fmla="*/ 2338041 w 4213189"/>
              <a:gd name="connsiteY68" fmla="*/ 219127 h 340187"/>
              <a:gd name="connsiteX69" fmla="*/ 2333413 w 4213189"/>
              <a:gd name="connsiteY69" fmla="*/ 270646 h 340187"/>
              <a:gd name="connsiteX70" fmla="*/ 2339740 w 4213189"/>
              <a:gd name="connsiteY70" fmla="*/ 261060 h 340187"/>
              <a:gd name="connsiteX71" fmla="*/ 2377694 w 4213189"/>
              <a:gd name="connsiteY71" fmla="*/ 243840 h 340187"/>
              <a:gd name="connsiteX72" fmla="*/ 2397345 w 4213189"/>
              <a:gd name="connsiteY72" fmla="*/ 248292 h 340187"/>
              <a:gd name="connsiteX73" fmla="*/ 2414606 w 4213189"/>
              <a:gd name="connsiteY73" fmla="*/ 260333 h 340187"/>
              <a:gd name="connsiteX74" fmla="*/ 2410904 w 4213189"/>
              <a:gd name="connsiteY74" fmla="*/ 219127 h 340187"/>
              <a:gd name="connsiteX75" fmla="*/ 2508412 w 4213189"/>
              <a:gd name="connsiteY75" fmla="*/ 0 h 340187"/>
              <a:gd name="connsiteX76" fmla="*/ 2605921 w 4213189"/>
              <a:gd name="connsiteY76" fmla="*/ 219127 h 340187"/>
              <a:gd name="connsiteX77" fmla="*/ 2601293 w 4213189"/>
              <a:gd name="connsiteY77" fmla="*/ 270643 h 340187"/>
              <a:gd name="connsiteX78" fmla="*/ 2607618 w 4213189"/>
              <a:gd name="connsiteY78" fmla="*/ 261060 h 340187"/>
              <a:gd name="connsiteX79" fmla="*/ 2645572 w 4213189"/>
              <a:gd name="connsiteY79" fmla="*/ 243840 h 340187"/>
              <a:gd name="connsiteX80" fmla="*/ 2665223 w 4213189"/>
              <a:gd name="connsiteY80" fmla="*/ 248292 h 340187"/>
              <a:gd name="connsiteX81" fmla="*/ 2682484 w 4213189"/>
              <a:gd name="connsiteY81" fmla="*/ 260333 h 340187"/>
              <a:gd name="connsiteX82" fmla="*/ 2678782 w 4213189"/>
              <a:gd name="connsiteY82" fmla="*/ 219127 h 340187"/>
              <a:gd name="connsiteX83" fmla="*/ 2776291 w 4213189"/>
              <a:gd name="connsiteY83" fmla="*/ 0 h 340187"/>
              <a:gd name="connsiteX84" fmla="*/ 2873798 w 4213189"/>
              <a:gd name="connsiteY84" fmla="*/ 219127 h 340187"/>
              <a:gd name="connsiteX85" fmla="*/ 2869170 w 4213189"/>
              <a:gd name="connsiteY85" fmla="*/ 270646 h 340187"/>
              <a:gd name="connsiteX86" fmla="*/ 2875496 w 4213189"/>
              <a:gd name="connsiteY86" fmla="*/ 261060 h 340187"/>
              <a:gd name="connsiteX87" fmla="*/ 2913451 w 4213189"/>
              <a:gd name="connsiteY87" fmla="*/ 243840 h 340187"/>
              <a:gd name="connsiteX88" fmla="*/ 2933102 w 4213189"/>
              <a:gd name="connsiteY88" fmla="*/ 248292 h 340187"/>
              <a:gd name="connsiteX89" fmla="*/ 2950363 w 4213189"/>
              <a:gd name="connsiteY89" fmla="*/ 260334 h 340187"/>
              <a:gd name="connsiteX90" fmla="*/ 2946661 w 4213189"/>
              <a:gd name="connsiteY90" fmla="*/ 219127 h 340187"/>
              <a:gd name="connsiteX91" fmla="*/ 3044169 w 4213189"/>
              <a:gd name="connsiteY91" fmla="*/ 0 h 340187"/>
              <a:gd name="connsiteX92" fmla="*/ 3141677 w 4213189"/>
              <a:gd name="connsiteY92" fmla="*/ 219127 h 340187"/>
              <a:gd name="connsiteX93" fmla="*/ 3137049 w 4213189"/>
              <a:gd name="connsiteY93" fmla="*/ 270645 h 340187"/>
              <a:gd name="connsiteX94" fmla="*/ 3143375 w 4213189"/>
              <a:gd name="connsiteY94" fmla="*/ 261060 h 340187"/>
              <a:gd name="connsiteX95" fmla="*/ 3181329 w 4213189"/>
              <a:gd name="connsiteY95" fmla="*/ 243840 h 340187"/>
              <a:gd name="connsiteX96" fmla="*/ 3200980 w 4213189"/>
              <a:gd name="connsiteY96" fmla="*/ 248292 h 340187"/>
              <a:gd name="connsiteX97" fmla="*/ 3218241 w 4213189"/>
              <a:gd name="connsiteY97" fmla="*/ 260333 h 340187"/>
              <a:gd name="connsiteX98" fmla="*/ 3214539 w 4213189"/>
              <a:gd name="connsiteY98" fmla="*/ 219127 h 340187"/>
              <a:gd name="connsiteX99" fmla="*/ 3312047 w 4213189"/>
              <a:gd name="connsiteY99" fmla="*/ 0 h 340187"/>
              <a:gd name="connsiteX100" fmla="*/ 3409555 w 4213189"/>
              <a:gd name="connsiteY100" fmla="*/ 219127 h 340187"/>
              <a:gd name="connsiteX101" fmla="*/ 3404927 w 4213189"/>
              <a:gd name="connsiteY101" fmla="*/ 270645 h 340187"/>
              <a:gd name="connsiteX102" fmla="*/ 3411253 w 4213189"/>
              <a:gd name="connsiteY102" fmla="*/ 261060 h 340187"/>
              <a:gd name="connsiteX103" fmla="*/ 3449207 w 4213189"/>
              <a:gd name="connsiteY103" fmla="*/ 243840 h 340187"/>
              <a:gd name="connsiteX104" fmla="*/ 3468858 w 4213189"/>
              <a:gd name="connsiteY104" fmla="*/ 248292 h 340187"/>
              <a:gd name="connsiteX105" fmla="*/ 3486118 w 4213189"/>
              <a:gd name="connsiteY105" fmla="*/ 260332 h 340187"/>
              <a:gd name="connsiteX106" fmla="*/ 3482416 w 4213189"/>
              <a:gd name="connsiteY106" fmla="*/ 219127 h 340187"/>
              <a:gd name="connsiteX107" fmla="*/ 3579924 w 4213189"/>
              <a:gd name="connsiteY107" fmla="*/ 0 h 340187"/>
              <a:gd name="connsiteX108" fmla="*/ 3677432 w 4213189"/>
              <a:gd name="connsiteY108" fmla="*/ 219127 h 340187"/>
              <a:gd name="connsiteX109" fmla="*/ 3672804 w 4213189"/>
              <a:gd name="connsiteY109" fmla="*/ 270645 h 340187"/>
              <a:gd name="connsiteX110" fmla="*/ 3679130 w 4213189"/>
              <a:gd name="connsiteY110" fmla="*/ 261060 h 340187"/>
              <a:gd name="connsiteX111" fmla="*/ 3717084 w 4213189"/>
              <a:gd name="connsiteY111" fmla="*/ 243840 h 340187"/>
              <a:gd name="connsiteX112" fmla="*/ 3736736 w 4213189"/>
              <a:gd name="connsiteY112" fmla="*/ 248292 h 340187"/>
              <a:gd name="connsiteX113" fmla="*/ 3753996 w 4213189"/>
              <a:gd name="connsiteY113" fmla="*/ 260333 h 340187"/>
              <a:gd name="connsiteX114" fmla="*/ 3750294 w 4213189"/>
              <a:gd name="connsiteY114" fmla="*/ 219127 h 340187"/>
              <a:gd name="connsiteX115" fmla="*/ 3847802 w 4213189"/>
              <a:gd name="connsiteY115" fmla="*/ 0 h 340187"/>
              <a:gd name="connsiteX116" fmla="*/ 3945310 w 4213189"/>
              <a:gd name="connsiteY116" fmla="*/ 219127 h 340187"/>
              <a:gd name="connsiteX117" fmla="*/ 3940682 w 4213189"/>
              <a:gd name="connsiteY117" fmla="*/ 270645 h 340187"/>
              <a:gd name="connsiteX118" fmla="*/ 3947008 w 4213189"/>
              <a:gd name="connsiteY118" fmla="*/ 261060 h 340187"/>
              <a:gd name="connsiteX119" fmla="*/ 3984962 w 4213189"/>
              <a:gd name="connsiteY119" fmla="*/ 243840 h 340187"/>
              <a:gd name="connsiteX120" fmla="*/ 4004614 w 4213189"/>
              <a:gd name="connsiteY120" fmla="*/ 248292 h 340187"/>
              <a:gd name="connsiteX121" fmla="*/ 4021875 w 4213189"/>
              <a:gd name="connsiteY121" fmla="*/ 260334 h 340187"/>
              <a:gd name="connsiteX122" fmla="*/ 4018173 w 4213189"/>
              <a:gd name="connsiteY122" fmla="*/ 219127 h 340187"/>
              <a:gd name="connsiteX123" fmla="*/ 4115681 w 4213189"/>
              <a:gd name="connsiteY123" fmla="*/ 0 h 340187"/>
              <a:gd name="connsiteX124" fmla="*/ 4213189 w 4213189"/>
              <a:gd name="connsiteY124" fmla="*/ 219127 h 340187"/>
              <a:gd name="connsiteX125" fmla="*/ 4208561 w 4213189"/>
              <a:gd name="connsiteY125" fmla="*/ 270645 h 340187"/>
              <a:gd name="connsiteX0" fmla="*/ 7663 w 4213189"/>
              <a:gd name="connsiteY0" fmla="*/ 304422 h 304422"/>
              <a:gd name="connsiteX1" fmla="*/ 0 w 4213189"/>
              <a:gd name="connsiteY1" fmla="*/ 219127 h 304422"/>
              <a:gd name="connsiteX2" fmla="*/ 97508 w 4213189"/>
              <a:gd name="connsiteY2" fmla="*/ 0 h 304422"/>
              <a:gd name="connsiteX3" fmla="*/ 195016 w 4213189"/>
              <a:gd name="connsiteY3" fmla="*/ 219127 h 304422"/>
              <a:gd name="connsiteX4" fmla="*/ 190388 w 4213189"/>
              <a:gd name="connsiteY4" fmla="*/ 270645 h 304422"/>
              <a:gd name="connsiteX5" fmla="*/ 196714 w 4213189"/>
              <a:gd name="connsiteY5" fmla="*/ 261060 h 304422"/>
              <a:gd name="connsiteX6" fmla="*/ 234668 w 4213189"/>
              <a:gd name="connsiteY6" fmla="*/ 243840 h 304422"/>
              <a:gd name="connsiteX7" fmla="*/ 254319 w 4213189"/>
              <a:gd name="connsiteY7" fmla="*/ 248292 h 304422"/>
              <a:gd name="connsiteX8" fmla="*/ 271580 w 4213189"/>
              <a:gd name="connsiteY8" fmla="*/ 260333 h 304422"/>
              <a:gd name="connsiteX9" fmla="*/ 267878 w 4213189"/>
              <a:gd name="connsiteY9" fmla="*/ 219127 h 304422"/>
              <a:gd name="connsiteX10" fmla="*/ 365386 w 4213189"/>
              <a:gd name="connsiteY10" fmla="*/ 0 h 304422"/>
              <a:gd name="connsiteX11" fmla="*/ 462894 w 4213189"/>
              <a:gd name="connsiteY11" fmla="*/ 219127 h 304422"/>
              <a:gd name="connsiteX12" fmla="*/ 458266 w 4213189"/>
              <a:gd name="connsiteY12" fmla="*/ 270645 h 304422"/>
              <a:gd name="connsiteX13" fmla="*/ 464592 w 4213189"/>
              <a:gd name="connsiteY13" fmla="*/ 261060 h 304422"/>
              <a:gd name="connsiteX14" fmla="*/ 502546 w 4213189"/>
              <a:gd name="connsiteY14" fmla="*/ 243840 h 304422"/>
              <a:gd name="connsiteX15" fmla="*/ 522197 w 4213189"/>
              <a:gd name="connsiteY15" fmla="*/ 248292 h 304422"/>
              <a:gd name="connsiteX16" fmla="*/ 539459 w 4213189"/>
              <a:gd name="connsiteY16" fmla="*/ 260334 h 304422"/>
              <a:gd name="connsiteX17" fmla="*/ 535757 w 4213189"/>
              <a:gd name="connsiteY17" fmla="*/ 219127 h 304422"/>
              <a:gd name="connsiteX18" fmla="*/ 633265 w 4213189"/>
              <a:gd name="connsiteY18" fmla="*/ 0 h 304422"/>
              <a:gd name="connsiteX19" fmla="*/ 730773 w 4213189"/>
              <a:gd name="connsiteY19" fmla="*/ 219127 h 304422"/>
              <a:gd name="connsiteX20" fmla="*/ 726145 w 4213189"/>
              <a:gd name="connsiteY20" fmla="*/ 270645 h 304422"/>
              <a:gd name="connsiteX21" fmla="*/ 732471 w 4213189"/>
              <a:gd name="connsiteY21" fmla="*/ 261060 h 304422"/>
              <a:gd name="connsiteX22" fmla="*/ 770425 w 4213189"/>
              <a:gd name="connsiteY22" fmla="*/ 243840 h 304422"/>
              <a:gd name="connsiteX23" fmla="*/ 790076 w 4213189"/>
              <a:gd name="connsiteY23" fmla="*/ 248292 h 304422"/>
              <a:gd name="connsiteX24" fmla="*/ 807337 w 4213189"/>
              <a:gd name="connsiteY24" fmla="*/ 260333 h 304422"/>
              <a:gd name="connsiteX25" fmla="*/ 803635 w 4213189"/>
              <a:gd name="connsiteY25" fmla="*/ 219127 h 304422"/>
              <a:gd name="connsiteX26" fmla="*/ 901143 w 4213189"/>
              <a:gd name="connsiteY26" fmla="*/ 0 h 304422"/>
              <a:gd name="connsiteX27" fmla="*/ 998651 w 4213189"/>
              <a:gd name="connsiteY27" fmla="*/ 219127 h 304422"/>
              <a:gd name="connsiteX28" fmla="*/ 994023 w 4213189"/>
              <a:gd name="connsiteY28" fmla="*/ 270645 h 304422"/>
              <a:gd name="connsiteX29" fmla="*/ 1000349 w 4213189"/>
              <a:gd name="connsiteY29" fmla="*/ 261060 h 304422"/>
              <a:gd name="connsiteX30" fmla="*/ 1038303 w 4213189"/>
              <a:gd name="connsiteY30" fmla="*/ 243840 h 304422"/>
              <a:gd name="connsiteX31" fmla="*/ 1057954 w 4213189"/>
              <a:gd name="connsiteY31" fmla="*/ 248292 h 304422"/>
              <a:gd name="connsiteX32" fmla="*/ 1075215 w 4213189"/>
              <a:gd name="connsiteY32" fmla="*/ 260333 h 304422"/>
              <a:gd name="connsiteX33" fmla="*/ 1071513 w 4213189"/>
              <a:gd name="connsiteY33" fmla="*/ 219127 h 304422"/>
              <a:gd name="connsiteX34" fmla="*/ 1169021 w 4213189"/>
              <a:gd name="connsiteY34" fmla="*/ 0 h 304422"/>
              <a:gd name="connsiteX35" fmla="*/ 1266529 w 4213189"/>
              <a:gd name="connsiteY35" fmla="*/ 219127 h 304422"/>
              <a:gd name="connsiteX36" fmla="*/ 1261901 w 4213189"/>
              <a:gd name="connsiteY36" fmla="*/ 270645 h 304422"/>
              <a:gd name="connsiteX37" fmla="*/ 1268227 w 4213189"/>
              <a:gd name="connsiteY37" fmla="*/ 261060 h 304422"/>
              <a:gd name="connsiteX38" fmla="*/ 1306181 w 4213189"/>
              <a:gd name="connsiteY38" fmla="*/ 243840 h 304422"/>
              <a:gd name="connsiteX39" fmla="*/ 1325832 w 4213189"/>
              <a:gd name="connsiteY39" fmla="*/ 248292 h 304422"/>
              <a:gd name="connsiteX40" fmla="*/ 1343094 w 4213189"/>
              <a:gd name="connsiteY40" fmla="*/ 260334 h 304422"/>
              <a:gd name="connsiteX41" fmla="*/ 1339392 w 4213189"/>
              <a:gd name="connsiteY41" fmla="*/ 219127 h 304422"/>
              <a:gd name="connsiteX42" fmla="*/ 1436899 w 4213189"/>
              <a:gd name="connsiteY42" fmla="*/ 0 h 304422"/>
              <a:gd name="connsiteX43" fmla="*/ 1534407 w 4213189"/>
              <a:gd name="connsiteY43" fmla="*/ 219127 h 304422"/>
              <a:gd name="connsiteX44" fmla="*/ 1529779 w 4213189"/>
              <a:gd name="connsiteY44" fmla="*/ 270645 h 304422"/>
              <a:gd name="connsiteX45" fmla="*/ 1536105 w 4213189"/>
              <a:gd name="connsiteY45" fmla="*/ 261060 h 304422"/>
              <a:gd name="connsiteX46" fmla="*/ 1574059 w 4213189"/>
              <a:gd name="connsiteY46" fmla="*/ 243840 h 304422"/>
              <a:gd name="connsiteX47" fmla="*/ 1593710 w 4213189"/>
              <a:gd name="connsiteY47" fmla="*/ 248292 h 304422"/>
              <a:gd name="connsiteX48" fmla="*/ 1610971 w 4213189"/>
              <a:gd name="connsiteY48" fmla="*/ 260333 h 304422"/>
              <a:gd name="connsiteX49" fmla="*/ 1607269 w 4213189"/>
              <a:gd name="connsiteY49" fmla="*/ 219127 h 304422"/>
              <a:gd name="connsiteX50" fmla="*/ 1704776 w 4213189"/>
              <a:gd name="connsiteY50" fmla="*/ 0 h 304422"/>
              <a:gd name="connsiteX51" fmla="*/ 1802285 w 4213189"/>
              <a:gd name="connsiteY51" fmla="*/ 219127 h 304422"/>
              <a:gd name="connsiteX52" fmla="*/ 1797657 w 4213189"/>
              <a:gd name="connsiteY52" fmla="*/ 270644 h 304422"/>
              <a:gd name="connsiteX53" fmla="*/ 1803982 w 4213189"/>
              <a:gd name="connsiteY53" fmla="*/ 261060 h 304422"/>
              <a:gd name="connsiteX54" fmla="*/ 1841936 w 4213189"/>
              <a:gd name="connsiteY54" fmla="*/ 243840 h 304422"/>
              <a:gd name="connsiteX55" fmla="*/ 1861588 w 4213189"/>
              <a:gd name="connsiteY55" fmla="*/ 248292 h 304422"/>
              <a:gd name="connsiteX56" fmla="*/ 1878849 w 4213189"/>
              <a:gd name="connsiteY56" fmla="*/ 260333 h 304422"/>
              <a:gd name="connsiteX57" fmla="*/ 1875147 w 4213189"/>
              <a:gd name="connsiteY57" fmla="*/ 219127 h 304422"/>
              <a:gd name="connsiteX58" fmla="*/ 1972655 w 4213189"/>
              <a:gd name="connsiteY58" fmla="*/ 0 h 304422"/>
              <a:gd name="connsiteX59" fmla="*/ 2070163 w 4213189"/>
              <a:gd name="connsiteY59" fmla="*/ 219127 h 304422"/>
              <a:gd name="connsiteX60" fmla="*/ 2065535 w 4213189"/>
              <a:gd name="connsiteY60" fmla="*/ 270645 h 304422"/>
              <a:gd name="connsiteX61" fmla="*/ 2071861 w 4213189"/>
              <a:gd name="connsiteY61" fmla="*/ 261060 h 304422"/>
              <a:gd name="connsiteX62" fmla="*/ 2109815 w 4213189"/>
              <a:gd name="connsiteY62" fmla="*/ 243840 h 304422"/>
              <a:gd name="connsiteX63" fmla="*/ 2129466 w 4213189"/>
              <a:gd name="connsiteY63" fmla="*/ 248292 h 304422"/>
              <a:gd name="connsiteX64" fmla="*/ 2146728 w 4213189"/>
              <a:gd name="connsiteY64" fmla="*/ 260334 h 304422"/>
              <a:gd name="connsiteX65" fmla="*/ 2143026 w 4213189"/>
              <a:gd name="connsiteY65" fmla="*/ 219127 h 304422"/>
              <a:gd name="connsiteX66" fmla="*/ 2240534 w 4213189"/>
              <a:gd name="connsiteY66" fmla="*/ 0 h 304422"/>
              <a:gd name="connsiteX67" fmla="*/ 2338041 w 4213189"/>
              <a:gd name="connsiteY67" fmla="*/ 219127 h 304422"/>
              <a:gd name="connsiteX68" fmla="*/ 2333413 w 4213189"/>
              <a:gd name="connsiteY68" fmla="*/ 270646 h 304422"/>
              <a:gd name="connsiteX69" fmla="*/ 2339740 w 4213189"/>
              <a:gd name="connsiteY69" fmla="*/ 261060 h 304422"/>
              <a:gd name="connsiteX70" fmla="*/ 2377694 w 4213189"/>
              <a:gd name="connsiteY70" fmla="*/ 243840 h 304422"/>
              <a:gd name="connsiteX71" fmla="*/ 2397345 w 4213189"/>
              <a:gd name="connsiteY71" fmla="*/ 248292 h 304422"/>
              <a:gd name="connsiteX72" fmla="*/ 2414606 w 4213189"/>
              <a:gd name="connsiteY72" fmla="*/ 260333 h 304422"/>
              <a:gd name="connsiteX73" fmla="*/ 2410904 w 4213189"/>
              <a:gd name="connsiteY73" fmla="*/ 219127 h 304422"/>
              <a:gd name="connsiteX74" fmla="*/ 2508412 w 4213189"/>
              <a:gd name="connsiteY74" fmla="*/ 0 h 304422"/>
              <a:gd name="connsiteX75" fmla="*/ 2605921 w 4213189"/>
              <a:gd name="connsiteY75" fmla="*/ 219127 h 304422"/>
              <a:gd name="connsiteX76" fmla="*/ 2601293 w 4213189"/>
              <a:gd name="connsiteY76" fmla="*/ 270643 h 304422"/>
              <a:gd name="connsiteX77" fmla="*/ 2607618 w 4213189"/>
              <a:gd name="connsiteY77" fmla="*/ 261060 h 304422"/>
              <a:gd name="connsiteX78" fmla="*/ 2645572 w 4213189"/>
              <a:gd name="connsiteY78" fmla="*/ 243840 h 304422"/>
              <a:gd name="connsiteX79" fmla="*/ 2665223 w 4213189"/>
              <a:gd name="connsiteY79" fmla="*/ 248292 h 304422"/>
              <a:gd name="connsiteX80" fmla="*/ 2682484 w 4213189"/>
              <a:gd name="connsiteY80" fmla="*/ 260333 h 304422"/>
              <a:gd name="connsiteX81" fmla="*/ 2678782 w 4213189"/>
              <a:gd name="connsiteY81" fmla="*/ 219127 h 304422"/>
              <a:gd name="connsiteX82" fmla="*/ 2776291 w 4213189"/>
              <a:gd name="connsiteY82" fmla="*/ 0 h 304422"/>
              <a:gd name="connsiteX83" fmla="*/ 2873798 w 4213189"/>
              <a:gd name="connsiteY83" fmla="*/ 219127 h 304422"/>
              <a:gd name="connsiteX84" fmla="*/ 2869170 w 4213189"/>
              <a:gd name="connsiteY84" fmla="*/ 270646 h 304422"/>
              <a:gd name="connsiteX85" fmla="*/ 2875496 w 4213189"/>
              <a:gd name="connsiteY85" fmla="*/ 261060 h 304422"/>
              <a:gd name="connsiteX86" fmla="*/ 2913451 w 4213189"/>
              <a:gd name="connsiteY86" fmla="*/ 243840 h 304422"/>
              <a:gd name="connsiteX87" fmla="*/ 2933102 w 4213189"/>
              <a:gd name="connsiteY87" fmla="*/ 248292 h 304422"/>
              <a:gd name="connsiteX88" fmla="*/ 2950363 w 4213189"/>
              <a:gd name="connsiteY88" fmla="*/ 260334 h 304422"/>
              <a:gd name="connsiteX89" fmla="*/ 2946661 w 4213189"/>
              <a:gd name="connsiteY89" fmla="*/ 219127 h 304422"/>
              <a:gd name="connsiteX90" fmla="*/ 3044169 w 4213189"/>
              <a:gd name="connsiteY90" fmla="*/ 0 h 304422"/>
              <a:gd name="connsiteX91" fmla="*/ 3141677 w 4213189"/>
              <a:gd name="connsiteY91" fmla="*/ 219127 h 304422"/>
              <a:gd name="connsiteX92" fmla="*/ 3137049 w 4213189"/>
              <a:gd name="connsiteY92" fmla="*/ 270645 h 304422"/>
              <a:gd name="connsiteX93" fmla="*/ 3143375 w 4213189"/>
              <a:gd name="connsiteY93" fmla="*/ 261060 h 304422"/>
              <a:gd name="connsiteX94" fmla="*/ 3181329 w 4213189"/>
              <a:gd name="connsiteY94" fmla="*/ 243840 h 304422"/>
              <a:gd name="connsiteX95" fmla="*/ 3200980 w 4213189"/>
              <a:gd name="connsiteY95" fmla="*/ 248292 h 304422"/>
              <a:gd name="connsiteX96" fmla="*/ 3218241 w 4213189"/>
              <a:gd name="connsiteY96" fmla="*/ 260333 h 304422"/>
              <a:gd name="connsiteX97" fmla="*/ 3214539 w 4213189"/>
              <a:gd name="connsiteY97" fmla="*/ 219127 h 304422"/>
              <a:gd name="connsiteX98" fmla="*/ 3312047 w 4213189"/>
              <a:gd name="connsiteY98" fmla="*/ 0 h 304422"/>
              <a:gd name="connsiteX99" fmla="*/ 3409555 w 4213189"/>
              <a:gd name="connsiteY99" fmla="*/ 219127 h 304422"/>
              <a:gd name="connsiteX100" fmla="*/ 3404927 w 4213189"/>
              <a:gd name="connsiteY100" fmla="*/ 270645 h 304422"/>
              <a:gd name="connsiteX101" fmla="*/ 3411253 w 4213189"/>
              <a:gd name="connsiteY101" fmla="*/ 261060 h 304422"/>
              <a:gd name="connsiteX102" fmla="*/ 3449207 w 4213189"/>
              <a:gd name="connsiteY102" fmla="*/ 243840 h 304422"/>
              <a:gd name="connsiteX103" fmla="*/ 3468858 w 4213189"/>
              <a:gd name="connsiteY103" fmla="*/ 248292 h 304422"/>
              <a:gd name="connsiteX104" fmla="*/ 3486118 w 4213189"/>
              <a:gd name="connsiteY104" fmla="*/ 260332 h 304422"/>
              <a:gd name="connsiteX105" fmla="*/ 3482416 w 4213189"/>
              <a:gd name="connsiteY105" fmla="*/ 219127 h 304422"/>
              <a:gd name="connsiteX106" fmla="*/ 3579924 w 4213189"/>
              <a:gd name="connsiteY106" fmla="*/ 0 h 304422"/>
              <a:gd name="connsiteX107" fmla="*/ 3677432 w 4213189"/>
              <a:gd name="connsiteY107" fmla="*/ 219127 h 304422"/>
              <a:gd name="connsiteX108" fmla="*/ 3672804 w 4213189"/>
              <a:gd name="connsiteY108" fmla="*/ 270645 h 304422"/>
              <a:gd name="connsiteX109" fmla="*/ 3679130 w 4213189"/>
              <a:gd name="connsiteY109" fmla="*/ 261060 h 304422"/>
              <a:gd name="connsiteX110" fmla="*/ 3717084 w 4213189"/>
              <a:gd name="connsiteY110" fmla="*/ 243840 h 304422"/>
              <a:gd name="connsiteX111" fmla="*/ 3736736 w 4213189"/>
              <a:gd name="connsiteY111" fmla="*/ 248292 h 304422"/>
              <a:gd name="connsiteX112" fmla="*/ 3753996 w 4213189"/>
              <a:gd name="connsiteY112" fmla="*/ 260333 h 304422"/>
              <a:gd name="connsiteX113" fmla="*/ 3750294 w 4213189"/>
              <a:gd name="connsiteY113" fmla="*/ 219127 h 304422"/>
              <a:gd name="connsiteX114" fmla="*/ 3847802 w 4213189"/>
              <a:gd name="connsiteY114" fmla="*/ 0 h 304422"/>
              <a:gd name="connsiteX115" fmla="*/ 3945310 w 4213189"/>
              <a:gd name="connsiteY115" fmla="*/ 219127 h 304422"/>
              <a:gd name="connsiteX116" fmla="*/ 3940682 w 4213189"/>
              <a:gd name="connsiteY116" fmla="*/ 270645 h 304422"/>
              <a:gd name="connsiteX117" fmla="*/ 3947008 w 4213189"/>
              <a:gd name="connsiteY117" fmla="*/ 261060 h 304422"/>
              <a:gd name="connsiteX118" fmla="*/ 3984962 w 4213189"/>
              <a:gd name="connsiteY118" fmla="*/ 243840 h 304422"/>
              <a:gd name="connsiteX119" fmla="*/ 4004614 w 4213189"/>
              <a:gd name="connsiteY119" fmla="*/ 248292 h 304422"/>
              <a:gd name="connsiteX120" fmla="*/ 4021875 w 4213189"/>
              <a:gd name="connsiteY120" fmla="*/ 260334 h 304422"/>
              <a:gd name="connsiteX121" fmla="*/ 4018173 w 4213189"/>
              <a:gd name="connsiteY121" fmla="*/ 219127 h 304422"/>
              <a:gd name="connsiteX122" fmla="*/ 4115681 w 4213189"/>
              <a:gd name="connsiteY122" fmla="*/ 0 h 304422"/>
              <a:gd name="connsiteX123" fmla="*/ 4213189 w 4213189"/>
              <a:gd name="connsiteY123" fmla="*/ 219127 h 304422"/>
              <a:gd name="connsiteX124" fmla="*/ 4208561 w 4213189"/>
              <a:gd name="connsiteY124" fmla="*/ 270645 h 304422"/>
              <a:gd name="connsiteX0" fmla="*/ 0 w 4213189"/>
              <a:gd name="connsiteY0" fmla="*/ 219127 h 270646"/>
              <a:gd name="connsiteX1" fmla="*/ 97508 w 4213189"/>
              <a:gd name="connsiteY1" fmla="*/ 0 h 270646"/>
              <a:gd name="connsiteX2" fmla="*/ 195016 w 4213189"/>
              <a:gd name="connsiteY2" fmla="*/ 219127 h 270646"/>
              <a:gd name="connsiteX3" fmla="*/ 190388 w 4213189"/>
              <a:gd name="connsiteY3" fmla="*/ 270645 h 270646"/>
              <a:gd name="connsiteX4" fmla="*/ 196714 w 4213189"/>
              <a:gd name="connsiteY4" fmla="*/ 261060 h 270646"/>
              <a:gd name="connsiteX5" fmla="*/ 234668 w 4213189"/>
              <a:gd name="connsiteY5" fmla="*/ 243840 h 270646"/>
              <a:gd name="connsiteX6" fmla="*/ 254319 w 4213189"/>
              <a:gd name="connsiteY6" fmla="*/ 248292 h 270646"/>
              <a:gd name="connsiteX7" fmla="*/ 271580 w 4213189"/>
              <a:gd name="connsiteY7" fmla="*/ 260333 h 270646"/>
              <a:gd name="connsiteX8" fmla="*/ 267878 w 4213189"/>
              <a:gd name="connsiteY8" fmla="*/ 219127 h 270646"/>
              <a:gd name="connsiteX9" fmla="*/ 365386 w 4213189"/>
              <a:gd name="connsiteY9" fmla="*/ 0 h 270646"/>
              <a:gd name="connsiteX10" fmla="*/ 462894 w 4213189"/>
              <a:gd name="connsiteY10" fmla="*/ 219127 h 270646"/>
              <a:gd name="connsiteX11" fmla="*/ 458266 w 4213189"/>
              <a:gd name="connsiteY11" fmla="*/ 270645 h 270646"/>
              <a:gd name="connsiteX12" fmla="*/ 464592 w 4213189"/>
              <a:gd name="connsiteY12" fmla="*/ 261060 h 270646"/>
              <a:gd name="connsiteX13" fmla="*/ 502546 w 4213189"/>
              <a:gd name="connsiteY13" fmla="*/ 243840 h 270646"/>
              <a:gd name="connsiteX14" fmla="*/ 522197 w 4213189"/>
              <a:gd name="connsiteY14" fmla="*/ 248292 h 270646"/>
              <a:gd name="connsiteX15" fmla="*/ 539459 w 4213189"/>
              <a:gd name="connsiteY15" fmla="*/ 260334 h 270646"/>
              <a:gd name="connsiteX16" fmla="*/ 535757 w 4213189"/>
              <a:gd name="connsiteY16" fmla="*/ 219127 h 270646"/>
              <a:gd name="connsiteX17" fmla="*/ 633265 w 4213189"/>
              <a:gd name="connsiteY17" fmla="*/ 0 h 270646"/>
              <a:gd name="connsiteX18" fmla="*/ 730773 w 4213189"/>
              <a:gd name="connsiteY18" fmla="*/ 219127 h 270646"/>
              <a:gd name="connsiteX19" fmla="*/ 726145 w 4213189"/>
              <a:gd name="connsiteY19" fmla="*/ 270645 h 270646"/>
              <a:gd name="connsiteX20" fmla="*/ 732471 w 4213189"/>
              <a:gd name="connsiteY20" fmla="*/ 261060 h 270646"/>
              <a:gd name="connsiteX21" fmla="*/ 770425 w 4213189"/>
              <a:gd name="connsiteY21" fmla="*/ 243840 h 270646"/>
              <a:gd name="connsiteX22" fmla="*/ 790076 w 4213189"/>
              <a:gd name="connsiteY22" fmla="*/ 248292 h 270646"/>
              <a:gd name="connsiteX23" fmla="*/ 807337 w 4213189"/>
              <a:gd name="connsiteY23" fmla="*/ 260333 h 270646"/>
              <a:gd name="connsiteX24" fmla="*/ 803635 w 4213189"/>
              <a:gd name="connsiteY24" fmla="*/ 219127 h 270646"/>
              <a:gd name="connsiteX25" fmla="*/ 901143 w 4213189"/>
              <a:gd name="connsiteY25" fmla="*/ 0 h 270646"/>
              <a:gd name="connsiteX26" fmla="*/ 998651 w 4213189"/>
              <a:gd name="connsiteY26" fmla="*/ 219127 h 270646"/>
              <a:gd name="connsiteX27" fmla="*/ 994023 w 4213189"/>
              <a:gd name="connsiteY27" fmla="*/ 270645 h 270646"/>
              <a:gd name="connsiteX28" fmla="*/ 1000349 w 4213189"/>
              <a:gd name="connsiteY28" fmla="*/ 261060 h 270646"/>
              <a:gd name="connsiteX29" fmla="*/ 1038303 w 4213189"/>
              <a:gd name="connsiteY29" fmla="*/ 243840 h 270646"/>
              <a:gd name="connsiteX30" fmla="*/ 1057954 w 4213189"/>
              <a:gd name="connsiteY30" fmla="*/ 248292 h 270646"/>
              <a:gd name="connsiteX31" fmla="*/ 1075215 w 4213189"/>
              <a:gd name="connsiteY31" fmla="*/ 260333 h 270646"/>
              <a:gd name="connsiteX32" fmla="*/ 1071513 w 4213189"/>
              <a:gd name="connsiteY32" fmla="*/ 219127 h 270646"/>
              <a:gd name="connsiteX33" fmla="*/ 1169021 w 4213189"/>
              <a:gd name="connsiteY33" fmla="*/ 0 h 270646"/>
              <a:gd name="connsiteX34" fmla="*/ 1266529 w 4213189"/>
              <a:gd name="connsiteY34" fmla="*/ 219127 h 270646"/>
              <a:gd name="connsiteX35" fmla="*/ 1261901 w 4213189"/>
              <a:gd name="connsiteY35" fmla="*/ 270645 h 270646"/>
              <a:gd name="connsiteX36" fmla="*/ 1268227 w 4213189"/>
              <a:gd name="connsiteY36" fmla="*/ 261060 h 270646"/>
              <a:gd name="connsiteX37" fmla="*/ 1306181 w 4213189"/>
              <a:gd name="connsiteY37" fmla="*/ 243840 h 270646"/>
              <a:gd name="connsiteX38" fmla="*/ 1325832 w 4213189"/>
              <a:gd name="connsiteY38" fmla="*/ 248292 h 270646"/>
              <a:gd name="connsiteX39" fmla="*/ 1343094 w 4213189"/>
              <a:gd name="connsiteY39" fmla="*/ 260334 h 270646"/>
              <a:gd name="connsiteX40" fmla="*/ 1339392 w 4213189"/>
              <a:gd name="connsiteY40" fmla="*/ 219127 h 270646"/>
              <a:gd name="connsiteX41" fmla="*/ 1436899 w 4213189"/>
              <a:gd name="connsiteY41" fmla="*/ 0 h 270646"/>
              <a:gd name="connsiteX42" fmla="*/ 1534407 w 4213189"/>
              <a:gd name="connsiteY42" fmla="*/ 219127 h 270646"/>
              <a:gd name="connsiteX43" fmla="*/ 1529779 w 4213189"/>
              <a:gd name="connsiteY43" fmla="*/ 270645 h 270646"/>
              <a:gd name="connsiteX44" fmla="*/ 1536105 w 4213189"/>
              <a:gd name="connsiteY44" fmla="*/ 261060 h 270646"/>
              <a:gd name="connsiteX45" fmla="*/ 1574059 w 4213189"/>
              <a:gd name="connsiteY45" fmla="*/ 243840 h 270646"/>
              <a:gd name="connsiteX46" fmla="*/ 1593710 w 4213189"/>
              <a:gd name="connsiteY46" fmla="*/ 248292 h 270646"/>
              <a:gd name="connsiteX47" fmla="*/ 1610971 w 4213189"/>
              <a:gd name="connsiteY47" fmla="*/ 260333 h 270646"/>
              <a:gd name="connsiteX48" fmla="*/ 1607269 w 4213189"/>
              <a:gd name="connsiteY48" fmla="*/ 219127 h 270646"/>
              <a:gd name="connsiteX49" fmla="*/ 1704776 w 4213189"/>
              <a:gd name="connsiteY49" fmla="*/ 0 h 270646"/>
              <a:gd name="connsiteX50" fmla="*/ 1802285 w 4213189"/>
              <a:gd name="connsiteY50" fmla="*/ 219127 h 270646"/>
              <a:gd name="connsiteX51" fmla="*/ 1797657 w 4213189"/>
              <a:gd name="connsiteY51" fmla="*/ 270644 h 270646"/>
              <a:gd name="connsiteX52" fmla="*/ 1803982 w 4213189"/>
              <a:gd name="connsiteY52" fmla="*/ 261060 h 270646"/>
              <a:gd name="connsiteX53" fmla="*/ 1841936 w 4213189"/>
              <a:gd name="connsiteY53" fmla="*/ 243840 h 270646"/>
              <a:gd name="connsiteX54" fmla="*/ 1861588 w 4213189"/>
              <a:gd name="connsiteY54" fmla="*/ 248292 h 270646"/>
              <a:gd name="connsiteX55" fmla="*/ 1878849 w 4213189"/>
              <a:gd name="connsiteY55" fmla="*/ 260333 h 270646"/>
              <a:gd name="connsiteX56" fmla="*/ 1875147 w 4213189"/>
              <a:gd name="connsiteY56" fmla="*/ 219127 h 270646"/>
              <a:gd name="connsiteX57" fmla="*/ 1972655 w 4213189"/>
              <a:gd name="connsiteY57" fmla="*/ 0 h 270646"/>
              <a:gd name="connsiteX58" fmla="*/ 2070163 w 4213189"/>
              <a:gd name="connsiteY58" fmla="*/ 219127 h 270646"/>
              <a:gd name="connsiteX59" fmla="*/ 2065535 w 4213189"/>
              <a:gd name="connsiteY59" fmla="*/ 270645 h 270646"/>
              <a:gd name="connsiteX60" fmla="*/ 2071861 w 4213189"/>
              <a:gd name="connsiteY60" fmla="*/ 261060 h 270646"/>
              <a:gd name="connsiteX61" fmla="*/ 2109815 w 4213189"/>
              <a:gd name="connsiteY61" fmla="*/ 243840 h 270646"/>
              <a:gd name="connsiteX62" fmla="*/ 2129466 w 4213189"/>
              <a:gd name="connsiteY62" fmla="*/ 248292 h 270646"/>
              <a:gd name="connsiteX63" fmla="*/ 2146728 w 4213189"/>
              <a:gd name="connsiteY63" fmla="*/ 260334 h 270646"/>
              <a:gd name="connsiteX64" fmla="*/ 2143026 w 4213189"/>
              <a:gd name="connsiteY64" fmla="*/ 219127 h 270646"/>
              <a:gd name="connsiteX65" fmla="*/ 2240534 w 4213189"/>
              <a:gd name="connsiteY65" fmla="*/ 0 h 270646"/>
              <a:gd name="connsiteX66" fmla="*/ 2338041 w 4213189"/>
              <a:gd name="connsiteY66" fmla="*/ 219127 h 270646"/>
              <a:gd name="connsiteX67" fmla="*/ 2333413 w 4213189"/>
              <a:gd name="connsiteY67" fmla="*/ 270646 h 270646"/>
              <a:gd name="connsiteX68" fmla="*/ 2339740 w 4213189"/>
              <a:gd name="connsiteY68" fmla="*/ 261060 h 270646"/>
              <a:gd name="connsiteX69" fmla="*/ 2377694 w 4213189"/>
              <a:gd name="connsiteY69" fmla="*/ 243840 h 270646"/>
              <a:gd name="connsiteX70" fmla="*/ 2397345 w 4213189"/>
              <a:gd name="connsiteY70" fmla="*/ 248292 h 270646"/>
              <a:gd name="connsiteX71" fmla="*/ 2414606 w 4213189"/>
              <a:gd name="connsiteY71" fmla="*/ 260333 h 270646"/>
              <a:gd name="connsiteX72" fmla="*/ 2410904 w 4213189"/>
              <a:gd name="connsiteY72" fmla="*/ 219127 h 270646"/>
              <a:gd name="connsiteX73" fmla="*/ 2508412 w 4213189"/>
              <a:gd name="connsiteY73" fmla="*/ 0 h 270646"/>
              <a:gd name="connsiteX74" fmla="*/ 2605921 w 4213189"/>
              <a:gd name="connsiteY74" fmla="*/ 219127 h 270646"/>
              <a:gd name="connsiteX75" fmla="*/ 2601293 w 4213189"/>
              <a:gd name="connsiteY75" fmla="*/ 270643 h 270646"/>
              <a:gd name="connsiteX76" fmla="*/ 2607618 w 4213189"/>
              <a:gd name="connsiteY76" fmla="*/ 261060 h 270646"/>
              <a:gd name="connsiteX77" fmla="*/ 2645572 w 4213189"/>
              <a:gd name="connsiteY77" fmla="*/ 243840 h 270646"/>
              <a:gd name="connsiteX78" fmla="*/ 2665223 w 4213189"/>
              <a:gd name="connsiteY78" fmla="*/ 248292 h 270646"/>
              <a:gd name="connsiteX79" fmla="*/ 2682484 w 4213189"/>
              <a:gd name="connsiteY79" fmla="*/ 260333 h 270646"/>
              <a:gd name="connsiteX80" fmla="*/ 2678782 w 4213189"/>
              <a:gd name="connsiteY80" fmla="*/ 219127 h 270646"/>
              <a:gd name="connsiteX81" fmla="*/ 2776291 w 4213189"/>
              <a:gd name="connsiteY81" fmla="*/ 0 h 270646"/>
              <a:gd name="connsiteX82" fmla="*/ 2873798 w 4213189"/>
              <a:gd name="connsiteY82" fmla="*/ 219127 h 270646"/>
              <a:gd name="connsiteX83" fmla="*/ 2869170 w 4213189"/>
              <a:gd name="connsiteY83" fmla="*/ 270646 h 270646"/>
              <a:gd name="connsiteX84" fmla="*/ 2875496 w 4213189"/>
              <a:gd name="connsiteY84" fmla="*/ 261060 h 270646"/>
              <a:gd name="connsiteX85" fmla="*/ 2913451 w 4213189"/>
              <a:gd name="connsiteY85" fmla="*/ 243840 h 270646"/>
              <a:gd name="connsiteX86" fmla="*/ 2933102 w 4213189"/>
              <a:gd name="connsiteY86" fmla="*/ 248292 h 270646"/>
              <a:gd name="connsiteX87" fmla="*/ 2950363 w 4213189"/>
              <a:gd name="connsiteY87" fmla="*/ 260334 h 270646"/>
              <a:gd name="connsiteX88" fmla="*/ 2946661 w 4213189"/>
              <a:gd name="connsiteY88" fmla="*/ 219127 h 270646"/>
              <a:gd name="connsiteX89" fmla="*/ 3044169 w 4213189"/>
              <a:gd name="connsiteY89" fmla="*/ 0 h 270646"/>
              <a:gd name="connsiteX90" fmla="*/ 3141677 w 4213189"/>
              <a:gd name="connsiteY90" fmla="*/ 219127 h 270646"/>
              <a:gd name="connsiteX91" fmla="*/ 3137049 w 4213189"/>
              <a:gd name="connsiteY91" fmla="*/ 270645 h 270646"/>
              <a:gd name="connsiteX92" fmla="*/ 3143375 w 4213189"/>
              <a:gd name="connsiteY92" fmla="*/ 261060 h 270646"/>
              <a:gd name="connsiteX93" fmla="*/ 3181329 w 4213189"/>
              <a:gd name="connsiteY93" fmla="*/ 243840 h 270646"/>
              <a:gd name="connsiteX94" fmla="*/ 3200980 w 4213189"/>
              <a:gd name="connsiteY94" fmla="*/ 248292 h 270646"/>
              <a:gd name="connsiteX95" fmla="*/ 3218241 w 4213189"/>
              <a:gd name="connsiteY95" fmla="*/ 260333 h 270646"/>
              <a:gd name="connsiteX96" fmla="*/ 3214539 w 4213189"/>
              <a:gd name="connsiteY96" fmla="*/ 219127 h 270646"/>
              <a:gd name="connsiteX97" fmla="*/ 3312047 w 4213189"/>
              <a:gd name="connsiteY97" fmla="*/ 0 h 270646"/>
              <a:gd name="connsiteX98" fmla="*/ 3409555 w 4213189"/>
              <a:gd name="connsiteY98" fmla="*/ 219127 h 270646"/>
              <a:gd name="connsiteX99" fmla="*/ 3404927 w 4213189"/>
              <a:gd name="connsiteY99" fmla="*/ 270645 h 270646"/>
              <a:gd name="connsiteX100" fmla="*/ 3411253 w 4213189"/>
              <a:gd name="connsiteY100" fmla="*/ 261060 h 270646"/>
              <a:gd name="connsiteX101" fmla="*/ 3449207 w 4213189"/>
              <a:gd name="connsiteY101" fmla="*/ 243840 h 270646"/>
              <a:gd name="connsiteX102" fmla="*/ 3468858 w 4213189"/>
              <a:gd name="connsiteY102" fmla="*/ 248292 h 270646"/>
              <a:gd name="connsiteX103" fmla="*/ 3486118 w 4213189"/>
              <a:gd name="connsiteY103" fmla="*/ 260332 h 270646"/>
              <a:gd name="connsiteX104" fmla="*/ 3482416 w 4213189"/>
              <a:gd name="connsiteY104" fmla="*/ 219127 h 270646"/>
              <a:gd name="connsiteX105" fmla="*/ 3579924 w 4213189"/>
              <a:gd name="connsiteY105" fmla="*/ 0 h 270646"/>
              <a:gd name="connsiteX106" fmla="*/ 3677432 w 4213189"/>
              <a:gd name="connsiteY106" fmla="*/ 219127 h 270646"/>
              <a:gd name="connsiteX107" fmla="*/ 3672804 w 4213189"/>
              <a:gd name="connsiteY107" fmla="*/ 270645 h 270646"/>
              <a:gd name="connsiteX108" fmla="*/ 3679130 w 4213189"/>
              <a:gd name="connsiteY108" fmla="*/ 261060 h 270646"/>
              <a:gd name="connsiteX109" fmla="*/ 3717084 w 4213189"/>
              <a:gd name="connsiteY109" fmla="*/ 243840 h 270646"/>
              <a:gd name="connsiteX110" fmla="*/ 3736736 w 4213189"/>
              <a:gd name="connsiteY110" fmla="*/ 248292 h 270646"/>
              <a:gd name="connsiteX111" fmla="*/ 3753996 w 4213189"/>
              <a:gd name="connsiteY111" fmla="*/ 260333 h 270646"/>
              <a:gd name="connsiteX112" fmla="*/ 3750294 w 4213189"/>
              <a:gd name="connsiteY112" fmla="*/ 219127 h 270646"/>
              <a:gd name="connsiteX113" fmla="*/ 3847802 w 4213189"/>
              <a:gd name="connsiteY113" fmla="*/ 0 h 270646"/>
              <a:gd name="connsiteX114" fmla="*/ 3945310 w 4213189"/>
              <a:gd name="connsiteY114" fmla="*/ 219127 h 270646"/>
              <a:gd name="connsiteX115" fmla="*/ 3940682 w 4213189"/>
              <a:gd name="connsiteY115" fmla="*/ 270645 h 270646"/>
              <a:gd name="connsiteX116" fmla="*/ 3947008 w 4213189"/>
              <a:gd name="connsiteY116" fmla="*/ 261060 h 270646"/>
              <a:gd name="connsiteX117" fmla="*/ 3984962 w 4213189"/>
              <a:gd name="connsiteY117" fmla="*/ 243840 h 270646"/>
              <a:gd name="connsiteX118" fmla="*/ 4004614 w 4213189"/>
              <a:gd name="connsiteY118" fmla="*/ 248292 h 270646"/>
              <a:gd name="connsiteX119" fmla="*/ 4021875 w 4213189"/>
              <a:gd name="connsiteY119" fmla="*/ 260334 h 270646"/>
              <a:gd name="connsiteX120" fmla="*/ 4018173 w 4213189"/>
              <a:gd name="connsiteY120" fmla="*/ 219127 h 270646"/>
              <a:gd name="connsiteX121" fmla="*/ 4115681 w 4213189"/>
              <a:gd name="connsiteY121" fmla="*/ 0 h 270646"/>
              <a:gd name="connsiteX122" fmla="*/ 4213189 w 4213189"/>
              <a:gd name="connsiteY122" fmla="*/ 219127 h 270646"/>
              <a:gd name="connsiteX123" fmla="*/ 4208561 w 4213189"/>
              <a:gd name="connsiteY123" fmla="*/ 270645 h 270646"/>
              <a:gd name="connsiteX0" fmla="*/ 0 w 4115681"/>
              <a:gd name="connsiteY0" fmla="*/ 0 h 270646"/>
              <a:gd name="connsiteX1" fmla="*/ 97508 w 4115681"/>
              <a:gd name="connsiteY1" fmla="*/ 219127 h 270646"/>
              <a:gd name="connsiteX2" fmla="*/ 92880 w 4115681"/>
              <a:gd name="connsiteY2" fmla="*/ 270645 h 270646"/>
              <a:gd name="connsiteX3" fmla="*/ 99206 w 4115681"/>
              <a:gd name="connsiteY3" fmla="*/ 261060 h 270646"/>
              <a:gd name="connsiteX4" fmla="*/ 137160 w 4115681"/>
              <a:gd name="connsiteY4" fmla="*/ 243840 h 270646"/>
              <a:gd name="connsiteX5" fmla="*/ 156811 w 4115681"/>
              <a:gd name="connsiteY5" fmla="*/ 248292 h 270646"/>
              <a:gd name="connsiteX6" fmla="*/ 174072 w 4115681"/>
              <a:gd name="connsiteY6" fmla="*/ 260333 h 270646"/>
              <a:gd name="connsiteX7" fmla="*/ 170370 w 4115681"/>
              <a:gd name="connsiteY7" fmla="*/ 219127 h 270646"/>
              <a:gd name="connsiteX8" fmla="*/ 267878 w 4115681"/>
              <a:gd name="connsiteY8" fmla="*/ 0 h 270646"/>
              <a:gd name="connsiteX9" fmla="*/ 365386 w 4115681"/>
              <a:gd name="connsiteY9" fmla="*/ 219127 h 270646"/>
              <a:gd name="connsiteX10" fmla="*/ 360758 w 4115681"/>
              <a:gd name="connsiteY10" fmla="*/ 270645 h 270646"/>
              <a:gd name="connsiteX11" fmla="*/ 367084 w 4115681"/>
              <a:gd name="connsiteY11" fmla="*/ 261060 h 270646"/>
              <a:gd name="connsiteX12" fmla="*/ 405038 w 4115681"/>
              <a:gd name="connsiteY12" fmla="*/ 243840 h 270646"/>
              <a:gd name="connsiteX13" fmla="*/ 424689 w 4115681"/>
              <a:gd name="connsiteY13" fmla="*/ 248292 h 270646"/>
              <a:gd name="connsiteX14" fmla="*/ 441951 w 4115681"/>
              <a:gd name="connsiteY14" fmla="*/ 260334 h 270646"/>
              <a:gd name="connsiteX15" fmla="*/ 438249 w 4115681"/>
              <a:gd name="connsiteY15" fmla="*/ 219127 h 270646"/>
              <a:gd name="connsiteX16" fmla="*/ 535757 w 4115681"/>
              <a:gd name="connsiteY16" fmla="*/ 0 h 270646"/>
              <a:gd name="connsiteX17" fmla="*/ 633265 w 4115681"/>
              <a:gd name="connsiteY17" fmla="*/ 219127 h 270646"/>
              <a:gd name="connsiteX18" fmla="*/ 628637 w 4115681"/>
              <a:gd name="connsiteY18" fmla="*/ 270645 h 270646"/>
              <a:gd name="connsiteX19" fmla="*/ 634963 w 4115681"/>
              <a:gd name="connsiteY19" fmla="*/ 261060 h 270646"/>
              <a:gd name="connsiteX20" fmla="*/ 672917 w 4115681"/>
              <a:gd name="connsiteY20" fmla="*/ 243840 h 270646"/>
              <a:gd name="connsiteX21" fmla="*/ 692568 w 4115681"/>
              <a:gd name="connsiteY21" fmla="*/ 248292 h 270646"/>
              <a:gd name="connsiteX22" fmla="*/ 709829 w 4115681"/>
              <a:gd name="connsiteY22" fmla="*/ 260333 h 270646"/>
              <a:gd name="connsiteX23" fmla="*/ 706127 w 4115681"/>
              <a:gd name="connsiteY23" fmla="*/ 219127 h 270646"/>
              <a:gd name="connsiteX24" fmla="*/ 803635 w 4115681"/>
              <a:gd name="connsiteY24" fmla="*/ 0 h 270646"/>
              <a:gd name="connsiteX25" fmla="*/ 901143 w 4115681"/>
              <a:gd name="connsiteY25" fmla="*/ 219127 h 270646"/>
              <a:gd name="connsiteX26" fmla="*/ 896515 w 4115681"/>
              <a:gd name="connsiteY26" fmla="*/ 270645 h 270646"/>
              <a:gd name="connsiteX27" fmla="*/ 902841 w 4115681"/>
              <a:gd name="connsiteY27" fmla="*/ 261060 h 270646"/>
              <a:gd name="connsiteX28" fmla="*/ 940795 w 4115681"/>
              <a:gd name="connsiteY28" fmla="*/ 243840 h 270646"/>
              <a:gd name="connsiteX29" fmla="*/ 960446 w 4115681"/>
              <a:gd name="connsiteY29" fmla="*/ 248292 h 270646"/>
              <a:gd name="connsiteX30" fmla="*/ 977707 w 4115681"/>
              <a:gd name="connsiteY30" fmla="*/ 260333 h 270646"/>
              <a:gd name="connsiteX31" fmla="*/ 974005 w 4115681"/>
              <a:gd name="connsiteY31" fmla="*/ 219127 h 270646"/>
              <a:gd name="connsiteX32" fmla="*/ 1071513 w 4115681"/>
              <a:gd name="connsiteY32" fmla="*/ 0 h 270646"/>
              <a:gd name="connsiteX33" fmla="*/ 1169021 w 4115681"/>
              <a:gd name="connsiteY33" fmla="*/ 219127 h 270646"/>
              <a:gd name="connsiteX34" fmla="*/ 1164393 w 4115681"/>
              <a:gd name="connsiteY34" fmla="*/ 270645 h 270646"/>
              <a:gd name="connsiteX35" fmla="*/ 1170719 w 4115681"/>
              <a:gd name="connsiteY35" fmla="*/ 261060 h 270646"/>
              <a:gd name="connsiteX36" fmla="*/ 1208673 w 4115681"/>
              <a:gd name="connsiteY36" fmla="*/ 243840 h 270646"/>
              <a:gd name="connsiteX37" fmla="*/ 1228324 w 4115681"/>
              <a:gd name="connsiteY37" fmla="*/ 248292 h 270646"/>
              <a:gd name="connsiteX38" fmla="*/ 1245586 w 4115681"/>
              <a:gd name="connsiteY38" fmla="*/ 260334 h 270646"/>
              <a:gd name="connsiteX39" fmla="*/ 1241884 w 4115681"/>
              <a:gd name="connsiteY39" fmla="*/ 219127 h 270646"/>
              <a:gd name="connsiteX40" fmla="*/ 1339391 w 4115681"/>
              <a:gd name="connsiteY40" fmla="*/ 0 h 270646"/>
              <a:gd name="connsiteX41" fmla="*/ 1436899 w 4115681"/>
              <a:gd name="connsiteY41" fmla="*/ 219127 h 270646"/>
              <a:gd name="connsiteX42" fmla="*/ 1432271 w 4115681"/>
              <a:gd name="connsiteY42" fmla="*/ 270645 h 270646"/>
              <a:gd name="connsiteX43" fmla="*/ 1438597 w 4115681"/>
              <a:gd name="connsiteY43" fmla="*/ 261060 h 270646"/>
              <a:gd name="connsiteX44" fmla="*/ 1476551 w 4115681"/>
              <a:gd name="connsiteY44" fmla="*/ 243840 h 270646"/>
              <a:gd name="connsiteX45" fmla="*/ 1496202 w 4115681"/>
              <a:gd name="connsiteY45" fmla="*/ 248292 h 270646"/>
              <a:gd name="connsiteX46" fmla="*/ 1513463 w 4115681"/>
              <a:gd name="connsiteY46" fmla="*/ 260333 h 270646"/>
              <a:gd name="connsiteX47" fmla="*/ 1509761 w 4115681"/>
              <a:gd name="connsiteY47" fmla="*/ 219127 h 270646"/>
              <a:gd name="connsiteX48" fmla="*/ 1607268 w 4115681"/>
              <a:gd name="connsiteY48" fmla="*/ 0 h 270646"/>
              <a:gd name="connsiteX49" fmla="*/ 1704777 w 4115681"/>
              <a:gd name="connsiteY49" fmla="*/ 219127 h 270646"/>
              <a:gd name="connsiteX50" fmla="*/ 1700149 w 4115681"/>
              <a:gd name="connsiteY50" fmla="*/ 270644 h 270646"/>
              <a:gd name="connsiteX51" fmla="*/ 1706474 w 4115681"/>
              <a:gd name="connsiteY51" fmla="*/ 261060 h 270646"/>
              <a:gd name="connsiteX52" fmla="*/ 1744428 w 4115681"/>
              <a:gd name="connsiteY52" fmla="*/ 243840 h 270646"/>
              <a:gd name="connsiteX53" fmla="*/ 1764080 w 4115681"/>
              <a:gd name="connsiteY53" fmla="*/ 248292 h 270646"/>
              <a:gd name="connsiteX54" fmla="*/ 1781341 w 4115681"/>
              <a:gd name="connsiteY54" fmla="*/ 260333 h 270646"/>
              <a:gd name="connsiteX55" fmla="*/ 1777639 w 4115681"/>
              <a:gd name="connsiteY55" fmla="*/ 219127 h 270646"/>
              <a:gd name="connsiteX56" fmla="*/ 1875147 w 4115681"/>
              <a:gd name="connsiteY56" fmla="*/ 0 h 270646"/>
              <a:gd name="connsiteX57" fmla="*/ 1972655 w 4115681"/>
              <a:gd name="connsiteY57" fmla="*/ 219127 h 270646"/>
              <a:gd name="connsiteX58" fmla="*/ 1968027 w 4115681"/>
              <a:gd name="connsiteY58" fmla="*/ 270645 h 270646"/>
              <a:gd name="connsiteX59" fmla="*/ 1974353 w 4115681"/>
              <a:gd name="connsiteY59" fmla="*/ 261060 h 270646"/>
              <a:gd name="connsiteX60" fmla="*/ 2012307 w 4115681"/>
              <a:gd name="connsiteY60" fmla="*/ 243840 h 270646"/>
              <a:gd name="connsiteX61" fmla="*/ 2031958 w 4115681"/>
              <a:gd name="connsiteY61" fmla="*/ 248292 h 270646"/>
              <a:gd name="connsiteX62" fmla="*/ 2049220 w 4115681"/>
              <a:gd name="connsiteY62" fmla="*/ 260334 h 270646"/>
              <a:gd name="connsiteX63" fmla="*/ 2045518 w 4115681"/>
              <a:gd name="connsiteY63" fmla="*/ 219127 h 270646"/>
              <a:gd name="connsiteX64" fmla="*/ 2143026 w 4115681"/>
              <a:gd name="connsiteY64" fmla="*/ 0 h 270646"/>
              <a:gd name="connsiteX65" fmla="*/ 2240533 w 4115681"/>
              <a:gd name="connsiteY65" fmla="*/ 219127 h 270646"/>
              <a:gd name="connsiteX66" fmla="*/ 2235905 w 4115681"/>
              <a:gd name="connsiteY66" fmla="*/ 270646 h 270646"/>
              <a:gd name="connsiteX67" fmla="*/ 2242232 w 4115681"/>
              <a:gd name="connsiteY67" fmla="*/ 261060 h 270646"/>
              <a:gd name="connsiteX68" fmla="*/ 2280186 w 4115681"/>
              <a:gd name="connsiteY68" fmla="*/ 243840 h 270646"/>
              <a:gd name="connsiteX69" fmla="*/ 2299837 w 4115681"/>
              <a:gd name="connsiteY69" fmla="*/ 248292 h 270646"/>
              <a:gd name="connsiteX70" fmla="*/ 2317098 w 4115681"/>
              <a:gd name="connsiteY70" fmla="*/ 260333 h 270646"/>
              <a:gd name="connsiteX71" fmla="*/ 2313396 w 4115681"/>
              <a:gd name="connsiteY71" fmla="*/ 219127 h 270646"/>
              <a:gd name="connsiteX72" fmla="*/ 2410904 w 4115681"/>
              <a:gd name="connsiteY72" fmla="*/ 0 h 270646"/>
              <a:gd name="connsiteX73" fmla="*/ 2508413 w 4115681"/>
              <a:gd name="connsiteY73" fmla="*/ 219127 h 270646"/>
              <a:gd name="connsiteX74" fmla="*/ 2503785 w 4115681"/>
              <a:gd name="connsiteY74" fmla="*/ 270643 h 270646"/>
              <a:gd name="connsiteX75" fmla="*/ 2510110 w 4115681"/>
              <a:gd name="connsiteY75" fmla="*/ 261060 h 270646"/>
              <a:gd name="connsiteX76" fmla="*/ 2548064 w 4115681"/>
              <a:gd name="connsiteY76" fmla="*/ 243840 h 270646"/>
              <a:gd name="connsiteX77" fmla="*/ 2567715 w 4115681"/>
              <a:gd name="connsiteY77" fmla="*/ 248292 h 270646"/>
              <a:gd name="connsiteX78" fmla="*/ 2584976 w 4115681"/>
              <a:gd name="connsiteY78" fmla="*/ 260333 h 270646"/>
              <a:gd name="connsiteX79" fmla="*/ 2581274 w 4115681"/>
              <a:gd name="connsiteY79" fmla="*/ 219127 h 270646"/>
              <a:gd name="connsiteX80" fmla="*/ 2678783 w 4115681"/>
              <a:gd name="connsiteY80" fmla="*/ 0 h 270646"/>
              <a:gd name="connsiteX81" fmla="*/ 2776290 w 4115681"/>
              <a:gd name="connsiteY81" fmla="*/ 219127 h 270646"/>
              <a:gd name="connsiteX82" fmla="*/ 2771662 w 4115681"/>
              <a:gd name="connsiteY82" fmla="*/ 270646 h 270646"/>
              <a:gd name="connsiteX83" fmla="*/ 2777988 w 4115681"/>
              <a:gd name="connsiteY83" fmla="*/ 261060 h 270646"/>
              <a:gd name="connsiteX84" fmla="*/ 2815943 w 4115681"/>
              <a:gd name="connsiteY84" fmla="*/ 243840 h 270646"/>
              <a:gd name="connsiteX85" fmla="*/ 2835594 w 4115681"/>
              <a:gd name="connsiteY85" fmla="*/ 248292 h 270646"/>
              <a:gd name="connsiteX86" fmla="*/ 2852855 w 4115681"/>
              <a:gd name="connsiteY86" fmla="*/ 260334 h 270646"/>
              <a:gd name="connsiteX87" fmla="*/ 2849153 w 4115681"/>
              <a:gd name="connsiteY87" fmla="*/ 219127 h 270646"/>
              <a:gd name="connsiteX88" fmla="*/ 2946661 w 4115681"/>
              <a:gd name="connsiteY88" fmla="*/ 0 h 270646"/>
              <a:gd name="connsiteX89" fmla="*/ 3044169 w 4115681"/>
              <a:gd name="connsiteY89" fmla="*/ 219127 h 270646"/>
              <a:gd name="connsiteX90" fmla="*/ 3039541 w 4115681"/>
              <a:gd name="connsiteY90" fmla="*/ 270645 h 270646"/>
              <a:gd name="connsiteX91" fmla="*/ 3045867 w 4115681"/>
              <a:gd name="connsiteY91" fmla="*/ 261060 h 270646"/>
              <a:gd name="connsiteX92" fmla="*/ 3083821 w 4115681"/>
              <a:gd name="connsiteY92" fmla="*/ 243840 h 270646"/>
              <a:gd name="connsiteX93" fmla="*/ 3103472 w 4115681"/>
              <a:gd name="connsiteY93" fmla="*/ 248292 h 270646"/>
              <a:gd name="connsiteX94" fmla="*/ 3120733 w 4115681"/>
              <a:gd name="connsiteY94" fmla="*/ 260333 h 270646"/>
              <a:gd name="connsiteX95" fmla="*/ 3117031 w 4115681"/>
              <a:gd name="connsiteY95" fmla="*/ 219127 h 270646"/>
              <a:gd name="connsiteX96" fmla="*/ 3214539 w 4115681"/>
              <a:gd name="connsiteY96" fmla="*/ 0 h 270646"/>
              <a:gd name="connsiteX97" fmla="*/ 3312047 w 4115681"/>
              <a:gd name="connsiteY97" fmla="*/ 219127 h 270646"/>
              <a:gd name="connsiteX98" fmla="*/ 3307419 w 4115681"/>
              <a:gd name="connsiteY98" fmla="*/ 270645 h 270646"/>
              <a:gd name="connsiteX99" fmla="*/ 3313745 w 4115681"/>
              <a:gd name="connsiteY99" fmla="*/ 261060 h 270646"/>
              <a:gd name="connsiteX100" fmla="*/ 3351699 w 4115681"/>
              <a:gd name="connsiteY100" fmla="*/ 243840 h 270646"/>
              <a:gd name="connsiteX101" fmla="*/ 3371350 w 4115681"/>
              <a:gd name="connsiteY101" fmla="*/ 248292 h 270646"/>
              <a:gd name="connsiteX102" fmla="*/ 3388610 w 4115681"/>
              <a:gd name="connsiteY102" fmla="*/ 260332 h 270646"/>
              <a:gd name="connsiteX103" fmla="*/ 3384908 w 4115681"/>
              <a:gd name="connsiteY103" fmla="*/ 219127 h 270646"/>
              <a:gd name="connsiteX104" fmla="*/ 3482416 w 4115681"/>
              <a:gd name="connsiteY104" fmla="*/ 0 h 270646"/>
              <a:gd name="connsiteX105" fmla="*/ 3579924 w 4115681"/>
              <a:gd name="connsiteY105" fmla="*/ 219127 h 270646"/>
              <a:gd name="connsiteX106" fmla="*/ 3575296 w 4115681"/>
              <a:gd name="connsiteY106" fmla="*/ 270645 h 270646"/>
              <a:gd name="connsiteX107" fmla="*/ 3581622 w 4115681"/>
              <a:gd name="connsiteY107" fmla="*/ 261060 h 270646"/>
              <a:gd name="connsiteX108" fmla="*/ 3619576 w 4115681"/>
              <a:gd name="connsiteY108" fmla="*/ 243840 h 270646"/>
              <a:gd name="connsiteX109" fmla="*/ 3639228 w 4115681"/>
              <a:gd name="connsiteY109" fmla="*/ 248292 h 270646"/>
              <a:gd name="connsiteX110" fmla="*/ 3656488 w 4115681"/>
              <a:gd name="connsiteY110" fmla="*/ 260333 h 270646"/>
              <a:gd name="connsiteX111" fmla="*/ 3652786 w 4115681"/>
              <a:gd name="connsiteY111" fmla="*/ 219127 h 270646"/>
              <a:gd name="connsiteX112" fmla="*/ 3750294 w 4115681"/>
              <a:gd name="connsiteY112" fmla="*/ 0 h 270646"/>
              <a:gd name="connsiteX113" fmla="*/ 3847802 w 4115681"/>
              <a:gd name="connsiteY113" fmla="*/ 219127 h 270646"/>
              <a:gd name="connsiteX114" fmla="*/ 3843174 w 4115681"/>
              <a:gd name="connsiteY114" fmla="*/ 270645 h 270646"/>
              <a:gd name="connsiteX115" fmla="*/ 3849500 w 4115681"/>
              <a:gd name="connsiteY115" fmla="*/ 261060 h 270646"/>
              <a:gd name="connsiteX116" fmla="*/ 3887454 w 4115681"/>
              <a:gd name="connsiteY116" fmla="*/ 243840 h 270646"/>
              <a:gd name="connsiteX117" fmla="*/ 3907106 w 4115681"/>
              <a:gd name="connsiteY117" fmla="*/ 248292 h 270646"/>
              <a:gd name="connsiteX118" fmla="*/ 3924367 w 4115681"/>
              <a:gd name="connsiteY118" fmla="*/ 260334 h 270646"/>
              <a:gd name="connsiteX119" fmla="*/ 3920665 w 4115681"/>
              <a:gd name="connsiteY119" fmla="*/ 219127 h 270646"/>
              <a:gd name="connsiteX120" fmla="*/ 4018173 w 4115681"/>
              <a:gd name="connsiteY120" fmla="*/ 0 h 270646"/>
              <a:gd name="connsiteX121" fmla="*/ 4115681 w 4115681"/>
              <a:gd name="connsiteY121" fmla="*/ 219127 h 270646"/>
              <a:gd name="connsiteX122" fmla="*/ 4111053 w 4115681"/>
              <a:gd name="connsiteY122" fmla="*/ 270645 h 270646"/>
              <a:gd name="connsiteX0" fmla="*/ 4628 w 4022801"/>
              <a:gd name="connsiteY0" fmla="*/ 219127 h 270646"/>
              <a:gd name="connsiteX1" fmla="*/ 0 w 4022801"/>
              <a:gd name="connsiteY1" fmla="*/ 270645 h 270646"/>
              <a:gd name="connsiteX2" fmla="*/ 6326 w 4022801"/>
              <a:gd name="connsiteY2" fmla="*/ 261060 h 270646"/>
              <a:gd name="connsiteX3" fmla="*/ 44280 w 4022801"/>
              <a:gd name="connsiteY3" fmla="*/ 243840 h 270646"/>
              <a:gd name="connsiteX4" fmla="*/ 63931 w 4022801"/>
              <a:gd name="connsiteY4" fmla="*/ 248292 h 270646"/>
              <a:gd name="connsiteX5" fmla="*/ 81192 w 4022801"/>
              <a:gd name="connsiteY5" fmla="*/ 260333 h 270646"/>
              <a:gd name="connsiteX6" fmla="*/ 77490 w 4022801"/>
              <a:gd name="connsiteY6" fmla="*/ 219127 h 270646"/>
              <a:gd name="connsiteX7" fmla="*/ 174998 w 4022801"/>
              <a:gd name="connsiteY7" fmla="*/ 0 h 270646"/>
              <a:gd name="connsiteX8" fmla="*/ 272506 w 4022801"/>
              <a:gd name="connsiteY8" fmla="*/ 219127 h 270646"/>
              <a:gd name="connsiteX9" fmla="*/ 267878 w 4022801"/>
              <a:gd name="connsiteY9" fmla="*/ 270645 h 270646"/>
              <a:gd name="connsiteX10" fmla="*/ 274204 w 4022801"/>
              <a:gd name="connsiteY10" fmla="*/ 261060 h 270646"/>
              <a:gd name="connsiteX11" fmla="*/ 312158 w 4022801"/>
              <a:gd name="connsiteY11" fmla="*/ 243840 h 270646"/>
              <a:gd name="connsiteX12" fmla="*/ 331809 w 4022801"/>
              <a:gd name="connsiteY12" fmla="*/ 248292 h 270646"/>
              <a:gd name="connsiteX13" fmla="*/ 349071 w 4022801"/>
              <a:gd name="connsiteY13" fmla="*/ 260334 h 270646"/>
              <a:gd name="connsiteX14" fmla="*/ 345369 w 4022801"/>
              <a:gd name="connsiteY14" fmla="*/ 219127 h 270646"/>
              <a:gd name="connsiteX15" fmla="*/ 442877 w 4022801"/>
              <a:gd name="connsiteY15" fmla="*/ 0 h 270646"/>
              <a:gd name="connsiteX16" fmla="*/ 540385 w 4022801"/>
              <a:gd name="connsiteY16" fmla="*/ 219127 h 270646"/>
              <a:gd name="connsiteX17" fmla="*/ 535757 w 4022801"/>
              <a:gd name="connsiteY17" fmla="*/ 270645 h 270646"/>
              <a:gd name="connsiteX18" fmla="*/ 542083 w 4022801"/>
              <a:gd name="connsiteY18" fmla="*/ 261060 h 270646"/>
              <a:gd name="connsiteX19" fmla="*/ 580037 w 4022801"/>
              <a:gd name="connsiteY19" fmla="*/ 243840 h 270646"/>
              <a:gd name="connsiteX20" fmla="*/ 599688 w 4022801"/>
              <a:gd name="connsiteY20" fmla="*/ 248292 h 270646"/>
              <a:gd name="connsiteX21" fmla="*/ 616949 w 4022801"/>
              <a:gd name="connsiteY21" fmla="*/ 260333 h 270646"/>
              <a:gd name="connsiteX22" fmla="*/ 613247 w 4022801"/>
              <a:gd name="connsiteY22" fmla="*/ 219127 h 270646"/>
              <a:gd name="connsiteX23" fmla="*/ 710755 w 4022801"/>
              <a:gd name="connsiteY23" fmla="*/ 0 h 270646"/>
              <a:gd name="connsiteX24" fmla="*/ 808263 w 4022801"/>
              <a:gd name="connsiteY24" fmla="*/ 219127 h 270646"/>
              <a:gd name="connsiteX25" fmla="*/ 803635 w 4022801"/>
              <a:gd name="connsiteY25" fmla="*/ 270645 h 270646"/>
              <a:gd name="connsiteX26" fmla="*/ 809961 w 4022801"/>
              <a:gd name="connsiteY26" fmla="*/ 261060 h 270646"/>
              <a:gd name="connsiteX27" fmla="*/ 847915 w 4022801"/>
              <a:gd name="connsiteY27" fmla="*/ 243840 h 270646"/>
              <a:gd name="connsiteX28" fmla="*/ 867566 w 4022801"/>
              <a:gd name="connsiteY28" fmla="*/ 248292 h 270646"/>
              <a:gd name="connsiteX29" fmla="*/ 884827 w 4022801"/>
              <a:gd name="connsiteY29" fmla="*/ 260333 h 270646"/>
              <a:gd name="connsiteX30" fmla="*/ 881125 w 4022801"/>
              <a:gd name="connsiteY30" fmla="*/ 219127 h 270646"/>
              <a:gd name="connsiteX31" fmla="*/ 978633 w 4022801"/>
              <a:gd name="connsiteY31" fmla="*/ 0 h 270646"/>
              <a:gd name="connsiteX32" fmla="*/ 1076141 w 4022801"/>
              <a:gd name="connsiteY32" fmla="*/ 219127 h 270646"/>
              <a:gd name="connsiteX33" fmla="*/ 1071513 w 4022801"/>
              <a:gd name="connsiteY33" fmla="*/ 270645 h 270646"/>
              <a:gd name="connsiteX34" fmla="*/ 1077839 w 4022801"/>
              <a:gd name="connsiteY34" fmla="*/ 261060 h 270646"/>
              <a:gd name="connsiteX35" fmla="*/ 1115793 w 4022801"/>
              <a:gd name="connsiteY35" fmla="*/ 243840 h 270646"/>
              <a:gd name="connsiteX36" fmla="*/ 1135444 w 4022801"/>
              <a:gd name="connsiteY36" fmla="*/ 248292 h 270646"/>
              <a:gd name="connsiteX37" fmla="*/ 1152706 w 4022801"/>
              <a:gd name="connsiteY37" fmla="*/ 260334 h 270646"/>
              <a:gd name="connsiteX38" fmla="*/ 1149004 w 4022801"/>
              <a:gd name="connsiteY38" fmla="*/ 219127 h 270646"/>
              <a:gd name="connsiteX39" fmla="*/ 1246511 w 4022801"/>
              <a:gd name="connsiteY39" fmla="*/ 0 h 270646"/>
              <a:gd name="connsiteX40" fmla="*/ 1344019 w 4022801"/>
              <a:gd name="connsiteY40" fmla="*/ 219127 h 270646"/>
              <a:gd name="connsiteX41" fmla="*/ 1339391 w 4022801"/>
              <a:gd name="connsiteY41" fmla="*/ 270645 h 270646"/>
              <a:gd name="connsiteX42" fmla="*/ 1345717 w 4022801"/>
              <a:gd name="connsiteY42" fmla="*/ 261060 h 270646"/>
              <a:gd name="connsiteX43" fmla="*/ 1383671 w 4022801"/>
              <a:gd name="connsiteY43" fmla="*/ 243840 h 270646"/>
              <a:gd name="connsiteX44" fmla="*/ 1403322 w 4022801"/>
              <a:gd name="connsiteY44" fmla="*/ 248292 h 270646"/>
              <a:gd name="connsiteX45" fmla="*/ 1420583 w 4022801"/>
              <a:gd name="connsiteY45" fmla="*/ 260333 h 270646"/>
              <a:gd name="connsiteX46" fmla="*/ 1416881 w 4022801"/>
              <a:gd name="connsiteY46" fmla="*/ 219127 h 270646"/>
              <a:gd name="connsiteX47" fmla="*/ 1514388 w 4022801"/>
              <a:gd name="connsiteY47" fmla="*/ 0 h 270646"/>
              <a:gd name="connsiteX48" fmla="*/ 1611897 w 4022801"/>
              <a:gd name="connsiteY48" fmla="*/ 219127 h 270646"/>
              <a:gd name="connsiteX49" fmla="*/ 1607269 w 4022801"/>
              <a:gd name="connsiteY49" fmla="*/ 270644 h 270646"/>
              <a:gd name="connsiteX50" fmla="*/ 1613594 w 4022801"/>
              <a:gd name="connsiteY50" fmla="*/ 261060 h 270646"/>
              <a:gd name="connsiteX51" fmla="*/ 1651548 w 4022801"/>
              <a:gd name="connsiteY51" fmla="*/ 243840 h 270646"/>
              <a:gd name="connsiteX52" fmla="*/ 1671200 w 4022801"/>
              <a:gd name="connsiteY52" fmla="*/ 248292 h 270646"/>
              <a:gd name="connsiteX53" fmla="*/ 1688461 w 4022801"/>
              <a:gd name="connsiteY53" fmla="*/ 260333 h 270646"/>
              <a:gd name="connsiteX54" fmla="*/ 1684759 w 4022801"/>
              <a:gd name="connsiteY54" fmla="*/ 219127 h 270646"/>
              <a:gd name="connsiteX55" fmla="*/ 1782267 w 4022801"/>
              <a:gd name="connsiteY55" fmla="*/ 0 h 270646"/>
              <a:gd name="connsiteX56" fmla="*/ 1879775 w 4022801"/>
              <a:gd name="connsiteY56" fmla="*/ 219127 h 270646"/>
              <a:gd name="connsiteX57" fmla="*/ 1875147 w 4022801"/>
              <a:gd name="connsiteY57" fmla="*/ 270645 h 270646"/>
              <a:gd name="connsiteX58" fmla="*/ 1881473 w 4022801"/>
              <a:gd name="connsiteY58" fmla="*/ 261060 h 270646"/>
              <a:gd name="connsiteX59" fmla="*/ 1919427 w 4022801"/>
              <a:gd name="connsiteY59" fmla="*/ 243840 h 270646"/>
              <a:gd name="connsiteX60" fmla="*/ 1939078 w 4022801"/>
              <a:gd name="connsiteY60" fmla="*/ 248292 h 270646"/>
              <a:gd name="connsiteX61" fmla="*/ 1956340 w 4022801"/>
              <a:gd name="connsiteY61" fmla="*/ 260334 h 270646"/>
              <a:gd name="connsiteX62" fmla="*/ 1952638 w 4022801"/>
              <a:gd name="connsiteY62" fmla="*/ 219127 h 270646"/>
              <a:gd name="connsiteX63" fmla="*/ 2050146 w 4022801"/>
              <a:gd name="connsiteY63" fmla="*/ 0 h 270646"/>
              <a:gd name="connsiteX64" fmla="*/ 2147653 w 4022801"/>
              <a:gd name="connsiteY64" fmla="*/ 219127 h 270646"/>
              <a:gd name="connsiteX65" fmla="*/ 2143025 w 4022801"/>
              <a:gd name="connsiteY65" fmla="*/ 270646 h 270646"/>
              <a:gd name="connsiteX66" fmla="*/ 2149352 w 4022801"/>
              <a:gd name="connsiteY66" fmla="*/ 261060 h 270646"/>
              <a:gd name="connsiteX67" fmla="*/ 2187306 w 4022801"/>
              <a:gd name="connsiteY67" fmla="*/ 243840 h 270646"/>
              <a:gd name="connsiteX68" fmla="*/ 2206957 w 4022801"/>
              <a:gd name="connsiteY68" fmla="*/ 248292 h 270646"/>
              <a:gd name="connsiteX69" fmla="*/ 2224218 w 4022801"/>
              <a:gd name="connsiteY69" fmla="*/ 260333 h 270646"/>
              <a:gd name="connsiteX70" fmla="*/ 2220516 w 4022801"/>
              <a:gd name="connsiteY70" fmla="*/ 219127 h 270646"/>
              <a:gd name="connsiteX71" fmla="*/ 2318024 w 4022801"/>
              <a:gd name="connsiteY71" fmla="*/ 0 h 270646"/>
              <a:gd name="connsiteX72" fmla="*/ 2415533 w 4022801"/>
              <a:gd name="connsiteY72" fmla="*/ 219127 h 270646"/>
              <a:gd name="connsiteX73" fmla="*/ 2410905 w 4022801"/>
              <a:gd name="connsiteY73" fmla="*/ 270643 h 270646"/>
              <a:gd name="connsiteX74" fmla="*/ 2417230 w 4022801"/>
              <a:gd name="connsiteY74" fmla="*/ 261060 h 270646"/>
              <a:gd name="connsiteX75" fmla="*/ 2455184 w 4022801"/>
              <a:gd name="connsiteY75" fmla="*/ 243840 h 270646"/>
              <a:gd name="connsiteX76" fmla="*/ 2474835 w 4022801"/>
              <a:gd name="connsiteY76" fmla="*/ 248292 h 270646"/>
              <a:gd name="connsiteX77" fmla="*/ 2492096 w 4022801"/>
              <a:gd name="connsiteY77" fmla="*/ 260333 h 270646"/>
              <a:gd name="connsiteX78" fmla="*/ 2488394 w 4022801"/>
              <a:gd name="connsiteY78" fmla="*/ 219127 h 270646"/>
              <a:gd name="connsiteX79" fmla="*/ 2585903 w 4022801"/>
              <a:gd name="connsiteY79" fmla="*/ 0 h 270646"/>
              <a:gd name="connsiteX80" fmla="*/ 2683410 w 4022801"/>
              <a:gd name="connsiteY80" fmla="*/ 219127 h 270646"/>
              <a:gd name="connsiteX81" fmla="*/ 2678782 w 4022801"/>
              <a:gd name="connsiteY81" fmla="*/ 270646 h 270646"/>
              <a:gd name="connsiteX82" fmla="*/ 2685108 w 4022801"/>
              <a:gd name="connsiteY82" fmla="*/ 261060 h 270646"/>
              <a:gd name="connsiteX83" fmla="*/ 2723063 w 4022801"/>
              <a:gd name="connsiteY83" fmla="*/ 243840 h 270646"/>
              <a:gd name="connsiteX84" fmla="*/ 2742714 w 4022801"/>
              <a:gd name="connsiteY84" fmla="*/ 248292 h 270646"/>
              <a:gd name="connsiteX85" fmla="*/ 2759975 w 4022801"/>
              <a:gd name="connsiteY85" fmla="*/ 260334 h 270646"/>
              <a:gd name="connsiteX86" fmla="*/ 2756273 w 4022801"/>
              <a:gd name="connsiteY86" fmla="*/ 219127 h 270646"/>
              <a:gd name="connsiteX87" fmla="*/ 2853781 w 4022801"/>
              <a:gd name="connsiteY87" fmla="*/ 0 h 270646"/>
              <a:gd name="connsiteX88" fmla="*/ 2951289 w 4022801"/>
              <a:gd name="connsiteY88" fmla="*/ 219127 h 270646"/>
              <a:gd name="connsiteX89" fmla="*/ 2946661 w 4022801"/>
              <a:gd name="connsiteY89" fmla="*/ 270645 h 270646"/>
              <a:gd name="connsiteX90" fmla="*/ 2952987 w 4022801"/>
              <a:gd name="connsiteY90" fmla="*/ 261060 h 270646"/>
              <a:gd name="connsiteX91" fmla="*/ 2990941 w 4022801"/>
              <a:gd name="connsiteY91" fmla="*/ 243840 h 270646"/>
              <a:gd name="connsiteX92" fmla="*/ 3010592 w 4022801"/>
              <a:gd name="connsiteY92" fmla="*/ 248292 h 270646"/>
              <a:gd name="connsiteX93" fmla="*/ 3027853 w 4022801"/>
              <a:gd name="connsiteY93" fmla="*/ 260333 h 270646"/>
              <a:gd name="connsiteX94" fmla="*/ 3024151 w 4022801"/>
              <a:gd name="connsiteY94" fmla="*/ 219127 h 270646"/>
              <a:gd name="connsiteX95" fmla="*/ 3121659 w 4022801"/>
              <a:gd name="connsiteY95" fmla="*/ 0 h 270646"/>
              <a:gd name="connsiteX96" fmla="*/ 3219167 w 4022801"/>
              <a:gd name="connsiteY96" fmla="*/ 219127 h 270646"/>
              <a:gd name="connsiteX97" fmla="*/ 3214539 w 4022801"/>
              <a:gd name="connsiteY97" fmla="*/ 270645 h 270646"/>
              <a:gd name="connsiteX98" fmla="*/ 3220865 w 4022801"/>
              <a:gd name="connsiteY98" fmla="*/ 261060 h 270646"/>
              <a:gd name="connsiteX99" fmla="*/ 3258819 w 4022801"/>
              <a:gd name="connsiteY99" fmla="*/ 243840 h 270646"/>
              <a:gd name="connsiteX100" fmla="*/ 3278470 w 4022801"/>
              <a:gd name="connsiteY100" fmla="*/ 248292 h 270646"/>
              <a:gd name="connsiteX101" fmla="*/ 3295730 w 4022801"/>
              <a:gd name="connsiteY101" fmla="*/ 260332 h 270646"/>
              <a:gd name="connsiteX102" fmla="*/ 3292028 w 4022801"/>
              <a:gd name="connsiteY102" fmla="*/ 219127 h 270646"/>
              <a:gd name="connsiteX103" fmla="*/ 3389536 w 4022801"/>
              <a:gd name="connsiteY103" fmla="*/ 0 h 270646"/>
              <a:gd name="connsiteX104" fmla="*/ 3487044 w 4022801"/>
              <a:gd name="connsiteY104" fmla="*/ 219127 h 270646"/>
              <a:gd name="connsiteX105" fmla="*/ 3482416 w 4022801"/>
              <a:gd name="connsiteY105" fmla="*/ 270645 h 270646"/>
              <a:gd name="connsiteX106" fmla="*/ 3488742 w 4022801"/>
              <a:gd name="connsiteY106" fmla="*/ 261060 h 270646"/>
              <a:gd name="connsiteX107" fmla="*/ 3526696 w 4022801"/>
              <a:gd name="connsiteY107" fmla="*/ 243840 h 270646"/>
              <a:gd name="connsiteX108" fmla="*/ 3546348 w 4022801"/>
              <a:gd name="connsiteY108" fmla="*/ 248292 h 270646"/>
              <a:gd name="connsiteX109" fmla="*/ 3563608 w 4022801"/>
              <a:gd name="connsiteY109" fmla="*/ 260333 h 270646"/>
              <a:gd name="connsiteX110" fmla="*/ 3559906 w 4022801"/>
              <a:gd name="connsiteY110" fmla="*/ 219127 h 270646"/>
              <a:gd name="connsiteX111" fmla="*/ 3657414 w 4022801"/>
              <a:gd name="connsiteY111" fmla="*/ 0 h 270646"/>
              <a:gd name="connsiteX112" fmla="*/ 3754922 w 4022801"/>
              <a:gd name="connsiteY112" fmla="*/ 219127 h 270646"/>
              <a:gd name="connsiteX113" fmla="*/ 3750294 w 4022801"/>
              <a:gd name="connsiteY113" fmla="*/ 270645 h 270646"/>
              <a:gd name="connsiteX114" fmla="*/ 3756620 w 4022801"/>
              <a:gd name="connsiteY114" fmla="*/ 261060 h 270646"/>
              <a:gd name="connsiteX115" fmla="*/ 3794574 w 4022801"/>
              <a:gd name="connsiteY115" fmla="*/ 243840 h 270646"/>
              <a:gd name="connsiteX116" fmla="*/ 3814226 w 4022801"/>
              <a:gd name="connsiteY116" fmla="*/ 248292 h 270646"/>
              <a:gd name="connsiteX117" fmla="*/ 3831487 w 4022801"/>
              <a:gd name="connsiteY117" fmla="*/ 260334 h 270646"/>
              <a:gd name="connsiteX118" fmla="*/ 3827785 w 4022801"/>
              <a:gd name="connsiteY118" fmla="*/ 219127 h 270646"/>
              <a:gd name="connsiteX119" fmla="*/ 3925293 w 4022801"/>
              <a:gd name="connsiteY119" fmla="*/ 0 h 270646"/>
              <a:gd name="connsiteX120" fmla="*/ 4022801 w 4022801"/>
              <a:gd name="connsiteY120" fmla="*/ 219127 h 270646"/>
              <a:gd name="connsiteX121" fmla="*/ 4018173 w 4022801"/>
              <a:gd name="connsiteY121" fmla="*/ 270645 h 270646"/>
              <a:gd name="connsiteX0" fmla="*/ 0 w 4022801"/>
              <a:gd name="connsiteY0" fmla="*/ 270645 h 270646"/>
              <a:gd name="connsiteX1" fmla="*/ 6326 w 4022801"/>
              <a:gd name="connsiteY1" fmla="*/ 261060 h 270646"/>
              <a:gd name="connsiteX2" fmla="*/ 44280 w 4022801"/>
              <a:gd name="connsiteY2" fmla="*/ 243840 h 270646"/>
              <a:gd name="connsiteX3" fmla="*/ 63931 w 4022801"/>
              <a:gd name="connsiteY3" fmla="*/ 248292 h 270646"/>
              <a:gd name="connsiteX4" fmla="*/ 81192 w 4022801"/>
              <a:gd name="connsiteY4" fmla="*/ 260333 h 270646"/>
              <a:gd name="connsiteX5" fmla="*/ 77490 w 4022801"/>
              <a:gd name="connsiteY5" fmla="*/ 219127 h 270646"/>
              <a:gd name="connsiteX6" fmla="*/ 174998 w 4022801"/>
              <a:gd name="connsiteY6" fmla="*/ 0 h 270646"/>
              <a:gd name="connsiteX7" fmla="*/ 272506 w 4022801"/>
              <a:gd name="connsiteY7" fmla="*/ 219127 h 270646"/>
              <a:gd name="connsiteX8" fmla="*/ 267878 w 4022801"/>
              <a:gd name="connsiteY8" fmla="*/ 270645 h 270646"/>
              <a:gd name="connsiteX9" fmla="*/ 274204 w 4022801"/>
              <a:gd name="connsiteY9" fmla="*/ 261060 h 270646"/>
              <a:gd name="connsiteX10" fmla="*/ 312158 w 4022801"/>
              <a:gd name="connsiteY10" fmla="*/ 243840 h 270646"/>
              <a:gd name="connsiteX11" fmla="*/ 331809 w 4022801"/>
              <a:gd name="connsiteY11" fmla="*/ 248292 h 270646"/>
              <a:gd name="connsiteX12" fmla="*/ 349071 w 4022801"/>
              <a:gd name="connsiteY12" fmla="*/ 260334 h 270646"/>
              <a:gd name="connsiteX13" fmla="*/ 345369 w 4022801"/>
              <a:gd name="connsiteY13" fmla="*/ 219127 h 270646"/>
              <a:gd name="connsiteX14" fmla="*/ 442877 w 4022801"/>
              <a:gd name="connsiteY14" fmla="*/ 0 h 270646"/>
              <a:gd name="connsiteX15" fmla="*/ 540385 w 4022801"/>
              <a:gd name="connsiteY15" fmla="*/ 219127 h 270646"/>
              <a:gd name="connsiteX16" fmla="*/ 535757 w 4022801"/>
              <a:gd name="connsiteY16" fmla="*/ 270645 h 270646"/>
              <a:gd name="connsiteX17" fmla="*/ 542083 w 4022801"/>
              <a:gd name="connsiteY17" fmla="*/ 261060 h 270646"/>
              <a:gd name="connsiteX18" fmla="*/ 580037 w 4022801"/>
              <a:gd name="connsiteY18" fmla="*/ 243840 h 270646"/>
              <a:gd name="connsiteX19" fmla="*/ 599688 w 4022801"/>
              <a:gd name="connsiteY19" fmla="*/ 248292 h 270646"/>
              <a:gd name="connsiteX20" fmla="*/ 616949 w 4022801"/>
              <a:gd name="connsiteY20" fmla="*/ 260333 h 270646"/>
              <a:gd name="connsiteX21" fmla="*/ 613247 w 4022801"/>
              <a:gd name="connsiteY21" fmla="*/ 219127 h 270646"/>
              <a:gd name="connsiteX22" fmla="*/ 710755 w 4022801"/>
              <a:gd name="connsiteY22" fmla="*/ 0 h 270646"/>
              <a:gd name="connsiteX23" fmla="*/ 808263 w 4022801"/>
              <a:gd name="connsiteY23" fmla="*/ 219127 h 270646"/>
              <a:gd name="connsiteX24" fmla="*/ 803635 w 4022801"/>
              <a:gd name="connsiteY24" fmla="*/ 270645 h 270646"/>
              <a:gd name="connsiteX25" fmla="*/ 809961 w 4022801"/>
              <a:gd name="connsiteY25" fmla="*/ 261060 h 270646"/>
              <a:gd name="connsiteX26" fmla="*/ 847915 w 4022801"/>
              <a:gd name="connsiteY26" fmla="*/ 243840 h 270646"/>
              <a:gd name="connsiteX27" fmla="*/ 867566 w 4022801"/>
              <a:gd name="connsiteY27" fmla="*/ 248292 h 270646"/>
              <a:gd name="connsiteX28" fmla="*/ 884827 w 4022801"/>
              <a:gd name="connsiteY28" fmla="*/ 260333 h 270646"/>
              <a:gd name="connsiteX29" fmla="*/ 881125 w 4022801"/>
              <a:gd name="connsiteY29" fmla="*/ 219127 h 270646"/>
              <a:gd name="connsiteX30" fmla="*/ 978633 w 4022801"/>
              <a:gd name="connsiteY30" fmla="*/ 0 h 270646"/>
              <a:gd name="connsiteX31" fmla="*/ 1076141 w 4022801"/>
              <a:gd name="connsiteY31" fmla="*/ 219127 h 270646"/>
              <a:gd name="connsiteX32" fmla="*/ 1071513 w 4022801"/>
              <a:gd name="connsiteY32" fmla="*/ 270645 h 270646"/>
              <a:gd name="connsiteX33" fmla="*/ 1077839 w 4022801"/>
              <a:gd name="connsiteY33" fmla="*/ 261060 h 270646"/>
              <a:gd name="connsiteX34" fmla="*/ 1115793 w 4022801"/>
              <a:gd name="connsiteY34" fmla="*/ 243840 h 270646"/>
              <a:gd name="connsiteX35" fmla="*/ 1135444 w 4022801"/>
              <a:gd name="connsiteY35" fmla="*/ 248292 h 270646"/>
              <a:gd name="connsiteX36" fmla="*/ 1152706 w 4022801"/>
              <a:gd name="connsiteY36" fmla="*/ 260334 h 270646"/>
              <a:gd name="connsiteX37" fmla="*/ 1149004 w 4022801"/>
              <a:gd name="connsiteY37" fmla="*/ 219127 h 270646"/>
              <a:gd name="connsiteX38" fmla="*/ 1246511 w 4022801"/>
              <a:gd name="connsiteY38" fmla="*/ 0 h 270646"/>
              <a:gd name="connsiteX39" fmla="*/ 1344019 w 4022801"/>
              <a:gd name="connsiteY39" fmla="*/ 219127 h 270646"/>
              <a:gd name="connsiteX40" fmla="*/ 1339391 w 4022801"/>
              <a:gd name="connsiteY40" fmla="*/ 270645 h 270646"/>
              <a:gd name="connsiteX41" fmla="*/ 1345717 w 4022801"/>
              <a:gd name="connsiteY41" fmla="*/ 261060 h 270646"/>
              <a:gd name="connsiteX42" fmla="*/ 1383671 w 4022801"/>
              <a:gd name="connsiteY42" fmla="*/ 243840 h 270646"/>
              <a:gd name="connsiteX43" fmla="*/ 1403322 w 4022801"/>
              <a:gd name="connsiteY43" fmla="*/ 248292 h 270646"/>
              <a:gd name="connsiteX44" fmla="*/ 1420583 w 4022801"/>
              <a:gd name="connsiteY44" fmla="*/ 260333 h 270646"/>
              <a:gd name="connsiteX45" fmla="*/ 1416881 w 4022801"/>
              <a:gd name="connsiteY45" fmla="*/ 219127 h 270646"/>
              <a:gd name="connsiteX46" fmla="*/ 1514388 w 4022801"/>
              <a:gd name="connsiteY46" fmla="*/ 0 h 270646"/>
              <a:gd name="connsiteX47" fmla="*/ 1611897 w 4022801"/>
              <a:gd name="connsiteY47" fmla="*/ 219127 h 270646"/>
              <a:gd name="connsiteX48" fmla="*/ 1607269 w 4022801"/>
              <a:gd name="connsiteY48" fmla="*/ 270644 h 270646"/>
              <a:gd name="connsiteX49" fmla="*/ 1613594 w 4022801"/>
              <a:gd name="connsiteY49" fmla="*/ 261060 h 270646"/>
              <a:gd name="connsiteX50" fmla="*/ 1651548 w 4022801"/>
              <a:gd name="connsiteY50" fmla="*/ 243840 h 270646"/>
              <a:gd name="connsiteX51" fmla="*/ 1671200 w 4022801"/>
              <a:gd name="connsiteY51" fmla="*/ 248292 h 270646"/>
              <a:gd name="connsiteX52" fmla="*/ 1688461 w 4022801"/>
              <a:gd name="connsiteY52" fmla="*/ 260333 h 270646"/>
              <a:gd name="connsiteX53" fmla="*/ 1684759 w 4022801"/>
              <a:gd name="connsiteY53" fmla="*/ 219127 h 270646"/>
              <a:gd name="connsiteX54" fmla="*/ 1782267 w 4022801"/>
              <a:gd name="connsiteY54" fmla="*/ 0 h 270646"/>
              <a:gd name="connsiteX55" fmla="*/ 1879775 w 4022801"/>
              <a:gd name="connsiteY55" fmla="*/ 219127 h 270646"/>
              <a:gd name="connsiteX56" fmla="*/ 1875147 w 4022801"/>
              <a:gd name="connsiteY56" fmla="*/ 270645 h 270646"/>
              <a:gd name="connsiteX57" fmla="*/ 1881473 w 4022801"/>
              <a:gd name="connsiteY57" fmla="*/ 261060 h 270646"/>
              <a:gd name="connsiteX58" fmla="*/ 1919427 w 4022801"/>
              <a:gd name="connsiteY58" fmla="*/ 243840 h 270646"/>
              <a:gd name="connsiteX59" fmla="*/ 1939078 w 4022801"/>
              <a:gd name="connsiteY59" fmla="*/ 248292 h 270646"/>
              <a:gd name="connsiteX60" fmla="*/ 1956340 w 4022801"/>
              <a:gd name="connsiteY60" fmla="*/ 260334 h 270646"/>
              <a:gd name="connsiteX61" fmla="*/ 1952638 w 4022801"/>
              <a:gd name="connsiteY61" fmla="*/ 219127 h 270646"/>
              <a:gd name="connsiteX62" fmla="*/ 2050146 w 4022801"/>
              <a:gd name="connsiteY62" fmla="*/ 0 h 270646"/>
              <a:gd name="connsiteX63" fmla="*/ 2147653 w 4022801"/>
              <a:gd name="connsiteY63" fmla="*/ 219127 h 270646"/>
              <a:gd name="connsiteX64" fmla="*/ 2143025 w 4022801"/>
              <a:gd name="connsiteY64" fmla="*/ 270646 h 270646"/>
              <a:gd name="connsiteX65" fmla="*/ 2149352 w 4022801"/>
              <a:gd name="connsiteY65" fmla="*/ 261060 h 270646"/>
              <a:gd name="connsiteX66" fmla="*/ 2187306 w 4022801"/>
              <a:gd name="connsiteY66" fmla="*/ 243840 h 270646"/>
              <a:gd name="connsiteX67" fmla="*/ 2206957 w 4022801"/>
              <a:gd name="connsiteY67" fmla="*/ 248292 h 270646"/>
              <a:gd name="connsiteX68" fmla="*/ 2224218 w 4022801"/>
              <a:gd name="connsiteY68" fmla="*/ 260333 h 270646"/>
              <a:gd name="connsiteX69" fmla="*/ 2220516 w 4022801"/>
              <a:gd name="connsiteY69" fmla="*/ 219127 h 270646"/>
              <a:gd name="connsiteX70" fmla="*/ 2318024 w 4022801"/>
              <a:gd name="connsiteY70" fmla="*/ 0 h 270646"/>
              <a:gd name="connsiteX71" fmla="*/ 2415533 w 4022801"/>
              <a:gd name="connsiteY71" fmla="*/ 219127 h 270646"/>
              <a:gd name="connsiteX72" fmla="*/ 2410905 w 4022801"/>
              <a:gd name="connsiteY72" fmla="*/ 270643 h 270646"/>
              <a:gd name="connsiteX73" fmla="*/ 2417230 w 4022801"/>
              <a:gd name="connsiteY73" fmla="*/ 261060 h 270646"/>
              <a:gd name="connsiteX74" fmla="*/ 2455184 w 4022801"/>
              <a:gd name="connsiteY74" fmla="*/ 243840 h 270646"/>
              <a:gd name="connsiteX75" fmla="*/ 2474835 w 4022801"/>
              <a:gd name="connsiteY75" fmla="*/ 248292 h 270646"/>
              <a:gd name="connsiteX76" fmla="*/ 2492096 w 4022801"/>
              <a:gd name="connsiteY76" fmla="*/ 260333 h 270646"/>
              <a:gd name="connsiteX77" fmla="*/ 2488394 w 4022801"/>
              <a:gd name="connsiteY77" fmla="*/ 219127 h 270646"/>
              <a:gd name="connsiteX78" fmla="*/ 2585903 w 4022801"/>
              <a:gd name="connsiteY78" fmla="*/ 0 h 270646"/>
              <a:gd name="connsiteX79" fmla="*/ 2683410 w 4022801"/>
              <a:gd name="connsiteY79" fmla="*/ 219127 h 270646"/>
              <a:gd name="connsiteX80" fmla="*/ 2678782 w 4022801"/>
              <a:gd name="connsiteY80" fmla="*/ 270646 h 270646"/>
              <a:gd name="connsiteX81" fmla="*/ 2685108 w 4022801"/>
              <a:gd name="connsiteY81" fmla="*/ 261060 h 270646"/>
              <a:gd name="connsiteX82" fmla="*/ 2723063 w 4022801"/>
              <a:gd name="connsiteY82" fmla="*/ 243840 h 270646"/>
              <a:gd name="connsiteX83" fmla="*/ 2742714 w 4022801"/>
              <a:gd name="connsiteY83" fmla="*/ 248292 h 270646"/>
              <a:gd name="connsiteX84" fmla="*/ 2759975 w 4022801"/>
              <a:gd name="connsiteY84" fmla="*/ 260334 h 270646"/>
              <a:gd name="connsiteX85" fmla="*/ 2756273 w 4022801"/>
              <a:gd name="connsiteY85" fmla="*/ 219127 h 270646"/>
              <a:gd name="connsiteX86" fmla="*/ 2853781 w 4022801"/>
              <a:gd name="connsiteY86" fmla="*/ 0 h 270646"/>
              <a:gd name="connsiteX87" fmla="*/ 2951289 w 4022801"/>
              <a:gd name="connsiteY87" fmla="*/ 219127 h 270646"/>
              <a:gd name="connsiteX88" fmla="*/ 2946661 w 4022801"/>
              <a:gd name="connsiteY88" fmla="*/ 270645 h 270646"/>
              <a:gd name="connsiteX89" fmla="*/ 2952987 w 4022801"/>
              <a:gd name="connsiteY89" fmla="*/ 261060 h 270646"/>
              <a:gd name="connsiteX90" fmla="*/ 2990941 w 4022801"/>
              <a:gd name="connsiteY90" fmla="*/ 243840 h 270646"/>
              <a:gd name="connsiteX91" fmla="*/ 3010592 w 4022801"/>
              <a:gd name="connsiteY91" fmla="*/ 248292 h 270646"/>
              <a:gd name="connsiteX92" fmla="*/ 3027853 w 4022801"/>
              <a:gd name="connsiteY92" fmla="*/ 260333 h 270646"/>
              <a:gd name="connsiteX93" fmla="*/ 3024151 w 4022801"/>
              <a:gd name="connsiteY93" fmla="*/ 219127 h 270646"/>
              <a:gd name="connsiteX94" fmla="*/ 3121659 w 4022801"/>
              <a:gd name="connsiteY94" fmla="*/ 0 h 270646"/>
              <a:gd name="connsiteX95" fmla="*/ 3219167 w 4022801"/>
              <a:gd name="connsiteY95" fmla="*/ 219127 h 270646"/>
              <a:gd name="connsiteX96" fmla="*/ 3214539 w 4022801"/>
              <a:gd name="connsiteY96" fmla="*/ 270645 h 270646"/>
              <a:gd name="connsiteX97" fmla="*/ 3220865 w 4022801"/>
              <a:gd name="connsiteY97" fmla="*/ 261060 h 270646"/>
              <a:gd name="connsiteX98" fmla="*/ 3258819 w 4022801"/>
              <a:gd name="connsiteY98" fmla="*/ 243840 h 270646"/>
              <a:gd name="connsiteX99" fmla="*/ 3278470 w 4022801"/>
              <a:gd name="connsiteY99" fmla="*/ 248292 h 270646"/>
              <a:gd name="connsiteX100" fmla="*/ 3295730 w 4022801"/>
              <a:gd name="connsiteY100" fmla="*/ 260332 h 270646"/>
              <a:gd name="connsiteX101" fmla="*/ 3292028 w 4022801"/>
              <a:gd name="connsiteY101" fmla="*/ 219127 h 270646"/>
              <a:gd name="connsiteX102" fmla="*/ 3389536 w 4022801"/>
              <a:gd name="connsiteY102" fmla="*/ 0 h 270646"/>
              <a:gd name="connsiteX103" fmla="*/ 3487044 w 4022801"/>
              <a:gd name="connsiteY103" fmla="*/ 219127 h 270646"/>
              <a:gd name="connsiteX104" fmla="*/ 3482416 w 4022801"/>
              <a:gd name="connsiteY104" fmla="*/ 270645 h 270646"/>
              <a:gd name="connsiteX105" fmla="*/ 3488742 w 4022801"/>
              <a:gd name="connsiteY105" fmla="*/ 261060 h 270646"/>
              <a:gd name="connsiteX106" fmla="*/ 3526696 w 4022801"/>
              <a:gd name="connsiteY106" fmla="*/ 243840 h 270646"/>
              <a:gd name="connsiteX107" fmla="*/ 3546348 w 4022801"/>
              <a:gd name="connsiteY107" fmla="*/ 248292 h 270646"/>
              <a:gd name="connsiteX108" fmla="*/ 3563608 w 4022801"/>
              <a:gd name="connsiteY108" fmla="*/ 260333 h 270646"/>
              <a:gd name="connsiteX109" fmla="*/ 3559906 w 4022801"/>
              <a:gd name="connsiteY109" fmla="*/ 219127 h 270646"/>
              <a:gd name="connsiteX110" fmla="*/ 3657414 w 4022801"/>
              <a:gd name="connsiteY110" fmla="*/ 0 h 270646"/>
              <a:gd name="connsiteX111" fmla="*/ 3754922 w 4022801"/>
              <a:gd name="connsiteY111" fmla="*/ 219127 h 270646"/>
              <a:gd name="connsiteX112" fmla="*/ 3750294 w 4022801"/>
              <a:gd name="connsiteY112" fmla="*/ 270645 h 270646"/>
              <a:gd name="connsiteX113" fmla="*/ 3756620 w 4022801"/>
              <a:gd name="connsiteY113" fmla="*/ 261060 h 270646"/>
              <a:gd name="connsiteX114" fmla="*/ 3794574 w 4022801"/>
              <a:gd name="connsiteY114" fmla="*/ 243840 h 270646"/>
              <a:gd name="connsiteX115" fmla="*/ 3814226 w 4022801"/>
              <a:gd name="connsiteY115" fmla="*/ 248292 h 270646"/>
              <a:gd name="connsiteX116" fmla="*/ 3831487 w 4022801"/>
              <a:gd name="connsiteY116" fmla="*/ 260334 h 270646"/>
              <a:gd name="connsiteX117" fmla="*/ 3827785 w 4022801"/>
              <a:gd name="connsiteY117" fmla="*/ 219127 h 270646"/>
              <a:gd name="connsiteX118" fmla="*/ 3925293 w 4022801"/>
              <a:gd name="connsiteY118" fmla="*/ 0 h 270646"/>
              <a:gd name="connsiteX119" fmla="*/ 4022801 w 4022801"/>
              <a:gd name="connsiteY119" fmla="*/ 219127 h 270646"/>
              <a:gd name="connsiteX120" fmla="*/ 4018173 w 4022801"/>
              <a:gd name="connsiteY120" fmla="*/ 270645 h 270646"/>
              <a:gd name="connsiteX0" fmla="*/ 0 w 4022801"/>
              <a:gd name="connsiteY0" fmla="*/ 270645 h 270646"/>
              <a:gd name="connsiteX1" fmla="*/ 6326 w 4022801"/>
              <a:gd name="connsiteY1" fmla="*/ 261060 h 270646"/>
              <a:gd name="connsiteX2" fmla="*/ 44280 w 4022801"/>
              <a:gd name="connsiteY2" fmla="*/ 243840 h 270646"/>
              <a:gd name="connsiteX3" fmla="*/ 81192 w 4022801"/>
              <a:gd name="connsiteY3" fmla="*/ 260333 h 270646"/>
              <a:gd name="connsiteX4" fmla="*/ 77490 w 4022801"/>
              <a:gd name="connsiteY4" fmla="*/ 219127 h 270646"/>
              <a:gd name="connsiteX5" fmla="*/ 174998 w 4022801"/>
              <a:gd name="connsiteY5" fmla="*/ 0 h 270646"/>
              <a:gd name="connsiteX6" fmla="*/ 272506 w 4022801"/>
              <a:gd name="connsiteY6" fmla="*/ 219127 h 270646"/>
              <a:gd name="connsiteX7" fmla="*/ 267878 w 4022801"/>
              <a:gd name="connsiteY7" fmla="*/ 270645 h 270646"/>
              <a:gd name="connsiteX8" fmla="*/ 274204 w 4022801"/>
              <a:gd name="connsiteY8" fmla="*/ 261060 h 270646"/>
              <a:gd name="connsiteX9" fmla="*/ 312158 w 4022801"/>
              <a:gd name="connsiteY9" fmla="*/ 243840 h 270646"/>
              <a:gd name="connsiteX10" fmla="*/ 331809 w 4022801"/>
              <a:gd name="connsiteY10" fmla="*/ 248292 h 270646"/>
              <a:gd name="connsiteX11" fmla="*/ 349071 w 4022801"/>
              <a:gd name="connsiteY11" fmla="*/ 260334 h 270646"/>
              <a:gd name="connsiteX12" fmla="*/ 345369 w 4022801"/>
              <a:gd name="connsiteY12" fmla="*/ 219127 h 270646"/>
              <a:gd name="connsiteX13" fmla="*/ 442877 w 4022801"/>
              <a:gd name="connsiteY13" fmla="*/ 0 h 270646"/>
              <a:gd name="connsiteX14" fmla="*/ 540385 w 4022801"/>
              <a:gd name="connsiteY14" fmla="*/ 219127 h 270646"/>
              <a:gd name="connsiteX15" fmla="*/ 535757 w 4022801"/>
              <a:gd name="connsiteY15" fmla="*/ 270645 h 270646"/>
              <a:gd name="connsiteX16" fmla="*/ 542083 w 4022801"/>
              <a:gd name="connsiteY16" fmla="*/ 261060 h 270646"/>
              <a:gd name="connsiteX17" fmla="*/ 580037 w 4022801"/>
              <a:gd name="connsiteY17" fmla="*/ 243840 h 270646"/>
              <a:gd name="connsiteX18" fmla="*/ 599688 w 4022801"/>
              <a:gd name="connsiteY18" fmla="*/ 248292 h 270646"/>
              <a:gd name="connsiteX19" fmla="*/ 616949 w 4022801"/>
              <a:gd name="connsiteY19" fmla="*/ 260333 h 270646"/>
              <a:gd name="connsiteX20" fmla="*/ 613247 w 4022801"/>
              <a:gd name="connsiteY20" fmla="*/ 219127 h 270646"/>
              <a:gd name="connsiteX21" fmla="*/ 710755 w 4022801"/>
              <a:gd name="connsiteY21" fmla="*/ 0 h 270646"/>
              <a:gd name="connsiteX22" fmla="*/ 808263 w 4022801"/>
              <a:gd name="connsiteY22" fmla="*/ 219127 h 270646"/>
              <a:gd name="connsiteX23" fmla="*/ 803635 w 4022801"/>
              <a:gd name="connsiteY23" fmla="*/ 270645 h 270646"/>
              <a:gd name="connsiteX24" fmla="*/ 809961 w 4022801"/>
              <a:gd name="connsiteY24" fmla="*/ 261060 h 270646"/>
              <a:gd name="connsiteX25" fmla="*/ 847915 w 4022801"/>
              <a:gd name="connsiteY25" fmla="*/ 243840 h 270646"/>
              <a:gd name="connsiteX26" fmla="*/ 867566 w 4022801"/>
              <a:gd name="connsiteY26" fmla="*/ 248292 h 270646"/>
              <a:gd name="connsiteX27" fmla="*/ 884827 w 4022801"/>
              <a:gd name="connsiteY27" fmla="*/ 260333 h 270646"/>
              <a:gd name="connsiteX28" fmla="*/ 881125 w 4022801"/>
              <a:gd name="connsiteY28" fmla="*/ 219127 h 270646"/>
              <a:gd name="connsiteX29" fmla="*/ 978633 w 4022801"/>
              <a:gd name="connsiteY29" fmla="*/ 0 h 270646"/>
              <a:gd name="connsiteX30" fmla="*/ 1076141 w 4022801"/>
              <a:gd name="connsiteY30" fmla="*/ 219127 h 270646"/>
              <a:gd name="connsiteX31" fmla="*/ 1071513 w 4022801"/>
              <a:gd name="connsiteY31" fmla="*/ 270645 h 270646"/>
              <a:gd name="connsiteX32" fmla="*/ 1077839 w 4022801"/>
              <a:gd name="connsiteY32" fmla="*/ 261060 h 270646"/>
              <a:gd name="connsiteX33" fmla="*/ 1115793 w 4022801"/>
              <a:gd name="connsiteY33" fmla="*/ 243840 h 270646"/>
              <a:gd name="connsiteX34" fmla="*/ 1135444 w 4022801"/>
              <a:gd name="connsiteY34" fmla="*/ 248292 h 270646"/>
              <a:gd name="connsiteX35" fmla="*/ 1152706 w 4022801"/>
              <a:gd name="connsiteY35" fmla="*/ 260334 h 270646"/>
              <a:gd name="connsiteX36" fmla="*/ 1149004 w 4022801"/>
              <a:gd name="connsiteY36" fmla="*/ 219127 h 270646"/>
              <a:gd name="connsiteX37" fmla="*/ 1246511 w 4022801"/>
              <a:gd name="connsiteY37" fmla="*/ 0 h 270646"/>
              <a:gd name="connsiteX38" fmla="*/ 1344019 w 4022801"/>
              <a:gd name="connsiteY38" fmla="*/ 219127 h 270646"/>
              <a:gd name="connsiteX39" fmla="*/ 1339391 w 4022801"/>
              <a:gd name="connsiteY39" fmla="*/ 270645 h 270646"/>
              <a:gd name="connsiteX40" fmla="*/ 1345717 w 4022801"/>
              <a:gd name="connsiteY40" fmla="*/ 261060 h 270646"/>
              <a:gd name="connsiteX41" fmla="*/ 1383671 w 4022801"/>
              <a:gd name="connsiteY41" fmla="*/ 243840 h 270646"/>
              <a:gd name="connsiteX42" fmla="*/ 1403322 w 4022801"/>
              <a:gd name="connsiteY42" fmla="*/ 248292 h 270646"/>
              <a:gd name="connsiteX43" fmla="*/ 1420583 w 4022801"/>
              <a:gd name="connsiteY43" fmla="*/ 260333 h 270646"/>
              <a:gd name="connsiteX44" fmla="*/ 1416881 w 4022801"/>
              <a:gd name="connsiteY44" fmla="*/ 219127 h 270646"/>
              <a:gd name="connsiteX45" fmla="*/ 1514388 w 4022801"/>
              <a:gd name="connsiteY45" fmla="*/ 0 h 270646"/>
              <a:gd name="connsiteX46" fmla="*/ 1611897 w 4022801"/>
              <a:gd name="connsiteY46" fmla="*/ 219127 h 270646"/>
              <a:gd name="connsiteX47" fmla="*/ 1607269 w 4022801"/>
              <a:gd name="connsiteY47" fmla="*/ 270644 h 270646"/>
              <a:gd name="connsiteX48" fmla="*/ 1613594 w 4022801"/>
              <a:gd name="connsiteY48" fmla="*/ 261060 h 270646"/>
              <a:gd name="connsiteX49" fmla="*/ 1651548 w 4022801"/>
              <a:gd name="connsiteY49" fmla="*/ 243840 h 270646"/>
              <a:gd name="connsiteX50" fmla="*/ 1671200 w 4022801"/>
              <a:gd name="connsiteY50" fmla="*/ 248292 h 270646"/>
              <a:gd name="connsiteX51" fmla="*/ 1688461 w 4022801"/>
              <a:gd name="connsiteY51" fmla="*/ 260333 h 270646"/>
              <a:gd name="connsiteX52" fmla="*/ 1684759 w 4022801"/>
              <a:gd name="connsiteY52" fmla="*/ 219127 h 270646"/>
              <a:gd name="connsiteX53" fmla="*/ 1782267 w 4022801"/>
              <a:gd name="connsiteY53" fmla="*/ 0 h 270646"/>
              <a:gd name="connsiteX54" fmla="*/ 1879775 w 4022801"/>
              <a:gd name="connsiteY54" fmla="*/ 219127 h 270646"/>
              <a:gd name="connsiteX55" fmla="*/ 1875147 w 4022801"/>
              <a:gd name="connsiteY55" fmla="*/ 270645 h 270646"/>
              <a:gd name="connsiteX56" fmla="*/ 1881473 w 4022801"/>
              <a:gd name="connsiteY56" fmla="*/ 261060 h 270646"/>
              <a:gd name="connsiteX57" fmla="*/ 1919427 w 4022801"/>
              <a:gd name="connsiteY57" fmla="*/ 243840 h 270646"/>
              <a:gd name="connsiteX58" fmla="*/ 1939078 w 4022801"/>
              <a:gd name="connsiteY58" fmla="*/ 248292 h 270646"/>
              <a:gd name="connsiteX59" fmla="*/ 1956340 w 4022801"/>
              <a:gd name="connsiteY59" fmla="*/ 260334 h 270646"/>
              <a:gd name="connsiteX60" fmla="*/ 1952638 w 4022801"/>
              <a:gd name="connsiteY60" fmla="*/ 219127 h 270646"/>
              <a:gd name="connsiteX61" fmla="*/ 2050146 w 4022801"/>
              <a:gd name="connsiteY61" fmla="*/ 0 h 270646"/>
              <a:gd name="connsiteX62" fmla="*/ 2147653 w 4022801"/>
              <a:gd name="connsiteY62" fmla="*/ 219127 h 270646"/>
              <a:gd name="connsiteX63" fmla="*/ 2143025 w 4022801"/>
              <a:gd name="connsiteY63" fmla="*/ 270646 h 270646"/>
              <a:gd name="connsiteX64" fmla="*/ 2149352 w 4022801"/>
              <a:gd name="connsiteY64" fmla="*/ 261060 h 270646"/>
              <a:gd name="connsiteX65" fmla="*/ 2187306 w 4022801"/>
              <a:gd name="connsiteY65" fmla="*/ 243840 h 270646"/>
              <a:gd name="connsiteX66" fmla="*/ 2206957 w 4022801"/>
              <a:gd name="connsiteY66" fmla="*/ 248292 h 270646"/>
              <a:gd name="connsiteX67" fmla="*/ 2224218 w 4022801"/>
              <a:gd name="connsiteY67" fmla="*/ 260333 h 270646"/>
              <a:gd name="connsiteX68" fmla="*/ 2220516 w 4022801"/>
              <a:gd name="connsiteY68" fmla="*/ 219127 h 270646"/>
              <a:gd name="connsiteX69" fmla="*/ 2318024 w 4022801"/>
              <a:gd name="connsiteY69" fmla="*/ 0 h 270646"/>
              <a:gd name="connsiteX70" fmla="*/ 2415533 w 4022801"/>
              <a:gd name="connsiteY70" fmla="*/ 219127 h 270646"/>
              <a:gd name="connsiteX71" fmla="*/ 2410905 w 4022801"/>
              <a:gd name="connsiteY71" fmla="*/ 270643 h 270646"/>
              <a:gd name="connsiteX72" fmla="*/ 2417230 w 4022801"/>
              <a:gd name="connsiteY72" fmla="*/ 261060 h 270646"/>
              <a:gd name="connsiteX73" fmla="*/ 2455184 w 4022801"/>
              <a:gd name="connsiteY73" fmla="*/ 243840 h 270646"/>
              <a:gd name="connsiteX74" fmla="*/ 2474835 w 4022801"/>
              <a:gd name="connsiteY74" fmla="*/ 248292 h 270646"/>
              <a:gd name="connsiteX75" fmla="*/ 2492096 w 4022801"/>
              <a:gd name="connsiteY75" fmla="*/ 260333 h 270646"/>
              <a:gd name="connsiteX76" fmla="*/ 2488394 w 4022801"/>
              <a:gd name="connsiteY76" fmla="*/ 219127 h 270646"/>
              <a:gd name="connsiteX77" fmla="*/ 2585903 w 4022801"/>
              <a:gd name="connsiteY77" fmla="*/ 0 h 270646"/>
              <a:gd name="connsiteX78" fmla="*/ 2683410 w 4022801"/>
              <a:gd name="connsiteY78" fmla="*/ 219127 h 270646"/>
              <a:gd name="connsiteX79" fmla="*/ 2678782 w 4022801"/>
              <a:gd name="connsiteY79" fmla="*/ 270646 h 270646"/>
              <a:gd name="connsiteX80" fmla="*/ 2685108 w 4022801"/>
              <a:gd name="connsiteY80" fmla="*/ 261060 h 270646"/>
              <a:gd name="connsiteX81" fmla="*/ 2723063 w 4022801"/>
              <a:gd name="connsiteY81" fmla="*/ 243840 h 270646"/>
              <a:gd name="connsiteX82" fmla="*/ 2742714 w 4022801"/>
              <a:gd name="connsiteY82" fmla="*/ 248292 h 270646"/>
              <a:gd name="connsiteX83" fmla="*/ 2759975 w 4022801"/>
              <a:gd name="connsiteY83" fmla="*/ 260334 h 270646"/>
              <a:gd name="connsiteX84" fmla="*/ 2756273 w 4022801"/>
              <a:gd name="connsiteY84" fmla="*/ 219127 h 270646"/>
              <a:gd name="connsiteX85" fmla="*/ 2853781 w 4022801"/>
              <a:gd name="connsiteY85" fmla="*/ 0 h 270646"/>
              <a:gd name="connsiteX86" fmla="*/ 2951289 w 4022801"/>
              <a:gd name="connsiteY86" fmla="*/ 219127 h 270646"/>
              <a:gd name="connsiteX87" fmla="*/ 2946661 w 4022801"/>
              <a:gd name="connsiteY87" fmla="*/ 270645 h 270646"/>
              <a:gd name="connsiteX88" fmla="*/ 2952987 w 4022801"/>
              <a:gd name="connsiteY88" fmla="*/ 261060 h 270646"/>
              <a:gd name="connsiteX89" fmla="*/ 2990941 w 4022801"/>
              <a:gd name="connsiteY89" fmla="*/ 243840 h 270646"/>
              <a:gd name="connsiteX90" fmla="*/ 3010592 w 4022801"/>
              <a:gd name="connsiteY90" fmla="*/ 248292 h 270646"/>
              <a:gd name="connsiteX91" fmla="*/ 3027853 w 4022801"/>
              <a:gd name="connsiteY91" fmla="*/ 260333 h 270646"/>
              <a:gd name="connsiteX92" fmla="*/ 3024151 w 4022801"/>
              <a:gd name="connsiteY92" fmla="*/ 219127 h 270646"/>
              <a:gd name="connsiteX93" fmla="*/ 3121659 w 4022801"/>
              <a:gd name="connsiteY93" fmla="*/ 0 h 270646"/>
              <a:gd name="connsiteX94" fmla="*/ 3219167 w 4022801"/>
              <a:gd name="connsiteY94" fmla="*/ 219127 h 270646"/>
              <a:gd name="connsiteX95" fmla="*/ 3214539 w 4022801"/>
              <a:gd name="connsiteY95" fmla="*/ 270645 h 270646"/>
              <a:gd name="connsiteX96" fmla="*/ 3220865 w 4022801"/>
              <a:gd name="connsiteY96" fmla="*/ 261060 h 270646"/>
              <a:gd name="connsiteX97" fmla="*/ 3258819 w 4022801"/>
              <a:gd name="connsiteY97" fmla="*/ 243840 h 270646"/>
              <a:gd name="connsiteX98" fmla="*/ 3278470 w 4022801"/>
              <a:gd name="connsiteY98" fmla="*/ 248292 h 270646"/>
              <a:gd name="connsiteX99" fmla="*/ 3295730 w 4022801"/>
              <a:gd name="connsiteY99" fmla="*/ 260332 h 270646"/>
              <a:gd name="connsiteX100" fmla="*/ 3292028 w 4022801"/>
              <a:gd name="connsiteY100" fmla="*/ 219127 h 270646"/>
              <a:gd name="connsiteX101" fmla="*/ 3389536 w 4022801"/>
              <a:gd name="connsiteY101" fmla="*/ 0 h 270646"/>
              <a:gd name="connsiteX102" fmla="*/ 3487044 w 4022801"/>
              <a:gd name="connsiteY102" fmla="*/ 219127 h 270646"/>
              <a:gd name="connsiteX103" fmla="*/ 3482416 w 4022801"/>
              <a:gd name="connsiteY103" fmla="*/ 270645 h 270646"/>
              <a:gd name="connsiteX104" fmla="*/ 3488742 w 4022801"/>
              <a:gd name="connsiteY104" fmla="*/ 261060 h 270646"/>
              <a:gd name="connsiteX105" fmla="*/ 3526696 w 4022801"/>
              <a:gd name="connsiteY105" fmla="*/ 243840 h 270646"/>
              <a:gd name="connsiteX106" fmla="*/ 3546348 w 4022801"/>
              <a:gd name="connsiteY106" fmla="*/ 248292 h 270646"/>
              <a:gd name="connsiteX107" fmla="*/ 3563608 w 4022801"/>
              <a:gd name="connsiteY107" fmla="*/ 260333 h 270646"/>
              <a:gd name="connsiteX108" fmla="*/ 3559906 w 4022801"/>
              <a:gd name="connsiteY108" fmla="*/ 219127 h 270646"/>
              <a:gd name="connsiteX109" fmla="*/ 3657414 w 4022801"/>
              <a:gd name="connsiteY109" fmla="*/ 0 h 270646"/>
              <a:gd name="connsiteX110" fmla="*/ 3754922 w 4022801"/>
              <a:gd name="connsiteY110" fmla="*/ 219127 h 270646"/>
              <a:gd name="connsiteX111" fmla="*/ 3750294 w 4022801"/>
              <a:gd name="connsiteY111" fmla="*/ 270645 h 270646"/>
              <a:gd name="connsiteX112" fmla="*/ 3756620 w 4022801"/>
              <a:gd name="connsiteY112" fmla="*/ 261060 h 270646"/>
              <a:gd name="connsiteX113" fmla="*/ 3794574 w 4022801"/>
              <a:gd name="connsiteY113" fmla="*/ 243840 h 270646"/>
              <a:gd name="connsiteX114" fmla="*/ 3814226 w 4022801"/>
              <a:gd name="connsiteY114" fmla="*/ 248292 h 270646"/>
              <a:gd name="connsiteX115" fmla="*/ 3831487 w 4022801"/>
              <a:gd name="connsiteY115" fmla="*/ 260334 h 270646"/>
              <a:gd name="connsiteX116" fmla="*/ 3827785 w 4022801"/>
              <a:gd name="connsiteY116" fmla="*/ 219127 h 270646"/>
              <a:gd name="connsiteX117" fmla="*/ 3925293 w 4022801"/>
              <a:gd name="connsiteY117" fmla="*/ 0 h 270646"/>
              <a:gd name="connsiteX118" fmla="*/ 4022801 w 4022801"/>
              <a:gd name="connsiteY118" fmla="*/ 219127 h 270646"/>
              <a:gd name="connsiteX119" fmla="*/ 4018173 w 4022801"/>
              <a:gd name="connsiteY119" fmla="*/ 270645 h 270646"/>
              <a:gd name="connsiteX0" fmla="*/ 0 w 4022801"/>
              <a:gd name="connsiteY0" fmla="*/ 270645 h 270646"/>
              <a:gd name="connsiteX1" fmla="*/ 6326 w 4022801"/>
              <a:gd name="connsiteY1" fmla="*/ 261060 h 270646"/>
              <a:gd name="connsiteX2" fmla="*/ 81192 w 4022801"/>
              <a:gd name="connsiteY2" fmla="*/ 260333 h 270646"/>
              <a:gd name="connsiteX3" fmla="*/ 77490 w 4022801"/>
              <a:gd name="connsiteY3" fmla="*/ 219127 h 270646"/>
              <a:gd name="connsiteX4" fmla="*/ 174998 w 4022801"/>
              <a:gd name="connsiteY4" fmla="*/ 0 h 270646"/>
              <a:gd name="connsiteX5" fmla="*/ 272506 w 4022801"/>
              <a:gd name="connsiteY5" fmla="*/ 219127 h 270646"/>
              <a:gd name="connsiteX6" fmla="*/ 267878 w 4022801"/>
              <a:gd name="connsiteY6" fmla="*/ 270645 h 270646"/>
              <a:gd name="connsiteX7" fmla="*/ 274204 w 4022801"/>
              <a:gd name="connsiteY7" fmla="*/ 261060 h 270646"/>
              <a:gd name="connsiteX8" fmla="*/ 312158 w 4022801"/>
              <a:gd name="connsiteY8" fmla="*/ 243840 h 270646"/>
              <a:gd name="connsiteX9" fmla="*/ 331809 w 4022801"/>
              <a:gd name="connsiteY9" fmla="*/ 248292 h 270646"/>
              <a:gd name="connsiteX10" fmla="*/ 349071 w 4022801"/>
              <a:gd name="connsiteY10" fmla="*/ 260334 h 270646"/>
              <a:gd name="connsiteX11" fmla="*/ 345369 w 4022801"/>
              <a:gd name="connsiteY11" fmla="*/ 219127 h 270646"/>
              <a:gd name="connsiteX12" fmla="*/ 442877 w 4022801"/>
              <a:gd name="connsiteY12" fmla="*/ 0 h 270646"/>
              <a:gd name="connsiteX13" fmla="*/ 540385 w 4022801"/>
              <a:gd name="connsiteY13" fmla="*/ 219127 h 270646"/>
              <a:gd name="connsiteX14" fmla="*/ 535757 w 4022801"/>
              <a:gd name="connsiteY14" fmla="*/ 270645 h 270646"/>
              <a:gd name="connsiteX15" fmla="*/ 542083 w 4022801"/>
              <a:gd name="connsiteY15" fmla="*/ 261060 h 270646"/>
              <a:gd name="connsiteX16" fmla="*/ 580037 w 4022801"/>
              <a:gd name="connsiteY16" fmla="*/ 243840 h 270646"/>
              <a:gd name="connsiteX17" fmla="*/ 599688 w 4022801"/>
              <a:gd name="connsiteY17" fmla="*/ 248292 h 270646"/>
              <a:gd name="connsiteX18" fmla="*/ 616949 w 4022801"/>
              <a:gd name="connsiteY18" fmla="*/ 260333 h 270646"/>
              <a:gd name="connsiteX19" fmla="*/ 613247 w 4022801"/>
              <a:gd name="connsiteY19" fmla="*/ 219127 h 270646"/>
              <a:gd name="connsiteX20" fmla="*/ 710755 w 4022801"/>
              <a:gd name="connsiteY20" fmla="*/ 0 h 270646"/>
              <a:gd name="connsiteX21" fmla="*/ 808263 w 4022801"/>
              <a:gd name="connsiteY21" fmla="*/ 219127 h 270646"/>
              <a:gd name="connsiteX22" fmla="*/ 803635 w 4022801"/>
              <a:gd name="connsiteY22" fmla="*/ 270645 h 270646"/>
              <a:gd name="connsiteX23" fmla="*/ 809961 w 4022801"/>
              <a:gd name="connsiteY23" fmla="*/ 261060 h 270646"/>
              <a:gd name="connsiteX24" fmla="*/ 847915 w 4022801"/>
              <a:gd name="connsiteY24" fmla="*/ 243840 h 270646"/>
              <a:gd name="connsiteX25" fmla="*/ 867566 w 4022801"/>
              <a:gd name="connsiteY25" fmla="*/ 248292 h 270646"/>
              <a:gd name="connsiteX26" fmla="*/ 884827 w 4022801"/>
              <a:gd name="connsiteY26" fmla="*/ 260333 h 270646"/>
              <a:gd name="connsiteX27" fmla="*/ 881125 w 4022801"/>
              <a:gd name="connsiteY27" fmla="*/ 219127 h 270646"/>
              <a:gd name="connsiteX28" fmla="*/ 978633 w 4022801"/>
              <a:gd name="connsiteY28" fmla="*/ 0 h 270646"/>
              <a:gd name="connsiteX29" fmla="*/ 1076141 w 4022801"/>
              <a:gd name="connsiteY29" fmla="*/ 219127 h 270646"/>
              <a:gd name="connsiteX30" fmla="*/ 1071513 w 4022801"/>
              <a:gd name="connsiteY30" fmla="*/ 270645 h 270646"/>
              <a:gd name="connsiteX31" fmla="*/ 1077839 w 4022801"/>
              <a:gd name="connsiteY31" fmla="*/ 261060 h 270646"/>
              <a:gd name="connsiteX32" fmla="*/ 1115793 w 4022801"/>
              <a:gd name="connsiteY32" fmla="*/ 243840 h 270646"/>
              <a:gd name="connsiteX33" fmla="*/ 1135444 w 4022801"/>
              <a:gd name="connsiteY33" fmla="*/ 248292 h 270646"/>
              <a:gd name="connsiteX34" fmla="*/ 1152706 w 4022801"/>
              <a:gd name="connsiteY34" fmla="*/ 260334 h 270646"/>
              <a:gd name="connsiteX35" fmla="*/ 1149004 w 4022801"/>
              <a:gd name="connsiteY35" fmla="*/ 219127 h 270646"/>
              <a:gd name="connsiteX36" fmla="*/ 1246511 w 4022801"/>
              <a:gd name="connsiteY36" fmla="*/ 0 h 270646"/>
              <a:gd name="connsiteX37" fmla="*/ 1344019 w 4022801"/>
              <a:gd name="connsiteY37" fmla="*/ 219127 h 270646"/>
              <a:gd name="connsiteX38" fmla="*/ 1339391 w 4022801"/>
              <a:gd name="connsiteY38" fmla="*/ 270645 h 270646"/>
              <a:gd name="connsiteX39" fmla="*/ 1345717 w 4022801"/>
              <a:gd name="connsiteY39" fmla="*/ 261060 h 270646"/>
              <a:gd name="connsiteX40" fmla="*/ 1383671 w 4022801"/>
              <a:gd name="connsiteY40" fmla="*/ 243840 h 270646"/>
              <a:gd name="connsiteX41" fmla="*/ 1403322 w 4022801"/>
              <a:gd name="connsiteY41" fmla="*/ 248292 h 270646"/>
              <a:gd name="connsiteX42" fmla="*/ 1420583 w 4022801"/>
              <a:gd name="connsiteY42" fmla="*/ 260333 h 270646"/>
              <a:gd name="connsiteX43" fmla="*/ 1416881 w 4022801"/>
              <a:gd name="connsiteY43" fmla="*/ 219127 h 270646"/>
              <a:gd name="connsiteX44" fmla="*/ 1514388 w 4022801"/>
              <a:gd name="connsiteY44" fmla="*/ 0 h 270646"/>
              <a:gd name="connsiteX45" fmla="*/ 1611897 w 4022801"/>
              <a:gd name="connsiteY45" fmla="*/ 219127 h 270646"/>
              <a:gd name="connsiteX46" fmla="*/ 1607269 w 4022801"/>
              <a:gd name="connsiteY46" fmla="*/ 270644 h 270646"/>
              <a:gd name="connsiteX47" fmla="*/ 1613594 w 4022801"/>
              <a:gd name="connsiteY47" fmla="*/ 261060 h 270646"/>
              <a:gd name="connsiteX48" fmla="*/ 1651548 w 4022801"/>
              <a:gd name="connsiteY48" fmla="*/ 243840 h 270646"/>
              <a:gd name="connsiteX49" fmla="*/ 1671200 w 4022801"/>
              <a:gd name="connsiteY49" fmla="*/ 248292 h 270646"/>
              <a:gd name="connsiteX50" fmla="*/ 1688461 w 4022801"/>
              <a:gd name="connsiteY50" fmla="*/ 260333 h 270646"/>
              <a:gd name="connsiteX51" fmla="*/ 1684759 w 4022801"/>
              <a:gd name="connsiteY51" fmla="*/ 219127 h 270646"/>
              <a:gd name="connsiteX52" fmla="*/ 1782267 w 4022801"/>
              <a:gd name="connsiteY52" fmla="*/ 0 h 270646"/>
              <a:gd name="connsiteX53" fmla="*/ 1879775 w 4022801"/>
              <a:gd name="connsiteY53" fmla="*/ 219127 h 270646"/>
              <a:gd name="connsiteX54" fmla="*/ 1875147 w 4022801"/>
              <a:gd name="connsiteY54" fmla="*/ 270645 h 270646"/>
              <a:gd name="connsiteX55" fmla="*/ 1881473 w 4022801"/>
              <a:gd name="connsiteY55" fmla="*/ 261060 h 270646"/>
              <a:gd name="connsiteX56" fmla="*/ 1919427 w 4022801"/>
              <a:gd name="connsiteY56" fmla="*/ 243840 h 270646"/>
              <a:gd name="connsiteX57" fmla="*/ 1939078 w 4022801"/>
              <a:gd name="connsiteY57" fmla="*/ 248292 h 270646"/>
              <a:gd name="connsiteX58" fmla="*/ 1956340 w 4022801"/>
              <a:gd name="connsiteY58" fmla="*/ 260334 h 270646"/>
              <a:gd name="connsiteX59" fmla="*/ 1952638 w 4022801"/>
              <a:gd name="connsiteY59" fmla="*/ 219127 h 270646"/>
              <a:gd name="connsiteX60" fmla="*/ 2050146 w 4022801"/>
              <a:gd name="connsiteY60" fmla="*/ 0 h 270646"/>
              <a:gd name="connsiteX61" fmla="*/ 2147653 w 4022801"/>
              <a:gd name="connsiteY61" fmla="*/ 219127 h 270646"/>
              <a:gd name="connsiteX62" fmla="*/ 2143025 w 4022801"/>
              <a:gd name="connsiteY62" fmla="*/ 270646 h 270646"/>
              <a:gd name="connsiteX63" fmla="*/ 2149352 w 4022801"/>
              <a:gd name="connsiteY63" fmla="*/ 261060 h 270646"/>
              <a:gd name="connsiteX64" fmla="*/ 2187306 w 4022801"/>
              <a:gd name="connsiteY64" fmla="*/ 243840 h 270646"/>
              <a:gd name="connsiteX65" fmla="*/ 2206957 w 4022801"/>
              <a:gd name="connsiteY65" fmla="*/ 248292 h 270646"/>
              <a:gd name="connsiteX66" fmla="*/ 2224218 w 4022801"/>
              <a:gd name="connsiteY66" fmla="*/ 260333 h 270646"/>
              <a:gd name="connsiteX67" fmla="*/ 2220516 w 4022801"/>
              <a:gd name="connsiteY67" fmla="*/ 219127 h 270646"/>
              <a:gd name="connsiteX68" fmla="*/ 2318024 w 4022801"/>
              <a:gd name="connsiteY68" fmla="*/ 0 h 270646"/>
              <a:gd name="connsiteX69" fmla="*/ 2415533 w 4022801"/>
              <a:gd name="connsiteY69" fmla="*/ 219127 h 270646"/>
              <a:gd name="connsiteX70" fmla="*/ 2410905 w 4022801"/>
              <a:gd name="connsiteY70" fmla="*/ 270643 h 270646"/>
              <a:gd name="connsiteX71" fmla="*/ 2417230 w 4022801"/>
              <a:gd name="connsiteY71" fmla="*/ 261060 h 270646"/>
              <a:gd name="connsiteX72" fmla="*/ 2455184 w 4022801"/>
              <a:gd name="connsiteY72" fmla="*/ 243840 h 270646"/>
              <a:gd name="connsiteX73" fmla="*/ 2474835 w 4022801"/>
              <a:gd name="connsiteY73" fmla="*/ 248292 h 270646"/>
              <a:gd name="connsiteX74" fmla="*/ 2492096 w 4022801"/>
              <a:gd name="connsiteY74" fmla="*/ 260333 h 270646"/>
              <a:gd name="connsiteX75" fmla="*/ 2488394 w 4022801"/>
              <a:gd name="connsiteY75" fmla="*/ 219127 h 270646"/>
              <a:gd name="connsiteX76" fmla="*/ 2585903 w 4022801"/>
              <a:gd name="connsiteY76" fmla="*/ 0 h 270646"/>
              <a:gd name="connsiteX77" fmla="*/ 2683410 w 4022801"/>
              <a:gd name="connsiteY77" fmla="*/ 219127 h 270646"/>
              <a:gd name="connsiteX78" fmla="*/ 2678782 w 4022801"/>
              <a:gd name="connsiteY78" fmla="*/ 270646 h 270646"/>
              <a:gd name="connsiteX79" fmla="*/ 2685108 w 4022801"/>
              <a:gd name="connsiteY79" fmla="*/ 261060 h 270646"/>
              <a:gd name="connsiteX80" fmla="*/ 2723063 w 4022801"/>
              <a:gd name="connsiteY80" fmla="*/ 243840 h 270646"/>
              <a:gd name="connsiteX81" fmla="*/ 2742714 w 4022801"/>
              <a:gd name="connsiteY81" fmla="*/ 248292 h 270646"/>
              <a:gd name="connsiteX82" fmla="*/ 2759975 w 4022801"/>
              <a:gd name="connsiteY82" fmla="*/ 260334 h 270646"/>
              <a:gd name="connsiteX83" fmla="*/ 2756273 w 4022801"/>
              <a:gd name="connsiteY83" fmla="*/ 219127 h 270646"/>
              <a:gd name="connsiteX84" fmla="*/ 2853781 w 4022801"/>
              <a:gd name="connsiteY84" fmla="*/ 0 h 270646"/>
              <a:gd name="connsiteX85" fmla="*/ 2951289 w 4022801"/>
              <a:gd name="connsiteY85" fmla="*/ 219127 h 270646"/>
              <a:gd name="connsiteX86" fmla="*/ 2946661 w 4022801"/>
              <a:gd name="connsiteY86" fmla="*/ 270645 h 270646"/>
              <a:gd name="connsiteX87" fmla="*/ 2952987 w 4022801"/>
              <a:gd name="connsiteY87" fmla="*/ 261060 h 270646"/>
              <a:gd name="connsiteX88" fmla="*/ 2990941 w 4022801"/>
              <a:gd name="connsiteY88" fmla="*/ 243840 h 270646"/>
              <a:gd name="connsiteX89" fmla="*/ 3010592 w 4022801"/>
              <a:gd name="connsiteY89" fmla="*/ 248292 h 270646"/>
              <a:gd name="connsiteX90" fmla="*/ 3027853 w 4022801"/>
              <a:gd name="connsiteY90" fmla="*/ 260333 h 270646"/>
              <a:gd name="connsiteX91" fmla="*/ 3024151 w 4022801"/>
              <a:gd name="connsiteY91" fmla="*/ 219127 h 270646"/>
              <a:gd name="connsiteX92" fmla="*/ 3121659 w 4022801"/>
              <a:gd name="connsiteY92" fmla="*/ 0 h 270646"/>
              <a:gd name="connsiteX93" fmla="*/ 3219167 w 4022801"/>
              <a:gd name="connsiteY93" fmla="*/ 219127 h 270646"/>
              <a:gd name="connsiteX94" fmla="*/ 3214539 w 4022801"/>
              <a:gd name="connsiteY94" fmla="*/ 270645 h 270646"/>
              <a:gd name="connsiteX95" fmla="*/ 3220865 w 4022801"/>
              <a:gd name="connsiteY95" fmla="*/ 261060 h 270646"/>
              <a:gd name="connsiteX96" fmla="*/ 3258819 w 4022801"/>
              <a:gd name="connsiteY96" fmla="*/ 243840 h 270646"/>
              <a:gd name="connsiteX97" fmla="*/ 3278470 w 4022801"/>
              <a:gd name="connsiteY97" fmla="*/ 248292 h 270646"/>
              <a:gd name="connsiteX98" fmla="*/ 3295730 w 4022801"/>
              <a:gd name="connsiteY98" fmla="*/ 260332 h 270646"/>
              <a:gd name="connsiteX99" fmla="*/ 3292028 w 4022801"/>
              <a:gd name="connsiteY99" fmla="*/ 219127 h 270646"/>
              <a:gd name="connsiteX100" fmla="*/ 3389536 w 4022801"/>
              <a:gd name="connsiteY100" fmla="*/ 0 h 270646"/>
              <a:gd name="connsiteX101" fmla="*/ 3487044 w 4022801"/>
              <a:gd name="connsiteY101" fmla="*/ 219127 h 270646"/>
              <a:gd name="connsiteX102" fmla="*/ 3482416 w 4022801"/>
              <a:gd name="connsiteY102" fmla="*/ 270645 h 270646"/>
              <a:gd name="connsiteX103" fmla="*/ 3488742 w 4022801"/>
              <a:gd name="connsiteY103" fmla="*/ 261060 h 270646"/>
              <a:gd name="connsiteX104" fmla="*/ 3526696 w 4022801"/>
              <a:gd name="connsiteY104" fmla="*/ 243840 h 270646"/>
              <a:gd name="connsiteX105" fmla="*/ 3546348 w 4022801"/>
              <a:gd name="connsiteY105" fmla="*/ 248292 h 270646"/>
              <a:gd name="connsiteX106" fmla="*/ 3563608 w 4022801"/>
              <a:gd name="connsiteY106" fmla="*/ 260333 h 270646"/>
              <a:gd name="connsiteX107" fmla="*/ 3559906 w 4022801"/>
              <a:gd name="connsiteY107" fmla="*/ 219127 h 270646"/>
              <a:gd name="connsiteX108" fmla="*/ 3657414 w 4022801"/>
              <a:gd name="connsiteY108" fmla="*/ 0 h 270646"/>
              <a:gd name="connsiteX109" fmla="*/ 3754922 w 4022801"/>
              <a:gd name="connsiteY109" fmla="*/ 219127 h 270646"/>
              <a:gd name="connsiteX110" fmla="*/ 3750294 w 4022801"/>
              <a:gd name="connsiteY110" fmla="*/ 270645 h 270646"/>
              <a:gd name="connsiteX111" fmla="*/ 3756620 w 4022801"/>
              <a:gd name="connsiteY111" fmla="*/ 261060 h 270646"/>
              <a:gd name="connsiteX112" fmla="*/ 3794574 w 4022801"/>
              <a:gd name="connsiteY112" fmla="*/ 243840 h 270646"/>
              <a:gd name="connsiteX113" fmla="*/ 3814226 w 4022801"/>
              <a:gd name="connsiteY113" fmla="*/ 248292 h 270646"/>
              <a:gd name="connsiteX114" fmla="*/ 3831487 w 4022801"/>
              <a:gd name="connsiteY114" fmla="*/ 260334 h 270646"/>
              <a:gd name="connsiteX115" fmla="*/ 3827785 w 4022801"/>
              <a:gd name="connsiteY115" fmla="*/ 219127 h 270646"/>
              <a:gd name="connsiteX116" fmla="*/ 3925293 w 4022801"/>
              <a:gd name="connsiteY116" fmla="*/ 0 h 270646"/>
              <a:gd name="connsiteX117" fmla="*/ 4022801 w 4022801"/>
              <a:gd name="connsiteY117" fmla="*/ 219127 h 270646"/>
              <a:gd name="connsiteX118" fmla="*/ 4018173 w 4022801"/>
              <a:gd name="connsiteY118" fmla="*/ 270645 h 270646"/>
              <a:gd name="connsiteX0" fmla="*/ 0 w 4022801"/>
              <a:gd name="connsiteY0" fmla="*/ 270645 h 270646"/>
              <a:gd name="connsiteX1" fmla="*/ 81192 w 4022801"/>
              <a:gd name="connsiteY1" fmla="*/ 260333 h 270646"/>
              <a:gd name="connsiteX2" fmla="*/ 77490 w 4022801"/>
              <a:gd name="connsiteY2" fmla="*/ 219127 h 270646"/>
              <a:gd name="connsiteX3" fmla="*/ 174998 w 4022801"/>
              <a:gd name="connsiteY3" fmla="*/ 0 h 270646"/>
              <a:gd name="connsiteX4" fmla="*/ 272506 w 4022801"/>
              <a:gd name="connsiteY4" fmla="*/ 219127 h 270646"/>
              <a:gd name="connsiteX5" fmla="*/ 267878 w 4022801"/>
              <a:gd name="connsiteY5" fmla="*/ 270645 h 270646"/>
              <a:gd name="connsiteX6" fmla="*/ 274204 w 4022801"/>
              <a:gd name="connsiteY6" fmla="*/ 261060 h 270646"/>
              <a:gd name="connsiteX7" fmla="*/ 312158 w 4022801"/>
              <a:gd name="connsiteY7" fmla="*/ 243840 h 270646"/>
              <a:gd name="connsiteX8" fmla="*/ 331809 w 4022801"/>
              <a:gd name="connsiteY8" fmla="*/ 248292 h 270646"/>
              <a:gd name="connsiteX9" fmla="*/ 349071 w 4022801"/>
              <a:gd name="connsiteY9" fmla="*/ 260334 h 270646"/>
              <a:gd name="connsiteX10" fmla="*/ 345369 w 4022801"/>
              <a:gd name="connsiteY10" fmla="*/ 219127 h 270646"/>
              <a:gd name="connsiteX11" fmla="*/ 442877 w 4022801"/>
              <a:gd name="connsiteY11" fmla="*/ 0 h 270646"/>
              <a:gd name="connsiteX12" fmla="*/ 540385 w 4022801"/>
              <a:gd name="connsiteY12" fmla="*/ 219127 h 270646"/>
              <a:gd name="connsiteX13" fmla="*/ 535757 w 4022801"/>
              <a:gd name="connsiteY13" fmla="*/ 270645 h 270646"/>
              <a:gd name="connsiteX14" fmla="*/ 542083 w 4022801"/>
              <a:gd name="connsiteY14" fmla="*/ 261060 h 270646"/>
              <a:gd name="connsiteX15" fmla="*/ 580037 w 4022801"/>
              <a:gd name="connsiteY15" fmla="*/ 243840 h 270646"/>
              <a:gd name="connsiteX16" fmla="*/ 599688 w 4022801"/>
              <a:gd name="connsiteY16" fmla="*/ 248292 h 270646"/>
              <a:gd name="connsiteX17" fmla="*/ 616949 w 4022801"/>
              <a:gd name="connsiteY17" fmla="*/ 260333 h 270646"/>
              <a:gd name="connsiteX18" fmla="*/ 613247 w 4022801"/>
              <a:gd name="connsiteY18" fmla="*/ 219127 h 270646"/>
              <a:gd name="connsiteX19" fmla="*/ 710755 w 4022801"/>
              <a:gd name="connsiteY19" fmla="*/ 0 h 270646"/>
              <a:gd name="connsiteX20" fmla="*/ 808263 w 4022801"/>
              <a:gd name="connsiteY20" fmla="*/ 219127 h 270646"/>
              <a:gd name="connsiteX21" fmla="*/ 803635 w 4022801"/>
              <a:gd name="connsiteY21" fmla="*/ 270645 h 270646"/>
              <a:gd name="connsiteX22" fmla="*/ 809961 w 4022801"/>
              <a:gd name="connsiteY22" fmla="*/ 261060 h 270646"/>
              <a:gd name="connsiteX23" fmla="*/ 847915 w 4022801"/>
              <a:gd name="connsiteY23" fmla="*/ 243840 h 270646"/>
              <a:gd name="connsiteX24" fmla="*/ 867566 w 4022801"/>
              <a:gd name="connsiteY24" fmla="*/ 248292 h 270646"/>
              <a:gd name="connsiteX25" fmla="*/ 884827 w 4022801"/>
              <a:gd name="connsiteY25" fmla="*/ 260333 h 270646"/>
              <a:gd name="connsiteX26" fmla="*/ 881125 w 4022801"/>
              <a:gd name="connsiteY26" fmla="*/ 219127 h 270646"/>
              <a:gd name="connsiteX27" fmla="*/ 978633 w 4022801"/>
              <a:gd name="connsiteY27" fmla="*/ 0 h 270646"/>
              <a:gd name="connsiteX28" fmla="*/ 1076141 w 4022801"/>
              <a:gd name="connsiteY28" fmla="*/ 219127 h 270646"/>
              <a:gd name="connsiteX29" fmla="*/ 1071513 w 4022801"/>
              <a:gd name="connsiteY29" fmla="*/ 270645 h 270646"/>
              <a:gd name="connsiteX30" fmla="*/ 1077839 w 4022801"/>
              <a:gd name="connsiteY30" fmla="*/ 261060 h 270646"/>
              <a:gd name="connsiteX31" fmla="*/ 1115793 w 4022801"/>
              <a:gd name="connsiteY31" fmla="*/ 243840 h 270646"/>
              <a:gd name="connsiteX32" fmla="*/ 1135444 w 4022801"/>
              <a:gd name="connsiteY32" fmla="*/ 248292 h 270646"/>
              <a:gd name="connsiteX33" fmla="*/ 1152706 w 4022801"/>
              <a:gd name="connsiteY33" fmla="*/ 260334 h 270646"/>
              <a:gd name="connsiteX34" fmla="*/ 1149004 w 4022801"/>
              <a:gd name="connsiteY34" fmla="*/ 219127 h 270646"/>
              <a:gd name="connsiteX35" fmla="*/ 1246511 w 4022801"/>
              <a:gd name="connsiteY35" fmla="*/ 0 h 270646"/>
              <a:gd name="connsiteX36" fmla="*/ 1344019 w 4022801"/>
              <a:gd name="connsiteY36" fmla="*/ 219127 h 270646"/>
              <a:gd name="connsiteX37" fmla="*/ 1339391 w 4022801"/>
              <a:gd name="connsiteY37" fmla="*/ 270645 h 270646"/>
              <a:gd name="connsiteX38" fmla="*/ 1345717 w 4022801"/>
              <a:gd name="connsiteY38" fmla="*/ 261060 h 270646"/>
              <a:gd name="connsiteX39" fmla="*/ 1383671 w 4022801"/>
              <a:gd name="connsiteY39" fmla="*/ 243840 h 270646"/>
              <a:gd name="connsiteX40" fmla="*/ 1403322 w 4022801"/>
              <a:gd name="connsiteY40" fmla="*/ 248292 h 270646"/>
              <a:gd name="connsiteX41" fmla="*/ 1420583 w 4022801"/>
              <a:gd name="connsiteY41" fmla="*/ 260333 h 270646"/>
              <a:gd name="connsiteX42" fmla="*/ 1416881 w 4022801"/>
              <a:gd name="connsiteY42" fmla="*/ 219127 h 270646"/>
              <a:gd name="connsiteX43" fmla="*/ 1514388 w 4022801"/>
              <a:gd name="connsiteY43" fmla="*/ 0 h 270646"/>
              <a:gd name="connsiteX44" fmla="*/ 1611897 w 4022801"/>
              <a:gd name="connsiteY44" fmla="*/ 219127 h 270646"/>
              <a:gd name="connsiteX45" fmla="*/ 1607269 w 4022801"/>
              <a:gd name="connsiteY45" fmla="*/ 270644 h 270646"/>
              <a:gd name="connsiteX46" fmla="*/ 1613594 w 4022801"/>
              <a:gd name="connsiteY46" fmla="*/ 261060 h 270646"/>
              <a:gd name="connsiteX47" fmla="*/ 1651548 w 4022801"/>
              <a:gd name="connsiteY47" fmla="*/ 243840 h 270646"/>
              <a:gd name="connsiteX48" fmla="*/ 1671200 w 4022801"/>
              <a:gd name="connsiteY48" fmla="*/ 248292 h 270646"/>
              <a:gd name="connsiteX49" fmla="*/ 1688461 w 4022801"/>
              <a:gd name="connsiteY49" fmla="*/ 260333 h 270646"/>
              <a:gd name="connsiteX50" fmla="*/ 1684759 w 4022801"/>
              <a:gd name="connsiteY50" fmla="*/ 219127 h 270646"/>
              <a:gd name="connsiteX51" fmla="*/ 1782267 w 4022801"/>
              <a:gd name="connsiteY51" fmla="*/ 0 h 270646"/>
              <a:gd name="connsiteX52" fmla="*/ 1879775 w 4022801"/>
              <a:gd name="connsiteY52" fmla="*/ 219127 h 270646"/>
              <a:gd name="connsiteX53" fmla="*/ 1875147 w 4022801"/>
              <a:gd name="connsiteY53" fmla="*/ 270645 h 270646"/>
              <a:gd name="connsiteX54" fmla="*/ 1881473 w 4022801"/>
              <a:gd name="connsiteY54" fmla="*/ 261060 h 270646"/>
              <a:gd name="connsiteX55" fmla="*/ 1919427 w 4022801"/>
              <a:gd name="connsiteY55" fmla="*/ 243840 h 270646"/>
              <a:gd name="connsiteX56" fmla="*/ 1939078 w 4022801"/>
              <a:gd name="connsiteY56" fmla="*/ 248292 h 270646"/>
              <a:gd name="connsiteX57" fmla="*/ 1956340 w 4022801"/>
              <a:gd name="connsiteY57" fmla="*/ 260334 h 270646"/>
              <a:gd name="connsiteX58" fmla="*/ 1952638 w 4022801"/>
              <a:gd name="connsiteY58" fmla="*/ 219127 h 270646"/>
              <a:gd name="connsiteX59" fmla="*/ 2050146 w 4022801"/>
              <a:gd name="connsiteY59" fmla="*/ 0 h 270646"/>
              <a:gd name="connsiteX60" fmla="*/ 2147653 w 4022801"/>
              <a:gd name="connsiteY60" fmla="*/ 219127 h 270646"/>
              <a:gd name="connsiteX61" fmla="*/ 2143025 w 4022801"/>
              <a:gd name="connsiteY61" fmla="*/ 270646 h 270646"/>
              <a:gd name="connsiteX62" fmla="*/ 2149352 w 4022801"/>
              <a:gd name="connsiteY62" fmla="*/ 261060 h 270646"/>
              <a:gd name="connsiteX63" fmla="*/ 2187306 w 4022801"/>
              <a:gd name="connsiteY63" fmla="*/ 243840 h 270646"/>
              <a:gd name="connsiteX64" fmla="*/ 2206957 w 4022801"/>
              <a:gd name="connsiteY64" fmla="*/ 248292 h 270646"/>
              <a:gd name="connsiteX65" fmla="*/ 2224218 w 4022801"/>
              <a:gd name="connsiteY65" fmla="*/ 260333 h 270646"/>
              <a:gd name="connsiteX66" fmla="*/ 2220516 w 4022801"/>
              <a:gd name="connsiteY66" fmla="*/ 219127 h 270646"/>
              <a:gd name="connsiteX67" fmla="*/ 2318024 w 4022801"/>
              <a:gd name="connsiteY67" fmla="*/ 0 h 270646"/>
              <a:gd name="connsiteX68" fmla="*/ 2415533 w 4022801"/>
              <a:gd name="connsiteY68" fmla="*/ 219127 h 270646"/>
              <a:gd name="connsiteX69" fmla="*/ 2410905 w 4022801"/>
              <a:gd name="connsiteY69" fmla="*/ 270643 h 270646"/>
              <a:gd name="connsiteX70" fmla="*/ 2417230 w 4022801"/>
              <a:gd name="connsiteY70" fmla="*/ 261060 h 270646"/>
              <a:gd name="connsiteX71" fmla="*/ 2455184 w 4022801"/>
              <a:gd name="connsiteY71" fmla="*/ 243840 h 270646"/>
              <a:gd name="connsiteX72" fmla="*/ 2474835 w 4022801"/>
              <a:gd name="connsiteY72" fmla="*/ 248292 h 270646"/>
              <a:gd name="connsiteX73" fmla="*/ 2492096 w 4022801"/>
              <a:gd name="connsiteY73" fmla="*/ 260333 h 270646"/>
              <a:gd name="connsiteX74" fmla="*/ 2488394 w 4022801"/>
              <a:gd name="connsiteY74" fmla="*/ 219127 h 270646"/>
              <a:gd name="connsiteX75" fmla="*/ 2585903 w 4022801"/>
              <a:gd name="connsiteY75" fmla="*/ 0 h 270646"/>
              <a:gd name="connsiteX76" fmla="*/ 2683410 w 4022801"/>
              <a:gd name="connsiteY76" fmla="*/ 219127 h 270646"/>
              <a:gd name="connsiteX77" fmla="*/ 2678782 w 4022801"/>
              <a:gd name="connsiteY77" fmla="*/ 270646 h 270646"/>
              <a:gd name="connsiteX78" fmla="*/ 2685108 w 4022801"/>
              <a:gd name="connsiteY78" fmla="*/ 261060 h 270646"/>
              <a:gd name="connsiteX79" fmla="*/ 2723063 w 4022801"/>
              <a:gd name="connsiteY79" fmla="*/ 243840 h 270646"/>
              <a:gd name="connsiteX80" fmla="*/ 2742714 w 4022801"/>
              <a:gd name="connsiteY80" fmla="*/ 248292 h 270646"/>
              <a:gd name="connsiteX81" fmla="*/ 2759975 w 4022801"/>
              <a:gd name="connsiteY81" fmla="*/ 260334 h 270646"/>
              <a:gd name="connsiteX82" fmla="*/ 2756273 w 4022801"/>
              <a:gd name="connsiteY82" fmla="*/ 219127 h 270646"/>
              <a:gd name="connsiteX83" fmla="*/ 2853781 w 4022801"/>
              <a:gd name="connsiteY83" fmla="*/ 0 h 270646"/>
              <a:gd name="connsiteX84" fmla="*/ 2951289 w 4022801"/>
              <a:gd name="connsiteY84" fmla="*/ 219127 h 270646"/>
              <a:gd name="connsiteX85" fmla="*/ 2946661 w 4022801"/>
              <a:gd name="connsiteY85" fmla="*/ 270645 h 270646"/>
              <a:gd name="connsiteX86" fmla="*/ 2952987 w 4022801"/>
              <a:gd name="connsiteY86" fmla="*/ 261060 h 270646"/>
              <a:gd name="connsiteX87" fmla="*/ 2990941 w 4022801"/>
              <a:gd name="connsiteY87" fmla="*/ 243840 h 270646"/>
              <a:gd name="connsiteX88" fmla="*/ 3010592 w 4022801"/>
              <a:gd name="connsiteY88" fmla="*/ 248292 h 270646"/>
              <a:gd name="connsiteX89" fmla="*/ 3027853 w 4022801"/>
              <a:gd name="connsiteY89" fmla="*/ 260333 h 270646"/>
              <a:gd name="connsiteX90" fmla="*/ 3024151 w 4022801"/>
              <a:gd name="connsiteY90" fmla="*/ 219127 h 270646"/>
              <a:gd name="connsiteX91" fmla="*/ 3121659 w 4022801"/>
              <a:gd name="connsiteY91" fmla="*/ 0 h 270646"/>
              <a:gd name="connsiteX92" fmla="*/ 3219167 w 4022801"/>
              <a:gd name="connsiteY92" fmla="*/ 219127 h 270646"/>
              <a:gd name="connsiteX93" fmla="*/ 3214539 w 4022801"/>
              <a:gd name="connsiteY93" fmla="*/ 270645 h 270646"/>
              <a:gd name="connsiteX94" fmla="*/ 3220865 w 4022801"/>
              <a:gd name="connsiteY94" fmla="*/ 261060 h 270646"/>
              <a:gd name="connsiteX95" fmla="*/ 3258819 w 4022801"/>
              <a:gd name="connsiteY95" fmla="*/ 243840 h 270646"/>
              <a:gd name="connsiteX96" fmla="*/ 3278470 w 4022801"/>
              <a:gd name="connsiteY96" fmla="*/ 248292 h 270646"/>
              <a:gd name="connsiteX97" fmla="*/ 3295730 w 4022801"/>
              <a:gd name="connsiteY97" fmla="*/ 260332 h 270646"/>
              <a:gd name="connsiteX98" fmla="*/ 3292028 w 4022801"/>
              <a:gd name="connsiteY98" fmla="*/ 219127 h 270646"/>
              <a:gd name="connsiteX99" fmla="*/ 3389536 w 4022801"/>
              <a:gd name="connsiteY99" fmla="*/ 0 h 270646"/>
              <a:gd name="connsiteX100" fmla="*/ 3487044 w 4022801"/>
              <a:gd name="connsiteY100" fmla="*/ 219127 h 270646"/>
              <a:gd name="connsiteX101" fmla="*/ 3482416 w 4022801"/>
              <a:gd name="connsiteY101" fmla="*/ 270645 h 270646"/>
              <a:gd name="connsiteX102" fmla="*/ 3488742 w 4022801"/>
              <a:gd name="connsiteY102" fmla="*/ 261060 h 270646"/>
              <a:gd name="connsiteX103" fmla="*/ 3526696 w 4022801"/>
              <a:gd name="connsiteY103" fmla="*/ 243840 h 270646"/>
              <a:gd name="connsiteX104" fmla="*/ 3546348 w 4022801"/>
              <a:gd name="connsiteY104" fmla="*/ 248292 h 270646"/>
              <a:gd name="connsiteX105" fmla="*/ 3563608 w 4022801"/>
              <a:gd name="connsiteY105" fmla="*/ 260333 h 270646"/>
              <a:gd name="connsiteX106" fmla="*/ 3559906 w 4022801"/>
              <a:gd name="connsiteY106" fmla="*/ 219127 h 270646"/>
              <a:gd name="connsiteX107" fmla="*/ 3657414 w 4022801"/>
              <a:gd name="connsiteY107" fmla="*/ 0 h 270646"/>
              <a:gd name="connsiteX108" fmla="*/ 3754922 w 4022801"/>
              <a:gd name="connsiteY108" fmla="*/ 219127 h 270646"/>
              <a:gd name="connsiteX109" fmla="*/ 3750294 w 4022801"/>
              <a:gd name="connsiteY109" fmla="*/ 270645 h 270646"/>
              <a:gd name="connsiteX110" fmla="*/ 3756620 w 4022801"/>
              <a:gd name="connsiteY110" fmla="*/ 261060 h 270646"/>
              <a:gd name="connsiteX111" fmla="*/ 3794574 w 4022801"/>
              <a:gd name="connsiteY111" fmla="*/ 243840 h 270646"/>
              <a:gd name="connsiteX112" fmla="*/ 3814226 w 4022801"/>
              <a:gd name="connsiteY112" fmla="*/ 248292 h 270646"/>
              <a:gd name="connsiteX113" fmla="*/ 3831487 w 4022801"/>
              <a:gd name="connsiteY113" fmla="*/ 260334 h 270646"/>
              <a:gd name="connsiteX114" fmla="*/ 3827785 w 4022801"/>
              <a:gd name="connsiteY114" fmla="*/ 219127 h 270646"/>
              <a:gd name="connsiteX115" fmla="*/ 3925293 w 4022801"/>
              <a:gd name="connsiteY115" fmla="*/ 0 h 270646"/>
              <a:gd name="connsiteX116" fmla="*/ 4022801 w 4022801"/>
              <a:gd name="connsiteY116" fmla="*/ 219127 h 270646"/>
              <a:gd name="connsiteX117" fmla="*/ 4018173 w 4022801"/>
              <a:gd name="connsiteY117" fmla="*/ 270645 h 270646"/>
              <a:gd name="connsiteX0" fmla="*/ 3702 w 3945311"/>
              <a:gd name="connsiteY0" fmla="*/ 260333 h 270646"/>
              <a:gd name="connsiteX1" fmla="*/ 0 w 3945311"/>
              <a:gd name="connsiteY1" fmla="*/ 219127 h 270646"/>
              <a:gd name="connsiteX2" fmla="*/ 97508 w 3945311"/>
              <a:gd name="connsiteY2" fmla="*/ 0 h 270646"/>
              <a:gd name="connsiteX3" fmla="*/ 195016 w 3945311"/>
              <a:gd name="connsiteY3" fmla="*/ 219127 h 270646"/>
              <a:gd name="connsiteX4" fmla="*/ 190388 w 3945311"/>
              <a:gd name="connsiteY4" fmla="*/ 270645 h 270646"/>
              <a:gd name="connsiteX5" fmla="*/ 196714 w 3945311"/>
              <a:gd name="connsiteY5" fmla="*/ 261060 h 270646"/>
              <a:gd name="connsiteX6" fmla="*/ 234668 w 3945311"/>
              <a:gd name="connsiteY6" fmla="*/ 243840 h 270646"/>
              <a:gd name="connsiteX7" fmla="*/ 254319 w 3945311"/>
              <a:gd name="connsiteY7" fmla="*/ 248292 h 270646"/>
              <a:gd name="connsiteX8" fmla="*/ 271581 w 3945311"/>
              <a:gd name="connsiteY8" fmla="*/ 260334 h 270646"/>
              <a:gd name="connsiteX9" fmla="*/ 267879 w 3945311"/>
              <a:gd name="connsiteY9" fmla="*/ 219127 h 270646"/>
              <a:gd name="connsiteX10" fmla="*/ 365387 w 3945311"/>
              <a:gd name="connsiteY10" fmla="*/ 0 h 270646"/>
              <a:gd name="connsiteX11" fmla="*/ 462895 w 3945311"/>
              <a:gd name="connsiteY11" fmla="*/ 219127 h 270646"/>
              <a:gd name="connsiteX12" fmla="*/ 458267 w 3945311"/>
              <a:gd name="connsiteY12" fmla="*/ 270645 h 270646"/>
              <a:gd name="connsiteX13" fmla="*/ 464593 w 3945311"/>
              <a:gd name="connsiteY13" fmla="*/ 261060 h 270646"/>
              <a:gd name="connsiteX14" fmla="*/ 502547 w 3945311"/>
              <a:gd name="connsiteY14" fmla="*/ 243840 h 270646"/>
              <a:gd name="connsiteX15" fmla="*/ 522198 w 3945311"/>
              <a:gd name="connsiteY15" fmla="*/ 248292 h 270646"/>
              <a:gd name="connsiteX16" fmla="*/ 539459 w 3945311"/>
              <a:gd name="connsiteY16" fmla="*/ 260333 h 270646"/>
              <a:gd name="connsiteX17" fmla="*/ 535757 w 3945311"/>
              <a:gd name="connsiteY17" fmla="*/ 219127 h 270646"/>
              <a:gd name="connsiteX18" fmla="*/ 633265 w 3945311"/>
              <a:gd name="connsiteY18" fmla="*/ 0 h 270646"/>
              <a:gd name="connsiteX19" fmla="*/ 730773 w 3945311"/>
              <a:gd name="connsiteY19" fmla="*/ 219127 h 270646"/>
              <a:gd name="connsiteX20" fmla="*/ 726145 w 3945311"/>
              <a:gd name="connsiteY20" fmla="*/ 270645 h 270646"/>
              <a:gd name="connsiteX21" fmla="*/ 732471 w 3945311"/>
              <a:gd name="connsiteY21" fmla="*/ 261060 h 270646"/>
              <a:gd name="connsiteX22" fmla="*/ 770425 w 3945311"/>
              <a:gd name="connsiteY22" fmla="*/ 243840 h 270646"/>
              <a:gd name="connsiteX23" fmla="*/ 790076 w 3945311"/>
              <a:gd name="connsiteY23" fmla="*/ 248292 h 270646"/>
              <a:gd name="connsiteX24" fmla="*/ 807337 w 3945311"/>
              <a:gd name="connsiteY24" fmla="*/ 260333 h 270646"/>
              <a:gd name="connsiteX25" fmla="*/ 803635 w 3945311"/>
              <a:gd name="connsiteY25" fmla="*/ 219127 h 270646"/>
              <a:gd name="connsiteX26" fmla="*/ 901143 w 3945311"/>
              <a:gd name="connsiteY26" fmla="*/ 0 h 270646"/>
              <a:gd name="connsiteX27" fmla="*/ 998651 w 3945311"/>
              <a:gd name="connsiteY27" fmla="*/ 219127 h 270646"/>
              <a:gd name="connsiteX28" fmla="*/ 994023 w 3945311"/>
              <a:gd name="connsiteY28" fmla="*/ 270645 h 270646"/>
              <a:gd name="connsiteX29" fmla="*/ 1000349 w 3945311"/>
              <a:gd name="connsiteY29" fmla="*/ 261060 h 270646"/>
              <a:gd name="connsiteX30" fmla="*/ 1038303 w 3945311"/>
              <a:gd name="connsiteY30" fmla="*/ 243840 h 270646"/>
              <a:gd name="connsiteX31" fmla="*/ 1057954 w 3945311"/>
              <a:gd name="connsiteY31" fmla="*/ 248292 h 270646"/>
              <a:gd name="connsiteX32" fmla="*/ 1075216 w 3945311"/>
              <a:gd name="connsiteY32" fmla="*/ 260334 h 270646"/>
              <a:gd name="connsiteX33" fmla="*/ 1071514 w 3945311"/>
              <a:gd name="connsiteY33" fmla="*/ 219127 h 270646"/>
              <a:gd name="connsiteX34" fmla="*/ 1169021 w 3945311"/>
              <a:gd name="connsiteY34" fmla="*/ 0 h 270646"/>
              <a:gd name="connsiteX35" fmla="*/ 1266529 w 3945311"/>
              <a:gd name="connsiteY35" fmla="*/ 219127 h 270646"/>
              <a:gd name="connsiteX36" fmla="*/ 1261901 w 3945311"/>
              <a:gd name="connsiteY36" fmla="*/ 270645 h 270646"/>
              <a:gd name="connsiteX37" fmla="*/ 1268227 w 3945311"/>
              <a:gd name="connsiteY37" fmla="*/ 261060 h 270646"/>
              <a:gd name="connsiteX38" fmla="*/ 1306181 w 3945311"/>
              <a:gd name="connsiteY38" fmla="*/ 243840 h 270646"/>
              <a:gd name="connsiteX39" fmla="*/ 1325832 w 3945311"/>
              <a:gd name="connsiteY39" fmla="*/ 248292 h 270646"/>
              <a:gd name="connsiteX40" fmla="*/ 1343093 w 3945311"/>
              <a:gd name="connsiteY40" fmla="*/ 260333 h 270646"/>
              <a:gd name="connsiteX41" fmla="*/ 1339391 w 3945311"/>
              <a:gd name="connsiteY41" fmla="*/ 219127 h 270646"/>
              <a:gd name="connsiteX42" fmla="*/ 1436898 w 3945311"/>
              <a:gd name="connsiteY42" fmla="*/ 0 h 270646"/>
              <a:gd name="connsiteX43" fmla="*/ 1534407 w 3945311"/>
              <a:gd name="connsiteY43" fmla="*/ 219127 h 270646"/>
              <a:gd name="connsiteX44" fmla="*/ 1529779 w 3945311"/>
              <a:gd name="connsiteY44" fmla="*/ 270644 h 270646"/>
              <a:gd name="connsiteX45" fmla="*/ 1536104 w 3945311"/>
              <a:gd name="connsiteY45" fmla="*/ 261060 h 270646"/>
              <a:gd name="connsiteX46" fmla="*/ 1574058 w 3945311"/>
              <a:gd name="connsiteY46" fmla="*/ 243840 h 270646"/>
              <a:gd name="connsiteX47" fmla="*/ 1593710 w 3945311"/>
              <a:gd name="connsiteY47" fmla="*/ 248292 h 270646"/>
              <a:gd name="connsiteX48" fmla="*/ 1610971 w 3945311"/>
              <a:gd name="connsiteY48" fmla="*/ 260333 h 270646"/>
              <a:gd name="connsiteX49" fmla="*/ 1607269 w 3945311"/>
              <a:gd name="connsiteY49" fmla="*/ 219127 h 270646"/>
              <a:gd name="connsiteX50" fmla="*/ 1704777 w 3945311"/>
              <a:gd name="connsiteY50" fmla="*/ 0 h 270646"/>
              <a:gd name="connsiteX51" fmla="*/ 1802285 w 3945311"/>
              <a:gd name="connsiteY51" fmla="*/ 219127 h 270646"/>
              <a:gd name="connsiteX52" fmla="*/ 1797657 w 3945311"/>
              <a:gd name="connsiteY52" fmla="*/ 270645 h 270646"/>
              <a:gd name="connsiteX53" fmla="*/ 1803983 w 3945311"/>
              <a:gd name="connsiteY53" fmla="*/ 261060 h 270646"/>
              <a:gd name="connsiteX54" fmla="*/ 1841937 w 3945311"/>
              <a:gd name="connsiteY54" fmla="*/ 243840 h 270646"/>
              <a:gd name="connsiteX55" fmla="*/ 1861588 w 3945311"/>
              <a:gd name="connsiteY55" fmla="*/ 248292 h 270646"/>
              <a:gd name="connsiteX56" fmla="*/ 1878850 w 3945311"/>
              <a:gd name="connsiteY56" fmla="*/ 260334 h 270646"/>
              <a:gd name="connsiteX57" fmla="*/ 1875148 w 3945311"/>
              <a:gd name="connsiteY57" fmla="*/ 219127 h 270646"/>
              <a:gd name="connsiteX58" fmla="*/ 1972656 w 3945311"/>
              <a:gd name="connsiteY58" fmla="*/ 0 h 270646"/>
              <a:gd name="connsiteX59" fmla="*/ 2070163 w 3945311"/>
              <a:gd name="connsiteY59" fmla="*/ 219127 h 270646"/>
              <a:gd name="connsiteX60" fmla="*/ 2065535 w 3945311"/>
              <a:gd name="connsiteY60" fmla="*/ 270646 h 270646"/>
              <a:gd name="connsiteX61" fmla="*/ 2071862 w 3945311"/>
              <a:gd name="connsiteY61" fmla="*/ 261060 h 270646"/>
              <a:gd name="connsiteX62" fmla="*/ 2109816 w 3945311"/>
              <a:gd name="connsiteY62" fmla="*/ 243840 h 270646"/>
              <a:gd name="connsiteX63" fmla="*/ 2129467 w 3945311"/>
              <a:gd name="connsiteY63" fmla="*/ 248292 h 270646"/>
              <a:gd name="connsiteX64" fmla="*/ 2146728 w 3945311"/>
              <a:gd name="connsiteY64" fmla="*/ 260333 h 270646"/>
              <a:gd name="connsiteX65" fmla="*/ 2143026 w 3945311"/>
              <a:gd name="connsiteY65" fmla="*/ 219127 h 270646"/>
              <a:gd name="connsiteX66" fmla="*/ 2240534 w 3945311"/>
              <a:gd name="connsiteY66" fmla="*/ 0 h 270646"/>
              <a:gd name="connsiteX67" fmla="*/ 2338043 w 3945311"/>
              <a:gd name="connsiteY67" fmla="*/ 219127 h 270646"/>
              <a:gd name="connsiteX68" fmla="*/ 2333415 w 3945311"/>
              <a:gd name="connsiteY68" fmla="*/ 270643 h 270646"/>
              <a:gd name="connsiteX69" fmla="*/ 2339740 w 3945311"/>
              <a:gd name="connsiteY69" fmla="*/ 261060 h 270646"/>
              <a:gd name="connsiteX70" fmla="*/ 2377694 w 3945311"/>
              <a:gd name="connsiteY70" fmla="*/ 243840 h 270646"/>
              <a:gd name="connsiteX71" fmla="*/ 2397345 w 3945311"/>
              <a:gd name="connsiteY71" fmla="*/ 248292 h 270646"/>
              <a:gd name="connsiteX72" fmla="*/ 2414606 w 3945311"/>
              <a:gd name="connsiteY72" fmla="*/ 260333 h 270646"/>
              <a:gd name="connsiteX73" fmla="*/ 2410904 w 3945311"/>
              <a:gd name="connsiteY73" fmla="*/ 219127 h 270646"/>
              <a:gd name="connsiteX74" fmla="*/ 2508413 w 3945311"/>
              <a:gd name="connsiteY74" fmla="*/ 0 h 270646"/>
              <a:gd name="connsiteX75" fmla="*/ 2605920 w 3945311"/>
              <a:gd name="connsiteY75" fmla="*/ 219127 h 270646"/>
              <a:gd name="connsiteX76" fmla="*/ 2601292 w 3945311"/>
              <a:gd name="connsiteY76" fmla="*/ 270646 h 270646"/>
              <a:gd name="connsiteX77" fmla="*/ 2607618 w 3945311"/>
              <a:gd name="connsiteY77" fmla="*/ 261060 h 270646"/>
              <a:gd name="connsiteX78" fmla="*/ 2645573 w 3945311"/>
              <a:gd name="connsiteY78" fmla="*/ 243840 h 270646"/>
              <a:gd name="connsiteX79" fmla="*/ 2665224 w 3945311"/>
              <a:gd name="connsiteY79" fmla="*/ 248292 h 270646"/>
              <a:gd name="connsiteX80" fmla="*/ 2682485 w 3945311"/>
              <a:gd name="connsiteY80" fmla="*/ 260334 h 270646"/>
              <a:gd name="connsiteX81" fmla="*/ 2678783 w 3945311"/>
              <a:gd name="connsiteY81" fmla="*/ 219127 h 270646"/>
              <a:gd name="connsiteX82" fmla="*/ 2776291 w 3945311"/>
              <a:gd name="connsiteY82" fmla="*/ 0 h 270646"/>
              <a:gd name="connsiteX83" fmla="*/ 2873799 w 3945311"/>
              <a:gd name="connsiteY83" fmla="*/ 219127 h 270646"/>
              <a:gd name="connsiteX84" fmla="*/ 2869171 w 3945311"/>
              <a:gd name="connsiteY84" fmla="*/ 270645 h 270646"/>
              <a:gd name="connsiteX85" fmla="*/ 2875497 w 3945311"/>
              <a:gd name="connsiteY85" fmla="*/ 261060 h 270646"/>
              <a:gd name="connsiteX86" fmla="*/ 2913451 w 3945311"/>
              <a:gd name="connsiteY86" fmla="*/ 243840 h 270646"/>
              <a:gd name="connsiteX87" fmla="*/ 2933102 w 3945311"/>
              <a:gd name="connsiteY87" fmla="*/ 248292 h 270646"/>
              <a:gd name="connsiteX88" fmla="*/ 2950363 w 3945311"/>
              <a:gd name="connsiteY88" fmla="*/ 260333 h 270646"/>
              <a:gd name="connsiteX89" fmla="*/ 2946661 w 3945311"/>
              <a:gd name="connsiteY89" fmla="*/ 219127 h 270646"/>
              <a:gd name="connsiteX90" fmla="*/ 3044169 w 3945311"/>
              <a:gd name="connsiteY90" fmla="*/ 0 h 270646"/>
              <a:gd name="connsiteX91" fmla="*/ 3141677 w 3945311"/>
              <a:gd name="connsiteY91" fmla="*/ 219127 h 270646"/>
              <a:gd name="connsiteX92" fmla="*/ 3137049 w 3945311"/>
              <a:gd name="connsiteY92" fmla="*/ 270645 h 270646"/>
              <a:gd name="connsiteX93" fmla="*/ 3143375 w 3945311"/>
              <a:gd name="connsiteY93" fmla="*/ 261060 h 270646"/>
              <a:gd name="connsiteX94" fmla="*/ 3181329 w 3945311"/>
              <a:gd name="connsiteY94" fmla="*/ 243840 h 270646"/>
              <a:gd name="connsiteX95" fmla="*/ 3200980 w 3945311"/>
              <a:gd name="connsiteY95" fmla="*/ 248292 h 270646"/>
              <a:gd name="connsiteX96" fmla="*/ 3218240 w 3945311"/>
              <a:gd name="connsiteY96" fmla="*/ 260332 h 270646"/>
              <a:gd name="connsiteX97" fmla="*/ 3214538 w 3945311"/>
              <a:gd name="connsiteY97" fmla="*/ 219127 h 270646"/>
              <a:gd name="connsiteX98" fmla="*/ 3312046 w 3945311"/>
              <a:gd name="connsiteY98" fmla="*/ 0 h 270646"/>
              <a:gd name="connsiteX99" fmla="*/ 3409554 w 3945311"/>
              <a:gd name="connsiteY99" fmla="*/ 219127 h 270646"/>
              <a:gd name="connsiteX100" fmla="*/ 3404926 w 3945311"/>
              <a:gd name="connsiteY100" fmla="*/ 270645 h 270646"/>
              <a:gd name="connsiteX101" fmla="*/ 3411252 w 3945311"/>
              <a:gd name="connsiteY101" fmla="*/ 261060 h 270646"/>
              <a:gd name="connsiteX102" fmla="*/ 3449206 w 3945311"/>
              <a:gd name="connsiteY102" fmla="*/ 243840 h 270646"/>
              <a:gd name="connsiteX103" fmla="*/ 3468858 w 3945311"/>
              <a:gd name="connsiteY103" fmla="*/ 248292 h 270646"/>
              <a:gd name="connsiteX104" fmla="*/ 3486118 w 3945311"/>
              <a:gd name="connsiteY104" fmla="*/ 260333 h 270646"/>
              <a:gd name="connsiteX105" fmla="*/ 3482416 w 3945311"/>
              <a:gd name="connsiteY105" fmla="*/ 219127 h 270646"/>
              <a:gd name="connsiteX106" fmla="*/ 3579924 w 3945311"/>
              <a:gd name="connsiteY106" fmla="*/ 0 h 270646"/>
              <a:gd name="connsiteX107" fmla="*/ 3677432 w 3945311"/>
              <a:gd name="connsiteY107" fmla="*/ 219127 h 270646"/>
              <a:gd name="connsiteX108" fmla="*/ 3672804 w 3945311"/>
              <a:gd name="connsiteY108" fmla="*/ 270645 h 270646"/>
              <a:gd name="connsiteX109" fmla="*/ 3679130 w 3945311"/>
              <a:gd name="connsiteY109" fmla="*/ 261060 h 270646"/>
              <a:gd name="connsiteX110" fmla="*/ 3717084 w 3945311"/>
              <a:gd name="connsiteY110" fmla="*/ 243840 h 270646"/>
              <a:gd name="connsiteX111" fmla="*/ 3736736 w 3945311"/>
              <a:gd name="connsiteY111" fmla="*/ 248292 h 270646"/>
              <a:gd name="connsiteX112" fmla="*/ 3753997 w 3945311"/>
              <a:gd name="connsiteY112" fmla="*/ 260334 h 270646"/>
              <a:gd name="connsiteX113" fmla="*/ 3750295 w 3945311"/>
              <a:gd name="connsiteY113" fmla="*/ 219127 h 270646"/>
              <a:gd name="connsiteX114" fmla="*/ 3847803 w 3945311"/>
              <a:gd name="connsiteY114" fmla="*/ 0 h 270646"/>
              <a:gd name="connsiteX115" fmla="*/ 3945311 w 3945311"/>
              <a:gd name="connsiteY115" fmla="*/ 219127 h 270646"/>
              <a:gd name="connsiteX116" fmla="*/ 3940683 w 3945311"/>
              <a:gd name="connsiteY116" fmla="*/ 270645 h 27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3945311" h="270646">
                <a:moveTo>
                  <a:pt x="3702" y="260333"/>
                </a:moveTo>
                <a:lnTo>
                  <a:pt x="0" y="219127"/>
                </a:lnTo>
                <a:cubicBezTo>
                  <a:pt x="0" y="98106"/>
                  <a:pt x="43656" y="0"/>
                  <a:pt x="97508" y="0"/>
                </a:cubicBezTo>
                <a:cubicBezTo>
                  <a:pt x="151360" y="0"/>
                  <a:pt x="195016" y="98106"/>
                  <a:pt x="195016" y="219127"/>
                </a:cubicBezTo>
                <a:lnTo>
                  <a:pt x="190388" y="270645"/>
                </a:lnTo>
                <a:lnTo>
                  <a:pt x="196714" y="261060"/>
                </a:lnTo>
                <a:cubicBezTo>
                  <a:pt x="208379" y="249972"/>
                  <a:pt x="221205" y="243840"/>
                  <a:pt x="234668" y="243840"/>
                </a:cubicBezTo>
                <a:cubicBezTo>
                  <a:pt x="241400" y="243840"/>
                  <a:pt x="247972" y="245373"/>
                  <a:pt x="254319" y="248292"/>
                </a:cubicBezTo>
                <a:lnTo>
                  <a:pt x="271581" y="260334"/>
                </a:lnTo>
                <a:lnTo>
                  <a:pt x="267879" y="219127"/>
                </a:lnTo>
                <a:cubicBezTo>
                  <a:pt x="267879" y="98106"/>
                  <a:pt x="311535" y="0"/>
                  <a:pt x="365387" y="0"/>
                </a:cubicBezTo>
                <a:cubicBezTo>
                  <a:pt x="419239" y="0"/>
                  <a:pt x="462895" y="98106"/>
                  <a:pt x="462895" y="219127"/>
                </a:cubicBezTo>
                <a:lnTo>
                  <a:pt x="458267" y="270645"/>
                </a:lnTo>
                <a:lnTo>
                  <a:pt x="464593" y="261060"/>
                </a:lnTo>
                <a:cubicBezTo>
                  <a:pt x="476258" y="249972"/>
                  <a:pt x="489084" y="243840"/>
                  <a:pt x="502547" y="243840"/>
                </a:cubicBezTo>
                <a:cubicBezTo>
                  <a:pt x="509279" y="243840"/>
                  <a:pt x="515851" y="245373"/>
                  <a:pt x="522198" y="248292"/>
                </a:cubicBezTo>
                <a:lnTo>
                  <a:pt x="539459" y="260333"/>
                </a:lnTo>
                <a:lnTo>
                  <a:pt x="535757" y="219127"/>
                </a:lnTo>
                <a:cubicBezTo>
                  <a:pt x="535757" y="98106"/>
                  <a:pt x="579413" y="0"/>
                  <a:pt x="633265" y="0"/>
                </a:cubicBezTo>
                <a:cubicBezTo>
                  <a:pt x="687117" y="0"/>
                  <a:pt x="730773" y="98106"/>
                  <a:pt x="730773" y="219127"/>
                </a:cubicBezTo>
                <a:lnTo>
                  <a:pt x="726145" y="270645"/>
                </a:lnTo>
                <a:lnTo>
                  <a:pt x="732471" y="261060"/>
                </a:lnTo>
                <a:cubicBezTo>
                  <a:pt x="744136" y="249972"/>
                  <a:pt x="756962" y="243840"/>
                  <a:pt x="770425" y="243840"/>
                </a:cubicBezTo>
                <a:cubicBezTo>
                  <a:pt x="777157" y="243840"/>
                  <a:pt x="783729" y="245373"/>
                  <a:pt x="790076" y="248292"/>
                </a:cubicBezTo>
                <a:lnTo>
                  <a:pt x="807337" y="260333"/>
                </a:lnTo>
                <a:lnTo>
                  <a:pt x="803635" y="219127"/>
                </a:lnTo>
                <a:cubicBezTo>
                  <a:pt x="803635" y="98106"/>
                  <a:pt x="847291" y="0"/>
                  <a:pt x="901143" y="0"/>
                </a:cubicBezTo>
                <a:cubicBezTo>
                  <a:pt x="954995" y="0"/>
                  <a:pt x="998651" y="98106"/>
                  <a:pt x="998651" y="219127"/>
                </a:cubicBezTo>
                <a:lnTo>
                  <a:pt x="994023" y="270645"/>
                </a:lnTo>
                <a:lnTo>
                  <a:pt x="1000349" y="261060"/>
                </a:lnTo>
                <a:cubicBezTo>
                  <a:pt x="1012014" y="249972"/>
                  <a:pt x="1024840" y="243840"/>
                  <a:pt x="1038303" y="243840"/>
                </a:cubicBezTo>
                <a:cubicBezTo>
                  <a:pt x="1045035" y="243840"/>
                  <a:pt x="1051607" y="245373"/>
                  <a:pt x="1057954" y="248292"/>
                </a:cubicBezTo>
                <a:lnTo>
                  <a:pt x="1075216" y="260334"/>
                </a:lnTo>
                <a:lnTo>
                  <a:pt x="1071514" y="219127"/>
                </a:lnTo>
                <a:cubicBezTo>
                  <a:pt x="1071514" y="98106"/>
                  <a:pt x="1115169" y="0"/>
                  <a:pt x="1169021" y="0"/>
                </a:cubicBezTo>
                <a:cubicBezTo>
                  <a:pt x="1222873" y="0"/>
                  <a:pt x="1266529" y="98106"/>
                  <a:pt x="1266529" y="219127"/>
                </a:cubicBezTo>
                <a:lnTo>
                  <a:pt x="1261901" y="270645"/>
                </a:lnTo>
                <a:lnTo>
                  <a:pt x="1268227" y="261060"/>
                </a:lnTo>
                <a:cubicBezTo>
                  <a:pt x="1279893" y="249972"/>
                  <a:pt x="1292718" y="243840"/>
                  <a:pt x="1306181" y="243840"/>
                </a:cubicBezTo>
                <a:cubicBezTo>
                  <a:pt x="1312913" y="243840"/>
                  <a:pt x="1319485" y="245373"/>
                  <a:pt x="1325832" y="248292"/>
                </a:cubicBezTo>
                <a:lnTo>
                  <a:pt x="1343093" y="260333"/>
                </a:lnTo>
                <a:lnTo>
                  <a:pt x="1339391" y="219127"/>
                </a:lnTo>
                <a:cubicBezTo>
                  <a:pt x="1339391" y="98106"/>
                  <a:pt x="1383047" y="0"/>
                  <a:pt x="1436898" y="0"/>
                </a:cubicBezTo>
                <a:cubicBezTo>
                  <a:pt x="1490751" y="0"/>
                  <a:pt x="1534407" y="98106"/>
                  <a:pt x="1534407" y="219127"/>
                </a:cubicBezTo>
                <a:lnTo>
                  <a:pt x="1529779" y="270644"/>
                </a:lnTo>
                <a:lnTo>
                  <a:pt x="1536104" y="261060"/>
                </a:lnTo>
                <a:cubicBezTo>
                  <a:pt x="1547770" y="249972"/>
                  <a:pt x="1560595" y="243840"/>
                  <a:pt x="1574058" y="243840"/>
                </a:cubicBezTo>
                <a:cubicBezTo>
                  <a:pt x="1580790" y="243840"/>
                  <a:pt x="1587362" y="245373"/>
                  <a:pt x="1593710" y="248292"/>
                </a:cubicBezTo>
                <a:lnTo>
                  <a:pt x="1610971" y="260333"/>
                </a:lnTo>
                <a:lnTo>
                  <a:pt x="1607269" y="219127"/>
                </a:lnTo>
                <a:cubicBezTo>
                  <a:pt x="1607269" y="98106"/>
                  <a:pt x="1650925" y="0"/>
                  <a:pt x="1704777" y="0"/>
                </a:cubicBezTo>
                <a:cubicBezTo>
                  <a:pt x="1758629" y="0"/>
                  <a:pt x="1802285" y="98106"/>
                  <a:pt x="1802285" y="219127"/>
                </a:cubicBezTo>
                <a:lnTo>
                  <a:pt x="1797657" y="270645"/>
                </a:lnTo>
                <a:lnTo>
                  <a:pt x="1803983" y="261060"/>
                </a:lnTo>
                <a:cubicBezTo>
                  <a:pt x="1815649" y="249972"/>
                  <a:pt x="1828474" y="243840"/>
                  <a:pt x="1841937" y="243840"/>
                </a:cubicBezTo>
                <a:cubicBezTo>
                  <a:pt x="1848669" y="243840"/>
                  <a:pt x="1855241" y="245373"/>
                  <a:pt x="1861588" y="248292"/>
                </a:cubicBezTo>
                <a:lnTo>
                  <a:pt x="1878850" y="260334"/>
                </a:lnTo>
                <a:lnTo>
                  <a:pt x="1875148" y="219127"/>
                </a:lnTo>
                <a:cubicBezTo>
                  <a:pt x="1875148" y="98106"/>
                  <a:pt x="1918804" y="0"/>
                  <a:pt x="1972656" y="0"/>
                </a:cubicBezTo>
                <a:cubicBezTo>
                  <a:pt x="2026508" y="0"/>
                  <a:pt x="2070163" y="98106"/>
                  <a:pt x="2070163" y="219127"/>
                </a:cubicBezTo>
                <a:lnTo>
                  <a:pt x="2065535" y="270646"/>
                </a:lnTo>
                <a:lnTo>
                  <a:pt x="2071862" y="261060"/>
                </a:lnTo>
                <a:cubicBezTo>
                  <a:pt x="2083528" y="249972"/>
                  <a:pt x="2096353" y="243840"/>
                  <a:pt x="2109816" y="243840"/>
                </a:cubicBezTo>
                <a:cubicBezTo>
                  <a:pt x="2116548" y="243840"/>
                  <a:pt x="2123120" y="245373"/>
                  <a:pt x="2129467" y="248292"/>
                </a:cubicBezTo>
                <a:lnTo>
                  <a:pt x="2146728" y="260333"/>
                </a:lnTo>
                <a:lnTo>
                  <a:pt x="2143026" y="219127"/>
                </a:lnTo>
                <a:cubicBezTo>
                  <a:pt x="2143026" y="98106"/>
                  <a:pt x="2186682" y="0"/>
                  <a:pt x="2240534" y="0"/>
                </a:cubicBezTo>
                <a:cubicBezTo>
                  <a:pt x="2294386" y="0"/>
                  <a:pt x="2338043" y="98106"/>
                  <a:pt x="2338043" y="219127"/>
                </a:cubicBezTo>
                <a:lnTo>
                  <a:pt x="2333415" y="270643"/>
                </a:lnTo>
                <a:lnTo>
                  <a:pt x="2339740" y="261060"/>
                </a:lnTo>
                <a:cubicBezTo>
                  <a:pt x="2351406" y="249972"/>
                  <a:pt x="2364231" y="243840"/>
                  <a:pt x="2377694" y="243840"/>
                </a:cubicBezTo>
                <a:cubicBezTo>
                  <a:pt x="2384426" y="243840"/>
                  <a:pt x="2390998" y="245373"/>
                  <a:pt x="2397345" y="248292"/>
                </a:cubicBezTo>
                <a:lnTo>
                  <a:pt x="2414606" y="260333"/>
                </a:lnTo>
                <a:lnTo>
                  <a:pt x="2410904" y="219127"/>
                </a:lnTo>
                <a:cubicBezTo>
                  <a:pt x="2410904" y="98106"/>
                  <a:pt x="2454560" y="0"/>
                  <a:pt x="2508413" y="0"/>
                </a:cubicBezTo>
                <a:cubicBezTo>
                  <a:pt x="2562263" y="0"/>
                  <a:pt x="2605920" y="98106"/>
                  <a:pt x="2605920" y="219127"/>
                </a:cubicBezTo>
                <a:lnTo>
                  <a:pt x="2601292" y="270646"/>
                </a:lnTo>
                <a:lnTo>
                  <a:pt x="2607618" y="261060"/>
                </a:lnTo>
                <a:cubicBezTo>
                  <a:pt x="2619284" y="249972"/>
                  <a:pt x="2632110" y="243840"/>
                  <a:pt x="2645573" y="243840"/>
                </a:cubicBezTo>
                <a:cubicBezTo>
                  <a:pt x="2652304" y="243840"/>
                  <a:pt x="2658876" y="245373"/>
                  <a:pt x="2665224" y="248292"/>
                </a:cubicBezTo>
                <a:lnTo>
                  <a:pt x="2682485" y="260334"/>
                </a:lnTo>
                <a:lnTo>
                  <a:pt x="2678783" y="219127"/>
                </a:lnTo>
                <a:cubicBezTo>
                  <a:pt x="2678783" y="98106"/>
                  <a:pt x="2722439" y="0"/>
                  <a:pt x="2776291" y="0"/>
                </a:cubicBezTo>
                <a:cubicBezTo>
                  <a:pt x="2830143" y="0"/>
                  <a:pt x="2873799" y="98106"/>
                  <a:pt x="2873799" y="219127"/>
                </a:cubicBezTo>
                <a:lnTo>
                  <a:pt x="2869171" y="270645"/>
                </a:lnTo>
                <a:lnTo>
                  <a:pt x="2875497" y="261060"/>
                </a:lnTo>
                <a:cubicBezTo>
                  <a:pt x="2887162" y="249972"/>
                  <a:pt x="2899988" y="243840"/>
                  <a:pt x="2913451" y="243840"/>
                </a:cubicBezTo>
                <a:cubicBezTo>
                  <a:pt x="2920183" y="243840"/>
                  <a:pt x="2926755" y="245373"/>
                  <a:pt x="2933102" y="248292"/>
                </a:cubicBezTo>
                <a:lnTo>
                  <a:pt x="2950363" y="260333"/>
                </a:lnTo>
                <a:lnTo>
                  <a:pt x="2946661" y="219127"/>
                </a:lnTo>
                <a:cubicBezTo>
                  <a:pt x="2946661" y="98106"/>
                  <a:pt x="2990317" y="0"/>
                  <a:pt x="3044169" y="0"/>
                </a:cubicBezTo>
                <a:cubicBezTo>
                  <a:pt x="3098021" y="0"/>
                  <a:pt x="3141677" y="98106"/>
                  <a:pt x="3141677" y="219127"/>
                </a:cubicBezTo>
                <a:lnTo>
                  <a:pt x="3137049" y="270645"/>
                </a:lnTo>
                <a:lnTo>
                  <a:pt x="3143375" y="261060"/>
                </a:lnTo>
                <a:cubicBezTo>
                  <a:pt x="3155041" y="249972"/>
                  <a:pt x="3167866" y="243840"/>
                  <a:pt x="3181329" y="243840"/>
                </a:cubicBezTo>
                <a:cubicBezTo>
                  <a:pt x="3188061" y="243840"/>
                  <a:pt x="3194633" y="245373"/>
                  <a:pt x="3200980" y="248292"/>
                </a:cubicBezTo>
                <a:lnTo>
                  <a:pt x="3218240" y="260332"/>
                </a:lnTo>
                <a:lnTo>
                  <a:pt x="3214538" y="219127"/>
                </a:lnTo>
                <a:cubicBezTo>
                  <a:pt x="3214538" y="98106"/>
                  <a:pt x="3258194" y="0"/>
                  <a:pt x="3312046" y="0"/>
                </a:cubicBezTo>
                <a:cubicBezTo>
                  <a:pt x="3365898" y="0"/>
                  <a:pt x="3409554" y="98106"/>
                  <a:pt x="3409554" y="219127"/>
                </a:cubicBezTo>
                <a:lnTo>
                  <a:pt x="3404926" y="270645"/>
                </a:lnTo>
                <a:lnTo>
                  <a:pt x="3411252" y="261060"/>
                </a:lnTo>
                <a:cubicBezTo>
                  <a:pt x="3422918" y="249972"/>
                  <a:pt x="3435743" y="243840"/>
                  <a:pt x="3449206" y="243840"/>
                </a:cubicBezTo>
                <a:cubicBezTo>
                  <a:pt x="3455938" y="243840"/>
                  <a:pt x="3462510" y="245373"/>
                  <a:pt x="3468858" y="248292"/>
                </a:cubicBezTo>
                <a:lnTo>
                  <a:pt x="3486118" y="260333"/>
                </a:lnTo>
                <a:lnTo>
                  <a:pt x="3482416" y="219127"/>
                </a:lnTo>
                <a:cubicBezTo>
                  <a:pt x="3482416" y="98106"/>
                  <a:pt x="3526072" y="0"/>
                  <a:pt x="3579924" y="0"/>
                </a:cubicBezTo>
                <a:cubicBezTo>
                  <a:pt x="3633776" y="0"/>
                  <a:pt x="3677432" y="98106"/>
                  <a:pt x="3677432" y="219127"/>
                </a:cubicBezTo>
                <a:lnTo>
                  <a:pt x="3672804" y="270645"/>
                </a:lnTo>
                <a:lnTo>
                  <a:pt x="3679130" y="261060"/>
                </a:lnTo>
                <a:cubicBezTo>
                  <a:pt x="3690796" y="249972"/>
                  <a:pt x="3703621" y="243840"/>
                  <a:pt x="3717084" y="243840"/>
                </a:cubicBezTo>
                <a:cubicBezTo>
                  <a:pt x="3723816" y="243840"/>
                  <a:pt x="3730388" y="245373"/>
                  <a:pt x="3736736" y="248292"/>
                </a:cubicBezTo>
                <a:lnTo>
                  <a:pt x="3753997" y="260334"/>
                </a:lnTo>
                <a:lnTo>
                  <a:pt x="3750295" y="219127"/>
                </a:lnTo>
                <a:cubicBezTo>
                  <a:pt x="3750295" y="98106"/>
                  <a:pt x="3793951" y="0"/>
                  <a:pt x="3847803" y="0"/>
                </a:cubicBezTo>
                <a:cubicBezTo>
                  <a:pt x="3901655" y="0"/>
                  <a:pt x="3945311" y="98106"/>
                  <a:pt x="3945311" y="219127"/>
                </a:cubicBezTo>
                <a:lnTo>
                  <a:pt x="3940683" y="270645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03" name="フリーフォーム: 図形 702">
            <a:extLst>
              <a:ext uri="{FF2B5EF4-FFF2-40B4-BE49-F238E27FC236}">
                <a16:creationId xmlns:a16="http://schemas.microsoft.com/office/drawing/2014/main" id="{B6BD5592-533E-F2C2-D929-B08EE2779A5B}"/>
              </a:ext>
            </a:extLst>
          </p:cNvPr>
          <p:cNvSpPr/>
          <p:nvPr/>
        </p:nvSpPr>
        <p:spPr bwMode="auto">
          <a:xfrm>
            <a:off x="625288" y="2847377"/>
            <a:ext cx="8595955" cy="122863"/>
          </a:xfrm>
          <a:custGeom>
            <a:avLst/>
            <a:gdLst>
              <a:gd name="connsiteX0" fmla="*/ 361252 w 4204952"/>
              <a:gd name="connsiteY0" fmla="*/ 16 h 449933"/>
              <a:gd name="connsiteX1" fmla="*/ 389634 w 4204952"/>
              <a:gd name="connsiteY1" fmla="*/ 7540 h 449933"/>
              <a:gd name="connsiteX2" fmla="*/ 420431 w 4204952"/>
              <a:gd name="connsiteY2" fmla="*/ 153078 h 449933"/>
              <a:gd name="connsiteX3" fmla="*/ 419375 w 4204952"/>
              <a:gd name="connsiteY3" fmla="*/ 156783 h 449933"/>
              <a:gd name="connsiteX4" fmla="*/ 429937 w 4204952"/>
              <a:gd name="connsiteY4" fmla="*/ 142556 h 449933"/>
              <a:gd name="connsiteX5" fmla="*/ 629130 w 4204952"/>
              <a:gd name="connsiteY5" fmla="*/ 16 h 449933"/>
              <a:gd name="connsiteX6" fmla="*/ 657512 w 4204952"/>
              <a:gd name="connsiteY6" fmla="*/ 7540 h 449933"/>
              <a:gd name="connsiteX7" fmla="*/ 688309 w 4204952"/>
              <a:gd name="connsiteY7" fmla="*/ 153078 h 449933"/>
              <a:gd name="connsiteX8" fmla="*/ 687252 w 4204952"/>
              <a:gd name="connsiteY8" fmla="*/ 156785 h 449933"/>
              <a:gd name="connsiteX9" fmla="*/ 697816 w 4204952"/>
              <a:gd name="connsiteY9" fmla="*/ 142556 h 449933"/>
              <a:gd name="connsiteX10" fmla="*/ 897009 w 4204952"/>
              <a:gd name="connsiteY10" fmla="*/ 16 h 449933"/>
              <a:gd name="connsiteX11" fmla="*/ 925391 w 4204952"/>
              <a:gd name="connsiteY11" fmla="*/ 7540 h 449933"/>
              <a:gd name="connsiteX12" fmla="*/ 956187 w 4204952"/>
              <a:gd name="connsiteY12" fmla="*/ 153078 h 449933"/>
              <a:gd name="connsiteX13" fmla="*/ 955132 w 4204952"/>
              <a:gd name="connsiteY13" fmla="*/ 156783 h 449933"/>
              <a:gd name="connsiteX14" fmla="*/ 965694 w 4204952"/>
              <a:gd name="connsiteY14" fmla="*/ 142556 h 449933"/>
              <a:gd name="connsiteX15" fmla="*/ 1164887 w 4204952"/>
              <a:gd name="connsiteY15" fmla="*/ 16 h 449933"/>
              <a:gd name="connsiteX16" fmla="*/ 1193269 w 4204952"/>
              <a:gd name="connsiteY16" fmla="*/ 7540 h 449933"/>
              <a:gd name="connsiteX17" fmla="*/ 1224065 w 4204952"/>
              <a:gd name="connsiteY17" fmla="*/ 153078 h 449933"/>
              <a:gd name="connsiteX18" fmla="*/ 1223009 w 4204952"/>
              <a:gd name="connsiteY18" fmla="*/ 156783 h 449933"/>
              <a:gd name="connsiteX19" fmla="*/ 1233572 w 4204952"/>
              <a:gd name="connsiteY19" fmla="*/ 142556 h 449933"/>
              <a:gd name="connsiteX20" fmla="*/ 1432765 w 4204952"/>
              <a:gd name="connsiteY20" fmla="*/ 16 h 449933"/>
              <a:gd name="connsiteX21" fmla="*/ 1461147 w 4204952"/>
              <a:gd name="connsiteY21" fmla="*/ 7540 h 449933"/>
              <a:gd name="connsiteX22" fmla="*/ 1491943 w 4204952"/>
              <a:gd name="connsiteY22" fmla="*/ 153078 h 449933"/>
              <a:gd name="connsiteX23" fmla="*/ 1490885 w 4204952"/>
              <a:gd name="connsiteY23" fmla="*/ 156785 h 449933"/>
              <a:gd name="connsiteX24" fmla="*/ 1501450 w 4204952"/>
              <a:gd name="connsiteY24" fmla="*/ 142556 h 449933"/>
              <a:gd name="connsiteX25" fmla="*/ 1700643 w 4204952"/>
              <a:gd name="connsiteY25" fmla="*/ 16 h 449933"/>
              <a:gd name="connsiteX26" fmla="*/ 1729024 w 4204952"/>
              <a:gd name="connsiteY26" fmla="*/ 7540 h 449933"/>
              <a:gd name="connsiteX27" fmla="*/ 1759822 w 4204952"/>
              <a:gd name="connsiteY27" fmla="*/ 153078 h 449933"/>
              <a:gd name="connsiteX28" fmla="*/ 1758766 w 4204952"/>
              <a:gd name="connsiteY28" fmla="*/ 156783 h 449933"/>
              <a:gd name="connsiteX29" fmla="*/ 1769328 w 4204952"/>
              <a:gd name="connsiteY29" fmla="*/ 142556 h 449933"/>
              <a:gd name="connsiteX30" fmla="*/ 1968521 w 4204952"/>
              <a:gd name="connsiteY30" fmla="*/ 16 h 449933"/>
              <a:gd name="connsiteX31" fmla="*/ 1996903 w 4204952"/>
              <a:gd name="connsiteY31" fmla="*/ 7540 h 449933"/>
              <a:gd name="connsiteX32" fmla="*/ 2027700 w 4204952"/>
              <a:gd name="connsiteY32" fmla="*/ 153078 h 449933"/>
              <a:gd name="connsiteX33" fmla="*/ 2026644 w 4204952"/>
              <a:gd name="connsiteY33" fmla="*/ 156783 h 449933"/>
              <a:gd name="connsiteX34" fmla="*/ 2037206 w 4204952"/>
              <a:gd name="connsiteY34" fmla="*/ 142556 h 449933"/>
              <a:gd name="connsiteX35" fmla="*/ 2236399 w 4204952"/>
              <a:gd name="connsiteY35" fmla="*/ 16 h 449933"/>
              <a:gd name="connsiteX36" fmla="*/ 2264781 w 4204952"/>
              <a:gd name="connsiteY36" fmla="*/ 7540 h 449933"/>
              <a:gd name="connsiteX37" fmla="*/ 2295578 w 4204952"/>
              <a:gd name="connsiteY37" fmla="*/ 153078 h 449933"/>
              <a:gd name="connsiteX38" fmla="*/ 2294520 w 4204952"/>
              <a:gd name="connsiteY38" fmla="*/ 156785 h 449933"/>
              <a:gd name="connsiteX39" fmla="*/ 2305086 w 4204952"/>
              <a:gd name="connsiteY39" fmla="*/ 142556 h 449933"/>
              <a:gd name="connsiteX40" fmla="*/ 2504278 w 4204952"/>
              <a:gd name="connsiteY40" fmla="*/ 16 h 449933"/>
              <a:gd name="connsiteX41" fmla="*/ 2532659 w 4204952"/>
              <a:gd name="connsiteY41" fmla="*/ 7540 h 449933"/>
              <a:gd name="connsiteX42" fmla="*/ 2563456 w 4204952"/>
              <a:gd name="connsiteY42" fmla="*/ 153078 h 449933"/>
              <a:gd name="connsiteX43" fmla="*/ 2562400 w 4204952"/>
              <a:gd name="connsiteY43" fmla="*/ 156783 h 449933"/>
              <a:gd name="connsiteX44" fmla="*/ 2572964 w 4204952"/>
              <a:gd name="connsiteY44" fmla="*/ 142556 h 449933"/>
              <a:gd name="connsiteX45" fmla="*/ 2772156 w 4204952"/>
              <a:gd name="connsiteY45" fmla="*/ 16 h 449933"/>
              <a:gd name="connsiteX46" fmla="*/ 2800538 w 4204952"/>
              <a:gd name="connsiteY46" fmla="*/ 7540 h 449933"/>
              <a:gd name="connsiteX47" fmla="*/ 2831335 w 4204952"/>
              <a:gd name="connsiteY47" fmla="*/ 153078 h 449933"/>
              <a:gd name="connsiteX48" fmla="*/ 2830278 w 4204952"/>
              <a:gd name="connsiteY48" fmla="*/ 156783 h 449933"/>
              <a:gd name="connsiteX49" fmla="*/ 2840840 w 4204952"/>
              <a:gd name="connsiteY49" fmla="*/ 142556 h 449933"/>
              <a:gd name="connsiteX50" fmla="*/ 3040034 w 4204952"/>
              <a:gd name="connsiteY50" fmla="*/ 16 h 449933"/>
              <a:gd name="connsiteX51" fmla="*/ 3068416 w 4204952"/>
              <a:gd name="connsiteY51" fmla="*/ 7540 h 449933"/>
              <a:gd name="connsiteX52" fmla="*/ 3099211 w 4204952"/>
              <a:gd name="connsiteY52" fmla="*/ 153078 h 449933"/>
              <a:gd name="connsiteX53" fmla="*/ 3098155 w 4204952"/>
              <a:gd name="connsiteY53" fmla="*/ 156785 h 449933"/>
              <a:gd name="connsiteX54" fmla="*/ 3108720 w 4204952"/>
              <a:gd name="connsiteY54" fmla="*/ 142556 h 449933"/>
              <a:gd name="connsiteX55" fmla="*/ 3307913 w 4204952"/>
              <a:gd name="connsiteY55" fmla="*/ 16 h 449933"/>
              <a:gd name="connsiteX56" fmla="*/ 3336294 w 4204952"/>
              <a:gd name="connsiteY56" fmla="*/ 7540 h 449933"/>
              <a:gd name="connsiteX57" fmla="*/ 3367091 w 4204952"/>
              <a:gd name="connsiteY57" fmla="*/ 153078 h 449933"/>
              <a:gd name="connsiteX58" fmla="*/ 3366035 w 4204952"/>
              <a:gd name="connsiteY58" fmla="*/ 156783 h 449933"/>
              <a:gd name="connsiteX59" fmla="*/ 3376597 w 4204952"/>
              <a:gd name="connsiteY59" fmla="*/ 142556 h 449933"/>
              <a:gd name="connsiteX60" fmla="*/ 3575791 w 4204952"/>
              <a:gd name="connsiteY60" fmla="*/ 16 h 449933"/>
              <a:gd name="connsiteX61" fmla="*/ 3604172 w 4204952"/>
              <a:gd name="connsiteY61" fmla="*/ 7540 h 449933"/>
              <a:gd name="connsiteX62" fmla="*/ 3634968 w 4204952"/>
              <a:gd name="connsiteY62" fmla="*/ 153078 h 449933"/>
              <a:gd name="connsiteX63" fmla="*/ 3633912 w 4204952"/>
              <a:gd name="connsiteY63" fmla="*/ 156783 h 449933"/>
              <a:gd name="connsiteX64" fmla="*/ 3644475 w 4204952"/>
              <a:gd name="connsiteY64" fmla="*/ 142556 h 449933"/>
              <a:gd name="connsiteX65" fmla="*/ 3843668 w 4204952"/>
              <a:gd name="connsiteY65" fmla="*/ 16 h 449933"/>
              <a:gd name="connsiteX66" fmla="*/ 3872050 w 4204952"/>
              <a:gd name="connsiteY66" fmla="*/ 7540 h 449933"/>
              <a:gd name="connsiteX67" fmla="*/ 3902846 w 4204952"/>
              <a:gd name="connsiteY67" fmla="*/ 153078 h 449933"/>
              <a:gd name="connsiteX68" fmla="*/ 3901791 w 4204952"/>
              <a:gd name="connsiteY68" fmla="*/ 156782 h 449933"/>
              <a:gd name="connsiteX69" fmla="*/ 3912353 w 4204952"/>
              <a:gd name="connsiteY69" fmla="*/ 142556 h 449933"/>
              <a:gd name="connsiteX70" fmla="*/ 4111546 w 4204952"/>
              <a:gd name="connsiteY70" fmla="*/ 16 h 449933"/>
              <a:gd name="connsiteX71" fmla="*/ 4139928 w 4204952"/>
              <a:gd name="connsiteY71" fmla="*/ 7540 h 449933"/>
              <a:gd name="connsiteX72" fmla="*/ 4170724 w 4204952"/>
              <a:gd name="connsiteY72" fmla="*/ 153078 h 449933"/>
              <a:gd name="connsiteX73" fmla="*/ 4169668 w 4204952"/>
              <a:gd name="connsiteY73" fmla="*/ 156785 h 449933"/>
              <a:gd name="connsiteX74" fmla="*/ 4180232 w 4204952"/>
              <a:gd name="connsiteY74" fmla="*/ 142556 h 449933"/>
              <a:gd name="connsiteX75" fmla="*/ 4204952 w 4204952"/>
              <a:gd name="connsiteY75" fmla="*/ 115168 h 449933"/>
              <a:gd name="connsiteX76" fmla="*/ 4204952 w 4204952"/>
              <a:gd name="connsiteY76" fmla="*/ 449933 h 449933"/>
              <a:gd name="connsiteX77" fmla="*/ 0 w 4204952"/>
              <a:gd name="connsiteY77" fmla="*/ 449933 h 449933"/>
              <a:gd name="connsiteX78" fmla="*/ 15021 w 4204952"/>
              <a:gd name="connsiteY78" fmla="*/ 397235 h 449933"/>
              <a:gd name="connsiteX79" fmla="*/ 78969 w 4204952"/>
              <a:gd name="connsiteY79" fmla="*/ 264370 h 449933"/>
              <a:gd name="connsiteX80" fmla="*/ 361252 w 4204952"/>
              <a:gd name="connsiteY80" fmla="*/ 16 h 449933"/>
              <a:gd name="connsiteX0" fmla="*/ 78969 w 4204952"/>
              <a:gd name="connsiteY0" fmla="*/ 264370 h 449933"/>
              <a:gd name="connsiteX1" fmla="*/ 389634 w 4204952"/>
              <a:gd name="connsiteY1" fmla="*/ 7540 h 449933"/>
              <a:gd name="connsiteX2" fmla="*/ 420431 w 4204952"/>
              <a:gd name="connsiteY2" fmla="*/ 153078 h 449933"/>
              <a:gd name="connsiteX3" fmla="*/ 419375 w 4204952"/>
              <a:gd name="connsiteY3" fmla="*/ 156783 h 449933"/>
              <a:gd name="connsiteX4" fmla="*/ 429937 w 4204952"/>
              <a:gd name="connsiteY4" fmla="*/ 142556 h 449933"/>
              <a:gd name="connsiteX5" fmla="*/ 629130 w 4204952"/>
              <a:gd name="connsiteY5" fmla="*/ 16 h 449933"/>
              <a:gd name="connsiteX6" fmla="*/ 657512 w 4204952"/>
              <a:gd name="connsiteY6" fmla="*/ 7540 h 449933"/>
              <a:gd name="connsiteX7" fmla="*/ 688309 w 4204952"/>
              <a:gd name="connsiteY7" fmla="*/ 153078 h 449933"/>
              <a:gd name="connsiteX8" fmla="*/ 687252 w 4204952"/>
              <a:gd name="connsiteY8" fmla="*/ 156785 h 449933"/>
              <a:gd name="connsiteX9" fmla="*/ 697816 w 4204952"/>
              <a:gd name="connsiteY9" fmla="*/ 142556 h 449933"/>
              <a:gd name="connsiteX10" fmla="*/ 897009 w 4204952"/>
              <a:gd name="connsiteY10" fmla="*/ 16 h 449933"/>
              <a:gd name="connsiteX11" fmla="*/ 925391 w 4204952"/>
              <a:gd name="connsiteY11" fmla="*/ 7540 h 449933"/>
              <a:gd name="connsiteX12" fmla="*/ 956187 w 4204952"/>
              <a:gd name="connsiteY12" fmla="*/ 153078 h 449933"/>
              <a:gd name="connsiteX13" fmla="*/ 955132 w 4204952"/>
              <a:gd name="connsiteY13" fmla="*/ 156783 h 449933"/>
              <a:gd name="connsiteX14" fmla="*/ 965694 w 4204952"/>
              <a:gd name="connsiteY14" fmla="*/ 142556 h 449933"/>
              <a:gd name="connsiteX15" fmla="*/ 1164887 w 4204952"/>
              <a:gd name="connsiteY15" fmla="*/ 16 h 449933"/>
              <a:gd name="connsiteX16" fmla="*/ 1193269 w 4204952"/>
              <a:gd name="connsiteY16" fmla="*/ 7540 h 449933"/>
              <a:gd name="connsiteX17" fmla="*/ 1224065 w 4204952"/>
              <a:gd name="connsiteY17" fmla="*/ 153078 h 449933"/>
              <a:gd name="connsiteX18" fmla="*/ 1223009 w 4204952"/>
              <a:gd name="connsiteY18" fmla="*/ 156783 h 449933"/>
              <a:gd name="connsiteX19" fmla="*/ 1233572 w 4204952"/>
              <a:gd name="connsiteY19" fmla="*/ 142556 h 449933"/>
              <a:gd name="connsiteX20" fmla="*/ 1432765 w 4204952"/>
              <a:gd name="connsiteY20" fmla="*/ 16 h 449933"/>
              <a:gd name="connsiteX21" fmla="*/ 1461147 w 4204952"/>
              <a:gd name="connsiteY21" fmla="*/ 7540 h 449933"/>
              <a:gd name="connsiteX22" fmla="*/ 1491943 w 4204952"/>
              <a:gd name="connsiteY22" fmla="*/ 153078 h 449933"/>
              <a:gd name="connsiteX23" fmla="*/ 1490885 w 4204952"/>
              <a:gd name="connsiteY23" fmla="*/ 156785 h 449933"/>
              <a:gd name="connsiteX24" fmla="*/ 1501450 w 4204952"/>
              <a:gd name="connsiteY24" fmla="*/ 142556 h 449933"/>
              <a:gd name="connsiteX25" fmla="*/ 1700643 w 4204952"/>
              <a:gd name="connsiteY25" fmla="*/ 16 h 449933"/>
              <a:gd name="connsiteX26" fmla="*/ 1729024 w 4204952"/>
              <a:gd name="connsiteY26" fmla="*/ 7540 h 449933"/>
              <a:gd name="connsiteX27" fmla="*/ 1759822 w 4204952"/>
              <a:gd name="connsiteY27" fmla="*/ 153078 h 449933"/>
              <a:gd name="connsiteX28" fmla="*/ 1758766 w 4204952"/>
              <a:gd name="connsiteY28" fmla="*/ 156783 h 449933"/>
              <a:gd name="connsiteX29" fmla="*/ 1769328 w 4204952"/>
              <a:gd name="connsiteY29" fmla="*/ 142556 h 449933"/>
              <a:gd name="connsiteX30" fmla="*/ 1968521 w 4204952"/>
              <a:gd name="connsiteY30" fmla="*/ 16 h 449933"/>
              <a:gd name="connsiteX31" fmla="*/ 1996903 w 4204952"/>
              <a:gd name="connsiteY31" fmla="*/ 7540 h 449933"/>
              <a:gd name="connsiteX32" fmla="*/ 2027700 w 4204952"/>
              <a:gd name="connsiteY32" fmla="*/ 153078 h 449933"/>
              <a:gd name="connsiteX33" fmla="*/ 2026644 w 4204952"/>
              <a:gd name="connsiteY33" fmla="*/ 156783 h 449933"/>
              <a:gd name="connsiteX34" fmla="*/ 2037206 w 4204952"/>
              <a:gd name="connsiteY34" fmla="*/ 142556 h 449933"/>
              <a:gd name="connsiteX35" fmla="*/ 2236399 w 4204952"/>
              <a:gd name="connsiteY35" fmla="*/ 16 h 449933"/>
              <a:gd name="connsiteX36" fmla="*/ 2264781 w 4204952"/>
              <a:gd name="connsiteY36" fmla="*/ 7540 h 449933"/>
              <a:gd name="connsiteX37" fmla="*/ 2295578 w 4204952"/>
              <a:gd name="connsiteY37" fmla="*/ 153078 h 449933"/>
              <a:gd name="connsiteX38" fmla="*/ 2294520 w 4204952"/>
              <a:gd name="connsiteY38" fmla="*/ 156785 h 449933"/>
              <a:gd name="connsiteX39" fmla="*/ 2305086 w 4204952"/>
              <a:gd name="connsiteY39" fmla="*/ 142556 h 449933"/>
              <a:gd name="connsiteX40" fmla="*/ 2504278 w 4204952"/>
              <a:gd name="connsiteY40" fmla="*/ 16 h 449933"/>
              <a:gd name="connsiteX41" fmla="*/ 2532659 w 4204952"/>
              <a:gd name="connsiteY41" fmla="*/ 7540 h 449933"/>
              <a:gd name="connsiteX42" fmla="*/ 2563456 w 4204952"/>
              <a:gd name="connsiteY42" fmla="*/ 153078 h 449933"/>
              <a:gd name="connsiteX43" fmla="*/ 2562400 w 4204952"/>
              <a:gd name="connsiteY43" fmla="*/ 156783 h 449933"/>
              <a:gd name="connsiteX44" fmla="*/ 2572964 w 4204952"/>
              <a:gd name="connsiteY44" fmla="*/ 142556 h 449933"/>
              <a:gd name="connsiteX45" fmla="*/ 2772156 w 4204952"/>
              <a:gd name="connsiteY45" fmla="*/ 16 h 449933"/>
              <a:gd name="connsiteX46" fmla="*/ 2800538 w 4204952"/>
              <a:gd name="connsiteY46" fmla="*/ 7540 h 449933"/>
              <a:gd name="connsiteX47" fmla="*/ 2831335 w 4204952"/>
              <a:gd name="connsiteY47" fmla="*/ 153078 h 449933"/>
              <a:gd name="connsiteX48" fmla="*/ 2830278 w 4204952"/>
              <a:gd name="connsiteY48" fmla="*/ 156783 h 449933"/>
              <a:gd name="connsiteX49" fmla="*/ 2840840 w 4204952"/>
              <a:gd name="connsiteY49" fmla="*/ 142556 h 449933"/>
              <a:gd name="connsiteX50" fmla="*/ 3040034 w 4204952"/>
              <a:gd name="connsiteY50" fmla="*/ 16 h 449933"/>
              <a:gd name="connsiteX51" fmla="*/ 3068416 w 4204952"/>
              <a:gd name="connsiteY51" fmla="*/ 7540 h 449933"/>
              <a:gd name="connsiteX52" fmla="*/ 3099211 w 4204952"/>
              <a:gd name="connsiteY52" fmla="*/ 153078 h 449933"/>
              <a:gd name="connsiteX53" fmla="*/ 3098155 w 4204952"/>
              <a:gd name="connsiteY53" fmla="*/ 156785 h 449933"/>
              <a:gd name="connsiteX54" fmla="*/ 3108720 w 4204952"/>
              <a:gd name="connsiteY54" fmla="*/ 142556 h 449933"/>
              <a:gd name="connsiteX55" fmla="*/ 3307913 w 4204952"/>
              <a:gd name="connsiteY55" fmla="*/ 16 h 449933"/>
              <a:gd name="connsiteX56" fmla="*/ 3336294 w 4204952"/>
              <a:gd name="connsiteY56" fmla="*/ 7540 h 449933"/>
              <a:gd name="connsiteX57" fmla="*/ 3367091 w 4204952"/>
              <a:gd name="connsiteY57" fmla="*/ 153078 h 449933"/>
              <a:gd name="connsiteX58" fmla="*/ 3366035 w 4204952"/>
              <a:gd name="connsiteY58" fmla="*/ 156783 h 449933"/>
              <a:gd name="connsiteX59" fmla="*/ 3376597 w 4204952"/>
              <a:gd name="connsiteY59" fmla="*/ 142556 h 449933"/>
              <a:gd name="connsiteX60" fmla="*/ 3575791 w 4204952"/>
              <a:gd name="connsiteY60" fmla="*/ 16 h 449933"/>
              <a:gd name="connsiteX61" fmla="*/ 3604172 w 4204952"/>
              <a:gd name="connsiteY61" fmla="*/ 7540 h 449933"/>
              <a:gd name="connsiteX62" fmla="*/ 3634968 w 4204952"/>
              <a:gd name="connsiteY62" fmla="*/ 153078 h 449933"/>
              <a:gd name="connsiteX63" fmla="*/ 3633912 w 4204952"/>
              <a:gd name="connsiteY63" fmla="*/ 156783 h 449933"/>
              <a:gd name="connsiteX64" fmla="*/ 3644475 w 4204952"/>
              <a:gd name="connsiteY64" fmla="*/ 142556 h 449933"/>
              <a:gd name="connsiteX65" fmla="*/ 3843668 w 4204952"/>
              <a:gd name="connsiteY65" fmla="*/ 16 h 449933"/>
              <a:gd name="connsiteX66" fmla="*/ 3872050 w 4204952"/>
              <a:gd name="connsiteY66" fmla="*/ 7540 h 449933"/>
              <a:gd name="connsiteX67" fmla="*/ 3902846 w 4204952"/>
              <a:gd name="connsiteY67" fmla="*/ 153078 h 449933"/>
              <a:gd name="connsiteX68" fmla="*/ 3901791 w 4204952"/>
              <a:gd name="connsiteY68" fmla="*/ 156782 h 449933"/>
              <a:gd name="connsiteX69" fmla="*/ 3912353 w 4204952"/>
              <a:gd name="connsiteY69" fmla="*/ 142556 h 449933"/>
              <a:gd name="connsiteX70" fmla="*/ 4111546 w 4204952"/>
              <a:gd name="connsiteY70" fmla="*/ 16 h 449933"/>
              <a:gd name="connsiteX71" fmla="*/ 4139928 w 4204952"/>
              <a:gd name="connsiteY71" fmla="*/ 7540 h 449933"/>
              <a:gd name="connsiteX72" fmla="*/ 4170724 w 4204952"/>
              <a:gd name="connsiteY72" fmla="*/ 153078 h 449933"/>
              <a:gd name="connsiteX73" fmla="*/ 4169668 w 4204952"/>
              <a:gd name="connsiteY73" fmla="*/ 156785 h 449933"/>
              <a:gd name="connsiteX74" fmla="*/ 4180232 w 4204952"/>
              <a:gd name="connsiteY74" fmla="*/ 142556 h 449933"/>
              <a:gd name="connsiteX75" fmla="*/ 4204952 w 4204952"/>
              <a:gd name="connsiteY75" fmla="*/ 115168 h 449933"/>
              <a:gd name="connsiteX76" fmla="*/ 4204952 w 4204952"/>
              <a:gd name="connsiteY76" fmla="*/ 449933 h 449933"/>
              <a:gd name="connsiteX77" fmla="*/ 0 w 4204952"/>
              <a:gd name="connsiteY77" fmla="*/ 449933 h 449933"/>
              <a:gd name="connsiteX78" fmla="*/ 15021 w 4204952"/>
              <a:gd name="connsiteY78" fmla="*/ 397235 h 449933"/>
              <a:gd name="connsiteX79" fmla="*/ 78969 w 4204952"/>
              <a:gd name="connsiteY79" fmla="*/ 264370 h 449933"/>
              <a:gd name="connsiteX0" fmla="*/ 78969 w 4204952"/>
              <a:gd name="connsiteY0" fmla="*/ 264370 h 449933"/>
              <a:gd name="connsiteX1" fmla="*/ 420431 w 4204952"/>
              <a:gd name="connsiteY1" fmla="*/ 153078 h 449933"/>
              <a:gd name="connsiteX2" fmla="*/ 419375 w 4204952"/>
              <a:gd name="connsiteY2" fmla="*/ 156783 h 449933"/>
              <a:gd name="connsiteX3" fmla="*/ 429937 w 4204952"/>
              <a:gd name="connsiteY3" fmla="*/ 142556 h 449933"/>
              <a:gd name="connsiteX4" fmla="*/ 629130 w 4204952"/>
              <a:gd name="connsiteY4" fmla="*/ 16 h 449933"/>
              <a:gd name="connsiteX5" fmla="*/ 657512 w 4204952"/>
              <a:gd name="connsiteY5" fmla="*/ 7540 h 449933"/>
              <a:gd name="connsiteX6" fmla="*/ 688309 w 4204952"/>
              <a:gd name="connsiteY6" fmla="*/ 153078 h 449933"/>
              <a:gd name="connsiteX7" fmla="*/ 687252 w 4204952"/>
              <a:gd name="connsiteY7" fmla="*/ 156785 h 449933"/>
              <a:gd name="connsiteX8" fmla="*/ 697816 w 4204952"/>
              <a:gd name="connsiteY8" fmla="*/ 142556 h 449933"/>
              <a:gd name="connsiteX9" fmla="*/ 897009 w 4204952"/>
              <a:gd name="connsiteY9" fmla="*/ 16 h 449933"/>
              <a:gd name="connsiteX10" fmla="*/ 925391 w 4204952"/>
              <a:gd name="connsiteY10" fmla="*/ 7540 h 449933"/>
              <a:gd name="connsiteX11" fmla="*/ 956187 w 4204952"/>
              <a:gd name="connsiteY11" fmla="*/ 153078 h 449933"/>
              <a:gd name="connsiteX12" fmla="*/ 955132 w 4204952"/>
              <a:gd name="connsiteY12" fmla="*/ 156783 h 449933"/>
              <a:gd name="connsiteX13" fmla="*/ 965694 w 4204952"/>
              <a:gd name="connsiteY13" fmla="*/ 142556 h 449933"/>
              <a:gd name="connsiteX14" fmla="*/ 1164887 w 4204952"/>
              <a:gd name="connsiteY14" fmla="*/ 16 h 449933"/>
              <a:gd name="connsiteX15" fmla="*/ 1193269 w 4204952"/>
              <a:gd name="connsiteY15" fmla="*/ 7540 h 449933"/>
              <a:gd name="connsiteX16" fmla="*/ 1224065 w 4204952"/>
              <a:gd name="connsiteY16" fmla="*/ 153078 h 449933"/>
              <a:gd name="connsiteX17" fmla="*/ 1223009 w 4204952"/>
              <a:gd name="connsiteY17" fmla="*/ 156783 h 449933"/>
              <a:gd name="connsiteX18" fmla="*/ 1233572 w 4204952"/>
              <a:gd name="connsiteY18" fmla="*/ 142556 h 449933"/>
              <a:gd name="connsiteX19" fmla="*/ 1432765 w 4204952"/>
              <a:gd name="connsiteY19" fmla="*/ 16 h 449933"/>
              <a:gd name="connsiteX20" fmla="*/ 1461147 w 4204952"/>
              <a:gd name="connsiteY20" fmla="*/ 7540 h 449933"/>
              <a:gd name="connsiteX21" fmla="*/ 1491943 w 4204952"/>
              <a:gd name="connsiteY21" fmla="*/ 153078 h 449933"/>
              <a:gd name="connsiteX22" fmla="*/ 1490885 w 4204952"/>
              <a:gd name="connsiteY22" fmla="*/ 156785 h 449933"/>
              <a:gd name="connsiteX23" fmla="*/ 1501450 w 4204952"/>
              <a:gd name="connsiteY23" fmla="*/ 142556 h 449933"/>
              <a:gd name="connsiteX24" fmla="*/ 1700643 w 4204952"/>
              <a:gd name="connsiteY24" fmla="*/ 16 h 449933"/>
              <a:gd name="connsiteX25" fmla="*/ 1729024 w 4204952"/>
              <a:gd name="connsiteY25" fmla="*/ 7540 h 449933"/>
              <a:gd name="connsiteX26" fmla="*/ 1759822 w 4204952"/>
              <a:gd name="connsiteY26" fmla="*/ 153078 h 449933"/>
              <a:gd name="connsiteX27" fmla="*/ 1758766 w 4204952"/>
              <a:gd name="connsiteY27" fmla="*/ 156783 h 449933"/>
              <a:gd name="connsiteX28" fmla="*/ 1769328 w 4204952"/>
              <a:gd name="connsiteY28" fmla="*/ 142556 h 449933"/>
              <a:gd name="connsiteX29" fmla="*/ 1968521 w 4204952"/>
              <a:gd name="connsiteY29" fmla="*/ 16 h 449933"/>
              <a:gd name="connsiteX30" fmla="*/ 1996903 w 4204952"/>
              <a:gd name="connsiteY30" fmla="*/ 7540 h 449933"/>
              <a:gd name="connsiteX31" fmla="*/ 2027700 w 4204952"/>
              <a:gd name="connsiteY31" fmla="*/ 153078 h 449933"/>
              <a:gd name="connsiteX32" fmla="*/ 2026644 w 4204952"/>
              <a:gd name="connsiteY32" fmla="*/ 156783 h 449933"/>
              <a:gd name="connsiteX33" fmla="*/ 2037206 w 4204952"/>
              <a:gd name="connsiteY33" fmla="*/ 142556 h 449933"/>
              <a:gd name="connsiteX34" fmla="*/ 2236399 w 4204952"/>
              <a:gd name="connsiteY34" fmla="*/ 16 h 449933"/>
              <a:gd name="connsiteX35" fmla="*/ 2264781 w 4204952"/>
              <a:gd name="connsiteY35" fmla="*/ 7540 h 449933"/>
              <a:gd name="connsiteX36" fmla="*/ 2295578 w 4204952"/>
              <a:gd name="connsiteY36" fmla="*/ 153078 h 449933"/>
              <a:gd name="connsiteX37" fmla="*/ 2294520 w 4204952"/>
              <a:gd name="connsiteY37" fmla="*/ 156785 h 449933"/>
              <a:gd name="connsiteX38" fmla="*/ 2305086 w 4204952"/>
              <a:gd name="connsiteY38" fmla="*/ 142556 h 449933"/>
              <a:gd name="connsiteX39" fmla="*/ 2504278 w 4204952"/>
              <a:gd name="connsiteY39" fmla="*/ 16 h 449933"/>
              <a:gd name="connsiteX40" fmla="*/ 2532659 w 4204952"/>
              <a:gd name="connsiteY40" fmla="*/ 7540 h 449933"/>
              <a:gd name="connsiteX41" fmla="*/ 2563456 w 4204952"/>
              <a:gd name="connsiteY41" fmla="*/ 153078 h 449933"/>
              <a:gd name="connsiteX42" fmla="*/ 2562400 w 4204952"/>
              <a:gd name="connsiteY42" fmla="*/ 156783 h 449933"/>
              <a:gd name="connsiteX43" fmla="*/ 2572964 w 4204952"/>
              <a:gd name="connsiteY43" fmla="*/ 142556 h 449933"/>
              <a:gd name="connsiteX44" fmla="*/ 2772156 w 4204952"/>
              <a:gd name="connsiteY44" fmla="*/ 16 h 449933"/>
              <a:gd name="connsiteX45" fmla="*/ 2800538 w 4204952"/>
              <a:gd name="connsiteY45" fmla="*/ 7540 h 449933"/>
              <a:gd name="connsiteX46" fmla="*/ 2831335 w 4204952"/>
              <a:gd name="connsiteY46" fmla="*/ 153078 h 449933"/>
              <a:gd name="connsiteX47" fmla="*/ 2830278 w 4204952"/>
              <a:gd name="connsiteY47" fmla="*/ 156783 h 449933"/>
              <a:gd name="connsiteX48" fmla="*/ 2840840 w 4204952"/>
              <a:gd name="connsiteY48" fmla="*/ 142556 h 449933"/>
              <a:gd name="connsiteX49" fmla="*/ 3040034 w 4204952"/>
              <a:gd name="connsiteY49" fmla="*/ 16 h 449933"/>
              <a:gd name="connsiteX50" fmla="*/ 3068416 w 4204952"/>
              <a:gd name="connsiteY50" fmla="*/ 7540 h 449933"/>
              <a:gd name="connsiteX51" fmla="*/ 3099211 w 4204952"/>
              <a:gd name="connsiteY51" fmla="*/ 153078 h 449933"/>
              <a:gd name="connsiteX52" fmla="*/ 3098155 w 4204952"/>
              <a:gd name="connsiteY52" fmla="*/ 156785 h 449933"/>
              <a:gd name="connsiteX53" fmla="*/ 3108720 w 4204952"/>
              <a:gd name="connsiteY53" fmla="*/ 142556 h 449933"/>
              <a:gd name="connsiteX54" fmla="*/ 3307913 w 4204952"/>
              <a:gd name="connsiteY54" fmla="*/ 16 h 449933"/>
              <a:gd name="connsiteX55" fmla="*/ 3336294 w 4204952"/>
              <a:gd name="connsiteY55" fmla="*/ 7540 h 449933"/>
              <a:gd name="connsiteX56" fmla="*/ 3367091 w 4204952"/>
              <a:gd name="connsiteY56" fmla="*/ 153078 h 449933"/>
              <a:gd name="connsiteX57" fmla="*/ 3366035 w 4204952"/>
              <a:gd name="connsiteY57" fmla="*/ 156783 h 449933"/>
              <a:gd name="connsiteX58" fmla="*/ 3376597 w 4204952"/>
              <a:gd name="connsiteY58" fmla="*/ 142556 h 449933"/>
              <a:gd name="connsiteX59" fmla="*/ 3575791 w 4204952"/>
              <a:gd name="connsiteY59" fmla="*/ 16 h 449933"/>
              <a:gd name="connsiteX60" fmla="*/ 3604172 w 4204952"/>
              <a:gd name="connsiteY60" fmla="*/ 7540 h 449933"/>
              <a:gd name="connsiteX61" fmla="*/ 3634968 w 4204952"/>
              <a:gd name="connsiteY61" fmla="*/ 153078 h 449933"/>
              <a:gd name="connsiteX62" fmla="*/ 3633912 w 4204952"/>
              <a:gd name="connsiteY62" fmla="*/ 156783 h 449933"/>
              <a:gd name="connsiteX63" fmla="*/ 3644475 w 4204952"/>
              <a:gd name="connsiteY63" fmla="*/ 142556 h 449933"/>
              <a:gd name="connsiteX64" fmla="*/ 3843668 w 4204952"/>
              <a:gd name="connsiteY64" fmla="*/ 16 h 449933"/>
              <a:gd name="connsiteX65" fmla="*/ 3872050 w 4204952"/>
              <a:gd name="connsiteY65" fmla="*/ 7540 h 449933"/>
              <a:gd name="connsiteX66" fmla="*/ 3902846 w 4204952"/>
              <a:gd name="connsiteY66" fmla="*/ 153078 h 449933"/>
              <a:gd name="connsiteX67" fmla="*/ 3901791 w 4204952"/>
              <a:gd name="connsiteY67" fmla="*/ 156782 h 449933"/>
              <a:gd name="connsiteX68" fmla="*/ 3912353 w 4204952"/>
              <a:gd name="connsiteY68" fmla="*/ 142556 h 449933"/>
              <a:gd name="connsiteX69" fmla="*/ 4111546 w 4204952"/>
              <a:gd name="connsiteY69" fmla="*/ 16 h 449933"/>
              <a:gd name="connsiteX70" fmla="*/ 4139928 w 4204952"/>
              <a:gd name="connsiteY70" fmla="*/ 7540 h 449933"/>
              <a:gd name="connsiteX71" fmla="*/ 4170724 w 4204952"/>
              <a:gd name="connsiteY71" fmla="*/ 153078 h 449933"/>
              <a:gd name="connsiteX72" fmla="*/ 4169668 w 4204952"/>
              <a:gd name="connsiteY72" fmla="*/ 156785 h 449933"/>
              <a:gd name="connsiteX73" fmla="*/ 4180232 w 4204952"/>
              <a:gd name="connsiteY73" fmla="*/ 142556 h 449933"/>
              <a:gd name="connsiteX74" fmla="*/ 4204952 w 4204952"/>
              <a:gd name="connsiteY74" fmla="*/ 115168 h 449933"/>
              <a:gd name="connsiteX75" fmla="*/ 4204952 w 4204952"/>
              <a:gd name="connsiteY75" fmla="*/ 449933 h 449933"/>
              <a:gd name="connsiteX76" fmla="*/ 0 w 4204952"/>
              <a:gd name="connsiteY76" fmla="*/ 449933 h 449933"/>
              <a:gd name="connsiteX77" fmla="*/ 15021 w 4204952"/>
              <a:gd name="connsiteY77" fmla="*/ 397235 h 449933"/>
              <a:gd name="connsiteX78" fmla="*/ 78969 w 4204952"/>
              <a:gd name="connsiteY78" fmla="*/ 264370 h 449933"/>
              <a:gd name="connsiteX0" fmla="*/ 78969 w 4204952"/>
              <a:gd name="connsiteY0" fmla="*/ 264370 h 449933"/>
              <a:gd name="connsiteX1" fmla="*/ 420431 w 4204952"/>
              <a:gd name="connsiteY1" fmla="*/ 153078 h 449933"/>
              <a:gd name="connsiteX2" fmla="*/ 429937 w 4204952"/>
              <a:gd name="connsiteY2" fmla="*/ 142556 h 449933"/>
              <a:gd name="connsiteX3" fmla="*/ 629130 w 4204952"/>
              <a:gd name="connsiteY3" fmla="*/ 16 h 449933"/>
              <a:gd name="connsiteX4" fmla="*/ 657512 w 4204952"/>
              <a:gd name="connsiteY4" fmla="*/ 7540 h 449933"/>
              <a:gd name="connsiteX5" fmla="*/ 688309 w 4204952"/>
              <a:gd name="connsiteY5" fmla="*/ 153078 h 449933"/>
              <a:gd name="connsiteX6" fmla="*/ 687252 w 4204952"/>
              <a:gd name="connsiteY6" fmla="*/ 156785 h 449933"/>
              <a:gd name="connsiteX7" fmla="*/ 697816 w 4204952"/>
              <a:gd name="connsiteY7" fmla="*/ 142556 h 449933"/>
              <a:gd name="connsiteX8" fmla="*/ 897009 w 4204952"/>
              <a:gd name="connsiteY8" fmla="*/ 16 h 449933"/>
              <a:gd name="connsiteX9" fmla="*/ 925391 w 4204952"/>
              <a:gd name="connsiteY9" fmla="*/ 7540 h 449933"/>
              <a:gd name="connsiteX10" fmla="*/ 956187 w 4204952"/>
              <a:gd name="connsiteY10" fmla="*/ 153078 h 449933"/>
              <a:gd name="connsiteX11" fmla="*/ 955132 w 4204952"/>
              <a:gd name="connsiteY11" fmla="*/ 156783 h 449933"/>
              <a:gd name="connsiteX12" fmla="*/ 965694 w 4204952"/>
              <a:gd name="connsiteY12" fmla="*/ 142556 h 449933"/>
              <a:gd name="connsiteX13" fmla="*/ 1164887 w 4204952"/>
              <a:gd name="connsiteY13" fmla="*/ 16 h 449933"/>
              <a:gd name="connsiteX14" fmla="*/ 1193269 w 4204952"/>
              <a:gd name="connsiteY14" fmla="*/ 7540 h 449933"/>
              <a:gd name="connsiteX15" fmla="*/ 1224065 w 4204952"/>
              <a:gd name="connsiteY15" fmla="*/ 153078 h 449933"/>
              <a:gd name="connsiteX16" fmla="*/ 1223009 w 4204952"/>
              <a:gd name="connsiteY16" fmla="*/ 156783 h 449933"/>
              <a:gd name="connsiteX17" fmla="*/ 1233572 w 4204952"/>
              <a:gd name="connsiteY17" fmla="*/ 142556 h 449933"/>
              <a:gd name="connsiteX18" fmla="*/ 1432765 w 4204952"/>
              <a:gd name="connsiteY18" fmla="*/ 16 h 449933"/>
              <a:gd name="connsiteX19" fmla="*/ 1461147 w 4204952"/>
              <a:gd name="connsiteY19" fmla="*/ 7540 h 449933"/>
              <a:gd name="connsiteX20" fmla="*/ 1491943 w 4204952"/>
              <a:gd name="connsiteY20" fmla="*/ 153078 h 449933"/>
              <a:gd name="connsiteX21" fmla="*/ 1490885 w 4204952"/>
              <a:gd name="connsiteY21" fmla="*/ 156785 h 449933"/>
              <a:gd name="connsiteX22" fmla="*/ 1501450 w 4204952"/>
              <a:gd name="connsiteY22" fmla="*/ 142556 h 449933"/>
              <a:gd name="connsiteX23" fmla="*/ 1700643 w 4204952"/>
              <a:gd name="connsiteY23" fmla="*/ 16 h 449933"/>
              <a:gd name="connsiteX24" fmla="*/ 1729024 w 4204952"/>
              <a:gd name="connsiteY24" fmla="*/ 7540 h 449933"/>
              <a:gd name="connsiteX25" fmla="*/ 1759822 w 4204952"/>
              <a:gd name="connsiteY25" fmla="*/ 153078 h 449933"/>
              <a:gd name="connsiteX26" fmla="*/ 1758766 w 4204952"/>
              <a:gd name="connsiteY26" fmla="*/ 156783 h 449933"/>
              <a:gd name="connsiteX27" fmla="*/ 1769328 w 4204952"/>
              <a:gd name="connsiteY27" fmla="*/ 142556 h 449933"/>
              <a:gd name="connsiteX28" fmla="*/ 1968521 w 4204952"/>
              <a:gd name="connsiteY28" fmla="*/ 16 h 449933"/>
              <a:gd name="connsiteX29" fmla="*/ 1996903 w 4204952"/>
              <a:gd name="connsiteY29" fmla="*/ 7540 h 449933"/>
              <a:gd name="connsiteX30" fmla="*/ 2027700 w 4204952"/>
              <a:gd name="connsiteY30" fmla="*/ 153078 h 449933"/>
              <a:gd name="connsiteX31" fmla="*/ 2026644 w 4204952"/>
              <a:gd name="connsiteY31" fmla="*/ 156783 h 449933"/>
              <a:gd name="connsiteX32" fmla="*/ 2037206 w 4204952"/>
              <a:gd name="connsiteY32" fmla="*/ 142556 h 449933"/>
              <a:gd name="connsiteX33" fmla="*/ 2236399 w 4204952"/>
              <a:gd name="connsiteY33" fmla="*/ 16 h 449933"/>
              <a:gd name="connsiteX34" fmla="*/ 2264781 w 4204952"/>
              <a:gd name="connsiteY34" fmla="*/ 7540 h 449933"/>
              <a:gd name="connsiteX35" fmla="*/ 2295578 w 4204952"/>
              <a:gd name="connsiteY35" fmla="*/ 153078 h 449933"/>
              <a:gd name="connsiteX36" fmla="*/ 2294520 w 4204952"/>
              <a:gd name="connsiteY36" fmla="*/ 156785 h 449933"/>
              <a:gd name="connsiteX37" fmla="*/ 2305086 w 4204952"/>
              <a:gd name="connsiteY37" fmla="*/ 142556 h 449933"/>
              <a:gd name="connsiteX38" fmla="*/ 2504278 w 4204952"/>
              <a:gd name="connsiteY38" fmla="*/ 16 h 449933"/>
              <a:gd name="connsiteX39" fmla="*/ 2532659 w 4204952"/>
              <a:gd name="connsiteY39" fmla="*/ 7540 h 449933"/>
              <a:gd name="connsiteX40" fmla="*/ 2563456 w 4204952"/>
              <a:gd name="connsiteY40" fmla="*/ 153078 h 449933"/>
              <a:gd name="connsiteX41" fmla="*/ 2562400 w 4204952"/>
              <a:gd name="connsiteY41" fmla="*/ 156783 h 449933"/>
              <a:gd name="connsiteX42" fmla="*/ 2572964 w 4204952"/>
              <a:gd name="connsiteY42" fmla="*/ 142556 h 449933"/>
              <a:gd name="connsiteX43" fmla="*/ 2772156 w 4204952"/>
              <a:gd name="connsiteY43" fmla="*/ 16 h 449933"/>
              <a:gd name="connsiteX44" fmla="*/ 2800538 w 4204952"/>
              <a:gd name="connsiteY44" fmla="*/ 7540 h 449933"/>
              <a:gd name="connsiteX45" fmla="*/ 2831335 w 4204952"/>
              <a:gd name="connsiteY45" fmla="*/ 153078 h 449933"/>
              <a:gd name="connsiteX46" fmla="*/ 2830278 w 4204952"/>
              <a:gd name="connsiteY46" fmla="*/ 156783 h 449933"/>
              <a:gd name="connsiteX47" fmla="*/ 2840840 w 4204952"/>
              <a:gd name="connsiteY47" fmla="*/ 142556 h 449933"/>
              <a:gd name="connsiteX48" fmla="*/ 3040034 w 4204952"/>
              <a:gd name="connsiteY48" fmla="*/ 16 h 449933"/>
              <a:gd name="connsiteX49" fmla="*/ 3068416 w 4204952"/>
              <a:gd name="connsiteY49" fmla="*/ 7540 h 449933"/>
              <a:gd name="connsiteX50" fmla="*/ 3099211 w 4204952"/>
              <a:gd name="connsiteY50" fmla="*/ 153078 h 449933"/>
              <a:gd name="connsiteX51" fmla="*/ 3098155 w 4204952"/>
              <a:gd name="connsiteY51" fmla="*/ 156785 h 449933"/>
              <a:gd name="connsiteX52" fmla="*/ 3108720 w 4204952"/>
              <a:gd name="connsiteY52" fmla="*/ 142556 h 449933"/>
              <a:gd name="connsiteX53" fmla="*/ 3307913 w 4204952"/>
              <a:gd name="connsiteY53" fmla="*/ 16 h 449933"/>
              <a:gd name="connsiteX54" fmla="*/ 3336294 w 4204952"/>
              <a:gd name="connsiteY54" fmla="*/ 7540 h 449933"/>
              <a:gd name="connsiteX55" fmla="*/ 3367091 w 4204952"/>
              <a:gd name="connsiteY55" fmla="*/ 153078 h 449933"/>
              <a:gd name="connsiteX56" fmla="*/ 3366035 w 4204952"/>
              <a:gd name="connsiteY56" fmla="*/ 156783 h 449933"/>
              <a:gd name="connsiteX57" fmla="*/ 3376597 w 4204952"/>
              <a:gd name="connsiteY57" fmla="*/ 142556 h 449933"/>
              <a:gd name="connsiteX58" fmla="*/ 3575791 w 4204952"/>
              <a:gd name="connsiteY58" fmla="*/ 16 h 449933"/>
              <a:gd name="connsiteX59" fmla="*/ 3604172 w 4204952"/>
              <a:gd name="connsiteY59" fmla="*/ 7540 h 449933"/>
              <a:gd name="connsiteX60" fmla="*/ 3634968 w 4204952"/>
              <a:gd name="connsiteY60" fmla="*/ 153078 h 449933"/>
              <a:gd name="connsiteX61" fmla="*/ 3633912 w 4204952"/>
              <a:gd name="connsiteY61" fmla="*/ 156783 h 449933"/>
              <a:gd name="connsiteX62" fmla="*/ 3644475 w 4204952"/>
              <a:gd name="connsiteY62" fmla="*/ 142556 h 449933"/>
              <a:gd name="connsiteX63" fmla="*/ 3843668 w 4204952"/>
              <a:gd name="connsiteY63" fmla="*/ 16 h 449933"/>
              <a:gd name="connsiteX64" fmla="*/ 3872050 w 4204952"/>
              <a:gd name="connsiteY64" fmla="*/ 7540 h 449933"/>
              <a:gd name="connsiteX65" fmla="*/ 3902846 w 4204952"/>
              <a:gd name="connsiteY65" fmla="*/ 153078 h 449933"/>
              <a:gd name="connsiteX66" fmla="*/ 3901791 w 4204952"/>
              <a:gd name="connsiteY66" fmla="*/ 156782 h 449933"/>
              <a:gd name="connsiteX67" fmla="*/ 3912353 w 4204952"/>
              <a:gd name="connsiteY67" fmla="*/ 142556 h 449933"/>
              <a:gd name="connsiteX68" fmla="*/ 4111546 w 4204952"/>
              <a:gd name="connsiteY68" fmla="*/ 16 h 449933"/>
              <a:gd name="connsiteX69" fmla="*/ 4139928 w 4204952"/>
              <a:gd name="connsiteY69" fmla="*/ 7540 h 449933"/>
              <a:gd name="connsiteX70" fmla="*/ 4170724 w 4204952"/>
              <a:gd name="connsiteY70" fmla="*/ 153078 h 449933"/>
              <a:gd name="connsiteX71" fmla="*/ 4169668 w 4204952"/>
              <a:gd name="connsiteY71" fmla="*/ 156785 h 449933"/>
              <a:gd name="connsiteX72" fmla="*/ 4180232 w 4204952"/>
              <a:gd name="connsiteY72" fmla="*/ 142556 h 449933"/>
              <a:gd name="connsiteX73" fmla="*/ 4204952 w 4204952"/>
              <a:gd name="connsiteY73" fmla="*/ 115168 h 449933"/>
              <a:gd name="connsiteX74" fmla="*/ 4204952 w 4204952"/>
              <a:gd name="connsiteY74" fmla="*/ 449933 h 449933"/>
              <a:gd name="connsiteX75" fmla="*/ 0 w 4204952"/>
              <a:gd name="connsiteY75" fmla="*/ 449933 h 449933"/>
              <a:gd name="connsiteX76" fmla="*/ 15021 w 4204952"/>
              <a:gd name="connsiteY76" fmla="*/ 397235 h 449933"/>
              <a:gd name="connsiteX77" fmla="*/ 78969 w 4204952"/>
              <a:gd name="connsiteY77" fmla="*/ 264370 h 449933"/>
              <a:gd name="connsiteX0" fmla="*/ 15021 w 4204952"/>
              <a:gd name="connsiteY0" fmla="*/ 397235 h 449933"/>
              <a:gd name="connsiteX1" fmla="*/ 420431 w 4204952"/>
              <a:gd name="connsiteY1" fmla="*/ 153078 h 449933"/>
              <a:gd name="connsiteX2" fmla="*/ 429937 w 4204952"/>
              <a:gd name="connsiteY2" fmla="*/ 142556 h 449933"/>
              <a:gd name="connsiteX3" fmla="*/ 629130 w 4204952"/>
              <a:gd name="connsiteY3" fmla="*/ 16 h 449933"/>
              <a:gd name="connsiteX4" fmla="*/ 657512 w 4204952"/>
              <a:gd name="connsiteY4" fmla="*/ 7540 h 449933"/>
              <a:gd name="connsiteX5" fmla="*/ 688309 w 4204952"/>
              <a:gd name="connsiteY5" fmla="*/ 153078 h 449933"/>
              <a:gd name="connsiteX6" fmla="*/ 687252 w 4204952"/>
              <a:gd name="connsiteY6" fmla="*/ 156785 h 449933"/>
              <a:gd name="connsiteX7" fmla="*/ 697816 w 4204952"/>
              <a:gd name="connsiteY7" fmla="*/ 142556 h 449933"/>
              <a:gd name="connsiteX8" fmla="*/ 897009 w 4204952"/>
              <a:gd name="connsiteY8" fmla="*/ 16 h 449933"/>
              <a:gd name="connsiteX9" fmla="*/ 925391 w 4204952"/>
              <a:gd name="connsiteY9" fmla="*/ 7540 h 449933"/>
              <a:gd name="connsiteX10" fmla="*/ 956187 w 4204952"/>
              <a:gd name="connsiteY10" fmla="*/ 153078 h 449933"/>
              <a:gd name="connsiteX11" fmla="*/ 955132 w 4204952"/>
              <a:gd name="connsiteY11" fmla="*/ 156783 h 449933"/>
              <a:gd name="connsiteX12" fmla="*/ 965694 w 4204952"/>
              <a:gd name="connsiteY12" fmla="*/ 142556 h 449933"/>
              <a:gd name="connsiteX13" fmla="*/ 1164887 w 4204952"/>
              <a:gd name="connsiteY13" fmla="*/ 16 h 449933"/>
              <a:gd name="connsiteX14" fmla="*/ 1193269 w 4204952"/>
              <a:gd name="connsiteY14" fmla="*/ 7540 h 449933"/>
              <a:gd name="connsiteX15" fmla="*/ 1224065 w 4204952"/>
              <a:gd name="connsiteY15" fmla="*/ 153078 h 449933"/>
              <a:gd name="connsiteX16" fmla="*/ 1223009 w 4204952"/>
              <a:gd name="connsiteY16" fmla="*/ 156783 h 449933"/>
              <a:gd name="connsiteX17" fmla="*/ 1233572 w 4204952"/>
              <a:gd name="connsiteY17" fmla="*/ 142556 h 449933"/>
              <a:gd name="connsiteX18" fmla="*/ 1432765 w 4204952"/>
              <a:gd name="connsiteY18" fmla="*/ 16 h 449933"/>
              <a:gd name="connsiteX19" fmla="*/ 1461147 w 4204952"/>
              <a:gd name="connsiteY19" fmla="*/ 7540 h 449933"/>
              <a:gd name="connsiteX20" fmla="*/ 1491943 w 4204952"/>
              <a:gd name="connsiteY20" fmla="*/ 153078 h 449933"/>
              <a:gd name="connsiteX21" fmla="*/ 1490885 w 4204952"/>
              <a:gd name="connsiteY21" fmla="*/ 156785 h 449933"/>
              <a:gd name="connsiteX22" fmla="*/ 1501450 w 4204952"/>
              <a:gd name="connsiteY22" fmla="*/ 142556 h 449933"/>
              <a:gd name="connsiteX23" fmla="*/ 1700643 w 4204952"/>
              <a:gd name="connsiteY23" fmla="*/ 16 h 449933"/>
              <a:gd name="connsiteX24" fmla="*/ 1729024 w 4204952"/>
              <a:gd name="connsiteY24" fmla="*/ 7540 h 449933"/>
              <a:gd name="connsiteX25" fmla="*/ 1759822 w 4204952"/>
              <a:gd name="connsiteY25" fmla="*/ 153078 h 449933"/>
              <a:gd name="connsiteX26" fmla="*/ 1758766 w 4204952"/>
              <a:gd name="connsiteY26" fmla="*/ 156783 h 449933"/>
              <a:gd name="connsiteX27" fmla="*/ 1769328 w 4204952"/>
              <a:gd name="connsiteY27" fmla="*/ 142556 h 449933"/>
              <a:gd name="connsiteX28" fmla="*/ 1968521 w 4204952"/>
              <a:gd name="connsiteY28" fmla="*/ 16 h 449933"/>
              <a:gd name="connsiteX29" fmla="*/ 1996903 w 4204952"/>
              <a:gd name="connsiteY29" fmla="*/ 7540 h 449933"/>
              <a:gd name="connsiteX30" fmla="*/ 2027700 w 4204952"/>
              <a:gd name="connsiteY30" fmla="*/ 153078 h 449933"/>
              <a:gd name="connsiteX31" fmla="*/ 2026644 w 4204952"/>
              <a:gd name="connsiteY31" fmla="*/ 156783 h 449933"/>
              <a:gd name="connsiteX32" fmla="*/ 2037206 w 4204952"/>
              <a:gd name="connsiteY32" fmla="*/ 142556 h 449933"/>
              <a:gd name="connsiteX33" fmla="*/ 2236399 w 4204952"/>
              <a:gd name="connsiteY33" fmla="*/ 16 h 449933"/>
              <a:gd name="connsiteX34" fmla="*/ 2264781 w 4204952"/>
              <a:gd name="connsiteY34" fmla="*/ 7540 h 449933"/>
              <a:gd name="connsiteX35" fmla="*/ 2295578 w 4204952"/>
              <a:gd name="connsiteY35" fmla="*/ 153078 h 449933"/>
              <a:gd name="connsiteX36" fmla="*/ 2294520 w 4204952"/>
              <a:gd name="connsiteY36" fmla="*/ 156785 h 449933"/>
              <a:gd name="connsiteX37" fmla="*/ 2305086 w 4204952"/>
              <a:gd name="connsiteY37" fmla="*/ 142556 h 449933"/>
              <a:gd name="connsiteX38" fmla="*/ 2504278 w 4204952"/>
              <a:gd name="connsiteY38" fmla="*/ 16 h 449933"/>
              <a:gd name="connsiteX39" fmla="*/ 2532659 w 4204952"/>
              <a:gd name="connsiteY39" fmla="*/ 7540 h 449933"/>
              <a:gd name="connsiteX40" fmla="*/ 2563456 w 4204952"/>
              <a:gd name="connsiteY40" fmla="*/ 153078 h 449933"/>
              <a:gd name="connsiteX41" fmla="*/ 2562400 w 4204952"/>
              <a:gd name="connsiteY41" fmla="*/ 156783 h 449933"/>
              <a:gd name="connsiteX42" fmla="*/ 2572964 w 4204952"/>
              <a:gd name="connsiteY42" fmla="*/ 142556 h 449933"/>
              <a:gd name="connsiteX43" fmla="*/ 2772156 w 4204952"/>
              <a:gd name="connsiteY43" fmla="*/ 16 h 449933"/>
              <a:gd name="connsiteX44" fmla="*/ 2800538 w 4204952"/>
              <a:gd name="connsiteY44" fmla="*/ 7540 h 449933"/>
              <a:gd name="connsiteX45" fmla="*/ 2831335 w 4204952"/>
              <a:gd name="connsiteY45" fmla="*/ 153078 h 449933"/>
              <a:gd name="connsiteX46" fmla="*/ 2830278 w 4204952"/>
              <a:gd name="connsiteY46" fmla="*/ 156783 h 449933"/>
              <a:gd name="connsiteX47" fmla="*/ 2840840 w 4204952"/>
              <a:gd name="connsiteY47" fmla="*/ 142556 h 449933"/>
              <a:gd name="connsiteX48" fmla="*/ 3040034 w 4204952"/>
              <a:gd name="connsiteY48" fmla="*/ 16 h 449933"/>
              <a:gd name="connsiteX49" fmla="*/ 3068416 w 4204952"/>
              <a:gd name="connsiteY49" fmla="*/ 7540 h 449933"/>
              <a:gd name="connsiteX50" fmla="*/ 3099211 w 4204952"/>
              <a:gd name="connsiteY50" fmla="*/ 153078 h 449933"/>
              <a:gd name="connsiteX51" fmla="*/ 3098155 w 4204952"/>
              <a:gd name="connsiteY51" fmla="*/ 156785 h 449933"/>
              <a:gd name="connsiteX52" fmla="*/ 3108720 w 4204952"/>
              <a:gd name="connsiteY52" fmla="*/ 142556 h 449933"/>
              <a:gd name="connsiteX53" fmla="*/ 3307913 w 4204952"/>
              <a:gd name="connsiteY53" fmla="*/ 16 h 449933"/>
              <a:gd name="connsiteX54" fmla="*/ 3336294 w 4204952"/>
              <a:gd name="connsiteY54" fmla="*/ 7540 h 449933"/>
              <a:gd name="connsiteX55" fmla="*/ 3367091 w 4204952"/>
              <a:gd name="connsiteY55" fmla="*/ 153078 h 449933"/>
              <a:gd name="connsiteX56" fmla="*/ 3366035 w 4204952"/>
              <a:gd name="connsiteY56" fmla="*/ 156783 h 449933"/>
              <a:gd name="connsiteX57" fmla="*/ 3376597 w 4204952"/>
              <a:gd name="connsiteY57" fmla="*/ 142556 h 449933"/>
              <a:gd name="connsiteX58" fmla="*/ 3575791 w 4204952"/>
              <a:gd name="connsiteY58" fmla="*/ 16 h 449933"/>
              <a:gd name="connsiteX59" fmla="*/ 3604172 w 4204952"/>
              <a:gd name="connsiteY59" fmla="*/ 7540 h 449933"/>
              <a:gd name="connsiteX60" fmla="*/ 3634968 w 4204952"/>
              <a:gd name="connsiteY60" fmla="*/ 153078 h 449933"/>
              <a:gd name="connsiteX61" fmla="*/ 3633912 w 4204952"/>
              <a:gd name="connsiteY61" fmla="*/ 156783 h 449933"/>
              <a:gd name="connsiteX62" fmla="*/ 3644475 w 4204952"/>
              <a:gd name="connsiteY62" fmla="*/ 142556 h 449933"/>
              <a:gd name="connsiteX63" fmla="*/ 3843668 w 4204952"/>
              <a:gd name="connsiteY63" fmla="*/ 16 h 449933"/>
              <a:gd name="connsiteX64" fmla="*/ 3872050 w 4204952"/>
              <a:gd name="connsiteY64" fmla="*/ 7540 h 449933"/>
              <a:gd name="connsiteX65" fmla="*/ 3902846 w 4204952"/>
              <a:gd name="connsiteY65" fmla="*/ 153078 h 449933"/>
              <a:gd name="connsiteX66" fmla="*/ 3901791 w 4204952"/>
              <a:gd name="connsiteY66" fmla="*/ 156782 h 449933"/>
              <a:gd name="connsiteX67" fmla="*/ 3912353 w 4204952"/>
              <a:gd name="connsiteY67" fmla="*/ 142556 h 449933"/>
              <a:gd name="connsiteX68" fmla="*/ 4111546 w 4204952"/>
              <a:gd name="connsiteY68" fmla="*/ 16 h 449933"/>
              <a:gd name="connsiteX69" fmla="*/ 4139928 w 4204952"/>
              <a:gd name="connsiteY69" fmla="*/ 7540 h 449933"/>
              <a:gd name="connsiteX70" fmla="*/ 4170724 w 4204952"/>
              <a:gd name="connsiteY70" fmla="*/ 153078 h 449933"/>
              <a:gd name="connsiteX71" fmla="*/ 4169668 w 4204952"/>
              <a:gd name="connsiteY71" fmla="*/ 156785 h 449933"/>
              <a:gd name="connsiteX72" fmla="*/ 4180232 w 4204952"/>
              <a:gd name="connsiteY72" fmla="*/ 142556 h 449933"/>
              <a:gd name="connsiteX73" fmla="*/ 4204952 w 4204952"/>
              <a:gd name="connsiteY73" fmla="*/ 115168 h 449933"/>
              <a:gd name="connsiteX74" fmla="*/ 4204952 w 4204952"/>
              <a:gd name="connsiteY74" fmla="*/ 449933 h 449933"/>
              <a:gd name="connsiteX75" fmla="*/ 0 w 4204952"/>
              <a:gd name="connsiteY75" fmla="*/ 449933 h 449933"/>
              <a:gd name="connsiteX76" fmla="*/ 15021 w 4204952"/>
              <a:gd name="connsiteY76" fmla="*/ 397235 h 449933"/>
              <a:gd name="connsiteX0" fmla="*/ 15021 w 4204952"/>
              <a:gd name="connsiteY0" fmla="*/ 397235 h 449933"/>
              <a:gd name="connsiteX1" fmla="*/ 429937 w 4204952"/>
              <a:gd name="connsiteY1" fmla="*/ 142556 h 449933"/>
              <a:gd name="connsiteX2" fmla="*/ 629130 w 4204952"/>
              <a:gd name="connsiteY2" fmla="*/ 16 h 449933"/>
              <a:gd name="connsiteX3" fmla="*/ 657512 w 4204952"/>
              <a:gd name="connsiteY3" fmla="*/ 7540 h 449933"/>
              <a:gd name="connsiteX4" fmla="*/ 688309 w 4204952"/>
              <a:gd name="connsiteY4" fmla="*/ 153078 h 449933"/>
              <a:gd name="connsiteX5" fmla="*/ 687252 w 4204952"/>
              <a:gd name="connsiteY5" fmla="*/ 156785 h 449933"/>
              <a:gd name="connsiteX6" fmla="*/ 697816 w 4204952"/>
              <a:gd name="connsiteY6" fmla="*/ 142556 h 449933"/>
              <a:gd name="connsiteX7" fmla="*/ 897009 w 4204952"/>
              <a:gd name="connsiteY7" fmla="*/ 16 h 449933"/>
              <a:gd name="connsiteX8" fmla="*/ 925391 w 4204952"/>
              <a:gd name="connsiteY8" fmla="*/ 7540 h 449933"/>
              <a:gd name="connsiteX9" fmla="*/ 956187 w 4204952"/>
              <a:gd name="connsiteY9" fmla="*/ 153078 h 449933"/>
              <a:gd name="connsiteX10" fmla="*/ 955132 w 4204952"/>
              <a:gd name="connsiteY10" fmla="*/ 156783 h 449933"/>
              <a:gd name="connsiteX11" fmla="*/ 965694 w 4204952"/>
              <a:gd name="connsiteY11" fmla="*/ 142556 h 449933"/>
              <a:gd name="connsiteX12" fmla="*/ 1164887 w 4204952"/>
              <a:gd name="connsiteY12" fmla="*/ 16 h 449933"/>
              <a:gd name="connsiteX13" fmla="*/ 1193269 w 4204952"/>
              <a:gd name="connsiteY13" fmla="*/ 7540 h 449933"/>
              <a:gd name="connsiteX14" fmla="*/ 1224065 w 4204952"/>
              <a:gd name="connsiteY14" fmla="*/ 153078 h 449933"/>
              <a:gd name="connsiteX15" fmla="*/ 1223009 w 4204952"/>
              <a:gd name="connsiteY15" fmla="*/ 156783 h 449933"/>
              <a:gd name="connsiteX16" fmla="*/ 1233572 w 4204952"/>
              <a:gd name="connsiteY16" fmla="*/ 142556 h 449933"/>
              <a:gd name="connsiteX17" fmla="*/ 1432765 w 4204952"/>
              <a:gd name="connsiteY17" fmla="*/ 16 h 449933"/>
              <a:gd name="connsiteX18" fmla="*/ 1461147 w 4204952"/>
              <a:gd name="connsiteY18" fmla="*/ 7540 h 449933"/>
              <a:gd name="connsiteX19" fmla="*/ 1491943 w 4204952"/>
              <a:gd name="connsiteY19" fmla="*/ 153078 h 449933"/>
              <a:gd name="connsiteX20" fmla="*/ 1490885 w 4204952"/>
              <a:gd name="connsiteY20" fmla="*/ 156785 h 449933"/>
              <a:gd name="connsiteX21" fmla="*/ 1501450 w 4204952"/>
              <a:gd name="connsiteY21" fmla="*/ 142556 h 449933"/>
              <a:gd name="connsiteX22" fmla="*/ 1700643 w 4204952"/>
              <a:gd name="connsiteY22" fmla="*/ 16 h 449933"/>
              <a:gd name="connsiteX23" fmla="*/ 1729024 w 4204952"/>
              <a:gd name="connsiteY23" fmla="*/ 7540 h 449933"/>
              <a:gd name="connsiteX24" fmla="*/ 1759822 w 4204952"/>
              <a:gd name="connsiteY24" fmla="*/ 153078 h 449933"/>
              <a:gd name="connsiteX25" fmla="*/ 1758766 w 4204952"/>
              <a:gd name="connsiteY25" fmla="*/ 156783 h 449933"/>
              <a:gd name="connsiteX26" fmla="*/ 1769328 w 4204952"/>
              <a:gd name="connsiteY26" fmla="*/ 142556 h 449933"/>
              <a:gd name="connsiteX27" fmla="*/ 1968521 w 4204952"/>
              <a:gd name="connsiteY27" fmla="*/ 16 h 449933"/>
              <a:gd name="connsiteX28" fmla="*/ 1996903 w 4204952"/>
              <a:gd name="connsiteY28" fmla="*/ 7540 h 449933"/>
              <a:gd name="connsiteX29" fmla="*/ 2027700 w 4204952"/>
              <a:gd name="connsiteY29" fmla="*/ 153078 h 449933"/>
              <a:gd name="connsiteX30" fmla="*/ 2026644 w 4204952"/>
              <a:gd name="connsiteY30" fmla="*/ 156783 h 449933"/>
              <a:gd name="connsiteX31" fmla="*/ 2037206 w 4204952"/>
              <a:gd name="connsiteY31" fmla="*/ 142556 h 449933"/>
              <a:gd name="connsiteX32" fmla="*/ 2236399 w 4204952"/>
              <a:gd name="connsiteY32" fmla="*/ 16 h 449933"/>
              <a:gd name="connsiteX33" fmla="*/ 2264781 w 4204952"/>
              <a:gd name="connsiteY33" fmla="*/ 7540 h 449933"/>
              <a:gd name="connsiteX34" fmla="*/ 2295578 w 4204952"/>
              <a:gd name="connsiteY34" fmla="*/ 153078 h 449933"/>
              <a:gd name="connsiteX35" fmla="*/ 2294520 w 4204952"/>
              <a:gd name="connsiteY35" fmla="*/ 156785 h 449933"/>
              <a:gd name="connsiteX36" fmla="*/ 2305086 w 4204952"/>
              <a:gd name="connsiteY36" fmla="*/ 142556 h 449933"/>
              <a:gd name="connsiteX37" fmla="*/ 2504278 w 4204952"/>
              <a:gd name="connsiteY37" fmla="*/ 16 h 449933"/>
              <a:gd name="connsiteX38" fmla="*/ 2532659 w 4204952"/>
              <a:gd name="connsiteY38" fmla="*/ 7540 h 449933"/>
              <a:gd name="connsiteX39" fmla="*/ 2563456 w 4204952"/>
              <a:gd name="connsiteY39" fmla="*/ 153078 h 449933"/>
              <a:gd name="connsiteX40" fmla="*/ 2562400 w 4204952"/>
              <a:gd name="connsiteY40" fmla="*/ 156783 h 449933"/>
              <a:gd name="connsiteX41" fmla="*/ 2572964 w 4204952"/>
              <a:gd name="connsiteY41" fmla="*/ 142556 h 449933"/>
              <a:gd name="connsiteX42" fmla="*/ 2772156 w 4204952"/>
              <a:gd name="connsiteY42" fmla="*/ 16 h 449933"/>
              <a:gd name="connsiteX43" fmla="*/ 2800538 w 4204952"/>
              <a:gd name="connsiteY43" fmla="*/ 7540 h 449933"/>
              <a:gd name="connsiteX44" fmla="*/ 2831335 w 4204952"/>
              <a:gd name="connsiteY44" fmla="*/ 153078 h 449933"/>
              <a:gd name="connsiteX45" fmla="*/ 2830278 w 4204952"/>
              <a:gd name="connsiteY45" fmla="*/ 156783 h 449933"/>
              <a:gd name="connsiteX46" fmla="*/ 2840840 w 4204952"/>
              <a:gd name="connsiteY46" fmla="*/ 142556 h 449933"/>
              <a:gd name="connsiteX47" fmla="*/ 3040034 w 4204952"/>
              <a:gd name="connsiteY47" fmla="*/ 16 h 449933"/>
              <a:gd name="connsiteX48" fmla="*/ 3068416 w 4204952"/>
              <a:gd name="connsiteY48" fmla="*/ 7540 h 449933"/>
              <a:gd name="connsiteX49" fmla="*/ 3099211 w 4204952"/>
              <a:gd name="connsiteY49" fmla="*/ 153078 h 449933"/>
              <a:gd name="connsiteX50" fmla="*/ 3098155 w 4204952"/>
              <a:gd name="connsiteY50" fmla="*/ 156785 h 449933"/>
              <a:gd name="connsiteX51" fmla="*/ 3108720 w 4204952"/>
              <a:gd name="connsiteY51" fmla="*/ 142556 h 449933"/>
              <a:gd name="connsiteX52" fmla="*/ 3307913 w 4204952"/>
              <a:gd name="connsiteY52" fmla="*/ 16 h 449933"/>
              <a:gd name="connsiteX53" fmla="*/ 3336294 w 4204952"/>
              <a:gd name="connsiteY53" fmla="*/ 7540 h 449933"/>
              <a:gd name="connsiteX54" fmla="*/ 3367091 w 4204952"/>
              <a:gd name="connsiteY54" fmla="*/ 153078 h 449933"/>
              <a:gd name="connsiteX55" fmla="*/ 3366035 w 4204952"/>
              <a:gd name="connsiteY55" fmla="*/ 156783 h 449933"/>
              <a:gd name="connsiteX56" fmla="*/ 3376597 w 4204952"/>
              <a:gd name="connsiteY56" fmla="*/ 142556 h 449933"/>
              <a:gd name="connsiteX57" fmla="*/ 3575791 w 4204952"/>
              <a:gd name="connsiteY57" fmla="*/ 16 h 449933"/>
              <a:gd name="connsiteX58" fmla="*/ 3604172 w 4204952"/>
              <a:gd name="connsiteY58" fmla="*/ 7540 h 449933"/>
              <a:gd name="connsiteX59" fmla="*/ 3634968 w 4204952"/>
              <a:gd name="connsiteY59" fmla="*/ 153078 h 449933"/>
              <a:gd name="connsiteX60" fmla="*/ 3633912 w 4204952"/>
              <a:gd name="connsiteY60" fmla="*/ 156783 h 449933"/>
              <a:gd name="connsiteX61" fmla="*/ 3644475 w 4204952"/>
              <a:gd name="connsiteY61" fmla="*/ 142556 h 449933"/>
              <a:gd name="connsiteX62" fmla="*/ 3843668 w 4204952"/>
              <a:gd name="connsiteY62" fmla="*/ 16 h 449933"/>
              <a:gd name="connsiteX63" fmla="*/ 3872050 w 4204952"/>
              <a:gd name="connsiteY63" fmla="*/ 7540 h 449933"/>
              <a:gd name="connsiteX64" fmla="*/ 3902846 w 4204952"/>
              <a:gd name="connsiteY64" fmla="*/ 153078 h 449933"/>
              <a:gd name="connsiteX65" fmla="*/ 3901791 w 4204952"/>
              <a:gd name="connsiteY65" fmla="*/ 156782 h 449933"/>
              <a:gd name="connsiteX66" fmla="*/ 3912353 w 4204952"/>
              <a:gd name="connsiteY66" fmla="*/ 142556 h 449933"/>
              <a:gd name="connsiteX67" fmla="*/ 4111546 w 4204952"/>
              <a:gd name="connsiteY67" fmla="*/ 16 h 449933"/>
              <a:gd name="connsiteX68" fmla="*/ 4139928 w 4204952"/>
              <a:gd name="connsiteY68" fmla="*/ 7540 h 449933"/>
              <a:gd name="connsiteX69" fmla="*/ 4170724 w 4204952"/>
              <a:gd name="connsiteY69" fmla="*/ 153078 h 449933"/>
              <a:gd name="connsiteX70" fmla="*/ 4169668 w 4204952"/>
              <a:gd name="connsiteY70" fmla="*/ 156785 h 449933"/>
              <a:gd name="connsiteX71" fmla="*/ 4180232 w 4204952"/>
              <a:gd name="connsiteY71" fmla="*/ 142556 h 449933"/>
              <a:gd name="connsiteX72" fmla="*/ 4204952 w 4204952"/>
              <a:gd name="connsiteY72" fmla="*/ 115168 h 449933"/>
              <a:gd name="connsiteX73" fmla="*/ 4204952 w 4204952"/>
              <a:gd name="connsiteY73" fmla="*/ 449933 h 449933"/>
              <a:gd name="connsiteX74" fmla="*/ 0 w 4204952"/>
              <a:gd name="connsiteY74" fmla="*/ 449933 h 449933"/>
              <a:gd name="connsiteX75" fmla="*/ 15021 w 4204952"/>
              <a:gd name="connsiteY75" fmla="*/ 397235 h 449933"/>
              <a:gd name="connsiteX0" fmla="*/ 15021 w 4204952"/>
              <a:gd name="connsiteY0" fmla="*/ 397235 h 488675"/>
              <a:gd name="connsiteX1" fmla="*/ 429937 w 4204952"/>
              <a:gd name="connsiteY1" fmla="*/ 142556 h 488675"/>
              <a:gd name="connsiteX2" fmla="*/ 629130 w 4204952"/>
              <a:gd name="connsiteY2" fmla="*/ 16 h 488675"/>
              <a:gd name="connsiteX3" fmla="*/ 657512 w 4204952"/>
              <a:gd name="connsiteY3" fmla="*/ 7540 h 488675"/>
              <a:gd name="connsiteX4" fmla="*/ 688309 w 4204952"/>
              <a:gd name="connsiteY4" fmla="*/ 153078 h 488675"/>
              <a:gd name="connsiteX5" fmla="*/ 687252 w 4204952"/>
              <a:gd name="connsiteY5" fmla="*/ 156785 h 488675"/>
              <a:gd name="connsiteX6" fmla="*/ 697816 w 4204952"/>
              <a:gd name="connsiteY6" fmla="*/ 142556 h 488675"/>
              <a:gd name="connsiteX7" fmla="*/ 897009 w 4204952"/>
              <a:gd name="connsiteY7" fmla="*/ 16 h 488675"/>
              <a:gd name="connsiteX8" fmla="*/ 925391 w 4204952"/>
              <a:gd name="connsiteY8" fmla="*/ 7540 h 488675"/>
              <a:gd name="connsiteX9" fmla="*/ 956187 w 4204952"/>
              <a:gd name="connsiteY9" fmla="*/ 153078 h 488675"/>
              <a:gd name="connsiteX10" fmla="*/ 955132 w 4204952"/>
              <a:gd name="connsiteY10" fmla="*/ 156783 h 488675"/>
              <a:gd name="connsiteX11" fmla="*/ 965694 w 4204952"/>
              <a:gd name="connsiteY11" fmla="*/ 142556 h 488675"/>
              <a:gd name="connsiteX12" fmla="*/ 1164887 w 4204952"/>
              <a:gd name="connsiteY12" fmla="*/ 16 h 488675"/>
              <a:gd name="connsiteX13" fmla="*/ 1193269 w 4204952"/>
              <a:gd name="connsiteY13" fmla="*/ 7540 h 488675"/>
              <a:gd name="connsiteX14" fmla="*/ 1224065 w 4204952"/>
              <a:gd name="connsiteY14" fmla="*/ 153078 h 488675"/>
              <a:gd name="connsiteX15" fmla="*/ 1223009 w 4204952"/>
              <a:gd name="connsiteY15" fmla="*/ 156783 h 488675"/>
              <a:gd name="connsiteX16" fmla="*/ 1233572 w 4204952"/>
              <a:gd name="connsiteY16" fmla="*/ 142556 h 488675"/>
              <a:gd name="connsiteX17" fmla="*/ 1432765 w 4204952"/>
              <a:gd name="connsiteY17" fmla="*/ 16 h 488675"/>
              <a:gd name="connsiteX18" fmla="*/ 1461147 w 4204952"/>
              <a:gd name="connsiteY18" fmla="*/ 7540 h 488675"/>
              <a:gd name="connsiteX19" fmla="*/ 1491943 w 4204952"/>
              <a:gd name="connsiteY19" fmla="*/ 153078 h 488675"/>
              <a:gd name="connsiteX20" fmla="*/ 1490885 w 4204952"/>
              <a:gd name="connsiteY20" fmla="*/ 156785 h 488675"/>
              <a:gd name="connsiteX21" fmla="*/ 1501450 w 4204952"/>
              <a:gd name="connsiteY21" fmla="*/ 142556 h 488675"/>
              <a:gd name="connsiteX22" fmla="*/ 1700643 w 4204952"/>
              <a:gd name="connsiteY22" fmla="*/ 16 h 488675"/>
              <a:gd name="connsiteX23" fmla="*/ 1729024 w 4204952"/>
              <a:gd name="connsiteY23" fmla="*/ 7540 h 488675"/>
              <a:gd name="connsiteX24" fmla="*/ 1759822 w 4204952"/>
              <a:gd name="connsiteY24" fmla="*/ 153078 h 488675"/>
              <a:gd name="connsiteX25" fmla="*/ 1758766 w 4204952"/>
              <a:gd name="connsiteY25" fmla="*/ 156783 h 488675"/>
              <a:gd name="connsiteX26" fmla="*/ 1769328 w 4204952"/>
              <a:gd name="connsiteY26" fmla="*/ 142556 h 488675"/>
              <a:gd name="connsiteX27" fmla="*/ 1968521 w 4204952"/>
              <a:gd name="connsiteY27" fmla="*/ 16 h 488675"/>
              <a:gd name="connsiteX28" fmla="*/ 1996903 w 4204952"/>
              <a:gd name="connsiteY28" fmla="*/ 7540 h 488675"/>
              <a:gd name="connsiteX29" fmla="*/ 2027700 w 4204952"/>
              <a:gd name="connsiteY29" fmla="*/ 153078 h 488675"/>
              <a:gd name="connsiteX30" fmla="*/ 2026644 w 4204952"/>
              <a:gd name="connsiteY30" fmla="*/ 156783 h 488675"/>
              <a:gd name="connsiteX31" fmla="*/ 2037206 w 4204952"/>
              <a:gd name="connsiteY31" fmla="*/ 142556 h 488675"/>
              <a:gd name="connsiteX32" fmla="*/ 2236399 w 4204952"/>
              <a:gd name="connsiteY32" fmla="*/ 16 h 488675"/>
              <a:gd name="connsiteX33" fmla="*/ 2264781 w 4204952"/>
              <a:gd name="connsiteY33" fmla="*/ 7540 h 488675"/>
              <a:gd name="connsiteX34" fmla="*/ 2295578 w 4204952"/>
              <a:gd name="connsiteY34" fmla="*/ 153078 h 488675"/>
              <a:gd name="connsiteX35" fmla="*/ 2294520 w 4204952"/>
              <a:gd name="connsiteY35" fmla="*/ 156785 h 488675"/>
              <a:gd name="connsiteX36" fmla="*/ 2305086 w 4204952"/>
              <a:gd name="connsiteY36" fmla="*/ 142556 h 488675"/>
              <a:gd name="connsiteX37" fmla="*/ 2504278 w 4204952"/>
              <a:gd name="connsiteY37" fmla="*/ 16 h 488675"/>
              <a:gd name="connsiteX38" fmla="*/ 2532659 w 4204952"/>
              <a:gd name="connsiteY38" fmla="*/ 7540 h 488675"/>
              <a:gd name="connsiteX39" fmla="*/ 2563456 w 4204952"/>
              <a:gd name="connsiteY39" fmla="*/ 153078 h 488675"/>
              <a:gd name="connsiteX40" fmla="*/ 2562400 w 4204952"/>
              <a:gd name="connsiteY40" fmla="*/ 156783 h 488675"/>
              <a:gd name="connsiteX41" fmla="*/ 2572964 w 4204952"/>
              <a:gd name="connsiteY41" fmla="*/ 142556 h 488675"/>
              <a:gd name="connsiteX42" fmla="*/ 2772156 w 4204952"/>
              <a:gd name="connsiteY42" fmla="*/ 16 h 488675"/>
              <a:gd name="connsiteX43" fmla="*/ 2800538 w 4204952"/>
              <a:gd name="connsiteY43" fmla="*/ 7540 h 488675"/>
              <a:gd name="connsiteX44" fmla="*/ 2831335 w 4204952"/>
              <a:gd name="connsiteY44" fmla="*/ 153078 h 488675"/>
              <a:gd name="connsiteX45" fmla="*/ 2830278 w 4204952"/>
              <a:gd name="connsiteY45" fmla="*/ 156783 h 488675"/>
              <a:gd name="connsiteX46" fmla="*/ 2840840 w 4204952"/>
              <a:gd name="connsiteY46" fmla="*/ 142556 h 488675"/>
              <a:gd name="connsiteX47" fmla="*/ 3040034 w 4204952"/>
              <a:gd name="connsiteY47" fmla="*/ 16 h 488675"/>
              <a:gd name="connsiteX48" fmla="*/ 3068416 w 4204952"/>
              <a:gd name="connsiteY48" fmla="*/ 7540 h 488675"/>
              <a:gd name="connsiteX49" fmla="*/ 3099211 w 4204952"/>
              <a:gd name="connsiteY49" fmla="*/ 153078 h 488675"/>
              <a:gd name="connsiteX50" fmla="*/ 3098155 w 4204952"/>
              <a:gd name="connsiteY50" fmla="*/ 156785 h 488675"/>
              <a:gd name="connsiteX51" fmla="*/ 3108720 w 4204952"/>
              <a:gd name="connsiteY51" fmla="*/ 142556 h 488675"/>
              <a:gd name="connsiteX52" fmla="*/ 3307913 w 4204952"/>
              <a:gd name="connsiteY52" fmla="*/ 16 h 488675"/>
              <a:gd name="connsiteX53" fmla="*/ 3336294 w 4204952"/>
              <a:gd name="connsiteY53" fmla="*/ 7540 h 488675"/>
              <a:gd name="connsiteX54" fmla="*/ 3367091 w 4204952"/>
              <a:gd name="connsiteY54" fmla="*/ 153078 h 488675"/>
              <a:gd name="connsiteX55" fmla="*/ 3366035 w 4204952"/>
              <a:gd name="connsiteY55" fmla="*/ 156783 h 488675"/>
              <a:gd name="connsiteX56" fmla="*/ 3376597 w 4204952"/>
              <a:gd name="connsiteY56" fmla="*/ 142556 h 488675"/>
              <a:gd name="connsiteX57" fmla="*/ 3575791 w 4204952"/>
              <a:gd name="connsiteY57" fmla="*/ 16 h 488675"/>
              <a:gd name="connsiteX58" fmla="*/ 3604172 w 4204952"/>
              <a:gd name="connsiteY58" fmla="*/ 7540 h 488675"/>
              <a:gd name="connsiteX59" fmla="*/ 3634968 w 4204952"/>
              <a:gd name="connsiteY59" fmla="*/ 153078 h 488675"/>
              <a:gd name="connsiteX60" fmla="*/ 3633912 w 4204952"/>
              <a:gd name="connsiteY60" fmla="*/ 156783 h 488675"/>
              <a:gd name="connsiteX61" fmla="*/ 3644475 w 4204952"/>
              <a:gd name="connsiteY61" fmla="*/ 142556 h 488675"/>
              <a:gd name="connsiteX62" fmla="*/ 3843668 w 4204952"/>
              <a:gd name="connsiteY62" fmla="*/ 16 h 488675"/>
              <a:gd name="connsiteX63" fmla="*/ 3872050 w 4204952"/>
              <a:gd name="connsiteY63" fmla="*/ 7540 h 488675"/>
              <a:gd name="connsiteX64" fmla="*/ 3902846 w 4204952"/>
              <a:gd name="connsiteY64" fmla="*/ 153078 h 488675"/>
              <a:gd name="connsiteX65" fmla="*/ 3901791 w 4204952"/>
              <a:gd name="connsiteY65" fmla="*/ 156782 h 488675"/>
              <a:gd name="connsiteX66" fmla="*/ 3912353 w 4204952"/>
              <a:gd name="connsiteY66" fmla="*/ 142556 h 488675"/>
              <a:gd name="connsiteX67" fmla="*/ 4111546 w 4204952"/>
              <a:gd name="connsiteY67" fmla="*/ 16 h 488675"/>
              <a:gd name="connsiteX68" fmla="*/ 4139928 w 4204952"/>
              <a:gd name="connsiteY68" fmla="*/ 7540 h 488675"/>
              <a:gd name="connsiteX69" fmla="*/ 4170724 w 4204952"/>
              <a:gd name="connsiteY69" fmla="*/ 153078 h 488675"/>
              <a:gd name="connsiteX70" fmla="*/ 4169668 w 4204952"/>
              <a:gd name="connsiteY70" fmla="*/ 156785 h 488675"/>
              <a:gd name="connsiteX71" fmla="*/ 4180232 w 4204952"/>
              <a:gd name="connsiteY71" fmla="*/ 142556 h 488675"/>
              <a:gd name="connsiteX72" fmla="*/ 4204952 w 4204952"/>
              <a:gd name="connsiteY72" fmla="*/ 115168 h 488675"/>
              <a:gd name="connsiteX73" fmla="*/ 4204952 w 4204952"/>
              <a:gd name="connsiteY73" fmla="*/ 449933 h 488675"/>
              <a:gd name="connsiteX74" fmla="*/ 0 w 4204952"/>
              <a:gd name="connsiteY74" fmla="*/ 449933 h 488675"/>
              <a:gd name="connsiteX75" fmla="*/ 106461 w 4204952"/>
              <a:gd name="connsiteY75" fmla="*/ 488675 h 488675"/>
              <a:gd name="connsiteX0" fmla="*/ 429937 w 4204952"/>
              <a:gd name="connsiteY0" fmla="*/ 142556 h 488675"/>
              <a:gd name="connsiteX1" fmla="*/ 629130 w 4204952"/>
              <a:gd name="connsiteY1" fmla="*/ 16 h 488675"/>
              <a:gd name="connsiteX2" fmla="*/ 657512 w 4204952"/>
              <a:gd name="connsiteY2" fmla="*/ 7540 h 488675"/>
              <a:gd name="connsiteX3" fmla="*/ 688309 w 4204952"/>
              <a:gd name="connsiteY3" fmla="*/ 153078 h 488675"/>
              <a:gd name="connsiteX4" fmla="*/ 687252 w 4204952"/>
              <a:gd name="connsiteY4" fmla="*/ 156785 h 488675"/>
              <a:gd name="connsiteX5" fmla="*/ 697816 w 4204952"/>
              <a:gd name="connsiteY5" fmla="*/ 142556 h 488675"/>
              <a:gd name="connsiteX6" fmla="*/ 897009 w 4204952"/>
              <a:gd name="connsiteY6" fmla="*/ 16 h 488675"/>
              <a:gd name="connsiteX7" fmla="*/ 925391 w 4204952"/>
              <a:gd name="connsiteY7" fmla="*/ 7540 h 488675"/>
              <a:gd name="connsiteX8" fmla="*/ 956187 w 4204952"/>
              <a:gd name="connsiteY8" fmla="*/ 153078 h 488675"/>
              <a:gd name="connsiteX9" fmla="*/ 955132 w 4204952"/>
              <a:gd name="connsiteY9" fmla="*/ 156783 h 488675"/>
              <a:gd name="connsiteX10" fmla="*/ 965694 w 4204952"/>
              <a:gd name="connsiteY10" fmla="*/ 142556 h 488675"/>
              <a:gd name="connsiteX11" fmla="*/ 1164887 w 4204952"/>
              <a:gd name="connsiteY11" fmla="*/ 16 h 488675"/>
              <a:gd name="connsiteX12" fmla="*/ 1193269 w 4204952"/>
              <a:gd name="connsiteY12" fmla="*/ 7540 h 488675"/>
              <a:gd name="connsiteX13" fmla="*/ 1224065 w 4204952"/>
              <a:gd name="connsiteY13" fmla="*/ 153078 h 488675"/>
              <a:gd name="connsiteX14" fmla="*/ 1223009 w 4204952"/>
              <a:gd name="connsiteY14" fmla="*/ 156783 h 488675"/>
              <a:gd name="connsiteX15" fmla="*/ 1233572 w 4204952"/>
              <a:gd name="connsiteY15" fmla="*/ 142556 h 488675"/>
              <a:gd name="connsiteX16" fmla="*/ 1432765 w 4204952"/>
              <a:gd name="connsiteY16" fmla="*/ 16 h 488675"/>
              <a:gd name="connsiteX17" fmla="*/ 1461147 w 4204952"/>
              <a:gd name="connsiteY17" fmla="*/ 7540 h 488675"/>
              <a:gd name="connsiteX18" fmla="*/ 1491943 w 4204952"/>
              <a:gd name="connsiteY18" fmla="*/ 153078 h 488675"/>
              <a:gd name="connsiteX19" fmla="*/ 1490885 w 4204952"/>
              <a:gd name="connsiteY19" fmla="*/ 156785 h 488675"/>
              <a:gd name="connsiteX20" fmla="*/ 1501450 w 4204952"/>
              <a:gd name="connsiteY20" fmla="*/ 142556 h 488675"/>
              <a:gd name="connsiteX21" fmla="*/ 1700643 w 4204952"/>
              <a:gd name="connsiteY21" fmla="*/ 16 h 488675"/>
              <a:gd name="connsiteX22" fmla="*/ 1729024 w 4204952"/>
              <a:gd name="connsiteY22" fmla="*/ 7540 h 488675"/>
              <a:gd name="connsiteX23" fmla="*/ 1759822 w 4204952"/>
              <a:gd name="connsiteY23" fmla="*/ 153078 h 488675"/>
              <a:gd name="connsiteX24" fmla="*/ 1758766 w 4204952"/>
              <a:gd name="connsiteY24" fmla="*/ 156783 h 488675"/>
              <a:gd name="connsiteX25" fmla="*/ 1769328 w 4204952"/>
              <a:gd name="connsiteY25" fmla="*/ 142556 h 488675"/>
              <a:gd name="connsiteX26" fmla="*/ 1968521 w 4204952"/>
              <a:gd name="connsiteY26" fmla="*/ 16 h 488675"/>
              <a:gd name="connsiteX27" fmla="*/ 1996903 w 4204952"/>
              <a:gd name="connsiteY27" fmla="*/ 7540 h 488675"/>
              <a:gd name="connsiteX28" fmla="*/ 2027700 w 4204952"/>
              <a:gd name="connsiteY28" fmla="*/ 153078 h 488675"/>
              <a:gd name="connsiteX29" fmla="*/ 2026644 w 4204952"/>
              <a:gd name="connsiteY29" fmla="*/ 156783 h 488675"/>
              <a:gd name="connsiteX30" fmla="*/ 2037206 w 4204952"/>
              <a:gd name="connsiteY30" fmla="*/ 142556 h 488675"/>
              <a:gd name="connsiteX31" fmla="*/ 2236399 w 4204952"/>
              <a:gd name="connsiteY31" fmla="*/ 16 h 488675"/>
              <a:gd name="connsiteX32" fmla="*/ 2264781 w 4204952"/>
              <a:gd name="connsiteY32" fmla="*/ 7540 h 488675"/>
              <a:gd name="connsiteX33" fmla="*/ 2295578 w 4204952"/>
              <a:gd name="connsiteY33" fmla="*/ 153078 h 488675"/>
              <a:gd name="connsiteX34" fmla="*/ 2294520 w 4204952"/>
              <a:gd name="connsiteY34" fmla="*/ 156785 h 488675"/>
              <a:gd name="connsiteX35" fmla="*/ 2305086 w 4204952"/>
              <a:gd name="connsiteY35" fmla="*/ 142556 h 488675"/>
              <a:gd name="connsiteX36" fmla="*/ 2504278 w 4204952"/>
              <a:gd name="connsiteY36" fmla="*/ 16 h 488675"/>
              <a:gd name="connsiteX37" fmla="*/ 2532659 w 4204952"/>
              <a:gd name="connsiteY37" fmla="*/ 7540 h 488675"/>
              <a:gd name="connsiteX38" fmla="*/ 2563456 w 4204952"/>
              <a:gd name="connsiteY38" fmla="*/ 153078 h 488675"/>
              <a:gd name="connsiteX39" fmla="*/ 2562400 w 4204952"/>
              <a:gd name="connsiteY39" fmla="*/ 156783 h 488675"/>
              <a:gd name="connsiteX40" fmla="*/ 2572964 w 4204952"/>
              <a:gd name="connsiteY40" fmla="*/ 142556 h 488675"/>
              <a:gd name="connsiteX41" fmla="*/ 2772156 w 4204952"/>
              <a:gd name="connsiteY41" fmla="*/ 16 h 488675"/>
              <a:gd name="connsiteX42" fmla="*/ 2800538 w 4204952"/>
              <a:gd name="connsiteY42" fmla="*/ 7540 h 488675"/>
              <a:gd name="connsiteX43" fmla="*/ 2831335 w 4204952"/>
              <a:gd name="connsiteY43" fmla="*/ 153078 h 488675"/>
              <a:gd name="connsiteX44" fmla="*/ 2830278 w 4204952"/>
              <a:gd name="connsiteY44" fmla="*/ 156783 h 488675"/>
              <a:gd name="connsiteX45" fmla="*/ 2840840 w 4204952"/>
              <a:gd name="connsiteY45" fmla="*/ 142556 h 488675"/>
              <a:gd name="connsiteX46" fmla="*/ 3040034 w 4204952"/>
              <a:gd name="connsiteY46" fmla="*/ 16 h 488675"/>
              <a:gd name="connsiteX47" fmla="*/ 3068416 w 4204952"/>
              <a:gd name="connsiteY47" fmla="*/ 7540 h 488675"/>
              <a:gd name="connsiteX48" fmla="*/ 3099211 w 4204952"/>
              <a:gd name="connsiteY48" fmla="*/ 153078 h 488675"/>
              <a:gd name="connsiteX49" fmla="*/ 3098155 w 4204952"/>
              <a:gd name="connsiteY49" fmla="*/ 156785 h 488675"/>
              <a:gd name="connsiteX50" fmla="*/ 3108720 w 4204952"/>
              <a:gd name="connsiteY50" fmla="*/ 142556 h 488675"/>
              <a:gd name="connsiteX51" fmla="*/ 3307913 w 4204952"/>
              <a:gd name="connsiteY51" fmla="*/ 16 h 488675"/>
              <a:gd name="connsiteX52" fmla="*/ 3336294 w 4204952"/>
              <a:gd name="connsiteY52" fmla="*/ 7540 h 488675"/>
              <a:gd name="connsiteX53" fmla="*/ 3367091 w 4204952"/>
              <a:gd name="connsiteY53" fmla="*/ 153078 h 488675"/>
              <a:gd name="connsiteX54" fmla="*/ 3366035 w 4204952"/>
              <a:gd name="connsiteY54" fmla="*/ 156783 h 488675"/>
              <a:gd name="connsiteX55" fmla="*/ 3376597 w 4204952"/>
              <a:gd name="connsiteY55" fmla="*/ 142556 h 488675"/>
              <a:gd name="connsiteX56" fmla="*/ 3575791 w 4204952"/>
              <a:gd name="connsiteY56" fmla="*/ 16 h 488675"/>
              <a:gd name="connsiteX57" fmla="*/ 3604172 w 4204952"/>
              <a:gd name="connsiteY57" fmla="*/ 7540 h 488675"/>
              <a:gd name="connsiteX58" fmla="*/ 3634968 w 4204952"/>
              <a:gd name="connsiteY58" fmla="*/ 153078 h 488675"/>
              <a:gd name="connsiteX59" fmla="*/ 3633912 w 4204952"/>
              <a:gd name="connsiteY59" fmla="*/ 156783 h 488675"/>
              <a:gd name="connsiteX60" fmla="*/ 3644475 w 4204952"/>
              <a:gd name="connsiteY60" fmla="*/ 142556 h 488675"/>
              <a:gd name="connsiteX61" fmla="*/ 3843668 w 4204952"/>
              <a:gd name="connsiteY61" fmla="*/ 16 h 488675"/>
              <a:gd name="connsiteX62" fmla="*/ 3872050 w 4204952"/>
              <a:gd name="connsiteY62" fmla="*/ 7540 h 488675"/>
              <a:gd name="connsiteX63" fmla="*/ 3902846 w 4204952"/>
              <a:gd name="connsiteY63" fmla="*/ 153078 h 488675"/>
              <a:gd name="connsiteX64" fmla="*/ 3901791 w 4204952"/>
              <a:gd name="connsiteY64" fmla="*/ 156782 h 488675"/>
              <a:gd name="connsiteX65" fmla="*/ 3912353 w 4204952"/>
              <a:gd name="connsiteY65" fmla="*/ 142556 h 488675"/>
              <a:gd name="connsiteX66" fmla="*/ 4111546 w 4204952"/>
              <a:gd name="connsiteY66" fmla="*/ 16 h 488675"/>
              <a:gd name="connsiteX67" fmla="*/ 4139928 w 4204952"/>
              <a:gd name="connsiteY67" fmla="*/ 7540 h 488675"/>
              <a:gd name="connsiteX68" fmla="*/ 4170724 w 4204952"/>
              <a:gd name="connsiteY68" fmla="*/ 153078 h 488675"/>
              <a:gd name="connsiteX69" fmla="*/ 4169668 w 4204952"/>
              <a:gd name="connsiteY69" fmla="*/ 156785 h 488675"/>
              <a:gd name="connsiteX70" fmla="*/ 4180232 w 4204952"/>
              <a:gd name="connsiteY70" fmla="*/ 142556 h 488675"/>
              <a:gd name="connsiteX71" fmla="*/ 4204952 w 4204952"/>
              <a:gd name="connsiteY71" fmla="*/ 115168 h 488675"/>
              <a:gd name="connsiteX72" fmla="*/ 4204952 w 4204952"/>
              <a:gd name="connsiteY72" fmla="*/ 449933 h 488675"/>
              <a:gd name="connsiteX73" fmla="*/ 0 w 4204952"/>
              <a:gd name="connsiteY73" fmla="*/ 449933 h 488675"/>
              <a:gd name="connsiteX74" fmla="*/ 106461 w 4204952"/>
              <a:gd name="connsiteY74" fmla="*/ 488675 h 488675"/>
              <a:gd name="connsiteX0" fmla="*/ 429937 w 4204952"/>
              <a:gd name="connsiteY0" fmla="*/ 142556 h 449933"/>
              <a:gd name="connsiteX1" fmla="*/ 629130 w 4204952"/>
              <a:gd name="connsiteY1" fmla="*/ 16 h 449933"/>
              <a:gd name="connsiteX2" fmla="*/ 657512 w 4204952"/>
              <a:gd name="connsiteY2" fmla="*/ 7540 h 449933"/>
              <a:gd name="connsiteX3" fmla="*/ 688309 w 4204952"/>
              <a:gd name="connsiteY3" fmla="*/ 153078 h 449933"/>
              <a:gd name="connsiteX4" fmla="*/ 687252 w 4204952"/>
              <a:gd name="connsiteY4" fmla="*/ 156785 h 449933"/>
              <a:gd name="connsiteX5" fmla="*/ 697816 w 4204952"/>
              <a:gd name="connsiteY5" fmla="*/ 142556 h 449933"/>
              <a:gd name="connsiteX6" fmla="*/ 897009 w 4204952"/>
              <a:gd name="connsiteY6" fmla="*/ 16 h 449933"/>
              <a:gd name="connsiteX7" fmla="*/ 925391 w 4204952"/>
              <a:gd name="connsiteY7" fmla="*/ 7540 h 449933"/>
              <a:gd name="connsiteX8" fmla="*/ 956187 w 4204952"/>
              <a:gd name="connsiteY8" fmla="*/ 153078 h 449933"/>
              <a:gd name="connsiteX9" fmla="*/ 955132 w 4204952"/>
              <a:gd name="connsiteY9" fmla="*/ 156783 h 449933"/>
              <a:gd name="connsiteX10" fmla="*/ 965694 w 4204952"/>
              <a:gd name="connsiteY10" fmla="*/ 142556 h 449933"/>
              <a:gd name="connsiteX11" fmla="*/ 1164887 w 4204952"/>
              <a:gd name="connsiteY11" fmla="*/ 16 h 449933"/>
              <a:gd name="connsiteX12" fmla="*/ 1193269 w 4204952"/>
              <a:gd name="connsiteY12" fmla="*/ 7540 h 449933"/>
              <a:gd name="connsiteX13" fmla="*/ 1224065 w 4204952"/>
              <a:gd name="connsiteY13" fmla="*/ 153078 h 449933"/>
              <a:gd name="connsiteX14" fmla="*/ 1223009 w 4204952"/>
              <a:gd name="connsiteY14" fmla="*/ 156783 h 449933"/>
              <a:gd name="connsiteX15" fmla="*/ 1233572 w 4204952"/>
              <a:gd name="connsiteY15" fmla="*/ 142556 h 449933"/>
              <a:gd name="connsiteX16" fmla="*/ 1432765 w 4204952"/>
              <a:gd name="connsiteY16" fmla="*/ 16 h 449933"/>
              <a:gd name="connsiteX17" fmla="*/ 1461147 w 4204952"/>
              <a:gd name="connsiteY17" fmla="*/ 7540 h 449933"/>
              <a:gd name="connsiteX18" fmla="*/ 1491943 w 4204952"/>
              <a:gd name="connsiteY18" fmla="*/ 153078 h 449933"/>
              <a:gd name="connsiteX19" fmla="*/ 1490885 w 4204952"/>
              <a:gd name="connsiteY19" fmla="*/ 156785 h 449933"/>
              <a:gd name="connsiteX20" fmla="*/ 1501450 w 4204952"/>
              <a:gd name="connsiteY20" fmla="*/ 142556 h 449933"/>
              <a:gd name="connsiteX21" fmla="*/ 1700643 w 4204952"/>
              <a:gd name="connsiteY21" fmla="*/ 16 h 449933"/>
              <a:gd name="connsiteX22" fmla="*/ 1729024 w 4204952"/>
              <a:gd name="connsiteY22" fmla="*/ 7540 h 449933"/>
              <a:gd name="connsiteX23" fmla="*/ 1759822 w 4204952"/>
              <a:gd name="connsiteY23" fmla="*/ 153078 h 449933"/>
              <a:gd name="connsiteX24" fmla="*/ 1758766 w 4204952"/>
              <a:gd name="connsiteY24" fmla="*/ 156783 h 449933"/>
              <a:gd name="connsiteX25" fmla="*/ 1769328 w 4204952"/>
              <a:gd name="connsiteY25" fmla="*/ 142556 h 449933"/>
              <a:gd name="connsiteX26" fmla="*/ 1968521 w 4204952"/>
              <a:gd name="connsiteY26" fmla="*/ 16 h 449933"/>
              <a:gd name="connsiteX27" fmla="*/ 1996903 w 4204952"/>
              <a:gd name="connsiteY27" fmla="*/ 7540 h 449933"/>
              <a:gd name="connsiteX28" fmla="*/ 2027700 w 4204952"/>
              <a:gd name="connsiteY28" fmla="*/ 153078 h 449933"/>
              <a:gd name="connsiteX29" fmla="*/ 2026644 w 4204952"/>
              <a:gd name="connsiteY29" fmla="*/ 156783 h 449933"/>
              <a:gd name="connsiteX30" fmla="*/ 2037206 w 4204952"/>
              <a:gd name="connsiteY30" fmla="*/ 142556 h 449933"/>
              <a:gd name="connsiteX31" fmla="*/ 2236399 w 4204952"/>
              <a:gd name="connsiteY31" fmla="*/ 16 h 449933"/>
              <a:gd name="connsiteX32" fmla="*/ 2264781 w 4204952"/>
              <a:gd name="connsiteY32" fmla="*/ 7540 h 449933"/>
              <a:gd name="connsiteX33" fmla="*/ 2295578 w 4204952"/>
              <a:gd name="connsiteY33" fmla="*/ 153078 h 449933"/>
              <a:gd name="connsiteX34" fmla="*/ 2294520 w 4204952"/>
              <a:gd name="connsiteY34" fmla="*/ 156785 h 449933"/>
              <a:gd name="connsiteX35" fmla="*/ 2305086 w 4204952"/>
              <a:gd name="connsiteY35" fmla="*/ 142556 h 449933"/>
              <a:gd name="connsiteX36" fmla="*/ 2504278 w 4204952"/>
              <a:gd name="connsiteY36" fmla="*/ 16 h 449933"/>
              <a:gd name="connsiteX37" fmla="*/ 2532659 w 4204952"/>
              <a:gd name="connsiteY37" fmla="*/ 7540 h 449933"/>
              <a:gd name="connsiteX38" fmla="*/ 2563456 w 4204952"/>
              <a:gd name="connsiteY38" fmla="*/ 153078 h 449933"/>
              <a:gd name="connsiteX39" fmla="*/ 2562400 w 4204952"/>
              <a:gd name="connsiteY39" fmla="*/ 156783 h 449933"/>
              <a:gd name="connsiteX40" fmla="*/ 2572964 w 4204952"/>
              <a:gd name="connsiteY40" fmla="*/ 142556 h 449933"/>
              <a:gd name="connsiteX41" fmla="*/ 2772156 w 4204952"/>
              <a:gd name="connsiteY41" fmla="*/ 16 h 449933"/>
              <a:gd name="connsiteX42" fmla="*/ 2800538 w 4204952"/>
              <a:gd name="connsiteY42" fmla="*/ 7540 h 449933"/>
              <a:gd name="connsiteX43" fmla="*/ 2831335 w 4204952"/>
              <a:gd name="connsiteY43" fmla="*/ 153078 h 449933"/>
              <a:gd name="connsiteX44" fmla="*/ 2830278 w 4204952"/>
              <a:gd name="connsiteY44" fmla="*/ 156783 h 449933"/>
              <a:gd name="connsiteX45" fmla="*/ 2840840 w 4204952"/>
              <a:gd name="connsiteY45" fmla="*/ 142556 h 449933"/>
              <a:gd name="connsiteX46" fmla="*/ 3040034 w 4204952"/>
              <a:gd name="connsiteY46" fmla="*/ 16 h 449933"/>
              <a:gd name="connsiteX47" fmla="*/ 3068416 w 4204952"/>
              <a:gd name="connsiteY47" fmla="*/ 7540 h 449933"/>
              <a:gd name="connsiteX48" fmla="*/ 3099211 w 4204952"/>
              <a:gd name="connsiteY48" fmla="*/ 153078 h 449933"/>
              <a:gd name="connsiteX49" fmla="*/ 3098155 w 4204952"/>
              <a:gd name="connsiteY49" fmla="*/ 156785 h 449933"/>
              <a:gd name="connsiteX50" fmla="*/ 3108720 w 4204952"/>
              <a:gd name="connsiteY50" fmla="*/ 142556 h 449933"/>
              <a:gd name="connsiteX51" fmla="*/ 3307913 w 4204952"/>
              <a:gd name="connsiteY51" fmla="*/ 16 h 449933"/>
              <a:gd name="connsiteX52" fmla="*/ 3336294 w 4204952"/>
              <a:gd name="connsiteY52" fmla="*/ 7540 h 449933"/>
              <a:gd name="connsiteX53" fmla="*/ 3367091 w 4204952"/>
              <a:gd name="connsiteY53" fmla="*/ 153078 h 449933"/>
              <a:gd name="connsiteX54" fmla="*/ 3366035 w 4204952"/>
              <a:gd name="connsiteY54" fmla="*/ 156783 h 449933"/>
              <a:gd name="connsiteX55" fmla="*/ 3376597 w 4204952"/>
              <a:gd name="connsiteY55" fmla="*/ 142556 h 449933"/>
              <a:gd name="connsiteX56" fmla="*/ 3575791 w 4204952"/>
              <a:gd name="connsiteY56" fmla="*/ 16 h 449933"/>
              <a:gd name="connsiteX57" fmla="*/ 3604172 w 4204952"/>
              <a:gd name="connsiteY57" fmla="*/ 7540 h 449933"/>
              <a:gd name="connsiteX58" fmla="*/ 3634968 w 4204952"/>
              <a:gd name="connsiteY58" fmla="*/ 153078 h 449933"/>
              <a:gd name="connsiteX59" fmla="*/ 3633912 w 4204952"/>
              <a:gd name="connsiteY59" fmla="*/ 156783 h 449933"/>
              <a:gd name="connsiteX60" fmla="*/ 3644475 w 4204952"/>
              <a:gd name="connsiteY60" fmla="*/ 142556 h 449933"/>
              <a:gd name="connsiteX61" fmla="*/ 3843668 w 4204952"/>
              <a:gd name="connsiteY61" fmla="*/ 16 h 449933"/>
              <a:gd name="connsiteX62" fmla="*/ 3872050 w 4204952"/>
              <a:gd name="connsiteY62" fmla="*/ 7540 h 449933"/>
              <a:gd name="connsiteX63" fmla="*/ 3902846 w 4204952"/>
              <a:gd name="connsiteY63" fmla="*/ 153078 h 449933"/>
              <a:gd name="connsiteX64" fmla="*/ 3901791 w 4204952"/>
              <a:gd name="connsiteY64" fmla="*/ 156782 h 449933"/>
              <a:gd name="connsiteX65" fmla="*/ 3912353 w 4204952"/>
              <a:gd name="connsiteY65" fmla="*/ 142556 h 449933"/>
              <a:gd name="connsiteX66" fmla="*/ 4111546 w 4204952"/>
              <a:gd name="connsiteY66" fmla="*/ 16 h 449933"/>
              <a:gd name="connsiteX67" fmla="*/ 4139928 w 4204952"/>
              <a:gd name="connsiteY67" fmla="*/ 7540 h 449933"/>
              <a:gd name="connsiteX68" fmla="*/ 4170724 w 4204952"/>
              <a:gd name="connsiteY68" fmla="*/ 153078 h 449933"/>
              <a:gd name="connsiteX69" fmla="*/ 4169668 w 4204952"/>
              <a:gd name="connsiteY69" fmla="*/ 156785 h 449933"/>
              <a:gd name="connsiteX70" fmla="*/ 4180232 w 4204952"/>
              <a:gd name="connsiteY70" fmla="*/ 142556 h 449933"/>
              <a:gd name="connsiteX71" fmla="*/ 4204952 w 4204952"/>
              <a:gd name="connsiteY71" fmla="*/ 115168 h 449933"/>
              <a:gd name="connsiteX72" fmla="*/ 4204952 w 4204952"/>
              <a:gd name="connsiteY72" fmla="*/ 449933 h 449933"/>
              <a:gd name="connsiteX73" fmla="*/ 0 w 4204952"/>
              <a:gd name="connsiteY73" fmla="*/ 449933 h 449933"/>
              <a:gd name="connsiteX0" fmla="*/ 0 w 3775015"/>
              <a:gd name="connsiteY0" fmla="*/ 142556 h 449933"/>
              <a:gd name="connsiteX1" fmla="*/ 199193 w 3775015"/>
              <a:gd name="connsiteY1" fmla="*/ 16 h 449933"/>
              <a:gd name="connsiteX2" fmla="*/ 227575 w 3775015"/>
              <a:gd name="connsiteY2" fmla="*/ 7540 h 449933"/>
              <a:gd name="connsiteX3" fmla="*/ 258372 w 3775015"/>
              <a:gd name="connsiteY3" fmla="*/ 153078 h 449933"/>
              <a:gd name="connsiteX4" fmla="*/ 257315 w 3775015"/>
              <a:gd name="connsiteY4" fmla="*/ 156785 h 449933"/>
              <a:gd name="connsiteX5" fmla="*/ 267879 w 3775015"/>
              <a:gd name="connsiteY5" fmla="*/ 142556 h 449933"/>
              <a:gd name="connsiteX6" fmla="*/ 467072 w 3775015"/>
              <a:gd name="connsiteY6" fmla="*/ 16 h 449933"/>
              <a:gd name="connsiteX7" fmla="*/ 495454 w 3775015"/>
              <a:gd name="connsiteY7" fmla="*/ 7540 h 449933"/>
              <a:gd name="connsiteX8" fmla="*/ 526250 w 3775015"/>
              <a:gd name="connsiteY8" fmla="*/ 153078 h 449933"/>
              <a:gd name="connsiteX9" fmla="*/ 525195 w 3775015"/>
              <a:gd name="connsiteY9" fmla="*/ 156783 h 449933"/>
              <a:gd name="connsiteX10" fmla="*/ 535757 w 3775015"/>
              <a:gd name="connsiteY10" fmla="*/ 142556 h 449933"/>
              <a:gd name="connsiteX11" fmla="*/ 734950 w 3775015"/>
              <a:gd name="connsiteY11" fmla="*/ 16 h 449933"/>
              <a:gd name="connsiteX12" fmla="*/ 763332 w 3775015"/>
              <a:gd name="connsiteY12" fmla="*/ 7540 h 449933"/>
              <a:gd name="connsiteX13" fmla="*/ 794128 w 3775015"/>
              <a:gd name="connsiteY13" fmla="*/ 153078 h 449933"/>
              <a:gd name="connsiteX14" fmla="*/ 793072 w 3775015"/>
              <a:gd name="connsiteY14" fmla="*/ 156783 h 449933"/>
              <a:gd name="connsiteX15" fmla="*/ 803635 w 3775015"/>
              <a:gd name="connsiteY15" fmla="*/ 142556 h 449933"/>
              <a:gd name="connsiteX16" fmla="*/ 1002828 w 3775015"/>
              <a:gd name="connsiteY16" fmla="*/ 16 h 449933"/>
              <a:gd name="connsiteX17" fmla="*/ 1031210 w 3775015"/>
              <a:gd name="connsiteY17" fmla="*/ 7540 h 449933"/>
              <a:gd name="connsiteX18" fmla="*/ 1062006 w 3775015"/>
              <a:gd name="connsiteY18" fmla="*/ 153078 h 449933"/>
              <a:gd name="connsiteX19" fmla="*/ 1060948 w 3775015"/>
              <a:gd name="connsiteY19" fmla="*/ 156785 h 449933"/>
              <a:gd name="connsiteX20" fmla="*/ 1071513 w 3775015"/>
              <a:gd name="connsiteY20" fmla="*/ 142556 h 449933"/>
              <a:gd name="connsiteX21" fmla="*/ 1270706 w 3775015"/>
              <a:gd name="connsiteY21" fmla="*/ 16 h 449933"/>
              <a:gd name="connsiteX22" fmla="*/ 1299087 w 3775015"/>
              <a:gd name="connsiteY22" fmla="*/ 7540 h 449933"/>
              <a:gd name="connsiteX23" fmla="*/ 1329885 w 3775015"/>
              <a:gd name="connsiteY23" fmla="*/ 153078 h 449933"/>
              <a:gd name="connsiteX24" fmla="*/ 1328829 w 3775015"/>
              <a:gd name="connsiteY24" fmla="*/ 156783 h 449933"/>
              <a:gd name="connsiteX25" fmla="*/ 1339391 w 3775015"/>
              <a:gd name="connsiteY25" fmla="*/ 142556 h 449933"/>
              <a:gd name="connsiteX26" fmla="*/ 1538584 w 3775015"/>
              <a:gd name="connsiteY26" fmla="*/ 16 h 449933"/>
              <a:gd name="connsiteX27" fmla="*/ 1566966 w 3775015"/>
              <a:gd name="connsiteY27" fmla="*/ 7540 h 449933"/>
              <a:gd name="connsiteX28" fmla="*/ 1597763 w 3775015"/>
              <a:gd name="connsiteY28" fmla="*/ 153078 h 449933"/>
              <a:gd name="connsiteX29" fmla="*/ 1596707 w 3775015"/>
              <a:gd name="connsiteY29" fmla="*/ 156783 h 449933"/>
              <a:gd name="connsiteX30" fmla="*/ 1607269 w 3775015"/>
              <a:gd name="connsiteY30" fmla="*/ 142556 h 449933"/>
              <a:gd name="connsiteX31" fmla="*/ 1806462 w 3775015"/>
              <a:gd name="connsiteY31" fmla="*/ 16 h 449933"/>
              <a:gd name="connsiteX32" fmla="*/ 1834844 w 3775015"/>
              <a:gd name="connsiteY32" fmla="*/ 7540 h 449933"/>
              <a:gd name="connsiteX33" fmla="*/ 1865641 w 3775015"/>
              <a:gd name="connsiteY33" fmla="*/ 153078 h 449933"/>
              <a:gd name="connsiteX34" fmla="*/ 1864583 w 3775015"/>
              <a:gd name="connsiteY34" fmla="*/ 156785 h 449933"/>
              <a:gd name="connsiteX35" fmla="*/ 1875149 w 3775015"/>
              <a:gd name="connsiteY35" fmla="*/ 142556 h 449933"/>
              <a:gd name="connsiteX36" fmla="*/ 2074341 w 3775015"/>
              <a:gd name="connsiteY36" fmla="*/ 16 h 449933"/>
              <a:gd name="connsiteX37" fmla="*/ 2102722 w 3775015"/>
              <a:gd name="connsiteY37" fmla="*/ 7540 h 449933"/>
              <a:gd name="connsiteX38" fmla="*/ 2133519 w 3775015"/>
              <a:gd name="connsiteY38" fmla="*/ 153078 h 449933"/>
              <a:gd name="connsiteX39" fmla="*/ 2132463 w 3775015"/>
              <a:gd name="connsiteY39" fmla="*/ 156783 h 449933"/>
              <a:gd name="connsiteX40" fmla="*/ 2143027 w 3775015"/>
              <a:gd name="connsiteY40" fmla="*/ 142556 h 449933"/>
              <a:gd name="connsiteX41" fmla="*/ 2342219 w 3775015"/>
              <a:gd name="connsiteY41" fmla="*/ 16 h 449933"/>
              <a:gd name="connsiteX42" fmla="*/ 2370601 w 3775015"/>
              <a:gd name="connsiteY42" fmla="*/ 7540 h 449933"/>
              <a:gd name="connsiteX43" fmla="*/ 2401398 w 3775015"/>
              <a:gd name="connsiteY43" fmla="*/ 153078 h 449933"/>
              <a:gd name="connsiteX44" fmla="*/ 2400341 w 3775015"/>
              <a:gd name="connsiteY44" fmla="*/ 156783 h 449933"/>
              <a:gd name="connsiteX45" fmla="*/ 2410903 w 3775015"/>
              <a:gd name="connsiteY45" fmla="*/ 142556 h 449933"/>
              <a:gd name="connsiteX46" fmla="*/ 2610097 w 3775015"/>
              <a:gd name="connsiteY46" fmla="*/ 16 h 449933"/>
              <a:gd name="connsiteX47" fmla="*/ 2638479 w 3775015"/>
              <a:gd name="connsiteY47" fmla="*/ 7540 h 449933"/>
              <a:gd name="connsiteX48" fmla="*/ 2669274 w 3775015"/>
              <a:gd name="connsiteY48" fmla="*/ 153078 h 449933"/>
              <a:gd name="connsiteX49" fmla="*/ 2668218 w 3775015"/>
              <a:gd name="connsiteY49" fmla="*/ 156785 h 449933"/>
              <a:gd name="connsiteX50" fmla="*/ 2678783 w 3775015"/>
              <a:gd name="connsiteY50" fmla="*/ 142556 h 449933"/>
              <a:gd name="connsiteX51" fmla="*/ 2877976 w 3775015"/>
              <a:gd name="connsiteY51" fmla="*/ 16 h 449933"/>
              <a:gd name="connsiteX52" fmla="*/ 2906357 w 3775015"/>
              <a:gd name="connsiteY52" fmla="*/ 7540 h 449933"/>
              <a:gd name="connsiteX53" fmla="*/ 2937154 w 3775015"/>
              <a:gd name="connsiteY53" fmla="*/ 153078 h 449933"/>
              <a:gd name="connsiteX54" fmla="*/ 2936098 w 3775015"/>
              <a:gd name="connsiteY54" fmla="*/ 156783 h 449933"/>
              <a:gd name="connsiteX55" fmla="*/ 2946660 w 3775015"/>
              <a:gd name="connsiteY55" fmla="*/ 142556 h 449933"/>
              <a:gd name="connsiteX56" fmla="*/ 3145854 w 3775015"/>
              <a:gd name="connsiteY56" fmla="*/ 16 h 449933"/>
              <a:gd name="connsiteX57" fmla="*/ 3174235 w 3775015"/>
              <a:gd name="connsiteY57" fmla="*/ 7540 h 449933"/>
              <a:gd name="connsiteX58" fmla="*/ 3205031 w 3775015"/>
              <a:gd name="connsiteY58" fmla="*/ 153078 h 449933"/>
              <a:gd name="connsiteX59" fmla="*/ 3203975 w 3775015"/>
              <a:gd name="connsiteY59" fmla="*/ 156783 h 449933"/>
              <a:gd name="connsiteX60" fmla="*/ 3214538 w 3775015"/>
              <a:gd name="connsiteY60" fmla="*/ 142556 h 449933"/>
              <a:gd name="connsiteX61" fmla="*/ 3413731 w 3775015"/>
              <a:gd name="connsiteY61" fmla="*/ 16 h 449933"/>
              <a:gd name="connsiteX62" fmla="*/ 3442113 w 3775015"/>
              <a:gd name="connsiteY62" fmla="*/ 7540 h 449933"/>
              <a:gd name="connsiteX63" fmla="*/ 3472909 w 3775015"/>
              <a:gd name="connsiteY63" fmla="*/ 153078 h 449933"/>
              <a:gd name="connsiteX64" fmla="*/ 3471854 w 3775015"/>
              <a:gd name="connsiteY64" fmla="*/ 156782 h 449933"/>
              <a:gd name="connsiteX65" fmla="*/ 3482416 w 3775015"/>
              <a:gd name="connsiteY65" fmla="*/ 142556 h 449933"/>
              <a:gd name="connsiteX66" fmla="*/ 3681609 w 3775015"/>
              <a:gd name="connsiteY66" fmla="*/ 16 h 449933"/>
              <a:gd name="connsiteX67" fmla="*/ 3709991 w 3775015"/>
              <a:gd name="connsiteY67" fmla="*/ 7540 h 449933"/>
              <a:gd name="connsiteX68" fmla="*/ 3740787 w 3775015"/>
              <a:gd name="connsiteY68" fmla="*/ 153078 h 449933"/>
              <a:gd name="connsiteX69" fmla="*/ 3739731 w 3775015"/>
              <a:gd name="connsiteY69" fmla="*/ 156785 h 449933"/>
              <a:gd name="connsiteX70" fmla="*/ 3750295 w 3775015"/>
              <a:gd name="connsiteY70" fmla="*/ 142556 h 449933"/>
              <a:gd name="connsiteX71" fmla="*/ 3775015 w 3775015"/>
              <a:gd name="connsiteY71" fmla="*/ 115168 h 449933"/>
              <a:gd name="connsiteX72" fmla="*/ 3775015 w 3775015"/>
              <a:gd name="connsiteY72" fmla="*/ 449933 h 449933"/>
              <a:gd name="connsiteX0" fmla="*/ 0 w 3775015"/>
              <a:gd name="connsiteY0" fmla="*/ 142556 h 449933"/>
              <a:gd name="connsiteX1" fmla="*/ 199193 w 3775015"/>
              <a:gd name="connsiteY1" fmla="*/ 16 h 449933"/>
              <a:gd name="connsiteX2" fmla="*/ 227575 w 3775015"/>
              <a:gd name="connsiteY2" fmla="*/ 7540 h 449933"/>
              <a:gd name="connsiteX3" fmla="*/ 258372 w 3775015"/>
              <a:gd name="connsiteY3" fmla="*/ 153078 h 449933"/>
              <a:gd name="connsiteX4" fmla="*/ 257315 w 3775015"/>
              <a:gd name="connsiteY4" fmla="*/ 156785 h 449933"/>
              <a:gd name="connsiteX5" fmla="*/ 267879 w 3775015"/>
              <a:gd name="connsiteY5" fmla="*/ 142556 h 449933"/>
              <a:gd name="connsiteX6" fmla="*/ 467072 w 3775015"/>
              <a:gd name="connsiteY6" fmla="*/ 16 h 449933"/>
              <a:gd name="connsiteX7" fmla="*/ 495454 w 3775015"/>
              <a:gd name="connsiteY7" fmla="*/ 7540 h 449933"/>
              <a:gd name="connsiteX8" fmla="*/ 526250 w 3775015"/>
              <a:gd name="connsiteY8" fmla="*/ 153078 h 449933"/>
              <a:gd name="connsiteX9" fmla="*/ 525195 w 3775015"/>
              <a:gd name="connsiteY9" fmla="*/ 156783 h 449933"/>
              <a:gd name="connsiteX10" fmla="*/ 535757 w 3775015"/>
              <a:gd name="connsiteY10" fmla="*/ 142556 h 449933"/>
              <a:gd name="connsiteX11" fmla="*/ 734950 w 3775015"/>
              <a:gd name="connsiteY11" fmla="*/ 16 h 449933"/>
              <a:gd name="connsiteX12" fmla="*/ 763332 w 3775015"/>
              <a:gd name="connsiteY12" fmla="*/ 7540 h 449933"/>
              <a:gd name="connsiteX13" fmla="*/ 794128 w 3775015"/>
              <a:gd name="connsiteY13" fmla="*/ 153078 h 449933"/>
              <a:gd name="connsiteX14" fmla="*/ 793072 w 3775015"/>
              <a:gd name="connsiteY14" fmla="*/ 156783 h 449933"/>
              <a:gd name="connsiteX15" fmla="*/ 803635 w 3775015"/>
              <a:gd name="connsiteY15" fmla="*/ 142556 h 449933"/>
              <a:gd name="connsiteX16" fmla="*/ 1002828 w 3775015"/>
              <a:gd name="connsiteY16" fmla="*/ 16 h 449933"/>
              <a:gd name="connsiteX17" fmla="*/ 1031210 w 3775015"/>
              <a:gd name="connsiteY17" fmla="*/ 7540 h 449933"/>
              <a:gd name="connsiteX18" fmla="*/ 1062006 w 3775015"/>
              <a:gd name="connsiteY18" fmla="*/ 153078 h 449933"/>
              <a:gd name="connsiteX19" fmla="*/ 1060948 w 3775015"/>
              <a:gd name="connsiteY19" fmla="*/ 156785 h 449933"/>
              <a:gd name="connsiteX20" fmla="*/ 1071513 w 3775015"/>
              <a:gd name="connsiteY20" fmla="*/ 142556 h 449933"/>
              <a:gd name="connsiteX21" fmla="*/ 1270706 w 3775015"/>
              <a:gd name="connsiteY21" fmla="*/ 16 h 449933"/>
              <a:gd name="connsiteX22" fmla="*/ 1299087 w 3775015"/>
              <a:gd name="connsiteY22" fmla="*/ 7540 h 449933"/>
              <a:gd name="connsiteX23" fmla="*/ 1329885 w 3775015"/>
              <a:gd name="connsiteY23" fmla="*/ 153078 h 449933"/>
              <a:gd name="connsiteX24" fmla="*/ 1328829 w 3775015"/>
              <a:gd name="connsiteY24" fmla="*/ 156783 h 449933"/>
              <a:gd name="connsiteX25" fmla="*/ 1339391 w 3775015"/>
              <a:gd name="connsiteY25" fmla="*/ 142556 h 449933"/>
              <a:gd name="connsiteX26" fmla="*/ 1538584 w 3775015"/>
              <a:gd name="connsiteY26" fmla="*/ 16 h 449933"/>
              <a:gd name="connsiteX27" fmla="*/ 1566966 w 3775015"/>
              <a:gd name="connsiteY27" fmla="*/ 7540 h 449933"/>
              <a:gd name="connsiteX28" fmla="*/ 1597763 w 3775015"/>
              <a:gd name="connsiteY28" fmla="*/ 153078 h 449933"/>
              <a:gd name="connsiteX29" fmla="*/ 1596707 w 3775015"/>
              <a:gd name="connsiteY29" fmla="*/ 156783 h 449933"/>
              <a:gd name="connsiteX30" fmla="*/ 1607269 w 3775015"/>
              <a:gd name="connsiteY30" fmla="*/ 142556 h 449933"/>
              <a:gd name="connsiteX31" fmla="*/ 1806462 w 3775015"/>
              <a:gd name="connsiteY31" fmla="*/ 16 h 449933"/>
              <a:gd name="connsiteX32" fmla="*/ 1834844 w 3775015"/>
              <a:gd name="connsiteY32" fmla="*/ 7540 h 449933"/>
              <a:gd name="connsiteX33" fmla="*/ 1865641 w 3775015"/>
              <a:gd name="connsiteY33" fmla="*/ 153078 h 449933"/>
              <a:gd name="connsiteX34" fmla="*/ 1864583 w 3775015"/>
              <a:gd name="connsiteY34" fmla="*/ 156785 h 449933"/>
              <a:gd name="connsiteX35" fmla="*/ 1875149 w 3775015"/>
              <a:gd name="connsiteY35" fmla="*/ 142556 h 449933"/>
              <a:gd name="connsiteX36" fmla="*/ 2074341 w 3775015"/>
              <a:gd name="connsiteY36" fmla="*/ 16 h 449933"/>
              <a:gd name="connsiteX37" fmla="*/ 2102722 w 3775015"/>
              <a:gd name="connsiteY37" fmla="*/ 7540 h 449933"/>
              <a:gd name="connsiteX38" fmla="*/ 2133519 w 3775015"/>
              <a:gd name="connsiteY38" fmla="*/ 153078 h 449933"/>
              <a:gd name="connsiteX39" fmla="*/ 2132463 w 3775015"/>
              <a:gd name="connsiteY39" fmla="*/ 156783 h 449933"/>
              <a:gd name="connsiteX40" fmla="*/ 2143027 w 3775015"/>
              <a:gd name="connsiteY40" fmla="*/ 142556 h 449933"/>
              <a:gd name="connsiteX41" fmla="*/ 2342219 w 3775015"/>
              <a:gd name="connsiteY41" fmla="*/ 16 h 449933"/>
              <a:gd name="connsiteX42" fmla="*/ 2370601 w 3775015"/>
              <a:gd name="connsiteY42" fmla="*/ 7540 h 449933"/>
              <a:gd name="connsiteX43" fmla="*/ 2401398 w 3775015"/>
              <a:gd name="connsiteY43" fmla="*/ 153078 h 449933"/>
              <a:gd name="connsiteX44" fmla="*/ 2400341 w 3775015"/>
              <a:gd name="connsiteY44" fmla="*/ 156783 h 449933"/>
              <a:gd name="connsiteX45" fmla="*/ 2410903 w 3775015"/>
              <a:gd name="connsiteY45" fmla="*/ 142556 h 449933"/>
              <a:gd name="connsiteX46" fmla="*/ 2610097 w 3775015"/>
              <a:gd name="connsiteY46" fmla="*/ 16 h 449933"/>
              <a:gd name="connsiteX47" fmla="*/ 2638479 w 3775015"/>
              <a:gd name="connsiteY47" fmla="*/ 7540 h 449933"/>
              <a:gd name="connsiteX48" fmla="*/ 2669274 w 3775015"/>
              <a:gd name="connsiteY48" fmla="*/ 153078 h 449933"/>
              <a:gd name="connsiteX49" fmla="*/ 2668218 w 3775015"/>
              <a:gd name="connsiteY49" fmla="*/ 156785 h 449933"/>
              <a:gd name="connsiteX50" fmla="*/ 2678783 w 3775015"/>
              <a:gd name="connsiteY50" fmla="*/ 142556 h 449933"/>
              <a:gd name="connsiteX51" fmla="*/ 2877976 w 3775015"/>
              <a:gd name="connsiteY51" fmla="*/ 16 h 449933"/>
              <a:gd name="connsiteX52" fmla="*/ 2906357 w 3775015"/>
              <a:gd name="connsiteY52" fmla="*/ 7540 h 449933"/>
              <a:gd name="connsiteX53" fmla="*/ 2937154 w 3775015"/>
              <a:gd name="connsiteY53" fmla="*/ 153078 h 449933"/>
              <a:gd name="connsiteX54" fmla="*/ 2936098 w 3775015"/>
              <a:gd name="connsiteY54" fmla="*/ 156783 h 449933"/>
              <a:gd name="connsiteX55" fmla="*/ 2946660 w 3775015"/>
              <a:gd name="connsiteY55" fmla="*/ 142556 h 449933"/>
              <a:gd name="connsiteX56" fmla="*/ 3145854 w 3775015"/>
              <a:gd name="connsiteY56" fmla="*/ 16 h 449933"/>
              <a:gd name="connsiteX57" fmla="*/ 3174235 w 3775015"/>
              <a:gd name="connsiteY57" fmla="*/ 7540 h 449933"/>
              <a:gd name="connsiteX58" fmla="*/ 3205031 w 3775015"/>
              <a:gd name="connsiteY58" fmla="*/ 153078 h 449933"/>
              <a:gd name="connsiteX59" fmla="*/ 3203975 w 3775015"/>
              <a:gd name="connsiteY59" fmla="*/ 156783 h 449933"/>
              <a:gd name="connsiteX60" fmla="*/ 3214538 w 3775015"/>
              <a:gd name="connsiteY60" fmla="*/ 142556 h 449933"/>
              <a:gd name="connsiteX61" fmla="*/ 3413731 w 3775015"/>
              <a:gd name="connsiteY61" fmla="*/ 16 h 449933"/>
              <a:gd name="connsiteX62" fmla="*/ 3442113 w 3775015"/>
              <a:gd name="connsiteY62" fmla="*/ 7540 h 449933"/>
              <a:gd name="connsiteX63" fmla="*/ 3472909 w 3775015"/>
              <a:gd name="connsiteY63" fmla="*/ 153078 h 449933"/>
              <a:gd name="connsiteX64" fmla="*/ 3471854 w 3775015"/>
              <a:gd name="connsiteY64" fmla="*/ 156782 h 449933"/>
              <a:gd name="connsiteX65" fmla="*/ 3482416 w 3775015"/>
              <a:gd name="connsiteY65" fmla="*/ 142556 h 449933"/>
              <a:gd name="connsiteX66" fmla="*/ 3681609 w 3775015"/>
              <a:gd name="connsiteY66" fmla="*/ 16 h 449933"/>
              <a:gd name="connsiteX67" fmla="*/ 3709991 w 3775015"/>
              <a:gd name="connsiteY67" fmla="*/ 7540 h 449933"/>
              <a:gd name="connsiteX68" fmla="*/ 3740787 w 3775015"/>
              <a:gd name="connsiteY68" fmla="*/ 153078 h 449933"/>
              <a:gd name="connsiteX69" fmla="*/ 3739731 w 3775015"/>
              <a:gd name="connsiteY69" fmla="*/ 156785 h 449933"/>
              <a:gd name="connsiteX70" fmla="*/ 3775015 w 3775015"/>
              <a:gd name="connsiteY70" fmla="*/ 115168 h 449933"/>
              <a:gd name="connsiteX71" fmla="*/ 3775015 w 3775015"/>
              <a:gd name="connsiteY71" fmla="*/ 449933 h 449933"/>
              <a:gd name="connsiteX0" fmla="*/ 0 w 3775015"/>
              <a:gd name="connsiteY0" fmla="*/ 142556 h 449933"/>
              <a:gd name="connsiteX1" fmla="*/ 199193 w 3775015"/>
              <a:gd name="connsiteY1" fmla="*/ 16 h 449933"/>
              <a:gd name="connsiteX2" fmla="*/ 227575 w 3775015"/>
              <a:gd name="connsiteY2" fmla="*/ 7540 h 449933"/>
              <a:gd name="connsiteX3" fmla="*/ 258372 w 3775015"/>
              <a:gd name="connsiteY3" fmla="*/ 153078 h 449933"/>
              <a:gd name="connsiteX4" fmla="*/ 257315 w 3775015"/>
              <a:gd name="connsiteY4" fmla="*/ 156785 h 449933"/>
              <a:gd name="connsiteX5" fmla="*/ 267879 w 3775015"/>
              <a:gd name="connsiteY5" fmla="*/ 142556 h 449933"/>
              <a:gd name="connsiteX6" fmla="*/ 467072 w 3775015"/>
              <a:gd name="connsiteY6" fmla="*/ 16 h 449933"/>
              <a:gd name="connsiteX7" fmla="*/ 495454 w 3775015"/>
              <a:gd name="connsiteY7" fmla="*/ 7540 h 449933"/>
              <a:gd name="connsiteX8" fmla="*/ 526250 w 3775015"/>
              <a:gd name="connsiteY8" fmla="*/ 153078 h 449933"/>
              <a:gd name="connsiteX9" fmla="*/ 525195 w 3775015"/>
              <a:gd name="connsiteY9" fmla="*/ 156783 h 449933"/>
              <a:gd name="connsiteX10" fmla="*/ 535757 w 3775015"/>
              <a:gd name="connsiteY10" fmla="*/ 142556 h 449933"/>
              <a:gd name="connsiteX11" fmla="*/ 734950 w 3775015"/>
              <a:gd name="connsiteY11" fmla="*/ 16 h 449933"/>
              <a:gd name="connsiteX12" fmla="*/ 763332 w 3775015"/>
              <a:gd name="connsiteY12" fmla="*/ 7540 h 449933"/>
              <a:gd name="connsiteX13" fmla="*/ 794128 w 3775015"/>
              <a:gd name="connsiteY13" fmla="*/ 153078 h 449933"/>
              <a:gd name="connsiteX14" fmla="*/ 793072 w 3775015"/>
              <a:gd name="connsiteY14" fmla="*/ 156783 h 449933"/>
              <a:gd name="connsiteX15" fmla="*/ 803635 w 3775015"/>
              <a:gd name="connsiteY15" fmla="*/ 142556 h 449933"/>
              <a:gd name="connsiteX16" fmla="*/ 1002828 w 3775015"/>
              <a:gd name="connsiteY16" fmla="*/ 16 h 449933"/>
              <a:gd name="connsiteX17" fmla="*/ 1031210 w 3775015"/>
              <a:gd name="connsiteY17" fmla="*/ 7540 h 449933"/>
              <a:gd name="connsiteX18" fmla="*/ 1062006 w 3775015"/>
              <a:gd name="connsiteY18" fmla="*/ 153078 h 449933"/>
              <a:gd name="connsiteX19" fmla="*/ 1060948 w 3775015"/>
              <a:gd name="connsiteY19" fmla="*/ 156785 h 449933"/>
              <a:gd name="connsiteX20" fmla="*/ 1071513 w 3775015"/>
              <a:gd name="connsiteY20" fmla="*/ 142556 h 449933"/>
              <a:gd name="connsiteX21" fmla="*/ 1270706 w 3775015"/>
              <a:gd name="connsiteY21" fmla="*/ 16 h 449933"/>
              <a:gd name="connsiteX22" fmla="*/ 1299087 w 3775015"/>
              <a:gd name="connsiteY22" fmla="*/ 7540 h 449933"/>
              <a:gd name="connsiteX23" fmla="*/ 1329885 w 3775015"/>
              <a:gd name="connsiteY23" fmla="*/ 153078 h 449933"/>
              <a:gd name="connsiteX24" fmla="*/ 1328829 w 3775015"/>
              <a:gd name="connsiteY24" fmla="*/ 156783 h 449933"/>
              <a:gd name="connsiteX25" fmla="*/ 1339391 w 3775015"/>
              <a:gd name="connsiteY25" fmla="*/ 142556 h 449933"/>
              <a:gd name="connsiteX26" fmla="*/ 1538584 w 3775015"/>
              <a:gd name="connsiteY26" fmla="*/ 16 h 449933"/>
              <a:gd name="connsiteX27" fmla="*/ 1566966 w 3775015"/>
              <a:gd name="connsiteY27" fmla="*/ 7540 h 449933"/>
              <a:gd name="connsiteX28" fmla="*/ 1597763 w 3775015"/>
              <a:gd name="connsiteY28" fmla="*/ 153078 h 449933"/>
              <a:gd name="connsiteX29" fmla="*/ 1596707 w 3775015"/>
              <a:gd name="connsiteY29" fmla="*/ 156783 h 449933"/>
              <a:gd name="connsiteX30" fmla="*/ 1607269 w 3775015"/>
              <a:gd name="connsiteY30" fmla="*/ 142556 h 449933"/>
              <a:gd name="connsiteX31" fmla="*/ 1806462 w 3775015"/>
              <a:gd name="connsiteY31" fmla="*/ 16 h 449933"/>
              <a:gd name="connsiteX32" fmla="*/ 1834844 w 3775015"/>
              <a:gd name="connsiteY32" fmla="*/ 7540 h 449933"/>
              <a:gd name="connsiteX33" fmla="*/ 1865641 w 3775015"/>
              <a:gd name="connsiteY33" fmla="*/ 153078 h 449933"/>
              <a:gd name="connsiteX34" fmla="*/ 1864583 w 3775015"/>
              <a:gd name="connsiteY34" fmla="*/ 156785 h 449933"/>
              <a:gd name="connsiteX35" fmla="*/ 1875149 w 3775015"/>
              <a:gd name="connsiteY35" fmla="*/ 142556 h 449933"/>
              <a:gd name="connsiteX36" fmla="*/ 2074341 w 3775015"/>
              <a:gd name="connsiteY36" fmla="*/ 16 h 449933"/>
              <a:gd name="connsiteX37" fmla="*/ 2102722 w 3775015"/>
              <a:gd name="connsiteY37" fmla="*/ 7540 h 449933"/>
              <a:gd name="connsiteX38" fmla="*/ 2133519 w 3775015"/>
              <a:gd name="connsiteY38" fmla="*/ 153078 h 449933"/>
              <a:gd name="connsiteX39" fmla="*/ 2132463 w 3775015"/>
              <a:gd name="connsiteY39" fmla="*/ 156783 h 449933"/>
              <a:gd name="connsiteX40" fmla="*/ 2143027 w 3775015"/>
              <a:gd name="connsiteY40" fmla="*/ 142556 h 449933"/>
              <a:gd name="connsiteX41" fmla="*/ 2342219 w 3775015"/>
              <a:gd name="connsiteY41" fmla="*/ 16 h 449933"/>
              <a:gd name="connsiteX42" fmla="*/ 2370601 w 3775015"/>
              <a:gd name="connsiteY42" fmla="*/ 7540 h 449933"/>
              <a:gd name="connsiteX43" fmla="*/ 2401398 w 3775015"/>
              <a:gd name="connsiteY43" fmla="*/ 153078 h 449933"/>
              <a:gd name="connsiteX44" fmla="*/ 2400341 w 3775015"/>
              <a:gd name="connsiteY44" fmla="*/ 156783 h 449933"/>
              <a:gd name="connsiteX45" fmla="*/ 2410903 w 3775015"/>
              <a:gd name="connsiteY45" fmla="*/ 142556 h 449933"/>
              <a:gd name="connsiteX46" fmla="*/ 2610097 w 3775015"/>
              <a:gd name="connsiteY46" fmla="*/ 16 h 449933"/>
              <a:gd name="connsiteX47" fmla="*/ 2638479 w 3775015"/>
              <a:gd name="connsiteY47" fmla="*/ 7540 h 449933"/>
              <a:gd name="connsiteX48" fmla="*/ 2669274 w 3775015"/>
              <a:gd name="connsiteY48" fmla="*/ 153078 h 449933"/>
              <a:gd name="connsiteX49" fmla="*/ 2668218 w 3775015"/>
              <a:gd name="connsiteY49" fmla="*/ 156785 h 449933"/>
              <a:gd name="connsiteX50" fmla="*/ 2678783 w 3775015"/>
              <a:gd name="connsiteY50" fmla="*/ 142556 h 449933"/>
              <a:gd name="connsiteX51" fmla="*/ 2877976 w 3775015"/>
              <a:gd name="connsiteY51" fmla="*/ 16 h 449933"/>
              <a:gd name="connsiteX52" fmla="*/ 2906357 w 3775015"/>
              <a:gd name="connsiteY52" fmla="*/ 7540 h 449933"/>
              <a:gd name="connsiteX53" fmla="*/ 2937154 w 3775015"/>
              <a:gd name="connsiteY53" fmla="*/ 153078 h 449933"/>
              <a:gd name="connsiteX54" fmla="*/ 2936098 w 3775015"/>
              <a:gd name="connsiteY54" fmla="*/ 156783 h 449933"/>
              <a:gd name="connsiteX55" fmla="*/ 2946660 w 3775015"/>
              <a:gd name="connsiteY55" fmla="*/ 142556 h 449933"/>
              <a:gd name="connsiteX56" fmla="*/ 3145854 w 3775015"/>
              <a:gd name="connsiteY56" fmla="*/ 16 h 449933"/>
              <a:gd name="connsiteX57" fmla="*/ 3174235 w 3775015"/>
              <a:gd name="connsiteY57" fmla="*/ 7540 h 449933"/>
              <a:gd name="connsiteX58" fmla="*/ 3205031 w 3775015"/>
              <a:gd name="connsiteY58" fmla="*/ 153078 h 449933"/>
              <a:gd name="connsiteX59" fmla="*/ 3203975 w 3775015"/>
              <a:gd name="connsiteY59" fmla="*/ 156783 h 449933"/>
              <a:gd name="connsiteX60" fmla="*/ 3214538 w 3775015"/>
              <a:gd name="connsiteY60" fmla="*/ 142556 h 449933"/>
              <a:gd name="connsiteX61" fmla="*/ 3413731 w 3775015"/>
              <a:gd name="connsiteY61" fmla="*/ 16 h 449933"/>
              <a:gd name="connsiteX62" fmla="*/ 3442113 w 3775015"/>
              <a:gd name="connsiteY62" fmla="*/ 7540 h 449933"/>
              <a:gd name="connsiteX63" fmla="*/ 3472909 w 3775015"/>
              <a:gd name="connsiteY63" fmla="*/ 153078 h 449933"/>
              <a:gd name="connsiteX64" fmla="*/ 3471854 w 3775015"/>
              <a:gd name="connsiteY64" fmla="*/ 156782 h 449933"/>
              <a:gd name="connsiteX65" fmla="*/ 3482416 w 3775015"/>
              <a:gd name="connsiteY65" fmla="*/ 142556 h 449933"/>
              <a:gd name="connsiteX66" fmla="*/ 3681609 w 3775015"/>
              <a:gd name="connsiteY66" fmla="*/ 16 h 449933"/>
              <a:gd name="connsiteX67" fmla="*/ 3709991 w 3775015"/>
              <a:gd name="connsiteY67" fmla="*/ 7540 h 449933"/>
              <a:gd name="connsiteX68" fmla="*/ 3740787 w 3775015"/>
              <a:gd name="connsiteY68" fmla="*/ 153078 h 449933"/>
              <a:gd name="connsiteX69" fmla="*/ 3739731 w 3775015"/>
              <a:gd name="connsiteY69" fmla="*/ 156785 h 449933"/>
              <a:gd name="connsiteX70" fmla="*/ 3775015 w 3775015"/>
              <a:gd name="connsiteY70" fmla="*/ 449933 h 449933"/>
              <a:gd name="connsiteX0" fmla="*/ 0 w 3745878"/>
              <a:gd name="connsiteY0" fmla="*/ 142556 h 156785"/>
              <a:gd name="connsiteX1" fmla="*/ 199193 w 3745878"/>
              <a:gd name="connsiteY1" fmla="*/ 16 h 156785"/>
              <a:gd name="connsiteX2" fmla="*/ 227575 w 3745878"/>
              <a:gd name="connsiteY2" fmla="*/ 7540 h 156785"/>
              <a:gd name="connsiteX3" fmla="*/ 258372 w 3745878"/>
              <a:gd name="connsiteY3" fmla="*/ 153078 h 156785"/>
              <a:gd name="connsiteX4" fmla="*/ 257315 w 3745878"/>
              <a:gd name="connsiteY4" fmla="*/ 156785 h 156785"/>
              <a:gd name="connsiteX5" fmla="*/ 267879 w 3745878"/>
              <a:gd name="connsiteY5" fmla="*/ 142556 h 156785"/>
              <a:gd name="connsiteX6" fmla="*/ 467072 w 3745878"/>
              <a:gd name="connsiteY6" fmla="*/ 16 h 156785"/>
              <a:gd name="connsiteX7" fmla="*/ 495454 w 3745878"/>
              <a:gd name="connsiteY7" fmla="*/ 7540 h 156785"/>
              <a:gd name="connsiteX8" fmla="*/ 526250 w 3745878"/>
              <a:gd name="connsiteY8" fmla="*/ 153078 h 156785"/>
              <a:gd name="connsiteX9" fmla="*/ 525195 w 3745878"/>
              <a:gd name="connsiteY9" fmla="*/ 156783 h 156785"/>
              <a:gd name="connsiteX10" fmla="*/ 535757 w 3745878"/>
              <a:gd name="connsiteY10" fmla="*/ 142556 h 156785"/>
              <a:gd name="connsiteX11" fmla="*/ 734950 w 3745878"/>
              <a:gd name="connsiteY11" fmla="*/ 16 h 156785"/>
              <a:gd name="connsiteX12" fmla="*/ 763332 w 3745878"/>
              <a:gd name="connsiteY12" fmla="*/ 7540 h 156785"/>
              <a:gd name="connsiteX13" fmla="*/ 794128 w 3745878"/>
              <a:gd name="connsiteY13" fmla="*/ 153078 h 156785"/>
              <a:gd name="connsiteX14" fmla="*/ 793072 w 3745878"/>
              <a:gd name="connsiteY14" fmla="*/ 156783 h 156785"/>
              <a:gd name="connsiteX15" fmla="*/ 803635 w 3745878"/>
              <a:gd name="connsiteY15" fmla="*/ 142556 h 156785"/>
              <a:gd name="connsiteX16" fmla="*/ 1002828 w 3745878"/>
              <a:gd name="connsiteY16" fmla="*/ 16 h 156785"/>
              <a:gd name="connsiteX17" fmla="*/ 1031210 w 3745878"/>
              <a:gd name="connsiteY17" fmla="*/ 7540 h 156785"/>
              <a:gd name="connsiteX18" fmla="*/ 1062006 w 3745878"/>
              <a:gd name="connsiteY18" fmla="*/ 153078 h 156785"/>
              <a:gd name="connsiteX19" fmla="*/ 1060948 w 3745878"/>
              <a:gd name="connsiteY19" fmla="*/ 156785 h 156785"/>
              <a:gd name="connsiteX20" fmla="*/ 1071513 w 3745878"/>
              <a:gd name="connsiteY20" fmla="*/ 142556 h 156785"/>
              <a:gd name="connsiteX21" fmla="*/ 1270706 w 3745878"/>
              <a:gd name="connsiteY21" fmla="*/ 16 h 156785"/>
              <a:gd name="connsiteX22" fmla="*/ 1299087 w 3745878"/>
              <a:gd name="connsiteY22" fmla="*/ 7540 h 156785"/>
              <a:gd name="connsiteX23" fmla="*/ 1329885 w 3745878"/>
              <a:gd name="connsiteY23" fmla="*/ 153078 h 156785"/>
              <a:gd name="connsiteX24" fmla="*/ 1328829 w 3745878"/>
              <a:gd name="connsiteY24" fmla="*/ 156783 h 156785"/>
              <a:gd name="connsiteX25" fmla="*/ 1339391 w 3745878"/>
              <a:gd name="connsiteY25" fmla="*/ 142556 h 156785"/>
              <a:gd name="connsiteX26" fmla="*/ 1538584 w 3745878"/>
              <a:gd name="connsiteY26" fmla="*/ 16 h 156785"/>
              <a:gd name="connsiteX27" fmla="*/ 1566966 w 3745878"/>
              <a:gd name="connsiteY27" fmla="*/ 7540 h 156785"/>
              <a:gd name="connsiteX28" fmla="*/ 1597763 w 3745878"/>
              <a:gd name="connsiteY28" fmla="*/ 153078 h 156785"/>
              <a:gd name="connsiteX29" fmla="*/ 1596707 w 3745878"/>
              <a:gd name="connsiteY29" fmla="*/ 156783 h 156785"/>
              <a:gd name="connsiteX30" fmla="*/ 1607269 w 3745878"/>
              <a:gd name="connsiteY30" fmla="*/ 142556 h 156785"/>
              <a:gd name="connsiteX31" fmla="*/ 1806462 w 3745878"/>
              <a:gd name="connsiteY31" fmla="*/ 16 h 156785"/>
              <a:gd name="connsiteX32" fmla="*/ 1834844 w 3745878"/>
              <a:gd name="connsiteY32" fmla="*/ 7540 h 156785"/>
              <a:gd name="connsiteX33" fmla="*/ 1865641 w 3745878"/>
              <a:gd name="connsiteY33" fmla="*/ 153078 h 156785"/>
              <a:gd name="connsiteX34" fmla="*/ 1864583 w 3745878"/>
              <a:gd name="connsiteY34" fmla="*/ 156785 h 156785"/>
              <a:gd name="connsiteX35" fmla="*/ 1875149 w 3745878"/>
              <a:gd name="connsiteY35" fmla="*/ 142556 h 156785"/>
              <a:gd name="connsiteX36" fmla="*/ 2074341 w 3745878"/>
              <a:gd name="connsiteY36" fmla="*/ 16 h 156785"/>
              <a:gd name="connsiteX37" fmla="*/ 2102722 w 3745878"/>
              <a:gd name="connsiteY37" fmla="*/ 7540 h 156785"/>
              <a:gd name="connsiteX38" fmla="*/ 2133519 w 3745878"/>
              <a:gd name="connsiteY38" fmla="*/ 153078 h 156785"/>
              <a:gd name="connsiteX39" fmla="*/ 2132463 w 3745878"/>
              <a:gd name="connsiteY39" fmla="*/ 156783 h 156785"/>
              <a:gd name="connsiteX40" fmla="*/ 2143027 w 3745878"/>
              <a:gd name="connsiteY40" fmla="*/ 142556 h 156785"/>
              <a:gd name="connsiteX41" fmla="*/ 2342219 w 3745878"/>
              <a:gd name="connsiteY41" fmla="*/ 16 h 156785"/>
              <a:gd name="connsiteX42" fmla="*/ 2370601 w 3745878"/>
              <a:gd name="connsiteY42" fmla="*/ 7540 h 156785"/>
              <a:gd name="connsiteX43" fmla="*/ 2401398 w 3745878"/>
              <a:gd name="connsiteY43" fmla="*/ 153078 h 156785"/>
              <a:gd name="connsiteX44" fmla="*/ 2400341 w 3745878"/>
              <a:gd name="connsiteY44" fmla="*/ 156783 h 156785"/>
              <a:gd name="connsiteX45" fmla="*/ 2410903 w 3745878"/>
              <a:gd name="connsiteY45" fmla="*/ 142556 h 156785"/>
              <a:gd name="connsiteX46" fmla="*/ 2610097 w 3745878"/>
              <a:gd name="connsiteY46" fmla="*/ 16 h 156785"/>
              <a:gd name="connsiteX47" fmla="*/ 2638479 w 3745878"/>
              <a:gd name="connsiteY47" fmla="*/ 7540 h 156785"/>
              <a:gd name="connsiteX48" fmla="*/ 2669274 w 3745878"/>
              <a:gd name="connsiteY48" fmla="*/ 153078 h 156785"/>
              <a:gd name="connsiteX49" fmla="*/ 2668218 w 3745878"/>
              <a:gd name="connsiteY49" fmla="*/ 156785 h 156785"/>
              <a:gd name="connsiteX50" fmla="*/ 2678783 w 3745878"/>
              <a:gd name="connsiteY50" fmla="*/ 142556 h 156785"/>
              <a:gd name="connsiteX51" fmla="*/ 2877976 w 3745878"/>
              <a:gd name="connsiteY51" fmla="*/ 16 h 156785"/>
              <a:gd name="connsiteX52" fmla="*/ 2906357 w 3745878"/>
              <a:gd name="connsiteY52" fmla="*/ 7540 h 156785"/>
              <a:gd name="connsiteX53" fmla="*/ 2937154 w 3745878"/>
              <a:gd name="connsiteY53" fmla="*/ 153078 h 156785"/>
              <a:gd name="connsiteX54" fmla="*/ 2936098 w 3745878"/>
              <a:gd name="connsiteY54" fmla="*/ 156783 h 156785"/>
              <a:gd name="connsiteX55" fmla="*/ 2946660 w 3745878"/>
              <a:gd name="connsiteY55" fmla="*/ 142556 h 156785"/>
              <a:gd name="connsiteX56" fmla="*/ 3145854 w 3745878"/>
              <a:gd name="connsiteY56" fmla="*/ 16 h 156785"/>
              <a:gd name="connsiteX57" fmla="*/ 3174235 w 3745878"/>
              <a:gd name="connsiteY57" fmla="*/ 7540 h 156785"/>
              <a:gd name="connsiteX58" fmla="*/ 3205031 w 3745878"/>
              <a:gd name="connsiteY58" fmla="*/ 153078 h 156785"/>
              <a:gd name="connsiteX59" fmla="*/ 3203975 w 3745878"/>
              <a:gd name="connsiteY59" fmla="*/ 156783 h 156785"/>
              <a:gd name="connsiteX60" fmla="*/ 3214538 w 3745878"/>
              <a:gd name="connsiteY60" fmla="*/ 142556 h 156785"/>
              <a:gd name="connsiteX61" fmla="*/ 3413731 w 3745878"/>
              <a:gd name="connsiteY61" fmla="*/ 16 h 156785"/>
              <a:gd name="connsiteX62" fmla="*/ 3442113 w 3745878"/>
              <a:gd name="connsiteY62" fmla="*/ 7540 h 156785"/>
              <a:gd name="connsiteX63" fmla="*/ 3472909 w 3745878"/>
              <a:gd name="connsiteY63" fmla="*/ 153078 h 156785"/>
              <a:gd name="connsiteX64" fmla="*/ 3471854 w 3745878"/>
              <a:gd name="connsiteY64" fmla="*/ 156782 h 156785"/>
              <a:gd name="connsiteX65" fmla="*/ 3482416 w 3745878"/>
              <a:gd name="connsiteY65" fmla="*/ 142556 h 156785"/>
              <a:gd name="connsiteX66" fmla="*/ 3681609 w 3745878"/>
              <a:gd name="connsiteY66" fmla="*/ 16 h 156785"/>
              <a:gd name="connsiteX67" fmla="*/ 3709991 w 3745878"/>
              <a:gd name="connsiteY67" fmla="*/ 7540 h 156785"/>
              <a:gd name="connsiteX68" fmla="*/ 3740787 w 3745878"/>
              <a:gd name="connsiteY68" fmla="*/ 153078 h 156785"/>
              <a:gd name="connsiteX69" fmla="*/ 3739731 w 3745878"/>
              <a:gd name="connsiteY69" fmla="*/ 156785 h 156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745878" h="156785">
                <a:moveTo>
                  <a:pt x="0" y="142556"/>
                </a:moveTo>
                <a:cubicBezTo>
                  <a:pt x="71899" y="53604"/>
                  <a:pt x="146973" y="-1081"/>
                  <a:pt x="199193" y="16"/>
                </a:cubicBezTo>
                <a:cubicBezTo>
                  <a:pt x="209637" y="235"/>
                  <a:pt x="219167" y="2686"/>
                  <a:pt x="227575" y="7540"/>
                </a:cubicBezTo>
                <a:cubicBezTo>
                  <a:pt x="261206" y="26957"/>
                  <a:pt x="270512" y="81152"/>
                  <a:pt x="258372" y="153078"/>
                </a:cubicBezTo>
                <a:lnTo>
                  <a:pt x="257315" y="156785"/>
                </a:lnTo>
                <a:lnTo>
                  <a:pt x="267879" y="142556"/>
                </a:lnTo>
                <a:cubicBezTo>
                  <a:pt x="339778" y="53604"/>
                  <a:pt x="414852" y="-1081"/>
                  <a:pt x="467072" y="16"/>
                </a:cubicBezTo>
                <a:cubicBezTo>
                  <a:pt x="477516" y="235"/>
                  <a:pt x="487046" y="2686"/>
                  <a:pt x="495454" y="7540"/>
                </a:cubicBezTo>
                <a:cubicBezTo>
                  <a:pt x="529085" y="26957"/>
                  <a:pt x="538391" y="81152"/>
                  <a:pt x="526250" y="153078"/>
                </a:cubicBezTo>
                <a:lnTo>
                  <a:pt x="525195" y="156783"/>
                </a:lnTo>
                <a:lnTo>
                  <a:pt x="535757" y="142556"/>
                </a:lnTo>
                <a:cubicBezTo>
                  <a:pt x="607656" y="53604"/>
                  <a:pt x="682729" y="-1081"/>
                  <a:pt x="734950" y="16"/>
                </a:cubicBezTo>
                <a:cubicBezTo>
                  <a:pt x="745394" y="235"/>
                  <a:pt x="754924" y="2686"/>
                  <a:pt x="763332" y="7540"/>
                </a:cubicBezTo>
                <a:cubicBezTo>
                  <a:pt x="796963" y="26957"/>
                  <a:pt x="806269" y="81152"/>
                  <a:pt x="794128" y="153078"/>
                </a:cubicBezTo>
                <a:lnTo>
                  <a:pt x="793072" y="156783"/>
                </a:lnTo>
                <a:lnTo>
                  <a:pt x="803635" y="142556"/>
                </a:lnTo>
                <a:cubicBezTo>
                  <a:pt x="875534" y="53604"/>
                  <a:pt x="950607" y="-1081"/>
                  <a:pt x="1002828" y="16"/>
                </a:cubicBezTo>
                <a:cubicBezTo>
                  <a:pt x="1013272" y="235"/>
                  <a:pt x="1022802" y="2686"/>
                  <a:pt x="1031210" y="7540"/>
                </a:cubicBezTo>
                <a:cubicBezTo>
                  <a:pt x="1064840" y="26957"/>
                  <a:pt x="1074146" y="81152"/>
                  <a:pt x="1062006" y="153078"/>
                </a:cubicBezTo>
                <a:lnTo>
                  <a:pt x="1060948" y="156785"/>
                </a:lnTo>
                <a:lnTo>
                  <a:pt x="1071513" y="142556"/>
                </a:lnTo>
                <a:cubicBezTo>
                  <a:pt x="1143413" y="53604"/>
                  <a:pt x="1218486" y="-1081"/>
                  <a:pt x="1270706" y="16"/>
                </a:cubicBezTo>
                <a:cubicBezTo>
                  <a:pt x="1281151" y="235"/>
                  <a:pt x="1290681" y="2686"/>
                  <a:pt x="1299087" y="7540"/>
                </a:cubicBezTo>
                <a:cubicBezTo>
                  <a:pt x="1332718" y="26957"/>
                  <a:pt x="1342025" y="81152"/>
                  <a:pt x="1329885" y="153078"/>
                </a:cubicBezTo>
                <a:lnTo>
                  <a:pt x="1328829" y="156783"/>
                </a:lnTo>
                <a:lnTo>
                  <a:pt x="1339391" y="142556"/>
                </a:lnTo>
                <a:cubicBezTo>
                  <a:pt x="1411291" y="53604"/>
                  <a:pt x="1486364" y="-1081"/>
                  <a:pt x="1538584" y="16"/>
                </a:cubicBezTo>
                <a:cubicBezTo>
                  <a:pt x="1549027" y="235"/>
                  <a:pt x="1558558" y="2686"/>
                  <a:pt x="1566966" y="7540"/>
                </a:cubicBezTo>
                <a:cubicBezTo>
                  <a:pt x="1600597" y="26957"/>
                  <a:pt x="1609903" y="81152"/>
                  <a:pt x="1597763" y="153078"/>
                </a:cubicBezTo>
                <a:lnTo>
                  <a:pt x="1596707" y="156783"/>
                </a:lnTo>
                <a:lnTo>
                  <a:pt x="1607269" y="142556"/>
                </a:lnTo>
                <a:cubicBezTo>
                  <a:pt x="1679168" y="53604"/>
                  <a:pt x="1754243" y="-1081"/>
                  <a:pt x="1806462" y="16"/>
                </a:cubicBezTo>
                <a:cubicBezTo>
                  <a:pt x="1816906" y="235"/>
                  <a:pt x="1826437" y="2686"/>
                  <a:pt x="1834844" y="7540"/>
                </a:cubicBezTo>
                <a:cubicBezTo>
                  <a:pt x="1868475" y="26957"/>
                  <a:pt x="1877781" y="81152"/>
                  <a:pt x="1865641" y="153078"/>
                </a:cubicBezTo>
                <a:lnTo>
                  <a:pt x="1864583" y="156785"/>
                </a:lnTo>
                <a:lnTo>
                  <a:pt x="1875149" y="142556"/>
                </a:lnTo>
                <a:cubicBezTo>
                  <a:pt x="1947048" y="53604"/>
                  <a:pt x="2022120" y="-1081"/>
                  <a:pt x="2074341" y="16"/>
                </a:cubicBezTo>
                <a:cubicBezTo>
                  <a:pt x="2084784" y="235"/>
                  <a:pt x="2094315" y="2686"/>
                  <a:pt x="2102722" y="7540"/>
                </a:cubicBezTo>
                <a:cubicBezTo>
                  <a:pt x="2136354" y="26957"/>
                  <a:pt x="2145660" y="81152"/>
                  <a:pt x="2133519" y="153078"/>
                </a:cubicBezTo>
                <a:lnTo>
                  <a:pt x="2132463" y="156783"/>
                </a:lnTo>
                <a:lnTo>
                  <a:pt x="2143027" y="142556"/>
                </a:lnTo>
                <a:cubicBezTo>
                  <a:pt x="2214926" y="53604"/>
                  <a:pt x="2289999" y="-1081"/>
                  <a:pt x="2342219" y="16"/>
                </a:cubicBezTo>
                <a:cubicBezTo>
                  <a:pt x="2352663" y="235"/>
                  <a:pt x="2362193" y="2686"/>
                  <a:pt x="2370601" y="7540"/>
                </a:cubicBezTo>
                <a:cubicBezTo>
                  <a:pt x="2404232" y="26957"/>
                  <a:pt x="2413538" y="81152"/>
                  <a:pt x="2401398" y="153078"/>
                </a:cubicBezTo>
                <a:lnTo>
                  <a:pt x="2400341" y="156783"/>
                </a:lnTo>
                <a:lnTo>
                  <a:pt x="2410903" y="142556"/>
                </a:lnTo>
                <a:cubicBezTo>
                  <a:pt x="2482804" y="53604"/>
                  <a:pt x="2557876" y="-1081"/>
                  <a:pt x="2610097" y="16"/>
                </a:cubicBezTo>
                <a:cubicBezTo>
                  <a:pt x="2620541" y="235"/>
                  <a:pt x="2630071" y="2686"/>
                  <a:pt x="2638479" y="7540"/>
                </a:cubicBezTo>
                <a:cubicBezTo>
                  <a:pt x="2672109" y="26957"/>
                  <a:pt x="2681416" y="81152"/>
                  <a:pt x="2669274" y="153078"/>
                </a:cubicBezTo>
                <a:lnTo>
                  <a:pt x="2668218" y="156785"/>
                </a:lnTo>
                <a:lnTo>
                  <a:pt x="2678783" y="142556"/>
                </a:lnTo>
                <a:cubicBezTo>
                  <a:pt x="2750682" y="53604"/>
                  <a:pt x="2825755" y="-1081"/>
                  <a:pt x="2877976" y="16"/>
                </a:cubicBezTo>
                <a:cubicBezTo>
                  <a:pt x="2888419" y="235"/>
                  <a:pt x="2897950" y="2686"/>
                  <a:pt x="2906357" y="7540"/>
                </a:cubicBezTo>
                <a:cubicBezTo>
                  <a:pt x="2939988" y="26957"/>
                  <a:pt x="2949294" y="81152"/>
                  <a:pt x="2937154" y="153078"/>
                </a:cubicBezTo>
                <a:lnTo>
                  <a:pt x="2936098" y="156783"/>
                </a:lnTo>
                <a:lnTo>
                  <a:pt x="2946660" y="142556"/>
                </a:lnTo>
                <a:cubicBezTo>
                  <a:pt x="3018560" y="53604"/>
                  <a:pt x="3093633" y="-1081"/>
                  <a:pt x="3145854" y="16"/>
                </a:cubicBezTo>
                <a:cubicBezTo>
                  <a:pt x="3156297" y="235"/>
                  <a:pt x="3165827" y="2686"/>
                  <a:pt x="3174235" y="7540"/>
                </a:cubicBezTo>
                <a:cubicBezTo>
                  <a:pt x="3207866" y="26957"/>
                  <a:pt x="3217172" y="81152"/>
                  <a:pt x="3205031" y="153078"/>
                </a:cubicBezTo>
                <a:lnTo>
                  <a:pt x="3203975" y="156783"/>
                </a:lnTo>
                <a:lnTo>
                  <a:pt x="3214538" y="142556"/>
                </a:lnTo>
                <a:cubicBezTo>
                  <a:pt x="3286437" y="53604"/>
                  <a:pt x="3361510" y="-1081"/>
                  <a:pt x="3413731" y="16"/>
                </a:cubicBezTo>
                <a:cubicBezTo>
                  <a:pt x="3424175" y="235"/>
                  <a:pt x="3433705" y="2686"/>
                  <a:pt x="3442113" y="7540"/>
                </a:cubicBezTo>
                <a:cubicBezTo>
                  <a:pt x="3475744" y="26957"/>
                  <a:pt x="3485050" y="81152"/>
                  <a:pt x="3472909" y="153078"/>
                </a:cubicBezTo>
                <a:lnTo>
                  <a:pt x="3471854" y="156782"/>
                </a:lnTo>
                <a:lnTo>
                  <a:pt x="3482416" y="142556"/>
                </a:lnTo>
                <a:cubicBezTo>
                  <a:pt x="3554315" y="53604"/>
                  <a:pt x="3629388" y="-1081"/>
                  <a:pt x="3681609" y="16"/>
                </a:cubicBezTo>
                <a:cubicBezTo>
                  <a:pt x="3692053" y="235"/>
                  <a:pt x="3701583" y="2686"/>
                  <a:pt x="3709991" y="7540"/>
                </a:cubicBezTo>
                <a:cubicBezTo>
                  <a:pt x="3743621" y="26957"/>
                  <a:pt x="3752928" y="81152"/>
                  <a:pt x="3740787" y="153078"/>
                </a:cubicBezTo>
                <a:lnTo>
                  <a:pt x="3739731" y="156785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04" name="フリーフォーム: 図形 703">
            <a:extLst>
              <a:ext uri="{FF2B5EF4-FFF2-40B4-BE49-F238E27FC236}">
                <a16:creationId xmlns:a16="http://schemas.microsoft.com/office/drawing/2014/main" id="{92D41ED3-3E22-9060-E1EC-1E6AA13BD2A7}"/>
              </a:ext>
            </a:extLst>
          </p:cNvPr>
          <p:cNvSpPr/>
          <p:nvPr/>
        </p:nvSpPr>
        <p:spPr bwMode="auto">
          <a:xfrm>
            <a:off x="636743" y="3067833"/>
            <a:ext cx="8595954" cy="88347"/>
          </a:xfrm>
          <a:custGeom>
            <a:avLst/>
            <a:gdLst>
              <a:gd name="connsiteX0" fmla="*/ 1811296 w 4390862"/>
              <a:gd name="connsiteY0" fmla="*/ 531 h 369269"/>
              <a:gd name="connsiteX1" fmla="*/ 1842602 w 4390862"/>
              <a:gd name="connsiteY1" fmla="*/ 15615 h 369269"/>
              <a:gd name="connsiteX2" fmla="*/ 1844820 w 4390862"/>
              <a:gd name="connsiteY2" fmla="*/ 42053 h 369269"/>
              <a:gd name="connsiteX3" fmla="*/ 1829257 w 4390862"/>
              <a:gd name="connsiteY3" fmla="*/ 74403 h 369269"/>
              <a:gd name="connsiteX4" fmla="*/ 1837098 w 4390862"/>
              <a:gd name="connsiteY4" fmla="*/ 70635 h 369269"/>
              <a:gd name="connsiteX5" fmla="*/ 2110481 w 4390862"/>
              <a:gd name="connsiteY5" fmla="*/ 15615 h 369269"/>
              <a:gd name="connsiteX6" fmla="*/ 2112699 w 4390862"/>
              <a:gd name="connsiteY6" fmla="*/ 42053 h 369269"/>
              <a:gd name="connsiteX7" fmla="*/ 2097137 w 4390862"/>
              <a:gd name="connsiteY7" fmla="*/ 74402 h 369269"/>
              <a:gd name="connsiteX8" fmla="*/ 2104975 w 4390862"/>
              <a:gd name="connsiteY8" fmla="*/ 70635 h 369269"/>
              <a:gd name="connsiteX9" fmla="*/ 2378359 w 4390862"/>
              <a:gd name="connsiteY9" fmla="*/ 15615 h 369269"/>
              <a:gd name="connsiteX10" fmla="*/ 2380577 w 4390862"/>
              <a:gd name="connsiteY10" fmla="*/ 42053 h 369269"/>
              <a:gd name="connsiteX11" fmla="*/ 2365014 w 4390862"/>
              <a:gd name="connsiteY11" fmla="*/ 74402 h 369269"/>
              <a:gd name="connsiteX12" fmla="*/ 2372854 w 4390862"/>
              <a:gd name="connsiteY12" fmla="*/ 70635 h 369269"/>
              <a:gd name="connsiteX13" fmla="*/ 2646237 w 4390862"/>
              <a:gd name="connsiteY13" fmla="*/ 15615 h 369269"/>
              <a:gd name="connsiteX14" fmla="*/ 2648455 w 4390862"/>
              <a:gd name="connsiteY14" fmla="*/ 42053 h 369269"/>
              <a:gd name="connsiteX15" fmla="*/ 2632892 w 4390862"/>
              <a:gd name="connsiteY15" fmla="*/ 74403 h 369269"/>
              <a:gd name="connsiteX16" fmla="*/ 2640732 w 4390862"/>
              <a:gd name="connsiteY16" fmla="*/ 70635 h 369269"/>
              <a:gd name="connsiteX17" fmla="*/ 2914116 w 4390862"/>
              <a:gd name="connsiteY17" fmla="*/ 15615 h 369269"/>
              <a:gd name="connsiteX18" fmla="*/ 2916334 w 4390862"/>
              <a:gd name="connsiteY18" fmla="*/ 42053 h 369269"/>
              <a:gd name="connsiteX19" fmla="*/ 2900770 w 4390862"/>
              <a:gd name="connsiteY19" fmla="*/ 74402 h 369269"/>
              <a:gd name="connsiteX20" fmla="*/ 2908611 w 4390862"/>
              <a:gd name="connsiteY20" fmla="*/ 70635 h 369269"/>
              <a:gd name="connsiteX21" fmla="*/ 3181993 w 4390862"/>
              <a:gd name="connsiteY21" fmla="*/ 15615 h 369269"/>
              <a:gd name="connsiteX22" fmla="*/ 3184212 w 4390862"/>
              <a:gd name="connsiteY22" fmla="*/ 42053 h 369269"/>
              <a:gd name="connsiteX23" fmla="*/ 3168649 w 4390862"/>
              <a:gd name="connsiteY23" fmla="*/ 74402 h 369269"/>
              <a:gd name="connsiteX24" fmla="*/ 3176488 w 4390862"/>
              <a:gd name="connsiteY24" fmla="*/ 70635 h 369269"/>
              <a:gd name="connsiteX25" fmla="*/ 3449872 w 4390862"/>
              <a:gd name="connsiteY25" fmla="*/ 15615 h 369269"/>
              <a:gd name="connsiteX26" fmla="*/ 3452089 w 4390862"/>
              <a:gd name="connsiteY26" fmla="*/ 42053 h 369269"/>
              <a:gd name="connsiteX27" fmla="*/ 3436526 w 4390862"/>
              <a:gd name="connsiteY27" fmla="*/ 74403 h 369269"/>
              <a:gd name="connsiteX28" fmla="*/ 3444367 w 4390862"/>
              <a:gd name="connsiteY28" fmla="*/ 70635 h 369269"/>
              <a:gd name="connsiteX29" fmla="*/ 3717750 w 4390862"/>
              <a:gd name="connsiteY29" fmla="*/ 15615 h 369269"/>
              <a:gd name="connsiteX30" fmla="*/ 3719968 w 4390862"/>
              <a:gd name="connsiteY30" fmla="*/ 42053 h 369269"/>
              <a:gd name="connsiteX31" fmla="*/ 3704405 w 4390862"/>
              <a:gd name="connsiteY31" fmla="*/ 74402 h 369269"/>
              <a:gd name="connsiteX32" fmla="*/ 3712245 w 4390862"/>
              <a:gd name="connsiteY32" fmla="*/ 70635 h 369269"/>
              <a:gd name="connsiteX33" fmla="*/ 3985628 w 4390862"/>
              <a:gd name="connsiteY33" fmla="*/ 15615 h 369269"/>
              <a:gd name="connsiteX34" fmla="*/ 3987846 w 4390862"/>
              <a:gd name="connsiteY34" fmla="*/ 42053 h 369269"/>
              <a:gd name="connsiteX35" fmla="*/ 3972283 w 4390862"/>
              <a:gd name="connsiteY35" fmla="*/ 74402 h 369269"/>
              <a:gd name="connsiteX36" fmla="*/ 3980123 w 4390862"/>
              <a:gd name="connsiteY36" fmla="*/ 70635 h 369269"/>
              <a:gd name="connsiteX37" fmla="*/ 4253506 w 4390862"/>
              <a:gd name="connsiteY37" fmla="*/ 15615 h 369269"/>
              <a:gd name="connsiteX38" fmla="*/ 4255724 w 4390862"/>
              <a:gd name="connsiteY38" fmla="*/ 42053 h 369269"/>
              <a:gd name="connsiteX39" fmla="*/ 4240161 w 4390862"/>
              <a:gd name="connsiteY39" fmla="*/ 74402 h 369269"/>
              <a:gd name="connsiteX40" fmla="*/ 4248001 w 4390862"/>
              <a:gd name="connsiteY40" fmla="*/ 70635 h 369269"/>
              <a:gd name="connsiteX41" fmla="*/ 4348944 w 4390862"/>
              <a:gd name="connsiteY41" fmla="*/ 29711 h 369269"/>
              <a:gd name="connsiteX42" fmla="*/ 4390862 w 4390862"/>
              <a:gd name="connsiteY42" fmla="*/ 17506 h 369269"/>
              <a:gd name="connsiteX43" fmla="*/ 4390862 w 4390862"/>
              <a:gd name="connsiteY43" fmla="*/ 369269 h 369269"/>
              <a:gd name="connsiteX44" fmla="*/ 0 w 4390862"/>
              <a:gd name="connsiteY44" fmla="*/ 369269 h 369269"/>
              <a:gd name="connsiteX45" fmla="*/ 14189 w 4390862"/>
              <a:gd name="connsiteY45" fmla="*/ 357618 h 369269"/>
              <a:gd name="connsiteX46" fmla="*/ 205450 w 4390862"/>
              <a:gd name="connsiteY46" fmla="*/ 228220 h 369269"/>
              <a:gd name="connsiteX47" fmla="*/ 707441 w 4390862"/>
              <a:gd name="connsiteY47" fmla="*/ 1350 h 369269"/>
              <a:gd name="connsiteX48" fmla="*/ 771090 w 4390862"/>
              <a:gd name="connsiteY48" fmla="*/ 15615 h 369269"/>
              <a:gd name="connsiteX49" fmla="*/ 773308 w 4390862"/>
              <a:gd name="connsiteY49" fmla="*/ 42053 h 369269"/>
              <a:gd name="connsiteX50" fmla="*/ 757745 w 4390862"/>
              <a:gd name="connsiteY50" fmla="*/ 74402 h 369269"/>
              <a:gd name="connsiteX51" fmla="*/ 765585 w 4390862"/>
              <a:gd name="connsiteY51" fmla="*/ 70635 h 369269"/>
              <a:gd name="connsiteX52" fmla="*/ 1007661 w 4390862"/>
              <a:gd name="connsiteY52" fmla="*/ 531 h 369269"/>
              <a:gd name="connsiteX53" fmla="*/ 1038968 w 4390862"/>
              <a:gd name="connsiteY53" fmla="*/ 15615 h 369269"/>
              <a:gd name="connsiteX54" fmla="*/ 1041186 w 4390862"/>
              <a:gd name="connsiteY54" fmla="*/ 42053 h 369269"/>
              <a:gd name="connsiteX55" fmla="*/ 1025623 w 4390862"/>
              <a:gd name="connsiteY55" fmla="*/ 74402 h 369269"/>
              <a:gd name="connsiteX56" fmla="*/ 1033464 w 4390862"/>
              <a:gd name="connsiteY56" fmla="*/ 70635 h 369269"/>
              <a:gd name="connsiteX57" fmla="*/ 1275540 w 4390862"/>
              <a:gd name="connsiteY57" fmla="*/ 531 h 369269"/>
              <a:gd name="connsiteX58" fmla="*/ 1306846 w 4390862"/>
              <a:gd name="connsiteY58" fmla="*/ 15615 h 369269"/>
              <a:gd name="connsiteX59" fmla="*/ 1309065 w 4390862"/>
              <a:gd name="connsiteY59" fmla="*/ 42053 h 369269"/>
              <a:gd name="connsiteX60" fmla="*/ 1293502 w 4390862"/>
              <a:gd name="connsiteY60" fmla="*/ 74402 h 369269"/>
              <a:gd name="connsiteX61" fmla="*/ 1301341 w 4390862"/>
              <a:gd name="connsiteY61" fmla="*/ 70635 h 369269"/>
              <a:gd name="connsiteX62" fmla="*/ 1543418 w 4390862"/>
              <a:gd name="connsiteY62" fmla="*/ 531 h 369269"/>
              <a:gd name="connsiteX63" fmla="*/ 1574723 w 4390862"/>
              <a:gd name="connsiteY63" fmla="*/ 15615 h 369269"/>
              <a:gd name="connsiteX64" fmla="*/ 1576942 w 4390862"/>
              <a:gd name="connsiteY64" fmla="*/ 42053 h 369269"/>
              <a:gd name="connsiteX65" fmla="*/ 1561380 w 4390862"/>
              <a:gd name="connsiteY65" fmla="*/ 74402 h 369269"/>
              <a:gd name="connsiteX66" fmla="*/ 1569219 w 4390862"/>
              <a:gd name="connsiteY66" fmla="*/ 70635 h 369269"/>
              <a:gd name="connsiteX67" fmla="*/ 1811296 w 4390862"/>
              <a:gd name="connsiteY67" fmla="*/ 531 h 369269"/>
              <a:gd name="connsiteX0" fmla="*/ 1811296 w 4390862"/>
              <a:gd name="connsiteY0" fmla="*/ 531 h 369269"/>
              <a:gd name="connsiteX1" fmla="*/ 1842602 w 4390862"/>
              <a:gd name="connsiteY1" fmla="*/ 15615 h 369269"/>
              <a:gd name="connsiteX2" fmla="*/ 1844820 w 4390862"/>
              <a:gd name="connsiteY2" fmla="*/ 42053 h 369269"/>
              <a:gd name="connsiteX3" fmla="*/ 1829257 w 4390862"/>
              <a:gd name="connsiteY3" fmla="*/ 74403 h 369269"/>
              <a:gd name="connsiteX4" fmla="*/ 1837098 w 4390862"/>
              <a:gd name="connsiteY4" fmla="*/ 70635 h 369269"/>
              <a:gd name="connsiteX5" fmla="*/ 2110481 w 4390862"/>
              <a:gd name="connsiteY5" fmla="*/ 15615 h 369269"/>
              <a:gd name="connsiteX6" fmla="*/ 2112699 w 4390862"/>
              <a:gd name="connsiteY6" fmla="*/ 42053 h 369269"/>
              <a:gd name="connsiteX7" fmla="*/ 2097137 w 4390862"/>
              <a:gd name="connsiteY7" fmla="*/ 74402 h 369269"/>
              <a:gd name="connsiteX8" fmla="*/ 2104975 w 4390862"/>
              <a:gd name="connsiteY8" fmla="*/ 70635 h 369269"/>
              <a:gd name="connsiteX9" fmla="*/ 2378359 w 4390862"/>
              <a:gd name="connsiteY9" fmla="*/ 15615 h 369269"/>
              <a:gd name="connsiteX10" fmla="*/ 2380577 w 4390862"/>
              <a:gd name="connsiteY10" fmla="*/ 42053 h 369269"/>
              <a:gd name="connsiteX11" fmla="*/ 2365014 w 4390862"/>
              <a:gd name="connsiteY11" fmla="*/ 74402 h 369269"/>
              <a:gd name="connsiteX12" fmla="*/ 2372854 w 4390862"/>
              <a:gd name="connsiteY12" fmla="*/ 70635 h 369269"/>
              <a:gd name="connsiteX13" fmla="*/ 2646237 w 4390862"/>
              <a:gd name="connsiteY13" fmla="*/ 15615 h 369269"/>
              <a:gd name="connsiteX14" fmla="*/ 2648455 w 4390862"/>
              <a:gd name="connsiteY14" fmla="*/ 42053 h 369269"/>
              <a:gd name="connsiteX15" fmla="*/ 2632892 w 4390862"/>
              <a:gd name="connsiteY15" fmla="*/ 74403 h 369269"/>
              <a:gd name="connsiteX16" fmla="*/ 2640732 w 4390862"/>
              <a:gd name="connsiteY16" fmla="*/ 70635 h 369269"/>
              <a:gd name="connsiteX17" fmla="*/ 2914116 w 4390862"/>
              <a:gd name="connsiteY17" fmla="*/ 15615 h 369269"/>
              <a:gd name="connsiteX18" fmla="*/ 2916334 w 4390862"/>
              <a:gd name="connsiteY18" fmla="*/ 42053 h 369269"/>
              <a:gd name="connsiteX19" fmla="*/ 2900770 w 4390862"/>
              <a:gd name="connsiteY19" fmla="*/ 74402 h 369269"/>
              <a:gd name="connsiteX20" fmla="*/ 2908611 w 4390862"/>
              <a:gd name="connsiteY20" fmla="*/ 70635 h 369269"/>
              <a:gd name="connsiteX21" fmla="*/ 3181993 w 4390862"/>
              <a:gd name="connsiteY21" fmla="*/ 15615 h 369269"/>
              <a:gd name="connsiteX22" fmla="*/ 3184212 w 4390862"/>
              <a:gd name="connsiteY22" fmla="*/ 42053 h 369269"/>
              <a:gd name="connsiteX23" fmla="*/ 3168649 w 4390862"/>
              <a:gd name="connsiteY23" fmla="*/ 74402 h 369269"/>
              <a:gd name="connsiteX24" fmla="*/ 3176488 w 4390862"/>
              <a:gd name="connsiteY24" fmla="*/ 70635 h 369269"/>
              <a:gd name="connsiteX25" fmla="*/ 3449872 w 4390862"/>
              <a:gd name="connsiteY25" fmla="*/ 15615 h 369269"/>
              <a:gd name="connsiteX26" fmla="*/ 3452089 w 4390862"/>
              <a:gd name="connsiteY26" fmla="*/ 42053 h 369269"/>
              <a:gd name="connsiteX27" fmla="*/ 3436526 w 4390862"/>
              <a:gd name="connsiteY27" fmla="*/ 74403 h 369269"/>
              <a:gd name="connsiteX28" fmla="*/ 3444367 w 4390862"/>
              <a:gd name="connsiteY28" fmla="*/ 70635 h 369269"/>
              <a:gd name="connsiteX29" fmla="*/ 3717750 w 4390862"/>
              <a:gd name="connsiteY29" fmla="*/ 15615 h 369269"/>
              <a:gd name="connsiteX30" fmla="*/ 3719968 w 4390862"/>
              <a:gd name="connsiteY30" fmla="*/ 42053 h 369269"/>
              <a:gd name="connsiteX31" fmla="*/ 3704405 w 4390862"/>
              <a:gd name="connsiteY31" fmla="*/ 74402 h 369269"/>
              <a:gd name="connsiteX32" fmla="*/ 3712245 w 4390862"/>
              <a:gd name="connsiteY32" fmla="*/ 70635 h 369269"/>
              <a:gd name="connsiteX33" fmla="*/ 3985628 w 4390862"/>
              <a:gd name="connsiteY33" fmla="*/ 15615 h 369269"/>
              <a:gd name="connsiteX34" fmla="*/ 3987846 w 4390862"/>
              <a:gd name="connsiteY34" fmla="*/ 42053 h 369269"/>
              <a:gd name="connsiteX35" fmla="*/ 3972283 w 4390862"/>
              <a:gd name="connsiteY35" fmla="*/ 74402 h 369269"/>
              <a:gd name="connsiteX36" fmla="*/ 3980123 w 4390862"/>
              <a:gd name="connsiteY36" fmla="*/ 70635 h 369269"/>
              <a:gd name="connsiteX37" fmla="*/ 4253506 w 4390862"/>
              <a:gd name="connsiteY37" fmla="*/ 15615 h 369269"/>
              <a:gd name="connsiteX38" fmla="*/ 4255724 w 4390862"/>
              <a:gd name="connsiteY38" fmla="*/ 42053 h 369269"/>
              <a:gd name="connsiteX39" fmla="*/ 4240161 w 4390862"/>
              <a:gd name="connsiteY39" fmla="*/ 74402 h 369269"/>
              <a:gd name="connsiteX40" fmla="*/ 4248001 w 4390862"/>
              <a:gd name="connsiteY40" fmla="*/ 70635 h 369269"/>
              <a:gd name="connsiteX41" fmla="*/ 4348944 w 4390862"/>
              <a:gd name="connsiteY41" fmla="*/ 29711 h 369269"/>
              <a:gd name="connsiteX42" fmla="*/ 4390862 w 4390862"/>
              <a:gd name="connsiteY42" fmla="*/ 17506 h 369269"/>
              <a:gd name="connsiteX43" fmla="*/ 4390862 w 4390862"/>
              <a:gd name="connsiteY43" fmla="*/ 369269 h 369269"/>
              <a:gd name="connsiteX44" fmla="*/ 0 w 4390862"/>
              <a:gd name="connsiteY44" fmla="*/ 369269 h 369269"/>
              <a:gd name="connsiteX45" fmla="*/ 205450 w 4390862"/>
              <a:gd name="connsiteY45" fmla="*/ 228220 h 369269"/>
              <a:gd name="connsiteX46" fmla="*/ 707441 w 4390862"/>
              <a:gd name="connsiteY46" fmla="*/ 1350 h 369269"/>
              <a:gd name="connsiteX47" fmla="*/ 771090 w 4390862"/>
              <a:gd name="connsiteY47" fmla="*/ 15615 h 369269"/>
              <a:gd name="connsiteX48" fmla="*/ 773308 w 4390862"/>
              <a:gd name="connsiteY48" fmla="*/ 42053 h 369269"/>
              <a:gd name="connsiteX49" fmla="*/ 757745 w 4390862"/>
              <a:gd name="connsiteY49" fmla="*/ 74402 h 369269"/>
              <a:gd name="connsiteX50" fmla="*/ 765585 w 4390862"/>
              <a:gd name="connsiteY50" fmla="*/ 70635 h 369269"/>
              <a:gd name="connsiteX51" fmla="*/ 1007661 w 4390862"/>
              <a:gd name="connsiteY51" fmla="*/ 531 h 369269"/>
              <a:gd name="connsiteX52" fmla="*/ 1038968 w 4390862"/>
              <a:gd name="connsiteY52" fmla="*/ 15615 h 369269"/>
              <a:gd name="connsiteX53" fmla="*/ 1041186 w 4390862"/>
              <a:gd name="connsiteY53" fmla="*/ 42053 h 369269"/>
              <a:gd name="connsiteX54" fmla="*/ 1025623 w 4390862"/>
              <a:gd name="connsiteY54" fmla="*/ 74402 h 369269"/>
              <a:gd name="connsiteX55" fmla="*/ 1033464 w 4390862"/>
              <a:gd name="connsiteY55" fmla="*/ 70635 h 369269"/>
              <a:gd name="connsiteX56" fmla="*/ 1275540 w 4390862"/>
              <a:gd name="connsiteY56" fmla="*/ 531 h 369269"/>
              <a:gd name="connsiteX57" fmla="*/ 1306846 w 4390862"/>
              <a:gd name="connsiteY57" fmla="*/ 15615 h 369269"/>
              <a:gd name="connsiteX58" fmla="*/ 1309065 w 4390862"/>
              <a:gd name="connsiteY58" fmla="*/ 42053 h 369269"/>
              <a:gd name="connsiteX59" fmla="*/ 1293502 w 4390862"/>
              <a:gd name="connsiteY59" fmla="*/ 74402 h 369269"/>
              <a:gd name="connsiteX60" fmla="*/ 1301341 w 4390862"/>
              <a:gd name="connsiteY60" fmla="*/ 70635 h 369269"/>
              <a:gd name="connsiteX61" fmla="*/ 1543418 w 4390862"/>
              <a:gd name="connsiteY61" fmla="*/ 531 h 369269"/>
              <a:gd name="connsiteX62" fmla="*/ 1574723 w 4390862"/>
              <a:gd name="connsiteY62" fmla="*/ 15615 h 369269"/>
              <a:gd name="connsiteX63" fmla="*/ 1576942 w 4390862"/>
              <a:gd name="connsiteY63" fmla="*/ 42053 h 369269"/>
              <a:gd name="connsiteX64" fmla="*/ 1561380 w 4390862"/>
              <a:gd name="connsiteY64" fmla="*/ 74402 h 369269"/>
              <a:gd name="connsiteX65" fmla="*/ 1569219 w 4390862"/>
              <a:gd name="connsiteY65" fmla="*/ 70635 h 369269"/>
              <a:gd name="connsiteX66" fmla="*/ 1811296 w 4390862"/>
              <a:gd name="connsiteY66" fmla="*/ 531 h 369269"/>
              <a:gd name="connsiteX0" fmla="*/ 0 w 4390862"/>
              <a:gd name="connsiteY0" fmla="*/ 369269 h 460709"/>
              <a:gd name="connsiteX1" fmla="*/ 205450 w 4390862"/>
              <a:gd name="connsiteY1" fmla="*/ 228220 h 460709"/>
              <a:gd name="connsiteX2" fmla="*/ 707441 w 4390862"/>
              <a:gd name="connsiteY2" fmla="*/ 1350 h 460709"/>
              <a:gd name="connsiteX3" fmla="*/ 771090 w 4390862"/>
              <a:gd name="connsiteY3" fmla="*/ 15615 h 460709"/>
              <a:gd name="connsiteX4" fmla="*/ 773308 w 4390862"/>
              <a:gd name="connsiteY4" fmla="*/ 42053 h 460709"/>
              <a:gd name="connsiteX5" fmla="*/ 757745 w 4390862"/>
              <a:gd name="connsiteY5" fmla="*/ 74402 h 460709"/>
              <a:gd name="connsiteX6" fmla="*/ 765585 w 4390862"/>
              <a:gd name="connsiteY6" fmla="*/ 70635 h 460709"/>
              <a:gd name="connsiteX7" fmla="*/ 1007661 w 4390862"/>
              <a:gd name="connsiteY7" fmla="*/ 531 h 460709"/>
              <a:gd name="connsiteX8" fmla="*/ 1038968 w 4390862"/>
              <a:gd name="connsiteY8" fmla="*/ 15615 h 460709"/>
              <a:gd name="connsiteX9" fmla="*/ 1041186 w 4390862"/>
              <a:gd name="connsiteY9" fmla="*/ 42053 h 460709"/>
              <a:gd name="connsiteX10" fmla="*/ 1025623 w 4390862"/>
              <a:gd name="connsiteY10" fmla="*/ 74402 h 460709"/>
              <a:gd name="connsiteX11" fmla="*/ 1033464 w 4390862"/>
              <a:gd name="connsiteY11" fmla="*/ 70635 h 460709"/>
              <a:gd name="connsiteX12" fmla="*/ 1275540 w 4390862"/>
              <a:gd name="connsiteY12" fmla="*/ 531 h 460709"/>
              <a:gd name="connsiteX13" fmla="*/ 1306846 w 4390862"/>
              <a:gd name="connsiteY13" fmla="*/ 15615 h 460709"/>
              <a:gd name="connsiteX14" fmla="*/ 1309065 w 4390862"/>
              <a:gd name="connsiteY14" fmla="*/ 42053 h 460709"/>
              <a:gd name="connsiteX15" fmla="*/ 1293502 w 4390862"/>
              <a:gd name="connsiteY15" fmla="*/ 74402 h 460709"/>
              <a:gd name="connsiteX16" fmla="*/ 1301341 w 4390862"/>
              <a:gd name="connsiteY16" fmla="*/ 70635 h 460709"/>
              <a:gd name="connsiteX17" fmla="*/ 1543418 w 4390862"/>
              <a:gd name="connsiteY17" fmla="*/ 531 h 460709"/>
              <a:gd name="connsiteX18" fmla="*/ 1574723 w 4390862"/>
              <a:gd name="connsiteY18" fmla="*/ 15615 h 460709"/>
              <a:gd name="connsiteX19" fmla="*/ 1576942 w 4390862"/>
              <a:gd name="connsiteY19" fmla="*/ 42053 h 460709"/>
              <a:gd name="connsiteX20" fmla="*/ 1561380 w 4390862"/>
              <a:gd name="connsiteY20" fmla="*/ 74402 h 460709"/>
              <a:gd name="connsiteX21" fmla="*/ 1569219 w 4390862"/>
              <a:gd name="connsiteY21" fmla="*/ 70635 h 460709"/>
              <a:gd name="connsiteX22" fmla="*/ 1811296 w 4390862"/>
              <a:gd name="connsiteY22" fmla="*/ 531 h 460709"/>
              <a:gd name="connsiteX23" fmla="*/ 1842602 w 4390862"/>
              <a:gd name="connsiteY23" fmla="*/ 15615 h 460709"/>
              <a:gd name="connsiteX24" fmla="*/ 1844820 w 4390862"/>
              <a:gd name="connsiteY24" fmla="*/ 42053 h 460709"/>
              <a:gd name="connsiteX25" fmla="*/ 1829257 w 4390862"/>
              <a:gd name="connsiteY25" fmla="*/ 74403 h 460709"/>
              <a:gd name="connsiteX26" fmla="*/ 1837098 w 4390862"/>
              <a:gd name="connsiteY26" fmla="*/ 70635 h 460709"/>
              <a:gd name="connsiteX27" fmla="*/ 2110481 w 4390862"/>
              <a:gd name="connsiteY27" fmla="*/ 15615 h 460709"/>
              <a:gd name="connsiteX28" fmla="*/ 2112699 w 4390862"/>
              <a:gd name="connsiteY28" fmla="*/ 42053 h 460709"/>
              <a:gd name="connsiteX29" fmla="*/ 2097137 w 4390862"/>
              <a:gd name="connsiteY29" fmla="*/ 74402 h 460709"/>
              <a:gd name="connsiteX30" fmla="*/ 2104975 w 4390862"/>
              <a:gd name="connsiteY30" fmla="*/ 70635 h 460709"/>
              <a:gd name="connsiteX31" fmla="*/ 2378359 w 4390862"/>
              <a:gd name="connsiteY31" fmla="*/ 15615 h 460709"/>
              <a:gd name="connsiteX32" fmla="*/ 2380577 w 4390862"/>
              <a:gd name="connsiteY32" fmla="*/ 42053 h 460709"/>
              <a:gd name="connsiteX33" fmla="*/ 2365014 w 4390862"/>
              <a:gd name="connsiteY33" fmla="*/ 74402 h 460709"/>
              <a:gd name="connsiteX34" fmla="*/ 2372854 w 4390862"/>
              <a:gd name="connsiteY34" fmla="*/ 70635 h 460709"/>
              <a:gd name="connsiteX35" fmla="*/ 2646237 w 4390862"/>
              <a:gd name="connsiteY35" fmla="*/ 15615 h 460709"/>
              <a:gd name="connsiteX36" fmla="*/ 2648455 w 4390862"/>
              <a:gd name="connsiteY36" fmla="*/ 42053 h 460709"/>
              <a:gd name="connsiteX37" fmla="*/ 2632892 w 4390862"/>
              <a:gd name="connsiteY37" fmla="*/ 74403 h 460709"/>
              <a:gd name="connsiteX38" fmla="*/ 2640732 w 4390862"/>
              <a:gd name="connsiteY38" fmla="*/ 70635 h 460709"/>
              <a:gd name="connsiteX39" fmla="*/ 2914116 w 4390862"/>
              <a:gd name="connsiteY39" fmla="*/ 15615 h 460709"/>
              <a:gd name="connsiteX40" fmla="*/ 2916334 w 4390862"/>
              <a:gd name="connsiteY40" fmla="*/ 42053 h 460709"/>
              <a:gd name="connsiteX41" fmla="*/ 2900770 w 4390862"/>
              <a:gd name="connsiteY41" fmla="*/ 74402 h 460709"/>
              <a:gd name="connsiteX42" fmla="*/ 2908611 w 4390862"/>
              <a:gd name="connsiteY42" fmla="*/ 70635 h 460709"/>
              <a:gd name="connsiteX43" fmla="*/ 3181993 w 4390862"/>
              <a:gd name="connsiteY43" fmla="*/ 15615 h 460709"/>
              <a:gd name="connsiteX44" fmla="*/ 3184212 w 4390862"/>
              <a:gd name="connsiteY44" fmla="*/ 42053 h 460709"/>
              <a:gd name="connsiteX45" fmla="*/ 3168649 w 4390862"/>
              <a:gd name="connsiteY45" fmla="*/ 74402 h 460709"/>
              <a:gd name="connsiteX46" fmla="*/ 3176488 w 4390862"/>
              <a:gd name="connsiteY46" fmla="*/ 70635 h 460709"/>
              <a:gd name="connsiteX47" fmla="*/ 3449872 w 4390862"/>
              <a:gd name="connsiteY47" fmla="*/ 15615 h 460709"/>
              <a:gd name="connsiteX48" fmla="*/ 3452089 w 4390862"/>
              <a:gd name="connsiteY48" fmla="*/ 42053 h 460709"/>
              <a:gd name="connsiteX49" fmla="*/ 3436526 w 4390862"/>
              <a:gd name="connsiteY49" fmla="*/ 74403 h 460709"/>
              <a:gd name="connsiteX50" fmla="*/ 3444367 w 4390862"/>
              <a:gd name="connsiteY50" fmla="*/ 70635 h 460709"/>
              <a:gd name="connsiteX51" fmla="*/ 3717750 w 4390862"/>
              <a:gd name="connsiteY51" fmla="*/ 15615 h 460709"/>
              <a:gd name="connsiteX52" fmla="*/ 3719968 w 4390862"/>
              <a:gd name="connsiteY52" fmla="*/ 42053 h 460709"/>
              <a:gd name="connsiteX53" fmla="*/ 3704405 w 4390862"/>
              <a:gd name="connsiteY53" fmla="*/ 74402 h 460709"/>
              <a:gd name="connsiteX54" fmla="*/ 3712245 w 4390862"/>
              <a:gd name="connsiteY54" fmla="*/ 70635 h 460709"/>
              <a:gd name="connsiteX55" fmla="*/ 3985628 w 4390862"/>
              <a:gd name="connsiteY55" fmla="*/ 15615 h 460709"/>
              <a:gd name="connsiteX56" fmla="*/ 3987846 w 4390862"/>
              <a:gd name="connsiteY56" fmla="*/ 42053 h 460709"/>
              <a:gd name="connsiteX57" fmla="*/ 3972283 w 4390862"/>
              <a:gd name="connsiteY57" fmla="*/ 74402 h 460709"/>
              <a:gd name="connsiteX58" fmla="*/ 3980123 w 4390862"/>
              <a:gd name="connsiteY58" fmla="*/ 70635 h 460709"/>
              <a:gd name="connsiteX59" fmla="*/ 4253506 w 4390862"/>
              <a:gd name="connsiteY59" fmla="*/ 15615 h 460709"/>
              <a:gd name="connsiteX60" fmla="*/ 4255724 w 4390862"/>
              <a:gd name="connsiteY60" fmla="*/ 42053 h 460709"/>
              <a:gd name="connsiteX61" fmla="*/ 4240161 w 4390862"/>
              <a:gd name="connsiteY61" fmla="*/ 74402 h 460709"/>
              <a:gd name="connsiteX62" fmla="*/ 4248001 w 4390862"/>
              <a:gd name="connsiteY62" fmla="*/ 70635 h 460709"/>
              <a:gd name="connsiteX63" fmla="*/ 4348944 w 4390862"/>
              <a:gd name="connsiteY63" fmla="*/ 29711 h 460709"/>
              <a:gd name="connsiteX64" fmla="*/ 4390862 w 4390862"/>
              <a:gd name="connsiteY64" fmla="*/ 17506 h 460709"/>
              <a:gd name="connsiteX65" fmla="*/ 4390862 w 4390862"/>
              <a:gd name="connsiteY65" fmla="*/ 369269 h 460709"/>
              <a:gd name="connsiteX66" fmla="*/ 91440 w 4390862"/>
              <a:gd name="connsiteY66" fmla="*/ 460709 h 460709"/>
              <a:gd name="connsiteX0" fmla="*/ 114010 w 4299422"/>
              <a:gd name="connsiteY0" fmla="*/ 228220 h 460709"/>
              <a:gd name="connsiteX1" fmla="*/ 616001 w 4299422"/>
              <a:gd name="connsiteY1" fmla="*/ 1350 h 460709"/>
              <a:gd name="connsiteX2" fmla="*/ 679650 w 4299422"/>
              <a:gd name="connsiteY2" fmla="*/ 15615 h 460709"/>
              <a:gd name="connsiteX3" fmla="*/ 681868 w 4299422"/>
              <a:gd name="connsiteY3" fmla="*/ 42053 h 460709"/>
              <a:gd name="connsiteX4" fmla="*/ 666305 w 4299422"/>
              <a:gd name="connsiteY4" fmla="*/ 74402 h 460709"/>
              <a:gd name="connsiteX5" fmla="*/ 674145 w 4299422"/>
              <a:gd name="connsiteY5" fmla="*/ 70635 h 460709"/>
              <a:gd name="connsiteX6" fmla="*/ 916221 w 4299422"/>
              <a:gd name="connsiteY6" fmla="*/ 531 h 460709"/>
              <a:gd name="connsiteX7" fmla="*/ 947528 w 4299422"/>
              <a:gd name="connsiteY7" fmla="*/ 15615 h 460709"/>
              <a:gd name="connsiteX8" fmla="*/ 949746 w 4299422"/>
              <a:gd name="connsiteY8" fmla="*/ 42053 h 460709"/>
              <a:gd name="connsiteX9" fmla="*/ 934183 w 4299422"/>
              <a:gd name="connsiteY9" fmla="*/ 74402 h 460709"/>
              <a:gd name="connsiteX10" fmla="*/ 942024 w 4299422"/>
              <a:gd name="connsiteY10" fmla="*/ 70635 h 460709"/>
              <a:gd name="connsiteX11" fmla="*/ 1184100 w 4299422"/>
              <a:gd name="connsiteY11" fmla="*/ 531 h 460709"/>
              <a:gd name="connsiteX12" fmla="*/ 1215406 w 4299422"/>
              <a:gd name="connsiteY12" fmla="*/ 15615 h 460709"/>
              <a:gd name="connsiteX13" fmla="*/ 1217625 w 4299422"/>
              <a:gd name="connsiteY13" fmla="*/ 42053 h 460709"/>
              <a:gd name="connsiteX14" fmla="*/ 1202062 w 4299422"/>
              <a:gd name="connsiteY14" fmla="*/ 74402 h 460709"/>
              <a:gd name="connsiteX15" fmla="*/ 1209901 w 4299422"/>
              <a:gd name="connsiteY15" fmla="*/ 70635 h 460709"/>
              <a:gd name="connsiteX16" fmla="*/ 1451978 w 4299422"/>
              <a:gd name="connsiteY16" fmla="*/ 531 h 460709"/>
              <a:gd name="connsiteX17" fmla="*/ 1483283 w 4299422"/>
              <a:gd name="connsiteY17" fmla="*/ 15615 h 460709"/>
              <a:gd name="connsiteX18" fmla="*/ 1485502 w 4299422"/>
              <a:gd name="connsiteY18" fmla="*/ 42053 h 460709"/>
              <a:gd name="connsiteX19" fmla="*/ 1469940 w 4299422"/>
              <a:gd name="connsiteY19" fmla="*/ 74402 h 460709"/>
              <a:gd name="connsiteX20" fmla="*/ 1477779 w 4299422"/>
              <a:gd name="connsiteY20" fmla="*/ 70635 h 460709"/>
              <a:gd name="connsiteX21" fmla="*/ 1719856 w 4299422"/>
              <a:gd name="connsiteY21" fmla="*/ 531 h 460709"/>
              <a:gd name="connsiteX22" fmla="*/ 1751162 w 4299422"/>
              <a:gd name="connsiteY22" fmla="*/ 15615 h 460709"/>
              <a:gd name="connsiteX23" fmla="*/ 1753380 w 4299422"/>
              <a:gd name="connsiteY23" fmla="*/ 42053 h 460709"/>
              <a:gd name="connsiteX24" fmla="*/ 1737817 w 4299422"/>
              <a:gd name="connsiteY24" fmla="*/ 74403 h 460709"/>
              <a:gd name="connsiteX25" fmla="*/ 1745658 w 4299422"/>
              <a:gd name="connsiteY25" fmla="*/ 70635 h 460709"/>
              <a:gd name="connsiteX26" fmla="*/ 2019041 w 4299422"/>
              <a:gd name="connsiteY26" fmla="*/ 15615 h 460709"/>
              <a:gd name="connsiteX27" fmla="*/ 2021259 w 4299422"/>
              <a:gd name="connsiteY27" fmla="*/ 42053 h 460709"/>
              <a:gd name="connsiteX28" fmla="*/ 2005697 w 4299422"/>
              <a:gd name="connsiteY28" fmla="*/ 74402 h 460709"/>
              <a:gd name="connsiteX29" fmla="*/ 2013535 w 4299422"/>
              <a:gd name="connsiteY29" fmla="*/ 70635 h 460709"/>
              <a:gd name="connsiteX30" fmla="*/ 2286919 w 4299422"/>
              <a:gd name="connsiteY30" fmla="*/ 15615 h 460709"/>
              <a:gd name="connsiteX31" fmla="*/ 2289137 w 4299422"/>
              <a:gd name="connsiteY31" fmla="*/ 42053 h 460709"/>
              <a:gd name="connsiteX32" fmla="*/ 2273574 w 4299422"/>
              <a:gd name="connsiteY32" fmla="*/ 74402 h 460709"/>
              <a:gd name="connsiteX33" fmla="*/ 2281414 w 4299422"/>
              <a:gd name="connsiteY33" fmla="*/ 70635 h 460709"/>
              <a:gd name="connsiteX34" fmla="*/ 2554797 w 4299422"/>
              <a:gd name="connsiteY34" fmla="*/ 15615 h 460709"/>
              <a:gd name="connsiteX35" fmla="*/ 2557015 w 4299422"/>
              <a:gd name="connsiteY35" fmla="*/ 42053 h 460709"/>
              <a:gd name="connsiteX36" fmla="*/ 2541452 w 4299422"/>
              <a:gd name="connsiteY36" fmla="*/ 74403 h 460709"/>
              <a:gd name="connsiteX37" fmla="*/ 2549292 w 4299422"/>
              <a:gd name="connsiteY37" fmla="*/ 70635 h 460709"/>
              <a:gd name="connsiteX38" fmla="*/ 2822676 w 4299422"/>
              <a:gd name="connsiteY38" fmla="*/ 15615 h 460709"/>
              <a:gd name="connsiteX39" fmla="*/ 2824894 w 4299422"/>
              <a:gd name="connsiteY39" fmla="*/ 42053 h 460709"/>
              <a:gd name="connsiteX40" fmla="*/ 2809330 w 4299422"/>
              <a:gd name="connsiteY40" fmla="*/ 74402 h 460709"/>
              <a:gd name="connsiteX41" fmla="*/ 2817171 w 4299422"/>
              <a:gd name="connsiteY41" fmla="*/ 70635 h 460709"/>
              <a:gd name="connsiteX42" fmla="*/ 3090553 w 4299422"/>
              <a:gd name="connsiteY42" fmla="*/ 15615 h 460709"/>
              <a:gd name="connsiteX43" fmla="*/ 3092772 w 4299422"/>
              <a:gd name="connsiteY43" fmla="*/ 42053 h 460709"/>
              <a:gd name="connsiteX44" fmla="*/ 3077209 w 4299422"/>
              <a:gd name="connsiteY44" fmla="*/ 74402 h 460709"/>
              <a:gd name="connsiteX45" fmla="*/ 3085048 w 4299422"/>
              <a:gd name="connsiteY45" fmla="*/ 70635 h 460709"/>
              <a:gd name="connsiteX46" fmla="*/ 3358432 w 4299422"/>
              <a:gd name="connsiteY46" fmla="*/ 15615 h 460709"/>
              <a:gd name="connsiteX47" fmla="*/ 3360649 w 4299422"/>
              <a:gd name="connsiteY47" fmla="*/ 42053 h 460709"/>
              <a:gd name="connsiteX48" fmla="*/ 3345086 w 4299422"/>
              <a:gd name="connsiteY48" fmla="*/ 74403 h 460709"/>
              <a:gd name="connsiteX49" fmla="*/ 3352927 w 4299422"/>
              <a:gd name="connsiteY49" fmla="*/ 70635 h 460709"/>
              <a:gd name="connsiteX50" fmla="*/ 3626310 w 4299422"/>
              <a:gd name="connsiteY50" fmla="*/ 15615 h 460709"/>
              <a:gd name="connsiteX51" fmla="*/ 3628528 w 4299422"/>
              <a:gd name="connsiteY51" fmla="*/ 42053 h 460709"/>
              <a:gd name="connsiteX52" fmla="*/ 3612965 w 4299422"/>
              <a:gd name="connsiteY52" fmla="*/ 74402 h 460709"/>
              <a:gd name="connsiteX53" fmla="*/ 3620805 w 4299422"/>
              <a:gd name="connsiteY53" fmla="*/ 70635 h 460709"/>
              <a:gd name="connsiteX54" fmla="*/ 3894188 w 4299422"/>
              <a:gd name="connsiteY54" fmla="*/ 15615 h 460709"/>
              <a:gd name="connsiteX55" fmla="*/ 3896406 w 4299422"/>
              <a:gd name="connsiteY55" fmla="*/ 42053 h 460709"/>
              <a:gd name="connsiteX56" fmla="*/ 3880843 w 4299422"/>
              <a:gd name="connsiteY56" fmla="*/ 74402 h 460709"/>
              <a:gd name="connsiteX57" fmla="*/ 3888683 w 4299422"/>
              <a:gd name="connsiteY57" fmla="*/ 70635 h 460709"/>
              <a:gd name="connsiteX58" fmla="*/ 4162066 w 4299422"/>
              <a:gd name="connsiteY58" fmla="*/ 15615 h 460709"/>
              <a:gd name="connsiteX59" fmla="*/ 4164284 w 4299422"/>
              <a:gd name="connsiteY59" fmla="*/ 42053 h 460709"/>
              <a:gd name="connsiteX60" fmla="*/ 4148721 w 4299422"/>
              <a:gd name="connsiteY60" fmla="*/ 74402 h 460709"/>
              <a:gd name="connsiteX61" fmla="*/ 4156561 w 4299422"/>
              <a:gd name="connsiteY61" fmla="*/ 70635 h 460709"/>
              <a:gd name="connsiteX62" fmla="*/ 4257504 w 4299422"/>
              <a:gd name="connsiteY62" fmla="*/ 29711 h 460709"/>
              <a:gd name="connsiteX63" fmla="*/ 4299422 w 4299422"/>
              <a:gd name="connsiteY63" fmla="*/ 17506 h 460709"/>
              <a:gd name="connsiteX64" fmla="*/ 4299422 w 4299422"/>
              <a:gd name="connsiteY64" fmla="*/ 369269 h 460709"/>
              <a:gd name="connsiteX65" fmla="*/ 0 w 4299422"/>
              <a:gd name="connsiteY65" fmla="*/ 460709 h 460709"/>
              <a:gd name="connsiteX0" fmla="*/ 0 w 4185412"/>
              <a:gd name="connsiteY0" fmla="*/ 228220 h 369269"/>
              <a:gd name="connsiteX1" fmla="*/ 501991 w 4185412"/>
              <a:gd name="connsiteY1" fmla="*/ 1350 h 369269"/>
              <a:gd name="connsiteX2" fmla="*/ 565640 w 4185412"/>
              <a:gd name="connsiteY2" fmla="*/ 15615 h 369269"/>
              <a:gd name="connsiteX3" fmla="*/ 567858 w 4185412"/>
              <a:gd name="connsiteY3" fmla="*/ 42053 h 369269"/>
              <a:gd name="connsiteX4" fmla="*/ 552295 w 4185412"/>
              <a:gd name="connsiteY4" fmla="*/ 74402 h 369269"/>
              <a:gd name="connsiteX5" fmla="*/ 560135 w 4185412"/>
              <a:gd name="connsiteY5" fmla="*/ 70635 h 369269"/>
              <a:gd name="connsiteX6" fmla="*/ 802211 w 4185412"/>
              <a:gd name="connsiteY6" fmla="*/ 531 h 369269"/>
              <a:gd name="connsiteX7" fmla="*/ 833518 w 4185412"/>
              <a:gd name="connsiteY7" fmla="*/ 15615 h 369269"/>
              <a:gd name="connsiteX8" fmla="*/ 835736 w 4185412"/>
              <a:gd name="connsiteY8" fmla="*/ 42053 h 369269"/>
              <a:gd name="connsiteX9" fmla="*/ 820173 w 4185412"/>
              <a:gd name="connsiteY9" fmla="*/ 74402 h 369269"/>
              <a:gd name="connsiteX10" fmla="*/ 828014 w 4185412"/>
              <a:gd name="connsiteY10" fmla="*/ 70635 h 369269"/>
              <a:gd name="connsiteX11" fmla="*/ 1070090 w 4185412"/>
              <a:gd name="connsiteY11" fmla="*/ 531 h 369269"/>
              <a:gd name="connsiteX12" fmla="*/ 1101396 w 4185412"/>
              <a:gd name="connsiteY12" fmla="*/ 15615 h 369269"/>
              <a:gd name="connsiteX13" fmla="*/ 1103615 w 4185412"/>
              <a:gd name="connsiteY13" fmla="*/ 42053 h 369269"/>
              <a:gd name="connsiteX14" fmla="*/ 1088052 w 4185412"/>
              <a:gd name="connsiteY14" fmla="*/ 74402 h 369269"/>
              <a:gd name="connsiteX15" fmla="*/ 1095891 w 4185412"/>
              <a:gd name="connsiteY15" fmla="*/ 70635 h 369269"/>
              <a:gd name="connsiteX16" fmla="*/ 1337968 w 4185412"/>
              <a:gd name="connsiteY16" fmla="*/ 531 h 369269"/>
              <a:gd name="connsiteX17" fmla="*/ 1369273 w 4185412"/>
              <a:gd name="connsiteY17" fmla="*/ 15615 h 369269"/>
              <a:gd name="connsiteX18" fmla="*/ 1371492 w 4185412"/>
              <a:gd name="connsiteY18" fmla="*/ 42053 h 369269"/>
              <a:gd name="connsiteX19" fmla="*/ 1355930 w 4185412"/>
              <a:gd name="connsiteY19" fmla="*/ 74402 h 369269"/>
              <a:gd name="connsiteX20" fmla="*/ 1363769 w 4185412"/>
              <a:gd name="connsiteY20" fmla="*/ 70635 h 369269"/>
              <a:gd name="connsiteX21" fmla="*/ 1605846 w 4185412"/>
              <a:gd name="connsiteY21" fmla="*/ 531 h 369269"/>
              <a:gd name="connsiteX22" fmla="*/ 1637152 w 4185412"/>
              <a:gd name="connsiteY22" fmla="*/ 15615 h 369269"/>
              <a:gd name="connsiteX23" fmla="*/ 1639370 w 4185412"/>
              <a:gd name="connsiteY23" fmla="*/ 42053 h 369269"/>
              <a:gd name="connsiteX24" fmla="*/ 1623807 w 4185412"/>
              <a:gd name="connsiteY24" fmla="*/ 74403 h 369269"/>
              <a:gd name="connsiteX25" fmla="*/ 1631648 w 4185412"/>
              <a:gd name="connsiteY25" fmla="*/ 70635 h 369269"/>
              <a:gd name="connsiteX26" fmla="*/ 1905031 w 4185412"/>
              <a:gd name="connsiteY26" fmla="*/ 15615 h 369269"/>
              <a:gd name="connsiteX27" fmla="*/ 1907249 w 4185412"/>
              <a:gd name="connsiteY27" fmla="*/ 42053 h 369269"/>
              <a:gd name="connsiteX28" fmla="*/ 1891687 w 4185412"/>
              <a:gd name="connsiteY28" fmla="*/ 74402 h 369269"/>
              <a:gd name="connsiteX29" fmla="*/ 1899525 w 4185412"/>
              <a:gd name="connsiteY29" fmla="*/ 70635 h 369269"/>
              <a:gd name="connsiteX30" fmla="*/ 2172909 w 4185412"/>
              <a:gd name="connsiteY30" fmla="*/ 15615 h 369269"/>
              <a:gd name="connsiteX31" fmla="*/ 2175127 w 4185412"/>
              <a:gd name="connsiteY31" fmla="*/ 42053 h 369269"/>
              <a:gd name="connsiteX32" fmla="*/ 2159564 w 4185412"/>
              <a:gd name="connsiteY32" fmla="*/ 74402 h 369269"/>
              <a:gd name="connsiteX33" fmla="*/ 2167404 w 4185412"/>
              <a:gd name="connsiteY33" fmla="*/ 70635 h 369269"/>
              <a:gd name="connsiteX34" fmla="*/ 2440787 w 4185412"/>
              <a:gd name="connsiteY34" fmla="*/ 15615 h 369269"/>
              <a:gd name="connsiteX35" fmla="*/ 2443005 w 4185412"/>
              <a:gd name="connsiteY35" fmla="*/ 42053 h 369269"/>
              <a:gd name="connsiteX36" fmla="*/ 2427442 w 4185412"/>
              <a:gd name="connsiteY36" fmla="*/ 74403 h 369269"/>
              <a:gd name="connsiteX37" fmla="*/ 2435282 w 4185412"/>
              <a:gd name="connsiteY37" fmla="*/ 70635 h 369269"/>
              <a:gd name="connsiteX38" fmla="*/ 2708666 w 4185412"/>
              <a:gd name="connsiteY38" fmla="*/ 15615 h 369269"/>
              <a:gd name="connsiteX39" fmla="*/ 2710884 w 4185412"/>
              <a:gd name="connsiteY39" fmla="*/ 42053 h 369269"/>
              <a:gd name="connsiteX40" fmla="*/ 2695320 w 4185412"/>
              <a:gd name="connsiteY40" fmla="*/ 74402 h 369269"/>
              <a:gd name="connsiteX41" fmla="*/ 2703161 w 4185412"/>
              <a:gd name="connsiteY41" fmla="*/ 70635 h 369269"/>
              <a:gd name="connsiteX42" fmla="*/ 2976543 w 4185412"/>
              <a:gd name="connsiteY42" fmla="*/ 15615 h 369269"/>
              <a:gd name="connsiteX43" fmla="*/ 2978762 w 4185412"/>
              <a:gd name="connsiteY43" fmla="*/ 42053 h 369269"/>
              <a:gd name="connsiteX44" fmla="*/ 2963199 w 4185412"/>
              <a:gd name="connsiteY44" fmla="*/ 74402 h 369269"/>
              <a:gd name="connsiteX45" fmla="*/ 2971038 w 4185412"/>
              <a:gd name="connsiteY45" fmla="*/ 70635 h 369269"/>
              <a:gd name="connsiteX46" fmla="*/ 3244422 w 4185412"/>
              <a:gd name="connsiteY46" fmla="*/ 15615 h 369269"/>
              <a:gd name="connsiteX47" fmla="*/ 3246639 w 4185412"/>
              <a:gd name="connsiteY47" fmla="*/ 42053 h 369269"/>
              <a:gd name="connsiteX48" fmla="*/ 3231076 w 4185412"/>
              <a:gd name="connsiteY48" fmla="*/ 74403 h 369269"/>
              <a:gd name="connsiteX49" fmla="*/ 3238917 w 4185412"/>
              <a:gd name="connsiteY49" fmla="*/ 70635 h 369269"/>
              <a:gd name="connsiteX50" fmla="*/ 3512300 w 4185412"/>
              <a:gd name="connsiteY50" fmla="*/ 15615 h 369269"/>
              <a:gd name="connsiteX51" fmla="*/ 3514518 w 4185412"/>
              <a:gd name="connsiteY51" fmla="*/ 42053 h 369269"/>
              <a:gd name="connsiteX52" fmla="*/ 3498955 w 4185412"/>
              <a:gd name="connsiteY52" fmla="*/ 74402 h 369269"/>
              <a:gd name="connsiteX53" fmla="*/ 3506795 w 4185412"/>
              <a:gd name="connsiteY53" fmla="*/ 70635 h 369269"/>
              <a:gd name="connsiteX54" fmla="*/ 3780178 w 4185412"/>
              <a:gd name="connsiteY54" fmla="*/ 15615 h 369269"/>
              <a:gd name="connsiteX55" fmla="*/ 3782396 w 4185412"/>
              <a:gd name="connsiteY55" fmla="*/ 42053 h 369269"/>
              <a:gd name="connsiteX56" fmla="*/ 3766833 w 4185412"/>
              <a:gd name="connsiteY56" fmla="*/ 74402 h 369269"/>
              <a:gd name="connsiteX57" fmla="*/ 3774673 w 4185412"/>
              <a:gd name="connsiteY57" fmla="*/ 70635 h 369269"/>
              <a:gd name="connsiteX58" fmla="*/ 4048056 w 4185412"/>
              <a:gd name="connsiteY58" fmla="*/ 15615 h 369269"/>
              <a:gd name="connsiteX59" fmla="*/ 4050274 w 4185412"/>
              <a:gd name="connsiteY59" fmla="*/ 42053 h 369269"/>
              <a:gd name="connsiteX60" fmla="*/ 4034711 w 4185412"/>
              <a:gd name="connsiteY60" fmla="*/ 74402 h 369269"/>
              <a:gd name="connsiteX61" fmla="*/ 4042551 w 4185412"/>
              <a:gd name="connsiteY61" fmla="*/ 70635 h 369269"/>
              <a:gd name="connsiteX62" fmla="*/ 4143494 w 4185412"/>
              <a:gd name="connsiteY62" fmla="*/ 29711 h 369269"/>
              <a:gd name="connsiteX63" fmla="*/ 4185412 w 4185412"/>
              <a:gd name="connsiteY63" fmla="*/ 17506 h 369269"/>
              <a:gd name="connsiteX64" fmla="*/ 4185412 w 4185412"/>
              <a:gd name="connsiteY64" fmla="*/ 369269 h 369269"/>
              <a:gd name="connsiteX0" fmla="*/ 0 w 3683421"/>
              <a:gd name="connsiteY0" fmla="*/ 1350 h 369269"/>
              <a:gd name="connsiteX1" fmla="*/ 63649 w 3683421"/>
              <a:gd name="connsiteY1" fmla="*/ 15615 h 369269"/>
              <a:gd name="connsiteX2" fmla="*/ 65867 w 3683421"/>
              <a:gd name="connsiteY2" fmla="*/ 42053 h 369269"/>
              <a:gd name="connsiteX3" fmla="*/ 50304 w 3683421"/>
              <a:gd name="connsiteY3" fmla="*/ 74402 h 369269"/>
              <a:gd name="connsiteX4" fmla="*/ 58144 w 3683421"/>
              <a:gd name="connsiteY4" fmla="*/ 70635 h 369269"/>
              <a:gd name="connsiteX5" fmla="*/ 300220 w 3683421"/>
              <a:gd name="connsiteY5" fmla="*/ 531 h 369269"/>
              <a:gd name="connsiteX6" fmla="*/ 331527 w 3683421"/>
              <a:gd name="connsiteY6" fmla="*/ 15615 h 369269"/>
              <a:gd name="connsiteX7" fmla="*/ 333745 w 3683421"/>
              <a:gd name="connsiteY7" fmla="*/ 42053 h 369269"/>
              <a:gd name="connsiteX8" fmla="*/ 318182 w 3683421"/>
              <a:gd name="connsiteY8" fmla="*/ 74402 h 369269"/>
              <a:gd name="connsiteX9" fmla="*/ 326023 w 3683421"/>
              <a:gd name="connsiteY9" fmla="*/ 70635 h 369269"/>
              <a:gd name="connsiteX10" fmla="*/ 568099 w 3683421"/>
              <a:gd name="connsiteY10" fmla="*/ 531 h 369269"/>
              <a:gd name="connsiteX11" fmla="*/ 599405 w 3683421"/>
              <a:gd name="connsiteY11" fmla="*/ 15615 h 369269"/>
              <a:gd name="connsiteX12" fmla="*/ 601624 w 3683421"/>
              <a:gd name="connsiteY12" fmla="*/ 42053 h 369269"/>
              <a:gd name="connsiteX13" fmla="*/ 586061 w 3683421"/>
              <a:gd name="connsiteY13" fmla="*/ 74402 h 369269"/>
              <a:gd name="connsiteX14" fmla="*/ 593900 w 3683421"/>
              <a:gd name="connsiteY14" fmla="*/ 70635 h 369269"/>
              <a:gd name="connsiteX15" fmla="*/ 835977 w 3683421"/>
              <a:gd name="connsiteY15" fmla="*/ 531 h 369269"/>
              <a:gd name="connsiteX16" fmla="*/ 867282 w 3683421"/>
              <a:gd name="connsiteY16" fmla="*/ 15615 h 369269"/>
              <a:gd name="connsiteX17" fmla="*/ 869501 w 3683421"/>
              <a:gd name="connsiteY17" fmla="*/ 42053 h 369269"/>
              <a:gd name="connsiteX18" fmla="*/ 853939 w 3683421"/>
              <a:gd name="connsiteY18" fmla="*/ 74402 h 369269"/>
              <a:gd name="connsiteX19" fmla="*/ 861778 w 3683421"/>
              <a:gd name="connsiteY19" fmla="*/ 70635 h 369269"/>
              <a:gd name="connsiteX20" fmla="*/ 1103855 w 3683421"/>
              <a:gd name="connsiteY20" fmla="*/ 531 h 369269"/>
              <a:gd name="connsiteX21" fmla="*/ 1135161 w 3683421"/>
              <a:gd name="connsiteY21" fmla="*/ 15615 h 369269"/>
              <a:gd name="connsiteX22" fmla="*/ 1137379 w 3683421"/>
              <a:gd name="connsiteY22" fmla="*/ 42053 h 369269"/>
              <a:gd name="connsiteX23" fmla="*/ 1121816 w 3683421"/>
              <a:gd name="connsiteY23" fmla="*/ 74403 h 369269"/>
              <a:gd name="connsiteX24" fmla="*/ 1129657 w 3683421"/>
              <a:gd name="connsiteY24" fmla="*/ 70635 h 369269"/>
              <a:gd name="connsiteX25" fmla="*/ 1403040 w 3683421"/>
              <a:gd name="connsiteY25" fmla="*/ 15615 h 369269"/>
              <a:gd name="connsiteX26" fmla="*/ 1405258 w 3683421"/>
              <a:gd name="connsiteY26" fmla="*/ 42053 h 369269"/>
              <a:gd name="connsiteX27" fmla="*/ 1389696 w 3683421"/>
              <a:gd name="connsiteY27" fmla="*/ 74402 h 369269"/>
              <a:gd name="connsiteX28" fmla="*/ 1397534 w 3683421"/>
              <a:gd name="connsiteY28" fmla="*/ 70635 h 369269"/>
              <a:gd name="connsiteX29" fmla="*/ 1670918 w 3683421"/>
              <a:gd name="connsiteY29" fmla="*/ 15615 h 369269"/>
              <a:gd name="connsiteX30" fmla="*/ 1673136 w 3683421"/>
              <a:gd name="connsiteY30" fmla="*/ 42053 h 369269"/>
              <a:gd name="connsiteX31" fmla="*/ 1657573 w 3683421"/>
              <a:gd name="connsiteY31" fmla="*/ 74402 h 369269"/>
              <a:gd name="connsiteX32" fmla="*/ 1665413 w 3683421"/>
              <a:gd name="connsiteY32" fmla="*/ 70635 h 369269"/>
              <a:gd name="connsiteX33" fmla="*/ 1938796 w 3683421"/>
              <a:gd name="connsiteY33" fmla="*/ 15615 h 369269"/>
              <a:gd name="connsiteX34" fmla="*/ 1941014 w 3683421"/>
              <a:gd name="connsiteY34" fmla="*/ 42053 h 369269"/>
              <a:gd name="connsiteX35" fmla="*/ 1925451 w 3683421"/>
              <a:gd name="connsiteY35" fmla="*/ 74403 h 369269"/>
              <a:gd name="connsiteX36" fmla="*/ 1933291 w 3683421"/>
              <a:gd name="connsiteY36" fmla="*/ 70635 h 369269"/>
              <a:gd name="connsiteX37" fmla="*/ 2206675 w 3683421"/>
              <a:gd name="connsiteY37" fmla="*/ 15615 h 369269"/>
              <a:gd name="connsiteX38" fmla="*/ 2208893 w 3683421"/>
              <a:gd name="connsiteY38" fmla="*/ 42053 h 369269"/>
              <a:gd name="connsiteX39" fmla="*/ 2193329 w 3683421"/>
              <a:gd name="connsiteY39" fmla="*/ 74402 h 369269"/>
              <a:gd name="connsiteX40" fmla="*/ 2201170 w 3683421"/>
              <a:gd name="connsiteY40" fmla="*/ 70635 h 369269"/>
              <a:gd name="connsiteX41" fmla="*/ 2474552 w 3683421"/>
              <a:gd name="connsiteY41" fmla="*/ 15615 h 369269"/>
              <a:gd name="connsiteX42" fmla="*/ 2476771 w 3683421"/>
              <a:gd name="connsiteY42" fmla="*/ 42053 h 369269"/>
              <a:gd name="connsiteX43" fmla="*/ 2461208 w 3683421"/>
              <a:gd name="connsiteY43" fmla="*/ 74402 h 369269"/>
              <a:gd name="connsiteX44" fmla="*/ 2469047 w 3683421"/>
              <a:gd name="connsiteY44" fmla="*/ 70635 h 369269"/>
              <a:gd name="connsiteX45" fmla="*/ 2742431 w 3683421"/>
              <a:gd name="connsiteY45" fmla="*/ 15615 h 369269"/>
              <a:gd name="connsiteX46" fmla="*/ 2744648 w 3683421"/>
              <a:gd name="connsiteY46" fmla="*/ 42053 h 369269"/>
              <a:gd name="connsiteX47" fmla="*/ 2729085 w 3683421"/>
              <a:gd name="connsiteY47" fmla="*/ 74403 h 369269"/>
              <a:gd name="connsiteX48" fmla="*/ 2736926 w 3683421"/>
              <a:gd name="connsiteY48" fmla="*/ 70635 h 369269"/>
              <a:gd name="connsiteX49" fmla="*/ 3010309 w 3683421"/>
              <a:gd name="connsiteY49" fmla="*/ 15615 h 369269"/>
              <a:gd name="connsiteX50" fmla="*/ 3012527 w 3683421"/>
              <a:gd name="connsiteY50" fmla="*/ 42053 h 369269"/>
              <a:gd name="connsiteX51" fmla="*/ 2996964 w 3683421"/>
              <a:gd name="connsiteY51" fmla="*/ 74402 h 369269"/>
              <a:gd name="connsiteX52" fmla="*/ 3004804 w 3683421"/>
              <a:gd name="connsiteY52" fmla="*/ 70635 h 369269"/>
              <a:gd name="connsiteX53" fmla="*/ 3278187 w 3683421"/>
              <a:gd name="connsiteY53" fmla="*/ 15615 h 369269"/>
              <a:gd name="connsiteX54" fmla="*/ 3280405 w 3683421"/>
              <a:gd name="connsiteY54" fmla="*/ 42053 h 369269"/>
              <a:gd name="connsiteX55" fmla="*/ 3264842 w 3683421"/>
              <a:gd name="connsiteY55" fmla="*/ 74402 h 369269"/>
              <a:gd name="connsiteX56" fmla="*/ 3272682 w 3683421"/>
              <a:gd name="connsiteY56" fmla="*/ 70635 h 369269"/>
              <a:gd name="connsiteX57" fmla="*/ 3546065 w 3683421"/>
              <a:gd name="connsiteY57" fmla="*/ 15615 h 369269"/>
              <a:gd name="connsiteX58" fmla="*/ 3548283 w 3683421"/>
              <a:gd name="connsiteY58" fmla="*/ 42053 h 369269"/>
              <a:gd name="connsiteX59" fmla="*/ 3532720 w 3683421"/>
              <a:gd name="connsiteY59" fmla="*/ 74402 h 369269"/>
              <a:gd name="connsiteX60" fmla="*/ 3540560 w 3683421"/>
              <a:gd name="connsiteY60" fmla="*/ 70635 h 369269"/>
              <a:gd name="connsiteX61" fmla="*/ 3641503 w 3683421"/>
              <a:gd name="connsiteY61" fmla="*/ 29711 h 369269"/>
              <a:gd name="connsiteX62" fmla="*/ 3683421 w 3683421"/>
              <a:gd name="connsiteY62" fmla="*/ 17506 h 369269"/>
              <a:gd name="connsiteX63" fmla="*/ 3683421 w 3683421"/>
              <a:gd name="connsiteY63" fmla="*/ 369269 h 369269"/>
              <a:gd name="connsiteX0" fmla="*/ 0 w 3683421"/>
              <a:gd name="connsiteY0" fmla="*/ 1350 h 369269"/>
              <a:gd name="connsiteX1" fmla="*/ 65867 w 3683421"/>
              <a:gd name="connsiteY1" fmla="*/ 42053 h 369269"/>
              <a:gd name="connsiteX2" fmla="*/ 50304 w 3683421"/>
              <a:gd name="connsiteY2" fmla="*/ 74402 h 369269"/>
              <a:gd name="connsiteX3" fmla="*/ 58144 w 3683421"/>
              <a:gd name="connsiteY3" fmla="*/ 70635 h 369269"/>
              <a:gd name="connsiteX4" fmla="*/ 300220 w 3683421"/>
              <a:gd name="connsiteY4" fmla="*/ 531 h 369269"/>
              <a:gd name="connsiteX5" fmla="*/ 331527 w 3683421"/>
              <a:gd name="connsiteY5" fmla="*/ 15615 h 369269"/>
              <a:gd name="connsiteX6" fmla="*/ 333745 w 3683421"/>
              <a:gd name="connsiteY6" fmla="*/ 42053 h 369269"/>
              <a:gd name="connsiteX7" fmla="*/ 318182 w 3683421"/>
              <a:gd name="connsiteY7" fmla="*/ 74402 h 369269"/>
              <a:gd name="connsiteX8" fmla="*/ 326023 w 3683421"/>
              <a:gd name="connsiteY8" fmla="*/ 70635 h 369269"/>
              <a:gd name="connsiteX9" fmla="*/ 568099 w 3683421"/>
              <a:gd name="connsiteY9" fmla="*/ 531 h 369269"/>
              <a:gd name="connsiteX10" fmla="*/ 599405 w 3683421"/>
              <a:gd name="connsiteY10" fmla="*/ 15615 h 369269"/>
              <a:gd name="connsiteX11" fmla="*/ 601624 w 3683421"/>
              <a:gd name="connsiteY11" fmla="*/ 42053 h 369269"/>
              <a:gd name="connsiteX12" fmla="*/ 586061 w 3683421"/>
              <a:gd name="connsiteY12" fmla="*/ 74402 h 369269"/>
              <a:gd name="connsiteX13" fmla="*/ 593900 w 3683421"/>
              <a:gd name="connsiteY13" fmla="*/ 70635 h 369269"/>
              <a:gd name="connsiteX14" fmla="*/ 835977 w 3683421"/>
              <a:gd name="connsiteY14" fmla="*/ 531 h 369269"/>
              <a:gd name="connsiteX15" fmla="*/ 867282 w 3683421"/>
              <a:gd name="connsiteY15" fmla="*/ 15615 h 369269"/>
              <a:gd name="connsiteX16" fmla="*/ 869501 w 3683421"/>
              <a:gd name="connsiteY16" fmla="*/ 42053 h 369269"/>
              <a:gd name="connsiteX17" fmla="*/ 853939 w 3683421"/>
              <a:gd name="connsiteY17" fmla="*/ 74402 h 369269"/>
              <a:gd name="connsiteX18" fmla="*/ 861778 w 3683421"/>
              <a:gd name="connsiteY18" fmla="*/ 70635 h 369269"/>
              <a:gd name="connsiteX19" fmla="*/ 1103855 w 3683421"/>
              <a:gd name="connsiteY19" fmla="*/ 531 h 369269"/>
              <a:gd name="connsiteX20" fmla="*/ 1135161 w 3683421"/>
              <a:gd name="connsiteY20" fmla="*/ 15615 h 369269"/>
              <a:gd name="connsiteX21" fmla="*/ 1137379 w 3683421"/>
              <a:gd name="connsiteY21" fmla="*/ 42053 h 369269"/>
              <a:gd name="connsiteX22" fmla="*/ 1121816 w 3683421"/>
              <a:gd name="connsiteY22" fmla="*/ 74403 h 369269"/>
              <a:gd name="connsiteX23" fmla="*/ 1129657 w 3683421"/>
              <a:gd name="connsiteY23" fmla="*/ 70635 h 369269"/>
              <a:gd name="connsiteX24" fmla="*/ 1403040 w 3683421"/>
              <a:gd name="connsiteY24" fmla="*/ 15615 h 369269"/>
              <a:gd name="connsiteX25" fmla="*/ 1405258 w 3683421"/>
              <a:gd name="connsiteY25" fmla="*/ 42053 h 369269"/>
              <a:gd name="connsiteX26" fmla="*/ 1389696 w 3683421"/>
              <a:gd name="connsiteY26" fmla="*/ 74402 h 369269"/>
              <a:gd name="connsiteX27" fmla="*/ 1397534 w 3683421"/>
              <a:gd name="connsiteY27" fmla="*/ 70635 h 369269"/>
              <a:gd name="connsiteX28" fmla="*/ 1670918 w 3683421"/>
              <a:gd name="connsiteY28" fmla="*/ 15615 h 369269"/>
              <a:gd name="connsiteX29" fmla="*/ 1673136 w 3683421"/>
              <a:gd name="connsiteY29" fmla="*/ 42053 h 369269"/>
              <a:gd name="connsiteX30" fmla="*/ 1657573 w 3683421"/>
              <a:gd name="connsiteY30" fmla="*/ 74402 h 369269"/>
              <a:gd name="connsiteX31" fmla="*/ 1665413 w 3683421"/>
              <a:gd name="connsiteY31" fmla="*/ 70635 h 369269"/>
              <a:gd name="connsiteX32" fmla="*/ 1938796 w 3683421"/>
              <a:gd name="connsiteY32" fmla="*/ 15615 h 369269"/>
              <a:gd name="connsiteX33" fmla="*/ 1941014 w 3683421"/>
              <a:gd name="connsiteY33" fmla="*/ 42053 h 369269"/>
              <a:gd name="connsiteX34" fmla="*/ 1925451 w 3683421"/>
              <a:gd name="connsiteY34" fmla="*/ 74403 h 369269"/>
              <a:gd name="connsiteX35" fmla="*/ 1933291 w 3683421"/>
              <a:gd name="connsiteY35" fmla="*/ 70635 h 369269"/>
              <a:gd name="connsiteX36" fmla="*/ 2206675 w 3683421"/>
              <a:gd name="connsiteY36" fmla="*/ 15615 h 369269"/>
              <a:gd name="connsiteX37" fmla="*/ 2208893 w 3683421"/>
              <a:gd name="connsiteY37" fmla="*/ 42053 h 369269"/>
              <a:gd name="connsiteX38" fmla="*/ 2193329 w 3683421"/>
              <a:gd name="connsiteY38" fmla="*/ 74402 h 369269"/>
              <a:gd name="connsiteX39" fmla="*/ 2201170 w 3683421"/>
              <a:gd name="connsiteY39" fmla="*/ 70635 h 369269"/>
              <a:gd name="connsiteX40" fmla="*/ 2474552 w 3683421"/>
              <a:gd name="connsiteY40" fmla="*/ 15615 h 369269"/>
              <a:gd name="connsiteX41" fmla="*/ 2476771 w 3683421"/>
              <a:gd name="connsiteY41" fmla="*/ 42053 h 369269"/>
              <a:gd name="connsiteX42" fmla="*/ 2461208 w 3683421"/>
              <a:gd name="connsiteY42" fmla="*/ 74402 h 369269"/>
              <a:gd name="connsiteX43" fmla="*/ 2469047 w 3683421"/>
              <a:gd name="connsiteY43" fmla="*/ 70635 h 369269"/>
              <a:gd name="connsiteX44" fmla="*/ 2742431 w 3683421"/>
              <a:gd name="connsiteY44" fmla="*/ 15615 h 369269"/>
              <a:gd name="connsiteX45" fmla="*/ 2744648 w 3683421"/>
              <a:gd name="connsiteY45" fmla="*/ 42053 h 369269"/>
              <a:gd name="connsiteX46" fmla="*/ 2729085 w 3683421"/>
              <a:gd name="connsiteY46" fmla="*/ 74403 h 369269"/>
              <a:gd name="connsiteX47" fmla="*/ 2736926 w 3683421"/>
              <a:gd name="connsiteY47" fmla="*/ 70635 h 369269"/>
              <a:gd name="connsiteX48" fmla="*/ 3010309 w 3683421"/>
              <a:gd name="connsiteY48" fmla="*/ 15615 h 369269"/>
              <a:gd name="connsiteX49" fmla="*/ 3012527 w 3683421"/>
              <a:gd name="connsiteY49" fmla="*/ 42053 h 369269"/>
              <a:gd name="connsiteX50" fmla="*/ 2996964 w 3683421"/>
              <a:gd name="connsiteY50" fmla="*/ 74402 h 369269"/>
              <a:gd name="connsiteX51" fmla="*/ 3004804 w 3683421"/>
              <a:gd name="connsiteY51" fmla="*/ 70635 h 369269"/>
              <a:gd name="connsiteX52" fmla="*/ 3278187 w 3683421"/>
              <a:gd name="connsiteY52" fmla="*/ 15615 h 369269"/>
              <a:gd name="connsiteX53" fmla="*/ 3280405 w 3683421"/>
              <a:gd name="connsiteY53" fmla="*/ 42053 h 369269"/>
              <a:gd name="connsiteX54" fmla="*/ 3264842 w 3683421"/>
              <a:gd name="connsiteY54" fmla="*/ 74402 h 369269"/>
              <a:gd name="connsiteX55" fmla="*/ 3272682 w 3683421"/>
              <a:gd name="connsiteY55" fmla="*/ 70635 h 369269"/>
              <a:gd name="connsiteX56" fmla="*/ 3546065 w 3683421"/>
              <a:gd name="connsiteY56" fmla="*/ 15615 h 369269"/>
              <a:gd name="connsiteX57" fmla="*/ 3548283 w 3683421"/>
              <a:gd name="connsiteY57" fmla="*/ 42053 h 369269"/>
              <a:gd name="connsiteX58" fmla="*/ 3532720 w 3683421"/>
              <a:gd name="connsiteY58" fmla="*/ 74402 h 369269"/>
              <a:gd name="connsiteX59" fmla="*/ 3540560 w 3683421"/>
              <a:gd name="connsiteY59" fmla="*/ 70635 h 369269"/>
              <a:gd name="connsiteX60" fmla="*/ 3641503 w 3683421"/>
              <a:gd name="connsiteY60" fmla="*/ 29711 h 369269"/>
              <a:gd name="connsiteX61" fmla="*/ 3683421 w 3683421"/>
              <a:gd name="connsiteY61" fmla="*/ 17506 h 369269"/>
              <a:gd name="connsiteX62" fmla="*/ 3683421 w 3683421"/>
              <a:gd name="connsiteY62" fmla="*/ 369269 h 369269"/>
              <a:gd name="connsiteX0" fmla="*/ 0 w 3683421"/>
              <a:gd name="connsiteY0" fmla="*/ 1350 h 369269"/>
              <a:gd name="connsiteX1" fmla="*/ 50304 w 3683421"/>
              <a:gd name="connsiteY1" fmla="*/ 74402 h 369269"/>
              <a:gd name="connsiteX2" fmla="*/ 58144 w 3683421"/>
              <a:gd name="connsiteY2" fmla="*/ 70635 h 369269"/>
              <a:gd name="connsiteX3" fmla="*/ 300220 w 3683421"/>
              <a:gd name="connsiteY3" fmla="*/ 531 h 369269"/>
              <a:gd name="connsiteX4" fmla="*/ 331527 w 3683421"/>
              <a:gd name="connsiteY4" fmla="*/ 15615 h 369269"/>
              <a:gd name="connsiteX5" fmla="*/ 333745 w 3683421"/>
              <a:gd name="connsiteY5" fmla="*/ 42053 h 369269"/>
              <a:gd name="connsiteX6" fmla="*/ 318182 w 3683421"/>
              <a:gd name="connsiteY6" fmla="*/ 74402 h 369269"/>
              <a:gd name="connsiteX7" fmla="*/ 326023 w 3683421"/>
              <a:gd name="connsiteY7" fmla="*/ 70635 h 369269"/>
              <a:gd name="connsiteX8" fmla="*/ 568099 w 3683421"/>
              <a:gd name="connsiteY8" fmla="*/ 531 h 369269"/>
              <a:gd name="connsiteX9" fmla="*/ 599405 w 3683421"/>
              <a:gd name="connsiteY9" fmla="*/ 15615 h 369269"/>
              <a:gd name="connsiteX10" fmla="*/ 601624 w 3683421"/>
              <a:gd name="connsiteY10" fmla="*/ 42053 h 369269"/>
              <a:gd name="connsiteX11" fmla="*/ 586061 w 3683421"/>
              <a:gd name="connsiteY11" fmla="*/ 74402 h 369269"/>
              <a:gd name="connsiteX12" fmla="*/ 593900 w 3683421"/>
              <a:gd name="connsiteY12" fmla="*/ 70635 h 369269"/>
              <a:gd name="connsiteX13" fmla="*/ 835977 w 3683421"/>
              <a:gd name="connsiteY13" fmla="*/ 531 h 369269"/>
              <a:gd name="connsiteX14" fmla="*/ 867282 w 3683421"/>
              <a:gd name="connsiteY14" fmla="*/ 15615 h 369269"/>
              <a:gd name="connsiteX15" fmla="*/ 869501 w 3683421"/>
              <a:gd name="connsiteY15" fmla="*/ 42053 h 369269"/>
              <a:gd name="connsiteX16" fmla="*/ 853939 w 3683421"/>
              <a:gd name="connsiteY16" fmla="*/ 74402 h 369269"/>
              <a:gd name="connsiteX17" fmla="*/ 861778 w 3683421"/>
              <a:gd name="connsiteY17" fmla="*/ 70635 h 369269"/>
              <a:gd name="connsiteX18" fmla="*/ 1103855 w 3683421"/>
              <a:gd name="connsiteY18" fmla="*/ 531 h 369269"/>
              <a:gd name="connsiteX19" fmla="*/ 1135161 w 3683421"/>
              <a:gd name="connsiteY19" fmla="*/ 15615 h 369269"/>
              <a:gd name="connsiteX20" fmla="*/ 1137379 w 3683421"/>
              <a:gd name="connsiteY20" fmla="*/ 42053 h 369269"/>
              <a:gd name="connsiteX21" fmla="*/ 1121816 w 3683421"/>
              <a:gd name="connsiteY21" fmla="*/ 74403 h 369269"/>
              <a:gd name="connsiteX22" fmla="*/ 1129657 w 3683421"/>
              <a:gd name="connsiteY22" fmla="*/ 70635 h 369269"/>
              <a:gd name="connsiteX23" fmla="*/ 1403040 w 3683421"/>
              <a:gd name="connsiteY23" fmla="*/ 15615 h 369269"/>
              <a:gd name="connsiteX24" fmla="*/ 1405258 w 3683421"/>
              <a:gd name="connsiteY24" fmla="*/ 42053 h 369269"/>
              <a:gd name="connsiteX25" fmla="*/ 1389696 w 3683421"/>
              <a:gd name="connsiteY25" fmla="*/ 74402 h 369269"/>
              <a:gd name="connsiteX26" fmla="*/ 1397534 w 3683421"/>
              <a:gd name="connsiteY26" fmla="*/ 70635 h 369269"/>
              <a:gd name="connsiteX27" fmla="*/ 1670918 w 3683421"/>
              <a:gd name="connsiteY27" fmla="*/ 15615 h 369269"/>
              <a:gd name="connsiteX28" fmla="*/ 1673136 w 3683421"/>
              <a:gd name="connsiteY28" fmla="*/ 42053 h 369269"/>
              <a:gd name="connsiteX29" fmla="*/ 1657573 w 3683421"/>
              <a:gd name="connsiteY29" fmla="*/ 74402 h 369269"/>
              <a:gd name="connsiteX30" fmla="*/ 1665413 w 3683421"/>
              <a:gd name="connsiteY30" fmla="*/ 70635 h 369269"/>
              <a:gd name="connsiteX31" fmla="*/ 1938796 w 3683421"/>
              <a:gd name="connsiteY31" fmla="*/ 15615 h 369269"/>
              <a:gd name="connsiteX32" fmla="*/ 1941014 w 3683421"/>
              <a:gd name="connsiteY32" fmla="*/ 42053 h 369269"/>
              <a:gd name="connsiteX33" fmla="*/ 1925451 w 3683421"/>
              <a:gd name="connsiteY33" fmla="*/ 74403 h 369269"/>
              <a:gd name="connsiteX34" fmla="*/ 1933291 w 3683421"/>
              <a:gd name="connsiteY34" fmla="*/ 70635 h 369269"/>
              <a:gd name="connsiteX35" fmla="*/ 2206675 w 3683421"/>
              <a:gd name="connsiteY35" fmla="*/ 15615 h 369269"/>
              <a:gd name="connsiteX36" fmla="*/ 2208893 w 3683421"/>
              <a:gd name="connsiteY36" fmla="*/ 42053 h 369269"/>
              <a:gd name="connsiteX37" fmla="*/ 2193329 w 3683421"/>
              <a:gd name="connsiteY37" fmla="*/ 74402 h 369269"/>
              <a:gd name="connsiteX38" fmla="*/ 2201170 w 3683421"/>
              <a:gd name="connsiteY38" fmla="*/ 70635 h 369269"/>
              <a:gd name="connsiteX39" fmla="*/ 2474552 w 3683421"/>
              <a:gd name="connsiteY39" fmla="*/ 15615 h 369269"/>
              <a:gd name="connsiteX40" fmla="*/ 2476771 w 3683421"/>
              <a:gd name="connsiteY40" fmla="*/ 42053 h 369269"/>
              <a:gd name="connsiteX41" fmla="*/ 2461208 w 3683421"/>
              <a:gd name="connsiteY41" fmla="*/ 74402 h 369269"/>
              <a:gd name="connsiteX42" fmla="*/ 2469047 w 3683421"/>
              <a:gd name="connsiteY42" fmla="*/ 70635 h 369269"/>
              <a:gd name="connsiteX43" fmla="*/ 2742431 w 3683421"/>
              <a:gd name="connsiteY43" fmla="*/ 15615 h 369269"/>
              <a:gd name="connsiteX44" fmla="*/ 2744648 w 3683421"/>
              <a:gd name="connsiteY44" fmla="*/ 42053 h 369269"/>
              <a:gd name="connsiteX45" fmla="*/ 2729085 w 3683421"/>
              <a:gd name="connsiteY45" fmla="*/ 74403 h 369269"/>
              <a:gd name="connsiteX46" fmla="*/ 2736926 w 3683421"/>
              <a:gd name="connsiteY46" fmla="*/ 70635 h 369269"/>
              <a:gd name="connsiteX47" fmla="*/ 3010309 w 3683421"/>
              <a:gd name="connsiteY47" fmla="*/ 15615 h 369269"/>
              <a:gd name="connsiteX48" fmla="*/ 3012527 w 3683421"/>
              <a:gd name="connsiteY48" fmla="*/ 42053 h 369269"/>
              <a:gd name="connsiteX49" fmla="*/ 2996964 w 3683421"/>
              <a:gd name="connsiteY49" fmla="*/ 74402 h 369269"/>
              <a:gd name="connsiteX50" fmla="*/ 3004804 w 3683421"/>
              <a:gd name="connsiteY50" fmla="*/ 70635 h 369269"/>
              <a:gd name="connsiteX51" fmla="*/ 3278187 w 3683421"/>
              <a:gd name="connsiteY51" fmla="*/ 15615 h 369269"/>
              <a:gd name="connsiteX52" fmla="*/ 3280405 w 3683421"/>
              <a:gd name="connsiteY52" fmla="*/ 42053 h 369269"/>
              <a:gd name="connsiteX53" fmla="*/ 3264842 w 3683421"/>
              <a:gd name="connsiteY53" fmla="*/ 74402 h 369269"/>
              <a:gd name="connsiteX54" fmla="*/ 3272682 w 3683421"/>
              <a:gd name="connsiteY54" fmla="*/ 70635 h 369269"/>
              <a:gd name="connsiteX55" fmla="*/ 3546065 w 3683421"/>
              <a:gd name="connsiteY55" fmla="*/ 15615 h 369269"/>
              <a:gd name="connsiteX56" fmla="*/ 3548283 w 3683421"/>
              <a:gd name="connsiteY56" fmla="*/ 42053 h 369269"/>
              <a:gd name="connsiteX57" fmla="*/ 3532720 w 3683421"/>
              <a:gd name="connsiteY57" fmla="*/ 74402 h 369269"/>
              <a:gd name="connsiteX58" fmla="*/ 3540560 w 3683421"/>
              <a:gd name="connsiteY58" fmla="*/ 70635 h 369269"/>
              <a:gd name="connsiteX59" fmla="*/ 3641503 w 3683421"/>
              <a:gd name="connsiteY59" fmla="*/ 29711 h 369269"/>
              <a:gd name="connsiteX60" fmla="*/ 3683421 w 3683421"/>
              <a:gd name="connsiteY60" fmla="*/ 17506 h 369269"/>
              <a:gd name="connsiteX61" fmla="*/ 3683421 w 3683421"/>
              <a:gd name="connsiteY61" fmla="*/ 369269 h 369269"/>
              <a:gd name="connsiteX0" fmla="*/ 0 w 3633117"/>
              <a:gd name="connsiteY0" fmla="*/ 74402 h 369269"/>
              <a:gd name="connsiteX1" fmla="*/ 7840 w 3633117"/>
              <a:gd name="connsiteY1" fmla="*/ 70635 h 369269"/>
              <a:gd name="connsiteX2" fmla="*/ 249916 w 3633117"/>
              <a:gd name="connsiteY2" fmla="*/ 531 h 369269"/>
              <a:gd name="connsiteX3" fmla="*/ 281223 w 3633117"/>
              <a:gd name="connsiteY3" fmla="*/ 15615 h 369269"/>
              <a:gd name="connsiteX4" fmla="*/ 283441 w 3633117"/>
              <a:gd name="connsiteY4" fmla="*/ 42053 h 369269"/>
              <a:gd name="connsiteX5" fmla="*/ 267878 w 3633117"/>
              <a:gd name="connsiteY5" fmla="*/ 74402 h 369269"/>
              <a:gd name="connsiteX6" fmla="*/ 275719 w 3633117"/>
              <a:gd name="connsiteY6" fmla="*/ 70635 h 369269"/>
              <a:gd name="connsiteX7" fmla="*/ 517795 w 3633117"/>
              <a:gd name="connsiteY7" fmla="*/ 531 h 369269"/>
              <a:gd name="connsiteX8" fmla="*/ 549101 w 3633117"/>
              <a:gd name="connsiteY8" fmla="*/ 15615 h 369269"/>
              <a:gd name="connsiteX9" fmla="*/ 551320 w 3633117"/>
              <a:gd name="connsiteY9" fmla="*/ 42053 h 369269"/>
              <a:gd name="connsiteX10" fmla="*/ 535757 w 3633117"/>
              <a:gd name="connsiteY10" fmla="*/ 74402 h 369269"/>
              <a:gd name="connsiteX11" fmla="*/ 543596 w 3633117"/>
              <a:gd name="connsiteY11" fmla="*/ 70635 h 369269"/>
              <a:gd name="connsiteX12" fmla="*/ 785673 w 3633117"/>
              <a:gd name="connsiteY12" fmla="*/ 531 h 369269"/>
              <a:gd name="connsiteX13" fmla="*/ 816978 w 3633117"/>
              <a:gd name="connsiteY13" fmla="*/ 15615 h 369269"/>
              <a:gd name="connsiteX14" fmla="*/ 819197 w 3633117"/>
              <a:gd name="connsiteY14" fmla="*/ 42053 h 369269"/>
              <a:gd name="connsiteX15" fmla="*/ 803635 w 3633117"/>
              <a:gd name="connsiteY15" fmla="*/ 74402 h 369269"/>
              <a:gd name="connsiteX16" fmla="*/ 811474 w 3633117"/>
              <a:gd name="connsiteY16" fmla="*/ 70635 h 369269"/>
              <a:gd name="connsiteX17" fmla="*/ 1053551 w 3633117"/>
              <a:gd name="connsiteY17" fmla="*/ 531 h 369269"/>
              <a:gd name="connsiteX18" fmla="*/ 1084857 w 3633117"/>
              <a:gd name="connsiteY18" fmla="*/ 15615 h 369269"/>
              <a:gd name="connsiteX19" fmla="*/ 1087075 w 3633117"/>
              <a:gd name="connsiteY19" fmla="*/ 42053 h 369269"/>
              <a:gd name="connsiteX20" fmla="*/ 1071512 w 3633117"/>
              <a:gd name="connsiteY20" fmla="*/ 74403 h 369269"/>
              <a:gd name="connsiteX21" fmla="*/ 1079353 w 3633117"/>
              <a:gd name="connsiteY21" fmla="*/ 70635 h 369269"/>
              <a:gd name="connsiteX22" fmla="*/ 1352736 w 3633117"/>
              <a:gd name="connsiteY22" fmla="*/ 15615 h 369269"/>
              <a:gd name="connsiteX23" fmla="*/ 1354954 w 3633117"/>
              <a:gd name="connsiteY23" fmla="*/ 42053 h 369269"/>
              <a:gd name="connsiteX24" fmla="*/ 1339392 w 3633117"/>
              <a:gd name="connsiteY24" fmla="*/ 74402 h 369269"/>
              <a:gd name="connsiteX25" fmla="*/ 1347230 w 3633117"/>
              <a:gd name="connsiteY25" fmla="*/ 70635 h 369269"/>
              <a:gd name="connsiteX26" fmla="*/ 1620614 w 3633117"/>
              <a:gd name="connsiteY26" fmla="*/ 15615 h 369269"/>
              <a:gd name="connsiteX27" fmla="*/ 1622832 w 3633117"/>
              <a:gd name="connsiteY27" fmla="*/ 42053 h 369269"/>
              <a:gd name="connsiteX28" fmla="*/ 1607269 w 3633117"/>
              <a:gd name="connsiteY28" fmla="*/ 74402 h 369269"/>
              <a:gd name="connsiteX29" fmla="*/ 1615109 w 3633117"/>
              <a:gd name="connsiteY29" fmla="*/ 70635 h 369269"/>
              <a:gd name="connsiteX30" fmla="*/ 1888492 w 3633117"/>
              <a:gd name="connsiteY30" fmla="*/ 15615 h 369269"/>
              <a:gd name="connsiteX31" fmla="*/ 1890710 w 3633117"/>
              <a:gd name="connsiteY31" fmla="*/ 42053 h 369269"/>
              <a:gd name="connsiteX32" fmla="*/ 1875147 w 3633117"/>
              <a:gd name="connsiteY32" fmla="*/ 74403 h 369269"/>
              <a:gd name="connsiteX33" fmla="*/ 1882987 w 3633117"/>
              <a:gd name="connsiteY33" fmla="*/ 70635 h 369269"/>
              <a:gd name="connsiteX34" fmla="*/ 2156371 w 3633117"/>
              <a:gd name="connsiteY34" fmla="*/ 15615 h 369269"/>
              <a:gd name="connsiteX35" fmla="*/ 2158589 w 3633117"/>
              <a:gd name="connsiteY35" fmla="*/ 42053 h 369269"/>
              <a:gd name="connsiteX36" fmla="*/ 2143025 w 3633117"/>
              <a:gd name="connsiteY36" fmla="*/ 74402 h 369269"/>
              <a:gd name="connsiteX37" fmla="*/ 2150866 w 3633117"/>
              <a:gd name="connsiteY37" fmla="*/ 70635 h 369269"/>
              <a:gd name="connsiteX38" fmla="*/ 2424248 w 3633117"/>
              <a:gd name="connsiteY38" fmla="*/ 15615 h 369269"/>
              <a:gd name="connsiteX39" fmla="*/ 2426467 w 3633117"/>
              <a:gd name="connsiteY39" fmla="*/ 42053 h 369269"/>
              <a:gd name="connsiteX40" fmla="*/ 2410904 w 3633117"/>
              <a:gd name="connsiteY40" fmla="*/ 74402 h 369269"/>
              <a:gd name="connsiteX41" fmla="*/ 2418743 w 3633117"/>
              <a:gd name="connsiteY41" fmla="*/ 70635 h 369269"/>
              <a:gd name="connsiteX42" fmla="*/ 2692127 w 3633117"/>
              <a:gd name="connsiteY42" fmla="*/ 15615 h 369269"/>
              <a:gd name="connsiteX43" fmla="*/ 2694344 w 3633117"/>
              <a:gd name="connsiteY43" fmla="*/ 42053 h 369269"/>
              <a:gd name="connsiteX44" fmla="*/ 2678781 w 3633117"/>
              <a:gd name="connsiteY44" fmla="*/ 74403 h 369269"/>
              <a:gd name="connsiteX45" fmla="*/ 2686622 w 3633117"/>
              <a:gd name="connsiteY45" fmla="*/ 70635 h 369269"/>
              <a:gd name="connsiteX46" fmla="*/ 2960005 w 3633117"/>
              <a:gd name="connsiteY46" fmla="*/ 15615 h 369269"/>
              <a:gd name="connsiteX47" fmla="*/ 2962223 w 3633117"/>
              <a:gd name="connsiteY47" fmla="*/ 42053 h 369269"/>
              <a:gd name="connsiteX48" fmla="*/ 2946660 w 3633117"/>
              <a:gd name="connsiteY48" fmla="*/ 74402 h 369269"/>
              <a:gd name="connsiteX49" fmla="*/ 2954500 w 3633117"/>
              <a:gd name="connsiteY49" fmla="*/ 70635 h 369269"/>
              <a:gd name="connsiteX50" fmla="*/ 3227883 w 3633117"/>
              <a:gd name="connsiteY50" fmla="*/ 15615 h 369269"/>
              <a:gd name="connsiteX51" fmla="*/ 3230101 w 3633117"/>
              <a:gd name="connsiteY51" fmla="*/ 42053 h 369269"/>
              <a:gd name="connsiteX52" fmla="*/ 3214538 w 3633117"/>
              <a:gd name="connsiteY52" fmla="*/ 74402 h 369269"/>
              <a:gd name="connsiteX53" fmla="*/ 3222378 w 3633117"/>
              <a:gd name="connsiteY53" fmla="*/ 70635 h 369269"/>
              <a:gd name="connsiteX54" fmla="*/ 3495761 w 3633117"/>
              <a:gd name="connsiteY54" fmla="*/ 15615 h 369269"/>
              <a:gd name="connsiteX55" fmla="*/ 3497979 w 3633117"/>
              <a:gd name="connsiteY55" fmla="*/ 42053 h 369269"/>
              <a:gd name="connsiteX56" fmla="*/ 3482416 w 3633117"/>
              <a:gd name="connsiteY56" fmla="*/ 74402 h 369269"/>
              <a:gd name="connsiteX57" fmla="*/ 3490256 w 3633117"/>
              <a:gd name="connsiteY57" fmla="*/ 70635 h 369269"/>
              <a:gd name="connsiteX58" fmla="*/ 3591199 w 3633117"/>
              <a:gd name="connsiteY58" fmla="*/ 29711 h 369269"/>
              <a:gd name="connsiteX59" fmla="*/ 3633117 w 3633117"/>
              <a:gd name="connsiteY59" fmla="*/ 17506 h 369269"/>
              <a:gd name="connsiteX60" fmla="*/ 3633117 w 3633117"/>
              <a:gd name="connsiteY60" fmla="*/ 369269 h 369269"/>
              <a:gd name="connsiteX0" fmla="*/ 0 w 3633117"/>
              <a:gd name="connsiteY0" fmla="*/ 74402 h 74403"/>
              <a:gd name="connsiteX1" fmla="*/ 7840 w 3633117"/>
              <a:gd name="connsiteY1" fmla="*/ 70635 h 74403"/>
              <a:gd name="connsiteX2" fmla="*/ 249916 w 3633117"/>
              <a:gd name="connsiteY2" fmla="*/ 531 h 74403"/>
              <a:gd name="connsiteX3" fmla="*/ 281223 w 3633117"/>
              <a:gd name="connsiteY3" fmla="*/ 15615 h 74403"/>
              <a:gd name="connsiteX4" fmla="*/ 283441 w 3633117"/>
              <a:gd name="connsiteY4" fmla="*/ 42053 h 74403"/>
              <a:gd name="connsiteX5" fmla="*/ 267878 w 3633117"/>
              <a:gd name="connsiteY5" fmla="*/ 74402 h 74403"/>
              <a:gd name="connsiteX6" fmla="*/ 275719 w 3633117"/>
              <a:gd name="connsiteY6" fmla="*/ 70635 h 74403"/>
              <a:gd name="connsiteX7" fmla="*/ 517795 w 3633117"/>
              <a:gd name="connsiteY7" fmla="*/ 531 h 74403"/>
              <a:gd name="connsiteX8" fmla="*/ 549101 w 3633117"/>
              <a:gd name="connsiteY8" fmla="*/ 15615 h 74403"/>
              <a:gd name="connsiteX9" fmla="*/ 551320 w 3633117"/>
              <a:gd name="connsiteY9" fmla="*/ 42053 h 74403"/>
              <a:gd name="connsiteX10" fmla="*/ 535757 w 3633117"/>
              <a:gd name="connsiteY10" fmla="*/ 74402 h 74403"/>
              <a:gd name="connsiteX11" fmla="*/ 543596 w 3633117"/>
              <a:gd name="connsiteY11" fmla="*/ 70635 h 74403"/>
              <a:gd name="connsiteX12" fmla="*/ 785673 w 3633117"/>
              <a:gd name="connsiteY12" fmla="*/ 531 h 74403"/>
              <a:gd name="connsiteX13" fmla="*/ 816978 w 3633117"/>
              <a:gd name="connsiteY13" fmla="*/ 15615 h 74403"/>
              <a:gd name="connsiteX14" fmla="*/ 819197 w 3633117"/>
              <a:gd name="connsiteY14" fmla="*/ 42053 h 74403"/>
              <a:gd name="connsiteX15" fmla="*/ 803635 w 3633117"/>
              <a:gd name="connsiteY15" fmla="*/ 74402 h 74403"/>
              <a:gd name="connsiteX16" fmla="*/ 811474 w 3633117"/>
              <a:gd name="connsiteY16" fmla="*/ 70635 h 74403"/>
              <a:gd name="connsiteX17" fmla="*/ 1053551 w 3633117"/>
              <a:gd name="connsiteY17" fmla="*/ 531 h 74403"/>
              <a:gd name="connsiteX18" fmla="*/ 1084857 w 3633117"/>
              <a:gd name="connsiteY18" fmla="*/ 15615 h 74403"/>
              <a:gd name="connsiteX19" fmla="*/ 1087075 w 3633117"/>
              <a:gd name="connsiteY19" fmla="*/ 42053 h 74403"/>
              <a:gd name="connsiteX20" fmla="*/ 1071512 w 3633117"/>
              <a:gd name="connsiteY20" fmla="*/ 74403 h 74403"/>
              <a:gd name="connsiteX21" fmla="*/ 1079353 w 3633117"/>
              <a:gd name="connsiteY21" fmla="*/ 70635 h 74403"/>
              <a:gd name="connsiteX22" fmla="*/ 1352736 w 3633117"/>
              <a:gd name="connsiteY22" fmla="*/ 15615 h 74403"/>
              <a:gd name="connsiteX23" fmla="*/ 1354954 w 3633117"/>
              <a:gd name="connsiteY23" fmla="*/ 42053 h 74403"/>
              <a:gd name="connsiteX24" fmla="*/ 1339392 w 3633117"/>
              <a:gd name="connsiteY24" fmla="*/ 74402 h 74403"/>
              <a:gd name="connsiteX25" fmla="*/ 1347230 w 3633117"/>
              <a:gd name="connsiteY25" fmla="*/ 70635 h 74403"/>
              <a:gd name="connsiteX26" fmla="*/ 1620614 w 3633117"/>
              <a:gd name="connsiteY26" fmla="*/ 15615 h 74403"/>
              <a:gd name="connsiteX27" fmla="*/ 1622832 w 3633117"/>
              <a:gd name="connsiteY27" fmla="*/ 42053 h 74403"/>
              <a:gd name="connsiteX28" fmla="*/ 1607269 w 3633117"/>
              <a:gd name="connsiteY28" fmla="*/ 74402 h 74403"/>
              <a:gd name="connsiteX29" fmla="*/ 1615109 w 3633117"/>
              <a:gd name="connsiteY29" fmla="*/ 70635 h 74403"/>
              <a:gd name="connsiteX30" fmla="*/ 1888492 w 3633117"/>
              <a:gd name="connsiteY30" fmla="*/ 15615 h 74403"/>
              <a:gd name="connsiteX31" fmla="*/ 1890710 w 3633117"/>
              <a:gd name="connsiteY31" fmla="*/ 42053 h 74403"/>
              <a:gd name="connsiteX32" fmla="*/ 1875147 w 3633117"/>
              <a:gd name="connsiteY32" fmla="*/ 74403 h 74403"/>
              <a:gd name="connsiteX33" fmla="*/ 1882987 w 3633117"/>
              <a:gd name="connsiteY33" fmla="*/ 70635 h 74403"/>
              <a:gd name="connsiteX34" fmla="*/ 2156371 w 3633117"/>
              <a:gd name="connsiteY34" fmla="*/ 15615 h 74403"/>
              <a:gd name="connsiteX35" fmla="*/ 2158589 w 3633117"/>
              <a:gd name="connsiteY35" fmla="*/ 42053 h 74403"/>
              <a:gd name="connsiteX36" fmla="*/ 2143025 w 3633117"/>
              <a:gd name="connsiteY36" fmla="*/ 74402 h 74403"/>
              <a:gd name="connsiteX37" fmla="*/ 2150866 w 3633117"/>
              <a:gd name="connsiteY37" fmla="*/ 70635 h 74403"/>
              <a:gd name="connsiteX38" fmla="*/ 2424248 w 3633117"/>
              <a:gd name="connsiteY38" fmla="*/ 15615 h 74403"/>
              <a:gd name="connsiteX39" fmla="*/ 2426467 w 3633117"/>
              <a:gd name="connsiteY39" fmla="*/ 42053 h 74403"/>
              <a:gd name="connsiteX40" fmla="*/ 2410904 w 3633117"/>
              <a:gd name="connsiteY40" fmla="*/ 74402 h 74403"/>
              <a:gd name="connsiteX41" fmla="*/ 2418743 w 3633117"/>
              <a:gd name="connsiteY41" fmla="*/ 70635 h 74403"/>
              <a:gd name="connsiteX42" fmla="*/ 2692127 w 3633117"/>
              <a:gd name="connsiteY42" fmla="*/ 15615 h 74403"/>
              <a:gd name="connsiteX43" fmla="*/ 2694344 w 3633117"/>
              <a:gd name="connsiteY43" fmla="*/ 42053 h 74403"/>
              <a:gd name="connsiteX44" fmla="*/ 2678781 w 3633117"/>
              <a:gd name="connsiteY44" fmla="*/ 74403 h 74403"/>
              <a:gd name="connsiteX45" fmla="*/ 2686622 w 3633117"/>
              <a:gd name="connsiteY45" fmla="*/ 70635 h 74403"/>
              <a:gd name="connsiteX46" fmla="*/ 2960005 w 3633117"/>
              <a:gd name="connsiteY46" fmla="*/ 15615 h 74403"/>
              <a:gd name="connsiteX47" fmla="*/ 2962223 w 3633117"/>
              <a:gd name="connsiteY47" fmla="*/ 42053 h 74403"/>
              <a:gd name="connsiteX48" fmla="*/ 2946660 w 3633117"/>
              <a:gd name="connsiteY48" fmla="*/ 74402 h 74403"/>
              <a:gd name="connsiteX49" fmla="*/ 2954500 w 3633117"/>
              <a:gd name="connsiteY49" fmla="*/ 70635 h 74403"/>
              <a:gd name="connsiteX50" fmla="*/ 3227883 w 3633117"/>
              <a:gd name="connsiteY50" fmla="*/ 15615 h 74403"/>
              <a:gd name="connsiteX51" fmla="*/ 3230101 w 3633117"/>
              <a:gd name="connsiteY51" fmla="*/ 42053 h 74403"/>
              <a:gd name="connsiteX52" fmla="*/ 3214538 w 3633117"/>
              <a:gd name="connsiteY52" fmla="*/ 74402 h 74403"/>
              <a:gd name="connsiteX53" fmla="*/ 3222378 w 3633117"/>
              <a:gd name="connsiteY53" fmla="*/ 70635 h 74403"/>
              <a:gd name="connsiteX54" fmla="*/ 3495761 w 3633117"/>
              <a:gd name="connsiteY54" fmla="*/ 15615 h 74403"/>
              <a:gd name="connsiteX55" fmla="*/ 3497979 w 3633117"/>
              <a:gd name="connsiteY55" fmla="*/ 42053 h 74403"/>
              <a:gd name="connsiteX56" fmla="*/ 3482416 w 3633117"/>
              <a:gd name="connsiteY56" fmla="*/ 74402 h 74403"/>
              <a:gd name="connsiteX57" fmla="*/ 3490256 w 3633117"/>
              <a:gd name="connsiteY57" fmla="*/ 70635 h 74403"/>
              <a:gd name="connsiteX58" fmla="*/ 3591199 w 3633117"/>
              <a:gd name="connsiteY58" fmla="*/ 29711 h 74403"/>
              <a:gd name="connsiteX59" fmla="*/ 3633117 w 3633117"/>
              <a:gd name="connsiteY59" fmla="*/ 17506 h 74403"/>
              <a:gd name="connsiteX0" fmla="*/ 0 w 3591199"/>
              <a:gd name="connsiteY0" fmla="*/ 74402 h 74403"/>
              <a:gd name="connsiteX1" fmla="*/ 7840 w 3591199"/>
              <a:gd name="connsiteY1" fmla="*/ 70635 h 74403"/>
              <a:gd name="connsiteX2" fmla="*/ 249916 w 3591199"/>
              <a:gd name="connsiteY2" fmla="*/ 531 h 74403"/>
              <a:gd name="connsiteX3" fmla="*/ 281223 w 3591199"/>
              <a:gd name="connsiteY3" fmla="*/ 15615 h 74403"/>
              <a:gd name="connsiteX4" fmla="*/ 283441 w 3591199"/>
              <a:gd name="connsiteY4" fmla="*/ 42053 h 74403"/>
              <a:gd name="connsiteX5" fmla="*/ 267878 w 3591199"/>
              <a:gd name="connsiteY5" fmla="*/ 74402 h 74403"/>
              <a:gd name="connsiteX6" fmla="*/ 275719 w 3591199"/>
              <a:gd name="connsiteY6" fmla="*/ 70635 h 74403"/>
              <a:gd name="connsiteX7" fmla="*/ 517795 w 3591199"/>
              <a:gd name="connsiteY7" fmla="*/ 531 h 74403"/>
              <a:gd name="connsiteX8" fmla="*/ 549101 w 3591199"/>
              <a:gd name="connsiteY8" fmla="*/ 15615 h 74403"/>
              <a:gd name="connsiteX9" fmla="*/ 551320 w 3591199"/>
              <a:gd name="connsiteY9" fmla="*/ 42053 h 74403"/>
              <a:gd name="connsiteX10" fmla="*/ 535757 w 3591199"/>
              <a:gd name="connsiteY10" fmla="*/ 74402 h 74403"/>
              <a:gd name="connsiteX11" fmla="*/ 543596 w 3591199"/>
              <a:gd name="connsiteY11" fmla="*/ 70635 h 74403"/>
              <a:gd name="connsiteX12" fmla="*/ 785673 w 3591199"/>
              <a:gd name="connsiteY12" fmla="*/ 531 h 74403"/>
              <a:gd name="connsiteX13" fmla="*/ 816978 w 3591199"/>
              <a:gd name="connsiteY13" fmla="*/ 15615 h 74403"/>
              <a:gd name="connsiteX14" fmla="*/ 819197 w 3591199"/>
              <a:gd name="connsiteY14" fmla="*/ 42053 h 74403"/>
              <a:gd name="connsiteX15" fmla="*/ 803635 w 3591199"/>
              <a:gd name="connsiteY15" fmla="*/ 74402 h 74403"/>
              <a:gd name="connsiteX16" fmla="*/ 811474 w 3591199"/>
              <a:gd name="connsiteY16" fmla="*/ 70635 h 74403"/>
              <a:gd name="connsiteX17" fmla="*/ 1053551 w 3591199"/>
              <a:gd name="connsiteY17" fmla="*/ 531 h 74403"/>
              <a:gd name="connsiteX18" fmla="*/ 1084857 w 3591199"/>
              <a:gd name="connsiteY18" fmla="*/ 15615 h 74403"/>
              <a:gd name="connsiteX19" fmla="*/ 1087075 w 3591199"/>
              <a:gd name="connsiteY19" fmla="*/ 42053 h 74403"/>
              <a:gd name="connsiteX20" fmla="*/ 1071512 w 3591199"/>
              <a:gd name="connsiteY20" fmla="*/ 74403 h 74403"/>
              <a:gd name="connsiteX21" fmla="*/ 1079353 w 3591199"/>
              <a:gd name="connsiteY21" fmla="*/ 70635 h 74403"/>
              <a:gd name="connsiteX22" fmla="*/ 1352736 w 3591199"/>
              <a:gd name="connsiteY22" fmla="*/ 15615 h 74403"/>
              <a:gd name="connsiteX23" fmla="*/ 1354954 w 3591199"/>
              <a:gd name="connsiteY23" fmla="*/ 42053 h 74403"/>
              <a:gd name="connsiteX24" fmla="*/ 1339392 w 3591199"/>
              <a:gd name="connsiteY24" fmla="*/ 74402 h 74403"/>
              <a:gd name="connsiteX25" fmla="*/ 1347230 w 3591199"/>
              <a:gd name="connsiteY25" fmla="*/ 70635 h 74403"/>
              <a:gd name="connsiteX26" fmla="*/ 1620614 w 3591199"/>
              <a:gd name="connsiteY26" fmla="*/ 15615 h 74403"/>
              <a:gd name="connsiteX27" fmla="*/ 1622832 w 3591199"/>
              <a:gd name="connsiteY27" fmla="*/ 42053 h 74403"/>
              <a:gd name="connsiteX28" fmla="*/ 1607269 w 3591199"/>
              <a:gd name="connsiteY28" fmla="*/ 74402 h 74403"/>
              <a:gd name="connsiteX29" fmla="*/ 1615109 w 3591199"/>
              <a:gd name="connsiteY29" fmla="*/ 70635 h 74403"/>
              <a:gd name="connsiteX30" fmla="*/ 1888492 w 3591199"/>
              <a:gd name="connsiteY30" fmla="*/ 15615 h 74403"/>
              <a:gd name="connsiteX31" fmla="*/ 1890710 w 3591199"/>
              <a:gd name="connsiteY31" fmla="*/ 42053 h 74403"/>
              <a:gd name="connsiteX32" fmla="*/ 1875147 w 3591199"/>
              <a:gd name="connsiteY32" fmla="*/ 74403 h 74403"/>
              <a:gd name="connsiteX33" fmla="*/ 1882987 w 3591199"/>
              <a:gd name="connsiteY33" fmla="*/ 70635 h 74403"/>
              <a:gd name="connsiteX34" fmla="*/ 2156371 w 3591199"/>
              <a:gd name="connsiteY34" fmla="*/ 15615 h 74403"/>
              <a:gd name="connsiteX35" fmla="*/ 2158589 w 3591199"/>
              <a:gd name="connsiteY35" fmla="*/ 42053 h 74403"/>
              <a:gd name="connsiteX36" fmla="*/ 2143025 w 3591199"/>
              <a:gd name="connsiteY36" fmla="*/ 74402 h 74403"/>
              <a:gd name="connsiteX37" fmla="*/ 2150866 w 3591199"/>
              <a:gd name="connsiteY37" fmla="*/ 70635 h 74403"/>
              <a:gd name="connsiteX38" fmla="*/ 2424248 w 3591199"/>
              <a:gd name="connsiteY38" fmla="*/ 15615 h 74403"/>
              <a:gd name="connsiteX39" fmla="*/ 2426467 w 3591199"/>
              <a:gd name="connsiteY39" fmla="*/ 42053 h 74403"/>
              <a:gd name="connsiteX40" fmla="*/ 2410904 w 3591199"/>
              <a:gd name="connsiteY40" fmla="*/ 74402 h 74403"/>
              <a:gd name="connsiteX41" fmla="*/ 2418743 w 3591199"/>
              <a:gd name="connsiteY41" fmla="*/ 70635 h 74403"/>
              <a:gd name="connsiteX42" fmla="*/ 2692127 w 3591199"/>
              <a:gd name="connsiteY42" fmla="*/ 15615 h 74403"/>
              <a:gd name="connsiteX43" fmla="*/ 2694344 w 3591199"/>
              <a:gd name="connsiteY43" fmla="*/ 42053 h 74403"/>
              <a:gd name="connsiteX44" fmla="*/ 2678781 w 3591199"/>
              <a:gd name="connsiteY44" fmla="*/ 74403 h 74403"/>
              <a:gd name="connsiteX45" fmla="*/ 2686622 w 3591199"/>
              <a:gd name="connsiteY45" fmla="*/ 70635 h 74403"/>
              <a:gd name="connsiteX46" fmla="*/ 2960005 w 3591199"/>
              <a:gd name="connsiteY46" fmla="*/ 15615 h 74403"/>
              <a:gd name="connsiteX47" fmla="*/ 2962223 w 3591199"/>
              <a:gd name="connsiteY47" fmla="*/ 42053 h 74403"/>
              <a:gd name="connsiteX48" fmla="*/ 2946660 w 3591199"/>
              <a:gd name="connsiteY48" fmla="*/ 74402 h 74403"/>
              <a:gd name="connsiteX49" fmla="*/ 2954500 w 3591199"/>
              <a:gd name="connsiteY49" fmla="*/ 70635 h 74403"/>
              <a:gd name="connsiteX50" fmla="*/ 3227883 w 3591199"/>
              <a:gd name="connsiteY50" fmla="*/ 15615 h 74403"/>
              <a:gd name="connsiteX51" fmla="*/ 3230101 w 3591199"/>
              <a:gd name="connsiteY51" fmla="*/ 42053 h 74403"/>
              <a:gd name="connsiteX52" fmla="*/ 3214538 w 3591199"/>
              <a:gd name="connsiteY52" fmla="*/ 74402 h 74403"/>
              <a:gd name="connsiteX53" fmla="*/ 3222378 w 3591199"/>
              <a:gd name="connsiteY53" fmla="*/ 70635 h 74403"/>
              <a:gd name="connsiteX54" fmla="*/ 3495761 w 3591199"/>
              <a:gd name="connsiteY54" fmla="*/ 15615 h 74403"/>
              <a:gd name="connsiteX55" fmla="*/ 3497979 w 3591199"/>
              <a:gd name="connsiteY55" fmla="*/ 42053 h 74403"/>
              <a:gd name="connsiteX56" fmla="*/ 3482416 w 3591199"/>
              <a:gd name="connsiteY56" fmla="*/ 74402 h 74403"/>
              <a:gd name="connsiteX57" fmla="*/ 3490256 w 3591199"/>
              <a:gd name="connsiteY57" fmla="*/ 70635 h 74403"/>
              <a:gd name="connsiteX58" fmla="*/ 3591199 w 3591199"/>
              <a:gd name="connsiteY58" fmla="*/ 29711 h 74403"/>
              <a:gd name="connsiteX0" fmla="*/ 0 w 3499588"/>
              <a:gd name="connsiteY0" fmla="*/ 74402 h 74403"/>
              <a:gd name="connsiteX1" fmla="*/ 7840 w 3499588"/>
              <a:gd name="connsiteY1" fmla="*/ 70635 h 74403"/>
              <a:gd name="connsiteX2" fmla="*/ 249916 w 3499588"/>
              <a:gd name="connsiteY2" fmla="*/ 531 h 74403"/>
              <a:gd name="connsiteX3" fmla="*/ 281223 w 3499588"/>
              <a:gd name="connsiteY3" fmla="*/ 15615 h 74403"/>
              <a:gd name="connsiteX4" fmla="*/ 283441 w 3499588"/>
              <a:gd name="connsiteY4" fmla="*/ 42053 h 74403"/>
              <a:gd name="connsiteX5" fmla="*/ 267878 w 3499588"/>
              <a:gd name="connsiteY5" fmla="*/ 74402 h 74403"/>
              <a:gd name="connsiteX6" fmla="*/ 275719 w 3499588"/>
              <a:gd name="connsiteY6" fmla="*/ 70635 h 74403"/>
              <a:gd name="connsiteX7" fmla="*/ 517795 w 3499588"/>
              <a:gd name="connsiteY7" fmla="*/ 531 h 74403"/>
              <a:gd name="connsiteX8" fmla="*/ 549101 w 3499588"/>
              <a:gd name="connsiteY8" fmla="*/ 15615 h 74403"/>
              <a:gd name="connsiteX9" fmla="*/ 551320 w 3499588"/>
              <a:gd name="connsiteY9" fmla="*/ 42053 h 74403"/>
              <a:gd name="connsiteX10" fmla="*/ 535757 w 3499588"/>
              <a:gd name="connsiteY10" fmla="*/ 74402 h 74403"/>
              <a:gd name="connsiteX11" fmla="*/ 543596 w 3499588"/>
              <a:gd name="connsiteY11" fmla="*/ 70635 h 74403"/>
              <a:gd name="connsiteX12" fmla="*/ 785673 w 3499588"/>
              <a:gd name="connsiteY12" fmla="*/ 531 h 74403"/>
              <a:gd name="connsiteX13" fmla="*/ 816978 w 3499588"/>
              <a:gd name="connsiteY13" fmla="*/ 15615 h 74403"/>
              <a:gd name="connsiteX14" fmla="*/ 819197 w 3499588"/>
              <a:gd name="connsiteY14" fmla="*/ 42053 h 74403"/>
              <a:gd name="connsiteX15" fmla="*/ 803635 w 3499588"/>
              <a:gd name="connsiteY15" fmla="*/ 74402 h 74403"/>
              <a:gd name="connsiteX16" fmla="*/ 811474 w 3499588"/>
              <a:gd name="connsiteY16" fmla="*/ 70635 h 74403"/>
              <a:gd name="connsiteX17" fmla="*/ 1053551 w 3499588"/>
              <a:gd name="connsiteY17" fmla="*/ 531 h 74403"/>
              <a:gd name="connsiteX18" fmla="*/ 1084857 w 3499588"/>
              <a:gd name="connsiteY18" fmla="*/ 15615 h 74403"/>
              <a:gd name="connsiteX19" fmla="*/ 1087075 w 3499588"/>
              <a:gd name="connsiteY19" fmla="*/ 42053 h 74403"/>
              <a:gd name="connsiteX20" fmla="*/ 1071512 w 3499588"/>
              <a:gd name="connsiteY20" fmla="*/ 74403 h 74403"/>
              <a:gd name="connsiteX21" fmla="*/ 1079353 w 3499588"/>
              <a:gd name="connsiteY21" fmla="*/ 70635 h 74403"/>
              <a:gd name="connsiteX22" fmla="*/ 1352736 w 3499588"/>
              <a:gd name="connsiteY22" fmla="*/ 15615 h 74403"/>
              <a:gd name="connsiteX23" fmla="*/ 1354954 w 3499588"/>
              <a:gd name="connsiteY23" fmla="*/ 42053 h 74403"/>
              <a:gd name="connsiteX24" fmla="*/ 1339392 w 3499588"/>
              <a:gd name="connsiteY24" fmla="*/ 74402 h 74403"/>
              <a:gd name="connsiteX25" fmla="*/ 1347230 w 3499588"/>
              <a:gd name="connsiteY25" fmla="*/ 70635 h 74403"/>
              <a:gd name="connsiteX26" fmla="*/ 1620614 w 3499588"/>
              <a:gd name="connsiteY26" fmla="*/ 15615 h 74403"/>
              <a:gd name="connsiteX27" fmla="*/ 1622832 w 3499588"/>
              <a:gd name="connsiteY27" fmla="*/ 42053 h 74403"/>
              <a:gd name="connsiteX28" fmla="*/ 1607269 w 3499588"/>
              <a:gd name="connsiteY28" fmla="*/ 74402 h 74403"/>
              <a:gd name="connsiteX29" fmla="*/ 1615109 w 3499588"/>
              <a:gd name="connsiteY29" fmla="*/ 70635 h 74403"/>
              <a:gd name="connsiteX30" fmla="*/ 1888492 w 3499588"/>
              <a:gd name="connsiteY30" fmla="*/ 15615 h 74403"/>
              <a:gd name="connsiteX31" fmla="*/ 1890710 w 3499588"/>
              <a:gd name="connsiteY31" fmla="*/ 42053 h 74403"/>
              <a:gd name="connsiteX32" fmla="*/ 1875147 w 3499588"/>
              <a:gd name="connsiteY32" fmla="*/ 74403 h 74403"/>
              <a:gd name="connsiteX33" fmla="*/ 1882987 w 3499588"/>
              <a:gd name="connsiteY33" fmla="*/ 70635 h 74403"/>
              <a:gd name="connsiteX34" fmla="*/ 2156371 w 3499588"/>
              <a:gd name="connsiteY34" fmla="*/ 15615 h 74403"/>
              <a:gd name="connsiteX35" fmla="*/ 2158589 w 3499588"/>
              <a:gd name="connsiteY35" fmla="*/ 42053 h 74403"/>
              <a:gd name="connsiteX36" fmla="*/ 2143025 w 3499588"/>
              <a:gd name="connsiteY36" fmla="*/ 74402 h 74403"/>
              <a:gd name="connsiteX37" fmla="*/ 2150866 w 3499588"/>
              <a:gd name="connsiteY37" fmla="*/ 70635 h 74403"/>
              <a:gd name="connsiteX38" fmla="*/ 2424248 w 3499588"/>
              <a:gd name="connsiteY38" fmla="*/ 15615 h 74403"/>
              <a:gd name="connsiteX39" fmla="*/ 2426467 w 3499588"/>
              <a:gd name="connsiteY39" fmla="*/ 42053 h 74403"/>
              <a:gd name="connsiteX40" fmla="*/ 2410904 w 3499588"/>
              <a:gd name="connsiteY40" fmla="*/ 74402 h 74403"/>
              <a:gd name="connsiteX41" fmla="*/ 2418743 w 3499588"/>
              <a:gd name="connsiteY41" fmla="*/ 70635 h 74403"/>
              <a:gd name="connsiteX42" fmla="*/ 2692127 w 3499588"/>
              <a:gd name="connsiteY42" fmla="*/ 15615 h 74403"/>
              <a:gd name="connsiteX43" fmla="*/ 2694344 w 3499588"/>
              <a:gd name="connsiteY43" fmla="*/ 42053 h 74403"/>
              <a:gd name="connsiteX44" fmla="*/ 2678781 w 3499588"/>
              <a:gd name="connsiteY44" fmla="*/ 74403 h 74403"/>
              <a:gd name="connsiteX45" fmla="*/ 2686622 w 3499588"/>
              <a:gd name="connsiteY45" fmla="*/ 70635 h 74403"/>
              <a:gd name="connsiteX46" fmla="*/ 2960005 w 3499588"/>
              <a:gd name="connsiteY46" fmla="*/ 15615 h 74403"/>
              <a:gd name="connsiteX47" fmla="*/ 2962223 w 3499588"/>
              <a:gd name="connsiteY47" fmla="*/ 42053 h 74403"/>
              <a:gd name="connsiteX48" fmla="*/ 2946660 w 3499588"/>
              <a:gd name="connsiteY48" fmla="*/ 74402 h 74403"/>
              <a:gd name="connsiteX49" fmla="*/ 2954500 w 3499588"/>
              <a:gd name="connsiteY49" fmla="*/ 70635 h 74403"/>
              <a:gd name="connsiteX50" fmla="*/ 3227883 w 3499588"/>
              <a:gd name="connsiteY50" fmla="*/ 15615 h 74403"/>
              <a:gd name="connsiteX51" fmla="*/ 3230101 w 3499588"/>
              <a:gd name="connsiteY51" fmla="*/ 42053 h 74403"/>
              <a:gd name="connsiteX52" fmla="*/ 3214538 w 3499588"/>
              <a:gd name="connsiteY52" fmla="*/ 74402 h 74403"/>
              <a:gd name="connsiteX53" fmla="*/ 3222378 w 3499588"/>
              <a:gd name="connsiteY53" fmla="*/ 70635 h 74403"/>
              <a:gd name="connsiteX54" fmla="*/ 3495761 w 3499588"/>
              <a:gd name="connsiteY54" fmla="*/ 15615 h 74403"/>
              <a:gd name="connsiteX55" fmla="*/ 3497979 w 3499588"/>
              <a:gd name="connsiteY55" fmla="*/ 42053 h 74403"/>
              <a:gd name="connsiteX56" fmla="*/ 3482416 w 3499588"/>
              <a:gd name="connsiteY56" fmla="*/ 74402 h 74403"/>
              <a:gd name="connsiteX57" fmla="*/ 3490256 w 3499588"/>
              <a:gd name="connsiteY57" fmla="*/ 70635 h 74403"/>
              <a:gd name="connsiteX0" fmla="*/ 0 w 3499588"/>
              <a:gd name="connsiteY0" fmla="*/ 74402 h 74403"/>
              <a:gd name="connsiteX1" fmla="*/ 7840 w 3499588"/>
              <a:gd name="connsiteY1" fmla="*/ 70635 h 74403"/>
              <a:gd name="connsiteX2" fmla="*/ 249916 w 3499588"/>
              <a:gd name="connsiteY2" fmla="*/ 531 h 74403"/>
              <a:gd name="connsiteX3" fmla="*/ 281223 w 3499588"/>
              <a:gd name="connsiteY3" fmla="*/ 15615 h 74403"/>
              <a:gd name="connsiteX4" fmla="*/ 283441 w 3499588"/>
              <a:gd name="connsiteY4" fmla="*/ 42053 h 74403"/>
              <a:gd name="connsiteX5" fmla="*/ 267878 w 3499588"/>
              <a:gd name="connsiteY5" fmla="*/ 74402 h 74403"/>
              <a:gd name="connsiteX6" fmla="*/ 275719 w 3499588"/>
              <a:gd name="connsiteY6" fmla="*/ 70635 h 74403"/>
              <a:gd name="connsiteX7" fmla="*/ 517795 w 3499588"/>
              <a:gd name="connsiteY7" fmla="*/ 531 h 74403"/>
              <a:gd name="connsiteX8" fmla="*/ 549101 w 3499588"/>
              <a:gd name="connsiteY8" fmla="*/ 15615 h 74403"/>
              <a:gd name="connsiteX9" fmla="*/ 551320 w 3499588"/>
              <a:gd name="connsiteY9" fmla="*/ 42053 h 74403"/>
              <a:gd name="connsiteX10" fmla="*/ 535757 w 3499588"/>
              <a:gd name="connsiteY10" fmla="*/ 74402 h 74403"/>
              <a:gd name="connsiteX11" fmla="*/ 543596 w 3499588"/>
              <a:gd name="connsiteY11" fmla="*/ 70635 h 74403"/>
              <a:gd name="connsiteX12" fmla="*/ 785673 w 3499588"/>
              <a:gd name="connsiteY12" fmla="*/ 531 h 74403"/>
              <a:gd name="connsiteX13" fmla="*/ 816978 w 3499588"/>
              <a:gd name="connsiteY13" fmla="*/ 15615 h 74403"/>
              <a:gd name="connsiteX14" fmla="*/ 819197 w 3499588"/>
              <a:gd name="connsiteY14" fmla="*/ 42053 h 74403"/>
              <a:gd name="connsiteX15" fmla="*/ 803635 w 3499588"/>
              <a:gd name="connsiteY15" fmla="*/ 74402 h 74403"/>
              <a:gd name="connsiteX16" fmla="*/ 811474 w 3499588"/>
              <a:gd name="connsiteY16" fmla="*/ 70635 h 74403"/>
              <a:gd name="connsiteX17" fmla="*/ 1053551 w 3499588"/>
              <a:gd name="connsiteY17" fmla="*/ 531 h 74403"/>
              <a:gd name="connsiteX18" fmla="*/ 1084857 w 3499588"/>
              <a:gd name="connsiteY18" fmla="*/ 15615 h 74403"/>
              <a:gd name="connsiteX19" fmla="*/ 1087075 w 3499588"/>
              <a:gd name="connsiteY19" fmla="*/ 42053 h 74403"/>
              <a:gd name="connsiteX20" fmla="*/ 1071512 w 3499588"/>
              <a:gd name="connsiteY20" fmla="*/ 74403 h 74403"/>
              <a:gd name="connsiteX21" fmla="*/ 1079353 w 3499588"/>
              <a:gd name="connsiteY21" fmla="*/ 70635 h 74403"/>
              <a:gd name="connsiteX22" fmla="*/ 1352736 w 3499588"/>
              <a:gd name="connsiteY22" fmla="*/ 15615 h 74403"/>
              <a:gd name="connsiteX23" fmla="*/ 1354954 w 3499588"/>
              <a:gd name="connsiteY23" fmla="*/ 42053 h 74403"/>
              <a:gd name="connsiteX24" fmla="*/ 1339392 w 3499588"/>
              <a:gd name="connsiteY24" fmla="*/ 74402 h 74403"/>
              <a:gd name="connsiteX25" fmla="*/ 1347230 w 3499588"/>
              <a:gd name="connsiteY25" fmla="*/ 70635 h 74403"/>
              <a:gd name="connsiteX26" fmla="*/ 1620614 w 3499588"/>
              <a:gd name="connsiteY26" fmla="*/ 15615 h 74403"/>
              <a:gd name="connsiteX27" fmla="*/ 1622832 w 3499588"/>
              <a:gd name="connsiteY27" fmla="*/ 42053 h 74403"/>
              <a:gd name="connsiteX28" fmla="*/ 1607269 w 3499588"/>
              <a:gd name="connsiteY28" fmla="*/ 74402 h 74403"/>
              <a:gd name="connsiteX29" fmla="*/ 1615109 w 3499588"/>
              <a:gd name="connsiteY29" fmla="*/ 70635 h 74403"/>
              <a:gd name="connsiteX30" fmla="*/ 1888492 w 3499588"/>
              <a:gd name="connsiteY30" fmla="*/ 15615 h 74403"/>
              <a:gd name="connsiteX31" fmla="*/ 1890710 w 3499588"/>
              <a:gd name="connsiteY31" fmla="*/ 42053 h 74403"/>
              <a:gd name="connsiteX32" fmla="*/ 1875147 w 3499588"/>
              <a:gd name="connsiteY32" fmla="*/ 74403 h 74403"/>
              <a:gd name="connsiteX33" fmla="*/ 1882987 w 3499588"/>
              <a:gd name="connsiteY33" fmla="*/ 70635 h 74403"/>
              <a:gd name="connsiteX34" fmla="*/ 2156371 w 3499588"/>
              <a:gd name="connsiteY34" fmla="*/ 15615 h 74403"/>
              <a:gd name="connsiteX35" fmla="*/ 2158589 w 3499588"/>
              <a:gd name="connsiteY35" fmla="*/ 42053 h 74403"/>
              <a:gd name="connsiteX36" fmla="*/ 2143025 w 3499588"/>
              <a:gd name="connsiteY36" fmla="*/ 74402 h 74403"/>
              <a:gd name="connsiteX37" fmla="*/ 2150866 w 3499588"/>
              <a:gd name="connsiteY37" fmla="*/ 70635 h 74403"/>
              <a:gd name="connsiteX38" fmla="*/ 2424248 w 3499588"/>
              <a:gd name="connsiteY38" fmla="*/ 15615 h 74403"/>
              <a:gd name="connsiteX39" fmla="*/ 2426467 w 3499588"/>
              <a:gd name="connsiteY39" fmla="*/ 42053 h 74403"/>
              <a:gd name="connsiteX40" fmla="*/ 2410904 w 3499588"/>
              <a:gd name="connsiteY40" fmla="*/ 74402 h 74403"/>
              <a:gd name="connsiteX41" fmla="*/ 2418743 w 3499588"/>
              <a:gd name="connsiteY41" fmla="*/ 70635 h 74403"/>
              <a:gd name="connsiteX42" fmla="*/ 2692127 w 3499588"/>
              <a:gd name="connsiteY42" fmla="*/ 15615 h 74403"/>
              <a:gd name="connsiteX43" fmla="*/ 2694344 w 3499588"/>
              <a:gd name="connsiteY43" fmla="*/ 42053 h 74403"/>
              <a:gd name="connsiteX44" fmla="*/ 2678781 w 3499588"/>
              <a:gd name="connsiteY44" fmla="*/ 74403 h 74403"/>
              <a:gd name="connsiteX45" fmla="*/ 2686622 w 3499588"/>
              <a:gd name="connsiteY45" fmla="*/ 70635 h 74403"/>
              <a:gd name="connsiteX46" fmla="*/ 2960005 w 3499588"/>
              <a:gd name="connsiteY46" fmla="*/ 15615 h 74403"/>
              <a:gd name="connsiteX47" fmla="*/ 2962223 w 3499588"/>
              <a:gd name="connsiteY47" fmla="*/ 42053 h 74403"/>
              <a:gd name="connsiteX48" fmla="*/ 2946660 w 3499588"/>
              <a:gd name="connsiteY48" fmla="*/ 74402 h 74403"/>
              <a:gd name="connsiteX49" fmla="*/ 2954500 w 3499588"/>
              <a:gd name="connsiteY49" fmla="*/ 70635 h 74403"/>
              <a:gd name="connsiteX50" fmla="*/ 3227883 w 3499588"/>
              <a:gd name="connsiteY50" fmla="*/ 15615 h 74403"/>
              <a:gd name="connsiteX51" fmla="*/ 3230101 w 3499588"/>
              <a:gd name="connsiteY51" fmla="*/ 42053 h 74403"/>
              <a:gd name="connsiteX52" fmla="*/ 3214538 w 3499588"/>
              <a:gd name="connsiteY52" fmla="*/ 74402 h 74403"/>
              <a:gd name="connsiteX53" fmla="*/ 3222378 w 3499588"/>
              <a:gd name="connsiteY53" fmla="*/ 70635 h 74403"/>
              <a:gd name="connsiteX54" fmla="*/ 3495761 w 3499588"/>
              <a:gd name="connsiteY54" fmla="*/ 15615 h 74403"/>
              <a:gd name="connsiteX55" fmla="*/ 3497979 w 3499588"/>
              <a:gd name="connsiteY55" fmla="*/ 42053 h 74403"/>
              <a:gd name="connsiteX56" fmla="*/ 3482416 w 3499588"/>
              <a:gd name="connsiteY56" fmla="*/ 74402 h 74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499588" h="74403">
                <a:moveTo>
                  <a:pt x="0" y="74402"/>
                </a:moveTo>
                <a:lnTo>
                  <a:pt x="7840" y="70635"/>
                </a:lnTo>
                <a:cubicBezTo>
                  <a:pt x="116686" y="21768"/>
                  <a:pt x="204042" y="-4105"/>
                  <a:pt x="249916" y="531"/>
                </a:cubicBezTo>
                <a:cubicBezTo>
                  <a:pt x="265208" y="2076"/>
                  <a:pt x="275890" y="7012"/>
                  <a:pt x="281223" y="15615"/>
                </a:cubicBezTo>
                <a:cubicBezTo>
                  <a:pt x="285490" y="22498"/>
                  <a:pt x="286130" y="31403"/>
                  <a:pt x="283441" y="42053"/>
                </a:cubicBezTo>
                <a:lnTo>
                  <a:pt x="267878" y="74402"/>
                </a:lnTo>
                <a:lnTo>
                  <a:pt x="275719" y="70635"/>
                </a:lnTo>
                <a:cubicBezTo>
                  <a:pt x="384565" y="21767"/>
                  <a:pt x="471921" y="-4106"/>
                  <a:pt x="517795" y="531"/>
                </a:cubicBezTo>
                <a:cubicBezTo>
                  <a:pt x="533087" y="2076"/>
                  <a:pt x="543769" y="7012"/>
                  <a:pt x="549101" y="15615"/>
                </a:cubicBezTo>
                <a:cubicBezTo>
                  <a:pt x="553368" y="22498"/>
                  <a:pt x="554009" y="31403"/>
                  <a:pt x="551320" y="42053"/>
                </a:cubicBezTo>
                <a:lnTo>
                  <a:pt x="535757" y="74402"/>
                </a:lnTo>
                <a:lnTo>
                  <a:pt x="543596" y="70635"/>
                </a:lnTo>
                <a:cubicBezTo>
                  <a:pt x="652443" y="21767"/>
                  <a:pt x="739799" y="-4106"/>
                  <a:pt x="785673" y="531"/>
                </a:cubicBezTo>
                <a:cubicBezTo>
                  <a:pt x="800964" y="2076"/>
                  <a:pt x="811646" y="7012"/>
                  <a:pt x="816978" y="15615"/>
                </a:cubicBezTo>
                <a:cubicBezTo>
                  <a:pt x="821246" y="22498"/>
                  <a:pt x="821886" y="31403"/>
                  <a:pt x="819197" y="42053"/>
                </a:cubicBezTo>
                <a:lnTo>
                  <a:pt x="803635" y="74402"/>
                </a:lnTo>
                <a:lnTo>
                  <a:pt x="811474" y="70635"/>
                </a:lnTo>
                <a:cubicBezTo>
                  <a:pt x="920320" y="21767"/>
                  <a:pt x="1007676" y="-4106"/>
                  <a:pt x="1053551" y="531"/>
                </a:cubicBezTo>
                <a:cubicBezTo>
                  <a:pt x="1068842" y="2076"/>
                  <a:pt x="1079524" y="7012"/>
                  <a:pt x="1084857" y="15615"/>
                </a:cubicBezTo>
                <a:cubicBezTo>
                  <a:pt x="1089122" y="22498"/>
                  <a:pt x="1089763" y="31403"/>
                  <a:pt x="1087075" y="42053"/>
                </a:cubicBezTo>
                <a:lnTo>
                  <a:pt x="1071512" y="74403"/>
                </a:lnTo>
                <a:lnTo>
                  <a:pt x="1079353" y="70635"/>
                </a:lnTo>
                <a:cubicBezTo>
                  <a:pt x="1224481" y="5478"/>
                  <a:pt x="1331405" y="-18799"/>
                  <a:pt x="1352736" y="15615"/>
                </a:cubicBezTo>
                <a:cubicBezTo>
                  <a:pt x="1357002" y="22498"/>
                  <a:pt x="1357643" y="31403"/>
                  <a:pt x="1354954" y="42053"/>
                </a:cubicBezTo>
                <a:lnTo>
                  <a:pt x="1339392" y="74402"/>
                </a:lnTo>
                <a:lnTo>
                  <a:pt x="1347230" y="70635"/>
                </a:lnTo>
                <a:cubicBezTo>
                  <a:pt x="1492359" y="5478"/>
                  <a:pt x="1599283" y="-18799"/>
                  <a:pt x="1620614" y="15615"/>
                </a:cubicBezTo>
                <a:cubicBezTo>
                  <a:pt x="1624880" y="22498"/>
                  <a:pt x="1625520" y="31403"/>
                  <a:pt x="1622832" y="42053"/>
                </a:cubicBezTo>
                <a:lnTo>
                  <a:pt x="1607269" y="74402"/>
                </a:lnTo>
                <a:lnTo>
                  <a:pt x="1615109" y="70635"/>
                </a:lnTo>
                <a:cubicBezTo>
                  <a:pt x="1760237" y="5478"/>
                  <a:pt x="1867161" y="-18799"/>
                  <a:pt x="1888492" y="15615"/>
                </a:cubicBezTo>
                <a:cubicBezTo>
                  <a:pt x="1892758" y="22498"/>
                  <a:pt x="1893399" y="31403"/>
                  <a:pt x="1890710" y="42053"/>
                </a:cubicBezTo>
                <a:lnTo>
                  <a:pt x="1875147" y="74403"/>
                </a:lnTo>
                <a:lnTo>
                  <a:pt x="1882987" y="70635"/>
                </a:lnTo>
                <a:cubicBezTo>
                  <a:pt x="2028117" y="5478"/>
                  <a:pt x="2135040" y="-18799"/>
                  <a:pt x="2156371" y="15615"/>
                </a:cubicBezTo>
                <a:cubicBezTo>
                  <a:pt x="2160637" y="22498"/>
                  <a:pt x="2161277" y="31403"/>
                  <a:pt x="2158589" y="42053"/>
                </a:cubicBezTo>
                <a:lnTo>
                  <a:pt x="2143025" y="74402"/>
                </a:lnTo>
                <a:lnTo>
                  <a:pt x="2150866" y="70635"/>
                </a:lnTo>
                <a:cubicBezTo>
                  <a:pt x="2295994" y="5478"/>
                  <a:pt x="2402918" y="-18799"/>
                  <a:pt x="2424248" y="15615"/>
                </a:cubicBezTo>
                <a:cubicBezTo>
                  <a:pt x="2428514" y="22498"/>
                  <a:pt x="2429156" y="31403"/>
                  <a:pt x="2426467" y="42053"/>
                </a:cubicBezTo>
                <a:lnTo>
                  <a:pt x="2410904" y="74402"/>
                </a:lnTo>
                <a:lnTo>
                  <a:pt x="2418743" y="70635"/>
                </a:lnTo>
                <a:cubicBezTo>
                  <a:pt x="2563872" y="5478"/>
                  <a:pt x="2670795" y="-18799"/>
                  <a:pt x="2692127" y="15615"/>
                </a:cubicBezTo>
                <a:cubicBezTo>
                  <a:pt x="2696392" y="22498"/>
                  <a:pt x="2697033" y="31403"/>
                  <a:pt x="2694344" y="42053"/>
                </a:cubicBezTo>
                <a:lnTo>
                  <a:pt x="2678781" y="74403"/>
                </a:lnTo>
                <a:lnTo>
                  <a:pt x="2686622" y="70635"/>
                </a:lnTo>
                <a:cubicBezTo>
                  <a:pt x="2831750" y="5478"/>
                  <a:pt x="2938674" y="-18799"/>
                  <a:pt x="2960005" y="15615"/>
                </a:cubicBezTo>
                <a:cubicBezTo>
                  <a:pt x="2964271" y="22498"/>
                  <a:pt x="2964912" y="31403"/>
                  <a:pt x="2962223" y="42053"/>
                </a:cubicBezTo>
                <a:lnTo>
                  <a:pt x="2946660" y="74402"/>
                </a:lnTo>
                <a:lnTo>
                  <a:pt x="2954500" y="70635"/>
                </a:lnTo>
                <a:cubicBezTo>
                  <a:pt x="3099628" y="5478"/>
                  <a:pt x="3206551" y="-18799"/>
                  <a:pt x="3227883" y="15615"/>
                </a:cubicBezTo>
                <a:cubicBezTo>
                  <a:pt x="3232149" y="22498"/>
                  <a:pt x="3232790" y="31403"/>
                  <a:pt x="3230101" y="42053"/>
                </a:cubicBezTo>
                <a:lnTo>
                  <a:pt x="3214538" y="74402"/>
                </a:lnTo>
                <a:lnTo>
                  <a:pt x="3222378" y="70635"/>
                </a:lnTo>
                <a:cubicBezTo>
                  <a:pt x="3367506" y="5478"/>
                  <a:pt x="3474429" y="-18799"/>
                  <a:pt x="3495761" y="15615"/>
                </a:cubicBezTo>
                <a:cubicBezTo>
                  <a:pt x="3500027" y="22498"/>
                  <a:pt x="3500668" y="31403"/>
                  <a:pt x="3497979" y="42053"/>
                </a:cubicBezTo>
                <a:lnTo>
                  <a:pt x="3482416" y="74402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05" name="フリーフォーム: 図形 704">
            <a:extLst>
              <a:ext uri="{FF2B5EF4-FFF2-40B4-BE49-F238E27FC236}">
                <a16:creationId xmlns:a16="http://schemas.microsoft.com/office/drawing/2014/main" id="{C4162AF1-2D85-F198-A92F-793DCA88B55A}"/>
              </a:ext>
            </a:extLst>
          </p:cNvPr>
          <p:cNvSpPr/>
          <p:nvPr/>
        </p:nvSpPr>
        <p:spPr bwMode="auto">
          <a:xfrm>
            <a:off x="642470" y="3253774"/>
            <a:ext cx="8595954" cy="88347"/>
          </a:xfrm>
          <a:custGeom>
            <a:avLst/>
            <a:gdLst>
              <a:gd name="connsiteX0" fmla="*/ 110695 w 4249900"/>
              <a:gd name="connsiteY0" fmla="*/ 0 h 121746"/>
              <a:gd name="connsiteX1" fmla="*/ 188968 w 4249900"/>
              <a:gd name="connsiteY1" fmla="*/ 32421 h 121746"/>
              <a:gd name="connsiteX2" fmla="*/ 196435 w 4249900"/>
              <a:gd name="connsiteY2" fmla="*/ 43496 h 121746"/>
              <a:gd name="connsiteX3" fmla="*/ 200955 w 4249900"/>
              <a:gd name="connsiteY3" fmla="*/ 40449 h 121746"/>
              <a:gd name="connsiteX4" fmla="*/ 244042 w 4249900"/>
              <a:gd name="connsiteY4" fmla="*/ 31750 h 121746"/>
              <a:gd name="connsiteX5" fmla="*/ 287129 w 4249900"/>
              <a:gd name="connsiteY5" fmla="*/ 40449 h 121746"/>
              <a:gd name="connsiteX6" fmla="*/ 292463 w 4249900"/>
              <a:gd name="connsiteY6" fmla="*/ 44044 h 121746"/>
              <a:gd name="connsiteX7" fmla="*/ 300300 w 4249900"/>
              <a:gd name="connsiteY7" fmla="*/ 32421 h 121746"/>
              <a:gd name="connsiteX8" fmla="*/ 378573 w 4249900"/>
              <a:gd name="connsiteY8" fmla="*/ 0 h 121746"/>
              <a:gd name="connsiteX9" fmla="*/ 456846 w 4249900"/>
              <a:gd name="connsiteY9" fmla="*/ 32421 h 121746"/>
              <a:gd name="connsiteX10" fmla="*/ 464313 w 4249900"/>
              <a:gd name="connsiteY10" fmla="*/ 43496 h 121746"/>
              <a:gd name="connsiteX11" fmla="*/ 468833 w 4249900"/>
              <a:gd name="connsiteY11" fmla="*/ 40449 h 121746"/>
              <a:gd name="connsiteX12" fmla="*/ 511920 w 4249900"/>
              <a:gd name="connsiteY12" fmla="*/ 31750 h 121746"/>
              <a:gd name="connsiteX13" fmla="*/ 555008 w 4249900"/>
              <a:gd name="connsiteY13" fmla="*/ 40449 h 121746"/>
              <a:gd name="connsiteX14" fmla="*/ 560341 w 4249900"/>
              <a:gd name="connsiteY14" fmla="*/ 44045 h 121746"/>
              <a:gd name="connsiteX15" fmla="*/ 568179 w 4249900"/>
              <a:gd name="connsiteY15" fmla="*/ 32421 h 121746"/>
              <a:gd name="connsiteX16" fmla="*/ 646452 w 4249900"/>
              <a:gd name="connsiteY16" fmla="*/ 0 h 121746"/>
              <a:gd name="connsiteX17" fmla="*/ 724725 w 4249900"/>
              <a:gd name="connsiteY17" fmla="*/ 32421 h 121746"/>
              <a:gd name="connsiteX18" fmla="*/ 732192 w 4249900"/>
              <a:gd name="connsiteY18" fmla="*/ 43496 h 121746"/>
              <a:gd name="connsiteX19" fmla="*/ 736712 w 4249900"/>
              <a:gd name="connsiteY19" fmla="*/ 40449 h 121746"/>
              <a:gd name="connsiteX20" fmla="*/ 779800 w 4249900"/>
              <a:gd name="connsiteY20" fmla="*/ 31750 h 121746"/>
              <a:gd name="connsiteX21" fmla="*/ 822887 w 4249900"/>
              <a:gd name="connsiteY21" fmla="*/ 40449 h 121746"/>
              <a:gd name="connsiteX22" fmla="*/ 828221 w 4249900"/>
              <a:gd name="connsiteY22" fmla="*/ 44045 h 121746"/>
              <a:gd name="connsiteX23" fmla="*/ 836058 w 4249900"/>
              <a:gd name="connsiteY23" fmla="*/ 32421 h 121746"/>
              <a:gd name="connsiteX24" fmla="*/ 914331 w 4249900"/>
              <a:gd name="connsiteY24" fmla="*/ 0 h 121746"/>
              <a:gd name="connsiteX25" fmla="*/ 992604 w 4249900"/>
              <a:gd name="connsiteY25" fmla="*/ 32421 h 121746"/>
              <a:gd name="connsiteX26" fmla="*/ 1000072 w 4249900"/>
              <a:gd name="connsiteY26" fmla="*/ 43496 h 121746"/>
              <a:gd name="connsiteX27" fmla="*/ 1004591 w 4249900"/>
              <a:gd name="connsiteY27" fmla="*/ 40449 h 121746"/>
              <a:gd name="connsiteX28" fmla="*/ 1047679 w 4249900"/>
              <a:gd name="connsiteY28" fmla="*/ 31750 h 121746"/>
              <a:gd name="connsiteX29" fmla="*/ 1090766 w 4249900"/>
              <a:gd name="connsiteY29" fmla="*/ 40449 h 121746"/>
              <a:gd name="connsiteX30" fmla="*/ 1096099 w 4249900"/>
              <a:gd name="connsiteY30" fmla="*/ 44045 h 121746"/>
              <a:gd name="connsiteX31" fmla="*/ 1103937 w 4249900"/>
              <a:gd name="connsiteY31" fmla="*/ 32421 h 121746"/>
              <a:gd name="connsiteX32" fmla="*/ 1182210 w 4249900"/>
              <a:gd name="connsiteY32" fmla="*/ 0 h 121746"/>
              <a:gd name="connsiteX33" fmla="*/ 1260483 w 4249900"/>
              <a:gd name="connsiteY33" fmla="*/ 32421 h 121746"/>
              <a:gd name="connsiteX34" fmla="*/ 1267950 w 4249900"/>
              <a:gd name="connsiteY34" fmla="*/ 43496 h 121746"/>
              <a:gd name="connsiteX35" fmla="*/ 1272470 w 4249900"/>
              <a:gd name="connsiteY35" fmla="*/ 40449 h 121746"/>
              <a:gd name="connsiteX36" fmla="*/ 1315557 w 4249900"/>
              <a:gd name="connsiteY36" fmla="*/ 31750 h 121746"/>
              <a:gd name="connsiteX37" fmla="*/ 1358645 w 4249900"/>
              <a:gd name="connsiteY37" fmla="*/ 40449 h 121746"/>
              <a:gd name="connsiteX38" fmla="*/ 1363978 w 4249900"/>
              <a:gd name="connsiteY38" fmla="*/ 44045 h 121746"/>
              <a:gd name="connsiteX39" fmla="*/ 1371815 w 4249900"/>
              <a:gd name="connsiteY39" fmla="*/ 32421 h 121746"/>
              <a:gd name="connsiteX40" fmla="*/ 1450090 w 4249900"/>
              <a:gd name="connsiteY40" fmla="*/ 0 h 121746"/>
              <a:gd name="connsiteX41" fmla="*/ 1528362 w 4249900"/>
              <a:gd name="connsiteY41" fmla="*/ 32421 h 121746"/>
              <a:gd name="connsiteX42" fmla="*/ 1535829 w 4249900"/>
              <a:gd name="connsiteY42" fmla="*/ 43496 h 121746"/>
              <a:gd name="connsiteX43" fmla="*/ 1540349 w 4249900"/>
              <a:gd name="connsiteY43" fmla="*/ 40449 h 121746"/>
              <a:gd name="connsiteX44" fmla="*/ 1583436 w 4249900"/>
              <a:gd name="connsiteY44" fmla="*/ 31750 h 121746"/>
              <a:gd name="connsiteX45" fmla="*/ 1626523 w 4249900"/>
              <a:gd name="connsiteY45" fmla="*/ 40449 h 121746"/>
              <a:gd name="connsiteX46" fmla="*/ 1631857 w 4249900"/>
              <a:gd name="connsiteY46" fmla="*/ 44044 h 121746"/>
              <a:gd name="connsiteX47" fmla="*/ 1639693 w 4249900"/>
              <a:gd name="connsiteY47" fmla="*/ 32421 h 121746"/>
              <a:gd name="connsiteX48" fmla="*/ 1717967 w 4249900"/>
              <a:gd name="connsiteY48" fmla="*/ 0 h 121746"/>
              <a:gd name="connsiteX49" fmla="*/ 1796240 w 4249900"/>
              <a:gd name="connsiteY49" fmla="*/ 32421 h 121746"/>
              <a:gd name="connsiteX50" fmla="*/ 1803707 w 4249900"/>
              <a:gd name="connsiteY50" fmla="*/ 43496 h 121746"/>
              <a:gd name="connsiteX51" fmla="*/ 1808226 w 4249900"/>
              <a:gd name="connsiteY51" fmla="*/ 40449 h 121746"/>
              <a:gd name="connsiteX52" fmla="*/ 1851313 w 4249900"/>
              <a:gd name="connsiteY52" fmla="*/ 31750 h 121746"/>
              <a:gd name="connsiteX53" fmla="*/ 1894401 w 4249900"/>
              <a:gd name="connsiteY53" fmla="*/ 40449 h 121746"/>
              <a:gd name="connsiteX54" fmla="*/ 1899734 w 4249900"/>
              <a:gd name="connsiteY54" fmla="*/ 44044 h 121746"/>
              <a:gd name="connsiteX55" fmla="*/ 1907571 w 4249900"/>
              <a:gd name="connsiteY55" fmla="*/ 32421 h 121746"/>
              <a:gd name="connsiteX56" fmla="*/ 1985842 w 4249900"/>
              <a:gd name="connsiteY56" fmla="*/ 0 h 121746"/>
              <a:gd name="connsiteX57" fmla="*/ 2064117 w 4249900"/>
              <a:gd name="connsiteY57" fmla="*/ 32421 h 121746"/>
              <a:gd name="connsiteX58" fmla="*/ 2071584 w 4249900"/>
              <a:gd name="connsiteY58" fmla="*/ 43496 h 121746"/>
              <a:gd name="connsiteX59" fmla="*/ 2076103 w 4249900"/>
              <a:gd name="connsiteY59" fmla="*/ 40449 h 121746"/>
              <a:gd name="connsiteX60" fmla="*/ 2119192 w 4249900"/>
              <a:gd name="connsiteY60" fmla="*/ 31750 h 121746"/>
              <a:gd name="connsiteX61" fmla="*/ 2162278 w 4249900"/>
              <a:gd name="connsiteY61" fmla="*/ 40449 h 121746"/>
              <a:gd name="connsiteX62" fmla="*/ 2167613 w 4249900"/>
              <a:gd name="connsiteY62" fmla="*/ 44045 h 121746"/>
              <a:gd name="connsiteX63" fmla="*/ 2175449 w 4249900"/>
              <a:gd name="connsiteY63" fmla="*/ 32421 h 121746"/>
              <a:gd name="connsiteX64" fmla="*/ 2253722 w 4249900"/>
              <a:gd name="connsiteY64" fmla="*/ 0 h 121746"/>
              <a:gd name="connsiteX65" fmla="*/ 2331995 w 4249900"/>
              <a:gd name="connsiteY65" fmla="*/ 32421 h 121746"/>
              <a:gd name="connsiteX66" fmla="*/ 2339461 w 4249900"/>
              <a:gd name="connsiteY66" fmla="*/ 43496 h 121746"/>
              <a:gd name="connsiteX67" fmla="*/ 2343982 w 4249900"/>
              <a:gd name="connsiteY67" fmla="*/ 40449 h 121746"/>
              <a:gd name="connsiteX68" fmla="*/ 2387070 w 4249900"/>
              <a:gd name="connsiteY68" fmla="*/ 31750 h 121746"/>
              <a:gd name="connsiteX69" fmla="*/ 2430156 w 4249900"/>
              <a:gd name="connsiteY69" fmla="*/ 40449 h 121746"/>
              <a:gd name="connsiteX70" fmla="*/ 2435491 w 4249900"/>
              <a:gd name="connsiteY70" fmla="*/ 44045 h 121746"/>
              <a:gd name="connsiteX71" fmla="*/ 2443327 w 4249900"/>
              <a:gd name="connsiteY71" fmla="*/ 32421 h 121746"/>
              <a:gd name="connsiteX72" fmla="*/ 2521601 w 4249900"/>
              <a:gd name="connsiteY72" fmla="*/ 0 h 121746"/>
              <a:gd name="connsiteX73" fmla="*/ 2599874 w 4249900"/>
              <a:gd name="connsiteY73" fmla="*/ 32421 h 121746"/>
              <a:gd name="connsiteX74" fmla="*/ 2607340 w 4249900"/>
              <a:gd name="connsiteY74" fmla="*/ 43496 h 121746"/>
              <a:gd name="connsiteX75" fmla="*/ 2611860 w 4249900"/>
              <a:gd name="connsiteY75" fmla="*/ 40449 h 121746"/>
              <a:gd name="connsiteX76" fmla="*/ 2654946 w 4249900"/>
              <a:gd name="connsiteY76" fmla="*/ 31750 h 121746"/>
              <a:gd name="connsiteX77" fmla="*/ 2698035 w 4249900"/>
              <a:gd name="connsiteY77" fmla="*/ 40449 h 121746"/>
              <a:gd name="connsiteX78" fmla="*/ 2703368 w 4249900"/>
              <a:gd name="connsiteY78" fmla="*/ 44045 h 121746"/>
              <a:gd name="connsiteX79" fmla="*/ 2711205 w 4249900"/>
              <a:gd name="connsiteY79" fmla="*/ 32421 h 121746"/>
              <a:gd name="connsiteX80" fmla="*/ 2789478 w 4249900"/>
              <a:gd name="connsiteY80" fmla="*/ 0 h 121746"/>
              <a:gd name="connsiteX81" fmla="*/ 2867751 w 4249900"/>
              <a:gd name="connsiteY81" fmla="*/ 32421 h 121746"/>
              <a:gd name="connsiteX82" fmla="*/ 2875218 w 4249900"/>
              <a:gd name="connsiteY82" fmla="*/ 43496 h 121746"/>
              <a:gd name="connsiteX83" fmla="*/ 2879738 w 4249900"/>
              <a:gd name="connsiteY83" fmla="*/ 40449 h 121746"/>
              <a:gd name="connsiteX84" fmla="*/ 2922826 w 4249900"/>
              <a:gd name="connsiteY84" fmla="*/ 31750 h 121746"/>
              <a:gd name="connsiteX85" fmla="*/ 2965913 w 4249900"/>
              <a:gd name="connsiteY85" fmla="*/ 40449 h 121746"/>
              <a:gd name="connsiteX86" fmla="*/ 2971248 w 4249900"/>
              <a:gd name="connsiteY86" fmla="*/ 44045 h 121746"/>
              <a:gd name="connsiteX87" fmla="*/ 2979084 w 4249900"/>
              <a:gd name="connsiteY87" fmla="*/ 32421 h 121746"/>
              <a:gd name="connsiteX88" fmla="*/ 3057357 w 4249900"/>
              <a:gd name="connsiteY88" fmla="*/ 0 h 121746"/>
              <a:gd name="connsiteX89" fmla="*/ 3135630 w 4249900"/>
              <a:gd name="connsiteY89" fmla="*/ 32421 h 121746"/>
              <a:gd name="connsiteX90" fmla="*/ 3143096 w 4249900"/>
              <a:gd name="connsiteY90" fmla="*/ 43496 h 121746"/>
              <a:gd name="connsiteX91" fmla="*/ 3147617 w 4249900"/>
              <a:gd name="connsiteY91" fmla="*/ 40449 h 121746"/>
              <a:gd name="connsiteX92" fmla="*/ 3190704 w 4249900"/>
              <a:gd name="connsiteY92" fmla="*/ 31750 h 121746"/>
              <a:gd name="connsiteX93" fmla="*/ 3233791 w 4249900"/>
              <a:gd name="connsiteY93" fmla="*/ 40449 h 121746"/>
              <a:gd name="connsiteX94" fmla="*/ 3239125 w 4249900"/>
              <a:gd name="connsiteY94" fmla="*/ 44045 h 121746"/>
              <a:gd name="connsiteX95" fmla="*/ 3246962 w 4249900"/>
              <a:gd name="connsiteY95" fmla="*/ 32421 h 121746"/>
              <a:gd name="connsiteX96" fmla="*/ 3325235 w 4249900"/>
              <a:gd name="connsiteY96" fmla="*/ 0 h 121746"/>
              <a:gd name="connsiteX97" fmla="*/ 3403507 w 4249900"/>
              <a:gd name="connsiteY97" fmla="*/ 32421 h 121746"/>
              <a:gd name="connsiteX98" fmla="*/ 3410974 w 4249900"/>
              <a:gd name="connsiteY98" fmla="*/ 43496 h 121746"/>
              <a:gd name="connsiteX99" fmla="*/ 3415494 w 4249900"/>
              <a:gd name="connsiteY99" fmla="*/ 40449 h 121746"/>
              <a:gd name="connsiteX100" fmla="*/ 3458582 w 4249900"/>
              <a:gd name="connsiteY100" fmla="*/ 31750 h 121746"/>
              <a:gd name="connsiteX101" fmla="*/ 3501666 w 4249900"/>
              <a:gd name="connsiteY101" fmla="*/ 40449 h 121746"/>
              <a:gd name="connsiteX102" fmla="*/ 3506998 w 4249900"/>
              <a:gd name="connsiteY102" fmla="*/ 44044 h 121746"/>
              <a:gd name="connsiteX103" fmla="*/ 3514835 w 4249900"/>
              <a:gd name="connsiteY103" fmla="*/ 32421 h 121746"/>
              <a:gd name="connsiteX104" fmla="*/ 3593106 w 4249900"/>
              <a:gd name="connsiteY104" fmla="*/ 0 h 121746"/>
              <a:gd name="connsiteX105" fmla="*/ 3671379 w 4249900"/>
              <a:gd name="connsiteY105" fmla="*/ 32421 h 121746"/>
              <a:gd name="connsiteX106" fmla="*/ 3678847 w 4249900"/>
              <a:gd name="connsiteY106" fmla="*/ 43497 h 121746"/>
              <a:gd name="connsiteX107" fmla="*/ 3683369 w 4249900"/>
              <a:gd name="connsiteY107" fmla="*/ 40449 h 121746"/>
              <a:gd name="connsiteX108" fmla="*/ 3726456 w 4249900"/>
              <a:gd name="connsiteY108" fmla="*/ 31750 h 121746"/>
              <a:gd name="connsiteX109" fmla="*/ 3769544 w 4249900"/>
              <a:gd name="connsiteY109" fmla="*/ 40449 h 121746"/>
              <a:gd name="connsiteX110" fmla="*/ 3774875 w 4249900"/>
              <a:gd name="connsiteY110" fmla="*/ 44043 h 121746"/>
              <a:gd name="connsiteX111" fmla="*/ 3782711 w 4249900"/>
              <a:gd name="connsiteY111" fmla="*/ 32421 h 121746"/>
              <a:gd name="connsiteX112" fmla="*/ 3860984 w 4249900"/>
              <a:gd name="connsiteY112" fmla="*/ 0 h 121746"/>
              <a:gd name="connsiteX113" fmla="*/ 3939257 w 4249900"/>
              <a:gd name="connsiteY113" fmla="*/ 32421 h 121746"/>
              <a:gd name="connsiteX114" fmla="*/ 3946725 w 4249900"/>
              <a:gd name="connsiteY114" fmla="*/ 43497 h 121746"/>
              <a:gd name="connsiteX115" fmla="*/ 3951247 w 4249900"/>
              <a:gd name="connsiteY115" fmla="*/ 40449 h 121746"/>
              <a:gd name="connsiteX116" fmla="*/ 3994334 w 4249900"/>
              <a:gd name="connsiteY116" fmla="*/ 31750 h 121746"/>
              <a:gd name="connsiteX117" fmla="*/ 4037422 w 4249900"/>
              <a:gd name="connsiteY117" fmla="*/ 40449 h 121746"/>
              <a:gd name="connsiteX118" fmla="*/ 4042754 w 4249900"/>
              <a:gd name="connsiteY118" fmla="*/ 44044 h 121746"/>
              <a:gd name="connsiteX119" fmla="*/ 4050590 w 4249900"/>
              <a:gd name="connsiteY119" fmla="*/ 32421 h 121746"/>
              <a:gd name="connsiteX120" fmla="*/ 4128863 w 4249900"/>
              <a:gd name="connsiteY120" fmla="*/ 0 h 121746"/>
              <a:gd name="connsiteX121" fmla="*/ 4207136 w 4249900"/>
              <a:gd name="connsiteY121" fmla="*/ 32421 h 121746"/>
              <a:gd name="connsiteX122" fmla="*/ 4214604 w 4249900"/>
              <a:gd name="connsiteY122" fmla="*/ 43497 h 121746"/>
              <a:gd name="connsiteX123" fmla="*/ 4219126 w 4249900"/>
              <a:gd name="connsiteY123" fmla="*/ 40449 h 121746"/>
              <a:gd name="connsiteX124" fmla="*/ 4249900 w 4249900"/>
              <a:gd name="connsiteY124" fmla="*/ 34236 h 121746"/>
              <a:gd name="connsiteX125" fmla="*/ 4249900 w 4249900"/>
              <a:gd name="connsiteY125" fmla="*/ 121746 h 121746"/>
              <a:gd name="connsiteX126" fmla="*/ 2231 w 4249900"/>
              <a:gd name="connsiteY126" fmla="*/ 121746 h 121746"/>
              <a:gd name="connsiteX127" fmla="*/ 0 w 4249900"/>
              <a:gd name="connsiteY127" fmla="*/ 110694 h 121746"/>
              <a:gd name="connsiteX128" fmla="*/ 110695 w 4249900"/>
              <a:gd name="connsiteY128" fmla="*/ 0 h 121746"/>
              <a:gd name="connsiteX0" fmla="*/ 2231 w 4249900"/>
              <a:gd name="connsiteY0" fmla="*/ 121746 h 213186"/>
              <a:gd name="connsiteX1" fmla="*/ 0 w 4249900"/>
              <a:gd name="connsiteY1" fmla="*/ 110694 h 213186"/>
              <a:gd name="connsiteX2" fmla="*/ 110695 w 4249900"/>
              <a:gd name="connsiteY2" fmla="*/ 0 h 213186"/>
              <a:gd name="connsiteX3" fmla="*/ 188968 w 4249900"/>
              <a:gd name="connsiteY3" fmla="*/ 32421 h 213186"/>
              <a:gd name="connsiteX4" fmla="*/ 196435 w 4249900"/>
              <a:gd name="connsiteY4" fmla="*/ 43496 h 213186"/>
              <a:gd name="connsiteX5" fmla="*/ 200955 w 4249900"/>
              <a:gd name="connsiteY5" fmla="*/ 40449 h 213186"/>
              <a:gd name="connsiteX6" fmla="*/ 244042 w 4249900"/>
              <a:gd name="connsiteY6" fmla="*/ 31750 h 213186"/>
              <a:gd name="connsiteX7" fmla="*/ 287129 w 4249900"/>
              <a:gd name="connsiteY7" fmla="*/ 40449 h 213186"/>
              <a:gd name="connsiteX8" fmla="*/ 292463 w 4249900"/>
              <a:gd name="connsiteY8" fmla="*/ 44044 h 213186"/>
              <a:gd name="connsiteX9" fmla="*/ 300300 w 4249900"/>
              <a:gd name="connsiteY9" fmla="*/ 32421 h 213186"/>
              <a:gd name="connsiteX10" fmla="*/ 378573 w 4249900"/>
              <a:gd name="connsiteY10" fmla="*/ 0 h 213186"/>
              <a:gd name="connsiteX11" fmla="*/ 456846 w 4249900"/>
              <a:gd name="connsiteY11" fmla="*/ 32421 h 213186"/>
              <a:gd name="connsiteX12" fmla="*/ 464313 w 4249900"/>
              <a:gd name="connsiteY12" fmla="*/ 43496 h 213186"/>
              <a:gd name="connsiteX13" fmla="*/ 468833 w 4249900"/>
              <a:gd name="connsiteY13" fmla="*/ 40449 h 213186"/>
              <a:gd name="connsiteX14" fmla="*/ 511920 w 4249900"/>
              <a:gd name="connsiteY14" fmla="*/ 31750 h 213186"/>
              <a:gd name="connsiteX15" fmla="*/ 555008 w 4249900"/>
              <a:gd name="connsiteY15" fmla="*/ 40449 h 213186"/>
              <a:gd name="connsiteX16" fmla="*/ 560341 w 4249900"/>
              <a:gd name="connsiteY16" fmla="*/ 44045 h 213186"/>
              <a:gd name="connsiteX17" fmla="*/ 568179 w 4249900"/>
              <a:gd name="connsiteY17" fmla="*/ 32421 h 213186"/>
              <a:gd name="connsiteX18" fmla="*/ 646452 w 4249900"/>
              <a:gd name="connsiteY18" fmla="*/ 0 h 213186"/>
              <a:gd name="connsiteX19" fmla="*/ 724725 w 4249900"/>
              <a:gd name="connsiteY19" fmla="*/ 32421 h 213186"/>
              <a:gd name="connsiteX20" fmla="*/ 732192 w 4249900"/>
              <a:gd name="connsiteY20" fmla="*/ 43496 h 213186"/>
              <a:gd name="connsiteX21" fmla="*/ 736712 w 4249900"/>
              <a:gd name="connsiteY21" fmla="*/ 40449 h 213186"/>
              <a:gd name="connsiteX22" fmla="*/ 779800 w 4249900"/>
              <a:gd name="connsiteY22" fmla="*/ 31750 h 213186"/>
              <a:gd name="connsiteX23" fmla="*/ 822887 w 4249900"/>
              <a:gd name="connsiteY23" fmla="*/ 40449 h 213186"/>
              <a:gd name="connsiteX24" fmla="*/ 828221 w 4249900"/>
              <a:gd name="connsiteY24" fmla="*/ 44045 h 213186"/>
              <a:gd name="connsiteX25" fmla="*/ 836058 w 4249900"/>
              <a:gd name="connsiteY25" fmla="*/ 32421 h 213186"/>
              <a:gd name="connsiteX26" fmla="*/ 914331 w 4249900"/>
              <a:gd name="connsiteY26" fmla="*/ 0 h 213186"/>
              <a:gd name="connsiteX27" fmla="*/ 992604 w 4249900"/>
              <a:gd name="connsiteY27" fmla="*/ 32421 h 213186"/>
              <a:gd name="connsiteX28" fmla="*/ 1000072 w 4249900"/>
              <a:gd name="connsiteY28" fmla="*/ 43496 h 213186"/>
              <a:gd name="connsiteX29" fmla="*/ 1004591 w 4249900"/>
              <a:gd name="connsiteY29" fmla="*/ 40449 h 213186"/>
              <a:gd name="connsiteX30" fmla="*/ 1047679 w 4249900"/>
              <a:gd name="connsiteY30" fmla="*/ 31750 h 213186"/>
              <a:gd name="connsiteX31" fmla="*/ 1090766 w 4249900"/>
              <a:gd name="connsiteY31" fmla="*/ 40449 h 213186"/>
              <a:gd name="connsiteX32" fmla="*/ 1096099 w 4249900"/>
              <a:gd name="connsiteY32" fmla="*/ 44045 h 213186"/>
              <a:gd name="connsiteX33" fmla="*/ 1103937 w 4249900"/>
              <a:gd name="connsiteY33" fmla="*/ 32421 h 213186"/>
              <a:gd name="connsiteX34" fmla="*/ 1182210 w 4249900"/>
              <a:gd name="connsiteY34" fmla="*/ 0 h 213186"/>
              <a:gd name="connsiteX35" fmla="*/ 1260483 w 4249900"/>
              <a:gd name="connsiteY35" fmla="*/ 32421 h 213186"/>
              <a:gd name="connsiteX36" fmla="*/ 1267950 w 4249900"/>
              <a:gd name="connsiteY36" fmla="*/ 43496 h 213186"/>
              <a:gd name="connsiteX37" fmla="*/ 1272470 w 4249900"/>
              <a:gd name="connsiteY37" fmla="*/ 40449 h 213186"/>
              <a:gd name="connsiteX38" fmla="*/ 1315557 w 4249900"/>
              <a:gd name="connsiteY38" fmla="*/ 31750 h 213186"/>
              <a:gd name="connsiteX39" fmla="*/ 1358645 w 4249900"/>
              <a:gd name="connsiteY39" fmla="*/ 40449 h 213186"/>
              <a:gd name="connsiteX40" fmla="*/ 1363978 w 4249900"/>
              <a:gd name="connsiteY40" fmla="*/ 44045 h 213186"/>
              <a:gd name="connsiteX41" fmla="*/ 1371815 w 4249900"/>
              <a:gd name="connsiteY41" fmla="*/ 32421 h 213186"/>
              <a:gd name="connsiteX42" fmla="*/ 1450090 w 4249900"/>
              <a:gd name="connsiteY42" fmla="*/ 0 h 213186"/>
              <a:gd name="connsiteX43" fmla="*/ 1528362 w 4249900"/>
              <a:gd name="connsiteY43" fmla="*/ 32421 h 213186"/>
              <a:gd name="connsiteX44" fmla="*/ 1535829 w 4249900"/>
              <a:gd name="connsiteY44" fmla="*/ 43496 h 213186"/>
              <a:gd name="connsiteX45" fmla="*/ 1540349 w 4249900"/>
              <a:gd name="connsiteY45" fmla="*/ 40449 h 213186"/>
              <a:gd name="connsiteX46" fmla="*/ 1583436 w 4249900"/>
              <a:gd name="connsiteY46" fmla="*/ 31750 h 213186"/>
              <a:gd name="connsiteX47" fmla="*/ 1626523 w 4249900"/>
              <a:gd name="connsiteY47" fmla="*/ 40449 h 213186"/>
              <a:gd name="connsiteX48" fmla="*/ 1631857 w 4249900"/>
              <a:gd name="connsiteY48" fmla="*/ 44044 h 213186"/>
              <a:gd name="connsiteX49" fmla="*/ 1639693 w 4249900"/>
              <a:gd name="connsiteY49" fmla="*/ 32421 h 213186"/>
              <a:gd name="connsiteX50" fmla="*/ 1717967 w 4249900"/>
              <a:gd name="connsiteY50" fmla="*/ 0 h 213186"/>
              <a:gd name="connsiteX51" fmla="*/ 1796240 w 4249900"/>
              <a:gd name="connsiteY51" fmla="*/ 32421 h 213186"/>
              <a:gd name="connsiteX52" fmla="*/ 1803707 w 4249900"/>
              <a:gd name="connsiteY52" fmla="*/ 43496 h 213186"/>
              <a:gd name="connsiteX53" fmla="*/ 1808226 w 4249900"/>
              <a:gd name="connsiteY53" fmla="*/ 40449 h 213186"/>
              <a:gd name="connsiteX54" fmla="*/ 1851313 w 4249900"/>
              <a:gd name="connsiteY54" fmla="*/ 31750 h 213186"/>
              <a:gd name="connsiteX55" fmla="*/ 1894401 w 4249900"/>
              <a:gd name="connsiteY55" fmla="*/ 40449 h 213186"/>
              <a:gd name="connsiteX56" fmla="*/ 1899734 w 4249900"/>
              <a:gd name="connsiteY56" fmla="*/ 44044 h 213186"/>
              <a:gd name="connsiteX57" fmla="*/ 1907571 w 4249900"/>
              <a:gd name="connsiteY57" fmla="*/ 32421 h 213186"/>
              <a:gd name="connsiteX58" fmla="*/ 1985842 w 4249900"/>
              <a:gd name="connsiteY58" fmla="*/ 0 h 213186"/>
              <a:gd name="connsiteX59" fmla="*/ 2064117 w 4249900"/>
              <a:gd name="connsiteY59" fmla="*/ 32421 h 213186"/>
              <a:gd name="connsiteX60" fmla="*/ 2071584 w 4249900"/>
              <a:gd name="connsiteY60" fmla="*/ 43496 h 213186"/>
              <a:gd name="connsiteX61" fmla="*/ 2076103 w 4249900"/>
              <a:gd name="connsiteY61" fmla="*/ 40449 h 213186"/>
              <a:gd name="connsiteX62" fmla="*/ 2119192 w 4249900"/>
              <a:gd name="connsiteY62" fmla="*/ 31750 h 213186"/>
              <a:gd name="connsiteX63" fmla="*/ 2162278 w 4249900"/>
              <a:gd name="connsiteY63" fmla="*/ 40449 h 213186"/>
              <a:gd name="connsiteX64" fmla="*/ 2167613 w 4249900"/>
              <a:gd name="connsiteY64" fmla="*/ 44045 h 213186"/>
              <a:gd name="connsiteX65" fmla="*/ 2175449 w 4249900"/>
              <a:gd name="connsiteY65" fmla="*/ 32421 h 213186"/>
              <a:gd name="connsiteX66" fmla="*/ 2253722 w 4249900"/>
              <a:gd name="connsiteY66" fmla="*/ 0 h 213186"/>
              <a:gd name="connsiteX67" fmla="*/ 2331995 w 4249900"/>
              <a:gd name="connsiteY67" fmla="*/ 32421 h 213186"/>
              <a:gd name="connsiteX68" fmla="*/ 2339461 w 4249900"/>
              <a:gd name="connsiteY68" fmla="*/ 43496 h 213186"/>
              <a:gd name="connsiteX69" fmla="*/ 2343982 w 4249900"/>
              <a:gd name="connsiteY69" fmla="*/ 40449 h 213186"/>
              <a:gd name="connsiteX70" fmla="*/ 2387070 w 4249900"/>
              <a:gd name="connsiteY70" fmla="*/ 31750 h 213186"/>
              <a:gd name="connsiteX71" fmla="*/ 2430156 w 4249900"/>
              <a:gd name="connsiteY71" fmla="*/ 40449 h 213186"/>
              <a:gd name="connsiteX72" fmla="*/ 2435491 w 4249900"/>
              <a:gd name="connsiteY72" fmla="*/ 44045 h 213186"/>
              <a:gd name="connsiteX73" fmla="*/ 2443327 w 4249900"/>
              <a:gd name="connsiteY73" fmla="*/ 32421 h 213186"/>
              <a:gd name="connsiteX74" fmla="*/ 2521601 w 4249900"/>
              <a:gd name="connsiteY74" fmla="*/ 0 h 213186"/>
              <a:gd name="connsiteX75" fmla="*/ 2599874 w 4249900"/>
              <a:gd name="connsiteY75" fmla="*/ 32421 h 213186"/>
              <a:gd name="connsiteX76" fmla="*/ 2607340 w 4249900"/>
              <a:gd name="connsiteY76" fmla="*/ 43496 h 213186"/>
              <a:gd name="connsiteX77" fmla="*/ 2611860 w 4249900"/>
              <a:gd name="connsiteY77" fmla="*/ 40449 h 213186"/>
              <a:gd name="connsiteX78" fmla="*/ 2654946 w 4249900"/>
              <a:gd name="connsiteY78" fmla="*/ 31750 h 213186"/>
              <a:gd name="connsiteX79" fmla="*/ 2698035 w 4249900"/>
              <a:gd name="connsiteY79" fmla="*/ 40449 h 213186"/>
              <a:gd name="connsiteX80" fmla="*/ 2703368 w 4249900"/>
              <a:gd name="connsiteY80" fmla="*/ 44045 h 213186"/>
              <a:gd name="connsiteX81" fmla="*/ 2711205 w 4249900"/>
              <a:gd name="connsiteY81" fmla="*/ 32421 h 213186"/>
              <a:gd name="connsiteX82" fmla="*/ 2789478 w 4249900"/>
              <a:gd name="connsiteY82" fmla="*/ 0 h 213186"/>
              <a:gd name="connsiteX83" fmla="*/ 2867751 w 4249900"/>
              <a:gd name="connsiteY83" fmla="*/ 32421 h 213186"/>
              <a:gd name="connsiteX84" fmla="*/ 2875218 w 4249900"/>
              <a:gd name="connsiteY84" fmla="*/ 43496 h 213186"/>
              <a:gd name="connsiteX85" fmla="*/ 2879738 w 4249900"/>
              <a:gd name="connsiteY85" fmla="*/ 40449 h 213186"/>
              <a:gd name="connsiteX86" fmla="*/ 2922826 w 4249900"/>
              <a:gd name="connsiteY86" fmla="*/ 31750 h 213186"/>
              <a:gd name="connsiteX87" fmla="*/ 2965913 w 4249900"/>
              <a:gd name="connsiteY87" fmla="*/ 40449 h 213186"/>
              <a:gd name="connsiteX88" fmla="*/ 2971248 w 4249900"/>
              <a:gd name="connsiteY88" fmla="*/ 44045 h 213186"/>
              <a:gd name="connsiteX89" fmla="*/ 2979084 w 4249900"/>
              <a:gd name="connsiteY89" fmla="*/ 32421 h 213186"/>
              <a:gd name="connsiteX90" fmla="*/ 3057357 w 4249900"/>
              <a:gd name="connsiteY90" fmla="*/ 0 h 213186"/>
              <a:gd name="connsiteX91" fmla="*/ 3135630 w 4249900"/>
              <a:gd name="connsiteY91" fmla="*/ 32421 h 213186"/>
              <a:gd name="connsiteX92" fmla="*/ 3143096 w 4249900"/>
              <a:gd name="connsiteY92" fmla="*/ 43496 h 213186"/>
              <a:gd name="connsiteX93" fmla="*/ 3147617 w 4249900"/>
              <a:gd name="connsiteY93" fmla="*/ 40449 h 213186"/>
              <a:gd name="connsiteX94" fmla="*/ 3190704 w 4249900"/>
              <a:gd name="connsiteY94" fmla="*/ 31750 h 213186"/>
              <a:gd name="connsiteX95" fmla="*/ 3233791 w 4249900"/>
              <a:gd name="connsiteY95" fmla="*/ 40449 h 213186"/>
              <a:gd name="connsiteX96" fmla="*/ 3239125 w 4249900"/>
              <a:gd name="connsiteY96" fmla="*/ 44045 h 213186"/>
              <a:gd name="connsiteX97" fmla="*/ 3246962 w 4249900"/>
              <a:gd name="connsiteY97" fmla="*/ 32421 h 213186"/>
              <a:gd name="connsiteX98" fmla="*/ 3325235 w 4249900"/>
              <a:gd name="connsiteY98" fmla="*/ 0 h 213186"/>
              <a:gd name="connsiteX99" fmla="*/ 3403507 w 4249900"/>
              <a:gd name="connsiteY99" fmla="*/ 32421 h 213186"/>
              <a:gd name="connsiteX100" fmla="*/ 3410974 w 4249900"/>
              <a:gd name="connsiteY100" fmla="*/ 43496 h 213186"/>
              <a:gd name="connsiteX101" fmla="*/ 3415494 w 4249900"/>
              <a:gd name="connsiteY101" fmla="*/ 40449 h 213186"/>
              <a:gd name="connsiteX102" fmla="*/ 3458582 w 4249900"/>
              <a:gd name="connsiteY102" fmla="*/ 31750 h 213186"/>
              <a:gd name="connsiteX103" fmla="*/ 3501666 w 4249900"/>
              <a:gd name="connsiteY103" fmla="*/ 40449 h 213186"/>
              <a:gd name="connsiteX104" fmla="*/ 3506998 w 4249900"/>
              <a:gd name="connsiteY104" fmla="*/ 44044 h 213186"/>
              <a:gd name="connsiteX105" fmla="*/ 3514835 w 4249900"/>
              <a:gd name="connsiteY105" fmla="*/ 32421 h 213186"/>
              <a:gd name="connsiteX106" fmla="*/ 3593106 w 4249900"/>
              <a:gd name="connsiteY106" fmla="*/ 0 h 213186"/>
              <a:gd name="connsiteX107" fmla="*/ 3671379 w 4249900"/>
              <a:gd name="connsiteY107" fmla="*/ 32421 h 213186"/>
              <a:gd name="connsiteX108" fmla="*/ 3678847 w 4249900"/>
              <a:gd name="connsiteY108" fmla="*/ 43497 h 213186"/>
              <a:gd name="connsiteX109" fmla="*/ 3683369 w 4249900"/>
              <a:gd name="connsiteY109" fmla="*/ 40449 h 213186"/>
              <a:gd name="connsiteX110" fmla="*/ 3726456 w 4249900"/>
              <a:gd name="connsiteY110" fmla="*/ 31750 h 213186"/>
              <a:gd name="connsiteX111" fmla="*/ 3769544 w 4249900"/>
              <a:gd name="connsiteY111" fmla="*/ 40449 h 213186"/>
              <a:gd name="connsiteX112" fmla="*/ 3774875 w 4249900"/>
              <a:gd name="connsiteY112" fmla="*/ 44043 h 213186"/>
              <a:gd name="connsiteX113" fmla="*/ 3782711 w 4249900"/>
              <a:gd name="connsiteY113" fmla="*/ 32421 h 213186"/>
              <a:gd name="connsiteX114" fmla="*/ 3860984 w 4249900"/>
              <a:gd name="connsiteY114" fmla="*/ 0 h 213186"/>
              <a:gd name="connsiteX115" fmla="*/ 3939257 w 4249900"/>
              <a:gd name="connsiteY115" fmla="*/ 32421 h 213186"/>
              <a:gd name="connsiteX116" fmla="*/ 3946725 w 4249900"/>
              <a:gd name="connsiteY116" fmla="*/ 43497 h 213186"/>
              <a:gd name="connsiteX117" fmla="*/ 3951247 w 4249900"/>
              <a:gd name="connsiteY117" fmla="*/ 40449 h 213186"/>
              <a:gd name="connsiteX118" fmla="*/ 3994334 w 4249900"/>
              <a:gd name="connsiteY118" fmla="*/ 31750 h 213186"/>
              <a:gd name="connsiteX119" fmla="*/ 4037422 w 4249900"/>
              <a:gd name="connsiteY119" fmla="*/ 40449 h 213186"/>
              <a:gd name="connsiteX120" fmla="*/ 4042754 w 4249900"/>
              <a:gd name="connsiteY120" fmla="*/ 44044 h 213186"/>
              <a:gd name="connsiteX121" fmla="*/ 4050590 w 4249900"/>
              <a:gd name="connsiteY121" fmla="*/ 32421 h 213186"/>
              <a:gd name="connsiteX122" fmla="*/ 4128863 w 4249900"/>
              <a:gd name="connsiteY122" fmla="*/ 0 h 213186"/>
              <a:gd name="connsiteX123" fmla="*/ 4207136 w 4249900"/>
              <a:gd name="connsiteY123" fmla="*/ 32421 h 213186"/>
              <a:gd name="connsiteX124" fmla="*/ 4214604 w 4249900"/>
              <a:gd name="connsiteY124" fmla="*/ 43497 h 213186"/>
              <a:gd name="connsiteX125" fmla="*/ 4219126 w 4249900"/>
              <a:gd name="connsiteY125" fmla="*/ 40449 h 213186"/>
              <a:gd name="connsiteX126" fmla="*/ 4249900 w 4249900"/>
              <a:gd name="connsiteY126" fmla="*/ 34236 h 213186"/>
              <a:gd name="connsiteX127" fmla="*/ 4249900 w 4249900"/>
              <a:gd name="connsiteY127" fmla="*/ 121746 h 213186"/>
              <a:gd name="connsiteX128" fmla="*/ 93671 w 4249900"/>
              <a:gd name="connsiteY128" fmla="*/ 213186 h 213186"/>
              <a:gd name="connsiteX0" fmla="*/ 0 w 4249900"/>
              <a:gd name="connsiteY0" fmla="*/ 110694 h 213186"/>
              <a:gd name="connsiteX1" fmla="*/ 110695 w 4249900"/>
              <a:gd name="connsiteY1" fmla="*/ 0 h 213186"/>
              <a:gd name="connsiteX2" fmla="*/ 188968 w 4249900"/>
              <a:gd name="connsiteY2" fmla="*/ 32421 h 213186"/>
              <a:gd name="connsiteX3" fmla="*/ 196435 w 4249900"/>
              <a:gd name="connsiteY3" fmla="*/ 43496 h 213186"/>
              <a:gd name="connsiteX4" fmla="*/ 200955 w 4249900"/>
              <a:gd name="connsiteY4" fmla="*/ 40449 h 213186"/>
              <a:gd name="connsiteX5" fmla="*/ 244042 w 4249900"/>
              <a:gd name="connsiteY5" fmla="*/ 31750 h 213186"/>
              <a:gd name="connsiteX6" fmla="*/ 287129 w 4249900"/>
              <a:gd name="connsiteY6" fmla="*/ 40449 h 213186"/>
              <a:gd name="connsiteX7" fmla="*/ 292463 w 4249900"/>
              <a:gd name="connsiteY7" fmla="*/ 44044 h 213186"/>
              <a:gd name="connsiteX8" fmla="*/ 300300 w 4249900"/>
              <a:gd name="connsiteY8" fmla="*/ 32421 h 213186"/>
              <a:gd name="connsiteX9" fmla="*/ 378573 w 4249900"/>
              <a:gd name="connsiteY9" fmla="*/ 0 h 213186"/>
              <a:gd name="connsiteX10" fmla="*/ 456846 w 4249900"/>
              <a:gd name="connsiteY10" fmla="*/ 32421 h 213186"/>
              <a:gd name="connsiteX11" fmla="*/ 464313 w 4249900"/>
              <a:gd name="connsiteY11" fmla="*/ 43496 h 213186"/>
              <a:gd name="connsiteX12" fmla="*/ 468833 w 4249900"/>
              <a:gd name="connsiteY12" fmla="*/ 40449 h 213186"/>
              <a:gd name="connsiteX13" fmla="*/ 511920 w 4249900"/>
              <a:gd name="connsiteY13" fmla="*/ 31750 h 213186"/>
              <a:gd name="connsiteX14" fmla="*/ 555008 w 4249900"/>
              <a:gd name="connsiteY14" fmla="*/ 40449 h 213186"/>
              <a:gd name="connsiteX15" fmla="*/ 560341 w 4249900"/>
              <a:gd name="connsiteY15" fmla="*/ 44045 h 213186"/>
              <a:gd name="connsiteX16" fmla="*/ 568179 w 4249900"/>
              <a:gd name="connsiteY16" fmla="*/ 32421 h 213186"/>
              <a:gd name="connsiteX17" fmla="*/ 646452 w 4249900"/>
              <a:gd name="connsiteY17" fmla="*/ 0 h 213186"/>
              <a:gd name="connsiteX18" fmla="*/ 724725 w 4249900"/>
              <a:gd name="connsiteY18" fmla="*/ 32421 h 213186"/>
              <a:gd name="connsiteX19" fmla="*/ 732192 w 4249900"/>
              <a:gd name="connsiteY19" fmla="*/ 43496 h 213186"/>
              <a:gd name="connsiteX20" fmla="*/ 736712 w 4249900"/>
              <a:gd name="connsiteY20" fmla="*/ 40449 h 213186"/>
              <a:gd name="connsiteX21" fmla="*/ 779800 w 4249900"/>
              <a:gd name="connsiteY21" fmla="*/ 31750 h 213186"/>
              <a:gd name="connsiteX22" fmla="*/ 822887 w 4249900"/>
              <a:gd name="connsiteY22" fmla="*/ 40449 h 213186"/>
              <a:gd name="connsiteX23" fmla="*/ 828221 w 4249900"/>
              <a:gd name="connsiteY23" fmla="*/ 44045 h 213186"/>
              <a:gd name="connsiteX24" fmla="*/ 836058 w 4249900"/>
              <a:gd name="connsiteY24" fmla="*/ 32421 h 213186"/>
              <a:gd name="connsiteX25" fmla="*/ 914331 w 4249900"/>
              <a:gd name="connsiteY25" fmla="*/ 0 h 213186"/>
              <a:gd name="connsiteX26" fmla="*/ 992604 w 4249900"/>
              <a:gd name="connsiteY26" fmla="*/ 32421 h 213186"/>
              <a:gd name="connsiteX27" fmla="*/ 1000072 w 4249900"/>
              <a:gd name="connsiteY27" fmla="*/ 43496 h 213186"/>
              <a:gd name="connsiteX28" fmla="*/ 1004591 w 4249900"/>
              <a:gd name="connsiteY28" fmla="*/ 40449 h 213186"/>
              <a:gd name="connsiteX29" fmla="*/ 1047679 w 4249900"/>
              <a:gd name="connsiteY29" fmla="*/ 31750 h 213186"/>
              <a:gd name="connsiteX30" fmla="*/ 1090766 w 4249900"/>
              <a:gd name="connsiteY30" fmla="*/ 40449 h 213186"/>
              <a:gd name="connsiteX31" fmla="*/ 1096099 w 4249900"/>
              <a:gd name="connsiteY31" fmla="*/ 44045 h 213186"/>
              <a:gd name="connsiteX32" fmla="*/ 1103937 w 4249900"/>
              <a:gd name="connsiteY32" fmla="*/ 32421 h 213186"/>
              <a:gd name="connsiteX33" fmla="*/ 1182210 w 4249900"/>
              <a:gd name="connsiteY33" fmla="*/ 0 h 213186"/>
              <a:gd name="connsiteX34" fmla="*/ 1260483 w 4249900"/>
              <a:gd name="connsiteY34" fmla="*/ 32421 h 213186"/>
              <a:gd name="connsiteX35" fmla="*/ 1267950 w 4249900"/>
              <a:gd name="connsiteY35" fmla="*/ 43496 h 213186"/>
              <a:gd name="connsiteX36" fmla="*/ 1272470 w 4249900"/>
              <a:gd name="connsiteY36" fmla="*/ 40449 h 213186"/>
              <a:gd name="connsiteX37" fmla="*/ 1315557 w 4249900"/>
              <a:gd name="connsiteY37" fmla="*/ 31750 h 213186"/>
              <a:gd name="connsiteX38" fmla="*/ 1358645 w 4249900"/>
              <a:gd name="connsiteY38" fmla="*/ 40449 h 213186"/>
              <a:gd name="connsiteX39" fmla="*/ 1363978 w 4249900"/>
              <a:gd name="connsiteY39" fmla="*/ 44045 h 213186"/>
              <a:gd name="connsiteX40" fmla="*/ 1371815 w 4249900"/>
              <a:gd name="connsiteY40" fmla="*/ 32421 h 213186"/>
              <a:gd name="connsiteX41" fmla="*/ 1450090 w 4249900"/>
              <a:gd name="connsiteY41" fmla="*/ 0 h 213186"/>
              <a:gd name="connsiteX42" fmla="*/ 1528362 w 4249900"/>
              <a:gd name="connsiteY42" fmla="*/ 32421 h 213186"/>
              <a:gd name="connsiteX43" fmla="*/ 1535829 w 4249900"/>
              <a:gd name="connsiteY43" fmla="*/ 43496 h 213186"/>
              <a:gd name="connsiteX44" fmla="*/ 1540349 w 4249900"/>
              <a:gd name="connsiteY44" fmla="*/ 40449 h 213186"/>
              <a:gd name="connsiteX45" fmla="*/ 1583436 w 4249900"/>
              <a:gd name="connsiteY45" fmla="*/ 31750 h 213186"/>
              <a:gd name="connsiteX46" fmla="*/ 1626523 w 4249900"/>
              <a:gd name="connsiteY46" fmla="*/ 40449 h 213186"/>
              <a:gd name="connsiteX47" fmla="*/ 1631857 w 4249900"/>
              <a:gd name="connsiteY47" fmla="*/ 44044 h 213186"/>
              <a:gd name="connsiteX48" fmla="*/ 1639693 w 4249900"/>
              <a:gd name="connsiteY48" fmla="*/ 32421 h 213186"/>
              <a:gd name="connsiteX49" fmla="*/ 1717967 w 4249900"/>
              <a:gd name="connsiteY49" fmla="*/ 0 h 213186"/>
              <a:gd name="connsiteX50" fmla="*/ 1796240 w 4249900"/>
              <a:gd name="connsiteY50" fmla="*/ 32421 h 213186"/>
              <a:gd name="connsiteX51" fmla="*/ 1803707 w 4249900"/>
              <a:gd name="connsiteY51" fmla="*/ 43496 h 213186"/>
              <a:gd name="connsiteX52" fmla="*/ 1808226 w 4249900"/>
              <a:gd name="connsiteY52" fmla="*/ 40449 h 213186"/>
              <a:gd name="connsiteX53" fmla="*/ 1851313 w 4249900"/>
              <a:gd name="connsiteY53" fmla="*/ 31750 h 213186"/>
              <a:gd name="connsiteX54" fmla="*/ 1894401 w 4249900"/>
              <a:gd name="connsiteY54" fmla="*/ 40449 h 213186"/>
              <a:gd name="connsiteX55" fmla="*/ 1899734 w 4249900"/>
              <a:gd name="connsiteY55" fmla="*/ 44044 h 213186"/>
              <a:gd name="connsiteX56" fmla="*/ 1907571 w 4249900"/>
              <a:gd name="connsiteY56" fmla="*/ 32421 h 213186"/>
              <a:gd name="connsiteX57" fmla="*/ 1985842 w 4249900"/>
              <a:gd name="connsiteY57" fmla="*/ 0 h 213186"/>
              <a:gd name="connsiteX58" fmla="*/ 2064117 w 4249900"/>
              <a:gd name="connsiteY58" fmla="*/ 32421 h 213186"/>
              <a:gd name="connsiteX59" fmla="*/ 2071584 w 4249900"/>
              <a:gd name="connsiteY59" fmla="*/ 43496 h 213186"/>
              <a:gd name="connsiteX60" fmla="*/ 2076103 w 4249900"/>
              <a:gd name="connsiteY60" fmla="*/ 40449 h 213186"/>
              <a:gd name="connsiteX61" fmla="*/ 2119192 w 4249900"/>
              <a:gd name="connsiteY61" fmla="*/ 31750 h 213186"/>
              <a:gd name="connsiteX62" fmla="*/ 2162278 w 4249900"/>
              <a:gd name="connsiteY62" fmla="*/ 40449 h 213186"/>
              <a:gd name="connsiteX63" fmla="*/ 2167613 w 4249900"/>
              <a:gd name="connsiteY63" fmla="*/ 44045 h 213186"/>
              <a:gd name="connsiteX64" fmla="*/ 2175449 w 4249900"/>
              <a:gd name="connsiteY64" fmla="*/ 32421 h 213186"/>
              <a:gd name="connsiteX65" fmla="*/ 2253722 w 4249900"/>
              <a:gd name="connsiteY65" fmla="*/ 0 h 213186"/>
              <a:gd name="connsiteX66" fmla="*/ 2331995 w 4249900"/>
              <a:gd name="connsiteY66" fmla="*/ 32421 h 213186"/>
              <a:gd name="connsiteX67" fmla="*/ 2339461 w 4249900"/>
              <a:gd name="connsiteY67" fmla="*/ 43496 h 213186"/>
              <a:gd name="connsiteX68" fmla="*/ 2343982 w 4249900"/>
              <a:gd name="connsiteY68" fmla="*/ 40449 h 213186"/>
              <a:gd name="connsiteX69" fmla="*/ 2387070 w 4249900"/>
              <a:gd name="connsiteY69" fmla="*/ 31750 h 213186"/>
              <a:gd name="connsiteX70" fmla="*/ 2430156 w 4249900"/>
              <a:gd name="connsiteY70" fmla="*/ 40449 h 213186"/>
              <a:gd name="connsiteX71" fmla="*/ 2435491 w 4249900"/>
              <a:gd name="connsiteY71" fmla="*/ 44045 h 213186"/>
              <a:gd name="connsiteX72" fmla="*/ 2443327 w 4249900"/>
              <a:gd name="connsiteY72" fmla="*/ 32421 h 213186"/>
              <a:gd name="connsiteX73" fmla="*/ 2521601 w 4249900"/>
              <a:gd name="connsiteY73" fmla="*/ 0 h 213186"/>
              <a:gd name="connsiteX74" fmla="*/ 2599874 w 4249900"/>
              <a:gd name="connsiteY74" fmla="*/ 32421 h 213186"/>
              <a:gd name="connsiteX75" fmla="*/ 2607340 w 4249900"/>
              <a:gd name="connsiteY75" fmla="*/ 43496 h 213186"/>
              <a:gd name="connsiteX76" fmla="*/ 2611860 w 4249900"/>
              <a:gd name="connsiteY76" fmla="*/ 40449 h 213186"/>
              <a:gd name="connsiteX77" fmla="*/ 2654946 w 4249900"/>
              <a:gd name="connsiteY77" fmla="*/ 31750 h 213186"/>
              <a:gd name="connsiteX78" fmla="*/ 2698035 w 4249900"/>
              <a:gd name="connsiteY78" fmla="*/ 40449 h 213186"/>
              <a:gd name="connsiteX79" fmla="*/ 2703368 w 4249900"/>
              <a:gd name="connsiteY79" fmla="*/ 44045 h 213186"/>
              <a:gd name="connsiteX80" fmla="*/ 2711205 w 4249900"/>
              <a:gd name="connsiteY80" fmla="*/ 32421 h 213186"/>
              <a:gd name="connsiteX81" fmla="*/ 2789478 w 4249900"/>
              <a:gd name="connsiteY81" fmla="*/ 0 h 213186"/>
              <a:gd name="connsiteX82" fmla="*/ 2867751 w 4249900"/>
              <a:gd name="connsiteY82" fmla="*/ 32421 h 213186"/>
              <a:gd name="connsiteX83" fmla="*/ 2875218 w 4249900"/>
              <a:gd name="connsiteY83" fmla="*/ 43496 h 213186"/>
              <a:gd name="connsiteX84" fmla="*/ 2879738 w 4249900"/>
              <a:gd name="connsiteY84" fmla="*/ 40449 h 213186"/>
              <a:gd name="connsiteX85" fmla="*/ 2922826 w 4249900"/>
              <a:gd name="connsiteY85" fmla="*/ 31750 h 213186"/>
              <a:gd name="connsiteX86" fmla="*/ 2965913 w 4249900"/>
              <a:gd name="connsiteY86" fmla="*/ 40449 h 213186"/>
              <a:gd name="connsiteX87" fmla="*/ 2971248 w 4249900"/>
              <a:gd name="connsiteY87" fmla="*/ 44045 h 213186"/>
              <a:gd name="connsiteX88" fmla="*/ 2979084 w 4249900"/>
              <a:gd name="connsiteY88" fmla="*/ 32421 h 213186"/>
              <a:gd name="connsiteX89" fmla="*/ 3057357 w 4249900"/>
              <a:gd name="connsiteY89" fmla="*/ 0 h 213186"/>
              <a:gd name="connsiteX90" fmla="*/ 3135630 w 4249900"/>
              <a:gd name="connsiteY90" fmla="*/ 32421 h 213186"/>
              <a:gd name="connsiteX91" fmla="*/ 3143096 w 4249900"/>
              <a:gd name="connsiteY91" fmla="*/ 43496 h 213186"/>
              <a:gd name="connsiteX92" fmla="*/ 3147617 w 4249900"/>
              <a:gd name="connsiteY92" fmla="*/ 40449 h 213186"/>
              <a:gd name="connsiteX93" fmla="*/ 3190704 w 4249900"/>
              <a:gd name="connsiteY93" fmla="*/ 31750 h 213186"/>
              <a:gd name="connsiteX94" fmla="*/ 3233791 w 4249900"/>
              <a:gd name="connsiteY94" fmla="*/ 40449 h 213186"/>
              <a:gd name="connsiteX95" fmla="*/ 3239125 w 4249900"/>
              <a:gd name="connsiteY95" fmla="*/ 44045 h 213186"/>
              <a:gd name="connsiteX96" fmla="*/ 3246962 w 4249900"/>
              <a:gd name="connsiteY96" fmla="*/ 32421 h 213186"/>
              <a:gd name="connsiteX97" fmla="*/ 3325235 w 4249900"/>
              <a:gd name="connsiteY97" fmla="*/ 0 h 213186"/>
              <a:gd name="connsiteX98" fmla="*/ 3403507 w 4249900"/>
              <a:gd name="connsiteY98" fmla="*/ 32421 h 213186"/>
              <a:gd name="connsiteX99" fmla="*/ 3410974 w 4249900"/>
              <a:gd name="connsiteY99" fmla="*/ 43496 h 213186"/>
              <a:gd name="connsiteX100" fmla="*/ 3415494 w 4249900"/>
              <a:gd name="connsiteY100" fmla="*/ 40449 h 213186"/>
              <a:gd name="connsiteX101" fmla="*/ 3458582 w 4249900"/>
              <a:gd name="connsiteY101" fmla="*/ 31750 h 213186"/>
              <a:gd name="connsiteX102" fmla="*/ 3501666 w 4249900"/>
              <a:gd name="connsiteY102" fmla="*/ 40449 h 213186"/>
              <a:gd name="connsiteX103" fmla="*/ 3506998 w 4249900"/>
              <a:gd name="connsiteY103" fmla="*/ 44044 h 213186"/>
              <a:gd name="connsiteX104" fmla="*/ 3514835 w 4249900"/>
              <a:gd name="connsiteY104" fmla="*/ 32421 h 213186"/>
              <a:gd name="connsiteX105" fmla="*/ 3593106 w 4249900"/>
              <a:gd name="connsiteY105" fmla="*/ 0 h 213186"/>
              <a:gd name="connsiteX106" fmla="*/ 3671379 w 4249900"/>
              <a:gd name="connsiteY106" fmla="*/ 32421 h 213186"/>
              <a:gd name="connsiteX107" fmla="*/ 3678847 w 4249900"/>
              <a:gd name="connsiteY107" fmla="*/ 43497 h 213186"/>
              <a:gd name="connsiteX108" fmla="*/ 3683369 w 4249900"/>
              <a:gd name="connsiteY108" fmla="*/ 40449 h 213186"/>
              <a:gd name="connsiteX109" fmla="*/ 3726456 w 4249900"/>
              <a:gd name="connsiteY109" fmla="*/ 31750 h 213186"/>
              <a:gd name="connsiteX110" fmla="*/ 3769544 w 4249900"/>
              <a:gd name="connsiteY110" fmla="*/ 40449 h 213186"/>
              <a:gd name="connsiteX111" fmla="*/ 3774875 w 4249900"/>
              <a:gd name="connsiteY111" fmla="*/ 44043 h 213186"/>
              <a:gd name="connsiteX112" fmla="*/ 3782711 w 4249900"/>
              <a:gd name="connsiteY112" fmla="*/ 32421 h 213186"/>
              <a:gd name="connsiteX113" fmla="*/ 3860984 w 4249900"/>
              <a:gd name="connsiteY113" fmla="*/ 0 h 213186"/>
              <a:gd name="connsiteX114" fmla="*/ 3939257 w 4249900"/>
              <a:gd name="connsiteY114" fmla="*/ 32421 h 213186"/>
              <a:gd name="connsiteX115" fmla="*/ 3946725 w 4249900"/>
              <a:gd name="connsiteY115" fmla="*/ 43497 h 213186"/>
              <a:gd name="connsiteX116" fmla="*/ 3951247 w 4249900"/>
              <a:gd name="connsiteY116" fmla="*/ 40449 h 213186"/>
              <a:gd name="connsiteX117" fmla="*/ 3994334 w 4249900"/>
              <a:gd name="connsiteY117" fmla="*/ 31750 h 213186"/>
              <a:gd name="connsiteX118" fmla="*/ 4037422 w 4249900"/>
              <a:gd name="connsiteY118" fmla="*/ 40449 h 213186"/>
              <a:gd name="connsiteX119" fmla="*/ 4042754 w 4249900"/>
              <a:gd name="connsiteY119" fmla="*/ 44044 h 213186"/>
              <a:gd name="connsiteX120" fmla="*/ 4050590 w 4249900"/>
              <a:gd name="connsiteY120" fmla="*/ 32421 h 213186"/>
              <a:gd name="connsiteX121" fmla="*/ 4128863 w 4249900"/>
              <a:gd name="connsiteY121" fmla="*/ 0 h 213186"/>
              <a:gd name="connsiteX122" fmla="*/ 4207136 w 4249900"/>
              <a:gd name="connsiteY122" fmla="*/ 32421 h 213186"/>
              <a:gd name="connsiteX123" fmla="*/ 4214604 w 4249900"/>
              <a:gd name="connsiteY123" fmla="*/ 43497 h 213186"/>
              <a:gd name="connsiteX124" fmla="*/ 4219126 w 4249900"/>
              <a:gd name="connsiteY124" fmla="*/ 40449 h 213186"/>
              <a:gd name="connsiteX125" fmla="*/ 4249900 w 4249900"/>
              <a:gd name="connsiteY125" fmla="*/ 34236 h 213186"/>
              <a:gd name="connsiteX126" fmla="*/ 4249900 w 4249900"/>
              <a:gd name="connsiteY126" fmla="*/ 121746 h 213186"/>
              <a:gd name="connsiteX127" fmla="*/ 93671 w 4249900"/>
              <a:gd name="connsiteY127" fmla="*/ 213186 h 213186"/>
              <a:gd name="connsiteX0" fmla="*/ 17024 w 4156229"/>
              <a:gd name="connsiteY0" fmla="*/ 0 h 213186"/>
              <a:gd name="connsiteX1" fmla="*/ 95297 w 4156229"/>
              <a:gd name="connsiteY1" fmla="*/ 32421 h 213186"/>
              <a:gd name="connsiteX2" fmla="*/ 102764 w 4156229"/>
              <a:gd name="connsiteY2" fmla="*/ 43496 h 213186"/>
              <a:gd name="connsiteX3" fmla="*/ 107284 w 4156229"/>
              <a:gd name="connsiteY3" fmla="*/ 40449 h 213186"/>
              <a:gd name="connsiteX4" fmla="*/ 150371 w 4156229"/>
              <a:gd name="connsiteY4" fmla="*/ 31750 h 213186"/>
              <a:gd name="connsiteX5" fmla="*/ 193458 w 4156229"/>
              <a:gd name="connsiteY5" fmla="*/ 40449 h 213186"/>
              <a:gd name="connsiteX6" fmla="*/ 198792 w 4156229"/>
              <a:gd name="connsiteY6" fmla="*/ 44044 h 213186"/>
              <a:gd name="connsiteX7" fmla="*/ 206629 w 4156229"/>
              <a:gd name="connsiteY7" fmla="*/ 32421 h 213186"/>
              <a:gd name="connsiteX8" fmla="*/ 284902 w 4156229"/>
              <a:gd name="connsiteY8" fmla="*/ 0 h 213186"/>
              <a:gd name="connsiteX9" fmla="*/ 363175 w 4156229"/>
              <a:gd name="connsiteY9" fmla="*/ 32421 h 213186"/>
              <a:gd name="connsiteX10" fmla="*/ 370642 w 4156229"/>
              <a:gd name="connsiteY10" fmla="*/ 43496 h 213186"/>
              <a:gd name="connsiteX11" fmla="*/ 375162 w 4156229"/>
              <a:gd name="connsiteY11" fmla="*/ 40449 h 213186"/>
              <a:gd name="connsiteX12" fmla="*/ 418249 w 4156229"/>
              <a:gd name="connsiteY12" fmla="*/ 31750 h 213186"/>
              <a:gd name="connsiteX13" fmla="*/ 461337 w 4156229"/>
              <a:gd name="connsiteY13" fmla="*/ 40449 h 213186"/>
              <a:gd name="connsiteX14" fmla="*/ 466670 w 4156229"/>
              <a:gd name="connsiteY14" fmla="*/ 44045 h 213186"/>
              <a:gd name="connsiteX15" fmla="*/ 474508 w 4156229"/>
              <a:gd name="connsiteY15" fmla="*/ 32421 h 213186"/>
              <a:gd name="connsiteX16" fmla="*/ 552781 w 4156229"/>
              <a:gd name="connsiteY16" fmla="*/ 0 h 213186"/>
              <a:gd name="connsiteX17" fmla="*/ 631054 w 4156229"/>
              <a:gd name="connsiteY17" fmla="*/ 32421 h 213186"/>
              <a:gd name="connsiteX18" fmla="*/ 638521 w 4156229"/>
              <a:gd name="connsiteY18" fmla="*/ 43496 h 213186"/>
              <a:gd name="connsiteX19" fmla="*/ 643041 w 4156229"/>
              <a:gd name="connsiteY19" fmla="*/ 40449 h 213186"/>
              <a:gd name="connsiteX20" fmla="*/ 686129 w 4156229"/>
              <a:gd name="connsiteY20" fmla="*/ 31750 h 213186"/>
              <a:gd name="connsiteX21" fmla="*/ 729216 w 4156229"/>
              <a:gd name="connsiteY21" fmla="*/ 40449 h 213186"/>
              <a:gd name="connsiteX22" fmla="*/ 734550 w 4156229"/>
              <a:gd name="connsiteY22" fmla="*/ 44045 h 213186"/>
              <a:gd name="connsiteX23" fmla="*/ 742387 w 4156229"/>
              <a:gd name="connsiteY23" fmla="*/ 32421 h 213186"/>
              <a:gd name="connsiteX24" fmla="*/ 820660 w 4156229"/>
              <a:gd name="connsiteY24" fmla="*/ 0 h 213186"/>
              <a:gd name="connsiteX25" fmla="*/ 898933 w 4156229"/>
              <a:gd name="connsiteY25" fmla="*/ 32421 h 213186"/>
              <a:gd name="connsiteX26" fmla="*/ 906401 w 4156229"/>
              <a:gd name="connsiteY26" fmla="*/ 43496 h 213186"/>
              <a:gd name="connsiteX27" fmla="*/ 910920 w 4156229"/>
              <a:gd name="connsiteY27" fmla="*/ 40449 h 213186"/>
              <a:gd name="connsiteX28" fmla="*/ 954008 w 4156229"/>
              <a:gd name="connsiteY28" fmla="*/ 31750 h 213186"/>
              <a:gd name="connsiteX29" fmla="*/ 997095 w 4156229"/>
              <a:gd name="connsiteY29" fmla="*/ 40449 h 213186"/>
              <a:gd name="connsiteX30" fmla="*/ 1002428 w 4156229"/>
              <a:gd name="connsiteY30" fmla="*/ 44045 h 213186"/>
              <a:gd name="connsiteX31" fmla="*/ 1010266 w 4156229"/>
              <a:gd name="connsiteY31" fmla="*/ 32421 h 213186"/>
              <a:gd name="connsiteX32" fmla="*/ 1088539 w 4156229"/>
              <a:gd name="connsiteY32" fmla="*/ 0 h 213186"/>
              <a:gd name="connsiteX33" fmla="*/ 1166812 w 4156229"/>
              <a:gd name="connsiteY33" fmla="*/ 32421 h 213186"/>
              <a:gd name="connsiteX34" fmla="*/ 1174279 w 4156229"/>
              <a:gd name="connsiteY34" fmla="*/ 43496 h 213186"/>
              <a:gd name="connsiteX35" fmla="*/ 1178799 w 4156229"/>
              <a:gd name="connsiteY35" fmla="*/ 40449 h 213186"/>
              <a:gd name="connsiteX36" fmla="*/ 1221886 w 4156229"/>
              <a:gd name="connsiteY36" fmla="*/ 31750 h 213186"/>
              <a:gd name="connsiteX37" fmla="*/ 1264974 w 4156229"/>
              <a:gd name="connsiteY37" fmla="*/ 40449 h 213186"/>
              <a:gd name="connsiteX38" fmla="*/ 1270307 w 4156229"/>
              <a:gd name="connsiteY38" fmla="*/ 44045 h 213186"/>
              <a:gd name="connsiteX39" fmla="*/ 1278144 w 4156229"/>
              <a:gd name="connsiteY39" fmla="*/ 32421 h 213186"/>
              <a:gd name="connsiteX40" fmla="*/ 1356419 w 4156229"/>
              <a:gd name="connsiteY40" fmla="*/ 0 h 213186"/>
              <a:gd name="connsiteX41" fmla="*/ 1434691 w 4156229"/>
              <a:gd name="connsiteY41" fmla="*/ 32421 h 213186"/>
              <a:gd name="connsiteX42" fmla="*/ 1442158 w 4156229"/>
              <a:gd name="connsiteY42" fmla="*/ 43496 h 213186"/>
              <a:gd name="connsiteX43" fmla="*/ 1446678 w 4156229"/>
              <a:gd name="connsiteY43" fmla="*/ 40449 h 213186"/>
              <a:gd name="connsiteX44" fmla="*/ 1489765 w 4156229"/>
              <a:gd name="connsiteY44" fmla="*/ 31750 h 213186"/>
              <a:gd name="connsiteX45" fmla="*/ 1532852 w 4156229"/>
              <a:gd name="connsiteY45" fmla="*/ 40449 h 213186"/>
              <a:gd name="connsiteX46" fmla="*/ 1538186 w 4156229"/>
              <a:gd name="connsiteY46" fmla="*/ 44044 h 213186"/>
              <a:gd name="connsiteX47" fmla="*/ 1546022 w 4156229"/>
              <a:gd name="connsiteY47" fmla="*/ 32421 h 213186"/>
              <a:gd name="connsiteX48" fmla="*/ 1624296 w 4156229"/>
              <a:gd name="connsiteY48" fmla="*/ 0 h 213186"/>
              <a:gd name="connsiteX49" fmla="*/ 1702569 w 4156229"/>
              <a:gd name="connsiteY49" fmla="*/ 32421 h 213186"/>
              <a:gd name="connsiteX50" fmla="*/ 1710036 w 4156229"/>
              <a:gd name="connsiteY50" fmla="*/ 43496 h 213186"/>
              <a:gd name="connsiteX51" fmla="*/ 1714555 w 4156229"/>
              <a:gd name="connsiteY51" fmla="*/ 40449 h 213186"/>
              <a:gd name="connsiteX52" fmla="*/ 1757642 w 4156229"/>
              <a:gd name="connsiteY52" fmla="*/ 31750 h 213186"/>
              <a:gd name="connsiteX53" fmla="*/ 1800730 w 4156229"/>
              <a:gd name="connsiteY53" fmla="*/ 40449 h 213186"/>
              <a:gd name="connsiteX54" fmla="*/ 1806063 w 4156229"/>
              <a:gd name="connsiteY54" fmla="*/ 44044 h 213186"/>
              <a:gd name="connsiteX55" fmla="*/ 1813900 w 4156229"/>
              <a:gd name="connsiteY55" fmla="*/ 32421 h 213186"/>
              <a:gd name="connsiteX56" fmla="*/ 1892171 w 4156229"/>
              <a:gd name="connsiteY56" fmla="*/ 0 h 213186"/>
              <a:gd name="connsiteX57" fmla="*/ 1970446 w 4156229"/>
              <a:gd name="connsiteY57" fmla="*/ 32421 h 213186"/>
              <a:gd name="connsiteX58" fmla="*/ 1977913 w 4156229"/>
              <a:gd name="connsiteY58" fmla="*/ 43496 h 213186"/>
              <a:gd name="connsiteX59" fmla="*/ 1982432 w 4156229"/>
              <a:gd name="connsiteY59" fmla="*/ 40449 h 213186"/>
              <a:gd name="connsiteX60" fmla="*/ 2025521 w 4156229"/>
              <a:gd name="connsiteY60" fmla="*/ 31750 h 213186"/>
              <a:gd name="connsiteX61" fmla="*/ 2068607 w 4156229"/>
              <a:gd name="connsiteY61" fmla="*/ 40449 h 213186"/>
              <a:gd name="connsiteX62" fmla="*/ 2073942 w 4156229"/>
              <a:gd name="connsiteY62" fmla="*/ 44045 h 213186"/>
              <a:gd name="connsiteX63" fmla="*/ 2081778 w 4156229"/>
              <a:gd name="connsiteY63" fmla="*/ 32421 h 213186"/>
              <a:gd name="connsiteX64" fmla="*/ 2160051 w 4156229"/>
              <a:gd name="connsiteY64" fmla="*/ 0 h 213186"/>
              <a:gd name="connsiteX65" fmla="*/ 2238324 w 4156229"/>
              <a:gd name="connsiteY65" fmla="*/ 32421 h 213186"/>
              <a:gd name="connsiteX66" fmla="*/ 2245790 w 4156229"/>
              <a:gd name="connsiteY66" fmla="*/ 43496 h 213186"/>
              <a:gd name="connsiteX67" fmla="*/ 2250311 w 4156229"/>
              <a:gd name="connsiteY67" fmla="*/ 40449 h 213186"/>
              <a:gd name="connsiteX68" fmla="*/ 2293399 w 4156229"/>
              <a:gd name="connsiteY68" fmla="*/ 31750 h 213186"/>
              <a:gd name="connsiteX69" fmla="*/ 2336485 w 4156229"/>
              <a:gd name="connsiteY69" fmla="*/ 40449 h 213186"/>
              <a:gd name="connsiteX70" fmla="*/ 2341820 w 4156229"/>
              <a:gd name="connsiteY70" fmla="*/ 44045 h 213186"/>
              <a:gd name="connsiteX71" fmla="*/ 2349656 w 4156229"/>
              <a:gd name="connsiteY71" fmla="*/ 32421 h 213186"/>
              <a:gd name="connsiteX72" fmla="*/ 2427930 w 4156229"/>
              <a:gd name="connsiteY72" fmla="*/ 0 h 213186"/>
              <a:gd name="connsiteX73" fmla="*/ 2506203 w 4156229"/>
              <a:gd name="connsiteY73" fmla="*/ 32421 h 213186"/>
              <a:gd name="connsiteX74" fmla="*/ 2513669 w 4156229"/>
              <a:gd name="connsiteY74" fmla="*/ 43496 h 213186"/>
              <a:gd name="connsiteX75" fmla="*/ 2518189 w 4156229"/>
              <a:gd name="connsiteY75" fmla="*/ 40449 h 213186"/>
              <a:gd name="connsiteX76" fmla="*/ 2561275 w 4156229"/>
              <a:gd name="connsiteY76" fmla="*/ 31750 h 213186"/>
              <a:gd name="connsiteX77" fmla="*/ 2604364 w 4156229"/>
              <a:gd name="connsiteY77" fmla="*/ 40449 h 213186"/>
              <a:gd name="connsiteX78" fmla="*/ 2609697 w 4156229"/>
              <a:gd name="connsiteY78" fmla="*/ 44045 h 213186"/>
              <a:gd name="connsiteX79" fmla="*/ 2617534 w 4156229"/>
              <a:gd name="connsiteY79" fmla="*/ 32421 h 213186"/>
              <a:gd name="connsiteX80" fmla="*/ 2695807 w 4156229"/>
              <a:gd name="connsiteY80" fmla="*/ 0 h 213186"/>
              <a:gd name="connsiteX81" fmla="*/ 2774080 w 4156229"/>
              <a:gd name="connsiteY81" fmla="*/ 32421 h 213186"/>
              <a:gd name="connsiteX82" fmla="*/ 2781547 w 4156229"/>
              <a:gd name="connsiteY82" fmla="*/ 43496 h 213186"/>
              <a:gd name="connsiteX83" fmla="*/ 2786067 w 4156229"/>
              <a:gd name="connsiteY83" fmla="*/ 40449 h 213186"/>
              <a:gd name="connsiteX84" fmla="*/ 2829155 w 4156229"/>
              <a:gd name="connsiteY84" fmla="*/ 31750 h 213186"/>
              <a:gd name="connsiteX85" fmla="*/ 2872242 w 4156229"/>
              <a:gd name="connsiteY85" fmla="*/ 40449 h 213186"/>
              <a:gd name="connsiteX86" fmla="*/ 2877577 w 4156229"/>
              <a:gd name="connsiteY86" fmla="*/ 44045 h 213186"/>
              <a:gd name="connsiteX87" fmla="*/ 2885413 w 4156229"/>
              <a:gd name="connsiteY87" fmla="*/ 32421 h 213186"/>
              <a:gd name="connsiteX88" fmla="*/ 2963686 w 4156229"/>
              <a:gd name="connsiteY88" fmla="*/ 0 h 213186"/>
              <a:gd name="connsiteX89" fmla="*/ 3041959 w 4156229"/>
              <a:gd name="connsiteY89" fmla="*/ 32421 h 213186"/>
              <a:gd name="connsiteX90" fmla="*/ 3049425 w 4156229"/>
              <a:gd name="connsiteY90" fmla="*/ 43496 h 213186"/>
              <a:gd name="connsiteX91" fmla="*/ 3053946 w 4156229"/>
              <a:gd name="connsiteY91" fmla="*/ 40449 h 213186"/>
              <a:gd name="connsiteX92" fmla="*/ 3097033 w 4156229"/>
              <a:gd name="connsiteY92" fmla="*/ 31750 h 213186"/>
              <a:gd name="connsiteX93" fmla="*/ 3140120 w 4156229"/>
              <a:gd name="connsiteY93" fmla="*/ 40449 h 213186"/>
              <a:gd name="connsiteX94" fmla="*/ 3145454 w 4156229"/>
              <a:gd name="connsiteY94" fmla="*/ 44045 h 213186"/>
              <a:gd name="connsiteX95" fmla="*/ 3153291 w 4156229"/>
              <a:gd name="connsiteY95" fmla="*/ 32421 h 213186"/>
              <a:gd name="connsiteX96" fmla="*/ 3231564 w 4156229"/>
              <a:gd name="connsiteY96" fmla="*/ 0 h 213186"/>
              <a:gd name="connsiteX97" fmla="*/ 3309836 w 4156229"/>
              <a:gd name="connsiteY97" fmla="*/ 32421 h 213186"/>
              <a:gd name="connsiteX98" fmla="*/ 3317303 w 4156229"/>
              <a:gd name="connsiteY98" fmla="*/ 43496 h 213186"/>
              <a:gd name="connsiteX99" fmla="*/ 3321823 w 4156229"/>
              <a:gd name="connsiteY99" fmla="*/ 40449 h 213186"/>
              <a:gd name="connsiteX100" fmla="*/ 3364911 w 4156229"/>
              <a:gd name="connsiteY100" fmla="*/ 31750 h 213186"/>
              <a:gd name="connsiteX101" fmla="*/ 3407995 w 4156229"/>
              <a:gd name="connsiteY101" fmla="*/ 40449 h 213186"/>
              <a:gd name="connsiteX102" fmla="*/ 3413327 w 4156229"/>
              <a:gd name="connsiteY102" fmla="*/ 44044 h 213186"/>
              <a:gd name="connsiteX103" fmla="*/ 3421164 w 4156229"/>
              <a:gd name="connsiteY103" fmla="*/ 32421 h 213186"/>
              <a:gd name="connsiteX104" fmla="*/ 3499435 w 4156229"/>
              <a:gd name="connsiteY104" fmla="*/ 0 h 213186"/>
              <a:gd name="connsiteX105" fmla="*/ 3577708 w 4156229"/>
              <a:gd name="connsiteY105" fmla="*/ 32421 h 213186"/>
              <a:gd name="connsiteX106" fmla="*/ 3585176 w 4156229"/>
              <a:gd name="connsiteY106" fmla="*/ 43497 h 213186"/>
              <a:gd name="connsiteX107" fmla="*/ 3589698 w 4156229"/>
              <a:gd name="connsiteY107" fmla="*/ 40449 h 213186"/>
              <a:gd name="connsiteX108" fmla="*/ 3632785 w 4156229"/>
              <a:gd name="connsiteY108" fmla="*/ 31750 h 213186"/>
              <a:gd name="connsiteX109" fmla="*/ 3675873 w 4156229"/>
              <a:gd name="connsiteY109" fmla="*/ 40449 h 213186"/>
              <a:gd name="connsiteX110" fmla="*/ 3681204 w 4156229"/>
              <a:gd name="connsiteY110" fmla="*/ 44043 h 213186"/>
              <a:gd name="connsiteX111" fmla="*/ 3689040 w 4156229"/>
              <a:gd name="connsiteY111" fmla="*/ 32421 h 213186"/>
              <a:gd name="connsiteX112" fmla="*/ 3767313 w 4156229"/>
              <a:gd name="connsiteY112" fmla="*/ 0 h 213186"/>
              <a:gd name="connsiteX113" fmla="*/ 3845586 w 4156229"/>
              <a:gd name="connsiteY113" fmla="*/ 32421 h 213186"/>
              <a:gd name="connsiteX114" fmla="*/ 3853054 w 4156229"/>
              <a:gd name="connsiteY114" fmla="*/ 43497 h 213186"/>
              <a:gd name="connsiteX115" fmla="*/ 3857576 w 4156229"/>
              <a:gd name="connsiteY115" fmla="*/ 40449 h 213186"/>
              <a:gd name="connsiteX116" fmla="*/ 3900663 w 4156229"/>
              <a:gd name="connsiteY116" fmla="*/ 31750 h 213186"/>
              <a:gd name="connsiteX117" fmla="*/ 3943751 w 4156229"/>
              <a:gd name="connsiteY117" fmla="*/ 40449 h 213186"/>
              <a:gd name="connsiteX118" fmla="*/ 3949083 w 4156229"/>
              <a:gd name="connsiteY118" fmla="*/ 44044 h 213186"/>
              <a:gd name="connsiteX119" fmla="*/ 3956919 w 4156229"/>
              <a:gd name="connsiteY119" fmla="*/ 32421 h 213186"/>
              <a:gd name="connsiteX120" fmla="*/ 4035192 w 4156229"/>
              <a:gd name="connsiteY120" fmla="*/ 0 h 213186"/>
              <a:gd name="connsiteX121" fmla="*/ 4113465 w 4156229"/>
              <a:gd name="connsiteY121" fmla="*/ 32421 h 213186"/>
              <a:gd name="connsiteX122" fmla="*/ 4120933 w 4156229"/>
              <a:gd name="connsiteY122" fmla="*/ 43497 h 213186"/>
              <a:gd name="connsiteX123" fmla="*/ 4125455 w 4156229"/>
              <a:gd name="connsiteY123" fmla="*/ 40449 h 213186"/>
              <a:gd name="connsiteX124" fmla="*/ 4156229 w 4156229"/>
              <a:gd name="connsiteY124" fmla="*/ 34236 h 213186"/>
              <a:gd name="connsiteX125" fmla="*/ 4156229 w 4156229"/>
              <a:gd name="connsiteY125" fmla="*/ 121746 h 213186"/>
              <a:gd name="connsiteX126" fmla="*/ 0 w 4156229"/>
              <a:gd name="connsiteY126" fmla="*/ 213186 h 213186"/>
              <a:gd name="connsiteX0" fmla="*/ 17024 w 4156229"/>
              <a:gd name="connsiteY0" fmla="*/ 0 h 213186"/>
              <a:gd name="connsiteX1" fmla="*/ 102764 w 4156229"/>
              <a:gd name="connsiteY1" fmla="*/ 43496 h 213186"/>
              <a:gd name="connsiteX2" fmla="*/ 107284 w 4156229"/>
              <a:gd name="connsiteY2" fmla="*/ 40449 h 213186"/>
              <a:gd name="connsiteX3" fmla="*/ 150371 w 4156229"/>
              <a:gd name="connsiteY3" fmla="*/ 31750 h 213186"/>
              <a:gd name="connsiteX4" fmla="*/ 193458 w 4156229"/>
              <a:gd name="connsiteY4" fmla="*/ 40449 h 213186"/>
              <a:gd name="connsiteX5" fmla="*/ 198792 w 4156229"/>
              <a:gd name="connsiteY5" fmla="*/ 44044 h 213186"/>
              <a:gd name="connsiteX6" fmla="*/ 206629 w 4156229"/>
              <a:gd name="connsiteY6" fmla="*/ 32421 h 213186"/>
              <a:gd name="connsiteX7" fmla="*/ 284902 w 4156229"/>
              <a:gd name="connsiteY7" fmla="*/ 0 h 213186"/>
              <a:gd name="connsiteX8" fmla="*/ 363175 w 4156229"/>
              <a:gd name="connsiteY8" fmla="*/ 32421 h 213186"/>
              <a:gd name="connsiteX9" fmla="*/ 370642 w 4156229"/>
              <a:gd name="connsiteY9" fmla="*/ 43496 h 213186"/>
              <a:gd name="connsiteX10" fmla="*/ 375162 w 4156229"/>
              <a:gd name="connsiteY10" fmla="*/ 40449 h 213186"/>
              <a:gd name="connsiteX11" fmla="*/ 418249 w 4156229"/>
              <a:gd name="connsiteY11" fmla="*/ 31750 h 213186"/>
              <a:gd name="connsiteX12" fmla="*/ 461337 w 4156229"/>
              <a:gd name="connsiteY12" fmla="*/ 40449 h 213186"/>
              <a:gd name="connsiteX13" fmla="*/ 466670 w 4156229"/>
              <a:gd name="connsiteY13" fmla="*/ 44045 h 213186"/>
              <a:gd name="connsiteX14" fmla="*/ 474508 w 4156229"/>
              <a:gd name="connsiteY14" fmla="*/ 32421 h 213186"/>
              <a:gd name="connsiteX15" fmla="*/ 552781 w 4156229"/>
              <a:gd name="connsiteY15" fmla="*/ 0 h 213186"/>
              <a:gd name="connsiteX16" fmla="*/ 631054 w 4156229"/>
              <a:gd name="connsiteY16" fmla="*/ 32421 h 213186"/>
              <a:gd name="connsiteX17" fmla="*/ 638521 w 4156229"/>
              <a:gd name="connsiteY17" fmla="*/ 43496 h 213186"/>
              <a:gd name="connsiteX18" fmla="*/ 643041 w 4156229"/>
              <a:gd name="connsiteY18" fmla="*/ 40449 h 213186"/>
              <a:gd name="connsiteX19" fmla="*/ 686129 w 4156229"/>
              <a:gd name="connsiteY19" fmla="*/ 31750 h 213186"/>
              <a:gd name="connsiteX20" fmla="*/ 729216 w 4156229"/>
              <a:gd name="connsiteY20" fmla="*/ 40449 h 213186"/>
              <a:gd name="connsiteX21" fmla="*/ 734550 w 4156229"/>
              <a:gd name="connsiteY21" fmla="*/ 44045 h 213186"/>
              <a:gd name="connsiteX22" fmla="*/ 742387 w 4156229"/>
              <a:gd name="connsiteY22" fmla="*/ 32421 h 213186"/>
              <a:gd name="connsiteX23" fmla="*/ 820660 w 4156229"/>
              <a:gd name="connsiteY23" fmla="*/ 0 h 213186"/>
              <a:gd name="connsiteX24" fmla="*/ 898933 w 4156229"/>
              <a:gd name="connsiteY24" fmla="*/ 32421 h 213186"/>
              <a:gd name="connsiteX25" fmla="*/ 906401 w 4156229"/>
              <a:gd name="connsiteY25" fmla="*/ 43496 h 213186"/>
              <a:gd name="connsiteX26" fmla="*/ 910920 w 4156229"/>
              <a:gd name="connsiteY26" fmla="*/ 40449 h 213186"/>
              <a:gd name="connsiteX27" fmla="*/ 954008 w 4156229"/>
              <a:gd name="connsiteY27" fmla="*/ 31750 h 213186"/>
              <a:gd name="connsiteX28" fmla="*/ 997095 w 4156229"/>
              <a:gd name="connsiteY28" fmla="*/ 40449 h 213186"/>
              <a:gd name="connsiteX29" fmla="*/ 1002428 w 4156229"/>
              <a:gd name="connsiteY29" fmla="*/ 44045 h 213186"/>
              <a:gd name="connsiteX30" fmla="*/ 1010266 w 4156229"/>
              <a:gd name="connsiteY30" fmla="*/ 32421 h 213186"/>
              <a:gd name="connsiteX31" fmla="*/ 1088539 w 4156229"/>
              <a:gd name="connsiteY31" fmla="*/ 0 h 213186"/>
              <a:gd name="connsiteX32" fmla="*/ 1166812 w 4156229"/>
              <a:gd name="connsiteY32" fmla="*/ 32421 h 213186"/>
              <a:gd name="connsiteX33" fmla="*/ 1174279 w 4156229"/>
              <a:gd name="connsiteY33" fmla="*/ 43496 h 213186"/>
              <a:gd name="connsiteX34" fmla="*/ 1178799 w 4156229"/>
              <a:gd name="connsiteY34" fmla="*/ 40449 h 213186"/>
              <a:gd name="connsiteX35" fmla="*/ 1221886 w 4156229"/>
              <a:gd name="connsiteY35" fmla="*/ 31750 h 213186"/>
              <a:gd name="connsiteX36" fmla="*/ 1264974 w 4156229"/>
              <a:gd name="connsiteY36" fmla="*/ 40449 h 213186"/>
              <a:gd name="connsiteX37" fmla="*/ 1270307 w 4156229"/>
              <a:gd name="connsiteY37" fmla="*/ 44045 h 213186"/>
              <a:gd name="connsiteX38" fmla="*/ 1278144 w 4156229"/>
              <a:gd name="connsiteY38" fmla="*/ 32421 h 213186"/>
              <a:gd name="connsiteX39" fmla="*/ 1356419 w 4156229"/>
              <a:gd name="connsiteY39" fmla="*/ 0 h 213186"/>
              <a:gd name="connsiteX40" fmla="*/ 1434691 w 4156229"/>
              <a:gd name="connsiteY40" fmla="*/ 32421 h 213186"/>
              <a:gd name="connsiteX41" fmla="*/ 1442158 w 4156229"/>
              <a:gd name="connsiteY41" fmla="*/ 43496 h 213186"/>
              <a:gd name="connsiteX42" fmla="*/ 1446678 w 4156229"/>
              <a:gd name="connsiteY42" fmla="*/ 40449 h 213186"/>
              <a:gd name="connsiteX43" fmla="*/ 1489765 w 4156229"/>
              <a:gd name="connsiteY43" fmla="*/ 31750 h 213186"/>
              <a:gd name="connsiteX44" fmla="*/ 1532852 w 4156229"/>
              <a:gd name="connsiteY44" fmla="*/ 40449 h 213186"/>
              <a:gd name="connsiteX45" fmla="*/ 1538186 w 4156229"/>
              <a:gd name="connsiteY45" fmla="*/ 44044 h 213186"/>
              <a:gd name="connsiteX46" fmla="*/ 1546022 w 4156229"/>
              <a:gd name="connsiteY46" fmla="*/ 32421 h 213186"/>
              <a:gd name="connsiteX47" fmla="*/ 1624296 w 4156229"/>
              <a:gd name="connsiteY47" fmla="*/ 0 h 213186"/>
              <a:gd name="connsiteX48" fmla="*/ 1702569 w 4156229"/>
              <a:gd name="connsiteY48" fmla="*/ 32421 h 213186"/>
              <a:gd name="connsiteX49" fmla="*/ 1710036 w 4156229"/>
              <a:gd name="connsiteY49" fmla="*/ 43496 h 213186"/>
              <a:gd name="connsiteX50" fmla="*/ 1714555 w 4156229"/>
              <a:gd name="connsiteY50" fmla="*/ 40449 h 213186"/>
              <a:gd name="connsiteX51" fmla="*/ 1757642 w 4156229"/>
              <a:gd name="connsiteY51" fmla="*/ 31750 h 213186"/>
              <a:gd name="connsiteX52" fmla="*/ 1800730 w 4156229"/>
              <a:gd name="connsiteY52" fmla="*/ 40449 h 213186"/>
              <a:gd name="connsiteX53" fmla="*/ 1806063 w 4156229"/>
              <a:gd name="connsiteY53" fmla="*/ 44044 h 213186"/>
              <a:gd name="connsiteX54" fmla="*/ 1813900 w 4156229"/>
              <a:gd name="connsiteY54" fmla="*/ 32421 h 213186"/>
              <a:gd name="connsiteX55" fmla="*/ 1892171 w 4156229"/>
              <a:gd name="connsiteY55" fmla="*/ 0 h 213186"/>
              <a:gd name="connsiteX56" fmla="*/ 1970446 w 4156229"/>
              <a:gd name="connsiteY56" fmla="*/ 32421 h 213186"/>
              <a:gd name="connsiteX57" fmla="*/ 1977913 w 4156229"/>
              <a:gd name="connsiteY57" fmla="*/ 43496 h 213186"/>
              <a:gd name="connsiteX58" fmla="*/ 1982432 w 4156229"/>
              <a:gd name="connsiteY58" fmla="*/ 40449 h 213186"/>
              <a:gd name="connsiteX59" fmla="*/ 2025521 w 4156229"/>
              <a:gd name="connsiteY59" fmla="*/ 31750 h 213186"/>
              <a:gd name="connsiteX60" fmla="*/ 2068607 w 4156229"/>
              <a:gd name="connsiteY60" fmla="*/ 40449 h 213186"/>
              <a:gd name="connsiteX61" fmla="*/ 2073942 w 4156229"/>
              <a:gd name="connsiteY61" fmla="*/ 44045 h 213186"/>
              <a:gd name="connsiteX62" fmla="*/ 2081778 w 4156229"/>
              <a:gd name="connsiteY62" fmla="*/ 32421 h 213186"/>
              <a:gd name="connsiteX63" fmla="*/ 2160051 w 4156229"/>
              <a:gd name="connsiteY63" fmla="*/ 0 h 213186"/>
              <a:gd name="connsiteX64" fmla="*/ 2238324 w 4156229"/>
              <a:gd name="connsiteY64" fmla="*/ 32421 h 213186"/>
              <a:gd name="connsiteX65" fmla="*/ 2245790 w 4156229"/>
              <a:gd name="connsiteY65" fmla="*/ 43496 h 213186"/>
              <a:gd name="connsiteX66" fmla="*/ 2250311 w 4156229"/>
              <a:gd name="connsiteY66" fmla="*/ 40449 h 213186"/>
              <a:gd name="connsiteX67" fmla="*/ 2293399 w 4156229"/>
              <a:gd name="connsiteY67" fmla="*/ 31750 h 213186"/>
              <a:gd name="connsiteX68" fmla="*/ 2336485 w 4156229"/>
              <a:gd name="connsiteY68" fmla="*/ 40449 h 213186"/>
              <a:gd name="connsiteX69" fmla="*/ 2341820 w 4156229"/>
              <a:gd name="connsiteY69" fmla="*/ 44045 h 213186"/>
              <a:gd name="connsiteX70" fmla="*/ 2349656 w 4156229"/>
              <a:gd name="connsiteY70" fmla="*/ 32421 h 213186"/>
              <a:gd name="connsiteX71" fmla="*/ 2427930 w 4156229"/>
              <a:gd name="connsiteY71" fmla="*/ 0 h 213186"/>
              <a:gd name="connsiteX72" fmla="*/ 2506203 w 4156229"/>
              <a:gd name="connsiteY72" fmla="*/ 32421 h 213186"/>
              <a:gd name="connsiteX73" fmla="*/ 2513669 w 4156229"/>
              <a:gd name="connsiteY73" fmla="*/ 43496 h 213186"/>
              <a:gd name="connsiteX74" fmla="*/ 2518189 w 4156229"/>
              <a:gd name="connsiteY74" fmla="*/ 40449 h 213186"/>
              <a:gd name="connsiteX75" fmla="*/ 2561275 w 4156229"/>
              <a:gd name="connsiteY75" fmla="*/ 31750 h 213186"/>
              <a:gd name="connsiteX76" fmla="*/ 2604364 w 4156229"/>
              <a:gd name="connsiteY76" fmla="*/ 40449 h 213186"/>
              <a:gd name="connsiteX77" fmla="*/ 2609697 w 4156229"/>
              <a:gd name="connsiteY77" fmla="*/ 44045 h 213186"/>
              <a:gd name="connsiteX78" fmla="*/ 2617534 w 4156229"/>
              <a:gd name="connsiteY78" fmla="*/ 32421 h 213186"/>
              <a:gd name="connsiteX79" fmla="*/ 2695807 w 4156229"/>
              <a:gd name="connsiteY79" fmla="*/ 0 h 213186"/>
              <a:gd name="connsiteX80" fmla="*/ 2774080 w 4156229"/>
              <a:gd name="connsiteY80" fmla="*/ 32421 h 213186"/>
              <a:gd name="connsiteX81" fmla="*/ 2781547 w 4156229"/>
              <a:gd name="connsiteY81" fmla="*/ 43496 h 213186"/>
              <a:gd name="connsiteX82" fmla="*/ 2786067 w 4156229"/>
              <a:gd name="connsiteY82" fmla="*/ 40449 h 213186"/>
              <a:gd name="connsiteX83" fmla="*/ 2829155 w 4156229"/>
              <a:gd name="connsiteY83" fmla="*/ 31750 h 213186"/>
              <a:gd name="connsiteX84" fmla="*/ 2872242 w 4156229"/>
              <a:gd name="connsiteY84" fmla="*/ 40449 h 213186"/>
              <a:gd name="connsiteX85" fmla="*/ 2877577 w 4156229"/>
              <a:gd name="connsiteY85" fmla="*/ 44045 h 213186"/>
              <a:gd name="connsiteX86" fmla="*/ 2885413 w 4156229"/>
              <a:gd name="connsiteY86" fmla="*/ 32421 h 213186"/>
              <a:gd name="connsiteX87" fmla="*/ 2963686 w 4156229"/>
              <a:gd name="connsiteY87" fmla="*/ 0 h 213186"/>
              <a:gd name="connsiteX88" fmla="*/ 3041959 w 4156229"/>
              <a:gd name="connsiteY88" fmla="*/ 32421 h 213186"/>
              <a:gd name="connsiteX89" fmla="*/ 3049425 w 4156229"/>
              <a:gd name="connsiteY89" fmla="*/ 43496 h 213186"/>
              <a:gd name="connsiteX90" fmla="*/ 3053946 w 4156229"/>
              <a:gd name="connsiteY90" fmla="*/ 40449 h 213186"/>
              <a:gd name="connsiteX91" fmla="*/ 3097033 w 4156229"/>
              <a:gd name="connsiteY91" fmla="*/ 31750 h 213186"/>
              <a:gd name="connsiteX92" fmla="*/ 3140120 w 4156229"/>
              <a:gd name="connsiteY92" fmla="*/ 40449 h 213186"/>
              <a:gd name="connsiteX93" fmla="*/ 3145454 w 4156229"/>
              <a:gd name="connsiteY93" fmla="*/ 44045 h 213186"/>
              <a:gd name="connsiteX94" fmla="*/ 3153291 w 4156229"/>
              <a:gd name="connsiteY94" fmla="*/ 32421 h 213186"/>
              <a:gd name="connsiteX95" fmla="*/ 3231564 w 4156229"/>
              <a:gd name="connsiteY95" fmla="*/ 0 h 213186"/>
              <a:gd name="connsiteX96" fmla="*/ 3309836 w 4156229"/>
              <a:gd name="connsiteY96" fmla="*/ 32421 h 213186"/>
              <a:gd name="connsiteX97" fmla="*/ 3317303 w 4156229"/>
              <a:gd name="connsiteY97" fmla="*/ 43496 h 213186"/>
              <a:gd name="connsiteX98" fmla="*/ 3321823 w 4156229"/>
              <a:gd name="connsiteY98" fmla="*/ 40449 h 213186"/>
              <a:gd name="connsiteX99" fmla="*/ 3364911 w 4156229"/>
              <a:gd name="connsiteY99" fmla="*/ 31750 h 213186"/>
              <a:gd name="connsiteX100" fmla="*/ 3407995 w 4156229"/>
              <a:gd name="connsiteY100" fmla="*/ 40449 h 213186"/>
              <a:gd name="connsiteX101" fmla="*/ 3413327 w 4156229"/>
              <a:gd name="connsiteY101" fmla="*/ 44044 h 213186"/>
              <a:gd name="connsiteX102" fmla="*/ 3421164 w 4156229"/>
              <a:gd name="connsiteY102" fmla="*/ 32421 h 213186"/>
              <a:gd name="connsiteX103" fmla="*/ 3499435 w 4156229"/>
              <a:gd name="connsiteY103" fmla="*/ 0 h 213186"/>
              <a:gd name="connsiteX104" fmla="*/ 3577708 w 4156229"/>
              <a:gd name="connsiteY104" fmla="*/ 32421 h 213186"/>
              <a:gd name="connsiteX105" fmla="*/ 3585176 w 4156229"/>
              <a:gd name="connsiteY105" fmla="*/ 43497 h 213186"/>
              <a:gd name="connsiteX106" fmla="*/ 3589698 w 4156229"/>
              <a:gd name="connsiteY106" fmla="*/ 40449 h 213186"/>
              <a:gd name="connsiteX107" fmla="*/ 3632785 w 4156229"/>
              <a:gd name="connsiteY107" fmla="*/ 31750 h 213186"/>
              <a:gd name="connsiteX108" fmla="*/ 3675873 w 4156229"/>
              <a:gd name="connsiteY108" fmla="*/ 40449 h 213186"/>
              <a:gd name="connsiteX109" fmla="*/ 3681204 w 4156229"/>
              <a:gd name="connsiteY109" fmla="*/ 44043 h 213186"/>
              <a:gd name="connsiteX110" fmla="*/ 3689040 w 4156229"/>
              <a:gd name="connsiteY110" fmla="*/ 32421 h 213186"/>
              <a:gd name="connsiteX111" fmla="*/ 3767313 w 4156229"/>
              <a:gd name="connsiteY111" fmla="*/ 0 h 213186"/>
              <a:gd name="connsiteX112" fmla="*/ 3845586 w 4156229"/>
              <a:gd name="connsiteY112" fmla="*/ 32421 h 213186"/>
              <a:gd name="connsiteX113" fmla="*/ 3853054 w 4156229"/>
              <a:gd name="connsiteY113" fmla="*/ 43497 h 213186"/>
              <a:gd name="connsiteX114" fmla="*/ 3857576 w 4156229"/>
              <a:gd name="connsiteY114" fmla="*/ 40449 h 213186"/>
              <a:gd name="connsiteX115" fmla="*/ 3900663 w 4156229"/>
              <a:gd name="connsiteY115" fmla="*/ 31750 h 213186"/>
              <a:gd name="connsiteX116" fmla="*/ 3943751 w 4156229"/>
              <a:gd name="connsiteY116" fmla="*/ 40449 h 213186"/>
              <a:gd name="connsiteX117" fmla="*/ 3949083 w 4156229"/>
              <a:gd name="connsiteY117" fmla="*/ 44044 h 213186"/>
              <a:gd name="connsiteX118" fmla="*/ 3956919 w 4156229"/>
              <a:gd name="connsiteY118" fmla="*/ 32421 h 213186"/>
              <a:gd name="connsiteX119" fmla="*/ 4035192 w 4156229"/>
              <a:gd name="connsiteY119" fmla="*/ 0 h 213186"/>
              <a:gd name="connsiteX120" fmla="*/ 4113465 w 4156229"/>
              <a:gd name="connsiteY120" fmla="*/ 32421 h 213186"/>
              <a:gd name="connsiteX121" fmla="*/ 4120933 w 4156229"/>
              <a:gd name="connsiteY121" fmla="*/ 43497 h 213186"/>
              <a:gd name="connsiteX122" fmla="*/ 4125455 w 4156229"/>
              <a:gd name="connsiteY122" fmla="*/ 40449 h 213186"/>
              <a:gd name="connsiteX123" fmla="*/ 4156229 w 4156229"/>
              <a:gd name="connsiteY123" fmla="*/ 34236 h 213186"/>
              <a:gd name="connsiteX124" fmla="*/ 4156229 w 4156229"/>
              <a:gd name="connsiteY124" fmla="*/ 121746 h 213186"/>
              <a:gd name="connsiteX125" fmla="*/ 0 w 4156229"/>
              <a:gd name="connsiteY125" fmla="*/ 213186 h 213186"/>
              <a:gd name="connsiteX0" fmla="*/ 102764 w 4156229"/>
              <a:gd name="connsiteY0" fmla="*/ 43496 h 213186"/>
              <a:gd name="connsiteX1" fmla="*/ 107284 w 4156229"/>
              <a:gd name="connsiteY1" fmla="*/ 40449 h 213186"/>
              <a:gd name="connsiteX2" fmla="*/ 150371 w 4156229"/>
              <a:gd name="connsiteY2" fmla="*/ 31750 h 213186"/>
              <a:gd name="connsiteX3" fmla="*/ 193458 w 4156229"/>
              <a:gd name="connsiteY3" fmla="*/ 40449 h 213186"/>
              <a:gd name="connsiteX4" fmla="*/ 198792 w 4156229"/>
              <a:gd name="connsiteY4" fmla="*/ 44044 h 213186"/>
              <a:gd name="connsiteX5" fmla="*/ 206629 w 4156229"/>
              <a:gd name="connsiteY5" fmla="*/ 32421 h 213186"/>
              <a:gd name="connsiteX6" fmla="*/ 284902 w 4156229"/>
              <a:gd name="connsiteY6" fmla="*/ 0 h 213186"/>
              <a:gd name="connsiteX7" fmla="*/ 363175 w 4156229"/>
              <a:gd name="connsiteY7" fmla="*/ 32421 h 213186"/>
              <a:gd name="connsiteX8" fmla="*/ 370642 w 4156229"/>
              <a:gd name="connsiteY8" fmla="*/ 43496 h 213186"/>
              <a:gd name="connsiteX9" fmla="*/ 375162 w 4156229"/>
              <a:gd name="connsiteY9" fmla="*/ 40449 h 213186"/>
              <a:gd name="connsiteX10" fmla="*/ 418249 w 4156229"/>
              <a:gd name="connsiteY10" fmla="*/ 31750 h 213186"/>
              <a:gd name="connsiteX11" fmla="*/ 461337 w 4156229"/>
              <a:gd name="connsiteY11" fmla="*/ 40449 h 213186"/>
              <a:gd name="connsiteX12" fmla="*/ 466670 w 4156229"/>
              <a:gd name="connsiteY12" fmla="*/ 44045 h 213186"/>
              <a:gd name="connsiteX13" fmla="*/ 474508 w 4156229"/>
              <a:gd name="connsiteY13" fmla="*/ 32421 h 213186"/>
              <a:gd name="connsiteX14" fmla="*/ 552781 w 4156229"/>
              <a:gd name="connsiteY14" fmla="*/ 0 h 213186"/>
              <a:gd name="connsiteX15" fmla="*/ 631054 w 4156229"/>
              <a:gd name="connsiteY15" fmla="*/ 32421 h 213186"/>
              <a:gd name="connsiteX16" fmla="*/ 638521 w 4156229"/>
              <a:gd name="connsiteY16" fmla="*/ 43496 h 213186"/>
              <a:gd name="connsiteX17" fmla="*/ 643041 w 4156229"/>
              <a:gd name="connsiteY17" fmla="*/ 40449 h 213186"/>
              <a:gd name="connsiteX18" fmla="*/ 686129 w 4156229"/>
              <a:gd name="connsiteY18" fmla="*/ 31750 h 213186"/>
              <a:gd name="connsiteX19" fmla="*/ 729216 w 4156229"/>
              <a:gd name="connsiteY19" fmla="*/ 40449 h 213186"/>
              <a:gd name="connsiteX20" fmla="*/ 734550 w 4156229"/>
              <a:gd name="connsiteY20" fmla="*/ 44045 h 213186"/>
              <a:gd name="connsiteX21" fmla="*/ 742387 w 4156229"/>
              <a:gd name="connsiteY21" fmla="*/ 32421 h 213186"/>
              <a:gd name="connsiteX22" fmla="*/ 820660 w 4156229"/>
              <a:gd name="connsiteY22" fmla="*/ 0 h 213186"/>
              <a:gd name="connsiteX23" fmla="*/ 898933 w 4156229"/>
              <a:gd name="connsiteY23" fmla="*/ 32421 h 213186"/>
              <a:gd name="connsiteX24" fmla="*/ 906401 w 4156229"/>
              <a:gd name="connsiteY24" fmla="*/ 43496 h 213186"/>
              <a:gd name="connsiteX25" fmla="*/ 910920 w 4156229"/>
              <a:gd name="connsiteY25" fmla="*/ 40449 h 213186"/>
              <a:gd name="connsiteX26" fmla="*/ 954008 w 4156229"/>
              <a:gd name="connsiteY26" fmla="*/ 31750 h 213186"/>
              <a:gd name="connsiteX27" fmla="*/ 997095 w 4156229"/>
              <a:gd name="connsiteY27" fmla="*/ 40449 h 213186"/>
              <a:gd name="connsiteX28" fmla="*/ 1002428 w 4156229"/>
              <a:gd name="connsiteY28" fmla="*/ 44045 h 213186"/>
              <a:gd name="connsiteX29" fmla="*/ 1010266 w 4156229"/>
              <a:gd name="connsiteY29" fmla="*/ 32421 h 213186"/>
              <a:gd name="connsiteX30" fmla="*/ 1088539 w 4156229"/>
              <a:gd name="connsiteY30" fmla="*/ 0 h 213186"/>
              <a:gd name="connsiteX31" fmla="*/ 1166812 w 4156229"/>
              <a:gd name="connsiteY31" fmla="*/ 32421 h 213186"/>
              <a:gd name="connsiteX32" fmla="*/ 1174279 w 4156229"/>
              <a:gd name="connsiteY32" fmla="*/ 43496 h 213186"/>
              <a:gd name="connsiteX33" fmla="*/ 1178799 w 4156229"/>
              <a:gd name="connsiteY33" fmla="*/ 40449 h 213186"/>
              <a:gd name="connsiteX34" fmla="*/ 1221886 w 4156229"/>
              <a:gd name="connsiteY34" fmla="*/ 31750 h 213186"/>
              <a:gd name="connsiteX35" fmla="*/ 1264974 w 4156229"/>
              <a:gd name="connsiteY35" fmla="*/ 40449 h 213186"/>
              <a:gd name="connsiteX36" fmla="*/ 1270307 w 4156229"/>
              <a:gd name="connsiteY36" fmla="*/ 44045 h 213186"/>
              <a:gd name="connsiteX37" fmla="*/ 1278144 w 4156229"/>
              <a:gd name="connsiteY37" fmla="*/ 32421 h 213186"/>
              <a:gd name="connsiteX38" fmla="*/ 1356419 w 4156229"/>
              <a:gd name="connsiteY38" fmla="*/ 0 h 213186"/>
              <a:gd name="connsiteX39" fmla="*/ 1434691 w 4156229"/>
              <a:gd name="connsiteY39" fmla="*/ 32421 h 213186"/>
              <a:gd name="connsiteX40" fmla="*/ 1442158 w 4156229"/>
              <a:gd name="connsiteY40" fmla="*/ 43496 h 213186"/>
              <a:gd name="connsiteX41" fmla="*/ 1446678 w 4156229"/>
              <a:gd name="connsiteY41" fmla="*/ 40449 h 213186"/>
              <a:gd name="connsiteX42" fmla="*/ 1489765 w 4156229"/>
              <a:gd name="connsiteY42" fmla="*/ 31750 h 213186"/>
              <a:gd name="connsiteX43" fmla="*/ 1532852 w 4156229"/>
              <a:gd name="connsiteY43" fmla="*/ 40449 h 213186"/>
              <a:gd name="connsiteX44" fmla="*/ 1538186 w 4156229"/>
              <a:gd name="connsiteY44" fmla="*/ 44044 h 213186"/>
              <a:gd name="connsiteX45" fmla="*/ 1546022 w 4156229"/>
              <a:gd name="connsiteY45" fmla="*/ 32421 h 213186"/>
              <a:gd name="connsiteX46" fmla="*/ 1624296 w 4156229"/>
              <a:gd name="connsiteY46" fmla="*/ 0 h 213186"/>
              <a:gd name="connsiteX47" fmla="*/ 1702569 w 4156229"/>
              <a:gd name="connsiteY47" fmla="*/ 32421 h 213186"/>
              <a:gd name="connsiteX48" fmla="*/ 1710036 w 4156229"/>
              <a:gd name="connsiteY48" fmla="*/ 43496 h 213186"/>
              <a:gd name="connsiteX49" fmla="*/ 1714555 w 4156229"/>
              <a:gd name="connsiteY49" fmla="*/ 40449 h 213186"/>
              <a:gd name="connsiteX50" fmla="*/ 1757642 w 4156229"/>
              <a:gd name="connsiteY50" fmla="*/ 31750 h 213186"/>
              <a:gd name="connsiteX51" fmla="*/ 1800730 w 4156229"/>
              <a:gd name="connsiteY51" fmla="*/ 40449 h 213186"/>
              <a:gd name="connsiteX52" fmla="*/ 1806063 w 4156229"/>
              <a:gd name="connsiteY52" fmla="*/ 44044 h 213186"/>
              <a:gd name="connsiteX53" fmla="*/ 1813900 w 4156229"/>
              <a:gd name="connsiteY53" fmla="*/ 32421 h 213186"/>
              <a:gd name="connsiteX54" fmla="*/ 1892171 w 4156229"/>
              <a:gd name="connsiteY54" fmla="*/ 0 h 213186"/>
              <a:gd name="connsiteX55" fmla="*/ 1970446 w 4156229"/>
              <a:gd name="connsiteY55" fmla="*/ 32421 h 213186"/>
              <a:gd name="connsiteX56" fmla="*/ 1977913 w 4156229"/>
              <a:gd name="connsiteY56" fmla="*/ 43496 h 213186"/>
              <a:gd name="connsiteX57" fmla="*/ 1982432 w 4156229"/>
              <a:gd name="connsiteY57" fmla="*/ 40449 h 213186"/>
              <a:gd name="connsiteX58" fmla="*/ 2025521 w 4156229"/>
              <a:gd name="connsiteY58" fmla="*/ 31750 h 213186"/>
              <a:gd name="connsiteX59" fmla="*/ 2068607 w 4156229"/>
              <a:gd name="connsiteY59" fmla="*/ 40449 h 213186"/>
              <a:gd name="connsiteX60" fmla="*/ 2073942 w 4156229"/>
              <a:gd name="connsiteY60" fmla="*/ 44045 h 213186"/>
              <a:gd name="connsiteX61" fmla="*/ 2081778 w 4156229"/>
              <a:gd name="connsiteY61" fmla="*/ 32421 h 213186"/>
              <a:gd name="connsiteX62" fmla="*/ 2160051 w 4156229"/>
              <a:gd name="connsiteY62" fmla="*/ 0 h 213186"/>
              <a:gd name="connsiteX63" fmla="*/ 2238324 w 4156229"/>
              <a:gd name="connsiteY63" fmla="*/ 32421 h 213186"/>
              <a:gd name="connsiteX64" fmla="*/ 2245790 w 4156229"/>
              <a:gd name="connsiteY64" fmla="*/ 43496 h 213186"/>
              <a:gd name="connsiteX65" fmla="*/ 2250311 w 4156229"/>
              <a:gd name="connsiteY65" fmla="*/ 40449 h 213186"/>
              <a:gd name="connsiteX66" fmla="*/ 2293399 w 4156229"/>
              <a:gd name="connsiteY66" fmla="*/ 31750 h 213186"/>
              <a:gd name="connsiteX67" fmla="*/ 2336485 w 4156229"/>
              <a:gd name="connsiteY67" fmla="*/ 40449 h 213186"/>
              <a:gd name="connsiteX68" fmla="*/ 2341820 w 4156229"/>
              <a:gd name="connsiteY68" fmla="*/ 44045 h 213186"/>
              <a:gd name="connsiteX69" fmla="*/ 2349656 w 4156229"/>
              <a:gd name="connsiteY69" fmla="*/ 32421 h 213186"/>
              <a:gd name="connsiteX70" fmla="*/ 2427930 w 4156229"/>
              <a:gd name="connsiteY70" fmla="*/ 0 h 213186"/>
              <a:gd name="connsiteX71" fmla="*/ 2506203 w 4156229"/>
              <a:gd name="connsiteY71" fmla="*/ 32421 h 213186"/>
              <a:gd name="connsiteX72" fmla="*/ 2513669 w 4156229"/>
              <a:gd name="connsiteY72" fmla="*/ 43496 h 213186"/>
              <a:gd name="connsiteX73" fmla="*/ 2518189 w 4156229"/>
              <a:gd name="connsiteY73" fmla="*/ 40449 h 213186"/>
              <a:gd name="connsiteX74" fmla="*/ 2561275 w 4156229"/>
              <a:gd name="connsiteY74" fmla="*/ 31750 h 213186"/>
              <a:gd name="connsiteX75" fmla="*/ 2604364 w 4156229"/>
              <a:gd name="connsiteY75" fmla="*/ 40449 h 213186"/>
              <a:gd name="connsiteX76" fmla="*/ 2609697 w 4156229"/>
              <a:gd name="connsiteY76" fmla="*/ 44045 h 213186"/>
              <a:gd name="connsiteX77" fmla="*/ 2617534 w 4156229"/>
              <a:gd name="connsiteY77" fmla="*/ 32421 h 213186"/>
              <a:gd name="connsiteX78" fmla="*/ 2695807 w 4156229"/>
              <a:gd name="connsiteY78" fmla="*/ 0 h 213186"/>
              <a:gd name="connsiteX79" fmla="*/ 2774080 w 4156229"/>
              <a:gd name="connsiteY79" fmla="*/ 32421 h 213186"/>
              <a:gd name="connsiteX80" fmla="*/ 2781547 w 4156229"/>
              <a:gd name="connsiteY80" fmla="*/ 43496 h 213186"/>
              <a:gd name="connsiteX81" fmla="*/ 2786067 w 4156229"/>
              <a:gd name="connsiteY81" fmla="*/ 40449 h 213186"/>
              <a:gd name="connsiteX82" fmla="*/ 2829155 w 4156229"/>
              <a:gd name="connsiteY82" fmla="*/ 31750 h 213186"/>
              <a:gd name="connsiteX83" fmla="*/ 2872242 w 4156229"/>
              <a:gd name="connsiteY83" fmla="*/ 40449 h 213186"/>
              <a:gd name="connsiteX84" fmla="*/ 2877577 w 4156229"/>
              <a:gd name="connsiteY84" fmla="*/ 44045 h 213186"/>
              <a:gd name="connsiteX85" fmla="*/ 2885413 w 4156229"/>
              <a:gd name="connsiteY85" fmla="*/ 32421 h 213186"/>
              <a:gd name="connsiteX86" fmla="*/ 2963686 w 4156229"/>
              <a:gd name="connsiteY86" fmla="*/ 0 h 213186"/>
              <a:gd name="connsiteX87" fmla="*/ 3041959 w 4156229"/>
              <a:gd name="connsiteY87" fmla="*/ 32421 h 213186"/>
              <a:gd name="connsiteX88" fmla="*/ 3049425 w 4156229"/>
              <a:gd name="connsiteY88" fmla="*/ 43496 h 213186"/>
              <a:gd name="connsiteX89" fmla="*/ 3053946 w 4156229"/>
              <a:gd name="connsiteY89" fmla="*/ 40449 h 213186"/>
              <a:gd name="connsiteX90" fmla="*/ 3097033 w 4156229"/>
              <a:gd name="connsiteY90" fmla="*/ 31750 h 213186"/>
              <a:gd name="connsiteX91" fmla="*/ 3140120 w 4156229"/>
              <a:gd name="connsiteY91" fmla="*/ 40449 h 213186"/>
              <a:gd name="connsiteX92" fmla="*/ 3145454 w 4156229"/>
              <a:gd name="connsiteY92" fmla="*/ 44045 h 213186"/>
              <a:gd name="connsiteX93" fmla="*/ 3153291 w 4156229"/>
              <a:gd name="connsiteY93" fmla="*/ 32421 h 213186"/>
              <a:gd name="connsiteX94" fmla="*/ 3231564 w 4156229"/>
              <a:gd name="connsiteY94" fmla="*/ 0 h 213186"/>
              <a:gd name="connsiteX95" fmla="*/ 3309836 w 4156229"/>
              <a:gd name="connsiteY95" fmla="*/ 32421 h 213186"/>
              <a:gd name="connsiteX96" fmla="*/ 3317303 w 4156229"/>
              <a:gd name="connsiteY96" fmla="*/ 43496 h 213186"/>
              <a:gd name="connsiteX97" fmla="*/ 3321823 w 4156229"/>
              <a:gd name="connsiteY97" fmla="*/ 40449 h 213186"/>
              <a:gd name="connsiteX98" fmla="*/ 3364911 w 4156229"/>
              <a:gd name="connsiteY98" fmla="*/ 31750 h 213186"/>
              <a:gd name="connsiteX99" fmla="*/ 3407995 w 4156229"/>
              <a:gd name="connsiteY99" fmla="*/ 40449 h 213186"/>
              <a:gd name="connsiteX100" fmla="*/ 3413327 w 4156229"/>
              <a:gd name="connsiteY100" fmla="*/ 44044 h 213186"/>
              <a:gd name="connsiteX101" fmla="*/ 3421164 w 4156229"/>
              <a:gd name="connsiteY101" fmla="*/ 32421 h 213186"/>
              <a:gd name="connsiteX102" fmla="*/ 3499435 w 4156229"/>
              <a:gd name="connsiteY102" fmla="*/ 0 h 213186"/>
              <a:gd name="connsiteX103" fmla="*/ 3577708 w 4156229"/>
              <a:gd name="connsiteY103" fmla="*/ 32421 h 213186"/>
              <a:gd name="connsiteX104" fmla="*/ 3585176 w 4156229"/>
              <a:gd name="connsiteY104" fmla="*/ 43497 h 213186"/>
              <a:gd name="connsiteX105" fmla="*/ 3589698 w 4156229"/>
              <a:gd name="connsiteY105" fmla="*/ 40449 h 213186"/>
              <a:gd name="connsiteX106" fmla="*/ 3632785 w 4156229"/>
              <a:gd name="connsiteY106" fmla="*/ 31750 h 213186"/>
              <a:gd name="connsiteX107" fmla="*/ 3675873 w 4156229"/>
              <a:gd name="connsiteY107" fmla="*/ 40449 h 213186"/>
              <a:gd name="connsiteX108" fmla="*/ 3681204 w 4156229"/>
              <a:gd name="connsiteY108" fmla="*/ 44043 h 213186"/>
              <a:gd name="connsiteX109" fmla="*/ 3689040 w 4156229"/>
              <a:gd name="connsiteY109" fmla="*/ 32421 h 213186"/>
              <a:gd name="connsiteX110" fmla="*/ 3767313 w 4156229"/>
              <a:gd name="connsiteY110" fmla="*/ 0 h 213186"/>
              <a:gd name="connsiteX111" fmla="*/ 3845586 w 4156229"/>
              <a:gd name="connsiteY111" fmla="*/ 32421 h 213186"/>
              <a:gd name="connsiteX112" fmla="*/ 3853054 w 4156229"/>
              <a:gd name="connsiteY112" fmla="*/ 43497 h 213186"/>
              <a:gd name="connsiteX113" fmla="*/ 3857576 w 4156229"/>
              <a:gd name="connsiteY113" fmla="*/ 40449 h 213186"/>
              <a:gd name="connsiteX114" fmla="*/ 3900663 w 4156229"/>
              <a:gd name="connsiteY114" fmla="*/ 31750 h 213186"/>
              <a:gd name="connsiteX115" fmla="*/ 3943751 w 4156229"/>
              <a:gd name="connsiteY115" fmla="*/ 40449 h 213186"/>
              <a:gd name="connsiteX116" fmla="*/ 3949083 w 4156229"/>
              <a:gd name="connsiteY116" fmla="*/ 44044 h 213186"/>
              <a:gd name="connsiteX117" fmla="*/ 3956919 w 4156229"/>
              <a:gd name="connsiteY117" fmla="*/ 32421 h 213186"/>
              <a:gd name="connsiteX118" fmla="*/ 4035192 w 4156229"/>
              <a:gd name="connsiteY118" fmla="*/ 0 h 213186"/>
              <a:gd name="connsiteX119" fmla="*/ 4113465 w 4156229"/>
              <a:gd name="connsiteY119" fmla="*/ 32421 h 213186"/>
              <a:gd name="connsiteX120" fmla="*/ 4120933 w 4156229"/>
              <a:gd name="connsiteY120" fmla="*/ 43497 h 213186"/>
              <a:gd name="connsiteX121" fmla="*/ 4125455 w 4156229"/>
              <a:gd name="connsiteY121" fmla="*/ 40449 h 213186"/>
              <a:gd name="connsiteX122" fmla="*/ 4156229 w 4156229"/>
              <a:gd name="connsiteY122" fmla="*/ 34236 h 213186"/>
              <a:gd name="connsiteX123" fmla="*/ 4156229 w 4156229"/>
              <a:gd name="connsiteY123" fmla="*/ 121746 h 213186"/>
              <a:gd name="connsiteX124" fmla="*/ 0 w 4156229"/>
              <a:gd name="connsiteY124" fmla="*/ 213186 h 213186"/>
              <a:gd name="connsiteX0" fmla="*/ 0 w 4053465"/>
              <a:gd name="connsiteY0" fmla="*/ 43496 h 121746"/>
              <a:gd name="connsiteX1" fmla="*/ 4520 w 4053465"/>
              <a:gd name="connsiteY1" fmla="*/ 40449 h 121746"/>
              <a:gd name="connsiteX2" fmla="*/ 47607 w 4053465"/>
              <a:gd name="connsiteY2" fmla="*/ 31750 h 121746"/>
              <a:gd name="connsiteX3" fmla="*/ 90694 w 4053465"/>
              <a:gd name="connsiteY3" fmla="*/ 40449 h 121746"/>
              <a:gd name="connsiteX4" fmla="*/ 96028 w 4053465"/>
              <a:gd name="connsiteY4" fmla="*/ 44044 h 121746"/>
              <a:gd name="connsiteX5" fmla="*/ 103865 w 4053465"/>
              <a:gd name="connsiteY5" fmla="*/ 32421 h 121746"/>
              <a:gd name="connsiteX6" fmla="*/ 182138 w 4053465"/>
              <a:gd name="connsiteY6" fmla="*/ 0 h 121746"/>
              <a:gd name="connsiteX7" fmla="*/ 260411 w 4053465"/>
              <a:gd name="connsiteY7" fmla="*/ 32421 h 121746"/>
              <a:gd name="connsiteX8" fmla="*/ 267878 w 4053465"/>
              <a:gd name="connsiteY8" fmla="*/ 43496 h 121746"/>
              <a:gd name="connsiteX9" fmla="*/ 272398 w 4053465"/>
              <a:gd name="connsiteY9" fmla="*/ 40449 h 121746"/>
              <a:gd name="connsiteX10" fmla="*/ 315485 w 4053465"/>
              <a:gd name="connsiteY10" fmla="*/ 31750 h 121746"/>
              <a:gd name="connsiteX11" fmla="*/ 358573 w 4053465"/>
              <a:gd name="connsiteY11" fmla="*/ 40449 h 121746"/>
              <a:gd name="connsiteX12" fmla="*/ 363906 w 4053465"/>
              <a:gd name="connsiteY12" fmla="*/ 44045 h 121746"/>
              <a:gd name="connsiteX13" fmla="*/ 371744 w 4053465"/>
              <a:gd name="connsiteY13" fmla="*/ 32421 h 121746"/>
              <a:gd name="connsiteX14" fmla="*/ 450017 w 4053465"/>
              <a:gd name="connsiteY14" fmla="*/ 0 h 121746"/>
              <a:gd name="connsiteX15" fmla="*/ 528290 w 4053465"/>
              <a:gd name="connsiteY15" fmla="*/ 32421 h 121746"/>
              <a:gd name="connsiteX16" fmla="*/ 535757 w 4053465"/>
              <a:gd name="connsiteY16" fmla="*/ 43496 h 121746"/>
              <a:gd name="connsiteX17" fmla="*/ 540277 w 4053465"/>
              <a:gd name="connsiteY17" fmla="*/ 40449 h 121746"/>
              <a:gd name="connsiteX18" fmla="*/ 583365 w 4053465"/>
              <a:gd name="connsiteY18" fmla="*/ 31750 h 121746"/>
              <a:gd name="connsiteX19" fmla="*/ 626452 w 4053465"/>
              <a:gd name="connsiteY19" fmla="*/ 40449 h 121746"/>
              <a:gd name="connsiteX20" fmla="*/ 631786 w 4053465"/>
              <a:gd name="connsiteY20" fmla="*/ 44045 h 121746"/>
              <a:gd name="connsiteX21" fmla="*/ 639623 w 4053465"/>
              <a:gd name="connsiteY21" fmla="*/ 32421 h 121746"/>
              <a:gd name="connsiteX22" fmla="*/ 717896 w 4053465"/>
              <a:gd name="connsiteY22" fmla="*/ 0 h 121746"/>
              <a:gd name="connsiteX23" fmla="*/ 796169 w 4053465"/>
              <a:gd name="connsiteY23" fmla="*/ 32421 h 121746"/>
              <a:gd name="connsiteX24" fmla="*/ 803637 w 4053465"/>
              <a:gd name="connsiteY24" fmla="*/ 43496 h 121746"/>
              <a:gd name="connsiteX25" fmla="*/ 808156 w 4053465"/>
              <a:gd name="connsiteY25" fmla="*/ 40449 h 121746"/>
              <a:gd name="connsiteX26" fmla="*/ 851244 w 4053465"/>
              <a:gd name="connsiteY26" fmla="*/ 31750 h 121746"/>
              <a:gd name="connsiteX27" fmla="*/ 894331 w 4053465"/>
              <a:gd name="connsiteY27" fmla="*/ 40449 h 121746"/>
              <a:gd name="connsiteX28" fmla="*/ 899664 w 4053465"/>
              <a:gd name="connsiteY28" fmla="*/ 44045 h 121746"/>
              <a:gd name="connsiteX29" fmla="*/ 907502 w 4053465"/>
              <a:gd name="connsiteY29" fmla="*/ 32421 h 121746"/>
              <a:gd name="connsiteX30" fmla="*/ 985775 w 4053465"/>
              <a:gd name="connsiteY30" fmla="*/ 0 h 121746"/>
              <a:gd name="connsiteX31" fmla="*/ 1064048 w 4053465"/>
              <a:gd name="connsiteY31" fmla="*/ 32421 h 121746"/>
              <a:gd name="connsiteX32" fmla="*/ 1071515 w 4053465"/>
              <a:gd name="connsiteY32" fmla="*/ 43496 h 121746"/>
              <a:gd name="connsiteX33" fmla="*/ 1076035 w 4053465"/>
              <a:gd name="connsiteY33" fmla="*/ 40449 h 121746"/>
              <a:gd name="connsiteX34" fmla="*/ 1119122 w 4053465"/>
              <a:gd name="connsiteY34" fmla="*/ 31750 h 121746"/>
              <a:gd name="connsiteX35" fmla="*/ 1162210 w 4053465"/>
              <a:gd name="connsiteY35" fmla="*/ 40449 h 121746"/>
              <a:gd name="connsiteX36" fmla="*/ 1167543 w 4053465"/>
              <a:gd name="connsiteY36" fmla="*/ 44045 h 121746"/>
              <a:gd name="connsiteX37" fmla="*/ 1175380 w 4053465"/>
              <a:gd name="connsiteY37" fmla="*/ 32421 h 121746"/>
              <a:gd name="connsiteX38" fmla="*/ 1253655 w 4053465"/>
              <a:gd name="connsiteY38" fmla="*/ 0 h 121746"/>
              <a:gd name="connsiteX39" fmla="*/ 1331927 w 4053465"/>
              <a:gd name="connsiteY39" fmla="*/ 32421 h 121746"/>
              <a:gd name="connsiteX40" fmla="*/ 1339394 w 4053465"/>
              <a:gd name="connsiteY40" fmla="*/ 43496 h 121746"/>
              <a:gd name="connsiteX41" fmla="*/ 1343914 w 4053465"/>
              <a:gd name="connsiteY41" fmla="*/ 40449 h 121746"/>
              <a:gd name="connsiteX42" fmla="*/ 1387001 w 4053465"/>
              <a:gd name="connsiteY42" fmla="*/ 31750 h 121746"/>
              <a:gd name="connsiteX43" fmla="*/ 1430088 w 4053465"/>
              <a:gd name="connsiteY43" fmla="*/ 40449 h 121746"/>
              <a:gd name="connsiteX44" fmla="*/ 1435422 w 4053465"/>
              <a:gd name="connsiteY44" fmla="*/ 44044 h 121746"/>
              <a:gd name="connsiteX45" fmla="*/ 1443258 w 4053465"/>
              <a:gd name="connsiteY45" fmla="*/ 32421 h 121746"/>
              <a:gd name="connsiteX46" fmla="*/ 1521532 w 4053465"/>
              <a:gd name="connsiteY46" fmla="*/ 0 h 121746"/>
              <a:gd name="connsiteX47" fmla="*/ 1599805 w 4053465"/>
              <a:gd name="connsiteY47" fmla="*/ 32421 h 121746"/>
              <a:gd name="connsiteX48" fmla="*/ 1607272 w 4053465"/>
              <a:gd name="connsiteY48" fmla="*/ 43496 h 121746"/>
              <a:gd name="connsiteX49" fmla="*/ 1611791 w 4053465"/>
              <a:gd name="connsiteY49" fmla="*/ 40449 h 121746"/>
              <a:gd name="connsiteX50" fmla="*/ 1654878 w 4053465"/>
              <a:gd name="connsiteY50" fmla="*/ 31750 h 121746"/>
              <a:gd name="connsiteX51" fmla="*/ 1697966 w 4053465"/>
              <a:gd name="connsiteY51" fmla="*/ 40449 h 121746"/>
              <a:gd name="connsiteX52" fmla="*/ 1703299 w 4053465"/>
              <a:gd name="connsiteY52" fmla="*/ 44044 h 121746"/>
              <a:gd name="connsiteX53" fmla="*/ 1711136 w 4053465"/>
              <a:gd name="connsiteY53" fmla="*/ 32421 h 121746"/>
              <a:gd name="connsiteX54" fmla="*/ 1789407 w 4053465"/>
              <a:gd name="connsiteY54" fmla="*/ 0 h 121746"/>
              <a:gd name="connsiteX55" fmla="*/ 1867682 w 4053465"/>
              <a:gd name="connsiteY55" fmla="*/ 32421 h 121746"/>
              <a:gd name="connsiteX56" fmla="*/ 1875149 w 4053465"/>
              <a:gd name="connsiteY56" fmla="*/ 43496 h 121746"/>
              <a:gd name="connsiteX57" fmla="*/ 1879668 w 4053465"/>
              <a:gd name="connsiteY57" fmla="*/ 40449 h 121746"/>
              <a:gd name="connsiteX58" fmla="*/ 1922757 w 4053465"/>
              <a:gd name="connsiteY58" fmla="*/ 31750 h 121746"/>
              <a:gd name="connsiteX59" fmla="*/ 1965843 w 4053465"/>
              <a:gd name="connsiteY59" fmla="*/ 40449 h 121746"/>
              <a:gd name="connsiteX60" fmla="*/ 1971178 w 4053465"/>
              <a:gd name="connsiteY60" fmla="*/ 44045 h 121746"/>
              <a:gd name="connsiteX61" fmla="*/ 1979014 w 4053465"/>
              <a:gd name="connsiteY61" fmla="*/ 32421 h 121746"/>
              <a:gd name="connsiteX62" fmla="*/ 2057287 w 4053465"/>
              <a:gd name="connsiteY62" fmla="*/ 0 h 121746"/>
              <a:gd name="connsiteX63" fmla="*/ 2135560 w 4053465"/>
              <a:gd name="connsiteY63" fmla="*/ 32421 h 121746"/>
              <a:gd name="connsiteX64" fmla="*/ 2143026 w 4053465"/>
              <a:gd name="connsiteY64" fmla="*/ 43496 h 121746"/>
              <a:gd name="connsiteX65" fmla="*/ 2147547 w 4053465"/>
              <a:gd name="connsiteY65" fmla="*/ 40449 h 121746"/>
              <a:gd name="connsiteX66" fmla="*/ 2190635 w 4053465"/>
              <a:gd name="connsiteY66" fmla="*/ 31750 h 121746"/>
              <a:gd name="connsiteX67" fmla="*/ 2233721 w 4053465"/>
              <a:gd name="connsiteY67" fmla="*/ 40449 h 121746"/>
              <a:gd name="connsiteX68" fmla="*/ 2239056 w 4053465"/>
              <a:gd name="connsiteY68" fmla="*/ 44045 h 121746"/>
              <a:gd name="connsiteX69" fmla="*/ 2246892 w 4053465"/>
              <a:gd name="connsiteY69" fmla="*/ 32421 h 121746"/>
              <a:gd name="connsiteX70" fmla="*/ 2325166 w 4053465"/>
              <a:gd name="connsiteY70" fmla="*/ 0 h 121746"/>
              <a:gd name="connsiteX71" fmla="*/ 2403439 w 4053465"/>
              <a:gd name="connsiteY71" fmla="*/ 32421 h 121746"/>
              <a:gd name="connsiteX72" fmla="*/ 2410905 w 4053465"/>
              <a:gd name="connsiteY72" fmla="*/ 43496 h 121746"/>
              <a:gd name="connsiteX73" fmla="*/ 2415425 w 4053465"/>
              <a:gd name="connsiteY73" fmla="*/ 40449 h 121746"/>
              <a:gd name="connsiteX74" fmla="*/ 2458511 w 4053465"/>
              <a:gd name="connsiteY74" fmla="*/ 31750 h 121746"/>
              <a:gd name="connsiteX75" fmla="*/ 2501600 w 4053465"/>
              <a:gd name="connsiteY75" fmla="*/ 40449 h 121746"/>
              <a:gd name="connsiteX76" fmla="*/ 2506933 w 4053465"/>
              <a:gd name="connsiteY76" fmla="*/ 44045 h 121746"/>
              <a:gd name="connsiteX77" fmla="*/ 2514770 w 4053465"/>
              <a:gd name="connsiteY77" fmla="*/ 32421 h 121746"/>
              <a:gd name="connsiteX78" fmla="*/ 2593043 w 4053465"/>
              <a:gd name="connsiteY78" fmla="*/ 0 h 121746"/>
              <a:gd name="connsiteX79" fmla="*/ 2671316 w 4053465"/>
              <a:gd name="connsiteY79" fmla="*/ 32421 h 121746"/>
              <a:gd name="connsiteX80" fmla="*/ 2678783 w 4053465"/>
              <a:gd name="connsiteY80" fmla="*/ 43496 h 121746"/>
              <a:gd name="connsiteX81" fmla="*/ 2683303 w 4053465"/>
              <a:gd name="connsiteY81" fmla="*/ 40449 h 121746"/>
              <a:gd name="connsiteX82" fmla="*/ 2726391 w 4053465"/>
              <a:gd name="connsiteY82" fmla="*/ 31750 h 121746"/>
              <a:gd name="connsiteX83" fmla="*/ 2769478 w 4053465"/>
              <a:gd name="connsiteY83" fmla="*/ 40449 h 121746"/>
              <a:gd name="connsiteX84" fmla="*/ 2774813 w 4053465"/>
              <a:gd name="connsiteY84" fmla="*/ 44045 h 121746"/>
              <a:gd name="connsiteX85" fmla="*/ 2782649 w 4053465"/>
              <a:gd name="connsiteY85" fmla="*/ 32421 h 121746"/>
              <a:gd name="connsiteX86" fmla="*/ 2860922 w 4053465"/>
              <a:gd name="connsiteY86" fmla="*/ 0 h 121746"/>
              <a:gd name="connsiteX87" fmla="*/ 2939195 w 4053465"/>
              <a:gd name="connsiteY87" fmla="*/ 32421 h 121746"/>
              <a:gd name="connsiteX88" fmla="*/ 2946661 w 4053465"/>
              <a:gd name="connsiteY88" fmla="*/ 43496 h 121746"/>
              <a:gd name="connsiteX89" fmla="*/ 2951182 w 4053465"/>
              <a:gd name="connsiteY89" fmla="*/ 40449 h 121746"/>
              <a:gd name="connsiteX90" fmla="*/ 2994269 w 4053465"/>
              <a:gd name="connsiteY90" fmla="*/ 31750 h 121746"/>
              <a:gd name="connsiteX91" fmla="*/ 3037356 w 4053465"/>
              <a:gd name="connsiteY91" fmla="*/ 40449 h 121746"/>
              <a:gd name="connsiteX92" fmla="*/ 3042690 w 4053465"/>
              <a:gd name="connsiteY92" fmla="*/ 44045 h 121746"/>
              <a:gd name="connsiteX93" fmla="*/ 3050527 w 4053465"/>
              <a:gd name="connsiteY93" fmla="*/ 32421 h 121746"/>
              <a:gd name="connsiteX94" fmla="*/ 3128800 w 4053465"/>
              <a:gd name="connsiteY94" fmla="*/ 0 h 121746"/>
              <a:gd name="connsiteX95" fmla="*/ 3207072 w 4053465"/>
              <a:gd name="connsiteY95" fmla="*/ 32421 h 121746"/>
              <a:gd name="connsiteX96" fmla="*/ 3214539 w 4053465"/>
              <a:gd name="connsiteY96" fmla="*/ 43496 h 121746"/>
              <a:gd name="connsiteX97" fmla="*/ 3219059 w 4053465"/>
              <a:gd name="connsiteY97" fmla="*/ 40449 h 121746"/>
              <a:gd name="connsiteX98" fmla="*/ 3262147 w 4053465"/>
              <a:gd name="connsiteY98" fmla="*/ 31750 h 121746"/>
              <a:gd name="connsiteX99" fmla="*/ 3305231 w 4053465"/>
              <a:gd name="connsiteY99" fmla="*/ 40449 h 121746"/>
              <a:gd name="connsiteX100" fmla="*/ 3310563 w 4053465"/>
              <a:gd name="connsiteY100" fmla="*/ 44044 h 121746"/>
              <a:gd name="connsiteX101" fmla="*/ 3318400 w 4053465"/>
              <a:gd name="connsiteY101" fmla="*/ 32421 h 121746"/>
              <a:gd name="connsiteX102" fmla="*/ 3396671 w 4053465"/>
              <a:gd name="connsiteY102" fmla="*/ 0 h 121746"/>
              <a:gd name="connsiteX103" fmla="*/ 3474944 w 4053465"/>
              <a:gd name="connsiteY103" fmla="*/ 32421 h 121746"/>
              <a:gd name="connsiteX104" fmla="*/ 3482412 w 4053465"/>
              <a:gd name="connsiteY104" fmla="*/ 43497 h 121746"/>
              <a:gd name="connsiteX105" fmla="*/ 3486934 w 4053465"/>
              <a:gd name="connsiteY105" fmla="*/ 40449 h 121746"/>
              <a:gd name="connsiteX106" fmla="*/ 3530021 w 4053465"/>
              <a:gd name="connsiteY106" fmla="*/ 31750 h 121746"/>
              <a:gd name="connsiteX107" fmla="*/ 3573109 w 4053465"/>
              <a:gd name="connsiteY107" fmla="*/ 40449 h 121746"/>
              <a:gd name="connsiteX108" fmla="*/ 3578440 w 4053465"/>
              <a:gd name="connsiteY108" fmla="*/ 44043 h 121746"/>
              <a:gd name="connsiteX109" fmla="*/ 3586276 w 4053465"/>
              <a:gd name="connsiteY109" fmla="*/ 32421 h 121746"/>
              <a:gd name="connsiteX110" fmla="*/ 3664549 w 4053465"/>
              <a:gd name="connsiteY110" fmla="*/ 0 h 121746"/>
              <a:gd name="connsiteX111" fmla="*/ 3742822 w 4053465"/>
              <a:gd name="connsiteY111" fmla="*/ 32421 h 121746"/>
              <a:gd name="connsiteX112" fmla="*/ 3750290 w 4053465"/>
              <a:gd name="connsiteY112" fmla="*/ 43497 h 121746"/>
              <a:gd name="connsiteX113" fmla="*/ 3754812 w 4053465"/>
              <a:gd name="connsiteY113" fmla="*/ 40449 h 121746"/>
              <a:gd name="connsiteX114" fmla="*/ 3797899 w 4053465"/>
              <a:gd name="connsiteY114" fmla="*/ 31750 h 121746"/>
              <a:gd name="connsiteX115" fmla="*/ 3840987 w 4053465"/>
              <a:gd name="connsiteY115" fmla="*/ 40449 h 121746"/>
              <a:gd name="connsiteX116" fmla="*/ 3846319 w 4053465"/>
              <a:gd name="connsiteY116" fmla="*/ 44044 h 121746"/>
              <a:gd name="connsiteX117" fmla="*/ 3854155 w 4053465"/>
              <a:gd name="connsiteY117" fmla="*/ 32421 h 121746"/>
              <a:gd name="connsiteX118" fmla="*/ 3932428 w 4053465"/>
              <a:gd name="connsiteY118" fmla="*/ 0 h 121746"/>
              <a:gd name="connsiteX119" fmla="*/ 4010701 w 4053465"/>
              <a:gd name="connsiteY119" fmla="*/ 32421 h 121746"/>
              <a:gd name="connsiteX120" fmla="*/ 4018169 w 4053465"/>
              <a:gd name="connsiteY120" fmla="*/ 43497 h 121746"/>
              <a:gd name="connsiteX121" fmla="*/ 4022691 w 4053465"/>
              <a:gd name="connsiteY121" fmla="*/ 40449 h 121746"/>
              <a:gd name="connsiteX122" fmla="*/ 4053465 w 4053465"/>
              <a:gd name="connsiteY122" fmla="*/ 34236 h 121746"/>
              <a:gd name="connsiteX123" fmla="*/ 4053465 w 4053465"/>
              <a:gd name="connsiteY123" fmla="*/ 121746 h 121746"/>
              <a:gd name="connsiteX0" fmla="*/ 0 w 4053465"/>
              <a:gd name="connsiteY0" fmla="*/ 43496 h 44045"/>
              <a:gd name="connsiteX1" fmla="*/ 4520 w 4053465"/>
              <a:gd name="connsiteY1" fmla="*/ 40449 h 44045"/>
              <a:gd name="connsiteX2" fmla="*/ 47607 w 4053465"/>
              <a:gd name="connsiteY2" fmla="*/ 31750 h 44045"/>
              <a:gd name="connsiteX3" fmla="*/ 90694 w 4053465"/>
              <a:gd name="connsiteY3" fmla="*/ 40449 h 44045"/>
              <a:gd name="connsiteX4" fmla="*/ 96028 w 4053465"/>
              <a:gd name="connsiteY4" fmla="*/ 44044 h 44045"/>
              <a:gd name="connsiteX5" fmla="*/ 103865 w 4053465"/>
              <a:gd name="connsiteY5" fmla="*/ 32421 h 44045"/>
              <a:gd name="connsiteX6" fmla="*/ 182138 w 4053465"/>
              <a:gd name="connsiteY6" fmla="*/ 0 h 44045"/>
              <a:gd name="connsiteX7" fmla="*/ 260411 w 4053465"/>
              <a:gd name="connsiteY7" fmla="*/ 32421 h 44045"/>
              <a:gd name="connsiteX8" fmla="*/ 267878 w 4053465"/>
              <a:gd name="connsiteY8" fmla="*/ 43496 h 44045"/>
              <a:gd name="connsiteX9" fmla="*/ 272398 w 4053465"/>
              <a:gd name="connsiteY9" fmla="*/ 40449 h 44045"/>
              <a:gd name="connsiteX10" fmla="*/ 315485 w 4053465"/>
              <a:gd name="connsiteY10" fmla="*/ 31750 h 44045"/>
              <a:gd name="connsiteX11" fmla="*/ 358573 w 4053465"/>
              <a:gd name="connsiteY11" fmla="*/ 40449 h 44045"/>
              <a:gd name="connsiteX12" fmla="*/ 363906 w 4053465"/>
              <a:gd name="connsiteY12" fmla="*/ 44045 h 44045"/>
              <a:gd name="connsiteX13" fmla="*/ 371744 w 4053465"/>
              <a:gd name="connsiteY13" fmla="*/ 32421 h 44045"/>
              <a:gd name="connsiteX14" fmla="*/ 450017 w 4053465"/>
              <a:gd name="connsiteY14" fmla="*/ 0 h 44045"/>
              <a:gd name="connsiteX15" fmla="*/ 528290 w 4053465"/>
              <a:gd name="connsiteY15" fmla="*/ 32421 h 44045"/>
              <a:gd name="connsiteX16" fmla="*/ 535757 w 4053465"/>
              <a:gd name="connsiteY16" fmla="*/ 43496 h 44045"/>
              <a:gd name="connsiteX17" fmla="*/ 540277 w 4053465"/>
              <a:gd name="connsiteY17" fmla="*/ 40449 h 44045"/>
              <a:gd name="connsiteX18" fmla="*/ 583365 w 4053465"/>
              <a:gd name="connsiteY18" fmla="*/ 31750 h 44045"/>
              <a:gd name="connsiteX19" fmla="*/ 626452 w 4053465"/>
              <a:gd name="connsiteY19" fmla="*/ 40449 h 44045"/>
              <a:gd name="connsiteX20" fmla="*/ 631786 w 4053465"/>
              <a:gd name="connsiteY20" fmla="*/ 44045 h 44045"/>
              <a:gd name="connsiteX21" fmla="*/ 639623 w 4053465"/>
              <a:gd name="connsiteY21" fmla="*/ 32421 h 44045"/>
              <a:gd name="connsiteX22" fmla="*/ 717896 w 4053465"/>
              <a:gd name="connsiteY22" fmla="*/ 0 h 44045"/>
              <a:gd name="connsiteX23" fmla="*/ 796169 w 4053465"/>
              <a:gd name="connsiteY23" fmla="*/ 32421 h 44045"/>
              <a:gd name="connsiteX24" fmla="*/ 803637 w 4053465"/>
              <a:gd name="connsiteY24" fmla="*/ 43496 h 44045"/>
              <a:gd name="connsiteX25" fmla="*/ 808156 w 4053465"/>
              <a:gd name="connsiteY25" fmla="*/ 40449 h 44045"/>
              <a:gd name="connsiteX26" fmla="*/ 851244 w 4053465"/>
              <a:gd name="connsiteY26" fmla="*/ 31750 h 44045"/>
              <a:gd name="connsiteX27" fmla="*/ 894331 w 4053465"/>
              <a:gd name="connsiteY27" fmla="*/ 40449 h 44045"/>
              <a:gd name="connsiteX28" fmla="*/ 899664 w 4053465"/>
              <a:gd name="connsiteY28" fmla="*/ 44045 h 44045"/>
              <a:gd name="connsiteX29" fmla="*/ 907502 w 4053465"/>
              <a:gd name="connsiteY29" fmla="*/ 32421 h 44045"/>
              <a:gd name="connsiteX30" fmla="*/ 985775 w 4053465"/>
              <a:gd name="connsiteY30" fmla="*/ 0 h 44045"/>
              <a:gd name="connsiteX31" fmla="*/ 1064048 w 4053465"/>
              <a:gd name="connsiteY31" fmla="*/ 32421 h 44045"/>
              <a:gd name="connsiteX32" fmla="*/ 1071515 w 4053465"/>
              <a:gd name="connsiteY32" fmla="*/ 43496 h 44045"/>
              <a:gd name="connsiteX33" fmla="*/ 1076035 w 4053465"/>
              <a:gd name="connsiteY33" fmla="*/ 40449 h 44045"/>
              <a:gd name="connsiteX34" fmla="*/ 1119122 w 4053465"/>
              <a:gd name="connsiteY34" fmla="*/ 31750 h 44045"/>
              <a:gd name="connsiteX35" fmla="*/ 1162210 w 4053465"/>
              <a:gd name="connsiteY35" fmla="*/ 40449 h 44045"/>
              <a:gd name="connsiteX36" fmla="*/ 1167543 w 4053465"/>
              <a:gd name="connsiteY36" fmla="*/ 44045 h 44045"/>
              <a:gd name="connsiteX37" fmla="*/ 1175380 w 4053465"/>
              <a:gd name="connsiteY37" fmla="*/ 32421 h 44045"/>
              <a:gd name="connsiteX38" fmla="*/ 1253655 w 4053465"/>
              <a:gd name="connsiteY38" fmla="*/ 0 h 44045"/>
              <a:gd name="connsiteX39" fmla="*/ 1331927 w 4053465"/>
              <a:gd name="connsiteY39" fmla="*/ 32421 h 44045"/>
              <a:gd name="connsiteX40" fmla="*/ 1339394 w 4053465"/>
              <a:gd name="connsiteY40" fmla="*/ 43496 h 44045"/>
              <a:gd name="connsiteX41" fmla="*/ 1343914 w 4053465"/>
              <a:gd name="connsiteY41" fmla="*/ 40449 h 44045"/>
              <a:gd name="connsiteX42" fmla="*/ 1387001 w 4053465"/>
              <a:gd name="connsiteY42" fmla="*/ 31750 h 44045"/>
              <a:gd name="connsiteX43" fmla="*/ 1430088 w 4053465"/>
              <a:gd name="connsiteY43" fmla="*/ 40449 h 44045"/>
              <a:gd name="connsiteX44" fmla="*/ 1435422 w 4053465"/>
              <a:gd name="connsiteY44" fmla="*/ 44044 h 44045"/>
              <a:gd name="connsiteX45" fmla="*/ 1443258 w 4053465"/>
              <a:gd name="connsiteY45" fmla="*/ 32421 h 44045"/>
              <a:gd name="connsiteX46" fmla="*/ 1521532 w 4053465"/>
              <a:gd name="connsiteY46" fmla="*/ 0 h 44045"/>
              <a:gd name="connsiteX47" fmla="*/ 1599805 w 4053465"/>
              <a:gd name="connsiteY47" fmla="*/ 32421 h 44045"/>
              <a:gd name="connsiteX48" fmla="*/ 1607272 w 4053465"/>
              <a:gd name="connsiteY48" fmla="*/ 43496 h 44045"/>
              <a:gd name="connsiteX49" fmla="*/ 1611791 w 4053465"/>
              <a:gd name="connsiteY49" fmla="*/ 40449 h 44045"/>
              <a:gd name="connsiteX50" fmla="*/ 1654878 w 4053465"/>
              <a:gd name="connsiteY50" fmla="*/ 31750 h 44045"/>
              <a:gd name="connsiteX51" fmla="*/ 1697966 w 4053465"/>
              <a:gd name="connsiteY51" fmla="*/ 40449 h 44045"/>
              <a:gd name="connsiteX52" fmla="*/ 1703299 w 4053465"/>
              <a:gd name="connsiteY52" fmla="*/ 44044 h 44045"/>
              <a:gd name="connsiteX53" fmla="*/ 1711136 w 4053465"/>
              <a:gd name="connsiteY53" fmla="*/ 32421 h 44045"/>
              <a:gd name="connsiteX54" fmla="*/ 1789407 w 4053465"/>
              <a:gd name="connsiteY54" fmla="*/ 0 h 44045"/>
              <a:gd name="connsiteX55" fmla="*/ 1867682 w 4053465"/>
              <a:gd name="connsiteY55" fmla="*/ 32421 h 44045"/>
              <a:gd name="connsiteX56" fmla="*/ 1875149 w 4053465"/>
              <a:gd name="connsiteY56" fmla="*/ 43496 h 44045"/>
              <a:gd name="connsiteX57" fmla="*/ 1879668 w 4053465"/>
              <a:gd name="connsiteY57" fmla="*/ 40449 h 44045"/>
              <a:gd name="connsiteX58" fmla="*/ 1922757 w 4053465"/>
              <a:gd name="connsiteY58" fmla="*/ 31750 h 44045"/>
              <a:gd name="connsiteX59" fmla="*/ 1965843 w 4053465"/>
              <a:gd name="connsiteY59" fmla="*/ 40449 h 44045"/>
              <a:gd name="connsiteX60" fmla="*/ 1971178 w 4053465"/>
              <a:gd name="connsiteY60" fmla="*/ 44045 h 44045"/>
              <a:gd name="connsiteX61" fmla="*/ 1979014 w 4053465"/>
              <a:gd name="connsiteY61" fmla="*/ 32421 h 44045"/>
              <a:gd name="connsiteX62" fmla="*/ 2057287 w 4053465"/>
              <a:gd name="connsiteY62" fmla="*/ 0 h 44045"/>
              <a:gd name="connsiteX63" fmla="*/ 2135560 w 4053465"/>
              <a:gd name="connsiteY63" fmla="*/ 32421 h 44045"/>
              <a:gd name="connsiteX64" fmla="*/ 2143026 w 4053465"/>
              <a:gd name="connsiteY64" fmla="*/ 43496 h 44045"/>
              <a:gd name="connsiteX65" fmla="*/ 2147547 w 4053465"/>
              <a:gd name="connsiteY65" fmla="*/ 40449 h 44045"/>
              <a:gd name="connsiteX66" fmla="*/ 2190635 w 4053465"/>
              <a:gd name="connsiteY66" fmla="*/ 31750 h 44045"/>
              <a:gd name="connsiteX67" fmla="*/ 2233721 w 4053465"/>
              <a:gd name="connsiteY67" fmla="*/ 40449 h 44045"/>
              <a:gd name="connsiteX68" fmla="*/ 2239056 w 4053465"/>
              <a:gd name="connsiteY68" fmla="*/ 44045 h 44045"/>
              <a:gd name="connsiteX69" fmla="*/ 2246892 w 4053465"/>
              <a:gd name="connsiteY69" fmla="*/ 32421 h 44045"/>
              <a:gd name="connsiteX70" fmla="*/ 2325166 w 4053465"/>
              <a:gd name="connsiteY70" fmla="*/ 0 h 44045"/>
              <a:gd name="connsiteX71" fmla="*/ 2403439 w 4053465"/>
              <a:gd name="connsiteY71" fmla="*/ 32421 h 44045"/>
              <a:gd name="connsiteX72" fmla="*/ 2410905 w 4053465"/>
              <a:gd name="connsiteY72" fmla="*/ 43496 h 44045"/>
              <a:gd name="connsiteX73" fmla="*/ 2415425 w 4053465"/>
              <a:gd name="connsiteY73" fmla="*/ 40449 h 44045"/>
              <a:gd name="connsiteX74" fmla="*/ 2458511 w 4053465"/>
              <a:gd name="connsiteY74" fmla="*/ 31750 h 44045"/>
              <a:gd name="connsiteX75" fmla="*/ 2501600 w 4053465"/>
              <a:gd name="connsiteY75" fmla="*/ 40449 h 44045"/>
              <a:gd name="connsiteX76" fmla="*/ 2506933 w 4053465"/>
              <a:gd name="connsiteY76" fmla="*/ 44045 h 44045"/>
              <a:gd name="connsiteX77" fmla="*/ 2514770 w 4053465"/>
              <a:gd name="connsiteY77" fmla="*/ 32421 h 44045"/>
              <a:gd name="connsiteX78" fmla="*/ 2593043 w 4053465"/>
              <a:gd name="connsiteY78" fmla="*/ 0 h 44045"/>
              <a:gd name="connsiteX79" fmla="*/ 2671316 w 4053465"/>
              <a:gd name="connsiteY79" fmla="*/ 32421 h 44045"/>
              <a:gd name="connsiteX80" fmla="*/ 2678783 w 4053465"/>
              <a:gd name="connsiteY80" fmla="*/ 43496 h 44045"/>
              <a:gd name="connsiteX81" fmla="*/ 2683303 w 4053465"/>
              <a:gd name="connsiteY81" fmla="*/ 40449 h 44045"/>
              <a:gd name="connsiteX82" fmla="*/ 2726391 w 4053465"/>
              <a:gd name="connsiteY82" fmla="*/ 31750 h 44045"/>
              <a:gd name="connsiteX83" fmla="*/ 2769478 w 4053465"/>
              <a:gd name="connsiteY83" fmla="*/ 40449 h 44045"/>
              <a:gd name="connsiteX84" fmla="*/ 2774813 w 4053465"/>
              <a:gd name="connsiteY84" fmla="*/ 44045 h 44045"/>
              <a:gd name="connsiteX85" fmla="*/ 2782649 w 4053465"/>
              <a:gd name="connsiteY85" fmla="*/ 32421 h 44045"/>
              <a:gd name="connsiteX86" fmla="*/ 2860922 w 4053465"/>
              <a:gd name="connsiteY86" fmla="*/ 0 h 44045"/>
              <a:gd name="connsiteX87" fmla="*/ 2939195 w 4053465"/>
              <a:gd name="connsiteY87" fmla="*/ 32421 h 44045"/>
              <a:gd name="connsiteX88" fmla="*/ 2946661 w 4053465"/>
              <a:gd name="connsiteY88" fmla="*/ 43496 h 44045"/>
              <a:gd name="connsiteX89" fmla="*/ 2951182 w 4053465"/>
              <a:gd name="connsiteY89" fmla="*/ 40449 h 44045"/>
              <a:gd name="connsiteX90" fmla="*/ 2994269 w 4053465"/>
              <a:gd name="connsiteY90" fmla="*/ 31750 h 44045"/>
              <a:gd name="connsiteX91" fmla="*/ 3037356 w 4053465"/>
              <a:gd name="connsiteY91" fmla="*/ 40449 h 44045"/>
              <a:gd name="connsiteX92" fmla="*/ 3042690 w 4053465"/>
              <a:gd name="connsiteY92" fmla="*/ 44045 h 44045"/>
              <a:gd name="connsiteX93" fmla="*/ 3050527 w 4053465"/>
              <a:gd name="connsiteY93" fmla="*/ 32421 h 44045"/>
              <a:gd name="connsiteX94" fmla="*/ 3128800 w 4053465"/>
              <a:gd name="connsiteY94" fmla="*/ 0 h 44045"/>
              <a:gd name="connsiteX95" fmla="*/ 3207072 w 4053465"/>
              <a:gd name="connsiteY95" fmla="*/ 32421 h 44045"/>
              <a:gd name="connsiteX96" fmla="*/ 3214539 w 4053465"/>
              <a:gd name="connsiteY96" fmla="*/ 43496 h 44045"/>
              <a:gd name="connsiteX97" fmla="*/ 3219059 w 4053465"/>
              <a:gd name="connsiteY97" fmla="*/ 40449 h 44045"/>
              <a:gd name="connsiteX98" fmla="*/ 3262147 w 4053465"/>
              <a:gd name="connsiteY98" fmla="*/ 31750 h 44045"/>
              <a:gd name="connsiteX99" fmla="*/ 3305231 w 4053465"/>
              <a:gd name="connsiteY99" fmla="*/ 40449 h 44045"/>
              <a:gd name="connsiteX100" fmla="*/ 3310563 w 4053465"/>
              <a:gd name="connsiteY100" fmla="*/ 44044 h 44045"/>
              <a:gd name="connsiteX101" fmla="*/ 3318400 w 4053465"/>
              <a:gd name="connsiteY101" fmla="*/ 32421 h 44045"/>
              <a:gd name="connsiteX102" fmla="*/ 3396671 w 4053465"/>
              <a:gd name="connsiteY102" fmla="*/ 0 h 44045"/>
              <a:gd name="connsiteX103" fmla="*/ 3474944 w 4053465"/>
              <a:gd name="connsiteY103" fmla="*/ 32421 h 44045"/>
              <a:gd name="connsiteX104" fmla="*/ 3482412 w 4053465"/>
              <a:gd name="connsiteY104" fmla="*/ 43497 h 44045"/>
              <a:gd name="connsiteX105" fmla="*/ 3486934 w 4053465"/>
              <a:gd name="connsiteY105" fmla="*/ 40449 h 44045"/>
              <a:gd name="connsiteX106" fmla="*/ 3530021 w 4053465"/>
              <a:gd name="connsiteY106" fmla="*/ 31750 h 44045"/>
              <a:gd name="connsiteX107" fmla="*/ 3573109 w 4053465"/>
              <a:gd name="connsiteY107" fmla="*/ 40449 h 44045"/>
              <a:gd name="connsiteX108" fmla="*/ 3578440 w 4053465"/>
              <a:gd name="connsiteY108" fmla="*/ 44043 h 44045"/>
              <a:gd name="connsiteX109" fmla="*/ 3586276 w 4053465"/>
              <a:gd name="connsiteY109" fmla="*/ 32421 h 44045"/>
              <a:gd name="connsiteX110" fmla="*/ 3664549 w 4053465"/>
              <a:gd name="connsiteY110" fmla="*/ 0 h 44045"/>
              <a:gd name="connsiteX111" fmla="*/ 3742822 w 4053465"/>
              <a:gd name="connsiteY111" fmla="*/ 32421 h 44045"/>
              <a:gd name="connsiteX112" fmla="*/ 3750290 w 4053465"/>
              <a:gd name="connsiteY112" fmla="*/ 43497 h 44045"/>
              <a:gd name="connsiteX113" fmla="*/ 3754812 w 4053465"/>
              <a:gd name="connsiteY113" fmla="*/ 40449 h 44045"/>
              <a:gd name="connsiteX114" fmla="*/ 3797899 w 4053465"/>
              <a:gd name="connsiteY114" fmla="*/ 31750 h 44045"/>
              <a:gd name="connsiteX115" fmla="*/ 3840987 w 4053465"/>
              <a:gd name="connsiteY115" fmla="*/ 40449 h 44045"/>
              <a:gd name="connsiteX116" fmla="*/ 3846319 w 4053465"/>
              <a:gd name="connsiteY116" fmla="*/ 44044 h 44045"/>
              <a:gd name="connsiteX117" fmla="*/ 3854155 w 4053465"/>
              <a:gd name="connsiteY117" fmla="*/ 32421 h 44045"/>
              <a:gd name="connsiteX118" fmla="*/ 3932428 w 4053465"/>
              <a:gd name="connsiteY118" fmla="*/ 0 h 44045"/>
              <a:gd name="connsiteX119" fmla="*/ 4010701 w 4053465"/>
              <a:gd name="connsiteY119" fmla="*/ 32421 h 44045"/>
              <a:gd name="connsiteX120" fmla="*/ 4018169 w 4053465"/>
              <a:gd name="connsiteY120" fmla="*/ 43497 h 44045"/>
              <a:gd name="connsiteX121" fmla="*/ 4022691 w 4053465"/>
              <a:gd name="connsiteY121" fmla="*/ 40449 h 44045"/>
              <a:gd name="connsiteX122" fmla="*/ 4053465 w 4053465"/>
              <a:gd name="connsiteY122" fmla="*/ 34236 h 44045"/>
              <a:gd name="connsiteX0" fmla="*/ 0 w 4022691"/>
              <a:gd name="connsiteY0" fmla="*/ 43496 h 44045"/>
              <a:gd name="connsiteX1" fmla="*/ 4520 w 4022691"/>
              <a:gd name="connsiteY1" fmla="*/ 40449 h 44045"/>
              <a:gd name="connsiteX2" fmla="*/ 47607 w 4022691"/>
              <a:gd name="connsiteY2" fmla="*/ 31750 h 44045"/>
              <a:gd name="connsiteX3" fmla="*/ 90694 w 4022691"/>
              <a:gd name="connsiteY3" fmla="*/ 40449 h 44045"/>
              <a:gd name="connsiteX4" fmla="*/ 96028 w 4022691"/>
              <a:gd name="connsiteY4" fmla="*/ 44044 h 44045"/>
              <a:gd name="connsiteX5" fmla="*/ 103865 w 4022691"/>
              <a:gd name="connsiteY5" fmla="*/ 32421 h 44045"/>
              <a:gd name="connsiteX6" fmla="*/ 182138 w 4022691"/>
              <a:gd name="connsiteY6" fmla="*/ 0 h 44045"/>
              <a:gd name="connsiteX7" fmla="*/ 260411 w 4022691"/>
              <a:gd name="connsiteY7" fmla="*/ 32421 h 44045"/>
              <a:gd name="connsiteX8" fmla="*/ 267878 w 4022691"/>
              <a:gd name="connsiteY8" fmla="*/ 43496 h 44045"/>
              <a:gd name="connsiteX9" fmla="*/ 272398 w 4022691"/>
              <a:gd name="connsiteY9" fmla="*/ 40449 h 44045"/>
              <a:gd name="connsiteX10" fmla="*/ 315485 w 4022691"/>
              <a:gd name="connsiteY10" fmla="*/ 31750 h 44045"/>
              <a:gd name="connsiteX11" fmla="*/ 358573 w 4022691"/>
              <a:gd name="connsiteY11" fmla="*/ 40449 h 44045"/>
              <a:gd name="connsiteX12" fmla="*/ 363906 w 4022691"/>
              <a:gd name="connsiteY12" fmla="*/ 44045 h 44045"/>
              <a:gd name="connsiteX13" fmla="*/ 371744 w 4022691"/>
              <a:gd name="connsiteY13" fmla="*/ 32421 h 44045"/>
              <a:gd name="connsiteX14" fmla="*/ 450017 w 4022691"/>
              <a:gd name="connsiteY14" fmla="*/ 0 h 44045"/>
              <a:gd name="connsiteX15" fmla="*/ 528290 w 4022691"/>
              <a:gd name="connsiteY15" fmla="*/ 32421 h 44045"/>
              <a:gd name="connsiteX16" fmla="*/ 535757 w 4022691"/>
              <a:gd name="connsiteY16" fmla="*/ 43496 h 44045"/>
              <a:gd name="connsiteX17" fmla="*/ 540277 w 4022691"/>
              <a:gd name="connsiteY17" fmla="*/ 40449 h 44045"/>
              <a:gd name="connsiteX18" fmla="*/ 583365 w 4022691"/>
              <a:gd name="connsiteY18" fmla="*/ 31750 h 44045"/>
              <a:gd name="connsiteX19" fmla="*/ 626452 w 4022691"/>
              <a:gd name="connsiteY19" fmla="*/ 40449 h 44045"/>
              <a:gd name="connsiteX20" fmla="*/ 631786 w 4022691"/>
              <a:gd name="connsiteY20" fmla="*/ 44045 h 44045"/>
              <a:gd name="connsiteX21" fmla="*/ 639623 w 4022691"/>
              <a:gd name="connsiteY21" fmla="*/ 32421 h 44045"/>
              <a:gd name="connsiteX22" fmla="*/ 717896 w 4022691"/>
              <a:gd name="connsiteY22" fmla="*/ 0 h 44045"/>
              <a:gd name="connsiteX23" fmla="*/ 796169 w 4022691"/>
              <a:gd name="connsiteY23" fmla="*/ 32421 h 44045"/>
              <a:gd name="connsiteX24" fmla="*/ 803637 w 4022691"/>
              <a:gd name="connsiteY24" fmla="*/ 43496 h 44045"/>
              <a:gd name="connsiteX25" fmla="*/ 808156 w 4022691"/>
              <a:gd name="connsiteY25" fmla="*/ 40449 h 44045"/>
              <a:gd name="connsiteX26" fmla="*/ 851244 w 4022691"/>
              <a:gd name="connsiteY26" fmla="*/ 31750 h 44045"/>
              <a:gd name="connsiteX27" fmla="*/ 894331 w 4022691"/>
              <a:gd name="connsiteY27" fmla="*/ 40449 h 44045"/>
              <a:gd name="connsiteX28" fmla="*/ 899664 w 4022691"/>
              <a:gd name="connsiteY28" fmla="*/ 44045 h 44045"/>
              <a:gd name="connsiteX29" fmla="*/ 907502 w 4022691"/>
              <a:gd name="connsiteY29" fmla="*/ 32421 h 44045"/>
              <a:gd name="connsiteX30" fmla="*/ 985775 w 4022691"/>
              <a:gd name="connsiteY30" fmla="*/ 0 h 44045"/>
              <a:gd name="connsiteX31" fmla="*/ 1064048 w 4022691"/>
              <a:gd name="connsiteY31" fmla="*/ 32421 h 44045"/>
              <a:gd name="connsiteX32" fmla="*/ 1071515 w 4022691"/>
              <a:gd name="connsiteY32" fmla="*/ 43496 h 44045"/>
              <a:gd name="connsiteX33" fmla="*/ 1076035 w 4022691"/>
              <a:gd name="connsiteY33" fmla="*/ 40449 h 44045"/>
              <a:gd name="connsiteX34" fmla="*/ 1119122 w 4022691"/>
              <a:gd name="connsiteY34" fmla="*/ 31750 h 44045"/>
              <a:gd name="connsiteX35" fmla="*/ 1162210 w 4022691"/>
              <a:gd name="connsiteY35" fmla="*/ 40449 h 44045"/>
              <a:gd name="connsiteX36" fmla="*/ 1167543 w 4022691"/>
              <a:gd name="connsiteY36" fmla="*/ 44045 h 44045"/>
              <a:gd name="connsiteX37" fmla="*/ 1175380 w 4022691"/>
              <a:gd name="connsiteY37" fmla="*/ 32421 h 44045"/>
              <a:gd name="connsiteX38" fmla="*/ 1253655 w 4022691"/>
              <a:gd name="connsiteY38" fmla="*/ 0 h 44045"/>
              <a:gd name="connsiteX39" fmla="*/ 1331927 w 4022691"/>
              <a:gd name="connsiteY39" fmla="*/ 32421 h 44045"/>
              <a:gd name="connsiteX40" fmla="*/ 1339394 w 4022691"/>
              <a:gd name="connsiteY40" fmla="*/ 43496 h 44045"/>
              <a:gd name="connsiteX41" fmla="*/ 1343914 w 4022691"/>
              <a:gd name="connsiteY41" fmla="*/ 40449 h 44045"/>
              <a:gd name="connsiteX42" fmla="*/ 1387001 w 4022691"/>
              <a:gd name="connsiteY42" fmla="*/ 31750 h 44045"/>
              <a:gd name="connsiteX43" fmla="*/ 1430088 w 4022691"/>
              <a:gd name="connsiteY43" fmla="*/ 40449 h 44045"/>
              <a:gd name="connsiteX44" fmla="*/ 1435422 w 4022691"/>
              <a:gd name="connsiteY44" fmla="*/ 44044 h 44045"/>
              <a:gd name="connsiteX45" fmla="*/ 1443258 w 4022691"/>
              <a:gd name="connsiteY45" fmla="*/ 32421 h 44045"/>
              <a:gd name="connsiteX46" fmla="*/ 1521532 w 4022691"/>
              <a:gd name="connsiteY46" fmla="*/ 0 h 44045"/>
              <a:gd name="connsiteX47" fmla="*/ 1599805 w 4022691"/>
              <a:gd name="connsiteY47" fmla="*/ 32421 h 44045"/>
              <a:gd name="connsiteX48" fmla="*/ 1607272 w 4022691"/>
              <a:gd name="connsiteY48" fmla="*/ 43496 h 44045"/>
              <a:gd name="connsiteX49" fmla="*/ 1611791 w 4022691"/>
              <a:gd name="connsiteY49" fmla="*/ 40449 h 44045"/>
              <a:gd name="connsiteX50" fmla="*/ 1654878 w 4022691"/>
              <a:gd name="connsiteY50" fmla="*/ 31750 h 44045"/>
              <a:gd name="connsiteX51" fmla="*/ 1697966 w 4022691"/>
              <a:gd name="connsiteY51" fmla="*/ 40449 h 44045"/>
              <a:gd name="connsiteX52" fmla="*/ 1703299 w 4022691"/>
              <a:gd name="connsiteY52" fmla="*/ 44044 h 44045"/>
              <a:gd name="connsiteX53" fmla="*/ 1711136 w 4022691"/>
              <a:gd name="connsiteY53" fmla="*/ 32421 h 44045"/>
              <a:gd name="connsiteX54" fmla="*/ 1789407 w 4022691"/>
              <a:gd name="connsiteY54" fmla="*/ 0 h 44045"/>
              <a:gd name="connsiteX55" fmla="*/ 1867682 w 4022691"/>
              <a:gd name="connsiteY55" fmla="*/ 32421 h 44045"/>
              <a:gd name="connsiteX56" fmla="*/ 1875149 w 4022691"/>
              <a:gd name="connsiteY56" fmla="*/ 43496 h 44045"/>
              <a:gd name="connsiteX57" fmla="*/ 1879668 w 4022691"/>
              <a:gd name="connsiteY57" fmla="*/ 40449 h 44045"/>
              <a:gd name="connsiteX58" fmla="*/ 1922757 w 4022691"/>
              <a:gd name="connsiteY58" fmla="*/ 31750 h 44045"/>
              <a:gd name="connsiteX59" fmla="*/ 1965843 w 4022691"/>
              <a:gd name="connsiteY59" fmla="*/ 40449 h 44045"/>
              <a:gd name="connsiteX60" fmla="*/ 1971178 w 4022691"/>
              <a:gd name="connsiteY60" fmla="*/ 44045 h 44045"/>
              <a:gd name="connsiteX61" fmla="*/ 1979014 w 4022691"/>
              <a:gd name="connsiteY61" fmla="*/ 32421 h 44045"/>
              <a:gd name="connsiteX62" fmla="*/ 2057287 w 4022691"/>
              <a:gd name="connsiteY62" fmla="*/ 0 h 44045"/>
              <a:gd name="connsiteX63" fmla="*/ 2135560 w 4022691"/>
              <a:gd name="connsiteY63" fmla="*/ 32421 h 44045"/>
              <a:gd name="connsiteX64" fmla="*/ 2143026 w 4022691"/>
              <a:gd name="connsiteY64" fmla="*/ 43496 h 44045"/>
              <a:gd name="connsiteX65" fmla="*/ 2147547 w 4022691"/>
              <a:gd name="connsiteY65" fmla="*/ 40449 h 44045"/>
              <a:gd name="connsiteX66" fmla="*/ 2190635 w 4022691"/>
              <a:gd name="connsiteY66" fmla="*/ 31750 h 44045"/>
              <a:gd name="connsiteX67" fmla="*/ 2233721 w 4022691"/>
              <a:gd name="connsiteY67" fmla="*/ 40449 h 44045"/>
              <a:gd name="connsiteX68" fmla="*/ 2239056 w 4022691"/>
              <a:gd name="connsiteY68" fmla="*/ 44045 h 44045"/>
              <a:gd name="connsiteX69" fmla="*/ 2246892 w 4022691"/>
              <a:gd name="connsiteY69" fmla="*/ 32421 h 44045"/>
              <a:gd name="connsiteX70" fmla="*/ 2325166 w 4022691"/>
              <a:gd name="connsiteY70" fmla="*/ 0 h 44045"/>
              <a:gd name="connsiteX71" fmla="*/ 2403439 w 4022691"/>
              <a:gd name="connsiteY71" fmla="*/ 32421 h 44045"/>
              <a:gd name="connsiteX72" fmla="*/ 2410905 w 4022691"/>
              <a:gd name="connsiteY72" fmla="*/ 43496 h 44045"/>
              <a:gd name="connsiteX73" fmla="*/ 2415425 w 4022691"/>
              <a:gd name="connsiteY73" fmla="*/ 40449 h 44045"/>
              <a:gd name="connsiteX74" fmla="*/ 2458511 w 4022691"/>
              <a:gd name="connsiteY74" fmla="*/ 31750 h 44045"/>
              <a:gd name="connsiteX75" fmla="*/ 2501600 w 4022691"/>
              <a:gd name="connsiteY75" fmla="*/ 40449 h 44045"/>
              <a:gd name="connsiteX76" fmla="*/ 2506933 w 4022691"/>
              <a:gd name="connsiteY76" fmla="*/ 44045 h 44045"/>
              <a:gd name="connsiteX77" fmla="*/ 2514770 w 4022691"/>
              <a:gd name="connsiteY77" fmla="*/ 32421 h 44045"/>
              <a:gd name="connsiteX78" fmla="*/ 2593043 w 4022691"/>
              <a:gd name="connsiteY78" fmla="*/ 0 h 44045"/>
              <a:gd name="connsiteX79" fmla="*/ 2671316 w 4022691"/>
              <a:gd name="connsiteY79" fmla="*/ 32421 h 44045"/>
              <a:gd name="connsiteX80" fmla="*/ 2678783 w 4022691"/>
              <a:gd name="connsiteY80" fmla="*/ 43496 h 44045"/>
              <a:gd name="connsiteX81" fmla="*/ 2683303 w 4022691"/>
              <a:gd name="connsiteY81" fmla="*/ 40449 h 44045"/>
              <a:gd name="connsiteX82" fmla="*/ 2726391 w 4022691"/>
              <a:gd name="connsiteY82" fmla="*/ 31750 h 44045"/>
              <a:gd name="connsiteX83" fmla="*/ 2769478 w 4022691"/>
              <a:gd name="connsiteY83" fmla="*/ 40449 h 44045"/>
              <a:gd name="connsiteX84" fmla="*/ 2774813 w 4022691"/>
              <a:gd name="connsiteY84" fmla="*/ 44045 h 44045"/>
              <a:gd name="connsiteX85" fmla="*/ 2782649 w 4022691"/>
              <a:gd name="connsiteY85" fmla="*/ 32421 h 44045"/>
              <a:gd name="connsiteX86" fmla="*/ 2860922 w 4022691"/>
              <a:gd name="connsiteY86" fmla="*/ 0 h 44045"/>
              <a:gd name="connsiteX87" fmla="*/ 2939195 w 4022691"/>
              <a:gd name="connsiteY87" fmla="*/ 32421 h 44045"/>
              <a:gd name="connsiteX88" fmla="*/ 2946661 w 4022691"/>
              <a:gd name="connsiteY88" fmla="*/ 43496 h 44045"/>
              <a:gd name="connsiteX89" fmla="*/ 2951182 w 4022691"/>
              <a:gd name="connsiteY89" fmla="*/ 40449 h 44045"/>
              <a:gd name="connsiteX90" fmla="*/ 2994269 w 4022691"/>
              <a:gd name="connsiteY90" fmla="*/ 31750 h 44045"/>
              <a:gd name="connsiteX91" fmla="*/ 3037356 w 4022691"/>
              <a:gd name="connsiteY91" fmla="*/ 40449 h 44045"/>
              <a:gd name="connsiteX92" fmla="*/ 3042690 w 4022691"/>
              <a:gd name="connsiteY92" fmla="*/ 44045 h 44045"/>
              <a:gd name="connsiteX93" fmla="*/ 3050527 w 4022691"/>
              <a:gd name="connsiteY93" fmla="*/ 32421 h 44045"/>
              <a:gd name="connsiteX94" fmla="*/ 3128800 w 4022691"/>
              <a:gd name="connsiteY94" fmla="*/ 0 h 44045"/>
              <a:gd name="connsiteX95" fmla="*/ 3207072 w 4022691"/>
              <a:gd name="connsiteY95" fmla="*/ 32421 h 44045"/>
              <a:gd name="connsiteX96" fmla="*/ 3214539 w 4022691"/>
              <a:gd name="connsiteY96" fmla="*/ 43496 h 44045"/>
              <a:gd name="connsiteX97" fmla="*/ 3219059 w 4022691"/>
              <a:gd name="connsiteY97" fmla="*/ 40449 h 44045"/>
              <a:gd name="connsiteX98" fmla="*/ 3262147 w 4022691"/>
              <a:gd name="connsiteY98" fmla="*/ 31750 h 44045"/>
              <a:gd name="connsiteX99" fmla="*/ 3305231 w 4022691"/>
              <a:gd name="connsiteY99" fmla="*/ 40449 h 44045"/>
              <a:gd name="connsiteX100" fmla="*/ 3310563 w 4022691"/>
              <a:gd name="connsiteY100" fmla="*/ 44044 h 44045"/>
              <a:gd name="connsiteX101" fmla="*/ 3318400 w 4022691"/>
              <a:gd name="connsiteY101" fmla="*/ 32421 h 44045"/>
              <a:gd name="connsiteX102" fmla="*/ 3396671 w 4022691"/>
              <a:gd name="connsiteY102" fmla="*/ 0 h 44045"/>
              <a:gd name="connsiteX103" fmla="*/ 3474944 w 4022691"/>
              <a:gd name="connsiteY103" fmla="*/ 32421 h 44045"/>
              <a:gd name="connsiteX104" fmla="*/ 3482412 w 4022691"/>
              <a:gd name="connsiteY104" fmla="*/ 43497 h 44045"/>
              <a:gd name="connsiteX105" fmla="*/ 3486934 w 4022691"/>
              <a:gd name="connsiteY105" fmla="*/ 40449 h 44045"/>
              <a:gd name="connsiteX106" fmla="*/ 3530021 w 4022691"/>
              <a:gd name="connsiteY106" fmla="*/ 31750 h 44045"/>
              <a:gd name="connsiteX107" fmla="*/ 3573109 w 4022691"/>
              <a:gd name="connsiteY107" fmla="*/ 40449 h 44045"/>
              <a:gd name="connsiteX108" fmla="*/ 3578440 w 4022691"/>
              <a:gd name="connsiteY108" fmla="*/ 44043 h 44045"/>
              <a:gd name="connsiteX109" fmla="*/ 3586276 w 4022691"/>
              <a:gd name="connsiteY109" fmla="*/ 32421 h 44045"/>
              <a:gd name="connsiteX110" fmla="*/ 3664549 w 4022691"/>
              <a:gd name="connsiteY110" fmla="*/ 0 h 44045"/>
              <a:gd name="connsiteX111" fmla="*/ 3742822 w 4022691"/>
              <a:gd name="connsiteY111" fmla="*/ 32421 h 44045"/>
              <a:gd name="connsiteX112" fmla="*/ 3750290 w 4022691"/>
              <a:gd name="connsiteY112" fmla="*/ 43497 h 44045"/>
              <a:gd name="connsiteX113" fmla="*/ 3754812 w 4022691"/>
              <a:gd name="connsiteY113" fmla="*/ 40449 h 44045"/>
              <a:gd name="connsiteX114" fmla="*/ 3797899 w 4022691"/>
              <a:gd name="connsiteY114" fmla="*/ 31750 h 44045"/>
              <a:gd name="connsiteX115" fmla="*/ 3840987 w 4022691"/>
              <a:gd name="connsiteY115" fmla="*/ 40449 h 44045"/>
              <a:gd name="connsiteX116" fmla="*/ 3846319 w 4022691"/>
              <a:gd name="connsiteY116" fmla="*/ 44044 h 44045"/>
              <a:gd name="connsiteX117" fmla="*/ 3854155 w 4022691"/>
              <a:gd name="connsiteY117" fmla="*/ 32421 h 44045"/>
              <a:gd name="connsiteX118" fmla="*/ 3932428 w 4022691"/>
              <a:gd name="connsiteY118" fmla="*/ 0 h 44045"/>
              <a:gd name="connsiteX119" fmla="*/ 4010701 w 4022691"/>
              <a:gd name="connsiteY119" fmla="*/ 32421 h 44045"/>
              <a:gd name="connsiteX120" fmla="*/ 4018169 w 4022691"/>
              <a:gd name="connsiteY120" fmla="*/ 43497 h 44045"/>
              <a:gd name="connsiteX121" fmla="*/ 4022691 w 4022691"/>
              <a:gd name="connsiteY121" fmla="*/ 40449 h 44045"/>
              <a:gd name="connsiteX0" fmla="*/ 0 w 4018169"/>
              <a:gd name="connsiteY0" fmla="*/ 43496 h 44045"/>
              <a:gd name="connsiteX1" fmla="*/ 4520 w 4018169"/>
              <a:gd name="connsiteY1" fmla="*/ 40449 h 44045"/>
              <a:gd name="connsiteX2" fmla="*/ 47607 w 4018169"/>
              <a:gd name="connsiteY2" fmla="*/ 31750 h 44045"/>
              <a:gd name="connsiteX3" fmla="*/ 90694 w 4018169"/>
              <a:gd name="connsiteY3" fmla="*/ 40449 h 44045"/>
              <a:gd name="connsiteX4" fmla="*/ 96028 w 4018169"/>
              <a:gd name="connsiteY4" fmla="*/ 44044 h 44045"/>
              <a:gd name="connsiteX5" fmla="*/ 103865 w 4018169"/>
              <a:gd name="connsiteY5" fmla="*/ 32421 h 44045"/>
              <a:gd name="connsiteX6" fmla="*/ 182138 w 4018169"/>
              <a:gd name="connsiteY6" fmla="*/ 0 h 44045"/>
              <a:gd name="connsiteX7" fmla="*/ 260411 w 4018169"/>
              <a:gd name="connsiteY7" fmla="*/ 32421 h 44045"/>
              <a:gd name="connsiteX8" fmla="*/ 267878 w 4018169"/>
              <a:gd name="connsiteY8" fmla="*/ 43496 h 44045"/>
              <a:gd name="connsiteX9" fmla="*/ 272398 w 4018169"/>
              <a:gd name="connsiteY9" fmla="*/ 40449 h 44045"/>
              <a:gd name="connsiteX10" fmla="*/ 315485 w 4018169"/>
              <a:gd name="connsiteY10" fmla="*/ 31750 h 44045"/>
              <a:gd name="connsiteX11" fmla="*/ 358573 w 4018169"/>
              <a:gd name="connsiteY11" fmla="*/ 40449 h 44045"/>
              <a:gd name="connsiteX12" fmla="*/ 363906 w 4018169"/>
              <a:gd name="connsiteY12" fmla="*/ 44045 h 44045"/>
              <a:gd name="connsiteX13" fmla="*/ 371744 w 4018169"/>
              <a:gd name="connsiteY13" fmla="*/ 32421 h 44045"/>
              <a:gd name="connsiteX14" fmla="*/ 450017 w 4018169"/>
              <a:gd name="connsiteY14" fmla="*/ 0 h 44045"/>
              <a:gd name="connsiteX15" fmla="*/ 528290 w 4018169"/>
              <a:gd name="connsiteY15" fmla="*/ 32421 h 44045"/>
              <a:gd name="connsiteX16" fmla="*/ 535757 w 4018169"/>
              <a:gd name="connsiteY16" fmla="*/ 43496 h 44045"/>
              <a:gd name="connsiteX17" fmla="*/ 540277 w 4018169"/>
              <a:gd name="connsiteY17" fmla="*/ 40449 h 44045"/>
              <a:gd name="connsiteX18" fmla="*/ 583365 w 4018169"/>
              <a:gd name="connsiteY18" fmla="*/ 31750 h 44045"/>
              <a:gd name="connsiteX19" fmla="*/ 626452 w 4018169"/>
              <a:gd name="connsiteY19" fmla="*/ 40449 h 44045"/>
              <a:gd name="connsiteX20" fmla="*/ 631786 w 4018169"/>
              <a:gd name="connsiteY20" fmla="*/ 44045 h 44045"/>
              <a:gd name="connsiteX21" fmla="*/ 639623 w 4018169"/>
              <a:gd name="connsiteY21" fmla="*/ 32421 h 44045"/>
              <a:gd name="connsiteX22" fmla="*/ 717896 w 4018169"/>
              <a:gd name="connsiteY22" fmla="*/ 0 h 44045"/>
              <a:gd name="connsiteX23" fmla="*/ 796169 w 4018169"/>
              <a:gd name="connsiteY23" fmla="*/ 32421 h 44045"/>
              <a:gd name="connsiteX24" fmla="*/ 803637 w 4018169"/>
              <a:gd name="connsiteY24" fmla="*/ 43496 h 44045"/>
              <a:gd name="connsiteX25" fmla="*/ 808156 w 4018169"/>
              <a:gd name="connsiteY25" fmla="*/ 40449 h 44045"/>
              <a:gd name="connsiteX26" fmla="*/ 851244 w 4018169"/>
              <a:gd name="connsiteY26" fmla="*/ 31750 h 44045"/>
              <a:gd name="connsiteX27" fmla="*/ 894331 w 4018169"/>
              <a:gd name="connsiteY27" fmla="*/ 40449 h 44045"/>
              <a:gd name="connsiteX28" fmla="*/ 899664 w 4018169"/>
              <a:gd name="connsiteY28" fmla="*/ 44045 h 44045"/>
              <a:gd name="connsiteX29" fmla="*/ 907502 w 4018169"/>
              <a:gd name="connsiteY29" fmla="*/ 32421 h 44045"/>
              <a:gd name="connsiteX30" fmla="*/ 985775 w 4018169"/>
              <a:gd name="connsiteY30" fmla="*/ 0 h 44045"/>
              <a:gd name="connsiteX31" fmla="*/ 1064048 w 4018169"/>
              <a:gd name="connsiteY31" fmla="*/ 32421 h 44045"/>
              <a:gd name="connsiteX32" fmla="*/ 1071515 w 4018169"/>
              <a:gd name="connsiteY32" fmla="*/ 43496 h 44045"/>
              <a:gd name="connsiteX33" fmla="*/ 1076035 w 4018169"/>
              <a:gd name="connsiteY33" fmla="*/ 40449 h 44045"/>
              <a:gd name="connsiteX34" fmla="*/ 1119122 w 4018169"/>
              <a:gd name="connsiteY34" fmla="*/ 31750 h 44045"/>
              <a:gd name="connsiteX35" fmla="*/ 1162210 w 4018169"/>
              <a:gd name="connsiteY35" fmla="*/ 40449 h 44045"/>
              <a:gd name="connsiteX36" fmla="*/ 1167543 w 4018169"/>
              <a:gd name="connsiteY36" fmla="*/ 44045 h 44045"/>
              <a:gd name="connsiteX37" fmla="*/ 1175380 w 4018169"/>
              <a:gd name="connsiteY37" fmla="*/ 32421 h 44045"/>
              <a:gd name="connsiteX38" fmla="*/ 1253655 w 4018169"/>
              <a:gd name="connsiteY38" fmla="*/ 0 h 44045"/>
              <a:gd name="connsiteX39" fmla="*/ 1331927 w 4018169"/>
              <a:gd name="connsiteY39" fmla="*/ 32421 h 44045"/>
              <a:gd name="connsiteX40" fmla="*/ 1339394 w 4018169"/>
              <a:gd name="connsiteY40" fmla="*/ 43496 h 44045"/>
              <a:gd name="connsiteX41" fmla="*/ 1343914 w 4018169"/>
              <a:gd name="connsiteY41" fmla="*/ 40449 h 44045"/>
              <a:gd name="connsiteX42" fmla="*/ 1387001 w 4018169"/>
              <a:gd name="connsiteY42" fmla="*/ 31750 h 44045"/>
              <a:gd name="connsiteX43" fmla="*/ 1430088 w 4018169"/>
              <a:gd name="connsiteY43" fmla="*/ 40449 h 44045"/>
              <a:gd name="connsiteX44" fmla="*/ 1435422 w 4018169"/>
              <a:gd name="connsiteY44" fmla="*/ 44044 h 44045"/>
              <a:gd name="connsiteX45" fmla="*/ 1443258 w 4018169"/>
              <a:gd name="connsiteY45" fmla="*/ 32421 h 44045"/>
              <a:gd name="connsiteX46" fmla="*/ 1521532 w 4018169"/>
              <a:gd name="connsiteY46" fmla="*/ 0 h 44045"/>
              <a:gd name="connsiteX47" fmla="*/ 1599805 w 4018169"/>
              <a:gd name="connsiteY47" fmla="*/ 32421 h 44045"/>
              <a:gd name="connsiteX48" fmla="*/ 1607272 w 4018169"/>
              <a:gd name="connsiteY48" fmla="*/ 43496 h 44045"/>
              <a:gd name="connsiteX49" fmla="*/ 1611791 w 4018169"/>
              <a:gd name="connsiteY49" fmla="*/ 40449 h 44045"/>
              <a:gd name="connsiteX50" fmla="*/ 1654878 w 4018169"/>
              <a:gd name="connsiteY50" fmla="*/ 31750 h 44045"/>
              <a:gd name="connsiteX51" fmla="*/ 1697966 w 4018169"/>
              <a:gd name="connsiteY51" fmla="*/ 40449 h 44045"/>
              <a:gd name="connsiteX52" fmla="*/ 1703299 w 4018169"/>
              <a:gd name="connsiteY52" fmla="*/ 44044 h 44045"/>
              <a:gd name="connsiteX53" fmla="*/ 1711136 w 4018169"/>
              <a:gd name="connsiteY53" fmla="*/ 32421 h 44045"/>
              <a:gd name="connsiteX54" fmla="*/ 1789407 w 4018169"/>
              <a:gd name="connsiteY54" fmla="*/ 0 h 44045"/>
              <a:gd name="connsiteX55" fmla="*/ 1867682 w 4018169"/>
              <a:gd name="connsiteY55" fmla="*/ 32421 h 44045"/>
              <a:gd name="connsiteX56" fmla="*/ 1875149 w 4018169"/>
              <a:gd name="connsiteY56" fmla="*/ 43496 h 44045"/>
              <a:gd name="connsiteX57" fmla="*/ 1879668 w 4018169"/>
              <a:gd name="connsiteY57" fmla="*/ 40449 h 44045"/>
              <a:gd name="connsiteX58" fmla="*/ 1922757 w 4018169"/>
              <a:gd name="connsiteY58" fmla="*/ 31750 h 44045"/>
              <a:gd name="connsiteX59" fmla="*/ 1965843 w 4018169"/>
              <a:gd name="connsiteY59" fmla="*/ 40449 h 44045"/>
              <a:gd name="connsiteX60" fmla="*/ 1971178 w 4018169"/>
              <a:gd name="connsiteY60" fmla="*/ 44045 h 44045"/>
              <a:gd name="connsiteX61" fmla="*/ 1979014 w 4018169"/>
              <a:gd name="connsiteY61" fmla="*/ 32421 h 44045"/>
              <a:gd name="connsiteX62" fmla="*/ 2057287 w 4018169"/>
              <a:gd name="connsiteY62" fmla="*/ 0 h 44045"/>
              <a:gd name="connsiteX63" fmla="*/ 2135560 w 4018169"/>
              <a:gd name="connsiteY63" fmla="*/ 32421 h 44045"/>
              <a:gd name="connsiteX64" fmla="*/ 2143026 w 4018169"/>
              <a:gd name="connsiteY64" fmla="*/ 43496 h 44045"/>
              <a:gd name="connsiteX65" fmla="*/ 2147547 w 4018169"/>
              <a:gd name="connsiteY65" fmla="*/ 40449 h 44045"/>
              <a:gd name="connsiteX66" fmla="*/ 2190635 w 4018169"/>
              <a:gd name="connsiteY66" fmla="*/ 31750 h 44045"/>
              <a:gd name="connsiteX67" fmla="*/ 2233721 w 4018169"/>
              <a:gd name="connsiteY67" fmla="*/ 40449 h 44045"/>
              <a:gd name="connsiteX68" fmla="*/ 2239056 w 4018169"/>
              <a:gd name="connsiteY68" fmla="*/ 44045 h 44045"/>
              <a:gd name="connsiteX69" fmla="*/ 2246892 w 4018169"/>
              <a:gd name="connsiteY69" fmla="*/ 32421 h 44045"/>
              <a:gd name="connsiteX70" fmla="*/ 2325166 w 4018169"/>
              <a:gd name="connsiteY70" fmla="*/ 0 h 44045"/>
              <a:gd name="connsiteX71" fmla="*/ 2403439 w 4018169"/>
              <a:gd name="connsiteY71" fmla="*/ 32421 h 44045"/>
              <a:gd name="connsiteX72" fmla="*/ 2410905 w 4018169"/>
              <a:gd name="connsiteY72" fmla="*/ 43496 h 44045"/>
              <a:gd name="connsiteX73" fmla="*/ 2415425 w 4018169"/>
              <a:gd name="connsiteY73" fmla="*/ 40449 h 44045"/>
              <a:gd name="connsiteX74" fmla="*/ 2458511 w 4018169"/>
              <a:gd name="connsiteY74" fmla="*/ 31750 h 44045"/>
              <a:gd name="connsiteX75" fmla="*/ 2501600 w 4018169"/>
              <a:gd name="connsiteY75" fmla="*/ 40449 h 44045"/>
              <a:gd name="connsiteX76" fmla="*/ 2506933 w 4018169"/>
              <a:gd name="connsiteY76" fmla="*/ 44045 h 44045"/>
              <a:gd name="connsiteX77" fmla="*/ 2514770 w 4018169"/>
              <a:gd name="connsiteY77" fmla="*/ 32421 h 44045"/>
              <a:gd name="connsiteX78" fmla="*/ 2593043 w 4018169"/>
              <a:gd name="connsiteY78" fmla="*/ 0 h 44045"/>
              <a:gd name="connsiteX79" fmla="*/ 2671316 w 4018169"/>
              <a:gd name="connsiteY79" fmla="*/ 32421 h 44045"/>
              <a:gd name="connsiteX80" fmla="*/ 2678783 w 4018169"/>
              <a:gd name="connsiteY80" fmla="*/ 43496 h 44045"/>
              <a:gd name="connsiteX81" fmla="*/ 2683303 w 4018169"/>
              <a:gd name="connsiteY81" fmla="*/ 40449 h 44045"/>
              <a:gd name="connsiteX82" fmla="*/ 2726391 w 4018169"/>
              <a:gd name="connsiteY82" fmla="*/ 31750 h 44045"/>
              <a:gd name="connsiteX83" fmla="*/ 2769478 w 4018169"/>
              <a:gd name="connsiteY83" fmla="*/ 40449 h 44045"/>
              <a:gd name="connsiteX84" fmla="*/ 2774813 w 4018169"/>
              <a:gd name="connsiteY84" fmla="*/ 44045 h 44045"/>
              <a:gd name="connsiteX85" fmla="*/ 2782649 w 4018169"/>
              <a:gd name="connsiteY85" fmla="*/ 32421 h 44045"/>
              <a:gd name="connsiteX86" fmla="*/ 2860922 w 4018169"/>
              <a:gd name="connsiteY86" fmla="*/ 0 h 44045"/>
              <a:gd name="connsiteX87" fmla="*/ 2939195 w 4018169"/>
              <a:gd name="connsiteY87" fmla="*/ 32421 h 44045"/>
              <a:gd name="connsiteX88" fmla="*/ 2946661 w 4018169"/>
              <a:gd name="connsiteY88" fmla="*/ 43496 h 44045"/>
              <a:gd name="connsiteX89" fmla="*/ 2951182 w 4018169"/>
              <a:gd name="connsiteY89" fmla="*/ 40449 h 44045"/>
              <a:gd name="connsiteX90" fmla="*/ 2994269 w 4018169"/>
              <a:gd name="connsiteY90" fmla="*/ 31750 h 44045"/>
              <a:gd name="connsiteX91" fmla="*/ 3037356 w 4018169"/>
              <a:gd name="connsiteY91" fmla="*/ 40449 h 44045"/>
              <a:gd name="connsiteX92" fmla="*/ 3042690 w 4018169"/>
              <a:gd name="connsiteY92" fmla="*/ 44045 h 44045"/>
              <a:gd name="connsiteX93" fmla="*/ 3050527 w 4018169"/>
              <a:gd name="connsiteY93" fmla="*/ 32421 h 44045"/>
              <a:gd name="connsiteX94" fmla="*/ 3128800 w 4018169"/>
              <a:gd name="connsiteY94" fmla="*/ 0 h 44045"/>
              <a:gd name="connsiteX95" fmla="*/ 3207072 w 4018169"/>
              <a:gd name="connsiteY95" fmla="*/ 32421 h 44045"/>
              <a:gd name="connsiteX96" fmla="*/ 3214539 w 4018169"/>
              <a:gd name="connsiteY96" fmla="*/ 43496 h 44045"/>
              <a:gd name="connsiteX97" fmla="*/ 3219059 w 4018169"/>
              <a:gd name="connsiteY97" fmla="*/ 40449 h 44045"/>
              <a:gd name="connsiteX98" fmla="*/ 3262147 w 4018169"/>
              <a:gd name="connsiteY98" fmla="*/ 31750 h 44045"/>
              <a:gd name="connsiteX99" fmla="*/ 3305231 w 4018169"/>
              <a:gd name="connsiteY99" fmla="*/ 40449 h 44045"/>
              <a:gd name="connsiteX100" fmla="*/ 3310563 w 4018169"/>
              <a:gd name="connsiteY100" fmla="*/ 44044 h 44045"/>
              <a:gd name="connsiteX101" fmla="*/ 3318400 w 4018169"/>
              <a:gd name="connsiteY101" fmla="*/ 32421 h 44045"/>
              <a:gd name="connsiteX102" fmla="*/ 3396671 w 4018169"/>
              <a:gd name="connsiteY102" fmla="*/ 0 h 44045"/>
              <a:gd name="connsiteX103" fmla="*/ 3474944 w 4018169"/>
              <a:gd name="connsiteY103" fmla="*/ 32421 h 44045"/>
              <a:gd name="connsiteX104" fmla="*/ 3482412 w 4018169"/>
              <a:gd name="connsiteY104" fmla="*/ 43497 h 44045"/>
              <a:gd name="connsiteX105" fmla="*/ 3486934 w 4018169"/>
              <a:gd name="connsiteY105" fmla="*/ 40449 h 44045"/>
              <a:gd name="connsiteX106" fmla="*/ 3530021 w 4018169"/>
              <a:gd name="connsiteY106" fmla="*/ 31750 h 44045"/>
              <a:gd name="connsiteX107" fmla="*/ 3573109 w 4018169"/>
              <a:gd name="connsiteY107" fmla="*/ 40449 h 44045"/>
              <a:gd name="connsiteX108" fmla="*/ 3578440 w 4018169"/>
              <a:gd name="connsiteY108" fmla="*/ 44043 h 44045"/>
              <a:gd name="connsiteX109" fmla="*/ 3586276 w 4018169"/>
              <a:gd name="connsiteY109" fmla="*/ 32421 h 44045"/>
              <a:gd name="connsiteX110" fmla="*/ 3664549 w 4018169"/>
              <a:gd name="connsiteY110" fmla="*/ 0 h 44045"/>
              <a:gd name="connsiteX111" fmla="*/ 3742822 w 4018169"/>
              <a:gd name="connsiteY111" fmla="*/ 32421 h 44045"/>
              <a:gd name="connsiteX112" fmla="*/ 3750290 w 4018169"/>
              <a:gd name="connsiteY112" fmla="*/ 43497 h 44045"/>
              <a:gd name="connsiteX113" fmla="*/ 3754812 w 4018169"/>
              <a:gd name="connsiteY113" fmla="*/ 40449 h 44045"/>
              <a:gd name="connsiteX114" fmla="*/ 3797899 w 4018169"/>
              <a:gd name="connsiteY114" fmla="*/ 31750 h 44045"/>
              <a:gd name="connsiteX115" fmla="*/ 3840987 w 4018169"/>
              <a:gd name="connsiteY115" fmla="*/ 40449 h 44045"/>
              <a:gd name="connsiteX116" fmla="*/ 3846319 w 4018169"/>
              <a:gd name="connsiteY116" fmla="*/ 44044 h 44045"/>
              <a:gd name="connsiteX117" fmla="*/ 3854155 w 4018169"/>
              <a:gd name="connsiteY117" fmla="*/ 32421 h 44045"/>
              <a:gd name="connsiteX118" fmla="*/ 3932428 w 4018169"/>
              <a:gd name="connsiteY118" fmla="*/ 0 h 44045"/>
              <a:gd name="connsiteX119" fmla="*/ 4010701 w 4018169"/>
              <a:gd name="connsiteY119" fmla="*/ 32421 h 44045"/>
              <a:gd name="connsiteX120" fmla="*/ 4018169 w 4018169"/>
              <a:gd name="connsiteY120" fmla="*/ 43497 h 44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4018169" h="44045">
                <a:moveTo>
                  <a:pt x="0" y="43496"/>
                </a:moveTo>
                <a:lnTo>
                  <a:pt x="4520" y="40449"/>
                </a:lnTo>
                <a:cubicBezTo>
                  <a:pt x="17763" y="34847"/>
                  <a:pt x="32323" y="31750"/>
                  <a:pt x="47607" y="31750"/>
                </a:cubicBezTo>
                <a:cubicBezTo>
                  <a:pt x="62891" y="31750"/>
                  <a:pt x="77451" y="34847"/>
                  <a:pt x="90694" y="40449"/>
                </a:cubicBezTo>
                <a:lnTo>
                  <a:pt x="96028" y="44044"/>
                </a:lnTo>
                <a:lnTo>
                  <a:pt x="103865" y="32421"/>
                </a:lnTo>
                <a:cubicBezTo>
                  <a:pt x="123896" y="12390"/>
                  <a:pt x="151570" y="0"/>
                  <a:pt x="182138" y="0"/>
                </a:cubicBezTo>
                <a:cubicBezTo>
                  <a:pt x="212705" y="0"/>
                  <a:pt x="240379" y="12390"/>
                  <a:pt x="260411" y="32421"/>
                </a:cubicBezTo>
                <a:lnTo>
                  <a:pt x="267878" y="43496"/>
                </a:lnTo>
                <a:lnTo>
                  <a:pt x="272398" y="40449"/>
                </a:lnTo>
                <a:cubicBezTo>
                  <a:pt x="285641" y="34847"/>
                  <a:pt x="300201" y="31750"/>
                  <a:pt x="315485" y="31750"/>
                </a:cubicBezTo>
                <a:cubicBezTo>
                  <a:pt x="330769" y="31750"/>
                  <a:pt x="345330" y="34847"/>
                  <a:pt x="358573" y="40449"/>
                </a:cubicBezTo>
                <a:lnTo>
                  <a:pt x="363906" y="44045"/>
                </a:lnTo>
                <a:lnTo>
                  <a:pt x="371744" y="32421"/>
                </a:lnTo>
                <a:cubicBezTo>
                  <a:pt x="391776" y="12390"/>
                  <a:pt x="419450" y="0"/>
                  <a:pt x="450017" y="0"/>
                </a:cubicBezTo>
                <a:cubicBezTo>
                  <a:pt x="480585" y="0"/>
                  <a:pt x="508258" y="12390"/>
                  <a:pt x="528290" y="32421"/>
                </a:cubicBezTo>
                <a:lnTo>
                  <a:pt x="535757" y="43496"/>
                </a:lnTo>
                <a:lnTo>
                  <a:pt x="540277" y="40449"/>
                </a:lnTo>
                <a:cubicBezTo>
                  <a:pt x="553521" y="34847"/>
                  <a:pt x="568082" y="31750"/>
                  <a:pt x="583365" y="31750"/>
                </a:cubicBezTo>
                <a:cubicBezTo>
                  <a:pt x="598649" y="31750"/>
                  <a:pt x="613209" y="34847"/>
                  <a:pt x="626452" y="40449"/>
                </a:cubicBezTo>
                <a:lnTo>
                  <a:pt x="631786" y="44045"/>
                </a:lnTo>
                <a:lnTo>
                  <a:pt x="639623" y="32421"/>
                </a:lnTo>
                <a:cubicBezTo>
                  <a:pt x="659654" y="12390"/>
                  <a:pt x="687328" y="0"/>
                  <a:pt x="717896" y="0"/>
                </a:cubicBezTo>
                <a:cubicBezTo>
                  <a:pt x="748463" y="0"/>
                  <a:pt x="776137" y="12390"/>
                  <a:pt x="796169" y="32421"/>
                </a:cubicBezTo>
                <a:lnTo>
                  <a:pt x="803637" y="43496"/>
                </a:lnTo>
                <a:lnTo>
                  <a:pt x="808156" y="40449"/>
                </a:lnTo>
                <a:cubicBezTo>
                  <a:pt x="821399" y="34847"/>
                  <a:pt x="835960" y="31750"/>
                  <a:pt x="851244" y="31750"/>
                </a:cubicBezTo>
                <a:cubicBezTo>
                  <a:pt x="866527" y="31750"/>
                  <a:pt x="881087" y="34847"/>
                  <a:pt x="894331" y="40449"/>
                </a:cubicBezTo>
                <a:lnTo>
                  <a:pt x="899664" y="44045"/>
                </a:lnTo>
                <a:lnTo>
                  <a:pt x="907502" y="32421"/>
                </a:lnTo>
                <a:cubicBezTo>
                  <a:pt x="927533" y="12390"/>
                  <a:pt x="955207" y="0"/>
                  <a:pt x="985775" y="0"/>
                </a:cubicBezTo>
                <a:cubicBezTo>
                  <a:pt x="1016342" y="0"/>
                  <a:pt x="1044016" y="12390"/>
                  <a:pt x="1064048" y="32421"/>
                </a:cubicBezTo>
                <a:lnTo>
                  <a:pt x="1071515" y="43496"/>
                </a:lnTo>
                <a:lnTo>
                  <a:pt x="1076035" y="40449"/>
                </a:lnTo>
                <a:cubicBezTo>
                  <a:pt x="1089278" y="34847"/>
                  <a:pt x="1103838" y="31750"/>
                  <a:pt x="1119122" y="31750"/>
                </a:cubicBezTo>
                <a:cubicBezTo>
                  <a:pt x="1134406" y="31750"/>
                  <a:pt x="1148967" y="34847"/>
                  <a:pt x="1162210" y="40449"/>
                </a:cubicBezTo>
                <a:lnTo>
                  <a:pt x="1167543" y="44045"/>
                </a:lnTo>
                <a:lnTo>
                  <a:pt x="1175380" y="32421"/>
                </a:lnTo>
                <a:cubicBezTo>
                  <a:pt x="1195413" y="12390"/>
                  <a:pt x="1223086" y="0"/>
                  <a:pt x="1253655" y="0"/>
                </a:cubicBezTo>
                <a:cubicBezTo>
                  <a:pt x="1284222" y="0"/>
                  <a:pt x="1311895" y="12390"/>
                  <a:pt x="1331927" y="32421"/>
                </a:cubicBezTo>
                <a:lnTo>
                  <a:pt x="1339394" y="43496"/>
                </a:lnTo>
                <a:lnTo>
                  <a:pt x="1343914" y="40449"/>
                </a:lnTo>
                <a:cubicBezTo>
                  <a:pt x="1357157" y="34847"/>
                  <a:pt x="1371718" y="31750"/>
                  <a:pt x="1387001" y="31750"/>
                </a:cubicBezTo>
                <a:cubicBezTo>
                  <a:pt x="1402285" y="31750"/>
                  <a:pt x="1416845" y="34847"/>
                  <a:pt x="1430088" y="40449"/>
                </a:cubicBezTo>
                <a:lnTo>
                  <a:pt x="1435422" y="44044"/>
                </a:lnTo>
                <a:lnTo>
                  <a:pt x="1443258" y="32421"/>
                </a:lnTo>
                <a:cubicBezTo>
                  <a:pt x="1463290" y="12390"/>
                  <a:pt x="1490964" y="0"/>
                  <a:pt x="1521532" y="0"/>
                </a:cubicBezTo>
                <a:cubicBezTo>
                  <a:pt x="1552098" y="0"/>
                  <a:pt x="1579772" y="12390"/>
                  <a:pt x="1599805" y="32421"/>
                </a:cubicBezTo>
                <a:lnTo>
                  <a:pt x="1607272" y="43496"/>
                </a:lnTo>
                <a:lnTo>
                  <a:pt x="1611791" y="40449"/>
                </a:lnTo>
                <a:cubicBezTo>
                  <a:pt x="1625034" y="34847"/>
                  <a:pt x="1639595" y="31750"/>
                  <a:pt x="1654878" y="31750"/>
                </a:cubicBezTo>
                <a:cubicBezTo>
                  <a:pt x="1670162" y="31750"/>
                  <a:pt x="1684723" y="34847"/>
                  <a:pt x="1697966" y="40449"/>
                </a:cubicBezTo>
                <a:lnTo>
                  <a:pt x="1703299" y="44044"/>
                </a:lnTo>
                <a:lnTo>
                  <a:pt x="1711136" y="32421"/>
                </a:lnTo>
                <a:cubicBezTo>
                  <a:pt x="1731167" y="12390"/>
                  <a:pt x="1758840" y="0"/>
                  <a:pt x="1789407" y="0"/>
                </a:cubicBezTo>
                <a:cubicBezTo>
                  <a:pt x="1819976" y="0"/>
                  <a:pt x="1847650" y="12390"/>
                  <a:pt x="1867682" y="32421"/>
                </a:cubicBezTo>
                <a:lnTo>
                  <a:pt x="1875149" y="43496"/>
                </a:lnTo>
                <a:lnTo>
                  <a:pt x="1879668" y="40449"/>
                </a:lnTo>
                <a:cubicBezTo>
                  <a:pt x="1892912" y="34847"/>
                  <a:pt x="1907472" y="31750"/>
                  <a:pt x="1922757" y="31750"/>
                </a:cubicBezTo>
                <a:cubicBezTo>
                  <a:pt x="1938039" y="31750"/>
                  <a:pt x="1952599" y="34847"/>
                  <a:pt x="1965843" y="40449"/>
                </a:cubicBezTo>
                <a:lnTo>
                  <a:pt x="1971178" y="44045"/>
                </a:lnTo>
                <a:lnTo>
                  <a:pt x="1979014" y="32421"/>
                </a:lnTo>
                <a:cubicBezTo>
                  <a:pt x="1999045" y="12390"/>
                  <a:pt x="2026719" y="0"/>
                  <a:pt x="2057287" y="0"/>
                </a:cubicBezTo>
                <a:cubicBezTo>
                  <a:pt x="2087855" y="0"/>
                  <a:pt x="2115528" y="12390"/>
                  <a:pt x="2135560" y="32421"/>
                </a:cubicBezTo>
                <a:lnTo>
                  <a:pt x="2143026" y="43496"/>
                </a:lnTo>
                <a:lnTo>
                  <a:pt x="2147547" y="40449"/>
                </a:lnTo>
                <a:cubicBezTo>
                  <a:pt x="2160790" y="34847"/>
                  <a:pt x="2175351" y="31750"/>
                  <a:pt x="2190635" y="31750"/>
                </a:cubicBezTo>
                <a:cubicBezTo>
                  <a:pt x="2205919" y="31750"/>
                  <a:pt x="2220479" y="34847"/>
                  <a:pt x="2233721" y="40449"/>
                </a:cubicBezTo>
                <a:lnTo>
                  <a:pt x="2239056" y="44045"/>
                </a:lnTo>
                <a:lnTo>
                  <a:pt x="2246892" y="32421"/>
                </a:lnTo>
                <a:cubicBezTo>
                  <a:pt x="2266924" y="12390"/>
                  <a:pt x="2294598" y="0"/>
                  <a:pt x="2325166" y="0"/>
                </a:cubicBezTo>
                <a:cubicBezTo>
                  <a:pt x="2355734" y="0"/>
                  <a:pt x="2383407" y="12390"/>
                  <a:pt x="2403439" y="32421"/>
                </a:cubicBezTo>
                <a:lnTo>
                  <a:pt x="2410905" y="43496"/>
                </a:lnTo>
                <a:lnTo>
                  <a:pt x="2415425" y="40449"/>
                </a:lnTo>
                <a:cubicBezTo>
                  <a:pt x="2428669" y="34847"/>
                  <a:pt x="2443229" y="31750"/>
                  <a:pt x="2458511" y="31750"/>
                </a:cubicBezTo>
                <a:cubicBezTo>
                  <a:pt x="2473797" y="31750"/>
                  <a:pt x="2488357" y="34847"/>
                  <a:pt x="2501600" y="40449"/>
                </a:cubicBezTo>
                <a:lnTo>
                  <a:pt x="2506933" y="44045"/>
                </a:lnTo>
                <a:lnTo>
                  <a:pt x="2514770" y="32421"/>
                </a:lnTo>
                <a:cubicBezTo>
                  <a:pt x="2534802" y="12390"/>
                  <a:pt x="2562475" y="0"/>
                  <a:pt x="2593043" y="0"/>
                </a:cubicBezTo>
                <a:cubicBezTo>
                  <a:pt x="2623611" y="0"/>
                  <a:pt x="2651285" y="12390"/>
                  <a:pt x="2671316" y="32421"/>
                </a:cubicBezTo>
                <a:lnTo>
                  <a:pt x="2678783" y="43496"/>
                </a:lnTo>
                <a:lnTo>
                  <a:pt x="2683303" y="40449"/>
                </a:lnTo>
                <a:cubicBezTo>
                  <a:pt x="2696546" y="34847"/>
                  <a:pt x="2711107" y="31750"/>
                  <a:pt x="2726391" y="31750"/>
                </a:cubicBezTo>
                <a:cubicBezTo>
                  <a:pt x="2741674" y="31750"/>
                  <a:pt x="2756234" y="34847"/>
                  <a:pt x="2769478" y="40449"/>
                </a:cubicBezTo>
                <a:lnTo>
                  <a:pt x="2774813" y="44045"/>
                </a:lnTo>
                <a:lnTo>
                  <a:pt x="2782649" y="32421"/>
                </a:lnTo>
                <a:cubicBezTo>
                  <a:pt x="2802681" y="12390"/>
                  <a:pt x="2830355" y="0"/>
                  <a:pt x="2860922" y="0"/>
                </a:cubicBezTo>
                <a:cubicBezTo>
                  <a:pt x="2891489" y="0"/>
                  <a:pt x="2919163" y="12390"/>
                  <a:pt x="2939195" y="32421"/>
                </a:cubicBezTo>
                <a:lnTo>
                  <a:pt x="2946661" y="43496"/>
                </a:lnTo>
                <a:lnTo>
                  <a:pt x="2951182" y="40449"/>
                </a:lnTo>
                <a:cubicBezTo>
                  <a:pt x="2964425" y="34847"/>
                  <a:pt x="2978986" y="31750"/>
                  <a:pt x="2994269" y="31750"/>
                </a:cubicBezTo>
                <a:cubicBezTo>
                  <a:pt x="3009553" y="31750"/>
                  <a:pt x="3024113" y="34847"/>
                  <a:pt x="3037356" y="40449"/>
                </a:cubicBezTo>
                <a:lnTo>
                  <a:pt x="3042690" y="44045"/>
                </a:lnTo>
                <a:lnTo>
                  <a:pt x="3050527" y="32421"/>
                </a:lnTo>
                <a:cubicBezTo>
                  <a:pt x="3070559" y="12390"/>
                  <a:pt x="3098232" y="0"/>
                  <a:pt x="3128800" y="0"/>
                </a:cubicBezTo>
                <a:cubicBezTo>
                  <a:pt x="3159367" y="0"/>
                  <a:pt x="3187041" y="12390"/>
                  <a:pt x="3207072" y="32421"/>
                </a:cubicBezTo>
                <a:lnTo>
                  <a:pt x="3214539" y="43496"/>
                </a:lnTo>
                <a:lnTo>
                  <a:pt x="3219059" y="40449"/>
                </a:lnTo>
                <a:cubicBezTo>
                  <a:pt x="3232303" y="34847"/>
                  <a:pt x="3246863" y="31750"/>
                  <a:pt x="3262147" y="31750"/>
                </a:cubicBezTo>
                <a:cubicBezTo>
                  <a:pt x="3277430" y="31750"/>
                  <a:pt x="3291991" y="34847"/>
                  <a:pt x="3305231" y="40449"/>
                </a:cubicBezTo>
                <a:lnTo>
                  <a:pt x="3310563" y="44044"/>
                </a:lnTo>
                <a:lnTo>
                  <a:pt x="3318400" y="32421"/>
                </a:lnTo>
                <a:cubicBezTo>
                  <a:pt x="3338431" y="12390"/>
                  <a:pt x="3366104" y="0"/>
                  <a:pt x="3396671" y="0"/>
                </a:cubicBezTo>
                <a:cubicBezTo>
                  <a:pt x="3427239" y="0"/>
                  <a:pt x="3454913" y="12390"/>
                  <a:pt x="3474944" y="32421"/>
                </a:cubicBezTo>
                <a:lnTo>
                  <a:pt x="3482412" y="43497"/>
                </a:lnTo>
                <a:lnTo>
                  <a:pt x="3486934" y="40449"/>
                </a:lnTo>
                <a:cubicBezTo>
                  <a:pt x="3500177" y="34847"/>
                  <a:pt x="3514738" y="31750"/>
                  <a:pt x="3530021" y="31750"/>
                </a:cubicBezTo>
                <a:cubicBezTo>
                  <a:pt x="3545305" y="31750"/>
                  <a:pt x="3559865" y="34847"/>
                  <a:pt x="3573109" y="40449"/>
                </a:cubicBezTo>
                <a:lnTo>
                  <a:pt x="3578440" y="44043"/>
                </a:lnTo>
                <a:lnTo>
                  <a:pt x="3586276" y="32421"/>
                </a:lnTo>
                <a:cubicBezTo>
                  <a:pt x="3606308" y="12390"/>
                  <a:pt x="3633982" y="0"/>
                  <a:pt x="3664549" y="0"/>
                </a:cubicBezTo>
                <a:cubicBezTo>
                  <a:pt x="3695117" y="0"/>
                  <a:pt x="3722791" y="12390"/>
                  <a:pt x="3742822" y="32421"/>
                </a:cubicBezTo>
                <a:lnTo>
                  <a:pt x="3750290" y="43497"/>
                </a:lnTo>
                <a:lnTo>
                  <a:pt x="3754812" y="40449"/>
                </a:lnTo>
                <a:cubicBezTo>
                  <a:pt x="3768055" y="34847"/>
                  <a:pt x="3782615" y="31750"/>
                  <a:pt x="3797899" y="31750"/>
                </a:cubicBezTo>
                <a:cubicBezTo>
                  <a:pt x="3813183" y="31750"/>
                  <a:pt x="3827743" y="34847"/>
                  <a:pt x="3840987" y="40449"/>
                </a:cubicBezTo>
                <a:lnTo>
                  <a:pt x="3846319" y="44044"/>
                </a:lnTo>
                <a:lnTo>
                  <a:pt x="3854155" y="32421"/>
                </a:lnTo>
                <a:cubicBezTo>
                  <a:pt x="3874187" y="12390"/>
                  <a:pt x="3901861" y="0"/>
                  <a:pt x="3932428" y="0"/>
                </a:cubicBezTo>
                <a:cubicBezTo>
                  <a:pt x="3962996" y="0"/>
                  <a:pt x="3990669" y="12390"/>
                  <a:pt x="4010701" y="32421"/>
                </a:cubicBezTo>
                <a:lnTo>
                  <a:pt x="4018169" y="43497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06" name="フリーフォーム: 図形 705">
            <a:extLst>
              <a:ext uri="{FF2B5EF4-FFF2-40B4-BE49-F238E27FC236}">
                <a16:creationId xmlns:a16="http://schemas.microsoft.com/office/drawing/2014/main" id="{BE170232-E9FC-9630-35FE-CD79B811B18B}"/>
              </a:ext>
            </a:extLst>
          </p:cNvPr>
          <p:cNvSpPr/>
          <p:nvPr/>
        </p:nvSpPr>
        <p:spPr bwMode="auto">
          <a:xfrm>
            <a:off x="648197" y="2626921"/>
            <a:ext cx="8595955" cy="122863"/>
          </a:xfrm>
          <a:custGeom>
            <a:avLst/>
            <a:gdLst>
              <a:gd name="connsiteX0" fmla="*/ 155388 w 4159583"/>
              <a:gd name="connsiteY0" fmla="*/ 0 h 160894"/>
              <a:gd name="connsiteX1" fmla="*/ 265265 w 4159583"/>
              <a:gd name="connsiteY1" fmla="*/ 45512 h 160894"/>
              <a:gd name="connsiteX2" fmla="*/ 289327 w 4159583"/>
              <a:gd name="connsiteY2" fmla="*/ 81202 h 160894"/>
              <a:gd name="connsiteX3" fmla="*/ 313390 w 4159583"/>
              <a:gd name="connsiteY3" fmla="*/ 45512 h 160894"/>
              <a:gd name="connsiteX4" fmla="*/ 423266 w 4159583"/>
              <a:gd name="connsiteY4" fmla="*/ 0 h 160894"/>
              <a:gd name="connsiteX5" fmla="*/ 533143 w 4159583"/>
              <a:gd name="connsiteY5" fmla="*/ 45512 h 160894"/>
              <a:gd name="connsiteX6" fmla="*/ 557206 w 4159583"/>
              <a:gd name="connsiteY6" fmla="*/ 81202 h 160894"/>
              <a:gd name="connsiteX7" fmla="*/ 581269 w 4159583"/>
              <a:gd name="connsiteY7" fmla="*/ 45512 h 160894"/>
              <a:gd name="connsiteX8" fmla="*/ 691146 w 4159583"/>
              <a:gd name="connsiteY8" fmla="*/ 0 h 160894"/>
              <a:gd name="connsiteX9" fmla="*/ 801022 w 4159583"/>
              <a:gd name="connsiteY9" fmla="*/ 45512 h 160894"/>
              <a:gd name="connsiteX10" fmla="*/ 825085 w 4159583"/>
              <a:gd name="connsiteY10" fmla="*/ 81202 h 160894"/>
              <a:gd name="connsiteX11" fmla="*/ 849147 w 4159583"/>
              <a:gd name="connsiteY11" fmla="*/ 45512 h 160894"/>
              <a:gd name="connsiteX12" fmla="*/ 959023 w 4159583"/>
              <a:gd name="connsiteY12" fmla="*/ 0 h 160894"/>
              <a:gd name="connsiteX13" fmla="*/ 1068900 w 4159583"/>
              <a:gd name="connsiteY13" fmla="*/ 45512 h 160894"/>
              <a:gd name="connsiteX14" fmla="*/ 1092962 w 4159583"/>
              <a:gd name="connsiteY14" fmla="*/ 81202 h 160894"/>
              <a:gd name="connsiteX15" fmla="*/ 1117025 w 4159583"/>
              <a:gd name="connsiteY15" fmla="*/ 45512 h 160894"/>
              <a:gd name="connsiteX16" fmla="*/ 1226901 w 4159583"/>
              <a:gd name="connsiteY16" fmla="*/ 0 h 160894"/>
              <a:gd name="connsiteX17" fmla="*/ 1336777 w 4159583"/>
              <a:gd name="connsiteY17" fmla="*/ 45512 h 160894"/>
              <a:gd name="connsiteX18" fmla="*/ 1360841 w 4159583"/>
              <a:gd name="connsiteY18" fmla="*/ 81202 h 160894"/>
              <a:gd name="connsiteX19" fmla="*/ 1384904 w 4159583"/>
              <a:gd name="connsiteY19" fmla="*/ 45512 h 160894"/>
              <a:gd name="connsiteX20" fmla="*/ 1494780 w 4159583"/>
              <a:gd name="connsiteY20" fmla="*/ 0 h 160894"/>
              <a:gd name="connsiteX21" fmla="*/ 1604657 w 4159583"/>
              <a:gd name="connsiteY21" fmla="*/ 45512 h 160894"/>
              <a:gd name="connsiteX22" fmla="*/ 1628718 w 4159583"/>
              <a:gd name="connsiteY22" fmla="*/ 81202 h 160894"/>
              <a:gd name="connsiteX23" fmla="*/ 1652781 w 4159583"/>
              <a:gd name="connsiteY23" fmla="*/ 45512 h 160894"/>
              <a:gd name="connsiteX24" fmla="*/ 1762657 w 4159583"/>
              <a:gd name="connsiteY24" fmla="*/ 0 h 160894"/>
              <a:gd name="connsiteX25" fmla="*/ 1872534 w 4159583"/>
              <a:gd name="connsiteY25" fmla="*/ 45512 h 160894"/>
              <a:gd name="connsiteX26" fmla="*/ 1896596 w 4159583"/>
              <a:gd name="connsiteY26" fmla="*/ 81202 h 160894"/>
              <a:gd name="connsiteX27" fmla="*/ 1920659 w 4159583"/>
              <a:gd name="connsiteY27" fmla="*/ 45512 h 160894"/>
              <a:gd name="connsiteX28" fmla="*/ 2030535 w 4159583"/>
              <a:gd name="connsiteY28" fmla="*/ 0 h 160894"/>
              <a:gd name="connsiteX29" fmla="*/ 2140413 w 4159583"/>
              <a:gd name="connsiteY29" fmla="*/ 45512 h 160894"/>
              <a:gd name="connsiteX30" fmla="*/ 2164475 w 4159583"/>
              <a:gd name="connsiteY30" fmla="*/ 81202 h 160894"/>
              <a:gd name="connsiteX31" fmla="*/ 2188539 w 4159583"/>
              <a:gd name="connsiteY31" fmla="*/ 45512 h 160894"/>
              <a:gd name="connsiteX32" fmla="*/ 2298414 w 4159583"/>
              <a:gd name="connsiteY32" fmla="*/ 0 h 160894"/>
              <a:gd name="connsiteX33" fmla="*/ 2408291 w 4159583"/>
              <a:gd name="connsiteY33" fmla="*/ 45512 h 160894"/>
              <a:gd name="connsiteX34" fmla="*/ 2432353 w 4159583"/>
              <a:gd name="connsiteY34" fmla="*/ 81202 h 160894"/>
              <a:gd name="connsiteX35" fmla="*/ 2456415 w 4159583"/>
              <a:gd name="connsiteY35" fmla="*/ 45512 h 160894"/>
              <a:gd name="connsiteX36" fmla="*/ 2566292 w 4159583"/>
              <a:gd name="connsiteY36" fmla="*/ 0 h 160894"/>
              <a:gd name="connsiteX37" fmla="*/ 2676169 w 4159583"/>
              <a:gd name="connsiteY37" fmla="*/ 45512 h 160894"/>
              <a:gd name="connsiteX38" fmla="*/ 2700231 w 4159583"/>
              <a:gd name="connsiteY38" fmla="*/ 81202 h 160894"/>
              <a:gd name="connsiteX39" fmla="*/ 2724293 w 4159583"/>
              <a:gd name="connsiteY39" fmla="*/ 45512 h 160894"/>
              <a:gd name="connsiteX40" fmla="*/ 2834170 w 4159583"/>
              <a:gd name="connsiteY40" fmla="*/ 0 h 160894"/>
              <a:gd name="connsiteX41" fmla="*/ 2944046 w 4159583"/>
              <a:gd name="connsiteY41" fmla="*/ 45512 h 160894"/>
              <a:gd name="connsiteX42" fmla="*/ 2968110 w 4159583"/>
              <a:gd name="connsiteY42" fmla="*/ 81202 h 160894"/>
              <a:gd name="connsiteX43" fmla="*/ 2992173 w 4159583"/>
              <a:gd name="connsiteY43" fmla="*/ 45512 h 160894"/>
              <a:gd name="connsiteX44" fmla="*/ 3102049 w 4159583"/>
              <a:gd name="connsiteY44" fmla="*/ 0 h 160894"/>
              <a:gd name="connsiteX45" fmla="*/ 3211925 w 4159583"/>
              <a:gd name="connsiteY45" fmla="*/ 45512 h 160894"/>
              <a:gd name="connsiteX46" fmla="*/ 3235988 w 4159583"/>
              <a:gd name="connsiteY46" fmla="*/ 81202 h 160894"/>
              <a:gd name="connsiteX47" fmla="*/ 3260050 w 4159583"/>
              <a:gd name="connsiteY47" fmla="*/ 45512 h 160894"/>
              <a:gd name="connsiteX48" fmla="*/ 3369927 w 4159583"/>
              <a:gd name="connsiteY48" fmla="*/ 0 h 160894"/>
              <a:gd name="connsiteX49" fmla="*/ 3479803 w 4159583"/>
              <a:gd name="connsiteY49" fmla="*/ 45512 h 160894"/>
              <a:gd name="connsiteX50" fmla="*/ 3503866 w 4159583"/>
              <a:gd name="connsiteY50" fmla="*/ 81202 h 160894"/>
              <a:gd name="connsiteX51" fmla="*/ 3527928 w 4159583"/>
              <a:gd name="connsiteY51" fmla="*/ 45512 h 160894"/>
              <a:gd name="connsiteX52" fmla="*/ 3637804 w 4159583"/>
              <a:gd name="connsiteY52" fmla="*/ 0 h 160894"/>
              <a:gd name="connsiteX53" fmla="*/ 3747681 w 4159583"/>
              <a:gd name="connsiteY53" fmla="*/ 45512 h 160894"/>
              <a:gd name="connsiteX54" fmla="*/ 3771743 w 4159583"/>
              <a:gd name="connsiteY54" fmla="*/ 81202 h 160894"/>
              <a:gd name="connsiteX55" fmla="*/ 3795806 w 4159583"/>
              <a:gd name="connsiteY55" fmla="*/ 45512 h 160894"/>
              <a:gd name="connsiteX56" fmla="*/ 3905682 w 4159583"/>
              <a:gd name="connsiteY56" fmla="*/ 0 h 160894"/>
              <a:gd name="connsiteX57" fmla="*/ 4015559 w 4159583"/>
              <a:gd name="connsiteY57" fmla="*/ 45512 h 160894"/>
              <a:gd name="connsiteX58" fmla="*/ 4039622 w 4159583"/>
              <a:gd name="connsiteY58" fmla="*/ 81202 h 160894"/>
              <a:gd name="connsiteX59" fmla="*/ 4063685 w 4159583"/>
              <a:gd name="connsiteY59" fmla="*/ 45512 h 160894"/>
              <a:gd name="connsiteX60" fmla="*/ 4113078 w 4159583"/>
              <a:gd name="connsiteY60" fmla="*/ 12211 h 160894"/>
              <a:gd name="connsiteX61" fmla="*/ 4159583 w 4159583"/>
              <a:gd name="connsiteY61" fmla="*/ 2822 h 160894"/>
              <a:gd name="connsiteX62" fmla="*/ 4159583 w 4159583"/>
              <a:gd name="connsiteY62" fmla="*/ 160894 h 160894"/>
              <a:gd name="connsiteX63" fmla="*/ 1112 w 4159583"/>
              <a:gd name="connsiteY63" fmla="*/ 160894 h 160894"/>
              <a:gd name="connsiteX64" fmla="*/ 0 w 4159583"/>
              <a:gd name="connsiteY64" fmla="*/ 155389 h 160894"/>
              <a:gd name="connsiteX65" fmla="*/ 155388 w 4159583"/>
              <a:gd name="connsiteY65" fmla="*/ 0 h 160894"/>
              <a:gd name="connsiteX0" fmla="*/ 0 w 4159583"/>
              <a:gd name="connsiteY0" fmla="*/ 155389 h 246829"/>
              <a:gd name="connsiteX1" fmla="*/ 155388 w 4159583"/>
              <a:gd name="connsiteY1" fmla="*/ 0 h 246829"/>
              <a:gd name="connsiteX2" fmla="*/ 265265 w 4159583"/>
              <a:gd name="connsiteY2" fmla="*/ 45512 h 246829"/>
              <a:gd name="connsiteX3" fmla="*/ 289327 w 4159583"/>
              <a:gd name="connsiteY3" fmla="*/ 81202 h 246829"/>
              <a:gd name="connsiteX4" fmla="*/ 313390 w 4159583"/>
              <a:gd name="connsiteY4" fmla="*/ 45512 h 246829"/>
              <a:gd name="connsiteX5" fmla="*/ 423266 w 4159583"/>
              <a:gd name="connsiteY5" fmla="*/ 0 h 246829"/>
              <a:gd name="connsiteX6" fmla="*/ 533143 w 4159583"/>
              <a:gd name="connsiteY6" fmla="*/ 45512 h 246829"/>
              <a:gd name="connsiteX7" fmla="*/ 557206 w 4159583"/>
              <a:gd name="connsiteY7" fmla="*/ 81202 h 246829"/>
              <a:gd name="connsiteX8" fmla="*/ 581269 w 4159583"/>
              <a:gd name="connsiteY8" fmla="*/ 45512 h 246829"/>
              <a:gd name="connsiteX9" fmla="*/ 691146 w 4159583"/>
              <a:gd name="connsiteY9" fmla="*/ 0 h 246829"/>
              <a:gd name="connsiteX10" fmla="*/ 801022 w 4159583"/>
              <a:gd name="connsiteY10" fmla="*/ 45512 h 246829"/>
              <a:gd name="connsiteX11" fmla="*/ 825085 w 4159583"/>
              <a:gd name="connsiteY11" fmla="*/ 81202 h 246829"/>
              <a:gd name="connsiteX12" fmla="*/ 849147 w 4159583"/>
              <a:gd name="connsiteY12" fmla="*/ 45512 h 246829"/>
              <a:gd name="connsiteX13" fmla="*/ 959023 w 4159583"/>
              <a:gd name="connsiteY13" fmla="*/ 0 h 246829"/>
              <a:gd name="connsiteX14" fmla="*/ 1068900 w 4159583"/>
              <a:gd name="connsiteY14" fmla="*/ 45512 h 246829"/>
              <a:gd name="connsiteX15" fmla="*/ 1092962 w 4159583"/>
              <a:gd name="connsiteY15" fmla="*/ 81202 h 246829"/>
              <a:gd name="connsiteX16" fmla="*/ 1117025 w 4159583"/>
              <a:gd name="connsiteY16" fmla="*/ 45512 h 246829"/>
              <a:gd name="connsiteX17" fmla="*/ 1226901 w 4159583"/>
              <a:gd name="connsiteY17" fmla="*/ 0 h 246829"/>
              <a:gd name="connsiteX18" fmla="*/ 1336777 w 4159583"/>
              <a:gd name="connsiteY18" fmla="*/ 45512 h 246829"/>
              <a:gd name="connsiteX19" fmla="*/ 1360841 w 4159583"/>
              <a:gd name="connsiteY19" fmla="*/ 81202 h 246829"/>
              <a:gd name="connsiteX20" fmla="*/ 1384904 w 4159583"/>
              <a:gd name="connsiteY20" fmla="*/ 45512 h 246829"/>
              <a:gd name="connsiteX21" fmla="*/ 1494780 w 4159583"/>
              <a:gd name="connsiteY21" fmla="*/ 0 h 246829"/>
              <a:gd name="connsiteX22" fmla="*/ 1604657 w 4159583"/>
              <a:gd name="connsiteY22" fmla="*/ 45512 h 246829"/>
              <a:gd name="connsiteX23" fmla="*/ 1628718 w 4159583"/>
              <a:gd name="connsiteY23" fmla="*/ 81202 h 246829"/>
              <a:gd name="connsiteX24" fmla="*/ 1652781 w 4159583"/>
              <a:gd name="connsiteY24" fmla="*/ 45512 h 246829"/>
              <a:gd name="connsiteX25" fmla="*/ 1762657 w 4159583"/>
              <a:gd name="connsiteY25" fmla="*/ 0 h 246829"/>
              <a:gd name="connsiteX26" fmla="*/ 1872534 w 4159583"/>
              <a:gd name="connsiteY26" fmla="*/ 45512 h 246829"/>
              <a:gd name="connsiteX27" fmla="*/ 1896596 w 4159583"/>
              <a:gd name="connsiteY27" fmla="*/ 81202 h 246829"/>
              <a:gd name="connsiteX28" fmla="*/ 1920659 w 4159583"/>
              <a:gd name="connsiteY28" fmla="*/ 45512 h 246829"/>
              <a:gd name="connsiteX29" fmla="*/ 2030535 w 4159583"/>
              <a:gd name="connsiteY29" fmla="*/ 0 h 246829"/>
              <a:gd name="connsiteX30" fmla="*/ 2140413 w 4159583"/>
              <a:gd name="connsiteY30" fmla="*/ 45512 h 246829"/>
              <a:gd name="connsiteX31" fmla="*/ 2164475 w 4159583"/>
              <a:gd name="connsiteY31" fmla="*/ 81202 h 246829"/>
              <a:gd name="connsiteX32" fmla="*/ 2188539 w 4159583"/>
              <a:gd name="connsiteY32" fmla="*/ 45512 h 246829"/>
              <a:gd name="connsiteX33" fmla="*/ 2298414 w 4159583"/>
              <a:gd name="connsiteY33" fmla="*/ 0 h 246829"/>
              <a:gd name="connsiteX34" fmla="*/ 2408291 w 4159583"/>
              <a:gd name="connsiteY34" fmla="*/ 45512 h 246829"/>
              <a:gd name="connsiteX35" fmla="*/ 2432353 w 4159583"/>
              <a:gd name="connsiteY35" fmla="*/ 81202 h 246829"/>
              <a:gd name="connsiteX36" fmla="*/ 2456415 w 4159583"/>
              <a:gd name="connsiteY36" fmla="*/ 45512 h 246829"/>
              <a:gd name="connsiteX37" fmla="*/ 2566292 w 4159583"/>
              <a:gd name="connsiteY37" fmla="*/ 0 h 246829"/>
              <a:gd name="connsiteX38" fmla="*/ 2676169 w 4159583"/>
              <a:gd name="connsiteY38" fmla="*/ 45512 h 246829"/>
              <a:gd name="connsiteX39" fmla="*/ 2700231 w 4159583"/>
              <a:gd name="connsiteY39" fmla="*/ 81202 h 246829"/>
              <a:gd name="connsiteX40" fmla="*/ 2724293 w 4159583"/>
              <a:gd name="connsiteY40" fmla="*/ 45512 h 246829"/>
              <a:gd name="connsiteX41" fmla="*/ 2834170 w 4159583"/>
              <a:gd name="connsiteY41" fmla="*/ 0 h 246829"/>
              <a:gd name="connsiteX42" fmla="*/ 2944046 w 4159583"/>
              <a:gd name="connsiteY42" fmla="*/ 45512 h 246829"/>
              <a:gd name="connsiteX43" fmla="*/ 2968110 w 4159583"/>
              <a:gd name="connsiteY43" fmla="*/ 81202 h 246829"/>
              <a:gd name="connsiteX44" fmla="*/ 2992173 w 4159583"/>
              <a:gd name="connsiteY44" fmla="*/ 45512 h 246829"/>
              <a:gd name="connsiteX45" fmla="*/ 3102049 w 4159583"/>
              <a:gd name="connsiteY45" fmla="*/ 0 h 246829"/>
              <a:gd name="connsiteX46" fmla="*/ 3211925 w 4159583"/>
              <a:gd name="connsiteY46" fmla="*/ 45512 h 246829"/>
              <a:gd name="connsiteX47" fmla="*/ 3235988 w 4159583"/>
              <a:gd name="connsiteY47" fmla="*/ 81202 h 246829"/>
              <a:gd name="connsiteX48" fmla="*/ 3260050 w 4159583"/>
              <a:gd name="connsiteY48" fmla="*/ 45512 h 246829"/>
              <a:gd name="connsiteX49" fmla="*/ 3369927 w 4159583"/>
              <a:gd name="connsiteY49" fmla="*/ 0 h 246829"/>
              <a:gd name="connsiteX50" fmla="*/ 3479803 w 4159583"/>
              <a:gd name="connsiteY50" fmla="*/ 45512 h 246829"/>
              <a:gd name="connsiteX51" fmla="*/ 3503866 w 4159583"/>
              <a:gd name="connsiteY51" fmla="*/ 81202 h 246829"/>
              <a:gd name="connsiteX52" fmla="*/ 3527928 w 4159583"/>
              <a:gd name="connsiteY52" fmla="*/ 45512 h 246829"/>
              <a:gd name="connsiteX53" fmla="*/ 3637804 w 4159583"/>
              <a:gd name="connsiteY53" fmla="*/ 0 h 246829"/>
              <a:gd name="connsiteX54" fmla="*/ 3747681 w 4159583"/>
              <a:gd name="connsiteY54" fmla="*/ 45512 h 246829"/>
              <a:gd name="connsiteX55" fmla="*/ 3771743 w 4159583"/>
              <a:gd name="connsiteY55" fmla="*/ 81202 h 246829"/>
              <a:gd name="connsiteX56" fmla="*/ 3795806 w 4159583"/>
              <a:gd name="connsiteY56" fmla="*/ 45512 h 246829"/>
              <a:gd name="connsiteX57" fmla="*/ 3905682 w 4159583"/>
              <a:gd name="connsiteY57" fmla="*/ 0 h 246829"/>
              <a:gd name="connsiteX58" fmla="*/ 4015559 w 4159583"/>
              <a:gd name="connsiteY58" fmla="*/ 45512 h 246829"/>
              <a:gd name="connsiteX59" fmla="*/ 4039622 w 4159583"/>
              <a:gd name="connsiteY59" fmla="*/ 81202 h 246829"/>
              <a:gd name="connsiteX60" fmla="*/ 4063685 w 4159583"/>
              <a:gd name="connsiteY60" fmla="*/ 45512 h 246829"/>
              <a:gd name="connsiteX61" fmla="*/ 4113078 w 4159583"/>
              <a:gd name="connsiteY61" fmla="*/ 12211 h 246829"/>
              <a:gd name="connsiteX62" fmla="*/ 4159583 w 4159583"/>
              <a:gd name="connsiteY62" fmla="*/ 2822 h 246829"/>
              <a:gd name="connsiteX63" fmla="*/ 4159583 w 4159583"/>
              <a:gd name="connsiteY63" fmla="*/ 160894 h 246829"/>
              <a:gd name="connsiteX64" fmla="*/ 1112 w 4159583"/>
              <a:gd name="connsiteY64" fmla="*/ 160894 h 246829"/>
              <a:gd name="connsiteX65" fmla="*/ 91440 w 4159583"/>
              <a:gd name="connsiteY65" fmla="*/ 246829 h 246829"/>
              <a:gd name="connsiteX0" fmla="*/ 0 w 4159583"/>
              <a:gd name="connsiteY0" fmla="*/ 155389 h 246829"/>
              <a:gd name="connsiteX1" fmla="*/ 155388 w 4159583"/>
              <a:gd name="connsiteY1" fmla="*/ 0 h 246829"/>
              <a:gd name="connsiteX2" fmla="*/ 265265 w 4159583"/>
              <a:gd name="connsiteY2" fmla="*/ 45512 h 246829"/>
              <a:gd name="connsiteX3" fmla="*/ 289327 w 4159583"/>
              <a:gd name="connsiteY3" fmla="*/ 81202 h 246829"/>
              <a:gd name="connsiteX4" fmla="*/ 313390 w 4159583"/>
              <a:gd name="connsiteY4" fmla="*/ 45512 h 246829"/>
              <a:gd name="connsiteX5" fmla="*/ 423266 w 4159583"/>
              <a:gd name="connsiteY5" fmla="*/ 0 h 246829"/>
              <a:gd name="connsiteX6" fmla="*/ 533143 w 4159583"/>
              <a:gd name="connsiteY6" fmla="*/ 45512 h 246829"/>
              <a:gd name="connsiteX7" fmla="*/ 557206 w 4159583"/>
              <a:gd name="connsiteY7" fmla="*/ 81202 h 246829"/>
              <a:gd name="connsiteX8" fmla="*/ 581269 w 4159583"/>
              <a:gd name="connsiteY8" fmla="*/ 45512 h 246829"/>
              <a:gd name="connsiteX9" fmla="*/ 691146 w 4159583"/>
              <a:gd name="connsiteY9" fmla="*/ 0 h 246829"/>
              <a:gd name="connsiteX10" fmla="*/ 801022 w 4159583"/>
              <a:gd name="connsiteY10" fmla="*/ 45512 h 246829"/>
              <a:gd name="connsiteX11" fmla="*/ 825085 w 4159583"/>
              <a:gd name="connsiteY11" fmla="*/ 81202 h 246829"/>
              <a:gd name="connsiteX12" fmla="*/ 849147 w 4159583"/>
              <a:gd name="connsiteY12" fmla="*/ 45512 h 246829"/>
              <a:gd name="connsiteX13" fmla="*/ 959023 w 4159583"/>
              <a:gd name="connsiteY13" fmla="*/ 0 h 246829"/>
              <a:gd name="connsiteX14" fmla="*/ 1068900 w 4159583"/>
              <a:gd name="connsiteY14" fmla="*/ 45512 h 246829"/>
              <a:gd name="connsiteX15" fmla="*/ 1092962 w 4159583"/>
              <a:gd name="connsiteY15" fmla="*/ 81202 h 246829"/>
              <a:gd name="connsiteX16" fmla="*/ 1117025 w 4159583"/>
              <a:gd name="connsiteY16" fmla="*/ 45512 h 246829"/>
              <a:gd name="connsiteX17" fmla="*/ 1226901 w 4159583"/>
              <a:gd name="connsiteY17" fmla="*/ 0 h 246829"/>
              <a:gd name="connsiteX18" fmla="*/ 1336777 w 4159583"/>
              <a:gd name="connsiteY18" fmla="*/ 45512 h 246829"/>
              <a:gd name="connsiteX19" fmla="*/ 1360841 w 4159583"/>
              <a:gd name="connsiteY19" fmla="*/ 81202 h 246829"/>
              <a:gd name="connsiteX20" fmla="*/ 1384904 w 4159583"/>
              <a:gd name="connsiteY20" fmla="*/ 45512 h 246829"/>
              <a:gd name="connsiteX21" fmla="*/ 1494780 w 4159583"/>
              <a:gd name="connsiteY21" fmla="*/ 0 h 246829"/>
              <a:gd name="connsiteX22" fmla="*/ 1604657 w 4159583"/>
              <a:gd name="connsiteY22" fmla="*/ 45512 h 246829"/>
              <a:gd name="connsiteX23" fmla="*/ 1628718 w 4159583"/>
              <a:gd name="connsiteY23" fmla="*/ 81202 h 246829"/>
              <a:gd name="connsiteX24" fmla="*/ 1652781 w 4159583"/>
              <a:gd name="connsiteY24" fmla="*/ 45512 h 246829"/>
              <a:gd name="connsiteX25" fmla="*/ 1762657 w 4159583"/>
              <a:gd name="connsiteY25" fmla="*/ 0 h 246829"/>
              <a:gd name="connsiteX26" fmla="*/ 1872534 w 4159583"/>
              <a:gd name="connsiteY26" fmla="*/ 45512 h 246829"/>
              <a:gd name="connsiteX27" fmla="*/ 1896596 w 4159583"/>
              <a:gd name="connsiteY27" fmla="*/ 81202 h 246829"/>
              <a:gd name="connsiteX28" fmla="*/ 1920659 w 4159583"/>
              <a:gd name="connsiteY28" fmla="*/ 45512 h 246829"/>
              <a:gd name="connsiteX29" fmla="*/ 2030535 w 4159583"/>
              <a:gd name="connsiteY29" fmla="*/ 0 h 246829"/>
              <a:gd name="connsiteX30" fmla="*/ 2140413 w 4159583"/>
              <a:gd name="connsiteY30" fmla="*/ 45512 h 246829"/>
              <a:gd name="connsiteX31" fmla="*/ 2164475 w 4159583"/>
              <a:gd name="connsiteY31" fmla="*/ 81202 h 246829"/>
              <a:gd name="connsiteX32" fmla="*/ 2188539 w 4159583"/>
              <a:gd name="connsiteY32" fmla="*/ 45512 h 246829"/>
              <a:gd name="connsiteX33" fmla="*/ 2298414 w 4159583"/>
              <a:gd name="connsiteY33" fmla="*/ 0 h 246829"/>
              <a:gd name="connsiteX34" fmla="*/ 2408291 w 4159583"/>
              <a:gd name="connsiteY34" fmla="*/ 45512 h 246829"/>
              <a:gd name="connsiteX35" fmla="*/ 2432353 w 4159583"/>
              <a:gd name="connsiteY35" fmla="*/ 81202 h 246829"/>
              <a:gd name="connsiteX36" fmla="*/ 2456415 w 4159583"/>
              <a:gd name="connsiteY36" fmla="*/ 45512 h 246829"/>
              <a:gd name="connsiteX37" fmla="*/ 2566292 w 4159583"/>
              <a:gd name="connsiteY37" fmla="*/ 0 h 246829"/>
              <a:gd name="connsiteX38" fmla="*/ 2676169 w 4159583"/>
              <a:gd name="connsiteY38" fmla="*/ 45512 h 246829"/>
              <a:gd name="connsiteX39" fmla="*/ 2700231 w 4159583"/>
              <a:gd name="connsiteY39" fmla="*/ 81202 h 246829"/>
              <a:gd name="connsiteX40" fmla="*/ 2724293 w 4159583"/>
              <a:gd name="connsiteY40" fmla="*/ 45512 h 246829"/>
              <a:gd name="connsiteX41" fmla="*/ 2834170 w 4159583"/>
              <a:gd name="connsiteY41" fmla="*/ 0 h 246829"/>
              <a:gd name="connsiteX42" fmla="*/ 2944046 w 4159583"/>
              <a:gd name="connsiteY42" fmla="*/ 45512 h 246829"/>
              <a:gd name="connsiteX43" fmla="*/ 2968110 w 4159583"/>
              <a:gd name="connsiteY43" fmla="*/ 81202 h 246829"/>
              <a:gd name="connsiteX44" fmla="*/ 2992173 w 4159583"/>
              <a:gd name="connsiteY44" fmla="*/ 45512 h 246829"/>
              <a:gd name="connsiteX45" fmla="*/ 3102049 w 4159583"/>
              <a:gd name="connsiteY45" fmla="*/ 0 h 246829"/>
              <a:gd name="connsiteX46" fmla="*/ 3211925 w 4159583"/>
              <a:gd name="connsiteY46" fmla="*/ 45512 h 246829"/>
              <a:gd name="connsiteX47" fmla="*/ 3235988 w 4159583"/>
              <a:gd name="connsiteY47" fmla="*/ 81202 h 246829"/>
              <a:gd name="connsiteX48" fmla="*/ 3260050 w 4159583"/>
              <a:gd name="connsiteY48" fmla="*/ 45512 h 246829"/>
              <a:gd name="connsiteX49" fmla="*/ 3369927 w 4159583"/>
              <a:gd name="connsiteY49" fmla="*/ 0 h 246829"/>
              <a:gd name="connsiteX50" fmla="*/ 3479803 w 4159583"/>
              <a:gd name="connsiteY50" fmla="*/ 45512 h 246829"/>
              <a:gd name="connsiteX51" fmla="*/ 3503866 w 4159583"/>
              <a:gd name="connsiteY51" fmla="*/ 81202 h 246829"/>
              <a:gd name="connsiteX52" fmla="*/ 3527928 w 4159583"/>
              <a:gd name="connsiteY52" fmla="*/ 45512 h 246829"/>
              <a:gd name="connsiteX53" fmla="*/ 3637804 w 4159583"/>
              <a:gd name="connsiteY53" fmla="*/ 0 h 246829"/>
              <a:gd name="connsiteX54" fmla="*/ 3747681 w 4159583"/>
              <a:gd name="connsiteY54" fmla="*/ 45512 h 246829"/>
              <a:gd name="connsiteX55" fmla="*/ 3771743 w 4159583"/>
              <a:gd name="connsiteY55" fmla="*/ 81202 h 246829"/>
              <a:gd name="connsiteX56" fmla="*/ 3795806 w 4159583"/>
              <a:gd name="connsiteY56" fmla="*/ 45512 h 246829"/>
              <a:gd name="connsiteX57" fmla="*/ 3905682 w 4159583"/>
              <a:gd name="connsiteY57" fmla="*/ 0 h 246829"/>
              <a:gd name="connsiteX58" fmla="*/ 4015559 w 4159583"/>
              <a:gd name="connsiteY58" fmla="*/ 45512 h 246829"/>
              <a:gd name="connsiteX59" fmla="*/ 4039622 w 4159583"/>
              <a:gd name="connsiteY59" fmla="*/ 81202 h 246829"/>
              <a:gd name="connsiteX60" fmla="*/ 4063685 w 4159583"/>
              <a:gd name="connsiteY60" fmla="*/ 45512 h 246829"/>
              <a:gd name="connsiteX61" fmla="*/ 4113078 w 4159583"/>
              <a:gd name="connsiteY61" fmla="*/ 12211 h 246829"/>
              <a:gd name="connsiteX62" fmla="*/ 4159583 w 4159583"/>
              <a:gd name="connsiteY62" fmla="*/ 2822 h 246829"/>
              <a:gd name="connsiteX63" fmla="*/ 4159583 w 4159583"/>
              <a:gd name="connsiteY63" fmla="*/ 160894 h 246829"/>
              <a:gd name="connsiteX64" fmla="*/ 91440 w 4159583"/>
              <a:gd name="connsiteY64" fmla="*/ 246829 h 246829"/>
              <a:gd name="connsiteX0" fmla="*/ 63948 w 4068143"/>
              <a:gd name="connsiteY0" fmla="*/ 0 h 246829"/>
              <a:gd name="connsiteX1" fmla="*/ 173825 w 4068143"/>
              <a:gd name="connsiteY1" fmla="*/ 45512 h 246829"/>
              <a:gd name="connsiteX2" fmla="*/ 197887 w 4068143"/>
              <a:gd name="connsiteY2" fmla="*/ 81202 h 246829"/>
              <a:gd name="connsiteX3" fmla="*/ 221950 w 4068143"/>
              <a:gd name="connsiteY3" fmla="*/ 45512 h 246829"/>
              <a:gd name="connsiteX4" fmla="*/ 331826 w 4068143"/>
              <a:gd name="connsiteY4" fmla="*/ 0 h 246829"/>
              <a:gd name="connsiteX5" fmla="*/ 441703 w 4068143"/>
              <a:gd name="connsiteY5" fmla="*/ 45512 h 246829"/>
              <a:gd name="connsiteX6" fmla="*/ 465766 w 4068143"/>
              <a:gd name="connsiteY6" fmla="*/ 81202 h 246829"/>
              <a:gd name="connsiteX7" fmla="*/ 489829 w 4068143"/>
              <a:gd name="connsiteY7" fmla="*/ 45512 h 246829"/>
              <a:gd name="connsiteX8" fmla="*/ 599706 w 4068143"/>
              <a:gd name="connsiteY8" fmla="*/ 0 h 246829"/>
              <a:gd name="connsiteX9" fmla="*/ 709582 w 4068143"/>
              <a:gd name="connsiteY9" fmla="*/ 45512 h 246829"/>
              <a:gd name="connsiteX10" fmla="*/ 733645 w 4068143"/>
              <a:gd name="connsiteY10" fmla="*/ 81202 h 246829"/>
              <a:gd name="connsiteX11" fmla="*/ 757707 w 4068143"/>
              <a:gd name="connsiteY11" fmla="*/ 45512 h 246829"/>
              <a:gd name="connsiteX12" fmla="*/ 867583 w 4068143"/>
              <a:gd name="connsiteY12" fmla="*/ 0 h 246829"/>
              <a:gd name="connsiteX13" fmla="*/ 977460 w 4068143"/>
              <a:gd name="connsiteY13" fmla="*/ 45512 h 246829"/>
              <a:gd name="connsiteX14" fmla="*/ 1001522 w 4068143"/>
              <a:gd name="connsiteY14" fmla="*/ 81202 h 246829"/>
              <a:gd name="connsiteX15" fmla="*/ 1025585 w 4068143"/>
              <a:gd name="connsiteY15" fmla="*/ 45512 h 246829"/>
              <a:gd name="connsiteX16" fmla="*/ 1135461 w 4068143"/>
              <a:gd name="connsiteY16" fmla="*/ 0 h 246829"/>
              <a:gd name="connsiteX17" fmla="*/ 1245337 w 4068143"/>
              <a:gd name="connsiteY17" fmla="*/ 45512 h 246829"/>
              <a:gd name="connsiteX18" fmla="*/ 1269401 w 4068143"/>
              <a:gd name="connsiteY18" fmla="*/ 81202 h 246829"/>
              <a:gd name="connsiteX19" fmla="*/ 1293464 w 4068143"/>
              <a:gd name="connsiteY19" fmla="*/ 45512 h 246829"/>
              <a:gd name="connsiteX20" fmla="*/ 1403340 w 4068143"/>
              <a:gd name="connsiteY20" fmla="*/ 0 h 246829"/>
              <a:gd name="connsiteX21" fmla="*/ 1513217 w 4068143"/>
              <a:gd name="connsiteY21" fmla="*/ 45512 h 246829"/>
              <a:gd name="connsiteX22" fmla="*/ 1537278 w 4068143"/>
              <a:gd name="connsiteY22" fmla="*/ 81202 h 246829"/>
              <a:gd name="connsiteX23" fmla="*/ 1561341 w 4068143"/>
              <a:gd name="connsiteY23" fmla="*/ 45512 h 246829"/>
              <a:gd name="connsiteX24" fmla="*/ 1671217 w 4068143"/>
              <a:gd name="connsiteY24" fmla="*/ 0 h 246829"/>
              <a:gd name="connsiteX25" fmla="*/ 1781094 w 4068143"/>
              <a:gd name="connsiteY25" fmla="*/ 45512 h 246829"/>
              <a:gd name="connsiteX26" fmla="*/ 1805156 w 4068143"/>
              <a:gd name="connsiteY26" fmla="*/ 81202 h 246829"/>
              <a:gd name="connsiteX27" fmla="*/ 1829219 w 4068143"/>
              <a:gd name="connsiteY27" fmla="*/ 45512 h 246829"/>
              <a:gd name="connsiteX28" fmla="*/ 1939095 w 4068143"/>
              <a:gd name="connsiteY28" fmla="*/ 0 h 246829"/>
              <a:gd name="connsiteX29" fmla="*/ 2048973 w 4068143"/>
              <a:gd name="connsiteY29" fmla="*/ 45512 h 246829"/>
              <a:gd name="connsiteX30" fmla="*/ 2073035 w 4068143"/>
              <a:gd name="connsiteY30" fmla="*/ 81202 h 246829"/>
              <a:gd name="connsiteX31" fmla="*/ 2097099 w 4068143"/>
              <a:gd name="connsiteY31" fmla="*/ 45512 h 246829"/>
              <a:gd name="connsiteX32" fmla="*/ 2206974 w 4068143"/>
              <a:gd name="connsiteY32" fmla="*/ 0 h 246829"/>
              <a:gd name="connsiteX33" fmla="*/ 2316851 w 4068143"/>
              <a:gd name="connsiteY33" fmla="*/ 45512 h 246829"/>
              <a:gd name="connsiteX34" fmla="*/ 2340913 w 4068143"/>
              <a:gd name="connsiteY34" fmla="*/ 81202 h 246829"/>
              <a:gd name="connsiteX35" fmla="*/ 2364975 w 4068143"/>
              <a:gd name="connsiteY35" fmla="*/ 45512 h 246829"/>
              <a:gd name="connsiteX36" fmla="*/ 2474852 w 4068143"/>
              <a:gd name="connsiteY36" fmla="*/ 0 h 246829"/>
              <a:gd name="connsiteX37" fmla="*/ 2584729 w 4068143"/>
              <a:gd name="connsiteY37" fmla="*/ 45512 h 246829"/>
              <a:gd name="connsiteX38" fmla="*/ 2608791 w 4068143"/>
              <a:gd name="connsiteY38" fmla="*/ 81202 h 246829"/>
              <a:gd name="connsiteX39" fmla="*/ 2632853 w 4068143"/>
              <a:gd name="connsiteY39" fmla="*/ 45512 h 246829"/>
              <a:gd name="connsiteX40" fmla="*/ 2742730 w 4068143"/>
              <a:gd name="connsiteY40" fmla="*/ 0 h 246829"/>
              <a:gd name="connsiteX41" fmla="*/ 2852606 w 4068143"/>
              <a:gd name="connsiteY41" fmla="*/ 45512 h 246829"/>
              <a:gd name="connsiteX42" fmla="*/ 2876670 w 4068143"/>
              <a:gd name="connsiteY42" fmla="*/ 81202 h 246829"/>
              <a:gd name="connsiteX43" fmla="*/ 2900733 w 4068143"/>
              <a:gd name="connsiteY43" fmla="*/ 45512 h 246829"/>
              <a:gd name="connsiteX44" fmla="*/ 3010609 w 4068143"/>
              <a:gd name="connsiteY44" fmla="*/ 0 h 246829"/>
              <a:gd name="connsiteX45" fmla="*/ 3120485 w 4068143"/>
              <a:gd name="connsiteY45" fmla="*/ 45512 h 246829"/>
              <a:gd name="connsiteX46" fmla="*/ 3144548 w 4068143"/>
              <a:gd name="connsiteY46" fmla="*/ 81202 h 246829"/>
              <a:gd name="connsiteX47" fmla="*/ 3168610 w 4068143"/>
              <a:gd name="connsiteY47" fmla="*/ 45512 h 246829"/>
              <a:gd name="connsiteX48" fmla="*/ 3278487 w 4068143"/>
              <a:gd name="connsiteY48" fmla="*/ 0 h 246829"/>
              <a:gd name="connsiteX49" fmla="*/ 3388363 w 4068143"/>
              <a:gd name="connsiteY49" fmla="*/ 45512 h 246829"/>
              <a:gd name="connsiteX50" fmla="*/ 3412426 w 4068143"/>
              <a:gd name="connsiteY50" fmla="*/ 81202 h 246829"/>
              <a:gd name="connsiteX51" fmla="*/ 3436488 w 4068143"/>
              <a:gd name="connsiteY51" fmla="*/ 45512 h 246829"/>
              <a:gd name="connsiteX52" fmla="*/ 3546364 w 4068143"/>
              <a:gd name="connsiteY52" fmla="*/ 0 h 246829"/>
              <a:gd name="connsiteX53" fmla="*/ 3656241 w 4068143"/>
              <a:gd name="connsiteY53" fmla="*/ 45512 h 246829"/>
              <a:gd name="connsiteX54" fmla="*/ 3680303 w 4068143"/>
              <a:gd name="connsiteY54" fmla="*/ 81202 h 246829"/>
              <a:gd name="connsiteX55" fmla="*/ 3704366 w 4068143"/>
              <a:gd name="connsiteY55" fmla="*/ 45512 h 246829"/>
              <a:gd name="connsiteX56" fmla="*/ 3814242 w 4068143"/>
              <a:gd name="connsiteY56" fmla="*/ 0 h 246829"/>
              <a:gd name="connsiteX57" fmla="*/ 3924119 w 4068143"/>
              <a:gd name="connsiteY57" fmla="*/ 45512 h 246829"/>
              <a:gd name="connsiteX58" fmla="*/ 3948182 w 4068143"/>
              <a:gd name="connsiteY58" fmla="*/ 81202 h 246829"/>
              <a:gd name="connsiteX59" fmla="*/ 3972245 w 4068143"/>
              <a:gd name="connsiteY59" fmla="*/ 45512 h 246829"/>
              <a:gd name="connsiteX60" fmla="*/ 4021638 w 4068143"/>
              <a:gd name="connsiteY60" fmla="*/ 12211 h 246829"/>
              <a:gd name="connsiteX61" fmla="*/ 4068143 w 4068143"/>
              <a:gd name="connsiteY61" fmla="*/ 2822 h 246829"/>
              <a:gd name="connsiteX62" fmla="*/ 4068143 w 4068143"/>
              <a:gd name="connsiteY62" fmla="*/ 160894 h 246829"/>
              <a:gd name="connsiteX63" fmla="*/ 0 w 4068143"/>
              <a:gd name="connsiteY63" fmla="*/ 246829 h 246829"/>
              <a:gd name="connsiteX0" fmla="*/ 173825 w 4068143"/>
              <a:gd name="connsiteY0" fmla="*/ 45512 h 246829"/>
              <a:gd name="connsiteX1" fmla="*/ 197887 w 4068143"/>
              <a:gd name="connsiteY1" fmla="*/ 81202 h 246829"/>
              <a:gd name="connsiteX2" fmla="*/ 221950 w 4068143"/>
              <a:gd name="connsiteY2" fmla="*/ 45512 h 246829"/>
              <a:gd name="connsiteX3" fmla="*/ 331826 w 4068143"/>
              <a:gd name="connsiteY3" fmla="*/ 0 h 246829"/>
              <a:gd name="connsiteX4" fmla="*/ 441703 w 4068143"/>
              <a:gd name="connsiteY4" fmla="*/ 45512 h 246829"/>
              <a:gd name="connsiteX5" fmla="*/ 465766 w 4068143"/>
              <a:gd name="connsiteY5" fmla="*/ 81202 h 246829"/>
              <a:gd name="connsiteX6" fmla="*/ 489829 w 4068143"/>
              <a:gd name="connsiteY6" fmla="*/ 45512 h 246829"/>
              <a:gd name="connsiteX7" fmla="*/ 599706 w 4068143"/>
              <a:gd name="connsiteY7" fmla="*/ 0 h 246829"/>
              <a:gd name="connsiteX8" fmla="*/ 709582 w 4068143"/>
              <a:gd name="connsiteY8" fmla="*/ 45512 h 246829"/>
              <a:gd name="connsiteX9" fmla="*/ 733645 w 4068143"/>
              <a:gd name="connsiteY9" fmla="*/ 81202 h 246829"/>
              <a:gd name="connsiteX10" fmla="*/ 757707 w 4068143"/>
              <a:gd name="connsiteY10" fmla="*/ 45512 h 246829"/>
              <a:gd name="connsiteX11" fmla="*/ 867583 w 4068143"/>
              <a:gd name="connsiteY11" fmla="*/ 0 h 246829"/>
              <a:gd name="connsiteX12" fmla="*/ 977460 w 4068143"/>
              <a:gd name="connsiteY12" fmla="*/ 45512 h 246829"/>
              <a:gd name="connsiteX13" fmla="*/ 1001522 w 4068143"/>
              <a:gd name="connsiteY13" fmla="*/ 81202 h 246829"/>
              <a:gd name="connsiteX14" fmla="*/ 1025585 w 4068143"/>
              <a:gd name="connsiteY14" fmla="*/ 45512 h 246829"/>
              <a:gd name="connsiteX15" fmla="*/ 1135461 w 4068143"/>
              <a:gd name="connsiteY15" fmla="*/ 0 h 246829"/>
              <a:gd name="connsiteX16" fmla="*/ 1245337 w 4068143"/>
              <a:gd name="connsiteY16" fmla="*/ 45512 h 246829"/>
              <a:gd name="connsiteX17" fmla="*/ 1269401 w 4068143"/>
              <a:gd name="connsiteY17" fmla="*/ 81202 h 246829"/>
              <a:gd name="connsiteX18" fmla="*/ 1293464 w 4068143"/>
              <a:gd name="connsiteY18" fmla="*/ 45512 h 246829"/>
              <a:gd name="connsiteX19" fmla="*/ 1403340 w 4068143"/>
              <a:gd name="connsiteY19" fmla="*/ 0 h 246829"/>
              <a:gd name="connsiteX20" fmla="*/ 1513217 w 4068143"/>
              <a:gd name="connsiteY20" fmla="*/ 45512 h 246829"/>
              <a:gd name="connsiteX21" fmla="*/ 1537278 w 4068143"/>
              <a:gd name="connsiteY21" fmla="*/ 81202 h 246829"/>
              <a:gd name="connsiteX22" fmla="*/ 1561341 w 4068143"/>
              <a:gd name="connsiteY22" fmla="*/ 45512 h 246829"/>
              <a:gd name="connsiteX23" fmla="*/ 1671217 w 4068143"/>
              <a:gd name="connsiteY23" fmla="*/ 0 h 246829"/>
              <a:gd name="connsiteX24" fmla="*/ 1781094 w 4068143"/>
              <a:gd name="connsiteY24" fmla="*/ 45512 h 246829"/>
              <a:gd name="connsiteX25" fmla="*/ 1805156 w 4068143"/>
              <a:gd name="connsiteY25" fmla="*/ 81202 h 246829"/>
              <a:gd name="connsiteX26" fmla="*/ 1829219 w 4068143"/>
              <a:gd name="connsiteY26" fmla="*/ 45512 h 246829"/>
              <a:gd name="connsiteX27" fmla="*/ 1939095 w 4068143"/>
              <a:gd name="connsiteY27" fmla="*/ 0 h 246829"/>
              <a:gd name="connsiteX28" fmla="*/ 2048973 w 4068143"/>
              <a:gd name="connsiteY28" fmla="*/ 45512 h 246829"/>
              <a:gd name="connsiteX29" fmla="*/ 2073035 w 4068143"/>
              <a:gd name="connsiteY29" fmla="*/ 81202 h 246829"/>
              <a:gd name="connsiteX30" fmla="*/ 2097099 w 4068143"/>
              <a:gd name="connsiteY30" fmla="*/ 45512 h 246829"/>
              <a:gd name="connsiteX31" fmla="*/ 2206974 w 4068143"/>
              <a:gd name="connsiteY31" fmla="*/ 0 h 246829"/>
              <a:gd name="connsiteX32" fmla="*/ 2316851 w 4068143"/>
              <a:gd name="connsiteY32" fmla="*/ 45512 h 246829"/>
              <a:gd name="connsiteX33" fmla="*/ 2340913 w 4068143"/>
              <a:gd name="connsiteY33" fmla="*/ 81202 h 246829"/>
              <a:gd name="connsiteX34" fmla="*/ 2364975 w 4068143"/>
              <a:gd name="connsiteY34" fmla="*/ 45512 h 246829"/>
              <a:gd name="connsiteX35" fmla="*/ 2474852 w 4068143"/>
              <a:gd name="connsiteY35" fmla="*/ 0 h 246829"/>
              <a:gd name="connsiteX36" fmla="*/ 2584729 w 4068143"/>
              <a:gd name="connsiteY36" fmla="*/ 45512 h 246829"/>
              <a:gd name="connsiteX37" fmla="*/ 2608791 w 4068143"/>
              <a:gd name="connsiteY37" fmla="*/ 81202 h 246829"/>
              <a:gd name="connsiteX38" fmla="*/ 2632853 w 4068143"/>
              <a:gd name="connsiteY38" fmla="*/ 45512 h 246829"/>
              <a:gd name="connsiteX39" fmla="*/ 2742730 w 4068143"/>
              <a:gd name="connsiteY39" fmla="*/ 0 h 246829"/>
              <a:gd name="connsiteX40" fmla="*/ 2852606 w 4068143"/>
              <a:gd name="connsiteY40" fmla="*/ 45512 h 246829"/>
              <a:gd name="connsiteX41" fmla="*/ 2876670 w 4068143"/>
              <a:gd name="connsiteY41" fmla="*/ 81202 h 246829"/>
              <a:gd name="connsiteX42" fmla="*/ 2900733 w 4068143"/>
              <a:gd name="connsiteY42" fmla="*/ 45512 h 246829"/>
              <a:gd name="connsiteX43" fmla="*/ 3010609 w 4068143"/>
              <a:gd name="connsiteY43" fmla="*/ 0 h 246829"/>
              <a:gd name="connsiteX44" fmla="*/ 3120485 w 4068143"/>
              <a:gd name="connsiteY44" fmla="*/ 45512 h 246829"/>
              <a:gd name="connsiteX45" fmla="*/ 3144548 w 4068143"/>
              <a:gd name="connsiteY45" fmla="*/ 81202 h 246829"/>
              <a:gd name="connsiteX46" fmla="*/ 3168610 w 4068143"/>
              <a:gd name="connsiteY46" fmla="*/ 45512 h 246829"/>
              <a:gd name="connsiteX47" fmla="*/ 3278487 w 4068143"/>
              <a:gd name="connsiteY47" fmla="*/ 0 h 246829"/>
              <a:gd name="connsiteX48" fmla="*/ 3388363 w 4068143"/>
              <a:gd name="connsiteY48" fmla="*/ 45512 h 246829"/>
              <a:gd name="connsiteX49" fmla="*/ 3412426 w 4068143"/>
              <a:gd name="connsiteY49" fmla="*/ 81202 h 246829"/>
              <a:gd name="connsiteX50" fmla="*/ 3436488 w 4068143"/>
              <a:gd name="connsiteY50" fmla="*/ 45512 h 246829"/>
              <a:gd name="connsiteX51" fmla="*/ 3546364 w 4068143"/>
              <a:gd name="connsiteY51" fmla="*/ 0 h 246829"/>
              <a:gd name="connsiteX52" fmla="*/ 3656241 w 4068143"/>
              <a:gd name="connsiteY52" fmla="*/ 45512 h 246829"/>
              <a:gd name="connsiteX53" fmla="*/ 3680303 w 4068143"/>
              <a:gd name="connsiteY53" fmla="*/ 81202 h 246829"/>
              <a:gd name="connsiteX54" fmla="*/ 3704366 w 4068143"/>
              <a:gd name="connsiteY54" fmla="*/ 45512 h 246829"/>
              <a:gd name="connsiteX55" fmla="*/ 3814242 w 4068143"/>
              <a:gd name="connsiteY55" fmla="*/ 0 h 246829"/>
              <a:gd name="connsiteX56" fmla="*/ 3924119 w 4068143"/>
              <a:gd name="connsiteY56" fmla="*/ 45512 h 246829"/>
              <a:gd name="connsiteX57" fmla="*/ 3948182 w 4068143"/>
              <a:gd name="connsiteY57" fmla="*/ 81202 h 246829"/>
              <a:gd name="connsiteX58" fmla="*/ 3972245 w 4068143"/>
              <a:gd name="connsiteY58" fmla="*/ 45512 h 246829"/>
              <a:gd name="connsiteX59" fmla="*/ 4021638 w 4068143"/>
              <a:gd name="connsiteY59" fmla="*/ 12211 h 246829"/>
              <a:gd name="connsiteX60" fmla="*/ 4068143 w 4068143"/>
              <a:gd name="connsiteY60" fmla="*/ 2822 h 246829"/>
              <a:gd name="connsiteX61" fmla="*/ 4068143 w 4068143"/>
              <a:gd name="connsiteY61" fmla="*/ 160894 h 246829"/>
              <a:gd name="connsiteX62" fmla="*/ 0 w 4068143"/>
              <a:gd name="connsiteY62" fmla="*/ 246829 h 246829"/>
              <a:gd name="connsiteX0" fmla="*/ 197887 w 4068143"/>
              <a:gd name="connsiteY0" fmla="*/ 81202 h 246829"/>
              <a:gd name="connsiteX1" fmla="*/ 221950 w 4068143"/>
              <a:gd name="connsiteY1" fmla="*/ 45512 h 246829"/>
              <a:gd name="connsiteX2" fmla="*/ 331826 w 4068143"/>
              <a:gd name="connsiteY2" fmla="*/ 0 h 246829"/>
              <a:gd name="connsiteX3" fmla="*/ 441703 w 4068143"/>
              <a:gd name="connsiteY3" fmla="*/ 45512 h 246829"/>
              <a:gd name="connsiteX4" fmla="*/ 465766 w 4068143"/>
              <a:gd name="connsiteY4" fmla="*/ 81202 h 246829"/>
              <a:gd name="connsiteX5" fmla="*/ 489829 w 4068143"/>
              <a:gd name="connsiteY5" fmla="*/ 45512 h 246829"/>
              <a:gd name="connsiteX6" fmla="*/ 599706 w 4068143"/>
              <a:gd name="connsiteY6" fmla="*/ 0 h 246829"/>
              <a:gd name="connsiteX7" fmla="*/ 709582 w 4068143"/>
              <a:gd name="connsiteY7" fmla="*/ 45512 h 246829"/>
              <a:gd name="connsiteX8" fmla="*/ 733645 w 4068143"/>
              <a:gd name="connsiteY8" fmla="*/ 81202 h 246829"/>
              <a:gd name="connsiteX9" fmla="*/ 757707 w 4068143"/>
              <a:gd name="connsiteY9" fmla="*/ 45512 h 246829"/>
              <a:gd name="connsiteX10" fmla="*/ 867583 w 4068143"/>
              <a:gd name="connsiteY10" fmla="*/ 0 h 246829"/>
              <a:gd name="connsiteX11" fmla="*/ 977460 w 4068143"/>
              <a:gd name="connsiteY11" fmla="*/ 45512 h 246829"/>
              <a:gd name="connsiteX12" fmla="*/ 1001522 w 4068143"/>
              <a:gd name="connsiteY12" fmla="*/ 81202 h 246829"/>
              <a:gd name="connsiteX13" fmla="*/ 1025585 w 4068143"/>
              <a:gd name="connsiteY13" fmla="*/ 45512 h 246829"/>
              <a:gd name="connsiteX14" fmla="*/ 1135461 w 4068143"/>
              <a:gd name="connsiteY14" fmla="*/ 0 h 246829"/>
              <a:gd name="connsiteX15" fmla="*/ 1245337 w 4068143"/>
              <a:gd name="connsiteY15" fmla="*/ 45512 h 246829"/>
              <a:gd name="connsiteX16" fmla="*/ 1269401 w 4068143"/>
              <a:gd name="connsiteY16" fmla="*/ 81202 h 246829"/>
              <a:gd name="connsiteX17" fmla="*/ 1293464 w 4068143"/>
              <a:gd name="connsiteY17" fmla="*/ 45512 h 246829"/>
              <a:gd name="connsiteX18" fmla="*/ 1403340 w 4068143"/>
              <a:gd name="connsiteY18" fmla="*/ 0 h 246829"/>
              <a:gd name="connsiteX19" fmla="*/ 1513217 w 4068143"/>
              <a:gd name="connsiteY19" fmla="*/ 45512 h 246829"/>
              <a:gd name="connsiteX20" fmla="*/ 1537278 w 4068143"/>
              <a:gd name="connsiteY20" fmla="*/ 81202 h 246829"/>
              <a:gd name="connsiteX21" fmla="*/ 1561341 w 4068143"/>
              <a:gd name="connsiteY21" fmla="*/ 45512 h 246829"/>
              <a:gd name="connsiteX22" fmla="*/ 1671217 w 4068143"/>
              <a:gd name="connsiteY22" fmla="*/ 0 h 246829"/>
              <a:gd name="connsiteX23" fmla="*/ 1781094 w 4068143"/>
              <a:gd name="connsiteY23" fmla="*/ 45512 h 246829"/>
              <a:gd name="connsiteX24" fmla="*/ 1805156 w 4068143"/>
              <a:gd name="connsiteY24" fmla="*/ 81202 h 246829"/>
              <a:gd name="connsiteX25" fmla="*/ 1829219 w 4068143"/>
              <a:gd name="connsiteY25" fmla="*/ 45512 h 246829"/>
              <a:gd name="connsiteX26" fmla="*/ 1939095 w 4068143"/>
              <a:gd name="connsiteY26" fmla="*/ 0 h 246829"/>
              <a:gd name="connsiteX27" fmla="*/ 2048973 w 4068143"/>
              <a:gd name="connsiteY27" fmla="*/ 45512 h 246829"/>
              <a:gd name="connsiteX28" fmla="*/ 2073035 w 4068143"/>
              <a:gd name="connsiteY28" fmla="*/ 81202 h 246829"/>
              <a:gd name="connsiteX29" fmla="*/ 2097099 w 4068143"/>
              <a:gd name="connsiteY29" fmla="*/ 45512 h 246829"/>
              <a:gd name="connsiteX30" fmla="*/ 2206974 w 4068143"/>
              <a:gd name="connsiteY30" fmla="*/ 0 h 246829"/>
              <a:gd name="connsiteX31" fmla="*/ 2316851 w 4068143"/>
              <a:gd name="connsiteY31" fmla="*/ 45512 h 246829"/>
              <a:gd name="connsiteX32" fmla="*/ 2340913 w 4068143"/>
              <a:gd name="connsiteY32" fmla="*/ 81202 h 246829"/>
              <a:gd name="connsiteX33" fmla="*/ 2364975 w 4068143"/>
              <a:gd name="connsiteY33" fmla="*/ 45512 h 246829"/>
              <a:gd name="connsiteX34" fmla="*/ 2474852 w 4068143"/>
              <a:gd name="connsiteY34" fmla="*/ 0 h 246829"/>
              <a:gd name="connsiteX35" fmla="*/ 2584729 w 4068143"/>
              <a:gd name="connsiteY35" fmla="*/ 45512 h 246829"/>
              <a:gd name="connsiteX36" fmla="*/ 2608791 w 4068143"/>
              <a:gd name="connsiteY36" fmla="*/ 81202 h 246829"/>
              <a:gd name="connsiteX37" fmla="*/ 2632853 w 4068143"/>
              <a:gd name="connsiteY37" fmla="*/ 45512 h 246829"/>
              <a:gd name="connsiteX38" fmla="*/ 2742730 w 4068143"/>
              <a:gd name="connsiteY38" fmla="*/ 0 h 246829"/>
              <a:gd name="connsiteX39" fmla="*/ 2852606 w 4068143"/>
              <a:gd name="connsiteY39" fmla="*/ 45512 h 246829"/>
              <a:gd name="connsiteX40" fmla="*/ 2876670 w 4068143"/>
              <a:gd name="connsiteY40" fmla="*/ 81202 h 246829"/>
              <a:gd name="connsiteX41" fmla="*/ 2900733 w 4068143"/>
              <a:gd name="connsiteY41" fmla="*/ 45512 h 246829"/>
              <a:gd name="connsiteX42" fmla="*/ 3010609 w 4068143"/>
              <a:gd name="connsiteY42" fmla="*/ 0 h 246829"/>
              <a:gd name="connsiteX43" fmla="*/ 3120485 w 4068143"/>
              <a:gd name="connsiteY43" fmla="*/ 45512 h 246829"/>
              <a:gd name="connsiteX44" fmla="*/ 3144548 w 4068143"/>
              <a:gd name="connsiteY44" fmla="*/ 81202 h 246829"/>
              <a:gd name="connsiteX45" fmla="*/ 3168610 w 4068143"/>
              <a:gd name="connsiteY45" fmla="*/ 45512 h 246829"/>
              <a:gd name="connsiteX46" fmla="*/ 3278487 w 4068143"/>
              <a:gd name="connsiteY46" fmla="*/ 0 h 246829"/>
              <a:gd name="connsiteX47" fmla="*/ 3388363 w 4068143"/>
              <a:gd name="connsiteY47" fmla="*/ 45512 h 246829"/>
              <a:gd name="connsiteX48" fmla="*/ 3412426 w 4068143"/>
              <a:gd name="connsiteY48" fmla="*/ 81202 h 246829"/>
              <a:gd name="connsiteX49" fmla="*/ 3436488 w 4068143"/>
              <a:gd name="connsiteY49" fmla="*/ 45512 h 246829"/>
              <a:gd name="connsiteX50" fmla="*/ 3546364 w 4068143"/>
              <a:gd name="connsiteY50" fmla="*/ 0 h 246829"/>
              <a:gd name="connsiteX51" fmla="*/ 3656241 w 4068143"/>
              <a:gd name="connsiteY51" fmla="*/ 45512 h 246829"/>
              <a:gd name="connsiteX52" fmla="*/ 3680303 w 4068143"/>
              <a:gd name="connsiteY52" fmla="*/ 81202 h 246829"/>
              <a:gd name="connsiteX53" fmla="*/ 3704366 w 4068143"/>
              <a:gd name="connsiteY53" fmla="*/ 45512 h 246829"/>
              <a:gd name="connsiteX54" fmla="*/ 3814242 w 4068143"/>
              <a:gd name="connsiteY54" fmla="*/ 0 h 246829"/>
              <a:gd name="connsiteX55" fmla="*/ 3924119 w 4068143"/>
              <a:gd name="connsiteY55" fmla="*/ 45512 h 246829"/>
              <a:gd name="connsiteX56" fmla="*/ 3948182 w 4068143"/>
              <a:gd name="connsiteY56" fmla="*/ 81202 h 246829"/>
              <a:gd name="connsiteX57" fmla="*/ 3972245 w 4068143"/>
              <a:gd name="connsiteY57" fmla="*/ 45512 h 246829"/>
              <a:gd name="connsiteX58" fmla="*/ 4021638 w 4068143"/>
              <a:gd name="connsiteY58" fmla="*/ 12211 h 246829"/>
              <a:gd name="connsiteX59" fmla="*/ 4068143 w 4068143"/>
              <a:gd name="connsiteY59" fmla="*/ 2822 h 246829"/>
              <a:gd name="connsiteX60" fmla="*/ 4068143 w 4068143"/>
              <a:gd name="connsiteY60" fmla="*/ 160894 h 246829"/>
              <a:gd name="connsiteX61" fmla="*/ 0 w 4068143"/>
              <a:gd name="connsiteY61" fmla="*/ 246829 h 246829"/>
              <a:gd name="connsiteX0" fmla="*/ 0 w 3870256"/>
              <a:gd name="connsiteY0" fmla="*/ 81202 h 160894"/>
              <a:gd name="connsiteX1" fmla="*/ 24063 w 3870256"/>
              <a:gd name="connsiteY1" fmla="*/ 45512 h 160894"/>
              <a:gd name="connsiteX2" fmla="*/ 133939 w 3870256"/>
              <a:gd name="connsiteY2" fmla="*/ 0 h 160894"/>
              <a:gd name="connsiteX3" fmla="*/ 243816 w 3870256"/>
              <a:gd name="connsiteY3" fmla="*/ 45512 h 160894"/>
              <a:gd name="connsiteX4" fmla="*/ 267879 w 3870256"/>
              <a:gd name="connsiteY4" fmla="*/ 81202 h 160894"/>
              <a:gd name="connsiteX5" fmla="*/ 291942 w 3870256"/>
              <a:gd name="connsiteY5" fmla="*/ 45512 h 160894"/>
              <a:gd name="connsiteX6" fmla="*/ 401819 w 3870256"/>
              <a:gd name="connsiteY6" fmla="*/ 0 h 160894"/>
              <a:gd name="connsiteX7" fmla="*/ 511695 w 3870256"/>
              <a:gd name="connsiteY7" fmla="*/ 45512 h 160894"/>
              <a:gd name="connsiteX8" fmla="*/ 535758 w 3870256"/>
              <a:gd name="connsiteY8" fmla="*/ 81202 h 160894"/>
              <a:gd name="connsiteX9" fmla="*/ 559820 w 3870256"/>
              <a:gd name="connsiteY9" fmla="*/ 45512 h 160894"/>
              <a:gd name="connsiteX10" fmla="*/ 669696 w 3870256"/>
              <a:gd name="connsiteY10" fmla="*/ 0 h 160894"/>
              <a:gd name="connsiteX11" fmla="*/ 779573 w 3870256"/>
              <a:gd name="connsiteY11" fmla="*/ 45512 h 160894"/>
              <a:gd name="connsiteX12" fmla="*/ 803635 w 3870256"/>
              <a:gd name="connsiteY12" fmla="*/ 81202 h 160894"/>
              <a:gd name="connsiteX13" fmla="*/ 827698 w 3870256"/>
              <a:gd name="connsiteY13" fmla="*/ 45512 h 160894"/>
              <a:gd name="connsiteX14" fmla="*/ 937574 w 3870256"/>
              <a:gd name="connsiteY14" fmla="*/ 0 h 160894"/>
              <a:gd name="connsiteX15" fmla="*/ 1047450 w 3870256"/>
              <a:gd name="connsiteY15" fmla="*/ 45512 h 160894"/>
              <a:gd name="connsiteX16" fmla="*/ 1071514 w 3870256"/>
              <a:gd name="connsiteY16" fmla="*/ 81202 h 160894"/>
              <a:gd name="connsiteX17" fmla="*/ 1095577 w 3870256"/>
              <a:gd name="connsiteY17" fmla="*/ 45512 h 160894"/>
              <a:gd name="connsiteX18" fmla="*/ 1205453 w 3870256"/>
              <a:gd name="connsiteY18" fmla="*/ 0 h 160894"/>
              <a:gd name="connsiteX19" fmla="*/ 1315330 w 3870256"/>
              <a:gd name="connsiteY19" fmla="*/ 45512 h 160894"/>
              <a:gd name="connsiteX20" fmla="*/ 1339391 w 3870256"/>
              <a:gd name="connsiteY20" fmla="*/ 81202 h 160894"/>
              <a:gd name="connsiteX21" fmla="*/ 1363454 w 3870256"/>
              <a:gd name="connsiteY21" fmla="*/ 45512 h 160894"/>
              <a:gd name="connsiteX22" fmla="*/ 1473330 w 3870256"/>
              <a:gd name="connsiteY22" fmla="*/ 0 h 160894"/>
              <a:gd name="connsiteX23" fmla="*/ 1583207 w 3870256"/>
              <a:gd name="connsiteY23" fmla="*/ 45512 h 160894"/>
              <a:gd name="connsiteX24" fmla="*/ 1607269 w 3870256"/>
              <a:gd name="connsiteY24" fmla="*/ 81202 h 160894"/>
              <a:gd name="connsiteX25" fmla="*/ 1631332 w 3870256"/>
              <a:gd name="connsiteY25" fmla="*/ 45512 h 160894"/>
              <a:gd name="connsiteX26" fmla="*/ 1741208 w 3870256"/>
              <a:gd name="connsiteY26" fmla="*/ 0 h 160894"/>
              <a:gd name="connsiteX27" fmla="*/ 1851086 w 3870256"/>
              <a:gd name="connsiteY27" fmla="*/ 45512 h 160894"/>
              <a:gd name="connsiteX28" fmla="*/ 1875148 w 3870256"/>
              <a:gd name="connsiteY28" fmla="*/ 81202 h 160894"/>
              <a:gd name="connsiteX29" fmla="*/ 1899212 w 3870256"/>
              <a:gd name="connsiteY29" fmla="*/ 45512 h 160894"/>
              <a:gd name="connsiteX30" fmla="*/ 2009087 w 3870256"/>
              <a:gd name="connsiteY30" fmla="*/ 0 h 160894"/>
              <a:gd name="connsiteX31" fmla="*/ 2118964 w 3870256"/>
              <a:gd name="connsiteY31" fmla="*/ 45512 h 160894"/>
              <a:gd name="connsiteX32" fmla="*/ 2143026 w 3870256"/>
              <a:gd name="connsiteY32" fmla="*/ 81202 h 160894"/>
              <a:gd name="connsiteX33" fmla="*/ 2167088 w 3870256"/>
              <a:gd name="connsiteY33" fmla="*/ 45512 h 160894"/>
              <a:gd name="connsiteX34" fmla="*/ 2276965 w 3870256"/>
              <a:gd name="connsiteY34" fmla="*/ 0 h 160894"/>
              <a:gd name="connsiteX35" fmla="*/ 2386842 w 3870256"/>
              <a:gd name="connsiteY35" fmla="*/ 45512 h 160894"/>
              <a:gd name="connsiteX36" fmla="*/ 2410904 w 3870256"/>
              <a:gd name="connsiteY36" fmla="*/ 81202 h 160894"/>
              <a:gd name="connsiteX37" fmla="*/ 2434966 w 3870256"/>
              <a:gd name="connsiteY37" fmla="*/ 45512 h 160894"/>
              <a:gd name="connsiteX38" fmla="*/ 2544843 w 3870256"/>
              <a:gd name="connsiteY38" fmla="*/ 0 h 160894"/>
              <a:gd name="connsiteX39" fmla="*/ 2654719 w 3870256"/>
              <a:gd name="connsiteY39" fmla="*/ 45512 h 160894"/>
              <a:gd name="connsiteX40" fmla="*/ 2678783 w 3870256"/>
              <a:gd name="connsiteY40" fmla="*/ 81202 h 160894"/>
              <a:gd name="connsiteX41" fmla="*/ 2702846 w 3870256"/>
              <a:gd name="connsiteY41" fmla="*/ 45512 h 160894"/>
              <a:gd name="connsiteX42" fmla="*/ 2812722 w 3870256"/>
              <a:gd name="connsiteY42" fmla="*/ 0 h 160894"/>
              <a:gd name="connsiteX43" fmla="*/ 2922598 w 3870256"/>
              <a:gd name="connsiteY43" fmla="*/ 45512 h 160894"/>
              <a:gd name="connsiteX44" fmla="*/ 2946661 w 3870256"/>
              <a:gd name="connsiteY44" fmla="*/ 81202 h 160894"/>
              <a:gd name="connsiteX45" fmla="*/ 2970723 w 3870256"/>
              <a:gd name="connsiteY45" fmla="*/ 45512 h 160894"/>
              <a:gd name="connsiteX46" fmla="*/ 3080600 w 3870256"/>
              <a:gd name="connsiteY46" fmla="*/ 0 h 160894"/>
              <a:gd name="connsiteX47" fmla="*/ 3190476 w 3870256"/>
              <a:gd name="connsiteY47" fmla="*/ 45512 h 160894"/>
              <a:gd name="connsiteX48" fmla="*/ 3214539 w 3870256"/>
              <a:gd name="connsiteY48" fmla="*/ 81202 h 160894"/>
              <a:gd name="connsiteX49" fmla="*/ 3238601 w 3870256"/>
              <a:gd name="connsiteY49" fmla="*/ 45512 h 160894"/>
              <a:gd name="connsiteX50" fmla="*/ 3348477 w 3870256"/>
              <a:gd name="connsiteY50" fmla="*/ 0 h 160894"/>
              <a:gd name="connsiteX51" fmla="*/ 3458354 w 3870256"/>
              <a:gd name="connsiteY51" fmla="*/ 45512 h 160894"/>
              <a:gd name="connsiteX52" fmla="*/ 3482416 w 3870256"/>
              <a:gd name="connsiteY52" fmla="*/ 81202 h 160894"/>
              <a:gd name="connsiteX53" fmla="*/ 3506479 w 3870256"/>
              <a:gd name="connsiteY53" fmla="*/ 45512 h 160894"/>
              <a:gd name="connsiteX54" fmla="*/ 3616355 w 3870256"/>
              <a:gd name="connsiteY54" fmla="*/ 0 h 160894"/>
              <a:gd name="connsiteX55" fmla="*/ 3726232 w 3870256"/>
              <a:gd name="connsiteY55" fmla="*/ 45512 h 160894"/>
              <a:gd name="connsiteX56" fmla="*/ 3750295 w 3870256"/>
              <a:gd name="connsiteY56" fmla="*/ 81202 h 160894"/>
              <a:gd name="connsiteX57" fmla="*/ 3774358 w 3870256"/>
              <a:gd name="connsiteY57" fmla="*/ 45512 h 160894"/>
              <a:gd name="connsiteX58" fmla="*/ 3823751 w 3870256"/>
              <a:gd name="connsiteY58" fmla="*/ 12211 h 160894"/>
              <a:gd name="connsiteX59" fmla="*/ 3870256 w 3870256"/>
              <a:gd name="connsiteY59" fmla="*/ 2822 h 160894"/>
              <a:gd name="connsiteX60" fmla="*/ 3870256 w 3870256"/>
              <a:gd name="connsiteY60" fmla="*/ 160894 h 160894"/>
              <a:gd name="connsiteX0" fmla="*/ 0 w 3870256"/>
              <a:gd name="connsiteY0" fmla="*/ 81202 h 160894"/>
              <a:gd name="connsiteX1" fmla="*/ 24063 w 3870256"/>
              <a:gd name="connsiteY1" fmla="*/ 45512 h 160894"/>
              <a:gd name="connsiteX2" fmla="*/ 133939 w 3870256"/>
              <a:gd name="connsiteY2" fmla="*/ 0 h 160894"/>
              <a:gd name="connsiteX3" fmla="*/ 243816 w 3870256"/>
              <a:gd name="connsiteY3" fmla="*/ 45512 h 160894"/>
              <a:gd name="connsiteX4" fmla="*/ 267879 w 3870256"/>
              <a:gd name="connsiteY4" fmla="*/ 81202 h 160894"/>
              <a:gd name="connsiteX5" fmla="*/ 291942 w 3870256"/>
              <a:gd name="connsiteY5" fmla="*/ 45512 h 160894"/>
              <a:gd name="connsiteX6" fmla="*/ 401819 w 3870256"/>
              <a:gd name="connsiteY6" fmla="*/ 0 h 160894"/>
              <a:gd name="connsiteX7" fmla="*/ 511695 w 3870256"/>
              <a:gd name="connsiteY7" fmla="*/ 45512 h 160894"/>
              <a:gd name="connsiteX8" fmla="*/ 535758 w 3870256"/>
              <a:gd name="connsiteY8" fmla="*/ 81202 h 160894"/>
              <a:gd name="connsiteX9" fmla="*/ 559820 w 3870256"/>
              <a:gd name="connsiteY9" fmla="*/ 45512 h 160894"/>
              <a:gd name="connsiteX10" fmla="*/ 669696 w 3870256"/>
              <a:gd name="connsiteY10" fmla="*/ 0 h 160894"/>
              <a:gd name="connsiteX11" fmla="*/ 779573 w 3870256"/>
              <a:gd name="connsiteY11" fmla="*/ 45512 h 160894"/>
              <a:gd name="connsiteX12" fmla="*/ 803635 w 3870256"/>
              <a:gd name="connsiteY12" fmla="*/ 81202 h 160894"/>
              <a:gd name="connsiteX13" fmla="*/ 827698 w 3870256"/>
              <a:gd name="connsiteY13" fmla="*/ 45512 h 160894"/>
              <a:gd name="connsiteX14" fmla="*/ 937574 w 3870256"/>
              <a:gd name="connsiteY14" fmla="*/ 0 h 160894"/>
              <a:gd name="connsiteX15" fmla="*/ 1047450 w 3870256"/>
              <a:gd name="connsiteY15" fmla="*/ 45512 h 160894"/>
              <a:gd name="connsiteX16" fmla="*/ 1071514 w 3870256"/>
              <a:gd name="connsiteY16" fmla="*/ 81202 h 160894"/>
              <a:gd name="connsiteX17" fmla="*/ 1095577 w 3870256"/>
              <a:gd name="connsiteY17" fmla="*/ 45512 h 160894"/>
              <a:gd name="connsiteX18" fmla="*/ 1205453 w 3870256"/>
              <a:gd name="connsiteY18" fmla="*/ 0 h 160894"/>
              <a:gd name="connsiteX19" fmla="*/ 1315330 w 3870256"/>
              <a:gd name="connsiteY19" fmla="*/ 45512 h 160894"/>
              <a:gd name="connsiteX20" fmla="*/ 1339391 w 3870256"/>
              <a:gd name="connsiteY20" fmla="*/ 81202 h 160894"/>
              <a:gd name="connsiteX21" fmla="*/ 1363454 w 3870256"/>
              <a:gd name="connsiteY21" fmla="*/ 45512 h 160894"/>
              <a:gd name="connsiteX22" fmla="*/ 1473330 w 3870256"/>
              <a:gd name="connsiteY22" fmla="*/ 0 h 160894"/>
              <a:gd name="connsiteX23" fmla="*/ 1583207 w 3870256"/>
              <a:gd name="connsiteY23" fmla="*/ 45512 h 160894"/>
              <a:gd name="connsiteX24" fmla="*/ 1607269 w 3870256"/>
              <a:gd name="connsiteY24" fmla="*/ 81202 h 160894"/>
              <a:gd name="connsiteX25" fmla="*/ 1631332 w 3870256"/>
              <a:gd name="connsiteY25" fmla="*/ 45512 h 160894"/>
              <a:gd name="connsiteX26" fmla="*/ 1741208 w 3870256"/>
              <a:gd name="connsiteY26" fmla="*/ 0 h 160894"/>
              <a:gd name="connsiteX27" fmla="*/ 1851086 w 3870256"/>
              <a:gd name="connsiteY27" fmla="*/ 45512 h 160894"/>
              <a:gd name="connsiteX28" fmla="*/ 1875148 w 3870256"/>
              <a:gd name="connsiteY28" fmla="*/ 81202 h 160894"/>
              <a:gd name="connsiteX29" fmla="*/ 1899212 w 3870256"/>
              <a:gd name="connsiteY29" fmla="*/ 45512 h 160894"/>
              <a:gd name="connsiteX30" fmla="*/ 2009087 w 3870256"/>
              <a:gd name="connsiteY30" fmla="*/ 0 h 160894"/>
              <a:gd name="connsiteX31" fmla="*/ 2118964 w 3870256"/>
              <a:gd name="connsiteY31" fmla="*/ 45512 h 160894"/>
              <a:gd name="connsiteX32" fmla="*/ 2143026 w 3870256"/>
              <a:gd name="connsiteY32" fmla="*/ 81202 h 160894"/>
              <a:gd name="connsiteX33" fmla="*/ 2167088 w 3870256"/>
              <a:gd name="connsiteY33" fmla="*/ 45512 h 160894"/>
              <a:gd name="connsiteX34" fmla="*/ 2276965 w 3870256"/>
              <a:gd name="connsiteY34" fmla="*/ 0 h 160894"/>
              <a:gd name="connsiteX35" fmla="*/ 2386842 w 3870256"/>
              <a:gd name="connsiteY35" fmla="*/ 45512 h 160894"/>
              <a:gd name="connsiteX36" fmla="*/ 2410904 w 3870256"/>
              <a:gd name="connsiteY36" fmla="*/ 81202 h 160894"/>
              <a:gd name="connsiteX37" fmla="*/ 2434966 w 3870256"/>
              <a:gd name="connsiteY37" fmla="*/ 45512 h 160894"/>
              <a:gd name="connsiteX38" fmla="*/ 2544843 w 3870256"/>
              <a:gd name="connsiteY38" fmla="*/ 0 h 160894"/>
              <a:gd name="connsiteX39" fmla="*/ 2654719 w 3870256"/>
              <a:gd name="connsiteY39" fmla="*/ 45512 h 160894"/>
              <a:gd name="connsiteX40" fmla="*/ 2678783 w 3870256"/>
              <a:gd name="connsiteY40" fmla="*/ 81202 h 160894"/>
              <a:gd name="connsiteX41" fmla="*/ 2702846 w 3870256"/>
              <a:gd name="connsiteY41" fmla="*/ 45512 h 160894"/>
              <a:gd name="connsiteX42" fmla="*/ 2812722 w 3870256"/>
              <a:gd name="connsiteY42" fmla="*/ 0 h 160894"/>
              <a:gd name="connsiteX43" fmla="*/ 2922598 w 3870256"/>
              <a:gd name="connsiteY43" fmla="*/ 45512 h 160894"/>
              <a:gd name="connsiteX44" fmla="*/ 2946661 w 3870256"/>
              <a:gd name="connsiteY44" fmla="*/ 81202 h 160894"/>
              <a:gd name="connsiteX45" fmla="*/ 2970723 w 3870256"/>
              <a:gd name="connsiteY45" fmla="*/ 45512 h 160894"/>
              <a:gd name="connsiteX46" fmla="*/ 3080600 w 3870256"/>
              <a:gd name="connsiteY46" fmla="*/ 0 h 160894"/>
              <a:gd name="connsiteX47" fmla="*/ 3190476 w 3870256"/>
              <a:gd name="connsiteY47" fmla="*/ 45512 h 160894"/>
              <a:gd name="connsiteX48" fmla="*/ 3214539 w 3870256"/>
              <a:gd name="connsiteY48" fmla="*/ 81202 h 160894"/>
              <a:gd name="connsiteX49" fmla="*/ 3238601 w 3870256"/>
              <a:gd name="connsiteY49" fmla="*/ 45512 h 160894"/>
              <a:gd name="connsiteX50" fmla="*/ 3348477 w 3870256"/>
              <a:gd name="connsiteY50" fmla="*/ 0 h 160894"/>
              <a:gd name="connsiteX51" fmla="*/ 3458354 w 3870256"/>
              <a:gd name="connsiteY51" fmla="*/ 45512 h 160894"/>
              <a:gd name="connsiteX52" fmla="*/ 3482416 w 3870256"/>
              <a:gd name="connsiteY52" fmla="*/ 81202 h 160894"/>
              <a:gd name="connsiteX53" fmla="*/ 3506479 w 3870256"/>
              <a:gd name="connsiteY53" fmla="*/ 45512 h 160894"/>
              <a:gd name="connsiteX54" fmla="*/ 3616355 w 3870256"/>
              <a:gd name="connsiteY54" fmla="*/ 0 h 160894"/>
              <a:gd name="connsiteX55" fmla="*/ 3726232 w 3870256"/>
              <a:gd name="connsiteY55" fmla="*/ 45512 h 160894"/>
              <a:gd name="connsiteX56" fmla="*/ 3750295 w 3870256"/>
              <a:gd name="connsiteY56" fmla="*/ 81202 h 160894"/>
              <a:gd name="connsiteX57" fmla="*/ 3823751 w 3870256"/>
              <a:gd name="connsiteY57" fmla="*/ 12211 h 160894"/>
              <a:gd name="connsiteX58" fmla="*/ 3870256 w 3870256"/>
              <a:gd name="connsiteY58" fmla="*/ 2822 h 160894"/>
              <a:gd name="connsiteX59" fmla="*/ 3870256 w 3870256"/>
              <a:gd name="connsiteY59" fmla="*/ 160894 h 160894"/>
              <a:gd name="connsiteX0" fmla="*/ 0 w 3870256"/>
              <a:gd name="connsiteY0" fmla="*/ 81202 h 160894"/>
              <a:gd name="connsiteX1" fmla="*/ 24063 w 3870256"/>
              <a:gd name="connsiteY1" fmla="*/ 45512 h 160894"/>
              <a:gd name="connsiteX2" fmla="*/ 133939 w 3870256"/>
              <a:gd name="connsiteY2" fmla="*/ 0 h 160894"/>
              <a:gd name="connsiteX3" fmla="*/ 243816 w 3870256"/>
              <a:gd name="connsiteY3" fmla="*/ 45512 h 160894"/>
              <a:gd name="connsiteX4" fmla="*/ 267879 w 3870256"/>
              <a:gd name="connsiteY4" fmla="*/ 81202 h 160894"/>
              <a:gd name="connsiteX5" fmla="*/ 291942 w 3870256"/>
              <a:gd name="connsiteY5" fmla="*/ 45512 h 160894"/>
              <a:gd name="connsiteX6" fmla="*/ 401819 w 3870256"/>
              <a:gd name="connsiteY6" fmla="*/ 0 h 160894"/>
              <a:gd name="connsiteX7" fmla="*/ 511695 w 3870256"/>
              <a:gd name="connsiteY7" fmla="*/ 45512 h 160894"/>
              <a:gd name="connsiteX8" fmla="*/ 535758 w 3870256"/>
              <a:gd name="connsiteY8" fmla="*/ 81202 h 160894"/>
              <a:gd name="connsiteX9" fmla="*/ 559820 w 3870256"/>
              <a:gd name="connsiteY9" fmla="*/ 45512 h 160894"/>
              <a:gd name="connsiteX10" fmla="*/ 669696 w 3870256"/>
              <a:gd name="connsiteY10" fmla="*/ 0 h 160894"/>
              <a:gd name="connsiteX11" fmla="*/ 779573 w 3870256"/>
              <a:gd name="connsiteY11" fmla="*/ 45512 h 160894"/>
              <a:gd name="connsiteX12" fmla="*/ 803635 w 3870256"/>
              <a:gd name="connsiteY12" fmla="*/ 81202 h 160894"/>
              <a:gd name="connsiteX13" fmla="*/ 827698 w 3870256"/>
              <a:gd name="connsiteY13" fmla="*/ 45512 h 160894"/>
              <a:gd name="connsiteX14" fmla="*/ 937574 w 3870256"/>
              <a:gd name="connsiteY14" fmla="*/ 0 h 160894"/>
              <a:gd name="connsiteX15" fmla="*/ 1047450 w 3870256"/>
              <a:gd name="connsiteY15" fmla="*/ 45512 h 160894"/>
              <a:gd name="connsiteX16" fmla="*/ 1071514 w 3870256"/>
              <a:gd name="connsiteY16" fmla="*/ 81202 h 160894"/>
              <a:gd name="connsiteX17" fmla="*/ 1095577 w 3870256"/>
              <a:gd name="connsiteY17" fmla="*/ 45512 h 160894"/>
              <a:gd name="connsiteX18" fmla="*/ 1205453 w 3870256"/>
              <a:gd name="connsiteY18" fmla="*/ 0 h 160894"/>
              <a:gd name="connsiteX19" fmla="*/ 1315330 w 3870256"/>
              <a:gd name="connsiteY19" fmla="*/ 45512 h 160894"/>
              <a:gd name="connsiteX20" fmla="*/ 1339391 w 3870256"/>
              <a:gd name="connsiteY20" fmla="*/ 81202 h 160894"/>
              <a:gd name="connsiteX21" fmla="*/ 1363454 w 3870256"/>
              <a:gd name="connsiteY21" fmla="*/ 45512 h 160894"/>
              <a:gd name="connsiteX22" fmla="*/ 1473330 w 3870256"/>
              <a:gd name="connsiteY22" fmla="*/ 0 h 160894"/>
              <a:gd name="connsiteX23" fmla="*/ 1583207 w 3870256"/>
              <a:gd name="connsiteY23" fmla="*/ 45512 h 160894"/>
              <a:gd name="connsiteX24" fmla="*/ 1607269 w 3870256"/>
              <a:gd name="connsiteY24" fmla="*/ 81202 h 160894"/>
              <a:gd name="connsiteX25" fmla="*/ 1631332 w 3870256"/>
              <a:gd name="connsiteY25" fmla="*/ 45512 h 160894"/>
              <a:gd name="connsiteX26" fmla="*/ 1741208 w 3870256"/>
              <a:gd name="connsiteY26" fmla="*/ 0 h 160894"/>
              <a:gd name="connsiteX27" fmla="*/ 1851086 w 3870256"/>
              <a:gd name="connsiteY27" fmla="*/ 45512 h 160894"/>
              <a:gd name="connsiteX28" fmla="*/ 1875148 w 3870256"/>
              <a:gd name="connsiteY28" fmla="*/ 81202 h 160894"/>
              <a:gd name="connsiteX29" fmla="*/ 1899212 w 3870256"/>
              <a:gd name="connsiteY29" fmla="*/ 45512 h 160894"/>
              <a:gd name="connsiteX30" fmla="*/ 2009087 w 3870256"/>
              <a:gd name="connsiteY30" fmla="*/ 0 h 160894"/>
              <a:gd name="connsiteX31" fmla="*/ 2118964 w 3870256"/>
              <a:gd name="connsiteY31" fmla="*/ 45512 h 160894"/>
              <a:gd name="connsiteX32" fmla="*/ 2143026 w 3870256"/>
              <a:gd name="connsiteY32" fmla="*/ 81202 h 160894"/>
              <a:gd name="connsiteX33" fmla="*/ 2167088 w 3870256"/>
              <a:gd name="connsiteY33" fmla="*/ 45512 h 160894"/>
              <a:gd name="connsiteX34" fmla="*/ 2276965 w 3870256"/>
              <a:gd name="connsiteY34" fmla="*/ 0 h 160894"/>
              <a:gd name="connsiteX35" fmla="*/ 2386842 w 3870256"/>
              <a:gd name="connsiteY35" fmla="*/ 45512 h 160894"/>
              <a:gd name="connsiteX36" fmla="*/ 2410904 w 3870256"/>
              <a:gd name="connsiteY36" fmla="*/ 81202 h 160894"/>
              <a:gd name="connsiteX37" fmla="*/ 2434966 w 3870256"/>
              <a:gd name="connsiteY37" fmla="*/ 45512 h 160894"/>
              <a:gd name="connsiteX38" fmla="*/ 2544843 w 3870256"/>
              <a:gd name="connsiteY38" fmla="*/ 0 h 160894"/>
              <a:gd name="connsiteX39" fmla="*/ 2654719 w 3870256"/>
              <a:gd name="connsiteY39" fmla="*/ 45512 h 160894"/>
              <a:gd name="connsiteX40" fmla="*/ 2678783 w 3870256"/>
              <a:gd name="connsiteY40" fmla="*/ 81202 h 160894"/>
              <a:gd name="connsiteX41" fmla="*/ 2702846 w 3870256"/>
              <a:gd name="connsiteY41" fmla="*/ 45512 h 160894"/>
              <a:gd name="connsiteX42" fmla="*/ 2812722 w 3870256"/>
              <a:gd name="connsiteY42" fmla="*/ 0 h 160894"/>
              <a:gd name="connsiteX43" fmla="*/ 2922598 w 3870256"/>
              <a:gd name="connsiteY43" fmla="*/ 45512 h 160894"/>
              <a:gd name="connsiteX44" fmla="*/ 2946661 w 3870256"/>
              <a:gd name="connsiteY44" fmla="*/ 81202 h 160894"/>
              <a:gd name="connsiteX45" fmla="*/ 2970723 w 3870256"/>
              <a:gd name="connsiteY45" fmla="*/ 45512 h 160894"/>
              <a:gd name="connsiteX46" fmla="*/ 3080600 w 3870256"/>
              <a:gd name="connsiteY46" fmla="*/ 0 h 160894"/>
              <a:gd name="connsiteX47" fmla="*/ 3190476 w 3870256"/>
              <a:gd name="connsiteY47" fmla="*/ 45512 h 160894"/>
              <a:gd name="connsiteX48" fmla="*/ 3214539 w 3870256"/>
              <a:gd name="connsiteY48" fmla="*/ 81202 h 160894"/>
              <a:gd name="connsiteX49" fmla="*/ 3238601 w 3870256"/>
              <a:gd name="connsiteY49" fmla="*/ 45512 h 160894"/>
              <a:gd name="connsiteX50" fmla="*/ 3348477 w 3870256"/>
              <a:gd name="connsiteY50" fmla="*/ 0 h 160894"/>
              <a:gd name="connsiteX51" fmla="*/ 3458354 w 3870256"/>
              <a:gd name="connsiteY51" fmla="*/ 45512 h 160894"/>
              <a:gd name="connsiteX52" fmla="*/ 3482416 w 3870256"/>
              <a:gd name="connsiteY52" fmla="*/ 81202 h 160894"/>
              <a:gd name="connsiteX53" fmla="*/ 3506479 w 3870256"/>
              <a:gd name="connsiteY53" fmla="*/ 45512 h 160894"/>
              <a:gd name="connsiteX54" fmla="*/ 3616355 w 3870256"/>
              <a:gd name="connsiteY54" fmla="*/ 0 h 160894"/>
              <a:gd name="connsiteX55" fmla="*/ 3726232 w 3870256"/>
              <a:gd name="connsiteY55" fmla="*/ 45512 h 160894"/>
              <a:gd name="connsiteX56" fmla="*/ 3750295 w 3870256"/>
              <a:gd name="connsiteY56" fmla="*/ 81202 h 160894"/>
              <a:gd name="connsiteX57" fmla="*/ 3870256 w 3870256"/>
              <a:gd name="connsiteY57" fmla="*/ 2822 h 160894"/>
              <a:gd name="connsiteX58" fmla="*/ 3870256 w 3870256"/>
              <a:gd name="connsiteY58" fmla="*/ 160894 h 160894"/>
              <a:gd name="connsiteX0" fmla="*/ 0 w 3870256"/>
              <a:gd name="connsiteY0" fmla="*/ 81202 h 160894"/>
              <a:gd name="connsiteX1" fmla="*/ 24063 w 3870256"/>
              <a:gd name="connsiteY1" fmla="*/ 45512 h 160894"/>
              <a:gd name="connsiteX2" fmla="*/ 133939 w 3870256"/>
              <a:gd name="connsiteY2" fmla="*/ 0 h 160894"/>
              <a:gd name="connsiteX3" fmla="*/ 243816 w 3870256"/>
              <a:gd name="connsiteY3" fmla="*/ 45512 h 160894"/>
              <a:gd name="connsiteX4" fmla="*/ 267879 w 3870256"/>
              <a:gd name="connsiteY4" fmla="*/ 81202 h 160894"/>
              <a:gd name="connsiteX5" fmla="*/ 291942 w 3870256"/>
              <a:gd name="connsiteY5" fmla="*/ 45512 h 160894"/>
              <a:gd name="connsiteX6" fmla="*/ 401819 w 3870256"/>
              <a:gd name="connsiteY6" fmla="*/ 0 h 160894"/>
              <a:gd name="connsiteX7" fmla="*/ 511695 w 3870256"/>
              <a:gd name="connsiteY7" fmla="*/ 45512 h 160894"/>
              <a:gd name="connsiteX8" fmla="*/ 535758 w 3870256"/>
              <a:gd name="connsiteY8" fmla="*/ 81202 h 160894"/>
              <a:gd name="connsiteX9" fmla="*/ 559820 w 3870256"/>
              <a:gd name="connsiteY9" fmla="*/ 45512 h 160894"/>
              <a:gd name="connsiteX10" fmla="*/ 669696 w 3870256"/>
              <a:gd name="connsiteY10" fmla="*/ 0 h 160894"/>
              <a:gd name="connsiteX11" fmla="*/ 779573 w 3870256"/>
              <a:gd name="connsiteY11" fmla="*/ 45512 h 160894"/>
              <a:gd name="connsiteX12" fmla="*/ 803635 w 3870256"/>
              <a:gd name="connsiteY12" fmla="*/ 81202 h 160894"/>
              <a:gd name="connsiteX13" fmla="*/ 827698 w 3870256"/>
              <a:gd name="connsiteY13" fmla="*/ 45512 h 160894"/>
              <a:gd name="connsiteX14" fmla="*/ 937574 w 3870256"/>
              <a:gd name="connsiteY14" fmla="*/ 0 h 160894"/>
              <a:gd name="connsiteX15" fmla="*/ 1047450 w 3870256"/>
              <a:gd name="connsiteY15" fmla="*/ 45512 h 160894"/>
              <a:gd name="connsiteX16" fmla="*/ 1071514 w 3870256"/>
              <a:gd name="connsiteY16" fmla="*/ 81202 h 160894"/>
              <a:gd name="connsiteX17" fmla="*/ 1095577 w 3870256"/>
              <a:gd name="connsiteY17" fmla="*/ 45512 h 160894"/>
              <a:gd name="connsiteX18" fmla="*/ 1205453 w 3870256"/>
              <a:gd name="connsiteY18" fmla="*/ 0 h 160894"/>
              <a:gd name="connsiteX19" fmla="*/ 1315330 w 3870256"/>
              <a:gd name="connsiteY19" fmla="*/ 45512 h 160894"/>
              <a:gd name="connsiteX20" fmla="*/ 1339391 w 3870256"/>
              <a:gd name="connsiteY20" fmla="*/ 81202 h 160894"/>
              <a:gd name="connsiteX21" fmla="*/ 1363454 w 3870256"/>
              <a:gd name="connsiteY21" fmla="*/ 45512 h 160894"/>
              <a:gd name="connsiteX22" fmla="*/ 1473330 w 3870256"/>
              <a:gd name="connsiteY22" fmla="*/ 0 h 160894"/>
              <a:gd name="connsiteX23" fmla="*/ 1583207 w 3870256"/>
              <a:gd name="connsiteY23" fmla="*/ 45512 h 160894"/>
              <a:gd name="connsiteX24" fmla="*/ 1607269 w 3870256"/>
              <a:gd name="connsiteY24" fmla="*/ 81202 h 160894"/>
              <a:gd name="connsiteX25" fmla="*/ 1631332 w 3870256"/>
              <a:gd name="connsiteY25" fmla="*/ 45512 h 160894"/>
              <a:gd name="connsiteX26" fmla="*/ 1741208 w 3870256"/>
              <a:gd name="connsiteY26" fmla="*/ 0 h 160894"/>
              <a:gd name="connsiteX27" fmla="*/ 1851086 w 3870256"/>
              <a:gd name="connsiteY27" fmla="*/ 45512 h 160894"/>
              <a:gd name="connsiteX28" fmla="*/ 1875148 w 3870256"/>
              <a:gd name="connsiteY28" fmla="*/ 81202 h 160894"/>
              <a:gd name="connsiteX29" fmla="*/ 1899212 w 3870256"/>
              <a:gd name="connsiteY29" fmla="*/ 45512 h 160894"/>
              <a:gd name="connsiteX30" fmla="*/ 2009087 w 3870256"/>
              <a:gd name="connsiteY30" fmla="*/ 0 h 160894"/>
              <a:gd name="connsiteX31" fmla="*/ 2118964 w 3870256"/>
              <a:gd name="connsiteY31" fmla="*/ 45512 h 160894"/>
              <a:gd name="connsiteX32" fmla="*/ 2143026 w 3870256"/>
              <a:gd name="connsiteY32" fmla="*/ 81202 h 160894"/>
              <a:gd name="connsiteX33" fmla="*/ 2167088 w 3870256"/>
              <a:gd name="connsiteY33" fmla="*/ 45512 h 160894"/>
              <a:gd name="connsiteX34" fmla="*/ 2276965 w 3870256"/>
              <a:gd name="connsiteY34" fmla="*/ 0 h 160894"/>
              <a:gd name="connsiteX35" fmla="*/ 2386842 w 3870256"/>
              <a:gd name="connsiteY35" fmla="*/ 45512 h 160894"/>
              <a:gd name="connsiteX36" fmla="*/ 2410904 w 3870256"/>
              <a:gd name="connsiteY36" fmla="*/ 81202 h 160894"/>
              <a:gd name="connsiteX37" fmla="*/ 2434966 w 3870256"/>
              <a:gd name="connsiteY37" fmla="*/ 45512 h 160894"/>
              <a:gd name="connsiteX38" fmla="*/ 2544843 w 3870256"/>
              <a:gd name="connsiteY38" fmla="*/ 0 h 160894"/>
              <a:gd name="connsiteX39" fmla="*/ 2654719 w 3870256"/>
              <a:gd name="connsiteY39" fmla="*/ 45512 h 160894"/>
              <a:gd name="connsiteX40" fmla="*/ 2678783 w 3870256"/>
              <a:gd name="connsiteY40" fmla="*/ 81202 h 160894"/>
              <a:gd name="connsiteX41" fmla="*/ 2702846 w 3870256"/>
              <a:gd name="connsiteY41" fmla="*/ 45512 h 160894"/>
              <a:gd name="connsiteX42" fmla="*/ 2812722 w 3870256"/>
              <a:gd name="connsiteY42" fmla="*/ 0 h 160894"/>
              <a:gd name="connsiteX43" fmla="*/ 2922598 w 3870256"/>
              <a:gd name="connsiteY43" fmla="*/ 45512 h 160894"/>
              <a:gd name="connsiteX44" fmla="*/ 2946661 w 3870256"/>
              <a:gd name="connsiteY44" fmla="*/ 81202 h 160894"/>
              <a:gd name="connsiteX45" fmla="*/ 2970723 w 3870256"/>
              <a:gd name="connsiteY45" fmla="*/ 45512 h 160894"/>
              <a:gd name="connsiteX46" fmla="*/ 3080600 w 3870256"/>
              <a:gd name="connsiteY46" fmla="*/ 0 h 160894"/>
              <a:gd name="connsiteX47" fmla="*/ 3190476 w 3870256"/>
              <a:gd name="connsiteY47" fmla="*/ 45512 h 160894"/>
              <a:gd name="connsiteX48" fmla="*/ 3214539 w 3870256"/>
              <a:gd name="connsiteY48" fmla="*/ 81202 h 160894"/>
              <a:gd name="connsiteX49" fmla="*/ 3238601 w 3870256"/>
              <a:gd name="connsiteY49" fmla="*/ 45512 h 160894"/>
              <a:gd name="connsiteX50" fmla="*/ 3348477 w 3870256"/>
              <a:gd name="connsiteY50" fmla="*/ 0 h 160894"/>
              <a:gd name="connsiteX51" fmla="*/ 3458354 w 3870256"/>
              <a:gd name="connsiteY51" fmla="*/ 45512 h 160894"/>
              <a:gd name="connsiteX52" fmla="*/ 3482416 w 3870256"/>
              <a:gd name="connsiteY52" fmla="*/ 81202 h 160894"/>
              <a:gd name="connsiteX53" fmla="*/ 3506479 w 3870256"/>
              <a:gd name="connsiteY53" fmla="*/ 45512 h 160894"/>
              <a:gd name="connsiteX54" fmla="*/ 3616355 w 3870256"/>
              <a:gd name="connsiteY54" fmla="*/ 0 h 160894"/>
              <a:gd name="connsiteX55" fmla="*/ 3726232 w 3870256"/>
              <a:gd name="connsiteY55" fmla="*/ 45512 h 160894"/>
              <a:gd name="connsiteX56" fmla="*/ 3750295 w 3870256"/>
              <a:gd name="connsiteY56" fmla="*/ 81202 h 160894"/>
              <a:gd name="connsiteX57" fmla="*/ 3870256 w 3870256"/>
              <a:gd name="connsiteY57" fmla="*/ 160894 h 160894"/>
              <a:gd name="connsiteX0" fmla="*/ 0 w 3750295"/>
              <a:gd name="connsiteY0" fmla="*/ 81202 h 81202"/>
              <a:gd name="connsiteX1" fmla="*/ 24063 w 3750295"/>
              <a:gd name="connsiteY1" fmla="*/ 45512 h 81202"/>
              <a:gd name="connsiteX2" fmla="*/ 133939 w 3750295"/>
              <a:gd name="connsiteY2" fmla="*/ 0 h 81202"/>
              <a:gd name="connsiteX3" fmla="*/ 243816 w 3750295"/>
              <a:gd name="connsiteY3" fmla="*/ 45512 h 81202"/>
              <a:gd name="connsiteX4" fmla="*/ 267879 w 3750295"/>
              <a:gd name="connsiteY4" fmla="*/ 81202 h 81202"/>
              <a:gd name="connsiteX5" fmla="*/ 291942 w 3750295"/>
              <a:gd name="connsiteY5" fmla="*/ 45512 h 81202"/>
              <a:gd name="connsiteX6" fmla="*/ 401819 w 3750295"/>
              <a:gd name="connsiteY6" fmla="*/ 0 h 81202"/>
              <a:gd name="connsiteX7" fmla="*/ 511695 w 3750295"/>
              <a:gd name="connsiteY7" fmla="*/ 45512 h 81202"/>
              <a:gd name="connsiteX8" fmla="*/ 535758 w 3750295"/>
              <a:gd name="connsiteY8" fmla="*/ 81202 h 81202"/>
              <a:gd name="connsiteX9" fmla="*/ 559820 w 3750295"/>
              <a:gd name="connsiteY9" fmla="*/ 45512 h 81202"/>
              <a:gd name="connsiteX10" fmla="*/ 669696 w 3750295"/>
              <a:gd name="connsiteY10" fmla="*/ 0 h 81202"/>
              <a:gd name="connsiteX11" fmla="*/ 779573 w 3750295"/>
              <a:gd name="connsiteY11" fmla="*/ 45512 h 81202"/>
              <a:gd name="connsiteX12" fmla="*/ 803635 w 3750295"/>
              <a:gd name="connsiteY12" fmla="*/ 81202 h 81202"/>
              <a:gd name="connsiteX13" fmla="*/ 827698 w 3750295"/>
              <a:gd name="connsiteY13" fmla="*/ 45512 h 81202"/>
              <a:gd name="connsiteX14" fmla="*/ 937574 w 3750295"/>
              <a:gd name="connsiteY14" fmla="*/ 0 h 81202"/>
              <a:gd name="connsiteX15" fmla="*/ 1047450 w 3750295"/>
              <a:gd name="connsiteY15" fmla="*/ 45512 h 81202"/>
              <a:gd name="connsiteX16" fmla="*/ 1071514 w 3750295"/>
              <a:gd name="connsiteY16" fmla="*/ 81202 h 81202"/>
              <a:gd name="connsiteX17" fmla="*/ 1095577 w 3750295"/>
              <a:gd name="connsiteY17" fmla="*/ 45512 h 81202"/>
              <a:gd name="connsiteX18" fmla="*/ 1205453 w 3750295"/>
              <a:gd name="connsiteY18" fmla="*/ 0 h 81202"/>
              <a:gd name="connsiteX19" fmla="*/ 1315330 w 3750295"/>
              <a:gd name="connsiteY19" fmla="*/ 45512 h 81202"/>
              <a:gd name="connsiteX20" fmla="*/ 1339391 w 3750295"/>
              <a:gd name="connsiteY20" fmla="*/ 81202 h 81202"/>
              <a:gd name="connsiteX21" fmla="*/ 1363454 w 3750295"/>
              <a:gd name="connsiteY21" fmla="*/ 45512 h 81202"/>
              <a:gd name="connsiteX22" fmla="*/ 1473330 w 3750295"/>
              <a:gd name="connsiteY22" fmla="*/ 0 h 81202"/>
              <a:gd name="connsiteX23" fmla="*/ 1583207 w 3750295"/>
              <a:gd name="connsiteY23" fmla="*/ 45512 h 81202"/>
              <a:gd name="connsiteX24" fmla="*/ 1607269 w 3750295"/>
              <a:gd name="connsiteY24" fmla="*/ 81202 h 81202"/>
              <a:gd name="connsiteX25" fmla="*/ 1631332 w 3750295"/>
              <a:gd name="connsiteY25" fmla="*/ 45512 h 81202"/>
              <a:gd name="connsiteX26" fmla="*/ 1741208 w 3750295"/>
              <a:gd name="connsiteY26" fmla="*/ 0 h 81202"/>
              <a:gd name="connsiteX27" fmla="*/ 1851086 w 3750295"/>
              <a:gd name="connsiteY27" fmla="*/ 45512 h 81202"/>
              <a:gd name="connsiteX28" fmla="*/ 1875148 w 3750295"/>
              <a:gd name="connsiteY28" fmla="*/ 81202 h 81202"/>
              <a:gd name="connsiteX29" fmla="*/ 1899212 w 3750295"/>
              <a:gd name="connsiteY29" fmla="*/ 45512 h 81202"/>
              <a:gd name="connsiteX30" fmla="*/ 2009087 w 3750295"/>
              <a:gd name="connsiteY30" fmla="*/ 0 h 81202"/>
              <a:gd name="connsiteX31" fmla="*/ 2118964 w 3750295"/>
              <a:gd name="connsiteY31" fmla="*/ 45512 h 81202"/>
              <a:gd name="connsiteX32" fmla="*/ 2143026 w 3750295"/>
              <a:gd name="connsiteY32" fmla="*/ 81202 h 81202"/>
              <a:gd name="connsiteX33" fmla="*/ 2167088 w 3750295"/>
              <a:gd name="connsiteY33" fmla="*/ 45512 h 81202"/>
              <a:gd name="connsiteX34" fmla="*/ 2276965 w 3750295"/>
              <a:gd name="connsiteY34" fmla="*/ 0 h 81202"/>
              <a:gd name="connsiteX35" fmla="*/ 2386842 w 3750295"/>
              <a:gd name="connsiteY35" fmla="*/ 45512 h 81202"/>
              <a:gd name="connsiteX36" fmla="*/ 2410904 w 3750295"/>
              <a:gd name="connsiteY36" fmla="*/ 81202 h 81202"/>
              <a:gd name="connsiteX37" fmla="*/ 2434966 w 3750295"/>
              <a:gd name="connsiteY37" fmla="*/ 45512 h 81202"/>
              <a:gd name="connsiteX38" fmla="*/ 2544843 w 3750295"/>
              <a:gd name="connsiteY38" fmla="*/ 0 h 81202"/>
              <a:gd name="connsiteX39" fmla="*/ 2654719 w 3750295"/>
              <a:gd name="connsiteY39" fmla="*/ 45512 h 81202"/>
              <a:gd name="connsiteX40" fmla="*/ 2678783 w 3750295"/>
              <a:gd name="connsiteY40" fmla="*/ 81202 h 81202"/>
              <a:gd name="connsiteX41" fmla="*/ 2702846 w 3750295"/>
              <a:gd name="connsiteY41" fmla="*/ 45512 h 81202"/>
              <a:gd name="connsiteX42" fmla="*/ 2812722 w 3750295"/>
              <a:gd name="connsiteY42" fmla="*/ 0 h 81202"/>
              <a:gd name="connsiteX43" fmla="*/ 2922598 w 3750295"/>
              <a:gd name="connsiteY43" fmla="*/ 45512 h 81202"/>
              <a:gd name="connsiteX44" fmla="*/ 2946661 w 3750295"/>
              <a:gd name="connsiteY44" fmla="*/ 81202 h 81202"/>
              <a:gd name="connsiteX45" fmla="*/ 2970723 w 3750295"/>
              <a:gd name="connsiteY45" fmla="*/ 45512 h 81202"/>
              <a:gd name="connsiteX46" fmla="*/ 3080600 w 3750295"/>
              <a:gd name="connsiteY46" fmla="*/ 0 h 81202"/>
              <a:gd name="connsiteX47" fmla="*/ 3190476 w 3750295"/>
              <a:gd name="connsiteY47" fmla="*/ 45512 h 81202"/>
              <a:gd name="connsiteX48" fmla="*/ 3214539 w 3750295"/>
              <a:gd name="connsiteY48" fmla="*/ 81202 h 81202"/>
              <a:gd name="connsiteX49" fmla="*/ 3238601 w 3750295"/>
              <a:gd name="connsiteY49" fmla="*/ 45512 h 81202"/>
              <a:gd name="connsiteX50" fmla="*/ 3348477 w 3750295"/>
              <a:gd name="connsiteY50" fmla="*/ 0 h 81202"/>
              <a:gd name="connsiteX51" fmla="*/ 3458354 w 3750295"/>
              <a:gd name="connsiteY51" fmla="*/ 45512 h 81202"/>
              <a:gd name="connsiteX52" fmla="*/ 3482416 w 3750295"/>
              <a:gd name="connsiteY52" fmla="*/ 81202 h 81202"/>
              <a:gd name="connsiteX53" fmla="*/ 3506479 w 3750295"/>
              <a:gd name="connsiteY53" fmla="*/ 45512 h 81202"/>
              <a:gd name="connsiteX54" fmla="*/ 3616355 w 3750295"/>
              <a:gd name="connsiteY54" fmla="*/ 0 h 81202"/>
              <a:gd name="connsiteX55" fmla="*/ 3726232 w 3750295"/>
              <a:gd name="connsiteY55" fmla="*/ 45512 h 81202"/>
              <a:gd name="connsiteX56" fmla="*/ 3750295 w 3750295"/>
              <a:gd name="connsiteY56" fmla="*/ 81202 h 81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750295" h="81202">
                <a:moveTo>
                  <a:pt x="0" y="81202"/>
                </a:moveTo>
                <a:lnTo>
                  <a:pt x="24063" y="45512"/>
                </a:lnTo>
                <a:cubicBezTo>
                  <a:pt x="52183" y="17392"/>
                  <a:pt x="91030" y="0"/>
                  <a:pt x="133939" y="0"/>
                </a:cubicBezTo>
                <a:cubicBezTo>
                  <a:pt x="176849" y="0"/>
                  <a:pt x="215696" y="17392"/>
                  <a:pt x="243816" y="45512"/>
                </a:cubicBezTo>
                <a:lnTo>
                  <a:pt x="267879" y="81202"/>
                </a:lnTo>
                <a:lnTo>
                  <a:pt x="291942" y="45512"/>
                </a:lnTo>
                <a:cubicBezTo>
                  <a:pt x="320062" y="17392"/>
                  <a:pt x="358909" y="0"/>
                  <a:pt x="401819" y="0"/>
                </a:cubicBezTo>
                <a:cubicBezTo>
                  <a:pt x="444728" y="0"/>
                  <a:pt x="483576" y="17392"/>
                  <a:pt x="511695" y="45512"/>
                </a:cubicBezTo>
                <a:lnTo>
                  <a:pt x="535758" y="81202"/>
                </a:lnTo>
                <a:lnTo>
                  <a:pt x="559820" y="45512"/>
                </a:lnTo>
                <a:cubicBezTo>
                  <a:pt x="587939" y="17392"/>
                  <a:pt x="626787" y="0"/>
                  <a:pt x="669696" y="0"/>
                </a:cubicBezTo>
                <a:cubicBezTo>
                  <a:pt x="712606" y="0"/>
                  <a:pt x="751453" y="17392"/>
                  <a:pt x="779573" y="45512"/>
                </a:cubicBezTo>
                <a:lnTo>
                  <a:pt x="803635" y="81202"/>
                </a:lnTo>
                <a:lnTo>
                  <a:pt x="827698" y="45512"/>
                </a:lnTo>
                <a:cubicBezTo>
                  <a:pt x="855818" y="17392"/>
                  <a:pt x="894665" y="0"/>
                  <a:pt x="937574" y="0"/>
                </a:cubicBezTo>
                <a:cubicBezTo>
                  <a:pt x="980484" y="0"/>
                  <a:pt x="1019331" y="17392"/>
                  <a:pt x="1047450" y="45512"/>
                </a:cubicBezTo>
                <a:lnTo>
                  <a:pt x="1071514" y="81202"/>
                </a:lnTo>
                <a:lnTo>
                  <a:pt x="1095577" y="45512"/>
                </a:lnTo>
                <a:cubicBezTo>
                  <a:pt x="1123696" y="17392"/>
                  <a:pt x="1162543" y="0"/>
                  <a:pt x="1205453" y="0"/>
                </a:cubicBezTo>
                <a:cubicBezTo>
                  <a:pt x="1248362" y="0"/>
                  <a:pt x="1287210" y="17392"/>
                  <a:pt x="1315330" y="45512"/>
                </a:cubicBezTo>
                <a:lnTo>
                  <a:pt x="1339391" y="81202"/>
                </a:lnTo>
                <a:lnTo>
                  <a:pt x="1363454" y="45512"/>
                </a:lnTo>
                <a:cubicBezTo>
                  <a:pt x="1391573" y="17392"/>
                  <a:pt x="1430421" y="0"/>
                  <a:pt x="1473330" y="0"/>
                </a:cubicBezTo>
                <a:cubicBezTo>
                  <a:pt x="1516241" y="0"/>
                  <a:pt x="1555088" y="17392"/>
                  <a:pt x="1583207" y="45512"/>
                </a:cubicBezTo>
                <a:lnTo>
                  <a:pt x="1607269" y="81202"/>
                </a:lnTo>
                <a:lnTo>
                  <a:pt x="1631332" y="45512"/>
                </a:lnTo>
                <a:cubicBezTo>
                  <a:pt x="1659451" y="17392"/>
                  <a:pt x="1698298" y="0"/>
                  <a:pt x="1741208" y="0"/>
                </a:cubicBezTo>
                <a:cubicBezTo>
                  <a:pt x="1784117" y="0"/>
                  <a:pt x="1822966" y="17392"/>
                  <a:pt x="1851086" y="45512"/>
                </a:cubicBezTo>
                <a:lnTo>
                  <a:pt x="1875148" y="81202"/>
                </a:lnTo>
                <a:lnTo>
                  <a:pt x="1899212" y="45512"/>
                </a:lnTo>
                <a:cubicBezTo>
                  <a:pt x="1927331" y="17392"/>
                  <a:pt x="1966178" y="0"/>
                  <a:pt x="2009087" y="0"/>
                </a:cubicBezTo>
                <a:cubicBezTo>
                  <a:pt x="2051996" y="0"/>
                  <a:pt x="2090845" y="17392"/>
                  <a:pt x="2118964" y="45512"/>
                </a:cubicBezTo>
                <a:lnTo>
                  <a:pt x="2143026" y="81202"/>
                </a:lnTo>
                <a:lnTo>
                  <a:pt x="2167088" y="45512"/>
                </a:lnTo>
                <a:cubicBezTo>
                  <a:pt x="2195208" y="17392"/>
                  <a:pt x="2234056" y="0"/>
                  <a:pt x="2276965" y="0"/>
                </a:cubicBezTo>
                <a:cubicBezTo>
                  <a:pt x="2319875" y="0"/>
                  <a:pt x="2358722" y="17392"/>
                  <a:pt x="2386842" y="45512"/>
                </a:cubicBezTo>
                <a:lnTo>
                  <a:pt x="2410904" y="81202"/>
                </a:lnTo>
                <a:lnTo>
                  <a:pt x="2434966" y="45512"/>
                </a:lnTo>
                <a:cubicBezTo>
                  <a:pt x="2463087" y="17392"/>
                  <a:pt x="2501933" y="0"/>
                  <a:pt x="2544843" y="0"/>
                </a:cubicBezTo>
                <a:cubicBezTo>
                  <a:pt x="2587753" y="0"/>
                  <a:pt x="2626599" y="17392"/>
                  <a:pt x="2654719" y="45512"/>
                </a:cubicBezTo>
                <a:lnTo>
                  <a:pt x="2678783" y="81202"/>
                </a:lnTo>
                <a:lnTo>
                  <a:pt x="2702846" y="45512"/>
                </a:lnTo>
                <a:cubicBezTo>
                  <a:pt x="2730965" y="17392"/>
                  <a:pt x="2769813" y="0"/>
                  <a:pt x="2812722" y="0"/>
                </a:cubicBezTo>
                <a:cubicBezTo>
                  <a:pt x="2855632" y="0"/>
                  <a:pt x="2894479" y="17392"/>
                  <a:pt x="2922598" y="45512"/>
                </a:cubicBezTo>
                <a:lnTo>
                  <a:pt x="2946661" y="81202"/>
                </a:lnTo>
                <a:lnTo>
                  <a:pt x="2970723" y="45512"/>
                </a:lnTo>
                <a:cubicBezTo>
                  <a:pt x="2998843" y="17392"/>
                  <a:pt x="3037690" y="0"/>
                  <a:pt x="3080600" y="0"/>
                </a:cubicBezTo>
                <a:cubicBezTo>
                  <a:pt x="3123509" y="0"/>
                  <a:pt x="3162356" y="17392"/>
                  <a:pt x="3190476" y="45512"/>
                </a:cubicBezTo>
                <a:lnTo>
                  <a:pt x="3214539" y="81202"/>
                </a:lnTo>
                <a:lnTo>
                  <a:pt x="3238601" y="45512"/>
                </a:lnTo>
                <a:cubicBezTo>
                  <a:pt x="3266721" y="17392"/>
                  <a:pt x="3305568" y="0"/>
                  <a:pt x="3348477" y="0"/>
                </a:cubicBezTo>
                <a:cubicBezTo>
                  <a:pt x="3391387" y="0"/>
                  <a:pt x="3430234" y="17392"/>
                  <a:pt x="3458354" y="45512"/>
                </a:cubicBezTo>
                <a:lnTo>
                  <a:pt x="3482416" y="81202"/>
                </a:lnTo>
                <a:lnTo>
                  <a:pt x="3506479" y="45512"/>
                </a:lnTo>
                <a:cubicBezTo>
                  <a:pt x="3534598" y="17392"/>
                  <a:pt x="3573446" y="0"/>
                  <a:pt x="3616355" y="0"/>
                </a:cubicBezTo>
                <a:cubicBezTo>
                  <a:pt x="3659265" y="0"/>
                  <a:pt x="3698112" y="17392"/>
                  <a:pt x="3726232" y="45512"/>
                </a:cubicBezTo>
                <a:lnTo>
                  <a:pt x="3750295" y="81202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09" name="フリーフォーム: 図形 708">
            <a:extLst>
              <a:ext uri="{FF2B5EF4-FFF2-40B4-BE49-F238E27FC236}">
                <a16:creationId xmlns:a16="http://schemas.microsoft.com/office/drawing/2014/main" id="{EA1E4913-5831-0C63-3951-93F0021378C5}"/>
              </a:ext>
            </a:extLst>
          </p:cNvPr>
          <p:cNvSpPr/>
          <p:nvPr/>
        </p:nvSpPr>
        <p:spPr bwMode="auto">
          <a:xfrm>
            <a:off x="642610" y="3759315"/>
            <a:ext cx="5193153" cy="39431"/>
          </a:xfrm>
          <a:custGeom>
            <a:avLst/>
            <a:gdLst>
              <a:gd name="connsiteX0" fmla="*/ 155388 w 17187495"/>
              <a:gd name="connsiteY0" fmla="*/ 0 h 160894"/>
              <a:gd name="connsiteX1" fmla="*/ 265265 w 17187495"/>
              <a:gd name="connsiteY1" fmla="*/ 45512 h 160894"/>
              <a:gd name="connsiteX2" fmla="*/ 289327 w 17187495"/>
              <a:gd name="connsiteY2" fmla="*/ 81202 h 160894"/>
              <a:gd name="connsiteX3" fmla="*/ 313390 w 17187495"/>
              <a:gd name="connsiteY3" fmla="*/ 45512 h 160894"/>
              <a:gd name="connsiteX4" fmla="*/ 423266 w 17187495"/>
              <a:gd name="connsiteY4" fmla="*/ 0 h 160894"/>
              <a:gd name="connsiteX5" fmla="*/ 533143 w 17187495"/>
              <a:gd name="connsiteY5" fmla="*/ 45512 h 160894"/>
              <a:gd name="connsiteX6" fmla="*/ 557206 w 17187495"/>
              <a:gd name="connsiteY6" fmla="*/ 81202 h 160894"/>
              <a:gd name="connsiteX7" fmla="*/ 581269 w 17187495"/>
              <a:gd name="connsiteY7" fmla="*/ 45512 h 160894"/>
              <a:gd name="connsiteX8" fmla="*/ 691146 w 17187495"/>
              <a:gd name="connsiteY8" fmla="*/ 0 h 160894"/>
              <a:gd name="connsiteX9" fmla="*/ 801022 w 17187495"/>
              <a:gd name="connsiteY9" fmla="*/ 45512 h 160894"/>
              <a:gd name="connsiteX10" fmla="*/ 825085 w 17187495"/>
              <a:gd name="connsiteY10" fmla="*/ 81202 h 160894"/>
              <a:gd name="connsiteX11" fmla="*/ 849147 w 17187495"/>
              <a:gd name="connsiteY11" fmla="*/ 45512 h 160894"/>
              <a:gd name="connsiteX12" fmla="*/ 959023 w 17187495"/>
              <a:gd name="connsiteY12" fmla="*/ 0 h 160894"/>
              <a:gd name="connsiteX13" fmla="*/ 1068900 w 17187495"/>
              <a:gd name="connsiteY13" fmla="*/ 45512 h 160894"/>
              <a:gd name="connsiteX14" fmla="*/ 1092962 w 17187495"/>
              <a:gd name="connsiteY14" fmla="*/ 81202 h 160894"/>
              <a:gd name="connsiteX15" fmla="*/ 1117025 w 17187495"/>
              <a:gd name="connsiteY15" fmla="*/ 45512 h 160894"/>
              <a:gd name="connsiteX16" fmla="*/ 1226901 w 17187495"/>
              <a:gd name="connsiteY16" fmla="*/ 0 h 160894"/>
              <a:gd name="connsiteX17" fmla="*/ 1336777 w 17187495"/>
              <a:gd name="connsiteY17" fmla="*/ 45512 h 160894"/>
              <a:gd name="connsiteX18" fmla="*/ 1360841 w 17187495"/>
              <a:gd name="connsiteY18" fmla="*/ 81202 h 160894"/>
              <a:gd name="connsiteX19" fmla="*/ 1384904 w 17187495"/>
              <a:gd name="connsiteY19" fmla="*/ 45512 h 160894"/>
              <a:gd name="connsiteX20" fmla="*/ 1494780 w 17187495"/>
              <a:gd name="connsiteY20" fmla="*/ 0 h 160894"/>
              <a:gd name="connsiteX21" fmla="*/ 1604658 w 17187495"/>
              <a:gd name="connsiteY21" fmla="*/ 45512 h 160894"/>
              <a:gd name="connsiteX22" fmla="*/ 1628718 w 17187495"/>
              <a:gd name="connsiteY22" fmla="*/ 81202 h 160894"/>
              <a:gd name="connsiteX23" fmla="*/ 1652782 w 17187495"/>
              <a:gd name="connsiteY23" fmla="*/ 45512 h 160894"/>
              <a:gd name="connsiteX24" fmla="*/ 1762657 w 17187495"/>
              <a:gd name="connsiteY24" fmla="*/ 0 h 160894"/>
              <a:gd name="connsiteX25" fmla="*/ 1872534 w 17187495"/>
              <a:gd name="connsiteY25" fmla="*/ 45512 h 160894"/>
              <a:gd name="connsiteX26" fmla="*/ 1896596 w 17187495"/>
              <a:gd name="connsiteY26" fmla="*/ 81202 h 160894"/>
              <a:gd name="connsiteX27" fmla="*/ 1920659 w 17187495"/>
              <a:gd name="connsiteY27" fmla="*/ 45512 h 160894"/>
              <a:gd name="connsiteX28" fmla="*/ 2030535 w 17187495"/>
              <a:gd name="connsiteY28" fmla="*/ 0 h 160894"/>
              <a:gd name="connsiteX29" fmla="*/ 2140413 w 17187495"/>
              <a:gd name="connsiteY29" fmla="*/ 45512 h 160894"/>
              <a:gd name="connsiteX30" fmla="*/ 2164475 w 17187495"/>
              <a:gd name="connsiteY30" fmla="*/ 81202 h 160894"/>
              <a:gd name="connsiteX31" fmla="*/ 2188539 w 17187495"/>
              <a:gd name="connsiteY31" fmla="*/ 45512 h 160894"/>
              <a:gd name="connsiteX32" fmla="*/ 2298414 w 17187495"/>
              <a:gd name="connsiteY32" fmla="*/ 0 h 160894"/>
              <a:gd name="connsiteX33" fmla="*/ 2408291 w 17187495"/>
              <a:gd name="connsiteY33" fmla="*/ 45512 h 160894"/>
              <a:gd name="connsiteX34" fmla="*/ 2432353 w 17187495"/>
              <a:gd name="connsiteY34" fmla="*/ 81202 h 160894"/>
              <a:gd name="connsiteX35" fmla="*/ 2456415 w 17187495"/>
              <a:gd name="connsiteY35" fmla="*/ 45512 h 160894"/>
              <a:gd name="connsiteX36" fmla="*/ 2566292 w 17187495"/>
              <a:gd name="connsiteY36" fmla="*/ 0 h 160894"/>
              <a:gd name="connsiteX37" fmla="*/ 2676169 w 17187495"/>
              <a:gd name="connsiteY37" fmla="*/ 45512 h 160894"/>
              <a:gd name="connsiteX38" fmla="*/ 2700231 w 17187495"/>
              <a:gd name="connsiteY38" fmla="*/ 81202 h 160894"/>
              <a:gd name="connsiteX39" fmla="*/ 2724293 w 17187495"/>
              <a:gd name="connsiteY39" fmla="*/ 45512 h 160894"/>
              <a:gd name="connsiteX40" fmla="*/ 2834170 w 17187495"/>
              <a:gd name="connsiteY40" fmla="*/ 0 h 160894"/>
              <a:gd name="connsiteX41" fmla="*/ 2944046 w 17187495"/>
              <a:gd name="connsiteY41" fmla="*/ 45512 h 160894"/>
              <a:gd name="connsiteX42" fmla="*/ 2968110 w 17187495"/>
              <a:gd name="connsiteY42" fmla="*/ 81202 h 160894"/>
              <a:gd name="connsiteX43" fmla="*/ 2992173 w 17187495"/>
              <a:gd name="connsiteY43" fmla="*/ 45512 h 160894"/>
              <a:gd name="connsiteX44" fmla="*/ 3102049 w 17187495"/>
              <a:gd name="connsiteY44" fmla="*/ 0 h 160894"/>
              <a:gd name="connsiteX45" fmla="*/ 3211925 w 17187495"/>
              <a:gd name="connsiteY45" fmla="*/ 45512 h 160894"/>
              <a:gd name="connsiteX46" fmla="*/ 3235988 w 17187495"/>
              <a:gd name="connsiteY46" fmla="*/ 81202 h 160894"/>
              <a:gd name="connsiteX47" fmla="*/ 3260050 w 17187495"/>
              <a:gd name="connsiteY47" fmla="*/ 45512 h 160894"/>
              <a:gd name="connsiteX48" fmla="*/ 3369927 w 17187495"/>
              <a:gd name="connsiteY48" fmla="*/ 0 h 160894"/>
              <a:gd name="connsiteX49" fmla="*/ 3479803 w 17187495"/>
              <a:gd name="connsiteY49" fmla="*/ 45512 h 160894"/>
              <a:gd name="connsiteX50" fmla="*/ 3503867 w 17187495"/>
              <a:gd name="connsiteY50" fmla="*/ 81202 h 160894"/>
              <a:gd name="connsiteX51" fmla="*/ 3527928 w 17187495"/>
              <a:gd name="connsiteY51" fmla="*/ 45512 h 160894"/>
              <a:gd name="connsiteX52" fmla="*/ 3637805 w 17187495"/>
              <a:gd name="connsiteY52" fmla="*/ 0 h 160894"/>
              <a:gd name="connsiteX53" fmla="*/ 3747681 w 17187495"/>
              <a:gd name="connsiteY53" fmla="*/ 45512 h 160894"/>
              <a:gd name="connsiteX54" fmla="*/ 3771744 w 17187495"/>
              <a:gd name="connsiteY54" fmla="*/ 81202 h 160894"/>
              <a:gd name="connsiteX55" fmla="*/ 3795806 w 17187495"/>
              <a:gd name="connsiteY55" fmla="*/ 45512 h 160894"/>
              <a:gd name="connsiteX56" fmla="*/ 3905683 w 17187495"/>
              <a:gd name="connsiteY56" fmla="*/ 0 h 160894"/>
              <a:gd name="connsiteX57" fmla="*/ 4015560 w 17187495"/>
              <a:gd name="connsiteY57" fmla="*/ 45512 h 160894"/>
              <a:gd name="connsiteX58" fmla="*/ 4039623 w 17187495"/>
              <a:gd name="connsiteY58" fmla="*/ 81202 h 160894"/>
              <a:gd name="connsiteX59" fmla="*/ 4063685 w 17187495"/>
              <a:gd name="connsiteY59" fmla="*/ 45512 h 160894"/>
              <a:gd name="connsiteX60" fmla="*/ 4173561 w 17187495"/>
              <a:gd name="connsiteY60" fmla="*/ 0 h 160894"/>
              <a:gd name="connsiteX61" fmla="*/ 4283439 w 17187495"/>
              <a:gd name="connsiteY61" fmla="*/ 45512 h 160894"/>
              <a:gd name="connsiteX62" fmla="*/ 4307500 w 17187495"/>
              <a:gd name="connsiteY62" fmla="*/ 81202 h 160894"/>
              <a:gd name="connsiteX63" fmla="*/ 4331564 w 17187495"/>
              <a:gd name="connsiteY63" fmla="*/ 45512 h 160894"/>
              <a:gd name="connsiteX64" fmla="*/ 4441439 w 17187495"/>
              <a:gd name="connsiteY64" fmla="*/ 0 h 160894"/>
              <a:gd name="connsiteX65" fmla="*/ 4551317 w 17187495"/>
              <a:gd name="connsiteY65" fmla="*/ 45512 h 160894"/>
              <a:gd name="connsiteX66" fmla="*/ 4575378 w 17187495"/>
              <a:gd name="connsiteY66" fmla="*/ 81202 h 160894"/>
              <a:gd name="connsiteX67" fmla="*/ 4599442 w 17187495"/>
              <a:gd name="connsiteY67" fmla="*/ 45512 h 160894"/>
              <a:gd name="connsiteX68" fmla="*/ 4709318 w 17187495"/>
              <a:gd name="connsiteY68" fmla="*/ 0 h 160894"/>
              <a:gd name="connsiteX69" fmla="*/ 4819194 w 17187495"/>
              <a:gd name="connsiteY69" fmla="*/ 45512 h 160894"/>
              <a:gd name="connsiteX70" fmla="*/ 4843258 w 17187495"/>
              <a:gd name="connsiteY70" fmla="*/ 81202 h 160894"/>
              <a:gd name="connsiteX71" fmla="*/ 4867321 w 17187495"/>
              <a:gd name="connsiteY71" fmla="*/ 45512 h 160894"/>
              <a:gd name="connsiteX72" fmla="*/ 4977197 w 17187495"/>
              <a:gd name="connsiteY72" fmla="*/ 0 h 160894"/>
              <a:gd name="connsiteX73" fmla="*/ 5087073 w 17187495"/>
              <a:gd name="connsiteY73" fmla="*/ 45512 h 160894"/>
              <a:gd name="connsiteX74" fmla="*/ 5111136 w 17187495"/>
              <a:gd name="connsiteY74" fmla="*/ 81202 h 160894"/>
              <a:gd name="connsiteX75" fmla="*/ 5135198 w 17187495"/>
              <a:gd name="connsiteY75" fmla="*/ 45512 h 160894"/>
              <a:gd name="connsiteX76" fmla="*/ 5245075 w 17187495"/>
              <a:gd name="connsiteY76" fmla="*/ 0 h 160894"/>
              <a:gd name="connsiteX77" fmla="*/ 5354952 w 17187495"/>
              <a:gd name="connsiteY77" fmla="*/ 45512 h 160894"/>
              <a:gd name="connsiteX78" fmla="*/ 5379013 w 17187495"/>
              <a:gd name="connsiteY78" fmla="*/ 81202 h 160894"/>
              <a:gd name="connsiteX79" fmla="*/ 5403076 w 17187495"/>
              <a:gd name="connsiteY79" fmla="*/ 45512 h 160894"/>
              <a:gd name="connsiteX80" fmla="*/ 5512952 w 17187495"/>
              <a:gd name="connsiteY80" fmla="*/ 0 h 160894"/>
              <a:gd name="connsiteX81" fmla="*/ 5622830 w 17187495"/>
              <a:gd name="connsiteY81" fmla="*/ 45512 h 160894"/>
              <a:gd name="connsiteX82" fmla="*/ 5646892 w 17187495"/>
              <a:gd name="connsiteY82" fmla="*/ 81202 h 160894"/>
              <a:gd name="connsiteX83" fmla="*/ 5670956 w 17187495"/>
              <a:gd name="connsiteY83" fmla="*/ 45512 h 160894"/>
              <a:gd name="connsiteX84" fmla="*/ 5780831 w 17187495"/>
              <a:gd name="connsiteY84" fmla="*/ 0 h 160894"/>
              <a:gd name="connsiteX85" fmla="*/ 5890709 w 17187495"/>
              <a:gd name="connsiteY85" fmla="*/ 45512 h 160894"/>
              <a:gd name="connsiteX86" fmla="*/ 5914770 w 17187495"/>
              <a:gd name="connsiteY86" fmla="*/ 81202 h 160894"/>
              <a:gd name="connsiteX87" fmla="*/ 5938834 w 17187495"/>
              <a:gd name="connsiteY87" fmla="*/ 45512 h 160894"/>
              <a:gd name="connsiteX88" fmla="*/ 6048710 w 17187495"/>
              <a:gd name="connsiteY88" fmla="*/ 0 h 160894"/>
              <a:gd name="connsiteX89" fmla="*/ 6158586 w 17187495"/>
              <a:gd name="connsiteY89" fmla="*/ 45512 h 160894"/>
              <a:gd name="connsiteX90" fmla="*/ 6182649 w 17187495"/>
              <a:gd name="connsiteY90" fmla="*/ 81202 h 160894"/>
              <a:gd name="connsiteX91" fmla="*/ 6206712 w 17187495"/>
              <a:gd name="connsiteY91" fmla="*/ 45512 h 160894"/>
              <a:gd name="connsiteX92" fmla="*/ 6316588 w 17187495"/>
              <a:gd name="connsiteY92" fmla="*/ 0 h 160894"/>
              <a:gd name="connsiteX93" fmla="*/ 6426464 w 17187495"/>
              <a:gd name="connsiteY93" fmla="*/ 45512 h 160894"/>
              <a:gd name="connsiteX94" fmla="*/ 6450528 w 17187495"/>
              <a:gd name="connsiteY94" fmla="*/ 81202 h 160894"/>
              <a:gd name="connsiteX95" fmla="*/ 6474590 w 17187495"/>
              <a:gd name="connsiteY95" fmla="*/ 45512 h 160894"/>
              <a:gd name="connsiteX96" fmla="*/ 6584467 w 17187495"/>
              <a:gd name="connsiteY96" fmla="*/ 0 h 160894"/>
              <a:gd name="connsiteX97" fmla="*/ 6694343 w 17187495"/>
              <a:gd name="connsiteY97" fmla="*/ 45512 h 160894"/>
              <a:gd name="connsiteX98" fmla="*/ 6718406 w 17187495"/>
              <a:gd name="connsiteY98" fmla="*/ 81202 h 160894"/>
              <a:gd name="connsiteX99" fmla="*/ 6742468 w 17187495"/>
              <a:gd name="connsiteY99" fmla="*/ 45512 h 160894"/>
              <a:gd name="connsiteX100" fmla="*/ 6852344 w 17187495"/>
              <a:gd name="connsiteY100" fmla="*/ 0 h 160894"/>
              <a:gd name="connsiteX101" fmla="*/ 6962222 w 17187495"/>
              <a:gd name="connsiteY101" fmla="*/ 45512 h 160894"/>
              <a:gd name="connsiteX102" fmla="*/ 6986283 w 17187495"/>
              <a:gd name="connsiteY102" fmla="*/ 81202 h 160894"/>
              <a:gd name="connsiteX103" fmla="*/ 7010347 w 17187495"/>
              <a:gd name="connsiteY103" fmla="*/ 45512 h 160894"/>
              <a:gd name="connsiteX104" fmla="*/ 7120222 w 17187495"/>
              <a:gd name="connsiteY104" fmla="*/ 0 h 160894"/>
              <a:gd name="connsiteX105" fmla="*/ 7230100 w 17187495"/>
              <a:gd name="connsiteY105" fmla="*/ 45512 h 160894"/>
              <a:gd name="connsiteX106" fmla="*/ 7254162 w 17187495"/>
              <a:gd name="connsiteY106" fmla="*/ 81202 h 160894"/>
              <a:gd name="connsiteX107" fmla="*/ 7278226 w 17187495"/>
              <a:gd name="connsiteY107" fmla="*/ 45512 h 160894"/>
              <a:gd name="connsiteX108" fmla="*/ 7388101 w 17187495"/>
              <a:gd name="connsiteY108" fmla="*/ 0 h 160894"/>
              <a:gd name="connsiteX109" fmla="*/ 7497978 w 17187495"/>
              <a:gd name="connsiteY109" fmla="*/ 45512 h 160894"/>
              <a:gd name="connsiteX110" fmla="*/ 7522041 w 17187495"/>
              <a:gd name="connsiteY110" fmla="*/ 81202 h 160894"/>
              <a:gd name="connsiteX111" fmla="*/ 7546104 w 17187495"/>
              <a:gd name="connsiteY111" fmla="*/ 45512 h 160894"/>
              <a:gd name="connsiteX112" fmla="*/ 7655980 w 17187495"/>
              <a:gd name="connsiteY112" fmla="*/ 0 h 160894"/>
              <a:gd name="connsiteX113" fmla="*/ 7765856 w 17187495"/>
              <a:gd name="connsiteY113" fmla="*/ 45512 h 160894"/>
              <a:gd name="connsiteX114" fmla="*/ 7789918 w 17187495"/>
              <a:gd name="connsiteY114" fmla="*/ 81202 h 160894"/>
              <a:gd name="connsiteX115" fmla="*/ 7813980 w 17187495"/>
              <a:gd name="connsiteY115" fmla="*/ 45512 h 160894"/>
              <a:gd name="connsiteX116" fmla="*/ 7923857 w 17187495"/>
              <a:gd name="connsiteY116" fmla="*/ 0 h 160894"/>
              <a:gd name="connsiteX117" fmla="*/ 8033734 w 17187495"/>
              <a:gd name="connsiteY117" fmla="*/ 45512 h 160894"/>
              <a:gd name="connsiteX118" fmla="*/ 8057796 w 17187495"/>
              <a:gd name="connsiteY118" fmla="*/ 81202 h 160894"/>
              <a:gd name="connsiteX119" fmla="*/ 8081859 w 17187495"/>
              <a:gd name="connsiteY119" fmla="*/ 45512 h 160894"/>
              <a:gd name="connsiteX120" fmla="*/ 8191736 w 17187495"/>
              <a:gd name="connsiteY120" fmla="*/ 0 h 160894"/>
              <a:gd name="connsiteX121" fmla="*/ 8301613 w 17187495"/>
              <a:gd name="connsiteY121" fmla="*/ 45512 h 160894"/>
              <a:gd name="connsiteX122" fmla="*/ 8325671 w 17187495"/>
              <a:gd name="connsiteY122" fmla="*/ 81196 h 160894"/>
              <a:gd name="connsiteX123" fmla="*/ 8349729 w 17187495"/>
              <a:gd name="connsiteY123" fmla="*/ 45512 h 160894"/>
              <a:gd name="connsiteX124" fmla="*/ 8459606 w 17187495"/>
              <a:gd name="connsiteY124" fmla="*/ 0 h 160894"/>
              <a:gd name="connsiteX125" fmla="*/ 8569483 w 17187495"/>
              <a:gd name="connsiteY125" fmla="*/ 45512 h 160894"/>
              <a:gd name="connsiteX126" fmla="*/ 8593748 w 17187495"/>
              <a:gd name="connsiteY126" fmla="*/ 81502 h 160894"/>
              <a:gd name="connsiteX127" fmla="*/ 8618013 w 17187495"/>
              <a:gd name="connsiteY127" fmla="*/ 45512 h 160894"/>
              <a:gd name="connsiteX128" fmla="*/ 8727888 w 17187495"/>
              <a:gd name="connsiteY128" fmla="*/ 0 h 160894"/>
              <a:gd name="connsiteX129" fmla="*/ 8837765 w 17187495"/>
              <a:gd name="connsiteY129" fmla="*/ 45512 h 160894"/>
              <a:gd name="connsiteX130" fmla="*/ 8861827 w 17187495"/>
              <a:gd name="connsiteY130" fmla="*/ 81202 h 160894"/>
              <a:gd name="connsiteX131" fmla="*/ 8885890 w 17187495"/>
              <a:gd name="connsiteY131" fmla="*/ 45512 h 160894"/>
              <a:gd name="connsiteX132" fmla="*/ 8995766 w 17187495"/>
              <a:gd name="connsiteY132" fmla="*/ 0 h 160894"/>
              <a:gd name="connsiteX133" fmla="*/ 9105643 w 17187495"/>
              <a:gd name="connsiteY133" fmla="*/ 45512 h 160894"/>
              <a:gd name="connsiteX134" fmla="*/ 9129706 w 17187495"/>
              <a:gd name="connsiteY134" fmla="*/ 81202 h 160894"/>
              <a:gd name="connsiteX135" fmla="*/ 9153769 w 17187495"/>
              <a:gd name="connsiteY135" fmla="*/ 45512 h 160894"/>
              <a:gd name="connsiteX136" fmla="*/ 9263646 w 17187495"/>
              <a:gd name="connsiteY136" fmla="*/ 0 h 160894"/>
              <a:gd name="connsiteX137" fmla="*/ 9373522 w 17187495"/>
              <a:gd name="connsiteY137" fmla="*/ 45512 h 160894"/>
              <a:gd name="connsiteX138" fmla="*/ 9397585 w 17187495"/>
              <a:gd name="connsiteY138" fmla="*/ 81202 h 160894"/>
              <a:gd name="connsiteX139" fmla="*/ 9421647 w 17187495"/>
              <a:gd name="connsiteY139" fmla="*/ 45512 h 160894"/>
              <a:gd name="connsiteX140" fmla="*/ 9531523 w 17187495"/>
              <a:gd name="connsiteY140" fmla="*/ 0 h 160894"/>
              <a:gd name="connsiteX141" fmla="*/ 9641400 w 17187495"/>
              <a:gd name="connsiteY141" fmla="*/ 45512 h 160894"/>
              <a:gd name="connsiteX142" fmla="*/ 9665462 w 17187495"/>
              <a:gd name="connsiteY142" fmla="*/ 81202 h 160894"/>
              <a:gd name="connsiteX143" fmla="*/ 9689525 w 17187495"/>
              <a:gd name="connsiteY143" fmla="*/ 45512 h 160894"/>
              <a:gd name="connsiteX144" fmla="*/ 9799401 w 17187495"/>
              <a:gd name="connsiteY144" fmla="*/ 0 h 160894"/>
              <a:gd name="connsiteX145" fmla="*/ 9909277 w 17187495"/>
              <a:gd name="connsiteY145" fmla="*/ 45512 h 160894"/>
              <a:gd name="connsiteX146" fmla="*/ 9933341 w 17187495"/>
              <a:gd name="connsiteY146" fmla="*/ 81202 h 160894"/>
              <a:gd name="connsiteX147" fmla="*/ 9957404 w 17187495"/>
              <a:gd name="connsiteY147" fmla="*/ 45512 h 160894"/>
              <a:gd name="connsiteX148" fmla="*/ 10067280 w 17187495"/>
              <a:gd name="connsiteY148" fmla="*/ 0 h 160894"/>
              <a:gd name="connsiteX149" fmla="*/ 10177157 w 17187495"/>
              <a:gd name="connsiteY149" fmla="*/ 45512 h 160894"/>
              <a:gd name="connsiteX150" fmla="*/ 10201218 w 17187495"/>
              <a:gd name="connsiteY150" fmla="*/ 81202 h 160894"/>
              <a:gd name="connsiteX151" fmla="*/ 10225281 w 17187495"/>
              <a:gd name="connsiteY151" fmla="*/ 45512 h 160894"/>
              <a:gd name="connsiteX152" fmla="*/ 10335157 w 17187495"/>
              <a:gd name="connsiteY152" fmla="*/ 0 h 160894"/>
              <a:gd name="connsiteX153" fmla="*/ 10445034 w 17187495"/>
              <a:gd name="connsiteY153" fmla="*/ 45512 h 160894"/>
              <a:gd name="connsiteX154" fmla="*/ 10469096 w 17187495"/>
              <a:gd name="connsiteY154" fmla="*/ 81202 h 160894"/>
              <a:gd name="connsiteX155" fmla="*/ 10493159 w 17187495"/>
              <a:gd name="connsiteY155" fmla="*/ 45512 h 160894"/>
              <a:gd name="connsiteX156" fmla="*/ 10603035 w 17187495"/>
              <a:gd name="connsiteY156" fmla="*/ 0 h 160894"/>
              <a:gd name="connsiteX157" fmla="*/ 10712913 w 17187495"/>
              <a:gd name="connsiteY157" fmla="*/ 45512 h 160894"/>
              <a:gd name="connsiteX158" fmla="*/ 10736975 w 17187495"/>
              <a:gd name="connsiteY158" fmla="*/ 81202 h 160894"/>
              <a:gd name="connsiteX159" fmla="*/ 10761039 w 17187495"/>
              <a:gd name="connsiteY159" fmla="*/ 45512 h 160894"/>
              <a:gd name="connsiteX160" fmla="*/ 10870914 w 17187495"/>
              <a:gd name="connsiteY160" fmla="*/ 0 h 160894"/>
              <a:gd name="connsiteX161" fmla="*/ 10980791 w 17187495"/>
              <a:gd name="connsiteY161" fmla="*/ 45512 h 160894"/>
              <a:gd name="connsiteX162" fmla="*/ 11004853 w 17187495"/>
              <a:gd name="connsiteY162" fmla="*/ 81202 h 160894"/>
              <a:gd name="connsiteX163" fmla="*/ 11028915 w 17187495"/>
              <a:gd name="connsiteY163" fmla="*/ 45512 h 160894"/>
              <a:gd name="connsiteX164" fmla="*/ 11138792 w 17187495"/>
              <a:gd name="connsiteY164" fmla="*/ 0 h 160894"/>
              <a:gd name="connsiteX165" fmla="*/ 11248669 w 17187495"/>
              <a:gd name="connsiteY165" fmla="*/ 45512 h 160894"/>
              <a:gd name="connsiteX166" fmla="*/ 11272731 w 17187495"/>
              <a:gd name="connsiteY166" fmla="*/ 81202 h 160894"/>
              <a:gd name="connsiteX167" fmla="*/ 11296793 w 17187495"/>
              <a:gd name="connsiteY167" fmla="*/ 45512 h 160894"/>
              <a:gd name="connsiteX168" fmla="*/ 11406670 w 17187495"/>
              <a:gd name="connsiteY168" fmla="*/ 0 h 160894"/>
              <a:gd name="connsiteX169" fmla="*/ 11516546 w 17187495"/>
              <a:gd name="connsiteY169" fmla="*/ 45512 h 160894"/>
              <a:gd name="connsiteX170" fmla="*/ 11540610 w 17187495"/>
              <a:gd name="connsiteY170" fmla="*/ 81202 h 160894"/>
              <a:gd name="connsiteX171" fmla="*/ 11564673 w 17187495"/>
              <a:gd name="connsiteY171" fmla="*/ 45512 h 160894"/>
              <a:gd name="connsiteX172" fmla="*/ 11674549 w 17187495"/>
              <a:gd name="connsiteY172" fmla="*/ 0 h 160894"/>
              <a:gd name="connsiteX173" fmla="*/ 11784425 w 17187495"/>
              <a:gd name="connsiteY173" fmla="*/ 45512 h 160894"/>
              <a:gd name="connsiteX174" fmla="*/ 11808488 w 17187495"/>
              <a:gd name="connsiteY174" fmla="*/ 81202 h 160894"/>
              <a:gd name="connsiteX175" fmla="*/ 11832550 w 17187495"/>
              <a:gd name="connsiteY175" fmla="*/ 45512 h 160894"/>
              <a:gd name="connsiteX176" fmla="*/ 11942427 w 17187495"/>
              <a:gd name="connsiteY176" fmla="*/ 0 h 160894"/>
              <a:gd name="connsiteX177" fmla="*/ 12052303 w 17187495"/>
              <a:gd name="connsiteY177" fmla="*/ 45512 h 160894"/>
              <a:gd name="connsiteX178" fmla="*/ 12076366 w 17187495"/>
              <a:gd name="connsiteY178" fmla="*/ 81202 h 160894"/>
              <a:gd name="connsiteX179" fmla="*/ 12100428 w 17187495"/>
              <a:gd name="connsiteY179" fmla="*/ 45512 h 160894"/>
              <a:gd name="connsiteX180" fmla="*/ 12210304 w 17187495"/>
              <a:gd name="connsiteY180" fmla="*/ 0 h 160894"/>
              <a:gd name="connsiteX181" fmla="*/ 12320181 w 17187495"/>
              <a:gd name="connsiteY181" fmla="*/ 45512 h 160894"/>
              <a:gd name="connsiteX182" fmla="*/ 12344243 w 17187495"/>
              <a:gd name="connsiteY182" fmla="*/ 81202 h 160894"/>
              <a:gd name="connsiteX183" fmla="*/ 12368306 w 17187495"/>
              <a:gd name="connsiteY183" fmla="*/ 45512 h 160894"/>
              <a:gd name="connsiteX184" fmla="*/ 12478182 w 17187495"/>
              <a:gd name="connsiteY184" fmla="*/ 0 h 160894"/>
              <a:gd name="connsiteX185" fmla="*/ 12588059 w 17187495"/>
              <a:gd name="connsiteY185" fmla="*/ 45512 h 160894"/>
              <a:gd name="connsiteX186" fmla="*/ 12612122 w 17187495"/>
              <a:gd name="connsiteY186" fmla="*/ 81202 h 160894"/>
              <a:gd name="connsiteX187" fmla="*/ 12636185 w 17187495"/>
              <a:gd name="connsiteY187" fmla="*/ 45512 h 160894"/>
              <a:gd name="connsiteX188" fmla="*/ 12746061 w 17187495"/>
              <a:gd name="connsiteY188" fmla="*/ 0 h 160894"/>
              <a:gd name="connsiteX189" fmla="*/ 12855938 w 17187495"/>
              <a:gd name="connsiteY189" fmla="*/ 45512 h 160894"/>
              <a:gd name="connsiteX190" fmla="*/ 12880000 w 17187495"/>
              <a:gd name="connsiteY190" fmla="*/ 81202 h 160894"/>
              <a:gd name="connsiteX191" fmla="*/ 12904063 w 17187495"/>
              <a:gd name="connsiteY191" fmla="*/ 45512 h 160894"/>
              <a:gd name="connsiteX192" fmla="*/ 13013939 w 17187495"/>
              <a:gd name="connsiteY192" fmla="*/ 0 h 160894"/>
              <a:gd name="connsiteX193" fmla="*/ 13123816 w 17187495"/>
              <a:gd name="connsiteY193" fmla="*/ 45512 h 160894"/>
              <a:gd name="connsiteX194" fmla="*/ 13147878 w 17187495"/>
              <a:gd name="connsiteY194" fmla="*/ 81202 h 160894"/>
              <a:gd name="connsiteX195" fmla="*/ 13171941 w 17187495"/>
              <a:gd name="connsiteY195" fmla="*/ 45512 h 160894"/>
              <a:gd name="connsiteX196" fmla="*/ 13281817 w 17187495"/>
              <a:gd name="connsiteY196" fmla="*/ 0 h 160894"/>
              <a:gd name="connsiteX197" fmla="*/ 13391694 w 17187495"/>
              <a:gd name="connsiteY197" fmla="*/ 45512 h 160894"/>
              <a:gd name="connsiteX198" fmla="*/ 13415757 w 17187495"/>
              <a:gd name="connsiteY198" fmla="*/ 81202 h 160894"/>
              <a:gd name="connsiteX199" fmla="*/ 13439820 w 17187495"/>
              <a:gd name="connsiteY199" fmla="*/ 45512 h 160894"/>
              <a:gd name="connsiteX200" fmla="*/ 13549696 w 17187495"/>
              <a:gd name="connsiteY200" fmla="*/ 0 h 160894"/>
              <a:gd name="connsiteX201" fmla="*/ 13659573 w 17187495"/>
              <a:gd name="connsiteY201" fmla="*/ 45512 h 160894"/>
              <a:gd name="connsiteX202" fmla="*/ 13683635 w 17187495"/>
              <a:gd name="connsiteY202" fmla="*/ 81202 h 160894"/>
              <a:gd name="connsiteX203" fmla="*/ 13707698 w 17187495"/>
              <a:gd name="connsiteY203" fmla="*/ 45512 h 160894"/>
              <a:gd name="connsiteX204" fmla="*/ 13817574 w 17187495"/>
              <a:gd name="connsiteY204" fmla="*/ 0 h 160894"/>
              <a:gd name="connsiteX205" fmla="*/ 13927451 w 17187495"/>
              <a:gd name="connsiteY205" fmla="*/ 45512 h 160894"/>
              <a:gd name="connsiteX206" fmla="*/ 13951513 w 17187495"/>
              <a:gd name="connsiteY206" fmla="*/ 81202 h 160894"/>
              <a:gd name="connsiteX207" fmla="*/ 13975576 w 17187495"/>
              <a:gd name="connsiteY207" fmla="*/ 45512 h 160894"/>
              <a:gd name="connsiteX208" fmla="*/ 14085452 w 17187495"/>
              <a:gd name="connsiteY208" fmla="*/ 0 h 160894"/>
              <a:gd name="connsiteX209" fmla="*/ 14195329 w 17187495"/>
              <a:gd name="connsiteY209" fmla="*/ 45512 h 160894"/>
              <a:gd name="connsiteX210" fmla="*/ 14219392 w 17187495"/>
              <a:gd name="connsiteY210" fmla="*/ 81202 h 160894"/>
              <a:gd name="connsiteX211" fmla="*/ 14243455 w 17187495"/>
              <a:gd name="connsiteY211" fmla="*/ 45512 h 160894"/>
              <a:gd name="connsiteX212" fmla="*/ 14353331 w 17187495"/>
              <a:gd name="connsiteY212" fmla="*/ 0 h 160894"/>
              <a:gd name="connsiteX213" fmla="*/ 14463208 w 17187495"/>
              <a:gd name="connsiteY213" fmla="*/ 45512 h 160894"/>
              <a:gd name="connsiteX214" fmla="*/ 14487270 w 17187495"/>
              <a:gd name="connsiteY214" fmla="*/ 81202 h 160894"/>
              <a:gd name="connsiteX215" fmla="*/ 14511333 w 17187495"/>
              <a:gd name="connsiteY215" fmla="*/ 45512 h 160894"/>
              <a:gd name="connsiteX216" fmla="*/ 14621209 w 17187495"/>
              <a:gd name="connsiteY216" fmla="*/ 0 h 160894"/>
              <a:gd name="connsiteX217" fmla="*/ 14731086 w 17187495"/>
              <a:gd name="connsiteY217" fmla="*/ 45512 h 160894"/>
              <a:gd name="connsiteX218" fmla="*/ 14755148 w 17187495"/>
              <a:gd name="connsiteY218" fmla="*/ 81202 h 160894"/>
              <a:gd name="connsiteX219" fmla="*/ 14779211 w 17187495"/>
              <a:gd name="connsiteY219" fmla="*/ 45512 h 160894"/>
              <a:gd name="connsiteX220" fmla="*/ 14889087 w 17187495"/>
              <a:gd name="connsiteY220" fmla="*/ 0 h 160894"/>
              <a:gd name="connsiteX221" fmla="*/ 14998964 w 17187495"/>
              <a:gd name="connsiteY221" fmla="*/ 45512 h 160894"/>
              <a:gd name="connsiteX222" fmla="*/ 15023027 w 17187495"/>
              <a:gd name="connsiteY222" fmla="*/ 81202 h 160894"/>
              <a:gd name="connsiteX223" fmla="*/ 15047090 w 17187495"/>
              <a:gd name="connsiteY223" fmla="*/ 45512 h 160894"/>
              <a:gd name="connsiteX224" fmla="*/ 15156966 w 17187495"/>
              <a:gd name="connsiteY224" fmla="*/ 0 h 160894"/>
              <a:gd name="connsiteX225" fmla="*/ 15266843 w 17187495"/>
              <a:gd name="connsiteY225" fmla="*/ 45512 h 160894"/>
              <a:gd name="connsiteX226" fmla="*/ 15290905 w 17187495"/>
              <a:gd name="connsiteY226" fmla="*/ 81202 h 160894"/>
              <a:gd name="connsiteX227" fmla="*/ 15314968 w 17187495"/>
              <a:gd name="connsiteY227" fmla="*/ 45512 h 160894"/>
              <a:gd name="connsiteX228" fmla="*/ 15424844 w 17187495"/>
              <a:gd name="connsiteY228" fmla="*/ 0 h 160894"/>
              <a:gd name="connsiteX229" fmla="*/ 15534721 w 17187495"/>
              <a:gd name="connsiteY229" fmla="*/ 45512 h 160894"/>
              <a:gd name="connsiteX230" fmla="*/ 15558783 w 17187495"/>
              <a:gd name="connsiteY230" fmla="*/ 81202 h 160894"/>
              <a:gd name="connsiteX231" fmla="*/ 15582846 w 17187495"/>
              <a:gd name="connsiteY231" fmla="*/ 45512 h 160894"/>
              <a:gd name="connsiteX232" fmla="*/ 15692722 w 17187495"/>
              <a:gd name="connsiteY232" fmla="*/ 0 h 160894"/>
              <a:gd name="connsiteX233" fmla="*/ 15802599 w 17187495"/>
              <a:gd name="connsiteY233" fmla="*/ 45512 h 160894"/>
              <a:gd name="connsiteX234" fmla="*/ 15826662 w 17187495"/>
              <a:gd name="connsiteY234" fmla="*/ 81202 h 160894"/>
              <a:gd name="connsiteX235" fmla="*/ 15850725 w 17187495"/>
              <a:gd name="connsiteY235" fmla="*/ 45512 h 160894"/>
              <a:gd name="connsiteX236" fmla="*/ 15960601 w 17187495"/>
              <a:gd name="connsiteY236" fmla="*/ 0 h 160894"/>
              <a:gd name="connsiteX237" fmla="*/ 16070478 w 17187495"/>
              <a:gd name="connsiteY237" fmla="*/ 45512 h 160894"/>
              <a:gd name="connsiteX238" fmla="*/ 16094540 w 17187495"/>
              <a:gd name="connsiteY238" fmla="*/ 81202 h 160894"/>
              <a:gd name="connsiteX239" fmla="*/ 16118603 w 17187495"/>
              <a:gd name="connsiteY239" fmla="*/ 45512 h 160894"/>
              <a:gd name="connsiteX240" fmla="*/ 16228479 w 17187495"/>
              <a:gd name="connsiteY240" fmla="*/ 0 h 160894"/>
              <a:gd name="connsiteX241" fmla="*/ 16338355 w 17187495"/>
              <a:gd name="connsiteY241" fmla="*/ 45512 h 160894"/>
              <a:gd name="connsiteX242" fmla="*/ 16362419 w 17187495"/>
              <a:gd name="connsiteY242" fmla="*/ 81202 h 160894"/>
              <a:gd name="connsiteX243" fmla="*/ 16386479 w 17187495"/>
              <a:gd name="connsiteY243" fmla="*/ 45512 h 160894"/>
              <a:gd name="connsiteX244" fmla="*/ 16496359 w 17187495"/>
              <a:gd name="connsiteY244" fmla="*/ 0 h 160894"/>
              <a:gd name="connsiteX245" fmla="*/ 16606235 w 17187495"/>
              <a:gd name="connsiteY245" fmla="*/ 45512 h 160894"/>
              <a:gd name="connsiteX246" fmla="*/ 16630295 w 17187495"/>
              <a:gd name="connsiteY246" fmla="*/ 81202 h 160894"/>
              <a:gd name="connsiteX247" fmla="*/ 16654359 w 17187495"/>
              <a:gd name="connsiteY247" fmla="*/ 45512 h 160894"/>
              <a:gd name="connsiteX248" fmla="*/ 16764235 w 17187495"/>
              <a:gd name="connsiteY248" fmla="*/ 0 h 160894"/>
              <a:gd name="connsiteX249" fmla="*/ 16874115 w 17187495"/>
              <a:gd name="connsiteY249" fmla="*/ 45512 h 160894"/>
              <a:gd name="connsiteX250" fmla="*/ 16898171 w 17187495"/>
              <a:gd name="connsiteY250" fmla="*/ 81196 h 160894"/>
              <a:gd name="connsiteX251" fmla="*/ 16922231 w 17187495"/>
              <a:gd name="connsiteY251" fmla="*/ 45512 h 160894"/>
              <a:gd name="connsiteX252" fmla="*/ 17032107 w 17187495"/>
              <a:gd name="connsiteY252" fmla="*/ 0 h 160894"/>
              <a:gd name="connsiteX253" fmla="*/ 17187495 w 17187495"/>
              <a:gd name="connsiteY253" fmla="*/ 155389 h 160894"/>
              <a:gd name="connsiteX254" fmla="*/ 17186383 w 17187495"/>
              <a:gd name="connsiteY254" fmla="*/ 160894 h 160894"/>
              <a:gd name="connsiteX255" fmla="*/ 1111 w 17187495"/>
              <a:gd name="connsiteY255" fmla="*/ 160894 h 160894"/>
              <a:gd name="connsiteX256" fmla="*/ 0 w 17187495"/>
              <a:gd name="connsiteY256" fmla="*/ 155389 h 160894"/>
              <a:gd name="connsiteX257" fmla="*/ 155388 w 17187495"/>
              <a:gd name="connsiteY257" fmla="*/ 0 h 160894"/>
              <a:gd name="connsiteX0" fmla="*/ 0 w 17187495"/>
              <a:gd name="connsiteY0" fmla="*/ 155389 h 246829"/>
              <a:gd name="connsiteX1" fmla="*/ 155388 w 17187495"/>
              <a:gd name="connsiteY1" fmla="*/ 0 h 246829"/>
              <a:gd name="connsiteX2" fmla="*/ 265265 w 17187495"/>
              <a:gd name="connsiteY2" fmla="*/ 45512 h 246829"/>
              <a:gd name="connsiteX3" fmla="*/ 289327 w 17187495"/>
              <a:gd name="connsiteY3" fmla="*/ 81202 h 246829"/>
              <a:gd name="connsiteX4" fmla="*/ 313390 w 17187495"/>
              <a:gd name="connsiteY4" fmla="*/ 45512 h 246829"/>
              <a:gd name="connsiteX5" fmla="*/ 423266 w 17187495"/>
              <a:gd name="connsiteY5" fmla="*/ 0 h 246829"/>
              <a:gd name="connsiteX6" fmla="*/ 533143 w 17187495"/>
              <a:gd name="connsiteY6" fmla="*/ 45512 h 246829"/>
              <a:gd name="connsiteX7" fmla="*/ 557206 w 17187495"/>
              <a:gd name="connsiteY7" fmla="*/ 81202 h 246829"/>
              <a:gd name="connsiteX8" fmla="*/ 581269 w 17187495"/>
              <a:gd name="connsiteY8" fmla="*/ 45512 h 246829"/>
              <a:gd name="connsiteX9" fmla="*/ 691146 w 17187495"/>
              <a:gd name="connsiteY9" fmla="*/ 0 h 246829"/>
              <a:gd name="connsiteX10" fmla="*/ 801022 w 17187495"/>
              <a:gd name="connsiteY10" fmla="*/ 45512 h 246829"/>
              <a:gd name="connsiteX11" fmla="*/ 825085 w 17187495"/>
              <a:gd name="connsiteY11" fmla="*/ 81202 h 246829"/>
              <a:gd name="connsiteX12" fmla="*/ 849147 w 17187495"/>
              <a:gd name="connsiteY12" fmla="*/ 45512 h 246829"/>
              <a:gd name="connsiteX13" fmla="*/ 959023 w 17187495"/>
              <a:gd name="connsiteY13" fmla="*/ 0 h 246829"/>
              <a:gd name="connsiteX14" fmla="*/ 1068900 w 17187495"/>
              <a:gd name="connsiteY14" fmla="*/ 45512 h 246829"/>
              <a:gd name="connsiteX15" fmla="*/ 1092962 w 17187495"/>
              <a:gd name="connsiteY15" fmla="*/ 81202 h 246829"/>
              <a:gd name="connsiteX16" fmla="*/ 1117025 w 17187495"/>
              <a:gd name="connsiteY16" fmla="*/ 45512 h 246829"/>
              <a:gd name="connsiteX17" fmla="*/ 1226901 w 17187495"/>
              <a:gd name="connsiteY17" fmla="*/ 0 h 246829"/>
              <a:gd name="connsiteX18" fmla="*/ 1336777 w 17187495"/>
              <a:gd name="connsiteY18" fmla="*/ 45512 h 246829"/>
              <a:gd name="connsiteX19" fmla="*/ 1360841 w 17187495"/>
              <a:gd name="connsiteY19" fmla="*/ 81202 h 246829"/>
              <a:gd name="connsiteX20" fmla="*/ 1384904 w 17187495"/>
              <a:gd name="connsiteY20" fmla="*/ 45512 h 246829"/>
              <a:gd name="connsiteX21" fmla="*/ 1494780 w 17187495"/>
              <a:gd name="connsiteY21" fmla="*/ 0 h 246829"/>
              <a:gd name="connsiteX22" fmla="*/ 1604658 w 17187495"/>
              <a:gd name="connsiteY22" fmla="*/ 45512 h 246829"/>
              <a:gd name="connsiteX23" fmla="*/ 1628718 w 17187495"/>
              <a:gd name="connsiteY23" fmla="*/ 81202 h 246829"/>
              <a:gd name="connsiteX24" fmla="*/ 1652782 w 17187495"/>
              <a:gd name="connsiteY24" fmla="*/ 45512 h 246829"/>
              <a:gd name="connsiteX25" fmla="*/ 1762657 w 17187495"/>
              <a:gd name="connsiteY25" fmla="*/ 0 h 246829"/>
              <a:gd name="connsiteX26" fmla="*/ 1872534 w 17187495"/>
              <a:gd name="connsiteY26" fmla="*/ 45512 h 246829"/>
              <a:gd name="connsiteX27" fmla="*/ 1896596 w 17187495"/>
              <a:gd name="connsiteY27" fmla="*/ 81202 h 246829"/>
              <a:gd name="connsiteX28" fmla="*/ 1920659 w 17187495"/>
              <a:gd name="connsiteY28" fmla="*/ 45512 h 246829"/>
              <a:gd name="connsiteX29" fmla="*/ 2030535 w 17187495"/>
              <a:gd name="connsiteY29" fmla="*/ 0 h 246829"/>
              <a:gd name="connsiteX30" fmla="*/ 2140413 w 17187495"/>
              <a:gd name="connsiteY30" fmla="*/ 45512 h 246829"/>
              <a:gd name="connsiteX31" fmla="*/ 2164475 w 17187495"/>
              <a:gd name="connsiteY31" fmla="*/ 81202 h 246829"/>
              <a:gd name="connsiteX32" fmla="*/ 2188539 w 17187495"/>
              <a:gd name="connsiteY32" fmla="*/ 45512 h 246829"/>
              <a:gd name="connsiteX33" fmla="*/ 2298414 w 17187495"/>
              <a:gd name="connsiteY33" fmla="*/ 0 h 246829"/>
              <a:gd name="connsiteX34" fmla="*/ 2408291 w 17187495"/>
              <a:gd name="connsiteY34" fmla="*/ 45512 h 246829"/>
              <a:gd name="connsiteX35" fmla="*/ 2432353 w 17187495"/>
              <a:gd name="connsiteY35" fmla="*/ 81202 h 246829"/>
              <a:gd name="connsiteX36" fmla="*/ 2456415 w 17187495"/>
              <a:gd name="connsiteY36" fmla="*/ 45512 h 246829"/>
              <a:gd name="connsiteX37" fmla="*/ 2566292 w 17187495"/>
              <a:gd name="connsiteY37" fmla="*/ 0 h 246829"/>
              <a:gd name="connsiteX38" fmla="*/ 2676169 w 17187495"/>
              <a:gd name="connsiteY38" fmla="*/ 45512 h 246829"/>
              <a:gd name="connsiteX39" fmla="*/ 2700231 w 17187495"/>
              <a:gd name="connsiteY39" fmla="*/ 81202 h 246829"/>
              <a:gd name="connsiteX40" fmla="*/ 2724293 w 17187495"/>
              <a:gd name="connsiteY40" fmla="*/ 45512 h 246829"/>
              <a:gd name="connsiteX41" fmla="*/ 2834170 w 17187495"/>
              <a:gd name="connsiteY41" fmla="*/ 0 h 246829"/>
              <a:gd name="connsiteX42" fmla="*/ 2944046 w 17187495"/>
              <a:gd name="connsiteY42" fmla="*/ 45512 h 246829"/>
              <a:gd name="connsiteX43" fmla="*/ 2968110 w 17187495"/>
              <a:gd name="connsiteY43" fmla="*/ 81202 h 246829"/>
              <a:gd name="connsiteX44" fmla="*/ 2992173 w 17187495"/>
              <a:gd name="connsiteY44" fmla="*/ 45512 h 246829"/>
              <a:gd name="connsiteX45" fmla="*/ 3102049 w 17187495"/>
              <a:gd name="connsiteY45" fmla="*/ 0 h 246829"/>
              <a:gd name="connsiteX46" fmla="*/ 3211925 w 17187495"/>
              <a:gd name="connsiteY46" fmla="*/ 45512 h 246829"/>
              <a:gd name="connsiteX47" fmla="*/ 3235988 w 17187495"/>
              <a:gd name="connsiteY47" fmla="*/ 81202 h 246829"/>
              <a:gd name="connsiteX48" fmla="*/ 3260050 w 17187495"/>
              <a:gd name="connsiteY48" fmla="*/ 45512 h 246829"/>
              <a:gd name="connsiteX49" fmla="*/ 3369927 w 17187495"/>
              <a:gd name="connsiteY49" fmla="*/ 0 h 246829"/>
              <a:gd name="connsiteX50" fmla="*/ 3479803 w 17187495"/>
              <a:gd name="connsiteY50" fmla="*/ 45512 h 246829"/>
              <a:gd name="connsiteX51" fmla="*/ 3503867 w 17187495"/>
              <a:gd name="connsiteY51" fmla="*/ 81202 h 246829"/>
              <a:gd name="connsiteX52" fmla="*/ 3527928 w 17187495"/>
              <a:gd name="connsiteY52" fmla="*/ 45512 h 246829"/>
              <a:gd name="connsiteX53" fmla="*/ 3637805 w 17187495"/>
              <a:gd name="connsiteY53" fmla="*/ 0 h 246829"/>
              <a:gd name="connsiteX54" fmla="*/ 3747681 w 17187495"/>
              <a:gd name="connsiteY54" fmla="*/ 45512 h 246829"/>
              <a:gd name="connsiteX55" fmla="*/ 3771744 w 17187495"/>
              <a:gd name="connsiteY55" fmla="*/ 81202 h 246829"/>
              <a:gd name="connsiteX56" fmla="*/ 3795806 w 17187495"/>
              <a:gd name="connsiteY56" fmla="*/ 45512 h 246829"/>
              <a:gd name="connsiteX57" fmla="*/ 3905683 w 17187495"/>
              <a:gd name="connsiteY57" fmla="*/ 0 h 246829"/>
              <a:gd name="connsiteX58" fmla="*/ 4015560 w 17187495"/>
              <a:gd name="connsiteY58" fmla="*/ 45512 h 246829"/>
              <a:gd name="connsiteX59" fmla="*/ 4039623 w 17187495"/>
              <a:gd name="connsiteY59" fmla="*/ 81202 h 246829"/>
              <a:gd name="connsiteX60" fmla="*/ 4063685 w 17187495"/>
              <a:gd name="connsiteY60" fmla="*/ 45512 h 246829"/>
              <a:gd name="connsiteX61" fmla="*/ 4173561 w 17187495"/>
              <a:gd name="connsiteY61" fmla="*/ 0 h 246829"/>
              <a:gd name="connsiteX62" fmla="*/ 4283439 w 17187495"/>
              <a:gd name="connsiteY62" fmla="*/ 45512 h 246829"/>
              <a:gd name="connsiteX63" fmla="*/ 4307500 w 17187495"/>
              <a:gd name="connsiteY63" fmla="*/ 81202 h 246829"/>
              <a:gd name="connsiteX64" fmla="*/ 4331564 w 17187495"/>
              <a:gd name="connsiteY64" fmla="*/ 45512 h 246829"/>
              <a:gd name="connsiteX65" fmla="*/ 4441439 w 17187495"/>
              <a:gd name="connsiteY65" fmla="*/ 0 h 246829"/>
              <a:gd name="connsiteX66" fmla="*/ 4551317 w 17187495"/>
              <a:gd name="connsiteY66" fmla="*/ 45512 h 246829"/>
              <a:gd name="connsiteX67" fmla="*/ 4575378 w 17187495"/>
              <a:gd name="connsiteY67" fmla="*/ 81202 h 246829"/>
              <a:gd name="connsiteX68" fmla="*/ 4599442 w 17187495"/>
              <a:gd name="connsiteY68" fmla="*/ 45512 h 246829"/>
              <a:gd name="connsiteX69" fmla="*/ 4709318 w 17187495"/>
              <a:gd name="connsiteY69" fmla="*/ 0 h 246829"/>
              <a:gd name="connsiteX70" fmla="*/ 4819194 w 17187495"/>
              <a:gd name="connsiteY70" fmla="*/ 45512 h 246829"/>
              <a:gd name="connsiteX71" fmla="*/ 4843258 w 17187495"/>
              <a:gd name="connsiteY71" fmla="*/ 81202 h 246829"/>
              <a:gd name="connsiteX72" fmla="*/ 4867321 w 17187495"/>
              <a:gd name="connsiteY72" fmla="*/ 45512 h 246829"/>
              <a:gd name="connsiteX73" fmla="*/ 4977197 w 17187495"/>
              <a:gd name="connsiteY73" fmla="*/ 0 h 246829"/>
              <a:gd name="connsiteX74" fmla="*/ 5087073 w 17187495"/>
              <a:gd name="connsiteY74" fmla="*/ 45512 h 246829"/>
              <a:gd name="connsiteX75" fmla="*/ 5111136 w 17187495"/>
              <a:gd name="connsiteY75" fmla="*/ 81202 h 246829"/>
              <a:gd name="connsiteX76" fmla="*/ 5135198 w 17187495"/>
              <a:gd name="connsiteY76" fmla="*/ 45512 h 246829"/>
              <a:gd name="connsiteX77" fmla="*/ 5245075 w 17187495"/>
              <a:gd name="connsiteY77" fmla="*/ 0 h 246829"/>
              <a:gd name="connsiteX78" fmla="*/ 5354952 w 17187495"/>
              <a:gd name="connsiteY78" fmla="*/ 45512 h 246829"/>
              <a:gd name="connsiteX79" fmla="*/ 5379013 w 17187495"/>
              <a:gd name="connsiteY79" fmla="*/ 81202 h 246829"/>
              <a:gd name="connsiteX80" fmla="*/ 5403076 w 17187495"/>
              <a:gd name="connsiteY80" fmla="*/ 45512 h 246829"/>
              <a:gd name="connsiteX81" fmla="*/ 5512952 w 17187495"/>
              <a:gd name="connsiteY81" fmla="*/ 0 h 246829"/>
              <a:gd name="connsiteX82" fmla="*/ 5622830 w 17187495"/>
              <a:gd name="connsiteY82" fmla="*/ 45512 h 246829"/>
              <a:gd name="connsiteX83" fmla="*/ 5646892 w 17187495"/>
              <a:gd name="connsiteY83" fmla="*/ 81202 h 246829"/>
              <a:gd name="connsiteX84" fmla="*/ 5670956 w 17187495"/>
              <a:gd name="connsiteY84" fmla="*/ 45512 h 246829"/>
              <a:gd name="connsiteX85" fmla="*/ 5780831 w 17187495"/>
              <a:gd name="connsiteY85" fmla="*/ 0 h 246829"/>
              <a:gd name="connsiteX86" fmla="*/ 5890709 w 17187495"/>
              <a:gd name="connsiteY86" fmla="*/ 45512 h 246829"/>
              <a:gd name="connsiteX87" fmla="*/ 5914770 w 17187495"/>
              <a:gd name="connsiteY87" fmla="*/ 81202 h 246829"/>
              <a:gd name="connsiteX88" fmla="*/ 5938834 w 17187495"/>
              <a:gd name="connsiteY88" fmla="*/ 45512 h 246829"/>
              <a:gd name="connsiteX89" fmla="*/ 6048710 w 17187495"/>
              <a:gd name="connsiteY89" fmla="*/ 0 h 246829"/>
              <a:gd name="connsiteX90" fmla="*/ 6158586 w 17187495"/>
              <a:gd name="connsiteY90" fmla="*/ 45512 h 246829"/>
              <a:gd name="connsiteX91" fmla="*/ 6182649 w 17187495"/>
              <a:gd name="connsiteY91" fmla="*/ 81202 h 246829"/>
              <a:gd name="connsiteX92" fmla="*/ 6206712 w 17187495"/>
              <a:gd name="connsiteY92" fmla="*/ 45512 h 246829"/>
              <a:gd name="connsiteX93" fmla="*/ 6316588 w 17187495"/>
              <a:gd name="connsiteY93" fmla="*/ 0 h 246829"/>
              <a:gd name="connsiteX94" fmla="*/ 6426464 w 17187495"/>
              <a:gd name="connsiteY94" fmla="*/ 45512 h 246829"/>
              <a:gd name="connsiteX95" fmla="*/ 6450528 w 17187495"/>
              <a:gd name="connsiteY95" fmla="*/ 81202 h 246829"/>
              <a:gd name="connsiteX96" fmla="*/ 6474590 w 17187495"/>
              <a:gd name="connsiteY96" fmla="*/ 45512 h 246829"/>
              <a:gd name="connsiteX97" fmla="*/ 6584467 w 17187495"/>
              <a:gd name="connsiteY97" fmla="*/ 0 h 246829"/>
              <a:gd name="connsiteX98" fmla="*/ 6694343 w 17187495"/>
              <a:gd name="connsiteY98" fmla="*/ 45512 h 246829"/>
              <a:gd name="connsiteX99" fmla="*/ 6718406 w 17187495"/>
              <a:gd name="connsiteY99" fmla="*/ 81202 h 246829"/>
              <a:gd name="connsiteX100" fmla="*/ 6742468 w 17187495"/>
              <a:gd name="connsiteY100" fmla="*/ 45512 h 246829"/>
              <a:gd name="connsiteX101" fmla="*/ 6852344 w 17187495"/>
              <a:gd name="connsiteY101" fmla="*/ 0 h 246829"/>
              <a:gd name="connsiteX102" fmla="*/ 6962222 w 17187495"/>
              <a:gd name="connsiteY102" fmla="*/ 45512 h 246829"/>
              <a:gd name="connsiteX103" fmla="*/ 6986283 w 17187495"/>
              <a:gd name="connsiteY103" fmla="*/ 81202 h 246829"/>
              <a:gd name="connsiteX104" fmla="*/ 7010347 w 17187495"/>
              <a:gd name="connsiteY104" fmla="*/ 45512 h 246829"/>
              <a:gd name="connsiteX105" fmla="*/ 7120222 w 17187495"/>
              <a:gd name="connsiteY105" fmla="*/ 0 h 246829"/>
              <a:gd name="connsiteX106" fmla="*/ 7230100 w 17187495"/>
              <a:gd name="connsiteY106" fmla="*/ 45512 h 246829"/>
              <a:gd name="connsiteX107" fmla="*/ 7254162 w 17187495"/>
              <a:gd name="connsiteY107" fmla="*/ 81202 h 246829"/>
              <a:gd name="connsiteX108" fmla="*/ 7278226 w 17187495"/>
              <a:gd name="connsiteY108" fmla="*/ 45512 h 246829"/>
              <a:gd name="connsiteX109" fmla="*/ 7388101 w 17187495"/>
              <a:gd name="connsiteY109" fmla="*/ 0 h 246829"/>
              <a:gd name="connsiteX110" fmla="*/ 7497978 w 17187495"/>
              <a:gd name="connsiteY110" fmla="*/ 45512 h 246829"/>
              <a:gd name="connsiteX111" fmla="*/ 7522041 w 17187495"/>
              <a:gd name="connsiteY111" fmla="*/ 81202 h 246829"/>
              <a:gd name="connsiteX112" fmla="*/ 7546104 w 17187495"/>
              <a:gd name="connsiteY112" fmla="*/ 45512 h 246829"/>
              <a:gd name="connsiteX113" fmla="*/ 7655980 w 17187495"/>
              <a:gd name="connsiteY113" fmla="*/ 0 h 246829"/>
              <a:gd name="connsiteX114" fmla="*/ 7765856 w 17187495"/>
              <a:gd name="connsiteY114" fmla="*/ 45512 h 246829"/>
              <a:gd name="connsiteX115" fmla="*/ 7789918 w 17187495"/>
              <a:gd name="connsiteY115" fmla="*/ 81202 h 246829"/>
              <a:gd name="connsiteX116" fmla="*/ 7813980 w 17187495"/>
              <a:gd name="connsiteY116" fmla="*/ 45512 h 246829"/>
              <a:gd name="connsiteX117" fmla="*/ 7923857 w 17187495"/>
              <a:gd name="connsiteY117" fmla="*/ 0 h 246829"/>
              <a:gd name="connsiteX118" fmla="*/ 8033734 w 17187495"/>
              <a:gd name="connsiteY118" fmla="*/ 45512 h 246829"/>
              <a:gd name="connsiteX119" fmla="*/ 8057796 w 17187495"/>
              <a:gd name="connsiteY119" fmla="*/ 81202 h 246829"/>
              <a:gd name="connsiteX120" fmla="*/ 8081859 w 17187495"/>
              <a:gd name="connsiteY120" fmla="*/ 45512 h 246829"/>
              <a:gd name="connsiteX121" fmla="*/ 8191736 w 17187495"/>
              <a:gd name="connsiteY121" fmla="*/ 0 h 246829"/>
              <a:gd name="connsiteX122" fmla="*/ 8301613 w 17187495"/>
              <a:gd name="connsiteY122" fmla="*/ 45512 h 246829"/>
              <a:gd name="connsiteX123" fmla="*/ 8325671 w 17187495"/>
              <a:gd name="connsiteY123" fmla="*/ 81196 h 246829"/>
              <a:gd name="connsiteX124" fmla="*/ 8349729 w 17187495"/>
              <a:gd name="connsiteY124" fmla="*/ 45512 h 246829"/>
              <a:gd name="connsiteX125" fmla="*/ 8459606 w 17187495"/>
              <a:gd name="connsiteY125" fmla="*/ 0 h 246829"/>
              <a:gd name="connsiteX126" fmla="*/ 8569483 w 17187495"/>
              <a:gd name="connsiteY126" fmla="*/ 45512 h 246829"/>
              <a:gd name="connsiteX127" fmla="*/ 8593748 w 17187495"/>
              <a:gd name="connsiteY127" fmla="*/ 81502 h 246829"/>
              <a:gd name="connsiteX128" fmla="*/ 8618013 w 17187495"/>
              <a:gd name="connsiteY128" fmla="*/ 45512 h 246829"/>
              <a:gd name="connsiteX129" fmla="*/ 8727888 w 17187495"/>
              <a:gd name="connsiteY129" fmla="*/ 0 h 246829"/>
              <a:gd name="connsiteX130" fmla="*/ 8837765 w 17187495"/>
              <a:gd name="connsiteY130" fmla="*/ 45512 h 246829"/>
              <a:gd name="connsiteX131" fmla="*/ 8861827 w 17187495"/>
              <a:gd name="connsiteY131" fmla="*/ 81202 h 246829"/>
              <a:gd name="connsiteX132" fmla="*/ 8885890 w 17187495"/>
              <a:gd name="connsiteY132" fmla="*/ 45512 h 246829"/>
              <a:gd name="connsiteX133" fmla="*/ 8995766 w 17187495"/>
              <a:gd name="connsiteY133" fmla="*/ 0 h 246829"/>
              <a:gd name="connsiteX134" fmla="*/ 9105643 w 17187495"/>
              <a:gd name="connsiteY134" fmla="*/ 45512 h 246829"/>
              <a:gd name="connsiteX135" fmla="*/ 9129706 w 17187495"/>
              <a:gd name="connsiteY135" fmla="*/ 81202 h 246829"/>
              <a:gd name="connsiteX136" fmla="*/ 9153769 w 17187495"/>
              <a:gd name="connsiteY136" fmla="*/ 45512 h 246829"/>
              <a:gd name="connsiteX137" fmla="*/ 9263646 w 17187495"/>
              <a:gd name="connsiteY137" fmla="*/ 0 h 246829"/>
              <a:gd name="connsiteX138" fmla="*/ 9373522 w 17187495"/>
              <a:gd name="connsiteY138" fmla="*/ 45512 h 246829"/>
              <a:gd name="connsiteX139" fmla="*/ 9397585 w 17187495"/>
              <a:gd name="connsiteY139" fmla="*/ 81202 h 246829"/>
              <a:gd name="connsiteX140" fmla="*/ 9421647 w 17187495"/>
              <a:gd name="connsiteY140" fmla="*/ 45512 h 246829"/>
              <a:gd name="connsiteX141" fmla="*/ 9531523 w 17187495"/>
              <a:gd name="connsiteY141" fmla="*/ 0 h 246829"/>
              <a:gd name="connsiteX142" fmla="*/ 9641400 w 17187495"/>
              <a:gd name="connsiteY142" fmla="*/ 45512 h 246829"/>
              <a:gd name="connsiteX143" fmla="*/ 9665462 w 17187495"/>
              <a:gd name="connsiteY143" fmla="*/ 81202 h 246829"/>
              <a:gd name="connsiteX144" fmla="*/ 9689525 w 17187495"/>
              <a:gd name="connsiteY144" fmla="*/ 45512 h 246829"/>
              <a:gd name="connsiteX145" fmla="*/ 9799401 w 17187495"/>
              <a:gd name="connsiteY145" fmla="*/ 0 h 246829"/>
              <a:gd name="connsiteX146" fmla="*/ 9909277 w 17187495"/>
              <a:gd name="connsiteY146" fmla="*/ 45512 h 246829"/>
              <a:gd name="connsiteX147" fmla="*/ 9933341 w 17187495"/>
              <a:gd name="connsiteY147" fmla="*/ 81202 h 246829"/>
              <a:gd name="connsiteX148" fmla="*/ 9957404 w 17187495"/>
              <a:gd name="connsiteY148" fmla="*/ 45512 h 246829"/>
              <a:gd name="connsiteX149" fmla="*/ 10067280 w 17187495"/>
              <a:gd name="connsiteY149" fmla="*/ 0 h 246829"/>
              <a:gd name="connsiteX150" fmla="*/ 10177157 w 17187495"/>
              <a:gd name="connsiteY150" fmla="*/ 45512 h 246829"/>
              <a:gd name="connsiteX151" fmla="*/ 10201218 w 17187495"/>
              <a:gd name="connsiteY151" fmla="*/ 81202 h 246829"/>
              <a:gd name="connsiteX152" fmla="*/ 10225281 w 17187495"/>
              <a:gd name="connsiteY152" fmla="*/ 45512 h 246829"/>
              <a:gd name="connsiteX153" fmla="*/ 10335157 w 17187495"/>
              <a:gd name="connsiteY153" fmla="*/ 0 h 246829"/>
              <a:gd name="connsiteX154" fmla="*/ 10445034 w 17187495"/>
              <a:gd name="connsiteY154" fmla="*/ 45512 h 246829"/>
              <a:gd name="connsiteX155" fmla="*/ 10469096 w 17187495"/>
              <a:gd name="connsiteY155" fmla="*/ 81202 h 246829"/>
              <a:gd name="connsiteX156" fmla="*/ 10493159 w 17187495"/>
              <a:gd name="connsiteY156" fmla="*/ 45512 h 246829"/>
              <a:gd name="connsiteX157" fmla="*/ 10603035 w 17187495"/>
              <a:gd name="connsiteY157" fmla="*/ 0 h 246829"/>
              <a:gd name="connsiteX158" fmla="*/ 10712913 w 17187495"/>
              <a:gd name="connsiteY158" fmla="*/ 45512 h 246829"/>
              <a:gd name="connsiteX159" fmla="*/ 10736975 w 17187495"/>
              <a:gd name="connsiteY159" fmla="*/ 81202 h 246829"/>
              <a:gd name="connsiteX160" fmla="*/ 10761039 w 17187495"/>
              <a:gd name="connsiteY160" fmla="*/ 45512 h 246829"/>
              <a:gd name="connsiteX161" fmla="*/ 10870914 w 17187495"/>
              <a:gd name="connsiteY161" fmla="*/ 0 h 246829"/>
              <a:gd name="connsiteX162" fmla="*/ 10980791 w 17187495"/>
              <a:gd name="connsiteY162" fmla="*/ 45512 h 246829"/>
              <a:gd name="connsiteX163" fmla="*/ 11004853 w 17187495"/>
              <a:gd name="connsiteY163" fmla="*/ 81202 h 246829"/>
              <a:gd name="connsiteX164" fmla="*/ 11028915 w 17187495"/>
              <a:gd name="connsiteY164" fmla="*/ 45512 h 246829"/>
              <a:gd name="connsiteX165" fmla="*/ 11138792 w 17187495"/>
              <a:gd name="connsiteY165" fmla="*/ 0 h 246829"/>
              <a:gd name="connsiteX166" fmla="*/ 11248669 w 17187495"/>
              <a:gd name="connsiteY166" fmla="*/ 45512 h 246829"/>
              <a:gd name="connsiteX167" fmla="*/ 11272731 w 17187495"/>
              <a:gd name="connsiteY167" fmla="*/ 81202 h 246829"/>
              <a:gd name="connsiteX168" fmla="*/ 11296793 w 17187495"/>
              <a:gd name="connsiteY168" fmla="*/ 45512 h 246829"/>
              <a:gd name="connsiteX169" fmla="*/ 11406670 w 17187495"/>
              <a:gd name="connsiteY169" fmla="*/ 0 h 246829"/>
              <a:gd name="connsiteX170" fmla="*/ 11516546 w 17187495"/>
              <a:gd name="connsiteY170" fmla="*/ 45512 h 246829"/>
              <a:gd name="connsiteX171" fmla="*/ 11540610 w 17187495"/>
              <a:gd name="connsiteY171" fmla="*/ 81202 h 246829"/>
              <a:gd name="connsiteX172" fmla="*/ 11564673 w 17187495"/>
              <a:gd name="connsiteY172" fmla="*/ 45512 h 246829"/>
              <a:gd name="connsiteX173" fmla="*/ 11674549 w 17187495"/>
              <a:gd name="connsiteY173" fmla="*/ 0 h 246829"/>
              <a:gd name="connsiteX174" fmla="*/ 11784425 w 17187495"/>
              <a:gd name="connsiteY174" fmla="*/ 45512 h 246829"/>
              <a:gd name="connsiteX175" fmla="*/ 11808488 w 17187495"/>
              <a:gd name="connsiteY175" fmla="*/ 81202 h 246829"/>
              <a:gd name="connsiteX176" fmla="*/ 11832550 w 17187495"/>
              <a:gd name="connsiteY176" fmla="*/ 45512 h 246829"/>
              <a:gd name="connsiteX177" fmla="*/ 11942427 w 17187495"/>
              <a:gd name="connsiteY177" fmla="*/ 0 h 246829"/>
              <a:gd name="connsiteX178" fmla="*/ 12052303 w 17187495"/>
              <a:gd name="connsiteY178" fmla="*/ 45512 h 246829"/>
              <a:gd name="connsiteX179" fmla="*/ 12076366 w 17187495"/>
              <a:gd name="connsiteY179" fmla="*/ 81202 h 246829"/>
              <a:gd name="connsiteX180" fmla="*/ 12100428 w 17187495"/>
              <a:gd name="connsiteY180" fmla="*/ 45512 h 246829"/>
              <a:gd name="connsiteX181" fmla="*/ 12210304 w 17187495"/>
              <a:gd name="connsiteY181" fmla="*/ 0 h 246829"/>
              <a:gd name="connsiteX182" fmla="*/ 12320181 w 17187495"/>
              <a:gd name="connsiteY182" fmla="*/ 45512 h 246829"/>
              <a:gd name="connsiteX183" fmla="*/ 12344243 w 17187495"/>
              <a:gd name="connsiteY183" fmla="*/ 81202 h 246829"/>
              <a:gd name="connsiteX184" fmla="*/ 12368306 w 17187495"/>
              <a:gd name="connsiteY184" fmla="*/ 45512 h 246829"/>
              <a:gd name="connsiteX185" fmla="*/ 12478182 w 17187495"/>
              <a:gd name="connsiteY185" fmla="*/ 0 h 246829"/>
              <a:gd name="connsiteX186" fmla="*/ 12588059 w 17187495"/>
              <a:gd name="connsiteY186" fmla="*/ 45512 h 246829"/>
              <a:gd name="connsiteX187" fmla="*/ 12612122 w 17187495"/>
              <a:gd name="connsiteY187" fmla="*/ 81202 h 246829"/>
              <a:gd name="connsiteX188" fmla="*/ 12636185 w 17187495"/>
              <a:gd name="connsiteY188" fmla="*/ 45512 h 246829"/>
              <a:gd name="connsiteX189" fmla="*/ 12746061 w 17187495"/>
              <a:gd name="connsiteY189" fmla="*/ 0 h 246829"/>
              <a:gd name="connsiteX190" fmla="*/ 12855938 w 17187495"/>
              <a:gd name="connsiteY190" fmla="*/ 45512 h 246829"/>
              <a:gd name="connsiteX191" fmla="*/ 12880000 w 17187495"/>
              <a:gd name="connsiteY191" fmla="*/ 81202 h 246829"/>
              <a:gd name="connsiteX192" fmla="*/ 12904063 w 17187495"/>
              <a:gd name="connsiteY192" fmla="*/ 45512 h 246829"/>
              <a:gd name="connsiteX193" fmla="*/ 13013939 w 17187495"/>
              <a:gd name="connsiteY193" fmla="*/ 0 h 246829"/>
              <a:gd name="connsiteX194" fmla="*/ 13123816 w 17187495"/>
              <a:gd name="connsiteY194" fmla="*/ 45512 h 246829"/>
              <a:gd name="connsiteX195" fmla="*/ 13147878 w 17187495"/>
              <a:gd name="connsiteY195" fmla="*/ 81202 h 246829"/>
              <a:gd name="connsiteX196" fmla="*/ 13171941 w 17187495"/>
              <a:gd name="connsiteY196" fmla="*/ 45512 h 246829"/>
              <a:gd name="connsiteX197" fmla="*/ 13281817 w 17187495"/>
              <a:gd name="connsiteY197" fmla="*/ 0 h 246829"/>
              <a:gd name="connsiteX198" fmla="*/ 13391694 w 17187495"/>
              <a:gd name="connsiteY198" fmla="*/ 45512 h 246829"/>
              <a:gd name="connsiteX199" fmla="*/ 13415757 w 17187495"/>
              <a:gd name="connsiteY199" fmla="*/ 81202 h 246829"/>
              <a:gd name="connsiteX200" fmla="*/ 13439820 w 17187495"/>
              <a:gd name="connsiteY200" fmla="*/ 45512 h 246829"/>
              <a:gd name="connsiteX201" fmla="*/ 13549696 w 17187495"/>
              <a:gd name="connsiteY201" fmla="*/ 0 h 246829"/>
              <a:gd name="connsiteX202" fmla="*/ 13659573 w 17187495"/>
              <a:gd name="connsiteY202" fmla="*/ 45512 h 246829"/>
              <a:gd name="connsiteX203" fmla="*/ 13683635 w 17187495"/>
              <a:gd name="connsiteY203" fmla="*/ 81202 h 246829"/>
              <a:gd name="connsiteX204" fmla="*/ 13707698 w 17187495"/>
              <a:gd name="connsiteY204" fmla="*/ 45512 h 246829"/>
              <a:gd name="connsiteX205" fmla="*/ 13817574 w 17187495"/>
              <a:gd name="connsiteY205" fmla="*/ 0 h 246829"/>
              <a:gd name="connsiteX206" fmla="*/ 13927451 w 17187495"/>
              <a:gd name="connsiteY206" fmla="*/ 45512 h 246829"/>
              <a:gd name="connsiteX207" fmla="*/ 13951513 w 17187495"/>
              <a:gd name="connsiteY207" fmla="*/ 81202 h 246829"/>
              <a:gd name="connsiteX208" fmla="*/ 13975576 w 17187495"/>
              <a:gd name="connsiteY208" fmla="*/ 45512 h 246829"/>
              <a:gd name="connsiteX209" fmla="*/ 14085452 w 17187495"/>
              <a:gd name="connsiteY209" fmla="*/ 0 h 246829"/>
              <a:gd name="connsiteX210" fmla="*/ 14195329 w 17187495"/>
              <a:gd name="connsiteY210" fmla="*/ 45512 h 246829"/>
              <a:gd name="connsiteX211" fmla="*/ 14219392 w 17187495"/>
              <a:gd name="connsiteY211" fmla="*/ 81202 h 246829"/>
              <a:gd name="connsiteX212" fmla="*/ 14243455 w 17187495"/>
              <a:gd name="connsiteY212" fmla="*/ 45512 h 246829"/>
              <a:gd name="connsiteX213" fmla="*/ 14353331 w 17187495"/>
              <a:gd name="connsiteY213" fmla="*/ 0 h 246829"/>
              <a:gd name="connsiteX214" fmla="*/ 14463208 w 17187495"/>
              <a:gd name="connsiteY214" fmla="*/ 45512 h 246829"/>
              <a:gd name="connsiteX215" fmla="*/ 14487270 w 17187495"/>
              <a:gd name="connsiteY215" fmla="*/ 81202 h 246829"/>
              <a:gd name="connsiteX216" fmla="*/ 14511333 w 17187495"/>
              <a:gd name="connsiteY216" fmla="*/ 45512 h 246829"/>
              <a:gd name="connsiteX217" fmla="*/ 14621209 w 17187495"/>
              <a:gd name="connsiteY217" fmla="*/ 0 h 246829"/>
              <a:gd name="connsiteX218" fmla="*/ 14731086 w 17187495"/>
              <a:gd name="connsiteY218" fmla="*/ 45512 h 246829"/>
              <a:gd name="connsiteX219" fmla="*/ 14755148 w 17187495"/>
              <a:gd name="connsiteY219" fmla="*/ 81202 h 246829"/>
              <a:gd name="connsiteX220" fmla="*/ 14779211 w 17187495"/>
              <a:gd name="connsiteY220" fmla="*/ 45512 h 246829"/>
              <a:gd name="connsiteX221" fmla="*/ 14889087 w 17187495"/>
              <a:gd name="connsiteY221" fmla="*/ 0 h 246829"/>
              <a:gd name="connsiteX222" fmla="*/ 14998964 w 17187495"/>
              <a:gd name="connsiteY222" fmla="*/ 45512 h 246829"/>
              <a:gd name="connsiteX223" fmla="*/ 15023027 w 17187495"/>
              <a:gd name="connsiteY223" fmla="*/ 81202 h 246829"/>
              <a:gd name="connsiteX224" fmla="*/ 15047090 w 17187495"/>
              <a:gd name="connsiteY224" fmla="*/ 45512 h 246829"/>
              <a:gd name="connsiteX225" fmla="*/ 15156966 w 17187495"/>
              <a:gd name="connsiteY225" fmla="*/ 0 h 246829"/>
              <a:gd name="connsiteX226" fmla="*/ 15266843 w 17187495"/>
              <a:gd name="connsiteY226" fmla="*/ 45512 h 246829"/>
              <a:gd name="connsiteX227" fmla="*/ 15290905 w 17187495"/>
              <a:gd name="connsiteY227" fmla="*/ 81202 h 246829"/>
              <a:gd name="connsiteX228" fmla="*/ 15314968 w 17187495"/>
              <a:gd name="connsiteY228" fmla="*/ 45512 h 246829"/>
              <a:gd name="connsiteX229" fmla="*/ 15424844 w 17187495"/>
              <a:gd name="connsiteY229" fmla="*/ 0 h 246829"/>
              <a:gd name="connsiteX230" fmla="*/ 15534721 w 17187495"/>
              <a:gd name="connsiteY230" fmla="*/ 45512 h 246829"/>
              <a:gd name="connsiteX231" fmla="*/ 15558783 w 17187495"/>
              <a:gd name="connsiteY231" fmla="*/ 81202 h 246829"/>
              <a:gd name="connsiteX232" fmla="*/ 15582846 w 17187495"/>
              <a:gd name="connsiteY232" fmla="*/ 45512 h 246829"/>
              <a:gd name="connsiteX233" fmla="*/ 15692722 w 17187495"/>
              <a:gd name="connsiteY233" fmla="*/ 0 h 246829"/>
              <a:gd name="connsiteX234" fmla="*/ 15802599 w 17187495"/>
              <a:gd name="connsiteY234" fmla="*/ 45512 h 246829"/>
              <a:gd name="connsiteX235" fmla="*/ 15826662 w 17187495"/>
              <a:gd name="connsiteY235" fmla="*/ 81202 h 246829"/>
              <a:gd name="connsiteX236" fmla="*/ 15850725 w 17187495"/>
              <a:gd name="connsiteY236" fmla="*/ 45512 h 246829"/>
              <a:gd name="connsiteX237" fmla="*/ 15960601 w 17187495"/>
              <a:gd name="connsiteY237" fmla="*/ 0 h 246829"/>
              <a:gd name="connsiteX238" fmla="*/ 16070478 w 17187495"/>
              <a:gd name="connsiteY238" fmla="*/ 45512 h 246829"/>
              <a:gd name="connsiteX239" fmla="*/ 16094540 w 17187495"/>
              <a:gd name="connsiteY239" fmla="*/ 81202 h 246829"/>
              <a:gd name="connsiteX240" fmla="*/ 16118603 w 17187495"/>
              <a:gd name="connsiteY240" fmla="*/ 45512 h 246829"/>
              <a:gd name="connsiteX241" fmla="*/ 16228479 w 17187495"/>
              <a:gd name="connsiteY241" fmla="*/ 0 h 246829"/>
              <a:gd name="connsiteX242" fmla="*/ 16338355 w 17187495"/>
              <a:gd name="connsiteY242" fmla="*/ 45512 h 246829"/>
              <a:gd name="connsiteX243" fmla="*/ 16362419 w 17187495"/>
              <a:gd name="connsiteY243" fmla="*/ 81202 h 246829"/>
              <a:gd name="connsiteX244" fmla="*/ 16386479 w 17187495"/>
              <a:gd name="connsiteY244" fmla="*/ 45512 h 246829"/>
              <a:gd name="connsiteX245" fmla="*/ 16496359 w 17187495"/>
              <a:gd name="connsiteY245" fmla="*/ 0 h 246829"/>
              <a:gd name="connsiteX246" fmla="*/ 16606235 w 17187495"/>
              <a:gd name="connsiteY246" fmla="*/ 45512 h 246829"/>
              <a:gd name="connsiteX247" fmla="*/ 16630295 w 17187495"/>
              <a:gd name="connsiteY247" fmla="*/ 81202 h 246829"/>
              <a:gd name="connsiteX248" fmla="*/ 16654359 w 17187495"/>
              <a:gd name="connsiteY248" fmla="*/ 45512 h 246829"/>
              <a:gd name="connsiteX249" fmla="*/ 16764235 w 17187495"/>
              <a:gd name="connsiteY249" fmla="*/ 0 h 246829"/>
              <a:gd name="connsiteX250" fmla="*/ 16874115 w 17187495"/>
              <a:gd name="connsiteY250" fmla="*/ 45512 h 246829"/>
              <a:gd name="connsiteX251" fmla="*/ 16898171 w 17187495"/>
              <a:gd name="connsiteY251" fmla="*/ 81196 h 246829"/>
              <a:gd name="connsiteX252" fmla="*/ 16922231 w 17187495"/>
              <a:gd name="connsiteY252" fmla="*/ 45512 h 246829"/>
              <a:gd name="connsiteX253" fmla="*/ 17032107 w 17187495"/>
              <a:gd name="connsiteY253" fmla="*/ 0 h 246829"/>
              <a:gd name="connsiteX254" fmla="*/ 17187495 w 17187495"/>
              <a:gd name="connsiteY254" fmla="*/ 155389 h 246829"/>
              <a:gd name="connsiteX255" fmla="*/ 17186383 w 17187495"/>
              <a:gd name="connsiteY255" fmla="*/ 160894 h 246829"/>
              <a:gd name="connsiteX256" fmla="*/ 1111 w 17187495"/>
              <a:gd name="connsiteY256" fmla="*/ 160894 h 246829"/>
              <a:gd name="connsiteX257" fmla="*/ 91440 w 17187495"/>
              <a:gd name="connsiteY257" fmla="*/ 246829 h 246829"/>
              <a:gd name="connsiteX0" fmla="*/ 0 w 17187495"/>
              <a:gd name="connsiteY0" fmla="*/ 155389 h 246829"/>
              <a:gd name="connsiteX1" fmla="*/ 155388 w 17187495"/>
              <a:gd name="connsiteY1" fmla="*/ 0 h 246829"/>
              <a:gd name="connsiteX2" fmla="*/ 265265 w 17187495"/>
              <a:gd name="connsiteY2" fmla="*/ 45512 h 246829"/>
              <a:gd name="connsiteX3" fmla="*/ 289327 w 17187495"/>
              <a:gd name="connsiteY3" fmla="*/ 81202 h 246829"/>
              <a:gd name="connsiteX4" fmla="*/ 313390 w 17187495"/>
              <a:gd name="connsiteY4" fmla="*/ 45512 h 246829"/>
              <a:gd name="connsiteX5" fmla="*/ 423266 w 17187495"/>
              <a:gd name="connsiteY5" fmla="*/ 0 h 246829"/>
              <a:gd name="connsiteX6" fmla="*/ 533143 w 17187495"/>
              <a:gd name="connsiteY6" fmla="*/ 45512 h 246829"/>
              <a:gd name="connsiteX7" fmla="*/ 557206 w 17187495"/>
              <a:gd name="connsiteY7" fmla="*/ 81202 h 246829"/>
              <a:gd name="connsiteX8" fmla="*/ 581269 w 17187495"/>
              <a:gd name="connsiteY8" fmla="*/ 45512 h 246829"/>
              <a:gd name="connsiteX9" fmla="*/ 691146 w 17187495"/>
              <a:gd name="connsiteY9" fmla="*/ 0 h 246829"/>
              <a:gd name="connsiteX10" fmla="*/ 801022 w 17187495"/>
              <a:gd name="connsiteY10" fmla="*/ 45512 h 246829"/>
              <a:gd name="connsiteX11" fmla="*/ 825085 w 17187495"/>
              <a:gd name="connsiteY11" fmla="*/ 81202 h 246829"/>
              <a:gd name="connsiteX12" fmla="*/ 849147 w 17187495"/>
              <a:gd name="connsiteY12" fmla="*/ 45512 h 246829"/>
              <a:gd name="connsiteX13" fmla="*/ 959023 w 17187495"/>
              <a:gd name="connsiteY13" fmla="*/ 0 h 246829"/>
              <a:gd name="connsiteX14" fmla="*/ 1068900 w 17187495"/>
              <a:gd name="connsiteY14" fmla="*/ 45512 h 246829"/>
              <a:gd name="connsiteX15" fmla="*/ 1092962 w 17187495"/>
              <a:gd name="connsiteY15" fmla="*/ 81202 h 246829"/>
              <a:gd name="connsiteX16" fmla="*/ 1117025 w 17187495"/>
              <a:gd name="connsiteY16" fmla="*/ 45512 h 246829"/>
              <a:gd name="connsiteX17" fmla="*/ 1226901 w 17187495"/>
              <a:gd name="connsiteY17" fmla="*/ 0 h 246829"/>
              <a:gd name="connsiteX18" fmla="*/ 1336777 w 17187495"/>
              <a:gd name="connsiteY18" fmla="*/ 45512 h 246829"/>
              <a:gd name="connsiteX19" fmla="*/ 1360841 w 17187495"/>
              <a:gd name="connsiteY19" fmla="*/ 81202 h 246829"/>
              <a:gd name="connsiteX20" fmla="*/ 1384904 w 17187495"/>
              <a:gd name="connsiteY20" fmla="*/ 45512 h 246829"/>
              <a:gd name="connsiteX21" fmla="*/ 1494780 w 17187495"/>
              <a:gd name="connsiteY21" fmla="*/ 0 h 246829"/>
              <a:gd name="connsiteX22" fmla="*/ 1604658 w 17187495"/>
              <a:gd name="connsiteY22" fmla="*/ 45512 h 246829"/>
              <a:gd name="connsiteX23" fmla="*/ 1628718 w 17187495"/>
              <a:gd name="connsiteY23" fmla="*/ 81202 h 246829"/>
              <a:gd name="connsiteX24" fmla="*/ 1652782 w 17187495"/>
              <a:gd name="connsiteY24" fmla="*/ 45512 h 246829"/>
              <a:gd name="connsiteX25" fmla="*/ 1762657 w 17187495"/>
              <a:gd name="connsiteY25" fmla="*/ 0 h 246829"/>
              <a:gd name="connsiteX26" fmla="*/ 1872534 w 17187495"/>
              <a:gd name="connsiteY26" fmla="*/ 45512 h 246829"/>
              <a:gd name="connsiteX27" fmla="*/ 1896596 w 17187495"/>
              <a:gd name="connsiteY27" fmla="*/ 81202 h 246829"/>
              <a:gd name="connsiteX28" fmla="*/ 1920659 w 17187495"/>
              <a:gd name="connsiteY28" fmla="*/ 45512 h 246829"/>
              <a:gd name="connsiteX29" fmla="*/ 2030535 w 17187495"/>
              <a:gd name="connsiteY29" fmla="*/ 0 h 246829"/>
              <a:gd name="connsiteX30" fmla="*/ 2140413 w 17187495"/>
              <a:gd name="connsiteY30" fmla="*/ 45512 h 246829"/>
              <a:gd name="connsiteX31" fmla="*/ 2164475 w 17187495"/>
              <a:gd name="connsiteY31" fmla="*/ 81202 h 246829"/>
              <a:gd name="connsiteX32" fmla="*/ 2188539 w 17187495"/>
              <a:gd name="connsiteY32" fmla="*/ 45512 h 246829"/>
              <a:gd name="connsiteX33" fmla="*/ 2298414 w 17187495"/>
              <a:gd name="connsiteY33" fmla="*/ 0 h 246829"/>
              <a:gd name="connsiteX34" fmla="*/ 2408291 w 17187495"/>
              <a:gd name="connsiteY34" fmla="*/ 45512 h 246829"/>
              <a:gd name="connsiteX35" fmla="*/ 2432353 w 17187495"/>
              <a:gd name="connsiteY35" fmla="*/ 81202 h 246829"/>
              <a:gd name="connsiteX36" fmla="*/ 2456415 w 17187495"/>
              <a:gd name="connsiteY36" fmla="*/ 45512 h 246829"/>
              <a:gd name="connsiteX37" fmla="*/ 2566292 w 17187495"/>
              <a:gd name="connsiteY37" fmla="*/ 0 h 246829"/>
              <a:gd name="connsiteX38" fmla="*/ 2676169 w 17187495"/>
              <a:gd name="connsiteY38" fmla="*/ 45512 h 246829"/>
              <a:gd name="connsiteX39" fmla="*/ 2700231 w 17187495"/>
              <a:gd name="connsiteY39" fmla="*/ 81202 h 246829"/>
              <a:gd name="connsiteX40" fmla="*/ 2724293 w 17187495"/>
              <a:gd name="connsiteY40" fmla="*/ 45512 h 246829"/>
              <a:gd name="connsiteX41" fmla="*/ 2834170 w 17187495"/>
              <a:gd name="connsiteY41" fmla="*/ 0 h 246829"/>
              <a:gd name="connsiteX42" fmla="*/ 2944046 w 17187495"/>
              <a:gd name="connsiteY42" fmla="*/ 45512 h 246829"/>
              <a:gd name="connsiteX43" fmla="*/ 2968110 w 17187495"/>
              <a:gd name="connsiteY43" fmla="*/ 81202 h 246829"/>
              <a:gd name="connsiteX44" fmla="*/ 2992173 w 17187495"/>
              <a:gd name="connsiteY44" fmla="*/ 45512 h 246829"/>
              <a:gd name="connsiteX45" fmla="*/ 3102049 w 17187495"/>
              <a:gd name="connsiteY45" fmla="*/ 0 h 246829"/>
              <a:gd name="connsiteX46" fmla="*/ 3211925 w 17187495"/>
              <a:gd name="connsiteY46" fmla="*/ 45512 h 246829"/>
              <a:gd name="connsiteX47" fmla="*/ 3235988 w 17187495"/>
              <a:gd name="connsiteY47" fmla="*/ 81202 h 246829"/>
              <a:gd name="connsiteX48" fmla="*/ 3260050 w 17187495"/>
              <a:gd name="connsiteY48" fmla="*/ 45512 h 246829"/>
              <a:gd name="connsiteX49" fmla="*/ 3369927 w 17187495"/>
              <a:gd name="connsiteY49" fmla="*/ 0 h 246829"/>
              <a:gd name="connsiteX50" fmla="*/ 3479803 w 17187495"/>
              <a:gd name="connsiteY50" fmla="*/ 45512 h 246829"/>
              <a:gd name="connsiteX51" fmla="*/ 3503867 w 17187495"/>
              <a:gd name="connsiteY51" fmla="*/ 81202 h 246829"/>
              <a:gd name="connsiteX52" fmla="*/ 3527928 w 17187495"/>
              <a:gd name="connsiteY52" fmla="*/ 45512 h 246829"/>
              <a:gd name="connsiteX53" fmla="*/ 3637805 w 17187495"/>
              <a:gd name="connsiteY53" fmla="*/ 0 h 246829"/>
              <a:gd name="connsiteX54" fmla="*/ 3747681 w 17187495"/>
              <a:gd name="connsiteY54" fmla="*/ 45512 h 246829"/>
              <a:gd name="connsiteX55" fmla="*/ 3771744 w 17187495"/>
              <a:gd name="connsiteY55" fmla="*/ 81202 h 246829"/>
              <a:gd name="connsiteX56" fmla="*/ 3795806 w 17187495"/>
              <a:gd name="connsiteY56" fmla="*/ 45512 h 246829"/>
              <a:gd name="connsiteX57" fmla="*/ 3905683 w 17187495"/>
              <a:gd name="connsiteY57" fmla="*/ 0 h 246829"/>
              <a:gd name="connsiteX58" fmla="*/ 4015560 w 17187495"/>
              <a:gd name="connsiteY58" fmla="*/ 45512 h 246829"/>
              <a:gd name="connsiteX59" fmla="*/ 4039623 w 17187495"/>
              <a:gd name="connsiteY59" fmla="*/ 81202 h 246829"/>
              <a:gd name="connsiteX60" fmla="*/ 4063685 w 17187495"/>
              <a:gd name="connsiteY60" fmla="*/ 45512 h 246829"/>
              <a:gd name="connsiteX61" fmla="*/ 4173561 w 17187495"/>
              <a:gd name="connsiteY61" fmla="*/ 0 h 246829"/>
              <a:gd name="connsiteX62" fmla="*/ 4283439 w 17187495"/>
              <a:gd name="connsiteY62" fmla="*/ 45512 h 246829"/>
              <a:gd name="connsiteX63" fmla="*/ 4307500 w 17187495"/>
              <a:gd name="connsiteY63" fmla="*/ 81202 h 246829"/>
              <a:gd name="connsiteX64" fmla="*/ 4331564 w 17187495"/>
              <a:gd name="connsiteY64" fmla="*/ 45512 h 246829"/>
              <a:gd name="connsiteX65" fmla="*/ 4441439 w 17187495"/>
              <a:gd name="connsiteY65" fmla="*/ 0 h 246829"/>
              <a:gd name="connsiteX66" fmla="*/ 4551317 w 17187495"/>
              <a:gd name="connsiteY66" fmla="*/ 45512 h 246829"/>
              <a:gd name="connsiteX67" fmla="*/ 4575378 w 17187495"/>
              <a:gd name="connsiteY67" fmla="*/ 81202 h 246829"/>
              <a:gd name="connsiteX68" fmla="*/ 4599442 w 17187495"/>
              <a:gd name="connsiteY68" fmla="*/ 45512 h 246829"/>
              <a:gd name="connsiteX69" fmla="*/ 4709318 w 17187495"/>
              <a:gd name="connsiteY69" fmla="*/ 0 h 246829"/>
              <a:gd name="connsiteX70" fmla="*/ 4819194 w 17187495"/>
              <a:gd name="connsiteY70" fmla="*/ 45512 h 246829"/>
              <a:gd name="connsiteX71" fmla="*/ 4843258 w 17187495"/>
              <a:gd name="connsiteY71" fmla="*/ 81202 h 246829"/>
              <a:gd name="connsiteX72" fmla="*/ 4867321 w 17187495"/>
              <a:gd name="connsiteY72" fmla="*/ 45512 h 246829"/>
              <a:gd name="connsiteX73" fmla="*/ 4977197 w 17187495"/>
              <a:gd name="connsiteY73" fmla="*/ 0 h 246829"/>
              <a:gd name="connsiteX74" fmla="*/ 5087073 w 17187495"/>
              <a:gd name="connsiteY74" fmla="*/ 45512 h 246829"/>
              <a:gd name="connsiteX75" fmla="*/ 5111136 w 17187495"/>
              <a:gd name="connsiteY75" fmla="*/ 81202 h 246829"/>
              <a:gd name="connsiteX76" fmla="*/ 5135198 w 17187495"/>
              <a:gd name="connsiteY76" fmla="*/ 45512 h 246829"/>
              <a:gd name="connsiteX77" fmla="*/ 5245075 w 17187495"/>
              <a:gd name="connsiteY77" fmla="*/ 0 h 246829"/>
              <a:gd name="connsiteX78" fmla="*/ 5354952 w 17187495"/>
              <a:gd name="connsiteY78" fmla="*/ 45512 h 246829"/>
              <a:gd name="connsiteX79" fmla="*/ 5379013 w 17187495"/>
              <a:gd name="connsiteY79" fmla="*/ 81202 h 246829"/>
              <a:gd name="connsiteX80" fmla="*/ 5403076 w 17187495"/>
              <a:gd name="connsiteY80" fmla="*/ 45512 h 246829"/>
              <a:gd name="connsiteX81" fmla="*/ 5512952 w 17187495"/>
              <a:gd name="connsiteY81" fmla="*/ 0 h 246829"/>
              <a:gd name="connsiteX82" fmla="*/ 5622830 w 17187495"/>
              <a:gd name="connsiteY82" fmla="*/ 45512 h 246829"/>
              <a:gd name="connsiteX83" fmla="*/ 5646892 w 17187495"/>
              <a:gd name="connsiteY83" fmla="*/ 81202 h 246829"/>
              <a:gd name="connsiteX84" fmla="*/ 5670956 w 17187495"/>
              <a:gd name="connsiteY84" fmla="*/ 45512 h 246829"/>
              <a:gd name="connsiteX85" fmla="*/ 5780831 w 17187495"/>
              <a:gd name="connsiteY85" fmla="*/ 0 h 246829"/>
              <a:gd name="connsiteX86" fmla="*/ 5890709 w 17187495"/>
              <a:gd name="connsiteY86" fmla="*/ 45512 h 246829"/>
              <a:gd name="connsiteX87" fmla="*/ 5914770 w 17187495"/>
              <a:gd name="connsiteY87" fmla="*/ 81202 h 246829"/>
              <a:gd name="connsiteX88" fmla="*/ 5938834 w 17187495"/>
              <a:gd name="connsiteY88" fmla="*/ 45512 h 246829"/>
              <a:gd name="connsiteX89" fmla="*/ 6048710 w 17187495"/>
              <a:gd name="connsiteY89" fmla="*/ 0 h 246829"/>
              <a:gd name="connsiteX90" fmla="*/ 6158586 w 17187495"/>
              <a:gd name="connsiteY90" fmla="*/ 45512 h 246829"/>
              <a:gd name="connsiteX91" fmla="*/ 6182649 w 17187495"/>
              <a:gd name="connsiteY91" fmla="*/ 81202 h 246829"/>
              <a:gd name="connsiteX92" fmla="*/ 6206712 w 17187495"/>
              <a:gd name="connsiteY92" fmla="*/ 45512 h 246829"/>
              <a:gd name="connsiteX93" fmla="*/ 6316588 w 17187495"/>
              <a:gd name="connsiteY93" fmla="*/ 0 h 246829"/>
              <a:gd name="connsiteX94" fmla="*/ 6426464 w 17187495"/>
              <a:gd name="connsiteY94" fmla="*/ 45512 h 246829"/>
              <a:gd name="connsiteX95" fmla="*/ 6450528 w 17187495"/>
              <a:gd name="connsiteY95" fmla="*/ 81202 h 246829"/>
              <a:gd name="connsiteX96" fmla="*/ 6474590 w 17187495"/>
              <a:gd name="connsiteY96" fmla="*/ 45512 h 246829"/>
              <a:gd name="connsiteX97" fmla="*/ 6584467 w 17187495"/>
              <a:gd name="connsiteY97" fmla="*/ 0 h 246829"/>
              <a:gd name="connsiteX98" fmla="*/ 6694343 w 17187495"/>
              <a:gd name="connsiteY98" fmla="*/ 45512 h 246829"/>
              <a:gd name="connsiteX99" fmla="*/ 6718406 w 17187495"/>
              <a:gd name="connsiteY99" fmla="*/ 81202 h 246829"/>
              <a:gd name="connsiteX100" fmla="*/ 6742468 w 17187495"/>
              <a:gd name="connsiteY100" fmla="*/ 45512 h 246829"/>
              <a:gd name="connsiteX101" fmla="*/ 6852344 w 17187495"/>
              <a:gd name="connsiteY101" fmla="*/ 0 h 246829"/>
              <a:gd name="connsiteX102" fmla="*/ 6962222 w 17187495"/>
              <a:gd name="connsiteY102" fmla="*/ 45512 h 246829"/>
              <a:gd name="connsiteX103" fmla="*/ 6986283 w 17187495"/>
              <a:gd name="connsiteY103" fmla="*/ 81202 h 246829"/>
              <a:gd name="connsiteX104" fmla="*/ 7010347 w 17187495"/>
              <a:gd name="connsiteY104" fmla="*/ 45512 h 246829"/>
              <a:gd name="connsiteX105" fmla="*/ 7120222 w 17187495"/>
              <a:gd name="connsiteY105" fmla="*/ 0 h 246829"/>
              <a:gd name="connsiteX106" fmla="*/ 7230100 w 17187495"/>
              <a:gd name="connsiteY106" fmla="*/ 45512 h 246829"/>
              <a:gd name="connsiteX107" fmla="*/ 7254162 w 17187495"/>
              <a:gd name="connsiteY107" fmla="*/ 81202 h 246829"/>
              <a:gd name="connsiteX108" fmla="*/ 7278226 w 17187495"/>
              <a:gd name="connsiteY108" fmla="*/ 45512 h 246829"/>
              <a:gd name="connsiteX109" fmla="*/ 7388101 w 17187495"/>
              <a:gd name="connsiteY109" fmla="*/ 0 h 246829"/>
              <a:gd name="connsiteX110" fmla="*/ 7497978 w 17187495"/>
              <a:gd name="connsiteY110" fmla="*/ 45512 h 246829"/>
              <a:gd name="connsiteX111" fmla="*/ 7522041 w 17187495"/>
              <a:gd name="connsiteY111" fmla="*/ 81202 h 246829"/>
              <a:gd name="connsiteX112" fmla="*/ 7546104 w 17187495"/>
              <a:gd name="connsiteY112" fmla="*/ 45512 h 246829"/>
              <a:gd name="connsiteX113" fmla="*/ 7655980 w 17187495"/>
              <a:gd name="connsiteY113" fmla="*/ 0 h 246829"/>
              <a:gd name="connsiteX114" fmla="*/ 7765856 w 17187495"/>
              <a:gd name="connsiteY114" fmla="*/ 45512 h 246829"/>
              <a:gd name="connsiteX115" fmla="*/ 7789918 w 17187495"/>
              <a:gd name="connsiteY115" fmla="*/ 81202 h 246829"/>
              <a:gd name="connsiteX116" fmla="*/ 7813980 w 17187495"/>
              <a:gd name="connsiteY116" fmla="*/ 45512 h 246829"/>
              <a:gd name="connsiteX117" fmla="*/ 7923857 w 17187495"/>
              <a:gd name="connsiteY117" fmla="*/ 0 h 246829"/>
              <a:gd name="connsiteX118" fmla="*/ 8033734 w 17187495"/>
              <a:gd name="connsiteY118" fmla="*/ 45512 h 246829"/>
              <a:gd name="connsiteX119" fmla="*/ 8057796 w 17187495"/>
              <a:gd name="connsiteY119" fmla="*/ 81202 h 246829"/>
              <a:gd name="connsiteX120" fmla="*/ 8081859 w 17187495"/>
              <a:gd name="connsiteY120" fmla="*/ 45512 h 246829"/>
              <a:gd name="connsiteX121" fmla="*/ 8191736 w 17187495"/>
              <a:gd name="connsiteY121" fmla="*/ 0 h 246829"/>
              <a:gd name="connsiteX122" fmla="*/ 8301613 w 17187495"/>
              <a:gd name="connsiteY122" fmla="*/ 45512 h 246829"/>
              <a:gd name="connsiteX123" fmla="*/ 8325671 w 17187495"/>
              <a:gd name="connsiteY123" fmla="*/ 81196 h 246829"/>
              <a:gd name="connsiteX124" fmla="*/ 8349729 w 17187495"/>
              <a:gd name="connsiteY124" fmla="*/ 45512 h 246829"/>
              <a:gd name="connsiteX125" fmla="*/ 8459606 w 17187495"/>
              <a:gd name="connsiteY125" fmla="*/ 0 h 246829"/>
              <a:gd name="connsiteX126" fmla="*/ 8569483 w 17187495"/>
              <a:gd name="connsiteY126" fmla="*/ 45512 h 246829"/>
              <a:gd name="connsiteX127" fmla="*/ 8593748 w 17187495"/>
              <a:gd name="connsiteY127" fmla="*/ 81502 h 246829"/>
              <a:gd name="connsiteX128" fmla="*/ 8618013 w 17187495"/>
              <a:gd name="connsiteY128" fmla="*/ 45512 h 246829"/>
              <a:gd name="connsiteX129" fmla="*/ 8727888 w 17187495"/>
              <a:gd name="connsiteY129" fmla="*/ 0 h 246829"/>
              <a:gd name="connsiteX130" fmla="*/ 8837765 w 17187495"/>
              <a:gd name="connsiteY130" fmla="*/ 45512 h 246829"/>
              <a:gd name="connsiteX131" fmla="*/ 8861827 w 17187495"/>
              <a:gd name="connsiteY131" fmla="*/ 81202 h 246829"/>
              <a:gd name="connsiteX132" fmla="*/ 8885890 w 17187495"/>
              <a:gd name="connsiteY132" fmla="*/ 45512 h 246829"/>
              <a:gd name="connsiteX133" fmla="*/ 8995766 w 17187495"/>
              <a:gd name="connsiteY133" fmla="*/ 0 h 246829"/>
              <a:gd name="connsiteX134" fmla="*/ 9105643 w 17187495"/>
              <a:gd name="connsiteY134" fmla="*/ 45512 h 246829"/>
              <a:gd name="connsiteX135" fmla="*/ 9129706 w 17187495"/>
              <a:gd name="connsiteY135" fmla="*/ 81202 h 246829"/>
              <a:gd name="connsiteX136" fmla="*/ 9153769 w 17187495"/>
              <a:gd name="connsiteY136" fmla="*/ 45512 h 246829"/>
              <a:gd name="connsiteX137" fmla="*/ 9263646 w 17187495"/>
              <a:gd name="connsiteY137" fmla="*/ 0 h 246829"/>
              <a:gd name="connsiteX138" fmla="*/ 9373522 w 17187495"/>
              <a:gd name="connsiteY138" fmla="*/ 45512 h 246829"/>
              <a:gd name="connsiteX139" fmla="*/ 9397585 w 17187495"/>
              <a:gd name="connsiteY139" fmla="*/ 81202 h 246829"/>
              <a:gd name="connsiteX140" fmla="*/ 9421647 w 17187495"/>
              <a:gd name="connsiteY140" fmla="*/ 45512 h 246829"/>
              <a:gd name="connsiteX141" fmla="*/ 9531523 w 17187495"/>
              <a:gd name="connsiteY141" fmla="*/ 0 h 246829"/>
              <a:gd name="connsiteX142" fmla="*/ 9641400 w 17187495"/>
              <a:gd name="connsiteY142" fmla="*/ 45512 h 246829"/>
              <a:gd name="connsiteX143" fmla="*/ 9665462 w 17187495"/>
              <a:gd name="connsiteY143" fmla="*/ 81202 h 246829"/>
              <a:gd name="connsiteX144" fmla="*/ 9689525 w 17187495"/>
              <a:gd name="connsiteY144" fmla="*/ 45512 h 246829"/>
              <a:gd name="connsiteX145" fmla="*/ 9799401 w 17187495"/>
              <a:gd name="connsiteY145" fmla="*/ 0 h 246829"/>
              <a:gd name="connsiteX146" fmla="*/ 9909277 w 17187495"/>
              <a:gd name="connsiteY146" fmla="*/ 45512 h 246829"/>
              <a:gd name="connsiteX147" fmla="*/ 9933341 w 17187495"/>
              <a:gd name="connsiteY147" fmla="*/ 81202 h 246829"/>
              <a:gd name="connsiteX148" fmla="*/ 9957404 w 17187495"/>
              <a:gd name="connsiteY148" fmla="*/ 45512 h 246829"/>
              <a:gd name="connsiteX149" fmla="*/ 10067280 w 17187495"/>
              <a:gd name="connsiteY149" fmla="*/ 0 h 246829"/>
              <a:gd name="connsiteX150" fmla="*/ 10177157 w 17187495"/>
              <a:gd name="connsiteY150" fmla="*/ 45512 h 246829"/>
              <a:gd name="connsiteX151" fmla="*/ 10201218 w 17187495"/>
              <a:gd name="connsiteY151" fmla="*/ 81202 h 246829"/>
              <a:gd name="connsiteX152" fmla="*/ 10225281 w 17187495"/>
              <a:gd name="connsiteY152" fmla="*/ 45512 h 246829"/>
              <a:gd name="connsiteX153" fmla="*/ 10335157 w 17187495"/>
              <a:gd name="connsiteY153" fmla="*/ 0 h 246829"/>
              <a:gd name="connsiteX154" fmla="*/ 10445034 w 17187495"/>
              <a:gd name="connsiteY154" fmla="*/ 45512 h 246829"/>
              <a:gd name="connsiteX155" fmla="*/ 10469096 w 17187495"/>
              <a:gd name="connsiteY155" fmla="*/ 81202 h 246829"/>
              <a:gd name="connsiteX156" fmla="*/ 10493159 w 17187495"/>
              <a:gd name="connsiteY156" fmla="*/ 45512 h 246829"/>
              <a:gd name="connsiteX157" fmla="*/ 10603035 w 17187495"/>
              <a:gd name="connsiteY157" fmla="*/ 0 h 246829"/>
              <a:gd name="connsiteX158" fmla="*/ 10712913 w 17187495"/>
              <a:gd name="connsiteY158" fmla="*/ 45512 h 246829"/>
              <a:gd name="connsiteX159" fmla="*/ 10736975 w 17187495"/>
              <a:gd name="connsiteY159" fmla="*/ 81202 h 246829"/>
              <a:gd name="connsiteX160" fmla="*/ 10761039 w 17187495"/>
              <a:gd name="connsiteY160" fmla="*/ 45512 h 246829"/>
              <a:gd name="connsiteX161" fmla="*/ 10870914 w 17187495"/>
              <a:gd name="connsiteY161" fmla="*/ 0 h 246829"/>
              <a:gd name="connsiteX162" fmla="*/ 10980791 w 17187495"/>
              <a:gd name="connsiteY162" fmla="*/ 45512 h 246829"/>
              <a:gd name="connsiteX163" fmla="*/ 11004853 w 17187495"/>
              <a:gd name="connsiteY163" fmla="*/ 81202 h 246829"/>
              <a:gd name="connsiteX164" fmla="*/ 11028915 w 17187495"/>
              <a:gd name="connsiteY164" fmla="*/ 45512 h 246829"/>
              <a:gd name="connsiteX165" fmla="*/ 11138792 w 17187495"/>
              <a:gd name="connsiteY165" fmla="*/ 0 h 246829"/>
              <a:gd name="connsiteX166" fmla="*/ 11248669 w 17187495"/>
              <a:gd name="connsiteY166" fmla="*/ 45512 h 246829"/>
              <a:gd name="connsiteX167" fmla="*/ 11272731 w 17187495"/>
              <a:gd name="connsiteY167" fmla="*/ 81202 h 246829"/>
              <a:gd name="connsiteX168" fmla="*/ 11296793 w 17187495"/>
              <a:gd name="connsiteY168" fmla="*/ 45512 h 246829"/>
              <a:gd name="connsiteX169" fmla="*/ 11406670 w 17187495"/>
              <a:gd name="connsiteY169" fmla="*/ 0 h 246829"/>
              <a:gd name="connsiteX170" fmla="*/ 11516546 w 17187495"/>
              <a:gd name="connsiteY170" fmla="*/ 45512 h 246829"/>
              <a:gd name="connsiteX171" fmla="*/ 11540610 w 17187495"/>
              <a:gd name="connsiteY171" fmla="*/ 81202 h 246829"/>
              <a:gd name="connsiteX172" fmla="*/ 11564673 w 17187495"/>
              <a:gd name="connsiteY172" fmla="*/ 45512 h 246829"/>
              <a:gd name="connsiteX173" fmla="*/ 11674549 w 17187495"/>
              <a:gd name="connsiteY173" fmla="*/ 0 h 246829"/>
              <a:gd name="connsiteX174" fmla="*/ 11784425 w 17187495"/>
              <a:gd name="connsiteY174" fmla="*/ 45512 h 246829"/>
              <a:gd name="connsiteX175" fmla="*/ 11808488 w 17187495"/>
              <a:gd name="connsiteY175" fmla="*/ 81202 h 246829"/>
              <a:gd name="connsiteX176" fmla="*/ 11832550 w 17187495"/>
              <a:gd name="connsiteY176" fmla="*/ 45512 h 246829"/>
              <a:gd name="connsiteX177" fmla="*/ 11942427 w 17187495"/>
              <a:gd name="connsiteY177" fmla="*/ 0 h 246829"/>
              <a:gd name="connsiteX178" fmla="*/ 12052303 w 17187495"/>
              <a:gd name="connsiteY178" fmla="*/ 45512 h 246829"/>
              <a:gd name="connsiteX179" fmla="*/ 12076366 w 17187495"/>
              <a:gd name="connsiteY179" fmla="*/ 81202 h 246829"/>
              <a:gd name="connsiteX180" fmla="*/ 12100428 w 17187495"/>
              <a:gd name="connsiteY180" fmla="*/ 45512 h 246829"/>
              <a:gd name="connsiteX181" fmla="*/ 12210304 w 17187495"/>
              <a:gd name="connsiteY181" fmla="*/ 0 h 246829"/>
              <a:gd name="connsiteX182" fmla="*/ 12320181 w 17187495"/>
              <a:gd name="connsiteY182" fmla="*/ 45512 h 246829"/>
              <a:gd name="connsiteX183" fmla="*/ 12344243 w 17187495"/>
              <a:gd name="connsiteY183" fmla="*/ 81202 h 246829"/>
              <a:gd name="connsiteX184" fmla="*/ 12368306 w 17187495"/>
              <a:gd name="connsiteY184" fmla="*/ 45512 h 246829"/>
              <a:gd name="connsiteX185" fmla="*/ 12478182 w 17187495"/>
              <a:gd name="connsiteY185" fmla="*/ 0 h 246829"/>
              <a:gd name="connsiteX186" fmla="*/ 12588059 w 17187495"/>
              <a:gd name="connsiteY186" fmla="*/ 45512 h 246829"/>
              <a:gd name="connsiteX187" fmla="*/ 12612122 w 17187495"/>
              <a:gd name="connsiteY187" fmla="*/ 81202 h 246829"/>
              <a:gd name="connsiteX188" fmla="*/ 12636185 w 17187495"/>
              <a:gd name="connsiteY188" fmla="*/ 45512 h 246829"/>
              <a:gd name="connsiteX189" fmla="*/ 12746061 w 17187495"/>
              <a:gd name="connsiteY189" fmla="*/ 0 h 246829"/>
              <a:gd name="connsiteX190" fmla="*/ 12855938 w 17187495"/>
              <a:gd name="connsiteY190" fmla="*/ 45512 h 246829"/>
              <a:gd name="connsiteX191" fmla="*/ 12880000 w 17187495"/>
              <a:gd name="connsiteY191" fmla="*/ 81202 h 246829"/>
              <a:gd name="connsiteX192" fmla="*/ 12904063 w 17187495"/>
              <a:gd name="connsiteY192" fmla="*/ 45512 h 246829"/>
              <a:gd name="connsiteX193" fmla="*/ 13013939 w 17187495"/>
              <a:gd name="connsiteY193" fmla="*/ 0 h 246829"/>
              <a:gd name="connsiteX194" fmla="*/ 13123816 w 17187495"/>
              <a:gd name="connsiteY194" fmla="*/ 45512 h 246829"/>
              <a:gd name="connsiteX195" fmla="*/ 13147878 w 17187495"/>
              <a:gd name="connsiteY195" fmla="*/ 81202 h 246829"/>
              <a:gd name="connsiteX196" fmla="*/ 13171941 w 17187495"/>
              <a:gd name="connsiteY196" fmla="*/ 45512 h 246829"/>
              <a:gd name="connsiteX197" fmla="*/ 13281817 w 17187495"/>
              <a:gd name="connsiteY197" fmla="*/ 0 h 246829"/>
              <a:gd name="connsiteX198" fmla="*/ 13391694 w 17187495"/>
              <a:gd name="connsiteY198" fmla="*/ 45512 h 246829"/>
              <a:gd name="connsiteX199" fmla="*/ 13415757 w 17187495"/>
              <a:gd name="connsiteY199" fmla="*/ 81202 h 246829"/>
              <a:gd name="connsiteX200" fmla="*/ 13439820 w 17187495"/>
              <a:gd name="connsiteY200" fmla="*/ 45512 h 246829"/>
              <a:gd name="connsiteX201" fmla="*/ 13549696 w 17187495"/>
              <a:gd name="connsiteY201" fmla="*/ 0 h 246829"/>
              <a:gd name="connsiteX202" fmla="*/ 13659573 w 17187495"/>
              <a:gd name="connsiteY202" fmla="*/ 45512 h 246829"/>
              <a:gd name="connsiteX203" fmla="*/ 13683635 w 17187495"/>
              <a:gd name="connsiteY203" fmla="*/ 81202 h 246829"/>
              <a:gd name="connsiteX204" fmla="*/ 13707698 w 17187495"/>
              <a:gd name="connsiteY204" fmla="*/ 45512 h 246829"/>
              <a:gd name="connsiteX205" fmla="*/ 13817574 w 17187495"/>
              <a:gd name="connsiteY205" fmla="*/ 0 h 246829"/>
              <a:gd name="connsiteX206" fmla="*/ 13927451 w 17187495"/>
              <a:gd name="connsiteY206" fmla="*/ 45512 h 246829"/>
              <a:gd name="connsiteX207" fmla="*/ 13951513 w 17187495"/>
              <a:gd name="connsiteY207" fmla="*/ 81202 h 246829"/>
              <a:gd name="connsiteX208" fmla="*/ 13975576 w 17187495"/>
              <a:gd name="connsiteY208" fmla="*/ 45512 h 246829"/>
              <a:gd name="connsiteX209" fmla="*/ 14085452 w 17187495"/>
              <a:gd name="connsiteY209" fmla="*/ 0 h 246829"/>
              <a:gd name="connsiteX210" fmla="*/ 14195329 w 17187495"/>
              <a:gd name="connsiteY210" fmla="*/ 45512 h 246829"/>
              <a:gd name="connsiteX211" fmla="*/ 14219392 w 17187495"/>
              <a:gd name="connsiteY211" fmla="*/ 81202 h 246829"/>
              <a:gd name="connsiteX212" fmla="*/ 14243455 w 17187495"/>
              <a:gd name="connsiteY212" fmla="*/ 45512 h 246829"/>
              <a:gd name="connsiteX213" fmla="*/ 14353331 w 17187495"/>
              <a:gd name="connsiteY213" fmla="*/ 0 h 246829"/>
              <a:gd name="connsiteX214" fmla="*/ 14463208 w 17187495"/>
              <a:gd name="connsiteY214" fmla="*/ 45512 h 246829"/>
              <a:gd name="connsiteX215" fmla="*/ 14487270 w 17187495"/>
              <a:gd name="connsiteY215" fmla="*/ 81202 h 246829"/>
              <a:gd name="connsiteX216" fmla="*/ 14511333 w 17187495"/>
              <a:gd name="connsiteY216" fmla="*/ 45512 h 246829"/>
              <a:gd name="connsiteX217" fmla="*/ 14621209 w 17187495"/>
              <a:gd name="connsiteY217" fmla="*/ 0 h 246829"/>
              <a:gd name="connsiteX218" fmla="*/ 14731086 w 17187495"/>
              <a:gd name="connsiteY218" fmla="*/ 45512 h 246829"/>
              <a:gd name="connsiteX219" fmla="*/ 14755148 w 17187495"/>
              <a:gd name="connsiteY219" fmla="*/ 81202 h 246829"/>
              <a:gd name="connsiteX220" fmla="*/ 14779211 w 17187495"/>
              <a:gd name="connsiteY220" fmla="*/ 45512 h 246829"/>
              <a:gd name="connsiteX221" fmla="*/ 14889087 w 17187495"/>
              <a:gd name="connsiteY221" fmla="*/ 0 h 246829"/>
              <a:gd name="connsiteX222" fmla="*/ 14998964 w 17187495"/>
              <a:gd name="connsiteY222" fmla="*/ 45512 h 246829"/>
              <a:gd name="connsiteX223" fmla="*/ 15023027 w 17187495"/>
              <a:gd name="connsiteY223" fmla="*/ 81202 h 246829"/>
              <a:gd name="connsiteX224" fmla="*/ 15047090 w 17187495"/>
              <a:gd name="connsiteY224" fmla="*/ 45512 h 246829"/>
              <a:gd name="connsiteX225" fmla="*/ 15156966 w 17187495"/>
              <a:gd name="connsiteY225" fmla="*/ 0 h 246829"/>
              <a:gd name="connsiteX226" fmla="*/ 15266843 w 17187495"/>
              <a:gd name="connsiteY226" fmla="*/ 45512 h 246829"/>
              <a:gd name="connsiteX227" fmla="*/ 15290905 w 17187495"/>
              <a:gd name="connsiteY227" fmla="*/ 81202 h 246829"/>
              <a:gd name="connsiteX228" fmla="*/ 15314968 w 17187495"/>
              <a:gd name="connsiteY228" fmla="*/ 45512 h 246829"/>
              <a:gd name="connsiteX229" fmla="*/ 15424844 w 17187495"/>
              <a:gd name="connsiteY229" fmla="*/ 0 h 246829"/>
              <a:gd name="connsiteX230" fmla="*/ 15534721 w 17187495"/>
              <a:gd name="connsiteY230" fmla="*/ 45512 h 246829"/>
              <a:gd name="connsiteX231" fmla="*/ 15558783 w 17187495"/>
              <a:gd name="connsiteY231" fmla="*/ 81202 h 246829"/>
              <a:gd name="connsiteX232" fmla="*/ 15582846 w 17187495"/>
              <a:gd name="connsiteY232" fmla="*/ 45512 h 246829"/>
              <a:gd name="connsiteX233" fmla="*/ 15692722 w 17187495"/>
              <a:gd name="connsiteY233" fmla="*/ 0 h 246829"/>
              <a:gd name="connsiteX234" fmla="*/ 15802599 w 17187495"/>
              <a:gd name="connsiteY234" fmla="*/ 45512 h 246829"/>
              <a:gd name="connsiteX235" fmla="*/ 15826662 w 17187495"/>
              <a:gd name="connsiteY235" fmla="*/ 81202 h 246829"/>
              <a:gd name="connsiteX236" fmla="*/ 15850725 w 17187495"/>
              <a:gd name="connsiteY236" fmla="*/ 45512 h 246829"/>
              <a:gd name="connsiteX237" fmla="*/ 15960601 w 17187495"/>
              <a:gd name="connsiteY237" fmla="*/ 0 h 246829"/>
              <a:gd name="connsiteX238" fmla="*/ 16070478 w 17187495"/>
              <a:gd name="connsiteY238" fmla="*/ 45512 h 246829"/>
              <a:gd name="connsiteX239" fmla="*/ 16094540 w 17187495"/>
              <a:gd name="connsiteY239" fmla="*/ 81202 h 246829"/>
              <a:gd name="connsiteX240" fmla="*/ 16118603 w 17187495"/>
              <a:gd name="connsiteY240" fmla="*/ 45512 h 246829"/>
              <a:gd name="connsiteX241" fmla="*/ 16228479 w 17187495"/>
              <a:gd name="connsiteY241" fmla="*/ 0 h 246829"/>
              <a:gd name="connsiteX242" fmla="*/ 16338355 w 17187495"/>
              <a:gd name="connsiteY242" fmla="*/ 45512 h 246829"/>
              <a:gd name="connsiteX243" fmla="*/ 16362419 w 17187495"/>
              <a:gd name="connsiteY243" fmla="*/ 81202 h 246829"/>
              <a:gd name="connsiteX244" fmla="*/ 16386479 w 17187495"/>
              <a:gd name="connsiteY244" fmla="*/ 45512 h 246829"/>
              <a:gd name="connsiteX245" fmla="*/ 16496359 w 17187495"/>
              <a:gd name="connsiteY245" fmla="*/ 0 h 246829"/>
              <a:gd name="connsiteX246" fmla="*/ 16606235 w 17187495"/>
              <a:gd name="connsiteY246" fmla="*/ 45512 h 246829"/>
              <a:gd name="connsiteX247" fmla="*/ 16630295 w 17187495"/>
              <a:gd name="connsiteY247" fmla="*/ 81202 h 246829"/>
              <a:gd name="connsiteX248" fmla="*/ 16654359 w 17187495"/>
              <a:gd name="connsiteY248" fmla="*/ 45512 h 246829"/>
              <a:gd name="connsiteX249" fmla="*/ 16764235 w 17187495"/>
              <a:gd name="connsiteY249" fmla="*/ 0 h 246829"/>
              <a:gd name="connsiteX250" fmla="*/ 16874115 w 17187495"/>
              <a:gd name="connsiteY250" fmla="*/ 45512 h 246829"/>
              <a:gd name="connsiteX251" fmla="*/ 16898171 w 17187495"/>
              <a:gd name="connsiteY251" fmla="*/ 81196 h 246829"/>
              <a:gd name="connsiteX252" fmla="*/ 16922231 w 17187495"/>
              <a:gd name="connsiteY252" fmla="*/ 45512 h 246829"/>
              <a:gd name="connsiteX253" fmla="*/ 17032107 w 17187495"/>
              <a:gd name="connsiteY253" fmla="*/ 0 h 246829"/>
              <a:gd name="connsiteX254" fmla="*/ 17187495 w 17187495"/>
              <a:gd name="connsiteY254" fmla="*/ 155389 h 246829"/>
              <a:gd name="connsiteX255" fmla="*/ 17186383 w 17187495"/>
              <a:gd name="connsiteY255" fmla="*/ 160894 h 246829"/>
              <a:gd name="connsiteX256" fmla="*/ 91440 w 17187495"/>
              <a:gd name="connsiteY256" fmla="*/ 246829 h 246829"/>
              <a:gd name="connsiteX0" fmla="*/ 63948 w 17096055"/>
              <a:gd name="connsiteY0" fmla="*/ 0 h 246829"/>
              <a:gd name="connsiteX1" fmla="*/ 173825 w 17096055"/>
              <a:gd name="connsiteY1" fmla="*/ 45512 h 246829"/>
              <a:gd name="connsiteX2" fmla="*/ 197887 w 17096055"/>
              <a:gd name="connsiteY2" fmla="*/ 81202 h 246829"/>
              <a:gd name="connsiteX3" fmla="*/ 221950 w 17096055"/>
              <a:gd name="connsiteY3" fmla="*/ 45512 h 246829"/>
              <a:gd name="connsiteX4" fmla="*/ 331826 w 17096055"/>
              <a:gd name="connsiteY4" fmla="*/ 0 h 246829"/>
              <a:gd name="connsiteX5" fmla="*/ 441703 w 17096055"/>
              <a:gd name="connsiteY5" fmla="*/ 45512 h 246829"/>
              <a:gd name="connsiteX6" fmla="*/ 465766 w 17096055"/>
              <a:gd name="connsiteY6" fmla="*/ 81202 h 246829"/>
              <a:gd name="connsiteX7" fmla="*/ 489829 w 17096055"/>
              <a:gd name="connsiteY7" fmla="*/ 45512 h 246829"/>
              <a:gd name="connsiteX8" fmla="*/ 599706 w 17096055"/>
              <a:gd name="connsiteY8" fmla="*/ 0 h 246829"/>
              <a:gd name="connsiteX9" fmla="*/ 709582 w 17096055"/>
              <a:gd name="connsiteY9" fmla="*/ 45512 h 246829"/>
              <a:gd name="connsiteX10" fmla="*/ 733645 w 17096055"/>
              <a:gd name="connsiteY10" fmla="*/ 81202 h 246829"/>
              <a:gd name="connsiteX11" fmla="*/ 757707 w 17096055"/>
              <a:gd name="connsiteY11" fmla="*/ 45512 h 246829"/>
              <a:gd name="connsiteX12" fmla="*/ 867583 w 17096055"/>
              <a:gd name="connsiteY12" fmla="*/ 0 h 246829"/>
              <a:gd name="connsiteX13" fmla="*/ 977460 w 17096055"/>
              <a:gd name="connsiteY13" fmla="*/ 45512 h 246829"/>
              <a:gd name="connsiteX14" fmla="*/ 1001522 w 17096055"/>
              <a:gd name="connsiteY14" fmla="*/ 81202 h 246829"/>
              <a:gd name="connsiteX15" fmla="*/ 1025585 w 17096055"/>
              <a:gd name="connsiteY15" fmla="*/ 45512 h 246829"/>
              <a:gd name="connsiteX16" fmla="*/ 1135461 w 17096055"/>
              <a:gd name="connsiteY16" fmla="*/ 0 h 246829"/>
              <a:gd name="connsiteX17" fmla="*/ 1245337 w 17096055"/>
              <a:gd name="connsiteY17" fmla="*/ 45512 h 246829"/>
              <a:gd name="connsiteX18" fmla="*/ 1269401 w 17096055"/>
              <a:gd name="connsiteY18" fmla="*/ 81202 h 246829"/>
              <a:gd name="connsiteX19" fmla="*/ 1293464 w 17096055"/>
              <a:gd name="connsiteY19" fmla="*/ 45512 h 246829"/>
              <a:gd name="connsiteX20" fmla="*/ 1403340 w 17096055"/>
              <a:gd name="connsiteY20" fmla="*/ 0 h 246829"/>
              <a:gd name="connsiteX21" fmla="*/ 1513218 w 17096055"/>
              <a:gd name="connsiteY21" fmla="*/ 45512 h 246829"/>
              <a:gd name="connsiteX22" fmla="*/ 1537278 w 17096055"/>
              <a:gd name="connsiteY22" fmla="*/ 81202 h 246829"/>
              <a:gd name="connsiteX23" fmla="*/ 1561342 w 17096055"/>
              <a:gd name="connsiteY23" fmla="*/ 45512 h 246829"/>
              <a:gd name="connsiteX24" fmla="*/ 1671217 w 17096055"/>
              <a:gd name="connsiteY24" fmla="*/ 0 h 246829"/>
              <a:gd name="connsiteX25" fmla="*/ 1781094 w 17096055"/>
              <a:gd name="connsiteY25" fmla="*/ 45512 h 246829"/>
              <a:gd name="connsiteX26" fmla="*/ 1805156 w 17096055"/>
              <a:gd name="connsiteY26" fmla="*/ 81202 h 246829"/>
              <a:gd name="connsiteX27" fmla="*/ 1829219 w 17096055"/>
              <a:gd name="connsiteY27" fmla="*/ 45512 h 246829"/>
              <a:gd name="connsiteX28" fmla="*/ 1939095 w 17096055"/>
              <a:gd name="connsiteY28" fmla="*/ 0 h 246829"/>
              <a:gd name="connsiteX29" fmla="*/ 2048973 w 17096055"/>
              <a:gd name="connsiteY29" fmla="*/ 45512 h 246829"/>
              <a:gd name="connsiteX30" fmla="*/ 2073035 w 17096055"/>
              <a:gd name="connsiteY30" fmla="*/ 81202 h 246829"/>
              <a:gd name="connsiteX31" fmla="*/ 2097099 w 17096055"/>
              <a:gd name="connsiteY31" fmla="*/ 45512 h 246829"/>
              <a:gd name="connsiteX32" fmla="*/ 2206974 w 17096055"/>
              <a:gd name="connsiteY32" fmla="*/ 0 h 246829"/>
              <a:gd name="connsiteX33" fmla="*/ 2316851 w 17096055"/>
              <a:gd name="connsiteY33" fmla="*/ 45512 h 246829"/>
              <a:gd name="connsiteX34" fmla="*/ 2340913 w 17096055"/>
              <a:gd name="connsiteY34" fmla="*/ 81202 h 246829"/>
              <a:gd name="connsiteX35" fmla="*/ 2364975 w 17096055"/>
              <a:gd name="connsiteY35" fmla="*/ 45512 h 246829"/>
              <a:gd name="connsiteX36" fmla="*/ 2474852 w 17096055"/>
              <a:gd name="connsiteY36" fmla="*/ 0 h 246829"/>
              <a:gd name="connsiteX37" fmla="*/ 2584729 w 17096055"/>
              <a:gd name="connsiteY37" fmla="*/ 45512 h 246829"/>
              <a:gd name="connsiteX38" fmla="*/ 2608791 w 17096055"/>
              <a:gd name="connsiteY38" fmla="*/ 81202 h 246829"/>
              <a:gd name="connsiteX39" fmla="*/ 2632853 w 17096055"/>
              <a:gd name="connsiteY39" fmla="*/ 45512 h 246829"/>
              <a:gd name="connsiteX40" fmla="*/ 2742730 w 17096055"/>
              <a:gd name="connsiteY40" fmla="*/ 0 h 246829"/>
              <a:gd name="connsiteX41" fmla="*/ 2852606 w 17096055"/>
              <a:gd name="connsiteY41" fmla="*/ 45512 h 246829"/>
              <a:gd name="connsiteX42" fmla="*/ 2876670 w 17096055"/>
              <a:gd name="connsiteY42" fmla="*/ 81202 h 246829"/>
              <a:gd name="connsiteX43" fmla="*/ 2900733 w 17096055"/>
              <a:gd name="connsiteY43" fmla="*/ 45512 h 246829"/>
              <a:gd name="connsiteX44" fmla="*/ 3010609 w 17096055"/>
              <a:gd name="connsiteY44" fmla="*/ 0 h 246829"/>
              <a:gd name="connsiteX45" fmla="*/ 3120485 w 17096055"/>
              <a:gd name="connsiteY45" fmla="*/ 45512 h 246829"/>
              <a:gd name="connsiteX46" fmla="*/ 3144548 w 17096055"/>
              <a:gd name="connsiteY46" fmla="*/ 81202 h 246829"/>
              <a:gd name="connsiteX47" fmla="*/ 3168610 w 17096055"/>
              <a:gd name="connsiteY47" fmla="*/ 45512 h 246829"/>
              <a:gd name="connsiteX48" fmla="*/ 3278487 w 17096055"/>
              <a:gd name="connsiteY48" fmla="*/ 0 h 246829"/>
              <a:gd name="connsiteX49" fmla="*/ 3388363 w 17096055"/>
              <a:gd name="connsiteY49" fmla="*/ 45512 h 246829"/>
              <a:gd name="connsiteX50" fmla="*/ 3412427 w 17096055"/>
              <a:gd name="connsiteY50" fmla="*/ 81202 h 246829"/>
              <a:gd name="connsiteX51" fmla="*/ 3436488 w 17096055"/>
              <a:gd name="connsiteY51" fmla="*/ 45512 h 246829"/>
              <a:gd name="connsiteX52" fmla="*/ 3546365 w 17096055"/>
              <a:gd name="connsiteY52" fmla="*/ 0 h 246829"/>
              <a:gd name="connsiteX53" fmla="*/ 3656241 w 17096055"/>
              <a:gd name="connsiteY53" fmla="*/ 45512 h 246829"/>
              <a:gd name="connsiteX54" fmla="*/ 3680304 w 17096055"/>
              <a:gd name="connsiteY54" fmla="*/ 81202 h 246829"/>
              <a:gd name="connsiteX55" fmla="*/ 3704366 w 17096055"/>
              <a:gd name="connsiteY55" fmla="*/ 45512 h 246829"/>
              <a:gd name="connsiteX56" fmla="*/ 3814243 w 17096055"/>
              <a:gd name="connsiteY56" fmla="*/ 0 h 246829"/>
              <a:gd name="connsiteX57" fmla="*/ 3924120 w 17096055"/>
              <a:gd name="connsiteY57" fmla="*/ 45512 h 246829"/>
              <a:gd name="connsiteX58" fmla="*/ 3948183 w 17096055"/>
              <a:gd name="connsiteY58" fmla="*/ 81202 h 246829"/>
              <a:gd name="connsiteX59" fmla="*/ 3972245 w 17096055"/>
              <a:gd name="connsiteY59" fmla="*/ 45512 h 246829"/>
              <a:gd name="connsiteX60" fmla="*/ 4082121 w 17096055"/>
              <a:gd name="connsiteY60" fmla="*/ 0 h 246829"/>
              <a:gd name="connsiteX61" fmla="*/ 4191999 w 17096055"/>
              <a:gd name="connsiteY61" fmla="*/ 45512 h 246829"/>
              <a:gd name="connsiteX62" fmla="*/ 4216060 w 17096055"/>
              <a:gd name="connsiteY62" fmla="*/ 81202 h 246829"/>
              <a:gd name="connsiteX63" fmla="*/ 4240124 w 17096055"/>
              <a:gd name="connsiteY63" fmla="*/ 45512 h 246829"/>
              <a:gd name="connsiteX64" fmla="*/ 4349999 w 17096055"/>
              <a:gd name="connsiteY64" fmla="*/ 0 h 246829"/>
              <a:gd name="connsiteX65" fmla="*/ 4459877 w 17096055"/>
              <a:gd name="connsiteY65" fmla="*/ 45512 h 246829"/>
              <a:gd name="connsiteX66" fmla="*/ 4483938 w 17096055"/>
              <a:gd name="connsiteY66" fmla="*/ 81202 h 246829"/>
              <a:gd name="connsiteX67" fmla="*/ 4508002 w 17096055"/>
              <a:gd name="connsiteY67" fmla="*/ 45512 h 246829"/>
              <a:gd name="connsiteX68" fmla="*/ 4617878 w 17096055"/>
              <a:gd name="connsiteY68" fmla="*/ 0 h 246829"/>
              <a:gd name="connsiteX69" fmla="*/ 4727754 w 17096055"/>
              <a:gd name="connsiteY69" fmla="*/ 45512 h 246829"/>
              <a:gd name="connsiteX70" fmla="*/ 4751818 w 17096055"/>
              <a:gd name="connsiteY70" fmla="*/ 81202 h 246829"/>
              <a:gd name="connsiteX71" fmla="*/ 4775881 w 17096055"/>
              <a:gd name="connsiteY71" fmla="*/ 45512 h 246829"/>
              <a:gd name="connsiteX72" fmla="*/ 4885757 w 17096055"/>
              <a:gd name="connsiteY72" fmla="*/ 0 h 246829"/>
              <a:gd name="connsiteX73" fmla="*/ 4995633 w 17096055"/>
              <a:gd name="connsiteY73" fmla="*/ 45512 h 246829"/>
              <a:gd name="connsiteX74" fmla="*/ 5019696 w 17096055"/>
              <a:gd name="connsiteY74" fmla="*/ 81202 h 246829"/>
              <a:gd name="connsiteX75" fmla="*/ 5043758 w 17096055"/>
              <a:gd name="connsiteY75" fmla="*/ 45512 h 246829"/>
              <a:gd name="connsiteX76" fmla="*/ 5153635 w 17096055"/>
              <a:gd name="connsiteY76" fmla="*/ 0 h 246829"/>
              <a:gd name="connsiteX77" fmla="*/ 5263512 w 17096055"/>
              <a:gd name="connsiteY77" fmla="*/ 45512 h 246829"/>
              <a:gd name="connsiteX78" fmla="*/ 5287573 w 17096055"/>
              <a:gd name="connsiteY78" fmla="*/ 81202 h 246829"/>
              <a:gd name="connsiteX79" fmla="*/ 5311636 w 17096055"/>
              <a:gd name="connsiteY79" fmla="*/ 45512 h 246829"/>
              <a:gd name="connsiteX80" fmla="*/ 5421512 w 17096055"/>
              <a:gd name="connsiteY80" fmla="*/ 0 h 246829"/>
              <a:gd name="connsiteX81" fmla="*/ 5531390 w 17096055"/>
              <a:gd name="connsiteY81" fmla="*/ 45512 h 246829"/>
              <a:gd name="connsiteX82" fmla="*/ 5555452 w 17096055"/>
              <a:gd name="connsiteY82" fmla="*/ 81202 h 246829"/>
              <a:gd name="connsiteX83" fmla="*/ 5579516 w 17096055"/>
              <a:gd name="connsiteY83" fmla="*/ 45512 h 246829"/>
              <a:gd name="connsiteX84" fmla="*/ 5689391 w 17096055"/>
              <a:gd name="connsiteY84" fmla="*/ 0 h 246829"/>
              <a:gd name="connsiteX85" fmla="*/ 5799269 w 17096055"/>
              <a:gd name="connsiteY85" fmla="*/ 45512 h 246829"/>
              <a:gd name="connsiteX86" fmla="*/ 5823330 w 17096055"/>
              <a:gd name="connsiteY86" fmla="*/ 81202 h 246829"/>
              <a:gd name="connsiteX87" fmla="*/ 5847394 w 17096055"/>
              <a:gd name="connsiteY87" fmla="*/ 45512 h 246829"/>
              <a:gd name="connsiteX88" fmla="*/ 5957270 w 17096055"/>
              <a:gd name="connsiteY88" fmla="*/ 0 h 246829"/>
              <a:gd name="connsiteX89" fmla="*/ 6067146 w 17096055"/>
              <a:gd name="connsiteY89" fmla="*/ 45512 h 246829"/>
              <a:gd name="connsiteX90" fmla="*/ 6091209 w 17096055"/>
              <a:gd name="connsiteY90" fmla="*/ 81202 h 246829"/>
              <a:gd name="connsiteX91" fmla="*/ 6115272 w 17096055"/>
              <a:gd name="connsiteY91" fmla="*/ 45512 h 246829"/>
              <a:gd name="connsiteX92" fmla="*/ 6225148 w 17096055"/>
              <a:gd name="connsiteY92" fmla="*/ 0 h 246829"/>
              <a:gd name="connsiteX93" fmla="*/ 6335024 w 17096055"/>
              <a:gd name="connsiteY93" fmla="*/ 45512 h 246829"/>
              <a:gd name="connsiteX94" fmla="*/ 6359088 w 17096055"/>
              <a:gd name="connsiteY94" fmla="*/ 81202 h 246829"/>
              <a:gd name="connsiteX95" fmla="*/ 6383150 w 17096055"/>
              <a:gd name="connsiteY95" fmla="*/ 45512 h 246829"/>
              <a:gd name="connsiteX96" fmla="*/ 6493027 w 17096055"/>
              <a:gd name="connsiteY96" fmla="*/ 0 h 246829"/>
              <a:gd name="connsiteX97" fmla="*/ 6602903 w 17096055"/>
              <a:gd name="connsiteY97" fmla="*/ 45512 h 246829"/>
              <a:gd name="connsiteX98" fmla="*/ 6626966 w 17096055"/>
              <a:gd name="connsiteY98" fmla="*/ 81202 h 246829"/>
              <a:gd name="connsiteX99" fmla="*/ 6651028 w 17096055"/>
              <a:gd name="connsiteY99" fmla="*/ 45512 h 246829"/>
              <a:gd name="connsiteX100" fmla="*/ 6760904 w 17096055"/>
              <a:gd name="connsiteY100" fmla="*/ 0 h 246829"/>
              <a:gd name="connsiteX101" fmla="*/ 6870782 w 17096055"/>
              <a:gd name="connsiteY101" fmla="*/ 45512 h 246829"/>
              <a:gd name="connsiteX102" fmla="*/ 6894843 w 17096055"/>
              <a:gd name="connsiteY102" fmla="*/ 81202 h 246829"/>
              <a:gd name="connsiteX103" fmla="*/ 6918907 w 17096055"/>
              <a:gd name="connsiteY103" fmla="*/ 45512 h 246829"/>
              <a:gd name="connsiteX104" fmla="*/ 7028782 w 17096055"/>
              <a:gd name="connsiteY104" fmla="*/ 0 h 246829"/>
              <a:gd name="connsiteX105" fmla="*/ 7138660 w 17096055"/>
              <a:gd name="connsiteY105" fmla="*/ 45512 h 246829"/>
              <a:gd name="connsiteX106" fmla="*/ 7162722 w 17096055"/>
              <a:gd name="connsiteY106" fmla="*/ 81202 h 246829"/>
              <a:gd name="connsiteX107" fmla="*/ 7186786 w 17096055"/>
              <a:gd name="connsiteY107" fmla="*/ 45512 h 246829"/>
              <a:gd name="connsiteX108" fmla="*/ 7296661 w 17096055"/>
              <a:gd name="connsiteY108" fmla="*/ 0 h 246829"/>
              <a:gd name="connsiteX109" fmla="*/ 7406538 w 17096055"/>
              <a:gd name="connsiteY109" fmla="*/ 45512 h 246829"/>
              <a:gd name="connsiteX110" fmla="*/ 7430601 w 17096055"/>
              <a:gd name="connsiteY110" fmla="*/ 81202 h 246829"/>
              <a:gd name="connsiteX111" fmla="*/ 7454664 w 17096055"/>
              <a:gd name="connsiteY111" fmla="*/ 45512 h 246829"/>
              <a:gd name="connsiteX112" fmla="*/ 7564540 w 17096055"/>
              <a:gd name="connsiteY112" fmla="*/ 0 h 246829"/>
              <a:gd name="connsiteX113" fmla="*/ 7674416 w 17096055"/>
              <a:gd name="connsiteY113" fmla="*/ 45512 h 246829"/>
              <a:gd name="connsiteX114" fmla="*/ 7698478 w 17096055"/>
              <a:gd name="connsiteY114" fmla="*/ 81202 h 246829"/>
              <a:gd name="connsiteX115" fmla="*/ 7722540 w 17096055"/>
              <a:gd name="connsiteY115" fmla="*/ 45512 h 246829"/>
              <a:gd name="connsiteX116" fmla="*/ 7832417 w 17096055"/>
              <a:gd name="connsiteY116" fmla="*/ 0 h 246829"/>
              <a:gd name="connsiteX117" fmla="*/ 7942294 w 17096055"/>
              <a:gd name="connsiteY117" fmla="*/ 45512 h 246829"/>
              <a:gd name="connsiteX118" fmla="*/ 7966356 w 17096055"/>
              <a:gd name="connsiteY118" fmla="*/ 81202 h 246829"/>
              <a:gd name="connsiteX119" fmla="*/ 7990419 w 17096055"/>
              <a:gd name="connsiteY119" fmla="*/ 45512 h 246829"/>
              <a:gd name="connsiteX120" fmla="*/ 8100296 w 17096055"/>
              <a:gd name="connsiteY120" fmla="*/ 0 h 246829"/>
              <a:gd name="connsiteX121" fmla="*/ 8210173 w 17096055"/>
              <a:gd name="connsiteY121" fmla="*/ 45512 h 246829"/>
              <a:gd name="connsiteX122" fmla="*/ 8234231 w 17096055"/>
              <a:gd name="connsiteY122" fmla="*/ 81196 h 246829"/>
              <a:gd name="connsiteX123" fmla="*/ 8258289 w 17096055"/>
              <a:gd name="connsiteY123" fmla="*/ 45512 h 246829"/>
              <a:gd name="connsiteX124" fmla="*/ 8368166 w 17096055"/>
              <a:gd name="connsiteY124" fmla="*/ 0 h 246829"/>
              <a:gd name="connsiteX125" fmla="*/ 8478043 w 17096055"/>
              <a:gd name="connsiteY125" fmla="*/ 45512 h 246829"/>
              <a:gd name="connsiteX126" fmla="*/ 8502308 w 17096055"/>
              <a:gd name="connsiteY126" fmla="*/ 81502 h 246829"/>
              <a:gd name="connsiteX127" fmla="*/ 8526573 w 17096055"/>
              <a:gd name="connsiteY127" fmla="*/ 45512 h 246829"/>
              <a:gd name="connsiteX128" fmla="*/ 8636448 w 17096055"/>
              <a:gd name="connsiteY128" fmla="*/ 0 h 246829"/>
              <a:gd name="connsiteX129" fmla="*/ 8746325 w 17096055"/>
              <a:gd name="connsiteY129" fmla="*/ 45512 h 246829"/>
              <a:gd name="connsiteX130" fmla="*/ 8770387 w 17096055"/>
              <a:gd name="connsiteY130" fmla="*/ 81202 h 246829"/>
              <a:gd name="connsiteX131" fmla="*/ 8794450 w 17096055"/>
              <a:gd name="connsiteY131" fmla="*/ 45512 h 246829"/>
              <a:gd name="connsiteX132" fmla="*/ 8904326 w 17096055"/>
              <a:gd name="connsiteY132" fmla="*/ 0 h 246829"/>
              <a:gd name="connsiteX133" fmla="*/ 9014203 w 17096055"/>
              <a:gd name="connsiteY133" fmla="*/ 45512 h 246829"/>
              <a:gd name="connsiteX134" fmla="*/ 9038266 w 17096055"/>
              <a:gd name="connsiteY134" fmla="*/ 81202 h 246829"/>
              <a:gd name="connsiteX135" fmla="*/ 9062329 w 17096055"/>
              <a:gd name="connsiteY135" fmla="*/ 45512 h 246829"/>
              <a:gd name="connsiteX136" fmla="*/ 9172206 w 17096055"/>
              <a:gd name="connsiteY136" fmla="*/ 0 h 246829"/>
              <a:gd name="connsiteX137" fmla="*/ 9282082 w 17096055"/>
              <a:gd name="connsiteY137" fmla="*/ 45512 h 246829"/>
              <a:gd name="connsiteX138" fmla="*/ 9306145 w 17096055"/>
              <a:gd name="connsiteY138" fmla="*/ 81202 h 246829"/>
              <a:gd name="connsiteX139" fmla="*/ 9330207 w 17096055"/>
              <a:gd name="connsiteY139" fmla="*/ 45512 h 246829"/>
              <a:gd name="connsiteX140" fmla="*/ 9440083 w 17096055"/>
              <a:gd name="connsiteY140" fmla="*/ 0 h 246829"/>
              <a:gd name="connsiteX141" fmla="*/ 9549960 w 17096055"/>
              <a:gd name="connsiteY141" fmla="*/ 45512 h 246829"/>
              <a:gd name="connsiteX142" fmla="*/ 9574022 w 17096055"/>
              <a:gd name="connsiteY142" fmla="*/ 81202 h 246829"/>
              <a:gd name="connsiteX143" fmla="*/ 9598085 w 17096055"/>
              <a:gd name="connsiteY143" fmla="*/ 45512 h 246829"/>
              <a:gd name="connsiteX144" fmla="*/ 9707961 w 17096055"/>
              <a:gd name="connsiteY144" fmla="*/ 0 h 246829"/>
              <a:gd name="connsiteX145" fmla="*/ 9817837 w 17096055"/>
              <a:gd name="connsiteY145" fmla="*/ 45512 h 246829"/>
              <a:gd name="connsiteX146" fmla="*/ 9841901 w 17096055"/>
              <a:gd name="connsiteY146" fmla="*/ 81202 h 246829"/>
              <a:gd name="connsiteX147" fmla="*/ 9865964 w 17096055"/>
              <a:gd name="connsiteY147" fmla="*/ 45512 h 246829"/>
              <a:gd name="connsiteX148" fmla="*/ 9975840 w 17096055"/>
              <a:gd name="connsiteY148" fmla="*/ 0 h 246829"/>
              <a:gd name="connsiteX149" fmla="*/ 10085717 w 17096055"/>
              <a:gd name="connsiteY149" fmla="*/ 45512 h 246829"/>
              <a:gd name="connsiteX150" fmla="*/ 10109778 w 17096055"/>
              <a:gd name="connsiteY150" fmla="*/ 81202 h 246829"/>
              <a:gd name="connsiteX151" fmla="*/ 10133841 w 17096055"/>
              <a:gd name="connsiteY151" fmla="*/ 45512 h 246829"/>
              <a:gd name="connsiteX152" fmla="*/ 10243717 w 17096055"/>
              <a:gd name="connsiteY152" fmla="*/ 0 h 246829"/>
              <a:gd name="connsiteX153" fmla="*/ 10353594 w 17096055"/>
              <a:gd name="connsiteY153" fmla="*/ 45512 h 246829"/>
              <a:gd name="connsiteX154" fmla="*/ 10377656 w 17096055"/>
              <a:gd name="connsiteY154" fmla="*/ 81202 h 246829"/>
              <a:gd name="connsiteX155" fmla="*/ 10401719 w 17096055"/>
              <a:gd name="connsiteY155" fmla="*/ 45512 h 246829"/>
              <a:gd name="connsiteX156" fmla="*/ 10511595 w 17096055"/>
              <a:gd name="connsiteY156" fmla="*/ 0 h 246829"/>
              <a:gd name="connsiteX157" fmla="*/ 10621473 w 17096055"/>
              <a:gd name="connsiteY157" fmla="*/ 45512 h 246829"/>
              <a:gd name="connsiteX158" fmla="*/ 10645535 w 17096055"/>
              <a:gd name="connsiteY158" fmla="*/ 81202 h 246829"/>
              <a:gd name="connsiteX159" fmla="*/ 10669599 w 17096055"/>
              <a:gd name="connsiteY159" fmla="*/ 45512 h 246829"/>
              <a:gd name="connsiteX160" fmla="*/ 10779474 w 17096055"/>
              <a:gd name="connsiteY160" fmla="*/ 0 h 246829"/>
              <a:gd name="connsiteX161" fmla="*/ 10889351 w 17096055"/>
              <a:gd name="connsiteY161" fmla="*/ 45512 h 246829"/>
              <a:gd name="connsiteX162" fmla="*/ 10913413 w 17096055"/>
              <a:gd name="connsiteY162" fmla="*/ 81202 h 246829"/>
              <a:gd name="connsiteX163" fmla="*/ 10937475 w 17096055"/>
              <a:gd name="connsiteY163" fmla="*/ 45512 h 246829"/>
              <a:gd name="connsiteX164" fmla="*/ 11047352 w 17096055"/>
              <a:gd name="connsiteY164" fmla="*/ 0 h 246829"/>
              <a:gd name="connsiteX165" fmla="*/ 11157229 w 17096055"/>
              <a:gd name="connsiteY165" fmla="*/ 45512 h 246829"/>
              <a:gd name="connsiteX166" fmla="*/ 11181291 w 17096055"/>
              <a:gd name="connsiteY166" fmla="*/ 81202 h 246829"/>
              <a:gd name="connsiteX167" fmla="*/ 11205353 w 17096055"/>
              <a:gd name="connsiteY167" fmla="*/ 45512 h 246829"/>
              <a:gd name="connsiteX168" fmla="*/ 11315230 w 17096055"/>
              <a:gd name="connsiteY168" fmla="*/ 0 h 246829"/>
              <a:gd name="connsiteX169" fmla="*/ 11425106 w 17096055"/>
              <a:gd name="connsiteY169" fmla="*/ 45512 h 246829"/>
              <a:gd name="connsiteX170" fmla="*/ 11449170 w 17096055"/>
              <a:gd name="connsiteY170" fmla="*/ 81202 h 246829"/>
              <a:gd name="connsiteX171" fmla="*/ 11473233 w 17096055"/>
              <a:gd name="connsiteY171" fmla="*/ 45512 h 246829"/>
              <a:gd name="connsiteX172" fmla="*/ 11583109 w 17096055"/>
              <a:gd name="connsiteY172" fmla="*/ 0 h 246829"/>
              <a:gd name="connsiteX173" fmla="*/ 11692985 w 17096055"/>
              <a:gd name="connsiteY173" fmla="*/ 45512 h 246829"/>
              <a:gd name="connsiteX174" fmla="*/ 11717048 w 17096055"/>
              <a:gd name="connsiteY174" fmla="*/ 81202 h 246829"/>
              <a:gd name="connsiteX175" fmla="*/ 11741110 w 17096055"/>
              <a:gd name="connsiteY175" fmla="*/ 45512 h 246829"/>
              <a:gd name="connsiteX176" fmla="*/ 11850987 w 17096055"/>
              <a:gd name="connsiteY176" fmla="*/ 0 h 246829"/>
              <a:gd name="connsiteX177" fmla="*/ 11960863 w 17096055"/>
              <a:gd name="connsiteY177" fmla="*/ 45512 h 246829"/>
              <a:gd name="connsiteX178" fmla="*/ 11984926 w 17096055"/>
              <a:gd name="connsiteY178" fmla="*/ 81202 h 246829"/>
              <a:gd name="connsiteX179" fmla="*/ 12008988 w 17096055"/>
              <a:gd name="connsiteY179" fmla="*/ 45512 h 246829"/>
              <a:gd name="connsiteX180" fmla="*/ 12118864 w 17096055"/>
              <a:gd name="connsiteY180" fmla="*/ 0 h 246829"/>
              <a:gd name="connsiteX181" fmla="*/ 12228741 w 17096055"/>
              <a:gd name="connsiteY181" fmla="*/ 45512 h 246829"/>
              <a:gd name="connsiteX182" fmla="*/ 12252803 w 17096055"/>
              <a:gd name="connsiteY182" fmla="*/ 81202 h 246829"/>
              <a:gd name="connsiteX183" fmla="*/ 12276866 w 17096055"/>
              <a:gd name="connsiteY183" fmla="*/ 45512 h 246829"/>
              <a:gd name="connsiteX184" fmla="*/ 12386742 w 17096055"/>
              <a:gd name="connsiteY184" fmla="*/ 0 h 246829"/>
              <a:gd name="connsiteX185" fmla="*/ 12496619 w 17096055"/>
              <a:gd name="connsiteY185" fmla="*/ 45512 h 246829"/>
              <a:gd name="connsiteX186" fmla="*/ 12520682 w 17096055"/>
              <a:gd name="connsiteY186" fmla="*/ 81202 h 246829"/>
              <a:gd name="connsiteX187" fmla="*/ 12544745 w 17096055"/>
              <a:gd name="connsiteY187" fmla="*/ 45512 h 246829"/>
              <a:gd name="connsiteX188" fmla="*/ 12654621 w 17096055"/>
              <a:gd name="connsiteY188" fmla="*/ 0 h 246829"/>
              <a:gd name="connsiteX189" fmla="*/ 12764498 w 17096055"/>
              <a:gd name="connsiteY189" fmla="*/ 45512 h 246829"/>
              <a:gd name="connsiteX190" fmla="*/ 12788560 w 17096055"/>
              <a:gd name="connsiteY190" fmla="*/ 81202 h 246829"/>
              <a:gd name="connsiteX191" fmla="*/ 12812623 w 17096055"/>
              <a:gd name="connsiteY191" fmla="*/ 45512 h 246829"/>
              <a:gd name="connsiteX192" fmla="*/ 12922499 w 17096055"/>
              <a:gd name="connsiteY192" fmla="*/ 0 h 246829"/>
              <a:gd name="connsiteX193" fmla="*/ 13032376 w 17096055"/>
              <a:gd name="connsiteY193" fmla="*/ 45512 h 246829"/>
              <a:gd name="connsiteX194" fmla="*/ 13056438 w 17096055"/>
              <a:gd name="connsiteY194" fmla="*/ 81202 h 246829"/>
              <a:gd name="connsiteX195" fmla="*/ 13080501 w 17096055"/>
              <a:gd name="connsiteY195" fmla="*/ 45512 h 246829"/>
              <a:gd name="connsiteX196" fmla="*/ 13190377 w 17096055"/>
              <a:gd name="connsiteY196" fmla="*/ 0 h 246829"/>
              <a:gd name="connsiteX197" fmla="*/ 13300254 w 17096055"/>
              <a:gd name="connsiteY197" fmla="*/ 45512 h 246829"/>
              <a:gd name="connsiteX198" fmla="*/ 13324317 w 17096055"/>
              <a:gd name="connsiteY198" fmla="*/ 81202 h 246829"/>
              <a:gd name="connsiteX199" fmla="*/ 13348380 w 17096055"/>
              <a:gd name="connsiteY199" fmla="*/ 45512 h 246829"/>
              <a:gd name="connsiteX200" fmla="*/ 13458256 w 17096055"/>
              <a:gd name="connsiteY200" fmla="*/ 0 h 246829"/>
              <a:gd name="connsiteX201" fmla="*/ 13568133 w 17096055"/>
              <a:gd name="connsiteY201" fmla="*/ 45512 h 246829"/>
              <a:gd name="connsiteX202" fmla="*/ 13592195 w 17096055"/>
              <a:gd name="connsiteY202" fmla="*/ 81202 h 246829"/>
              <a:gd name="connsiteX203" fmla="*/ 13616258 w 17096055"/>
              <a:gd name="connsiteY203" fmla="*/ 45512 h 246829"/>
              <a:gd name="connsiteX204" fmla="*/ 13726134 w 17096055"/>
              <a:gd name="connsiteY204" fmla="*/ 0 h 246829"/>
              <a:gd name="connsiteX205" fmla="*/ 13836011 w 17096055"/>
              <a:gd name="connsiteY205" fmla="*/ 45512 h 246829"/>
              <a:gd name="connsiteX206" fmla="*/ 13860073 w 17096055"/>
              <a:gd name="connsiteY206" fmla="*/ 81202 h 246829"/>
              <a:gd name="connsiteX207" fmla="*/ 13884136 w 17096055"/>
              <a:gd name="connsiteY207" fmla="*/ 45512 h 246829"/>
              <a:gd name="connsiteX208" fmla="*/ 13994012 w 17096055"/>
              <a:gd name="connsiteY208" fmla="*/ 0 h 246829"/>
              <a:gd name="connsiteX209" fmla="*/ 14103889 w 17096055"/>
              <a:gd name="connsiteY209" fmla="*/ 45512 h 246829"/>
              <a:gd name="connsiteX210" fmla="*/ 14127952 w 17096055"/>
              <a:gd name="connsiteY210" fmla="*/ 81202 h 246829"/>
              <a:gd name="connsiteX211" fmla="*/ 14152015 w 17096055"/>
              <a:gd name="connsiteY211" fmla="*/ 45512 h 246829"/>
              <a:gd name="connsiteX212" fmla="*/ 14261891 w 17096055"/>
              <a:gd name="connsiteY212" fmla="*/ 0 h 246829"/>
              <a:gd name="connsiteX213" fmla="*/ 14371768 w 17096055"/>
              <a:gd name="connsiteY213" fmla="*/ 45512 h 246829"/>
              <a:gd name="connsiteX214" fmla="*/ 14395830 w 17096055"/>
              <a:gd name="connsiteY214" fmla="*/ 81202 h 246829"/>
              <a:gd name="connsiteX215" fmla="*/ 14419893 w 17096055"/>
              <a:gd name="connsiteY215" fmla="*/ 45512 h 246829"/>
              <a:gd name="connsiteX216" fmla="*/ 14529769 w 17096055"/>
              <a:gd name="connsiteY216" fmla="*/ 0 h 246829"/>
              <a:gd name="connsiteX217" fmla="*/ 14639646 w 17096055"/>
              <a:gd name="connsiteY217" fmla="*/ 45512 h 246829"/>
              <a:gd name="connsiteX218" fmla="*/ 14663708 w 17096055"/>
              <a:gd name="connsiteY218" fmla="*/ 81202 h 246829"/>
              <a:gd name="connsiteX219" fmla="*/ 14687771 w 17096055"/>
              <a:gd name="connsiteY219" fmla="*/ 45512 h 246829"/>
              <a:gd name="connsiteX220" fmla="*/ 14797647 w 17096055"/>
              <a:gd name="connsiteY220" fmla="*/ 0 h 246829"/>
              <a:gd name="connsiteX221" fmla="*/ 14907524 w 17096055"/>
              <a:gd name="connsiteY221" fmla="*/ 45512 h 246829"/>
              <a:gd name="connsiteX222" fmla="*/ 14931587 w 17096055"/>
              <a:gd name="connsiteY222" fmla="*/ 81202 h 246829"/>
              <a:gd name="connsiteX223" fmla="*/ 14955650 w 17096055"/>
              <a:gd name="connsiteY223" fmla="*/ 45512 h 246829"/>
              <a:gd name="connsiteX224" fmla="*/ 15065526 w 17096055"/>
              <a:gd name="connsiteY224" fmla="*/ 0 h 246829"/>
              <a:gd name="connsiteX225" fmla="*/ 15175403 w 17096055"/>
              <a:gd name="connsiteY225" fmla="*/ 45512 h 246829"/>
              <a:gd name="connsiteX226" fmla="*/ 15199465 w 17096055"/>
              <a:gd name="connsiteY226" fmla="*/ 81202 h 246829"/>
              <a:gd name="connsiteX227" fmla="*/ 15223528 w 17096055"/>
              <a:gd name="connsiteY227" fmla="*/ 45512 h 246829"/>
              <a:gd name="connsiteX228" fmla="*/ 15333404 w 17096055"/>
              <a:gd name="connsiteY228" fmla="*/ 0 h 246829"/>
              <a:gd name="connsiteX229" fmla="*/ 15443281 w 17096055"/>
              <a:gd name="connsiteY229" fmla="*/ 45512 h 246829"/>
              <a:gd name="connsiteX230" fmla="*/ 15467343 w 17096055"/>
              <a:gd name="connsiteY230" fmla="*/ 81202 h 246829"/>
              <a:gd name="connsiteX231" fmla="*/ 15491406 w 17096055"/>
              <a:gd name="connsiteY231" fmla="*/ 45512 h 246829"/>
              <a:gd name="connsiteX232" fmla="*/ 15601282 w 17096055"/>
              <a:gd name="connsiteY232" fmla="*/ 0 h 246829"/>
              <a:gd name="connsiteX233" fmla="*/ 15711159 w 17096055"/>
              <a:gd name="connsiteY233" fmla="*/ 45512 h 246829"/>
              <a:gd name="connsiteX234" fmla="*/ 15735222 w 17096055"/>
              <a:gd name="connsiteY234" fmla="*/ 81202 h 246829"/>
              <a:gd name="connsiteX235" fmla="*/ 15759285 w 17096055"/>
              <a:gd name="connsiteY235" fmla="*/ 45512 h 246829"/>
              <a:gd name="connsiteX236" fmla="*/ 15869161 w 17096055"/>
              <a:gd name="connsiteY236" fmla="*/ 0 h 246829"/>
              <a:gd name="connsiteX237" fmla="*/ 15979038 w 17096055"/>
              <a:gd name="connsiteY237" fmla="*/ 45512 h 246829"/>
              <a:gd name="connsiteX238" fmla="*/ 16003100 w 17096055"/>
              <a:gd name="connsiteY238" fmla="*/ 81202 h 246829"/>
              <a:gd name="connsiteX239" fmla="*/ 16027163 w 17096055"/>
              <a:gd name="connsiteY239" fmla="*/ 45512 h 246829"/>
              <a:gd name="connsiteX240" fmla="*/ 16137039 w 17096055"/>
              <a:gd name="connsiteY240" fmla="*/ 0 h 246829"/>
              <a:gd name="connsiteX241" fmla="*/ 16246915 w 17096055"/>
              <a:gd name="connsiteY241" fmla="*/ 45512 h 246829"/>
              <a:gd name="connsiteX242" fmla="*/ 16270979 w 17096055"/>
              <a:gd name="connsiteY242" fmla="*/ 81202 h 246829"/>
              <a:gd name="connsiteX243" fmla="*/ 16295039 w 17096055"/>
              <a:gd name="connsiteY243" fmla="*/ 45512 h 246829"/>
              <a:gd name="connsiteX244" fmla="*/ 16404919 w 17096055"/>
              <a:gd name="connsiteY244" fmla="*/ 0 h 246829"/>
              <a:gd name="connsiteX245" fmla="*/ 16514795 w 17096055"/>
              <a:gd name="connsiteY245" fmla="*/ 45512 h 246829"/>
              <a:gd name="connsiteX246" fmla="*/ 16538855 w 17096055"/>
              <a:gd name="connsiteY246" fmla="*/ 81202 h 246829"/>
              <a:gd name="connsiteX247" fmla="*/ 16562919 w 17096055"/>
              <a:gd name="connsiteY247" fmla="*/ 45512 h 246829"/>
              <a:gd name="connsiteX248" fmla="*/ 16672795 w 17096055"/>
              <a:gd name="connsiteY248" fmla="*/ 0 h 246829"/>
              <a:gd name="connsiteX249" fmla="*/ 16782675 w 17096055"/>
              <a:gd name="connsiteY249" fmla="*/ 45512 h 246829"/>
              <a:gd name="connsiteX250" fmla="*/ 16806731 w 17096055"/>
              <a:gd name="connsiteY250" fmla="*/ 81196 h 246829"/>
              <a:gd name="connsiteX251" fmla="*/ 16830791 w 17096055"/>
              <a:gd name="connsiteY251" fmla="*/ 45512 h 246829"/>
              <a:gd name="connsiteX252" fmla="*/ 16940667 w 17096055"/>
              <a:gd name="connsiteY252" fmla="*/ 0 h 246829"/>
              <a:gd name="connsiteX253" fmla="*/ 17096055 w 17096055"/>
              <a:gd name="connsiteY253" fmla="*/ 155389 h 246829"/>
              <a:gd name="connsiteX254" fmla="*/ 17094943 w 17096055"/>
              <a:gd name="connsiteY254" fmla="*/ 160894 h 246829"/>
              <a:gd name="connsiteX255" fmla="*/ 0 w 17096055"/>
              <a:gd name="connsiteY255" fmla="*/ 246829 h 246829"/>
              <a:gd name="connsiteX0" fmla="*/ 0 w 17032107"/>
              <a:gd name="connsiteY0" fmla="*/ 0 h 160894"/>
              <a:gd name="connsiteX1" fmla="*/ 109877 w 17032107"/>
              <a:gd name="connsiteY1" fmla="*/ 45512 h 160894"/>
              <a:gd name="connsiteX2" fmla="*/ 133939 w 17032107"/>
              <a:gd name="connsiteY2" fmla="*/ 81202 h 160894"/>
              <a:gd name="connsiteX3" fmla="*/ 158002 w 17032107"/>
              <a:gd name="connsiteY3" fmla="*/ 45512 h 160894"/>
              <a:gd name="connsiteX4" fmla="*/ 267878 w 17032107"/>
              <a:gd name="connsiteY4" fmla="*/ 0 h 160894"/>
              <a:gd name="connsiteX5" fmla="*/ 377755 w 17032107"/>
              <a:gd name="connsiteY5" fmla="*/ 45512 h 160894"/>
              <a:gd name="connsiteX6" fmla="*/ 401818 w 17032107"/>
              <a:gd name="connsiteY6" fmla="*/ 81202 h 160894"/>
              <a:gd name="connsiteX7" fmla="*/ 425881 w 17032107"/>
              <a:gd name="connsiteY7" fmla="*/ 45512 h 160894"/>
              <a:gd name="connsiteX8" fmla="*/ 535758 w 17032107"/>
              <a:gd name="connsiteY8" fmla="*/ 0 h 160894"/>
              <a:gd name="connsiteX9" fmla="*/ 645634 w 17032107"/>
              <a:gd name="connsiteY9" fmla="*/ 45512 h 160894"/>
              <a:gd name="connsiteX10" fmla="*/ 669697 w 17032107"/>
              <a:gd name="connsiteY10" fmla="*/ 81202 h 160894"/>
              <a:gd name="connsiteX11" fmla="*/ 693759 w 17032107"/>
              <a:gd name="connsiteY11" fmla="*/ 45512 h 160894"/>
              <a:gd name="connsiteX12" fmla="*/ 803635 w 17032107"/>
              <a:gd name="connsiteY12" fmla="*/ 0 h 160894"/>
              <a:gd name="connsiteX13" fmla="*/ 913512 w 17032107"/>
              <a:gd name="connsiteY13" fmla="*/ 45512 h 160894"/>
              <a:gd name="connsiteX14" fmla="*/ 937574 w 17032107"/>
              <a:gd name="connsiteY14" fmla="*/ 81202 h 160894"/>
              <a:gd name="connsiteX15" fmla="*/ 961637 w 17032107"/>
              <a:gd name="connsiteY15" fmla="*/ 45512 h 160894"/>
              <a:gd name="connsiteX16" fmla="*/ 1071513 w 17032107"/>
              <a:gd name="connsiteY16" fmla="*/ 0 h 160894"/>
              <a:gd name="connsiteX17" fmla="*/ 1181389 w 17032107"/>
              <a:gd name="connsiteY17" fmla="*/ 45512 h 160894"/>
              <a:gd name="connsiteX18" fmla="*/ 1205453 w 17032107"/>
              <a:gd name="connsiteY18" fmla="*/ 81202 h 160894"/>
              <a:gd name="connsiteX19" fmla="*/ 1229516 w 17032107"/>
              <a:gd name="connsiteY19" fmla="*/ 45512 h 160894"/>
              <a:gd name="connsiteX20" fmla="*/ 1339392 w 17032107"/>
              <a:gd name="connsiteY20" fmla="*/ 0 h 160894"/>
              <a:gd name="connsiteX21" fmla="*/ 1449270 w 17032107"/>
              <a:gd name="connsiteY21" fmla="*/ 45512 h 160894"/>
              <a:gd name="connsiteX22" fmla="*/ 1473330 w 17032107"/>
              <a:gd name="connsiteY22" fmla="*/ 81202 h 160894"/>
              <a:gd name="connsiteX23" fmla="*/ 1497394 w 17032107"/>
              <a:gd name="connsiteY23" fmla="*/ 45512 h 160894"/>
              <a:gd name="connsiteX24" fmla="*/ 1607269 w 17032107"/>
              <a:gd name="connsiteY24" fmla="*/ 0 h 160894"/>
              <a:gd name="connsiteX25" fmla="*/ 1717146 w 17032107"/>
              <a:gd name="connsiteY25" fmla="*/ 45512 h 160894"/>
              <a:gd name="connsiteX26" fmla="*/ 1741208 w 17032107"/>
              <a:gd name="connsiteY26" fmla="*/ 81202 h 160894"/>
              <a:gd name="connsiteX27" fmla="*/ 1765271 w 17032107"/>
              <a:gd name="connsiteY27" fmla="*/ 45512 h 160894"/>
              <a:gd name="connsiteX28" fmla="*/ 1875147 w 17032107"/>
              <a:gd name="connsiteY28" fmla="*/ 0 h 160894"/>
              <a:gd name="connsiteX29" fmla="*/ 1985025 w 17032107"/>
              <a:gd name="connsiteY29" fmla="*/ 45512 h 160894"/>
              <a:gd name="connsiteX30" fmla="*/ 2009087 w 17032107"/>
              <a:gd name="connsiteY30" fmla="*/ 81202 h 160894"/>
              <a:gd name="connsiteX31" fmla="*/ 2033151 w 17032107"/>
              <a:gd name="connsiteY31" fmla="*/ 45512 h 160894"/>
              <a:gd name="connsiteX32" fmla="*/ 2143026 w 17032107"/>
              <a:gd name="connsiteY32" fmla="*/ 0 h 160894"/>
              <a:gd name="connsiteX33" fmla="*/ 2252903 w 17032107"/>
              <a:gd name="connsiteY33" fmla="*/ 45512 h 160894"/>
              <a:gd name="connsiteX34" fmla="*/ 2276965 w 17032107"/>
              <a:gd name="connsiteY34" fmla="*/ 81202 h 160894"/>
              <a:gd name="connsiteX35" fmla="*/ 2301027 w 17032107"/>
              <a:gd name="connsiteY35" fmla="*/ 45512 h 160894"/>
              <a:gd name="connsiteX36" fmla="*/ 2410904 w 17032107"/>
              <a:gd name="connsiteY36" fmla="*/ 0 h 160894"/>
              <a:gd name="connsiteX37" fmla="*/ 2520781 w 17032107"/>
              <a:gd name="connsiteY37" fmla="*/ 45512 h 160894"/>
              <a:gd name="connsiteX38" fmla="*/ 2544843 w 17032107"/>
              <a:gd name="connsiteY38" fmla="*/ 81202 h 160894"/>
              <a:gd name="connsiteX39" fmla="*/ 2568905 w 17032107"/>
              <a:gd name="connsiteY39" fmla="*/ 45512 h 160894"/>
              <a:gd name="connsiteX40" fmla="*/ 2678782 w 17032107"/>
              <a:gd name="connsiteY40" fmla="*/ 0 h 160894"/>
              <a:gd name="connsiteX41" fmla="*/ 2788658 w 17032107"/>
              <a:gd name="connsiteY41" fmla="*/ 45512 h 160894"/>
              <a:gd name="connsiteX42" fmla="*/ 2812722 w 17032107"/>
              <a:gd name="connsiteY42" fmla="*/ 81202 h 160894"/>
              <a:gd name="connsiteX43" fmla="*/ 2836785 w 17032107"/>
              <a:gd name="connsiteY43" fmla="*/ 45512 h 160894"/>
              <a:gd name="connsiteX44" fmla="*/ 2946661 w 17032107"/>
              <a:gd name="connsiteY44" fmla="*/ 0 h 160894"/>
              <a:gd name="connsiteX45" fmla="*/ 3056537 w 17032107"/>
              <a:gd name="connsiteY45" fmla="*/ 45512 h 160894"/>
              <a:gd name="connsiteX46" fmla="*/ 3080600 w 17032107"/>
              <a:gd name="connsiteY46" fmla="*/ 81202 h 160894"/>
              <a:gd name="connsiteX47" fmla="*/ 3104662 w 17032107"/>
              <a:gd name="connsiteY47" fmla="*/ 45512 h 160894"/>
              <a:gd name="connsiteX48" fmla="*/ 3214539 w 17032107"/>
              <a:gd name="connsiteY48" fmla="*/ 0 h 160894"/>
              <a:gd name="connsiteX49" fmla="*/ 3324415 w 17032107"/>
              <a:gd name="connsiteY49" fmla="*/ 45512 h 160894"/>
              <a:gd name="connsiteX50" fmla="*/ 3348479 w 17032107"/>
              <a:gd name="connsiteY50" fmla="*/ 81202 h 160894"/>
              <a:gd name="connsiteX51" fmla="*/ 3372540 w 17032107"/>
              <a:gd name="connsiteY51" fmla="*/ 45512 h 160894"/>
              <a:gd name="connsiteX52" fmla="*/ 3482417 w 17032107"/>
              <a:gd name="connsiteY52" fmla="*/ 0 h 160894"/>
              <a:gd name="connsiteX53" fmla="*/ 3592293 w 17032107"/>
              <a:gd name="connsiteY53" fmla="*/ 45512 h 160894"/>
              <a:gd name="connsiteX54" fmla="*/ 3616356 w 17032107"/>
              <a:gd name="connsiteY54" fmla="*/ 81202 h 160894"/>
              <a:gd name="connsiteX55" fmla="*/ 3640418 w 17032107"/>
              <a:gd name="connsiteY55" fmla="*/ 45512 h 160894"/>
              <a:gd name="connsiteX56" fmla="*/ 3750295 w 17032107"/>
              <a:gd name="connsiteY56" fmla="*/ 0 h 160894"/>
              <a:gd name="connsiteX57" fmla="*/ 3860172 w 17032107"/>
              <a:gd name="connsiteY57" fmla="*/ 45512 h 160894"/>
              <a:gd name="connsiteX58" fmla="*/ 3884235 w 17032107"/>
              <a:gd name="connsiteY58" fmla="*/ 81202 h 160894"/>
              <a:gd name="connsiteX59" fmla="*/ 3908297 w 17032107"/>
              <a:gd name="connsiteY59" fmla="*/ 45512 h 160894"/>
              <a:gd name="connsiteX60" fmla="*/ 4018173 w 17032107"/>
              <a:gd name="connsiteY60" fmla="*/ 0 h 160894"/>
              <a:gd name="connsiteX61" fmla="*/ 4128051 w 17032107"/>
              <a:gd name="connsiteY61" fmla="*/ 45512 h 160894"/>
              <a:gd name="connsiteX62" fmla="*/ 4152112 w 17032107"/>
              <a:gd name="connsiteY62" fmla="*/ 81202 h 160894"/>
              <a:gd name="connsiteX63" fmla="*/ 4176176 w 17032107"/>
              <a:gd name="connsiteY63" fmla="*/ 45512 h 160894"/>
              <a:gd name="connsiteX64" fmla="*/ 4286051 w 17032107"/>
              <a:gd name="connsiteY64" fmla="*/ 0 h 160894"/>
              <a:gd name="connsiteX65" fmla="*/ 4395929 w 17032107"/>
              <a:gd name="connsiteY65" fmla="*/ 45512 h 160894"/>
              <a:gd name="connsiteX66" fmla="*/ 4419990 w 17032107"/>
              <a:gd name="connsiteY66" fmla="*/ 81202 h 160894"/>
              <a:gd name="connsiteX67" fmla="*/ 4444054 w 17032107"/>
              <a:gd name="connsiteY67" fmla="*/ 45512 h 160894"/>
              <a:gd name="connsiteX68" fmla="*/ 4553930 w 17032107"/>
              <a:gd name="connsiteY68" fmla="*/ 0 h 160894"/>
              <a:gd name="connsiteX69" fmla="*/ 4663806 w 17032107"/>
              <a:gd name="connsiteY69" fmla="*/ 45512 h 160894"/>
              <a:gd name="connsiteX70" fmla="*/ 4687870 w 17032107"/>
              <a:gd name="connsiteY70" fmla="*/ 81202 h 160894"/>
              <a:gd name="connsiteX71" fmla="*/ 4711933 w 17032107"/>
              <a:gd name="connsiteY71" fmla="*/ 45512 h 160894"/>
              <a:gd name="connsiteX72" fmla="*/ 4821809 w 17032107"/>
              <a:gd name="connsiteY72" fmla="*/ 0 h 160894"/>
              <a:gd name="connsiteX73" fmla="*/ 4931685 w 17032107"/>
              <a:gd name="connsiteY73" fmla="*/ 45512 h 160894"/>
              <a:gd name="connsiteX74" fmla="*/ 4955748 w 17032107"/>
              <a:gd name="connsiteY74" fmla="*/ 81202 h 160894"/>
              <a:gd name="connsiteX75" fmla="*/ 4979810 w 17032107"/>
              <a:gd name="connsiteY75" fmla="*/ 45512 h 160894"/>
              <a:gd name="connsiteX76" fmla="*/ 5089687 w 17032107"/>
              <a:gd name="connsiteY76" fmla="*/ 0 h 160894"/>
              <a:gd name="connsiteX77" fmla="*/ 5199564 w 17032107"/>
              <a:gd name="connsiteY77" fmla="*/ 45512 h 160894"/>
              <a:gd name="connsiteX78" fmla="*/ 5223625 w 17032107"/>
              <a:gd name="connsiteY78" fmla="*/ 81202 h 160894"/>
              <a:gd name="connsiteX79" fmla="*/ 5247688 w 17032107"/>
              <a:gd name="connsiteY79" fmla="*/ 45512 h 160894"/>
              <a:gd name="connsiteX80" fmla="*/ 5357564 w 17032107"/>
              <a:gd name="connsiteY80" fmla="*/ 0 h 160894"/>
              <a:gd name="connsiteX81" fmla="*/ 5467442 w 17032107"/>
              <a:gd name="connsiteY81" fmla="*/ 45512 h 160894"/>
              <a:gd name="connsiteX82" fmla="*/ 5491504 w 17032107"/>
              <a:gd name="connsiteY82" fmla="*/ 81202 h 160894"/>
              <a:gd name="connsiteX83" fmla="*/ 5515568 w 17032107"/>
              <a:gd name="connsiteY83" fmla="*/ 45512 h 160894"/>
              <a:gd name="connsiteX84" fmla="*/ 5625443 w 17032107"/>
              <a:gd name="connsiteY84" fmla="*/ 0 h 160894"/>
              <a:gd name="connsiteX85" fmla="*/ 5735321 w 17032107"/>
              <a:gd name="connsiteY85" fmla="*/ 45512 h 160894"/>
              <a:gd name="connsiteX86" fmla="*/ 5759382 w 17032107"/>
              <a:gd name="connsiteY86" fmla="*/ 81202 h 160894"/>
              <a:gd name="connsiteX87" fmla="*/ 5783446 w 17032107"/>
              <a:gd name="connsiteY87" fmla="*/ 45512 h 160894"/>
              <a:gd name="connsiteX88" fmla="*/ 5893322 w 17032107"/>
              <a:gd name="connsiteY88" fmla="*/ 0 h 160894"/>
              <a:gd name="connsiteX89" fmla="*/ 6003198 w 17032107"/>
              <a:gd name="connsiteY89" fmla="*/ 45512 h 160894"/>
              <a:gd name="connsiteX90" fmla="*/ 6027261 w 17032107"/>
              <a:gd name="connsiteY90" fmla="*/ 81202 h 160894"/>
              <a:gd name="connsiteX91" fmla="*/ 6051324 w 17032107"/>
              <a:gd name="connsiteY91" fmla="*/ 45512 h 160894"/>
              <a:gd name="connsiteX92" fmla="*/ 6161200 w 17032107"/>
              <a:gd name="connsiteY92" fmla="*/ 0 h 160894"/>
              <a:gd name="connsiteX93" fmla="*/ 6271076 w 17032107"/>
              <a:gd name="connsiteY93" fmla="*/ 45512 h 160894"/>
              <a:gd name="connsiteX94" fmla="*/ 6295140 w 17032107"/>
              <a:gd name="connsiteY94" fmla="*/ 81202 h 160894"/>
              <a:gd name="connsiteX95" fmla="*/ 6319202 w 17032107"/>
              <a:gd name="connsiteY95" fmla="*/ 45512 h 160894"/>
              <a:gd name="connsiteX96" fmla="*/ 6429079 w 17032107"/>
              <a:gd name="connsiteY96" fmla="*/ 0 h 160894"/>
              <a:gd name="connsiteX97" fmla="*/ 6538955 w 17032107"/>
              <a:gd name="connsiteY97" fmla="*/ 45512 h 160894"/>
              <a:gd name="connsiteX98" fmla="*/ 6563018 w 17032107"/>
              <a:gd name="connsiteY98" fmla="*/ 81202 h 160894"/>
              <a:gd name="connsiteX99" fmla="*/ 6587080 w 17032107"/>
              <a:gd name="connsiteY99" fmla="*/ 45512 h 160894"/>
              <a:gd name="connsiteX100" fmla="*/ 6696956 w 17032107"/>
              <a:gd name="connsiteY100" fmla="*/ 0 h 160894"/>
              <a:gd name="connsiteX101" fmla="*/ 6806834 w 17032107"/>
              <a:gd name="connsiteY101" fmla="*/ 45512 h 160894"/>
              <a:gd name="connsiteX102" fmla="*/ 6830895 w 17032107"/>
              <a:gd name="connsiteY102" fmla="*/ 81202 h 160894"/>
              <a:gd name="connsiteX103" fmla="*/ 6854959 w 17032107"/>
              <a:gd name="connsiteY103" fmla="*/ 45512 h 160894"/>
              <a:gd name="connsiteX104" fmla="*/ 6964834 w 17032107"/>
              <a:gd name="connsiteY104" fmla="*/ 0 h 160894"/>
              <a:gd name="connsiteX105" fmla="*/ 7074712 w 17032107"/>
              <a:gd name="connsiteY105" fmla="*/ 45512 h 160894"/>
              <a:gd name="connsiteX106" fmla="*/ 7098774 w 17032107"/>
              <a:gd name="connsiteY106" fmla="*/ 81202 h 160894"/>
              <a:gd name="connsiteX107" fmla="*/ 7122838 w 17032107"/>
              <a:gd name="connsiteY107" fmla="*/ 45512 h 160894"/>
              <a:gd name="connsiteX108" fmla="*/ 7232713 w 17032107"/>
              <a:gd name="connsiteY108" fmla="*/ 0 h 160894"/>
              <a:gd name="connsiteX109" fmla="*/ 7342590 w 17032107"/>
              <a:gd name="connsiteY109" fmla="*/ 45512 h 160894"/>
              <a:gd name="connsiteX110" fmla="*/ 7366653 w 17032107"/>
              <a:gd name="connsiteY110" fmla="*/ 81202 h 160894"/>
              <a:gd name="connsiteX111" fmla="*/ 7390716 w 17032107"/>
              <a:gd name="connsiteY111" fmla="*/ 45512 h 160894"/>
              <a:gd name="connsiteX112" fmla="*/ 7500592 w 17032107"/>
              <a:gd name="connsiteY112" fmla="*/ 0 h 160894"/>
              <a:gd name="connsiteX113" fmla="*/ 7610468 w 17032107"/>
              <a:gd name="connsiteY113" fmla="*/ 45512 h 160894"/>
              <a:gd name="connsiteX114" fmla="*/ 7634530 w 17032107"/>
              <a:gd name="connsiteY114" fmla="*/ 81202 h 160894"/>
              <a:gd name="connsiteX115" fmla="*/ 7658592 w 17032107"/>
              <a:gd name="connsiteY115" fmla="*/ 45512 h 160894"/>
              <a:gd name="connsiteX116" fmla="*/ 7768469 w 17032107"/>
              <a:gd name="connsiteY116" fmla="*/ 0 h 160894"/>
              <a:gd name="connsiteX117" fmla="*/ 7878346 w 17032107"/>
              <a:gd name="connsiteY117" fmla="*/ 45512 h 160894"/>
              <a:gd name="connsiteX118" fmla="*/ 7902408 w 17032107"/>
              <a:gd name="connsiteY118" fmla="*/ 81202 h 160894"/>
              <a:gd name="connsiteX119" fmla="*/ 7926471 w 17032107"/>
              <a:gd name="connsiteY119" fmla="*/ 45512 h 160894"/>
              <a:gd name="connsiteX120" fmla="*/ 8036348 w 17032107"/>
              <a:gd name="connsiteY120" fmla="*/ 0 h 160894"/>
              <a:gd name="connsiteX121" fmla="*/ 8146225 w 17032107"/>
              <a:gd name="connsiteY121" fmla="*/ 45512 h 160894"/>
              <a:gd name="connsiteX122" fmla="*/ 8170283 w 17032107"/>
              <a:gd name="connsiteY122" fmla="*/ 81196 h 160894"/>
              <a:gd name="connsiteX123" fmla="*/ 8194341 w 17032107"/>
              <a:gd name="connsiteY123" fmla="*/ 45512 h 160894"/>
              <a:gd name="connsiteX124" fmla="*/ 8304218 w 17032107"/>
              <a:gd name="connsiteY124" fmla="*/ 0 h 160894"/>
              <a:gd name="connsiteX125" fmla="*/ 8414095 w 17032107"/>
              <a:gd name="connsiteY125" fmla="*/ 45512 h 160894"/>
              <a:gd name="connsiteX126" fmla="*/ 8438360 w 17032107"/>
              <a:gd name="connsiteY126" fmla="*/ 81502 h 160894"/>
              <a:gd name="connsiteX127" fmla="*/ 8462625 w 17032107"/>
              <a:gd name="connsiteY127" fmla="*/ 45512 h 160894"/>
              <a:gd name="connsiteX128" fmla="*/ 8572500 w 17032107"/>
              <a:gd name="connsiteY128" fmla="*/ 0 h 160894"/>
              <a:gd name="connsiteX129" fmla="*/ 8682377 w 17032107"/>
              <a:gd name="connsiteY129" fmla="*/ 45512 h 160894"/>
              <a:gd name="connsiteX130" fmla="*/ 8706439 w 17032107"/>
              <a:gd name="connsiteY130" fmla="*/ 81202 h 160894"/>
              <a:gd name="connsiteX131" fmla="*/ 8730502 w 17032107"/>
              <a:gd name="connsiteY131" fmla="*/ 45512 h 160894"/>
              <a:gd name="connsiteX132" fmla="*/ 8840378 w 17032107"/>
              <a:gd name="connsiteY132" fmla="*/ 0 h 160894"/>
              <a:gd name="connsiteX133" fmla="*/ 8950255 w 17032107"/>
              <a:gd name="connsiteY133" fmla="*/ 45512 h 160894"/>
              <a:gd name="connsiteX134" fmla="*/ 8974318 w 17032107"/>
              <a:gd name="connsiteY134" fmla="*/ 81202 h 160894"/>
              <a:gd name="connsiteX135" fmla="*/ 8998381 w 17032107"/>
              <a:gd name="connsiteY135" fmla="*/ 45512 h 160894"/>
              <a:gd name="connsiteX136" fmla="*/ 9108258 w 17032107"/>
              <a:gd name="connsiteY136" fmla="*/ 0 h 160894"/>
              <a:gd name="connsiteX137" fmla="*/ 9218134 w 17032107"/>
              <a:gd name="connsiteY137" fmla="*/ 45512 h 160894"/>
              <a:gd name="connsiteX138" fmla="*/ 9242197 w 17032107"/>
              <a:gd name="connsiteY138" fmla="*/ 81202 h 160894"/>
              <a:gd name="connsiteX139" fmla="*/ 9266259 w 17032107"/>
              <a:gd name="connsiteY139" fmla="*/ 45512 h 160894"/>
              <a:gd name="connsiteX140" fmla="*/ 9376135 w 17032107"/>
              <a:gd name="connsiteY140" fmla="*/ 0 h 160894"/>
              <a:gd name="connsiteX141" fmla="*/ 9486012 w 17032107"/>
              <a:gd name="connsiteY141" fmla="*/ 45512 h 160894"/>
              <a:gd name="connsiteX142" fmla="*/ 9510074 w 17032107"/>
              <a:gd name="connsiteY142" fmla="*/ 81202 h 160894"/>
              <a:gd name="connsiteX143" fmla="*/ 9534137 w 17032107"/>
              <a:gd name="connsiteY143" fmla="*/ 45512 h 160894"/>
              <a:gd name="connsiteX144" fmla="*/ 9644013 w 17032107"/>
              <a:gd name="connsiteY144" fmla="*/ 0 h 160894"/>
              <a:gd name="connsiteX145" fmla="*/ 9753889 w 17032107"/>
              <a:gd name="connsiteY145" fmla="*/ 45512 h 160894"/>
              <a:gd name="connsiteX146" fmla="*/ 9777953 w 17032107"/>
              <a:gd name="connsiteY146" fmla="*/ 81202 h 160894"/>
              <a:gd name="connsiteX147" fmla="*/ 9802016 w 17032107"/>
              <a:gd name="connsiteY147" fmla="*/ 45512 h 160894"/>
              <a:gd name="connsiteX148" fmla="*/ 9911892 w 17032107"/>
              <a:gd name="connsiteY148" fmla="*/ 0 h 160894"/>
              <a:gd name="connsiteX149" fmla="*/ 10021769 w 17032107"/>
              <a:gd name="connsiteY149" fmla="*/ 45512 h 160894"/>
              <a:gd name="connsiteX150" fmla="*/ 10045830 w 17032107"/>
              <a:gd name="connsiteY150" fmla="*/ 81202 h 160894"/>
              <a:gd name="connsiteX151" fmla="*/ 10069893 w 17032107"/>
              <a:gd name="connsiteY151" fmla="*/ 45512 h 160894"/>
              <a:gd name="connsiteX152" fmla="*/ 10179769 w 17032107"/>
              <a:gd name="connsiteY152" fmla="*/ 0 h 160894"/>
              <a:gd name="connsiteX153" fmla="*/ 10289646 w 17032107"/>
              <a:gd name="connsiteY153" fmla="*/ 45512 h 160894"/>
              <a:gd name="connsiteX154" fmla="*/ 10313708 w 17032107"/>
              <a:gd name="connsiteY154" fmla="*/ 81202 h 160894"/>
              <a:gd name="connsiteX155" fmla="*/ 10337771 w 17032107"/>
              <a:gd name="connsiteY155" fmla="*/ 45512 h 160894"/>
              <a:gd name="connsiteX156" fmla="*/ 10447647 w 17032107"/>
              <a:gd name="connsiteY156" fmla="*/ 0 h 160894"/>
              <a:gd name="connsiteX157" fmla="*/ 10557525 w 17032107"/>
              <a:gd name="connsiteY157" fmla="*/ 45512 h 160894"/>
              <a:gd name="connsiteX158" fmla="*/ 10581587 w 17032107"/>
              <a:gd name="connsiteY158" fmla="*/ 81202 h 160894"/>
              <a:gd name="connsiteX159" fmla="*/ 10605651 w 17032107"/>
              <a:gd name="connsiteY159" fmla="*/ 45512 h 160894"/>
              <a:gd name="connsiteX160" fmla="*/ 10715526 w 17032107"/>
              <a:gd name="connsiteY160" fmla="*/ 0 h 160894"/>
              <a:gd name="connsiteX161" fmla="*/ 10825403 w 17032107"/>
              <a:gd name="connsiteY161" fmla="*/ 45512 h 160894"/>
              <a:gd name="connsiteX162" fmla="*/ 10849465 w 17032107"/>
              <a:gd name="connsiteY162" fmla="*/ 81202 h 160894"/>
              <a:gd name="connsiteX163" fmla="*/ 10873527 w 17032107"/>
              <a:gd name="connsiteY163" fmla="*/ 45512 h 160894"/>
              <a:gd name="connsiteX164" fmla="*/ 10983404 w 17032107"/>
              <a:gd name="connsiteY164" fmla="*/ 0 h 160894"/>
              <a:gd name="connsiteX165" fmla="*/ 11093281 w 17032107"/>
              <a:gd name="connsiteY165" fmla="*/ 45512 h 160894"/>
              <a:gd name="connsiteX166" fmla="*/ 11117343 w 17032107"/>
              <a:gd name="connsiteY166" fmla="*/ 81202 h 160894"/>
              <a:gd name="connsiteX167" fmla="*/ 11141405 w 17032107"/>
              <a:gd name="connsiteY167" fmla="*/ 45512 h 160894"/>
              <a:gd name="connsiteX168" fmla="*/ 11251282 w 17032107"/>
              <a:gd name="connsiteY168" fmla="*/ 0 h 160894"/>
              <a:gd name="connsiteX169" fmla="*/ 11361158 w 17032107"/>
              <a:gd name="connsiteY169" fmla="*/ 45512 h 160894"/>
              <a:gd name="connsiteX170" fmla="*/ 11385222 w 17032107"/>
              <a:gd name="connsiteY170" fmla="*/ 81202 h 160894"/>
              <a:gd name="connsiteX171" fmla="*/ 11409285 w 17032107"/>
              <a:gd name="connsiteY171" fmla="*/ 45512 h 160894"/>
              <a:gd name="connsiteX172" fmla="*/ 11519161 w 17032107"/>
              <a:gd name="connsiteY172" fmla="*/ 0 h 160894"/>
              <a:gd name="connsiteX173" fmla="*/ 11629037 w 17032107"/>
              <a:gd name="connsiteY173" fmla="*/ 45512 h 160894"/>
              <a:gd name="connsiteX174" fmla="*/ 11653100 w 17032107"/>
              <a:gd name="connsiteY174" fmla="*/ 81202 h 160894"/>
              <a:gd name="connsiteX175" fmla="*/ 11677162 w 17032107"/>
              <a:gd name="connsiteY175" fmla="*/ 45512 h 160894"/>
              <a:gd name="connsiteX176" fmla="*/ 11787039 w 17032107"/>
              <a:gd name="connsiteY176" fmla="*/ 0 h 160894"/>
              <a:gd name="connsiteX177" fmla="*/ 11896915 w 17032107"/>
              <a:gd name="connsiteY177" fmla="*/ 45512 h 160894"/>
              <a:gd name="connsiteX178" fmla="*/ 11920978 w 17032107"/>
              <a:gd name="connsiteY178" fmla="*/ 81202 h 160894"/>
              <a:gd name="connsiteX179" fmla="*/ 11945040 w 17032107"/>
              <a:gd name="connsiteY179" fmla="*/ 45512 h 160894"/>
              <a:gd name="connsiteX180" fmla="*/ 12054916 w 17032107"/>
              <a:gd name="connsiteY180" fmla="*/ 0 h 160894"/>
              <a:gd name="connsiteX181" fmla="*/ 12164793 w 17032107"/>
              <a:gd name="connsiteY181" fmla="*/ 45512 h 160894"/>
              <a:gd name="connsiteX182" fmla="*/ 12188855 w 17032107"/>
              <a:gd name="connsiteY182" fmla="*/ 81202 h 160894"/>
              <a:gd name="connsiteX183" fmla="*/ 12212918 w 17032107"/>
              <a:gd name="connsiteY183" fmla="*/ 45512 h 160894"/>
              <a:gd name="connsiteX184" fmla="*/ 12322794 w 17032107"/>
              <a:gd name="connsiteY184" fmla="*/ 0 h 160894"/>
              <a:gd name="connsiteX185" fmla="*/ 12432671 w 17032107"/>
              <a:gd name="connsiteY185" fmla="*/ 45512 h 160894"/>
              <a:gd name="connsiteX186" fmla="*/ 12456734 w 17032107"/>
              <a:gd name="connsiteY186" fmla="*/ 81202 h 160894"/>
              <a:gd name="connsiteX187" fmla="*/ 12480797 w 17032107"/>
              <a:gd name="connsiteY187" fmla="*/ 45512 h 160894"/>
              <a:gd name="connsiteX188" fmla="*/ 12590673 w 17032107"/>
              <a:gd name="connsiteY188" fmla="*/ 0 h 160894"/>
              <a:gd name="connsiteX189" fmla="*/ 12700550 w 17032107"/>
              <a:gd name="connsiteY189" fmla="*/ 45512 h 160894"/>
              <a:gd name="connsiteX190" fmla="*/ 12724612 w 17032107"/>
              <a:gd name="connsiteY190" fmla="*/ 81202 h 160894"/>
              <a:gd name="connsiteX191" fmla="*/ 12748675 w 17032107"/>
              <a:gd name="connsiteY191" fmla="*/ 45512 h 160894"/>
              <a:gd name="connsiteX192" fmla="*/ 12858551 w 17032107"/>
              <a:gd name="connsiteY192" fmla="*/ 0 h 160894"/>
              <a:gd name="connsiteX193" fmla="*/ 12968428 w 17032107"/>
              <a:gd name="connsiteY193" fmla="*/ 45512 h 160894"/>
              <a:gd name="connsiteX194" fmla="*/ 12992490 w 17032107"/>
              <a:gd name="connsiteY194" fmla="*/ 81202 h 160894"/>
              <a:gd name="connsiteX195" fmla="*/ 13016553 w 17032107"/>
              <a:gd name="connsiteY195" fmla="*/ 45512 h 160894"/>
              <a:gd name="connsiteX196" fmla="*/ 13126429 w 17032107"/>
              <a:gd name="connsiteY196" fmla="*/ 0 h 160894"/>
              <a:gd name="connsiteX197" fmla="*/ 13236306 w 17032107"/>
              <a:gd name="connsiteY197" fmla="*/ 45512 h 160894"/>
              <a:gd name="connsiteX198" fmla="*/ 13260369 w 17032107"/>
              <a:gd name="connsiteY198" fmla="*/ 81202 h 160894"/>
              <a:gd name="connsiteX199" fmla="*/ 13284432 w 17032107"/>
              <a:gd name="connsiteY199" fmla="*/ 45512 h 160894"/>
              <a:gd name="connsiteX200" fmla="*/ 13394308 w 17032107"/>
              <a:gd name="connsiteY200" fmla="*/ 0 h 160894"/>
              <a:gd name="connsiteX201" fmla="*/ 13504185 w 17032107"/>
              <a:gd name="connsiteY201" fmla="*/ 45512 h 160894"/>
              <a:gd name="connsiteX202" fmla="*/ 13528247 w 17032107"/>
              <a:gd name="connsiteY202" fmla="*/ 81202 h 160894"/>
              <a:gd name="connsiteX203" fmla="*/ 13552310 w 17032107"/>
              <a:gd name="connsiteY203" fmla="*/ 45512 h 160894"/>
              <a:gd name="connsiteX204" fmla="*/ 13662186 w 17032107"/>
              <a:gd name="connsiteY204" fmla="*/ 0 h 160894"/>
              <a:gd name="connsiteX205" fmla="*/ 13772063 w 17032107"/>
              <a:gd name="connsiteY205" fmla="*/ 45512 h 160894"/>
              <a:gd name="connsiteX206" fmla="*/ 13796125 w 17032107"/>
              <a:gd name="connsiteY206" fmla="*/ 81202 h 160894"/>
              <a:gd name="connsiteX207" fmla="*/ 13820188 w 17032107"/>
              <a:gd name="connsiteY207" fmla="*/ 45512 h 160894"/>
              <a:gd name="connsiteX208" fmla="*/ 13930064 w 17032107"/>
              <a:gd name="connsiteY208" fmla="*/ 0 h 160894"/>
              <a:gd name="connsiteX209" fmla="*/ 14039941 w 17032107"/>
              <a:gd name="connsiteY209" fmla="*/ 45512 h 160894"/>
              <a:gd name="connsiteX210" fmla="*/ 14064004 w 17032107"/>
              <a:gd name="connsiteY210" fmla="*/ 81202 h 160894"/>
              <a:gd name="connsiteX211" fmla="*/ 14088067 w 17032107"/>
              <a:gd name="connsiteY211" fmla="*/ 45512 h 160894"/>
              <a:gd name="connsiteX212" fmla="*/ 14197943 w 17032107"/>
              <a:gd name="connsiteY212" fmla="*/ 0 h 160894"/>
              <a:gd name="connsiteX213" fmla="*/ 14307820 w 17032107"/>
              <a:gd name="connsiteY213" fmla="*/ 45512 h 160894"/>
              <a:gd name="connsiteX214" fmla="*/ 14331882 w 17032107"/>
              <a:gd name="connsiteY214" fmla="*/ 81202 h 160894"/>
              <a:gd name="connsiteX215" fmla="*/ 14355945 w 17032107"/>
              <a:gd name="connsiteY215" fmla="*/ 45512 h 160894"/>
              <a:gd name="connsiteX216" fmla="*/ 14465821 w 17032107"/>
              <a:gd name="connsiteY216" fmla="*/ 0 h 160894"/>
              <a:gd name="connsiteX217" fmla="*/ 14575698 w 17032107"/>
              <a:gd name="connsiteY217" fmla="*/ 45512 h 160894"/>
              <a:gd name="connsiteX218" fmla="*/ 14599760 w 17032107"/>
              <a:gd name="connsiteY218" fmla="*/ 81202 h 160894"/>
              <a:gd name="connsiteX219" fmla="*/ 14623823 w 17032107"/>
              <a:gd name="connsiteY219" fmla="*/ 45512 h 160894"/>
              <a:gd name="connsiteX220" fmla="*/ 14733699 w 17032107"/>
              <a:gd name="connsiteY220" fmla="*/ 0 h 160894"/>
              <a:gd name="connsiteX221" fmla="*/ 14843576 w 17032107"/>
              <a:gd name="connsiteY221" fmla="*/ 45512 h 160894"/>
              <a:gd name="connsiteX222" fmla="*/ 14867639 w 17032107"/>
              <a:gd name="connsiteY222" fmla="*/ 81202 h 160894"/>
              <a:gd name="connsiteX223" fmla="*/ 14891702 w 17032107"/>
              <a:gd name="connsiteY223" fmla="*/ 45512 h 160894"/>
              <a:gd name="connsiteX224" fmla="*/ 15001578 w 17032107"/>
              <a:gd name="connsiteY224" fmla="*/ 0 h 160894"/>
              <a:gd name="connsiteX225" fmla="*/ 15111455 w 17032107"/>
              <a:gd name="connsiteY225" fmla="*/ 45512 h 160894"/>
              <a:gd name="connsiteX226" fmla="*/ 15135517 w 17032107"/>
              <a:gd name="connsiteY226" fmla="*/ 81202 h 160894"/>
              <a:gd name="connsiteX227" fmla="*/ 15159580 w 17032107"/>
              <a:gd name="connsiteY227" fmla="*/ 45512 h 160894"/>
              <a:gd name="connsiteX228" fmla="*/ 15269456 w 17032107"/>
              <a:gd name="connsiteY228" fmla="*/ 0 h 160894"/>
              <a:gd name="connsiteX229" fmla="*/ 15379333 w 17032107"/>
              <a:gd name="connsiteY229" fmla="*/ 45512 h 160894"/>
              <a:gd name="connsiteX230" fmla="*/ 15403395 w 17032107"/>
              <a:gd name="connsiteY230" fmla="*/ 81202 h 160894"/>
              <a:gd name="connsiteX231" fmla="*/ 15427458 w 17032107"/>
              <a:gd name="connsiteY231" fmla="*/ 45512 h 160894"/>
              <a:gd name="connsiteX232" fmla="*/ 15537334 w 17032107"/>
              <a:gd name="connsiteY232" fmla="*/ 0 h 160894"/>
              <a:gd name="connsiteX233" fmla="*/ 15647211 w 17032107"/>
              <a:gd name="connsiteY233" fmla="*/ 45512 h 160894"/>
              <a:gd name="connsiteX234" fmla="*/ 15671274 w 17032107"/>
              <a:gd name="connsiteY234" fmla="*/ 81202 h 160894"/>
              <a:gd name="connsiteX235" fmla="*/ 15695337 w 17032107"/>
              <a:gd name="connsiteY235" fmla="*/ 45512 h 160894"/>
              <a:gd name="connsiteX236" fmla="*/ 15805213 w 17032107"/>
              <a:gd name="connsiteY236" fmla="*/ 0 h 160894"/>
              <a:gd name="connsiteX237" fmla="*/ 15915090 w 17032107"/>
              <a:gd name="connsiteY237" fmla="*/ 45512 h 160894"/>
              <a:gd name="connsiteX238" fmla="*/ 15939152 w 17032107"/>
              <a:gd name="connsiteY238" fmla="*/ 81202 h 160894"/>
              <a:gd name="connsiteX239" fmla="*/ 15963215 w 17032107"/>
              <a:gd name="connsiteY239" fmla="*/ 45512 h 160894"/>
              <a:gd name="connsiteX240" fmla="*/ 16073091 w 17032107"/>
              <a:gd name="connsiteY240" fmla="*/ 0 h 160894"/>
              <a:gd name="connsiteX241" fmla="*/ 16182967 w 17032107"/>
              <a:gd name="connsiteY241" fmla="*/ 45512 h 160894"/>
              <a:gd name="connsiteX242" fmla="*/ 16207031 w 17032107"/>
              <a:gd name="connsiteY242" fmla="*/ 81202 h 160894"/>
              <a:gd name="connsiteX243" fmla="*/ 16231091 w 17032107"/>
              <a:gd name="connsiteY243" fmla="*/ 45512 h 160894"/>
              <a:gd name="connsiteX244" fmla="*/ 16340971 w 17032107"/>
              <a:gd name="connsiteY244" fmla="*/ 0 h 160894"/>
              <a:gd name="connsiteX245" fmla="*/ 16450847 w 17032107"/>
              <a:gd name="connsiteY245" fmla="*/ 45512 h 160894"/>
              <a:gd name="connsiteX246" fmla="*/ 16474907 w 17032107"/>
              <a:gd name="connsiteY246" fmla="*/ 81202 h 160894"/>
              <a:gd name="connsiteX247" fmla="*/ 16498971 w 17032107"/>
              <a:gd name="connsiteY247" fmla="*/ 45512 h 160894"/>
              <a:gd name="connsiteX248" fmla="*/ 16608847 w 17032107"/>
              <a:gd name="connsiteY248" fmla="*/ 0 h 160894"/>
              <a:gd name="connsiteX249" fmla="*/ 16718727 w 17032107"/>
              <a:gd name="connsiteY249" fmla="*/ 45512 h 160894"/>
              <a:gd name="connsiteX250" fmla="*/ 16742783 w 17032107"/>
              <a:gd name="connsiteY250" fmla="*/ 81196 h 160894"/>
              <a:gd name="connsiteX251" fmla="*/ 16766843 w 17032107"/>
              <a:gd name="connsiteY251" fmla="*/ 45512 h 160894"/>
              <a:gd name="connsiteX252" fmla="*/ 16876719 w 17032107"/>
              <a:gd name="connsiteY252" fmla="*/ 0 h 160894"/>
              <a:gd name="connsiteX253" fmla="*/ 17032107 w 17032107"/>
              <a:gd name="connsiteY253" fmla="*/ 155389 h 160894"/>
              <a:gd name="connsiteX254" fmla="*/ 17030995 w 17032107"/>
              <a:gd name="connsiteY254" fmla="*/ 160894 h 160894"/>
              <a:gd name="connsiteX0" fmla="*/ 0 w 16922230"/>
              <a:gd name="connsiteY0" fmla="*/ 45512 h 160894"/>
              <a:gd name="connsiteX1" fmla="*/ 24062 w 16922230"/>
              <a:gd name="connsiteY1" fmla="*/ 81202 h 160894"/>
              <a:gd name="connsiteX2" fmla="*/ 48125 w 16922230"/>
              <a:gd name="connsiteY2" fmla="*/ 45512 h 160894"/>
              <a:gd name="connsiteX3" fmla="*/ 158001 w 16922230"/>
              <a:gd name="connsiteY3" fmla="*/ 0 h 160894"/>
              <a:gd name="connsiteX4" fmla="*/ 267878 w 16922230"/>
              <a:gd name="connsiteY4" fmla="*/ 45512 h 160894"/>
              <a:gd name="connsiteX5" fmla="*/ 291941 w 16922230"/>
              <a:gd name="connsiteY5" fmla="*/ 81202 h 160894"/>
              <a:gd name="connsiteX6" fmla="*/ 316004 w 16922230"/>
              <a:gd name="connsiteY6" fmla="*/ 45512 h 160894"/>
              <a:gd name="connsiteX7" fmla="*/ 425881 w 16922230"/>
              <a:gd name="connsiteY7" fmla="*/ 0 h 160894"/>
              <a:gd name="connsiteX8" fmla="*/ 535757 w 16922230"/>
              <a:gd name="connsiteY8" fmla="*/ 45512 h 160894"/>
              <a:gd name="connsiteX9" fmla="*/ 559820 w 16922230"/>
              <a:gd name="connsiteY9" fmla="*/ 81202 h 160894"/>
              <a:gd name="connsiteX10" fmla="*/ 583882 w 16922230"/>
              <a:gd name="connsiteY10" fmla="*/ 45512 h 160894"/>
              <a:gd name="connsiteX11" fmla="*/ 693758 w 16922230"/>
              <a:gd name="connsiteY11" fmla="*/ 0 h 160894"/>
              <a:gd name="connsiteX12" fmla="*/ 803635 w 16922230"/>
              <a:gd name="connsiteY12" fmla="*/ 45512 h 160894"/>
              <a:gd name="connsiteX13" fmla="*/ 827697 w 16922230"/>
              <a:gd name="connsiteY13" fmla="*/ 81202 h 160894"/>
              <a:gd name="connsiteX14" fmla="*/ 851760 w 16922230"/>
              <a:gd name="connsiteY14" fmla="*/ 45512 h 160894"/>
              <a:gd name="connsiteX15" fmla="*/ 961636 w 16922230"/>
              <a:gd name="connsiteY15" fmla="*/ 0 h 160894"/>
              <a:gd name="connsiteX16" fmla="*/ 1071512 w 16922230"/>
              <a:gd name="connsiteY16" fmla="*/ 45512 h 160894"/>
              <a:gd name="connsiteX17" fmla="*/ 1095576 w 16922230"/>
              <a:gd name="connsiteY17" fmla="*/ 81202 h 160894"/>
              <a:gd name="connsiteX18" fmla="*/ 1119639 w 16922230"/>
              <a:gd name="connsiteY18" fmla="*/ 45512 h 160894"/>
              <a:gd name="connsiteX19" fmla="*/ 1229515 w 16922230"/>
              <a:gd name="connsiteY19" fmla="*/ 0 h 160894"/>
              <a:gd name="connsiteX20" fmla="*/ 1339393 w 16922230"/>
              <a:gd name="connsiteY20" fmla="*/ 45512 h 160894"/>
              <a:gd name="connsiteX21" fmla="*/ 1363453 w 16922230"/>
              <a:gd name="connsiteY21" fmla="*/ 81202 h 160894"/>
              <a:gd name="connsiteX22" fmla="*/ 1387517 w 16922230"/>
              <a:gd name="connsiteY22" fmla="*/ 45512 h 160894"/>
              <a:gd name="connsiteX23" fmla="*/ 1497392 w 16922230"/>
              <a:gd name="connsiteY23" fmla="*/ 0 h 160894"/>
              <a:gd name="connsiteX24" fmla="*/ 1607269 w 16922230"/>
              <a:gd name="connsiteY24" fmla="*/ 45512 h 160894"/>
              <a:gd name="connsiteX25" fmla="*/ 1631331 w 16922230"/>
              <a:gd name="connsiteY25" fmla="*/ 81202 h 160894"/>
              <a:gd name="connsiteX26" fmla="*/ 1655394 w 16922230"/>
              <a:gd name="connsiteY26" fmla="*/ 45512 h 160894"/>
              <a:gd name="connsiteX27" fmla="*/ 1765270 w 16922230"/>
              <a:gd name="connsiteY27" fmla="*/ 0 h 160894"/>
              <a:gd name="connsiteX28" fmla="*/ 1875148 w 16922230"/>
              <a:gd name="connsiteY28" fmla="*/ 45512 h 160894"/>
              <a:gd name="connsiteX29" fmla="*/ 1899210 w 16922230"/>
              <a:gd name="connsiteY29" fmla="*/ 81202 h 160894"/>
              <a:gd name="connsiteX30" fmla="*/ 1923274 w 16922230"/>
              <a:gd name="connsiteY30" fmla="*/ 45512 h 160894"/>
              <a:gd name="connsiteX31" fmla="*/ 2033149 w 16922230"/>
              <a:gd name="connsiteY31" fmla="*/ 0 h 160894"/>
              <a:gd name="connsiteX32" fmla="*/ 2143026 w 16922230"/>
              <a:gd name="connsiteY32" fmla="*/ 45512 h 160894"/>
              <a:gd name="connsiteX33" fmla="*/ 2167088 w 16922230"/>
              <a:gd name="connsiteY33" fmla="*/ 81202 h 160894"/>
              <a:gd name="connsiteX34" fmla="*/ 2191150 w 16922230"/>
              <a:gd name="connsiteY34" fmla="*/ 45512 h 160894"/>
              <a:gd name="connsiteX35" fmla="*/ 2301027 w 16922230"/>
              <a:gd name="connsiteY35" fmla="*/ 0 h 160894"/>
              <a:gd name="connsiteX36" fmla="*/ 2410904 w 16922230"/>
              <a:gd name="connsiteY36" fmla="*/ 45512 h 160894"/>
              <a:gd name="connsiteX37" fmla="*/ 2434966 w 16922230"/>
              <a:gd name="connsiteY37" fmla="*/ 81202 h 160894"/>
              <a:gd name="connsiteX38" fmla="*/ 2459028 w 16922230"/>
              <a:gd name="connsiteY38" fmla="*/ 45512 h 160894"/>
              <a:gd name="connsiteX39" fmla="*/ 2568905 w 16922230"/>
              <a:gd name="connsiteY39" fmla="*/ 0 h 160894"/>
              <a:gd name="connsiteX40" fmla="*/ 2678781 w 16922230"/>
              <a:gd name="connsiteY40" fmla="*/ 45512 h 160894"/>
              <a:gd name="connsiteX41" fmla="*/ 2702845 w 16922230"/>
              <a:gd name="connsiteY41" fmla="*/ 81202 h 160894"/>
              <a:gd name="connsiteX42" fmla="*/ 2726908 w 16922230"/>
              <a:gd name="connsiteY42" fmla="*/ 45512 h 160894"/>
              <a:gd name="connsiteX43" fmla="*/ 2836784 w 16922230"/>
              <a:gd name="connsiteY43" fmla="*/ 0 h 160894"/>
              <a:gd name="connsiteX44" fmla="*/ 2946660 w 16922230"/>
              <a:gd name="connsiteY44" fmla="*/ 45512 h 160894"/>
              <a:gd name="connsiteX45" fmla="*/ 2970723 w 16922230"/>
              <a:gd name="connsiteY45" fmla="*/ 81202 h 160894"/>
              <a:gd name="connsiteX46" fmla="*/ 2994785 w 16922230"/>
              <a:gd name="connsiteY46" fmla="*/ 45512 h 160894"/>
              <a:gd name="connsiteX47" fmla="*/ 3104662 w 16922230"/>
              <a:gd name="connsiteY47" fmla="*/ 0 h 160894"/>
              <a:gd name="connsiteX48" fmla="*/ 3214538 w 16922230"/>
              <a:gd name="connsiteY48" fmla="*/ 45512 h 160894"/>
              <a:gd name="connsiteX49" fmla="*/ 3238602 w 16922230"/>
              <a:gd name="connsiteY49" fmla="*/ 81202 h 160894"/>
              <a:gd name="connsiteX50" fmla="*/ 3262663 w 16922230"/>
              <a:gd name="connsiteY50" fmla="*/ 45512 h 160894"/>
              <a:gd name="connsiteX51" fmla="*/ 3372540 w 16922230"/>
              <a:gd name="connsiteY51" fmla="*/ 0 h 160894"/>
              <a:gd name="connsiteX52" fmla="*/ 3482416 w 16922230"/>
              <a:gd name="connsiteY52" fmla="*/ 45512 h 160894"/>
              <a:gd name="connsiteX53" fmla="*/ 3506479 w 16922230"/>
              <a:gd name="connsiteY53" fmla="*/ 81202 h 160894"/>
              <a:gd name="connsiteX54" fmla="*/ 3530541 w 16922230"/>
              <a:gd name="connsiteY54" fmla="*/ 45512 h 160894"/>
              <a:gd name="connsiteX55" fmla="*/ 3640418 w 16922230"/>
              <a:gd name="connsiteY55" fmla="*/ 0 h 160894"/>
              <a:gd name="connsiteX56" fmla="*/ 3750295 w 16922230"/>
              <a:gd name="connsiteY56" fmla="*/ 45512 h 160894"/>
              <a:gd name="connsiteX57" fmla="*/ 3774358 w 16922230"/>
              <a:gd name="connsiteY57" fmla="*/ 81202 h 160894"/>
              <a:gd name="connsiteX58" fmla="*/ 3798420 w 16922230"/>
              <a:gd name="connsiteY58" fmla="*/ 45512 h 160894"/>
              <a:gd name="connsiteX59" fmla="*/ 3908296 w 16922230"/>
              <a:gd name="connsiteY59" fmla="*/ 0 h 160894"/>
              <a:gd name="connsiteX60" fmla="*/ 4018174 w 16922230"/>
              <a:gd name="connsiteY60" fmla="*/ 45512 h 160894"/>
              <a:gd name="connsiteX61" fmla="*/ 4042235 w 16922230"/>
              <a:gd name="connsiteY61" fmla="*/ 81202 h 160894"/>
              <a:gd name="connsiteX62" fmla="*/ 4066299 w 16922230"/>
              <a:gd name="connsiteY62" fmla="*/ 45512 h 160894"/>
              <a:gd name="connsiteX63" fmla="*/ 4176174 w 16922230"/>
              <a:gd name="connsiteY63" fmla="*/ 0 h 160894"/>
              <a:gd name="connsiteX64" fmla="*/ 4286052 w 16922230"/>
              <a:gd name="connsiteY64" fmla="*/ 45512 h 160894"/>
              <a:gd name="connsiteX65" fmla="*/ 4310113 w 16922230"/>
              <a:gd name="connsiteY65" fmla="*/ 81202 h 160894"/>
              <a:gd name="connsiteX66" fmla="*/ 4334177 w 16922230"/>
              <a:gd name="connsiteY66" fmla="*/ 45512 h 160894"/>
              <a:gd name="connsiteX67" fmla="*/ 4444053 w 16922230"/>
              <a:gd name="connsiteY67" fmla="*/ 0 h 160894"/>
              <a:gd name="connsiteX68" fmla="*/ 4553929 w 16922230"/>
              <a:gd name="connsiteY68" fmla="*/ 45512 h 160894"/>
              <a:gd name="connsiteX69" fmla="*/ 4577993 w 16922230"/>
              <a:gd name="connsiteY69" fmla="*/ 81202 h 160894"/>
              <a:gd name="connsiteX70" fmla="*/ 4602056 w 16922230"/>
              <a:gd name="connsiteY70" fmla="*/ 45512 h 160894"/>
              <a:gd name="connsiteX71" fmla="*/ 4711932 w 16922230"/>
              <a:gd name="connsiteY71" fmla="*/ 0 h 160894"/>
              <a:gd name="connsiteX72" fmla="*/ 4821808 w 16922230"/>
              <a:gd name="connsiteY72" fmla="*/ 45512 h 160894"/>
              <a:gd name="connsiteX73" fmla="*/ 4845871 w 16922230"/>
              <a:gd name="connsiteY73" fmla="*/ 81202 h 160894"/>
              <a:gd name="connsiteX74" fmla="*/ 4869933 w 16922230"/>
              <a:gd name="connsiteY74" fmla="*/ 45512 h 160894"/>
              <a:gd name="connsiteX75" fmla="*/ 4979810 w 16922230"/>
              <a:gd name="connsiteY75" fmla="*/ 0 h 160894"/>
              <a:gd name="connsiteX76" fmla="*/ 5089687 w 16922230"/>
              <a:gd name="connsiteY76" fmla="*/ 45512 h 160894"/>
              <a:gd name="connsiteX77" fmla="*/ 5113748 w 16922230"/>
              <a:gd name="connsiteY77" fmla="*/ 81202 h 160894"/>
              <a:gd name="connsiteX78" fmla="*/ 5137811 w 16922230"/>
              <a:gd name="connsiteY78" fmla="*/ 45512 h 160894"/>
              <a:gd name="connsiteX79" fmla="*/ 5247687 w 16922230"/>
              <a:gd name="connsiteY79" fmla="*/ 0 h 160894"/>
              <a:gd name="connsiteX80" fmla="*/ 5357565 w 16922230"/>
              <a:gd name="connsiteY80" fmla="*/ 45512 h 160894"/>
              <a:gd name="connsiteX81" fmla="*/ 5381627 w 16922230"/>
              <a:gd name="connsiteY81" fmla="*/ 81202 h 160894"/>
              <a:gd name="connsiteX82" fmla="*/ 5405691 w 16922230"/>
              <a:gd name="connsiteY82" fmla="*/ 45512 h 160894"/>
              <a:gd name="connsiteX83" fmla="*/ 5515566 w 16922230"/>
              <a:gd name="connsiteY83" fmla="*/ 0 h 160894"/>
              <a:gd name="connsiteX84" fmla="*/ 5625444 w 16922230"/>
              <a:gd name="connsiteY84" fmla="*/ 45512 h 160894"/>
              <a:gd name="connsiteX85" fmla="*/ 5649505 w 16922230"/>
              <a:gd name="connsiteY85" fmla="*/ 81202 h 160894"/>
              <a:gd name="connsiteX86" fmla="*/ 5673569 w 16922230"/>
              <a:gd name="connsiteY86" fmla="*/ 45512 h 160894"/>
              <a:gd name="connsiteX87" fmla="*/ 5783445 w 16922230"/>
              <a:gd name="connsiteY87" fmla="*/ 0 h 160894"/>
              <a:gd name="connsiteX88" fmla="*/ 5893321 w 16922230"/>
              <a:gd name="connsiteY88" fmla="*/ 45512 h 160894"/>
              <a:gd name="connsiteX89" fmla="*/ 5917384 w 16922230"/>
              <a:gd name="connsiteY89" fmla="*/ 81202 h 160894"/>
              <a:gd name="connsiteX90" fmla="*/ 5941447 w 16922230"/>
              <a:gd name="connsiteY90" fmla="*/ 45512 h 160894"/>
              <a:gd name="connsiteX91" fmla="*/ 6051323 w 16922230"/>
              <a:gd name="connsiteY91" fmla="*/ 0 h 160894"/>
              <a:gd name="connsiteX92" fmla="*/ 6161199 w 16922230"/>
              <a:gd name="connsiteY92" fmla="*/ 45512 h 160894"/>
              <a:gd name="connsiteX93" fmla="*/ 6185263 w 16922230"/>
              <a:gd name="connsiteY93" fmla="*/ 81202 h 160894"/>
              <a:gd name="connsiteX94" fmla="*/ 6209325 w 16922230"/>
              <a:gd name="connsiteY94" fmla="*/ 45512 h 160894"/>
              <a:gd name="connsiteX95" fmla="*/ 6319202 w 16922230"/>
              <a:gd name="connsiteY95" fmla="*/ 0 h 160894"/>
              <a:gd name="connsiteX96" fmla="*/ 6429078 w 16922230"/>
              <a:gd name="connsiteY96" fmla="*/ 45512 h 160894"/>
              <a:gd name="connsiteX97" fmla="*/ 6453141 w 16922230"/>
              <a:gd name="connsiteY97" fmla="*/ 81202 h 160894"/>
              <a:gd name="connsiteX98" fmla="*/ 6477203 w 16922230"/>
              <a:gd name="connsiteY98" fmla="*/ 45512 h 160894"/>
              <a:gd name="connsiteX99" fmla="*/ 6587079 w 16922230"/>
              <a:gd name="connsiteY99" fmla="*/ 0 h 160894"/>
              <a:gd name="connsiteX100" fmla="*/ 6696957 w 16922230"/>
              <a:gd name="connsiteY100" fmla="*/ 45512 h 160894"/>
              <a:gd name="connsiteX101" fmla="*/ 6721018 w 16922230"/>
              <a:gd name="connsiteY101" fmla="*/ 81202 h 160894"/>
              <a:gd name="connsiteX102" fmla="*/ 6745082 w 16922230"/>
              <a:gd name="connsiteY102" fmla="*/ 45512 h 160894"/>
              <a:gd name="connsiteX103" fmla="*/ 6854957 w 16922230"/>
              <a:gd name="connsiteY103" fmla="*/ 0 h 160894"/>
              <a:gd name="connsiteX104" fmla="*/ 6964835 w 16922230"/>
              <a:gd name="connsiteY104" fmla="*/ 45512 h 160894"/>
              <a:gd name="connsiteX105" fmla="*/ 6988897 w 16922230"/>
              <a:gd name="connsiteY105" fmla="*/ 81202 h 160894"/>
              <a:gd name="connsiteX106" fmla="*/ 7012961 w 16922230"/>
              <a:gd name="connsiteY106" fmla="*/ 45512 h 160894"/>
              <a:gd name="connsiteX107" fmla="*/ 7122836 w 16922230"/>
              <a:gd name="connsiteY107" fmla="*/ 0 h 160894"/>
              <a:gd name="connsiteX108" fmla="*/ 7232713 w 16922230"/>
              <a:gd name="connsiteY108" fmla="*/ 45512 h 160894"/>
              <a:gd name="connsiteX109" fmla="*/ 7256776 w 16922230"/>
              <a:gd name="connsiteY109" fmla="*/ 81202 h 160894"/>
              <a:gd name="connsiteX110" fmla="*/ 7280839 w 16922230"/>
              <a:gd name="connsiteY110" fmla="*/ 45512 h 160894"/>
              <a:gd name="connsiteX111" fmla="*/ 7390715 w 16922230"/>
              <a:gd name="connsiteY111" fmla="*/ 0 h 160894"/>
              <a:gd name="connsiteX112" fmla="*/ 7500591 w 16922230"/>
              <a:gd name="connsiteY112" fmla="*/ 45512 h 160894"/>
              <a:gd name="connsiteX113" fmla="*/ 7524653 w 16922230"/>
              <a:gd name="connsiteY113" fmla="*/ 81202 h 160894"/>
              <a:gd name="connsiteX114" fmla="*/ 7548715 w 16922230"/>
              <a:gd name="connsiteY114" fmla="*/ 45512 h 160894"/>
              <a:gd name="connsiteX115" fmla="*/ 7658592 w 16922230"/>
              <a:gd name="connsiteY115" fmla="*/ 0 h 160894"/>
              <a:gd name="connsiteX116" fmla="*/ 7768469 w 16922230"/>
              <a:gd name="connsiteY116" fmla="*/ 45512 h 160894"/>
              <a:gd name="connsiteX117" fmla="*/ 7792531 w 16922230"/>
              <a:gd name="connsiteY117" fmla="*/ 81202 h 160894"/>
              <a:gd name="connsiteX118" fmla="*/ 7816594 w 16922230"/>
              <a:gd name="connsiteY118" fmla="*/ 45512 h 160894"/>
              <a:gd name="connsiteX119" fmla="*/ 7926471 w 16922230"/>
              <a:gd name="connsiteY119" fmla="*/ 0 h 160894"/>
              <a:gd name="connsiteX120" fmla="*/ 8036348 w 16922230"/>
              <a:gd name="connsiteY120" fmla="*/ 45512 h 160894"/>
              <a:gd name="connsiteX121" fmla="*/ 8060406 w 16922230"/>
              <a:gd name="connsiteY121" fmla="*/ 81196 h 160894"/>
              <a:gd name="connsiteX122" fmla="*/ 8084464 w 16922230"/>
              <a:gd name="connsiteY122" fmla="*/ 45512 h 160894"/>
              <a:gd name="connsiteX123" fmla="*/ 8194341 w 16922230"/>
              <a:gd name="connsiteY123" fmla="*/ 0 h 160894"/>
              <a:gd name="connsiteX124" fmla="*/ 8304218 w 16922230"/>
              <a:gd name="connsiteY124" fmla="*/ 45512 h 160894"/>
              <a:gd name="connsiteX125" fmla="*/ 8328483 w 16922230"/>
              <a:gd name="connsiteY125" fmla="*/ 81502 h 160894"/>
              <a:gd name="connsiteX126" fmla="*/ 8352748 w 16922230"/>
              <a:gd name="connsiteY126" fmla="*/ 45512 h 160894"/>
              <a:gd name="connsiteX127" fmla="*/ 8462623 w 16922230"/>
              <a:gd name="connsiteY127" fmla="*/ 0 h 160894"/>
              <a:gd name="connsiteX128" fmla="*/ 8572500 w 16922230"/>
              <a:gd name="connsiteY128" fmla="*/ 45512 h 160894"/>
              <a:gd name="connsiteX129" fmla="*/ 8596562 w 16922230"/>
              <a:gd name="connsiteY129" fmla="*/ 81202 h 160894"/>
              <a:gd name="connsiteX130" fmla="*/ 8620625 w 16922230"/>
              <a:gd name="connsiteY130" fmla="*/ 45512 h 160894"/>
              <a:gd name="connsiteX131" fmla="*/ 8730501 w 16922230"/>
              <a:gd name="connsiteY131" fmla="*/ 0 h 160894"/>
              <a:gd name="connsiteX132" fmla="*/ 8840378 w 16922230"/>
              <a:gd name="connsiteY132" fmla="*/ 45512 h 160894"/>
              <a:gd name="connsiteX133" fmla="*/ 8864441 w 16922230"/>
              <a:gd name="connsiteY133" fmla="*/ 81202 h 160894"/>
              <a:gd name="connsiteX134" fmla="*/ 8888504 w 16922230"/>
              <a:gd name="connsiteY134" fmla="*/ 45512 h 160894"/>
              <a:gd name="connsiteX135" fmla="*/ 8998381 w 16922230"/>
              <a:gd name="connsiteY135" fmla="*/ 0 h 160894"/>
              <a:gd name="connsiteX136" fmla="*/ 9108257 w 16922230"/>
              <a:gd name="connsiteY136" fmla="*/ 45512 h 160894"/>
              <a:gd name="connsiteX137" fmla="*/ 9132320 w 16922230"/>
              <a:gd name="connsiteY137" fmla="*/ 81202 h 160894"/>
              <a:gd name="connsiteX138" fmla="*/ 9156382 w 16922230"/>
              <a:gd name="connsiteY138" fmla="*/ 45512 h 160894"/>
              <a:gd name="connsiteX139" fmla="*/ 9266258 w 16922230"/>
              <a:gd name="connsiteY139" fmla="*/ 0 h 160894"/>
              <a:gd name="connsiteX140" fmla="*/ 9376135 w 16922230"/>
              <a:gd name="connsiteY140" fmla="*/ 45512 h 160894"/>
              <a:gd name="connsiteX141" fmla="*/ 9400197 w 16922230"/>
              <a:gd name="connsiteY141" fmla="*/ 81202 h 160894"/>
              <a:gd name="connsiteX142" fmla="*/ 9424260 w 16922230"/>
              <a:gd name="connsiteY142" fmla="*/ 45512 h 160894"/>
              <a:gd name="connsiteX143" fmla="*/ 9534136 w 16922230"/>
              <a:gd name="connsiteY143" fmla="*/ 0 h 160894"/>
              <a:gd name="connsiteX144" fmla="*/ 9644012 w 16922230"/>
              <a:gd name="connsiteY144" fmla="*/ 45512 h 160894"/>
              <a:gd name="connsiteX145" fmla="*/ 9668076 w 16922230"/>
              <a:gd name="connsiteY145" fmla="*/ 81202 h 160894"/>
              <a:gd name="connsiteX146" fmla="*/ 9692139 w 16922230"/>
              <a:gd name="connsiteY146" fmla="*/ 45512 h 160894"/>
              <a:gd name="connsiteX147" fmla="*/ 9802015 w 16922230"/>
              <a:gd name="connsiteY147" fmla="*/ 0 h 160894"/>
              <a:gd name="connsiteX148" fmla="*/ 9911892 w 16922230"/>
              <a:gd name="connsiteY148" fmla="*/ 45512 h 160894"/>
              <a:gd name="connsiteX149" fmla="*/ 9935953 w 16922230"/>
              <a:gd name="connsiteY149" fmla="*/ 81202 h 160894"/>
              <a:gd name="connsiteX150" fmla="*/ 9960016 w 16922230"/>
              <a:gd name="connsiteY150" fmla="*/ 45512 h 160894"/>
              <a:gd name="connsiteX151" fmla="*/ 10069892 w 16922230"/>
              <a:gd name="connsiteY151" fmla="*/ 0 h 160894"/>
              <a:gd name="connsiteX152" fmla="*/ 10179769 w 16922230"/>
              <a:gd name="connsiteY152" fmla="*/ 45512 h 160894"/>
              <a:gd name="connsiteX153" fmla="*/ 10203831 w 16922230"/>
              <a:gd name="connsiteY153" fmla="*/ 81202 h 160894"/>
              <a:gd name="connsiteX154" fmla="*/ 10227894 w 16922230"/>
              <a:gd name="connsiteY154" fmla="*/ 45512 h 160894"/>
              <a:gd name="connsiteX155" fmla="*/ 10337770 w 16922230"/>
              <a:gd name="connsiteY155" fmla="*/ 0 h 160894"/>
              <a:gd name="connsiteX156" fmla="*/ 10447648 w 16922230"/>
              <a:gd name="connsiteY156" fmla="*/ 45512 h 160894"/>
              <a:gd name="connsiteX157" fmla="*/ 10471710 w 16922230"/>
              <a:gd name="connsiteY157" fmla="*/ 81202 h 160894"/>
              <a:gd name="connsiteX158" fmla="*/ 10495774 w 16922230"/>
              <a:gd name="connsiteY158" fmla="*/ 45512 h 160894"/>
              <a:gd name="connsiteX159" fmla="*/ 10605649 w 16922230"/>
              <a:gd name="connsiteY159" fmla="*/ 0 h 160894"/>
              <a:gd name="connsiteX160" fmla="*/ 10715526 w 16922230"/>
              <a:gd name="connsiteY160" fmla="*/ 45512 h 160894"/>
              <a:gd name="connsiteX161" fmla="*/ 10739588 w 16922230"/>
              <a:gd name="connsiteY161" fmla="*/ 81202 h 160894"/>
              <a:gd name="connsiteX162" fmla="*/ 10763650 w 16922230"/>
              <a:gd name="connsiteY162" fmla="*/ 45512 h 160894"/>
              <a:gd name="connsiteX163" fmla="*/ 10873527 w 16922230"/>
              <a:gd name="connsiteY163" fmla="*/ 0 h 160894"/>
              <a:gd name="connsiteX164" fmla="*/ 10983404 w 16922230"/>
              <a:gd name="connsiteY164" fmla="*/ 45512 h 160894"/>
              <a:gd name="connsiteX165" fmla="*/ 11007466 w 16922230"/>
              <a:gd name="connsiteY165" fmla="*/ 81202 h 160894"/>
              <a:gd name="connsiteX166" fmla="*/ 11031528 w 16922230"/>
              <a:gd name="connsiteY166" fmla="*/ 45512 h 160894"/>
              <a:gd name="connsiteX167" fmla="*/ 11141405 w 16922230"/>
              <a:gd name="connsiteY167" fmla="*/ 0 h 160894"/>
              <a:gd name="connsiteX168" fmla="*/ 11251281 w 16922230"/>
              <a:gd name="connsiteY168" fmla="*/ 45512 h 160894"/>
              <a:gd name="connsiteX169" fmla="*/ 11275345 w 16922230"/>
              <a:gd name="connsiteY169" fmla="*/ 81202 h 160894"/>
              <a:gd name="connsiteX170" fmla="*/ 11299408 w 16922230"/>
              <a:gd name="connsiteY170" fmla="*/ 45512 h 160894"/>
              <a:gd name="connsiteX171" fmla="*/ 11409284 w 16922230"/>
              <a:gd name="connsiteY171" fmla="*/ 0 h 160894"/>
              <a:gd name="connsiteX172" fmla="*/ 11519160 w 16922230"/>
              <a:gd name="connsiteY172" fmla="*/ 45512 h 160894"/>
              <a:gd name="connsiteX173" fmla="*/ 11543223 w 16922230"/>
              <a:gd name="connsiteY173" fmla="*/ 81202 h 160894"/>
              <a:gd name="connsiteX174" fmla="*/ 11567285 w 16922230"/>
              <a:gd name="connsiteY174" fmla="*/ 45512 h 160894"/>
              <a:gd name="connsiteX175" fmla="*/ 11677162 w 16922230"/>
              <a:gd name="connsiteY175" fmla="*/ 0 h 160894"/>
              <a:gd name="connsiteX176" fmla="*/ 11787038 w 16922230"/>
              <a:gd name="connsiteY176" fmla="*/ 45512 h 160894"/>
              <a:gd name="connsiteX177" fmla="*/ 11811101 w 16922230"/>
              <a:gd name="connsiteY177" fmla="*/ 81202 h 160894"/>
              <a:gd name="connsiteX178" fmla="*/ 11835163 w 16922230"/>
              <a:gd name="connsiteY178" fmla="*/ 45512 h 160894"/>
              <a:gd name="connsiteX179" fmla="*/ 11945039 w 16922230"/>
              <a:gd name="connsiteY179" fmla="*/ 0 h 160894"/>
              <a:gd name="connsiteX180" fmla="*/ 12054916 w 16922230"/>
              <a:gd name="connsiteY180" fmla="*/ 45512 h 160894"/>
              <a:gd name="connsiteX181" fmla="*/ 12078978 w 16922230"/>
              <a:gd name="connsiteY181" fmla="*/ 81202 h 160894"/>
              <a:gd name="connsiteX182" fmla="*/ 12103041 w 16922230"/>
              <a:gd name="connsiteY182" fmla="*/ 45512 h 160894"/>
              <a:gd name="connsiteX183" fmla="*/ 12212917 w 16922230"/>
              <a:gd name="connsiteY183" fmla="*/ 0 h 160894"/>
              <a:gd name="connsiteX184" fmla="*/ 12322794 w 16922230"/>
              <a:gd name="connsiteY184" fmla="*/ 45512 h 160894"/>
              <a:gd name="connsiteX185" fmla="*/ 12346857 w 16922230"/>
              <a:gd name="connsiteY185" fmla="*/ 81202 h 160894"/>
              <a:gd name="connsiteX186" fmla="*/ 12370920 w 16922230"/>
              <a:gd name="connsiteY186" fmla="*/ 45512 h 160894"/>
              <a:gd name="connsiteX187" fmla="*/ 12480796 w 16922230"/>
              <a:gd name="connsiteY187" fmla="*/ 0 h 160894"/>
              <a:gd name="connsiteX188" fmla="*/ 12590673 w 16922230"/>
              <a:gd name="connsiteY188" fmla="*/ 45512 h 160894"/>
              <a:gd name="connsiteX189" fmla="*/ 12614735 w 16922230"/>
              <a:gd name="connsiteY189" fmla="*/ 81202 h 160894"/>
              <a:gd name="connsiteX190" fmla="*/ 12638798 w 16922230"/>
              <a:gd name="connsiteY190" fmla="*/ 45512 h 160894"/>
              <a:gd name="connsiteX191" fmla="*/ 12748674 w 16922230"/>
              <a:gd name="connsiteY191" fmla="*/ 0 h 160894"/>
              <a:gd name="connsiteX192" fmla="*/ 12858551 w 16922230"/>
              <a:gd name="connsiteY192" fmla="*/ 45512 h 160894"/>
              <a:gd name="connsiteX193" fmla="*/ 12882613 w 16922230"/>
              <a:gd name="connsiteY193" fmla="*/ 81202 h 160894"/>
              <a:gd name="connsiteX194" fmla="*/ 12906676 w 16922230"/>
              <a:gd name="connsiteY194" fmla="*/ 45512 h 160894"/>
              <a:gd name="connsiteX195" fmla="*/ 13016552 w 16922230"/>
              <a:gd name="connsiteY195" fmla="*/ 0 h 160894"/>
              <a:gd name="connsiteX196" fmla="*/ 13126429 w 16922230"/>
              <a:gd name="connsiteY196" fmla="*/ 45512 h 160894"/>
              <a:gd name="connsiteX197" fmla="*/ 13150492 w 16922230"/>
              <a:gd name="connsiteY197" fmla="*/ 81202 h 160894"/>
              <a:gd name="connsiteX198" fmla="*/ 13174555 w 16922230"/>
              <a:gd name="connsiteY198" fmla="*/ 45512 h 160894"/>
              <a:gd name="connsiteX199" fmla="*/ 13284431 w 16922230"/>
              <a:gd name="connsiteY199" fmla="*/ 0 h 160894"/>
              <a:gd name="connsiteX200" fmla="*/ 13394308 w 16922230"/>
              <a:gd name="connsiteY200" fmla="*/ 45512 h 160894"/>
              <a:gd name="connsiteX201" fmla="*/ 13418370 w 16922230"/>
              <a:gd name="connsiteY201" fmla="*/ 81202 h 160894"/>
              <a:gd name="connsiteX202" fmla="*/ 13442433 w 16922230"/>
              <a:gd name="connsiteY202" fmla="*/ 45512 h 160894"/>
              <a:gd name="connsiteX203" fmla="*/ 13552309 w 16922230"/>
              <a:gd name="connsiteY203" fmla="*/ 0 h 160894"/>
              <a:gd name="connsiteX204" fmla="*/ 13662186 w 16922230"/>
              <a:gd name="connsiteY204" fmla="*/ 45512 h 160894"/>
              <a:gd name="connsiteX205" fmla="*/ 13686248 w 16922230"/>
              <a:gd name="connsiteY205" fmla="*/ 81202 h 160894"/>
              <a:gd name="connsiteX206" fmla="*/ 13710311 w 16922230"/>
              <a:gd name="connsiteY206" fmla="*/ 45512 h 160894"/>
              <a:gd name="connsiteX207" fmla="*/ 13820187 w 16922230"/>
              <a:gd name="connsiteY207" fmla="*/ 0 h 160894"/>
              <a:gd name="connsiteX208" fmla="*/ 13930064 w 16922230"/>
              <a:gd name="connsiteY208" fmla="*/ 45512 h 160894"/>
              <a:gd name="connsiteX209" fmla="*/ 13954127 w 16922230"/>
              <a:gd name="connsiteY209" fmla="*/ 81202 h 160894"/>
              <a:gd name="connsiteX210" fmla="*/ 13978190 w 16922230"/>
              <a:gd name="connsiteY210" fmla="*/ 45512 h 160894"/>
              <a:gd name="connsiteX211" fmla="*/ 14088066 w 16922230"/>
              <a:gd name="connsiteY211" fmla="*/ 0 h 160894"/>
              <a:gd name="connsiteX212" fmla="*/ 14197943 w 16922230"/>
              <a:gd name="connsiteY212" fmla="*/ 45512 h 160894"/>
              <a:gd name="connsiteX213" fmla="*/ 14222005 w 16922230"/>
              <a:gd name="connsiteY213" fmla="*/ 81202 h 160894"/>
              <a:gd name="connsiteX214" fmla="*/ 14246068 w 16922230"/>
              <a:gd name="connsiteY214" fmla="*/ 45512 h 160894"/>
              <a:gd name="connsiteX215" fmla="*/ 14355944 w 16922230"/>
              <a:gd name="connsiteY215" fmla="*/ 0 h 160894"/>
              <a:gd name="connsiteX216" fmla="*/ 14465821 w 16922230"/>
              <a:gd name="connsiteY216" fmla="*/ 45512 h 160894"/>
              <a:gd name="connsiteX217" fmla="*/ 14489883 w 16922230"/>
              <a:gd name="connsiteY217" fmla="*/ 81202 h 160894"/>
              <a:gd name="connsiteX218" fmla="*/ 14513946 w 16922230"/>
              <a:gd name="connsiteY218" fmla="*/ 45512 h 160894"/>
              <a:gd name="connsiteX219" fmla="*/ 14623822 w 16922230"/>
              <a:gd name="connsiteY219" fmla="*/ 0 h 160894"/>
              <a:gd name="connsiteX220" fmla="*/ 14733699 w 16922230"/>
              <a:gd name="connsiteY220" fmla="*/ 45512 h 160894"/>
              <a:gd name="connsiteX221" fmla="*/ 14757762 w 16922230"/>
              <a:gd name="connsiteY221" fmla="*/ 81202 h 160894"/>
              <a:gd name="connsiteX222" fmla="*/ 14781825 w 16922230"/>
              <a:gd name="connsiteY222" fmla="*/ 45512 h 160894"/>
              <a:gd name="connsiteX223" fmla="*/ 14891701 w 16922230"/>
              <a:gd name="connsiteY223" fmla="*/ 0 h 160894"/>
              <a:gd name="connsiteX224" fmla="*/ 15001578 w 16922230"/>
              <a:gd name="connsiteY224" fmla="*/ 45512 h 160894"/>
              <a:gd name="connsiteX225" fmla="*/ 15025640 w 16922230"/>
              <a:gd name="connsiteY225" fmla="*/ 81202 h 160894"/>
              <a:gd name="connsiteX226" fmla="*/ 15049703 w 16922230"/>
              <a:gd name="connsiteY226" fmla="*/ 45512 h 160894"/>
              <a:gd name="connsiteX227" fmla="*/ 15159579 w 16922230"/>
              <a:gd name="connsiteY227" fmla="*/ 0 h 160894"/>
              <a:gd name="connsiteX228" fmla="*/ 15269456 w 16922230"/>
              <a:gd name="connsiteY228" fmla="*/ 45512 h 160894"/>
              <a:gd name="connsiteX229" fmla="*/ 15293518 w 16922230"/>
              <a:gd name="connsiteY229" fmla="*/ 81202 h 160894"/>
              <a:gd name="connsiteX230" fmla="*/ 15317581 w 16922230"/>
              <a:gd name="connsiteY230" fmla="*/ 45512 h 160894"/>
              <a:gd name="connsiteX231" fmla="*/ 15427457 w 16922230"/>
              <a:gd name="connsiteY231" fmla="*/ 0 h 160894"/>
              <a:gd name="connsiteX232" fmla="*/ 15537334 w 16922230"/>
              <a:gd name="connsiteY232" fmla="*/ 45512 h 160894"/>
              <a:gd name="connsiteX233" fmla="*/ 15561397 w 16922230"/>
              <a:gd name="connsiteY233" fmla="*/ 81202 h 160894"/>
              <a:gd name="connsiteX234" fmla="*/ 15585460 w 16922230"/>
              <a:gd name="connsiteY234" fmla="*/ 45512 h 160894"/>
              <a:gd name="connsiteX235" fmla="*/ 15695336 w 16922230"/>
              <a:gd name="connsiteY235" fmla="*/ 0 h 160894"/>
              <a:gd name="connsiteX236" fmla="*/ 15805213 w 16922230"/>
              <a:gd name="connsiteY236" fmla="*/ 45512 h 160894"/>
              <a:gd name="connsiteX237" fmla="*/ 15829275 w 16922230"/>
              <a:gd name="connsiteY237" fmla="*/ 81202 h 160894"/>
              <a:gd name="connsiteX238" fmla="*/ 15853338 w 16922230"/>
              <a:gd name="connsiteY238" fmla="*/ 45512 h 160894"/>
              <a:gd name="connsiteX239" fmla="*/ 15963214 w 16922230"/>
              <a:gd name="connsiteY239" fmla="*/ 0 h 160894"/>
              <a:gd name="connsiteX240" fmla="*/ 16073090 w 16922230"/>
              <a:gd name="connsiteY240" fmla="*/ 45512 h 160894"/>
              <a:gd name="connsiteX241" fmla="*/ 16097154 w 16922230"/>
              <a:gd name="connsiteY241" fmla="*/ 81202 h 160894"/>
              <a:gd name="connsiteX242" fmla="*/ 16121214 w 16922230"/>
              <a:gd name="connsiteY242" fmla="*/ 45512 h 160894"/>
              <a:gd name="connsiteX243" fmla="*/ 16231094 w 16922230"/>
              <a:gd name="connsiteY243" fmla="*/ 0 h 160894"/>
              <a:gd name="connsiteX244" fmla="*/ 16340970 w 16922230"/>
              <a:gd name="connsiteY244" fmla="*/ 45512 h 160894"/>
              <a:gd name="connsiteX245" fmla="*/ 16365030 w 16922230"/>
              <a:gd name="connsiteY245" fmla="*/ 81202 h 160894"/>
              <a:gd name="connsiteX246" fmla="*/ 16389094 w 16922230"/>
              <a:gd name="connsiteY246" fmla="*/ 45512 h 160894"/>
              <a:gd name="connsiteX247" fmla="*/ 16498970 w 16922230"/>
              <a:gd name="connsiteY247" fmla="*/ 0 h 160894"/>
              <a:gd name="connsiteX248" fmla="*/ 16608850 w 16922230"/>
              <a:gd name="connsiteY248" fmla="*/ 45512 h 160894"/>
              <a:gd name="connsiteX249" fmla="*/ 16632906 w 16922230"/>
              <a:gd name="connsiteY249" fmla="*/ 81196 h 160894"/>
              <a:gd name="connsiteX250" fmla="*/ 16656966 w 16922230"/>
              <a:gd name="connsiteY250" fmla="*/ 45512 h 160894"/>
              <a:gd name="connsiteX251" fmla="*/ 16766842 w 16922230"/>
              <a:gd name="connsiteY251" fmla="*/ 0 h 160894"/>
              <a:gd name="connsiteX252" fmla="*/ 16922230 w 16922230"/>
              <a:gd name="connsiteY252" fmla="*/ 155389 h 160894"/>
              <a:gd name="connsiteX253" fmla="*/ 16921118 w 16922230"/>
              <a:gd name="connsiteY253" fmla="*/ 160894 h 160894"/>
              <a:gd name="connsiteX0" fmla="*/ 0 w 16898168"/>
              <a:gd name="connsiteY0" fmla="*/ 81202 h 160894"/>
              <a:gd name="connsiteX1" fmla="*/ 24063 w 16898168"/>
              <a:gd name="connsiteY1" fmla="*/ 45512 h 160894"/>
              <a:gd name="connsiteX2" fmla="*/ 133939 w 16898168"/>
              <a:gd name="connsiteY2" fmla="*/ 0 h 160894"/>
              <a:gd name="connsiteX3" fmla="*/ 243816 w 16898168"/>
              <a:gd name="connsiteY3" fmla="*/ 45512 h 160894"/>
              <a:gd name="connsiteX4" fmla="*/ 267879 w 16898168"/>
              <a:gd name="connsiteY4" fmla="*/ 81202 h 160894"/>
              <a:gd name="connsiteX5" fmla="*/ 291942 w 16898168"/>
              <a:gd name="connsiteY5" fmla="*/ 45512 h 160894"/>
              <a:gd name="connsiteX6" fmla="*/ 401819 w 16898168"/>
              <a:gd name="connsiteY6" fmla="*/ 0 h 160894"/>
              <a:gd name="connsiteX7" fmla="*/ 511695 w 16898168"/>
              <a:gd name="connsiteY7" fmla="*/ 45512 h 160894"/>
              <a:gd name="connsiteX8" fmla="*/ 535758 w 16898168"/>
              <a:gd name="connsiteY8" fmla="*/ 81202 h 160894"/>
              <a:gd name="connsiteX9" fmla="*/ 559820 w 16898168"/>
              <a:gd name="connsiteY9" fmla="*/ 45512 h 160894"/>
              <a:gd name="connsiteX10" fmla="*/ 669696 w 16898168"/>
              <a:gd name="connsiteY10" fmla="*/ 0 h 160894"/>
              <a:gd name="connsiteX11" fmla="*/ 779573 w 16898168"/>
              <a:gd name="connsiteY11" fmla="*/ 45512 h 160894"/>
              <a:gd name="connsiteX12" fmla="*/ 803635 w 16898168"/>
              <a:gd name="connsiteY12" fmla="*/ 81202 h 160894"/>
              <a:gd name="connsiteX13" fmla="*/ 827698 w 16898168"/>
              <a:gd name="connsiteY13" fmla="*/ 45512 h 160894"/>
              <a:gd name="connsiteX14" fmla="*/ 937574 w 16898168"/>
              <a:gd name="connsiteY14" fmla="*/ 0 h 160894"/>
              <a:gd name="connsiteX15" fmla="*/ 1047450 w 16898168"/>
              <a:gd name="connsiteY15" fmla="*/ 45512 h 160894"/>
              <a:gd name="connsiteX16" fmla="*/ 1071514 w 16898168"/>
              <a:gd name="connsiteY16" fmla="*/ 81202 h 160894"/>
              <a:gd name="connsiteX17" fmla="*/ 1095577 w 16898168"/>
              <a:gd name="connsiteY17" fmla="*/ 45512 h 160894"/>
              <a:gd name="connsiteX18" fmla="*/ 1205453 w 16898168"/>
              <a:gd name="connsiteY18" fmla="*/ 0 h 160894"/>
              <a:gd name="connsiteX19" fmla="*/ 1315331 w 16898168"/>
              <a:gd name="connsiteY19" fmla="*/ 45512 h 160894"/>
              <a:gd name="connsiteX20" fmla="*/ 1339391 w 16898168"/>
              <a:gd name="connsiteY20" fmla="*/ 81202 h 160894"/>
              <a:gd name="connsiteX21" fmla="*/ 1363455 w 16898168"/>
              <a:gd name="connsiteY21" fmla="*/ 45512 h 160894"/>
              <a:gd name="connsiteX22" fmla="*/ 1473330 w 16898168"/>
              <a:gd name="connsiteY22" fmla="*/ 0 h 160894"/>
              <a:gd name="connsiteX23" fmla="*/ 1583207 w 16898168"/>
              <a:gd name="connsiteY23" fmla="*/ 45512 h 160894"/>
              <a:gd name="connsiteX24" fmla="*/ 1607269 w 16898168"/>
              <a:gd name="connsiteY24" fmla="*/ 81202 h 160894"/>
              <a:gd name="connsiteX25" fmla="*/ 1631332 w 16898168"/>
              <a:gd name="connsiteY25" fmla="*/ 45512 h 160894"/>
              <a:gd name="connsiteX26" fmla="*/ 1741208 w 16898168"/>
              <a:gd name="connsiteY26" fmla="*/ 0 h 160894"/>
              <a:gd name="connsiteX27" fmla="*/ 1851086 w 16898168"/>
              <a:gd name="connsiteY27" fmla="*/ 45512 h 160894"/>
              <a:gd name="connsiteX28" fmla="*/ 1875148 w 16898168"/>
              <a:gd name="connsiteY28" fmla="*/ 81202 h 160894"/>
              <a:gd name="connsiteX29" fmla="*/ 1899212 w 16898168"/>
              <a:gd name="connsiteY29" fmla="*/ 45512 h 160894"/>
              <a:gd name="connsiteX30" fmla="*/ 2009087 w 16898168"/>
              <a:gd name="connsiteY30" fmla="*/ 0 h 160894"/>
              <a:gd name="connsiteX31" fmla="*/ 2118964 w 16898168"/>
              <a:gd name="connsiteY31" fmla="*/ 45512 h 160894"/>
              <a:gd name="connsiteX32" fmla="*/ 2143026 w 16898168"/>
              <a:gd name="connsiteY32" fmla="*/ 81202 h 160894"/>
              <a:gd name="connsiteX33" fmla="*/ 2167088 w 16898168"/>
              <a:gd name="connsiteY33" fmla="*/ 45512 h 160894"/>
              <a:gd name="connsiteX34" fmla="*/ 2276965 w 16898168"/>
              <a:gd name="connsiteY34" fmla="*/ 0 h 160894"/>
              <a:gd name="connsiteX35" fmla="*/ 2386842 w 16898168"/>
              <a:gd name="connsiteY35" fmla="*/ 45512 h 160894"/>
              <a:gd name="connsiteX36" fmla="*/ 2410904 w 16898168"/>
              <a:gd name="connsiteY36" fmla="*/ 81202 h 160894"/>
              <a:gd name="connsiteX37" fmla="*/ 2434966 w 16898168"/>
              <a:gd name="connsiteY37" fmla="*/ 45512 h 160894"/>
              <a:gd name="connsiteX38" fmla="*/ 2544843 w 16898168"/>
              <a:gd name="connsiteY38" fmla="*/ 0 h 160894"/>
              <a:gd name="connsiteX39" fmla="*/ 2654719 w 16898168"/>
              <a:gd name="connsiteY39" fmla="*/ 45512 h 160894"/>
              <a:gd name="connsiteX40" fmla="*/ 2678783 w 16898168"/>
              <a:gd name="connsiteY40" fmla="*/ 81202 h 160894"/>
              <a:gd name="connsiteX41" fmla="*/ 2702846 w 16898168"/>
              <a:gd name="connsiteY41" fmla="*/ 45512 h 160894"/>
              <a:gd name="connsiteX42" fmla="*/ 2812722 w 16898168"/>
              <a:gd name="connsiteY42" fmla="*/ 0 h 160894"/>
              <a:gd name="connsiteX43" fmla="*/ 2922598 w 16898168"/>
              <a:gd name="connsiteY43" fmla="*/ 45512 h 160894"/>
              <a:gd name="connsiteX44" fmla="*/ 2946661 w 16898168"/>
              <a:gd name="connsiteY44" fmla="*/ 81202 h 160894"/>
              <a:gd name="connsiteX45" fmla="*/ 2970723 w 16898168"/>
              <a:gd name="connsiteY45" fmla="*/ 45512 h 160894"/>
              <a:gd name="connsiteX46" fmla="*/ 3080600 w 16898168"/>
              <a:gd name="connsiteY46" fmla="*/ 0 h 160894"/>
              <a:gd name="connsiteX47" fmla="*/ 3190476 w 16898168"/>
              <a:gd name="connsiteY47" fmla="*/ 45512 h 160894"/>
              <a:gd name="connsiteX48" fmla="*/ 3214540 w 16898168"/>
              <a:gd name="connsiteY48" fmla="*/ 81202 h 160894"/>
              <a:gd name="connsiteX49" fmla="*/ 3238601 w 16898168"/>
              <a:gd name="connsiteY49" fmla="*/ 45512 h 160894"/>
              <a:gd name="connsiteX50" fmla="*/ 3348478 w 16898168"/>
              <a:gd name="connsiteY50" fmla="*/ 0 h 160894"/>
              <a:gd name="connsiteX51" fmla="*/ 3458354 w 16898168"/>
              <a:gd name="connsiteY51" fmla="*/ 45512 h 160894"/>
              <a:gd name="connsiteX52" fmla="*/ 3482417 w 16898168"/>
              <a:gd name="connsiteY52" fmla="*/ 81202 h 160894"/>
              <a:gd name="connsiteX53" fmla="*/ 3506479 w 16898168"/>
              <a:gd name="connsiteY53" fmla="*/ 45512 h 160894"/>
              <a:gd name="connsiteX54" fmla="*/ 3616356 w 16898168"/>
              <a:gd name="connsiteY54" fmla="*/ 0 h 160894"/>
              <a:gd name="connsiteX55" fmla="*/ 3726233 w 16898168"/>
              <a:gd name="connsiteY55" fmla="*/ 45512 h 160894"/>
              <a:gd name="connsiteX56" fmla="*/ 3750296 w 16898168"/>
              <a:gd name="connsiteY56" fmla="*/ 81202 h 160894"/>
              <a:gd name="connsiteX57" fmla="*/ 3774358 w 16898168"/>
              <a:gd name="connsiteY57" fmla="*/ 45512 h 160894"/>
              <a:gd name="connsiteX58" fmla="*/ 3884234 w 16898168"/>
              <a:gd name="connsiteY58" fmla="*/ 0 h 160894"/>
              <a:gd name="connsiteX59" fmla="*/ 3994112 w 16898168"/>
              <a:gd name="connsiteY59" fmla="*/ 45512 h 160894"/>
              <a:gd name="connsiteX60" fmla="*/ 4018173 w 16898168"/>
              <a:gd name="connsiteY60" fmla="*/ 81202 h 160894"/>
              <a:gd name="connsiteX61" fmla="*/ 4042237 w 16898168"/>
              <a:gd name="connsiteY61" fmla="*/ 45512 h 160894"/>
              <a:gd name="connsiteX62" fmla="*/ 4152112 w 16898168"/>
              <a:gd name="connsiteY62" fmla="*/ 0 h 160894"/>
              <a:gd name="connsiteX63" fmla="*/ 4261990 w 16898168"/>
              <a:gd name="connsiteY63" fmla="*/ 45512 h 160894"/>
              <a:gd name="connsiteX64" fmla="*/ 4286051 w 16898168"/>
              <a:gd name="connsiteY64" fmla="*/ 81202 h 160894"/>
              <a:gd name="connsiteX65" fmla="*/ 4310115 w 16898168"/>
              <a:gd name="connsiteY65" fmla="*/ 45512 h 160894"/>
              <a:gd name="connsiteX66" fmla="*/ 4419991 w 16898168"/>
              <a:gd name="connsiteY66" fmla="*/ 0 h 160894"/>
              <a:gd name="connsiteX67" fmla="*/ 4529867 w 16898168"/>
              <a:gd name="connsiteY67" fmla="*/ 45512 h 160894"/>
              <a:gd name="connsiteX68" fmla="*/ 4553931 w 16898168"/>
              <a:gd name="connsiteY68" fmla="*/ 81202 h 160894"/>
              <a:gd name="connsiteX69" fmla="*/ 4577994 w 16898168"/>
              <a:gd name="connsiteY69" fmla="*/ 45512 h 160894"/>
              <a:gd name="connsiteX70" fmla="*/ 4687870 w 16898168"/>
              <a:gd name="connsiteY70" fmla="*/ 0 h 160894"/>
              <a:gd name="connsiteX71" fmla="*/ 4797746 w 16898168"/>
              <a:gd name="connsiteY71" fmla="*/ 45512 h 160894"/>
              <a:gd name="connsiteX72" fmla="*/ 4821809 w 16898168"/>
              <a:gd name="connsiteY72" fmla="*/ 81202 h 160894"/>
              <a:gd name="connsiteX73" fmla="*/ 4845871 w 16898168"/>
              <a:gd name="connsiteY73" fmla="*/ 45512 h 160894"/>
              <a:gd name="connsiteX74" fmla="*/ 4955748 w 16898168"/>
              <a:gd name="connsiteY74" fmla="*/ 0 h 160894"/>
              <a:gd name="connsiteX75" fmla="*/ 5065625 w 16898168"/>
              <a:gd name="connsiteY75" fmla="*/ 45512 h 160894"/>
              <a:gd name="connsiteX76" fmla="*/ 5089686 w 16898168"/>
              <a:gd name="connsiteY76" fmla="*/ 81202 h 160894"/>
              <a:gd name="connsiteX77" fmla="*/ 5113749 w 16898168"/>
              <a:gd name="connsiteY77" fmla="*/ 45512 h 160894"/>
              <a:gd name="connsiteX78" fmla="*/ 5223625 w 16898168"/>
              <a:gd name="connsiteY78" fmla="*/ 0 h 160894"/>
              <a:gd name="connsiteX79" fmla="*/ 5333503 w 16898168"/>
              <a:gd name="connsiteY79" fmla="*/ 45512 h 160894"/>
              <a:gd name="connsiteX80" fmla="*/ 5357565 w 16898168"/>
              <a:gd name="connsiteY80" fmla="*/ 81202 h 160894"/>
              <a:gd name="connsiteX81" fmla="*/ 5381629 w 16898168"/>
              <a:gd name="connsiteY81" fmla="*/ 45512 h 160894"/>
              <a:gd name="connsiteX82" fmla="*/ 5491504 w 16898168"/>
              <a:gd name="connsiteY82" fmla="*/ 0 h 160894"/>
              <a:gd name="connsiteX83" fmla="*/ 5601382 w 16898168"/>
              <a:gd name="connsiteY83" fmla="*/ 45512 h 160894"/>
              <a:gd name="connsiteX84" fmla="*/ 5625443 w 16898168"/>
              <a:gd name="connsiteY84" fmla="*/ 81202 h 160894"/>
              <a:gd name="connsiteX85" fmla="*/ 5649507 w 16898168"/>
              <a:gd name="connsiteY85" fmla="*/ 45512 h 160894"/>
              <a:gd name="connsiteX86" fmla="*/ 5759383 w 16898168"/>
              <a:gd name="connsiteY86" fmla="*/ 0 h 160894"/>
              <a:gd name="connsiteX87" fmla="*/ 5869259 w 16898168"/>
              <a:gd name="connsiteY87" fmla="*/ 45512 h 160894"/>
              <a:gd name="connsiteX88" fmla="*/ 5893322 w 16898168"/>
              <a:gd name="connsiteY88" fmla="*/ 81202 h 160894"/>
              <a:gd name="connsiteX89" fmla="*/ 5917385 w 16898168"/>
              <a:gd name="connsiteY89" fmla="*/ 45512 h 160894"/>
              <a:gd name="connsiteX90" fmla="*/ 6027261 w 16898168"/>
              <a:gd name="connsiteY90" fmla="*/ 0 h 160894"/>
              <a:gd name="connsiteX91" fmla="*/ 6137137 w 16898168"/>
              <a:gd name="connsiteY91" fmla="*/ 45512 h 160894"/>
              <a:gd name="connsiteX92" fmla="*/ 6161201 w 16898168"/>
              <a:gd name="connsiteY92" fmla="*/ 81202 h 160894"/>
              <a:gd name="connsiteX93" fmla="*/ 6185263 w 16898168"/>
              <a:gd name="connsiteY93" fmla="*/ 45512 h 160894"/>
              <a:gd name="connsiteX94" fmla="*/ 6295140 w 16898168"/>
              <a:gd name="connsiteY94" fmla="*/ 0 h 160894"/>
              <a:gd name="connsiteX95" fmla="*/ 6405016 w 16898168"/>
              <a:gd name="connsiteY95" fmla="*/ 45512 h 160894"/>
              <a:gd name="connsiteX96" fmla="*/ 6429079 w 16898168"/>
              <a:gd name="connsiteY96" fmla="*/ 81202 h 160894"/>
              <a:gd name="connsiteX97" fmla="*/ 6453141 w 16898168"/>
              <a:gd name="connsiteY97" fmla="*/ 45512 h 160894"/>
              <a:gd name="connsiteX98" fmla="*/ 6563017 w 16898168"/>
              <a:gd name="connsiteY98" fmla="*/ 0 h 160894"/>
              <a:gd name="connsiteX99" fmla="*/ 6672895 w 16898168"/>
              <a:gd name="connsiteY99" fmla="*/ 45512 h 160894"/>
              <a:gd name="connsiteX100" fmla="*/ 6696956 w 16898168"/>
              <a:gd name="connsiteY100" fmla="*/ 81202 h 160894"/>
              <a:gd name="connsiteX101" fmla="*/ 6721020 w 16898168"/>
              <a:gd name="connsiteY101" fmla="*/ 45512 h 160894"/>
              <a:gd name="connsiteX102" fmla="*/ 6830895 w 16898168"/>
              <a:gd name="connsiteY102" fmla="*/ 0 h 160894"/>
              <a:gd name="connsiteX103" fmla="*/ 6940773 w 16898168"/>
              <a:gd name="connsiteY103" fmla="*/ 45512 h 160894"/>
              <a:gd name="connsiteX104" fmla="*/ 6964835 w 16898168"/>
              <a:gd name="connsiteY104" fmla="*/ 81202 h 160894"/>
              <a:gd name="connsiteX105" fmla="*/ 6988899 w 16898168"/>
              <a:gd name="connsiteY105" fmla="*/ 45512 h 160894"/>
              <a:gd name="connsiteX106" fmla="*/ 7098774 w 16898168"/>
              <a:gd name="connsiteY106" fmla="*/ 0 h 160894"/>
              <a:gd name="connsiteX107" fmla="*/ 7208651 w 16898168"/>
              <a:gd name="connsiteY107" fmla="*/ 45512 h 160894"/>
              <a:gd name="connsiteX108" fmla="*/ 7232714 w 16898168"/>
              <a:gd name="connsiteY108" fmla="*/ 81202 h 160894"/>
              <a:gd name="connsiteX109" fmla="*/ 7256777 w 16898168"/>
              <a:gd name="connsiteY109" fmla="*/ 45512 h 160894"/>
              <a:gd name="connsiteX110" fmla="*/ 7366653 w 16898168"/>
              <a:gd name="connsiteY110" fmla="*/ 0 h 160894"/>
              <a:gd name="connsiteX111" fmla="*/ 7476529 w 16898168"/>
              <a:gd name="connsiteY111" fmla="*/ 45512 h 160894"/>
              <a:gd name="connsiteX112" fmla="*/ 7500591 w 16898168"/>
              <a:gd name="connsiteY112" fmla="*/ 81202 h 160894"/>
              <a:gd name="connsiteX113" fmla="*/ 7524653 w 16898168"/>
              <a:gd name="connsiteY113" fmla="*/ 45512 h 160894"/>
              <a:gd name="connsiteX114" fmla="*/ 7634530 w 16898168"/>
              <a:gd name="connsiteY114" fmla="*/ 0 h 160894"/>
              <a:gd name="connsiteX115" fmla="*/ 7744407 w 16898168"/>
              <a:gd name="connsiteY115" fmla="*/ 45512 h 160894"/>
              <a:gd name="connsiteX116" fmla="*/ 7768469 w 16898168"/>
              <a:gd name="connsiteY116" fmla="*/ 81202 h 160894"/>
              <a:gd name="connsiteX117" fmla="*/ 7792532 w 16898168"/>
              <a:gd name="connsiteY117" fmla="*/ 45512 h 160894"/>
              <a:gd name="connsiteX118" fmla="*/ 7902409 w 16898168"/>
              <a:gd name="connsiteY118" fmla="*/ 0 h 160894"/>
              <a:gd name="connsiteX119" fmla="*/ 8012286 w 16898168"/>
              <a:gd name="connsiteY119" fmla="*/ 45512 h 160894"/>
              <a:gd name="connsiteX120" fmla="*/ 8036344 w 16898168"/>
              <a:gd name="connsiteY120" fmla="*/ 81196 h 160894"/>
              <a:gd name="connsiteX121" fmla="*/ 8060402 w 16898168"/>
              <a:gd name="connsiteY121" fmla="*/ 45512 h 160894"/>
              <a:gd name="connsiteX122" fmla="*/ 8170279 w 16898168"/>
              <a:gd name="connsiteY122" fmla="*/ 0 h 160894"/>
              <a:gd name="connsiteX123" fmla="*/ 8280156 w 16898168"/>
              <a:gd name="connsiteY123" fmla="*/ 45512 h 160894"/>
              <a:gd name="connsiteX124" fmla="*/ 8304421 w 16898168"/>
              <a:gd name="connsiteY124" fmla="*/ 81502 h 160894"/>
              <a:gd name="connsiteX125" fmla="*/ 8328686 w 16898168"/>
              <a:gd name="connsiteY125" fmla="*/ 45512 h 160894"/>
              <a:gd name="connsiteX126" fmla="*/ 8438561 w 16898168"/>
              <a:gd name="connsiteY126" fmla="*/ 0 h 160894"/>
              <a:gd name="connsiteX127" fmla="*/ 8548438 w 16898168"/>
              <a:gd name="connsiteY127" fmla="*/ 45512 h 160894"/>
              <a:gd name="connsiteX128" fmla="*/ 8572500 w 16898168"/>
              <a:gd name="connsiteY128" fmla="*/ 81202 h 160894"/>
              <a:gd name="connsiteX129" fmla="*/ 8596563 w 16898168"/>
              <a:gd name="connsiteY129" fmla="*/ 45512 h 160894"/>
              <a:gd name="connsiteX130" fmla="*/ 8706439 w 16898168"/>
              <a:gd name="connsiteY130" fmla="*/ 0 h 160894"/>
              <a:gd name="connsiteX131" fmla="*/ 8816316 w 16898168"/>
              <a:gd name="connsiteY131" fmla="*/ 45512 h 160894"/>
              <a:gd name="connsiteX132" fmla="*/ 8840379 w 16898168"/>
              <a:gd name="connsiteY132" fmla="*/ 81202 h 160894"/>
              <a:gd name="connsiteX133" fmla="*/ 8864442 w 16898168"/>
              <a:gd name="connsiteY133" fmla="*/ 45512 h 160894"/>
              <a:gd name="connsiteX134" fmla="*/ 8974319 w 16898168"/>
              <a:gd name="connsiteY134" fmla="*/ 0 h 160894"/>
              <a:gd name="connsiteX135" fmla="*/ 9084195 w 16898168"/>
              <a:gd name="connsiteY135" fmla="*/ 45512 h 160894"/>
              <a:gd name="connsiteX136" fmla="*/ 9108258 w 16898168"/>
              <a:gd name="connsiteY136" fmla="*/ 81202 h 160894"/>
              <a:gd name="connsiteX137" fmla="*/ 9132320 w 16898168"/>
              <a:gd name="connsiteY137" fmla="*/ 45512 h 160894"/>
              <a:gd name="connsiteX138" fmla="*/ 9242196 w 16898168"/>
              <a:gd name="connsiteY138" fmla="*/ 0 h 160894"/>
              <a:gd name="connsiteX139" fmla="*/ 9352073 w 16898168"/>
              <a:gd name="connsiteY139" fmla="*/ 45512 h 160894"/>
              <a:gd name="connsiteX140" fmla="*/ 9376135 w 16898168"/>
              <a:gd name="connsiteY140" fmla="*/ 81202 h 160894"/>
              <a:gd name="connsiteX141" fmla="*/ 9400198 w 16898168"/>
              <a:gd name="connsiteY141" fmla="*/ 45512 h 160894"/>
              <a:gd name="connsiteX142" fmla="*/ 9510074 w 16898168"/>
              <a:gd name="connsiteY142" fmla="*/ 0 h 160894"/>
              <a:gd name="connsiteX143" fmla="*/ 9619950 w 16898168"/>
              <a:gd name="connsiteY143" fmla="*/ 45512 h 160894"/>
              <a:gd name="connsiteX144" fmla="*/ 9644014 w 16898168"/>
              <a:gd name="connsiteY144" fmla="*/ 81202 h 160894"/>
              <a:gd name="connsiteX145" fmla="*/ 9668077 w 16898168"/>
              <a:gd name="connsiteY145" fmla="*/ 45512 h 160894"/>
              <a:gd name="connsiteX146" fmla="*/ 9777953 w 16898168"/>
              <a:gd name="connsiteY146" fmla="*/ 0 h 160894"/>
              <a:gd name="connsiteX147" fmla="*/ 9887830 w 16898168"/>
              <a:gd name="connsiteY147" fmla="*/ 45512 h 160894"/>
              <a:gd name="connsiteX148" fmla="*/ 9911891 w 16898168"/>
              <a:gd name="connsiteY148" fmla="*/ 81202 h 160894"/>
              <a:gd name="connsiteX149" fmla="*/ 9935954 w 16898168"/>
              <a:gd name="connsiteY149" fmla="*/ 45512 h 160894"/>
              <a:gd name="connsiteX150" fmla="*/ 10045830 w 16898168"/>
              <a:gd name="connsiteY150" fmla="*/ 0 h 160894"/>
              <a:gd name="connsiteX151" fmla="*/ 10155707 w 16898168"/>
              <a:gd name="connsiteY151" fmla="*/ 45512 h 160894"/>
              <a:gd name="connsiteX152" fmla="*/ 10179769 w 16898168"/>
              <a:gd name="connsiteY152" fmla="*/ 81202 h 160894"/>
              <a:gd name="connsiteX153" fmla="*/ 10203832 w 16898168"/>
              <a:gd name="connsiteY153" fmla="*/ 45512 h 160894"/>
              <a:gd name="connsiteX154" fmla="*/ 10313708 w 16898168"/>
              <a:gd name="connsiteY154" fmla="*/ 0 h 160894"/>
              <a:gd name="connsiteX155" fmla="*/ 10423586 w 16898168"/>
              <a:gd name="connsiteY155" fmla="*/ 45512 h 160894"/>
              <a:gd name="connsiteX156" fmla="*/ 10447648 w 16898168"/>
              <a:gd name="connsiteY156" fmla="*/ 81202 h 160894"/>
              <a:gd name="connsiteX157" fmla="*/ 10471712 w 16898168"/>
              <a:gd name="connsiteY157" fmla="*/ 45512 h 160894"/>
              <a:gd name="connsiteX158" fmla="*/ 10581587 w 16898168"/>
              <a:gd name="connsiteY158" fmla="*/ 0 h 160894"/>
              <a:gd name="connsiteX159" fmla="*/ 10691464 w 16898168"/>
              <a:gd name="connsiteY159" fmla="*/ 45512 h 160894"/>
              <a:gd name="connsiteX160" fmla="*/ 10715526 w 16898168"/>
              <a:gd name="connsiteY160" fmla="*/ 81202 h 160894"/>
              <a:gd name="connsiteX161" fmla="*/ 10739588 w 16898168"/>
              <a:gd name="connsiteY161" fmla="*/ 45512 h 160894"/>
              <a:gd name="connsiteX162" fmla="*/ 10849465 w 16898168"/>
              <a:gd name="connsiteY162" fmla="*/ 0 h 160894"/>
              <a:gd name="connsiteX163" fmla="*/ 10959342 w 16898168"/>
              <a:gd name="connsiteY163" fmla="*/ 45512 h 160894"/>
              <a:gd name="connsiteX164" fmla="*/ 10983404 w 16898168"/>
              <a:gd name="connsiteY164" fmla="*/ 81202 h 160894"/>
              <a:gd name="connsiteX165" fmla="*/ 11007466 w 16898168"/>
              <a:gd name="connsiteY165" fmla="*/ 45512 h 160894"/>
              <a:gd name="connsiteX166" fmla="*/ 11117343 w 16898168"/>
              <a:gd name="connsiteY166" fmla="*/ 0 h 160894"/>
              <a:gd name="connsiteX167" fmla="*/ 11227219 w 16898168"/>
              <a:gd name="connsiteY167" fmla="*/ 45512 h 160894"/>
              <a:gd name="connsiteX168" fmla="*/ 11251283 w 16898168"/>
              <a:gd name="connsiteY168" fmla="*/ 81202 h 160894"/>
              <a:gd name="connsiteX169" fmla="*/ 11275346 w 16898168"/>
              <a:gd name="connsiteY169" fmla="*/ 45512 h 160894"/>
              <a:gd name="connsiteX170" fmla="*/ 11385222 w 16898168"/>
              <a:gd name="connsiteY170" fmla="*/ 0 h 160894"/>
              <a:gd name="connsiteX171" fmla="*/ 11495098 w 16898168"/>
              <a:gd name="connsiteY171" fmla="*/ 45512 h 160894"/>
              <a:gd name="connsiteX172" fmla="*/ 11519161 w 16898168"/>
              <a:gd name="connsiteY172" fmla="*/ 81202 h 160894"/>
              <a:gd name="connsiteX173" fmla="*/ 11543223 w 16898168"/>
              <a:gd name="connsiteY173" fmla="*/ 45512 h 160894"/>
              <a:gd name="connsiteX174" fmla="*/ 11653100 w 16898168"/>
              <a:gd name="connsiteY174" fmla="*/ 0 h 160894"/>
              <a:gd name="connsiteX175" fmla="*/ 11762976 w 16898168"/>
              <a:gd name="connsiteY175" fmla="*/ 45512 h 160894"/>
              <a:gd name="connsiteX176" fmla="*/ 11787039 w 16898168"/>
              <a:gd name="connsiteY176" fmla="*/ 81202 h 160894"/>
              <a:gd name="connsiteX177" fmla="*/ 11811101 w 16898168"/>
              <a:gd name="connsiteY177" fmla="*/ 45512 h 160894"/>
              <a:gd name="connsiteX178" fmla="*/ 11920977 w 16898168"/>
              <a:gd name="connsiteY178" fmla="*/ 0 h 160894"/>
              <a:gd name="connsiteX179" fmla="*/ 12030854 w 16898168"/>
              <a:gd name="connsiteY179" fmla="*/ 45512 h 160894"/>
              <a:gd name="connsiteX180" fmla="*/ 12054916 w 16898168"/>
              <a:gd name="connsiteY180" fmla="*/ 81202 h 160894"/>
              <a:gd name="connsiteX181" fmla="*/ 12078979 w 16898168"/>
              <a:gd name="connsiteY181" fmla="*/ 45512 h 160894"/>
              <a:gd name="connsiteX182" fmla="*/ 12188855 w 16898168"/>
              <a:gd name="connsiteY182" fmla="*/ 0 h 160894"/>
              <a:gd name="connsiteX183" fmla="*/ 12298732 w 16898168"/>
              <a:gd name="connsiteY183" fmla="*/ 45512 h 160894"/>
              <a:gd name="connsiteX184" fmla="*/ 12322795 w 16898168"/>
              <a:gd name="connsiteY184" fmla="*/ 81202 h 160894"/>
              <a:gd name="connsiteX185" fmla="*/ 12346858 w 16898168"/>
              <a:gd name="connsiteY185" fmla="*/ 45512 h 160894"/>
              <a:gd name="connsiteX186" fmla="*/ 12456734 w 16898168"/>
              <a:gd name="connsiteY186" fmla="*/ 0 h 160894"/>
              <a:gd name="connsiteX187" fmla="*/ 12566611 w 16898168"/>
              <a:gd name="connsiteY187" fmla="*/ 45512 h 160894"/>
              <a:gd name="connsiteX188" fmla="*/ 12590673 w 16898168"/>
              <a:gd name="connsiteY188" fmla="*/ 81202 h 160894"/>
              <a:gd name="connsiteX189" fmla="*/ 12614736 w 16898168"/>
              <a:gd name="connsiteY189" fmla="*/ 45512 h 160894"/>
              <a:gd name="connsiteX190" fmla="*/ 12724612 w 16898168"/>
              <a:gd name="connsiteY190" fmla="*/ 0 h 160894"/>
              <a:gd name="connsiteX191" fmla="*/ 12834489 w 16898168"/>
              <a:gd name="connsiteY191" fmla="*/ 45512 h 160894"/>
              <a:gd name="connsiteX192" fmla="*/ 12858551 w 16898168"/>
              <a:gd name="connsiteY192" fmla="*/ 81202 h 160894"/>
              <a:gd name="connsiteX193" fmla="*/ 12882614 w 16898168"/>
              <a:gd name="connsiteY193" fmla="*/ 45512 h 160894"/>
              <a:gd name="connsiteX194" fmla="*/ 12992490 w 16898168"/>
              <a:gd name="connsiteY194" fmla="*/ 0 h 160894"/>
              <a:gd name="connsiteX195" fmla="*/ 13102367 w 16898168"/>
              <a:gd name="connsiteY195" fmla="*/ 45512 h 160894"/>
              <a:gd name="connsiteX196" fmla="*/ 13126430 w 16898168"/>
              <a:gd name="connsiteY196" fmla="*/ 81202 h 160894"/>
              <a:gd name="connsiteX197" fmla="*/ 13150493 w 16898168"/>
              <a:gd name="connsiteY197" fmla="*/ 45512 h 160894"/>
              <a:gd name="connsiteX198" fmla="*/ 13260369 w 16898168"/>
              <a:gd name="connsiteY198" fmla="*/ 0 h 160894"/>
              <a:gd name="connsiteX199" fmla="*/ 13370246 w 16898168"/>
              <a:gd name="connsiteY199" fmla="*/ 45512 h 160894"/>
              <a:gd name="connsiteX200" fmla="*/ 13394308 w 16898168"/>
              <a:gd name="connsiteY200" fmla="*/ 81202 h 160894"/>
              <a:gd name="connsiteX201" fmla="*/ 13418371 w 16898168"/>
              <a:gd name="connsiteY201" fmla="*/ 45512 h 160894"/>
              <a:gd name="connsiteX202" fmla="*/ 13528247 w 16898168"/>
              <a:gd name="connsiteY202" fmla="*/ 0 h 160894"/>
              <a:gd name="connsiteX203" fmla="*/ 13638124 w 16898168"/>
              <a:gd name="connsiteY203" fmla="*/ 45512 h 160894"/>
              <a:gd name="connsiteX204" fmla="*/ 13662186 w 16898168"/>
              <a:gd name="connsiteY204" fmla="*/ 81202 h 160894"/>
              <a:gd name="connsiteX205" fmla="*/ 13686249 w 16898168"/>
              <a:gd name="connsiteY205" fmla="*/ 45512 h 160894"/>
              <a:gd name="connsiteX206" fmla="*/ 13796125 w 16898168"/>
              <a:gd name="connsiteY206" fmla="*/ 0 h 160894"/>
              <a:gd name="connsiteX207" fmla="*/ 13906002 w 16898168"/>
              <a:gd name="connsiteY207" fmla="*/ 45512 h 160894"/>
              <a:gd name="connsiteX208" fmla="*/ 13930065 w 16898168"/>
              <a:gd name="connsiteY208" fmla="*/ 81202 h 160894"/>
              <a:gd name="connsiteX209" fmla="*/ 13954128 w 16898168"/>
              <a:gd name="connsiteY209" fmla="*/ 45512 h 160894"/>
              <a:gd name="connsiteX210" fmla="*/ 14064004 w 16898168"/>
              <a:gd name="connsiteY210" fmla="*/ 0 h 160894"/>
              <a:gd name="connsiteX211" fmla="*/ 14173881 w 16898168"/>
              <a:gd name="connsiteY211" fmla="*/ 45512 h 160894"/>
              <a:gd name="connsiteX212" fmla="*/ 14197943 w 16898168"/>
              <a:gd name="connsiteY212" fmla="*/ 81202 h 160894"/>
              <a:gd name="connsiteX213" fmla="*/ 14222006 w 16898168"/>
              <a:gd name="connsiteY213" fmla="*/ 45512 h 160894"/>
              <a:gd name="connsiteX214" fmla="*/ 14331882 w 16898168"/>
              <a:gd name="connsiteY214" fmla="*/ 0 h 160894"/>
              <a:gd name="connsiteX215" fmla="*/ 14441759 w 16898168"/>
              <a:gd name="connsiteY215" fmla="*/ 45512 h 160894"/>
              <a:gd name="connsiteX216" fmla="*/ 14465821 w 16898168"/>
              <a:gd name="connsiteY216" fmla="*/ 81202 h 160894"/>
              <a:gd name="connsiteX217" fmla="*/ 14489884 w 16898168"/>
              <a:gd name="connsiteY217" fmla="*/ 45512 h 160894"/>
              <a:gd name="connsiteX218" fmla="*/ 14599760 w 16898168"/>
              <a:gd name="connsiteY218" fmla="*/ 0 h 160894"/>
              <a:gd name="connsiteX219" fmla="*/ 14709637 w 16898168"/>
              <a:gd name="connsiteY219" fmla="*/ 45512 h 160894"/>
              <a:gd name="connsiteX220" fmla="*/ 14733700 w 16898168"/>
              <a:gd name="connsiteY220" fmla="*/ 81202 h 160894"/>
              <a:gd name="connsiteX221" fmla="*/ 14757763 w 16898168"/>
              <a:gd name="connsiteY221" fmla="*/ 45512 h 160894"/>
              <a:gd name="connsiteX222" fmla="*/ 14867639 w 16898168"/>
              <a:gd name="connsiteY222" fmla="*/ 0 h 160894"/>
              <a:gd name="connsiteX223" fmla="*/ 14977516 w 16898168"/>
              <a:gd name="connsiteY223" fmla="*/ 45512 h 160894"/>
              <a:gd name="connsiteX224" fmla="*/ 15001578 w 16898168"/>
              <a:gd name="connsiteY224" fmla="*/ 81202 h 160894"/>
              <a:gd name="connsiteX225" fmla="*/ 15025641 w 16898168"/>
              <a:gd name="connsiteY225" fmla="*/ 45512 h 160894"/>
              <a:gd name="connsiteX226" fmla="*/ 15135517 w 16898168"/>
              <a:gd name="connsiteY226" fmla="*/ 0 h 160894"/>
              <a:gd name="connsiteX227" fmla="*/ 15245394 w 16898168"/>
              <a:gd name="connsiteY227" fmla="*/ 45512 h 160894"/>
              <a:gd name="connsiteX228" fmla="*/ 15269456 w 16898168"/>
              <a:gd name="connsiteY228" fmla="*/ 81202 h 160894"/>
              <a:gd name="connsiteX229" fmla="*/ 15293519 w 16898168"/>
              <a:gd name="connsiteY229" fmla="*/ 45512 h 160894"/>
              <a:gd name="connsiteX230" fmla="*/ 15403395 w 16898168"/>
              <a:gd name="connsiteY230" fmla="*/ 0 h 160894"/>
              <a:gd name="connsiteX231" fmla="*/ 15513272 w 16898168"/>
              <a:gd name="connsiteY231" fmla="*/ 45512 h 160894"/>
              <a:gd name="connsiteX232" fmla="*/ 15537335 w 16898168"/>
              <a:gd name="connsiteY232" fmla="*/ 81202 h 160894"/>
              <a:gd name="connsiteX233" fmla="*/ 15561398 w 16898168"/>
              <a:gd name="connsiteY233" fmla="*/ 45512 h 160894"/>
              <a:gd name="connsiteX234" fmla="*/ 15671274 w 16898168"/>
              <a:gd name="connsiteY234" fmla="*/ 0 h 160894"/>
              <a:gd name="connsiteX235" fmla="*/ 15781151 w 16898168"/>
              <a:gd name="connsiteY235" fmla="*/ 45512 h 160894"/>
              <a:gd name="connsiteX236" fmla="*/ 15805213 w 16898168"/>
              <a:gd name="connsiteY236" fmla="*/ 81202 h 160894"/>
              <a:gd name="connsiteX237" fmla="*/ 15829276 w 16898168"/>
              <a:gd name="connsiteY237" fmla="*/ 45512 h 160894"/>
              <a:gd name="connsiteX238" fmla="*/ 15939152 w 16898168"/>
              <a:gd name="connsiteY238" fmla="*/ 0 h 160894"/>
              <a:gd name="connsiteX239" fmla="*/ 16049028 w 16898168"/>
              <a:gd name="connsiteY239" fmla="*/ 45512 h 160894"/>
              <a:gd name="connsiteX240" fmla="*/ 16073092 w 16898168"/>
              <a:gd name="connsiteY240" fmla="*/ 81202 h 160894"/>
              <a:gd name="connsiteX241" fmla="*/ 16097152 w 16898168"/>
              <a:gd name="connsiteY241" fmla="*/ 45512 h 160894"/>
              <a:gd name="connsiteX242" fmla="*/ 16207032 w 16898168"/>
              <a:gd name="connsiteY242" fmla="*/ 0 h 160894"/>
              <a:gd name="connsiteX243" fmla="*/ 16316908 w 16898168"/>
              <a:gd name="connsiteY243" fmla="*/ 45512 h 160894"/>
              <a:gd name="connsiteX244" fmla="*/ 16340968 w 16898168"/>
              <a:gd name="connsiteY244" fmla="*/ 81202 h 160894"/>
              <a:gd name="connsiteX245" fmla="*/ 16365032 w 16898168"/>
              <a:gd name="connsiteY245" fmla="*/ 45512 h 160894"/>
              <a:gd name="connsiteX246" fmla="*/ 16474908 w 16898168"/>
              <a:gd name="connsiteY246" fmla="*/ 0 h 160894"/>
              <a:gd name="connsiteX247" fmla="*/ 16584788 w 16898168"/>
              <a:gd name="connsiteY247" fmla="*/ 45512 h 160894"/>
              <a:gd name="connsiteX248" fmla="*/ 16608844 w 16898168"/>
              <a:gd name="connsiteY248" fmla="*/ 81196 h 160894"/>
              <a:gd name="connsiteX249" fmla="*/ 16632904 w 16898168"/>
              <a:gd name="connsiteY249" fmla="*/ 45512 h 160894"/>
              <a:gd name="connsiteX250" fmla="*/ 16742780 w 16898168"/>
              <a:gd name="connsiteY250" fmla="*/ 0 h 160894"/>
              <a:gd name="connsiteX251" fmla="*/ 16898168 w 16898168"/>
              <a:gd name="connsiteY251" fmla="*/ 155389 h 160894"/>
              <a:gd name="connsiteX252" fmla="*/ 16897056 w 16898168"/>
              <a:gd name="connsiteY252" fmla="*/ 160894 h 160894"/>
              <a:gd name="connsiteX0" fmla="*/ 0 w 16898168"/>
              <a:gd name="connsiteY0" fmla="*/ 81202 h 160894"/>
              <a:gd name="connsiteX1" fmla="*/ 24063 w 16898168"/>
              <a:gd name="connsiteY1" fmla="*/ 45512 h 160894"/>
              <a:gd name="connsiteX2" fmla="*/ 133939 w 16898168"/>
              <a:gd name="connsiteY2" fmla="*/ 0 h 160894"/>
              <a:gd name="connsiteX3" fmla="*/ 243816 w 16898168"/>
              <a:gd name="connsiteY3" fmla="*/ 45512 h 160894"/>
              <a:gd name="connsiteX4" fmla="*/ 267879 w 16898168"/>
              <a:gd name="connsiteY4" fmla="*/ 81202 h 160894"/>
              <a:gd name="connsiteX5" fmla="*/ 291942 w 16898168"/>
              <a:gd name="connsiteY5" fmla="*/ 45512 h 160894"/>
              <a:gd name="connsiteX6" fmla="*/ 401819 w 16898168"/>
              <a:gd name="connsiteY6" fmla="*/ 0 h 160894"/>
              <a:gd name="connsiteX7" fmla="*/ 511695 w 16898168"/>
              <a:gd name="connsiteY7" fmla="*/ 45512 h 160894"/>
              <a:gd name="connsiteX8" fmla="*/ 535758 w 16898168"/>
              <a:gd name="connsiteY8" fmla="*/ 81202 h 160894"/>
              <a:gd name="connsiteX9" fmla="*/ 559820 w 16898168"/>
              <a:gd name="connsiteY9" fmla="*/ 45512 h 160894"/>
              <a:gd name="connsiteX10" fmla="*/ 669696 w 16898168"/>
              <a:gd name="connsiteY10" fmla="*/ 0 h 160894"/>
              <a:gd name="connsiteX11" fmla="*/ 779573 w 16898168"/>
              <a:gd name="connsiteY11" fmla="*/ 45512 h 160894"/>
              <a:gd name="connsiteX12" fmla="*/ 803635 w 16898168"/>
              <a:gd name="connsiteY12" fmla="*/ 81202 h 160894"/>
              <a:gd name="connsiteX13" fmla="*/ 827698 w 16898168"/>
              <a:gd name="connsiteY13" fmla="*/ 45512 h 160894"/>
              <a:gd name="connsiteX14" fmla="*/ 937574 w 16898168"/>
              <a:gd name="connsiteY14" fmla="*/ 0 h 160894"/>
              <a:gd name="connsiteX15" fmla="*/ 1047450 w 16898168"/>
              <a:gd name="connsiteY15" fmla="*/ 45512 h 160894"/>
              <a:gd name="connsiteX16" fmla="*/ 1071514 w 16898168"/>
              <a:gd name="connsiteY16" fmla="*/ 81202 h 160894"/>
              <a:gd name="connsiteX17" fmla="*/ 1095577 w 16898168"/>
              <a:gd name="connsiteY17" fmla="*/ 45512 h 160894"/>
              <a:gd name="connsiteX18" fmla="*/ 1205453 w 16898168"/>
              <a:gd name="connsiteY18" fmla="*/ 0 h 160894"/>
              <a:gd name="connsiteX19" fmla="*/ 1315331 w 16898168"/>
              <a:gd name="connsiteY19" fmla="*/ 45512 h 160894"/>
              <a:gd name="connsiteX20" fmla="*/ 1339391 w 16898168"/>
              <a:gd name="connsiteY20" fmla="*/ 81202 h 160894"/>
              <a:gd name="connsiteX21" fmla="*/ 1363455 w 16898168"/>
              <a:gd name="connsiteY21" fmla="*/ 45512 h 160894"/>
              <a:gd name="connsiteX22" fmla="*/ 1473330 w 16898168"/>
              <a:gd name="connsiteY22" fmla="*/ 0 h 160894"/>
              <a:gd name="connsiteX23" fmla="*/ 1583207 w 16898168"/>
              <a:gd name="connsiteY23" fmla="*/ 45512 h 160894"/>
              <a:gd name="connsiteX24" fmla="*/ 1607269 w 16898168"/>
              <a:gd name="connsiteY24" fmla="*/ 81202 h 160894"/>
              <a:gd name="connsiteX25" fmla="*/ 1631332 w 16898168"/>
              <a:gd name="connsiteY25" fmla="*/ 45512 h 160894"/>
              <a:gd name="connsiteX26" fmla="*/ 1741208 w 16898168"/>
              <a:gd name="connsiteY26" fmla="*/ 0 h 160894"/>
              <a:gd name="connsiteX27" fmla="*/ 1851086 w 16898168"/>
              <a:gd name="connsiteY27" fmla="*/ 45512 h 160894"/>
              <a:gd name="connsiteX28" fmla="*/ 1875148 w 16898168"/>
              <a:gd name="connsiteY28" fmla="*/ 81202 h 160894"/>
              <a:gd name="connsiteX29" fmla="*/ 1899212 w 16898168"/>
              <a:gd name="connsiteY29" fmla="*/ 45512 h 160894"/>
              <a:gd name="connsiteX30" fmla="*/ 2009087 w 16898168"/>
              <a:gd name="connsiteY30" fmla="*/ 0 h 160894"/>
              <a:gd name="connsiteX31" fmla="*/ 2118964 w 16898168"/>
              <a:gd name="connsiteY31" fmla="*/ 45512 h 160894"/>
              <a:gd name="connsiteX32" fmla="*/ 2143026 w 16898168"/>
              <a:gd name="connsiteY32" fmla="*/ 81202 h 160894"/>
              <a:gd name="connsiteX33" fmla="*/ 2167088 w 16898168"/>
              <a:gd name="connsiteY33" fmla="*/ 45512 h 160894"/>
              <a:gd name="connsiteX34" fmla="*/ 2276965 w 16898168"/>
              <a:gd name="connsiteY34" fmla="*/ 0 h 160894"/>
              <a:gd name="connsiteX35" fmla="*/ 2386842 w 16898168"/>
              <a:gd name="connsiteY35" fmla="*/ 45512 h 160894"/>
              <a:gd name="connsiteX36" fmla="*/ 2410904 w 16898168"/>
              <a:gd name="connsiteY36" fmla="*/ 81202 h 160894"/>
              <a:gd name="connsiteX37" fmla="*/ 2434966 w 16898168"/>
              <a:gd name="connsiteY37" fmla="*/ 45512 h 160894"/>
              <a:gd name="connsiteX38" fmla="*/ 2544843 w 16898168"/>
              <a:gd name="connsiteY38" fmla="*/ 0 h 160894"/>
              <a:gd name="connsiteX39" fmla="*/ 2654719 w 16898168"/>
              <a:gd name="connsiteY39" fmla="*/ 45512 h 160894"/>
              <a:gd name="connsiteX40" fmla="*/ 2678783 w 16898168"/>
              <a:gd name="connsiteY40" fmla="*/ 81202 h 160894"/>
              <a:gd name="connsiteX41" fmla="*/ 2702846 w 16898168"/>
              <a:gd name="connsiteY41" fmla="*/ 45512 h 160894"/>
              <a:gd name="connsiteX42" fmla="*/ 2812722 w 16898168"/>
              <a:gd name="connsiteY42" fmla="*/ 0 h 160894"/>
              <a:gd name="connsiteX43" fmla="*/ 2922598 w 16898168"/>
              <a:gd name="connsiteY43" fmla="*/ 45512 h 160894"/>
              <a:gd name="connsiteX44" fmla="*/ 2946661 w 16898168"/>
              <a:gd name="connsiteY44" fmla="*/ 81202 h 160894"/>
              <a:gd name="connsiteX45" fmla="*/ 2970723 w 16898168"/>
              <a:gd name="connsiteY45" fmla="*/ 45512 h 160894"/>
              <a:gd name="connsiteX46" fmla="*/ 3080600 w 16898168"/>
              <a:gd name="connsiteY46" fmla="*/ 0 h 160894"/>
              <a:gd name="connsiteX47" fmla="*/ 3190476 w 16898168"/>
              <a:gd name="connsiteY47" fmla="*/ 45512 h 160894"/>
              <a:gd name="connsiteX48" fmla="*/ 3214540 w 16898168"/>
              <a:gd name="connsiteY48" fmla="*/ 81202 h 160894"/>
              <a:gd name="connsiteX49" fmla="*/ 3238601 w 16898168"/>
              <a:gd name="connsiteY49" fmla="*/ 45512 h 160894"/>
              <a:gd name="connsiteX50" fmla="*/ 3348478 w 16898168"/>
              <a:gd name="connsiteY50" fmla="*/ 0 h 160894"/>
              <a:gd name="connsiteX51" fmla="*/ 3458354 w 16898168"/>
              <a:gd name="connsiteY51" fmla="*/ 45512 h 160894"/>
              <a:gd name="connsiteX52" fmla="*/ 3482417 w 16898168"/>
              <a:gd name="connsiteY52" fmla="*/ 81202 h 160894"/>
              <a:gd name="connsiteX53" fmla="*/ 3506479 w 16898168"/>
              <a:gd name="connsiteY53" fmla="*/ 45512 h 160894"/>
              <a:gd name="connsiteX54" fmla="*/ 3616356 w 16898168"/>
              <a:gd name="connsiteY54" fmla="*/ 0 h 160894"/>
              <a:gd name="connsiteX55" fmla="*/ 3726233 w 16898168"/>
              <a:gd name="connsiteY55" fmla="*/ 45512 h 160894"/>
              <a:gd name="connsiteX56" fmla="*/ 3750296 w 16898168"/>
              <a:gd name="connsiteY56" fmla="*/ 81202 h 160894"/>
              <a:gd name="connsiteX57" fmla="*/ 3774358 w 16898168"/>
              <a:gd name="connsiteY57" fmla="*/ 45512 h 160894"/>
              <a:gd name="connsiteX58" fmla="*/ 3884234 w 16898168"/>
              <a:gd name="connsiteY58" fmla="*/ 0 h 160894"/>
              <a:gd name="connsiteX59" fmla="*/ 3994112 w 16898168"/>
              <a:gd name="connsiteY59" fmla="*/ 45512 h 160894"/>
              <a:gd name="connsiteX60" fmla="*/ 4018173 w 16898168"/>
              <a:gd name="connsiteY60" fmla="*/ 81202 h 160894"/>
              <a:gd name="connsiteX61" fmla="*/ 4042237 w 16898168"/>
              <a:gd name="connsiteY61" fmla="*/ 45512 h 160894"/>
              <a:gd name="connsiteX62" fmla="*/ 4152112 w 16898168"/>
              <a:gd name="connsiteY62" fmla="*/ 0 h 160894"/>
              <a:gd name="connsiteX63" fmla="*/ 4261990 w 16898168"/>
              <a:gd name="connsiteY63" fmla="*/ 45512 h 160894"/>
              <a:gd name="connsiteX64" fmla="*/ 4286051 w 16898168"/>
              <a:gd name="connsiteY64" fmla="*/ 81202 h 160894"/>
              <a:gd name="connsiteX65" fmla="*/ 4310115 w 16898168"/>
              <a:gd name="connsiteY65" fmla="*/ 45512 h 160894"/>
              <a:gd name="connsiteX66" fmla="*/ 4419991 w 16898168"/>
              <a:gd name="connsiteY66" fmla="*/ 0 h 160894"/>
              <a:gd name="connsiteX67" fmla="*/ 4529867 w 16898168"/>
              <a:gd name="connsiteY67" fmla="*/ 45512 h 160894"/>
              <a:gd name="connsiteX68" fmla="*/ 4553931 w 16898168"/>
              <a:gd name="connsiteY68" fmla="*/ 81202 h 160894"/>
              <a:gd name="connsiteX69" fmla="*/ 4577994 w 16898168"/>
              <a:gd name="connsiteY69" fmla="*/ 45512 h 160894"/>
              <a:gd name="connsiteX70" fmla="*/ 4687870 w 16898168"/>
              <a:gd name="connsiteY70" fmla="*/ 0 h 160894"/>
              <a:gd name="connsiteX71" fmla="*/ 4797746 w 16898168"/>
              <a:gd name="connsiteY71" fmla="*/ 45512 h 160894"/>
              <a:gd name="connsiteX72" fmla="*/ 4821809 w 16898168"/>
              <a:gd name="connsiteY72" fmla="*/ 81202 h 160894"/>
              <a:gd name="connsiteX73" fmla="*/ 4845871 w 16898168"/>
              <a:gd name="connsiteY73" fmla="*/ 45512 h 160894"/>
              <a:gd name="connsiteX74" fmla="*/ 4955748 w 16898168"/>
              <a:gd name="connsiteY74" fmla="*/ 0 h 160894"/>
              <a:gd name="connsiteX75" fmla="*/ 5065625 w 16898168"/>
              <a:gd name="connsiteY75" fmla="*/ 45512 h 160894"/>
              <a:gd name="connsiteX76" fmla="*/ 5089686 w 16898168"/>
              <a:gd name="connsiteY76" fmla="*/ 81202 h 160894"/>
              <a:gd name="connsiteX77" fmla="*/ 5113749 w 16898168"/>
              <a:gd name="connsiteY77" fmla="*/ 45512 h 160894"/>
              <a:gd name="connsiteX78" fmla="*/ 5223625 w 16898168"/>
              <a:gd name="connsiteY78" fmla="*/ 0 h 160894"/>
              <a:gd name="connsiteX79" fmla="*/ 5333503 w 16898168"/>
              <a:gd name="connsiteY79" fmla="*/ 45512 h 160894"/>
              <a:gd name="connsiteX80" fmla="*/ 5357565 w 16898168"/>
              <a:gd name="connsiteY80" fmla="*/ 81202 h 160894"/>
              <a:gd name="connsiteX81" fmla="*/ 5381629 w 16898168"/>
              <a:gd name="connsiteY81" fmla="*/ 45512 h 160894"/>
              <a:gd name="connsiteX82" fmla="*/ 5491504 w 16898168"/>
              <a:gd name="connsiteY82" fmla="*/ 0 h 160894"/>
              <a:gd name="connsiteX83" fmla="*/ 5601382 w 16898168"/>
              <a:gd name="connsiteY83" fmla="*/ 45512 h 160894"/>
              <a:gd name="connsiteX84" fmla="*/ 5625443 w 16898168"/>
              <a:gd name="connsiteY84" fmla="*/ 81202 h 160894"/>
              <a:gd name="connsiteX85" fmla="*/ 5649507 w 16898168"/>
              <a:gd name="connsiteY85" fmla="*/ 45512 h 160894"/>
              <a:gd name="connsiteX86" fmla="*/ 5759383 w 16898168"/>
              <a:gd name="connsiteY86" fmla="*/ 0 h 160894"/>
              <a:gd name="connsiteX87" fmla="*/ 5869259 w 16898168"/>
              <a:gd name="connsiteY87" fmla="*/ 45512 h 160894"/>
              <a:gd name="connsiteX88" fmla="*/ 5893322 w 16898168"/>
              <a:gd name="connsiteY88" fmla="*/ 81202 h 160894"/>
              <a:gd name="connsiteX89" fmla="*/ 5917385 w 16898168"/>
              <a:gd name="connsiteY89" fmla="*/ 45512 h 160894"/>
              <a:gd name="connsiteX90" fmla="*/ 6027261 w 16898168"/>
              <a:gd name="connsiteY90" fmla="*/ 0 h 160894"/>
              <a:gd name="connsiteX91" fmla="*/ 6137137 w 16898168"/>
              <a:gd name="connsiteY91" fmla="*/ 45512 h 160894"/>
              <a:gd name="connsiteX92" fmla="*/ 6161201 w 16898168"/>
              <a:gd name="connsiteY92" fmla="*/ 81202 h 160894"/>
              <a:gd name="connsiteX93" fmla="*/ 6185263 w 16898168"/>
              <a:gd name="connsiteY93" fmla="*/ 45512 h 160894"/>
              <a:gd name="connsiteX94" fmla="*/ 6295140 w 16898168"/>
              <a:gd name="connsiteY94" fmla="*/ 0 h 160894"/>
              <a:gd name="connsiteX95" fmla="*/ 6405016 w 16898168"/>
              <a:gd name="connsiteY95" fmla="*/ 45512 h 160894"/>
              <a:gd name="connsiteX96" fmla="*/ 6429079 w 16898168"/>
              <a:gd name="connsiteY96" fmla="*/ 81202 h 160894"/>
              <a:gd name="connsiteX97" fmla="*/ 6453141 w 16898168"/>
              <a:gd name="connsiteY97" fmla="*/ 45512 h 160894"/>
              <a:gd name="connsiteX98" fmla="*/ 6563017 w 16898168"/>
              <a:gd name="connsiteY98" fmla="*/ 0 h 160894"/>
              <a:gd name="connsiteX99" fmla="*/ 6672895 w 16898168"/>
              <a:gd name="connsiteY99" fmla="*/ 45512 h 160894"/>
              <a:gd name="connsiteX100" fmla="*/ 6696956 w 16898168"/>
              <a:gd name="connsiteY100" fmla="*/ 81202 h 160894"/>
              <a:gd name="connsiteX101" fmla="*/ 6721020 w 16898168"/>
              <a:gd name="connsiteY101" fmla="*/ 45512 h 160894"/>
              <a:gd name="connsiteX102" fmla="*/ 6830895 w 16898168"/>
              <a:gd name="connsiteY102" fmla="*/ 0 h 160894"/>
              <a:gd name="connsiteX103" fmla="*/ 6940773 w 16898168"/>
              <a:gd name="connsiteY103" fmla="*/ 45512 h 160894"/>
              <a:gd name="connsiteX104" fmla="*/ 6964835 w 16898168"/>
              <a:gd name="connsiteY104" fmla="*/ 81202 h 160894"/>
              <a:gd name="connsiteX105" fmla="*/ 6988899 w 16898168"/>
              <a:gd name="connsiteY105" fmla="*/ 45512 h 160894"/>
              <a:gd name="connsiteX106" fmla="*/ 7098774 w 16898168"/>
              <a:gd name="connsiteY106" fmla="*/ 0 h 160894"/>
              <a:gd name="connsiteX107" fmla="*/ 7208651 w 16898168"/>
              <a:gd name="connsiteY107" fmla="*/ 45512 h 160894"/>
              <a:gd name="connsiteX108" fmla="*/ 7232714 w 16898168"/>
              <a:gd name="connsiteY108" fmla="*/ 81202 h 160894"/>
              <a:gd name="connsiteX109" fmla="*/ 7256777 w 16898168"/>
              <a:gd name="connsiteY109" fmla="*/ 45512 h 160894"/>
              <a:gd name="connsiteX110" fmla="*/ 7366653 w 16898168"/>
              <a:gd name="connsiteY110" fmla="*/ 0 h 160894"/>
              <a:gd name="connsiteX111" fmla="*/ 7476529 w 16898168"/>
              <a:gd name="connsiteY111" fmla="*/ 45512 h 160894"/>
              <a:gd name="connsiteX112" fmla="*/ 7500591 w 16898168"/>
              <a:gd name="connsiteY112" fmla="*/ 81202 h 160894"/>
              <a:gd name="connsiteX113" fmla="*/ 7524653 w 16898168"/>
              <a:gd name="connsiteY113" fmla="*/ 45512 h 160894"/>
              <a:gd name="connsiteX114" fmla="*/ 7634530 w 16898168"/>
              <a:gd name="connsiteY114" fmla="*/ 0 h 160894"/>
              <a:gd name="connsiteX115" fmla="*/ 7744407 w 16898168"/>
              <a:gd name="connsiteY115" fmla="*/ 45512 h 160894"/>
              <a:gd name="connsiteX116" fmla="*/ 7768469 w 16898168"/>
              <a:gd name="connsiteY116" fmla="*/ 81202 h 160894"/>
              <a:gd name="connsiteX117" fmla="*/ 7792532 w 16898168"/>
              <a:gd name="connsiteY117" fmla="*/ 45512 h 160894"/>
              <a:gd name="connsiteX118" fmla="*/ 7902409 w 16898168"/>
              <a:gd name="connsiteY118" fmla="*/ 0 h 160894"/>
              <a:gd name="connsiteX119" fmla="*/ 8012286 w 16898168"/>
              <a:gd name="connsiteY119" fmla="*/ 45512 h 160894"/>
              <a:gd name="connsiteX120" fmla="*/ 8036344 w 16898168"/>
              <a:gd name="connsiteY120" fmla="*/ 81196 h 160894"/>
              <a:gd name="connsiteX121" fmla="*/ 8060402 w 16898168"/>
              <a:gd name="connsiteY121" fmla="*/ 45512 h 160894"/>
              <a:gd name="connsiteX122" fmla="*/ 8170279 w 16898168"/>
              <a:gd name="connsiteY122" fmla="*/ 0 h 160894"/>
              <a:gd name="connsiteX123" fmla="*/ 8280156 w 16898168"/>
              <a:gd name="connsiteY123" fmla="*/ 45512 h 160894"/>
              <a:gd name="connsiteX124" fmla="*/ 8304421 w 16898168"/>
              <a:gd name="connsiteY124" fmla="*/ 81502 h 160894"/>
              <a:gd name="connsiteX125" fmla="*/ 8328686 w 16898168"/>
              <a:gd name="connsiteY125" fmla="*/ 45512 h 160894"/>
              <a:gd name="connsiteX126" fmla="*/ 8438561 w 16898168"/>
              <a:gd name="connsiteY126" fmla="*/ 0 h 160894"/>
              <a:gd name="connsiteX127" fmla="*/ 8548438 w 16898168"/>
              <a:gd name="connsiteY127" fmla="*/ 45512 h 160894"/>
              <a:gd name="connsiteX128" fmla="*/ 8572500 w 16898168"/>
              <a:gd name="connsiteY128" fmla="*/ 81202 h 160894"/>
              <a:gd name="connsiteX129" fmla="*/ 8596563 w 16898168"/>
              <a:gd name="connsiteY129" fmla="*/ 45512 h 160894"/>
              <a:gd name="connsiteX130" fmla="*/ 8706439 w 16898168"/>
              <a:gd name="connsiteY130" fmla="*/ 0 h 160894"/>
              <a:gd name="connsiteX131" fmla="*/ 8816316 w 16898168"/>
              <a:gd name="connsiteY131" fmla="*/ 45512 h 160894"/>
              <a:gd name="connsiteX132" fmla="*/ 8840379 w 16898168"/>
              <a:gd name="connsiteY132" fmla="*/ 81202 h 160894"/>
              <a:gd name="connsiteX133" fmla="*/ 8864442 w 16898168"/>
              <a:gd name="connsiteY133" fmla="*/ 45512 h 160894"/>
              <a:gd name="connsiteX134" fmla="*/ 8974319 w 16898168"/>
              <a:gd name="connsiteY134" fmla="*/ 0 h 160894"/>
              <a:gd name="connsiteX135" fmla="*/ 9084195 w 16898168"/>
              <a:gd name="connsiteY135" fmla="*/ 45512 h 160894"/>
              <a:gd name="connsiteX136" fmla="*/ 9108258 w 16898168"/>
              <a:gd name="connsiteY136" fmla="*/ 81202 h 160894"/>
              <a:gd name="connsiteX137" fmla="*/ 9132320 w 16898168"/>
              <a:gd name="connsiteY137" fmla="*/ 45512 h 160894"/>
              <a:gd name="connsiteX138" fmla="*/ 9242196 w 16898168"/>
              <a:gd name="connsiteY138" fmla="*/ 0 h 160894"/>
              <a:gd name="connsiteX139" fmla="*/ 9352073 w 16898168"/>
              <a:gd name="connsiteY139" fmla="*/ 45512 h 160894"/>
              <a:gd name="connsiteX140" fmla="*/ 9376135 w 16898168"/>
              <a:gd name="connsiteY140" fmla="*/ 81202 h 160894"/>
              <a:gd name="connsiteX141" fmla="*/ 9400198 w 16898168"/>
              <a:gd name="connsiteY141" fmla="*/ 45512 h 160894"/>
              <a:gd name="connsiteX142" fmla="*/ 9510074 w 16898168"/>
              <a:gd name="connsiteY142" fmla="*/ 0 h 160894"/>
              <a:gd name="connsiteX143" fmla="*/ 9619950 w 16898168"/>
              <a:gd name="connsiteY143" fmla="*/ 45512 h 160894"/>
              <a:gd name="connsiteX144" fmla="*/ 9644014 w 16898168"/>
              <a:gd name="connsiteY144" fmla="*/ 81202 h 160894"/>
              <a:gd name="connsiteX145" fmla="*/ 9668077 w 16898168"/>
              <a:gd name="connsiteY145" fmla="*/ 45512 h 160894"/>
              <a:gd name="connsiteX146" fmla="*/ 9777953 w 16898168"/>
              <a:gd name="connsiteY146" fmla="*/ 0 h 160894"/>
              <a:gd name="connsiteX147" fmla="*/ 9887830 w 16898168"/>
              <a:gd name="connsiteY147" fmla="*/ 45512 h 160894"/>
              <a:gd name="connsiteX148" fmla="*/ 9911891 w 16898168"/>
              <a:gd name="connsiteY148" fmla="*/ 81202 h 160894"/>
              <a:gd name="connsiteX149" fmla="*/ 9935954 w 16898168"/>
              <a:gd name="connsiteY149" fmla="*/ 45512 h 160894"/>
              <a:gd name="connsiteX150" fmla="*/ 10045830 w 16898168"/>
              <a:gd name="connsiteY150" fmla="*/ 0 h 160894"/>
              <a:gd name="connsiteX151" fmla="*/ 10155707 w 16898168"/>
              <a:gd name="connsiteY151" fmla="*/ 45512 h 160894"/>
              <a:gd name="connsiteX152" fmla="*/ 10179769 w 16898168"/>
              <a:gd name="connsiteY152" fmla="*/ 81202 h 160894"/>
              <a:gd name="connsiteX153" fmla="*/ 10203832 w 16898168"/>
              <a:gd name="connsiteY153" fmla="*/ 45512 h 160894"/>
              <a:gd name="connsiteX154" fmla="*/ 10313708 w 16898168"/>
              <a:gd name="connsiteY154" fmla="*/ 0 h 160894"/>
              <a:gd name="connsiteX155" fmla="*/ 10423586 w 16898168"/>
              <a:gd name="connsiteY155" fmla="*/ 45512 h 160894"/>
              <a:gd name="connsiteX156" fmla="*/ 10447648 w 16898168"/>
              <a:gd name="connsiteY156" fmla="*/ 81202 h 160894"/>
              <a:gd name="connsiteX157" fmla="*/ 10471712 w 16898168"/>
              <a:gd name="connsiteY157" fmla="*/ 45512 h 160894"/>
              <a:gd name="connsiteX158" fmla="*/ 10581587 w 16898168"/>
              <a:gd name="connsiteY158" fmla="*/ 0 h 160894"/>
              <a:gd name="connsiteX159" fmla="*/ 10691464 w 16898168"/>
              <a:gd name="connsiteY159" fmla="*/ 45512 h 160894"/>
              <a:gd name="connsiteX160" fmla="*/ 10715526 w 16898168"/>
              <a:gd name="connsiteY160" fmla="*/ 81202 h 160894"/>
              <a:gd name="connsiteX161" fmla="*/ 10739588 w 16898168"/>
              <a:gd name="connsiteY161" fmla="*/ 45512 h 160894"/>
              <a:gd name="connsiteX162" fmla="*/ 10849465 w 16898168"/>
              <a:gd name="connsiteY162" fmla="*/ 0 h 160894"/>
              <a:gd name="connsiteX163" fmla="*/ 10959342 w 16898168"/>
              <a:gd name="connsiteY163" fmla="*/ 45512 h 160894"/>
              <a:gd name="connsiteX164" fmla="*/ 10983404 w 16898168"/>
              <a:gd name="connsiteY164" fmla="*/ 81202 h 160894"/>
              <a:gd name="connsiteX165" fmla="*/ 11007466 w 16898168"/>
              <a:gd name="connsiteY165" fmla="*/ 45512 h 160894"/>
              <a:gd name="connsiteX166" fmla="*/ 11117343 w 16898168"/>
              <a:gd name="connsiteY166" fmla="*/ 0 h 160894"/>
              <a:gd name="connsiteX167" fmla="*/ 11227219 w 16898168"/>
              <a:gd name="connsiteY167" fmla="*/ 45512 h 160894"/>
              <a:gd name="connsiteX168" fmla="*/ 11251283 w 16898168"/>
              <a:gd name="connsiteY168" fmla="*/ 81202 h 160894"/>
              <a:gd name="connsiteX169" fmla="*/ 11275346 w 16898168"/>
              <a:gd name="connsiteY169" fmla="*/ 45512 h 160894"/>
              <a:gd name="connsiteX170" fmla="*/ 11385222 w 16898168"/>
              <a:gd name="connsiteY170" fmla="*/ 0 h 160894"/>
              <a:gd name="connsiteX171" fmla="*/ 11495098 w 16898168"/>
              <a:gd name="connsiteY171" fmla="*/ 45512 h 160894"/>
              <a:gd name="connsiteX172" fmla="*/ 11519161 w 16898168"/>
              <a:gd name="connsiteY172" fmla="*/ 81202 h 160894"/>
              <a:gd name="connsiteX173" fmla="*/ 11543223 w 16898168"/>
              <a:gd name="connsiteY173" fmla="*/ 45512 h 160894"/>
              <a:gd name="connsiteX174" fmla="*/ 11653100 w 16898168"/>
              <a:gd name="connsiteY174" fmla="*/ 0 h 160894"/>
              <a:gd name="connsiteX175" fmla="*/ 11762976 w 16898168"/>
              <a:gd name="connsiteY175" fmla="*/ 45512 h 160894"/>
              <a:gd name="connsiteX176" fmla="*/ 11787039 w 16898168"/>
              <a:gd name="connsiteY176" fmla="*/ 81202 h 160894"/>
              <a:gd name="connsiteX177" fmla="*/ 11811101 w 16898168"/>
              <a:gd name="connsiteY177" fmla="*/ 45512 h 160894"/>
              <a:gd name="connsiteX178" fmla="*/ 11920977 w 16898168"/>
              <a:gd name="connsiteY178" fmla="*/ 0 h 160894"/>
              <a:gd name="connsiteX179" fmla="*/ 12030854 w 16898168"/>
              <a:gd name="connsiteY179" fmla="*/ 45512 h 160894"/>
              <a:gd name="connsiteX180" fmla="*/ 12054916 w 16898168"/>
              <a:gd name="connsiteY180" fmla="*/ 81202 h 160894"/>
              <a:gd name="connsiteX181" fmla="*/ 12078979 w 16898168"/>
              <a:gd name="connsiteY181" fmla="*/ 45512 h 160894"/>
              <a:gd name="connsiteX182" fmla="*/ 12188855 w 16898168"/>
              <a:gd name="connsiteY182" fmla="*/ 0 h 160894"/>
              <a:gd name="connsiteX183" fmla="*/ 12298732 w 16898168"/>
              <a:gd name="connsiteY183" fmla="*/ 45512 h 160894"/>
              <a:gd name="connsiteX184" fmla="*/ 12322795 w 16898168"/>
              <a:gd name="connsiteY184" fmla="*/ 81202 h 160894"/>
              <a:gd name="connsiteX185" fmla="*/ 12346858 w 16898168"/>
              <a:gd name="connsiteY185" fmla="*/ 45512 h 160894"/>
              <a:gd name="connsiteX186" fmla="*/ 12456734 w 16898168"/>
              <a:gd name="connsiteY186" fmla="*/ 0 h 160894"/>
              <a:gd name="connsiteX187" fmla="*/ 12566611 w 16898168"/>
              <a:gd name="connsiteY187" fmla="*/ 45512 h 160894"/>
              <a:gd name="connsiteX188" fmla="*/ 12590673 w 16898168"/>
              <a:gd name="connsiteY188" fmla="*/ 81202 h 160894"/>
              <a:gd name="connsiteX189" fmla="*/ 12614736 w 16898168"/>
              <a:gd name="connsiteY189" fmla="*/ 45512 h 160894"/>
              <a:gd name="connsiteX190" fmla="*/ 12724612 w 16898168"/>
              <a:gd name="connsiteY190" fmla="*/ 0 h 160894"/>
              <a:gd name="connsiteX191" fmla="*/ 12834489 w 16898168"/>
              <a:gd name="connsiteY191" fmla="*/ 45512 h 160894"/>
              <a:gd name="connsiteX192" fmla="*/ 12858551 w 16898168"/>
              <a:gd name="connsiteY192" fmla="*/ 81202 h 160894"/>
              <a:gd name="connsiteX193" fmla="*/ 12882614 w 16898168"/>
              <a:gd name="connsiteY193" fmla="*/ 45512 h 160894"/>
              <a:gd name="connsiteX194" fmla="*/ 12992490 w 16898168"/>
              <a:gd name="connsiteY194" fmla="*/ 0 h 160894"/>
              <a:gd name="connsiteX195" fmla="*/ 13102367 w 16898168"/>
              <a:gd name="connsiteY195" fmla="*/ 45512 h 160894"/>
              <a:gd name="connsiteX196" fmla="*/ 13126430 w 16898168"/>
              <a:gd name="connsiteY196" fmla="*/ 81202 h 160894"/>
              <a:gd name="connsiteX197" fmla="*/ 13150493 w 16898168"/>
              <a:gd name="connsiteY197" fmla="*/ 45512 h 160894"/>
              <a:gd name="connsiteX198" fmla="*/ 13260369 w 16898168"/>
              <a:gd name="connsiteY198" fmla="*/ 0 h 160894"/>
              <a:gd name="connsiteX199" fmla="*/ 13370246 w 16898168"/>
              <a:gd name="connsiteY199" fmla="*/ 45512 h 160894"/>
              <a:gd name="connsiteX200" fmla="*/ 13394308 w 16898168"/>
              <a:gd name="connsiteY200" fmla="*/ 81202 h 160894"/>
              <a:gd name="connsiteX201" fmla="*/ 13418371 w 16898168"/>
              <a:gd name="connsiteY201" fmla="*/ 45512 h 160894"/>
              <a:gd name="connsiteX202" fmla="*/ 13528247 w 16898168"/>
              <a:gd name="connsiteY202" fmla="*/ 0 h 160894"/>
              <a:gd name="connsiteX203" fmla="*/ 13638124 w 16898168"/>
              <a:gd name="connsiteY203" fmla="*/ 45512 h 160894"/>
              <a:gd name="connsiteX204" fmla="*/ 13662186 w 16898168"/>
              <a:gd name="connsiteY204" fmla="*/ 81202 h 160894"/>
              <a:gd name="connsiteX205" fmla="*/ 13686249 w 16898168"/>
              <a:gd name="connsiteY205" fmla="*/ 45512 h 160894"/>
              <a:gd name="connsiteX206" fmla="*/ 13796125 w 16898168"/>
              <a:gd name="connsiteY206" fmla="*/ 0 h 160894"/>
              <a:gd name="connsiteX207" fmla="*/ 13906002 w 16898168"/>
              <a:gd name="connsiteY207" fmla="*/ 45512 h 160894"/>
              <a:gd name="connsiteX208" fmla="*/ 13930065 w 16898168"/>
              <a:gd name="connsiteY208" fmla="*/ 81202 h 160894"/>
              <a:gd name="connsiteX209" fmla="*/ 13954128 w 16898168"/>
              <a:gd name="connsiteY209" fmla="*/ 45512 h 160894"/>
              <a:gd name="connsiteX210" fmla="*/ 14064004 w 16898168"/>
              <a:gd name="connsiteY210" fmla="*/ 0 h 160894"/>
              <a:gd name="connsiteX211" fmla="*/ 14173881 w 16898168"/>
              <a:gd name="connsiteY211" fmla="*/ 45512 h 160894"/>
              <a:gd name="connsiteX212" fmla="*/ 14197943 w 16898168"/>
              <a:gd name="connsiteY212" fmla="*/ 81202 h 160894"/>
              <a:gd name="connsiteX213" fmla="*/ 14222006 w 16898168"/>
              <a:gd name="connsiteY213" fmla="*/ 45512 h 160894"/>
              <a:gd name="connsiteX214" fmla="*/ 14331882 w 16898168"/>
              <a:gd name="connsiteY214" fmla="*/ 0 h 160894"/>
              <a:gd name="connsiteX215" fmla="*/ 14441759 w 16898168"/>
              <a:gd name="connsiteY215" fmla="*/ 45512 h 160894"/>
              <a:gd name="connsiteX216" fmla="*/ 14465821 w 16898168"/>
              <a:gd name="connsiteY216" fmla="*/ 81202 h 160894"/>
              <a:gd name="connsiteX217" fmla="*/ 14489884 w 16898168"/>
              <a:gd name="connsiteY217" fmla="*/ 45512 h 160894"/>
              <a:gd name="connsiteX218" fmla="*/ 14599760 w 16898168"/>
              <a:gd name="connsiteY218" fmla="*/ 0 h 160894"/>
              <a:gd name="connsiteX219" fmla="*/ 14709637 w 16898168"/>
              <a:gd name="connsiteY219" fmla="*/ 45512 h 160894"/>
              <a:gd name="connsiteX220" fmla="*/ 14733700 w 16898168"/>
              <a:gd name="connsiteY220" fmla="*/ 81202 h 160894"/>
              <a:gd name="connsiteX221" fmla="*/ 14757763 w 16898168"/>
              <a:gd name="connsiteY221" fmla="*/ 45512 h 160894"/>
              <a:gd name="connsiteX222" fmla="*/ 14867639 w 16898168"/>
              <a:gd name="connsiteY222" fmla="*/ 0 h 160894"/>
              <a:gd name="connsiteX223" fmla="*/ 14977516 w 16898168"/>
              <a:gd name="connsiteY223" fmla="*/ 45512 h 160894"/>
              <a:gd name="connsiteX224" fmla="*/ 15001578 w 16898168"/>
              <a:gd name="connsiteY224" fmla="*/ 81202 h 160894"/>
              <a:gd name="connsiteX225" fmla="*/ 15025641 w 16898168"/>
              <a:gd name="connsiteY225" fmla="*/ 45512 h 160894"/>
              <a:gd name="connsiteX226" fmla="*/ 15135517 w 16898168"/>
              <a:gd name="connsiteY226" fmla="*/ 0 h 160894"/>
              <a:gd name="connsiteX227" fmla="*/ 15245394 w 16898168"/>
              <a:gd name="connsiteY227" fmla="*/ 45512 h 160894"/>
              <a:gd name="connsiteX228" fmla="*/ 15269456 w 16898168"/>
              <a:gd name="connsiteY228" fmla="*/ 81202 h 160894"/>
              <a:gd name="connsiteX229" fmla="*/ 15293519 w 16898168"/>
              <a:gd name="connsiteY229" fmla="*/ 45512 h 160894"/>
              <a:gd name="connsiteX230" fmla="*/ 15403395 w 16898168"/>
              <a:gd name="connsiteY230" fmla="*/ 0 h 160894"/>
              <a:gd name="connsiteX231" fmla="*/ 15513272 w 16898168"/>
              <a:gd name="connsiteY231" fmla="*/ 45512 h 160894"/>
              <a:gd name="connsiteX232" fmla="*/ 15537335 w 16898168"/>
              <a:gd name="connsiteY232" fmla="*/ 81202 h 160894"/>
              <a:gd name="connsiteX233" fmla="*/ 15561398 w 16898168"/>
              <a:gd name="connsiteY233" fmla="*/ 45512 h 160894"/>
              <a:gd name="connsiteX234" fmla="*/ 15671274 w 16898168"/>
              <a:gd name="connsiteY234" fmla="*/ 0 h 160894"/>
              <a:gd name="connsiteX235" fmla="*/ 15781151 w 16898168"/>
              <a:gd name="connsiteY235" fmla="*/ 45512 h 160894"/>
              <a:gd name="connsiteX236" fmla="*/ 15805213 w 16898168"/>
              <a:gd name="connsiteY236" fmla="*/ 81202 h 160894"/>
              <a:gd name="connsiteX237" fmla="*/ 15829276 w 16898168"/>
              <a:gd name="connsiteY237" fmla="*/ 45512 h 160894"/>
              <a:gd name="connsiteX238" fmla="*/ 15939152 w 16898168"/>
              <a:gd name="connsiteY238" fmla="*/ 0 h 160894"/>
              <a:gd name="connsiteX239" fmla="*/ 16049028 w 16898168"/>
              <a:gd name="connsiteY239" fmla="*/ 45512 h 160894"/>
              <a:gd name="connsiteX240" fmla="*/ 16073092 w 16898168"/>
              <a:gd name="connsiteY240" fmla="*/ 81202 h 160894"/>
              <a:gd name="connsiteX241" fmla="*/ 16097152 w 16898168"/>
              <a:gd name="connsiteY241" fmla="*/ 45512 h 160894"/>
              <a:gd name="connsiteX242" fmla="*/ 16207032 w 16898168"/>
              <a:gd name="connsiteY242" fmla="*/ 0 h 160894"/>
              <a:gd name="connsiteX243" fmla="*/ 16316908 w 16898168"/>
              <a:gd name="connsiteY243" fmla="*/ 45512 h 160894"/>
              <a:gd name="connsiteX244" fmla="*/ 16340968 w 16898168"/>
              <a:gd name="connsiteY244" fmla="*/ 81202 h 160894"/>
              <a:gd name="connsiteX245" fmla="*/ 16365032 w 16898168"/>
              <a:gd name="connsiteY245" fmla="*/ 45512 h 160894"/>
              <a:gd name="connsiteX246" fmla="*/ 16474908 w 16898168"/>
              <a:gd name="connsiteY246" fmla="*/ 0 h 160894"/>
              <a:gd name="connsiteX247" fmla="*/ 16584788 w 16898168"/>
              <a:gd name="connsiteY247" fmla="*/ 45512 h 160894"/>
              <a:gd name="connsiteX248" fmla="*/ 16608844 w 16898168"/>
              <a:gd name="connsiteY248" fmla="*/ 81196 h 160894"/>
              <a:gd name="connsiteX249" fmla="*/ 16742780 w 16898168"/>
              <a:gd name="connsiteY249" fmla="*/ 0 h 160894"/>
              <a:gd name="connsiteX250" fmla="*/ 16898168 w 16898168"/>
              <a:gd name="connsiteY250" fmla="*/ 155389 h 160894"/>
              <a:gd name="connsiteX251" fmla="*/ 16897056 w 16898168"/>
              <a:gd name="connsiteY251" fmla="*/ 160894 h 160894"/>
              <a:gd name="connsiteX0" fmla="*/ 0 w 16898168"/>
              <a:gd name="connsiteY0" fmla="*/ 81202 h 160894"/>
              <a:gd name="connsiteX1" fmla="*/ 24063 w 16898168"/>
              <a:gd name="connsiteY1" fmla="*/ 45512 h 160894"/>
              <a:gd name="connsiteX2" fmla="*/ 133939 w 16898168"/>
              <a:gd name="connsiteY2" fmla="*/ 0 h 160894"/>
              <a:gd name="connsiteX3" fmla="*/ 243816 w 16898168"/>
              <a:gd name="connsiteY3" fmla="*/ 45512 h 160894"/>
              <a:gd name="connsiteX4" fmla="*/ 267879 w 16898168"/>
              <a:gd name="connsiteY4" fmla="*/ 81202 h 160894"/>
              <a:gd name="connsiteX5" fmla="*/ 291942 w 16898168"/>
              <a:gd name="connsiteY5" fmla="*/ 45512 h 160894"/>
              <a:gd name="connsiteX6" fmla="*/ 401819 w 16898168"/>
              <a:gd name="connsiteY6" fmla="*/ 0 h 160894"/>
              <a:gd name="connsiteX7" fmla="*/ 511695 w 16898168"/>
              <a:gd name="connsiteY7" fmla="*/ 45512 h 160894"/>
              <a:gd name="connsiteX8" fmla="*/ 535758 w 16898168"/>
              <a:gd name="connsiteY8" fmla="*/ 81202 h 160894"/>
              <a:gd name="connsiteX9" fmla="*/ 559820 w 16898168"/>
              <a:gd name="connsiteY9" fmla="*/ 45512 h 160894"/>
              <a:gd name="connsiteX10" fmla="*/ 669696 w 16898168"/>
              <a:gd name="connsiteY10" fmla="*/ 0 h 160894"/>
              <a:gd name="connsiteX11" fmla="*/ 779573 w 16898168"/>
              <a:gd name="connsiteY11" fmla="*/ 45512 h 160894"/>
              <a:gd name="connsiteX12" fmla="*/ 803635 w 16898168"/>
              <a:gd name="connsiteY12" fmla="*/ 81202 h 160894"/>
              <a:gd name="connsiteX13" fmla="*/ 827698 w 16898168"/>
              <a:gd name="connsiteY13" fmla="*/ 45512 h 160894"/>
              <a:gd name="connsiteX14" fmla="*/ 937574 w 16898168"/>
              <a:gd name="connsiteY14" fmla="*/ 0 h 160894"/>
              <a:gd name="connsiteX15" fmla="*/ 1047450 w 16898168"/>
              <a:gd name="connsiteY15" fmla="*/ 45512 h 160894"/>
              <a:gd name="connsiteX16" fmla="*/ 1071514 w 16898168"/>
              <a:gd name="connsiteY16" fmla="*/ 81202 h 160894"/>
              <a:gd name="connsiteX17" fmla="*/ 1095577 w 16898168"/>
              <a:gd name="connsiteY17" fmla="*/ 45512 h 160894"/>
              <a:gd name="connsiteX18" fmla="*/ 1205453 w 16898168"/>
              <a:gd name="connsiteY18" fmla="*/ 0 h 160894"/>
              <a:gd name="connsiteX19" fmla="*/ 1315331 w 16898168"/>
              <a:gd name="connsiteY19" fmla="*/ 45512 h 160894"/>
              <a:gd name="connsiteX20" fmla="*/ 1339391 w 16898168"/>
              <a:gd name="connsiteY20" fmla="*/ 81202 h 160894"/>
              <a:gd name="connsiteX21" fmla="*/ 1363455 w 16898168"/>
              <a:gd name="connsiteY21" fmla="*/ 45512 h 160894"/>
              <a:gd name="connsiteX22" fmla="*/ 1473330 w 16898168"/>
              <a:gd name="connsiteY22" fmla="*/ 0 h 160894"/>
              <a:gd name="connsiteX23" fmla="*/ 1583207 w 16898168"/>
              <a:gd name="connsiteY23" fmla="*/ 45512 h 160894"/>
              <a:gd name="connsiteX24" fmla="*/ 1607269 w 16898168"/>
              <a:gd name="connsiteY24" fmla="*/ 81202 h 160894"/>
              <a:gd name="connsiteX25" fmla="*/ 1631332 w 16898168"/>
              <a:gd name="connsiteY25" fmla="*/ 45512 h 160894"/>
              <a:gd name="connsiteX26" fmla="*/ 1741208 w 16898168"/>
              <a:gd name="connsiteY26" fmla="*/ 0 h 160894"/>
              <a:gd name="connsiteX27" fmla="*/ 1851086 w 16898168"/>
              <a:gd name="connsiteY27" fmla="*/ 45512 h 160894"/>
              <a:gd name="connsiteX28" fmla="*/ 1875148 w 16898168"/>
              <a:gd name="connsiteY28" fmla="*/ 81202 h 160894"/>
              <a:gd name="connsiteX29" fmla="*/ 1899212 w 16898168"/>
              <a:gd name="connsiteY29" fmla="*/ 45512 h 160894"/>
              <a:gd name="connsiteX30" fmla="*/ 2009087 w 16898168"/>
              <a:gd name="connsiteY30" fmla="*/ 0 h 160894"/>
              <a:gd name="connsiteX31" fmla="*/ 2118964 w 16898168"/>
              <a:gd name="connsiteY31" fmla="*/ 45512 h 160894"/>
              <a:gd name="connsiteX32" fmla="*/ 2143026 w 16898168"/>
              <a:gd name="connsiteY32" fmla="*/ 81202 h 160894"/>
              <a:gd name="connsiteX33" fmla="*/ 2167088 w 16898168"/>
              <a:gd name="connsiteY33" fmla="*/ 45512 h 160894"/>
              <a:gd name="connsiteX34" fmla="*/ 2276965 w 16898168"/>
              <a:gd name="connsiteY34" fmla="*/ 0 h 160894"/>
              <a:gd name="connsiteX35" fmla="*/ 2386842 w 16898168"/>
              <a:gd name="connsiteY35" fmla="*/ 45512 h 160894"/>
              <a:gd name="connsiteX36" fmla="*/ 2410904 w 16898168"/>
              <a:gd name="connsiteY36" fmla="*/ 81202 h 160894"/>
              <a:gd name="connsiteX37" fmla="*/ 2434966 w 16898168"/>
              <a:gd name="connsiteY37" fmla="*/ 45512 h 160894"/>
              <a:gd name="connsiteX38" fmla="*/ 2544843 w 16898168"/>
              <a:gd name="connsiteY38" fmla="*/ 0 h 160894"/>
              <a:gd name="connsiteX39" fmla="*/ 2654719 w 16898168"/>
              <a:gd name="connsiteY39" fmla="*/ 45512 h 160894"/>
              <a:gd name="connsiteX40" fmla="*/ 2678783 w 16898168"/>
              <a:gd name="connsiteY40" fmla="*/ 81202 h 160894"/>
              <a:gd name="connsiteX41" fmla="*/ 2702846 w 16898168"/>
              <a:gd name="connsiteY41" fmla="*/ 45512 h 160894"/>
              <a:gd name="connsiteX42" fmla="*/ 2812722 w 16898168"/>
              <a:gd name="connsiteY42" fmla="*/ 0 h 160894"/>
              <a:gd name="connsiteX43" fmla="*/ 2922598 w 16898168"/>
              <a:gd name="connsiteY43" fmla="*/ 45512 h 160894"/>
              <a:gd name="connsiteX44" fmla="*/ 2946661 w 16898168"/>
              <a:gd name="connsiteY44" fmla="*/ 81202 h 160894"/>
              <a:gd name="connsiteX45" fmla="*/ 2970723 w 16898168"/>
              <a:gd name="connsiteY45" fmla="*/ 45512 h 160894"/>
              <a:gd name="connsiteX46" fmla="*/ 3080600 w 16898168"/>
              <a:gd name="connsiteY46" fmla="*/ 0 h 160894"/>
              <a:gd name="connsiteX47" fmla="*/ 3190476 w 16898168"/>
              <a:gd name="connsiteY47" fmla="*/ 45512 h 160894"/>
              <a:gd name="connsiteX48" fmla="*/ 3214540 w 16898168"/>
              <a:gd name="connsiteY48" fmla="*/ 81202 h 160894"/>
              <a:gd name="connsiteX49" fmla="*/ 3238601 w 16898168"/>
              <a:gd name="connsiteY49" fmla="*/ 45512 h 160894"/>
              <a:gd name="connsiteX50" fmla="*/ 3348478 w 16898168"/>
              <a:gd name="connsiteY50" fmla="*/ 0 h 160894"/>
              <a:gd name="connsiteX51" fmla="*/ 3458354 w 16898168"/>
              <a:gd name="connsiteY51" fmla="*/ 45512 h 160894"/>
              <a:gd name="connsiteX52" fmla="*/ 3482417 w 16898168"/>
              <a:gd name="connsiteY52" fmla="*/ 81202 h 160894"/>
              <a:gd name="connsiteX53" fmla="*/ 3506479 w 16898168"/>
              <a:gd name="connsiteY53" fmla="*/ 45512 h 160894"/>
              <a:gd name="connsiteX54" fmla="*/ 3616356 w 16898168"/>
              <a:gd name="connsiteY54" fmla="*/ 0 h 160894"/>
              <a:gd name="connsiteX55" fmla="*/ 3726233 w 16898168"/>
              <a:gd name="connsiteY55" fmla="*/ 45512 h 160894"/>
              <a:gd name="connsiteX56" fmla="*/ 3750296 w 16898168"/>
              <a:gd name="connsiteY56" fmla="*/ 81202 h 160894"/>
              <a:gd name="connsiteX57" fmla="*/ 3774358 w 16898168"/>
              <a:gd name="connsiteY57" fmla="*/ 45512 h 160894"/>
              <a:gd name="connsiteX58" fmla="*/ 3884234 w 16898168"/>
              <a:gd name="connsiteY58" fmla="*/ 0 h 160894"/>
              <a:gd name="connsiteX59" fmla="*/ 3994112 w 16898168"/>
              <a:gd name="connsiteY59" fmla="*/ 45512 h 160894"/>
              <a:gd name="connsiteX60" fmla="*/ 4018173 w 16898168"/>
              <a:gd name="connsiteY60" fmla="*/ 81202 h 160894"/>
              <a:gd name="connsiteX61" fmla="*/ 4042237 w 16898168"/>
              <a:gd name="connsiteY61" fmla="*/ 45512 h 160894"/>
              <a:gd name="connsiteX62" fmla="*/ 4152112 w 16898168"/>
              <a:gd name="connsiteY62" fmla="*/ 0 h 160894"/>
              <a:gd name="connsiteX63" fmla="*/ 4261990 w 16898168"/>
              <a:gd name="connsiteY63" fmla="*/ 45512 h 160894"/>
              <a:gd name="connsiteX64" fmla="*/ 4286051 w 16898168"/>
              <a:gd name="connsiteY64" fmla="*/ 81202 h 160894"/>
              <a:gd name="connsiteX65" fmla="*/ 4310115 w 16898168"/>
              <a:gd name="connsiteY65" fmla="*/ 45512 h 160894"/>
              <a:gd name="connsiteX66" fmla="*/ 4419991 w 16898168"/>
              <a:gd name="connsiteY66" fmla="*/ 0 h 160894"/>
              <a:gd name="connsiteX67" fmla="*/ 4529867 w 16898168"/>
              <a:gd name="connsiteY67" fmla="*/ 45512 h 160894"/>
              <a:gd name="connsiteX68" fmla="*/ 4553931 w 16898168"/>
              <a:gd name="connsiteY68" fmla="*/ 81202 h 160894"/>
              <a:gd name="connsiteX69" fmla="*/ 4577994 w 16898168"/>
              <a:gd name="connsiteY69" fmla="*/ 45512 h 160894"/>
              <a:gd name="connsiteX70" fmla="*/ 4687870 w 16898168"/>
              <a:gd name="connsiteY70" fmla="*/ 0 h 160894"/>
              <a:gd name="connsiteX71" fmla="*/ 4797746 w 16898168"/>
              <a:gd name="connsiteY71" fmla="*/ 45512 h 160894"/>
              <a:gd name="connsiteX72" fmla="*/ 4821809 w 16898168"/>
              <a:gd name="connsiteY72" fmla="*/ 81202 h 160894"/>
              <a:gd name="connsiteX73" fmla="*/ 4845871 w 16898168"/>
              <a:gd name="connsiteY73" fmla="*/ 45512 h 160894"/>
              <a:gd name="connsiteX74" fmla="*/ 4955748 w 16898168"/>
              <a:gd name="connsiteY74" fmla="*/ 0 h 160894"/>
              <a:gd name="connsiteX75" fmla="*/ 5065625 w 16898168"/>
              <a:gd name="connsiteY75" fmla="*/ 45512 h 160894"/>
              <a:gd name="connsiteX76" fmla="*/ 5089686 w 16898168"/>
              <a:gd name="connsiteY76" fmla="*/ 81202 h 160894"/>
              <a:gd name="connsiteX77" fmla="*/ 5113749 w 16898168"/>
              <a:gd name="connsiteY77" fmla="*/ 45512 h 160894"/>
              <a:gd name="connsiteX78" fmla="*/ 5223625 w 16898168"/>
              <a:gd name="connsiteY78" fmla="*/ 0 h 160894"/>
              <a:gd name="connsiteX79" fmla="*/ 5333503 w 16898168"/>
              <a:gd name="connsiteY79" fmla="*/ 45512 h 160894"/>
              <a:gd name="connsiteX80" fmla="*/ 5357565 w 16898168"/>
              <a:gd name="connsiteY80" fmla="*/ 81202 h 160894"/>
              <a:gd name="connsiteX81" fmla="*/ 5381629 w 16898168"/>
              <a:gd name="connsiteY81" fmla="*/ 45512 h 160894"/>
              <a:gd name="connsiteX82" fmla="*/ 5491504 w 16898168"/>
              <a:gd name="connsiteY82" fmla="*/ 0 h 160894"/>
              <a:gd name="connsiteX83" fmla="*/ 5601382 w 16898168"/>
              <a:gd name="connsiteY83" fmla="*/ 45512 h 160894"/>
              <a:gd name="connsiteX84" fmla="*/ 5625443 w 16898168"/>
              <a:gd name="connsiteY84" fmla="*/ 81202 h 160894"/>
              <a:gd name="connsiteX85" fmla="*/ 5649507 w 16898168"/>
              <a:gd name="connsiteY85" fmla="*/ 45512 h 160894"/>
              <a:gd name="connsiteX86" fmla="*/ 5759383 w 16898168"/>
              <a:gd name="connsiteY86" fmla="*/ 0 h 160894"/>
              <a:gd name="connsiteX87" fmla="*/ 5869259 w 16898168"/>
              <a:gd name="connsiteY87" fmla="*/ 45512 h 160894"/>
              <a:gd name="connsiteX88" fmla="*/ 5893322 w 16898168"/>
              <a:gd name="connsiteY88" fmla="*/ 81202 h 160894"/>
              <a:gd name="connsiteX89" fmla="*/ 5917385 w 16898168"/>
              <a:gd name="connsiteY89" fmla="*/ 45512 h 160894"/>
              <a:gd name="connsiteX90" fmla="*/ 6027261 w 16898168"/>
              <a:gd name="connsiteY90" fmla="*/ 0 h 160894"/>
              <a:gd name="connsiteX91" fmla="*/ 6137137 w 16898168"/>
              <a:gd name="connsiteY91" fmla="*/ 45512 h 160894"/>
              <a:gd name="connsiteX92" fmla="*/ 6161201 w 16898168"/>
              <a:gd name="connsiteY92" fmla="*/ 81202 h 160894"/>
              <a:gd name="connsiteX93" fmla="*/ 6185263 w 16898168"/>
              <a:gd name="connsiteY93" fmla="*/ 45512 h 160894"/>
              <a:gd name="connsiteX94" fmla="*/ 6295140 w 16898168"/>
              <a:gd name="connsiteY94" fmla="*/ 0 h 160894"/>
              <a:gd name="connsiteX95" fmla="*/ 6405016 w 16898168"/>
              <a:gd name="connsiteY95" fmla="*/ 45512 h 160894"/>
              <a:gd name="connsiteX96" fmla="*/ 6429079 w 16898168"/>
              <a:gd name="connsiteY96" fmla="*/ 81202 h 160894"/>
              <a:gd name="connsiteX97" fmla="*/ 6453141 w 16898168"/>
              <a:gd name="connsiteY97" fmla="*/ 45512 h 160894"/>
              <a:gd name="connsiteX98" fmla="*/ 6563017 w 16898168"/>
              <a:gd name="connsiteY98" fmla="*/ 0 h 160894"/>
              <a:gd name="connsiteX99" fmla="*/ 6672895 w 16898168"/>
              <a:gd name="connsiteY99" fmla="*/ 45512 h 160894"/>
              <a:gd name="connsiteX100" fmla="*/ 6696956 w 16898168"/>
              <a:gd name="connsiteY100" fmla="*/ 81202 h 160894"/>
              <a:gd name="connsiteX101" fmla="*/ 6721020 w 16898168"/>
              <a:gd name="connsiteY101" fmla="*/ 45512 h 160894"/>
              <a:gd name="connsiteX102" fmla="*/ 6830895 w 16898168"/>
              <a:gd name="connsiteY102" fmla="*/ 0 h 160894"/>
              <a:gd name="connsiteX103" fmla="*/ 6940773 w 16898168"/>
              <a:gd name="connsiteY103" fmla="*/ 45512 h 160894"/>
              <a:gd name="connsiteX104" fmla="*/ 6964835 w 16898168"/>
              <a:gd name="connsiteY104" fmla="*/ 81202 h 160894"/>
              <a:gd name="connsiteX105" fmla="*/ 6988899 w 16898168"/>
              <a:gd name="connsiteY105" fmla="*/ 45512 h 160894"/>
              <a:gd name="connsiteX106" fmla="*/ 7098774 w 16898168"/>
              <a:gd name="connsiteY106" fmla="*/ 0 h 160894"/>
              <a:gd name="connsiteX107" fmla="*/ 7208651 w 16898168"/>
              <a:gd name="connsiteY107" fmla="*/ 45512 h 160894"/>
              <a:gd name="connsiteX108" fmla="*/ 7232714 w 16898168"/>
              <a:gd name="connsiteY108" fmla="*/ 81202 h 160894"/>
              <a:gd name="connsiteX109" fmla="*/ 7256777 w 16898168"/>
              <a:gd name="connsiteY109" fmla="*/ 45512 h 160894"/>
              <a:gd name="connsiteX110" fmla="*/ 7366653 w 16898168"/>
              <a:gd name="connsiteY110" fmla="*/ 0 h 160894"/>
              <a:gd name="connsiteX111" fmla="*/ 7476529 w 16898168"/>
              <a:gd name="connsiteY111" fmla="*/ 45512 h 160894"/>
              <a:gd name="connsiteX112" fmla="*/ 7500591 w 16898168"/>
              <a:gd name="connsiteY112" fmla="*/ 81202 h 160894"/>
              <a:gd name="connsiteX113" fmla="*/ 7524653 w 16898168"/>
              <a:gd name="connsiteY113" fmla="*/ 45512 h 160894"/>
              <a:gd name="connsiteX114" fmla="*/ 7634530 w 16898168"/>
              <a:gd name="connsiteY114" fmla="*/ 0 h 160894"/>
              <a:gd name="connsiteX115" fmla="*/ 7744407 w 16898168"/>
              <a:gd name="connsiteY115" fmla="*/ 45512 h 160894"/>
              <a:gd name="connsiteX116" fmla="*/ 7768469 w 16898168"/>
              <a:gd name="connsiteY116" fmla="*/ 81202 h 160894"/>
              <a:gd name="connsiteX117" fmla="*/ 7792532 w 16898168"/>
              <a:gd name="connsiteY117" fmla="*/ 45512 h 160894"/>
              <a:gd name="connsiteX118" fmla="*/ 7902409 w 16898168"/>
              <a:gd name="connsiteY118" fmla="*/ 0 h 160894"/>
              <a:gd name="connsiteX119" fmla="*/ 8012286 w 16898168"/>
              <a:gd name="connsiteY119" fmla="*/ 45512 h 160894"/>
              <a:gd name="connsiteX120" fmla="*/ 8036344 w 16898168"/>
              <a:gd name="connsiteY120" fmla="*/ 81196 h 160894"/>
              <a:gd name="connsiteX121" fmla="*/ 8060402 w 16898168"/>
              <a:gd name="connsiteY121" fmla="*/ 45512 h 160894"/>
              <a:gd name="connsiteX122" fmla="*/ 8170279 w 16898168"/>
              <a:gd name="connsiteY122" fmla="*/ 0 h 160894"/>
              <a:gd name="connsiteX123" fmla="*/ 8280156 w 16898168"/>
              <a:gd name="connsiteY123" fmla="*/ 45512 h 160894"/>
              <a:gd name="connsiteX124" fmla="*/ 8304421 w 16898168"/>
              <a:gd name="connsiteY124" fmla="*/ 81502 h 160894"/>
              <a:gd name="connsiteX125" fmla="*/ 8328686 w 16898168"/>
              <a:gd name="connsiteY125" fmla="*/ 45512 h 160894"/>
              <a:gd name="connsiteX126" fmla="*/ 8438561 w 16898168"/>
              <a:gd name="connsiteY126" fmla="*/ 0 h 160894"/>
              <a:gd name="connsiteX127" fmla="*/ 8548438 w 16898168"/>
              <a:gd name="connsiteY127" fmla="*/ 45512 h 160894"/>
              <a:gd name="connsiteX128" fmla="*/ 8572500 w 16898168"/>
              <a:gd name="connsiteY128" fmla="*/ 81202 h 160894"/>
              <a:gd name="connsiteX129" fmla="*/ 8596563 w 16898168"/>
              <a:gd name="connsiteY129" fmla="*/ 45512 h 160894"/>
              <a:gd name="connsiteX130" fmla="*/ 8706439 w 16898168"/>
              <a:gd name="connsiteY130" fmla="*/ 0 h 160894"/>
              <a:gd name="connsiteX131" fmla="*/ 8816316 w 16898168"/>
              <a:gd name="connsiteY131" fmla="*/ 45512 h 160894"/>
              <a:gd name="connsiteX132" fmla="*/ 8840379 w 16898168"/>
              <a:gd name="connsiteY132" fmla="*/ 81202 h 160894"/>
              <a:gd name="connsiteX133" fmla="*/ 8864442 w 16898168"/>
              <a:gd name="connsiteY133" fmla="*/ 45512 h 160894"/>
              <a:gd name="connsiteX134" fmla="*/ 8974319 w 16898168"/>
              <a:gd name="connsiteY134" fmla="*/ 0 h 160894"/>
              <a:gd name="connsiteX135" fmla="*/ 9084195 w 16898168"/>
              <a:gd name="connsiteY135" fmla="*/ 45512 h 160894"/>
              <a:gd name="connsiteX136" fmla="*/ 9108258 w 16898168"/>
              <a:gd name="connsiteY136" fmla="*/ 81202 h 160894"/>
              <a:gd name="connsiteX137" fmla="*/ 9132320 w 16898168"/>
              <a:gd name="connsiteY137" fmla="*/ 45512 h 160894"/>
              <a:gd name="connsiteX138" fmla="*/ 9242196 w 16898168"/>
              <a:gd name="connsiteY138" fmla="*/ 0 h 160894"/>
              <a:gd name="connsiteX139" fmla="*/ 9352073 w 16898168"/>
              <a:gd name="connsiteY139" fmla="*/ 45512 h 160894"/>
              <a:gd name="connsiteX140" fmla="*/ 9376135 w 16898168"/>
              <a:gd name="connsiteY140" fmla="*/ 81202 h 160894"/>
              <a:gd name="connsiteX141" fmla="*/ 9400198 w 16898168"/>
              <a:gd name="connsiteY141" fmla="*/ 45512 h 160894"/>
              <a:gd name="connsiteX142" fmla="*/ 9510074 w 16898168"/>
              <a:gd name="connsiteY142" fmla="*/ 0 h 160894"/>
              <a:gd name="connsiteX143" fmla="*/ 9619950 w 16898168"/>
              <a:gd name="connsiteY143" fmla="*/ 45512 h 160894"/>
              <a:gd name="connsiteX144" fmla="*/ 9644014 w 16898168"/>
              <a:gd name="connsiteY144" fmla="*/ 81202 h 160894"/>
              <a:gd name="connsiteX145" fmla="*/ 9668077 w 16898168"/>
              <a:gd name="connsiteY145" fmla="*/ 45512 h 160894"/>
              <a:gd name="connsiteX146" fmla="*/ 9777953 w 16898168"/>
              <a:gd name="connsiteY146" fmla="*/ 0 h 160894"/>
              <a:gd name="connsiteX147" fmla="*/ 9887830 w 16898168"/>
              <a:gd name="connsiteY147" fmla="*/ 45512 h 160894"/>
              <a:gd name="connsiteX148" fmla="*/ 9911891 w 16898168"/>
              <a:gd name="connsiteY148" fmla="*/ 81202 h 160894"/>
              <a:gd name="connsiteX149" fmla="*/ 9935954 w 16898168"/>
              <a:gd name="connsiteY149" fmla="*/ 45512 h 160894"/>
              <a:gd name="connsiteX150" fmla="*/ 10045830 w 16898168"/>
              <a:gd name="connsiteY150" fmla="*/ 0 h 160894"/>
              <a:gd name="connsiteX151" fmla="*/ 10155707 w 16898168"/>
              <a:gd name="connsiteY151" fmla="*/ 45512 h 160894"/>
              <a:gd name="connsiteX152" fmla="*/ 10179769 w 16898168"/>
              <a:gd name="connsiteY152" fmla="*/ 81202 h 160894"/>
              <a:gd name="connsiteX153" fmla="*/ 10203832 w 16898168"/>
              <a:gd name="connsiteY153" fmla="*/ 45512 h 160894"/>
              <a:gd name="connsiteX154" fmla="*/ 10313708 w 16898168"/>
              <a:gd name="connsiteY154" fmla="*/ 0 h 160894"/>
              <a:gd name="connsiteX155" fmla="*/ 10423586 w 16898168"/>
              <a:gd name="connsiteY155" fmla="*/ 45512 h 160894"/>
              <a:gd name="connsiteX156" fmla="*/ 10447648 w 16898168"/>
              <a:gd name="connsiteY156" fmla="*/ 81202 h 160894"/>
              <a:gd name="connsiteX157" fmla="*/ 10471712 w 16898168"/>
              <a:gd name="connsiteY157" fmla="*/ 45512 h 160894"/>
              <a:gd name="connsiteX158" fmla="*/ 10581587 w 16898168"/>
              <a:gd name="connsiteY158" fmla="*/ 0 h 160894"/>
              <a:gd name="connsiteX159" fmla="*/ 10691464 w 16898168"/>
              <a:gd name="connsiteY159" fmla="*/ 45512 h 160894"/>
              <a:gd name="connsiteX160" fmla="*/ 10715526 w 16898168"/>
              <a:gd name="connsiteY160" fmla="*/ 81202 h 160894"/>
              <a:gd name="connsiteX161" fmla="*/ 10739588 w 16898168"/>
              <a:gd name="connsiteY161" fmla="*/ 45512 h 160894"/>
              <a:gd name="connsiteX162" fmla="*/ 10849465 w 16898168"/>
              <a:gd name="connsiteY162" fmla="*/ 0 h 160894"/>
              <a:gd name="connsiteX163" fmla="*/ 10959342 w 16898168"/>
              <a:gd name="connsiteY163" fmla="*/ 45512 h 160894"/>
              <a:gd name="connsiteX164" fmla="*/ 10983404 w 16898168"/>
              <a:gd name="connsiteY164" fmla="*/ 81202 h 160894"/>
              <a:gd name="connsiteX165" fmla="*/ 11007466 w 16898168"/>
              <a:gd name="connsiteY165" fmla="*/ 45512 h 160894"/>
              <a:gd name="connsiteX166" fmla="*/ 11117343 w 16898168"/>
              <a:gd name="connsiteY166" fmla="*/ 0 h 160894"/>
              <a:gd name="connsiteX167" fmla="*/ 11227219 w 16898168"/>
              <a:gd name="connsiteY167" fmla="*/ 45512 h 160894"/>
              <a:gd name="connsiteX168" fmla="*/ 11251283 w 16898168"/>
              <a:gd name="connsiteY168" fmla="*/ 81202 h 160894"/>
              <a:gd name="connsiteX169" fmla="*/ 11275346 w 16898168"/>
              <a:gd name="connsiteY169" fmla="*/ 45512 h 160894"/>
              <a:gd name="connsiteX170" fmla="*/ 11385222 w 16898168"/>
              <a:gd name="connsiteY170" fmla="*/ 0 h 160894"/>
              <a:gd name="connsiteX171" fmla="*/ 11495098 w 16898168"/>
              <a:gd name="connsiteY171" fmla="*/ 45512 h 160894"/>
              <a:gd name="connsiteX172" fmla="*/ 11519161 w 16898168"/>
              <a:gd name="connsiteY172" fmla="*/ 81202 h 160894"/>
              <a:gd name="connsiteX173" fmla="*/ 11543223 w 16898168"/>
              <a:gd name="connsiteY173" fmla="*/ 45512 h 160894"/>
              <a:gd name="connsiteX174" fmla="*/ 11653100 w 16898168"/>
              <a:gd name="connsiteY174" fmla="*/ 0 h 160894"/>
              <a:gd name="connsiteX175" fmla="*/ 11762976 w 16898168"/>
              <a:gd name="connsiteY175" fmla="*/ 45512 h 160894"/>
              <a:gd name="connsiteX176" fmla="*/ 11787039 w 16898168"/>
              <a:gd name="connsiteY176" fmla="*/ 81202 h 160894"/>
              <a:gd name="connsiteX177" fmla="*/ 11811101 w 16898168"/>
              <a:gd name="connsiteY177" fmla="*/ 45512 h 160894"/>
              <a:gd name="connsiteX178" fmla="*/ 11920977 w 16898168"/>
              <a:gd name="connsiteY178" fmla="*/ 0 h 160894"/>
              <a:gd name="connsiteX179" fmla="*/ 12030854 w 16898168"/>
              <a:gd name="connsiteY179" fmla="*/ 45512 h 160894"/>
              <a:gd name="connsiteX180" fmla="*/ 12054916 w 16898168"/>
              <a:gd name="connsiteY180" fmla="*/ 81202 h 160894"/>
              <a:gd name="connsiteX181" fmla="*/ 12078979 w 16898168"/>
              <a:gd name="connsiteY181" fmla="*/ 45512 h 160894"/>
              <a:gd name="connsiteX182" fmla="*/ 12188855 w 16898168"/>
              <a:gd name="connsiteY182" fmla="*/ 0 h 160894"/>
              <a:gd name="connsiteX183" fmla="*/ 12298732 w 16898168"/>
              <a:gd name="connsiteY183" fmla="*/ 45512 h 160894"/>
              <a:gd name="connsiteX184" fmla="*/ 12322795 w 16898168"/>
              <a:gd name="connsiteY184" fmla="*/ 81202 h 160894"/>
              <a:gd name="connsiteX185" fmla="*/ 12346858 w 16898168"/>
              <a:gd name="connsiteY185" fmla="*/ 45512 h 160894"/>
              <a:gd name="connsiteX186" fmla="*/ 12456734 w 16898168"/>
              <a:gd name="connsiteY186" fmla="*/ 0 h 160894"/>
              <a:gd name="connsiteX187" fmla="*/ 12566611 w 16898168"/>
              <a:gd name="connsiteY187" fmla="*/ 45512 h 160894"/>
              <a:gd name="connsiteX188" fmla="*/ 12590673 w 16898168"/>
              <a:gd name="connsiteY188" fmla="*/ 81202 h 160894"/>
              <a:gd name="connsiteX189" fmla="*/ 12614736 w 16898168"/>
              <a:gd name="connsiteY189" fmla="*/ 45512 h 160894"/>
              <a:gd name="connsiteX190" fmla="*/ 12724612 w 16898168"/>
              <a:gd name="connsiteY190" fmla="*/ 0 h 160894"/>
              <a:gd name="connsiteX191" fmla="*/ 12834489 w 16898168"/>
              <a:gd name="connsiteY191" fmla="*/ 45512 h 160894"/>
              <a:gd name="connsiteX192" fmla="*/ 12858551 w 16898168"/>
              <a:gd name="connsiteY192" fmla="*/ 81202 h 160894"/>
              <a:gd name="connsiteX193" fmla="*/ 12882614 w 16898168"/>
              <a:gd name="connsiteY193" fmla="*/ 45512 h 160894"/>
              <a:gd name="connsiteX194" fmla="*/ 12992490 w 16898168"/>
              <a:gd name="connsiteY194" fmla="*/ 0 h 160894"/>
              <a:gd name="connsiteX195" fmla="*/ 13102367 w 16898168"/>
              <a:gd name="connsiteY195" fmla="*/ 45512 h 160894"/>
              <a:gd name="connsiteX196" fmla="*/ 13126430 w 16898168"/>
              <a:gd name="connsiteY196" fmla="*/ 81202 h 160894"/>
              <a:gd name="connsiteX197" fmla="*/ 13150493 w 16898168"/>
              <a:gd name="connsiteY197" fmla="*/ 45512 h 160894"/>
              <a:gd name="connsiteX198" fmla="*/ 13260369 w 16898168"/>
              <a:gd name="connsiteY198" fmla="*/ 0 h 160894"/>
              <a:gd name="connsiteX199" fmla="*/ 13370246 w 16898168"/>
              <a:gd name="connsiteY199" fmla="*/ 45512 h 160894"/>
              <a:gd name="connsiteX200" fmla="*/ 13394308 w 16898168"/>
              <a:gd name="connsiteY200" fmla="*/ 81202 h 160894"/>
              <a:gd name="connsiteX201" fmla="*/ 13418371 w 16898168"/>
              <a:gd name="connsiteY201" fmla="*/ 45512 h 160894"/>
              <a:gd name="connsiteX202" fmla="*/ 13528247 w 16898168"/>
              <a:gd name="connsiteY202" fmla="*/ 0 h 160894"/>
              <a:gd name="connsiteX203" fmla="*/ 13638124 w 16898168"/>
              <a:gd name="connsiteY203" fmla="*/ 45512 h 160894"/>
              <a:gd name="connsiteX204" fmla="*/ 13662186 w 16898168"/>
              <a:gd name="connsiteY204" fmla="*/ 81202 h 160894"/>
              <a:gd name="connsiteX205" fmla="*/ 13686249 w 16898168"/>
              <a:gd name="connsiteY205" fmla="*/ 45512 h 160894"/>
              <a:gd name="connsiteX206" fmla="*/ 13796125 w 16898168"/>
              <a:gd name="connsiteY206" fmla="*/ 0 h 160894"/>
              <a:gd name="connsiteX207" fmla="*/ 13906002 w 16898168"/>
              <a:gd name="connsiteY207" fmla="*/ 45512 h 160894"/>
              <a:gd name="connsiteX208" fmla="*/ 13930065 w 16898168"/>
              <a:gd name="connsiteY208" fmla="*/ 81202 h 160894"/>
              <a:gd name="connsiteX209" fmla="*/ 13954128 w 16898168"/>
              <a:gd name="connsiteY209" fmla="*/ 45512 h 160894"/>
              <a:gd name="connsiteX210" fmla="*/ 14064004 w 16898168"/>
              <a:gd name="connsiteY210" fmla="*/ 0 h 160894"/>
              <a:gd name="connsiteX211" fmla="*/ 14173881 w 16898168"/>
              <a:gd name="connsiteY211" fmla="*/ 45512 h 160894"/>
              <a:gd name="connsiteX212" fmla="*/ 14197943 w 16898168"/>
              <a:gd name="connsiteY212" fmla="*/ 81202 h 160894"/>
              <a:gd name="connsiteX213" fmla="*/ 14222006 w 16898168"/>
              <a:gd name="connsiteY213" fmla="*/ 45512 h 160894"/>
              <a:gd name="connsiteX214" fmla="*/ 14331882 w 16898168"/>
              <a:gd name="connsiteY214" fmla="*/ 0 h 160894"/>
              <a:gd name="connsiteX215" fmla="*/ 14441759 w 16898168"/>
              <a:gd name="connsiteY215" fmla="*/ 45512 h 160894"/>
              <a:gd name="connsiteX216" fmla="*/ 14465821 w 16898168"/>
              <a:gd name="connsiteY216" fmla="*/ 81202 h 160894"/>
              <a:gd name="connsiteX217" fmla="*/ 14489884 w 16898168"/>
              <a:gd name="connsiteY217" fmla="*/ 45512 h 160894"/>
              <a:gd name="connsiteX218" fmla="*/ 14599760 w 16898168"/>
              <a:gd name="connsiteY218" fmla="*/ 0 h 160894"/>
              <a:gd name="connsiteX219" fmla="*/ 14709637 w 16898168"/>
              <a:gd name="connsiteY219" fmla="*/ 45512 h 160894"/>
              <a:gd name="connsiteX220" fmla="*/ 14733700 w 16898168"/>
              <a:gd name="connsiteY220" fmla="*/ 81202 h 160894"/>
              <a:gd name="connsiteX221" fmla="*/ 14757763 w 16898168"/>
              <a:gd name="connsiteY221" fmla="*/ 45512 h 160894"/>
              <a:gd name="connsiteX222" fmla="*/ 14867639 w 16898168"/>
              <a:gd name="connsiteY222" fmla="*/ 0 h 160894"/>
              <a:gd name="connsiteX223" fmla="*/ 14977516 w 16898168"/>
              <a:gd name="connsiteY223" fmla="*/ 45512 h 160894"/>
              <a:gd name="connsiteX224" fmla="*/ 15001578 w 16898168"/>
              <a:gd name="connsiteY224" fmla="*/ 81202 h 160894"/>
              <a:gd name="connsiteX225" fmla="*/ 15025641 w 16898168"/>
              <a:gd name="connsiteY225" fmla="*/ 45512 h 160894"/>
              <a:gd name="connsiteX226" fmla="*/ 15135517 w 16898168"/>
              <a:gd name="connsiteY226" fmla="*/ 0 h 160894"/>
              <a:gd name="connsiteX227" fmla="*/ 15245394 w 16898168"/>
              <a:gd name="connsiteY227" fmla="*/ 45512 h 160894"/>
              <a:gd name="connsiteX228" fmla="*/ 15269456 w 16898168"/>
              <a:gd name="connsiteY228" fmla="*/ 81202 h 160894"/>
              <a:gd name="connsiteX229" fmla="*/ 15293519 w 16898168"/>
              <a:gd name="connsiteY229" fmla="*/ 45512 h 160894"/>
              <a:gd name="connsiteX230" fmla="*/ 15403395 w 16898168"/>
              <a:gd name="connsiteY230" fmla="*/ 0 h 160894"/>
              <a:gd name="connsiteX231" fmla="*/ 15513272 w 16898168"/>
              <a:gd name="connsiteY231" fmla="*/ 45512 h 160894"/>
              <a:gd name="connsiteX232" fmla="*/ 15537335 w 16898168"/>
              <a:gd name="connsiteY232" fmla="*/ 81202 h 160894"/>
              <a:gd name="connsiteX233" fmla="*/ 15561398 w 16898168"/>
              <a:gd name="connsiteY233" fmla="*/ 45512 h 160894"/>
              <a:gd name="connsiteX234" fmla="*/ 15671274 w 16898168"/>
              <a:gd name="connsiteY234" fmla="*/ 0 h 160894"/>
              <a:gd name="connsiteX235" fmla="*/ 15781151 w 16898168"/>
              <a:gd name="connsiteY235" fmla="*/ 45512 h 160894"/>
              <a:gd name="connsiteX236" fmla="*/ 15805213 w 16898168"/>
              <a:gd name="connsiteY236" fmla="*/ 81202 h 160894"/>
              <a:gd name="connsiteX237" fmla="*/ 15829276 w 16898168"/>
              <a:gd name="connsiteY237" fmla="*/ 45512 h 160894"/>
              <a:gd name="connsiteX238" fmla="*/ 15939152 w 16898168"/>
              <a:gd name="connsiteY238" fmla="*/ 0 h 160894"/>
              <a:gd name="connsiteX239" fmla="*/ 16049028 w 16898168"/>
              <a:gd name="connsiteY239" fmla="*/ 45512 h 160894"/>
              <a:gd name="connsiteX240" fmla="*/ 16073092 w 16898168"/>
              <a:gd name="connsiteY240" fmla="*/ 81202 h 160894"/>
              <a:gd name="connsiteX241" fmla="*/ 16097152 w 16898168"/>
              <a:gd name="connsiteY241" fmla="*/ 45512 h 160894"/>
              <a:gd name="connsiteX242" fmla="*/ 16207032 w 16898168"/>
              <a:gd name="connsiteY242" fmla="*/ 0 h 160894"/>
              <a:gd name="connsiteX243" fmla="*/ 16316908 w 16898168"/>
              <a:gd name="connsiteY243" fmla="*/ 45512 h 160894"/>
              <a:gd name="connsiteX244" fmla="*/ 16340968 w 16898168"/>
              <a:gd name="connsiteY244" fmla="*/ 81202 h 160894"/>
              <a:gd name="connsiteX245" fmla="*/ 16365032 w 16898168"/>
              <a:gd name="connsiteY245" fmla="*/ 45512 h 160894"/>
              <a:gd name="connsiteX246" fmla="*/ 16474908 w 16898168"/>
              <a:gd name="connsiteY246" fmla="*/ 0 h 160894"/>
              <a:gd name="connsiteX247" fmla="*/ 16584788 w 16898168"/>
              <a:gd name="connsiteY247" fmla="*/ 45512 h 160894"/>
              <a:gd name="connsiteX248" fmla="*/ 16608844 w 16898168"/>
              <a:gd name="connsiteY248" fmla="*/ 81196 h 160894"/>
              <a:gd name="connsiteX249" fmla="*/ 16898168 w 16898168"/>
              <a:gd name="connsiteY249" fmla="*/ 155389 h 160894"/>
              <a:gd name="connsiteX250" fmla="*/ 16897056 w 16898168"/>
              <a:gd name="connsiteY250" fmla="*/ 160894 h 160894"/>
              <a:gd name="connsiteX0" fmla="*/ 0 w 16898168"/>
              <a:gd name="connsiteY0" fmla="*/ 81202 h 155389"/>
              <a:gd name="connsiteX1" fmla="*/ 24063 w 16898168"/>
              <a:gd name="connsiteY1" fmla="*/ 45512 h 155389"/>
              <a:gd name="connsiteX2" fmla="*/ 133939 w 16898168"/>
              <a:gd name="connsiteY2" fmla="*/ 0 h 155389"/>
              <a:gd name="connsiteX3" fmla="*/ 243816 w 16898168"/>
              <a:gd name="connsiteY3" fmla="*/ 45512 h 155389"/>
              <a:gd name="connsiteX4" fmla="*/ 267879 w 16898168"/>
              <a:gd name="connsiteY4" fmla="*/ 81202 h 155389"/>
              <a:gd name="connsiteX5" fmla="*/ 291942 w 16898168"/>
              <a:gd name="connsiteY5" fmla="*/ 45512 h 155389"/>
              <a:gd name="connsiteX6" fmla="*/ 401819 w 16898168"/>
              <a:gd name="connsiteY6" fmla="*/ 0 h 155389"/>
              <a:gd name="connsiteX7" fmla="*/ 511695 w 16898168"/>
              <a:gd name="connsiteY7" fmla="*/ 45512 h 155389"/>
              <a:gd name="connsiteX8" fmla="*/ 535758 w 16898168"/>
              <a:gd name="connsiteY8" fmla="*/ 81202 h 155389"/>
              <a:gd name="connsiteX9" fmla="*/ 559820 w 16898168"/>
              <a:gd name="connsiteY9" fmla="*/ 45512 h 155389"/>
              <a:gd name="connsiteX10" fmla="*/ 669696 w 16898168"/>
              <a:gd name="connsiteY10" fmla="*/ 0 h 155389"/>
              <a:gd name="connsiteX11" fmla="*/ 779573 w 16898168"/>
              <a:gd name="connsiteY11" fmla="*/ 45512 h 155389"/>
              <a:gd name="connsiteX12" fmla="*/ 803635 w 16898168"/>
              <a:gd name="connsiteY12" fmla="*/ 81202 h 155389"/>
              <a:gd name="connsiteX13" fmla="*/ 827698 w 16898168"/>
              <a:gd name="connsiteY13" fmla="*/ 45512 h 155389"/>
              <a:gd name="connsiteX14" fmla="*/ 937574 w 16898168"/>
              <a:gd name="connsiteY14" fmla="*/ 0 h 155389"/>
              <a:gd name="connsiteX15" fmla="*/ 1047450 w 16898168"/>
              <a:gd name="connsiteY15" fmla="*/ 45512 h 155389"/>
              <a:gd name="connsiteX16" fmla="*/ 1071514 w 16898168"/>
              <a:gd name="connsiteY16" fmla="*/ 81202 h 155389"/>
              <a:gd name="connsiteX17" fmla="*/ 1095577 w 16898168"/>
              <a:gd name="connsiteY17" fmla="*/ 45512 h 155389"/>
              <a:gd name="connsiteX18" fmla="*/ 1205453 w 16898168"/>
              <a:gd name="connsiteY18" fmla="*/ 0 h 155389"/>
              <a:gd name="connsiteX19" fmla="*/ 1315331 w 16898168"/>
              <a:gd name="connsiteY19" fmla="*/ 45512 h 155389"/>
              <a:gd name="connsiteX20" fmla="*/ 1339391 w 16898168"/>
              <a:gd name="connsiteY20" fmla="*/ 81202 h 155389"/>
              <a:gd name="connsiteX21" fmla="*/ 1363455 w 16898168"/>
              <a:gd name="connsiteY21" fmla="*/ 45512 h 155389"/>
              <a:gd name="connsiteX22" fmla="*/ 1473330 w 16898168"/>
              <a:gd name="connsiteY22" fmla="*/ 0 h 155389"/>
              <a:gd name="connsiteX23" fmla="*/ 1583207 w 16898168"/>
              <a:gd name="connsiteY23" fmla="*/ 45512 h 155389"/>
              <a:gd name="connsiteX24" fmla="*/ 1607269 w 16898168"/>
              <a:gd name="connsiteY24" fmla="*/ 81202 h 155389"/>
              <a:gd name="connsiteX25" fmla="*/ 1631332 w 16898168"/>
              <a:gd name="connsiteY25" fmla="*/ 45512 h 155389"/>
              <a:gd name="connsiteX26" fmla="*/ 1741208 w 16898168"/>
              <a:gd name="connsiteY26" fmla="*/ 0 h 155389"/>
              <a:gd name="connsiteX27" fmla="*/ 1851086 w 16898168"/>
              <a:gd name="connsiteY27" fmla="*/ 45512 h 155389"/>
              <a:gd name="connsiteX28" fmla="*/ 1875148 w 16898168"/>
              <a:gd name="connsiteY28" fmla="*/ 81202 h 155389"/>
              <a:gd name="connsiteX29" fmla="*/ 1899212 w 16898168"/>
              <a:gd name="connsiteY29" fmla="*/ 45512 h 155389"/>
              <a:gd name="connsiteX30" fmla="*/ 2009087 w 16898168"/>
              <a:gd name="connsiteY30" fmla="*/ 0 h 155389"/>
              <a:gd name="connsiteX31" fmla="*/ 2118964 w 16898168"/>
              <a:gd name="connsiteY31" fmla="*/ 45512 h 155389"/>
              <a:gd name="connsiteX32" fmla="*/ 2143026 w 16898168"/>
              <a:gd name="connsiteY32" fmla="*/ 81202 h 155389"/>
              <a:gd name="connsiteX33" fmla="*/ 2167088 w 16898168"/>
              <a:gd name="connsiteY33" fmla="*/ 45512 h 155389"/>
              <a:gd name="connsiteX34" fmla="*/ 2276965 w 16898168"/>
              <a:gd name="connsiteY34" fmla="*/ 0 h 155389"/>
              <a:gd name="connsiteX35" fmla="*/ 2386842 w 16898168"/>
              <a:gd name="connsiteY35" fmla="*/ 45512 h 155389"/>
              <a:gd name="connsiteX36" fmla="*/ 2410904 w 16898168"/>
              <a:gd name="connsiteY36" fmla="*/ 81202 h 155389"/>
              <a:gd name="connsiteX37" fmla="*/ 2434966 w 16898168"/>
              <a:gd name="connsiteY37" fmla="*/ 45512 h 155389"/>
              <a:gd name="connsiteX38" fmla="*/ 2544843 w 16898168"/>
              <a:gd name="connsiteY38" fmla="*/ 0 h 155389"/>
              <a:gd name="connsiteX39" fmla="*/ 2654719 w 16898168"/>
              <a:gd name="connsiteY39" fmla="*/ 45512 h 155389"/>
              <a:gd name="connsiteX40" fmla="*/ 2678783 w 16898168"/>
              <a:gd name="connsiteY40" fmla="*/ 81202 h 155389"/>
              <a:gd name="connsiteX41" fmla="*/ 2702846 w 16898168"/>
              <a:gd name="connsiteY41" fmla="*/ 45512 h 155389"/>
              <a:gd name="connsiteX42" fmla="*/ 2812722 w 16898168"/>
              <a:gd name="connsiteY42" fmla="*/ 0 h 155389"/>
              <a:gd name="connsiteX43" fmla="*/ 2922598 w 16898168"/>
              <a:gd name="connsiteY43" fmla="*/ 45512 h 155389"/>
              <a:gd name="connsiteX44" fmla="*/ 2946661 w 16898168"/>
              <a:gd name="connsiteY44" fmla="*/ 81202 h 155389"/>
              <a:gd name="connsiteX45" fmla="*/ 2970723 w 16898168"/>
              <a:gd name="connsiteY45" fmla="*/ 45512 h 155389"/>
              <a:gd name="connsiteX46" fmla="*/ 3080600 w 16898168"/>
              <a:gd name="connsiteY46" fmla="*/ 0 h 155389"/>
              <a:gd name="connsiteX47" fmla="*/ 3190476 w 16898168"/>
              <a:gd name="connsiteY47" fmla="*/ 45512 h 155389"/>
              <a:gd name="connsiteX48" fmla="*/ 3214540 w 16898168"/>
              <a:gd name="connsiteY48" fmla="*/ 81202 h 155389"/>
              <a:gd name="connsiteX49" fmla="*/ 3238601 w 16898168"/>
              <a:gd name="connsiteY49" fmla="*/ 45512 h 155389"/>
              <a:gd name="connsiteX50" fmla="*/ 3348478 w 16898168"/>
              <a:gd name="connsiteY50" fmla="*/ 0 h 155389"/>
              <a:gd name="connsiteX51" fmla="*/ 3458354 w 16898168"/>
              <a:gd name="connsiteY51" fmla="*/ 45512 h 155389"/>
              <a:gd name="connsiteX52" fmla="*/ 3482417 w 16898168"/>
              <a:gd name="connsiteY52" fmla="*/ 81202 h 155389"/>
              <a:gd name="connsiteX53" fmla="*/ 3506479 w 16898168"/>
              <a:gd name="connsiteY53" fmla="*/ 45512 h 155389"/>
              <a:gd name="connsiteX54" fmla="*/ 3616356 w 16898168"/>
              <a:gd name="connsiteY54" fmla="*/ 0 h 155389"/>
              <a:gd name="connsiteX55" fmla="*/ 3726233 w 16898168"/>
              <a:gd name="connsiteY55" fmla="*/ 45512 h 155389"/>
              <a:gd name="connsiteX56" fmla="*/ 3750296 w 16898168"/>
              <a:gd name="connsiteY56" fmla="*/ 81202 h 155389"/>
              <a:gd name="connsiteX57" fmla="*/ 3774358 w 16898168"/>
              <a:gd name="connsiteY57" fmla="*/ 45512 h 155389"/>
              <a:gd name="connsiteX58" fmla="*/ 3884234 w 16898168"/>
              <a:gd name="connsiteY58" fmla="*/ 0 h 155389"/>
              <a:gd name="connsiteX59" fmla="*/ 3994112 w 16898168"/>
              <a:gd name="connsiteY59" fmla="*/ 45512 h 155389"/>
              <a:gd name="connsiteX60" fmla="*/ 4018173 w 16898168"/>
              <a:gd name="connsiteY60" fmla="*/ 81202 h 155389"/>
              <a:gd name="connsiteX61" fmla="*/ 4042237 w 16898168"/>
              <a:gd name="connsiteY61" fmla="*/ 45512 h 155389"/>
              <a:gd name="connsiteX62" fmla="*/ 4152112 w 16898168"/>
              <a:gd name="connsiteY62" fmla="*/ 0 h 155389"/>
              <a:gd name="connsiteX63" fmla="*/ 4261990 w 16898168"/>
              <a:gd name="connsiteY63" fmla="*/ 45512 h 155389"/>
              <a:gd name="connsiteX64" fmla="*/ 4286051 w 16898168"/>
              <a:gd name="connsiteY64" fmla="*/ 81202 h 155389"/>
              <a:gd name="connsiteX65" fmla="*/ 4310115 w 16898168"/>
              <a:gd name="connsiteY65" fmla="*/ 45512 h 155389"/>
              <a:gd name="connsiteX66" fmla="*/ 4419991 w 16898168"/>
              <a:gd name="connsiteY66" fmla="*/ 0 h 155389"/>
              <a:gd name="connsiteX67" fmla="*/ 4529867 w 16898168"/>
              <a:gd name="connsiteY67" fmla="*/ 45512 h 155389"/>
              <a:gd name="connsiteX68" fmla="*/ 4553931 w 16898168"/>
              <a:gd name="connsiteY68" fmla="*/ 81202 h 155389"/>
              <a:gd name="connsiteX69" fmla="*/ 4577994 w 16898168"/>
              <a:gd name="connsiteY69" fmla="*/ 45512 h 155389"/>
              <a:gd name="connsiteX70" fmla="*/ 4687870 w 16898168"/>
              <a:gd name="connsiteY70" fmla="*/ 0 h 155389"/>
              <a:gd name="connsiteX71" fmla="*/ 4797746 w 16898168"/>
              <a:gd name="connsiteY71" fmla="*/ 45512 h 155389"/>
              <a:gd name="connsiteX72" fmla="*/ 4821809 w 16898168"/>
              <a:gd name="connsiteY72" fmla="*/ 81202 h 155389"/>
              <a:gd name="connsiteX73" fmla="*/ 4845871 w 16898168"/>
              <a:gd name="connsiteY73" fmla="*/ 45512 h 155389"/>
              <a:gd name="connsiteX74" fmla="*/ 4955748 w 16898168"/>
              <a:gd name="connsiteY74" fmla="*/ 0 h 155389"/>
              <a:gd name="connsiteX75" fmla="*/ 5065625 w 16898168"/>
              <a:gd name="connsiteY75" fmla="*/ 45512 h 155389"/>
              <a:gd name="connsiteX76" fmla="*/ 5089686 w 16898168"/>
              <a:gd name="connsiteY76" fmla="*/ 81202 h 155389"/>
              <a:gd name="connsiteX77" fmla="*/ 5113749 w 16898168"/>
              <a:gd name="connsiteY77" fmla="*/ 45512 h 155389"/>
              <a:gd name="connsiteX78" fmla="*/ 5223625 w 16898168"/>
              <a:gd name="connsiteY78" fmla="*/ 0 h 155389"/>
              <a:gd name="connsiteX79" fmla="*/ 5333503 w 16898168"/>
              <a:gd name="connsiteY79" fmla="*/ 45512 h 155389"/>
              <a:gd name="connsiteX80" fmla="*/ 5357565 w 16898168"/>
              <a:gd name="connsiteY80" fmla="*/ 81202 h 155389"/>
              <a:gd name="connsiteX81" fmla="*/ 5381629 w 16898168"/>
              <a:gd name="connsiteY81" fmla="*/ 45512 h 155389"/>
              <a:gd name="connsiteX82" fmla="*/ 5491504 w 16898168"/>
              <a:gd name="connsiteY82" fmla="*/ 0 h 155389"/>
              <a:gd name="connsiteX83" fmla="*/ 5601382 w 16898168"/>
              <a:gd name="connsiteY83" fmla="*/ 45512 h 155389"/>
              <a:gd name="connsiteX84" fmla="*/ 5625443 w 16898168"/>
              <a:gd name="connsiteY84" fmla="*/ 81202 h 155389"/>
              <a:gd name="connsiteX85" fmla="*/ 5649507 w 16898168"/>
              <a:gd name="connsiteY85" fmla="*/ 45512 h 155389"/>
              <a:gd name="connsiteX86" fmla="*/ 5759383 w 16898168"/>
              <a:gd name="connsiteY86" fmla="*/ 0 h 155389"/>
              <a:gd name="connsiteX87" fmla="*/ 5869259 w 16898168"/>
              <a:gd name="connsiteY87" fmla="*/ 45512 h 155389"/>
              <a:gd name="connsiteX88" fmla="*/ 5893322 w 16898168"/>
              <a:gd name="connsiteY88" fmla="*/ 81202 h 155389"/>
              <a:gd name="connsiteX89" fmla="*/ 5917385 w 16898168"/>
              <a:gd name="connsiteY89" fmla="*/ 45512 h 155389"/>
              <a:gd name="connsiteX90" fmla="*/ 6027261 w 16898168"/>
              <a:gd name="connsiteY90" fmla="*/ 0 h 155389"/>
              <a:gd name="connsiteX91" fmla="*/ 6137137 w 16898168"/>
              <a:gd name="connsiteY91" fmla="*/ 45512 h 155389"/>
              <a:gd name="connsiteX92" fmla="*/ 6161201 w 16898168"/>
              <a:gd name="connsiteY92" fmla="*/ 81202 h 155389"/>
              <a:gd name="connsiteX93" fmla="*/ 6185263 w 16898168"/>
              <a:gd name="connsiteY93" fmla="*/ 45512 h 155389"/>
              <a:gd name="connsiteX94" fmla="*/ 6295140 w 16898168"/>
              <a:gd name="connsiteY94" fmla="*/ 0 h 155389"/>
              <a:gd name="connsiteX95" fmla="*/ 6405016 w 16898168"/>
              <a:gd name="connsiteY95" fmla="*/ 45512 h 155389"/>
              <a:gd name="connsiteX96" fmla="*/ 6429079 w 16898168"/>
              <a:gd name="connsiteY96" fmla="*/ 81202 h 155389"/>
              <a:gd name="connsiteX97" fmla="*/ 6453141 w 16898168"/>
              <a:gd name="connsiteY97" fmla="*/ 45512 h 155389"/>
              <a:gd name="connsiteX98" fmla="*/ 6563017 w 16898168"/>
              <a:gd name="connsiteY98" fmla="*/ 0 h 155389"/>
              <a:gd name="connsiteX99" fmla="*/ 6672895 w 16898168"/>
              <a:gd name="connsiteY99" fmla="*/ 45512 h 155389"/>
              <a:gd name="connsiteX100" fmla="*/ 6696956 w 16898168"/>
              <a:gd name="connsiteY100" fmla="*/ 81202 h 155389"/>
              <a:gd name="connsiteX101" fmla="*/ 6721020 w 16898168"/>
              <a:gd name="connsiteY101" fmla="*/ 45512 h 155389"/>
              <a:gd name="connsiteX102" fmla="*/ 6830895 w 16898168"/>
              <a:gd name="connsiteY102" fmla="*/ 0 h 155389"/>
              <a:gd name="connsiteX103" fmla="*/ 6940773 w 16898168"/>
              <a:gd name="connsiteY103" fmla="*/ 45512 h 155389"/>
              <a:gd name="connsiteX104" fmla="*/ 6964835 w 16898168"/>
              <a:gd name="connsiteY104" fmla="*/ 81202 h 155389"/>
              <a:gd name="connsiteX105" fmla="*/ 6988899 w 16898168"/>
              <a:gd name="connsiteY105" fmla="*/ 45512 h 155389"/>
              <a:gd name="connsiteX106" fmla="*/ 7098774 w 16898168"/>
              <a:gd name="connsiteY106" fmla="*/ 0 h 155389"/>
              <a:gd name="connsiteX107" fmla="*/ 7208651 w 16898168"/>
              <a:gd name="connsiteY107" fmla="*/ 45512 h 155389"/>
              <a:gd name="connsiteX108" fmla="*/ 7232714 w 16898168"/>
              <a:gd name="connsiteY108" fmla="*/ 81202 h 155389"/>
              <a:gd name="connsiteX109" fmla="*/ 7256777 w 16898168"/>
              <a:gd name="connsiteY109" fmla="*/ 45512 h 155389"/>
              <a:gd name="connsiteX110" fmla="*/ 7366653 w 16898168"/>
              <a:gd name="connsiteY110" fmla="*/ 0 h 155389"/>
              <a:gd name="connsiteX111" fmla="*/ 7476529 w 16898168"/>
              <a:gd name="connsiteY111" fmla="*/ 45512 h 155389"/>
              <a:gd name="connsiteX112" fmla="*/ 7500591 w 16898168"/>
              <a:gd name="connsiteY112" fmla="*/ 81202 h 155389"/>
              <a:gd name="connsiteX113" fmla="*/ 7524653 w 16898168"/>
              <a:gd name="connsiteY113" fmla="*/ 45512 h 155389"/>
              <a:gd name="connsiteX114" fmla="*/ 7634530 w 16898168"/>
              <a:gd name="connsiteY114" fmla="*/ 0 h 155389"/>
              <a:gd name="connsiteX115" fmla="*/ 7744407 w 16898168"/>
              <a:gd name="connsiteY115" fmla="*/ 45512 h 155389"/>
              <a:gd name="connsiteX116" fmla="*/ 7768469 w 16898168"/>
              <a:gd name="connsiteY116" fmla="*/ 81202 h 155389"/>
              <a:gd name="connsiteX117" fmla="*/ 7792532 w 16898168"/>
              <a:gd name="connsiteY117" fmla="*/ 45512 h 155389"/>
              <a:gd name="connsiteX118" fmla="*/ 7902409 w 16898168"/>
              <a:gd name="connsiteY118" fmla="*/ 0 h 155389"/>
              <a:gd name="connsiteX119" fmla="*/ 8012286 w 16898168"/>
              <a:gd name="connsiteY119" fmla="*/ 45512 h 155389"/>
              <a:gd name="connsiteX120" fmla="*/ 8036344 w 16898168"/>
              <a:gd name="connsiteY120" fmla="*/ 81196 h 155389"/>
              <a:gd name="connsiteX121" fmla="*/ 8060402 w 16898168"/>
              <a:gd name="connsiteY121" fmla="*/ 45512 h 155389"/>
              <a:gd name="connsiteX122" fmla="*/ 8170279 w 16898168"/>
              <a:gd name="connsiteY122" fmla="*/ 0 h 155389"/>
              <a:gd name="connsiteX123" fmla="*/ 8280156 w 16898168"/>
              <a:gd name="connsiteY123" fmla="*/ 45512 h 155389"/>
              <a:gd name="connsiteX124" fmla="*/ 8304421 w 16898168"/>
              <a:gd name="connsiteY124" fmla="*/ 81502 h 155389"/>
              <a:gd name="connsiteX125" fmla="*/ 8328686 w 16898168"/>
              <a:gd name="connsiteY125" fmla="*/ 45512 h 155389"/>
              <a:gd name="connsiteX126" fmla="*/ 8438561 w 16898168"/>
              <a:gd name="connsiteY126" fmla="*/ 0 h 155389"/>
              <a:gd name="connsiteX127" fmla="*/ 8548438 w 16898168"/>
              <a:gd name="connsiteY127" fmla="*/ 45512 h 155389"/>
              <a:gd name="connsiteX128" fmla="*/ 8572500 w 16898168"/>
              <a:gd name="connsiteY128" fmla="*/ 81202 h 155389"/>
              <a:gd name="connsiteX129" fmla="*/ 8596563 w 16898168"/>
              <a:gd name="connsiteY129" fmla="*/ 45512 h 155389"/>
              <a:gd name="connsiteX130" fmla="*/ 8706439 w 16898168"/>
              <a:gd name="connsiteY130" fmla="*/ 0 h 155389"/>
              <a:gd name="connsiteX131" fmla="*/ 8816316 w 16898168"/>
              <a:gd name="connsiteY131" fmla="*/ 45512 h 155389"/>
              <a:gd name="connsiteX132" fmla="*/ 8840379 w 16898168"/>
              <a:gd name="connsiteY132" fmla="*/ 81202 h 155389"/>
              <a:gd name="connsiteX133" fmla="*/ 8864442 w 16898168"/>
              <a:gd name="connsiteY133" fmla="*/ 45512 h 155389"/>
              <a:gd name="connsiteX134" fmla="*/ 8974319 w 16898168"/>
              <a:gd name="connsiteY134" fmla="*/ 0 h 155389"/>
              <a:gd name="connsiteX135" fmla="*/ 9084195 w 16898168"/>
              <a:gd name="connsiteY135" fmla="*/ 45512 h 155389"/>
              <a:gd name="connsiteX136" fmla="*/ 9108258 w 16898168"/>
              <a:gd name="connsiteY136" fmla="*/ 81202 h 155389"/>
              <a:gd name="connsiteX137" fmla="*/ 9132320 w 16898168"/>
              <a:gd name="connsiteY137" fmla="*/ 45512 h 155389"/>
              <a:gd name="connsiteX138" fmla="*/ 9242196 w 16898168"/>
              <a:gd name="connsiteY138" fmla="*/ 0 h 155389"/>
              <a:gd name="connsiteX139" fmla="*/ 9352073 w 16898168"/>
              <a:gd name="connsiteY139" fmla="*/ 45512 h 155389"/>
              <a:gd name="connsiteX140" fmla="*/ 9376135 w 16898168"/>
              <a:gd name="connsiteY140" fmla="*/ 81202 h 155389"/>
              <a:gd name="connsiteX141" fmla="*/ 9400198 w 16898168"/>
              <a:gd name="connsiteY141" fmla="*/ 45512 h 155389"/>
              <a:gd name="connsiteX142" fmla="*/ 9510074 w 16898168"/>
              <a:gd name="connsiteY142" fmla="*/ 0 h 155389"/>
              <a:gd name="connsiteX143" fmla="*/ 9619950 w 16898168"/>
              <a:gd name="connsiteY143" fmla="*/ 45512 h 155389"/>
              <a:gd name="connsiteX144" fmla="*/ 9644014 w 16898168"/>
              <a:gd name="connsiteY144" fmla="*/ 81202 h 155389"/>
              <a:gd name="connsiteX145" fmla="*/ 9668077 w 16898168"/>
              <a:gd name="connsiteY145" fmla="*/ 45512 h 155389"/>
              <a:gd name="connsiteX146" fmla="*/ 9777953 w 16898168"/>
              <a:gd name="connsiteY146" fmla="*/ 0 h 155389"/>
              <a:gd name="connsiteX147" fmla="*/ 9887830 w 16898168"/>
              <a:gd name="connsiteY147" fmla="*/ 45512 h 155389"/>
              <a:gd name="connsiteX148" fmla="*/ 9911891 w 16898168"/>
              <a:gd name="connsiteY148" fmla="*/ 81202 h 155389"/>
              <a:gd name="connsiteX149" fmla="*/ 9935954 w 16898168"/>
              <a:gd name="connsiteY149" fmla="*/ 45512 h 155389"/>
              <a:gd name="connsiteX150" fmla="*/ 10045830 w 16898168"/>
              <a:gd name="connsiteY150" fmla="*/ 0 h 155389"/>
              <a:gd name="connsiteX151" fmla="*/ 10155707 w 16898168"/>
              <a:gd name="connsiteY151" fmla="*/ 45512 h 155389"/>
              <a:gd name="connsiteX152" fmla="*/ 10179769 w 16898168"/>
              <a:gd name="connsiteY152" fmla="*/ 81202 h 155389"/>
              <a:gd name="connsiteX153" fmla="*/ 10203832 w 16898168"/>
              <a:gd name="connsiteY153" fmla="*/ 45512 h 155389"/>
              <a:gd name="connsiteX154" fmla="*/ 10313708 w 16898168"/>
              <a:gd name="connsiteY154" fmla="*/ 0 h 155389"/>
              <a:gd name="connsiteX155" fmla="*/ 10423586 w 16898168"/>
              <a:gd name="connsiteY155" fmla="*/ 45512 h 155389"/>
              <a:gd name="connsiteX156" fmla="*/ 10447648 w 16898168"/>
              <a:gd name="connsiteY156" fmla="*/ 81202 h 155389"/>
              <a:gd name="connsiteX157" fmla="*/ 10471712 w 16898168"/>
              <a:gd name="connsiteY157" fmla="*/ 45512 h 155389"/>
              <a:gd name="connsiteX158" fmla="*/ 10581587 w 16898168"/>
              <a:gd name="connsiteY158" fmla="*/ 0 h 155389"/>
              <a:gd name="connsiteX159" fmla="*/ 10691464 w 16898168"/>
              <a:gd name="connsiteY159" fmla="*/ 45512 h 155389"/>
              <a:gd name="connsiteX160" fmla="*/ 10715526 w 16898168"/>
              <a:gd name="connsiteY160" fmla="*/ 81202 h 155389"/>
              <a:gd name="connsiteX161" fmla="*/ 10739588 w 16898168"/>
              <a:gd name="connsiteY161" fmla="*/ 45512 h 155389"/>
              <a:gd name="connsiteX162" fmla="*/ 10849465 w 16898168"/>
              <a:gd name="connsiteY162" fmla="*/ 0 h 155389"/>
              <a:gd name="connsiteX163" fmla="*/ 10959342 w 16898168"/>
              <a:gd name="connsiteY163" fmla="*/ 45512 h 155389"/>
              <a:gd name="connsiteX164" fmla="*/ 10983404 w 16898168"/>
              <a:gd name="connsiteY164" fmla="*/ 81202 h 155389"/>
              <a:gd name="connsiteX165" fmla="*/ 11007466 w 16898168"/>
              <a:gd name="connsiteY165" fmla="*/ 45512 h 155389"/>
              <a:gd name="connsiteX166" fmla="*/ 11117343 w 16898168"/>
              <a:gd name="connsiteY166" fmla="*/ 0 h 155389"/>
              <a:gd name="connsiteX167" fmla="*/ 11227219 w 16898168"/>
              <a:gd name="connsiteY167" fmla="*/ 45512 h 155389"/>
              <a:gd name="connsiteX168" fmla="*/ 11251283 w 16898168"/>
              <a:gd name="connsiteY168" fmla="*/ 81202 h 155389"/>
              <a:gd name="connsiteX169" fmla="*/ 11275346 w 16898168"/>
              <a:gd name="connsiteY169" fmla="*/ 45512 h 155389"/>
              <a:gd name="connsiteX170" fmla="*/ 11385222 w 16898168"/>
              <a:gd name="connsiteY170" fmla="*/ 0 h 155389"/>
              <a:gd name="connsiteX171" fmla="*/ 11495098 w 16898168"/>
              <a:gd name="connsiteY171" fmla="*/ 45512 h 155389"/>
              <a:gd name="connsiteX172" fmla="*/ 11519161 w 16898168"/>
              <a:gd name="connsiteY172" fmla="*/ 81202 h 155389"/>
              <a:gd name="connsiteX173" fmla="*/ 11543223 w 16898168"/>
              <a:gd name="connsiteY173" fmla="*/ 45512 h 155389"/>
              <a:gd name="connsiteX174" fmla="*/ 11653100 w 16898168"/>
              <a:gd name="connsiteY174" fmla="*/ 0 h 155389"/>
              <a:gd name="connsiteX175" fmla="*/ 11762976 w 16898168"/>
              <a:gd name="connsiteY175" fmla="*/ 45512 h 155389"/>
              <a:gd name="connsiteX176" fmla="*/ 11787039 w 16898168"/>
              <a:gd name="connsiteY176" fmla="*/ 81202 h 155389"/>
              <a:gd name="connsiteX177" fmla="*/ 11811101 w 16898168"/>
              <a:gd name="connsiteY177" fmla="*/ 45512 h 155389"/>
              <a:gd name="connsiteX178" fmla="*/ 11920977 w 16898168"/>
              <a:gd name="connsiteY178" fmla="*/ 0 h 155389"/>
              <a:gd name="connsiteX179" fmla="*/ 12030854 w 16898168"/>
              <a:gd name="connsiteY179" fmla="*/ 45512 h 155389"/>
              <a:gd name="connsiteX180" fmla="*/ 12054916 w 16898168"/>
              <a:gd name="connsiteY180" fmla="*/ 81202 h 155389"/>
              <a:gd name="connsiteX181" fmla="*/ 12078979 w 16898168"/>
              <a:gd name="connsiteY181" fmla="*/ 45512 h 155389"/>
              <a:gd name="connsiteX182" fmla="*/ 12188855 w 16898168"/>
              <a:gd name="connsiteY182" fmla="*/ 0 h 155389"/>
              <a:gd name="connsiteX183" fmla="*/ 12298732 w 16898168"/>
              <a:gd name="connsiteY183" fmla="*/ 45512 h 155389"/>
              <a:gd name="connsiteX184" fmla="*/ 12322795 w 16898168"/>
              <a:gd name="connsiteY184" fmla="*/ 81202 h 155389"/>
              <a:gd name="connsiteX185" fmla="*/ 12346858 w 16898168"/>
              <a:gd name="connsiteY185" fmla="*/ 45512 h 155389"/>
              <a:gd name="connsiteX186" fmla="*/ 12456734 w 16898168"/>
              <a:gd name="connsiteY186" fmla="*/ 0 h 155389"/>
              <a:gd name="connsiteX187" fmla="*/ 12566611 w 16898168"/>
              <a:gd name="connsiteY187" fmla="*/ 45512 h 155389"/>
              <a:gd name="connsiteX188" fmla="*/ 12590673 w 16898168"/>
              <a:gd name="connsiteY188" fmla="*/ 81202 h 155389"/>
              <a:gd name="connsiteX189" fmla="*/ 12614736 w 16898168"/>
              <a:gd name="connsiteY189" fmla="*/ 45512 h 155389"/>
              <a:gd name="connsiteX190" fmla="*/ 12724612 w 16898168"/>
              <a:gd name="connsiteY190" fmla="*/ 0 h 155389"/>
              <a:gd name="connsiteX191" fmla="*/ 12834489 w 16898168"/>
              <a:gd name="connsiteY191" fmla="*/ 45512 h 155389"/>
              <a:gd name="connsiteX192" fmla="*/ 12858551 w 16898168"/>
              <a:gd name="connsiteY192" fmla="*/ 81202 h 155389"/>
              <a:gd name="connsiteX193" fmla="*/ 12882614 w 16898168"/>
              <a:gd name="connsiteY193" fmla="*/ 45512 h 155389"/>
              <a:gd name="connsiteX194" fmla="*/ 12992490 w 16898168"/>
              <a:gd name="connsiteY194" fmla="*/ 0 h 155389"/>
              <a:gd name="connsiteX195" fmla="*/ 13102367 w 16898168"/>
              <a:gd name="connsiteY195" fmla="*/ 45512 h 155389"/>
              <a:gd name="connsiteX196" fmla="*/ 13126430 w 16898168"/>
              <a:gd name="connsiteY196" fmla="*/ 81202 h 155389"/>
              <a:gd name="connsiteX197" fmla="*/ 13150493 w 16898168"/>
              <a:gd name="connsiteY197" fmla="*/ 45512 h 155389"/>
              <a:gd name="connsiteX198" fmla="*/ 13260369 w 16898168"/>
              <a:gd name="connsiteY198" fmla="*/ 0 h 155389"/>
              <a:gd name="connsiteX199" fmla="*/ 13370246 w 16898168"/>
              <a:gd name="connsiteY199" fmla="*/ 45512 h 155389"/>
              <a:gd name="connsiteX200" fmla="*/ 13394308 w 16898168"/>
              <a:gd name="connsiteY200" fmla="*/ 81202 h 155389"/>
              <a:gd name="connsiteX201" fmla="*/ 13418371 w 16898168"/>
              <a:gd name="connsiteY201" fmla="*/ 45512 h 155389"/>
              <a:gd name="connsiteX202" fmla="*/ 13528247 w 16898168"/>
              <a:gd name="connsiteY202" fmla="*/ 0 h 155389"/>
              <a:gd name="connsiteX203" fmla="*/ 13638124 w 16898168"/>
              <a:gd name="connsiteY203" fmla="*/ 45512 h 155389"/>
              <a:gd name="connsiteX204" fmla="*/ 13662186 w 16898168"/>
              <a:gd name="connsiteY204" fmla="*/ 81202 h 155389"/>
              <a:gd name="connsiteX205" fmla="*/ 13686249 w 16898168"/>
              <a:gd name="connsiteY205" fmla="*/ 45512 h 155389"/>
              <a:gd name="connsiteX206" fmla="*/ 13796125 w 16898168"/>
              <a:gd name="connsiteY206" fmla="*/ 0 h 155389"/>
              <a:gd name="connsiteX207" fmla="*/ 13906002 w 16898168"/>
              <a:gd name="connsiteY207" fmla="*/ 45512 h 155389"/>
              <a:gd name="connsiteX208" fmla="*/ 13930065 w 16898168"/>
              <a:gd name="connsiteY208" fmla="*/ 81202 h 155389"/>
              <a:gd name="connsiteX209" fmla="*/ 13954128 w 16898168"/>
              <a:gd name="connsiteY209" fmla="*/ 45512 h 155389"/>
              <a:gd name="connsiteX210" fmla="*/ 14064004 w 16898168"/>
              <a:gd name="connsiteY210" fmla="*/ 0 h 155389"/>
              <a:gd name="connsiteX211" fmla="*/ 14173881 w 16898168"/>
              <a:gd name="connsiteY211" fmla="*/ 45512 h 155389"/>
              <a:gd name="connsiteX212" fmla="*/ 14197943 w 16898168"/>
              <a:gd name="connsiteY212" fmla="*/ 81202 h 155389"/>
              <a:gd name="connsiteX213" fmla="*/ 14222006 w 16898168"/>
              <a:gd name="connsiteY213" fmla="*/ 45512 h 155389"/>
              <a:gd name="connsiteX214" fmla="*/ 14331882 w 16898168"/>
              <a:gd name="connsiteY214" fmla="*/ 0 h 155389"/>
              <a:gd name="connsiteX215" fmla="*/ 14441759 w 16898168"/>
              <a:gd name="connsiteY215" fmla="*/ 45512 h 155389"/>
              <a:gd name="connsiteX216" fmla="*/ 14465821 w 16898168"/>
              <a:gd name="connsiteY216" fmla="*/ 81202 h 155389"/>
              <a:gd name="connsiteX217" fmla="*/ 14489884 w 16898168"/>
              <a:gd name="connsiteY217" fmla="*/ 45512 h 155389"/>
              <a:gd name="connsiteX218" fmla="*/ 14599760 w 16898168"/>
              <a:gd name="connsiteY218" fmla="*/ 0 h 155389"/>
              <a:gd name="connsiteX219" fmla="*/ 14709637 w 16898168"/>
              <a:gd name="connsiteY219" fmla="*/ 45512 h 155389"/>
              <a:gd name="connsiteX220" fmla="*/ 14733700 w 16898168"/>
              <a:gd name="connsiteY220" fmla="*/ 81202 h 155389"/>
              <a:gd name="connsiteX221" fmla="*/ 14757763 w 16898168"/>
              <a:gd name="connsiteY221" fmla="*/ 45512 h 155389"/>
              <a:gd name="connsiteX222" fmla="*/ 14867639 w 16898168"/>
              <a:gd name="connsiteY222" fmla="*/ 0 h 155389"/>
              <a:gd name="connsiteX223" fmla="*/ 14977516 w 16898168"/>
              <a:gd name="connsiteY223" fmla="*/ 45512 h 155389"/>
              <a:gd name="connsiteX224" fmla="*/ 15001578 w 16898168"/>
              <a:gd name="connsiteY224" fmla="*/ 81202 h 155389"/>
              <a:gd name="connsiteX225" fmla="*/ 15025641 w 16898168"/>
              <a:gd name="connsiteY225" fmla="*/ 45512 h 155389"/>
              <a:gd name="connsiteX226" fmla="*/ 15135517 w 16898168"/>
              <a:gd name="connsiteY226" fmla="*/ 0 h 155389"/>
              <a:gd name="connsiteX227" fmla="*/ 15245394 w 16898168"/>
              <a:gd name="connsiteY227" fmla="*/ 45512 h 155389"/>
              <a:gd name="connsiteX228" fmla="*/ 15269456 w 16898168"/>
              <a:gd name="connsiteY228" fmla="*/ 81202 h 155389"/>
              <a:gd name="connsiteX229" fmla="*/ 15293519 w 16898168"/>
              <a:gd name="connsiteY229" fmla="*/ 45512 h 155389"/>
              <a:gd name="connsiteX230" fmla="*/ 15403395 w 16898168"/>
              <a:gd name="connsiteY230" fmla="*/ 0 h 155389"/>
              <a:gd name="connsiteX231" fmla="*/ 15513272 w 16898168"/>
              <a:gd name="connsiteY231" fmla="*/ 45512 h 155389"/>
              <a:gd name="connsiteX232" fmla="*/ 15537335 w 16898168"/>
              <a:gd name="connsiteY232" fmla="*/ 81202 h 155389"/>
              <a:gd name="connsiteX233" fmla="*/ 15561398 w 16898168"/>
              <a:gd name="connsiteY233" fmla="*/ 45512 h 155389"/>
              <a:gd name="connsiteX234" fmla="*/ 15671274 w 16898168"/>
              <a:gd name="connsiteY234" fmla="*/ 0 h 155389"/>
              <a:gd name="connsiteX235" fmla="*/ 15781151 w 16898168"/>
              <a:gd name="connsiteY235" fmla="*/ 45512 h 155389"/>
              <a:gd name="connsiteX236" fmla="*/ 15805213 w 16898168"/>
              <a:gd name="connsiteY236" fmla="*/ 81202 h 155389"/>
              <a:gd name="connsiteX237" fmla="*/ 15829276 w 16898168"/>
              <a:gd name="connsiteY237" fmla="*/ 45512 h 155389"/>
              <a:gd name="connsiteX238" fmla="*/ 15939152 w 16898168"/>
              <a:gd name="connsiteY238" fmla="*/ 0 h 155389"/>
              <a:gd name="connsiteX239" fmla="*/ 16049028 w 16898168"/>
              <a:gd name="connsiteY239" fmla="*/ 45512 h 155389"/>
              <a:gd name="connsiteX240" fmla="*/ 16073092 w 16898168"/>
              <a:gd name="connsiteY240" fmla="*/ 81202 h 155389"/>
              <a:gd name="connsiteX241" fmla="*/ 16097152 w 16898168"/>
              <a:gd name="connsiteY241" fmla="*/ 45512 h 155389"/>
              <a:gd name="connsiteX242" fmla="*/ 16207032 w 16898168"/>
              <a:gd name="connsiteY242" fmla="*/ 0 h 155389"/>
              <a:gd name="connsiteX243" fmla="*/ 16316908 w 16898168"/>
              <a:gd name="connsiteY243" fmla="*/ 45512 h 155389"/>
              <a:gd name="connsiteX244" fmla="*/ 16340968 w 16898168"/>
              <a:gd name="connsiteY244" fmla="*/ 81202 h 155389"/>
              <a:gd name="connsiteX245" fmla="*/ 16365032 w 16898168"/>
              <a:gd name="connsiteY245" fmla="*/ 45512 h 155389"/>
              <a:gd name="connsiteX246" fmla="*/ 16474908 w 16898168"/>
              <a:gd name="connsiteY246" fmla="*/ 0 h 155389"/>
              <a:gd name="connsiteX247" fmla="*/ 16584788 w 16898168"/>
              <a:gd name="connsiteY247" fmla="*/ 45512 h 155389"/>
              <a:gd name="connsiteX248" fmla="*/ 16608844 w 16898168"/>
              <a:gd name="connsiteY248" fmla="*/ 81196 h 155389"/>
              <a:gd name="connsiteX249" fmla="*/ 16898168 w 16898168"/>
              <a:gd name="connsiteY249" fmla="*/ 155389 h 155389"/>
              <a:gd name="connsiteX0" fmla="*/ 0 w 16608844"/>
              <a:gd name="connsiteY0" fmla="*/ 81202 h 81502"/>
              <a:gd name="connsiteX1" fmla="*/ 24063 w 16608844"/>
              <a:gd name="connsiteY1" fmla="*/ 45512 h 81502"/>
              <a:gd name="connsiteX2" fmla="*/ 133939 w 16608844"/>
              <a:gd name="connsiteY2" fmla="*/ 0 h 81502"/>
              <a:gd name="connsiteX3" fmla="*/ 243816 w 16608844"/>
              <a:gd name="connsiteY3" fmla="*/ 45512 h 81502"/>
              <a:gd name="connsiteX4" fmla="*/ 267879 w 16608844"/>
              <a:gd name="connsiteY4" fmla="*/ 81202 h 81502"/>
              <a:gd name="connsiteX5" fmla="*/ 291942 w 16608844"/>
              <a:gd name="connsiteY5" fmla="*/ 45512 h 81502"/>
              <a:gd name="connsiteX6" fmla="*/ 401819 w 16608844"/>
              <a:gd name="connsiteY6" fmla="*/ 0 h 81502"/>
              <a:gd name="connsiteX7" fmla="*/ 511695 w 16608844"/>
              <a:gd name="connsiteY7" fmla="*/ 45512 h 81502"/>
              <a:gd name="connsiteX8" fmla="*/ 535758 w 16608844"/>
              <a:gd name="connsiteY8" fmla="*/ 81202 h 81502"/>
              <a:gd name="connsiteX9" fmla="*/ 559820 w 16608844"/>
              <a:gd name="connsiteY9" fmla="*/ 45512 h 81502"/>
              <a:gd name="connsiteX10" fmla="*/ 669696 w 16608844"/>
              <a:gd name="connsiteY10" fmla="*/ 0 h 81502"/>
              <a:gd name="connsiteX11" fmla="*/ 779573 w 16608844"/>
              <a:gd name="connsiteY11" fmla="*/ 45512 h 81502"/>
              <a:gd name="connsiteX12" fmla="*/ 803635 w 16608844"/>
              <a:gd name="connsiteY12" fmla="*/ 81202 h 81502"/>
              <a:gd name="connsiteX13" fmla="*/ 827698 w 16608844"/>
              <a:gd name="connsiteY13" fmla="*/ 45512 h 81502"/>
              <a:gd name="connsiteX14" fmla="*/ 937574 w 16608844"/>
              <a:gd name="connsiteY14" fmla="*/ 0 h 81502"/>
              <a:gd name="connsiteX15" fmla="*/ 1047450 w 16608844"/>
              <a:gd name="connsiteY15" fmla="*/ 45512 h 81502"/>
              <a:gd name="connsiteX16" fmla="*/ 1071514 w 16608844"/>
              <a:gd name="connsiteY16" fmla="*/ 81202 h 81502"/>
              <a:gd name="connsiteX17" fmla="*/ 1095577 w 16608844"/>
              <a:gd name="connsiteY17" fmla="*/ 45512 h 81502"/>
              <a:gd name="connsiteX18" fmla="*/ 1205453 w 16608844"/>
              <a:gd name="connsiteY18" fmla="*/ 0 h 81502"/>
              <a:gd name="connsiteX19" fmla="*/ 1315331 w 16608844"/>
              <a:gd name="connsiteY19" fmla="*/ 45512 h 81502"/>
              <a:gd name="connsiteX20" fmla="*/ 1339391 w 16608844"/>
              <a:gd name="connsiteY20" fmla="*/ 81202 h 81502"/>
              <a:gd name="connsiteX21" fmla="*/ 1363455 w 16608844"/>
              <a:gd name="connsiteY21" fmla="*/ 45512 h 81502"/>
              <a:gd name="connsiteX22" fmla="*/ 1473330 w 16608844"/>
              <a:gd name="connsiteY22" fmla="*/ 0 h 81502"/>
              <a:gd name="connsiteX23" fmla="*/ 1583207 w 16608844"/>
              <a:gd name="connsiteY23" fmla="*/ 45512 h 81502"/>
              <a:gd name="connsiteX24" fmla="*/ 1607269 w 16608844"/>
              <a:gd name="connsiteY24" fmla="*/ 81202 h 81502"/>
              <a:gd name="connsiteX25" fmla="*/ 1631332 w 16608844"/>
              <a:gd name="connsiteY25" fmla="*/ 45512 h 81502"/>
              <a:gd name="connsiteX26" fmla="*/ 1741208 w 16608844"/>
              <a:gd name="connsiteY26" fmla="*/ 0 h 81502"/>
              <a:gd name="connsiteX27" fmla="*/ 1851086 w 16608844"/>
              <a:gd name="connsiteY27" fmla="*/ 45512 h 81502"/>
              <a:gd name="connsiteX28" fmla="*/ 1875148 w 16608844"/>
              <a:gd name="connsiteY28" fmla="*/ 81202 h 81502"/>
              <a:gd name="connsiteX29" fmla="*/ 1899212 w 16608844"/>
              <a:gd name="connsiteY29" fmla="*/ 45512 h 81502"/>
              <a:gd name="connsiteX30" fmla="*/ 2009087 w 16608844"/>
              <a:gd name="connsiteY30" fmla="*/ 0 h 81502"/>
              <a:gd name="connsiteX31" fmla="*/ 2118964 w 16608844"/>
              <a:gd name="connsiteY31" fmla="*/ 45512 h 81502"/>
              <a:gd name="connsiteX32" fmla="*/ 2143026 w 16608844"/>
              <a:gd name="connsiteY32" fmla="*/ 81202 h 81502"/>
              <a:gd name="connsiteX33" fmla="*/ 2167088 w 16608844"/>
              <a:gd name="connsiteY33" fmla="*/ 45512 h 81502"/>
              <a:gd name="connsiteX34" fmla="*/ 2276965 w 16608844"/>
              <a:gd name="connsiteY34" fmla="*/ 0 h 81502"/>
              <a:gd name="connsiteX35" fmla="*/ 2386842 w 16608844"/>
              <a:gd name="connsiteY35" fmla="*/ 45512 h 81502"/>
              <a:gd name="connsiteX36" fmla="*/ 2410904 w 16608844"/>
              <a:gd name="connsiteY36" fmla="*/ 81202 h 81502"/>
              <a:gd name="connsiteX37" fmla="*/ 2434966 w 16608844"/>
              <a:gd name="connsiteY37" fmla="*/ 45512 h 81502"/>
              <a:gd name="connsiteX38" fmla="*/ 2544843 w 16608844"/>
              <a:gd name="connsiteY38" fmla="*/ 0 h 81502"/>
              <a:gd name="connsiteX39" fmla="*/ 2654719 w 16608844"/>
              <a:gd name="connsiteY39" fmla="*/ 45512 h 81502"/>
              <a:gd name="connsiteX40" fmla="*/ 2678783 w 16608844"/>
              <a:gd name="connsiteY40" fmla="*/ 81202 h 81502"/>
              <a:gd name="connsiteX41" fmla="*/ 2702846 w 16608844"/>
              <a:gd name="connsiteY41" fmla="*/ 45512 h 81502"/>
              <a:gd name="connsiteX42" fmla="*/ 2812722 w 16608844"/>
              <a:gd name="connsiteY42" fmla="*/ 0 h 81502"/>
              <a:gd name="connsiteX43" fmla="*/ 2922598 w 16608844"/>
              <a:gd name="connsiteY43" fmla="*/ 45512 h 81502"/>
              <a:gd name="connsiteX44" fmla="*/ 2946661 w 16608844"/>
              <a:gd name="connsiteY44" fmla="*/ 81202 h 81502"/>
              <a:gd name="connsiteX45" fmla="*/ 2970723 w 16608844"/>
              <a:gd name="connsiteY45" fmla="*/ 45512 h 81502"/>
              <a:gd name="connsiteX46" fmla="*/ 3080600 w 16608844"/>
              <a:gd name="connsiteY46" fmla="*/ 0 h 81502"/>
              <a:gd name="connsiteX47" fmla="*/ 3190476 w 16608844"/>
              <a:gd name="connsiteY47" fmla="*/ 45512 h 81502"/>
              <a:gd name="connsiteX48" fmla="*/ 3214540 w 16608844"/>
              <a:gd name="connsiteY48" fmla="*/ 81202 h 81502"/>
              <a:gd name="connsiteX49" fmla="*/ 3238601 w 16608844"/>
              <a:gd name="connsiteY49" fmla="*/ 45512 h 81502"/>
              <a:gd name="connsiteX50" fmla="*/ 3348478 w 16608844"/>
              <a:gd name="connsiteY50" fmla="*/ 0 h 81502"/>
              <a:gd name="connsiteX51" fmla="*/ 3458354 w 16608844"/>
              <a:gd name="connsiteY51" fmla="*/ 45512 h 81502"/>
              <a:gd name="connsiteX52" fmla="*/ 3482417 w 16608844"/>
              <a:gd name="connsiteY52" fmla="*/ 81202 h 81502"/>
              <a:gd name="connsiteX53" fmla="*/ 3506479 w 16608844"/>
              <a:gd name="connsiteY53" fmla="*/ 45512 h 81502"/>
              <a:gd name="connsiteX54" fmla="*/ 3616356 w 16608844"/>
              <a:gd name="connsiteY54" fmla="*/ 0 h 81502"/>
              <a:gd name="connsiteX55" fmla="*/ 3726233 w 16608844"/>
              <a:gd name="connsiteY55" fmla="*/ 45512 h 81502"/>
              <a:gd name="connsiteX56" fmla="*/ 3750296 w 16608844"/>
              <a:gd name="connsiteY56" fmla="*/ 81202 h 81502"/>
              <a:gd name="connsiteX57" fmla="*/ 3774358 w 16608844"/>
              <a:gd name="connsiteY57" fmla="*/ 45512 h 81502"/>
              <a:gd name="connsiteX58" fmla="*/ 3884234 w 16608844"/>
              <a:gd name="connsiteY58" fmla="*/ 0 h 81502"/>
              <a:gd name="connsiteX59" fmla="*/ 3994112 w 16608844"/>
              <a:gd name="connsiteY59" fmla="*/ 45512 h 81502"/>
              <a:gd name="connsiteX60" fmla="*/ 4018173 w 16608844"/>
              <a:gd name="connsiteY60" fmla="*/ 81202 h 81502"/>
              <a:gd name="connsiteX61" fmla="*/ 4042237 w 16608844"/>
              <a:gd name="connsiteY61" fmla="*/ 45512 h 81502"/>
              <a:gd name="connsiteX62" fmla="*/ 4152112 w 16608844"/>
              <a:gd name="connsiteY62" fmla="*/ 0 h 81502"/>
              <a:gd name="connsiteX63" fmla="*/ 4261990 w 16608844"/>
              <a:gd name="connsiteY63" fmla="*/ 45512 h 81502"/>
              <a:gd name="connsiteX64" fmla="*/ 4286051 w 16608844"/>
              <a:gd name="connsiteY64" fmla="*/ 81202 h 81502"/>
              <a:gd name="connsiteX65" fmla="*/ 4310115 w 16608844"/>
              <a:gd name="connsiteY65" fmla="*/ 45512 h 81502"/>
              <a:gd name="connsiteX66" fmla="*/ 4419991 w 16608844"/>
              <a:gd name="connsiteY66" fmla="*/ 0 h 81502"/>
              <a:gd name="connsiteX67" fmla="*/ 4529867 w 16608844"/>
              <a:gd name="connsiteY67" fmla="*/ 45512 h 81502"/>
              <a:gd name="connsiteX68" fmla="*/ 4553931 w 16608844"/>
              <a:gd name="connsiteY68" fmla="*/ 81202 h 81502"/>
              <a:gd name="connsiteX69" fmla="*/ 4577994 w 16608844"/>
              <a:gd name="connsiteY69" fmla="*/ 45512 h 81502"/>
              <a:gd name="connsiteX70" fmla="*/ 4687870 w 16608844"/>
              <a:gd name="connsiteY70" fmla="*/ 0 h 81502"/>
              <a:gd name="connsiteX71" fmla="*/ 4797746 w 16608844"/>
              <a:gd name="connsiteY71" fmla="*/ 45512 h 81502"/>
              <a:gd name="connsiteX72" fmla="*/ 4821809 w 16608844"/>
              <a:gd name="connsiteY72" fmla="*/ 81202 h 81502"/>
              <a:gd name="connsiteX73" fmla="*/ 4845871 w 16608844"/>
              <a:gd name="connsiteY73" fmla="*/ 45512 h 81502"/>
              <a:gd name="connsiteX74" fmla="*/ 4955748 w 16608844"/>
              <a:gd name="connsiteY74" fmla="*/ 0 h 81502"/>
              <a:gd name="connsiteX75" fmla="*/ 5065625 w 16608844"/>
              <a:gd name="connsiteY75" fmla="*/ 45512 h 81502"/>
              <a:gd name="connsiteX76" fmla="*/ 5089686 w 16608844"/>
              <a:gd name="connsiteY76" fmla="*/ 81202 h 81502"/>
              <a:gd name="connsiteX77" fmla="*/ 5113749 w 16608844"/>
              <a:gd name="connsiteY77" fmla="*/ 45512 h 81502"/>
              <a:gd name="connsiteX78" fmla="*/ 5223625 w 16608844"/>
              <a:gd name="connsiteY78" fmla="*/ 0 h 81502"/>
              <a:gd name="connsiteX79" fmla="*/ 5333503 w 16608844"/>
              <a:gd name="connsiteY79" fmla="*/ 45512 h 81502"/>
              <a:gd name="connsiteX80" fmla="*/ 5357565 w 16608844"/>
              <a:gd name="connsiteY80" fmla="*/ 81202 h 81502"/>
              <a:gd name="connsiteX81" fmla="*/ 5381629 w 16608844"/>
              <a:gd name="connsiteY81" fmla="*/ 45512 h 81502"/>
              <a:gd name="connsiteX82" fmla="*/ 5491504 w 16608844"/>
              <a:gd name="connsiteY82" fmla="*/ 0 h 81502"/>
              <a:gd name="connsiteX83" fmla="*/ 5601382 w 16608844"/>
              <a:gd name="connsiteY83" fmla="*/ 45512 h 81502"/>
              <a:gd name="connsiteX84" fmla="*/ 5625443 w 16608844"/>
              <a:gd name="connsiteY84" fmla="*/ 81202 h 81502"/>
              <a:gd name="connsiteX85" fmla="*/ 5649507 w 16608844"/>
              <a:gd name="connsiteY85" fmla="*/ 45512 h 81502"/>
              <a:gd name="connsiteX86" fmla="*/ 5759383 w 16608844"/>
              <a:gd name="connsiteY86" fmla="*/ 0 h 81502"/>
              <a:gd name="connsiteX87" fmla="*/ 5869259 w 16608844"/>
              <a:gd name="connsiteY87" fmla="*/ 45512 h 81502"/>
              <a:gd name="connsiteX88" fmla="*/ 5893322 w 16608844"/>
              <a:gd name="connsiteY88" fmla="*/ 81202 h 81502"/>
              <a:gd name="connsiteX89" fmla="*/ 5917385 w 16608844"/>
              <a:gd name="connsiteY89" fmla="*/ 45512 h 81502"/>
              <a:gd name="connsiteX90" fmla="*/ 6027261 w 16608844"/>
              <a:gd name="connsiteY90" fmla="*/ 0 h 81502"/>
              <a:gd name="connsiteX91" fmla="*/ 6137137 w 16608844"/>
              <a:gd name="connsiteY91" fmla="*/ 45512 h 81502"/>
              <a:gd name="connsiteX92" fmla="*/ 6161201 w 16608844"/>
              <a:gd name="connsiteY92" fmla="*/ 81202 h 81502"/>
              <a:gd name="connsiteX93" fmla="*/ 6185263 w 16608844"/>
              <a:gd name="connsiteY93" fmla="*/ 45512 h 81502"/>
              <a:gd name="connsiteX94" fmla="*/ 6295140 w 16608844"/>
              <a:gd name="connsiteY94" fmla="*/ 0 h 81502"/>
              <a:gd name="connsiteX95" fmla="*/ 6405016 w 16608844"/>
              <a:gd name="connsiteY95" fmla="*/ 45512 h 81502"/>
              <a:gd name="connsiteX96" fmla="*/ 6429079 w 16608844"/>
              <a:gd name="connsiteY96" fmla="*/ 81202 h 81502"/>
              <a:gd name="connsiteX97" fmla="*/ 6453141 w 16608844"/>
              <a:gd name="connsiteY97" fmla="*/ 45512 h 81502"/>
              <a:gd name="connsiteX98" fmla="*/ 6563017 w 16608844"/>
              <a:gd name="connsiteY98" fmla="*/ 0 h 81502"/>
              <a:gd name="connsiteX99" fmla="*/ 6672895 w 16608844"/>
              <a:gd name="connsiteY99" fmla="*/ 45512 h 81502"/>
              <a:gd name="connsiteX100" fmla="*/ 6696956 w 16608844"/>
              <a:gd name="connsiteY100" fmla="*/ 81202 h 81502"/>
              <a:gd name="connsiteX101" fmla="*/ 6721020 w 16608844"/>
              <a:gd name="connsiteY101" fmla="*/ 45512 h 81502"/>
              <a:gd name="connsiteX102" fmla="*/ 6830895 w 16608844"/>
              <a:gd name="connsiteY102" fmla="*/ 0 h 81502"/>
              <a:gd name="connsiteX103" fmla="*/ 6940773 w 16608844"/>
              <a:gd name="connsiteY103" fmla="*/ 45512 h 81502"/>
              <a:gd name="connsiteX104" fmla="*/ 6964835 w 16608844"/>
              <a:gd name="connsiteY104" fmla="*/ 81202 h 81502"/>
              <a:gd name="connsiteX105" fmla="*/ 6988899 w 16608844"/>
              <a:gd name="connsiteY105" fmla="*/ 45512 h 81502"/>
              <a:gd name="connsiteX106" fmla="*/ 7098774 w 16608844"/>
              <a:gd name="connsiteY106" fmla="*/ 0 h 81502"/>
              <a:gd name="connsiteX107" fmla="*/ 7208651 w 16608844"/>
              <a:gd name="connsiteY107" fmla="*/ 45512 h 81502"/>
              <a:gd name="connsiteX108" fmla="*/ 7232714 w 16608844"/>
              <a:gd name="connsiteY108" fmla="*/ 81202 h 81502"/>
              <a:gd name="connsiteX109" fmla="*/ 7256777 w 16608844"/>
              <a:gd name="connsiteY109" fmla="*/ 45512 h 81502"/>
              <a:gd name="connsiteX110" fmla="*/ 7366653 w 16608844"/>
              <a:gd name="connsiteY110" fmla="*/ 0 h 81502"/>
              <a:gd name="connsiteX111" fmla="*/ 7476529 w 16608844"/>
              <a:gd name="connsiteY111" fmla="*/ 45512 h 81502"/>
              <a:gd name="connsiteX112" fmla="*/ 7500591 w 16608844"/>
              <a:gd name="connsiteY112" fmla="*/ 81202 h 81502"/>
              <a:gd name="connsiteX113" fmla="*/ 7524653 w 16608844"/>
              <a:gd name="connsiteY113" fmla="*/ 45512 h 81502"/>
              <a:gd name="connsiteX114" fmla="*/ 7634530 w 16608844"/>
              <a:gd name="connsiteY114" fmla="*/ 0 h 81502"/>
              <a:gd name="connsiteX115" fmla="*/ 7744407 w 16608844"/>
              <a:gd name="connsiteY115" fmla="*/ 45512 h 81502"/>
              <a:gd name="connsiteX116" fmla="*/ 7768469 w 16608844"/>
              <a:gd name="connsiteY116" fmla="*/ 81202 h 81502"/>
              <a:gd name="connsiteX117" fmla="*/ 7792532 w 16608844"/>
              <a:gd name="connsiteY117" fmla="*/ 45512 h 81502"/>
              <a:gd name="connsiteX118" fmla="*/ 7902409 w 16608844"/>
              <a:gd name="connsiteY118" fmla="*/ 0 h 81502"/>
              <a:gd name="connsiteX119" fmla="*/ 8012286 w 16608844"/>
              <a:gd name="connsiteY119" fmla="*/ 45512 h 81502"/>
              <a:gd name="connsiteX120" fmla="*/ 8036344 w 16608844"/>
              <a:gd name="connsiteY120" fmla="*/ 81196 h 81502"/>
              <a:gd name="connsiteX121" fmla="*/ 8060402 w 16608844"/>
              <a:gd name="connsiteY121" fmla="*/ 45512 h 81502"/>
              <a:gd name="connsiteX122" fmla="*/ 8170279 w 16608844"/>
              <a:gd name="connsiteY122" fmla="*/ 0 h 81502"/>
              <a:gd name="connsiteX123" fmla="*/ 8280156 w 16608844"/>
              <a:gd name="connsiteY123" fmla="*/ 45512 h 81502"/>
              <a:gd name="connsiteX124" fmla="*/ 8304421 w 16608844"/>
              <a:gd name="connsiteY124" fmla="*/ 81502 h 81502"/>
              <a:gd name="connsiteX125" fmla="*/ 8328686 w 16608844"/>
              <a:gd name="connsiteY125" fmla="*/ 45512 h 81502"/>
              <a:gd name="connsiteX126" fmla="*/ 8438561 w 16608844"/>
              <a:gd name="connsiteY126" fmla="*/ 0 h 81502"/>
              <a:gd name="connsiteX127" fmla="*/ 8548438 w 16608844"/>
              <a:gd name="connsiteY127" fmla="*/ 45512 h 81502"/>
              <a:gd name="connsiteX128" fmla="*/ 8572500 w 16608844"/>
              <a:gd name="connsiteY128" fmla="*/ 81202 h 81502"/>
              <a:gd name="connsiteX129" fmla="*/ 8596563 w 16608844"/>
              <a:gd name="connsiteY129" fmla="*/ 45512 h 81502"/>
              <a:gd name="connsiteX130" fmla="*/ 8706439 w 16608844"/>
              <a:gd name="connsiteY130" fmla="*/ 0 h 81502"/>
              <a:gd name="connsiteX131" fmla="*/ 8816316 w 16608844"/>
              <a:gd name="connsiteY131" fmla="*/ 45512 h 81502"/>
              <a:gd name="connsiteX132" fmla="*/ 8840379 w 16608844"/>
              <a:gd name="connsiteY132" fmla="*/ 81202 h 81502"/>
              <a:gd name="connsiteX133" fmla="*/ 8864442 w 16608844"/>
              <a:gd name="connsiteY133" fmla="*/ 45512 h 81502"/>
              <a:gd name="connsiteX134" fmla="*/ 8974319 w 16608844"/>
              <a:gd name="connsiteY134" fmla="*/ 0 h 81502"/>
              <a:gd name="connsiteX135" fmla="*/ 9084195 w 16608844"/>
              <a:gd name="connsiteY135" fmla="*/ 45512 h 81502"/>
              <a:gd name="connsiteX136" fmla="*/ 9108258 w 16608844"/>
              <a:gd name="connsiteY136" fmla="*/ 81202 h 81502"/>
              <a:gd name="connsiteX137" fmla="*/ 9132320 w 16608844"/>
              <a:gd name="connsiteY137" fmla="*/ 45512 h 81502"/>
              <a:gd name="connsiteX138" fmla="*/ 9242196 w 16608844"/>
              <a:gd name="connsiteY138" fmla="*/ 0 h 81502"/>
              <a:gd name="connsiteX139" fmla="*/ 9352073 w 16608844"/>
              <a:gd name="connsiteY139" fmla="*/ 45512 h 81502"/>
              <a:gd name="connsiteX140" fmla="*/ 9376135 w 16608844"/>
              <a:gd name="connsiteY140" fmla="*/ 81202 h 81502"/>
              <a:gd name="connsiteX141" fmla="*/ 9400198 w 16608844"/>
              <a:gd name="connsiteY141" fmla="*/ 45512 h 81502"/>
              <a:gd name="connsiteX142" fmla="*/ 9510074 w 16608844"/>
              <a:gd name="connsiteY142" fmla="*/ 0 h 81502"/>
              <a:gd name="connsiteX143" fmla="*/ 9619950 w 16608844"/>
              <a:gd name="connsiteY143" fmla="*/ 45512 h 81502"/>
              <a:gd name="connsiteX144" fmla="*/ 9644014 w 16608844"/>
              <a:gd name="connsiteY144" fmla="*/ 81202 h 81502"/>
              <a:gd name="connsiteX145" fmla="*/ 9668077 w 16608844"/>
              <a:gd name="connsiteY145" fmla="*/ 45512 h 81502"/>
              <a:gd name="connsiteX146" fmla="*/ 9777953 w 16608844"/>
              <a:gd name="connsiteY146" fmla="*/ 0 h 81502"/>
              <a:gd name="connsiteX147" fmla="*/ 9887830 w 16608844"/>
              <a:gd name="connsiteY147" fmla="*/ 45512 h 81502"/>
              <a:gd name="connsiteX148" fmla="*/ 9911891 w 16608844"/>
              <a:gd name="connsiteY148" fmla="*/ 81202 h 81502"/>
              <a:gd name="connsiteX149" fmla="*/ 9935954 w 16608844"/>
              <a:gd name="connsiteY149" fmla="*/ 45512 h 81502"/>
              <a:gd name="connsiteX150" fmla="*/ 10045830 w 16608844"/>
              <a:gd name="connsiteY150" fmla="*/ 0 h 81502"/>
              <a:gd name="connsiteX151" fmla="*/ 10155707 w 16608844"/>
              <a:gd name="connsiteY151" fmla="*/ 45512 h 81502"/>
              <a:gd name="connsiteX152" fmla="*/ 10179769 w 16608844"/>
              <a:gd name="connsiteY152" fmla="*/ 81202 h 81502"/>
              <a:gd name="connsiteX153" fmla="*/ 10203832 w 16608844"/>
              <a:gd name="connsiteY153" fmla="*/ 45512 h 81502"/>
              <a:gd name="connsiteX154" fmla="*/ 10313708 w 16608844"/>
              <a:gd name="connsiteY154" fmla="*/ 0 h 81502"/>
              <a:gd name="connsiteX155" fmla="*/ 10423586 w 16608844"/>
              <a:gd name="connsiteY155" fmla="*/ 45512 h 81502"/>
              <a:gd name="connsiteX156" fmla="*/ 10447648 w 16608844"/>
              <a:gd name="connsiteY156" fmla="*/ 81202 h 81502"/>
              <a:gd name="connsiteX157" fmla="*/ 10471712 w 16608844"/>
              <a:gd name="connsiteY157" fmla="*/ 45512 h 81502"/>
              <a:gd name="connsiteX158" fmla="*/ 10581587 w 16608844"/>
              <a:gd name="connsiteY158" fmla="*/ 0 h 81502"/>
              <a:gd name="connsiteX159" fmla="*/ 10691464 w 16608844"/>
              <a:gd name="connsiteY159" fmla="*/ 45512 h 81502"/>
              <a:gd name="connsiteX160" fmla="*/ 10715526 w 16608844"/>
              <a:gd name="connsiteY160" fmla="*/ 81202 h 81502"/>
              <a:gd name="connsiteX161" fmla="*/ 10739588 w 16608844"/>
              <a:gd name="connsiteY161" fmla="*/ 45512 h 81502"/>
              <a:gd name="connsiteX162" fmla="*/ 10849465 w 16608844"/>
              <a:gd name="connsiteY162" fmla="*/ 0 h 81502"/>
              <a:gd name="connsiteX163" fmla="*/ 10959342 w 16608844"/>
              <a:gd name="connsiteY163" fmla="*/ 45512 h 81502"/>
              <a:gd name="connsiteX164" fmla="*/ 10983404 w 16608844"/>
              <a:gd name="connsiteY164" fmla="*/ 81202 h 81502"/>
              <a:gd name="connsiteX165" fmla="*/ 11007466 w 16608844"/>
              <a:gd name="connsiteY165" fmla="*/ 45512 h 81502"/>
              <a:gd name="connsiteX166" fmla="*/ 11117343 w 16608844"/>
              <a:gd name="connsiteY166" fmla="*/ 0 h 81502"/>
              <a:gd name="connsiteX167" fmla="*/ 11227219 w 16608844"/>
              <a:gd name="connsiteY167" fmla="*/ 45512 h 81502"/>
              <a:gd name="connsiteX168" fmla="*/ 11251283 w 16608844"/>
              <a:gd name="connsiteY168" fmla="*/ 81202 h 81502"/>
              <a:gd name="connsiteX169" fmla="*/ 11275346 w 16608844"/>
              <a:gd name="connsiteY169" fmla="*/ 45512 h 81502"/>
              <a:gd name="connsiteX170" fmla="*/ 11385222 w 16608844"/>
              <a:gd name="connsiteY170" fmla="*/ 0 h 81502"/>
              <a:gd name="connsiteX171" fmla="*/ 11495098 w 16608844"/>
              <a:gd name="connsiteY171" fmla="*/ 45512 h 81502"/>
              <a:gd name="connsiteX172" fmla="*/ 11519161 w 16608844"/>
              <a:gd name="connsiteY172" fmla="*/ 81202 h 81502"/>
              <a:gd name="connsiteX173" fmla="*/ 11543223 w 16608844"/>
              <a:gd name="connsiteY173" fmla="*/ 45512 h 81502"/>
              <a:gd name="connsiteX174" fmla="*/ 11653100 w 16608844"/>
              <a:gd name="connsiteY174" fmla="*/ 0 h 81502"/>
              <a:gd name="connsiteX175" fmla="*/ 11762976 w 16608844"/>
              <a:gd name="connsiteY175" fmla="*/ 45512 h 81502"/>
              <a:gd name="connsiteX176" fmla="*/ 11787039 w 16608844"/>
              <a:gd name="connsiteY176" fmla="*/ 81202 h 81502"/>
              <a:gd name="connsiteX177" fmla="*/ 11811101 w 16608844"/>
              <a:gd name="connsiteY177" fmla="*/ 45512 h 81502"/>
              <a:gd name="connsiteX178" fmla="*/ 11920977 w 16608844"/>
              <a:gd name="connsiteY178" fmla="*/ 0 h 81502"/>
              <a:gd name="connsiteX179" fmla="*/ 12030854 w 16608844"/>
              <a:gd name="connsiteY179" fmla="*/ 45512 h 81502"/>
              <a:gd name="connsiteX180" fmla="*/ 12054916 w 16608844"/>
              <a:gd name="connsiteY180" fmla="*/ 81202 h 81502"/>
              <a:gd name="connsiteX181" fmla="*/ 12078979 w 16608844"/>
              <a:gd name="connsiteY181" fmla="*/ 45512 h 81502"/>
              <a:gd name="connsiteX182" fmla="*/ 12188855 w 16608844"/>
              <a:gd name="connsiteY182" fmla="*/ 0 h 81502"/>
              <a:gd name="connsiteX183" fmla="*/ 12298732 w 16608844"/>
              <a:gd name="connsiteY183" fmla="*/ 45512 h 81502"/>
              <a:gd name="connsiteX184" fmla="*/ 12322795 w 16608844"/>
              <a:gd name="connsiteY184" fmla="*/ 81202 h 81502"/>
              <a:gd name="connsiteX185" fmla="*/ 12346858 w 16608844"/>
              <a:gd name="connsiteY185" fmla="*/ 45512 h 81502"/>
              <a:gd name="connsiteX186" fmla="*/ 12456734 w 16608844"/>
              <a:gd name="connsiteY186" fmla="*/ 0 h 81502"/>
              <a:gd name="connsiteX187" fmla="*/ 12566611 w 16608844"/>
              <a:gd name="connsiteY187" fmla="*/ 45512 h 81502"/>
              <a:gd name="connsiteX188" fmla="*/ 12590673 w 16608844"/>
              <a:gd name="connsiteY188" fmla="*/ 81202 h 81502"/>
              <a:gd name="connsiteX189" fmla="*/ 12614736 w 16608844"/>
              <a:gd name="connsiteY189" fmla="*/ 45512 h 81502"/>
              <a:gd name="connsiteX190" fmla="*/ 12724612 w 16608844"/>
              <a:gd name="connsiteY190" fmla="*/ 0 h 81502"/>
              <a:gd name="connsiteX191" fmla="*/ 12834489 w 16608844"/>
              <a:gd name="connsiteY191" fmla="*/ 45512 h 81502"/>
              <a:gd name="connsiteX192" fmla="*/ 12858551 w 16608844"/>
              <a:gd name="connsiteY192" fmla="*/ 81202 h 81502"/>
              <a:gd name="connsiteX193" fmla="*/ 12882614 w 16608844"/>
              <a:gd name="connsiteY193" fmla="*/ 45512 h 81502"/>
              <a:gd name="connsiteX194" fmla="*/ 12992490 w 16608844"/>
              <a:gd name="connsiteY194" fmla="*/ 0 h 81502"/>
              <a:gd name="connsiteX195" fmla="*/ 13102367 w 16608844"/>
              <a:gd name="connsiteY195" fmla="*/ 45512 h 81502"/>
              <a:gd name="connsiteX196" fmla="*/ 13126430 w 16608844"/>
              <a:gd name="connsiteY196" fmla="*/ 81202 h 81502"/>
              <a:gd name="connsiteX197" fmla="*/ 13150493 w 16608844"/>
              <a:gd name="connsiteY197" fmla="*/ 45512 h 81502"/>
              <a:gd name="connsiteX198" fmla="*/ 13260369 w 16608844"/>
              <a:gd name="connsiteY198" fmla="*/ 0 h 81502"/>
              <a:gd name="connsiteX199" fmla="*/ 13370246 w 16608844"/>
              <a:gd name="connsiteY199" fmla="*/ 45512 h 81502"/>
              <a:gd name="connsiteX200" fmla="*/ 13394308 w 16608844"/>
              <a:gd name="connsiteY200" fmla="*/ 81202 h 81502"/>
              <a:gd name="connsiteX201" fmla="*/ 13418371 w 16608844"/>
              <a:gd name="connsiteY201" fmla="*/ 45512 h 81502"/>
              <a:gd name="connsiteX202" fmla="*/ 13528247 w 16608844"/>
              <a:gd name="connsiteY202" fmla="*/ 0 h 81502"/>
              <a:gd name="connsiteX203" fmla="*/ 13638124 w 16608844"/>
              <a:gd name="connsiteY203" fmla="*/ 45512 h 81502"/>
              <a:gd name="connsiteX204" fmla="*/ 13662186 w 16608844"/>
              <a:gd name="connsiteY204" fmla="*/ 81202 h 81502"/>
              <a:gd name="connsiteX205" fmla="*/ 13686249 w 16608844"/>
              <a:gd name="connsiteY205" fmla="*/ 45512 h 81502"/>
              <a:gd name="connsiteX206" fmla="*/ 13796125 w 16608844"/>
              <a:gd name="connsiteY206" fmla="*/ 0 h 81502"/>
              <a:gd name="connsiteX207" fmla="*/ 13906002 w 16608844"/>
              <a:gd name="connsiteY207" fmla="*/ 45512 h 81502"/>
              <a:gd name="connsiteX208" fmla="*/ 13930065 w 16608844"/>
              <a:gd name="connsiteY208" fmla="*/ 81202 h 81502"/>
              <a:gd name="connsiteX209" fmla="*/ 13954128 w 16608844"/>
              <a:gd name="connsiteY209" fmla="*/ 45512 h 81502"/>
              <a:gd name="connsiteX210" fmla="*/ 14064004 w 16608844"/>
              <a:gd name="connsiteY210" fmla="*/ 0 h 81502"/>
              <a:gd name="connsiteX211" fmla="*/ 14173881 w 16608844"/>
              <a:gd name="connsiteY211" fmla="*/ 45512 h 81502"/>
              <a:gd name="connsiteX212" fmla="*/ 14197943 w 16608844"/>
              <a:gd name="connsiteY212" fmla="*/ 81202 h 81502"/>
              <a:gd name="connsiteX213" fmla="*/ 14222006 w 16608844"/>
              <a:gd name="connsiteY213" fmla="*/ 45512 h 81502"/>
              <a:gd name="connsiteX214" fmla="*/ 14331882 w 16608844"/>
              <a:gd name="connsiteY214" fmla="*/ 0 h 81502"/>
              <a:gd name="connsiteX215" fmla="*/ 14441759 w 16608844"/>
              <a:gd name="connsiteY215" fmla="*/ 45512 h 81502"/>
              <a:gd name="connsiteX216" fmla="*/ 14465821 w 16608844"/>
              <a:gd name="connsiteY216" fmla="*/ 81202 h 81502"/>
              <a:gd name="connsiteX217" fmla="*/ 14489884 w 16608844"/>
              <a:gd name="connsiteY217" fmla="*/ 45512 h 81502"/>
              <a:gd name="connsiteX218" fmla="*/ 14599760 w 16608844"/>
              <a:gd name="connsiteY218" fmla="*/ 0 h 81502"/>
              <a:gd name="connsiteX219" fmla="*/ 14709637 w 16608844"/>
              <a:gd name="connsiteY219" fmla="*/ 45512 h 81502"/>
              <a:gd name="connsiteX220" fmla="*/ 14733700 w 16608844"/>
              <a:gd name="connsiteY220" fmla="*/ 81202 h 81502"/>
              <a:gd name="connsiteX221" fmla="*/ 14757763 w 16608844"/>
              <a:gd name="connsiteY221" fmla="*/ 45512 h 81502"/>
              <a:gd name="connsiteX222" fmla="*/ 14867639 w 16608844"/>
              <a:gd name="connsiteY222" fmla="*/ 0 h 81502"/>
              <a:gd name="connsiteX223" fmla="*/ 14977516 w 16608844"/>
              <a:gd name="connsiteY223" fmla="*/ 45512 h 81502"/>
              <a:gd name="connsiteX224" fmla="*/ 15001578 w 16608844"/>
              <a:gd name="connsiteY224" fmla="*/ 81202 h 81502"/>
              <a:gd name="connsiteX225" fmla="*/ 15025641 w 16608844"/>
              <a:gd name="connsiteY225" fmla="*/ 45512 h 81502"/>
              <a:gd name="connsiteX226" fmla="*/ 15135517 w 16608844"/>
              <a:gd name="connsiteY226" fmla="*/ 0 h 81502"/>
              <a:gd name="connsiteX227" fmla="*/ 15245394 w 16608844"/>
              <a:gd name="connsiteY227" fmla="*/ 45512 h 81502"/>
              <a:gd name="connsiteX228" fmla="*/ 15269456 w 16608844"/>
              <a:gd name="connsiteY228" fmla="*/ 81202 h 81502"/>
              <a:gd name="connsiteX229" fmla="*/ 15293519 w 16608844"/>
              <a:gd name="connsiteY229" fmla="*/ 45512 h 81502"/>
              <a:gd name="connsiteX230" fmla="*/ 15403395 w 16608844"/>
              <a:gd name="connsiteY230" fmla="*/ 0 h 81502"/>
              <a:gd name="connsiteX231" fmla="*/ 15513272 w 16608844"/>
              <a:gd name="connsiteY231" fmla="*/ 45512 h 81502"/>
              <a:gd name="connsiteX232" fmla="*/ 15537335 w 16608844"/>
              <a:gd name="connsiteY232" fmla="*/ 81202 h 81502"/>
              <a:gd name="connsiteX233" fmla="*/ 15561398 w 16608844"/>
              <a:gd name="connsiteY233" fmla="*/ 45512 h 81502"/>
              <a:gd name="connsiteX234" fmla="*/ 15671274 w 16608844"/>
              <a:gd name="connsiteY234" fmla="*/ 0 h 81502"/>
              <a:gd name="connsiteX235" fmla="*/ 15781151 w 16608844"/>
              <a:gd name="connsiteY235" fmla="*/ 45512 h 81502"/>
              <a:gd name="connsiteX236" fmla="*/ 15805213 w 16608844"/>
              <a:gd name="connsiteY236" fmla="*/ 81202 h 81502"/>
              <a:gd name="connsiteX237" fmla="*/ 15829276 w 16608844"/>
              <a:gd name="connsiteY237" fmla="*/ 45512 h 81502"/>
              <a:gd name="connsiteX238" fmla="*/ 15939152 w 16608844"/>
              <a:gd name="connsiteY238" fmla="*/ 0 h 81502"/>
              <a:gd name="connsiteX239" fmla="*/ 16049028 w 16608844"/>
              <a:gd name="connsiteY239" fmla="*/ 45512 h 81502"/>
              <a:gd name="connsiteX240" fmla="*/ 16073092 w 16608844"/>
              <a:gd name="connsiteY240" fmla="*/ 81202 h 81502"/>
              <a:gd name="connsiteX241" fmla="*/ 16097152 w 16608844"/>
              <a:gd name="connsiteY241" fmla="*/ 45512 h 81502"/>
              <a:gd name="connsiteX242" fmla="*/ 16207032 w 16608844"/>
              <a:gd name="connsiteY242" fmla="*/ 0 h 81502"/>
              <a:gd name="connsiteX243" fmla="*/ 16316908 w 16608844"/>
              <a:gd name="connsiteY243" fmla="*/ 45512 h 81502"/>
              <a:gd name="connsiteX244" fmla="*/ 16340968 w 16608844"/>
              <a:gd name="connsiteY244" fmla="*/ 81202 h 81502"/>
              <a:gd name="connsiteX245" fmla="*/ 16365032 w 16608844"/>
              <a:gd name="connsiteY245" fmla="*/ 45512 h 81502"/>
              <a:gd name="connsiteX246" fmla="*/ 16474908 w 16608844"/>
              <a:gd name="connsiteY246" fmla="*/ 0 h 81502"/>
              <a:gd name="connsiteX247" fmla="*/ 16584788 w 16608844"/>
              <a:gd name="connsiteY247" fmla="*/ 45512 h 81502"/>
              <a:gd name="connsiteX248" fmla="*/ 16608844 w 16608844"/>
              <a:gd name="connsiteY248" fmla="*/ 81196 h 81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</a:cxnLst>
            <a:rect l="l" t="t" r="r" b="b"/>
            <a:pathLst>
              <a:path w="16608844" h="81502">
                <a:moveTo>
                  <a:pt x="0" y="81202"/>
                </a:moveTo>
                <a:lnTo>
                  <a:pt x="24063" y="45512"/>
                </a:lnTo>
                <a:cubicBezTo>
                  <a:pt x="52183" y="17392"/>
                  <a:pt x="91030" y="0"/>
                  <a:pt x="133939" y="0"/>
                </a:cubicBezTo>
                <a:cubicBezTo>
                  <a:pt x="176849" y="0"/>
                  <a:pt x="215696" y="17392"/>
                  <a:pt x="243816" y="45512"/>
                </a:cubicBezTo>
                <a:lnTo>
                  <a:pt x="267879" y="81202"/>
                </a:lnTo>
                <a:lnTo>
                  <a:pt x="291942" y="45512"/>
                </a:lnTo>
                <a:cubicBezTo>
                  <a:pt x="320062" y="17392"/>
                  <a:pt x="358909" y="0"/>
                  <a:pt x="401819" y="0"/>
                </a:cubicBezTo>
                <a:cubicBezTo>
                  <a:pt x="444728" y="0"/>
                  <a:pt x="483576" y="17392"/>
                  <a:pt x="511695" y="45512"/>
                </a:cubicBezTo>
                <a:lnTo>
                  <a:pt x="535758" y="81202"/>
                </a:lnTo>
                <a:lnTo>
                  <a:pt x="559820" y="45512"/>
                </a:lnTo>
                <a:cubicBezTo>
                  <a:pt x="587939" y="17392"/>
                  <a:pt x="626787" y="0"/>
                  <a:pt x="669696" y="0"/>
                </a:cubicBezTo>
                <a:cubicBezTo>
                  <a:pt x="712606" y="0"/>
                  <a:pt x="751453" y="17392"/>
                  <a:pt x="779573" y="45512"/>
                </a:cubicBezTo>
                <a:lnTo>
                  <a:pt x="803635" y="81202"/>
                </a:lnTo>
                <a:lnTo>
                  <a:pt x="827698" y="45512"/>
                </a:lnTo>
                <a:cubicBezTo>
                  <a:pt x="855818" y="17392"/>
                  <a:pt x="894665" y="0"/>
                  <a:pt x="937574" y="0"/>
                </a:cubicBezTo>
                <a:cubicBezTo>
                  <a:pt x="980484" y="0"/>
                  <a:pt x="1019331" y="17392"/>
                  <a:pt x="1047450" y="45512"/>
                </a:cubicBezTo>
                <a:lnTo>
                  <a:pt x="1071514" y="81202"/>
                </a:lnTo>
                <a:lnTo>
                  <a:pt x="1095577" y="45512"/>
                </a:lnTo>
                <a:cubicBezTo>
                  <a:pt x="1123696" y="17392"/>
                  <a:pt x="1162543" y="0"/>
                  <a:pt x="1205453" y="0"/>
                </a:cubicBezTo>
                <a:cubicBezTo>
                  <a:pt x="1248362" y="0"/>
                  <a:pt x="1287211" y="17392"/>
                  <a:pt x="1315331" y="45512"/>
                </a:cubicBezTo>
                <a:lnTo>
                  <a:pt x="1339391" y="81202"/>
                </a:lnTo>
                <a:lnTo>
                  <a:pt x="1363455" y="45512"/>
                </a:lnTo>
                <a:cubicBezTo>
                  <a:pt x="1391573" y="17392"/>
                  <a:pt x="1430421" y="0"/>
                  <a:pt x="1473330" y="0"/>
                </a:cubicBezTo>
                <a:cubicBezTo>
                  <a:pt x="1516241" y="0"/>
                  <a:pt x="1555088" y="17392"/>
                  <a:pt x="1583207" y="45512"/>
                </a:cubicBezTo>
                <a:lnTo>
                  <a:pt x="1607269" y="81202"/>
                </a:lnTo>
                <a:lnTo>
                  <a:pt x="1631332" y="45512"/>
                </a:lnTo>
                <a:cubicBezTo>
                  <a:pt x="1659451" y="17392"/>
                  <a:pt x="1698298" y="0"/>
                  <a:pt x="1741208" y="0"/>
                </a:cubicBezTo>
                <a:cubicBezTo>
                  <a:pt x="1784117" y="0"/>
                  <a:pt x="1822966" y="17392"/>
                  <a:pt x="1851086" y="45512"/>
                </a:cubicBezTo>
                <a:lnTo>
                  <a:pt x="1875148" y="81202"/>
                </a:lnTo>
                <a:lnTo>
                  <a:pt x="1899212" y="45512"/>
                </a:lnTo>
                <a:cubicBezTo>
                  <a:pt x="1927331" y="17392"/>
                  <a:pt x="1966178" y="0"/>
                  <a:pt x="2009087" y="0"/>
                </a:cubicBezTo>
                <a:cubicBezTo>
                  <a:pt x="2051997" y="0"/>
                  <a:pt x="2090845" y="17392"/>
                  <a:pt x="2118964" y="45512"/>
                </a:cubicBezTo>
                <a:lnTo>
                  <a:pt x="2143026" y="81202"/>
                </a:lnTo>
                <a:lnTo>
                  <a:pt x="2167088" y="45512"/>
                </a:lnTo>
                <a:cubicBezTo>
                  <a:pt x="2195208" y="17392"/>
                  <a:pt x="2234056" y="0"/>
                  <a:pt x="2276965" y="0"/>
                </a:cubicBezTo>
                <a:cubicBezTo>
                  <a:pt x="2319875" y="0"/>
                  <a:pt x="2358722" y="17392"/>
                  <a:pt x="2386842" y="45512"/>
                </a:cubicBezTo>
                <a:lnTo>
                  <a:pt x="2410904" y="81202"/>
                </a:lnTo>
                <a:lnTo>
                  <a:pt x="2434966" y="45512"/>
                </a:lnTo>
                <a:cubicBezTo>
                  <a:pt x="2463087" y="17392"/>
                  <a:pt x="2501933" y="0"/>
                  <a:pt x="2544843" y="0"/>
                </a:cubicBezTo>
                <a:cubicBezTo>
                  <a:pt x="2587753" y="0"/>
                  <a:pt x="2626599" y="17392"/>
                  <a:pt x="2654719" y="45512"/>
                </a:cubicBezTo>
                <a:lnTo>
                  <a:pt x="2678783" y="81202"/>
                </a:lnTo>
                <a:lnTo>
                  <a:pt x="2702846" y="45512"/>
                </a:lnTo>
                <a:cubicBezTo>
                  <a:pt x="2730965" y="17392"/>
                  <a:pt x="2769813" y="0"/>
                  <a:pt x="2812722" y="0"/>
                </a:cubicBezTo>
                <a:cubicBezTo>
                  <a:pt x="2855632" y="0"/>
                  <a:pt x="2894479" y="17392"/>
                  <a:pt x="2922598" y="45512"/>
                </a:cubicBezTo>
                <a:lnTo>
                  <a:pt x="2946661" y="81202"/>
                </a:lnTo>
                <a:lnTo>
                  <a:pt x="2970723" y="45512"/>
                </a:lnTo>
                <a:cubicBezTo>
                  <a:pt x="2998843" y="17392"/>
                  <a:pt x="3037690" y="0"/>
                  <a:pt x="3080600" y="0"/>
                </a:cubicBezTo>
                <a:cubicBezTo>
                  <a:pt x="3123509" y="0"/>
                  <a:pt x="3162356" y="17392"/>
                  <a:pt x="3190476" y="45512"/>
                </a:cubicBezTo>
                <a:lnTo>
                  <a:pt x="3214540" y="81202"/>
                </a:lnTo>
                <a:lnTo>
                  <a:pt x="3238601" y="45512"/>
                </a:lnTo>
                <a:cubicBezTo>
                  <a:pt x="3266721" y="17392"/>
                  <a:pt x="3305569" y="0"/>
                  <a:pt x="3348478" y="0"/>
                </a:cubicBezTo>
                <a:cubicBezTo>
                  <a:pt x="3391388" y="0"/>
                  <a:pt x="3430234" y="17392"/>
                  <a:pt x="3458354" y="45512"/>
                </a:cubicBezTo>
                <a:lnTo>
                  <a:pt x="3482417" y="81202"/>
                </a:lnTo>
                <a:lnTo>
                  <a:pt x="3506479" y="45512"/>
                </a:lnTo>
                <a:cubicBezTo>
                  <a:pt x="3534598" y="17392"/>
                  <a:pt x="3573446" y="0"/>
                  <a:pt x="3616356" y="0"/>
                </a:cubicBezTo>
                <a:cubicBezTo>
                  <a:pt x="3659266" y="0"/>
                  <a:pt x="3698113" y="17392"/>
                  <a:pt x="3726233" y="45512"/>
                </a:cubicBezTo>
                <a:lnTo>
                  <a:pt x="3750296" y="81202"/>
                </a:lnTo>
                <a:lnTo>
                  <a:pt x="3774358" y="45512"/>
                </a:lnTo>
                <a:cubicBezTo>
                  <a:pt x="3802478" y="17392"/>
                  <a:pt x="3841325" y="0"/>
                  <a:pt x="3884234" y="0"/>
                </a:cubicBezTo>
                <a:cubicBezTo>
                  <a:pt x="3927145" y="0"/>
                  <a:pt x="3965992" y="17392"/>
                  <a:pt x="3994112" y="45512"/>
                </a:cubicBezTo>
                <a:lnTo>
                  <a:pt x="4018173" y="81202"/>
                </a:lnTo>
                <a:lnTo>
                  <a:pt x="4042237" y="45512"/>
                </a:lnTo>
                <a:cubicBezTo>
                  <a:pt x="4070357" y="17392"/>
                  <a:pt x="4109203" y="0"/>
                  <a:pt x="4152112" y="0"/>
                </a:cubicBezTo>
                <a:cubicBezTo>
                  <a:pt x="4195022" y="0"/>
                  <a:pt x="4233870" y="17392"/>
                  <a:pt x="4261990" y="45512"/>
                </a:cubicBezTo>
                <a:lnTo>
                  <a:pt x="4286051" y="81202"/>
                </a:lnTo>
                <a:lnTo>
                  <a:pt x="4310115" y="45512"/>
                </a:lnTo>
                <a:cubicBezTo>
                  <a:pt x="4338235" y="17392"/>
                  <a:pt x="4377082" y="0"/>
                  <a:pt x="4419991" y="0"/>
                </a:cubicBezTo>
                <a:cubicBezTo>
                  <a:pt x="4462900" y="0"/>
                  <a:pt x="4501747" y="17392"/>
                  <a:pt x="4529867" y="45512"/>
                </a:cubicBezTo>
                <a:lnTo>
                  <a:pt x="4553931" y="81202"/>
                </a:lnTo>
                <a:lnTo>
                  <a:pt x="4577994" y="45512"/>
                </a:lnTo>
                <a:cubicBezTo>
                  <a:pt x="4606112" y="17392"/>
                  <a:pt x="4644961" y="0"/>
                  <a:pt x="4687870" y="0"/>
                </a:cubicBezTo>
                <a:cubicBezTo>
                  <a:pt x="4730780" y="0"/>
                  <a:pt x="4769626" y="17392"/>
                  <a:pt x="4797746" y="45512"/>
                </a:cubicBezTo>
                <a:lnTo>
                  <a:pt x="4821809" y="81202"/>
                </a:lnTo>
                <a:lnTo>
                  <a:pt x="4845871" y="45512"/>
                </a:lnTo>
                <a:cubicBezTo>
                  <a:pt x="4873991" y="17392"/>
                  <a:pt x="4912839" y="0"/>
                  <a:pt x="4955748" y="0"/>
                </a:cubicBezTo>
                <a:cubicBezTo>
                  <a:pt x="4998658" y="0"/>
                  <a:pt x="5037505" y="17392"/>
                  <a:pt x="5065625" y="45512"/>
                </a:cubicBezTo>
                <a:lnTo>
                  <a:pt x="5089686" y="81202"/>
                </a:lnTo>
                <a:lnTo>
                  <a:pt x="5113749" y="45512"/>
                </a:lnTo>
                <a:cubicBezTo>
                  <a:pt x="5141869" y="17392"/>
                  <a:pt x="5180716" y="0"/>
                  <a:pt x="5223625" y="0"/>
                </a:cubicBezTo>
                <a:cubicBezTo>
                  <a:pt x="5266536" y="0"/>
                  <a:pt x="5305383" y="17392"/>
                  <a:pt x="5333503" y="45512"/>
                </a:cubicBezTo>
                <a:lnTo>
                  <a:pt x="5357565" y="81202"/>
                </a:lnTo>
                <a:lnTo>
                  <a:pt x="5381629" y="45512"/>
                </a:lnTo>
                <a:cubicBezTo>
                  <a:pt x="5409749" y="17392"/>
                  <a:pt x="5448595" y="0"/>
                  <a:pt x="5491504" y="0"/>
                </a:cubicBezTo>
                <a:cubicBezTo>
                  <a:pt x="5534414" y="0"/>
                  <a:pt x="5573262" y="17392"/>
                  <a:pt x="5601382" y="45512"/>
                </a:cubicBezTo>
                <a:lnTo>
                  <a:pt x="5625443" y="81202"/>
                </a:lnTo>
                <a:lnTo>
                  <a:pt x="5649507" y="45512"/>
                </a:lnTo>
                <a:cubicBezTo>
                  <a:pt x="5677626" y="17392"/>
                  <a:pt x="5716474" y="0"/>
                  <a:pt x="5759383" y="0"/>
                </a:cubicBezTo>
                <a:cubicBezTo>
                  <a:pt x="5802292" y="0"/>
                  <a:pt x="5841139" y="17392"/>
                  <a:pt x="5869259" y="45512"/>
                </a:cubicBezTo>
                <a:lnTo>
                  <a:pt x="5893322" y="81202"/>
                </a:lnTo>
                <a:lnTo>
                  <a:pt x="5917385" y="45512"/>
                </a:lnTo>
                <a:cubicBezTo>
                  <a:pt x="5945503" y="17392"/>
                  <a:pt x="5984352" y="0"/>
                  <a:pt x="6027261" y="0"/>
                </a:cubicBezTo>
                <a:cubicBezTo>
                  <a:pt x="6070171" y="0"/>
                  <a:pt x="6109017" y="17392"/>
                  <a:pt x="6137137" y="45512"/>
                </a:cubicBezTo>
                <a:lnTo>
                  <a:pt x="6161201" y="81202"/>
                </a:lnTo>
                <a:lnTo>
                  <a:pt x="6185263" y="45512"/>
                </a:lnTo>
                <a:cubicBezTo>
                  <a:pt x="6213382" y="17392"/>
                  <a:pt x="6252231" y="0"/>
                  <a:pt x="6295140" y="0"/>
                </a:cubicBezTo>
                <a:cubicBezTo>
                  <a:pt x="6338050" y="0"/>
                  <a:pt x="6376896" y="17392"/>
                  <a:pt x="6405016" y="45512"/>
                </a:cubicBezTo>
                <a:lnTo>
                  <a:pt x="6429079" y="81202"/>
                </a:lnTo>
                <a:lnTo>
                  <a:pt x="6453141" y="45512"/>
                </a:lnTo>
                <a:cubicBezTo>
                  <a:pt x="6481261" y="17392"/>
                  <a:pt x="6520108" y="0"/>
                  <a:pt x="6563017" y="0"/>
                </a:cubicBezTo>
                <a:cubicBezTo>
                  <a:pt x="6605928" y="0"/>
                  <a:pt x="6644775" y="17392"/>
                  <a:pt x="6672895" y="45512"/>
                </a:cubicBezTo>
                <a:lnTo>
                  <a:pt x="6696956" y="81202"/>
                </a:lnTo>
                <a:lnTo>
                  <a:pt x="6721020" y="45512"/>
                </a:lnTo>
                <a:cubicBezTo>
                  <a:pt x="6749140" y="17392"/>
                  <a:pt x="6787986" y="0"/>
                  <a:pt x="6830895" y="0"/>
                </a:cubicBezTo>
                <a:cubicBezTo>
                  <a:pt x="6873805" y="0"/>
                  <a:pt x="6912653" y="17392"/>
                  <a:pt x="6940773" y="45512"/>
                </a:cubicBezTo>
                <a:lnTo>
                  <a:pt x="6964835" y="81202"/>
                </a:lnTo>
                <a:lnTo>
                  <a:pt x="6988899" y="45512"/>
                </a:lnTo>
                <a:cubicBezTo>
                  <a:pt x="7017019" y="17392"/>
                  <a:pt x="7055866" y="0"/>
                  <a:pt x="7098774" y="0"/>
                </a:cubicBezTo>
                <a:cubicBezTo>
                  <a:pt x="7141684" y="0"/>
                  <a:pt x="7180531" y="17392"/>
                  <a:pt x="7208651" y="45512"/>
                </a:cubicBezTo>
                <a:lnTo>
                  <a:pt x="7232714" y="81202"/>
                </a:lnTo>
                <a:lnTo>
                  <a:pt x="7256777" y="45512"/>
                </a:lnTo>
                <a:cubicBezTo>
                  <a:pt x="7284897" y="17392"/>
                  <a:pt x="7323744" y="0"/>
                  <a:pt x="7366653" y="0"/>
                </a:cubicBezTo>
                <a:cubicBezTo>
                  <a:pt x="7409563" y="0"/>
                  <a:pt x="7448409" y="17392"/>
                  <a:pt x="7476529" y="45512"/>
                </a:cubicBezTo>
                <a:lnTo>
                  <a:pt x="7500591" y="81202"/>
                </a:lnTo>
                <a:lnTo>
                  <a:pt x="7524653" y="45512"/>
                </a:lnTo>
                <a:cubicBezTo>
                  <a:pt x="7552773" y="17392"/>
                  <a:pt x="7591621" y="0"/>
                  <a:pt x="7634530" y="0"/>
                </a:cubicBezTo>
                <a:cubicBezTo>
                  <a:pt x="7677439" y="0"/>
                  <a:pt x="7716287" y="17392"/>
                  <a:pt x="7744407" y="45512"/>
                </a:cubicBezTo>
                <a:lnTo>
                  <a:pt x="7768469" y="81202"/>
                </a:lnTo>
                <a:lnTo>
                  <a:pt x="7792532" y="45512"/>
                </a:lnTo>
                <a:cubicBezTo>
                  <a:pt x="7820652" y="17392"/>
                  <a:pt x="7859499" y="0"/>
                  <a:pt x="7902409" y="0"/>
                </a:cubicBezTo>
                <a:cubicBezTo>
                  <a:pt x="7945318" y="0"/>
                  <a:pt x="7984166" y="17392"/>
                  <a:pt x="8012286" y="45512"/>
                </a:cubicBezTo>
                <a:lnTo>
                  <a:pt x="8036344" y="81196"/>
                </a:lnTo>
                <a:lnTo>
                  <a:pt x="8060402" y="45512"/>
                </a:lnTo>
                <a:cubicBezTo>
                  <a:pt x="8088522" y="17392"/>
                  <a:pt x="8127369" y="0"/>
                  <a:pt x="8170279" y="0"/>
                </a:cubicBezTo>
                <a:cubicBezTo>
                  <a:pt x="8213189" y="0"/>
                  <a:pt x="8252036" y="17393"/>
                  <a:pt x="8280156" y="45512"/>
                </a:cubicBezTo>
                <a:lnTo>
                  <a:pt x="8304421" y="81502"/>
                </a:lnTo>
                <a:lnTo>
                  <a:pt x="8328686" y="45512"/>
                </a:lnTo>
                <a:cubicBezTo>
                  <a:pt x="8356805" y="17393"/>
                  <a:pt x="8395652" y="0"/>
                  <a:pt x="8438561" y="0"/>
                </a:cubicBezTo>
                <a:cubicBezTo>
                  <a:pt x="8481471" y="0"/>
                  <a:pt x="8520318" y="17392"/>
                  <a:pt x="8548438" y="45512"/>
                </a:cubicBezTo>
                <a:lnTo>
                  <a:pt x="8572500" y="81202"/>
                </a:lnTo>
                <a:lnTo>
                  <a:pt x="8596563" y="45512"/>
                </a:lnTo>
                <a:cubicBezTo>
                  <a:pt x="8624683" y="17392"/>
                  <a:pt x="8663530" y="0"/>
                  <a:pt x="8706439" y="0"/>
                </a:cubicBezTo>
                <a:cubicBezTo>
                  <a:pt x="8749349" y="0"/>
                  <a:pt x="8788196" y="17392"/>
                  <a:pt x="8816316" y="45512"/>
                </a:cubicBezTo>
                <a:lnTo>
                  <a:pt x="8840379" y="81202"/>
                </a:lnTo>
                <a:lnTo>
                  <a:pt x="8864442" y="45512"/>
                </a:lnTo>
                <a:cubicBezTo>
                  <a:pt x="8892562" y="17392"/>
                  <a:pt x="8931409" y="0"/>
                  <a:pt x="8974319" y="0"/>
                </a:cubicBezTo>
                <a:cubicBezTo>
                  <a:pt x="9017228" y="0"/>
                  <a:pt x="9056076" y="17392"/>
                  <a:pt x="9084195" y="45512"/>
                </a:cubicBezTo>
                <a:lnTo>
                  <a:pt x="9108258" y="81202"/>
                </a:lnTo>
                <a:lnTo>
                  <a:pt x="9132320" y="45512"/>
                </a:lnTo>
                <a:cubicBezTo>
                  <a:pt x="9160439" y="17392"/>
                  <a:pt x="9199287" y="0"/>
                  <a:pt x="9242196" y="0"/>
                </a:cubicBezTo>
                <a:cubicBezTo>
                  <a:pt x="9285106" y="0"/>
                  <a:pt x="9323953" y="17392"/>
                  <a:pt x="9352073" y="45512"/>
                </a:cubicBezTo>
                <a:lnTo>
                  <a:pt x="9376135" y="81202"/>
                </a:lnTo>
                <a:lnTo>
                  <a:pt x="9400198" y="45512"/>
                </a:lnTo>
                <a:cubicBezTo>
                  <a:pt x="9428318" y="17392"/>
                  <a:pt x="9467165" y="0"/>
                  <a:pt x="9510074" y="0"/>
                </a:cubicBezTo>
                <a:cubicBezTo>
                  <a:pt x="9552984" y="0"/>
                  <a:pt x="9591831" y="17392"/>
                  <a:pt x="9619950" y="45512"/>
                </a:cubicBezTo>
                <a:lnTo>
                  <a:pt x="9644014" y="81202"/>
                </a:lnTo>
                <a:lnTo>
                  <a:pt x="9668077" y="45512"/>
                </a:lnTo>
                <a:cubicBezTo>
                  <a:pt x="9696196" y="17392"/>
                  <a:pt x="9735043" y="0"/>
                  <a:pt x="9777953" y="0"/>
                </a:cubicBezTo>
                <a:cubicBezTo>
                  <a:pt x="9820862" y="0"/>
                  <a:pt x="9859710" y="17392"/>
                  <a:pt x="9887830" y="45512"/>
                </a:cubicBezTo>
                <a:lnTo>
                  <a:pt x="9911891" y="81202"/>
                </a:lnTo>
                <a:lnTo>
                  <a:pt x="9935954" y="45512"/>
                </a:lnTo>
                <a:cubicBezTo>
                  <a:pt x="9964073" y="17392"/>
                  <a:pt x="10002921" y="0"/>
                  <a:pt x="10045830" y="0"/>
                </a:cubicBezTo>
                <a:cubicBezTo>
                  <a:pt x="10088741" y="0"/>
                  <a:pt x="10127588" y="17392"/>
                  <a:pt x="10155707" y="45512"/>
                </a:cubicBezTo>
                <a:lnTo>
                  <a:pt x="10179769" y="81202"/>
                </a:lnTo>
                <a:lnTo>
                  <a:pt x="10203832" y="45512"/>
                </a:lnTo>
                <a:cubicBezTo>
                  <a:pt x="10231951" y="17392"/>
                  <a:pt x="10270798" y="0"/>
                  <a:pt x="10313708" y="0"/>
                </a:cubicBezTo>
                <a:cubicBezTo>
                  <a:pt x="10356617" y="0"/>
                  <a:pt x="10395466" y="17392"/>
                  <a:pt x="10423586" y="45512"/>
                </a:cubicBezTo>
                <a:lnTo>
                  <a:pt x="10447648" y="81202"/>
                </a:lnTo>
                <a:lnTo>
                  <a:pt x="10471712" y="45512"/>
                </a:lnTo>
                <a:cubicBezTo>
                  <a:pt x="10499831" y="17392"/>
                  <a:pt x="10538678" y="0"/>
                  <a:pt x="10581587" y="0"/>
                </a:cubicBezTo>
                <a:cubicBezTo>
                  <a:pt x="10624496" y="0"/>
                  <a:pt x="10663345" y="17392"/>
                  <a:pt x="10691464" y="45512"/>
                </a:cubicBezTo>
                <a:lnTo>
                  <a:pt x="10715526" y="81202"/>
                </a:lnTo>
                <a:lnTo>
                  <a:pt x="10739588" y="45512"/>
                </a:lnTo>
                <a:cubicBezTo>
                  <a:pt x="10767708" y="17392"/>
                  <a:pt x="10806556" y="0"/>
                  <a:pt x="10849465" y="0"/>
                </a:cubicBezTo>
                <a:cubicBezTo>
                  <a:pt x="10892375" y="0"/>
                  <a:pt x="10931222" y="17392"/>
                  <a:pt x="10959342" y="45512"/>
                </a:cubicBezTo>
                <a:lnTo>
                  <a:pt x="10983404" y="81202"/>
                </a:lnTo>
                <a:lnTo>
                  <a:pt x="11007466" y="45512"/>
                </a:lnTo>
                <a:cubicBezTo>
                  <a:pt x="11035587" y="17392"/>
                  <a:pt x="11074433" y="0"/>
                  <a:pt x="11117343" y="0"/>
                </a:cubicBezTo>
                <a:cubicBezTo>
                  <a:pt x="11160253" y="0"/>
                  <a:pt x="11199099" y="17392"/>
                  <a:pt x="11227219" y="45512"/>
                </a:cubicBezTo>
                <a:lnTo>
                  <a:pt x="11251283" y="81202"/>
                </a:lnTo>
                <a:lnTo>
                  <a:pt x="11275346" y="45512"/>
                </a:lnTo>
                <a:cubicBezTo>
                  <a:pt x="11303465" y="17392"/>
                  <a:pt x="11342313" y="0"/>
                  <a:pt x="11385222" y="0"/>
                </a:cubicBezTo>
                <a:cubicBezTo>
                  <a:pt x="11428132" y="0"/>
                  <a:pt x="11466979" y="17392"/>
                  <a:pt x="11495098" y="45512"/>
                </a:cubicBezTo>
                <a:lnTo>
                  <a:pt x="11519161" y="81202"/>
                </a:lnTo>
                <a:lnTo>
                  <a:pt x="11543223" y="45512"/>
                </a:lnTo>
                <a:cubicBezTo>
                  <a:pt x="11571343" y="17392"/>
                  <a:pt x="11610190" y="0"/>
                  <a:pt x="11653100" y="0"/>
                </a:cubicBezTo>
                <a:cubicBezTo>
                  <a:pt x="11696009" y="0"/>
                  <a:pt x="11734856" y="17392"/>
                  <a:pt x="11762976" y="45512"/>
                </a:cubicBezTo>
                <a:lnTo>
                  <a:pt x="11787039" y="81202"/>
                </a:lnTo>
                <a:lnTo>
                  <a:pt x="11811101" y="45512"/>
                </a:lnTo>
                <a:cubicBezTo>
                  <a:pt x="11839221" y="17392"/>
                  <a:pt x="11878068" y="0"/>
                  <a:pt x="11920977" y="0"/>
                </a:cubicBezTo>
                <a:cubicBezTo>
                  <a:pt x="11963887" y="0"/>
                  <a:pt x="12002734" y="17392"/>
                  <a:pt x="12030854" y="45512"/>
                </a:cubicBezTo>
                <a:lnTo>
                  <a:pt x="12054916" y="81202"/>
                </a:lnTo>
                <a:lnTo>
                  <a:pt x="12078979" y="45512"/>
                </a:lnTo>
                <a:cubicBezTo>
                  <a:pt x="12107098" y="17392"/>
                  <a:pt x="12145946" y="0"/>
                  <a:pt x="12188855" y="0"/>
                </a:cubicBezTo>
                <a:cubicBezTo>
                  <a:pt x="12231765" y="0"/>
                  <a:pt x="12270612" y="17392"/>
                  <a:pt x="12298732" y="45512"/>
                </a:cubicBezTo>
                <a:lnTo>
                  <a:pt x="12322795" y="81202"/>
                </a:lnTo>
                <a:lnTo>
                  <a:pt x="12346858" y="45512"/>
                </a:lnTo>
                <a:cubicBezTo>
                  <a:pt x="12374978" y="17392"/>
                  <a:pt x="12413825" y="0"/>
                  <a:pt x="12456734" y="0"/>
                </a:cubicBezTo>
                <a:cubicBezTo>
                  <a:pt x="12499644" y="0"/>
                  <a:pt x="12538491" y="17392"/>
                  <a:pt x="12566611" y="45512"/>
                </a:cubicBezTo>
                <a:lnTo>
                  <a:pt x="12590673" y="81202"/>
                </a:lnTo>
                <a:lnTo>
                  <a:pt x="12614736" y="45512"/>
                </a:lnTo>
                <a:cubicBezTo>
                  <a:pt x="12642856" y="17392"/>
                  <a:pt x="12681703" y="0"/>
                  <a:pt x="12724612" y="0"/>
                </a:cubicBezTo>
                <a:cubicBezTo>
                  <a:pt x="12767522" y="0"/>
                  <a:pt x="12806369" y="17392"/>
                  <a:pt x="12834489" y="45512"/>
                </a:cubicBezTo>
                <a:lnTo>
                  <a:pt x="12858551" y="81202"/>
                </a:lnTo>
                <a:lnTo>
                  <a:pt x="12882614" y="45512"/>
                </a:lnTo>
                <a:cubicBezTo>
                  <a:pt x="12910734" y="17392"/>
                  <a:pt x="12949581" y="0"/>
                  <a:pt x="12992490" y="0"/>
                </a:cubicBezTo>
                <a:cubicBezTo>
                  <a:pt x="13035400" y="0"/>
                  <a:pt x="13074247" y="17392"/>
                  <a:pt x="13102367" y="45512"/>
                </a:cubicBezTo>
                <a:lnTo>
                  <a:pt x="13126430" y="81202"/>
                </a:lnTo>
                <a:lnTo>
                  <a:pt x="13150493" y="45512"/>
                </a:lnTo>
                <a:cubicBezTo>
                  <a:pt x="13178612" y="17392"/>
                  <a:pt x="13217460" y="0"/>
                  <a:pt x="13260369" y="0"/>
                </a:cubicBezTo>
                <a:cubicBezTo>
                  <a:pt x="13303279" y="0"/>
                  <a:pt x="13342126" y="17392"/>
                  <a:pt x="13370246" y="45512"/>
                </a:cubicBezTo>
                <a:lnTo>
                  <a:pt x="13394308" y="81202"/>
                </a:lnTo>
                <a:lnTo>
                  <a:pt x="13418371" y="45512"/>
                </a:lnTo>
                <a:cubicBezTo>
                  <a:pt x="13446491" y="17392"/>
                  <a:pt x="13485338" y="0"/>
                  <a:pt x="13528247" y="0"/>
                </a:cubicBezTo>
                <a:cubicBezTo>
                  <a:pt x="13571157" y="0"/>
                  <a:pt x="13610004" y="17392"/>
                  <a:pt x="13638124" y="45512"/>
                </a:cubicBezTo>
                <a:lnTo>
                  <a:pt x="13662186" y="81202"/>
                </a:lnTo>
                <a:lnTo>
                  <a:pt x="13686249" y="45512"/>
                </a:lnTo>
                <a:cubicBezTo>
                  <a:pt x="13714368" y="17392"/>
                  <a:pt x="13753216" y="0"/>
                  <a:pt x="13796125" y="0"/>
                </a:cubicBezTo>
                <a:cubicBezTo>
                  <a:pt x="13839035" y="0"/>
                  <a:pt x="13877882" y="17392"/>
                  <a:pt x="13906002" y="45512"/>
                </a:cubicBezTo>
                <a:lnTo>
                  <a:pt x="13930065" y="81202"/>
                </a:lnTo>
                <a:lnTo>
                  <a:pt x="13954128" y="45512"/>
                </a:lnTo>
                <a:cubicBezTo>
                  <a:pt x="13982248" y="17392"/>
                  <a:pt x="14021095" y="0"/>
                  <a:pt x="14064004" y="0"/>
                </a:cubicBezTo>
                <a:cubicBezTo>
                  <a:pt x="14106914" y="0"/>
                  <a:pt x="14145761" y="17392"/>
                  <a:pt x="14173881" y="45512"/>
                </a:cubicBezTo>
                <a:lnTo>
                  <a:pt x="14197943" y="81202"/>
                </a:lnTo>
                <a:lnTo>
                  <a:pt x="14222006" y="45512"/>
                </a:lnTo>
                <a:cubicBezTo>
                  <a:pt x="14250125" y="17392"/>
                  <a:pt x="14288973" y="0"/>
                  <a:pt x="14331882" y="0"/>
                </a:cubicBezTo>
                <a:cubicBezTo>
                  <a:pt x="14374792" y="0"/>
                  <a:pt x="14413639" y="17392"/>
                  <a:pt x="14441759" y="45512"/>
                </a:cubicBezTo>
                <a:lnTo>
                  <a:pt x="14465821" y="81202"/>
                </a:lnTo>
                <a:lnTo>
                  <a:pt x="14489884" y="45512"/>
                </a:lnTo>
                <a:cubicBezTo>
                  <a:pt x="14518003" y="17392"/>
                  <a:pt x="14556851" y="0"/>
                  <a:pt x="14599760" y="0"/>
                </a:cubicBezTo>
                <a:cubicBezTo>
                  <a:pt x="14642670" y="0"/>
                  <a:pt x="14681517" y="17392"/>
                  <a:pt x="14709637" y="45512"/>
                </a:cubicBezTo>
                <a:lnTo>
                  <a:pt x="14733700" y="81202"/>
                </a:lnTo>
                <a:lnTo>
                  <a:pt x="14757763" y="45512"/>
                </a:lnTo>
                <a:cubicBezTo>
                  <a:pt x="14785882" y="17392"/>
                  <a:pt x="14824730" y="0"/>
                  <a:pt x="14867639" y="0"/>
                </a:cubicBezTo>
                <a:cubicBezTo>
                  <a:pt x="14910549" y="0"/>
                  <a:pt x="14949396" y="17392"/>
                  <a:pt x="14977516" y="45512"/>
                </a:cubicBezTo>
                <a:lnTo>
                  <a:pt x="15001578" y="81202"/>
                </a:lnTo>
                <a:lnTo>
                  <a:pt x="15025641" y="45512"/>
                </a:lnTo>
                <a:cubicBezTo>
                  <a:pt x="15053761" y="17392"/>
                  <a:pt x="15092608" y="0"/>
                  <a:pt x="15135517" y="0"/>
                </a:cubicBezTo>
                <a:cubicBezTo>
                  <a:pt x="15178427" y="0"/>
                  <a:pt x="15217274" y="17392"/>
                  <a:pt x="15245394" y="45512"/>
                </a:cubicBezTo>
                <a:lnTo>
                  <a:pt x="15269456" y="81202"/>
                </a:lnTo>
                <a:lnTo>
                  <a:pt x="15293519" y="45512"/>
                </a:lnTo>
                <a:cubicBezTo>
                  <a:pt x="15321639" y="17392"/>
                  <a:pt x="15360486" y="0"/>
                  <a:pt x="15403395" y="0"/>
                </a:cubicBezTo>
                <a:cubicBezTo>
                  <a:pt x="15446305" y="0"/>
                  <a:pt x="15485152" y="17392"/>
                  <a:pt x="15513272" y="45512"/>
                </a:cubicBezTo>
                <a:lnTo>
                  <a:pt x="15537335" y="81202"/>
                </a:lnTo>
                <a:lnTo>
                  <a:pt x="15561398" y="45512"/>
                </a:lnTo>
                <a:cubicBezTo>
                  <a:pt x="15589518" y="17392"/>
                  <a:pt x="15628365" y="0"/>
                  <a:pt x="15671274" y="0"/>
                </a:cubicBezTo>
                <a:cubicBezTo>
                  <a:pt x="15714184" y="0"/>
                  <a:pt x="15753031" y="17392"/>
                  <a:pt x="15781151" y="45512"/>
                </a:cubicBezTo>
                <a:lnTo>
                  <a:pt x="15805213" y="81202"/>
                </a:lnTo>
                <a:lnTo>
                  <a:pt x="15829276" y="45512"/>
                </a:lnTo>
                <a:cubicBezTo>
                  <a:pt x="15857396" y="17392"/>
                  <a:pt x="15896244" y="0"/>
                  <a:pt x="15939152" y="0"/>
                </a:cubicBezTo>
                <a:cubicBezTo>
                  <a:pt x="15982064" y="0"/>
                  <a:pt x="16020908" y="17392"/>
                  <a:pt x="16049028" y="45512"/>
                </a:cubicBezTo>
                <a:lnTo>
                  <a:pt x="16073092" y="81202"/>
                </a:lnTo>
                <a:lnTo>
                  <a:pt x="16097152" y="45512"/>
                </a:lnTo>
                <a:cubicBezTo>
                  <a:pt x="16125272" y="17392"/>
                  <a:pt x="16164120" y="0"/>
                  <a:pt x="16207032" y="0"/>
                </a:cubicBezTo>
                <a:cubicBezTo>
                  <a:pt x="16249940" y="0"/>
                  <a:pt x="16288788" y="17392"/>
                  <a:pt x="16316908" y="45512"/>
                </a:cubicBezTo>
                <a:lnTo>
                  <a:pt x="16340968" y="81202"/>
                </a:lnTo>
                <a:lnTo>
                  <a:pt x="16365032" y="45512"/>
                </a:lnTo>
                <a:cubicBezTo>
                  <a:pt x="16393152" y="17392"/>
                  <a:pt x="16432000" y="0"/>
                  <a:pt x="16474908" y="0"/>
                </a:cubicBezTo>
                <a:cubicBezTo>
                  <a:pt x="16517820" y="0"/>
                  <a:pt x="16556668" y="17392"/>
                  <a:pt x="16584788" y="45512"/>
                </a:cubicBezTo>
                <a:lnTo>
                  <a:pt x="16608844" y="81196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10" name="フリーフォーム: 図形 709">
            <a:extLst>
              <a:ext uri="{FF2B5EF4-FFF2-40B4-BE49-F238E27FC236}">
                <a16:creationId xmlns:a16="http://schemas.microsoft.com/office/drawing/2014/main" id="{D39051F3-F47E-DACD-CE4B-08F861A0703E}"/>
              </a:ext>
            </a:extLst>
          </p:cNvPr>
          <p:cNvSpPr/>
          <p:nvPr/>
        </p:nvSpPr>
        <p:spPr bwMode="auto">
          <a:xfrm>
            <a:off x="639547" y="3931169"/>
            <a:ext cx="5195076" cy="39432"/>
          </a:xfrm>
          <a:custGeom>
            <a:avLst/>
            <a:gdLst>
              <a:gd name="connsiteX0" fmla="*/ 291753 w 17232739"/>
              <a:gd name="connsiteY0" fmla="*/ 16 h 282293"/>
              <a:gd name="connsiteX1" fmla="*/ 320135 w 17232739"/>
              <a:gd name="connsiteY1" fmla="*/ 7540 h 282293"/>
              <a:gd name="connsiteX2" fmla="*/ 350932 w 17232739"/>
              <a:gd name="connsiteY2" fmla="*/ 153078 h 282293"/>
              <a:gd name="connsiteX3" fmla="*/ 349876 w 17232739"/>
              <a:gd name="connsiteY3" fmla="*/ 156783 h 282293"/>
              <a:gd name="connsiteX4" fmla="*/ 360438 w 17232739"/>
              <a:gd name="connsiteY4" fmla="*/ 142556 h 282293"/>
              <a:gd name="connsiteX5" fmla="*/ 559631 w 17232739"/>
              <a:gd name="connsiteY5" fmla="*/ 16 h 282293"/>
              <a:gd name="connsiteX6" fmla="*/ 588013 w 17232739"/>
              <a:gd name="connsiteY6" fmla="*/ 7540 h 282293"/>
              <a:gd name="connsiteX7" fmla="*/ 618810 w 17232739"/>
              <a:gd name="connsiteY7" fmla="*/ 153078 h 282293"/>
              <a:gd name="connsiteX8" fmla="*/ 617753 w 17232739"/>
              <a:gd name="connsiteY8" fmla="*/ 156785 h 282293"/>
              <a:gd name="connsiteX9" fmla="*/ 628317 w 17232739"/>
              <a:gd name="connsiteY9" fmla="*/ 142556 h 282293"/>
              <a:gd name="connsiteX10" fmla="*/ 827510 w 17232739"/>
              <a:gd name="connsiteY10" fmla="*/ 16 h 282293"/>
              <a:gd name="connsiteX11" fmla="*/ 855892 w 17232739"/>
              <a:gd name="connsiteY11" fmla="*/ 7540 h 282293"/>
              <a:gd name="connsiteX12" fmla="*/ 886688 w 17232739"/>
              <a:gd name="connsiteY12" fmla="*/ 153078 h 282293"/>
              <a:gd name="connsiteX13" fmla="*/ 885633 w 17232739"/>
              <a:gd name="connsiteY13" fmla="*/ 156783 h 282293"/>
              <a:gd name="connsiteX14" fmla="*/ 896195 w 17232739"/>
              <a:gd name="connsiteY14" fmla="*/ 142556 h 282293"/>
              <a:gd name="connsiteX15" fmla="*/ 1095388 w 17232739"/>
              <a:gd name="connsiteY15" fmla="*/ 16 h 282293"/>
              <a:gd name="connsiteX16" fmla="*/ 1123770 w 17232739"/>
              <a:gd name="connsiteY16" fmla="*/ 7540 h 282293"/>
              <a:gd name="connsiteX17" fmla="*/ 1154566 w 17232739"/>
              <a:gd name="connsiteY17" fmla="*/ 153078 h 282293"/>
              <a:gd name="connsiteX18" fmla="*/ 1153510 w 17232739"/>
              <a:gd name="connsiteY18" fmla="*/ 156783 h 282293"/>
              <a:gd name="connsiteX19" fmla="*/ 1164073 w 17232739"/>
              <a:gd name="connsiteY19" fmla="*/ 142556 h 282293"/>
              <a:gd name="connsiteX20" fmla="*/ 1363266 w 17232739"/>
              <a:gd name="connsiteY20" fmla="*/ 16 h 282293"/>
              <a:gd name="connsiteX21" fmla="*/ 1391648 w 17232739"/>
              <a:gd name="connsiteY21" fmla="*/ 7540 h 282293"/>
              <a:gd name="connsiteX22" fmla="*/ 1422444 w 17232739"/>
              <a:gd name="connsiteY22" fmla="*/ 153078 h 282293"/>
              <a:gd name="connsiteX23" fmla="*/ 1421386 w 17232739"/>
              <a:gd name="connsiteY23" fmla="*/ 156785 h 282293"/>
              <a:gd name="connsiteX24" fmla="*/ 1431952 w 17232739"/>
              <a:gd name="connsiteY24" fmla="*/ 142556 h 282293"/>
              <a:gd name="connsiteX25" fmla="*/ 1631144 w 17232739"/>
              <a:gd name="connsiteY25" fmla="*/ 16 h 282293"/>
              <a:gd name="connsiteX26" fmla="*/ 1659525 w 17232739"/>
              <a:gd name="connsiteY26" fmla="*/ 7540 h 282293"/>
              <a:gd name="connsiteX27" fmla="*/ 1690323 w 17232739"/>
              <a:gd name="connsiteY27" fmla="*/ 153078 h 282293"/>
              <a:gd name="connsiteX28" fmla="*/ 1689268 w 17232739"/>
              <a:gd name="connsiteY28" fmla="*/ 156783 h 282293"/>
              <a:gd name="connsiteX29" fmla="*/ 1699829 w 17232739"/>
              <a:gd name="connsiteY29" fmla="*/ 142556 h 282293"/>
              <a:gd name="connsiteX30" fmla="*/ 1899022 w 17232739"/>
              <a:gd name="connsiteY30" fmla="*/ 16 h 282293"/>
              <a:gd name="connsiteX31" fmla="*/ 1927404 w 17232739"/>
              <a:gd name="connsiteY31" fmla="*/ 7540 h 282293"/>
              <a:gd name="connsiteX32" fmla="*/ 1958201 w 17232739"/>
              <a:gd name="connsiteY32" fmla="*/ 153078 h 282293"/>
              <a:gd name="connsiteX33" fmla="*/ 1957145 w 17232739"/>
              <a:gd name="connsiteY33" fmla="*/ 156783 h 282293"/>
              <a:gd name="connsiteX34" fmla="*/ 1967707 w 17232739"/>
              <a:gd name="connsiteY34" fmla="*/ 142556 h 282293"/>
              <a:gd name="connsiteX35" fmla="*/ 2166900 w 17232739"/>
              <a:gd name="connsiteY35" fmla="*/ 16 h 282293"/>
              <a:gd name="connsiteX36" fmla="*/ 2195282 w 17232739"/>
              <a:gd name="connsiteY36" fmla="*/ 7540 h 282293"/>
              <a:gd name="connsiteX37" fmla="*/ 2226079 w 17232739"/>
              <a:gd name="connsiteY37" fmla="*/ 153078 h 282293"/>
              <a:gd name="connsiteX38" fmla="*/ 2225021 w 17232739"/>
              <a:gd name="connsiteY38" fmla="*/ 156785 h 282293"/>
              <a:gd name="connsiteX39" fmla="*/ 2235587 w 17232739"/>
              <a:gd name="connsiteY39" fmla="*/ 142556 h 282293"/>
              <a:gd name="connsiteX40" fmla="*/ 2434779 w 17232739"/>
              <a:gd name="connsiteY40" fmla="*/ 16 h 282293"/>
              <a:gd name="connsiteX41" fmla="*/ 2463160 w 17232739"/>
              <a:gd name="connsiteY41" fmla="*/ 7540 h 282293"/>
              <a:gd name="connsiteX42" fmla="*/ 2493957 w 17232739"/>
              <a:gd name="connsiteY42" fmla="*/ 153078 h 282293"/>
              <a:gd name="connsiteX43" fmla="*/ 2492901 w 17232739"/>
              <a:gd name="connsiteY43" fmla="*/ 156783 h 282293"/>
              <a:gd name="connsiteX44" fmla="*/ 2503465 w 17232739"/>
              <a:gd name="connsiteY44" fmla="*/ 142556 h 282293"/>
              <a:gd name="connsiteX45" fmla="*/ 2702658 w 17232739"/>
              <a:gd name="connsiteY45" fmla="*/ 16 h 282293"/>
              <a:gd name="connsiteX46" fmla="*/ 2731039 w 17232739"/>
              <a:gd name="connsiteY46" fmla="*/ 7540 h 282293"/>
              <a:gd name="connsiteX47" fmla="*/ 2761837 w 17232739"/>
              <a:gd name="connsiteY47" fmla="*/ 153078 h 282293"/>
              <a:gd name="connsiteX48" fmla="*/ 2760779 w 17232739"/>
              <a:gd name="connsiteY48" fmla="*/ 156783 h 282293"/>
              <a:gd name="connsiteX49" fmla="*/ 2771341 w 17232739"/>
              <a:gd name="connsiteY49" fmla="*/ 142556 h 282293"/>
              <a:gd name="connsiteX50" fmla="*/ 2970535 w 17232739"/>
              <a:gd name="connsiteY50" fmla="*/ 16 h 282293"/>
              <a:gd name="connsiteX51" fmla="*/ 2998917 w 17232739"/>
              <a:gd name="connsiteY51" fmla="*/ 7540 h 282293"/>
              <a:gd name="connsiteX52" fmla="*/ 3029712 w 17232739"/>
              <a:gd name="connsiteY52" fmla="*/ 153078 h 282293"/>
              <a:gd name="connsiteX53" fmla="*/ 3028656 w 17232739"/>
              <a:gd name="connsiteY53" fmla="*/ 156785 h 282293"/>
              <a:gd name="connsiteX54" fmla="*/ 3039221 w 17232739"/>
              <a:gd name="connsiteY54" fmla="*/ 142556 h 282293"/>
              <a:gd name="connsiteX55" fmla="*/ 3238414 w 17232739"/>
              <a:gd name="connsiteY55" fmla="*/ 16 h 282293"/>
              <a:gd name="connsiteX56" fmla="*/ 3266796 w 17232739"/>
              <a:gd name="connsiteY56" fmla="*/ 7540 h 282293"/>
              <a:gd name="connsiteX57" fmla="*/ 3297592 w 17232739"/>
              <a:gd name="connsiteY57" fmla="*/ 153078 h 282293"/>
              <a:gd name="connsiteX58" fmla="*/ 3296536 w 17232739"/>
              <a:gd name="connsiteY58" fmla="*/ 156783 h 282293"/>
              <a:gd name="connsiteX59" fmla="*/ 3307098 w 17232739"/>
              <a:gd name="connsiteY59" fmla="*/ 142556 h 282293"/>
              <a:gd name="connsiteX60" fmla="*/ 3506292 w 17232739"/>
              <a:gd name="connsiteY60" fmla="*/ 16 h 282293"/>
              <a:gd name="connsiteX61" fmla="*/ 3534674 w 17232739"/>
              <a:gd name="connsiteY61" fmla="*/ 7540 h 282293"/>
              <a:gd name="connsiteX62" fmla="*/ 3565469 w 17232739"/>
              <a:gd name="connsiteY62" fmla="*/ 153078 h 282293"/>
              <a:gd name="connsiteX63" fmla="*/ 3564413 w 17232739"/>
              <a:gd name="connsiteY63" fmla="*/ 156783 h 282293"/>
              <a:gd name="connsiteX64" fmla="*/ 3574976 w 17232739"/>
              <a:gd name="connsiteY64" fmla="*/ 142556 h 282293"/>
              <a:gd name="connsiteX65" fmla="*/ 3774169 w 17232739"/>
              <a:gd name="connsiteY65" fmla="*/ 16 h 282293"/>
              <a:gd name="connsiteX66" fmla="*/ 3802552 w 17232739"/>
              <a:gd name="connsiteY66" fmla="*/ 7540 h 282293"/>
              <a:gd name="connsiteX67" fmla="*/ 3833348 w 17232739"/>
              <a:gd name="connsiteY67" fmla="*/ 153078 h 282293"/>
              <a:gd name="connsiteX68" fmla="*/ 3832292 w 17232739"/>
              <a:gd name="connsiteY68" fmla="*/ 156782 h 282293"/>
              <a:gd name="connsiteX69" fmla="*/ 3842855 w 17232739"/>
              <a:gd name="connsiteY69" fmla="*/ 142556 h 282293"/>
              <a:gd name="connsiteX70" fmla="*/ 4042048 w 17232739"/>
              <a:gd name="connsiteY70" fmla="*/ 16 h 282293"/>
              <a:gd name="connsiteX71" fmla="*/ 4070429 w 17232739"/>
              <a:gd name="connsiteY71" fmla="*/ 7540 h 282293"/>
              <a:gd name="connsiteX72" fmla="*/ 4101226 w 17232739"/>
              <a:gd name="connsiteY72" fmla="*/ 153078 h 282293"/>
              <a:gd name="connsiteX73" fmla="*/ 4100170 w 17232739"/>
              <a:gd name="connsiteY73" fmla="*/ 156785 h 282293"/>
              <a:gd name="connsiteX74" fmla="*/ 4110734 w 17232739"/>
              <a:gd name="connsiteY74" fmla="*/ 142556 h 282293"/>
              <a:gd name="connsiteX75" fmla="*/ 4309927 w 17232739"/>
              <a:gd name="connsiteY75" fmla="*/ 16 h 282293"/>
              <a:gd name="connsiteX76" fmla="*/ 4338308 w 17232739"/>
              <a:gd name="connsiteY76" fmla="*/ 7540 h 282293"/>
              <a:gd name="connsiteX77" fmla="*/ 4369105 w 17232739"/>
              <a:gd name="connsiteY77" fmla="*/ 153078 h 282293"/>
              <a:gd name="connsiteX78" fmla="*/ 4368050 w 17232739"/>
              <a:gd name="connsiteY78" fmla="*/ 156782 h 282293"/>
              <a:gd name="connsiteX79" fmla="*/ 4378612 w 17232739"/>
              <a:gd name="connsiteY79" fmla="*/ 142556 h 282293"/>
              <a:gd name="connsiteX80" fmla="*/ 4577804 w 17232739"/>
              <a:gd name="connsiteY80" fmla="*/ 16 h 282293"/>
              <a:gd name="connsiteX81" fmla="*/ 4606187 w 17232739"/>
              <a:gd name="connsiteY81" fmla="*/ 7540 h 282293"/>
              <a:gd name="connsiteX82" fmla="*/ 4636982 w 17232739"/>
              <a:gd name="connsiteY82" fmla="*/ 153078 h 282293"/>
              <a:gd name="connsiteX83" fmla="*/ 4635928 w 17232739"/>
              <a:gd name="connsiteY83" fmla="*/ 156782 h 282293"/>
              <a:gd name="connsiteX84" fmla="*/ 4646489 w 17232739"/>
              <a:gd name="connsiteY84" fmla="*/ 142556 h 282293"/>
              <a:gd name="connsiteX85" fmla="*/ 4845682 w 17232739"/>
              <a:gd name="connsiteY85" fmla="*/ 16 h 282293"/>
              <a:gd name="connsiteX86" fmla="*/ 4874065 w 17232739"/>
              <a:gd name="connsiteY86" fmla="*/ 7540 h 282293"/>
              <a:gd name="connsiteX87" fmla="*/ 4904860 w 17232739"/>
              <a:gd name="connsiteY87" fmla="*/ 153078 h 282293"/>
              <a:gd name="connsiteX88" fmla="*/ 4903804 w 17232739"/>
              <a:gd name="connsiteY88" fmla="*/ 156785 h 282293"/>
              <a:gd name="connsiteX89" fmla="*/ 4914368 w 17232739"/>
              <a:gd name="connsiteY89" fmla="*/ 142556 h 282293"/>
              <a:gd name="connsiteX90" fmla="*/ 5113561 w 17232739"/>
              <a:gd name="connsiteY90" fmla="*/ 16 h 282293"/>
              <a:gd name="connsiteX91" fmla="*/ 5141944 w 17232739"/>
              <a:gd name="connsiteY91" fmla="*/ 7540 h 282293"/>
              <a:gd name="connsiteX92" fmla="*/ 5172740 w 17232739"/>
              <a:gd name="connsiteY92" fmla="*/ 153078 h 282293"/>
              <a:gd name="connsiteX93" fmla="*/ 5171683 w 17232739"/>
              <a:gd name="connsiteY93" fmla="*/ 156783 h 282293"/>
              <a:gd name="connsiteX94" fmla="*/ 5182247 w 17232739"/>
              <a:gd name="connsiteY94" fmla="*/ 142556 h 282293"/>
              <a:gd name="connsiteX95" fmla="*/ 5381440 w 17232739"/>
              <a:gd name="connsiteY95" fmla="*/ 16 h 282293"/>
              <a:gd name="connsiteX96" fmla="*/ 5409821 w 17232739"/>
              <a:gd name="connsiteY96" fmla="*/ 7540 h 282293"/>
              <a:gd name="connsiteX97" fmla="*/ 5440618 w 17232739"/>
              <a:gd name="connsiteY97" fmla="*/ 153078 h 282293"/>
              <a:gd name="connsiteX98" fmla="*/ 5439563 w 17232739"/>
              <a:gd name="connsiteY98" fmla="*/ 156782 h 282293"/>
              <a:gd name="connsiteX99" fmla="*/ 5450125 w 17232739"/>
              <a:gd name="connsiteY99" fmla="*/ 142556 h 282293"/>
              <a:gd name="connsiteX100" fmla="*/ 5649318 w 17232739"/>
              <a:gd name="connsiteY100" fmla="*/ 16 h 282293"/>
              <a:gd name="connsiteX101" fmla="*/ 5677699 w 17232739"/>
              <a:gd name="connsiteY101" fmla="*/ 7540 h 282293"/>
              <a:gd name="connsiteX102" fmla="*/ 5708495 w 17232739"/>
              <a:gd name="connsiteY102" fmla="*/ 153078 h 282293"/>
              <a:gd name="connsiteX103" fmla="*/ 5707440 w 17232739"/>
              <a:gd name="connsiteY103" fmla="*/ 156785 h 282293"/>
              <a:gd name="connsiteX104" fmla="*/ 5718004 w 17232739"/>
              <a:gd name="connsiteY104" fmla="*/ 142556 h 282293"/>
              <a:gd name="connsiteX105" fmla="*/ 5917196 w 17232739"/>
              <a:gd name="connsiteY105" fmla="*/ 16 h 282293"/>
              <a:gd name="connsiteX106" fmla="*/ 5945579 w 17232739"/>
              <a:gd name="connsiteY106" fmla="*/ 7540 h 282293"/>
              <a:gd name="connsiteX107" fmla="*/ 5976374 w 17232739"/>
              <a:gd name="connsiteY107" fmla="*/ 153078 h 282293"/>
              <a:gd name="connsiteX108" fmla="*/ 5975320 w 17232739"/>
              <a:gd name="connsiteY108" fmla="*/ 156782 h 282293"/>
              <a:gd name="connsiteX109" fmla="*/ 5985881 w 17232739"/>
              <a:gd name="connsiteY109" fmla="*/ 142556 h 282293"/>
              <a:gd name="connsiteX110" fmla="*/ 6185074 w 17232739"/>
              <a:gd name="connsiteY110" fmla="*/ 16 h 282293"/>
              <a:gd name="connsiteX111" fmla="*/ 6213457 w 17232739"/>
              <a:gd name="connsiteY111" fmla="*/ 7540 h 282293"/>
              <a:gd name="connsiteX112" fmla="*/ 6244252 w 17232739"/>
              <a:gd name="connsiteY112" fmla="*/ 153078 h 282293"/>
              <a:gd name="connsiteX113" fmla="*/ 6243197 w 17232739"/>
              <a:gd name="connsiteY113" fmla="*/ 156782 h 282293"/>
              <a:gd name="connsiteX114" fmla="*/ 6253759 w 17232739"/>
              <a:gd name="connsiteY114" fmla="*/ 142556 h 282293"/>
              <a:gd name="connsiteX115" fmla="*/ 6452953 w 17232739"/>
              <a:gd name="connsiteY115" fmla="*/ 16 h 282293"/>
              <a:gd name="connsiteX116" fmla="*/ 6481334 w 17232739"/>
              <a:gd name="connsiteY116" fmla="*/ 7540 h 282293"/>
              <a:gd name="connsiteX117" fmla="*/ 6512131 w 17232739"/>
              <a:gd name="connsiteY117" fmla="*/ 153078 h 282293"/>
              <a:gd name="connsiteX118" fmla="*/ 6511075 w 17232739"/>
              <a:gd name="connsiteY118" fmla="*/ 156785 h 282293"/>
              <a:gd name="connsiteX119" fmla="*/ 6521639 w 17232739"/>
              <a:gd name="connsiteY119" fmla="*/ 142556 h 282293"/>
              <a:gd name="connsiteX120" fmla="*/ 6720832 w 17232739"/>
              <a:gd name="connsiteY120" fmla="*/ 16 h 282293"/>
              <a:gd name="connsiteX121" fmla="*/ 6749213 w 17232739"/>
              <a:gd name="connsiteY121" fmla="*/ 7540 h 282293"/>
              <a:gd name="connsiteX122" fmla="*/ 6780010 w 17232739"/>
              <a:gd name="connsiteY122" fmla="*/ 153078 h 282293"/>
              <a:gd name="connsiteX123" fmla="*/ 6778954 w 17232739"/>
              <a:gd name="connsiteY123" fmla="*/ 156783 h 282293"/>
              <a:gd name="connsiteX124" fmla="*/ 6789517 w 17232739"/>
              <a:gd name="connsiteY124" fmla="*/ 142556 h 282293"/>
              <a:gd name="connsiteX125" fmla="*/ 6988710 w 17232739"/>
              <a:gd name="connsiteY125" fmla="*/ 16 h 282293"/>
              <a:gd name="connsiteX126" fmla="*/ 7017091 w 17232739"/>
              <a:gd name="connsiteY126" fmla="*/ 7540 h 282293"/>
              <a:gd name="connsiteX127" fmla="*/ 7047888 w 17232739"/>
              <a:gd name="connsiteY127" fmla="*/ 153078 h 282293"/>
              <a:gd name="connsiteX128" fmla="*/ 7046832 w 17232739"/>
              <a:gd name="connsiteY128" fmla="*/ 156783 h 282293"/>
              <a:gd name="connsiteX129" fmla="*/ 7057395 w 17232739"/>
              <a:gd name="connsiteY129" fmla="*/ 142556 h 282293"/>
              <a:gd name="connsiteX130" fmla="*/ 7256587 w 17232739"/>
              <a:gd name="connsiteY130" fmla="*/ 16 h 282293"/>
              <a:gd name="connsiteX131" fmla="*/ 7284970 w 17232739"/>
              <a:gd name="connsiteY131" fmla="*/ 7540 h 282293"/>
              <a:gd name="connsiteX132" fmla="*/ 7315765 w 17232739"/>
              <a:gd name="connsiteY132" fmla="*/ 153078 h 282293"/>
              <a:gd name="connsiteX133" fmla="*/ 7314709 w 17232739"/>
              <a:gd name="connsiteY133" fmla="*/ 156784 h 282293"/>
              <a:gd name="connsiteX134" fmla="*/ 7325273 w 17232739"/>
              <a:gd name="connsiteY134" fmla="*/ 142556 h 282293"/>
              <a:gd name="connsiteX135" fmla="*/ 7524466 w 17232739"/>
              <a:gd name="connsiteY135" fmla="*/ 16 h 282293"/>
              <a:gd name="connsiteX136" fmla="*/ 7552849 w 17232739"/>
              <a:gd name="connsiteY136" fmla="*/ 7540 h 282293"/>
              <a:gd name="connsiteX137" fmla="*/ 7583644 w 17232739"/>
              <a:gd name="connsiteY137" fmla="*/ 153078 h 282293"/>
              <a:gd name="connsiteX138" fmla="*/ 7582589 w 17232739"/>
              <a:gd name="connsiteY138" fmla="*/ 156783 h 282293"/>
              <a:gd name="connsiteX139" fmla="*/ 7593151 w 17232739"/>
              <a:gd name="connsiteY139" fmla="*/ 142556 h 282293"/>
              <a:gd name="connsiteX140" fmla="*/ 7792344 w 17232739"/>
              <a:gd name="connsiteY140" fmla="*/ 16 h 282293"/>
              <a:gd name="connsiteX141" fmla="*/ 7820726 w 17232739"/>
              <a:gd name="connsiteY141" fmla="*/ 7540 h 282293"/>
              <a:gd name="connsiteX142" fmla="*/ 7851522 w 17232739"/>
              <a:gd name="connsiteY142" fmla="*/ 153078 h 282293"/>
              <a:gd name="connsiteX143" fmla="*/ 7850466 w 17232739"/>
              <a:gd name="connsiteY143" fmla="*/ 156783 h 282293"/>
              <a:gd name="connsiteX144" fmla="*/ 7861029 w 17232739"/>
              <a:gd name="connsiteY144" fmla="*/ 142556 h 282293"/>
              <a:gd name="connsiteX145" fmla="*/ 8060222 w 17232739"/>
              <a:gd name="connsiteY145" fmla="*/ 16 h 282293"/>
              <a:gd name="connsiteX146" fmla="*/ 8088604 w 17232739"/>
              <a:gd name="connsiteY146" fmla="*/ 7540 h 282293"/>
              <a:gd name="connsiteX147" fmla="*/ 8119400 w 17232739"/>
              <a:gd name="connsiteY147" fmla="*/ 153078 h 282293"/>
              <a:gd name="connsiteX148" fmla="*/ 8118344 w 17232739"/>
              <a:gd name="connsiteY148" fmla="*/ 156785 h 282293"/>
              <a:gd name="connsiteX149" fmla="*/ 8128908 w 17232739"/>
              <a:gd name="connsiteY149" fmla="*/ 142556 h 282293"/>
              <a:gd name="connsiteX150" fmla="*/ 8328100 w 17232739"/>
              <a:gd name="connsiteY150" fmla="*/ 16 h 282293"/>
              <a:gd name="connsiteX151" fmla="*/ 8356482 w 17232739"/>
              <a:gd name="connsiteY151" fmla="*/ 7540 h 282293"/>
              <a:gd name="connsiteX152" fmla="*/ 8387279 w 17232739"/>
              <a:gd name="connsiteY152" fmla="*/ 153078 h 282293"/>
              <a:gd name="connsiteX153" fmla="*/ 8386228 w 17232739"/>
              <a:gd name="connsiteY153" fmla="*/ 156766 h 282293"/>
              <a:gd name="connsiteX154" fmla="*/ 8396778 w 17232739"/>
              <a:gd name="connsiteY154" fmla="*/ 142556 h 282293"/>
              <a:gd name="connsiteX155" fmla="*/ 8595970 w 17232739"/>
              <a:gd name="connsiteY155" fmla="*/ 16 h 282293"/>
              <a:gd name="connsiteX156" fmla="*/ 8624352 w 17232739"/>
              <a:gd name="connsiteY156" fmla="*/ 7540 h 282293"/>
              <a:gd name="connsiteX157" fmla="*/ 8655149 w 17232739"/>
              <a:gd name="connsiteY157" fmla="*/ 153078 h 282293"/>
              <a:gd name="connsiteX158" fmla="*/ 8654250 w 17232739"/>
              <a:gd name="connsiteY158" fmla="*/ 156232 h 282293"/>
              <a:gd name="connsiteX159" fmla="*/ 8654302 w 17232739"/>
              <a:gd name="connsiteY159" fmla="*/ 156154 h 282293"/>
              <a:gd name="connsiteX160" fmla="*/ 8864253 w 17232739"/>
              <a:gd name="connsiteY160" fmla="*/ 16 h 282293"/>
              <a:gd name="connsiteX161" fmla="*/ 8892635 w 17232739"/>
              <a:gd name="connsiteY161" fmla="*/ 7540 h 282293"/>
              <a:gd name="connsiteX162" fmla="*/ 8923432 w 17232739"/>
              <a:gd name="connsiteY162" fmla="*/ 153078 h 282293"/>
              <a:gd name="connsiteX163" fmla="*/ 8922376 w 17232739"/>
              <a:gd name="connsiteY163" fmla="*/ 156783 h 282293"/>
              <a:gd name="connsiteX164" fmla="*/ 8932938 w 17232739"/>
              <a:gd name="connsiteY164" fmla="*/ 142556 h 282293"/>
              <a:gd name="connsiteX165" fmla="*/ 9132131 w 17232739"/>
              <a:gd name="connsiteY165" fmla="*/ 16 h 282293"/>
              <a:gd name="connsiteX166" fmla="*/ 9160513 w 17232739"/>
              <a:gd name="connsiteY166" fmla="*/ 7540 h 282293"/>
              <a:gd name="connsiteX167" fmla="*/ 9191310 w 17232739"/>
              <a:gd name="connsiteY167" fmla="*/ 153078 h 282293"/>
              <a:gd name="connsiteX168" fmla="*/ 9190253 w 17232739"/>
              <a:gd name="connsiteY168" fmla="*/ 156785 h 282293"/>
              <a:gd name="connsiteX169" fmla="*/ 9200817 w 17232739"/>
              <a:gd name="connsiteY169" fmla="*/ 142556 h 282293"/>
              <a:gd name="connsiteX170" fmla="*/ 9400010 w 17232739"/>
              <a:gd name="connsiteY170" fmla="*/ 16 h 282293"/>
              <a:gd name="connsiteX171" fmla="*/ 9428392 w 17232739"/>
              <a:gd name="connsiteY171" fmla="*/ 7540 h 282293"/>
              <a:gd name="connsiteX172" fmla="*/ 9459188 w 17232739"/>
              <a:gd name="connsiteY172" fmla="*/ 153078 h 282293"/>
              <a:gd name="connsiteX173" fmla="*/ 9458133 w 17232739"/>
              <a:gd name="connsiteY173" fmla="*/ 156783 h 282293"/>
              <a:gd name="connsiteX174" fmla="*/ 9468695 w 17232739"/>
              <a:gd name="connsiteY174" fmla="*/ 142556 h 282293"/>
              <a:gd name="connsiteX175" fmla="*/ 9667888 w 17232739"/>
              <a:gd name="connsiteY175" fmla="*/ 16 h 282293"/>
              <a:gd name="connsiteX176" fmla="*/ 9696270 w 17232739"/>
              <a:gd name="connsiteY176" fmla="*/ 7540 h 282293"/>
              <a:gd name="connsiteX177" fmla="*/ 9727066 w 17232739"/>
              <a:gd name="connsiteY177" fmla="*/ 153078 h 282293"/>
              <a:gd name="connsiteX178" fmla="*/ 9726010 w 17232739"/>
              <a:gd name="connsiteY178" fmla="*/ 156783 h 282293"/>
              <a:gd name="connsiteX179" fmla="*/ 9736573 w 17232739"/>
              <a:gd name="connsiteY179" fmla="*/ 142556 h 282293"/>
              <a:gd name="connsiteX180" fmla="*/ 9935766 w 17232739"/>
              <a:gd name="connsiteY180" fmla="*/ 16 h 282293"/>
              <a:gd name="connsiteX181" fmla="*/ 9964148 w 17232739"/>
              <a:gd name="connsiteY181" fmla="*/ 7540 h 282293"/>
              <a:gd name="connsiteX182" fmla="*/ 9994944 w 17232739"/>
              <a:gd name="connsiteY182" fmla="*/ 153078 h 282293"/>
              <a:gd name="connsiteX183" fmla="*/ 9993886 w 17232739"/>
              <a:gd name="connsiteY183" fmla="*/ 156785 h 282293"/>
              <a:gd name="connsiteX184" fmla="*/ 10004451 w 17232739"/>
              <a:gd name="connsiteY184" fmla="*/ 142556 h 282293"/>
              <a:gd name="connsiteX185" fmla="*/ 10203644 w 17232739"/>
              <a:gd name="connsiteY185" fmla="*/ 16 h 282293"/>
              <a:gd name="connsiteX186" fmla="*/ 10232025 w 17232739"/>
              <a:gd name="connsiteY186" fmla="*/ 7540 h 282293"/>
              <a:gd name="connsiteX187" fmla="*/ 10262823 w 17232739"/>
              <a:gd name="connsiteY187" fmla="*/ 153078 h 282293"/>
              <a:gd name="connsiteX188" fmla="*/ 10261767 w 17232739"/>
              <a:gd name="connsiteY188" fmla="*/ 156783 h 282293"/>
              <a:gd name="connsiteX189" fmla="*/ 10272329 w 17232739"/>
              <a:gd name="connsiteY189" fmla="*/ 142556 h 282293"/>
              <a:gd name="connsiteX190" fmla="*/ 10471522 w 17232739"/>
              <a:gd name="connsiteY190" fmla="*/ 16 h 282293"/>
              <a:gd name="connsiteX191" fmla="*/ 10499904 w 17232739"/>
              <a:gd name="connsiteY191" fmla="*/ 7540 h 282293"/>
              <a:gd name="connsiteX192" fmla="*/ 10530701 w 17232739"/>
              <a:gd name="connsiteY192" fmla="*/ 153078 h 282293"/>
              <a:gd name="connsiteX193" fmla="*/ 10529645 w 17232739"/>
              <a:gd name="connsiteY193" fmla="*/ 156783 h 282293"/>
              <a:gd name="connsiteX194" fmla="*/ 10540207 w 17232739"/>
              <a:gd name="connsiteY194" fmla="*/ 142556 h 282293"/>
              <a:gd name="connsiteX195" fmla="*/ 10739400 w 17232739"/>
              <a:gd name="connsiteY195" fmla="*/ 16 h 282293"/>
              <a:gd name="connsiteX196" fmla="*/ 10767782 w 17232739"/>
              <a:gd name="connsiteY196" fmla="*/ 7540 h 282293"/>
              <a:gd name="connsiteX197" fmla="*/ 10798579 w 17232739"/>
              <a:gd name="connsiteY197" fmla="*/ 153078 h 282293"/>
              <a:gd name="connsiteX198" fmla="*/ 10797521 w 17232739"/>
              <a:gd name="connsiteY198" fmla="*/ 156785 h 282293"/>
              <a:gd name="connsiteX199" fmla="*/ 10808087 w 17232739"/>
              <a:gd name="connsiteY199" fmla="*/ 142556 h 282293"/>
              <a:gd name="connsiteX200" fmla="*/ 11007279 w 17232739"/>
              <a:gd name="connsiteY200" fmla="*/ 16 h 282293"/>
              <a:gd name="connsiteX201" fmla="*/ 11035660 w 17232739"/>
              <a:gd name="connsiteY201" fmla="*/ 7540 h 282293"/>
              <a:gd name="connsiteX202" fmla="*/ 11066457 w 17232739"/>
              <a:gd name="connsiteY202" fmla="*/ 153078 h 282293"/>
              <a:gd name="connsiteX203" fmla="*/ 11065401 w 17232739"/>
              <a:gd name="connsiteY203" fmla="*/ 156783 h 282293"/>
              <a:gd name="connsiteX204" fmla="*/ 11075965 w 17232739"/>
              <a:gd name="connsiteY204" fmla="*/ 142556 h 282293"/>
              <a:gd name="connsiteX205" fmla="*/ 11275157 w 17232739"/>
              <a:gd name="connsiteY205" fmla="*/ 16 h 282293"/>
              <a:gd name="connsiteX206" fmla="*/ 11303539 w 17232739"/>
              <a:gd name="connsiteY206" fmla="*/ 7540 h 282293"/>
              <a:gd name="connsiteX207" fmla="*/ 11334336 w 17232739"/>
              <a:gd name="connsiteY207" fmla="*/ 153078 h 282293"/>
              <a:gd name="connsiteX208" fmla="*/ 11333279 w 17232739"/>
              <a:gd name="connsiteY208" fmla="*/ 156783 h 282293"/>
              <a:gd name="connsiteX209" fmla="*/ 11343841 w 17232739"/>
              <a:gd name="connsiteY209" fmla="*/ 142556 h 282293"/>
              <a:gd name="connsiteX210" fmla="*/ 11543035 w 17232739"/>
              <a:gd name="connsiteY210" fmla="*/ 16 h 282293"/>
              <a:gd name="connsiteX211" fmla="*/ 11571417 w 17232739"/>
              <a:gd name="connsiteY211" fmla="*/ 7540 h 282293"/>
              <a:gd name="connsiteX212" fmla="*/ 11602212 w 17232739"/>
              <a:gd name="connsiteY212" fmla="*/ 153078 h 282293"/>
              <a:gd name="connsiteX213" fmla="*/ 11601156 w 17232739"/>
              <a:gd name="connsiteY213" fmla="*/ 156785 h 282293"/>
              <a:gd name="connsiteX214" fmla="*/ 11611721 w 17232739"/>
              <a:gd name="connsiteY214" fmla="*/ 142556 h 282293"/>
              <a:gd name="connsiteX215" fmla="*/ 11810914 w 17232739"/>
              <a:gd name="connsiteY215" fmla="*/ 16 h 282293"/>
              <a:gd name="connsiteX216" fmla="*/ 11839295 w 17232739"/>
              <a:gd name="connsiteY216" fmla="*/ 7540 h 282293"/>
              <a:gd name="connsiteX217" fmla="*/ 11870092 w 17232739"/>
              <a:gd name="connsiteY217" fmla="*/ 153078 h 282293"/>
              <a:gd name="connsiteX218" fmla="*/ 11869036 w 17232739"/>
              <a:gd name="connsiteY218" fmla="*/ 156783 h 282293"/>
              <a:gd name="connsiteX219" fmla="*/ 11879598 w 17232739"/>
              <a:gd name="connsiteY219" fmla="*/ 142556 h 282293"/>
              <a:gd name="connsiteX220" fmla="*/ 12078792 w 17232739"/>
              <a:gd name="connsiteY220" fmla="*/ 16 h 282293"/>
              <a:gd name="connsiteX221" fmla="*/ 12107173 w 17232739"/>
              <a:gd name="connsiteY221" fmla="*/ 7540 h 282293"/>
              <a:gd name="connsiteX222" fmla="*/ 12137969 w 17232739"/>
              <a:gd name="connsiteY222" fmla="*/ 153078 h 282293"/>
              <a:gd name="connsiteX223" fmla="*/ 12136913 w 17232739"/>
              <a:gd name="connsiteY223" fmla="*/ 156783 h 282293"/>
              <a:gd name="connsiteX224" fmla="*/ 12147476 w 17232739"/>
              <a:gd name="connsiteY224" fmla="*/ 142556 h 282293"/>
              <a:gd name="connsiteX225" fmla="*/ 12346669 w 17232739"/>
              <a:gd name="connsiteY225" fmla="*/ 16 h 282293"/>
              <a:gd name="connsiteX226" fmla="*/ 12375051 w 17232739"/>
              <a:gd name="connsiteY226" fmla="*/ 7540 h 282293"/>
              <a:gd name="connsiteX227" fmla="*/ 12405847 w 17232739"/>
              <a:gd name="connsiteY227" fmla="*/ 153078 h 282293"/>
              <a:gd name="connsiteX228" fmla="*/ 12404792 w 17232739"/>
              <a:gd name="connsiteY228" fmla="*/ 156782 h 282293"/>
              <a:gd name="connsiteX229" fmla="*/ 12415354 w 17232739"/>
              <a:gd name="connsiteY229" fmla="*/ 142556 h 282293"/>
              <a:gd name="connsiteX230" fmla="*/ 12614547 w 17232739"/>
              <a:gd name="connsiteY230" fmla="*/ 16 h 282293"/>
              <a:gd name="connsiteX231" fmla="*/ 12642929 w 17232739"/>
              <a:gd name="connsiteY231" fmla="*/ 7540 h 282293"/>
              <a:gd name="connsiteX232" fmla="*/ 12673725 w 17232739"/>
              <a:gd name="connsiteY232" fmla="*/ 153078 h 282293"/>
              <a:gd name="connsiteX233" fmla="*/ 12672669 w 17232739"/>
              <a:gd name="connsiteY233" fmla="*/ 156785 h 282293"/>
              <a:gd name="connsiteX234" fmla="*/ 12683233 w 17232739"/>
              <a:gd name="connsiteY234" fmla="*/ 142556 h 282293"/>
              <a:gd name="connsiteX235" fmla="*/ 12882426 w 17232739"/>
              <a:gd name="connsiteY235" fmla="*/ 16 h 282293"/>
              <a:gd name="connsiteX236" fmla="*/ 12910808 w 17232739"/>
              <a:gd name="connsiteY236" fmla="*/ 7540 h 282293"/>
              <a:gd name="connsiteX237" fmla="*/ 12941604 w 17232739"/>
              <a:gd name="connsiteY237" fmla="*/ 153078 h 282293"/>
              <a:gd name="connsiteX238" fmla="*/ 12940549 w 17232739"/>
              <a:gd name="connsiteY238" fmla="*/ 156782 h 282293"/>
              <a:gd name="connsiteX239" fmla="*/ 12951111 w 17232739"/>
              <a:gd name="connsiteY239" fmla="*/ 142556 h 282293"/>
              <a:gd name="connsiteX240" fmla="*/ 13150304 w 17232739"/>
              <a:gd name="connsiteY240" fmla="*/ 16 h 282293"/>
              <a:gd name="connsiteX241" fmla="*/ 13178686 w 17232739"/>
              <a:gd name="connsiteY241" fmla="*/ 7540 h 282293"/>
              <a:gd name="connsiteX242" fmla="*/ 13209482 w 17232739"/>
              <a:gd name="connsiteY242" fmla="*/ 153078 h 282293"/>
              <a:gd name="connsiteX243" fmla="*/ 13208427 w 17232739"/>
              <a:gd name="connsiteY243" fmla="*/ 156782 h 282293"/>
              <a:gd name="connsiteX244" fmla="*/ 13218989 w 17232739"/>
              <a:gd name="connsiteY244" fmla="*/ 142556 h 282293"/>
              <a:gd name="connsiteX245" fmla="*/ 13418182 w 17232739"/>
              <a:gd name="connsiteY245" fmla="*/ 16 h 282293"/>
              <a:gd name="connsiteX246" fmla="*/ 13446564 w 17232739"/>
              <a:gd name="connsiteY246" fmla="*/ 7540 h 282293"/>
              <a:gd name="connsiteX247" fmla="*/ 13477360 w 17232739"/>
              <a:gd name="connsiteY247" fmla="*/ 153078 h 282293"/>
              <a:gd name="connsiteX248" fmla="*/ 13476304 w 17232739"/>
              <a:gd name="connsiteY248" fmla="*/ 156785 h 282293"/>
              <a:gd name="connsiteX249" fmla="*/ 13486868 w 17232739"/>
              <a:gd name="connsiteY249" fmla="*/ 142556 h 282293"/>
              <a:gd name="connsiteX250" fmla="*/ 13686061 w 17232739"/>
              <a:gd name="connsiteY250" fmla="*/ 16 h 282293"/>
              <a:gd name="connsiteX251" fmla="*/ 13714443 w 17232739"/>
              <a:gd name="connsiteY251" fmla="*/ 7540 h 282293"/>
              <a:gd name="connsiteX252" fmla="*/ 13745239 w 17232739"/>
              <a:gd name="connsiteY252" fmla="*/ 153078 h 282293"/>
              <a:gd name="connsiteX253" fmla="*/ 13744183 w 17232739"/>
              <a:gd name="connsiteY253" fmla="*/ 156783 h 282293"/>
              <a:gd name="connsiteX254" fmla="*/ 13754746 w 17232739"/>
              <a:gd name="connsiteY254" fmla="*/ 142556 h 282293"/>
              <a:gd name="connsiteX255" fmla="*/ 13953939 w 17232739"/>
              <a:gd name="connsiteY255" fmla="*/ 16 h 282293"/>
              <a:gd name="connsiteX256" fmla="*/ 13982321 w 17232739"/>
              <a:gd name="connsiteY256" fmla="*/ 7540 h 282293"/>
              <a:gd name="connsiteX257" fmla="*/ 14013117 w 17232739"/>
              <a:gd name="connsiteY257" fmla="*/ 153078 h 282293"/>
              <a:gd name="connsiteX258" fmla="*/ 14012062 w 17232739"/>
              <a:gd name="connsiteY258" fmla="*/ 156782 h 282293"/>
              <a:gd name="connsiteX259" fmla="*/ 14022624 w 17232739"/>
              <a:gd name="connsiteY259" fmla="*/ 142556 h 282293"/>
              <a:gd name="connsiteX260" fmla="*/ 14221817 w 17232739"/>
              <a:gd name="connsiteY260" fmla="*/ 16 h 282293"/>
              <a:gd name="connsiteX261" fmla="*/ 14250199 w 17232739"/>
              <a:gd name="connsiteY261" fmla="*/ 7540 h 282293"/>
              <a:gd name="connsiteX262" fmla="*/ 14280995 w 17232739"/>
              <a:gd name="connsiteY262" fmla="*/ 153078 h 282293"/>
              <a:gd name="connsiteX263" fmla="*/ 14279939 w 17232739"/>
              <a:gd name="connsiteY263" fmla="*/ 156785 h 282293"/>
              <a:gd name="connsiteX264" fmla="*/ 14290503 w 17232739"/>
              <a:gd name="connsiteY264" fmla="*/ 142556 h 282293"/>
              <a:gd name="connsiteX265" fmla="*/ 14489696 w 17232739"/>
              <a:gd name="connsiteY265" fmla="*/ 16 h 282293"/>
              <a:gd name="connsiteX266" fmla="*/ 14518078 w 17232739"/>
              <a:gd name="connsiteY266" fmla="*/ 7540 h 282293"/>
              <a:gd name="connsiteX267" fmla="*/ 14548874 w 17232739"/>
              <a:gd name="connsiteY267" fmla="*/ 153078 h 282293"/>
              <a:gd name="connsiteX268" fmla="*/ 14547819 w 17232739"/>
              <a:gd name="connsiteY268" fmla="*/ 156782 h 282293"/>
              <a:gd name="connsiteX269" fmla="*/ 14558381 w 17232739"/>
              <a:gd name="connsiteY269" fmla="*/ 142556 h 282293"/>
              <a:gd name="connsiteX270" fmla="*/ 14757574 w 17232739"/>
              <a:gd name="connsiteY270" fmla="*/ 16 h 282293"/>
              <a:gd name="connsiteX271" fmla="*/ 14785956 w 17232739"/>
              <a:gd name="connsiteY271" fmla="*/ 7540 h 282293"/>
              <a:gd name="connsiteX272" fmla="*/ 14816752 w 17232739"/>
              <a:gd name="connsiteY272" fmla="*/ 153078 h 282293"/>
              <a:gd name="connsiteX273" fmla="*/ 14815697 w 17232739"/>
              <a:gd name="connsiteY273" fmla="*/ 156782 h 282293"/>
              <a:gd name="connsiteX274" fmla="*/ 14826259 w 17232739"/>
              <a:gd name="connsiteY274" fmla="*/ 142556 h 282293"/>
              <a:gd name="connsiteX275" fmla="*/ 15025452 w 17232739"/>
              <a:gd name="connsiteY275" fmla="*/ 16 h 282293"/>
              <a:gd name="connsiteX276" fmla="*/ 15053834 w 17232739"/>
              <a:gd name="connsiteY276" fmla="*/ 7540 h 282293"/>
              <a:gd name="connsiteX277" fmla="*/ 15084630 w 17232739"/>
              <a:gd name="connsiteY277" fmla="*/ 153078 h 282293"/>
              <a:gd name="connsiteX278" fmla="*/ 15083574 w 17232739"/>
              <a:gd name="connsiteY278" fmla="*/ 156785 h 282293"/>
              <a:gd name="connsiteX279" fmla="*/ 15094138 w 17232739"/>
              <a:gd name="connsiteY279" fmla="*/ 142556 h 282293"/>
              <a:gd name="connsiteX280" fmla="*/ 15293331 w 17232739"/>
              <a:gd name="connsiteY280" fmla="*/ 16 h 282293"/>
              <a:gd name="connsiteX281" fmla="*/ 15321713 w 17232739"/>
              <a:gd name="connsiteY281" fmla="*/ 7540 h 282293"/>
              <a:gd name="connsiteX282" fmla="*/ 15352509 w 17232739"/>
              <a:gd name="connsiteY282" fmla="*/ 153078 h 282293"/>
              <a:gd name="connsiteX283" fmla="*/ 15351453 w 17232739"/>
              <a:gd name="connsiteY283" fmla="*/ 156783 h 282293"/>
              <a:gd name="connsiteX284" fmla="*/ 15362016 w 17232739"/>
              <a:gd name="connsiteY284" fmla="*/ 142556 h 282293"/>
              <a:gd name="connsiteX285" fmla="*/ 15561209 w 17232739"/>
              <a:gd name="connsiteY285" fmla="*/ 16 h 282293"/>
              <a:gd name="connsiteX286" fmla="*/ 15589591 w 17232739"/>
              <a:gd name="connsiteY286" fmla="*/ 7540 h 282293"/>
              <a:gd name="connsiteX287" fmla="*/ 15620387 w 17232739"/>
              <a:gd name="connsiteY287" fmla="*/ 153078 h 282293"/>
              <a:gd name="connsiteX288" fmla="*/ 15619331 w 17232739"/>
              <a:gd name="connsiteY288" fmla="*/ 156783 h 282293"/>
              <a:gd name="connsiteX289" fmla="*/ 15629894 w 17232739"/>
              <a:gd name="connsiteY289" fmla="*/ 142556 h 282293"/>
              <a:gd name="connsiteX290" fmla="*/ 15829087 w 17232739"/>
              <a:gd name="connsiteY290" fmla="*/ 16 h 282293"/>
              <a:gd name="connsiteX291" fmla="*/ 15857469 w 17232739"/>
              <a:gd name="connsiteY291" fmla="*/ 7540 h 282293"/>
              <a:gd name="connsiteX292" fmla="*/ 15888265 w 17232739"/>
              <a:gd name="connsiteY292" fmla="*/ 153078 h 282293"/>
              <a:gd name="connsiteX293" fmla="*/ 15887209 w 17232739"/>
              <a:gd name="connsiteY293" fmla="*/ 156784 h 282293"/>
              <a:gd name="connsiteX294" fmla="*/ 15897773 w 17232739"/>
              <a:gd name="connsiteY294" fmla="*/ 142556 h 282293"/>
              <a:gd name="connsiteX295" fmla="*/ 16096966 w 17232739"/>
              <a:gd name="connsiteY295" fmla="*/ 16 h 282293"/>
              <a:gd name="connsiteX296" fmla="*/ 16125348 w 17232739"/>
              <a:gd name="connsiteY296" fmla="*/ 7540 h 282293"/>
              <a:gd name="connsiteX297" fmla="*/ 16156144 w 17232739"/>
              <a:gd name="connsiteY297" fmla="*/ 153078 h 282293"/>
              <a:gd name="connsiteX298" fmla="*/ 16155088 w 17232739"/>
              <a:gd name="connsiteY298" fmla="*/ 156783 h 282293"/>
              <a:gd name="connsiteX299" fmla="*/ 16165652 w 17232739"/>
              <a:gd name="connsiteY299" fmla="*/ 142556 h 282293"/>
              <a:gd name="connsiteX300" fmla="*/ 16364844 w 17232739"/>
              <a:gd name="connsiteY300" fmla="*/ 16 h 282293"/>
              <a:gd name="connsiteX301" fmla="*/ 16393226 w 17232739"/>
              <a:gd name="connsiteY301" fmla="*/ 7540 h 282293"/>
              <a:gd name="connsiteX302" fmla="*/ 16424022 w 17232739"/>
              <a:gd name="connsiteY302" fmla="*/ 153078 h 282293"/>
              <a:gd name="connsiteX303" fmla="*/ 16422966 w 17232739"/>
              <a:gd name="connsiteY303" fmla="*/ 156783 h 282293"/>
              <a:gd name="connsiteX304" fmla="*/ 16433528 w 17232739"/>
              <a:gd name="connsiteY304" fmla="*/ 142556 h 282293"/>
              <a:gd name="connsiteX305" fmla="*/ 16632722 w 17232739"/>
              <a:gd name="connsiteY305" fmla="*/ 16 h 282293"/>
              <a:gd name="connsiteX306" fmla="*/ 16661104 w 17232739"/>
              <a:gd name="connsiteY306" fmla="*/ 7540 h 282293"/>
              <a:gd name="connsiteX307" fmla="*/ 16691900 w 17232739"/>
              <a:gd name="connsiteY307" fmla="*/ 153078 h 282293"/>
              <a:gd name="connsiteX308" fmla="*/ 16690844 w 17232739"/>
              <a:gd name="connsiteY308" fmla="*/ 156785 h 282293"/>
              <a:gd name="connsiteX309" fmla="*/ 16701408 w 17232739"/>
              <a:gd name="connsiteY309" fmla="*/ 142556 h 282293"/>
              <a:gd name="connsiteX310" fmla="*/ 16900600 w 17232739"/>
              <a:gd name="connsiteY310" fmla="*/ 16 h 282293"/>
              <a:gd name="connsiteX311" fmla="*/ 16928982 w 17232739"/>
              <a:gd name="connsiteY311" fmla="*/ 7540 h 282293"/>
              <a:gd name="connsiteX312" fmla="*/ 16959780 w 17232739"/>
              <a:gd name="connsiteY312" fmla="*/ 153078 h 282293"/>
              <a:gd name="connsiteX313" fmla="*/ 16958728 w 17232739"/>
              <a:gd name="connsiteY313" fmla="*/ 156766 h 282293"/>
              <a:gd name="connsiteX314" fmla="*/ 16969278 w 17232739"/>
              <a:gd name="connsiteY314" fmla="*/ 142556 h 282293"/>
              <a:gd name="connsiteX315" fmla="*/ 17168470 w 17232739"/>
              <a:gd name="connsiteY315" fmla="*/ 16 h 282293"/>
              <a:gd name="connsiteX316" fmla="*/ 17196852 w 17232739"/>
              <a:gd name="connsiteY316" fmla="*/ 7540 h 282293"/>
              <a:gd name="connsiteX317" fmla="*/ 17193712 w 17232739"/>
              <a:gd name="connsiteY317" fmla="*/ 272134 h 282293"/>
              <a:gd name="connsiteX318" fmla="*/ 17189316 w 17232739"/>
              <a:gd name="connsiteY318" fmla="*/ 282293 h 282293"/>
              <a:gd name="connsiteX319" fmla="*/ 0 w 17232739"/>
              <a:gd name="connsiteY319" fmla="*/ 282293 h 282293"/>
              <a:gd name="connsiteX320" fmla="*/ 9470 w 17232739"/>
              <a:gd name="connsiteY320" fmla="*/ 264370 h 282293"/>
              <a:gd name="connsiteX321" fmla="*/ 291753 w 17232739"/>
              <a:gd name="connsiteY321" fmla="*/ 16 h 282293"/>
              <a:gd name="connsiteX0" fmla="*/ 291753 w 17232739"/>
              <a:gd name="connsiteY0" fmla="*/ 16 h 282293"/>
              <a:gd name="connsiteX1" fmla="*/ 320135 w 17232739"/>
              <a:gd name="connsiteY1" fmla="*/ 7540 h 282293"/>
              <a:gd name="connsiteX2" fmla="*/ 350932 w 17232739"/>
              <a:gd name="connsiteY2" fmla="*/ 153078 h 282293"/>
              <a:gd name="connsiteX3" fmla="*/ 349876 w 17232739"/>
              <a:gd name="connsiteY3" fmla="*/ 156783 h 282293"/>
              <a:gd name="connsiteX4" fmla="*/ 360438 w 17232739"/>
              <a:gd name="connsiteY4" fmla="*/ 142556 h 282293"/>
              <a:gd name="connsiteX5" fmla="*/ 559631 w 17232739"/>
              <a:gd name="connsiteY5" fmla="*/ 16 h 282293"/>
              <a:gd name="connsiteX6" fmla="*/ 588013 w 17232739"/>
              <a:gd name="connsiteY6" fmla="*/ 7540 h 282293"/>
              <a:gd name="connsiteX7" fmla="*/ 618810 w 17232739"/>
              <a:gd name="connsiteY7" fmla="*/ 153078 h 282293"/>
              <a:gd name="connsiteX8" fmla="*/ 617753 w 17232739"/>
              <a:gd name="connsiteY8" fmla="*/ 156785 h 282293"/>
              <a:gd name="connsiteX9" fmla="*/ 628317 w 17232739"/>
              <a:gd name="connsiteY9" fmla="*/ 142556 h 282293"/>
              <a:gd name="connsiteX10" fmla="*/ 827510 w 17232739"/>
              <a:gd name="connsiteY10" fmla="*/ 16 h 282293"/>
              <a:gd name="connsiteX11" fmla="*/ 855892 w 17232739"/>
              <a:gd name="connsiteY11" fmla="*/ 7540 h 282293"/>
              <a:gd name="connsiteX12" fmla="*/ 886688 w 17232739"/>
              <a:gd name="connsiteY12" fmla="*/ 153078 h 282293"/>
              <a:gd name="connsiteX13" fmla="*/ 885633 w 17232739"/>
              <a:gd name="connsiteY13" fmla="*/ 156783 h 282293"/>
              <a:gd name="connsiteX14" fmla="*/ 896195 w 17232739"/>
              <a:gd name="connsiteY14" fmla="*/ 142556 h 282293"/>
              <a:gd name="connsiteX15" fmla="*/ 1095388 w 17232739"/>
              <a:gd name="connsiteY15" fmla="*/ 16 h 282293"/>
              <a:gd name="connsiteX16" fmla="*/ 1123770 w 17232739"/>
              <a:gd name="connsiteY16" fmla="*/ 7540 h 282293"/>
              <a:gd name="connsiteX17" fmla="*/ 1154566 w 17232739"/>
              <a:gd name="connsiteY17" fmla="*/ 153078 h 282293"/>
              <a:gd name="connsiteX18" fmla="*/ 1153510 w 17232739"/>
              <a:gd name="connsiteY18" fmla="*/ 156783 h 282293"/>
              <a:gd name="connsiteX19" fmla="*/ 1164073 w 17232739"/>
              <a:gd name="connsiteY19" fmla="*/ 142556 h 282293"/>
              <a:gd name="connsiteX20" fmla="*/ 1363266 w 17232739"/>
              <a:gd name="connsiteY20" fmla="*/ 16 h 282293"/>
              <a:gd name="connsiteX21" fmla="*/ 1391648 w 17232739"/>
              <a:gd name="connsiteY21" fmla="*/ 7540 h 282293"/>
              <a:gd name="connsiteX22" fmla="*/ 1422444 w 17232739"/>
              <a:gd name="connsiteY22" fmla="*/ 153078 h 282293"/>
              <a:gd name="connsiteX23" fmla="*/ 1421386 w 17232739"/>
              <a:gd name="connsiteY23" fmla="*/ 156785 h 282293"/>
              <a:gd name="connsiteX24" fmla="*/ 1431952 w 17232739"/>
              <a:gd name="connsiteY24" fmla="*/ 142556 h 282293"/>
              <a:gd name="connsiteX25" fmla="*/ 1631144 w 17232739"/>
              <a:gd name="connsiteY25" fmla="*/ 16 h 282293"/>
              <a:gd name="connsiteX26" fmla="*/ 1659525 w 17232739"/>
              <a:gd name="connsiteY26" fmla="*/ 7540 h 282293"/>
              <a:gd name="connsiteX27" fmla="*/ 1690323 w 17232739"/>
              <a:gd name="connsiteY27" fmla="*/ 153078 h 282293"/>
              <a:gd name="connsiteX28" fmla="*/ 1689268 w 17232739"/>
              <a:gd name="connsiteY28" fmla="*/ 156783 h 282293"/>
              <a:gd name="connsiteX29" fmla="*/ 1699829 w 17232739"/>
              <a:gd name="connsiteY29" fmla="*/ 142556 h 282293"/>
              <a:gd name="connsiteX30" fmla="*/ 1899022 w 17232739"/>
              <a:gd name="connsiteY30" fmla="*/ 16 h 282293"/>
              <a:gd name="connsiteX31" fmla="*/ 1927404 w 17232739"/>
              <a:gd name="connsiteY31" fmla="*/ 7540 h 282293"/>
              <a:gd name="connsiteX32" fmla="*/ 1958201 w 17232739"/>
              <a:gd name="connsiteY32" fmla="*/ 153078 h 282293"/>
              <a:gd name="connsiteX33" fmla="*/ 1957145 w 17232739"/>
              <a:gd name="connsiteY33" fmla="*/ 156783 h 282293"/>
              <a:gd name="connsiteX34" fmla="*/ 1967707 w 17232739"/>
              <a:gd name="connsiteY34" fmla="*/ 142556 h 282293"/>
              <a:gd name="connsiteX35" fmla="*/ 2166900 w 17232739"/>
              <a:gd name="connsiteY35" fmla="*/ 16 h 282293"/>
              <a:gd name="connsiteX36" fmla="*/ 2195282 w 17232739"/>
              <a:gd name="connsiteY36" fmla="*/ 7540 h 282293"/>
              <a:gd name="connsiteX37" fmla="*/ 2226079 w 17232739"/>
              <a:gd name="connsiteY37" fmla="*/ 153078 h 282293"/>
              <a:gd name="connsiteX38" fmla="*/ 2225021 w 17232739"/>
              <a:gd name="connsiteY38" fmla="*/ 156785 h 282293"/>
              <a:gd name="connsiteX39" fmla="*/ 2235587 w 17232739"/>
              <a:gd name="connsiteY39" fmla="*/ 142556 h 282293"/>
              <a:gd name="connsiteX40" fmla="*/ 2434779 w 17232739"/>
              <a:gd name="connsiteY40" fmla="*/ 16 h 282293"/>
              <a:gd name="connsiteX41" fmla="*/ 2463160 w 17232739"/>
              <a:gd name="connsiteY41" fmla="*/ 7540 h 282293"/>
              <a:gd name="connsiteX42" fmla="*/ 2493957 w 17232739"/>
              <a:gd name="connsiteY42" fmla="*/ 153078 h 282293"/>
              <a:gd name="connsiteX43" fmla="*/ 2492901 w 17232739"/>
              <a:gd name="connsiteY43" fmla="*/ 156783 h 282293"/>
              <a:gd name="connsiteX44" fmla="*/ 2503465 w 17232739"/>
              <a:gd name="connsiteY44" fmla="*/ 142556 h 282293"/>
              <a:gd name="connsiteX45" fmla="*/ 2702658 w 17232739"/>
              <a:gd name="connsiteY45" fmla="*/ 16 h 282293"/>
              <a:gd name="connsiteX46" fmla="*/ 2731039 w 17232739"/>
              <a:gd name="connsiteY46" fmla="*/ 7540 h 282293"/>
              <a:gd name="connsiteX47" fmla="*/ 2761837 w 17232739"/>
              <a:gd name="connsiteY47" fmla="*/ 153078 h 282293"/>
              <a:gd name="connsiteX48" fmla="*/ 2760779 w 17232739"/>
              <a:gd name="connsiteY48" fmla="*/ 156783 h 282293"/>
              <a:gd name="connsiteX49" fmla="*/ 2771341 w 17232739"/>
              <a:gd name="connsiteY49" fmla="*/ 142556 h 282293"/>
              <a:gd name="connsiteX50" fmla="*/ 2970535 w 17232739"/>
              <a:gd name="connsiteY50" fmla="*/ 16 h 282293"/>
              <a:gd name="connsiteX51" fmla="*/ 2998917 w 17232739"/>
              <a:gd name="connsiteY51" fmla="*/ 7540 h 282293"/>
              <a:gd name="connsiteX52" fmla="*/ 3029712 w 17232739"/>
              <a:gd name="connsiteY52" fmla="*/ 153078 h 282293"/>
              <a:gd name="connsiteX53" fmla="*/ 3028656 w 17232739"/>
              <a:gd name="connsiteY53" fmla="*/ 156785 h 282293"/>
              <a:gd name="connsiteX54" fmla="*/ 3039221 w 17232739"/>
              <a:gd name="connsiteY54" fmla="*/ 142556 h 282293"/>
              <a:gd name="connsiteX55" fmla="*/ 3238414 w 17232739"/>
              <a:gd name="connsiteY55" fmla="*/ 16 h 282293"/>
              <a:gd name="connsiteX56" fmla="*/ 3266796 w 17232739"/>
              <a:gd name="connsiteY56" fmla="*/ 7540 h 282293"/>
              <a:gd name="connsiteX57" fmla="*/ 3297592 w 17232739"/>
              <a:gd name="connsiteY57" fmla="*/ 153078 h 282293"/>
              <a:gd name="connsiteX58" fmla="*/ 3296536 w 17232739"/>
              <a:gd name="connsiteY58" fmla="*/ 156783 h 282293"/>
              <a:gd name="connsiteX59" fmla="*/ 3307098 w 17232739"/>
              <a:gd name="connsiteY59" fmla="*/ 142556 h 282293"/>
              <a:gd name="connsiteX60" fmla="*/ 3506292 w 17232739"/>
              <a:gd name="connsiteY60" fmla="*/ 16 h 282293"/>
              <a:gd name="connsiteX61" fmla="*/ 3534674 w 17232739"/>
              <a:gd name="connsiteY61" fmla="*/ 7540 h 282293"/>
              <a:gd name="connsiteX62" fmla="*/ 3565469 w 17232739"/>
              <a:gd name="connsiteY62" fmla="*/ 153078 h 282293"/>
              <a:gd name="connsiteX63" fmla="*/ 3564413 w 17232739"/>
              <a:gd name="connsiteY63" fmla="*/ 156783 h 282293"/>
              <a:gd name="connsiteX64" fmla="*/ 3574976 w 17232739"/>
              <a:gd name="connsiteY64" fmla="*/ 142556 h 282293"/>
              <a:gd name="connsiteX65" fmla="*/ 3774169 w 17232739"/>
              <a:gd name="connsiteY65" fmla="*/ 16 h 282293"/>
              <a:gd name="connsiteX66" fmla="*/ 3802552 w 17232739"/>
              <a:gd name="connsiteY66" fmla="*/ 7540 h 282293"/>
              <a:gd name="connsiteX67" fmla="*/ 3833348 w 17232739"/>
              <a:gd name="connsiteY67" fmla="*/ 153078 h 282293"/>
              <a:gd name="connsiteX68" fmla="*/ 3832292 w 17232739"/>
              <a:gd name="connsiteY68" fmla="*/ 156782 h 282293"/>
              <a:gd name="connsiteX69" fmla="*/ 3842855 w 17232739"/>
              <a:gd name="connsiteY69" fmla="*/ 142556 h 282293"/>
              <a:gd name="connsiteX70" fmla="*/ 4042048 w 17232739"/>
              <a:gd name="connsiteY70" fmla="*/ 16 h 282293"/>
              <a:gd name="connsiteX71" fmla="*/ 4070429 w 17232739"/>
              <a:gd name="connsiteY71" fmla="*/ 7540 h 282293"/>
              <a:gd name="connsiteX72" fmla="*/ 4101226 w 17232739"/>
              <a:gd name="connsiteY72" fmla="*/ 153078 h 282293"/>
              <a:gd name="connsiteX73" fmla="*/ 4100170 w 17232739"/>
              <a:gd name="connsiteY73" fmla="*/ 156785 h 282293"/>
              <a:gd name="connsiteX74" fmla="*/ 4110734 w 17232739"/>
              <a:gd name="connsiteY74" fmla="*/ 142556 h 282293"/>
              <a:gd name="connsiteX75" fmla="*/ 4309927 w 17232739"/>
              <a:gd name="connsiteY75" fmla="*/ 16 h 282293"/>
              <a:gd name="connsiteX76" fmla="*/ 4338308 w 17232739"/>
              <a:gd name="connsiteY76" fmla="*/ 7540 h 282293"/>
              <a:gd name="connsiteX77" fmla="*/ 4369105 w 17232739"/>
              <a:gd name="connsiteY77" fmla="*/ 153078 h 282293"/>
              <a:gd name="connsiteX78" fmla="*/ 4368050 w 17232739"/>
              <a:gd name="connsiteY78" fmla="*/ 156782 h 282293"/>
              <a:gd name="connsiteX79" fmla="*/ 4378612 w 17232739"/>
              <a:gd name="connsiteY79" fmla="*/ 142556 h 282293"/>
              <a:gd name="connsiteX80" fmla="*/ 4577804 w 17232739"/>
              <a:gd name="connsiteY80" fmla="*/ 16 h 282293"/>
              <a:gd name="connsiteX81" fmla="*/ 4606187 w 17232739"/>
              <a:gd name="connsiteY81" fmla="*/ 7540 h 282293"/>
              <a:gd name="connsiteX82" fmla="*/ 4636982 w 17232739"/>
              <a:gd name="connsiteY82" fmla="*/ 153078 h 282293"/>
              <a:gd name="connsiteX83" fmla="*/ 4635928 w 17232739"/>
              <a:gd name="connsiteY83" fmla="*/ 156782 h 282293"/>
              <a:gd name="connsiteX84" fmla="*/ 4646489 w 17232739"/>
              <a:gd name="connsiteY84" fmla="*/ 142556 h 282293"/>
              <a:gd name="connsiteX85" fmla="*/ 4845682 w 17232739"/>
              <a:gd name="connsiteY85" fmla="*/ 16 h 282293"/>
              <a:gd name="connsiteX86" fmla="*/ 4874065 w 17232739"/>
              <a:gd name="connsiteY86" fmla="*/ 7540 h 282293"/>
              <a:gd name="connsiteX87" fmla="*/ 4904860 w 17232739"/>
              <a:gd name="connsiteY87" fmla="*/ 153078 h 282293"/>
              <a:gd name="connsiteX88" fmla="*/ 4903804 w 17232739"/>
              <a:gd name="connsiteY88" fmla="*/ 156785 h 282293"/>
              <a:gd name="connsiteX89" fmla="*/ 4914368 w 17232739"/>
              <a:gd name="connsiteY89" fmla="*/ 142556 h 282293"/>
              <a:gd name="connsiteX90" fmla="*/ 5113561 w 17232739"/>
              <a:gd name="connsiteY90" fmla="*/ 16 h 282293"/>
              <a:gd name="connsiteX91" fmla="*/ 5141944 w 17232739"/>
              <a:gd name="connsiteY91" fmla="*/ 7540 h 282293"/>
              <a:gd name="connsiteX92" fmla="*/ 5172740 w 17232739"/>
              <a:gd name="connsiteY92" fmla="*/ 153078 h 282293"/>
              <a:gd name="connsiteX93" fmla="*/ 5171683 w 17232739"/>
              <a:gd name="connsiteY93" fmla="*/ 156783 h 282293"/>
              <a:gd name="connsiteX94" fmla="*/ 5182247 w 17232739"/>
              <a:gd name="connsiteY94" fmla="*/ 142556 h 282293"/>
              <a:gd name="connsiteX95" fmla="*/ 5381440 w 17232739"/>
              <a:gd name="connsiteY95" fmla="*/ 16 h 282293"/>
              <a:gd name="connsiteX96" fmla="*/ 5409821 w 17232739"/>
              <a:gd name="connsiteY96" fmla="*/ 7540 h 282293"/>
              <a:gd name="connsiteX97" fmla="*/ 5440618 w 17232739"/>
              <a:gd name="connsiteY97" fmla="*/ 153078 h 282293"/>
              <a:gd name="connsiteX98" fmla="*/ 5439563 w 17232739"/>
              <a:gd name="connsiteY98" fmla="*/ 156782 h 282293"/>
              <a:gd name="connsiteX99" fmla="*/ 5450125 w 17232739"/>
              <a:gd name="connsiteY99" fmla="*/ 142556 h 282293"/>
              <a:gd name="connsiteX100" fmla="*/ 5649318 w 17232739"/>
              <a:gd name="connsiteY100" fmla="*/ 16 h 282293"/>
              <a:gd name="connsiteX101" fmla="*/ 5677699 w 17232739"/>
              <a:gd name="connsiteY101" fmla="*/ 7540 h 282293"/>
              <a:gd name="connsiteX102" fmla="*/ 5708495 w 17232739"/>
              <a:gd name="connsiteY102" fmla="*/ 153078 h 282293"/>
              <a:gd name="connsiteX103" fmla="*/ 5707440 w 17232739"/>
              <a:gd name="connsiteY103" fmla="*/ 156785 h 282293"/>
              <a:gd name="connsiteX104" fmla="*/ 5718004 w 17232739"/>
              <a:gd name="connsiteY104" fmla="*/ 142556 h 282293"/>
              <a:gd name="connsiteX105" fmla="*/ 5917196 w 17232739"/>
              <a:gd name="connsiteY105" fmla="*/ 16 h 282293"/>
              <a:gd name="connsiteX106" fmla="*/ 5945579 w 17232739"/>
              <a:gd name="connsiteY106" fmla="*/ 7540 h 282293"/>
              <a:gd name="connsiteX107" fmla="*/ 5976374 w 17232739"/>
              <a:gd name="connsiteY107" fmla="*/ 153078 h 282293"/>
              <a:gd name="connsiteX108" fmla="*/ 5975320 w 17232739"/>
              <a:gd name="connsiteY108" fmla="*/ 156782 h 282293"/>
              <a:gd name="connsiteX109" fmla="*/ 5985881 w 17232739"/>
              <a:gd name="connsiteY109" fmla="*/ 142556 h 282293"/>
              <a:gd name="connsiteX110" fmla="*/ 6185074 w 17232739"/>
              <a:gd name="connsiteY110" fmla="*/ 16 h 282293"/>
              <a:gd name="connsiteX111" fmla="*/ 6213457 w 17232739"/>
              <a:gd name="connsiteY111" fmla="*/ 7540 h 282293"/>
              <a:gd name="connsiteX112" fmla="*/ 6244252 w 17232739"/>
              <a:gd name="connsiteY112" fmla="*/ 153078 h 282293"/>
              <a:gd name="connsiteX113" fmla="*/ 6243197 w 17232739"/>
              <a:gd name="connsiteY113" fmla="*/ 156782 h 282293"/>
              <a:gd name="connsiteX114" fmla="*/ 6253759 w 17232739"/>
              <a:gd name="connsiteY114" fmla="*/ 142556 h 282293"/>
              <a:gd name="connsiteX115" fmla="*/ 6452953 w 17232739"/>
              <a:gd name="connsiteY115" fmla="*/ 16 h 282293"/>
              <a:gd name="connsiteX116" fmla="*/ 6481334 w 17232739"/>
              <a:gd name="connsiteY116" fmla="*/ 7540 h 282293"/>
              <a:gd name="connsiteX117" fmla="*/ 6512131 w 17232739"/>
              <a:gd name="connsiteY117" fmla="*/ 153078 h 282293"/>
              <a:gd name="connsiteX118" fmla="*/ 6511075 w 17232739"/>
              <a:gd name="connsiteY118" fmla="*/ 156785 h 282293"/>
              <a:gd name="connsiteX119" fmla="*/ 6521639 w 17232739"/>
              <a:gd name="connsiteY119" fmla="*/ 142556 h 282293"/>
              <a:gd name="connsiteX120" fmla="*/ 6720832 w 17232739"/>
              <a:gd name="connsiteY120" fmla="*/ 16 h 282293"/>
              <a:gd name="connsiteX121" fmla="*/ 6749213 w 17232739"/>
              <a:gd name="connsiteY121" fmla="*/ 7540 h 282293"/>
              <a:gd name="connsiteX122" fmla="*/ 6780010 w 17232739"/>
              <a:gd name="connsiteY122" fmla="*/ 153078 h 282293"/>
              <a:gd name="connsiteX123" fmla="*/ 6778954 w 17232739"/>
              <a:gd name="connsiteY123" fmla="*/ 156783 h 282293"/>
              <a:gd name="connsiteX124" fmla="*/ 6789517 w 17232739"/>
              <a:gd name="connsiteY124" fmla="*/ 142556 h 282293"/>
              <a:gd name="connsiteX125" fmla="*/ 6988710 w 17232739"/>
              <a:gd name="connsiteY125" fmla="*/ 16 h 282293"/>
              <a:gd name="connsiteX126" fmla="*/ 7017091 w 17232739"/>
              <a:gd name="connsiteY126" fmla="*/ 7540 h 282293"/>
              <a:gd name="connsiteX127" fmla="*/ 7047888 w 17232739"/>
              <a:gd name="connsiteY127" fmla="*/ 153078 h 282293"/>
              <a:gd name="connsiteX128" fmla="*/ 7046832 w 17232739"/>
              <a:gd name="connsiteY128" fmla="*/ 156783 h 282293"/>
              <a:gd name="connsiteX129" fmla="*/ 7057395 w 17232739"/>
              <a:gd name="connsiteY129" fmla="*/ 142556 h 282293"/>
              <a:gd name="connsiteX130" fmla="*/ 7256587 w 17232739"/>
              <a:gd name="connsiteY130" fmla="*/ 16 h 282293"/>
              <a:gd name="connsiteX131" fmla="*/ 7284970 w 17232739"/>
              <a:gd name="connsiteY131" fmla="*/ 7540 h 282293"/>
              <a:gd name="connsiteX132" fmla="*/ 7315765 w 17232739"/>
              <a:gd name="connsiteY132" fmla="*/ 153078 h 282293"/>
              <a:gd name="connsiteX133" fmla="*/ 7314709 w 17232739"/>
              <a:gd name="connsiteY133" fmla="*/ 156784 h 282293"/>
              <a:gd name="connsiteX134" fmla="*/ 7325273 w 17232739"/>
              <a:gd name="connsiteY134" fmla="*/ 142556 h 282293"/>
              <a:gd name="connsiteX135" fmla="*/ 7524466 w 17232739"/>
              <a:gd name="connsiteY135" fmla="*/ 16 h 282293"/>
              <a:gd name="connsiteX136" fmla="*/ 7552849 w 17232739"/>
              <a:gd name="connsiteY136" fmla="*/ 7540 h 282293"/>
              <a:gd name="connsiteX137" fmla="*/ 7583644 w 17232739"/>
              <a:gd name="connsiteY137" fmla="*/ 153078 h 282293"/>
              <a:gd name="connsiteX138" fmla="*/ 7582589 w 17232739"/>
              <a:gd name="connsiteY138" fmla="*/ 156783 h 282293"/>
              <a:gd name="connsiteX139" fmla="*/ 7593151 w 17232739"/>
              <a:gd name="connsiteY139" fmla="*/ 142556 h 282293"/>
              <a:gd name="connsiteX140" fmla="*/ 7792344 w 17232739"/>
              <a:gd name="connsiteY140" fmla="*/ 16 h 282293"/>
              <a:gd name="connsiteX141" fmla="*/ 7820726 w 17232739"/>
              <a:gd name="connsiteY141" fmla="*/ 7540 h 282293"/>
              <a:gd name="connsiteX142" fmla="*/ 7851522 w 17232739"/>
              <a:gd name="connsiteY142" fmla="*/ 153078 h 282293"/>
              <a:gd name="connsiteX143" fmla="*/ 7850466 w 17232739"/>
              <a:gd name="connsiteY143" fmla="*/ 156783 h 282293"/>
              <a:gd name="connsiteX144" fmla="*/ 7861029 w 17232739"/>
              <a:gd name="connsiteY144" fmla="*/ 142556 h 282293"/>
              <a:gd name="connsiteX145" fmla="*/ 8060222 w 17232739"/>
              <a:gd name="connsiteY145" fmla="*/ 16 h 282293"/>
              <a:gd name="connsiteX146" fmla="*/ 8088604 w 17232739"/>
              <a:gd name="connsiteY146" fmla="*/ 7540 h 282293"/>
              <a:gd name="connsiteX147" fmla="*/ 8119400 w 17232739"/>
              <a:gd name="connsiteY147" fmla="*/ 153078 h 282293"/>
              <a:gd name="connsiteX148" fmla="*/ 8118344 w 17232739"/>
              <a:gd name="connsiteY148" fmla="*/ 156785 h 282293"/>
              <a:gd name="connsiteX149" fmla="*/ 8128908 w 17232739"/>
              <a:gd name="connsiteY149" fmla="*/ 142556 h 282293"/>
              <a:gd name="connsiteX150" fmla="*/ 8328100 w 17232739"/>
              <a:gd name="connsiteY150" fmla="*/ 16 h 282293"/>
              <a:gd name="connsiteX151" fmla="*/ 8356482 w 17232739"/>
              <a:gd name="connsiteY151" fmla="*/ 7540 h 282293"/>
              <a:gd name="connsiteX152" fmla="*/ 8387279 w 17232739"/>
              <a:gd name="connsiteY152" fmla="*/ 153078 h 282293"/>
              <a:gd name="connsiteX153" fmla="*/ 8386228 w 17232739"/>
              <a:gd name="connsiteY153" fmla="*/ 156766 h 282293"/>
              <a:gd name="connsiteX154" fmla="*/ 8396778 w 17232739"/>
              <a:gd name="connsiteY154" fmla="*/ 142556 h 282293"/>
              <a:gd name="connsiteX155" fmla="*/ 8595970 w 17232739"/>
              <a:gd name="connsiteY155" fmla="*/ 16 h 282293"/>
              <a:gd name="connsiteX156" fmla="*/ 8624352 w 17232739"/>
              <a:gd name="connsiteY156" fmla="*/ 7540 h 282293"/>
              <a:gd name="connsiteX157" fmla="*/ 8655149 w 17232739"/>
              <a:gd name="connsiteY157" fmla="*/ 153078 h 282293"/>
              <a:gd name="connsiteX158" fmla="*/ 8654250 w 17232739"/>
              <a:gd name="connsiteY158" fmla="*/ 156232 h 282293"/>
              <a:gd name="connsiteX159" fmla="*/ 8654302 w 17232739"/>
              <a:gd name="connsiteY159" fmla="*/ 156154 h 282293"/>
              <a:gd name="connsiteX160" fmla="*/ 8864253 w 17232739"/>
              <a:gd name="connsiteY160" fmla="*/ 16 h 282293"/>
              <a:gd name="connsiteX161" fmla="*/ 8892635 w 17232739"/>
              <a:gd name="connsiteY161" fmla="*/ 7540 h 282293"/>
              <a:gd name="connsiteX162" fmla="*/ 8923432 w 17232739"/>
              <a:gd name="connsiteY162" fmla="*/ 153078 h 282293"/>
              <a:gd name="connsiteX163" fmla="*/ 8922376 w 17232739"/>
              <a:gd name="connsiteY163" fmla="*/ 156783 h 282293"/>
              <a:gd name="connsiteX164" fmla="*/ 8932938 w 17232739"/>
              <a:gd name="connsiteY164" fmla="*/ 142556 h 282293"/>
              <a:gd name="connsiteX165" fmla="*/ 9132131 w 17232739"/>
              <a:gd name="connsiteY165" fmla="*/ 16 h 282293"/>
              <a:gd name="connsiteX166" fmla="*/ 9160513 w 17232739"/>
              <a:gd name="connsiteY166" fmla="*/ 7540 h 282293"/>
              <a:gd name="connsiteX167" fmla="*/ 9191310 w 17232739"/>
              <a:gd name="connsiteY167" fmla="*/ 153078 h 282293"/>
              <a:gd name="connsiteX168" fmla="*/ 9190253 w 17232739"/>
              <a:gd name="connsiteY168" fmla="*/ 156785 h 282293"/>
              <a:gd name="connsiteX169" fmla="*/ 9200817 w 17232739"/>
              <a:gd name="connsiteY169" fmla="*/ 142556 h 282293"/>
              <a:gd name="connsiteX170" fmla="*/ 9400010 w 17232739"/>
              <a:gd name="connsiteY170" fmla="*/ 16 h 282293"/>
              <a:gd name="connsiteX171" fmla="*/ 9428392 w 17232739"/>
              <a:gd name="connsiteY171" fmla="*/ 7540 h 282293"/>
              <a:gd name="connsiteX172" fmla="*/ 9459188 w 17232739"/>
              <a:gd name="connsiteY172" fmla="*/ 153078 h 282293"/>
              <a:gd name="connsiteX173" fmla="*/ 9458133 w 17232739"/>
              <a:gd name="connsiteY173" fmla="*/ 156783 h 282293"/>
              <a:gd name="connsiteX174" fmla="*/ 9468695 w 17232739"/>
              <a:gd name="connsiteY174" fmla="*/ 142556 h 282293"/>
              <a:gd name="connsiteX175" fmla="*/ 9667888 w 17232739"/>
              <a:gd name="connsiteY175" fmla="*/ 16 h 282293"/>
              <a:gd name="connsiteX176" fmla="*/ 9696270 w 17232739"/>
              <a:gd name="connsiteY176" fmla="*/ 7540 h 282293"/>
              <a:gd name="connsiteX177" fmla="*/ 9727066 w 17232739"/>
              <a:gd name="connsiteY177" fmla="*/ 153078 h 282293"/>
              <a:gd name="connsiteX178" fmla="*/ 9726010 w 17232739"/>
              <a:gd name="connsiteY178" fmla="*/ 156783 h 282293"/>
              <a:gd name="connsiteX179" fmla="*/ 9736573 w 17232739"/>
              <a:gd name="connsiteY179" fmla="*/ 142556 h 282293"/>
              <a:gd name="connsiteX180" fmla="*/ 9935766 w 17232739"/>
              <a:gd name="connsiteY180" fmla="*/ 16 h 282293"/>
              <a:gd name="connsiteX181" fmla="*/ 9964148 w 17232739"/>
              <a:gd name="connsiteY181" fmla="*/ 7540 h 282293"/>
              <a:gd name="connsiteX182" fmla="*/ 9994944 w 17232739"/>
              <a:gd name="connsiteY182" fmla="*/ 153078 h 282293"/>
              <a:gd name="connsiteX183" fmla="*/ 9993886 w 17232739"/>
              <a:gd name="connsiteY183" fmla="*/ 156785 h 282293"/>
              <a:gd name="connsiteX184" fmla="*/ 10004451 w 17232739"/>
              <a:gd name="connsiteY184" fmla="*/ 142556 h 282293"/>
              <a:gd name="connsiteX185" fmla="*/ 10203644 w 17232739"/>
              <a:gd name="connsiteY185" fmla="*/ 16 h 282293"/>
              <a:gd name="connsiteX186" fmla="*/ 10232025 w 17232739"/>
              <a:gd name="connsiteY186" fmla="*/ 7540 h 282293"/>
              <a:gd name="connsiteX187" fmla="*/ 10262823 w 17232739"/>
              <a:gd name="connsiteY187" fmla="*/ 153078 h 282293"/>
              <a:gd name="connsiteX188" fmla="*/ 10261767 w 17232739"/>
              <a:gd name="connsiteY188" fmla="*/ 156783 h 282293"/>
              <a:gd name="connsiteX189" fmla="*/ 10272329 w 17232739"/>
              <a:gd name="connsiteY189" fmla="*/ 142556 h 282293"/>
              <a:gd name="connsiteX190" fmla="*/ 10471522 w 17232739"/>
              <a:gd name="connsiteY190" fmla="*/ 16 h 282293"/>
              <a:gd name="connsiteX191" fmla="*/ 10499904 w 17232739"/>
              <a:gd name="connsiteY191" fmla="*/ 7540 h 282293"/>
              <a:gd name="connsiteX192" fmla="*/ 10530701 w 17232739"/>
              <a:gd name="connsiteY192" fmla="*/ 153078 h 282293"/>
              <a:gd name="connsiteX193" fmla="*/ 10529645 w 17232739"/>
              <a:gd name="connsiteY193" fmla="*/ 156783 h 282293"/>
              <a:gd name="connsiteX194" fmla="*/ 10540207 w 17232739"/>
              <a:gd name="connsiteY194" fmla="*/ 142556 h 282293"/>
              <a:gd name="connsiteX195" fmla="*/ 10739400 w 17232739"/>
              <a:gd name="connsiteY195" fmla="*/ 16 h 282293"/>
              <a:gd name="connsiteX196" fmla="*/ 10767782 w 17232739"/>
              <a:gd name="connsiteY196" fmla="*/ 7540 h 282293"/>
              <a:gd name="connsiteX197" fmla="*/ 10798579 w 17232739"/>
              <a:gd name="connsiteY197" fmla="*/ 153078 h 282293"/>
              <a:gd name="connsiteX198" fmla="*/ 10797521 w 17232739"/>
              <a:gd name="connsiteY198" fmla="*/ 156785 h 282293"/>
              <a:gd name="connsiteX199" fmla="*/ 10808087 w 17232739"/>
              <a:gd name="connsiteY199" fmla="*/ 142556 h 282293"/>
              <a:gd name="connsiteX200" fmla="*/ 11007279 w 17232739"/>
              <a:gd name="connsiteY200" fmla="*/ 16 h 282293"/>
              <a:gd name="connsiteX201" fmla="*/ 11035660 w 17232739"/>
              <a:gd name="connsiteY201" fmla="*/ 7540 h 282293"/>
              <a:gd name="connsiteX202" fmla="*/ 11066457 w 17232739"/>
              <a:gd name="connsiteY202" fmla="*/ 153078 h 282293"/>
              <a:gd name="connsiteX203" fmla="*/ 11065401 w 17232739"/>
              <a:gd name="connsiteY203" fmla="*/ 156783 h 282293"/>
              <a:gd name="connsiteX204" fmla="*/ 11075965 w 17232739"/>
              <a:gd name="connsiteY204" fmla="*/ 142556 h 282293"/>
              <a:gd name="connsiteX205" fmla="*/ 11275157 w 17232739"/>
              <a:gd name="connsiteY205" fmla="*/ 16 h 282293"/>
              <a:gd name="connsiteX206" fmla="*/ 11303539 w 17232739"/>
              <a:gd name="connsiteY206" fmla="*/ 7540 h 282293"/>
              <a:gd name="connsiteX207" fmla="*/ 11334336 w 17232739"/>
              <a:gd name="connsiteY207" fmla="*/ 153078 h 282293"/>
              <a:gd name="connsiteX208" fmla="*/ 11333279 w 17232739"/>
              <a:gd name="connsiteY208" fmla="*/ 156783 h 282293"/>
              <a:gd name="connsiteX209" fmla="*/ 11343841 w 17232739"/>
              <a:gd name="connsiteY209" fmla="*/ 142556 h 282293"/>
              <a:gd name="connsiteX210" fmla="*/ 11543035 w 17232739"/>
              <a:gd name="connsiteY210" fmla="*/ 16 h 282293"/>
              <a:gd name="connsiteX211" fmla="*/ 11571417 w 17232739"/>
              <a:gd name="connsiteY211" fmla="*/ 7540 h 282293"/>
              <a:gd name="connsiteX212" fmla="*/ 11602212 w 17232739"/>
              <a:gd name="connsiteY212" fmla="*/ 153078 h 282293"/>
              <a:gd name="connsiteX213" fmla="*/ 11601156 w 17232739"/>
              <a:gd name="connsiteY213" fmla="*/ 156785 h 282293"/>
              <a:gd name="connsiteX214" fmla="*/ 11611721 w 17232739"/>
              <a:gd name="connsiteY214" fmla="*/ 142556 h 282293"/>
              <a:gd name="connsiteX215" fmla="*/ 11810914 w 17232739"/>
              <a:gd name="connsiteY215" fmla="*/ 16 h 282293"/>
              <a:gd name="connsiteX216" fmla="*/ 11839295 w 17232739"/>
              <a:gd name="connsiteY216" fmla="*/ 7540 h 282293"/>
              <a:gd name="connsiteX217" fmla="*/ 11870092 w 17232739"/>
              <a:gd name="connsiteY217" fmla="*/ 153078 h 282293"/>
              <a:gd name="connsiteX218" fmla="*/ 11869036 w 17232739"/>
              <a:gd name="connsiteY218" fmla="*/ 156783 h 282293"/>
              <a:gd name="connsiteX219" fmla="*/ 11879598 w 17232739"/>
              <a:gd name="connsiteY219" fmla="*/ 142556 h 282293"/>
              <a:gd name="connsiteX220" fmla="*/ 12078792 w 17232739"/>
              <a:gd name="connsiteY220" fmla="*/ 16 h 282293"/>
              <a:gd name="connsiteX221" fmla="*/ 12107173 w 17232739"/>
              <a:gd name="connsiteY221" fmla="*/ 7540 h 282293"/>
              <a:gd name="connsiteX222" fmla="*/ 12137969 w 17232739"/>
              <a:gd name="connsiteY222" fmla="*/ 153078 h 282293"/>
              <a:gd name="connsiteX223" fmla="*/ 12136913 w 17232739"/>
              <a:gd name="connsiteY223" fmla="*/ 156783 h 282293"/>
              <a:gd name="connsiteX224" fmla="*/ 12147476 w 17232739"/>
              <a:gd name="connsiteY224" fmla="*/ 142556 h 282293"/>
              <a:gd name="connsiteX225" fmla="*/ 12346669 w 17232739"/>
              <a:gd name="connsiteY225" fmla="*/ 16 h 282293"/>
              <a:gd name="connsiteX226" fmla="*/ 12375051 w 17232739"/>
              <a:gd name="connsiteY226" fmla="*/ 7540 h 282293"/>
              <a:gd name="connsiteX227" fmla="*/ 12405847 w 17232739"/>
              <a:gd name="connsiteY227" fmla="*/ 153078 h 282293"/>
              <a:gd name="connsiteX228" fmla="*/ 12404792 w 17232739"/>
              <a:gd name="connsiteY228" fmla="*/ 156782 h 282293"/>
              <a:gd name="connsiteX229" fmla="*/ 12415354 w 17232739"/>
              <a:gd name="connsiteY229" fmla="*/ 142556 h 282293"/>
              <a:gd name="connsiteX230" fmla="*/ 12614547 w 17232739"/>
              <a:gd name="connsiteY230" fmla="*/ 16 h 282293"/>
              <a:gd name="connsiteX231" fmla="*/ 12642929 w 17232739"/>
              <a:gd name="connsiteY231" fmla="*/ 7540 h 282293"/>
              <a:gd name="connsiteX232" fmla="*/ 12673725 w 17232739"/>
              <a:gd name="connsiteY232" fmla="*/ 153078 h 282293"/>
              <a:gd name="connsiteX233" fmla="*/ 12672669 w 17232739"/>
              <a:gd name="connsiteY233" fmla="*/ 156785 h 282293"/>
              <a:gd name="connsiteX234" fmla="*/ 12683233 w 17232739"/>
              <a:gd name="connsiteY234" fmla="*/ 142556 h 282293"/>
              <a:gd name="connsiteX235" fmla="*/ 12882426 w 17232739"/>
              <a:gd name="connsiteY235" fmla="*/ 16 h 282293"/>
              <a:gd name="connsiteX236" fmla="*/ 12910808 w 17232739"/>
              <a:gd name="connsiteY236" fmla="*/ 7540 h 282293"/>
              <a:gd name="connsiteX237" fmla="*/ 12941604 w 17232739"/>
              <a:gd name="connsiteY237" fmla="*/ 153078 h 282293"/>
              <a:gd name="connsiteX238" fmla="*/ 12940549 w 17232739"/>
              <a:gd name="connsiteY238" fmla="*/ 156782 h 282293"/>
              <a:gd name="connsiteX239" fmla="*/ 12951111 w 17232739"/>
              <a:gd name="connsiteY239" fmla="*/ 142556 h 282293"/>
              <a:gd name="connsiteX240" fmla="*/ 13150304 w 17232739"/>
              <a:gd name="connsiteY240" fmla="*/ 16 h 282293"/>
              <a:gd name="connsiteX241" fmla="*/ 13178686 w 17232739"/>
              <a:gd name="connsiteY241" fmla="*/ 7540 h 282293"/>
              <a:gd name="connsiteX242" fmla="*/ 13209482 w 17232739"/>
              <a:gd name="connsiteY242" fmla="*/ 153078 h 282293"/>
              <a:gd name="connsiteX243" fmla="*/ 13208427 w 17232739"/>
              <a:gd name="connsiteY243" fmla="*/ 156782 h 282293"/>
              <a:gd name="connsiteX244" fmla="*/ 13218989 w 17232739"/>
              <a:gd name="connsiteY244" fmla="*/ 142556 h 282293"/>
              <a:gd name="connsiteX245" fmla="*/ 13418182 w 17232739"/>
              <a:gd name="connsiteY245" fmla="*/ 16 h 282293"/>
              <a:gd name="connsiteX246" fmla="*/ 13446564 w 17232739"/>
              <a:gd name="connsiteY246" fmla="*/ 7540 h 282293"/>
              <a:gd name="connsiteX247" fmla="*/ 13477360 w 17232739"/>
              <a:gd name="connsiteY247" fmla="*/ 153078 h 282293"/>
              <a:gd name="connsiteX248" fmla="*/ 13476304 w 17232739"/>
              <a:gd name="connsiteY248" fmla="*/ 156785 h 282293"/>
              <a:gd name="connsiteX249" fmla="*/ 13486868 w 17232739"/>
              <a:gd name="connsiteY249" fmla="*/ 142556 h 282293"/>
              <a:gd name="connsiteX250" fmla="*/ 13686061 w 17232739"/>
              <a:gd name="connsiteY250" fmla="*/ 16 h 282293"/>
              <a:gd name="connsiteX251" fmla="*/ 13714443 w 17232739"/>
              <a:gd name="connsiteY251" fmla="*/ 7540 h 282293"/>
              <a:gd name="connsiteX252" fmla="*/ 13745239 w 17232739"/>
              <a:gd name="connsiteY252" fmla="*/ 153078 h 282293"/>
              <a:gd name="connsiteX253" fmla="*/ 13744183 w 17232739"/>
              <a:gd name="connsiteY253" fmla="*/ 156783 h 282293"/>
              <a:gd name="connsiteX254" fmla="*/ 13754746 w 17232739"/>
              <a:gd name="connsiteY254" fmla="*/ 142556 h 282293"/>
              <a:gd name="connsiteX255" fmla="*/ 13953939 w 17232739"/>
              <a:gd name="connsiteY255" fmla="*/ 16 h 282293"/>
              <a:gd name="connsiteX256" fmla="*/ 13982321 w 17232739"/>
              <a:gd name="connsiteY256" fmla="*/ 7540 h 282293"/>
              <a:gd name="connsiteX257" fmla="*/ 14013117 w 17232739"/>
              <a:gd name="connsiteY257" fmla="*/ 153078 h 282293"/>
              <a:gd name="connsiteX258" fmla="*/ 14012062 w 17232739"/>
              <a:gd name="connsiteY258" fmla="*/ 156782 h 282293"/>
              <a:gd name="connsiteX259" fmla="*/ 14022624 w 17232739"/>
              <a:gd name="connsiteY259" fmla="*/ 142556 h 282293"/>
              <a:gd name="connsiteX260" fmla="*/ 14221817 w 17232739"/>
              <a:gd name="connsiteY260" fmla="*/ 16 h 282293"/>
              <a:gd name="connsiteX261" fmla="*/ 14250199 w 17232739"/>
              <a:gd name="connsiteY261" fmla="*/ 7540 h 282293"/>
              <a:gd name="connsiteX262" fmla="*/ 14280995 w 17232739"/>
              <a:gd name="connsiteY262" fmla="*/ 153078 h 282293"/>
              <a:gd name="connsiteX263" fmla="*/ 14279939 w 17232739"/>
              <a:gd name="connsiteY263" fmla="*/ 156785 h 282293"/>
              <a:gd name="connsiteX264" fmla="*/ 14290503 w 17232739"/>
              <a:gd name="connsiteY264" fmla="*/ 142556 h 282293"/>
              <a:gd name="connsiteX265" fmla="*/ 14489696 w 17232739"/>
              <a:gd name="connsiteY265" fmla="*/ 16 h 282293"/>
              <a:gd name="connsiteX266" fmla="*/ 14518078 w 17232739"/>
              <a:gd name="connsiteY266" fmla="*/ 7540 h 282293"/>
              <a:gd name="connsiteX267" fmla="*/ 14548874 w 17232739"/>
              <a:gd name="connsiteY267" fmla="*/ 153078 h 282293"/>
              <a:gd name="connsiteX268" fmla="*/ 14547819 w 17232739"/>
              <a:gd name="connsiteY268" fmla="*/ 156782 h 282293"/>
              <a:gd name="connsiteX269" fmla="*/ 14558381 w 17232739"/>
              <a:gd name="connsiteY269" fmla="*/ 142556 h 282293"/>
              <a:gd name="connsiteX270" fmla="*/ 14757574 w 17232739"/>
              <a:gd name="connsiteY270" fmla="*/ 16 h 282293"/>
              <a:gd name="connsiteX271" fmla="*/ 14785956 w 17232739"/>
              <a:gd name="connsiteY271" fmla="*/ 7540 h 282293"/>
              <a:gd name="connsiteX272" fmla="*/ 14816752 w 17232739"/>
              <a:gd name="connsiteY272" fmla="*/ 153078 h 282293"/>
              <a:gd name="connsiteX273" fmla="*/ 14815697 w 17232739"/>
              <a:gd name="connsiteY273" fmla="*/ 156782 h 282293"/>
              <a:gd name="connsiteX274" fmla="*/ 14826259 w 17232739"/>
              <a:gd name="connsiteY274" fmla="*/ 142556 h 282293"/>
              <a:gd name="connsiteX275" fmla="*/ 15025452 w 17232739"/>
              <a:gd name="connsiteY275" fmla="*/ 16 h 282293"/>
              <a:gd name="connsiteX276" fmla="*/ 15053834 w 17232739"/>
              <a:gd name="connsiteY276" fmla="*/ 7540 h 282293"/>
              <a:gd name="connsiteX277" fmla="*/ 15084630 w 17232739"/>
              <a:gd name="connsiteY277" fmla="*/ 153078 h 282293"/>
              <a:gd name="connsiteX278" fmla="*/ 15083574 w 17232739"/>
              <a:gd name="connsiteY278" fmla="*/ 156785 h 282293"/>
              <a:gd name="connsiteX279" fmla="*/ 15094138 w 17232739"/>
              <a:gd name="connsiteY279" fmla="*/ 142556 h 282293"/>
              <a:gd name="connsiteX280" fmla="*/ 15293331 w 17232739"/>
              <a:gd name="connsiteY280" fmla="*/ 16 h 282293"/>
              <a:gd name="connsiteX281" fmla="*/ 15321713 w 17232739"/>
              <a:gd name="connsiteY281" fmla="*/ 7540 h 282293"/>
              <a:gd name="connsiteX282" fmla="*/ 15352509 w 17232739"/>
              <a:gd name="connsiteY282" fmla="*/ 153078 h 282293"/>
              <a:gd name="connsiteX283" fmla="*/ 15351453 w 17232739"/>
              <a:gd name="connsiteY283" fmla="*/ 156783 h 282293"/>
              <a:gd name="connsiteX284" fmla="*/ 15362016 w 17232739"/>
              <a:gd name="connsiteY284" fmla="*/ 142556 h 282293"/>
              <a:gd name="connsiteX285" fmla="*/ 15561209 w 17232739"/>
              <a:gd name="connsiteY285" fmla="*/ 16 h 282293"/>
              <a:gd name="connsiteX286" fmla="*/ 15589591 w 17232739"/>
              <a:gd name="connsiteY286" fmla="*/ 7540 h 282293"/>
              <a:gd name="connsiteX287" fmla="*/ 15620387 w 17232739"/>
              <a:gd name="connsiteY287" fmla="*/ 153078 h 282293"/>
              <a:gd name="connsiteX288" fmla="*/ 15619331 w 17232739"/>
              <a:gd name="connsiteY288" fmla="*/ 156783 h 282293"/>
              <a:gd name="connsiteX289" fmla="*/ 15629894 w 17232739"/>
              <a:gd name="connsiteY289" fmla="*/ 142556 h 282293"/>
              <a:gd name="connsiteX290" fmla="*/ 15829087 w 17232739"/>
              <a:gd name="connsiteY290" fmla="*/ 16 h 282293"/>
              <a:gd name="connsiteX291" fmla="*/ 15857469 w 17232739"/>
              <a:gd name="connsiteY291" fmla="*/ 7540 h 282293"/>
              <a:gd name="connsiteX292" fmla="*/ 15888265 w 17232739"/>
              <a:gd name="connsiteY292" fmla="*/ 153078 h 282293"/>
              <a:gd name="connsiteX293" fmla="*/ 15887209 w 17232739"/>
              <a:gd name="connsiteY293" fmla="*/ 156784 h 282293"/>
              <a:gd name="connsiteX294" fmla="*/ 15897773 w 17232739"/>
              <a:gd name="connsiteY294" fmla="*/ 142556 h 282293"/>
              <a:gd name="connsiteX295" fmla="*/ 16096966 w 17232739"/>
              <a:gd name="connsiteY295" fmla="*/ 16 h 282293"/>
              <a:gd name="connsiteX296" fmla="*/ 16125348 w 17232739"/>
              <a:gd name="connsiteY296" fmla="*/ 7540 h 282293"/>
              <a:gd name="connsiteX297" fmla="*/ 16156144 w 17232739"/>
              <a:gd name="connsiteY297" fmla="*/ 153078 h 282293"/>
              <a:gd name="connsiteX298" fmla="*/ 16155088 w 17232739"/>
              <a:gd name="connsiteY298" fmla="*/ 156783 h 282293"/>
              <a:gd name="connsiteX299" fmla="*/ 16165652 w 17232739"/>
              <a:gd name="connsiteY299" fmla="*/ 142556 h 282293"/>
              <a:gd name="connsiteX300" fmla="*/ 16364844 w 17232739"/>
              <a:gd name="connsiteY300" fmla="*/ 16 h 282293"/>
              <a:gd name="connsiteX301" fmla="*/ 16393226 w 17232739"/>
              <a:gd name="connsiteY301" fmla="*/ 7540 h 282293"/>
              <a:gd name="connsiteX302" fmla="*/ 16424022 w 17232739"/>
              <a:gd name="connsiteY302" fmla="*/ 153078 h 282293"/>
              <a:gd name="connsiteX303" fmla="*/ 16422966 w 17232739"/>
              <a:gd name="connsiteY303" fmla="*/ 156783 h 282293"/>
              <a:gd name="connsiteX304" fmla="*/ 16433528 w 17232739"/>
              <a:gd name="connsiteY304" fmla="*/ 142556 h 282293"/>
              <a:gd name="connsiteX305" fmla="*/ 16632722 w 17232739"/>
              <a:gd name="connsiteY305" fmla="*/ 16 h 282293"/>
              <a:gd name="connsiteX306" fmla="*/ 16661104 w 17232739"/>
              <a:gd name="connsiteY306" fmla="*/ 7540 h 282293"/>
              <a:gd name="connsiteX307" fmla="*/ 16691900 w 17232739"/>
              <a:gd name="connsiteY307" fmla="*/ 153078 h 282293"/>
              <a:gd name="connsiteX308" fmla="*/ 16690844 w 17232739"/>
              <a:gd name="connsiteY308" fmla="*/ 156785 h 282293"/>
              <a:gd name="connsiteX309" fmla="*/ 16701408 w 17232739"/>
              <a:gd name="connsiteY309" fmla="*/ 142556 h 282293"/>
              <a:gd name="connsiteX310" fmla="*/ 16900600 w 17232739"/>
              <a:gd name="connsiteY310" fmla="*/ 16 h 282293"/>
              <a:gd name="connsiteX311" fmla="*/ 16928982 w 17232739"/>
              <a:gd name="connsiteY311" fmla="*/ 7540 h 282293"/>
              <a:gd name="connsiteX312" fmla="*/ 16959780 w 17232739"/>
              <a:gd name="connsiteY312" fmla="*/ 153078 h 282293"/>
              <a:gd name="connsiteX313" fmla="*/ 16958728 w 17232739"/>
              <a:gd name="connsiteY313" fmla="*/ 156766 h 282293"/>
              <a:gd name="connsiteX314" fmla="*/ 16969278 w 17232739"/>
              <a:gd name="connsiteY314" fmla="*/ 142556 h 282293"/>
              <a:gd name="connsiteX315" fmla="*/ 17168470 w 17232739"/>
              <a:gd name="connsiteY315" fmla="*/ 16 h 282293"/>
              <a:gd name="connsiteX316" fmla="*/ 17196852 w 17232739"/>
              <a:gd name="connsiteY316" fmla="*/ 7540 h 282293"/>
              <a:gd name="connsiteX317" fmla="*/ 17193712 w 17232739"/>
              <a:gd name="connsiteY317" fmla="*/ 272134 h 282293"/>
              <a:gd name="connsiteX318" fmla="*/ 17189316 w 17232739"/>
              <a:gd name="connsiteY318" fmla="*/ 282293 h 282293"/>
              <a:gd name="connsiteX319" fmla="*/ 0 w 17232739"/>
              <a:gd name="connsiteY319" fmla="*/ 282293 h 282293"/>
              <a:gd name="connsiteX320" fmla="*/ 291753 w 17232739"/>
              <a:gd name="connsiteY320" fmla="*/ 16 h 282293"/>
              <a:gd name="connsiteX0" fmla="*/ 0 w 17232739"/>
              <a:gd name="connsiteY0" fmla="*/ 282293 h 373733"/>
              <a:gd name="connsiteX1" fmla="*/ 291753 w 17232739"/>
              <a:gd name="connsiteY1" fmla="*/ 16 h 373733"/>
              <a:gd name="connsiteX2" fmla="*/ 320135 w 17232739"/>
              <a:gd name="connsiteY2" fmla="*/ 7540 h 373733"/>
              <a:gd name="connsiteX3" fmla="*/ 350932 w 17232739"/>
              <a:gd name="connsiteY3" fmla="*/ 153078 h 373733"/>
              <a:gd name="connsiteX4" fmla="*/ 349876 w 17232739"/>
              <a:gd name="connsiteY4" fmla="*/ 156783 h 373733"/>
              <a:gd name="connsiteX5" fmla="*/ 360438 w 17232739"/>
              <a:gd name="connsiteY5" fmla="*/ 142556 h 373733"/>
              <a:gd name="connsiteX6" fmla="*/ 559631 w 17232739"/>
              <a:gd name="connsiteY6" fmla="*/ 16 h 373733"/>
              <a:gd name="connsiteX7" fmla="*/ 588013 w 17232739"/>
              <a:gd name="connsiteY7" fmla="*/ 7540 h 373733"/>
              <a:gd name="connsiteX8" fmla="*/ 618810 w 17232739"/>
              <a:gd name="connsiteY8" fmla="*/ 153078 h 373733"/>
              <a:gd name="connsiteX9" fmla="*/ 617753 w 17232739"/>
              <a:gd name="connsiteY9" fmla="*/ 156785 h 373733"/>
              <a:gd name="connsiteX10" fmla="*/ 628317 w 17232739"/>
              <a:gd name="connsiteY10" fmla="*/ 142556 h 373733"/>
              <a:gd name="connsiteX11" fmla="*/ 827510 w 17232739"/>
              <a:gd name="connsiteY11" fmla="*/ 16 h 373733"/>
              <a:gd name="connsiteX12" fmla="*/ 855892 w 17232739"/>
              <a:gd name="connsiteY12" fmla="*/ 7540 h 373733"/>
              <a:gd name="connsiteX13" fmla="*/ 886688 w 17232739"/>
              <a:gd name="connsiteY13" fmla="*/ 153078 h 373733"/>
              <a:gd name="connsiteX14" fmla="*/ 885633 w 17232739"/>
              <a:gd name="connsiteY14" fmla="*/ 156783 h 373733"/>
              <a:gd name="connsiteX15" fmla="*/ 896195 w 17232739"/>
              <a:gd name="connsiteY15" fmla="*/ 142556 h 373733"/>
              <a:gd name="connsiteX16" fmla="*/ 1095388 w 17232739"/>
              <a:gd name="connsiteY16" fmla="*/ 16 h 373733"/>
              <a:gd name="connsiteX17" fmla="*/ 1123770 w 17232739"/>
              <a:gd name="connsiteY17" fmla="*/ 7540 h 373733"/>
              <a:gd name="connsiteX18" fmla="*/ 1154566 w 17232739"/>
              <a:gd name="connsiteY18" fmla="*/ 153078 h 373733"/>
              <a:gd name="connsiteX19" fmla="*/ 1153510 w 17232739"/>
              <a:gd name="connsiteY19" fmla="*/ 156783 h 373733"/>
              <a:gd name="connsiteX20" fmla="*/ 1164073 w 17232739"/>
              <a:gd name="connsiteY20" fmla="*/ 142556 h 373733"/>
              <a:gd name="connsiteX21" fmla="*/ 1363266 w 17232739"/>
              <a:gd name="connsiteY21" fmla="*/ 16 h 373733"/>
              <a:gd name="connsiteX22" fmla="*/ 1391648 w 17232739"/>
              <a:gd name="connsiteY22" fmla="*/ 7540 h 373733"/>
              <a:gd name="connsiteX23" fmla="*/ 1422444 w 17232739"/>
              <a:gd name="connsiteY23" fmla="*/ 153078 h 373733"/>
              <a:gd name="connsiteX24" fmla="*/ 1421386 w 17232739"/>
              <a:gd name="connsiteY24" fmla="*/ 156785 h 373733"/>
              <a:gd name="connsiteX25" fmla="*/ 1431952 w 17232739"/>
              <a:gd name="connsiteY25" fmla="*/ 142556 h 373733"/>
              <a:gd name="connsiteX26" fmla="*/ 1631144 w 17232739"/>
              <a:gd name="connsiteY26" fmla="*/ 16 h 373733"/>
              <a:gd name="connsiteX27" fmla="*/ 1659525 w 17232739"/>
              <a:gd name="connsiteY27" fmla="*/ 7540 h 373733"/>
              <a:gd name="connsiteX28" fmla="*/ 1690323 w 17232739"/>
              <a:gd name="connsiteY28" fmla="*/ 153078 h 373733"/>
              <a:gd name="connsiteX29" fmla="*/ 1689268 w 17232739"/>
              <a:gd name="connsiteY29" fmla="*/ 156783 h 373733"/>
              <a:gd name="connsiteX30" fmla="*/ 1699829 w 17232739"/>
              <a:gd name="connsiteY30" fmla="*/ 142556 h 373733"/>
              <a:gd name="connsiteX31" fmla="*/ 1899022 w 17232739"/>
              <a:gd name="connsiteY31" fmla="*/ 16 h 373733"/>
              <a:gd name="connsiteX32" fmla="*/ 1927404 w 17232739"/>
              <a:gd name="connsiteY32" fmla="*/ 7540 h 373733"/>
              <a:gd name="connsiteX33" fmla="*/ 1958201 w 17232739"/>
              <a:gd name="connsiteY33" fmla="*/ 153078 h 373733"/>
              <a:gd name="connsiteX34" fmla="*/ 1957145 w 17232739"/>
              <a:gd name="connsiteY34" fmla="*/ 156783 h 373733"/>
              <a:gd name="connsiteX35" fmla="*/ 1967707 w 17232739"/>
              <a:gd name="connsiteY35" fmla="*/ 142556 h 373733"/>
              <a:gd name="connsiteX36" fmla="*/ 2166900 w 17232739"/>
              <a:gd name="connsiteY36" fmla="*/ 16 h 373733"/>
              <a:gd name="connsiteX37" fmla="*/ 2195282 w 17232739"/>
              <a:gd name="connsiteY37" fmla="*/ 7540 h 373733"/>
              <a:gd name="connsiteX38" fmla="*/ 2226079 w 17232739"/>
              <a:gd name="connsiteY38" fmla="*/ 153078 h 373733"/>
              <a:gd name="connsiteX39" fmla="*/ 2225021 w 17232739"/>
              <a:gd name="connsiteY39" fmla="*/ 156785 h 373733"/>
              <a:gd name="connsiteX40" fmla="*/ 2235587 w 17232739"/>
              <a:gd name="connsiteY40" fmla="*/ 142556 h 373733"/>
              <a:gd name="connsiteX41" fmla="*/ 2434779 w 17232739"/>
              <a:gd name="connsiteY41" fmla="*/ 16 h 373733"/>
              <a:gd name="connsiteX42" fmla="*/ 2463160 w 17232739"/>
              <a:gd name="connsiteY42" fmla="*/ 7540 h 373733"/>
              <a:gd name="connsiteX43" fmla="*/ 2493957 w 17232739"/>
              <a:gd name="connsiteY43" fmla="*/ 153078 h 373733"/>
              <a:gd name="connsiteX44" fmla="*/ 2492901 w 17232739"/>
              <a:gd name="connsiteY44" fmla="*/ 156783 h 373733"/>
              <a:gd name="connsiteX45" fmla="*/ 2503465 w 17232739"/>
              <a:gd name="connsiteY45" fmla="*/ 142556 h 373733"/>
              <a:gd name="connsiteX46" fmla="*/ 2702658 w 17232739"/>
              <a:gd name="connsiteY46" fmla="*/ 16 h 373733"/>
              <a:gd name="connsiteX47" fmla="*/ 2731039 w 17232739"/>
              <a:gd name="connsiteY47" fmla="*/ 7540 h 373733"/>
              <a:gd name="connsiteX48" fmla="*/ 2761837 w 17232739"/>
              <a:gd name="connsiteY48" fmla="*/ 153078 h 373733"/>
              <a:gd name="connsiteX49" fmla="*/ 2760779 w 17232739"/>
              <a:gd name="connsiteY49" fmla="*/ 156783 h 373733"/>
              <a:gd name="connsiteX50" fmla="*/ 2771341 w 17232739"/>
              <a:gd name="connsiteY50" fmla="*/ 142556 h 373733"/>
              <a:gd name="connsiteX51" fmla="*/ 2970535 w 17232739"/>
              <a:gd name="connsiteY51" fmla="*/ 16 h 373733"/>
              <a:gd name="connsiteX52" fmla="*/ 2998917 w 17232739"/>
              <a:gd name="connsiteY52" fmla="*/ 7540 h 373733"/>
              <a:gd name="connsiteX53" fmla="*/ 3029712 w 17232739"/>
              <a:gd name="connsiteY53" fmla="*/ 153078 h 373733"/>
              <a:gd name="connsiteX54" fmla="*/ 3028656 w 17232739"/>
              <a:gd name="connsiteY54" fmla="*/ 156785 h 373733"/>
              <a:gd name="connsiteX55" fmla="*/ 3039221 w 17232739"/>
              <a:gd name="connsiteY55" fmla="*/ 142556 h 373733"/>
              <a:gd name="connsiteX56" fmla="*/ 3238414 w 17232739"/>
              <a:gd name="connsiteY56" fmla="*/ 16 h 373733"/>
              <a:gd name="connsiteX57" fmla="*/ 3266796 w 17232739"/>
              <a:gd name="connsiteY57" fmla="*/ 7540 h 373733"/>
              <a:gd name="connsiteX58" fmla="*/ 3297592 w 17232739"/>
              <a:gd name="connsiteY58" fmla="*/ 153078 h 373733"/>
              <a:gd name="connsiteX59" fmla="*/ 3296536 w 17232739"/>
              <a:gd name="connsiteY59" fmla="*/ 156783 h 373733"/>
              <a:gd name="connsiteX60" fmla="*/ 3307098 w 17232739"/>
              <a:gd name="connsiteY60" fmla="*/ 142556 h 373733"/>
              <a:gd name="connsiteX61" fmla="*/ 3506292 w 17232739"/>
              <a:gd name="connsiteY61" fmla="*/ 16 h 373733"/>
              <a:gd name="connsiteX62" fmla="*/ 3534674 w 17232739"/>
              <a:gd name="connsiteY62" fmla="*/ 7540 h 373733"/>
              <a:gd name="connsiteX63" fmla="*/ 3565469 w 17232739"/>
              <a:gd name="connsiteY63" fmla="*/ 153078 h 373733"/>
              <a:gd name="connsiteX64" fmla="*/ 3564413 w 17232739"/>
              <a:gd name="connsiteY64" fmla="*/ 156783 h 373733"/>
              <a:gd name="connsiteX65" fmla="*/ 3574976 w 17232739"/>
              <a:gd name="connsiteY65" fmla="*/ 142556 h 373733"/>
              <a:gd name="connsiteX66" fmla="*/ 3774169 w 17232739"/>
              <a:gd name="connsiteY66" fmla="*/ 16 h 373733"/>
              <a:gd name="connsiteX67" fmla="*/ 3802552 w 17232739"/>
              <a:gd name="connsiteY67" fmla="*/ 7540 h 373733"/>
              <a:gd name="connsiteX68" fmla="*/ 3833348 w 17232739"/>
              <a:gd name="connsiteY68" fmla="*/ 153078 h 373733"/>
              <a:gd name="connsiteX69" fmla="*/ 3832292 w 17232739"/>
              <a:gd name="connsiteY69" fmla="*/ 156782 h 373733"/>
              <a:gd name="connsiteX70" fmla="*/ 3842855 w 17232739"/>
              <a:gd name="connsiteY70" fmla="*/ 142556 h 373733"/>
              <a:gd name="connsiteX71" fmla="*/ 4042048 w 17232739"/>
              <a:gd name="connsiteY71" fmla="*/ 16 h 373733"/>
              <a:gd name="connsiteX72" fmla="*/ 4070429 w 17232739"/>
              <a:gd name="connsiteY72" fmla="*/ 7540 h 373733"/>
              <a:gd name="connsiteX73" fmla="*/ 4101226 w 17232739"/>
              <a:gd name="connsiteY73" fmla="*/ 153078 h 373733"/>
              <a:gd name="connsiteX74" fmla="*/ 4100170 w 17232739"/>
              <a:gd name="connsiteY74" fmla="*/ 156785 h 373733"/>
              <a:gd name="connsiteX75" fmla="*/ 4110734 w 17232739"/>
              <a:gd name="connsiteY75" fmla="*/ 142556 h 373733"/>
              <a:gd name="connsiteX76" fmla="*/ 4309927 w 17232739"/>
              <a:gd name="connsiteY76" fmla="*/ 16 h 373733"/>
              <a:gd name="connsiteX77" fmla="*/ 4338308 w 17232739"/>
              <a:gd name="connsiteY77" fmla="*/ 7540 h 373733"/>
              <a:gd name="connsiteX78" fmla="*/ 4369105 w 17232739"/>
              <a:gd name="connsiteY78" fmla="*/ 153078 h 373733"/>
              <a:gd name="connsiteX79" fmla="*/ 4368050 w 17232739"/>
              <a:gd name="connsiteY79" fmla="*/ 156782 h 373733"/>
              <a:gd name="connsiteX80" fmla="*/ 4378612 w 17232739"/>
              <a:gd name="connsiteY80" fmla="*/ 142556 h 373733"/>
              <a:gd name="connsiteX81" fmla="*/ 4577804 w 17232739"/>
              <a:gd name="connsiteY81" fmla="*/ 16 h 373733"/>
              <a:gd name="connsiteX82" fmla="*/ 4606187 w 17232739"/>
              <a:gd name="connsiteY82" fmla="*/ 7540 h 373733"/>
              <a:gd name="connsiteX83" fmla="*/ 4636982 w 17232739"/>
              <a:gd name="connsiteY83" fmla="*/ 153078 h 373733"/>
              <a:gd name="connsiteX84" fmla="*/ 4635928 w 17232739"/>
              <a:gd name="connsiteY84" fmla="*/ 156782 h 373733"/>
              <a:gd name="connsiteX85" fmla="*/ 4646489 w 17232739"/>
              <a:gd name="connsiteY85" fmla="*/ 142556 h 373733"/>
              <a:gd name="connsiteX86" fmla="*/ 4845682 w 17232739"/>
              <a:gd name="connsiteY86" fmla="*/ 16 h 373733"/>
              <a:gd name="connsiteX87" fmla="*/ 4874065 w 17232739"/>
              <a:gd name="connsiteY87" fmla="*/ 7540 h 373733"/>
              <a:gd name="connsiteX88" fmla="*/ 4904860 w 17232739"/>
              <a:gd name="connsiteY88" fmla="*/ 153078 h 373733"/>
              <a:gd name="connsiteX89" fmla="*/ 4903804 w 17232739"/>
              <a:gd name="connsiteY89" fmla="*/ 156785 h 373733"/>
              <a:gd name="connsiteX90" fmla="*/ 4914368 w 17232739"/>
              <a:gd name="connsiteY90" fmla="*/ 142556 h 373733"/>
              <a:gd name="connsiteX91" fmla="*/ 5113561 w 17232739"/>
              <a:gd name="connsiteY91" fmla="*/ 16 h 373733"/>
              <a:gd name="connsiteX92" fmla="*/ 5141944 w 17232739"/>
              <a:gd name="connsiteY92" fmla="*/ 7540 h 373733"/>
              <a:gd name="connsiteX93" fmla="*/ 5172740 w 17232739"/>
              <a:gd name="connsiteY93" fmla="*/ 153078 h 373733"/>
              <a:gd name="connsiteX94" fmla="*/ 5171683 w 17232739"/>
              <a:gd name="connsiteY94" fmla="*/ 156783 h 373733"/>
              <a:gd name="connsiteX95" fmla="*/ 5182247 w 17232739"/>
              <a:gd name="connsiteY95" fmla="*/ 142556 h 373733"/>
              <a:gd name="connsiteX96" fmla="*/ 5381440 w 17232739"/>
              <a:gd name="connsiteY96" fmla="*/ 16 h 373733"/>
              <a:gd name="connsiteX97" fmla="*/ 5409821 w 17232739"/>
              <a:gd name="connsiteY97" fmla="*/ 7540 h 373733"/>
              <a:gd name="connsiteX98" fmla="*/ 5440618 w 17232739"/>
              <a:gd name="connsiteY98" fmla="*/ 153078 h 373733"/>
              <a:gd name="connsiteX99" fmla="*/ 5439563 w 17232739"/>
              <a:gd name="connsiteY99" fmla="*/ 156782 h 373733"/>
              <a:gd name="connsiteX100" fmla="*/ 5450125 w 17232739"/>
              <a:gd name="connsiteY100" fmla="*/ 142556 h 373733"/>
              <a:gd name="connsiteX101" fmla="*/ 5649318 w 17232739"/>
              <a:gd name="connsiteY101" fmla="*/ 16 h 373733"/>
              <a:gd name="connsiteX102" fmla="*/ 5677699 w 17232739"/>
              <a:gd name="connsiteY102" fmla="*/ 7540 h 373733"/>
              <a:gd name="connsiteX103" fmla="*/ 5708495 w 17232739"/>
              <a:gd name="connsiteY103" fmla="*/ 153078 h 373733"/>
              <a:gd name="connsiteX104" fmla="*/ 5707440 w 17232739"/>
              <a:gd name="connsiteY104" fmla="*/ 156785 h 373733"/>
              <a:gd name="connsiteX105" fmla="*/ 5718004 w 17232739"/>
              <a:gd name="connsiteY105" fmla="*/ 142556 h 373733"/>
              <a:gd name="connsiteX106" fmla="*/ 5917196 w 17232739"/>
              <a:gd name="connsiteY106" fmla="*/ 16 h 373733"/>
              <a:gd name="connsiteX107" fmla="*/ 5945579 w 17232739"/>
              <a:gd name="connsiteY107" fmla="*/ 7540 h 373733"/>
              <a:gd name="connsiteX108" fmla="*/ 5976374 w 17232739"/>
              <a:gd name="connsiteY108" fmla="*/ 153078 h 373733"/>
              <a:gd name="connsiteX109" fmla="*/ 5975320 w 17232739"/>
              <a:gd name="connsiteY109" fmla="*/ 156782 h 373733"/>
              <a:gd name="connsiteX110" fmla="*/ 5985881 w 17232739"/>
              <a:gd name="connsiteY110" fmla="*/ 142556 h 373733"/>
              <a:gd name="connsiteX111" fmla="*/ 6185074 w 17232739"/>
              <a:gd name="connsiteY111" fmla="*/ 16 h 373733"/>
              <a:gd name="connsiteX112" fmla="*/ 6213457 w 17232739"/>
              <a:gd name="connsiteY112" fmla="*/ 7540 h 373733"/>
              <a:gd name="connsiteX113" fmla="*/ 6244252 w 17232739"/>
              <a:gd name="connsiteY113" fmla="*/ 153078 h 373733"/>
              <a:gd name="connsiteX114" fmla="*/ 6243197 w 17232739"/>
              <a:gd name="connsiteY114" fmla="*/ 156782 h 373733"/>
              <a:gd name="connsiteX115" fmla="*/ 6253759 w 17232739"/>
              <a:gd name="connsiteY115" fmla="*/ 142556 h 373733"/>
              <a:gd name="connsiteX116" fmla="*/ 6452953 w 17232739"/>
              <a:gd name="connsiteY116" fmla="*/ 16 h 373733"/>
              <a:gd name="connsiteX117" fmla="*/ 6481334 w 17232739"/>
              <a:gd name="connsiteY117" fmla="*/ 7540 h 373733"/>
              <a:gd name="connsiteX118" fmla="*/ 6512131 w 17232739"/>
              <a:gd name="connsiteY118" fmla="*/ 153078 h 373733"/>
              <a:gd name="connsiteX119" fmla="*/ 6511075 w 17232739"/>
              <a:gd name="connsiteY119" fmla="*/ 156785 h 373733"/>
              <a:gd name="connsiteX120" fmla="*/ 6521639 w 17232739"/>
              <a:gd name="connsiteY120" fmla="*/ 142556 h 373733"/>
              <a:gd name="connsiteX121" fmla="*/ 6720832 w 17232739"/>
              <a:gd name="connsiteY121" fmla="*/ 16 h 373733"/>
              <a:gd name="connsiteX122" fmla="*/ 6749213 w 17232739"/>
              <a:gd name="connsiteY122" fmla="*/ 7540 h 373733"/>
              <a:gd name="connsiteX123" fmla="*/ 6780010 w 17232739"/>
              <a:gd name="connsiteY123" fmla="*/ 153078 h 373733"/>
              <a:gd name="connsiteX124" fmla="*/ 6778954 w 17232739"/>
              <a:gd name="connsiteY124" fmla="*/ 156783 h 373733"/>
              <a:gd name="connsiteX125" fmla="*/ 6789517 w 17232739"/>
              <a:gd name="connsiteY125" fmla="*/ 142556 h 373733"/>
              <a:gd name="connsiteX126" fmla="*/ 6988710 w 17232739"/>
              <a:gd name="connsiteY126" fmla="*/ 16 h 373733"/>
              <a:gd name="connsiteX127" fmla="*/ 7017091 w 17232739"/>
              <a:gd name="connsiteY127" fmla="*/ 7540 h 373733"/>
              <a:gd name="connsiteX128" fmla="*/ 7047888 w 17232739"/>
              <a:gd name="connsiteY128" fmla="*/ 153078 h 373733"/>
              <a:gd name="connsiteX129" fmla="*/ 7046832 w 17232739"/>
              <a:gd name="connsiteY129" fmla="*/ 156783 h 373733"/>
              <a:gd name="connsiteX130" fmla="*/ 7057395 w 17232739"/>
              <a:gd name="connsiteY130" fmla="*/ 142556 h 373733"/>
              <a:gd name="connsiteX131" fmla="*/ 7256587 w 17232739"/>
              <a:gd name="connsiteY131" fmla="*/ 16 h 373733"/>
              <a:gd name="connsiteX132" fmla="*/ 7284970 w 17232739"/>
              <a:gd name="connsiteY132" fmla="*/ 7540 h 373733"/>
              <a:gd name="connsiteX133" fmla="*/ 7315765 w 17232739"/>
              <a:gd name="connsiteY133" fmla="*/ 153078 h 373733"/>
              <a:gd name="connsiteX134" fmla="*/ 7314709 w 17232739"/>
              <a:gd name="connsiteY134" fmla="*/ 156784 h 373733"/>
              <a:gd name="connsiteX135" fmla="*/ 7325273 w 17232739"/>
              <a:gd name="connsiteY135" fmla="*/ 142556 h 373733"/>
              <a:gd name="connsiteX136" fmla="*/ 7524466 w 17232739"/>
              <a:gd name="connsiteY136" fmla="*/ 16 h 373733"/>
              <a:gd name="connsiteX137" fmla="*/ 7552849 w 17232739"/>
              <a:gd name="connsiteY137" fmla="*/ 7540 h 373733"/>
              <a:gd name="connsiteX138" fmla="*/ 7583644 w 17232739"/>
              <a:gd name="connsiteY138" fmla="*/ 153078 h 373733"/>
              <a:gd name="connsiteX139" fmla="*/ 7582589 w 17232739"/>
              <a:gd name="connsiteY139" fmla="*/ 156783 h 373733"/>
              <a:gd name="connsiteX140" fmla="*/ 7593151 w 17232739"/>
              <a:gd name="connsiteY140" fmla="*/ 142556 h 373733"/>
              <a:gd name="connsiteX141" fmla="*/ 7792344 w 17232739"/>
              <a:gd name="connsiteY141" fmla="*/ 16 h 373733"/>
              <a:gd name="connsiteX142" fmla="*/ 7820726 w 17232739"/>
              <a:gd name="connsiteY142" fmla="*/ 7540 h 373733"/>
              <a:gd name="connsiteX143" fmla="*/ 7851522 w 17232739"/>
              <a:gd name="connsiteY143" fmla="*/ 153078 h 373733"/>
              <a:gd name="connsiteX144" fmla="*/ 7850466 w 17232739"/>
              <a:gd name="connsiteY144" fmla="*/ 156783 h 373733"/>
              <a:gd name="connsiteX145" fmla="*/ 7861029 w 17232739"/>
              <a:gd name="connsiteY145" fmla="*/ 142556 h 373733"/>
              <a:gd name="connsiteX146" fmla="*/ 8060222 w 17232739"/>
              <a:gd name="connsiteY146" fmla="*/ 16 h 373733"/>
              <a:gd name="connsiteX147" fmla="*/ 8088604 w 17232739"/>
              <a:gd name="connsiteY147" fmla="*/ 7540 h 373733"/>
              <a:gd name="connsiteX148" fmla="*/ 8119400 w 17232739"/>
              <a:gd name="connsiteY148" fmla="*/ 153078 h 373733"/>
              <a:gd name="connsiteX149" fmla="*/ 8118344 w 17232739"/>
              <a:gd name="connsiteY149" fmla="*/ 156785 h 373733"/>
              <a:gd name="connsiteX150" fmla="*/ 8128908 w 17232739"/>
              <a:gd name="connsiteY150" fmla="*/ 142556 h 373733"/>
              <a:gd name="connsiteX151" fmla="*/ 8328100 w 17232739"/>
              <a:gd name="connsiteY151" fmla="*/ 16 h 373733"/>
              <a:gd name="connsiteX152" fmla="*/ 8356482 w 17232739"/>
              <a:gd name="connsiteY152" fmla="*/ 7540 h 373733"/>
              <a:gd name="connsiteX153" fmla="*/ 8387279 w 17232739"/>
              <a:gd name="connsiteY153" fmla="*/ 153078 h 373733"/>
              <a:gd name="connsiteX154" fmla="*/ 8386228 w 17232739"/>
              <a:gd name="connsiteY154" fmla="*/ 156766 h 373733"/>
              <a:gd name="connsiteX155" fmla="*/ 8396778 w 17232739"/>
              <a:gd name="connsiteY155" fmla="*/ 142556 h 373733"/>
              <a:gd name="connsiteX156" fmla="*/ 8595970 w 17232739"/>
              <a:gd name="connsiteY156" fmla="*/ 16 h 373733"/>
              <a:gd name="connsiteX157" fmla="*/ 8624352 w 17232739"/>
              <a:gd name="connsiteY157" fmla="*/ 7540 h 373733"/>
              <a:gd name="connsiteX158" fmla="*/ 8655149 w 17232739"/>
              <a:gd name="connsiteY158" fmla="*/ 153078 h 373733"/>
              <a:gd name="connsiteX159" fmla="*/ 8654250 w 17232739"/>
              <a:gd name="connsiteY159" fmla="*/ 156232 h 373733"/>
              <a:gd name="connsiteX160" fmla="*/ 8654302 w 17232739"/>
              <a:gd name="connsiteY160" fmla="*/ 156154 h 373733"/>
              <a:gd name="connsiteX161" fmla="*/ 8864253 w 17232739"/>
              <a:gd name="connsiteY161" fmla="*/ 16 h 373733"/>
              <a:gd name="connsiteX162" fmla="*/ 8892635 w 17232739"/>
              <a:gd name="connsiteY162" fmla="*/ 7540 h 373733"/>
              <a:gd name="connsiteX163" fmla="*/ 8923432 w 17232739"/>
              <a:gd name="connsiteY163" fmla="*/ 153078 h 373733"/>
              <a:gd name="connsiteX164" fmla="*/ 8922376 w 17232739"/>
              <a:gd name="connsiteY164" fmla="*/ 156783 h 373733"/>
              <a:gd name="connsiteX165" fmla="*/ 8932938 w 17232739"/>
              <a:gd name="connsiteY165" fmla="*/ 142556 h 373733"/>
              <a:gd name="connsiteX166" fmla="*/ 9132131 w 17232739"/>
              <a:gd name="connsiteY166" fmla="*/ 16 h 373733"/>
              <a:gd name="connsiteX167" fmla="*/ 9160513 w 17232739"/>
              <a:gd name="connsiteY167" fmla="*/ 7540 h 373733"/>
              <a:gd name="connsiteX168" fmla="*/ 9191310 w 17232739"/>
              <a:gd name="connsiteY168" fmla="*/ 153078 h 373733"/>
              <a:gd name="connsiteX169" fmla="*/ 9190253 w 17232739"/>
              <a:gd name="connsiteY169" fmla="*/ 156785 h 373733"/>
              <a:gd name="connsiteX170" fmla="*/ 9200817 w 17232739"/>
              <a:gd name="connsiteY170" fmla="*/ 142556 h 373733"/>
              <a:gd name="connsiteX171" fmla="*/ 9400010 w 17232739"/>
              <a:gd name="connsiteY171" fmla="*/ 16 h 373733"/>
              <a:gd name="connsiteX172" fmla="*/ 9428392 w 17232739"/>
              <a:gd name="connsiteY172" fmla="*/ 7540 h 373733"/>
              <a:gd name="connsiteX173" fmla="*/ 9459188 w 17232739"/>
              <a:gd name="connsiteY173" fmla="*/ 153078 h 373733"/>
              <a:gd name="connsiteX174" fmla="*/ 9458133 w 17232739"/>
              <a:gd name="connsiteY174" fmla="*/ 156783 h 373733"/>
              <a:gd name="connsiteX175" fmla="*/ 9468695 w 17232739"/>
              <a:gd name="connsiteY175" fmla="*/ 142556 h 373733"/>
              <a:gd name="connsiteX176" fmla="*/ 9667888 w 17232739"/>
              <a:gd name="connsiteY176" fmla="*/ 16 h 373733"/>
              <a:gd name="connsiteX177" fmla="*/ 9696270 w 17232739"/>
              <a:gd name="connsiteY177" fmla="*/ 7540 h 373733"/>
              <a:gd name="connsiteX178" fmla="*/ 9727066 w 17232739"/>
              <a:gd name="connsiteY178" fmla="*/ 153078 h 373733"/>
              <a:gd name="connsiteX179" fmla="*/ 9726010 w 17232739"/>
              <a:gd name="connsiteY179" fmla="*/ 156783 h 373733"/>
              <a:gd name="connsiteX180" fmla="*/ 9736573 w 17232739"/>
              <a:gd name="connsiteY180" fmla="*/ 142556 h 373733"/>
              <a:gd name="connsiteX181" fmla="*/ 9935766 w 17232739"/>
              <a:gd name="connsiteY181" fmla="*/ 16 h 373733"/>
              <a:gd name="connsiteX182" fmla="*/ 9964148 w 17232739"/>
              <a:gd name="connsiteY182" fmla="*/ 7540 h 373733"/>
              <a:gd name="connsiteX183" fmla="*/ 9994944 w 17232739"/>
              <a:gd name="connsiteY183" fmla="*/ 153078 h 373733"/>
              <a:gd name="connsiteX184" fmla="*/ 9993886 w 17232739"/>
              <a:gd name="connsiteY184" fmla="*/ 156785 h 373733"/>
              <a:gd name="connsiteX185" fmla="*/ 10004451 w 17232739"/>
              <a:gd name="connsiteY185" fmla="*/ 142556 h 373733"/>
              <a:gd name="connsiteX186" fmla="*/ 10203644 w 17232739"/>
              <a:gd name="connsiteY186" fmla="*/ 16 h 373733"/>
              <a:gd name="connsiteX187" fmla="*/ 10232025 w 17232739"/>
              <a:gd name="connsiteY187" fmla="*/ 7540 h 373733"/>
              <a:gd name="connsiteX188" fmla="*/ 10262823 w 17232739"/>
              <a:gd name="connsiteY188" fmla="*/ 153078 h 373733"/>
              <a:gd name="connsiteX189" fmla="*/ 10261767 w 17232739"/>
              <a:gd name="connsiteY189" fmla="*/ 156783 h 373733"/>
              <a:gd name="connsiteX190" fmla="*/ 10272329 w 17232739"/>
              <a:gd name="connsiteY190" fmla="*/ 142556 h 373733"/>
              <a:gd name="connsiteX191" fmla="*/ 10471522 w 17232739"/>
              <a:gd name="connsiteY191" fmla="*/ 16 h 373733"/>
              <a:gd name="connsiteX192" fmla="*/ 10499904 w 17232739"/>
              <a:gd name="connsiteY192" fmla="*/ 7540 h 373733"/>
              <a:gd name="connsiteX193" fmla="*/ 10530701 w 17232739"/>
              <a:gd name="connsiteY193" fmla="*/ 153078 h 373733"/>
              <a:gd name="connsiteX194" fmla="*/ 10529645 w 17232739"/>
              <a:gd name="connsiteY194" fmla="*/ 156783 h 373733"/>
              <a:gd name="connsiteX195" fmla="*/ 10540207 w 17232739"/>
              <a:gd name="connsiteY195" fmla="*/ 142556 h 373733"/>
              <a:gd name="connsiteX196" fmla="*/ 10739400 w 17232739"/>
              <a:gd name="connsiteY196" fmla="*/ 16 h 373733"/>
              <a:gd name="connsiteX197" fmla="*/ 10767782 w 17232739"/>
              <a:gd name="connsiteY197" fmla="*/ 7540 h 373733"/>
              <a:gd name="connsiteX198" fmla="*/ 10798579 w 17232739"/>
              <a:gd name="connsiteY198" fmla="*/ 153078 h 373733"/>
              <a:gd name="connsiteX199" fmla="*/ 10797521 w 17232739"/>
              <a:gd name="connsiteY199" fmla="*/ 156785 h 373733"/>
              <a:gd name="connsiteX200" fmla="*/ 10808087 w 17232739"/>
              <a:gd name="connsiteY200" fmla="*/ 142556 h 373733"/>
              <a:gd name="connsiteX201" fmla="*/ 11007279 w 17232739"/>
              <a:gd name="connsiteY201" fmla="*/ 16 h 373733"/>
              <a:gd name="connsiteX202" fmla="*/ 11035660 w 17232739"/>
              <a:gd name="connsiteY202" fmla="*/ 7540 h 373733"/>
              <a:gd name="connsiteX203" fmla="*/ 11066457 w 17232739"/>
              <a:gd name="connsiteY203" fmla="*/ 153078 h 373733"/>
              <a:gd name="connsiteX204" fmla="*/ 11065401 w 17232739"/>
              <a:gd name="connsiteY204" fmla="*/ 156783 h 373733"/>
              <a:gd name="connsiteX205" fmla="*/ 11075965 w 17232739"/>
              <a:gd name="connsiteY205" fmla="*/ 142556 h 373733"/>
              <a:gd name="connsiteX206" fmla="*/ 11275157 w 17232739"/>
              <a:gd name="connsiteY206" fmla="*/ 16 h 373733"/>
              <a:gd name="connsiteX207" fmla="*/ 11303539 w 17232739"/>
              <a:gd name="connsiteY207" fmla="*/ 7540 h 373733"/>
              <a:gd name="connsiteX208" fmla="*/ 11334336 w 17232739"/>
              <a:gd name="connsiteY208" fmla="*/ 153078 h 373733"/>
              <a:gd name="connsiteX209" fmla="*/ 11333279 w 17232739"/>
              <a:gd name="connsiteY209" fmla="*/ 156783 h 373733"/>
              <a:gd name="connsiteX210" fmla="*/ 11343841 w 17232739"/>
              <a:gd name="connsiteY210" fmla="*/ 142556 h 373733"/>
              <a:gd name="connsiteX211" fmla="*/ 11543035 w 17232739"/>
              <a:gd name="connsiteY211" fmla="*/ 16 h 373733"/>
              <a:gd name="connsiteX212" fmla="*/ 11571417 w 17232739"/>
              <a:gd name="connsiteY212" fmla="*/ 7540 h 373733"/>
              <a:gd name="connsiteX213" fmla="*/ 11602212 w 17232739"/>
              <a:gd name="connsiteY213" fmla="*/ 153078 h 373733"/>
              <a:gd name="connsiteX214" fmla="*/ 11601156 w 17232739"/>
              <a:gd name="connsiteY214" fmla="*/ 156785 h 373733"/>
              <a:gd name="connsiteX215" fmla="*/ 11611721 w 17232739"/>
              <a:gd name="connsiteY215" fmla="*/ 142556 h 373733"/>
              <a:gd name="connsiteX216" fmla="*/ 11810914 w 17232739"/>
              <a:gd name="connsiteY216" fmla="*/ 16 h 373733"/>
              <a:gd name="connsiteX217" fmla="*/ 11839295 w 17232739"/>
              <a:gd name="connsiteY217" fmla="*/ 7540 h 373733"/>
              <a:gd name="connsiteX218" fmla="*/ 11870092 w 17232739"/>
              <a:gd name="connsiteY218" fmla="*/ 153078 h 373733"/>
              <a:gd name="connsiteX219" fmla="*/ 11869036 w 17232739"/>
              <a:gd name="connsiteY219" fmla="*/ 156783 h 373733"/>
              <a:gd name="connsiteX220" fmla="*/ 11879598 w 17232739"/>
              <a:gd name="connsiteY220" fmla="*/ 142556 h 373733"/>
              <a:gd name="connsiteX221" fmla="*/ 12078792 w 17232739"/>
              <a:gd name="connsiteY221" fmla="*/ 16 h 373733"/>
              <a:gd name="connsiteX222" fmla="*/ 12107173 w 17232739"/>
              <a:gd name="connsiteY222" fmla="*/ 7540 h 373733"/>
              <a:gd name="connsiteX223" fmla="*/ 12137969 w 17232739"/>
              <a:gd name="connsiteY223" fmla="*/ 153078 h 373733"/>
              <a:gd name="connsiteX224" fmla="*/ 12136913 w 17232739"/>
              <a:gd name="connsiteY224" fmla="*/ 156783 h 373733"/>
              <a:gd name="connsiteX225" fmla="*/ 12147476 w 17232739"/>
              <a:gd name="connsiteY225" fmla="*/ 142556 h 373733"/>
              <a:gd name="connsiteX226" fmla="*/ 12346669 w 17232739"/>
              <a:gd name="connsiteY226" fmla="*/ 16 h 373733"/>
              <a:gd name="connsiteX227" fmla="*/ 12375051 w 17232739"/>
              <a:gd name="connsiteY227" fmla="*/ 7540 h 373733"/>
              <a:gd name="connsiteX228" fmla="*/ 12405847 w 17232739"/>
              <a:gd name="connsiteY228" fmla="*/ 153078 h 373733"/>
              <a:gd name="connsiteX229" fmla="*/ 12404792 w 17232739"/>
              <a:gd name="connsiteY229" fmla="*/ 156782 h 373733"/>
              <a:gd name="connsiteX230" fmla="*/ 12415354 w 17232739"/>
              <a:gd name="connsiteY230" fmla="*/ 142556 h 373733"/>
              <a:gd name="connsiteX231" fmla="*/ 12614547 w 17232739"/>
              <a:gd name="connsiteY231" fmla="*/ 16 h 373733"/>
              <a:gd name="connsiteX232" fmla="*/ 12642929 w 17232739"/>
              <a:gd name="connsiteY232" fmla="*/ 7540 h 373733"/>
              <a:gd name="connsiteX233" fmla="*/ 12673725 w 17232739"/>
              <a:gd name="connsiteY233" fmla="*/ 153078 h 373733"/>
              <a:gd name="connsiteX234" fmla="*/ 12672669 w 17232739"/>
              <a:gd name="connsiteY234" fmla="*/ 156785 h 373733"/>
              <a:gd name="connsiteX235" fmla="*/ 12683233 w 17232739"/>
              <a:gd name="connsiteY235" fmla="*/ 142556 h 373733"/>
              <a:gd name="connsiteX236" fmla="*/ 12882426 w 17232739"/>
              <a:gd name="connsiteY236" fmla="*/ 16 h 373733"/>
              <a:gd name="connsiteX237" fmla="*/ 12910808 w 17232739"/>
              <a:gd name="connsiteY237" fmla="*/ 7540 h 373733"/>
              <a:gd name="connsiteX238" fmla="*/ 12941604 w 17232739"/>
              <a:gd name="connsiteY238" fmla="*/ 153078 h 373733"/>
              <a:gd name="connsiteX239" fmla="*/ 12940549 w 17232739"/>
              <a:gd name="connsiteY239" fmla="*/ 156782 h 373733"/>
              <a:gd name="connsiteX240" fmla="*/ 12951111 w 17232739"/>
              <a:gd name="connsiteY240" fmla="*/ 142556 h 373733"/>
              <a:gd name="connsiteX241" fmla="*/ 13150304 w 17232739"/>
              <a:gd name="connsiteY241" fmla="*/ 16 h 373733"/>
              <a:gd name="connsiteX242" fmla="*/ 13178686 w 17232739"/>
              <a:gd name="connsiteY242" fmla="*/ 7540 h 373733"/>
              <a:gd name="connsiteX243" fmla="*/ 13209482 w 17232739"/>
              <a:gd name="connsiteY243" fmla="*/ 153078 h 373733"/>
              <a:gd name="connsiteX244" fmla="*/ 13208427 w 17232739"/>
              <a:gd name="connsiteY244" fmla="*/ 156782 h 373733"/>
              <a:gd name="connsiteX245" fmla="*/ 13218989 w 17232739"/>
              <a:gd name="connsiteY245" fmla="*/ 142556 h 373733"/>
              <a:gd name="connsiteX246" fmla="*/ 13418182 w 17232739"/>
              <a:gd name="connsiteY246" fmla="*/ 16 h 373733"/>
              <a:gd name="connsiteX247" fmla="*/ 13446564 w 17232739"/>
              <a:gd name="connsiteY247" fmla="*/ 7540 h 373733"/>
              <a:gd name="connsiteX248" fmla="*/ 13477360 w 17232739"/>
              <a:gd name="connsiteY248" fmla="*/ 153078 h 373733"/>
              <a:gd name="connsiteX249" fmla="*/ 13476304 w 17232739"/>
              <a:gd name="connsiteY249" fmla="*/ 156785 h 373733"/>
              <a:gd name="connsiteX250" fmla="*/ 13486868 w 17232739"/>
              <a:gd name="connsiteY250" fmla="*/ 142556 h 373733"/>
              <a:gd name="connsiteX251" fmla="*/ 13686061 w 17232739"/>
              <a:gd name="connsiteY251" fmla="*/ 16 h 373733"/>
              <a:gd name="connsiteX252" fmla="*/ 13714443 w 17232739"/>
              <a:gd name="connsiteY252" fmla="*/ 7540 h 373733"/>
              <a:gd name="connsiteX253" fmla="*/ 13745239 w 17232739"/>
              <a:gd name="connsiteY253" fmla="*/ 153078 h 373733"/>
              <a:gd name="connsiteX254" fmla="*/ 13744183 w 17232739"/>
              <a:gd name="connsiteY254" fmla="*/ 156783 h 373733"/>
              <a:gd name="connsiteX255" fmla="*/ 13754746 w 17232739"/>
              <a:gd name="connsiteY255" fmla="*/ 142556 h 373733"/>
              <a:gd name="connsiteX256" fmla="*/ 13953939 w 17232739"/>
              <a:gd name="connsiteY256" fmla="*/ 16 h 373733"/>
              <a:gd name="connsiteX257" fmla="*/ 13982321 w 17232739"/>
              <a:gd name="connsiteY257" fmla="*/ 7540 h 373733"/>
              <a:gd name="connsiteX258" fmla="*/ 14013117 w 17232739"/>
              <a:gd name="connsiteY258" fmla="*/ 153078 h 373733"/>
              <a:gd name="connsiteX259" fmla="*/ 14012062 w 17232739"/>
              <a:gd name="connsiteY259" fmla="*/ 156782 h 373733"/>
              <a:gd name="connsiteX260" fmla="*/ 14022624 w 17232739"/>
              <a:gd name="connsiteY260" fmla="*/ 142556 h 373733"/>
              <a:gd name="connsiteX261" fmla="*/ 14221817 w 17232739"/>
              <a:gd name="connsiteY261" fmla="*/ 16 h 373733"/>
              <a:gd name="connsiteX262" fmla="*/ 14250199 w 17232739"/>
              <a:gd name="connsiteY262" fmla="*/ 7540 h 373733"/>
              <a:gd name="connsiteX263" fmla="*/ 14280995 w 17232739"/>
              <a:gd name="connsiteY263" fmla="*/ 153078 h 373733"/>
              <a:gd name="connsiteX264" fmla="*/ 14279939 w 17232739"/>
              <a:gd name="connsiteY264" fmla="*/ 156785 h 373733"/>
              <a:gd name="connsiteX265" fmla="*/ 14290503 w 17232739"/>
              <a:gd name="connsiteY265" fmla="*/ 142556 h 373733"/>
              <a:gd name="connsiteX266" fmla="*/ 14489696 w 17232739"/>
              <a:gd name="connsiteY266" fmla="*/ 16 h 373733"/>
              <a:gd name="connsiteX267" fmla="*/ 14518078 w 17232739"/>
              <a:gd name="connsiteY267" fmla="*/ 7540 h 373733"/>
              <a:gd name="connsiteX268" fmla="*/ 14548874 w 17232739"/>
              <a:gd name="connsiteY268" fmla="*/ 153078 h 373733"/>
              <a:gd name="connsiteX269" fmla="*/ 14547819 w 17232739"/>
              <a:gd name="connsiteY269" fmla="*/ 156782 h 373733"/>
              <a:gd name="connsiteX270" fmla="*/ 14558381 w 17232739"/>
              <a:gd name="connsiteY270" fmla="*/ 142556 h 373733"/>
              <a:gd name="connsiteX271" fmla="*/ 14757574 w 17232739"/>
              <a:gd name="connsiteY271" fmla="*/ 16 h 373733"/>
              <a:gd name="connsiteX272" fmla="*/ 14785956 w 17232739"/>
              <a:gd name="connsiteY272" fmla="*/ 7540 h 373733"/>
              <a:gd name="connsiteX273" fmla="*/ 14816752 w 17232739"/>
              <a:gd name="connsiteY273" fmla="*/ 153078 h 373733"/>
              <a:gd name="connsiteX274" fmla="*/ 14815697 w 17232739"/>
              <a:gd name="connsiteY274" fmla="*/ 156782 h 373733"/>
              <a:gd name="connsiteX275" fmla="*/ 14826259 w 17232739"/>
              <a:gd name="connsiteY275" fmla="*/ 142556 h 373733"/>
              <a:gd name="connsiteX276" fmla="*/ 15025452 w 17232739"/>
              <a:gd name="connsiteY276" fmla="*/ 16 h 373733"/>
              <a:gd name="connsiteX277" fmla="*/ 15053834 w 17232739"/>
              <a:gd name="connsiteY277" fmla="*/ 7540 h 373733"/>
              <a:gd name="connsiteX278" fmla="*/ 15084630 w 17232739"/>
              <a:gd name="connsiteY278" fmla="*/ 153078 h 373733"/>
              <a:gd name="connsiteX279" fmla="*/ 15083574 w 17232739"/>
              <a:gd name="connsiteY279" fmla="*/ 156785 h 373733"/>
              <a:gd name="connsiteX280" fmla="*/ 15094138 w 17232739"/>
              <a:gd name="connsiteY280" fmla="*/ 142556 h 373733"/>
              <a:gd name="connsiteX281" fmla="*/ 15293331 w 17232739"/>
              <a:gd name="connsiteY281" fmla="*/ 16 h 373733"/>
              <a:gd name="connsiteX282" fmla="*/ 15321713 w 17232739"/>
              <a:gd name="connsiteY282" fmla="*/ 7540 h 373733"/>
              <a:gd name="connsiteX283" fmla="*/ 15352509 w 17232739"/>
              <a:gd name="connsiteY283" fmla="*/ 153078 h 373733"/>
              <a:gd name="connsiteX284" fmla="*/ 15351453 w 17232739"/>
              <a:gd name="connsiteY284" fmla="*/ 156783 h 373733"/>
              <a:gd name="connsiteX285" fmla="*/ 15362016 w 17232739"/>
              <a:gd name="connsiteY285" fmla="*/ 142556 h 373733"/>
              <a:gd name="connsiteX286" fmla="*/ 15561209 w 17232739"/>
              <a:gd name="connsiteY286" fmla="*/ 16 h 373733"/>
              <a:gd name="connsiteX287" fmla="*/ 15589591 w 17232739"/>
              <a:gd name="connsiteY287" fmla="*/ 7540 h 373733"/>
              <a:gd name="connsiteX288" fmla="*/ 15620387 w 17232739"/>
              <a:gd name="connsiteY288" fmla="*/ 153078 h 373733"/>
              <a:gd name="connsiteX289" fmla="*/ 15619331 w 17232739"/>
              <a:gd name="connsiteY289" fmla="*/ 156783 h 373733"/>
              <a:gd name="connsiteX290" fmla="*/ 15629894 w 17232739"/>
              <a:gd name="connsiteY290" fmla="*/ 142556 h 373733"/>
              <a:gd name="connsiteX291" fmla="*/ 15829087 w 17232739"/>
              <a:gd name="connsiteY291" fmla="*/ 16 h 373733"/>
              <a:gd name="connsiteX292" fmla="*/ 15857469 w 17232739"/>
              <a:gd name="connsiteY292" fmla="*/ 7540 h 373733"/>
              <a:gd name="connsiteX293" fmla="*/ 15888265 w 17232739"/>
              <a:gd name="connsiteY293" fmla="*/ 153078 h 373733"/>
              <a:gd name="connsiteX294" fmla="*/ 15887209 w 17232739"/>
              <a:gd name="connsiteY294" fmla="*/ 156784 h 373733"/>
              <a:gd name="connsiteX295" fmla="*/ 15897773 w 17232739"/>
              <a:gd name="connsiteY295" fmla="*/ 142556 h 373733"/>
              <a:gd name="connsiteX296" fmla="*/ 16096966 w 17232739"/>
              <a:gd name="connsiteY296" fmla="*/ 16 h 373733"/>
              <a:gd name="connsiteX297" fmla="*/ 16125348 w 17232739"/>
              <a:gd name="connsiteY297" fmla="*/ 7540 h 373733"/>
              <a:gd name="connsiteX298" fmla="*/ 16156144 w 17232739"/>
              <a:gd name="connsiteY298" fmla="*/ 153078 h 373733"/>
              <a:gd name="connsiteX299" fmla="*/ 16155088 w 17232739"/>
              <a:gd name="connsiteY299" fmla="*/ 156783 h 373733"/>
              <a:gd name="connsiteX300" fmla="*/ 16165652 w 17232739"/>
              <a:gd name="connsiteY300" fmla="*/ 142556 h 373733"/>
              <a:gd name="connsiteX301" fmla="*/ 16364844 w 17232739"/>
              <a:gd name="connsiteY301" fmla="*/ 16 h 373733"/>
              <a:gd name="connsiteX302" fmla="*/ 16393226 w 17232739"/>
              <a:gd name="connsiteY302" fmla="*/ 7540 h 373733"/>
              <a:gd name="connsiteX303" fmla="*/ 16424022 w 17232739"/>
              <a:gd name="connsiteY303" fmla="*/ 153078 h 373733"/>
              <a:gd name="connsiteX304" fmla="*/ 16422966 w 17232739"/>
              <a:gd name="connsiteY304" fmla="*/ 156783 h 373733"/>
              <a:gd name="connsiteX305" fmla="*/ 16433528 w 17232739"/>
              <a:gd name="connsiteY305" fmla="*/ 142556 h 373733"/>
              <a:gd name="connsiteX306" fmla="*/ 16632722 w 17232739"/>
              <a:gd name="connsiteY306" fmla="*/ 16 h 373733"/>
              <a:gd name="connsiteX307" fmla="*/ 16661104 w 17232739"/>
              <a:gd name="connsiteY307" fmla="*/ 7540 h 373733"/>
              <a:gd name="connsiteX308" fmla="*/ 16691900 w 17232739"/>
              <a:gd name="connsiteY308" fmla="*/ 153078 h 373733"/>
              <a:gd name="connsiteX309" fmla="*/ 16690844 w 17232739"/>
              <a:gd name="connsiteY309" fmla="*/ 156785 h 373733"/>
              <a:gd name="connsiteX310" fmla="*/ 16701408 w 17232739"/>
              <a:gd name="connsiteY310" fmla="*/ 142556 h 373733"/>
              <a:gd name="connsiteX311" fmla="*/ 16900600 w 17232739"/>
              <a:gd name="connsiteY311" fmla="*/ 16 h 373733"/>
              <a:gd name="connsiteX312" fmla="*/ 16928982 w 17232739"/>
              <a:gd name="connsiteY312" fmla="*/ 7540 h 373733"/>
              <a:gd name="connsiteX313" fmla="*/ 16959780 w 17232739"/>
              <a:gd name="connsiteY313" fmla="*/ 153078 h 373733"/>
              <a:gd name="connsiteX314" fmla="*/ 16958728 w 17232739"/>
              <a:gd name="connsiteY314" fmla="*/ 156766 h 373733"/>
              <a:gd name="connsiteX315" fmla="*/ 16969278 w 17232739"/>
              <a:gd name="connsiteY315" fmla="*/ 142556 h 373733"/>
              <a:gd name="connsiteX316" fmla="*/ 17168470 w 17232739"/>
              <a:gd name="connsiteY316" fmla="*/ 16 h 373733"/>
              <a:gd name="connsiteX317" fmla="*/ 17196852 w 17232739"/>
              <a:gd name="connsiteY317" fmla="*/ 7540 h 373733"/>
              <a:gd name="connsiteX318" fmla="*/ 17193712 w 17232739"/>
              <a:gd name="connsiteY318" fmla="*/ 272134 h 373733"/>
              <a:gd name="connsiteX319" fmla="*/ 17189316 w 17232739"/>
              <a:gd name="connsiteY319" fmla="*/ 282293 h 373733"/>
              <a:gd name="connsiteX320" fmla="*/ 91440 w 17232739"/>
              <a:gd name="connsiteY320" fmla="*/ 373733 h 373733"/>
              <a:gd name="connsiteX0" fmla="*/ 200313 w 17141299"/>
              <a:gd name="connsiteY0" fmla="*/ 16 h 373733"/>
              <a:gd name="connsiteX1" fmla="*/ 228695 w 17141299"/>
              <a:gd name="connsiteY1" fmla="*/ 7540 h 373733"/>
              <a:gd name="connsiteX2" fmla="*/ 259492 w 17141299"/>
              <a:gd name="connsiteY2" fmla="*/ 153078 h 373733"/>
              <a:gd name="connsiteX3" fmla="*/ 258436 w 17141299"/>
              <a:gd name="connsiteY3" fmla="*/ 156783 h 373733"/>
              <a:gd name="connsiteX4" fmla="*/ 268998 w 17141299"/>
              <a:gd name="connsiteY4" fmla="*/ 142556 h 373733"/>
              <a:gd name="connsiteX5" fmla="*/ 468191 w 17141299"/>
              <a:gd name="connsiteY5" fmla="*/ 16 h 373733"/>
              <a:gd name="connsiteX6" fmla="*/ 496573 w 17141299"/>
              <a:gd name="connsiteY6" fmla="*/ 7540 h 373733"/>
              <a:gd name="connsiteX7" fmla="*/ 527370 w 17141299"/>
              <a:gd name="connsiteY7" fmla="*/ 153078 h 373733"/>
              <a:gd name="connsiteX8" fmla="*/ 526313 w 17141299"/>
              <a:gd name="connsiteY8" fmla="*/ 156785 h 373733"/>
              <a:gd name="connsiteX9" fmla="*/ 536877 w 17141299"/>
              <a:gd name="connsiteY9" fmla="*/ 142556 h 373733"/>
              <a:gd name="connsiteX10" fmla="*/ 736070 w 17141299"/>
              <a:gd name="connsiteY10" fmla="*/ 16 h 373733"/>
              <a:gd name="connsiteX11" fmla="*/ 764452 w 17141299"/>
              <a:gd name="connsiteY11" fmla="*/ 7540 h 373733"/>
              <a:gd name="connsiteX12" fmla="*/ 795248 w 17141299"/>
              <a:gd name="connsiteY12" fmla="*/ 153078 h 373733"/>
              <a:gd name="connsiteX13" fmla="*/ 794193 w 17141299"/>
              <a:gd name="connsiteY13" fmla="*/ 156783 h 373733"/>
              <a:gd name="connsiteX14" fmla="*/ 804755 w 17141299"/>
              <a:gd name="connsiteY14" fmla="*/ 142556 h 373733"/>
              <a:gd name="connsiteX15" fmla="*/ 1003948 w 17141299"/>
              <a:gd name="connsiteY15" fmla="*/ 16 h 373733"/>
              <a:gd name="connsiteX16" fmla="*/ 1032330 w 17141299"/>
              <a:gd name="connsiteY16" fmla="*/ 7540 h 373733"/>
              <a:gd name="connsiteX17" fmla="*/ 1063126 w 17141299"/>
              <a:gd name="connsiteY17" fmla="*/ 153078 h 373733"/>
              <a:gd name="connsiteX18" fmla="*/ 1062070 w 17141299"/>
              <a:gd name="connsiteY18" fmla="*/ 156783 h 373733"/>
              <a:gd name="connsiteX19" fmla="*/ 1072633 w 17141299"/>
              <a:gd name="connsiteY19" fmla="*/ 142556 h 373733"/>
              <a:gd name="connsiteX20" fmla="*/ 1271826 w 17141299"/>
              <a:gd name="connsiteY20" fmla="*/ 16 h 373733"/>
              <a:gd name="connsiteX21" fmla="*/ 1300208 w 17141299"/>
              <a:gd name="connsiteY21" fmla="*/ 7540 h 373733"/>
              <a:gd name="connsiteX22" fmla="*/ 1331004 w 17141299"/>
              <a:gd name="connsiteY22" fmla="*/ 153078 h 373733"/>
              <a:gd name="connsiteX23" fmla="*/ 1329946 w 17141299"/>
              <a:gd name="connsiteY23" fmla="*/ 156785 h 373733"/>
              <a:gd name="connsiteX24" fmla="*/ 1340512 w 17141299"/>
              <a:gd name="connsiteY24" fmla="*/ 142556 h 373733"/>
              <a:gd name="connsiteX25" fmla="*/ 1539704 w 17141299"/>
              <a:gd name="connsiteY25" fmla="*/ 16 h 373733"/>
              <a:gd name="connsiteX26" fmla="*/ 1568085 w 17141299"/>
              <a:gd name="connsiteY26" fmla="*/ 7540 h 373733"/>
              <a:gd name="connsiteX27" fmla="*/ 1598883 w 17141299"/>
              <a:gd name="connsiteY27" fmla="*/ 153078 h 373733"/>
              <a:gd name="connsiteX28" fmla="*/ 1597828 w 17141299"/>
              <a:gd name="connsiteY28" fmla="*/ 156783 h 373733"/>
              <a:gd name="connsiteX29" fmla="*/ 1608389 w 17141299"/>
              <a:gd name="connsiteY29" fmla="*/ 142556 h 373733"/>
              <a:gd name="connsiteX30" fmla="*/ 1807582 w 17141299"/>
              <a:gd name="connsiteY30" fmla="*/ 16 h 373733"/>
              <a:gd name="connsiteX31" fmla="*/ 1835964 w 17141299"/>
              <a:gd name="connsiteY31" fmla="*/ 7540 h 373733"/>
              <a:gd name="connsiteX32" fmla="*/ 1866761 w 17141299"/>
              <a:gd name="connsiteY32" fmla="*/ 153078 h 373733"/>
              <a:gd name="connsiteX33" fmla="*/ 1865705 w 17141299"/>
              <a:gd name="connsiteY33" fmla="*/ 156783 h 373733"/>
              <a:gd name="connsiteX34" fmla="*/ 1876267 w 17141299"/>
              <a:gd name="connsiteY34" fmla="*/ 142556 h 373733"/>
              <a:gd name="connsiteX35" fmla="*/ 2075460 w 17141299"/>
              <a:gd name="connsiteY35" fmla="*/ 16 h 373733"/>
              <a:gd name="connsiteX36" fmla="*/ 2103842 w 17141299"/>
              <a:gd name="connsiteY36" fmla="*/ 7540 h 373733"/>
              <a:gd name="connsiteX37" fmla="*/ 2134639 w 17141299"/>
              <a:gd name="connsiteY37" fmla="*/ 153078 h 373733"/>
              <a:gd name="connsiteX38" fmla="*/ 2133581 w 17141299"/>
              <a:gd name="connsiteY38" fmla="*/ 156785 h 373733"/>
              <a:gd name="connsiteX39" fmla="*/ 2144147 w 17141299"/>
              <a:gd name="connsiteY39" fmla="*/ 142556 h 373733"/>
              <a:gd name="connsiteX40" fmla="*/ 2343339 w 17141299"/>
              <a:gd name="connsiteY40" fmla="*/ 16 h 373733"/>
              <a:gd name="connsiteX41" fmla="*/ 2371720 w 17141299"/>
              <a:gd name="connsiteY41" fmla="*/ 7540 h 373733"/>
              <a:gd name="connsiteX42" fmla="*/ 2402517 w 17141299"/>
              <a:gd name="connsiteY42" fmla="*/ 153078 h 373733"/>
              <a:gd name="connsiteX43" fmla="*/ 2401461 w 17141299"/>
              <a:gd name="connsiteY43" fmla="*/ 156783 h 373733"/>
              <a:gd name="connsiteX44" fmla="*/ 2412025 w 17141299"/>
              <a:gd name="connsiteY44" fmla="*/ 142556 h 373733"/>
              <a:gd name="connsiteX45" fmla="*/ 2611218 w 17141299"/>
              <a:gd name="connsiteY45" fmla="*/ 16 h 373733"/>
              <a:gd name="connsiteX46" fmla="*/ 2639599 w 17141299"/>
              <a:gd name="connsiteY46" fmla="*/ 7540 h 373733"/>
              <a:gd name="connsiteX47" fmla="*/ 2670397 w 17141299"/>
              <a:gd name="connsiteY47" fmla="*/ 153078 h 373733"/>
              <a:gd name="connsiteX48" fmla="*/ 2669339 w 17141299"/>
              <a:gd name="connsiteY48" fmla="*/ 156783 h 373733"/>
              <a:gd name="connsiteX49" fmla="*/ 2679901 w 17141299"/>
              <a:gd name="connsiteY49" fmla="*/ 142556 h 373733"/>
              <a:gd name="connsiteX50" fmla="*/ 2879095 w 17141299"/>
              <a:gd name="connsiteY50" fmla="*/ 16 h 373733"/>
              <a:gd name="connsiteX51" fmla="*/ 2907477 w 17141299"/>
              <a:gd name="connsiteY51" fmla="*/ 7540 h 373733"/>
              <a:gd name="connsiteX52" fmla="*/ 2938272 w 17141299"/>
              <a:gd name="connsiteY52" fmla="*/ 153078 h 373733"/>
              <a:gd name="connsiteX53" fmla="*/ 2937216 w 17141299"/>
              <a:gd name="connsiteY53" fmla="*/ 156785 h 373733"/>
              <a:gd name="connsiteX54" fmla="*/ 2947781 w 17141299"/>
              <a:gd name="connsiteY54" fmla="*/ 142556 h 373733"/>
              <a:gd name="connsiteX55" fmla="*/ 3146974 w 17141299"/>
              <a:gd name="connsiteY55" fmla="*/ 16 h 373733"/>
              <a:gd name="connsiteX56" fmla="*/ 3175356 w 17141299"/>
              <a:gd name="connsiteY56" fmla="*/ 7540 h 373733"/>
              <a:gd name="connsiteX57" fmla="*/ 3206152 w 17141299"/>
              <a:gd name="connsiteY57" fmla="*/ 153078 h 373733"/>
              <a:gd name="connsiteX58" fmla="*/ 3205096 w 17141299"/>
              <a:gd name="connsiteY58" fmla="*/ 156783 h 373733"/>
              <a:gd name="connsiteX59" fmla="*/ 3215658 w 17141299"/>
              <a:gd name="connsiteY59" fmla="*/ 142556 h 373733"/>
              <a:gd name="connsiteX60" fmla="*/ 3414852 w 17141299"/>
              <a:gd name="connsiteY60" fmla="*/ 16 h 373733"/>
              <a:gd name="connsiteX61" fmla="*/ 3443234 w 17141299"/>
              <a:gd name="connsiteY61" fmla="*/ 7540 h 373733"/>
              <a:gd name="connsiteX62" fmla="*/ 3474029 w 17141299"/>
              <a:gd name="connsiteY62" fmla="*/ 153078 h 373733"/>
              <a:gd name="connsiteX63" fmla="*/ 3472973 w 17141299"/>
              <a:gd name="connsiteY63" fmla="*/ 156783 h 373733"/>
              <a:gd name="connsiteX64" fmla="*/ 3483536 w 17141299"/>
              <a:gd name="connsiteY64" fmla="*/ 142556 h 373733"/>
              <a:gd name="connsiteX65" fmla="*/ 3682729 w 17141299"/>
              <a:gd name="connsiteY65" fmla="*/ 16 h 373733"/>
              <a:gd name="connsiteX66" fmla="*/ 3711112 w 17141299"/>
              <a:gd name="connsiteY66" fmla="*/ 7540 h 373733"/>
              <a:gd name="connsiteX67" fmla="*/ 3741908 w 17141299"/>
              <a:gd name="connsiteY67" fmla="*/ 153078 h 373733"/>
              <a:gd name="connsiteX68" fmla="*/ 3740852 w 17141299"/>
              <a:gd name="connsiteY68" fmla="*/ 156782 h 373733"/>
              <a:gd name="connsiteX69" fmla="*/ 3751415 w 17141299"/>
              <a:gd name="connsiteY69" fmla="*/ 142556 h 373733"/>
              <a:gd name="connsiteX70" fmla="*/ 3950608 w 17141299"/>
              <a:gd name="connsiteY70" fmla="*/ 16 h 373733"/>
              <a:gd name="connsiteX71" fmla="*/ 3978989 w 17141299"/>
              <a:gd name="connsiteY71" fmla="*/ 7540 h 373733"/>
              <a:gd name="connsiteX72" fmla="*/ 4009786 w 17141299"/>
              <a:gd name="connsiteY72" fmla="*/ 153078 h 373733"/>
              <a:gd name="connsiteX73" fmla="*/ 4008730 w 17141299"/>
              <a:gd name="connsiteY73" fmla="*/ 156785 h 373733"/>
              <a:gd name="connsiteX74" fmla="*/ 4019294 w 17141299"/>
              <a:gd name="connsiteY74" fmla="*/ 142556 h 373733"/>
              <a:gd name="connsiteX75" fmla="*/ 4218487 w 17141299"/>
              <a:gd name="connsiteY75" fmla="*/ 16 h 373733"/>
              <a:gd name="connsiteX76" fmla="*/ 4246868 w 17141299"/>
              <a:gd name="connsiteY76" fmla="*/ 7540 h 373733"/>
              <a:gd name="connsiteX77" fmla="*/ 4277665 w 17141299"/>
              <a:gd name="connsiteY77" fmla="*/ 153078 h 373733"/>
              <a:gd name="connsiteX78" fmla="*/ 4276610 w 17141299"/>
              <a:gd name="connsiteY78" fmla="*/ 156782 h 373733"/>
              <a:gd name="connsiteX79" fmla="*/ 4287172 w 17141299"/>
              <a:gd name="connsiteY79" fmla="*/ 142556 h 373733"/>
              <a:gd name="connsiteX80" fmla="*/ 4486364 w 17141299"/>
              <a:gd name="connsiteY80" fmla="*/ 16 h 373733"/>
              <a:gd name="connsiteX81" fmla="*/ 4514747 w 17141299"/>
              <a:gd name="connsiteY81" fmla="*/ 7540 h 373733"/>
              <a:gd name="connsiteX82" fmla="*/ 4545542 w 17141299"/>
              <a:gd name="connsiteY82" fmla="*/ 153078 h 373733"/>
              <a:gd name="connsiteX83" fmla="*/ 4544488 w 17141299"/>
              <a:gd name="connsiteY83" fmla="*/ 156782 h 373733"/>
              <a:gd name="connsiteX84" fmla="*/ 4555049 w 17141299"/>
              <a:gd name="connsiteY84" fmla="*/ 142556 h 373733"/>
              <a:gd name="connsiteX85" fmla="*/ 4754242 w 17141299"/>
              <a:gd name="connsiteY85" fmla="*/ 16 h 373733"/>
              <a:gd name="connsiteX86" fmla="*/ 4782625 w 17141299"/>
              <a:gd name="connsiteY86" fmla="*/ 7540 h 373733"/>
              <a:gd name="connsiteX87" fmla="*/ 4813420 w 17141299"/>
              <a:gd name="connsiteY87" fmla="*/ 153078 h 373733"/>
              <a:gd name="connsiteX88" fmla="*/ 4812364 w 17141299"/>
              <a:gd name="connsiteY88" fmla="*/ 156785 h 373733"/>
              <a:gd name="connsiteX89" fmla="*/ 4822928 w 17141299"/>
              <a:gd name="connsiteY89" fmla="*/ 142556 h 373733"/>
              <a:gd name="connsiteX90" fmla="*/ 5022121 w 17141299"/>
              <a:gd name="connsiteY90" fmla="*/ 16 h 373733"/>
              <a:gd name="connsiteX91" fmla="*/ 5050504 w 17141299"/>
              <a:gd name="connsiteY91" fmla="*/ 7540 h 373733"/>
              <a:gd name="connsiteX92" fmla="*/ 5081300 w 17141299"/>
              <a:gd name="connsiteY92" fmla="*/ 153078 h 373733"/>
              <a:gd name="connsiteX93" fmla="*/ 5080243 w 17141299"/>
              <a:gd name="connsiteY93" fmla="*/ 156783 h 373733"/>
              <a:gd name="connsiteX94" fmla="*/ 5090807 w 17141299"/>
              <a:gd name="connsiteY94" fmla="*/ 142556 h 373733"/>
              <a:gd name="connsiteX95" fmla="*/ 5290000 w 17141299"/>
              <a:gd name="connsiteY95" fmla="*/ 16 h 373733"/>
              <a:gd name="connsiteX96" fmla="*/ 5318381 w 17141299"/>
              <a:gd name="connsiteY96" fmla="*/ 7540 h 373733"/>
              <a:gd name="connsiteX97" fmla="*/ 5349178 w 17141299"/>
              <a:gd name="connsiteY97" fmla="*/ 153078 h 373733"/>
              <a:gd name="connsiteX98" fmla="*/ 5348123 w 17141299"/>
              <a:gd name="connsiteY98" fmla="*/ 156782 h 373733"/>
              <a:gd name="connsiteX99" fmla="*/ 5358685 w 17141299"/>
              <a:gd name="connsiteY99" fmla="*/ 142556 h 373733"/>
              <a:gd name="connsiteX100" fmla="*/ 5557878 w 17141299"/>
              <a:gd name="connsiteY100" fmla="*/ 16 h 373733"/>
              <a:gd name="connsiteX101" fmla="*/ 5586259 w 17141299"/>
              <a:gd name="connsiteY101" fmla="*/ 7540 h 373733"/>
              <a:gd name="connsiteX102" fmla="*/ 5617055 w 17141299"/>
              <a:gd name="connsiteY102" fmla="*/ 153078 h 373733"/>
              <a:gd name="connsiteX103" fmla="*/ 5616000 w 17141299"/>
              <a:gd name="connsiteY103" fmla="*/ 156785 h 373733"/>
              <a:gd name="connsiteX104" fmla="*/ 5626564 w 17141299"/>
              <a:gd name="connsiteY104" fmla="*/ 142556 h 373733"/>
              <a:gd name="connsiteX105" fmla="*/ 5825756 w 17141299"/>
              <a:gd name="connsiteY105" fmla="*/ 16 h 373733"/>
              <a:gd name="connsiteX106" fmla="*/ 5854139 w 17141299"/>
              <a:gd name="connsiteY106" fmla="*/ 7540 h 373733"/>
              <a:gd name="connsiteX107" fmla="*/ 5884934 w 17141299"/>
              <a:gd name="connsiteY107" fmla="*/ 153078 h 373733"/>
              <a:gd name="connsiteX108" fmla="*/ 5883880 w 17141299"/>
              <a:gd name="connsiteY108" fmla="*/ 156782 h 373733"/>
              <a:gd name="connsiteX109" fmla="*/ 5894441 w 17141299"/>
              <a:gd name="connsiteY109" fmla="*/ 142556 h 373733"/>
              <a:gd name="connsiteX110" fmla="*/ 6093634 w 17141299"/>
              <a:gd name="connsiteY110" fmla="*/ 16 h 373733"/>
              <a:gd name="connsiteX111" fmla="*/ 6122017 w 17141299"/>
              <a:gd name="connsiteY111" fmla="*/ 7540 h 373733"/>
              <a:gd name="connsiteX112" fmla="*/ 6152812 w 17141299"/>
              <a:gd name="connsiteY112" fmla="*/ 153078 h 373733"/>
              <a:gd name="connsiteX113" fmla="*/ 6151757 w 17141299"/>
              <a:gd name="connsiteY113" fmla="*/ 156782 h 373733"/>
              <a:gd name="connsiteX114" fmla="*/ 6162319 w 17141299"/>
              <a:gd name="connsiteY114" fmla="*/ 142556 h 373733"/>
              <a:gd name="connsiteX115" fmla="*/ 6361513 w 17141299"/>
              <a:gd name="connsiteY115" fmla="*/ 16 h 373733"/>
              <a:gd name="connsiteX116" fmla="*/ 6389894 w 17141299"/>
              <a:gd name="connsiteY116" fmla="*/ 7540 h 373733"/>
              <a:gd name="connsiteX117" fmla="*/ 6420691 w 17141299"/>
              <a:gd name="connsiteY117" fmla="*/ 153078 h 373733"/>
              <a:gd name="connsiteX118" fmla="*/ 6419635 w 17141299"/>
              <a:gd name="connsiteY118" fmla="*/ 156785 h 373733"/>
              <a:gd name="connsiteX119" fmla="*/ 6430199 w 17141299"/>
              <a:gd name="connsiteY119" fmla="*/ 142556 h 373733"/>
              <a:gd name="connsiteX120" fmla="*/ 6629392 w 17141299"/>
              <a:gd name="connsiteY120" fmla="*/ 16 h 373733"/>
              <a:gd name="connsiteX121" fmla="*/ 6657773 w 17141299"/>
              <a:gd name="connsiteY121" fmla="*/ 7540 h 373733"/>
              <a:gd name="connsiteX122" fmla="*/ 6688570 w 17141299"/>
              <a:gd name="connsiteY122" fmla="*/ 153078 h 373733"/>
              <a:gd name="connsiteX123" fmla="*/ 6687514 w 17141299"/>
              <a:gd name="connsiteY123" fmla="*/ 156783 h 373733"/>
              <a:gd name="connsiteX124" fmla="*/ 6698077 w 17141299"/>
              <a:gd name="connsiteY124" fmla="*/ 142556 h 373733"/>
              <a:gd name="connsiteX125" fmla="*/ 6897270 w 17141299"/>
              <a:gd name="connsiteY125" fmla="*/ 16 h 373733"/>
              <a:gd name="connsiteX126" fmla="*/ 6925651 w 17141299"/>
              <a:gd name="connsiteY126" fmla="*/ 7540 h 373733"/>
              <a:gd name="connsiteX127" fmla="*/ 6956448 w 17141299"/>
              <a:gd name="connsiteY127" fmla="*/ 153078 h 373733"/>
              <a:gd name="connsiteX128" fmla="*/ 6955392 w 17141299"/>
              <a:gd name="connsiteY128" fmla="*/ 156783 h 373733"/>
              <a:gd name="connsiteX129" fmla="*/ 6965955 w 17141299"/>
              <a:gd name="connsiteY129" fmla="*/ 142556 h 373733"/>
              <a:gd name="connsiteX130" fmla="*/ 7165147 w 17141299"/>
              <a:gd name="connsiteY130" fmla="*/ 16 h 373733"/>
              <a:gd name="connsiteX131" fmla="*/ 7193530 w 17141299"/>
              <a:gd name="connsiteY131" fmla="*/ 7540 h 373733"/>
              <a:gd name="connsiteX132" fmla="*/ 7224325 w 17141299"/>
              <a:gd name="connsiteY132" fmla="*/ 153078 h 373733"/>
              <a:gd name="connsiteX133" fmla="*/ 7223269 w 17141299"/>
              <a:gd name="connsiteY133" fmla="*/ 156784 h 373733"/>
              <a:gd name="connsiteX134" fmla="*/ 7233833 w 17141299"/>
              <a:gd name="connsiteY134" fmla="*/ 142556 h 373733"/>
              <a:gd name="connsiteX135" fmla="*/ 7433026 w 17141299"/>
              <a:gd name="connsiteY135" fmla="*/ 16 h 373733"/>
              <a:gd name="connsiteX136" fmla="*/ 7461409 w 17141299"/>
              <a:gd name="connsiteY136" fmla="*/ 7540 h 373733"/>
              <a:gd name="connsiteX137" fmla="*/ 7492204 w 17141299"/>
              <a:gd name="connsiteY137" fmla="*/ 153078 h 373733"/>
              <a:gd name="connsiteX138" fmla="*/ 7491149 w 17141299"/>
              <a:gd name="connsiteY138" fmla="*/ 156783 h 373733"/>
              <a:gd name="connsiteX139" fmla="*/ 7501711 w 17141299"/>
              <a:gd name="connsiteY139" fmla="*/ 142556 h 373733"/>
              <a:gd name="connsiteX140" fmla="*/ 7700904 w 17141299"/>
              <a:gd name="connsiteY140" fmla="*/ 16 h 373733"/>
              <a:gd name="connsiteX141" fmla="*/ 7729286 w 17141299"/>
              <a:gd name="connsiteY141" fmla="*/ 7540 h 373733"/>
              <a:gd name="connsiteX142" fmla="*/ 7760082 w 17141299"/>
              <a:gd name="connsiteY142" fmla="*/ 153078 h 373733"/>
              <a:gd name="connsiteX143" fmla="*/ 7759026 w 17141299"/>
              <a:gd name="connsiteY143" fmla="*/ 156783 h 373733"/>
              <a:gd name="connsiteX144" fmla="*/ 7769589 w 17141299"/>
              <a:gd name="connsiteY144" fmla="*/ 142556 h 373733"/>
              <a:gd name="connsiteX145" fmla="*/ 7968782 w 17141299"/>
              <a:gd name="connsiteY145" fmla="*/ 16 h 373733"/>
              <a:gd name="connsiteX146" fmla="*/ 7997164 w 17141299"/>
              <a:gd name="connsiteY146" fmla="*/ 7540 h 373733"/>
              <a:gd name="connsiteX147" fmla="*/ 8027960 w 17141299"/>
              <a:gd name="connsiteY147" fmla="*/ 153078 h 373733"/>
              <a:gd name="connsiteX148" fmla="*/ 8026904 w 17141299"/>
              <a:gd name="connsiteY148" fmla="*/ 156785 h 373733"/>
              <a:gd name="connsiteX149" fmla="*/ 8037468 w 17141299"/>
              <a:gd name="connsiteY149" fmla="*/ 142556 h 373733"/>
              <a:gd name="connsiteX150" fmla="*/ 8236660 w 17141299"/>
              <a:gd name="connsiteY150" fmla="*/ 16 h 373733"/>
              <a:gd name="connsiteX151" fmla="*/ 8265042 w 17141299"/>
              <a:gd name="connsiteY151" fmla="*/ 7540 h 373733"/>
              <a:gd name="connsiteX152" fmla="*/ 8295839 w 17141299"/>
              <a:gd name="connsiteY152" fmla="*/ 153078 h 373733"/>
              <a:gd name="connsiteX153" fmla="*/ 8294788 w 17141299"/>
              <a:gd name="connsiteY153" fmla="*/ 156766 h 373733"/>
              <a:gd name="connsiteX154" fmla="*/ 8305338 w 17141299"/>
              <a:gd name="connsiteY154" fmla="*/ 142556 h 373733"/>
              <a:gd name="connsiteX155" fmla="*/ 8504530 w 17141299"/>
              <a:gd name="connsiteY155" fmla="*/ 16 h 373733"/>
              <a:gd name="connsiteX156" fmla="*/ 8532912 w 17141299"/>
              <a:gd name="connsiteY156" fmla="*/ 7540 h 373733"/>
              <a:gd name="connsiteX157" fmla="*/ 8563709 w 17141299"/>
              <a:gd name="connsiteY157" fmla="*/ 153078 h 373733"/>
              <a:gd name="connsiteX158" fmla="*/ 8562810 w 17141299"/>
              <a:gd name="connsiteY158" fmla="*/ 156232 h 373733"/>
              <a:gd name="connsiteX159" fmla="*/ 8562862 w 17141299"/>
              <a:gd name="connsiteY159" fmla="*/ 156154 h 373733"/>
              <a:gd name="connsiteX160" fmla="*/ 8772813 w 17141299"/>
              <a:gd name="connsiteY160" fmla="*/ 16 h 373733"/>
              <a:gd name="connsiteX161" fmla="*/ 8801195 w 17141299"/>
              <a:gd name="connsiteY161" fmla="*/ 7540 h 373733"/>
              <a:gd name="connsiteX162" fmla="*/ 8831992 w 17141299"/>
              <a:gd name="connsiteY162" fmla="*/ 153078 h 373733"/>
              <a:gd name="connsiteX163" fmla="*/ 8830936 w 17141299"/>
              <a:gd name="connsiteY163" fmla="*/ 156783 h 373733"/>
              <a:gd name="connsiteX164" fmla="*/ 8841498 w 17141299"/>
              <a:gd name="connsiteY164" fmla="*/ 142556 h 373733"/>
              <a:gd name="connsiteX165" fmla="*/ 9040691 w 17141299"/>
              <a:gd name="connsiteY165" fmla="*/ 16 h 373733"/>
              <a:gd name="connsiteX166" fmla="*/ 9069073 w 17141299"/>
              <a:gd name="connsiteY166" fmla="*/ 7540 h 373733"/>
              <a:gd name="connsiteX167" fmla="*/ 9099870 w 17141299"/>
              <a:gd name="connsiteY167" fmla="*/ 153078 h 373733"/>
              <a:gd name="connsiteX168" fmla="*/ 9098813 w 17141299"/>
              <a:gd name="connsiteY168" fmla="*/ 156785 h 373733"/>
              <a:gd name="connsiteX169" fmla="*/ 9109377 w 17141299"/>
              <a:gd name="connsiteY169" fmla="*/ 142556 h 373733"/>
              <a:gd name="connsiteX170" fmla="*/ 9308570 w 17141299"/>
              <a:gd name="connsiteY170" fmla="*/ 16 h 373733"/>
              <a:gd name="connsiteX171" fmla="*/ 9336952 w 17141299"/>
              <a:gd name="connsiteY171" fmla="*/ 7540 h 373733"/>
              <a:gd name="connsiteX172" fmla="*/ 9367748 w 17141299"/>
              <a:gd name="connsiteY172" fmla="*/ 153078 h 373733"/>
              <a:gd name="connsiteX173" fmla="*/ 9366693 w 17141299"/>
              <a:gd name="connsiteY173" fmla="*/ 156783 h 373733"/>
              <a:gd name="connsiteX174" fmla="*/ 9377255 w 17141299"/>
              <a:gd name="connsiteY174" fmla="*/ 142556 h 373733"/>
              <a:gd name="connsiteX175" fmla="*/ 9576448 w 17141299"/>
              <a:gd name="connsiteY175" fmla="*/ 16 h 373733"/>
              <a:gd name="connsiteX176" fmla="*/ 9604830 w 17141299"/>
              <a:gd name="connsiteY176" fmla="*/ 7540 h 373733"/>
              <a:gd name="connsiteX177" fmla="*/ 9635626 w 17141299"/>
              <a:gd name="connsiteY177" fmla="*/ 153078 h 373733"/>
              <a:gd name="connsiteX178" fmla="*/ 9634570 w 17141299"/>
              <a:gd name="connsiteY178" fmla="*/ 156783 h 373733"/>
              <a:gd name="connsiteX179" fmla="*/ 9645133 w 17141299"/>
              <a:gd name="connsiteY179" fmla="*/ 142556 h 373733"/>
              <a:gd name="connsiteX180" fmla="*/ 9844326 w 17141299"/>
              <a:gd name="connsiteY180" fmla="*/ 16 h 373733"/>
              <a:gd name="connsiteX181" fmla="*/ 9872708 w 17141299"/>
              <a:gd name="connsiteY181" fmla="*/ 7540 h 373733"/>
              <a:gd name="connsiteX182" fmla="*/ 9903504 w 17141299"/>
              <a:gd name="connsiteY182" fmla="*/ 153078 h 373733"/>
              <a:gd name="connsiteX183" fmla="*/ 9902446 w 17141299"/>
              <a:gd name="connsiteY183" fmla="*/ 156785 h 373733"/>
              <a:gd name="connsiteX184" fmla="*/ 9913011 w 17141299"/>
              <a:gd name="connsiteY184" fmla="*/ 142556 h 373733"/>
              <a:gd name="connsiteX185" fmla="*/ 10112204 w 17141299"/>
              <a:gd name="connsiteY185" fmla="*/ 16 h 373733"/>
              <a:gd name="connsiteX186" fmla="*/ 10140585 w 17141299"/>
              <a:gd name="connsiteY186" fmla="*/ 7540 h 373733"/>
              <a:gd name="connsiteX187" fmla="*/ 10171383 w 17141299"/>
              <a:gd name="connsiteY187" fmla="*/ 153078 h 373733"/>
              <a:gd name="connsiteX188" fmla="*/ 10170327 w 17141299"/>
              <a:gd name="connsiteY188" fmla="*/ 156783 h 373733"/>
              <a:gd name="connsiteX189" fmla="*/ 10180889 w 17141299"/>
              <a:gd name="connsiteY189" fmla="*/ 142556 h 373733"/>
              <a:gd name="connsiteX190" fmla="*/ 10380082 w 17141299"/>
              <a:gd name="connsiteY190" fmla="*/ 16 h 373733"/>
              <a:gd name="connsiteX191" fmla="*/ 10408464 w 17141299"/>
              <a:gd name="connsiteY191" fmla="*/ 7540 h 373733"/>
              <a:gd name="connsiteX192" fmla="*/ 10439261 w 17141299"/>
              <a:gd name="connsiteY192" fmla="*/ 153078 h 373733"/>
              <a:gd name="connsiteX193" fmla="*/ 10438205 w 17141299"/>
              <a:gd name="connsiteY193" fmla="*/ 156783 h 373733"/>
              <a:gd name="connsiteX194" fmla="*/ 10448767 w 17141299"/>
              <a:gd name="connsiteY194" fmla="*/ 142556 h 373733"/>
              <a:gd name="connsiteX195" fmla="*/ 10647960 w 17141299"/>
              <a:gd name="connsiteY195" fmla="*/ 16 h 373733"/>
              <a:gd name="connsiteX196" fmla="*/ 10676342 w 17141299"/>
              <a:gd name="connsiteY196" fmla="*/ 7540 h 373733"/>
              <a:gd name="connsiteX197" fmla="*/ 10707139 w 17141299"/>
              <a:gd name="connsiteY197" fmla="*/ 153078 h 373733"/>
              <a:gd name="connsiteX198" fmla="*/ 10706081 w 17141299"/>
              <a:gd name="connsiteY198" fmla="*/ 156785 h 373733"/>
              <a:gd name="connsiteX199" fmla="*/ 10716647 w 17141299"/>
              <a:gd name="connsiteY199" fmla="*/ 142556 h 373733"/>
              <a:gd name="connsiteX200" fmla="*/ 10915839 w 17141299"/>
              <a:gd name="connsiteY200" fmla="*/ 16 h 373733"/>
              <a:gd name="connsiteX201" fmla="*/ 10944220 w 17141299"/>
              <a:gd name="connsiteY201" fmla="*/ 7540 h 373733"/>
              <a:gd name="connsiteX202" fmla="*/ 10975017 w 17141299"/>
              <a:gd name="connsiteY202" fmla="*/ 153078 h 373733"/>
              <a:gd name="connsiteX203" fmla="*/ 10973961 w 17141299"/>
              <a:gd name="connsiteY203" fmla="*/ 156783 h 373733"/>
              <a:gd name="connsiteX204" fmla="*/ 10984525 w 17141299"/>
              <a:gd name="connsiteY204" fmla="*/ 142556 h 373733"/>
              <a:gd name="connsiteX205" fmla="*/ 11183717 w 17141299"/>
              <a:gd name="connsiteY205" fmla="*/ 16 h 373733"/>
              <a:gd name="connsiteX206" fmla="*/ 11212099 w 17141299"/>
              <a:gd name="connsiteY206" fmla="*/ 7540 h 373733"/>
              <a:gd name="connsiteX207" fmla="*/ 11242896 w 17141299"/>
              <a:gd name="connsiteY207" fmla="*/ 153078 h 373733"/>
              <a:gd name="connsiteX208" fmla="*/ 11241839 w 17141299"/>
              <a:gd name="connsiteY208" fmla="*/ 156783 h 373733"/>
              <a:gd name="connsiteX209" fmla="*/ 11252401 w 17141299"/>
              <a:gd name="connsiteY209" fmla="*/ 142556 h 373733"/>
              <a:gd name="connsiteX210" fmla="*/ 11451595 w 17141299"/>
              <a:gd name="connsiteY210" fmla="*/ 16 h 373733"/>
              <a:gd name="connsiteX211" fmla="*/ 11479977 w 17141299"/>
              <a:gd name="connsiteY211" fmla="*/ 7540 h 373733"/>
              <a:gd name="connsiteX212" fmla="*/ 11510772 w 17141299"/>
              <a:gd name="connsiteY212" fmla="*/ 153078 h 373733"/>
              <a:gd name="connsiteX213" fmla="*/ 11509716 w 17141299"/>
              <a:gd name="connsiteY213" fmla="*/ 156785 h 373733"/>
              <a:gd name="connsiteX214" fmla="*/ 11520281 w 17141299"/>
              <a:gd name="connsiteY214" fmla="*/ 142556 h 373733"/>
              <a:gd name="connsiteX215" fmla="*/ 11719474 w 17141299"/>
              <a:gd name="connsiteY215" fmla="*/ 16 h 373733"/>
              <a:gd name="connsiteX216" fmla="*/ 11747855 w 17141299"/>
              <a:gd name="connsiteY216" fmla="*/ 7540 h 373733"/>
              <a:gd name="connsiteX217" fmla="*/ 11778652 w 17141299"/>
              <a:gd name="connsiteY217" fmla="*/ 153078 h 373733"/>
              <a:gd name="connsiteX218" fmla="*/ 11777596 w 17141299"/>
              <a:gd name="connsiteY218" fmla="*/ 156783 h 373733"/>
              <a:gd name="connsiteX219" fmla="*/ 11788158 w 17141299"/>
              <a:gd name="connsiteY219" fmla="*/ 142556 h 373733"/>
              <a:gd name="connsiteX220" fmla="*/ 11987352 w 17141299"/>
              <a:gd name="connsiteY220" fmla="*/ 16 h 373733"/>
              <a:gd name="connsiteX221" fmla="*/ 12015733 w 17141299"/>
              <a:gd name="connsiteY221" fmla="*/ 7540 h 373733"/>
              <a:gd name="connsiteX222" fmla="*/ 12046529 w 17141299"/>
              <a:gd name="connsiteY222" fmla="*/ 153078 h 373733"/>
              <a:gd name="connsiteX223" fmla="*/ 12045473 w 17141299"/>
              <a:gd name="connsiteY223" fmla="*/ 156783 h 373733"/>
              <a:gd name="connsiteX224" fmla="*/ 12056036 w 17141299"/>
              <a:gd name="connsiteY224" fmla="*/ 142556 h 373733"/>
              <a:gd name="connsiteX225" fmla="*/ 12255229 w 17141299"/>
              <a:gd name="connsiteY225" fmla="*/ 16 h 373733"/>
              <a:gd name="connsiteX226" fmla="*/ 12283611 w 17141299"/>
              <a:gd name="connsiteY226" fmla="*/ 7540 h 373733"/>
              <a:gd name="connsiteX227" fmla="*/ 12314407 w 17141299"/>
              <a:gd name="connsiteY227" fmla="*/ 153078 h 373733"/>
              <a:gd name="connsiteX228" fmla="*/ 12313352 w 17141299"/>
              <a:gd name="connsiteY228" fmla="*/ 156782 h 373733"/>
              <a:gd name="connsiteX229" fmla="*/ 12323914 w 17141299"/>
              <a:gd name="connsiteY229" fmla="*/ 142556 h 373733"/>
              <a:gd name="connsiteX230" fmla="*/ 12523107 w 17141299"/>
              <a:gd name="connsiteY230" fmla="*/ 16 h 373733"/>
              <a:gd name="connsiteX231" fmla="*/ 12551489 w 17141299"/>
              <a:gd name="connsiteY231" fmla="*/ 7540 h 373733"/>
              <a:gd name="connsiteX232" fmla="*/ 12582285 w 17141299"/>
              <a:gd name="connsiteY232" fmla="*/ 153078 h 373733"/>
              <a:gd name="connsiteX233" fmla="*/ 12581229 w 17141299"/>
              <a:gd name="connsiteY233" fmla="*/ 156785 h 373733"/>
              <a:gd name="connsiteX234" fmla="*/ 12591793 w 17141299"/>
              <a:gd name="connsiteY234" fmla="*/ 142556 h 373733"/>
              <a:gd name="connsiteX235" fmla="*/ 12790986 w 17141299"/>
              <a:gd name="connsiteY235" fmla="*/ 16 h 373733"/>
              <a:gd name="connsiteX236" fmla="*/ 12819368 w 17141299"/>
              <a:gd name="connsiteY236" fmla="*/ 7540 h 373733"/>
              <a:gd name="connsiteX237" fmla="*/ 12850164 w 17141299"/>
              <a:gd name="connsiteY237" fmla="*/ 153078 h 373733"/>
              <a:gd name="connsiteX238" fmla="*/ 12849109 w 17141299"/>
              <a:gd name="connsiteY238" fmla="*/ 156782 h 373733"/>
              <a:gd name="connsiteX239" fmla="*/ 12859671 w 17141299"/>
              <a:gd name="connsiteY239" fmla="*/ 142556 h 373733"/>
              <a:gd name="connsiteX240" fmla="*/ 13058864 w 17141299"/>
              <a:gd name="connsiteY240" fmla="*/ 16 h 373733"/>
              <a:gd name="connsiteX241" fmla="*/ 13087246 w 17141299"/>
              <a:gd name="connsiteY241" fmla="*/ 7540 h 373733"/>
              <a:gd name="connsiteX242" fmla="*/ 13118042 w 17141299"/>
              <a:gd name="connsiteY242" fmla="*/ 153078 h 373733"/>
              <a:gd name="connsiteX243" fmla="*/ 13116987 w 17141299"/>
              <a:gd name="connsiteY243" fmla="*/ 156782 h 373733"/>
              <a:gd name="connsiteX244" fmla="*/ 13127549 w 17141299"/>
              <a:gd name="connsiteY244" fmla="*/ 142556 h 373733"/>
              <a:gd name="connsiteX245" fmla="*/ 13326742 w 17141299"/>
              <a:gd name="connsiteY245" fmla="*/ 16 h 373733"/>
              <a:gd name="connsiteX246" fmla="*/ 13355124 w 17141299"/>
              <a:gd name="connsiteY246" fmla="*/ 7540 h 373733"/>
              <a:gd name="connsiteX247" fmla="*/ 13385920 w 17141299"/>
              <a:gd name="connsiteY247" fmla="*/ 153078 h 373733"/>
              <a:gd name="connsiteX248" fmla="*/ 13384864 w 17141299"/>
              <a:gd name="connsiteY248" fmla="*/ 156785 h 373733"/>
              <a:gd name="connsiteX249" fmla="*/ 13395428 w 17141299"/>
              <a:gd name="connsiteY249" fmla="*/ 142556 h 373733"/>
              <a:gd name="connsiteX250" fmla="*/ 13594621 w 17141299"/>
              <a:gd name="connsiteY250" fmla="*/ 16 h 373733"/>
              <a:gd name="connsiteX251" fmla="*/ 13623003 w 17141299"/>
              <a:gd name="connsiteY251" fmla="*/ 7540 h 373733"/>
              <a:gd name="connsiteX252" fmla="*/ 13653799 w 17141299"/>
              <a:gd name="connsiteY252" fmla="*/ 153078 h 373733"/>
              <a:gd name="connsiteX253" fmla="*/ 13652743 w 17141299"/>
              <a:gd name="connsiteY253" fmla="*/ 156783 h 373733"/>
              <a:gd name="connsiteX254" fmla="*/ 13663306 w 17141299"/>
              <a:gd name="connsiteY254" fmla="*/ 142556 h 373733"/>
              <a:gd name="connsiteX255" fmla="*/ 13862499 w 17141299"/>
              <a:gd name="connsiteY255" fmla="*/ 16 h 373733"/>
              <a:gd name="connsiteX256" fmla="*/ 13890881 w 17141299"/>
              <a:gd name="connsiteY256" fmla="*/ 7540 h 373733"/>
              <a:gd name="connsiteX257" fmla="*/ 13921677 w 17141299"/>
              <a:gd name="connsiteY257" fmla="*/ 153078 h 373733"/>
              <a:gd name="connsiteX258" fmla="*/ 13920622 w 17141299"/>
              <a:gd name="connsiteY258" fmla="*/ 156782 h 373733"/>
              <a:gd name="connsiteX259" fmla="*/ 13931184 w 17141299"/>
              <a:gd name="connsiteY259" fmla="*/ 142556 h 373733"/>
              <a:gd name="connsiteX260" fmla="*/ 14130377 w 17141299"/>
              <a:gd name="connsiteY260" fmla="*/ 16 h 373733"/>
              <a:gd name="connsiteX261" fmla="*/ 14158759 w 17141299"/>
              <a:gd name="connsiteY261" fmla="*/ 7540 h 373733"/>
              <a:gd name="connsiteX262" fmla="*/ 14189555 w 17141299"/>
              <a:gd name="connsiteY262" fmla="*/ 153078 h 373733"/>
              <a:gd name="connsiteX263" fmla="*/ 14188499 w 17141299"/>
              <a:gd name="connsiteY263" fmla="*/ 156785 h 373733"/>
              <a:gd name="connsiteX264" fmla="*/ 14199063 w 17141299"/>
              <a:gd name="connsiteY264" fmla="*/ 142556 h 373733"/>
              <a:gd name="connsiteX265" fmla="*/ 14398256 w 17141299"/>
              <a:gd name="connsiteY265" fmla="*/ 16 h 373733"/>
              <a:gd name="connsiteX266" fmla="*/ 14426638 w 17141299"/>
              <a:gd name="connsiteY266" fmla="*/ 7540 h 373733"/>
              <a:gd name="connsiteX267" fmla="*/ 14457434 w 17141299"/>
              <a:gd name="connsiteY267" fmla="*/ 153078 h 373733"/>
              <a:gd name="connsiteX268" fmla="*/ 14456379 w 17141299"/>
              <a:gd name="connsiteY268" fmla="*/ 156782 h 373733"/>
              <a:gd name="connsiteX269" fmla="*/ 14466941 w 17141299"/>
              <a:gd name="connsiteY269" fmla="*/ 142556 h 373733"/>
              <a:gd name="connsiteX270" fmla="*/ 14666134 w 17141299"/>
              <a:gd name="connsiteY270" fmla="*/ 16 h 373733"/>
              <a:gd name="connsiteX271" fmla="*/ 14694516 w 17141299"/>
              <a:gd name="connsiteY271" fmla="*/ 7540 h 373733"/>
              <a:gd name="connsiteX272" fmla="*/ 14725312 w 17141299"/>
              <a:gd name="connsiteY272" fmla="*/ 153078 h 373733"/>
              <a:gd name="connsiteX273" fmla="*/ 14724257 w 17141299"/>
              <a:gd name="connsiteY273" fmla="*/ 156782 h 373733"/>
              <a:gd name="connsiteX274" fmla="*/ 14734819 w 17141299"/>
              <a:gd name="connsiteY274" fmla="*/ 142556 h 373733"/>
              <a:gd name="connsiteX275" fmla="*/ 14934012 w 17141299"/>
              <a:gd name="connsiteY275" fmla="*/ 16 h 373733"/>
              <a:gd name="connsiteX276" fmla="*/ 14962394 w 17141299"/>
              <a:gd name="connsiteY276" fmla="*/ 7540 h 373733"/>
              <a:gd name="connsiteX277" fmla="*/ 14993190 w 17141299"/>
              <a:gd name="connsiteY277" fmla="*/ 153078 h 373733"/>
              <a:gd name="connsiteX278" fmla="*/ 14992134 w 17141299"/>
              <a:gd name="connsiteY278" fmla="*/ 156785 h 373733"/>
              <a:gd name="connsiteX279" fmla="*/ 15002698 w 17141299"/>
              <a:gd name="connsiteY279" fmla="*/ 142556 h 373733"/>
              <a:gd name="connsiteX280" fmla="*/ 15201891 w 17141299"/>
              <a:gd name="connsiteY280" fmla="*/ 16 h 373733"/>
              <a:gd name="connsiteX281" fmla="*/ 15230273 w 17141299"/>
              <a:gd name="connsiteY281" fmla="*/ 7540 h 373733"/>
              <a:gd name="connsiteX282" fmla="*/ 15261069 w 17141299"/>
              <a:gd name="connsiteY282" fmla="*/ 153078 h 373733"/>
              <a:gd name="connsiteX283" fmla="*/ 15260013 w 17141299"/>
              <a:gd name="connsiteY283" fmla="*/ 156783 h 373733"/>
              <a:gd name="connsiteX284" fmla="*/ 15270576 w 17141299"/>
              <a:gd name="connsiteY284" fmla="*/ 142556 h 373733"/>
              <a:gd name="connsiteX285" fmla="*/ 15469769 w 17141299"/>
              <a:gd name="connsiteY285" fmla="*/ 16 h 373733"/>
              <a:gd name="connsiteX286" fmla="*/ 15498151 w 17141299"/>
              <a:gd name="connsiteY286" fmla="*/ 7540 h 373733"/>
              <a:gd name="connsiteX287" fmla="*/ 15528947 w 17141299"/>
              <a:gd name="connsiteY287" fmla="*/ 153078 h 373733"/>
              <a:gd name="connsiteX288" fmla="*/ 15527891 w 17141299"/>
              <a:gd name="connsiteY288" fmla="*/ 156783 h 373733"/>
              <a:gd name="connsiteX289" fmla="*/ 15538454 w 17141299"/>
              <a:gd name="connsiteY289" fmla="*/ 142556 h 373733"/>
              <a:gd name="connsiteX290" fmla="*/ 15737647 w 17141299"/>
              <a:gd name="connsiteY290" fmla="*/ 16 h 373733"/>
              <a:gd name="connsiteX291" fmla="*/ 15766029 w 17141299"/>
              <a:gd name="connsiteY291" fmla="*/ 7540 h 373733"/>
              <a:gd name="connsiteX292" fmla="*/ 15796825 w 17141299"/>
              <a:gd name="connsiteY292" fmla="*/ 153078 h 373733"/>
              <a:gd name="connsiteX293" fmla="*/ 15795769 w 17141299"/>
              <a:gd name="connsiteY293" fmla="*/ 156784 h 373733"/>
              <a:gd name="connsiteX294" fmla="*/ 15806333 w 17141299"/>
              <a:gd name="connsiteY294" fmla="*/ 142556 h 373733"/>
              <a:gd name="connsiteX295" fmla="*/ 16005526 w 17141299"/>
              <a:gd name="connsiteY295" fmla="*/ 16 h 373733"/>
              <a:gd name="connsiteX296" fmla="*/ 16033908 w 17141299"/>
              <a:gd name="connsiteY296" fmla="*/ 7540 h 373733"/>
              <a:gd name="connsiteX297" fmla="*/ 16064704 w 17141299"/>
              <a:gd name="connsiteY297" fmla="*/ 153078 h 373733"/>
              <a:gd name="connsiteX298" fmla="*/ 16063648 w 17141299"/>
              <a:gd name="connsiteY298" fmla="*/ 156783 h 373733"/>
              <a:gd name="connsiteX299" fmla="*/ 16074212 w 17141299"/>
              <a:gd name="connsiteY299" fmla="*/ 142556 h 373733"/>
              <a:gd name="connsiteX300" fmla="*/ 16273404 w 17141299"/>
              <a:gd name="connsiteY300" fmla="*/ 16 h 373733"/>
              <a:gd name="connsiteX301" fmla="*/ 16301786 w 17141299"/>
              <a:gd name="connsiteY301" fmla="*/ 7540 h 373733"/>
              <a:gd name="connsiteX302" fmla="*/ 16332582 w 17141299"/>
              <a:gd name="connsiteY302" fmla="*/ 153078 h 373733"/>
              <a:gd name="connsiteX303" fmla="*/ 16331526 w 17141299"/>
              <a:gd name="connsiteY303" fmla="*/ 156783 h 373733"/>
              <a:gd name="connsiteX304" fmla="*/ 16342088 w 17141299"/>
              <a:gd name="connsiteY304" fmla="*/ 142556 h 373733"/>
              <a:gd name="connsiteX305" fmla="*/ 16541282 w 17141299"/>
              <a:gd name="connsiteY305" fmla="*/ 16 h 373733"/>
              <a:gd name="connsiteX306" fmla="*/ 16569664 w 17141299"/>
              <a:gd name="connsiteY306" fmla="*/ 7540 h 373733"/>
              <a:gd name="connsiteX307" fmla="*/ 16600460 w 17141299"/>
              <a:gd name="connsiteY307" fmla="*/ 153078 h 373733"/>
              <a:gd name="connsiteX308" fmla="*/ 16599404 w 17141299"/>
              <a:gd name="connsiteY308" fmla="*/ 156785 h 373733"/>
              <a:gd name="connsiteX309" fmla="*/ 16609968 w 17141299"/>
              <a:gd name="connsiteY309" fmla="*/ 142556 h 373733"/>
              <a:gd name="connsiteX310" fmla="*/ 16809160 w 17141299"/>
              <a:gd name="connsiteY310" fmla="*/ 16 h 373733"/>
              <a:gd name="connsiteX311" fmla="*/ 16837542 w 17141299"/>
              <a:gd name="connsiteY311" fmla="*/ 7540 h 373733"/>
              <a:gd name="connsiteX312" fmla="*/ 16868340 w 17141299"/>
              <a:gd name="connsiteY312" fmla="*/ 153078 h 373733"/>
              <a:gd name="connsiteX313" fmla="*/ 16867288 w 17141299"/>
              <a:gd name="connsiteY313" fmla="*/ 156766 h 373733"/>
              <a:gd name="connsiteX314" fmla="*/ 16877838 w 17141299"/>
              <a:gd name="connsiteY314" fmla="*/ 142556 h 373733"/>
              <a:gd name="connsiteX315" fmla="*/ 17077030 w 17141299"/>
              <a:gd name="connsiteY315" fmla="*/ 16 h 373733"/>
              <a:gd name="connsiteX316" fmla="*/ 17105412 w 17141299"/>
              <a:gd name="connsiteY316" fmla="*/ 7540 h 373733"/>
              <a:gd name="connsiteX317" fmla="*/ 17102272 w 17141299"/>
              <a:gd name="connsiteY317" fmla="*/ 272134 h 373733"/>
              <a:gd name="connsiteX318" fmla="*/ 17097876 w 17141299"/>
              <a:gd name="connsiteY318" fmla="*/ 282293 h 373733"/>
              <a:gd name="connsiteX319" fmla="*/ 0 w 17141299"/>
              <a:gd name="connsiteY319" fmla="*/ 373733 h 373733"/>
              <a:gd name="connsiteX0" fmla="*/ 0 w 16940986"/>
              <a:gd name="connsiteY0" fmla="*/ 16 h 282293"/>
              <a:gd name="connsiteX1" fmla="*/ 28382 w 16940986"/>
              <a:gd name="connsiteY1" fmla="*/ 7540 h 282293"/>
              <a:gd name="connsiteX2" fmla="*/ 59179 w 16940986"/>
              <a:gd name="connsiteY2" fmla="*/ 153078 h 282293"/>
              <a:gd name="connsiteX3" fmla="*/ 58123 w 16940986"/>
              <a:gd name="connsiteY3" fmla="*/ 156783 h 282293"/>
              <a:gd name="connsiteX4" fmla="*/ 68685 w 16940986"/>
              <a:gd name="connsiteY4" fmla="*/ 142556 h 282293"/>
              <a:gd name="connsiteX5" fmla="*/ 267878 w 16940986"/>
              <a:gd name="connsiteY5" fmla="*/ 16 h 282293"/>
              <a:gd name="connsiteX6" fmla="*/ 296260 w 16940986"/>
              <a:gd name="connsiteY6" fmla="*/ 7540 h 282293"/>
              <a:gd name="connsiteX7" fmla="*/ 327057 w 16940986"/>
              <a:gd name="connsiteY7" fmla="*/ 153078 h 282293"/>
              <a:gd name="connsiteX8" fmla="*/ 326000 w 16940986"/>
              <a:gd name="connsiteY8" fmla="*/ 156785 h 282293"/>
              <a:gd name="connsiteX9" fmla="*/ 336564 w 16940986"/>
              <a:gd name="connsiteY9" fmla="*/ 142556 h 282293"/>
              <a:gd name="connsiteX10" fmla="*/ 535757 w 16940986"/>
              <a:gd name="connsiteY10" fmla="*/ 16 h 282293"/>
              <a:gd name="connsiteX11" fmla="*/ 564139 w 16940986"/>
              <a:gd name="connsiteY11" fmla="*/ 7540 h 282293"/>
              <a:gd name="connsiteX12" fmla="*/ 594935 w 16940986"/>
              <a:gd name="connsiteY12" fmla="*/ 153078 h 282293"/>
              <a:gd name="connsiteX13" fmla="*/ 593880 w 16940986"/>
              <a:gd name="connsiteY13" fmla="*/ 156783 h 282293"/>
              <a:gd name="connsiteX14" fmla="*/ 604442 w 16940986"/>
              <a:gd name="connsiteY14" fmla="*/ 142556 h 282293"/>
              <a:gd name="connsiteX15" fmla="*/ 803635 w 16940986"/>
              <a:gd name="connsiteY15" fmla="*/ 16 h 282293"/>
              <a:gd name="connsiteX16" fmla="*/ 832017 w 16940986"/>
              <a:gd name="connsiteY16" fmla="*/ 7540 h 282293"/>
              <a:gd name="connsiteX17" fmla="*/ 862813 w 16940986"/>
              <a:gd name="connsiteY17" fmla="*/ 153078 h 282293"/>
              <a:gd name="connsiteX18" fmla="*/ 861757 w 16940986"/>
              <a:gd name="connsiteY18" fmla="*/ 156783 h 282293"/>
              <a:gd name="connsiteX19" fmla="*/ 872320 w 16940986"/>
              <a:gd name="connsiteY19" fmla="*/ 142556 h 282293"/>
              <a:gd name="connsiteX20" fmla="*/ 1071513 w 16940986"/>
              <a:gd name="connsiteY20" fmla="*/ 16 h 282293"/>
              <a:gd name="connsiteX21" fmla="*/ 1099895 w 16940986"/>
              <a:gd name="connsiteY21" fmla="*/ 7540 h 282293"/>
              <a:gd name="connsiteX22" fmla="*/ 1130691 w 16940986"/>
              <a:gd name="connsiteY22" fmla="*/ 153078 h 282293"/>
              <a:gd name="connsiteX23" fmla="*/ 1129633 w 16940986"/>
              <a:gd name="connsiteY23" fmla="*/ 156785 h 282293"/>
              <a:gd name="connsiteX24" fmla="*/ 1140199 w 16940986"/>
              <a:gd name="connsiteY24" fmla="*/ 142556 h 282293"/>
              <a:gd name="connsiteX25" fmla="*/ 1339391 w 16940986"/>
              <a:gd name="connsiteY25" fmla="*/ 16 h 282293"/>
              <a:gd name="connsiteX26" fmla="*/ 1367772 w 16940986"/>
              <a:gd name="connsiteY26" fmla="*/ 7540 h 282293"/>
              <a:gd name="connsiteX27" fmla="*/ 1398570 w 16940986"/>
              <a:gd name="connsiteY27" fmla="*/ 153078 h 282293"/>
              <a:gd name="connsiteX28" fmla="*/ 1397515 w 16940986"/>
              <a:gd name="connsiteY28" fmla="*/ 156783 h 282293"/>
              <a:gd name="connsiteX29" fmla="*/ 1408076 w 16940986"/>
              <a:gd name="connsiteY29" fmla="*/ 142556 h 282293"/>
              <a:gd name="connsiteX30" fmla="*/ 1607269 w 16940986"/>
              <a:gd name="connsiteY30" fmla="*/ 16 h 282293"/>
              <a:gd name="connsiteX31" fmla="*/ 1635651 w 16940986"/>
              <a:gd name="connsiteY31" fmla="*/ 7540 h 282293"/>
              <a:gd name="connsiteX32" fmla="*/ 1666448 w 16940986"/>
              <a:gd name="connsiteY32" fmla="*/ 153078 h 282293"/>
              <a:gd name="connsiteX33" fmla="*/ 1665392 w 16940986"/>
              <a:gd name="connsiteY33" fmla="*/ 156783 h 282293"/>
              <a:gd name="connsiteX34" fmla="*/ 1675954 w 16940986"/>
              <a:gd name="connsiteY34" fmla="*/ 142556 h 282293"/>
              <a:gd name="connsiteX35" fmla="*/ 1875147 w 16940986"/>
              <a:gd name="connsiteY35" fmla="*/ 16 h 282293"/>
              <a:gd name="connsiteX36" fmla="*/ 1903529 w 16940986"/>
              <a:gd name="connsiteY36" fmla="*/ 7540 h 282293"/>
              <a:gd name="connsiteX37" fmla="*/ 1934326 w 16940986"/>
              <a:gd name="connsiteY37" fmla="*/ 153078 h 282293"/>
              <a:gd name="connsiteX38" fmla="*/ 1933268 w 16940986"/>
              <a:gd name="connsiteY38" fmla="*/ 156785 h 282293"/>
              <a:gd name="connsiteX39" fmla="*/ 1943834 w 16940986"/>
              <a:gd name="connsiteY39" fmla="*/ 142556 h 282293"/>
              <a:gd name="connsiteX40" fmla="*/ 2143026 w 16940986"/>
              <a:gd name="connsiteY40" fmla="*/ 16 h 282293"/>
              <a:gd name="connsiteX41" fmla="*/ 2171407 w 16940986"/>
              <a:gd name="connsiteY41" fmla="*/ 7540 h 282293"/>
              <a:gd name="connsiteX42" fmla="*/ 2202204 w 16940986"/>
              <a:gd name="connsiteY42" fmla="*/ 153078 h 282293"/>
              <a:gd name="connsiteX43" fmla="*/ 2201148 w 16940986"/>
              <a:gd name="connsiteY43" fmla="*/ 156783 h 282293"/>
              <a:gd name="connsiteX44" fmla="*/ 2211712 w 16940986"/>
              <a:gd name="connsiteY44" fmla="*/ 142556 h 282293"/>
              <a:gd name="connsiteX45" fmla="*/ 2410905 w 16940986"/>
              <a:gd name="connsiteY45" fmla="*/ 16 h 282293"/>
              <a:gd name="connsiteX46" fmla="*/ 2439286 w 16940986"/>
              <a:gd name="connsiteY46" fmla="*/ 7540 h 282293"/>
              <a:gd name="connsiteX47" fmla="*/ 2470084 w 16940986"/>
              <a:gd name="connsiteY47" fmla="*/ 153078 h 282293"/>
              <a:gd name="connsiteX48" fmla="*/ 2469026 w 16940986"/>
              <a:gd name="connsiteY48" fmla="*/ 156783 h 282293"/>
              <a:gd name="connsiteX49" fmla="*/ 2479588 w 16940986"/>
              <a:gd name="connsiteY49" fmla="*/ 142556 h 282293"/>
              <a:gd name="connsiteX50" fmla="*/ 2678782 w 16940986"/>
              <a:gd name="connsiteY50" fmla="*/ 16 h 282293"/>
              <a:gd name="connsiteX51" fmla="*/ 2707164 w 16940986"/>
              <a:gd name="connsiteY51" fmla="*/ 7540 h 282293"/>
              <a:gd name="connsiteX52" fmla="*/ 2737959 w 16940986"/>
              <a:gd name="connsiteY52" fmla="*/ 153078 h 282293"/>
              <a:gd name="connsiteX53" fmla="*/ 2736903 w 16940986"/>
              <a:gd name="connsiteY53" fmla="*/ 156785 h 282293"/>
              <a:gd name="connsiteX54" fmla="*/ 2747468 w 16940986"/>
              <a:gd name="connsiteY54" fmla="*/ 142556 h 282293"/>
              <a:gd name="connsiteX55" fmla="*/ 2946661 w 16940986"/>
              <a:gd name="connsiteY55" fmla="*/ 16 h 282293"/>
              <a:gd name="connsiteX56" fmla="*/ 2975043 w 16940986"/>
              <a:gd name="connsiteY56" fmla="*/ 7540 h 282293"/>
              <a:gd name="connsiteX57" fmla="*/ 3005839 w 16940986"/>
              <a:gd name="connsiteY57" fmla="*/ 153078 h 282293"/>
              <a:gd name="connsiteX58" fmla="*/ 3004783 w 16940986"/>
              <a:gd name="connsiteY58" fmla="*/ 156783 h 282293"/>
              <a:gd name="connsiteX59" fmla="*/ 3015345 w 16940986"/>
              <a:gd name="connsiteY59" fmla="*/ 142556 h 282293"/>
              <a:gd name="connsiteX60" fmla="*/ 3214539 w 16940986"/>
              <a:gd name="connsiteY60" fmla="*/ 16 h 282293"/>
              <a:gd name="connsiteX61" fmla="*/ 3242921 w 16940986"/>
              <a:gd name="connsiteY61" fmla="*/ 7540 h 282293"/>
              <a:gd name="connsiteX62" fmla="*/ 3273716 w 16940986"/>
              <a:gd name="connsiteY62" fmla="*/ 153078 h 282293"/>
              <a:gd name="connsiteX63" fmla="*/ 3272660 w 16940986"/>
              <a:gd name="connsiteY63" fmla="*/ 156783 h 282293"/>
              <a:gd name="connsiteX64" fmla="*/ 3283223 w 16940986"/>
              <a:gd name="connsiteY64" fmla="*/ 142556 h 282293"/>
              <a:gd name="connsiteX65" fmla="*/ 3482416 w 16940986"/>
              <a:gd name="connsiteY65" fmla="*/ 16 h 282293"/>
              <a:gd name="connsiteX66" fmla="*/ 3510799 w 16940986"/>
              <a:gd name="connsiteY66" fmla="*/ 7540 h 282293"/>
              <a:gd name="connsiteX67" fmla="*/ 3541595 w 16940986"/>
              <a:gd name="connsiteY67" fmla="*/ 153078 h 282293"/>
              <a:gd name="connsiteX68" fmla="*/ 3540539 w 16940986"/>
              <a:gd name="connsiteY68" fmla="*/ 156782 h 282293"/>
              <a:gd name="connsiteX69" fmla="*/ 3551102 w 16940986"/>
              <a:gd name="connsiteY69" fmla="*/ 142556 h 282293"/>
              <a:gd name="connsiteX70" fmla="*/ 3750295 w 16940986"/>
              <a:gd name="connsiteY70" fmla="*/ 16 h 282293"/>
              <a:gd name="connsiteX71" fmla="*/ 3778676 w 16940986"/>
              <a:gd name="connsiteY71" fmla="*/ 7540 h 282293"/>
              <a:gd name="connsiteX72" fmla="*/ 3809473 w 16940986"/>
              <a:gd name="connsiteY72" fmla="*/ 153078 h 282293"/>
              <a:gd name="connsiteX73" fmla="*/ 3808417 w 16940986"/>
              <a:gd name="connsiteY73" fmla="*/ 156785 h 282293"/>
              <a:gd name="connsiteX74" fmla="*/ 3818981 w 16940986"/>
              <a:gd name="connsiteY74" fmla="*/ 142556 h 282293"/>
              <a:gd name="connsiteX75" fmla="*/ 4018174 w 16940986"/>
              <a:gd name="connsiteY75" fmla="*/ 16 h 282293"/>
              <a:gd name="connsiteX76" fmla="*/ 4046555 w 16940986"/>
              <a:gd name="connsiteY76" fmla="*/ 7540 h 282293"/>
              <a:gd name="connsiteX77" fmla="*/ 4077352 w 16940986"/>
              <a:gd name="connsiteY77" fmla="*/ 153078 h 282293"/>
              <a:gd name="connsiteX78" fmla="*/ 4076297 w 16940986"/>
              <a:gd name="connsiteY78" fmla="*/ 156782 h 282293"/>
              <a:gd name="connsiteX79" fmla="*/ 4086859 w 16940986"/>
              <a:gd name="connsiteY79" fmla="*/ 142556 h 282293"/>
              <a:gd name="connsiteX80" fmla="*/ 4286051 w 16940986"/>
              <a:gd name="connsiteY80" fmla="*/ 16 h 282293"/>
              <a:gd name="connsiteX81" fmla="*/ 4314434 w 16940986"/>
              <a:gd name="connsiteY81" fmla="*/ 7540 h 282293"/>
              <a:gd name="connsiteX82" fmla="*/ 4345229 w 16940986"/>
              <a:gd name="connsiteY82" fmla="*/ 153078 h 282293"/>
              <a:gd name="connsiteX83" fmla="*/ 4344175 w 16940986"/>
              <a:gd name="connsiteY83" fmla="*/ 156782 h 282293"/>
              <a:gd name="connsiteX84" fmla="*/ 4354736 w 16940986"/>
              <a:gd name="connsiteY84" fmla="*/ 142556 h 282293"/>
              <a:gd name="connsiteX85" fmla="*/ 4553929 w 16940986"/>
              <a:gd name="connsiteY85" fmla="*/ 16 h 282293"/>
              <a:gd name="connsiteX86" fmla="*/ 4582312 w 16940986"/>
              <a:gd name="connsiteY86" fmla="*/ 7540 h 282293"/>
              <a:gd name="connsiteX87" fmla="*/ 4613107 w 16940986"/>
              <a:gd name="connsiteY87" fmla="*/ 153078 h 282293"/>
              <a:gd name="connsiteX88" fmla="*/ 4612051 w 16940986"/>
              <a:gd name="connsiteY88" fmla="*/ 156785 h 282293"/>
              <a:gd name="connsiteX89" fmla="*/ 4622615 w 16940986"/>
              <a:gd name="connsiteY89" fmla="*/ 142556 h 282293"/>
              <a:gd name="connsiteX90" fmla="*/ 4821808 w 16940986"/>
              <a:gd name="connsiteY90" fmla="*/ 16 h 282293"/>
              <a:gd name="connsiteX91" fmla="*/ 4850191 w 16940986"/>
              <a:gd name="connsiteY91" fmla="*/ 7540 h 282293"/>
              <a:gd name="connsiteX92" fmla="*/ 4880987 w 16940986"/>
              <a:gd name="connsiteY92" fmla="*/ 153078 h 282293"/>
              <a:gd name="connsiteX93" fmla="*/ 4879930 w 16940986"/>
              <a:gd name="connsiteY93" fmla="*/ 156783 h 282293"/>
              <a:gd name="connsiteX94" fmla="*/ 4890494 w 16940986"/>
              <a:gd name="connsiteY94" fmla="*/ 142556 h 282293"/>
              <a:gd name="connsiteX95" fmla="*/ 5089687 w 16940986"/>
              <a:gd name="connsiteY95" fmla="*/ 16 h 282293"/>
              <a:gd name="connsiteX96" fmla="*/ 5118068 w 16940986"/>
              <a:gd name="connsiteY96" fmla="*/ 7540 h 282293"/>
              <a:gd name="connsiteX97" fmla="*/ 5148865 w 16940986"/>
              <a:gd name="connsiteY97" fmla="*/ 153078 h 282293"/>
              <a:gd name="connsiteX98" fmla="*/ 5147810 w 16940986"/>
              <a:gd name="connsiteY98" fmla="*/ 156782 h 282293"/>
              <a:gd name="connsiteX99" fmla="*/ 5158372 w 16940986"/>
              <a:gd name="connsiteY99" fmla="*/ 142556 h 282293"/>
              <a:gd name="connsiteX100" fmla="*/ 5357565 w 16940986"/>
              <a:gd name="connsiteY100" fmla="*/ 16 h 282293"/>
              <a:gd name="connsiteX101" fmla="*/ 5385946 w 16940986"/>
              <a:gd name="connsiteY101" fmla="*/ 7540 h 282293"/>
              <a:gd name="connsiteX102" fmla="*/ 5416742 w 16940986"/>
              <a:gd name="connsiteY102" fmla="*/ 153078 h 282293"/>
              <a:gd name="connsiteX103" fmla="*/ 5415687 w 16940986"/>
              <a:gd name="connsiteY103" fmla="*/ 156785 h 282293"/>
              <a:gd name="connsiteX104" fmla="*/ 5426251 w 16940986"/>
              <a:gd name="connsiteY104" fmla="*/ 142556 h 282293"/>
              <a:gd name="connsiteX105" fmla="*/ 5625443 w 16940986"/>
              <a:gd name="connsiteY105" fmla="*/ 16 h 282293"/>
              <a:gd name="connsiteX106" fmla="*/ 5653826 w 16940986"/>
              <a:gd name="connsiteY106" fmla="*/ 7540 h 282293"/>
              <a:gd name="connsiteX107" fmla="*/ 5684621 w 16940986"/>
              <a:gd name="connsiteY107" fmla="*/ 153078 h 282293"/>
              <a:gd name="connsiteX108" fmla="*/ 5683567 w 16940986"/>
              <a:gd name="connsiteY108" fmla="*/ 156782 h 282293"/>
              <a:gd name="connsiteX109" fmla="*/ 5694128 w 16940986"/>
              <a:gd name="connsiteY109" fmla="*/ 142556 h 282293"/>
              <a:gd name="connsiteX110" fmla="*/ 5893321 w 16940986"/>
              <a:gd name="connsiteY110" fmla="*/ 16 h 282293"/>
              <a:gd name="connsiteX111" fmla="*/ 5921704 w 16940986"/>
              <a:gd name="connsiteY111" fmla="*/ 7540 h 282293"/>
              <a:gd name="connsiteX112" fmla="*/ 5952499 w 16940986"/>
              <a:gd name="connsiteY112" fmla="*/ 153078 h 282293"/>
              <a:gd name="connsiteX113" fmla="*/ 5951444 w 16940986"/>
              <a:gd name="connsiteY113" fmla="*/ 156782 h 282293"/>
              <a:gd name="connsiteX114" fmla="*/ 5962006 w 16940986"/>
              <a:gd name="connsiteY114" fmla="*/ 142556 h 282293"/>
              <a:gd name="connsiteX115" fmla="*/ 6161200 w 16940986"/>
              <a:gd name="connsiteY115" fmla="*/ 16 h 282293"/>
              <a:gd name="connsiteX116" fmla="*/ 6189581 w 16940986"/>
              <a:gd name="connsiteY116" fmla="*/ 7540 h 282293"/>
              <a:gd name="connsiteX117" fmla="*/ 6220378 w 16940986"/>
              <a:gd name="connsiteY117" fmla="*/ 153078 h 282293"/>
              <a:gd name="connsiteX118" fmla="*/ 6219322 w 16940986"/>
              <a:gd name="connsiteY118" fmla="*/ 156785 h 282293"/>
              <a:gd name="connsiteX119" fmla="*/ 6229886 w 16940986"/>
              <a:gd name="connsiteY119" fmla="*/ 142556 h 282293"/>
              <a:gd name="connsiteX120" fmla="*/ 6429079 w 16940986"/>
              <a:gd name="connsiteY120" fmla="*/ 16 h 282293"/>
              <a:gd name="connsiteX121" fmla="*/ 6457460 w 16940986"/>
              <a:gd name="connsiteY121" fmla="*/ 7540 h 282293"/>
              <a:gd name="connsiteX122" fmla="*/ 6488257 w 16940986"/>
              <a:gd name="connsiteY122" fmla="*/ 153078 h 282293"/>
              <a:gd name="connsiteX123" fmla="*/ 6487201 w 16940986"/>
              <a:gd name="connsiteY123" fmla="*/ 156783 h 282293"/>
              <a:gd name="connsiteX124" fmla="*/ 6497764 w 16940986"/>
              <a:gd name="connsiteY124" fmla="*/ 142556 h 282293"/>
              <a:gd name="connsiteX125" fmla="*/ 6696957 w 16940986"/>
              <a:gd name="connsiteY125" fmla="*/ 16 h 282293"/>
              <a:gd name="connsiteX126" fmla="*/ 6725338 w 16940986"/>
              <a:gd name="connsiteY126" fmla="*/ 7540 h 282293"/>
              <a:gd name="connsiteX127" fmla="*/ 6756135 w 16940986"/>
              <a:gd name="connsiteY127" fmla="*/ 153078 h 282293"/>
              <a:gd name="connsiteX128" fmla="*/ 6755079 w 16940986"/>
              <a:gd name="connsiteY128" fmla="*/ 156783 h 282293"/>
              <a:gd name="connsiteX129" fmla="*/ 6765642 w 16940986"/>
              <a:gd name="connsiteY129" fmla="*/ 142556 h 282293"/>
              <a:gd name="connsiteX130" fmla="*/ 6964834 w 16940986"/>
              <a:gd name="connsiteY130" fmla="*/ 16 h 282293"/>
              <a:gd name="connsiteX131" fmla="*/ 6993217 w 16940986"/>
              <a:gd name="connsiteY131" fmla="*/ 7540 h 282293"/>
              <a:gd name="connsiteX132" fmla="*/ 7024012 w 16940986"/>
              <a:gd name="connsiteY132" fmla="*/ 153078 h 282293"/>
              <a:gd name="connsiteX133" fmla="*/ 7022956 w 16940986"/>
              <a:gd name="connsiteY133" fmla="*/ 156784 h 282293"/>
              <a:gd name="connsiteX134" fmla="*/ 7033520 w 16940986"/>
              <a:gd name="connsiteY134" fmla="*/ 142556 h 282293"/>
              <a:gd name="connsiteX135" fmla="*/ 7232713 w 16940986"/>
              <a:gd name="connsiteY135" fmla="*/ 16 h 282293"/>
              <a:gd name="connsiteX136" fmla="*/ 7261096 w 16940986"/>
              <a:gd name="connsiteY136" fmla="*/ 7540 h 282293"/>
              <a:gd name="connsiteX137" fmla="*/ 7291891 w 16940986"/>
              <a:gd name="connsiteY137" fmla="*/ 153078 h 282293"/>
              <a:gd name="connsiteX138" fmla="*/ 7290836 w 16940986"/>
              <a:gd name="connsiteY138" fmla="*/ 156783 h 282293"/>
              <a:gd name="connsiteX139" fmla="*/ 7301398 w 16940986"/>
              <a:gd name="connsiteY139" fmla="*/ 142556 h 282293"/>
              <a:gd name="connsiteX140" fmla="*/ 7500591 w 16940986"/>
              <a:gd name="connsiteY140" fmla="*/ 16 h 282293"/>
              <a:gd name="connsiteX141" fmla="*/ 7528973 w 16940986"/>
              <a:gd name="connsiteY141" fmla="*/ 7540 h 282293"/>
              <a:gd name="connsiteX142" fmla="*/ 7559769 w 16940986"/>
              <a:gd name="connsiteY142" fmla="*/ 153078 h 282293"/>
              <a:gd name="connsiteX143" fmla="*/ 7558713 w 16940986"/>
              <a:gd name="connsiteY143" fmla="*/ 156783 h 282293"/>
              <a:gd name="connsiteX144" fmla="*/ 7569276 w 16940986"/>
              <a:gd name="connsiteY144" fmla="*/ 142556 h 282293"/>
              <a:gd name="connsiteX145" fmla="*/ 7768469 w 16940986"/>
              <a:gd name="connsiteY145" fmla="*/ 16 h 282293"/>
              <a:gd name="connsiteX146" fmla="*/ 7796851 w 16940986"/>
              <a:gd name="connsiteY146" fmla="*/ 7540 h 282293"/>
              <a:gd name="connsiteX147" fmla="*/ 7827647 w 16940986"/>
              <a:gd name="connsiteY147" fmla="*/ 153078 h 282293"/>
              <a:gd name="connsiteX148" fmla="*/ 7826591 w 16940986"/>
              <a:gd name="connsiteY148" fmla="*/ 156785 h 282293"/>
              <a:gd name="connsiteX149" fmla="*/ 7837155 w 16940986"/>
              <a:gd name="connsiteY149" fmla="*/ 142556 h 282293"/>
              <a:gd name="connsiteX150" fmla="*/ 8036347 w 16940986"/>
              <a:gd name="connsiteY150" fmla="*/ 16 h 282293"/>
              <a:gd name="connsiteX151" fmla="*/ 8064729 w 16940986"/>
              <a:gd name="connsiteY151" fmla="*/ 7540 h 282293"/>
              <a:gd name="connsiteX152" fmla="*/ 8095526 w 16940986"/>
              <a:gd name="connsiteY152" fmla="*/ 153078 h 282293"/>
              <a:gd name="connsiteX153" fmla="*/ 8094475 w 16940986"/>
              <a:gd name="connsiteY153" fmla="*/ 156766 h 282293"/>
              <a:gd name="connsiteX154" fmla="*/ 8105025 w 16940986"/>
              <a:gd name="connsiteY154" fmla="*/ 142556 h 282293"/>
              <a:gd name="connsiteX155" fmla="*/ 8304217 w 16940986"/>
              <a:gd name="connsiteY155" fmla="*/ 16 h 282293"/>
              <a:gd name="connsiteX156" fmla="*/ 8332599 w 16940986"/>
              <a:gd name="connsiteY156" fmla="*/ 7540 h 282293"/>
              <a:gd name="connsiteX157" fmla="*/ 8363396 w 16940986"/>
              <a:gd name="connsiteY157" fmla="*/ 153078 h 282293"/>
              <a:gd name="connsiteX158" fmla="*/ 8362497 w 16940986"/>
              <a:gd name="connsiteY158" fmla="*/ 156232 h 282293"/>
              <a:gd name="connsiteX159" fmla="*/ 8362549 w 16940986"/>
              <a:gd name="connsiteY159" fmla="*/ 156154 h 282293"/>
              <a:gd name="connsiteX160" fmla="*/ 8572500 w 16940986"/>
              <a:gd name="connsiteY160" fmla="*/ 16 h 282293"/>
              <a:gd name="connsiteX161" fmla="*/ 8600882 w 16940986"/>
              <a:gd name="connsiteY161" fmla="*/ 7540 h 282293"/>
              <a:gd name="connsiteX162" fmla="*/ 8631679 w 16940986"/>
              <a:gd name="connsiteY162" fmla="*/ 153078 h 282293"/>
              <a:gd name="connsiteX163" fmla="*/ 8630623 w 16940986"/>
              <a:gd name="connsiteY163" fmla="*/ 156783 h 282293"/>
              <a:gd name="connsiteX164" fmla="*/ 8641185 w 16940986"/>
              <a:gd name="connsiteY164" fmla="*/ 142556 h 282293"/>
              <a:gd name="connsiteX165" fmla="*/ 8840378 w 16940986"/>
              <a:gd name="connsiteY165" fmla="*/ 16 h 282293"/>
              <a:gd name="connsiteX166" fmla="*/ 8868760 w 16940986"/>
              <a:gd name="connsiteY166" fmla="*/ 7540 h 282293"/>
              <a:gd name="connsiteX167" fmla="*/ 8899557 w 16940986"/>
              <a:gd name="connsiteY167" fmla="*/ 153078 h 282293"/>
              <a:gd name="connsiteX168" fmla="*/ 8898500 w 16940986"/>
              <a:gd name="connsiteY168" fmla="*/ 156785 h 282293"/>
              <a:gd name="connsiteX169" fmla="*/ 8909064 w 16940986"/>
              <a:gd name="connsiteY169" fmla="*/ 142556 h 282293"/>
              <a:gd name="connsiteX170" fmla="*/ 9108257 w 16940986"/>
              <a:gd name="connsiteY170" fmla="*/ 16 h 282293"/>
              <a:gd name="connsiteX171" fmla="*/ 9136639 w 16940986"/>
              <a:gd name="connsiteY171" fmla="*/ 7540 h 282293"/>
              <a:gd name="connsiteX172" fmla="*/ 9167435 w 16940986"/>
              <a:gd name="connsiteY172" fmla="*/ 153078 h 282293"/>
              <a:gd name="connsiteX173" fmla="*/ 9166380 w 16940986"/>
              <a:gd name="connsiteY173" fmla="*/ 156783 h 282293"/>
              <a:gd name="connsiteX174" fmla="*/ 9176942 w 16940986"/>
              <a:gd name="connsiteY174" fmla="*/ 142556 h 282293"/>
              <a:gd name="connsiteX175" fmla="*/ 9376135 w 16940986"/>
              <a:gd name="connsiteY175" fmla="*/ 16 h 282293"/>
              <a:gd name="connsiteX176" fmla="*/ 9404517 w 16940986"/>
              <a:gd name="connsiteY176" fmla="*/ 7540 h 282293"/>
              <a:gd name="connsiteX177" fmla="*/ 9435313 w 16940986"/>
              <a:gd name="connsiteY177" fmla="*/ 153078 h 282293"/>
              <a:gd name="connsiteX178" fmla="*/ 9434257 w 16940986"/>
              <a:gd name="connsiteY178" fmla="*/ 156783 h 282293"/>
              <a:gd name="connsiteX179" fmla="*/ 9444820 w 16940986"/>
              <a:gd name="connsiteY179" fmla="*/ 142556 h 282293"/>
              <a:gd name="connsiteX180" fmla="*/ 9644013 w 16940986"/>
              <a:gd name="connsiteY180" fmla="*/ 16 h 282293"/>
              <a:gd name="connsiteX181" fmla="*/ 9672395 w 16940986"/>
              <a:gd name="connsiteY181" fmla="*/ 7540 h 282293"/>
              <a:gd name="connsiteX182" fmla="*/ 9703191 w 16940986"/>
              <a:gd name="connsiteY182" fmla="*/ 153078 h 282293"/>
              <a:gd name="connsiteX183" fmla="*/ 9702133 w 16940986"/>
              <a:gd name="connsiteY183" fmla="*/ 156785 h 282293"/>
              <a:gd name="connsiteX184" fmla="*/ 9712698 w 16940986"/>
              <a:gd name="connsiteY184" fmla="*/ 142556 h 282293"/>
              <a:gd name="connsiteX185" fmla="*/ 9911891 w 16940986"/>
              <a:gd name="connsiteY185" fmla="*/ 16 h 282293"/>
              <a:gd name="connsiteX186" fmla="*/ 9940272 w 16940986"/>
              <a:gd name="connsiteY186" fmla="*/ 7540 h 282293"/>
              <a:gd name="connsiteX187" fmla="*/ 9971070 w 16940986"/>
              <a:gd name="connsiteY187" fmla="*/ 153078 h 282293"/>
              <a:gd name="connsiteX188" fmla="*/ 9970014 w 16940986"/>
              <a:gd name="connsiteY188" fmla="*/ 156783 h 282293"/>
              <a:gd name="connsiteX189" fmla="*/ 9980576 w 16940986"/>
              <a:gd name="connsiteY189" fmla="*/ 142556 h 282293"/>
              <a:gd name="connsiteX190" fmla="*/ 10179769 w 16940986"/>
              <a:gd name="connsiteY190" fmla="*/ 16 h 282293"/>
              <a:gd name="connsiteX191" fmla="*/ 10208151 w 16940986"/>
              <a:gd name="connsiteY191" fmla="*/ 7540 h 282293"/>
              <a:gd name="connsiteX192" fmla="*/ 10238948 w 16940986"/>
              <a:gd name="connsiteY192" fmla="*/ 153078 h 282293"/>
              <a:gd name="connsiteX193" fmla="*/ 10237892 w 16940986"/>
              <a:gd name="connsiteY193" fmla="*/ 156783 h 282293"/>
              <a:gd name="connsiteX194" fmla="*/ 10248454 w 16940986"/>
              <a:gd name="connsiteY194" fmla="*/ 142556 h 282293"/>
              <a:gd name="connsiteX195" fmla="*/ 10447647 w 16940986"/>
              <a:gd name="connsiteY195" fmla="*/ 16 h 282293"/>
              <a:gd name="connsiteX196" fmla="*/ 10476029 w 16940986"/>
              <a:gd name="connsiteY196" fmla="*/ 7540 h 282293"/>
              <a:gd name="connsiteX197" fmla="*/ 10506826 w 16940986"/>
              <a:gd name="connsiteY197" fmla="*/ 153078 h 282293"/>
              <a:gd name="connsiteX198" fmla="*/ 10505768 w 16940986"/>
              <a:gd name="connsiteY198" fmla="*/ 156785 h 282293"/>
              <a:gd name="connsiteX199" fmla="*/ 10516334 w 16940986"/>
              <a:gd name="connsiteY199" fmla="*/ 142556 h 282293"/>
              <a:gd name="connsiteX200" fmla="*/ 10715526 w 16940986"/>
              <a:gd name="connsiteY200" fmla="*/ 16 h 282293"/>
              <a:gd name="connsiteX201" fmla="*/ 10743907 w 16940986"/>
              <a:gd name="connsiteY201" fmla="*/ 7540 h 282293"/>
              <a:gd name="connsiteX202" fmla="*/ 10774704 w 16940986"/>
              <a:gd name="connsiteY202" fmla="*/ 153078 h 282293"/>
              <a:gd name="connsiteX203" fmla="*/ 10773648 w 16940986"/>
              <a:gd name="connsiteY203" fmla="*/ 156783 h 282293"/>
              <a:gd name="connsiteX204" fmla="*/ 10784212 w 16940986"/>
              <a:gd name="connsiteY204" fmla="*/ 142556 h 282293"/>
              <a:gd name="connsiteX205" fmla="*/ 10983404 w 16940986"/>
              <a:gd name="connsiteY205" fmla="*/ 16 h 282293"/>
              <a:gd name="connsiteX206" fmla="*/ 11011786 w 16940986"/>
              <a:gd name="connsiteY206" fmla="*/ 7540 h 282293"/>
              <a:gd name="connsiteX207" fmla="*/ 11042583 w 16940986"/>
              <a:gd name="connsiteY207" fmla="*/ 153078 h 282293"/>
              <a:gd name="connsiteX208" fmla="*/ 11041526 w 16940986"/>
              <a:gd name="connsiteY208" fmla="*/ 156783 h 282293"/>
              <a:gd name="connsiteX209" fmla="*/ 11052088 w 16940986"/>
              <a:gd name="connsiteY209" fmla="*/ 142556 h 282293"/>
              <a:gd name="connsiteX210" fmla="*/ 11251282 w 16940986"/>
              <a:gd name="connsiteY210" fmla="*/ 16 h 282293"/>
              <a:gd name="connsiteX211" fmla="*/ 11279664 w 16940986"/>
              <a:gd name="connsiteY211" fmla="*/ 7540 h 282293"/>
              <a:gd name="connsiteX212" fmla="*/ 11310459 w 16940986"/>
              <a:gd name="connsiteY212" fmla="*/ 153078 h 282293"/>
              <a:gd name="connsiteX213" fmla="*/ 11309403 w 16940986"/>
              <a:gd name="connsiteY213" fmla="*/ 156785 h 282293"/>
              <a:gd name="connsiteX214" fmla="*/ 11319968 w 16940986"/>
              <a:gd name="connsiteY214" fmla="*/ 142556 h 282293"/>
              <a:gd name="connsiteX215" fmla="*/ 11519161 w 16940986"/>
              <a:gd name="connsiteY215" fmla="*/ 16 h 282293"/>
              <a:gd name="connsiteX216" fmla="*/ 11547542 w 16940986"/>
              <a:gd name="connsiteY216" fmla="*/ 7540 h 282293"/>
              <a:gd name="connsiteX217" fmla="*/ 11578339 w 16940986"/>
              <a:gd name="connsiteY217" fmla="*/ 153078 h 282293"/>
              <a:gd name="connsiteX218" fmla="*/ 11577283 w 16940986"/>
              <a:gd name="connsiteY218" fmla="*/ 156783 h 282293"/>
              <a:gd name="connsiteX219" fmla="*/ 11587845 w 16940986"/>
              <a:gd name="connsiteY219" fmla="*/ 142556 h 282293"/>
              <a:gd name="connsiteX220" fmla="*/ 11787039 w 16940986"/>
              <a:gd name="connsiteY220" fmla="*/ 16 h 282293"/>
              <a:gd name="connsiteX221" fmla="*/ 11815420 w 16940986"/>
              <a:gd name="connsiteY221" fmla="*/ 7540 h 282293"/>
              <a:gd name="connsiteX222" fmla="*/ 11846216 w 16940986"/>
              <a:gd name="connsiteY222" fmla="*/ 153078 h 282293"/>
              <a:gd name="connsiteX223" fmla="*/ 11845160 w 16940986"/>
              <a:gd name="connsiteY223" fmla="*/ 156783 h 282293"/>
              <a:gd name="connsiteX224" fmla="*/ 11855723 w 16940986"/>
              <a:gd name="connsiteY224" fmla="*/ 142556 h 282293"/>
              <a:gd name="connsiteX225" fmla="*/ 12054916 w 16940986"/>
              <a:gd name="connsiteY225" fmla="*/ 16 h 282293"/>
              <a:gd name="connsiteX226" fmla="*/ 12083298 w 16940986"/>
              <a:gd name="connsiteY226" fmla="*/ 7540 h 282293"/>
              <a:gd name="connsiteX227" fmla="*/ 12114094 w 16940986"/>
              <a:gd name="connsiteY227" fmla="*/ 153078 h 282293"/>
              <a:gd name="connsiteX228" fmla="*/ 12113039 w 16940986"/>
              <a:gd name="connsiteY228" fmla="*/ 156782 h 282293"/>
              <a:gd name="connsiteX229" fmla="*/ 12123601 w 16940986"/>
              <a:gd name="connsiteY229" fmla="*/ 142556 h 282293"/>
              <a:gd name="connsiteX230" fmla="*/ 12322794 w 16940986"/>
              <a:gd name="connsiteY230" fmla="*/ 16 h 282293"/>
              <a:gd name="connsiteX231" fmla="*/ 12351176 w 16940986"/>
              <a:gd name="connsiteY231" fmla="*/ 7540 h 282293"/>
              <a:gd name="connsiteX232" fmla="*/ 12381972 w 16940986"/>
              <a:gd name="connsiteY232" fmla="*/ 153078 h 282293"/>
              <a:gd name="connsiteX233" fmla="*/ 12380916 w 16940986"/>
              <a:gd name="connsiteY233" fmla="*/ 156785 h 282293"/>
              <a:gd name="connsiteX234" fmla="*/ 12391480 w 16940986"/>
              <a:gd name="connsiteY234" fmla="*/ 142556 h 282293"/>
              <a:gd name="connsiteX235" fmla="*/ 12590673 w 16940986"/>
              <a:gd name="connsiteY235" fmla="*/ 16 h 282293"/>
              <a:gd name="connsiteX236" fmla="*/ 12619055 w 16940986"/>
              <a:gd name="connsiteY236" fmla="*/ 7540 h 282293"/>
              <a:gd name="connsiteX237" fmla="*/ 12649851 w 16940986"/>
              <a:gd name="connsiteY237" fmla="*/ 153078 h 282293"/>
              <a:gd name="connsiteX238" fmla="*/ 12648796 w 16940986"/>
              <a:gd name="connsiteY238" fmla="*/ 156782 h 282293"/>
              <a:gd name="connsiteX239" fmla="*/ 12659358 w 16940986"/>
              <a:gd name="connsiteY239" fmla="*/ 142556 h 282293"/>
              <a:gd name="connsiteX240" fmla="*/ 12858551 w 16940986"/>
              <a:gd name="connsiteY240" fmla="*/ 16 h 282293"/>
              <a:gd name="connsiteX241" fmla="*/ 12886933 w 16940986"/>
              <a:gd name="connsiteY241" fmla="*/ 7540 h 282293"/>
              <a:gd name="connsiteX242" fmla="*/ 12917729 w 16940986"/>
              <a:gd name="connsiteY242" fmla="*/ 153078 h 282293"/>
              <a:gd name="connsiteX243" fmla="*/ 12916674 w 16940986"/>
              <a:gd name="connsiteY243" fmla="*/ 156782 h 282293"/>
              <a:gd name="connsiteX244" fmla="*/ 12927236 w 16940986"/>
              <a:gd name="connsiteY244" fmla="*/ 142556 h 282293"/>
              <a:gd name="connsiteX245" fmla="*/ 13126429 w 16940986"/>
              <a:gd name="connsiteY245" fmla="*/ 16 h 282293"/>
              <a:gd name="connsiteX246" fmla="*/ 13154811 w 16940986"/>
              <a:gd name="connsiteY246" fmla="*/ 7540 h 282293"/>
              <a:gd name="connsiteX247" fmla="*/ 13185607 w 16940986"/>
              <a:gd name="connsiteY247" fmla="*/ 153078 h 282293"/>
              <a:gd name="connsiteX248" fmla="*/ 13184551 w 16940986"/>
              <a:gd name="connsiteY248" fmla="*/ 156785 h 282293"/>
              <a:gd name="connsiteX249" fmla="*/ 13195115 w 16940986"/>
              <a:gd name="connsiteY249" fmla="*/ 142556 h 282293"/>
              <a:gd name="connsiteX250" fmla="*/ 13394308 w 16940986"/>
              <a:gd name="connsiteY250" fmla="*/ 16 h 282293"/>
              <a:gd name="connsiteX251" fmla="*/ 13422690 w 16940986"/>
              <a:gd name="connsiteY251" fmla="*/ 7540 h 282293"/>
              <a:gd name="connsiteX252" fmla="*/ 13453486 w 16940986"/>
              <a:gd name="connsiteY252" fmla="*/ 153078 h 282293"/>
              <a:gd name="connsiteX253" fmla="*/ 13452430 w 16940986"/>
              <a:gd name="connsiteY253" fmla="*/ 156783 h 282293"/>
              <a:gd name="connsiteX254" fmla="*/ 13462993 w 16940986"/>
              <a:gd name="connsiteY254" fmla="*/ 142556 h 282293"/>
              <a:gd name="connsiteX255" fmla="*/ 13662186 w 16940986"/>
              <a:gd name="connsiteY255" fmla="*/ 16 h 282293"/>
              <a:gd name="connsiteX256" fmla="*/ 13690568 w 16940986"/>
              <a:gd name="connsiteY256" fmla="*/ 7540 h 282293"/>
              <a:gd name="connsiteX257" fmla="*/ 13721364 w 16940986"/>
              <a:gd name="connsiteY257" fmla="*/ 153078 h 282293"/>
              <a:gd name="connsiteX258" fmla="*/ 13720309 w 16940986"/>
              <a:gd name="connsiteY258" fmla="*/ 156782 h 282293"/>
              <a:gd name="connsiteX259" fmla="*/ 13730871 w 16940986"/>
              <a:gd name="connsiteY259" fmla="*/ 142556 h 282293"/>
              <a:gd name="connsiteX260" fmla="*/ 13930064 w 16940986"/>
              <a:gd name="connsiteY260" fmla="*/ 16 h 282293"/>
              <a:gd name="connsiteX261" fmla="*/ 13958446 w 16940986"/>
              <a:gd name="connsiteY261" fmla="*/ 7540 h 282293"/>
              <a:gd name="connsiteX262" fmla="*/ 13989242 w 16940986"/>
              <a:gd name="connsiteY262" fmla="*/ 153078 h 282293"/>
              <a:gd name="connsiteX263" fmla="*/ 13988186 w 16940986"/>
              <a:gd name="connsiteY263" fmla="*/ 156785 h 282293"/>
              <a:gd name="connsiteX264" fmla="*/ 13998750 w 16940986"/>
              <a:gd name="connsiteY264" fmla="*/ 142556 h 282293"/>
              <a:gd name="connsiteX265" fmla="*/ 14197943 w 16940986"/>
              <a:gd name="connsiteY265" fmla="*/ 16 h 282293"/>
              <a:gd name="connsiteX266" fmla="*/ 14226325 w 16940986"/>
              <a:gd name="connsiteY266" fmla="*/ 7540 h 282293"/>
              <a:gd name="connsiteX267" fmla="*/ 14257121 w 16940986"/>
              <a:gd name="connsiteY267" fmla="*/ 153078 h 282293"/>
              <a:gd name="connsiteX268" fmla="*/ 14256066 w 16940986"/>
              <a:gd name="connsiteY268" fmla="*/ 156782 h 282293"/>
              <a:gd name="connsiteX269" fmla="*/ 14266628 w 16940986"/>
              <a:gd name="connsiteY269" fmla="*/ 142556 h 282293"/>
              <a:gd name="connsiteX270" fmla="*/ 14465821 w 16940986"/>
              <a:gd name="connsiteY270" fmla="*/ 16 h 282293"/>
              <a:gd name="connsiteX271" fmla="*/ 14494203 w 16940986"/>
              <a:gd name="connsiteY271" fmla="*/ 7540 h 282293"/>
              <a:gd name="connsiteX272" fmla="*/ 14524999 w 16940986"/>
              <a:gd name="connsiteY272" fmla="*/ 153078 h 282293"/>
              <a:gd name="connsiteX273" fmla="*/ 14523944 w 16940986"/>
              <a:gd name="connsiteY273" fmla="*/ 156782 h 282293"/>
              <a:gd name="connsiteX274" fmla="*/ 14534506 w 16940986"/>
              <a:gd name="connsiteY274" fmla="*/ 142556 h 282293"/>
              <a:gd name="connsiteX275" fmla="*/ 14733699 w 16940986"/>
              <a:gd name="connsiteY275" fmla="*/ 16 h 282293"/>
              <a:gd name="connsiteX276" fmla="*/ 14762081 w 16940986"/>
              <a:gd name="connsiteY276" fmla="*/ 7540 h 282293"/>
              <a:gd name="connsiteX277" fmla="*/ 14792877 w 16940986"/>
              <a:gd name="connsiteY277" fmla="*/ 153078 h 282293"/>
              <a:gd name="connsiteX278" fmla="*/ 14791821 w 16940986"/>
              <a:gd name="connsiteY278" fmla="*/ 156785 h 282293"/>
              <a:gd name="connsiteX279" fmla="*/ 14802385 w 16940986"/>
              <a:gd name="connsiteY279" fmla="*/ 142556 h 282293"/>
              <a:gd name="connsiteX280" fmla="*/ 15001578 w 16940986"/>
              <a:gd name="connsiteY280" fmla="*/ 16 h 282293"/>
              <a:gd name="connsiteX281" fmla="*/ 15029960 w 16940986"/>
              <a:gd name="connsiteY281" fmla="*/ 7540 h 282293"/>
              <a:gd name="connsiteX282" fmla="*/ 15060756 w 16940986"/>
              <a:gd name="connsiteY282" fmla="*/ 153078 h 282293"/>
              <a:gd name="connsiteX283" fmla="*/ 15059700 w 16940986"/>
              <a:gd name="connsiteY283" fmla="*/ 156783 h 282293"/>
              <a:gd name="connsiteX284" fmla="*/ 15070263 w 16940986"/>
              <a:gd name="connsiteY284" fmla="*/ 142556 h 282293"/>
              <a:gd name="connsiteX285" fmla="*/ 15269456 w 16940986"/>
              <a:gd name="connsiteY285" fmla="*/ 16 h 282293"/>
              <a:gd name="connsiteX286" fmla="*/ 15297838 w 16940986"/>
              <a:gd name="connsiteY286" fmla="*/ 7540 h 282293"/>
              <a:gd name="connsiteX287" fmla="*/ 15328634 w 16940986"/>
              <a:gd name="connsiteY287" fmla="*/ 153078 h 282293"/>
              <a:gd name="connsiteX288" fmla="*/ 15327578 w 16940986"/>
              <a:gd name="connsiteY288" fmla="*/ 156783 h 282293"/>
              <a:gd name="connsiteX289" fmla="*/ 15338141 w 16940986"/>
              <a:gd name="connsiteY289" fmla="*/ 142556 h 282293"/>
              <a:gd name="connsiteX290" fmla="*/ 15537334 w 16940986"/>
              <a:gd name="connsiteY290" fmla="*/ 16 h 282293"/>
              <a:gd name="connsiteX291" fmla="*/ 15565716 w 16940986"/>
              <a:gd name="connsiteY291" fmla="*/ 7540 h 282293"/>
              <a:gd name="connsiteX292" fmla="*/ 15596512 w 16940986"/>
              <a:gd name="connsiteY292" fmla="*/ 153078 h 282293"/>
              <a:gd name="connsiteX293" fmla="*/ 15595456 w 16940986"/>
              <a:gd name="connsiteY293" fmla="*/ 156784 h 282293"/>
              <a:gd name="connsiteX294" fmla="*/ 15606020 w 16940986"/>
              <a:gd name="connsiteY294" fmla="*/ 142556 h 282293"/>
              <a:gd name="connsiteX295" fmla="*/ 15805213 w 16940986"/>
              <a:gd name="connsiteY295" fmla="*/ 16 h 282293"/>
              <a:gd name="connsiteX296" fmla="*/ 15833595 w 16940986"/>
              <a:gd name="connsiteY296" fmla="*/ 7540 h 282293"/>
              <a:gd name="connsiteX297" fmla="*/ 15864391 w 16940986"/>
              <a:gd name="connsiteY297" fmla="*/ 153078 h 282293"/>
              <a:gd name="connsiteX298" fmla="*/ 15863335 w 16940986"/>
              <a:gd name="connsiteY298" fmla="*/ 156783 h 282293"/>
              <a:gd name="connsiteX299" fmla="*/ 15873899 w 16940986"/>
              <a:gd name="connsiteY299" fmla="*/ 142556 h 282293"/>
              <a:gd name="connsiteX300" fmla="*/ 16073091 w 16940986"/>
              <a:gd name="connsiteY300" fmla="*/ 16 h 282293"/>
              <a:gd name="connsiteX301" fmla="*/ 16101473 w 16940986"/>
              <a:gd name="connsiteY301" fmla="*/ 7540 h 282293"/>
              <a:gd name="connsiteX302" fmla="*/ 16132269 w 16940986"/>
              <a:gd name="connsiteY302" fmla="*/ 153078 h 282293"/>
              <a:gd name="connsiteX303" fmla="*/ 16131213 w 16940986"/>
              <a:gd name="connsiteY303" fmla="*/ 156783 h 282293"/>
              <a:gd name="connsiteX304" fmla="*/ 16141775 w 16940986"/>
              <a:gd name="connsiteY304" fmla="*/ 142556 h 282293"/>
              <a:gd name="connsiteX305" fmla="*/ 16340969 w 16940986"/>
              <a:gd name="connsiteY305" fmla="*/ 16 h 282293"/>
              <a:gd name="connsiteX306" fmla="*/ 16369351 w 16940986"/>
              <a:gd name="connsiteY306" fmla="*/ 7540 h 282293"/>
              <a:gd name="connsiteX307" fmla="*/ 16400147 w 16940986"/>
              <a:gd name="connsiteY307" fmla="*/ 153078 h 282293"/>
              <a:gd name="connsiteX308" fmla="*/ 16399091 w 16940986"/>
              <a:gd name="connsiteY308" fmla="*/ 156785 h 282293"/>
              <a:gd name="connsiteX309" fmla="*/ 16409655 w 16940986"/>
              <a:gd name="connsiteY309" fmla="*/ 142556 h 282293"/>
              <a:gd name="connsiteX310" fmla="*/ 16608847 w 16940986"/>
              <a:gd name="connsiteY310" fmla="*/ 16 h 282293"/>
              <a:gd name="connsiteX311" fmla="*/ 16637229 w 16940986"/>
              <a:gd name="connsiteY311" fmla="*/ 7540 h 282293"/>
              <a:gd name="connsiteX312" fmla="*/ 16668027 w 16940986"/>
              <a:gd name="connsiteY312" fmla="*/ 153078 h 282293"/>
              <a:gd name="connsiteX313" fmla="*/ 16666975 w 16940986"/>
              <a:gd name="connsiteY313" fmla="*/ 156766 h 282293"/>
              <a:gd name="connsiteX314" fmla="*/ 16677525 w 16940986"/>
              <a:gd name="connsiteY314" fmla="*/ 142556 h 282293"/>
              <a:gd name="connsiteX315" fmla="*/ 16876717 w 16940986"/>
              <a:gd name="connsiteY315" fmla="*/ 16 h 282293"/>
              <a:gd name="connsiteX316" fmla="*/ 16905099 w 16940986"/>
              <a:gd name="connsiteY316" fmla="*/ 7540 h 282293"/>
              <a:gd name="connsiteX317" fmla="*/ 16901959 w 16940986"/>
              <a:gd name="connsiteY317" fmla="*/ 272134 h 282293"/>
              <a:gd name="connsiteX318" fmla="*/ 16897563 w 16940986"/>
              <a:gd name="connsiteY318" fmla="*/ 282293 h 282293"/>
              <a:gd name="connsiteX0" fmla="*/ 0 w 16940986"/>
              <a:gd name="connsiteY0" fmla="*/ 16 h 282293"/>
              <a:gd name="connsiteX1" fmla="*/ 59179 w 16940986"/>
              <a:gd name="connsiteY1" fmla="*/ 153078 h 282293"/>
              <a:gd name="connsiteX2" fmla="*/ 58123 w 16940986"/>
              <a:gd name="connsiteY2" fmla="*/ 156783 h 282293"/>
              <a:gd name="connsiteX3" fmla="*/ 68685 w 16940986"/>
              <a:gd name="connsiteY3" fmla="*/ 142556 h 282293"/>
              <a:gd name="connsiteX4" fmla="*/ 267878 w 16940986"/>
              <a:gd name="connsiteY4" fmla="*/ 16 h 282293"/>
              <a:gd name="connsiteX5" fmla="*/ 296260 w 16940986"/>
              <a:gd name="connsiteY5" fmla="*/ 7540 h 282293"/>
              <a:gd name="connsiteX6" fmla="*/ 327057 w 16940986"/>
              <a:gd name="connsiteY6" fmla="*/ 153078 h 282293"/>
              <a:gd name="connsiteX7" fmla="*/ 326000 w 16940986"/>
              <a:gd name="connsiteY7" fmla="*/ 156785 h 282293"/>
              <a:gd name="connsiteX8" fmla="*/ 336564 w 16940986"/>
              <a:gd name="connsiteY8" fmla="*/ 142556 h 282293"/>
              <a:gd name="connsiteX9" fmla="*/ 535757 w 16940986"/>
              <a:gd name="connsiteY9" fmla="*/ 16 h 282293"/>
              <a:gd name="connsiteX10" fmla="*/ 564139 w 16940986"/>
              <a:gd name="connsiteY10" fmla="*/ 7540 h 282293"/>
              <a:gd name="connsiteX11" fmla="*/ 594935 w 16940986"/>
              <a:gd name="connsiteY11" fmla="*/ 153078 h 282293"/>
              <a:gd name="connsiteX12" fmla="*/ 593880 w 16940986"/>
              <a:gd name="connsiteY12" fmla="*/ 156783 h 282293"/>
              <a:gd name="connsiteX13" fmla="*/ 604442 w 16940986"/>
              <a:gd name="connsiteY13" fmla="*/ 142556 h 282293"/>
              <a:gd name="connsiteX14" fmla="*/ 803635 w 16940986"/>
              <a:gd name="connsiteY14" fmla="*/ 16 h 282293"/>
              <a:gd name="connsiteX15" fmla="*/ 832017 w 16940986"/>
              <a:gd name="connsiteY15" fmla="*/ 7540 h 282293"/>
              <a:gd name="connsiteX16" fmla="*/ 862813 w 16940986"/>
              <a:gd name="connsiteY16" fmla="*/ 153078 h 282293"/>
              <a:gd name="connsiteX17" fmla="*/ 861757 w 16940986"/>
              <a:gd name="connsiteY17" fmla="*/ 156783 h 282293"/>
              <a:gd name="connsiteX18" fmla="*/ 872320 w 16940986"/>
              <a:gd name="connsiteY18" fmla="*/ 142556 h 282293"/>
              <a:gd name="connsiteX19" fmla="*/ 1071513 w 16940986"/>
              <a:gd name="connsiteY19" fmla="*/ 16 h 282293"/>
              <a:gd name="connsiteX20" fmla="*/ 1099895 w 16940986"/>
              <a:gd name="connsiteY20" fmla="*/ 7540 h 282293"/>
              <a:gd name="connsiteX21" fmla="*/ 1130691 w 16940986"/>
              <a:gd name="connsiteY21" fmla="*/ 153078 h 282293"/>
              <a:gd name="connsiteX22" fmla="*/ 1129633 w 16940986"/>
              <a:gd name="connsiteY22" fmla="*/ 156785 h 282293"/>
              <a:gd name="connsiteX23" fmla="*/ 1140199 w 16940986"/>
              <a:gd name="connsiteY23" fmla="*/ 142556 h 282293"/>
              <a:gd name="connsiteX24" fmla="*/ 1339391 w 16940986"/>
              <a:gd name="connsiteY24" fmla="*/ 16 h 282293"/>
              <a:gd name="connsiteX25" fmla="*/ 1367772 w 16940986"/>
              <a:gd name="connsiteY25" fmla="*/ 7540 h 282293"/>
              <a:gd name="connsiteX26" fmla="*/ 1398570 w 16940986"/>
              <a:gd name="connsiteY26" fmla="*/ 153078 h 282293"/>
              <a:gd name="connsiteX27" fmla="*/ 1397515 w 16940986"/>
              <a:gd name="connsiteY27" fmla="*/ 156783 h 282293"/>
              <a:gd name="connsiteX28" fmla="*/ 1408076 w 16940986"/>
              <a:gd name="connsiteY28" fmla="*/ 142556 h 282293"/>
              <a:gd name="connsiteX29" fmla="*/ 1607269 w 16940986"/>
              <a:gd name="connsiteY29" fmla="*/ 16 h 282293"/>
              <a:gd name="connsiteX30" fmla="*/ 1635651 w 16940986"/>
              <a:gd name="connsiteY30" fmla="*/ 7540 h 282293"/>
              <a:gd name="connsiteX31" fmla="*/ 1666448 w 16940986"/>
              <a:gd name="connsiteY31" fmla="*/ 153078 h 282293"/>
              <a:gd name="connsiteX32" fmla="*/ 1665392 w 16940986"/>
              <a:gd name="connsiteY32" fmla="*/ 156783 h 282293"/>
              <a:gd name="connsiteX33" fmla="*/ 1675954 w 16940986"/>
              <a:gd name="connsiteY33" fmla="*/ 142556 h 282293"/>
              <a:gd name="connsiteX34" fmla="*/ 1875147 w 16940986"/>
              <a:gd name="connsiteY34" fmla="*/ 16 h 282293"/>
              <a:gd name="connsiteX35" fmla="*/ 1903529 w 16940986"/>
              <a:gd name="connsiteY35" fmla="*/ 7540 h 282293"/>
              <a:gd name="connsiteX36" fmla="*/ 1934326 w 16940986"/>
              <a:gd name="connsiteY36" fmla="*/ 153078 h 282293"/>
              <a:gd name="connsiteX37" fmla="*/ 1933268 w 16940986"/>
              <a:gd name="connsiteY37" fmla="*/ 156785 h 282293"/>
              <a:gd name="connsiteX38" fmla="*/ 1943834 w 16940986"/>
              <a:gd name="connsiteY38" fmla="*/ 142556 h 282293"/>
              <a:gd name="connsiteX39" fmla="*/ 2143026 w 16940986"/>
              <a:gd name="connsiteY39" fmla="*/ 16 h 282293"/>
              <a:gd name="connsiteX40" fmla="*/ 2171407 w 16940986"/>
              <a:gd name="connsiteY40" fmla="*/ 7540 h 282293"/>
              <a:gd name="connsiteX41" fmla="*/ 2202204 w 16940986"/>
              <a:gd name="connsiteY41" fmla="*/ 153078 h 282293"/>
              <a:gd name="connsiteX42" fmla="*/ 2201148 w 16940986"/>
              <a:gd name="connsiteY42" fmla="*/ 156783 h 282293"/>
              <a:gd name="connsiteX43" fmla="*/ 2211712 w 16940986"/>
              <a:gd name="connsiteY43" fmla="*/ 142556 h 282293"/>
              <a:gd name="connsiteX44" fmla="*/ 2410905 w 16940986"/>
              <a:gd name="connsiteY44" fmla="*/ 16 h 282293"/>
              <a:gd name="connsiteX45" fmla="*/ 2439286 w 16940986"/>
              <a:gd name="connsiteY45" fmla="*/ 7540 h 282293"/>
              <a:gd name="connsiteX46" fmla="*/ 2470084 w 16940986"/>
              <a:gd name="connsiteY46" fmla="*/ 153078 h 282293"/>
              <a:gd name="connsiteX47" fmla="*/ 2469026 w 16940986"/>
              <a:gd name="connsiteY47" fmla="*/ 156783 h 282293"/>
              <a:gd name="connsiteX48" fmla="*/ 2479588 w 16940986"/>
              <a:gd name="connsiteY48" fmla="*/ 142556 h 282293"/>
              <a:gd name="connsiteX49" fmla="*/ 2678782 w 16940986"/>
              <a:gd name="connsiteY49" fmla="*/ 16 h 282293"/>
              <a:gd name="connsiteX50" fmla="*/ 2707164 w 16940986"/>
              <a:gd name="connsiteY50" fmla="*/ 7540 h 282293"/>
              <a:gd name="connsiteX51" fmla="*/ 2737959 w 16940986"/>
              <a:gd name="connsiteY51" fmla="*/ 153078 h 282293"/>
              <a:gd name="connsiteX52" fmla="*/ 2736903 w 16940986"/>
              <a:gd name="connsiteY52" fmla="*/ 156785 h 282293"/>
              <a:gd name="connsiteX53" fmla="*/ 2747468 w 16940986"/>
              <a:gd name="connsiteY53" fmla="*/ 142556 h 282293"/>
              <a:gd name="connsiteX54" fmla="*/ 2946661 w 16940986"/>
              <a:gd name="connsiteY54" fmla="*/ 16 h 282293"/>
              <a:gd name="connsiteX55" fmla="*/ 2975043 w 16940986"/>
              <a:gd name="connsiteY55" fmla="*/ 7540 h 282293"/>
              <a:gd name="connsiteX56" fmla="*/ 3005839 w 16940986"/>
              <a:gd name="connsiteY56" fmla="*/ 153078 h 282293"/>
              <a:gd name="connsiteX57" fmla="*/ 3004783 w 16940986"/>
              <a:gd name="connsiteY57" fmla="*/ 156783 h 282293"/>
              <a:gd name="connsiteX58" fmla="*/ 3015345 w 16940986"/>
              <a:gd name="connsiteY58" fmla="*/ 142556 h 282293"/>
              <a:gd name="connsiteX59" fmla="*/ 3214539 w 16940986"/>
              <a:gd name="connsiteY59" fmla="*/ 16 h 282293"/>
              <a:gd name="connsiteX60" fmla="*/ 3242921 w 16940986"/>
              <a:gd name="connsiteY60" fmla="*/ 7540 h 282293"/>
              <a:gd name="connsiteX61" fmla="*/ 3273716 w 16940986"/>
              <a:gd name="connsiteY61" fmla="*/ 153078 h 282293"/>
              <a:gd name="connsiteX62" fmla="*/ 3272660 w 16940986"/>
              <a:gd name="connsiteY62" fmla="*/ 156783 h 282293"/>
              <a:gd name="connsiteX63" fmla="*/ 3283223 w 16940986"/>
              <a:gd name="connsiteY63" fmla="*/ 142556 h 282293"/>
              <a:gd name="connsiteX64" fmla="*/ 3482416 w 16940986"/>
              <a:gd name="connsiteY64" fmla="*/ 16 h 282293"/>
              <a:gd name="connsiteX65" fmla="*/ 3510799 w 16940986"/>
              <a:gd name="connsiteY65" fmla="*/ 7540 h 282293"/>
              <a:gd name="connsiteX66" fmla="*/ 3541595 w 16940986"/>
              <a:gd name="connsiteY66" fmla="*/ 153078 h 282293"/>
              <a:gd name="connsiteX67" fmla="*/ 3540539 w 16940986"/>
              <a:gd name="connsiteY67" fmla="*/ 156782 h 282293"/>
              <a:gd name="connsiteX68" fmla="*/ 3551102 w 16940986"/>
              <a:gd name="connsiteY68" fmla="*/ 142556 h 282293"/>
              <a:gd name="connsiteX69" fmla="*/ 3750295 w 16940986"/>
              <a:gd name="connsiteY69" fmla="*/ 16 h 282293"/>
              <a:gd name="connsiteX70" fmla="*/ 3778676 w 16940986"/>
              <a:gd name="connsiteY70" fmla="*/ 7540 h 282293"/>
              <a:gd name="connsiteX71" fmla="*/ 3809473 w 16940986"/>
              <a:gd name="connsiteY71" fmla="*/ 153078 h 282293"/>
              <a:gd name="connsiteX72" fmla="*/ 3808417 w 16940986"/>
              <a:gd name="connsiteY72" fmla="*/ 156785 h 282293"/>
              <a:gd name="connsiteX73" fmla="*/ 3818981 w 16940986"/>
              <a:gd name="connsiteY73" fmla="*/ 142556 h 282293"/>
              <a:gd name="connsiteX74" fmla="*/ 4018174 w 16940986"/>
              <a:gd name="connsiteY74" fmla="*/ 16 h 282293"/>
              <a:gd name="connsiteX75" fmla="*/ 4046555 w 16940986"/>
              <a:gd name="connsiteY75" fmla="*/ 7540 h 282293"/>
              <a:gd name="connsiteX76" fmla="*/ 4077352 w 16940986"/>
              <a:gd name="connsiteY76" fmla="*/ 153078 h 282293"/>
              <a:gd name="connsiteX77" fmla="*/ 4076297 w 16940986"/>
              <a:gd name="connsiteY77" fmla="*/ 156782 h 282293"/>
              <a:gd name="connsiteX78" fmla="*/ 4086859 w 16940986"/>
              <a:gd name="connsiteY78" fmla="*/ 142556 h 282293"/>
              <a:gd name="connsiteX79" fmla="*/ 4286051 w 16940986"/>
              <a:gd name="connsiteY79" fmla="*/ 16 h 282293"/>
              <a:gd name="connsiteX80" fmla="*/ 4314434 w 16940986"/>
              <a:gd name="connsiteY80" fmla="*/ 7540 h 282293"/>
              <a:gd name="connsiteX81" fmla="*/ 4345229 w 16940986"/>
              <a:gd name="connsiteY81" fmla="*/ 153078 h 282293"/>
              <a:gd name="connsiteX82" fmla="*/ 4344175 w 16940986"/>
              <a:gd name="connsiteY82" fmla="*/ 156782 h 282293"/>
              <a:gd name="connsiteX83" fmla="*/ 4354736 w 16940986"/>
              <a:gd name="connsiteY83" fmla="*/ 142556 h 282293"/>
              <a:gd name="connsiteX84" fmla="*/ 4553929 w 16940986"/>
              <a:gd name="connsiteY84" fmla="*/ 16 h 282293"/>
              <a:gd name="connsiteX85" fmla="*/ 4582312 w 16940986"/>
              <a:gd name="connsiteY85" fmla="*/ 7540 h 282293"/>
              <a:gd name="connsiteX86" fmla="*/ 4613107 w 16940986"/>
              <a:gd name="connsiteY86" fmla="*/ 153078 h 282293"/>
              <a:gd name="connsiteX87" fmla="*/ 4612051 w 16940986"/>
              <a:gd name="connsiteY87" fmla="*/ 156785 h 282293"/>
              <a:gd name="connsiteX88" fmla="*/ 4622615 w 16940986"/>
              <a:gd name="connsiteY88" fmla="*/ 142556 h 282293"/>
              <a:gd name="connsiteX89" fmla="*/ 4821808 w 16940986"/>
              <a:gd name="connsiteY89" fmla="*/ 16 h 282293"/>
              <a:gd name="connsiteX90" fmla="*/ 4850191 w 16940986"/>
              <a:gd name="connsiteY90" fmla="*/ 7540 h 282293"/>
              <a:gd name="connsiteX91" fmla="*/ 4880987 w 16940986"/>
              <a:gd name="connsiteY91" fmla="*/ 153078 h 282293"/>
              <a:gd name="connsiteX92" fmla="*/ 4879930 w 16940986"/>
              <a:gd name="connsiteY92" fmla="*/ 156783 h 282293"/>
              <a:gd name="connsiteX93" fmla="*/ 4890494 w 16940986"/>
              <a:gd name="connsiteY93" fmla="*/ 142556 h 282293"/>
              <a:gd name="connsiteX94" fmla="*/ 5089687 w 16940986"/>
              <a:gd name="connsiteY94" fmla="*/ 16 h 282293"/>
              <a:gd name="connsiteX95" fmla="*/ 5118068 w 16940986"/>
              <a:gd name="connsiteY95" fmla="*/ 7540 h 282293"/>
              <a:gd name="connsiteX96" fmla="*/ 5148865 w 16940986"/>
              <a:gd name="connsiteY96" fmla="*/ 153078 h 282293"/>
              <a:gd name="connsiteX97" fmla="*/ 5147810 w 16940986"/>
              <a:gd name="connsiteY97" fmla="*/ 156782 h 282293"/>
              <a:gd name="connsiteX98" fmla="*/ 5158372 w 16940986"/>
              <a:gd name="connsiteY98" fmla="*/ 142556 h 282293"/>
              <a:gd name="connsiteX99" fmla="*/ 5357565 w 16940986"/>
              <a:gd name="connsiteY99" fmla="*/ 16 h 282293"/>
              <a:gd name="connsiteX100" fmla="*/ 5385946 w 16940986"/>
              <a:gd name="connsiteY100" fmla="*/ 7540 h 282293"/>
              <a:gd name="connsiteX101" fmla="*/ 5416742 w 16940986"/>
              <a:gd name="connsiteY101" fmla="*/ 153078 h 282293"/>
              <a:gd name="connsiteX102" fmla="*/ 5415687 w 16940986"/>
              <a:gd name="connsiteY102" fmla="*/ 156785 h 282293"/>
              <a:gd name="connsiteX103" fmla="*/ 5426251 w 16940986"/>
              <a:gd name="connsiteY103" fmla="*/ 142556 h 282293"/>
              <a:gd name="connsiteX104" fmla="*/ 5625443 w 16940986"/>
              <a:gd name="connsiteY104" fmla="*/ 16 h 282293"/>
              <a:gd name="connsiteX105" fmla="*/ 5653826 w 16940986"/>
              <a:gd name="connsiteY105" fmla="*/ 7540 h 282293"/>
              <a:gd name="connsiteX106" fmla="*/ 5684621 w 16940986"/>
              <a:gd name="connsiteY106" fmla="*/ 153078 h 282293"/>
              <a:gd name="connsiteX107" fmla="*/ 5683567 w 16940986"/>
              <a:gd name="connsiteY107" fmla="*/ 156782 h 282293"/>
              <a:gd name="connsiteX108" fmla="*/ 5694128 w 16940986"/>
              <a:gd name="connsiteY108" fmla="*/ 142556 h 282293"/>
              <a:gd name="connsiteX109" fmla="*/ 5893321 w 16940986"/>
              <a:gd name="connsiteY109" fmla="*/ 16 h 282293"/>
              <a:gd name="connsiteX110" fmla="*/ 5921704 w 16940986"/>
              <a:gd name="connsiteY110" fmla="*/ 7540 h 282293"/>
              <a:gd name="connsiteX111" fmla="*/ 5952499 w 16940986"/>
              <a:gd name="connsiteY111" fmla="*/ 153078 h 282293"/>
              <a:gd name="connsiteX112" fmla="*/ 5951444 w 16940986"/>
              <a:gd name="connsiteY112" fmla="*/ 156782 h 282293"/>
              <a:gd name="connsiteX113" fmla="*/ 5962006 w 16940986"/>
              <a:gd name="connsiteY113" fmla="*/ 142556 h 282293"/>
              <a:gd name="connsiteX114" fmla="*/ 6161200 w 16940986"/>
              <a:gd name="connsiteY114" fmla="*/ 16 h 282293"/>
              <a:gd name="connsiteX115" fmla="*/ 6189581 w 16940986"/>
              <a:gd name="connsiteY115" fmla="*/ 7540 h 282293"/>
              <a:gd name="connsiteX116" fmla="*/ 6220378 w 16940986"/>
              <a:gd name="connsiteY116" fmla="*/ 153078 h 282293"/>
              <a:gd name="connsiteX117" fmla="*/ 6219322 w 16940986"/>
              <a:gd name="connsiteY117" fmla="*/ 156785 h 282293"/>
              <a:gd name="connsiteX118" fmla="*/ 6229886 w 16940986"/>
              <a:gd name="connsiteY118" fmla="*/ 142556 h 282293"/>
              <a:gd name="connsiteX119" fmla="*/ 6429079 w 16940986"/>
              <a:gd name="connsiteY119" fmla="*/ 16 h 282293"/>
              <a:gd name="connsiteX120" fmla="*/ 6457460 w 16940986"/>
              <a:gd name="connsiteY120" fmla="*/ 7540 h 282293"/>
              <a:gd name="connsiteX121" fmla="*/ 6488257 w 16940986"/>
              <a:gd name="connsiteY121" fmla="*/ 153078 h 282293"/>
              <a:gd name="connsiteX122" fmla="*/ 6487201 w 16940986"/>
              <a:gd name="connsiteY122" fmla="*/ 156783 h 282293"/>
              <a:gd name="connsiteX123" fmla="*/ 6497764 w 16940986"/>
              <a:gd name="connsiteY123" fmla="*/ 142556 h 282293"/>
              <a:gd name="connsiteX124" fmla="*/ 6696957 w 16940986"/>
              <a:gd name="connsiteY124" fmla="*/ 16 h 282293"/>
              <a:gd name="connsiteX125" fmla="*/ 6725338 w 16940986"/>
              <a:gd name="connsiteY125" fmla="*/ 7540 h 282293"/>
              <a:gd name="connsiteX126" fmla="*/ 6756135 w 16940986"/>
              <a:gd name="connsiteY126" fmla="*/ 153078 h 282293"/>
              <a:gd name="connsiteX127" fmla="*/ 6755079 w 16940986"/>
              <a:gd name="connsiteY127" fmla="*/ 156783 h 282293"/>
              <a:gd name="connsiteX128" fmla="*/ 6765642 w 16940986"/>
              <a:gd name="connsiteY128" fmla="*/ 142556 h 282293"/>
              <a:gd name="connsiteX129" fmla="*/ 6964834 w 16940986"/>
              <a:gd name="connsiteY129" fmla="*/ 16 h 282293"/>
              <a:gd name="connsiteX130" fmla="*/ 6993217 w 16940986"/>
              <a:gd name="connsiteY130" fmla="*/ 7540 h 282293"/>
              <a:gd name="connsiteX131" fmla="*/ 7024012 w 16940986"/>
              <a:gd name="connsiteY131" fmla="*/ 153078 h 282293"/>
              <a:gd name="connsiteX132" fmla="*/ 7022956 w 16940986"/>
              <a:gd name="connsiteY132" fmla="*/ 156784 h 282293"/>
              <a:gd name="connsiteX133" fmla="*/ 7033520 w 16940986"/>
              <a:gd name="connsiteY133" fmla="*/ 142556 h 282293"/>
              <a:gd name="connsiteX134" fmla="*/ 7232713 w 16940986"/>
              <a:gd name="connsiteY134" fmla="*/ 16 h 282293"/>
              <a:gd name="connsiteX135" fmla="*/ 7261096 w 16940986"/>
              <a:gd name="connsiteY135" fmla="*/ 7540 h 282293"/>
              <a:gd name="connsiteX136" fmla="*/ 7291891 w 16940986"/>
              <a:gd name="connsiteY136" fmla="*/ 153078 h 282293"/>
              <a:gd name="connsiteX137" fmla="*/ 7290836 w 16940986"/>
              <a:gd name="connsiteY137" fmla="*/ 156783 h 282293"/>
              <a:gd name="connsiteX138" fmla="*/ 7301398 w 16940986"/>
              <a:gd name="connsiteY138" fmla="*/ 142556 h 282293"/>
              <a:gd name="connsiteX139" fmla="*/ 7500591 w 16940986"/>
              <a:gd name="connsiteY139" fmla="*/ 16 h 282293"/>
              <a:gd name="connsiteX140" fmla="*/ 7528973 w 16940986"/>
              <a:gd name="connsiteY140" fmla="*/ 7540 h 282293"/>
              <a:gd name="connsiteX141" fmla="*/ 7559769 w 16940986"/>
              <a:gd name="connsiteY141" fmla="*/ 153078 h 282293"/>
              <a:gd name="connsiteX142" fmla="*/ 7558713 w 16940986"/>
              <a:gd name="connsiteY142" fmla="*/ 156783 h 282293"/>
              <a:gd name="connsiteX143" fmla="*/ 7569276 w 16940986"/>
              <a:gd name="connsiteY143" fmla="*/ 142556 h 282293"/>
              <a:gd name="connsiteX144" fmla="*/ 7768469 w 16940986"/>
              <a:gd name="connsiteY144" fmla="*/ 16 h 282293"/>
              <a:gd name="connsiteX145" fmla="*/ 7796851 w 16940986"/>
              <a:gd name="connsiteY145" fmla="*/ 7540 h 282293"/>
              <a:gd name="connsiteX146" fmla="*/ 7827647 w 16940986"/>
              <a:gd name="connsiteY146" fmla="*/ 153078 h 282293"/>
              <a:gd name="connsiteX147" fmla="*/ 7826591 w 16940986"/>
              <a:gd name="connsiteY147" fmla="*/ 156785 h 282293"/>
              <a:gd name="connsiteX148" fmla="*/ 7837155 w 16940986"/>
              <a:gd name="connsiteY148" fmla="*/ 142556 h 282293"/>
              <a:gd name="connsiteX149" fmla="*/ 8036347 w 16940986"/>
              <a:gd name="connsiteY149" fmla="*/ 16 h 282293"/>
              <a:gd name="connsiteX150" fmla="*/ 8064729 w 16940986"/>
              <a:gd name="connsiteY150" fmla="*/ 7540 h 282293"/>
              <a:gd name="connsiteX151" fmla="*/ 8095526 w 16940986"/>
              <a:gd name="connsiteY151" fmla="*/ 153078 h 282293"/>
              <a:gd name="connsiteX152" fmla="*/ 8094475 w 16940986"/>
              <a:gd name="connsiteY152" fmla="*/ 156766 h 282293"/>
              <a:gd name="connsiteX153" fmla="*/ 8105025 w 16940986"/>
              <a:gd name="connsiteY153" fmla="*/ 142556 h 282293"/>
              <a:gd name="connsiteX154" fmla="*/ 8304217 w 16940986"/>
              <a:gd name="connsiteY154" fmla="*/ 16 h 282293"/>
              <a:gd name="connsiteX155" fmla="*/ 8332599 w 16940986"/>
              <a:gd name="connsiteY155" fmla="*/ 7540 h 282293"/>
              <a:gd name="connsiteX156" fmla="*/ 8363396 w 16940986"/>
              <a:gd name="connsiteY156" fmla="*/ 153078 h 282293"/>
              <a:gd name="connsiteX157" fmla="*/ 8362497 w 16940986"/>
              <a:gd name="connsiteY157" fmla="*/ 156232 h 282293"/>
              <a:gd name="connsiteX158" fmla="*/ 8362549 w 16940986"/>
              <a:gd name="connsiteY158" fmla="*/ 156154 h 282293"/>
              <a:gd name="connsiteX159" fmla="*/ 8572500 w 16940986"/>
              <a:gd name="connsiteY159" fmla="*/ 16 h 282293"/>
              <a:gd name="connsiteX160" fmla="*/ 8600882 w 16940986"/>
              <a:gd name="connsiteY160" fmla="*/ 7540 h 282293"/>
              <a:gd name="connsiteX161" fmla="*/ 8631679 w 16940986"/>
              <a:gd name="connsiteY161" fmla="*/ 153078 h 282293"/>
              <a:gd name="connsiteX162" fmla="*/ 8630623 w 16940986"/>
              <a:gd name="connsiteY162" fmla="*/ 156783 h 282293"/>
              <a:gd name="connsiteX163" fmla="*/ 8641185 w 16940986"/>
              <a:gd name="connsiteY163" fmla="*/ 142556 h 282293"/>
              <a:gd name="connsiteX164" fmla="*/ 8840378 w 16940986"/>
              <a:gd name="connsiteY164" fmla="*/ 16 h 282293"/>
              <a:gd name="connsiteX165" fmla="*/ 8868760 w 16940986"/>
              <a:gd name="connsiteY165" fmla="*/ 7540 h 282293"/>
              <a:gd name="connsiteX166" fmla="*/ 8899557 w 16940986"/>
              <a:gd name="connsiteY166" fmla="*/ 153078 h 282293"/>
              <a:gd name="connsiteX167" fmla="*/ 8898500 w 16940986"/>
              <a:gd name="connsiteY167" fmla="*/ 156785 h 282293"/>
              <a:gd name="connsiteX168" fmla="*/ 8909064 w 16940986"/>
              <a:gd name="connsiteY168" fmla="*/ 142556 h 282293"/>
              <a:gd name="connsiteX169" fmla="*/ 9108257 w 16940986"/>
              <a:gd name="connsiteY169" fmla="*/ 16 h 282293"/>
              <a:gd name="connsiteX170" fmla="*/ 9136639 w 16940986"/>
              <a:gd name="connsiteY170" fmla="*/ 7540 h 282293"/>
              <a:gd name="connsiteX171" fmla="*/ 9167435 w 16940986"/>
              <a:gd name="connsiteY171" fmla="*/ 153078 h 282293"/>
              <a:gd name="connsiteX172" fmla="*/ 9166380 w 16940986"/>
              <a:gd name="connsiteY172" fmla="*/ 156783 h 282293"/>
              <a:gd name="connsiteX173" fmla="*/ 9176942 w 16940986"/>
              <a:gd name="connsiteY173" fmla="*/ 142556 h 282293"/>
              <a:gd name="connsiteX174" fmla="*/ 9376135 w 16940986"/>
              <a:gd name="connsiteY174" fmla="*/ 16 h 282293"/>
              <a:gd name="connsiteX175" fmla="*/ 9404517 w 16940986"/>
              <a:gd name="connsiteY175" fmla="*/ 7540 h 282293"/>
              <a:gd name="connsiteX176" fmla="*/ 9435313 w 16940986"/>
              <a:gd name="connsiteY176" fmla="*/ 153078 h 282293"/>
              <a:gd name="connsiteX177" fmla="*/ 9434257 w 16940986"/>
              <a:gd name="connsiteY177" fmla="*/ 156783 h 282293"/>
              <a:gd name="connsiteX178" fmla="*/ 9444820 w 16940986"/>
              <a:gd name="connsiteY178" fmla="*/ 142556 h 282293"/>
              <a:gd name="connsiteX179" fmla="*/ 9644013 w 16940986"/>
              <a:gd name="connsiteY179" fmla="*/ 16 h 282293"/>
              <a:gd name="connsiteX180" fmla="*/ 9672395 w 16940986"/>
              <a:gd name="connsiteY180" fmla="*/ 7540 h 282293"/>
              <a:gd name="connsiteX181" fmla="*/ 9703191 w 16940986"/>
              <a:gd name="connsiteY181" fmla="*/ 153078 h 282293"/>
              <a:gd name="connsiteX182" fmla="*/ 9702133 w 16940986"/>
              <a:gd name="connsiteY182" fmla="*/ 156785 h 282293"/>
              <a:gd name="connsiteX183" fmla="*/ 9712698 w 16940986"/>
              <a:gd name="connsiteY183" fmla="*/ 142556 h 282293"/>
              <a:gd name="connsiteX184" fmla="*/ 9911891 w 16940986"/>
              <a:gd name="connsiteY184" fmla="*/ 16 h 282293"/>
              <a:gd name="connsiteX185" fmla="*/ 9940272 w 16940986"/>
              <a:gd name="connsiteY185" fmla="*/ 7540 h 282293"/>
              <a:gd name="connsiteX186" fmla="*/ 9971070 w 16940986"/>
              <a:gd name="connsiteY186" fmla="*/ 153078 h 282293"/>
              <a:gd name="connsiteX187" fmla="*/ 9970014 w 16940986"/>
              <a:gd name="connsiteY187" fmla="*/ 156783 h 282293"/>
              <a:gd name="connsiteX188" fmla="*/ 9980576 w 16940986"/>
              <a:gd name="connsiteY188" fmla="*/ 142556 h 282293"/>
              <a:gd name="connsiteX189" fmla="*/ 10179769 w 16940986"/>
              <a:gd name="connsiteY189" fmla="*/ 16 h 282293"/>
              <a:gd name="connsiteX190" fmla="*/ 10208151 w 16940986"/>
              <a:gd name="connsiteY190" fmla="*/ 7540 h 282293"/>
              <a:gd name="connsiteX191" fmla="*/ 10238948 w 16940986"/>
              <a:gd name="connsiteY191" fmla="*/ 153078 h 282293"/>
              <a:gd name="connsiteX192" fmla="*/ 10237892 w 16940986"/>
              <a:gd name="connsiteY192" fmla="*/ 156783 h 282293"/>
              <a:gd name="connsiteX193" fmla="*/ 10248454 w 16940986"/>
              <a:gd name="connsiteY193" fmla="*/ 142556 h 282293"/>
              <a:gd name="connsiteX194" fmla="*/ 10447647 w 16940986"/>
              <a:gd name="connsiteY194" fmla="*/ 16 h 282293"/>
              <a:gd name="connsiteX195" fmla="*/ 10476029 w 16940986"/>
              <a:gd name="connsiteY195" fmla="*/ 7540 h 282293"/>
              <a:gd name="connsiteX196" fmla="*/ 10506826 w 16940986"/>
              <a:gd name="connsiteY196" fmla="*/ 153078 h 282293"/>
              <a:gd name="connsiteX197" fmla="*/ 10505768 w 16940986"/>
              <a:gd name="connsiteY197" fmla="*/ 156785 h 282293"/>
              <a:gd name="connsiteX198" fmla="*/ 10516334 w 16940986"/>
              <a:gd name="connsiteY198" fmla="*/ 142556 h 282293"/>
              <a:gd name="connsiteX199" fmla="*/ 10715526 w 16940986"/>
              <a:gd name="connsiteY199" fmla="*/ 16 h 282293"/>
              <a:gd name="connsiteX200" fmla="*/ 10743907 w 16940986"/>
              <a:gd name="connsiteY200" fmla="*/ 7540 h 282293"/>
              <a:gd name="connsiteX201" fmla="*/ 10774704 w 16940986"/>
              <a:gd name="connsiteY201" fmla="*/ 153078 h 282293"/>
              <a:gd name="connsiteX202" fmla="*/ 10773648 w 16940986"/>
              <a:gd name="connsiteY202" fmla="*/ 156783 h 282293"/>
              <a:gd name="connsiteX203" fmla="*/ 10784212 w 16940986"/>
              <a:gd name="connsiteY203" fmla="*/ 142556 h 282293"/>
              <a:gd name="connsiteX204" fmla="*/ 10983404 w 16940986"/>
              <a:gd name="connsiteY204" fmla="*/ 16 h 282293"/>
              <a:gd name="connsiteX205" fmla="*/ 11011786 w 16940986"/>
              <a:gd name="connsiteY205" fmla="*/ 7540 h 282293"/>
              <a:gd name="connsiteX206" fmla="*/ 11042583 w 16940986"/>
              <a:gd name="connsiteY206" fmla="*/ 153078 h 282293"/>
              <a:gd name="connsiteX207" fmla="*/ 11041526 w 16940986"/>
              <a:gd name="connsiteY207" fmla="*/ 156783 h 282293"/>
              <a:gd name="connsiteX208" fmla="*/ 11052088 w 16940986"/>
              <a:gd name="connsiteY208" fmla="*/ 142556 h 282293"/>
              <a:gd name="connsiteX209" fmla="*/ 11251282 w 16940986"/>
              <a:gd name="connsiteY209" fmla="*/ 16 h 282293"/>
              <a:gd name="connsiteX210" fmla="*/ 11279664 w 16940986"/>
              <a:gd name="connsiteY210" fmla="*/ 7540 h 282293"/>
              <a:gd name="connsiteX211" fmla="*/ 11310459 w 16940986"/>
              <a:gd name="connsiteY211" fmla="*/ 153078 h 282293"/>
              <a:gd name="connsiteX212" fmla="*/ 11309403 w 16940986"/>
              <a:gd name="connsiteY212" fmla="*/ 156785 h 282293"/>
              <a:gd name="connsiteX213" fmla="*/ 11319968 w 16940986"/>
              <a:gd name="connsiteY213" fmla="*/ 142556 h 282293"/>
              <a:gd name="connsiteX214" fmla="*/ 11519161 w 16940986"/>
              <a:gd name="connsiteY214" fmla="*/ 16 h 282293"/>
              <a:gd name="connsiteX215" fmla="*/ 11547542 w 16940986"/>
              <a:gd name="connsiteY215" fmla="*/ 7540 h 282293"/>
              <a:gd name="connsiteX216" fmla="*/ 11578339 w 16940986"/>
              <a:gd name="connsiteY216" fmla="*/ 153078 h 282293"/>
              <a:gd name="connsiteX217" fmla="*/ 11577283 w 16940986"/>
              <a:gd name="connsiteY217" fmla="*/ 156783 h 282293"/>
              <a:gd name="connsiteX218" fmla="*/ 11587845 w 16940986"/>
              <a:gd name="connsiteY218" fmla="*/ 142556 h 282293"/>
              <a:gd name="connsiteX219" fmla="*/ 11787039 w 16940986"/>
              <a:gd name="connsiteY219" fmla="*/ 16 h 282293"/>
              <a:gd name="connsiteX220" fmla="*/ 11815420 w 16940986"/>
              <a:gd name="connsiteY220" fmla="*/ 7540 h 282293"/>
              <a:gd name="connsiteX221" fmla="*/ 11846216 w 16940986"/>
              <a:gd name="connsiteY221" fmla="*/ 153078 h 282293"/>
              <a:gd name="connsiteX222" fmla="*/ 11845160 w 16940986"/>
              <a:gd name="connsiteY222" fmla="*/ 156783 h 282293"/>
              <a:gd name="connsiteX223" fmla="*/ 11855723 w 16940986"/>
              <a:gd name="connsiteY223" fmla="*/ 142556 h 282293"/>
              <a:gd name="connsiteX224" fmla="*/ 12054916 w 16940986"/>
              <a:gd name="connsiteY224" fmla="*/ 16 h 282293"/>
              <a:gd name="connsiteX225" fmla="*/ 12083298 w 16940986"/>
              <a:gd name="connsiteY225" fmla="*/ 7540 h 282293"/>
              <a:gd name="connsiteX226" fmla="*/ 12114094 w 16940986"/>
              <a:gd name="connsiteY226" fmla="*/ 153078 h 282293"/>
              <a:gd name="connsiteX227" fmla="*/ 12113039 w 16940986"/>
              <a:gd name="connsiteY227" fmla="*/ 156782 h 282293"/>
              <a:gd name="connsiteX228" fmla="*/ 12123601 w 16940986"/>
              <a:gd name="connsiteY228" fmla="*/ 142556 h 282293"/>
              <a:gd name="connsiteX229" fmla="*/ 12322794 w 16940986"/>
              <a:gd name="connsiteY229" fmla="*/ 16 h 282293"/>
              <a:gd name="connsiteX230" fmla="*/ 12351176 w 16940986"/>
              <a:gd name="connsiteY230" fmla="*/ 7540 h 282293"/>
              <a:gd name="connsiteX231" fmla="*/ 12381972 w 16940986"/>
              <a:gd name="connsiteY231" fmla="*/ 153078 h 282293"/>
              <a:gd name="connsiteX232" fmla="*/ 12380916 w 16940986"/>
              <a:gd name="connsiteY232" fmla="*/ 156785 h 282293"/>
              <a:gd name="connsiteX233" fmla="*/ 12391480 w 16940986"/>
              <a:gd name="connsiteY233" fmla="*/ 142556 h 282293"/>
              <a:gd name="connsiteX234" fmla="*/ 12590673 w 16940986"/>
              <a:gd name="connsiteY234" fmla="*/ 16 h 282293"/>
              <a:gd name="connsiteX235" fmla="*/ 12619055 w 16940986"/>
              <a:gd name="connsiteY235" fmla="*/ 7540 h 282293"/>
              <a:gd name="connsiteX236" fmla="*/ 12649851 w 16940986"/>
              <a:gd name="connsiteY236" fmla="*/ 153078 h 282293"/>
              <a:gd name="connsiteX237" fmla="*/ 12648796 w 16940986"/>
              <a:gd name="connsiteY237" fmla="*/ 156782 h 282293"/>
              <a:gd name="connsiteX238" fmla="*/ 12659358 w 16940986"/>
              <a:gd name="connsiteY238" fmla="*/ 142556 h 282293"/>
              <a:gd name="connsiteX239" fmla="*/ 12858551 w 16940986"/>
              <a:gd name="connsiteY239" fmla="*/ 16 h 282293"/>
              <a:gd name="connsiteX240" fmla="*/ 12886933 w 16940986"/>
              <a:gd name="connsiteY240" fmla="*/ 7540 h 282293"/>
              <a:gd name="connsiteX241" fmla="*/ 12917729 w 16940986"/>
              <a:gd name="connsiteY241" fmla="*/ 153078 h 282293"/>
              <a:gd name="connsiteX242" fmla="*/ 12916674 w 16940986"/>
              <a:gd name="connsiteY242" fmla="*/ 156782 h 282293"/>
              <a:gd name="connsiteX243" fmla="*/ 12927236 w 16940986"/>
              <a:gd name="connsiteY243" fmla="*/ 142556 h 282293"/>
              <a:gd name="connsiteX244" fmla="*/ 13126429 w 16940986"/>
              <a:gd name="connsiteY244" fmla="*/ 16 h 282293"/>
              <a:gd name="connsiteX245" fmla="*/ 13154811 w 16940986"/>
              <a:gd name="connsiteY245" fmla="*/ 7540 h 282293"/>
              <a:gd name="connsiteX246" fmla="*/ 13185607 w 16940986"/>
              <a:gd name="connsiteY246" fmla="*/ 153078 h 282293"/>
              <a:gd name="connsiteX247" fmla="*/ 13184551 w 16940986"/>
              <a:gd name="connsiteY247" fmla="*/ 156785 h 282293"/>
              <a:gd name="connsiteX248" fmla="*/ 13195115 w 16940986"/>
              <a:gd name="connsiteY248" fmla="*/ 142556 h 282293"/>
              <a:gd name="connsiteX249" fmla="*/ 13394308 w 16940986"/>
              <a:gd name="connsiteY249" fmla="*/ 16 h 282293"/>
              <a:gd name="connsiteX250" fmla="*/ 13422690 w 16940986"/>
              <a:gd name="connsiteY250" fmla="*/ 7540 h 282293"/>
              <a:gd name="connsiteX251" fmla="*/ 13453486 w 16940986"/>
              <a:gd name="connsiteY251" fmla="*/ 153078 h 282293"/>
              <a:gd name="connsiteX252" fmla="*/ 13452430 w 16940986"/>
              <a:gd name="connsiteY252" fmla="*/ 156783 h 282293"/>
              <a:gd name="connsiteX253" fmla="*/ 13462993 w 16940986"/>
              <a:gd name="connsiteY253" fmla="*/ 142556 h 282293"/>
              <a:gd name="connsiteX254" fmla="*/ 13662186 w 16940986"/>
              <a:gd name="connsiteY254" fmla="*/ 16 h 282293"/>
              <a:gd name="connsiteX255" fmla="*/ 13690568 w 16940986"/>
              <a:gd name="connsiteY255" fmla="*/ 7540 h 282293"/>
              <a:gd name="connsiteX256" fmla="*/ 13721364 w 16940986"/>
              <a:gd name="connsiteY256" fmla="*/ 153078 h 282293"/>
              <a:gd name="connsiteX257" fmla="*/ 13720309 w 16940986"/>
              <a:gd name="connsiteY257" fmla="*/ 156782 h 282293"/>
              <a:gd name="connsiteX258" fmla="*/ 13730871 w 16940986"/>
              <a:gd name="connsiteY258" fmla="*/ 142556 h 282293"/>
              <a:gd name="connsiteX259" fmla="*/ 13930064 w 16940986"/>
              <a:gd name="connsiteY259" fmla="*/ 16 h 282293"/>
              <a:gd name="connsiteX260" fmla="*/ 13958446 w 16940986"/>
              <a:gd name="connsiteY260" fmla="*/ 7540 h 282293"/>
              <a:gd name="connsiteX261" fmla="*/ 13989242 w 16940986"/>
              <a:gd name="connsiteY261" fmla="*/ 153078 h 282293"/>
              <a:gd name="connsiteX262" fmla="*/ 13988186 w 16940986"/>
              <a:gd name="connsiteY262" fmla="*/ 156785 h 282293"/>
              <a:gd name="connsiteX263" fmla="*/ 13998750 w 16940986"/>
              <a:gd name="connsiteY263" fmla="*/ 142556 h 282293"/>
              <a:gd name="connsiteX264" fmla="*/ 14197943 w 16940986"/>
              <a:gd name="connsiteY264" fmla="*/ 16 h 282293"/>
              <a:gd name="connsiteX265" fmla="*/ 14226325 w 16940986"/>
              <a:gd name="connsiteY265" fmla="*/ 7540 h 282293"/>
              <a:gd name="connsiteX266" fmla="*/ 14257121 w 16940986"/>
              <a:gd name="connsiteY266" fmla="*/ 153078 h 282293"/>
              <a:gd name="connsiteX267" fmla="*/ 14256066 w 16940986"/>
              <a:gd name="connsiteY267" fmla="*/ 156782 h 282293"/>
              <a:gd name="connsiteX268" fmla="*/ 14266628 w 16940986"/>
              <a:gd name="connsiteY268" fmla="*/ 142556 h 282293"/>
              <a:gd name="connsiteX269" fmla="*/ 14465821 w 16940986"/>
              <a:gd name="connsiteY269" fmla="*/ 16 h 282293"/>
              <a:gd name="connsiteX270" fmla="*/ 14494203 w 16940986"/>
              <a:gd name="connsiteY270" fmla="*/ 7540 h 282293"/>
              <a:gd name="connsiteX271" fmla="*/ 14524999 w 16940986"/>
              <a:gd name="connsiteY271" fmla="*/ 153078 h 282293"/>
              <a:gd name="connsiteX272" fmla="*/ 14523944 w 16940986"/>
              <a:gd name="connsiteY272" fmla="*/ 156782 h 282293"/>
              <a:gd name="connsiteX273" fmla="*/ 14534506 w 16940986"/>
              <a:gd name="connsiteY273" fmla="*/ 142556 h 282293"/>
              <a:gd name="connsiteX274" fmla="*/ 14733699 w 16940986"/>
              <a:gd name="connsiteY274" fmla="*/ 16 h 282293"/>
              <a:gd name="connsiteX275" fmla="*/ 14762081 w 16940986"/>
              <a:gd name="connsiteY275" fmla="*/ 7540 h 282293"/>
              <a:gd name="connsiteX276" fmla="*/ 14792877 w 16940986"/>
              <a:gd name="connsiteY276" fmla="*/ 153078 h 282293"/>
              <a:gd name="connsiteX277" fmla="*/ 14791821 w 16940986"/>
              <a:gd name="connsiteY277" fmla="*/ 156785 h 282293"/>
              <a:gd name="connsiteX278" fmla="*/ 14802385 w 16940986"/>
              <a:gd name="connsiteY278" fmla="*/ 142556 h 282293"/>
              <a:gd name="connsiteX279" fmla="*/ 15001578 w 16940986"/>
              <a:gd name="connsiteY279" fmla="*/ 16 h 282293"/>
              <a:gd name="connsiteX280" fmla="*/ 15029960 w 16940986"/>
              <a:gd name="connsiteY280" fmla="*/ 7540 h 282293"/>
              <a:gd name="connsiteX281" fmla="*/ 15060756 w 16940986"/>
              <a:gd name="connsiteY281" fmla="*/ 153078 h 282293"/>
              <a:gd name="connsiteX282" fmla="*/ 15059700 w 16940986"/>
              <a:gd name="connsiteY282" fmla="*/ 156783 h 282293"/>
              <a:gd name="connsiteX283" fmla="*/ 15070263 w 16940986"/>
              <a:gd name="connsiteY283" fmla="*/ 142556 h 282293"/>
              <a:gd name="connsiteX284" fmla="*/ 15269456 w 16940986"/>
              <a:gd name="connsiteY284" fmla="*/ 16 h 282293"/>
              <a:gd name="connsiteX285" fmla="*/ 15297838 w 16940986"/>
              <a:gd name="connsiteY285" fmla="*/ 7540 h 282293"/>
              <a:gd name="connsiteX286" fmla="*/ 15328634 w 16940986"/>
              <a:gd name="connsiteY286" fmla="*/ 153078 h 282293"/>
              <a:gd name="connsiteX287" fmla="*/ 15327578 w 16940986"/>
              <a:gd name="connsiteY287" fmla="*/ 156783 h 282293"/>
              <a:gd name="connsiteX288" fmla="*/ 15338141 w 16940986"/>
              <a:gd name="connsiteY288" fmla="*/ 142556 h 282293"/>
              <a:gd name="connsiteX289" fmla="*/ 15537334 w 16940986"/>
              <a:gd name="connsiteY289" fmla="*/ 16 h 282293"/>
              <a:gd name="connsiteX290" fmla="*/ 15565716 w 16940986"/>
              <a:gd name="connsiteY290" fmla="*/ 7540 h 282293"/>
              <a:gd name="connsiteX291" fmla="*/ 15596512 w 16940986"/>
              <a:gd name="connsiteY291" fmla="*/ 153078 h 282293"/>
              <a:gd name="connsiteX292" fmla="*/ 15595456 w 16940986"/>
              <a:gd name="connsiteY292" fmla="*/ 156784 h 282293"/>
              <a:gd name="connsiteX293" fmla="*/ 15606020 w 16940986"/>
              <a:gd name="connsiteY293" fmla="*/ 142556 h 282293"/>
              <a:gd name="connsiteX294" fmla="*/ 15805213 w 16940986"/>
              <a:gd name="connsiteY294" fmla="*/ 16 h 282293"/>
              <a:gd name="connsiteX295" fmla="*/ 15833595 w 16940986"/>
              <a:gd name="connsiteY295" fmla="*/ 7540 h 282293"/>
              <a:gd name="connsiteX296" fmla="*/ 15864391 w 16940986"/>
              <a:gd name="connsiteY296" fmla="*/ 153078 h 282293"/>
              <a:gd name="connsiteX297" fmla="*/ 15863335 w 16940986"/>
              <a:gd name="connsiteY297" fmla="*/ 156783 h 282293"/>
              <a:gd name="connsiteX298" fmla="*/ 15873899 w 16940986"/>
              <a:gd name="connsiteY298" fmla="*/ 142556 h 282293"/>
              <a:gd name="connsiteX299" fmla="*/ 16073091 w 16940986"/>
              <a:gd name="connsiteY299" fmla="*/ 16 h 282293"/>
              <a:gd name="connsiteX300" fmla="*/ 16101473 w 16940986"/>
              <a:gd name="connsiteY300" fmla="*/ 7540 h 282293"/>
              <a:gd name="connsiteX301" fmla="*/ 16132269 w 16940986"/>
              <a:gd name="connsiteY301" fmla="*/ 153078 h 282293"/>
              <a:gd name="connsiteX302" fmla="*/ 16131213 w 16940986"/>
              <a:gd name="connsiteY302" fmla="*/ 156783 h 282293"/>
              <a:gd name="connsiteX303" fmla="*/ 16141775 w 16940986"/>
              <a:gd name="connsiteY303" fmla="*/ 142556 h 282293"/>
              <a:gd name="connsiteX304" fmla="*/ 16340969 w 16940986"/>
              <a:gd name="connsiteY304" fmla="*/ 16 h 282293"/>
              <a:gd name="connsiteX305" fmla="*/ 16369351 w 16940986"/>
              <a:gd name="connsiteY305" fmla="*/ 7540 h 282293"/>
              <a:gd name="connsiteX306" fmla="*/ 16400147 w 16940986"/>
              <a:gd name="connsiteY306" fmla="*/ 153078 h 282293"/>
              <a:gd name="connsiteX307" fmla="*/ 16399091 w 16940986"/>
              <a:gd name="connsiteY307" fmla="*/ 156785 h 282293"/>
              <a:gd name="connsiteX308" fmla="*/ 16409655 w 16940986"/>
              <a:gd name="connsiteY308" fmla="*/ 142556 h 282293"/>
              <a:gd name="connsiteX309" fmla="*/ 16608847 w 16940986"/>
              <a:gd name="connsiteY309" fmla="*/ 16 h 282293"/>
              <a:gd name="connsiteX310" fmla="*/ 16637229 w 16940986"/>
              <a:gd name="connsiteY310" fmla="*/ 7540 h 282293"/>
              <a:gd name="connsiteX311" fmla="*/ 16668027 w 16940986"/>
              <a:gd name="connsiteY311" fmla="*/ 153078 h 282293"/>
              <a:gd name="connsiteX312" fmla="*/ 16666975 w 16940986"/>
              <a:gd name="connsiteY312" fmla="*/ 156766 h 282293"/>
              <a:gd name="connsiteX313" fmla="*/ 16677525 w 16940986"/>
              <a:gd name="connsiteY313" fmla="*/ 142556 h 282293"/>
              <a:gd name="connsiteX314" fmla="*/ 16876717 w 16940986"/>
              <a:gd name="connsiteY314" fmla="*/ 16 h 282293"/>
              <a:gd name="connsiteX315" fmla="*/ 16905099 w 16940986"/>
              <a:gd name="connsiteY315" fmla="*/ 7540 h 282293"/>
              <a:gd name="connsiteX316" fmla="*/ 16901959 w 16940986"/>
              <a:gd name="connsiteY316" fmla="*/ 272134 h 282293"/>
              <a:gd name="connsiteX317" fmla="*/ 16897563 w 16940986"/>
              <a:gd name="connsiteY317" fmla="*/ 282293 h 282293"/>
              <a:gd name="connsiteX0" fmla="*/ 1056 w 16882863"/>
              <a:gd name="connsiteY0" fmla="*/ 153078 h 282293"/>
              <a:gd name="connsiteX1" fmla="*/ 0 w 16882863"/>
              <a:gd name="connsiteY1" fmla="*/ 156783 h 282293"/>
              <a:gd name="connsiteX2" fmla="*/ 10562 w 16882863"/>
              <a:gd name="connsiteY2" fmla="*/ 142556 h 282293"/>
              <a:gd name="connsiteX3" fmla="*/ 209755 w 16882863"/>
              <a:gd name="connsiteY3" fmla="*/ 16 h 282293"/>
              <a:gd name="connsiteX4" fmla="*/ 238137 w 16882863"/>
              <a:gd name="connsiteY4" fmla="*/ 7540 h 282293"/>
              <a:gd name="connsiteX5" fmla="*/ 268934 w 16882863"/>
              <a:gd name="connsiteY5" fmla="*/ 153078 h 282293"/>
              <a:gd name="connsiteX6" fmla="*/ 267877 w 16882863"/>
              <a:gd name="connsiteY6" fmla="*/ 156785 h 282293"/>
              <a:gd name="connsiteX7" fmla="*/ 278441 w 16882863"/>
              <a:gd name="connsiteY7" fmla="*/ 142556 h 282293"/>
              <a:gd name="connsiteX8" fmla="*/ 477634 w 16882863"/>
              <a:gd name="connsiteY8" fmla="*/ 16 h 282293"/>
              <a:gd name="connsiteX9" fmla="*/ 506016 w 16882863"/>
              <a:gd name="connsiteY9" fmla="*/ 7540 h 282293"/>
              <a:gd name="connsiteX10" fmla="*/ 536812 w 16882863"/>
              <a:gd name="connsiteY10" fmla="*/ 153078 h 282293"/>
              <a:gd name="connsiteX11" fmla="*/ 535757 w 16882863"/>
              <a:gd name="connsiteY11" fmla="*/ 156783 h 282293"/>
              <a:gd name="connsiteX12" fmla="*/ 546319 w 16882863"/>
              <a:gd name="connsiteY12" fmla="*/ 142556 h 282293"/>
              <a:gd name="connsiteX13" fmla="*/ 745512 w 16882863"/>
              <a:gd name="connsiteY13" fmla="*/ 16 h 282293"/>
              <a:gd name="connsiteX14" fmla="*/ 773894 w 16882863"/>
              <a:gd name="connsiteY14" fmla="*/ 7540 h 282293"/>
              <a:gd name="connsiteX15" fmla="*/ 804690 w 16882863"/>
              <a:gd name="connsiteY15" fmla="*/ 153078 h 282293"/>
              <a:gd name="connsiteX16" fmla="*/ 803634 w 16882863"/>
              <a:gd name="connsiteY16" fmla="*/ 156783 h 282293"/>
              <a:gd name="connsiteX17" fmla="*/ 814197 w 16882863"/>
              <a:gd name="connsiteY17" fmla="*/ 142556 h 282293"/>
              <a:gd name="connsiteX18" fmla="*/ 1013390 w 16882863"/>
              <a:gd name="connsiteY18" fmla="*/ 16 h 282293"/>
              <a:gd name="connsiteX19" fmla="*/ 1041772 w 16882863"/>
              <a:gd name="connsiteY19" fmla="*/ 7540 h 282293"/>
              <a:gd name="connsiteX20" fmla="*/ 1072568 w 16882863"/>
              <a:gd name="connsiteY20" fmla="*/ 153078 h 282293"/>
              <a:gd name="connsiteX21" fmla="*/ 1071510 w 16882863"/>
              <a:gd name="connsiteY21" fmla="*/ 156785 h 282293"/>
              <a:gd name="connsiteX22" fmla="*/ 1082076 w 16882863"/>
              <a:gd name="connsiteY22" fmla="*/ 142556 h 282293"/>
              <a:gd name="connsiteX23" fmla="*/ 1281268 w 16882863"/>
              <a:gd name="connsiteY23" fmla="*/ 16 h 282293"/>
              <a:gd name="connsiteX24" fmla="*/ 1309649 w 16882863"/>
              <a:gd name="connsiteY24" fmla="*/ 7540 h 282293"/>
              <a:gd name="connsiteX25" fmla="*/ 1340447 w 16882863"/>
              <a:gd name="connsiteY25" fmla="*/ 153078 h 282293"/>
              <a:gd name="connsiteX26" fmla="*/ 1339392 w 16882863"/>
              <a:gd name="connsiteY26" fmla="*/ 156783 h 282293"/>
              <a:gd name="connsiteX27" fmla="*/ 1349953 w 16882863"/>
              <a:gd name="connsiteY27" fmla="*/ 142556 h 282293"/>
              <a:gd name="connsiteX28" fmla="*/ 1549146 w 16882863"/>
              <a:gd name="connsiteY28" fmla="*/ 16 h 282293"/>
              <a:gd name="connsiteX29" fmla="*/ 1577528 w 16882863"/>
              <a:gd name="connsiteY29" fmla="*/ 7540 h 282293"/>
              <a:gd name="connsiteX30" fmla="*/ 1608325 w 16882863"/>
              <a:gd name="connsiteY30" fmla="*/ 153078 h 282293"/>
              <a:gd name="connsiteX31" fmla="*/ 1607269 w 16882863"/>
              <a:gd name="connsiteY31" fmla="*/ 156783 h 282293"/>
              <a:gd name="connsiteX32" fmla="*/ 1617831 w 16882863"/>
              <a:gd name="connsiteY32" fmla="*/ 142556 h 282293"/>
              <a:gd name="connsiteX33" fmla="*/ 1817024 w 16882863"/>
              <a:gd name="connsiteY33" fmla="*/ 16 h 282293"/>
              <a:gd name="connsiteX34" fmla="*/ 1845406 w 16882863"/>
              <a:gd name="connsiteY34" fmla="*/ 7540 h 282293"/>
              <a:gd name="connsiteX35" fmla="*/ 1876203 w 16882863"/>
              <a:gd name="connsiteY35" fmla="*/ 153078 h 282293"/>
              <a:gd name="connsiteX36" fmla="*/ 1875145 w 16882863"/>
              <a:gd name="connsiteY36" fmla="*/ 156785 h 282293"/>
              <a:gd name="connsiteX37" fmla="*/ 1885711 w 16882863"/>
              <a:gd name="connsiteY37" fmla="*/ 142556 h 282293"/>
              <a:gd name="connsiteX38" fmla="*/ 2084903 w 16882863"/>
              <a:gd name="connsiteY38" fmla="*/ 16 h 282293"/>
              <a:gd name="connsiteX39" fmla="*/ 2113284 w 16882863"/>
              <a:gd name="connsiteY39" fmla="*/ 7540 h 282293"/>
              <a:gd name="connsiteX40" fmla="*/ 2144081 w 16882863"/>
              <a:gd name="connsiteY40" fmla="*/ 153078 h 282293"/>
              <a:gd name="connsiteX41" fmla="*/ 2143025 w 16882863"/>
              <a:gd name="connsiteY41" fmla="*/ 156783 h 282293"/>
              <a:gd name="connsiteX42" fmla="*/ 2153589 w 16882863"/>
              <a:gd name="connsiteY42" fmla="*/ 142556 h 282293"/>
              <a:gd name="connsiteX43" fmla="*/ 2352782 w 16882863"/>
              <a:gd name="connsiteY43" fmla="*/ 16 h 282293"/>
              <a:gd name="connsiteX44" fmla="*/ 2381163 w 16882863"/>
              <a:gd name="connsiteY44" fmla="*/ 7540 h 282293"/>
              <a:gd name="connsiteX45" fmla="*/ 2411961 w 16882863"/>
              <a:gd name="connsiteY45" fmla="*/ 153078 h 282293"/>
              <a:gd name="connsiteX46" fmla="*/ 2410903 w 16882863"/>
              <a:gd name="connsiteY46" fmla="*/ 156783 h 282293"/>
              <a:gd name="connsiteX47" fmla="*/ 2421465 w 16882863"/>
              <a:gd name="connsiteY47" fmla="*/ 142556 h 282293"/>
              <a:gd name="connsiteX48" fmla="*/ 2620659 w 16882863"/>
              <a:gd name="connsiteY48" fmla="*/ 16 h 282293"/>
              <a:gd name="connsiteX49" fmla="*/ 2649041 w 16882863"/>
              <a:gd name="connsiteY49" fmla="*/ 7540 h 282293"/>
              <a:gd name="connsiteX50" fmla="*/ 2679836 w 16882863"/>
              <a:gd name="connsiteY50" fmla="*/ 153078 h 282293"/>
              <a:gd name="connsiteX51" fmla="*/ 2678780 w 16882863"/>
              <a:gd name="connsiteY51" fmla="*/ 156785 h 282293"/>
              <a:gd name="connsiteX52" fmla="*/ 2689345 w 16882863"/>
              <a:gd name="connsiteY52" fmla="*/ 142556 h 282293"/>
              <a:gd name="connsiteX53" fmla="*/ 2888538 w 16882863"/>
              <a:gd name="connsiteY53" fmla="*/ 16 h 282293"/>
              <a:gd name="connsiteX54" fmla="*/ 2916920 w 16882863"/>
              <a:gd name="connsiteY54" fmla="*/ 7540 h 282293"/>
              <a:gd name="connsiteX55" fmla="*/ 2947716 w 16882863"/>
              <a:gd name="connsiteY55" fmla="*/ 153078 h 282293"/>
              <a:gd name="connsiteX56" fmla="*/ 2946660 w 16882863"/>
              <a:gd name="connsiteY56" fmla="*/ 156783 h 282293"/>
              <a:gd name="connsiteX57" fmla="*/ 2957222 w 16882863"/>
              <a:gd name="connsiteY57" fmla="*/ 142556 h 282293"/>
              <a:gd name="connsiteX58" fmla="*/ 3156416 w 16882863"/>
              <a:gd name="connsiteY58" fmla="*/ 16 h 282293"/>
              <a:gd name="connsiteX59" fmla="*/ 3184798 w 16882863"/>
              <a:gd name="connsiteY59" fmla="*/ 7540 h 282293"/>
              <a:gd name="connsiteX60" fmla="*/ 3215593 w 16882863"/>
              <a:gd name="connsiteY60" fmla="*/ 153078 h 282293"/>
              <a:gd name="connsiteX61" fmla="*/ 3214537 w 16882863"/>
              <a:gd name="connsiteY61" fmla="*/ 156783 h 282293"/>
              <a:gd name="connsiteX62" fmla="*/ 3225100 w 16882863"/>
              <a:gd name="connsiteY62" fmla="*/ 142556 h 282293"/>
              <a:gd name="connsiteX63" fmla="*/ 3424293 w 16882863"/>
              <a:gd name="connsiteY63" fmla="*/ 16 h 282293"/>
              <a:gd name="connsiteX64" fmla="*/ 3452676 w 16882863"/>
              <a:gd name="connsiteY64" fmla="*/ 7540 h 282293"/>
              <a:gd name="connsiteX65" fmla="*/ 3483472 w 16882863"/>
              <a:gd name="connsiteY65" fmla="*/ 153078 h 282293"/>
              <a:gd name="connsiteX66" fmla="*/ 3482416 w 16882863"/>
              <a:gd name="connsiteY66" fmla="*/ 156782 h 282293"/>
              <a:gd name="connsiteX67" fmla="*/ 3492979 w 16882863"/>
              <a:gd name="connsiteY67" fmla="*/ 142556 h 282293"/>
              <a:gd name="connsiteX68" fmla="*/ 3692172 w 16882863"/>
              <a:gd name="connsiteY68" fmla="*/ 16 h 282293"/>
              <a:gd name="connsiteX69" fmla="*/ 3720553 w 16882863"/>
              <a:gd name="connsiteY69" fmla="*/ 7540 h 282293"/>
              <a:gd name="connsiteX70" fmla="*/ 3751350 w 16882863"/>
              <a:gd name="connsiteY70" fmla="*/ 153078 h 282293"/>
              <a:gd name="connsiteX71" fmla="*/ 3750294 w 16882863"/>
              <a:gd name="connsiteY71" fmla="*/ 156785 h 282293"/>
              <a:gd name="connsiteX72" fmla="*/ 3760858 w 16882863"/>
              <a:gd name="connsiteY72" fmla="*/ 142556 h 282293"/>
              <a:gd name="connsiteX73" fmla="*/ 3960051 w 16882863"/>
              <a:gd name="connsiteY73" fmla="*/ 16 h 282293"/>
              <a:gd name="connsiteX74" fmla="*/ 3988432 w 16882863"/>
              <a:gd name="connsiteY74" fmla="*/ 7540 h 282293"/>
              <a:gd name="connsiteX75" fmla="*/ 4019229 w 16882863"/>
              <a:gd name="connsiteY75" fmla="*/ 153078 h 282293"/>
              <a:gd name="connsiteX76" fmla="*/ 4018174 w 16882863"/>
              <a:gd name="connsiteY76" fmla="*/ 156782 h 282293"/>
              <a:gd name="connsiteX77" fmla="*/ 4028736 w 16882863"/>
              <a:gd name="connsiteY77" fmla="*/ 142556 h 282293"/>
              <a:gd name="connsiteX78" fmla="*/ 4227928 w 16882863"/>
              <a:gd name="connsiteY78" fmla="*/ 16 h 282293"/>
              <a:gd name="connsiteX79" fmla="*/ 4256311 w 16882863"/>
              <a:gd name="connsiteY79" fmla="*/ 7540 h 282293"/>
              <a:gd name="connsiteX80" fmla="*/ 4287106 w 16882863"/>
              <a:gd name="connsiteY80" fmla="*/ 153078 h 282293"/>
              <a:gd name="connsiteX81" fmla="*/ 4286052 w 16882863"/>
              <a:gd name="connsiteY81" fmla="*/ 156782 h 282293"/>
              <a:gd name="connsiteX82" fmla="*/ 4296613 w 16882863"/>
              <a:gd name="connsiteY82" fmla="*/ 142556 h 282293"/>
              <a:gd name="connsiteX83" fmla="*/ 4495806 w 16882863"/>
              <a:gd name="connsiteY83" fmla="*/ 16 h 282293"/>
              <a:gd name="connsiteX84" fmla="*/ 4524189 w 16882863"/>
              <a:gd name="connsiteY84" fmla="*/ 7540 h 282293"/>
              <a:gd name="connsiteX85" fmla="*/ 4554984 w 16882863"/>
              <a:gd name="connsiteY85" fmla="*/ 153078 h 282293"/>
              <a:gd name="connsiteX86" fmla="*/ 4553928 w 16882863"/>
              <a:gd name="connsiteY86" fmla="*/ 156785 h 282293"/>
              <a:gd name="connsiteX87" fmla="*/ 4564492 w 16882863"/>
              <a:gd name="connsiteY87" fmla="*/ 142556 h 282293"/>
              <a:gd name="connsiteX88" fmla="*/ 4763685 w 16882863"/>
              <a:gd name="connsiteY88" fmla="*/ 16 h 282293"/>
              <a:gd name="connsiteX89" fmla="*/ 4792068 w 16882863"/>
              <a:gd name="connsiteY89" fmla="*/ 7540 h 282293"/>
              <a:gd name="connsiteX90" fmla="*/ 4822864 w 16882863"/>
              <a:gd name="connsiteY90" fmla="*/ 153078 h 282293"/>
              <a:gd name="connsiteX91" fmla="*/ 4821807 w 16882863"/>
              <a:gd name="connsiteY91" fmla="*/ 156783 h 282293"/>
              <a:gd name="connsiteX92" fmla="*/ 4832371 w 16882863"/>
              <a:gd name="connsiteY92" fmla="*/ 142556 h 282293"/>
              <a:gd name="connsiteX93" fmla="*/ 5031564 w 16882863"/>
              <a:gd name="connsiteY93" fmla="*/ 16 h 282293"/>
              <a:gd name="connsiteX94" fmla="*/ 5059945 w 16882863"/>
              <a:gd name="connsiteY94" fmla="*/ 7540 h 282293"/>
              <a:gd name="connsiteX95" fmla="*/ 5090742 w 16882863"/>
              <a:gd name="connsiteY95" fmla="*/ 153078 h 282293"/>
              <a:gd name="connsiteX96" fmla="*/ 5089687 w 16882863"/>
              <a:gd name="connsiteY96" fmla="*/ 156782 h 282293"/>
              <a:gd name="connsiteX97" fmla="*/ 5100249 w 16882863"/>
              <a:gd name="connsiteY97" fmla="*/ 142556 h 282293"/>
              <a:gd name="connsiteX98" fmla="*/ 5299442 w 16882863"/>
              <a:gd name="connsiteY98" fmla="*/ 16 h 282293"/>
              <a:gd name="connsiteX99" fmla="*/ 5327823 w 16882863"/>
              <a:gd name="connsiteY99" fmla="*/ 7540 h 282293"/>
              <a:gd name="connsiteX100" fmla="*/ 5358619 w 16882863"/>
              <a:gd name="connsiteY100" fmla="*/ 153078 h 282293"/>
              <a:gd name="connsiteX101" fmla="*/ 5357564 w 16882863"/>
              <a:gd name="connsiteY101" fmla="*/ 156785 h 282293"/>
              <a:gd name="connsiteX102" fmla="*/ 5368128 w 16882863"/>
              <a:gd name="connsiteY102" fmla="*/ 142556 h 282293"/>
              <a:gd name="connsiteX103" fmla="*/ 5567320 w 16882863"/>
              <a:gd name="connsiteY103" fmla="*/ 16 h 282293"/>
              <a:gd name="connsiteX104" fmla="*/ 5595703 w 16882863"/>
              <a:gd name="connsiteY104" fmla="*/ 7540 h 282293"/>
              <a:gd name="connsiteX105" fmla="*/ 5626498 w 16882863"/>
              <a:gd name="connsiteY105" fmla="*/ 153078 h 282293"/>
              <a:gd name="connsiteX106" fmla="*/ 5625444 w 16882863"/>
              <a:gd name="connsiteY106" fmla="*/ 156782 h 282293"/>
              <a:gd name="connsiteX107" fmla="*/ 5636005 w 16882863"/>
              <a:gd name="connsiteY107" fmla="*/ 142556 h 282293"/>
              <a:gd name="connsiteX108" fmla="*/ 5835198 w 16882863"/>
              <a:gd name="connsiteY108" fmla="*/ 16 h 282293"/>
              <a:gd name="connsiteX109" fmla="*/ 5863581 w 16882863"/>
              <a:gd name="connsiteY109" fmla="*/ 7540 h 282293"/>
              <a:gd name="connsiteX110" fmla="*/ 5894376 w 16882863"/>
              <a:gd name="connsiteY110" fmla="*/ 153078 h 282293"/>
              <a:gd name="connsiteX111" fmla="*/ 5893321 w 16882863"/>
              <a:gd name="connsiteY111" fmla="*/ 156782 h 282293"/>
              <a:gd name="connsiteX112" fmla="*/ 5903883 w 16882863"/>
              <a:gd name="connsiteY112" fmla="*/ 142556 h 282293"/>
              <a:gd name="connsiteX113" fmla="*/ 6103077 w 16882863"/>
              <a:gd name="connsiteY113" fmla="*/ 16 h 282293"/>
              <a:gd name="connsiteX114" fmla="*/ 6131458 w 16882863"/>
              <a:gd name="connsiteY114" fmla="*/ 7540 h 282293"/>
              <a:gd name="connsiteX115" fmla="*/ 6162255 w 16882863"/>
              <a:gd name="connsiteY115" fmla="*/ 153078 h 282293"/>
              <a:gd name="connsiteX116" fmla="*/ 6161199 w 16882863"/>
              <a:gd name="connsiteY116" fmla="*/ 156785 h 282293"/>
              <a:gd name="connsiteX117" fmla="*/ 6171763 w 16882863"/>
              <a:gd name="connsiteY117" fmla="*/ 142556 h 282293"/>
              <a:gd name="connsiteX118" fmla="*/ 6370956 w 16882863"/>
              <a:gd name="connsiteY118" fmla="*/ 16 h 282293"/>
              <a:gd name="connsiteX119" fmla="*/ 6399337 w 16882863"/>
              <a:gd name="connsiteY119" fmla="*/ 7540 h 282293"/>
              <a:gd name="connsiteX120" fmla="*/ 6430134 w 16882863"/>
              <a:gd name="connsiteY120" fmla="*/ 153078 h 282293"/>
              <a:gd name="connsiteX121" fmla="*/ 6429078 w 16882863"/>
              <a:gd name="connsiteY121" fmla="*/ 156783 h 282293"/>
              <a:gd name="connsiteX122" fmla="*/ 6439641 w 16882863"/>
              <a:gd name="connsiteY122" fmla="*/ 142556 h 282293"/>
              <a:gd name="connsiteX123" fmla="*/ 6638834 w 16882863"/>
              <a:gd name="connsiteY123" fmla="*/ 16 h 282293"/>
              <a:gd name="connsiteX124" fmla="*/ 6667215 w 16882863"/>
              <a:gd name="connsiteY124" fmla="*/ 7540 h 282293"/>
              <a:gd name="connsiteX125" fmla="*/ 6698012 w 16882863"/>
              <a:gd name="connsiteY125" fmla="*/ 153078 h 282293"/>
              <a:gd name="connsiteX126" fmla="*/ 6696956 w 16882863"/>
              <a:gd name="connsiteY126" fmla="*/ 156783 h 282293"/>
              <a:gd name="connsiteX127" fmla="*/ 6707519 w 16882863"/>
              <a:gd name="connsiteY127" fmla="*/ 142556 h 282293"/>
              <a:gd name="connsiteX128" fmla="*/ 6906711 w 16882863"/>
              <a:gd name="connsiteY128" fmla="*/ 16 h 282293"/>
              <a:gd name="connsiteX129" fmla="*/ 6935094 w 16882863"/>
              <a:gd name="connsiteY129" fmla="*/ 7540 h 282293"/>
              <a:gd name="connsiteX130" fmla="*/ 6965889 w 16882863"/>
              <a:gd name="connsiteY130" fmla="*/ 153078 h 282293"/>
              <a:gd name="connsiteX131" fmla="*/ 6964833 w 16882863"/>
              <a:gd name="connsiteY131" fmla="*/ 156784 h 282293"/>
              <a:gd name="connsiteX132" fmla="*/ 6975397 w 16882863"/>
              <a:gd name="connsiteY132" fmla="*/ 142556 h 282293"/>
              <a:gd name="connsiteX133" fmla="*/ 7174590 w 16882863"/>
              <a:gd name="connsiteY133" fmla="*/ 16 h 282293"/>
              <a:gd name="connsiteX134" fmla="*/ 7202973 w 16882863"/>
              <a:gd name="connsiteY134" fmla="*/ 7540 h 282293"/>
              <a:gd name="connsiteX135" fmla="*/ 7233768 w 16882863"/>
              <a:gd name="connsiteY135" fmla="*/ 153078 h 282293"/>
              <a:gd name="connsiteX136" fmla="*/ 7232713 w 16882863"/>
              <a:gd name="connsiteY136" fmla="*/ 156783 h 282293"/>
              <a:gd name="connsiteX137" fmla="*/ 7243275 w 16882863"/>
              <a:gd name="connsiteY137" fmla="*/ 142556 h 282293"/>
              <a:gd name="connsiteX138" fmla="*/ 7442468 w 16882863"/>
              <a:gd name="connsiteY138" fmla="*/ 16 h 282293"/>
              <a:gd name="connsiteX139" fmla="*/ 7470850 w 16882863"/>
              <a:gd name="connsiteY139" fmla="*/ 7540 h 282293"/>
              <a:gd name="connsiteX140" fmla="*/ 7501646 w 16882863"/>
              <a:gd name="connsiteY140" fmla="*/ 153078 h 282293"/>
              <a:gd name="connsiteX141" fmla="*/ 7500590 w 16882863"/>
              <a:gd name="connsiteY141" fmla="*/ 156783 h 282293"/>
              <a:gd name="connsiteX142" fmla="*/ 7511153 w 16882863"/>
              <a:gd name="connsiteY142" fmla="*/ 142556 h 282293"/>
              <a:gd name="connsiteX143" fmla="*/ 7710346 w 16882863"/>
              <a:gd name="connsiteY143" fmla="*/ 16 h 282293"/>
              <a:gd name="connsiteX144" fmla="*/ 7738728 w 16882863"/>
              <a:gd name="connsiteY144" fmla="*/ 7540 h 282293"/>
              <a:gd name="connsiteX145" fmla="*/ 7769524 w 16882863"/>
              <a:gd name="connsiteY145" fmla="*/ 153078 h 282293"/>
              <a:gd name="connsiteX146" fmla="*/ 7768468 w 16882863"/>
              <a:gd name="connsiteY146" fmla="*/ 156785 h 282293"/>
              <a:gd name="connsiteX147" fmla="*/ 7779032 w 16882863"/>
              <a:gd name="connsiteY147" fmla="*/ 142556 h 282293"/>
              <a:gd name="connsiteX148" fmla="*/ 7978224 w 16882863"/>
              <a:gd name="connsiteY148" fmla="*/ 16 h 282293"/>
              <a:gd name="connsiteX149" fmla="*/ 8006606 w 16882863"/>
              <a:gd name="connsiteY149" fmla="*/ 7540 h 282293"/>
              <a:gd name="connsiteX150" fmla="*/ 8037403 w 16882863"/>
              <a:gd name="connsiteY150" fmla="*/ 153078 h 282293"/>
              <a:gd name="connsiteX151" fmla="*/ 8036352 w 16882863"/>
              <a:gd name="connsiteY151" fmla="*/ 156766 h 282293"/>
              <a:gd name="connsiteX152" fmla="*/ 8046902 w 16882863"/>
              <a:gd name="connsiteY152" fmla="*/ 142556 h 282293"/>
              <a:gd name="connsiteX153" fmla="*/ 8246094 w 16882863"/>
              <a:gd name="connsiteY153" fmla="*/ 16 h 282293"/>
              <a:gd name="connsiteX154" fmla="*/ 8274476 w 16882863"/>
              <a:gd name="connsiteY154" fmla="*/ 7540 h 282293"/>
              <a:gd name="connsiteX155" fmla="*/ 8305273 w 16882863"/>
              <a:gd name="connsiteY155" fmla="*/ 153078 h 282293"/>
              <a:gd name="connsiteX156" fmla="*/ 8304374 w 16882863"/>
              <a:gd name="connsiteY156" fmla="*/ 156232 h 282293"/>
              <a:gd name="connsiteX157" fmla="*/ 8304426 w 16882863"/>
              <a:gd name="connsiteY157" fmla="*/ 156154 h 282293"/>
              <a:gd name="connsiteX158" fmla="*/ 8514377 w 16882863"/>
              <a:gd name="connsiteY158" fmla="*/ 16 h 282293"/>
              <a:gd name="connsiteX159" fmla="*/ 8542759 w 16882863"/>
              <a:gd name="connsiteY159" fmla="*/ 7540 h 282293"/>
              <a:gd name="connsiteX160" fmla="*/ 8573556 w 16882863"/>
              <a:gd name="connsiteY160" fmla="*/ 153078 h 282293"/>
              <a:gd name="connsiteX161" fmla="*/ 8572500 w 16882863"/>
              <a:gd name="connsiteY161" fmla="*/ 156783 h 282293"/>
              <a:gd name="connsiteX162" fmla="*/ 8583062 w 16882863"/>
              <a:gd name="connsiteY162" fmla="*/ 142556 h 282293"/>
              <a:gd name="connsiteX163" fmla="*/ 8782255 w 16882863"/>
              <a:gd name="connsiteY163" fmla="*/ 16 h 282293"/>
              <a:gd name="connsiteX164" fmla="*/ 8810637 w 16882863"/>
              <a:gd name="connsiteY164" fmla="*/ 7540 h 282293"/>
              <a:gd name="connsiteX165" fmla="*/ 8841434 w 16882863"/>
              <a:gd name="connsiteY165" fmla="*/ 153078 h 282293"/>
              <a:gd name="connsiteX166" fmla="*/ 8840377 w 16882863"/>
              <a:gd name="connsiteY166" fmla="*/ 156785 h 282293"/>
              <a:gd name="connsiteX167" fmla="*/ 8850941 w 16882863"/>
              <a:gd name="connsiteY167" fmla="*/ 142556 h 282293"/>
              <a:gd name="connsiteX168" fmla="*/ 9050134 w 16882863"/>
              <a:gd name="connsiteY168" fmla="*/ 16 h 282293"/>
              <a:gd name="connsiteX169" fmla="*/ 9078516 w 16882863"/>
              <a:gd name="connsiteY169" fmla="*/ 7540 h 282293"/>
              <a:gd name="connsiteX170" fmla="*/ 9109312 w 16882863"/>
              <a:gd name="connsiteY170" fmla="*/ 153078 h 282293"/>
              <a:gd name="connsiteX171" fmla="*/ 9108257 w 16882863"/>
              <a:gd name="connsiteY171" fmla="*/ 156783 h 282293"/>
              <a:gd name="connsiteX172" fmla="*/ 9118819 w 16882863"/>
              <a:gd name="connsiteY172" fmla="*/ 142556 h 282293"/>
              <a:gd name="connsiteX173" fmla="*/ 9318012 w 16882863"/>
              <a:gd name="connsiteY173" fmla="*/ 16 h 282293"/>
              <a:gd name="connsiteX174" fmla="*/ 9346394 w 16882863"/>
              <a:gd name="connsiteY174" fmla="*/ 7540 h 282293"/>
              <a:gd name="connsiteX175" fmla="*/ 9377190 w 16882863"/>
              <a:gd name="connsiteY175" fmla="*/ 153078 h 282293"/>
              <a:gd name="connsiteX176" fmla="*/ 9376134 w 16882863"/>
              <a:gd name="connsiteY176" fmla="*/ 156783 h 282293"/>
              <a:gd name="connsiteX177" fmla="*/ 9386697 w 16882863"/>
              <a:gd name="connsiteY177" fmla="*/ 142556 h 282293"/>
              <a:gd name="connsiteX178" fmla="*/ 9585890 w 16882863"/>
              <a:gd name="connsiteY178" fmla="*/ 16 h 282293"/>
              <a:gd name="connsiteX179" fmla="*/ 9614272 w 16882863"/>
              <a:gd name="connsiteY179" fmla="*/ 7540 h 282293"/>
              <a:gd name="connsiteX180" fmla="*/ 9645068 w 16882863"/>
              <a:gd name="connsiteY180" fmla="*/ 153078 h 282293"/>
              <a:gd name="connsiteX181" fmla="*/ 9644010 w 16882863"/>
              <a:gd name="connsiteY181" fmla="*/ 156785 h 282293"/>
              <a:gd name="connsiteX182" fmla="*/ 9654575 w 16882863"/>
              <a:gd name="connsiteY182" fmla="*/ 142556 h 282293"/>
              <a:gd name="connsiteX183" fmla="*/ 9853768 w 16882863"/>
              <a:gd name="connsiteY183" fmla="*/ 16 h 282293"/>
              <a:gd name="connsiteX184" fmla="*/ 9882149 w 16882863"/>
              <a:gd name="connsiteY184" fmla="*/ 7540 h 282293"/>
              <a:gd name="connsiteX185" fmla="*/ 9912947 w 16882863"/>
              <a:gd name="connsiteY185" fmla="*/ 153078 h 282293"/>
              <a:gd name="connsiteX186" fmla="*/ 9911891 w 16882863"/>
              <a:gd name="connsiteY186" fmla="*/ 156783 h 282293"/>
              <a:gd name="connsiteX187" fmla="*/ 9922453 w 16882863"/>
              <a:gd name="connsiteY187" fmla="*/ 142556 h 282293"/>
              <a:gd name="connsiteX188" fmla="*/ 10121646 w 16882863"/>
              <a:gd name="connsiteY188" fmla="*/ 16 h 282293"/>
              <a:gd name="connsiteX189" fmla="*/ 10150028 w 16882863"/>
              <a:gd name="connsiteY189" fmla="*/ 7540 h 282293"/>
              <a:gd name="connsiteX190" fmla="*/ 10180825 w 16882863"/>
              <a:gd name="connsiteY190" fmla="*/ 153078 h 282293"/>
              <a:gd name="connsiteX191" fmla="*/ 10179769 w 16882863"/>
              <a:gd name="connsiteY191" fmla="*/ 156783 h 282293"/>
              <a:gd name="connsiteX192" fmla="*/ 10190331 w 16882863"/>
              <a:gd name="connsiteY192" fmla="*/ 142556 h 282293"/>
              <a:gd name="connsiteX193" fmla="*/ 10389524 w 16882863"/>
              <a:gd name="connsiteY193" fmla="*/ 16 h 282293"/>
              <a:gd name="connsiteX194" fmla="*/ 10417906 w 16882863"/>
              <a:gd name="connsiteY194" fmla="*/ 7540 h 282293"/>
              <a:gd name="connsiteX195" fmla="*/ 10448703 w 16882863"/>
              <a:gd name="connsiteY195" fmla="*/ 153078 h 282293"/>
              <a:gd name="connsiteX196" fmla="*/ 10447645 w 16882863"/>
              <a:gd name="connsiteY196" fmla="*/ 156785 h 282293"/>
              <a:gd name="connsiteX197" fmla="*/ 10458211 w 16882863"/>
              <a:gd name="connsiteY197" fmla="*/ 142556 h 282293"/>
              <a:gd name="connsiteX198" fmla="*/ 10657403 w 16882863"/>
              <a:gd name="connsiteY198" fmla="*/ 16 h 282293"/>
              <a:gd name="connsiteX199" fmla="*/ 10685784 w 16882863"/>
              <a:gd name="connsiteY199" fmla="*/ 7540 h 282293"/>
              <a:gd name="connsiteX200" fmla="*/ 10716581 w 16882863"/>
              <a:gd name="connsiteY200" fmla="*/ 153078 h 282293"/>
              <a:gd name="connsiteX201" fmla="*/ 10715525 w 16882863"/>
              <a:gd name="connsiteY201" fmla="*/ 156783 h 282293"/>
              <a:gd name="connsiteX202" fmla="*/ 10726089 w 16882863"/>
              <a:gd name="connsiteY202" fmla="*/ 142556 h 282293"/>
              <a:gd name="connsiteX203" fmla="*/ 10925281 w 16882863"/>
              <a:gd name="connsiteY203" fmla="*/ 16 h 282293"/>
              <a:gd name="connsiteX204" fmla="*/ 10953663 w 16882863"/>
              <a:gd name="connsiteY204" fmla="*/ 7540 h 282293"/>
              <a:gd name="connsiteX205" fmla="*/ 10984460 w 16882863"/>
              <a:gd name="connsiteY205" fmla="*/ 153078 h 282293"/>
              <a:gd name="connsiteX206" fmla="*/ 10983403 w 16882863"/>
              <a:gd name="connsiteY206" fmla="*/ 156783 h 282293"/>
              <a:gd name="connsiteX207" fmla="*/ 10993965 w 16882863"/>
              <a:gd name="connsiteY207" fmla="*/ 142556 h 282293"/>
              <a:gd name="connsiteX208" fmla="*/ 11193159 w 16882863"/>
              <a:gd name="connsiteY208" fmla="*/ 16 h 282293"/>
              <a:gd name="connsiteX209" fmla="*/ 11221541 w 16882863"/>
              <a:gd name="connsiteY209" fmla="*/ 7540 h 282293"/>
              <a:gd name="connsiteX210" fmla="*/ 11252336 w 16882863"/>
              <a:gd name="connsiteY210" fmla="*/ 153078 h 282293"/>
              <a:gd name="connsiteX211" fmla="*/ 11251280 w 16882863"/>
              <a:gd name="connsiteY211" fmla="*/ 156785 h 282293"/>
              <a:gd name="connsiteX212" fmla="*/ 11261845 w 16882863"/>
              <a:gd name="connsiteY212" fmla="*/ 142556 h 282293"/>
              <a:gd name="connsiteX213" fmla="*/ 11461038 w 16882863"/>
              <a:gd name="connsiteY213" fmla="*/ 16 h 282293"/>
              <a:gd name="connsiteX214" fmla="*/ 11489419 w 16882863"/>
              <a:gd name="connsiteY214" fmla="*/ 7540 h 282293"/>
              <a:gd name="connsiteX215" fmla="*/ 11520216 w 16882863"/>
              <a:gd name="connsiteY215" fmla="*/ 153078 h 282293"/>
              <a:gd name="connsiteX216" fmla="*/ 11519160 w 16882863"/>
              <a:gd name="connsiteY216" fmla="*/ 156783 h 282293"/>
              <a:gd name="connsiteX217" fmla="*/ 11529722 w 16882863"/>
              <a:gd name="connsiteY217" fmla="*/ 142556 h 282293"/>
              <a:gd name="connsiteX218" fmla="*/ 11728916 w 16882863"/>
              <a:gd name="connsiteY218" fmla="*/ 16 h 282293"/>
              <a:gd name="connsiteX219" fmla="*/ 11757297 w 16882863"/>
              <a:gd name="connsiteY219" fmla="*/ 7540 h 282293"/>
              <a:gd name="connsiteX220" fmla="*/ 11788093 w 16882863"/>
              <a:gd name="connsiteY220" fmla="*/ 153078 h 282293"/>
              <a:gd name="connsiteX221" fmla="*/ 11787037 w 16882863"/>
              <a:gd name="connsiteY221" fmla="*/ 156783 h 282293"/>
              <a:gd name="connsiteX222" fmla="*/ 11797600 w 16882863"/>
              <a:gd name="connsiteY222" fmla="*/ 142556 h 282293"/>
              <a:gd name="connsiteX223" fmla="*/ 11996793 w 16882863"/>
              <a:gd name="connsiteY223" fmla="*/ 16 h 282293"/>
              <a:gd name="connsiteX224" fmla="*/ 12025175 w 16882863"/>
              <a:gd name="connsiteY224" fmla="*/ 7540 h 282293"/>
              <a:gd name="connsiteX225" fmla="*/ 12055971 w 16882863"/>
              <a:gd name="connsiteY225" fmla="*/ 153078 h 282293"/>
              <a:gd name="connsiteX226" fmla="*/ 12054916 w 16882863"/>
              <a:gd name="connsiteY226" fmla="*/ 156782 h 282293"/>
              <a:gd name="connsiteX227" fmla="*/ 12065478 w 16882863"/>
              <a:gd name="connsiteY227" fmla="*/ 142556 h 282293"/>
              <a:gd name="connsiteX228" fmla="*/ 12264671 w 16882863"/>
              <a:gd name="connsiteY228" fmla="*/ 16 h 282293"/>
              <a:gd name="connsiteX229" fmla="*/ 12293053 w 16882863"/>
              <a:gd name="connsiteY229" fmla="*/ 7540 h 282293"/>
              <a:gd name="connsiteX230" fmla="*/ 12323849 w 16882863"/>
              <a:gd name="connsiteY230" fmla="*/ 153078 h 282293"/>
              <a:gd name="connsiteX231" fmla="*/ 12322793 w 16882863"/>
              <a:gd name="connsiteY231" fmla="*/ 156785 h 282293"/>
              <a:gd name="connsiteX232" fmla="*/ 12333357 w 16882863"/>
              <a:gd name="connsiteY232" fmla="*/ 142556 h 282293"/>
              <a:gd name="connsiteX233" fmla="*/ 12532550 w 16882863"/>
              <a:gd name="connsiteY233" fmla="*/ 16 h 282293"/>
              <a:gd name="connsiteX234" fmla="*/ 12560932 w 16882863"/>
              <a:gd name="connsiteY234" fmla="*/ 7540 h 282293"/>
              <a:gd name="connsiteX235" fmla="*/ 12591728 w 16882863"/>
              <a:gd name="connsiteY235" fmla="*/ 153078 h 282293"/>
              <a:gd name="connsiteX236" fmla="*/ 12590673 w 16882863"/>
              <a:gd name="connsiteY236" fmla="*/ 156782 h 282293"/>
              <a:gd name="connsiteX237" fmla="*/ 12601235 w 16882863"/>
              <a:gd name="connsiteY237" fmla="*/ 142556 h 282293"/>
              <a:gd name="connsiteX238" fmla="*/ 12800428 w 16882863"/>
              <a:gd name="connsiteY238" fmla="*/ 16 h 282293"/>
              <a:gd name="connsiteX239" fmla="*/ 12828810 w 16882863"/>
              <a:gd name="connsiteY239" fmla="*/ 7540 h 282293"/>
              <a:gd name="connsiteX240" fmla="*/ 12859606 w 16882863"/>
              <a:gd name="connsiteY240" fmla="*/ 153078 h 282293"/>
              <a:gd name="connsiteX241" fmla="*/ 12858551 w 16882863"/>
              <a:gd name="connsiteY241" fmla="*/ 156782 h 282293"/>
              <a:gd name="connsiteX242" fmla="*/ 12869113 w 16882863"/>
              <a:gd name="connsiteY242" fmla="*/ 142556 h 282293"/>
              <a:gd name="connsiteX243" fmla="*/ 13068306 w 16882863"/>
              <a:gd name="connsiteY243" fmla="*/ 16 h 282293"/>
              <a:gd name="connsiteX244" fmla="*/ 13096688 w 16882863"/>
              <a:gd name="connsiteY244" fmla="*/ 7540 h 282293"/>
              <a:gd name="connsiteX245" fmla="*/ 13127484 w 16882863"/>
              <a:gd name="connsiteY245" fmla="*/ 153078 h 282293"/>
              <a:gd name="connsiteX246" fmla="*/ 13126428 w 16882863"/>
              <a:gd name="connsiteY246" fmla="*/ 156785 h 282293"/>
              <a:gd name="connsiteX247" fmla="*/ 13136992 w 16882863"/>
              <a:gd name="connsiteY247" fmla="*/ 142556 h 282293"/>
              <a:gd name="connsiteX248" fmla="*/ 13336185 w 16882863"/>
              <a:gd name="connsiteY248" fmla="*/ 16 h 282293"/>
              <a:gd name="connsiteX249" fmla="*/ 13364567 w 16882863"/>
              <a:gd name="connsiteY249" fmla="*/ 7540 h 282293"/>
              <a:gd name="connsiteX250" fmla="*/ 13395363 w 16882863"/>
              <a:gd name="connsiteY250" fmla="*/ 153078 h 282293"/>
              <a:gd name="connsiteX251" fmla="*/ 13394307 w 16882863"/>
              <a:gd name="connsiteY251" fmla="*/ 156783 h 282293"/>
              <a:gd name="connsiteX252" fmla="*/ 13404870 w 16882863"/>
              <a:gd name="connsiteY252" fmla="*/ 142556 h 282293"/>
              <a:gd name="connsiteX253" fmla="*/ 13604063 w 16882863"/>
              <a:gd name="connsiteY253" fmla="*/ 16 h 282293"/>
              <a:gd name="connsiteX254" fmla="*/ 13632445 w 16882863"/>
              <a:gd name="connsiteY254" fmla="*/ 7540 h 282293"/>
              <a:gd name="connsiteX255" fmla="*/ 13663241 w 16882863"/>
              <a:gd name="connsiteY255" fmla="*/ 153078 h 282293"/>
              <a:gd name="connsiteX256" fmla="*/ 13662186 w 16882863"/>
              <a:gd name="connsiteY256" fmla="*/ 156782 h 282293"/>
              <a:gd name="connsiteX257" fmla="*/ 13672748 w 16882863"/>
              <a:gd name="connsiteY257" fmla="*/ 142556 h 282293"/>
              <a:gd name="connsiteX258" fmla="*/ 13871941 w 16882863"/>
              <a:gd name="connsiteY258" fmla="*/ 16 h 282293"/>
              <a:gd name="connsiteX259" fmla="*/ 13900323 w 16882863"/>
              <a:gd name="connsiteY259" fmla="*/ 7540 h 282293"/>
              <a:gd name="connsiteX260" fmla="*/ 13931119 w 16882863"/>
              <a:gd name="connsiteY260" fmla="*/ 153078 h 282293"/>
              <a:gd name="connsiteX261" fmla="*/ 13930063 w 16882863"/>
              <a:gd name="connsiteY261" fmla="*/ 156785 h 282293"/>
              <a:gd name="connsiteX262" fmla="*/ 13940627 w 16882863"/>
              <a:gd name="connsiteY262" fmla="*/ 142556 h 282293"/>
              <a:gd name="connsiteX263" fmla="*/ 14139820 w 16882863"/>
              <a:gd name="connsiteY263" fmla="*/ 16 h 282293"/>
              <a:gd name="connsiteX264" fmla="*/ 14168202 w 16882863"/>
              <a:gd name="connsiteY264" fmla="*/ 7540 h 282293"/>
              <a:gd name="connsiteX265" fmla="*/ 14198998 w 16882863"/>
              <a:gd name="connsiteY265" fmla="*/ 153078 h 282293"/>
              <a:gd name="connsiteX266" fmla="*/ 14197943 w 16882863"/>
              <a:gd name="connsiteY266" fmla="*/ 156782 h 282293"/>
              <a:gd name="connsiteX267" fmla="*/ 14208505 w 16882863"/>
              <a:gd name="connsiteY267" fmla="*/ 142556 h 282293"/>
              <a:gd name="connsiteX268" fmla="*/ 14407698 w 16882863"/>
              <a:gd name="connsiteY268" fmla="*/ 16 h 282293"/>
              <a:gd name="connsiteX269" fmla="*/ 14436080 w 16882863"/>
              <a:gd name="connsiteY269" fmla="*/ 7540 h 282293"/>
              <a:gd name="connsiteX270" fmla="*/ 14466876 w 16882863"/>
              <a:gd name="connsiteY270" fmla="*/ 153078 h 282293"/>
              <a:gd name="connsiteX271" fmla="*/ 14465821 w 16882863"/>
              <a:gd name="connsiteY271" fmla="*/ 156782 h 282293"/>
              <a:gd name="connsiteX272" fmla="*/ 14476383 w 16882863"/>
              <a:gd name="connsiteY272" fmla="*/ 142556 h 282293"/>
              <a:gd name="connsiteX273" fmla="*/ 14675576 w 16882863"/>
              <a:gd name="connsiteY273" fmla="*/ 16 h 282293"/>
              <a:gd name="connsiteX274" fmla="*/ 14703958 w 16882863"/>
              <a:gd name="connsiteY274" fmla="*/ 7540 h 282293"/>
              <a:gd name="connsiteX275" fmla="*/ 14734754 w 16882863"/>
              <a:gd name="connsiteY275" fmla="*/ 153078 h 282293"/>
              <a:gd name="connsiteX276" fmla="*/ 14733698 w 16882863"/>
              <a:gd name="connsiteY276" fmla="*/ 156785 h 282293"/>
              <a:gd name="connsiteX277" fmla="*/ 14744262 w 16882863"/>
              <a:gd name="connsiteY277" fmla="*/ 142556 h 282293"/>
              <a:gd name="connsiteX278" fmla="*/ 14943455 w 16882863"/>
              <a:gd name="connsiteY278" fmla="*/ 16 h 282293"/>
              <a:gd name="connsiteX279" fmla="*/ 14971837 w 16882863"/>
              <a:gd name="connsiteY279" fmla="*/ 7540 h 282293"/>
              <a:gd name="connsiteX280" fmla="*/ 15002633 w 16882863"/>
              <a:gd name="connsiteY280" fmla="*/ 153078 h 282293"/>
              <a:gd name="connsiteX281" fmla="*/ 15001577 w 16882863"/>
              <a:gd name="connsiteY281" fmla="*/ 156783 h 282293"/>
              <a:gd name="connsiteX282" fmla="*/ 15012140 w 16882863"/>
              <a:gd name="connsiteY282" fmla="*/ 142556 h 282293"/>
              <a:gd name="connsiteX283" fmla="*/ 15211333 w 16882863"/>
              <a:gd name="connsiteY283" fmla="*/ 16 h 282293"/>
              <a:gd name="connsiteX284" fmla="*/ 15239715 w 16882863"/>
              <a:gd name="connsiteY284" fmla="*/ 7540 h 282293"/>
              <a:gd name="connsiteX285" fmla="*/ 15270511 w 16882863"/>
              <a:gd name="connsiteY285" fmla="*/ 153078 h 282293"/>
              <a:gd name="connsiteX286" fmla="*/ 15269455 w 16882863"/>
              <a:gd name="connsiteY286" fmla="*/ 156783 h 282293"/>
              <a:gd name="connsiteX287" fmla="*/ 15280018 w 16882863"/>
              <a:gd name="connsiteY287" fmla="*/ 142556 h 282293"/>
              <a:gd name="connsiteX288" fmla="*/ 15479211 w 16882863"/>
              <a:gd name="connsiteY288" fmla="*/ 16 h 282293"/>
              <a:gd name="connsiteX289" fmla="*/ 15507593 w 16882863"/>
              <a:gd name="connsiteY289" fmla="*/ 7540 h 282293"/>
              <a:gd name="connsiteX290" fmla="*/ 15538389 w 16882863"/>
              <a:gd name="connsiteY290" fmla="*/ 153078 h 282293"/>
              <a:gd name="connsiteX291" fmla="*/ 15537333 w 16882863"/>
              <a:gd name="connsiteY291" fmla="*/ 156784 h 282293"/>
              <a:gd name="connsiteX292" fmla="*/ 15547897 w 16882863"/>
              <a:gd name="connsiteY292" fmla="*/ 142556 h 282293"/>
              <a:gd name="connsiteX293" fmla="*/ 15747090 w 16882863"/>
              <a:gd name="connsiteY293" fmla="*/ 16 h 282293"/>
              <a:gd name="connsiteX294" fmla="*/ 15775472 w 16882863"/>
              <a:gd name="connsiteY294" fmla="*/ 7540 h 282293"/>
              <a:gd name="connsiteX295" fmla="*/ 15806268 w 16882863"/>
              <a:gd name="connsiteY295" fmla="*/ 153078 h 282293"/>
              <a:gd name="connsiteX296" fmla="*/ 15805212 w 16882863"/>
              <a:gd name="connsiteY296" fmla="*/ 156783 h 282293"/>
              <a:gd name="connsiteX297" fmla="*/ 15815776 w 16882863"/>
              <a:gd name="connsiteY297" fmla="*/ 142556 h 282293"/>
              <a:gd name="connsiteX298" fmla="*/ 16014968 w 16882863"/>
              <a:gd name="connsiteY298" fmla="*/ 16 h 282293"/>
              <a:gd name="connsiteX299" fmla="*/ 16043350 w 16882863"/>
              <a:gd name="connsiteY299" fmla="*/ 7540 h 282293"/>
              <a:gd name="connsiteX300" fmla="*/ 16074146 w 16882863"/>
              <a:gd name="connsiteY300" fmla="*/ 153078 h 282293"/>
              <a:gd name="connsiteX301" fmla="*/ 16073090 w 16882863"/>
              <a:gd name="connsiteY301" fmla="*/ 156783 h 282293"/>
              <a:gd name="connsiteX302" fmla="*/ 16083652 w 16882863"/>
              <a:gd name="connsiteY302" fmla="*/ 142556 h 282293"/>
              <a:gd name="connsiteX303" fmla="*/ 16282846 w 16882863"/>
              <a:gd name="connsiteY303" fmla="*/ 16 h 282293"/>
              <a:gd name="connsiteX304" fmla="*/ 16311228 w 16882863"/>
              <a:gd name="connsiteY304" fmla="*/ 7540 h 282293"/>
              <a:gd name="connsiteX305" fmla="*/ 16342024 w 16882863"/>
              <a:gd name="connsiteY305" fmla="*/ 153078 h 282293"/>
              <a:gd name="connsiteX306" fmla="*/ 16340968 w 16882863"/>
              <a:gd name="connsiteY306" fmla="*/ 156785 h 282293"/>
              <a:gd name="connsiteX307" fmla="*/ 16351532 w 16882863"/>
              <a:gd name="connsiteY307" fmla="*/ 142556 h 282293"/>
              <a:gd name="connsiteX308" fmla="*/ 16550724 w 16882863"/>
              <a:gd name="connsiteY308" fmla="*/ 16 h 282293"/>
              <a:gd name="connsiteX309" fmla="*/ 16579106 w 16882863"/>
              <a:gd name="connsiteY309" fmla="*/ 7540 h 282293"/>
              <a:gd name="connsiteX310" fmla="*/ 16609904 w 16882863"/>
              <a:gd name="connsiteY310" fmla="*/ 153078 h 282293"/>
              <a:gd name="connsiteX311" fmla="*/ 16608852 w 16882863"/>
              <a:gd name="connsiteY311" fmla="*/ 156766 h 282293"/>
              <a:gd name="connsiteX312" fmla="*/ 16619402 w 16882863"/>
              <a:gd name="connsiteY312" fmla="*/ 142556 h 282293"/>
              <a:gd name="connsiteX313" fmla="*/ 16818594 w 16882863"/>
              <a:gd name="connsiteY313" fmla="*/ 16 h 282293"/>
              <a:gd name="connsiteX314" fmla="*/ 16846976 w 16882863"/>
              <a:gd name="connsiteY314" fmla="*/ 7540 h 282293"/>
              <a:gd name="connsiteX315" fmla="*/ 16843836 w 16882863"/>
              <a:gd name="connsiteY315" fmla="*/ 272134 h 282293"/>
              <a:gd name="connsiteX316" fmla="*/ 16839440 w 16882863"/>
              <a:gd name="connsiteY316" fmla="*/ 282293 h 282293"/>
              <a:gd name="connsiteX0" fmla="*/ 1056 w 16882863"/>
              <a:gd name="connsiteY0" fmla="*/ 153078 h 282293"/>
              <a:gd name="connsiteX1" fmla="*/ 0 w 16882863"/>
              <a:gd name="connsiteY1" fmla="*/ 156783 h 282293"/>
              <a:gd name="connsiteX2" fmla="*/ 10562 w 16882863"/>
              <a:gd name="connsiteY2" fmla="*/ 142556 h 282293"/>
              <a:gd name="connsiteX3" fmla="*/ 209755 w 16882863"/>
              <a:gd name="connsiteY3" fmla="*/ 16 h 282293"/>
              <a:gd name="connsiteX4" fmla="*/ 238137 w 16882863"/>
              <a:gd name="connsiteY4" fmla="*/ 7540 h 282293"/>
              <a:gd name="connsiteX5" fmla="*/ 268934 w 16882863"/>
              <a:gd name="connsiteY5" fmla="*/ 153078 h 282293"/>
              <a:gd name="connsiteX6" fmla="*/ 267877 w 16882863"/>
              <a:gd name="connsiteY6" fmla="*/ 156785 h 282293"/>
              <a:gd name="connsiteX7" fmla="*/ 278441 w 16882863"/>
              <a:gd name="connsiteY7" fmla="*/ 142556 h 282293"/>
              <a:gd name="connsiteX8" fmla="*/ 477634 w 16882863"/>
              <a:gd name="connsiteY8" fmla="*/ 16 h 282293"/>
              <a:gd name="connsiteX9" fmla="*/ 506016 w 16882863"/>
              <a:gd name="connsiteY9" fmla="*/ 7540 h 282293"/>
              <a:gd name="connsiteX10" fmla="*/ 536812 w 16882863"/>
              <a:gd name="connsiteY10" fmla="*/ 153078 h 282293"/>
              <a:gd name="connsiteX11" fmla="*/ 535757 w 16882863"/>
              <a:gd name="connsiteY11" fmla="*/ 156783 h 282293"/>
              <a:gd name="connsiteX12" fmla="*/ 546319 w 16882863"/>
              <a:gd name="connsiteY12" fmla="*/ 142556 h 282293"/>
              <a:gd name="connsiteX13" fmla="*/ 745512 w 16882863"/>
              <a:gd name="connsiteY13" fmla="*/ 16 h 282293"/>
              <a:gd name="connsiteX14" fmla="*/ 773894 w 16882863"/>
              <a:gd name="connsiteY14" fmla="*/ 7540 h 282293"/>
              <a:gd name="connsiteX15" fmla="*/ 804690 w 16882863"/>
              <a:gd name="connsiteY15" fmla="*/ 153078 h 282293"/>
              <a:gd name="connsiteX16" fmla="*/ 803634 w 16882863"/>
              <a:gd name="connsiteY16" fmla="*/ 156783 h 282293"/>
              <a:gd name="connsiteX17" fmla="*/ 814197 w 16882863"/>
              <a:gd name="connsiteY17" fmla="*/ 142556 h 282293"/>
              <a:gd name="connsiteX18" fmla="*/ 1013390 w 16882863"/>
              <a:gd name="connsiteY18" fmla="*/ 16 h 282293"/>
              <a:gd name="connsiteX19" fmla="*/ 1041772 w 16882863"/>
              <a:gd name="connsiteY19" fmla="*/ 7540 h 282293"/>
              <a:gd name="connsiteX20" fmla="*/ 1072568 w 16882863"/>
              <a:gd name="connsiteY20" fmla="*/ 153078 h 282293"/>
              <a:gd name="connsiteX21" fmla="*/ 1071510 w 16882863"/>
              <a:gd name="connsiteY21" fmla="*/ 156785 h 282293"/>
              <a:gd name="connsiteX22" fmla="*/ 1082076 w 16882863"/>
              <a:gd name="connsiteY22" fmla="*/ 142556 h 282293"/>
              <a:gd name="connsiteX23" fmla="*/ 1281268 w 16882863"/>
              <a:gd name="connsiteY23" fmla="*/ 16 h 282293"/>
              <a:gd name="connsiteX24" fmla="*/ 1309649 w 16882863"/>
              <a:gd name="connsiteY24" fmla="*/ 7540 h 282293"/>
              <a:gd name="connsiteX25" fmla="*/ 1340447 w 16882863"/>
              <a:gd name="connsiteY25" fmla="*/ 153078 h 282293"/>
              <a:gd name="connsiteX26" fmla="*/ 1339392 w 16882863"/>
              <a:gd name="connsiteY26" fmla="*/ 156783 h 282293"/>
              <a:gd name="connsiteX27" fmla="*/ 1349953 w 16882863"/>
              <a:gd name="connsiteY27" fmla="*/ 142556 h 282293"/>
              <a:gd name="connsiteX28" fmla="*/ 1549146 w 16882863"/>
              <a:gd name="connsiteY28" fmla="*/ 16 h 282293"/>
              <a:gd name="connsiteX29" fmla="*/ 1577528 w 16882863"/>
              <a:gd name="connsiteY29" fmla="*/ 7540 h 282293"/>
              <a:gd name="connsiteX30" fmla="*/ 1608325 w 16882863"/>
              <a:gd name="connsiteY30" fmla="*/ 153078 h 282293"/>
              <a:gd name="connsiteX31" fmla="*/ 1607269 w 16882863"/>
              <a:gd name="connsiteY31" fmla="*/ 156783 h 282293"/>
              <a:gd name="connsiteX32" fmla="*/ 1617831 w 16882863"/>
              <a:gd name="connsiteY32" fmla="*/ 142556 h 282293"/>
              <a:gd name="connsiteX33" fmla="*/ 1817024 w 16882863"/>
              <a:gd name="connsiteY33" fmla="*/ 16 h 282293"/>
              <a:gd name="connsiteX34" fmla="*/ 1845406 w 16882863"/>
              <a:gd name="connsiteY34" fmla="*/ 7540 h 282293"/>
              <a:gd name="connsiteX35" fmla="*/ 1876203 w 16882863"/>
              <a:gd name="connsiteY35" fmla="*/ 153078 h 282293"/>
              <a:gd name="connsiteX36" fmla="*/ 1875145 w 16882863"/>
              <a:gd name="connsiteY36" fmla="*/ 156785 h 282293"/>
              <a:gd name="connsiteX37" fmla="*/ 1885711 w 16882863"/>
              <a:gd name="connsiteY37" fmla="*/ 142556 h 282293"/>
              <a:gd name="connsiteX38" fmla="*/ 2084903 w 16882863"/>
              <a:gd name="connsiteY38" fmla="*/ 16 h 282293"/>
              <a:gd name="connsiteX39" fmla="*/ 2113284 w 16882863"/>
              <a:gd name="connsiteY39" fmla="*/ 7540 h 282293"/>
              <a:gd name="connsiteX40" fmla="*/ 2144081 w 16882863"/>
              <a:gd name="connsiteY40" fmla="*/ 153078 h 282293"/>
              <a:gd name="connsiteX41" fmla="*/ 2143025 w 16882863"/>
              <a:gd name="connsiteY41" fmla="*/ 156783 h 282293"/>
              <a:gd name="connsiteX42" fmla="*/ 2153589 w 16882863"/>
              <a:gd name="connsiteY42" fmla="*/ 142556 h 282293"/>
              <a:gd name="connsiteX43" fmla="*/ 2352782 w 16882863"/>
              <a:gd name="connsiteY43" fmla="*/ 16 h 282293"/>
              <a:gd name="connsiteX44" fmla="*/ 2381163 w 16882863"/>
              <a:gd name="connsiteY44" fmla="*/ 7540 h 282293"/>
              <a:gd name="connsiteX45" fmla="*/ 2411961 w 16882863"/>
              <a:gd name="connsiteY45" fmla="*/ 153078 h 282293"/>
              <a:gd name="connsiteX46" fmla="*/ 2410903 w 16882863"/>
              <a:gd name="connsiteY46" fmla="*/ 156783 h 282293"/>
              <a:gd name="connsiteX47" fmla="*/ 2421465 w 16882863"/>
              <a:gd name="connsiteY47" fmla="*/ 142556 h 282293"/>
              <a:gd name="connsiteX48" fmla="*/ 2620659 w 16882863"/>
              <a:gd name="connsiteY48" fmla="*/ 16 h 282293"/>
              <a:gd name="connsiteX49" fmla="*/ 2649041 w 16882863"/>
              <a:gd name="connsiteY49" fmla="*/ 7540 h 282293"/>
              <a:gd name="connsiteX50" fmla="*/ 2679836 w 16882863"/>
              <a:gd name="connsiteY50" fmla="*/ 153078 h 282293"/>
              <a:gd name="connsiteX51" fmla="*/ 2678780 w 16882863"/>
              <a:gd name="connsiteY51" fmla="*/ 156785 h 282293"/>
              <a:gd name="connsiteX52" fmla="*/ 2689345 w 16882863"/>
              <a:gd name="connsiteY52" fmla="*/ 142556 h 282293"/>
              <a:gd name="connsiteX53" fmla="*/ 2888538 w 16882863"/>
              <a:gd name="connsiteY53" fmla="*/ 16 h 282293"/>
              <a:gd name="connsiteX54" fmla="*/ 2916920 w 16882863"/>
              <a:gd name="connsiteY54" fmla="*/ 7540 h 282293"/>
              <a:gd name="connsiteX55" fmla="*/ 2947716 w 16882863"/>
              <a:gd name="connsiteY55" fmla="*/ 153078 h 282293"/>
              <a:gd name="connsiteX56" fmla="*/ 2946660 w 16882863"/>
              <a:gd name="connsiteY56" fmla="*/ 156783 h 282293"/>
              <a:gd name="connsiteX57" fmla="*/ 2957222 w 16882863"/>
              <a:gd name="connsiteY57" fmla="*/ 142556 h 282293"/>
              <a:gd name="connsiteX58" fmla="*/ 3156416 w 16882863"/>
              <a:gd name="connsiteY58" fmla="*/ 16 h 282293"/>
              <a:gd name="connsiteX59" fmla="*/ 3184798 w 16882863"/>
              <a:gd name="connsiteY59" fmla="*/ 7540 h 282293"/>
              <a:gd name="connsiteX60" fmla="*/ 3215593 w 16882863"/>
              <a:gd name="connsiteY60" fmla="*/ 153078 h 282293"/>
              <a:gd name="connsiteX61" fmla="*/ 3214537 w 16882863"/>
              <a:gd name="connsiteY61" fmla="*/ 156783 h 282293"/>
              <a:gd name="connsiteX62" fmla="*/ 3225100 w 16882863"/>
              <a:gd name="connsiteY62" fmla="*/ 142556 h 282293"/>
              <a:gd name="connsiteX63" fmla="*/ 3424293 w 16882863"/>
              <a:gd name="connsiteY63" fmla="*/ 16 h 282293"/>
              <a:gd name="connsiteX64" fmla="*/ 3452676 w 16882863"/>
              <a:gd name="connsiteY64" fmla="*/ 7540 h 282293"/>
              <a:gd name="connsiteX65" fmla="*/ 3483472 w 16882863"/>
              <a:gd name="connsiteY65" fmla="*/ 153078 h 282293"/>
              <a:gd name="connsiteX66" fmla="*/ 3482416 w 16882863"/>
              <a:gd name="connsiteY66" fmla="*/ 156782 h 282293"/>
              <a:gd name="connsiteX67" fmla="*/ 3492979 w 16882863"/>
              <a:gd name="connsiteY67" fmla="*/ 142556 h 282293"/>
              <a:gd name="connsiteX68" fmla="*/ 3692172 w 16882863"/>
              <a:gd name="connsiteY68" fmla="*/ 16 h 282293"/>
              <a:gd name="connsiteX69" fmla="*/ 3720553 w 16882863"/>
              <a:gd name="connsiteY69" fmla="*/ 7540 h 282293"/>
              <a:gd name="connsiteX70" fmla="*/ 3751350 w 16882863"/>
              <a:gd name="connsiteY70" fmla="*/ 153078 h 282293"/>
              <a:gd name="connsiteX71" fmla="*/ 3750294 w 16882863"/>
              <a:gd name="connsiteY71" fmla="*/ 156785 h 282293"/>
              <a:gd name="connsiteX72" fmla="*/ 3760858 w 16882863"/>
              <a:gd name="connsiteY72" fmla="*/ 142556 h 282293"/>
              <a:gd name="connsiteX73" fmla="*/ 3960051 w 16882863"/>
              <a:gd name="connsiteY73" fmla="*/ 16 h 282293"/>
              <a:gd name="connsiteX74" fmla="*/ 3988432 w 16882863"/>
              <a:gd name="connsiteY74" fmla="*/ 7540 h 282293"/>
              <a:gd name="connsiteX75" fmla="*/ 4019229 w 16882863"/>
              <a:gd name="connsiteY75" fmla="*/ 153078 h 282293"/>
              <a:gd name="connsiteX76" fmla="*/ 4018174 w 16882863"/>
              <a:gd name="connsiteY76" fmla="*/ 156782 h 282293"/>
              <a:gd name="connsiteX77" fmla="*/ 4028736 w 16882863"/>
              <a:gd name="connsiteY77" fmla="*/ 142556 h 282293"/>
              <a:gd name="connsiteX78" fmla="*/ 4227928 w 16882863"/>
              <a:gd name="connsiteY78" fmla="*/ 16 h 282293"/>
              <a:gd name="connsiteX79" fmla="*/ 4256311 w 16882863"/>
              <a:gd name="connsiteY79" fmla="*/ 7540 h 282293"/>
              <a:gd name="connsiteX80" fmla="*/ 4287106 w 16882863"/>
              <a:gd name="connsiteY80" fmla="*/ 153078 h 282293"/>
              <a:gd name="connsiteX81" fmla="*/ 4286052 w 16882863"/>
              <a:gd name="connsiteY81" fmla="*/ 156782 h 282293"/>
              <a:gd name="connsiteX82" fmla="*/ 4296613 w 16882863"/>
              <a:gd name="connsiteY82" fmla="*/ 142556 h 282293"/>
              <a:gd name="connsiteX83" fmla="*/ 4495806 w 16882863"/>
              <a:gd name="connsiteY83" fmla="*/ 16 h 282293"/>
              <a:gd name="connsiteX84" fmla="*/ 4524189 w 16882863"/>
              <a:gd name="connsiteY84" fmla="*/ 7540 h 282293"/>
              <a:gd name="connsiteX85" fmla="*/ 4554984 w 16882863"/>
              <a:gd name="connsiteY85" fmla="*/ 153078 h 282293"/>
              <a:gd name="connsiteX86" fmla="*/ 4553928 w 16882863"/>
              <a:gd name="connsiteY86" fmla="*/ 156785 h 282293"/>
              <a:gd name="connsiteX87" fmla="*/ 4564492 w 16882863"/>
              <a:gd name="connsiteY87" fmla="*/ 142556 h 282293"/>
              <a:gd name="connsiteX88" fmla="*/ 4763685 w 16882863"/>
              <a:gd name="connsiteY88" fmla="*/ 16 h 282293"/>
              <a:gd name="connsiteX89" fmla="*/ 4792068 w 16882863"/>
              <a:gd name="connsiteY89" fmla="*/ 7540 h 282293"/>
              <a:gd name="connsiteX90" fmla="*/ 4822864 w 16882863"/>
              <a:gd name="connsiteY90" fmla="*/ 153078 h 282293"/>
              <a:gd name="connsiteX91" fmla="*/ 4821807 w 16882863"/>
              <a:gd name="connsiteY91" fmla="*/ 156783 h 282293"/>
              <a:gd name="connsiteX92" fmla="*/ 4832371 w 16882863"/>
              <a:gd name="connsiteY92" fmla="*/ 142556 h 282293"/>
              <a:gd name="connsiteX93" fmla="*/ 5031564 w 16882863"/>
              <a:gd name="connsiteY93" fmla="*/ 16 h 282293"/>
              <a:gd name="connsiteX94" fmla="*/ 5059945 w 16882863"/>
              <a:gd name="connsiteY94" fmla="*/ 7540 h 282293"/>
              <a:gd name="connsiteX95" fmla="*/ 5090742 w 16882863"/>
              <a:gd name="connsiteY95" fmla="*/ 153078 h 282293"/>
              <a:gd name="connsiteX96" fmla="*/ 5089687 w 16882863"/>
              <a:gd name="connsiteY96" fmla="*/ 156782 h 282293"/>
              <a:gd name="connsiteX97" fmla="*/ 5100249 w 16882863"/>
              <a:gd name="connsiteY97" fmla="*/ 142556 h 282293"/>
              <a:gd name="connsiteX98" fmla="*/ 5299442 w 16882863"/>
              <a:gd name="connsiteY98" fmla="*/ 16 h 282293"/>
              <a:gd name="connsiteX99" fmla="*/ 5327823 w 16882863"/>
              <a:gd name="connsiteY99" fmla="*/ 7540 h 282293"/>
              <a:gd name="connsiteX100" fmla="*/ 5358619 w 16882863"/>
              <a:gd name="connsiteY100" fmla="*/ 153078 h 282293"/>
              <a:gd name="connsiteX101" fmla="*/ 5357564 w 16882863"/>
              <a:gd name="connsiteY101" fmla="*/ 156785 h 282293"/>
              <a:gd name="connsiteX102" fmla="*/ 5368128 w 16882863"/>
              <a:gd name="connsiteY102" fmla="*/ 142556 h 282293"/>
              <a:gd name="connsiteX103" fmla="*/ 5567320 w 16882863"/>
              <a:gd name="connsiteY103" fmla="*/ 16 h 282293"/>
              <a:gd name="connsiteX104" fmla="*/ 5595703 w 16882863"/>
              <a:gd name="connsiteY104" fmla="*/ 7540 h 282293"/>
              <a:gd name="connsiteX105" fmla="*/ 5626498 w 16882863"/>
              <a:gd name="connsiteY105" fmla="*/ 153078 h 282293"/>
              <a:gd name="connsiteX106" fmla="*/ 5625444 w 16882863"/>
              <a:gd name="connsiteY106" fmla="*/ 156782 h 282293"/>
              <a:gd name="connsiteX107" fmla="*/ 5636005 w 16882863"/>
              <a:gd name="connsiteY107" fmla="*/ 142556 h 282293"/>
              <a:gd name="connsiteX108" fmla="*/ 5835198 w 16882863"/>
              <a:gd name="connsiteY108" fmla="*/ 16 h 282293"/>
              <a:gd name="connsiteX109" fmla="*/ 5863581 w 16882863"/>
              <a:gd name="connsiteY109" fmla="*/ 7540 h 282293"/>
              <a:gd name="connsiteX110" fmla="*/ 5894376 w 16882863"/>
              <a:gd name="connsiteY110" fmla="*/ 153078 h 282293"/>
              <a:gd name="connsiteX111" fmla="*/ 5893321 w 16882863"/>
              <a:gd name="connsiteY111" fmla="*/ 156782 h 282293"/>
              <a:gd name="connsiteX112" fmla="*/ 5903883 w 16882863"/>
              <a:gd name="connsiteY112" fmla="*/ 142556 h 282293"/>
              <a:gd name="connsiteX113" fmla="*/ 6103077 w 16882863"/>
              <a:gd name="connsiteY113" fmla="*/ 16 h 282293"/>
              <a:gd name="connsiteX114" fmla="*/ 6131458 w 16882863"/>
              <a:gd name="connsiteY114" fmla="*/ 7540 h 282293"/>
              <a:gd name="connsiteX115" fmla="*/ 6162255 w 16882863"/>
              <a:gd name="connsiteY115" fmla="*/ 153078 h 282293"/>
              <a:gd name="connsiteX116" fmla="*/ 6161199 w 16882863"/>
              <a:gd name="connsiteY116" fmla="*/ 156785 h 282293"/>
              <a:gd name="connsiteX117" fmla="*/ 6171763 w 16882863"/>
              <a:gd name="connsiteY117" fmla="*/ 142556 h 282293"/>
              <a:gd name="connsiteX118" fmla="*/ 6370956 w 16882863"/>
              <a:gd name="connsiteY118" fmla="*/ 16 h 282293"/>
              <a:gd name="connsiteX119" fmla="*/ 6399337 w 16882863"/>
              <a:gd name="connsiteY119" fmla="*/ 7540 h 282293"/>
              <a:gd name="connsiteX120" fmla="*/ 6430134 w 16882863"/>
              <a:gd name="connsiteY120" fmla="*/ 153078 h 282293"/>
              <a:gd name="connsiteX121" fmla="*/ 6429078 w 16882863"/>
              <a:gd name="connsiteY121" fmla="*/ 156783 h 282293"/>
              <a:gd name="connsiteX122" fmla="*/ 6439641 w 16882863"/>
              <a:gd name="connsiteY122" fmla="*/ 142556 h 282293"/>
              <a:gd name="connsiteX123" fmla="*/ 6638834 w 16882863"/>
              <a:gd name="connsiteY123" fmla="*/ 16 h 282293"/>
              <a:gd name="connsiteX124" fmla="*/ 6667215 w 16882863"/>
              <a:gd name="connsiteY124" fmla="*/ 7540 h 282293"/>
              <a:gd name="connsiteX125" fmla="*/ 6698012 w 16882863"/>
              <a:gd name="connsiteY125" fmla="*/ 153078 h 282293"/>
              <a:gd name="connsiteX126" fmla="*/ 6696956 w 16882863"/>
              <a:gd name="connsiteY126" fmla="*/ 156783 h 282293"/>
              <a:gd name="connsiteX127" fmla="*/ 6707519 w 16882863"/>
              <a:gd name="connsiteY127" fmla="*/ 142556 h 282293"/>
              <a:gd name="connsiteX128" fmla="*/ 6906711 w 16882863"/>
              <a:gd name="connsiteY128" fmla="*/ 16 h 282293"/>
              <a:gd name="connsiteX129" fmla="*/ 6935094 w 16882863"/>
              <a:gd name="connsiteY129" fmla="*/ 7540 h 282293"/>
              <a:gd name="connsiteX130" fmla="*/ 6965889 w 16882863"/>
              <a:gd name="connsiteY130" fmla="*/ 153078 h 282293"/>
              <a:gd name="connsiteX131" fmla="*/ 6964833 w 16882863"/>
              <a:gd name="connsiteY131" fmla="*/ 156784 h 282293"/>
              <a:gd name="connsiteX132" fmla="*/ 6975397 w 16882863"/>
              <a:gd name="connsiteY132" fmla="*/ 142556 h 282293"/>
              <a:gd name="connsiteX133" fmla="*/ 7174590 w 16882863"/>
              <a:gd name="connsiteY133" fmla="*/ 16 h 282293"/>
              <a:gd name="connsiteX134" fmla="*/ 7202973 w 16882863"/>
              <a:gd name="connsiteY134" fmla="*/ 7540 h 282293"/>
              <a:gd name="connsiteX135" fmla="*/ 7233768 w 16882863"/>
              <a:gd name="connsiteY135" fmla="*/ 153078 h 282293"/>
              <a:gd name="connsiteX136" fmla="*/ 7232713 w 16882863"/>
              <a:gd name="connsiteY136" fmla="*/ 156783 h 282293"/>
              <a:gd name="connsiteX137" fmla="*/ 7243275 w 16882863"/>
              <a:gd name="connsiteY137" fmla="*/ 142556 h 282293"/>
              <a:gd name="connsiteX138" fmla="*/ 7442468 w 16882863"/>
              <a:gd name="connsiteY138" fmla="*/ 16 h 282293"/>
              <a:gd name="connsiteX139" fmla="*/ 7470850 w 16882863"/>
              <a:gd name="connsiteY139" fmla="*/ 7540 h 282293"/>
              <a:gd name="connsiteX140" fmla="*/ 7501646 w 16882863"/>
              <a:gd name="connsiteY140" fmla="*/ 153078 h 282293"/>
              <a:gd name="connsiteX141" fmla="*/ 7500590 w 16882863"/>
              <a:gd name="connsiteY141" fmla="*/ 156783 h 282293"/>
              <a:gd name="connsiteX142" fmla="*/ 7511153 w 16882863"/>
              <a:gd name="connsiteY142" fmla="*/ 142556 h 282293"/>
              <a:gd name="connsiteX143" fmla="*/ 7710346 w 16882863"/>
              <a:gd name="connsiteY143" fmla="*/ 16 h 282293"/>
              <a:gd name="connsiteX144" fmla="*/ 7738728 w 16882863"/>
              <a:gd name="connsiteY144" fmla="*/ 7540 h 282293"/>
              <a:gd name="connsiteX145" fmla="*/ 7769524 w 16882863"/>
              <a:gd name="connsiteY145" fmla="*/ 153078 h 282293"/>
              <a:gd name="connsiteX146" fmla="*/ 7768468 w 16882863"/>
              <a:gd name="connsiteY146" fmla="*/ 156785 h 282293"/>
              <a:gd name="connsiteX147" fmla="*/ 7779032 w 16882863"/>
              <a:gd name="connsiteY147" fmla="*/ 142556 h 282293"/>
              <a:gd name="connsiteX148" fmla="*/ 7978224 w 16882863"/>
              <a:gd name="connsiteY148" fmla="*/ 16 h 282293"/>
              <a:gd name="connsiteX149" fmla="*/ 8006606 w 16882863"/>
              <a:gd name="connsiteY149" fmla="*/ 7540 h 282293"/>
              <a:gd name="connsiteX150" fmla="*/ 8037403 w 16882863"/>
              <a:gd name="connsiteY150" fmla="*/ 153078 h 282293"/>
              <a:gd name="connsiteX151" fmla="*/ 8036352 w 16882863"/>
              <a:gd name="connsiteY151" fmla="*/ 156766 h 282293"/>
              <a:gd name="connsiteX152" fmla="*/ 8046902 w 16882863"/>
              <a:gd name="connsiteY152" fmla="*/ 142556 h 282293"/>
              <a:gd name="connsiteX153" fmla="*/ 8246094 w 16882863"/>
              <a:gd name="connsiteY153" fmla="*/ 16 h 282293"/>
              <a:gd name="connsiteX154" fmla="*/ 8274476 w 16882863"/>
              <a:gd name="connsiteY154" fmla="*/ 7540 h 282293"/>
              <a:gd name="connsiteX155" fmla="*/ 8305273 w 16882863"/>
              <a:gd name="connsiteY155" fmla="*/ 153078 h 282293"/>
              <a:gd name="connsiteX156" fmla="*/ 8304374 w 16882863"/>
              <a:gd name="connsiteY156" fmla="*/ 156232 h 282293"/>
              <a:gd name="connsiteX157" fmla="*/ 8304426 w 16882863"/>
              <a:gd name="connsiteY157" fmla="*/ 156154 h 282293"/>
              <a:gd name="connsiteX158" fmla="*/ 8514377 w 16882863"/>
              <a:gd name="connsiteY158" fmla="*/ 16 h 282293"/>
              <a:gd name="connsiteX159" fmla="*/ 8542759 w 16882863"/>
              <a:gd name="connsiteY159" fmla="*/ 7540 h 282293"/>
              <a:gd name="connsiteX160" fmla="*/ 8573556 w 16882863"/>
              <a:gd name="connsiteY160" fmla="*/ 153078 h 282293"/>
              <a:gd name="connsiteX161" fmla="*/ 8572500 w 16882863"/>
              <a:gd name="connsiteY161" fmla="*/ 156783 h 282293"/>
              <a:gd name="connsiteX162" fmla="*/ 8583062 w 16882863"/>
              <a:gd name="connsiteY162" fmla="*/ 142556 h 282293"/>
              <a:gd name="connsiteX163" fmla="*/ 8782255 w 16882863"/>
              <a:gd name="connsiteY163" fmla="*/ 16 h 282293"/>
              <a:gd name="connsiteX164" fmla="*/ 8810637 w 16882863"/>
              <a:gd name="connsiteY164" fmla="*/ 7540 h 282293"/>
              <a:gd name="connsiteX165" fmla="*/ 8841434 w 16882863"/>
              <a:gd name="connsiteY165" fmla="*/ 153078 h 282293"/>
              <a:gd name="connsiteX166" fmla="*/ 8840377 w 16882863"/>
              <a:gd name="connsiteY166" fmla="*/ 156785 h 282293"/>
              <a:gd name="connsiteX167" fmla="*/ 8850941 w 16882863"/>
              <a:gd name="connsiteY167" fmla="*/ 142556 h 282293"/>
              <a:gd name="connsiteX168" fmla="*/ 9050134 w 16882863"/>
              <a:gd name="connsiteY168" fmla="*/ 16 h 282293"/>
              <a:gd name="connsiteX169" fmla="*/ 9078516 w 16882863"/>
              <a:gd name="connsiteY169" fmla="*/ 7540 h 282293"/>
              <a:gd name="connsiteX170" fmla="*/ 9109312 w 16882863"/>
              <a:gd name="connsiteY170" fmla="*/ 153078 h 282293"/>
              <a:gd name="connsiteX171" fmla="*/ 9108257 w 16882863"/>
              <a:gd name="connsiteY171" fmla="*/ 156783 h 282293"/>
              <a:gd name="connsiteX172" fmla="*/ 9118819 w 16882863"/>
              <a:gd name="connsiteY172" fmla="*/ 142556 h 282293"/>
              <a:gd name="connsiteX173" fmla="*/ 9318012 w 16882863"/>
              <a:gd name="connsiteY173" fmla="*/ 16 h 282293"/>
              <a:gd name="connsiteX174" fmla="*/ 9346394 w 16882863"/>
              <a:gd name="connsiteY174" fmla="*/ 7540 h 282293"/>
              <a:gd name="connsiteX175" fmla="*/ 9377190 w 16882863"/>
              <a:gd name="connsiteY175" fmla="*/ 153078 h 282293"/>
              <a:gd name="connsiteX176" fmla="*/ 9376134 w 16882863"/>
              <a:gd name="connsiteY176" fmla="*/ 156783 h 282293"/>
              <a:gd name="connsiteX177" fmla="*/ 9386697 w 16882863"/>
              <a:gd name="connsiteY177" fmla="*/ 142556 h 282293"/>
              <a:gd name="connsiteX178" fmla="*/ 9585890 w 16882863"/>
              <a:gd name="connsiteY178" fmla="*/ 16 h 282293"/>
              <a:gd name="connsiteX179" fmla="*/ 9614272 w 16882863"/>
              <a:gd name="connsiteY179" fmla="*/ 7540 h 282293"/>
              <a:gd name="connsiteX180" fmla="*/ 9645068 w 16882863"/>
              <a:gd name="connsiteY180" fmla="*/ 153078 h 282293"/>
              <a:gd name="connsiteX181" fmla="*/ 9644010 w 16882863"/>
              <a:gd name="connsiteY181" fmla="*/ 156785 h 282293"/>
              <a:gd name="connsiteX182" fmla="*/ 9654575 w 16882863"/>
              <a:gd name="connsiteY182" fmla="*/ 142556 h 282293"/>
              <a:gd name="connsiteX183" fmla="*/ 9853768 w 16882863"/>
              <a:gd name="connsiteY183" fmla="*/ 16 h 282293"/>
              <a:gd name="connsiteX184" fmla="*/ 9882149 w 16882863"/>
              <a:gd name="connsiteY184" fmla="*/ 7540 h 282293"/>
              <a:gd name="connsiteX185" fmla="*/ 9912947 w 16882863"/>
              <a:gd name="connsiteY185" fmla="*/ 153078 h 282293"/>
              <a:gd name="connsiteX186" fmla="*/ 9911891 w 16882863"/>
              <a:gd name="connsiteY186" fmla="*/ 156783 h 282293"/>
              <a:gd name="connsiteX187" fmla="*/ 9922453 w 16882863"/>
              <a:gd name="connsiteY187" fmla="*/ 142556 h 282293"/>
              <a:gd name="connsiteX188" fmla="*/ 10121646 w 16882863"/>
              <a:gd name="connsiteY188" fmla="*/ 16 h 282293"/>
              <a:gd name="connsiteX189" fmla="*/ 10150028 w 16882863"/>
              <a:gd name="connsiteY189" fmla="*/ 7540 h 282293"/>
              <a:gd name="connsiteX190" fmla="*/ 10180825 w 16882863"/>
              <a:gd name="connsiteY190" fmla="*/ 153078 h 282293"/>
              <a:gd name="connsiteX191" fmla="*/ 10179769 w 16882863"/>
              <a:gd name="connsiteY191" fmla="*/ 156783 h 282293"/>
              <a:gd name="connsiteX192" fmla="*/ 10190331 w 16882863"/>
              <a:gd name="connsiteY192" fmla="*/ 142556 h 282293"/>
              <a:gd name="connsiteX193" fmla="*/ 10389524 w 16882863"/>
              <a:gd name="connsiteY193" fmla="*/ 16 h 282293"/>
              <a:gd name="connsiteX194" fmla="*/ 10417906 w 16882863"/>
              <a:gd name="connsiteY194" fmla="*/ 7540 h 282293"/>
              <a:gd name="connsiteX195" fmla="*/ 10448703 w 16882863"/>
              <a:gd name="connsiteY195" fmla="*/ 153078 h 282293"/>
              <a:gd name="connsiteX196" fmla="*/ 10447645 w 16882863"/>
              <a:gd name="connsiteY196" fmla="*/ 156785 h 282293"/>
              <a:gd name="connsiteX197" fmla="*/ 10458211 w 16882863"/>
              <a:gd name="connsiteY197" fmla="*/ 142556 h 282293"/>
              <a:gd name="connsiteX198" fmla="*/ 10657403 w 16882863"/>
              <a:gd name="connsiteY198" fmla="*/ 16 h 282293"/>
              <a:gd name="connsiteX199" fmla="*/ 10685784 w 16882863"/>
              <a:gd name="connsiteY199" fmla="*/ 7540 h 282293"/>
              <a:gd name="connsiteX200" fmla="*/ 10716581 w 16882863"/>
              <a:gd name="connsiteY200" fmla="*/ 153078 h 282293"/>
              <a:gd name="connsiteX201" fmla="*/ 10715525 w 16882863"/>
              <a:gd name="connsiteY201" fmla="*/ 156783 h 282293"/>
              <a:gd name="connsiteX202" fmla="*/ 10726089 w 16882863"/>
              <a:gd name="connsiteY202" fmla="*/ 142556 h 282293"/>
              <a:gd name="connsiteX203" fmla="*/ 10925281 w 16882863"/>
              <a:gd name="connsiteY203" fmla="*/ 16 h 282293"/>
              <a:gd name="connsiteX204" fmla="*/ 10953663 w 16882863"/>
              <a:gd name="connsiteY204" fmla="*/ 7540 h 282293"/>
              <a:gd name="connsiteX205" fmla="*/ 10984460 w 16882863"/>
              <a:gd name="connsiteY205" fmla="*/ 153078 h 282293"/>
              <a:gd name="connsiteX206" fmla="*/ 10983403 w 16882863"/>
              <a:gd name="connsiteY206" fmla="*/ 156783 h 282293"/>
              <a:gd name="connsiteX207" fmla="*/ 10993965 w 16882863"/>
              <a:gd name="connsiteY207" fmla="*/ 142556 h 282293"/>
              <a:gd name="connsiteX208" fmla="*/ 11193159 w 16882863"/>
              <a:gd name="connsiteY208" fmla="*/ 16 h 282293"/>
              <a:gd name="connsiteX209" fmla="*/ 11221541 w 16882863"/>
              <a:gd name="connsiteY209" fmla="*/ 7540 h 282293"/>
              <a:gd name="connsiteX210" fmla="*/ 11252336 w 16882863"/>
              <a:gd name="connsiteY210" fmla="*/ 153078 h 282293"/>
              <a:gd name="connsiteX211" fmla="*/ 11251280 w 16882863"/>
              <a:gd name="connsiteY211" fmla="*/ 156785 h 282293"/>
              <a:gd name="connsiteX212" fmla="*/ 11261845 w 16882863"/>
              <a:gd name="connsiteY212" fmla="*/ 142556 h 282293"/>
              <a:gd name="connsiteX213" fmla="*/ 11461038 w 16882863"/>
              <a:gd name="connsiteY213" fmla="*/ 16 h 282293"/>
              <a:gd name="connsiteX214" fmla="*/ 11489419 w 16882863"/>
              <a:gd name="connsiteY214" fmla="*/ 7540 h 282293"/>
              <a:gd name="connsiteX215" fmla="*/ 11520216 w 16882863"/>
              <a:gd name="connsiteY215" fmla="*/ 153078 h 282293"/>
              <a:gd name="connsiteX216" fmla="*/ 11519160 w 16882863"/>
              <a:gd name="connsiteY216" fmla="*/ 156783 h 282293"/>
              <a:gd name="connsiteX217" fmla="*/ 11529722 w 16882863"/>
              <a:gd name="connsiteY217" fmla="*/ 142556 h 282293"/>
              <a:gd name="connsiteX218" fmla="*/ 11728916 w 16882863"/>
              <a:gd name="connsiteY218" fmla="*/ 16 h 282293"/>
              <a:gd name="connsiteX219" fmla="*/ 11757297 w 16882863"/>
              <a:gd name="connsiteY219" fmla="*/ 7540 h 282293"/>
              <a:gd name="connsiteX220" fmla="*/ 11788093 w 16882863"/>
              <a:gd name="connsiteY220" fmla="*/ 153078 h 282293"/>
              <a:gd name="connsiteX221" fmla="*/ 11787037 w 16882863"/>
              <a:gd name="connsiteY221" fmla="*/ 156783 h 282293"/>
              <a:gd name="connsiteX222" fmla="*/ 11797600 w 16882863"/>
              <a:gd name="connsiteY222" fmla="*/ 142556 h 282293"/>
              <a:gd name="connsiteX223" fmla="*/ 11996793 w 16882863"/>
              <a:gd name="connsiteY223" fmla="*/ 16 h 282293"/>
              <a:gd name="connsiteX224" fmla="*/ 12025175 w 16882863"/>
              <a:gd name="connsiteY224" fmla="*/ 7540 h 282293"/>
              <a:gd name="connsiteX225" fmla="*/ 12055971 w 16882863"/>
              <a:gd name="connsiteY225" fmla="*/ 153078 h 282293"/>
              <a:gd name="connsiteX226" fmla="*/ 12054916 w 16882863"/>
              <a:gd name="connsiteY226" fmla="*/ 156782 h 282293"/>
              <a:gd name="connsiteX227" fmla="*/ 12065478 w 16882863"/>
              <a:gd name="connsiteY227" fmla="*/ 142556 h 282293"/>
              <a:gd name="connsiteX228" fmla="*/ 12264671 w 16882863"/>
              <a:gd name="connsiteY228" fmla="*/ 16 h 282293"/>
              <a:gd name="connsiteX229" fmla="*/ 12293053 w 16882863"/>
              <a:gd name="connsiteY229" fmla="*/ 7540 h 282293"/>
              <a:gd name="connsiteX230" fmla="*/ 12323849 w 16882863"/>
              <a:gd name="connsiteY230" fmla="*/ 153078 h 282293"/>
              <a:gd name="connsiteX231" fmla="*/ 12322793 w 16882863"/>
              <a:gd name="connsiteY231" fmla="*/ 156785 h 282293"/>
              <a:gd name="connsiteX232" fmla="*/ 12333357 w 16882863"/>
              <a:gd name="connsiteY232" fmla="*/ 142556 h 282293"/>
              <a:gd name="connsiteX233" fmla="*/ 12532550 w 16882863"/>
              <a:gd name="connsiteY233" fmla="*/ 16 h 282293"/>
              <a:gd name="connsiteX234" fmla="*/ 12560932 w 16882863"/>
              <a:gd name="connsiteY234" fmla="*/ 7540 h 282293"/>
              <a:gd name="connsiteX235" fmla="*/ 12591728 w 16882863"/>
              <a:gd name="connsiteY235" fmla="*/ 153078 h 282293"/>
              <a:gd name="connsiteX236" fmla="*/ 12590673 w 16882863"/>
              <a:gd name="connsiteY236" fmla="*/ 156782 h 282293"/>
              <a:gd name="connsiteX237" fmla="*/ 12601235 w 16882863"/>
              <a:gd name="connsiteY237" fmla="*/ 142556 h 282293"/>
              <a:gd name="connsiteX238" fmla="*/ 12800428 w 16882863"/>
              <a:gd name="connsiteY238" fmla="*/ 16 h 282293"/>
              <a:gd name="connsiteX239" fmla="*/ 12828810 w 16882863"/>
              <a:gd name="connsiteY239" fmla="*/ 7540 h 282293"/>
              <a:gd name="connsiteX240" fmla="*/ 12859606 w 16882863"/>
              <a:gd name="connsiteY240" fmla="*/ 153078 h 282293"/>
              <a:gd name="connsiteX241" fmla="*/ 12858551 w 16882863"/>
              <a:gd name="connsiteY241" fmla="*/ 156782 h 282293"/>
              <a:gd name="connsiteX242" fmla="*/ 12869113 w 16882863"/>
              <a:gd name="connsiteY242" fmla="*/ 142556 h 282293"/>
              <a:gd name="connsiteX243" fmla="*/ 13068306 w 16882863"/>
              <a:gd name="connsiteY243" fmla="*/ 16 h 282293"/>
              <a:gd name="connsiteX244" fmla="*/ 13096688 w 16882863"/>
              <a:gd name="connsiteY244" fmla="*/ 7540 h 282293"/>
              <a:gd name="connsiteX245" fmla="*/ 13127484 w 16882863"/>
              <a:gd name="connsiteY245" fmla="*/ 153078 h 282293"/>
              <a:gd name="connsiteX246" fmla="*/ 13126428 w 16882863"/>
              <a:gd name="connsiteY246" fmla="*/ 156785 h 282293"/>
              <a:gd name="connsiteX247" fmla="*/ 13136992 w 16882863"/>
              <a:gd name="connsiteY247" fmla="*/ 142556 h 282293"/>
              <a:gd name="connsiteX248" fmla="*/ 13336185 w 16882863"/>
              <a:gd name="connsiteY248" fmla="*/ 16 h 282293"/>
              <a:gd name="connsiteX249" fmla="*/ 13364567 w 16882863"/>
              <a:gd name="connsiteY249" fmla="*/ 7540 h 282293"/>
              <a:gd name="connsiteX250" fmla="*/ 13395363 w 16882863"/>
              <a:gd name="connsiteY250" fmla="*/ 153078 h 282293"/>
              <a:gd name="connsiteX251" fmla="*/ 13394307 w 16882863"/>
              <a:gd name="connsiteY251" fmla="*/ 156783 h 282293"/>
              <a:gd name="connsiteX252" fmla="*/ 13404870 w 16882863"/>
              <a:gd name="connsiteY252" fmla="*/ 142556 h 282293"/>
              <a:gd name="connsiteX253" fmla="*/ 13604063 w 16882863"/>
              <a:gd name="connsiteY253" fmla="*/ 16 h 282293"/>
              <a:gd name="connsiteX254" fmla="*/ 13632445 w 16882863"/>
              <a:gd name="connsiteY254" fmla="*/ 7540 h 282293"/>
              <a:gd name="connsiteX255" fmla="*/ 13663241 w 16882863"/>
              <a:gd name="connsiteY255" fmla="*/ 153078 h 282293"/>
              <a:gd name="connsiteX256" fmla="*/ 13662186 w 16882863"/>
              <a:gd name="connsiteY256" fmla="*/ 156782 h 282293"/>
              <a:gd name="connsiteX257" fmla="*/ 13672748 w 16882863"/>
              <a:gd name="connsiteY257" fmla="*/ 142556 h 282293"/>
              <a:gd name="connsiteX258" fmla="*/ 13871941 w 16882863"/>
              <a:gd name="connsiteY258" fmla="*/ 16 h 282293"/>
              <a:gd name="connsiteX259" fmla="*/ 13900323 w 16882863"/>
              <a:gd name="connsiteY259" fmla="*/ 7540 h 282293"/>
              <a:gd name="connsiteX260" fmla="*/ 13931119 w 16882863"/>
              <a:gd name="connsiteY260" fmla="*/ 153078 h 282293"/>
              <a:gd name="connsiteX261" fmla="*/ 13930063 w 16882863"/>
              <a:gd name="connsiteY261" fmla="*/ 156785 h 282293"/>
              <a:gd name="connsiteX262" fmla="*/ 13940627 w 16882863"/>
              <a:gd name="connsiteY262" fmla="*/ 142556 h 282293"/>
              <a:gd name="connsiteX263" fmla="*/ 14139820 w 16882863"/>
              <a:gd name="connsiteY263" fmla="*/ 16 h 282293"/>
              <a:gd name="connsiteX264" fmla="*/ 14168202 w 16882863"/>
              <a:gd name="connsiteY264" fmla="*/ 7540 h 282293"/>
              <a:gd name="connsiteX265" fmla="*/ 14198998 w 16882863"/>
              <a:gd name="connsiteY265" fmla="*/ 153078 h 282293"/>
              <a:gd name="connsiteX266" fmla="*/ 14197943 w 16882863"/>
              <a:gd name="connsiteY266" fmla="*/ 156782 h 282293"/>
              <a:gd name="connsiteX267" fmla="*/ 14208505 w 16882863"/>
              <a:gd name="connsiteY267" fmla="*/ 142556 h 282293"/>
              <a:gd name="connsiteX268" fmla="*/ 14407698 w 16882863"/>
              <a:gd name="connsiteY268" fmla="*/ 16 h 282293"/>
              <a:gd name="connsiteX269" fmla="*/ 14436080 w 16882863"/>
              <a:gd name="connsiteY269" fmla="*/ 7540 h 282293"/>
              <a:gd name="connsiteX270" fmla="*/ 14466876 w 16882863"/>
              <a:gd name="connsiteY270" fmla="*/ 153078 h 282293"/>
              <a:gd name="connsiteX271" fmla="*/ 14465821 w 16882863"/>
              <a:gd name="connsiteY271" fmla="*/ 156782 h 282293"/>
              <a:gd name="connsiteX272" fmla="*/ 14476383 w 16882863"/>
              <a:gd name="connsiteY272" fmla="*/ 142556 h 282293"/>
              <a:gd name="connsiteX273" fmla="*/ 14675576 w 16882863"/>
              <a:gd name="connsiteY273" fmla="*/ 16 h 282293"/>
              <a:gd name="connsiteX274" fmla="*/ 14703958 w 16882863"/>
              <a:gd name="connsiteY274" fmla="*/ 7540 h 282293"/>
              <a:gd name="connsiteX275" fmla="*/ 14734754 w 16882863"/>
              <a:gd name="connsiteY275" fmla="*/ 153078 h 282293"/>
              <a:gd name="connsiteX276" fmla="*/ 14733698 w 16882863"/>
              <a:gd name="connsiteY276" fmla="*/ 156785 h 282293"/>
              <a:gd name="connsiteX277" fmla="*/ 14744262 w 16882863"/>
              <a:gd name="connsiteY277" fmla="*/ 142556 h 282293"/>
              <a:gd name="connsiteX278" fmla="*/ 14943455 w 16882863"/>
              <a:gd name="connsiteY278" fmla="*/ 16 h 282293"/>
              <a:gd name="connsiteX279" fmla="*/ 14971837 w 16882863"/>
              <a:gd name="connsiteY279" fmla="*/ 7540 h 282293"/>
              <a:gd name="connsiteX280" fmla="*/ 15002633 w 16882863"/>
              <a:gd name="connsiteY280" fmla="*/ 153078 h 282293"/>
              <a:gd name="connsiteX281" fmla="*/ 15001577 w 16882863"/>
              <a:gd name="connsiteY281" fmla="*/ 156783 h 282293"/>
              <a:gd name="connsiteX282" fmla="*/ 15012140 w 16882863"/>
              <a:gd name="connsiteY282" fmla="*/ 142556 h 282293"/>
              <a:gd name="connsiteX283" fmla="*/ 15211333 w 16882863"/>
              <a:gd name="connsiteY283" fmla="*/ 16 h 282293"/>
              <a:gd name="connsiteX284" fmla="*/ 15239715 w 16882863"/>
              <a:gd name="connsiteY284" fmla="*/ 7540 h 282293"/>
              <a:gd name="connsiteX285" fmla="*/ 15270511 w 16882863"/>
              <a:gd name="connsiteY285" fmla="*/ 153078 h 282293"/>
              <a:gd name="connsiteX286" fmla="*/ 15269455 w 16882863"/>
              <a:gd name="connsiteY286" fmla="*/ 156783 h 282293"/>
              <a:gd name="connsiteX287" fmla="*/ 15280018 w 16882863"/>
              <a:gd name="connsiteY287" fmla="*/ 142556 h 282293"/>
              <a:gd name="connsiteX288" fmla="*/ 15479211 w 16882863"/>
              <a:gd name="connsiteY288" fmla="*/ 16 h 282293"/>
              <a:gd name="connsiteX289" fmla="*/ 15507593 w 16882863"/>
              <a:gd name="connsiteY289" fmla="*/ 7540 h 282293"/>
              <a:gd name="connsiteX290" fmla="*/ 15538389 w 16882863"/>
              <a:gd name="connsiteY290" fmla="*/ 153078 h 282293"/>
              <a:gd name="connsiteX291" fmla="*/ 15537333 w 16882863"/>
              <a:gd name="connsiteY291" fmla="*/ 156784 h 282293"/>
              <a:gd name="connsiteX292" fmla="*/ 15547897 w 16882863"/>
              <a:gd name="connsiteY292" fmla="*/ 142556 h 282293"/>
              <a:gd name="connsiteX293" fmla="*/ 15747090 w 16882863"/>
              <a:gd name="connsiteY293" fmla="*/ 16 h 282293"/>
              <a:gd name="connsiteX294" fmla="*/ 15775472 w 16882863"/>
              <a:gd name="connsiteY294" fmla="*/ 7540 h 282293"/>
              <a:gd name="connsiteX295" fmla="*/ 15806268 w 16882863"/>
              <a:gd name="connsiteY295" fmla="*/ 153078 h 282293"/>
              <a:gd name="connsiteX296" fmla="*/ 15805212 w 16882863"/>
              <a:gd name="connsiteY296" fmla="*/ 156783 h 282293"/>
              <a:gd name="connsiteX297" fmla="*/ 15815776 w 16882863"/>
              <a:gd name="connsiteY297" fmla="*/ 142556 h 282293"/>
              <a:gd name="connsiteX298" fmla="*/ 16014968 w 16882863"/>
              <a:gd name="connsiteY298" fmla="*/ 16 h 282293"/>
              <a:gd name="connsiteX299" fmla="*/ 16043350 w 16882863"/>
              <a:gd name="connsiteY299" fmla="*/ 7540 h 282293"/>
              <a:gd name="connsiteX300" fmla="*/ 16074146 w 16882863"/>
              <a:gd name="connsiteY300" fmla="*/ 153078 h 282293"/>
              <a:gd name="connsiteX301" fmla="*/ 16073090 w 16882863"/>
              <a:gd name="connsiteY301" fmla="*/ 156783 h 282293"/>
              <a:gd name="connsiteX302" fmla="*/ 16083652 w 16882863"/>
              <a:gd name="connsiteY302" fmla="*/ 142556 h 282293"/>
              <a:gd name="connsiteX303" fmla="*/ 16282846 w 16882863"/>
              <a:gd name="connsiteY303" fmla="*/ 16 h 282293"/>
              <a:gd name="connsiteX304" fmla="*/ 16311228 w 16882863"/>
              <a:gd name="connsiteY304" fmla="*/ 7540 h 282293"/>
              <a:gd name="connsiteX305" fmla="*/ 16342024 w 16882863"/>
              <a:gd name="connsiteY305" fmla="*/ 153078 h 282293"/>
              <a:gd name="connsiteX306" fmla="*/ 16340968 w 16882863"/>
              <a:gd name="connsiteY306" fmla="*/ 156785 h 282293"/>
              <a:gd name="connsiteX307" fmla="*/ 16351532 w 16882863"/>
              <a:gd name="connsiteY307" fmla="*/ 142556 h 282293"/>
              <a:gd name="connsiteX308" fmla="*/ 16550724 w 16882863"/>
              <a:gd name="connsiteY308" fmla="*/ 16 h 282293"/>
              <a:gd name="connsiteX309" fmla="*/ 16579106 w 16882863"/>
              <a:gd name="connsiteY309" fmla="*/ 7540 h 282293"/>
              <a:gd name="connsiteX310" fmla="*/ 16609904 w 16882863"/>
              <a:gd name="connsiteY310" fmla="*/ 153078 h 282293"/>
              <a:gd name="connsiteX311" fmla="*/ 16608852 w 16882863"/>
              <a:gd name="connsiteY311" fmla="*/ 156766 h 282293"/>
              <a:gd name="connsiteX312" fmla="*/ 16818594 w 16882863"/>
              <a:gd name="connsiteY312" fmla="*/ 16 h 282293"/>
              <a:gd name="connsiteX313" fmla="*/ 16846976 w 16882863"/>
              <a:gd name="connsiteY313" fmla="*/ 7540 h 282293"/>
              <a:gd name="connsiteX314" fmla="*/ 16843836 w 16882863"/>
              <a:gd name="connsiteY314" fmla="*/ 272134 h 282293"/>
              <a:gd name="connsiteX315" fmla="*/ 16839440 w 16882863"/>
              <a:gd name="connsiteY315" fmla="*/ 282293 h 282293"/>
              <a:gd name="connsiteX0" fmla="*/ 1056 w 16882863"/>
              <a:gd name="connsiteY0" fmla="*/ 153078 h 282293"/>
              <a:gd name="connsiteX1" fmla="*/ 0 w 16882863"/>
              <a:gd name="connsiteY1" fmla="*/ 156783 h 282293"/>
              <a:gd name="connsiteX2" fmla="*/ 10562 w 16882863"/>
              <a:gd name="connsiteY2" fmla="*/ 142556 h 282293"/>
              <a:gd name="connsiteX3" fmla="*/ 209755 w 16882863"/>
              <a:gd name="connsiteY3" fmla="*/ 16 h 282293"/>
              <a:gd name="connsiteX4" fmla="*/ 238137 w 16882863"/>
              <a:gd name="connsiteY4" fmla="*/ 7540 h 282293"/>
              <a:gd name="connsiteX5" fmla="*/ 268934 w 16882863"/>
              <a:gd name="connsiteY5" fmla="*/ 153078 h 282293"/>
              <a:gd name="connsiteX6" fmla="*/ 267877 w 16882863"/>
              <a:gd name="connsiteY6" fmla="*/ 156785 h 282293"/>
              <a:gd name="connsiteX7" fmla="*/ 278441 w 16882863"/>
              <a:gd name="connsiteY7" fmla="*/ 142556 h 282293"/>
              <a:gd name="connsiteX8" fmla="*/ 477634 w 16882863"/>
              <a:gd name="connsiteY8" fmla="*/ 16 h 282293"/>
              <a:gd name="connsiteX9" fmla="*/ 506016 w 16882863"/>
              <a:gd name="connsiteY9" fmla="*/ 7540 h 282293"/>
              <a:gd name="connsiteX10" fmla="*/ 536812 w 16882863"/>
              <a:gd name="connsiteY10" fmla="*/ 153078 h 282293"/>
              <a:gd name="connsiteX11" fmla="*/ 535757 w 16882863"/>
              <a:gd name="connsiteY11" fmla="*/ 156783 h 282293"/>
              <a:gd name="connsiteX12" fmla="*/ 546319 w 16882863"/>
              <a:gd name="connsiteY12" fmla="*/ 142556 h 282293"/>
              <a:gd name="connsiteX13" fmla="*/ 745512 w 16882863"/>
              <a:gd name="connsiteY13" fmla="*/ 16 h 282293"/>
              <a:gd name="connsiteX14" fmla="*/ 773894 w 16882863"/>
              <a:gd name="connsiteY14" fmla="*/ 7540 h 282293"/>
              <a:gd name="connsiteX15" fmla="*/ 804690 w 16882863"/>
              <a:gd name="connsiteY15" fmla="*/ 153078 h 282293"/>
              <a:gd name="connsiteX16" fmla="*/ 803634 w 16882863"/>
              <a:gd name="connsiteY16" fmla="*/ 156783 h 282293"/>
              <a:gd name="connsiteX17" fmla="*/ 814197 w 16882863"/>
              <a:gd name="connsiteY17" fmla="*/ 142556 h 282293"/>
              <a:gd name="connsiteX18" fmla="*/ 1013390 w 16882863"/>
              <a:gd name="connsiteY18" fmla="*/ 16 h 282293"/>
              <a:gd name="connsiteX19" fmla="*/ 1041772 w 16882863"/>
              <a:gd name="connsiteY19" fmla="*/ 7540 h 282293"/>
              <a:gd name="connsiteX20" fmla="*/ 1072568 w 16882863"/>
              <a:gd name="connsiteY20" fmla="*/ 153078 h 282293"/>
              <a:gd name="connsiteX21" fmla="*/ 1071510 w 16882863"/>
              <a:gd name="connsiteY21" fmla="*/ 156785 h 282293"/>
              <a:gd name="connsiteX22" fmla="*/ 1082076 w 16882863"/>
              <a:gd name="connsiteY22" fmla="*/ 142556 h 282293"/>
              <a:gd name="connsiteX23" fmla="*/ 1281268 w 16882863"/>
              <a:gd name="connsiteY23" fmla="*/ 16 h 282293"/>
              <a:gd name="connsiteX24" fmla="*/ 1309649 w 16882863"/>
              <a:gd name="connsiteY24" fmla="*/ 7540 h 282293"/>
              <a:gd name="connsiteX25" fmla="*/ 1340447 w 16882863"/>
              <a:gd name="connsiteY25" fmla="*/ 153078 h 282293"/>
              <a:gd name="connsiteX26" fmla="*/ 1339392 w 16882863"/>
              <a:gd name="connsiteY26" fmla="*/ 156783 h 282293"/>
              <a:gd name="connsiteX27" fmla="*/ 1349953 w 16882863"/>
              <a:gd name="connsiteY27" fmla="*/ 142556 h 282293"/>
              <a:gd name="connsiteX28" fmla="*/ 1549146 w 16882863"/>
              <a:gd name="connsiteY28" fmla="*/ 16 h 282293"/>
              <a:gd name="connsiteX29" fmla="*/ 1577528 w 16882863"/>
              <a:gd name="connsiteY29" fmla="*/ 7540 h 282293"/>
              <a:gd name="connsiteX30" fmla="*/ 1608325 w 16882863"/>
              <a:gd name="connsiteY30" fmla="*/ 153078 h 282293"/>
              <a:gd name="connsiteX31" fmla="*/ 1607269 w 16882863"/>
              <a:gd name="connsiteY31" fmla="*/ 156783 h 282293"/>
              <a:gd name="connsiteX32" fmla="*/ 1617831 w 16882863"/>
              <a:gd name="connsiteY32" fmla="*/ 142556 h 282293"/>
              <a:gd name="connsiteX33" fmla="*/ 1817024 w 16882863"/>
              <a:gd name="connsiteY33" fmla="*/ 16 h 282293"/>
              <a:gd name="connsiteX34" fmla="*/ 1845406 w 16882863"/>
              <a:gd name="connsiteY34" fmla="*/ 7540 h 282293"/>
              <a:gd name="connsiteX35" fmla="*/ 1876203 w 16882863"/>
              <a:gd name="connsiteY35" fmla="*/ 153078 h 282293"/>
              <a:gd name="connsiteX36" fmla="*/ 1875145 w 16882863"/>
              <a:gd name="connsiteY36" fmla="*/ 156785 h 282293"/>
              <a:gd name="connsiteX37" fmla="*/ 1885711 w 16882863"/>
              <a:gd name="connsiteY37" fmla="*/ 142556 h 282293"/>
              <a:gd name="connsiteX38" fmla="*/ 2084903 w 16882863"/>
              <a:gd name="connsiteY38" fmla="*/ 16 h 282293"/>
              <a:gd name="connsiteX39" fmla="*/ 2113284 w 16882863"/>
              <a:gd name="connsiteY39" fmla="*/ 7540 h 282293"/>
              <a:gd name="connsiteX40" fmla="*/ 2144081 w 16882863"/>
              <a:gd name="connsiteY40" fmla="*/ 153078 h 282293"/>
              <a:gd name="connsiteX41" fmla="*/ 2143025 w 16882863"/>
              <a:gd name="connsiteY41" fmla="*/ 156783 h 282293"/>
              <a:gd name="connsiteX42" fmla="*/ 2153589 w 16882863"/>
              <a:gd name="connsiteY42" fmla="*/ 142556 h 282293"/>
              <a:gd name="connsiteX43" fmla="*/ 2352782 w 16882863"/>
              <a:gd name="connsiteY43" fmla="*/ 16 h 282293"/>
              <a:gd name="connsiteX44" fmla="*/ 2381163 w 16882863"/>
              <a:gd name="connsiteY44" fmla="*/ 7540 h 282293"/>
              <a:gd name="connsiteX45" fmla="*/ 2411961 w 16882863"/>
              <a:gd name="connsiteY45" fmla="*/ 153078 h 282293"/>
              <a:gd name="connsiteX46" fmla="*/ 2410903 w 16882863"/>
              <a:gd name="connsiteY46" fmla="*/ 156783 h 282293"/>
              <a:gd name="connsiteX47" fmla="*/ 2421465 w 16882863"/>
              <a:gd name="connsiteY47" fmla="*/ 142556 h 282293"/>
              <a:gd name="connsiteX48" fmla="*/ 2620659 w 16882863"/>
              <a:gd name="connsiteY48" fmla="*/ 16 h 282293"/>
              <a:gd name="connsiteX49" fmla="*/ 2649041 w 16882863"/>
              <a:gd name="connsiteY49" fmla="*/ 7540 h 282293"/>
              <a:gd name="connsiteX50" fmla="*/ 2679836 w 16882863"/>
              <a:gd name="connsiteY50" fmla="*/ 153078 h 282293"/>
              <a:gd name="connsiteX51" fmla="*/ 2678780 w 16882863"/>
              <a:gd name="connsiteY51" fmla="*/ 156785 h 282293"/>
              <a:gd name="connsiteX52" fmla="*/ 2689345 w 16882863"/>
              <a:gd name="connsiteY52" fmla="*/ 142556 h 282293"/>
              <a:gd name="connsiteX53" fmla="*/ 2888538 w 16882863"/>
              <a:gd name="connsiteY53" fmla="*/ 16 h 282293"/>
              <a:gd name="connsiteX54" fmla="*/ 2916920 w 16882863"/>
              <a:gd name="connsiteY54" fmla="*/ 7540 h 282293"/>
              <a:gd name="connsiteX55" fmla="*/ 2947716 w 16882863"/>
              <a:gd name="connsiteY55" fmla="*/ 153078 h 282293"/>
              <a:gd name="connsiteX56" fmla="*/ 2946660 w 16882863"/>
              <a:gd name="connsiteY56" fmla="*/ 156783 h 282293"/>
              <a:gd name="connsiteX57" fmla="*/ 2957222 w 16882863"/>
              <a:gd name="connsiteY57" fmla="*/ 142556 h 282293"/>
              <a:gd name="connsiteX58" fmla="*/ 3156416 w 16882863"/>
              <a:gd name="connsiteY58" fmla="*/ 16 h 282293"/>
              <a:gd name="connsiteX59" fmla="*/ 3184798 w 16882863"/>
              <a:gd name="connsiteY59" fmla="*/ 7540 h 282293"/>
              <a:gd name="connsiteX60" fmla="*/ 3215593 w 16882863"/>
              <a:gd name="connsiteY60" fmla="*/ 153078 h 282293"/>
              <a:gd name="connsiteX61" fmla="*/ 3214537 w 16882863"/>
              <a:gd name="connsiteY61" fmla="*/ 156783 h 282293"/>
              <a:gd name="connsiteX62" fmla="*/ 3225100 w 16882863"/>
              <a:gd name="connsiteY62" fmla="*/ 142556 h 282293"/>
              <a:gd name="connsiteX63" fmla="*/ 3424293 w 16882863"/>
              <a:gd name="connsiteY63" fmla="*/ 16 h 282293"/>
              <a:gd name="connsiteX64" fmla="*/ 3452676 w 16882863"/>
              <a:gd name="connsiteY64" fmla="*/ 7540 h 282293"/>
              <a:gd name="connsiteX65" fmla="*/ 3483472 w 16882863"/>
              <a:gd name="connsiteY65" fmla="*/ 153078 h 282293"/>
              <a:gd name="connsiteX66" fmla="*/ 3482416 w 16882863"/>
              <a:gd name="connsiteY66" fmla="*/ 156782 h 282293"/>
              <a:gd name="connsiteX67" fmla="*/ 3492979 w 16882863"/>
              <a:gd name="connsiteY67" fmla="*/ 142556 h 282293"/>
              <a:gd name="connsiteX68" fmla="*/ 3692172 w 16882863"/>
              <a:gd name="connsiteY68" fmla="*/ 16 h 282293"/>
              <a:gd name="connsiteX69" fmla="*/ 3720553 w 16882863"/>
              <a:gd name="connsiteY69" fmla="*/ 7540 h 282293"/>
              <a:gd name="connsiteX70" fmla="*/ 3751350 w 16882863"/>
              <a:gd name="connsiteY70" fmla="*/ 153078 h 282293"/>
              <a:gd name="connsiteX71" fmla="*/ 3750294 w 16882863"/>
              <a:gd name="connsiteY71" fmla="*/ 156785 h 282293"/>
              <a:gd name="connsiteX72" fmla="*/ 3760858 w 16882863"/>
              <a:gd name="connsiteY72" fmla="*/ 142556 h 282293"/>
              <a:gd name="connsiteX73" fmla="*/ 3960051 w 16882863"/>
              <a:gd name="connsiteY73" fmla="*/ 16 h 282293"/>
              <a:gd name="connsiteX74" fmla="*/ 3988432 w 16882863"/>
              <a:gd name="connsiteY74" fmla="*/ 7540 h 282293"/>
              <a:gd name="connsiteX75" fmla="*/ 4019229 w 16882863"/>
              <a:gd name="connsiteY75" fmla="*/ 153078 h 282293"/>
              <a:gd name="connsiteX76" fmla="*/ 4018174 w 16882863"/>
              <a:gd name="connsiteY76" fmla="*/ 156782 h 282293"/>
              <a:gd name="connsiteX77" fmla="*/ 4028736 w 16882863"/>
              <a:gd name="connsiteY77" fmla="*/ 142556 h 282293"/>
              <a:gd name="connsiteX78" fmla="*/ 4227928 w 16882863"/>
              <a:gd name="connsiteY78" fmla="*/ 16 h 282293"/>
              <a:gd name="connsiteX79" fmla="*/ 4256311 w 16882863"/>
              <a:gd name="connsiteY79" fmla="*/ 7540 h 282293"/>
              <a:gd name="connsiteX80" fmla="*/ 4287106 w 16882863"/>
              <a:gd name="connsiteY80" fmla="*/ 153078 h 282293"/>
              <a:gd name="connsiteX81" fmla="*/ 4286052 w 16882863"/>
              <a:gd name="connsiteY81" fmla="*/ 156782 h 282293"/>
              <a:gd name="connsiteX82" fmla="*/ 4296613 w 16882863"/>
              <a:gd name="connsiteY82" fmla="*/ 142556 h 282293"/>
              <a:gd name="connsiteX83" fmla="*/ 4495806 w 16882863"/>
              <a:gd name="connsiteY83" fmla="*/ 16 h 282293"/>
              <a:gd name="connsiteX84" fmla="*/ 4524189 w 16882863"/>
              <a:gd name="connsiteY84" fmla="*/ 7540 h 282293"/>
              <a:gd name="connsiteX85" fmla="*/ 4554984 w 16882863"/>
              <a:gd name="connsiteY85" fmla="*/ 153078 h 282293"/>
              <a:gd name="connsiteX86" fmla="*/ 4553928 w 16882863"/>
              <a:gd name="connsiteY86" fmla="*/ 156785 h 282293"/>
              <a:gd name="connsiteX87" fmla="*/ 4564492 w 16882863"/>
              <a:gd name="connsiteY87" fmla="*/ 142556 h 282293"/>
              <a:gd name="connsiteX88" fmla="*/ 4763685 w 16882863"/>
              <a:gd name="connsiteY88" fmla="*/ 16 h 282293"/>
              <a:gd name="connsiteX89" fmla="*/ 4792068 w 16882863"/>
              <a:gd name="connsiteY89" fmla="*/ 7540 h 282293"/>
              <a:gd name="connsiteX90" fmla="*/ 4822864 w 16882863"/>
              <a:gd name="connsiteY90" fmla="*/ 153078 h 282293"/>
              <a:gd name="connsiteX91" fmla="*/ 4821807 w 16882863"/>
              <a:gd name="connsiteY91" fmla="*/ 156783 h 282293"/>
              <a:gd name="connsiteX92" fmla="*/ 4832371 w 16882863"/>
              <a:gd name="connsiteY92" fmla="*/ 142556 h 282293"/>
              <a:gd name="connsiteX93" fmla="*/ 5031564 w 16882863"/>
              <a:gd name="connsiteY93" fmla="*/ 16 h 282293"/>
              <a:gd name="connsiteX94" fmla="*/ 5059945 w 16882863"/>
              <a:gd name="connsiteY94" fmla="*/ 7540 h 282293"/>
              <a:gd name="connsiteX95" fmla="*/ 5090742 w 16882863"/>
              <a:gd name="connsiteY95" fmla="*/ 153078 h 282293"/>
              <a:gd name="connsiteX96" fmla="*/ 5089687 w 16882863"/>
              <a:gd name="connsiteY96" fmla="*/ 156782 h 282293"/>
              <a:gd name="connsiteX97" fmla="*/ 5100249 w 16882863"/>
              <a:gd name="connsiteY97" fmla="*/ 142556 h 282293"/>
              <a:gd name="connsiteX98" fmla="*/ 5299442 w 16882863"/>
              <a:gd name="connsiteY98" fmla="*/ 16 h 282293"/>
              <a:gd name="connsiteX99" fmla="*/ 5327823 w 16882863"/>
              <a:gd name="connsiteY99" fmla="*/ 7540 h 282293"/>
              <a:gd name="connsiteX100" fmla="*/ 5358619 w 16882863"/>
              <a:gd name="connsiteY100" fmla="*/ 153078 h 282293"/>
              <a:gd name="connsiteX101" fmla="*/ 5357564 w 16882863"/>
              <a:gd name="connsiteY101" fmla="*/ 156785 h 282293"/>
              <a:gd name="connsiteX102" fmla="*/ 5368128 w 16882863"/>
              <a:gd name="connsiteY102" fmla="*/ 142556 h 282293"/>
              <a:gd name="connsiteX103" fmla="*/ 5567320 w 16882863"/>
              <a:gd name="connsiteY103" fmla="*/ 16 h 282293"/>
              <a:gd name="connsiteX104" fmla="*/ 5595703 w 16882863"/>
              <a:gd name="connsiteY104" fmla="*/ 7540 h 282293"/>
              <a:gd name="connsiteX105" fmla="*/ 5626498 w 16882863"/>
              <a:gd name="connsiteY105" fmla="*/ 153078 h 282293"/>
              <a:gd name="connsiteX106" fmla="*/ 5625444 w 16882863"/>
              <a:gd name="connsiteY106" fmla="*/ 156782 h 282293"/>
              <a:gd name="connsiteX107" fmla="*/ 5636005 w 16882863"/>
              <a:gd name="connsiteY107" fmla="*/ 142556 h 282293"/>
              <a:gd name="connsiteX108" fmla="*/ 5835198 w 16882863"/>
              <a:gd name="connsiteY108" fmla="*/ 16 h 282293"/>
              <a:gd name="connsiteX109" fmla="*/ 5863581 w 16882863"/>
              <a:gd name="connsiteY109" fmla="*/ 7540 h 282293"/>
              <a:gd name="connsiteX110" fmla="*/ 5894376 w 16882863"/>
              <a:gd name="connsiteY110" fmla="*/ 153078 h 282293"/>
              <a:gd name="connsiteX111" fmla="*/ 5893321 w 16882863"/>
              <a:gd name="connsiteY111" fmla="*/ 156782 h 282293"/>
              <a:gd name="connsiteX112" fmla="*/ 5903883 w 16882863"/>
              <a:gd name="connsiteY112" fmla="*/ 142556 h 282293"/>
              <a:gd name="connsiteX113" fmla="*/ 6103077 w 16882863"/>
              <a:gd name="connsiteY113" fmla="*/ 16 h 282293"/>
              <a:gd name="connsiteX114" fmla="*/ 6131458 w 16882863"/>
              <a:gd name="connsiteY114" fmla="*/ 7540 h 282293"/>
              <a:gd name="connsiteX115" fmla="*/ 6162255 w 16882863"/>
              <a:gd name="connsiteY115" fmla="*/ 153078 h 282293"/>
              <a:gd name="connsiteX116" fmla="*/ 6161199 w 16882863"/>
              <a:gd name="connsiteY116" fmla="*/ 156785 h 282293"/>
              <a:gd name="connsiteX117" fmla="*/ 6171763 w 16882863"/>
              <a:gd name="connsiteY117" fmla="*/ 142556 h 282293"/>
              <a:gd name="connsiteX118" fmla="*/ 6370956 w 16882863"/>
              <a:gd name="connsiteY118" fmla="*/ 16 h 282293"/>
              <a:gd name="connsiteX119" fmla="*/ 6399337 w 16882863"/>
              <a:gd name="connsiteY119" fmla="*/ 7540 h 282293"/>
              <a:gd name="connsiteX120" fmla="*/ 6430134 w 16882863"/>
              <a:gd name="connsiteY120" fmla="*/ 153078 h 282293"/>
              <a:gd name="connsiteX121" fmla="*/ 6429078 w 16882863"/>
              <a:gd name="connsiteY121" fmla="*/ 156783 h 282293"/>
              <a:gd name="connsiteX122" fmla="*/ 6439641 w 16882863"/>
              <a:gd name="connsiteY122" fmla="*/ 142556 h 282293"/>
              <a:gd name="connsiteX123" fmla="*/ 6638834 w 16882863"/>
              <a:gd name="connsiteY123" fmla="*/ 16 h 282293"/>
              <a:gd name="connsiteX124" fmla="*/ 6667215 w 16882863"/>
              <a:gd name="connsiteY124" fmla="*/ 7540 h 282293"/>
              <a:gd name="connsiteX125" fmla="*/ 6698012 w 16882863"/>
              <a:gd name="connsiteY125" fmla="*/ 153078 h 282293"/>
              <a:gd name="connsiteX126" fmla="*/ 6696956 w 16882863"/>
              <a:gd name="connsiteY126" fmla="*/ 156783 h 282293"/>
              <a:gd name="connsiteX127" fmla="*/ 6707519 w 16882863"/>
              <a:gd name="connsiteY127" fmla="*/ 142556 h 282293"/>
              <a:gd name="connsiteX128" fmla="*/ 6906711 w 16882863"/>
              <a:gd name="connsiteY128" fmla="*/ 16 h 282293"/>
              <a:gd name="connsiteX129" fmla="*/ 6935094 w 16882863"/>
              <a:gd name="connsiteY129" fmla="*/ 7540 h 282293"/>
              <a:gd name="connsiteX130" fmla="*/ 6965889 w 16882863"/>
              <a:gd name="connsiteY130" fmla="*/ 153078 h 282293"/>
              <a:gd name="connsiteX131" fmla="*/ 6964833 w 16882863"/>
              <a:gd name="connsiteY131" fmla="*/ 156784 h 282293"/>
              <a:gd name="connsiteX132" fmla="*/ 6975397 w 16882863"/>
              <a:gd name="connsiteY132" fmla="*/ 142556 h 282293"/>
              <a:gd name="connsiteX133" fmla="*/ 7174590 w 16882863"/>
              <a:gd name="connsiteY133" fmla="*/ 16 h 282293"/>
              <a:gd name="connsiteX134" fmla="*/ 7202973 w 16882863"/>
              <a:gd name="connsiteY134" fmla="*/ 7540 h 282293"/>
              <a:gd name="connsiteX135" fmla="*/ 7233768 w 16882863"/>
              <a:gd name="connsiteY135" fmla="*/ 153078 h 282293"/>
              <a:gd name="connsiteX136" fmla="*/ 7232713 w 16882863"/>
              <a:gd name="connsiteY136" fmla="*/ 156783 h 282293"/>
              <a:gd name="connsiteX137" fmla="*/ 7243275 w 16882863"/>
              <a:gd name="connsiteY137" fmla="*/ 142556 h 282293"/>
              <a:gd name="connsiteX138" fmla="*/ 7442468 w 16882863"/>
              <a:gd name="connsiteY138" fmla="*/ 16 h 282293"/>
              <a:gd name="connsiteX139" fmla="*/ 7470850 w 16882863"/>
              <a:gd name="connsiteY139" fmla="*/ 7540 h 282293"/>
              <a:gd name="connsiteX140" fmla="*/ 7501646 w 16882863"/>
              <a:gd name="connsiteY140" fmla="*/ 153078 h 282293"/>
              <a:gd name="connsiteX141" fmla="*/ 7500590 w 16882863"/>
              <a:gd name="connsiteY141" fmla="*/ 156783 h 282293"/>
              <a:gd name="connsiteX142" fmla="*/ 7511153 w 16882863"/>
              <a:gd name="connsiteY142" fmla="*/ 142556 h 282293"/>
              <a:gd name="connsiteX143" fmla="*/ 7710346 w 16882863"/>
              <a:gd name="connsiteY143" fmla="*/ 16 h 282293"/>
              <a:gd name="connsiteX144" fmla="*/ 7738728 w 16882863"/>
              <a:gd name="connsiteY144" fmla="*/ 7540 h 282293"/>
              <a:gd name="connsiteX145" fmla="*/ 7769524 w 16882863"/>
              <a:gd name="connsiteY145" fmla="*/ 153078 h 282293"/>
              <a:gd name="connsiteX146" fmla="*/ 7768468 w 16882863"/>
              <a:gd name="connsiteY146" fmla="*/ 156785 h 282293"/>
              <a:gd name="connsiteX147" fmla="*/ 7779032 w 16882863"/>
              <a:gd name="connsiteY147" fmla="*/ 142556 h 282293"/>
              <a:gd name="connsiteX148" fmla="*/ 7978224 w 16882863"/>
              <a:gd name="connsiteY148" fmla="*/ 16 h 282293"/>
              <a:gd name="connsiteX149" fmla="*/ 8006606 w 16882863"/>
              <a:gd name="connsiteY149" fmla="*/ 7540 h 282293"/>
              <a:gd name="connsiteX150" fmla="*/ 8037403 w 16882863"/>
              <a:gd name="connsiteY150" fmla="*/ 153078 h 282293"/>
              <a:gd name="connsiteX151" fmla="*/ 8036352 w 16882863"/>
              <a:gd name="connsiteY151" fmla="*/ 156766 h 282293"/>
              <a:gd name="connsiteX152" fmla="*/ 8046902 w 16882863"/>
              <a:gd name="connsiteY152" fmla="*/ 142556 h 282293"/>
              <a:gd name="connsiteX153" fmla="*/ 8246094 w 16882863"/>
              <a:gd name="connsiteY153" fmla="*/ 16 h 282293"/>
              <a:gd name="connsiteX154" fmla="*/ 8274476 w 16882863"/>
              <a:gd name="connsiteY154" fmla="*/ 7540 h 282293"/>
              <a:gd name="connsiteX155" fmla="*/ 8305273 w 16882863"/>
              <a:gd name="connsiteY155" fmla="*/ 153078 h 282293"/>
              <a:gd name="connsiteX156" fmla="*/ 8304374 w 16882863"/>
              <a:gd name="connsiteY156" fmla="*/ 156232 h 282293"/>
              <a:gd name="connsiteX157" fmla="*/ 8304426 w 16882863"/>
              <a:gd name="connsiteY157" fmla="*/ 156154 h 282293"/>
              <a:gd name="connsiteX158" fmla="*/ 8514377 w 16882863"/>
              <a:gd name="connsiteY158" fmla="*/ 16 h 282293"/>
              <a:gd name="connsiteX159" fmla="*/ 8542759 w 16882863"/>
              <a:gd name="connsiteY159" fmla="*/ 7540 h 282293"/>
              <a:gd name="connsiteX160" fmla="*/ 8573556 w 16882863"/>
              <a:gd name="connsiteY160" fmla="*/ 153078 h 282293"/>
              <a:gd name="connsiteX161" fmla="*/ 8572500 w 16882863"/>
              <a:gd name="connsiteY161" fmla="*/ 156783 h 282293"/>
              <a:gd name="connsiteX162" fmla="*/ 8583062 w 16882863"/>
              <a:gd name="connsiteY162" fmla="*/ 142556 h 282293"/>
              <a:gd name="connsiteX163" fmla="*/ 8782255 w 16882863"/>
              <a:gd name="connsiteY163" fmla="*/ 16 h 282293"/>
              <a:gd name="connsiteX164" fmla="*/ 8810637 w 16882863"/>
              <a:gd name="connsiteY164" fmla="*/ 7540 h 282293"/>
              <a:gd name="connsiteX165" fmla="*/ 8841434 w 16882863"/>
              <a:gd name="connsiteY165" fmla="*/ 153078 h 282293"/>
              <a:gd name="connsiteX166" fmla="*/ 8840377 w 16882863"/>
              <a:gd name="connsiteY166" fmla="*/ 156785 h 282293"/>
              <a:gd name="connsiteX167" fmla="*/ 8850941 w 16882863"/>
              <a:gd name="connsiteY167" fmla="*/ 142556 h 282293"/>
              <a:gd name="connsiteX168" fmla="*/ 9050134 w 16882863"/>
              <a:gd name="connsiteY168" fmla="*/ 16 h 282293"/>
              <a:gd name="connsiteX169" fmla="*/ 9078516 w 16882863"/>
              <a:gd name="connsiteY169" fmla="*/ 7540 h 282293"/>
              <a:gd name="connsiteX170" fmla="*/ 9109312 w 16882863"/>
              <a:gd name="connsiteY170" fmla="*/ 153078 h 282293"/>
              <a:gd name="connsiteX171" fmla="*/ 9108257 w 16882863"/>
              <a:gd name="connsiteY171" fmla="*/ 156783 h 282293"/>
              <a:gd name="connsiteX172" fmla="*/ 9118819 w 16882863"/>
              <a:gd name="connsiteY172" fmla="*/ 142556 h 282293"/>
              <a:gd name="connsiteX173" fmla="*/ 9318012 w 16882863"/>
              <a:gd name="connsiteY173" fmla="*/ 16 h 282293"/>
              <a:gd name="connsiteX174" fmla="*/ 9346394 w 16882863"/>
              <a:gd name="connsiteY174" fmla="*/ 7540 h 282293"/>
              <a:gd name="connsiteX175" fmla="*/ 9377190 w 16882863"/>
              <a:gd name="connsiteY175" fmla="*/ 153078 h 282293"/>
              <a:gd name="connsiteX176" fmla="*/ 9376134 w 16882863"/>
              <a:gd name="connsiteY176" fmla="*/ 156783 h 282293"/>
              <a:gd name="connsiteX177" fmla="*/ 9386697 w 16882863"/>
              <a:gd name="connsiteY177" fmla="*/ 142556 h 282293"/>
              <a:gd name="connsiteX178" fmla="*/ 9585890 w 16882863"/>
              <a:gd name="connsiteY178" fmla="*/ 16 h 282293"/>
              <a:gd name="connsiteX179" fmla="*/ 9614272 w 16882863"/>
              <a:gd name="connsiteY179" fmla="*/ 7540 h 282293"/>
              <a:gd name="connsiteX180" fmla="*/ 9645068 w 16882863"/>
              <a:gd name="connsiteY180" fmla="*/ 153078 h 282293"/>
              <a:gd name="connsiteX181" fmla="*/ 9644010 w 16882863"/>
              <a:gd name="connsiteY181" fmla="*/ 156785 h 282293"/>
              <a:gd name="connsiteX182" fmla="*/ 9654575 w 16882863"/>
              <a:gd name="connsiteY182" fmla="*/ 142556 h 282293"/>
              <a:gd name="connsiteX183" fmla="*/ 9853768 w 16882863"/>
              <a:gd name="connsiteY183" fmla="*/ 16 h 282293"/>
              <a:gd name="connsiteX184" fmla="*/ 9882149 w 16882863"/>
              <a:gd name="connsiteY184" fmla="*/ 7540 h 282293"/>
              <a:gd name="connsiteX185" fmla="*/ 9912947 w 16882863"/>
              <a:gd name="connsiteY185" fmla="*/ 153078 h 282293"/>
              <a:gd name="connsiteX186" fmla="*/ 9911891 w 16882863"/>
              <a:gd name="connsiteY186" fmla="*/ 156783 h 282293"/>
              <a:gd name="connsiteX187" fmla="*/ 9922453 w 16882863"/>
              <a:gd name="connsiteY187" fmla="*/ 142556 h 282293"/>
              <a:gd name="connsiteX188" fmla="*/ 10121646 w 16882863"/>
              <a:gd name="connsiteY188" fmla="*/ 16 h 282293"/>
              <a:gd name="connsiteX189" fmla="*/ 10150028 w 16882863"/>
              <a:gd name="connsiteY189" fmla="*/ 7540 h 282293"/>
              <a:gd name="connsiteX190" fmla="*/ 10180825 w 16882863"/>
              <a:gd name="connsiteY190" fmla="*/ 153078 h 282293"/>
              <a:gd name="connsiteX191" fmla="*/ 10179769 w 16882863"/>
              <a:gd name="connsiteY191" fmla="*/ 156783 h 282293"/>
              <a:gd name="connsiteX192" fmla="*/ 10190331 w 16882863"/>
              <a:gd name="connsiteY192" fmla="*/ 142556 h 282293"/>
              <a:gd name="connsiteX193" fmla="*/ 10389524 w 16882863"/>
              <a:gd name="connsiteY193" fmla="*/ 16 h 282293"/>
              <a:gd name="connsiteX194" fmla="*/ 10417906 w 16882863"/>
              <a:gd name="connsiteY194" fmla="*/ 7540 h 282293"/>
              <a:gd name="connsiteX195" fmla="*/ 10448703 w 16882863"/>
              <a:gd name="connsiteY195" fmla="*/ 153078 h 282293"/>
              <a:gd name="connsiteX196" fmla="*/ 10447645 w 16882863"/>
              <a:gd name="connsiteY196" fmla="*/ 156785 h 282293"/>
              <a:gd name="connsiteX197" fmla="*/ 10458211 w 16882863"/>
              <a:gd name="connsiteY197" fmla="*/ 142556 h 282293"/>
              <a:gd name="connsiteX198" fmla="*/ 10657403 w 16882863"/>
              <a:gd name="connsiteY198" fmla="*/ 16 h 282293"/>
              <a:gd name="connsiteX199" fmla="*/ 10685784 w 16882863"/>
              <a:gd name="connsiteY199" fmla="*/ 7540 h 282293"/>
              <a:gd name="connsiteX200" fmla="*/ 10716581 w 16882863"/>
              <a:gd name="connsiteY200" fmla="*/ 153078 h 282293"/>
              <a:gd name="connsiteX201" fmla="*/ 10715525 w 16882863"/>
              <a:gd name="connsiteY201" fmla="*/ 156783 h 282293"/>
              <a:gd name="connsiteX202" fmla="*/ 10726089 w 16882863"/>
              <a:gd name="connsiteY202" fmla="*/ 142556 h 282293"/>
              <a:gd name="connsiteX203" fmla="*/ 10925281 w 16882863"/>
              <a:gd name="connsiteY203" fmla="*/ 16 h 282293"/>
              <a:gd name="connsiteX204" fmla="*/ 10953663 w 16882863"/>
              <a:gd name="connsiteY204" fmla="*/ 7540 h 282293"/>
              <a:gd name="connsiteX205" fmla="*/ 10984460 w 16882863"/>
              <a:gd name="connsiteY205" fmla="*/ 153078 h 282293"/>
              <a:gd name="connsiteX206" fmla="*/ 10983403 w 16882863"/>
              <a:gd name="connsiteY206" fmla="*/ 156783 h 282293"/>
              <a:gd name="connsiteX207" fmla="*/ 10993965 w 16882863"/>
              <a:gd name="connsiteY207" fmla="*/ 142556 h 282293"/>
              <a:gd name="connsiteX208" fmla="*/ 11193159 w 16882863"/>
              <a:gd name="connsiteY208" fmla="*/ 16 h 282293"/>
              <a:gd name="connsiteX209" fmla="*/ 11221541 w 16882863"/>
              <a:gd name="connsiteY209" fmla="*/ 7540 h 282293"/>
              <a:gd name="connsiteX210" fmla="*/ 11252336 w 16882863"/>
              <a:gd name="connsiteY210" fmla="*/ 153078 h 282293"/>
              <a:gd name="connsiteX211" fmla="*/ 11251280 w 16882863"/>
              <a:gd name="connsiteY211" fmla="*/ 156785 h 282293"/>
              <a:gd name="connsiteX212" fmla="*/ 11261845 w 16882863"/>
              <a:gd name="connsiteY212" fmla="*/ 142556 h 282293"/>
              <a:gd name="connsiteX213" fmla="*/ 11461038 w 16882863"/>
              <a:gd name="connsiteY213" fmla="*/ 16 h 282293"/>
              <a:gd name="connsiteX214" fmla="*/ 11489419 w 16882863"/>
              <a:gd name="connsiteY214" fmla="*/ 7540 h 282293"/>
              <a:gd name="connsiteX215" fmla="*/ 11520216 w 16882863"/>
              <a:gd name="connsiteY215" fmla="*/ 153078 h 282293"/>
              <a:gd name="connsiteX216" fmla="*/ 11519160 w 16882863"/>
              <a:gd name="connsiteY216" fmla="*/ 156783 h 282293"/>
              <a:gd name="connsiteX217" fmla="*/ 11529722 w 16882863"/>
              <a:gd name="connsiteY217" fmla="*/ 142556 h 282293"/>
              <a:gd name="connsiteX218" fmla="*/ 11728916 w 16882863"/>
              <a:gd name="connsiteY218" fmla="*/ 16 h 282293"/>
              <a:gd name="connsiteX219" fmla="*/ 11757297 w 16882863"/>
              <a:gd name="connsiteY219" fmla="*/ 7540 h 282293"/>
              <a:gd name="connsiteX220" fmla="*/ 11788093 w 16882863"/>
              <a:gd name="connsiteY220" fmla="*/ 153078 h 282293"/>
              <a:gd name="connsiteX221" fmla="*/ 11787037 w 16882863"/>
              <a:gd name="connsiteY221" fmla="*/ 156783 h 282293"/>
              <a:gd name="connsiteX222" fmla="*/ 11797600 w 16882863"/>
              <a:gd name="connsiteY222" fmla="*/ 142556 h 282293"/>
              <a:gd name="connsiteX223" fmla="*/ 11996793 w 16882863"/>
              <a:gd name="connsiteY223" fmla="*/ 16 h 282293"/>
              <a:gd name="connsiteX224" fmla="*/ 12025175 w 16882863"/>
              <a:gd name="connsiteY224" fmla="*/ 7540 h 282293"/>
              <a:gd name="connsiteX225" fmla="*/ 12055971 w 16882863"/>
              <a:gd name="connsiteY225" fmla="*/ 153078 h 282293"/>
              <a:gd name="connsiteX226" fmla="*/ 12054916 w 16882863"/>
              <a:gd name="connsiteY226" fmla="*/ 156782 h 282293"/>
              <a:gd name="connsiteX227" fmla="*/ 12065478 w 16882863"/>
              <a:gd name="connsiteY227" fmla="*/ 142556 h 282293"/>
              <a:gd name="connsiteX228" fmla="*/ 12264671 w 16882863"/>
              <a:gd name="connsiteY228" fmla="*/ 16 h 282293"/>
              <a:gd name="connsiteX229" fmla="*/ 12293053 w 16882863"/>
              <a:gd name="connsiteY229" fmla="*/ 7540 h 282293"/>
              <a:gd name="connsiteX230" fmla="*/ 12323849 w 16882863"/>
              <a:gd name="connsiteY230" fmla="*/ 153078 h 282293"/>
              <a:gd name="connsiteX231" fmla="*/ 12322793 w 16882863"/>
              <a:gd name="connsiteY231" fmla="*/ 156785 h 282293"/>
              <a:gd name="connsiteX232" fmla="*/ 12333357 w 16882863"/>
              <a:gd name="connsiteY232" fmla="*/ 142556 h 282293"/>
              <a:gd name="connsiteX233" fmla="*/ 12532550 w 16882863"/>
              <a:gd name="connsiteY233" fmla="*/ 16 h 282293"/>
              <a:gd name="connsiteX234" fmla="*/ 12560932 w 16882863"/>
              <a:gd name="connsiteY234" fmla="*/ 7540 h 282293"/>
              <a:gd name="connsiteX235" fmla="*/ 12591728 w 16882863"/>
              <a:gd name="connsiteY235" fmla="*/ 153078 h 282293"/>
              <a:gd name="connsiteX236" fmla="*/ 12590673 w 16882863"/>
              <a:gd name="connsiteY236" fmla="*/ 156782 h 282293"/>
              <a:gd name="connsiteX237" fmla="*/ 12601235 w 16882863"/>
              <a:gd name="connsiteY237" fmla="*/ 142556 h 282293"/>
              <a:gd name="connsiteX238" fmla="*/ 12800428 w 16882863"/>
              <a:gd name="connsiteY238" fmla="*/ 16 h 282293"/>
              <a:gd name="connsiteX239" fmla="*/ 12828810 w 16882863"/>
              <a:gd name="connsiteY239" fmla="*/ 7540 h 282293"/>
              <a:gd name="connsiteX240" fmla="*/ 12859606 w 16882863"/>
              <a:gd name="connsiteY240" fmla="*/ 153078 h 282293"/>
              <a:gd name="connsiteX241" fmla="*/ 12858551 w 16882863"/>
              <a:gd name="connsiteY241" fmla="*/ 156782 h 282293"/>
              <a:gd name="connsiteX242" fmla="*/ 12869113 w 16882863"/>
              <a:gd name="connsiteY242" fmla="*/ 142556 h 282293"/>
              <a:gd name="connsiteX243" fmla="*/ 13068306 w 16882863"/>
              <a:gd name="connsiteY243" fmla="*/ 16 h 282293"/>
              <a:gd name="connsiteX244" fmla="*/ 13096688 w 16882863"/>
              <a:gd name="connsiteY244" fmla="*/ 7540 h 282293"/>
              <a:gd name="connsiteX245" fmla="*/ 13127484 w 16882863"/>
              <a:gd name="connsiteY245" fmla="*/ 153078 h 282293"/>
              <a:gd name="connsiteX246" fmla="*/ 13126428 w 16882863"/>
              <a:gd name="connsiteY246" fmla="*/ 156785 h 282293"/>
              <a:gd name="connsiteX247" fmla="*/ 13136992 w 16882863"/>
              <a:gd name="connsiteY247" fmla="*/ 142556 h 282293"/>
              <a:gd name="connsiteX248" fmla="*/ 13336185 w 16882863"/>
              <a:gd name="connsiteY248" fmla="*/ 16 h 282293"/>
              <a:gd name="connsiteX249" fmla="*/ 13364567 w 16882863"/>
              <a:gd name="connsiteY249" fmla="*/ 7540 h 282293"/>
              <a:gd name="connsiteX250" fmla="*/ 13395363 w 16882863"/>
              <a:gd name="connsiteY250" fmla="*/ 153078 h 282293"/>
              <a:gd name="connsiteX251" fmla="*/ 13394307 w 16882863"/>
              <a:gd name="connsiteY251" fmla="*/ 156783 h 282293"/>
              <a:gd name="connsiteX252" fmla="*/ 13404870 w 16882863"/>
              <a:gd name="connsiteY252" fmla="*/ 142556 h 282293"/>
              <a:gd name="connsiteX253" fmla="*/ 13604063 w 16882863"/>
              <a:gd name="connsiteY253" fmla="*/ 16 h 282293"/>
              <a:gd name="connsiteX254" fmla="*/ 13632445 w 16882863"/>
              <a:gd name="connsiteY254" fmla="*/ 7540 h 282293"/>
              <a:gd name="connsiteX255" fmla="*/ 13663241 w 16882863"/>
              <a:gd name="connsiteY255" fmla="*/ 153078 h 282293"/>
              <a:gd name="connsiteX256" fmla="*/ 13662186 w 16882863"/>
              <a:gd name="connsiteY256" fmla="*/ 156782 h 282293"/>
              <a:gd name="connsiteX257" fmla="*/ 13672748 w 16882863"/>
              <a:gd name="connsiteY257" fmla="*/ 142556 h 282293"/>
              <a:gd name="connsiteX258" fmla="*/ 13871941 w 16882863"/>
              <a:gd name="connsiteY258" fmla="*/ 16 h 282293"/>
              <a:gd name="connsiteX259" fmla="*/ 13900323 w 16882863"/>
              <a:gd name="connsiteY259" fmla="*/ 7540 h 282293"/>
              <a:gd name="connsiteX260" fmla="*/ 13931119 w 16882863"/>
              <a:gd name="connsiteY260" fmla="*/ 153078 h 282293"/>
              <a:gd name="connsiteX261" fmla="*/ 13930063 w 16882863"/>
              <a:gd name="connsiteY261" fmla="*/ 156785 h 282293"/>
              <a:gd name="connsiteX262" fmla="*/ 13940627 w 16882863"/>
              <a:gd name="connsiteY262" fmla="*/ 142556 h 282293"/>
              <a:gd name="connsiteX263" fmla="*/ 14139820 w 16882863"/>
              <a:gd name="connsiteY263" fmla="*/ 16 h 282293"/>
              <a:gd name="connsiteX264" fmla="*/ 14168202 w 16882863"/>
              <a:gd name="connsiteY264" fmla="*/ 7540 h 282293"/>
              <a:gd name="connsiteX265" fmla="*/ 14198998 w 16882863"/>
              <a:gd name="connsiteY265" fmla="*/ 153078 h 282293"/>
              <a:gd name="connsiteX266" fmla="*/ 14197943 w 16882863"/>
              <a:gd name="connsiteY266" fmla="*/ 156782 h 282293"/>
              <a:gd name="connsiteX267" fmla="*/ 14208505 w 16882863"/>
              <a:gd name="connsiteY267" fmla="*/ 142556 h 282293"/>
              <a:gd name="connsiteX268" fmla="*/ 14407698 w 16882863"/>
              <a:gd name="connsiteY268" fmla="*/ 16 h 282293"/>
              <a:gd name="connsiteX269" fmla="*/ 14436080 w 16882863"/>
              <a:gd name="connsiteY269" fmla="*/ 7540 h 282293"/>
              <a:gd name="connsiteX270" fmla="*/ 14466876 w 16882863"/>
              <a:gd name="connsiteY270" fmla="*/ 153078 h 282293"/>
              <a:gd name="connsiteX271" fmla="*/ 14465821 w 16882863"/>
              <a:gd name="connsiteY271" fmla="*/ 156782 h 282293"/>
              <a:gd name="connsiteX272" fmla="*/ 14476383 w 16882863"/>
              <a:gd name="connsiteY272" fmla="*/ 142556 h 282293"/>
              <a:gd name="connsiteX273" fmla="*/ 14675576 w 16882863"/>
              <a:gd name="connsiteY273" fmla="*/ 16 h 282293"/>
              <a:gd name="connsiteX274" fmla="*/ 14703958 w 16882863"/>
              <a:gd name="connsiteY274" fmla="*/ 7540 h 282293"/>
              <a:gd name="connsiteX275" fmla="*/ 14734754 w 16882863"/>
              <a:gd name="connsiteY275" fmla="*/ 153078 h 282293"/>
              <a:gd name="connsiteX276" fmla="*/ 14733698 w 16882863"/>
              <a:gd name="connsiteY276" fmla="*/ 156785 h 282293"/>
              <a:gd name="connsiteX277" fmla="*/ 14744262 w 16882863"/>
              <a:gd name="connsiteY277" fmla="*/ 142556 h 282293"/>
              <a:gd name="connsiteX278" fmla="*/ 14943455 w 16882863"/>
              <a:gd name="connsiteY278" fmla="*/ 16 h 282293"/>
              <a:gd name="connsiteX279" fmla="*/ 14971837 w 16882863"/>
              <a:gd name="connsiteY279" fmla="*/ 7540 h 282293"/>
              <a:gd name="connsiteX280" fmla="*/ 15002633 w 16882863"/>
              <a:gd name="connsiteY280" fmla="*/ 153078 h 282293"/>
              <a:gd name="connsiteX281" fmla="*/ 15001577 w 16882863"/>
              <a:gd name="connsiteY281" fmla="*/ 156783 h 282293"/>
              <a:gd name="connsiteX282" fmla="*/ 15012140 w 16882863"/>
              <a:gd name="connsiteY282" fmla="*/ 142556 h 282293"/>
              <a:gd name="connsiteX283" fmla="*/ 15211333 w 16882863"/>
              <a:gd name="connsiteY283" fmla="*/ 16 h 282293"/>
              <a:gd name="connsiteX284" fmla="*/ 15239715 w 16882863"/>
              <a:gd name="connsiteY284" fmla="*/ 7540 h 282293"/>
              <a:gd name="connsiteX285" fmla="*/ 15270511 w 16882863"/>
              <a:gd name="connsiteY285" fmla="*/ 153078 h 282293"/>
              <a:gd name="connsiteX286" fmla="*/ 15269455 w 16882863"/>
              <a:gd name="connsiteY286" fmla="*/ 156783 h 282293"/>
              <a:gd name="connsiteX287" fmla="*/ 15280018 w 16882863"/>
              <a:gd name="connsiteY287" fmla="*/ 142556 h 282293"/>
              <a:gd name="connsiteX288" fmla="*/ 15479211 w 16882863"/>
              <a:gd name="connsiteY288" fmla="*/ 16 h 282293"/>
              <a:gd name="connsiteX289" fmla="*/ 15507593 w 16882863"/>
              <a:gd name="connsiteY289" fmla="*/ 7540 h 282293"/>
              <a:gd name="connsiteX290" fmla="*/ 15538389 w 16882863"/>
              <a:gd name="connsiteY290" fmla="*/ 153078 h 282293"/>
              <a:gd name="connsiteX291" fmla="*/ 15537333 w 16882863"/>
              <a:gd name="connsiteY291" fmla="*/ 156784 h 282293"/>
              <a:gd name="connsiteX292" fmla="*/ 15547897 w 16882863"/>
              <a:gd name="connsiteY292" fmla="*/ 142556 h 282293"/>
              <a:gd name="connsiteX293" fmla="*/ 15747090 w 16882863"/>
              <a:gd name="connsiteY293" fmla="*/ 16 h 282293"/>
              <a:gd name="connsiteX294" fmla="*/ 15775472 w 16882863"/>
              <a:gd name="connsiteY294" fmla="*/ 7540 h 282293"/>
              <a:gd name="connsiteX295" fmla="*/ 15806268 w 16882863"/>
              <a:gd name="connsiteY295" fmla="*/ 153078 h 282293"/>
              <a:gd name="connsiteX296" fmla="*/ 15805212 w 16882863"/>
              <a:gd name="connsiteY296" fmla="*/ 156783 h 282293"/>
              <a:gd name="connsiteX297" fmla="*/ 15815776 w 16882863"/>
              <a:gd name="connsiteY297" fmla="*/ 142556 h 282293"/>
              <a:gd name="connsiteX298" fmla="*/ 16014968 w 16882863"/>
              <a:gd name="connsiteY298" fmla="*/ 16 h 282293"/>
              <a:gd name="connsiteX299" fmla="*/ 16043350 w 16882863"/>
              <a:gd name="connsiteY299" fmla="*/ 7540 h 282293"/>
              <a:gd name="connsiteX300" fmla="*/ 16074146 w 16882863"/>
              <a:gd name="connsiteY300" fmla="*/ 153078 h 282293"/>
              <a:gd name="connsiteX301" fmla="*/ 16073090 w 16882863"/>
              <a:gd name="connsiteY301" fmla="*/ 156783 h 282293"/>
              <a:gd name="connsiteX302" fmla="*/ 16083652 w 16882863"/>
              <a:gd name="connsiteY302" fmla="*/ 142556 h 282293"/>
              <a:gd name="connsiteX303" fmla="*/ 16282846 w 16882863"/>
              <a:gd name="connsiteY303" fmla="*/ 16 h 282293"/>
              <a:gd name="connsiteX304" fmla="*/ 16311228 w 16882863"/>
              <a:gd name="connsiteY304" fmla="*/ 7540 h 282293"/>
              <a:gd name="connsiteX305" fmla="*/ 16342024 w 16882863"/>
              <a:gd name="connsiteY305" fmla="*/ 153078 h 282293"/>
              <a:gd name="connsiteX306" fmla="*/ 16340968 w 16882863"/>
              <a:gd name="connsiteY306" fmla="*/ 156785 h 282293"/>
              <a:gd name="connsiteX307" fmla="*/ 16351532 w 16882863"/>
              <a:gd name="connsiteY307" fmla="*/ 142556 h 282293"/>
              <a:gd name="connsiteX308" fmla="*/ 16550724 w 16882863"/>
              <a:gd name="connsiteY308" fmla="*/ 16 h 282293"/>
              <a:gd name="connsiteX309" fmla="*/ 16579106 w 16882863"/>
              <a:gd name="connsiteY309" fmla="*/ 7540 h 282293"/>
              <a:gd name="connsiteX310" fmla="*/ 16609904 w 16882863"/>
              <a:gd name="connsiteY310" fmla="*/ 153078 h 282293"/>
              <a:gd name="connsiteX311" fmla="*/ 16608852 w 16882863"/>
              <a:gd name="connsiteY311" fmla="*/ 156766 h 282293"/>
              <a:gd name="connsiteX312" fmla="*/ 16846976 w 16882863"/>
              <a:gd name="connsiteY312" fmla="*/ 7540 h 282293"/>
              <a:gd name="connsiteX313" fmla="*/ 16843836 w 16882863"/>
              <a:gd name="connsiteY313" fmla="*/ 272134 h 282293"/>
              <a:gd name="connsiteX314" fmla="*/ 16839440 w 16882863"/>
              <a:gd name="connsiteY314" fmla="*/ 282293 h 282293"/>
              <a:gd name="connsiteX0" fmla="*/ 1056 w 16843836"/>
              <a:gd name="connsiteY0" fmla="*/ 153078 h 282293"/>
              <a:gd name="connsiteX1" fmla="*/ 0 w 16843836"/>
              <a:gd name="connsiteY1" fmla="*/ 156783 h 282293"/>
              <a:gd name="connsiteX2" fmla="*/ 10562 w 16843836"/>
              <a:gd name="connsiteY2" fmla="*/ 142556 h 282293"/>
              <a:gd name="connsiteX3" fmla="*/ 209755 w 16843836"/>
              <a:gd name="connsiteY3" fmla="*/ 16 h 282293"/>
              <a:gd name="connsiteX4" fmla="*/ 238137 w 16843836"/>
              <a:gd name="connsiteY4" fmla="*/ 7540 h 282293"/>
              <a:gd name="connsiteX5" fmla="*/ 268934 w 16843836"/>
              <a:gd name="connsiteY5" fmla="*/ 153078 h 282293"/>
              <a:gd name="connsiteX6" fmla="*/ 267877 w 16843836"/>
              <a:gd name="connsiteY6" fmla="*/ 156785 h 282293"/>
              <a:gd name="connsiteX7" fmla="*/ 278441 w 16843836"/>
              <a:gd name="connsiteY7" fmla="*/ 142556 h 282293"/>
              <a:gd name="connsiteX8" fmla="*/ 477634 w 16843836"/>
              <a:gd name="connsiteY8" fmla="*/ 16 h 282293"/>
              <a:gd name="connsiteX9" fmla="*/ 506016 w 16843836"/>
              <a:gd name="connsiteY9" fmla="*/ 7540 h 282293"/>
              <a:gd name="connsiteX10" fmla="*/ 536812 w 16843836"/>
              <a:gd name="connsiteY10" fmla="*/ 153078 h 282293"/>
              <a:gd name="connsiteX11" fmla="*/ 535757 w 16843836"/>
              <a:gd name="connsiteY11" fmla="*/ 156783 h 282293"/>
              <a:gd name="connsiteX12" fmla="*/ 546319 w 16843836"/>
              <a:gd name="connsiteY12" fmla="*/ 142556 h 282293"/>
              <a:gd name="connsiteX13" fmla="*/ 745512 w 16843836"/>
              <a:gd name="connsiteY13" fmla="*/ 16 h 282293"/>
              <a:gd name="connsiteX14" fmla="*/ 773894 w 16843836"/>
              <a:gd name="connsiteY14" fmla="*/ 7540 h 282293"/>
              <a:gd name="connsiteX15" fmla="*/ 804690 w 16843836"/>
              <a:gd name="connsiteY15" fmla="*/ 153078 h 282293"/>
              <a:gd name="connsiteX16" fmla="*/ 803634 w 16843836"/>
              <a:gd name="connsiteY16" fmla="*/ 156783 h 282293"/>
              <a:gd name="connsiteX17" fmla="*/ 814197 w 16843836"/>
              <a:gd name="connsiteY17" fmla="*/ 142556 h 282293"/>
              <a:gd name="connsiteX18" fmla="*/ 1013390 w 16843836"/>
              <a:gd name="connsiteY18" fmla="*/ 16 h 282293"/>
              <a:gd name="connsiteX19" fmla="*/ 1041772 w 16843836"/>
              <a:gd name="connsiteY19" fmla="*/ 7540 h 282293"/>
              <a:gd name="connsiteX20" fmla="*/ 1072568 w 16843836"/>
              <a:gd name="connsiteY20" fmla="*/ 153078 h 282293"/>
              <a:gd name="connsiteX21" fmla="*/ 1071510 w 16843836"/>
              <a:gd name="connsiteY21" fmla="*/ 156785 h 282293"/>
              <a:gd name="connsiteX22" fmla="*/ 1082076 w 16843836"/>
              <a:gd name="connsiteY22" fmla="*/ 142556 h 282293"/>
              <a:gd name="connsiteX23" fmla="*/ 1281268 w 16843836"/>
              <a:gd name="connsiteY23" fmla="*/ 16 h 282293"/>
              <a:gd name="connsiteX24" fmla="*/ 1309649 w 16843836"/>
              <a:gd name="connsiteY24" fmla="*/ 7540 h 282293"/>
              <a:gd name="connsiteX25" fmla="*/ 1340447 w 16843836"/>
              <a:gd name="connsiteY25" fmla="*/ 153078 h 282293"/>
              <a:gd name="connsiteX26" fmla="*/ 1339392 w 16843836"/>
              <a:gd name="connsiteY26" fmla="*/ 156783 h 282293"/>
              <a:gd name="connsiteX27" fmla="*/ 1349953 w 16843836"/>
              <a:gd name="connsiteY27" fmla="*/ 142556 h 282293"/>
              <a:gd name="connsiteX28" fmla="*/ 1549146 w 16843836"/>
              <a:gd name="connsiteY28" fmla="*/ 16 h 282293"/>
              <a:gd name="connsiteX29" fmla="*/ 1577528 w 16843836"/>
              <a:gd name="connsiteY29" fmla="*/ 7540 h 282293"/>
              <a:gd name="connsiteX30" fmla="*/ 1608325 w 16843836"/>
              <a:gd name="connsiteY30" fmla="*/ 153078 h 282293"/>
              <a:gd name="connsiteX31" fmla="*/ 1607269 w 16843836"/>
              <a:gd name="connsiteY31" fmla="*/ 156783 h 282293"/>
              <a:gd name="connsiteX32" fmla="*/ 1617831 w 16843836"/>
              <a:gd name="connsiteY32" fmla="*/ 142556 h 282293"/>
              <a:gd name="connsiteX33" fmla="*/ 1817024 w 16843836"/>
              <a:gd name="connsiteY33" fmla="*/ 16 h 282293"/>
              <a:gd name="connsiteX34" fmla="*/ 1845406 w 16843836"/>
              <a:gd name="connsiteY34" fmla="*/ 7540 h 282293"/>
              <a:gd name="connsiteX35" fmla="*/ 1876203 w 16843836"/>
              <a:gd name="connsiteY35" fmla="*/ 153078 h 282293"/>
              <a:gd name="connsiteX36" fmla="*/ 1875145 w 16843836"/>
              <a:gd name="connsiteY36" fmla="*/ 156785 h 282293"/>
              <a:gd name="connsiteX37" fmla="*/ 1885711 w 16843836"/>
              <a:gd name="connsiteY37" fmla="*/ 142556 h 282293"/>
              <a:gd name="connsiteX38" fmla="*/ 2084903 w 16843836"/>
              <a:gd name="connsiteY38" fmla="*/ 16 h 282293"/>
              <a:gd name="connsiteX39" fmla="*/ 2113284 w 16843836"/>
              <a:gd name="connsiteY39" fmla="*/ 7540 h 282293"/>
              <a:gd name="connsiteX40" fmla="*/ 2144081 w 16843836"/>
              <a:gd name="connsiteY40" fmla="*/ 153078 h 282293"/>
              <a:gd name="connsiteX41" fmla="*/ 2143025 w 16843836"/>
              <a:gd name="connsiteY41" fmla="*/ 156783 h 282293"/>
              <a:gd name="connsiteX42" fmla="*/ 2153589 w 16843836"/>
              <a:gd name="connsiteY42" fmla="*/ 142556 h 282293"/>
              <a:gd name="connsiteX43" fmla="*/ 2352782 w 16843836"/>
              <a:gd name="connsiteY43" fmla="*/ 16 h 282293"/>
              <a:gd name="connsiteX44" fmla="*/ 2381163 w 16843836"/>
              <a:gd name="connsiteY44" fmla="*/ 7540 h 282293"/>
              <a:gd name="connsiteX45" fmla="*/ 2411961 w 16843836"/>
              <a:gd name="connsiteY45" fmla="*/ 153078 h 282293"/>
              <a:gd name="connsiteX46" fmla="*/ 2410903 w 16843836"/>
              <a:gd name="connsiteY46" fmla="*/ 156783 h 282293"/>
              <a:gd name="connsiteX47" fmla="*/ 2421465 w 16843836"/>
              <a:gd name="connsiteY47" fmla="*/ 142556 h 282293"/>
              <a:gd name="connsiteX48" fmla="*/ 2620659 w 16843836"/>
              <a:gd name="connsiteY48" fmla="*/ 16 h 282293"/>
              <a:gd name="connsiteX49" fmla="*/ 2649041 w 16843836"/>
              <a:gd name="connsiteY49" fmla="*/ 7540 h 282293"/>
              <a:gd name="connsiteX50" fmla="*/ 2679836 w 16843836"/>
              <a:gd name="connsiteY50" fmla="*/ 153078 h 282293"/>
              <a:gd name="connsiteX51" fmla="*/ 2678780 w 16843836"/>
              <a:gd name="connsiteY51" fmla="*/ 156785 h 282293"/>
              <a:gd name="connsiteX52" fmla="*/ 2689345 w 16843836"/>
              <a:gd name="connsiteY52" fmla="*/ 142556 h 282293"/>
              <a:gd name="connsiteX53" fmla="*/ 2888538 w 16843836"/>
              <a:gd name="connsiteY53" fmla="*/ 16 h 282293"/>
              <a:gd name="connsiteX54" fmla="*/ 2916920 w 16843836"/>
              <a:gd name="connsiteY54" fmla="*/ 7540 h 282293"/>
              <a:gd name="connsiteX55" fmla="*/ 2947716 w 16843836"/>
              <a:gd name="connsiteY55" fmla="*/ 153078 h 282293"/>
              <a:gd name="connsiteX56" fmla="*/ 2946660 w 16843836"/>
              <a:gd name="connsiteY56" fmla="*/ 156783 h 282293"/>
              <a:gd name="connsiteX57" fmla="*/ 2957222 w 16843836"/>
              <a:gd name="connsiteY57" fmla="*/ 142556 h 282293"/>
              <a:gd name="connsiteX58" fmla="*/ 3156416 w 16843836"/>
              <a:gd name="connsiteY58" fmla="*/ 16 h 282293"/>
              <a:gd name="connsiteX59" fmla="*/ 3184798 w 16843836"/>
              <a:gd name="connsiteY59" fmla="*/ 7540 h 282293"/>
              <a:gd name="connsiteX60" fmla="*/ 3215593 w 16843836"/>
              <a:gd name="connsiteY60" fmla="*/ 153078 h 282293"/>
              <a:gd name="connsiteX61" fmla="*/ 3214537 w 16843836"/>
              <a:gd name="connsiteY61" fmla="*/ 156783 h 282293"/>
              <a:gd name="connsiteX62" fmla="*/ 3225100 w 16843836"/>
              <a:gd name="connsiteY62" fmla="*/ 142556 h 282293"/>
              <a:gd name="connsiteX63" fmla="*/ 3424293 w 16843836"/>
              <a:gd name="connsiteY63" fmla="*/ 16 h 282293"/>
              <a:gd name="connsiteX64" fmla="*/ 3452676 w 16843836"/>
              <a:gd name="connsiteY64" fmla="*/ 7540 h 282293"/>
              <a:gd name="connsiteX65" fmla="*/ 3483472 w 16843836"/>
              <a:gd name="connsiteY65" fmla="*/ 153078 h 282293"/>
              <a:gd name="connsiteX66" fmla="*/ 3482416 w 16843836"/>
              <a:gd name="connsiteY66" fmla="*/ 156782 h 282293"/>
              <a:gd name="connsiteX67" fmla="*/ 3492979 w 16843836"/>
              <a:gd name="connsiteY67" fmla="*/ 142556 h 282293"/>
              <a:gd name="connsiteX68" fmla="*/ 3692172 w 16843836"/>
              <a:gd name="connsiteY68" fmla="*/ 16 h 282293"/>
              <a:gd name="connsiteX69" fmla="*/ 3720553 w 16843836"/>
              <a:gd name="connsiteY69" fmla="*/ 7540 h 282293"/>
              <a:gd name="connsiteX70" fmla="*/ 3751350 w 16843836"/>
              <a:gd name="connsiteY70" fmla="*/ 153078 h 282293"/>
              <a:gd name="connsiteX71" fmla="*/ 3750294 w 16843836"/>
              <a:gd name="connsiteY71" fmla="*/ 156785 h 282293"/>
              <a:gd name="connsiteX72" fmla="*/ 3760858 w 16843836"/>
              <a:gd name="connsiteY72" fmla="*/ 142556 h 282293"/>
              <a:gd name="connsiteX73" fmla="*/ 3960051 w 16843836"/>
              <a:gd name="connsiteY73" fmla="*/ 16 h 282293"/>
              <a:gd name="connsiteX74" fmla="*/ 3988432 w 16843836"/>
              <a:gd name="connsiteY74" fmla="*/ 7540 h 282293"/>
              <a:gd name="connsiteX75" fmla="*/ 4019229 w 16843836"/>
              <a:gd name="connsiteY75" fmla="*/ 153078 h 282293"/>
              <a:gd name="connsiteX76" fmla="*/ 4018174 w 16843836"/>
              <a:gd name="connsiteY76" fmla="*/ 156782 h 282293"/>
              <a:gd name="connsiteX77" fmla="*/ 4028736 w 16843836"/>
              <a:gd name="connsiteY77" fmla="*/ 142556 h 282293"/>
              <a:gd name="connsiteX78" fmla="*/ 4227928 w 16843836"/>
              <a:gd name="connsiteY78" fmla="*/ 16 h 282293"/>
              <a:gd name="connsiteX79" fmla="*/ 4256311 w 16843836"/>
              <a:gd name="connsiteY79" fmla="*/ 7540 h 282293"/>
              <a:gd name="connsiteX80" fmla="*/ 4287106 w 16843836"/>
              <a:gd name="connsiteY80" fmla="*/ 153078 h 282293"/>
              <a:gd name="connsiteX81" fmla="*/ 4286052 w 16843836"/>
              <a:gd name="connsiteY81" fmla="*/ 156782 h 282293"/>
              <a:gd name="connsiteX82" fmla="*/ 4296613 w 16843836"/>
              <a:gd name="connsiteY82" fmla="*/ 142556 h 282293"/>
              <a:gd name="connsiteX83" fmla="*/ 4495806 w 16843836"/>
              <a:gd name="connsiteY83" fmla="*/ 16 h 282293"/>
              <a:gd name="connsiteX84" fmla="*/ 4524189 w 16843836"/>
              <a:gd name="connsiteY84" fmla="*/ 7540 h 282293"/>
              <a:gd name="connsiteX85" fmla="*/ 4554984 w 16843836"/>
              <a:gd name="connsiteY85" fmla="*/ 153078 h 282293"/>
              <a:gd name="connsiteX86" fmla="*/ 4553928 w 16843836"/>
              <a:gd name="connsiteY86" fmla="*/ 156785 h 282293"/>
              <a:gd name="connsiteX87" fmla="*/ 4564492 w 16843836"/>
              <a:gd name="connsiteY87" fmla="*/ 142556 h 282293"/>
              <a:gd name="connsiteX88" fmla="*/ 4763685 w 16843836"/>
              <a:gd name="connsiteY88" fmla="*/ 16 h 282293"/>
              <a:gd name="connsiteX89" fmla="*/ 4792068 w 16843836"/>
              <a:gd name="connsiteY89" fmla="*/ 7540 h 282293"/>
              <a:gd name="connsiteX90" fmla="*/ 4822864 w 16843836"/>
              <a:gd name="connsiteY90" fmla="*/ 153078 h 282293"/>
              <a:gd name="connsiteX91" fmla="*/ 4821807 w 16843836"/>
              <a:gd name="connsiteY91" fmla="*/ 156783 h 282293"/>
              <a:gd name="connsiteX92" fmla="*/ 4832371 w 16843836"/>
              <a:gd name="connsiteY92" fmla="*/ 142556 h 282293"/>
              <a:gd name="connsiteX93" fmla="*/ 5031564 w 16843836"/>
              <a:gd name="connsiteY93" fmla="*/ 16 h 282293"/>
              <a:gd name="connsiteX94" fmla="*/ 5059945 w 16843836"/>
              <a:gd name="connsiteY94" fmla="*/ 7540 h 282293"/>
              <a:gd name="connsiteX95" fmla="*/ 5090742 w 16843836"/>
              <a:gd name="connsiteY95" fmla="*/ 153078 h 282293"/>
              <a:gd name="connsiteX96" fmla="*/ 5089687 w 16843836"/>
              <a:gd name="connsiteY96" fmla="*/ 156782 h 282293"/>
              <a:gd name="connsiteX97" fmla="*/ 5100249 w 16843836"/>
              <a:gd name="connsiteY97" fmla="*/ 142556 h 282293"/>
              <a:gd name="connsiteX98" fmla="*/ 5299442 w 16843836"/>
              <a:gd name="connsiteY98" fmla="*/ 16 h 282293"/>
              <a:gd name="connsiteX99" fmla="*/ 5327823 w 16843836"/>
              <a:gd name="connsiteY99" fmla="*/ 7540 h 282293"/>
              <a:gd name="connsiteX100" fmla="*/ 5358619 w 16843836"/>
              <a:gd name="connsiteY100" fmla="*/ 153078 h 282293"/>
              <a:gd name="connsiteX101" fmla="*/ 5357564 w 16843836"/>
              <a:gd name="connsiteY101" fmla="*/ 156785 h 282293"/>
              <a:gd name="connsiteX102" fmla="*/ 5368128 w 16843836"/>
              <a:gd name="connsiteY102" fmla="*/ 142556 h 282293"/>
              <a:gd name="connsiteX103" fmla="*/ 5567320 w 16843836"/>
              <a:gd name="connsiteY103" fmla="*/ 16 h 282293"/>
              <a:gd name="connsiteX104" fmla="*/ 5595703 w 16843836"/>
              <a:gd name="connsiteY104" fmla="*/ 7540 h 282293"/>
              <a:gd name="connsiteX105" fmla="*/ 5626498 w 16843836"/>
              <a:gd name="connsiteY105" fmla="*/ 153078 h 282293"/>
              <a:gd name="connsiteX106" fmla="*/ 5625444 w 16843836"/>
              <a:gd name="connsiteY106" fmla="*/ 156782 h 282293"/>
              <a:gd name="connsiteX107" fmla="*/ 5636005 w 16843836"/>
              <a:gd name="connsiteY107" fmla="*/ 142556 h 282293"/>
              <a:gd name="connsiteX108" fmla="*/ 5835198 w 16843836"/>
              <a:gd name="connsiteY108" fmla="*/ 16 h 282293"/>
              <a:gd name="connsiteX109" fmla="*/ 5863581 w 16843836"/>
              <a:gd name="connsiteY109" fmla="*/ 7540 h 282293"/>
              <a:gd name="connsiteX110" fmla="*/ 5894376 w 16843836"/>
              <a:gd name="connsiteY110" fmla="*/ 153078 h 282293"/>
              <a:gd name="connsiteX111" fmla="*/ 5893321 w 16843836"/>
              <a:gd name="connsiteY111" fmla="*/ 156782 h 282293"/>
              <a:gd name="connsiteX112" fmla="*/ 5903883 w 16843836"/>
              <a:gd name="connsiteY112" fmla="*/ 142556 h 282293"/>
              <a:gd name="connsiteX113" fmla="*/ 6103077 w 16843836"/>
              <a:gd name="connsiteY113" fmla="*/ 16 h 282293"/>
              <a:gd name="connsiteX114" fmla="*/ 6131458 w 16843836"/>
              <a:gd name="connsiteY114" fmla="*/ 7540 h 282293"/>
              <a:gd name="connsiteX115" fmla="*/ 6162255 w 16843836"/>
              <a:gd name="connsiteY115" fmla="*/ 153078 h 282293"/>
              <a:gd name="connsiteX116" fmla="*/ 6161199 w 16843836"/>
              <a:gd name="connsiteY116" fmla="*/ 156785 h 282293"/>
              <a:gd name="connsiteX117" fmla="*/ 6171763 w 16843836"/>
              <a:gd name="connsiteY117" fmla="*/ 142556 h 282293"/>
              <a:gd name="connsiteX118" fmla="*/ 6370956 w 16843836"/>
              <a:gd name="connsiteY118" fmla="*/ 16 h 282293"/>
              <a:gd name="connsiteX119" fmla="*/ 6399337 w 16843836"/>
              <a:gd name="connsiteY119" fmla="*/ 7540 h 282293"/>
              <a:gd name="connsiteX120" fmla="*/ 6430134 w 16843836"/>
              <a:gd name="connsiteY120" fmla="*/ 153078 h 282293"/>
              <a:gd name="connsiteX121" fmla="*/ 6429078 w 16843836"/>
              <a:gd name="connsiteY121" fmla="*/ 156783 h 282293"/>
              <a:gd name="connsiteX122" fmla="*/ 6439641 w 16843836"/>
              <a:gd name="connsiteY122" fmla="*/ 142556 h 282293"/>
              <a:gd name="connsiteX123" fmla="*/ 6638834 w 16843836"/>
              <a:gd name="connsiteY123" fmla="*/ 16 h 282293"/>
              <a:gd name="connsiteX124" fmla="*/ 6667215 w 16843836"/>
              <a:gd name="connsiteY124" fmla="*/ 7540 h 282293"/>
              <a:gd name="connsiteX125" fmla="*/ 6698012 w 16843836"/>
              <a:gd name="connsiteY125" fmla="*/ 153078 h 282293"/>
              <a:gd name="connsiteX126" fmla="*/ 6696956 w 16843836"/>
              <a:gd name="connsiteY126" fmla="*/ 156783 h 282293"/>
              <a:gd name="connsiteX127" fmla="*/ 6707519 w 16843836"/>
              <a:gd name="connsiteY127" fmla="*/ 142556 h 282293"/>
              <a:gd name="connsiteX128" fmla="*/ 6906711 w 16843836"/>
              <a:gd name="connsiteY128" fmla="*/ 16 h 282293"/>
              <a:gd name="connsiteX129" fmla="*/ 6935094 w 16843836"/>
              <a:gd name="connsiteY129" fmla="*/ 7540 h 282293"/>
              <a:gd name="connsiteX130" fmla="*/ 6965889 w 16843836"/>
              <a:gd name="connsiteY130" fmla="*/ 153078 h 282293"/>
              <a:gd name="connsiteX131" fmla="*/ 6964833 w 16843836"/>
              <a:gd name="connsiteY131" fmla="*/ 156784 h 282293"/>
              <a:gd name="connsiteX132" fmla="*/ 6975397 w 16843836"/>
              <a:gd name="connsiteY132" fmla="*/ 142556 h 282293"/>
              <a:gd name="connsiteX133" fmla="*/ 7174590 w 16843836"/>
              <a:gd name="connsiteY133" fmla="*/ 16 h 282293"/>
              <a:gd name="connsiteX134" fmla="*/ 7202973 w 16843836"/>
              <a:gd name="connsiteY134" fmla="*/ 7540 h 282293"/>
              <a:gd name="connsiteX135" fmla="*/ 7233768 w 16843836"/>
              <a:gd name="connsiteY135" fmla="*/ 153078 h 282293"/>
              <a:gd name="connsiteX136" fmla="*/ 7232713 w 16843836"/>
              <a:gd name="connsiteY136" fmla="*/ 156783 h 282293"/>
              <a:gd name="connsiteX137" fmla="*/ 7243275 w 16843836"/>
              <a:gd name="connsiteY137" fmla="*/ 142556 h 282293"/>
              <a:gd name="connsiteX138" fmla="*/ 7442468 w 16843836"/>
              <a:gd name="connsiteY138" fmla="*/ 16 h 282293"/>
              <a:gd name="connsiteX139" fmla="*/ 7470850 w 16843836"/>
              <a:gd name="connsiteY139" fmla="*/ 7540 h 282293"/>
              <a:gd name="connsiteX140" fmla="*/ 7501646 w 16843836"/>
              <a:gd name="connsiteY140" fmla="*/ 153078 h 282293"/>
              <a:gd name="connsiteX141" fmla="*/ 7500590 w 16843836"/>
              <a:gd name="connsiteY141" fmla="*/ 156783 h 282293"/>
              <a:gd name="connsiteX142" fmla="*/ 7511153 w 16843836"/>
              <a:gd name="connsiteY142" fmla="*/ 142556 h 282293"/>
              <a:gd name="connsiteX143" fmla="*/ 7710346 w 16843836"/>
              <a:gd name="connsiteY143" fmla="*/ 16 h 282293"/>
              <a:gd name="connsiteX144" fmla="*/ 7738728 w 16843836"/>
              <a:gd name="connsiteY144" fmla="*/ 7540 h 282293"/>
              <a:gd name="connsiteX145" fmla="*/ 7769524 w 16843836"/>
              <a:gd name="connsiteY145" fmla="*/ 153078 h 282293"/>
              <a:gd name="connsiteX146" fmla="*/ 7768468 w 16843836"/>
              <a:gd name="connsiteY146" fmla="*/ 156785 h 282293"/>
              <a:gd name="connsiteX147" fmla="*/ 7779032 w 16843836"/>
              <a:gd name="connsiteY147" fmla="*/ 142556 h 282293"/>
              <a:gd name="connsiteX148" fmla="*/ 7978224 w 16843836"/>
              <a:gd name="connsiteY148" fmla="*/ 16 h 282293"/>
              <a:gd name="connsiteX149" fmla="*/ 8006606 w 16843836"/>
              <a:gd name="connsiteY149" fmla="*/ 7540 h 282293"/>
              <a:gd name="connsiteX150" fmla="*/ 8037403 w 16843836"/>
              <a:gd name="connsiteY150" fmla="*/ 153078 h 282293"/>
              <a:gd name="connsiteX151" fmla="*/ 8036352 w 16843836"/>
              <a:gd name="connsiteY151" fmla="*/ 156766 h 282293"/>
              <a:gd name="connsiteX152" fmla="*/ 8046902 w 16843836"/>
              <a:gd name="connsiteY152" fmla="*/ 142556 h 282293"/>
              <a:gd name="connsiteX153" fmla="*/ 8246094 w 16843836"/>
              <a:gd name="connsiteY153" fmla="*/ 16 h 282293"/>
              <a:gd name="connsiteX154" fmla="*/ 8274476 w 16843836"/>
              <a:gd name="connsiteY154" fmla="*/ 7540 h 282293"/>
              <a:gd name="connsiteX155" fmla="*/ 8305273 w 16843836"/>
              <a:gd name="connsiteY155" fmla="*/ 153078 h 282293"/>
              <a:gd name="connsiteX156" fmla="*/ 8304374 w 16843836"/>
              <a:gd name="connsiteY156" fmla="*/ 156232 h 282293"/>
              <a:gd name="connsiteX157" fmla="*/ 8304426 w 16843836"/>
              <a:gd name="connsiteY157" fmla="*/ 156154 h 282293"/>
              <a:gd name="connsiteX158" fmla="*/ 8514377 w 16843836"/>
              <a:gd name="connsiteY158" fmla="*/ 16 h 282293"/>
              <a:gd name="connsiteX159" fmla="*/ 8542759 w 16843836"/>
              <a:gd name="connsiteY159" fmla="*/ 7540 h 282293"/>
              <a:gd name="connsiteX160" fmla="*/ 8573556 w 16843836"/>
              <a:gd name="connsiteY160" fmla="*/ 153078 h 282293"/>
              <a:gd name="connsiteX161" fmla="*/ 8572500 w 16843836"/>
              <a:gd name="connsiteY161" fmla="*/ 156783 h 282293"/>
              <a:gd name="connsiteX162" fmla="*/ 8583062 w 16843836"/>
              <a:gd name="connsiteY162" fmla="*/ 142556 h 282293"/>
              <a:gd name="connsiteX163" fmla="*/ 8782255 w 16843836"/>
              <a:gd name="connsiteY163" fmla="*/ 16 h 282293"/>
              <a:gd name="connsiteX164" fmla="*/ 8810637 w 16843836"/>
              <a:gd name="connsiteY164" fmla="*/ 7540 h 282293"/>
              <a:gd name="connsiteX165" fmla="*/ 8841434 w 16843836"/>
              <a:gd name="connsiteY165" fmla="*/ 153078 h 282293"/>
              <a:gd name="connsiteX166" fmla="*/ 8840377 w 16843836"/>
              <a:gd name="connsiteY166" fmla="*/ 156785 h 282293"/>
              <a:gd name="connsiteX167" fmla="*/ 8850941 w 16843836"/>
              <a:gd name="connsiteY167" fmla="*/ 142556 h 282293"/>
              <a:gd name="connsiteX168" fmla="*/ 9050134 w 16843836"/>
              <a:gd name="connsiteY168" fmla="*/ 16 h 282293"/>
              <a:gd name="connsiteX169" fmla="*/ 9078516 w 16843836"/>
              <a:gd name="connsiteY169" fmla="*/ 7540 h 282293"/>
              <a:gd name="connsiteX170" fmla="*/ 9109312 w 16843836"/>
              <a:gd name="connsiteY170" fmla="*/ 153078 h 282293"/>
              <a:gd name="connsiteX171" fmla="*/ 9108257 w 16843836"/>
              <a:gd name="connsiteY171" fmla="*/ 156783 h 282293"/>
              <a:gd name="connsiteX172" fmla="*/ 9118819 w 16843836"/>
              <a:gd name="connsiteY172" fmla="*/ 142556 h 282293"/>
              <a:gd name="connsiteX173" fmla="*/ 9318012 w 16843836"/>
              <a:gd name="connsiteY173" fmla="*/ 16 h 282293"/>
              <a:gd name="connsiteX174" fmla="*/ 9346394 w 16843836"/>
              <a:gd name="connsiteY174" fmla="*/ 7540 h 282293"/>
              <a:gd name="connsiteX175" fmla="*/ 9377190 w 16843836"/>
              <a:gd name="connsiteY175" fmla="*/ 153078 h 282293"/>
              <a:gd name="connsiteX176" fmla="*/ 9376134 w 16843836"/>
              <a:gd name="connsiteY176" fmla="*/ 156783 h 282293"/>
              <a:gd name="connsiteX177" fmla="*/ 9386697 w 16843836"/>
              <a:gd name="connsiteY177" fmla="*/ 142556 h 282293"/>
              <a:gd name="connsiteX178" fmla="*/ 9585890 w 16843836"/>
              <a:gd name="connsiteY178" fmla="*/ 16 h 282293"/>
              <a:gd name="connsiteX179" fmla="*/ 9614272 w 16843836"/>
              <a:gd name="connsiteY179" fmla="*/ 7540 h 282293"/>
              <a:gd name="connsiteX180" fmla="*/ 9645068 w 16843836"/>
              <a:gd name="connsiteY180" fmla="*/ 153078 h 282293"/>
              <a:gd name="connsiteX181" fmla="*/ 9644010 w 16843836"/>
              <a:gd name="connsiteY181" fmla="*/ 156785 h 282293"/>
              <a:gd name="connsiteX182" fmla="*/ 9654575 w 16843836"/>
              <a:gd name="connsiteY182" fmla="*/ 142556 h 282293"/>
              <a:gd name="connsiteX183" fmla="*/ 9853768 w 16843836"/>
              <a:gd name="connsiteY183" fmla="*/ 16 h 282293"/>
              <a:gd name="connsiteX184" fmla="*/ 9882149 w 16843836"/>
              <a:gd name="connsiteY184" fmla="*/ 7540 h 282293"/>
              <a:gd name="connsiteX185" fmla="*/ 9912947 w 16843836"/>
              <a:gd name="connsiteY185" fmla="*/ 153078 h 282293"/>
              <a:gd name="connsiteX186" fmla="*/ 9911891 w 16843836"/>
              <a:gd name="connsiteY186" fmla="*/ 156783 h 282293"/>
              <a:gd name="connsiteX187" fmla="*/ 9922453 w 16843836"/>
              <a:gd name="connsiteY187" fmla="*/ 142556 h 282293"/>
              <a:gd name="connsiteX188" fmla="*/ 10121646 w 16843836"/>
              <a:gd name="connsiteY188" fmla="*/ 16 h 282293"/>
              <a:gd name="connsiteX189" fmla="*/ 10150028 w 16843836"/>
              <a:gd name="connsiteY189" fmla="*/ 7540 h 282293"/>
              <a:gd name="connsiteX190" fmla="*/ 10180825 w 16843836"/>
              <a:gd name="connsiteY190" fmla="*/ 153078 h 282293"/>
              <a:gd name="connsiteX191" fmla="*/ 10179769 w 16843836"/>
              <a:gd name="connsiteY191" fmla="*/ 156783 h 282293"/>
              <a:gd name="connsiteX192" fmla="*/ 10190331 w 16843836"/>
              <a:gd name="connsiteY192" fmla="*/ 142556 h 282293"/>
              <a:gd name="connsiteX193" fmla="*/ 10389524 w 16843836"/>
              <a:gd name="connsiteY193" fmla="*/ 16 h 282293"/>
              <a:gd name="connsiteX194" fmla="*/ 10417906 w 16843836"/>
              <a:gd name="connsiteY194" fmla="*/ 7540 h 282293"/>
              <a:gd name="connsiteX195" fmla="*/ 10448703 w 16843836"/>
              <a:gd name="connsiteY195" fmla="*/ 153078 h 282293"/>
              <a:gd name="connsiteX196" fmla="*/ 10447645 w 16843836"/>
              <a:gd name="connsiteY196" fmla="*/ 156785 h 282293"/>
              <a:gd name="connsiteX197" fmla="*/ 10458211 w 16843836"/>
              <a:gd name="connsiteY197" fmla="*/ 142556 h 282293"/>
              <a:gd name="connsiteX198" fmla="*/ 10657403 w 16843836"/>
              <a:gd name="connsiteY198" fmla="*/ 16 h 282293"/>
              <a:gd name="connsiteX199" fmla="*/ 10685784 w 16843836"/>
              <a:gd name="connsiteY199" fmla="*/ 7540 h 282293"/>
              <a:gd name="connsiteX200" fmla="*/ 10716581 w 16843836"/>
              <a:gd name="connsiteY200" fmla="*/ 153078 h 282293"/>
              <a:gd name="connsiteX201" fmla="*/ 10715525 w 16843836"/>
              <a:gd name="connsiteY201" fmla="*/ 156783 h 282293"/>
              <a:gd name="connsiteX202" fmla="*/ 10726089 w 16843836"/>
              <a:gd name="connsiteY202" fmla="*/ 142556 h 282293"/>
              <a:gd name="connsiteX203" fmla="*/ 10925281 w 16843836"/>
              <a:gd name="connsiteY203" fmla="*/ 16 h 282293"/>
              <a:gd name="connsiteX204" fmla="*/ 10953663 w 16843836"/>
              <a:gd name="connsiteY204" fmla="*/ 7540 h 282293"/>
              <a:gd name="connsiteX205" fmla="*/ 10984460 w 16843836"/>
              <a:gd name="connsiteY205" fmla="*/ 153078 h 282293"/>
              <a:gd name="connsiteX206" fmla="*/ 10983403 w 16843836"/>
              <a:gd name="connsiteY206" fmla="*/ 156783 h 282293"/>
              <a:gd name="connsiteX207" fmla="*/ 10993965 w 16843836"/>
              <a:gd name="connsiteY207" fmla="*/ 142556 h 282293"/>
              <a:gd name="connsiteX208" fmla="*/ 11193159 w 16843836"/>
              <a:gd name="connsiteY208" fmla="*/ 16 h 282293"/>
              <a:gd name="connsiteX209" fmla="*/ 11221541 w 16843836"/>
              <a:gd name="connsiteY209" fmla="*/ 7540 h 282293"/>
              <a:gd name="connsiteX210" fmla="*/ 11252336 w 16843836"/>
              <a:gd name="connsiteY210" fmla="*/ 153078 h 282293"/>
              <a:gd name="connsiteX211" fmla="*/ 11251280 w 16843836"/>
              <a:gd name="connsiteY211" fmla="*/ 156785 h 282293"/>
              <a:gd name="connsiteX212" fmla="*/ 11261845 w 16843836"/>
              <a:gd name="connsiteY212" fmla="*/ 142556 h 282293"/>
              <a:gd name="connsiteX213" fmla="*/ 11461038 w 16843836"/>
              <a:gd name="connsiteY213" fmla="*/ 16 h 282293"/>
              <a:gd name="connsiteX214" fmla="*/ 11489419 w 16843836"/>
              <a:gd name="connsiteY214" fmla="*/ 7540 h 282293"/>
              <a:gd name="connsiteX215" fmla="*/ 11520216 w 16843836"/>
              <a:gd name="connsiteY215" fmla="*/ 153078 h 282293"/>
              <a:gd name="connsiteX216" fmla="*/ 11519160 w 16843836"/>
              <a:gd name="connsiteY216" fmla="*/ 156783 h 282293"/>
              <a:gd name="connsiteX217" fmla="*/ 11529722 w 16843836"/>
              <a:gd name="connsiteY217" fmla="*/ 142556 h 282293"/>
              <a:gd name="connsiteX218" fmla="*/ 11728916 w 16843836"/>
              <a:gd name="connsiteY218" fmla="*/ 16 h 282293"/>
              <a:gd name="connsiteX219" fmla="*/ 11757297 w 16843836"/>
              <a:gd name="connsiteY219" fmla="*/ 7540 h 282293"/>
              <a:gd name="connsiteX220" fmla="*/ 11788093 w 16843836"/>
              <a:gd name="connsiteY220" fmla="*/ 153078 h 282293"/>
              <a:gd name="connsiteX221" fmla="*/ 11787037 w 16843836"/>
              <a:gd name="connsiteY221" fmla="*/ 156783 h 282293"/>
              <a:gd name="connsiteX222" fmla="*/ 11797600 w 16843836"/>
              <a:gd name="connsiteY222" fmla="*/ 142556 h 282293"/>
              <a:gd name="connsiteX223" fmla="*/ 11996793 w 16843836"/>
              <a:gd name="connsiteY223" fmla="*/ 16 h 282293"/>
              <a:gd name="connsiteX224" fmla="*/ 12025175 w 16843836"/>
              <a:gd name="connsiteY224" fmla="*/ 7540 h 282293"/>
              <a:gd name="connsiteX225" fmla="*/ 12055971 w 16843836"/>
              <a:gd name="connsiteY225" fmla="*/ 153078 h 282293"/>
              <a:gd name="connsiteX226" fmla="*/ 12054916 w 16843836"/>
              <a:gd name="connsiteY226" fmla="*/ 156782 h 282293"/>
              <a:gd name="connsiteX227" fmla="*/ 12065478 w 16843836"/>
              <a:gd name="connsiteY227" fmla="*/ 142556 h 282293"/>
              <a:gd name="connsiteX228" fmla="*/ 12264671 w 16843836"/>
              <a:gd name="connsiteY228" fmla="*/ 16 h 282293"/>
              <a:gd name="connsiteX229" fmla="*/ 12293053 w 16843836"/>
              <a:gd name="connsiteY229" fmla="*/ 7540 h 282293"/>
              <a:gd name="connsiteX230" fmla="*/ 12323849 w 16843836"/>
              <a:gd name="connsiteY230" fmla="*/ 153078 h 282293"/>
              <a:gd name="connsiteX231" fmla="*/ 12322793 w 16843836"/>
              <a:gd name="connsiteY231" fmla="*/ 156785 h 282293"/>
              <a:gd name="connsiteX232" fmla="*/ 12333357 w 16843836"/>
              <a:gd name="connsiteY232" fmla="*/ 142556 h 282293"/>
              <a:gd name="connsiteX233" fmla="*/ 12532550 w 16843836"/>
              <a:gd name="connsiteY233" fmla="*/ 16 h 282293"/>
              <a:gd name="connsiteX234" fmla="*/ 12560932 w 16843836"/>
              <a:gd name="connsiteY234" fmla="*/ 7540 h 282293"/>
              <a:gd name="connsiteX235" fmla="*/ 12591728 w 16843836"/>
              <a:gd name="connsiteY235" fmla="*/ 153078 h 282293"/>
              <a:gd name="connsiteX236" fmla="*/ 12590673 w 16843836"/>
              <a:gd name="connsiteY236" fmla="*/ 156782 h 282293"/>
              <a:gd name="connsiteX237" fmla="*/ 12601235 w 16843836"/>
              <a:gd name="connsiteY237" fmla="*/ 142556 h 282293"/>
              <a:gd name="connsiteX238" fmla="*/ 12800428 w 16843836"/>
              <a:gd name="connsiteY238" fmla="*/ 16 h 282293"/>
              <a:gd name="connsiteX239" fmla="*/ 12828810 w 16843836"/>
              <a:gd name="connsiteY239" fmla="*/ 7540 h 282293"/>
              <a:gd name="connsiteX240" fmla="*/ 12859606 w 16843836"/>
              <a:gd name="connsiteY240" fmla="*/ 153078 h 282293"/>
              <a:gd name="connsiteX241" fmla="*/ 12858551 w 16843836"/>
              <a:gd name="connsiteY241" fmla="*/ 156782 h 282293"/>
              <a:gd name="connsiteX242" fmla="*/ 12869113 w 16843836"/>
              <a:gd name="connsiteY242" fmla="*/ 142556 h 282293"/>
              <a:gd name="connsiteX243" fmla="*/ 13068306 w 16843836"/>
              <a:gd name="connsiteY243" fmla="*/ 16 h 282293"/>
              <a:gd name="connsiteX244" fmla="*/ 13096688 w 16843836"/>
              <a:gd name="connsiteY244" fmla="*/ 7540 h 282293"/>
              <a:gd name="connsiteX245" fmla="*/ 13127484 w 16843836"/>
              <a:gd name="connsiteY245" fmla="*/ 153078 h 282293"/>
              <a:gd name="connsiteX246" fmla="*/ 13126428 w 16843836"/>
              <a:gd name="connsiteY246" fmla="*/ 156785 h 282293"/>
              <a:gd name="connsiteX247" fmla="*/ 13136992 w 16843836"/>
              <a:gd name="connsiteY247" fmla="*/ 142556 h 282293"/>
              <a:gd name="connsiteX248" fmla="*/ 13336185 w 16843836"/>
              <a:gd name="connsiteY248" fmla="*/ 16 h 282293"/>
              <a:gd name="connsiteX249" fmla="*/ 13364567 w 16843836"/>
              <a:gd name="connsiteY249" fmla="*/ 7540 h 282293"/>
              <a:gd name="connsiteX250" fmla="*/ 13395363 w 16843836"/>
              <a:gd name="connsiteY250" fmla="*/ 153078 h 282293"/>
              <a:gd name="connsiteX251" fmla="*/ 13394307 w 16843836"/>
              <a:gd name="connsiteY251" fmla="*/ 156783 h 282293"/>
              <a:gd name="connsiteX252" fmla="*/ 13404870 w 16843836"/>
              <a:gd name="connsiteY252" fmla="*/ 142556 h 282293"/>
              <a:gd name="connsiteX253" fmla="*/ 13604063 w 16843836"/>
              <a:gd name="connsiteY253" fmla="*/ 16 h 282293"/>
              <a:gd name="connsiteX254" fmla="*/ 13632445 w 16843836"/>
              <a:gd name="connsiteY254" fmla="*/ 7540 h 282293"/>
              <a:gd name="connsiteX255" fmla="*/ 13663241 w 16843836"/>
              <a:gd name="connsiteY255" fmla="*/ 153078 h 282293"/>
              <a:gd name="connsiteX256" fmla="*/ 13662186 w 16843836"/>
              <a:gd name="connsiteY256" fmla="*/ 156782 h 282293"/>
              <a:gd name="connsiteX257" fmla="*/ 13672748 w 16843836"/>
              <a:gd name="connsiteY257" fmla="*/ 142556 h 282293"/>
              <a:gd name="connsiteX258" fmla="*/ 13871941 w 16843836"/>
              <a:gd name="connsiteY258" fmla="*/ 16 h 282293"/>
              <a:gd name="connsiteX259" fmla="*/ 13900323 w 16843836"/>
              <a:gd name="connsiteY259" fmla="*/ 7540 h 282293"/>
              <a:gd name="connsiteX260" fmla="*/ 13931119 w 16843836"/>
              <a:gd name="connsiteY260" fmla="*/ 153078 h 282293"/>
              <a:gd name="connsiteX261" fmla="*/ 13930063 w 16843836"/>
              <a:gd name="connsiteY261" fmla="*/ 156785 h 282293"/>
              <a:gd name="connsiteX262" fmla="*/ 13940627 w 16843836"/>
              <a:gd name="connsiteY262" fmla="*/ 142556 h 282293"/>
              <a:gd name="connsiteX263" fmla="*/ 14139820 w 16843836"/>
              <a:gd name="connsiteY263" fmla="*/ 16 h 282293"/>
              <a:gd name="connsiteX264" fmla="*/ 14168202 w 16843836"/>
              <a:gd name="connsiteY264" fmla="*/ 7540 h 282293"/>
              <a:gd name="connsiteX265" fmla="*/ 14198998 w 16843836"/>
              <a:gd name="connsiteY265" fmla="*/ 153078 h 282293"/>
              <a:gd name="connsiteX266" fmla="*/ 14197943 w 16843836"/>
              <a:gd name="connsiteY266" fmla="*/ 156782 h 282293"/>
              <a:gd name="connsiteX267" fmla="*/ 14208505 w 16843836"/>
              <a:gd name="connsiteY267" fmla="*/ 142556 h 282293"/>
              <a:gd name="connsiteX268" fmla="*/ 14407698 w 16843836"/>
              <a:gd name="connsiteY268" fmla="*/ 16 h 282293"/>
              <a:gd name="connsiteX269" fmla="*/ 14436080 w 16843836"/>
              <a:gd name="connsiteY269" fmla="*/ 7540 h 282293"/>
              <a:gd name="connsiteX270" fmla="*/ 14466876 w 16843836"/>
              <a:gd name="connsiteY270" fmla="*/ 153078 h 282293"/>
              <a:gd name="connsiteX271" fmla="*/ 14465821 w 16843836"/>
              <a:gd name="connsiteY271" fmla="*/ 156782 h 282293"/>
              <a:gd name="connsiteX272" fmla="*/ 14476383 w 16843836"/>
              <a:gd name="connsiteY272" fmla="*/ 142556 h 282293"/>
              <a:gd name="connsiteX273" fmla="*/ 14675576 w 16843836"/>
              <a:gd name="connsiteY273" fmla="*/ 16 h 282293"/>
              <a:gd name="connsiteX274" fmla="*/ 14703958 w 16843836"/>
              <a:gd name="connsiteY274" fmla="*/ 7540 h 282293"/>
              <a:gd name="connsiteX275" fmla="*/ 14734754 w 16843836"/>
              <a:gd name="connsiteY275" fmla="*/ 153078 h 282293"/>
              <a:gd name="connsiteX276" fmla="*/ 14733698 w 16843836"/>
              <a:gd name="connsiteY276" fmla="*/ 156785 h 282293"/>
              <a:gd name="connsiteX277" fmla="*/ 14744262 w 16843836"/>
              <a:gd name="connsiteY277" fmla="*/ 142556 h 282293"/>
              <a:gd name="connsiteX278" fmla="*/ 14943455 w 16843836"/>
              <a:gd name="connsiteY278" fmla="*/ 16 h 282293"/>
              <a:gd name="connsiteX279" fmla="*/ 14971837 w 16843836"/>
              <a:gd name="connsiteY279" fmla="*/ 7540 h 282293"/>
              <a:gd name="connsiteX280" fmla="*/ 15002633 w 16843836"/>
              <a:gd name="connsiteY280" fmla="*/ 153078 h 282293"/>
              <a:gd name="connsiteX281" fmla="*/ 15001577 w 16843836"/>
              <a:gd name="connsiteY281" fmla="*/ 156783 h 282293"/>
              <a:gd name="connsiteX282" fmla="*/ 15012140 w 16843836"/>
              <a:gd name="connsiteY282" fmla="*/ 142556 h 282293"/>
              <a:gd name="connsiteX283" fmla="*/ 15211333 w 16843836"/>
              <a:gd name="connsiteY283" fmla="*/ 16 h 282293"/>
              <a:gd name="connsiteX284" fmla="*/ 15239715 w 16843836"/>
              <a:gd name="connsiteY284" fmla="*/ 7540 h 282293"/>
              <a:gd name="connsiteX285" fmla="*/ 15270511 w 16843836"/>
              <a:gd name="connsiteY285" fmla="*/ 153078 h 282293"/>
              <a:gd name="connsiteX286" fmla="*/ 15269455 w 16843836"/>
              <a:gd name="connsiteY286" fmla="*/ 156783 h 282293"/>
              <a:gd name="connsiteX287" fmla="*/ 15280018 w 16843836"/>
              <a:gd name="connsiteY287" fmla="*/ 142556 h 282293"/>
              <a:gd name="connsiteX288" fmla="*/ 15479211 w 16843836"/>
              <a:gd name="connsiteY288" fmla="*/ 16 h 282293"/>
              <a:gd name="connsiteX289" fmla="*/ 15507593 w 16843836"/>
              <a:gd name="connsiteY289" fmla="*/ 7540 h 282293"/>
              <a:gd name="connsiteX290" fmla="*/ 15538389 w 16843836"/>
              <a:gd name="connsiteY290" fmla="*/ 153078 h 282293"/>
              <a:gd name="connsiteX291" fmla="*/ 15537333 w 16843836"/>
              <a:gd name="connsiteY291" fmla="*/ 156784 h 282293"/>
              <a:gd name="connsiteX292" fmla="*/ 15547897 w 16843836"/>
              <a:gd name="connsiteY292" fmla="*/ 142556 h 282293"/>
              <a:gd name="connsiteX293" fmla="*/ 15747090 w 16843836"/>
              <a:gd name="connsiteY293" fmla="*/ 16 h 282293"/>
              <a:gd name="connsiteX294" fmla="*/ 15775472 w 16843836"/>
              <a:gd name="connsiteY294" fmla="*/ 7540 h 282293"/>
              <a:gd name="connsiteX295" fmla="*/ 15806268 w 16843836"/>
              <a:gd name="connsiteY295" fmla="*/ 153078 h 282293"/>
              <a:gd name="connsiteX296" fmla="*/ 15805212 w 16843836"/>
              <a:gd name="connsiteY296" fmla="*/ 156783 h 282293"/>
              <a:gd name="connsiteX297" fmla="*/ 15815776 w 16843836"/>
              <a:gd name="connsiteY297" fmla="*/ 142556 h 282293"/>
              <a:gd name="connsiteX298" fmla="*/ 16014968 w 16843836"/>
              <a:gd name="connsiteY298" fmla="*/ 16 h 282293"/>
              <a:gd name="connsiteX299" fmla="*/ 16043350 w 16843836"/>
              <a:gd name="connsiteY299" fmla="*/ 7540 h 282293"/>
              <a:gd name="connsiteX300" fmla="*/ 16074146 w 16843836"/>
              <a:gd name="connsiteY300" fmla="*/ 153078 h 282293"/>
              <a:gd name="connsiteX301" fmla="*/ 16073090 w 16843836"/>
              <a:gd name="connsiteY301" fmla="*/ 156783 h 282293"/>
              <a:gd name="connsiteX302" fmla="*/ 16083652 w 16843836"/>
              <a:gd name="connsiteY302" fmla="*/ 142556 h 282293"/>
              <a:gd name="connsiteX303" fmla="*/ 16282846 w 16843836"/>
              <a:gd name="connsiteY303" fmla="*/ 16 h 282293"/>
              <a:gd name="connsiteX304" fmla="*/ 16311228 w 16843836"/>
              <a:gd name="connsiteY304" fmla="*/ 7540 h 282293"/>
              <a:gd name="connsiteX305" fmla="*/ 16342024 w 16843836"/>
              <a:gd name="connsiteY305" fmla="*/ 153078 h 282293"/>
              <a:gd name="connsiteX306" fmla="*/ 16340968 w 16843836"/>
              <a:gd name="connsiteY306" fmla="*/ 156785 h 282293"/>
              <a:gd name="connsiteX307" fmla="*/ 16351532 w 16843836"/>
              <a:gd name="connsiteY307" fmla="*/ 142556 h 282293"/>
              <a:gd name="connsiteX308" fmla="*/ 16550724 w 16843836"/>
              <a:gd name="connsiteY308" fmla="*/ 16 h 282293"/>
              <a:gd name="connsiteX309" fmla="*/ 16579106 w 16843836"/>
              <a:gd name="connsiteY309" fmla="*/ 7540 h 282293"/>
              <a:gd name="connsiteX310" fmla="*/ 16609904 w 16843836"/>
              <a:gd name="connsiteY310" fmla="*/ 153078 h 282293"/>
              <a:gd name="connsiteX311" fmla="*/ 16608852 w 16843836"/>
              <a:gd name="connsiteY311" fmla="*/ 156766 h 282293"/>
              <a:gd name="connsiteX312" fmla="*/ 16843836 w 16843836"/>
              <a:gd name="connsiteY312" fmla="*/ 272134 h 282293"/>
              <a:gd name="connsiteX313" fmla="*/ 16839440 w 16843836"/>
              <a:gd name="connsiteY313" fmla="*/ 282293 h 282293"/>
              <a:gd name="connsiteX0" fmla="*/ 1056 w 16843836"/>
              <a:gd name="connsiteY0" fmla="*/ 153078 h 272134"/>
              <a:gd name="connsiteX1" fmla="*/ 0 w 16843836"/>
              <a:gd name="connsiteY1" fmla="*/ 156783 h 272134"/>
              <a:gd name="connsiteX2" fmla="*/ 10562 w 16843836"/>
              <a:gd name="connsiteY2" fmla="*/ 142556 h 272134"/>
              <a:gd name="connsiteX3" fmla="*/ 209755 w 16843836"/>
              <a:gd name="connsiteY3" fmla="*/ 16 h 272134"/>
              <a:gd name="connsiteX4" fmla="*/ 238137 w 16843836"/>
              <a:gd name="connsiteY4" fmla="*/ 7540 h 272134"/>
              <a:gd name="connsiteX5" fmla="*/ 268934 w 16843836"/>
              <a:gd name="connsiteY5" fmla="*/ 153078 h 272134"/>
              <a:gd name="connsiteX6" fmla="*/ 267877 w 16843836"/>
              <a:gd name="connsiteY6" fmla="*/ 156785 h 272134"/>
              <a:gd name="connsiteX7" fmla="*/ 278441 w 16843836"/>
              <a:gd name="connsiteY7" fmla="*/ 142556 h 272134"/>
              <a:gd name="connsiteX8" fmla="*/ 477634 w 16843836"/>
              <a:gd name="connsiteY8" fmla="*/ 16 h 272134"/>
              <a:gd name="connsiteX9" fmla="*/ 506016 w 16843836"/>
              <a:gd name="connsiteY9" fmla="*/ 7540 h 272134"/>
              <a:gd name="connsiteX10" fmla="*/ 536812 w 16843836"/>
              <a:gd name="connsiteY10" fmla="*/ 153078 h 272134"/>
              <a:gd name="connsiteX11" fmla="*/ 535757 w 16843836"/>
              <a:gd name="connsiteY11" fmla="*/ 156783 h 272134"/>
              <a:gd name="connsiteX12" fmla="*/ 546319 w 16843836"/>
              <a:gd name="connsiteY12" fmla="*/ 142556 h 272134"/>
              <a:gd name="connsiteX13" fmla="*/ 745512 w 16843836"/>
              <a:gd name="connsiteY13" fmla="*/ 16 h 272134"/>
              <a:gd name="connsiteX14" fmla="*/ 773894 w 16843836"/>
              <a:gd name="connsiteY14" fmla="*/ 7540 h 272134"/>
              <a:gd name="connsiteX15" fmla="*/ 804690 w 16843836"/>
              <a:gd name="connsiteY15" fmla="*/ 153078 h 272134"/>
              <a:gd name="connsiteX16" fmla="*/ 803634 w 16843836"/>
              <a:gd name="connsiteY16" fmla="*/ 156783 h 272134"/>
              <a:gd name="connsiteX17" fmla="*/ 814197 w 16843836"/>
              <a:gd name="connsiteY17" fmla="*/ 142556 h 272134"/>
              <a:gd name="connsiteX18" fmla="*/ 1013390 w 16843836"/>
              <a:gd name="connsiteY18" fmla="*/ 16 h 272134"/>
              <a:gd name="connsiteX19" fmla="*/ 1041772 w 16843836"/>
              <a:gd name="connsiteY19" fmla="*/ 7540 h 272134"/>
              <a:gd name="connsiteX20" fmla="*/ 1072568 w 16843836"/>
              <a:gd name="connsiteY20" fmla="*/ 153078 h 272134"/>
              <a:gd name="connsiteX21" fmla="*/ 1071510 w 16843836"/>
              <a:gd name="connsiteY21" fmla="*/ 156785 h 272134"/>
              <a:gd name="connsiteX22" fmla="*/ 1082076 w 16843836"/>
              <a:gd name="connsiteY22" fmla="*/ 142556 h 272134"/>
              <a:gd name="connsiteX23" fmla="*/ 1281268 w 16843836"/>
              <a:gd name="connsiteY23" fmla="*/ 16 h 272134"/>
              <a:gd name="connsiteX24" fmla="*/ 1309649 w 16843836"/>
              <a:gd name="connsiteY24" fmla="*/ 7540 h 272134"/>
              <a:gd name="connsiteX25" fmla="*/ 1340447 w 16843836"/>
              <a:gd name="connsiteY25" fmla="*/ 153078 h 272134"/>
              <a:gd name="connsiteX26" fmla="*/ 1339392 w 16843836"/>
              <a:gd name="connsiteY26" fmla="*/ 156783 h 272134"/>
              <a:gd name="connsiteX27" fmla="*/ 1349953 w 16843836"/>
              <a:gd name="connsiteY27" fmla="*/ 142556 h 272134"/>
              <a:gd name="connsiteX28" fmla="*/ 1549146 w 16843836"/>
              <a:gd name="connsiteY28" fmla="*/ 16 h 272134"/>
              <a:gd name="connsiteX29" fmla="*/ 1577528 w 16843836"/>
              <a:gd name="connsiteY29" fmla="*/ 7540 h 272134"/>
              <a:gd name="connsiteX30" fmla="*/ 1608325 w 16843836"/>
              <a:gd name="connsiteY30" fmla="*/ 153078 h 272134"/>
              <a:gd name="connsiteX31" fmla="*/ 1607269 w 16843836"/>
              <a:gd name="connsiteY31" fmla="*/ 156783 h 272134"/>
              <a:gd name="connsiteX32" fmla="*/ 1617831 w 16843836"/>
              <a:gd name="connsiteY32" fmla="*/ 142556 h 272134"/>
              <a:gd name="connsiteX33" fmla="*/ 1817024 w 16843836"/>
              <a:gd name="connsiteY33" fmla="*/ 16 h 272134"/>
              <a:gd name="connsiteX34" fmla="*/ 1845406 w 16843836"/>
              <a:gd name="connsiteY34" fmla="*/ 7540 h 272134"/>
              <a:gd name="connsiteX35" fmla="*/ 1876203 w 16843836"/>
              <a:gd name="connsiteY35" fmla="*/ 153078 h 272134"/>
              <a:gd name="connsiteX36" fmla="*/ 1875145 w 16843836"/>
              <a:gd name="connsiteY36" fmla="*/ 156785 h 272134"/>
              <a:gd name="connsiteX37" fmla="*/ 1885711 w 16843836"/>
              <a:gd name="connsiteY37" fmla="*/ 142556 h 272134"/>
              <a:gd name="connsiteX38" fmla="*/ 2084903 w 16843836"/>
              <a:gd name="connsiteY38" fmla="*/ 16 h 272134"/>
              <a:gd name="connsiteX39" fmla="*/ 2113284 w 16843836"/>
              <a:gd name="connsiteY39" fmla="*/ 7540 h 272134"/>
              <a:gd name="connsiteX40" fmla="*/ 2144081 w 16843836"/>
              <a:gd name="connsiteY40" fmla="*/ 153078 h 272134"/>
              <a:gd name="connsiteX41" fmla="*/ 2143025 w 16843836"/>
              <a:gd name="connsiteY41" fmla="*/ 156783 h 272134"/>
              <a:gd name="connsiteX42" fmla="*/ 2153589 w 16843836"/>
              <a:gd name="connsiteY42" fmla="*/ 142556 h 272134"/>
              <a:gd name="connsiteX43" fmla="*/ 2352782 w 16843836"/>
              <a:gd name="connsiteY43" fmla="*/ 16 h 272134"/>
              <a:gd name="connsiteX44" fmla="*/ 2381163 w 16843836"/>
              <a:gd name="connsiteY44" fmla="*/ 7540 h 272134"/>
              <a:gd name="connsiteX45" fmla="*/ 2411961 w 16843836"/>
              <a:gd name="connsiteY45" fmla="*/ 153078 h 272134"/>
              <a:gd name="connsiteX46" fmla="*/ 2410903 w 16843836"/>
              <a:gd name="connsiteY46" fmla="*/ 156783 h 272134"/>
              <a:gd name="connsiteX47" fmla="*/ 2421465 w 16843836"/>
              <a:gd name="connsiteY47" fmla="*/ 142556 h 272134"/>
              <a:gd name="connsiteX48" fmla="*/ 2620659 w 16843836"/>
              <a:gd name="connsiteY48" fmla="*/ 16 h 272134"/>
              <a:gd name="connsiteX49" fmla="*/ 2649041 w 16843836"/>
              <a:gd name="connsiteY49" fmla="*/ 7540 h 272134"/>
              <a:gd name="connsiteX50" fmla="*/ 2679836 w 16843836"/>
              <a:gd name="connsiteY50" fmla="*/ 153078 h 272134"/>
              <a:gd name="connsiteX51" fmla="*/ 2678780 w 16843836"/>
              <a:gd name="connsiteY51" fmla="*/ 156785 h 272134"/>
              <a:gd name="connsiteX52" fmla="*/ 2689345 w 16843836"/>
              <a:gd name="connsiteY52" fmla="*/ 142556 h 272134"/>
              <a:gd name="connsiteX53" fmla="*/ 2888538 w 16843836"/>
              <a:gd name="connsiteY53" fmla="*/ 16 h 272134"/>
              <a:gd name="connsiteX54" fmla="*/ 2916920 w 16843836"/>
              <a:gd name="connsiteY54" fmla="*/ 7540 h 272134"/>
              <a:gd name="connsiteX55" fmla="*/ 2947716 w 16843836"/>
              <a:gd name="connsiteY55" fmla="*/ 153078 h 272134"/>
              <a:gd name="connsiteX56" fmla="*/ 2946660 w 16843836"/>
              <a:gd name="connsiteY56" fmla="*/ 156783 h 272134"/>
              <a:gd name="connsiteX57" fmla="*/ 2957222 w 16843836"/>
              <a:gd name="connsiteY57" fmla="*/ 142556 h 272134"/>
              <a:gd name="connsiteX58" fmla="*/ 3156416 w 16843836"/>
              <a:gd name="connsiteY58" fmla="*/ 16 h 272134"/>
              <a:gd name="connsiteX59" fmla="*/ 3184798 w 16843836"/>
              <a:gd name="connsiteY59" fmla="*/ 7540 h 272134"/>
              <a:gd name="connsiteX60" fmla="*/ 3215593 w 16843836"/>
              <a:gd name="connsiteY60" fmla="*/ 153078 h 272134"/>
              <a:gd name="connsiteX61" fmla="*/ 3214537 w 16843836"/>
              <a:gd name="connsiteY61" fmla="*/ 156783 h 272134"/>
              <a:gd name="connsiteX62" fmla="*/ 3225100 w 16843836"/>
              <a:gd name="connsiteY62" fmla="*/ 142556 h 272134"/>
              <a:gd name="connsiteX63" fmla="*/ 3424293 w 16843836"/>
              <a:gd name="connsiteY63" fmla="*/ 16 h 272134"/>
              <a:gd name="connsiteX64" fmla="*/ 3452676 w 16843836"/>
              <a:gd name="connsiteY64" fmla="*/ 7540 h 272134"/>
              <a:gd name="connsiteX65" fmla="*/ 3483472 w 16843836"/>
              <a:gd name="connsiteY65" fmla="*/ 153078 h 272134"/>
              <a:gd name="connsiteX66" fmla="*/ 3482416 w 16843836"/>
              <a:gd name="connsiteY66" fmla="*/ 156782 h 272134"/>
              <a:gd name="connsiteX67" fmla="*/ 3492979 w 16843836"/>
              <a:gd name="connsiteY67" fmla="*/ 142556 h 272134"/>
              <a:gd name="connsiteX68" fmla="*/ 3692172 w 16843836"/>
              <a:gd name="connsiteY68" fmla="*/ 16 h 272134"/>
              <a:gd name="connsiteX69" fmla="*/ 3720553 w 16843836"/>
              <a:gd name="connsiteY69" fmla="*/ 7540 h 272134"/>
              <a:gd name="connsiteX70" fmla="*/ 3751350 w 16843836"/>
              <a:gd name="connsiteY70" fmla="*/ 153078 h 272134"/>
              <a:gd name="connsiteX71" fmla="*/ 3750294 w 16843836"/>
              <a:gd name="connsiteY71" fmla="*/ 156785 h 272134"/>
              <a:gd name="connsiteX72" fmla="*/ 3760858 w 16843836"/>
              <a:gd name="connsiteY72" fmla="*/ 142556 h 272134"/>
              <a:gd name="connsiteX73" fmla="*/ 3960051 w 16843836"/>
              <a:gd name="connsiteY73" fmla="*/ 16 h 272134"/>
              <a:gd name="connsiteX74" fmla="*/ 3988432 w 16843836"/>
              <a:gd name="connsiteY74" fmla="*/ 7540 h 272134"/>
              <a:gd name="connsiteX75" fmla="*/ 4019229 w 16843836"/>
              <a:gd name="connsiteY75" fmla="*/ 153078 h 272134"/>
              <a:gd name="connsiteX76" fmla="*/ 4018174 w 16843836"/>
              <a:gd name="connsiteY76" fmla="*/ 156782 h 272134"/>
              <a:gd name="connsiteX77" fmla="*/ 4028736 w 16843836"/>
              <a:gd name="connsiteY77" fmla="*/ 142556 h 272134"/>
              <a:gd name="connsiteX78" fmla="*/ 4227928 w 16843836"/>
              <a:gd name="connsiteY78" fmla="*/ 16 h 272134"/>
              <a:gd name="connsiteX79" fmla="*/ 4256311 w 16843836"/>
              <a:gd name="connsiteY79" fmla="*/ 7540 h 272134"/>
              <a:gd name="connsiteX80" fmla="*/ 4287106 w 16843836"/>
              <a:gd name="connsiteY80" fmla="*/ 153078 h 272134"/>
              <a:gd name="connsiteX81" fmla="*/ 4286052 w 16843836"/>
              <a:gd name="connsiteY81" fmla="*/ 156782 h 272134"/>
              <a:gd name="connsiteX82" fmla="*/ 4296613 w 16843836"/>
              <a:gd name="connsiteY82" fmla="*/ 142556 h 272134"/>
              <a:gd name="connsiteX83" fmla="*/ 4495806 w 16843836"/>
              <a:gd name="connsiteY83" fmla="*/ 16 h 272134"/>
              <a:gd name="connsiteX84" fmla="*/ 4524189 w 16843836"/>
              <a:gd name="connsiteY84" fmla="*/ 7540 h 272134"/>
              <a:gd name="connsiteX85" fmla="*/ 4554984 w 16843836"/>
              <a:gd name="connsiteY85" fmla="*/ 153078 h 272134"/>
              <a:gd name="connsiteX86" fmla="*/ 4553928 w 16843836"/>
              <a:gd name="connsiteY86" fmla="*/ 156785 h 272134"/>
              <a:gd name="connsiteX87" fmla="*/ 4564492 w 16843836"/>
              <a:gd name="connsiteY87" fmla="*/ 142556 h 272134"/>
              <a:gd name="connsiteX88" fmla="*/ 4763685 w 16843836"/>
              <a:gd name="connsiteY88" fmla="*/ 16 h 272134"/>
              <a:gd name="connsiteX89" fmla="*/ 4792068 w 16843836"/>
              <a:gd name="connsiteY89" fmla="*/ 7540 h 272134"/>
              <a:gd name="connsiteX90" fmla="*/ 4822864 w 16843836"/>
              <a:gd name="connsiteY90" fmla="*/ 153078 h 272134"/>
              <a:gd name="connsiteX91" fmla="*/ 4821807 w 16843836"/>
              <a:gd name="connsiteY91" fmla="*/ 156783 h 272134"/>
              <a:gd name="connsiteX92" fmla="*/ 4832371 w 16843836"/>
              <a:gd name="connsiteY92" fmla="*/ 142556 h 272134"/>
              <a:gd name="connsiteX93" fmla="*/ 5031564 w 16843836"/>
              <a:gd name="connsiteY93" fmla="*/ 16 h 272134"/>
              <a:gd name="connsiteX94" fmla="*/ 5059945 w 16843836"/>
              <a:gd name="connsiteY94" fmla="*/ 7540 h 272134"/>
              <a:gd name="connsiteX95" fmla="*/ 5090742 w 16843836"/>
              <a:gd name="connsiteY95" fmla="*/ 153078 h 272134"/>
              <a:gd name="connsiteX96" fmla="*/ 5089687 w 16843836"/>
              <a:gd name="connsiteY96" fmla="*/ 156782 h 272134"/>
              <a:gd name="connsiteX97" fmla="*/ 5100249 w 16843836"/>
              <a:gd name="connsiteY97" fmla="*/ 142556 h 272134"/>
              <a:gd name="connsiteX98" fmla="*/ 5299442 w 16843836"/>
              <a:gd name="connsiteY98" fmla="*/ 16 h 272134"/>
              <a:gd name="connsiteX99" fmla="*/ 5327823 w 16843836"/>
              <a:gd name="connsiteY99" fmla="*/ 7540 h 272134"/>
              <a:gd name="connsiteX100" fmla="*/ 5358619 w 16843836"/>
              <a:gd name="connsiteY100" fmla="*/ 153078 h 272134"/>
              <a:gd name="connsiteX101" fmla="*/ 5357564 w 16843836"/>
              <a:gd name="connsiteY101" fmla="*/ 156785 h 272134"/>
              <a:gd name="connsiteX102" fmla="*/ 5368128 w 16843836"/>
              <a:gd name="connsiteY102" fmla="*/ 142556 h 272134"/>
              <a:gd name="connsiteX103" fmla="*/ 5567320 w 16843836"/>
              <a:gd name="connsiteY103" fmla="*/ 16 h 272134"/>
              <a:gd name="connsiteX104" fmla="*/ 5595703 w 16843836"/>
              <a:gd name="connsiteY104" fmla="*/ 7540 h 272134"/>
              <a:gd name="connsiteX105" fmla="*/ 5626498 w 16843836"/>
              <a:gd name="connsiteY105" fmla="*/ 153078 h 272134"/>
              <a:gd name="connsiteX106" fmla="*/ 5625444 w 16843836"/>
              <a:gd name="connsiteY106" fmla="*/ 156782 h 272134"/>
              <a:gd name="connsiteX107" fmla="*/ 5636005 w 16843836"/>
              <a:gd name="connsiteY107" fmla="*/ 142556 h 272134"/>
              <a:gd name="connsiteX108" fmla="*/ 5835198 w 16843836"/>
              <a:gd name="connsiteY108" fmla="*/ 16 h 272134"/>
              <a:gd name="connsiteX109" fmla="*/ 5863581 w 16843836"/>
              <a:gd name="connsiteY109" fmla="*/ 7540 h 272134"/>
              <a:gd name="connsiteX110" fmla="*/ 5894376 w 16843836"/>
              <a:gd name="connsiteY110" fmla="*/ 153078 h 272134"/>
              <a:gd name="connsiteX111" fmla="*/ 5893321 w 16843836"/>
              <a:gd name="connsiteY111" fmla="*/ 156782 h 272134"/>
              <a:gd name="connsiteX112" fmla="*/ 5903883 w 16843836"/>
              <a:gd name="connsiteY112" fmla="*/ 142556 h 272134"/>
              <a:gd name="connsiteX113" fmla="*/ 6103077 w 16843836"/>
              <a:gd name="connsiteY113" fmla="*/ 16 h 272134"/>
              <a:gd name="connsiteX114" fmla="*/ 6131458 w 16843836"/>
              <a:gd name="connsiteY114" fmla="*/ 7540 h 272134"/>
              <a:gd name="connsiteX115" fmla="*/ 6162255 w 16843836"/>
              <a:gd name="connsiteY115" fmla="*/ 153078 h 272134"/>
              <a:gd name="connsiteX116" fmla="*/ 6161199 w 16843836"/>
              <a:gd name="connsiteY116" fmla="*/ 156785 h 272134"/>
              <a:gd name="connsiteX117" fmla="*/ 6171763 w 16843836"/>
              <a:gd name="connsiteY117" fmla="*/ 142556 h 272134"/>
              <a:gd name="connsiteX118" fmla="*/ 6370956 w 16843836"/>
              <a:gd name="connsiteY118" fmla="*/ 16 h 272134"/>
              <a:gd name="connsiteX119" fmla="*/ 6399337 w 16843836"/>
              <a:gd name="connsiteY119" fmla="*/ 7540 h 272134"/>
              <a:gd name="connsiteX120" fmla="*/ 6430134 w 16843836"/>
              <a:gd name="connsiteY120" fmla="*/ 153078 h 272134"/>
              <a:gd name="connsiteX121" fmla="*/ 6429078 w 16843836"/>
              <a:gd name="connsiteY121" fmla="*/ 156783 h 272134"/>
              <a:gd name="connsiteX122" fmla="*/ 6439641 w 16843836"/>
              <a:gd name="connsiteY122" fmla="*/ 142556 h 272134"/>
              <a:gd name="connsiteX123" fmla="*/ 6638834 w 16843836"/>
              <a:gd name="connsiteY123" fmla="*/ 16 h 272134"/>
              <a:gd name="connsiteX124" fmla="*/ 6667215 w 16843836"/>
              <a:gd name="connsiteY124" fmla="*/ 7540 h 272134"/>
              <a:gd name="connsiteX125" fmla="*/ 6698012 w 16843836"/>
              <a:gd name="connsiteY125" fmla="*/ 153078 h 272134"/>
              <a:gd name="connsiteX126" fmla="*/ 6696956 w 16843836"/>
              <a:gd name="connsiteY126" fmla="*/ 156783 h 272134"/>
              <a:gd name="connsiteX127" fmla="*/ 6707519 w 16843836"/>
              <a:gd name="connsiteY127" fmla="*/ 142556 h 272134"/>
              <a:gd name="connsiteX128" fmla="*/ 6906711 w 16843836"/>
              <a:gd name="connsiteY128" fmla="*/ 16 h 272134"/>
              <a:gd name="connsiteX129" fmla="*/ 6935094 w 16843836"/>
              <a:gd name="connsiteY129" fmla="*/ 7540 h 272134"/>
              <a:gd name="connsiteX130" fmla="*/ 6965889 w 16843836"/>
              <a:gd name="connsiteY130" fmla="*/ 153078 h 272134"/>
              <a:gd name="connsiteX131" fmla="*/ 6964833 w 16843836"/>
              <a:gd name="connsiteY131" fmla="*/ 156784 h 272134"/>
              <a:gd name="connsiteX132" fmla="*/ 6975397 w 16843836"/>
              <a:gd name="connsiteY132" fmla="*/ 142556 h 272134"/>
              <a:gd name="connsiteX133" fmla="*/ 7174590 w 16843836"/>
              <a:gd name="connsiteY133" fmla="*/ 16 h 272134"/>
              <a:gd name="connsiteX134" fmla="*/ 7202973 w 16843836"/>
              <a:gd name="connsiteY134" fmla="*/ 7540 h 272134"/>
              <a:gd name="connsiteX135" fmla="*/ 7233768 w 16843836"/>
              <a:gd name="connsiteY135" fmla="*/ 153078 h 272134"/>
              <a:gd name="connsiteX136" fmla="*/ 7232713 w 16843836"/>
              <a:gd name="connsiteY136" fmla="*/ 156783 h 272134"/>
              <a:gd name="connsiteX137" fmla="*/ 7243275 w 16843836"/>
              <a:gd name="connsiteY137" fmla="*/ 142556 h 272134"/>
              <a:gd name="connsiteX138" fmla="*/ 7442468 w 16843836"/>
              <a:gd name="connsiteY138" fmla="*/ 16 h 272134"/>
              <a:gd name="connsiteX139" fmla="*/ 7470850 w 16843836"/>
              <a:gd name="connsiteY139" fmla="*/ 7540 h 272134"/>
              <a:gd name="connsiteX140" fmla="*/ 7501646 w 16843836"/>
              <a:gd name="connsiteY140" fmla="*/ 153078 h 272134"/>
              <a:gd name="connsiteX141" fmla="*/ 7500590 w 16843836"/>
              <a:gd name="connsiteY141" fmla="*/ 156783 h 272134"/>
              <a:gd name="connsiteX142" fmla="*/ 7511153 w 16843836"/>
              <a:gd name="connsiteY142" fmla="*/ 142556 h 272134"/>
              <a:gd name="connsiteX143" fmla="*/ 7710346 w 16843836"/>
              <a:gd name="connsiteY143" fmla="*/ 16 h 272134"/>
              <a:gd name="connsiteX144" fmla="*/ 7738728 w 16843836"/>
              <a:gd name="connsiteY144" fmla="*/ 7540 h 272134"/>
              <a:gd name="connsiteX145" fmla="*/ 7769524 w 16843836"/>
              <a:gd name="connsiteY145" fmla="*/ 153078 h 272134"/>
              <a:gd name="connsiteX146" fmla="*/ 7768468 w 16843836"/>
              <a:gd name="connsiteY146" fmla="*/ 156785 h 272134"/>
              <a:gd name="connsiteX147" fmla="*/ 7779032 w 16843836"/>
              <a:gd name="connsiteY147" fmla="*/ 142556 h 272134"/>
              <a:gd name="connsiteX148" fmla="*/ 7978224 w 16843836"/>
              <a:gd name="connsiteY148" fmla="*/ 16 h 272134"/>
              <a:gd name="connsiteX149" fmla="*/ 8006606 w 16843836"/>
              <a:gd name="connsiteY149" fmla="*/ 7540 h 272134"/>
              <a:gd name="connsiteX150" fmla="*/ 8037403 w 16843836"/>
              <a:gd name="connsiteY150" fmla="*/ 153078 h 272134"/>
              <a:gd name="connsiteX151" fmla="*/ 8036352 w 16843836"/>
              <a:gd name="connsiteY151" fmla="*/ 156766 h 272134"/>
              <a:gd name="connsiteX152" fmla="*/ 8046902 w 16843836"/>
              <a:gd name="connsiteY152" fmla="*/ 142556 h 272134"/>
              <a:gd name="connsiteX153" fmla="*/ 8246094 w 16843836"/>
              <a:gd name="connsiteY153" fmla="*/ 16 h 272134"/>
              <a:gd name="connsiteX154" fmla="*/ 8274476 w 16843836"/>
              <a:gd name="connsiteY154" fmla="*/ 7540 h 272134"/>
              <a:gd name="connsiteX155" fmla="*/ 8305273 w 16843836"/>
              <a:gd name="connsiteY155" fmla="*/ 153078 h 272134"/>
              <a:gd name="connsiteX156" fmla="*/ 8304374 w 16843836"/>
              <a:gd name="connsiteY156" fmla="*/ 156232 h 272134"/>
              <a:gd name="connsiteX157" fmla="*/ 8304426 w 16843836"/>
              <a:gd name="connsiteY157" fmla="*/ 156154 h 272134"/>
              <a:gd name="connsiteX158" fmla="*/ 8514377 w 16843836"/>
              <a:gd name="connsiteY158" fmla="*/ 16 h 272134"/>
              <a:gd name="connsiteX159" fmla="*/ 8542759 w 16843836"/>
              <a:gd name="connsiteY159" fmla="*/ 7540 h 272134"/>
              <a:gd name="connsiteX160" fmla="*/ 8573556 w 16843836"/>
              <a:gd name="connsiteY160" fmla="*/ 153078 h 272134"/>
              <a:gd name="connsiteX161" fmla="*/ 8572500 w 16843836"/>
              <a:gd name="connsiteY161" fmla="*/ 156783 h 272134"/>
              <a:gd name="connsiteX162" fmla="*/ 8583062 w 16843836"/>
              <a:gd name="connsiteY162" fmla="*/ 142556 h 272134"/>
              <a:gd name="connsiteX163" fmla="*/ 8782255 w 16843836"/>
              <a:gd name="connsiteY163" fmla="*/ 16 h 272134"/>
              <a:gd name="connsiteX164" fmla="*/ 8810637 w 16843836"/>
              <a:gd name="connsiteY164" fmla="*/ 7540 h 272134"/>
              <a:gd name="connsiteX165" fmla="*/ 8841434 w 16843836"/>
              <a:gd name="connsiteY165" fmla="*/ 153078 h 272134"/>
              <a:gd name="connsiteX166" fmla="*/ 8840377 w 16843836"/>
              <a:gd name="connsiteY166" fmla="*/ 156785 h 272134"/>
              <a:gd name="connsiteX167" fmla="*/ 8850941 w 16843836"/>
              <a:gd name="connsiteY167" fmla="*/ 142556 h 272134"/>
              <a:gd name="connsiteX168" fmla="*/ 9050134 w 16843836"/>
              <a:gd name="connsiteY168" fmla="*/ 16 h 272134"/>
              <a:gd name="connsiteX169" fmla="*/ 9078516 w 16843836"/>
              <a:gd name="connsiteY169" fmla="*/ 7540 h 272134"/>
              <a:gd name="connsiteX170" fmla="*/ 9109312 w 16843836"/>
              <a:gd name="connsiteY170" fmla="*/ 153078 h 272134"/>
              <a:gd name="connsiteX171" fmla="*/ 9108257 w 16843836"/>
              <a:gd name="connsiteY171" fmla="*/ 156783 h 272134"/>
              <a:gd name="connsiteX172" fmla="*/ 9118819 w 16843836"/>
              <a:gd name="connsiteY172" fmla="*/ 142556 h 272134"/>
              <a:gd name="connsiteX173" fmla="*/ 9318012 w 16843836"/>
              <a:gd name="connsiteY173" fmla="*/ 16 h 272134"/>
              <a:gd name="connsiteX174" fmla="*/ 9346394 w 16843836"/>
              <a:gd name="connsiteY174" fmla="*/ 7540 h 272134"/>
              <a:gd name="connsiteX175" fmla="*/ 9377190 w 16843836"/>
              <a:gd name="connsiteY175" fmla="*/ 153078 h 272134"/>
              <a:gd name="connsiteX176" fmla="*/ 9376134 w 16843836"/>
              <a:gd name="connsiteY176" fmla="*/ 156783 h 272134"/>
              <a:gd name="connsiteX177" fmla="*/ 9386697 w 16843836"/>
              <a:gd name="connsiteY177" fmla="*/ 142556 h 272134"/>
              <a:gd name="connsiteX178" fmla="*/ 9585890 w 16843836"/>
              <a:gd name="connsiteY178" fmla="*/ 16 h 272134"/>
              <a:gd name="connsiteX179" fmla="*/ 9614272 w 16843836"/>
              <a:gd name="connsiteY179" fmla="*/ 7540 h 272134"/>
              <a:gd name="connsiteX180" fmla="*/ 9645068 w 16843836"/>
              <a:gd name="connsiteY180" fmla="*/ 153078 h 272134"/>
              <a:gd name="connsiteX181" fmla="*/ 9644010 w 16843836"/>
              <a:gd name="connsiteY181" fmla="*/ 156785 h 272134"/>
              <a:gd name="connsiteX182" fmla="*/ 9654575 w 16843836"/>
              <a:gd name="connsiteY182" fmla="*/ 142556 h 272134"/>
              <a:gd name="connsiteX183" fmla="*/ 9853768 w 16843836"/>
              <a:gd name="connsiteY183" fmla="*/ 16 h 272134"/>
              <a:gd name="connsiteX184" fmla="*/ 9882149 w 16843836"/>
              <a:gd name="connsiteY184" fmla="*/ 7540 h 272134"/>
              <a:gd name="connsiteX185" fmla="*/ 9912947 w 16843836"/>
              <a:gd name="connsiteY185" fmla="*/ 153078 h 272134"/>
              <a:gd name="connsiteX186" fmla="*/ 9911891 w 16843836"/>
              <a:gd name="connsiteY186" fmla="*/ 156783 h 272134"/>
              <a:gd name="connsiteX187" fmla="*/ 9922453 w 16843836"/>
              <a:gd name="connsiteY187" fmla="*/ 142556 h 272134"/>
              <a:gd name="connsiteX188" fmla="*/ 10121646 w 16843836"/>
              <a:gd name="connsiteY188" fmla="*/ 16 h 272134"/>
              <a:gd name="connsiteX189" fmla="*/ 10150028 w 16843836"/>
              <a:gd name="connsiteY189" fmla="*/ 7540 h 272134"/>
              <a:gd name="connsiteX190" fmla="*/ 10180825 w 16843836"/>
              <a:gd name="connsiteY190" fmla="*/ 153078 h 272134"/>
              <a:gd name="connsiteX191" fmla="*/ 10179769 w 16843836"/>
              <a:gd name="connsiteY191" fmla="*/ 156783 h 272134"/>
              <a:gd name="connsiteX192" fmla="*/ 10190331 w 16843836"/>
              <a:gd name="connsiteY192" fmla="*/ 142556 h 272134"/>
              <a:gd name="connsiteX193" fmla="*/ 10389524 w 16843836"/>
              <a:gd name="connsiteY193" fmla="*/ 16 h 272134"/>
              <a:gd name="connsiteX194" fmla="*/ 10417906 w 16843836"/>
              <a:gd name="connsiteY194" fmla="*/ 7540 h 272134"/>
              <a:gd name="connsiteX195" fmla="*/ 10448703 w 16843836"/>
              <a:gd name="connsiteY195" fmla="*/ 153078 h 272134"/>
              <a:gd name="connsiteX196" fmla="*/ 10447645 w 16843836"/>
              <a:gd name="connsiteY196" fmla="*/ 156785 h 272134"/>
              <a:gd name="connsiteX197" fmla="*/ 10458211 w 16843836"/>
              <a:gd name="connsiteY197" fmla="*/ 142556 h 272134"/>
              <a:gd name="connsiteX198" fmla="*/ 10657403 w 16843836"/>
              <a:gd name="connsiteY198" fmla="*/ 16 h 272134"/>
              <a:gd name="connsiteX199" fmla="*/ 10685784 w 16843836"/>
              <a:gd name="connsiteY199" fmla="*/ 7540 h 272134"/>
              <a:gd name="connsiteX200" fmla="*/ 10716581 w 16843836"/>
              <a:gd name="connsiteY200" fmla="*/ 153078 h 272134"/>
              <a:gd name="connsiteX201" fmla="*/ 10715525 w 16843836"/>
              <a:gd name="connsiteY201" fmla="*/ 156783 h 272134"/>
              <a:gd name="connsiteX202" fmla="*/ 10726089 w 16843836"/>
              <a:gd name="connsiteY202" fmla="*/ 142556 h 272134"/>
              <a:gd name="connsiteX203" fmla="*/ 10925281 w 16843836"/>
              <a:gd name="connsiteY203" fmla="*/ 16 h 272134"/>
              <a:gd name="connsiteX204" fmla="*/ 10953663 w 16843836"/>
              <a:gd name="connsiteY204" fmla="*/ 7540 h 272134"/>
              <a:gd name="connsiteX205" fmla="*/ 10984460 w 16843836"/>
              <a:gd name="connsiteY205" fmla="*/ 153078 h 272134"/>
              <a:gd name="connsiteX206" fmla="*/ 10983403 w 16843836"/>
              <a:gd name="connsiteY206" fmla="*/ 156783 h 272134"/>
              <a:gd name="connsiteX207" fmla="*/ 10993965 w 16843836"/>
              <a:gd name="connsiteY207" fmla="*/ 142556 h 272134"/>
              <a:gd name="connsiteX208" fmla="*/ 11193159 w 16843836"/>
              <a:gd name="connsiteY208" fmla="*/ 16 h 272134"/>
              <a:gd name="connsiteX209" fmla="*/ 11221541 w 16843836"/>
              <a:gd name="connsiteY209" fmla="*/ 7540 h 272134"/>
              <a:gd name="connsiteX210" fmla="*/ 11252336 w 16843836"/>
              <a:gd name="connsiteY210" fmla="*/ 153078 h 272134"/>
              <a:gd name="connsiteX211" fmla="*/ 11251280 w 16843836"/>
              <a:gd name="connsiteY211" fmla="*/ 156785 h 272134"/>
              <a:gd name="connsiteX212" fmla="*/ 11261845 w 16843836"/>
              <a:gd name="connsiteY212" fmla="*/ 142556 h 272134"/>
              <a:gd name="connsiteX213" fmla="*/ 11461038 w 16843836"/>
              <a:gd name="connsiteY213" fmla="*/ 16 h 272134"/>
              <a:gd name="connsiteX214" fmla="*/ 11489419 w 16843836"/>
              <a:gd name="connsiteY214" fmla="*/ 7540 h 272134"/>
              <a:gd name="connsiteX215" fmla="*/ 11520216 w 16843836"/>
              <a:gd name="connsiteY215" fmla="*/ 153078 h 272134"/>
              <a:gd name="connsiteX216" fmla="*/ 11519160 w 16843836"/>
              <a:gd name="connsiteY216" fmla="*/ 156783 h 272134"/>
              <a:gd name="connsiteX217" fmla="*/ 11529722 w 16843836"/>
              <a:gd name="connsiteY217" fmla="*/ 142556 h 272134"/>
              <a:gd name="connsiteX218" fmla="*/ 11728916 w 16843836"/>
              <a:gd name="connsiteY218" fmla="*/ 16 h 272134"/>
              <a:gd name="connsiteX219" fmla="*/ 11757297 w 16843836"/>
              <a:gd name="connsiteY219" fmla="*/ 7540 h 272134"/>
              <a:gd name="connsiteX220" fmla="*/ 11788093 w 16843836"/>
              <a:gd name="connsiteY220" fmla="*/ 153078 h 272134"/>
              <a:gd name="connsiteX221" fmla="*/ 11787037 w 16843836"/>
              <a:gd name="connsiteY221" fmla="*/ 156783 h 272134"/>
              <a:gd name="connsiteX222" fmla="*/ 11797600 w 16843836"/>
              <a:gd name="connsiteY222" fmla="*/ 142556 h 272134"/>
              <a:gd name="connsiteX223" fmla="*/ 11996793 w 16843836"/>
              <a:gd name="connsiteY223" fmla="*/ 16 h 272134"/>
              <a:gd name="connsiteX224" fmla="*/ 12025175 w 16843836"/>
              <a:gd name="connsiteY224" fmla="*/ 7540 h 272134"/>
              <a:gd name="connsiteX225" fmla="*/ 12055971 w 16843836"/>
              <a:gd name="connsiteY225" fmla="*/ 153078 h 272134"/>
              <a:gd name="connsiteX226" fmla="*/ 12054916 w 16843836"/>
              <a:gd name="connsiteY226" fmla="*/ 156782 h 272134"/>
              <a:gd name="connsiteX227" fmla="*/ 12065478 w 16843836"/>
              <a:gd name="connsiteY227" fmla="*/ 142556 h 272134"/>
              <a:gd name="connsiteX228" fmla="*/ 12264671 w 16843836"/>
              <a:gd name="connsiteY228" fmla="*/ 16 h 272134"/>
              <a:gd name="connsiteX229" fmla="*/ 12293053 w 16843836"/>
              <a:gd name="connsiteY229" fmla="*/ 7540 h 272134"/>
              <a:gd name="connsiteX230" fmla="*/ 12323849 w 16843836"/>
              <a:gd name="connsiteY230" fmla="*/ 153078 h 272134"/>
              <a:gd name="connsiteX231" fmla="*/ 12322793 w 16843836"/>
              <a:gd name="connsiteY231" fmla="*/ 156785 h 272134"/>
              <a:gd name="connsiteX232" fmla="*/ 12333357 w 16843836"/>
              <a:gd name="connsiteY232" fmla="*/ 142556 h 272134"/>
              <a:gd name="connsiteX233" fmla="*/ 12532550 w 16843836"/>
              <a:gd name="connsiteY233" fmla="*/ 16 h 272134"/>
              <a:gd name="connsiteX234" fmla="*/ 12560932 w 16843836"/>
              <a:gd name="connsiteY234" fmla="*/ 7540 h 272134"/>
              <a:gd name="connsiteX235" fmla="*/ 12591728 w 16843836"/>
              <a:gd name="connsiteY235" fmla="*/ 153078 h 272134"/>
              <a:gd name="connsiteX236" fmla="*/ 12590673 w 16843836"/>
              <a:gd name="connsiteY236" fmla="*/ 156782 h 272134"/>
              <a:gd name="connsiteX237" fmla="*/ 12601235 w 16843836"/>
              <a:gd name="connsiteY237" fmla="*/ 142556 h 272134"/>
              <a:gd name="connsiteX238" fmla="*/ 12800428 w 16843836"/>
              <a:gd name="connsiteY238" fmla="*/ 16 h 272134"/>
              <a:gd name="connsiteX239" fmla="*/ 12828810 w 16843836"/>
              <a:gd name="connsiteY239" fmla="*/ 7540 h 272134"/>
              <a:gd name="connsiteX240" fmla="*/ 12859606 w 16843836"/>
              <a:gd name="connsiteY240" fmla="*/ 153078 h 272134"/>
              <a:gd name="connsiteX241" fmla="*/ 12858551 w 16843836"/>
              <a:gd name="connsiteY241" fmla="*/ 156782 h 272134"/>
              <a:gd name="connsiteX242" fmla="*/ 12869113 w 16843836"/>
              <a:gd name="connsiteY242" fmla="*/ 142556 h 272134"/>
              <a:gd name="connsiteX243" fmla="*/ 13068306 w 16843836"/>
              <a:gd name="connsiteY243" fmla="*/ 16 h 272134"/>
              <a:gd name="connsiteX244" fmla="*/ 13096688 w 16843836"/>
              <a:gd name="connsiteY244" fmla="*/ 7540 h 272134"/>
              <a:gd name="connsiteX245" fmla="*/ 13127484 w 16843836"/>
              <a:gd name="connsiteY245" fmla="*/ 153078 h 272134"/>
              <a:gd name="connsiteX246" fmla="*/ 13126428 w 16843836"/>
              <a:gd name="connsiteY246" fmla="*/ 156785 h 272134"/>
              <a:gd name="connsiteX247" fmla="*/ 13136992 w 16843836"/>
              <a:gd name="connsiteY247" fmla="*/ 142556 h 272134"/>
              <a:gd name="connsiteX248" fmla="*/ 13336185 w 16843836"/>
              <a:gd name="connsiteY248" fmla="*/ 16 h 272134"/>
              <a:gd name="connsiteX249" fmla="*/ 13364567 w 16843836"/>
              <a:gd name="connsiteY249" fmla="*/ 7540 h 272134"/>
              <a:gd name="connsiteX250" fmla="*/ 13395363 w 16843836"/>
              <a:gd name="connsiteY250" fmla="*/ 153078 h 272134"/>
              <a:gd name="connsiteX251" fmla="*/ 13394307 w 16843836"/>
              <a:gd name="connsiteY251" fmla="*/ 156783 h 272134"/>
              <a:gd name="connsiteX252" fmla="*/ 13404870 w 16843836"/>
              <a:gd name="connsiteY252" fmla="*/ 142556 h 272134"/>
              <a:gd name="connsiteX253" fmla="*/ 13604063 w 16843836"/>
              <a:gd name="connsiteY253" fmla="*/ 16 h 272134"/>
              <a:gd name="connsiteX254" fmla="*/ 13632445 w 16843836"/>
              <a:gd name="connsiteY254" fmla="*/ 7540 h 272134"/>
              <a:gd name="connsiteX255" fmla="*/ 13663241 w 16843836"/>
              <a:gd name="connsiteY255" fmla="*/ 153078 h 272134"/>
              <a:gd name="connsiteX256" fmla="*/ 13662186 w 16843836"/>
              <a:gd name="connsiteY256" fmla="*/ 156782 h 272134"/>
              <a:gd name="connsiteX257" fmla="*/ 13672748 w 16843836"/>
              <a:gd name="connsiteY257" fmla="*/ 142556 h 272134"/>
              <a:gd name="connsiteX258" fmla="*/ 13871941 w 16843836"/>
              <a:gd name="connsiteY258" fmla="*/ 16 h 272134"/>
              <a:gd name="connsiteX259" fmla="*/ 13900323 w 16843836"/>
              <a:gd name="connsiteY259" fmla="*/ 7540 h 272134"/>
              <a:gd name="connsiteX260" fmla="*/ 13931119 w 16843836"/>
              <a:gd name="connsiteY260" fmla="*/ 153078 h 272134"/>
              <a:gd name="connsiteX261" fmla="*/ 13930063 w 16843836"/>
              <a:gd name="connsiteY261" fmla="*/ 156785 h 272134"/>
              <a:gd name="connsiteX262" fmla="*/ 13940627 w 16843836"/>
              <a:gd name="connsiteY262" fmla="*/ 142556 h 272134"/>
              <a:gd name="connsiteX263" fmla="*/ 14139820 w 16843836"/>
              <a:gd name="connsiteY263" fmla="*/ 16 h 272134"/>
              <a:gd name="connsiteX264" fmla="*/ 14168202 w 16843836"/>
              <a:gd name="connsiteY264" fmla="*/ 7540 h 272134"/>
              <a:gd name="connsiteX265" fmla="*/ 14198998 w 16843836"/>
              <a:gd name="connsiteY265" fmla="*/ 153078 h 272134"/>
              <a:gd name="connsiteX266" fmla="*/ 14197943 w 16843836"/>
              <a:gd name="connsiteY266" fmla="*/ 156782 h 272134"/>
              <a:gd name="connsiteX267" fmla="*/ 14208505 w 16843836"/>
              <a:gd name="connsiteY267" fmla="*/ 142556 h 272134"/>
              <a:gd name="connsiteX268" fmla="*/ 14407698 w 16843836"/>
              <a:gd name="connsiteY268" fmla="*/ 16 h 272134"/>
              <a:gd name="connsiteX269" fmla="*/ 14436080 w 16843836"/>
              <a:gd name="connsiteY269" fmla="*/ 7540 h 272134"/>
              <a:gd name="connsiteX270" fmla="*/ 14466876 w 16843836"/>
              <a:gd name="connsiteY270" fmla="*/ 153078 h 272134"/>
              <a:gd name="connsiteX271" fmla="*/ 14465821 w 16843836"/>
              <a:gd name="connsiteY271" fmla="*/ 156782 h 272134"/>
              <a:gd name="connsiteX272" fmla="*/ 14476383 w 16843836"/>
              <a:gd name="connsiteY272" fmla="*/ 142556 h 272134"/>
              <a:gd name="connsiteX273" fmla="*/ 14675576 w 16843836"/>
              <a:gd name="connsiteY273" fmla="*/ 16 h 272134"/>
              <a:gd name="connsiteX274" fmla="*/ 14703958 w 16843836"/>
              <a:gd name="connsiteY274" fmla="*/ 7540 h 272134"/>
              <a:gd name="connsiteX275" fmla="*/ 14734754 w 16843836"/>
              <a:gd name="connsiteY275" fmla="*/ 153078 h 272134"/>
              <a:gd name="connsiteX276" fmla="*/ 14733698 w 16843836"/>
              <a:gd name="connsiteY276" fmla="*/ 156785 h 272134"/>
              <a:gd name="connsiteX277" fmla="*/ 14744262 w 16843836"/>
              <a:gd name="connsiteY277" fmla="*/ 142556 h 272134"/>
              <a:gd name="connsiteX278" fmla="*/ 14943455 w 16843836"/>
              <a:gd name="connsiteY278" fmla="*/ 16 h 272134"/>
              <a:gd name="connsiteX279" fmla="*/ 14971837 w 16843836"/>
              <a:gd name="connsiteY279" fmla="*/ 7540 h 272134"/>
              <a:gd name="connsiteX280" fmla="*/ 15002633 w 16843836"/>
              <a:gd name="connsiteY280" fmla="*/ 153078 h 272134"/>
              <a:gd name="connsiteX281" fmla="*/ 15001577 w 16843836"/>
              <a:gd name="connsiteY281" fmla="*/ 156783 h 272134"/>
              <a:gd name="connsiteX282" fmla="*/ 15012140 w 16843836"/>
              <a:gd name="connsiteY282" fmla="*/ 142556 h 272134"/>
              <a:gd name="connsiteX283" fmla="*/ 15211333 w 16843836"/>
              <a:gd name="connsiteY283" fmla="*/ 16 h 272134"/>
              <a:gd name="connsiteX284" fmla="*/ 15239715 w 16843836"/>
              <a:gd name="connsiteY284" fmla="*/ 7540 h 272134"/>
              <a:gd name="connsiteX285" fmla="*/ 15270511 w 16843836"/>
              <a:gd name="connsiteY285" fmla="*/ 153078 h 272134"/>
              <a:gd name="connsiteX286" fmla="*/ 15269455 w 16843836"/>
              <a:gd name="connsiteY286" fmla="*/ 156783 h 272134"/>
              <a:gd name="connsiteX287" fmla="*/ 15280018 w 16843836"/>
              <a:gd name="connsiteY287" fmla="*/ 142556 h 272134"/>
              <a:gd name="connsiteX288" fmla="*/ 15479211 w 16843836"/>
              <a:gd name="connsiteY288" fmla="*/ 16 h 272134"/>
              <a:gd name="connsiteX289" fmla="*/ 15507593 w 16843836"/>
              <a:gd name="connsiteY289" fmla="*/ 7540 h 272134"/>
              <a:gd name="connsiteX290" fmla="*/ 15538389 w 16843836"/>
              <a:gd name="connsiteY290" fmla="*/ 153078 h 272134"/>
              <a:gd name="connsiteX291" fmla="*/ 15537333 w 16843836"/>
              <a:gd name="connsiteY291" fmla="*/ 156784 h 272134"/>
              <a:gd name="connsiteX292" fmla="*/ 15547897 w 16843836"/>
              <a:gd name="connsiteY292" fmla="*/ 142556 h 272134"/>
              <a:gd name="connsiteX293" fmla="*/ 15747090 w 16843836"/>
              <a:gd name="connsiteY293" fmla="*/ 16 h 272134"/>
              <a:gd name="connsiteX294" fmla="*/ 15775472 w 16843836"/>
              <a:gd name="connsiteY294" fmla="*/ 7540 h 272134"/>
              <a:gd name="connsiteX295" fmla="*/ 15806268 w 16843836"/>
              <a:gd name="connsiteY295" fmla="*/ 153078 h 272134"/>
              <a:gd name="connsiteX296" fmla="*/ 15805212 w 16843836"/>
              <a:gd name="connsiteY296" fmla="*/ 156783 h 272134"/>
              <a:gd name="connsiteX297" fmla="*/ 15815776 w 16843836"/>
              <a:gd name="connsiteY297" fmla="*/ 142556 h 272134"/>
              <a:gd name="connsiteX298" fmla="*/ 16014968 w 16843836"/>
              <a:gd name="connsiteY298" fmla="*/ 16 h 272134"/>
              <a:gd name="connsiteX299" fmla="*/ 16043350 w 16843836"/>
              <a:gd name="connsiteY299" fmla="*/ 7540 h 272134"/>
              <a:gd name="connsiteX300" fmla="*/ 16074146 w 16843836"/>
              <a:gd name="connsiteY300" fmla="*/ 153078 h 272134"/>
              <a:gd name="connsiteX301" fmla="*/ 16073090 w 16843836"/>
              <a:gd name="connsiteY301" fmla="*/ 156783 h 272134"/>
              <a:gd name="connsiteX302" fmla="*/ 16083652 w 16843836"/>
              <a:gd name="connsiteY302" fmla="*/ 142556 h 272134"/>
              <a:gd name="connsiteX303" fmla="*/ 16282846 w 16843836"/>
              <a:gd name="connsiteY303" fmla="*/ 16 h 272134"/>
              <a:gd name="connsiteX304" fmla="*/ 16311228 w 16843836"/>
              <a:gd name="connsiteY304" fmla="*/ 7540 h 272134"/>
              <a:gd name="connsiteX305" fmla="*/ 16342024 w 16843836"/>
              <a:gd name="connsiteY305" fmla="*/ 153078 h 272134"/>
              <a:gd name="connsiteX306" fmla="*/ 16340968 w 16843836"/>
              <a:gd name="connsiteY306" fmla="*/ 156785 h 272134"/>
              <a:gd name="connsiteX307" fmla="*/ 16351532 w 16843836"/>
              <a:gd name="connsiteY307" fmla="*/ 142556 h 272134"/>
              <a:gd name="connsiteX308" fmla="*/ 16550724 w 16843836"/>
              <a:gd name="connsiteY308" fmla="*/ 16 h 272134"/>
              <a:gd name="connsiteX309" fmla="*/ 16579106 w 16843836"/>
              <a:gd name="connsiteY309" fmla="*/ 7540 h 272134"/>
              <a:gd name="connsiteX310" fmla="*/ 16609904 w 16843836"/>
              <a:gd name="connsiteY310" fmla="*/ 153078 h 272134"/>
              <a:gd name="connsiteX311" fmla="*/ 16608852 w 16843836"/>
              <a:gd name="connsiteY311" fmla="*/ 156766 h 272134"/>
              <a:gd name="connsiteX312" fmla="*/ 16843836 w 16843836"/>
              <a:gd name="connsiteY312" fmla="*/ 272134 h 272134"/>
              <a:gd name="connsiteX0" fmla="*/ 1056 w 16614994"/>
              <a:gd name="connsiteY0" fmla="*/ 153078 h 156785"/>
              <a:gd name="connsiteX1" fmla="*/ 0 w 16614994"/>
              <a:gd name="connsiteY1" fmla="*/ 156783 h 156785"/>
              <a:gd name="connsiteX2" fmla="*/ 10562 w 16614994"/>
              <a:gd name="connsiteY2" fmla="*/ 142556 h 156785"/>
              <a:gd name="connsiteX3" fmla="*/ 209755 w 16614994"/>
              <a:gd name="connsiteY3" fmla="*/ 16 h 156785"/>
              <a:gd name="connsiteX4" fmla="*/ 238137 w 16614994"/>
              <a:gd name="connsiteY4" fmla="*/ 7540 h 156785"/>
              <a:gd name="connsiteX5" fmla="*/ 268934 w 16614994"/>
              <a:gd name="connsiteY5" fmla="*/ 153078 h 156785"/>
              <a:gd name="connsiteX6" fmla="*/ 267877 w 16614994"/>
              <a:gd name="connsiteY6" fmla="*/ 156785 h 156785"/>
              <a:gd name="connsiteX7" fmla="*/ 278441 w 16614994"/>
              <a:gd name="connsiteY7" fmla="*/ 142556 h 156785"/>
              <a:gd name="connsiteX8" fmla="*/ 477634 w 16614994"/>
              <a:gd name="connsiteY8" fmla="*/ 16 h 156785"/>
              <a:gd name="connsiteX9" fmla="*/ 506016 w 16614994"/>
              <a:gd name="connsiteY9" fmla="*/ 7540 h 156785"/>
              <a:gd name="connsiteX10" fmla="*/ 536812 w 16614994"/>
              <a:gd name="connsiteY10" fmla="*/ 153078 h 156785"/>
              <a:gd name="connsiteX11" fmla="*/ 535757 w 16614994"/>
              <a:gd name="connsiteY11" fmla="*/ 156783 h 156785"/>
              <a:gd name="connsiteX12" fmla="*/ 546319 w 16614994"/>
              <a:gd name="connsiteY12" fmla="*/ 142556 h 156785"/>
              <a:gd name="connsiteX13" fmla="*/ 745512 w 16614994"/>
              <a:gd name="connsiteY13" fmla="*/ 16 h 156785"/>
              <a:gd name="connsiteX14" fmla="*/ 773894 w 16614994"/>
              <a:gd name="connsiteY14" fmla="*/ 7540 h 156785"/>
              <a:gd name="connsiteX15" fmla="*/ 804690 w 16614994"/>
              <a:gd name="connsiteY15" fmla="*/ 153078 h 156785"/>
              <a:gd name="connsiteX16" fmla="*/ 803634 w 16614994"/>
              <a:gd name="connsiteY16" fmla="*/ 156783 h 156785"/>
              <a:gd name="connsiteX17" fmla="*/ 814197 w 16614994"/>
              <a:gd name="connsiteY17" fmla="*/ 142556 h 156785"/>
              <a:gd name="connsiteX18" fmla="*/ 1013390 w 16614994"/>
              <a:gd name="connsiteY18" fmla="*/ 16 h 156785"/>
              <a:gd name="connsiteX19" fmla="*/ 1041772 w 16614994"/>
              <a:gd name="connsiteY19" fmla="*/ 7540 h 156785"/>
              <a:gd name="connsiteX20" fmla="*/ 1072568 w 16614994"/>
              <a:gd name="connsiteY20" fmla="*/ 153078 h 156785"/>
              <a:gd name="connsiteX21" fmla="*/ 1071510 w 16614994"/>
              <a:gd name="connsiteY21" fmla="*/ 156785 h 156785"/>
              <a:gd name="connsiteX22" fmla="*/ 1082076 w 16614994"/>
              <a:gd name="connsiteY22" fmla="*/ 142556 h 156785"/>
              <a:gd name="connsiteX23" fmla="*/ 1281268 w 16614994"/>
              <a:gd name="connsiteY23" fmla="*/ 16 h 156785"/>
              <a:gd name="connsiteX24" fmla="*/ 1309649 w 16614994"/>
              <a:gd name="connsiteY24" fmla="*/ 7540 h 156785"/>
              <a:gd name="connsiteX25" fmla="*/ 1340447 w 16614994"/>
              <a:gd name="connsiteY25" fmla="*/ 153078 h 156785"/>
              <a:gd name="connsiteX26" fmla="*/ 1339392 w 16614994"/>
              <a:gd name="connsiteY26" fmla="*/ 156783 h 156785"/>
              <a:gd name="connsiteX27" fmla="*/ 1349953 w 16614994"/>
              <a:gd name="connsiteY27" fmla="*/ 142556 h 156785"/>
              <a:gd name="connsiteX28" fmla="*/ 1549146 w 16614994"/>
              <a:gd name="connsiteY28" fmla="*/ 16 h 156785"/>
              <a:gd name="connsiteX29" fmla="*/ 1577528 w 16614994"/>
              <a:gd name="connsiteY29" fmla="*/ 7540 h 156785"/>
              <a:gd name="connsiteX30" fmla="*/ 1608325 w 16614994"/>
              <a:gd name="connsiteY30" fmla="*/ 153078 h 156785"/>
              <a:gd name="connsiteX31" fmla="*/ 1607269 w 16614994"/>
              <a:gd name="connsiteY31" fmla="*/ 156783 h 156785"/>
              <a:gd name="connsiteX32" fmla="*/ 1617831 w 16614994"/>
              <a:gd name="connsiteY32" fmla="*/ 142556 h 156785"/>
              <a:gd name="connsiteX33" fmla="*/ 1817024 w 16614994"/>
              <a:gd name="connsiteY33" fmla="*/ 16 h 156785"/>
              <a:gd name="connsiteX34" fmla="*/ 1845406 w 16614994"/>
              <a:gd name="connsiteY34" fmla="*/ 7540 h 156785"/>
              <a:gd name="connsiteX35" fmla="*/ 1876203 w 16614994"/>
              <a:gd name="connsiteY35" fmla="*/ 153078 h 156785"/>
              <a:gd name="connsiteX36" fmla="*/ 1875145 w 16614994"/>
              <a:gd name="connsiteY36" fmla="*/ 156785 h 156785"/>
              <a:gd name="connsiteX37" fmla="*/ 1885711 w 16614994"/>
              <a:gd name="connsiteY37" fmla="*/ 142556 h 156785"/>
              <a:gd name="connsiteX38" fmla="*/ 2084903 w 16614994"/>
              <a:gd name="connsiteY38" fmla="*/ 16 h 156785"/>
              <a:gd name="connsiteX39" fmla="*/ 2113284 w 16614994"/>
              <a:gd name="connsiteY39" fmla="*/ 7540 h 156785"/>
              <a:gd name="connsiteX40" fmla="*/ 2144081 w 16614994"/>
              <a:gd name="connsiteY40" fmla="*/ 153078 h 156785"/>
              <a:gd name="connsiteX41" fmla="*/ 2143025 w 16614994"/>
              <a:gd name="connsiteY41" fmla="*/ 156783 h 156785"/>
              <a:gd name="connsiteX42" fmla="*/ 2153589 w 16614994"/>
              <a:gd name="connsiteY42" fmla="*/ 142556 h 156785"/>
              <a:gd name="connsiteX43" fmla="*/ 2352782 w 16614994"/>
              <a:gd name="connsiteY43" fmla="*/ 16 h 156785"/>
              <a:gd name="connsiteX44" fmla="*/ 2381163 w 16614994"/>
              <a:gd name="connsiteY44" fmla="*/ 7540 h 156785"/>
              <a:gd name="connsiteX45" fmla="*/ 2411961 w 16614994"/>
              <a:gd name="connsiteY45" fmla="*/ 153078 h 156785"/>
              <a:gd name="connsiteX46" fmla="*/ 2410903 w 16614994"/>
              <a:gd name="connsiteY46" fmla="*/ 156783 h 156785"/>
              <a:gd name="connsiteX47" fmla="*/ 2421465 w 16614994"/>
              <a:gd name="connsiteY47" fmla="*/ 142556 h 156785"/>
              <a:gd name="connsiteX48" fmla="*/ 2620659 w 16614994"/>
              <a:gd name="connsiteY48" fmla="*/ 16 h 156785"/>
              <a:gd name="connsiteX49" fmla="*/ 2649041 w 16614994"/>
              <a:gd name="connsiteY49" fmla="*/ 7540 h 156785"/>
              <a:gd name="connsiteX50" fmla="*/ 2679836 w 16614994"/>
              <a:gd name="connsiteY50" fmla="*/ 153078 h 156785"/>
              <a:gd name="connsiteX51" fmla="*/ 2678780 w 16614994"/>
              <a:gd name="connsiteY51" fmla="*/ 156785 h 156785"/>
              <a:gd name="connsiteX52" fmla="*/ 2689345 w 16614994"/>
              <a:gd name="connsiteY52" fmla="*/ 142556 h 156785"/>
              <a:gd name="connsiteX53" fmla="*/ 2888538 w 16614994"/>
              <a:gd name="connsiteY53" fmla="*/ 16 h 156785"/>
              <a:gd name="connsiteX54" fmla="*/ 2916920 w 16614994"/>
              <a:gd name="connsiteY54" fmla="*/ 7540 h 156785"/>
              <a:gd name="connsiteX55" fmla="*/ 2947716 w 16614994"/>
              <a:gd name="connsiteY55" fmla="*/ 153078 h 156785"/>
              <a:gd name="connsiteX56" fmla="*/ 2946660 w 16614994"/>
              <a:gd name="connsiteY56" fmla="*/ 156783 h 156785"/>
              <a:gd name="connsiteX57" fmla="*/ 2957222 w 16614994"/>
              <a:gd name="connsiteY57" fmla="*/ 142556 h 156785"/>
              <a:gd name="connsiteX58" fmla="*/ 3156416 w 16614994"/>
              <a:gd name="connsiteY58" fmla="*/ 16 h 156785"/>
              <a:gd name="connsiteX59" fmla="*/ 3184798 w 16614994"/>
              <a:gd name="connsiteY59" fmla="*/ 7540 h 156785"/>
              <a:gd name="connsiteX60" fmla="*/ 3215593 w 16614994"/>
              <a:gd name="connsiteY60" fmla="*/ 153078 h 156785"/>
              <a:gd name="connsiteX61" fmla="*/ 3214537 w 16614994"/>
              <a:gd name="connsiteY61" fmla="*/ 156783 h 156785"/>
              <a:gd name="connsiteX62" fmla="*/ 3225100 w 16614994"/>
              <a:gd name="connsiteY62" fmla="*/ 142556 h 156785"/>
              <a:gd name="connsiteX63" fmla="*/ 3424293 w 16614994"/>
              <a:gd name="connsiteY63" fmla="*/ 16 h 156785"/>
              <a:gd name="connsiteX64" fmla="*/ 3452676 w 16614994"/>
              <a:gd name="connsiteY64" fmla="*/ 7540 h 156785"/>
              <a:gd name="connsiteX65" fmla="*/ 3483472 w 16614994"/>
              <a:gd name="connsiteY65" fmla="*/ 153078 h 156785"/>
              <a:gd name="connsiteX66" fmla="*/ 3482416 w 16614994"/>
              <a:gd name="connsiteY66" fmla="*/ 156782 h 156785"/>
              <a:gd name="connsiteX67" fmla="*/ 3492979 w 16614994"/>
              <a:gd name="connsiteY67" fmla="*/ 142556 h 156785"/>
              <a:gd name="connsiteX68" fmla="*/ 3692172 w 16614994"/>
              <a:gd name="connsiteY68" fmla="*/ 16 h 156785"/>
              <a:gd name="connsiteX69" fmla="*/ 3720553 w 16614994"/>
              <a:gd name="connsiteY69" fmla="*/ 7540 h 156785"/>
              <a:gd name="connsiteX70" fmla="*/ 3751350 w 16614994"/>
              <a:gd name="connsiteY70" fmla="*/ 153078 h 156785"/>
              <a:gd name="connsiteX71" fmla="*/ 3750294 w 16614994"/>
              <a:gd name="connsiteY71" fmla="*/ 156785 h 156785"/>
              <a:gd name="connsiteX72" fmla="*/ 3760858 w 16614994"/>
              <a:gd name="connsiteY72" fmla="*/ 142556 h 156785"/>
              <a:gd name="connsiteX73" fmla="*/ 3960051 w 16614994"/>
              <a:gd name="connsiteY73" fmla="*/ 16 h 156785"/>
              <a:gd name="connsiteX74" fmla="*/ 3988432 w 16614994"/>
              <a:gd name="connsiteY74" fmla="*/ 7540 h 156785"/>
              <a:gd name="connsiteX75" fmla="*/ 4019229 w 16614994"/>
              <a:gd name="connsiteY75" fmla="*/ 153078 h 156785"/>
              <a:gd name="connsiteX76" fmla="*/ 4018174 w 16614994"/>
              <a:gd name="connsiteY76" fmla="*/ 156782 h 156785"/>
              <a:gd name="connsiteX77" fmla="*/ 4028736 w 16614994"/>
              <a:gd name="connsiteY77" fmla="*/ 142556 h 156785"/>
              <a:gd name="connsiteX78" fmla="*/ 4227928 w 16614994"/>
              <a:gd name="connsiteY78" fmla="*/ 16 h 156785"/>
              <a:gd name="connsiteX79" fmla="*/ 4256311 w 16614994"/>
              <a:gd name="connsiteY79" fmla="*/ 7540 h 156785"/>
              <a:gd name="connsiteX80" fmla="*/ 4287106 w 16614994"/>
              <a:gd name="connsiteY80" fmla="*/ 153078 h 156785"/>
              <a:gd name="connsiteX81" fmla="*/ 4286052 w 16614994"/>
              <a:gd name="connsiteY81" fmla="*/ 156782 h 156785"/>
              <a:gd name="connsiteX82" fmla="*/ 4296613 w 16614994"/>
              <a:gd name="connsiteY82" fmla="*/ 142556 h 156785"/>
              <a:gd name="connsiteX83" fmla="*/ 4495806 w 16614994"/>
              <a:gd name="connsiteY83" fmla="*/ 16 h 156785"/>
              <a:gd name="connsiteX84" fmla="*/ 4524189 w 16614994"/>
              <a:gd name="connsiteY84" fmla="*/ 7540 h 156785"/>
              <a:gd name="connsiteX85" fmla="*/ 4554984 w 16614994"/>
              <a:gd name="connsiteY85" fmla="*/ 153078 h 156785"/>
              <a:gd name="connsiteX86" fmla="*/ 4553928 w 16614994"/>
              <a:gd name="connsiteY86" fmla="*/ 156785 h 156785"/>
              <a:gd name="connsiteX87" fmla="*/ 4564492 w 16614994"/>
              <a:gd name="connsiteY87" fmla="*/ 142556 h 156785"/>
              <a:gd name="connsiteX88" fmla="*/ 4763685 w 16614994"/>
              <a:gd name="connsiteY88" fmla="*/ 16 h 156785"/>
              <a:gd name="connsiteX89" fmla="*/ 4792068 w 16614994"/>
              <a:gd name="connsiteY89" fmla="*/ 7540 h 156785"/>
              <a:gd name="connsiteX90" fmla="*/ 4822864 w 16614994"/>
              <a:gd name="connsiteY90" fmla="*/ 153078 h 156785"/>
              <a:gd name="connsiteX91" fmla="*/ 4821807 w 16614994"/>
              <a:gd name="connsiteY91" fmla="*/ 156783 h 156785"/>
              <a:gd name="connsiteX92" fmla="*/ 4832371 w 16614994"/>
              <a:gd name="connsiteY92" fmla="*/ 142556 h 156785"/>
              <a:gd name="connsiteX93" fmla="*/ 5031564 w 16614994"/>
              <a:gd name="connsiteY93" fmla="*/ 16 h 156785"/>
              <a:gd name="connsiteX94" fmla="*/ 5059945 w 16614994"/>
              <a:gd name="connsiteY94" fmla="*/ 7540 h 156785"/>
              <a:gd name="connsiteX95" fmla="*/ 5090742 w 16614994"/>
              <a:gd name="connsiteY95" fmla="*/ 153078 h 156785"/>
              <a:gd name="connsiteX96" fmla="*/ 5089687 w 16614994"/>
              <a:gd name="connsiteY96" fmla="*/ 156782 h 156785"/>
              <a:gd name="connsiteX97" fmla="*/ 5100249 w 16614994"/>
              <a:gd name="connsiteY97" fmla="*/ 142556 h 156785"/>
              <a:gd name="connsiteX98" fmla="*/ 5299442 w 16614994"/>
              <a:gd name="connsiteY98" fmla="*/ 16 h 156785"/>
              <a:gd name="connsiteX99" fmla="*/ 5327823 w 16614994"/>
              <a:gd name="connsiteY99" fmla="*/ 7540 h 156785"/>
              <a:gd name="connsiteX100" fmla="*/ 5358619 w 16614994"/>
              <a:gd name="connsiteY100" fmla="*/ 153078 h 156785"/>
              <a:gd name="connsiteX101" fmla="*/ 5357564 w 16614994"/>
              <a:gd name="connsiteY101" fmla="*/ 156785 h 156785"/>
              <a:gd name="connsiteX102" fmla="*/ 5368128 w 16614994"/>
              <a:gd name="connsiteY102" fmla="*/ 142556 h 156785"/>
              <a:gd name="connsiteX103" fmla="*/ 5567320 w 16614994"/>
              <a:gd name="connsiteY103" fmla="*/ 16 h 156785"/>
              <a:gd name="connsiteX104" fmla="*/ 5595703 w 16614994"/>
              <a:gd name="connsiteY104" fmla="*/ 7540 h 156785"/>
              <a:gd name="connsiteX105" fmla="*/ 5626498 w 16614994"/>
              <a:gd name="connsiteY105" fmla="*/ 153078 h 156785"/>
              <a:gd name="connsiteX106" fmla="*/ 5625444 w 16614994"/>
              <a:gd name="connsiteY106" fmla="*/ 156782 h 156785"/>
              <a:gd name="connsiteX107" fmla="*/ 5636005 w 16614994"/>
              <a:gd name="connsiteY107" fmla="*/ 142556 h 156785"/>
              <a:gd name="connsiteX108" fmla="*/ 5835198 w 16614994"/>
              <a:gd name="connsiteY108" fmla="*/ 16 h 156785"/>
              <a:gd name="connsiteX109" fmla="*/ 5863581 w 16614994"/>
              <a:gd name="connsiteY109" fmla="*/ 7540 h 156785"/>
              <a:gd name="connsiteX110" fmla="*/ 5894376 w 16614994"/>
              <a:gd name="connsiteY110" fmla="*/ 153078 h 156785"/>
              <a:gd name="connsiteX111" fmla="*/ 5893321 w 16614994"/>
              <a:gd name="connsiteY111" fmla="*/ 156782 h 156785"/>
              <a:gd name="connsiteX112" fmla="*/ 5903883 w 16614994"/>
              <a:gd name="connsiteY112" fmla="*/ 142556 h 156785"/>
              <a:gd name="connsiteX113" fmla="*/ 6103077 w 16614994"/>
              <a:gd name="connsiteY113" fmla="*/ 16 h 156785"/>
              <a:gd name="connsiteX114" fmla="*/ 6131458 w 16614994"/>
              <a:gd name="connsiteY114" fmla="*/ 7540 h 156785"/>
              <a:gd name="connsiteX115" fmla="*/ 6162255 w 16614994"/>
              <a:gd name="connsiteY115" fmla="*/ 153078 h 156785"/>
              <a:gd name="connsiteX116" fmla="*/ 6161199 w 16614994"/>
              <a:gd name="connsiteY116" fmla="*/ 156785 h 156785"/>
              <a:gd name="connsiteX117" fmla="*/ 6171763 w 16614994"/>
              <a:gd name="connsiteY117" fmla="*/ 142556 h 156785"/>
              <a:gd name="connsiteX118" fmla="*/ 6370956 w 16614994"/>
              <a:gd name="connsiteY118" fmla="*/ 16 h 156785"/>
              <a:gd name="connsiteX119" fmla="*/ 6399337 w 16614994"/>
              <a:gd name="connsiteY119" fmla="*/ 7540 h 156785"/>
              <a:gd name="connsiteX120" fmla="*/ 6430134 w 16614994"/>
              <a:gd name="connsiteY120" fmla="*/ 153078 h 156785"/>
              <a:gd name="connsiteX121" fmla="*/ 6429078 w 16614994"/>
              <a:gd name="connsiteY121" fmla="*/ 156783 h 156785"/>
              <a:gd name="connsiteX122" fmla="*/ 6439641 w 16614994"/>
              <a:gd name="connsiteY122" fmla="*/ 142556 h 156785"/>
              <a:gd name="connsiteX123" fmla="*/ 6638834 w 16614994"/>
              <a:gd name="connsiteY123" fmla="*/ 16 h 156785"/>
              <a:gd name="connsiteX124" fmla="*/ 6667215 w 16614994"/>
              <a:gd name="connsiteY124" fmla="*/ 7540 h 156785"/>
              <a:gd name="connsiteX125" fmla="*/ 6698012 w 16614994"/>
              <a:gd name="connsiteY125" fmla="*/ 153078 h 156785"/>
              <a:gd name="connsiteX126" fmla="*/ 6696956 w 16614994"/>
              <a:gd name="connsiteY126" fmla="*/ 156783 h 156785"/>
              <a:gd name="connsiteX127" fmla="*/ 6707519 w 16614994"/>
              <a:gd name="connsiteY127" fmla="*/ 142556 h 156785"/>
              <a:gd name="connsiteX128" fmla="*/ 6906711 w 16614994"/>
              <a:gd name="connsiteY128" fmla="*/ 16 h 156785"/>
              <a:gd name="connsiteX129" fmla="*/ 6935094 w 16614994"/>
              <a:gd name="connsiteY129" fmla="*/ 7540 h 156785"/>
              <a:gd name="connsiteX130" fmla="*/ 6965889 w 16614994"/>
              <a:gd name="connsiteY130" fmla="*/ 153078 h 156785"/>
              <a:gd name="connsiteX131" fmla="*/ 6964833 w 16614994"/>
              <a:gd name="connsiteY131" fmla="*/ 156784 h 156785"/>
              <a:gd name="connsiteX132" fmla="*/ 6975397 w 16614994"/>
              <a:gd name="connsiteY132" fmla="*/ 142556 h 156785"/>
              <a:gd name="connsiteX133" fmla="*/ 7174590 w 16614994"/>
              <a:gd name="connsiteY133" fmla="*/ 16 h 156785"/>
              <a:gd name="connsiteX134" fmla="*/ 7202973 w 16614994"/>
              <a:gd name="connsiteY134" fmla="*/ 7540 h 156785"/>
              <a:gd name="connsiteX135" fmla="*/ 7233768 w 16614994"/>
              <a:gd name="connsiteY135" fmla="*/ 153078 h 156785"/>
              <a:gd name="connsiteX136" fmla="*/ 7232713 w 16614994"/>
              <a:gd name="connsiteY136" fmla="*/ 156783 h 156785"/>
              <a:gd name="connsiteX137" fmla="*/ 7243275 w 16614994"/>
              <a:gd name="connsiteY137" fmla="*/ 142556 h 156785"/>
              <a:gd name="connsiteX138" fmla="*/ 7442468 w 16614994"/>
              <a:gd name="connsiteY138" fmla="*/ 16 h 156785"/>
              <a:gd name="connsiteX139" fmla="*/ 7470850 w 16614994"/>
              <a:gd name="connsiteY139" fmla="*/ 7540 h 156785"/>
              <a:gd name="connsiteX140" fmla="*/ 7501646 w 16614994"/>
              <a:gd name="connsiteY140" fmla="*/ 153078 h 156785"/>
              <a:gd name="connsiteX141" fmla="*/ 7500590 w 16614994"/>
              <a:gd name="connsiteY141" fmla="*/ 156783 h 156785"/>
              <a:gd name="connsiteX142" fmla="*/ 7511153 w 16614994"/>
              <a:gd name="connsiteY142" fmla="*/ 142556 h 156785"/>
              <a:gd name="connsiteX143" fmla="*/ 7710346 w 16614994"/>
              <a:gd name="connsiteY143" fmla="*/ 16 h 156785"/>
              <a:gd name="connsiteX144" fmla="*/ 7738728 w 16614994"/>
              <a:gd name="connsiteY144" fmla="*/ 7540 h 156785"/>
              <a:gd name="connsiteX145" fmla="*/ 7769524 w 16614994"/>
              <a:gd name="connsiteY145" fmla="*/ 153078 h 156785"/>
              <a:gd name="connsiteX146" fmla="*/ 7768468 w 16614994"/>
              <a:gd name="connsiteY146" fmla="*/ 156785 h 156785"/>
              <a:gd name="connsiteX147" fmla="*/ 7779032 w 16614994"/>
              <a:gd name="connsiteY147" fmla="*/ 142556 h 156785"/>
              <a:gd name="connsiteX148" fmla="*/ 7978224 w 16614994"/>
              <a:gd name="connsiteY148" fmla="*/ 16 h 156785"/>
              <a:gd name="connsiteX149" fmla="*/ 8006606 w 16614994"/>
              <a:gd name="connsiteY149" fmla="*/ 7540 h 156785"/>
              <a:gd name="connsiteX150" fmla="*/ 8037403 w 16614994"/>
              <a:gd name="connsiteY150" fmla="*/ 153078 h 156785"/>
              <a:gd name="connsiteX151" fmla="*/ 8036352 w 16614994"/>
              <a:gd name="connsiteY151" fmla="*/ 156766 h 156785"/>
              <a:gd name="connsiteX152" fmla="*/ 8046902 w 16614994"/>
              <a:gd name="connsiteY152" fmla="*/ 142556 h 156785"/>
              <a:gd name="connsiteX153" fmla="*/ 8246094 w 16614994"/>
              <a:gd name="connsiteY153" fmla="*/ 16 h 156785"/>
              <a:gd name="connsiteX154" fmla="*/ 8274476 w 16614994"/>
              <a:gd name="connsiteY154" fmla="*/ 7540 h 156785"/>
              <a:gd name="connsiteX155" fmla="*/ 8305273 w 16614994"/>
              <a:gd name="connsiteY155" fmla="*/ 153078 h 156785"/>
              <a:gd name="connsiteX156" fmla="*/ 8304374 w 16614994"/>
              <a:gd name="connsiteY156" fmla="*/ 156232 h 156785"/>
              <a:gd name="connsiteX157" fmla="*/ 8304426 w 16614994"/>
              <a:gd name="connsiteY157" fmla="*/ 156154 h 156785"/>
              <a:gd name="connsiteX158" fmla="*/ 8514377 w 16614994"/>
              <a:gd name="connsiteY158" fmla="*/ 16 h 156785"/>
              <a:gd name="connsiteX159" fmla="*/ 8542759 w 16614994"/>
              <a:gd name="connsiteY159" fmla="*/ 7540 h 156785"/>
              <a:gd name="connsiteX160" fmla="*/ 8573556 w 16614994"/>
              <a:gd name="connsiteY160" fmla="*/ 153078 h 156785"/>
              <a:gd name="connsiteX161" fmla="*/ 8572500 w 16614994"/>
              <a:gd name="connsiteY161" fmla="*/ 156783 h 156785"/>
              <a:gd name="connsiteX162" fmla="*/ 8583062 w 16614994"/>
              <a:gd name="connsiteY162" fmla="*/ 142556 h 156785"/>
              <a:gd name="connsiteX163" fmla="*/ 8782255 w 16614994"/>
              <a:gd name="connsiteY163" fmla="*/ 16 h 156785"/>
              <a:gd name="connsiteX164" fmla="*/ 8810637 w 16614994"/>
              <a:gd name="connsiteY164" fmla="*/ 7540 h 156785"/>
              <a:gd name="connsiteX165" fmla="*/ 8841434 w 16614994"/>
              <a:gd name="connsiteY165" fmla="*/ 153078 h 156785"/>
              <a:gd name="connsiteX166" fmla="*/ 8840377 w 16614994"/>
              <a:gd name="connsiteY166" fmla="*/ 156785 h 156785"/>
              <a:gd name="connsiteX167" fmla="*/ 8850941 w 16614994"/>
              <a:gd name="connsiteY167" fmla="*/ 142556 h 156785"/>
              <a:gd name="connsiteX168" fmla="*/ 9050134 w 16614994"/>
              <a:gd name="connsiteY168" fmla="*/ 16 h 156785"/>
              <a:gd name="connsiteX169" fmla="*/ 9078516 w 16614994"/>
              <a:gd name="connsiteY169" fmla="*/ 7540 h 156785"/>
              <a:gd name="connsiteX170" fmla="*/ 9109312 w 16614994"/>
              <a:gd name="connsiteY170" fmla="*/ 153078 h 156785"/>
              <a:gd name="connsiteX171" fmla="*/ 9108257 w 16614994"/>
              <a:gd name="connsiteY171" fmla="*/ 156783 h 156785"/>
              <a:gd name="connsiteX172" fmla="*/ 9118819 w 16614994"/>
              <a:gd name="connsiteY172" fmla="*/ 142556 h 156785"/>
              <a:gd name="connsiteX173" fmla="*/ 9318012 w 16614994"/>
              <a:gd name="connsiteY173" fmla="*/ 16 h 156785"/>
              <a:gd name="connsiteX174" fmla="*/ 9346394 w 16614994"/>
              <a:gd name="connsiteY174" fmla="*/ 7540 h 156785"/>
              <a:gd name="connsiteX175" fmla="*/ 9377190 w 16614994"/>
              <a:gd name="connsiteY175" fmla="*/ 153078 h 156785"/>
              <a:gd name="connsiteX176" fmla="*/ 9376134 w 16614994"/>
              <a:gd name="connsiteY176" fmla="*/ 156783 h 156785"/>
              <a:gd name="connsiteX177" fmla="*/ 9386697 w 16614994"/>
              <a:gd name="connsiteY177" fmla="*/ 142556 h 156785"/>
              <a:gd name="connsiteX178" fmla="*/ 9585890 w 16614994"/>
              <a:gd name="connsiteY178" fmla="*/ 16 h 156785"/>
              <a:gd name="connsiteX179" fmla="*/ 9614272 w 16614994"/>
              <a:gd name="connsiteY179" fmla="*/ 7540 h 156785"/>
              <a:gd name="connsiteX180" fmla="*/ 9645068 w 16614994"/>
              <a:gd name="connsiteY180" fmla="*/ 153078 h 156785"/>
              <a:gd name="connsiteX181" fmla="*/ 9644010 w 16614994"/>
              <a:gd name="connsiteY181" fmla="*/ 156785 h 156785"/>
              <a:gd name="connsiteX182" fmla="*/ 9654575 w 16614994"/>
              <a:gd name="connsiteY182" fmla="*/ 142556 h 156785"/>
              <a:gd name="connsiteX183" fmla="*/ 9853768 w 16614994"/>
              <a:gd name="connsiteY183" fmla="*/ 16 h 156785"/>
              <a:gd name="connsiteX184" fmla="*/ 9882149 w 16614994"/>
              <a:gd name="connsiteY184" fmla="*/ 7540 h 156785"/>
              <a:gd name="connsiteX185" fmla="*/ 9912947 w 16614994"/>
              <a:gd name="connsiteY185" fmla="*/ 153078 h 156785"/>
              <a:gd name="connsiteX186" fmla="*/ 9911891 w 16614994"/>
              <a:gd name="connsiteY186" fmla="*/ 156783 h 156785"/>
              <a:gd name="connsiteX187" fmla="*/ 9922453 w 16614994"/>
              <a:gd name="connsiteY187" fmla="*/ 142556 h 156785"/>
              <a:gd name="connsiteX188" fmla="*/ 10121646 w 16614994"/>
              <a:gd name="connsiteY188" fmla="*/ 16 h 156785"/>
              <a:gd name="connsiteX189" fmla="*/ 10150028 w 16614994"/>
              <a:gd name="connsiteY189" fmla="*/ 7540 h 156785"/>
              <a:gd name="connsiteX190" fmla="*/ 10180825 w 16614994"/>
              <a:gd name="connsiteY190" fmla="*/ 153078 h 156785"/>
              <a:gd name="connsiteX191" fmla="*/ 10179769 w 16614994"/>
              <a:gd name="connsiteY191" fmla="*/ 156783 h 156785"/>
              <a:gd name="connsiteX192" fmla="*/ 10190331 w 16614994"/>
              <a:gd name="connsiteY192" fmla="*/ 142556 h 156785"/>
              <a:gd name="connsiteX193" fmla="*/ 10389524 w 16614994"/>
              <a:gd name="connsiteY193" fmla="*/ 16 h 156785"/>
              <a:gd name="connsiteX194" fmla="*/ 10417906 w 16614994"/>
              <a:gd name="connsiteY194" fmla="*/ 7540 h 156785"/>
              <a:gd name="connsiteX195" fmla="*/ 10448703 w 16614994"/>
              <a:gd name="connsiteY195" fmla="*/ 153078 h 156785"/>
              <a:gd name="connsiteX196" fmla="*/ 10447645 w 16614994"/>
              <a:gd name="connsiteY196" fmla="*/ 156785 h 156785"/>
              <a:gd name="connsiteX197" fmla="*/ 10458211 w 16614994"/>
              <a:gd name="connsiteY197" fmla="*/ 142556 h 156785"/>
              <a:gd name="connsiteX198" fmla="*/ 10657403 w 16614994"/>
              <a:gd name="connsiteY198" fmla="*/ 16 h 156785"/>
              <a:gd name="connsiteX199" fmla="*/ 10685784 w 16614994"/>
              <a:gd name="connsiteY199" fmla="*/ 7540 h 156785"/>
              <a:gd name="connsiteX200" fmla="*/ 10716581 w 16614994"/>
              <a:gd name="connsiteY200" fmla="*/ 153078 h 156785"/>
              <a:gd name="connsiteX201" fmla="*/ 10715525 w 16614994"/>
              <a:gd name="connsiteY201" fmla="*/ 156783 h 156785"/>
              <a:gd name="connsiteX202" fmla="*/ 10726089 w 16614994"/>
              <a:gd name="connsiteY202" fmla="*/ 142556 h 156785"/>
              <a:gd name="connsiteX203" fmla="*/ 10925281 w 16614994"/>
              <a:gd name="connsiteY203" fmla="*/ 16 h 156785"/>
              <a:gd name="connsiteX204" fmla="*/ 10953663 w 16614994"/>
              <a:gd name="connsiteY204" fmla="*/ 7540 h 156785"/>
              <a:gd name="connsiteX205" fmla="*/ 10984460 w 16614994"/>
              <a:gd name="connsiteY205" fmla="*/ 153078 h 156785"/>
              <a:gd name="connsiteX206" fmla="*/ 10983403 w 16614994"/>
              <a:gd name="connsiteY206" fmla="*/ 156783 h 156785"/>
              <a:gd name="connsiteX207" fmla="*/ 10993965 w 16614994"/>
              <a:gd name="connsiteY207" fmla="*/ 142556 h 156785"/>
              <a:gd name="connsiteX208" fmla="*/ 11193159 w 16614994"/>
              <a:gd name="connsiteY208" fmla="*/ 16 h 156785"/>
              <a:gd name="connsiteX209" fmla="*/ 11221541 w 16614994"/>
              <a:gd name="connsiteY209" fmla="*/ 7540 h 156785"/>
              <a:gd name="connsiteX210" fmla="*/ 11252336 w 16614994"/>
              <a:gd name="connsiteY210" fmla="*/ 153078 h 156785"/>
              <a:gd name="connsiteX211" fmla="*/ 11251280 w 16614994"/>
              <a:gd name="connsiteY211" fmla="*/ 156785 h 156785"/>
              <a:gd name="connsiteX212" fmla="*/ 11261845 w 16614994"/>
              <a:gd name="connsiteY212" fmla="*/ 142556 h 156785"/>
              <a:gd name="connsiteX213" fmla="*/ 11461038 w 16614994"/>
              <a:gd name="connsiteY213" fmla="*/ 16 h 156785"/>
              <a:gd name="connsiteX214" fmla="*/ 11489419 w 16614994"/>
              <a:gd name="connsiteY214" fmla="*/ 7540 h 156785"/>
              <a:gd name="connsiteX215" fmla="*/ 11520216 w 16614994"/>
              <a:gd name="connsiteY215" fmla="*/ 153078 h 156785"/>
              <a:gd name="connsiteX216" fmla="*/ 11519160 w 16614994"/>
              <a:gd name="connsiteY216" fmla="*/ 156783 h 156785"/>
              <a:gd name="connsiteX217" fmla="*/ 11529722 w 16614994"/>
              <a:gd name="connsiteY217" fmla="*/ 142556 h 156785"/>
              <a:gd name="connsiteX218" fmla="*/ 11728916 w 16614994"/>
              <a:gd name="connsiteY218" fmla="*/ 16 h 156785"/>
              <a:gd name="connsiteX219" fmla="*/ 11757297 w 16614994"/>
              <a:gd name="connsiteY219" fmla="*/ 7540 h 156785"/>
              <a:gd name="connsiteX220" fmla="*/ 11788093 w 16614994"/>
              <a:gd name="connsiteY220" fmla="*/ 153078 h 156785"/>
              <a:gd name="connsiteX221" fmla="*/ 11787037 w 16614994"/>
              <a:gd name="connsiteY221" fmla="*/ 156783 h 156785"/>
              <a:gd name="connsiteX222" fmla="*/ 11797600 w 16614994"/>
              <a:gd name="connsiteY222" fmla="*/ 142556 h 156785"/>
              <a:gd name="connsiteX223" fmla="*/ 11996793 w 16614994"/>
              <a:gd name="connsiteY223" fmla="*/ 16 h 156785"/>
              <a:gd name="connsiteX224" fmla="*/ 12025175 w 16614994"/>
              <a:gd name="connsiteY224" fmla="*/ 7540 h 156785"/>
              <a:gd name="connsiteX225" fmla="*/ 12055971 w 16614994"/>
              <a:gd name="connsiteY225" fmla="*/ 153078 h 156785"/>
              <a:gd name="connsiteX226" fmla="*/ 12054916 w 16614994"/>
              <a:gd name="connsiteY226" fmla="*/ 156782 h 156785"/>
              <a:gd name="connsiteX227" fmla="*/ 12065478 w 16614994"/>
              <a:gd name="connsiteY227" fmla="*/ 142556 h 156785"/>
              <a:gd name="connsiteX228" fmla="*/ 12264671 w 16614994"/>
              <a:gd name="connsiteY228" fmla="*/ 16 h 156785"/>
              <a:gd name="connsiteX229" fmla="*/ 12293053 w 16614994"/>
              <a:gd name="connsiteY229" fmla="*/ 7540 h 156785"/>
              <a:gd name="connsiteX230" fmla="*/ 12323849 w 16614994"/>
              <a:gd name="connsiteY230" fmla="*/ 153078 h 156785"/>
              <a:gd name="connsiteX231" fmla="*/ 12322793 w 16614994"/>
              <a:gd name="connsiteY231" fmla="*/ 156785 h 156785"/>
              <a:gd name="connsiteX232" fmla="*/ 12333357 w 16614994"/>
              <a:gd name="connsiteY232" fmla="*/ 142556 h 156785"/>
              <a:gd name="connsiteX233" fmla="*/ 12532550 w 16614994"/>
              <a:gd name="connsiteY233" fmla="*/ 16 h 156785"/>
              <a:gd name="connsiteX234" fmla="*/ 12560932 w 16614994"/>
              <a:gd name="connsiteY234" fmla="*/ 7540 h 156785"/>
              <a:gd name="connsiteX235" fmla="*/ 12591728 w 16614994"/>
              <a:gd name="connsiteY235" fmla="*/ 153078 h 156785"/>
              <a:gd name="connsiteX236" fmla="*/ 12590673 w 16614994"/>
              <a:gd name="connsiteY236" fmla="*/ 156782 h 156785"/>
              <a:gd name="connsiteX237" fmla="*/ 12601235 w 16614994"/>
              <a:gd name="connsiteY237" fmla="*/ 142556 h 156785"/>
              <a:gd name="connsiteX238" fmla="*/ 12800428 w 16614994"/>
              <a:gd name="connsiteY238" fmla="*/ 16 h 156785"/>
              <a:gd name="connsiteX239" fmla="*/ 12828810 w 16614994"/>
              <a:gd name="connsiteY239" fmla="*/ 7540 h 156785"/>
              <a:gd name="connsiteX240" fmla="*/ 12859606 w 16614994"/>
              <a:gd name="connsiteY240" fmla="*/ 153078 h 156785"/>
              <a:gd name="connsiteX241" fmla="*/ 12858551 w 16614994"/>
              <a:gd name="connsiteY241" fmla="*/ 156782 h 156785"/>
              <a:gd name="connsiteX242" fmla="*/ 12869113 w 16614994"/>
              <a:gd name="connsiteY242" fmla="*/ 142556 h 156785"/>
              <a:gd name="connsiteX243" fmla="*/ 13068306 w 16614994"/>
              <a:gd name="connsiteY243" fmla="*/ 16 h 156785"/>
              <a:gd name="connsiteX244" fmla="*/ 13096688 w 16614994"/>
              <a:gd name="connsiteY244" fmla="*/ 7540 h 156785"/>
              <a:gd name="connsiteX245" fmla="*/ 13127484 w 16614994"/>
              <a:gd name="connsiteY245" fmla="*/ 153078 h 156785"/>
              <a:gd name="connsiteX246" fmla="*/ 13126428 w 16614994"/>
              <a:gd name="connsiteY246" fmla="*/ 156785 h 156785"/>
              <a:gd name="connsiteX247" fmla="*/ 13136992 w 16614994"/>
              <a:gd name="connsiteY247" fmla="*/ 142556 h 156785"/>
              <a:gd name="connsiteX248" fmla="*/ 13336185 w 16614994"/>
              <a:gd name="connsiteY248" fmla="*/ 16 h 156785"/>
              <a:gd name="connsiteX249" fmla="*/ 13364567 w 16614994"/>
              <a:gd name="connsiteY249" fmla="*/ 7540 h 156785"/>
              <a:gd name="connsiteX250" fmla="*/ 13395363 w 16614994"/>
              <a:gd name="connsiteY250" fmla="*/ 153078 h 156785"/>
              <a:gd name="connsiteX251" fmla="*/ 13394307 w 16614994"/>
              <a:gd name="connsiteY251" fmla="*/ 156783 h 156785"/>
              <a:gd name="connsiteX252" fmla="*/ 13404870 w 16614994"/>
              <a:gd name="connsiteY252" fmla="*/ 142556 h 156785"/>
              <a:gd name="connsiteX253" fmla="*/ 13604063 w 16614994"/>
              <a:gd name="connsiteY253" fmla="*/ 16 h 156785"/>
              <a:gd name="connsiteX254" fmla="*/ 13632445 w 16614994"/>
              <a:gd name="connsiteY254" fmla="*/ 7540 h 156785"/>
              <a:gd name="connsiteX255" fmla="*/ 13663241 w 16614994"/>
              <a:gd name="connsiteY255" fmla="*/ 153078 h 156785"/>
              <a:gd name="connsiteX256" fmla="*/ 13662186 w 16614994"/>
              <a:gd name="connsiteY256" fmla="*/ 156782 h 156785"/>
              <a:gd name="connsiteX257" fmla="*/ 13672748 w 16614994"/>
              <a:gd name="connsiteY257" fmla="*/ 142556 h 156785"/>
              <a:gd name="connsiteX258" fmla="*/ 13871941 w 16614994"/>
              <a:gd name="connsiteY258" fmla="*/ 16 h 156785"/>
              <a:gd name="connsiteX259" fmla="*/ 13900323 w 16614994"/>
              <a:gd name="connsiteY259" fmla="*/ 7540 h 156785"/>
              <a:gd name="connsiteX260" fmla="*/ 13931119 w 16614994"/>
              <a:gd name="connsiteY260" fmla="*/ 153078 h 156785"/>
              <a:gd name="connsiteX261" fmla="*/ 13930063 w 16614994"/>
              <a:gd name="connsiteY261" fmla="*/ 156785 h 156785"/>
              <a:gd name="connsiteX262" fmla="*/ 13940627 w 16614994"/>
              <a:gd name="connsiteY262" fmla="*/ 142556 h 156785"/>
              <a:gd name="connsiteX263" fmla="*/ 14139820 w 16614994"/>
              <a:gd name="connsiteY263" fmla="*/ 16 h 156785"/>
              <a:gd name="connsiteX264" fmla="*/ 14168202 w 16614994"/>
              <a:gd name="connsiteY264" fmla="*/ 7540 h 156785"/>
              <a:gd name="connsiteX265" fmla="*/ 14198998 w 16614994"/>
              <a:gd name="connsiteY265" fmla="*/ 153078 h 156785"/>
              <a:gd name="connsiteX266" fmla="*/ 14197943 w 16614994"/>
              <a:gd name="connsiteY266" fmla="*/ 156782 h 156785"/>
              <a:gd name="connsiteX267" fmla="*/ 14208505 w 16614994"/>
              <a:gd name="connsiteY267" fmla="*/ 142556 h 156785"/>
              <a:gd name="connsiteX268" fmla="*/ 14407698 w 16614994"/>
              <a:gd name="connsiteY268" fmla="*/ 16 h 156785"/>
              <a:gd name="connsiteX269" fmla="*/ 14436080 w 16614994"/>
              <a:gd name="connsiteY269" fmla="*/ 7540 h 156785"/>
              <a:gd name="connsiteX270" fmla="*/ 14466876 w 16614994"/>
              <a:gd name="connsiteY270" fmla="*/ 153078 h 156785"/>
              <a:gd name="connsiteX271" fmla="*/ 14465821 w 16614994"/>
              <a:gd name="connsiteY271" fmla="*/ 156782 h 156785"/>
              <a:gd name="connsiteX272" fmla="*/ 14476383 w 16614994"/>
              <a:gd name="connsiteY272" fmla="*/ 142556 h 156785"/>
              <a:gd name="connsiteX273" fmla="*/ 14675576 w 16614994"/>
              <a:gd name="connsiteY273" fmla="*/ 16 h 156785"/>
              <a:gd name="connsiteX274" fmla="*/ 14703958 w 16614994"/>
              <a:gd name="connsiteY274" fmla="*/ 7540 h 156785"/>
              <a:gd name="connsiteX275" fmla="*/ 14734754 w 16614994"/>
              <a:gd name="connsiteY275" fmla="*/ 153078 h 156785"/>
              <a:gd name="connsiteX276" fmla="*/ 14733698 w 16614994"/>
              <a:gd name="connsiteY276" fmla="*/ 156785 h 156785"/>
              <a:gd name="connsiteX277" fmla="*/ 14744262 w 16614994"/>
              <a:gd name="connsiteY277" fmla="*/ 142556 h 156785"/>
              <a:gd name="connsiteX278" fmla="*/ 14943455 w 16614994"/>
              <a:gd name="connsiteY278" fmla="*/ 16 h 156785"/>
              <a:gd name="connsiteX279" fmla="*/ 14971837 w 16614994"/>
              <a:gd name="connsiteY279" fmla="*/ 7540 h 156785"/>
              <a:gd name="connsiteX280" fmla="*/ 15002633 w 16614994"/>
              <a:gd name="connsiteY280" fmla="*/ 153078 h 156785"/>
              <a:gd name="connsiteX281" fmla="*/ 15001577 w 16614994"/>
              <a:gd name="connsiteY281" fmla="*/ 156783 h 156785"/>
              <a:gd name="connsiteX282" fmla="*/ 15012140 w 16614994"/>
              <a:gd name="connsiteY282" fmla="*/ 142556 h 156785"/>
              <a:gd name="connsiteX283" fmla="*/ 15211333 w 16614994"/>
              <a:gd name="connsiteY283" fmla="*/ 16 h 156785"/>
              <a:gd name="connsiteX284" fmla="*/ 15239715 w 16614994"/>
              <a:gd name="connsiteY284" fmla="*/ 7540 h 156785"/>
              <a:gd name="connsiteX285" fmla="*/ 15270511 w 16614994"/>
              <a:gd name="connsiteY285" fmla="*/ 153078 h 156785"/>
              <a:gd name="connsiteX286" fmla="*/ 15269455 w 16614994"/>
              <a:gd name="connsiteY286" fmla="*/ 156783 h 156785"/>
              <a:gd name="connsiteX287" fmla="*/ 15280018 w 16614994"/>
              <a:gd name="connsiteY287" fmla="*/ 142556 h 156785"/>
              <a:gd name="connsiteX288" fmla="*/ 15479211 w 16614994"/>
              <a:gd name="connsiteY288" fmla="*/ 16 h 156785"/>
              <a:gd name="connsiteX289" fmla="*/ 15507593 w 16614994"/>
              <a:gd name="connsiteY289" fmla="*/ 7540 h 156785"/>
              <a:gd name="connsiteX290" fmla="*/ 15538389 w 16614994"/>
              <a:gd name="connsiteY290" fmla="*/ 153078 h 156785"/>
              <a:gd name="connsiteX291" fmla="*/ 15537333 w 16614994"/>
              <a:gd name="connsiteY291" fmla="*/ 156784 h 156785"/>
              <a:gd name="connsiteX292" fmla="*/ 15547897 w 16614994"/>
              <a:gd name="connsiteY292" fmla="*/ 142556 h 156785"/>
              <a:gd name="connsiteX293" fmla="*/ 15747090 w 16614994"/>
              <a:gd name="connsiteY293" fmla="*/ 16 h 156785"/>
              <a:gd name="connsiteX294" fmla="*/ 15775472 w 16614994"/>
              <a:gd name="connsiteY294" fmla="*/ 7540 h 156785"/>
              <a:gd name="connsiteX295" fmla="*/ 15806268 w 16614994"/>
              <a:gd name="connsiteY295" fmla="*/ 153078 h 156785"/>
              <a:gd name="connsiteX296" fmla="*/ 15805212 w 16614994"/>
              <a:gd name="connsiteY296" fmla="*/ 156783 h 156785"/>
              <a:gd name="connsiteX297" fmla="*/ 15815776 w 16614994"/>
              <a:gd name="connsiteY297" fmla="*/ 142556 h 156785"/>
              <a:gd name="connsiteX298" fmla="*/ 16014968 w 16614994"/>
              <a:gd name="connsiteY298" fmla="*/ 16 h 156785"/>
              <a:gd name="connsiteX299" fmla="*/ 16043350 w 16614994"/>
              <a:gd name="connsiteY299" fmla="*/ 7540 h 156785"/>
              <a:gd name="connsiteX300" fmla="*/ 16074146 w 16614994"/>
              <a:gd name="connsiteY300" fmla="*/ 153078 h 156785"/>
              <a:gd name="connsiteX301" fmla="*/ 16073090 w 16614994"/>
              <a:gd name="connsiteY301" fmla="*/ 156783 h 156785"/>
              <a:gd name="connsiteX302" fmla="*/ 16083652 w 16614994"/>
              <a:gd name="connsiteY302" fmla="*/ 142556 h 156785"/>
              <a:gd name="connsiteX303" fmla="*/ 16282846 w 16614994"/>
              <a:gd name="connsiteY303" fmla="*/ 16 h 156785"/>
              <a:gd name="connsiteX304" fmla="*/ 16311228 w 16614994"/>
              <a:gd name="connsiteY304" fmla="*/ 7540 h 156785"/>
              <a:gd name="connsiteX305" fmla="*/ 16342024 w 16614994"/>
              <a:gd name="connsiteY305" fmla="*/ 153078 h 156785"/>
              <a:gd name="connsiteX306" fmla="*/ 16340968 w 16614994"/>
              <a:gd name="connsiteY306" fmla="*/ 156785 h 156785"/>
              <a:gd name="connsiteX307" fmla="*/ 16351532 w 16614994"/>
              <a:gd name="connsiteY307" fmla="*/ 142556 h 156785"/>
              <a:gd name="connsiteX308" fmla="*/ 16550724 w 16614994"/>
              <a:gd name="connsiteY308" fmla="*/ 16 h 156785"/>
              <a:gd name="connsiteX309" fmla="*/ 16579106 w 16614994"/>
              <a:gd name="connsiteY309" fmla="*/ 7540 h 156785"/>
              <a:gd name="connsiteX310" fmla="*/ 16609904 w 16614994"/>
              <a:gd name="connsiteY310" fmla="*/ 153078 h 156785"/>
              <a:gd name="connsiteX311" fmla="*/ 16608852 w 16614994"/>
              <a:gd name="connsiteY311" fmla="*/ 156766 h 156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6614994" h="156785">
                <a:moveTo>
                  <a:pt x="1056" y="153078"/>
                </a:moveTo>
                <a:lnTo>
                  <a:pt x="0" y="156783"/>
                </a:lnTo>
                <a:lnTo>
                  <a:pt x="10562" y="142556"/>
                </a:lnTo>
                <a:cubicBezTo>
                  <a:pt x="82461" y="53604"/>
                  <a:pt x="157535" y="-1081"/>
                  <a:pt x="209755" y="16"/>
                </a:cubicBezTo>
                <a:cubicBezTo>
                  <a:pt x="220199" y="235"/>
                  <a:pt x="229729" y="2686"/>
                  <a:pt x="238137" y="7540"/>
                </a:cubicBezTo>
                <a:cubicBezTo>
                  <a:pt x="271768" y="26957"/>
                  <a:pt x="281074" y="81152"/>
                  <a:pt x="268934" y="153078"/>
                </a:cubicBezTo>
                <a:lnTo>
                  <a:pt x="267877" y="156785"/>
                </a:lnTo>
                <a:lnTo>
                  <a:pt x="278441" y="142556"/>
                </a:lnTo>
                <a:cubicBezTo>
                  <a:pt x="350340" y="53604"/>
                  <a:pt x="425414" y="-1081"/>
                  <a:pt x="477634" y="16"/>
                </a:cubicBezTo>
                <a:cubicBezTo>
                  <a:pt x="488078" y="235"/>
                  <a:pt x="497608" y="2686"/>
                  <a:pt x="506016" y="7540"/>
                </a:cubicBezTo>
                <a:cubicBezTo>
                  <a:pt x="539647" y="26957"/>
                  <a:pt x="548953" y="81152"/>
                  <a:pt x="536812" y="153078"/>
                </a:cubicBezTo>
                <a:lnTo>
                  <a:pt x="535757" y="156783"/>
                </a:lnTo>
                <a:lnTo>
                  <a:pt x="546319" y="142556"/>
                </a:lnTo>
                <a:cubicBezTo>
                  <a:pt x="618218" y="53604"/>
                  <a:pt x="693291" y="-1081"/>
                  <a:pt x="745512" y="16"/>
                </a:cubicBezTo>
                <a:cubicBezTo>
                  <a:pt x="755956" y="235"/>
                  <a:pt x="765486" y="2686"/>
                  <a:pt x="773894" y="7540"/>
                </a:cubicBezTo>
                <a:cubicBezTo>
                  <a:pt x="807525" y="26957"/>
                  <a:pt x="816831" y="81152"/>
                  <a:pt x="804690" y="153078"/>
                </a:cubicBezTo>
                <a:lnTo>
                  <a:pt x="803634" y="156783"/>
                </a:lnTo>
                <a:lnTo>
                  <a:pt x="814197" y="142556"/>
                </a:lnTo>
                <a:cubicBezTo>
                  <a:pt x="886096" y="53604"/>
                  <a:pt x="961169" y="-1081"/>
                  <a:pt x="1013390" y="16"/>
                </a:cubicBezTo>
                <a:cubicBezTo>
                  <a:pt x="1023834" y="235"/>
                  <a:pt x="1033364" y="2686"/>
                  <a:pt x="1041772" y="7540"/>
                </a:cubicBezTo>
                <a:cubicBezTo>
                  <a:pt x="1075402" y="26957"/>
                  <a:pt x="1084708" y="81152"/>
                  <a:pt x="1072568" y="153078"/>
                </a:cubicBezTo>
                <a:lnTo>
                  <a:pt x="1071510" y="156785"/>
                </a:lnTo>
                <a:lnTo>
                  <a:pt x="1082076" y="142556"/>
                </a:lnTo>
                <a:cubicBezTo>
                  <a:pt x="1153975" y="53604"/>
                  <a:pt x="1229048" y="-1081"/>
                  <a:pt x="1281268" y="16"/>
                </a:cubicBezTo>
                <a:cubicBezTo>
                  <a:pt x="1291713" y="235"/>
                  <a:pt x="1301243" y="2686"/>
                  <a:pt x="1309649" y="7540"/>
                </a:cubicBezTo>
                <a:cubicBezTo>
                  <a:pt x="1343280" y="26957"/>
                  <a:pt x="1352587" y="81152"/>
                  <a:pt x="1340447" y="153078"/>
                </a:cubicBezTo>
                <a:lnTo>
                  <a:pt x="1339392" y="156783"/>
                </a:lnTo>
                <a:lnTo>
                  <a:pt x="1349953" y="142556"/>
                </a:lnTo>
                <a:cubicBezTo>
                  <a:pt x="1421853" y="53604"/>
                  <a:pt x="1496926" y="-1081"/>
                  <a:pt x="1549146" y="16"/>
                </a:cubicBezTo>
                <a:cubicBezTo>
                  <a:pt x="1559589" y="235"/>
                  <a:pt x="1569120" y="2686"/>
                  <a:pt x="1577528" y="7540"/>
                </a:cubicBezTo>
                <a:cubicBezTo>
                  <a:pt x="1611159" y="26957"/>
                  <a:pt x="1620465" y="81152"/>
                  <a:pt x="1608325" y="153078"/>
                </a:cubicBezTo>
                <a:lnTo>
                  <a:pt x="1607269" y="156783"/>
                </a:lnTo>
                <a:lnTo>
                  <a:pt x="1617831" y="142556"/>
                </a:lnTo>
                <a:cubicBezTo>
                  <a:pt x="1689730" y="53604"/>
                  <a:pt x="1764805" y="-1081"/>
                  <a:pt x="1817024" y="16"/>
                </a:cubicBezTo>
                <a:cubicBezTo>
                  <a:pt x="1827468" y="235"/>
                  <a:pt x="1836999" y="2686"/>
                  <a:pt x="1845406" y="7540"/>
                </a:cubicBezTo>
                <a:cubicBezTo>
                  <a:pt x="1879037" y="26957"/>
                  <a:pt x="1888343" y="81152"/>
                  <a:pt x="1876203" y="153078"/>
                </a:cubicBezTo>
                <a:lnTo>
                  <a:pt x="1875145" y="156785"/>
                </a:lnTo>
                <a:lnTo>
                  <a:pt x="1885711" y="142556"/>
                </a:lnTo>
                <a:cubicBezTo>
                  <a:pt x="1957610" y="53604"/>
                  <a:pt x="2032682" y="-1081"/>
                  <a:pt x="2084903" y="16"/>
                </a:cubicBezTo>
                <a:cubicBezTo>
                  <a:pt x="2095346" y="235"/>
                  <a:pt x="2104878" y="2686"/>
                  <a:pt x="2113284" y="7540"/>
                </a:cubicBezTo>
                <a:cubicBezTo>
                  <a:pt x="2146916" y="26957"/>
                  <a:pt x="2156223" y="81152"/>
                  <a:pt x="2144081" y="153078"/>
                </a:cubicBezTo>
                <a:lnTo>
                  <a:pt x="2143025" y="156783"/>
                </a:lnTo>
                <a:lnTo>
                  <a:pt x="2153589" y="142556"/>
                </a:lnTo>
                <a:cubicBezTo>
                  <a:pt x="2225488" y="53604"/>
                  <a:pt x="2300561" y="-1081"/>
                  <a:pt x="2352782" y="16"/>
                </a:cubicBezTo>
                <a:cubicBezTo>
                  <a:pt x="2363225" y="235"/>
                  <a:pt x="2372755" y="2686"/>
                  <a:pt x="2381163" y="7540"/>
                </a:cubicBezTo>
                <a:cubicBezTo>
                  <a:pt x="2414794" y="26957"/>
                  <a:pt x="2424100" y="81152"/>
                  <a:pt x="2411961" y="153078"/>
                </a:cubicBezTo>
                <a:lnTo>
                  <a:pt x="2410903" y="156783"/>
                </a:lnTo>
                <a:lnTo>
                  <a:pt x="2421465" y="142556"/>
                </a:lnTo>
                <a:cubicBezTo>
                  <a:pt x="2493366" y="53604"/>
                  <a:pt x="2568438" y="-1081"/>
                  <a:pt x="2620659" y="16"/>
                </a:cubicBezTo>
                <a:cubicBezTo>
                  <a:pt x="2631103" y="235"/>
                  <a:pt x="2640633" y="2686"/>
                  <a:pt x="2649041" y="7540"/>
                </a:cubicBezTo>
                <a:cubicBezTo>
                  <a:pt x="2682671" y="26957"/>
                  <a:pt x="2691978" y="81152"/>
                  <a:pt x="2679836" y="153078"/>
                </a:cubicBezTo>
                <a:lnTo>
                  <a:pt x="2678780" y="156785"/>
                </a:lnTo>
                <a:lnTo>
                  <a:pt x="2689345" y="142556"/>
                </a:lnTo>
                <a:cubicBezTo>
                  <a:pt x="2761244" y="53604"/>
                  <a:pt x="2836317" y="-1081"/>
                  <a:pt x="2888538" y="16"/>
                </a:cubicBezTo>
                <a:cubicBezTo>
                  <a:pt x="2898981" y="235"/>
                  <a:pt x="2908512" y="2686"/>
                  <a:pt x="2916920" y="7540"/>
                </a:cubicBezTo>
                <a:cubicBezTo>
                  <a:pt x="2950550" y="26957"/>
                  <a:pt x="2959856" y="81152"/>
                  <a:pt x="2947716" y="153078"/>
                </a:cubicBezTo>
                <a:lnTo>
                  <a:pt x="2946660" y="156783"/>
                </a:lnTo>
                <a:lnTo>
                  <a:pt x="2957222" y="142556"/>
                </a:lnTo>
                <a:cubicBezTo>
                  <a:pt x="3029122" y="53604"/>
                  <a:pt x="3104195" y="-1081"/>
                  <a:pt x="3156416" y="16"/>
                </a:cubicBezTo>
                <a:cubicBezTo>
                  <a:pt x="3166859" y="235"/>
                  <a:pt x="3176390" y="2686"/>
                  <a:pt x="3184798" y="7540"/>
                </a:cubicBezTo>
                <a:cubicBezTo>
                  <a:pt x="3218429" y="26957"/>
                  <a:pt x="3227734" y="81152"/>
                  <a:pt x="3215593" y="153078"/>
                </a:cubicBezTo>
                <a:lnTo>
                  <a:pt x="3214537" y="156783"/>
                </a:lnTo>
                <a:lnTo>
                  <a:pt x="3225100" y="142556"/>
                </a:lnTo>
                <a:cubicBezTo>
                  <a:pt x="3296999" y="53604"/>
                  <a:pt x="3372073" y="-1081"/>
                  <a:pt x="3424293" y="16"/>
                </a:cubicBezTo>
                <a:cubicBezTo>
                  <a:pt x="3434738" y="235"/>
                  <a:pt x="3444268" y="2686"/>
                  <a:pt x="3452676" y="7540"/>
                </a:cubicBezTo>
                <a:cubicBezTo>
                  <a:pt x="3486306" y="26957"/>
                  <a:pt x="3495613" y="81152"/>
                  <a:pt x="3483472" y="153078"/>
                </a:cubicBezTo>
                <a:lnTo>
                  <a:pt x="3482416" y="156782"/>
                </a:lnTo>
                <a:lnTo>
                  <a:pt x="3492979" y="142556"/>
                </a:lnTo>
                <a:cubicBezTo>
                  <a:pt x="3564877" y="53604"/>
                  <a:pt x="3639951" y="-1081"/>
                  <a:pt x="3692172" y="16"/>
                </a:cubicBezTo>
                <a:cubicBezTo>
                  <a:pt x="3702616" y="235"/>
                  <a:pt x="3712146" y="2686"/>
                  <a:pt x="3720553" y="7540"/>
                </a:cubicBezTo>
                <a:cubicBezTo>
                  <a:pt x="3754184" y="26957"/>
                  <a:pt x="3763491" y="81152"/>
                  <a:pt x="3751350" y="153078"/>
                </a:cubicBezTo>
                <a:lnTo>
                  <a:pt x="3750294" y="156785"/>
                </a:lnTo>
                <a:lnTo>
                  <a:pt x="3760858" y="142556"/>
                </a:lnTo>
                <a:cubicBezTo>
                  <a:pt x="3832756" y="53604"/>
                  <a:pt x="3907830" y="-1081"/>
                  <a:pt x="3960051" y="16"/>
                </a:cubicBezTo>
                <a:cubicBezTo>
                  <a:pt x="3970494" y="235"/>
                  <a:pt x="3980024" y="2686"/>
                  <a:pt x="3988432" y="7540"/>
                </a:cubicBezTo>
                <a:cubicBezTo>
                  <a:pt x="4022063" y="26957"/>
                  <a:pt x="4031369" y="81152"/>
                  <a:pt x="4019229" y="153078"/>
                </a:cubicBezTo>
                <a:lnTo>
                  <a:pt x="4018174" y="156782"/>
                </a:lnTo>
                <a:lnTo>
                  <a:pt x="4028736" y="142556"/>
                </a:lnTo>
                <a:cubicBezTo>
                  <a:pt x="4100635" y="53604"/>
                  <a:pt x="4175707" y="-1081"/>
                  <a:pt x="4227928" y="16"/>
                </a:cubicBezTo>
                <a:cubicBezTo>
                  <a:pt x="4238372" y="235"/>
                  <a:pt x="4247902" y="2686"/>
                  <a:pt x="4256311" y="7540"/>
                </a:cubicBezTo>
                <a:cubicBezTo>
                  <a:pt x="4289942" y="26957"/>
                  <a:pt x="4299247" y="81152"/>
                  <a:pt x="4287106" y="153078"/>
                </a:cubicBezTo>
                <a:lnTo>
                  <a:pt x="4286052" y="156782"/>
                </a:lnTo>
                <a:lnTo>
                  <a:pt x="4296613" y="142556"/>
                </a:lnTo>
                <a:cubicBezTo>
                  <a:pt x="4368513" y="53604"/>
                  <a:pt x="4443585" y="-1081"/>
                  <a:pt x="4495806" y="16"/>
                </a:cubicBezTo>
                <a:cubicBezTo>
                  <a:pt x="4506251" y="235"/>
                  <a:pt x="4515781" y="2686"/>
                  <a:pt x="4524189" y="7540"/>
                </a:cubicBezTo>
                <a:cubicBezTo>
                  <a:pt x="4557819" y="26957"/>
                  <a:pt x="4567126" y="81152"/>
                  <a:pt x="4554984" y="153078"/>
                </a:cubicBezTo>
                <a:lnTo>
                  <a:pt x="4553928" y="156785"/>
                </a:lnTo>
                <a:lnTo>
                  <a:pt x="4564492" y="142556"/>
                </a:lnTo>
                <a:cubicBezTo>
                  <a:pt x="4636391" y="53604"/>
                  <a:pt x="4711464" y="-1081"/>
                  <a:pt x="4763685" y="16"/>
                </a:cubicBezTo>
                <a:cubicBezTo>
                  <a:pt x="4774130" y="235"/>
                  <a:pt x="4783660" y="2686"/>
                  <a:pt x="4792068" y="7540"/>
                </a:cubicBezTo>
                <a:cubicBezTo>
                  <a:pt x="4825697" y="26957"/>
                  <a:pt x="4835005" y="81152"/>
                  <a:pt x="4822864" y="153078"/>
                </a:cubicBezTo>
                <a:lnTo>
                  <a:pt x="4821807" y="156783"/>
                </a:lnTo>
                <a:lnTo>
                  <a:pt x="4832371" y="142556"/>
                </a:lnTo>
                <a:cubicBezTo>
                  <a:pt x="4904269" y="53604"/>
                  <a:pt x="4979343" y="-1081"/>
                  <a:pt x="5031564" y="16"/>
                </a:cubicBezTo>
                <a:cubicBezTo>
                  <a:pt x="5042008" y="235"/>
                  <a:pt x="5051538" y="2686"/>
                  <a:pt x="5059945" y="7540"/>
                </a:cubicBezTo>
                <a:cubicBezTo>
                  <a:pt x="5093576" y="26957"/>
                  <a:pt x="5102883" y="81152"/>
                  <a:pt x="5090742" y="153078"/>
                </a:cubicBezTo>
                <a:lnTo>
                  <a:pt x="5089687" y="156782"/>
                </a:lnTo>
                <a:lnTo>
                  <a:pt x="5100249" y="142556"/>
                </a:lnTo>
                <a:cubicBezTo>
                  <a:pt x="5172148" y="53604"/>
                  <a:pt x="5247221" y="-1081"/>
                  <a:pt x="5299442" y="16"/>
                </a:cubicBezTo>
                <a:cubicBezTo>
                  <a:pt x="5309885" y="235"/>
                  <a:pt x="5319415" y="2686"/>
                  <a:pt x="5327823" y="7540"/>
                </a:cubicBezTo>
                <a:cubicBezTo>
                  <a:pt x="5361454" y="26957"/>
                  <a:pt x="5370760" y="81152"/>
                  <a:pt x="5358619" y="153078"/>
                </a:cubicBezTo>
                <a:lnTo>
                  <a:pt x="5357564" y="156785"/>
                </a:lnTo>
                <a:lnTo>
                  <a:pt x="5368128" y="142556"/>
                </a:lnTo>
                <a:cubicBezTo>
                  <a:pt x="5440027" y="53604"/>
                  <a:pt x="5515099" y="-1081"/>
                  <a:pt x="5567320" y="16"/>
                </a:cubicBezTo>
                <a:cubicBezTo>
                  <a:pt x="5577764" y="235"/>
                  <a:pt x="5587294" y="2686"/>
                  <a:pt x="5595703" y="7540"/>
                </a:cubicBezTo>
                <a:cubicBezTo>
                  <a:pt x="5629334" y="26957"/>
                  <a:pt x="5638639" y="81152"/>
                  <a:pt x="5626498" y="153078"/>
                </a:cubicBezTo>
                <a:lnTo>
                  <a:pt x="5625444" y="156782"/>
                </a:lnTo>
                <a:lnTo>
                  <a:pt x="5636005" y="142556"/>
                </a:lnTo>
                <a:cubicBezTo>
                  <a:pt x="5707905" y="53604"/>
                  <a:pt x="5782977" y="-1081"/>
                  <a:pt x="5835198" y="16"/>
                </a:cubicBezTo>
                <a:cubicBezTo>
                  <a:pt x="5845642" y="235"/>
                  <a:pt x="5855173" y="2686"/>
                  <a:pt x="5863581" y="7540"/>
                </a:cubicBezTo>
                <a:cubicBezTo>
                  <a:pt x="5897211" y="26957"/>
                  <a:pt x="5906518" y="81152"/>
                  <a:pt x="5894376" y="153078"/>
                </a:cubicBezTo>
                <a:lnTo>
                  <a:pt x="5893321" y="156782"/>
                </a:lnTo>
                <a:lnTo>
                  <a:pt x="5903883" y="142556"/>
                </a:lnTo>
                <a:cubicBezTo>
                  <a:pt x="5975782" y="53604"/>
                  <a:pt x="6050856" y="-1081"/>
                  <a:pt x="6103077" y="16"/>
                </a:cubicBezTo>
                <a:cubicBezTo>
                  <a:pt x="6113521" y="235"/>
                  <a:pt x="6123051" y="2686"/>
                  <a:pt x="6131458" y="7540"/>
                </a:cubicBezTo>
                <a:cubicBezTo>
                  <a:pt x="6165089" y="26957"/>
                  <a:pt x="6174396" y="81152"/>
                  <a:pt x="6162255" y="153078"/>
                </a:cubicBezTo>
                <a:lnTo>
                  <a:pt x="6161199" y="156785"/>
                </a:lnTo>
                <a:lnTo>
                  <a:pt x="6171763" y="142556"/>
                </a:lnTo>
                <a:cubicBezTo>
                  <a:pt x="6243661" y="53604"/>
                  <a:pt x="6318735" y="-1081"/>
                  <a:pt x="6370956" y="16"/>
                </a:cubicBezTo>
                <a:cubicBezTo>
                  <a:pt x="6381400" y="235"/>
                  <a:pt x="6390930" y="2686"/>
                  <a:pt x="6399337" y="7540"/>
                </a:cubicBezTo>
                <a:cubicBezTo>
                  <a:pt x="6432968" y="26957"/>
                  <a:pt x="6442275" y="81152"/>
                  <a:pt x="6430134" y="153078"/>
                </a:cubicBezTo>
                <a:lnTo>
                  <a:pt x="6429078" y="156783"/>
                </a:lnTo>
                <a:lnTo>
                  <a:pt x="6439641" y="142556"/>
                </a:lnTo>
                <a:cubicBezTo>
                  <a:pt x="6511539" y="53604"/>
                  <a:pt x="6586613" y="-1081"/>
                  <a:pt x="6638834" y="16"/>
                </a:cubicBezTo>
                <a:cubicBezTo>
                  <a:pt x="6649277" y="235"/>
                  <a:pt x="6658807" y="2686"/>
                  <a:pt x="6667215" y="7540"/>
                </a:cubicBezTo>
                <a:cubicBezTo>
                  <a:pt x="6700846" y="26957"/>
                  <a:pt x="6710152" y="81152"/>
                  <a:pt x="6698012" y="153078"/>
                </a:cubicBezTo>
                <a:lnTo>
                  <a:pt x="6696956" y="156783"/>
                </a:lnTo>
                <a:lnTo>
                  <a:pt x="6707519" y="142556"/>
                </a:lnTo>
                <a:cubicBezTo>
                  <a:pt x="6779418" y="53604"/>
                  <a:pt x="6854490" y="-1081"/>
                  <a:pt x="6906711" y="16"/>
                </a:cubicBezTo>
                <a:cubicBezTo>
                  <a:pt x="6917155" y="235"/>
                  <a:pt x="6926685" y="2686"/>
                  <a:pt x="6935094" y="7540"/>
                </a:cubicBezTo>
                <a:cubicBezTo>
                  <a:pt x="6968723" y="26957"/>
                  <a:pt x="6978030" y="81152"/>
                  <a:pt x="6965889" y="153078"/>
                </a:cubicBezTo>
                <a:lnTo>
                  <a:pt x="6964833" y="156784"/>
                </a:lnTo>
                <a:lnTo>
                  <a:pt x="6975397" y="142556"/>
                </a:lnTo>
                <a:cubicBezTo>
                  <a:pt x="7047297" y="53604"/>
                  <a:pt x="7122369" y="-1081"/>
                  <a:pt x="7174590" y="16"/>
                </a:cubicBezTo>
                <a:cubicBezTo>
                  <a:pt x="7185034" y="235"/>
                  <a:pt x="7194565" y="2686"/>
                  <a:pt x="7202973" y="7540"/>
                </a:cubicBezTo>
                <a:cubicBezTo>
                  <a:pt x="7236602" y="26957"/>
                  <a:pt x="7245909" y="81152"/>
                  <a:pt x="7233768" y="153078"/>
                </a:cubicBezTo>
                <a:lnTo>
                  <a:pt x="7232713" y="156783"/>
                </a:lnTo>
                <a:lnTo>
                  <a:pt x="7243275" y="142556"/>
                </a:lnTo>
                <a:cubicBezTo>
                  <a:pt x="7315174" y="53604"/>
                  <a:pt x="7390247" y="-1081"/>
                  <a:pt x="7442468" y="16"/>
                </a:cubicBezTo>
                <a:cubicBezTo>
                  <a:pt x="7452912" y="235"/>
                  <a:pt x="7462442" y="2686"/>
                  <a:pt x="7470850" y="7540"/>
                </a:cubicBezTo>
                <a:cubicBezTo>
                  <a:pt x="7504480" y="26957"/>
                  <a:pt x="7513787" y="81152"/>
                  <a:pt x="7501646" y="153078"/>
                </a:cubicBezTo>
                <a:lnTo>
                  <a:pt x="7500590" y="156783"/>
                </a:lnTo>
                <a:lnTo>
                  <a:pt x="7511153" y="142556"/>
                </a:lnTo>
                <a:cubicBezTo>
                  <a:pt x="7583052" y="53604"/>
                  <a:pt x="7658125" y="-1081"/>
                  <a:pt x="7710346" y="16"/>
                </a:cubicBezTo>
                <a:cubicBezTo>
                  <a:pt x="7720790" y="235"/>
                  <a:pt x="7730320" y="2686"/>
                  <a:pt x="7738728" y="7540"/>
                </a:cubicBezTo>
                <a:cubicBezTo>
                  <a:pt x="7772359" y="26957"/>
                  <a:pt x="7781665" y="81152"/>
                  <a:pt x="7769524" y="153078"/>
                </a:cubicBezTo>
                <a:lnTo>
                  <a:pt x="7768468" y="156785"/>
                </a:lnTo>
                <a:lnTo>
                  <a:pt x="7779032" y="142556"/>
                </a:lnTo>
                <a:cubicBezTo>
                  <a:pt x="7850931" y="53604"/>
                  <a:pt x="7926004" y="-1081"/>
                  <a:pt x="7978224" y="16"/>
                </a:cubicBezTo>
                <a:cubicBezTo>
                  <a:pt x="7988668" y="235"/>
                  <a:pt x="7998198" y="2686"/>
                  <a:pt x="8006606" y="7540"/>
                </a:cubicBezTo>
                <a:cubicBezTo>
                  <a:pt x="8040237" y="26957"/>
                  <a:pt x="8049544" y="81152"/>
                  <a:pt x="8037403" y="153078"/>
                </a:cubicBezTo>
                <a:lnTo>
                  <a:pt x="8036352" y="156766"/>
                </a:lnTo>
                <a:lnTo>
                  <a:pt x="8046902" y="142556"/>
                </a:lnTo>
                <a:cubicBezTo>
                  <a:pt x="8118801" y="53604"/>
                  <a:pt x="8193874" y="-1081"/>
                  <a:pt x="8246094" y="16"/>
                </a:cubicBezTo>
                <a:cubicBezTo>
                  <a:pt x="8256538" y="235"/>
                  <a:pt x="8266068" y="2686"/>
                  <a:pt x="8274476" y="7540"/>
                </a:cubicBezTo>
                <a:cubicBezTo>
                  <a:pt x="8308107" y="26957"/>
                  <a:pt x="8317413" y="81153"/>
                  <a:pt x="8305273" y="153078"/>
                </a:cubicBezTo>
                <a:lnTo>
                  <a:pt x="8304374" y="156232"/>
                </a:lnTo>
                <a:cubicBezTo>
                  <a:pt x="8304391" y="156206"/>
                  <a:pt x="8304409" y="156180"/>
                  <a:pt x="8304426" y="156154"/>
                </a:cubicBezTo>
                <a:cubicBezTo>
                  <a:pt x="8379519" y="59212"/>
                  <a:pt x="8459545" y="-1136"/>
                  <a:pt x="8514377" y="16"/>
                </a:cubicBezTo>
                <a:cubicBezTo>
                  <a:pt x="8524821" y="235"/>
                  <a:pt x="8534351" y="2686"/>
                  <a:pt x="8542759" y="7540"/>
                </a:cubicBezTo>
                <a:cubicBezTo>
                  <a:pt x="8576390" y="26957"/>
                  <a:pt x="8585696" y="81152"/>
                  <a:pt x="8573556" y="153078"/>
                </a:cubicBezTo>
                <a:lnTo>
                  <a:pt x="8572500" y="156783"/>
                </a:lnTo>
                <a:lnTo>
                  <a:pt x="8583062" y="142556"/>
                </a:lnTo>
                <a:cubicBezTo>
                  <a:pt x="8654961" y="53604"/>
                  <a:pt x="8730035" y="-1081"/>
                  <a:pt x="8782255" y="16"/>
                </a:cubicBezTo>
                <a:cubicBezTo>
                  <a:pt x="8792699" y="235"/>
                  <a:pt x="8802229" y="2686"/>
                  <a:pt x="8810637" y="7540"/>
                </a:cubicBezTo>
                <a:cubicBezTo>
                  <a:pt x="8844268" y="26957"/>
                  <a:pt x="8853574" y="81152"/>
                  <a:pt x="8841434" y="153078"/>
                </a:cubicBezTo>
                <a:lnTo>
                  <a:pt x="8840377" y="156785"/>
                </a:lnTo>
                <a:lnTo>
                  <a:pt x="8850941" y="142556"/>
                </a:lnTo>
                <a:cubicBezTo>
                  <a:pt x="8922840" y="53604"/>
                  <a:pt x="8997914" y="-1081"/>
                  <a:pt x="9050134" y="16"/>
                </a:cubicBezTo>
                <a:cubicBezTo>
                  <a:pt x="9060578" y="235"/>
                  <a:pt x="9070108" y="2686"/>
                  <a:pt x="9078516" y="7540"/>
                </a:cubicBezTo>
                <a:cubicBezTo>
                  <a:pt x="9112147" y="26957"/>
                  <a:pt x="9121453" y="81152"/>
                  <a:pt x="9109312" y="153078"/>
                </a:cubicBezTo>
                <a:lnTo>
                  <a:pt x="9108257" y="156783"/>
                </a:lnTo>
                <a:lnTo>
                  <a:pt x="9118819" y="142556"/>
                </a:lnTo>
                <a:cubicBezTo>
                  <a:pt x="9190718" y="53604"/>
                  <a:pt x="9265791" y="-1081"/>
                  <a:pt x="9318012" y="16"/>
                </a:cubicBezTo>
                <a:cubicBezTo>
                  <a:pt x="9328456" y="235"/>
                  <a:pt x="9337986" y="2686"/>
                  <a:pt x="9346394" y="7540"/>
                </a:cubicBezTo>
                <a:cubicBezTo>
                  <a:pt x="9380025" y="26957"/>
                  <a:pt x="9389331" y="81152"/>
                  <a:pt x="9377190" y="153078"/>
                </a:cubicBezTo>
                <a:lnTo>
                  <a:pt x="9376134" y="156783"/>
                </a:lnTo>
                <a:lnTo>
                  <a:pt x="9386697" y="142556"/>
                </a:lnTo>
                <a:cubicBezTo>
                  <a:pt x="9458596" y="53604"/>
                  <a:pt x="9533669" y="-1081"/>
                  <a:pt x="9585890" y="16"/>
                </a:cubicBezTo>
                <a:cubicBezTo>
                  <a:pt x="9596334" y="235"/>
                  <a:pt x="9605864" y="2686"/>
                  <a:pt x="9614272" y="7540"/>
                </a:cubicBezTo>
                <a:cubicBezTo>
                  <a:pt x="9647902" y="26957"/>
                  <a:pt x="9657208" y="81152"/>
                  <a:pt x="9645068" y="153078"/>
                </a:cubicBezTo>
                <a:lnTo>
                  <a:pt x="9644010" y="156785"/>
                </a:lnTo>
                <a:lnTo>
                  <a:pt x="9654575" y="142556"/>
                </a:lnTo>
                <a:cubicBezTo>
                  <a:pt x="9726475" y="53604"/>
                  <a:pt x="9801548" y="-1081"/>
                  <a:pt x="9853768" y="16"/>
                </a:cubicBezTo>
                <a:cubicBezTo>
                  <a:pt x="9864213" y="235"/>
                  <a:pt x="9873743" y="2686"/>
                  <a:pt x="9882149" y="7540"/>
                </a:cubicBezTo>
                <a:cubicBezTo>
                  <a:pt x="9915780" y="26957"/>
                  <a:pt x="9925087" y="81152"/>
                  <a:pt x="9912947" y="153078"/>
                </a:cubicBezTo>
                <a:lnTo>
                  <a:pt x="9911891" y="156783"/>
                </a:lnTo>
                <a:lnTo>
                  <a:pt x="9922453" y="142556"/>
                </a:lnTo>
                <a:cubicBezTo>
                  <a:pt x="9994353" y="53604"/>
                  <a:pt x="10069426" y="-1081"/>
                  <a:pt x="10121646" y="16"/>
                </a:cubicBezTo>
                <a:cubicBezTo>
                  <a:pt x="10132089" y="235"/>
                  <a:pt x="10141620" y="2686"/>
                  <a:pt x="10150028" y="7540"/>
                </a:cubicBezTo>
                <a:cubicBezTo>
                  <a:pt x="10183659" y="26957"/>
                  <a:pt x="10192965" y="81152"/>
                  <a:pt x="10180825" y="153078"/>
                </a:cubicBezTo>
                <a:lnTo>
                  <a:pt x="10179769" y="156783"/>
                </a:lnTo>
                <a:lnTo>
                  <a:pt x="10190331" y="142556"/>
                </a:lnTo>
                <a:cubicBezTo>
                  <a:pt x="10262230" y="53604"/>
                  <a:pt x="10337305" y="-1081"/>
                  <a:pt x="10389524" y="16"/>
                </a:cubicBezTo>
                <a:cubicBezTo>
                  <a:pt x="10399968" y="235"/>
                  <a:pt x="10409499" y="2686"/>
                  <a:pt x="10417906" y="7540"/>
                </a:cubicBezTo>
                <a:cubicBezTo>
                  <a:pt x="10451537" y="26957"/>
                  <a:pt x="10460843" y="81152"/>
                  <a:pt x="10448703" y="153078"/>
                </a:cubicBezTo>
                <a:lnTo>
                  <a:pt x="10447645" y="156785"/>
                </a:lnTo>
                <a:lnTo>
                  <a:pt x="10458211" y="142556"/>
                </a:lnTo>
                <a:cubicBezTo>
                  <a:pt x="10530110" y="53604"/>
                  <a:pt x="10605182" y="-1081"/>
                  <a:pt x="10657403" y="16"/>
                </a:cubicBezTo>
                <a:cubicBezTo>
                  <a:pt x="10667846" y="235"/>
                  <a:pt x="10677377" y="2686"/>
                  <a:pt x="10685784" y="7540"/>
                </a:cubicBezTo>
                <a:cubicBezTo>
                  <a:pt x="10719416" y="26957"/>
                  <a:pt x="10728722" y="81152"/>
                  <a:pt x="10716581" y="153078"/>
                </a:cubicBezTo>
                <a:lnTo>
                  <a:pt x="10715525" y="156783"/>
                </a:lnTo>
                <a:lnTo>
                  <a:pt x="10726089" y="142556"/>
                </a:lnTo>
                <a:cubicBezTo>
                  <a:pt x="10797988" y="53604"/>
                  <a:pt x="10873061" y="-1081"/>
                  <a:pt x="10925281" y="16"/>
                </a:cubicBezTo>
                <a:cubicBezTo>
                  <a:pt x="10935725" y="235"/>
                  <a:pt x="10945255" y="2686"/>
                  <a:pt x="10953663" y="7540"/>
                </a:cubicBezTo>
                <a:cubicBezTo>
                  <a:pt x="10987294" y="26957"/>
                  <a:pt x="10996600" y="81152"/>
                  <a:pt x="10984460" y="153078"/>
                </a:cubicBezTo>
                <a:lnTo>
                  <a:pt x="10983403" y="156783"/>
                </a:lnTo>
                <a:lnTo>
                  <a:pt x="10993965" y="142556"/>
                </a:lnTo>
                <a:cubicBezTo>
                  <a:pt x="11065866" y="53604"/>
                  <a:pt x="11140938" y="-1081"/>
                  <a:pt x="11193159" y="16"/>
                </a:cubicBezTo>
                <a:cubicBezTo>
                  <a:pt x="11203603" y="235"/>
                  <a:pt x="11213133" y="2686"/>
                  <a:pt x="11221541" y="7540"/>
                </a:cubicBezTo>
                <a:cubicBezTo>
                  <a:pt x="11255171" y="26957"/>
                  <a:pt x="11264478" y="81152"/>
                  <a:pt x="11252336" y="153078"/>
                </a:cubicBezTo>
                <a:lnTo>
                  <a:pt x="11251280" y="156785"/>
                </a:lnTo>
                <a:lnTo>
                  <a:pt x="11261845" y="142556"/>
                </a:lnTo>
                <a:cubicBezTo>
                  <a:pt x="11333744" y="53604"/>
                  <a:pt x="11408817" y="-1081"/>
                  <a:pt x="11461038" y="16"/>
                </a:cubicBezTo>
                <a:cubicBezTo>
                  <a:pt x="11471481" y="235"/>
                  <a:pt x="11481012" y="2686"/>
                  <a:pt x="11489419" y="7540"/>
                </a:cubicBezTo>
                <a:cubicBezTo>
                  <a:pt x="11523050" y="26957"/>
                  <a:pt x="11532356" y="81152"/>
                  <a:pt x="11520216" y="153078"/>
                </a:cubicBezTo>
                <a:lnTo>
                  <a:pt x="11519160" y="156783"/>
                </a:lnTo>
                <a:lnTo>
                  <a:pt x="11529722" y="142556"/>
                </a:lnTo>
                <a:cubicBezTo>
                  <a:pt x="11601622" y="53604"/>
                  <a:pt x="11676695" y="-1081"/>
                  <a:pt x="11728916" y="16"/>
                </a:cubicBezTo>
                <a:cubicBezTo>
                  <a:pt x="11739359" y="235"/>
                  <a:pt x="11748889" y="2686"/>
                  <a:pt x="11757297" y="7540"/>
                </a:cubicBezTo>
                <a:cubicBezTo>
                  <a:pt x="11790928" y="26957"/>
                  <a:pt x="11800234" y="81152"/>
                  <a:pt x="11788093" y="153078"/>
                </a:cubicBezTo>
                <a:lnTo>
                  <a:pt x="11787037" y="156783"/>
                </a:lnTo>
                <a:lnTo>
                  <a:pt x="11797600" y="142556"/>
                </a:lnTo>
                <a:cubicBezTo>
                  <a:pt x="11869499" y="53604"/>
                  <a:pt x="11944572" y="-1081"/>
                  <a:pt x="11996793" y="16"/>
                </a:cubicBezTo>
                <a:cubicBezTo>
                  <a:pt x="12007237" y="235"/>
                  <a:pt x="12016767" y="2686"/>
                  <a:pt x="12025175" y="7540"/>
                </a:cubicBezTo>
                <a:cubicBezTo>
                  <a:pt x="12058806" y="26957"/>
                  <a:pt x="12068112" y="81152"/>
                  <a:pt x="12055971" y="153078"/>
                </a:cubicBezTo>
                <a:lnTo>
                  <a:pt x="12054916" y="156782"/>
                </a:lnTo>
                <a:lnTo>
                  <a:pt x="12065478" y="142556"/>
                </a:lnTo>
                <a:cubicBezTo>
                  <a:pt x="12137377" y="53604"/>
                  <a:pt x="12212450" y="-1081"/>
                  <a:pt x="12264671" y="16"/>
                </a:cubicBezTo>
                <a:cubicBezTo>
                  <a:pt x="12275115" y="235"/>
                  <a:pt x="12284645" y="2686"/>
                  <a:pt x="12293053" y="7540"/>
                </a:cubicBezTo>
                <a:cubicBezTo>
                  <a:pt x="12326683" y="26957"/>
                  <a:pt x="12335990" y="81152"/>
                  <a:pt x="12323849" y="153078"/>
                </a:cubicBezTo>
                <a:lnTo>
                  <a:pt x="12322793" y="156785"/>
                </a:lnTo>
                <a:lnTo>
                  <a:pt x="12333357" y="142556"/>
                </a:lnTo>
                <a:cubicBezTo>
                  <a:pt x="12405256" y="53604"/>
                  <a:pt x="12480329" y="-1081"/>
                  <a:pt x="12532550" y="16"/>
                </a:cubicBezTo>
                <a:cubicBezTo>
                  <a:pt x="12542994" y="235"/>
                  <a:pt x="12552524" y="2686"/>
                  <a:pt x="12560932" y="7540"/>
                </a:cubicBezTo>
                <a:cubicBezTo>
                  <a:pt x="12594562" y="26957"/>
                  <a:pt x="12603869" y="81152"/>
                  <a:pt x="12591728" y="153078"/>
                </a:cubicBezTo>
                <a:lnTo>
                  <a:pt x="12590673" y="156782"/>
                </a:lnTo>
                <a:lnTo>
                  <a:pt x="12601235" y="142556"/>
                </a:lnTo>
                <a:cubicBezTo>
                  <a:pt x="12673134" y="53604"/>
                  <a:pt x="12748207" y="-1081"/>
                  <a:pt x="12800428" y="16"/>
                </a:cubicBezTo>
                <a:cubicBezTo>
                  <a:pt x="12810872" y="235"/>
                  <a:pt x="12820402" y="2686"/>
                  <a:pt x="12828810" y="7540"/>
                </a:cubicBezTo>
                <a:cubicBezTo>
                  <a:pt x="12862441" y="26957"/>
                  <a:pt x="12871747" y="81152"/>
                  <a:pt x="12859606" y="153078"/>
                </a:cubicBezTo>
                <a:lnTo>
                  <a:pt x="12858551" y="156782"/>
                </a:lnTo>
                <a:lnTo>
                  <a:pt x="12869113" y="142556"/>
                </a:lnTo>
                <a:cubicBezTo>
                  <a:pt x="12941012" y="53604"/>
                  <a:pt x="13016085" y="-1081"/>
                  <a:pt x="13068306" y="16"/>
                </a:cubicBezTo>
                <a:cubicBezTo>
                  <a:pt x="13078750" y="235"/>
                  <a:pt x="13088280" y="2686"/>
                  <a:pt x="13096688" y="7540"/>
                </a:cubicBezTo>
                <a:cubicBezTo>
                  <a:pt x="13130319" y="26957"/>
                  <a:pt x="13139625" y="81152"/>
                  <a:pt x="13127484" y="153078"/>
                </a:cubicBezTo>
                <a:lnTo>
                  <a:pt x="13126428" y="156785"/>
                </a:lnTo>
                <a:lnTo>
                  <a:pt x="13136992" y="142556"/>
                </a:lnTo>
                <a:cubicBezTo>
                  <a:pt x="13208891" y="53604"/>
                  <a:pt x="13283964" y="-1081"/>
                  <a:pt x="13336185" y="16"/>
                </a:cubicBezTo>
                <a:cubicBezTo>
                  <a:pt x="13346629" y="235"/>
                  <a:pt x="13356159" y="2686"/>
                  <a:pt x="13364567" y="7540"/>
                </a:cubicBezTo>
                <a:cubicBezTo>
                  <a:pt x="13398197" y="26957"/>
                  <a:pt x="13407504" y="81152"/>
                  <a:pt x="13395363" y="153078"/>
                </a:cubicBezTo>
                <a:lnTo>
                  <a:pt x="13394307" y="156783"/>
                </a:lnTo>
                <a:lnTo>
                  <a:pt x="13404870" y="142556"/>
                </a:lnTo>
                <a:cubicBezTo>
                  <a:pt x="13476769" y="53604"/>
                  <a:pt x="13551842" y="-1081"/>
                  <a:pt x="13604063" y="16"/>
                </a:cubicBezTo>
                <a:cubicBezTo>
                  <a:pt x="13614507" y="235"/>
                  <a:pt x="13624037" y="2686"/>
                  <a:pt x="13632445" y="7540"/>
                </a:cubicBezTo>
                <a:cubicBezTo>
                  <a:pt x="13666075" y="26957"/>
                  <a:pt x="13675382" y="81152"/>
                  <a:pt x="13663241" y="153078"/>
                </a:cubicBezTo>
                <a:lnTo>
                  <a:pt x="13662186" y="156782"/>
                </a:lnTo>
                <a:lnTo>
                  <a:pt x="13672748" y="142556"/>
                </a:lnTo>
                <a:cubicBezTo>
                  <a:pt x="13744647" y="53604"/>
                  <a:pt x="13819720" y="-1081"/>
                  <a:pt x="13871941" y="16"/>
                </a:cubicBezTo>
                <a:cubicBezTo>
                  <a:pt x="13882385" y="235"/>
                  <a:pt x="13891915" y="2686"/>
                  <a:pt x="13900323" y="7540"/>
                </a:cubicBezTo>
                <a:cubicBezTo>
                  <a:pt x="13933953" y="26957"/>
                  <a:pt x="13943260" y="81152"/>
                  <a:pt x="13931119" y="153078"/>
                </a:cubicBezTo>
                <a:lnTo>
                  <a:pt x="13930063" y="156785"/>
                </a:lnTo>
                <a:lnTo>
                  <a:pt x="13940627" y="142556"/>
                </a:lnTo>
                <a:cubicBezTo>
                  <a:pt x="14012526" y="53604"/>
                  <a:pt x="14087599" y="-1081"/>
                  <a:pt x="14139820" y="16"/>
                </a:cubicBezTo>
                <a:cubicBezTo>
                  <a:pt x="14150264" y="235"/>
                  <a:pt x="14159794" y="2686"/>
                  <a:pt x="14168202" y="7540"/>
                </a:cubicBezTo>
                <a:cubicBezTo>
                  <a:pt x="14201833" y="26957"/>
                  <a:pt x="14211139" y="81152"/>
                  <a:pt x="14198998" y="153078"/>
                </a:cubicBezTo>
                <a:lnTo>
                  <a:pt x="14197943" y="156782"/>
                </a:lnTo>
                <a:lnTo>
                  <a:pt x="14208505" y="142556"/>
                </a:lnTo>
                <a:cubicBezTo>
                  <a:pt x="14280404" y="53604"/>
                  <a:pt x="14355477" y="-1081"/>
                  <a:pt x="14407698" y="16"/>
                </a:cubicBezTo>
                <a:cubicBezTo>
                  <a:pt x="14418142" y="235"/>
                  <a:pt x="14427672" y="2686"/>
                  <a:pt x="14436080" y="7540"/>
                </a:cubicBezTo>
                <a:cubicBezTo>
                  <a:pt x="14469711" y="26957"/>
                  <a:pt x="14479017" y="81152"/>
                  <a:pt x="14466876" y="153078"/>
                </a:cubicBezTo>
                <a:lnTo>
                  <a:pt x="14465821" y="156782"/>
                </a:lnTo>
                <a:lnTo>
                  <a:pt x="14476383" y="142556"/>
                </a:lnTo>
                <a:cubicBezTo>
                  <a:pt x="14548282" y="53604"/>
                  <a:pt x="14623355" y="-1081"/>
                  <a:pt x="14675576" y="16"/>
                </a:cubicBezTo>
                <a:cubicBezTo>
                  <a:pt x="14686020" y="235"/>
                  <a:pt x="14695550" y="2686"/>
                  <a:pt x="14703958" y="7540"/>
                </a:cubicBezTo>
                <a:cubicBezTo>
                  <a:pt x="14737589" y="26957"/>
                  <a:pt x="14746895" y="81152"/>
                  <a:pt x="14734754" y="153078"/>
                </a:cubicBezTo>
                <a:lnTo>
                  <a:pt x="14733698" y="156785"/>
                </a:lnTo>
                <a:lnTo>
                  <a:pt x="14744262" y="142556"/>
                </a:lnTo>
                <a:cubicBezTo>
                  <a:pt x="14816161" y="53604"/>
                  <a:pt x="14891234" y="-1081"/>
                  <a:pt x="14943455" y="16"/>
                </a:cubicBezTo>
                <a:cubicBezTo>
                  <a:pt x="14953899" y="235"/>
                  <a:pt x="14963429" y="2686"/>
                  <a:pt x="14971837" y="7540"/>
                </a:cubicBezTo>
                <a:cubicBezTo>
                  <a:pt x="15005467" y="26957"/>
                  <a:pt x="15014774" y="81152"/>
                  <a:pt x="15002633" y="153078"/>
                </a:cubicBezTo>
                <a:lnTo>
                  <a:pt x="15001577" y="156783"/>
                </a:lnTo>
                <a:lnTo>
                  <a:pt x="15012140" y="142556"/>
                </a:lnTo>
                <a:cubicBezTo>
                  <a:pt x="15084039" y="53604"/>
                  <a:pt x="15159112" y="-1081"/>
                  <a:pt x="15211333" y="16"/>
                </a:cubicBezTo>
                <a:cubicBezTo>
                  <a:pt x="15221777" y="235"/>
                  <a:pt x="15231307" y="2686"/>
                  <a:pt x="15239715" y="7540"/>
                </a:cubicBezTo>
                <a:cubicBezTo>
                  <a:pt x="15273345" y="26957"/>
                  <a:pt x="15282652" y="81152"/>
                  <a:pt x="15270511" y="153078"/>
                </a:cubicBezTo>
                <a:lnTo>
                  <a:pt x="15269455" y="156783"/>
                </a:lnTo>
                <a:lnTo>
                  <a:pt x="15280018" y="142556"/>
                </a:lnTo>
                <a:cubicBezTo>
                  <a:pt x="15351917" y="53604"/>
                  <a:pt x="15426990" y="-1081"/>
                  <a:pt x="15479211" y="16"/>
                </a:cubicBezTo>
                <a:cubicBezTo>
                  <a:pt x="15489655" y="235"/>
                  <a:pt x="15499185" y="2686"/>
                  <a:pt x="15507593" y="7540"/>
                </a:cubicBezTo>
                <a:cubicBezTo>
                  <a:pt x="15541223" y="26957"/>
                  <a:pt x="15550530" y="81152"/>
                  <a:pt x="15538389" y="153078"/>
                </a:cubicBezTo>
                <a:lnTo>
                  <a:pt x="15537333" y="156784"/>
                </a:lnTo>
                <a:lnTo>
                  <a:pt x="15547897" y="142556"/>
                </a:lnTo>
                <a:cubicBezTo>
                  <a:pt x="15619796" y="53604"/>
                  <a:pt x="15694869" y="-1081"/>
                  <a:pt x="15747090" y="16"/>
                </a:cubicBezTo>
                <a:cubicBezTo>
                  <a:pt x="15757534" y="235"/>
                  <a:pt x="15767064" y="2686"/>
                  <a:pt x="15775472" y="7540"/>
                </a:cubicBezTo>
                <a:cubicBezTo>
                  <a:pt x="15809102" y="26957"/>
                  <a:pt x="15818408" y="81152"/>
                  <a:pt x="15806268" y="153078"/>
                </a:cubicBezTo>
                <a:lnTo>
                  <a:pt x="15805212" y="156783"/>
                </a:lnTo>
                <a:lnTo>
                  <a:pt x="15815776" y="142556"/>
                </a:lnTo>
                <a:cubicBezTo>
                  <a:pt x="15887674" y="53604"/>
                  <a:pt x="15962748" y="-1081"/>
                  <a:pt x="16014968" y="16"/>
                </a:cubicBezTo>
                <a:cubicBezTo>
                  <a:pt x="16025412" y="235"/>
                  <a:pt x="16034942" y="2686"/>
                  <a:pt x="16043350" y="7540"/>
                </a:cubicBezTo>
                <a:cubicBezTo>
                  <a:pt x="16076980" y="26957"/>
                  <a:pt x="16086288" y="81152"/>
                  <a:pt x="16074146" y="153078"/>
                </a:cubicBezTo>
                <a:lnTo>
                  <a:pt x="16073090" y="156783"/>
                </a:lnTo>
                <a:lnTo>
                  <a:pt x="16083652" y="142556"/>
                </a:lnTo>
                <a:cubicBezTo>
                  <a:pt x="16155552" y="53604"/>
                  <a:pt x="16230624" y="-1081"/>
                  <a:pt x="16282846" y="16"/>
                </a:cubicBezTo>
                <a:cubicBezTo>
                  <a:pt x="16293290" y="235"/>
                  <a:pt x="16302820" y="2686"/>
                  <a:pt x="16311228" y="7540"/>
                </a:cubicBezTo>
                <a:cubicBezTo>
                  <a:pt x="16344860" y="26957"/>
                  <a:pt x="16354164" y="81152"/>
                  <a:pt x="16342024" y="153078"/>
                </a:cubicBezTo>
                <a:lnTo>
                  <a:pt x="16340968" y="156785"/>
                </a:lnTo>
                <a:lnTo>
                  <a:pt x="16351532" y="142556"/>
                </a:lnTo>
                <a:cubicBezTo>
                  <a:pt x="16423432" y="53604"/>
                  <a:pt x="16498504" y="-1081"/>
                  <a:pt x="16550724" y="16"/>
                </a:cubicBezTo>
                <a:cubicBezTo>
                  <a:pt x="16561168" y="235"/>
                  <a:pt x="16570698" y="2686"/>
                  <a:pt x="16579106" y="7540"/>
                </a:cubicBezTo>
                <a:cubicBezTo>
                  <a:pt x="16612736" y="26957"/>
                  <a:pt x="16622044" y="81152"/>
                  <a:pt x="16609904" y="153078"/>
                </a:cubicBezTo>
                <a:lnTo>
                  <a:pt x="16608852" y="156766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11" name="フリーフォーム: 図形 710">
            <a:extLst>
              <a:ext uri="{FF2B5EF4-FFF2-40B4-BE49-F238E27FC236}">
                <a16:creationId xmlns:a16="http://schemas.microsoft.com/office/drawing/2014/main" id="{72132B0D-E9DD-65E0-3619-FD21455F18D3}"/>
              </a:ext>
            </a:extLst>
          </p:cNvPr>
          <p:cNvSpPr/>
          <p:nvPr/>
        </p:nvSpPr>
        <p:spPr bwMode="auto">
          <a:xfrm>
            <a:off x="641873" y="4103023"/>
            <a:ext cx="5198523" cy="36199"/>
          </a:xfrm>
          <a:custGeom>
            <a:avLst/>
            <a:gdLst>
              <a:gd name="connsiteX0" fmla="*/ 840636 w 17484608"/>
              <a:gd name="connsiteY0" fmla="*/ 531 h 253112"/>
              <a:gd name="connsiteX1" fmla="*/ 871943 w 17484608"/>
              <a:gd name="connsiteY1" fmla="*/ 15615 h 253112"/>
              <a:gd name="connsiteX2" fmla="*/ 874161 w 17484608"/>
              <a:gd name="connsiteY2" fmla="*/ 42053 h 253112"/>
              <a:gd name="connsiteX3" fmla="*/ 858598 w 17484608"/>
              <a:gd name="connsiteY3" fmla="*/ 74402 h 253112"/>
              <a:gd name="connsiteX4" fmla="*/ 866439 w 17484608"/>
              <a:gd name="connsiteY4" fmla="*/ 70635 h 253112"/>
              <a:gd name="connsiteX5" fmla="*/ 1108515 w 17484608"/>
              <a:gd name="connsiteY5" fmla="*/ 531 h 253112"/>
              <a:gd name="connsiteX6" fmla="*/ 1139821 w 17484608"/>
              <a:gd name="connsiteY6" fmla="*/ 15615 h 253112"/>
              <a:gd name="connsiteX7" fmla="*/ 1142040 w 17484608"/>
              <a:gd name="connsiteY7" fmla="*/ 42053 h 253112"/>
              <a:gd name="connsiteX8" fmla="*/ 1126477 w 17484608"/>
              <a:gd name="connsiteY8" fmla="*/ 74402 h 253112"/>
              <a:gd name="connsiteX9" fmla="*/ 1134316 w 17484608"/>
              <a:gd name="connsiteY9" fmla="*/ 70635 h 253112"/>
              <a:gd name="connsiteX10" fmla="*/ 1376393 w 17484608"/>
              <a:gd name="connsiteY10" fmla="*/ 531 h 253112"/>
              <a:gd name="connsiteX11" fmla="*/ 1407699 w 17484608"/>
              <a:gd name="connsiteY11" fmla="*/ 15615 h 253112"/>
              <a:gd name="connsiteX12" fmla="*/ 1409918 w 17484608"/>
              <a:gd name="connsiteY12" fmla="*/ 42053 h 253112"/>
              <a:gd name="connsiteX13" fmla="*/ 1394355 w 17484608"/>
              <a:gd name="connsiteY13" fmla="*/ 74402 h 253112"/>
              <a:gd name="connsiteX14" fmla="*/ 1402194 w 17484608"/>
              <a:gd name="connsiteY14" fmla="*/ 70635 h 253112"/>
              <a:gd name="connsiteX15" fmla="*/ 1675577 w 17484608"/>
              <a:gd name="connsiteY15" fmla="*/ 15615 h 253112"/>
              <a:gd name="connsiteX16" fmla="*/ 1677795 w 17484608"/>
              <a:gd name="connsiteY16" fmla="*/ 42053 h 253112"/>
              <a:gd name="connsiteX17" fmla="*/ 1662232 w 17484608"/>
              <a:gd name="connsiteY17" fmla="*/ 74403 h 253112"/>
              <a:gd name="connsiteX18" fmla="*/ 1670073 w 17484608"/>
              <a:gd name="connsiteY18" fmla="*/ 70635 h 253112"/>
              <a:gd name="connsiteX19" fmla="*/ 1943456 w 17484608"/>
              <a:gd name="connsiteY19" fmla="*/ 15615 h 253112"/>
              <a:gd name="connsiteX20" fmla="*/ 1945674 w 17484608"/>
              <a:gd name="connsiteY20" fmla="*/ 42053 h 253112"/>
              <a:gd name="connsiteX21" fmla="*/ 1930112 w 17484608"/>
              <a:gd name="connsiteY21" fmla="*/ 74402 h 253112"/>
              <a:gd name="connsiteX22" fmla="*/ 1937950 w 17484608"/>
              <a:gd name="connsiteY22" fmla="*/ 70635 h 253112"/>
              <a:gd name="connsiteX23" fmla="*/ 2211334 w 17484608"/>
              <a:gd name="connsiteY23" fmla="*/ 15615 h 253112"/>
              <a:gd name="connsiteX24" fmla="*/ 2213552 w 17484608"/>
              <a:gd name="connsiteY24" fmla="*/ 42053 h 253112"/>
              <a:gd name="connsiteX25" fmla="*/ 2197989 w 17484608"/>
              <a:gd name="connsiteY25" fmla="*/ 74402 h 253112"/>
              <a:gd name="connsiteX26" fmla="*/ 2205829 w 17484608"/>
              <a:gd name="connsiteY26" fmla="*/ 70635 h 253112"/>
              <a:gd name="connsiteX27" fmla="*/ 2479212 w 17484608"/>
              <a:gd name="connsiteY27" fmla="*/ 15615 h 253112"/>
              <a:gd name="connsiteX28" fmla="*/ 2481430 w 17484608"/>
              <a:gd name="connsiteY28" fmla="*/ 42053 h 253112"/>
              <a:gd name="connsiteX29" fmla="*/ 2465867 w 17484608"/>
              <a:gd name="connsiteY29" fmla="*/ 74403 h 253112"/>
              <a:gd name="connsiteX30" fmla="*/ 2473707 w 17484608"/>
              <a:gd name="connsiteY30" fmla="*/ 70635 h 253112"/>
              <a:gd name="connsiteX31" fmla="*/ 2747092 w 17484608"/>
              <a:gd name="connsiteY31" fmla="*/ 15615 h 253112"/>
              <a:gd name="connsiteX32" fmla="*/ 2749309 w 17484608"/>
              <a:gd name="connsiteY32" fmla="*/ 42053 h 253112"/>
              <a:gd name="connsiteX33" fmla="*/ 2733745 w 17484608"/>
              <a:gd name="connsiteY33" fmla="*/ 74402 h 253112"/>
              <a:gd name="connsiteX34" fmla="*/ 2741587 w 17484608"/>
              <a:gd name="connsiteY34" fmla="*/ 70635 h 253112"/>
              <a:gd name="connsiteX35" fmla="*/ 3014968 w 17484608"/>
              <a:gd name="connsiteY35" fmla="*/ 15615 h 253112"/>
              <a:gd name="connsiteX36" fmla="*/ 3017187 w 17484608"/>
              <a:gd name="connsiteY36" fmla="*/ 42053 h 253112"/>
              <a:gd name="connsiteX37" fmla="*/ 3001625 w 17484608"/>
              <a:gd name="connsiteY37" fmla="*/ 74402 h 253112"/>
              <a:gd name="connsiteX38" fmla="*/ 3009463 w 17484608"/>
              <a:gd name="connsiteY38" fmla="*/ 70635 h 253112"/>
              <a:gd name="connsiteX39" fmla="*/ 3282847 w 17484608"/>
              <a:gd name="connsiteY39" fmla="*/ 15615 h 253112"/>
              <a:gd name="connsiteX40" fmla="*/ 3285064 w 17484608"/>
              <a:gd name="connsiteY40" fmla="*/ 42053 h 253112"/>
              <a:gd name="connsiteX41" fmla="*/ 3269501 w 17484608"/>
              <a:gd name="connsiteY41" fmla="*/ 74403 h 253112"/>
              <a:gd name="connsiteX42" fmla="*/ 3277342 w 17484608"/>
              <a:gd name="connsiteY42" fmla="*/ 70635 h 253112"/>
              <a:gd name="connsiteX43" fmla="*/ 3550725 w 17484608"/>
              <a:gd name="connsiteY43" fmla="*/ 15615 h 253112"/>
              <a:gd name="connsiteX44" fmla="*/ 3552944 w 17484608"/>
              <a:gd name="connsiteY44" fmla="*/ 42053 h 253112"/>
              <a:gd name="connsiteX45" fmla="*/ 3537380 w 17484608"/>
              <a:gd name="connsiteY45" fmla="*/ 74402 h 253112"/>
              <a:gd name="connsiteX46" fmla="*/ 3545220 w 17484608"/>
              <a:gd name="connsiteY46" fmla="*/ 70635 h 253112"/>
              <a:gd name="connsiteX47" fmla="*/ 3818603 w 17484608"/>
              <a:gd name="connsiteY47" fmla="*/ 15615 h 253112"/>
              <a:gd name="connsiteX48" fmla="*/ 3820821 w 17484608"/>
              <a:gd name="connsiteY48" fmla="*/ 42053 h 253112"/>
              <a:gd name="connsiteX49" fmla="*/ 3805258 w 17484608"/>
              <a:gd name="connsiteY49" fmla="*/ 74402 h 253112"/>
              <a:gd name="connsiteX50" fmla="*/ 3813098 w 17484608"/>
              <a:gd name="connsiteY50" fmla="*/ 70635 h 253112"/>
              <a:gd name="connsiteX51" fmla="*/ 4086481 w 17484608"/>
              <a:gd name="connsiteY51" fmla="*/ 15615 h 253112"/>
              <a:gd name="connsiteX52" fmla="*/ 4088699 w 17484608"/>
              <a:gd name="connsiteY52" fmla="*/ 42053 h 253112"/>
              <a:gd name="connsiteX53" fmla="*/ 4073136 w 17484608"/>
              <a:gd name="connsiteY53" fmla="*/ 74402 h 253112"/>
              <a:gd name="connsiteX54" fmla="*/ 4080976 w 17484608"/>
              <a:gd name="connsiteY54" fmla="*/ 70635 h 253112"/>
              <a:gd name="connsiteX55" fmla="*/ 4354359 w 17484608"/>
              <a:gd name="connsiteY55" fmla="*/ 15615 h 253112"/>
              <a:gd name="connsiteX56" fmla="*/ 4356577 w 17484608"/>
              <a:gd name="connsiteY56" fmla="*/ 42053 h 253112"/>
              <a:gd name="connsiteX57" fmla="*/ 4341014 w 17484608"/>
              <a:gd name="connsiteY57" fmla="*/ 74403 h 253112"/>
              <a:gd name="connsiteX58" fmla="*/ 4348856 w 17484608"/>
              <a:gd name="connsiteY58" fmla="*/ 70635 h 253112"/>
              <a:gd name="connsiteX59" fmla="*/ 4622239 w 17484608"/>
              <a:gd name="connsiteY59" fmla="*/ 15615 h 253112"/>
              <a:gd name="connsiteX60" fmla="*/ 4624456 w 17484608"/>
              <a:gd name="connsiteY60" fmla="*/ 42053 h 253112"/>
              <a:gd name="connsiteX61" fmla="*/ 4608894 w 17484608"/>
              <a:gd name="connsiteY61" fmla="*/ 74402 h 253112"/>
              <a:gd name="connsiteX62" fmla="*/ 4616734 w 17484608"/>
              <a:gd name="connsiteY62" fmla="*/ 70635 h 253112"/>
              <a:gd name="connsiteX63" fmla="*/ 4890117 w 17484608"/>
              <a:gd name="connsiteY63" fmla="*/ 15615 h 253112"/>
              <a:gd name="connsiteX64" fmla="*/ 4892335 w 17484608"/>
              <a:gd name="connsiteY64" fmla="*/ 42053 h 253112"/>
              <a:gd name="connsiteX65" fmla="*/ 4876772 w 17484608"/>
              <a:gd name="connsiteY65" fmla="*/ 74402 h 253112"/>
              <a:gd name="connsiteX66" fmla="*/ 4884612 w 17484608"/>
              <a:gd name="connsiteY66" fmla="*/ 70635 h 253112"/>
              <a:gd name="connsiteX67" fmla="*/ 5157995 w 17484608"/>
              <a:gd name="connsiteY67" fmla="*/ 15615 h 253112"/>
              <a:gd name="connsiteX68" fmla="*/ 5160213 w 17484608"/>
              <a:gd name="connsiteY68" fmla="*/ 42053 h 253112"/>
              <a:gd name="connsiteX69" fmla="*/ 5144650 w 17484608"/>
              <a:gd name="connsiteY69" fmla="*/ 74403 h 253112"/>
              <a:gd name="connsiteX70" fmla="*/ 5152491 w 17484608"/>
              <a:gd name="connsiteY70" fmla="*/ 70635 h 253112"/>
              <a:gd name="connsiteX71" fmla="*/ 5425873 w 17484608"/>
              <a:gd name="connsiteY71" fmla="*/ 15615 h 253112"/>
              <a:gd name="connsiteX72" fmla="*/ 5428092 w 17484608"/>
              <a:gd name="connsiteY72" fmla="*/ 42053 h 253112"/>
              <a:gd name="connsiteX73" fmla="*/ 5412529 w 17484608"/>
              <a:gd name="connsiteY73" fmla="*/ 74402 h 253112"/>
              <a:gd name="connsiteX74" fmla="*/ 5420368 w 17484608"/>
              <a:gd name="connsiteY74" fmla="*/ 70635 h 253112"/>
              <a:gd name="connsiteX75" fmla="*/ 5693751 w 17484608"/>
              <a:gd name="connsiteY75" fmla="*/ 15615 h 253112"/>
              <a:gd name="connsiteX76" fmla="*/ 5695970 w 17484608"/>
              <a:gd name="connsiteY76" fmla="*/ 42053 h 253112"/>
              <a:gd name="connsiteX77" fmla="*/ 5680406 w 17484608"/>
              <a:gd name="connsiteY77" fmla="*/ 74402 h 253112"/>
              <a:gd name="connsiteX78" fmla="*/ 5688246 w 17484608"/>
              <a:gd name="connsiteY78" fmla="*/ 70635 h 253112"/>
              <a:gd name="connsiteX79" fmla="*/ 5961629 w 17484608"/>
              <a:gd name="connsiteY79" fmla="*/ 15615 h 253112"/>
              <a:gd name="connsiteX80" fmla="*/ 5963848 w 17484608"/>
              <a:gd name="connsiteY80" fmla="*/ 42053 h 253112"/>
              <a:gd name="connsiteX81" fmla="*/ 5948284 w 17484608"/>
              <a:gd name="connsiteY81" fmla="*/ 74403 h 253112"/>
              <a:gd name="connsiteX82" fmla="*/ 5956125 w 17484608"/>
              <a:gd name="connsiteY82" fmla="*/ 70635 h 253112"/>
              <a:gd name="connsiteX83" fmla="*/ 6229509 w 17484608"/>
              <a:gd name="connsiteY83" fmla="*/ 15615 h 253112"/>
              <a:gd name="connsiteX84" fmla="*/ 6231726 w 17484608"/>
              <a:gd name="connsiteY84" fmla="*/ 42053 h 253112"/>
              <a:gd name="connsiteX85" fmla="*/ 6216163 w 17484608"/>
              <a:gd name="connsiteY85" fmla="*/ 74402 h 253112"/>
              <a:gd name="connsiteX86" fmla="*/ 6224003 w 17484608"/>
              <a:gd name="connsiteY86" fmla="*/ 70635 h 253112"/>
              <a:gd name="connsiteX87" fmla="*/ 6497387 w 17484608"/>
              <a:gd name="connsiteY87" fmla="*/ 15615 h 253112"/>
              <a:gd name="connsiteX88" fmla="*/ 6499604 w 17484608"/>
              <a:gd name="connsiteY88" fmla="*/ 42053 h 253112"/>
              <a:gd name="connsiteX89" fmla="*/ 6484042 w 17484608"/>
              <a:gd name="connsiteY89" fmla="*/ 74402 h 253112"/>
              <a:gd name="connsiteX90" fmla="*/ 6491882 w 17484608"/>
              <a:gd name="connsiteY90" fmla="*/ 70635 h 253112"/>
              <a:gd name="connsiteX91" fmla="*/ 6765265 w 17484608"/>
              <a:gd name="connsiteY91" fmla="*/ 15615 h 253112"/>
              <a:gd name="connsiteX92" fmla="*/ 6767482 w 17484608"/>
              <a:gd name="connsiteY92" fmla="*/ 42053 h 253112"/>
              <a:gd name="connsiteX93" fmla="*/ 6751920 w 17484608"/>
              <a:gd name="connsiteY93" fmla="*/ 74402 h 253112"/>
              <a:gd name="connsiteX94" fmla="*/ 6759761 w 17484608"/>
              <a:gd name="connsiteY94" fmla="*/ 70635 h 253112"/>
              <a:gd name="connsiteX95" fmla="*/ 7033144 w 17484608"/>
              <a:gd name="connsiteY95" fmla="*/ 15615 h 253112"/>
              <a:gd name="connsiteX96" fmla="*/ 7035362 w 17484608"/>
              <a:gd name="connsiteY96" fmla="*/ 42053 h 253112"/>
              <a:gd name="connsiteX97" fmla="*/ 7019799 w 17484608"/>
              <a:gd name="connsiteY97" fmla="*/ 74402 h 253112"/>
              <a:gd name="connsiteX98" fmla="*/ 7027639 w 17484608"/>
              <a:gd name="connsiteY98" fmla="*/ 70635 h 253112"/>
              <a:gd name="connsiteX99" fmla="*/ 7301022 w 17484608"/>
              <a:gd name="connsiteY99" fmla="*/ 15615 h 253112"/>
              <a:gd name="connsiteX100" fmla="*/ 7303240 w 17484608"/>
              <a:gd name="connsiteY100" fmla="*/ 42053 h 253112"/>
              <a:gd name="connsiteX101" fmla="*/ 7287677 w 17484608"/>
              <a:gd name="connsiteY101" fmla="*/ 74402 h 253112"/>
              <a:gd name="connsiteX102" fmla="*/ 7295517 w 17484608"/>
              <a:gd name="connsiteY102" fmla="*/ 70635 h 253112"/>
              <a:gd name="connsiteX103" fmla="*/ 7568899 w 17484608"/>
              <a:gd name="connsiteY103" fmla="*/ 15615 h 253112"/>
              <a:gd name="connsiteX104" fmla="*/ 7571118 w 17484608"/>
              <a:gd name="connsiteY104" fmla="*/ 42053 h 253112"/>
              <a:gd name="connsiteX105" fmla="*/ 7555555 w 17484608"/>
              <a:gd name="connsiteY105" fmla="*/ 74402 h 253112"/>
              <a:gd name="connsiteX106" fmla="*/ 7563395 w 17484608"/>
              <a:gd name="connsiteY106" fmla="*/ 70635 h 253112"/>
              <a:gd name="connsiteX107" fmla="*/ 7836777 w 17484608"/>
              <a:gd name="connsiteY107" fmla="*/ 15615 h 253112"/>
              <a:gd name="connsiteX108" fmla="*/ 7838995 w 17484608"/>
              <a:gd name="connsiteY108" fmla="*/ 42053 h 253112"/>
              <a:gd name="connsiteX109" fmla="*/ 7823432 w 17484608"/>
              <a:gd name="connsiteY109" fmla="*/ 74402 h 253112"/>
              <a:gd name="connsiteX110" fmla="*/ 7831272 w 17484608"/>
              <a:gd name="connsiteY110" fmla="*/ 70635 h 253112"/>
              <a:gd name="connsiteX111" fmla="*/ 8104655 w 17484608"/>
              <a:gd name="connsiteY111" fmla="*/ 15615 h 253112"/>
              <a:gd name="connsiteX112" fmla="*/ 8106873 w 17484608"/>
              <a:gd name="connsiteY112" fmla="*/ 42053 h 253112"/>
              <a:gd name="connsiteX113" fmla="*/ 8091310 w 17484608"/>
              <a:gd name="connsiteY113" fmla="*/ 74402 h 253112"/>
              <a:gd name="connsiteX114" fmla="*/ 8099150 w 17484608"/>
              <a:gd name="connsiteY114" fmla="*/ 70635 h 253112"/>
              <a:gd name="connsiteX115" fmla="*/ 8372533 w 17484608"/>
              <a:gd name="connsiteY115" fmla="*/ 15615 h 253112"/>
              <a:gd name="connsiteX116" fmla="*/ 8374751 w 17484608"/>
              <a:gd name="connsiteY116" fmla="*/ 42053 h 253112"/>
              <a:gd name="connsiteX117" fmla="*/ 8359188 w 17484608"/>
              <a:gd name="connsiteY117" fmla="*/ 74403 h 253112"/>
              <a:gd name="connsiteX118" fmla="*/ 8367029 w 17484608"/>
              <a:gd name="connsiteY118" fmla="*/ 70635 h 253112"/>
              <a:gd name="connsiteX119" fmla="*/ 8640412 w 17484608"/>
              <a:gd name="connsiteY119" fmla="*/ 15615 h 253112"/>
              <a:gd name="connsiteX120" fmla="*/ 8642630 w 17484608"/>
              <a:gd name="connsiteY120" fmla="*/ 42053 h 253112"/>
              <a:gd name="connsiteX121" fmla="*/ 8627070 w 17484608"/>
              <a:gd name="connsiteY121" fmla="*/ 74397 h 253112"/>
              <a:gd name="connsiteX122" fmla="*/ 8634899 w 17484608"/>
              <a:gd name="connsiteY122" fmla="*/ 70635 h 253112"/>
              <a:gd name="connsiteX123" fmla="*/ 8908282 w 17484608"/>
              <a:gd name="connsiteY123" fmla="*/ 15615 h 253112"/>
              <a:gd name="connsiteX124" fmla="*/ 8910500 w 17484608"/>
              <a:gd name="connsiteY124" fmla="*/ 42053 h 253112"/>
              <a:gd name="connsiteX125" fmla="*/ 8894736 w 17484608"/>
              <a:gd name="connsiteY125" fmla="*/ 74821 h 253112"/>
              <a:gd name="connsiteX126" fmla="*/ 8903182 w 17484608"/>
              <a:gd name="connsiteY126" fmla="*/ 70635 h 253112"/>
              <a:gd name="connsiteX127" fmla="*/ 9112916 w 17484608"/>
              <a:gd name="connsiteY127" fmla="*/ 1350 h 253112"/>
              <a:gd name="connsiteX128" fmla="*/ 9176565 w 17484608"/>
              <a:gd name="connsiteY128" fmla="*/ 15615 h 253112"/>
              <a:gd name="connsiteX129" fmla="*/ 9178783 w 17484608"/>
              <a:gd name="connsiteY129" fmla="*/ 42053 h 253112"/>
              <a:gd name="connsiteX130" fmla="*/ 9163220 w 17484608"/>
              <a:gd name="connsiteY130" fmla="*/ 74402 h 253112"/>
              <a:gd name="connsiteX131" fmla="*/ 9171060 w 17484608"/>
              <a:gd name="connsiteY131" fmla="*/ 70635 h 253112"/>
              <a:gd name="connsiteX132" fmla="*/ 9413136 w 17484608"/>
              <a:gd name="connsiteY132" fmla="*/ 531 h 253112"/>
              <a:gd name="connsiteX133" fmla="*/ 9444443 w 17484608"/>
              <a:gd name="connsiteY133" fmla="*/ 15615 h 253112"/>
              <a:gd name="connsiteX134" fmla="*/ 9446661 w 17484608"/>
              <a:gd name="connsiteY134" fmla="*/ 42053 h 253112"/>
              <a:gd name="connsiteX135" fmla="*/ 9431098 w 17484608"/>
              <a:gd name="connsiteY135" fmla="*/ 74402 h 253112"/>
              <a:gd name="connsiteX136" fmla="*/ 9438939 w 17484608"/>
              <a:gd name="connsiteY136" fmla="*/ 70635 h 253112"/>
              <a:gd name="connsiteX137" fmla="*/ 9681015 w 17484608"/>
              <a:gd name="connsiteY137" fmla="*/ 531 h 253112"/>
              <a:gd name="connsiteX138" fmla="*/ 9712321 w 17484608"/>
              <a:gd name="connsiteY138" fmla="*/ 15615 h 253112"/>
              <a:gd name="connsiteX139" fmla="*/ 9714540 w 17484608"/>
              <a:gd name="connsiteY139" fmla="*/ 42053 h 253112"/>
              <a:gd name="connsiteX140" fmla="*/ 9698977 w 17484608"/>
              <a:gd name="connsiteY140" fmla="*/ 74402 h 253112"/>
              <a:gd name="connsiteX141" fmla="*/ 9706816 w 17484608"/>
              <a:gd name="connsiteY141" fmla="*/ 70635 h 253112"/>
              <a:gd name="connsiteX142" fmla="*/ 9980198 w 17484608"/>
              <a:gd name="connsiteY142" fmla="*/ 15615 h 253112"/>
              <a:gd name="connsiteX143" fmla="*/ 9982417 w 17484608"/>
              <a:gd name="connsiteY143" fmla="*/ 42053 h 253112"/>
              <a:gd name="connsiteX144" fmla="*/ 9966855 w 17484608"/>
              <a:gd name="connsiteY144" fmla="*/ 74402 h 253112"/>
              <a:gd name="connsiteX145" fmla="*/ 9974694 w 17484608"/>
              <a:gd name="connsiteY145" fmla="*/ 70635 h 253112"/>
              <a:gd name="connsiteX146" fmla="*/ 10248077 w 17484608"/>
              <a:gd name="connsiteY146" fmla="*/ 15615 h 253112"/>
              <a:gd name="connsiteX147" fmla="*/ 10250295 w 17484608"/>
              <a:gd name="connsiteY147" fmla="*/ 42053 h 253112"/>
              <a:gd name="connsiteX148" fmla="*/ 10234732 w 17484608"/>
              <a:gd name="connsiteY148" fmla="*/ 74403 h 253112"/>
              <a:gd name="connsiteX149" fmla="*/ 10242573 w 17484608"/>
              <a:gd name="connsiteY149" fmla="*/ 70635 h 253112"/>
              <a:gd name="connsiteX150" fmla="*/ 10515956 w 17484608"/>
              <a:gd name="connsiteY150" fmla="*/ 15615 h 253112"/>
              <a:gd name="connsiteX151" fmla="*/ 10518174 w 17484608"/>
              <a:gd name="connsiteY151" fmla="*/ 42053 h 253112"/>
              <a:gd name="connsiteX152" fmla="*/ 10502612 w 17484608"/>
              <a:gd name="connsiteY152" fmla="*/ 74402 h 253112"/>
              <a:gd name="connsiteX153" fmla="*/ 10510450 w 17484608"/>
              <a:gd name="connsiteY153" fmla="*/ 70635 h 253112"/>
              <a:gd name="connsiteX154" fmla="*/ 10783834 w 17484608"/>
              <a:gd name="connsiteY154" fmla="*/ 15615 h 253112"/>
              <a:gd name="connsiteX155" fmla="*/ 10786052 w 17484608"/>
              <a:gd name="connsiteY155" fmla="*/ 42053 h 253112"/>
              <a:gd name="connsiteX156" fmla="*/ 10770489 w 17484608"/>
              <a:gd name="connsiteY156" fmla="*/ 74402 h 253112"/>
              <a:gd name="connsiteX157" fmla="*/ 10778329 w 17484608"/>
              <a:gd name="connsiteY157" fmla="*/ 70635 h 253112"/>
              <a:gd name="connsiteX158" fmla="*/ 11051712 w 17484608"/>
              <a:gd name="connsiteY158" fmla="*/ 15615 h 253112"/>
              <a:gd name="connsiteX159" fmla="*/ 11053930 w 17484608"/>
              <a:gd name="connsiteY159" fmla="*/ 42053 h 253112"/>
              <a:gd name="connsiteX160" fmla="*/ 11038367 w 17484608"/>
              <a:gd name="connsiteY160" fmla="*/ 74403 h 253112"/>
              <a:gd name="connsiteX161" fmla="*/ 11046207 w 17484608"/>
              <a:gd name="connsiteY161" fmla="*/ 70635 h 253112"/>
              <a:gd name="connsiteX162" fmla="*/ 11319591 w 17484608"/>
              <a:gd name="connsiteY162" fmla="*/ 15615 h 253112"/>
              <a:gd name="connsiteX163" fmla="*/ 11321809 w 17484608"/>
              <a:gd name="connsiteY163" fmla="*/ 42053 h 253112"/>
              <a:gd name="connsiteX164" fmla="*/ 11306245 w 17484608"/>
              <a:gd name="connsiteY164" fmla="*/ 74402 h 253112"/>
              <a:gd name="connsiteX165" fmla="*/ 11314086 w 17484608"/>
              <a:gd name="connsiteY165" fmla="*/ 70635 h 253112"/>
              <a:gd name="connsiteX166" fmla="*/ 11587468 w 17484608"/>
              <a:gd name="connsiteY166" fmla="*/ 15615 h 253112"/>
              <a:gd name="connsiteX167" fmla="*/ 11589687 w 17484608"/>
              <a:gd name="connsiteY167" fmla="*/ 42053 h 253112"/>
              <a:gd name="connsiteX168" fmla="*/ 11574124 w 17484608"/>
              <a:gd name="connsiteY168" fmla="*/ 74402 h 253112"/>
              <a:gd name="connsiteX169" fmla="*/ 11581963 w 17484608"/>
              <a:gd name="connsiteY169" fmla="*/ 70635 h 253112"/>
              <a:gd name="connsiteX170" fmla="*/ 11855347 w 17484608"/>
              <a:gd name="connsiteY170" fmla="*/ 15615 h 253112"/>
              <a:gd name="connsiteX171" fmla="*/ 11857564 w 17484608"/>
              <a:gd name="connsiteY171" fmla="*/ 42053 h 253112"/>
              <a:gd name="connsiteX172" fmla="*/ 11842001 w 17484608"/>
              <a:gd name="connsiteY172" fmla="*/ 74403 h 253112"/>
              <a:gd name="connsiteX173" fmla="*/ 11849842 w 17484608"/>
              <a:gd name="connsiteY173" fmla="*/ 70635 h 253112"/>
              <a:gd name="connsiteX174" fmla="*/ 12123225 w 17484608"/>
              <a:gd name="connsiteY174" fmla="*/ 15615 h 253112"/>
              <a:gd name="connsiteX175" fmla="*/ 12125443 w 17484608"/>
              <a:gd name="connsiteY175" fmla="*/ 42053 h 253112"/>
              <a:gd name="connsiteX176" fmla="*/ 12109880 w 17484608"/>
              <a:gd name="connsiteY176" fmla="*/ 74402 h 253112"/>
              <a:gd name="connsiteX177" fmla="*/ 12117720 w 17484608"/>
              <a:gd name="connsiteY177" fmla="*/ 70635 h 253112"/>
              <a:gd name="connsiteX178" fmla="*/ 12391103 w 17484608"/>
              <a:gd name="connsiteY178" fmla="*/ 15615 h 253112"/>
              <a:gd name="connsiteX179" fmla="*/ 12393321 w 17484608"/>
              <a:gd name="connsiteY179" fmla="*/ 42053 h 253112"/>
              <a:gd name="connsiteX180" fmla="*/ 12377758 w 17484608"/>
              <a:gd name="connsiteY180" fmla="*/ 74402 h 253112"/>
              <a:gd name="connsiteX181" fmla="*/ 12385598 w 17484608"/>
              <a:gd name="connsiteY181" fmla="*/ 70635 h 253112"/>
              <a:gd name="connsiteX182" fmla="*/ 12658981 w 17484608"/>
              <a:gd name="connsiteY182" fmla="*/ 15615 h 253112"/>
              <a:gd name="connsiteX183" fmla="*/ 12661199 w 17484608"/>
              <a:gd name="connsiteY183" fmla="*/ 42053 h 253112"/>
              <a:gd name="connsiteX184" fmla="*/ 12645636 w 17484608"/>
              <a:gd name="connsiteY184" fmla="*/ 74402 h 253112"/>
              <a:gd name="connsiteX185" fmla="*/ 12653476 w 17484608"/>
              <a:gd name="connsiteY185" fmla="*/ 70635 h 253112"/>
              <a:gd name="connsiteX186" fmla="*/ 12926859 w 17484608"/>
              <a:gd name="connsiteY186" fmla="*/ 15615 h 253112"/>
              <a:gd name="connsiteX187" fmla="*/ 12929077 w 17484608"/>
              <a:gd name="connsiteY187" fmla="*/ 42053 h 253112"/>
              <a:gd name="connsiteX188" fmla="*/ 12913514 w 17484608"/>
              <a:gd name="connsiteY188" fmla="*/ 74403 h 253112"/>
              <a:gd name="connsiteX189" fmla="*/ 12921355 w 17484608"/>
              <a:gd name="connsiteY189" fmla="*/ 70635 h 253112"/>
              <a:gd name="connsiteX190" fmla="*/ 13194738 w 17484608"/>
              <a:gd name="connsiteY190" fmla="*/ 15615 h 253112"/>
              <a:gd name="connsiteX191" fmla="*/ 13196956 w 17484608"/>
              <a:gd name="connsiteY191" fmla="*/ 42053 h 253112"/>
              <a:gd name="connsiteX192" fmla="*/ 13181393 w 17484608"/>
              <a:gd name="connsiteY192" fmla="*/ 74402 h 253112"/>
              <a:gd name="connsiteX193" fmla="*/ 13189233 w 17484608"/>
              <a:gd name="connsiteY193" fmla="*/ 70635 h 253112"/>
              <a:gd name="connsiteX194" fmla="*/ 13462616 w 17484608"/>
              <a:gd name="connsiteY194" fmla="*/ 15615 h 253112"/>
              <a:gd name="connsiteX195" fmla="*/ 13464834 w 17484608"/>
              <a:gd name="connsiteY195" fmla="*/ 42053 h 253112"/>
              <a:gd name="connsiteX196" fmla="*/ 13449271 w 17484608"/>
              <a:gd name="connsiteY196" fmla="*/ 74402 h 253112"/>
              <a:gd name="connsiteX197" fmla="*/ 13457111 w 17484608"/>
              <a:gd name="connsiteY197" fmla="*/ 70635 h 253112"/>
              <a:gd name="connsiteX198" fmla="*/ 13730494 w 17484608"/>
              <a:gd name="connsiteY198" fmla="*/ 15615 h 253112"/>
              <a:gd name="connsiteX199" fmla="*/ 13732712 w 17484608"/>
              <a:gd name="connsiteY199" fmla="*/ 42053 h 253112"/>
              <a:gd name="connsiteX200" fmla="*/ 13717149 w 17484608"/>
              <a:gd name="connsiteY200" fmla="*/ 74403 h 253112"/>
              <a:gd name="connsiteX201" fmla="*/ 13724990 w 17484608"/>
              <a:gd name="connsiteY201" fmla="*/ 70635 h 253112"/>
              <a:gd name="connsiteX202" fmla="*/ 13998373 w 17484608"/>
              <a:gd name="connsiteY202" fmla="*/ 15615 h 253112"/>
              <a:gd name="connsiteX203" fmla="*/ 14000591 w 17484608"/>
              <a:gd name="connsiteY203" fmla="*/ 42053 h 253112"/>
              <a:gd name="connsiteX204" fmla="*/ 13985028 w 17484608"/>
              <a:gd name="connsiteY204" fmla="*/ 74402 h 253112"/>
              <a:gd name="connsiteX205" fmla="*/ 13992868 w 17484608"/>
              <a:gd name="connsiteY205" fmla="*/ 70635 h 253112"/>
              <a:gd name="connsiteX206" fmla="*/ 14266251 w 17484608"/>
              <a:gd name="connsiteY206" fmla="*/ 15615 h 253112"/>
              <a:gd name="connsiteX207" fmla="*/ 14268469 w 17484608"/>
              <a:gd name="connsiteY207" fmla="*/ 42053 h 253112"/>
              <a:gd name="connsiteX208" fmla="*/ 14252906 w 17484608"/>
              <a:gd name="connsiteY208" fmla="*/ 74402 h 253112"/>
              <a:gd name="connsiteX209" fmla="*/ 14260746 w 17484608"/>
              <a:gd name="connsiteY209" fmla="*/ 70635 h 253112"/>
              <a:gd name="connsiteX210" fmla="*/ 14534129 w 17484608"/>
              <a:gd name="connsiteY210" fmla="*/ 15615 h 253112"/>
              <a:gd name="connsiteX211" fmla="*/ 14536347 w 17484608"/>
              <a:gd name="connsiteY211" fmla="*/ 42053 h 253112"/>
              <a:gd name="connsiteX212" fmla="*/ 14520784 w 17484608"/>
              <a:gd name="connsiteY212" fmla="*/ 74403 h 253112"/>
              <a:gd name="connsiteX213" fmla="*/ 14528625 w 17484608"/>
              <a:gd name="connsiteY213" fmla="*/ 70635 h 253112"/>
              <a:gd name="connsiteX214" fmla="*/ 14802008 w 17484608"/>
              <a:gd name="connsiteY214" fmla="*/ 15615 h 253112"/>
              <a:gd name="connsiteX215" fmla="*/ 14804226 w 17484608"/>
              <a:gd name="connsiteY215" fmla="*/ 42053 h 253112"/>
              <a:gd name="connsiteX216" fmla="*/ 14788663 w 17484608"/>
              <a:gd name="connsiteY216" fmla="*/ 74402 h 253112"/>
              <a:gd name="connsiteX217" fmla="*/ 14796503 w 17484608"/>
              <a:gd name="connsiteY217" fmla="*/ 70635 h 253112"/>
              <a:gd name="connsiteX218" fmla="*/ 15069886 w 17484608"/>
              <a:gd name="connsiteY218" fmla="*/ 15615 h 253112"/>
              <a:gd name="connsiteX219" fmla="*/ 15072104 w 17484608"/>
              <a:gd name="connsiteY219" fmla="*/ 42053 h 253112"/>
              <a:gd name="connsiteX220" fmla="*/ 15056541 w 17484608"/>
              <a:gd name="connsiteY220" fmla="*/ 74402 h 253112"/>
              <a:gd name="connsiteX221" fmla="*/ 15064381 w 17484608"/>
              <a:gd name="connsiteY221" fmla="*/ 70635 h 253112"/>
              <a:gd name="connsiteX222" fmla="*/ 15337764 w 17484608"/>
              <a:gd name="connsiteY222" fmla="*/ 15615 h 253112"/>
              <a:gd name="connsiteX223" fmla="*/ 15339982 w 17484608"/>
              <a:gd name="connsiteY223" fmla="*/ 42053 h 253112"/>
              <a:gd name="connsiteX224" fmla="*/ 15324419 w 17484608"/>
              <a:gd name="connsiteY224" fmla="*/ 74402 h 253112"/>
              <a:gd name="connsiteX225" fmla="*/ 15332260 w 17484608"/>
              <a:gd name="connsiteY225" fmla="*/ 70635 h 253112"/>
              <a:gd name="connsiteX226" fmla="*/ 15605643 w 17484608"/>
              <a:gd name="connsiteY226" fmla="*/ 15615 h 253112"/>
              <a:gd name="connsiteX227" fmla="*/ 15607861 w 17484608"/>
              <a:gd name="connsiteY227" fmla="*/ 42053 h 253112"/>
              <a:gd name="connsiteX228" fmla="*/ 15592298 w 17484608"/>
              <a:gd name="connsiteY228" fmla="*/ 74402 h 253112"/>
              <a:gd name="connsiteX229" fmla="*/ 15600138 w 17484608"/>
              <a:gd name="connsiteY229" fmla="*/ 70635 h 253112"/>
              <a:gd name="connsiteX230" fmla="*/ 15873521 w 17484608"/>
              <a:gd name="connsiteY230" fmla="*/ 15615 h 253112"/>
              <a:gd name="connsiteX231" fmla="*/ 15875739 w 17484608"/>
              <a:gd name="connsiteY231" fmla="*/ 42053 h 253112"/>
              <a:gd name="connsiteX232" fmla="*/ 15860176 w 17484608"/>
              <a:gd name="connsiteY232" fmla="*/ 74402 h 253112"/>
              <a:gd name="connsiteX233" fmla="*/ 15868016 w 17484608"/>
              <a:gd name="connsiteY233" fmla="*/ 70635 h 253112"/>
              <a:gd name="connsiteX234" fmla="*/ 16141399 w 17484608"/>
              <a:gd name="connsiteY234" fmla="*/ 15615 h 253112"/>
              <a:gd name="connsiteX235" fmla="*/ 16143617 w 17484608"/>
              <a:gd name="connsiteY235" fmla="*/ 42053 h 253112"/>
              <a:gd name="connsiteX236" fmla="*/ 16128053 w 17484608"/>
              <a:gd name="connsiteY236" fmla="*/ 74402 h 253112"/>
              <a:gd name="connsiteX237" fmla="*/ 16135893 w 17484608"/>
              <a:gd name="connsiteY237" fmla="*/ 70635 h 253112"/>
              <a:gd name="connsiteX238" fmla="*/ 16409277 w 17484608"/>
              <a:gd name="connsiteY238" fmla="*/ 15615 h 253112"/>
              <a:gd name="connsiteX239" fmla="*/ 16411495 w 17484608"/>
              <a:gd name="connsiteY239" fmla="*/ 42053 h 253112"/>
              <a:gd name="connsiteX240" fmla="*/ 16395933 w 17484608"/>
              <a:gd name="connsiteY240" fmla="*/ 74402 h 253112"/>
              <a:gd name="connsiteX241" fmla="*/ 16403773 w 17484608"/>
              <a:gd name="connsiteY241" fmla="*/ 70635 h 253112"/>
              <a:gd name="connsiteX242" fmla="*/ 16677155 w 17484608"/>
              <a:gd name="connsiteY242" fmla="*/ 15615 h 253112"/>
              <a:gd name="connsiteX243" fmla="*/ 16679373 w 17484608"/>
              <a:gd name="connsiteY243" fmla="*/ 42053 h 253112"/>
              <a:gd name="connsiteX244" fmla="*/ 16663809 w 17484608"/>
              <a:gd name="connsiteY244" fmla="*/ 74402 h 253112"/>
              <a:gd name="connsiteX245" fmla="*/ 16671649 w 17484608"/>
              <a:gd name="connsiteY245" fmla="*/ 70635 h 253112"/>
              <a:gd name="connsiteX246" fmla="*/ 16945033 w 17484608"/>
              <a:gd name="connsiteY246" fmla="*/ 15615 h 253112"/>
              <a:gd name="connsiteX247" fmla="*/ 16947251 w 17484608"/>
              <a:gd name="connsiteY247" fmla="*/ 42053 h 253112"/>
              <a:gd name="connsiteX248" fmla="*/ 16931689 w 17484608"/>
              <a:gd name="connsiteY248" fmla="*/ 74403 h 253112"/>
              <a:gd name="connsiteX249" fmla="*/ 16939529 w 17484608"/>
              <a:gd name="connsiteY249" fmla="*/ 70635 h 253112"/>
              <a:gd name="connsiteX250" fmla="*/ 17212913 w 17484608"/>
              <a:gd name="connsiteY250" fmla="*/ 15615 h 253112"/>
              <a:gd name="connsiteX251" fmla="*/ 17215129 w 17484608"/>
              <a:gd name="connsiteY251" fmla="*/ 42053 h 253112"/>
              <a:gd name="connsiteX252" fmla="*/ 17199569 w 17484608"/>
              <a:gd name="connsiteY252" fmla="*/ 74397 h 253112"/>
              <a:gd name="connsiteX253" fmla="*/ 17207399 w 17484608"/>
              <a:gd name="connsiteY253" fmla="*/ 70635 h 253112"/>
              <a:gd name="connsiteX254" fmla="*/ 17480781 w 17484608"/>
              <a:gd name="connsiteY254" fmla="*/ 15615 h 253112"/>
              <a:gd name="connsiteX255" fmla="*/ 17309885 w 17484608"/>
              <a:gd name="connsiteY255" fmla="*/ 235979 h 253112"/>
              <a:gd name="connsiteX256" fmla="*/ 17287895 w 17484608"/>
              <a:gd name="connsiteY256" fmla="*/ 253112 h 253112"/>
              <a:gd name="connsiteX257" fmla="*/ 0 w 17484608"/>
              <a:gd name="connsiteY257" fmla="*/ 253112 h 253112"/>
              <a:gd name="connsiteX258" fmla="*/ 38425 w 17484608"/>
              <a:gd name="connsiteY258" fmla="*/ 228220 h 253112"/>
              <a:gd name="connsiteX259" fmla="*/ 540416 w 17484608"/>
              <a:gd name="connsiteY259" fmla="*/ 1350 h 253112"/>
              <a:gd name="connsiteX260" fmla="*/ 604065 w 17484608"/>
              <a:gd name="connsiteY260" fmla="*/ 15615 h 253112"/>
              <a:gd name="connsiteX261" fmla="*/ 606283 w 17484608"/>
              <a:gd name="connsiteY261" fmla="*/ 42053 h 253112"/>
              <a:gd name="connsiteX262" fmla="*/ 590720 w 17484608"/>
              <a:gd name="connsiteY262" fmla="*/ 74402 h 253112"/>
              <a:gd name="connsiteX263" fmla="*/ 598560 w 17484608"/>
              <a:gd name="connsiteY263" fmla="*/ 70635 h 253112"/>
              <a:gd name="connsiteX264" fmla="*/ 840636 w 17484608"/>
              <a:gd name="connsiteY264" fmla="*/ 531 h 253112"/>
              <a:gd name="connsiteX0" fmla="*/ 840636 w 17484608"/>
              <a:gd name="connsiteY0" fmla="*/ 531 h 253112"/>
              <a:gd name="connsiteX1" fmla="*/ 871943 w 17484608"/>
              <a:gd name="connsiteY1" fmla="*/ 15615 h 253112"/>
              <a:gd name="connsiteX2" fmla="*/ 874161 w 17484608"/>
              <a:gd name="connsiteY2" fmla="*/ 42053 h 253112"/>
              <a:gd name="connsiteX3" fmla="*/ 858598 w 17484608"/>
              <a:gd name="connsiteY3" fmla="*/ 74402 h 253112"/>
              <a:gd name="connsiteX4" fmla="*/ 866439 w 17484608"/>
              <a:gd name="connsiteY4" fmla="*/ 70635 h 253112"/>
              <a:gd name="connsiteX5" fmla="*/ 1108515 w 17484608"/>
              <a:gd name="connsiteY5" fmla="*/ 531 h 253112"/>
              <a:gd name="connsiteX6" fmla="*/ 1139821 w 17484608"/>
              <a:gd name="connsiteY6" fmla="*/ 15615 h 253112"/>
              <a:gd name="connsiteX7" fmla="*/ 1142040 w 17484608"/>
              <a:gd name="connsiteY7" fmla="*/ 42053 h 253112"/>
              <a:gd name="connsiteX8" fmla="*/ 1126477 w 17484608"/>
              <a:gd name="connsiteY8" fmla="*/ 74402 h 253112"/>
              <a:gd name="connsiteX9" fmla="*/ 1134316 w 17484608"/>
              <a:gd name="connsiteY9" fmla="*/ 70635 h 253112"/>
              <a:gd name="connsiteX10" fmla="*/ 1376393 w 17484608"/>
              <a:gd name="connsiteY10" fmla="*/ 531 h 253112"/>
              <a:gd name="connsiteX11" fmla="*/ 1407699 w 17484608"/>
              <a:gd name="connsiteY11" fmla="*/ 15615 h 253112"/>
              <a:gd name="connsiteX12" fmla="*/ 1409918 w 17484608"/>
              <a:gd name="connsiteY12" fmla="*/ 42053 h 253112"/>
              <a:gd name="connsiteX13" fmla="*/ 1394355 w 17484608"/>
              <a:gd name="connsiteY13" fmla="*/ 74402 h 253112"/>
              <a:gd name="connsiteX14" fmla="*/ 1402194 w 17484608"/>
              <a:gd name="connsiteY14" fmla="*/ 70635 h 253112"/>
              <a:gd name="connsiteX15" fmla="*/ 1675577 w 17484608"/>
              <a:gd name="connsiteY15" fmla="*/ 15615 h 253112"/>
              <a:gd name="connsiteX16" fmla="*/ 1677795 w 17484608"/>
              <a:gd name="connsiteY16" fmla="*/ 42053 h 253112"/>
              <a:gd name="connsiteX17" fmla="*/ 1662232 w 17484608"/>
              <a:gd name="connsiteY17" fmla="*/ 74403 h 253112"/>
              <a:gd name="connsiteX18" fmla="*/ 1670073 w 17484608"/>
              <a:gd name="connsiteY18" fmla="*/ 70635 h 253112"/>
              <a:gd name="connsiteX19" fmla="*/ 1943456 w 17484608"/>
              <a:gd name="connsiteY19" fmla="*/ 15615 h 253112"/>
              <a:gd name="connsiteX20" fmla="*/ 1945674 w 17484608"/>
              <a:gd name="connsiteY20" fmla="*/ 42053 h 253112"/>
              <a:gd name="connsiteX21" fmla="*/ 1930112 w 17484608"/>
              <a:gd name="connsiteY21" fmla="*/ 74402 h 253112"/>
              <a:gd name="connsiteX22" fmla="*/ 1937950 w 17484608"/>
              <a:gd name="connsiteY22" fmla="*/ 70635 h 253112"/>
              <a:gd name="connsiteX23" fmla="*/ 2211334 w 17484608"/>
              <a:gd name="connsiteY23" fmla="*/ 15615 h 253112"/>
              <a:gd name="connsiteX24" fmla="*/ 2213552 w 17484608"/>
              <a:gd name="connsiteY24" fmla="*/ 42053 h 253112"/>
              <a:gd name="connsiteX25" fmla="*/ 2197989 w 17484608"/>
              <a:gd name="connsiteY25" fmla="*/ 74402 h 253112"/>
              <a:gd name="connsiteX26" fmla="*/ 2205829 w 17484608"/>
              <a:gd name="connsiteY26" fmla="*/ 70635 h 253112"/>
              <a:gd name="connsiteX27" fmla="*/ 2479212 w 17484608"/>
              <a:gd name="connsiteY27" fmla="*/ 15615 h 253112"/>
              <a:gd name="connsiteX28" fmla="*/ 2481430 w 17484608"/>
              <a:gd name="connsiteY28" fmla="*/ 42053 h 253112"/>
              <a:gd name="connsiteX29" fmla="*/ 2465867 w 17484608"/>
              <a:gd name="connsiteY29" fmla="*/ 74403 h 253112"/>
              <a:gd name="connsiteX30" fmla="*/ 2473707 w 17484608"/>
              <a:gd name="connsiteY30" fmla="*/ 70635 h 253112"/>
              <a:gd name="connsiteX31" fmla="*/ 2747092 w 17484608"/>
              <a:gd name="connsiteY31" fmla="*/ 15615 h 253112"/>
              <a:gd name="connsiteX32" fmla="*/ 2749309 w 17484608"/>
              <a:gd name="connsiteY32" fmla="*/ 42053 h 253112"/>
              <a:gd name="connsiteX33" fmla="*/ 2733745 w 17484608"/>
              <a:gd name="connsiteY33" fmla="*/ 74402 h 253112"/>
              <a:gd name="connsiteX34" fmla="*/ 2741587 w 17484608"/>
              <a:gd name="connsiteY34" fmla="*/ 70635 h 253112"/>
              <a:gd name="connsiteX35" fmla="*/ 3014968 w 17484608"/>
              <a:gd name="connsiteY35" fmla="*/ 15615 h 253112"/>
              <a:gd name="connsiteX36" fmla="*/ 3017187 w 17484608"/>
              <a:gd name="connsiteY36" fmla="*/ 42053 h 253112"/>
              <a:gd name="connsiteX37" fmla="*/ 3001625 w 17484608"/>
              <a:gd name="connsiteY37" fmla="*/ 74402 h 253112"/>
              <a:gd name="connsiteX38" fmla="*/ 3009463 w 17484608"/>
              <a:gd name="connsiteY38" fmla="*/ 70635 h 253112"/>
              <a:gd name="connsiteX39" fmla="*/ 3282847 w 17484608"/>
              <a:gd name="connsiteY39" fmla="*/ 15615 h 253112"/>
              <a:gd name="connsiteX40" fmla="*/ 3285064 w 17484608"/>
              <a:gd name="connsiteY40" fmla="*/ 42053 h 253112"/>
              <a:gd name="connsiteX41" fmla="*/ 3269501 w 17484608"/>
              <a:gd name="connsiteY41" fmla="*/ 74403 h 253112"/>
              <a:gd name="connsiteX42" fmla="*/ 3277342 w 17484608"/>
              <a:gd name="connsiteY42" fmla="*/ 70635 h 253112"/>
              <a:gd name="connsiteX43" fmla="*/ 3550725 w 17484608"/>
              <a:gd name="connsiteY43" fmla="*/ 15615 h 253112"/>
              <a:gd name="connsiteX44" fmla="*/ 3552944 w 17484608"/>
              <a:gd name="connsiteY44" fmla="*/ 42053 h 253112"/>
              <a:gd name="connsiteX45" fmla="*/ 3537380 w 17484608"/>
              <a:gd name="connsiteY45" fmla="*/ 74402 h 253112"/>
              <a:gd name="connsiteX46" fmla="*/ 3545220 w 17484608"/>
              <a:gd name="connsiteY46" fmla="*/ 70635 h 253112"/>
              <a:gd name="connsiteX47" fmla="*/ 3818603 w 17484608"/>
              <a:gd name="connsiteY47" fmla="*/ 15615 h 253112"/>
              <a:gd name="connsiteX48" fmla="*/ 3820821 w 17484608"/>
              <a:gd name="connsiteY48" fmla="*/ 42053 h 253112"/>
              <a:gd name="connsiteX49" fmla="*/ 3805258 w 17484608"/>
              <a:gd name="connsiteY49" fmla="*/ 74402 h 253112"/>
              <a:gd name="connsiteX50" fmla="*/ 3813098 w 17484608"/>
              <a:gd name="connsiteY50" fmla="*/ 70635 h 253112"/>
              <a:gd name="connsiteX51" fmla="*/ 4086481 w 17484608"/>
              <a:gd name="connsiteY51" fmla="*/ 15615 h 253112"/>
              <a:gd name="connsiteX52" fmla="*/ 4088699 w 17484608"/>
              <a:gd name="connsiteY52" fmla="*/ 42053 h 253112"/>
              <a:gd name="connsiteX53" fmla="*/ 4073136 w 17484608"/>
              <a:gd name="connsiteY53" fmla="*/ 74402 h 253112"/>
              <a:gd name="connsiteX54" fmla="*/ 4080976 w 17484608"/>
              <a:gd name="connsiteY54" fmla="*/ 70635 h 253112"/>
              <a:gd name="connsiteX55" fmla="*/ 4354359 w 17484608"/>
              <a:gd name="connsiteY55" fmla="*/ 15615 h 253112"/>
              <a:gd name="connsiteX56" fmla="*/ 4356577 w 17484608"/>
              <a:gd name="connsiteY56" fmla="*/ 42053 h 253112"/>
              <a:gd name="connsiteX57" fmla="*/ 4341014 w 17484608"/>
              <a:gd name="connsiteY57" fmla="*/ 74403 h 253112"/>
              <a:gd name="connsiteX58" fmla="*/ 4348856 w 17484608"/>
              <a:gd name="connsiteY58" fmla="*/ 70635 h 253112"/>
              <a:gd name="connsiteX59" fmla="*/ 4622239 w 17484608"/>
              <a:gd name="connsiteY59" fmla="*/ 15615 h 253112"/>
              <a:gd name="connsiteX60" fmla="*/ 4624456 w 17484608"/>
              <a:gd name="connsiteY60" fmla="*/ 42053 h 253112"/>
              <a:gd name="connsiteX61" fmla="*/ 4608894 w 17484608"/>
              <a:gd name="connsiteY61" fmla="*/ 74402 h 253112"/>
              <a:gd name="connsiteX62" fmla="*/ 4616734 w 17484608"/>
              <a:gd name="connsiteY62" fmla="*/ 70635 h 253112"/>
              <a:gd name="connsiteX63" fmla="*/ 4890117 w 17484608"/>
              <a:gd name="connsiteY63" fmla="*/ 15615 h 253112"/>
              <a:gd name="connsiteX64" fmla="*/ 4892335 w 17484608"/>
              <a:gd name="connsiteY64" fmla="*/ 42053 h 253112"/>
              <a:gd name="connsiteX65" fmla="*/ 4876772 w 17484608"/>
              <a:gd name="connsiteY65" fmla="*/ 74402 h 253112"/>
              <a:gd name="connsiteX66" fmla="*/ 4884612 w 17484608"/>
              <a:gd name="connsiteY66" fmla="*/ 70635 h 253112"/>
              <a:gd name="connsiteX67" fmla="*/ 5157995 w 17484608"/>
              <a:gd name="connsiteY67" fmla="*/ 15615 h 253112"/>
              <a:gd name="connsiteX68" fmla="*/ 5160213 w 17484608"/>
              <a:gd name="connsiteY68" fmla="*/ 42053 h 253112"/>
              <a:gd name="connsiteX69" fmla="*/ 5144650 w 17484608"/>
              <a:gd name="connsiteY69" fmla="*/ 74403 h 253112"/>
              <a:gd name="connsiteX70" fmla="*/ 5152491 w 17484608"/>
              <a:gd name="connsiteY70" fmla="*/ 70635 h 253112"/>
              <a:gd name="connsiteX71" fmla="*/ 5425873 w 17484608"/>
              <a:gd name="connsiteY71" fmla="*/ 15615 h 253112"/>
              <a:gd name="connsiteX72" fmla="*/ 5428092 w 17484608"/>
              <a:gd name="connsiteY72" fmla="*/ 42053 h 253112"/>
              <a:gd name="connsiteX73" fmla="*/ 5412529 w 17484608"/>
              <a:gd name="connsiteY73" fmla="*/ 74402 h 253112"/>
              <a:gd name="connsiteX74" fmla="*/ 5420368 w 17484608"/>
              <a:gd name="connsiteY74" fmla="*/ 70635 h 253112"/>
              <a:gd name="connsiteX75" fmla="*/ 5693751 w 17484608"/>
              <a:gd name="connsiteY75" fmla="*/ 15615 h 253112"/>
              <a:gd name="connsiteX76" fmla="*/ 5695970 w 17484608"/>
              <a:gd name="connsiteY76" fmla="*/ 42053 h 253112"/>
              <a:gd name="connsiteX77" fmla="*/ 5680406 w 17484608"/>
              <a:gd name="connsiteY77" fmla="*/ 74402 h 253112"/>
              <a:gd name="connsiteX78" fmla="*/ 5688246 w 17484608"/>
              <a:gd name="connsiteY78" fmla="*/ 70635 h 253112"/>
              <a:gd name="connsiteX79" fmla="*/ 5961629 w 17484608"/>
              <a:gd name="connsiteY79" fmla="*/ 15615 h 253112"/>
              <a:gd name="connsiteX80" fmla="*/ 5963848 w 17484608"/>
              <a:gd name="connsiteY80" fmla="*/ 42053 h 253112"/>
              <a:gd name="connsiteX81" fmla="*/ 5948284 w 17484608"/>
              <a:gd name="connsiteY81" fmla="*/ 74403 h 253112"/>
              <a:gd name="connsiteX82" fmla="*/ 5956125 w 17484608"/>
              <a:gd name="connsiteY82" fmla="*/ 70635 h 253112"/>
              <a:gd name="connsiteX83" fmla="*/ 6229509 w 17484608"/>
              <a:gd name="connsiteY83" fmla="*/ 15615 h 253112"/>
              <a:gd name="connsiteX84" fmla="*/ 6231726 w 17484608"/>
              <a:gd name="connsiteY84" fmla="*/ 42053 h 253112"/>
              <a:gd name="connsiteX85" fmla="*/ 6216163 w 17484608"/>
              <a:gd name="connsiteY85" fmla="*/ 74402 h 253112"/>
              <a:gd name="connsiteX86" fmla="*/ 6224003 w 17484608"/>
              <a:gd name="connsiteY86" fmla="*/ 70635 h 253112"/>
              <a:gd name="connsiteX87" fmla="*/ 6497387 w 17484608"/>
              <a:gd name="connsiteY87" fmla="*/ 15615 h 253112"/>
              <a:gd name="connsiteX88" fmla="*/ 6499604 w 17484608"/>
              <a:gd name="connsiteY88" fmla="*/ 42053 h 253112"/>
              <a:gd name="connsiteX89" fmla="*/ 6484042 w 17484608"/>
              <a:gd name="connsiteY89" fmla="*/ 74402 h 253112"/>
              <a:gd name="connsiteX90" fmla="*/ 6491882 w 17484608"/>
              <a:gd name="connsiteY90" fmla="*/ 70635 h 253112"/>
              <a:gd name="connsiteX91" fmla="*/ 6765265 w 17484608"/>
              <a:gd name="connsiteY91" fmla="*/ 15615 h 253112"/>
              <a:gd name="connsiteX92" fmla="*/ 6767482 w 17484608"/>
              <a:gd name="connsiteY92" fmla="*/ 42053 h 253112"/>
              <a:gd name="connsiteX93" fmla="*/ 6751920 w 17484608"/>
              <a:gd name="connsiteY93" fmla="*/ 74402 h 253112"/>
              <a:gd name="connsiteX94" fmla="*/ 6759761 w 17484608"/>
              <a:gd name="connsiteY94" fmla="*/ 70635 h 253112"/>
              <a:gd name="connsiteX95" fmla="*/ 7033144 w 17484608"/>
              <a:gd name="connsiteY95" fmla="*/ 15615 h 253112"/>
              <a:gd name="connsiteX96" fmla="*/ 7035362 w 17484608"/>
              <a:gd name="connsiteY96" fmla="*/ 42053 h 253112"/>
              <a:gd name="connsiteX97" fmla="*/ 7019799 w 17484608"/>
              <a:gd name="connsiteY97" fmla="*/ 74402 h 253112"/>
              <a:gd name="connsiteX98" fmla="*/ 7027639 w 17484608"/>
              <a:gd name="connsiteY98" fmla="*/ 70635 h 253112"/>
              <a:gd name="connsiteX99" fmla="*/ 7301022 w 17484608"/>
              <a:gd name="connsiteY99" fmla="*/ 15615 h 253112"/>
              <a:gd name="connsiteX100" fmla="*/ 7303240 w 17484608"/>
              <a:gd name="connsiteY100" fmla="*/ 42053 h 253112"/>
              <a:gd name="connsiteX101" fmla="*/ 7287677 w 17484608"/>
              <a:gd name="connsiteY101" fmla="*/ 74402 h 253112"/>
              <a:gd name="connsiteX102" fmla="*/ 7295517 w 17484608"/>
              <a:gd name="connsiteY102" fmla="*/ 70635 h 253112"/>
              <a:gd name="connsiteX103" fmla="*/ 7568899 w 17484608"/>
              <a:gd name="connsiteY103" fmla="*/ 15615 h 253112"/>
              <a:gd name="connsiteX104" fmla="*/ 7571118 w 17484608"/>
              <a:gd name="connsiteY104" fmla="*/ 42053 h 253112"/>
              <a:gd name="connsiteX105" fmla="*/ 7555555 w 17484608"/>
              <a:gd name="connsiteY105" fmla="*/ 74402 h 253112"/>
              <a:gd name="connsiteX106" fmla="*/ 7563395 w 17484608"/>
              <a:gd name="connsiteY106" fmla="*/ 70635 h 253112"/>
              <a:gd name="connsiteX107" fmla="*/ 7836777 w 17484608"/>
              <a:gd name="connsiteY107" fmla="*/ 15615 h 253112"/>
              <a:gd name="connsiteX108" fmla="*/ 7838995 w 17484608"/>
              <a:gd name="connsiteY108" fmla="*/ 42053 h 253112"/>
              <a:gd name="connsiteX109" fmla="*/ 7823432 w 17484608"/>
              <a:gd name="connsiteY109" fmla="*/ 74402 h 253112"/>
              <a:gd name="connsiteX110" fmla="*/ 7831272 w 17484608"/>
              <a:gd name="connsiteY110" fmla="*/ 70635 h 253112"/>
              <a:gd name="connsiteX111" fmla="*/ 8104655 w 17484608"/>
              <a:gd name="connsiteY111" fmla="*/ 15615 h 253112"/>
              <a:gd name="connsiteX112" fmla="*/ 8106873 w 17484608"/>
              <a:gd name="connsiteY112" fmla="*/ 42053 h 253112"/>
              <a:gd name="connsiteX113" fmla="*/ 8091310 w 17484608"/>
              <a:gd name="connsiteY113" fmla="*/ 74402 h 253112"/>
              <a:gd name="connsiteX114" fmla="*/ 8099150 w 17484608"/>
              <a:gd name="connsiteY114" fmla="*/ 70635 h 253112"/>
              <a:gd name="connsiteX115" fmla="*/ 8372533 w 17484608"/>
              <a:gd name="connsiteY115" fmla="*/ 15615 h 253112"/>
              <a:gd name="connsiteX116" fmla="*/ 8374751 w 17484608"/>
              <a:gd name="connsiteY116" fmla="*/ 42053 h 253112"/>
              <a:gd name="connsiteX117" fmla="*/ 8359188 w 17484608"/>
              <a:gd name="connsiteY117" fmla="*/ 74403 h 253112"/>
              <a:gd name="connsiteX118" fmla="*/ 8367029 w 17484608"/>
              <a:gd name="connsiteY118" fmla="*/ 70635 h 253112"/>
              <a:gd name="connsiteX119" fmla="*/ 8640412 w 17484608"/>
              <a:gd name="connsiteY119" fmla="*/ 15615 h 253112"/>
              <a:gd name="connsiteX120" fmla="*/ 8642630 w 17484608"/>
              <a:gd name="connsiteY120" fmla="*/ 42053 h 253112"/>
              <a:gd name="connsiteX121" fmla="*/ 8627070 w 17484608"/>
              <a:gd name="connsiteY121" fmla="*/ 74397 h 253112"/>
              <a:gd name="connsiteX122" fmla="*/ 8634899 w 17484608"/>
              <a:gd name="connsiteY122" fmla="*/ 70635 h 253112"/>
              <a:gd name="connsiteX123" fmla="*/ 8908282 w 17484608"/>
              <a:gd name="connsiteY123" fmla="*/ 15615 h 253112"/>
              <a:gd name="connsiteX124" fmla="*/ 8910500 w 17484608"/>
              <a:gd name="connsiteY124" fmla="*/ 42053 h 253112"/>
              <a:gd name="connsiteX125" fmla="*/ 8894736 w 17484608"/>
              <a:gd name="connsiteY125" fmla="*/ 74821 h 253112"/>
              <a:gd name="connsiteX126" fmla="*/ 8903182 w 17484608"/>
              <a:gd name="connsiteY126" fmla="*/ 70635 h 253112"/>
              <a:gd name="connsiteX127" fmla="*/ 9112916 w 17484608"/>
              <a:gd name="connsiteY127" fmla="*/ 1350 h 253112"/>
              <a:gd name="connsiteX128" fmla="*/ 9176565 w 17484608"/>
              <a:gd name="connsiteY128" fmla="*/ 15615 h 253112"/>
              <a:gd name="connsiteX129" fmla="*/ 9178783 w 17484608"/>
              <a:gd name="connsiteY129" fmla="*/ 42053 h 253112"/>
              <a:gd name="connsiteX130" fmla="*/ 9163220 w 17484608"/>
              <a:gd name="connsiteY130" fmla="*/ 74402 h 253112"/>
              <a:gd name="connsiteX131" fmla="*/ 9171060 w 17484608"/>
              <a:gd name="connsiteY131" fmla="*/ 70635 h 253112"/>
              <a:gd name="connsiteX132" fmla="*/ 9413136 w 17484608"/>
              <a:gd name="connsiteY132" fmla="*/ 531 h 253112"/>
              <a:gd name="connsiteX133" fmla="*/ 9444443 w 17484608"/>
              <a:gd name="connsiteY133" fmla="*/ 15615 h 253112"/>
              <a:gd name="connsiteX134" fmla="*/ 9446661 w 17484608"/>
              <a:gd name="connsiteY134" fmla="*/ 42053 h 253112"/>
              <a:gd name="connsiteX135" fmla="*/ 9431098 w 17484608"/>
              <a:gd name="connsiteY135" fmla="*/ 74402 h 253112"/>
              <a:gd name="connsiteX136" fmla="*/ 9438939 w 17484608"/>
              <a:gd name="connsiteY136" fmla="*/ 70635 h 253112"/>
              <a:gd name="connsiteX137" fmla="*/ 9681015 w 17484608"/>
              <a:gd name="connsiteY137" fmla="*/ 531 h 253112"/>
              <a:gd name="connsiteX138" fmla="*/ 9712321 w 17484608"/>
              <a:gd name="connsiteY138" fmla="*/ 15615 h 253112"/>
              <a:gd name="connsiteX139" fmla="*/ 9714540 w 17484608"/>
              <a:gd name="connsiteY139" fmla="*/ 42053 h 253112"/>
              <a:gd name="connsiteX140" fmla="*/ 9698977 w 17484608"/>
              <a:gd name="connsiteY140" fmla="*/ 74402 h 253112"/>
              <a:gd name="connsiteX141" fmla="*/ 9706816 w 17484608"/>
              <a:gd name="connsiteY141" fmla="*/ 70635 h 253112"/>
              <a:gd name="connsiteX142" fmla="*/ 9980198 w 17484608"/>
              <a:gd name="connsiteY142" fmla="*/ 15615 h 253112"/>
              <a:gd name="connsiteX143" fmla="*/ 9982417 w 17484608"/>
              <a:gd name="connsiteY143" fmla="*/ 42053 h 253112"/>
              <a:gd name="connsiteX144" fmla="*/ 9966855 w 17484608"/>
              <a:gd name="connsiteY144" fmla="*/ 74402 h 253112"/>
              <a:gd name="connsiteX145" fmla="*/ 9974694 w 17484608"/>
              <a:gd name="connsiteY145" fmla="*/ 70635 h 253112"/>
              <a:gd name="connsiteX146" fmla="*/ 10248077 w 17484608"/>
              <a:gd name="connsiteY146" fmla="*/ 15615 h 253112"/>
              <a:gd name="connsiteX147" fmla="*/ 10250295 w 17484608"/>
              <a:gd name="connsiteY147" fmla="*/ 42053 h 253112"/>
              <a:gd name="connsiteX148" fmla="*/ 10234732 w 17484608"/>
              <a:gd name="connsiteY148" fmla="*/ 74403 h 253112"/>
              <a:gd name="connsiteX149" fmla="*/ 10242573 w 17484608"/>
              <a:gd name="connsiteY149" fmla="*/ 70635 h 253112"/>
              <a:gd name="connsiteX150" fmla="*/ 10515956 w 17484608"/>
              <a:gd name="connsiteY150" fmla="*/ 15615 h 253112"/>
              <a:gd name="connsiteX151" fmla="*/ 10518174 w 17484608"/>
              <a:gd name="connsiteY151" fmla="*/ 42053 h 253112"/>
              <a:gd name="connsiteX152" fmla="*/ 10502612 w 17484608"/>
              <a:gd name="connsiteY152" fmla="*/ 74402 h 253112"/>
              <a:gd name="connsiteX153" fmla="*/ 10510450 w 17484608"/>
              <a:gd name="connsiteY153" fmla="*/ 70635 h 253112"/>
              <a:gd name="connsiteX154" fmla="*/ 10783834 w 17484608"/>
              <a:gd name="connsiteY154" fmla="*/ 15615 h 253112"/>
              <a:gd name="connsiteX155" fmla="*/ 10786052 w 17484608"/>
              <a:gd name="connsiteY155" fmla="*/ 42053 h 253112"/>
              <a:gd name="connsiteX156" fmla="*/ 10770489 w 17484608"/>
              <a:gd name="connsiteY156" fmla="*/ 74402 h 253112"/>
              <a:gd name="connsiteX157" fmla="*/ 10778329 w 17484608"/>
              <a:gd name="connsiteY157" fmla="*/ 70635 h 253112"/>
              <a:gd name="connsiteX158" fmla="*/ 11051712 w 17484608"/>
              <a:gd name="connsiteY158" fmla="*/ 15615 h 253112"/>
              <a:gd name="connsiteX159" fmla="*/ 11053930 w 17484608"/>
              <a:gd name="connsiteY159" fmla="*/ 42053 h 253112"/>
              <a:gd name="connsiteX160" fmla="*/ 11038367 w 17484608"/>
              <a:gd name="connsiteY160" fmla="*/ 74403 h 253112"/>
              <a:gd name="connsiteX161" fmla="*/ 11046207 w 17484608"/>
              <a:gd name="connsiteY161" fmla="*/ 70635 h 253112"/>
              <a:gd name="connsiteX162" fmla="*/ 11319591 w 17484608"/>
              <a:gd name="connsiteY162" fmla="*/ 15615 h 253112"/>
              <a:gd name="connsiteX163" fmla="*/ 11321809 w 17484608"/>
              <a:gd name="connsiteY163" fmla="*/ 42053 h 253112"/>
              <a:gd name="connsiteX164" fmla="*/ 11306245 w 17484608"/>
              <a:gd name="connsiteY164" fmla="*/ 74402 h 253112"/>
              <a:gd name="connsiteX165" fmla="*/ 11314086 w 17484608"/>
              <a:gd name="connsiteY165" fmla="*/ 70635 h 253112"/>
              <a:gd name="connsiteX166" fmla="*/ 11587468 w 17484608"/>
              <a:gd name="connsiteY166" fmla="*/ 15615 h 253112"/>
              <a:gd name="connsiteX167" fmla="*/ 11589687 w 17484608"/>
              <a:gd name="connsiteY167" fmla="*/ 42053 h 253112"/>
              <a:gd name="connsiteX168" fmla="*/ 11574124 w 17484608"/>
              <a:gd name="connsiteY168" fmla="*/ 74402 h 253112"/>
              <a:gd name="connsiteX169" fmla="*/ 11581963 w 17484608"/>
              <a:gd name="connsiteY169" fmla="*/ 70635 h 253112"/>
              <a:gd name="connsiteX170" fmla="*/ 11855347 w 17484608"/>
              <a:gd name="connsiteY170" fmla="*/ 15615 h 253112"/>
              <a:gd name="connsiteX171" fmla="*/ 11857564 w 17484608"/>
              <a:gd name="connsiteY171" fmla="*/ 42053 h 253112"/>
              <a:gd name="connsiteX172" fmla="*/ 11842001 w 17484608"/>
              <a:gd name="connsiteY172" fmla="*/ 74403 h 253112"/>
              <a:gd name="connsiteX173" fmla="*/ 11849842 w 17484608"/>
              <a:gd name="connsiteY173" fmla="*/ 70635 h 253112"/>
              <a:gd name="connsiteX174" fmla="*/ 12123225 w 17484608"/>
              <a:gd name="connsiteY174" fmla="*/ 15615 h 253112"/>
              <a:gd name="connsiteX175" fmla="*/ 12125443 w 17484608"/>
              <a:gd name="connsiteY175" fmla="*/ 42053 h 253112"/>
              <a:gd name="connsiteX176" fmla="*/ 12109880 w 17484608"/>
              <a:gd name="connsiteY176" fmla="*/ 74402 h 253112"/>
              <a:gd name="connsiteX177" fmla="*/ 12117720 w 17484608"/>
              <a:gd name="connsiteY177" fmla="*/ 70635 h 253112"/>
              <a:gd name="connsiteX178" fmla="*/ 12391103 w 17484608"/>
              <a:gd name="connsiteY178" fmla="*/ 15615 h 253112"/>
              <a:gd name="connsiteX179" fmla="*/ 12393321 w 17484608"/>
              <a:gd name="connsiteY179" fmla="*/ 42053 h 253112"/>
              <a:gd name="connsiteX180" fmla="*/ 12377758 w 17484608"/>
              <a:gd name="connsiteY180" fmla="*/ 74402 h 253112"/>
              <a:gd name="connsiteX181" fmla="*/ 12385598 w 17484608"/>
              <a:gd name="connsiteY181" fmla="*/ 70635 h 253112"/>
              <a:gd name="connsiteX182" fmla="*/ 12658981 w 17484608"/>
              <a:gd name="connsiteY182" fmla="*/ 15615 h 253112"/>
              <a:gd name="connsiteX183" fmla="*/ 12661199 w 17484608"/>
              <a:gd name="connsiteY183" fmla="*/ 42053 h 253112"/>
              <a:gd name="connsiteX184" fmla="*/ 12645636 w 17484608"/>
              <a:gd name="connsiteY184" fmla="*/ 74402 h 253112"/>
              <a:gd name="connsiteX185" fmla="*/ 12653476 w 17484608"/>
              <a:gd name="connsiteY185" fmla="*/ 70635 h 253112"/>
              <a:gd name="connsiteX186" fmla="*/ 12926859 w 17484608"/>
              <a:gd name="connsiteY186" fmla="*/ 15615 h 253112"/>
              <a:gd name="connsiteX187" fmla="*/ 12929077 w 17484608"/>
              <a:gd name="connsiteY187" fmla="*/ 42053 h 253112"/>
              <a:gd name="connsiteX188" fmla="*/ 12913514 w 17484608"/>
              <a:gd name="connsiteY188" fmla="*/ 74403 h 253112"/>
              <a:gd name="connsiteX189" fmla="*/ 12921355 w 17484608"/>
              <a:gd name="connsiteY189" fmla="*/ 70635 h 253112"/>
              <a:gd name="connsiteX190" fmla="*/ 13194738 w 17484608"/>
              <a:gd name="connsiteY190" fmla="*/ 15615 h 253112"/>
              <a:gd name="connsiteX191" fmla="*/ 13196956 w 17484608"/>
              <a:gd name="connsiteY191" fmla="*/ 42053 h 253112"/>
              <a:gd name="connsiteX192" fmla="*/ 13181393 w 17484608"/>
              <a:gd name="connsiteY192" fmla="*/ 74402 h 253112"/>
              <a:gd name="connsiteX193" fmla="*/ 13189233 w 17484608"/>
              <a:gd name="connsiteY193" fmla="*/ 70635 h 253112"/>
              <a:gd name="connsiteX194" fmla="*/ 13462616 w 17484608"/>
              <a:gd name="connsiteY194" fmla="*/ 15615 h 253112"/>
              <a:gd name="connsiteX195" fmla="*/ 13464834 w 17484608"/>
              <a:gd name="connsiteY195" fmla="*/ 42053 h 253112"/>
              <a:gd name="connsiteX196" fmla="*/ 13449271 w 17484608"/>
              <a:gd name="connsiteY196" fmla="*/ 74402 h 253112"/>
              <a:gd name="connsiteX197" fmla="*/ 13457111 w 17484608"/>
              <a:gd name="connsiteY197" fmla="*/ 70635 h 253112"/>
              <a:gd name="connsiteX198" fmla="*/ 13730494 w 17484608"/>
              <a:gd name="connsiteY198" fmla="*/ 15615 h 253112"/>
              <a:gd name="connsiteX199" fmla="*/ 13732712 w 17484608"/>
              <a:gd name="connsiteY199" fmla="*/ 42053 h 253112"/>
              <a:gd name="connsiteX200" fmla="*/ 13717149 w 17484608"/>
              <a:gd name="connsiteY200" fmla="*/ 74403 h 253112"/>
              <a:gd name="connsiteX201" fmla="*/ 13724990 w 17484608"/>
              <a:gd name="connsiteY201" fmla="*/ 70635 h 253112"/>
              <a:gd name="connsiteX202" fmla="*/ 13998373 w 17484608"/>
              <a:gd name="connsiteY202" fmla="*/ 15615 h 253112"/>
              <a:gd name="connsiteX203" fmla="*/ 14000591 w 17484608"/>
              <a:gd name="connsiteY203" fmla="*/ 42053 h 253112"/>
              <a:gd name="connsiteX204" fmla="*/ 13985028 w 17484608"/>
              <a:gd name="connsiteY204" fmla="*/ 74402 h 253112"/>
              <a:gd name="connsiteX205" fmla="*/ 13992868 w 17484608"/>
              <a:gd name="connsiteY205" fmla="*/ 70635 h 253112"/>
              <a:gd name="connsiteX206" fmla="*/ 14266251 w 17484608"/>
              <a:gd name="connsiteY206" fmla="*/ 15615 h 253112"/>
              <a:gd name="connsiteX207" fmla="*/ 14268469 w 17484608"/>
              <a:gd name="connsiteY207" fmla="*/ 42053 h 253112"/>
              <a:gd name="connsiteX208" fmla="*/ 14252906 w 17484608"/>
              <a:gd name="connsiteY208" fmla="*/ 74402 h 253112"/>
              <a:gd name="connsiteX209" fmla="*/ 14260746 w 17484608"/>
              <a:gd name="connsiteY209" fmla="*/ 70635 h 253112"/>
              <a:gd name="connsiteX210" fmla="*/ 14534129 w 17484608"/>
              <a:gd name="connsiteY210" fmla="*/ 15615 h 253112"/>
              <a:gd name="connsiteX211" fmla="*/ 14536347 w 17484608"/>
              <a:gd name="connsiteY211" fmla="*/ 42053 h 253112"/>
              <a:gd name="connsiteX212" fmla="*/ 14520784 w 17484608"/>
              <a:gd name="connsiteY212" fmla="*/ 74403 h 253112"/>
              <a:gd name="connsiteX213" fmla="*/ 14528625 w 17484608"/>
              <a:gd name="connsiteY213" fmla="*/ 70635 h 253112"/>
              <a:gd name="connsiteX214" fmla="*/ 14802008 w 17484608"/>
              <a:gd name="connsiteY214" fmla="*/ 15615 h 253112"/>
              <a:gd name="connsiteX215" fmla="*/ 14804226 w 17484608"/>
              <a:gd name="connsiteY215" fmla="*/ 42053 h 253112"/>
              <a:gd name="connsiteX216" fmla="*/ 14788663 w 17484608"/>
              <a:gd name="connsiteY216" fmla="*/ 74402 h 253112"/>
              <a:gd name="connsiteX217" fmla="*/ 14796503 w 17484608"/>
              <a:gd name="connsiteY217" fmla="*/ 70635 h 253112"/>
              <a:gd name="connsiteX218" fmla="*/ 15069886 w 17484608"/>
              <a:gd name="connsiteY218" fmla="*/ 15615 h 253112"/>
              <a:gd name="connsiteX219" fmla="*/ 15072104 w 17484608"/>
              <a:gd name="connsiteY219" fmla="*/ 42053 h 253112"/>
              <a:gd name="connsiteX220" fmla="*/ 15056541 w 17484608"/>
              <a:gd name="connsiteY220" fmla="*/ 74402 h 253112"/>
              <a:gd name="connsiteX221" fmla="*/ 15064381 w 17484608"/>
              <a:gd name="connsiteY221" fmla="*/ 70635 h 253112"/>
              <a:gd name="connsiteX222" fmla="*/ 15337764 w 17484608"/>
              <a:gd name="connsiteY222" fmla="*/ 15615 h 253112"/>
              <a:gd name="connsiteX223" fmla="*/ 15339982 w 17484608"/>
              <a:gd name="connsiteY223" fmla="*/ 42053 h 253112"/>
              <a:gd name="connsiteX224" fmla="*/ 15324419 w 17484608"/>
              <a:gd name="connsiteY224" fmla="*/ 74402 h 253112"/>
              <a:gd name="connsiteX225" fmla="*/ 15332260 w 17484608"/>
              <a:gd name="connsiteY225" fmla="*/ 70635 h 253112"/>
              <a:gd name="connsiteX226" fmla="*/ 15605643 w 17484608"/>
              <a:gd name="connsiteY226" fmla="*/ 15615 h 253112"/>
              <a:gd name="connsiteX227" fmla="*/ 15607861 w 17484608"/>
              <a:gd name="connsiteY227" fmla="*/ 42053 h 253112"/>
              <a:gd name="connsiteX228" fmla="*/ 15592298 w 17484608"/>
              <a:gd name="connsiteY228" fmla="*/ 74402 h 253112"/>
              <a:gd name="connsiteX229" fmla="*/ 15600138 w 17484608"/>
              <a:gd name="connsiteY229" fmla="*/ 70635 h 253112"/>
              <a:gd name="connsiteX230" fmla="*/ 15873521 w 17484608"/>
              <a:gd name="connsiteY230" fmla="*/ 15615 h 253112"/>
              <a:gd name="connsiteX231" fmla="*/ 15875739 w 17484608"/>
              <a:gd name="connsiteY231" fmla="*/ 42053 h 253112"/>
              <a:gd name="connsiteX232" fmla="*/ 15860176 w 17484608"/>
              <a:gd name="connsiteY232" fmla="*/ 74402 h 253112"/>
              <a:gd name="connsiteX233" fmla="*/ 15868016 w 17484608"/>
              <a:gd name="connsiteY233" fmla="*/ 70635 h 253112"/>
              <a:gd name="connsiteX234" fmla="*/ 16141399 w 17484608"/>
              <a:gd name="connsiteY234" fmla="*/ 15615 h 253112"/>
              <a:gd name="connsiteX235" fmla="*/ 16143617 w 17484608"/>
              <a:gd name="connsiteY235" fmla="*/ 42053 h 253112"/>
              <a:gd name="connsiteX236" fmla="*/ 16128053 w 17484608"/>
              <a:gd name="connsiteY236" fmla="*/ 74402 h 253112"/>
              <a:gd name="connsiteX237" fmla="*/ 16135893 w 17484608"/>
              <a:gd name="connsiteY237" fmla="*/ 70635 h 253112"/>
              <a:gd name="connsiteX238" fmla="*/ 16409277 w 17484608"/>
              <a:gd name="connsiteY238" fmla="*/ 15615 h 253112"/>
              <a:gd name="connsiteX239" fmla="*/ 16411495 w 17484608"/>
              <a:gd name="connsiteY239" fmla="*/ 42053 h 253112"/>
              <a:gd name="connsiteX240" fmla="*/ 16395933 w 17484608"/>
              <a:gd name="connsiteY240" fmla="*/ 74402 h 253112"/>
              <a:gd name="connsiteX241" fmla="*/ 16403773 w 17484608"/>
              <a:gd name="connsiteY241" fmla="*/ 70635 h 253112"/>
              <a:gd name="connsiteX242" fmla="*/ 16677155 w 17484608"/>
              <a:gd name="connsiteY242" fmla="*/ 15615 h 253112"/>
              <a:gd name="connsiteX243" fmla="*/ 16679373 w 17484608"/>
              <a:gd name="connsiteY243" fmla="*/ 42053 h 253112"/>
              <a:gd name="connsiteX244" fmla="*/ 16663809 w 17484608"/>
              <a:gd name="connsiteY244" fmla="*/ 74402 h 253112"/>
              <a:gd name="connsiteX245" fmla="*/ 16671649 w 17484608"/>
              <a:gd name="connsiteY245" fmla="*/ 70635 h 253112"/>
              <a:gd name="connsiteX246" fmla="*/ 16945033 w 17484608"/>
              <a:gd name="connsiteY246" fmla="*/ 15615 h 253112"/>
              <a:gd name="connsiteX247" fmla="*/ 16947251 w 17484608"/>
              <a:gd name="connsiteY247" fmla="*/ 42053 h 253112"/>
              <a:gd name="connsiteX248" fmla="*/ 16931689 w 17484608"/>
              <a:gd name="connsiteY248" fmla="*/ 74403 h 253112"/>
              <a:gd name="connsiteX249" fmla="*/ 16939529 w 17484608"/>
              <a:gd name="connsiteY249" fmla="*/ 70635 h 253112"/>
              <a:gd name="connsiteX250" fmla="*/ 17212913 w 17484608"/>
              <a:gd name="connsiteY250" fmla="*/ 15615 h 253112"/>
              <a:gd name="connsiteX251" fmla="*/ 17215129 w 17484608"/>
              <a:gd name="connsiteY251" fmla="*/ 42053 h 253112"/>
              <a:gd name="connsiteX252" fmla="*/ 17199569 w 17484608"/>
              <a:gd name="connsiteY252" fmla="*/ 74397 h 253112"/>
              <a:gd name="connsiteX253" fmla="*/ 17207399 w 17484608"/>
              <a:gd name="connsiteY253" fmla="*/ 70635 h 253112"/>
              <a:gd name="connsiteX254" fmla="*/ 17480781 w 17484608"/>
              <a:gd name="connsiteY254" fmla="*/ 15615 h 253112"/>
              <a:gd name="connsiteX255" fmla="*/ 17309885 w 17484608"/>
              <a:gd name="connsiteY255" fmla="*/ 235979 h 253112"/>
              <a:gd name="connsiteX256" fmla="*/ 17287895 w 17484608"/>
              <a:gd name="connsiteY256" fmla="*/ 253112 h 253112"/>
              <a:gd name="connsiteX257" fmla="*/ 0 w 17484608"/>
              <a:gd name="connsiteY257" fmla="*/ 253112 h 253112"/>
              <a:gd name="connsiteX258" fmla="*/ 540416 w 17484608"/>
              <a:gd name="connsiteY258" fmla="*/ 1350 h 253112"/>
              <a:gd name="connsiteX259" fmla="*/ 604065 w 17484608"/>
              <a:gd name="connsiteY259" fmla="*/ 15615 h 253112"/>
              <a:gd name="connsiteX260" fmla="*/ 606283 w 17484608"/>
              <a:gd name="connsiteY260" fmla="*/ 42053 h 253112"/>
              <a:gd name="connsiteX261" fmla="*/ 590720 w 17484608"/>
              <a:gd name="connsiteY261" fmla="*/ 74402 h 253112"/>
              <a:gd name="connsiteX262" fmla="*/ 598560 w 17484608"/>
              <a:gd name="connsiteY262" fmla="*/ 70635 h 253112"/>
              <a:gd name="connsiteX263" fmla="*/ 840636 w 17484608"/>
              <a:gd name="connsiteY263" fmla="*/ 531 h 253112"/>
              <a:gd name="connsiteX0" fmla="*/ 840636 w 17484608"/>
              <a:gd name="connsiteY0" fmla="*/ 531 h 253112"/>
              <a:gd name="connsiteX1" fmla="*/ 871943 w 17484608"/>
              <a:gd name="connsiteY1" fmla="*/ 15615 h 253112"/>
              <a:gd name="connsiteX2" fmla="*/ 874161 w 17484608"/>
              <a:gd name="connsiteY2" fmla="*/ 42053 h 253112"/>
              <a:gd name="connsiteX3" fmla="*/ 858598 w 17484608"/>
              <a:gd name="connsiteY3" fmla="*/ 74402 h 253112"/>
              <a:gd name="connsiteX4" fmla="*/ 866439 w 17484608"/>
              <a:gd name="connsiteY4" fmla="*/ 70635 h 253112"/>
              <a:gd name="connsiteX5" fmla="*/ 1108515 w 17484608"/>
              <a:gd name="connsiteY5" fmla="*/ 531 h 253112"/>
              <a:gd name="connsiteX6" fmla="*/ 1139821 w 17484608"/>
              <a:gd name="connsiteY6" fmla="*/ 15615 h 253112"/>
              <a:gd name="connsiteX7" fmla="*/ 1142040 w 17484608"/>
              <a:gd name="connsiteY7" fmla="*/ 42053 h 253112"/>
              <a:gd name="connsiteX8" fmla="*/ 1126477 w 17484608"/>
              <a:gd name="connsiteY8" fmla="*/ 74402 h 253112"/>
              <a:gd name="connsiteX9" fmla="*/ 1134316 w 17484608"/>
              <a:gd name="connsiteY9" fmla="*/ 70635 h 253112"/>
              <a:gd name="connsiteX10" fmla="*/ 1376393 w 17484608"/>
              <a:gd name="connsiteY10" fmla="*/ 531 h 253112"/>
              <a:gd name="connsiteX11" fmla="*/ 1407699 w 17484608"/>
              <a:gd name="connsiteY11" fmla="*/ 15615 h 253112"/>
              <a:gd name="connsiteX12" fmla="*/ 1409918 w 17484608"/>
              <a:gd name="connsiteY12" fmla="*/ 42053 h 253112"/>
              <a:gd name="connsiteX13" fmla="*/ 1394355 w 17484608"/>
              <a:gd name="connsiteY13" fmla="*/ 74402 h 253112"/>
              <a:gd name="connsiteX14" fmla="*/ 1402194 w 17484608"/>
              <a:gd name="connsiteY14" fmla="*/ 70635 h 253112"/>
              <a:gd name="connsiteX15" fmla="*/ 1675577 w 17484608"/>
              <a:gd name="connsiteY15" fmla="*/ 15615 h 253112"/>
              <a:gd name="connsiteX16" fmla="*/ 1677795 w 17484608"/>
              <a:gd name="connsiteY16" fmla="*/ 42053 h 253112"/>
              <a:gd name="connsiteX17" fmla="*/ 1662232 w 17484608"/>
              <a:gd name="connsiteY17" fmla="*/ 74403 h 253112"/>
              <a:gd name="connsiteX18" fmla="*/ 1670073 w 17484608"/>
              <a:gd name="connsiteY18" fmla="*/ 70635 h 253112"/>
              <a:gd name="connsiteX19" fmla="*/ 1943456 w 17484608"/>
              <a:gd name="connsiteY19" fmla="*/ 15615 h 253112"/>
              <a:gd name="connsiteX20" fmla="*/ 1945674 w 17484608"/>
              <a:gd name="connsiteY20" fmla="*/ 42053 h 253112"/>
              <a:gd name="connsiteX21" fmla="*/ 1930112 w 17484608"/>
              <a:gd name="connsiteY21" fmla="*/ 74402 h 253112"/>
              <a:gd name="connsiteX22" fmla="*/ 1937950 w 17484608"/>
              <a:gd name="connsiteY22" fmla="*/ 70635 h 253112"/>
              <a:gd name="connsiteX23" fmla="*/ 2211334 w 17484608"/>
              <a:gd name="connsiteY23" fmla="*/ 15615 h 253112"/>
              <a:gd name="connsiteX24" fmla="*/ 2213552 w 17484608"/>
              <a:gd name="connsiteY24" fmla="*/ 42053 h 253112"/>
              <a:gd name="connsiteX25" fmla="*/ 2197989 w 17484608"/>
              <a:gd name="connsiteY25" fmla="*/ 74402 h 253112"/>
              <a:gd name="connsiteX26" fmla="*/ 2205829 w 17484608"/>
              <a:gd name="connsiteY26" fmla="*/ 70635 h 253112"/>
              <a:gd name="connsiteX27" fmla="*/ 2479212 w 17484608"/>
              <a:gd name="connsiteY27" fmla="*/ 15615 h 253112"/>
              <a:gd name="connsiteX28" fmla="*/ 2481430 w 17484608"/>
              <a:gd name="connsiteY28" fmla="*/ 42053 h 253112"/>
              <a:gd name="connsiteX29" fmla="*/ 2465867 w 17484608"/>
              <a:gd name="connsiteY29" fmla="*/ 74403 h 253112"/>
              <a:gd name="connsiteX30" fmla="*/ 2473707 w 17484608"/>
              <a:gd name="connsiteY30" fmla="*/ 70635 h 253112"/>
              <a:gd name="connsiteX31" fmla="*/ 2747092 w 17484608"/>
              <a:gd name="connsiteY31" fmla="*/ 15615 h 253112"/>
              <a:gd name="connsiteX32" fmla="*/ 2749309 w 17484608"/>
              <a:gd name="connsiteY32" fmla="*/ 42053 h 253112"/>
              <a:gd name="connsiteX33" fmla="*/ 2733745 w 17484608"/>
              <a:gd name="connsiteY33" fmla="*/ 74402 h 253112"/>
              <a:gd name="connsiteX34" fmla="*/ 2741587 w 17484608"/>
              <a:gd name="connsiteY34" fmla="*/ 70635 h 253112"/>
              <a:gd name="connsiteX35" fmla="*/ 3014968 w 17484608"/>
              <a:gd name="connsiteY35" fmla="*/ 15615 h 253112"/>
              <a:gd name="connsiteX36" fmla="*/ 3017187 w 17484608"/>
              <a:gd name="connsiteY36" fmla="*/ 42053 h 253112"/>
              <a:gd name="connsiteX37" fmla="*/ 3001625 w 17484608"/>
              <a:gd name="connsiteY37" fmla="*/ 74402 h 253112"/>
              <a:gd name="connsiteX38" fmla="*/ 3009463 w 17484608"/>
              <a:gd name="connsiteY38" fmla="*/ 70635 h 253112"/>
              <a:gd name="connsiteX39" fmla="*/ 3282847 w 17484608"/>
              <a:gd name="connsiteY39" fmla="*/ 15615 h 253112"/>
              <a:gd name="connsiteX40" fmla="*/ 3285064 w 17484608"/>
              <a:gd name="connsiteY40" fmla="*/ 42053 h 253112"/>
              <a:gd name="connsiteX41" fmla="*/ 3269501 w 17484608"/>
              <a:gd name="connsiteY41" fmla="*/ 74403 h 253112"/>
              <a:gd name="connsiteX42" fmla="*/ 3277342 w 17484608"/>
              <a:gd name="connsiteY42" fmla="*/ 70635 h 253112"/>
              <a:gd name="connsiteX43" fmla="*/ 3550725 w 17484608"/>
              <a:gd name="connsiteY43" fmla="*/ 15615 h 253112"/>
              <a:gd name="connsiteX44" fmla="*/ 3552944 w 17484608"/>
              <a:gd name="connsiteY44" fmla="*/ 42053 h 253112"/>
              <a:gd name="connsiteX45" fmla="*/ 3537380 w 17484608"/>
              <a:gd name="connsiteY45" fmla="*/ 74402 h 253112"/>
              <a:gd name="connsiteX46" fmla="*/ 3545220 w 17484608"/>
              <a:gd name="connsiteY46" fmla="*/ 70635 h 253112"/>
              <a:gd name="connsiteX47" fmla="*/ 3818603 w 17484608"/>
              <a:gd name="connsiteY47" fmla="*/ 15615 h 253112"/>
              <a:gd name="connsiteX48" fmla="*/ 3820821 w 17484608"/>
              <a:gd name="connsiteY48" fmla="*/ 42053 h 253112"/>
              <a:gd name="connsiteX49" fmla="*/ 3805258 w 17484608"/>
              <a:gd name="connsiteY49" fmla="*/ 74402 h 253112"/>
              <a:gd name="connsiteX50" fmla="*/ 3813098 w 17484608"/>
              <a:gd name="connsiteY50" fmla="*/ 70635 h 253112"/>
              <a:gd name="connsiteX51" fmla="*/ 4086481 w 17484608"/>
              <a:gd name="connsiteY51" fmla="*/ 15615 h 253112"/>
              <a:gd name="connsiteX52" fmla="*/ 4088699 w 17484608"/>
              <a:gd name="connsiteY52" fmla="*/ 42053 h 253112"/>
              <a:gd name="connsiteX53" fmla="*/ 4073136 w 17484608"/>
              <a:gd name="connsiteY53" fmla="*/ 74402 h 253112"/>
              <a:gd name="connsiteX54" fmla="*/ 4080976 w 17484608"/>
              <a:gd name="connsiteY54" fmla="*/ 70635 h 253112"/>
              <a:gd name="connsiteX55" fmla="*/ 4354359 w 17484608"/>
              <a:gd name="connsiteY55" fmla="*/ 15615 h 253112"/>
              <a:gd name="connsiteX56" fmla="*/ 4356577 w 17484608"/>
              <a:gd name="connsiteY56" fmla="*/ 42053 h 253112"/>
              <a:gd name="connsiteX57" fmla="*/ 4341014 w 17484608"/>
              <a:gd name="connsiteY57" fmla="*/ 74403 h 253112"/>
              <a:gd name="connsiteX58" fmla="*/ 4348856 w 17484608"/>
              <a:gd name="connsiteY58" fmla="*/ 70635 h 253112"/>
              <a:gd name="connsiteX59" fmla="*/ 4622239 w 17484608"/>
              <a:gd name="connsiteY59" fmla="*/ 15615 h 253112"/>
              <a:gd name="connsiteX60" fmla="*/ 4624456 w 17484608"/>
              <a:gd name="connsiteY60" fmla="*/ 42053 h 253112"/>
              <a:gd name="connsiteX61" fmla="*/ 4608894 w 17484608"/>
              <a:gd name="connsiteY61" fmla="*/ 74402 h 253112"/>
              <a:gd name="connsiteX62" fmla="*/ 4616734 w 17484608"/>
              <a:gd name="connsiteY62" fmla="*/ 70635 h 253112"/>
              <a:gd name="connsiteX63" fmla="*/ 4890117 w 17484608"/>
              <a:gd name="connsiteY63" fmla="*/ 15615 h 253112"/>
              <a:gd name="connsiteX64" fmla="*/ 4892335 w 17484608"/>
              <a:gd name="connsiteY64" fmla="*/ 42053 h 253112"/>
              <a:gd name="connsiteX65" fmla="*/ 4876772 w 17484608"/>
              <a:gd name="connsiteY65" fmla="*/ 74402 h 253112"/>
              <a:gd name="connsiteX66" fmla="*/ 4884612 w 17484608"/>
              <a:gd name="connsiteY66" fmla="*/ 70635 h 253112"/>
              <a:gd name="connsiteX67" fmla="*/ 5157995 w 17484608"/>
              <a:gd name="connsiteY67" fmla="*/ 15615 h 253112"/>
              <a:gd name="connsiteX68" fmla="*/ 5160213 w 17484608"/>
              <a:gd name="connsiteY68" fmla="*/ 42053 h 253112"/>
              <a:gd name="connsiteX69" fmla="*/ 5144650 w 17484608"/>
              <a:gd name="connsiteY69" fmla="*/ 74403 h 253112"/>
              <a:gd name="connsiteX70" fmla="*/ 5152491 w 17484608"/>
              <a:gd name="connsiteY70" fmla="*/ 70635 h 253112"/>
              <a:gd name="connsiteX71" fmla="*/ 5425873 w 17484608"/>
              <a:gd name="connsiteY71" fmla="*/ 15615 h 253112"/>
              <a:gd name="connsiteX72" fmla="*/ 5428092 w 17484608"/>
              <a:gd name="connsiteY72" fmla="*/ 42053 h 253112"/>
              <a:gd name="connsiteX73" fmla="*/ 5412529 w 17484608"/>
              <a:gd name="connsiteY73" fmla="*/ 74402 h 253112"/>
              <a:gd name="connsiteX74" fmla="*/ 5420368 w 17484608"/>
              <a:gd name="connsiteY74" fmla="*/ 70635 h 253112"/>
              <a:gd name="connsiteX75" fmla="*/ 5693751 w 17484608"/>
              <a:gd name="connsiteY75" fmla="*/ 15615 h 253112"/>
              <a:gd name="connsiteX76" fmla="*/ 5695970 w 17484608"/>
              <a:gd name="connsiteY76" fmla="*/ 42053 h 253112"/>
              <a:gd name="connsiteX77" fmla="*/ 5680406 w 17484608"/>
              <a:gd name="connsiteY77" fmla="*/ 74402 h 253112"/>
              <a:gd name="connsiteX78" fmla="*/ 5688246 w 17484608"/>
              <a:gd name="connsiteY78" fmla="*/ 70635 h 253112"/>
              <a:gd name="connsiteX79" fmla="*/ 5961629 w 17484608"/>
              <a:gd name="connsiteY79" fmla="*/ 15615 h 253112"/>
              <a:gd name="connsiteX80" fmla="*/ 5963848 w 17484608"/>
              <a:gd name="connsiteY80" fmla="*/ 42053 h 253112"/>
              <a:gd name="connsiteX81" fmla="*/ 5948284 w 17484608"/>
              <a:gd name="connsiteY81" fmla="*/ 74403 h 253112"/>
              <a:gd name="connsiteX82" fmla="*/ 5956125 w 17484608"/>
              <a:gd name="connsiteY82" fmla="*/ 70635 h 253112"/>
              <a:gd name="connsiteX83" fmla="*/ 6229509 w 17484608"/>
              <a:gd name="connsiteY83" fmla="*/ 15615 h 253112"/>
              <a:gd name="connsiteX84" fmla="*/ 6231726 w 17484608"/>
              <a:gd name="connsiteY84" fmla="*/ 42053 h 253112"/>
              <a:gd name="connsiteX85" fmla="*/ 6216163 w 17484608"/>
              <a:gd name="connsiteY85" fmla="*/ 74402 h 253112"/>
              <a:gd name="connsiteX86" fmla="*/ 6224003 w 17484608"/>
              <a:gd name="connsiteY86" fmla="*/ 70635 h 253112"/>
              <a:gd name="connsiteX87" fmla="*/ 6497387 w 17484608"/>
              <a:gd name="connsiteY87" fmla="*/ 15615 h 253112"/>
              <a:gd name="connsiteX88" fmla="*/ 6499604 w 17484608"/>
              <a:gd name="connsiteY88" fmla="*/ 42053 h 253112"/>
              <a:gd name="connsiteX89" fmla="*/ 6484042 w 17484608"/>
              <a:gd name="connsiteY89" fmla="*/ 74402 h 253112"/>
              <a:gd name="connsiteX90" fmla="*/ 6491882 w 17484608"/>
              <a:gd name="connsiteY90" fmla="*/ 70635 h 253112"/>
              <a:gd name="connsiteX91" fmla="*/ 6765265 w 17484608"/>
              <a:gd name="connsiteY91" fmla="*/ 15615 h 253112"/>
              <a:gd name="connsiteX92" fmla="*/ 6767482 w 17484608"/>
              <a:gd name="connsiteY92" fmla="*/ 42053 h 253112"/>
              <a:gd name="connsiteX93" fmla="*/ 6751920 w 17484608"/>
              <a:gd name="connsiteY93" fmla="*/ 74402 h 253112"/>
              <a:gd name="connsiteX94" fmla="*/ 6759761 w 17484608"/>
              <a:gd name="connsiteY94" fmla="*/ 70635 h 253112"/>
              <a:gd name="connsiteX95" fmla="*/ 7033144 w 17484608"/>
              <a:gd name="connsiteY95" fmla="*/ 15615 h 253112"/>
              <a:gd name="connsiteX96" fmla="*/ 7035362 w 17484608"/>
              <a:gd name="connsiteY96" fmla="*/ 42053 h 253112"/>
              <a:gd name="connsiteX97" fmla="*/ 7019799 w 17484608"/>
              <a:gd name="connsiteY97" fmla="*/ 74402 h 253112"/>
              <a:gd name="connsiteX98" fmla="*/ 7027639 w 17484608"/>
              <a:gd name="connsiteY98" fmla="*/ 70635 h 253112"/>
              <a:gd name="connsiteX99" fmla="*/ 7301022 w 17484608"/>
              <a:gd name="connsiteY99" fmla="*/ 15615 h 253112"/>
              <a:gd name="connsiteX100" fmla="*/ 7303240 w 17484608"/>
              <a:gd name="connsiteY100" fmla="*/ 42053 h 253112"/>
              <a:gd name="connsiteX101" fmla="*/ 7287677 w 17484608"/>
              <a:gd name="connsiteY101" fmla="*/ 74402 h 253112"/>
              <a:gd name="connsiteX102" fmla="*/ 7295517 w 17484608"/>
              <a:gd name="connsiteY102" fmla="*/ 70635 h 253112"/>
              <a:gd name="connsiteX103" fmla="*/ 7568899 w 17484608"/>
              <a:gd name="connsiteY103" fmla="*/ 15615 h 253112"/>
              <a:gd name="connsiteX104" fmla="*/ 7571118 w 17484608"/>
              <a:gd name="connsiteY104" fmla="*/ 42053 h 253112"/>
              <a:gd name="connsiteX105" fmla="*/ 7555555 w 17484608"/>
              <a:gd name="connsiteY105" fmla="*/ 74402 h 253112"/>
              <a:gd name="connsiteX106" fmla="*/ 7563395 w 17484608"/>
              <a:gd name="connsiteY106" fmla="*/ 70635 h 253112"/>
              <a:gd name="connsiteX107" fmla="*/ 7836777 w 17484608"/>
              <a:gd name="connsiteY107" fmla="*/ 15615 h 253112"/>
              <a:gd name="connsiteX108" fmla="*/ 7838995 w 17484608"/>
              <a:gd name="connsiteY108" fmla="*/ 42053 h 253112"/>
              <a:gd name="connsiteX109" fmla="*/ 7823432 w 17484608"/>
              <a:gd name="connsiteY109" fmla="*/ 74402 h 253112"/>
              <a:gd name="connsiteX110" fmla="*/ 7831272 w 17484608"/>
              <a:gd name="connsiteY110" fmla="*/ 70635 h 253112"/>
              <a:gd name="connsiteX111" fmla="*/ 8104655 w 17484608"/>
              <a:gd name="connsiteY111" fmla="*/ 15615 h 253112"/>
              <a:gd name="connsiteX112" fmla="*/ 8106873 w 17484608"/>
              <a:gd name="connsiteY112" fmla="*/ 42053 h 253112"/>
              <a:gd name="connsiteX113" fmla="*/ 8091310 w 17484608"/>
              <a:gd name="connsiteY113" fmla="*/ 74402 h 253112"/>
              <a:gd name="connsiteX114" fmla="*/ 8099150 w 17484608"/>
              <a:gd name="connsiteY114" fmla="*/ 70635 h 253112"/>
              <a:gd name="connsiteX115" fmla="*/ 8372533 w 17484608"/>
              <a:gd name="connsiteY115" fmla="*/ 15615 h 253112"/>
              <a:gd name="connsiteX116" fmla="*/ 8374751 w 17484608"/>
              <a:gd name="connsiteY116" fmla="*/ 42053 h 253112"/>
              <a:gd name="connsiteX117" fmla="*/ 8359188 w 17484608"/>
              <a:gd name="connsiteY117" fmla="*/ 74403 h 253112"/>
              <a:gd name="connsiteX118" fmla="*/ 8367029 w 17484608"/>
              <a:gd name="connsiteY118" fmla="*/ 70635 h 253112"/>
              <a:gd name="connsiteX119" fmla="*/ 8640412 w 17484608"/>
              <a:gd name="connsiteY119" fmla="*/ 15615 h 253112"/>
              <a:gd name="connsiteX120" fmla="*/ 8642630 w 17484608"/>
              <a:gd name="connsiteY120" fmla="*/ 42053 h 253112"/>
              <a:gd name="connsiteX121" fmla="*/ 8627070 w 17484608"/>
              <a:gd name="connsiteY121" fmla="*/ 74397 h 253112"/>
              <a:gd name="connsiteX122" fmla="*/ 8634899 w 17484608"/>
              <a:gd name="connsiteY122" fmla="*/ 70635 h 253112"/>
              <a:gd name="connsiteX123" fmla="*/ 8908282 w 17484608"/>
              <a:gd name="connsiteY123" fmla="*/ 15615 h 253112"/>
              <a:gd name="connsiteX124" fmla="*/ 8910500 w 17484608"/>
              <a:gd name="connsiteY124" fmla="*/ 42053 h 253112"/>
              <a:gd name="connsiteX125" fmla="*/ 8894736 w 17484608"/>
              <a:gd name="connsiteY125" fmla="*/ 74821 h 253112"/>
              <a:gd name="connsiteX126" fmla="*/ 8903182 w 17484608"/>
              <a:gd name="connsiteY126" fmla="*/ 70635 h 253112"/>
              <a:gd name="connsiteX127" fmla="*/ 9112916 w 17484608"/>
              <a:gd name="connsiteY127" fmla="*/ 1350 h 253112"/>
              <a:gd name="connsiteX128" fmla="*/ 9176565 w 17484608"/>
              <a:gd name="connsiteY128" fmla="*/ 15615 h 253112"/>
              <a:gd name="connsiteX129" fmla="*/ 9178783 w 17484608"/>
              <a:gd name="connsiteY129" fmla="*/ 42053 h 253112"/>
              <a:gd name="connsiteX130" fmla="*/ 9163220 w 17484608"/>
              <a:gd name="connsiteY130" fmla="*/ 74402 h 253112"/>
              <a:gd name="connsiteX131" fmla="*/ 9171060 w 17484608"/>
              <a:gd name="connsiteY131" fmla="*/ 70635 h 253112"/>
              <a:gd name="connsiteX132" fmla="*/ 9413136 w 17484608"/>
              <a:gd name="connsiteY132" fmla="*/ 531 h 253112"/>
              <a:gd name="connsiteX133" fmla="*/ 9444443 w 17484608"/>
              <a:gd name="connsiteY133" fmla="*/ 15615 h 253112"/>
              <a:gd name="connsiteX134" fmla="*/ 9446661 w 17484608"/>
              <a:gd name="connsiteY134" fmla="*/ 42053 h 253112"/>
              <a:gd name="connsiteX135" fmla="*/ 9431098 w 17484608"/>
              <a:gd name="connsiteY135" fmla="*/ 74402 h 253112"/>
              <a:gd name="connsiteX136" fmla="*/ 9438939 w 17484608"/>
              <a:gd name="connsiteY136" fmla="*/ 70635 h 253112"/>
              <a:gd name="connsiteX137" fmla="*/ 9681015 w 17484608"/>
              <a:gd name="connsiteY137" fmla="*/ 531 h 253112"/>
              <a:gd name="connsiteX138" fmla="*/ 9712321 w 17484608"/>
              <a:gd name="connsiteY138" fmla="*/ 15615 h 253112"/>
              <a:gd name="connsiteX139" fmla="*/ 9714540 w 17484608"/>
              <a:gd name="connsiteY139" fmla="*/ 42053 h 253112"/>
              <a:gd name="connsiteX140" fmla="*/ 9698977 w 17484608"/>
              <a:gd name="connsiteY140" fmla="*/ 74402 h 253112"/>
              <a:gd name="connsiteX141" fmla="*/ 9706816 w 17484608"/>
              <a:gd name="connsiteY141" fmla="*/ 70635 h 253112"/>
              <a:gd name="connsiteX142" fmla="*/ 9980198 w 17484608"/>
              <a:gd name="connsiteY142" fmla="*/ 15615 h 253112"/>
              <a:gd name="connsiteX143" fmla="*/ 9982417 w 17484608"/>
              <a:gd name="connsiteY143" fmla="*/ 42053 h 253112"/>
              <a:gd name="connsiteX144" fmla="*/ 9966855 w 17484608"/>
              <a:gd name="connsiteY144" fmla="*/ 74402 h 253112"/>
              <a:gd name="connsiteX145" fmla="*/ 9974694 w 17484608"/>
              <a:gd name="connsiteY145" fmla="*/ 70635 h 253112"/>
              <a:gd name="connsiteX146" fmla="*/ 10248077 w 17484608"/>
              <a:gd name="connsiteY146" fmla="*/ 15615 h 253112"/>
              <a:gd name="connsiteX147" fmla="*/ 10250295 w 17484608"/>
              <a:gd name="connsiteY147" fmla="*/ 42053 h 253112"/>
              <a:gd name="connsiteX148" fmla="*/ 10234732 w 17484608"/>
              <a:gd name="connsiteY148" fmla="*/ 74403 h 253112"/>
              <a:gd name="connsiteX149" fmla="*/ 10242573 w 17484608"/>
              <a:gd name="connsiteY149" fmla="*/ 70635 h 253112"/>
              <a:gd name="connsiteX150" fmla="*/ 10515956 w 17484608"/>
              <a:gd name="connsiteY150" fmla="*/ 15615 h 253112"/>
              <a:gd name="connsiteX151" fmla="*/ 10518174 w 17484608"/>
              <a:gd name="connsiteY151" fmla="*/ 42053 h 253112"/>
              <a:gd name="connsiteX152" fmla="*/ 10502612 w 17484608"/>
              <a:gd name="connsiteY152" fmla="*/ 74402 h 253112"/>
              <a:gd name="connsiteX153" fmla="*/ 10510450 w 17484608"/>
              <a:gd name="connsiteY153" fmla="*/ 70635 h 253112"/>
              <a:gd name="connsiteX154" fmla="*/ 10783834 w 17484608"/>
              <a:gd name="connsiteY154" fmla="*/ 15615 h 253112"/>
              <a:gd name="connsiteX155" fmla="*/ 10786052 w 17484608"/>
              <a:gd name="connsiteY155" fmla="*/ 42053 h 253112"/>
              <a:gd name="connsiteX156" fmla="*/ 10770489 w 17484608"/>
              <a:gd name="connsiteY156" fmla="*/ 74402 h 253112"/>
              <a:gd name="connsiteX157" fmla="*/ 10778329 w 17484608"/>
              <a:gd name="connsiteY157" fmla="*/ 70635 h 253112"/>
              <a:gd name="connsiteX158" fmla="*/ 11051712 w 17484608"/>
              <a:gd name="connsiteY158" fmla="*/ 15615 h 253112"/>
              <a:gd name="connsiteX159" fmla="*/ 11053930 w 17484608"/>
              <a:gd name="connsiteY159" fmla="*/ 42053 h 253112"/>
              <a:gd name="connsiteX160" fmla="*/ 11038367 w 17484608"/>
              <a:gd name="connsiteY160" fmla="*/ 74403 h 253112"/>
              <a:gd name="connsiteX161" fmla="*/ 11046207 w 17484608"/>
              <a:gd name="connsiteY161" fmla="*/ 70635 h 253112"/>
              <a:gd name="connsiteX162" fmla="*/ 11319591 w 17484608"/>
              <a:gd name="connsiteY162" fmla="*/ 15615 h 253112"/>
              <a:gd name="connsiteX163" fmla="*/ 11321809 w 17484608"/>
              <a:gd name="connsiteY163" fmla="*/ 42053 h 253112"/>
              <a:gd name="connsiteX164" fmla="*/ 11306245 w 17484608"/>
              <a:gd name="connsiteY164" fmla="*/ 74402 h 253112"/>
              <a:gd name="connsiteX165" fmla="*/ 11314086 w 17484608"/>
              <a:gd name="connsiteY165" fmla="*/ 70635 h 253112"/>
              <a:gd name="connsiteX166" fmla="*/ 11587468 w 17484608"/>
              <a:gd name="connsiteY166" fmla="*/ 15615 h 253112"/>
              <a:gd name="connsiteX167" fmla="*/ 11589687 w 17484608"/>
              <a:gd name="connsiteY167" fmla="*/ 42053 h 253112"/>
              <a:gd name="connsiteX168" fmla="*/ 11574124 w 17484608"/>
              <a:gd name="connsiteY168" fmla="*/ 74402 h 253112"/>
              <a:gd name="connsiteX169" fmla="*/ 11581963 w 17484608"/>
              <a:gd name="connsiteY169" fmla="*/ 70635 h 253112"/>
              <a:gd name="connsiteX170" fmla="*/ 11855347 w 17484608"/>
              <a:gd name="connsiteY170" fmla="*/ 15615 h 253112"/>
              <a:gd name="connsiteX171" fmla="*/ 11857564 w 17484608"/>
              <a:gd name="connsiteY171" fmla="*/ 42053 h 253112"/>
              <a:gd name="connsiteX172" fmla="*/ 11842001 w 17484608"/>
              <a:gd name="connsiteY172" fmla="*/ 74403 h 253112"/>
              <a:gd name="connsiteX173" fmla="*/ 11849842 w 17484608"/>
              <a:gd name="connsiteY173" fmla="*/ 70635 h 253112"/>
              <a:gd name="connsiteX174" fmla="*/ 12123225 w 17484608"/>
              <a:gd name="connsiteY174" fmla="*/ 15615 h 253112"/>
              <a:gd name="connsiteX175" fmla="*/ 12125443 w 17484608"/>
              <a:gd name="connsiteY175" fmla="*/ 42053 h 253112"/>
              <a:gd name="connsiteX176" fmla="*/ 12109880 w 17484608"/>
              <a:gd name="connsiteY176" fmla="*/ 74402 h 253112"/>
              <a:gd name="connsiteX177" fmla="*/ 12117720 w 17484608"/>
              <a:gd name="connsiteY177" fmla="*/ 70635 h 253112"/>
              <a:gd name="connsiteX178" fmla="*/ 12391103 w 17484608"/>
              <a:gd name="connsiteY178" fmla="*/ 15615 h 253112"/>
              <a:gd name="connsiteX179" fmla="*/ 12393321 w 17484608"/>
              <a:gd name="connsiteY179" fmla="*/ 42053 h 253112"/>
              <a:gd name="connsiteX180" fmla="*/ 12377758 w 17484608"/>
              <a:gd name="connsiteY180" fmla="*/ 74402 h 253112"/>
              <a:gd name="connsiteX181" fmla="*/ 12385598 w 17484608"/>
              <a:gd name="connsiteY181" fmla="*/ 70635 h 253112"/>
              <a:gd name="connsiteX182" fmla="*/ 12658981 w 17484608"/>
              <a:gd name="connsiteY182" fmla="*/ 15615 h 253112"/>
              <a:gd name="connsiteX183" fmla="*/ 12661199 w 17484608"/>
              <a:gd name="connsiteY183" fmla="*/ 42053 h 253112"/>
              <a:gd name="connsiteX184" fmla="*/ 12645636 w 17484608"/>
              <a:gd name="connsiteY184" fmla="*/ 74402 h 253112"/>
              <a:gd name="connsiteX185" fmla="*/ 12653476 w 17484608"/>
              <a:gd name="connsiteY185" fmla="*/ 70635 h 253112"/>
              <a:gd name="connsiteX186" fmla="*/ 12926859 w 17484608"/>
              <a:gd name="connsiteY186" fmla="*/ 15615 h 253112"/>
              <a:gd name="connsiteX187" fmla="*/ 12929077 w 17484608"/>
              <a:gd name="connsiteY187" fmla="*/ 42053 h 253112"/>
              <a:gd name="connsiteX188" fmla="*/ 12913514 w 17484608"/>
              <a:gd name="connsiteY188" fmla="*/ 74403 h 253112"/>
              <a:gd name="connsiteX189" fmla="*/ 12921355 w 17484608"/>
              <a:gd name="connsiteY189" fmla="*/ 70635 h 253112"/>
              <a:gd name="connsiteX190" fmla="*/ 13194738 w 17484608"/>
              <a:gd name="connsiteY190" fmla="*/ 15615 h 253112"/>
              <a:gd name="connsiteX191" fmla="*/ 13196956 w 17484608"/>
              <a:gd name="connsiteY191" fmla="*/ 42053 h 253112"/>
              <a:gd name="connsiteX192" fmla="*/ 13181393 w 17484608"/>
              <a:gd name="connsiteY192" fmla="*/ 74402 h 253112"/>
              <a:gd name="connsiteX193" fmla="*/ 13189233 w 17484608"/>
              <a:gd name="connsiteY193" fmla="*/ 70635 h 253112"/>
              <a:gd name="connsiteX194" fmla="*/ 13462616 w 17484608"/>
              <a:gd name="connsiteY194" fmla="*/ 15615 h 253112"/>
              <a:gd name="connsiteX195" fmla="*/ 13464834 w 17484608"/>
              <a:gd name="connsiteY195" fmla="*/ 42053 h 253112"/>
              <a:gd name="connsiteX196" fmla="*/ 13449271 w 17484608"/>
              <a:gd name="connsiteY196" fmla="*/ 74402 h 253112"/>
              <a:gd name="connsiteX197" fmla="*/ 13457111 w 17484608"/>
              <a:gd name="connsiteY197" fmla="*/ 70635 h 253112"/>
              <a:gd name="connsiteX198" fmla="*/ 13730494 w 17484608"/>
              <a:gd name="connsiteY198" fmla="*/ 15615 h 253112"/>
              <a:gd name="connsiteX199" fmla="*/ 13732712 w 17484608"/>
              <a:gd name="connsiteY199" fmla="*/ 42053 h 253112"/>
              <a:gd name="connsiteX200" fmla="*/ 13717149 w 17484608"/>
              <a:gd name="connsiteY200" fmla="*/ 74403 h 253112"/>
              <a:gd name="connsiteX201" fmla="*/ 13724990 w 17484608"/>
              <a:gd name="connsiteY201" fmla="*/ 70635 h 253112"/>
              <a:gd name="connsiteX202" fmla="*/ 13998373 w 17484608"/>
              <a:gd name="connsiteY202" fmla="*/ 15615 h 253112"/>
              <a:gd name="connsiteX203" fmla="*/ 14000591 w 17484608"/>
              <a:gd name="connsiteY203" fmla="*/ 42053 h 253112"/>
              <a:gd name="connsiteX204" fmla="*/ 13985028 w 17484608"/>
              <a:gd name="connsiteY204" fmla="*/ 74402 h 253112"/>
              <a:gd name="connsiteX205" fmla="*/ 13992868 w 17484608"/>
              <a:gd name="connsiteY205" fmla="*/ 70635 h 253112"/>
              <a:gd name="connsiteX206" fmla="*/ 14266251 w 17484608"/>
              <a:gd name="connsiteY206" fmla="*/ 15615 h 253112"/>
              <a:gd name="connsiteX207" fmla="*/ 14268469 w 17484608"/>
              <a:gd name="connsiteY207" fmla="*/ 42053 h 253112"/>
              <a:gd name="connsiteX208" fmla="*/ 14252906 w 17484608"/>
              <a:gd name="connsiteY208" fmla="*/ 74402 h 253112"/>
              <a:gd name="connsiteX209" fmla="*/ 14260746 w 17484608"/>
              <a:gd name="connsiteY209" fmla="*/ 70635 h 253112"/>
              <a:gd name="connsiteX210" fmla="*/ 14534129 w 17484608"/>
              <a:gd name="connsiteY210" fmla="*/ 15615 h 253112"/>
              <a:gd name="connsiteX211" fmla="*/ 14536347 w 17484608"/>
              <a:gd name="connsiteY211" fmla="*/ 42053 h 253112"/>
              <a:gd name="connsiteX212" fmla="*/ 14520784 w 17484608"/>
              <a:gd name="connsiteY212" fmla="*/ 74403 h 253112"/>
              <a:gd name="connsiteX213" fmla="*/ 14528625 w 17484608"/>
              <a:gd name="connsiteY213" fmla="*/ 70635 h 253112"/>
              <a:gd name="connsiteX214" fmla="*/ 14802008 w 17484608"/>
              <a:gd name="connsiteY214" fmla="*/ 15615 h 253112"/>
              <a:gd name="connsiteX215" fmla="*/ 14804226 w 17484608"/>
              <a:gd name="connsiteY215" fmla="*/ 42053 h 253112"/>
              <a:gd name="connsiteX216" fmla="*/ 14788663 w 17484608"/>
              <a:gd name="connsiteY216" fmla="*/ 74402 h 253112"/>
              <a:gd name="connsiteX217" fmla="*/ 14796503 w 17484608"/>
              <a:gd name="connsiteY217" fmla="*/ 70635 h 253112"/>
              <a:gd name="connsiteX218" fmla="*/ 15069886 w 17484608"/>
              <a:gd name="connsiteY218" fmla="*/ 15615 h 253112"/>
              <a:gd name="connsiteX219" fmla="*/ 15072104 w 17484608"/>
              <a:gd name="connsiteY219" fmla="*/ 42053 h 253112"/>
              <a:gd name="connsiteX220" fmla="*/ 15056541 w 17484608"/>
              <a:gd name="connsiteY220" fmla="*/ 74402 h 253112"/>
              <a:gd name="connsiteX221" fmla="*/ 15064381 w 17484608"/>
              <a:gd name="connsiteY221" fmla="*/ 70635 h 253112"/>
              <a:gd name="connsiteX222" fmla="*/ 15337764 w 17484608"/>
              <a:gd name="connsiteY222" fmla="*/ 15615 h 253112"/>
              <a:gd name="connsiteX223" fmla="*/ 15339982 w 17484608"/>
              <a:gd name="connsiteY223" fmla="*/ 42053 h 253112"/>
              <a:gd name="connsiteX224" fmla="*/ 15324419 w 17484608"/>
              <a:gd name="connsiteY224" fmla="*/ 74402 h 253112"/>
              <a:gd name="connsiteX225" fmla="*/ 15332260 w 17484608"/>
              <a:gd name="connsiteY225" fmla="*/ 70635 h 253112"/>
              <a:gd name="connsiteX226" fmla="*/ 15605643 w 17484608"/>
              <a:gd name="connsiteY226" fmla="*/ 15615 h 253112"/>
              <a:gd name="connsiteX227" fmla="*/ 15607861 w 17484608"/>
              <a:gd name="connsiteY227" fmla="*/ 42053 h 253112"/>
              <a:gd name="connsiteX228" fmla="*/ 15592298 w 17484608"/>
              <a:gd name="connsiteY228" fmla="*/ 74402 h 253112"/>
              <a:gd name="connsiteX229" fmla="*/ 15600138 w 17484608"/>
              <a:gd name="connsiteY229" fmla="*/ 70635 h 253112"/>
              <a:gd name="connsiteX230" fmla="*/ 15873521 w 17484608"/>
              <a:gd name="connsiteY230" fmla="*/ 15615 h 253112"/>
              <a:gd name="connsiteX231" fmla="*/ 15875739 w 17484608"/>
              <a:gd name="connsiteY231" fmla="*/ 42053 h 253112"/>
              <a:gd name="connsiteX232" fmla="*/ 15860176 w 17484608"/>
              <a:gd name="connsiteY232" fmla="*/ 74402 h 253112"/>
              <a:gd name="connsiteX233" fmla="*/ 15868016 w 17484608"/>
              <a:gd name="connsiteY233" fmla="*/ 70635 h 253112"/>
              <a:gd name="connsiteX234" fmla="*/ 16141399 w 17484608"/>
              <a:gd name="connsiteY234" fmla="*/ 15615 h 253112"/>
              <a:gd name="connsiteX235" fmla="*/ 16143617 w 17484608"/>
              <a:gd name="connsiteY235" fmla="*/ 42053 h 253112"/>
              <a:gd name="connsiteX236" fmla="*/ 16128053 w 17484608"/>
              <a:gd name="connsiteY236" fmla="*/ 74402 h 253112"/>
              <a:gd name="connsiteX237" fmla="*/ 16135893 w 17484608"/>
              <a:gd name="connsiteY237" fmla="*/ 70635 h 253112"/>
              <a:gd name="connsiteX238" fmla="*/ 16409277 w 17484608"/>
              <a:gd name="connsiteY238" fmla="*/ 15615 h 253112"/>
              <a:gd name="connsiteX239" fmla="*/ 16411495 w 17484608"/>
              <a:gd name="connsiteY239" fmla="*/ 42053 h 253112"/>
              <a:gd name="connsiteX240" fmla="*/ 16395933 w 17484608"/>
              <a:gd name="connsiteY240" fmla="*/ 74402 h 253112"/>
              <a:gd name="connsiteX241" fmla="*/ 16403773 w 17484608"/>
              <a:gd name="connsiteY241" fmla="*/ 70635 h 253112"/>
              <a:gd name="connsiteX242" fmla="*/ 16677155 w 17484608"/>
              <a:gd name="connsiteY242" fmla="*/ 15615 h 253112"/>
              <a:gd name="connsiteX243" fmla="*/ 16679373 w 17484608"/>
              <a:gd name="connsiteY243" fmla="*/ 42053 h 253112"/>
              <a:gd name="connsiteX244" fmla="*/ 16663809 w 17484608"/>
              <a:gd name="connsiteY244" fmla="*/ 74402 h 253112"/>
              <a:gd name="connsiteX245" fmla="*/ 16671649 w 17484608"/>
              <a:gd name="connsiteY245" fmla="*/ 70635 h 253112"/>
              <a:gd name="connsiteX246" fmla="*/ 16945033 w 17484608"/>
              <a:gd name="connsiteY246" fmla="*/ 15615 h 253112"/>
              <a:gd name="connsiteX247" fmla="*/ 16947251 w 17484608"/>
              <a:gd name="connsiteY247" fmla="*/ 42053 h 253112"/>
              <a:gd name="connsiteX248" fmla="*/ 16931689 w 17484608"/>
              <a:gd name="connsiteY248" fmla="*/ 74403 h 253112"/>
              <a:gd name="connsiteX249" fmla="*/ 16939529 w 17484608"/>
              <a:gd name="connsiteY249" fmla="*/ 70635 h 253112"/>
              <a:gd name="connsiteX250" fmla="*/ 17212913 w 17484608"/>
              <a:gd name="connsiteY250" fmla="*/ 15615 h 253112"/>
              <a:gd name="connsiteX251" fmla="*/ 17215129 w 17484608"/>
              <a:gd name="connsiteY251" fmla="*/ 42053 h 253112"/>
              <a:gd name="connsiteX252" fmla="*/ 17199569 w 17484608"/>
              <a:gd name="connsiteY252" fmla="*/ 74397 h 253112"/>
              <a:gd name="connsiteX253" fmla="*/ 17207399 w 17484608"/>
              <a:gd name="connsiteY253" fmla="*/ 70635 h 253112"/>
              <a:gd name="connsiteX254" fmla="*/ 17480781 w 17484608"/>
              <a:gd name="connsiteY254" fmla="*/ 15615 h 253112"/>
              <a:gd name="connsiteX255" fmla="*/ 17309885 w 17484608"/>
              <a:gd name="connsiteY255" fmla="*/ 235979 h 253112"/>
              <a:gd name="connsiteX256" fmla="*/ 17287895 w 17484608"/>
              <a:gd name="connsiteY256" fmla="*/ 253112 h 253112"/>
              <a:gd name="connsiteX257" fmla="*/ 0 w 17484608"/>
              <a:gd name="connsiteY257" fmla="*/ 253112 h 253112"/>
              <a:gd name="connsiteX258" fmla="*/ 604065 w 17484608"/>
              <a:gd name="connsiteY258" fmla="*/ 15615 h 253112"/>
              <a:gd name="connsiteX259" fmla="*/ 606283 w 17484608"/>
              <a:gd name="connsiteY259" fmla="*/ 42053 h 253112"/>
              <a:gd name="connsiteX260" fmla="*/ 590720 w 17484608"/>
              <a:gd name="connsiteY260" fmla="*/ 74402 h 253112"/>
              <a:gd name="connsiteX261" fmla="*/ 598560 w 17484608"/>
              <a:gd name="connsiteY261" fmla="*/ 70635 h 253112"/>
              <a:gd name="connsiteX262" fmla="*/ 840636 w 17484608"/>
              <a:gd name="connsiteY262" fmla="*/ 531 h 253112"/>
              <a:gd name="connsiteX0" fmla="*/ 840636 w 17484608"/>
              <a:gd name="connsiteY0" fmla="*/ 531 h 253112"/>
              <a:gd name="connsiteX1" fmla="*/ 871943 w 17484608"/>
              <a:gd name="connsiteY1" fmla="*/ 15615 h 253112"/>
              <a:gd name="connsiteX2" fmla="*/ 874161 w 17484608"/>
              <a:gd name="connsiteY2" fmla="*/ 42053 h 253112"/>
              <a:gd name="connsiteX3" fmla="*/ 858598 w 17484608"/>
              <a:gd name="connsiteY3" fmla="*/ 74402 h 253112"/>
              <a:gd name="connsiteX4" fmla="*/ 866439 w 17484608"/>
              <a:gd name="connsiteY4" fmla="*/ 70635 h 253112"/>
              <a:gd name="connsiteX5" fmla="*/ 1108515 w 17484608"/>
              <a:gd name="connsiteY5" fmla="*/ 531 h 253112"/>
              <a:gd name="connsiteX6" fmla="*/ 1139821 w 17484608"/>
              <a:gd name="connsiteY6" fmla="*/ 15615 h 253112"/>
              <a:gd name="connsiteX7" fmla="*/ 1142040 w 17484608"/>
              <a:gd name="connsiteY7" fmla="*/ 42053 h 253112"/>
              <a:gd name="connsiteX8" fmla="*/ 1126477 w 17484608"/>
              <a:gd name="connsiteY8" fmla="*/ 74402 h 253112"/>
              <a:gd name="connsiteX9" fmla="*/ 1134316 w 17484608"/>
              <a:gd name="connsiteY9" fmla="*/ 70635 h 253112"/>
              <a:gd name="connsiteX10" fmla="*/ 1376393 w 17484608"/>
              <a:gd name="connsiteY10" fmla="*/ 531 h 253112"/>
              <a:gd name="connsiteX11" fmla="*/ 1407699 w 17484608"/>
              <a:gd name="connsiteY11" fmla="*/ 15615 h 253112"/>
              <a:gd name="connsiteX12" fmla="*/ 1409918 w 17484608"/>
              <a:gd name="connsiteY12" fmla="*/ 42053 h 253112"/>
              <a:gd name="connsiteX13" fmla="*/ 1394355 w 17484608"/>
              <a:gd name="connsiteY13" fmla="*/ 74402 h 253112"/>
              <a:gd name="connsiteX14" fmla="*/ 1402194 w 17484608"/>
              <a:gd name="connsiteY14" fmla="*/ 70635 h 253112"/>
              <a:gd name="connsiteX15" fmla="*/ 1675577 w 17484608"/>
              <a:gd name="connsiteY15" fmla="*/ 15615 h 253112"/>
              <a:gd name="connsiteX16" fmla="*/ 1677795 w 17484608"/>
              <a:gd name="connsiteY16" fmla="*/ 42053 h 253112"/>
              <a:gd name="connsiteX17" fmla="*/ 1662232 w 17484608"/>
              <a:gd name="connsiteY17" fmla="*/ 74403 h 253112"/>
              <a:gd name="connsiteX18" fmla="*/ 1670073 w 17484608"/>
              <a:gd name="connsiteY18" fmla="*/ 70635 h 253112"/>
              <a:gd name="connsiteX19" fmla="*/ 1943456 w 17484608"/>
              <a:gd name="connsiteY19" fmla="*/ 15615 h 253112"/>
              <a:gd name="connsiteX20" fmla="*/ 1945674 w 17484608"/>
              <a:gd name="connsiteY20" fmla="*/ 42053 h 253112"/>
              <a:gd name="connsiteX21" fmla="*/ 1930112 w 17484608"/>
              <a:gd name="connsiteY21" fmla="*/ 74402 h 253112"/>
              <a:gd name="connsiteX22" fmla="*/ 1937950 w 17484608"/>
              <a:gd name="connsiteY22" fmla="*/ 70635 h 253112"/>
              <a:gd name="connsiteX23" fmla="*/ 2211334 w 17484608"/>
              <a:gd name="connsiteY23" fmla="*/ 15615 h 253112"/>
              <a:gd name="connsiteX24" fmla="*/ 2213552 w 17484608"/>
              <a:gd name="connsiteY24" fmla="*/ 42053 h 253112"/>
              <a:gd name="connsiteX25" fmla="*/ 2197989 w 17484608"/>
              <a:gd name="connsiteY25" fmla="*/ 74402 h 253112"/>
              <a:gd name="connsiteX26" fmla="*/ 2205829 w 17484608"/>
              <a:gd name="connsiteY26" fmla="*/ 70635 h 253112"/>
              <a:gd name="connsiteX27" fmla="*/ 2479212 w 17484608"/>
              <a:gd name="connsiteY27" fmla="*/ 15615 h 253112"/>
              <a:gd name="connsiteX28" fmla="*/ 2481430 w 17484608"/>
              <a:gd name="connsiteY28" fmla="*/ 42053 h 253112"/>
              <a:gd name="connsiteX29" fmla="*/ 2465867 w 17484608"/>
              <a:gd name="connsiteY29" fmla="*/ 74403 h 253112"/>
              <a:gd name="connsiteX30" fmla="*/ 2473707 w 17484608"/>
              <a:gd name="connsiteY30" fmla="*/ 70635 h 253112"/>
              <a:gd name="connsiteX31" fmla="*/ 2747092 w 17484608"/>
              <a:gd name="connsiteY31" fmla="*/ 15615 h 253112"/>
              <a:gd name="connsiteX32" fmla="*/ 2749309 w 17484608"/>
              <a:gd name="connsiteY32" fmla="*/ 42053 h 253112"/>
              <a:gd name="connsiteX33" fmla="*/ 2733745 w 17484608"/>
              <a:gd name="connsiteY33" fmla="*/ 74402 h 253112"/>
              <a:gd name="connsiteX34" fmla="*/ 2741587 w 17484608"/>
              <a:gd name="connsiteY34" fmla="*/ 70635 h 253112"/>
              <a:gd name="connsiteX35" fmla="*/ 3014968 w 17484608"/>
              <a:gd name="connsiteY35" fmla="*/ 15615 h 253112"/>
              <a:gd name="connsiteX36" fmla="*/ 3017187 w 17484608"/>
              <a:gd name="connsiteY36" fmla="*/ 42053 h 253112"/>
              <a:gd name="connsiteX37" fmla="*/ 3001625 w 17484608"/>
              <a:gd name="connsiteY37" fmla="*/ 74402 h 253112"/>
              <a:gd name="connsiteX38" fmla="*/ 3009463 w 17484608"/>
              <a:gd name="connsiteY38" fmla="*/ 70635 h 253112"/>
              <a:gd name="connsiteX39" fmla="*/ 3282847 w 17484608"/>
              <a:gd name="connsiteY39" fmla="*/ 15615 h 253112"/>
              <a:gd name="connsiteX40" fmla="*/ 3285064 w 17484608"/>
              <a:gd name="connsiteY40" fmla="*/ 42053 h 253112"/>
              <a:gd name="connsiteX41" fmla="*/ 3269501 w 17484608"/>
              <a:gd name="connsiteY41" fmla="*/ 74403 h 253112"/>
              <a:gd name="connsiteX42" fmla="*/ 3277342 w 17484608"/>
              <a:gd name="connsiteY42" fmla="*/ 70635 h 253112"/>
              <a:gd name="connsiteX43" fmla="*/ 3550725 w 17484608"/>
              <a:gd name="connsiteY43" fmla="*/ 15615 h 253112"/>
              <a:gd name="connsiteX44" fmla="*/ 3552944 w 17484608"/>
              <a:gd name="connsiteY44" fmla="*/ 42053 h 253112"/>
              <a:gd name="connsiteX45" fmla="*/ 3537380 w 17484608"/>
              <a:gd name="connsiteY45" fmla="*/ 74402 h 253112"/>
              <a:gd name="connsiteX46" fmla="*/ 3545220 w 17484608"/>
              <a:gd name="connsiteY46" fmla="*/ 70635 h 253112"/>
              <a:gd name="connsiteX47" fmla="*/ 3818603 w 17484608"/>
              <a:gd name="connsiteY47" fmla="*/ 15615 h 253112"/>
              <a:gd name="connsiteX48" fmla="*/ 3820821 w 17484608"/>
              <a:gd name="connsiteY48" fmla="*/ 42053 h 253112"/>
              <a:gd name="connsiteX49" fmla="*/ 3805258 w 17484608"/>
              <a:gd name="connsiteY49" fmla="*/ 74402 h 253112"/>
              <a:gd name="connsiteX50" fmla="*/ 3813098 w 17484608"/>
              <a:gd name="connsiteY50" fmla="*/ 70635 h 253112"/>
              <a:gd name="connsiteX51" fmla="*/ 4086481 w 17484608"/>
              <a:gd name="connsiteY51" fmla="*/ 15615 h 253112"/>
              <a:gd name="connsiteX52" fmla="*/ 4088699 w 17484608"/>
              <a:gd name="connsiteY52" fmla="*/ 42053 h 253112"/>
              <a:gd name="connsiteX53" fmla="*/ 4073136 w 17484608"/>
              <a:gd name="connsiteY53" fmla="*/ 74402 h 253112"/>
              <a:gd name="connsiteX54" fmla="*/ 4080976 w 17484608"/>
              <a:gd name="connsiteY54" fmla="*/ 70635 h 253112"/>
              <a:gd name="connsiteX55" fmla="*/ 4354359 w 17484608"/>
              <a:gd name="connsiteY55" fmla="*/ 15615 h 253112"/>
              <a:gd name="connsiteX56" fmla="*/ 4356577 w 17484608"/>
              <a:gd name="connsiteY56" fmla="*/ 42053 h 253112"/>
              <a:gd name="connsiteX57" fmla="*/ 4341014 w 17484608"/>
              <a:gd name="connsiteY57" fmla="*/ 74403 h 253112"/>
              <a:gd name="connsiteX58" fmla="*/ 4348856 w 17484608"/>
              <a:gd name="connsiteY58" fmla="*/ 70635 h 253112"/>
              <a:gd name="connsiteX59" fmla="*/ 4622239 w 17484608"/>
              <a:gd name="connsiteY59" fmla="*/ 15615 h 253112"/>
              <a:gd name="connsiteX60" fmla="*/ 4624456 w 17484608"/>
              <a:gd name="connsiteY60" fmla="*/ 42053 h 253112"/>
              <a:gd name="connsiteX61" fmla="*/ 4608894 w 17484608"/>
              <a:gd name="connsiteY61" fmla="*/ 74402 h 253112"/>
              <a:gd name="connsiteX62" fmla="*/ 4616734 w 17484608"/>
              <a:gd name="connsiteY62" fmla="*/ 70635 h 253112"/>
              <a:gd name="connsiteX63" fmla="*/ 4890117 w 17484608"/>
              <a:gd name="connsiteY63" fmla="*/ 15615 h 253112"/>
              <a:gd name="connsiteX64" fmla="*/ 4892335 w 17484608"/>
              <a:gd name="connsiteY64" fmla="*/ 42053 h 253112"/>
              <a:gd name="connsiteX65" fmla="*/ 4876772 w 17484608"/>
              <a:gd name="connsiteY65" fmla="*/ 74402 h 253112"/>
              <a:gd name="connsiteX66" fmla="*/ 4884612 w 17484608"/>
              <a:gd name="connsiteY66" fmla="*/ 70635 h 253112"/>
              <a:gd name="connsiteX67" fmla="*/ 5157995 w 17484608"/>
              <a:gd name="connsiteY67" fmla="*/ 15615 h 253112"/>
              <a:gd name="connsiteX68" fmla="*/ 5160213 w 17484608"/>
              <a:gd name="connsiteY68" fmla="*/ 42053 h 253112"/>
              <a:gd name="connsiteX69" fmla="*/ 5144650 w 17484608"/>
              <a:gd name="connsiteY69" fmla="*/ 74403 h 253112"/>
              <a:gd name="connsiteX70" fmla="*/ 5152491 w 17484608"/>
              <a:gd name="connsiteY70" fmla="*/ 70635 h 253112"/>
              <a:gd name="connsiteX71" fmla="*/ 5425873 w 17484608"/>
              <a:gd name="connsiteY71" fmla="*/ 15615 h 253112"/>
              <a:gd name="connsiteX72" fmla="*/ 5428092 w 17484608"/>
              <a:gd name="connsiteY72" fmla="*/ 42053 h 253112"/>
              <a:gd name="connsiteX73" fmla="*/ 5412529 w 17484608"/>
              <a:gd name="connsiteY73" fmla="*/ 74402 h 253112"/>
              <a:gd name="connsiteX74" fmla="*/ 5420368 w 17484608"/>
              <a:gd name="connsiteY74" fmla="*/ 70635 h 253112"/>
              <a:gd name="connsiteX75" fmla="*/ 5693751 w 17484608"/>
              <a:gd name="connsiteY75" fmla="*/ 15615 h 253112"/>
              <a:gd name="connsiteX76" fmla="*/ 5695970 w 17484608"/>
              <a:gd name="connsiteY76" fmla="*/ 42053 h 253112"/>
              <a:gd name="connsiteX77" fmla="*/ 5680406 w 17484608"/>
              <a:gd name="connsiteY77" fmla="*/ 74402 h 253112"/>
              <a:gd name="connsiteX78" fmla="*/ 5688246 w 17484608"/>
              <a:gd name="connsiteY78" fmla="*/ 70635 h 253112"/>
              <a:gd name="connsiteX79" fmla="*/ 5961629 w 17484608"/>
              <a:gd name="connsiteY79" fmla="*/ 15615 h 253112"/>
              <a:gd name="connsiteX80" fmla="*/ 5963848 w 17484608"/>
              <a:gd name="connsiteY80" fmla="*/ 42053 h 253112"/>
              <a:gd name="connsiteX81" fmla="*/ 5948284 w 17484608"/>
              <a:gd name="connsiteY81" fmla="*/ 74403 h 253112"/>
              <a:gd name="connsiteX82" fmla="*/ 5956125 w 17484608"/>
              <a:gd name="connsiteY82" fmla="*/ 70635 h 253112"/>
              <a:gd name="connsiteX83" fmla="*/ 6229509 w 17484608"/>
              <a:gd name="connsiteY83" fmla="*/ 15615 h 253112"/>
              <a:gd name="connsiteX84" fmla="*/ 6231726 w 17484608"/>
              <a:gd name="connsiteY84" fmla="*/ 42053 h 253112"/>
              <a:gd name="connsiteX85" fmla="*/ 6216163 w 17484608"/>
              <a:gd name="connsiteY85" fmla="*/ 74402 h 253112"/>
              <a:gd name="connsiteX86" fmla="*/ 6224003 w 17484608"/>
              <a:gd name="connsiteY86" fmla="*/ 70635 h 253112"/>
              <a:gd name="connsiteX87" fmla="*/ 6497387 w 17484608"/>
              <a:gd name="connsiteY87" fmla="*/ 15615 h 253112"/>
              <a:gd name="connsiteX88" fmla="*/ 6499604 w 17484608"/>
              <a:gd name="connsiteY88" fmla="*/ 42053 h 253112"/>
              <a:gd name="connsiteX89" fmla="*/ 6484042 w 17484608"/>
              <a:gd name="connsiteY89" fmla="*/ 74402 h 253112"/>
              <a:gd name="connsiteX90" fmla="*/ 6491882 w 17484608"/>
              <a:gd name="connsiteY90" fmla="*/ 70635 h 253112"/>
              <a:gd name="connsiteX91" fmla="*/ 6765265 w 17484608"/>
              <a:gd name="connsiteY91" fmla="*/ 15615 h 253112"/>
              <a:gd name="connsiteX92" fmla="*/ 6767482 w 17484608"/>
              <a:gd name="connsiteY92" fmla="*/ 42053 h 253112"/>
              <a:gd name="connsiteX93" fmla="*/ 6751920 w 17484608"/>
              <a:gd name="connsiteY93" fmla="*/ 74402 h 253112"/>
              <a:gd name="connsiteX94" fmla="*/ 6759761 w 17484608"/>
              <a:gd name="connsiteY94" fmla="*/ 70635 h 253112"/>
              <a:gd name="connsiteX95" fmla="*/ 7033144 w 17484608"/>
              <a:gd name="connsiteY95" fmla="*/ 15615 h 253112"/>
              <a:gd name="connsiteX96" fmla="*/ 7035362 w 17484608"/>
              <a:gd name="connsiteY96" fmla="*/ 42053 h 253112"/>
              <a:gd name="connsiteX97" fmla="*/ 7019799 w 17484608"/>
              <a:gd name="connsiteY97" fmla="*/ 74402 h 253112"/>
              <a:gd name="connsiteX98" fmla="*/ 7027639 w 17484608"/>
              <a:gd name="connsiteY98" fmla="*/ 70635 h 253112"/>
              <a:gd name="connsiteX99" fmla="*/ 7301022 w 17484608"/>
              <a:gd name="connsiteY99" fmla="*/ 15615 h 253112"/>
              <a:gd name="connsiteX100" fmla="*/ 7303240 w 17484608"/>
              <a:gd name="connsiteY100" fmla="*/ 42053 h 253112"/>
              <a:gd name="connsiteX101" fmla="*/ 7287677 w 17484608"/>
              <a:gd name="connsiteY101" fmla="*/ 74402 h 253112"/>
              <a:gd name="connsiteX102" fmla="*/ 7295517 w 17484608"/>
              <a:gd name="connsiteY102" fmla="*/ 70635 h 253112"/>
              <a:gd name="connsiteX103" fmla="*/ 7568899 w 17484608"/>
              <a:gd name="connsiteY103" fmla="*/ 15615 h 253112"/>
              <a:gd name="connsiteX104" fmla="*/ 7571118 w 17484608"/>
              <a:gd name="connsiteY104" fmla="*/ 42053 h 253112"/>
              <a:gd name="connsiteX105" fmla="*/ 7555555 w 17484608"/>
              <a:gd name="connsiteY105" fmla="*/ 74402 h 253112"/>
              <a:gd name="connsiteX106" fmla="*/ 7563395 w 17484608"/>
              <a:gd name="connsiteY106" fmla="*/ 70635 h 253112"/>
              <a:gd name="connsiteX107" fmla="*/ 7836777 w 17484608"/>
              <a:gd name="connsiteY107" fmla="*/ 15615 h 253112"/>
              <a:gd name="connsiteX108" fmla="*/ 7838995 w 17484608"/>
              <a:gd name="connsiteY108" fmla="*/ 42053 h 253112"/>
              <a:gd name="connsiteX109" fmla="*/ 7823432 w 17484608"/>
              <a:gd name="connsiteY109" fmla="*/ 74402 h 253112"/>
              <a:gd name="connsiteX110" fmla="*/ 7831272 w 17484608"/>
              <a:gd name="connsiteY110" fmla="*/ 70635 h 253112"/>
              <a:gd name="connsiteX111" fmla="*/ 8104655 w 17484608"/>
              <a:gd name="connsiteY111" fmla="*/ 15615 h 253112"/>
              <a:gd name="connsiteX112" fmla="*/ 8106873 w 17484608"/>
              <a:gd name="connsiteY112" fmla="*/ 42053 h 253112"/>
              <a:gd name="connsiteX113" fmla="*/ 8091310 w 17484608"/>
              <a:gd name="connsiteY113" fmla="*/ 74402 h 253112"/>
              <a:gd name="connsiteX114" fmla="*/ 8099150 w 17484608"/>
              <a:gd name="connsiteY114" fmla="*/ 70635 h 253112"/>
              <a:gd name="connsiteX115" fmla="*/ 8372533 w 17484608"/>
              <a:gd name="connsiteY115" fmla="*/ 15615 h 253112"/>
              <a:gd name="connsiteX116" fmla="*/ 8374751 w 17484608"/>
              <a:gd name="connsiteY116" fmla="*/ 42053 h 253112"/>
              <a:gd name="connsiteX117" fmla="*/ 8359188 w 17484608"/>
              <a:gd name="connsiteY117" fmla="*/ 74403 h 253112"/>
              <a:gd name="connsiteX118" fmla="*/ 8367029 w 17484608"/>
              <a:gd name="connsiteY118" fmla="*/ 70635 h 253112"/>
              <a:gd name="connsiteX119" fmla="*/ 8640412 w 17484608"/>
              <a:gd name="connsiteY119" fmla="*/ 15615 h 253112"/>
              <a:gd name="connsiteX120" fmla="*/ 8642630 w 17484608"/>
              <a:gd name="connsiteY120" fmla="*/ 42053 h 253112"/>
              <a:gd name="connsiteX121" fmla="*/ 8627070 w 17484608"/>
              <a:gd name="connsiteY121" fmla="*/ 74397 h 253112"/>
              <a:gd name="connsiteX122" fmla="*/ 8634899 w 17484608"/>
              <a:gd name="connsiteY122" fmla="*/ 70635 h 253112"/>
              <a:gd name="connsiteX123" fmla="*/ 8908282 w 17484608"/>
              <a:gd name="connsiteY123" fmla="*/ 15615 h 253112"/>
              <a:gd name="connsiteX124" fmla="*/ 8910500 w 17484608"/>
              <a:gd name="connsiteY124" fmla="*/ 42053 h 253112"/>
              <a:gd name="connsiteX125" fmla="*/ 8894736 w 17484608"/>
              <a:gd name="connsiteY125" fmla="*/ 74821 h 253112"/>
              <a:gd name="connsiteX126" fmla="*/ 8903182 w 17484608"/>
              <a:gd name="connsiteY126" fmla="*/ 70635 h 253112"/>
              <a:gd name="connsiteX127" fmla="*/ 9112916 w 17484608"/>
              <a:gd name="connsiteY127" fmla="*/ 1350 h 253112"/>
              <a:gd name="connsiteX128" fmla="*/ 9176565 w 17484608"/>
              <a:gd name="connsiteY128" fmla="*/ 15615 h 253112"/>
              <a:gd name="connsiteX129" fmla="*/ 9178783 w 17484608"/>
              <a:gd name="connsiteY129" fmla="*/ 42053 h 253112"/>
              <a:gd name="connsiteX130" fmla="*/ 9163220 w 17484608"/>
              <a:gd name="connsiteY130" fmla="*/ 74402 h 253112"/>
              <a:gd name="connsiteX131" fmla="*/ 9171060 w 17484608"/>
              <a:gd name="connsiteY131" fmla="*/ 70635 h 253112"/>
              <a:gd name="connsiteX132" fmla="*/ 9413136 w 17484608"/>
              <a:gd name="connsiteY132" fmla="*/ 531 h 253112"/>
              <a:gd name="connsiteX133" fmla="*/ 9444443 w 17484608"/>
              <a:gd name="connsiteY133" fmla="*/ 15615 h 253112"/>
              <a:gd name="connsiteX134" fmla="*/ 9446661 w 17484608"/>
              <a:gd name="connsiteY134" fmla="*/ 42053 h 253112"/>
              <a:gd name="connsiteX135" fmla="*/ 9431098 w 17484608"/>
              <a:gd name="connsiteY135" fmla="*/ 74402 h 253112"/>
              <a:gd name="connsiteX136" fmla="*/ 9438939 w 17484608"/>
              <a:gd name="connsiteY136" fmla="*/ 70635 h 253112"/>
              <a:gd name="connsiteX137" fmla="*/ 9681015 w 17484608"/>
              <a:gd name="connsiteY137" fmla="*/ 531 h 253112"/>
              <a:gd name="connsiteX138" fmla="*/ 9712321 w 17484608"/>
              <a:gd name="connsiteY138" fmla="*/ 15615 h 253112"/>
              <a:gd name="connsiteX139" fmla="*/ 9714540 w 17484608"/>
              <a:gd name="connsiteY139" fmla="*/ 42053 h 253112"/>
              <a:gd name="connsiteX140" fmla="*/ 9698977 w 17484608"/>
              <a:gd name="connsiteY140" fmla="*/ 74402 h 253112"/>
              <a:gd name="connsiteX141" fmla="*/ 9706816 w 17484608"/>
              <a:gd name="connsiteY141" fmla="*/ 70635 h 253112"/>
              <a:gd name="connsiteX142" fmla="*/ 9980198 w 17484608"/>
              <a:gd name="connsiteY142" fmla="*/ 15615 h 253112"/>
              <a:gd name="connsiteX143" fmla="*/ 9982417 w 17484608"/>
              <a:gd name="connsiteY143" fmla="*/ 42053 h 253112"/>
              <a:gd name="connsiteX144" fmla="*/ 9966855 w 17484608"/>
              <a:gd name="connsiteY144" fmla="*/ 74402 h 253112"/>
              <a:gd name="connsiteX145" fmla="*/ 9974694 w 17484608"/>
              <a:gd name="connsiteY145" fmla="*/ 70635 h 253112"/>
              <a:gd name="connsiteX146" fmla="*/ 10248077 w 17484608"/>
              <a:gd name="connsiteY146" fmla="*/ 15615 h 253112"/>
              <a:gd name="connsiteX147" fmla="*/ 10250295 w 17484608"/>
              <a:gd name="connsiteY147" fmla="*/ 42053 h 253112"/>
              <a:gd name="connsiteX148" fmla="*/ 10234732 w 17484608"/>
              <a:gd name="connsiteY148" fmla="*/ 74403 h 253112"/>
              <a:gd name="connsiteX149" fmla="*/ 10242573 w 17484608"/>
              <a:gd name="connsiteY149" fmla="*/ 70635 h 253112"/>
              <a:gd name="connsiteX150" fmla="*/ 10515956 w 17484608"/>
              <a:gd name="connsiteY150" fmla="*/ 15615 h 253112"/>
              <a:gd name="connsiteX151" fmla="*/ 10518174 w 17484608"/>
              <a:gd name="connsiteY151" fmla="*/ 42053 h 253112"/>
              <a:gd name="connsiteX152" fmla="*/ 10502612 w 17484608"/>
              <a:gd name="connsiteY152" fmla="*/ 74402 h 253112"/>
              <a:gd name="connsiteX153" fmla="*/ 10510450 w 17484608"/>
              <a:gd name="connsiteY153" fmla="*/ 70635 h 253112"/>
              <a:gd name="connsiteX154" fmla="*/ 10783834 w 17484608"/>
              <a:gd name="connsiteY154" fmla="*/ 15615 h 253112"/>
              <a:gd name="connsiteX155" fmla="*/ 10786052 w 17484608"/>
              <a:gd name="connsiteY155" fmla="*/ 42053 h 253112"/>
              <a:gd name="connsiteX156" fmla="*/ 10770489 w 17484608"/>
              <a:gd name="connsiteY156" fmla="*/ 74402 h 253112"/>
              <a:gd name="connsiteX157" fmla="*/ 10778329 w 17484608"/>
              <a:gd name="connsiteY157" fmla="*/ 70635 h 253112"/>
              <a:gd name="connsiteX158" fmla="*/ 11051712 w 17484608"/>
              <a:gd name="connsiteY158" fmla="*/ 15615 h 253112"/>
              <a:gd name="connsiteX159" fmla="*/ 11053930 w 17484608"/>
              <a:gd name="connsiteY159" fmla="*/ 42053 h 253112"/>
              <a:gd name="connsiteX160" fmla="*/ 11038367 w 17484608"/>
              <a:gd name="connsiteY160" fmla="*/ 74403 h 253112"/>
              <a:gd name="connsiteX161" fmla="*/ 11046207 w 17484608"/>
              <a:gd name="connsiteY161" fmla="*/ 70635 h 253112"/>
              <a:gd name="connsiteX162" fmla="*/ 11319591 w 17484608"/>
              <a:gd name="connsiteY162" fmla="*/ 15615 h 253112"/>
              <a:gd name="connsiteX163" fmla="*/ 11321809 w 17484608"/>
              <a:gd name="connsiteY163" fmla="*/ 42053 h 253112"/>
              <a:gd name="connsiteX164" fmla="*/ 11306245 w 17484608"/>
              <a:gd name="connsiteY164" fmla="*/ 74402 h 253112"/>
              <a:gd name="connsiteX165" fmla="*/ 11314086 w 17484608"/>
              <a:gd name="connsiteY165" fmla="*/ 70635 h 253112"/>
              <a:gd name="connsiteX166" fmla="*/ 11587468 w 17484608"/>
              <a:gd name="connsiteY166" fmla="*/ 15615 h 253112"/>
              <a:gd name="connsiteX167" fmla="*/ 11589687 w 17484608"/>
              <a:gd name="connsiteY167" fmla="*/ 42053 h 253112"/>
              <a:gd name="connsiteX168" fmla="*/ 11574124 w 17484608"/>
              <a:gd name="connsiteY168" fmla="*/ 74402 h 253112"/>
              <a:gd name="connsiteX169" fmla="*/ 11581963 w 17484608"/>
              <a:gd name="connsiteY169" fmla="*/ 70635 h 253112"/>
              <a:gd name="connsiteX170" fmla="*/ 11855347 w 17484608"/>
              <a:gd name="connsiteY170" fmla="*/ 15615 h 253112"/>
              <a:gd name="connsiteX171" fmla="*/ 11857564 w 17484608"/>
              <a:gd name="connsiteY171" fmla="*/ 42053 h 253112"/>
              <a:gd name="connsiteX172" fmla="*/ 11842001 w 17484608"/>
              <a:gd name="connsiteY172" fmla="*/ 74403 h 253112"/>
              <a:gd name="connsiteX173" fmla="*/ 11849842 w 17484608"/>
              <a:gd name="connsiteY173" fmla="*/ 70635 h 253112"/>
              <a:gd name="connsiteX174" fmla="*/ 12123225 w 17484608"/>
              <a:gd name="connsiteY174" fmla="*/ 15615 h 253112"/>
              <a:gd name="connsiteX175" fmla="*/ 12125443 w 17484608"/>
              <a:gd name="connsiteY175" fmla="*/ 42053 h 253112"/>
              <a:gd name="connsiteX176" fmla="*/ 12109880 w 17484608"/>
              <a:gd name="connsiteY176" fmla="*/ 74402 h 253112"/>
              <a:gd name="connsiteX177" fmla="*/ 12117720 w 17484608"/>
              <a:gd name="connsiteY177" fmla="*/ 70635 h 253112"/>
              <a:gd name="connsiteX178" fmla="*/ 12391103 w 17484608"/>
              <a:gd name="connsiteY178" fmla="*/ 15615 h 253112"/>
              <a:gd name="connsiteX179" fmla="*/ 12393321 w 17484608"/>
              <a:gd name="connsiteY179" fmla="*/ 42053 h 253112"/>
              <a:gd name="connsiteX180" fmla="*/ 12377758 w 17484608"/>
              <a:gd name="connsiteY180" fmla="*/ 74402 h 253112"/>
              <a:gd name="connsiteX181" fmla="*/ 12385598 w 17484608"/>
              <a:gd name="connsiteY181" fmla="*/ 70635 h 253112"/>
              <a:gd name="connsiteX182" fmla="*/ 12658981 w 17484608"/>
              <a:gd name="connsiteY182" fmla="*/ 15615 h 253112"/>
              <a:gd name="connsiteX183" fmla="*/ 12661199 w 17484608"/>
              <a:gd name="connsiteY183" fmla="*/ 42053 h 253112"/>
              <a:gd name="connsiteX184" fmla="*/ 12645636 w 17484608"/>
              <a:gd name="connsiteY184" fmla="*/ 74402 h 253112"/>
              <a:gd name="connsiteX185" fmla="*/ 12653476 w 17484608"/>
              <a:gd name="connsiteY185" fmla="*/ 70635 h 253112"/>
              <a:gd name="connsiteX186" fmla="*/ 12926859 w 17484608"/>
              <a:gd name="connsiteY186" fmla="*/ 15615 h 253112"/>
              <a:gd name="connsiteX187" fmla="*/ 12929077 w 17484608"/>
              <a:gd name="connsiteY187" fmla="*/ 42053 h 253112"/>
              <a:gd name="connsiteX188" fmla="*/ 12913514 w 17484608"/>
              <a:gd name="connsiteY188" fmla="*/ 74403 h 253112"/>
              <a:gd name="connsiteX189" fmla="*/ 12921355 w 17484608"/>
              <a:gd name="connsiteY189" fmla="*/ 70635 h 253112"/>
              <a:gd name="connsiteX190" fmla="*/ 13194738 w 17484608"/>
              <a:gd name="connsiteY190" fmla="*/ 15615 h 253112"/>
              <a:gd name="connsiteX191" fmla="*/ 13196956 w 17484608"/>
              <a:gd name="connsiteY191" fmla="*/ 42053 h 253112"/>
              <a:gd name="connsiteX192" fmla="*/ 13181393 w 17484608"/>
              <a:gd name="connsiteY192" fmla="*/ 74402 h 253112"/>
              <a:gd name="connsiteX193" fmla="*/ 13189233 w 17484608"/>
              <a:gd name="connsiteY193" fmla="*/ 70635 h 253112"/>
              <a:gd name="connsiteX194" fmla="*/ 13462616 w 17484608"/>
              <a:gd name="connsiteY194" fmla="*/ 15615 h 253112"/>
              <a:gd name="connsiteX195" fmla="*/ 13464834 w 17484608"/>
              <a:gd name="connsiteY195" fmla="*/ 42053 h 253112"/>
              <a:gd name="connsiteX196" fmla="*/ 13449271 w 17484608"/>
              <a:gd name="connsiteY196" fmla="*/ 74402 h 253112"/>
              <a:gd name="connsiteX197" fmla="*/ 13457111 w 17484608"/>
              <a:gd name="connsiteY197" fmla="*/ 70635 h 253112"/>
              <a:gd name="connsiteX198" fmla="*/ 13730494 w 17484608"/>
              <a:gd name="connsiteY198" fmla="*/ 15615 h 253112"/>
              <a:gd name="connsiteX199" fmla="*/ 13732712 w 17484608"/>
              <a:gd name="connsiteY199" fmla="*/ 42053 h 253112"/>
              <a:gd name="connsiteX200" fmla="*/ 13717149 w 17484608"/>
              <a:gd name="connsiteY200" fmla="*/ 74403 h 253112"/>
              <a:gd name="connsiteX201" fmla="*/ 13724990 w 17484608"/>
              <a:gd name="connsiteY201" fmla="*/ 70635 h 253112"/>
              <a:gd name="connsiteX202" fmla="*/ 13998373 w 17484608"/>
              <a:gd name="connsiteY202" fmla="*/ 15615 h 253112"/>
              <a:gd name="connsiteX203" fmla="*/ 14000591 w 17484608"/>
              <a:gd name="connsiteY203" fmla="*/ 42053 h 253112"/>
              <a:gd name="connsiteX204" fmla="*/ 13985028 w 17484608"/>
              <a:gd name="connsiteY204" fmla="*/ 74402 h 253112"/>
              <a:gd name="connsiteX205" fmla="*/ 13992868 w 17484608"/>
              <a:gd name="connsiteY205" fmla="*/ 70635 h 253112"/>
              <a:gd name="connsiteX206" fmla="*/ 14266251 w 17484608"/>
              <a:gd name="connsiteY206" fmla="*/ 15615 h 253112"/>
              <a:gd name="connsiteX207" fmla="*/ 14268469 w 17484608"/>
              <a:gd name="connsiteY207" fmla="*/ 42053 h 253112"/>
              <a:gd name="connsiteX208" fmla="*/ 14252906 w 17484608"/>
              <a:gd name="connsiteY208" fmla="*/ 74402 h 253112"/>
              <a:gd name="connsiteX209" fmla="*/ 14260746 w 17484608"/>
              <a:gd name="connsiteY209" fmla="*/ 70635 h 253112"/>
              <a:gd name="connsiteX210" fmla="*/ 14534129 w 17484608"/>
              <a:gd name="connsiteY210" fmla="*/ 15615 h 253112"/>
              <a:gd name="connsiteX211" fmla="*/ 14536347 w 17484608"/>
              <a:gd name="connsiteY211" fmla="*/ 42053 h 253112"/>
              <a:gd name="connsiteX212" fmla="*/ 14520784 w 17484608"/>
              <a:gd name="connsiteY212" fmla="*/ 74403 h 253112"/>
              <a:gd name="connsiteX213" fmla="*/ 14528625 w 17484608"/>
              <a:gd name="connsiteY213" fmla="*/ 70635 h 253112"/>
              <a:gd name="connsiteX214" fmla="*/ 14802008 w 17484608"/>
              <a:gd name="connsiteY214" fmla="*/ 15615 h 253112"/>
              <a:gd name="connsiteX215" fmla="*/ 14804226 w 17484608"/>
              <a:gd name="connsiteY215" fmla="*/ 42053 h 253112"/>
              <a:gd name="connsiteX216" fmla="*/ 14788663 w 17484608"/>
              <a:gd name="connsiteY216" fmla="*/ 74402 h 253112"/>
              <a:gd name="connsiteX217" fmla="*/ 14796503 w 17484608"/>
              <a:gd name="connsiteY217" fmla="*/ 70635 h 253112"/>
              <a:gd name="connsiteX218" fmla="*/ 15069886 w 17484608"/>
              <a:gd name="connsiteY218" fmla="*/ 15615 h 253112"/>
              <a:gd name="connsiteX219" fmla="*/ 15072104 w 17484608"/>
              <a:gd name="connsiteY219" fmla="*/ 42053 h 253112"/>
              <a:gd name="connsiteX220" fmla="*/ 15056541 w 17484608"/>
              <a:gd name="connsiteY220" fmla="*/ 74402 h 253112"/>
              <a:gd name="connsiteX221" fmla="*/ 15064381 w 17484608"/>
              <a:gd name="connsiteY221" fmla="*/ 70635 h 253112"/>
              <a:gd name="connsiteX222" fmla="*/ 15337764 w 17484608"/>
              <a:gd name="connsiteY222" fmla="*/ 15615 h 253112"/>
              <a:gd name="connsiteX223" fmla="*/ 15339982 w 17484608"/>
              <a:gd name="connsiteY223" fmla="*/ 42053 h 253112"/>
              <a:gd name="connsiteX224" fmla="*/ 15324419 w 17484608"/>
              <a:gd name="connsiteY224" fmla="*/ 74402 h 253112"/>
              <a:gd name="connsiteX225" fmla="*/ 15332260 w 17484608"/>
              <a:gd name="connsiteY225" fmla="*/ 70635 h 253112"/>
              <a:gd name="connsiteX226" fmla="*/ 15605643 w 17484608"/>
              <a:gd name="connsiteY226" fmla="*/ 15615 h 253112"/>
              <a:gd name="connsiteX227" fmla="*/ 15607861 w 17484608"/>
              <a:gd name="connsiteY227" fmla="*/ 42053 h 253112"/>
              <a:gd name="connsiteX228" fmla="*/ 15592298 w 17484608"/>
              <a:gd name="connsiteY228" fmla="*/ 74402 h 253112"/>
              <a:gd name="connsiteX229" fmla="*/ 15600138 w 17484608"/>
              <a:gd name="connsiteY229" fmla="*/ 70635 h 253112"/>
              <a:gd name="connsiteX230" fmla="*/ 15873521 w 17484608"/>
              <a:gd name="connsiteY230" fmla="*/ 15615 h 253112"/>
              <a:gd name="connsiteX231" fmla="*/ 15875739 w 17484608"/>
              <a:gd name="connsiteY231" fmla="*/ 42053 h 253112"/>
              <a:gd name="connsiteX232" fmla="*/ 15860176 w 17484608"/>
              <a:gd name="connsiteY232" fmla="*/ 74402 h 253112"/>
              <a:gd name="connsiteX233" fmla="*/ 15868016 w 17484608"/>
              <a:gd name="connsiteY233" fmla="*/ 70635 h 253112"/>
              <a:gd name="connsiteX234" fmla="*/ 16141399 w 17484608"/>
              <a:gd name="connsiteY234" fmla="*/ 15615 h 253112"/>
              <a:gd name="connsiteX235" fmla="*/ 16143617 w 17484608"/>
              <a:gd name="connsiteY235" fmla="*/ 42053 h 253112"/>
              <a:gd name="connsiteX236" fmla="*/ 16128053 w 17484608"/>
              <a:gd name="connsiteY236" fmla="*/ 74402 h 253112"/>
              <a:gd name="connsiteX237" fmla="*/ 16135893 w 17484608"/>
              <a:gd name="connsiteY237" fmla="*/ 70635 h 253112"/>
              <a:gd name="connsiteX238" fmla="*/ 16409277 w 17484608"/>
              <a:gd name="connsiteY238" fmla="*/ 15615 h 253112"/>
              <a:gd name="connsiteX239" fmla="*/ 16411495 w 17484608"/>
              <a:gd name="connsiteY239" fmla="*/ 42053 h 253112"/>
              <a:gd name="connsiteX240" fmla="*/ 16395933 w 17484608"/>
              <a:gd name="connsiteY240" fmla="*/ 74402 h 253112"/>
              <a:gd name="connsiteX241" fmla="*/ 16403773 w 17484608"/>
              <a:gd name="connsiteY241" fmla="*/ 70635 h 253112"/>
              <a:gd name="connsiteX242" fmla="*/ 16677155 w 17484608"/>
              <a:gd name="connsiteY242" fmla="*/ 15615 h 253112"/>
              <a:gd name="connsiteX243" fmla="*/ 16679373 w 17484608"/>
              <a:gd name="connsiteY243" fmla="*/ 42053 h 253112"/>
              <a:gd name="connsiteX244" fmla="*/ 16663809 w 17484608"/>
              <a:gd name="connsiteY244" fmla="*/ 74402 h 253112"/>
              <a:gd name="connsiteX245" fmla="*/ 16671649 w 17484608"/>
              <a:gd name="connsiteY245" fmla="*/ 70635 h 253112"/>
              <a:gd name="connsiteX246" fmla="*/ 16945033 w 17484608"/>
              <a:gd name="connsiteY246" fmla="*/ 15615 h 253112"/>
              <a:gd name="connsiteX247" fmla="*/ 16947251 w 17484608"/>
              <a:gd name="connsiteY247" fmla="*/ 42053 h 253112"/>
              <a:gd name="connsiteX248" fmla="*/ 16931689 w 17484608"/>
              <a:gd name="connsiteY248" fmla="*/ 74403 h 253112"/>
              <a:gd name="connsiteX249" fmla="*/ 16939529 w 17484608"/>
              <a:gd name="connsiteY249" fmla="*/ 70635 h 253112"/>
              <a:gd name="connsiteX250" fmla="*/ 17212913 w 17484608"/>
              <a:gd name="connsiteY250" fmla="*/ 15615 h 253112"/>
              <a:gd name="connsiteX251" fmla="*/ 17215129 w 17484608"/>
              <a:gd name="connsiteY251" fmla="*/ 42053 h 253112"/>
              <a:gd name="connsiteX252" fmla="*/ 17199569 w 17484608"/>
              <a:gd name="connsiteY252" fmla="*/ 74397 h 253112"/>
              <a:gd name="connsiteX253" fmla="*/ 17207399 w 17484608"/>
              <a:gd name="connsiteY253" fmla="*/ 70635 h 253112"/>
              <a:gd name="connsiteX254" fmla="*/ 17480781 w 17484608"/>
              <a:gd name="connsiteY254" fmla="*/ 15615 h 253112"/>
              <a:gd name="connsiteX255" fmla="*/ 17309885 w 17484608"/>
              <a:gd name="connsiteY255" fmla="*/ 235979 h 253112"/>
              <a:gd name="connsiteX256" fmla="*/ 17287895 w 17484608"/>
              <a:gd name="connsiteY256" fmla="*/ 253112 h 253112"/>
              <a:gd name="connsiteX257" fmla="*/ 0 w 17484608"/>
              <a:gd name="connsiteY257" fmla="*/ 253112 h 253112"/>
              <a:gd name="connsiteX258" fmla="*/ 604065 w 17484608"/>
              <a:gd name="connsiteY258" fmla="*/ 15615 h 253112"/>
              <a:gd name="connsiteX259" fmla="*/ 590720 w 17484608"/>
              <a:gd name="connsiteY259" fmla="*/ 74402 h 253112"/>
              <a:gd name="connsiteX260" fmla="*/ 598560 w 17484608"/>
              <a:gd name="connsiteY260" fmla="*/ 70635 h 253112"/>
              <a:gd name="connsiteX261" fmla="*/ 840636 w 17484608"/>
              <a:gd name="connsiteY261" fmla="*/ 531 h 253112"/>
              <a:gd name="connsiteX0" fmla="*/ 1959231 w 18603203"/>
              <a:gd name="connsiteY0" fmla="*/ 531 h 253112"/>
              <a:gd name="connsiteX1" fmla="*/ 1990538 w 18603203"/>
              <a:gd name="connsiteY1" fmla="*/ 15615 h 253112"/>
              <a:gd name="connsiteX2" fmla="*/ 1992756 w 18603203"/>
              <a:gd name="connsiteY2" fmla="*/ 42053 h 253112"/>
              <a:gd name="connsiteX3" fmla="*/ 1977193 w 18603203"/>
              <a:gd name="connsiteY3" fmla="*/ 74402 h 253112"/>
              <a:gd name="connsiteX4" fmla="*/ 1985034 w 18603203"/>
              <a:gd name="connsiteY4" fmla="*/ 70635 h 253112"/>
              <a:gd name="connsiteX5" fmla="*/ 2227110 w 18603203"/>
              <a:gd name="connsiteY5" fmla="*/ 531 h 253112"/>
              <a:gd name="connsiteX6" fmla="*/ 2258416 w 18603203"/>
              <a:gd name="connsiteY6" fmla="*/ 15615 h 253112"/>
              <a:gd name="connsiteX7" fmla="*/ 2260635 w 18603203"/>
              <a:gd name="connsiteY7" fmla="*/ 42053 h 253112"/>
              <a:gd name="connsiteX8" fmla="*/ 2245072 w 18603203"/>
              <a:gd name="connsiteY8" fmla="*/ 74402 h 253112"/>
              <a:gd name="connsiteX9" fmla="*/ 2252911 w 18603203"/>
              <a:gd name="connsiteY9" fmla="*/ 70635 h 253112"/>
              <a:gd name="connsiteX10" fmla="*/ 2494988 w 18603203"/>
              <a:gd name="connsiteY10" fmla="*/ 531 h 253112"/>
              <a:gd name="connsiteX11" fmla="*/ 2526294 w 18603203"/>
              <a:gd name="connsiteY11" fmla="*/ 15615 h 253112"/>
              <a:gd name="connsiteX12" fmla="*/ 2528513 w 18603203"/>
              <a:gd name="connsiteY12" fmla="*/ 42053 h 253112"/>
              <a:gd name="connsiteX13" fmla="*/ 2512950 w 18603203"/>
              <a:gd name="connsiteY13" fmla="*/ 74402 h 253112"/>
              <a:gd name="connsiteX14" fmla="*/ 2520789 w 18603203"/>
              <a:gd name="connsiteY14" fmla="*/ 70635 h 253112"/>
              <a:gd name="connsiteX15" fmla="*/ 2794172 w 18603203"/>
              <a:gd name="connsiteY15" fmla="*/ 15615 h 253112"/>
              <a:gd name="connsiteX16" fmla="*/ 2796390 w 18603203"/>
              <a:gd name="connsiteY16" fmla="*/ 42053 h 253112"/>
              <a:gd name="connsiteX17" fmla="*/ 2780827 w 18603203"/>
              <a:gd name="connsiteY17" fmla="*/ 74403 h 253112"/>
              <a:gd name="connsiteX18" fmla="*/ 2788668 w 18603203"/>
              <a:gd name="connsiteY18" fmla="*/ 70635 h 253112"/>
              <a:gd name="connsiteX19" fmla="*/ 3062051 w 18603203"/>
              <a:gd name="connsiteY19" fmla="*/ 15615 h 253112"/>
              <a:gd name="connsiteX20" fmla="*/ 3064269 w 18603203"/>
              <a:gd name="connsiteY20" fmla="*/ 42053 h 253112"/>
              <a:gd name="connsiteX21" fmla="*/ 3048707 w 18603203"/>
              <a:gd name="connsiteY21" fmla="*/ 74402 h 253112"/>
              <a:gd name="connsiteX22" fmla="*/ 3056545 w 18603203"/>
              <a:gd name="connsiteY22" fmla="*/ 70635 h 253112"/>
              <a:gd name="connsiteX23" fmla="*/ 3329929 w 18603203"/>
              <a:gd name="connsiteY23" fmla="*/ 15615 h 253112"/>
              <a:gd name="connsiteX24" fmla="*/ 3332147 w 18603203"/>
              <a:gd name="connsiteY24" fmla="*/ 42053 h 253112"/>
              <a:gd name="connsiteX25" fmla="*/ 3316584 w 18603203"/>
              <a:gd name="connsiteY25" fmla="*/ 74402 h 253112"/>
              <a:gd name="connsiteX26" fmla="*/ 3324424 w 18603203"/>
              <a:gd name="connsiteY26" fmla="*/ 70635 h 253112"/>
              <a:gd name="connsiteX27" fmla="*/ 3597807 w 18603203"/>
              <a:gd name="connsiteY27" fmla="*/ 15615 h 253112"/>
              <a:gd name="connsiteX28" fmla="*/ 3600025 w 18603203"/>
              <a:gd name="connsiteY28" fmla="*/ 42053 h 253112"/>
              <a:gd name="connsiteX29" fmla="*/ 3584462 w 18603203"/>
              <a:gd name="connsiteY29" fmla="*/ 74403 h 253112"/>
              <a:gd name="connsiteX30" fmla="*/ 3592302 w 18603203"/>
              <a:gd name="connsiteY30" fmla="*/ 70635 h 253112"/>
              <a:gd name="connsiteX31" fmla="*/ 3865687 w 18603203"/>
              <a:gd name="connsiteY31" fmla="*/ 15615 h 253112"/>
              <a:gd name="connsiteX32" fmla="*/ 3867904 w 18603203"/>
              <a:gd name="connsiteY32" fmla="*/ 42053 h 253112"/>
              <a:gd name="connsiteX33" fmla="*/ 3852340 w 18603203"/>
              <a:gd name="connsiteY33" fmla="*/ 74402 h 253112"/>
              <a:gd name="connsiteX34" fmla="*/ 3860182 w 18603203"/>
              <a:gd name="connsiteY34" fmla="*/ 70635 h 253112"/>
              <a:gd name="connsiteX35" fmla="*/ 4133563 w 18603203"/>
              <a:gd name="connsiteY35" fmla="*/ 15615 h 253112"/>
              <a:gd name="connsiteX36" fmla="*/ 4135782 w 18603203"/>
              <a:gd name="connsiteY36" fmla="*/ 42053 h 253112"/>
              <a:gd name="connsiteX37" fmla="*/ 4120220 w 18603203"/>
              <a:gd name="connsiteY37" fmla="*/ 74402 h 253112"/>
              <a:gd name="connsiteX38" fmla="*/ 4128058 w 18603203"/>
              <a:gd name="connsiteY38" fmla="*/ 70635 h 253112"/>
              <a:gd name="connsiteX39" fmla="*/ 4401442 w 18603203"/>
              <a:gd name="connsiteY39" fmla="*/ 15615 h 253112"/>
              <a:gd name="connsiteX40" fmla="*/ 4403659 w 18603203"/>
              <a:gd name="connsiteY40" fmla="*/ 42053 h 253112"/>
              <a:gd name="connsiteX41" fmla="*/ 4388096 w 18603203"/>
              <a:gd name="connsiteY41" fmla="*/ 74403 h 253112"/>
              <a:gd name="connsiteX42" fmla="*/ 4395937 w 18603203"/>
              <a:gd name="connsiteY42" fmla="*/ 70635 h 253112"/>
              <a:gd name="connsiteX43" fmla="*/ 4669320 w 18603203"/>
              <a:gd name="connsiteY43" fmla="*/ 15615 h 253112"/>
              <a:gd name="connsiteX44" fmla="*/ 4671539 w 18603203"/>
              <a:gd name="connsiteY44" fmla="*/ 42053 h 253112"/>
              <a:gd name="connsiteX45" fmla="*/ 4655975 w 18603203"/>
              <a:gd name="connsiteY45" fmla="*/ 74402 h 253112"/>
              <a:gd name="connsiteX46" fmla="*/ 4663815 w 18603203"/>
              <a:gd name="connsiteY46" fmla="*/ 70635 h 253112"/>
              <a:gd name="connsiteX47" fmla="*/ 4937198 w 18603203"/>
              <a:gd name="connsiteY47" fmla="*/ 15615 h 253112"/>
              <a:gd name="connsiteX48" fmla="*/ 4939416 w 18603203"/>
              <a:gd name="connsiteY48" fmla="*/ 42053 h 253112"/>
              <a:gd name="connsiteX49" fmla="*/ 4923853 w 18603203"/>
              <a:gd name="connsiteY49" fmla="*/ 74402 h 253112"/>
              <a:gd name="connsiteX50" fmla="*/ 4931693 w 18603203"/>
              <a:gd name="connsiteY50" fmla="*/ 70635 h 253112"/>
              <a:gd name="connsiteX51" fmla="*/ 5205076 w 18603203"/>
              <a:gd name="connsiteY51" fmla="*/ 15615 h 253112"/>
              <a:gd name="connsiteX52" fmla="*/ 5207294 w 18603203"/>
              <a:gd name="connsiteY52" fmla="*/ 42053 h 253112"/>
              <a:gd name="connsiteX53" fmla="*/ 5191731 w 18603203"/>
              <a:gd name="connsiteY53" fmla="*/ 74402 h 253112"/>
              <a:gd name="connsiteX54" fmla="*/ 5199571 w 18603203"/>
              <a:gd name="connsiteY54" fmla="*/ 70635 h 253112"/>
              <a:gd name="connsiteX55" fmla="*/ 5472954 w 18603203"/>
              <a:gd name="connsiteY55" fmla="*/ 15615 h 253112"/>
              <a:gd name="connsiteX56" fmla="*/ 5475172 w 18603203"/>
              <a:gd name="connsiteY56" fmla="*/ 42053 h 253112"/>
              <a:gd name="connsiteX57" fmla="*/ 5459609 w 18603203"/>
              <a:gd name="connsiteY57" fmla="*/ 74403 h 253112"/>
              <a:gd name="connsiteX58" fmla="*/ 5467451 w 18603203"/>
              <a:gd name="connsiteY58" fmla="*/ 70635 h 253112"/>
              <a:gd name="connsiteX59" fmla="*/ 5740834 w 18603203"/>
              <a:gd name="connsiteY59" fmla="*/ 15615 h 253112"/>
              <a:gd name="connsiteX60" fmla="*/ 5743051 w 18603203"/>
              <a:gd name="connsiteY60" fmla="*/ 42053 h 253112"/>
              <a:gd name="connsiteX61" fmla="*/ 5727489 w 18603203"/>
              <a:gd name="connsiteY61" fmla="*/ 74402 h 253112"/>
              <a:gd name="connsiteX62" fmla="*/ 5735329 w 18603203"/>
              <a:gd name="connsiteY62" fmla="*/ 70635 h 253112"/>
              <a:gd name="connsiteX63" fmla="*/ 6008712 w 18603203"/>
              <a:gd name="connsiteY63" fmla="*/ 15615 h 253112"/>
              <a:gd name="connsiteX64" fmla="*/ 6010930 w 18603203"/>
              <a:gd name="connsiteY64" fmla="*/ 42053 h 253112"/>
              <a:gd name="connsiteX65" fmla="*/ 5995367 w 18603203"/>
              <a:gd name="connsiteY65" fmla="*/ 74402 h 253112"/>
              <a:gd name="connsiteX66" fmla="*/ 6003207 w 18603203"/>
              <a:gd name="connsiteY66" fmla="*/ 70635 h 253112"/>
              <a:gd name="connsiteX67" fmla="*/ 6276590 w 18603203"/>
              <a:gd name="connsiteY67" fmla="*/ 15615 h 253112"/>
              <a:gd name="connsiteX68" fmla="*/ 6278808 w 18603203"/>
              <a:gd name="connsiteY68" fmla="*/ 42053 h 253112"/>
              <a:gd name="connsiteX69" fmla="*/ 6263245 w 18603203"/>
              <a:gd name="connsiteY69" fmla="*/ 74403 h 253112"/>
              <a:gd name="connsiteX70" fmla="*/ 6271086 w 18603203"/>
              <a:gd name="connsiteY70" fmla="*/ 70635 h 253112"/>
              <a:gd name="connsiteX71" fmla="*/ 6544468 w 18603203"/>
              <a:gd name="connsiteY71" fmla="*/ 15615 h 253112"/>
              <a:gd name="connsiteX72" fmla="*/ 6546687 w 18603203"/>
              <a:gd name="connsiteY72" fmla="*/ 42053 h 253112"/>
              <a:gd name="connsiteX73" fmla="*/ 6531124 w 18603203"/>
              <a:gd name="connsiteY73" fmla="*/ 74402 h 253112"/>
              <a:gd name="connsiteX74" fmla="*/ 6538963 w 18603203"/>
              <a:gd name="connsiteY74" fmla="*/ 70635 h 253112"/>
              <a:gd name="connsiteX75" fmla="*/ 6812346 w 18603203"/>
              <a:gd name="connsiteY75" fmla="*/ 15615 h 253112"/>
              <a:gd name="connsiteX76" fmla="*/ 6814565 w 18603203"/>
              <a:gd name="connsiteY76" fmla="*/ 42053 h 253112"/>
              <a:gd name="connsiteX77" fmla="*/ 6799001 w 18603203"/>
              <a:gd name="connsiteY77" fmla="*/ 74402 h 253112"/>
              <a:gd name="connsiteX78" fmla="*/ 6806841 w 18603203"/>
              <a:gd name="connsiteY78" fmla="*/ 70635 h 253112"/>
              <a:gd name="connsiteX79" fmla="*/ 7080224 w 18603203"/>
              <a:gd name="connsiteY79" fmla="*/ 15615 h 253112"/>
              <a:gd name="connsiteX80" fmla="*/ 7082443 w 18603203"/>
              <a:gd name="connsiteY80" fmla="*/ 42053 h 253112"/>
              <a:gd name="connsiteX81" fmla="*/ 7066879 w 18603203"/>
              <a:gd name="connsiteY81" fmla="*/ 74403 h 253112"/>
              <a:gd name="connsiteX82" fmla="*/ 7074720 w 18603203"/>
              <a:gd name="connsiteY82" fmla="*/ 70635 h 253112"/>
              <a:gd name="connsiteX83" fmla="*/ 7348104 w 18603203"/>
              <a:gd name="connsiteY83" fmla="*/ 15615 h 253112"/>
              <a:gd name="connsiteX84" fmla="*/ 7350321 w 18603203"/>
              <a:gd name="connsiteY84" fmla="*/ 42053 h 253112"/>
              <a:gd name="connsiteX85" fmla="*/ 7334758 w 18603203"/>
              <a:gd name="connsiteY85" fmla="*/ 74402 h 253112"/>
              <a:gd name="connsiteX86" fmla="*/ 7342598 w 18603203"/>
              <a:gd name="connsiteY86" fmla="*/ 70635 h 253112"/>
              <a:gd name="connsiteX87" fmla="*/ 7615982 w 18603203"/>
              <a:gd name="connsiteY87" fmla="*/ 15615 h 253112"/>
              <a:gd name="connsiteX88" fmla="*/ 7618199 w 18603203"/>
              <a:gd name="connsiteY88" fmla="*/ 42053 h 253112"/>
              <a:gd name="connsiteX89" fmla="*/ 7602637 w 18603203"/>
              <a:gd name="connsiteY89" fmla="*/ 74402 h 253112"/>
              <a:gd name="connsiteX90" fmla="*/ 7610477 w 18603203"/>
              <a:gd name="connsiteY90" fmla="*/ 70635 h 253112"/>
              <a:gd name="connsiteX91" fmla="*/ 7883860 w 18603203"/>
              <a:gd name="connsiteY91" fmla="*/ 15615 h 253112"/>
              <a:gd name="connsiteX92" fmla="*/ 7886077 w 18603203"/>
              <a:gd name="connsiteY92" fmla="*/ 42053 h 253112"/>
              <a:gd name="connsiteX93" fmla="*/ 7870515 w 18603203"/>
              <a:gd name="connsiteY93" fmla="*/ 74402 h 253112"/>
              <a:gd name="connsiteX94" fmla="*/ 7878356 w 18603203"/>
              <a:gd name="connsiteY94" fmla="*/ 70635 h 253112"/>
              <a:gd name="connsiteX95" fmla="*/ 8151739 w 18603203"/>
              <a:gd name="connsiteY95" fmla="*/ 15615 h 253112"/>
              <a:gd name="connsiteX96" fmla="*/ 8153957 w 18603203"/>
              <a:gd name="connsiteY96" fmla="*/ 42053 h 253112"/>
              <a:gd name="connsiteX97" fmla="*/ 8138394 w 18603203"/>
              <a:gd name="connsiteY97" fmla="*/ 74402 h 253112"/>
              <a:gd name="connsiteX98" fmla="*/ 8146234 w 18603203"/>
              <a:gd name="connsiteY98" fmla="*/ 70635 h 253112"/>
              <a:gd name="connsiteX99" fmla="*/ 8419617 w 18603203"/>
              <a:gd name="connsiteY99" fmla="*/ 15615 h 253112"/>
              <a:gd name="connsiteX100" fmla="*/ 8421835 w 18603203"/>
              <a:gd name="connsiteY100" fmla="*/ 42053 h 253112"/>
              <a:gd name="connsiteX101" fmla="*/ 8406272 w 18603203"/>
              <a:gd name="connsiteY101" fmla="*/ 74402 h 253112"/>
              <a:gd name="connsiteX102" fmla="*/ 8414112 w 18603203"/>
              <a:gd name="connsiteY102" fmla="*/ 70635 h 253112"/>
              <a:gd name="connsiteX103" fmla="*/ 8687494 w 18603203"/>
              <a:gd name="connsiteY103" fmla="*/ 15615 h 253112"/>
              <a:gd name="connsiteX104" fmla="*/ 8689713 w 18603203"/>
              <a:gd name="connsiteY104" fmla="*/ 42053 h 253112"/>
              <a:gd name="connsiteX105" fmla="*/ 8674150 w 18603203"/>
              <a:gd name="connsiteY105" fmla="*/ 74402 h 253112"/>
              <a:gd name="connsiteX106" fmla="*/ 8681990 w 18603203"/>
              <a:gd name="connsiteY106" fmla="*/ 70635 h 253112"/>
              <a:gd name="connsiteX107" fmla="*/ 8955372 w 18603203"/>
              <a:gd name="connsiteY107" fmla="*/ 15615 h 253112"/>
              <a:gd name="connsiteX108" fmla="*/ 8957590 w 18603203"/>
              <a:gd name="connsiteY108" fmla="*/ 42053 h 253112"/>
              <a:gd name="connsiteX109" fmla="*/ 8942027 w 18603203"/>
              <a:gd name="connsiteY109" fmla="*/ 74402 h 253112"/>
              <a:gd name="connsiteX110" fmla="*/ 8949867 w 18603203"/>
              <a:gd name="connsiteY110" fmla="*/ 70635 h 253112"/>
              <a:gd name="connsiteX111" fmla="*/ 9223250 w 18603203"/>
              <a:gd name="connsiteY111" fmla="*/ 15615 h 253112"/>
              <a:gd name="connsiteX112" fmla="*/ 9225468 w 18603203"/>
              <a:gd name="connsiteY112" fmla="*/ 42053 h 253112"/>
              <a:gd name="connsiteX113" fmla="*/ 9209905 w 18603203"/>
              <a:gd name="connsiteY113" fmla="*/ 74402 h 253112"/>
              <a:gd name="connsiteX114" fmla="*/ 9217745 w 18603203"/>
              <a:gd name="connsiteY114" fmla="*/ 70635 h 253112"/>
              <a:gd name="connsiteX115" fmla="*/ 9491128 w 18603203"/>
              <a:gd name="connsiteY115" fmla="*/ 15615 h 253112"/>
              <a:gd name="connsiteX116" fmla="*/ 9493346 w 18603203"/>
              <a:gd name="connsiteY116" fmla="*/ 42053 h 253112"/>
              <a:gd name="connsiteX117" fmla="*/ 9477783 w 18603203"/>
              <a:gd name="connsiteY117" fmla="*/ 74403 h 253112"/>
              <a:gd name="connsiteX118" fmla="*/ 9485624 w 18603203"/>
              <a:gd name="connsiteY118" fmla="*/ 70635 h 253112"/>
              <a:gd name="connsiteX119" fmla="*/ 9759007 w 18603203"/>
              <a:gd name="connsiteY119" fmla="*/ 15615 h 253112"/>
              <a:gd name="connsiteX120" fmla="*/ 9761225 w 18603203"/>
              <a:gd name="connsiteY120" fmla="*/ 42053 h 253112"/>
              <a:gd name="connsiteX121" fmla="*/ 9745665 w 18603203"/>
              <a:gd name="connsiteY121" fmla="*/ 74397 h 253112"/>
              <a:gd name="connsiteX122" fmla="*/ 9753494 w 18603203"/>
              <a:gd name="connsiteY122" fmla="*/ 70635 h 253112"/>
              <a:gd name="connsiteX123" fmla="*/ 10026877 w 18603203"/>
              <a:gd name="connsiteY123" fmla="*/ 15615 h 253112"/>
              <a:gd name="connsiteX124" fmla="*/ 10029095 w 18603203"/>
              <a:gd name="connsiteY124" fmla="*/ 42053 h 253112"/>
              <a:gd name="connsiteX125" fmla="*/ 10013331 w 18603203"/>
              <a:gd name="connsiteY125" fmla="*/ 74821 h 253112"/>
              <a:gd name="connsiteX126" fmla="*/ 10021777 w 18603203"/>
              <a:gd name="connsiteY126" fmla="*/ 70635 h 253112"/>
              <a:gd name="connsiteX127" fmla="*/ 10231511 w 18603203"/>
              <a:gd name="connsiteY127" fmla="*/ 1350 h 253112"/>
              <a:gd name="connsiteX128" fmla="*/ 10295160 w 18603203"/>
              <a:gd name="connsiteY128" fmla="*/ 15615 h 253112"/>
              <a:gd name="connsiteX129" fmla="*/ 10297378 w 18603203"/>
              <a:gd name="connsiteY129" fmla="*/ 42053 h 253112"/>
              <a:gd name="connsiteX130" fmla="*/ 10281815 w 18603203"/>
              <a:gd name="connsiteY130" fmla="*/ 74402 h 253112"/>
              <a:gd name="connsiteX131" fmla="*/ 10289655 w 18603203"/>
              <a:gd name="connsiteY131" fmla="*/ 70635 h 253112"/>
              <a:gd name="connsiteX132" fmla="*/ 10531731 w 18603203"/>
              <a:gd name="connsiteY132" fmla="*/ 531 h 253112"/>
              <a:gd name="connsiteX133" fmla="*/ 10563038 w 18603203"/>
              <a:gd name="connsiteY133" fmla="*/ 15615 h 253112"/>
              <a:gd name="connsiteX134" fmla="*/ 10565256 w 18603203"/>
              <a:gd name="connsiteY134" fmla="*/ 42053 h 253112"/>
              <a:gd name="connsiteX135" fmla="*/ 10549693 w 18603203"/>
              <a:gd name="connsiteY135" fmla="*/ 74402 h 253112"/>
              <a:gd name="connsiteX136" fmla="*/ 10557534 w 18603203"/>
              <a:gd name="connsiteY136" fmla="*/ 70635 h 253112"/>
              <a:gd name="connsiteX137" fmla="*/ 10799610 w 18603203"/>
              <a:gd name="connsiteY137" fmla="*/ 531 h 253112"/>
              <a:gd name="connsiteX138" fmla="*/ 10830916 w 18603203"/>
              <a:gd name="connsiteY138" fmla="*/ 15615 h 253112"/>
              <a:gd name="connsiteX139" fmla="*/ 10833135 w 18603203"/>
              <a:gd name="connsiteY139" fmla="*/ 42053 h 253112"/>
              <a:gd name="connsiteX140" fmla="*/ 10817572 w 18603203"/>
              <a:gd name="connsiteY140" fmla="*/ 74402 h 253112"/>
              <a:gd name="connsiteX141" fmla="*/ 10825411 w 18603203"/>
              <a:gd name="connsiteY141" fmla="*/ 70635 h 253112"/>
              <a:gd name="connsiteX142" fmla="*/ 11098793 w 18603203"/>
              <a:gd name="connsiteY142" fmla="*/ 15615 h 253112"/>
              <a:gd name="connsiteX143" fmla="*/ 11101012 w 18603203"/>
              <a:gd name="connsiteY143" fmla="*/ 42053 h 253112"/>
              <a:gd name="connsiteX144" fmla="*/ 11085450 w 18603203"/>
              <a:gd name="connsiteY144" fmla="*/ 74402 h 253112"/>
              <a:gd name="connsiteX145" fmla="*/ 11093289 w 18603203"/>
              <a:gd name="connsiteY145" fmla="*/ 70635 h 253112"/>
              <a:gd name="connsiteX146" fmla="*/ 11366672 w 18603203"/>
              <a:gd name="connsiteY146" fmla="*/ 15615 h 253112"/>
              <a:gd name="connsiteX147" fmla="*/ 11368890 w 18603203"/>
              <a:gd name="connsiteY147" fmla="*/ 42053 h 253112"/>
              <a:gd name="connsiteX148" fmla="*/ 11353327 w 18603203"/>
              <a:gd name="connsiteY148" fmla="*/ 74403 h 253112"/>
              <a:gd name="connsiteX149" fmla="*/ 11361168 w 18603203"/>
              <a:gd name="connsiteY149" fmla="*/ 70635 h 253112"/>
              <a:gd name="connsiteX150" fmla="*/ 11634551 w 18603203"/>
              <a:gd name="connsiteY150" fmla="*/ 15615 h 253112"/>
              <a:gd name="connsiteX151" fmla="*/ 11636769 w 18603203"/>
              <a:gd name="connsiteY151" fmla="*/ 42053 h 253112"/>
              <a:gd name="connsiteX152" fmla="*/ 11621207 w 18603203"/>
              <a:gd name="connsiteY152" fmla="*/ 74402 h 253112"/>
              <a:gd name="connsiteX153" fmla="*/ 11629045 w 18603203"/>
              <a:gd name="connsiteY153" fmla="*/ 70635 h 253112"/>
              <a:gd name="connsiteX154" fmla="*/ 11902429 w 18603203"/>
              <a:gd name="connsiteY154" fmla="*/ 15615 h 253112"/>
              <a:gd name="connsiteX155" fmla="*/ 11904647 w 18603203"/>
              <a:gd name="connsiteY155" fmla="*/ 42053 h 253112"/>
              <a:gd name="connsiteX156" fmla="*/ 11889084 w 18603203"/>
              <a:gd name="connsiteY156" fmla="*/ 74402 h 253112"/>
              <a:gd name="connsiteX157" fmla="*/ 11896924 w 18603203"/>
              <a:gd name="connsiteY157" fmla="*/ 70635 h 253112"/>
              <a:gd name="connsiteX158" fmla="*/ 12170307 w 18603203"/>
              <a:gd name="connsiteY158" fmla="*/ 15615 h 253112"/>
              <a:gd name="connsiteX159" fmla="*/ 12172525 w 18603203"/>
              <a:gd name="connsiteY159" fmla="*/ 42053 h 253112"/>
              <a:gd name="connsiteX160" fmla="*/ 12156962 w 18603203"/>
              <a:gd name="connsiteY160" fmla="*/ 74403 h 253112"/>
              <a:gd name="connsiteX161" fmla="*/ 12164802 w 18603203"/>
              <a:gd name="connsiteY161" fmla="*/ 70635 h 253112"/>
              <a:gd name="connsiteX162" fmla="*/ 12438186 w 18603203"/>
              <a:gd name="connsiteY162" fmla="*/ 15615 h 253112"/>
              <a:gd name="connsiteX163" fmla="*/ 12440404 w 18603203"/>
              <a:gd name="connsiteY163" fmla="*/ 42053 h 253112"/>
              <a:gd name="connsiteX164" fmla="*/ 12424840 w 18603203"/>
              <a:gd name="connsiteY164" fmla="*/ 74402 h 253112"/>
              <a:gd name="connsiteX165" fmla="*/ 12432681 w 18603203"/>
              <a:gd name="connsiteY165" fmla="*/ 70635 h 253112"/>
              <a:gd name="connsiteX166" fmla="*/ 12706063 w 18603203"/>
              <a:gd name="connsiteY166" fmla="*/ 15615 h 253112"/>
              <a:gd name="connsiteX167" fmla="*/ 12708282 w 18603203"/>
              <a:gd name="connsiteY167" fmla="*/ 42053 h 253112"/>
              <a:gd name="connsiteX168" fmla="*/ 12692719 w 18603203"/>
              <a:gd name="connsiteY168" fmla="*/ 74402 h 253112"/>
              <a:gd name="connsiteX169" fmla="*/ 12700558 w 18603203"/>
              <a:gd name="connsiteY169" fmla="*/ 70635 h 253112"/>
              <a:gd name="connsiteX170" fmla="*/ 12973942 w 18603203"/>
              <a:gd name="connsiteY170" fmla="*/ 15615 h 253112"/>
              <a:gd name="connsiteX171" fmla="*/ 12976159 w 18603203"/>
              <a:gd name="connsiteY171" fmla="*/ 42053 h 253112"/>
              <a:gd name="connsiteX172" fmla="*/ 12960596 w 18603203"/>
              <a:gd name="connsiteY172" fmla="*/ 74403 h 253112"/>
              <a:gd name="connsiteX173" fmla="*/ 12968437 w 18603203"/>
              <a:gd name="connsiteY173" fmla="*/ 70635 h 253112"/>
              <a:gd name="connsiteX174" fmla="*/ 13241820 w 18603203"/>
              <a:gd name="connsiteY174" fmla="*/ 15615 h 253112"/>
              <a:gd name="connsiteX175" fmla="*/ 13244038 w 18603203"/>
              <a:gd name="connsiteY175" fmla="*/ 42053 h 253112"/>
              <a:gd name="connsiteX176" fmla="*/ 13228475 w 18603203"/>
              <a:gd name="connsiteY176" fmla="*/ 74402 h 253112"/>
              <a:gd name="connsiteX177" fmla="*/ 13236315 w 18603203"/>
              <a:gd name="connsiteY177" fmla="*/ 70635 h 253112"/>
              <a:gd name="connsiteX178" fmla="*/ 13509698 w 18603203"/>
              <a:gd name="connsiteY178" fmla="*/ 15615 h 253112"/>
              <a:gd name="connsiteX179" fmla="*/ 13511916 w 18603203"/>
              <a:gd name="connsiteY179" fmla="*/ 42053 h 253112"/>
              <a:gd name="connsiteX180" fmla="*/ 13496353 w 18603203"/>
              <a:gd name="connsiteY180" fmla="*/ 74402 h 253112"/>
              <a:gd name="connsiteX181" fmla="*/ 13504193 w 18603203"/>
              <a:gd name="connsiteY181" fmla="*/ 70635 h 253112"/>
              <a:gd name="connsiteX182" fmla="*/ 13777576 w 18603203"/>
              <a:gd name="connsiteY182" fmla="*/ 15615 h 253112"/>
              <a:gd name="connsiteX183" fmla="*/ 13779794 w 18603203"/>
              <a:gd name="connsiteY183" fmla="*/ 42053 h 253112"/>
              <a:gd name="connsiteX184" fmla="*/ 13764231 w 18603203"/>
              <a:gd name="connsiteY184" fmla="*/ 74402 h 253112"/>
              <a:gd name="connsiteX185" fmla="*/ 13772071 w 18603203"/>
              <a:gd name="connsiteY185" fmla="*/ 70635 h 253112"/>
              <a:gd name="connsiteX186" fmla="*/ 14045454 w 18603203"/>
              <a:gd name="connsiteY186" fmla="*/ 15615 h 253112"/>
              <a:gd name="connsiteX187" fmla="*/ 14047672 w 18603203"/>
              <a:gd name="connsiteY187" fmla="*/ 42053 h 253112"/>
              <a:gd name="connsiteX188" fmla="*/ 14032109 w 18603203"/>
              <a:gd name="connsiteY188" fmla="*/ 74403 h 253112"/>
              <a:gd name="connsiteX189" fmla="*/ 14039950 w 18603203"/>
              <a:gd name="connsiteY189" fmla="*/ 70635 h 253112"/>
              <a:gd name="connsiteX190" fmla="*/ 14313333 w 18603203"/>
              <a:gd name="connsiteY190" fmla="*/ 15615 h 253112"/>
              <a:gd name="connsiteX191" fmla="*/ 14315551 w 18603203"/>
              <a:gd name="connsiteY191" fmla="*/ 42053 h 253112"/>
              <a:gd name="connsiteX192" fmla="*/ 14299988 w 18603203"/>
              <a:gd name="connsiteY192" fmla="*/ 74402 h 253112"/>
              <a:gd name="connsiteX193" fmla="*/ 14307828 w 18603203"/>
              <a:gd name="connsiteY193" fmla="*/ 70635 h 253112"/>
              <a:gd name="connsiteX194" fmla="*/ 14581211 w 18603203"/>
              <a:gd name="connsiteY194" fmla="*/ 15615 h 253112"/>
              <a:gd name="connsiteX195" fmla="*/ 14583429 w 18603203"/>
              <a:gd name="connsiteY195" fmla="*/ 42053 h 253112"/>
              <a:gd name="connsiteX196" fmla="*/ 14567866 w 18603203"/>
              <a:gd name="connsiteY196" fmla="*/ 74402 h 253112"/>
              <a:gd name="connsiteX197" fmla="*/ 14575706 w 18603203"/>
              <a:gd name="connsiteY197" fmla="*/ 70635 h 253112"/>
              <a:gd name="connsiteX198" fmla="*/ 14849089 w 18603203"/>
              <a:gd name="connsiteY198" fmla="*/ 15615 h 253112"/>
              <a:gd name="connsiteX199" fmla="*/ 14851307 w 18603203"/>
              <a:gd name="connsiteY199" fmla="*/ 42053 h 253112"/>
              <a:gd name="connsiteX200" fmla="*/ 14835744 w 18603203"/>
              <a:gd name="connsiteY200" fmla="*/ 74403 h 253112"/>
              <a:gd name="connsiteX201" fmla="*/ 14843585 w 18603203"/>
              <a:gd name="connsiteY201" fmla="*/ 70635 h 253112"/>
              <a:gd name="connsiteX202" fmla="*/ 15116968 w 18603203"/>
              <a:gd name="connsiteY202" fmla="*/ 15615 h 253112"/>
              <a:gd name="connsiteX203" fmla="*/ 15119186 w 18603203"/>
              <a:gd name="connsiteY203" fmla="*/ 42053 h 253112"/>
              <a:gd name="connsiteX204" fmla="*/ 15103623 w 18603203"/>
              <a:gd name="connsiteY204" fmla="*/ 74402 h 253112"/>
              <a:gd name="connsiteX205" fmla="*/ 15111463 w 18603203"/>
              <a:gd name="connsiteY205" fmla="*/ 70635 h 253112"/>
              <a:gd name="connsiteX206" fmla="*/ 15384846 w 18603203"/>
              <a:gd name="connsiteY206" fmla="*/ 15615 h 253112"/>
              <a:gd name="connsiteX207" fmla="*/ 15387064 w 18603203"/>
              <a:gd name="connsiteY207" fmla="*/ 42053 h 253112"/>
              <a:gd name="connsiteX208" fmla="*/ 15371501 w 18603203"/>
              <a:gd name="connsiteY208" fmla="*/ 74402 h 253112"/>
              <a:gd name="connsiteX209" fmla="*/ 15379341 w 18603203"/>
              <a:gd name="connsiteY209" fmla="*/ 70635 h 253112"/>
              <a:gd name="connsiteX210" fmla="*/ 15652724 w 18603203"/>
              <a:gd name="connsiteY210" fmla="*/ 15615 h 253112"/>
              <a:gd name="connsiteX211" fmla="*/ 15654942 w 18603203"/>
              <a:gd name="connsiteY211" fmla="*/ 42053 h 253112"/>
              <a:gd name="connsiteX212" fmla="*/ 15639379 w 18603203"/>
              <a:gd name="connsiteY212" fmla="*/ 74403 h 253112"/>
              <a:gd name="connsiteX213" fmla="*/ 15647220 w 18603203"/>
              <a:gd name="connsiteY213" fmla="*/ 70635 h 253112"/>
              <a:gd name="connsiteX214" fmla="*/ 15920603 w 18603203"/>
              <a:gd name="connsiteY214" fmla="*/ 15615 h 253112"/>
              <a:gd name="connsiteX215" fmla="*/ 15922821 w 18603203"/>
              <a:gd name="connsiteY215" fmla="*/ 42053 h 253112"/>
              <a:gd name="connsiteX216" fmla="*/ 15907258 w 18603203"/>
              <a:gd name="connsiteY216" fmla="*/ 74402 h 253112"/>
              <a:gd name="connsiteX217" fmla="*/ 15915098 w 18603203"/>
              <a:gd name="connsiteY217" fmla="*/ 70635 h 253112"/>
              <a:gd name="connsiteX218" fmla="*/ 16188481 w 18603203"/>
              <a:gd name="connsiteY218" fmla="*/ 15615 h 253112"/>
              <a:gd name="connsiteX219" fmla="*/ 16190699 w 18603203"/>
              <a:gd name="connsiteY219" fmla="*/ 42053 h 253112"/>
              <a:gd name="connsiteX220" fmla="*/ 16175136 w 18603203"/>
              <a:gd name="connsiteY220" fmla="*/ 74402 h 253112"/>
              <a:gd name="connsiteX221" fmla="*/ 16182976 w 18603203"/>
              <a:gd name="connsiteY221" fmla="*/ 70635 h 253112"/>
              <a:gd name="connsiteX222" fmla="*/ 16456359 w 18603203"/>
              <a:gd name="connsiteY222" fmla="*/ 15615 h 253112"/>
              <a:gd name="connsiteX223" fmla="*/ 16458577 w 18603203"/>
              <a:gd name="connsiteY223" fmla="*/ 42053 h 253112"/>
              <a:gd name="connsiteX224" fmla="*/ 16443014 w 18603203"/>
              <a:gd name="connsiteY224" fmla="*/ 74402 h 253112"/>
              <a:gd name="connsiteX225" fmla="*/ 16450855 w 18603203"/>
              <a:gd name="connsiteY225" fmla="*/ 70635 h 253112"/>
              <a:gd name="connsiteX226" fmla="*/ 16724238 w 18603203"/>
              <a:gd name="connsiteY226" fmla="*/ 15615 h 253112"/>
              <a:gd name="connsiteX227" fmla="*/ 16726456 w 18603203"/>
              <a:gd name="connsiteY227" fmla="*/ 42053 h 253112"/>
              <a:gd name="connsiteX228" fmla="*/ 16710893 w 18603203"/>
              <a:gd name="connsiteY228" fmla="*/ 74402 h 253112"/>
              <a:gd name="connsiteX229" fmla="*/ 16718733 w 18603203"/>
              <a:gd name="connsiteY229" fmla="*/ 70635 h 253112"/>
              <a:gd name="connsiteX230" fmla="*/ 16992116 w 18603203"/>
              <a:gd name="connsiteY230" fmla="*/ 15615 h 253112"/>
              <a:gd name="connsiteX231" fmla="*/ 16994334 w 18603203"/>
              <a:gd name="connsiteY231" fmla="*/ 42053 h 253112"/>
              <a:gd name="connsiteX232" fmla="*/ 16978771 w 18603203"/>
              <a:gd name="connsiteY232" fmla="*/ 74402 h 253112"/>
              <a:gd name="connsiteX233" fmla="*/ 16986611 w 18603203"/>
              <a:gd name="connsiteY233" fmla="*/ 70635 h 253112"/>
              <a:gd name="connsiteX234" fmla="*/ 17259994 w 18603203"/>
              <a:gd name="connsiteY234" fmla="*/ 15615 h 253112"/>
              <a:gd name="connsiteX235" fmla="*/ 17262212 w 18603203"/>
              <a:gd name="connsiteY235" fmla="*/ 42053 h 253112"/>
              <a:gd name="connsiteX236" fmla="*/ 17246648 w 18603203"/>
              <a:gd name="connsiteY236" fmla="*/ 74402 h 253112"/>
              <a:gd name="connsiteX237" fmla="*/ 17254488 w 18603203"/>
              <a:gd name="connsiteY237" fmla="*/ 70635 h 253112"/>
              <a:gd name="connsiteX238" fmla="*/ 17527872 w 18603203"/>
              <a:gd name="connsiteY238" fmla="*/ 15615 h 253112"/>
              <a:gd name="connsiteX239" fmla="*/ 17530090 w 18603203"/>
              <a:gd name="connsiteY239" fmla="*/ 42053 h 253112"/>
              <a:gd name="connsiteX240" fmla="*/ 17514528 w 18603203"/>
              <a:gd name="connsiteY240" fmla="*/ 74402 h 253112"/>
              <a:gd name="connsiteX241" fmla="*/ 17522368 w 18603203"/>
              <a:gd name="connsiteY241" fmla="*/ 70635 h 253112"/>
              <a:gd name="connsiteX242" fmla="*/ 17795750 w 18603203"/>
              <a:gd name="connsiteY242" fmla="*/ 15615 h 253112"/>
              <a:gd name="connsiteX243" fmla="*/ 17797968 w 18603203"/>
              <a:gd name="connsiteY243" fmla="*/ 42053 h 253112"/>
              <a:gd name="connsiteX244" fmla="*/ 17782404 w 18603203"/>
              <a:gd name="connsiteY244" fmla="*/ 74402 h 253112"/>
              <a:gd name="connsiteX245" fmla="*/ 17790244 w 18603203"/>
              <a:gd name="connsiteY245" fmla="*/ 70635 h 253112"/>
              <a:gd name="connsiteX246" fmla="*/ 18063628 w 18603203"/>
              <a:gd name="connsiteY246" fmla="*/ 15615 h 253112"/>
              <a:gd name="connsiteX247" fmla="*/ 18065846 w 18603203"/>
              <a:gd name="connsiteY247" fmla="*/ 42053 h 253112"/>
              <a:gd name="connsiteX248" fmla="*/ 18050284 w 18603203"/>
              <a:gd name="connsiteY248" fmla="*/ 74403 h 253112"/>
              <a:gd name="connsiteX249" fmla="*/ 18058124 w 18603203"/>
              <a:gd name="connsiteY249" fmla="*/ 70635 h 253112"/>
              <a:gd name="connsiteX250" fmla="*/ 18331508 w 18603203"/>
              <a:gd name="connsiteY250" fmla="*/ 15615 h 253112"/>
              <a:gd name="connsiteX251" fmla="*/ 18333724 w 18603203"/>
              <a:gd name="connsiteY251" fmla="*/ 42053 h 253112"/>
              <a:gd name="connsiteX252" fmla="*/ 18318164 w 18603203"/>
              <a:gd name="connsiteY252" fmla="*/ 74397 h 253112"/>
              <a:gd name="connsiteX253" fmla="*/ 18325994 w 18603203"/>
              <a:gd name="connsiteY253" fmla="*/ 70635 h 253112"/>
              <a:gd name="connsiteX254" fmla="*/ 18599376 w 18603203"/>
              <a:gd name="connsiteY254" fmla="*/ 15615 h 253112"/>
              <a:gd name="connsiteX255" fmla="*/ 18428480 w 18603203"/>
              <a:gd name="connsiteY255" fmla="*/ 235979 h 253112"/>
              <a:gd name="connsiteX256" fmla="*/ 18406490 w 18603203"/>
              <a:gd name="connsiteY256" fmla="*/ 253112 h 253112"/>
              <a:gd name="connsiteX257" fmla="*/ 1118595 w 18603203"/>
              <a:gd name="connsiteY257" fmla="*/ 253112 h 253112"/>
              <a:gd name="connsiteX258" fmla="*/ 1709315 w 18603203"/>
              <a:gd name="connsiteY258" fmla="*/ 74402 h 253112"/>
              <a:gd name="connsiteX259" fmla="*/ 1717155 w 18603203"/>
              <a:gd name="connsiteY259" fmla="*/ 70635 h 253112"/>
              <a:gd name="connsiteX260" fmla="*/ 1959231 w 18603203"/>
              <a:gd name="connsiteY260" fmla="*/ 531 h 253112"/>
              <a:gd name="connsiteX0" fmla="*/ 1118595 w 18603203"/>
              <a:gd name="connsiteY0" fmla="*/ 253112 h 344552"/>
              <a:gd name="connsiteX1" fmla="*/ 1709315 w 18603203"/>
              <a:gd name="connsiteY1" fmla="*/ 74402 h 344552"/>
              <a:gd name="connsiteX2" fmla="*/ 1717155 w 18603203"/>
              <a:gd name="connsiteY2" fmla="*/ 70635 h 344552"/>
              <a:gd name="connsiteX3" fmla="*/ 1959231 w 18603203"/>
              <a:gd name="connsiteY3" fmla="*/ 531 h 344552"/>
              <a:gd name="connsiteX4" fmla="*/ 1990538 w 18603203"/>
              <a:gd name="connsiteY4" fmla="*/ 15615 h 344552"/>
              <a:gd name="connsiteX5" fmla="*/ 1992756 w 18603203"/>
              <a:gd name="connsiteY5" fmla="*/ 42053 h 344552"/>
              <a:gd name="connsiteX6" fmla="*/ 1977193 w 18603203"/>
              <a:gd name="connsiteY6" fmla="*/ 74402 h 344552"/>
              <a:gd name="connsiteX7" fmla="*/ 1985034 w 18603203"/>
              <a:gd name="connsiteY7" fmla="*/ 70635 h 344552"/>
              <a:gd name="connsiteX8" fmla="*/ 2227110 w 18603203"/>
              <a:gd name="connsiteY8" fmla="*/ 531 h 344552"/>
              <a:gd name="connsiteX9" fmla="*/ 2258416 w 18603203"/>
              <a:gd name="connsiteY9" fmla="*/ 15615 h 344552"/>
              <a:gd name="connsiteX10" fmla="*/ 2260635 w 18603203"/>
              <a:gd name="connsiteY10" fmla="*/ 42053 h 344552"/>
              <a:gd name="connsiteX11" fmla="*/ 2245072 w 18603203"/>
              <a:gd name="connsiteY11" fmla="*/ 74402 h 344552"/>
              <a:gd name="connsiteX12" fmla="*/ 2252911 w 18603203"/>
              <a:gd name="connsiteY12" fmla="*/ 70635 h 344552"/>
              <a:gd name="connsiteX13" fmla="*/ 2494988 w 18603203"/>
              <a:gd name="connsiteY13" fmla="*/ 531 h 344552"/>
              <a:gd name="connsiteX14" fmla="*/ 2526294 w 18603203"/>
              <a:gd name="connsiteY14" fmla="*/ 15615 h 344552"/>
              <a:gd name="connsiteX15" fmla="*/ 2528513 w 18603203"/>
              <a:gd name="connsiteY15" fmla="*/ 42053 h 344552"/>
              <a:gd name="connsiteX16" fmla="*/ 2512950 w 18603203"/>
              <a:gd name="connsiteY16" fmla="*/ 74402 h 344552"/>
              <a:gd name="connsiteX17" fmla="*/ 2520789 w 18603203"/>
              <a:gd name="connsiteY17" fmla="*/ 70635 h 344552"/>
              <a:gd name="connsiteX18" fmla="*/ 2794172 w 18603203"/>
              <a:gd name="connsiteY18" fmla="*/ 15615 h 344552"/>
              <a:gd name="connsiteX19" fmla="*/ 2796390 w 18603203"/>
              <a:gd name="connsiteY19" fmla="*/ 42053 h 344552"/>
              <a:gd name="connsiteX20" fmla="*/ 2780827 w 18603203"/>
              <a:gd name="connsiteY20" fmla="*/ 74403 h 344552"/>
              <a:gd name="connsiteX21" fmla="*/ 2788668 w 18603203"/>
              <a:gd name="connsiteY21" fmla="*/ 70635 h 344552"/>
              <a:gd name="connsiteX22" fmla="*/ 3062051 w 18603203"/>
              <a:gd name="connsiteY22" fmla="*/ 15615 h 344552"/>
              <a:gd name="connsiteX23" fmla="*/ 3064269 w 18603203"/>
              <a:gd name="connsiteY23" fmla="*/ 42053 h 344552"/>
              <a:gd name="connsiteX24" fmla="*/ 3048707 w 18603203"/>
              <a:gd name="connsiteY24" fmla="*/ 74402 h 344552"/>
              <a:gd name="connsiteX25" fmla="*/ 3056545 w 18603203"/>
              <a:gd name="connsiteY25" fmla="*/ 70635 h 344552"/>
              <a:gd name="connsiteX26" fmla="*/ 3329929 w 18603203"/>
              <a:gd name="connsiteY26" fmla="*/ 15615 h 344552"/>
              <a:gd name="connsiteX27" fmla="*/ 3332147 w 18603203"/>
              <a:gd name="connsiteY27" fmla="*/ 42053 h 344552"/>
              <a:gd name="connsiteX28" fmla="*/ 3316584 w 18603203"/>
              <a:gd name="connsiteY28" fmla="*/ 74402 h 344552"/>
              <a:gd name="connsiteX29" fmla="*/ 3324424 w 18603203"/>
              <a:gd name="connsiteY29" fmla="*/ 70635 h 344552"/>
              <a:gd name="connsiteX30" fmla="*/ 3597807 w 18603203"/>
              <a:gd name="connsiteY30" fmla="*/ 15615 h 344552"/>
              <a:gd name="connsiteX31" fmla="*/ 3600025 w 18603203"/>
              <a:gd name="connsiteY31" fmla="*/ 42053 h 344552"/>
              <a:gd name="connsiteX32" fmla="*/ 3584462 w 18603203"/>
              <a:gd name="connsiteY32" fmla="*/ 74403 h 344552"/>
              <a:gd name="connsiteX33" fmla="*/ 3592302 w 18603203"/>
              <a:gd name="connsiteY33" fmla="*/ 70635 h 344552"/>
              <a:gd name="connsiteX34" fmla="*/ 3865687 w 18603203"/>
              <a:gd name="connsiteY34" fmla="*/ 15615 h 344552"/>
              <a:gd name="connsiteX35" fmla="*/ 3867904 w 18603203"/>
              <a:gd name="connsiteY35" fmla="*/ 42053 h 344552"/>
              <a:gd name="connsiteX36" fmla="*/ 3852340 w 18603203"/>
              <a:gd name="connsiteY36" fmla="*/ 74402 h 344552"/>
              <a:gd name="connsiteX37" fmla="*/ 3860182 w 18603203"/>
              <a:gd name="connsiteY37" fmla="*/ 70635 h 344552"/>
              <a:gd name="connsiteX38" fmla="*/ 4133563 w 18603203"/>
              <a:gd name="connsiteY38" fmla="*/ 15615 h 344552"/>
              <a:gd name="connsiteX39" fmla="*/ 4135782 w 18603203"/>
              <a:gd name="connsiteY39" fmla="*/ 42053 h 344552"/>
              <a:gd name="connsiteX40" fmla="*/ 4120220 w 18603203"/>
              <a:gd name="connsiteY40" fmla="*/ 74402 h 344552"/>
              <a:gd name="connsiteX41" fmla="*/ 4128058 w 18603203"/>
              <a:gd name="connsiteY41" fmla="*/ 70635 h 344552"/>
              <a:gd name="connsiteX42" fmla="*/ 4401442 w 18603203"/>
              <a:gd name="connsiteY42" fmla="*/ 15615 h 344552"/>
              <a:gd name="connsiteX43" fmla="*/ 4403659 w 18603203"/>
              <a:gd name="connsiteY43" fmla="*/ 42053 h 344552"/>
              <a:gd name="connsiteX44" fmla="*/ 4388096 w 18603203"/>
              <a:gd name="connsiteY44" fmla="*/ 74403 h 344552"/>
              <a:gd name="connsiteX45" fmla="*/ 4395937 w 18603203"/>
              <a:gd name="connsiteY45" fmla="*/ 70635 h 344552"/>
              <a:gd name="connsiteX46" fmla="*/ 4669320 w 18603203"/>
              <a:gd name="connsiteY46" fmla="*/ 15615 h 344552"/>
              <a:gd name="connsiteX47" fmla="*/ 4671539 w 18603203"/>
              <a:gd name="connsiteY47" fmla="*/ 42053 h 344552"/>
              <a:gd name="connsiteX48" fmla="*/ 4655975 w 18603203"/>
              <a:gd name="connsiteY48" fmla="*/ 74402 h 344552"/>
              <a:gd name="connsiteX49" fmla="*/ 4663815 w 18603203"/>
              <a:gd name="connsiteY49" fmla="*/ 70635 h 344552"/>
              <a:gd name="connsiteX50" fmla="*/ 4937198 w 18603203"/>
              <a:gd name="connsiteY50" fmla="*/ 15615 h 344552"/>
              <a:gd name="connsiteX51" fmla="*/ 4939416 w 18603203"/>
              <a:gd name="connsiteY51" fmla="*/ 42053 h 344552"/>
              <a:gd name="connsiteX52" fmla="*/ 4923853 w 18603203"/>
              <a:gd name="connsiteY52" fmla="*/ 74402 h 344552"/>
              <a:gd name="connsiteX53" fmla="*/ 4931693 w 18603203"/>
              <a:gd name="connsiteY53" fmla="*/ 70635 h 344552"/>
              <a:gd name="connsiteX54" fmla="*/ 5205076 w 18603203"/>
              <a:gd name="connsiteY54" fmla="*/ 15615 h 344552"/>
              <a:gd name="connsiteX55" fmla="*/ 5207294 w 18603203"/>
              <a:gd name="connsiteY55" fmla="*/ 42053 h 344552"/>
              <a:gd name="connsiteX56" fmla="*/ 5191731 w 18603203"/>
              <a:gd name="connsiteY56" fmla="*/ 74402 h 344552"/>
              <a:gd name="connsiteX57" fmla="*/ 5199571 w 18603203"/>
              <a:gd name="connsiteY57" fmla="*/ 70635 h 344552"/>
              <a:gd name="connsiteX58" fmla="*/ 5472954 w 18603203"/>
              <a:gd name="connsiteY58" fmla="*/ 15615 h 344552"/>
              <a:gd name="connsiteX59" fmla="*/ 5475172 w 18603203"/>
              <a:gd name="connsiteY59" fmla="*/ 42053 h 344552"/>
              <a:gd name="connsiteX60" fmla="*/ 5459609 w 18603203"/>
              <a:gd name="connsiteY60" fmla="*/ 74403 h 344552"/>
              <a:gd name="connsiteX61" fmla="*/ 5467451 w 18603203"/>
              <a:gd name="connsiteY61" fmla="*/ 70635 h 344552"/>
              <a:gd name="connsiteX62" fmla="*/ 5740834 w 18603203"/>
              <a:gd name="connsiteY62" fmla="*/ 15615 h 344552"/>
              <a:gd name="connsiteX63" fmla="*/ 5743051 w 18603203"/>
              <a:gd name="connsiteY63" fmla="*/ 42053 h 344552"/>
              <a:gd name="connsiteX64" fmla="*/ 5727489 w 18603203"/>
              <a:gd name="connsiteY64" fmla="*/ 74402 h 344552"/>
              <a:gd name="connsiteX65" fmla="*/ 5735329 w 18603203"/>
              <a:gd name="connsiteY65" fmla="*/ 70635 h 344552"/>
              <a:gd name="connsiteX66" fmla="*/ 6008712 w 18603203"/>
              <a:gd name="connsiteY66" fmla="*/ 15615 h 344552"/>
              <a:gd name="connsiteX67" fmla="*/ 6010930 w 18603203"/>
              <a:gd name="connsiteY67" fmla="*/ 42053 h 344552"/>
              <a:gd name="connsiteX68" fmla="*/ 5995367 w 18603203"/>
              <a:gd name="connsiteY68" fmla="*/ 74402 h 344552"/>
              <a:gd name="connsiteX69" fmla="*/ 6003207 w 18603203"/>
              <a:gd name="connsiteY69" fmla="*/ 70635 h 344552"/>
              <a:gd name="connsiteX70" fmla="*/ 6276590 w 18603203"/>
              <a:gd name="connsiteY70" fmla="*/ 15615 h 344552"/>
              <a:gd name="connsiteX71" fmla="*/ 6278808 w 18603203"/>
              <a:gd name="connsiteY71" fmla="*/ 42053 h 344552"/>
              <a:gd name="connsiteX72" fmla="*/ 6263245 w 18603203"/>
              <a:gd name="connsiteY72" fmla="*/ 74403 h 344552"/>
              <a:gd name="connsiteX73" fmla="*/ 6271086 w 18603203"/>
              <a:gd name="connsiteY73" fmla="*/ 70635 h 344552"/>
              <a:gd name="connsiteX74" fmla="*/ 6544468 w 18603203"/>
              <a:gd name="connsiteY74" fmla="*/ 15615 h 344552"/>
              <a:gd name="connsiteX75" fmla="*/ 6546687 w 18603203"/>
              <a:gd name="connsiteY75" fmla="*/ 42053 h 344552"/>
              <a:gd name="connsiteX76" fmla="*/ 6531124 w 18603203"/>
              <a:gd name="connsiteY76" fmla="*/ 74402 h 344552"/>
              <a:gd name="connsiteX77" fmla="*/ 6538963 w 18603203"/>
              <a:gd name="connsiteY77" fmla="*/ 70635 h 344552"/>
              <a:gd name="connsiteX78" fmla="*/ 6812346 w 18603203"/>
              <a:gd name="connsiteY78" fmla="*/ 15615 h 344552"/>
              <a:gd name="connsiteX79" fmla="*/ 6814565 w 18603203"/>
              <a:gd name="connsiteY79" fmla="*/ 42053 h 344552"/>
              <a:gd name="connsiteX80" fmla="*/ 6799001 w 18603203"/>
              <a:gd name="connsiteY80" fmla="*/ 74402 h 344552"/>
              <a:gd name="connsiteX81" fmla="*/ 6806841 w 18603203"/>
              <a:gd name="connsiteY81" fmla="*/ 70635 h 344552"/>
              <a:gd name="connsiteX82" fmla="*/ 7080224 w 18603203"/>
              <a:gd name="connsiteY82" fmla="*/ 15615 h 344552"/>
              <a:gd name="connsiteX83" fmla="*/ 7082443 w 18603203"/>
              <a:gd name="connsiteY83" fmla="*/ 42053 h 344552"/>
              <a:gd name="connsiteX84" fmla="*/ 7066879 w 18603203"/>
              <a:gd name="connsiteY84" fmla="*/ 74403 h 344552"/>
              <a:gd name="connsiteX85" fmla="*/ 7074720 w 18603203"/>
              <a:gd name="connsiteY85" fmla="*/ 70635 h 344552"/>
              <a:gd name="connsiteX86" fmla="*/ 7348104 w 18603203"/>
              <a:gd name="connsiteY86" fmla="*/ 15615 h 344552"/>
              <a:gd name="connsiteX87" fmla="*/ 7350321 w 18603203"/>
              <a:gd name="connsiteY87" fmla="*/ 42053 h 344552"/>
              <a:gd name="connsiteX88" fmla="*/ 7334758 w 18603203"/>
              <a:gd name="connsiteY88" fmla="*/ 74402 h 344552"/>
              <a:gd name="connsiteX89" fmla="*/ 7342598 w 18603203"/>
              <a:gd name="connsiteY89" fmla="*/ 70635 h 344552"/>
              <a:gd name="connsiteX90" fmla="*/ 7615982 w 18603203"/>
              <a:gd name="connsiteY90" fmla="*/ 15615 h 344552"/>
              <a:gd name="connsiteX91" fmla="*/ 7618199 w 18603203"/>
              <a:gd name="connsiteY91" fmla="*/ 42053 h 344552"/>
              <a:gd name="connsiteX92" fmla="*/ 7602637 w 18603203"/>
              <a:gd name="connsiteY92" fmla="*/ 74402 h 344552"/>
              <a:gd name="connsiteX93" fmla="*/ 7610477 w 18603203"/>
              <a:gd name="connsiteY93" fmla="*/ 70635 h 344552"/>
              <a:gd name="connsiteX94" fmla="*/ 7883860 w 18603203"/>
              <a:gd name="connsiteY94" fmla="*/ 15615 h 344552"/>
              <a:gd name="connsiteX95" fmla="*/ 7886077 w 18603203"/>
              <a:gd name="connsiteY95" fmla="*/ 42053 h 344552"/>
              <a:gd name="connsiteX96" fmla="*/ 7870515 w 18603203"/>
              <a:gd name="connsiteY96" fmla="*/ 74402 h 344552"/>
              <a:gd name="connsiteX97" fmla="*/ 7878356 w 18603203"/>
              <a:gd name="connsiteY97" fmla="*/ 70635 h 344552"/>
              <a:gd name="connsiteX98" fmla="*/ 8151739 w 18603203"/>
              <a:gd name="connsiteY98" fmla="*/ 15615 h 344552"/>
              <a:gd name="connsiteX99" fmla="*/ 8153957 w 18603203"/>
              <a:gd name="connsiteY99" fmla="*/ 42053 h 344552"/>
              <a:gd name="connsiteX100" fmla="*/ 8138394 w 18603203"/>
              <a:gd name="connsiteY100" fmla="*/ 74402 h 344552"/>
              <a:gd name="connsiteX101" fmla="*/ 8146234 w 18603203"/>
              <a:gd name="connsiteY101" fmla="*/ 70635 h 344552"/>
              <a:gd name="connsiteX102" fmla="*/ 8419617 w 18603203"/>
              <a:gd name="connsiteY102" fmla="*/ 15615 h 344552"/>
              <a:gd name="connsiteX103" fmla="*/ 8421835 w 18603203"/>
              <a:gd name="connsiteY103" fmla="*/ 42053 h 344552"/>
              <a:gd name="connsiteX104" fmla="*/ 8406272 w 18603203"/>
              <a:gd name="connsiteY104" fmla="*/ 74402 h 344552"/>
              <a:gd name="connsiteX105" fmla="*/ 8414112 w 18603203"/>
              <a:gd name="connsiteY105" fmla="*/ 70635 h 344552"/>
              <a:gd name="connsiteX106" fmla="*/ 8687494 w 18603203"/>
              <a:gd name="connsiteY106" fmla="*/ 15615 h 344552"/>
              <a:gd name="connsiteX107" fmla="*/ 8689713 w 18603203"/>
              <a:gd name="connsiteY107" fmla="*/ 42053 h 344552"/>
              <a:gd name="connsiteX108" fmla="*/ 8674150 w 18603203"/>
              <a:gd name="connsiteY108" fmla="*/ 74402 h 344552"/>
              <a:gd name="connsiteX109" fmla="*/ 8681990 w 18603203"/>
              <a:gd name="connsiteY109" fmla="*/ 70635 h 344552"/>
              <a:gd name="connsiteX110" fmla="*/ 8955372 w 18603203"/>
              <a:gd name="connsiteY110" fmla="*/ 15615 h 344552"/>
              <a:gd name="connsiteX111" fmla="*/ 8957590 w 18603203"/>
              <a:gd name="connsiteY111" fmla="*/ 42053 h 344552"/>
              <a:gd name="connsiteX112" fmla="*/ 8942027 w 18603203"/>
              <a:gd name="connsiteY112" fmla="*/ 74402 h 344552"/>
              <a:gd name="connsiteX113" fmla="*/ 8949867 w 18603203"/>
              <a:gd name="connsiteY113" fmla="*/ 70635 h 344552"/>
              <a:gd name="connsiteX114" fmla="*/ 9223250 w 18603203"/>
              <a:gd name="connsiteY114" fmla="*/ 15615 h 344552"/>
              <a:gd name="connsiteX115" fmla="*/ 9225468 w 18603203"/>
              <a:gd name="connsiteY115" fmla="*/ 42053 h 344552"/>
              <a:gd name="connsiteX116" fmla="*/ 9209905 w 18603203"/>
              <a:gd name="connsiteY116" fmla="*/ 74402 h 344552"/>
              <a:gd name="connsiteX117" fmla="*/ 9217745 w 18603203"/>
              <a:gd name="connsiteY117" fmla="*/ 70635 h 344552"/>
              <a:gd name="connsiteX118" fmla="*/ 9491128 w 18603203"/>
              <a:gd name="connsiteY118" fmla="*/ 15615 h 344552"/>
              <a:gd name="connsiteX119" fmla="*/ 9493346 w 18603203"/>
              <a:gd name="connsiteY119" fmla="*/ 42053 h 344552"/>
              <a:gd name="connsiteX120" fmla="*/ 9477783 w 18603203"/>
              <a:gd name="connsiteY120" fmla="*/ 74403 h 344552"/>
              <a:gd name="connsiteX121" fmla="*/ 9485624 w 18603203"/>
              <a:gd name="connsiteY121" fmla="*/ 70635 h 344552"/>
              <a:gd name="connsiteX122" fmla="*/ 9759007 w 18603203"/>
              <a:gd name="connsiteY122" fmla="*/ 15615 h 344552"/>
              <a:gd name="connsiteX123" fmla="*/ 9761225 w 18603203"/>
              <a:gd name="connsiteY123" fmla="*/ 42053 h 344552"/>
              <a:gd name="connsiteX124" fmla="*/ 9745665 w 18603203"/>
              <a:gd name="connsiteY124" fmla="*/ 74397 h 344552"/>
              <a:gd name="connsiteX125" fmla="*/ 9753494 w 18603203"/>
              <a:gd name="connsiteY125" fmla="*/ 70635 h 344552"/>
              <a:gd name="connsiteX126" fmla="*/ 10026877 w 18603203"/>
              <a:gd name="connsiteY126" fmla="*/ 15615 h 344552"/>
              <a:gd name="connsiteX127" fmla="*/ 10029095 w 18603203"/>
              <a:gd name="connsiteY127" fmla="*/ 42053 h 344552"/>
              <a:gd name="connsiteX128" fmla="*/ 10013331 w 18603203"/>
              <a:gd name="connsiteY128" fmla="*/ 74821 h 344552"/>
              <a:gd name="connsiteX129" fmla="*/ 10021777 w 18603203"/>
              <a:gd name="connsiteY129" fmla="*/ 70635 h 344552"/>
              <a:gd name="connsiteX130" fmla="*/ 10231511 w 18603203"/>
              <a:gd name="connsiteY130" fmla="*/ 1350 h 344552"/>
              <a:gd name="connsiteX131" fmla="*/ 10295160 w 18603203"/>
              <a:gd name="connsiteY131" fmla="*/ 15615 h 344552"/>
              <a:gd name="connsiteX132" fmla="*/ 10297378 w 18603203"/>
              <a:gd name="connsiteY132" fmla="*/ 42053 h 344552"/>
              <a:gd name="connsiteX133" fmla="*/ 10281815 w 18603203"/>
              <a:gd name="connsiteY133" fmla="*/ 74402 h 344552"/>
              <a:gd name="connsiteX134" fmla="*/ 10289655 w 18603203"/>
              <a:gd name="connsiteY134" fmla="*/ 70635 h 344552"/>
              <a:gd name="connsiteX135" fmla="*/ 10531731 w 18603203"/>
              <a:gd name="connsiteY135" fmla="*/ 531 h 344552"/>
              <a:gd name="connsiteX136" fmla="*/ 10563038 w 18603203"/>
              <a:gd name="connsiteY136" fmla="*/ 15615 h 344552"/>
              <a:gd name="connsiteX137" fmla="*/ 10565256 w 18603203"/>
              <a:gd name="connsiteY137" fmla="*/ 42053 h 344552"/>
              <a:gd name="connsiteX138" fmla="*/ 10549693 w 18603203"/>
              <a:gd name="connsiteY138" fmla="*/ 74402 h 344552"/>
              <a:gd name="connsiteX139" fmla="*/ 10557534 w 18603203"/>
              <a:gd name="connsiteY139" fmla="*/ 70635 h 344552"/>
              <a:gd name="connsiteX140" fmla="*/ 10799610 w 18603203"/>
              <a:gd name="connsiteY140" fmla="*/ 531 h 344552"/>
              <a:gd name="connsiteX141" fmla="*/ 10830916 w 18603203"/>
              <a:gd name="connsiteY141" fmla="*/ 15615 h 344552"/>
              <a:gd name="connsiteX142" fmla="*/ 10833135 w 18603203"/>
              <a:gd name="connsiteY142" fmla="*/ 42053 h 344552"/>
              <a:gd name="connsiteX143" fmla="*/ 10817572 w 18603203"/>
              <a:gd name="connsiteY143" fmla="*/ 74402 h 344552"/>
              <a:gd name="connsiteX144" fmla="*/ 10825411 w 18603203"/>
              <a:gd name="connsiteY144" fmla="*/ 70635 h 344552"/>
              <a:gd name="connsiteX145" fmla="*/ 11098793 w 18603203"/>
              <a:gd name="connsiteY145" fmla="*/ 15615 h 344552"/>
              <a:gd name="connsiteX146" fmla="*/ 11101012 w 18603203"/>
              <a:gd name="connsiteY146" fmla="*/ 42053 h 344552"/>
              <a:gd name="connsiteX147" fmla="*/ 11085450 w 18603203"/>
              <a:gd name="connsiteY147" fmla="*/ 74402 h 344552"/>
              <a:gd name="connsiteX148" fmla="*/ 11093289 w 18603203"/>
              <a:gd name="connsiteY148" fmla="*/ 70635 h 344552"/>
              <a:gd name="connsiteX149" fmla="*/ 11366672 w 18603203"/>
              <a:gd name="connsiteY149" fmla="*/ 15615 h 344552"/>
              <a:gd name="connsiteX150" fmla="*/ 11368890 w 18603203"/>
              <a:gd name="connsiteY150" fmla="*/ 42053 h 344552"/>
              <a:gd name="connsiteX151" fmla="*/ 11353327 w 18603203"/>
              <a:gd name="connsiteY151" fmla="*/ 74403 h 344552"/>
              <a:gd name="connsiteX152" fmla="*/ 11361168 w 18603203"/>
              <a:gd name="connsiteY152" fmla="*/ 70635 h 344552"/>
              <a:gd name="connsiteX153" fmla="*/ 11634551 w 18603203"/>
              <a:gd name="connsiteY153" fmla="*/ 15615 h 344552"/>
              <a:gd name="connsiteX154" fmla="*/ 11636769 w 18603203"/>
              <a:gd name="connsiteY154" fmla="*/ 42053 h 344552"/>
              <a:gd name="connsiteX155" fmla="*/ 11621207 w 18603203"/>
              <a:gd name="connsiteY155" fmla="*/ 74402 h 344552"/>
              <a:gd name="connsiteX156" fmla="*/ 11629045 w 18603203"/>
              <a:gd name="connsiteY156" fmla="*/ 70635 h 344552"/>
              <a:gd name="connsiteX157" fmla="*/ 11902429 w 18603203"/>
              <a:gd name="connsiteY157" fmla="*/ 15615 h 344552"/>
              <a:gd name="connsiteX158" fmla="*/ 11904647 w 18603203"/>
              <a:gd name="connsiteY158" fmla="*/ 42053 h 344552"/>
              <a:gd name="connsiteX159" fmla="*/ 11889084 w 18603203"/>
              <a:gd name="connsiteY159" fmla="*/ 74402 h 344552"/>
              <a:gd name="connsiteX160" fmla="*/ 11896924 w 18603203"/>
              <a:gd name="connsiteY160" fmla="*/ 70635 h 344552"/>
              <a:gd name="connsiteX161" fmla="*/ 12170307 w 18603203"/>
              <a:gd name="connsiteY161" fmla="*/ 15615 h 344552"/>
              <a:gd name="connsiteX162" fmla="*/ 12172525 w 18603203"/>
              <a:gd name="connsiteY162" fmla="*/ 42053 h 344552"/>
              <a:gd name="connsiteX163" fmla="*/ 12156962 w 18603203"/>
              <a:gd name="connsiteY163" fmla="*/ 74403 h 344552"/>
              <a:gd name="connsiteX164" fmla="*/ 12164802 w 18603203"/>
              <a:gd name="connsiteY164" fmla="*/ 70635 h 344552"/>
              <a:gd name="connsiteX165" fmla="*/ 12438186 w 18603203"/>
              <a:gd name="connsiteY165" fmla="*/ 15615 h 344552"/>
              <a:gd name="connsiteX166" fmla="*/ 12440404 w 18603203"/>
              <a:gd name="connsiteY166" fmla="*/ 42053 h 344552"/>
              <a:gd name="connsiteX167" fmla="*/ 12424840 w 18603203"/>
              <a:gd name="connsiteY167" fmla="*/ 74402 h 344552"/>
              <a:gd name="connsiteX168" fmla="*/ 12432681 w 18603203"/>
              <a:gd name="connsiteY168" fmla="*/ 70635 h 344552"/>
              <a:gd name="connsiteX169" fmla="*/ 12706063 w 18603203"/>
              <a:gd name="connsiteY169" fmla="*/ 15615 h 344552"/>
              <a:gd name="connsiteX170" fmla="*/ 12708282 w 18603203"/>
              <a:gd name="connsiteY170" fmla="*/ 42053 h 344552"/>
              <a:gd name="connsiteX171" fmla="*/ 12692719 w 18603203"/>
              <a:gd name="connsiteY171" fmla="*/ 74402 h 344552"/>
              <a:gd name="connsiteX172" fmla="*/ 12700558 w 18603203"/>
              <a:gd name="connsiteY172" fmla="*/ 70635 h 344552"/>
              <a:gd name="connsiteX173" fmla="*/ 12973942 w 18603203"/>
              <a:gd name="connsiteY173" fmla="*/ 15615 h 344552"/>
              <a:gd name="connsiteX174" fmla="*/ 12976159 w 18603203"/>
              <a:gd name="connsiteY174" fmla="*/ 42053 h 344552"/>
              <a:gd name="connsiteX175" fmla="*/ 12960596 w 18603203"/>
              <a:gd name="connsiteY175" fmla="*/ 74403 h 344552"/>
              <a:gd name="connsiteX176" fmla="*/ 12968437 w 18603203"/>
              <a:gd name="connsiteY176" fmla="*/ 70635 h 344552"/>
              <a:gd name="connsiteX177" fmla="*/ 13241820 w 18603203"/>
              <a:gd name="connsiteY177" fmla="*/ 15615 h 344552"/>
              <a:gd name="connsiteX178" fmla="*/ 13244038 w 18603203"/>
              <a:gd name="connsiteY178" fmla="*/ 42053 h 344552"/>
              <a:gd name="connsiteX179" fmla="*/ 13228475 w 18603203"/>
              <a:gd name="connsiteY179" fmla="*/ 74402 h 344552"/>
              <a:gd name="connsiteX180" fmla="*/ 13236315 w 18603203"/>
              <a:gd name="connsiteY180" fmla="*/ 70635 h 344552"/>
              <a:gd name="connsiteX181" fmla="*/ 13509698 w 18603203"/>
              <a:gd name="connsiteY181" fmla="*/ 15615 h 344552"/>
              <a:gd name="connsiteX182" fmla="*/ 13511916 w 18603203"/>
              <a:gd name="connsiteY182" fmla="*/ 42053 h 344552"/>
              <a:gd name="connsiteX183" fmla="*/ 13496353 w 18603203"/>
              <a:gd name="connsiteY183" fmla="*/ 74402 h 344552"/>
              <a:gd name="connsiteX184" fmla="*/ 13504193 w 18603203"/>
              <a:gd name="connsiteY184" fmla="*/ 70635 h 344552"/>
              <a:gd name="connsiteX185" fmla="*/ 13777576 w 18603203"/>
              <a:gd name="connsiteY185" fmla="*/ 15615 h 344552"/>
              <a:gd name="connsiteX186" fmla="*/ 13779794 w 18603203"/>
              <a:gd name="connsiteY186" fmla="*/ 42053 h 344552"/>
              <a:gd name="connsiteX187" fmla="*/ 13764231 w 18603203"/>
              <a:gd name="connsiteY187" fmla="*/ 74402 h 344552"/>
              <a:gd name="connsiteX188" fmla="*/ 13772071 w 18603203"/>
              <a:gd name="connsiteY188" fmla="*/ 70635 h 344552"/>
              <a:gd name="connsiteX189" fmla="*/ 14045454 w 18603203"/>
              <a:gd name="connsiteY189" fmla="*/ 15615 h 344552"/>
              <a:gd name="connsiteX190" fmla="*/ 14047672 w 18603203"/>
              <a:gd name="connsiteY190" fmla="*/ 42053 h 344552"/>
              <a:gd name="connsiteX191" fmla="*/ 14032109 w 18603203"/>
              <a:gd name="connsiteY191" fmla="*/ 74403 h 344552"/>
              <a:gd name="connsiteX192" fmla="*/ 14039950 w 18603203"/>
              <a:gd name="connsiteY192" fmla="*/ 70635 h 344552"/>
              <a:gd name="connsiteX193" fmla="*/ 14313333 w 18603203"/>
              <a:gd name="connsiteY193" fmla="*/ 15615 h 344552"/>
              <a:gd name="connsiteX194" fmla="*/ 14315551 w 18603203"/>
              <a:gd name="connsiteY194" fmla="*/ 42053 h 344552"/>
              <a:gd name="connsiteX195" fmla="*/ 14299988 w 18603203"/>
              <a:gd name="connsiteY195" fmla="*/ 74402 h 344552"/>
              <a:gd name="connsiteX196" fmla="*/ 14307828 w 18603203"/>
              <a:gd name="connsiteY196" fmla="*/ 70635 h 344552"/>
              <a:gd name="connsiteX197" fmla="*/ 14581211 w 18603203"/>
              <a:gd name="connsiteY197" fmla="*/ 15615 h 344552"/>
              <a:gd name="connsiteX198" fmla="*/ 14583429 w 18603203"/>
              <a:gd name="connsiteY198" fmla="*/ 42053 h 344552"/>
              <a:gd name="connsiteX199" fmla="*/ 14567866 w 18603203"/>
              <a:gd name="connsiteY199" fmla="*/ 74402 h 344552"/>
              <a:gd name="connsiteX200" fmla="*/ 14575706 w 18603203"/>
              <a:gd name="connsiteY200" fmla="*/ 70635 h 344552"/>
              <a:gd name="connsiteX201" fmla="*/ 14849089 w 18603203"/>
              <a:gd name="connsiteY201" fmla="*/ 15615 h 344552"/>
              <a:gd name="connsiteX202" fmla="*/ 14851307 w 18603203"/>
              <a:gd name="connsiteY202" fmla="*/ 42053 h 344552"/>
              <a:gd name="connsiteX203" fmla="*/ 14835744 w 18603203"/>
              <a:gd name="connsiteY203" fmla="*/ 74403 h 344552"/>
              <a:gd name="connsiteX204" fmla="*/ 14843585 w 18603203"/>
              <a:gd name="connsiteY204" fmla="*/ 70635 h 344552"/>
              <a:gd name="connsiteX205" fmla="*/ 15116968 w 18603203"/>
              <a:gd name="connsiteY205" fmla="*/ 15615 h 344552"/>
              <a:gd name="connsiteX206" fmla="*/ 15119186 w 18603203"/>
              <a:gd name="connsiteY206" fmla="*/ 42053 h 344552"/>
              <a:gd name="connsiteX207" fmla="*/ 15103623 w 18603203"/>
              <a:gd name="connsiteY207" fmla="*/ 74402 h 344552"/>
              <a:gd name="connsiteX208" fmla="*/ 15111463 w 18603203"/>
              <a:gd name="connsiteY208" fmla="*/ 70635 h 344552"/>
              <a:gd name="connsiteX209" fmla="*/ 15384846 w 18603203"/>
              <a:gd name="connsiteY209" fmla="*/ 15615 h 344552"/>
              <a:gd name="connsiteX210" fmla="*/ 15387064 w 18603203"/>
              <a:gd name="connsiteY210" fmla="*/ 42053 h 344552"/>
              <a:gd name="connsiteX211" fmla="*/ 15371501 w 18603203"/>
              <a:gd name="connsiteY211" fmla="*/ 74402 h 344552"/>
              <a:gd name="connsiteX212" fmla="*/ 15379341 w 18603203"/>
              <a:gd name="connsiteY212" fmla="*/ 70635 h 344552"/>
              <a:gd name="connsiteX213" fmla="*/ 15652724 w 18603203"/>
              <a:gd name="connsiteY213" fmla="*/ 15615 h 344552"/>
              <a:gd name="connsiteX214" fmla="*/ 15654942 w 18603203"/>
              <a:gd name="connsiteY214" fmla="*/ 42053 h 344552"/>
              <a:gd name="connsiteX215" fmla="*/ 15639379 w 18603203"/>
              <a:gd name="connsiteY215" fmla="*/ 74403 h 344552"/>
              <a:gd name="connsiteX216" fmla="*/ 15647220 w 18603203"/>
              <a:gd name="connsiteY216" fmla="*/ 70635 h 344552"/>
              <a:gd name="connsiteX217" fmla="*/ 15920603 w 18603203"/>
              <a:gd name="connsiteY217" fmla="*/ 15615 h 344552"/>
              <a:gd name="connsiteX218" fmla="*/ 15922821 w 18603203"/>
              <a:gd name="connsiteY218" fmla="*/ 42053 h 344552"/>
              <a:gd name="connsiteX219" fmla="*/ 15907258 w 18603203"/>
              <a:gd name="connsiteY219" fmla="*/ 74402 h 344552"/>
              <a:gd name="connsiteX220" fmla="*/ 15915098 w 18603203"/>
              <a:gd name="connsiteY220" fmla="*/ 70635 h 344552"/>
              <a:gd name="connsiteX221" fmla="*/ 16188481 w 18603203"/>
              <a:gd name="connsiteY221" fmla="*/ 15615 h 344552"/>
              <a:gd name="connsiteX222" fmla="*/ 16190699 w 18603203"/>
              <a:gd name="connsiteY222" fmla="*/ 42053 h 344552"/>
              <a:gd name="connsiteX223" fmla="*/ 16175136 w 18603203"/>
              <a:gd name="connsiteY223" fmla="*/ 74402 h 344552"/>
              <a:gd name="connsiteX224" fmla="*/ 16182976 w 18603203"/>
              <a:gd name="connsiteY224" fmla="*/ 70635 h 344552"/>
              <a:gd name="connsiteX225" fmla="*/ 16456359 w 18603203"/>
              <a:gd name="connsiteY225" fmla="*/ 15615 h 344552"/>
              <a:gd name="connsiteX226" fmla="*/ 16458577 w 18603203"/>
              <a:gd name="connsiteY226" fmla="*/ 42053 h 344552"/>
              <a:gd name="connsiteX227" fmla="*/ 16443014 w 18603203"/>
              <a:gd name="connsiteY227" fmla="*/ 74402 h 344552"/>
              <a:gd name="connsiteX228" fmla="*/ 16450855 w 18603203"/>
              <a:gd name="connsiteY228" fmla="*/ 70635 h 344552"/>
              <a:gd name="connsiteX229" fmla="*/ 16724238 w 18603203"/>
              <a:gd name="connsiteY229" fmla="*/ 15615 h 344552"/>
              <a:gd name="connsiteX230" fmla="*/ 16726456 w 18603203"/>
              <a:gd name="connsiteY230" fmla="*/ 42053 h 344552"/>
              <a:gd name="connsiteX231" fmla="*/ 16710893 w 18603203"/>
              <a:gd name="connsiteY231" fmla="*/ 74402 h 344552"/>
              <a:gd name="connsiteX232" fmla="*/ 16718733 w 18603203"/>
              <a:gd name="connsiteY232" fmla="*/ 70635 h 344552"/>
              <a:gd name="connsiteX233" fmla="*/ 16992116 w 18603203"/>
              <a:gd name="connsiteY233" fmla="*/ 15615 h 344552"/>
              <a:gd name="connsiteX234" fmla="*/ 16994334 w 18603203"/>
              <a:gd name="connsiteY234" fmla="*/ 42053 h 344552"/>
              <a:gd name="connsiteX235" fmla="*/ 16978771 w 18603203"/>
              <a:gd name="connsiteY235" fmla="*/ 74402 h 344552"/>
              <a:gd name="connsiteX236" fmla="*/ 16986611 w 18603203"/>
              <a:gd name="connsiteY236" fmla="*/ 70635 h 344552"/>
              <a:gd name="connsiteX237" fmla="*/ 17259994 w 18603203"/>
              <a:gd name="connsiteY237" fmla="*/ 15615 h 344552"/>
              <a:gd name="connsiteX238" fmla="*/ 17262212 w 18603203"/>
              <a:gd name="connsiteY238" fmla="*/ 42053 h 344552"/>
              <a:gd name="connsiteX239" fmla="*/ 17246648 w 18603203"/>
              <a:gd name="connsiteY239" fmla="*/ 74402 h 344552"/>
              <a:gd name="connsiteX240" fmla="*/ 17254488 w 18603203"/>
              <a:gd name="connsiteY240" fmla="*/ 70635 h 344552"/>
              <a:gd name="connsiteX241" fmla="*/ 17527872 w 18603203"/>
              <a:gd name="connsiteY241" fmla="*/ 15615 h 344552"/>
              <a:gd name="connsiteX242" fmla="*/ 17530090 w 18603203"/>
              <a:gd name="connsiteY242" fmla="*/ 42053 h 344552"/>
              <a:gd name="connsiteX243" fmla="*/ 17514528 w 18603203"/>
              <a:gd name="connsiteY243" fmla="*/ 74402 h 344552"/>
              <a:gd name="connsiteX244" fmla="*/ 17522368 w 18603203"/>
              <a:gd name="connsiteY244" fmla="*/ 70635 h 344552"/>
              <a:gd name="connsiteX245" fmla="*/ 17795750 w 18603203"/>
              <a:gd name="connsiteY245" fmla="*/ 15615 h 344552"/>
              <a:gd name="connsiteX246" fmla="*/ 17797968 w 18603203"/>
              <a:gd name="connsiteY246" fmla="*/ 42053 h 344552"/>
              <a:gd name="connsiteX247" fmla="*/ 17782404 w 18603203"/>
              <a:gd name="connsiteY247" fmla="*/ 74402 h 344552"/>
              <a:gd name="connsiteX248" fmla="*/ 17790244 w 18603203"/>
              <a:gd name="connsiteY248" fmla="*/ 70635 h 344552"/>
              <a:gd name="connsiteX249" fmla="*/ 18063628 w 18603203"/>
              <a:gd name="connsiteY249" fmla="*/ 15615 h 344552"/>
              <a:gd name="connsiteX250" fmla="*/ 18065846 w 18603203"/>
              <a:gd name="connsiteY250" fmla="*/ 42053 h 344552"/>
              <a:gd name="connsiteX251" fmla="*/ 18050284 w 18603203"/>
              <a:gd name="connsiteY251" fmla="*/ 74403 h 344552"/>
              <a:gd name="connsiteX252" fmla="*/ 18058124 w 18603203"/>
              <a:gd name="connsiteY252" fmla="*/ 70635 h 344552"/>
              <a:gd name="connsiteX253" fmla="*/ 18331508 w 18603203"/>
              <a:gd name="connsiteY253" fmla="*/ 15615 h 344552"/>
              <a:gd name="connsiteX254" fmla="*/ 18333724 w 18603203"/>
              <a:gd name="connsiteY254" fmla="*/ 42053 h 344552"/>
              <a:gd name="connsiteX255" fmla="*/ 18318164 w 18603203"/>
              <a:gd name="connsiteY255" fmla="*/ 74397 h 344552"/>
              <a:gd name="connsiteX256" fmla="*/ 18325994 w 18603203"/>
              <a:gd name="connsiteY256" fmla="*/ 70635 h 344552"/>
              <a:gd name="connsiteX257" fmla="*/ 18599376 w 18603203"/>
              <a:gd name="connsiteY257" fmla="*/ 15615 h 344552"/>
              <a:gd name="connsiteX258" fmla="*/ 18428480 w 18603203"/>
              <a:gd name="connsiteY258" fmla="*/ 235979 h 344552"/>
              <a:gd name="connsiteX259" fmla="*/ 18406490 w 18603203"/>
              <a:gd name="connsiteY259" fmla="*/ 253112 h 344552"/>
              <a:gd name="connsiteX260" fmla="*/ 1210035 w 18603203"/>
              <a:gd name="connsiteY260" fmla="*/ 344552 h 344552"/>
              <a:gd name="connsiteX0" fmla="*/ 499280 w 17393168"/>
              <a:gd name="connsiteY0" fmla="*/ 74402 h 344552"/>
              <a:gd name="connsiteX1" fmla="*/ 507120 w 17393168"/>
              <a:gd name="connsiteY1" fmla="*/ 70635 h 344552"/>
              <a:gd name="connsiteX2" fmla="*/ 749196 w 17393168"/>
              <a:gd name="connsiteY2" fmla="*/ 531 h 344552"/>
              <a:gd name="connsiteX3" fmla="*/ 780503 w 17393168"/>
              <a:gd name="connsiteY3" fmla="*/ 15615 h 344552"/>
              <a:gd name="connsiteX4" fmla="*/ 782721 w 17393168"/>
              <a:gd name="connsiteY4" fmla="*/ 42053 h 344552"/>
              <a:gd name="connsiteX5" fmla="*/ 767158 w 17393168"/>
              <a:gd name="connsiteY5" fmla="*/ 74402 h 344552"/>
              <a:gd name="connsiteX6" fmla="*/ 774999 w 17393168"/>
              <a:gd name="connsiteY6" fmla="*/ 70635 h 344552"/>
              <a:gd name="connsiteX7" fmla="*/ 1017075 w 17393168"/>
              <a:gd name="connsiteY7" fmla="*/ 531 h 344552"/>
              <a:gd name="connsiteX8" fmla="*/ 1048381 w 17393168"/>
              <a:gd name="connsiteY8" fmla="*/ 15615 h 344552"/>
              <a:gd name="connsiteX9" fmla="*/ 1050600 w 17393168"/>
              <a:gd name="connsiteY9" fmla="*/ 42053 h 344552"/>
              <a:gd name="connsiteX10" fmla="*/ 1035037 w 17393168"/>
              <a:gd name="connsiteY10" fmla="*/ 74402 h 344552"/>
              <a:gd name="connsiteX11" fmla="*/ 1042876 w 17393168"/>
              <a:gd name="connsiteY11" fmla="*/ 70635 h 344552"/>
              <a:gd name="connsiteX12" fmla="*/ 1284953 w 17393168"/>
              <a:gd name="connsiteY12" fmla="*/ 531 h 344552"/>
              <a:gd name="connsiteX13" fmla="*/ 1316259 w 17393168"/>
              <a:gd name="connsiteY13" fmla="*/ 15615 h 344552"/>
              <a:gd name="connsiteX14" fmla="*/ 1318478 w 17393168"/>
              <a:gd name="connsiteY14" fmla="*/ 42053 h 344552"/>
              <a:gd name="connsiteX15" fmla="*/ 1302915 w 17393168"/>
              <a:gd name="connsiteY15" fmla="*/ 74402 h 344552"/>
              <a:gd name="connsiteX16" fmla="*/ 1310754 w 17393168"/>
              <a:gd name="connsiteY16" fmla="*/ 70635 h 344552"/>
              <a:gd name="connsiteX17" fmla="*/ 1584137 w 17393168"/>
              <a:gd name="connsiteY17" fmla="*/ 15615 h 344552"/>
              <a:gd name="connsiteX18" fmla="*/ 1586355 w 17393168"/>
              <a:gd name="connsiteY18" fmla="*/ 42053 h 344552"/>
              <a:gd name="connsiteX19" fmla="*/ 1570792 w 17393168"/>
              <a:gd name="connsiteY19" fmla="*/ 74403 h 344552"/>
              <a:gd name="connsiteX20" fmla="*/ 1578633 w 17393168"/>
              <a:gd name="connsiteY20" fmla="*/ 70635 h 344552"/>
              <a:gd name="connsiteX21" fmla="*/ 1852016 w 17393168"/>
              <a:gd name="connsiteY21" fmla="*/ 15615 h 344552"/>
              <a:gd name="connsiteX22" fmla="*/ 1854234 w 17393168"/>
              <a:gd name="connsiteY22" fmla="*/ 42053 h 344552"/>
              <a:gd name="connsiteX23" fmla="*/ 1838672 w 17393168"/>
              <a:gd name="connsiteY23" fmla="*/ 74402 h 344552"/>
              <a:gd name="connsiteX24" fmla="*/ 1846510 w 17393168"/>
              <a:gd name="connsiteY24" fmla="*/ 70635 h 344552"/>
              <a:gd name="connsiteX25" fmla="*/ 2119894 w 17393168"/>
              <a:gd name="connsiteY25" fmla="*/ 15615 h 344552"/>
              <a:gd name="connsiteX26" fmla="*/ 2122112 w 17393168"/>
              <a:gd name="connsiteY26" fmla="*/ 42053 h 344552"/>
              <a:gd name="connsiteX27" fmla="*/ 2106549 w 17393168"/>
              <a:gd name="connsiteY27" fmla="*/ 74402 h 344552"/>
              <a:gd name="connsiteX28" fmla="*/ 2114389 w 17393168"/>
              <a:gd name="connsiteY28" fmla="*/ 70635 h 344552"/>
              <a:gd name="connsiteX29" fmla="*/ 2387772 w 17393168"/>
              <a:gd name="connsiteY29" fmla="*/ 15615 h 344552"/>
              <a:gd name="connsiteX30" fmla="*/ 2389990 w 17393168"/>
              <a:gd name="connsiteY30" fmla="*/ 42053 h 344552"/>
              <a:gd name="connsiteX31" fmla="*/ 2374427 w 17393168"/>
              <a:gd name="connsiteY31" fmla="*/ 74403 h 344552"/>
              <a:gd name="connsiteX32" fmla="*/ 2382267 w 17393168"/>
              <a:gd name="connsiteY32" fmla="*/ 70635 h 344552"/>
              <a:gd name="connsiteX33" fmla="*/ 2655652 w 17393168"/>
              <a:gd name="connsiteY33" fmla="*/ 15615 h 344552"/>
              <a:gd name="connsiteX34" fmla="*/ 2657869 w 17393168"/>
              <a:gd name="connsiteY34" fmla="*/ 42053 h 344552"/>
              <a:gd name="connsiteX35" fmla="*/ 2642305 w 17393168"/>
              <a:gd name="connsiteY35" fmla="*/ 74402 h 344552"/>
              <a:gd name="connsiteX36" fmla="*/ 2650147 w 17393168"/>
              <a:gd name="connsiteY36" fmla="*/ 70635 h 344552"/>
              <a:gd name="connsiteX37" fmla="*/ 2923528 w 17393168"/>
              <a:gd name="connsiteY37" fmla="*/ 15615 h 344552"/>
              <a:gd name="connsiteX38" fmla="*/ 2925747 w 17393168"/>
              <a:gd name="connsiteY38" fmla="*/ 42053 h 344552"/>
              <a:gd name="connsiteX39" fmla="*/ 2910185 w 17393168"/>
              <a:gd name="connsiteY39" fmla="*/ 74402 h 344552"/>
              <a:gd name="connsiteX40" fmla="*/ 2918023 w 17393168"/>
              <a:gd name="connsiteY40" fmla="*/ 70635 h 344552"/>
              <a:gd name="connsiteX41" fmla="*/ 3191407 w 17393168"/>
              <a:gd name="connsiteY41" fmla="*/ 15615 h 344552"/>
              <a:gd name="connsiteX42" fmla="*/ 3193624 w 17393168"/>
              <a:gd name="connsiteY42" fmla="*/ 42053 h 344552"/>
              <a:gd name="connsiteX43" fmla="*/ 3178061 w 17393168"/>
              <a:gd name="connsiteY43" fmla="*/ 74403 h 344552"/>
              <a:gd name="connsiteX44" fmla="*/ 3185902 w 17393168"/>
              <a:gd name="connsiteY44" fmla="*/ 70635 h 344552"/>
              <a:gd name="connsiteX45" fmla="*/ 3459285 w 17393168"/>
              <a:gd name="connsiteY45" fmla="*/ 15615 h 344552"/>
              <a:gd name="connsiteX46" fmla="*/ 3461504 w 17393168"/>
              <a:gd name="connsiteY46" fmla="*/ 42053 h 344552"/>
              <a:gd name="connsiteX47" fmla="*/ 3445940 w 17393168"/>
              <a:gd name="connsiteY47" fmla="*/ 74402 h 344552"/>
              <a:gd name="connsiteX48" fmla="*/ 3453780 w 17393168"/>
              <a:gd name="connsiteY48" fmla="*/ 70635 h 344552"/>
              <a:gd name="connsiteX49" fmla="*/ 3727163 w 17393168"/>
              <a:gd name="connsiteY49" fmla="*/ 15615 h 344552"/>
              <a:gd name="connsiteX50" fmla="*/ 3729381 w 17393168"/>
              <a:gd name="connsiteY50" fmla="*/ 42053 h 344552"/>
              <a:gd name="connsiteX51" fmla="*/ 3713818 w 17393168"/>
              <a:gd name="connsiteY51" fmla="*/ 74402 h 344552"/>
              <a:gd name="connsiteX52" fmla="*/ 3721658 w 17393168"/>
              <a:gd name="connsiteY52" fmla="*/ 70635 h 344552"/>
              <a:gd name="connsiteX53" fmla="*/ 3995041 w 17393168"/>
              <a:gd name="connsiteY53" fmla="*/ 15615 h 344552"/>
              <a:gd name="connsiteX54" fmla="*/ 3997259 w 17393168"/>
              <a:gd name="connsiteY54" fmla="*/ 42053 h 344552"/>
              <a:gd name="connsiteX55" fmla="*/ 3981696 w 17393168"/>
              <a:gd name="connsiteY55" fmla="*/ 74402 h 344552"/>
              <a:gd name="connsiteX56" fmla="*/ 3989536 w 17393168"/>
              <a:gd name="connsiteY56" fmla="*/ 70635 h 344552"/>
              <a:gd name="connsiteX57" fmla="*/ 4262919 w 17393168"/>
              <a:gd name="connsiteY57" fmla="*/ 15615 h 344552"/>
              <a:gd name="connsiteX58" fmla="*/ 4265137 w 17393168"/>
              <a:gd name="connsiteY58" fmla="*/ 42053 h 344552"/>
              <a:gd name="connsiteX59" fmla="*/ 4249574 w 17393168"/>
              <a:gd name="connsiteY59" fmla="*/ 74403 h 344552"/>
              <a:gd name="connsiteX60" fmla="*/ 4257416 w 17393168"/>
              <a:gd name="connsiteY60" fmla="*/ 70635 h 344552"/>
              <a:gd name="connsiteX61" fmla="*/ 4530799 w 17393168"/>
              <a:gd name="connsiteY61" fmla="*/ 15615 h 344552"/>
              <a:gd name="connsiteX62" fmla="*/ 4533016 w 17393168"/>
              <a:gd name="connsiteY62" fmla="*/ 42053 h 344552"/>
              <a:gd name="connsiteX63" fmla="*/ 4517454 w 17393168"/>
              <a:gd name="connsiteY63" fmla="*/ 74402 h 344552"/>
              <a:gd name="connsiteX64" fmla="*/ 4525294 w 17393168"/>
              <a:gd name="connsiteY64" fmla="*/ 70635 h 344552"/>
              <a:gd name="connsiteX65" fmla="*/ 4798677 w 17393168"/>
              <a:gd name="connsiteY65" fmla="*/ 15615 h 344552"/>
              <a:gd name="connsiteX66" fmla="*/ 4800895 w 17393168"/>
              <a:gd name="connsiteY66" fmla="*/ 42053 h 344552"/>
              <a:gd name="connsiteX67" fmla="*/ 4785332 w 17393168"/>
              <a:gd name="connsiteY67" fmla="*/ 74402 h 344552"/>
              <a:gd name="connsiteX68" fmla="*/ 4793172 w 17393168"/>
              <a:gd name="connsiteY68" fmla="*/ 70635 h 344552"/>
              <a:gd name="connsiteX69" fmla="*/ 5066555 w 17393168"/>
              <a:gd name="connsiteY69" fmla="*/ 15615 h 344552"/>
              <a:gd name="connsiteX70" fmla="*/ 5068773 w 17393168"/>
              <a:gd name="connsiteY70" fmla="*/ 42053 h 344552"/>
              <a:gd name="connsiteX71" fmla="*/ 5053210 w 17393168"/>
              <a:gd name="connsiteY71" fmla="*/ 74403 h 344552"/>
              <a:gd name="connsiteX72" fmla="*/ 5061051 w 17393168"/>
              <a:gd name="connsiteY72" fmla="*/ 70635 h 344552"/>
              <a:gd name="connsiteX73" fmla="*/ 5334433 w 17393168"/>
              <a:gd name="connsiteY73" fmla="*/ 15615 h 344552"/>
              <a:gd name="connsiteX74" fmla="*/ 5336652 w 17393168"/>
              <a:gd name="connsiteY74" fmla="*/ 42053 h 344552"/>
              <a:gd name="connsiteX75" fmla="*/ 5321089 w 17393168"/>
              <a:gd name="connsiteY75" fmla="*/ 74402 h 344552"/>
              <a:gd name="connsiteX76" fmla="*/ 5328928 w 17393168"/>
              <a:gd name="connsiteY76" fmla="*/ 70635 h 344552"/>
              <a:gd name="connsiteX77" fmla="*/ 5602311 w 17393168"/>
              <a:gd name="connsiteY77" fmla="*/ 15615 h 344552"/>
              <a:gd name="connsiteX78" fmla="*/ 5604530 w 17393168"/>
              <a:gd name="connsiteY78" fmla="*/ 42053 h 344552"/>
              <a:gd name="connsiteX79" fmla="*/ 5588966 w 17393168"/>
              <a:gd name="connsiteY79" fmla="*/ 74402 h 344552"/>
              <a:gd name="connsiteX80" fmla="*/ 5596806 w 17393168"/>
              <a:gd name="connsiteY80" fmla="*/ 70635 h 344552"/>
              <a:gd name="connsiteX81" fmla="*/ 5870189 w 17393168"/>
              <a:gd name="connsiteY81" fmla="*/ 15615 h 344552"/>
              <a:gd name="connsiteX82" fmla="*/ 5872408 w 17393168"/>
              <a:gd name="connsiteY82" fmla="*/ 42053 h 344552"/>
              <a:gd name="connsiteX83" fmla="*/ 5856844 w 17393168"/>
              <a:gd name="connsiteY83" fmla="*/ 74403 h 344552"/>
              <a:gd name="connsiteX84" fmla="*/ 5864685 w 17393168"/>
              <a:gd name="connsiteY84" fmla="*/ 70635 h 344552"/>
              <a:gd name="connsiteX85" fmla="*/ 6138069 w 17393168"/>
              <a:gd name="connsiteY85" fmla="*/ 15615 h 344552"/>
              <a:gd name="connsiteX86" fmla="*/ 6140286 w 17393168"/>
              <a:gd name="connsiteY86" fmla="*/ 42053 h 344552"/>
              <a:gd name="connsiteX87" fmla="*/ 6124723 w 17393168"/>
              <a:gd name="connsiteY87" fmla="*/ 74402 h 344552"/>
              <a:gd name="connsiteX88" fmla="*/ 6132563 w 17393168"/>
              <a:gd name="connsiteY88" fmla="*/ 70635 h 344552"/>
              <a:gd name="connsiteX89" fmla="*/ 6405947 w 17393168"/>
              <a:gd name="connsiteY89" fmla="*/ 15615 h 344552"/>
              <a:gd name="connsiteX90" fmla="*/ 6408164 w 17393168"/>
              <a:gd name="connsiteY90" fmla="*/ 42053 h 344552"/>
              <a:gd name="connsiteX91" fmla="*/ 6392602 w 17393168"/>
              <a:gd name="connsiteY91" fmla="*/ 74402 h 344552"/>
              <a:gd name="connsiteX92" fmla="*/ 6400442 w 17393168"/>
              <a:gd name="connsiteY92" fmla="*/ 70635 h 344552"/>
              <a:gd name="connsiteX93" fmla="*/ 6673825 w 17393168"/>
              <a:gd name="connsiteY93" fmla="*/ 15615 h 344552"/>
              <a:gd name="connsiteX94" fmla="*/ 6676042 w 17393168"/>
              <a:gd name="connsiteY94" fmla="*/ 42053 h 344552"/>
              <a:gd name="connsiteX95" fmla="*/ 6660480 w 17393168"/>
              <a:gd name="connsiteY95" fmla="*/ 74402 h 344552"/>
              <a:gd name="connsiteX96" fmla="*/ 6668321 w 17393168"/>
              <a:gd name="connsiteY96" fmla="*/ 70635 h 344552"/>
              <a:gd name="connsiteX97" fmla="*/ 6941704 w 17393168"/>
              <a:gd name="connsiteY97" fmla="*/ 15615 h 344552"/>
              <a:gd name="connsiteX98" fmla="*/ 6943922 w 17393168"/>
              <a:gd name="connsiteY98" fmla="*/ 42053 h 344552"/>
              <a:gd name="connsiteX99" fmla="*/ 6928359 w 17393168"/>
              <a:gd name="connsiteY99" fmla="*/ 74402 h 344552"/>
              <a:gd name="connsiteX100" fmla="*/ 6936199 w 17393168"/>
              <a:gd name="connsiteY100" fmla="*/ 70635 h 344552"/>
              <a:gd name="connsiteX101" fmla="*/ 7209582 w 17393168"/>
              <a:gd name="connsiteY101" fmla="*/ 15615 h 344552"/>
              <a:gd name="connsiteX102" fmla="*/ 7211800 w 17393168"/>
              <a:gd name="connsiteY102" fmla="*/ 42053 h 344552"/>
              <a:gd name="connsiteX103" fmla="*/ 7196237 w 17393168"/>
              <a:gd name="connsiteY103" fmla="*/ 74402 h 344552"/>
              <a:gd name="connsiteX104" fmla="*/ 7204077 w 17393168"/>
              <a:gd name="connsiteY104" fmla="*/ 70635 h 344552"/>
              <a:gd name="connsiteX105" fmla="*/ 7477459 w 17393168"/>
              <a:gd name="connsiteY105" fmla="*/ 15615 h 344552"/>
              <a:gd name="connsiteX106" fmla="*/ 7479678 w 17393168"/>
              <a:gd name="connsiteY106" fmla="*/ 42053 h 344552"/>
              <a:gd name="connsiteX107" fmla="*/ 7464115 w 17393168"/>
              <a:gd name="connsiteY107" fmla="*/ 74402 h 344552"/>
              <a:gd name="connsiteX108" fmla="*/ 7471955 w 17393168"/>
              <a:gd name="connsiteY108" fmla="*/ 70635 h 344552"/>
              <a:gd name="connsiteX109" fmla="*/ 7745337 w 17393168"/>
              <a:gd name="connsiteY109" fmla="*/ 15615 h 344552"/>
              <a:gd name="connsiteX110" fmla="*/ 7747555 w 17393168"/>
              <a:gd name="connsiteY110" fmla="*/ 42053 h 344552"/>
              <a:gd name="connsiteX111" fmla="*/ 7731992 w 17393168"/>
              <a:gd name="connsiteY111" fmla="*/ 74402 h 344552"/>
              <a:gd name="connsiteX112" fmla="*/ 7739832 w 17393168"/>
              <a:gd name="connsiteY112" fmla="*/ 70635 h 344552"/>
              <a:gd name="connsiteX113" fmla="*/ 8013215 w 17393168"/>
              <a:gd name="connsiteY113" fmla="*/ 15615 h 344552"/>
              <a:gd name="connsiteX114" fmla="*/ 8015433 w 17393168"/>
              <a:gd name="connsiteY114" fmla="*/ 42053 h 344552"/>
              <a:gd name="connsiteX115" fmla="*/ 7999870 w 17393168"/>
              <a:gd name="connsiteY115" fmla="*/ 74402 h 344552"/>
              <a:gd name="connsiteX116" fmla="*/ 8007710 w 17393168"/>
              <a:gd name="connsiteY116" fmla="*/ 70635 h 344552"/>
              <a:gd name="connsiteX117" fmla="*/ 8281093 w 17393168"/>
              <a:gd name="connsiteY117" fmla="*/ 15615 h 344552"/>
              <a:gd name="connsiteX118" fmla="*/ 8283311 w 17393168"/>
              <a:gd name="connsiteY118" fmla="*/ 42053 h 344552"/>
              <a:gd name="connsiteX119" fmla="*/ 8267748 w 17393168"/>
              <a:gd name="connsiteY119" fmla="*/ 74403 h 344552"/>
              <a:gd name="connsiteX120" fmla="*/ 8275589 w 17393168"/>
              <a:gd name="connsiteY120" fmla="*/ 70635 h 344552"/>
              <a:gd name="connsiteX121" fmla="*/ 8548972 w 17393168"/>
              <a:gd name="connsiteY121" fmla="*/ 15615 h 344552"/>
              <a:gd name="connsiteX122" fmla="*/ 8551190 w 17393168"/>
              <a:gd name="connsiteY122" fmla="*/ 42053 h 344552"/>
              <a:gd name="connsiteX123" fmla="*/ 8535630 w 17393168"/>
              <a:gd name="connsiteY123" fmla="*/ 74397 h 344552"/>
              <a:gd name="connsiteX124" fmla="*/ 8543459 w 17393168"/>
              <a:gd name="connsiteY124" fmla="*/ 70635 h 344552"/>
              <a:gd name="connsiteX125" fmla="*/ 8816842 w 17393168"/>
              <a:gd name="connsiteY125" fmla="*/ 15615 h 344552"/>
              <a:gd name="connsiteX126" fmla="*/ 8819060 w 17393168"/>
              <a:gd name="connsiteY126" fmla="*/ 42053 h 344552"/>
              <a:gd name="connsiteX127" fmla="*/ 8803296 w 17393168"/>
              <a:gd name="connsiteY127" fmla="*/ 74821 h 344552"/>
              <a:gd name="connsiteX128" fmla="*/ 8811742 w 17393168"/>
              <a:gd name="connsiteY128" fmla="*/ 70635 h 344552"/>
              <a:gd name="connsiteX129" fmla="*/ 9021476 w 17393168"/>
              <a:gd name="connsiteY129" fmla="*/ 1350 h 344552"/>
              <a:gd name="connsiteX130" fmla="*/ 9085125 w 17393168"/>
              <a:gd name="connsiteY130" fmla="*/ 15615 h 344552"/>
              <a:gd name="connsiteX131" fmla="*/ 9087343 w 17393168"/>
              <a:gd name="connsiteY131" fmla="*/ 42053 h 344552"/>
              <a:gd name="connsiteX132" fmla="*/ 9071780 w 17393168"/>
              <a:gd name="connsiteY132" fmla="*/ 74402 h 344552"/>
              <a:gd name="connsiteX133" fmla="*/ 9079620 w 17393168"/>
              <a:gd name="connsiteY133" fmla="*/ 70635 h 344552"/>
              <a:gd name="connsiteX134" fmla="*/ 9321696 w 17393168"/>
              <a:gd name="connsiteY134" fmla="*/ 531 h 344552"/>
              <a:gd name="connsiteX135" fmla="*/ 9353003 w 17393168"/>
              <a:gd name="connsiteY135" fmla="*/ 15615 h 344552"/>
              <a:gd name="connsiteX136" fmla="*/ 9355221 w 17393168"/>
              <a:gd name="connsiteY136" fmla="*/ 42053 h 344552"/>
              <a:gd name="connsiteX137" fmla="*/ 9339658 w 17393168"/>
              <a:gd name="connsiteY137" fmla="*/ 74402 h 344552"/>
              <a:gd name="connsiteX138" fmla="*/ 9347499 w 17393168"/>
              <a:gd name="connsiteY138" fmla="*/ 70635 h 344552"/>
              <a:gd name="connsiteX139" fmla="*/ 9589575 w 17393168"/>
              <a:gd name="connsiteY139" fmla="*/ 531 h 344552"/>
              <a:gd name="connsiteX140" fmla="*/ 9620881 w 17393168"/>
              <a:gd name="connsiteY140" fmla="*/ 15615 h 344552"/>
              <a:gd name="connsiteX141" fmla="*/ 9623100 w 17393168"/>
              <a:gd name="connsiteY141" fmla="*/ 42053 h 344552"/>
              <a:gd name="connsiteX142" fmla="*/ 9607537 w 17393168"/>
              <a:gd name="connsiteY142" fmla="*/ 74402 h 344552"/>
              <a:gd name="connsiteX143" fmla="*/ 9615376 w 17393168"/>
              <a:gd name="connsiteY143" fmla="*/ 70635 h 344552"/>
              <a:gd name="connsiteX144" fmla="*/ 9888758 w 17393168"/>
              <a:gd name="connsiteY144" fmla="*/ 15615 h 344552"/>
              <a:gd name="connsiteX145" fmla="*/ 9890977 w 17393168"/>
              <a:gd name="connsiteY145" fmla="*/ 42053 h 344552"/>
              <a:gd name="connsiteX146" fmla="*/ 9875415 w 17393168"/>
              <a:gd name="connsiteY146" fmla="*/ 74402 h 344552"/>
              <a:gd name="connsiteX147" fmla="*/ 9883254 w 17393168"/>
              <a:gd name="connsiteY147" fmla="*/ 70635 h 344552"/>
              <a:gd name="connsiteX148" fmla="*/ 10156637 w 17393168"/>
              <a:gd name="connsiteY148" fmla="*/ 15615 h 344552"/>
              <a:gd name="connsiteX149" fmla="*/ 10158855 w 17393168"/>
              <a:gd name="connsiteY149" fmla="*/ 42053 h 344552"/>
              <a:gd name="connsiteX150" fmla="*/ 10143292 w 17393168"/>
              <a:gd name="connsiteY150" fmla="*/ 74403 h 344552"/>
              <a:gd name="connsiteX151" fmla="*/ 10151133 w 17393168"/>
              <a:gd name="connsiteY151" fmla="*/ 70635 h 344552"/>
              <a:gd name="connsiteX152" fmla="*/ 10424516 w 17393168"/>
              <a:gd name="connsiteY152" fmla="*/ 15615 h 344552"/>
              <a:gd name="connsiteX153" fmla="*/ 10426734 w 17393168"/>
              <a:gd name="connsiteY153" fmla="*/ 42053 h 344552"/>
              <a:gd name="connsiteX154" fmla="*/ 10411172 w 17393168"/>
              <a:gd name="connsiteY154" fmla="*/ 74402 h 344552"/>
              <a:gd name="connsiteX155" fmla="*/ 10419010 w 17393168"/>
              <a:gd name="connsiteY155" fmla="*/ 70635 h 344552"/>
              <a:gd name="connsiteX156" fmla="*/ 10692394 w 17393168"/>
              <a:gd name="connsiteY156" fmla="*/ 15615 h 344552"/>
              <a:gd name="connsiteX157" fmla="*/ 10694612 w 17393168"/>
              <a:gd name="connsiteY157" fmla="*/ 42053 h 344552"/>
              <a:gd name="connsiteX158" fmla="*/ 10679049 w 17393168"/>
              <a:gd name="connsiteY158" fmla="*/ 74402 h 344552"/>
              <a:gd name="connsiteX159" fmla="*/ 10686889 w 17393168"/>
              <a:gd name="connsiteY159" fmla="*/ 70635 h 344552"/>
              <a:gd name="connsiteX160" fmla="*/ 10960272 w 17393168"/>
              <a:gd name="connsiteY160" fmla="*/ 15615 h 344552"/>
              <a:gd name="connsiteX161" fmla="*/ 10962490 w 17393168"/>
              <a:gd name="connsiteY161" fmla="*/ 42053 h 344552"/>
              <a:gd name="connsiteX162" fmla="*/ 10946927 w 17393168"/>
              <a:gd name="connsiteY162" fmla="*/ 74403 h 344552"/>
              <a:gd name="connsiteX163" fmla="*/ 10954767 w 17393168"/>
              <a:gd name="connsiteY163" fmla="*/ 70635 h 344552"/>
              <a:gd name="connsiteX164" fmla="*/ 11228151 w 17393168"/>
              <a:gd name="connsiteY164" fmla="*/ 15615 h 344552"/>
              <a:gd name="connsiteX165" fmla="*/ 11230369 w 17393168"/>
              <a:gd name="connsiteY165" fmla="*/ 42053 h 344552"/>
              <a:gd name="connsiteX166" fmla="*/ 11214805 w 17393168"/>
              <a:gd name="connsiteY166" fmla="*/ 74402 h 344552"/>
              <a:gd name="connsiteX167" fmla="*/ 11222646 w 17393168"/>
              <a:gd name="connsiteY167" fmla="*/ 70635 h 344552"/>
              <a:gd name="connsiteX168" fmla="*/ 11496028 w 17393168"/>
              <a:gd name="connsiteY168" fmla="*/ 15615 h 344552"/>
              <a:gd name="connsiteX169" fmla="*/ 11498247 w 17393168"/>
              <a:gd name="connsiteY169" fmla="*/ 42053 h 344552"/>
              <a:gd name="connsiteX170" fmla="*/ 11482684 w 17393168"/>
              <a:gd name="connsiteY170" fmla="*/ 74402 h 344552"/>
              <a:gd name="connsiteX171" fmla="*/ 11490523 w 17393168"/>
              <a:gd name="connsiteY171" fmla="*/ 70635 h 344552"/>
              <a:gd name="connsiteX172" fmla="*/ 11763907 w 17393168"/>
              <a:gd name="connsiteY172" fmla="*/ 15615 h 344552"/>
              <a:gd name="connsiteX173" fmla="*/ 11766124 w 17393168"/>
              <a:gd name="connsiteY173" fmla="*/ 42053 h 344552"/>
              <a:gd name="connsiteX174" fmla="*/ 11750561 w 17393168"/>
              <a:gd name="connsiteY174" fmla="*/ 74403 h 344552"/>
              <a:gd name="connsiteX175" fmla="*/ 11758402 w 17393168"/>
              <a:gd name="connsiteY175" fmla="*/ 70635 h 344552"/>
              <a:gd name="connsiteX176" fmla="*/ 12031785 w 17393168"/>
              <a:gd name="connsiteY176" fmla="*/ 15615 h 344552"/>
              <a:gd name="connsiteX177" fmla="*/ 12034003 w 17393168"/>
              <a:gd name="connsiteY177" fmla="*/ 42053 h 344552"/>
              <a:gd name="connsiteX178" fmla="*/ 12018440 w 17393168"/>
              <a:gd name="connsiteY178" fmla="*/ 74402 h 344552"/>
              <a:gd name="connsiteX179" fmla="*/ 12026280 w 17393168"/>
              <a:gd name="connsiteY179" fmla="*/ 70635 h 344552"/>
              <a:gd name="connsiteX180" fmla="*/ 12299663 w 17393168"/>
              <a:gd name="connsiteY180" fmla="*/ 15615 h 344552"/>
              <a:gd name="connsiteX181" fmla="*/ 12301881 w 17393168"/>
              <a:gd name="connsiteY181" fmla="*/ 42053 h 344552"/>
              <a:gd name="connsiteX182" fmla="*/ 12286318 w 17393168"/>
              <a:gd name="connsiteY182" fmla="*/ 74402 h 344552"/>
              <a:gd name="connsiteX183" fmla="*/ 12294158 w 17393168"/>
              <a:gd name="connsiteY183" fmla="*/ 70635 h 344552"/>
              <a:gd name="connsiteX184" fmla="*/ 12567541 w 17393168"/>
              <a:gd name="connsiteY184" fmla="*/ 15615 h 344552"/>
              <a:gd name="connsiteX185" fmla="*/ 12569759 w 17393168"/>
              <a:gd name="connsiteY185" fmla="*/ 42053 h 344552"/>
              <a:gd name="connsiteX186" fmla="*/ 12554196 w 17393168"/>
              <a:gd name="connsiteY186" fmla="*/ 74402 h 344552"/>
              <a:gd name="connsiteX187" fmla="*/ 12562036 w 17393168"/>
              <a:gd name="connsiteY187" fmla="*/ 70635 h 344552"/>
              <a:gd name="connsiteX188" fmla="*/ 12835419 w 17393168"/>
              <a:gd name="connsiteY188" fmla="*/ 15615 h 344552"/>
              <a:gd name="connsiteX189" fmla="*/ 12837637 w 17393168"/>
              <a:gd name="connsiteY189" fmla="*/ 42053 h 344552"/>
              <a:gd name="connsiteX190" fmla="*/ 12822074 w 17393168"/>
              <a:gd name="connsiteY190" fmla="*/ 74403 h 344552"/>
              <a:gd name="connsiteX191" fmla="*/ 12829915 w 17393168"/>
              <a:gd name="connsiteY191" fmla="*/ 70635 h 344552"/>
              <a:gd name="connsiteX192" fmla="*/ 13103298 w 17393168"/>
              <a:gd name="connsiteY192" fmla="*/ 15615 h 344552"/>
              <a:gd name="connsiteX193" fmla="*/ 13105516 w 17393168"/>
              <a:gd name="connsiteY193" fmla="*/ 42053 h 344552"/>
              <a:gd name="connsiteX194" fmla="*/ 13089953 w 17393168"/>
              <a:gd name="connsiteY194" fmla="*/ 74402 h 344552"/>
              <a:gd name="connsiteX195" fmla="*/ 13097793 w 17393168"/>
              <a:gd name="connsiteY195" fmla="*/ 70635 h 344552"/>
              <a:gd name="connsiteX196" fmla="*/ 13371176 w 17393168"/>
              <a:gd name="connsiteY196" fmla="*/ 15615 h 344552"/>
              <a:gd name="connsiteX197" fmla="*/ 13373394 w 17393168"/>
              <a:gd name="connsiteY197" fmla="*/ 42053 h 344552"/>
              <a:gd name="connsiteX198" fmla="*/ 13357831 w 17393168"/>
              <a:gd name="connsiteY198" fmla="*/ 74402 h 344552"/>
              <a:gd name="connsiteX199" fmla="*/ 13365671 w 17393168"/>
              <a:gd name="connsiteY199" fmla="*/ 70635 h 344552"/>
              <a:gd name="connsiteX200" fmla="*/ 13639054 w 17393168"/>
              <a:gd name="connsiteY200" fmla="*/ 15615 h 344552"/>
              <a:gd name="connsiteX201" fmla="*/ 13641272 w 17393168"/>
              <a:gd name="connsiteY201" fmla="*/ 42053 h 344552"/>
              <a:gd name="connsiteX202" fmla="*/ 13625709 w 17393168"/>
              <a:gd name="connsiteY202" fmla="*/ 74403 h 344552"/>
              <a:gd name="connsiteX203" fmla="*/ 13633550 w 17393168"/>
              <a:gd name="connsiteY203" fmla="*/ 70635 h 344552"/>
              <a:gd name="connsiteX204" fmla="*/ 13906933 w 17393168"/>
              <a:gd name="connsiteY204" fmla="*/ 15615 h 344552"/>
              <a:gd name="connsiteX205" fmla="*/ 13909151 w 17393168"/>
              <a:gd name="connsiteY205" fmla="*/ 42053 h 344552"/>
              <a:gd name="connsiteX206" fmla="*/ 13893588 w 17393168"/>
              <a:gd name="connsiteY206" fmla="*/ 74402 h 344552"/>
              <a:gd name="connsiteX207" fmla="*/ 13901428 w 17393168"/>
              <a:gd name="connsiteY207" fmla="*/ 70635 h 344552"/>
              <a:gd name="connsiteX208" fmla="*/ 14174811 w 17393168"/>
              <a:gd name="connsiteY208" fmla="*/ 15615 h 344552"/>
              <a:gd name="connsiteX209" fmla="*/ 14177029 w 17393168"/>
              <a:gd name="connsiteY209" fmla="*/ 42053 h 344552"/>
              <a:gd name="connsiteX210" fmla="*/ 14161466 w 17393168"/>
              <a:gd name="connsiteY210" fmla="*/ 74402 h 344552"/>
              <a:gd name="connsiteX211" fmla="*/ 14169306 w 17393168"/>
              <a:gd name="connsiteY211" fmla="*/ 70635 h 344552"/>
              <a:gd name="connsiteX212" fmla="*/ 14442689 w 17393168"/>
              <a:gd name="connsiteY212" fmla="*/ 15615 h 344552"/>
              <a:gd name="connsiteX213" fmla="*/ 14444907 w 17393168"/>
              <a:gd name="connsiteY213" fmla="*/ 42053 h 344552"/>
              <a:gd name="connsiteX214" fmla="*/ 14429344 w 17393168"/>
              <a:gd name="connsiteY214" fmla="*/ 74403 h 344552"/>
              <a:gd name="connsiteX215" fmla="*/ 14437185 w 17393168"/>
              <a:gd name="connsiteY215" fmla="*/ 70635 h 344552"/>
              <a:gd name="connsiteX216" fmla="*/ 14710568 w 17393168"/>
              <a:gd name="connsiteY216" fmla="*/ 15615 h 344552"/>
              <a:gd name="connsiteX217" fmla="*/ 14712786 w 17393168"/>
              <a:gd name="connsiteY217" fmla="*/ 42053 h 344552"/>
              <a:gd name="connsiteX218" fmla="*/ 14697223 w 17393168"/>
              <a:gd name="connsiteY218" fmla="*/ 74402 h 344552"/>
              <a:gd name="connsiteX219" fmla="*/ 14705063 w 17393168"/>
              <a:gd name="connsiteY219" fmla="*/ 70635 h 344552"/>
              <a:gd name="connsiteX220" fmla="*/ 14978446 w 17393168"/>
              <a:gd name="connsiteY220" fmla="*/ 15615 h 344552"/>
              <a:gd name="connsiteX221" fmla="*/ 14980664 w 17393168"/>
              <a:gd name="connsiteY221" fmla="*/ 42053 h 344552"/>
              <a:gd name="connsiteX222" fmla="*/ 14965101 w 17393168"/>
              <a:gd name="connsiteY222" fmla="*/ 74402 h 344552"/>
              <a:gd name="connsiteX223" fmla="*/ 14972941 w 17393168"/>
              <a:gd name="connsiteY223" fmla="*/ 70635 h 344552"/>
              <a:gd name="connsiteX224" fmla="*/ 15246324 w 17393168"/>
              <a:gd name="connsiteY224" fmla="*/ 15615 h 344552"/>
              <a:gd name="connsiteX225" fmla="*/ 15248542 w 17393168"/>
              <a:gd name="connsiteY225" fmla="*/ 42053 h 344552"/>
              <a:gd name="connsiteX226" fmla="*/ 15232979 w 17393168"/>
              <a:gd name="connsiteY226" fmla="*/ 74402 h 344552"/>
              <a:gd name="connsiteX227" fmla="*/ 15240820 w 17393168"/>
              <a:gd name="connsiteY227" fmla="*/ 70635 h 344552"/>
              <a:gd name="connsiteX228" fmla="*/ 15514203 w 17393168"/>
              <a:gd name="connsiteY228" fmla="*/ 15615 h 344552"/>
              <a:gd name="connsiteX229" fmla="*/ 15516421 w 17393168"/>
              <a:gd name="connsiteY229" fmla="*/ 42053 h 344552"/>
              <a:gd name="connsiteX230" fmla="*/ 15500858 w 17393168"/>
              <a:gd name="connsiteY230" fmla="*/ 74402 h 344552"/>
              <a:gd name="connsiteX231" fmla="*/ 15508698 w 17393168"/>
              <a:gd name="connsiteY231" fmla="*/ 70635 h 344552"/>
              <a:gd name="connsiteX232" fmla="*/ 15782081 w 17393168"/>
              <a:gd name="connsiteY232" fmla="*/ 15615 h 344552"/>
              <a:gd name="connsiteX233" fmla="*/ 15784299 w 17393168"/>
              <a:gd name="connsiteY233" fmla="*/ 42053 h 344552"/>
              <a:gd name="connsiteX234" fmla="*/ 15768736 w 17393168"/>
              <a:gd name="connsiteY234" fmla="*/ 74402 h 344552"/>
              <a:gd name="connsiteX235" fmla="*/ 15776576 w 17393168"/>
              <a:gd name="connsiteY235" fmla="*/ 70635 h 344552"/>
              <a:gd name="connsiteX236" fmla="*/ 16049959 w 17393168"/>
              <a:gd name="connsiteY236" fmla="*/ 15615 h 344552"/>
              <a:gd name="connsiteX237" fmla="*/ 16052177 w 17393168"/>
              <a:gd name="connsiteY237" fmla="*/ 42053 h 344552"/>
              <a:gd name="connsiteX238" fmla="*/ 16036613 w 17393168"/>
              <a:gd name="connsiteY238" fmla="*/ 74402 h 344552"/>
              <a:gd name="connsiteX239" fmla="*/ 16044453 w 17393168"/>
              <a:gd name="connsiteY239" fmla="*/ 70635 h 344552"/>
              <a:gd name="connsiteX240" fmla="*/ 16317837 w 17393168"/>
              <a:gd name="connsiteY240" fmla="*/ 15615 h 344552"/>
              <a:gd name="connsiteX241" fmla="*/ 16320055 w 17393168"/>
              <a:gd name="connsiteY241" fmla="*/ 42053 h 344552"/>
              <a:gd name="connsiteX242" fmla="*/ 16304493 w 17393168"/>
              <a:gd name="connsiteY242" fmla="*/ 74402 h 344552"/>
              <a:gd name="connsiteX243" fmla="*/ 16312333 w 17393168"/>
              <a:gd name="connsiteY243" fmla="*/ 70635 h 344552"/>
              <a:gd name="connsiteX244" fmla="*/ 16585715 w 17393168"/>
              <a:gd name="connsiteY244" fmla="*/ 15615 h 344552"/>
              <a:gd name="connsiteX245" fmla="*/ 16587933 w 17393168"/>
              <a:gd name="connsiteY245" fmla="*/ 42053 h 344552"/>
              <a:gd name="connsiteX246" fmla="*/ 16572369 w 17393168"/>
              <a:gd name="connsiteY246" fmla="*/ 74402 h 344552"/>
              <a:gd name="connsiteX247" fmla="*/ 16580209 w 17393168"/>
              <a:gd name="connsiteY247" fmla="*/ 70635 h 344552"/>
              <a:gd name="connsiteX248" fmla="*/ 16853593 w 17393168"/>
              <a:gd name="connsiteY248" fmla="*/ 15615 h 344552"/>
              <a:gd name="connsiteX249" fmla="*/ 16855811 w 17393168"/>
              <a:gd name="connsiteY249" fmla="*/ 42053 h 344552"/>
              <a:gd name="connsiteX250" fmla="*/ 16840249 w 17393168"/>
              <a:gd name="connsiteY250" fmla="*/ 74403 h 344552"/>
              <a:gd name="connsiteX251" fmla="*/ 16848089 w 17393168"/>
              <a:gd name="connsiteY251" fmla="*/ 70635 h 344552"/>
              <a:gd name="connsiteX252" fmla="*/ 17121473 w 17393168"/>
              <a:gd name="connsiteY252" fmla="*/ 15615 h 344552"/>
              <a:gd name="connsiteX253" fmla="*/ 17123689 w 17393168"/>
              <a:gd name="connsiteY253" fmla="*/ 42053 h 344552"/>
              <a:gd name="connsiteX254" fmla="*/ 17108129 w 17393168"/>
              <a:gd name="connsiteY254" fmla="*/ 74397 h 344552"/>
              <a:gd name="connsiteX255" fmla="*/ 17115959 w 17393168"/>
              <a:gd name="connsiteY255" fmla="*/ 70635 h 344552"/>
              <a:gd name="connsiteX256" fmla="*/ 17389341 w 17393168"/>
              <a:gd name="connsiteY256" fmla="*/ 15615 h 344552"/>
              <a:gd name="connsiteX257" fmla="*/ 17218445 w 17393168"/>
              <a:gd name="connsiteY257" fmla="*/ 235979 h 344552"/>
              <a:gd name="connsiteX258" fmla="*/ 17196455 w 17393168"/>
              <a:gd name="connsiteY258" fmla="*/ 253112 h 344552"/>
              <a:gd name="connsiteX259" fmla="*/ 0 w 17393168"/>
              <a:gd name="connsiteY259" fmla="*/ 344552 h 344552"/>
              <a:gd name="connsiteX0" fmla="*/ 0 w 16893888"/>
              <a:gd name="connsiteY0" fmla="*/ 74402 h 253112"/>
              <a:gd name="connsiteX1" fmla="*/ 7840 w 16893888"/>
              <a:gd name="connsiteY1" fmla="*/ 70635 h 253112"/>
              <a:gd name="connsiteX2" fmla="*/ 249916 w 16893888"/>
              <a:gd name="connsiteY2" fmla="*/ 531 h 253112"/>
              <a:gd name="connsiteX3" fmla="*/ 281223 w 16893888"/>
              <a:gd name="connsiteY3" fmla="*/ 15615 h 253112"/>
              <a:gd name="connsiteX4" fmla="*/ 283441 w 16893888"/>
              <a:gd name="connsiteY4" fmla="*/ 42053 h 253112"/>
              <a:gd name="connsiteX5" fmla="*/ 267878 w 16893888"/>
              <a:gd name="connsiteY5" fmla="*/ 74402 h 253112"/>
              <a:gd name="connsiteX6" fmla="*/ 275719 w 16893888"/>
              <a:gd name="connsiteY6" fmla="*/ 70635 h 253112"/>
              <a:gd name="connsiteX7" fmla="*/ 517795 w 16893888"/>
              <a:gd name="connsiteY7" fmla="*/ 531 h 253112"/>
              <a:gd name="connsiteX8" fmla="*/ 549101 w 16893888"/>
              <a:gd name="connsiteY8" fmla="*/ 15615 h 253112"/>
              <a:gd name="connsiteX9" fmla="*/ 551320 w 16893888"/>
              <a:gd name="connsiteY9" fmla="*/ 42053 h 253112"/>
              <a:gd name="connsiteX10" fmla="*/ 535757 w 16893888"/>
              <a:gd name="connsiteY10" fmla="*/ 74402 h 253112"/>
              <a:gd name="connsiteX11" fmla="*/ 543596 w 16893888"/>
              <a:gd name="connsiteY11" fmla="*/ 70635 h 253112"/>
              <a:gd name="connsiteX12" fmla="*/ 785673 w 16893888"/>
              <a:gd name="connsiteY12" fmla="*/ 531 h 253112"/>
              <a:gd name="connsiteX13" fmla="*/ 816979 w 16893888"/>
              <a:gd name="connsiteY13" fmla="*/ 15615 h 253112"/>
              <a:gd name="connsiteX14" fmla="*/ 819198 w 16893888"/>
              <a:gd name="connsiteY14" fmla="*/ 42053 h 253112"/>
              <a:gd name="connsiteX15" fmla="*/ 803635 w 16893888"/>
              <a:gd name="connsiteY15" fmla="*/ 74402 h 253112"/>
              <a:gd name="connsiteX16" fmla="*/ 811474 w 16893888"/>
              <a:gd name="connsiteY16" fmla="*/ 70635 h 253112"/>
              <a:gd name="connsiteX17" fmla="*/ 1084857 w 16893888"/>
              <a:gd name="connsiteY17" fmla="*/ 15615 h 253112"/>
              <a:gd name="connsiteX18" fmla="*/ 1087075 w 16893888"/>
              <a:gd name="connsiteY18" fmla="*/ 42053 h 253112"/>
              <a:gd name="connsiteX19" fmla="*/ 1071512 w 16893888"/>
              <a:gd name="connsiteY19" fmla="*/ 74403 h 253112"/>
              <a:gd name="connsiteX20" fmla="*/ 1079353 w 16893888"/>
              <a:gd name="connsiteY20" fmla="*/ 70635 h 253112"/>
              <a:gd name="connsiteX21" fmla="*/ 1352736 w 16893888"/>
              <a:gd name="connsiteY21" fmla="*/ 15615 h 253112"/>
              <a:gd name="connsiteX22" fmla="*/ 1354954 w 16893888"/>
              <a:gd name="connsiteY22" fmla="*/ 42053 h 253112"/>
              <a:gd name="connsiteX23" fmla="*/ 1339392 w 16893888"/>
              <a:gd name="connsiteY23" fmla="*/ 74402 h 253112"/>
              <a:gd name="connsiteX24" fmla="*/ 1347230 w 16893888"/>
              <a:gd name="connsiteY24" fmla="*/ 70635 h 253112"/>
              <a:gd name="connsiteX25" fmla="*/ 1620614 w 16893888"/>
              <a:gd name="connsiteY25" fmla="*/ 15615 h 253112"/>
              <a:gd name="connsiteX26" fmla="*/ 1622832 w 16893888"/>
              <a:gd name="connsiteY26" fmla="*/ 42053 h 253112"/>
              <a:gd name="connsiteX27" fmla="*/ 1607269 w 16893888"/>
              <a:gd name="connsiteY27" fmla="*/ 74402 h 253112"/>
              <a:gd name="connsiteX28" fmla="*/ 1615109 w 16893888"/>
              <a:gd name="connsiteY28" fmla="*/ 70635 h 253112"/>
              <a:gd name="connsiteX29" fmla="*/ 1888492 w 16893888"/>
              <a:gd name="connsiteY29" fmla="*/ 15615 h 253112"/>
              <a:gd name="connsiteX30" fmla="*/ 1890710 w 16893888"/>
              <a:gd name="connsiteY30" fmla="*/ 42053 h 253112"/>
              <a:gd name="connsiteX31" fmla="*/ 1875147 w 16893888"/>
              <a:gd name="connsiteY31" fmla="*/ 74403 h 253112"/>
              <a:gd name="connsiteX32" fmla="*/ 1882987 w 16893888"/>
              <a:gd name="connsiteY32" fmla="*/ 70635 h 253112"/>
              <a:gd name="connsiteX33" fmla="*/ 2156372 w 16893888"/>
              <a:gd name="connsiteY33" fmla="*/ 15615 h 253112"/>
              <a:gd name="connsiteX34" fmla="*/ 2158589 w 16893888"/>
              <a:gd name="connsiteY34" fmla="*/ 42053 h 253112"/>
              <a:gd name="connsiteX35" fmla="*/ 2143025 w 16893888"/>
              <a:gd name="connsiteY35" fmla="*/ 74402 h 253112"/>
              <a:gd name="connsiteX36" fmla="*/ 2150867 w 16893888"/>
              <a:gd name="connsiteY36" fmla="*/ 70635 h 253112"/>
              <a:gd name="connsiteX37" fmla="*/ 2424248 w 16893888"/>
              <a:gd name="connsiteY37" fmla="*/ 15615 h 253112"/>
              <a:gd name="connsiteX38" fmla="*/ 2426467 w 16893888"/>
              <a:gd name="connsiteY38" fmla="*/ 42053 h 253112"/>
              <a:gd name="connsiteX39" fmla="*/ 2410905 w 16893888"/>
              <a:gd name="connsiteY39" fmla="*/ 74402 h 253112"/>
              <a:gd name="connsiteX40" fmla="*/ 2418743 w 16893888"/>
              <a:gd name="connsiteY40" fmla="*/ 70635 h 253112"/>
              <a:gd name="connsiteX41" fmla="*/ 2692127 w 16893888"/>
              <a:gd name="connsiteY41" fmla="*/ 15615 h 253112"/>
              <a:gd name="connsiteX42" fmla="*/ 2694344 w 16893888"/>
              <a:gd name="connsiteY42" fmla="*/ 42053 h 253112"/>
              <a:gd name="connsiteX43" fmla="*/ 2678781 w 16893888"/>
              <a:gd name="connsiteY43" fmla="*/ 74403 h 253112"/>
              <a:gd name="connsiteX44" fmla="*/ 2686622 w 16893888"/>
              <a:gd name="connsiteY44" fmla="*/ 70635 h 253112"/>
              <a:gd name="connsiteX45" fmla="*/ 2960005 w 16893888"/>
              <a:gd name="connsiteY45" fmla="*/ 15615 h 253112"/>
              <a:gd name="connsiteX46" fmla="*/ 2962224 w 16893888"/>
              <a:gd name="connsiteY46" fmla="*/ 42053 h 253112"/>
              <a:gd name="connsiteX47" fmla="*/ 2946660 w 16893888"/>
              <a:gd name="connsiteY47" fmla="*/ 74402 h 253112"/>
              <a:gd name="connsiteX48" fmla="*/ 2954500 w 16893888"/>
              <a:gd name="connsiteY48" fmla="*/ 70635 h 253112"/>
              <a:gd name="connsiteX49" fmla="*/ 3227883 w 16893888"/>
              <a:gd name="connsiteY49" fmla="*/ 15615 h 253112"/>
              <a:gd name="connsiteX50" fmla="*/ 3230101 w 16893888"/>
              <a:gd name="connsiteY50" fmla="*/ 42053 h 253112"/>
              <a:gd name="connsiteX51" fmla="*/ 3214538 w 16893888"/>
              <a:gd name="connsiteY51" fmla="*/ 74402 h 253112"/>
              <a:gd name="connsiteX52" fmla="*/ 3222378 w 16893888"/>
              <a:gd name="connsiteY52" fmla="*/ 70635 h 253112"/>
              <a:gd name="connsiteX53" fmla="*/ 3495761 w 16893888"/>
              <a:gd name="connsiteY53" fmla="*/ 15615 h 253112"/>
              <a:gd name="connsiteX54" fmla="*/ 3497979 w 16893888"/>
              <a:gd name="connsiteY54" fmla="*/ 42053 h 253112"/>
              <a:gd name="connsiteX55" fmla="*/ 3482416 w 16893888"/>
              <a:gd name="connsiteY55" fmla="*/ 74402 h 253112"/>
              <a:gd name="connsiteX56" fmla="*/ 3490256 w 16893888"/>
              <a:gd name="connsiteY56" fmla="*/ 70635 h 253112"/>
              <a:gd name="connsiteX57" fmla="*/ 3763639 w 16893888"/>
              <a:gd name="connsiteY57" fmla="*/ 15615 h 253112"/>
              <a:gd name="connsiteX58" fmla="*/ 3765857 w 16893888"/>
              <a:gd name="connsiteY58" fmla="*/ 42053 h 253112"/>
              <a:gd name="connsiteX59" fmla="*/ 3750294 w 16893888"/>
              <a:gd name="connsiteY59" fmla="*/ 74403 h 253112"/>
              <a:gd name="connsiteX60" fmla="*/ 3758136 w 16893888"/>
              <a:gd name="connsiteY60" fmla="*/ 70635 h 253112"/>
              <a:gd name="connsiteX61" fmla="*/ 4031519 w 16893888"/>
              <a:gd name="connsiteY61" fmla="*/ 15615 h 253112"/>
              <a:gd name="connsiteX62" fmla="*/ 4033736 w 16893888"/>
              <a:gd name="connsiteY62" fmla="*/ 42053 h 253112"/>
              <a:gd name="connsiteX63" fmla="*/ 4018174 w 16893888"/>
              <a:gd name="connsiteY63" fmla="*/ 74402 h 253112"/>
              <a:gd name="connsiteX64" fmla="*/ 4026014 w 16893888"/>
              <a:gd name="connsiteY64" fmla="*/ 70635 h 253112"/>
              <a:gd name="connsiteX65" fmla="*/ 4299397 w 16893888"/>
              <a:gd name="connsiteY65" fmla="*/ 15615 h 253112"/>
              <a:gd name="connsiteX66" fmla="*/ 4301615 w 16893888"/>
              <a:gd name="connsiteY66" fmla="*/ 42053 h 253112"/>
              <a:gd name="connsiteX67" fmla="*/ 4286052 w 16893888"/>
              <a:gd name="connsiteY67" fmla="*/ 74402 h 253112"/>
              <a:gd name="connsiteX68" fmla="*/ 4293892 w 16893888"/>
              <a:gd name="connsiteY68" fmla="*/ 70635 h 253112"/>
              <a:gd name="connsiteX69" fmla="*/ 4567275 w 16893888"/>
              <a:gd name="connsiteY69" fmla="*/ 15615 h 253112"/>
              <a:gd name="connsiteX70" fmla="*/ 4569493 w 16893888"/>
              <a:gd name="connsiteY70" fmla="*/ 42053 h 253112"/>
              <a:gd name="connsiteX71" fmla="*/ 4553930 w 16893888"/>
              <a:gd name="connsiteY71" fmla="*/ 74403 h 253112"/>
              <a:gd name="connsiteX72" fmla="*/ 4561771 w 16893888"/>
              <a:gd name="connsiteY72" fmla="*/ 70635 h 253112"/>
              <a:gd name="connsiteX73" fmla="*/ 4835153 w 16893888"/>
              <a:gd name="connsiteY73" fmla="*/ 15615 h 253112"/>
              <a:gd name="connsiteX74" fmla="*/ 4837372 w 16893888"/>
              <a:gd name="connsiteY74" fmla="*/ 42053 h 253112"/>
              <a:gd name="connsiteX75" fmla="*/ 4821809 w 16893888"/>
              <a:gd name="connsiteY75" fmla="*/ 74402 h 253112"/>
              <a:gd name="connsiteX76" fmla="*/ 4829648 w 16893888"/>
              <a:gd name="connsiteY76" fmla="*/ 70635 h 253112"/>
              <a:gd name="connsiteX77" fmla="*/ 5103031 w 16893888"/>
              <a:gd name="connsiteY77" fmla="*/ 15615 h 253112"/>
              <a:gd name="connsiteX78" fmla="*/ 5105250 w 16893888"/>
              <a:gd name="connsiteY78" fmla="*/ 42053 h 253112"/>
              <a:gd name="connsiteX79" fmla="*/ 5089686 w 16893888"/>
              <a:gd name="connsiteY79" fmla="*/ 74402 h 253112"/>
              <a:gd name="connsiteX80" fmla="*/ 5097526 w 16893888"/>
              <a:gd name="connsiteY80" fmla="*/ 70635 h 253112"/>
              <a:gd name="connsiteX81" fmla="*/ 5370909 w 16893888"/>
              <a:gd name="connsiteY81" fmla="*/ 15615 h 253112"/>
              <a:gd name="connsiteX82" fmla="*/ 5373128 w 16893888"/>
              <a:gd name="connsiteY82" fmla="*/ 42053 h 253112"/>
              <a:gd name="connsiteX83" fmla="*/ 5357564 w 16893888"/>
              <a:gd name="connsiteY83" fmla="*/ 74403 h 253112"/>
              <a:gd name="connsiteX84" fmla="*/ 5365405 w 16893888"/>
              <a:gd name="connsiteY84" fmla="*/ 70635 h 253112"/>
              <a:gd name="connsiteX85" fmla="*/ 5638789 w 16893888"/>
              <a:gd name="connsiteY85" fmla="*/ 15615 h 253112"/>
              <a:gd name="connsiteX86" fmla="*/ 5641006 w 16893888"/>
              <a:gd name="connsiteY86" fmla="*/ 42053 h 253112"/>
              <a:gd name="connsiteX87" fmla="*/ 5625443 w 16893888"/>
              <a:gd name="connsiteY87" fmla="*/ 74402 h 253112"/>
              <a:gd name="connsiteX88" fmla="*/ 5633283 w 16893888"/>
              <a:gd name="connsiteY88" fmla="*/ 70635 h 253112"/>
              <a:gd name="connsiteX89" fmla="*/ 5906667 w 16893888"/>
              <a:gd name="connsiteY89" fmla="*/ 15615 h 253112"/>
              <a:gd name="connsiteX90" fmla="*/ 5908884 w 16893888"/>
              <a:gd name="connsiteY90" fmla="*/ 42053 h 253112"/>
              <a:gd name="connsiteX91" fmla="*/ 5893322 w 16893888"/>
              <a:gd name="connsiteY91" fmla="*/ 74402 h 253112"/>
              <a:gd name="connsiteX92" fmla="*/ 5901162 w 16893888"/>
              <a:gd name="connsiteY92" fmla="*/ 70635 h 253112"/>
              <a:gd name="connsiteX93" fmla="*/ 6174545 w 16893888"/>
              <a:gd name="connsiteY93" fmla="*/ 15615 h 253112"/>
              <a:gd name="connsiteX94" fmla="*/ 6176762 w 16893888"/>
              <a:gd name="connsiteY94" fmla="*/ 42053 h 253112"/>
              <a:gd name="connsiteX95" fmla="*/ 6161200 w 16893888"/>
              <a:gd name="connsiteY95" fmla="*/ 74402 h 253112"/>
              <a:gd name="connsiteX96" fmla="*/ 6169041 w 16893888"/>
              <a:gd name="connsiteY96" fmla="*/ 70635 h 253112"/>
              <a:gd name="connsiteX97" fmla="*/ 6442424 w 16893888"/>
              <a:gd name="connsiteY97" fmla="*/ 15615 h 253112"/>
              <a:gd name="connsiteX98" fmla="*/ 6444642 w 16893888"/>
              <a:gd name="connsiteY98" fmla="*/ 42053 h 253112"/>
              <a:gd name="connsiteX99" fmla="*/ 6429079 w 16893888"/>
              <a:gd name="connsiteY99" fmla="*/ 74402 h 253112"/>
              <a:gd name="connsiteX100" fmla="*/ 6436919 w 16893888"/>
              <a:gd name="connsiteY100" fmla="*/ 70635 h 253112"/>
              <a:gd name="connsiteX101" fmla="*/ 6710302 w 16893888"/>
              <a:gd name="connsiteY101" fmla="*/ 15615 h 253112"/>
              <a:gd name="connsiteX102" fmla="*/ 6712520 w 16893888"/>
              <a:gd name="connsiteY102" fmla="*/ 42053 h 253112"/>
              <a:gd name="connsiteX103" fmla="*/ 6696957 w 16893888"/>
              <a:gd name="connsiteY103" fmla="*/ 74402 h 253112"/>
              <a:gd name="connsiteX104" fmla="*/ 6704797 w 16893888"/>
              <a:gd name="connsiteY104" fmla="*/ 70635 h 253112"/>
              <a:gd name="connsiteX105" fmla="*/ 6978179 w 16893888"/>
              <a:gd name="connsiteY105" fmla="*/ 15615 h 253112"/>
              <a:gd name="connsiteX106" fmla="*/ 6980398 w 16893888"/>
              <a:gd name="connsiteY106" fmla="*/ 42053 h 253112"/>
              <a:gd name="connsiteX107" fmla="*/ 6964835 w 16893888"/>
              <a:gd name="connsiteY107" fmla="*/ 74402 h 253112"/>
              <a:gd name="connsiteX108" fmla="*/ 6972675 w 16893888"/>
              <a:gd name="connsiteY108" fmla="*/ 70635 h 253112"/>
              <a:gd name="connsiteX109" fmla="*/ 7246057 w 16893888"/>
              <a:gd name="connsiteY109" fmla="*/ 15615 h 253112"/>
              <a:gd name="connsiteX110" fmla="*/ 7248275 w 16893888"/>
              <a:gd name="connsiteY110" fmla="*/ 42053 h 253112"/>
              <a:gd name="connsiteX111" fmla="*/ 7232712 w 16893888"/>
              <a:gd name="connsiteY111" fmla="*/ 74402 h 253112"/>
              <a:gd name="connsiteX112" fmla="*/ 7240552 w 16893888"/>
              <a:gd name="connsiteY112" fmla="*/ 70635 h 253112"/>
              <a:gd name="connsiteX113" fmla="*/ 7513935 w 16893888"/>
              <a:gd name="connsiteY113" fmla="*/ 15615 h 253112"/>
              <a:gd name="connsiteX114" fmla="*/ 7516153 w 16893888"/>
              <a:gd name="connsiteY114" fmla="*/ 42053 h 253112"/>
              <a:gd name="connsiteX115" fmla="*/ 7500590 w 16893888"/>
              <a:gd name="connsiteY115" fmla="*/ 74402 h 253112"/>
              <a:gd name="connsiteX116" fmla="*/ 7508430 w 16893888"/>
              <a:gd name="connsiteY116" fmla="*/ 70635 h 253112"/>
              <a:gd name="connsiteX117" fmla="*/ 7781813 w 16893888"/>
              <a:gd name="connsiteY117" fmla="*/ 15615 h 253112"/>
              <a:gd name="connsiteX118" fmla="*/ 7784031 w 16893888"/>
              <a:gd name="connsiteY118" fmla="*/ 42053 h 253112"/>
              <a:gd name="connsiteX119" fmla="*/ 7768468 w 16893888"/>
              <a:gd name="connsiteY119" fmla="*/ 74403 h 253112"/>
              <a:gd name="connsiteX120" fmla="*/ 7776309 w 16893888"/>
              <a:gd name="connsiteY120" fmla="*/ 70635 h 253112"/>
              <a:gd name="connsiteX121" fmla="*/ 8049692 w 16893888"/>
              <a:gd name="connsiteY121" fmla="*/ 15615 h 253112"/>
              <a:gd name="connsiteX122" fmla="*/ 8051910 w 16893888"/>
              <a:gd name="connsiteY122" fmla="*/ 42053 h 253112"/>
              <a:gd name="connsiteX123" fmla="*/ 8036350 w 16893888"/>
              <a:gd name="connsiteY123" fmla="*/ 74397 h 253112"/>
              <a:gd name="connsiteX124" fmla="*/ 8044179 w 16893888"/>
              <a:gd name="connsiteY124" fmla="*/ 70635 h 253112"/>
              <a:gd name="connsiteX125" fmla="*/ 8317562 w 16893888"/>
              <a:gd name="connsiteY125" fmla="*/ 15615 h 253112"/>
              <a:gd name="connsiteX126" fmla="*/ 8319780 w 16893888"/>
              <a:gd name="connsiteY126" fmla="*/ 42053 h 253112"/>
              <a:gd name="connsiteX127" fmla="*/ 8304016 w 16893888"/>
              <a:gd name="connsiteY127" fmla="*/ 74821 h 253112"/>
              <a:gd name="connsiteX128" fmla="*/ 8312462 w 16893888"/>
              <a:gd name="connsiteY128" fmla="*/ 70635 h 253112"/>
              <a:gd name="connsiteX129" fmla="*/ 8522196 w 16893888"/>
              <a:gd name="connsiteY129" fmla="*/ 1350 h 253112"/>
              <a:gd name="connsiteX130" fmla="*/ 8585845 w 16893888"/>
              <a:gd name="connsiteY130" fmla="*/ 15615 h 253112"/>
              <a:gd name="connsiteX131" fmla="*/ 8588063 w 16893888"/>
              <a:gd name="connsiteY131" fmla="*/ 42053 h 253112"/>
              <a:gd name="connsiteX132" fmla="*/ 8572500 w 16893888"/>
              <a:gd name="connsiteY132" fmla="*/ 74402 h 253112"/>
              <a:gd name="connsiteX133" fmla="*/ 8580340 w 16893888"/>
              <a:gd name="connsiteY133" fmla="*/ 70635 h 253112"/>
              <a:gd name="connsiteX134" fmla="*/ 8822416 w 16893888"/>
              <a:gd name="connsiteY134" fmla="*/ 531 h 253112"/>
              <a:gd name="connsiteX135" fmla="*/ 8853723 w 16893888"/>
              <a:gd name="connsiteY135" fmla="*/ 15615 h 253112"/>
              <a:gd name="connsiteX136" fmla="*/ 8855941 w 16893888"/>
              <a:gd name="connsiteY136" fmla="*/ 42053 h 253112"/>
              <a:gd name="connsiteX137" fmla="*/ 8840378 w 16893888"/>
              <a:gd name="connsiteY137" fmla="*/ 74402 h 253112"/>
              <a:gd name="connsiteX138" fmla="*/ 8848219 w 16893888"/>
              <a:gd name="connsiteY138" fmla="*/ 70635 h 253112"/>
              <a:gd name="connsiteX139" fmla="*/ 9090295 w 16893888"/>
              <a:gd name="connsiteY139" fmla="*/ 531 h 253112"/>
              <a:gd name="connsiteX140" fmla="*/ 9121601 w 16893888"/>
              <a:gd name="connsiteY140" fmla="*/ 15615 h 253112"/>
              <a:gd name="connsiteX141" fmla="*/ 9123820 w 16893888"/>
              <a:gd name="connsiteY141" fmla="*/ 42053 h 253112"/>
              <a:gd name="connsiteX142" fmla="*/ 9108257 w 16893888"/>
              <a:gd name="connsiteY142" fmla="*/ 74402 h 253112"/>
              <a:gd name="connsiteX143" fmla="*/ 9116096 w 16893888"/>
              <a:gd name="connsiteY143" fmla="*/ 70635 h 253112"/>
              <a:gd name="connsiteX144" fmla="*/ 9389478 w 16893888"/>
              <a:gd name="connsiteY144" fmla="*/ 15615 h 253112"/>
              <a:gd name="connsiteX145" fmla="*/ 9391697 w 16893888"/>
              <a:gd name="connsiteY145" fmla="*/ 42053 h 253112"/>
              <a:gd name="connsiteX146" fmla="*/ 9376135 w 16893888"/>
              <a:gd name="connsiteY146" fmla="*/ 74402 h 253112"/>
              <a:gd name="connsiteX147" fmla="*/ 9383974 w 16893888"/>
              <a:gd name="connsiteY147" fmla="*/ 70635 h 253112"/>
              <a:gd name="connsiteX148" fmla="*/ 9657357 w 16893888"/>
              <a:gd name="connsiteY148" fmla="*/ 15615 h 253112"/>
              <a:gd name="connsiteX149" fmla="*/ 9659575 w 16893888"/>
              <a:gd name="connsiteY149" fmla="*/ 42053 h 253112"/>
              <a:gd name="connsiteX150" fmla="*/ 9644012 w 16893888"/>
              <a:gd name="connsiteY150" fmla="*/ 74403 h 253112"/>
              <a:gd name="connsiteX151" fmla="*/ 9651853 w 16893888"/>
              <a:gd name="connsiteY151" fmla="*/ 70635 h 253112"/>
              <a:gd name="connsiteX152" fmla="*/ 9925236 w 16893888"/>
              <a:gd name="connsiteY152" fmla="*/ 15615 h 253112"/>
              <a:gd name="connsiteX153" fmla="*/ 9927454 w 16893888"/>
              <a:gd name="connsiteY153" fmla="*/ 42053 h 253112"/>
              <a:gd name="connsiteX154" fmla="*/ 9911892 w 16893888"/>
              <a:gd name="connsiteY154" fmla="*/ 74402 h 253112"/>
              <a:gd name="connsiteX155" fmla="*/ 9919730 w 16893888"/>
              <a:gd name="connsiteY155" fmla="*/ 70635 h 253112"/>
              <a:gd name="connsiteX156" fmla="*/ 10193114 w 16893888"/>
              <a:gd name="connsiteY156" fmla="*/ 15615 h 253112"/>
              <a:gd name="connsiteX157" fmla="*/ 10195332 w 16893888"/>
              <a:gd name="connsiteY157" fmla="*/ 42053 h 253112"/>
              <a:gd name="connsiteX158" fmla="*/ 10179769 w 16893888"/>
              <a:gd name="connsiteY158" fmla="*/ 74402 h 253112"/>
              <a:gd name="connsiteX159" fmla="*/ 10187609 w 16893888"/>
              <a:gd name="connsiteY159" fmla="*/ 70635 h 253112"/>
              <a:gd name="connsiteX160" fmla="*/ 10460992 w 16893888"/>
              <a:gd name="connsiteY160" fmla="*/ 15615 h 253112"/>
              <a:gd name="connsiteX161" fmla="*/ 10463210 w 16893888"/>
              <a:gd name="connsiteY161" fmla="*/ 42053 h 253112"/>
              <a:gd name="connsiteX162" fmla="*/ 10447647 w 16893888"/>
              <a:gd name="connsiteY162" fmla="*/ 74403 h 253112"/>
              <a:gd name="connsiteX163" fmla="*/ 10455487 w 16893888"/>
              <a:gd name="connsiteY163" fmla="*/ 70635 h 253112"/>
              <a:gd name="connsiteX164" fmla="*/ 10728871 w 16893888"/>
              <a:gd name="connsiteY164" fmla="*/ 15615 h 253112"/>
              <a:gd name="connsiteX165" fmla="*/ 10731089 w 16893888"/>
              <a:gd name="connsiteY165" fmla="*/ 42053 h 253112"/>
              <a:gd name="connsiteX166" fmla="*/ 10715525 w 16893888"/>
              <a:gd name="connsiteY166" fmla="*/ 74402 h 253112"/>
              <a:gd name="connsiteX167" fmla="*/ 10723366 w 16893888"/>
              <a:gd name="connsiteY167" fmla="*/ 70635 h 253112"/>
              <a:gd name="connsiteX168" fmla="*/ 10996748 w 16893888"/>
              <a:gd name="connsiteY168" fmla="*/ 15615 h 253112"/>
              <a:gd name="connsiteX169" fmla="*/ 10998967 w 16893888"/>
              <a:gd name="connsiteY169" fmla="*/ 42053 h 253112"/>
              <a:gd name="connsiteX170" fmla="*/ 10983404 w 16893888"/>
              <a:gd name="connsiteY170" fmla="*/ 74402 h 253112"/>
              <a:gd name="connsiteX171" fmla="*/ 10991243 w 16893888"/>
              <a:gd name="connsiteY171" fmla="*/ 70635 h 253112"/>
              <a:gd name="connsiteX172" fmla="*/ 11264627 w 16893888"/>
              <a:gd name="connsiteY172" fmla="*/ 15615 h 253112"/>
              <a:gd name="connsiteX173" fmla="*/ 11266844 w 16893888"/>
              <a:gd name="connsiteY173" fmla="*/ 42053 h 253112"/>
              <a:gd name="connsiteX174" fmla="*/ 11251281 w 16893888"/>
              <a:gd name="connsiteY174" fmla="*/ 74403 h 253112"/>
              <a:gd name="connsiteX175" fmla="*/ 11259122 w 16893888"/>
              <a:gd name="connsiteY175" fmla="*/ 70635 h 253112"/>
              <a:gd name="connsiteX176" fmla="*/ 11532505 w 16893888"/>
              <a:gd name="connsiteY176" fmla="*/ 15615 h 253112"/>
              <a:gd name="connsiteX177" fmla="*/ 11534723 w 16893888"/>
              <a:gd name="connsiteY177" fmla="*/ 42053 h 253112"/>
              <a:gd name="connsiteX178" fmla="*/ 11519160 w 16893888"/>
              <a:gd name="connsiteY178" fmla="*/ 74402 h 253112"/>
              <a:gd name="connsiteX179" fmla="*/ 11527000 w 16893888"/>
              <a:gd name="connsiteY179" fmla="*/ 70635 h 253112"/>
              <a:gd name="connsiteX180" fmla="*/ 11800383 w 16893888"/>
              <a:gd name="connsiteY180" fmla="*/ 15615 h 253112"/>
              <a:gd name="connsiteX181" fmla="*/ 11802601 w 16893888"/>
              <a:gd name="connsiteY181" fmla="*/ 42053 h 253112"/>
              <a:gd name="connsiteX182" fmla="*/ 11787038 w 16893888"/>
              <a:gd name="connsiteY182" fmla="*/ 74402 h 253112"/>
              <a:gd name="connsiteX183" fmla="*/ 11794878 w 16893888"/>
              <a:gd name="connsiteY183" fmla="*/ 70635 h 253112"/>
              <a:gd name="connsiteX184" fmla="*/ 12068261 w 16893888"/>
              <a:gd name="connsiteY184" fmla="*/ 15615 h 253112"/>
              <a:gd name="connsiteX185" fmla="*/ 12070479 w 16893888"/>
              <a:gd name="connsiteY185" fmla="*/ 42053 h 253112"/>
              <a:gd name="connsiteX186" fmla="*/ 12054916 w 16893888"/>
              <a:gd name="connsiteY186" fmla="*/ 74402 h 253112"/>
              <a:gd name="connsiteX187" fmla="*/ 12062756 w 16893888"/>
              <a:gd name="connsiteY187" fmla="*/ 70635 h 253112"/>
              <a:gd name="connsiteX188" fmla="*/ 12336139 w 16893888"/>
              <a:gd name="connsiteY188" fmla="*/ 15615 h 253112"/>
              <a:gd name="connsiteX189" fmla="*/ 12338357 w 16893888"/>
              <a:gd name="connsiteY189" fmla="*/ 42053 h 253112"/>
              <a:gd name="connsiteX190" fmla="*/ 12322794 w 16893888"/>
              <a:gd name="connsiteY190" fmla="*/ 74403 h 253112"/>
              <a:gd name="connsiteX191" fmla="*/ 12330635 w 16893888"/>
              <a:gd name="connsiteY191" fmla="*/ 70635 h 253112"/>
              <a:gd name="connsiteX192" fmla="*/ 12604018 w 16893888"/>
              <a:gd name="connsiteY192" fmla="*/ 15615 h 253112"/>
              <a:gd name="connsiteX193" fmla="*/ 12606236 w 16893888"/>
              <a:gd name="connsiteY193" fmla="*/ 42053 h 253112"/>
              <a:gd name="connsiteX194" fmla="*/ 12590673 w 16893888"/>
              <a:gd name="connsiteY194" fmla="*/ 74402 h 253112"/>
              <a:gd name="connsiteX195" fmla="*/ 12598513 w 16893888"/>
              <a:gd name="connsiteY195" fmla="*/ 70635 h 253112"/>
              <a:gd name="connsiteX196" fmla="*/ 12871896 w 16893888"/>
              <a:gd name="connsiteY196" fmla="*/ 15615 h 253112"/>
              <a:gd name="connsiteX197" fmla="*/ 12874114 w 16893888"/>
              <a:gd name="connsiteY197" fmla="*/ 42053 h 253112"/>
              <a:gd name="connsiteX198" fmla="*/ 12858551 w 16893888"/>
              <a:gd name="connsiteY198" fmla="*/ 74402 h 253112"/>
              <a:gd name="connsiteX199" fmla="*/ 12866391 w 16893888"/>
              <a:gd name="connsiteY199" fmla="*/ 70635 h 253112"/>
              <a:gd name="connsiteX200" fmla="*/ 13139774 w 16893888"/>
              <a:gd name="connsiteY200" fmla="*/ 15615 h 253112"/>
              <a:gd name="connsiteX201" fmla="*/ 13141992 w 16893888"/>
              <a:gd name="connsiteY201" fmla="*/ 42053 h 253112"/>
              <a:gd name="connsiteX202" fmla="*/ 13126429 w 16893888"/>
              <a:gd name="connsiteY202" fmla="*/ 74403 h 253112"/>
              <a:gd name="connsiteX203" fmla="*/ 13134270 w 16893888"/>
              <a:gd name="connsiteY203" fmla="*/ 70635 h 253112"/>
              <a:gd name="connsiteX204" fmla="*/ 13407653 w 16893888"/>
              <a:gd name="connsiteY204" fmla="*/ 15615 h 253112"/>
              <a:gd name="connsiteX205" fmla="*/ 13409871 w 16893888"/>
              <a:gd name="connsiteY205" fmla="*/ 42053 h 253112"/>
              <a:gd name="connsiteX206" fmla="*/ 13394308 w 16893888"/>
              <a:gd name="connsiteY206" fmla="*/ 74402 h 253112"/>
              <a:gd name="connsiteX207" fmla="*/ 13402148 w 16893888"/>
              <a:gd name="connsiteY207" fmla="*/ 70635 h 253112"/>
              <a:gd name="connsiteX208" fmla="*/ 13675531 w 16893888"/>
              <a:gd name="connsiteY208" fmla="*/ 15615 h 253112"/>
              <a:gd name="connsiteX209" fmla="*/ 13677749 w 16893888"/>
              <a:gd name="connsiteY209" fmla="*/ 42053 h 253112"/>
              <a:gd name="connsiteX210" fmla="*/ 13662186 w 16893888"/>
              <a:gd name="connsiteY210" fmla="*/ 74402 h 253112"/>
              <a:gd name="connsiteX211" fmla="*/ 13670026 w 16893888"/>
              <a:gd name="connsiteY211" fmla="*/ 70635 h 253112"/>
              <a:gd name="connsiteX212" fmla="*/ 13943409 w 16893888"/>
              <a:gd name="connsiteY212" fmla="*/ 15615 h 253112"/>
              <a:gd name="connsiteX213" fmla="*/ 13945627 w 16893888"/>
              <a:gd name="connsiteY213" fmla="*/ 42053 h 253112"/>
              <a:gd name="connsiteX214" fmla="*/ 13930064 w 16893888"/>
              <a:gd name="connsiteY214" fmla="*/ 74403 h 253112"/>
              <a:gd name="connsiteX215" fmla="*/ 13937905 w 16893888"/>
              <a:gd name="connsiteY215" fmla="*/ 70635 h 253112"/>
              <a:gd name="connsiteX216" fmla="*/ 14211288 w 16893888"/>
              <a:gd name="connsiteY216" fmla="*/ 15615 h 253112"/>
              <a:gd name="connsiteX217" fmla="*/ 14213506 w 16893888"/>
              <a:gd name="connsiteY217" fmla="*/ 42053 h 253112"/>
              <a:gd name="connsiteX218" fmla="*/ 14197943 w 16893888"/>
              <a:gd name="connsiteY218" fmla="*/ 74402 h 253112"/>
              <a:gd name="connsiteX219" fmla="*/ 14205783 w 16893888"/>
              <a:gd name="connsiteY219" fmla="*/ 70635 h 253112"/>
              <a:gd name="connsiteX220" fmla="*/ 14479166 w 16893888"/>
              <a:gd name="connsiteY220" fmla="*/ 15615 h 253112"/>
              <a:gd name="connsiteX221" fmla="*/ 14481384 w 16893888"/>
              <a:gd name="connsiteY221" fmla="*/ 42053 h 253112"/>
              <a:gd name="connsiteX222" fmla="*/ 14465821 w 16893888"/>
              <a:gd name="connsiteY222" fmla="*/ 74402 h 253112"/>
              <a:gd name="connsiteX223" fmla="*/ 14473661 w 16893888"/>
              <a:gd name="connsiteY223" fmla="*/ 70635 h 253112"/>
              <a:gd name="connsiteX224" fmla="*/ 14747044 w 16893888"/>
              <a:gd name="connsiteY224" fmla="*/ 15615 h 253112"/>
              <a:gd name="connsiteX225" fmla="*/ 14749262 w 16893888"/>
              <a:gd name="connsiteY225" fmla="*/ 42053 h 253112"/>
              <a:gd name="connsiteX226" fmla="*/ 14733699 w 16893888"/>
              <a:gd name="connsiteY226" fmla="*/ 74402 h 253112"/>
              <a:gd name="connsiteX227" fmla="*/ 14741540 w 16893888"/>
              <a:gd name="connsiteY227" fmla="*/ 70635 h 253112"/>
              <a:gd name="connsiteX228" fmla="*/ 15014923 w 16893888"/>
              <a:gd name="connsiteY228" fmla="*/ 15615 h 253112"/>
              <a:gd name="connsiteX229" fmla="*/ 15017141 w 16893888"/>
              <a:gd name="connsiteY229" fmla="*/ 42053 h 253112"/>
              <a:gd name="connsiteX230" fmla="*/ 15001578 w 16893888"/>
              <a:gd name="connsiteY230" fmla="*/ 74402 h 253112"/>
              <a:gd name="connsiteX231" fmla="*/ 15009418 w 16893888"/>
              <a:gd name="connsiteY231" fmla="*/ 70635 h 253112"/>
              <a:gd name="connsiteX232" fmla="*/ 15282801 w 16893888"/>
              <a:gd name="connsiteY232" fmla="*/ 15615 h 253112"/>
              <a:gd name="connsiteX233" fmla="*/ 15285019 w 16893888"/>
              <a:gd name="connsiteY233" fmla="*/ 42053 h 253112"/>
              <a:gd name="connsiteX234" fmla="*/ 15269456 w 16893888"/>
              <a:gd name="connsiteY234" fmla="*/ 74402 h 253112"/>
              <a:gd name="connsiteX235" fmla="*/ 15277296 w 16893888"/>
              <a:gd name="connsiteY235" fmla="*/ 70635 h 253112"/>
              <a:gd name="connsiteX236" fmla="*/ 15550679 w 16893888"/>
              <a:gd name="connsiteY236" fmla="*/ 15615 h 253112"/>
              <a:gd name="connsiteX237" fmla="*/ 15552897 w 16893888"/>
              <a:gd name="connsiteY237" fmla="*/ 42053 h 253112"/>
              <a:gd name="connsiteX238" fmla="*/ 15537333 w 16893888"/>
              <a:gd name="connsiteY238" fmla="*/ 74402 h 253112"/>
              <a:gd name="connsiteX239" fmla="*/ 15545173 w 16893888"/>
              <a:gd name="connsiteY239" fmla="*/ 70635 h 253112"/>
              <a:gd name="connsiteX240" fmla="*/ 15818557 w 16893888"/>
              <a:gd name="connsiteY240" fmla="*/ 15615 h 253112"/>
              <a:gd name="connsiteX241" fmla="*/ 15820775 w 16893888"/>
              <a:gd name="connsiteY241" fmla="*/ 42053 h 253112"/>
              <a:gd name="connsiteX242" fmla="*/ 15805213 w 16893888"/>
              <a:gd name="connsiteY242" fmla="*/ 74402 h 253112"/>
              <a:gd name="connsiteX243" fmla="*/ 15813053 w 16893888"/>
              <a:gd name="connsiteY243" fmla="*/ 70635 h 253112"/>
              <a:gd name="connsiteX244" fmla="*/ 16086435 w 16893888"/>
              <a:gd name="connsiteY244" fmla="*/ 15615 h 253112"/>
              <a:gd name="connsiteX245" fmla="*/ 16088653 w 16893888"/>
              <a:gd name="connsiteY245" fmla="*/ 42053 h 253112"/>
              <a:gd name="connsiteX246" fmla="*/ 16073089 w 16893888"/>
              <a:gd name="connsiteY246" fmla="*/ 74402 h 253112"/>
              <a:gd name="connsiteX247" fmla="*/ 16080929 w 16893888"/>
              <a:gd name="connsiteY247" fmla="*/ 70635 h 253112"/>
              <a:gd name="connsiteX248" fmla="*/ 16354313 w 16893888"/>
              <a:gd name="connsiteY248" fmla="*/ 15615 h 253112"/>
              <a:gd name="connsiteX249" fmla="*/ 16356531 w 16893888"/>
              <a:gd name="connsiteY249" fmla="*/ 42053 h 253112"/>
              <a:gd name="connsiteX250" fmla="*/ 16340969 w 16893888"/>
              <a:gd name="connsiteY250" fmla="*/ 74403 h 253112"/>
              <a:gd name="connsiteX251" fmla="*/ 16348809 w 16893888"/>
              <a:gd name="connsiteY251" fmla="*/ 70635 h 253112"/>
              <a:gd name="connsiteX252" fmla="*/ 16622193 w 16893888"/>
              <a:gd name="connsiteY252" fmla="*/ 15615 h 253112"/>
              <a:gd name="connsiteX253" fmla="*/ 16624409 w 16893888"/>
              <a:gd name="connsiteY253" fmla="*/ 42053 h 253112"/>
              <a:gd name="connsiteX254" fmla="*/ 16608849 w 16893888"/>
              <a:gd name="connsiteY254" fmla="*/ 74397 h 253112"/>
              <a:gd name="connsiteX255" fmla="*/ 16616679 w 16893888"/>
              <a:gd name="connsiteY255" fmla="*/ 70635 h 253112"/>
              <a:gd name="connsiteX256" fmla="*/ 16890061 w 16893888"/>
              <a:gd name="connsiteY256" fmla="*/ 15615 h 253112"/>
              <a:gd name="connsiteX257" fmla="*/ 16719165 w 16893888"/>
              <a:gd name="connsiteY257" fmla="*/ 235979 h 253112"/>
              <a:gd name="connsiteX258" fmla="*/ 16697175 w 16893888"/>
              <a:gd name="connsiteY258" fmla="*/ 253112 h 253112"/>
              <a:gd name="connsiteX0" fmla="*/ 0 w 16893888"/>
              <a:gd name="connsiteY0" fmla="*/ 74402 h 253112"/>
              <a:gd name="connsiteX1" fmla="*/ 7840 w 16893888"/>
              <a:gd name="connsiteY1" fmla="*/ 70635 h 253112"/>
              <a:gd name="connsiteX2" fmla="*/ 249916 w 16893888"/>
              <a:gd name="connsiteY2" fmla="*/ 531 h 253112"/>
              <a:gd name="connsiteX3" fmla="*/ 281223 w 16893888"/>
              <a:gd name="connsiteY3" fmla="*/ 15615 h 253112"/>
              <a:gd name="connsiteX4" fmla="*/ 283441 w 16893888"/>
              <a:gd name="connsiteY4" fmla="*/ 42053 h 253112"/>
              <a:gd name="connsiteX5" fmla="*/ 267878 w 16893888"/>
              <a:gd name="connsiteY5" fmla="*/ 74402 h 253112"/>
              <a:gd name="connsiteX6" fmla="*/ 275719 w 16893888"/>
              <a:gd name="connsiteY6" fmla="*/ 70635 h 253112"/>
              <a:gd name="connsiteX7" fmla="*/ 517795 w 16893888"/>
              <a:gd name="connsiteY7" fmla="*/ 531 h 253112"/>
              <a:gd name="connsiteX8" fmla="*/ 549101 w 16893888"/>
              <a:gd name="connsiteY8" fmla="*/ 15615 h 253112"/>
              <a:gd name="connsiteX9" fmla="*/ 551320 w 16893888"/>
              <a:gd name="connsiteY9" fmla="*/ 42053 h 253112"/>
              <a:gd name="connsiteX10" fmla="*/ 535757 w 16893888"/>
              <a:gd name="connsiteY10" fmla="*/ 74402 h 253112"/>
              <a:gd name="connsiteX11" fmla="*/ 543596 w 16893888"/>
              <a:gd name="connsiteY11" fmla="*/ 70635 h 253112"/>
              <a:gd name="connsiteX12" fmla="*/ 785673 w 16893888"/>
              <a:gd name="connsiteY12" fmla="*/ 531 h 253112"/>
              <a:gd name="connsiteX13" fmla="*/ 816979 w 16893888"/>
              <a:gd name="connsiteY13" fmla="*/ 15615 h 253112"/>
              <a:gd name="connsiteX14" fmla="*/ 819198 w 16893888"/>
              <a:gd name="connsiteY14" fmla="*/ 42053 h 253112"/>
              <a:gd name="connsiteX15" fmla="*/ 803635 w 16893888"/>
              <a:gd name="connsiteY15" fmla="*/ 74402 h 253112"/>
              <a:gd name="connsiteX16" fmla="*/ 811474 w 16893888"/>
              <a:gd name="connsiteY16" fmla="*/ 70635 h 253112"/>
              <a:gd name="connsiteX17" fmla="*/ 1084857 w 16893888"/>
              <a:gd name="connsiteY17" fmla="*/ 15615 h 253112"/>
              <a:gd name="connsiteX18" fmla="*/ 1087075 w 16893888"/>
              <a:gd name="connsiteY18" fmla="*/ 42053 h 253112"/>
              <a:gd name="connsiteX19" fmla="*/ 1071512 w 16893888"/>
              <a:gd name="connsiteY19" fmla="*/ 74403 h 253112"/>
              <a:gd name="connsiteX20" fmla="*/ 1079353 w 16893888"/>
              <a:gd name="connsiteY20" fmla="*/ 70635 h 253112"/>
              <a:gd name="connsiteX21" fmla="*/ 1352736 w 16893888"/>
              <a:gd name="connsiteY21" fmla="*/ 15615 h 253112"/>
              <a:gd name="connsiteX22" fmla="*/ 1354954 w 16893888"/>
              <a:gd name="connsiteY22" fmla="*/ 42053 h 253112"/>
              <a:gd name="connsiteX23" fmla="*/ 1339392 w 16893888"/>
              <a:gd name="connsiteY23" fmla="*/ 74402 h 253112"/>
              <a:gd name="connsiteX24" fmla="*/ 1347230 w 16893888"/>
              <a:gd name="connsiteY24" fmla="*/ 70635 h 253112"/>
              <a:gd name="connsiteX25" fmla="*/ 1620614 w 16893888"/>
              <a:gd name="connsiteY25" fmla="*/ 15615 h 253112"/>
              <a:gd name="connsiteX26" fmla="*/ 1622832 w 16893888"/>
              <a:gd name="connsiteY26" fmla="*/ 42053 h 253112"/>
              <a:gd name="connsiteX27" fmla="*/ 1607269 w 16893888"/>
              <a:gd name="connsiteY27" fmla="*/ 74402 h 253112"/>
              <a:gd name="connsiteX28" fmla="*/ 1615109 w 16893888"/>
              <a:gd name="connsiteY28" fmla="*/ 70635 h 253112"/>
              <a:gd name="connsiteX29" fmla="*/ 1888492 w 16893888"/>
              <a:gd name="connsiteY29" fmla="*/ 15615 h 253112"/>
              <a:gd name="connsiteX30" fmla="*/ 1890710 w 16893888"/>
              <a:gd name="connsiteY30" fmla="*/ 42053 h 253112"/>
              <a:gd name="connsiteX31" fmla="*/ 1875147 w 16893888"/>
              <a:gd name="connsiteY31" fmla="*/ 74403 h 253112"/>
              <a:gd name="connsiteX32" fmla="*/ 1882987 w 16893888"/>
              <a:gd name="connsiteY32" fmla="*/ 70635 h 253112"/>
              <a:gd name="connsiteX33" fmla="*/ 2156372 w 16893888"/>
              <a:gd name="connsiteY33" fmla="*/ 15615 h 253112"/>
              <a:gd name="connsiteX34" fmla="*/ 2158589 w 16893888"/>
              <a:gd name="connsiteY34" fmla="*/ 42053 h 253112"/>
              <a:gd name="connsiteX35" fmla="*/ 2143025 w 16893888"/>
              <a:gd name="connsiteY35" fmla="*/ 74402 h 253112"/>
              <a:gd name="connsiteX36" fmla="*/ 2150867 w 16893888"/>
              <a:gd name="connsiteY36" fmla="*/ 70635 h 253112"/>
              <a:gd name="connsiteX37" fmla="*/ 2424248 w 16893888"/>
              <a:gd name="connsiteY37" fmla="*/ 15615 h 253112"/>
              <a:gd name="connsiteX38" fmla="*/ 2426467 w 16893888"/>
              <a:gd name="connsiteY38" fmla="*/ 42053 h 253112"/>
              <a:gd name="connsiteX39" fmla="*/ 2410905 w 16893888"/>
              <a:gd name="connsiteY39" fmla="*/ 74402 h 253112"/>
              <a:gd name="connsiteX40" fmla="*/ 2418743 w 16893888"/>
              <a:gd name="connsiteY40" fmla="*/ 70635 h 253112"/>
              <a:gd name="connsiteX41" fmla="*/ 2692127 w 16893888"/>
              <a:gd name="connsiteY41" fmla="*/ 15615 h 253112"/>
              <a:gd name="connsiteX42" fmla="*/ 2694344 w 16893888"/>
              <a:gd name="connsiteY42" fmla="*/ 42053 h 253112"/>
              <a:gd name="connsiteX43" fmla="*/ 2678781 w 16893888"/>
              <a:gd name="connsiteY43" fmla="*/ 74403 h 253112"/>
              <a:gd name="connsiteX44" fmla="*/ 2686622 w 16893888"/>
              <a:gd name="connsiteY44" fmla="*/ 70635 h 253112"/>
              <a:gd name="connsiteX45" fmla="*/ 2960005 w 16893888"/>
              <a:gd name="connsiteY45" fmla="*/ 15615 h 253112"/>
              <a:gd name="connsiteX46" fmla="*/ 2962224 w 16893888"/>
              <a:gd name="connsiteY46" fmla="*/ 42053 h 253112"/>
              <a:gd name="connsiteX47" fmla="*/ 2946660 w 16893888"/>
              <a:gd name="connsiteY47" fmla="*/ 74402 h 253112"/>
              <a:gd name="connsiteX48" fmla="*/ 2954500 w 16893888"/>
              <a:gd name="connsiteY48" fmla="*/ 70635 h 253112"/>
              <a:gd name="connsiteX49" fmla="*/ 3227883 w 16893888"/>
              <a:gd name="connsiteY49" fmla="*/ 15615 h 253112"/>
              <a:gd name="connsiteX50" fmla="*/ 3230101 w 16893888"/>
              <a:gd name="connsiteY50" fmla="*/ 42053 h 253112"/>
              <a:gd name="connsiteX51" fmla="*/ 3214538 w 16893888"/>
              <a:gd name="connsiteY51" fmla="*/ 74402 h 253112"/>
              <a:gd name="connsiteX52" fmla="*/ 3222378 w 16893888"/>
              <a:gd name="connsiteY52" fmla="*/ 70635 h 253112"/>
              <a:gd name="connsiteX53" fmla="*/ 3495761 w 16893888"/>
              <a:gd name="connsiteY53" fmla="*/ 15615 h 253112"/>
              <a:gd name="connsiteX54" fmla="*/ 3497979 w 16893888"/>
              <a:gd name="connsiteY54" fmla="*/ 42053 h 253112"/>
              <a:gd name="connsiteX55" fmla="*/ 3482416 w 16893888"/>
              <a:gd name="connsiteY55" fmla="*/ 74402 h 253112"/>
              <a:gd name="connsiteX56" fmla="*/ 3490256 w 16893888"/>
              <a:gd name="connsiteY56" fmla="*/ 70635 h 253112"/>
              <a:gd name="connsiteX57" fmla="*/ 3763639 w 16893888"/>
              <a:gd name="connsiteY57" fmla="*/ 15615 h 253112"/>
              <a:gd name="connsiteX58" fmla="*/ 3765857 w 16893888"/>
              <a:gd name="connsiteY58" fmla="*/ 42053 h 253112"/>
              <a:gd name="connsiteX59" fmla="*/ 3750294 w 16893888"/>
              <a:gd name="connsiteY59" fmla="*/ 74403 h 253112"/>
              <a:gd name="connsiteX60" fmla="*/ 3758136 w 16893888"/>
              <a:gd name="connsiteY60" fmla="*/ 70635 h 253112"/>
              <a:gd name="connsiteX61" fmla="*/ 4031519 w 16893888"/>
              <a:gd name="connsiteY61" fmla="*/ 15615 h 253112"/>
              <a:gd name="connsiteX62" fmla="*/ 4033736 w 16893888"/>
              <a:gd name="connsiteY62" fmla="*/ 42053 h 253112"/>
              <a:gd name="connsiteX63" fmla="*/ 4018174 w 16893888"/>
              <a:gd name="connsiteY63" fmla="*/ 74402 h 253112"/>
              <a:gd name="connsiteX64" fmla="*/ 4026014 w 16893888"/>
              <a:gd name="connsiteY64" fmla="*/ 70635 h 253112"/>
              <a:gd name="connsiteX65" fmla="*/ 4299397 w 16893888"/>
              <a:gd name="connsiteY65" fmla="*/ 15615 h 253112"/>
              <a:gd name="connsiteX66" fmla="*/ 4301615 w 16893888"/>
              <a:gd name="connsiteY66" fmla="*/ 42053 h 253112"/>
              <a:gd name="connsiteX67" fmla="*/ 4286052 w 16893888"/>
              <a:gd name="connsiteY67" fmla="*/ 74402 h 253112"/>
              <a:gd name="connsiteX68" fmla="*/ 4293892 w 16893888"/>
              <a:gd name="connsiteY68" fmla="*/ 70635 h 253112"/>
              <a:gd name="connsiteX69" fmla="*/ 4567275 w 16893888"/>
              <a:gd name="connsiteY69" fmla="*/ 15615 h 253112"/>
              <a:gd name="connsiteX70" fmla="*/ 4569493 w 16893888"/>
              <a:gd name="connsiteY70" fmla="*/ 42053 h 253112"/>
              <a:gd name="connsiteX71" fmla="*/ 4553930 w 16893888"/>
              <a:gd name="connsiteY71" fmla="*/ 74403 h 253112"/>
              <a:gd name="connsiteX72" fmla="*/ 4561771 w 16893888"/>
              <a:gd name="connsiteY72" fmla="*/ 70635 h 253112"/>
              <a:gd name="connsiteX73" fmla="*/ 4835153 w 16893888"/>
              <a:gd name="connsiteY73" fmla="*/ 15615 h 253112"/>
              <a:gd name="connsiteX74" fmla="*/ 4837372 w 16893888"/>
              <a:gd name="connsiteY74" fmla="*/ 42053 h 253112"/>
              <a:gd name="connsiteX75" fmla="*/ 4821809 w 16893888"/>
              <a:gd name="connsiteY75" fmla="*/ 74402 h 253112"/>
              <a:gd name="connsiteX76" fmla="*/ 4829648 w 16893888"/>
              <a:gd name="connsiteY76" fmla="*/ 70635 h 253112"/>
              <a:gd name="connsiteX77" fmla="*/ 5103031 w 16893888"/>
              <a:gd name="connsiteY77" fmla="*/ 15615 h 253112"/>
              <a:gd name="connsiteX78" fmla="*/ 5105250 w 16893888"/>
              <a:gd name="connsiteY78" fmla="*/ 42053 h 253112"/>
              <a:gd name="connsiteX79" fmla="*/ 5089686 w 16893888"/>
              <a:gd name="connsiteY79" fmla="*/ 74402 h 253112"/>
              <a:gd name="connsiteX80" fmla="*/ 5097526 w 16893888"/>
              <a:gd name="connsiteY80" fmla="*/ 70635 h 253112"/>
              <a:gd name="connsiteX81" fmla="*/ 5370909 w 16893888"/>
              <a:gd name="connsiteY81" fmla="*/ 15615 h 253112"/>
              <a:gd name="connsiteX82" fmla="*/ 5373128 w 16893888"/>
              <a:gd name="connsiteY82" fmla="*/ 42053 h 253112"/>
              <a:gd name="connsiteX83" fmla="*/ 5357564 w 16893888"/>
              <a:gd name="connsiteY83" fmla="*/ 74403 h 253112"/>
              <a:gd name="connsiteX84" fmla="*/ 5365405 w 16893888"/>
              <a:gd name="connsiteY84" fmla="*/ 70635 h 253112"/>
              <a:gd name="connsiteX85" fmla="*/ 5638789 w 16893888"/>
              <a:gd name="connsiteY85" fmla="*/ 15615 h 253112"/>
              <a:gd name="connsiteX86" fmla="*/ 5641006 w 16893888"/>
              <a:gd name="connsiteY86" fmla="*/ 42053 h 253112"/>
              <a:gd name="connsiteX87" fmla="*/ 5625443 w 16893888"/>
              <a:gd name="connsiteY87" fmla="*/ 74402 h 253112"/>
              <a:gd name="connsiteX88" fmla="*/ 5633283 w 16893888"/>
              <a:gd name="connsiteY88" fmla="*/ 70635 h 253112"/>
              <a:gd name="connsiteX89" fmla="*/ 5906667 w 16893888"/>
              <a:gd name="connsiteY89" fmla="*/ 15615 h 253112"/>
              <a:gd name="connsiteX90" fmla="*/ 5908884 w 16893888"/>
              <a:gd name="connsiteY90" fmla="*/ 42053 h 253112"/>
              <a:gd name="connsiteX91" fmla="*/ 5893322 w 16893888"/>
              <a:gd name="connsiteY91" fmla="*/ 74402 h 253112"/>
              <a:gd name="connsiteX92" fmla="*/ 5901162 w 16893888"/>
              <a:gd name="connsiteY92" fmla="*/ 70635 h 253112"/>
              <a:gd name="connsiteX93" fmla="*/ 6174545 w 16893888"/>
              <a:gd name="connsiteY93" fmla="*/ 15615 h 253112"/>
              <a:gd name="connsiteX94" fmla="*/ 6176762 w 16893888"/>
              <a:gd name="connsiteY94" fmla="*/ 42053 h 253112"/>
              <a:gd name="connsiteX95" fmla="*/ 6161200 w 16893888"/>
              <a:gd name="connsiteY95" fmla="*/ 74402 h 253112"/>
              <a:gd name="connsiteX96" fmla="*/ 6169041 w 16893888"/>
              <a:gd name="connsiteY96" fmla="*/ 70635 h 253112"/>
              <a:gd name="connsiteX97" fmla="*/ 6442424 w 16893888"/>
              <a:gd name="connsiteY97" fmla="*/ 15615 h 253112"/>
              <a:gd name="connsiteX98" fmla="*/ 6444642 w 16893888"/>
              <a:gd name="connsiteY98" fmla="*/ 42053 h 253112"/>
              <a:gd name="connsiteX99" fmla="*/ 6429079 w 16893888"/>
              <a:gd name="connsiteY99" fmla="*/ 74402 h 253112"/>
              <a:gd name="connsiteX100" fmla="*/ 6436919 w 16893888"/>
              <a:gd name="connsiteY100" fmla="*/ 70635 h 253112"/>
              <a:gd name="connsiteX101" fmla="*/ 6710302 w 16893888"/>
              <a:gd name="connsiteY101" fmla="*/ 15615 h 253112"/>
              <a:gd name="connsiteX102" fmla="*/ 6712520 w 16893888"/>
              <a:gd name="connsiteY102" fmla="*/ 42053 h 253112"/>
              <a:gd name="connsiteX103" fmla="*/ 6696957 w 16893888"/>
              <a:gd name="connsiteY103" fmla="*/ 74402 h 253112"/>
              <a:gd name="connsiteX104" fmla="*/ 6704797 w 16893888"/>
              <a:gd name="connsiteY104" fmla="*/ 70635 h 253112"/>
              <a:gd name="connsiteX105" fmla="*/ 6978179 w 16893888"/>
              <a:gd name="connsiteY105" fmla="*/ 15615 h 253112"/>
              <a:gd name="connsiteX106" fmla="*/ 6980398 w 16893888"/>
              <a:gd name="connsiteY106" fmla="*/ 42053 h 253112"/>
              <a:gd name="connsiteX107" fmla="*/ 6964835 w 16893888"/>
              <a:gd name="connsiteY107" fmla="*/ 74402 h 253112"/>
              <a:gd name="connsiteX108" fmla="*/ 6972675 w 16893888"/>
              <a:gd name="connsiteY108" fmla="*/ 70635 h 253112"/>
              <a:gd name="connsiteX109" fmla="*/ 7246057 w 16893888"/>
              <a:gd name="connsiteY109" fmla="*/ 15615 h 253112"/>
              <a:gd name="connsiteX110" fmla="*/ 7248275 w 16893888"/>
              <a:gd name="connsiteY110" fmla="*/ 42053 h 253112"/>
              <a:gd name="connsiteX111" fmla="*/ 7232712 w 16893888"/>
              <a:gd name="connsiteY111" fmla="*/ 74402 h 253112"/>
              <a:gd name="connsiteX112" fmla="*/ 7240552 w 16893888"/>
              <a:gd name="connsiteY112" fmla="*/ 70635 h 253112"/>
              <a:gd name="connsiteX113" fmla="*/ 7513935 w 16893888"/>
              <a:gd name="connsiteY113" fmla="*/ 15615 h 253112"/>
              <a:gd name="connsiteX114" fmla="*/ 7516153 w 16893888"/>
              <a:gd name="connsiteY114" fmla="*/ 42053 h 253112"/>
              <a:gd name="connsiteX115" fmla="*/ 7500590 w 16893888"/>
              <a:gd name="connsiteY115" fmla="*/ 74402 h 253112"/>
              <a:gd name="connsiteX116" fmla="*/ 7508430 w 16893888"/>
              <a:gd name="connsiteY116" fmla="*/ 70635 h 253112"/>
              <a:gd name="connsiteX117" fmla="*/ 7781813 w 16893888"/>
              <a:gd name="connsiteY117" fmla="*/ 15615 h 253112"/>
              <a:gd name="connsiteX118" fmla="*/ 7784031 w 16893888"/>
              <a:gd name="connsiteY118" fmla="*/ 42053 h 253112"/>
              <a:gd name="connsiteX119" fmla="*/ 7768468 w 16893888"/>
              <a:gd name="connsiteY119" fmla="*/ 74403 h 253112"/>
              <a:gd name="connsiteX120" fmla="*/ 7776309 w 16893888"/>
              <a:gd name="connsiteY120" fmla="*/ 70635 h 253112"/>
              <a:gd name="connsiteX121" fmla="*/ 8049692 w 16893888"/>
              <a:gd name="connsiteY121" fmla="*/ 15615 h 253112"/>
              <a:gd name="connsiteX122" fmla="*/ 8051910 w 16893888"/>
              <a:gd name="connsiteY122" fmla="*/ 42053 h 253112"/>
              <a:gd name="connsiteX123" fmla="*/ 8036350 w 16893888"/>
              <a:gd name="connsiteY123" fmla="*/ 74397 h 253112"/>
              <a:gd name="connsiteX124" fmla="*/ 8044179 w 16893888"/>
              <a:gd name="connsiteY124" fmla="*/ 70635 h 253112"/>
              <a:gd name="connsiteX125" fmla="*/ 8317562 w 16893888"/>
              <a:gd name="connsiteY125" fmla="*/ 15615 h 253112"/>
              <a:gd name="connsiteX126" fmla="*/ 8319780 w 16893888"/>
              <a:gd name="connsiteY126" fmla="*/ 42053 h 253112"/>
              <a:gd name="connsiteX127" fmla="*/ 8304016 w 16893888"/>
              <a:gd name="connsiteY127" fmla="*/ 74821 h 253112"/>
              <a:gd name="connsiteX128" fmla="*/ 8312462 w 16893888"/>
              <a:gd name="connsiteY128" fmla="*/ 70635 h 253112"/>
              <a:gd name="connsiteX129" fmla="*/ 8522196 w 16893888"/>
              <a:gd name="connsiteY129" fmla="*/ 1350 h 253112"/>
              <a:gd name="connsiteX130" fmla="*/ 8585845 w 16893888"/>
              <a:gd name="connsiteY130" fmla="*/ 15615 h 253112"/>
              <a:gd name="connsiteX131" fmla="*/ 8588063 w 16893888"/>
              <a:gd name="connsiteY131" fmla="*/ 42053 h 253112"/>
              <a:gd name="connsiteX132" fmla="*/ 8572500 w 16893888"/>
              <a:gd name="connsiteY132" fmla="*/ 74402 h 253112"/>
              <a:gd name="connsiteX133" fmla="*/ 8580340 w 16893888"/>
              <a:gd name="connsiteY133" fmla="*/ 70635 h 253112"/>
              <a:gd name="connsiteX134" fmla="*/ 8822416 w 16893888"/>
              <a:gd name="connsiteY134" fmla="*/ 531 h 253112"/>
              <a:gd name="connsiteX135" fmla="*/ 8853723 w 16893888"/>
              <a:gd name="connsiteY135" fmla="*/ 15615 h 253112"/>
              <a:gd name="connsiteX136" fmla="*/ 8855941 w 16893888"/>
              <a:gd name="connsiteY136" fmla="*/ 42053 h 253112"/>
              <a:gd name="connsiteX137" fmla="*/ 8840378 w 16893888"/>
              <a:gd name="connsiteY137" fmla="*/ 74402 h 253112"/>
              <a:gd name="connsiteX138" fmla="*/ 8848219 w 16893888"/>
              <a:gd name="connsiteY138" fmla="*/ 70635 h 253112"/>
              <a:gd name="connsiteX139" fmla="*/ 9090295 w 16893888"/>
              <a:gd name="connsiteY139" fmla="*/ 531 h 253112"/>
              <a:gd name="connsiteX140" fmla="*/ 9121601 w 16893888"/>
              <a:gd name="connsiteY140" fmla="*/ 15615 h 253112"/>
              <a:gd name="connsiteX141" fmla="*/ 9123820 w 16893888"/>
              <a:gd name="connsiteY141" fmla="*/ 42053 h 253112"/>
              <a:gd name="connsiteX142" fmla="*/ 9108257 w 16893888"/>
              <a:gd name="connsiteY142" fmla="*/ 74402 h 253112"/>
              <a:gd name="connsiteX143" fmla="*/ 9116096 w 16893888"/>
              <a:gd name="connsiteY143" fmla="*/ 70635 h 253112"/>
              <a:gd name="connsiteX144" fmla="*/ 9389478 w 16893888"/>
              <a:gd name="connsiteY144" fmla="*/ 15615 h 253112"/>
              <a:gd name="connsiteX145" fmla="*/ 9391697 w 16893888"/>
              <a:gd name="connsiteY145" fmla="*/ 42053 h 253112"/>
              <a:gd name="connsiteX146" fmla="*/ 9376135 w 16893888"/>
              <a:gd name="connsiteY146" fmla="*/ 74402 h 253112"/>
              <a:gd name="connsiteX147" fmla="*/ 9383974 w 16893888"/>
              <a:gd name="connsiteY147" fmla="*/ 70635 h 253112"/>
              <a:gd name="connsiteX148" fmla="*/ 9657357 w 16893888"/>
              <a:gd name="connsiteY148" fmla="*/ 15615 h 253112"/>
              <a:gd name="connsiteX149" fmla="*/ 9659575 w 16893888"/>
              <a:gd name="connsiteY149" fmla="*/ 42053 h 253112"/>
              <a:gd name="connsiteX150" fmla="*/ 9644012 w 16893888"/>
              <a:gd name="connsiteY150" fmla="*/ 74403 h 253112"/>
              <a:gd name="connsiteX151" fmla="*/ 9651853 w 16893888"/>
              <a:gd name="connsiteY151" fmla="*/ 70635 h 253112"/>
              <a:gd name="connsiteX152" fmla="*/ 9925236 w 16893888"/>
              <a:gd name="connsiteY152" fmla="*/ 15615 h 253112"/>
              <a:gd name="connsiteX153" fmla="*/ 9927454 w 16893888"/>
              <a:gd name="connsiteY153" fmla="*/ 42053 h 253112"/>
              <a:gd name="connsiteX154" fmla="*/ 9911892 w 16893888"/>
              <a:gd name="connsiteY154" fmla="*/ 74402 h 253112"/>
              <a:gd name="connsiteX155" fmla="*/ 9919730 w 16893888"/>
              <a:gd name="connsiteY155" fmla="*/ 70635 h 253112"/>
              <a:gd name="connsiteX156" fmla="*/ 10193114 w 16893888"/>
              <a:gd name="connsiteY156" fmla="*/ 15615 h 253112"/>
              <a:gd name="connsiteX157" fmla="*/ 10195332 w 16893888"/>
              <a:gd name="connsiteY157" fmla="*/ 42053 h 253112"/>
              <a:gd name="connsiteX158" fmla="*/ 10179769 w 16893888"/>
              <a:gd name="connsiteY158" fmla="*/ 74402 h 253112"/>
              <a:gd name="connsiteX159" fmla="*/ 10187609 w 16893888"/>
              <a:gd name="connsiteY159" fmla="*/ 70635 h 253112"/>
              <a:gd name="connsiteX160" fmla="*/ 10460992 w 16893888"/>
              <a:gd name="connsiteY160" fmla="*/ 15615 h 253112"/>
              <a:gd name="connsiteX161" fmla="*/ 10463210 w 16893888"/>
              <a:gd name="connsiteY161" fmla="*/ 42053 h 253112"/>
              <a:gd name="connsiteX162" fmla="*/ 10447647 w 16893888"/>
              <a:gd name="connsiteY162" fmla="*/ 74403 h 253112"/>
              <a:gd name="connsiteX163" fmla="*/ 10455487 w 16893888"/>
              <a:gd name="connsiteY163" fmla="*/ 70635 h 253112"/>
              <a:gd name="connsiteX164" fmla="*/ 10728871 w 16893888"/>
              <a:gd name="connsiteY164" fmla="*/ 15615 h 253112"/>
              <a:gd name="connsiteX165" fmla="*/ 10731089 w 16893888"/>
              <a:gd name="connsiteY165" fmla="*/ 42053 h 253112"/>
              <a:gd name="connsiteX166" fmla="*/ 10715525 w 16893888"/>
              <a:gd name="connsiteY166" fmla="*/ 74402 h 253112"/>
              <a:gd name="connsiteX167" fmla="*/ 10723366 w 16893888"/>
              <a:gd name="connsiteY167" fmla="*/ 70635 h 253112"/>
              <a:gd name="connsiteX168" fmla="*/ 10996748 w 16893888"/>
              <a:gd name="connsiteY168" fmla="*/ 15615 h 253112"/>
              <a:gd name="connsiteX169" fmla="*/ 10998967 w 16893888"/>
              <a:gd name="connsiteY169" fmla="*/ 42053 h 253112"/>
              <a:gd name="connsiteX170" fmla="*/ 10983404 w 16893888"/>
              <a:gd name="connsiteY170" fmla="*/ 74402 h 253112"/>
              <a:gd name="connsiteX171" fmla="*/ 10991243 w 16893888"/>
              <a:gd name="connsiteY171" fmla="*/ 70635 h 253112"/>
              <a:gd name="connsiteX172" fmla="*/ 11264627 w 16893888"/>
              <a:gd name="connsiteY172" fmla="*/ 15615 h 253112"/>
              <a:gd name="connsiteX173" fmla="*/ 11266844 w 16893888"/>
              <a:gd name="connsiteY173" fmla="*/ 42053 h 253112"/>
              <a:gd name="connsiteX174" fmla="*/ 11251281 w 16893888"/>
              <a:gd name="connsiteY174" fmla="*/ 74403 h 253112"/>
              <a:gd name="connsiteX175" fmla="*/ 11259122 w 16893888"/>
              <a:gd name="connsiteY175" fmla="*/ 70635 h 253112"/>
              <a:gd name="connsiteX176" fmla="*/ 11532505 w 16893888"/>
              <a:gd name="connsiteY176" fmla="*/ 15615 h 253112"/>
              <a:gd name="connsiteX177" fmla="*/ 11534723 w 16893888"/>
              <a:gd name="connsiteY177" fmla="*/ 42053 h 253112"/>
              <a:gd name="connsiteX178" fmla="*/ 11519160 w 16893888"/>
              <a:gd name="connsiteY178" fmla="*/ 74402 h 253112"/>
              <a:gd name="connsiteX179" fmla="*/ 11527000 w 16893888"/>
              <a:gd name="connsiteY179" fmla="*/ 70635 h 253112"/>
              <a:gd name="connsiteX180" fmla="*/ 11800383 w 16893888"/>
              <a:gd name="connsiteY180" fmla="*/ 15615 h 253112"/>
              <a:gd name="connsiteX181" fmla="*/ 11802601 w 16893888"/>
              <a:gd name="connsiteY181" fmla="*/ 42053 h 253112"/>
              <a:gd name="connsiteX182" fmla="*/ 11787038 w 16893888"/>
              <a:gd name="connsiteY182" fmla="*/ 74402 h 253112"/>
              <a:gd name="connsiteX183" fmla="*/ 11794878 w 16893888"/>
              <a:gd name="connsiteY183" fmla="*/ 70635 h 253112"/>
              <a:gd name="connsiteX184" fmla="*/ 12068261 w 16893888"/>
              <a:gd name="connsiteY184" fmla="*/ 15615 h 253112"/>
              <a:gd name="connsiteX185" fmla="*/ 12070479 w 16893888"/>
              <a:gd name="connsiteY185" fmla="*/ 42053 h 253112"/>
              <a:gd name="connsiteX186" fmla="*/ 12054916 w 16893888"/>
              <a:gd name="connsiteY186" fmla="*/ 74402 h 253112"/>
              <a:gd name="connsiteX187" fmla="*/ 12062756 w 16893888"/>
              <a:gd name="connsiteY187" fmla="*/ 70635 h 253112"/>
              <a:gd name="connsiteX188" fmla="*/ 12336139 w 16893888"/>
              <a:gd name="connsiteY188" fmla="*/ 15615 h 253112"/>
              <a:gd name="connsiteX189" fmla="*/ 12338357 w 16893888"/>
              <a:gd name="connsiteY189" fmla="*/ 42053 h 253112"/>
              <a:gd name="connsiteX190" fmla="*/ 12322794 w 16893888"/>
              <a:gd name="connsiteY190" fmla="*/ 74403 h 253112"/>
              <a:gd name="connsiteX191" fmla="*/ 12330635 w 16893888"/>
              <a:gd name="connsiteY191" fmla="*/ 70635 h 253112"/>
              <a:gd name="connsiteX192" fmla="*/ 12604018 w 16893888"/>
              <a:gd name="connsiteY192" fmla="*/ 15615 h 253112"/>
              <a:gd name="connsiteX193" fmla="*/ 12606236 w 16893888"/>
              <a:gd name="connsiteY193" fmla="*/ 42053 h 253112"/>
              <a:gd name="connsiteX194" fmla="*/ 12590673 w 16893888"/>
              <a:gd name="connsiteY194" fmla="*/ 74402 h 253112"/>
              <a:gd name="connsiteX195" fmla="*/ 12598513 w 16893888"/>
              <a:gd name="connsiteY195" fmla="*/ 70635 h 253112"/>
              <a:gd name="connsiteX196" fmla="*/ 12871896 w 16893888"/>
              <a:gd name="connsiteY196" fmla="*/ 15615 h 253112"/>
              <a:gd name="connsiteX197" fmla="*/ 12874114 w 16893888"/>
              <a:gd name="connsiteY197" fmla="*/ 42053 h 253112"/>
              <a:gd name="connsiteX198" fmla="*/ 12858551 w 16893888"/>
              <a:gd name="connsiteY198" fmla="*/ 74402 h 253112"/>
              <a:gd name="connsiteX199" fmla="*/ 12866391 w 16893888"/>
              <a:gd name="connsiteY199" fmla="*/ 70635 h 253112"/>
              <a:gd name="connsiteX200" fmla="*/ 13139774 w 16893888"/>
              <a:gd name="connsiteY200" fmla="*/ 15615 h 253112"/>
              <a:gd name="connsiteX201" fmla="*/ 13141992 w 16893888"/>
              <a:gd name="connsiteY201" fmla="*/ 42053 h 253112"/>
              <a:gd name="connsiteX202" fmla="*/ 13126429 w 16893888"/>
              <a:gd name="connsiteY202" fmla="*/ 74403 h 253112"/>
              <a:gd name="connsiteX203" fmla="*/ 13134270 w 16893888"/>
              <a:gd name="connsiteY203" fmla="*/ 70635 h 253112"/>
              <a:gd name="connsiteX204" fmla="*/ 13407653 w 16893888"/>
              <a:gd name="connsiteY204" fmla="*/ 15615 h 253112"/>
              <a:gd name="connsiteX205" fmla="*/ 13409871 w 16893888"/>
              <a:gd name="connsiteY205" fmla="*/ 42053 h 253112"/>
              <a:gd name="connsiteX206" fmla="*/ 13394308 w 16893888"/>
              <a:gd name="connsiteY206" fmla="*/ 74402 h 253112"/>
              <a:gd name="connsiteX207" fmla="*/ 13402148 w 16893888"/>
              <a:gd name="connsiteY207" fmla="*/ 70635 h 253112"/>
              <a:gd name="connsiteX208" fmla="*/ 13675531 w 16893888"/>
              <a:gd name="connsiteY208" fmla="*/ 15615 h 253112"/>
              <a:gd name="connsiteX209" fmla="*/ 13677749 w 16893888"/>
              <a:gd name="connsiteY209" fmla="*/ 42053 h 253112"/>
              <a:gd name="connsiteX210" fmla="*/ 13662186 w 16893888"/>
              <a:gd name="connsiteY210" fmla="*/ 74402 h 253112"/>
              <a:gd name="connsiteX211" fmla="*/ 13670026 w 16893888"/>
              <a:gd name="connsiteY211" fmla="*/ 70635 h 253112"/>
              <a:gd name="connsiteX212" fmla="*/ 13943409 w 16893888"/>
              <a:gd name="connsiteY212" fmla="*/ 15615 h 253112"/>
              <a:gd name="connsiteX213" fmla="*/ 13945627 w 16893888"/>
              <a:gd name="connsiteY213" fmla="*/ 42053 h 253112"/>
              <a:gd name="connsiteX214" fmla="*/ 13930064 w 16893888"/>
              <a:gd name="connsiteY214" fmla="*/ 74403 h 253112"/>
              <a:gd name="connsiteX215" fmla="*/ 13937905 w 16893888"/>
              <a:gd name="connsiteY215" fmla="*/ 70635 h 253112"/>
              <a:gd name="connsiteX216" fmla="*/ 14211288 w 16893888"/>
              <a:gd name="connsiteY216" fmla="*/ 15615 h 253112"/>
              <a:gd name="connsiteX217" fmla="*/ 14213506 w 16893888"/>
              <a:gd name="connsiteY217" fmla="*/ 42053 h 253112"/>
              <a:gd name="connsiteX218" fmla="*/ 14197943 w 16893888"/>
              <a:gd name="connsiteY218" fmla="*/ 74402 h 253112"/>
              <a:gd name="connsiteX219" fmla="*/ 14205783 w 16893888"/>
              <a:gd name="connsiteY219" fmla="*/ 70635 h 253112"/>
              <a:gd name="connsiteX220" fmla="*/ 14479166 w 16893888"/>
              <a:gd name="connsiteY220" fmla="*/ 15615 h 253112"/>
              <a:gd name="connsiteX221" fmla="*/ 14481384 w 16893888"/>
              <a:gd name="connsiteY221" fmla="*/ 42053 h 253112"/>
              <a:gd name="connsiteX222" fmla="*/ 14465821 w 16893888"/>
              <a:gd name="connsiteY222" fmla="*/ 74402 h 253112"/>
              <a:gd name="connsiteX223" fmla="*/ 14473661 w 16893888"/>
              <a:gd name="connsiteY223" fmla="*/ 70635 h 253112"/>
              <a:gd name="connsiteX224" fmla="*/ 14747044 w 16893888"/>
              <a:gd name="connsiteY224" fmla="*/ 15615 h 253112"/>
              <a:gd name="connsiteX225" fmla="*/ 14749262 w 16893888"/>
              <a:gd name="connsiteY225" fmla="*/ 42053 h 253112"/>
              <a:gd name="connsiteX226" fmla="*/ 14733699 w 16893888"/>
              <a:gd name="connsiteY226" fmla="*/ 74402 h 253112"/>
              <a:gd name="connsiteX227" fmla="*/ 14741540 w 16893888"/>
              <a:gd name="connsiteY227" fmla="*/ 70635 h 253112"/>
              <a:gd name="connsiteX228" fmla="*/ 15014923 w 16893888"/>
              <a:gd name="connsiteY228" fmla="*/ 15615 h 253112"/>
              <a:gd name="connsiteX229" fmla="*/ 15017141 w 16893888"/>
              <a:gd name="connsiteY229" fmla="*/ 42053 h 253112"/>
              <a:gd name="connsiteX230" fmla="*/ 15001578 w 16893888"/>
              <a:gd name="connsiteY230" fmla="*/ 74402 h 253112"/>
              <a:gd name="connsiteX231" fmla="*/ 15009418 w 16893888"/>
              <a:gd name="connsiteY231" fmla="*/ 70635 h 253112"/>
              <a:gd name="connsiteX232" fmla="*/ 15282801 w 16893888"/>
              <a:gd name="connsiteY232" fmla="*/ 15615 h 253112"/>
              <a:gd name="connsiteX233" fmla="*/ 15285019 w 16893888"/>
              <a:gd name="connsiteY233" fmla="*/ 42053 h 253112"/>
              <a:gd name="connsiteX234" fmla="*/ 15269456 w 16893888"/>
              <a:gd name="connsiteY234" fmla="*/ 74402 h 253112"/>
              <a:gd name="connsiteX235" fmla="*/ 15277296 w 16893888"/>
              <a:gd name="connsiteY235" fmla="*/ 70635 h 253112"/>
              <a:gd name="connsiteX236" fmla="*/ 15550679 w 16893888"/>
              <a:gd name="connsiteY236" fmla="*/ 15615 h 253112"/>
              <a:gd name="connsiteX237" fmla="*/ 15552897 w 16893888"/>
              <a:gd name="connsiteY237" fmla="*/ 42053 h 253112"/>
              <a:gd name="connsiteX238" fmla="*/ 15537333 w 16893888"/>
              <a:gd name="connsiteY238" fmla="*/ 74402 h 253112"/>
              <a:gd name="connsiteX239" fmla="*/ 15545173 w 16893888"/>
              <a:gd name="connsiteY239" fmla="*/ 70635 h 253112"/>
              <a:gd name="connsiteX240" fmla="*/ 15818557 w 16893888"/>
              <a:gd name="connsiteY240" fmla="*/ 15615 h 253112"/>
              <a:gd name="connsiteX241" fmla="*/ 15820775 w 16893888"/>
              <a:gd name="connsiteY241" fmla="*/ 42053 h 253112"/>
              <a:gd name="connsiteX242" fmla="*/ 15805213 w 16893888"/>
              <a:gd name="connsiteY242" fmla="*/ 74402 h 253112"/>
              <a:gd name="connsiteX243" fmla="*/ 15813053 w 16893888"/>
              <a:gd name="connsiteY243" fmla="*/ 70635 h 253112"/>
              <a:gd name="connsiteX244" fmla="*/ 16086435 w 16893888"/>
              <a:gd name="connsiteY244" fmla="*/ 15615 h 253112"/>
              <a:gd name="connsiteX245" fmla="*/ 16088653 w 16893888"/>
              <a:gd name="connsiteY245" fmla="*/ 42053 h 253112"/>
              <a:gd name="connsiteX246" fmla="*/ 16073089 w 16893888"/>
              <a:gd name="connsiteY246" fmla="*/ 74402 h 253112"/>
              <a:gd name="connsiteX247" fmla="*/ 16080929 w 16893888"/>
              <a:gd name="connsiteY247" fmla="*/ 70635 h 253112"/>
              <a:gd name="connsiteX248" fmla="*/ 16354313 w 16893888"/>
              <a:gd name="connsiteY248" fmla="*/ 15615 h 253112"/>
              <a:gd name="connsiteX249" fmla="*/ 16356531 w 16893888"/>
              <a:gd name="connsiteY249" fmla="*/ 42053 h 253112"/>
              <a:gd name="connsiteX250" fmla="*/ 16340969 w 16893888"/>
              <a:gd name="connsiteY250" fmla="*/ 74403 h 253112"/>
              <a:gd name="connsiteX251" fmla="*/ 16348809 w 16893888"/>
              <a:gd name="connsiteY251" fmla="*/ 70635 h 253112"/>
              <a:gd name="connsiteX252" fmla="*/ 16622193 w 16893888"/>
              <a:gd name="connsiteY252" fmla="*/ 15615 h 253112"/>
              <a:gd name="connsiteX253" fmla="*/ 16624409 w 16893888"/>
              <a:gd name="connsiteY253" fmla="*/ 42053 h 253112"/>
              <a:gd name="connsiteX254" fmla="*/ 16608849 w 16893888"/>
              <a:gd name="connsiteY254" fmla="*/ 74397 h 253112"/>
              <a:gd name="connsiteX255" fmla="*/ 16890061 w 16893888"/>
              <a:gd name="connsiteY255" fmla="*/ 15615 h 253112"/>
              <a:gd name="connsiteX256" fmla="*/ 16719165 w 16893888"/>
              <a:gd name="connsiteY256" fmla="*/ 235979 h 253112"/>
              <a:gd name="connsiteX257" fmla="*/ 16697175 w 16893888"/>
              <a:gd name="connsiteY257" fmla="*/ 253112 h 253112"/>
              <a:gd name="connsiteX0" fmla="*/ 0 w 16719165"/>
              <a:gd name="connsiteY0" fmla="*/ 74402 h 253112"/>
              <a:gd name="connsiteX1" fmla="*/ 7840 w 16719165"/>
              <a:gd name="connsiteY1" fmla="*/ 70635 h 253112"/>
              <a:gd name="connsiteX2" fmla="*/ 249916 w 16719165"/>
              <a:gd name="connsiteY2" fmla="*/ 531 h 253112"/>
              <a:gd name="connsiteX3" fmla="*/ 281223 w 16719165"/>
              <a:gd name="connsiteY3" fmla="*/ 15615 h 253112"/>
              <a:gd name="connsiteX4" fmla="*/ 283441 w 16719165"/>
              <a:gd name="connsiteY4" fmla="*/ 42053 h 253112"/>
              <a:gd name="connsiteX5" fmla="*/ 267878 w 16719165"/>
              <a:gd name="connsiteY5" fmla="*/ 74402 h 253112"/>
              <a:gd name="connsiteX6" fmla="*/ 275719 w 16719165"/>
              <a:gd name="connsiteY6" fmla="*/ 70635 h 253112"/>
              <a:gd name="connsiteX7" fmla="*/ 517795 w 16719165"/>
              <a:gd name="connsiteY7" fmla="*/ 531 h 253112"/>
              <a:gd name="connsiteX8" fmla="*/ 549101 w 16719165"/>
              <a:gd name="connsiteY8" fmla="*/ 15615 h 253112"/>
              <a:gd name="connsiteX9" fmla="*/ 551320 w 16719165"/>
              <a:gd name="connsiteY9" fmla="*/ 42053 h 253112"/>
              <a:gd name="connsiteX10" fmla="*/ 535757 w 16719165"/>
              <a:gd name="connsiteY10" fmla="*/ 74402 h 253112"/>
              <a:gd name="connsiteX11" fmla="*/ 543596 w 16719165"/>
              <a:gd name="connsiteY11" fmla="*/ 70635 h 253112"/>
              <a:gd name="connsiteX12" fmla="*/ 785673 w 16719165"/>
              <a:gd name="connsiteY12" fmla="*/ 531 h 253112"/>
              <a:gd name="connsiteX13" fmla="*/ 816979 w 16719165"/>
              <a:gd name="connsiteY13" fmla="*/ 15615 h 253112"/>
              <a:gd name="connsiteX14" fmla="*/ 819198 w 16719165"/>
              <a:gd name="connsiteY14" fmla="*/ 42053 h 253112"/>
              <a:gd name="connsiteX15" fmla="*/ 803635 w 16719165"/>
              <a:gd name="connsiteY15" fmla="*/ 74402 h 253112"/>
              <a:gd name="connsiteX16" fmla="*/ 811474 w 16719165"/>
              <a:gd name="connsiteY16" fmla="*/ 70635 h 253112"/>
              <a:gd name="connsiteX17" fmla="*/ 1084857 w 16719165"/>
              <a:gd name="connsiteY17" fmla="*/ 15615 h 253112"/>
              <a:gd name="connsiteX18" fmla="*/ 1087075 w 16719165"/>
              <a:gd name="connsiteY18" fmla="*/ 42053 h 253112"/>
              <a:gd name="connsiteX19" fmla="*/ 1071512 w 16719165"/>
              <a:gd name="connsiteY19" fmla="*/ 74403 h 253112"/>
              <a:gd name="connsiteX20" fmla="*/ 1079353 w 16719165"/>
              <a:gd name="connsiteY20" fmla="*/ 70635 h 253112"/>
              <a:gd name="connsiteX21" fmla="*/ 1352736 w 16719165"/>
              <a:gd name="connsiteY21" fmla="*/ 15615 h 253112"/>
              <a:gd name="connsiteX22" fmla="*/ 1354954 w 16719165"/>
              <a:gd name="connsiteY22" fmla="*/ 42053 h 253112"/>
              <a:gd name="connsiteX23" fmla="*/ 1339392 w 16719165"/>
              <a:gd name="connsiteY23" fmla="*/ 74402 h 253112"/>
              <a:gd name="connsiteX24" fmla="*/ 1347230 w 16719165"/>
              <a:gd name="connsiteY24" fmla="*/ 70635 h 253112"/>
              <a:gd name="connsiteX25" fmla="*/ 1620614 w 16719165"/>
              <a:gd name="connsiteY25" fmla="*/ 15615 h 253112"/>
              <a:gd name="connsiteX26" fmla="*/ 1622832 w 16719165"/>
              <a:gd name="connsiteY26" fmla="*/ 42053 h 253112"/>
              <a:gd name="connsiteX27" fmla="*/ 1607269 w 16719165"/>
              <a:gd name="connsiteY27" fmla="*/ 74402 h 253112"/>
              <a:gd name="connsiteX28" fmla="*/ 1615109 w 16719165"/>
              <a:gd name="connsiteY28" fmla="*/ 70635 h 253112"/>
              <a:gd name="connsiteX29" fmla="*/ 1888492 w 16719165"/>
              <a:gd name="connsiteY29" fmla="*/ 15615 h 253112"/>
              <a:gd name="connsiteX30" fmla="*/ 1890710 w 16719165"/>
              <a:gd name="connsiteY30" fmla="*/ 42053 h 253112"/>
              <a:gd name="connsiteX31" fmla="*/ 1875147 w 16719165"/>
              <a:gd name="connsiteY31" fmla="*/ 74403 h 253112"/>
              <a:gd name="connsiteX32" fmla="*/ 1882987 w 16719165"/>
              <a:gd name="connsiteY32" fmla="*/ 70635 h 253112"/>
              <a:gd name="connsiteX33" fmla="*/ 2156372 w 16719165"/>
              <a:gd name="connsiteY33" fmla="*/ 15615 h 253112"/>
              <a:gd name="connsiteX34" fmla="*/ 2158589 w 16719165"/>
              <a:gd name="connsiteY34" fmla="*/ 42053 h 253112"/>
              <a:gd name="connsiteX35" fmla="*/ 2143025 w 16719165"/>
              <a:gd name="connsiteY35" fmla="*/ 74402 h 253112"/>
              <a:gd name="connsiteX36" fmla="*/ 2150867 w 16719165"/>
              <a:gd name="connsiteY36" fmla="*/ 70635 h 253112"/>
              <a:gd name="connsiteX37" fmla="*/ 2424248 w 16719165"/>
              <a:gd name="connsiteY37" fmla="*/ 15615 h 253112"/>
              <a:gd name="connsiteX38" fmla="*/ 2426467 w 16719165"/>
              <a:gd name="connsiteY38" fmla="*/ 42053 h 253112"/>
              <a:gd name="connsiteX39" fmla="*/ 2410905 w 16719165"/>
              <a:gd name="connsiteY39" fmla="*/ 74402 h 253112"/>
              <a:gd name="connsiteX40" fmla="*/ 2418743 w 16719165"/>
              <a:gd name="connsiteY40" fmla="*/ 70635 h 253112"/>
              <a:gd name="connsiteX41" fmla="*/ 2692127 w 16719165"/>
              <a:gd name="connsiteY41" fmla="*/ 15615 h 253112"/>
              <a:gd name="connsiteX42" fmla="*/ 2694344 w 16719165"/>
              <a:gd name="connsiteY42" fmla="*/ 42053 h 253112"/>
              <a:gd name="connsiteX43" fmla="*/ 2678781 w 16719165"/>
              <a:gd name="connsiteY43" fmla="*/ 74403 h 253112"/>
              <a:gd name="connsiteX44" fmla="*/ 2686622 w 16719165"/>
              <a:gd name="connsiteY44" fmla="*/ 70635 h 253112"/>
              <a:gd name="connsiteX45" fmla="*/ 2960005 w 16719165"/>
              <a:gd name="connsiteY45" fmla="*/ 15615 h 253112"/>
              <a:gd name="connsiteX46" fmla="*/ 2962224 w 16719165"/>
              <a:gd name="connsiteY46" fmla="*/ 42053 h 253112"/>
              <a:gd name="connsiteX47" fmla="*/ 2946660 w 16719165"/>
              <a:gd name="connsiteY47" fmla="*/ 74402 h 253112"/>
              <a:gd name="connsiteX48" fmla="*/ 2954500 w 16719165"/>
              <a:gd name="connsiteY48" fmla="*/ 70635 h 253112"/>
              <a:gd name="connsiteX49" fmla="*/ 3227883 w 16719165"/>
              <a:gd name="connsiteY49" fmla="*/ 15615 h 253112"/>
              <a:gd name="connsiteX50" fmla="*/ 3230101 w 16719165"/>
              <a:gd name="connsiteY50" fmla="*/ 42053 h 253112"/>
              <a:gd name="connsiteX51" fmla="*/ 3214538 w 16719165"/>
              <a:gd name="connsiteY51" fmla="*/ 74402 h 253112"/>
              <a:gd name="connsiteX52" fmla="*/ 3222378 w 16719165"/>
              <a:gd name="connsiteY52" fmla="*/ 70635 h 253112"/>
              <a:gd name="connsiteX53" fmla="*/ 3495761 w 16719165"/>
              <a:gd name="connsiteY53" fmla="*/ 15615 h 253112"/>
              <a:gd name="connsiteX54" fmla="*/ 3497979 w 16719165"/>
              <a:gd name="connsiteY54" fmla="*/ 42053 h 253112"/>
              <a:gd name="connsiteX55" fmla="*/ 3482416 w 16719165"/>
              <a:gd name="connsiteY55" fmla="*/ 74402 h 253112"/>
              <a:gd name="connsiteX56" fmla="*/ 3490256 w 16719165"/>
              <a:gd name="connsiteY56" fmla="*/ 70635 h 253112"/>
              <a:gd name="connsiteX57" fmla="*/ 3763639 w 16719165"/>
              <a:gd name="connsiteY57" fmla="*/ 15615 h 253112"/>
              <a:gd name="connsiteX58" fmla="*/ 3765857 w 16719165"/>
              <a:gd name="connsiteY58" fmla="*/ 42053 h 253112"/>
              <a:gd name="connsiteX59" fmla="*/ 3750294 w 16719165"/>
              <a:gd name="connsiteY59" fmla="*/ 74403 h 253112"/>
              <a:gd name="connsiteX60" fmla="*/ 3758136 w 16719165"/>
              <a:gd name="connsiteY60" fmla="*/ 70635 h 253112"/>
              <a:gd name="connsiteX61" fmla="*/ 4031519 w 16719165"/>
              <a:gd name="connsiteY61" fmla="*/ 15615 h 253112"/>
              <a:gd name="connsiteX62" fmla="*/ 4033736 w 16719165"/>
              <a:gd name="connsiteY62" fmla="*/ 42053 h 253112"/>
              <a:gd name="connsiteX63" fmla="*/ 4018174 w 16719165"/>
              <a:gd name="connsiteY63" fmla="*/ 74402 h 253112"/>
              <a:gd name="connsiteX64" fmla="*/ 4026014 w 16719165"/>
              <a:gd name="connsiteY64" fmla="*/ 70635 h 253112"/>
              <a:gd name="connsiteX65" fmla="*/ 4299397 w 16719165"/>
              <a:gd name="connsiteY65" fmla="*/ 15615 h 253112"/>
              <a:gd name="connsiteX66" fmla="*/ 4301615 w 16719165"/>
              <a:gd name="connsiteY66" fmla="*/ 42053 h 253112"/>
              <a:gd name="connsiteX67" fmla="*/ 4286052 w 16719165"/>
              <a:gd name="connsiteY67" fmla="*/ 74402 h 253112"/>
              <a:gd name="connsiteX68" fmla="*/ 4293892 w 16719165"/>
              <a:gd name="connsiteY68" fmla="*/ 70635 h 253112"/>
              <a:gd name="connsiteX69" fmla="*/ 4567275 w 16719165"/>
              <a:gd name="connsiteY69" fmla="*/ 15615 h 253112"/>
              <a:gd name="connsiteX70" fmla="*/ 4569493 w 16719165"/>
              <a:gd name="connsiteY70" fmla="*/ 42053 h 253112"/>
              <a:gd name="connsiteX71" fmla="*/ 4553930 w 16719165"/>
              <a:gd name="connsiteY71" fmla="*/ 74403 h 253112"/>
              <a:gd name="connsiteX72" fmla="*/ 4561771 w 16719165"/>
              <a:gd name="connsiteY72" fmla="*/ 70635 h 253112"/>
              <a:gd name="connsiteX73" fmla="*/ 4835153 w 16719165"/>
              <a:gd name="connsiteY73" fmla="*/ 15615 h 253112"/>
              <a:gd name="connsiteX74" fmla="*/ 4837372 w 16719165"/>
              <a:gd name="connsiteY74" fmla="*/ 42053 h 253112"/>
              <a:gd name="connsiteX75" fmla="*/ 4821809 w 16719165"/>
              <a:gd name="connsiteY75" fmla="*/ 74402 h 253112"/>
              <a:gd name="connsiteX76" fmla="*/ 4829648 w 16719165"/>
              <a:gd name="connsiteY76" fmla="*/ 70635 h 253112"/>
              <a:gd name="connsiteX77" fmla="*/ 5103031 w 16719165"/>
              <a:gd name="connsiteY77" fmla="*/ 15615 h 253112"/>
              <a:gd name="connsiteX78" fmla="*/ 5105250 w 16719165"/>
              <a:gd name="connsiteY78" fmla="*/ 42053 h 253112"/>
              <a:gd name="connsiteX79" fmla="*/ 5089686 w 16719165"/>
              <a:gd name="connsiteY79" fmla="*/ 74402 h 253112"/>
              <a:gd name="connsiteX80" fmla="*/ 5097526 w 16719165"/>
              <a:gd name="connsiteY80" fmla="*/ 70635 h 253112"/>
              <a:gd name="connsiteX81" fmla="*/ 5370909 w 16719165"/>
              <a:gd name="connsiteY81" fmla="*/ 15615 h 253112"/>
              <a:gd name="connsiteX82" fmla="*/ 5373128 w 16719165"/>
              <a:gd name="connsiteY82" fmla="*/ 42053 h 253112"/>
              <a:gd name="connsiteX83" fmla="*/ 5357564 w 16719165"/>
              <a:gd name="connsiteY83" fmla="*/ 74403 h 253112"/>
              <a:gd name="connsiteX84" fmla="*/ 5365405 w 16719165"/>
              <a:gd name="connsiteY84" fmla="*/ 70635 h 253112"/>
              <a:gd name="connsiteX85" fmla="*/ 5638789 w 16719165"/>
              <a:gd name="connsiteY85" fmla="*/ 15615 h 253112"/>
              <a:gd name="connsiteX86" fmla="*/ 5641006 w 16719165"/>
              <a:gd name="connsiteY86" fmla="*/ 42053 h 253112"/>
              <a:gd name="connsiteX87" fmla="*/ 5625443 w 16719165"/>
              <a:gd name="connsiteY87" fmla="*/ 74402 h 253112"/>
              <a:gd name="connsiteX88" fmla="*/ 5633283 w 16719165"/>
              <a:gd name="connsiteY88" fmla="*/ 70635 h 253112"/>
              <a:gd name="connsiteX89" fmla="*/ 5906667 w 16719165"/>
              <a:gd name="connsiteY89" fmla="*/ 15615 h 253112"/>
              <a:gd name="connsiteX90" fmla="*/ 5908884 w 16719165"/>
              <a:gd name="connsiteY90" fmla="*/ 42053 h 253112"/>
              <a:gd name="connsiteX91" fmla="*/ 5893322 w 16719165"/>
              <a:gd name="connsiteY91" fmla="*/ 74402 h 253112"/>
              <a:gd name="connsiteX92" fmla="*/ 5901162 w 16719165"/>
              <a:gd name="connsiteY92" fmla="*/ 70635 h 253112"/>
              <a:gd name="connsiteX93" fmla="*/ 6174545 w 16719165"/>
              <a:gd name="connsiteY93" fmla="*/ 15615 h 253112"/>
              <a:gd name="connsiteX94" fmla="*/ 6176762 w 16719165"/>
              <a:gd name="connsiteY94" fmla="*/ 42053 h 253112"/>
              <a:gd name="connsiteX95" fmla="*/ 6161200 w 16719165"/>
              <a:gd name="connsiteY95" fmla="*/ 74402 h 253112"/>
              <a:gd name="connsiteX96" fmla="*/ 6169041 w 16719165"/>
              <a:gd name="connsiteY96" fmla="*/ 70635 h 253112"/>
              <a:gd name="connsiteX97" fmla="*/ 6442424 w 16719165"/>
              <a:gd name="connsiteY97" fmla="*/ 15615 h 253112"/>
              <a:gd name="connsiteX98" fmla="*/ 6444642 w 16719165"/>
              <a:gd name="connsiteY98" fmla="*/ 42053 h 253112"/>
              <a:gd name="connsiteX99" fmla="*/ 6429079 w 16719165"/>
              <a:gd name="connsiteY99" fmla="*/ 74402 h 253112"/>
              <a:gd name="connsiteX100" fmla="*/ 6436919 w 16719165"/>
              <a:gd name="connsiteY100" fmla="*/ 70635 h 253112"/>
              <a:gd name="connsiteX101" fmla="*/ 6710302 w 16719165"/>
              <a:gd name="connsiteY101" fmla="*/ 15615 h 253112"/>
              <a:gd name="connsiteX102" fmla="*/ 6712520 w 16719165"/>
              <a:gd name="connsiteY102" fmla="*/ 42053 h 253112"/>
              <a:gd name="connsiteX103" fmla="*/ 6696957 w 16719165"/>
              <a:gd name="connsiteY103" fmla="*/ 74402 h 253112"/>
              <a:gd name="connsiteX104" fmla="*/ 6704797 w 16719165"/>
              <a:gd name="connsiteY104" fmla="*/ 70635 h 253112"/>
              <a:gd name="connsiteX105" fmla="*/ 6978179 w 16719165"/>
              <a:gd name="connsiteY105" fmla="*/ 15615 h 253112"/>
              <a:gd name="connsiteX106" fmla="*/ 6980398 w 16719165"/>
              <a:gd name="connsiteY106" fmla="*/ 42053 h 253112"/>
              <a:gd name="connsiteX107" fmla="*/ 6964835 w 16719165"/>
              <a:gd name="connsiteY107" fmla="*/ 74402 h 253112"/>
              <a:gd name="connsiteX108" fmla="*/ 6972675 w 16719165"/>
              <a:gd name="connsiteY108" fmla="*/ 70635 h 253112"/>
              <a:gd name="connsiteX109" fmla="*/ 7246057 w 16719165"/>
              <a:gd name="connsiteY109" fmla="*/ 15615 h 253112"/>
              <a:gd name="connsiteX110" fmla="*/ 7248275 w 16719165"/>
              <a:gd name="connsiteY110" fmla="*/ 42053 h 253112"/>
              <a:gd name="connsiteX111" fmla="*/ 7232712 w 16719165"/>
              <a:gd name="connsiteY111" fmla="*/ 74402 h 253112"/>
              <a:gd name="connsiteX112" fmla="*/ 7240552 w 16719165"/>
              <a:gd name="connsiteY112" fmla="*/ 70635 h 253112"/>
              <a:gd name="connsiteX113" fmla="*/ 7513935 w 16719165"/>
              <a:gd name="connsiteY113" fmla="*/ 15615 h 253112"/>
              <a:gd name="connsiteX114" fmla="*/ 7516153 w 16719165"/>
              <a:gd name="connsiteY114" fmla="*/ 42053 h 253112"/>
              <a:gd name="connsiteX115" fmla="*/ 7500590 w 16719165"/>
              <a:gd name="connsiteY115" fmla="*/ 74402 h 253112"/>
              <a:gd name="connsiteX116" fmla="*/ 7508430 w 16719165"/>
              <a:gd name="connsiteY116" fmla="*/ 70635 h 253112"/>
              <a:gd name="connsiteX117" fmla="*/ 7781813 w 16719165"/>
              <a:gd name="connsiteY117" fmla="*/ 15615 h 253112"/>
              <a:gd name="connsiteX118" fmla="*/ 7784031 w 16719165"/>
              <a:gd name="connsiteY118" fmla="*/ 42053 h 253112"/>
              <a:gd name="connsiteX119" fmla="*/ 7768468 w 16719165"/>
              <a:gd name="connsiteY119" fmla="*/ 74403 h 253112"/>
              <a:gd name="connsiteX120" fmla="*/ 7776309 w 16719165"/>
              <a:gd name="connsiteY120" fmla="*/ 70635 h 253112"/>
              <a:gd name="connsiteX121" fmla="*/ 8049692 w 16719165"/>
              <a:gd name="connsiteY121" fmla="*/ 15615 h 253112"/>
              <a:gd name="connsiteX122" fmla="*/ 8051910 w 16719165"/>
              <a:gd name="connsiteY122" fmla="*/ 42053 h 253112"/>
              <a:gd name="connsiteX123" fmla="*/ 8036350 w 16719165"/>
              <a:gd name="connsiteY123" fmla="*/ 74397 h 253112"/>
              <a:gd name="connsiteX124" fmla="*/ 8044179 w 16719165"/>
              <a:gd name="connsiteY124" fmla="*/ 70635 h 253112"/>
              <a:gd name="connsiteX125" fmla="*/ 8317562 w 16719165"/>
              <a:gd name="connsiteY125" fmla="*/ 15615 h 253112"/>
              <a:gd name="connsiteX126" fmla="*/ 8319780 w 16719165"/>
              <a:gd name="connsiteY126" fmla="*/ 42053 h 253112"/>
              <a:gd name="connsiteX127" fmla="*/ 8304016 w 16719165"/>
              <a:gd name="connsiteY127" fmla="*/ 74821 h 253112"/>
              <a:gd name="connsiteX128" fmla="*/ 8312462 w 16719165"/>
              <a:gd name="connsiteY128" fmla="*/ 70635 h 253112"/>
              <a:gd name="connsiteX129" fmla="*/ 8522196 w 16719165"/>
              <a:gd name="connsiteY129" fmla="*/ 1350 h 253112"/>
              <a:gd name="connsiteX130" fmla="*/ 8585845 w 16719165"/>
              <a:gd name="connsiteY130" fmla="*/ 15615 h 253112"/>
              <a:gd name="connsiteX131" fmla="*/ 8588063 w 16719165"/>
              <a:gd name="connsiteY131" fmla="*/ 42053 h 253112"/>
              <a:gd name="connsiteX132" fmla="*/ 8572500 w 16719165"/>
              <a:gd name="connsiteY132" fmla="*/ 74402 h 253112"/>
              <a:gd name="connsiteX133" fmla="*/ 8580340 w 16719165"/>
              <a:gd name="connsiteY133" fmla="*/ 70635 h 253112"/>
              <a:gd name="connsiteX134" fmla="*/ 8822416 w 16719165"/>
              <a:gd name="connsiteY134" fmla="*/ 531 h 253112"/>
              <a:gd name="connsiteX135" fmla="*/ 8853723 w 16719165"/>
              <a:gd name="connsiteY135" fmla="*/ 15615 h 253112"/>
              <a:gd name="connsiteX136" fmla="*/ 8855941 w 16719165"/>
              <a:gd name="connsiteY136" fmla="*/ 42053 h 253112"/>
              <a:gd name="connsiteX137" fmla="*/ 8840378 w 16719165"/>
              <a:gd name="connsiteY137" fmla="*/ 74402 h 253112"/>
              <a:gd name="connsiteX138" fmla="*/ 8848219 w 16719165"/>
              <a:gd name="connsiteY138" fmla="*/ 70635 h 253112"/>
              <a:gd name="connsiteX139" fmla="*/ 9090295 w 16719165"/>
              <a:gd name="connsiteY139" fmla="*/ 531 h 253112"/>
              <a:gd name="connsiteX140" fmla="*/ 9121601 w 16719165"/>
              <a:gd name="connsiteY140" fmla="*/ 15615 h 253112"/>
              <a:gd name="connsiteX141" fmla="*/ 9123820 w 16719165"/>
              <a:gd name="connsiteY141" fmla="*/ 42053 h 253112"/>
              <a:gd name="connsiteX142" fmla="*/ 9108257 w 16719165"/>
              <a:gd name="connsiteY142" fmla="*/ 74402 h 253112"/>
              <a:gd name="connsiteX143" fmla="*/ 9116096 w 16719165"/>
              <a:gd name="connsiteY143" fmla="*/ 70635 h 253112"/>
              <a:gd name="connsiteX144" fmla="*/ 9389478 w 16719165"/>
              <a:gd name="connsiteY144" fmla="*/ 15615 h 253112"/>
              <a:gd name="connsiteX145" fmla="*/ 9391697 w 16719165"/>
              <a:gd name="connsiteY145" fmla="*/ 42053 h 253112"/>
              <a:gd name="connsiteX146" fmla="*/ 9376135 w 16719165"/>
              <a:gd name="connsiteY146" fmla="*/ 74402 h 253112"/>
              <a:gd name="connsiteX147" fmla="*/ 9383974 w 16719165"/>
              <a:gd name="connsiteY147" fmla="*/ 70635 h 253112"/>
              <a:gd name="connsiteX148" fmla="*/ 9657357 w 16719165"/>
              <a:gd name="connsiteY148" fmla="*/ 15615 h 253112"/>
              <a:gd name="connsiteX149" fmla="*/ 9659575 w 16719165"/>
              <a:gd name="connsiteY149" fmla="*/ 42053 h 253112"/>
              <a:gd name="connsiteX150" fmla="*/ 9644012 w 16719165"/>
              <a:gd name="connsiteY150" fmla="*/ 74403 h 253112"/>
              <a:gd name="connsiteX151" fmla="*/ 9651853 w 16719165"/>
              <a:gd name="connsiteY151" fmla="*/ 70635 h 253112"/>
              <a:gd name="connsiteX152" fmla="*/ 9925236 w 16719165"/>
              <a:gd name="connsiteY152" fmla="*/ 15615 h 253112"/>
              <a:gd name="connsiteX153" fmla="*/ 9927454 w 16719165"/>
              <a:gd name="connsiteY153" fmla="*/ 42053 h 253112"/>
              <a:gd name="connsiteX154" fmla="*/ 9911892 w 16719165"/>
              <a:gd name="connsiteY154" fmla="*/ 74402 h 253112"/>
              <a:gd name="connsiteX155" fmla="*/ 9919730 w 16719165"/>
              <a:gd name="connsiteY155" fmla="*/ 70635 h 253112"/>
              <a:gd name="connsiteX156" fmla="*/ 10193114 w 16719165"/>
              <a:gd name="connsiteY156" fmla="*/ 15615 h 253112"/>
              <a:gd name="connsiteX157" fmla="*/ 10195332 w 16719165"/>
              <a:gd name="connsiteY157" fmla="*/ 42053 h 253112"/>
              <a:gd name="connsiteX158" fmla="*/ 10179769 w 16719165"/>
              <a:gd name="connsiteY158" fmla="*/ 74402 h 253112"/>
              <a:gd name="connsiteX159" fmla="*/ 10187609 w 16719165"/>
              <a:gd name="connsiteY159" fmla="*/ 70635 h 253112"/>
              <a:gd name="connsiteX160" fmla="*/ 10460992 w 16719165"/>
              <a:gd name="connsiteY160" fmla="*/ 15615 h 253112"/>
              <a:gd name="connsiteX161" fmla="*/ 10463210 w 16719165"/>
              <a:gd name="connsiteY161" fmla="*/ 42053 h 253112"/>
              <a:gd name="connsiteX162" fmla="*/ 10447647 w 16719165"/>
              <a:gd name="connsiteY162" fmla="*/ 74403 h 253112"/>
              <a:gd name="connsiteX163" fmla="*/ 10455487 w 16719165"/>
              <a:gd name="connsiteY163" fmla="*/ 70635 h 253112"/>
              <a:gd name="connsiteX164" fmla="*/ 10728871 w 16719165"/>
              <a:gd name="connsiteY164" fmla="*/ 15615 h 253112"/>
              <a:gd name="connsiteX165" fmla="*/ 10731089 w 16719165"/>
              <a:gd name="connsiteY165" fmla="*/ 42053 h 253112"/>
              <a:gd name="connsiteX166" fmla="*/ 10715525 w 16719165"/>
              <a:gd name="connsiteY166" fmla="*/ 74402 h 253112"/>
              <a:gd name="connsiteX167" fmla="*/ 10723366 w 16719165"/>
              <a:gd name="connsiteY167" fmla="*/ 70635 h 253112"/>
              <a:gd name="connsiteX168" fmla="*/ 10996748 w 16719165"/>
              <a:gd name="connsiteY168" fmla="*/ 15615 h 253112"/>
              <a:gd name="connsiteX169" fmla="*/ 10998967 w 16719165"/>
              <a:gd name="connsiteY169" fmla="*/ 42053 h 253112"/>
              <a:gd name="connsiteX170" fmla="*/ 10983404 w 16719165"/>
              <a:gd name="connsiteY170" fmla="*/ 74402 h 253112"/>
              <a:gd name="connsiteX171" fmla="*/ 10991243 w 16719165"/>
              <a:gd name="connsiteY171" fmla="*/ 70635 h 253112"/>
              <a:gd name="connsiteX172" fmla="*/ 11264627 w 16719165"/>
              <a:gd name="connsiteY172" fmla="*/ 15615 h 253112"/>
              <a:gd name="connsiteX173" fmla="*/ 11266844 w 16719165"/>
              <a:gd name="connsiteY173" fmla="*/ 42053 h 253112"/>
              <a:gd name="connsiteX174" fmla="*/ 11251281 w 16719165"/>
              <a:gd name="connsiteY174" fmla="*/ 74403 h 253112"/>
              <a:gd name="connsiteX175" fmla="*/ 11259122 w 16719165"/>
              <a:gd name="connsiteY175" fmla="*/ 70635 h 253112"/>
              <a:gd name="connsiteX176" fmla="*/ 11532505 w 16719165"/>
              <a:gd name="connsiteY176" fmla="*/ 15615 h 253112"/>
              <a:gd name="connsiteX177" fmla="*/ 11534723 w 16719165"/>
              <a:gd name="connsiteY177" fmla="*/ 42053 h 253112"/>
              <a:gd name="connsiteX178" fmla="*/ 11519160 w 16719165"/>
              <a:gd name="connsiteY178" fmla="*/ 74402 h 253112"/>
              <a:gd name="connsiteX179" fmla="*/ 11527000 w 16719165"/>
              <a:gd name="connsiteY179" fmla="*/ 70635 h 253112"/>
              <a:gd name="connsiteX180" fmla="*/ 11800383 w 16719165"/>
              <a:gd name="connsiteY180" fmla="*/ 15615 h 253112"/>
              <a:gd name="connsiteX181" fmla="*/ 11802601 w 16719165"/>
              <a:gd name="connsiteY181" fmla="*/ 42053 h 253112"/>
              <a:gd name="connsiteX182" fmla="*/ 11787038 w 16719165"/>
              <a:gd name="connsiteY182" fmla="*/ 74402 h 253112"/>
              <a:gd name="connsiteX183" fmla="*/ 11794878 w 16719165"/>
              <a:gd name="connsiteY183" fmla="*/ 70635 h 253112"/>
              <a:gd name="connsiteX184" fmla="*/ 12068261 w 16719165"/>
              <a:gd name="connsiteY184" fmla="*/ 15615 h 253112"/>
              <a:gd name="connsiteX185" fmla="*/ 12070479 w 16719165"/>
              <a:gd name="connsiteY185" fmla="*/ 42053 h 253112"/>
              <a:gd name="connsiteX186" fmla="*/ 12054916 w 16719165"/>
              <a:gd name="connsiteY186" fmla="*/ 74402 h 253112"/>
              <a:gd name="connsiteX187" fmla="*/ 12062756 w 16719165"/>
              <a:gd name="connsiteY187" fmla="*/ 70635 h 253112"/>
              <a:gd name="connsiteX188" fmla="*/ 12336139 w 16719165"/>
              <a:gd name="connsiteY188" fmla="*/ 15615 h 253112"/>
              <a:gd name="connsiteX189" fmla="*/ 12338357 w 16719165"/>
              <a:gd name="connsiteY189" fmla="*/ 42053 h 253112"/>
              <a:gd name="connsiteX190" fmla="*/ 12322794 w 16719165"/>
              <a:gd name="connsiteY190" fmla="*/ 74403 h 253112"/>
              <a:gd name="connsiteX191" fmla="*/ 12330635 w 16719165"/>
              <a:gd name="connsiteY191" fmla="*/ 70635 h 253112"/>
              <a:gd name="connsiteX192" fmla="*/ 12604018 w 16719165"/>
              <a:gd name="connsiteY192" fmla="*/ 15615 h 253112"/>
              <a:gd name="connsiteX193" fmla="*/ 12606236 w 16719165"/>
              <a:gd name="connsiteY193" fmla="*/ 42053 h 253112"/>
              <a:gd name="connsiteX194" fmla="*/ 12590673 w 16719165"/>
              <a:gd name="connsiteY194" fmla="*/ 74402 h 253112"/>
              <a:gd name="connsiteX195" fmla="*/ 12598513 w 16719165"/>
              <a:gd name="connsiteY195" fmla="*/ 70635 h 253112"/>
              <a:gd name="connsiteX196" fmla="*/ 12871896 w 16719165"/>
              <a:gd name="connsiteY196" fmla="*/ 15615 h 253112"/>
              <a:gd name="connsiteX197" fmla="*/ 12874114 w 16719165"/>
              <a:gd name="connsiteY197" fmla="*/ 42053 h 253112"/>
              <a:gd name="connsiteX198" fmla="*/ 12858551 w 16719165"/>
              <a:gd name="connsiteY198" fmla="*/ 74402 h 253112"/>
              <a:gd name="connsiteX199" fmla="*/ 12866391 w 16719165"/>
              <a:gd name="connsiteY199" fmla="*/ 70635 h 253112"/>
              <a:gd name="connsiteX200" fmla="*/ 13139774 w 16719165"/>
              <a:gd name="connsiteY200" fmla="*/ 15615 h 253112"/>
              <a:gd name="connsiteX201" fmla="*/ 13141992 w 16719165"/>
              <a:gd name="connsiteY201" fmla="*/ 42053 h 253112"/>
              <a:gd name="connsiteX202" fmla="*/ 13126429 w 16719165"/>
              <a:gd name="connsiteY202" fmla="*/ 74403 h 253112"/>
              <a:gd name="connsiteX203" fmla="*/ 13134270 w 16719165"/>
              <a:gd name="connsiteY203" fmla="*/ 70635 h 253112"/>
              <a:gd name="connsiteX204" fmla="*/ 13407653 w 16719165"/>
              <a:gd name="connsiteY204" fmla="*/ 15615 h 253112"/>
              <a:gd name="connsiteX205" fmla="*/ 13409871 w 16719165"/>
              <a:gd name="connsiteY205" fmla="*/ 42053 h 253112"/>
              <a:gd name="connsiteX206" fmla="*/ 13394308 w 16719165"/>
              <a:gd name="connsiteY206" fmla="*/ 74402 h 253112"/>
              <a:gd name="connsiteX207" fmla="*/ 13402148 w 16719165"/>
              <a:gd name="connsiteY207" fmla="*/ 70635 h 253112"/>
              <a:gd name="connsiteX208" fmla="*/ 13675531 w 16719165"/>
              <a:gd name="connsiteY208" fmla="*/ 15615 h 253112"/>
              <a:gd name="connsiteX209" fmla="*/ 13677749 w 16719165"/>
              <a:gd name="connsiteY209" fmla="*/ 42053 h 253112"/>
              <a:gd name="connsiteX210" fmla="*/ 13662186 w 16719165"/>
              <a:gd name="connsiteY210" fmla="*/ 74402 h 253112"/>
              <a:gd name="connsiteX211" fmla="*/ 13670026 w 16719165"/>
              <a:gd name="connsiteY211" fmla="*/ 70635 h 253112"/>
              <a:gd name="connsiteX212" fmla="*/ 13943409 w 16719165"/>
              <a:gd name="connsiteY212" fmla="*/ 15615 h 253112"/>
              <a:gd name="connsiteX213" fmla="*/ 13945627 w 16719165"/>
              <a:gd name="connsiteY213" fmla="*/ 42053 h 253112"/>
              <a:gd name="connsiteX214" fmla="*/ 13930064 w 16719165"/>
              <a:gd name="connsiteY214" fmla="*/ 74403 h 253112"/>
              <a:gd name="connsiteX215" fmla="*/ 13937905 w 16719165"/>
              <a:gd name="connsiteY215" fmla="*/ 70635 h 253112"/>
              <a:gd name="connsiteX216" fmla="*/ 14211288 w 16719165"/>
              <a:gd name="connsiteY216" fmla="*/ 15615 h 253112"/>
              <a:gd name="connsiteX217" fmla="*/ 14213506 w 16719165"/>
              <a:gd name="connsiteY217" fmla="*/ 42053 h 253112"/>
              <a:gd name="connsiteX218" fmla="*/ 14197943 w 16719165"/>
              <a:gd name="connsiteY218" fmla="*/ 74402 h 253112"/>
              <a:gd name="connsiteX219" fmla="*/ 14205783 w 16719165"/>
              <a:gd name="connsiteY219" fmla="*/ 70635 h 253112"/>
              <a:gd name="connsiteX220" fmla="*/ 14479166 w 16719165"/>
              <a:gd name="connsiteY220" fmla="*/ 15615 h 253112"/>
              <a:gd name="connsiteX221" fmla="*/ 14481384 w 16719165"/>
              <a:gd name="connsiteY221" fmla="*/ 42053 h 253112"/>
              <a:gd name="connsiteX222" fmla="*/ 14465821 w 16719165"/>
              <a:gd name="connsiteY222" fmla="*/ 74402 h 253112"/>
              <a:gd name="connsiteX223" fmla="*/ 14473661 w 16719165"/>
              <a:gd name="connsiteY223" fmla="*/ 70635 h 253112"/>
              <a:gd name="connsiteX224" fmla="*/ 14747044 w 16719165"/>
              <a:gd name="connsiteY224" fmla="*/ 15615 h 253112"/>
              <a:gd name="connsiteX225" fmla="*/ 14749262 w 16719165"/>
              <a:gd name="connsiteY225" fmla="*/ 42053 h 253112"/>
              <a:gd name="connsiteX226" fmla="*/ 14733699 w 16719165"/>
              <a:gd name="connsiteY226" fmla="*/ 74402 h 253112"/>
              <a:gd name="connsiteX227" fmla="*/ 14741540 w 16719165"/>
              <a:gd name="connsiteY227" fmla="*/ 70635 h 253112"/>
              <a:gd name="connsiteX228" fmla="*/ 15014923 w 16719165"/>
              <a:gd name="connsiteY228" fmla="*/ 15615 h 253112"/>
              <a:gd name="connsiteX229" fmla="*/ 15017141 w 16719165"/>
              <a:gd name="connsiteY229" fmla="*/ 42053 h 253112"/>
              <a:gd name="connsiteX230" fmla="*/ 15001578 w 16719165"/>
              <a:gd name="connsiteY230" fmla="*/ 74402 h 253112"/>
              <a:gd name="connsiteX231" fmla="*/ 15009418 w 16719165"/>
              <a:gd name="connsiteY231" fmla="*/ 70635 h 253112"/>
              <a:gd name="connsiteX232" fmla="*/ 15282801 w 16719165"/>
              <a:gd name="connsiteY232" fmla="*/ 15615 h 253112"/>
              <a:gd name="connsiteX233" fmla="*/ 15285019 w 16719165"/>
              <a:gd name="connsiteY233" fmla="*/ 42053 h 253112"/>
              <a:gd name="connsiteX234" fmla="*/ 15269456 w 16719165"/>
              <a:gd name="connsiteY234" fmla="*/ 74402 h 253112"/>
              <a:gd name="connsiteX235" fmla="*/ 15277296 w 16719165"/>
              <a:gd name="connsiteY235" fmla="*/ 70635 h 253112"/>
              <a:gd name="connsiteX236" fmla="*/ 15550679 w 16719165"/>
              <a:gd name="connsiteY236" fmla="*/ 15615 h 253112"/>
              <a:gd name="connsiteX237" fmla="*/ 15552897 w 16719165"/>
              <a:gd name="connsiteY237" fmla="*/ 42053 h 253112"/>
              <a:gd name="connsiteX238" fmla="*/ 15537333 w 16719165"/>
              <a:gd name="connsiteY238" fmla="*/ 74402 h 253112"/>
              <a:gd name="connsiteX239" fmla="*/ 15545173 w 16719165"/>
              <a:gd name="connsiteY239" fmla="*/ 70635 h 253112"/>
              <a:gd name="connsiteX240" fmla="*/ 15818557 w 16719165"/>
              <a:gd name="connsiteY240" fmla="*/ 15615 h 253112"/>
              <a:gd name="connsiteX241" fmla="*/ 15820775 w 16719165"/>
              <a:gd name="connsiteY241" fmla="*/ 42053 h 253112"/>
              <a:gd name="connsiteX242" fmla="*/ 15805213 w 16719165"/>
              <a:gd name="connsiteY242" fmla="*/ 74402 h 253112"/>
              <a:gd name="connsiteX243" fmla="*/ 15813053 w 16719165"/>
              <a:gd name="connsiteY243" fmla="*/ 70635 h 253112"/>
              <a:gd name="connsiteX244" fmla="*/ 16086435 w 16719165"/>
              <a:gd name="connsiteY244" fmla="*/ 15615 h 253112"/>
              <a:gd name="connsiteX245" fmla="*/ 16088653 w 16719165"/>
              <a:gd name="connsiteY245" fmla="*/ 42053 h 253112"/>
              <a:gd name="connsiteX246" fmla="*/ 16073089 w 16719165"/>
              <a:gd name="connsiteY246" fmla="*/ 74402 h 253112"/>
              <a:gd name="connsiteX247" fmla="*/ 16080929 w 16719165"/>
              <a:gd name="connsiteY247" fmla="*/ 70635 h 253112"/>
              <a:gd name="connsiteX248" fmla="*/ 16354313 w 16719165"/>
              <a:gd name="connsiteY248" fmla="*/ 15615 h 253112"/>
              <a:gd name="connsiteX249" fmla="*/ 16356531 w 16719165"/>
              <a:gd name="connsiteY249" fmla="*/ 42053 h 253112"/>
              <a:gd name="connsiteX250" fmla="*/ 16340969 w 16719165"/>
              <a:gd name="connsiteY250" fmla="*/ 74403 h 253112"/>
              <a:gd name="connsiteX251" fmla="*/ 16348809 w 16719165"/>
              <a:gd name="connsiteY251" fmla="*/ 70635 h 253112"/>
              <a:gd name="connsiteX252" fmla="*/ 16622193 w 16719165"/>
              <a:gd name="connsiteY252" fmla="*/ 15615 h 253112"/>
              <a:gd name="connsiteX253" fmla="*/ 16624409 w 16719165"/>
              <a:gd name="connsiteY253" fmla="*/ 42053 h 253112"/>
              <a:gd name="connsiteX254" fmla="*/ 16608849 w 16719165"/>
              <a:gd name="connsiteY254" fmla="*/ 74397 h 253112"/>
              <a:gd name="connsiteX255" fmla="*/ 16719165 w 16719165"/>
              <a:gd name="connsiteY255" fmla="*/ 235979 h 253112"/>
              <a:gd name="connsiteX256" fmla="*/ 16697175 w 16719165"/>
              <a:gd name="connsiteY256" fmla="*/ 253112 h 253112"/>
              <a:gd name="connsiteX0" fmla="*/ 0 w 16697175"/>
              <a:gd name="connsiteY0" fmla="*/ 74402 h 253112"/>
              <a:gd name="connsiteX1" fmla="*/ 7840 w 16697175"/>
              <a:gd name="connsiteY1" fmla="*/ 70635 h 253112"/>
              <a:gd name="connsiteX2" fmla="*/ 249916 w 16697175"/>
              <a:gd name="connsiteY2" fmla="*/ 531 h 253112"/>
              <a:gd name="connsiteX3" fmla="*/ 281223 w 16697175"/>
              <a:gd name="connsiteY3" fmla="*/ 15615 h 253112"/>
              <a:gd name="connsiteX4" fmla="*/ 283441 w 16697175"/>
              <a:gd name="connsiteY4" fmla="*/ 42053 h 253112"/>
              <a:gd name="connsiteX5" fmla="*/ 267878 w 16697175"/>
              <a:gd name="connsiteY5" fmla="*/ 74402 h 253112"/>
              <a:gd name="connsiteX6" fmla="*/ 275719 w 16697175"/>
              <a:gd name="connsiteY6" fmla="*/ 70635 h 253112"/>
              <a:gd name="connsiteX7" fmla="*/ 517795 w 16697175"/>
              <a:gd name="connsiteY7" fmla="*/ 531 h 253112"/>
              <a:gd name="connsiteX8" fmla="*/ 549101 w 16697175"/>
              <a:gd name="connsiteY8" fmla="*/ 15615 h 253112"/>
              <a:gd name="connsiteX9" fmla="*/ 551320 w 16697175"/>
              <a:gd name="connsiteY9" fmla="*/ 42053 h 253112"/>
              <a:gd name="connsiteX10" fmla="*/ 535757 w 16697175"/>
              <a:gd name="connsiteY10" fmla="*/ 74402 h 253112"/>
              <a:gd name="connsiteX11" fmla="*/ 543596 w 16697175"/>
              <a:gd name="connsiteY11" fmla="*/ 70635 h 253112"/>
              <a:gd name="connsiteX12" fmla="*/ 785673 w 16697175"/>
              <a:gd name="connsiteY12" fmla="*/ 531 h 253112"/>
              <a:gd name="connsiteX13" fmla="*/ 816979 w 16697175"/>
              <a:gd name="connsiteY13" fmla="*/ 15615 h 253112"/>
              <a:gd name="connsiteX14" fmla="*/ 819198 w 16697175"/>
              <a:gd name="connsiteY14" fmla="*/ 42053 h 253112"/>
              <a:gd name="connsiteX15" fmla="*/ 803635 w 16697175"/>
              <a:gd name="connsiteY15" fmla="*/ 74402 h 253112"/>
              <a:gd name="connsiteX16" fmla="*/ 811474 w 16697175"/>
              <a:gd name="connsiteY16" fmla="*/ 70635 h 253112"/>
              <a:gd name="connsiteX17" fmla="*/ 1084857 w 16697175"/>
              <a:gd name="connsiteY17" fmla="*/ 15615 h 253112"/>
              <a:gd name="connsiteX18" fmla="*/ 1087075 w 16697175"/>
              <a:gd name="connsiteY18" fmla="*/ 42053 h 253112"/>
              <a:gd name="connsiteX19" fmla="*/ 1071512 w 16697175"/>
              <a:gd name="connsiteY19" fmla="*/ 74403 h 253112"/>
              <a:gd name="connsiteX20" fmla="*/ 1079353 w 16697175"/>
              <a:gd name="connsiteY20" fmla="*/ 70635 h 253112"/>
              <a:gd name="connsiteX21" fmla="*/ 1352736 w 16697175"/>
              <a:gd name="connsiteY21" fmla="*/ 15615 h 253112"/>
              <a:gd name="connsiteX22" fmla="*/ 1354954 w 16697175"/>
              <a:gd name="connsiteY22" fmla="*/ 42053 h 253112"/>
              <a:gd name="connsiteX23" fmla="*/ 1339392 w 16697175"/>
              <a:gd name="connsiteY23" fmla="*/ 74402 h 253112"/>
              <a:gd name="connsiteX24" fmla="*/ 1347230 w 16697175"/>
              <a:gd name="connsiteY24" fmla="*/ 70635 h 253112"/>
              <a:gd name="connsiteX25" fmla="*/ 1620614 w 16697175"/>
              <a:gd name="connsiteY25" fmla="*/ 15615 h 253112"/>
              <a:gd name="connsiteX26" fmla="*/ 1622832 w 16697175"/>
              <a:gd name="connsiteY26" fmla="*/ 42053 h 253112"/>
              <a:gd name="connsiteX27" fmla="*/ 1607269 w 16697175"/>
              <a:gd name="connsiteY27" fmla="*/ 74402 h 253112"/>
              <a:gd name="connsiteX28" fmla="*/ 1615109 w 16697175"/>
              <a:gd name="connsiteY28" fmla="*/ 70635 h 253112"/>
              <a:gd name="connsiteX29" fmla="*/ 1888492 w 16697175"/>
              <a:gd name="connsiteY29" fmla="*/ 15615 h 253112"/>
              <a:gd name="connsiteX30" fmla="*/ 1890710 w 16697175"/>
              <a:gd name="connsiteY30" fmla="*/ 42053 h 253112"/>
              <a:gd name="connsiteX31" fmla="*/ 1875147 w 16697175"/>
              <a:gd name="connsiteY31" fmla="*/ 74403 h 253112"/>
              <a:gd name="connsiteX32" fmla="*/ 1882987 w 16697175"/>
              <a:gd name="connsiteY32" fmla="*/ 70635 h 253112"/>
              <a:gd name="connsiteX33" fmla="*/ 2156372 w 16697175"/>
              <a:gd name="connsiteY33" fmla="*/ 15615 h 253112"/>
              <a:gd name="connsiteX34" fmla="*/ 2158589 w 16697175"/>
              <a:gd name="connsiteY34" fmla="*/ 42053 h 253112"/>
              <a:gd name="connsiteX35" fmla="*/ 2143025 w 16697175"/>
              <a:gd name="connsiteY35" fmla="*/ 74402 h 253112"/>
              <a:gd name="connsiteX36" fmla="*/ 2150867 w 16697175"/>
              <a:gd name="connsiteY36" fmla="*/ 70635 h 253112"/>
              <a:gd name="connsiteX37" fmla="*/ 2424248 w 16697175"/>
              <a:gd name="connsiteY37" fmla="*/ 15615 h 253112"/>
              <a:gd name="connsiteX38" fmla="*/ 2426467 w 16697175"/>
              <a:gd name="connsiteY38" fmla="*/ 42053 h 253112"/>
              <a:gd name="connsiteX39" fmla="*/ 2410905 w 16697175"/>
              <a:gd name="connsiteY39" fmla="*/ 74402 h 253112"/>
              <a:gd name="connsiteX40" fmla="*/ 2418743 w 16697175"/>
              <a:gd name="connsiteY40" fmla="*/ 70635 h 253112"/>
              <a:gd name="connsiteX41" fmla="*/ 2692127 w 16697175"/>
              <a:gd name="connsiteY41" fmla="*/ 15615 h 253112"/>
              <a:gd name="connsiteX42" fmla="*/ 2694344 w 16697175"/>
              <a:gd name="connsiteY42" fmla="*/ 42053 h 253112"/>
              <a:gd name="connsiteX43" fmla="*/ 2678781 w 16697175"/>
              <a:gd name="connsiteY43" fmla="*/ 74403 h 253112"/>
              <a:gd name="connsiteX44" fmla="*/ 2686622 w 16697175"/>
              <a:gd name="connsiteY44" fmla="*/ 70635 h 253112"/>
              <a:gd name="connsiteX45" fmla="*/ 2960005 w 16697175"/>
              <a:gd name="connsiteY45" fmla="*/ 15615 h 253112"/>
              <a:gd name="connsiteX46" fmla="*/ 2962224 w 16697175"/>
              <a:gd name="connsiteY46" fmla="*/ 42053 h 253112"/>
              <a:gd name="connsiteX47" fmla="*/ 2946660 w 16697175"/>
              <a:gd name="connsiteY47" fmla="*/ 74402 h 253112"/>
              <a:gd name="connsiteX48" fmla="*/ 2954500 w 16697175"/>
              <a:gd name="connsiteY48" fmla="*/ 70635 h 253112"/>
              <a:gd name="connsiteX49" fmla="*/ 3227883 w 16697175"/>
              <a:gd name="connsiteY49" fmla="*/ 15615 h 253112"/>
              <a:gd name="connsiteX50" fmla="*/ 3230101 w 16697175"/>
              <a:gd name="connsiteY50" fmla="*/ 42053 h 253112"/>
              <a:gd name="connsiteX51" fmla="*/ 3214538 w 16697175"/>
              <a:gd name="connsiteY51" fmla="*/ 74402 h 253112"/>
              <a:gd name="connsiteX52" fmla="*/ 3222378 w 16697175"/>
              <a:gd name="connsiteY52" fmla="*/ 70635 h 253112"/>
              <a:gd name="connsiteX53" fmla="*/ 3495761 w 16697175"/>
              <a:gd name="connsiteY53" fmla="*/ 15615 h 253112"/>
              <a:gd name="connsiteX54" fmla="*/ 3497979 w 16697175"/>
              <a:gd name="connsiteY54" fmla="*/ 42053 h 253112"/>
              <a:gd name="connsiteX55" fmla="*/ 3482416 w 16697175"/>
              <a:gd name="connsiteY55" fmla="*/ 74402 h 253112"/>
              <a:gd name="connsiteX56" fmla="*/ 3490256 w 16697175"/>
              <a:gd name="connsiteY56" fmla="*/ 70635 h 253112"/>
              <a:gd name="connsiteX57" fmla="*/ 3763639 w 16697175"/>
              <a:gd name="connsiteY57" fmla="*/ 15615 h 253112"/>
              <a:gd name="connsiteX58" fmla="*/ 3765857 w 16697175"/>
              <a:gd name="connsiteY58" fmla="*/ 42053 h 253112"/>
              <a:gd name="connsiteX59" fmla="*/ 3750294 w 16697175"/>
              <a:gd name="connsiteY59" fmla="*/ 74403 h 253112"/>
              <a:gd name="connsiteX60" fmla="*/ 3758136 w 16697175"/>
              <a:gd name="connsiteY60" fmla="*/ 70635 h 253112"/>
              <a:gd name="connsiteX61" fmla="*/ 4031519 w 16697175"/>
              <a:gd name="connsiteY61" fmla="*/ 15615 h 253112"/>
              <a:gd name="connsiteX62" fmla="*/ 4033736 w 16697175"/>
              <a:gd name="connsiteY62" fmla="*/ 42053 h 253112"/>
              <a:gd name="connsiteX63" fmla="*/ 4018174 w 16697175"/>
              <a:gd name="connsiteY63" fmla="*/ 74402 h 253112"/>
              <a:gd name="connsiteX64" fmla="*/ 4026014 w 16697175"/>
              <a:gd name="connsiteY64" fmla="*/ 70635 h 253112"/>
              <a:gd name="connsiteX65" fmla="*/ 4299397 w 16697175"/>
              <a:gd name="connsiteY65" fmla="*/ 15615 h 253112"/>
              <a:gd name="connsiteX66" fmla="*/ 4301615 w 16697175"/>
              <a:gd name="connsiteY66" fmla="*/ 42053 h 253112"/>
              <a:gd name="connsiteX67" fmla="*/ 4286052 w 16697175"/>
              <a:gd name="connsiteY67" fmla="*/ 74402 h 253112"/>
              <a:gd name="connsiteX68" fmla="*/ 4293892 w 16697175"/>
              <a:gd name="connsiteY68" fmla="*/ 70635 h 253112"/>
              <a:gd name="connsiteX69" fmla="*/ 4567275 w 16697175"/>
              <a:gd name="connsiteY69" fmla="*/ 15615 h 253112"/>
              <a:gd name="connsiteX70" fmla="*/ 4569493 w 16697175"/>
              <a:gd name="connsiteY70" fmla="*/ 42053 h 253112"/>
              <a:gd name="connsiteX71" fmla="*/ 4553930 w 16697175"/>
              <a:gd name="connsiteY71" fmla="*/ 74403 h 253112"/>
              <a:gd name="connsiteX72" fmla="*/ 4561771 w 16697175"/>
              <a:gd name="connsiteY72" fmla="*/ 70635 h 253112"/>
              <a:gd name="connsiteX73" fmla="*/ 4835153 w 16697175"/>
              <a:gd name="connsiteY73" fmla="*/ 15615 h 253112"/>
              <a:gd name="connsiteX74" fmla="*/ 4837372 w 16697175"/>
              <a:gd name="connsiteY74" fmla="*/ 42053 h 253112"/>
              <a:gd name="connsiteX75" fmla="*/ 4821809 w 16697175"/>
              <a:gd name="connsiteY75" fmla="*/ 74402 h 253112"/>
              <a:gd name="connsiteX76" fmla="*/ 4829648 w 16697175"/>
              <a:gd name="connsiteY76" fmla="*/ 70635 h 253112"/>
              <a:gd name="connsiteX77" fmla="*/ 5103031 w 16697175"/>
              <a:gd name="connsiteY77" fmla="*/ 15615 h 253112"/>
              <a:gd name="connsiteX78" fmla="*/ 5105250 w 16697175"/>
              <a:gd name="connsiteY78" fmla="*/ 42053 h 253112"/>
              <a:gd name="connsiteX79" fmla="*/ 5089686 w 16697175"/>
              <a:gd name="connsiteY79" fmla="*/ 74402 h 253112"/>
              <a:gd name="connsiteX80" fmla="*/ 5097526 w 16697175"/>
              <a:gd name="connsiteY80" fmla="*/ 70635 h 253112"/>
              <a:gd name="connsiteX81" fmla="*/ 5370909 w 16697175"/>
              <a:gd name="connsiteY81" fmla="*/ 15615 h 253112"/>
              <a:gd name="connsiteX82" fmla="*/ 5373128 w 16697175"/>
              <a:gd name="connsiteY82" fmla="*/ 42053 h 253112"/>
              <a:gd name="connsiteX83" fmla="*/ 5357564 w 16697175"/>
              <a:gd name="connsiteY83" fmla="*/ 74403 h 253112"/>
              <a:gd name="connsiteX84" fmla="*/ 5365405 w 16697175"/>
              <a:gd name="connsiteY84" fmla="*/ 70635 h 253112"/>
              <a:gd name="connsiteX85" fmla="*/ 5638789 w 16697175"/>
              <a:gd name="connsiteY85" fmla="*/ 15615 h 253112"/>
              <a:gd name="connsiteX86" fmla="*/ 5641006 w 16697175"/>
              <a:gd name="connsiteY86" fmla="*/ 42053 h 253112"/>
              <a:gd name="connsiteX87" fmla="*/ 5625443 w 16697175"/>
              <a:gd name="connsiteY87" fmla="*/ 74402 h 253112"/>
              <a:gd name="connsiteX88" fmla="*/ 5633283 w 16697175"/>
              <a:gd name="connsiteY88" fmla="*/ 70635 h 253112"/>
              <a:gd name="connsiteX89" fmla="*/ 5906667 w 16697175"/>
              <a:gd name="connsiteY89" fmla="*/ 15615 h 253112"/>
              <a:gd name="connsiteX90" fmla="*/ 5908884 w 16697175"/>
              <a:gd name="connsiteY90" fmla="*/ 42053 h 253112"/>
              <a:gd name="connsiteX91" fmla="*/ 5893322 w 16697175"/>
              <a:gd name="connsiteY91" fmla="*/ 74402 h 253112"/>
              <a:gd name="connsiteX92" fmla="*/ 5901162 w 16697175"/>
              <a:gd name="connsiteY92" fmla="*/ 70635 h 253112"/>
              <a:gd name="connsiteX93" fmla="*/ 6174545 w 16697175"/>
              <a:gd name="connsiteY93" fmla="*/ 15615 h 253112"/>
              <a:gd name="connsiteX94" fmla="*/ 6176762 w 16697175"/>
              <a:gd name="connsiteY94" fmla="*/ 42053 h 253112"/>
              <a:gd name="connsiteX95" fmla="*/ 6161200 w 16697175"/>
              <a:gd name="connsiteY95" fmla="*/ 74402 h 253112"/>
              <a:gd name="connsiteX96" fmla="*/ 6169041 w 16697175"/>
              <a:gd name="connsiteY96" fmla="*/ 70635 h 253112"/>
              <a:gd name="connsiteX97" fmla="*/ 6442424 w 16697175"/>
              <a:gd name="connsiteY97" fmla="*/ 15615 h 253112"/>
              <a:gd name="connsiteX98" fmla="*/ 6444642 w 16697175"/>
              <a:gd name="connsiteY98" fmla="*/ 42053 h 253112"/>
              <a:gd name="connsiteX99" fmla="*/ 6429079 w 16697175"/>
              <a:gd name="connsiteY99" fmla="*/ 74402 h 253112"/>
              <a:gd name="connsiteX100" fmla="*/ 6436919 w 16697175"/>
              <a:gd name="connsiteY100" fmla="*/ 70635 h 253112"/>
              <a:gd name="connsiteX101" fmla="*/ 6710302 w 16697175"/>
              <a:gd name="connsiteY101" fmla="*/ 15615 h 253112"/>
              <a:gd name="connsiteX102" fmla="*/ 6712520 w 16697175"/>
              <a:gd name="connsiteY102" fmla="*/ 42053 h 253112"/>
              <a:gd name="connsiteX103" fmla="*/ 6696957 w 16697175"/>
              <a:gd name="connsiteY103" fmla="*/ 74402 h 253112"/>
              <a:gd name="connsiteX104" fmla="*/ 6704797 w 16697175"/>
              <a:gd name="connsiteY104" fmla="*/ 70635 h 253112"/>
              <a:gd name="connsiteX105" fmla="*/ 6978179 w 16697175"/>
              <a:gd name="connsiteY105" fmla="*/ 15615 h 253112"/>
              <a:gd name="connsiteX106" fmla="*/ 6980398 w 16697175"/>
              <a:gd name="connsiteY106" fmla="*/ 42053 h 253112"/>
              <a:gd name="connsiteX107" fmla="*/ 6964835 w 16697175"/>
              <a:gd name="connsiteY107" fmla="*/ 74402 h 253112"/>
              <a:gd name="connsiteX108" fmla="*/ 6972675 w 16697175"/>
              <a:gd name="connsiteY108" fmla="*/ 70635 h 253112"/>
              <a:gd name="connsiteX109" fmla="*/ 7246057 w 16697175"/>
              <a:gd name="connsiteY109" fmla="*/ 15615 h 253112"/>
              <a:gd name="connsiteX110" fmla="*/ 7248275 w 16697175"/>
              <a:gd name="connsiteY110" fmla="*/ 42053 h 253112"/>
              <a:gd name="connsiteX111" fmla="*/ 7232712 w 16697175"/>
              <a:gd name="connsiteY111" fmla="*/ 74402 h 253112"/>
              <a:gd name="connsiteX112" fmla="*/ 7240552 w 16697175"/>
              <a:gd name="connsiteY112" fmla="*/ 70635 h 253112"/>
              <a:gd name="connsiteX113" fmla="*/ 7513935 w 16697175"/>
              <a:gd name="connsiteY113" fmla="*/ 15615 h 253112"/>
              <a:gd name="connsiteX114" fmla="*/ 7516153 w 16697175"/>
              <a:gd name="connsiteY114" fmla="*/ 42053 h 253112"/>
              <a:gd name="connsiteX115" fmla="*/ 7500590 w 16697175"/>
              <a:gd name="connsiteY115" fmla="*/ 74402 h 253112"/>
              <a:gd name="connsiteX116" fmla="*/ 7508430 w 16697175"/>
              <a:gd name="connsiteY116" fmla="*/ 70635 h 253112"/>
              <a:gd name="connsiteX117" fmla="*/ 7781813 w 16697175"/>
              <a:gd name="connsiteY117" fmla="*/ 15615 h 253112"/>
              <a:gd name="connsiteX118" fmla="*/ 7784031 w 16697175"/>
              <a:gd name="connsiteY118" fmla="*/ 42053 h 253112"/>
              <a:gd name="connsiteX119" fmla="*/ 7768468 w 16697175"/>
              <a:gd name="connsiteY119" fmla="*/ 74403 h 253112"/>
              <a:gd name="connsiteX120" fmla="*/ 7776309 w 16697175"/>
              <a:gd name="connsiteY120" fmla="*/ 70635 h 253112"/>
              <a:gd name="connsiteX121" fmla="*/ 8049692 w 16697175"/>
              <a:gd name="connsiteY121" fmla="*/ 15615 h 253112"/>
              <a:gd name="connsiteX122" fmla="*/ 8051910 w 16697175"/>
              <a:gd name="connsiteY122" fmla="*/ 42053 h 253112"/>
              <a:gd name="connsiteX123" fmla="*/ 8036350 w 16697175"/>
              <a:gd name="connsiteY123" fmla="*/ 74397 h 253112"/>
              <a:gd name="connsiteX124" fmla="*/ 8044179 w 16697175"/>
              <a:gd name="connsiteY124" fmla="*/ 70635 h 253112"/>
              <a:gd name="connsiteX125" fmla="*/ 8317562 w 16697175"/>
              <a:gd name="connsiteY125" fmla="*/ 15615 h 253112"/>
              <a:gd name="connsiteX126" fmla="*/ 8319780 w 16697175"/>
              <a:gd name="connsiteY126" fmla="*/ 42053 h 253112"/>
              <a:gd name="connsiteX127" fmla="*/ 8304016 w 16697175"/>
              <a:gd name="connsiteY127" fmla="*/ 74821 h 253112"/>
              <a:gd name="connsiteX128" fmla="*/ 8312462 w 16697175"/>
              <a:gd name="connsiteY128" fmla="*/ 70635 h 253112"/>
              <a:gd name="connsiteX129" fmla="*/ 8522196 w 16697175"/>
              <a:gd name="connsiteY129" fmla="*/ 1350 h 253112"/>
              <a:gd name="connsiteX130" fmla="*/ 8585845 w 16697175"/>
              <a:gd name="connsiteY130" fmla="*/ 15615 h 253112"/>
              <a:gd name="connsiteX131" fmla="*/ 8588063 w 16697175"/>
              <a:gd name="connsiteY131" fmla="*/ 42053 h 253112"/>
              <a:gd name="connsiteX132" fmla="*/ 8572500 w 16697175"/>
              <a:gd name="connsiteY132" fmla="*/ 74402 h 253112"/>
              <a:gd name="connsiteX133" fmla="*/ 8580340 w 16697175"/>
              <a:gd name="connsiteY133" fmla="*/ 70635 h 253112"/>
              <a:gd name="connsiteX134" fmla="*/ 8822416 w 16697175"/>
              <a:gd name="connsiteY134" fmla="*/ 531 h 253112"/>
              <a:gd name="connsiteX135" fmla="*/ 8853723 w 16697175"/>
              <a:gd name="connsiteY135" fmla="*/ 15615 h 253112"/>
              <a:gd name="connsiteX136" fmla="*/ 8855941 w 16697175"/>
              <a:gd name="connsiteY136" fmla="*/ 42053 h 253112"/>
              <a:gd name="connsiteX137" fmla="*/ 8840378 w 16697175"/>
              <a:gd name="connsiteY137" fmla="*/ 74402 h 253112"/>
              <a:gd name="connsiteX138" fmla="*/ 8848219 w 16697175"/>
              <a:gd name="connsiteY138" fmla="*/ 70635 h 253112"/>
              <a:gd name="connsiteX139" fmla="*/ 9090295 w 16697175"/>
              <a:gd name="connsiteY139" fmla="*/ 531 h 253112"/>
              <a:gd name="connsiteX140" fmla="*/ 9121601 w 16697175"/>
              <a:gd name="connsiteY140" fmla="*/ 15615 h 253112"/>
              <a:gd name="connsiteX141" fmla="*/ 9123820 w 16697175"/>
              <a:gd name="connsiteY141" fmla="*/ 42053 h 253112"/>
              <a:gd name="connsiteX142" fmla="*/ 9108257 w 16697175"/>
              <a:gd name="connsiteY142" fmla="*/ 74402 h 253112"/>
              <a:gd name="connsiteX143" fmla="*/ 9116096 w 16697175"/>
              <a:gd name="connsiteY143" fmla="*/ 70635 h 253112"/>
              <a:gd name="connsiteX144" fmla="*/ 9389478 w 16697175"/>
              <a:gd name="connsiteY144" fmla="*/ 15615 h 253112"/>
              <a:gd name="connsiteX145" fmla="*/ 9391697 w 16697175"/>
              <a:gd name="connsiteY145" fmla="*/ 42053 h 253112"/>
              <a:gd name="connsiteX146" fmla="*/ 9376135 w 16697175"/>
              <a:gd name="connsiteY146" fmla="*/ 74402 h 253112"/>
              <a:gd name="connsiteX147" fmla="*/ 9383974 w 16697175"/>
              <a:gd name="connsiteY147" fmla="*/ 70635 h 253112"/>
              <a:gd name="connsiteX148" fmla="*/ 9657357 w 16697175"/>
              <a:gd name="connsiteY148" fmla="*/ 15615 h 253112"/>
              <a:gd name="connsiteX149" fmla="*/ 9659575 w 16697175"/>
              <a:gd name="connsiteY149" fmla="*/ 42053 h 253112"/>
              <a:gd name="connsiteX150" fmla="*/ 9644012 w 16697175"/>
              <a:gd name="connsiteY150" fmla="*/ 74403 h 253112"/>
              <a:gd name="connsiteX151" fmla="*/ 9651853 w 16697175"/>
              <a:gd name="connsiteY151" fmla="*/ 70635 h 253112"/>
              <a:gd name="connsiteX152" fmla="*/ 9925236 w 16697175"/>
              <a:gd name="connsiteY152" fmla="*/ 15615 h 253112"/>
              <a:gd name="connsiteX153" fmla="*/ 9927454 w 16697175"/>
              <a:gd name="connsiteY153" fmla="*/ 42053 h 253112"/>
              <a:gd name="connsiteX154" fmla="*/ 9911892 w 16697175"/>
              <a:gd name="connsiteY154" fmla="*/ 74402 h 253112"/>
              <a:gd name="connsiteX155" fmla="*/ 9919730 w 16697175"/>
              <a:gd name="connsiteY155" fmla="*/ 70635 h 253112"/>
              <a:gd name="connsiteX156" fmla="*/ 10193114 w 16697175"/>
              <a:gd name="connsiteY156" fmla="*/ 15615 h 253112"/>
              <a:gd name="connsiteX157" fmla="*/ 10195332 w 16697175"/>
              <a:gd name="connsiteY157" fmla="*/ 42053 h 253112"/>
              <a:gd name="connsiteX158" fmla="*/ 10179769 w 16697175"/>
              <a:gd name="connsiteY158" fmla="*/ 74402 h 253112"/>
              <a:gd name="connsiteX159" fmla="*/ 10187609 w 16697175"/>
              <a:gd name="connsiteY159" fmla="*/ 70635 h 253112"/>
              <a:gd name="connsiteX160" fmla="*/ 10460992 w 16697175"/>
              <a:gd name="connsiteY160" fmla="*/ 15615 h 253112"/>
              <a:gd name="connsiteX161" fmla="*/ 10463210 w 16697175"/>
              <a:gd name="connsiteY161" fmla="*/ 42053 h 253112"/>
              <a:gd name="connsiteX162" fmla="*/ 10447647 w 16697175"/>
              <a:gd name="connsiteY162" fmla="*/ 74403 h 253112"/>
              <a:gd name="connsiteX163" fmla="*/ 10455487 w 16697175"/>
              <a:gd name="connsiteY163" fmla="*/ 70635 h 253112"/>
              <a:gd name="connsiteX164" fmla="*/ 10728871 w 16697175"/>
              <a:gd name="connsiteY164" fmla="*/ 15615 h 253112"/>
              <a:gd name="connsiteX165" fmla="*/ 10731089 w 16697175"/>
              <a:gd name="connsiteY165" fmla="*/ 42053 h 253112"/>
              <a:gd name="connsiteX166" fmla="*/ 10715525 w 16697175"/>
              <a:gd name="connsiteY166" fmla="*/ 74402 h 253112"/>
              <a:gd name="connsiteX167" fmla="*/ 10723366 w 16697175"/>
              <a:gd name="connsiteY167" fmla="*/ 70635 h 253112"/>
              <a:gd name="connsiteX168" fmla="*/ 10996748 w 16697175"/>
              <a:gd name="connsiteY168" fmla="*/ 15615 h 253112"/>
              <a:gd name="connsiteX169" fmla="*/ 10998967 w 16697175"/>
              <a:gd name="connsiteY169" fmla="*/ 42053 h 253112"/>
              <a:gd name="connsiteX170" fmla="*/ 10983404 w 16697175"/>
              <a:gd name="connsiteY170" fmla="*/ 74402 h 253112"/>
              <a:gd name="connsiteX171" fmla="*/ 10991243 w 16697175"/>
              <a:gd name="connsiteY171" fmla="*/ 70635 h 253112"/>
              <a:gd name="connsiteX172" fmla="*/ 11264627 w 16697175"/>
              <a:gd name="connsiteY172" fmla="*/ 15615 h 253112"/>
              <a:gd name="connsiteX173" fmla="*/ 11266844 w 16697175"/>
              <a:gd name="connsiteY173" fmla="*/ 42053 h 253112"/>
              <a:gd name="connsiteX174" fmla="*/ 11251281 w 16697175"/>
              <a:gd name="connsiteY174" fmla="*/ 74403 h 253112"/>
              <a:gd name="connsiteX175" fmla="*/ 11259122 w 16697175"/>
              <a:gd name="connsiteY175" fmla="*/ 70635 h 253112"/>
              <a:gd name="connsiteX176" fmla="*/ 11532505 w 16697175"/>
              <a:gd name="connsiteY176" fmla="*/ 15615 h 253112"/>
              <a:gd name="connsiteX177" fmla="*/ 11534723 w 16697175"/>
              <a:gd name="connsiteY177" fmla="*/ 42053 h 253112"/>
              <a:gd name="connsiteX178" fmla="*/ 11519160 w 16697175"/>
              <a:gd name="connsiteY178" fmla="*/ 74402 h 253112"/>
              <a:gd name="connsiteX179" fmla="*/ 11527000 w 16697175"/>
              <a:gd name="connsiteY179" fmla="*/ 70635 h 253112"/>
              <a:gd name="connsiteX180" fmla="*/ 11800383 w 16697175"/>
              <a:gd name="connsiteY180" fmla="*/ 15615 h 253112"/>
              <a:gd name="connsiteX181" fmla="*/ 11802601 w 16697175"/>
              <a:gd name="connsiteY181" fmla="*/ 42053 h 253112"/>
              <a:gd name="connsiteX182" fmla="*/ 11787038 w 16697175"/>
              <a:gd name="connsiteY182" fmla="*/ 74402 h 253112"/>
              <a:gd name="connsiteX183" fmla="*/ 11794878 w 16697175"/>
              <a:gd name="connsiteY183" fmla="*/ 70635 h 253112"/>
              <a:gd name="connsiteX184" fmla="*/ 12068261 w 16697175"/>
              <a:gd name="connsiteY184" fmla="*/ 15615 h 253112"/>
              <a:gd name="connsiteX185" fmla="*/ 12070479 w 16697175"/>
              <a:gd name="connsiteY185" fmla="*/ 42053 h 253112"/>
              <a:gd name="connsiteX186" fmla="*/ 12054916 w 16697175"/>
              <a:gd name="connsiteY186" fmla="*/ 74402 h 253112"/>
              <a:gd name="connsiteX187" fmla="*/ 12062756 w 16697175"/>
              <a:gd name="connsiteY187" fmla="*/ 70635 h 253112"/>
              <a:gd name="connsiteX188" fmla="*/ 12336139 w 16697175"/>
              <a:gd name="connsiteY188" fmla="*/ 15615 h 253112"/>
              <a:gd name="connsiteX189" fmla="*/ 12338357 w 16697175"/>
              <a:gd name="connsiteY189" fmla="*/ 42053 h 253112"/>
              <a:gd name="connsiteX190" fmla="*/ 12322794 w 16697175"/>
              <a:gd name="connsiteY190" fmla="*/ 74403 h 253112"/>
              <a:gd name="connsiteX191" fmla="*/ 12330635 w 16697175"/>
              <a:gd name="connsiteY191" fmla="*/ 70635 h 253112"/>
              <a:gd name="connsiteX192" fmla="*/ 12604018 w 16697175"/>
              <a:gd name="connsiteY192" fmla="*/ 15615 h 253112"/>
              <a:gd name="connsiteX193" fmla="*/ 12606236 w 16697175"/>
              <a:gd name="connsiteY193" fmla="*/ 42053 h 253112"/>
              <a:gd name="connsiteX194" fmla="*/ 12590673 w 16697175"/>
              <a:gd name="connsiteY194" fmla="*/ 74402 h 253112"/>
              <a:gd name="connsiteX195" fmla="*/ 12598513 w 16697175"/>
              <a:gd name="connsiteY195" fmla="*/ 70635 h 253112"/>
              <a:gd name="connsiteX196" fmla="*/ 12871896 w 16697175"/>
              <a:gd name="connsiteY196" fmla="*/ 15615 h 253112"/>
              <a:gd name="connsiteX197" fmla="*/ 12874114 w 16697175"/>
              <a:gd name="connsiteY197" fmla="*/ 42053 h 253112"/>
              <a:gd name="connsiteX198" fmla="*/ 12858551 w 16697175"/>
              <a:gd name="connsiteY198" fmla="*/ 74402 h 253112"/>
              <a:gd name="connsiteX199" fmla="*/ 12866391 w 16697175"/>
              <a:gd name="connsiteY199" fmla="*/ 70635 h 253112"/>
              <a:gd name="connsiteX200" fmla="*/ 13139774 w 16697175"/>
              <a:gd name="connsiteY200" fmla="*/ 15615 h 253112"/>
              <a:gd name="connsiteX201" fmla="*/ 13141992 w 16697175"/>
              <a:gd name="connsiteY201" fmla="*/ 42053 h 253112"/>
              <a:gd name="connsiteX202" fmla="*/ 13126429 w 16697175"/>
              <a:gd name="connsiteY202" fmla="*/ 74403 h 253112"/>
              <a:gd name="connsiteX203" fmla="*/ 13134270 w 16697175"/>
              <a:gd name="connsiteY203" fmla="*/ 70635 h 253112"/>
              <a:gd name="connsiteX204" fmla="*/ 13407653 w 16697175"/>
              <a:gd name="connsiteY204" fmla="*/ 15615 h 253112"/>
              <a:gd name="connsiteX205" fmla="*/ 13409871 w 16697175"/>
              <a:gd name="connsiteY205" fmla="*/ 42053 h 253112"/>
              <a:gd name="connsiteX206" fmla="*/ 13394308 w 16697175"/>
              <a:gd name="connsiteY206" fmla="*/ 74402 h 253112"/>
              <a:gd name="connsiteX207" fmla="*/ 13402148 w 16697175"/>
              <a:gd name="connsiteY207" fmla="*/ 70635 h 253112"/>
              <a:gd name="connsiteX208" fmla="*/ 13675531 w 16697175"/>
              <a:gd name="connsiteY208" fmla="*/ 15615 h 253112"/>
              <a:gd name="connsiteX209" fmla="*/ 13677749 w 16697175"/>
              <a:gd name="connsiteY209" fmla="*/ 42053 h 253112"/>
              <a:gd name="connsiteX210" fmla="*/ 13662186 w 16697175"/>
              <a:gd name="connsiteY210" fmla="*/ 74402 h 253112"/>
              <a:gd name="connsiteX211" fmla="*/ 13670026 w 16697175"/>
              <a:gd name="connsiteY211" fmla="*/ 70635 h 253112"/>
              <a:gd name="connsiteX212" fmla="*/ 13943409 w 16697175"/>
              <a:gd name="connsiteY212" fmla="*/ 15615 h 253112"/>
              <a:gd name="connsiteX213" fmla="*/ 13945627 w 16697175"/>
              <a:gd name="connsiteY213" fmla="*/ 42053 h 253112"/>
              <a:gd name="connsiteX214" fmla="*/ 13930064 w 16697175"/>
              <a:gd name="connsiteY214" fmla="*/ 74403 h 253112"/>
              <a:gd name="connsiteX215" fmla="*/ 13937905 w 16697175"/>
              <a:gd name="connsiteY215" fmla="*/ 70635 h 253112"/>
              <a:gd name="connsiteX216" fmla="*/ 14211288 w 16697175"/>
              <a:gd name="connsiteY216" fmla="*/ 15615 h 253112"/>
              <a:gd name="connsiteX217" fmla="*/ 14213506 w 16697175"/>
              <a:gd name="connsiteY217" fmla="*/ 42053 h 253112"/>
              <a:gd name="connsiteX218" fmla="*/ 14197943 w 16697175"/>
              <a:gd name="connsiteY218" fmla="*/ 74402 h 253112"/>
              <a:gd name="connsiteX219" fmla="*/ 14205783 w 16697175"/>
              <a:gd name="connsiteY219" fmla="*/ 70635 h 253112"/>
              <a:gd name="connsiteX220" fmla="*/ 14479166 w 16697175"/>
              <a:gd name="connsiteY220" fmla="*/ 15615 h 253112"/>
              <a:gd name="connsiteX221" fmla="*/ 14481384 w 16697175"/>
              <a:gd name="connsiteY221" fmla="*/ 42053 h 253112"/>
              <a:gd name="connsiteX222" fmla="*/ 14465821 w 16697175"/>
              <a:gd name="connsiteY222" fmla="*/ 74402 h 253112"/>
              <a:gd name="connsiteX223" fmla="*/ 14473661 w 16697175"/>
              <a:gd name="connsiteY223" fmla="*/ 70635 h 253112"/>
              <a:gd name="connsiteX224" fmla="*/ 14747044 w 16697175"/>
              <a:gd name="connsiteY224" fmla="*/ 15615 h 253112"/>
              <a:gd name="connsiteX225" fmla="*/ 14749262 w 16697175"/>
              <a:gd name="connsiteY225" fmla="*/ 42053 h 253112"/>
              <a:gd name="connsiteX226" fmla="*/ 14733699 w 16697175"/>
              <a:gd name="connsiteY226" fmla="*/ 74402 h 253112"/>
              <a:gd name="connsiteX227" fmla="*/ 14741540 w 16697175"/>
              <a:gd name="connsiteY227" fmla="*/ 70635 h 253112"/>
              <a:gd name="connsiteX228" fmla="*/ 15014923 w 16697175"/>
              <a:gd name="connsiteY228" fmla="*/ 15615 h 253112"/>
              <a:gd name="connsiteX229" fmla="*/ 15017141 w 16697175"/>
              <a:gd name="connsiteY229" fmla="*/ 42053 h 253112"/>
              <a:gd name="connsiteX230" fmla="*/ 15001578 w 16697175"/>
              <a:gd name="connsiteY230" fmla="*/ 74402 h 253112"/>
              <a:gd name="connsiteX231" fmla="*/ 15009418 w 16697175"/>
              <a:gd name="connsiteY231" fmla="*/ 70635 h 253112"/>
              <a:gd name="connsiteX232" fmla="*/ 15282801 w 16697175"/>
              <a:gd name="connsiteY232" fmla="*/ 15615 h 253112"/>
              <a:gd name="connsiteX233" fmla="*/ 15285019 w 16697175"/>
              <a:gd name="connsiteY233" fmla="*/ 42053 h 253112"/>
              <a:gd name="connsiteX234" fmla="*/ 15269456 w 16697175"/>
              <a:gd name="connsiteY234" fmla="*/ 74402 h 253112"/>
              <a:gd name="connsiteX235" fmla="*/ 15277296 w 16697175"/>
              <a:gd name="connsiteY235" fmla="*/ 70635 h 253112"/>
              <a:gd name="connsiteX236" fmla="*/ 15550679 w 16697175"/>
              <a:gd name="connsiteY236" fmla="*/ 15615 h 253112"/>
              <a:gd name="connsiteX237" fmla="*/ 15552897 w 16697175"/>
              <a:gd name="connsiteY237" fmla="*/ 42053 h 253112"/>
              <a:gd name="connsiteX238" fmla="*/ 15537333 w 16697175"/>
              <a:gd name="connsiteY238" fmla="*/ 74402 h 253112"/>
              <a:gd name="connsiteX239" fmla="*/ 15545173 w 16697175"/>
              <a:gd name="connsiteY239" fmla="*/ 70635 h 253112"/>
              <a:gd name="connsiteX240" fmla="*/ 15818557 w 16697175"/>
              <a:gd name="connsiteY240" fmla="*/ 15615 h 253112"/>
              <a:gd name="connsiteX241" fmla="*/ 15820775 w 16697175"/>
              <a:gd name="connsiteY241" fmla="*/ 42053 h 253112"/>
              <a:gd name="connsiteX242" fmla="*/ 15805213 w 16697175"/>
              <a:gd name="connsiteY242" fmla="*/ 74402 h 253112"/>
              <a:gd name="connsiteX243" fmla="*/ 15813053 w 16697175"/>
              <a:gd name="connsiteY243" fmla="*/ 70635 h 253112"/>
              <a:gd name="connsiteX244" fmla="*/ 16086435 w 16697175"/>
              <a:gd name="connsiteY244" fmla="*/ 15615 h 253112"/>
              <a:gd name="connsiteX245" fmla="*/ 16088653 w 16697175"/>
              <a:gd name="connsiteY245" fmla="*/ 42053 h 253112"/>
              <a:gd name="connsiteX246" fmla="*/ 16073089 w 16697175"/>
              <a:gd name="connsiteY246" fmla="*/ 74402 h 253112"/>
              <a:gd name="connsiteX247" fmla="*/ 16080929 w 16697175"/>
              <a:gd name="connsiteY247" fmla="*/ 70635 h 253112"/>
              <a:gd name="connsiteX248" fmla="*/ 16354313 w 16697175"/>
              <a:gd name="connsiteY248" fmla="*/ 15615 h 253112"/>
              <a:gd name="connsiteX249" fmla="*/ 16356531 w 16697175"/>
              <a:gd name="connsiteY249" fmla="*/ 42053 h 253112"/>
              <a:gd name="connsiteX250" fmla="*/ 16340969 w 16697175"/>
              <a:gd name="connsiteY250" fmla="*/ 74403 h 253112"/>
              <a:gd name="connsiteX251" fmla="*/ 16348809 w 16697175"/>
              <a:gd name="connsiteY251" fmla="*/ 70635 h 253112"/>
              <a:gd name="connsiteX252" fmla="*/ 16622193 w 16697175"/>
              <a:gd name="connsiteY252" fmla="*/ 15615 h 253112"/>
              <a:gd name="connsiteX253" fmla="*/ 16624409 w 16697175"/>
              <a:gd name="connsiteY253" fmla="*/ 42053 h 253112"/>
              <a:gd name="connsiteX254" fmla="*/ 16608849 w 16697175"/>
              <a:gd name="connsiteY254" fmla="*/ 74397 h 253112"/>
              <a:gd name="connsiteX255" fmla="*/ 16697175 w 16697175"/>
              <a:gd name="connsiteY255" fmla="*/ 253112 h 253112"/>
              <a:gd name="connsiteX0" fmla="*/ 0 w 16626019"/>
              <a:gd name="connsiteY0" fmla="*/ 74402 h 74821"/>
              <a:gd name="connsiteX1" fmla="*/ 7840 w 16626019"/>
              <a:gd name="connsiteY1" fmla="*/ 70635 h 74821"/>
              <a:gd name="connsiteX2" fmla="*/ 249916 w 16626019"/>
              <a:gd name="connsiteY2" fmla="*/ 531 h 74821"/>
              <a:gd name="connsiteX3" fmla="*/ 281223 w 16626019"/>
              <a:gd name="connsiteY3" fmla="*/ 15615 h 74821"/>
              <a:gd name="connsiteX4" fmla="*/ 283441 w 16626019"/>
              <a:gd name="connsiteY4" fmla="*/ 42053 h 74821"/>
              <a:gd name="connsiteX5" fmla="*/ 267878 w 16626019"/>
              <a:gd name="connsiteY5" fmla="*/ 74402 h 74821"/>
              <a:gd name="connsiteX6" fmla="*/ 275719 w 16626019"/>
              <a:gd name="connsiteY6" fmla="*/ 70635 h 74821"/>
              <a:gd name="connsiteX7" fmla="*/ 517795 w 16626019"/>
              <a:gd name="connsiteY7" fmla="*/ 531 h 74821"/>
              <a:gd name="connsiteX8" fmla="*/ 549101 w 16626019"/>
              <a:gd name="connsiteY8" fmla="*/ 15615 h 74821"/>
              <a:gd name="connsiteX9" fmla="*/ 551320 w 16626019"/>
              <a:gd name="connsiteY9" fmla="*/ 42053 h 74821"/>
              <a:gd name="connsiteX10" fmla="*/ 535757 w 16626019"/>
              <a:gd name="connsiteY10" fmla="*/ 74402 h 74821"/>
              <a:gd name="connsiteX11" fmla="*/ 543596 w 16626019"/>
              <a:gd name="connsiteY11" fmla="*/ 70635 h 74821"/>
              <a:gd name="connsiteX12" fmla="*/ 785673 w 16626019"/>
              <a:gd name="connsiteY12" fmla="*/ 531 h 74821"/>
              <a:gd name="connsiteX13" fmla="*/ 816979 w 16626019"/>
              <a:gd name="connsiteY13" fmla="*/ 15615 h 74821"/>
              <a:gd name="connsiteX14" fmla="*/ 819198 w 16626019"/>
              <a:gd name="connsiteY14" fmla="*/ 42053 h 74821"/>
              <a:gd name="connsiteX15" fmla="*/ 803635 w 16626019"/>
              <a:gd name="connsiteY15" fmla="*/ 74402 h 74821"/>
              <a:gd name="connsiteX16" fmla="*/ 811474 w 16626019"/>
              <a:gd name="connsiteY16" fmla="*/ 70635 h 74821"/>
              <a:gd name="connsiteX17" fmla="*/ 1084857 w 16626019"/>
              <a:gd name="connsiteY17" fmla="*/ 15615 h 74821"/>
              <a:gd name="connsiteX18" fmla="*/ 1087075 w 16626019"/>
              <a:gd name="connsiteY18" fmla="*/ 42053 h 74821"/>
              <a:gd name="connsiteX19" fmla="*/ 1071512 w 16626019"/>
              <a:gd name="connsiteY19" fmla="*/ 74403 h 74821"/>
              <a:gd name="connsiteX20" fmla="*/ 1079353 w 16626019"/>
              <a:gd name="connsiteY20" fmla="*/ 70635 h 74821"/>
              <a:gd name="connsiteX21" fmla="*/ 1352736 w 16626019"/>
              <a:gd name="connsiteY21" fmla="*/ 15615 h 74821"/>
              <a:gd name="connsiteX22" fmla="*/ 1354954 w 16626019"/>
              <a:gd name="connsiteY22" fmla="*/ 42053 h 74821"/>
              <a:gd name="connsiteX23" fmla="*/ 1339392 w 16626019"/>
              <a:gd name="connsiteY23" fmla="*/ 74402 h 74821"/>
              <a:gd name="connsiteX24" fmla="*/ 1347230 w 16626019"/>
              <a:gd name="connsiteY24" fmla="*/ 70635 h 74821"/>
              <a:gd name="connsiteX25" fmla="*/ 1620614 w 16626019"/>
              <a:gd name="connsiteY25" fmla="*/ 15615 h 74821"/>
              <a:gd name="connsiteX26" fmla="*/ 1622832 w 16626019"/>
              <a:gd name="connsiteY26" fmla="*/ 42053 h 74821"/>
              <a:gd name="connsiteX27" fmla="*/ 1607269 w 16626019"/>
              <a:gd name="connsiteY27" fmla="*/ 74402 h 74821"/>
              <a:gd name="connsiteX28" fmla="*/ 1615109 w 16626019"/>
              <a:gd name="connsiteY28" fmla="*/ 70635 h 74821"/>
              <a:gd name="connsiteX29" fmla="*/ 1888492 w 16626019"/>
              <a:gd name="connsiteY29" fmla="*/ 15615 h 74821"/>
              <a:gd name="connsiteX30" fmla="*/ 1890710 w 16626019"/>
              <a:gd name="connsiteY30" fmla="*/ 42053 h 74821"/>
              <a:gd name="connsiteX31" fmla="*/ 1875147 w 16626019"/>
              <a:gd name="connsiteY31" fmla="*/ 74403 h 74821"/>
              <a:gd name="connsiteX32" fmla="*/ 1882987 w 16626019"/>
              <a:gd name="connsiteY32" fmla="*/ 70635 h 74821"/>
              <a:gd name="connsiteX33" fmla="*/ 2156372 w 16626019"/>
              <a:gd name="connsiteY33" fmla="*/ 15615 h 74821"/>
              <a:gd name="connsiteX34" fmla="*/ 2158589 w 16626019"/>
              <a:gd name="connsiteY34" fmla="*/ 42053 h 74821"/>
              <a:gd name="connsiteX35" fmla="*/ 2143025 w 16626019"/>
              <a:gd name="connsiteY35" fmla="*/ 74402 h 74821"/>
              <a:gd name="connsiteX36" fmla="*/ 2150867 w 16626019"/>
              <a:gd name="connsiteY36" fmla="*/ 70635 h 74821"/>
              <a:gd name="connsiteX37" fmla="*/ 2424248 w 16626019"/>
              <a:gd name="connsiteY37" fmla="*/ 15615 h 74821"/>
              <a:gd name="connsiteX38" fmla="*/ 2426467 w 16626019"/>
              <a:gd name="connsiteY38" fmla="*/ 42053 h 74821"/>
              <a:gd name="connsiteX39" fmla="*/ 2410905 w 16626019"/>
              <a:gd name="connsiteY39" fmla="*/ 74402 h 74821"/>
              <a:gd name="connsiteX40" fmla="*/ 2418743 w 16626019"/>
              <a:gd name="connsiteY40" fmla="*/ 70635 h 74821"/>
              <a:gd name="connsiteX41" fmla="*/ 2692127 w 16626019"/>
              <a:gd name="connsiteY41" fmla="*/ 15615 h 74821"/>
              <a:gd name="connsiteX42" fmla="*/ 2694344 w 16626019"/>
              <a:gd name="connsiteY42" fmla="*/ 42053 h 74821"/>
              <a:gd name="connsiteX43" fmla="*/ 2678781 w 16626019"/>
              <a:gd name="connsiteY43" fmla="*/ 74403 h 74821"/>
              <a:gd name="connsiteX44" fmla="*/ 2686622 w 16626019"/>
              <a:gd name="connsiteY44" fmla="*/ 70635 h 74821"/>
              <a:gd name="connsiteX45" fmla="*/ 2960005 w 16626019"/>
              <a:gd name="connsiteY45" fmla="*/ 15615 h 74821"/>
              <a:gd name="connsiteX46" fmla="*/ 2962224 w 16626019"/>
              <a:gd name="connsiteY46" fmla="*/ 42053 h 74821"/>
              <a:gd name="connsiteX47" fmla="*/ 2946660 w 16626019"/>
              <a:gd name="connsiteY47" fmla="*/ 74402 h 74821"/>
              <a:gd name="connsiteX48" fmla="*/ 2954500 w 16626019"/>
              <a:gd name="connsiteY48" fmla="*/ 70635 h 74821"/>
              <a:gd name="connsiteX49" fmla="*/ 3227883 w 16626019"/>
              <a:gd name="connsiteY49" fmla="*/ 15615 h 74821"/>
              <a:gd name="connsiteX50" fmla="*/ 3230101 w 16626019"/>
              <a:gd name="connsiteY50" fmla="*/ 42053 h 74821"/>
              <a:gd name="connsiteX51" fmla="*/ 3214538 w 16626019"/>
              <a:gd name="connsiteY51" fmla="*/ 74402 h 74821"/>
              <a:gd name="connsiteX52" fmla="*/ 3222378 w 16626019"/>
              <a:gd name="connsiteY52" fmla="*/ 70635 h 74821"/>
              <a:gd name="connsiteX53" fmla="*/ 3495761 w 16626019"/>
              <a:gd name="connsiteY53" fmla="*/ 15615 h 74821"/>
              <a:gd name="connsiteX54" fmla="*/ 3497979 w 16626019"/>
              <a:gd name="connsiteY54" fmla="*/ 42053 h 74821"/>
              <a:gd name="connsiteX55" fmla="*/ 3482416 w 16626019"/>
              <a:gd name="connsiteY55" fmla="*/ 74402 h 74821"/>
              <a:gd name="connsiteX56" fmla="*/ 3490256 w 16626019"/>
              <a:gd name="connsiteY56" fmla="*/ 70635 h 74821"/>
              <a:gd name="connsiteX57" fmla="*/ 3763639 w 16626019"/>
              <a:gd name="connsiteY57" fmla="*/ 15615 h 74821"/>
              <a:gd name="connsiteX58" fmla="*/ 3765857 w 16626019"/>
              <a:gd name="connsiteY58" fmla="*/ 42053 h 74821"/>
              <a:gd name="connsiteX59" fmla="*/ 3750294 w 16626019"/>
              <a:gd name="connsiteY59" fmla="*/ 74403 h 74821"/>
              <a:gd name="connsiteX60" fmla="*/ 3758136 w 16626019"/>
              <a:gd name="connsiteY60" fmla="*/ 70635 h 74821"/>
              <a:gd name="connsiteX61" fmla="*/ 4031519 w 16626019"/>
              <a:gd name="connsiteY61" fmla="*/ 15615 h 74821"/>
              <a:gd name="connsiteX62" fmla="*/ 4033736 w 16626019"/>
              <a:gd name="connsiteY62" fmla="*/ 42053 h 74821"/>
              <a:gd name="connsiteX63" fmla="*/ 4018174 w 16626019"/>
              <a:gd name="connsiteY63" fmla="*/ 74402 h 74821"/>
              <a:gd name="connsiteX64" fmla="*/ 4026014 w 16626019"/>
              <a:gd name="connsiteY64" fmla="*/ 70635 h 74821"/>
              <a:gd name="connsiteX65" fmla="*/ 4299397 w 16626019"/>
              <a:gd name="connsiteY65" fmla="*/ 15615 h 74821"/>
              <a:gd name="connsiteX66" fmla="*/ 4301615 w 16626019"/>
              <a:gd name="connsiteY66" fmla="*/ 42053 h 74821"/>
              <a:gd name="connsiteX67" fmla="*/ 4286052 w 16626019"/>
              <a:gd name="connsiteY67" fmla="*/ 74402 h 74821"/>
              <a:gd name="connsiteX68" fmla="*/ 4293892 w 16626019"/>
              <a:gd name="connsiteY68" fmla="*/ 70635 h 74821"/>
              <a:gd name="connsiteX69" fmla="*/ 4567275 w 16626019"/>
              <a:gd name="connsiteY69" fmla="*/ 15615 h 74821"/>
              <a:gd name="connsiteX70" fmla="*/ 4569493 w 16626019"/>
              <a:gd name="connsiteY70" fmla="*/ 42053 h 74821"/>
              <a:gd name="connsiteX71" fmla="*/ 4553930 w 16626019"/>
              <a:gd name="connsiteY71" fmla="*/ 74403 h 74821"/>
              <a:gd name="connsiteX72" fmla="*/ 4561771 w 16626019"/>
              <a:gd name="connsiteY72" fmla="*/ 70635 h 74821"/>
              <a:gd name="connsiteX73" fmla="*/ 4835153 w 16626019"/>
              <a:gd name="connsiteY73" fmla="*/ 15615 h 74821"/>
              <a:gd name="connsiteX74" fmla="*/ 4837372 w 16626019"/>
              <a:gd name="connsiteY74" fmla="*/ 42053 h 74821"/>
              <a:gd name="connsiteX75" fmla="*/ 4821809 w 16626019"/>
              <a:gd name="connsiteY75" fmla="*/ 74402 h 74821"/>
              <a:gd name="connsiteX76" fmla="*/ 4829648 w 16626019"/>
              <a:gd name="connsiteY76" fmla="*/ 70635 h 74821"/>
              <a:gd name="connsiteX77" fmla="*/ 5103031 w 16626019"/>
              <a:gd name="connsiteY77" fmla="*/ 15615 h 74821"/>
              <a:gd name="connsiteX78" fmla="*/ 5105250 w 16626019"/>
              <a:gd name="connsiteY78" fmla="*/ 42053 h 74821"/>
              <a:gd name="connsiteX79" fmla="*/ 5089686 w 16626019"/>
              <a:gd name="connsiteY79" fmla="*/ 74402 h 74821"/>
              <a:gd name="connsiteX80" fmla="*/ 5097526 w 16626019"/>
              <a:gd name="connsiteY80" fmla="*/ 70635 h 74821"/>
              <a:gd name="connsiteX81" fmla="*/ 5370909 w 16626019"/>
              <a:gd name="connsiteY81" fmla="*/ 15615 h 74821"/>
              <a:gd name="connsiteX82" fmla="*/ 5373128 w 16626019"/>
              <a:gd name="connsiteY82" fmla="*/ 42053 h 74821"/>
              <a:gd name="connsiteX83" fmla="*/ 5357564 w 16626019"/>
              <a:gd name="connsiteY83" fmla="*/ 74403 h 74821"/>
              <a:gd name="connsiteX84" fmla="*/ 5365405 w 16626019"/>
              <a:gd name="connsiteY84" fmla="*/ 70635 h 74821"/>
              <a:gd name="connsiteX85" fmla="*/ 5638789 w 16626019"/>
              <a:gd name="connsiteY85" fmla="*/ 15615 h 74821"/>
              <a:gd name="connsiteX86" fmla="*/ 5641006 w 16626019"/>
              <a:gd name="connsiteY86" fmla="*/ 42053 h 74821"/>
              <a:gd name="connsiteX87" fmla="*/ 5625443 w 16626019"/>
              <a:gd name="connsiteY87" fmla="*/ 74402 h 74821"/>
              <a:gd name="connsiteX88" fmla="*/ 5633283 w 16626019"/>
              <a:gd name="connsiteY88" fmla="*/ 70635 h 74821"/>
              <a:gd name="connsiteX89" fmla="*/ 5906667 w 16626019"/>
              <a:gd name="connsiteY89" fmla="*/ 15615 h 74821"/>
              <a:gd name="connsiteX90" fmla="*/ 5908884 w 16626019"/>
              <a:gd name="connsiteY90" fmla="*/ 42053 h 74821"/>
              <a:gd name="connsiteX91" fmla="*/ 5893322 w 16626019"/>
              <a:gd name="connsiteY91" fmla="*/ 74402 h 74821"/>
              <a:gd name="connsiteX92" fmla="*/ 5901162 w 16626019"/>
              <a:gd name="connsiteY92" fmla="*/ 70635 h 74821"/>
              <a:gd name="connsiteX93" fmla="*/ 6174545 w 16626019"/>
              <a:gd name="connsiteY93" fmla="*/ 15615 h 74821"/>
              <a:gd name="connsiteX94" fmla="*/ 6176762 w 16626019"/>
              <a:gd name="connsiteY94" fmla="*/ 42053 h 74821"/>
              <a:gd name="connsiteX95" fmla="*/ 6161200 w 16626019"/>
              <a:gd name="connsiteY95" fmla="*/ 74402 h 74821"/>
              <a:gd name="connsiteX96" fmla="*/ 6169041 w 16626019"/>
              <a:gd name="connsiteY96" fmla="*/ 70635 h 74821"/>
              <a:gd name="connsiteX97" fmla="*/ 6442424 w 16626019"/>
              <a:gd name="connsiteY97" fmla="*/ 15615 h 74821"/>
              <a:gd name="connsiteX98" fmla="*/ 6444642 w 16626019"/>
              <a:gd name="connsiteY98" fmla="*/ 42053 h 74821"/>
              <a:gd name="connsiteX99" fmla="*/ 6429079 w 16626019"/>
              <a:gd name="connsiteY99" fmla="*/ 74402 h 74821"/>
              <a:gd name="connsiteX100" fmla="*/ 6436919 w 16626019"/>
              <a:gd name="connsiteY100" fmla="*/ 70635 h 74821"/>
              <a:gd name="connsiteX101" fmla="*/ 6710302 w 16626019"/>
              <a:gd name="connsiteY101" fmla="*/ 15615 h 74821"/>
              <a:gd name="connsiteX102" fmla="*/ 6712520 w 16626019"/>
              <a:gd name="connsiteY102" fmla="*/ 42053 h 74821"/>
              <a:gd name="connsiteX103" fmla="*/ 6696957 w 16626019"/>
              <a:gd name="connsiteY103" fmla="*/ 74402 h 74821"/>
              <a:gd name="connsiteX104" fmla="*/ 6704797 w 16626019"/>
              <a:gd name="connsiteY104" fmla="*/ 70635 h 74821"/>
              <a:gd name="connsiteX105" fmla="*/ 6978179 w 16626019"/>
              <a:gd name="connsiteY105" fmla="*/ 15615 h 74821"/>
              <a:gd name="connsiteX106" fmla="*/ 6980398 w 16626019"/>
              <a:gd name="connsiteY106" fmla="*/ 42053 h 74821"/>
              <a:gd name="connsiteX107" fmla="*/ 6964835 w 16626019"/>
              <a:gd name="connsiteY107" fmla="*/ 74402 h 74821"/>
              <a:gd name="connsiteX108" fmla="*/ 6972675 w 16626019"/>
              <a:gd name="connsiteY108" fmla="*/ 70635 h 74821"/>
              <a:gd name="connsiteX109" fmla="*/ 7246057 w 16626019"/>
              <a:gd name="connsiteY109" fmla="*/ 15615 h 74821"/>
              <a:gd name="connsiteX110" fmla="*/ 7248275 w 16626019"/>
              <a:gd name="connsiteY110" fmla="*/ 42053 h 74821"/>
              <a:gd name="connsiteX111" fmla="*/ 7232712 w 16626019"/>
              <a:gd name="connsiteY111" fmla="*/ 74402 h 74821"/>
              <a:gd name="connsiteX112" fmla="*/ 7240552 w 16626019"/>
              <a:gd name="connsiteY112" fmla="*/ 70635 h 74821"/>
              <a:gd name="connsiteX113" fmla="*/ 7513935 w 16626019"/>
              <a:gd name="connsiteY113" fmla="*/ 15615 h 74821"/>
              <a:gd name="connsiteX114" fmla="*/ 7516153 w 16626019"/>
              <a:gd name="connsiteY114" fmla="*/ 42053 h 74821"/>
              <a:gd name="connsiteX115" fmla="*/ 7500590 w 16626019"/>
              <a:gd name="connsiteY115" fmla="*/ 74402 h 74821"/>
              <a:gd name="connsiteX116" fmla="*/ 7508430 w 16626019"/>
              <a:gd name="connsiteY116" fmla="*/ 70635 h 74821"/>
              <a:gd name="connsiteX117" fmla="*/ 7781813 w 16626019"/>
              <a:gd name="connsiteY117" fmla="*/ 15615 h 74821"/>
              <a:gd name="connsiteX118" fmla="*/ 7784031 w 16626019"/>
              <a:gd name="connsiteY118" fmla="*/ 42053 h 74821"/>
              <a:gd name="connsiteX119" fmla="*/ 7768468 w 16626019"/>
              <a:gd name="connsiteY119" fmla="*/ 74403 h 74821"/>
              <a:gd name="connsiteX120" fmla="*/ 7776309 w 16626019"/>
              <a:gd name="connsiteY120" fmla="*/ 70635 h 74821"/>
              <a:gd name="connsiteX121" fmla="*/ 8049692 w 16626019"/>
              <a:gd name="connsiteY121" fmla="*/ 15615 h 74821"/>
              <a:gd name="connsiteX122" fmla="*/ 8051910 w 16626019"/>
              <a:gd name="connsiteY122" fmla="*/ 42053 h 74821"/>
              <a:gd name="connsiteX123" fmla="*/ 8036350 w 16626019"/>
              <a:gd name="connsiteY123" fmla="*/ 74397 h 74821"/>
              <a:gd name="connsiteX124" fmla="*/ 8044179 w 16626019"/>
              <a:gd name="connsiteY124" fmla="*/ 70635 h 74821"/>
              <a:gd name="connsiteX125" fmla="*/ 8317562 w 16626019"/>
              <a:gd name="connsiteY125" fmla="*/ 15615 h 74821"/>
              <a:gd name="connsiteX126" fmla="*/ 8319780 w 16626019"/>
              <a:gd name="connsiteY126" fmla="*/ 42053 h 74821"/>
              <a:gd name="connsiteX127" fmla="*/ 8304016 w 16626019"/>
              <a:gd name="connsiteY127" fmla="*/ 74821 h 74821"/>
              <a:gd name="connsiteX128" fmla="*/ 8312462 w 16626019"/>
              <a:gd name="connsiteY128" fmla="*/ 70635 h 74821"/>
              <a:gd name="connsiteX129" fmla="*/ 8522196 w 16626019"/>
              <a:gd name="connsiteY129" fmla="*/ 1350 h 74821"/>
              <a:gd name="connsiteX130" fmla="*/ 8585845 w 16626019"/>
              <a:gd name="connsiteY130" fmla="*/ 15615 h 74821"/>
              <a:gd name="connsiteX131" fmla="*/ 8588063 w 16626019"/>
              <a:gd name="connsiteY131" fmla="*/ 42053 h 74821"/>
              <a:gd name="connsiteX132" fmla="*/ 8572500 w 16626019"/>
              <a:gd name="connsiteY132" fmla="*/ 74402 h 74821"/>
              <a:gd name="connsiteX133" fmla="*/ 8580340 w 16626019"/>
              <a:gd name="connsiteY133" fmla="*/ 70635 h 74821"/>
              <a:gd name="connsiteX134" fmla="*/ 8822416 w 16626019"/>
              <a:gd name="connsiteY134" fmla="*/ 531 h 74821"/>
              <a:gd name="connsiteX135" fmla="*/ 8853723 w 16626019"/>
              <a:gd name="connsiteY135" fmla="*/ 15615 h 74821"/>
              <a:gd name="connsiteX136" fmla="*/ 8855941 w 16626019"/>
              <a:gd name="connsiteY136" fmla="*/ 42053 h 74821"/>
              <a:gd name="connsiteX137" fmla="*/ 8840378 w 16626019"/>
              <a:gd name="connsiteY137" fmla="*/ 74402 h 74821"/>
              <a:gd name="connsiteX138" fmla="*/ 8848219 w 16626019"/>
              <a:gd name="connsiteY138" fmla="*/ 70635 h 74821"/>
              <a:gd name="connsiteX139" fmla="*/ 9090295 w 16626019"/>
              <a:gd name="connsiteY139" fmla="*/ 531 h 74821"/>
              <a:gd name="connsiteX140" fmla="*/ 9121601 w 16626019"/>
              <a:gd name="connsiteY140" fmla="*/ 15615 h 74821"/>
              <a:gd name="connsiteX141" fmla="*/ 9123820 w 16626019"/>
              <a:gd name="connsiteY141" fmla="*/ 42053 h 74821"/>
              <a:gd name="connsiteX142" fmla="*/ 9108257 w 16626019"/>
              <a:gd name="connsiteY142" fmla="*/ 74402 h 74821"/>
              <a:gd name="connsiteX143" fmla="*/ 9116096 w 16626019"/>
              <a:gd name="connsiteY143" fmla="*/ 70635 h 74821"/>
              <a:gd name="connsiteX144" fmla="*/ 9389478 w 16626019"/>
              <a:gd name="connsiteY144" fmla="*/ 15615 h 74821"/>
              <a:gd name="connsiteX145" fmla="*/ 9391697 w 16626019"/>
              <a:gd name="connsiteY145" fmla="*/ 42053 h 74821"/>
              <a:gd name="connsiteX146" fmla="*/ 9376135 w 16626019"/>
              <a:gd name="connsiteY146" fmla="*/ 74402 h 74821"/>
              <a:gd name="connsiteX147" fmla="*/ 9383974 w 16626019"/>
              <a:gd name="connsiteY147" fmla="*/ 70635 h 74821"/>
              <a:gd name="connsiteX148" fmla="*/ 9657357 w 16626019"/>
              <a:gd name="connsiteY148" fmla="*/ 15615 h 74821"/>
              <a:gd name="connsiteX149" fmla="*/ 9659575 w 16626019"/>
              <a:gd name="connsiteY149" fmla="*/ 42053 h 74821"/>
              <a:gd name="connsiteX150" fmla="*/ 9644012 w 16626019"/>
              <a:gd name="connsiteY150" fmla="*/ 74403 h 74821"/>
              <a:gd name="connsiteX151" fmla="*/ 9651853 w 16626019"/>
              <a:gd name="connsiteY151" fmla="*/ 70635 h 74821"/>
              <a:gd name="connsiteX152" fmla="*/ 9925236 w 16626019"/>
              <a:gd name="connsiteY152" fmla="*/ 15615 h 74821"/>
              <a:gd name="connsiteX153" fmla="*/ 9927454 w 16626019"/>
              <a:gd name="connsiteY153" fmla="*/ 42053 h 74821"/>
              <a:gd name="connsiteX154" fmla="*/ 9911892 w 16626019"/>
              <a:gd name="connsiteY154" fmla="*/ 74402 h 74821"/>
              <a:gd name="connsiteX155" fmla="*/ 9919730 w 16626019"/>
              <a:gd name="connsiteY155" fmla="*/ 70635 h 74821"/>
              <a:gd name="connsiteX156" fmla="*/ 10193114 w 16626019"/>
              <a:gd name="connsiteY156" fmla="*/ 15615 h 74821"/>
              <a:gd name="connsiteX157" fmla="*/ 10195332 w 16626019"/>
              <a:gd name="connsiteY157" fmla="*/ 42053 h 74821"/>
              <a:gd name="connsiteX158" fmla="*/ 10179769 w 16626019"/>
              <a:gd name="connsiteY158" fmla="*/ 74402 h 74821"/>
              <a:gd name="connsiteX159" fmla="*/ 10187609 w 16626019"/>
              <a:gd name="connsiteY159" fmla="*/ 70635 h 74821"/>
              <a:gd name="connsiteX160" fmla="*/ 10460992 w 16626019"/>
              <a:gd name="connsiteY160" fmla="*/ 15615 h 74821"/>
              <a:gd name="connsiteX161" fmla="*/ 10463210 w 16626019"/>
              <a:gd name="connsiteY161" fmla="*/ 42053 h 74821"/>
              <a:gd name="connsiteX162" fmla="*/ 10447647 w 16626019"/>
              <a:gd name="connsiteY162" fmla="*/ 74403 h 74821"/>
              <a:gd name="connsiteX163" fmla="*/ 10455487 w 16626019"/>
              <a:gd name="connsiteY163" fmla="*/ 70635 h 74821"/>
              <a:gd name="connsiteX164" fmla="*/ 10728871 w 16626019"/>
              <a:gd name="connsiteY164" fmla="*/ 15615 h 74821"/>
              <a:gd name="connsiteX165" fmla="*/ 10731089 w 16626019"/>
              <a:gd name="connsiteY165" fmla="*/ 42053 h 74821"/>
              <a:gd name="connsiteX166" fmla="*/ 10715525 w 16626019"/>
              <a:gd name="connsiteY166" fmla="*/ 74402 h 74821"/>
              <a:gd name="connsiteX167" fmla="*/ 10723366 w 16626019"/>
              <a:gd name="connsiteY167" fmla="*/ 70635 h 74821"/>
              <a:gd name="connsiteX168" fmla="*/ 10996748 w 16626019"/>
              <a:gd name="connsiteY168" fmla="*/ 15615 h 74821"/>
              <a:gd name="connsiteX169" fmla="*/ 10998967 w 16626019"/>
              <a:gd name="connsiteY169" fmla="*/ 42053 h 74821"/>
              <a:gd name="connsiteX170" fmla="*/ 10983404 w 16626019"/>
              <a:gd name="connsiteY170" fmla="*/ 74402 h 74821"/>
              <a:gd name="connsiteX171" fmla="*/ 10991243 w 16626019"/>
              <a:gd name="connsiteY171" fmla="*/ 70635 h 74821"/>
              <a:gd name="connsiteX172" fmla="*/ 11264627 w 16626019"/>
              <a:gd name="connsiteY172" fmla="*/ 15615 h 74821"/>
              <a:gd name="connsiteX173" fmla="*/ 11266844 w 16626019"/>
              <a:gd name="connsiteY173" fmla="*/ 42053 h 74821"/>
              <a:gd name="connsiteX174" fmla="*/ 11251281 w 16626019"/>
              <a:gd name="connsiteY174" fmla="*/ 74403 h 74821"/>
              <a:gd name="connsiteX175" fmla="*/ 11259122 w 16626019"/>
              <a:gd name="connsiteY175" fmla="*/ 70635 h 74821"/>
              <a:gd name="connsiteX176" fmla="*/ 11532505 w 16626019"/>
              <a:gd name="connsiteY176" fmla="*/ 15615 h 74821"/>
              <a:gd name="connsiteX177" fmla="*/ 11534723 w 16626019"/>
              <a:gd name="connsiteY177" fmla="*/ 42053 h 74821"/>
              <a:gd name="connsiteX178" fmla="*/ 11519160 w 16626019"/>
              <a:gd name="connsiteY178" fmla="*/ 74402 h 74821"/>
              <a:gd name="connsiteX179" fmla="*/ 11527000 w 16626019"/>
              <a:gd name="connsiteY179" fmla="*/ 70635 h 74821"/>
              <a:gd name="connsiteX180" fmla="*/ 11800383 w 16626019"/>
              <a:gd name="connsiteY180" fmla="*/ 15615 h 74821"/>
              <a:gd name="connsiteX181" fmla="*/ 11802601 w 16626019"/>
              <a:gd name="connsiteY181" fmla="*/ 42053 h 74821"/>
              <a:gd name="connsiteX182" fmla="*/ 11787038 w 16626019"/>
              <a:gd name="connsiteY182" fmla="*/ 74402 h 74821"/>
              <a:gd name="connsiteX183" fmla="*/ 11794878 w 16626019"/>
              <a:gd name="connsiteY183" fmla="*/ 70635 h 74821"/>
              <a:gd name="connsiteX184" fmla="*/ 12068261 w 16626019"/>
              <a:gd name="connsiteY184" fmla="*/ 15615 h 74821"/>
              <a:gd name="connsiteX185" fmla="*/ 12070479 w 16626019"/>
              <a:gd name="connsiteY185" fmla="*/ 42053 h 74821"/>
              <a:gd name="connsiteX186" fmla="*/ 12054916 w 16626019"/>
              <a:gd name="connsiteY186" fmla="*/ 74402 h 74821"/>
              <a:gd name="connsiteX187" fmla="*/ 12062756 w 16626019"/>
              <a:gd name="connsiteY187" fmla="*/ 70635 h 74821"/>
              <a:gd name="connsiteX188" fmla="*/ 12336139 w 16626019"/>
              <a:gd name="connsiteY188" fmla="*/ 15615 h 74821"/>
              <a:gd name="connsiteX189" fmla="*/ 12338357 w 16626019"/>
              <a:gd name="connsiteY189" fmla="*/ 42053 h 74821"/>
              <a:gd name="connsiteX190" fmla="*/ 12322794 w 16626019"/>
              <a:gd name="connsiteY190" fmla="*/ 74403 h 74821"/>
              <a:gd name="connsiteX191" fmla="*/ 12330635 w 16626019"/>
              <a:gd name="connsiteY191" fmla="*/ 70635 h 74821"/>
              <a:gd name="connsiteX192" fmla="*/ 12604018 w 16626019"/>
              <a:gd name="connsiteY192" fmla="*/ 15615 h 74821"/>
              <a:gd name="connsiteX193" fmla="*/ 12606236 w 16626019"/>
              <a:gd name="connsiteY193" fmla="*/ 42053 h 74821"/>
              <a:gd name="connsiteX194" fmla="*/ 12590673 w 16626019"/>
              <a:gd name="connsiteY194" fmla="*/ 74402 h 74821"/>
              <a:gd name="connsiteX195" fmla="*/ 12598513 w 16626019"/>
              <a:gd name="connsiteY195" fmla="*/ 70635 h 74821"/>
              <a:gd name="connsiteX196" fmla="*/ 12871896 w 16626019"/>
              <a:gd name="connsiteY196" fmla="*/ 15615 h 74821"/>
              <a:gd name="connsiteX197" fmla="*/ 12874114 w 16626019"/>
              <a:gd name="connsiteY197" fmla="*/ 42053 h 74821"/>
              <a:gd name="connsiteX198" fmla="*/ 12858551 w 16626019"/>
              <a:gd name="connsiteY198" fmla="*/ 74402 h 74821"/>
              <a:gd name="connsiteX199" fmla="*/ 12866391 w 16626019"/>
              <a:gd name="connsiteY199" fmla="*/ 70635 h 74821"/>
              <a:gd name="connsiteX200" fmla="*/ 13139774 w 16626019"/>
              <a:gd name="connsiteY200" fmla="*/ 15615 h 74821"/>
              <a:gd name="connsiteX201" fmla="*/ 13141992 w 16626019"/>
              <a:gd name="connsiteY201" fmla="*/ 42053 h 74821"/>
              <a:gd name="connsiteX202" fmla="*/ 13126429 w 16626019"/>
              <a:gd name="connsiteY202" fmla="*/ 74403 h 74821"/>
              <a:gd name="connsiteX203" fmla="*/ 13134270 w 16626019"/>
              <a:gd name="connsiteY203" fmla="*/ 70635 h 74821"/>
              <a:gd name="connsiteX204" fmla="*/ 13407653 w 16626019"/>
              <a:gd name="connsiteY204" fmla="*/ 15615 h 74821"/>
              <a:gd name="connsiteX205" fmla="*/ 13409871 w 16626019"/>
              <a:gd name="connsiteY205" fmla="*/ 42053 h 74821"/>
              <a:gd name="connsiteX206" fmla="*/ 13394308 w 16626019"/>
              <a:gd name="connsiteY206" fmla="*/ 74402 h 74821"/>
              <a:gd name="connsiteX207" fmla="*/ 13402148 w 16626019"/>
              <a:gd name="connsiteY207" fmla="*/ 70635 h 74821"/>
              <a:gd name="connsiteX208" fmla="*/ 13675531 w 16626019"/>
              <a:gd name="connsiteY208" fmla="*/ 15615 h 74821"/>
              <a:gd name="connsiteX209" fmla="*/ 13677749 w 16626019"/>
              <a:gd name="connsiteY209" fmla="*/ 42053 h 74821"/>
              <a:gd name="connsiteX210" fmla="*/ 13662186 w 16626019"/>
              <a:gd name="connsiteY210" fmla="*/ 74402 h 74821"/>
              <a:gd name="connsiteX211" fmla="*/ 13670026 w 16626019"/>
              <a:gd name="connsiteY211" fmla="*/ 70635 h 74821"/>
              <a:gd name="connsiteX212" fmla="*/ 13943409 w 16626019"/>
              <a:gd name="connsiteY212" fmla="*/ 15615 h 74821"/>
              <a:gd name="connsiteX213" fmla="*/ 13945627 w 16626019"/>
              <a:gd name="connsiteY213" fmla="*/ 42053 h 74821"/>
              <a:gd name="connsiteX214" fmla="*/ 13930064 w 16626019"/>
              <a:gd name="connsiteY214" fmla="*/ 74403 h 74821"/>
              <a:gd name="connsiteX215" fmla="*/ 13937905 w 16626019"/>
              <a:gd name="connsiteY215" fmla="*/ 70635 h 74821"/>
              <a:gd name="connsiteX216" fmla="*/ 14211288 w 16626019"/>
              <a:gd name="connsiteY216" fmla="*/ 15615 h 74821"/>
              <a:gd name="connsiteX217" fmla="*/ 14213506 w 16626019"/>
              <a:gd name="connsiteY217" fmla="*/ 42053 h 74821"/>
              <a:gd name="connsiteX218" fmla="*/ 14197943 w 16626019"/>
              <a:gd name="connsiteY218" fmla="*/ 74402 h 74821"/>
              <a:gd name="connsiteX219" fmla="*/ 14205783 w 16626019"/>
              <a:gd name="connsiteY219" fmla="*/ 70635 h 74821"/>
              <a:gd name="connsiteX220" fmla="*/ 14479166 w 16626019"/>
              <a:gd name="connsiteY220" fmla="*/ 15615 h 74821"/>
              <a:gd name="connsiteX221" fmla="*/ 14481384 w 16626019"/>
              <a:gd name="connsiteY221" fmla="*/ 42053 h 74821"/>
              <a:gd name="connsiteX222" fmla="*/ 14465821 w 16626019"/>
              <a:gd name="connsiteY222" fmla="*/ 74402 h 74821"/>
              <a:gd name="connsiteX223" fmla="*/ 14473661 w 16626019"/>
              <a:gd name="connsiteY223" fmla="*/ 70635 h 74821"/>
              <a:gd name="connsiteX224" fmla="*/ 14747044 w 16626019"/>
              <a:gd name="connsiteY224" fmla="*/ 15615 h 74821"/>
              <a:gd name="connsiteX225" fmla="*/ 14749262 w 16626019"/>
              <a:gd name="connsiteY225" fmla="*/ 42053 h 74821"/>
              <a:gd name="connsiteX226" fmla="*/ 14733699 w 16626019"/>
              <a:gd name="connsiteY226" fmla="*/ 74402 h 74821"/>
              <a:gd name="connsiteX227" fmla="*/ 14741540 w 16626019"/>
              <a:gd name="connsiteY227" fmla="*/ 70635 h 74821"/>
              <a:gd name="connsiteX228" fmla="*/ 15014923 w 16626019"/>
              <a:gd name="connsiteY228" fmla="*/ 15615 h 74821"/>
              <a:gd name="connsiteX229" fmla="*/ 15017141 w 16626019"/>
              <a:gd name="connsiteY229" fmla="*/ 42053 h 74821"/>
              <a:gd name="connsiteX230" fmla="*/ 15001578 w 16626019"/>
              <a:gd name="connsiteY230" fmla="*/ 74402 h 74821"/>
              <a:gd name="connsiteX231" fmla="*/ 15009418 w 16626019"/>
              <a:gd name="connsiteY231" fmla="*/ 70635 h 74821"/>
              <a:gd name="connsiteX232" fmla="*/ 15282801 w 16626019"/>
              <a:gd name="connsiteY232" fmla="*/ 15615 h 74821"/>
              <a:gd name="connsiteX233" fmla="*/ 15285019 w 16626019"/>
              <a:gd name="connsiteY233" fmla="*/ 42053 h 74821"/>
              <a:gd name="connsiteX234" fmla="*/ 15269456 w 16626019"/>
              <a:gd name="connsiteY234" fmla="*/ 74402 h 74821"/>
              <a:gd name="connsiteX235" fmla="*/ 15277296 w 16626019"/>
              <a:gd name="connsiteY235" fmla="*/ 70635 h 74821"/>
              <a:gd name="connsiteX236" fmla="*/ 15550679 w 16626019"/>
              <a:gd name="connsiteY236" fmla="*/ 15615 h 74821"/>
              <a:gd name="connsiteX237" fmla="*/ 15552897 w 16626019"/>
              <a:gd name="connsiteY237" fmla="*/ 42053 h 74821"/>
              <a:gd name="connsiteX238" fmla="*/ 15537333 w 16626019"/>
              <a:gd name="connsiteY238" fmla="*/ 74402 h 74821"/>
              <a:gd name="connsiteX239" fmla="*/ 15545173 w 16626019"/>
              <a:gd name="connsiteY239" fmla="*/ 70635 h 74821"/>
              <a:gd name="connsiteX240" fmla="*/ 15818557 w 16626019"/>
              <a:gd name="connsiteY240" fmla="*/ 15615 h 74821"/>
              <a:gd name="connsiteX241" fmla="*/ 15820775 w 16626019"/>
              <a:gd name="connsiteY241" fmla="*/ 42053 h 74821"/>
              <a:gd name="connsiteX242" fmla="*/ 15805213 w 16626019"/>
              <a:gd name="connsiteY242" fmla="*/ 74402 h 74821"/>
              <a:gd name="connsiteX243" fmla="*/ 15813053 w 16626019"/>
              <a:gd name="connsiteY243" fmla="*/ 70635 h 74821"/>
              <a:gd name="connsiteX244" fmla="*/ 16086435 w 16626019"/>
              <a:gd name="connsiteY244" fmla="*/ 15615 h 74821"/>
              <a:gd name="connsiteX245" fmla="*/ 16088653 w 16626019"/>
              <a:gd name="connsiteY245" fmla="*/ 42053 h 74821"/>
              <a:gd name="connsiteX246" fmla="*/ 16073089 w 16626019"/>
              <a:gd name="connsiteY246" fmla="*/ 74402 h 74821"/>
              <a:gd name="connsiteX247" fmla="*/ 16080929 w 16626019"/>
              <a:gd name="connsiteY247" fmla="*/ 70635 h 74821"/>
              <a:gd name="connsiteX248" fmla="*/ 16354313 w 16626019"/>
              <a:gd name="connsiteY248" fmla="*/ 15615 h 74821"/>
              <a:gd name="connsiteX249" fmla="*/ 16356531 w 16626019"/>
              <a:gd name="connsiteY249" fmla="*/ 42053 h 74821"/>
              <a:gd name="connsiteX250" fmla="*/ 16340969 w 16626019"/>
              <a:gd name="connsiteY250" fmla="*/ 74403 h 74821"/>
              <a:gd name="connsiteX251" fmla="*/ 16348809 w 16626019"/>
              <a:gd name="connsiteY251" fmla="*/ 70635 h 74821"/>
              <a:gd name="connsiteX252" fmla="*/ 16622193 w 16626019"/>
              <a:gd name="connsiteY252" fmla="*/ 15615 h 74821"/>
              <a:gd name="connsiteX253" fmla="*/ 16624409 w 16626019"/>
              <a:gd name="connsiteY253" fmla="*/ 42053 h 74821"/>
              <a:gd name="connsiteX254" fmla="*/ 16608849 w 16626019"/>
              <a:gd name="connsiteY254" fmla="*/ 74397 h 74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</a:cxnLst>
            <a:rect l="l" t="t" r="r" b="b"/>
            <a:pathLst>
              <a:path w="16626019" h="74821">
                <a:moveTo>
                  <a:pt x="0" y="74402"/>
                </a:moveTo>
                <a:lnTo>
                  <a:pt x="7840" y="70635"/>
                </a:lnTo>
                <a:cubicBezTo>
                  <a:pt x="116686" y="21768"/>
                  <a:pt x="204042" y="-4105"/>
                  <a:pt x="249916" y="531"/>
                </a:cubicBezTo>
                <a:cubicBezTo>
                  <a:pt x="265208" y="2076"/>
                  <a:pt x="275890" y="7012"/>
                  <a:pt x="281223" y="15615"/>
                </a:cubicBezTo>
                <a:cubicBezTo>
                  <a:pt x="285490" y="22498"/>
                  <a:pt x="286130" y="31403"/>
                  <a:pt x="283441" y="42053"/>
                </a:cubicBezTo>
                <a:lnTo>
                  <a:pt x="267878" y="74402"/>
                </a:lnTo>
                <a:lnTo>
                  <a:pt x="275719" y="70635"/>
                </a:lnTo>
                <a:cubicBezTo>
                  <a:pt x="384565" y="21767"/>
                  <a:pt x="471921" y="-4106"/>
                  <a:pt x="517795" y="531"/>
                </a:cubicBezTo>
                <a:cubicBezTo>
                  <a:pt x="533087" y="2076"/>
                  <a:pt x="543769" y="7012"/>
                  <a:pt x="549101" y="15615"/>
                </a:cubicBezTo>
                <a:cubicBezTo>
                  <a:pt x="553368" y="22498"/>
                  <a:pt x="554009" y="31403"/>
                  <a:pt x="551320" y="42053"/>
                </a:cubicBezTo>
                <a:lnTo>
                  <a:pt x="535757" y="74402"/>
                </a:lnTo>
                <a:lnTo>
                  <a:pt x="543596" y="70635"/>
                </a:lnTo>
                <a:cubicBezTo>
                  <a:pt x="652443" y="21767"/>
                  <a:pt x="739799" y="-4106"/>
                  <a:pt x="785673" y="531"/>
                </a:cubicBezTo>
                <a:cubicBezTo>
                  <a:pt x="800964" y="2076"/>
                  <a:pt x="811646" y="7012"/>
                  <a:pt x="816979" y="15615"/>
                </a:cubicBezTo>
                <a:cubicBezTo>
                  <a:pt x="821246" y="22498"/>
                  <a:pt x="821886" y="31403"/>
                  <a:pt x="819198" y="42053"/>
                </a:cubicBezTo>
                <a:lnTo>
                  <a:pt x="803635" y="74402"/>
                </a:lnTo>
                <a:lnTo>
                  <a:pt x="811474" y="70635"/>
                </a:lnTo>
                <a:cubicBezTo>
                  <a:pt x="956602" y="5478"/>
                  <a:pt x="1063526" y="-18799"/>
                  <a:pt x="1084857" y="15615"/>
                </a:cubicBezTo>
                <a:cubicBezTo>
                  <a:pt x="1089122" y="22498"/>
                  <a:pt x="1089764" y="31403"/>
                  <a:pt x="1087075" y="42053"/>
                </a:cubicBezTo>
                <a:lnTo>
                  <a:pt x="1071512" y="74403"/>
                </a:lnTo>
                <a:lnTo>
                  <a:pt x="1079353" y="70635"/>
                </a:lnTo>
                <a:cubicBezTo>
                  <a:pt x="1224481" y="5478"/>
                  <a:pt x="1331405" y="-18799"/>
                  <a:pt x="1352736" y="15615"/>
                </a:cubicBezTo>
                <a:cubicBezTo>
                  <a:pt x="1357002" y="22498"/>
                  <a:pt x="1357643" y="31403"/>
                  <a:pt x="1354954" y="42053"/>
                </a:cubicBezTo>
                <a:lnTo>
                  <a:pt x="1339392" y="74402"/>
                </a:lnTo>
                <a:lnTo>
                  <a:pt x="1347230" y="70635"/>
                </a:lnTo>
                <a:cubicBezTo>
                  <a:pt x="1492359" y="5478"/>
                  <a:pt x="1599283" y="-18799"/>
                  <a:pt x="1620614" y="15615"/>
                </a:cubicBezTo>
                <a:cubicBezTo>
                  <a:pt x="1624880" y="22498"/>
                  <a:pt x="1625520" y="31403"/>
                  <a:pt x="1622832" y="42053"/>
                </a:cubicBezTo>
                <a:lnTo>
                  <a:pt x="1607269" y="74402"/>
                </a:lnTo>
                <a:lnTo>
                  <a:pt x="1615109" y="70635"/>
                </a:lnTo>
                <a:cubicBezTo>
                  <a:pt x="1760237" y="5478"/>
                  <a:pt x="1867161" y="-18799"/>
                  <a:pt x="1888492" y="15615"/>
                </a:cubicBezTo>
                <a:cubicBezTo>
                  <a:pt x="1892758" y="22498"/>
                  <a:pt x="1893399" y="31403"/>
                  <a:pt x="1890710" y="42053"/>
                </a:cubicBezTo>
                <a:lnTo>
                  <a:pt x="1875147" y="74403"/>
                </a:lnTo>
                <a:lnTo>
                  <a:pt x="1882987" y="70635"/>
                </a:lnTo>
                <a:cubicBezTo>
                  <a:pt x="2028117" y="5478"/>
                  <a:pt x="2135040" y="-18799"/>
                  <a:pt x="2156372" y="15615"/>
                </a:cubicBezTo>
                <a:cubicBezTo>
                  <a:pt x="2160637" y="22498"/>
                  <a:pt x="2161277" y="31403"/>
                  <a:pt x="2158589" y="42053"/>
                </a:cubicBezTo>
                <a:lnTo>
                  <a:pt x="2143025" y="74402"/>
                </a:lnTo>
                <a:lnTo>
                  <a:pt x="2150867" y="70635"/>
                </a:lnTo>
                <a:cubicBezTo>
                  <a:pt x="2295994" y="5478"/>
                  <a:pt x="2402918" y="-18799"/>
                  <a:pt x="2424248" y="15615"/>
                </a:cubicBezTo>
                <a:cubicBezTo>
                  <a:pt x="2428514" y="22498"/>
                  <a:pt x="2429156" y="31403"/>
                  <a:pt x="2426467" y="42053"/>
                </a:cubicBezTo>
                <a:lnTo>
                  <a:pt x="2410905" y="74402"/>
                </a:lnTo>
                <a:lnTo>
                  <a:pt x="2418743" y="70635"/>
                </a:lnTo>
                <a:cubicBezTo>
                  <a:pt x="2563872" y="5478"/>
                  <a:pt x="2670795" y="-18799"/>
                  <a:pt x="2692127" y="15615"/>
                </a:cubicBezTo>
                <a:cubicBezTo>
                  <a:pt x="2696392" y="22498"/>
                  <a:pt x="2697033" y="31403"/>
                  <a:pt x="2694344" y="42053"/>
                </a:cubicBezTo>
                <a:lnTo>
                  <a:pt x="2678781" y="74403"/>
                </a:lnTo>
                <a:lnTo>
                  <a:pt x="2686622" y="70635"/>
                </a:lnTo>
                <a:cubicBezTo>
                  <a:pt x="2831750" y="5478"/>
                  <a:pt x="2938675" y="-18799"/>
                  <a:pt x="2960005" y="15615"/>
                </a:cubicBezTo>
                <a:cubicBezTo>
                  <a:pt x="2964271" y="22498"/>
                  <a:pt x="2964912" y="31403"/>
                  <a:pt x="2962224" y="42053"/>
                </a:cubicBezTo>
                <a:lnTo>
                  <a:pt x="2946660" y="74402"/>
                </a:lnTo>
                <a:lnTo>
                  <a:pt x="2954500" y="70635"/>
                </a:lnTo>
                <a:cubicBezTo>
                  <a:pt x="3099628" y="5478"/>
                  <a:pt x="3206552" y="-18799"/>
                  <a:pt x="3227883" y="15615"/>
                </a:cubicBezTo>
                <a:cubicBezTo>
                  <a:pt x="3232150" y="22498"/>
                  <a:pt x="3232790" y="31403"/>
                  <a:pt x="3230101" y="42053"/>
                </a:cubicBezTo>
                <a:lnTo>
                  <a:pt x="3214538" y="74402"/>
                </a:lnTo>
                <a:lnTo>
                  <a:pt x="3222378" y="70635"/>
                </a:lnTo>
                <a:cubicBezTo>
                  <a:pt x="3367506" y="5478"/>
                  <a:pt x="3474430" y="-18799"/>
                  <a:pt x="3495761" y="15615"/>
                </a:cubicBezTo>
                <a:cubicBezTo>
                  <a:pt x="3500028" y="22498"/>
                  <a:pt x="3500668" y="31403"/>
                  <a:pt x="3497979" y="42053"/>
                </a:cubicBezTo>
                <a:lnTo>
                  <a:pt x="3482416" y="74402"/>
                </a:lnTo>
                <a:lnTo>
                  <a:pt x="3490256" y="70635"/>
                </a:lnTo>
                <a:cubicBezTo>
                  <a:pt x="3635385" y="5478"/>
                  <a:pt x="3742309" y="-18799"/>
                  <a:pt x="3763639" y="15615"/>
                </a:cubicBezTo>
                <a:cubicBezTo>
                  <a:pt x="3767906" y="22498"/>
                  <a:pt x="3768546" y="31403"/>
                  <a:pt x="3765857" y="42053"/>
                </a:cubicBezTo>
                <a:lnTo>
                  <a:pt x="3750294" y="74403"/>
                </a:lnTo>
                <a:lnTo>
                  <a:pt x="3758136" y="70635"/>
                </a:lnTo>
                <a:cubicBezTo>
                  <a:pt x="3903264" y="5478"/>
                  <a:pt x="4010187" y="-18799"/>
                  <a:pt x="4031519" y="15615"/>
                </a:cubicBezTo>
                <a:cubicBezTo>
                  <a:pt x="4035785" y="22498"/>
                  <a:pt x="4036426" y="31403"/>
                  <a:pt x="4033736" y="42053"/>
                </a:cubicBezTo>
                <a:lnTo>
                  <a:pt x="4018174" y="74402"/>
                </a:lnTo>
                <a:lnTo>
                  <a:pt x="4026014" y="70635"/>
                </a:lnTo>
                <a:cubicBezTo>
                  <a:pt x="4171142" y="5478"/>
                  <a:pt x="4278065" y="-18799"/>
                  <a:pt x="4299397" y="15615"/>
                </a:cubicBezTo>
                <a:cubicBezTo>
                  <a:pt x="4303663" y="22498"/>
                  <a:pt x="4304304" y="31403"/>
                  <a:pt x="4301615" y="42053"/>
                </a:cubicBezTo>
                <a:lnTo>
                  <a:pt x="4286052" y="74402"/>
                </a:lnTo>
                <a:lnTo>
                  <a:pt x="4293892" y="70635"/>
                </a:lnTo>
                <a:cubicBezTo>
                  <a:pt x="4439020" y="5478"/>
                  <a:pt x="4545943" y="-18799"/>
                  <a:pt x="4567275" y="15615"/>
                </a:cubicBezTo>
                <a:cubicBezTo>
                  <a:pt x="4571541" y="22498"/>
                  <a:pt x="4572182" y="31403"/>
                  <a:pt x="4569493" y="42053"/>
                </a:cubicBezTo>
                <a:lnTo>
                  <a:pt x="4553930" y="74403"/>
                </a:lnTo>
                <a:lnTo>
                  <a:pt x="4561771" y="70635"/>
                </a:lnTo>
                <a:cubicBezTo>
                  <a:pt x="4706898" y="5478"/>
                  <a:pt x="4813821" y="-18799"/>
                  <a:pt x="4835153" y="15615"/>
                </a:cubicBezTo>
                <a:cubicBezTo>
                  <a:pt x="4839419" y="22498"/>
                  <a:pt x="4840060" y="31403"/>
                  <a:pt x="4837372" y="42053"/>
                </a:cubicBezTo>
                <a:lnTo>
                  <a:pt x="4821809" y="74402"/>
                </a:lnTo>
                <a:lnTo>
                  <a:pt x="4829648" y="70635"/>
                </a:lnTo>
                <a:cubicBezTo>
                  <a:pt x="4974776" y="5478"/>
                  <a:pt x="5081701" y="-18799"/>
                  <a:pt x="5103031" y="15615"/>
                </a:cubicBezTo>
                <a:cubicBezTo>
                  <a:pt x="5107297" y="22498"/>
                  <a:pt x="5107938" y="31403"/>
                  <a:pt x="5105250" y="42053"/>
                </a:cubicBezTo>
                <a:lnTo>
                  <a:pt x="5089686" y="74402"/>
                </a:lnTo>
                <a:lnTo>
                  <a:pt x="5097526" y="70635"/>
                </a:lnTo>
                <a:cubicBezTo>
                  <a:pt x="5242654" y="5478"/>
                  <a:pt x="5349579" y="-18799"/>
                  <a:pt x="5370909" y="15615"/>
                </a:cubicBezTo>
                <a:cubicBezTo>
                  <a:pt x="5375175" y="22498"/>
                  <a:pt x="5375816" y="31403"/>
                  <a:pt x="5373128" y="42053"/>
                </a:cubicBezTo>
                <a:lnTo>
                  <a:pt x="5357564" y="74403"/>
                </a:lnTo>
                <a:lnTo>
                  <a:pt x="5365405" y="70635"/>
                </a:lnTo>
                <a:cubicBezTo>
                  <a:pt x="5510534" y="5478"/>
                  <a:pt x="5617457" y="-18799"/>
                  <a:pt x="5638789" y="15615"/>
                </a:cubicBezTo>
                <a:cubicBezTo>
                  <a:pt x="5643055" y="22498"/>
                  <a:pt x="5643696" y="31403"/>
                  <a:pt x="5641006" y="42053"/>
                </a:cubicBezTo>
                <a:lnTo>
                  <a:pt x="5625443" y="74402"/>
                </a:lnTo>
                <a:lnTo>
                  <a:pt x="5633283" y="70635"/>
                </a:lnTo>
                <a:cubicBezTo>
                  <a:pt x="5778412" y="5478"/>
                  <a:pt x="5885335" y="-18799"/>
                  <a:pt x="5906667" y="15615"/>
                </a:cubicBezTo>
                <a:cubicBezTo>
                  <a:pt x="5910933" y="22498"/>
                  <a:pt x="5911574" y="31403"/>
                  <a:pt x="5908884" y="42053"/>
                </a:cubicBezTo>
                <a:lnTo>
                  <a:pt x="5893322" y="74402"/>
                </a:lnTo>
                <a:lnTo>
                  <a:pt x="5901162" y="70635"/>
                </a:lnTo>
                <a:cubicBezTo>
                  <a:pt x="6046290" y="5478"/>
                  <a:pt x="6153213" y="-18799"/>
                  <a:pt x="6174545" y="15615"/>
                </a:cubicBezTo>
                <a:cubicBezTo>
                  <a:pt x="6178811" y="22498"/>
                  <a:pt x="6179452" y="31403"/>
                  <a:pt x="6176762" y="42053"/>
                </a:cubicBezTo>
                <a:lnTo>
                  <a:pt x="6161200" y="74402"/>
                </a:lnTo>
                <a:lnTo>
                  <a:pt x="6169041" y="70635"/>
                </a:lnTo>
                <a:cubicBezTo>
                  <a:pt x="6314168" y="5478"/>
                  <a:pt x="6421092" y="-18799"/>
                  <a:pt x="6442424" y="15615"/>
                </a:cubicBezTo>
                <a:cubicBezTo>
                  <a:pt x="6446689" y="22498"/>
                  <a:pt x="6447331" y="31403"/>
                  <a:pt x="6444642" y="42053"/>
                </a:cubicBezTo>
                <a:lnTo>
                  <a:pt x="6429079" y="74402"/>
                </a:lnTo>
                <a:lnTo>
                  <a:pt x="6436919" y="70635"/>
                </a:lnTo>
                <a:cubicBezTo>
                  <a:pt x="6582046" y="5478"/>
                  <a:pt x="6688971" y="-18799"/>
                  <a:pt x="6710302" y="15615"/>
                </a:cubicBezTo>
                <a:cubicBezTo>
                  <a:pt x="6714567" y="22498"/>
                  <a:pt x="6715209" y="31403"/>
                  <a:pt x="6712520" y="42053"/>
                </a:cubicBezTo>
                <a:lnTo>
                  <a:pt x="6696957" y="74402"/>
                </a:lnTo>
                <a:lnTo>
                  <a:pt x="6704797" y="70635"/>
                </a:lnTo>
                <a:cubicBezTo>
                  <a:pt x="6849924" y="5478"/>
                  <a:pt x="6956849" y="-18799"/>
                  <a:pt x="6978179" y="15615"/>
                </a:cubicBezTo>
                <a:cubicBezTo>
                  <a:pt x="6982445" y="22498"/>
                  <a:pt x="6983086" y="31403"/>
                  <a:pt x="6980398" y="42053"/>
                </a:cubicBezTo>
                <a:lnTo>
                  <a:pt x="6964835" y="74402"/>
                </a:lnTo>
                <a:lnTo>
                  <a:pt x="6972675" y="70635"/>
                </a:lnTo>
                <a:cubicBezTo>
                  <a:pt x="7117802" y="5478"/>
                  <a:pt x="7224726" y="-18799"/>
                  <a:pt x="7246057" y="15615"/>
                </a:cubicBezTo>
                <a:cubicBezTo>
                  <a:pt x="7250323" y="22498"/>
                  <a:pt x="7250964" y="31403"/>
                  <a:pt x="7248275" y="42053"/>
                </a:cubicBezTo>
                <a:lnTo>
                  <a:pt x="7232712" y="74402"/>
                </a:lnTo>
                <a:lnTo>
                  <a:pt x="7240552" y="70635"/>
                </a:lnTo>
                <a:cubicBezTo>
                  <a:pt x="7385680" y="5478"/>
                  <a:pt x="7492604" y="-18799"/>
                  <a:pt x="7513935" y="15615"/>
                </a:cubicBezTo>
                <a:cubicBezTo>
                  <a:pt x="7518201" y="22498"/>
                  <a:pt x="7518842" y="31403"/>
                  <a:pt x="7516153" y="42053"/>
                </a:cubicBezTo>
                <a:lnTo>
                  <a:pt x="7500590" y="74402"/>
                </a:lnTo>
                <a:lnTo>
                  <a:pt x="7508430" y="70635"/>
                </a:lnTo>
                <a:cubicBezTo>
                  <a:pt x="7653558" y="5478"/>
                  <a:pt x="7760482" y="-18799"/>
                  <a:pt x="7781813" y="15615"/>
                </a:cubicBezTo>
                <a:cubicBezTo>
                  <a:pt x="7786079" y="22498"/>
                  <a:pt x="7786720" y="31403"/>
                  <a:pt x="7784031" y="42053"/>
                </a:cubicBezTo>
                <a:lnTo>
                  <a:pt x="7768468" y="74403"/>
                </a:lnTo>
                <a:lnTo>
                  <a:pt x="7776309" y="70635"/>
                </a:lnTo>
                <a:cubicBezTo>
                  <a:pt x="7921437" y="5478"/>
                  <a:pt x="8028361" y="-18799"/>
                  <a:pt x="8049692" y="15615"/>
                </a:cubicBezTo>
                <a:cubicBezTo>
                  <a:pt x="8053958" y="22498"/>
                  <a:pt x="8054599" y="31403"/>
                  <a:pt x="8051910" y="42053"/>
                </a:cubicBezTo>
                <a:lnTo>
                  <a:pt x="8036350" y="74397"/>
                </a:lnTo>
                <a:lnTo>
                  <a:pt x="8044179" y="70635"/>
                </a:lnTo>
                <a:cubicBezTo>
                  <a:pt x="8189307" y="5478"/>
                  <a:pt x="8296231" y="-18799"/>
                  <a:pt x="8317562" y="15615"/>
                </a:cubicBezTo>
                <a:cubicBezTo>
                  <a:pt x="8321828" y="22498"/>
                  <a:pt x="8322469" y="31402"/>
                  <a:pt x="8319780" y="42053"/>
                </a:cubicBezTo>
                <a:lnTo>
                  <a:pt x="8304016" y="74821"/>
                </a:lnTo>
                <a:lnTo>
                  <a:pt x="8312462" y="70635"/>
                </a:lnTo>
                <a:cubicBezTo>
                  <a:pt x="8399539" y="31541"/>
                  <a:pt x="8472863" y="7164"/>
                  <a:pt x="8522196" y="1350"/>
                </a:cubicBezTo>
                <a:cubicBezTo>
                  <a:pt x="8555085" y="-2525"/>
                  <a:pt x="8577313" y="1850"/>
                  <a:pt x="8585845" y="15615"/>
                </a:cubicBezTo>
                <a:cubicBezTo>
                  <a:pt x="8590111" y="22498"/>
                  <a:pt x="8590752" y="31403"/>
                  <a:pt x="8588063" y="42053"/>
                </a:cubicBezTo>
                <a:lnTo>
                  <a:pt x="8572500" y="74402"/>
                </a:lnTo>
                <a:lnTo>
                  <a:pt x="8580340" y="70635"/>
                </a:lnTo>
                <a:cubicBezTo>
                  <a:pt x="8689186" y="21768"/>
                  <a:pt x="8776542" y="-4105"/>
                  <a:pt x="8822416" y="531"/>
                </a:cubicBezTo>
                <a:cubicBezTo>
                  <a:pt x="8837708" y="2076"/>
                  <a:pt x="8848390" y="7012"/>
                  <a:pt x="8853723" y="15615"/>
                </a:cubicBezTo>
                <a:cubicBezTo>
                  <a:pt x="8857990" y="22498"/>
                  <a:pt x="8858630" y="31403"/>
                  <a:pt x="8855941" y="42053"/>
                </a:cubicBezTo>
                <a:lnTo>
                  <a:pt x="8840378" y="74402"/>
                </a:lnTo>
                <a:lnTo>
                  <a:pt x="8848219" y="70635"/>
                </a:lnTo>
                <a:cubicBezTo>
                  <a:pt x="8957065" y="21767"/>
                  <a:pt x="9044421" y="-4106"/>
                  <a:pt x="9090295" y="531"/>
                </a:cubicBezTo>
                <a:cubicBezTo>
                  <a:pt x="9105587" y="2076"/>
                  <a:pt x="9116269" y="7012"/>
                  <a:pt x="9121601" y="15615"/>
                </a:cubicBezTo>
                <a:cubicBezTo>
                  <a:pt x="9125868" y="22498"/>
                  <a:pt x="9126509" y="31403"/>
                  <a:pt x="9123820" y="42053"/>
                </a:cubicBezTo>
                <a:lnTo>
                  <a:pt x="9108257" y="74402"/>
                </a:lnTo>
                <a:lnTo>
                  <a:pt x="9116096" y="70635"/>
                </a:lnTo>
                <a:cubicBezTo>
                  <a:pt x="9261225" y="5478"/>
                  <a:pt x="9368148" y="-18799"/>
                  <a:pt x="9389478" y="15615"/>
                </a:cubicBezTo>
                <a:cubicBezTo>
                  <a:pt x="9393746" y="22498"/>
                  <a:pt x="9394386" y="31403"/>
                  <a:pt x="9391697" y="42053"/>
                </a:cubicBezTo>
                <a:lnTo>
                  <a:pt x="9376135" y="74402"/>
                </a:lnTo>
                <a:lnTo>
                  <a:pt x="9383974" y="70635"/>
                </a:lnTo>
                <a:cubicBezTo>
                  <a:pt x="9529102" y="5478"/>
                  <a:pt x="9636026" y="-18799"/>
                  <a:pt x="9657357" y="15615"/>
                </a:cubicBezTo>
                <a:cubicBezTo>
                  <a:pt x="9661622" y="22498"/>
                  <a:pt x="9662263" y="31403"/>
                  <a:pt x="9659575" y="42053"/>
                </a:cubicBezTo>
                <a:lnTo>
                  <a:pt x="9644012" y="74403"/>
                </a:lnTo>
                <a:lnTo>
                  <a:pt x="9651853" y="70635"/>
                </a:lnTo>
                <a:cubicBezTo>
                  <a:pt x="9796981" y="5478"/>
                  <a:pt x="9903905" y="-18799"/>
                  <a:pt x="9925236" y="15615"/>
                </a:cubicBezTo>
                <a:cubicBezTo>
                  <a:pt x="9929502" y="22498"/>
                  <a:pt x="9930143" y="31403"/>
                  <a:pt x="9927454" y="42053"/>
                </a:cubicBezTo>
                <a:lnTo>
                  <a:pt x="9911892" y="74402"/>
                </a:lnTo>
                <a:lnTo>
                  <a:pt x="9919730" y="70635"/>
                </a:lnTo>
                <a:cubicBezTo>
                  <a:pt x="10064859" y="5478"/>
                  <a:pt x="10171783" y="-18799"/>
                  <a:pt x="10193114" y="15615"/>
                </a:cubicBezTo>
                <a:cubicBezTo>
                  <a:pt x="10197380" y="22498"/>
                  <a:pt x="10198020" y="31403"/>
                  <a:pt x="10195332" y="42053"/>
                </a:cubicBezTo>
                <a:lnTo>
                  <a:pt x="10179769" y="74402"/>
                </a:lnTo>
                <a:lnTo>
                  <a:pt x="10187609" y="70635"/>
                </a:lnTo>
                <a:cubicBezTo>
                  <a:pt x="10332737" y="5478"/>
                  <a:pt x="10439661" y="-18799"/>
                  <a:pt x="10460992" y="15615"/>
                </a:cubicBezTo>
                <a:cubicBezTo>
                  <a:pt x="10465258" y="22498"/>
                  <a:pt x="10465899" y="31403"/>
                  <a:pt x="10463210" y="42053"/>
                </a:cubicBezTo>
                <a:lnTo>
                  <a:pt x="10447647" y="74403"/>
                </a:lnTo>
                <a:lnTo>
                  <a:pt x="10455487" y="70635"/>
                </a:lnTo>
                <a:cubicBezTo>
                  <a:pt x="10600617" y="5478"/>
                  <a:pt x="10707540" y="-18799"/>
                  <a:pt x="10728871" y="15615"/>
                </a:cubicBezTo>
                <a:cubicBezTo>
                  <a:pt x="10733137" y="22498"/>
                  <a:pt x="10733777" y="31403"/>
                  <a:pt x="10731089" y="42053"/>
                </a:cubicBezTo>
                <a:lnTo>
                  <a:pt x="10715525" y="74402"/>
                </a:lnTo>
                <a:lnTo>
                  <a:pt x="10723366" y="70635"/>
                </a:lnTo>
                <a:cubicBezTo>
                  <a:pt x="10868494" y="5478"/>
                  <a:pt x="10975418" y="-18799"/>
                  <a:pt x="10996748" y="15615"/>
                </a:cubicBezTo>
                <a:cubicBezTo>
                  <a:pt x="11001014" y="22498"/>
                  <a:pt x="11001656" y="31403"/>
                  <a:pt x="10998967" y="42053"/>
                </a:cubicBezTo>
                <a:lnTo>
                  <a:pt x="10983404" y="74402"/>
                </a:lnTo>
                <a:lnTo>
                  <a:pt x="10991243" y="70635"/>
                </a:lnTo>
                <a:cubicBezTo>
                  <a:pt x="11136372" y="5478"/>
                  <a:pt x="11243295" y="-18799"/>
                  <a:pt x="11264627" y="15615"/>
                </a:cubicBezTo>
                <a:cubicBezTo>
                  <a:pt x="11268892" y="22498"/>
                  <a:pt x="11269533" y="31403"/>
                  <a:pt x="11266844" y="42053"/>
                </a:cubicBezTo>
                <a:lnTo>
                  <a:pt x="11251281" y="74403"/>
                </a:lnTo>
                <a:lnTo>
                  <a:pt x="11259122" y="70635"/>
                </a:lnTo>
                <a:cubicBezTo>
                  <a:pt x="11404250" y="5478"/>
                  <a:pt x="11511174" y="-18799"/>
                  <a:pt x="11532505" y="15615"/>
                </a:cubicBezTo>
                <a:cubicBezTo>
                  <a:pt x="11536771" y="22498"/>
                  <a:pt x="11537412" y="31403"/>
                  <a:pt x="11534723" y="42053"/>
                </a:cubicBezTo>
                <a:lnTo>
                  <a:pt x="11519160" y="74402"/>
                </a:lnTo>
                <a:lnTo>
                  <a:pt x="11527000" y="70635"/>
                </a:lnTo>
                <a:cubicBezTo>
                  <a:pt x="11672128" y="5478"/>
                  <a:pt x="11779051" y="-18799"/>
                  <a:pt x="11800383" y="15615"/>
                </a:cubicBezTo>
                <a:cubicBezTo>
                  <a:pt x="11804649" y="22498"/>
                  <a:pt x="11805290" y="31403"/>
                  <a:pt x="11802601" y="42053"/>
                </a:cubicBezTo>
                <a:lnTo>
                  <a:pt x="11787038" y="74402"/>
                </a:lnTo>
                <a:lnTo>
                  <a:pt x="11794878" y="70635"/>
                </a:lnTo>
                <a:cubicBezTo>
                  <a:pt x="11940006" y="5478"/>
                  <a:pt x="12046929" y="-18799"/>
                  <a:pt x="12068261" y="15615"/>
                </a:cubicBezTo>
                <a:cubicBezTo>
                  <a:pt x="12072527" y="22498"/>
                  <a:pt x="12073168" y="31403"/>
                  <a:pt x="12070479" y="42053"/>
                </a:cubicBezTo>
                <a:lnTo>
                  <a:pt x="12054916" y="74402"/>
                </a:lnTo>
                <a:lnTo>
                  <a:pt x="12062756" y="70635"/>
                </a:lnTo>
                <a:cubicBezTo>
                  <a:pt x="12207884" y="5478"/>
                  <a:pt x="12314808" y="-18799"/>
                  <a:pt x="12336139" y="15615"/>
                </a:cubicBezTo>
                <a:cubicBezTo>
                  <a:pt x="12340405" y="22498"/>
                  <a:pt x="12341046" y="31403"/>
                  <a:pt x="12338357" y="42053"/>
                </a:cubicBezTo>
                <a:lnTo>
                  <a:pt x="12322794" y="74403"/>
                </a:lnTo>
                <a:lnTo>
                  <a:pt x="12330635" y="70635"/>
                </a:lnTo>
                <a:cubicBezTo>
                  <a:pt x="12475763" y="5478"/>
                  <a:pt x="12582686" y="-18799"/>
                  <a:pt x="12604018" y="15615"/>
                </a:cubicBezTo>
                <a:cubicBezTo>
                  <a:pt x="12608284" y="22498"/>
                  <a:pt x="12608925" y="31403"/>
                  <a:pt x="12606236" y="42053"/>
                </a:cubicBezTo>
                <a:lnTo>
                  <a:pt x="12590673" y="74402"/>
                </a:lnTo>
                <a:lnTo>
                  <a:pt x="12598513" y="70635"/>
                </a:lnTo>
                <a:cubicBezTo>
                  <a:pt x="12743641" y="5478"/>
                  <a:pt x="12850564" y="-18799"/>
                  <a:pt x="12871896" y="15615"/>
                </a:cubicBezTo>
                <a:cubicBezTo>
                  <a:pt x="12876162" y="22498"/>
                  <a:pt x="12876803" y="31403"/>
                  <a:pt x="12874114" y="42053"/>
                </a:cubicBezTo>
                <a:lnTo>
                  <a:pt x="12858551" y="74402"/>
                </a:lnTo>
                <a:lnTo>
                  <a:pt x="12866391" y="70635"/>
                </a:lnTo>
                <a:cubicBezTo>
                  <a:pt x="13011519" y="5478"/>
                  <a:pt x="13118443" y="-18799"/>
                  <a:pt x="13139774" y="15615"/>
                </a:cubicBezTo>
                <a:cubicBezTo>
                  <a:pt x="13144040" y="22498"/>
                  <a:pt x="13144681" y="31403"/>
                  <a:pt x="13141992" y="42053"/>
                </a:cubicBezTo>
                <a:lnTo>
                  <a:pt x="13126429" y="74403"/>
                </a:lnTo>
                <a:lnTo>
                  <a:pt x="13134270" y="70635"/>
                </a:lnTo>
                <a:cubicBezTo>
                  <a:pt x="13279398" y="5478"/>
                  <a:pt x="13386321" y="-18799"/>
                  <a:pt x="13407653" y="15615"/>
                </a:cubicBezTo>
                <a:cubicBezTo>
                  <a:pt x="13411919" y="22498"/>
                  <a:pt x="13412560" y="31403"/>
                  <a:pt x="13409871" y="42053"/>
                </a:cubicBezTo>
                <a:lnTo>
                  <a:pt x="13394308" y="74402"/>
                </a:lnTo>
                <a:lnTo>
                  <a:pt x="13402148" y="70635"/>
                </a:lnTo>
                <a:cubicBezTo>
                  <a:pt x="13547276" y="5478"/>
                  <a:pt x="13654200" y="-18799"/>
                  <a:pt x="13675531" y="15615"/>
                </a:cubicBezTo>
                <a:cubicBezTo>
                  <a:pt x="13679797" y="22498"/>
                  <a:pt x="13680438" y="31403"/>
                  <a:pt x="13677749" y="42053"/>
                </a:cubicBezTo>
                <a:lnTo>
                  <a:pt x="13662186" y="74402"/>
                </a:lnTo>
                <a:lnTo>
                  <a:pt x="13670026" y="70635"/>
                </a:lnTo>
                <a:cubicBezTo>
                  <a:pt x="13815154" y="5478"/>
                  <a:pt x="13922078" y="-18799"/>
                  <a:pt x="13943409" y="15615"/>
                </a:cubicBezTo>
                <a:cubicBezTo>
                  <a:pt x="13947675" y="22498"/>
                  <a:pt x="13948316" y="31403"/>
                  <a:pt x="13945627" y="42053"/>
                </a:cubicBezTo>
                <a:lnTo>
                  <a:pt x="13930064" y="74403"/>
                </a:lnTo>
                <a:lnTo>
                  <a:pt x="13937905" y="70635"/>
                </a:lnTo>
                <a:cubicBezTo>
                  <a:pt x="14083033" y="5478"/>
                  <a:pt x="14189957" y="-18799"/>
                  <a:pt x="14211288" y="15615"/>
                </a:cubicBezTo>
                <a:cubicBezTo>
                  <a:pt x="14215554" y="22498"/>
                  <a:pt x="14216195" y="31403"/>
                  <a:pt x="14213506" y="42053"/>
                </a:cubicBezTo>
                <a:lnTo>
                  <a:pt x="14197943" y="74402"/>
                </a:lnTo>
                <a:lnTo>
                  <a:pt x="14205783" y="70635"/>
                </a:lnTo>
                <a:cubicBezTo>
                  <a:pt x="14350911" y="5478"/>
                  <a:pt x="14457834" y="-18799"/>
                  <a:pt x="14479166" y="15615"/>
                </a:cubicBezTo>
                <a:cubicBezTo>
                  <a:pt x="14483432" y="22498"/>
                  <a:pt x="14484073" y="31403"/>
                  <a:pt x="14481384" y="42053"/>
                </a:cubicBezTo>
                <a:lnTo>
                  <a:pt x="14465821" y="74402"/>
                </a:lnTo>
                <a:lnTo>
                  <a:pt x="14473661" y="70635"/>
                </a:lnTo>
                <a:cubicBezTo>
                  <a:pt x="14618789" y="5478"/>
                  <a:pt x="14725712" y="-18799"/>
                  <a:pt x="14747044" y="15615"/>
                </a:cubicBezTo>
                <a:cubicBezTo>
                  <a:pt x="14751310" y="22498"/>
                  <a:pt x="14751951" y="31403"/>
                  <a:pt x="14749262" y="42053"/>
                </a:cubicBezTo>
                <a:lnTo>
                  <a:pt x="14733699" y="74402"/>
                </a:lnTo>
                <a:lnTo>
                  <a:pt x="14741540" y="70635"/>
                </a:lnTo>
                <a:cubicBezTo>
                  <a:pt x="14886668" y="5478"/>
                  <a:pt x="14993592" y="-18799"/>
                  <a:pt x="15014923" y="15615"/>
                </a:cubicBezTo>
                <a:cubicBezTo>
                  <a:pt x="15019189" y="22498"/>
                  <a:pt x="15019830" y="31403"/>
                  <a:pt x="15017141" y="42053"/>
                </a:cubicBezTo>
                <a:lnTo>
                  <a:pt x="15001578" y="74402"/>
                </a:lnTo>
                <a:lnTo>
                  <a:pt x="15009418" y="70635"/>
                </a:lnTo>
                <a:cubicBezTo>
                  <a:pt x="15154546" y="5478"/>
                  <a:pt x="15261470" y="-18799"/>
                  <a:pt x="15282801" y="15615"/>
                </a:cubicBezTo>
                <a:cubicBezTo>
                  <a:pt x="15287067" y="22498"/>
                  <a:pt x="15287708" y="31403"/>
                  <a:pt x="15285019" y="42053"/>
                </a:cubicBezTo>
                <a:lnTo>
                  <a:pt x="15269456" y="74402"/>
                </a:lnTo>
                <a:lnTo>
                  <a:pt x="15277296" y="70635"/>
                </a:lnTo>
                <a:cubicBezTo>
                  <a:pt x="15422424" y="5478"/>
                  <a:pt x="15529349" y="-18799"/>
                  <a:pt x="15550679" y="15615"/>
                </a:cubicBezTo>
                <a:cubicBezTo>
                  <a:pt x="15554945" y="22498"/>
                  <a:pt x="15555585" y="31403"/>
                  <a:pt x="15552897" y="42053"/>
                </a:cubicBezTo>
                <a:lnTo>
                  <a:pt x="15537333" y="74402"/>
                </a:lnTo>
                <a:lnTo>
                  <a:pt x="15545173" y="70635"/>
                </a:lnTo>
                <a:cubicBezTo>
                  <a:pt x="15690301" y="5478"/>
                  <a:pt x="15797225" y="-18799"/>
                  <a:pt x="15818557" y="15615"/>
                </a:cubicBezTo>
                <a:cubicBezTo>
                  <a:pt x="15822823" y="22498"/>
                  <a:pt x="15823465" y="31403"/>
                  <a:pt x="15820775" y="42053"/>
                </a:cubicBezTo>
                <a:lnTo>
                  <a:pt x="15805213" y="74402"/>
                </a:lnTo>
                <a:lnTo>
                  <a:pt x="15813053" y="70635"/>
                </a:lnTo>
                <a:cubicBezTo>
                  <a:pt x="15958181" y="5478"/>
                  <a:pt x="16065105" y="-18799"/>
                  <a:pt x="16086435" y="15615"/>
                </a:cubicBezTo>
                <a:cubicBezTo>
                  <a:pt x="16090701" y="22498"/>
                  <a:pt x="16091341" y="31403"/>
                  <a:pt x="16088653" y="42053"/>
                </a:cubicBezTo>
                <a:lnTo>
                  <a:pt x="16073089" y="74402"/>
                </a:lnTo>
                <a:lnTo>
                  <a:pt x="16080929" y="70635"/>
                </a:lnTo>
                <a:cubicBezTo>
                  <a:pt x="16226057" y="5478"/>
                  <a:pt x="16332981" y="-18799"/>
                  <a:pt x="16354313" y="15615"/>
                </a:cubicBezTo>
                <a:cubicBezTo>
                  <a:pt x="16358579" y="22498"/>
                  <a:pt x="16359221" y="31403"/>
                  <a:pt x="16356531" y="42053"/>
                </a:cubicBezTo>
                <a:lnTo>
                  <a:pt x="16340969" y="74403"/>
                </a:lnTo>
                <a:lnTo>
                  <a:pt x="16348809" y="70635"/>
                </a:lnTo>
                <a:cubicBezTo>
                  <a:pt x="16493937" y="5478"/>
                  <a:pt x="16600861" y="-18799"/>
                  <a:pt x="16622193" y="15615"/>
                </a:cubicBezTo>
                <a:cubicBezTo>
                  <a:pt x="16626457" y="22498"/>
                  <a:pt x="16627099" y="31403"/>
                  <a:pt x="16624409" y="42053"/>
                </a:cubicBezTo>
                <a:lnTo>
                  <a:pt x="16608849" y="74397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12" name="フリーフォーム: 図形 711">
            <a:extLst>
              <a:ext uri="{FF2B5EF4-FFF2-40B4-BE49-F238E27FC236}">
                <a16:creationId xmlns:a16="http://schemas.microsoft.com/office/drawing/2014/main" id="{D81A36A3-DFCA-E90F-B857-D3F7AE949607}"/>
              </a:ext>
            </a:extLst>
          </p:cNvPr>
          <p:cNvSpPr/>
          <p:nvPr/>
        </p:nvSpPr>
        <p:spPr bwMode="auto">
          <a:xfrm>
            <a:off x="644180" y="4271644"/>
            <a:ext cx="5198523" cy="36199"/>
          </a:xfrm>
          <a:custGeom>
            <a:avLst/>
            <a:gdLst>
              <a:gd name="connsiteX0" fmla="*/ 110695 w 17227413"/>
              <a:gd name="connsiteY0" fmla="*/ 0 h 122429"/>
              <a:gd name="connsiteX1" fmla="*/ 188968 w 17227413"/>
              <a:gd name="connsiteY1" fmla="*/ 32421 h 122429"/>
              <a:gd name="connsiteX2" fmla="*/ 196435 w 17227413"/>
              <a:gd name="connsiteY2" fmla="*/ 43496 h 122429"/>
              <a:gd name="connsiteX3" fmla="*/ 200955 w 17227413"/>
              <a:gd name="connsiteY3" fmla="*/ 40449 h 122429"/>
              <a:gd name="connsiteX4" fmla="*/ 244042 w 17227413"/>
              <a:gd name="connsiteY4" fmla="*/ 31750 h 122429"/>
              <a:gd name="connsiteX5" fmla="*/ 287129 w 17227413"/>
              <a:gd name="connsiteY5" fmla="*/ 40449 h 122429"/>
              <a:gd name="connsiteX6" fmla="*/ 292463 w 17227413"/>
              <a:gd name="connsiteY6" fmla="*/ 44044 h 122429"/>
              <a:gd name="connsiteX7" fmla="*/ 300300 w 17227413"/>
              <a:gd name="connsiteY7" fmla="*/ 32421 h 122429"/>
              <a:gd name="connsiteX8" fmla="*/ 378573 w 17227413"/>
              <a:gd name="connsiteY8" fmla="*/ 0 h 122429"/>
              <a:gd name="connsiteX9" fmla="*/ 456846 w 17227413"/>
              <a:gd name="connsiteY9" fmla="*/ 32421 h 122429"/>
              <a:gd name="connsiteX10" fmla="*/ 464313 w 17227413"/>
              <a:gd name="connsiteY10" fmla="*/ 43496 h 122429"/>
              <a:gd name="connsiteX11" fmla="*/ 468833 w 17227413"/>
              <a:gd name="connsiteY11" fmla="*/ 40449 h 122429"/>
              <a:gd name="connsiteX12" fmla="*/ 511920 w 17227413"/>
              <a:gd name="connsiteY12" fmla="*/ 31750 h 122429"/>
              <a:gd name="connsiteX13" fmla="*/ 555008 w 17227413"/>
              <a:gd name="connsiteY13" fmla="*/ 40449 h 122429"/>
              <a:gd name="connsiteX14" fmla="*/ 560341 w 17227413"/>
              <a:gd name="connsiteY14" fmla="*/ 44045 h 122429"/>
              <a:gd name="connsiteX15" fmla="*/ 568179 w 17227413"/>
              <a:gd name="connsiteY15" fmla="*/ 32421 h 122429"/>
              <a:gd name="connsiteX16" fmla="*/ 646452 w 17227413"/>
              <a:gd name="connsiteY16" fmla="*/ 0 h 122429"/>
              <a:gd name="connsiteX17" fmla="*/ 724725 w 17227413"/>
              <a:gd name="connsiteY17" fmla="*/ 32421 h 122429"/>
              <a:gd name="connsiteX18" fmla="*/ 732192 w 17227413"/>
              <a:gd name="connsiteY18" fmla="*/ 43496 h 122429"/>
              <a:gd name="connsiteX19" fmla="*/ 736712 w 17227413"/>
              <a:gd name="connsiteY19" fmla="*/ 40449 h 122429"/>
              <a:gd name="connsiteX20" fmla="*/ 779800 w 17227413"/>
              <a:gd name="connsiteY20" fmla="*/ 31750 h 122429"/>
              <a:gd name="connsiteX21" fmla="*/ 822887 w 17227413"/>
              <a:gd name="connsiteY21" fmla="*/ 40449 h 122429"/>
              <a:gd name="connsiteX22" fmla="*/ 828221 w 17227413"/>
              <a:gd name="connsiteY22" fmla="*/ 44045 h 122429"/>
              <a:gd name="connsiteX23" fmla="*/ 836058 w 17227413"/>
              <a:gd name="connsiteY23" fmla="*/ 32421 h 122429"/>
              <a:gd name="connsiteX24" fmla="*/ 914331 w 17227413"/>
              <a:gd name="connsiteY24" fmla="*/ 0 h 122429"/>
              <a:gd name="connsiteX25" fmla="*/ 992604 w 17227413"/>
              <a:gd name="connsiteY25" fmla="*/ 32421 h 122429"/>
              <a:gd name="connsiteX26" fmla="*/ 1000072 w 17227413"/>
              <a:gd name="connsiteY26" fmla="*/ 43496 h 122429"/>
              <a:gd name="connsiteX27" fmla="*/ 1004591 w 17227413"/>
              <a:gd name="connsiteY27" fmla="*/ 40449 h 122429"/>
              <a:gd name="connsiteX28" fmla="*/ 1047679 w 17227413"/>
              <a:gd name="connsiteY28" fmla="*/ 31750 h 122429"/>
              <a:gd name="connsiteX29" fmla="*/ 1090766 w 17227413"/>
              <a:gd name="connsiteY29" fmla="*/ 40449 h 122429"/>
              <a:gd name="connsiteX30" fmla="*/ 1096099 w 17227413"/>
              <a:gd name="connsiteY30" fmla="*/ 44045 h 122429"/>
              <a:gd name="connsiteX31" fmla="*/ 1103937 w 17227413"/>
              <a:gd name="connsiteY31" fmla="*/ 32421 h 122429"/>
              <a:gd name="connsiteX32" fmla="*/ 1182210 w 17227413"/>
              <a:gd name="connsiteY32" fmla="*/ 0 h 122429"/>
              <a:gd name="connsiteX33" fmla="*/ 1260483 w 17227413"/>
              <a:gd name="connsiteY33" fmla="*/ 32421 h 122429"/>
              <a:gd name="connsiteX34" fmla="*/ 1267950 w 17227413"/>
              <a:gd name="connsiteY34" fmla="*/ 43496 h 122429"/>
              <a:gd name="connsiteX35" fmla="*/ 1272470 w 17227413"/>
              <a:gd name="connsiteY35" fmla="*/ 40449 h 122429"/>
              <a:gd name="connsiteX36" fmla="*/ 1315557 w 17227413"/>
              <a:gd name="connsiteY36" fmla="*/ 31750 h 122429"/>
              <a:gd name="connsiteX37" fmla="*/ 1358645 w 17227413"/>
              <a:gd name="connsiteY37" fmla="*/ 40449 h 122429"/>
              <a:gd name="connsiteX38" fmla="*/ 1363978 w 17227413"/>
              <a:gd name="connsiteY38" fmla="*/ 44045 h 122429"/>
              <a:gd name="connsiteX39" fmla="*/ 1371815 w 17227413"/>
              <a:gd name="connsiteY39" fmla="*/ 32421 h 122429"/>
              <a:gd name="connsiteX40" fmla="*/ 1450090 w 17227413"/>
              <a:gd name="connsiteY40" fmla="*/ 0 h 122429"/>
              <a:gd name="connsiteX41" fmla="*/ 1528362 w 17227413"/>
              <a:gd name="connsiteY41" fmla="*/ 32421 h 122429"/>
              <a:gd name="connsiteX42" fmla="*/ 1535829 w 17227413"/>
              <a:gd name="connsiteY42" fmla="*/ 43496 h 122429"/>
              <a:gd name="connsiteX43" fmla="*/ 1540349 w 17227413"/>
              <a:gd name="connsiteY43" fmla="*/ 40449 h 122429"/>
              <a:gd name="connsiteX44" fmla="*/ 1583436 w 17227413"/>
              <a:gd name="connsiteY44" fmla="*/ 31750 h 122429"/>
              <a:gd name="connsiteX45" fmla="*/ 1626523 w 17227413"/>
              <a:gd name="connsiteY45" fmla="*/ 40449 h 122429"/>
              <a:gd name="connsiteX46" fmla="*/ 1631857 w 17227413"/>
              <a:gd name="connsiteY46" fmla="*/ 44044 h 122429"/>
              <a:gd name="connsiteX47" fmla="*/ 1639693 w 17227413"/>
              <a:gd name="connsiteY47" fmla="*/ 32421 h 122429"/>
              <a:gd name="connsiteX48" fmla="*/ 1717967 w 17227413"/>
              <a:gd name="connsiteY48" fmla="*/ 0 h 122429"/>
              <a:gd name="connsiteX49" fmla="*/ 1796240 w 17227413"/>
              <a:gd name="connsiteY49" fmla="*/ 32421 h 122429"/>
              <a:gd name="connsiteX50" fmla="*/ 1803707 w 17227413"/>
              <a:gd name="connsiteY50" fmla="*/ 43496 h 122429"/>
              <a:gd name="connsiteX51" fmla="*/ 1808226 w 17227413"/>
              <a:gd name="connsiteY51" fmla="*/ 40449 h 122429"/>
              <a:gd name="connsiteX52" fmla="*/ 1851313 w 17227413"/>
              <a:gd name="connsiteY52" fmla="*/ 31750 h 122429"/>
              <a:gd name="connsiteX53" fmla="*/ 1894401 w 17227413"/>
              <a:gd name="connsiteY53" fmla="*/ 40449 h 122429"/>
              <a:gd name="connsiteX54" fmla="*/ 1899734 w 17227413"/>
              <a:gd name="connsiteY54" fmla="*/ 44044 h 122429"/>
              <a:gd name="connsiteX55" fmla="*/ 1907571 w 17227413"/>
              <a:gd name="connsiteY55" fmla="*/ 32421 h 122429"/>
              <a:gd name="connsiteX56" fmla="*/ 1985842 w 17227413"/>
              <a:gd name="connsiteY56" fmla="*/ 0 h 122429"/>
              <a:gd name="connsiteX57" fmla="*/ 2064117 w 17227413"/>
              <a:gd name="connsiteY57" fmla="*/ 32421 h 122429"/>
              <a:gd name="connsiteX58" fmla="*/ 2071584 w 17227413"/>
              <a:gd name="connsiteY58" fmla="*/ 43496 h 122429"/>
              <a:gd name="connsiteX59" fmla="*/ 2076103 w 17227413"/>
              <a:gd name="connsiteY59" fmla="*/ 40449 h 122429"/>
              <a:gd name="connsiteX60" fmla="*/ 2119192 w 17227413"/>
              <a:gd name="connsiteY60" fmla="*/ 31750 h 122429"/>
              <a:gd name="connsiteX61" fmla="*/ 2162278 w 17227413"/>
              <a:gd name="connsiteY61" fmla="*/ 40449 h 122429"/>
              <a:gd name="connsiteX62" fmla="*/ 2167613 w 17227413"/>
              <a:gd name="connsiteY62" fmla="*/ 44045 h 122429"/>
              <a:gd name="connsiteX63" fmla="*/ 2175449 w 17227413"/>
              <a:gd name="connsiteY63" fmla="*/ 32421 h 122429"/>
              <a:gd name="connsiteX64" fmla="*/ 2253722 w 17227413"/>
              <a:gd name="connsiteY64" fmla="*/ 0 h 122429"/>
              <a:gd name="connsiteX65" fmla="*/ 2331995 w 17227413"/>
              <a:gd name="connsiteY65" fmla="*/ 32421 h 122429"/>
              <a:gd name="connsiteX66" fmla="*/ 2339461 w 17227413"/>
              <a:gd name="connsiteY66" fmla="*/ 43496 h 122429"/>
              <a:gd name="connsiteX67" fmla="*/ 2343982 w 17227413"/>
              <a:gd name="connsiteY67" fmla="*/ 40449 h 122429"/>
              <a:gd name="connsiteX68" fmla="*/ 2387070 w 17227413"/>
              <a:gd name="connsiteY68" fmla="*/ 31750 h 122429"/>
              <a:gd name="connsiteX69" fmla="*/ 2430156 w 17227413"/>
              <a:gd name="connsiteY69" fmla="*/ 40449 h 122429"/>
              <a:gd name="connsiteX70" fmla="*/ 2435491 w 17227413"/>
              <a:gd name="connsiteY70" fmla="*/ 44045 h 122429"/>
              <a:gd name="connsiteX71" fmla="*/ 2443327 w 17227413"/>
              <a:gd name="connsiteY71" fmla="*/ 32421 h 122429"/>
              <a:gd name="connsiteX72" fmla="*/ 2521601 w 17227413"/>
              <a:gd name="connsiteY72" fmla="*/ 0 h 122429"/>
              <a:gd name="connsiteX73" fmla="*/ 2599874 w 17227413"/>
              <a:gd name="connsiteY73" fmla="*/ 32421 h 122429"/>
              <a:gd name="connsiteX74" fmla="*/ 2607340 w 17227413"/>
              <a:gd name="connsiteY74" fmla="*/ 43496 h 122429"/>
              <a:gd name="connsiteX75" fmla="*/ 2611860 w 17227413"/>
              <a:gd name="connsiteY75" fmla="*/ 40449 h 122429"/>
              <a:gd name="connsiteX76" fmla="*/ 2654946 w 17227413"/>
              <a:gd name="connsiteY76" fmla="*/ 31750 h 122429"/>
              <a:gd name="connsiteX77" fmla="*/ 2698035 w 17227413"/>
              <a:gd name="connsiteY77" fmla="*/ 40449 h 122429"/>
              <a:gd name="connsiteX78" fmla="*/ 2703368 w 17227413"/>
              <a:gd name="connsiteY78" fmla="*/ 44045 h 122429"/>
              <a:gd name="connsiteX79" fmla="*/ 2711205 w 17227413"/>
              <a:gd name="connsiteY79" fmla="*/ 32421 h 122429"/>
              <a:gd name="connsiteX80" fmla="*/ 2789478 w 17227413"/>
              <a:gd name="connsiteY80" fmla="*/ 0 h 122429"/>
              <a:gd name="connsiteX81" fmla="*/ 2867751 w 17227413"/>
              <a:gd name="connsiteY81" fmla="*/ 32421 h 122429"/>
              <a:gd name="connsiteX82" fmla="*/ 2875218 w 17227413"/>
              <a:gd name="connsiteY82" fmla="*/ 43496 h 122429"/>
              <a:gd name="connsiteX83" fmla="*/ 2879738 w 17227413"/>
              <a:gd name="connsiteY83" fmla="*/ 40449 h 122429"/>
              <a:gd name="connsiteX84" fmla="*/ 2922826 w 17227413"/>
              <a:gd name="connsiteY84" fmla="*/ 31750 h 122429"/>
              <a:gd name="connsiteX85" fmla="*/ 2965913 w 17227413"/>
              <a:gd name="connsiteY85" fmla="*/ 40449 h 122429"/>
              <a:gd name="connsiteX86" fmla="*/ 2971248 w 17227413"/>
              <a:gd name="connsiteY86" fmla="*/ 44045 h 122429"/>
              <a:gd name="connsiteX87" fmla="*/ 2979084 w 17227413"/>
              <a:gd name="connsiteY87" fmla="*/ 32421 h 122429"/>
              <a:gd name="connsiteX88" fmla="*/ 3057357 w 17227413"/>
              <a:gd name="connsiteY88" fmla="*/ 0 h 122429"/>
              <a:gd name="connsiteX89" fmla="*/ 3135630 w 17227413"/>
              <a:gd name="connsiteY89" fmla="*/ 32421 h 122429"/>
              <a:gd name="connsiteX90" fmla="*/ 3143096 w 17227413"/>
              <a:gd name="connsiteY90" fmla="*/ 43496 h 122429"/>
              <a:gd name="connsiteX91" fmla="*/ 3147617 w 17227413"/>
              <a:gd name="connsiteY91" fmla="*/ 40449 h 122429"/>
              <a:gd name="connsiteX92" fmla="*/ 3190704 w 17227413"/>
              <a:gd name="connsiteY92" fmla="*/ 31750 h 122429"/>
              <a:gd name="connsiteX93" fmla="*/ 3233791 w 17227413"/>
              <a:gd name="connsiteY93" fmla="*/ 40449 h 122429"/>
              <a:gd name="connsiteX94" fmla="*/ 3239125 w 17227413"/>
              <a:gd name="connsiteY94" fmla="*/ 44045 h 122429"/>
              <a:gd name="connsiteX95" fmla="*/ 3246962 w 17227413"/>
              <a:gd name="connsiteY95" fmla="*/ 32421 h 122429"/>
              <a:gd name="connsiteX96" fmla="*/ 3325235 w 17227413"/>
              <a:gd name="connsiteY96" fmla="*/ 0 h 122429"/>
              <a:gd name="connsiteX97" fmla="*/ 3403507 w 17227413"/>
              <a:gd name="connsiteY97" fmla="*/ 32421 h 122429"/>
              <a:gd name="connsiteX98" fmla="*/ 3410974 w 17227413"/>
              <a:gd name="connsiteY98" fmla="*/ 43496 h 122429"/>
              <a:gd name="connsiteX99" fmla="*/ 3415494 w 17227413"/>
              <a:gd name="connsiteY99" fmla="*/ 40449 h 122429"/>
              <a:gd name="connsiteX100" fmla="*/ 3458582 w 17227413"/>
              <a:gd name="connsiteY100" fmla="*/ 31750 h 122429"/>
              <a:gd name="connsiteX101" fmla="*/ 3501667 w 17227413"/>
              <a:gd name="connsiteY101" fmla="*/ 40449 h 122429"/>
              <a:gd name="connsiteX102" fmla="*/ 3506999 w 17227413"/>
              <a:gd name="connsiteY102" fmla="*/ 44044 h 122429"/>
              <a:gd name="connsiteX103" fmla="*/ 3514835 w 17227413"/>
              <a:gd name="connsiteY103" fmla="*/ 32421 h 122429"/>
              <a:gd name="connsiteX104" fmla="*/ 3593106 w 17227413"/>
              <a:gd name="connsiteY104" fmla="*/ 0 h 122429"/>
              <a:gd name="connsiteX105" fmla="*/ 3671380 w 17227413"/>
              <a:gd name="connsiteY105" fmla="*/ 32421 h 122429"/>
              <a:gd name="connsiteX106" fmla="*/ 3678847 w 17227413"/>
              <a:gd name="connsiteY106" fmla="*/ 43497 h 122429"/>
              <a:gd name="connsiteX107" fmla="*/ 3683370 w 17227413"/>
              <a:gd name="connsiteY107" fmla="*/ 40449 h 122429"/>
              <a:gd name="connsiteX108" fmla="*/ 3726456 w 17227413"/>
              <a:gd name="connsiteY108" fmla="*/ 31750 h 122429"/>
              <a:gd name="connsiteX109" fmla="*/ 3769545 w 17227413"/>
              <a:gd name="connsiteY109" fmla="*/ 40449 h 122429"/>
              <a:gd name="connsiteX110" fmla="*/ 3774876 w 17227413"/>
              <a:gd name="connsiteY110" fmla="*/ 44043 h 122429"/>
              <a:gd name="connsiteX111" fmla="*/ 3782712 w 17227413"/>
              <a:gd name="connsiteY111" fmla="*/ 32421 h 122429"/>
              <a:gd name="connsiteX112" fmla="*/ 3860984 w 17227413"/>
              <a:gd name="connsiteY112" fmla="*/ 0 h 122429"/>
              <a:gd name="connsiteX113" fmla="*/ 3939258 w 17227413"/>
              <a:gd name="connsiteY113" fmla="*/ 32421 h 122429"/>
              <a:gd name="connsiteX114" fmla="*/ 3946725 w 17227413"/>
              <a:gd name="connsiteY114" fmla="*/ 43497 h 122429"/>
              <a:gd name="connsiteX115" fmla="*/ 3951248 w 17227413"/>
              <a:gd name="connsiteY115" fmla="*/ 40449 h 122429"/>
              <a:gd name="connsiteX116" fmla="*/ 3994334 w 17227413"/>
              <a:gd name="connsiteY116" fmla="*/ 31750 h 122429"/>
              <a:gd name="connsiteX117" fmla="*/ 4037423 w 17227413"/>
              <a:gd name="connsiteY117" fmla="*/ 40449 h 122429"/>
              <a:gd name="connsiteX118" fmla="*/ 4042755 w 17227413"/>
              <a:gd name="connsiteY118" fmla="*/ 44044 h 122429"/>
              <a:gd name="connsiteX119" fmla="*/ 4050590 w 17227413"/>
              <a:gd name="connsiteY119" fmla="*/ 32421 h 122429"/>
              <a:gd name="connsiteX120" fmla="*/ 4128863 w 17227413"/>
              <a:gd name="connsiteY120" fmla="*/ 0 h 122429"/>
              <a:gd name="connsiteX121" fmla="*/ 4207137 w 17227413"/>
              <a:gd name="connsiteY121" fmla="*/ 32421 h 122429"/>
              <a:gd name="connsiteX122" fmla="*/ 4214604 w 17227413"/>
              <a:gd name="connsiteY122" fmla="*/ 43497 h 122429"/>
              <a:gd name="connsiteX123" fmla="*/ 4219126 w 17227413"/>
              <a:gd name="connsiteY123" fmla="*/ 40449 h 122429"/>
              <a:gd name="connsiteX124" fmla="*/ 4262213 w 17227413"/>
              <a:gd name="connsiteY124" fmla="*/ 31750 h 122429"/>
              <a:gd name="connsiteX125" fmla="*/ 4305302 w 17227413"/>
              <a:gd name="connsiteY125" fmla="*/ 40449 h 122429"/>
              <a:gd name="connsiteX126" fmla="*/ 4310633 w 17227413"/>
              <a:gd name="connsiteY126" fmla="*/ 44043 h 122429"/>
              <a:gd name="connsiteX127" fmla="*/ 4318468 w 17227413"/>
              <a:gd name="connsiteY127" fmla="*/ 32421 h 122429"/>
              <a:gd name="connsiteX128" fmla="*/ 4396741 w 17227413"/>
              <a:gd name="connsiteY128" fmla="*/ 0 h 122429"/>
              <a:gd name="connsiteX129" fmla="*/ 4475015 w 17227413"/>
              <a:gd name="connsiteY129" fmla="*/ 32421 h 122429"/>
              <a:gd name="connsiteX130" fmla="*/ 4482482 w 17227413"/>
              <a:gd name="connsiteY130" fmla="*/ 43497 h 122429"/>
              <a:gd name="connsiteX131" fmla="*/ 4487004 w 17227413"/>
              <a:gd name="connsiteY131" fmla="*/ 40449 h 122429"/>
              <a:gd name="connsiteX132" fmla="*/ 4530091 w 17227413"/>
              <a:gd name="connsiteY132" fmla="*/ 31750 h 122429"/>
              <a:gd name="connsiteX133" fmla="*/ 4573180 w 17227413"/>
              <a:gd name="connsiteY133" fmla="*/ 40449 h 122429"/>
              <a:gd name="connsiteX134" fmla="*/ 4578511 w 17227413"/>
              <a:gd name="connsiteY134" fmla="*/ 44043 h 122429"/>
              <a:gd name="connsiteX135" fmla="*/ 4586346 w 17227413"/>
              <a:gd name="connsiteY135" fmla="*/ 32421 h 122429"/>
              <a:gd name="connsiteX136" fmla="*/ 4664619 w 17227413"/>
              <a:gd name="connsiteY136" fmla="*/ 0 h 122429"/>
              <a:gd name="connsiteX137" fmla="*/ 4742893 w 17227413"/>
              <a:gd name="connsiteY137" fmla="*/ 32421 h 122429"/>
              <a:gd name="connsiteX138" fmla="*/ 4750360 w 17227413"/>
              <a:gd name="connsiteY138" fmla="*/ 43497 h 122429"/>
              <a:gd name="connsiteX139" fmla="*/ 4754882 w 17227413"/>
              <a:gd name="connsiteY139" fmla="*/ 40449 h 122429"/>
              <a:gd name="connsiteX140" fmla="*/ 4797969 w 17227413"/>
              <a:gd name="connsiteY140" fmla="*/ 31750 h 122429"/>
              <a:gd name="connsiteX141" fmla="*/ 4841058 w 17227413"/>
              <a:gd name="connsiteY141" fmla="*/ 40449 h 122429"/>
              <a:gd name="connsiteX142" fmla="*/ 4846390 w 17227413"/>
              <a:gd name="connsiteY142" fmla="*/ 44044 h 122429"/>
              <a:gd name="connsiteX143" fmla="*/ 4854225 w 17227413"/>
              <a:gd name="connsiteY143" fmla="*/ 32421 h 122429"/>
              <a:gd name="connsiteX144" fmla="*/ 4932499 w 17227413"/>
              <a:gd name="connsiteY144" fmla="*/ 0 h 122429"/>
              <a:gd name="connsiteX145" fmla="*/ 5010772 w 17227413"/>
              <a:gd name="connsiteY145" fmla="*/ 32421 h 122429"/>
              <a:gd name="connsiteX146" fmla="*/ 5018239 w 17227413"/>
              <a:gd name="connsiteY146" fmla="*/ 43497 h 122429"/>
              <a:gd name="connsiteX147" fmla="*/ 5022761 w 17227413"/>
              <a:gd name="connsiteY147" fmla="*/ 40449 h 122429"/>
              <a:gd name="connsiteX148" fmla="*/ 5065848 w 17227413"/>
              <a:gd name="connsiteY148" fmla="*/ 31750 h 122429"/>
              <a:gd name="connsiteX149" fmla="*/ 5108937 w 17227413"/>
              <a:gd name="connsiteY149" fmla="*/ 40449 h 122429"/>
              <a:gd name="connsiteX150" fmla="*/ 5114268 w 17227413"/>
              <a:gd name="connsiteY150" fmla="*/ 44043 h 122429"/>
              <a:gd name="connsiteX151" fmla="*/ 5122103 w 17227413"/>
              <a:gd name="connsiteY151" fmla="*/ 32421 h 122429"/>
              <a:gd name="connsiteX152" fmla="*/ 5200376 w 17227413"/>
              <a:gd name="connsiteY152" fmla="*/ 0 h 122429"/>
              <a:gd name="connsiteX153" fmla="*/ 5278650 w 17227413"/>
              <a:gd name="connsiteY153" fmla="*/ 32421 h 122429"/>
              <a:gd name="connsiteX154" fmla="*/ 5286117 w 17227413"/>
              <a:gd name="connsiteY154" fmla="*/ 43497 h 122429"/>
              <a:gd name="connsiteX155" fmla="*/ 5290639 w 17227413"/>
              <a:gd name="connsiteY155" fmla="*/ 40449 h 122429"/>
              <a:gd name="connsiteX156" fmla="*/ 5333726 w 17227413"/>
              <a:gd name="connsiteY156" fmla="*/ 31750 h 122429"/>
              <a:gd name="connsiteX157" fmla="*/ 5376815 w 17227413"/>
              <a:gd name="connsiteY157" fmla="*/ 40449 h 122429"/>
              <a:gd name="connsiteX158" fmla="*/ 5382146 w 17227413"/>
              <a:gd name="connsiteY158" fmla="*/ 44043 h 122429"/>
              <a:gd name="connsiteX159" fmla="*/ 5389981 w 17227413"/>
              <a:gd name="connsiteY159" fmla="*/ 32421 h 122429"/>
              <a:gd name="connsiteX160" fmla="*/ 5468254 w 17227413"/>
              <a:gd name="connsiteY160" fmla="*/ 0 h 122429"/>
              <a:gd name="connsiteX161" fmla="*/ 5546528 w 17227413"/>
              <a:gd name="connsiteY161" fmla="*/ 32421 h 122429"/>
              <a:gd name="connsiteX162" fmla="*/ 5553995 w 17227413"/>
              <a:gd name="connsiteY162" fmla="*/ 43497 h 122429"/>
              <a:gd name="connsiteX163" fmla="*/ 5558517 w 17227413"/>
              <a:gd name="connsiteY163" fmla="*/ 40449 h 122429"/>
              <a:gd name="connsiteX164" fmla="*/ 5601604 w 17227413"/>
              <a:gd name="connsiteY164" fmla="*/ 31750 h 122429"/>
              <a:gd name="connsiteX165" fmla="*/ 5644693 w 17227413"/>
              <a:gd name="connsiteY165" fmla="*/ 40449 h 122429"/>
              <a:gd name="connsiteX166" fmla="*/ 5650025 w 17227413"/>
              <a:gd name="connsiteY166" fmla="*/ 44044 h 122429"/>
              <a:gd name="connsiteX167" fmla="*/ 5657860 w 17227413"/>
              <a:gd name="connsiteY167" fmla="*/ 32421 h 122429"/>
              <a:gd name="connsiteX168" fmla="*/ 5736134 w 17227413"/>
              <a:gd name="connsiteY168" fmla="*/ 0 h 122429"/>
              <a:gd name="connsiteX169" fmla="*/ 5814407 w 17227413"/>
              <a:gd name="connsiteY169" fmla="*/ 32421 h 122429"/>
              <a:gd name="connsiteX170" fmla="*/ 5821874 w 17227413"/>
              <a:gd name="connsiteY170" fmla="*/ 43497 h 122429"/>
              <a:gd name="connsiteX171" fmla="*/ 5826396 w 17227413"/>
              <a:gd name="connsiteY171" fmla="*/ 40449 h 122429"/>
              <a:gd name="connsiteX172" fmla="*/ 5869483 w 17227413"/>
              <a:gd name="connsiteY172" fmla="*/ 31750 h 122429"/>
              <a:gd name="connsiteX173" fmla="*/ 5912572 w 17227413"/>
              <a:gd name="connsiteY173" fmla="*/ 40449 h 122429"/>
              <a:gd name="connsiteX174" fmla="*/ 5917903 w 17227413"/>
              <a:gd name="connsiteY174" fmla="*/ 44043 h 122429"/>
              <a:gd name="connsiteX175" fmla="*/ 5925738 w 17227413"/>
              <a:gd name="connsiteY175" fmla="*/ 32421 h 122429"/>
              <a:gd name="connsiteX176" fmla="*/ 6004012 w 17227413"/>
              <a:gd name="connsiteY176" fmla="*/ 0 h 122429"/>
              <a:gd name="connsiteX177" fmla="*/ 6082285 w 17227413"/>
              <a:gd name="connsiteY177" fmla="*/ 32421 h 122429"/>
              <a:gd name="connsiteX178" fmla="*/ 6089752 w 17227413"/>
              <a:gd name="connsiteY178" fmla="*/ 43497 h 122429"/>
              <a:gd name="connsiteX179" fmla="*/ 6094274 w 17227413"/>
              <a:gd name="connsiteY179" fmla="*/ 40449 h 122429"/>
              <a:gd name="connsiteX180" fmla="*/ 6137361 w 17227413"/>
              <a:gd name="connsiteY180" fmla="*/ 31750 h 122429"/>
              <a:gd name="connsiteX181" fmla="*/ 6180450 w 17227413"/>
              <a:gd name="connsiteY181" fmla="*/ 40449 h 122429"/>
              <a:gd name="connsiteX182" fmla="*/ 6185781 w 17227413"/>
              <a:gd name="connsiteY182" fmla="*/ 44043 h 122429"/>
              <a:gd name="connsiteX183" fmla="*/ 6193616 w 17227413"/>
              <a:gd name="connsiteY183" fmla="*/ 32421 h 122429"/>
              <a:gd name="connsiteX184" fmla="*/ 6271890 w 17227413"/>
              <a:gd name="connsiteY184" fmla="*/ 0 h 122429"/>
              <a:gd name="connsiteX185" fmla="*/ 6350163 w 17227413"/>
              <a:gd name="connsiteY185" fmla="*/ 32421 h 122429"/>
              <a:gd name="connsiteX186" fmla="*/ 6357630 w 17227413"/>
              <a:gd name="connsiteY186" fmla="*/ 43497 h 122429"/>
              <a:gd name="connsiteX187" fmla="*/ 6362152 w 17227413"/>
              <a:gd name="connsiteY187" fmla="*/ 40449 h 122429"/>
              <a:gd name="connsiteX188" fmla="*/ 6405239 w 17227413"/>
              <a:gd name="connsiteY188" fmla="*/ 31750 h 122429"/>
              <a:gd name="connsiteX189" fmla="*/ 6448328 w 17227413"/>
              <a:gd name="connsiteY189" fmla="*/ 40449 h 122429"/>
              <a:gd name="connsiteX190" fmla="*/ 6453660 w 17227413"/>
              <a:gd name="connsiteY190" fmla="*/ 44044 h 122429"/>
              <a:gd name="connsiteX191" fmla="*/ 6461495 w 17227413"/>
              <a:gd name="connsiteY191" fmla="*/ 32421 h 122429"/>
              <a:gd name="connsiteX192" fmla="*/ 6539769 w 17227413"/>
              <a:gd name="connsiteY192" fmla="*/ 0 h 122429"/>
              <a:gd name="connsiteX193" fmla="*/ 6618042 w 17227413"/>
              <a:gd name="connsiteY193" fmla="*/ 32421 h 122429"/>
              <a:gd name="connsiteX194" fmla="*/ 6625509 w 17227413"/>
              <a:gd name="connsiteY194" fmla="*/ 43497 h 122429"/>
              <a:gd name="connsiteX195" fmla="*/ 6630031 w 17227413"/>
              <a:gd name="connsiteY195" fmla="*/ 40449 h 122429"/>
              <a:gd name="connsiteX196" fmla="*/ 6673119 w 17227413"/>
              <a:gd name="connsiteY196" fmla="*/ 31750 h 122429"/>
              <a:gd name="connsiteX197" fmla="*/ 6716207 w 17227413"/>
              <a:gd name="connsiteY197" fmla="*/ 40449 h 122429"/>
              <a:gd name="connsiteX198" fmla="*/ 6721538 w 17227413"/>
              <a:gd name="connsiteY198" fmla="*/ 44043 h 122429"/>
              <a:gd name="connsiteX199" fmla="*/ 6729373 w 17227413"/>
              <a:gd name="connsiteY199" fmla="*/ 32421 h 122429"/>
              <a:gd name="connsiteX200" fmla="*/ 6807647 w 17227413"/>
              <a:gd name="connsiteY200" fmla="*/ 0 h 122429"/>
              <a:gd name="connsiteX201" fmla="*/ 6885920 w 17227413"/>
              <a:gd name="connsiteY201" fmla="*/ 32421 h 122429"/>
              <a:gd name="connsiteX202" fmla="*/ 6893387 w 17227413"/>
              <a:gd name="connsiteY202" fmla="*/ 43497 h 122429"/>
              <a:gd name="connsiteX203" fmla="*/ 6897909 w 17227413"/>
              <a:gd name="connsiteY203" fmla="*/ 40449 h 122429"/>
              <a:gd name="connsiteX204" fmla="*/ 6940996 w 17227413"/>
              <a:gd name="connsiteY204" fmla="*/ 31750 h 122429"/>
              <a:gd name="connsiteX205" fmla="*/ 6984085 w 17227413"/>
              <a:gd name="connsiteY205" fmla="*/ 40449 h 122429"/>
              <a:gd name="connsiteX206" fmla="*/ 6989416 w 17227413"/>
              <a:gd name="connsiteY206" fmla="*/ 44043 h 122429"/>
              <a:gd name="connsiteX207" fmla="*/ 6997251 w 17227413"/>
              <a:gd name="connsiteY207" fmla="*/ 32421 h 122429"/>
              <a:gd name="connsiteX208" fmla="*/ 7075525 w 17227413"/>
              <a:gd name="connsiteY208" fmla="*/ 0 h 122429"/>
              <a:gd name="connsiteX209" fmla="*/ 7153798 w 17227413"/>
              <a:gd name="connsiteY209" fmla="*/ 32421 h 122429"/>
              <a:gd name="connsiteX210" fmla="*/ 7161265 w 17227413"/>
              <a:gd name="connsiteY210" fmla="*/ 43497 h 122429"/>
              <a:gd name="connsiteX211" fmla="*/ 7165787 w 17227413"/>
              <a:gd name="connsiteY211" fmla="*/ 40449 h 122429"/>
              <a:gd name="connsiteX212" fmla="*/ 7208874 w 17227413"/>
              <a:gd name="connsiteY212" fmla="*/ 31750 h 122429"/>
              <a:gd name="connsiteX213" fmla="*/ 7251963 w 17227413"/>
              <a:gd name="connsiteY213" fmla="*/ 40449 h 122429"/>
              <a:gd name="connsiteX214" fmla="*/ 7257294 w 17227413"/>
              <a:gd name="connsiteY214" fmla="*/ 44044 h 122429"/>
              <a:gd name="connsiteX215" fmla="*/ 7265130 w 17227413"/>
              <a:gd name="connsiteY215" fmla="*/ 32421 h 122429"/>
              <a:gd name="connsiteX216" fmla="*/ 7343404 w 17227413"/>
              <a:gd name="connsiteY216" fmla="*/ 0 h 122429"/>
              <a:gd name="connsiteX217" fmla="*/ 7421676 w 17227413"/>
              <a:gd name="connsiteY217" fmla="*/ 32421 h 122429"/>
              <a:gd name="connsiteX218" fmla="*/ 7429145 w 17227413"/>
              <a:gd name="connsiteY218" fmla="*/ 43497 h 122429"/>
              <a:gd name="connsiteX219" fmla="*/ 7433666 w 17227413"/>
              <a:gd name="connsiteY219" fmla="*/ 40449 h 122429"/>
              <a:gd name="connsiteX220" fmla="*/ 7476754 w 17227413"/>
              <a:gd name="connsiteY220" fmla="*/ 31750 h 122429"/>
              <a:gd name="connsiteX221" fmla="*/ 7519842 w 17227413"/>
              <a:gd name="connsiteY221" fmla="*/ 40449 h 122429"/>
              <a:gd name="connsiteX222" fmla="*/ 7525172 w 17227413"/>
              <a:gd name="connsiteY222" fmla="*/ 44043 h 122429"/>
              <a:gd name="connsiteX223" fmla="*/ 7533008 w 17227413"/>
              <a:gd name="connsiteY223" fmla="*/ 32421 h 122429"/>
              <a:gd name="connsiteX224" fmla="*/ 7611282 w 17227413"/>
              <a:gd name="connsiteY224" fmla="*/ 0 h 122429"/>
              <a:gd name="connsiteX225" fmla="*/ 7689554 w 17227413"/>
              <a:gd name="connsiteY225" fmla="*/ 32421 h 122429"/>
              <a:gd name="connsiteX226" fmla="*/ 7697022 w 17227413"/>
              <a:gd name="connsiteY226" fmla="*/ 43497 h 122429"/>
              <a:gd name="connsiteX227" fmla="*/ 7701544 w 17227413"/>
              <a:gd name="connsiteY227" fmla="*/ 40449 h 122429"/>
              <a:gd name="connsiteX228" fmla="*/ 7744631 w 17227413"/>
              <a:gd name="connsiteY228" fmla="*/ 31750 h 122429"/>
              <a:gd name="connsiteX229" fmla="*/ 7787718 w 17227413"/>
              <a:gd name="connsiteY229" fmla="*/ 40449 h 122429"/>
              <a:gd name="connsiteX230" fmla="*/ 7793050 w 17227413"/>
              <a:gd name="connsiteY230" fmla="*/ 44043 h 122429"/>
              <a:gd name="connsiteX231" fmla="*/ 7800886 w 17227413"/>
              <a:gd name="connsiteY231" fmla="*/ 32421 h 122429"/>
              <a:gd name="connsiteX232" fmla="*/ 7879159 w 17227413"/>
              <a:gd name="connsiteY232" fmla="*/ 0 h 122429"/>
              <a:gd name="connsiteX233" fmla="*/ 7957432 w 17227413"/>
              <a:gd name="connsiteY233" fmla="*/ 32421 h 122429"/>
              <a:gd name="connsiteX234" fmla="*/ 7964900 w 17227413"/>
              <a:gd name="connsiteY234" fmla="*/ 43497 h 122429"/>
              <a:gd name="connsiteX235" fmla="*/ 7969422 w 17227413"/>
              <a:gd name="connsiteY235" fmla="*/ 40449 h 122429"/>
              <a:gd name="connsiteX236" fmla="*/ 8012509 w 17227413"/>
              <a:gd name="connsiteY236" fmla="*/ 31750 h 122429"/>
              <a:gd name="connsiteX237" fmla="*/ 8055596 w 17227413"/>
              <a:gd name="connsiteY237" fmla="*/ 40449 h 122429"/>
              <a:gd name="connsiteX238" fmla="*/ 8060929 w 17227413"/>
              <a:gd name="connsiteY238" fmla="*/ 44044 h 122429"/>
              <a:gd name="connsiteX239" fmla="*/ 8068765 w 17227413"/>
              <a:gd name="connsiteY239" fmla="*/ 32421 h 122429"/>
              <a:gd name="connsiteX240" fmla="*/ 8147038 w 17227413"/>
              <a:gd name="connsiteY240" fmla="*/ 0 h 122429"/>
              <a:gd name="connsiteX241" fmla="*/ 8225311 w 17227413"/>
              <a:gd name="connsiteY241" fmla="*/ 32421 h 122429"/>
              <a:gd name="connsiteX242" fmla="*/ 8232779 w 17227413"/>
              <a:gd name="connsiteY242" fmla="*/ 43497 h 122429"/>
              <a:gd name="connsiteX243" fmla="*/ 8237301 w 17227413"/>
              <a:gd name="connsiteY243" fmla="*/ 40449 h 122429"/>
              <a:gd name="connsiteX244" fmla="*/ 8280388 w 17227413"/>
              <a:gd name="connsiteY244" fmla="*/ 31750 h 122429"/>
              <a:gd name="connsiteX245" fmla="*/ 8323475 w 17227413"/>
              <a:gd name="connsiteY245" fmla="*/ 40449 h 122429"/>
              <a:gd name="connsiteX246" fmla="*/ 8328801 w 17227413"/>
              <a:gd name="connsiteY246" fmla="*/ 44040 h 122429"/>
              <a:gd name="connsiteX247" fmla="*/ 8336635 w 17227413"/>
              <a:gd name="connsiteY247" fmla="*/ 32421 h 122429"/>
              <a:gd name="connsiteX248" fmla="*/ 8414908 w 17227413"/>
              <a:gd name="connsiteY248" fmla="*/ 0 h 122429"/>
              <a:gd name="connsiteX249" fmla="*/ 8493181 w 17227413"/>
              <a:gd name="connsiteY249" fmla="*/ 32421 h 122429"/>
              <a:gd name="connsiteX250" fmla="*/ 8500649 w 17227413"/>
              <a:gd name="connsiteY250" fmla="*/ 43497 h 122429"/>
              <a:gd name="connsiteX251" fmla="*/ 8505171 w 17227413"/>
              <a:gd name="connsiteY251" fmla="*/ 40449 h 122429"/>
              <a:gd name="connsiteX252" fmla="*/ 8548258 w 17227413"/>
              <a:gd name="connsiteY252" fmla="*/ 31750 h 122429"/>
              <a:gd name="connsiteX253" fmla="*/ 8591346 w 17227413"/>
              <a:gd name="connsiteY253" fmla="*/ 40449 h 122429"/>
              <a:gd name="connsiteX254" fmla="*/ 8596958 w 17227413"/>
              <a:gd name="connsiteY254" fmla="*/ 44233 h 122429"/>
              <a:gd name="connsiteX255" fmla="*/ 8604922 w 17227413"/>
              <a:gd name="connsiteY255" fmla="*/ 32422 h 122429"/>
              <a:gd name="connsiteX256" fmla="*/ 8683195 w 17227413"/>
              <a:gd name="connsiteY256" fmla="*/ 0 h 122429"/>
              <a:gd name="connsiteX257" fmla="*/ 8761468 w 17227413"/>
              <a:gd name="connsiteY257" fmla="*/ 32421 h 122429"/>
              <a:gd name="connsiteX258" fmla="*/ 8768935 w 17227413"/>
              <a:gd name="connsiteY258" fmla="*/ 43496 h 122429"/>
              <a:gd name="connsiteX259" fmla="*/ 8773455 w 17227413"/>
              <a:gd name="connsiteY259" fmla="*/ 40449 h 122429"/>
              <a:gd name="connsiteX260" fmla="*/ 8816542 w 17227413"/>
              <a:gd name="connsiteY260" fmla="*/ 31750 h 122429"/>
              <a:gd name="connsiteX261" fmla="*/ 8859629 w 17227413"/>
              <a:gd name="connsiteY261" fmla="*/ 40449 h 122429"/>
              <a:gd name="connsiteX262" fmla="*/ 8864963 w 17227413"/>
              <a:gd name="connsiteY262" fmla="*/ 44044 h 122429"/>
              <a:gd name="connsiteX263" fmla="*/ 8872800 w 17227413"/>
              <a:gd name="connsiteY263" fmla="*/ 32421 h 122429"/>
              <a:gd name="connsiteX264" fmla="*/ 8951073 w 17227413"/>
              <a:gd name="connsiteY264" fmla="*/ 0 h 122429"/>
              <a:gd name="connsiteX265" fmla="*/ 9029346 w 17227413"/>
              <a:gd name="connsiteY265" fmla="*/ 32421 h 122429"/>
              <a:gd name="connsiteX266" fmla="*/ 9036813 w 17227413"/>
              <a:gd name="connsiteY266" fmla="*/ 43496 h 122429"/>
              <a:gd name="connsiteX267" fmla="*/ 9041333 w 17227413"/>
              <a:gd name="connsiteY267" fmla="*/ 40449 h 122429"/>
              <a:gd name="connsiteX268" fmla="*/ 9084420 w 17227413"/>
              <a:gd name="connsiteY268" fmla="*/ 31750 h 122429"/>
              <a:gd name="connsiteX269" fmla="*/ 9127508 w 17227413"/>
              <a:gd name="connsiteY269" fmla="*/ 40449 h 122429"/>
              <a:gd name="connsiteX270" fmla="*/ 9132841 w 17227413"/>
              <a:gd name="connsiteY270" fmla="*/ 44045 h 122429"/>
              <a:gd name="connsiteX271" fmla="*/ 9140679 w 17227413"/>
              <a:gd name="connsiteY271" fmla="*/ 32421 h 122429"/>
              <a:gd name="connsiteX272" fmla="*/ 9218952 w 17227413"/>
              <a:gd name="connsiteY272" fmla="*/ 0 h 122429"/>
              <a:gd name="connsiteX273" fmla="*/ 9297225 w 17227413"/>
              <a:gd name="connsiteY273" fmla="*/ 32421 h 122429"/>
              <a:gd name="connsiteX274" fmla="*/ 9304692 w 17227413"/>
              <a:gd name="connsiteY274" fmla="*/ 43496 h 122429"/>
              <a:gd name="connsiteX275" fmla="*/ 9309212 w 17227413"/>
              <a:gd name="connsiteY275" fmla="*/ 40449 h 122429"/>
              <a:gd name="connsiteX276" fmla="*/ 9352300 w 17227413"/>
              <a:gd name="connsiteY276" fmla="*/ 31750 h 122429"/>
              <a:gd name="connsiteX277" fmla="*/ 9395387 w 17227413"/>
              <a:gd name="connsiteY277" fmla="*/ 40449 h 122429"/>
              <a:gd name="connsiteX278" fmla="*/ 9400721 w 17227413"/>
              <a:gd name="connsiteY278" fmla="*/ 44045 h 122429"/>
              <a:gd name="connsiteX279" fmla="*/ 9408558 w 17227413"/>
              <a:gd name="connsiteY279" fmla="*/ 32421 h 122429"/>
              <a:gd name="connsiteX280" fmla="*/ 9486831 w 17227413"/>
              <a:gd name="connsiteY280" fmla="*/ 0 h 122429"/>
              <a:gd name="connsiteX281" fmla="*/ 9565104 w 17227413"/>
              <a:gd name="connsiteY281" fmla="*/ 32421 h 122429"/>
              <a:gd name="connsiteX282" fmla="*/ 9572572 w 17227413"/>
              <a:gd name="connsiteY282" fmla="*/ 43496 h 122429"/>
              <a:gd name="connsiteX283" fmla="*/ 9577091 w 17227413"/>
              <a:gd name="connsiteY283" fmla="*/ 40449 h 122429"/>
              <a:gd name="connsiteX284" fmla="*/ 9620179 w 17227413"/>
              <a:gd name="connsiteY284" fmla="*/ 31750 h 122429"/>
              <a:gd name="connsiteX285" fmla="*/ 9663266 w 17227413"/>
              <a:gd name="connsiteY285" fmla="*/ 40449 h 122429"/>
              <a:gd name="connsiteX286" fmla="*/ 9668599 w 17227413"/>
              <a:gd name="connsiteY286" fmla="*/ 44045 h 122429"/>
              <a:gd name="connsiteX287" fmla="*/ 9676437 w 17227413"/>
              <a:gd name="connsiteY287" fmla="*/ 32421 h 122429"/>
              <a:gd name="connsiteX288" fmla="*/ 9754710 w 17227413"/>
              <a:gd name="connsiteY288" fmla="*/ 0 h 122429"/>
              <a:gd name="connsiteX289" fmla="*/ 9832983 w 17227413"/>
              <a:gd name="connsiteY289" fmla="*/ 32421 h 122429"/>
              <a:gd name="connsiteX290" fmla="*/ 9840450 w 17227413"/>
              <a:gd name="connsiteY290" fmla="*/ 43496 h 122429"/>
              <a:gd name="connsiteX291" fmla="*/ 9844970 w 17227413"/>
              <a:gd name="connsiteY291" fmla="*/ 40449 h 122429"/>
              <a:gd name="connsiteX292" fmla="*/ 9888057 w 17227413"/>
              <a:gd name="connsiteY292" fmla="*/ 31750 h 122429"/>
              <a:gd name="connsiteX293" fmla="*/ 9931145 w 17227413"/>
              <a:gd name="connsiteY293" fmla="*/ 40449 h 122429"/>
              <a:gd name="connsiteX294" fmla="*/ 9936478 w 17227413"/>
              <a:gd name="connsiteY294" fmla="*/ 44045 h 122429"/>
              <a:gd name="connsiteX295" fmla="*/ 9944315 w 17227413"/>
              <a:gd name="connsiteY295" fmla="*/ 32421 h 122429"/>
              <a:gd name="connsiteX296" fmla="*/ 10022590 w 17227413"/>
              <a:gd name="connsiteY296" fmla="*/ 0 h 122429"/>
              <a:gd name="connsiteX297" fmla="*/ 10100862 w 17227413"/>
              <a:gd name="connsiteY297" fmla="*/ 32421 h 122429"/>
              <a:gd name="connsiteX298" fmla="*/ 10108329 w 17227413"/>
              <a:gd name="connsiteY298" fmla="*/ 43496 h 122429"/>
              <a:gd name="connsiteX299" fmla="*/ 10112849 w 17227413"/>
              <a:gd name="connsiteY299" fmla="*/ 40449 h 122429"/>
              <a:gd name="connsiteX300" fmla="*/ 10155936 w 17227413"/>
              <a:gd name="connsiteY300" fmla="*/ 31750 h 122429"/>
              <a:gd name="connsiteX301" fmla="*/ 10199023 w 17227413"/>
              <a:gd name="connsiteY301" fmla="*/ 40449 h 122429"/>
              <a:gd name="connsiteX302" fmla="*/ 10204357 w 17227413"/>
              <a:gd name="connsiteY302" fmla="*/ 44044 h 122429"/>
              <a:gd name="connsiteX303" fmla="*/ 10212193 w 17227413"/>
              <a:gd name="connsiteY303" fmla="*/ 32421 h 122429"/>
              <a:gd name="connsiteX304" fmla="*/ 10290467 w 17227413"/>
              <a:gd name="connsiteY304" fmla="*/ 0 h 122429"/>
              <a:gd name="connsiteX305" fmla="*/ 10368740 w 17227413"/>
              <a:gd name="connsiteY305" fmla="*/ 32421 h 122429"/>
              <a:gd name="connsiteX306" fmla="*/ 10376207 w 17227413"/>
              <a:gd name="connsiteY306" fmla="*/ 43496 h 122429"/>
              <a:gd name="connsiteX307" fmla="*/ 10380726 w 17227413"/>
              <a:gd name="connsiteY307" fmla="*/ 40449 h 122429"/>
              <a:gd name="connsiteX308" fmla="*/ 10423813 w 17227413"/>
              <a:gd name="connsiteY308" fmla="*/ 31750 h 122429"/>
              <a:gd name="connsiteX309" fmla="*/ 10466901 w 17227413"/>
              <a:gd name="connsiteY309" fmla="*/ 40449 h 122429"/>
              <a:gd name="connsiteX310" fmla="*/ 10472234 w 17227413"/>
              <a:gd name="connsiteY310" fmla="*/ 44044 h 122429"/>
              <a:gd name="connsiteX311" fmla="*/ 10480071 w 17227413"/>
              <a:gd name="connsiteY311" fmla="*/ 32421 h 122429"/>
              <a:gd name="connsiteX312" fmla="*/ 10558342 w 17227413"/>
              <a:gd name="connsiteY312" fmla="*/ 0 h 122429"/>
              <a:gd name="connsiteX313" fmla="*/ 10636617 w 17227413"/>
              <a:gd name="connsiteY313" fmla="*/ 32421 h 122429"/>
              <a:gd name="connsiteX314" fmla="*/ 10644084 w 17227413"/>
              <a:gd name="connsiteY314" fmla="*/ 43496 h 122429"/>
              <a:gd name="connsiteX315" fmla="*/ 10648603 w 17227413"/>
              <a:gd name="connsiteY315" fmla="*/ 40449 h 122429"/>
              <a:gd name="connsiteX316" fmla="*/ 10691692 w 17227413"/>
              <a:gd name="connsiteY316" fmla="*/ 31750 h 122429"/>
              <a:gd name="connsiteX317" fmla="*/ 10734778 w 17227413"/>
              <a:gd name="connsiteY317" fmla="*/ 40449 h 122429"/>
              <a:gd name="connsiteX318" fmla="*/ 10740113 w 17227413"/>
              <a:gd name="connsiteY318" fmla="*/ 44045 h 122429"/>
              <a:gd name="connsiteX319" fmla="*/ 10747949 w 17227413"/>
              <a:gd name="connsiteY319" fmla="*/ 32421 h 122429"/>
              <a:gd name="connsiteX320" fmla="*/ 10826222 w 17227413"/>
              <a:gd name="connsiteY320" fmla="*/ 0 h 122429"/>
              <a:gd name="connsiteX321" fmla="*/ 10904495 w 17227413"/>
              <a:gd name="connsiteY321" fmla="*/ 32421 h 122429"/>
              <a:gd name="connsiteX322" fmla="*/ 10911961 w 17227413"/>
              <a:gd name="connsiteY322" fmla="*/ 43496 h 122429"/>
              <a:gd name="connsiteX323" fmla="*/ 10916482 w 17227413"/>
              <a:gd name="connsiteY323" fmla="*/ 40449 h 122429"/>
              <a:gd name="connsiteX324" fmla="*/ 10959570 w 17227413"/>
              <a:gd name="connsiteY324" fmla="*/ 31750 h 122429"/>
              <a:gd name="connsiteX325" fmla="*/ 11002656 w 17227413"/>
              <a:gd name="connsiteY325" fmla="*/ 40449 h 122429"/>
              <a:gd name="connsiteX326" fmla="*/ 11007991 w 17227413"/>
              <a:gd name="connsiteY326" fmla="*/ 44045 h 122429"/>
              <a:gd name="connsiteX327" fmla="*/ 11015827 w 17227413"/>
              <a:gd name="connsiteY327" fmla="*/ 32421 h 122429"/>
              <a:gd name="connsiteX328" fmla="*/ 11094101 w 17227413"/>
              <a:gd name="connsiteY328" fmla="*/ 0 h 122429"/>
              <a:gd name="connsiteX329" fmla="*/ 11172374 w 17227413"/>
              <a:gd name="connsiteY329" fmla="*/ 32421 h 122429"/>
              <a:gd name="connsiteX330" fmla="*/ 11179840 w 17227413"/>
              <a:gd name="connsiteY330" fmla="*/ 43496 h 122429"/>
              <a:gd name="connsiteX331" fmla="*/ 11184360 w 17227413"/>
              <a:gd name="connsiteY331" fmla="*/ 40449 h 122429"/>
              <a:gd name="connsiteX332" fmla="*/ 11227446 w 17227413"/>
              <a:gd name="connsiteY332" fmla="*/ 31750 h 122429"/>
              <a:gd name="connsiteX333" fmla="*/ 11270535 w 17227413"/>
              <a:gd name="connsiteY333" fmla="*/ 40449 h 122429"/>
              <a:gd name="connsiteX334" fmla="*/ 11275868 w 17227413"/>
              <a:gd name="connsiteY334" fmla="*/ 44045 h 122429"/>
              <a:gd name="connsiteX335" fmla="*/ 11283705 w 17227413"/>
              <a:gd name="connsiteY335" fmla="*/ 32421 h 122429"/>
              <a:gd name="connsiteX336" fmla="*/ 11361978 w 17227413"/>
              <a:gd name="connsiteY336" fmla="*/ 0 h 122429"/>
              <a:gd name="connsiteX337" fmla="*/ 11440251 w 17227413"/>
              <a:gd name="connsiteY337" fmla="*/ 32421 h 122429"/>
              <a:gd name="connsiteX338" fmla="*/ 11447718 w 17227413"/>
              <a:gd name="connsiteY338" fmla="*/ 43496 h 122429"/>
              <a:gd name="connsiteX339" fmla="*/ 11452238 w 17227413"/>
              <a:gd name="connsiteY339" fmla="*/ 40449 h 122429"/>
              <a:gd name="connsiteX340" fmla="*/ 11495326 w 17227413"/>
              <a:gd name="connsiteY340" fmla="*/ 31750 h 122429"/>
              <a:gd name="connsiteX341" fmla="*/ 11538413 w 17227413"/>
              <a:gd name="connsiteY341" fmla="*/ 40449 h 122429"/>
              <a:gd name="connsiteX342" fmla="*/ 11543748 w 17227413"/>
              <a:gd name="connsiteY342" fmla="*/ 44045 h 122429"/>
              <a:gd name="connsiteX343" fmla="*/ 11551584 w 17227413"/>
              <a:gd name="connsiteY343" fmla="*/ 32421 h 122429"/>
              <a:gd name="connsiteX344" fmla="*/ 11629857 w 17227413"/>
              <a:gd name="connsiteY344" fmla="*/ 0 h 122429"/>
              <a:gd name="connsiteX345" fmla="*/ 11708130 w 17227413"/>
              <a:gd name="connsiteY345" fmla="*/ 32421 h 122429"/>
              <a:gd name="connsiteX346" fmla="*/ 11715596 w 17227413"/>
              <a:gd name="connsiteY346" fmla="*/ 43496 h 122429"/>
              <a:gd name="connsiteX347" fmla="*/ 11720117 w 17227413"/>
              <a:gd name="connsiteY347" fmla="*/ 40449 h 122429"/>
              <a:gd name="connsiteX348" fmla="*/ 11763204 w 17227413"/>
              <a:gd name="connsiteY348" fmla="*/ 31750 h 122429"/>
              <a:gd name="connsiteX349" fmla="*/ 11806291 w 17227413"/>
              <a:gd name="connsiteY349" fmla="*/ 40449 h 122429"/>
              <a:gd name="connsiteX350" fmla="*/ 11811625 w 17227413"/>
              <a:gd name="connsiteY350" fmla="*/ 44045 h 122429"/>
              <a:gd name="connsiteX351" fmla="*/ 11819462 w 17227413"/>
              <a:gd name="connsiteY351" fmla="*/ 32421 h 122429"/>
              <a:gd name="connsiteX352" fmla="*/ 11897735 w 17227413"/>
              <a:gd name="connsiteY352" fmla="*/ 0 h 122429"/>
              <a:gd name="connsiteX353" fmla="*/ 11976007 w 17227413"/>
              <a:gd name="connsiteY353" fmla="*/ 32421 h 122429"/>
              <a:gd name="connsiteX354" fmla="*/ 11983474 w 17227413"/>
              <a:gd name="connsiteY354" fmla="*/ 43496 h 122429"/>
              <a:gd name="connsiteX355" fmla="*/ 11987994 w 17227413"/>
              <a:gd name="connsiteY355" fmla="*/ 40449 h 122429"/>
              <a:gd name="connsiteX356" fmla="*/ 12031082 w 17227413"/>
              <a:gd name="connsiteY356" fmla="*/ 31750 h 122429"/>
              <a:gd name="connsiteX357" fmla="*/ 12074166 w 17227413"/>
              <a:gd name="connsiteY357" fmla="*/ 40449 h 122429"/>
              <a:gd name="connsiteX358" fmla="*/ 12079498 w 17227413"/>
              <a:gd name="connsiteY358" fmla="*/ 44044 h 122429"/>
              <a:gd name="connsiteX359" fmla="*/ 12087335 w 17227413"/>
              <a:gd name="connsiteY359" fmla="*/ 32421 h 122429"/>
              <a:gd name="connsiteX360" fmla="*/ 12165606 w 17227413"/>
              <a:gd name="connsiteY360" fmla="*/ 0 h 122429"/>
              <a:gd name="connsiteX361" fmla="*/ 12243879 w 17227413"/>
              <a:gd name="connsiteY361" fmla="*/ 32421 h 122429"/>
              <a:gd name="connsiteX362" fmla="*/ 12251347 w 17227413"/>
              <a:gd name="connsiteY362" fmla="*/ 43497 h 122429"/>
              <a:gd name="connsiteX363" fmla="*/ 12255869 w 17227413"/>
              <a:gd name="connsiteY363" fmla="*/ 40449 h 122429"/>
              <a:gd name="connsiteX364" fmla="*/ 12298956 w 17227413"/>
              <a:gd name="connsiteY364" fmla="*/ 31750 h 122429"/>
              <a:gd name="connsiteX365" fmla="*/ 12342044 w 17227413"/>
              <a:gd name="connsiteY365" fmla="*/ 40449 h 122429"/>
              <a:gd name="connsiteX366" fmla="*/ 12347375 w 17227413"/>
              <a:gd name="connsiteY366" fmla="*/ 44043 h 122429"/>
              <a:gd name="connsiteX367" fmla="*/ 12355211 w 17227413"/>
              <a:gd name="connsiteY367" fmla="*/ 32421 h 122429"/>
              <a:gd name="connsiteX368" fmla="*/ 12433484 w 17227413"/>
              <a:gd name="connsiteY368" fmla="*/ 0 h 122429"/>
              <a:gd name="connsiteX369" fmla="*/ 12511757 w 17227413"/>
              <a:gd name="connsiteY369" fmla="*/ 32421 h 122429"/>
              <a:gd name="connsiteX370" fmla="*/ 12519225 w 17227413"/>
              <a:gd name="connsiteY370" fmla="*/ 43497 h 122429"/>
              <a:gd name="connsiteX371" fmla="*/ 12523747 w 17227413"/>
              <a:gd name="connsiteY371" fmla="*/ 40449 h 122429"/>
              <a:gd name="connsiteX372" fmla="*/ 12566834 w 17227413"/>
              <a:gd name="connsiteY372" fmla="*/ 31750 h 122429"/>
              <a:gd name="connsiteX373" fmla="*/ 12609922 w 17227413"/>
              <a:gd name="connsiteY373" fmla="*/ 40449 h 122429"/>
              <a:gd name="connsiteX374" fmla="*/ 12615254 w 17227413"/>
              <a:gd name="connsiteY374" fmla="*/ 44044 h 122429"/>
              <a:gd name="connsiteX375" fmla="*/ 12623090 w 17227413"/>
              <a:gd name="connsiteY375" fmla="*/ 32421 h 122429"/>
              <a:gd name="connsiteX376" fmla="*/ 12701363 w 17227413"/>
              <a:gd name="connsiteY376" fmla="*/ 0 h 122429"/>
              <a:gd name="connsiteX377" fmla="*/ 12779636 w 17227413"/>
              <a:gd name="connsiteY377" fmla="*/ 32421 h 122429"/>
              <a:gd name="connsiteX378" fmla="*/ 12787104 w 17227413"/>
              <a:gd name="connsiteY378" fmla="*/ 43497 h 122429"/>
              <a:gd name="connsiteX379" fmla="*/ 12791626 w 17227413"/>
              <a:gd name="connsiteY379" fmla="*/ 40449 h 122429"/>
              <a:gd name="connsiteX380" fmla="*/ 12834713 w 17227413"/>
              <a:gd name="connsiteY380" fmla="*/ 31750 h 122429"/>
              <a:gd name="connsiteX381" fmla="*/ 12877801 w 17227413"/>
              <a:gd name="connsiteY381" fmla="*/ 40449 h 122429"/>
              <a:gd name="connsiteX382" fmla="*/ 12883132 w 17227413"/>
              <a:gd name="connsiteY382" fmla="*/ 44043 h 122429"/>
              <a:gd name="connsiteX383" fmla="*/ 12890968 w 17227413"/>
              <a:gd name="connsiteY383" fmla="*/ 32421 h 122429"/>
              <a:gd name="connsiteX384" fmla="*/ 12969241 w 17227413"/>
              <a:gd name="connsiteY384" fmla="*/ 0 h 122429"/>
              <a:gd name="connsiteX385" fmla="*/ 13047514 w 17227413"/>
              <a:gd name="connsiteY385" fmla="*/ 32421 h 122429"/>
              <a:gd name="connsiteX386" fmla="*/ 13054982 w 17227413"/>
              <a:gd name="connsiteY386" fmla="*/ 43497 h 122429"/>
              <a:gd name="connsiteX387" fmla="*/ 13059504 w 17227413"/>
              <a:gd name="connsiteY387" fmla="*/ 40449 h 122429"/>
              <a:gd name="connsiteX388" fmla="*/ 13102591 w 17227413"/>
              <a:gd name="connsiteY388" fmla="*/ 31750 h 122429"/>
              <a:gd name="connsiteX389" fmla="*/ 13145679 w 17227413"/>
              <a:gd name="connsiteY389" fmla="*/ 40449 h 122429"/>
              <a:gd name="connsiteX390" fmla="*/ 13151010 w 17227413"/>
              <a:gd name="connsiteY390" fmla="*/ 44043 h 122429"/>
              <a:gd name="connsiteX391" fmla="*/ 13158846 w 17227413"/>
              <a:gd name="connsiteY391" fmla="*/ 32421 h 122429"/>
              <a:gd name="connsiteX392" fmla="*/ 13237119 w 17227413"/>
              <a:gd name="connsiteY392" fmla="*/ 0 h 122429"/>
              <a:gd name="connsiteX393" fmla="*/ 13315392 w 17227413"/>
              <a:gd name="connsiteY393" fmla="*/ 32421 h 122429"/>
              <a:gd name="connsiteX394" fmla="*/ 13322860 w 17227413"/>
              <a:gd name="connsiteY394" fmla="*/ 43497 h 122429"/>
              <a:gd name="connsiteX395" fmla="*/ 13327382 w 17227413"/>
              <a:gd name="connsiteY395" fmla="*/ 40449 h 122429"/>
              <a:gd name="connsiteX396" fmla="*/ 13370469 w 17227413"/>
              <a:gd name="connsiteY396" fmla="*/ 31750 h 122429"/>
              <a:gd name="connsiteX397" fmla="*/ 13413557 w 17227413"/>
              <a:gd name="connsiteY397" fmla="*/ 40449 h 122429"/>
              <a:gd name="connsiteX398" fmla="*/ 13418889 w 17227413"/>
              <a:gd name="connsiteY398" fmla="*/ 44044 h 122429"/>
              <a:gd name="connsiteX399" fmla="*/ 13426725 w 17227413"/>
              <a:gd name="connsiteY399" fmla="*/ 32421 h 122429"/>
              <a:gd name="connsiteX400" fmla="*/ 13504998 w 17227413"/>
              <a:gd name="connsiteY400" fmla="*/ 0 h 122429"/>
              <a:gd name="connsiteX401" fmla="*/ 13583271 w 17227413"/>
              <a:gd name="connsiteY401" fmla="*/ 32421 h 122429"/>
              <a:gd name="connsiteX402" fmla="*/ 13590739 w 17227413"/>
              <a:gd name="connsiteY402" fmla="*/ 43497 h 122429"/>
              <a:gd name="connsiteX403" fmla="*/ 13595261 w 17227413"/>
              <a:gd name="connsiteY403" fmla="*/ 40449 h 122429"/>
              <a:gd name="connsiteX404" fmla="*/ 13638348 w 17227413"/>
              <a:gd name="connsiteY404" fmla="*/ 31750 h 122429"/>
              <a:gd name="connsiteX405" fmla="*/ 13681436 w 17227413"/>
              <a:gd name="connsiteY405" fmla="*/ 40449 h 122429"/>
              <a:gd name="connsiteX406" fmla="*/ 13686767 w 17227413"/>
              <a:gd name="connsiteY406" fmla="*/ 44043 h 122429"/>
              <a:gd name="connsiteX407" fmla="*/ 13694603 w 17227413"/>
              <a:gd name="connsiteY407" fmla="*/ 32421 h 122429"/>
              <a:gd name="connsiteX408" fmla="*/ 13772876 w 17227413"/>
              <a:gd name="connsiteY408" fmla="*/ 0 h 122429"/>
              <a:gd name="connsiteX409" fmla="*/ 13851149 w 17227413"/>
              <a:gd name="connsiteY409" fmla="*/ 32421 h 122429"/>
              <a:gd name="connsiteX410" fmla="*/ 13858617 w 17227413"/>
              <a:gd name="connsiteY410" fmla="*/ 43497 h 122429"/>
              <a:gd name="connsiteX411" fmla="*/ 13863139 w 17227413"/>
              <a:gd name="connsiteY411" fmla="*/ 40449 h 122429"/>
              <a:gd name="connsiteX412" fmla="*/ 13906226 w 17227413"/>
              <a:gd name="connsiteY412" fmla="*/ 31750 h 122429"/>
              <a:gd name="connsiteX413" fmla="*/ 13949314 w 17227413"/>
              <a:gd name="connsiteY413" fmla="*/ 40449 h 122429"/>
              <a:gd name="connsiteX414" fmla="*/ 13954645 w 17227413"/>
              <a:gd name="connsiteY414" fmla="*/ 44043 h 122429"/>
              <a:gd name="connsiteX415" fmla="*/ 13962481 w 17227413"/>
              <a:gd name="connsiteY415" fmla="*/ 32421 h 122429"/>
              <a:gd name="connsiteX416" fmla="*/ 14040754 w 17227413"/>
              <a:gd name="connsiteY416" fmla="*/ 0 h 122429"/>
              <a:gd name="connsiteX417" fmla="*/ 14119027 w 17227413"/>
              <a:gd name="connsiteY417" fmla="*/ 32421 h 122429"/>
              <a:gd name="connsiteX418" fmla="*/ 14126495 w 17227413"/>
              <a:gd name="connsiteY418" fmla="*/ 43497 h 122429"/>
              <a:gd name="connsiteX419" fmla="*/ 14131017 w 17227413"/>
              <a:gd name="connsiteY419" fmla="*/ 40449 h 122429"/>
              <a:gd name="connsiteX420" fmla="*/ 14174104 w 17227413"/>
              <a:gd name="connsiteY420" fmla="*/ 31750 h 122429"/>
              <a:gd name="connsiteX421" fmla="*/ 14217192 w 17227413"/>
              <a:gd name="connsiteY421" fmla="*/ 40449 h 122429"/>
              <a:gd name="connsiteX422" fmla="*/ 14222524 w 17227413"/>
              <a:gd name="connsiteY422" fmla="*/ 44044 h 122429"/>
              <a:gd name="connsiteX423" fmla="*/ 14230360 w 17227413"/>
              <a:gd name="connsiteY423" fmla="*/ 32421 h 122429"/>
              <a:gd name="connsiteX424" fmla="*/ 14308633 w 17227413"/>
              <a:gd name="connsiteY424" fmla="*/ 0 h 122429"/>
              <a:gd name="connsiteX425" fmla="*/ 14386906 w 17227413"/>
              <a:gd name="connsiteY425" fmla="*/ 32421 h 122429"/>
              <a:gd name="connsiteX426" fmla="*/ 14394374 w 17227413"/>
              <a:gd name="connsiteY426" fmla="*/ 43497 h 122429"/>
              <a:gd name="connsiteX427" fmla="*/ 14398896 w 17227413"/>
              <a:gd name="connsiteY427" fmla="*/ 40449 h 122429"/>
              <a:gd name="connsiteX428" fmla="*/ 14441983 w 17227413"/>
              <a:gd name="connsiteY428" fmla="*/ 31750 h 122429"/>
              <a:gd name="connsiteX429" fmla="*/ 14485071 w 17227413"/>
              <a:gd name="connsiteY429" fmla="*/ 40449 h 122429"/>
              <a:gd name="connsiteX430" fmla="*/ 14490402 w 17227413"/>
              <a:gd name="connsiteY430" fmla="*/ 44043 h 122429"/>
              <a:gd name="connsiteX431" fmla="*/ 14498238 w 17227413"/>
              <a:gd name="connsiteY431" fmla="*/ 32421 h 122429"/>
              <a:gd name="connsiteX432" fmla="*/ 14576511 w 17227413"/>
              <a:gd name="connsiteY432" fmla="*/ 0 h 122429"/>
              <a:gd name="connsiteX433" fmla="*/ 14654784 w 17227413"/>
              <a:gd name="connsiteY433" fmla="*/ 32421 h 122429"/>
              <a:gd name="connsiteX434" fmla="*/ 14662252 w 17227413"/>
              <a:gd name="connsiteY434" fmla="*/ 43497 h 122429"/>
              <a:gd name="connsiteX435" fmla="*/ 14666774 w 17227413"/>
              <a:gd name="connsiteY435" fmla="*/ 40449 h 122429"/>
              <a:gd name="connsiteX436" fmla="*/ 14709861 w 17227413"/>
              <a:gd name="connsiteY436" fmla="*/ 31750 h 122429"/>
              <a:gd name="connsiteX437" fmla="*/ 14752949 w 17227413"/>
              <a:gd name="connsiteY437" fmla="*/ 40449 h 122429"/>
              <a:gd name="connsiteX438" fmla="*/ 14758280 w 17227413"/>
              <a:gd name="connsiteY438" fmla="*/ 44043 h 122429"/>
              <a:gd name="connsiteX439" fmla="*/ 14766116 w 17227413"/>
              <a:gd name="connsiteY439" fmla="*/ 32421 h 122429"/>
              <a:gd name="connsiteX440" fmla="*/ 14844389 w 17227413"/>
              <a:gd name="connsiteY440" fmla="*/ 0 h 122429"/>
              <a:gd name="connsiteX441" fmla="*/ 14922662 w 17227413"/>
              <a:gd name="connsiteY441" fmla="*/ 32421 h 122429"/>
              <a:gd name="connsiteX442" fmla="*/ 14930130 w 17227413"/>
              <a:gd name="connsiteY442" fmla="*/ 43497 h 122429"/>
              <a:gd name="connsiteX443" fmla="*/ 14934652 w 17227413"/>
              <a:gd name="connsiteY443" fmla="*/ 40449 h 122429"/>
              <a:gd name="connsiteX444" fmla="*/ 14977739 w 17227413"/>
              <a:gd name="connsiteY444" fmla="*/ 31750 h 122429"/>
              <a:gd name="connsiteX445" fmla="*/ 15020827 w 17227413"/>
              <a:gd name="connsiteY445" fmla="*/ 40449 h 122429"/>
              <a:gd name="connsiteX446" fmla="*/ 15026159 w 17227413"/>
              <a:gd name="connsiteY446" fmla="*/ 44044 h 122429"/>
              <a:gd name="connsiteX447" fmla="*/ 15033995 w 17227413"/>
              <a:gd name="connsiteY447" fmla="*/ 32421 h 122429"/>
              <a:gd name="connsiteX448" fmla="*/ 15112268 w 17227413"/>
              <a:gd name="connsiteY448" fmla="*/ 0 h 122429"/>
              <a:gd name="connsiteX449" fmla="*/ 15190541 w 17227413"/>
              <a:gd name="connsiteY449" fmla="*/ 32421 h 122429"/>
              <a:gd name="connsiteX450" fmla="*/ 15198009 w 17227413"/>
              <a:gd name="connsiteY450" fmla="*/ 43497 h 122429"/>
              <a:gd name="connsiteX451" fmla="*/ 15202531 w 17227413"/>
              <a:gd name="connsiteY451" fmla="*/ 40449 h 122429"/>
              <a:gd name="connsiteX452" fmla="*/ 15245618 w 17227413"/>
              <a:gd name="connsiteY452" fmla="*/ 31750 h 122429"/>
              <a:gd name="connsiteX453" fmla="*/ 15288706 w 17227413"/>
              <a:gd name="connsiteY453" fmla="*/ 40449 h 122429"/>
              <a:gd name="connsiteX454" fmla="*/ 15294037 w 17227413"/>
              <a:gd name="connsiteY454" fmla="*/ 44043 h 122429"/>
              <a:gd name="connsiteX455" fmla="*/ 15301873 w 17227413"/>
              <a:gd name="connsiteY455" fmla="*/ 32421 h 122429"/>
              <a:gd name="connsiteX456" fmla="*/ 15380146 w 17227413"/>
              <a:gd name="connsiteY456" fmla="*/ 0 h 122429"/>
              <a:gd name="connsiteX457" fmla="*/ 15458419 w 17227413"/>
              <a:gd name="connsiteY457" fmla="*/ 32421 h 122429"/>
              <a:gd name="connsiteX458" fmla="*/ 15465887 w 17227413"/>
              <a:gd name="connsiteY458" fmla="*/ 43497 h 122429"/>
              <a:gd name="connsiteX459" fmla="*/ 15470409 w 17227413"/>
              <a:gd name="connsiteY459" fmla="*/ 40449 h 122429"/>
              <a:gd name="connsiteX460" fmla="*/ 15513496 w 17227413"/>
              <a:gd name="connsiteY460" fmla="*/ 31750 h 122429"/>
              <a:gd name="connsiteX461" fmla="*/ 15556584 w 17227413"/>
              <a:gd name="connsiteY461" fmla="*/ 40449 h 122429"/>
              <a:gd name="connsiteX462" fmla="*/ 15561915 w 17227413"/>
              <a:gd name="connsiteY462" fmla="*/ 44043 h 122429"/>
              <a:gd name="connsiteX463" fmla="*/ 15569751 w 17227413"/>
              <a:gd name="connsiteY463" fmla="*/ 32421 h 122429"/>
              <a:gd name="connsiteX464" fmla="*/ 15648024 w 17227413"/>
              <a:gd name="connsiteY464" fmla="*/ 0 h 122429"/>
              <a:gd name="connsiteX465" fmla="*/ 15726297 w 17227413"/>
              <a:gd name="connsiteY465" fmla="*/ 32421 h 122429"/>
              <a:gd name="connsiteX466" fmla="*/ 15733765 w 17227413"/>
              <a:gd name="connsiteY466" fmla="*/ 43497 h 122429"/>
              <a:gd name="connsiteX467" fmla="*/ 15738287 w 17227413"/>
              <a:gd name="connsiteY467" fmla="*/ 40449 h 122429"/>
              <a:gd name="connsiteX468" fmla="*/ 15781374 w 17227413"/>
              <a:gd name="connsiteY468" fmla="*/ 31750 h 122429"/>
              <a:gd name="connsiteX469" fmla="*/ 15824462 w 17227413"/>
              <a:gd name="connsiteY469" fmla="*/ 40449 h 122429"/>
              <a:gd name="connsiteX470" fmla="*/ 15829794 w 17227413"/>
              <a:gd name="connsiteY470" fmla="*/ 44044 h 122429"/>
              <a:gd name="connsiteX471" fmla="*/ 15837630 w 17227413"/>
              <a:gd name="connsiteY471" fmla="*/ 32421 h 122429"/>
              <a:gd name="connsiteX472" fmla="*/ 15915903 w 17227413"/>
              <a:gd name="connsiteY472" fmla="*/ 0 h 122429"/>
              <a:gd name="connsiteX473" fmla="*/ 15994176 w 17227413"/>
              <a:gd name="connsiteY473" fmla="*/ 32421 h 122429"/>
              <a:gd name="connsiteX474" fmla="*/ 16001644 w 17227413"/>
              <a:gd name="connsiteY474" fmla="*/ 43497 h 122429"/>
              <a:gd name="connsiteX475" fmla="*/ 16006166 w 17227413"/>
              <a:gd name="connsiteY475" fmla="*/ 40449 h 122429"/>
              <a:gd name="connsiteX476" fmla="*/ 16049253 w 17227413"/>
              <a:gd name="connsiteY476" fmla="*/ 31750 h 122429"/>
              <a:gd name="connsiteX477" fmla="*/ 16092341 w 17227413"/>
              <a:gd name="connsiteY477" fmla="*/ 40449 h 122429"/>
              <a:gd name="connsiteX478" fmla="*/ 16097673 w 17227413"/>
              <a:gd name="connsiteY478" fmla="*/ 44043 h 122429"/>
              <a:gd name="connsiteX479" fmla="*/ 16105509 w 17227413"/>
              <a:gd name="connsiteY479" fmla="*/ 32421 h 122429"/>
              <a:gd name="connsiteX480" fmla="*/ 16183781 w 17227413"/>
              <a:gd name="connsiteY480" fmla="*/ 0 h 122429"/>
              <a:gd name="connsiteX481" fmla="*/ 16262053 w 17227413"/>
              <a:gd name="connsiteY481" fmla="*/ 32421 h 122429"/>
              <a:gd name="connsiteX482" fmla="*/ 16269521 w 17227413"/>
              <a:gd name="connsiteY482" fmla="*/ 43497 h 122429"/>
              <a:gd name="connsiteX483" fmla="*/ 16274045 w 17227413"/>
              <a:gd name="connsiteY483" fmla="*/ 40449 h 122429"/>
              <a:gd name="connsiteX484" fmla="*/ 16317133 w 17227413"/>
              <a:gd name="connsiteY484" fmla="*/ 31750 h 122429"/>
              <a:gd name="connsiteX485" fmla="*/ 16360217 w 17227413"/>
              <a:gd name="connsiteY485" fmla="*/ 40449 h 122429"/>
              <a:gd name="connsiteX486" fmla="*/ 16365549 w 17227413"/>
              <a:gd name="connsiteY486" fmla="*/ 44043 h 122429"/>
              <a:gd name="connsiteX487" fmla="*/ 16373385 w 17227413"/>
              <a:gd name="connsiteY487" fmla="*/ 32421 h 122429"/>
              <a:gd name="connsiteX488" fmla="*/ 16451661 w 17227413"/>
              <a:gd name="connsiteY488" fmla="*/ 0 h 122429"/>
              <a:gd name="connsiteX489" fmla="*/ 16529933 w 17227413"/>
              <a:gd name="connsiteY489" fmla="*/ 32421 h 122429"/>
              <a:gd name="connsiteX490" fmla="*/ 16537401 w 17227413"/>
              <a:gd name="connsiteY490" fmla="*/ 43497 h 122429"/>
              <a:gd name="connsiteX491" fmla="*/ 16541921 w 17227413"/>
              <a:gd name="connsiteY491" fmla="*/ 40449 h 122429"/>
              <a:gd name="connsiteX492" fmla="*/ 16585009 w 17227413"/>
              <a:gd name="connsiteY492" fmla="*/ 31750 h 122429"/>
              <a:gd name="connsiteX493" fmla="*/ 16628097 w 17227413"/>
              <a:gd name="connsiteY493" fmla="*/ 40449 h 122429"/>
              <a:gd name="connsiteX494" fmla="*/ 16633429 w 17227413"/>
              <a:gd name="connsiteY494" fmla="*/ 44044 h 122429"/>
              <a:gd name="connsiteX495" fmla="*/ 16641265 w 17227413"/>
              <a:gd name="connsiteY495" fmla="*/ 32421 h 122429"/>
              <a:gd name="connsiteX496" fmla="*/ 16719537 w 17227413"/>
              <a:gd name="connsiteY496" fmla="*/ 0 h 122429"/>
              <a:gd name="connsiteX497" fmla="*/ 16797813 w 17227413"/>
              <a:gd name="connsiteY497" fmla="*/ 32421 h 122429"/>
              <a:gd name="connsiteX498" fmla="*/ 16805281 w 17227413"/>
              <a:gd name="connsiteY498" fmla="*/ 43497 h 122429"/>
              <a:gd name="connsiteX499" fmla="*/ 16809801 w 17227413"/>
              <a:gd name="connsiteY499" fmla="*/ 40449 h 122429"/>
              <a:gd name="connsiteX500" fmla="*/ 16852889 w 17227413"/>
              <a:gd name="connsiteY500" fmla="*/ 31750 h 122429"/>
              <a:gd name="connsiteX501" fmla="*/ 16895977 w 17227413"/>
              <a:gd name="connsiteY501" fmla="*/ 40449 h 122429"/>
              <a:gd name="connsiteX502" fmla="*/ 16901301 w 17227413"/>
              <a:gd name="connsiteY502" fmla="*/ 44040 h 122429"/>
              <a:gd name="connsiteX503" fmla="*/ 16909137 w 17227413"/>
              <a:gd name="connsiteY503" fmla="*/ 32421 h 122429"/>
              <a:gd name="connsiteX504" fmla="*/ 16987409 w 17227413"/>
              <a:gd name="connsiteY504" fmla="*/ 0 h 122429"/>
              <a:gd name="connsiteX505" fmla="*/ 17065681 w 17227413"/>
              <a:gd name="connsiteY505" fmla="*/ 32421 h 122429"/>
              <a:gd name="connsiteX506" fmla="*/ 17073149 w 17227413"/>
              <a:gd name="connsiteY506" fmla="*/ 43497 h 122429"/>
              <a:gd name="connsiteX507" fmla="*/ 17077673 w 17227413"/>
              <a:gd name="connsiteY507" fmla="*/ 40449 h 122429"/>
              <a:gd name="connsiteX508" fmla="*/ 17120757 w 17227413"/>
              <a:gd name="connsiteY508" fmla="*/ 31750 h 122429"/>
              <a:gd name="connsiteX509" fmla="*/ 17222753 w 17227413"/>
              <a:gd name="connsiteY509" fmla="*/ 99357 h 122429"/>
              <a:gd name="connsiteX510" fmla="*/ 17227413 w 17227413"/>
              <a:gd name="connsiteY510" fmla="*/ 122429 h 122429"/>
              <a:gd name="connsiteX511" fmla="*/ 2369 w 17227413"/>
              <a:gd name="connsiteY511" fmla="*/ 122429 h 122429"/>
              <a:gd name="connsiteX512" fmla="*/ 0 w 17227413"/>
              <a:gd name="connsiteY512" fmla="*/ 110694 h 122429"/>
              <a:gd name="connsiteX513" fmla="*/ 110695 w 17227413"/>
              <a:gd name="connsiteY513" fmla="*/ 0 h 122429"/>
              <a:gd name="connsiteX0" fmla="*/ 0 w 17227413"/>
              <a:gd name="connsiteY0" fmla="*/ 110694 h 202134"/>
              <a:gd name="connsiteX1" fmla="*/ 110695 w 17227413"/>
              <a:gd name="connsiteY1" fmla="*/ 0 h 202134"/>
              <a:gd name="connsiteX2" fmla="*/ 188968 w 17227413"/>
              <a:gd name="connsiteY2" fmla="*/ 32421 h 202134"/>
              <a:gd name="connsiteX3" fmla="*/ 196435 w 17227413"/>
              <a:gd name="connsiteY3" fmla="*/ 43496 h 202134"/>
              <a:gd name="connsiteX4" fmla="*/ 200955 w 17227413"/>
              <a:gd name="connsiteY4" fmla="*/ 40449 h 202134"/>
              <a:gd name="connsiteX5" fmla="*/ 244042 w 17227413"/>
              <a:gd name="connsiteY5" fmla="*/ 31750 h 202134"/>
              <a:gd name="connsiteX6" fmla="*/ 287129 w 17227413"/>
              <a:gd name="connsiteY6" fmla="*/ 40449 h 202134"/>
              <a:gd name="connsiteX7" fmla="*/ 292463 w 17227413"/>
              <a:gd name="connsiteY7" fmla="*/ 44044 h 202134"/>
              <a:gd name="connsiteX8" fmla="*/ 300300 w 17227413"/>
              <a:gd name="connsiteY8" fmla="*/ 32421 h 202134"/>
              <a:gd name="connsiteX9" fmla="*/ 378573 w 17227413"/>
              <a:gd name="connsiteY9" fmla="*/ 0 h 202134"/>
              <a:gd name="connsiteX10" fmla="*/ 456846 w 17227413"/>
              <a:gd name="connsiteY10" fmla="*/ 32421 h 202134"/>
              <a:gd name="connsiteX11" fmla="*/ 464313 w 17227413"/>
              <a:gd name="connsiteY11" fmla="*/ 43496 h 202134"/>
              <a:gd name="connsiteX12" fmla="*/ 468833 w 17227413"/>
              <a:gd name="connsiteY12" fmla="*/ 40449 h 202134"/>
              <a:gd name="connsiteX13" fmla="*/ 511920 w 17227413"/>
              <a:gd name="connsiteY13" fmla="*/ 31750 h 202134"/>
              <a:gd name="connsiteX14" fmla="*/ 555008 w 17227413"/>
              <a:gd name="connsiteY14" fmla="*/ 40449 h 202134"/>
              <a:gd name="connsiteX15" fmla="*/ 560341 w 17227413"/>
              <a:gd name="connsiteY15" fmla="*/ 44045 h 202134"/>
              <a:gd name="connsiteX16" fmla="*/ 568179 w 17227413"/>
              <a:gd name="connsiteY16" fmla="*/ 32421 h 202134"/>
              <a:gd name="connsiteX17" fmla="*/ 646452 w 17227413"/>
              <a:gd name="connsiteY17" fmla="*/ 0 h 202134"/>
              <a:gd name="connsiteX18" fmla="*/ 724725 w 17227413"/>
              <a:gd name="connsiteY18" fmla="*/ 32421 h 202134"/>
              <a:gd name="connsiteX19" fmla="*/ 732192 w 17227413"/>
              <a:gd name="connsiteY19" fmla="*/ 43496 h 202134"/>
              <a:gd name="connsiteX20" fmla="*/ 736712 w 17227413"/>
              <a:gd name="connsiteY20" fmla="*/ 40449 h 202134"/>
              <a:gd name="connsiteX21" fmla="*/ 779800 w 17227413"/>
              <a:gd name="connsiteY21" fmla="*/ 31750 h 202134"/>
              <a:gd name="connsiteX22" fmla="*/ 822887 w 17227413"/>
              <a:gd name="connsiteY22" fmla="*/ 40449 h 202134"/>
              <a:gd name="connsiteX23" fmla="*/ 828221 w 17227413"/>
              <a:gd name="connsiteY23" fmla="*/ 44045 h 202134"/>
              <a:gd name="connsiteX24" fmla="*/ 836058 w 17227413"/>
              <a:gd name="connsiteY24" fmla="*/ 32421 h 202134"/>
              <a:gd name="connsiteX25" fmla="*/ 914331 w 17227413"/>
              <a:gd name="connsiteY25" fmla="*/ 0 h 202134"/>
              <a:gd name="connsiteX26" fmla="*/ 992604 w 17227413"/>
              <a:gd name="connsiteY26" fmla="*/ 32421 h 202134"/>
              <a:gd name="connsiteX27" fmla="*/ 1000072 w 17227413"/>
              <a:gd name="connsiteY27" fmla="*/ 43496 h 202134"/>
              <a:gd name="connsiteX28" fmla="*/ 1004591 w 17227413"/>
              <a:gd name="connsiteY28" fmla="*/ 40449 h 202134"/>
              <a:gd name="connsiteX29" fmla="*/ 1047679 w 17227413"/>
              <a:gd name="connsiteY29" fmla="*/ 31750 h 202134"/>
              <a:gd name="connsiteX30" fmla="*/ 1090766 w 17227413"/>
              <a:gd name="connsiteY30" fmla="*/ 40449 h 202134"/>
              <a:gd name="connsiteX31" fmla="*/ 1096099 w 17227413"/>
              <a:gd name="connsiteY31" fmla="*/ 44045 h 202134"/>
              <a:gd name="connsiteX32" fmla="*/ 1103937 w 17227413"/>
              <a:gd name="connsiteY32" fmla="*/ 32421 h 202134"/>
              <a:gd name="connsiteX33" fmla="*/ 1182210 w 17227413"/>
              <a:gd name="connsiteY33" fmla="*/ 0 h 202134"/>
              <a:gd name="connsiteX34" fmla="*/ 1260483 w 17227413"/>
              <a:gd name="connsiteY34" fmla="*/ 32421 h 202134"/>
              <a:gd name="connsiteX35" fmla="*/ 1267950 w 17227413"/>
              <a:gd name="connsiteY35" fmla="*/ 43496 h 202134"/>
              <a:gd name="connsiteX36" fmla="*/ 1272470 w 17227413"/>
              <a:gd name="connsiteY36" fmla="*/ 40449 h 202134"/>
              <a:gd name="connsiteX37" fmla="*/ 1315557 w 17227413"/>
              <a:gd name="connsiteY37" fmla="*/ 31750 h 202134"/>
              <a:gd name="connsiteX38" fmla="*/ 1358645 w 17227413"/>
              <a:gd name="connsiteY38" fmla="*/ 40449 h 202134"/>
              <a:gd name="connsiteX39" fmla="*/ 1363978 w 17227413"/>
              <a:gd name="connsiteY39" fmla="*/ 44045 h 202134"/>
              <a:gd name="connsiteX40" fmla="*/ 1371815 w 17227413"/>
              <a:gd name="connsiteY40" fmla="*/ 32421 h 202134"/>
              <a:gd name="connsiteX41" fmla="*/ 1450090 w 17227413"/>
              <a:gd name="connsiteY41" fmla="*/ 0 h 202134"/>
              <a:gd name="connsiteX42" fmla="*/ 1528362 w 17227413"/>
              <a:gd name="connsiteY42" fmla="*/ 32421 h 202134"/>
              <a:gd name="connsiteX43" fmla="*/ 1535829 w 17227413"/>
              <a:gd name="connsiteY43" fmla="*/ 43496 h 202134"/>
              <a:gd name="connsiteX44" fmla="*/ 1540349 w 17227413"/>
              <a:gd name="connsiteY44" fmla="*/ 40449 h 202134"/>
              <a:gd name="connsiteX45" fmla="*/ 1583436 w 17227413"/>
              <a:gd name="connsiteY45" fmla="*/ 31750 h 202134"/>
              <a:gd name="connsiteX46" fmla="*/ 1626523 w 17227413"/>
              <a:gd name="connsiteY46" fmla="*/ 40449 h 202134"/>
              <a:gd name="connsiteX47" fmla="*/ 1631857 w 17227413"/>
              <a:gd name="connsiteY47" fmla="*/ 44044 h 202134"/>
              <a:gd name="connsiteX48" fmla="*/ 1639693 w 17227413"/>
              <a:gd name="connsiteY48" fmla="*/ 32421 h 202134"/>
              <a:gd name="connsiteX49" fmla="*/ 1717967 w 17227413"/>
              <a:gd name="connsiteY49" fmla="*/ 0 h 202134"/>
              <a:gd name="connsiteX50" fmla="*/ 1796240 w 17227413"/>
              <a:gd name="connsiteY50" fmla="*/ 32421 h 202134"/>
              <a:gd name="connsiteX51" fmla="*/ 1803707 w 17227413"/>
              <a:gd name="connsiteY51" fmla="*/ 43496 h 202134"/>
              <a:gd name="connsiteX52" fmla="*/ 1808226 w 17227413"/>
              <a:gd name="connsiteY52" fmla="*/ 40449 h 202134"/>
              <a:gd name="connsiteX53" fmla="*/ 1851313 w 17227413"/>
              <a:gd name="connsiteY53" fmla="*/ 31750 h 202134"/>
              <a:gd name="connsiteX54" fmla="*/ 1894401 w 17227413"/>
              <a:gd name="connsiteY54" fmla="*/ 40449 h 202134"/>
              <a:gd name="connsiteX55" fmla="*/ 1899734 w 17227413"/>
              <a:gd name="connsiteY55" fmla="*/ 44044 h 202134"/>
              <a:gd name="connsiteX56" fmla="*/ 1907571 w 17227413"/>
              <a:gd name="connsiteY56" fmla="*/ 32421 h 202134"/>
              <a:gd name="connsiteX57" fmla="*/ 1985842 w 17227413"/>
              <a:gd name="connsiteY57" fmla="*/ 0 h 202134"/>
              <a:gd name="connsiteX58" fmla="*/ 2064117 w 17227413"/>
              <a:gd name="connsiteY58" fmla="*/ 32421 h 202134"/>
              <a:gd name="connsiteX59" fmla="*/ 2071584 w 17227413"/>
              <a:gd name="connsiteY59" fmla="*/ 43496 h 202134"/>
              <a:gd name="connsiteX60" fmla="*/ 2076103 w 17227413"/>
              <a:gd name="connsiteY60" fmla="*/ 40449 h 202134"/>
              <a:gd name="connsiteX61" fmla="*/ 2119192 w 17227413"/>
              <a:gd name="connsiteY61" fmla="*/ 31750 h 202134"/>
              <a:gd name="connsiteX62" fmla="*/ 2162278 w 17227413"/>
              <a:gd name="connsiteY62" fmla="*/ 40449 h 202134"/>
              <a:gd name="connsiteX63" fmla="*/ 2167613 w 17227413"/>
              <a:gd name="connsiteY63" fmla="*/ 44045 h 202134"/>
              <a:gd name="connsiteX64" fmla="*/ 2175449 w 17227413"/>
              <a:gd name="connsiteY64" fmla="*/ 32421 h 202134"/>
              <a:gd name="connsiteX65" fmla="*/ 2253722 w 17227413"/>
              <a:gd name="connsiteY65" fmla="*/ 0 h 202134"/>
              <a:gd name="connsiteX66" fmla="*/ 2331995 w 17227413"/>
              <a:gd name="connsiteY66" fmla="*/ 32421 h 202134"/>
              <a:gd name="connsiteX67" fmla="*/ 2339461 w 17227413"/>
              <a:gd name="connsiteY67" fmla="*/ 43496 h 202134"/>
              <a:gd name="connsiteX68" fmla="*/ 2343982 w 17227413"/>
              <a:gd name="connsiteY68" fmla="*/ 40449 h 202134"/>
              <a:gd name="connsiteX69" fmla="*/ 2387070 w 17227413"/>
              <a:gd name="connsiteY69" fmla="*/ 31750 h 202134"/>
              <a:gd name="connsiteX70" fmla="*/ 2430156 w 17227413"/>
              <a:gd name="connsiteY70" fmla="*/ 40449 h 202134"/>
              <a:gd name="connsiteX71" fmla="*/ 2435491 w 17227413"/>
              <a:gd name="connsiteY71" fmla="*/ 44045 h 202134"/>
              <a:gd name="connsiteX72" fmla="*/ 2443327 w 17227413"/>
              <a:gd name="connsiteY72" fmla="*/ 32421 h 202134"/>
              <a:gd name="connsiteX73" fmla="*/ 2521601 w 17227413"/>
              <a:gd name="connsiteY73" fmla="*/ 0 h 202134"/>
              <a:gd name="connsiteX74" fmla="*/ 2599874 w 17227413"/>
              <a:gd name="connsiteY74" fmla="*/ 32421 h 202134"/>
              <a:gd name="connsiteX75" fmla="*/ 2607340 w 17227413"/>
              <a:gd name="connsiteY75" fmla="*/ 43496 h 202134"/>
              <a:gd name="connsiteX76" fmla="*/ 2611860 w 17227413"/>
              <a:gd name="connsiteY76" fmla="*/ 40449 h 202134"/>
              <a:gd name="connsiteX77" fmla="*/ 2654946 w 17227413"/>
              <a:gd name="connsiteY77" fmla="*/ 31750 h 202134"/>
              <a:gd name="connsiteX78" fmla="*/ 2698035 w 17227413"/>
              <a:gd name="connsiteY78" fmla="*/ 40449 h 202134"/>
              <a:gd name="connsiteX79" fmla="*/ 2703368 w 17227413"/>
              <a:gd name="connsiteY79" fmla="*/ 44045 h 202134"/>
              <a:gd name="connsiteX80" fmla="*/ 2711205 w 17227413"/>
              <a:gd name="connsiteY80" fmla="*/ 32421 h 202134"/>
              <a:gd name="connsiteX81" fmla="*/ 2789478 w 17227413"/>
              <a:gd name="connsiteY81" fmla="*/ 0 h 202134"/>
              <a:gd name="connsiteX82" fmla="*/ 2867751 w 17227413"/>
              <a:gd name="connsiteY82" fmla="*/ 32421 h 202134"/>
              <a:gd name="connsiteX83" fmla="*/ 2875218 w 17227413"/>
              <a:gd name="connsiteY83" fmla="*/ 43496 h 202134"/>
              <a:gd name="connsiteX84" fmla="*/ 2879738 w 17227413"/>
              <a:gd name="connsiteY84" fmla="*/ 40449 h 202134"/>
              <a:gd name="connsiteX85" fmla="*/ 2922826 w 17227413"/>
              <a:gd name="connsiteY85" fmla="*/ 31750 h 202134"/>
              <a:gd name="connsiteX86" fmla="*/ 2965913 w 17227413"/>
              <a:gd name="connsiteY86" fmla="*/ 40449 h 202134"/>
              <a:gd name="connsiteX87" fmla="*/ 2971248 w 17227413"/>
              <a:gd name="connsiteY87" fmla="*/ 44045 h 202134"/>
              <a:gd name="connsiteX88" fmla="*/ 2979084 w 17227413"/>
              <a:gd name="connsiteY88" fmla="*/ 32421 h 202134"/>
              <a:gd name="connsiteX89" fmla="*/ 3057357 w 17227413"/>
              <a:gd name="connsiteY89" fmla="*/ 0 h 202134"/>
              <a:gd name="connsiteX90" fmla="*/ 3135630 w 17227413"/>
              <a:gd name="connsiteY90" fmla="*/ 32421 h 202134"/>
              <a:gd name="connsiteX91" fmla="*/ 3143096 w 17227413"/>
              <a:gd name="connsiteY91" fmla="*/ 43496 h 202134"/>
              <a:gd name="connsiteX92" fmla="*/ 3147617 w 17227413"/>
              <a:gd name="connsiteY92" fmla="*/ 40449 h 202134"/>
              <a:gd name="connsiteX93" fmla="*/ 3190704 w 17227413"/>
              <a:gd name="connsiteY93" fmla="*/ 31750 h 202134"/>
              <a:gd name="connsiteX94" fmla="*/ 3233791 w 17227413"/>
              <a:gd name="connsiteY94" fmla="*/ 40449 h 202134"/>
              <a:gd name="connsiteX95" fmla="*/ 3239125 w 17227413"/>
              <a:gd name="connsiteY95" fmla="*/ 44045 h 202134"/>
              <a:gd name="connsiteX96" fmla="*/ 3246962 w 17227413"/>
              <a:gd name="connsiteY96" fmla="*/ 32421 h 202134"/>
              <a:gd name="connsiteX97" fmla="*/ 3325235 w 17227413"/>
              <a:gd name="connsiteY97" fmla="*/ 0 h 202134"/>
              <a:gd name="connsiteX98" fmla="*/ 3403507 w 17227413"/>
              <a:gd name="connsiteY98" fmla="*/ 32421 h 202134"/>
              <a:gd name="connsiteX99" fmla="*/ 3410974 w 17227413"/>
              <a:gd name="connsiteY99" fmla="*/ 43496 h 202134"/>
              <a:gd name="connsiteX100" fmla="*/ 3415494 w 17227413"/>
              <a:gd name="connsiteY100" fmla="*/ 40449 h 202134"/>
              <a:gd name="connsiteX101" fmla="*/ 3458582 w 17227413"/>
              <a:gd name="connsiteY101" fmla="*/ 31750 h 202134"/>
              <a:gd name="connsiteX102" fmla="*/ 3501667 w 17227413"/>
              <a:gd name="connsiteY102" fmla="*/ 40449 h 202134"/>
              <a:gd name="connsiteX103" fmla="*/ 3506999 w 17227413"/>
              <a:gd name="connsiteY103" fmla="*/ 44044 h 202134"/>
              <a:gd name="connsiteX104" fmla="*/ 3514835 w 17227413"/>
              <a:gd name="connsiteY104" fmla="*/ 32421 h 202134"/>
              <a:gd name="connsiteX105" fmla="*/ 3593106 w 17227413"/>
              <a:gd name="connsiteY105" fmla="*/ 0 h 202134"/>
              <a:gd name="connsiteX106" fmla="*/ 3671380 w 17227413"/>
              <a:gd name="connsiteY106" fmla="*/ 32421 h 202134"/>
              <a:gd name="connsiteX107" fmla="*/ 3678847 w 17227413"/>
              <a:gd name="connsiteY107" fmla="*/ 43497 h 202134"/>
              <a:gd name="connsiteX108" fmla="*/ 3683370 w 17227413"/>
              <a:gd name="connsiteY108" fmla="*/ 40449 h 202134"/>
              <a:gd name="connsiteX109" fmla="*/ 3726456 w 17227413"/>
              <a:gd name="connsiteY109" fmla="*/ 31750 h 202134"/>
              <a:gd name="connsiteX110" fmla="*/ 3769545 w 17227413"/>
              <a:gd name="connsiteY110" fmla="*/ 40449 h 202134"/>
              <a:gd name="connsiteX111" fmla="*/ 3774876 w 17227413"/>
              <a:gd name="connsiteY111" fmla="*/ 44043 h 202134"/>
              <a:gd name="connsiteX112" fmla="*/ 3782712 w 17227413"/>
              <a:gd name="connsiteY112" fmla="*/ 32421 h 202134"/>
              <a:gd name="connsiteX113" fmla="*/ 3860984 w 17227413"/>
              <a:gd name="connsiteY113" fmla="*/ 0 h 202134"/>
              <a:gd name="connsiteX114" fmla="*/ 3939258 w 17227413"/>
              <a:gd name="connsiteY114" fmla="*/ 32421 h 202134"/>
              <a:gd name="connsiteX115" fmla="*/ 3946725 w 17227413"/>
              <a:gd name="connsiteY115" fmla="*/ 43497 h 202134"/>
              <a:gd name="connsiteX116" fmla="*/ 3951248 w 17227413"/>
              <a:gd name="connsiteY116" fmla="*/ 40449 h 202134"/>
              <a:gd name="connsiteX117" fmla="*/ 3994334 w 17227413"/>
              <a:gd name="connsiteY117" fmla="*/ 31750 h 202134"/>
              <a:gd name="connsiteX118" fmla="*/ 4037423 w 17227413"/>
              <a:gd name="connsiteY118" fmla="*/ 40449 h 202134"/>
              <a:gd name="connsiteX119" fmla="*/ 4042755 w 17227413"/>
              <a:gd name="connsiteY119" fmla="*/ 44044 h 202134"/>
              <a:gd name="connsiteX120" fmla="*/ 4050590 w 17227413"/>
              <a:gd name="connsiteY120" fmla="*/ 32421 h 202134"/>
              <a:gd name="connsiteX121" fmla="*/ 4128863 w 17227413"/>
              <a:gd name="connsiteY121" fmla="*/ 0 h 202134"/>
              <a:gd name="connsiteX122" fmla="*/ 4207137 w 17227413"/>
              <a:gd name="connsiteY122" fmla="*/ 32421 h 202134"/>
              <a:gd name="connsiteX123" fmla="*/ 4214604 w 17227413"/>
              <a:gd name="connsiteY123" fmla="*/ 43497 h 202134"/>
              <a:gd name="connsiteX124" fmla="*/ 4219126 w 17227413"/>
              <a:gd name="connsiteY124" fmla="*/ 40449 h 202134"/>
              <a:gd name="connsiteX125" fmla="*/ 4262213 w 17227413"/>
              <a:gd name="connsiteY125" fmla="*/ 31750 h 202134"/>
              <a:gd name="connsiteX126" fmla="*/ 4305302 w 17227413"/>
              <a:gd name="connsiteY126" fmla="*/ 40449 h 202134"/>
              <a:gd name="connsiteX127" fmla="*/ 4310633 w 17227413"/>
              <a:gd name="connsiteY127" fmla="*/ 44043 h 202134"/>
              <a:gd name="connsiteX128" fmla="*/ 4318468 w 17227413"/>
              <a:gd name="connsiteY128" fmla="*/ 32421 h 202134"/>
              <a:gd name="connsiteX129" fmla="*/ 4396741 w 17227413"/>
              <a:gd name="connsiteY129" fmla="*/ 0 h 202134"/>
              <a:gd name="connsiteX130" fmla="*/ 4475015 w 17227413"/>
              <a:gd name="connsiteY130" fmla="*/ 32421 h 202134"/>
              <a:gd name="connsiteX131" fmla="*/ 4482482 w 17227413"/>
              <a:gd name="connsiteY131" fmla="*/ 43497 h 202134"/>
              <a:gd name="connsiteX132" fmla="*/ 4487004 w 17227413"/>
              <a:gd name="connsiteY132" fmla="*/ 40449 h 202134"/>
              <a:gd name="connsiteX133" fmla="*/ 4530091 w 17227413"/>
              <a:gd name="connsiteY133" fmla="*/ 31750 h 202134"/>
              <a:gd name="connsiteX134" fmla="*/ 4573180 w 17227413"/>
              <a:gd name="connsiteY134" fmla="*/ 40449 h 202134"/>
              <a:gd name="connsiteX135" fmla="*/ 4578511 w 17227413"/>
              <a:gd name="connsiteY135" fmla="*/ 44043 h 202134"/>
              <a:gd name="connsiteX136" fmla="*/ 4586346 w 17227413"/>
              <a:gd name="connsiteY136" fmla="*/ 32421 h 202134"/>
              <a:gd name="connsiteX137" fmla="*/ 4664619 w 17227413"/>
              <a:gd name="connsiteY137" fmla="*/ 0 h 202134"/>
              <a:gd name="connsiteX138" fmla="*/ 4742893 w 17227413"/>
              <a:gd name="connsiteY138" fmla="*/ 32421 h 202134"/>
              <a:gd name="connsiteX139" fmla="*/ 4750360 w 17227413"/>
              <a:gd name="connsiteY139" fmla="*/ 43497 h 202134"/>
              <a:gd name="connsiteX140" fmla="*/ 4754882 w 17227413"/>
              <a:gd name="connsiteY140" fmla="*/ 40449 h 202134"/>
              <a:gd name="connsiteX141" fmla="*/ 4797969 w 17227413"/>
              <a:gd name="connsiteY141" fmla="*/ 31750 h 202134"/>
              <a:gd name="connsiteX142" fmla="*/ 4841058 w 17227413"/>
              <a:gd name="connsiteY142" fmla="*/ 40449 h 202134"/>
              <a:gd name="connsiteX143" fmla="*/ 4846390 w 17227413"/>
              <a:gd name="connsiteY143" fmla="*/ 44044 h 202134"/>
              <a:gd name="connsiteX144" fmla="*/ 4854225 w 17227413"/>
              <a:gd name="connsiteY144" fmla="*/ 32421 h 202134"/>
              <a:gd name="connsiteX145" fmla="*/ 4932499 w 17227413"/>
              <a:gd name="connsiteY145" fmla="*/ 0 h 202134"/>
              <a:gd name="connsiteX146" fmla="*/ 5010772 w 17227413"/>
              <a:gd name="connsiteY146" fmla="*/ 32421 h 202134"/>
              <a:gd name="connsiteX147" fmla="*/ 5018239 w 17227413"/>
              <a:gd name="connsiteY147" fmla="*/ 43497 h 202134"/>
              <a:gd name="connsiteX148" fmla="*/ 5022761 w 17227413"/>
              <a:gd name="connsiteY148" fmla="*/ 40449 h 202134"/>
              <a:gd name="connsiteX149" fmla="*/ 5065848 w 17227413"/>
              <a:gd name="connsiteY149" fmla="*/ 31750 h 202134"/>
              <a:gd name="connsiteX150" fmla="*/ 5108937 w 17227413"/>
              <a:gd name="connsiteY150" fmla="*/ 40449 h 202134"/>
              <a:gd name="connsiteX151" fmla="*/ 5114268 w 17227413"/>
              <a:gd name="connsiteY151" fmla="*/ 44043 h 202134"/>
              <a:gd name="connsiteX152" fmla="*/ 5122103 w 17227413"/>
              <a:gd name="connsiteY152" fmla="*/ 32421 h 202134"/>
              <a:gd name="connsiteX153" fmla="*/ 5200376 w 17227413"/>
              <a:gd name="connsiteY153" fmla="*/ 0 h 202134"/>
              <a:gd name="connsiteX154" fmla="*/ 5278650 w 17227413"/>
              <a:gd name="connsiteY154" fmla="*/ 32421 h 202134"/>
              <a:gd name="connsiteX155" fmla="*/ 5286117 w 17227413"/>
              <a:gd name="connsiteY155" fmla="*/ 43497 h 202134"/>
              <a:gd name="connsiteX156" fmla="*/ 5290639 w 17227413"/>
              <a:gd name="connsiteY156" fmla="*/ 40449 h 202134"/>
              <a:gd name="connsiteX157" fmla="*/ 5333726 w 17227413"/>
              <a:gd name="connsiteY157" fmla="*/ 31750 h 202134"/>
              <a:gd name="connsiteX158" fmla="*/ 5376815 w 17227413"/>
              <a:gd name="connsiteY158" fmla="*/ 40449 h 202134"/>
              <a:gd name="connsiteX159" fmla="*/ 5382146 w 17227413"/>
              <a:gd name="connsiteY159" fmla="*/ 44043 h 202134"/>
              <a:gd name="connsiteX160" fmla="*/ 5389981 w 17227413"/>
              <a:gd name="connsiteY160" fmla="*/ 32421 h 202134"/>
              <a:gd name="connsiteX161" fmla="*/ 5468254 w 17227413"/>
              <a:gd name="connsiteY161" fmla="*/ 0 h 202134"/>
              <a:gd name="connsiteX162" fmla="*/ 5546528 w 17227413"/>
              <a:gd name="connsiteY162" fmla="*/ 32421 h 202134"/>
              <a:gd name="connsiteX163" fmla="*/ 5553995 w 17227413"/>
              <a:gd name="connsiteY163" fmla="*/ 43497 h 202134"/>
              <a:gd name="connsiteX164" fmla="*/ 5558517 w 17227413"/>
              <a:gd name="connsiteY164" fmla="*/ 40449 h 202134"/>
              <a:gd name="connsiteX165" fmla="*/ 5601604 w 17227413"/>
              <a:gd name="connsiteY165" fmla="*/ 31750 h 202134"/>
              <a:gd name="connsiteX166" fmla="*/ 5644693 w 17227413"/>
              <a:gd name="connsiteY166" fmla="*/ 40449 h 202134"/>
              <a:gd name="connsiteX167" fmla="*/ 5650025 w 17227413"/>
              <a:gd name="connsiteY167" fmla="*/ 44044 h 202134"/>
              <a:gd name="connsiteX168" fmla="*/ 5657860 w 17227413"/>
              <a:gd name="connsiteY168" fmla="*/ 32421 h 202134"/>
              <a:gd name="connsiteX169" fmla="*/ 5736134 w 17227413"/>
              <a:gd name="connsiteY169" fmla="*/ 0 h 202134"/>
              <a:gd name="connsiteX170" fmla="*/ 5814407 w 17227413"/>
              <a:gd name="connsiteY170" fmla="*/ 32421 h 202134"/>
              <a:gd name="connsiteX171" fmla="*/ 5821874 w 17227413"/>
              <a:gd name="connsiteY171" fmla="*/ 43497 h 202134"/>
              <a:gd name="connsiteX172" fmla="*/ 5826396 w 17227413"/>
              <a:gd name="connsiteY172" fmla="*/ 40449 h 202134"/>
              <a:gd name="connsiteX173" fmla="*/ 5869483 w 17227413"/>
              <a:gd name="connsiteY173" fmla="*/ 31750 h 202134"/>
              <a:gd name="connsiteX174" fmla="*/ 5912572 w 17227413"/>
              <a:gd name="connsiteY174" fmla="*/ 40449 h 202134"/>
              <a:gd name="connsiteX175" fmla="*/ 5917903 w 17227413"/>
              <a:gd name="connsiteY175" fmla="*/ 44043 h 202134"/>
              <a:gd name="connsiteX176" fmla="*/ 5925738 w 17227413"/>
              <a:gd name="connsiteY176" fmla="*/ 32421 h 202134"/>
              <a:gd name="connsiteX177" fmla="*/ 6004012 w 17227413"/>
              <a:gd name="connsiteY177" fmla="*/ 0 h 202134"/>
              <a:gd name="connsiteX178" fmla="*/ 6082285 w 17227413"/>
              <a:gd name="connsiteY178" fmla="*/ 32421 h 202134"/>
              <a:gd name="connsiteX179" fmla="*/ 6089752 w 17227413"/>
              <a:gd name="connsiteY179" fmla="*/ 43497 h 202134"/>
              <a:gd name="connsiteX180" fmla="*/ 6094274 w 17227413"/>
              <a:gd name="connsiteY180" fmla="*/ 40449 h 202134"/>
              <a:gd name="connsiteX181" fmla="*/ 6137361 w 17227413"/>
              <a:gd name="connsiteY181" fmla="*/ 31750 h 202134"/>
              <a:gd name="connsiteX182" fmla="*/ 6180450 w 17227413"/>
              <a:gd name="connsiteY182" fmla="*/ 40449 h 202134"/>
              <a:gd name="connsiteX183" fmla="*/ 6185781 w 17227413"/>
              <a:gd name="connsiteY183" fmla="*/ 44043 h 202134"/>
              <a:gd name="connsiteX184" fmla="*/ 6193616 w 17227413"/>
              <a:gd name="connsiteY184" fmla="*/ 32421 h 202134"/>
              <a:gd name="connsiteX185" fmla="*/ 6271890 w 17227413"/>
              <a:gd name="connsiteY185" fmla="*/ 0 h 202134"/>
              <a:gd name="connsiteX186" fmla="*/ 6350163 w 17227413"/>
              <a:gd name="connsiteY186" fmla="*/ 32421 h 202134"/>
              <a:gd name="connsiteX187" fmla="*/ 6357630 w 17227413"/>
              <a:gd name="connsiteY187" fmla="*/ 43497 h 202134"/>
              <a:gd name="connsiteX188" fmla="*/ 6362152 w 17227413"/>
              <a:gd name="connsiteY188" fmla="*/ 40449 h 202134"/>
              <a:gd name="connsiteX189" fmla="*/ 6405239 w 17227413"/>
              <a:gd name="connsiteY189" fmla="*/ 31750 h 202134"/>
              <a:gd name="connsiteX190" fmla="*/ 6448328 w 17227413"/>
              <a:gd name="connsiteY190" fmla="*/ 40449 h 202134"/>
              <a:gd name="connsiteX191" fmla="*/ 6453660 w 17227413"/>
              <a:gd name="connsiteY191" fmla="*/ 44044 h 202134"/>
              <a:gd name="connsiteX192" fmla="*/ 6461495 w 17227413"/>
              <a:gd name="connsiteY192" fmla="*/ 32421 h 202134"/>
              <a:gd name="connsiteX193" fmla="*/ 6539769 w 17227413"/>
              <a:gd name="connsiteY193" fmla="*/ 0 h 202134"/>
              <a:gd name="connsiteX194" fmla="*/ 6618042 w 17227413"/>
              <a:gd name="connsiteY194" fmla="*/ 32421 h 202134"/>
              <a:gd name="connsiteX195" fmla="*/ 6625509 w 17227413"/>
              <a:gd name="connsiteY195" fmla="*/ 43497 h 202134"/>
              <a:gd name="connsiteX196" fmla="*/ 6630031 w 17227413"/>
              <a:gd name="connsiteY196" fmla="*/ 40449 h 202134"/>
              <a:gd name="connsiteX197" fmla="*/ 6673119 w 17227413"/>
              <a:gd name="connsiteY197" fmla="*/ 31750 h 202134"/>
              <a:gd name="connsiteX198" fmla="*/ 6716207 w 17227413"/>
              <a:gd name="connsiteY198" fmla="*/ 40449 h 202134"/>
              <a:gd name="connsiteX199" fmla="*/ 6721538 w 17227413"/>
              <a:gd name="connsiteY199" fmla="*/ 44043 h 202134"/>
              <a:gd name="connsiteX200" fmla="*/ 6729373 w 17227413"/>
              <a:gd name="connsiteY200" fmla="*/ 32421 h 202134"/>
              <a:gd name="connsiteX201" fmla="*/ 6807647 w 17227413"/>
              <a:gd name="connsiteY201" fmla="*/ 0 h 202134"/>
              <a:gd name="connsiteX202" fmla="*/ 6885920 w 17227413"/>
              <a:gd name="connsiteY202" fmla="*/ 32421 h 202134"/>
              <a:gd name="connsiteX203" fmla="*/ 6893387 w 17227413"/>
              <a:gd name="connsiteY203" fmla="*/ 43497 h 202134"/>
              <a:gd name="connsiteX204" fmla="*/ 6897909 w 17227413"/>
              <a:gd name="connsiteY204" fmla="*/ 40449 h 202134"/>
              <a:gd name="connsiteX205" fmla="*/ 6940996 w 17227413"/>
              <a:gd name="connsiteY205" fmla="*/ 31750 h 202134"/>
              <a:gd name="connsiteX206" fmla="*/ 6984085 w 17227413"/>
              <a:gd name="connsiteY206" fmla="*/ 40449 h 202134"/>
              <a:gd name="connsiteX207" fmla="*/ 6989416 w 17227413"/>
              <a:gd name="connsiteY207" fmla="*/ 44043 h 202134"/>
              <a:gd name="connsiteX208" fmla="*/ 6997251 w 17227413"/>
              <a:gd name="connsiteY208" fmla="*/ 32421 h 202134"/>
              <a:gd name="connsiteX209" fmla="*/ 7075525 w 17227413"/>
              <a:gd name="connsiteY209" fmla="*/ 0 h 202134"/>
              <a:gd name="connsiteX210" fmla="*/ 7153798 w 17227413"/>
              <a:gd name="connsiteY210" fmla="*/ 32421 h 202134"/>
              <a:gd name="connsiteX211" fmla="*/ 7161265 w 17227413"/>
              <a:gd name="connsiteY211" fmla="*/ 43497 h 202134"/>
              <a:gd name="connsiteX212" fmla="*/ 7165787 w 17227413"/>
              <a:gd name="connsiteY212" fmla="*/ 40449 h 202134"/>
              <a:gd name="connsiteX213" fmla="*/ 7208874 w 17227413"/>
              <a:gd name="connsiteY213" fmla="*/ 31750 h 202134"/>
              <a:gd name="connsiteX214" fmla="*/ 7251963 w 17227413"/>
              <a:gd name="connsiteY214" fmla="*/ 40449 h 202134"/>
              <a:gd name="connsiteX215" fmla="*/ 7257294 w 17227413"/>
              <a:gd name="connsiteY215" fmla="*/ 44044 h 202134"/>
              <a:gd name="connsiteX216" fmla="*/ 7265130 w 17227413"/>
              <a:gd name="connsiteY216" fmla="*/ 32421 h 202134"/>
              <a:gd name="connsiteX217" fmla="*/ 7343404 w 17227413"/>
              <a:gd name="connsiteY217" fmla="*/ 0 h 202134"/>
              <a:gd name="connsiteX218" fmla="*/ 7421676 w 17227413"/>
              <a:gd name="connsiteY218" fmla="*/ 32421 h 202134"/>
              <a:gd name="connsiteX219" fmla="*/ 7429145 w 17227413"/>
              <a:gd name="connsiteY219" fmla="*/ 43497 h 202134"/>
              <a:gd name="connsiteX220" fmla="*/ 7433666 w 17227413"/>
              <a:gd name="connsiteY220" fmla="*/ 40449 h 202134"/>
              <a:gd name="connsiteX221" fmla="*/ 7476754 w 17227413"/>
              <a:gd name="connsiteY221" fmla="*/ 31750 h 202134"/>
              <a:gd name="connsiteX222" fmla="*/ 7519842 w 17227413"/>
              <a:gd name="connsiteY222" fmla="*/ 40449 h 202134"/>
              <a:gd name="connsiteX223" fmla="*/ 7525172 w 17227413"/>
              <a:gd name="connsiteY223" fmla="*/ 44043 h 202134"/>
              <a:gd name="connsiteX224" fmla="*/ 7533008 w 17227413"/>
              <a:gd name="connsiteY224" fmla="*/ 32421 h 202134"/>
              <a:gd name="connsiteX225" fmla="*/ 7611282 w 17227413"/>
              <a:gd name="connsiteY225" fmla="*/ 0 h 202134"/>
              <a:gd name="connsiteX226" fmla="*/ 7689554 w 17227413"/>
              <a:gd name="connsiteY226" fmla="*/ 32421 h 202134"/>
              <a:gd name="connsiteX227" fmla="*/ 7697022 w 17227413"/>
              <a:gd name="connsiteY227" fmla="*/ 43497 h 202134"/>
              <a:gd name="connsiteX228" fmla="*/ 7701544 w 17227413"/>
              <a:gd name="connsiteY228" fmla="*/ 40449 h 202134"/>
              <a:gd name="connsiteX229" fmla="*/ 7744631 w 17227413"/>
              <a:gd name="connsiteY229" fmla="*/ 31750 h 202134"/>
              <a:gd name="connsiteX230" fmla="*/ 7787718 w 17227413"/>
              <a:gd name="connsiteY230" fmla="*/ 40449 h 202134"/>
              <a:gd name="connsiteX231" fmla="*/ 7793050 w 17227413"/>
              <a:gd name="connsiteY231" fmla="*/ 44043 h 202134"/>
              <a:gd name="connsiteX232" fmla="*/ 7800886 w 17227413"/>
              <a:gd name="connsiteY232" fmla="*/ 32421 h 202134"/>
              <a:gd name="connsiteX233" fmla="*/ 7879159 w 17227413"/>
              <a:gd name="connsiteY233" fmla="*/ 0 h 202134"/>
              <a:gd name="connsiteX234" fmla="*/ 7957432 w 17227413"/>
              <a:gd name="connsiteY234" fmla="*/ 32421 h 202134"/>
              <a:gd name="connsiteX235" fmla="*/ 7964900 w 17227413"/>
              <a:gd name="connsiteY235" fmla="*/ 43497 h 202134"/>
              <a:gd name="connsiteX236" fmla="*/ 7969422 w 17227413"/>
              <a:gd name="connsiteY236" fmla="*/ 40449 h 202134"/>
              <a:gd name="connsiteX237" fmla="*/ 8012509 w 17227413"/>
              <a:gd name="connsiteY237" fmla="*/ 31750 h 202134"/>
              <a:gd name="connsiteX238" fmla="*/ 8055596 w 17227413"/>
              <a:gd name="connsiteY238" fmla="*/ 40449 h 202134"/>
              <a:gd name="connsiteX239" fmla="*/ 8060929 w 17227413"/>
              <a:gd name="connsiteY239" fmla="*/ 44044 h 202134"/>
              <a:gd name="connsiteX240" fmla="*/ 8068765 w 17227413"/>
              <a:gd name="connsiteY240" fmla="*/ 32421 h 202134"/>
              <a:gd name="connsiteX241" fmla="*/ 8147038 w 17227413"/>
              <a:gd name="connsiteY241" fmla="*/ 0 h 202134"/>
              <a:gd name="connsiteX242" fmla="*/ 8225311 w 17227413"/>
              <a:gd name="connsiteY242" fmla="*/ 32421 h 202134"/>
              <a:gd name="connsiteX243" fmla="*/ 8232779 w 17227413"/>
              <a:gd name="connsiteY243" fmla="*/ 43497 h 202134"/>
              <a:gd name="connsiteX244" fmla="*/ 8237301 w 17227413"/>
              <a:gd name="connsiteY244" fmla="*/ 40449 h 202134"/>
              <a:gd name="connsiteX245" fmla="*/ 8280388 w 17227413"/>
              <a:gd name="connsiteY245" fmla="*/ 31750 h 202134"/>
              <a:gd name="connsiteX246" fmla="*/ 8323475 w 17227413"/>
              <a:gd name="connsiteY246" fmla="*/ 40449 h 202134"/>
              <a:gd name="connsiteX247" fmla="*/ 8328801 w 17227413"/>
              <a:gd name="connsiteY247" fmla="*/ 44040 h 202134"/>
              <a:gd name="connsiteX248" fmla="*/ 8336635 w 17227413"/>
              <a:gd name="connsiteY248" fmla="*/ 32421 h 202134"/>
              <a:gd name="connsiteX249" fmla="*/ 8414908 w 17227413"/>
              <a:gd name="connsiteY249" fmla="*/ 0 h 202134"/>
              <a:gd name="connsiteX250" fmla="*/ 8493181 w 17227413"/>
              <a:gd name="connsiteY250" fmla="*/ 32421 h 202134"/>
              <a:gd name="connsiteX251" fmla="*/ 8500649 w 17227413"/>
              <a:gd name="connsiteY251" fmla="*/ 43497 h 202134"/>
              <a:gd name="connsiteX252" fmla="*/ 8505171 w 17227413"/>
              <a:gd name="connsiteY252" fmla="*/ 40449 h 202134"/>
              <a:gd name="connsiteX253" fmla="*/ 8548258 w 17227413"/>
              <a:gd name="connsiteY253" fmla="*/ 31750 h 202134"/>
              <a:gd name="connsiteX254" fmla="*/ 8591346 w 17227413"/>
              <a:gd name="connsiteY254" fmla="*/ 40449 h 202134"/>
              <a:gd name="connsiteX255" fmla="*/ 8596958 w 17227413"/>
              <a:gd name="connsiteY255" fmla="*/ 44233 h 202134"/>
              <a:gd name="connsiteX256" fmla="*/ 8604922 w 17227413"/>
              <a:gd name="connsiteY256" fmla="*/ 32422 h 202134"/>
              <a:gd name="connsiteX257" fmla="*/ 8683195 w 17227413"/>
              <a:gd name="connsiteY257" fmla="*/ 0 h 202134"/>
              <a:gd name="connsiteX258" fmla="*/ 8761468 w 17227413"/>
              <a:gd name="connsiteY258" fmla="*/ 32421 h 202134"/>
              <a:gd name="connsiteX259" fmla="*/ 8768935 w 17227413"/>
              <a:gd name="connsiteY259" fmla="*/ 43496 h 202134"/>
              <a:gd name="connsiteX260" fmla="*/ 8773455 w 17227413"/>
              <a:gd name="connsiteY260" fmla="*/ 40449 h 202134"/>
              <a:gd name="connsiteX261" fmla="*/ 8816542 w 17227413"/>
              <a:gd name="connsiteY261" fmla="*/ 31750 h 202134"/>
              <a:gd name="connsiteX262" fmla="*/ 8859629 w 17227413"/>
              <a:gd name="connsiteY262" fmla="*/ 40449 h 202134"/>
              <a:gd name="connsiteX263" fmla="*/ 8864963 w 17227413"/>
              <a:gd name="connsiteY263" fmla="*/ 44044 h 202134"/>
              <a:gd name="connsiteX264" fmla="*/ 8872800 w 17227413"/>
              <a:gd name="connsiteY264" fmla="*/ 32421 h 202134"/>
              <a:gd name="connsiteX265" fmla="*/ 8951073 w 17227413"/>
              <a:gd name="connsiteY265" fmla="*/ 0 h 202134"/>
              <a:gd name="connsiteX266" fmla="*/ 9029346 w 17227413"/>
              <a:gd name="connsiteY266" fmla="*/ 32421 h 202134"/>
              <a:gd name="connsiteX267" fmla="*/ 9036813 w 17227413"/>
              <a:gd name="connsiteY267" fmla="*/ 43496 h 202134"/>
              <a:gd name="connsiteX268" fmla="*/ 9041333 w 17227413"/>
              <a:gd name="connsiteY268" fmla="*/ 40449 h 202134"/>
              <a:gd name="connsiteX269" fmla="*/ 9084420 w 17227413"/>
              <a:gd name="connsiteY269" fmla="*/ 31750 h 202134"/>
              <a:gd name="connsiteX270" fmla="*/ 9127508 w 17227413"/>
              <a:gd name="connsiteY270" fmla="*/ 40449 h 202134"/>
              <a:gd name="connsiteX271" fmla="*/ 9132841 w 17227413"/>
              <a:gd name="connsiteY271" fmla="*/ 44045 h 202134"/>
              <a:gd name="connsiteX272" fmla="*/ 9140679 w 17227413"/>
              <a:gd name="connsiteY272" fmla="*/ 32421 h 202134"/>
              <a:gd name="connsiteX273" fmla="*/ 9218952 w 17227413"/>
              <a:gd name="connsiteY273" fmla="*/ 0 h 202134"/>
              <a:gd name="connsiteX274" fmla="*/ 9297225 w 17227413"/>
              <a:gd name="connsiteY274" fmla="*/ 32421 h 202134"/>
              <a:gd name="connsiteX275" fmla="*/ 9304692 w 17227413"/>
              <a:gd name="connsiteY275" fmla="*/ 43496 h 202134"/>
              <a:gd name="connsiteX276" fmla="*/ 9309212 w 17227413"/>
              <a:gd name="connsiteY276" fmla="*/ 40449 h 202134"/>
              <a:gd name="connsiteX277" fmla="*/ 9352300 w 17227413"/>
              <a:gd name="connsiteY277" fmla="*/ 31750 h 202134"/>
              <a:gd name="connsiteX278" fmla="*/ 9395387 w 17227413"/>
              <a:gd name="connsiteY278" fmla="*/ 40449 h 202134"/>
              <a:gd name="connsiteX279" fmla="*/ 9400721 w 17227413"/>
              <a:gd name="connsiteY279" fmla="*/ 44045 h 202134"/>
              <a:gd name="connsiteX280" fmla="*/ 9408558 w 17227413"/>
              <a:gd name="connsiteY280" fmla="*/ 32421 h 202134"/>
              <a:gd name="connsiteX281" fmla="*/ 9486831 w 17227413"/>
              <a:gd name="connsiteY281" fmla="*/ 0 h 202134"/>
              <a:gd name="connsiteX282" fmla="*/ 9565104 w 17227413"/>
              <a:gd name="connsiteY282" fmla="*/ 32421 h 202134"/>
              <a:gd name="connsiteX283" fmla="*/ 9572572 w 17227413"/>
              <a:gd name="connsiteY283" fmla="*/ 43496 h 202134"/>
              <a:gd name="connsiteX284" fmla="*/ 9577091 w 17227413"/>
              <a:gd name="connsiteY284" fmla="*/ 40449 h 202134"/>
              <a:gd name="connsiteX285" fmla="*/ 9620179 w 17227413"/>
              <a:gd name="connsiteY285" fmla="*/ 31750 h 202134"/>
              <a:gd name="connsiteX286" fmla="*/ 9663266 w 17227413"/>
              <a:gd name="connsiteY286" fmla="*/ 40449 h 202134"/>
              <a:gd name="connsiteX287" fmla="*/ 9668599 w 17227413"/>
              <a:gd name="connsiteY287" fmla="*/ 44045 h 202134"/>
              <a:gd name="connsiteX288" fmla="*/ 9676437 w 17227413"/>
              <a:gd name="connsiteY288" fmla="*/ 32421 h 202134"/>
              <a:gd name="connsiteX289" fmla="*/ 9754710 w 17227413"/>
              <a:gd name="connsiteY289" fmla="*/ 0 h 202134"/>
              <a:gd name="connsiteX290" fmla="*/ 9832983 w 17227413"/>
              <a:gd name="connsiteY290" fmla="*/ 32421 h 202134"/>
              <a:gd name="connsiteX291" fmla="*/ 9840450 w 17227413"/>
              <a:gd name="connsiteY291" fmla="*/ 43496 h 202134"/>
              <a:gd name="connsiteX292" fmla="*/ 9844970 w 17227413"/>
              <a:gd name="connsiteY292" fmla="*/ 40449 h 202134"/>
              <a:gd name="connsiteX293" fmla="*/ 9888057 w 17227413"/>
              <a:gd name="connsiteY293" fmla="*/ 31750 h 202134"/>
              <a:gd name="connsiteX294" fmla="*/ 9931145 w 17227413"/>
              <a:gd name="connsiteY294" fmla="*/ 40449 h 202134"/>
              <a:gd name="connsiteX295" fmla="*/ 9936478 w 17227413"/>
              <a:gd name="connsiteY295" fmla="*/ 44045 h 202134"/>
              <a:gd name="connsiteX296" fmla="*/ 9944315 w 17227413"/>
              <a:gd name="connsiteY296" fmla="*/ 32421 h 202134"/>
              <a:gd name="connsiteX297" fmla="*/ 10022590 w 17227413"/>
              <a:gd name="connsiteY297" fmla="*/ 0 h 202134"/>
              <a:gd name="connsiteX298" fmla="*/ 10100862 w 17227413"/>
              <a:gd name="connsiteY298" fmla="*/ 32421 h 202134"/>
              <a:gd name="connsiteX299" fmla="*/ 10108329 w 17227413"/>
              <a:gd name="connsiteY299" fmla="*/ 43496 h 202134"/>
              <a:gd name="connsiteX300" fmla="*/ 10112849 w 17227413"/>
              <a:gd name="connsiteY300" fmla="*/ 40449 h 202134"/>
              <a:gd name="connsiteX301" fmla="*/ 10155936 w 17227413"/>
              <a:gd name="connsiteY301" fmla="*/ 31750 h 202134"/>
              <a:gd name="connsiteX302" fmla="*/ 10199023 w 17227413"/>
              <a:gd name="connsiteY302" fmla="*/ 40449 h 202134"/>
              <a:gd name="connsiteX303" fmla="*/ 10204357 w 17227413"/>
              <a:gd name="connsiteY303" fmla="*/ 44044 h 202134"/>
              <a:gd name="connsiteX304" fmla="*/ 10212193 w 17227413"/>
              <a:gd name="connsiteY304" fmla="*/ 32421 h 202134"/>
              <a:gd name="connsiteX305" fmla="*/ 10290467 w 17227413"/>
              <a:gd name="connsiteY305" fmla="*/ 0 h 202134"/>
              <a:gd name="connsiteX306" fmla="*/ 10368740 w 17227413"/>
              <a:gd name="connsiteY306" fmla="*/ 32421 h 202134"/>
              <a:gd name="connsiteX307" fmla="*/ 10376207 w 17227413"/>
              <a:gd name="connsiteY307" fmla="*/ 43496 h 202134"/>
              <a:gd name="connsiteX308" fmla="*/ 10380726 w 17227413"/>
              <a:gd name="connsiteY308" fmla="*/ 40449 h 202134"/>
              <a:gd name="connsiteX309" fmla="*/ 10423813 w 17227413"/>
              <a:gd name="connsiteY309" fmla="*/ 31750 h 202134"/>
              <a:gd name="connsiteX310" fmla="*/ 10466901 w 17227413"/>
              <a:gd name="connsiteY310" fmla="*/ 40449 h 202134"/>
              <a:gd name="connsiteX311" fmla="*/ 10472234 w 17227413"/>
              <a:gd name="connsiteY311" fmla="*/ 44044 h 202134"/>
              <a:gd name="connsiteX312" fmla="*/ 10480071 w 17227413"/>
              <a:gd name="connsiteY312" fmla="*/ 32421 h 202134"/>
              <a:gd name="connsiteX313" fmla="*/ 10558342 w 17227413"/>
              <a:gd name="connsiteY313" fmla="*/ 0 h 202134"/>
              <a:gd name="connsiteX314" fmla="*/ 10636617 w 17227413"/>
              <a:gd name="connsiteY314" fmla="*/ 32421 h 202134"/>
              <a:gd name="connsiteX315" fmla="*/ 10644084 w 17227413"/>
              <a:gd name="connsiteY315" fmla="*/ 43496 h 202134"/>
              <a:gd name="connsiteX316" fmla="*/ 10648603 w 17227413"/>
              <a:gd name="connsiteY316" fmla="*/ 40449 h 202134"/>
              <a:gd name="connsiteX317" fmla="*/ 10691692 w 17227413"/>
              <a:gd name="connsiteY317" fmla="*/ 31750 h 202134"/>
              <a:gd name="connsiteX318" fmla="*/ 10734778 w 17227413"/>
              <a:gd name="connsiteY318" fmla="*/ 40449 h 202134"/>
              <a:gd name="connsiteX319" fmla="*/ 10740113 w 17227413"/>
              <a:gd name="connsiteY319" fmla="*/ 44045 h 202134"/>
              <a:gd name="connsiteX320" fmla="*/ 10747949 w 17227413"/>
              <a:gd name="connsiteY320" fmla="*/ 32421 h 202134"/>
              <a:gd name="connsiteX321" fmla="*/ 10826222 w 17227413"/>
              <a:gd name="connsiteY321" fmla="*/ 0 h 202134"/>
              <a:gd name="connsiteX322" fmla="*/ 10904495 w 17227413"/>
              <a:gd name="connsiteY322" fmla="*/ 32421 h 202134"/>
              <a:gd name="connsiteX323" fmla="*/ 10911961 w 17227413"/>
              <a:gd name="connsiteY323" fmla="*/ 43496 h 202134"/>
              <a:gd name="connsiteX324" fmla="*/ 10916482 w 17227413"/>
              <a:gd name="connsiteY324" fmla="*/ 40449 h 202134"/>
              <a:gd name="connsiteX325" fmla="*/ 10959570 w 17227413"/>
              <a:gd name="connsiteY325" fmla="*/ 31750 h 202134"/>
              <a:gd name="connsiteX326" fmla="*/ 11002656 w 17227413"/>
              <a:gd name="connsiteY326" fmla="*/ 40449 h 202134"/>
              <a:gd name="connsiteX327" fmla="*/ 11007991 w 17227413"/>
              <a:gd name="connsiteY327" fmla="*/ 44045 h 202134"/>
              <a:gd name="connsiteX328" fmla="*/ 11015827 w 17227413"/>
              <a:gd name="connsiteY328" fmla="*/ 32421 h 202134"/>
              <a:gd name="connsiteX329" fmla="*/ 11094101 w 17227413"/>
              <a:gd name="connsiteY329" fmla="*/ 0 h 202134"/>
              <a:gd name="connsiteX330" fmla="*/ 11172374 w 17227413"/>
              <a:gd name="connsiteY330" fmla="*/ 32421 h 202134"/>
              <a:gd name="connsiteX331" fmla="*/ 11179840 w 17227413"/>
              <a:gd name="connsiteY331" fmla="*/ 43496 h 202134"/>
              <a:gd name="connsiteX332" fmla="*/ 11184360 w 17227413"/>
              <a:gd name="connsiteY332" fmla="*/ 40449 h 202134"/>
              <a:gd name="connsiteX333" fmla="*/ 11227446 w 17227413"/>
              <a:gd name="connsiteY333" fmla="*/ 31750 h 202134"/>
              <a:gd name="connsiteX334" fmla="*/ 11270535 w 17227413"/>
              <a:gd name="connsiteY334" fmla="*/ 40449 h 202134"/>
              <a:gd name="connsiteX335" fmla="*/ 11275868 w 17227413"/>
              <a:gd name="connsiteY335" fmla="*/ 44045 h 202134"/>
              <a:gd name="connsiteX336" fmla="*/ 11283705 w 17227413"/>
              <a:gd name="connsiteY336" fmla="*/ 32421 h 202134"/>
              <a:gd name="connsiteX337" fmla="*/ 11361978 w 17227413"/>
              <a:gd name="connsiteY337" fmla="*/ 0 h 202134"/>
              <a:gd name="connsiteX338" fmla="*/ 11440251 w 17227413"/>
              <a:gd name="connsiteY338" fmla="*/ 32421 h 202134"/>
              <a:gd name="connsiteX339" fmla="*/ 11447718 w 17227413"/>
              <a:gd name="connsiteY339" fmla="*/ 43496 h 202134"/>
              <a:gd name="connsiteX340" fmla="*/ 11452238 w 17227413"/>
              <a:gd name="connsiteY340" fmla="*/ 40449 h 202134"/>
              <a:gd name="connsiteX341" fmla="*/ 11495326 w 17227413"/>
              <a:gd name="connsiteY341" fmla="*/ 31750 h 202134"/>
              <a:gd name="connsiteX342" fmla="*/ 11538413 w 17227413"/>
              <a:gd name="connsiteY342" fmla="*/ 40449 h 202134"/>
              <a:gd name="connsiteX343" fmla="*/ 11543748 w 17227413"/>
              <a:gd name="connsiteY343" fmla="*/ 44045 h 202134"/>
              <a:gd name="connsiteX344" fmla="*/ 11551584 w 17227413"/>
              <a:gd name="connsiteY344" fmla="*/ 32421 h 202134"/>
              <a:gd name="connsiteX345" fmla="*/ 11629857 w 17227413"/>
              <a:gd name="connsiteY345" fmla="*/ 0 h 202134"/>
              <a:gd name="connsiteX346" fmla="*/ 11708130 w 17227413"/>
              <a:gd name="connsiteY346" fmla="*/ 32421 h 202134"/>
              <a:gd name="connsiteX347" fmla="*/ 11715596 w 17227413"/>
              <a:gd name="connsiteY347" fmla="*/ 43496 h 202134"/>
              <a:gd name="connsiteX348" fmla="*/ 11720117 w 17227413"/>
              <a:gd name="connsiteY348" fmla="*/ 40449 h 202134"/>
              <a:gd name="connsiteX349" fmla="*/ 11763204 w 17227413"/>
              <a:gd name="connsiteY349" fmla="*/ 31750 h 202134"/>
              <a:gd name="connsiteX350" fmla="*/ 11806291 w 17227413"/>
              <a:gd name="connsiteY350" fmla="*/ 40449 h 202134"/>
              <a:gd name="connsiteX351" fmla="*/ 11811625 w 17227413"/>
              <a:gd name="connsiteY351" fmla="*/ 44045 h 202134"/>
              <a:gd name="connsiteX352" fmla="*/ 11819462 w 17227413"/>
              <a:gd name="connsiteY352" fmla="*/ 32421 h 202134"/>
              <a:gd name="connsiteX353" fmla="*/ 11897735 w 17227413"/>
              <a:gd name="connsiteY353" fmla="*/ 0 h 202134"/>
              <a:gd name="connsiteX354" fmla="*/ 11976007 w 17227413"/>
              <a:gd name="connsiteY354" fmla="*/ 32421 h 202134"/>
              <a:gd name="connsiteX355" fmla="*/ 11983474 w 17227413"/>
              <a:gd name="connsiteY355" fmla="*/ 43496 h 202134"/>
              <a:gd name="connsiteX356" fmla="*/ 11987994 w 17227413"/>
              <a:gd name="connsiteY356" fmla="*/ 40449 h 202134"/>
              <a:gd name="connsiteX357" fmla="*/ 12031082 w 17227413"/>
              <a:gd name="connsiteY357" fmla="*/ 31750 h 202134"/>
              <a:gd name="connsiteX358" fmla="*/ 12074166 w 17227413"/>
              <a:gd name="connsiteY358" fmla="*/ 40449 h 202134"/>
              <a:gd name="connsiteX359" fmla="*/ 12079498 w 17227413"/>
              <a:gd name="connsiteY359" fmla="*/ 44044 h 202134"/>
              <a:gd name="connsiteX360" fmla="*/ 12087335 w 17227413"/>
              <a:gd name="connsiteY360" fmla="*/ 32421 h 202134"/>
              <a:gd name="connsiteX361" fmla="*/ 12165606 w 17227413"/>
              <a:gd name="connsiteY361" fmla="*/ 0 h 202134"/>
              <a:gd name="connsiteX362" fmla="*/ 12243879 w 17227413"/>
              <a:gd name="connsiteY362" fmla="*/ 32421 h 202134"/>
              <a:gd name="connsiteX363" fmla="*/ 12251347 w 17227413"/>
              <a:gd name="connsiteY363" fmla="*/ 43497 h 202134"/>
              <a:gd name="connsiteX364" fmla="*/ 12255869 w 17227413"/>
              <a:gd name="connsiteY364" fmla="*/ 40449 h 202134"/>
              <a:gd name="connsiteX365" fmla="*/ 12298956 w 17227413"/>
              <a:gd name="connsiteY365" fmla="*/ 31750 h 202134"/>
              <a:gd name="connsiteX366" fmla="*/ 12342044 w 17227413"/>
              <a:gd name="connsiteY366" fmla="*/ 40449 h 202134"/>
              <a:gd name="connsiteX367" fmla="*/ 12347375 w 17227413"/>
              <a:gd name="connsiteY367" fmla="*/ 44043 h 202134"/>
              <a:gd name="connsiteX368" fmla="*/ 12355211 w 17227413"/>
              <a:gd name="connsiteY368" fmla="*/ 32421 h 202134"/>
              <a:gd name="connsiteX369" fmla="*/ 12433484 w 17227413"/>
              <a:gd name="connsiteY369" fmla="*/ 0 h 202134"/>
              <a:gd name="connsiteX370" fmla="*/ 12511757 w 17227413"/>
              <a:gd name="connsiteY370" fmla="*/ 32421 h 202134"/>
              <a:gd name="connsiteX371" fmla="*/ 12519225 w 17227413"/>
              <a:gd name="connsiteY371" fmla="*/ 43497 h 202134"/>
              <a:gd name="connsiteX372" fmla="*/ 12523747 w 17227413"/>
              <a:gd name="connsiteY372" fmla="*/ 40449 h 202134"/>
              <a:gd name="connsiteX373" fmla="*/ 12566834 w 17227413"/>
              <a:gd name="connsiteY373" fmla="*/ 31750 h 202134"/>
              <a:gd name="connsiteX374" fmla="*/ 12609922 w 17227413"/>
              <a:gd name="connsiteY374" fmla="*/ 40449 h 202134"/>
              <a:gd name="connsiteX375" fmla="*/ 12615254 w 17227413"/>
              <a:gd name="connsiteY375" fmla="*/ 44044 h 202134"/>
              <a:gd name="connsiteX376" fmla="*/ 12623090 w 17227413"/>
              <a:gd name="connsiteY376" fmla="*/ 32421 h 202134"/>
              <a:gd name="connsiteX377" fmla="*/ 12701363 w 17227413"/>
              <a:gd name="connsiteY377" fmla="*/ 0 h 202134"/>
              <a:gd name="connsiteX378" fmla="*/ 12779636 w 17227413"/>
              <a:gd name="connsiteY378" fmla="*/ 32421 h 202134"/>
              <a:gd name="connsiteX379" fmla="*/ 12787104 w 17227413"/>
              <a:gd name="connsiteY379" fmla="*/ 43497 h 202134"/>
              <a:gd name="connsiteX380" fmla="*/ 12791626 w 17227413"/>
              <a:gd name="connsiteY380" fmla="*/ 40449 h 202134"/>
              <a:gd name="connsiteX381" fmla="*/ 12834713 w 17227413"/>
              <a:gd name="connsiteY381" fmla="*/ 31750 h 202134"/>
              <a:gd name="connsiteX382" fmla="*/ 12877801 w 17227413"/>
              <a:gd name="connsiteY382" fmla="*/ 40449 h 202134"/>
              <a:gd name="connsiteX383" fmla="*/ 12883132 w 17227413"/>
              <a:gd name="connsiteY383" fmla="*/ 44043 h 202134"/>
              <a:gd name="connsiteX384" fmla="*/ 12890968 w 17227413"/>
              <a:gd name="connsiteY384" fmla="*/ 32421 h 202134"/>
              <a:gd name="connsiteX385" fmla="*/ 12969241 w 17227413"/>
              <a:gd name="connsiteY385" fmla="*/ 0 h 202134"/>
              <a:gd name="connsiteX386" fmla="*/ 13047514 w 17227413"/>
              <a:gd name="connsiteY386" fmla="*/ 32421 h 202134"/>
              <a:gd name="connsiteX387" fmla="*/ 13054982 w 17227413"/>
              <a:gd name="connsiteY387" fmla="*/ 43497 h 202134"/>
              <a:gd name="connsiteX388" fmla="*/ 13059504 w 17227413"/>
              <a:gd name="connsiteY388" fmla="*/ 40449 h 202134"/>
              <a:gd name="connsiteX389" fmla="*/ 13102591 w 17227413"/>
              <a:gd name="connsiteY389" fmla="*/ 31750 h 202134"/>
              <a:gd name="connsiteX390" fmla="*/ 13145679 w 17227413"/>
              <a:gd name="connsiteY390" fmla="*/ 40449 h 202134"/>
              <a:gd name="connsiteX391" fmla="*/ 13151010 w 17227413"/>
              <a:gd name="connsiteY391" fmla="*/ 44043 h 202134"/>
              <a:gd name="connsiteX392" fmla="*/ 13158846 w 17227413"/>
              <a:gd name="connsiteY392" fmla="*/ 32421 h 202134"/>
              <a:gd name="connsiteX393" fmla="*/ 13237119 w 17227413"/>
              <a:gd name="connsiteY393" fmla="*/ 0 h 202134"/>
              <a:gd name="connsiteX394" fmla="*/ 13315392 w 17227413"/>
              <a:gd name="connsiteY394" fmla="*/ 32421 h 202134"/>
              <a:gd name="connsiteX395" fmla="*/ 13322860 w 17227413"/>
              <a:gd name="connsiteY395" fmla="*/ 43497 h 202134"/>
              <a:gd name="connsiteX396" fmla="*/ 13327382 w 17227413"/>
              <a:gd name="connsiteY396" fmla="*/ 40449 h 202134"/>
              <a:gd name="connsiteX397" fmla="*/ 13370469 w 17227413"/>
              <a:gd name="connsiteY397" fmla="*/ 31750 h 202134"/>
              <a:gd name="connsiteX398" fmla="*/ 13413557 w 17227413"/>
              <a:gd name="connsiteY398" fmla="*/ 40449 h 202134"/>
              <a:gd name="connsiteX399" fmla="*/ 13418889 w 17227413"/>
              <a:gd name="connsiteY399" fmla="*/ 44044 h 202134"/>
              <a:gd name="connsiteX400" fmla="*/ 13426725 w 17227413"/>
              <a:gd name="connsiteY400" fmla="*/ 32421 h 202134"/>
              <a:gd name="connsiteX401" fmla="*/ 13504998 w 17227413"/>
              <a:gd name="connsiteY401" fmla="*/ 0 h 202134"/>
              <a:gd name="connsiteX402" fmla="*/ 13583271 w 17227413"/>
              <a:gd name="connsiteY402" fmla="*/ 32421 h 202134"/>
              <a:gd name="connsiteX403" fmla="*/ 13590739 w 17227413"/>
              <a:gd name="connsiteY403" fmla="*/ 43497 h 202134"/>
              <a:gd name="connsiteX404" fmla="*/ 13595261 w 17227413"/>
              <a:gd name="connsiteY404" fmla="*/ 40449 h 202134"/>
              <a:gd name="connsiteX405" fmla="*/ 13638348 w 17227413"/>
              <a:gd name="connsiteY405" fmla="*/ 31750 h 202134"/>
              <a:gd name="connsiteX406" fmla="*/ 13681436 w 17227413"/>
              <a:gd name="connsiteY406" fmla="*/ 40449 h 202134"/>
              <a:gd name="connsiteX407" fmla="*/ 13686767 w 17227413"/>
              <a:gd name="connsiteY407" fmla="*/ 44043 h 202134"/>
              <a:gd name="connsiteX408" fmla="*/ 13694603 w 17227413"/>
              <a:gd name="connsiteY408" fmla="*/ 32421 h 202134"/>
              <a:gd name="connsiteX409" fmla="*/ 13772876 w 17227413"/>
              <a:gd name="connsiteY409" fmla="*/ 0 h 202134"/>
              <a:gd name="connsiteX410" fmla="*/ 13851149 w 17227413"/>
              <a:gd name="connsiteY410" fmla="*/ 32421 h 202134"/>
              <a:gd name="connsiteX411" fmla="*/ 13858617 w 17227413"/>
              <a:gd name="connsiteY411" fmla="*/ 43497 h 202134"/>
              <a:gd name="connsiteX412" fmla="*/ 13863139 w 17227413"/>
              <a:gd name="connsiteY412" fmla="*/ 40449 h 202134"/>
              <a:gd name="connsiteX413" fmla="*/ 13906226 w 17227413"/>
              <a:gd name="connsiteY413" fmla="*/ 31750 h 202134"/>
              <a:gd name="connsiteX414" fmla="*/ 13949314 w 17227413"/>
              <a:gd name="connsiteY414" fmla="*/ 40449 h 202134"/>
              <a:gd name="connsiteX415" fmla="*/ 13954645 w 17227413"/>
              <a:gd name="connsiteY415" fmla="*/ 44043 h 202134"/>
              <a:gd name="connsiteX416" fmla="*/ 13962481 w 17227413"/>
              <a:gd name="connsiteY416" fmla="*/ 32421 h 202134"/>
              <a:gd name="connsiteX417" fmla="*/ 14040754 w 17227413"/>
              <a:gd name="connsiteY417" fmla="*/ 0 h 202134"/>
              <a:gd name="connsiteX418" fmla="*/ 14119027 w 17227413"/>
              <a:gd name="connsiteY418" fmla="*/ 32421 h 202134"/>
              <a:gd name="connsiteX419" fmla="*/ 14126495 w 17227413"/>
              <a:gd name="connsiteY419" fmla="*/ 43497 h 202134"/>
              <a:gd name="connsiteX420" fmla="*/ 14131017 w 17227413"/>
              <a:gd name="connsiteY420" fmla="*/ 40449 h 202134"/>
              <a:gd name="connsiteX421" fmla="*/ 14174104 w 17227413"/>
              <a:gd name="connsiteY421" fmla="*/ 31750 h 202134"/>
              <a:gd name="connsiteX422" fmla="*/ 14217192 w 17227413"/>
              <a:gd name="connsiteY422" fmla="*/ 40449 h 202134"/>
              <a:gd name="connsiteX423" fmla="*/ 14222524 w 17227413"/>
              <a:gd name="connsiteY423" fmla="*/ 44044 h 202134"/>
              <a:gd name="connsiteX424" fmla="*/ 14230360 w 17227413"/>
              <a:gd name="connsiteY424" fmla="*/ 32421 h 202134"/>
              <a:gd name="connsiteX425" fmla="*/ 14308633 w 17227413"/>
              <a:gd name="connsiteY425" fmla="*/ 0 h 202134"/>
              <a:gd name="connsiteX426" fmla="*/ 14386906 w 17227413"/>
              <a:gd name="connsiteY426" fmla="*/ 32421 h 202134"/>
              <a:gd name="connsiteX427" fmla="*/ 14394374 w 17227413"/>
              <a:gd name="connsiteY427" fmla="*/ 43497 h 202134"/>
              <a:gd name="connsiteX428" fmla="*/ 14398896 w 17227413"/>
              <a:gd name="connsiteY428" fmla="*/ 40449 h 202134"/>
              <a:gd name="connsiteX429" fmla="*/ 14441983 w 17227413"/>
              <a:gd name="connsiteY429" fmla="*/ 31750 h 202134"/>
              <a:gd name="connsiteX430" fmla="*/ 14485071 w 17227413"/>
              <a:gd name="connsiteY430" fmla="*/ 40449 h 202134"/>
              <a:gd name="connsiteX431" fmla="*/ 14490402 w 17227413"/>
              <a:gd name="connsiteY431" fmla="*/ 44043 h 202134"/>
              <a:gd name="connsiteX432" fmla="*/ 14498238 w 17227413"/>
              <a:gd name="connsiteY432" fmla="*/ 32421 h 202134"/>
              <a:gd name="connsiteX433" fmla="*/ 14576511 w 17227413"/>
              <a:gd name="connsiteY433" fmla="*/ 0 h 202134"/>
              <a:gd name="connsiteX434" fmla="*/ 14654784 w 17227413"/>
              <a:gd name="connsiteY434" fmla="*/ 32421 h 202134"/>
              <a:gd name="connsiteX435" fmla="*/ 14662252 w 17227413"/>
              <a:gd name="connsiteY435" fmla="*/ 43497 h 202134"/>
              <a:gd name="connsiteX436" fmla="*/ 14666774 w 17227413"/>
              <a:gd name="connsiteY436" fmla="*/ 40449 h 202134"/>
              <a:gd name="connsiteX437" fmla="*/ 14709861 w 17227413"/>
              <a:gd name="connsiteY437" fmla="*/ 31750 h 202134"/>
              <a:gd name="connsiteX438" fmla="*/ 14752949 w 17227413"/>
              <a:gd name="connsiteY438" fmla="*/ 40449 h 202134"/>
              <a:gd name="connsiteX439" fmla="*/ 14758280 w 17227413"/>
              <a:gd name="connsiteY439" fmla="*/ 44043 h 202134"/>
              <a:gd name="connsiteX440" fmla="*/ 14766116 w 17227413"/>
              <a:gd name="connsiteY440" fmla="*/ 32421 h 202134"/>
              <a:gd name="connsiteX441" fmla="*/ 14844389 w 17227413"/>
              <a:gd name="connsiteY441" fmla="*/ 0 h 202134"/>
              <a:gd name="connsiteX442" fmla="*/ 14922662 w 17227413"/>
              <a:gd name="connsiteY442" fmla="*/ 32421 h 202134"/>
              <a:gd name="connsiteX443" fmla="*/ 14930130 w 17227413"/>
              <a:gd name="connsiteY443" fmla="*/ 43497 h 202134"/>
              <a:gd name="connsiteX444" fmla="*/ 14934652 w 17227413"/>
              <a:gd name="connsiteY444" fmla="*/ 40449 h 202134"/>
              <a:gd name="connsiteX445" fmla="*/ 14977739 w 17227413"/>
              <a:gd name="connsiteY445" fmla="*/ 31750 h 202134"/>
              <a:gd name="connsiteX446" fmla="*/ 15020827 w 17227413"/>
              <a:gd name="connsiteY446" fmla="*/ 40449 h 202134"/>
              <a:gd name="connsiteX447" fmla="*/ 15026159 w 17227413"/>
              <a:gd name="connsiteY447" fmla="*/ 44044 h 202134"/>
              <a:gd name="connsiteX448" fmla="*/ 15033995 w 17227413"/>
              <a:gd name="connsiteY448" fmla="*/ 32421 h 202134"/>
              <a:gd name="connsiteX449" fmla="*/ 15112268 w 17227413"/>
              <a:gd name="connsiteY449" fmla="*/ 0 h 202134"/>
              <a:gd name="connsiteX450" fmla="*/ 15190541 w 17227413"/>
              <a:gd name="connsiteY450" fmla="*/ 32421 h 202134"/>
              <a:gd name="connsiteX451" fmla="*/ 15198009 w 17227413"/>
              <a:gd name="connsiteY451" fmla="*/ 43497 h 202134"/>
              <a:gd name="connsiteX452" fmla="*/ 15202531 w 17227413"/>
              <a:gd name="connsiteY452" fmla="*/ 40449 h 202134"/>
              <a:gd name="connsiteX453" fmla="*/ 15245618 w 17227413"/>
              <a:gd name="connsiteY453" fmla="*/ 31750 h 202134"/>
              <a:gd name="connsiteX454" fmla="*/ 15288706 w 17227413"/>
              <a:gd name="connsiteY454" fmla="*/ 40449 h 202134"/>
              <a:gd name="connsiteX455" fmla="*/ 15294037 w 17227413"/>
              <a:gd name="connsiteY455" fmla="*/ 44043 h 202134"/>
              <a:gd name="connsiteX456" fmla="*/ 15301873 w 17227413"/>
              <a:gd name="connsiteY456" fmla="*/ 32421 h 202134"/>
              <a:gd name="connsiteX457" fmla="*/ 15380146 w 17227413"/>
              <a:gd name="connsiteY457" fmla="*/ 0 h 202134"/>
              <a:gd name="connsiteX458" fmla="*/ 15458419 w 17227413"/>
              <a:gd name="connsiteY458" fmla="*/ 32421 h 202134"/>
              <a:gd name="connsiteX459" fmla="*/ 15465887 w 17227413"/>
              <a:gd name="connsiteY459" fmla="*/ 43497 h 202134"/>
              <a:gd name="connsiteX460" fmla="*/ 15470409 w 17227413"/>
              <a:gd name="connsiteY460" fmla="*/ 40449 h 202134"/>
              <a:gd name="connsiteX461" fmla="*/ 15513496 w 17227413"/>
              <a:gd name="connsiteY461" fmla="*/ 31750 h 202134"/>
              <a:gd name="connsiteX462" fmla="*/ 15556584 w 17227413"/>
              <a:gd name="connsiteY462" fmla="*/ 40449 h 202134"/>
              <a:gd name="connsiteX463" fmla="*/ 15561915 w 17227413"/>
              <a:gd name="connsiteY463" fmla="*/ 44043 h 202134"/>
              <a:gd name="connsiteX464" fmla="*/ 15569751 w 17227413"/>
              <a:gd name="connsiteY464" fmla="*/ 32421 h 202134"/>
              <a:gd name="connsiteX465" fmla="*/ 15648024 w 17227413"/>
              <a:gd name="connsiteY465" fmla="*/ 0 h 202134"/>
              <a:gd name="connsiteX466" fmla="*/ 15726297 w 17227413"/>
              <a:gd name="connsiteY466" fmla="*/ 32421 h 202134"/>
              <a:gd name="connsiteX467" fmla="*/ 15733765 w 17227413"/>
              <a:gd name="connsiteY467" fmla="*/ 43497 h 202134"/>
              <a:gd name="connsiteX468" fmla="*/ 15738287 w 17227413"/>
              <a:gd name="connsiteY468" fmla="*/ 40449 h 202134"/>
              <a:gd name="connsiteX469" fmla="*/ 15781374 w 17227413"/>
              <a:gd name="connsiteY469" fmla="*/ 31750 h 202134"/>
              <a:gd name="connsiteX470" fmla="*/ 15824462 w 17227413"/>
              <a:gd name="connsiteY470" fmla="*/ 40449 h 202134"/>
              <a:gd name="connsiteX471" fmla="*/ 15829794 w 17227413"/>
              <a:gd name="connsiteY471" fmla="*/ 44044 h 202134"/>
              <a:gd name="connsiteX472" fmla="*/ 15837630 w 17227413"/>
              <a:gd name="connsiteY472" fmla="*/ 32421 h 202134"/>
              <a:gd name="connsiteX473" fmla="*/ 15915903 w 17227413"/>
              <a:gd name="connsiteY473" fmla="*/ 0 h 202134"/>
              <a:gd name="connsiteX474" fmla="*/ 15994176 w 17227413"/>
              <a:gd name="connsiteY474" fmla="*/ 32421 h 202134"/>
              <a:gd name="connsiteX475" fmla="*/ 16001644 w 17227413"/>
              <a:gd name="connsiteY475" fmla="*/ 43497 h 202134"/>
              <a:gd name="connsiteX476" fmla="*/ 16006166 w 17227413"/>
              <a:gd name="connsiteY476" fmla="*/ 40449 h 202134"/>
              <a:gd name="connsiteX477" fmla="*/ 16049253 w 17227413"/>
              <a:gd name="connsiteY477" fmla="*/ 31750 h 202134"/>
              <a:gd name="connsiteX478" fmla="*/ 16092341 w 17227413"/>
              <a:gd name="connsiteY478" fmla="*/ 40449 h 202134"/>
              <a:gd name="connsiteX479" fmla="*/ 16097673 w 17227413"/>
              <a:gd name="connsiteY479" fmla="*/ 44043 h 202134"/>
              <a:gd name="connsiteX480" fmla="*/ 16105509 w 17227413"/>
              <a:gd name="connsiteY480" fmla="*/ 32421 h 202134"/>
              <a:gd name="connsiteX481" fmla="*/ 16183781 w 17227413"/>
              <a:gd name="connsiteY481" fmla="*/ 0 h 202134"/>
              <a:gd name="connsiteX482" fmla="*/ 16262053 w 17227413"/>
              <a:gd name="connsiteY482" fmla="*/ 32421 h 202134"/>
              <a:gd name="connsiteX483" fmla="*/ 16269521 w 17227413"/>
              <a:gd name="connsiteY483" fmla="*/ 43497 h 202134"/>
              <a:gd name="connsiteX484" fmla="*/ 16274045 w 17227413"/>
              <a:gd name="connsiteY484" fmla="*/ 40449 h 202134"/>
              <a:gd name="connsiteX485" fmla="*/ 16317133 w 17227413"/>
              <a:gd name="connsiteY485" fmla="*/ 31750 h 202134"/>
              <a:gd name="connsiteX486" fmla="*/ 16360217 w 17227413"/>
              <a:gd name="connsiteY486" fmla="*/ 40449 h 202134"/>
              <a:gd name="connsiteX487" fmla="*/ 16365549 w 17227413"/>
              <a:gd name="connsiteY487" fmla="*/ 44043 h 202134"/>
              <a:gd name="connsiteX488" fmla="*/ 16373385 w 17227413"/>
              <a:gd name="connsiteY488" fmla="*/ 32421 h 202134"/>
              <a:gd name="connsiteX489" fmla="*/ 16451661 w 17227413"/>
              <a:gd name="connsiteY489" fmla="*/ 0 h 202134"/>
              <a:gd name="connsiteX490" fmla="*/ 16529933 w 17227413"/>
              <a:gd name="connsiteY490" fmla="*/ 32421 h 202134"/>
              <a:gd name="connsiteX491" fmla="*/ 16537401 w 17227413"/>
              <a:gd name="connsiteY491" fmla="*/ 43497 h 202134"/>
              <a:gd name="connsiteX492" fmla="*/ 16541921 w 17227413"/>
              <a:gd name="connsiteY492" fmla="*/ 40449 h 202134"/>
              <a:gd name="connsiteX493" fmla="*/ 16585009 w 17227413"/>
              <a:gd name="connsiteY493" fmla="*/ 31750 h 202134"/>
              <a:gd name="connsiteX494" fmla="*/ 16628097 w 17227413"/>
              <a:gd name="connsiteY494" fmla="*/ 40449 h 202134"/>
              <a:gd name="connsiteX495" fmla="*/ 16633429 w 17227413"/>
              <a:gd name="connsiteY495" fmla="*/ 44044 h 202134"/>
              <a:gd name="connsiteX496" fmla="*/ 16641265 w 17227413"/>
              <a:gd name="connsiteY496" fmla="*/ 32421 h 202134"/>
              <a:gd name="connsiteX497" fmla="*/ 16719537 w 17227413"/>
              <a:gd name="connsiteY497" fmla="*/ 0 h 202134"/>
              <a:gd name="connsiteX498" fmla="*/ 16797813 w 17227413"/>
              <a:gd name="connsiteY498" fmla="*/ 32421 h 202134"/>
              <a:gd name="connsiteX499" fmla="*/ 16805281 w 17227413"/>
              <a:gd name="connsiteY499" fmla="*/ 43497 h 202134"/>
              <a:gd name="connsiteX500" fmla="*/ 16809801 w 17227413"/>
              <a:gd name="connsiteY500" fmla="*/ 40449 h 202134"/>
              <a:gd name="connsiteX501" fmla="*/ 16852889 w 17227413"/>
              <a:gd name="connsiteY501" fmla="*/ 31750 h 202134"/>
              <a:gd name="connsiteX502" fmla="*/ 16895977 w 17227413"/>
              <a:gd name="connsiteY502" fmla="*/ 40449 h 202134"/>
              <a:gd name="connsiteX503" fmla="*/ 16901301 w 17227413"/>
              <a:gd name="connsiteY503" fmla="*/ 44040 h 202134"/>
              <a:gd name="connsiteX504" fmla="*/ 16909137 w 17227413"/>
              <a:gd name="connsiteY504" fmla="*/ 32421 h 202134"/>
              <a:gd name="connsiteX505" fmla="*/ 16987409 w 17227413"/>
              <a:gd name="connsiteY505" fmla="*/ 0 h 202134"/>
              <a:gd name="connsiteX506" fmla="*/ 17065681 w 17227413"/>
              <a:gd name="connsiteY506" fmla="*/ 32421 h 202134"/>
              <a:gd name="connsiteX507" fmla="*/ 17073149 w 17227413"/>
              <a:gd name="connsiteY507" fmla="*/ 43497 h 202134"/>
              <a:gd name="connsiteX508" fmla="*/ 17077673 w 17227413"/>
              <a:gd name="connsiteY508" fmla="*/ 40449 h 202134"/>
              <a:gd name="connsiteX509" fmla="*/ 17120757 w 17227413"/>
              <a:gd name="connsiteY509" fmla="*/ 31750 h 202134"/>
              <a:gd name="connsiteX510" fmla="*/ 17222753 w 17227413"/>
              <a:gd name="connsiteY510" fmla="*/ 99357 h 202134"/>
              <a:gd name="connsiteX511" fmla="*/ 17227413 w 17227413"/>
              <a:gd name="connsiteY511" fmla="*/ 122429 h 202134"/>
              <a:gd name="connsiteX512" fmla="*/ 2369 w 17227413"/>
              <a:gd name="connsiteY512" fmla="*/ 122429 h 202134"/>
              <a:gd name="connsiteX513" fmla="*/ 91440 w 17227413"/>
              <a:gd name="connsiteY513" fmla="*/ 202134 h 202134"/>
              <a:gd name="connsiteX0" fmla="*/ 0 w 17227413"/>
              <a:gd name="connsiteY0" fmla="*/ 110694 h 202134"/>
              <a:gd name="connsiteX1" fmla="*/ 110695 w 17227413"/>
              <a:gd name="connsiteY1" fmla="*/ 0 h 202134"/>
              <a:gd name="connsiteX2" fmla="*/ 188968 w 17227413"/>
              <a:gd name="connsiteY2" fmla="*/ 32421 h 202134"/>
              <a:gd name="connsiteX3" fmla="*/ 196435 w 17227413"/>
              <a:gd name="connsiteY3" fmla="*/ 43496 h 202134"/>
              <a:gd name="connsiteX4" fmla="*/ 200955 w 17227413"/>
              <a:gd name="connsiteY4" fmla="*/ 40449 h 202134"/>
              <a:gd name="connsiteX5" fmla="*/ 244042 w 17227413"/>
              <a:gd name="connsiteY5" fmla="*/ 31750 h 202134"/>
              <a:gd name="connsiteX6" fmla="*/ 287129 w 17227413"/>
              <a:gd name="connsiteY6" fmla="*/ 40449 h 202134"/>
              <a:gd name="connsiteX7" fmla="*/ 292463 w 17227413"/>
              <a:gd name="connsiteY7" fmla="*/ 44044 h 202134"/>
              <a:gd name="connsiteX8" fmla="*/ 300300 w 17227413"/>
              <a:gd name="connsiteY8" fmla="*/ 32421 h 202134"/>
              <a:gd name="connsiteX9" fmla="*/ 378573 w 17227413"/>
              <a:gd name="connsiteY9" fmla="*/ 0 h 202134"/>
              <a:gd name="connsiteX10" fmla="*/ 456846 w 17227413"/>
              <a:gd name="connsiteY10" fmla="*/ 32421 h 202134"/>
              <a:gd name="connsiteX11" fmla="*/ 464313 w 17227413"/>
              <a:gd name="connsiteY11" fmla="*/ 43496 h 202134"/>
              <a:gd name="connsiteX12" fmla="*/ 468833 w 17227413"/>
              <a:gd name="connsiteY12" fmla="*/ 40449 h 202134"/>
              <a:gd name="connsiteX13" fmla="*/ 511920 w 17227413"/>
              <a:gd name="connsiteY13" fmla="*/ 31750 h 202134"/>
              <a:gd name="connsiteX14" fmla="*/ 555008 w 17227413"/>
              <a:gd name="connsiteY14" fmla="*/ 40449 h 202134"/>
              <a:gd name="connsiteX15" fmla="*/ 560341 w 17227413"/>
              <a:gd name="connsiteY15" fmla="*/ 44045 h 202134"/>
              <a:gd name="connsiteX16" fmla="*/ 568179 w 17227413"/>
              <a:gd name="connsiteY16" fmla="*/ 32421 h 202134"/>
              <a:gd name="connsiteX17" fmla="*/ 646452 w 17227413"/>
              <a:gd name="connsiteY17" fmla="*/ 0 h 202134"/>
              <a:gd name="connsiteX18" fmla="*/ 724725 w 17227413"/>
              <a:gd name="connsiteY18" fmla="*/ 32421 h 202134"/>
              <a:gd name="connsiteX19" fmla="*/ 732192 w 17227413"/>
              <a:gd name="connsiteY19" fmla="*/ 43496 h 202134"/>
              <a:gd name="connsiteX20" fmla="*/ 736712 w 17227413"/>
              <a:gd name="connsiteY20" fmla="*/ 40449 h 202134"/>
              <a:gd name="connsiteX21" fmla="*/ 779800 w 17227413"/>
              <a:gd name="connsiteY21" fmla="*/ 31750 h 202134"/>
              <a:gd name="connsiteX22" fmla="*/ 822887 w 17227413"/>
              <a:gd name="connsiteY22" fmla="*/ 40449 h 202134"/>
              <a:gd name="connsiteX23" fmla="*/ 828221 w 17227413"/>
              <a:gd name="connsiteY23" fmla="*/ 44045 h 202134"/>
              <a:gd name="connsiteX24" fmla="*/ 836058 w 17227413"/>
              <a:gd name="connsiteY24" fmla="*/ 32421 h 202134"/>
              <a:gd name="connsiteX25" fmla="*/ 914331 w 17227413"/>
              <a:gd name="connsiteY25" fmla="*/ 0 h 202134"/>
              <a:gd name="connsiteX26" fmla="*/ 992604 w 17227413"/>
              <a:gd name="connsiteY26" fmla="*/ 32421 h 202134"/>
              <a:gd name="connsiteX27" fmla="*/ 1000072 w 17227413"/>
              <a:gd name="connsiteY27" fmla="*/ 43496 h 202134"/>
              <a:gd name="connsiteX28" fmla="*/ 1004591 w 17227413"/>
              <a:gd name="connsiteY28" fmla="*/ 40449 h 202134"/>
              <a:gd name="connsiteX29" fmla="*/ 1047679 w 17227413"/>
              <a:gd name="connsiteY29" fmla="*/ 31750 h 202134"/>
              <a:gd name="connsiteX30" fmla="*/ 1090766 w 17227413"/>
              <a:gd name="connsiteY30" fmla="*/ 40449 h 202134"/>
              <a:gd name="connsiteX31" fmla="*/ 1096099 w 17227413"/>
              <a:gd name="connsiteY31" fmla="*/ 44045 h 202134"/>
              <a:gd name="connsiteX32" fmla="*/ 1103937 w 17227413"/>
              <a:gd name="connsiteY32" fmla="*/ 32421 h 202134"/>
              <a:gd name="connsiteX33" fmla="*/ 1182210 w 17227413"/>
              <a:gd name="connsiteY33" fmla="*/ 0 h 202134"/>
              <a:gd name="connsiteX34" fmla="*/ 1260483 w 17227413"/>
              <a:gd name="connsiteY34" fmla="*/ 32421 h 202134"/>
              <a:gd name="connsiteX35" fmla="*/ 1267950 w 17227413"/>
              <a:gd name="connsiteY35" fmla="*/ 43496 h 202134"/>
              <a:gd name="connsiteX36" fmla="*/ 1272470 w 17227413"/>
              <a:gd name="connsiteY36" fmla="*/ 40449 h 202134"/>
              <a:gd name="connsiteX37" fmla="*/ 1315557 w 17227413"/>
              <a:gd name="connsiteY37" fmla="*/ 31750 h 202134"/>
              <a:gd name="connsiteX38" fmla="*/ 1358645 w 17227413"/>
              <a:gd name="connsiteY38" fmla="*/ 40449 h 202134"/>
              <a:gd name="connsiteX39" fmla="*/ 1363978 w 17227413"/>
              <a:gd name="connsiteY39" fmla="*/ 44045 h 202134"/>
              <a:gd name="connsiteX40" fmla="*/ 1371815 w 17227413"/>
              <a:gd name="connsiteY40" fmla="*/ 32421 h 202134"/>
              <a:gd name="connsiteX41" fmla="*/ 1450090 w 17227413"/>
              <a:gd name="connsiteY41" fmla="*/ 0 h 202134"/>
              <a:gd name="connsiteX42" fmla="*/ 1528362 w 17227413"/>
              <a:gd name="connsiteY42" fmla="*/ 32421 h 202134"/>
              <a:gd name="connsiteX43" fmla="*/ 1535829 w 17227413"/>
              <a:gd name="connsiteY43" fmla="*/ 43496 h 202134"/>
              <a:gd name="connsiteX44" fmla="*/ 1540349 w 17227413"/>
              <a:gd name="connsiteY44" fmla="*/ 40449 h 202134"/>
              <a:gd name="connsiteX45" fmla="*/ 1583436 w 17227413"/>
              <a:gd name="connsiteY45" fmla="*/ 31750 h 202134"/>
              <a:gd name="connsiteX46" fmla="*/ 1626523 w 17227413"/>
              <a:gd name="connsiteY46" fmla="*/ 40449 h 202134"/>
              <a:gd name="connsiteX47" fmla="*/ 1631857 w 17227413"/>
              <a:gd name="connsiteY47" fmla="*/ 44044 h 202134"/>
              <a:gd name="connsiteX48" fmla="*/ 1639693 w 17227413"/>
              <a:gd name="connsiteY48" fmla="*/ 32421 h 202134"/>
              <a:gd name="connsiteX49" fmla="*/ 1717967 w 17227413"/>
              <a:gd name="connsiteY49" fmla="*/ 0 h 202134"/>
              <a:gd name="connsiteX50" fmla="*/ 1796240 w 17227413"/>
              <a:gd name="connsiteY50" fmla="*/ 32421 h 202134"/>
              <a:gd name="connsiteX51" fmla="*/ 1803707 w 17227413"/>
              <a:gd name="connsiteY51" fmla="*/ 43496 h 202134"/>
              <a:gd name="connsiteX52" fmla="*/ 1808226 w 17227413"/>
              <a:gd name="connsiteY52" fmla="*/ 40449 h 202134"/>
              <a:gd name="connsiteX53" fmla="*/ 1851313 w 17227413"/>
              <a:gd name="connsiteY53" fmla="*/ 31750 h 202134"/>
              <a:gd name="connsiteX54" fmla="*/ 1894401 w 17227413"/>
              <a:gd name="connsiteY54" fmla="*/ 40449 h 202134"/>
              <a:gd name="connsiteX55" fmla="*/ 1899734 w 17227413"/>
              <a:gd name="connsiteY55" fmla="*/ 44044 h 202134"/>
              <a:gd name="connsiteX56" fmla="*/ 1907571 w 17227413"/>
              <a:gd name="connsiteY56" fmla="*/ 32421 h 202134"/>
              <a:gd name="connsiteX57" fmla="*/ 1985842 w 17227413"/>
              <a:gd name="connsiteY57" fmla="*/ 0 h 202134"/>
              <a:gd name="connsiteX58" fmla="*/ 2064117 w 17227413"/>
              <a:gd name="connsiteY58" fmla="*/ 32421 h 202134"/>
              <a:gd name="connsiteX59" fmla="*/ 2071584 w 17227413"/>
              <a:gd name="connsiteY59" fmla="*/ 43496 h 202134"/>
              <a:gd name="connsiteX60" fmla="*/ 2076103 w 17227413"/>
              <a:gd name="connsiteY60" fmla="*/ 40449 h 202134"/>
              <a:gd name="connsiteX61" fmla="*/ 2119192 w 17227413"/>
              <a:gd name="connsiteY61" fmla="*/ 31750 h 202134"/>
              <a:gd name="connsiteX62" fmla="*/ 2162278 w 17227413"/>
              <a:gd name="connsiteY62" fmla="*/ 40449 h 202134"/>
              <a:gd name="connsiteX63" fmla="*/ 2167613 w 17227413"/>
              <a:gd name="connsiteY63" fmla="*/ 44045 h 202134"/>
              <a:gd name="connsiteX64" fmla="*/ 2175449 w 17227413"/>
              <a:gd name="connsiteY64" fmla="*/ 32421 h 202134"/>
              <a:gd name="connsiteX65" fmla="*/ 2253722 w 17227413"/>
              <a:gd name="connsiteY65" fmla="*/ 0 h 202134"/>
              <a:gd name="connsiteX66" fmla="*/ 2331995 w 17227413"/>
              <a:gd name="connsiteY66" fmla="*/ 32421 h 202134"/>
              <a:gd name="connsiteX67" fmla="*/ 2339461 w 17227413"/>
              <a:gd name="connsiteY67" fmla="*/ 43496 h 202134"/>
              <a:gd name="connsiteX68" fmla="*/ 2343982 w 17227413"/>
              <a:gd name="connsiteY68" fmla="*/ 40449 h 202134"/>
              <a:gd name="connsiteX69" fmla="*/ 2387070 w 17227413"/>
              <a:gd name="connsiteY69" fmla="*/ 31750 h 202134"/>
              <a:gd name="connsiteX70" fmla="*/ 2430156 w 17227413"/>
              <a:gd name="connsiteY70" fmla="*/ 40449 h 202134"/>
              <a:gd name="connsiteX71" fmla="*/ 2435491 w 17227413"/>
              <a:gd name="connsiteY71" fmla="*/ 44045 h 202134"/>
              <a:gd name="connsiteX72" fmla="*/ 2443327 w 17227413"/>
              <a:gd name="connsiteY72" fmla="*/ 32421 h 202134"/>
              <a:gd name="connsiteX73" fmla="*/ 2521601 w 17227413"/>
              <a:gd name="connsiteY73" fmla="*/ 0 h 202134"/>
              <a:gd name="connsiteX74" fmla="*/ 2599874 w 17227413"/>
              <a:gd name="connsiteY74" fmla="*/ 32421 h 202134"/>
              <a:gd name="connsiteX75" fmla="*/ 2607340 w 17227413"/>
              <a:gd name="connsiteY75" fmla="*/ 43496 h 202134"/>
              <a:gd name="connsiteX76" fmla="*/ 2611860 w 17227413"/>
              <a:gd name="connsiteY76" fmla="*/ 40449 h 202134"/>
              <a:gd name="connsiteX77" fmla="*/ 2654946 w 17227413"/>
              <a:gd name="connsiteY77" fmla="*/ 31750 h 202134"/>
              <a:gd name="connsiteX78" fmla="*/ 2698035 w 17227413"/>
              <a:gd name="connsiteY78" fmla="*/ 40449 h 202134"/>
              <a:gd name="connsiteX79" fmla="*/ 2703368 w 17227413"/>
              <a:gd name="connsiteY79" fmla="*/ 44045 h 202134"/>
              <a:gd name="connsiteX80" fmla="*/ 2711205 w 17227413"/>
              <a:gd name="connsiteY80" fmla="*/ 32421 h 202134"/>
              <a:gd name="connsiteX81" fmla="*/ 2789478 w 17227413"/>
              <a:gd name="connsiteY81" fmla="*/ 0 h 202134"/>
              <a:gd name="connsiteX82" fmla="*/ 2867751 w 17227413"/>
              <a:gd name="connsiteY82" fmla="*/ 32421 h 202134"/>
              <a:gd name="connsiteX83" fmla="*/ 2875218 w 17227413"/>
              <a:gd name="connsiteY83" fmla="*/ 43496 h 202134"/>
              <a:gd name="connsiteX84" fmla="*/ 2879738 w 17227413"/>
              <a:gd name="connsiteY84" fmla="*/ 40449 h 202134"/>
              <a:gd name="connsiteX85" fmla="*/ 2922826 w 17227413"/>
              <a:gd name="connsiteY85" fmla="*/ 31750 h 202134"/>
              <a:gd name="connsiteX86" fmla="*/ 2965913 w 17227413"/>
              <a:gd name="connsiteY86" fmla="*/ 40449 h 202134"/>
              <a:gd name="connsiteX87" fmla="*/ 2971248 w 17227413"/>
              <a:gd name="connsiteY87" fmla="*/ 44045 h 202134"/>
              <a:gd name="connsiteX88" fmla="*/ 2979084 w 17227413"/>
              <a:gd name="connsiteY88" fmla="*/ 32421 h 202134"/>
              <a:gd name="connsiteX89" fmla="*/ 3057357 w 17227413"/>
              <a:gd name="connsiteY89" fmla="*/ 0 h 202134"/>
              <a:gd name="connsiteX90" fmla="*/ 3135630 w 17227413"/>
              <a:gd name="connsiteY90" fmla="*/ 32421 h 202134"/>
              <a:gd name="connsiteX91" fmla="*/ 3143096 w 17227413"/>
              <a:gd name="connsiteY91" fmla="*/ 43496 h 202134"/>
              <a:gd name="connsiteX92" fmla="*/ 3147617 w 17227413"/>
              <a:gd name="connsiteY92" fmla="*/ 40449 h 202134"/>
              <a:gd name="connsiteX93" fmla="*/ 3190704 w 17227413"/>
              <a:gd name="connsiteY93" fmla="*/ 31750 h 202134"/>
              <a:gd name="connsiteX94" fmla="*/ 3233791 w 17227413"/>
              <a:gd name="connsiteY94" fmla="*/ 40449 h 202134"/>
              <a:gd name="connsiteX95" fmla="*/ 3239125 w 17227413"/>
              <a:gd name="connsiteY95" fmla="*/ 44045 h 202134"/>
              <a:gd name="connsiteX96" fmla="*/ 3246962 w 17227413"/>
              <a:gd name="connsiteY96" fmla="*/ 32421 h 202134"/>
              <a:gd name="connsiteX97" fmla="*/ 3325235 w 17227413"/>
              <a:gd name="connsiteY97" fmla="*/ 0 h 202134"/>
              <a:gd name="connsiteX98" fmla="*/ 3403507 w 17227413"/>
              <a:gd name="connsiteY98" fmla="*/ 32421 h 202134"/>
              <a:gd name="connsiteX99" fmla="*/ 3410974 w 17227413"/>
              <a:gd name="connsiteY99" fmla="*/ 43496 h 202134"/>
              <a:gd name="connsiteX100" fmla="*/ 3415494 w 17227413"/>
              <a:gd name="connsiteY100" fmla="*/ 40449 h 202134"/>
              <a:gd name="connsiteX101" fmla="*/ 3458582 w 17227413"/>
              <a:gd name="connsiteY101" fmla="*/ 31750 h 202134"/>
              <a:gd name="connsiteX102" fmla="*/ 3501667 w 17227413"/>
              <a:gd name="connsiteY102" fmla="*/ 40449 h 202134"/>
              <a:gd name="connsiteX103" fmla="*/ 3506999 w 17227413"/>
              <a:gd name="connsiteY103" fmla="*/ 44044 h 202134"/>
              <a:gd name="connsiteX104" fmla="*/ 3514835 w 17227413"/>
              <a:gd name="connsiteY104" fmla="*/ 32421 h 202134"/>
              <a:gd name="connsiteX105" fmla="*/ 3593106 w 17227413"/>
              <a:gd name="connsiteY105" fmla="*/ 0 h 202134"/>
              <a:gd name="connsiteX106" fmla="*/ 3671380 w 17227413"/>
              <a:gd name="connsiteY106" fmla="*/ 32421 h 202134"/>
              <a:gd name="connsiteX107" fmla="*/ 3678847 w 17227413"/>
              <a:gd name="connsiteY107" fmla="*/ 43497 h 202134"/>
              <a:gd name="connsiteX108" fmla="*/ 3683370 w 17227413"/>
              <a:gd name="connsiteY108" fmla="*/ 40449 h 202134"/>
              <a:gd name="connsiteX109" fmla="*/ 3726456 w 17227413"/>
              <a:gd name="connsiteY109" fmla="*/ 31750 h 202134"/>
              <a:gd name="connsiteX110" fmla="*/ 3769545 w 17227413"/>
              <a:gd name="connsiteY110" fmla="*/ 40449 h 202134"/>
              <a:gd name="connsiteX111" fmla="*/ 3774876 w 17227413"/>
              <a:gd name="connsiteY111" fmla="*/ 44043 h 202134"/>
              <a:gd name="connsiteX112" fmla="*/ 3782712 w 17227413"/>
              <a:gd name="connsiteY112" fmla="*/ 32421 h 202134"/>
              <a:gd name="connsiteX113" fmla="*/ 3860984 w 17227413"/>
              <a:gd name="connsiteY113" fmla="*/ 0 h 202134"/>
              <a:gd name="connsiteX114" fmla="*/ 3939258 w 17227413"/>
              <a:gd name="connsiteY114" fmla="*/ 32421 h 202134"/>
              <a:gd name="connsiteX115" fmla="*/ 3946725 w 17227413"/>
              <a:gd name="connsiteY115" fmla="*/ 43497 h 202134"/>
              <a:gd name="connsiteX116" fmla="*/ 3951248 w 17227413"/>
              <a:gd name="connsiteY116" fmla="*/ 40449 h 202134"/>
              <a:gd name="connsiteX117" fmla="*/ 3994334 w 17227413"/>
              <a:gd name="connsiteY117" fmla="*/ 31750 h 202134"/>
              <a:gd name="connsiteX118" fmla="*/ 4037423 w 17227413"/>
              <a:gd name="connsiteY118" fmla="*/ 40449 h 202134"/>
              <a:gd name="connsiteX119" fmla="*/ 4042755 w 17227413"/>
              <a:gd name="connsiteY119" fmla="*/ 44044 h 202134"/>
              <a:gd name="connsiteX120" fmla="*/ 4050590 w 17227413"/>
              <a:gd name="connsiteY120" fmla="*/ 32421 h 202134"/>
              <a:gd name="connsiteX121" fmla="*/ 4128863 w 17227413"/>
              <a:gd name="connsiteY121" fmla="*/ 0 h 202134"/>
              <a:gd name="connsiteX122" fmla="*/ 4207137 w 17227413"/>
              <a:gd name="connsiteY122" fmla="*/ 32421 h 202134"/>
              <a:gd name="connsiteX123" fmla="*/ 4214604 w 17227413"/>
              <a:gd name="connsiteY123" fmla="*/ 43497 h 202134"/>
              <a:gd name="connsiteX124" fmla="*/ 4219126 w 17227413"/>
              <a:gd name="connsiteY124" fmla="*/ 40449 h 202134"/>
              <a:gd name="connsiteX125" fmla="*/ 4262213 w 17227413"/>
              <a:gd name="connsiteY125" fmla="*/ 31750 h 202134"/>
              <a:gd name="connsiteX126" fmla="*/ 4305302 w 17227413"/>
              <a:gd name="connsiteY126" fmla="*/ 40449 h 202134"/>
              <a:gd name="connsiteX127" fmla="*/ 4310633 w 17227413"/>
              <a:gd name="connsiteY127" fmla="*/ 44043 h 202134"/>
              <a:gd name="connsiteX128" fmla="*/ 4318468 w 17227413"/>
              <a:gd name="connsiteY128" fmla="*/ 32421 h 202134"/>
              <a:gd name="connsiteX129" fmla="*/ 4396741 w 17227413"/>
              <a:gd name="connsiteY129" fmla="*/ 0 h 202134"/>
              <a:gd name="connsiteX130" fmla="*/ 4475015 w 17227413"/>
              <a:gd name="connsiteY130" fmla="*/ 32421 h 202134"/>
              <a:gd name="connsiteX131" fmla="*/ 4482482 w 17227413"/>
              <a:gd name="connsiteY131" fmla="*/ 43497 h 202134"/>
              <a:gd name="connsiteX132" fmla="*/ 4487004 w 17227413"/>
              <a:gd name="connsiteY132" fmla="*/ 40449 h 202134"/>
              <a:gd name="connsiteX133" fmla="*/ 4530091 w 17227413"/>
              <a:gd name="connsiteY133" fmla="*/ 31750 h 202134"/>
              <a:gd name="connsiteX134" fmla="*/ 4573180 w 17227413"/>
              <a:gd name="connsiteY134" fmla="*/ 40449 h 202134"/>
              <a:gd name="connsiteX135" fmla="*/ 4578511 w 17227413"/>
              <a:gd name="connsiteY135" fmla="*/ 44043 h 202134"/>
              <a:gd name="connsiteX136" fmla="*/ 4586346 w 17227413"/>
              <a:gd name="connsiteY136" fmla="*/ 32421 h 202134"/>
              <a:gd name="connsiteX137" fmla="*/ 4664619 w 17227413"/>
              <a:gd name="connsiteY137" fmla="*/ 0 h 202134"/>
              <a:gd name="connsiteX138" fmla="*/ 4742893 w 17227413"/>
              <a:gd name="connsiteY138" fmla="*/ 32421 h 202134"/>
              <a:gd name="connsiteX139" fmla="*/ 4750360 w 17227413"/>
              <a:gd name="connsiteY139" fmla="*/ 43497 h 202134"/>
              <a:gd name="connsiteX140" fmla="*/ 4754882 w 17227413"/>
              <a:gd name="connsiteY140" fmla="*/ 40449 h 202134"/>
              <a:gd name="connsiteX141" fmla="*/ 4797969 w 17227413"/>
              <a:gd name="connsiteY141" fmla="*/ 31750 h 202134"/>
              <a:gd name="connsiteX142" fmla="*/ 4841058 w 17227413"/>
              <a:gd name="connsiteY142" fmla="*/ 40449 h 202134"/>
              <a:gd name="connsiteX143" fmla="*/ 4846390 w 17227413"/>
              <a:gd name="connsiteY143" fmla="*/ 44044 h 202134"/>
              <a:gd name="connsiteX144" fmla="*/ 4854225 w 17227413"/>
              <a:gd name="connsiteY144" fmla="*/ 32421 h 202134"/>
              <a:gd name="connsiteX145" fmla="*/ 4932499 w 17227413"/>
              <a:gd name="connsiteY145" fmla="*/ 0 h 202134"/>
              <a:gd name="connsiteX146" fmla="*/ 5010772 w 17227413"/>
              <a:gd name="connsiteY146" fmla="*/ 32421 h 202134"/>
              <a:gd name="connsiteX147" fmla="*/ 5018239 w 17227413"/>
              <a:gd name="connsiteY147" fmla="*/ 43497 h 202134"/>
              <a:gd name="connsiteX148" fmla="*/ 5022761 w 17227413"/>
              <a:gd name="connsiteY148" fmla="*/ 40449 h 202134"/>
              <a:gd name="connsiteX149" fmla="*/ 5065848 w 17227413"/>
              <a:gd name="connsiteY149" fmla="*/ 31750 h 202134"/>
              <a:gd name="connsiteX150" fmla="*/ 5108937 w 17227413"/>
              <a:gd name="connsiteY150" fmla="*/ 40449 h 202134"/>
              <a:gd name="connsiteX151" fmla="*/ 5114268 w 17227413"/>
              <a:gd name="connsiteY151" fmla="*/ 44043 h 202134"/>
              <a:gd name="connsiteX152" fmla="*/ 5122103 w 17227413"/>
              <a:gd name="connsiteY152" fmla="*/ 32421 h 202134"/>
              <a:gd name="connsiteX153" fmla="*/ 5200376 w 17227413"/>
              <a:gd name="connsiteY153" fmla="*/ 0 h 202134"/>
              <a:gd name="connsiteX154" fmla="*/ 5278650 w 17227413"/>
              <a:gd name="connsiteY154" fmla="*/ 32421 h 202134"/>
              <a:gd name="connsiteX155" fmla="*/ 5286117 w 17227413"/>
              <a:gd name="connsiteY155" fmla="*/ 43497 h 202134"/>
              <a:gd name="connsiteX156" fmla="*/ 5290639 w 17227413"/>
              <a:gd name="connsiteY156" fmla="*/ 40449 h 202134"/>
              <a:gd name="connsiteX157" fmla="*/ 5333726 w 17227413"/>
              <a:gd name="connsiteY157" fmla="*/ 31750 h 202134"/>
              <a:gd name="connsiteX158" fmla="*/ 5376815 w 17227413"/>
              <a:gd name="connsiteY158" fmla="*/ 40449 h 202134"/>
              <a:gd name="connsiteX159" fmla="*/ 5382146 w 17227413"/>
              <a:gd name="connsiteY159" fmla="*/ 44043 h 202134"/>
              <a:gd name="connsiteX160" fmla="*/ 5389981 w 17227413"/>
              <a:gd name="connsiteY160" fmla="*/ 32421 h 202134"/>
              <a:gd name="connsiteX161" fmla="*/ 5468254 w 17227413"/>
              <a:gd name="connsiteY161" fmla="*/ 0 h 202134"/>
              <a:gd name="connsiteX162" fmla="*/ 5546528 w 17227413"/>
              <a:gd name="connsiteY162" fmla="*/ 32421 h 202134"/>
              <a:gd name="connsiteX163" fmla="*/ 5553995 w 17227413"/>
              <a:gd name="connsiteY163" fmla="*/ 43497 h 202134"/>
              <a:gd name="connsiteX164" fmla="*/ 5558517 w 17227413"/>
              <a:gd name="connsiteY164" fmla="*/ 40449 h 202134"/>
              <a:gd name="connsiteX165" fmla="*/ 5601604 w 17227413"/>
              <a:gd name="connsiteY165" fmla="*/ 31750 h 202134"/>
              <a:gd name="connsiteX166" fmla="*/ 5644693 w 17227413"/>
              <a:gd name="connsiteY166" fmla="*/ 40449 h 202134"/>
              <a:gd name="connsiteX167" fmla="*/ 5650025 w 17227413"/>
              <a:gd name="connsiteY167" fmla="*/ 44044 h 202134"/>
              <a:gd name="connsiteX168" fmla="*/ 5657860 w 17227413"/>
              <a:gd name="connsiteY168" fmla="*/ 32421 h 202134"/>
              <a:gd name="connsiteX169" fmla="*/ 5736134 w 17227413"/>
              <a:gd name="connsiteY169" fmla="*/ 0 h 202134"/>
              <a:gd name="connsiteX170" fmla="*/ 5814407 w 17227413"/>
              <a:gd name="connsiteY170" fmla="*/ 32421 h 202134"/>
              <a:gd name="connsiteX171" fmla="*/ 5821874 w 17227413"/>
              <a:gd name="connsiteY171" fmla="*/ 43497 h 202134"/>
              <a:gd name="connsiteX172" fmla="*/ 5826396 w 17227413"/>
              <a:gd name="connsiteY172" fmla="*/ 40449 h 202134"/>
              <a:gd name="connsiteX173" fmla="*/ 5869483 w 17227413"/>
              <a:gd name="connsiteY173" fmla="*/ 31750 h 202134"/>
              <a:gd name="connsiteX174" fmla="*/ 5912572 w 17227413"/>
              <a:gd name="connsiteY174" fmla="*/ 40449 h 202134"/>
              <a:gd name="connsiteX175" fmla="*/ 5917903 w 17227413"/>
              <a:gd name="connsiteY175" fmla="*/ 44043 h 202134"/>
              <a:gd name="connsiteX176" fmla="*/ 5925738 w 17227413"/>
              <a:gd name="connsiteY176" fmla="*/ 32421 h 202134"/>
              <a:gd name="connsiteX177" fmla="*/ 6004012 w 17227413"/>
              <a:gd name="connsiteY177" fmla="*/ 0 h 202134"/>
              <a:gd name="connsiteX178" fmla="*/ 6082285 w 17227413"/>
              <a:gd name="connsiteY178" fmla="*/ 32421 h 202134"/>
              <a:gd name="connsiteX179" fmla="*/ 6089752 w 17227413"/>
              <a:gd name="connsiteY179" fmla="*/ 43497 h 202134"/>
              <a:gd name="connsiteX180" fmla="*/ 6094274 w 17227413"/>
              <a:gd name="connsiteY180" fmla="*/ 40449 h 202134"/>
              <a:gd name="connsiteX181" fmla="*/ 6137361 w 17227413"/>
              <a:gd name="connsiteY181" fmla="*/ 31750 h 202134"/>
              <a:gd name="connsiteX182" fmla="*/ 6180450 w 17227413"/>
              <a:gd name="connsiteY182" fmla="*/ 40449 h 202134"/>
              <a:gd name="connsiteX183" fmla="*/ 6185781 w 17227413"/>
              <a:gd name="connsiteY183" fmla="*/ 44043 h 202134"/>
              <a:gd name="connsiteX184" fmla="*/ 6193616 w 17227413"/>
              <a:gd name="connsiteY184" fmla="*/ 32421 h 202134"/>
              <a:gd name="connsiteX185" fmla="*/ 6271890 w 17227413"/>
              <a:gd name="connsiteY185" fmla="*/ 0 h 202134"/>
              <a:gd name="connsiteX186" fmla="*/ 6350163 w 17227413"/>
              <a:gd name="connsiteY186" fmla="*/ 32421 h 202134"/>
              <a:gd name="connsiteX187" fmla="*/ 6357630 w 17227413"/>
              <a:gd name="connsiteY187" fmla="*/ 43497 h 202134"/>
              <a:gd name="connsiteX188" fmla="*/ 6362152 w 17227413"/>
              <a:gd name="connsiteY188" fmla="*/ 40449 h 202134"/>
              <a:gd name="connsiteX189" fmla="*/ 6405239 w 17227413"/>
              <a:gd name="connsiteY189" fmla="*/ 31750 h 202134"/>
              <a:gd name="connsiteX190" fmla="*/ 6448328 w 17227413"/>
              <a:gd name="connsiteY190" fmla="*/ 40449 h 202134"/>
              <a:gd name="connsiteX191" fmla="*/ 6453660 w 17227413"/>
              <a:gd name="connsiteY191" fmla="*/ 44044 h 202134"/>
              <a:gd name="connsiteX192" fmla="*/ 6461495 w 17227413"/>
              <a:gd name="connsiteY192" fmla="*/ 32421 h 202134"/>
              <a:gd name="connsiteX193" fmla="*/ 6539769 w 17227413"/>
              <a:gd name="connsiteY193" fmla="*/ 0 h 202134"/>
              <a:gd name="connsiteX194" fmla="*/ 6618042 w 17227413"/>
              <a:gd name="connsiteY194" fmla="*/ 32421 h 202134"/>
              <a:gd name="connsiteX195" fmla="*/ 6625509 w 17227413"/>
              <a:gd name="connsiteY195" fmla="*/ 43497 h 202134"/>
              <a:gd name="connsiteX196" fmla="*/ 6630031 w 17227413"/>
              <a:gd name="connsiteY196" fmla="*/ 40449 h 202134"/>
              <a:gd name="connsiteX197" fmla="*/ 6673119 w 17227413"/>
              <a:gd name="connsiteY197" fmla="*/ 31750 h 202134"/>
              <a:gd name="connsiteX198" fmla="*/ 6716207 w 17227413"/>
              <a:gd name="connsiteY198" fmla="*/ 40449 h 202134"/>
              <a:gd name="connsiteX199" fmla="*/ 6721538 w 17227413"/>
              <a:gd name="connsiteY199" fmla="*/ 44043 h 202134"/>
              <a:gd name="connsiteX200" fmla="*/ 6729373 w 17227413"/>
              <a:gd name="connsiteY200" fmla="*/ 32421 h 202134"/>
              <a:gd name="connsiteX201" fmla="*/ 6807647 w 17227413"/>
              <a:gd name="connsiteY201" fmla="*/ 0 h 202134"/>
              <a:gd name="connsiteX202" fmla="*/ 6885920 w 17227413"/>
              <a:gd name="connsiteY202" fmla="*/ 32421 h 202134"/>
              <a:gd name="connsiteX203" fmla="*/ 6893387 w 17227413"/>
              <a:gd name="connsiteY203" fmla="*/ 43497 h 202134"/>
              <a:gd name="connsiteX204" fmla="*/ 6897909 w 17227413"/>
              <a:gd name="connsiteY204" fmla="*/ 40449 h 202134"/>
              <a:gd name="connsiteX205" fmla="*/ 6940996 w 17227413"/>
              <a:gd name="connsiteY205" fmla="*/ 31750 h 202134"/>
              <a:gd name="connsiteX206" fmla="*/ 6984085 w 17227413"/>
              <a:gd name="connsiteY206" fmla="*/ 40449 h 202134"/>
              <a:gd name="connsiteX207" fmla="*/ 6989416 w 17227413"/>
              <a:gd name="connsiteY207" fmla="*/ 44043 h 202134"/>
              <a:gd name="connsiteX208" fmla="*/ 6997251 w 17227413"/>
              <a:gd name="connsiteY208" fmla="*/ 32421 h 202134"/>
              <a:gd name="connsiteX209" fmla="*/ 7075525 w 17227413"/>
              <a:gd name="connsiteY209" fmla="*/ 0 h 202134"/>
              <a:gd name="connsiteX210" fmla="*/ 7153798 w 17227413"/>
              <a:gd name="connsiteY210" fmla="*/ 32421 h 202134"/>
              <a:gd name="connsiteX211" fmla="*/ 7161265 w 17227413"/>
              <a:gd name="connsiteY211" fmla="*/ 43497 h 202134"/>
              <a:gd name="connsiteX212" fmla="*/ 7165787 w 17227413"/>
              <a:gd name="connsiteY212" fmla="*/ 40449 h 202134"/>
              <a:gd name="connsiteX213" fmla="*/ 7208874 w 17227413"/>
              <a:gd name="connsiteY213" fmla="*/ 31750 h 202134"/>
              <a:gd name="connsiteX214" fmla="*/ 7251963 w 17227413"/>
              <a:gd name="connsiteY214" fmla="*/ 40449 h 202134"/>
              <a:gd name="connsiteX215" fmla="*/ 7257294 w 17227413"/>
              <a:gd name="connsiteY215" fmla="*/ 44044 h 202134"/>
              <a:gd name="connsiteX216" fmla="*/ 7265130 w 17227413"/>
              <a:gd name="connsiteY216" fmla="*/ 32421 h 202134"/>
              <a:gd name="connsiteX217" fmla="*/ 7343404 w 17227413"/>
              <a:gd name="connsiteY217" fmla="*/ 0 h 202134"/>
              <a:gd name="connsiteX218" fmla="*/ 7421676 w 17227413"/>
              <a:gd name="connsiteY218" fmla="*/ 32421 h 202134"/>
              <a:gd name="connsiteX219" fmla="*/ 7429145 w 17227413"/>
              <a:gd name="connsiteY219" fmla="*/ 43497 h 202134"/>
              <a:gd name="connsiteX220" fmla="*/ 7433666 w 17227413"/>
              <a:gd name="connsiteY220" fmla="*/ 40449 h 202134"/>
              <a:gd name="connsiteX221" fmla="*/ 7476754 w 17227413"/>
              <a:gd name="connsiteY221" fmla="*/ 31750 h 202134"/>
              <a:gd name="connsiteX222" fmla="*/ 7519842 w 17227413"/>
              <a:gd name="connsiteY222" fmla="*/ 40449 h 202134"/>
              <a:gd name="connsiteX223" fmla="*/ 7525172 w 17227413"/>
              <a:gd name="connsiteY223" fmla="*/ 44043 h 202134"/>
              <a:gd name="connsiteX224" fmla="*/ 7533008 w 17227413"/>
              <a:gd name="connsiteY224" fmla="*/ 32421 h 202134"/>
              <a:gd name="connsiteX225" fmla="*/ 7611282 w 17227413"/>
              <a:gd name="connsiteY225" fmla="*/ 0 h 202134"/>
              <a:gd name="connsiteX226" fmla="*/ 7689554 w 17227413"/>
              <a:gd name="connsiteY226" fmla="*/ 32421 h 202134"/>
              <a:gd name="connsiteX227" fmla="*/ 7697022 w 17227413"/>
              <a:gd name="connsiteY227" fmla="*/ 43497 h 202134"/>
              <a:gd name="connsiteX228" fmla="*/ 7701544 w 17227413"/>
              <a:gd name="connsiteY228" fmla="*/ 40449 h 202134"/>
              <a:gd name="connsiteX229" fmla="*/ 7744631 w 17227413"/>
              <a:gd name="connsiteY229" fmla="*/ 31750 h 202134"/>
              <a:gd name="connsiteX230" fmla="*/ 7787718 w 17227413"/>
              <a:gd name="connsiteY230" fmla="*/ 40449 h 202134"/>
              <a:gd name="connsiteX231" fmla="*/ 7793050 w 17227413"/>
              <a:gd name="connsiteY231" fmla="*/ 44043 h 202134"/>
              <a:gd name="connsiteX232" fmla="*/ 7800886 w 17227413"/>
              <a:gd name="connsiteY232" fmla="*/ 32421 h 202134"/>
              <a:gd name="connsiteX233" fmla="*/ 7879159 w 17227413"/>
              <a:gd name="connsiteY233" fmla="*/ 0 h 202134"/>
              <a:gd name="connsiteX234" fmla="*/ 7957432 w 17227413"/>
              <a:gd name="connsiteY234" fmla="*/ 32421 h 202134"/>
              <a:gd name="connsiteX235" fmla="*/ 7964900 w 17227413"/>
              <a:gd name="connsiteY235" fmla="*/ 43497 h 202134"/>
              <a:gd name="connsiteX236" fmla="*/ 7969422 w 17227413"/>
              <a:gd name="connsiteY236" fmla="*/ 40449 h 202134"/>
              <a:gd name="connsiteX237" fmla="*/ 8012509 w 17227413"/>
              <a:gd name="connsiteY237" fmla="*/ 31750 h 202134"/>
              <a:gd name="connsiteX238" fmla="*/ 8055596 w 17227413"/>
              <a:gd name="connsiteY238" fmla="*/ 40449 h 202134"/>
              <a:gd name="connsiteX239" fmla="*/ 8060929 w 17227413"/>
              <a:gd name="connsiteY239" fmla="*/ 44044 h 202134"/>
              <a:gd name="connsiteX240" fmla="*/ 8068765 w 17227413"/>
              <a:gd name="connsiteY240" fmla="*/ 32421 h 202134"/>
              <a:gd name="connsiteX241" fmla="*/ 8147038 w 17227413"/>
              <a:gd name="connsiteY241" fmla="*/ 0 h 202134"/>
              <a:gd name="connsiteX242" fmla="*/ 8225311 w 17227413"/>
              <a:gd name="connsiteY242" fmla="*/ 32421 h 202134"/>
              <a:gd name="connsiteX243" fmla="*/ 8232779 w 17227413"/>
              <a:gd name="connsiteY243" fmla="*/ 43497 h 202134"/>
              <a:gd name="connsiteX244" fmla="*/ 8237301 w 17227413"/>
              <a:gd name="connsiteY244" fmla="*/ 40449 h 202134"/>
              <a:gd name="connsiteX245" fmla="*/ 8280388 w 17227413"/>
              <a:gd name="connsiteY245" fmla="*/ 31750 h 202134"/>
              <a:gd name="connsiteX246" fmla="*/ 8323475 w 17227413"/>
              <a:gd name="connsiteY246" fmla="*/ 40449 h 202134"/>
              <a:gd name="connsiteX247" fmla="*/ 8328801 w 17227413"/>
              <a:gd name="connsiteY247" fmla="*/ 44040 h 202134"/>
              <a:gd name="connsiteX248" fmla="*/ 8336635 w 17227413"/>
              <a:gd name="connsiteY248" fmla="*/ 32421 h 202134"/>
              <a:gd name="connsiteX249" fmla="*/ 8414908 w 17227413"/>
              <a:gd name="connsiteY249" fmla="*/ 0 h 202134"/>
              <a:gd name="connsiteX250" fmla="*/ 8493181 w 17227413"/>
              <a:gd name="connsiteY250" fmla="*/ 32421 h 202134"/>
              <a:gd name="connsiteX251" fmla="*/ 8500649 w 17227413"/>
              <a:gd name="connsiteY251" fmla="*/ 43497 h 202134"/>
              <a:gd name="connsiteX252" fmla="*/ 8505171 w 17227413"/>
              <a:gd name="connsiteY252" fmla="*/ 40449 h 202134"/>
              <a:gd name="connsiteX253" fmla="*/ 8548258 w 17227413"/>
              <a:gd name="connsiteY253" fmla="*/ 31750 h 202134"/>
              <a:gd name="connsiteX254" fmla="*/ 8591346 w 17227413"/>
              <a:gd name="connsiteY254" fmla="*/ 40449 h 202134"/>
              <a:gd name="connsiteX255" fmla="*/ 8596958 w 17227413"/>
              <a:gd name="connsiteY255" fmla="*/ 44233 h 202134"/>
              <a:gd name="connsiteX256" fmla="*/ 8604922 w 17227413"/>
              <a:gd name="connsiteY256" fmla="*/ 32422 h 202134"/>
              <a:gd name="connsiteX257" fmla="*/ 8683195 w 17227413"/>
              <a:gd name="connsiteY257" fmla="*/ 0 h 202134"/>
              <a:gd name="connsiteX258" fmla="*/ 8761468 w 17227413"/>
              <a:gd name="connsiteY258" fmla="*/ 32421 h 202134"/>
              <a:gd name="connsiteX259" fmla="*/ 8768935 w 17227413"/>
              <a:gd name="connsiteY259" fmla="*/ 43496 h 202134"/>
              <a:gd name="connsiteX260" fmla="*/ 8773455 w 17227413"/>
              <a:gd name="connsiteY260" fmla="*/ 40449 h 202134"/>
              <a:gd name="connsiteX261" fmla="*/ 8816542 w 17227413"/>
              <a:gd name="connsiteY261" fmla="*/ 31750 h 202134"/>
              <a:gd name="connsiteX262" fmla="*/ 8859629 w 17227413"/>
              <a:gd name="connsiteY262" fmla="*/ 40449 h 202134"/>
              <a:gd name="connsiteX263" fmla="*/ 8864963 w 17227413"/>
              <a:gd name="connsiteY263" fmla="*/ 44044 h 202134"/>
              <a:gd name="connsiteX264" fmla="*/ 8872800 w 17227413"/>
              <a:gd name="connsiteY264" fmla="*/ 32421 h 202134"/>
              <a:gd name="connsiteX265" fmla="*/ 8951073 w 17227413"/>
              <a:gd name="connsiteY265" fmla="*/ 0 h 202134"/>
              <a:gd name="connsiteX266" fmla="*/ 9029346 w 17227413"/>
              <a:gd name="connsiteY266" fmla="*/ 32421 h 202134"/>
              <a:gd name="connsiteX267" fmla="*/ 9036813 w 17227413"/>
              <a:gd name="connsiteY267" fmla="*/ 43496 h 202134"/>
              <a:gd name="connsiteX268" fmla="*/ 9041333 w 17227413"/>
              <a:gd name="connsiteY268" fmla="*/ 40449 h 202134"/>
              <a:gd name="connsiteX269" fmla="*/ 9084420 w 17227413"/>
              <a:gd name="connsiteY269" fmla="*/ 31750 h 202134"/>
              <a:gd name="connsiteX270" fmla="*/ 9127508 w 17227413"/>
              <a:gd name="connsiteY270" fmla="*/ 40449 h 202134"/>
              <a:gd name="connsiteX271" fmla="*/ 9132841 w 17227413"/>
              <a:gd name="connsiteY271" fmla="*/ 44045 h 202134"/>
              <a:gd name="connsiteX272" fmla="*/ 9140679 w 17227413"/>
              <a:gd name="connsiteY272" fmla="*/ 32421 h 202134"/>
              <a:gd name="connsiteX273" fmla="*/ 9218952 w 17227413"/>
              <a:gd name="connsiteY273" fmla="*/ 0 h 202134"/>
              <a:gd name="connsiteX274" fmla="*/ 9297225 w 17227413"/>
              <a:gd name="connsiteY274" fmla="*/ 32421 h 202134"/>
              <a:gd name="connsiteX275" fmla="*/ 9304692 w 17227413"/>
              <a:gd name="connsiteY275" fmla="*/ 43496 h 202134"/>
              <a:gd name="connsiteX276" fmla="*/ 9309212 w 17227413"/>
              <a:gd name="connsiteY276" fmla="*/ 40449 h 202134"/>
              <a:gd name="connsiteX277" fmla="*/ 9352300 w 17227413"/>
              <a:gd name="connsiteY277" fmla="*/ 31750 h 202134"/>
              <a:gd name="connsiteX278" fmla="*/ 9395387 w 17227413"/>
              <a:gd name="connsiteY278" fmla="*/ 40449 h 202134"/>
              <a:gd name="connsiteX279" fmla="*/ 9400721 w 17227413"/>
              <a:gd name="connsiteY279" fmla="*/ 44045 h 202134"/>
              <a:gd name="connsiteX280" fmla="*/ 9408558 w 17227413"/>
              <a:gd name="connsiteY280" fmla="*/ 32421 h 202134"/>
              <a:gd name="connsiteX281" fmla="*/ 9486831 w 17227413"/>
              <a:gd name="connsiteY281" fmla="*/ 0 h 202134"/>
              <a:gd name="connsiteX282" fmla="*/ 9565104 w 17227413"/>
              <a:gd name="connsiteY282" fmla="*/ 32421 h 202134"/>
              <a:gd name="connsiteX283" fmla="*/ 9572572 w 17227413"/>
              <a:gd name="connsiteY283" fmla="*/ 43496 h 202134"/>
              <a:gd name="connsiteX284" fmla="*/ 9577091 w 17227413"/>
              <a:gd name="connsiteY284" fmla="*/ 40449 h 202134"/>
              <a:gd name="connsiteX285" fmla="*/ 9620179 w 17227413"/>
              <a:gd name="connsiteY285" fmla="*/ 31750 h 202134"/>
              <a:gd name="connsiteX286" fmla="*/ 9663266 w 17227413"/>
              <a:gd name="connsiteY286" fmla="*/ 40449 h 202134"/>
              <a:gd name="connsiteX287" fmla="*/ 9668599 w 17227413"/>
              <a:gd name="connsiteY287" fmla="*/ 44045 h 202134"/>
              <a:gd name="connsiteX288" fmla="*/ 9676437 w 17227413"/>
              <a:gd name="connsiteY288" fmla="*/ 32421 h 202134"/>
              <a:gd name="connsiteX289" fmla="*/ 9754710 w 17227413"/>
              <a:gd name="connsiteY289" fmla="*/ 0 h 202134"/>
              <a:gd name="connsiteX290" fmla="*/ 9832983 w 17227413"/>
              <a:gd name="connsiteY290" fmla="*/ 32421 h 202134"/>
              <a:gd name="connsiteX291" fmla="*/ 9840450 w 17227413"/>
              <a:gd name="connsiteY291" fmla="*/ 43496 h 202134"/>
              <a:gd name="connsiteX292" fmla="*/ 9844970 w 17227413"/>
              <a:gd name="connsiteY292" fmla="*/ 40449 h 202134"/>
              <a:gd name="connsiteX293" fmla="*/ 9888057 w 17227413"/>
              <a:gd name="connsiteY293" fmla="*/ 31750 h 202134"/>
              <a:gd name="connsiteX294" fmla="*/ 9931145 w 17227413"/>
              <a:gd name="connsiteY294" fmla="*/ 40449 h 202134"/>
              <a:gd name="connsiteX295" fmla="*/ 9936478 w 17227413"/>
              <a:gd name="connsiteY295" fmla="*/ 44045 h 202134"/>
              <a:gd name="connsiteX296" fmla="*/ 9944315 w 17227413"/>
              <a:gd name="connsiteY296" fmla="*/ 32421 h 202134"/>
              <a:gd name="connsiteX297" fmla="*/ 10022590 w 17227413"/>
              <a:gd name="connsiteY297" fmla="*/ 0 h 202134"/>
              <a:gd name="connsiteX298" fmla="*/ 10100862 w 17227413"/>
              <a:gd name="connsiteY298" fmla="*/ 32421 h 202134"/>
              <a:gd name="connsiteX299" fmla="*/ 10108329 w 17227413"/>
              <a:gd name="connsiteY299" fmla="*/ 43496 h 202134"/>
              <a:gd name="connsiteX300" fmla="*/ 10112849 w 17227413"/>
              <a:gd name="connsiteY300" fmla="*/ 40449 h 202134"/>
              <a:gd name="connsiteX301" fmla="*/ 10155936 w 17227413"/>
              <a:gd name="connsiteY301" fmla="*/ 31750 h 202134"/>
              <a:gd name="connsiteX302" fmla="*/ 10199023 w 17227413"/>
              <a:gd name="connsiteY302" fmla="*/ 40449 h 202134"/>
              <a:gd name="connsiteX303" fmla="*/ 10204357 w 17227413"/>
              <a:gd name="connsiteY303" fmla="*/ 44044 h 202134"/>
              <a:gd name="connsiteX304" fmla="*/ 10212193 w 17227413"/>
              <a:gd name="connsiteY304" fmla="*/ 32421 h 202134"/>
              <a:gd name="connsiteX305" fmla="*/ 10290467 w 17227413"/>
              <a:gd name="connsiteY305" fmla="*/ 0 h 202134"/>
              <a:gd name="connsiteX306" fmla="*/ 10368740 w 17227413"/>
              <a:gd name="connsiteY306" fmla="*/ 32421 h 202134"/>
              <a:gd name="connsiteX307" fmla="*/ 10376207 w 17227413"/>
              <a:gd name="connsiteY307" fmla="*/ 43496 h 202134"/>
              <a:gd name="connsiteX308" fmla="*/ 10380726 w 17227413"/>
              <a:gd name="connsiteY308" fmla="*/ 40449 h 202134"/>
              <a:gd name="connsiteX309" fmla="*/ 10423813 w 17227413"/>
              <a:gd name="connsiteY309" fmla="*/ 31750 h 202134"/>
              <a:gd name="connsiteX310" fmla="*/ 10466901 w 17227413"/>
              <a:gd name="connsiteY310" fmla="*/ 40449 h 202134"/>
              <a:gd name="connsiteX311" fmla="*/ 10472234 w 17227413"/>
              <a:gd name="connsiteY311" fmla="*/ 44044 h 202134"/>
              <a:gd name="connsiteX312" fmla="*/ 10480071 w 17227413"/>
              <a:gd name="connsiteY312" fmla="*/ 32421 h 202134"/>
              <a:gd name="connsiteX313" fmla="*/ 10558342 w 17227413"/>
              <a:gd name="connsiteY313" fmla="*/ 0 h 202134"/>
              <a:gd name="connsiteX314" fmla="*/ 10636617 w 17227413"/>
              <a:gd name="connsiteY314" fmla="*/ 32421 h 202134"/>
              <a:gd name="connsiteX315" fmla="*/ 10644084 w 17227413"/>
              <a:gd name="connsiteY315" fmla="*/ 43496 h 202134"/>
              <a:gd name="connsiteX316" fmla="*/ 10648603 w 17227413"/>
              <a:gd name="connsiteY316" fmla="*/ 40449 h 202134"/>
              <a:gd name="connsiteX317" fmla="*/ 10691692 w 17227413"/>
              <a:gd name="connsiteY317" fmla="*/ 31750 h 202134"/>
              <a:gd name="connsiteX318" fmla="*/ 10734778 w 17227413"/>
              <a:gd name="connsiteY318" fmla="*/ 40449 h 202134"/>
              <a:gd name="connsiteX319" fmla="*/ 10740113 w 17227413"/>
              <a:gd name="connsiteY319" fmla="*/ 44045 h 202134"/>
              <a:gd name="connsiteX320" fmla="*/ 10747949 w 17227413"/>
              <a:gd name="connsiteY320" fmla="*/ 32421 h 202134"/>
              <a:gd name="connsiteX321" fmla="*/ 10826222 w 17227413"/>
              <a:gd name="connsiteY321" fmla="*/ 0 h 202134"/>
              <a:gd name="connsiteX322" fmla="*/ 10904495 w 17227413"/>
              <a:gd name="connsiteY322" fmla="*/ 32421 h 202134"/>
              <a:gd name="connsiteX323" fmla="*/ 10911961 w 17227413"/>
              <a:gd name="connsiteY323" fmla="*/ 43496 h 202134"/>
              <a:gd name="connsiteX324" fmla="*/ 10916482 w 17227413"/>
              <a:gd name="connsiteY324" fmla="*/ 40449 h 202134"/>
              <a:gd name="connsiteX325" fmla="*/ 10959570 w 17227413"/>
              <a:gd name="connsiteY325" fmla="*/ 31750 h 202134"/>
              <a:gd name="connsiteX326" fmla="*/ 11002656 w 17227413"/>
              <a:gd name="connsiteY326" fmla="*/ 40449 h 202134"/>
              <a:gd name="connsiteX327" fmla="*/ 11007991 w 17227413"/>
              <a:gd name="connsiteY327" fmla="*/ 44045 h 202134"/>
              <a:gd name="connsiteX328" fmla="*/ 11015827 w 17227413"/>
              <a:gd name="connsiteY328" fmla="*/ 32421 h 202134"/>
              <a:gd name="connsiteX329" fmla="*/ 11094101 w 17227413"/>
              <a:gd name="connsiteY329" fmla="*/ 0 h 202134"/>
              <a:gd name="connsiteX330" fmla="*/ 11172374 w 17227413"/>
              <a:gd name="connsiteY330" fmla="*/ 32421 h 202134"/>
              <a:gd name="connsiteX331" fmla="*/ 11179840 w 17227413"/>
              <a:gd name="connsiteY331" fmla="*/ 43496 h 202134"/>
              <a:gd name="connsiteX332" fmla="*/ 11184360 w 17227413"/>
              <a:gd name="connsiteY332" fmla="*/ 40449 h 202134"/>
              <a:gd name="connsiteX333" fmla="*/ 11227446 w 17227413"/>
              <a:gd name="connsiteY333" fmla="*/ 31750 h 202134"/>
              <a:gd name="connsiteX334" fmla="*/ 11270535 w 17227413"/>
              <a:gd name="connsiteY334" fmla="*/ 40449 h 202134"/>
              <a:gd name="connsiteX335" fmla="*/ 11275868 w 17227413"/>
              <a:gd name="connsiteY335" fmla="*/ 44045 h 202134"/>
              <a:gd name="connsiteX336" fmla="*/ 11283705 w 17227413"/>
              <a:gd name="connsiteY336" fmla="*/ 32421 h 202134"/>
              <a:gd name="connsiteX337" fmla="*/ 11361978 w 17227413"/>
              <a:gd name="connsiteY337" fmla="*/ 0 h 202134"/>
              <a:gd name="connsiteX338" fmla="*/ 11440251 w 17227413"/>
              <a:gd name="connsiteY338" fmla="*/ 32421 h 202134"/>
              <a:gd name="connsiteX339" fmla="*/ 11447718 w 17227413"/>
              <a:gd name="connsiteY339" fmla="*/ 43496 h 202134"/>
              <a:gd name="connsiteX340" fmla="*/ 11452238 w 17227413"/>
              <a:gd name="connsiteY340" fmla="*/ 40449 h 202134"/>
              <a:gd name="connsiteX341" fmla="*/ 11495326 w 17227413"/>
              <a:gd name="connsiteY341" fmla="*/ 31750 h 202134"/>
              <a:gd name="connsiteX342" fmla="*/ 11538413 w 17227413"/>
              <a:gd name="connsiteY342" fmla="*/ 40449 h 202134"/>
              <a:gd name="connsiteX343" fmla="*/ 11543748 w 17227413"/>
              <a:gd name="connsiteY343" fmla="*/ 44045 h 202134"/>
              <a:gd name="connsiteX344" fmla="*/ 11551584 w 17227413"/>
              <a:gd name="connsiteY344" fmla="*/ 32421 h 202134"/>
              <a:gd name="connsiteX345" fmla="*/ 11629857 w 17227413"/>
              <a:gd name="connsiteY345" fmla="*/ 0 h 202134"/>
              <a:gd name="connsiteX346" fmla="*/ 11708130 w 17227413"/>
              <a:gd name="connsiteY346" fmla="*/ 32421 h 202134"/>
              <a:gd name="connsiteX347" fmla="*/ 11715596 w 17227413"/>
              <a:gd name="connsiteY347" fmla="*/ 43496 h 202134"/>
              <a:gd name="connsiteX348" fmla="*/ 11720117 w 17227413"/>
              <a:gd name="connsiteY348" fmla="*/ 40449 h 202134"/>
              <a:gd name="connsiteX349" fmla="*/ 11763204 w 17227413"/>
              <a:gd name="connsiteY349" fmla="*/ 31750 h 202134"/>
              <a:gd name="connsiteX350" fmla="*/ 11806291 w 17227413"/>
              <a:gd name="connsiteY350" fmla="*/ 40449 h 202134"/>
              <a:gd name="connsiteX351" fmla="*/ 11811625 w 17227413"/>
              <a:gd name="connsiteY351" fmla="*/ 44045 h 202134"/>
              <a:gd name="connsiteX352" fmla="*/ 11819462 w 17227413"/>
              <a:gd name="connsiteY352" fmla="*/ 32421 h 202134"/>
              <a:gd name="connsiteX353" fmla="*/ 11897735 w 17227413"/>
              <a:gd name="connsiteY353" fmla="*/ 0 h 202134"/>
              <a:gd name="connsiteX354" fmla="*/ 11976007 w 17227413"/>
              <a:gd name="connsiteY354" fmla="*/ 32421 h 202134"/>
              <a:gd name="connsiteX355" fmla="*/ 11983474 w 17227413"/>
              <a:gd name="connsiteY355" fmla="*/ 43496 h 202134"/>
              <a:gd name="connsiteX356" fmla="*/ 11987994 w 17227413"/>
              <a:gd name="connsiteY356" fmla="*/ 40449 h 202134"/>
              <a:gd name="connsiteX357" fmla="*/ 12031082 w 17227413"/>
              <a:gd name="connsiteY357" fmla="*/ 31750 h 202134"/>
              <a:gd name="connsiteX358" fmla="*/ 12074166 w 17227413"/>
              <a:gd name="connsiteY358" fmla="*/ 40449 h 202134"/>
              <a:gd name="connsiteX359" fmla="*/ 12079498 w 17227413"/>
              <a:gd name="connsiteY359" fmla="*/ 44044 h 202134"/>
              <a:gd name="connsiteX360" fmla="*/ 12087335 w 17227413"/>
              <a:gd name="connsiteY360" fmla="*/ 32421 h 202134"/>
              <a:gd name="connsiteX361" fmla="*/ 12165606 w 17227413"/>
              <a:gd name="connsiteY361" fmla="*/ 0 h 202134"/>
              <a:gd name="connsiteX362" fmla="*/ 12243879 w 17227413"/>
              <a:gd name="connsiteY362" fmla="*/ 32421 h 202134"/>
              <a:gd name="connsiteX363" fmla="*/ 12251347 w 17227413"/>
              <a:gd name="connsiteY363" fmla="*/ 43497 h 202134"/>
              <a:gd name="connsiteX364" fmla="*/ 12255869 w 17227413"/>
              <a:gd name="connsiteY364" fmla="*/ 40449 h 202134"/>
              <a:gd name="connsiteX365" fmla="*/ 12298956 w 17227413"/>
              <a:gd name="connsiteY365" fmla="*/ 31750 h 202134"/>
              <a:gd name="connsiteX366" fmla="*/ 12342044 w 17227413"/>
              <a:gd name="connsiteY366" fmla="*/ 40449 h 202134"/>
              <a:gd name="connsiteX367" fmla="*/ 12347375 w 17227413"/>
              <a:gd name="connsiteY367" fmla="*/ 44043 h 202134"/>
              <a:gd name="connsiteX368" fmla="*/ 12355211 w 17227413"/>
              <a:gd name="connsiteY368" fmla="*/ 32421 h 202134"/>
              <a:gd name="connsiteX369" fmla="*/ 12433484 w 17227413"/>
              <a:gd name="connsiteY369" fmla="*/ 0 h 202134"/>
              <a:gd name="connsiteX370" fmla="*/ 12511757 w 17227413"/>
              <a:gd name="connsiteY370" fmla="*/ 32421 h 202134"/>
              <a:gd name="connsiteX371" fmla="*/ 12519225 w 17227413"/>
              <a:gd name="connsiteY371" fmla="*/ 43497 h 202134"/>
              <a:gd name="connsiteX372" fmla="*/ 12523747 w 17227413"/>
              <a:gd name="connsiteY372" fmla="*/ 40449 h 202134"/>
              <a:gd name="connsiteX373" fmla="*/ 12566834 w 17227413"/>
              <a:gd name="connsiteY373" fmla="*/ 31750 h 202134"/>
              <a:gd name="connsiteX374" fmla="*/ 12609922 w 17227413"/>
              <a:gd name="connsiteY374" fmla="*/ 40449 h 202134"/>
              <a:gd name="connsiteX375" fmla="*/ 12615254 w 17227413"/>
              <a:gd name="connsiteY375" fmla="*/ 44044 h 202134"/>
              <a:gd name="connsiteX376" fmla="*/ 12623090 w 17227413"/>
              <a:gd name="connsiteY376" fmla="*/ 32421 h 202134"/>
              <a:gd name="connsiteX377" fmla="*/ 12701363 w 17227413"/>
              <a:gd name="connsiteY377" fmla="*/ 0 h 202134"/>
              <a:gd name="connsiteX378" fmla="*/ 12779636 w 17227413"/>
              <a:gd name="connsiteY378" fmla="*/ 32421 h 202134"/>
              <a:gd name="connsiteX379" fmla="*/ 12787104 w 17227413"/>
              <a:gd name="connsiteY379" fmla="*/ 43497 h 202134"/>
              <a:gd name="connsiteX380" fmla="*/ 12791626 w 17227413"/>
              <a:gd name="connsiteY380" fmla="*/ 40449 h 202134"/>
              <a:gd name="connsiteX381" fmla="*/ 12834713 w 17227413"/>
              <a:gd name="connsiteY381" fmla="*/ 31750 h 202134"/>
              <a:gd name="connsiteX382" fmla="*/ 12877801 w 17227413"/>
              <a:gd name="connsiteY382" fmla="*/ 40449 h 202134"/>
              <a:gd name="connsiteX383" fmla="*/ 12883132 w 17227413"/>
              <a:gd name="connsiteY383" fmla="*/ 44043 h 202134"/>
              <a:gd name="connsiteX384" fmla="*/ 12890968 w 17227413"/>
              <a:gd name="connsiteY384" fmla="*/ 32421 h 202134"/>
              <a:gd name="connsiteX385" fmla="*/ 12969241 w 17227413"/>
              <a:gd name="connsiteY385" fmla="*/ 0 h 202134"/>
              <a:gd name="connsiteX386" fmla="*/ 13047514 w 17227413"/>
              <a:gd name="connsiteY386" fmla="*/ 32421 h 202134"/>
              <a:gd name="connsiteX387" fmla="*/ 13054982 w 17227413"/>
              <a:gd name="connsiteY387" fmla="*/ 43497 h 202134"/>
              <a:gd name="connsiteX388" fmla="*/ 13059504 w 17227413"/>
              <a:gd name="connsiteY388" fmla="*/ 40449 h 202134"/>
              <a:gd name="connsiteX389" fmla="*/ 13102591 w 17227413"/>
              <a:gd name="connsiteY389" fmla="*/ 31750 h 202134"/>
              <a:gd name="connsiteX390" fmla="*/ 13145679 w 17227413"/>
              <a:gd name="connsiteY390" fmla="*/ 40449 h 202134"/>
              <a:gd name="connsiteX391" fmla="*/ 13151010 w 17227413"/>
              <a:gd name="connsiteY391" fmla="*/ 44043 h 202134"/>
              <a:gd name="connsiteX392" fmla="*/ 13158846 w 17227413"/>
              <a:gd name="connsiteY392" fmla="*/ 32421 h 202134"/>
              <a:gd name="connsiteX393" fmla="*/ 13237119 w 17227413"/>
              <a:gd name="connsiteY393" fmla="*/ 0 h 202134"/>
              <a:gd name="connsiteX394" fmla="*/ 13315392 w 17227413"/>
              <a:gd name="connsiteY394" fmla="*/ 32421 h 202134"/>
              <a:gd name="connsiteX395" fmla="*/ 13322860 w 17227413"/>
              <a:gd name="connsiteY395" fmla="*/ 43497 h 202134"/>
              <a:gd name="connsiteX396" fmla="*/ 13327382 w 17227413"/>
              <a:gd name="connsiteY396" fmla="*/ 40449 h 202134"/>
              <a:gd name="connsiteX397" fmla="*/ 13370469 w 17227413"/>
              <a:gd name="connsiteY397" fmla="*/ 31750 h 202134"/>
              <a:gd name="connsiteX398" fmla="*/ 13413557 w 17227413"/>
              <a:gd name="connsiteY398" fmla="*/ 40449 h 202134"/>
              <a:gd name="connsiteX399" fmla="*/ 13418889 w 17227413"/>
              <a:gd name="connsiteY399" fmla="*/ 44044 h 202134"/>
              <a:gd name="connsiteX400" fmla="*/ 13426725 w 17227413"/>
              <a:gd name="connsiteY400" fmla="*/ 32421 h 202134"/>
              <a:gd name="connsiteX401" fmla="*/ 13504998 w 17227413"/>
              <a:gd name="connsiteY401" fmla="*/ 0 h 202134"/>
              <a:gd name="connsiteX402" fmla="*/ 13583271 w 17227413"/>
              <a:gd name="connsiteY402" fmla="*/ 32421 h 202134"/>
              <a:gd name="connsiteX403" fmla="*/ 13590739 w 17227413"/>
              <a:gd name="connsiteY403" fmla="*/ 43497 h 202134"/>
              <a:gd name="connsiteX404" fmla="*/ 13595261 w 17227413"/>
              <a:gd name="connsiteY404" fmla="*/ 40449 h 202134"/>
              <a:gd name="connsiteX405" fmla="*/ 13638348 w 17227413"/>
              <a:gd name="connsiteY405" fmla="*/ 31750 h 202134"/>
              <a:gd name="connsiteX406" fmla="*/ 13681436 w 17227413"/>
              <a:gd name="connsiteY406" fmla="*/ 40449 h 202134"/>
              <a:gd name="connsiteX407" fmla="*/ 13686767 w 17227413"/>
              <a:gd name="connsiteY407" fmla="*/ 44043 h 202134"/>
              <a:gd name="connsiteX408" fmla="*/ 13694603 w 17227413"/>
              <a:gd name="connsiteY408" fmla="*/ 32421 h 202134"/>
              <a:gd name="connsiteX409" fmla="*/ 13772876 w 17227413"/>
              <a:gd name="connsiteY409" fmla="*/ 0 h 202134"/>
              <a:gd name="connsiteX410" fmla="*/ 13851149 w 17227413"/>
              <a:gd name="connsiteY410" fmla="*/ 32421 h 202134"/>
              <a:gd name="connsiteX411" fmla="*/ 13858617 w 17227413"/>
              <a:gd name="connsiteY411" fmla="*/ 43497 h 202134"/>
              <a:gd name="connsiteX412" fmla="*/ 13863139 w 17227413"/>
              <a:gd name="connsiteY412" fmla="*/ 40449 h 202134"/>
              <a:gd name="connsiteX413" fmla="*/ 13906226 w 17227413"/>
              <a:gd name="connsiteY413" fmla="*/ 31750 h 202134"/>
              <a:gd name="connsiteX414" fmla="*/ 13949314 w 17227413"/>
              <a:gd name="connsiteY414" fmla="*/ 40449 h 202134"/>
              <a:gd name="connsiteX415" fmla="*/ 13954645 w 17227413"/>
              <a:gd name="connsiteY415" fmla="*/ 44043 h 202134"/>
              <a:gd name="connsiteX416" fmla="*/ 13962481 w 17227413"/>
              <a:gd name="connsiteY416" fmla="*/ 32421 h 202134"/>
              <a:gd name="connsiteX417" fmla="*/ 14040754 w 17227413"/>
              <a:gd name="connsiteY417" fmla="*/ 0 h 202134"/>
              <a:gd name="connsiteX418" fmla="*/ 14119027 w 17227413"/>
              <a:gd name="connsiteY418" fmla="*/ 32421 h 202134"/>
              <a:gd name="connsiteX419" fmla="*/ 14126495 w 17227413"/>
              <a:gd name="connsiteY419" fmla="*/ 43497 h 202134"/>
              <a:gd name="connsiteX420" fmla="*/ 14131017 w 17227413"/>
              <a:gd name="connsiteY420" fmla="*/ 40449 h 202134"/>
              <a:gd name="connsiteX421" fmla="*/ 14174104 w 17227413"/>
              <a:gd name="connsiteY421" fmla="*/ 31750 h 202134"/>
              <a:gd name="connsiteX422" fmla="*/ 14217192 w 17227413"/>
              <a:gd name="connsiteY422" fmla="*/ 40449 h 202134"/>
              <a:gd name="connsiteX423" fmla="*/ 14222524 w 17227413"/>
              <a:gd name="connsiteY423" fmla="*/ 44044 h 202134"/>
              <a:gd name="connsiteX424" fmla="*/ 14230360 w 17227413"/>
              <a:gd name="connsiteY424" fmla="*/ 32421 h 202134"/>
              <a:gd name="connsiteX425" fmla="*/ 14308633 w 17227413"/>
              <a:gd name="connsiteY425" fmla="*/ 0 h 202134"/>
              <a:gd name="connsiteX426" fmla="*/ 14386906 w 17227413"/>
              <a:gd name="connsiteY426" fmla="*/ 32421 h 202134"/>
              <a:gd name="connsiteX427" fmla="*/ 14394374 w 17227413"/>
              <a:gd name="connsiteY427" fmla="*/ 43497 h 202134"/>
              <a:gd name="connsiteX428" fmla="*/ 14398896 w 17227413"/>
              <a:gd name="connsiteY428" fmla="*/ 40449 h 202134"/>
              <a:gd name="connsiteX429" fmla="*/ 14441983 w 17227413"/>
              <a:gd name="connsiteY429" fmla="*/ 31750 h 202134"/>
              <a:gd name="connsiteX430" fmla="*/ 14485071 w 17227413"/>
              <a:gd name="connsiteY430" fmla="*/ 40449 h 202134"/>
              <a:gd name="connsiteX431" fmla="*/ 14490402 w 17227413"/>
              <a:gd name="connsiteY431" fmla="*/ 44043 h 202134"/>
              <a:gd name="connsiteX432" fmla="*/ 14498238 w 17227413"/>
              <a:gd name="connsiteY432" fmla="*/ 32421 h 202134"/>
              <a:gd name="connsiteX433" fmla="*/ 14576511 w 17227413"/>
              <a:gd name="connsiteY433" fmla="*/ 0 h 202134"/>
              <a:gd name="connsiteX434" fmla="*/ 14654784 w 17227413"/>
              <a:gd name="connsiteY434" fmla="*/ 32421 h 202134"/>
              <a:gd name="connsiteX435" fmla="*/ 14662252 w 17227413"/>
              <a:gd name="connsiteY435" fmla="*/ 43497 h 202134"/>
              <a:gd name="connsiteX436" fmla="*/ 14666774 w 17227413"/>
              <a:gd name="connsiteY436" fmla="*/ 40449 h 202134"/>
              <a:gd name="connsiteX437" fmla="*/ 14709861 w 17227413"/>
              <a:gd name="connsiteY437" fmla="*/ 31750 h 202134"/>
              <a:gd name="connsiteX438" fmla="*/ 14752949 w 17227413"/>
              <a:gd name="connsiteY438" fmla="*/ 40449 h 202134"/>
              <a:gd name="connsiteX439" fmla="*/ 14758280 w 17227413"/>
              <a:gd name="connsiteY439" fmla="*/ 44043 h 202134"/>
              <a:gd name="connsiteX440" fmla="*/ 14766116 w 17227413"/>
              <a:gd name="connsiteY440" fmla="*/ 32421 h 202134"/>
              <a:gd name="connsiteX441" fmla="*/ 14844389 w 17227413"/>
              <a:gd name="connsiteY441" fmla="*/ 0 h 202134"/>
              <a:gd name="connsiteX442" fmla="*/ 14922662 w 17227413"/>
              <a:gd name="connsiteY442" fmla="*/ 32421 h 202134"/>
              <a:gd name="connsiteX443" fmla="*/ 14930130 w 17227413"/>
              <a:gd name="connsiteY443" fmla="*/ 43497 h 202134"/>
              <a:gd name="connsiteX444" fmla="*/ 14934652 w 17227413"/>
              <a:gd name="connsiteY444" fmla="*/ 40449 h 202134"/>
              <a:gd name="connsiteX445" fmla="*/ 14977739 w 17227413"/>
              <a:gd name="connsiteY445" fmla="*/ 31750 h 202134"/>
              <a:gd name="connsiteX446" fmla="*/ 15020827 w 17227413"/>
              <a:gd name="connsiteY446" fmla="*/ 40449 h 202134"/>
              <a:gd name="connsiteX447" fmla="*/ 15026159 w 17227413"/>
              <a:gd name="connsiteY447" fmla="*/ 44044 h 202134"/>
              <a:gd name="connsiteX448" fmla="*/ 15033995 w 17227413"/>
              <a:gd name="connsiteY448" fmla="*/ 32421 h 202134"/>
              <a:gd name="connsiteX449" fmla="*/ 15112268 w 17227413"/>
              <a:gd name="connsiteY449" fmla="*/ 0 h 202134"/>
              <a:gd name="connsiteX450" fmla="*/ 15190541 w 17227413"/>
              <a:gd name="connsiteY450" fmla="*/ 32421 h 202134"/>
              <a:gd name="connsiteX451" fmla="*/ 15198009 w 17227413"/>
              <a:gd name="connsiteY451" fmla="*/ 43497 h 202134"/>
              <a:gd name="connsiteX452" fmla="*/ 15202531 w 17227413"/>
              <a:gd name="connsiteY452" fmla="*/ 40449 h 202134"/>
              <a:gd name="connsiteX453" fmla="*/ 15245618 w 17227413"/>
              <a:gd name="connsiteY453" fmla="*/ 31750 h 202134"/>
              <a:gd name="connsiteX454" fmla="*/ 15288706 w 17227413"/>
              <a:gd name="connsiteY454" fmla="*/ 40449 h 202134"/>
              <a:gd name="connsiteX455" fmla="*/ 15294037 w 17227413"/>
              <a:gd name="connsiteY455" fmla="*/ 44043 h 202134"/>
              <a:gd name="connsiteX456" fmla="*/ 15301873 w 17227413"/>
              <a:gd name="connsiteY456" fmla="*/ 32421 h 202134"/>
              <a:gd name="connsiteX457" fmla="*/ 15380146 w 17227413"/>
              <a:gd name="connsiteY457" fmla="*/ 0 h 202134"/>
              <a:gd name="connsiteX458" fmla="*/ 15458419 w 17227413"/>
              <a:gd name="connsiteY458" fmla="*/ 32421 h 202134"/>
              <a:gd name="connsiteX459" fmla="*/ 15465887 w 17227413"/>
              <a:gd name="connsiteY459" fmla="*/ 43497 h 202134"/>
              <a:gd name="connsiteX460" fmla="*/ 15470409 w 17227413"/>
              <a:gd name="connsiteY460" fmla="*/ 40449 h 202134"/>
              <a:gd name="connsiteX461" fmla="*/ 15513496 w 17227413"/>
              <a:gd name="connsiteY461" fmla="*/ 31750 h 202134"/>
              <a:gd name="connsiteX462" fmla="*/ 15556584 w 17227413"/>
              <a:gd name="connsiteY462" fmla="*/ 40449 h 202134"/>
              <a:gd name="connsiteX463" fmla="*/ 15561915 w 17227413"/>
              <a:gd name="connsiteY463" fmla="*/ 44043 h 202134"/>
              <a:gd name="connsiteX464" fmla="*/ 15569751 w 17227413"/>
              <a:gd name="connsiteY464" fmla="*/ 32421 h 202134"/>
              <a:gd name="connsiteX465" fmla="*/ 15648024 w 17227413"/>
              <a:gd name="connsiteY465" fmla="*/ 0 h 202134"/>
              <a:gd name="connsiteX466" fmla="*/ 15726297 w 17227413"/>
              <a:gd name="connsiteY466" fmla="*/ 32421 h 202134"/>
              <a:gd name="connsiteX467" fmla="*/ 15733765 w 17227413"/>
              <a:gd name="connsiteY467" fmla="*/ 43497 h 202134"/>
              <a:gd name="connsiteX468" fmla="*/ 15738287 w 17227413"/>
              <a:gd name="connsiteY468" fmla="*/ 40449 h 202134"/>
              <a:gd name="connsiteX469" fmla="*/ 15781374 w 17227413"/>
              <a:gd name="connsiteY469" fmla="*/ 31750 h 202134"/>
              <a:gd name="connsiteX470" fmla="*/ 15824462 w 17227413"/>
              <a:gd name="connsiteY470" fmla="*/ 40449 h 202134"/>
              <a:gd name="connsiteX471" fmla="*/ 15829794 w 17227413"/>
              <a:gd name="connsiteY471" fmla="*/ 44044 h 202134"/>
              <a:gd name="connsiteX472" fmla="*/ 15837630 w 17227413"/>
              <a:gd name="connsiteY472" fmla="*/ 32421 h 202134"/>
              <a:gd name="connsiteX473" fmla="*/ 15915903 w 17227413"/>
              <a:gd name="connsiteY473" fmla="*/ 0 h 202134"/>
              <a:gd name="connsiteX474" fmla="*/ 15994176 w 17227413"/>
              <a:gd name="connsiteY474" fmla="*/ 32421 h 202134"/>
              <a:gd name="connsiteX475" fmla="*/ 16001644 w 17227413"/>
              <a:gd name="connsiteY475" fmla="*/ 43497 h 202134"/>
              <a:gd name="connsiteX476" fmla="*/ 16006166 w 17227413"/>
              <a:gd name="connsiteY476" fmla="*/ 40449 h 202134"/>
              <a:gd name="connsiteX477" fmla="*/ 16049253 w 17227413"/>
              <a:gd name="connsiteY477" fmla="*/ 31750 h 202134"/>
              <a:gd name="connsiteX478" fmla="*/ 16092341 w 17227413"/>
              <a:gd name="connsiteY478" fmla="*/ 40449 h 202134"/>
              <a:gd name="connsiteX479" fmla="*/ 16097673 w 17227413"/>
              <a:gd name="connsiteY479" fmla="*/ 44043 h 202134"/>
              <a:gd name="connsiteX480" fmla="*/ 16105509 w 17227413"/>
              <a:gd name="connsiteY480" fmla="*/ 32421 h 202134"/>
              <a:gd name="connsiteX481" fmla="*/ 16183781 w 17227413"/>
              <a:gd name="connsiteY481" fmla="*/ 0 h 202134"/>
              <a:gd name="connsiteX482" fmla="*/ 16262053 w 17227413"/>
              <a:gd name="connsiteY482" fmla="*/ 32421 h 202134"/>
              <a:gd name="connsiteX483" fmla="*/ 16269521 w 17227413"/>
              <a:gd name="connsiteY483" fmla="*/ 43497 h 202134"/>
              <a:gd name="connsiteX484" fmla="*/ 16274045 w 17227413"/>
              <a:gd name="connsiteY484" fmla="*/ 40449 h 202134"/>
              <a:gd name="connsiteX485" fmla="*/ 16317133 w 17227413"/>
              <a:gd name="connsiteY485" fmla="*/ 31750 h 202134"/>
              <a:gd name="connsiteX486" fmla="*/ 16360217 w 17227413"/>
              <a:gd name="connsiteY486" fmla="*/ 40449 h 202134"/>
              <a:gd name="connsiteX487" fmla="*/ 16365549 w 17227413"/>
              <a:gd name="connsiteY487" fmla="*/ 44043 h 202134"/>
              <a:gd name="connsiteX488" fmla="*/ 16373385 w 17227413"/>
              <a:gd name="connsiteY488" fmla="*/ 32421 h 202134"/>
              <a:gd name="connsiteX489" fmla="*/ 16451661 w 17227413"/>
              <a:gd name="connsiteY489" fmla="*/ 0 h 202134"/>
              <a:gd name="connsiteX490" fmla="*/ 16529933 w 17227413"/>
              <a:gd name="connsiteY490" fmla="*/ 32421 h 202134"/>
              <a:gd name="connsiteX491" fmla="*/ 16537401 w 17227413"/>
              <a:gd name="connsiteY491" fmla="*/ 43497 h 202134"/>
              <a:gd name="connsiteX492" fmla="*/ 16541921 w 17227413"/>
              <a:gd name="connsiteY492" fmla="*/ 40449 h 202134"/>
              <a:gd name="connsiteX493" fmla="*/ 16585009 w 17227413"/>
              <a:gd name="connsiteY493" fmla="*/ 31750 h 202134"/>
              <a:gd name="connsiteX494" fmla="*/ 16628097 w 17227413"/>
              <a:gd name="connsiteY494" fmla="*/ 40449 h 202134"/>
              <a:gd name="connsiteX495" fmla="*/ 16633429 w 17227413"/>
              <a:gd name="connsiteY495" fmla="*/ 44044 h 202134"/>
              <a:gd name="connsiteX496" fmla="*/ 16641265 w 17227413"/>
              <a:gd name="connsiteY496" fmla="*/ 32421 h 202134"/>
              <a:gd name="connsiteX497" fmla="*/ 16719537 w 17227413"/>
              <a:gd name="connsiteY497" fmla="*/ 0 h 202134"/>
              <a:gd name="connsiteX498" fmla="*/ 16797813 w 17227413"/>
              <a:gd name="connsiteY498" fmla="*/ 32421 h 202134"/>
              <a:gd name="connsiteX499" fmla="*/ 16805281 w 17227413"/>
              <a:gd name="connsiteY499" fmla="*/ 43497 h 202134"/>
              <a:gd name="connsiteX500" fmla="*/ 16809801 w 17227413"/>
              <a:gd name="connsiteY500" fmla="*/ 40449 h 202134"/>
              <a:gd name="connsiteX501" fmla="*/ 16852889 w 17227413"/>
              <a:gd name="connsiteY501" fmla="*/ 31750 h 202134"/>
              <a:gd name="connsiteX502" fmla="*/ 16895977 w 17227413"/>
              <a:gd name="connsiteY502" fmla="*/ 40449 h 202134"/>
              <a:gd name="connsiteX503" fmla="*/ 16901301 w 17227413"/>
              <a:gd name="connsiteY503" fmla="*/ 44040 h 202134"/>
              <a:gd name="connsiteX504" fmla="*/ 16909137 w 17227413"/>
              <a:gd name="connsiteY504" fmla="*/ 32421 h 202134"/>
              <a:gd name="connsiteX505" fmla="*/ 16987409 w 17227413"/>
              <a:gd name="connsiteY505" fmla="*/ 0 h 202134"/>
              <a:gd name="connsiteX506" fmla="*/ 17065681 w 17227413"/>
              <a:gd name="connsiteY506" fmla="*/ 32421 h 202134"/>
              <a:gd name="connsiteX507" fmla="*/ 17073149 w 17227413"/>
              <a:gd name="connsiteY507" fmla="*/ 43497 h 202134"/>
              <a:gd name="connsiteX508" fmla="*/ 17077673 w 17227413"/>
              <a:gd name="connsiteY508" fmla="*/ 40449 h 202134"/>
              <a:gd name="connsiteX509" fmla="*/ 17120757 w 17227413"/>
              <a:gd name="connsiteY509" fmla="*/ 31750 h 202134"/>
              <a:gd name="connsiteX510" fmla="*/ 17222753 w 17227413"/>
              <a:gd name="connsiteY510" fmla="*/ 99357 h 202134"/>
              <a:gd name="connsiteX511" fmla="*/ 17227413 w 17227413"/>
              <a:gd name="connsiteY511" fmla="*/ 122429 h 202134"/>
              <a:gd name="connsiteX512" fmla="*/ 91440 w 17227413"/>
              <a:gd name="connsiteY512" fmla="*/ 202134 h 202134"/>
              <a:gd name="connsiteX0" fmla="*/ 19255 w 17135973"/>
              <a:gd name="connsiteY0" fmla="*/ 0 h 202134"/>
              <a:gd name="connsiteX1" fmla="*/ 97528 w 17135973"/>
              <a:gd name="connsiteY1" fmla="*/ 32421 h 202134"/>
              <a:gd name="connsiteX2" fmla="*/ 104995 w 17135973"/>
              <a:gd name="connsiteY2" fmla="*/ 43496 h 202134"/>
              <a:gd name="connsiteX3" fmla="*/ 109515 w 17135973"/>
              <a:gd name="connsiteY3" fmla="*/ 40449 h 202134"/>
              <a:gd name="connsiteX4" fmla="*/ 152602 w 17135973"/>
              <a:gd name="connsiteY4" fmla="*/ 31750 h 202134"/>
              <a:gd name="connsiteX5" fmla="*/ 195689 w 17135973"/>
              <a:gd name="connsiteY5" fmla="*/ 40449 h 202134"/>
              <a:gd name="connsiteX6" fmla="*/ 201023 w 17135973"/>
              <a:gd name="connsiteY6" fmla="*/ 44044 h 202134"/>
              <a:gd name="connsiteX7" fmla="*/ 208860 w 17135973"/>
              <a:gd name="connsiteY7" fmla="*/ 32421 h 202134"/>
              <a:gd name="connsiteX8" fmla="*/ 287133 w 17135973"/>
              <a:gd name="connsiteY8" fmla="*/ 0 h 202134"/>
              <a:gd name="connsiteX9" fmla="*/ 365406 w 17135973"/>
              <a:gd name="connsiteY9" fmla="*/ 32421 h 202134"/>
              <a:gd name="connsiteX10" fmla="*/ 372873 w 17135973"/>
              <a:gd name="connsiteY10" fmla="*/ 43496 h 202134"/>
              <a:gd name="connsiteX11" fmla="*/ 377393 w 17135973"/>
              <a:gd name="connsiteY11" fmla="*/ 40449 h 202134"/>
              <a:gd name="connsiteX12" fmla="*/ 420480 w 17135973"/>
              <a:gd name="connsiteY12" fmla="*/ 31750 h 202134"/>
              <a:gd name="connsiteX13" fmla="*/ 463568 w 17135973"/>
              <a:gd name="connsiteY13" fmla="*/ 40449 h 202134"/>
              <a:gd name="connsiteX14" fmla="*/ 468901 w 17135973"/>
              <a:gd name="connsiteY14" fmla="*/ 44045 h 202134"/>
              <a:gd name="connsiteX15" fmla="*/ 476739 w 17135973"/>
              <a:gd name="connsiteY15" fmla="*/ 32421 h 202134"/>
              <a:gd name="connsiteX16" fmla="*/ 555012 w 17135973"/>
              <a:gd name="connsiteY16" fmla="*/ 0 h 202134"/>
              <a:gd name="connsiteX17" fmla="*/ 633285 w 17135973"/>
              <a:gd name="connsiteY17" fmla="*/ 32421 h 202134"/>
              <a:gd name="connsiteX18" fmla="*/ 640752 w 17135973"/>
              <a:gd name="connsiteY18" fmla="*/ 43496 h 202134"/>
              <a:gd name="connsiteX19" fmla="*/ 645272 w 17135973"/>
              <a:gd name="connsiteY19" fmla="*/ 40449 h 202134"/>
              <a:gd name="connsiteX20" fmla="*/ 688360 w 17135973"/>
              <a:gd name="connsiteY20" fmla="*/ 31750 h 202134"/>
              <a:gd name="connsiteX21" fmla="*/ 731447 w 17135973"/>
              <a:gd name="connsiteY21" fmla="*/ 40449 h 202134"/>
              <a:gd name="connsiteX22" fmla="*/ 736781 w 17135973"/>
              <a:gd name="connsiteY22" fmla="*/ 44045 h 202134"/>
              <a:gd name="connsiteX23" fmla="*/ 744618 w 17135973"/>
              <a:gd name="connsiteY23" fmla="*/ 32421 h 202134"/>
              <a:gd name="connsiteX24" fmla="*/ 822891 w 17135973"/>
              <a:gd name="connsiteY24" fmla="*/ 0 h 202134"/>
              <a:gd name="connsiteX25" fmla="*/ 901164 w 17135973"/>
              <a:gd name="connsiteY25" fmla="*/ 32421 h 202134"/>
              <a:gd name="connsiteX26" fmla="*/ 908632 w 17135973"/>
              <a:gd name="connsiteY26" fmla="*/ 43496 h 202134"/>
              <a:gd name="connsiteX27" fmla="*/ 913151 w 17135973"/>
              <a:gd name="connsiteY27" fmla="*/ 40449 h 202134"/>
              <a:gd name="connsiteX28" fmla="*/ 956239 w 17135973"/>
              <a:gd name="connsiteY28" fmla="*/ 31750 h 202134"/>
              <a:gd name="connsiteX29" fmla="*/ 999326 w 17135973"/>
              <a:gd name="connsiteY29" fmla="*/ 40449 h 202134"/>
              <a:gd name="connsiteX30" fmla="*/ 1004659 w 17135973"/>
              <a:gd name="connsiteY30" fmla="*/ 44045 h 202134"/>
              <a:gd name="connsiteX31" fmla="*/ 1012497 w 17135973"/>
              <a:gd name="connsiteY31" fmla="*/ 32421 h 202134"/>
              <a:gd name="connsiteX32" fmla="*/ 1090770 w 17135973"/>
              <a:gd name="connsiteY32" fmla="*/ 0 h 202134"/>
              <a:gd name="connsiteX33" fmla="*/ 1169043 w 17135973"/>
              <a:gd name="connsiteY33" fmla="*/ 32421 h 202134"/>
              <a:gd name="connsiteX34" fmla="*/ 1176510 w 17135973"/>
              <a:gd name="connsiteY34" fmla="*/ 43496 h 202134"/>
              <a:gd name="connsiteX35" fmla="*/ 1181030 w 17135973"/>
              <a:gd name="connsiteY35" fmla="*/ 40449 h 202134"/>
              <a:gd name="connsiteX36" fmla="*/ 1224117 w 17135973"/>
              <a:gd name="connsiteY36" fmla="*/ 31750 h 202134"/>
              <a:gd name="connsiteX37" fmla="*/ 1267205 w 17135973"/>
              <a:gd name="connsiteY37" fmla="*/ 40449 h 202134"/>
              <a:gd name="connsiteX38" fmla="*/ 1272538 w 17135973"/>
              <a:gd name="connsiteY38" fmla="*/ 44045 h 202134"/>
              <a:gd name="connsiteX39" fmla="*/ 1280375 w 17135973"/>
              <a:gd name="connsiteY39" fmla="*/ 32421 h 202134"/>
              <a:gd name="connsiteX40" fmla="*/ 1358650 w 17135973"/>
              <a:gd name="connsiteY40" fmla="*/ 0 h 202134"/>
              <a:gd name="connsiteX41" fmla="*/ 1436922 w 17135973"/>
              <a:gd name="connsiteY41" fmla="*/ 32421 h 202134"/>
              <a:gd name="connsiteX42" fmla="*/ 1444389 w 17135973"/>
              <a:gd name="connsiteY42" fmla="*/ 43496 h 202134"/>
              <a:gd name="connsiteX43" fmla="*/ 1448909 w 17135973"/>
              <a:gd name="connsiteY43" fmla="*/ 40449 h 202134"/>
              <a:gd name="connsiteX44" fmla="*/ 1491996 w 17135973"/>
              <a:gd name="connsiteY44" fmla="*/ 31750 h 202134"/>
              <a:gd name="connsiteX45" fmla="*/ 1535083 w 17135973"/>
              <a:gd name="connsiteY45" fmla="*/ 40449 h 202134"/>
              <a:gd name="connsiteX46" fmla="*/ 1540417 w 17135973"/>
              <a:gd name="connsiteY46" fmla="*/ 44044 h 202134"/>
              <a:gd name="connsiteX47" fmla="*/ 1548253 w 17135973"/>
              <a:gd name="connsiteY47" fmla="*/ 32421 h 202134"/>
              <a:gd name="connsiteX48" fmla="*/ 1626527 w 17135973"/>
              <a:gd name="connsiteY48" fmla="*/ 0 h 202134"/>
              <a:gd name="connsiteX49" fmla="*/ 1704800 w 17135973"/>
              <a:gd name="connsiteY49" fmla="*/ 32421 h 202134"/>
              <a:gd name="connsiteX50" fmla="*/ 1712267 w 17135973"/>
              <a:gd name="connsiteY50" fmla="*/ 43496 h 202134"/>
              <a:gd name="connsiteX51" fmla="*/ 1716786 w 17135973"/>
              <a:gd name="connsiteY51" fmla="*/ 40449 h 202134"/>
              <a:gd name="connsiteX52" fmla="*/ 1759873 w 17135973"/>
              <a:gd name="connsiteY52" fmla="*/ 31750 h 202134"/>
              <a:gd name="connsiteX53" fmla="*/ 1802961 w 17135973"/>
              <a:gd name="connsiteY53" fmla="*/ 40449 h 202134"/>
              <a:gd name="connsiteX54" fmla="*/ 1808294 w 17135973"/>
              <a:gd name="connsiteY54" fmla="*/ 44044 h 202134"/>
              <a:gd name="connsiteX55" fmla="*/ 1816131 w 17135973"/>
              <a:gd name="connsiteY55" fmla="*/ 32421 h 202134"/>
              <a:gd name="connsiteX56" fmla="*/ 1894402 w 17135973"/>
              <a:gd name="connsiteY56" fmla="*/ 0 h 202134"/>
              <a:gd name="connsiteX57" fmla="*/ 1972677 w 17135973"/>
              <a:gd name="connsiteY57" fmla="*/ 32421 h 202134"/>
              <a:gd name="connsiteX58" fmla="*/ 1980144 w 17135973"/>
              <a:gd name="connsiteY58" fmla="*/ 43496 h 202134"/>
              <a:gd name="connsiteX59" fmla="*/ 1984663 w 17135973"/>
              <a:gd name="connsiteY59" fmla="*/ 40449 h 202134"/>
              <a:gd name="connsiteX60" fmla="*/ 2027752 w 17135973"/>
              <a:gd name="connsiteY60" fmla="*/ 31750 h 202134"/>
              <a:gd name="connsiteX61" fmla="*/ 2070838 w 17135973"/>
              <a:gd name="connsiteY61" fmla="*/ 40449 h 202134"/>
              <a:gd name="connsiteX62" fmla="*/ 2076173 w 17135973"/>
              <a:gd name="connsiteY62" fmla="*/ 44045 h 202134"/>
              <a:gd name="connsiteX63" fmla="*/ 2084009 w 17135973"/>
              <a:gd name="connsiteY63" fmla="*/ 32421 h 202134"/>
              <a:gd name="connsiteX64" fmla="*/ 2162282 w 17135973"/>
              <a:gd name="connsiteY64" fmla="*/ 0 h 202134"/>
              <a:gd name="connsiteX65" fmla="*/ 2240555 w 17135973"/>
              <a:gd name="connsiteY65" fmla="*/ 32421 h 202134"/>
              <a:gd name="connsiteX66" fmla="*/ 2248021 w 17135973"/>
              <a:gd name="connsiteY66" fmla="*/ 43496 h 202134"/>
              <a:gd name="connsiteX67" fmla="*/ 2252542 w 17135973"/>
              <a:gd name="connsiteY67" fmla="*/ 40449 h 202134"/>
              <a:gd name="connsiteX68" fmla="*/ 2295630 w 17135973"/>
              <a:gd name="connsiteY68" fmla="*/ 31750 h 202134"/>
              <a:gd name="connsiteX69" fmla="*/ 2338716 w 17135973"/>
              <a:gd name="connsiteY69" fmla="*/ 40449 h 202134"/>
              <a:gd name="connsiteX70" fmla="*/ 2344051 w 17135973"/>
              <a:gd name="connsiteY70" fmla="*/ 44045 h 202134"/>
              <a:gd name="connsiteX71" fmla="*/ 2351887 w 17135973"/>
              <a:gd name="connsiteY71" fmla="*/ 32421 h 202134"/>
              <a:gd name="connsiteX72" fmla="*/ 2430161 w 17135973"/>
              <a:gd name="connsiteY72" fmla="*/ 0 h 202134"/>
              <a:gd name="connsiteX73" fmla="*/ 2508434 w 17135973"/>
              <a:gd name="connsiteY73" fmla="*/ 32421 h 202134"/>
              <a:gd name="connsiteX74" fmla="*/ 2515900 w 17135973"/>
              <a:gd name="connsiteY74" fmla="*/ 43496 h 202134"/>
              <a:gd name="connsiteX75" fmla="*/ 2520420 w 17135973"/>
              <a:gd name="connsiteY75" fmla="*/ 40449 h 202134"/>
              <a:gd name="connsiteX76" fmla="*/ 2563506 w 17135973"/>
              <a:gd name="connsiteY76" fmla="*/ 31750 h 202134"/>
              <a:gd name="connsiteX77" fmla="*/ 2606595 w 17135973"/>
              <a:gd name="connsiteY77" fmla="*/ 40449 h 202134"/>
              <a:gd name="connsiteX78" fmla="*/ 2611928 w 17135973"/>
              <a:gd name="connsiteY78" fmla="*/ 44045 h 202134"/>
              <a:gd name="connsiteX79" fmla="*/ 2619765 w 17135973"/>
              <a:gd name="connsiteY79" fmla="*/ 32421 h 202134"/>
              <a:gd name="connsiteX80" fmla="*/ 2698038 w 17135973"/>
              <a:gd name="connsiteY80" fmla="*/ 0 h 202134"/>
              <a:gd name="connsiteX81" fmla="*/ 2776311 w 17135973"/>
              <a:gd name="connsiteY81" fmla="*/ 32421 h 202134"/>
              <a:gd name="connsiteX82" fmla="*/ 2783778 w 17135973"/>
              <a:gd name="connsiteY82" fmla="*/ 43496 h 202134"/>
              <a:gd name="connsiteX83" fmla="*/ 2788298 w 17135973"/>
              <a:gd name="connsiteY83" fmla="*/ 40449 h 202134"/>
              <a:gd name="connsiteX84" fmla="*/ 2831386 w 17135973"/>
              <a:gd name="connsiteY84" fmla="*/ 31750 h 202134"/>
              <a:gd name="connsiteX85" fmla="*/ 2874473 w 17135973"/>
              <a:gd name="connsiteY85" fmla="*/ 40449 h 202134"/>
              <a:gd name="connsiteX86" fmla="*/ 2879808 w 17135973"/>
              <a:gd name="connsiteY86" fmla="*/ 44045 h 202134"/>
              <a:gd name="connsiteX87" fmla="*/ 2887644 w 17135973"/>
              <a:gd name="connsiteY87" fmla="*/ 32421 h 202134"/>
              <a:gd name="connsiteX88" fmla="*/ 2965917 w 17135973"/>
              <a:gd name="connsiteY88" fmla="*/ 0 h 202134"/>
              <a:gd name="connsiteX89" fmla="*/ 3044190 w 17135973"/>
              <a:gd name="connsiteY89" fmla="*/ 32421 h 202134"/>
              <a:gd name="connsiteX90" fmla="*/ 3051656 w 17135973"/>
              <a:gd name="connsiteY90" fmla="*/ 43496 h 202134"/>
              <a:gd name="connsiteX91" fmla="*/ 3056177 w 17135973"/>
              <a:gd name="connsiteY91" fmla="*/ 40449 h 202134"/>
              <a:gd name="connsiteX92" fmla="*/ 3099264 w 17135973"/>
              <a:gd name="connsiteY92" fmla="*/ 31750 h 202134"/>
              <a:gd name="connsiteX93" fmla="*/ 3142351 w 17135973"/>
              <a:gd name="connsiteY93" fmla="*/ 40449 h 202134"/>
              <a:gd name="connsiteX94" fmla="*/ 3147685 w 17135973"/>
              <a:gd name="connsiteY94" fmla="*/ 44045 h 202134"/>
              <a:gd name="connsiteX95" fmla="*/ 3155522 w 17135973"/>
              <a:gd name="connsiteY95" fmla="*/ 32421 h 202134"/>
              <a:gd name="connsiteX96" fmla="*/ 3233795 w 17135973"/>
              <a:gd name="connsiteY96" fmla="*/ 0 h 202134"/>
              <a:gd name="connsiteX97" fmla="*/ 3312067 w 17135973"/>
              <a:gd name="connsiteY97" fmla="*/ 32421 h 202134"/>
              <a:gd name="connsiteX98" fmla="*/ 3319534 w 17135973"/>
              <a:gd name="connsiteY98" fmla="*/ 43496 h 202134"/>
              <a:gd name="connsiteX99" fmla="*/ 3324054 w 17135973"/>
              <a:gd name="connsiteY99" fmla="*/ 40449 h 202134"/>
              <a:gd name="connsiteX100" fmla="*/ 3367142 w 17135973"/>
              <a:gd name="connsiteY100" fmla="*/ 31750 h 202134"/>
              <a:gd name="connsiteX101" fmla="*/ 3410227 w 17135973"/>
              <a:gd name="connsiteY101" fmla="*/ 40449 h 202134"/>
              <a:gd name="connsiteX102" fmla="*/ 3415559 w 17135973"/>
              <a:gd name="connsiteY102" fmla="*/ 44044 h 202134"/>
              <a:gd name="connsiteX103" fmla="*/ 3423395 w 17135973"/>
              <a:gd name="connsiteY103" fmla="*/ 32421 h 202134"/>
              <a:gd name="connsiteX104" fmla="*/ 3501666 w 17135973"/>
              <a:gd name="connsiteY104" fmla="*/ 0 h 202134"/>
              <a:gd name="connsiteX105" fmla="*/ 3579940 w 17135973"/>
              <a:gd name="connsiteY105" fmla="*/ 32421 h 202134"/>
              <a:gd name="connsiteX106" fmla="*/ 3587407 w 17135973"/>
              <a:gd name="connsiteY106" fmla="*/ 43497 h 202134"/>
              <a:gd name="connsiteX107" fmla="*/ 3591930 w 17135973"/>
              <a:gd name="connsiteY107" fmla="*/ 40449 h 202134"/>
              <a:gd name="connsiteX108" fmla="*/ 3635016 w 17135973"/>
              <a:gd name="connsiteY108" fmla="*/ 31750 h 202134"/>
              <a:gd name="connsiteX109" fmla="*/ 3678105 w 17135973"/>
              <a:gd name="connsiteY109" fmla="*/ 40449 h 202134"/>
              <a:gd name="connsiteX110" fmla="*/ 3683436 w 17135973"/>
              <a:gd name="connsiteY110" fmla="*/ 44043 h 202134"/>
              <a:gd name="connsiteX111" fmla="*/ 3691272 w 17135973"/>
              <a:gd name="connsiteY111" fmla="*/ 32421 h 202134"/>
              <a:gd name="connsiteX112" fmla="*/ 3769544 w 17135973"/>
              <a:gd name="connsiteY112" fmla="*/ 0 h 202134"/>
              <a:gd name="connsiteX113" fmla="*/ 3847818 w 17135973"/>
              <a:gd name="connsiteY113" fmla="*/ 32421 h 202134"/>
              <a:gd name="connsiteX114" fmla="*/ 3855285 w 17135973"/>
              <a:gd name="connsiteY114" fmla="*/ 43497 h 202134"/>
              <a:gd name="connsiteX115" fmla="*/ 3859808 w 17135973"/>
              <a:gd name="connsiteY115" fmla="*/ 40449 h 202134"/>
              <a:gd name="connsiteX116" fmla="*/ 3902894 w 17135973"/>
              <a:gd name="connsiteY116" fmla="*/ 31750 h 202134"/>
              <a:gd name="connsiteX117" fmla="*/ 3945983 w 17135973"/>
              <a:gd name="connsiteY117" fmla="*/ 40449 h 202134"/>
              <a:gd name="connsiteX118" fmla="*/ 3951315 w 17135973"/>
              <a:gd name="connsiteY118" fmla="*/ 44044 h 202134"/>
              <a:gd name="connsiteX119" fmla="*/ 3959150 w 17135973"/>
              <a:gd name="connsiteY119" fmla="*/ 32421 h 202134"/>
              <a:gd name="connsiteX120" fmla="*/ 4037423 w 17135973"/>
              <a:gd name="connsiteY120" fmla="*/ 0 h 202134"/>
              <a:gd name="connsiteX121" fmla="*/ 4115697 w 17135973"/>
              <a:gd name="connsiteY121" fmla="*/ 32421 h 202134"/>
              <a:gd name="connsiteX122" fmla="*/ 4123164 w 17135973"/>
              <a:gd name="connsiteY122" fmla="*/ 43497 h 202134"/>
              <a:gd name="connsiteX123" fmla="*/ 4127686 w 17135973"/>
              <a:gd name="connsiteY123" fmla="*/ 40449 h 202134"/>
              <a:gd name="connsiteX124" fmla="*/ 4170773 w 17135973"/>
              <a:gd name="connsiteY124" fmla="*/ 31750 h 202134"/>
              <a:gd name="connsiteX125" fmla="*/ 4213862 w 17135973"/>
              <a:gd name="connsiteY125" fmla="*/ 40449 h 202134"/>
              <a:gd name="connsiteX126" fmla="*/ 4219193 w 17135973"/>
              <a:gd name="connsiteY126" fmla="*/ 44043 h 202134"/>
              <a:gd name="connsiteX127" fmla="*/ 4227028 w 17135973"/>
              <a:gd name="connsiteY127" fmla="*/ 32421 h 202134"/>
              <a:gd name="connsiteX128" fmla="*/ 4305301 w 17135973"/>
              <a:gd name="connsiteY128" fmla="*/ 0 h 202134"/>
              <a:gd name="connsiteX129" fmla="*/ 4383575 w 17135973"/>
              <a:gd name="connsiteY129" fmla="*/ 32421 h 202134"/>
              <a:gd name="connsiteX130" fmla="*/ 4391042 w 17135973"/>
              <a:gd name="connsiteY130" fmla="*/ 43497 h 202134"/>
              <a:gd name="connsiteX131" fmla="*/ 4395564 w 17135973"/>
              <a:gd name="connsiteY131" fmla="*/ 40449 h 202134"/>
              <a:gd name="connsiteX132" fmla="*/ 4438651 w 17135973"/>
              <a:gd name="connsiteY132" fmla="*/ 31750 h 202134"/>
              <a:gd name="connsiteX133" fmla="*/ 4481740 w 17135973"/>
              <a:gd name="connsiteY133" fmla="*/ 40449 h 202134"/>
              <a:gd name="connsiteX134" fmla="*/ 4487071 w 17135973"/>
              <a:gd name="connsiteY134" fmla="*/ 44043 h 202134"/>
              <a:gd name="connsiteX135" fmla="*/ 4494906 w 17135973"/>
              <a:gd name="connsiteY135" fmla="*/ 32421 h 202134"/>
              <a:gd name="connsiteX136" fmla="*/ 4573179 w 17135973"/>
              <a:gd name="connsiteY136" fmla="*/ 0 h 202134"/>
              <a:gd name="connsiteX137" fmla="*/ 4651453 w 17135973"/>
              <a:gd name="connsiteY137" fmla="*/ 32421 h 202134"/>
              <a:gd name="connsiteX138" fmla="*/ 4658920 w 17135973"/>
              <a:gd name="connsiteY138" fmla="*/ 43497 h 202134"/>
              <a:gd name="connsiteX139" fmla="*/ 4663442 w 17135973"/>
              <a:gd name="connsiteY139" fmla="*/ 40449 h 202134"/>
              <a:gd name="connsiteX140" fmla="*/ 4706529 w 17135973"/>
              <a:gd name="connsiteY140" fmla="*/ 31750 h 202134"/>
              <a:gd name="connsiteX141" fmla="*/ 4749618 w 17135973"/>
              <a:gd name="connsiteY141" fmla="*/ 40449 h 202134"/>
              <a:gd name="connsiteX142" fmla="*/ 4754950 w 17135973"/>
              <a:gd name="connsiteY142" fmla="*/ 44044 h 202134"/>
              <a:gd name="connsiteX143" fmla="*/ 4762785 w 17135973"/>
              <a:gd name="connsiteY143" fmla="*/ 32421 h 202134"/>
              <a:gd name="connsiteX144" fmla="*/ 4841059 w 17135973"/>
              <a:gd name="connsiteY144" fmla="*/ 0 h 202134"/>
              <a:gd name="connsiteX145" fmla="*/ 4919332 w 17135973"/>
              <a:gd name="connsiteY145" fmla="*/ 32421 h 202134"/>
              <a:gd name="connsiteX146" fmla="*/ 4926799 w 17135973"/>
              <a:gd name="connsiteY146" fmla="*/ 43497 h 202134"/>
              <a:gd name="connsiteX147" fmla="*/ 4931321 w 17135973"/>
              <a:gd name="connsiteY147" fmla="*/ 40449 h 202134"/>
              <a:gd name="connsiteX148" fmla="*/ 4974408 w 17135973"/>
              <a:gd name="connsiteY148" fmla="*/ 31750 h 202134"/>
              <a:gd name="connsiteX149" fmla="*/ 5017497 w 17135973"/>
              <a:gd name="connsiteY149" fmla="*/ 40449 h 202134"/>
              <a:gd name="connsiteX150" fmla="*/ 5022828 w 17135973"/>
              <a:gd name="connsiteY150" fmla="*/ 44043 h 202134"/>
              <a:gd name="connsiteX151" fmla="*/ 5030663 w 17135973"/>
              <a:gd name="connsiteY151" fmla="*/ 32421 h 202134"/>
              <a:gd name="connsiteX152" fmla="*/ 5108936 w 17135973"/>
              <a:gd name="connsiteY152" fmla="*/ 0 h 202134"/>
              <a:gd name="connsiteX153" fmla="*/ 5187210 w 17135973"/>
              <a:gd name="connsiteY153" fmla="*/ 32421 h 202134"/>
              <a:gd name="connsiteX154" fmla="*/ 5194677 w 17135973"/>
              <a:gd name="connsiteY154" fmla="*/ 43497 h 202134"/>
              <a:gd name="connsiteX155" fmla="*/ 5199199 w 17135973"/>
              <a:gd name="connsiteY155" fmla="*/ 40449 h 202134"/>
              <a:gd name="connsiteX156" fmla="*/ 5242286 w 17135973"/>
              <a:gd name="connsiteY156" fmla="*/ 31750 h 202134"/>
              <a:gd name="connsiteX157" fmla="*/ 5285375 w 17135973"/>
              <a:gd name="connsiteY157" fmla="*/ 40449 h 202134"/>
              <a:gd name="connsiteX158" fmla="*/ 5290706 w 17135973"/>
              <a:gd name="connsiteY158" fmla="*/ 44043 h 202134"/>
              <a:gd name="connsiteX159" fmla="*/ 5298541 w 17135973"/>
              <a:gd name="connsiteY159" fmla="*/ 32421 h 202134"/>
              <a:gd name="connsiteX160" fmla="*/ 5376814 w 17135973"/>
              <a:gd name="connsiteY160" fmla="*/ 0 h 202134"/>
              <a:gd name="connsiteX161" fmla="*/ 5455088 w 17135973"/>
              <a:gd name="connsiteY161" fmla="*/ 32421 h 202134"/>
              <a:gd name="connsiteX162" fmla="*/ 5462555 w 17135973"/>
              <a:gd name="connsiteY162" fmla="*/ 43497 h 202134"/>
              <a:gd name="connsiteX163" fmla="*/ 5467077 w 17135973"/>
              <a:gd name="connsiteY163" fmla="*/ 40449 h 202134"/>
              <a:gd name="connsiteX164" fmla="*/ 5510164 w 17135973"/>
              <a:gd name="connsiteY164" fmla="*/ 31750 h 202134"/>
              <a:gd name="connsiteX165" fmla="*/ 5553253 w 17135973"/>
              <a:gd name="connsiteY165" fmla="*/ 40449 h 202134"/>
              <a:gd name="connsiteX166" fmla="*/ 5558585 w 17135973"/>
              <a:gd name="connsiteY166" fmla="*/ 44044 h 202134"/>
              <a:gd name="connsiteX167" fmla="*/ 5566420 w 17135973"/>
              <a:gd name="connsiteY167" fmla="*/ 32421 h 202134"/>
              <a:gd name="connsiteX168" fmla="*/ 5644694 w 17135973"/>
              <a:gd name="connsiteY168" fmla="*/ 0 h 202134"/>
              <a:gd name="connsiteX169" fmla="*/ 5722967 w 17135973"/>
              <a:gd name="connsiteY169" fmla="*/ 32421 h 202134"/>
              <a:gd name="connsiteX170" fmla="*/ 5730434 w 17135973"/>
              <a:gd name="connsiteY170" fmla="*/ 43497 h 202134"/>
              <a:gd name="connsiteX171" fmla="*/ 5734956 w 17135973"/>
              <a:gd name="connsiteY171" fmla="*/ 40449 h 202134"/>
              <a:gd name="connsiteX172" fmla="*/ 5778043 w 17135973"/>
              <a:gd name="connsiteY172" fmla="*/ 31750 h 202134"/>
              <a:gd name="connsiteX173" fmla="*/ 5821132 w 17135973"/>
              <a:gd name="connsiteY173" fmla="*/ 40449 h 202134"/>
              <a:gd name="connsiteX174" fmla="*/ 5826463 w 17135973"/>
              <a:gd name="connsiteY174" fmla="*/ 44043 h 202134"/>
              <a:gd name="connsiteX175" fmla="*/ 5834298 w 17135973"/>
              <a:gd name="connsiteY175" fmla="*/ 32421 h 202134"/>
              <a:gd name="connsiteX176" fmla="*/ 5912572 w 17135973"/>
              <a:gd name="connsiteY176" fmla="*/ 0 h 202134"/>
              <a:gd name="connsiteX177" fmla="*/ 5990845 w 17135973"/>
              <a:gd name="connsiteY177" fmla="*/ 32421 h 202134"/>
              <a:gd name="connsiteX178" fmla="*/ 5998312 w 17135973"/>
              <a:gd name="connsiteY178" fmla="*/ 43497 h 202134"/>
              <a:gd name="connsiteX179" fmla="*/ 6002834 w 17135973"/>
              <a:gd name="connsiteY179" fmla="*/ 40449 h 202134"/>
              <a:gd name="connsiteX180" fmla="*/ 6045921 w 17135973"/>
              <a:gd name="connsiteY180" fmla="*/ 31750 h 202134"/>
              <a:gd name="connsiteX181" fmla="*/ 6089010 w 17135973"/>
              <a:gd name="connsiteY181" fmla="*/ 40449 h 202134"/>
              <a:gd name="connsiteX182" fmla="*/ 6094341 w 17135973"/>
              <a:gd name="connsiteY182" fmla="*/ 44043 h 202134"/>
              <a:gd name="connsiteX183" fmla="*/ 6102176 w 17135973"/>
              <a:gd name="connsiteY183" fmla="*/ 32421 h 202134"/>
              <a:gd name="connsiteX184" fmla="*/ 6180450 w 17135973"/>
              <a:gd name="connsiteY184" fmla="*/ 0 h 202134"/>
              <a:gd name="connsiteX185" fmla="*/ 6258723 w 17135973"/>
              <a:gd name="connsiteY185" fmla="*/ 32421 h 202134"/>
              <a:gd name="connsiteX186" fmla="*/ 6266190 w 17135973"/>
              <a:gd name="connsiteY186" fmla="*/ 43497 h 202134"/>
              <a:gd name="connsiteX187" fmla="*/ 6270712 w 17135973"/>
              <a:gd name="connsiteY187" fmla="*/ 40449 h 202134"/>
              <a:gd name="connsiteX188" fmla="*/ 6313799 w 17135973"/>
              <a:gd name="connsiteY188" fmla="*/ 31750 h 202134"/>
              <a:gd name="connsiteX189" fmla="*/ 6356888 w 17135973"/>
              <a:gd name="connsiteY189" fmla="*/ 40449 h 202134"/>
              <a:gd name="connsiteX190" fmla="*/ 6362220 w 17135973"/>
              <a:gd name="connsiteY190" fmla="*/ 44044 h 202134"/>
              <a:gd name="connsiteX191" fmla="*/ 6370055 w 17135973"/>
              <a:gd name="connsiteY191" fmla="*/ 32421 h 202134"/>
              <a:gd name="connsiteX192" fmla="*/ 6448329 w 17135973"/>
              <a:gd name="connsiteY192" fmla="*/ 0 h 202134"/>
              <a:gd name="connsiteX193" fmla="*/ 6526602 w 17135973"/>
              <a:gd name="connsiteY193" fmla="*/ 32421 h 202134"/>
              <a:gd name="connsiteX194" fmla="*/ 6534069 w 17135973"/>
              <a:gd name="connsiteY194" fmla="*/ 43497 h 202134"/>
              <a:gd name="connsiteX195" fmla="*/ 6538591 w 17135973"/>
              <a:gd name="connsiteY195" fmla="*/ 40449 h 202134"/>
              <a:gd name="connsiteX196" fmla="*/ 6581679 w 17135973"/>
              <a:gd name="connsiteY196" fmla="*/ 31750 h 202134"/>
              <a:gd name="connsiteX197" fmla="*/ 6624767 w 17135973"/>
              <a:gd name="connsiteY197" fmla="*/ 40449 h 202134"/>
              <a:gd name="connsiteX198" fmla="*/ 6630098 w 17135973"/>
              <a:gd name="connsiteY198" fmla="*/ 44043 h 202134"/>
              <a:gd name="connsiteX199" fmla="*/ 6637933 w 17135973"/>
              <a:gd name="connsiteY199" fmla="*/ 32421 h 202134"/>
              <a:gd name="connsiteX200" fmla="*/ 6716207 w 17135973"/>
              <a:gd name="connsiteY200" fmla="*/ 0 h 202134"/>
              <a:gd name="connsiteX201" fmla="*/ 6794480 w 17135973"/>
              <a:gd name="connsiteY201" fmla="*/ 32421 h 202134"/>
              <a:gd name="connsiteX202" fmla="*/ 6801947 w 17135973"/>
              <a:gd name="connsiteY202" fmla="*/ 43497 h 202134"/>
              <a:gd name="connsiteX203" fmla="*/ 6806469 w 17135973"/>
              <a:gd name="connsiteY203" fmla="*/ 40449 h 202134"/>
              <a:gd name="connsiteX204" fmla="*/ 6849556 w 17135973"/>
              <a:gd name="connsiteY204" fmla="*/ 31750 h 202134"/>
              <a:gd name="connsiteX205" fmla="*/ 6892645 w 17135973"/>
              <a:gd name="connsiteY205" fmla="*/ 40449 h 202134"/>
              <a:gd name="connsiteX206" fmla="*/ 6897976 w 17135973"/>
              <a:gd name="connsiteY206" fmla="*/ 44043 h 202134"/>
              <a:gd name="connsiteX207" fmla="*/ 6905811 w 17135973"/>
              <a:gd name="connsiteY207" fmla="*/ 32421 h 202134"/>
              <a:gd name="connsiteX208" fmla="*/ 6984085 w 17135973"/>
              <a:gd name="connsiteY208" fmla="*/ 0 h 202134"/>
              <a:gd name="connsiteX209" fmla="*/ 7062358 w 17135973"/>
              <a:gd name="connsiteY209" fmla="*/ 32421 h 202134"/>
              <a:gd name="connsiteX210" fmla="*/ 7069825 w 17135973"/>
              <a:gd name="connsiteY210" fmla="*/ 43497 h 202134"/>
              <a:gd name="connsiteX211" fmla="*/ 7074347 w 17135973"/>
              <a:gd name="connsiteY211" fmla="*/ 40449 h 202134"/>
              <a:gd name="connsiteX212" fmla="*/ 7117434 w 17135973"/>
              <a:gd name="connsiteY212" fmla="*/ 31750 h 202134"/>
              <a:gd name="connsiteX213" fmla="*/ 7160523 w 17135973"/>
              <a:gd name="connsiteY213" fmla="*/ 40449 h 202134"/>
              <a:gd name="connsiteX214" fmla="*/ 7165854 w 17135973"/>
              <a:gd name="connsiteY214" fmla="*/ 44044 h 202134"/>
              <a:gd name="connsiteX215" fmla="*/ 7173690 w 17135973"/>
              <a:gd name="connsiteY215" fmla="*/ 32421 h 202134"/>
              <a:gd name="connsiteX216" fmla="*/ 7251964 w 17135973"/>
              <a:gd name="connsiteY216" fmla="*/ 0 h 202134"/>
              <a:gd name="connsiteX217" fmla="*/ 7330236 w 17135973"/>
              <a:gd name="connsiteY217" fmla="*/ 32421 h 202134"/>
              <a:gd name="connsiteX218" fmla="*/ 7337705 w 17135973"/>
              <a:gd name="connsiteY218" fmla="*/ 43497 h 202134"/>
              <a:gd name="connsiteX219" fmla="*/ 7342226 w 17135973"/>
              <a:gd name="connsiteY219" fmla="*/ 40449 h 202134"/>
              <a:gd name="connsiteX220" fmla="*/ 7385314 w 17135973"/>
              <a:gd name="connsiteY220" fmla="*/ 31750 h 202134"/>
              <a:gd name="connsiteX221" fmla="*/ 7428402 w 17135973"/>
              <a:gd name="connsiteY221" fmla="*/ 40449 h 202134"/>
              <a:gd name="connsiteX222" fmla="*/ 7433732 w 17135973"/>
              <a:gd name="connsiteY222" fmla="*/ 44043 h 202134"/>
              <a:gd name="connsiteX223" fmla="*/ 7441568 w 17135973"/>
              <a:gd name="connsiteY223" fmla="*/ 32421 h 202134"/>
              <a:gd name="connsiteX224" fmla="*/ 7519842 w 17135973"/>
              <a:gd name="connsiteY224" fmla="*/ 0 h 202134"/>
              <a:gd name="connsiteX225" fmla="*/ 7598114 w 17135973"/>
              <a:gd name="connsiteY225" fmla="*/ 32421 h 202134"/>
              <a:gd name="connsiteX226" fmla="*/ 7605582 w 17135973"/>
              <a:gd name="connsiteY226" fmla="*/ 43497 h 202134"/>
              <a:gd name="connsiteX227" fmla="*/ 7610104 w 17135973"/>
              <a:gd name="connsiteY227" fmla="*/ 40449 h 202134"/>
              <a:gd name="connsiteX228" fmla="*/ 7653191 w 17135973"/>
              <a:gd name="connsiteY228" fmla="*/ 31750 h 202134"/>
              <a:gd name="connsiteX229" fmla="*/ 7696278 w 17135973"/>
              <a:gd name="connsiteY229" fmla="*/ 40449 h 202134"/>
              <a:gd name="connsiteX230" fmla="*/ 7701610 w 17135973"/>
              <a:gd name="connsiteY230" fmla="*/ 44043 h 202134"/>
              <a:gd name="connsiteX231" fmla="*/ 7709446 w 17135973"/>
              <a:gd name="connsiteY231" fmla="*/ 32421 h 202134"/>
              <a:gd name="connsiteX232" fmla="*/ 7787719 w 17135973"/>
              <a:gd name="connsiteY232" fmla="*/ 0 h 202134"/>
              <a:gd name="connsiteX233" fmla="*/ 7865992 w 17135973"/>
              <a:gd name="connsiteY233" fmla="*/ 32421 h 202134"/>
              <a:gd name="connsiteX234" fmla="*/ 7873460 w 17135973"/>
              <a:gd name="connsiteY234" fmla="*/ 43497 h 202134"/>
              <a:gd name="connsiteX235" fmla="*/ 7877982 w 17135973"/>
              <a:gd name="connsiteY235" fmla="*/ 40449 h 202134"/>
              <a:gd name="connsiteX236" fmla="*/ 7921069 w 17135973"/>
              <a:gd name="connsiteY236" fmla="*/ 31750 h 202134"/>
              <a:gd name="connsiteX237" fmla="*/ 7964156 w 17135973"/>
              <a:gd name="connsiteY237" fmla="*/ 40449 h 202134"/>
              <a:gd name="connsiteX238" fmla="*/ 7969489 w 17135973"/>
              <a:gd name="connsiteY238" fmla="*/ 44044 h 202134"/>
              <a:gd name="connsiteX239" fmla="*/ 7977325 w 17135973"/>
              <a:gd name="connsiteY239" fmla="*/ 32421 h 202134"/>
              <a:gd name="connsiteX240" fmla="*/ 8055598 w 17135973"/>
              <a:gd name="connsiteY240" fmla="*/ 0 h 202134"/>
              <a:gd name="connsiteX241" fmla="*/ 8133871 w 17135973"/>
              <a:gd name="connsiteY241" fmla="*/ 32421 h 202134"/>
              <a:gd name="connsiteX242" fmla="*/ 8141339 w 17135973"/>
              <a:gd name="connsiteY242" fmla="*/ 43497 h 202134"/>
              <a:gd name="connsiteX243" fmla="*/ 8145861 w 17135973"/>
              <a:gd name="connsiteY243" fmla="*/ 40449 h 202134"/>
              <a:gd name="connsiteX244" fmla="*/ 8188948 w 17135973"/>
              <a:gd name="connsiteY244" fmla="*/ 31750 h 202134"/>
              <a:gd name="connsiteX245" fmla="*/ 8232035 w 17135973"/>
              <a:gd name="connsiteY245" fmla="*/ 40449 h 202134"/>
              <a:gd name="connsiteX246" fmla="*/ 8237361 w 17135973"/>
              <a:gd name="connsiteY246" fmla="*/ 44040 h 202134"/>
              <a:gd name="connsiteX247" fmla="*/ 8245195 w 17135973"/>
              <a:gd name="connsiteY247" fmla="*/ 32421 h 202134"/>
              <a:gd name="connsiteX248" fmla="*/ 8323468 w 17135973"/>
              <a:gd name="connsiteY248" fmla="*/ 0 h 202134"/>
              <a:gd name="connsiteX249" fmla="*/ 8401741 w 17135973"/>
              <a:gd name="connsiteY249" fmla="*/ 32421 h 202134"/>
              <a:gd name="connsiteX250" fmla="*/ 8409209 w 17135973"/>
              <a:gd name="connsiteY250" fmla="*/ 43497 h 202134"/>
              <a:gd name="connsiteX251" fmla="*/ 8413731 w 17135973"/>
              <a:gd name="connsiteY251" fmla="*/ 40449 h 202134"/>
              <a:gd name="connsiteX252" fmla="*/ 8456818 w 17135973"/>
              <a:gd name="connsiteY252" fmla="*/ 31750 h 202134"/>
              <a:gd name="connsiteX253" fmla="*/ 8499906 w 17135973"/>
              <a:gd name="connsiteY253" fmla="*/ 40449 h 202134"/>
              <a:gd name="connsiteX254" fmla="*/ 8505518 w 17135973"/>
              <a:gd name="connsiteY254" fmla="*/ 44233 h 202134"/>
              <a:gd name="connsiteX255" fmla="*/ 8513482 w 17135973"/>
              <a:gd name="connsiteY255" fmla="*/ 32422 h 202134"/>
              <a:gd name="connsiteX256" fmla="*/ 8591755 w 17135973"/>
              <a:gd name="connsiteY256" fmla="*/ 0 h 202134"/>
              <a:gd name="connsiteX257" fmla="*/ 8670028 w 17135973"/>
              <a:gd name="connsiteY257" fmla="*/ 32421 h 202134"/>
              <a:gd name="connsiteX258" fmla="*/ 8677495 w 17135973"/>
              <a:gd name="connsiteY258" fmla="*/ 43496 h 202134"/>
              <a:gd name="connsiteX259" fmla="*/ 8682015 w 17135973"/>
              <a:gd name="connsiteY259" fmla="*/ 40449 h 202134"/>
              <a:gd name="connsiteX260" fmla="*/ 8725102 w 17135973"/>
              <a:gd name="connsiteY260" fmla="*/ 31750 h 202134"/>
              <a:gd name="connsiteX261" fmla="*/ 8768189 w 17135973"/>
              <a:gd name="connsiteY261" fmla="*/ 40449 h 202134"/>
              <a:gd name="connsiteX262" fmla="*/ 8773523 w 17135973"/>
              <a:gd name="connsiteY262" fmla="*/ 44044 h 202134"/>
              <a:gd name="connsiteX263" fmla="*/ 8781360 w 17135973"/>
              <a:gd name="connsiteY263" fmla="*/ 32421 h 202134"/>
              <a:gd name="connsiteX264" fmla="*/ 8859633 w 17135973"/>
              <a:gd name="connsiteY264" fmla="*/ 0 h 202134"/>
              <a:gd name="connsiteX265" fmla="*/ 8937906 w 17135973"/>
              <a:gd name="connsiteY265" fmla="*/ 32421 h 202134"/>
              <a:gd name="connsiteX266" fmla="*/ 8945373 w 17135973"/>
              <a:gd name="connsiteY266" fmla="*/ 43496 h 202134"/>
              <a:gd name="connsiteX267" fmla="*/ 8949893 w 17135973"/>
              <a:gd name="connsiteY267" fmla="*/ 40449 h 202134"/>
              <a:gd name="connsiteX268" fmla="*/ 8992980 w 17135973"/>
              <a:gd name="connsiteY268" fmla="*/ 31750 h 202134"/>
              <a:gd name="connsiteX269" fmla="*/ 9036068 w 17135973"/>
              <a:gd name="connsiteY269" fmla="*/ 40449 h 202134"/>
              <a:gd name="connsiteX270" fmla="*/ 9041401 w 17135973"/>
              <a:gd name="connsiteY270" fmla="*/ 44045 h 202134"/>
              <a:gd name="connsiteX271" fmla="*/ 9049239 w 17135973"/>
              <a:gd name="connsiteY271" fmla="*/ 32421 h 202134"/>
              <a:gd name="connsiteX272" fmla="*/ 9127512 w 17135973"/>
              <a:gd name="connsiteY272" fmla="*/ 0 h 202134"/>
              <a:gd name="connsiteX273" fmla="*/ 9205785 w 17135973"/>
              <a:gd name="connsiteY273" fmla="*/ 32421 h 202134"/>
              <a:gd name="connsiteX274" fmla="*/ 9213252 w 17135973"/>
              <a:gd name="connsiteY274" fmla="*/ 43496 h 202134"/>
              <a:gd name="connsiteX275" fmla="*/ 9217772 w 17135973"/>
              <a:gd name="connsiteY275" fmla="*/ 40449 h 202134"/>
              <a:gd name="connsiteX276" fmla="*/ 9260860 w 17135973"/>
              <a:gd name="connsiteY276" fmla="*/ 31750 h 202134"/>
              <a:gd name="connsiteX277" fmla="*/ 9303947 w 17135973"/>
              <a:gd name="connsiteY277" fmla="*/ 40449 h 202134"/>
              <a:gd name="connsiteX278" fmla="*/ 9309281 w 17135973"/>
              <a:gd name="connsiteY278" fmla="*/ 44045 h 202134"/>
              <a:gd name="connsiteX279" fmla="*/ 9317118 w 17135973"/>
              <a:gd name="connsiteY279" fmla="*/ 32421 h 202134"/>
              <a:gd name="connsiteX280" fmla="*/ 9395391 w 17135973"/>
              <a:gd name="connsiteY280" fmla="*/ 0 h 202134"/>
              <a:gd name="connsiteX281" fmla="*/ 9473664 w 17135973"/>
              <a:gd name="connsiteY281" fmla="*/ 32421 h 202134"/>
              <a:gd name="connsiteX282" fmla="*/ 9481132 w 17135973"/>
              <a:gd name="connsiteY282" fmla="*/ 43496 h 202134"/>
              <a:gd name="connsiteX283" fmla="*/ 9485651 w 17135973"/>
              <a:gd name="connsiteY283" fmla="*/ 40449 h 202134"/>
              <a:gd name="connsiteX284" fmla="*/ 9528739 w 17135973"/>
              <a:gd name="connsiteY284" fmla="*/ 31750 h 202134"/>
              <a:gd name="connsiteX285" fmla="*/ 9571826 w 17135973"/>
              <a:gd name="connsiteY285" fmla="*/ 40449 h 202134"/>
              <a:gd name="connsiteX286" fmla="*/ 9577159 w 17135973"/>
              <a:gd name="connsiteY286" fmla="*/ 44045 h 202134"/>
              <a:gd name="connsiteX287" fmla="*/ 9584997 w 17135973"/>
              <a:gd name="connsiteY287" fmla="*/ 32421 h 202134"/>
              <a:gd name="connsiteX288" fmla="*/ 9663270 w 17135973"/>
              <a:gd name="connsiteY288" fmla="*/ 0 h 202134"/>
              <a:gd name="connsiteX289" fmla="*/ 9741543 w 17135973"/>
              <a:gd name="connsiteY289" fmla="*/ 32421 h 202134"/>
              <a:gd name="connsiteX290" fmla="*/ 9749010 w 17135973"/>
              <a:gd name="connsiteY290" fmla="*/ 43496 h 202134"/>
              <a:gd name="connsiteX291" fmla="*/ 9753530 w 17135973"/>
              <a:gd name="connsiteY291" fmla="*/ 40449 h 202134"/>
              <a:gd name="connsiteX292" fmla="*/ 9796617 w 17135973"/>
              <a:gd name="connsiteY292" fmla="*/ 31750 h 202134"/>
              <a:gd name="connsiteX293" fmla="*/ 9839705 w 17135973"/>
              <a:gd name="connsiteY293" fmla="*/ 40449 h 202134"/>
              <a:gd name="connsiteX294" fmla="*/ 9845038 w 17135973"/>
              <a:gd name="connsiteY294" fmla="*/ 44045 h 202134"/>
              <a:gd name="connsiteX295" fmla="*/ 9852875 w 17135973"/>
              <a:gd name="connsiteY295" fmla="*/ 32421 h 202134"/>
              <a:gd name="connsiteX296" fmla="*/ 9931150 w 17135973"/>
              <a:gd name="connsiteY296" fmla="*/ 0 h 202134"/>
              <a:gd name="connsiteX297" fmla="*/ 10009422 w 17135973"/>
              <a:gd name="connsiteY297" fmla="*/ 32421 h 202134"/>
              <a:gd name="connsiteX298" fmla="*/ 10016889 w 17135973"/>
              <a:gd name="connsiteY298" fmla="*/ 43496 h 202134"/>
              <a:gd name="connsiteX299" fmla="*/ 10021409 w 17135973"/>
              <a:gd name="connsiteY299" fmla="*/ 40449 h 202134"/>
              <a:gd name="connsiteX300" fmla="*/ 10064496 w 17135973"/>
              <a:gd name="connsiteY300" fmla="*/ 31750 h 202134"/>
              <a:gd name="connsiteX301" fmla="*/ 10107583 w 17135973"/>
              <a:gd name="connsiteY301" fmla="*/ 40449 h 202134"/>
              <a:gd name="connsiteX302" fmla="*/ 10112917 w 17135973"/>
              <a:gd name="connsiteY302" fmla="*/ 44044 h 202134"/>
              <a:gd name="connsiteX303" fmla="*/ 10120753 w 17135973"/>
              <a:gd name="connsiteY303" fmla="*/ 32421 h 202134"/>
              <a:gd name="connsiteX304" fmla="*/ 10199027 w 17135973"/>
              <a:gd name="connsiteY304" fmla="*/ 0 h 202134"/>
              <a:gd name="connsiteX305" fmla="*/ 10277300 w 17135973"/>
              <a:gd name="connsiteY305" fmla="*/ 32421 h 202134"/>
              <a:gd name="connsiteX306" fmla="*/ 10284767 w 17135973"/>
              <a:gd name="connsiteY306" fmla="*/ 43496 h 202134"/>
              <a:gd name="connsiteX307" fmla="*/ 10289286 w 17135973"/>
              <a:gd name="connsiteY307" fmla="*/ 40449 h 202134"/>
              <a:gd name="connsiteX308" fmla="*/ 10332373 w 17135973"/>
              <a:gd name="connsiteY308" fmla="*/ 31750 h 202134"/>
              <a:gd name="connsiteX309" fmla="*/ 10375461 w 17135973"/>
              <a:gd name="connsiteY309" fmla="*/ 40449 h 202134"/>
              <a:gd name="connsiteX310" fmla="*/ 10380794 w 17135973"/>
              <a:gd name="connsiteY310" fmla="*/ 44044 h 202134"/>
              <a:gd name="connsiteX311" fmla="*/ 10388631 w 17135973"/>
              <a:gd name="connsiteY311" fmla="*/ 32421 h 202134"/>
              <a:gd name="connsiteX312" fmla="*/ 10466902 w 17135973"/>
              <a:gd name="connsiteY312" fmla="*/ 0 h 202134"/>
              <a:gd name="connsiteX313" fmla="*/ 10545177 w 17135973"/>
              <a:gd name="connsiteY313" fmla="*/ 32421 h 202134"/>
              <a:gd name="connsiteX314" fmla="*/ 10552644 w 17135973"/>
              <a:gd name="connsiteY314" fmla="*/ 43496 h 202134"/>
              <a:gd name="connsiteX315" fmla="*/ 10557163 w 17135973"/>
              <a:gd name="connsiteY315" fmla="*/ 40449 h 202134"/>
              <a:gd name="connsiteX316" fmla="*/ 10600252 w 17135973"/>
              <a:gd name="connsiteY316" fmla="*/ 31750 h 202134"/>
              <a:gd name="connsiteX317" fmla="*/ 10643338 w 17135973"/>
              <a:gd name="connsiteY317" fmla="*/ 40449 h 202134"/>
              <a:gd name="connsiteX318" fmla="*/ 10648673 w 17135973"/>
              <a:gd name="connsiteY318" fmla="*/ 44045 h 202134"/>
              <a:gd name="connsiteX319" fmla="*/ 10656509 w 17135973"/>
              <a:gd name="connsiteY319" fmla="*/ 32421 h 202134"/>
              <a:gd name="connsiteX320" fmla="*/ 10734782 w 17135973"/>
              <a:gd name="connsiteY320" fmla="*/ 0 h 202134"/>
              <a:gd name="connsiteX321" fmla="*/ 10813055 w 17135973"/>
              <a:gd name="connsiteY321" fmla="*/ 32421 h 202134"/>
              <a:gd name="connsiteX322" fmla="*/ 10820521 w 17135973"/>
              <a:gd name="connsiteY322" fmla="*/ 43496 h 202134"/>
              <a:gd name="connsiteX323" fmla="*/ 10825042 w 17135973"/>
              <a:gd name="connsiteY323" fmla="*/ 40449 h 202134"/>
              <a:gd name="connsiteX324" fmla="*/ 10868130 w 17135973"/>
              <a:gd name="connsiteY324" fmla="*/ 31750 h 202134"/>
              <a:gd name="connsiteX325" fmla="*/ 10911216 w 17135973"/>
              <a:gd name="connsiteY325" fmla="*/ 40449 h 202134"/>
              <a:gd name="connsiteX326" fmla="*/ 10916551 w 17135973"/>
              <a:gd name="connsiteY326" fmla="*/ 44045 h 202134"/>
              <a:gd name="connsiteX327" fmla="*/ 10924387 w 17135973"/>
              <a:gd name="connsiteY327" fmla="*/ 32421 h 202134"/>
              <a:gd name="connsiteX328" fmla="*/ 11002661 w 17135973"/>
              <a:gd name="connsiteY328" fmla="*/ 0 h 202134"/>
              <a:gd name="connsiteX329" fmla="*/ 11080934 w 17135973"/>
              <a:gd name="connsiteY329" fmla="*/ 32421 h 202134"/>
              <a:gd name="connsiteX330" fmla="*/ 11088400 w 17135973"/>
              <a:gd name="connsiteY330" fmla="*/ 43496 h 202134"/>
              <a:gd name="connsiteX331" fmla="*/ 11092920 w 17135973"/>
              <a:gd name="connsiteY331" fmla="*/ 40449 h 202134"/>
              <a:gd name="connsiteX332" fmla="*/ 11136006 w 17135973"/>
              <a:gd name="connsiteY332" fmla="*/ 31750 h 202134"/>
              <a:gd name="connsiteX333" fmla="*/ 11179095 w 17135973"/>
              <a:gd name="connsiteY333" fmla="*/ 40449 h 202134"/>
              <a:gd name="connsiteX334" fmla="*/ 11184428 w 17135973"/>
              <a:gd name="connsiteY334" fmla="*/ 44045 h 202134"/>
              <a:gd name="connsiteX335" fmla="*/ 11192265 w 17135973"/>
              <a:gd name="connsiteY335" fmla="*/ 32421 h 202134"/>
              <a:gd name="connsiteX336" fmla="*/ 11270538 w 17135973"/>
              <a:gd name="connsiteY336" fmla="*/ 0 h 202134"/>
              <a:gd name="connsiteX337" fmla="*/ 11348811 w 17135973"/>
              <a:gd name="connsiteY337" fmla="*/ 32421 h 202134"/>
              <a:gd name="connsiteX338" fmla="*/ 11356278 w 17135973"/>
              <a:gd name="connsiteY338" fmla="*/ 43496 h 202134"/>
              <a:gd name="connsiteX339" fmla="*/ 11360798 w 17135973"/>
              <a:gd name="connsiteY339" fmla="*/ 40449 h 202134"/>
              <a:gd name="connsiteX340" fmla="*/ 11403886 w 17135973"/>
              <a:gd name="connsiteY340" fmla="*/ 31750 h 202134"/>
              <a:gd name="connsiteX341" fmla="*/ 11446973 w 17135973"/>
              <a:gd name="connsiteY341" fmla="*/ 40449 h 202134"/>
              <a:gd name="connsiteX342" fmla="*/ 11452308 w 17135973"/>
              <a:gd name="connsiteY342" fmla="*/ 44045 h 202134"/>
              <a:gd name="connsiteX343" fmla="*/ 11460144 w 17135973"/>
              <a:gd name="connsiteY343" fmla="*/ 32421 h 202134"/>
              <a:gd name="connsiteX344" fmla="*/ 11538417 w 17135973"/>
              <a:gd name="connsiteY344" fmla="*/ 0 h 202134"/>
              <a:gd name="connsiteX345" fmla="*/ 11616690 w 17135973"/>
              <a:gd name="connsiteY345" fmla="*/ 32421 h 202134"/>
              <a:gd name="connsiteX346" fmla="*/ 11624156 w 17135973"/>
              <a:gd name="connsiteY346" fmla="*/ 43496 h 202134"/>
              <a:gd name="connsiteX347" fmla="*/ 11628677 w 17135973"/>
              <a:gd name="connsiteY347" fmla="*/ 40449 h 202134"/>
              <a:gd name="connsiteX348" fmla="*/ 11671764 w 17135973"/>
              <a:gd name="connsiteY348" fmla="*/ 31750 h 202134"/>
              <a:gd name="connsiteX349" fmla="*/ 11714851 w 17135973"/>
              <a:gd name="connsiteY349" fmla="*/ 40449 h 202134"/>
              <a:gd name="connsiteX350" fmla="*/ 11720185 w 17135973"/>
              <a:gd name="connsiteY350" fmla="*/ 44045 h 202134"/>
              <a:gd name="connsiteX351" fmla="*/ 11728022 w 17135973"/>
              <a:gd name="connsiteY351" fmla="*/ 32421 h 202134"/>
              <a:gd name="connsiteX352" fmla="*/ 11806295 w 17135973"/>
              <a:gd name="connsiteY352" fmla="*/ 0 h 202134"/>
              <a:gd name="connsiteX353" fmla="*/ 11884567 w 17135973"/>
              <a:gd name="connsiteY353" fmla="*/ 32421 h 202134"/>
              <a:gd name="connsiteX354" fmla="*/ 11892034 w 17135973"/>
              <a:gd name="connsiteY354" fmla="*/ 43496 h 202134"/>
              <a:gd name="connsiteX355" fmla="*/ 11896554 w 17135973"/>
              <a:gd name="connsiteY355" fmla="*/ 40449 h 202134"/>
              <a:gd name="connsiteX356" fmla="*/ 11939642 w 17135973"/>
              <a:gd name="connsiteY356" fmla="*/ 31750 h 202134"/>
              <a:gd name="connsiteX357" fmla="*/ 11982726 w 17135973"/>
              <a:gd name="connsiteY357" fmla="*/ 40449 h 202134"/>
              <a:gd name="connsiteX358" fmla="*/ 11988058 w 17135973"/>
              <a:gd name="connsiteY358" fmla="*/ 44044 h 202134"/>
              <a:gd name="connsiteX359" fmla="*/ 11995895 w 17135973"/>
              <a:gd name="connsiteY359" fmla="*/ 32421 h 202134"/>
              <a:gd name="connsiteX360" fmla="*/ 12074166 w 17135973"/>
              <a:gd name="connsiteY360" fmla="*/ 0 h 202134"/>
              <a:gd name="connsiteX361" fmla="*/ 12152439 w 17135973"/>
              <a:gd name="connsiteY361" fmla="*/ 32421 h 202134"/>
              <a:gd name="connsiteX362" fmla="*/ 12159907 w 17135973"/>
              <a:gd name="connsiteY362" fmla="*/ 43497 h 202134"/>
              <a:gd name="connsiteX363" fmla="*/ 12164429 w 17135973"/>
              <a:gd name="connsiteY363" fmla="*/ 40449 h 202134"/>
              <a:gd name="connsiteX364" fmla="*/ 12207516 w 17135973"/>
              <a:gd name="connsiteY364" fmla="*/ 31750 h 202134"/>
              <a:gd name="connsiteX365" fmla="*/ 12250604 w 17135973"/>
              <a:gd name="connsiteY365" fmla="*/ 40449 h 202134"/>
              <a:gd name="connsiteX366" fmla="*/ 12255935 w 17135973"/>
              <a:gd name="connsiteY366" fmla="*/ 44043 h 202134"/>
              <a:gd name="connsiteX367" fmla="*/ 12263771 w 17135973"/>
              <a:gd name="connsiteY367" fmla="*/ 32421 h 202134"/>
              <a:gd name="connsiteX368" fmla="*/ 12342044 w 17135973"/>
              <a:gd name="connsiteY368" fmla="*/ 0 h 202134"/>
              <a:gd name="connsiteX369" fmla="*/ 12420317 w 17135973"/>
              <a:gd name="connsiteY369" fmla="*/ 32421 h 202134"/>
              <a:gd name="connsiteX370" fmla="*/ 12427785 w 17135973"/>
              <a:gd name="connsiteY370" fmla="*/ 43497 h 202134"/>
              <a:gd name="connsiteX371" fmla="*/ 12432307 w 17135973"/>
              <a:gd name="connsiteY371" fmla="*/ 40449 h 202134"/>
              <a:gd name="connsiteX372" fmla="*/ 12475394 w 17135973"/>
              <a:gd name="connsiteY372" fmla="*/ 31750 h 202134"/>
              <a:gd name="connsiteX373" fmla="*/ 12518482 w 17135973"/>
              <a:gd name="connsiteY373" fmla="*/ 40449 h 202134"/>
              <a:gd name="connsiteX374" fmla="*/ 12523814 w 17135973"/>
              <a:gd name="connsiteY374" fmla="*/ 44044 h 202134"/>
              <a:gd name="connsiteX375" fmla="*/ 12531650 w 17135973"/>
              <a:gd name="connsiteY375" fmla="*/ 32421 h 202134"/>
              <a:gd name="connsiteX376" fmla="*/ 12609923 w 17135973"/>
              <a:gd name="connsiteY376" fmla="*/ 0 h 202134"/>
              <a:gd name="connsiteX377" fmla="*/ 12688196 w 17135973"/>
              <a:gd name="connsiteY377" fmla="*/ 32421 h 202134"/>
              <a:gd name="connsiteX378" fmla="*/ 12695664 w 17135973"/>
              <a:gd name="connsiteY378" fmla="*/ 43497 h 202134"/>
              <a:gd name="connsiteX379" fmla="*/ 12700186 w 17135973"/>
              <a:gd name="connsiteY379" fmla="*/ 40449 h 202134"/>
              <a:gd name="connsiteX380" fmla="*/ 12743273 w 17135973"/>
              <a:gd name="connsiteY380" fmla="*/ 31750 h 202134"/>
              <a:gd name="connsiteX381" fmla="*/ 12786361 w 17135973"/>
              <a:gd name="connsiteY381" fmla="*/ 40449 h 202134"/>
              <a:gd name="connsiteX382" fmla="*/ 12791692 w 17135973"/>
              <a:gd name="connsiteY382" fmla="*/ 44043 h 202134"/>
              <a:gd name="connsiteX383" fmla="*/ 12799528 w 17135973"/>
              <a:gd name="connsiteY383" fmla="*/ 32421 h 202134"/>
              <a:gd name="connsiteX384" fmla="*/ 12877801 w 17135973"/>
              <a:gd name="connsiteY384" fmla="*/ 0 h 202134"/>
              <a:gd name="connsiteX385" fmla="*/ 12956074 w 17135973"/>
              <a:gd name="connsiteY385" fmla="*/ 32421 h 202134"/>
              <a:gd name="connsiteX386" fmla="*/ 12963542 w 17135973"/>
              <a:gd name="connsiteY386" fmla="*/ 43497 h 202134"/>
              <a:gd name="connsiteX387" fmla="*/ 12968064 w 17135973"/>
              <a:gd name="connsiteY387" fmla="*/ 40449 h 202134"/>
              <a:gd name="connsiteX388" fmla="*/ 13011151 w 17135973"/>
              <a:gd name="connsiteY388" fmla="*/ 31750 h 202134"/>
              <a:gd name="connsiteX389" fmla="*/ 13054239 w 17135973"/>
              <a:gd name="connsiteY389" fmla="*/ 40449 h 202134"/>
              <a:gd name="connsiteX390" fmla="*/ 13059570 w 17135973"/>
              <a:gd name="connsiteY390" fmla="*/ 44043 h 202134"/>
              <a:gd name="connsiteX391" fmla="*/ 13067406 w 17135973"/>
              <a:gd name="connsiteY391" fmla="*/ 32421 h 202134"/>
              <a:gd name="connsiteX392" fmla="*/ 13145679 w 17135973"/>
              <a:gd name="connsiteY392" fmla="*/ 0 h 202134"/>
              <a:gd name="connsiteX393" fmla="*/ 13223952 w 17135973"/>
              <a:gd name="connsiteY393" fmla="*/ 32421 h 202134"/>
              <a:gd name="connsiteX394" fmla="*/ 13231420 w 17135973"/>
              <a:gd name="connsiteY394" fmla="*/ 43497 h 202134"/>
              <a:gd name="connsiteX395" fmla="*/ 13235942 w 17135973"/>
              <a:gd name="connsiteY395" fmla="*/ 40449 h 202134"/>
              <a:gd name="connsiteX396" fmla="*/ 13279029 w 17135973"/>
              <a:gd name="connsiteY396" fmla="*/ 31750 h 202134"/>
              <a:gd name="connsiteX397" fmla="*/ 13322117 w 17135973"/>
              <a:gd name="connsiteY397" fmla="*/ 40449 h 202134"/>
              <a:gd name="connsiteX398" fmla="*/ 13327449 w 17135973"/>
              <a:gd name="connsiteY398" fmla="*/ 44044 h 202134"/>
              <a:gd name="connsiteX399" fmla="*/ 13335285 w 17135973"/>
              <a:gd name="connsiteY399" fmla="*/ 32421 h 202134"/>
              <a:gd name="connsiteX400" fmla="*/ 13413558 w 17135973"/>
              <a:gd name="connsiteY400" fmla="*/ 0 h 202134"/>
              <a:gd name="connsiteX401" fmla="*/ 13491831 w 17135973"/>
              <a:gd name="connsiteY401" fmla="*/ 32421 h 202134"/>
              <a:gd name="connsiteX402" fmla="*/ 13499299 w 17135973"/>
              <a:gd name="connsiteY402" fmla="*/ 43497 h 202134"/>
              <a:gd name="connsiteX403" fmla="*/ 13503821 w 17135973"/>
              <a:gd name="connsiteY403" fmla="*/ 40449 h 202134"/>
              <a:gd name="connsiteX404" fmla="*/ 13546908 w 17135973"/>
              <a:gd name="connsiteY404" fmla="*/ 31750 h 202134"/>
              <a:gd name="connsiteX405" fmla="*/ 13589996 w 17135973"/>
              <a:gd name="connsiteY405" fmla="*/ 40449 h 202134"/>
              <a:gd name="connsiteX406" fmla="*/ 13595327 w 17135973"/>
              <a:gd name="connsiteY406" fmla="*/ 44043 h 202134"/>
              <a:gd name="connsiteX407" fmla="*/ 13603163 w 17135973"/>
              <a:gd name="connsiteY407" fmla="*/ 32421 h 202134"/>
              <a:gd name="connsiteX408" fmla="*/ 13681436 w 17135973"/>
              <a:gd name="connsiteY408" fmla="*/ 0 h 202134"/>
              <a:gd name="connsiteX409" fmla="*/ 13759709 w 17135973"/>
              <a:gd name="connsiteY409" fmla="*/ 32421 h 202134"/>
              <a:gd name="connsiteX410" fmla="*/ 13767177 w 17135973"/>
              <a:gd name="connsiteY410" fmla="*/ 43497 h 202134"/>
              <a:gd name="connsiteX411" fmla="*/ 13771699 w 17135973"/>
              <a:gd name="connsiteY411" fmla="*/ 40449 h 202134"/>
              <a:gd name="connsiteX412" fmla="*/ 13814786 w 17135973"/>
              <a:gd name="connsiteY412" fmla="*/ 31750 h 202134"/>
              <a:gd name="connsiteX413" fmla="*/ 13857874 w 17135973"/>
              <a:gd name="connsiteY413" fmla="*/ 40449 h 202134"/>
              <a:gd name="connsiteX414" fmla="*/ 13863205 w 17135973"/>
              <a:gd name="connsiteY414" fmla="*/ 44043 h 202134"/>
              <a:gd name="connsiteX415" fmla="*/ 13871041 w 17135973"/>
              <a:gd name="connsiteY415" fmla="*/ 32421 h 202134"/>
              <a:gd name="connsiteX416" fmla="*/ 13949314 w 17135973"/>
              <a:gd name="connsiteY416" fmla="*/ 0 h 202134"/>
              <a:gd name="connsiteX417" fmla="*/ 14027587 w 17135973"/>
              <a:gd name="connsiteY417" fmla="*/ 32421 h 202134"/>
              <a:gd name="connsiteX418" fmla="*/ 14035055 w 17135973"/>
              <a:gd name="connsiteY418" fmla="*/ 43497 h 202134"/>
              <a:gd name="connsiteX419" fmla="*/ 14039577 w 17135973"/>
              <a:gd name="connsiteY419" fmla="*/ 40449 h 202134"/>
              <a:gd name="connsiteX420" fmla="*/ 14082664 w 17135973"/>
              <a:gd name="connsiteY420" fmla="*/ 31750 h 202134"/>
              <a:gd name="connsiteX421" fmla="*/ 14125752 w 17135973"/>
              <a:gd name="connsiteY421" fmla="*/ 40449 h 202134"/>
              <a:gd name="connsiteX422" fmla="*/ 14131084 w 17135973"/>
              <a:gd name="connsiteY422" fmla="*/ 44044 h 202134"/>
              <a:gd name="connsiteX423" fmla="*/ 14138920 w 17135973"/>
              <a:gd name="connsiteY423" fmla="*/ 32421 h 202134"/>
              <a:gd name="connsiteX424" fmla="*/ 14217193 w 17135973"/>
              <a:gd name="connsiteY424" fmla="*/ 0 h 202134"/>
              <a:gd name="connsiteX425" fmla="*/ 14295466 w 17135973"/>
              <a:gd name="connsiteY425" fmla="*/ 32421 h 202134"/>
              <a:gd name="connsiteX426" fmla="*/ 14302934 w 17135973"/>
              <a:gd name="connsiteY426" fmla="*/ 43497 h 202134"/>
              <a:gd name="connsiteX427" fmla="*/ 14307456 w 17135973"/>
              <a:gd name="connsiteY427" fmla="*/ 40449 h 202134"/>
              <a:gd name="connsiteX428" fmla="*/ 14350543 w 17135973"/>
              <a:gd name="connsiteY428" fmla="*/ 31750 h 202134"/>
              <a:gd name="connsiteX429" fmla="*/ 14393631 w 17135973"/>
              <a:gd name="connsiteY429" fmla="*/ 40449 h 202134"/>
              <a:gd name="connsiteX430" fmla="*/ 14398962 w 17135973"/>
              <a:gd name="connsiteY430" fmla="*/ 44043 h 202134"/>
              <a:gd name="connsiteX431" fmla="*/ 14406798 w 17135973"/>
              <a:gd name="connsiteY431" fmla="*/ 32421 h 202134"/>
              <a:gd name="connsiteX432" fmla="*/ 14485071 w 17135973"/>
              <a:gd name="connsiteY432" fmla="*/ 0 h 202134"/>
              <a:gd name="connsiteX433" fmla="*/ 14563344 w 17135973"/>
              <a:gd name="connsiteY433" fmla="*/ 32421 h 202134"/>
              <a:gd name="connsiteX434" fmla="*/ 14570812 w 17135973"/>
              <a:gd name="connsiteY434" fmla="*/ 43497 h 202134"/>
              <a:gd name="connsiteX435" fmla="*/ 14575334 w 17135973"/>
              <a:gd name="connsiteY435" fmla="*/ 40449 h 202134"/>
              <a:gd name="connsiteX436" fmla="*/ 14618421 w 17135973"/>
              <a:gd name="connsiteY436" fmla="*/ 31750 h 202134"/>
              <a:gd name="connsiteX437" fmla="*/ 14661509 w 17135973"/>
              <a:gd name="connsiteY437" fmla="*/ 40449 h 202134"/>
              <a:gd name="connsiteX438" fmla="*/ 14666840 w 17135973"/>
              <a:gd name="connsiteY438" fmla="*/ 44043 h 202134"/>
              <a:gd name="connsiteX439" fmla="*/ 14674676 w 17135973"/>
              <a:gd name="connsiteY439" fmla="*/ 32421 h 202134"/>
              <a:gd name="connsiteX440" fmla="*/ 14752949 w 17135973"/>
              <a:gd name="connsiteY440" fmla="*/ 0 h 202134"/>
              <a:gd name="connsiteX441" fmla="*/ 14831222 w 17135973"/>
              <a:gd name="connsiteY441" fmla="*/ 32421 h 202134"/>
              <a:gd name="connsiteX442" fmla="*/ 14838690 w 17135973"/>
              <a:gd name="connsiteY442" fmla="*/ 43497 h 202134"/>
              <a:gd name="connsiteX443" fmla="*/ 14843212 w 17135973"/>
              <a:gd name="connsiteY443" fmla="*/ 40449 h 202134"/>
              <a:gd name="connsiteX444" fmla="*/ 14886299 w 17135973"/>
              <a:gd name="connsiteY444" fmla="*/ 31750 h 202134"/>
              <a:gd name="connsiteX445" fmla="*/ 14929387 w 17135973"/>
              <a:gd name="connsiteY445" fmla="*/ 40449 h 202134"/>
              <a:gd name="connsiteX446" fmla="*/ 14934719 w 17135973"/>
              <a:gd name="connsiteY446" fmla="*/ 44044 h 202134"/>
              <a:gd name="connsiteX447" fmla="*/ 14942555 w 17135973"/>
              <a:gd name="connsiteY447" fmla="*/ 32421 h 202134"/>
              <a:gd name="connsiteX448" fmla="*/ 15020828 w 17135973"/>
              <a:gd name="connsiteY448" fmla="*/ 0 h 202134"/>
              <a:gd name="connsiteX449" fmla="*/ 15099101 w 17135973"/>
              <a:gd name="connsiteY449" fmla="*/ 32421 h 202134"/>
              <a:gd name="connsiteX450" fmla="*/ 15106569 w 17135973"/>
              <a:gd name="connsiteY450" fmla="*/ 43497 h 202134"/>
              <a:gd name="connsiteX451" fmla="*/ 15111091 w 17135973"/>
              <a:gd name="connsiteY451" fmla="*/ 40449 h 202134"/>
              <a:gd name="connsiteX452" fmla="*/ 15154178 w 17135973"/>
              <a:gd name="connsiteY452" fmla="*/ 31750 h 202134"/>
              <a:gd name="connsiteX453" fmla="*/ 15197266 w 17135973"/>
              <a:gd name="connsiteY453" fmla="*/ 40449 h 202134"/>
              <a:gd name="connsiteX454" fmla="*/ 15202597 w 17135973"/>
              <a:gd name="connsiteY454" fmla="*/ 44043 h 202134"/>
              <a:gd name="connsiteX455" fmla="*/ 15210433 w 17135973"/>
              <a:gd name="connsiteY455" fmla="*/ 32421 h 202134"/>
              <a:gd name="connsiteX456" fmla="*/ 15288706 w 17135973"/>
              <a:gd name="connsiteY456" fmla="*/ 0 h 202134"/>
              <a:gd name="connsiteX457" fmla="*/ 15366979 w 17135973"/>
              <a:gd name="connsiteY457" fmla="*/ 32421 h 202134"/>
              <a:gd name="connsiteX458" fmla="*/ 15374447 w 17135973"/>
              <a:gd name="connsiteY458" fmla="*/ 43497 h 202134"/>
              <a:gd name="connsiteX459" fmla="*/ 15378969 w 17135973"/>
              <a:gd name="connsiteY459" fmla="*/ 40449 h 202134"/>
              <a:gd name="connsiteX460" fmla="*/ 15422056 w 17135973"/>
              <a:gd name="connsiteY460" fmla="*/ 31750 h 202134"/>
              <a:gd name="connsiteX461" fmla="*/ 15465144 w 17135973"/>
              <a:gd name="connsiteY461" fmla="*/ 40449 h 202134"/>
              <a:gd name="connsiteX462" fmla="*/ 15470475 w 17135973"/>
              <a:gd name="connsiteY462" fmla="*/ 44043 h 202134"/>
              <a:gd name="connsiteX463" fmla="*/ 15478311 w 17135973"/>
              <a:gd name="connsiteY463" fmla="*/ 32421 h 202134"/>
              <a:gd name="connsiteX464" fmla="*/ 15556584 w 17135973"/>
              <a:gd name="connsiteY464" fmla="*/ 0 h 202134"/>
              <a:gd name="connsiteX465" fmla="*/ 15634857 w 17135973"/>
              <a:gd name="connsiteY465" fmla="*/ 32421 h 202134"/>
              <a:gd name="connsiteX466" fmla="*/ 15642325 w 17135973"/>
              <a:gd name="connsiteY466" fmla="*/ 43497 h 202134"/>
              <a:gd name="connsiteX467" fmla="*/ 15646847 w 17135973"/>
              <a:gd name="connsiteY467" fmla="*/ 40449 h 202134"/>
              <a:gd name="connsiteX468" fmla="*/ 15689934 w 17135973"/>
              <a:gd name="connsiteY468" fmla="*/ 31750 h 202134"/>
              <a:gd name="connsiteX469" fmla="*/ 15733022 w 17135973"/>
              <a:gd name="connsiteY469" fmla="*/ 40449 h 202134"/>
              <a:gd name="connsiteX470" fmla="*/ 15738354 w 17135973"/>
              <a:gd name="connsiteY470" fmla="*/ 44044 h 202134"/>
              <a:gd name="connsiteX471" fmla="*/ 15746190 w 17135973"/>
              <a:gd name="connsiteY471" fmla="*/ 32421 h 202134"/>
              <a:gd name="connsiteX472" fmla="*/ 15824463 w 17135973"/>
              <a:gd name="connsiteY472" fmla="*/ 0 h 202134"/>
              <a:gd name="connsiteX473" fmla="*/ 15902736 w 17135973"/>
              <a:gd name="connsiteY473" fmla="*/ 32421 h 202134"/>
              <a:gd name="connsiteX474" fmla="*/ 15910204 w 17135973"/>
              <a:gd name="connsiteY474" fmla="*/ 43497 h 202134"/>
              <a:gd name="connsiteX475" fmla="*/ 15914726 w 17135973"/>
              <a:gd name="connsiteY475" fmla="*/ 40449 h 202134"/>
              <a:gd name="connsiteX476" fmla="*/ 15957813 w 17135973"/>
              <a:gd name="connsiteY476" fmla="*/ 31750 h 202134"/>
              <a:gd name="connsiteX477" fmla="*/ 16000901 w 17135973"/>
              <a:gd name="connsiteY477" fmla="*/ 40449 h 202134"/>
              <a:gd name="connsiteX478" fmla="*/ 16006233 w 17135973"/>
              <a:gd name="connsiteY478" fmla="*/ 44043 h 202134"/>
              <a:gd name="connsiteX479" fmla="*/ 16014069 w 17135973"/>
              <a:gd name="connsiteY479" fmla="*/ 32421 h 202134"/>
              <a:gd name="connsiteX480" fmla="*/ 16092341 w 17135973"/>
              <a:gd name="connsiteY480" fmla="*/ 0 h 202134"/>
              <a:gd name="connsiteX481" fmla="*/ 16170613 w 17135973"/>
              <a:gd name="connsiteY481" fmla="*/ 32421 h 202134"/>
              <a:gd name="connsiteX482" fmla="*/ 16178081 w 17135973"/>
              <a:gd name="connsiteY482" fmla="*/ 43497 h 202134"/>
              <a:gd name="connsiteX483" fmla="*/ 16182605 w 17135973"/>
              <a:gd name="connsiteY483" fmla="*/ 40449 h 202134"/>
              <a:gd name="connsiteX484" fmla="*/ 16225693 w 17135973"/>
              <a:gd name="connsiteY484" fmla="*/ 31750 h 202134"/>
              <a:gd name="connsiteX485" fmla="*/ 16268777 w 17135973"/>
              <a:gd name="connsiteY485" fmla="*/ 40449 h 202134"/>
              <a:gd name="connsiteX486" fmla="*/ 16274109 w 17135973"/>
              <a:gd name="connsiteY486" fmla="*/ 44043 h 202134"/>
              <a:gd name="connsiteX487" fmla="*/ 16281945 w 17135973"/>
              <a:gd name="connsiteY487" fmla="*/ 32421 h 202134"/>
              <a:gd name="connsiteX488" fmla="*/ 16360221 w 17135973"/>
              <a:gd name="connsiteY488" fmla="*/ 0 h 202134"/>
              <a:gd name="connsiteX489" fmla="*/ 16438493 w 17135973"/>
              <a:gd name="connsiteY489" fmla="*/ 32421 h 202134"/>
              <a:gd name="connsiteX490" fmla="*/ 16445961 w 17135973"/>
              <a:gd name="connsiteY490" fmla="*/ 43497 h 202134"/>
              <a:gd name="connsiteX491" fmla="*/ 16450481 w 17135973"/>
              <a:gd name="connsiteY491" fmla="*/ 40449 h 202134"/>
              <a:gd name="connsiteX492" fmla="*/ 16493569 w 17135973"/>
              <a:gd name="connsiteY492" fmla="*/ 31750 h 202134"/>
              <a:gd name="connsiteX493" fmla="*/ 16536657 w 17135973"/>
              <a:gd name="connsiteY493" fmla="*/ 40449 h 202134"/>
              <a:gd name="connsiteX494" fmla="*/ 16541989 w 17135973"/>
              <a:gd name="connsiteY494" fmla="*/ 44044 h 202134"/>
              <a:gd name="connsiteX495" fmla="*/ 16549825 w 17135973"/>
              <a:gd name="connsiteY495" fmla="*/ 32421 h 202134"/>
              <a:gd name="connsiteX496" fmla="*/ 16628097 w 17135973"/>
              <a:gd name="connsiteY496" fmla="*/ 0 h 202134"/>
              <a:gd name="connsiteX497" fmla="*/ 16706373 w 17135973"/>
              <a:gd name="connsiteY497" fmla="*/ 32421 h 202134"/>
              <a:gd name="connsiteX498" fmla="*/ 16713841 w 17135973"/>
              <a:gd name="connsiteY498" fmla="*/ 43497 h 202134"/>
              <a:gd name="connsiteX499" fmla="*/ 16718361 w 17135973"/>
              <a:gd name="connsiteY499" fmla="*/ 40449 h 202134"/>
              <a:gd name="connsiteX500" fmla="*/ 16761449 w 17135973"/>
              <a:gd name="connsiteY500" fmla="*/ 31750 h 202134"/>
              <a:gd name="connsiteX501" fmla="*/ 16804537 w 17135973"/>
              <a:gd name="connsiteY501" fmla="*/ 40449 h 202134"/>
              <a:gd name="connsiteX502" fmla="*/ 16809861 w 17135973"/>
              <a:gd name="connsiteY502" fmla="*/ 44040 h 202134"/>
              <a:gd name="connsiteX503" fmla="*/ 16817697 w 17135973"/>
              <a:gd name="connsiteY503" fmla="*/ 32421 h 202134"/>
              <a:gd name="connsiteX504" fmla="*/ 16895969 w 17135973"/>
              <a:gd name="connsiteY504" fmla="*/ 0 h 202134"/>
              <a:gd name="connsiteX505" fmla="*/ 16974241 w 17135973"/>
              <a:gd name="connsiteY505" fmla="*/ 32421 h 202134"/>
              <a:gd name="connsiteX506" fmla="*/ 16981709 w 17135973"/>
              <a:gd name="connsiteY506" fmla="*/ 43497 h 202134"/>
              <a:gd name="connsiteX507" fmla="*/ 16986233 w 17135973"/>
              <a:gd name="connsiteY507" fmla="*/ 40449 h 202134"/>
              <a:gd name="connsiteX508" fmla="*/ 17029317 w 17135973"/>
              <a:gd name="connsiteY508" fmla="*/ 31750 h 202134"/>
              <a:gd name="connsiteX509" fmla="*/ 17131313 w 17135973"/>
              <a:gd name="connsiteY509" fmla="*/ 99357 h 202134"/>
              <a:gd name="connsiteX510" fmla="*/ 17135973 w 17135973"/>
              <a:gd name="connsiteY510" fmla="*/ 122429 h 202134"/>
              <a:gd name="connsiteX511" fmla="*/ 0 w 17135973"/>
              <a:gd name="connsiteY511" fmla="*/ 202134 h 202134"/>
              <a:gd name="connsiteX0" fmla="*/ 97528 w 17135973"/>
              <a:gd name="connsiteY0" fmla="*/ 32421 h 202134"/>
              <a:gd name="connsiteX1" fmla="*/ 104995 w 17135973"/>
              <a:gd name="connsiteY1" fmla="*/ 43496 h 202134"/>
              <a:gd name="connsiteX2" fmla="*/ 109515 w 17135973"/>
              <a:gd name="connsiteY2" fmla="*/ 40449 h 202134"/>
              <a:gd name="connsiteX3" fmla="*/ 152602 w 17135973"/>
              <a:gd name="connsiteY3" fmla="*/ 31750 h 202134"/>
              <a:gd name="connsiteX4" fmla="*/ 195689 w 17135973"/>
              <a:gd name="connsiteY4" fmla="*/ 40449 h 202134"/>
              <a:gd name="connsiteX5" fmla="*/ 201023 w 17135973"/>
              <a:gd name="connsiteY5" fmla="*/ 44044 h 202134"/>
              <a:gd name="connsiteX6" fmla="*/ 208860 w 17135973"/>
              <a:gd name="connsiteY6" fmla="*/ 32421 h 202134"/>
              <a:gd name="connsiteX7" fmla="*/ 287133 w 17135973"/>
              <a:gd name="connsiteY7" fmla="*/ 0 h 202134"/>
              <a:gd name="connsiteX8" fmla="*/ 365406 w 17135973"/>
              <a:gd name="connsiteY8" fmla="*/ 32421 h 202134"/>
              <a:gd name="connsiteX9" fmla="*/ 372873 w 17135973"/>
              <a:gd name="connsiteY9" fmla="*/ 43496 h 202134"/>
              <a:gd name="connsiteX10" fmla="*/ 377393 w 17135973"/>
              <a:gd name="connsiteY10" fmla="*/ 40449 h 202134"/>
              <a:gd name="connsiteX11" fmla="*/ 420480 w 17135973"/>
              <a:gd name="connsiteY11" fmla="*/ 31750 h 202134"/>
              <a:gd name="connsiteX12" fmla="*/ 463568 w 17135973"/>
              <a:gd name="connsiteY12" fmla="*/ 40449 h 202134"/>
              <a:gd name="connsiteX13" fmla="*/ 468901 w 17135973"/>
              <a:gd name="connsiteY13" fmla="*/ 44045 h 202134"/>
              <a:gd name="connsiteX14" fmla="*/ 476739 w 17135973"/>
              <a:gd name="connsiteY14" fmla="*/ 32421 h 202134"/>
              <a:gd name="connsiteX15" fmla="*/ 555012 w 17135973"/>
              <a:gd name="connsiteY15" fmla="*/ 0 h 202134"/>
              <a:gd name="connsiteX16" fmla="*/ 633285 w 17135973"/>
              <a:gd name="connsiteY16" fmla="*/ 32421 h 202134"/>
              <a:gd name="connsiteX17" fmla="*/ 640752 w 17135973"/>
              <a:gd name="connsiteY17" fmla="*/ 43496 h 202134"/>
              <a:gd name="connsiteX18" fmla="*/ 645272 w 17135973"/>
              <a:gd name="connsiteY18" fmla="*/ 40449 h 202134"/>
              <a:gd name="connsiteX19" fmla="*/ 688360 w 17135973"/>
              <a:gd name="connsiteY19" fmla="*/ 31750 h 202134"/>
              <a:gd name="connsiteX20" fmla="*/ 731447 w 17135973"/>
              <a:gd name="connsiteY20" fmla="*/ 40449 h 202134"/>
              <a:gd name="connsiteX21" fmla="*/ 736781 w 17135973"/>
              <a:gd name="connsiteY21" fmla="*/ 44045 h 202134"/>
              <a:gd name="connsiteX22" fmla="*/ 744618 w 17135973"/>
              <a:gd name="connsiteY22" fmla="*/ 32421 h 202134"/>
              <a:gd name="connsiteX23" fmla="*/ 822891 w 17135973"/>
              <a:gd name="connsiteY23" fmla="*/ 0 h 202134"/>
              <a:gd name="connsiteX24" fmla="*/ 901164 w 17135973"/>
              <a:gd name="connsiteY24" fmla="*/ 32421 h 202134"/>
              <a:gd name="connsiteX25" fmla="*/ 908632 w 17135973"/>
              <a:gd name="connsiteY25" fmla="*/ 43496 h 202134"/>
              <a:gd name="connsiteX26" fmla="*/ 913151 w 17135973"/>
              <a:gd name="connsiteY26" fmla="*/ 40449 h 202134"/>
              <a:gd name="connsiteX27" fmla="*/ 956239 w 17135973"/>
              <a:gd name="connsiteY27" fmla="*/ 31750 h 202134"/>
              <a:gd name="connsiteX28" fmla="*/ 999326 w 17135973"/>
              <a:gd name="connsiteY28" fmla="*/ 40449 h 202134"/>
              <a:gd name="connsiteX29" fmla="*/ 1004659 w 17135973"/>
              <a:gd name="connsiteY29" fmla="*/ 44045 h 202134"/>
              <a:gd name="connsiteX30" fmla="*/ 1012497 w 17135973"/>
              <a:gd name="connsiteY30" fmla="*/ 32421 h 202134"/>
              <a:gd name="connsiteX31" fmla="*/ 1090770 w 17135973"/>
              <a:gd name="connsiteY31" fmla="*/ 0 h 202134"/>
              <a:gd name="connsiteX32" fmla="*/ 1169043 w 17135973"/>
              <a:gd name="connsiteY32" fmla="*/ 32421 h 202134"/>
              <a:gd name="connsiteX33" fmla="*/ 1176510 w 17135973"/>
              <a:gd name="connsiteY33" fmla="*/ 43496 h 202134"/>
              <a:gd name="connsiteX34" fmla="*/ 1181030 w 17135973"/>
              <a:gd name="connsiteY34" fmla="*/ 40449 h 202134"/>
              <a:gd name="connsiteX35" fmla="*/ 1224117 w 17135973"/>
              <a:gd name="connsiteY35" fmla="*/ 31750 h 202134"/>
              <a:gd name="connsiteX36" fmla="*/ 1267205 w 17135973"/>
              <a:gd name="connsiteY36" fmla="*/ 40449 h 202134"/>
              <a:gd name="connsiteX37" fmla="*/ 1272538 w 17135973"/>
              <a:gd name="connsiteY37" fmla="*/ 44045 h 202134"/>
              <a:gd name="connsiteX38" fmla="*/ 1280375 w 17135973"/>
              <a:gd name="connsiteY38" fmla="*/ 32421 h 202134"/>
              <a:gd name="connsiteX39" fmla="*/ 1358650 w 17135973"/>
              <a:gd name="connsiteY39" fmla="*/ 0 h 202134"/>
              <a:gd name="connsiteX40" fmla="*/ 1436922 w 17135973"/>
              <a:gd name="connsiteY40" fmla="*/ 32421 h 202134"/>
              <a:gd name="connsiteX41" fmla="*/ 1444389 w 17135973"/>
              <a:gd name="connsiteY41" fmla="*/ 43496 h 202134"/>
              <a:gd name="connsiteX42" fmla="*/ 1448909 w 17135973"/>
              <a:gd name="connsiteY42" fmla="*/ 40449 h 202134"/>
              <a:gd name="connsiteX43" fmla="*/ 1491996 w 17135973"/>
              <a:gd name="connsiteY43" fmla="*/ 31750 h 202134"/>
              <a:gd name="connsiteX44" fmla="*/ 1535083 w 17135973"/>
              <a:gd name="connsiteY44" fmla="*/ 40449 h 202134"/>
              <a:gd name="connsiteX45" fmla="*/ 1540417 w 17135973"/>
              <a:gd name="connsiteY45" fmla="*/ 44044 h 202134"/>
              <a:gd name="connsiteX46" fmla="*/ 1548253 w 17135973"/>
              <a:gd name="connsiteY46" fmla="*/ 32421 h 202134"/>
              <a:gd name="connsiteX47" fmla="*/ 1626527 w 17135973"/>
              <a:gd name="connsiteY47" fmla="*/ 0 h 202134"/>
              <a:gd name="connsiteX48" fmla="*/ 1704800 w 17135973"/>
              <a:gd name="connsiteY48" fmla="*/ 32421 h 202134"/>
              <a:gd name="connsiteX49" fmla="*/ 1712267 w 17135973"/>
              <a:gd name="connsiteY49" fmla="*/ 43496 h 202134"/>
              <a:gd name="connsiteX50" fmla="*/ 1716786 w 17135973"/>
              <a:gd name="connsiteY50" fmla="*/ 40449 h 202134"/>
              <a:gd name="connsiteX51" fmla="*/ 1759873 w 17135973"/>
              <a:gd name="connsiteY51" fmla="*/ 31750 h 202134"/>
              <a:gd name="connsiteX52" fmla="*/ 1802961 w 17135973"/>
              <a:gd name="connsiteY52" fmla="*/ 40449 h 202134"/>
              <a:gd name="connsiteX53" fmla="*/ 1808294 w 17135973"/>
              <a:gd name="connsiteY53" fmla="*/ 44044 h 202134"/>
              <a:gd name="connsiteX54" fmla="*/ 1816131 w 17135973"/>
              <a:gd name="connsiteY54" fmla="*/ 32421 h 202134"/>
              <a:gd name="connsiteX55" fmla="*/ 1894402 w 17135973"/>
              <a:gd name="connsiteY55" fmla="*/ 0 h 202134"/>
              <a:gd name="connsiteX56" fmla="*/ 1972677 w 17135973"/>
              <a:gd name="connsiteY56" fmla="*/ 32421 h 202134"/>
              <a:gd name="connsiteX57" fmla="*/ 1980144 w 17135973"/>
              <a:gd name="connsiteY57" fmla="*/ 43496 h 202134"/>
              <a:gd name="connsiteX58" fmla="*/ 1984663 w 17135973"/>
              <a:gd name="connsiteY58" fmla="*/ 40449 h 202134"/>
              <a:gd name="connsiteX59" fmla="*/ 2027752 w 17135973"/>
              <a:gd name="connsiteY59" fmla="*/ 31750 h 202134"/>
              <a:gd name="connsiteX60" fmla="*/ 2070838 w 17135973"/>
              <a:gd name="connsiteY60" fmla="*/ 40449 h 202134"/>
              <a:gd name="connsiteX61" fmla="*/ 2076173 w 17135973"/>
              <a:gd name="connsiteY61" fmla="*/ 44045 h 202134"/>
              <a:gd name="connsiteX62" fmla="*/ 2084009 w 17135973"/>
              <a:gd name="connsiteY62" fmla="*/ 32421 h 202134"/>
              <a:gd name="connsiteX63" fmla="*/ 2162282 w 17135973"/>
              <a:gd name="connsiteY63" fmla="*/ 0 h 202134"/>
              <a:gd name="connsiteX64" fmla="*/ 2240555 w 17135973"/>
              <a:gd name="connsiteY64" fmla="*/ 32421 h 202134"/>
              <a:gd name="connsiteX65" fmla="*/ 2248021 w 17135973"/>
              <a:gd name="connsiteY65" fmla="*/ 43496 h 202134"/>
              <a:gd name="connsiteX66" fmla="*/ 2252542 w 17135973"/>
              <a:gd name="connsiteY66" fmla="*/ 40449 h 202134"/>
              <a:gd name="connsiteX67" fmla="*/ 2295630 w 17135973"/>
              <a:gd name="connsiteY67" fmla="*/ 31750 h 202134"/>
              <a:gd name="connsiteX68" fmla="*/ 2338716 w 17135973"/>
              <a:gd name="connsiteY68" fmla="*/ 40449 h 202134"/>
              <a:gd name="connsiteX69" fmla="*/ 2344051 w 17135973"/>
              <a:gd name="connsiteY69" fmla="*/ 44045 h 202134"/>
              <a:gd name="connsiteX70" fmla="*/ 2351887 w 17135973"/>
              <a:gd name="connsiteY70" fmla="*/ 32421 h 202134"/>
              <a:gd name="connsiteX71" fmla="*/ 2430161 w 17135973"/>
              <a:gd name="connsiteY71" fmla="*/ 0 h 202134"/>
              <a:gd name="connsiteX72" fmla="*/ 2508434 w 17135973"/>
              <a:gd name="connsiteY72" fmla="*/ 32421 h 202134"/>
              <a:gd name="connsiteX73" fmla="*/ 2515900 w 17135973"/>
              <a:gd name="connsiteY73" fmla="*/ 43496 h 202134"/>
              <a:gd name="connsiteX74" fmla="*/ 2520420 w 17135973"/>
              <a:gd name="connsiteY74" fmla="*/ 40449 h 202134"/>
              <a:gd name="connsiteX75" fmla="*/ 2563506 w 17135973"/>
              <a:gd name="connsiteY75" fmla="*/ 31750 h 202134"/>
              <a:gd name="connsiteX76" fmla="*/ 2606595 w 17135973"/>
              <a:gd name="connsiteY76" fmla="*/ 40449 h 202134"/>
              <a:gd name="connsiteX77" fmla="*/ 2611928 w 17135973"/>
              <a:gd name="connsiteY77" fmla="*/ 44045 h 202134"/>
              <a:gd name="connsiteX78" fmla="*/ 2619765 w 17135973"/>
              <a:gd name="connsiteY78" fmla="*/ 32421 h 202134"/>
              <a:gd name="connsiteX79" fmla="*/ 2698038 w 17135973"/>
              <a:gd name="connsiteY79" fmla="*/ 0 h 202134"/>
              <a:gd name="connsiteX80" fmla="*/ 2776311 w 17135973"/>
              <a:gd name="connsiteY80" fmla="*/ 32421 h 202134"/>
              <a:gd name="connsiteX81" fmla="*/ 2783778 w 17135973"/>
              <a:gd name="connsiteY81" fmla="*/ 43496 h 202134"/>
              <a:gd name="connsiteX82" fmla="*/ 2788298 w 17135973"/>
              <a:gd name="connsiteY82" fmla="*/ 40449 h 202134"/>
              <a:gd name="connsiteX83" fmla="*/ 2831386 w 17135973"/>
              <a:gd name="connsiteY83" fmla="*/ 31750 h 202134"/>
              <a:gd name="connsiteX84" fmla="*/ 2874473 w 17135973"/>
              <a:gd name="connsiteY84" fmla="*/ 40449 h 202134"/>
              <a:gd name="connsiteX85" fmla="*/ 2879808 w 17135973"/>
              <a:gd name="connsiteY85" fmla="*/ 44045 h 202134"/>
              <a:gd name="connsiteX86" fmla="*/ 2887644 w 17135973"/>
              <a:gd name="connsiteY86" fmla="*/ 32421 h 202134"/>
              <a:gd name="connsiteX87" fmla="*/ 2965917 w 17135973"/>
              <a:gd name="connsiteY87" fmla="*/ 0 h 202134"/>
              <a:gd name="connsiteX88" fmla="*/ 3044190 w 17135973"/>
              <a:gd name="connsiteY88" fmla="*/ 32421 h 202134"/>
              <a:gd name="connsiteX89" fmla="*/ 3051656 w 17135973"/>
              <a:gd name="connsiteY89" fmla="*/ 43496 h 202134"/>
              <a:gd name="connsiteX90" fmla="*/ 3056177 w 17135973"/>
              <a:gd name="connsiteY90" fmla="*/ 40449 h 202134"/>
              <a:gd name="connsiteX91" fmla="*/ 3099264 w 17135973"/>
              <a:gd name="connsiteY91" fmla="*/ 31750 h 202134"/>
              <a:gd name="connsiteX92" fmla="*/ 3142351 w 17135973"/>
              <a:gd name="connsiteY92" fmla="*/ 40449 h 202134"/>
              <a:gd name="connsiteX93" fmla="*/ 3147685 w 17135973"/>
              <a:gd name="connsiteY93" fmla="*/ 44045 h 202134"/>
              <a:gd name="connsiteX94" fmla="*/ 3155522 w 17135973"/>
              <a:gd name="connsiteY94" fmla="*/ 32421 h 202134"/>
              <a:gd name="connsiteX95" fmla="*/ 3233795 w 17135973"/>
              <a:gd name="connsiteY95" fmla="*/ 0 h 202134"/>
              <a:gd name="connsiteX96" fmla="*/ 3312067 w 17135973"/>
              <a:gd name="connsiteY96" fmla="*/ 32421 h 202134"/>
              <a:gd name="connsiteX97" fmla="*/ 3319534 w 17135973"/>
              <a:gd name="connsiteY97" fmla="*/ 43496 h 202134"/>
              <a:gd name="connsiteX98" fmla="*/ 3324054 w 17135973"/>
              <a:gd name="connsiteY98" fmla="*/ 40449 h 202134"/>
              <a:gd name="connsiteX99" fmla="*/ 3367142 w 17135973"/>
              <a:gd name="connsiteY99" fmla="*/ 31750 h 202134"/>
              <a:gd name="connsiteX100" fmla="*/ 3410227 w 17135973"/>
              <a:gd name="connsiteY100" fmla="*/ 40449 h 202134"/>
              <a:gd name="connsiteX101" fmla="*/ 3415559 w 17135973"/>
              <a:gd name="connsiteY101" fmla="*/ 44044 h 202134"/>
              <a:gd name="connsiteX102" fmla="*/ 3423395 w 17135973"/>
              <a:gd name="connsiteY102" fmla="*/ 32421 h 202134"/>
              <a:gd name="connsiteX103" fmla="*/ 3501666 w 17135973"/>
              <a:gd name="connsiteY103" fmla="*/ 0 h 202134"/>
              <a:gd name="connsiteX104" fmla="*/ 3579940 w 17135973"/>
              <a:gd name="connsiteY104" fmla="*/ 32421 h 202134"/>
              <a:gd name="connsiteX105" fmla="*/ 3587407 w 17135973"/>
              <a:gd name="connsiteY105" fmla="*/ 43497 h 202134"/>
              <a:gd name="connsiteX106" fmla="*/ 3591930 w 17135973"/>
              <a:gd name="connsiteY106" fmla="*/ 40449 h 202134"/>
              <a:gd name="connsiteX107" fmla="*/ 3635016 w 17135973"/>
              <a:gd name="connsiteY107" fmla="*/ 31750 h 202134"/>
              <a:gd name="connsiteX108" fmla="*/ 3678105 w 17135973"/>
              <a:gd name="connsiteY108" fmla="*/ 40449 h 202134"/>
              <a:gd name="connsiteX109" fmla="*/ 3683436 w 17135973"/>
              <a:gd name="connsiteY109" fmla="*/ 44043 h 202134"/>
              <a:gd name="connsiteX110" fmla="*/ 3691272 w 17135973"/>
              <a:gd name="connsiteY110" fmla="*/ 32421 h 202134"/>
              <a:gd name="connsiteX111" fmla="*/ 3769544 w 17135973"/>
              <a:gd name="connsiteY111" fmla="*/ 0 h 202134"/>
              <a:gd name="connsiteX112" fmla="*/ 3847818 w 17135973"/>
              <a:gd name="connsiteY112" fmla="*/ 32421 h 202134"/>
              <a:gd name="connsiteX113" fmla="*/ 3855285 w 17135973"/>
              <a:gd name="connsiteY113" fmla="*/ 43497 h 202134"/>
              <a:gd name="connsiteX114" fmla="*/ 3859808 w 17135973"/>
              <a:gd name="connsiteY114" fmla="*/ 40449 h 202134"/>
              <a:gd name="connsiteX115" fmla="*/ 3902894 w 17135973"/>
              <a:gd name="connsiteY115" fmla="*/ 31750 h 202134"/>
              <a:gd name="connsiteX116" fmla="*/ 3945983 w 17135973"/>
              <a:gd name="connsiteY116" fmla="*/ 40449 h 202134"/>
              <a:gd name="connsiteX117" fmla="*/ 3951315 w 17135973"/>
              <a:gd name="connsiteY117" fmla="*/ 44044 h 202134"/>
              <a:gd name="connsiteX118" fmla="*/ 3959150 w 17135973"/>
              <a:gd name="connsiteY118" fmla="*/ 32421 h 202134"/>
              <a:gd name="connsiteX119" fmla="*/ 4037423 w 17135973"/>
              <a:gd name="connsiteY119" fmla="*/ 0 h 202134"/>
              <a:gd name="connsiteX120" fmla="*/ 4115697 w 17135973"/>
              <a:gd name="connsiteY120" fmla="*/ 32421 h 202134"/>
              <a:gd name="connsiteX121" fmla="*/ 4123164 w 17135973"/>
              <a:gd name="connsiteY121" fmla="*/ 43497 h 202134"/>
              <a:gd name="connsiteX122" fmla="*/ 4127686 w 17135973"/>
              <a:gd name="connsiteY122" fmla="*/ 40449 h 202134"/>
              <a:gd name="connsiteX123" fmla="*/ 4170773 w 17135973"/>
              <a:gd name="connsiteY123" fmla="*/ 31750 h 202134"/>
              <a:gd name="connsiteX124" fmla="*/ 4213862 w 17135973"/>
              <a:gd name="connsiteY124" fmla="*/ 40449 h 202134"/>
              <a:gd name="connsiteX125" fmla="*/ 4219193 w 17135973"/>
              <a:gd name="connsiteY125" fmla="*/ 44043 h 202134"/>
              <a:gd name="connsiteX126" fmla="*/ 4227028 w 17135973"/>
              <a:gd name="connsiteY126" fmla="*/ 32421 h 202134"/>
              <a:gd name="connsiteX127" fmla="*/ 4305301 w 17135973"/>
              <a:gd name="connsiteY127" fmla="*/ 0 h 202134"/>
              <a:gd name="connsiteX128" fmla="*/ 4383575 w 17135973"/>
              <a:gd name="connsiteY128" fmla="*/ 32421 h 202134"/>
              <a:gd name="connsiteX129" fmla="*/ 4391042 w 17135973"/>
              <a:gd name="connsiteY129" fmla="*/ 43497 h 202134"/>
              <a:gd name="connsiteX130" fmla="*/ 4395564 w 17135973"/>
              <a:gd name="connsiteY130" fmla="*/ 40449 h 202134"/>
              <a:gd name="connsiteX131" fmla="*/ 4438651 w 17135973"/>
              <a:gd name="connsiteY131" fmla="*/ 31750 h 202134"/>
              <a:gd name="connsiteX132" fmla="*/ 4481740 w 17135973"/>
              <a:gd name="connsiteY132" fmla="*/ 40449 h 202134"/>
              <a:gd name="connsiteX133" fmla="*/ 4487071 w 17135973"/>
              <a:gd name="connsiteY133" fmla="*/ 44043 h 202134"/>
              <a:gd name="connsiteX134" fmla="*/ 4494906 w 17135973"/>
              <a:gd name="connsiteY134" fmla="*/ 32421 h 202134"/>
              <a:gd name="connsiteX135" fmla="*/ 4573179 w 17135973"/>
              <a:gd name="connsiteY135" fmla="*/ 0 h 202134"/>
              <a:gd name="connsiteX136" fmla="*/ 4651453 w 17135973"/>
              <a:gd name="connsiteY136" fmla="*/ 32421 h 202134"/>
              <a:gd name="connsiteX137" fmla="*/ 4658920 w 17135973"/>
              <a:gd name="connsiteY137" fmla="*/ 43497 h 202134"/>
              <a:gd name="connsiteX138" fmla="*/ 4663442 w 17135973"/>
              <a:gd name="connsiteY138" fmla="*/ 40449 h 202134"/>
              <a:gd name="connsiteX139" fmla="*/ 4706529 w 17135973"/>
              <a:gd name="connsiteY139" fmla="*/ 31750 h 202134"/>
              <a:gd name="connsiteX140" fmla="*/ 4749618 w 17135973"/>
              <a:gd name="connsiteY140" fmla="*/ 40449 h 202134"/>
              <a:gd name="connsiteX141" fmla="*/ 4754950 w 17135973"/>
              <a:gd name="connsiteY141" fmla="*/ 44044 h 202134"/>
              <a:gd name="connsiteX142" fmla="*/ 4762785 w 17135973"/>
              <a:gd name="connsiteY142" fmla="*/ 32421 h 202134"/>
              <a:gd name="connsiteX143" fmla="*/ 4841059 w 17135973"/>
              <a:gd name="connsiteY143" fmla="*/ 0 h 202134"/>
              <a:gd name="connsiteX144" fmla="*/ 4919332 w 17135973"/>
              <a:gd name="connsiteY144" fmla="*/ 32421 h 202134"/>
              <a:gd name="connsiteX145" fmla="*/ 4926799 w 17135973"/>
              <a:gd name="connsiteY145" fmla="*/ 43497 h 202134"/>
              <a:gd name="connsiteX146" fmla="*/ 4931321 w 17135973"/>
              <a:gd name="connsiteY146" fmla="*/ 40449 h 202134"/>
              <a:gd name="connsiteX147" fmla="*/ 4974408 w 17135973"/>
              <a:gd name="connsiteY147" fmla="*/ 31750 h 202134"/>
              <a:gd name="connsiteX148" fmla="*/ 5017497 w 17135973"/>
              <a:gd name="connsiteY148" fmla="*/ 40449 h 202134"/>
              <a:gd name="connsiteX149" fmla="*/ 5022828 w 17135973"/>
              <a:gd name="connsiteY149" fmla="*/ 44043 h 202134"/>
              <a:gd name="connsiteX150" fmla="*/ 5030663 w 17135973"/>
              <a:gd name="connsiteY150" fmla="*/ 32421 h 202134"/>
              <a:gd name="connsiteX151" fmla="*/ 5108936 w 17135973"/>
              <a:gd name="connsiteY151" fmla="*/ 0 h 202134"/>
              <a:gd name="connsiteX152" fmla="*/ 5187210 w 17135973"/>
              <a:gd name="connsiteY152" fmla="*/ 32421 h 202134"/>
              <a:gd name="connsiteX153" fmla="*/ 5194677 w 17135973"/>
              <a:gd name="connsiteY153" fmla="*/ 43497 h 202134"/>
              <a:gd name="connsiteX154" fmla="*/ 5199199 w 17135973"/>
              <a:gd name="connsiteY154" fmla="*/ 40449 h 202134"/>
              <a:gd name="connsiteX155" fmla="*/ 5242286 w 17135973"/>
              <a:gd name="connsiteY155" fmla="*/ 31750 h 202134"/>
              <a:gd name="connsiteX156" fmla="*/ 5285375 w 17135973"/>
              <a:gd name="connsiteY156" fmla="*/ 40449 h 202134"/>
              <a:gd name="connsiteX157" fmla="*/ 5290706 w 17135973"/>
              <a:gd name="connsiteY157" fmla="*/ 44043 h 202134"/>
              <a:gd name="connsiteX158" fmla="*/ 5298541 w 17135973"/>
              <a:gd name="connsiteY158" fmla="*/ 32421 h 202134"/>
              <a:gd name="connsiteX159" fmla="*/ 5376814 w 17135973"/>
              <a:gd name="connsiteY159" fmla="*/ 0 h 202134"/>
              <a:gd name="connsiteX160" fmla="*/ 5455088 w 17135973"/>
              <a:gd name="connsiteY160" fmla="*/ 32421 h 202134"/>
              <a:gd name="connsiteX161" fmla="*/ 5462555 w 17135973"/>
              <a:gd name="connsiteY161" fmla="*/ 43497 h 202134"/>
              <a:gd name="connsiteX162" fmla="*/ 5467077 w 17135973"/>
              <a:gd name="connsiteY162" fmla="*/ 40449 h 202134"/>
              <a:gd name="connsiteX163" fmla="*/ 5510164 w 17135973"/>
              <a:gd name="connsiteY163" fmla="*/ 31750 h 202134"/>
              <a:gd name="connsiteX164" fmla="*/ 5553253 w 17135973"/>
              <a:gd name="connsiteY164" fmla="*/ 40449 h 202134"/>
              <a:gd name="connsiteX165" fmla="*/ 5558585 w 17135973"/>
              <a:gd name="connsiteY165" fmla="*/ 44044 h 202134"/>
              <a:gd name="connsiteX166" fmla="*/ 5566420 w 17135973"/>
              <a:gd name="connsiteY166" fmla="*/ 32421 h 202134"/>
              <a:gd name="connsiteX167" fmla="*/ 5644694 w 17135973"/>
              <a:gd name="connsiteY167" fmla="*/ 0 h 202134"/>
              <a:gd name="connsiteX168" fmla="*/ 5722967 w 17135973"/>
              <a:gd name="connsiteY168" fmla="*/ 32421 h 202134"/>
              <a:gd name="connsiteX169" fmla="*/ 5730434 w 17135973"/>
              <a:gd name="connsiteY169" fmla="*/ 43497 h 202134"/>
              <a:gd name="connsiteX170" fmla="*/ 5734956 w 17135973"/>
              <a:gd name="connsiteY170" fmla="*/ 40449 h 202134"/>
              <a:gd name="connsiteX171" fmla="*/ 5778043 w 17135973"/>
              <a:gd name="connsiteY171" fmla="*/ 31750 h 202134"/>
              <a:gd name="connsiteX172" fmla="*/ 5821132 w 17135973"/>
              <a:gd name="connsiteY172" fmla="*/ 40449 h 202134"/>
              <a:gd name="connsiteX173" fmla="*/ 5826463 w 17135973"/>
              <a:gd name="connsiteY173" fmla="*/ 44043 h 202134"/>
              <a:gd name="connsiteX174" fmla="*/ 5834298 w 17135973"/>
              <a:gd name="connsiteY174" fmla="*/ 32421 h 202134"/>
              <a:gd name="connsiteX175" fmla="*/ 5912572 w 17135973"/>
              <a:gd name="connsiteY175" fmla="*/ 0 h 202134"/>
              <a:gd name="connsiteX176" fmla="*/ 5990845 w 17135973"/>
              <a:gd name="connsiteY176" fmla="*/ 32421 h 202134"/>
              <a:gd name="connsiteX177" fmla="*/ 5998312 w 17135973"/>
              <a:gd name="connsiteY177" fmla="*/ 43497 h 202134"/>
              <a:gd name="connsiteX178" fmla="*/ 6002834 w 17135973"/>
              <a:gd name="connsiteY178" fmla="*/ 40449 h 202134"/>
              <a:gd name="connsiteX179" fmla="*/ 6045921 w 17135973"/>
              <a:gd name="connsiteY179" fmla="*/ 31750 h 202134"/>
              <a:gd name="connsiteX180" fmla="*/ 6089010 w 17135973"/>
              <a:gd name="connsiteY180" fmla="*/ 40449 h 202134"/>
              <a:gd name="connsiteX181" fmla="*/ 6094341 w 17135973"/>
              <a:gd name="connsiteY181" fmla="*/ 44043 h 202134"/>
              <a:gd name="connsiteX182" fmla="*/ 6102176 w 17135973"/>
              <a:gd name="connsiteY182" fmla="*/ 32421 h 202134"/>
              <a:gd name="connsiteX183" fmla="*/ 6180450 w 17135973"/>
              <a:gd name="connsiteY183" fmla="*/ 0 h 202134"/>
              <a:gd name="connsiteX184" fmla="*/ 6258723 w 17135973"/>
              <a:gd name="connsiteY184" fmla="*/ 32421 h 202134"/>
              <a:gd name="connsiteX185" fmla="*/ 6266190 w 17135973"/>
              <a:gd name="connsiteY185" fmla="*/ 43497 h 202134"/>
              <a:gd name="connsiteX186" fmla="*/ 6270712 w 17135973"/>
              <a:gd name="connsiteY186" fmla="*/ 40449 h 202134"/>
              <a:gd name="connsiteX187" fmla="*/ 6313799 w 17135973"/>
              <a:gd name="connsiteY187" fmla="*/ 31750 h 202134"/>
              <a:gd name="connsiteX188" fmla="*/ 6356888 w 17135973"/>
              <a:gd name="connsiteY188" fmla="*/ 40449 h 202134"/>
              <a:gd name="connsiteX189" fmla="*/ 6362220 w 17135973"/>
              <a:gd name="connsiteY189" fmla="*/ 44044 h 202134"/>
              <a:gd name="connsiteX190" fmla="*/ 6370055 w 17135973"/>
              <a:gd name="connsiteY190" fmla="*/ 32421 h 202134"/>
              <a:gd name="connsiteX191" fmla="*/ 6448329 w 17135973"/>
              <a:gd name="connsiteY191" fmla="*/ 0 h 202134"/>
              <a:gd name="connsiteX192" fmla="*/ 6526602 w 17135973"/>
              <a:gd name="connsiteY192" fmla="*/ 32421 h 202134"/>
              <a:gd name="connsiteX193" fmla="*/ 6534069 w 17135973"/>
              <a:gd name="connsiteY193" fmla="*/ 43497 h 202134"/>
              <a:gd name="connsiteX194" fmla="*/ 6538591 w 17135973"/>
              <a:gd name="connsiteY194" fmla="*/ 40449 h 202134"/>
              <a:gd name="connsiteX195" fmla="*/ 6581679 w 17135973"/>
              <a:gd name="connsiteY195" fmla="*/ 31750 h 202134"/>
              <a:gd name="connsiteX196" fmla="*/ 6624767 w 17135973"/>
              <a:gd name="connsiteY196" fmla="*/ 40449 h 202134"/>
              <a:gd name="connsiteX197" fmla="*/ 6630098 w 17135973"/>
              <a:gd name="connsiteY197" fmla="*/ 44043 h 202134"/>
              <a:gd name="connsiteX198" fmla="*/ 6637933 w 17135973"/>
              <a:gd name="connsiteY198" fmla="*/ 32421 h 202134"/>
              <a:gd name="connsiteX199" fmla="*/ 6716207 w 17135973"/>
              <a:gd name="connsiteY199" fmla="*/ 0 h 202134"/>
              <a:gd name="connsiteX200" fmla="*/ 6794480 w 17135973"/>
              <a:gd name="connsiteY200" fmla="*/ 32421 h 202134"/>
              <a:gd name="connsiteX201" fmla="*/ 6801947 w 17135973"/>
              <a:gd name="connsiteY201" fmla="*/ 43497 h 202134"/>
              <a:gd name="connsiteX202" fmla="*/ 6806469 w 17135973"/>
              <a:gd name="connsiteY202" fmla="*/ 40449 h 202134"/>
              <a:gd name="connsiteX203" fmla="*/ 6849556 w 17135973"/>
              <a:gd name="connsiteY203" fmla="*/ 31750 h 202134"/>
              <a:gd name="connsiteX204" fmla="*/ 6892645 w 17135973"/>
              <a:gd name="connsiteY204" fmla="*/ 40449 h 202134"/>
              <a:gd name="connsiteX205" fmla="*/ 6897976 w 17135973"/>
              <a:gd name="connsiteY205" fmla="*/ 44043 h 202134"/>
              <a:gd name="connsiteX206" fmla="*/ 6905811 w 17135973"/>
              <a:gd name="connsiteY206" fmla="*/ 32421 h 202134"/>
              <a:gd name="connsiteX207" fmla="*/ 6984085 w 17135973"/>
              <a:gd name="connsiteY207" fmla="*/ 0 h 202134"/>
              <a:gd name="connsiteX208" fmla="*/ 7062358 w 17135973"/>
              <a:gd name="connsiteY208" fmla="*/ 32421 h 202134"/>
              <a:gd name="connsiteX209" fmla="*/ 7069825 w 17135973"/>
              <a:gd name="connsiteY209" fmla="*/ 43497 h 202134"/>
              <a:gd name="connsiteX210" fmla="*/ 7074347 w 17135973"/>
              <a:gd name="connsiteY210" fmla="*/ 40449 h 202134"/>
              <a:gd name="connsiteX211" fmla="*/ 7117434 w 17135973"/>
              <a:gd name="connsiteY211" fmla="*/ 31750 h 202134"/>
              <a:gd name="connsiteX212" fmla="*/ 7160523 w 17135973"/>
              <a:gd name="connsiteY212" fmla="*/ 40449 h 202134"/>
              <a:gd name="connsiteX213" fmla="*/ 7165854 w 17135973"/>
              <a:gd name="connsiteY213" fmla="*/ 44044 h 202134"/>
              <a:gd name="connsiteX214" fmla="*/ 7173690 w 17135973"/>
              <a:gd name="connsiteY214" fmla="*/ 32421 h 202134"/>
              <a:gd name="connsiteX215" fmla="*/ 7251964 w 17135973"/>
              <a:gd name="connsiteY215" fmla="*/ 0 h 202134"/>
              <a:gd name="connsiteX216" fmla="*/ 7330236 w 17135973"/>
              <a:gd name="connsiteY216" fmla="*/ 32421 h 202134"/>
              <a:gd name="connsiteX217" fmla="*/ 7337705 w 17135973"/>
              <a:gd name="connsiteY217" fmla="*/ 43497 h 202134"/>
              <a:gd name="connsiteX218" fmla="*/ 7342226 w 17135973"/>
              <a:gd name="connsiteY218" fmla="*/ 40449 h 202134"/>
              <a:gd name="connsiteX219" fmla="*/ 7385314 w 17135973"/>
              <a:gd name="connsiteY219" fmla="*/ 31750 h 202134"/>
              <a:gd name="connsiteX220" fmla="*/ 7428402 w 17135973"/>
              <a:gd name="connsiteY220" fmla="*/ 40449 h 202134"/>
              <a:gd name="connsiteX221" fmla="*/ 7433732 w 17135973"/>
              <a:gd name="connsiteY221" fmla="*/ 44043 h 202134"/>
              <a:gd name="connsiteX222" fmla="*/ 7441568 w 17135973"/>
              <a:gd name="connsiteY222" fmla="*/ 32421 h 202134"/>
              <a:gd name="connsiteX223" fmla="*/ 7519842 w 17135973"/>
              <a:gd name="connsiteY223" fmla="*/ 0 h 202134"/>
              <a:gd name="connsiteX224" fmla="*/ 7598114 w 17135973"/>
              <a:gd name="connsiteY224" fmla="*/ 32421 h 202134"/>
              <a:gd name="connsiteX225" fmla="*/ 7605582 w 17135973"/>
              <a:gd name="connsiteY225" fmla="*/ 43497 h 202134"/>
              <a:gd name="connsiteX226" fmla="*/ 7610104 w 17135973"/>
              <a:gd name="connsiteY226" fmla="*/ 40449 h 202134"/>
              <a:gd name="connsiteX227" fmla="*/ 7653191 w 17135973"/>
              <a:gd name="connsiteY227" fmla="*/ 31750 h 202134"/>
              <a:gd name="connsiteX228" fmla="*/ 7696278 w 17135973"/>
              <a:gd name="connsiteY228" fmla="*/ 40449 h 202134"/>
              <a:gd name="connsiteX229" fmla="*/ 7701610 w 17135973"/>
              <a:gd name="connsiteY229" fmla="*/ 44043 h 202134"/>
              <a:gd name="connsiteX230" fmla="*/ 7709446 w 17135973"/>
              <a:gd name="connsiteY230" fmla="*/ 32421 h 202134"/>
              <a:gd name="connsiteX231" fmla="*/ 7787719 w 17135973"/>
              <a:gd name="connsiteY231" fmla="*/ 0 h 202134"/>
              <a:gd name="connsiteX232" fmla="*/ 7865992 w 17135973"/>
              <a:gd name="connsiteY232" fmla="*/ 32421 h 202134"/>
              <a:gd name="connsiteX233" fmla="*/ 7873460 w 17135973"/>
              <a:gd name="connsiteY233" fmla="*/ 43497 h 202134"/>
              <a:gd name="connsiteX234" fmla="*/ 7877982 w 17135973"/>
              <a:gd name="connsiteY234" fmla="*/ 40449 h 202134"/>
              <a:gd name="connsiteX235" fmla="*/ 7921069 w 17135973"/>
              <a:gd name="connsiteY235" fmla="*/ 31750 h 202134"/>
              <a:gd name="connsiteX236" fmla="*/ 7964156 w 17135973"/>
              <a:gd name="connsiteY236" fmla="*/ 40449 h 202134"/>
              <a:gd name="connsiteX237" fmla="*/ 7969489 w 17135973"/>
              <a:gd name="connsiteY237" fmla="*/ 44044 h 202134"/>
              <a:gd name="connsiteX238" fmla="*/ 7977325 w 17135973"/>
              <a:gd name="connsiteY238" fmla="*/ 32421 h 202134"/>
              <a:gd name="connsiteX239" fmla="*/ 8055598 w 17135973"/>
              <a:gd name="connsiteY239" fmla="*/ 0 h 202134"/>
              <a:gd name="connsiteX240" fmla="*/ 8133871 w 17135973"/>
              <a:gd name="connsiteY240" fmla="*/ 32421 h 202134"/>
              <a:gd name="connsiteX241" fmla="*/ 8141339 w 17135973"/>
              <a:gd name="connsiteY241" fmla="*/ 43497 h 202134"/>
              <a:gd name="connsiteX242" fmla="*/ 8145861 w 17135973"/>
              <a:gd name="connsiteY242" fmla="*/ 40449 h 202134"/>
              <a:gd name="connsiteX243" fmla="*/ 8188948 w 17135973"/>
              <a:gd name="connsiteY243" fmla="*/ 31750 h 202134"/>
              <a:gd name="connsiteX244" fmla="*/ 8232035 w 17135973"/>
              <a:gd name="connsiteY244" fmla="*/ 40449 h 202134"/>
              <a:gd name="connsiteX245" fmla="*/ 8237361 w 17135973"/>
              <a:gd name="connsiteY245" fmla="*/ 44040 h 202134"/>
              <a:gd name="connsiteX246" fmla="*/ 8245195 w 17135973"/>
              <a:gd name="connsiteY246" fmla="*/ 32421 h 202134"/>
              <a:gd name="connsiteX247" fmla="*/ 8323468 w 17135973"/>
              <a:gd name="connsiteY247" fmla="*/ 0 h 202134"/>
              <a:gd name="connsiteX248" fmla="*/ 8401741 w 17135973"/>
              <a:gd name="connsiteY248" fmla="*/ 32421 h 202134"/>
              <a:gd name="connsiteX249" fmla="*/ 8409209 w 17135973"/>
              <a:gd name="connsiteY249" fmla="*/ 43497 h 202134"/>
              <a:gd name="connsiteX250" fmla="*/ 8413731 w 17135973"/>
              <a:gd name="connsiteY250" fmla="*/ 40449 h 202134"/>
              <a:gd name="connsiteX251" fmla="*/ 8456818 w 17135973"/>
              <a:gd name="connsiteY251" fmla="*/ 31750 h 202134"/>
              <a:gd name="connsiteX252" fmla="*/ 8499906 w 17135973"/>
              <a:gd name="connsiteY252" fmla="*/ 40449 h 202134"/>
              <a:gd name="connsiteX253" fmla="*/ 8505518 w 17135973"/>
              <a:gd name="connsiteY253" fmla="*/ 44233 h 202134"/>
              <a:gd name="connsiteX254" fmla="*/ 8513482 w 17135973"/>
              <a:gd name="connsiteY254" fmla="*/ 32422 h 202134"/>
              <a:gd name="connsiteX255" fmla="*/ 8591755 w 17135973"/>
              <a:gd name="connsiteY255" fmla="*/ 0 h 202134"/>
              <a:gd name="connsiteX256" fmla="*/ 8670028 w 17135973"/>
              <a:gd name="connsiteY256" fmla="*/ 32421 h 202134"/>
              <a:gd name="connsiteX257" fmla="*/ 8677495 w 17135973"/>
              <a:gd name="connsiteY257" fmla="*/ 43496 h 202134"/>
              <a:gd name="connsiteX258" fmla="*/ 8682015 w 17135973"/>
              <a:gd name="connsiteY258" fmla="*/ 40449 h 202134"/>
              <a:gd name="connsiteX259" fmla="*/ 8725102 w 17135973"/>
              <a:gd name="connsiteY259" fmla="*/ 31750 h 202134"/>
              <a:gd name="connsiteX260" fmla="*/ 8768189 w 17135973"/>
              <a:gd name="connsiteY260" fmla="*/ 40449 h 202134"/>
              <a:gd name="connsiteX261" fmla="*/ 8773523 w 17135973"/>
              <a:gd name="connsiteY261" fmla="*/ 44044 h 202134"/>
              <a:gd name="connsiteX262" fmla="*/ 8781360 w 17135973"/>
              <a:gd name="connsiteY262" fmla="*/ 32421 h 202134"/>
              <a:gd name="connsiteX263" fmla="*/ 8859633 w 17135973"/>
              <a:gd name="connsiteY263" fmla="*/ 0 h 202134"/>
              <a:gd name="connsiteX264" fmla="*/ 8937906 w 17135973"/>
              <a:gd name="connsiteY264" fmla="*/ 32421 h 202134"/>
              <a:gd name="connsiteX265" fmla="*/ 8945373 w 17135973"/>
              <a:gd name="connsiteY265" fmla="*/ 43496 h 202134"/>
              <a:gd name="connsiteX266" fmla="*/ 8949893 w 17135973"/>
              <a:gd name="connsiteY266" fmla="*/ 40449 h 202134"/>
              <a:gd name="connsiteX267" fmla="*/ 8992980 w 17135973"/>
              <a:gd name="connsiteY267" fmla="*/ 31750 h 202134"/>
              <a:gd name="connsiteX268" fmla="*/ 9036068 w 17135973"/>
              <a:gd name="connsiteY268" fmla="*/ 40449 h 202134"/>
              <a:gd name="connsiteX269" fmla="*/ 9041401 w 17135973"/>
              <a:gd name="connsiteY269" fmla="*/ 44045 h 202134"/>
              <a:gd name="connsiteX270" fmla="*/ 9049239 w 17135973"/>
              <a:gd name="connsiteY270" fmla="*/ 32421 h 202134"/>
              <a:gd name="connsiteX271" fmla="*/ 9127512 w 17135973"/>
              <a:gd name="connsiteY271" fmla="*/ 0 h 202134"/>
              <a:gd name="connsiteX272" fmla="*/ 9205785 w 17135973"/>
              <a:gd name="connsiteY272" fmla="*/ 32421 h 202134"/>
              <a:gd name="connsiteX273" fmla="*/ 9213252 w 17135973"/>
              <a:gd name="connsiteY273" fmla="*/ 43496 h 202134"/>
              <a:gd name="connsiteX274" fmla="*/ 9217772 w 17135973"/>
              <a:gd name="connsiteY274" fmla="*/ 40449 h 202134"/>
              <a:gd name="connsiteX275" fmla="*/ 9260860 w 17135973"/>
              <a:gd name="connsiteY275" fmla="*/ 31750 h 202134"/>
              <a:gd name="connsiteX276" fmla="*/ 9303947 w 17135973"/>
              <a:gd name="connsiteY276" fmla="*/ 40449 h 202134"/>
              <a:gd name="connsiteX277" fmla="*/ 9309281 w 17135973"/>
              <a:gd name="connsiteY277" fmla="*/ 44045 h 202134"/>
              <a:gd name="connsiteX278" fmla="*/ 9317118 w 17135973"/>
              <a:gd name="connsiteY278" fmla="*/ 32421 h 202134"/>
              <a:gd name="connsiteX279" fmla="*/ 9395391 w 17135973"/>
              <a:gd name="connsiteY279" fmla="*/ 0 h 202134"/>
              <a:gd name="connsiteX280" fmla="*/ 9473664 w 17135973"/>
              <a:gd name="connsiteY280" fmla="*/ 32421 h 202134"/>
              <a:gd name="connsiteX281" fmla="*/ 9481132 w 17135973"/>
              <a:gd name="connsiteY281" fmla="*/ 43496 h 202134"/>
              <a:gd name="connsiteX282" fmla="*/ 9485651 w 17135973"/>
              <a:gd name="connsiteY282" fmla="*/ 40449 h 202134"/>
              <a:gd name="connsiteX283" fmla="*/ 9528739 w 17135973"/>
              <a:gd name="connsiteY283" fmla="*/ 31750 h 202134"/>
              <a:gd name="connsiteX284" fmla="*/ 9571826 w 17135973"/>
              <a:gd name="connsiteY284" fmla="*/ 40449 h 202134"/>
              <a:gd name="connsiteX285" fmla="*/ 9577159 w 17135973"/>
              <a:gd name="connsiteY285" fmla="*/ 44045 h 202134"/>
              <a:gd name="connsiteX286" fmla="*/ 9584997 w 17135973"/>
              <a:gd name="connsiteY286" fmla="*/ 32421 h 202134"/>
              <a:gd name="connsiteX287" fmla="*/ 9663270 w 17135973"/>
              <a:gd name="connsiteY287" fmla="*/ 0 h 202134"/>
              <a:gd name="connsiteX288" fmla="*/ 9741543 w 17135973"/>
              <a:gd name="connsiteY288" fmla="*/ 32421 h 202134"/>
              <a:gd name="connsiteX289" fmla="*/ 9749010 w 17135973"/>
              <a:gd name="connsiteY289" fmla="*/ 43496 h 202134"/>
              <a:gd name="connsiteX290" fmla="*/ 9753530 w 17135973"/>
              <a:gd name="connsiteY290" fmla="*/ 40449 h 202134"/>
              <a:gd name="connsiteX291" fmla="*/ 9796617 w 17135973"/>
              <a:gd name="connsiteY291" fmla="*/ 31750 h 202134"/>
              <a:gd name="connsiteX292" fmla="*/ 9839705 w 17135973"/>
              <a:gd name="connsiteY292" fmla="*/ 40449 h 202134"/>
              <a:gd name="connsiteX293" fmla="*/ 9845038 w 17135973"/>
              <a:gd name="connsiteY293" fmla="*/ 44045 h 202134"/>
              <a:gd name="connsiteX294" fmla="*/ 9852875 w 17135973"/>
              <a:gd name="connsiteY294" fmla="*/ 32421 h 202134"/>
              <a:gd name="connsiteX295" fmla="*/ 9931150 w 17135973"/>
              <a:gd name="connsiteY295" fmla="*/ 0 h 202134"/>
              <a:gd name="connsiteX296" fmla="*/ 10009422 w 17135973"/>
              <a:gd name="connsiteY296" fmla="*/ 32421 h 202134"/>
              <a:gd name="connsiteX297" fmla="*/ 10016889 w 17135973"/>
              <a:gd name="connsiteY297" fmla="*/ 43496 h 202134"/>
              <a:gd name="connsiteX298" fmla="*/ 10021409 w 17135973"/>
              <a:gd name="connsiteY298" fmla="*/ 40449 h 202134"/>
              <a:gd name="connsiteX299" fmla="*/ 10064496 w 17135973"/>
              <a:gd name="connsiteY299" fmla="*/ 31750 h 202134"/>
              <a:gd name="connsiteX300" fmla="*/ 10107583 w 17135973"/>
              <a:gd name="connsiteY300" fmla="*/ 40449 h 202134"/>
              <a:gd name="connsiteX301" fmla="*/ 10112917 w 17135973"/>
              <a:gd name="connsiteY301" fmla="*/ 44044 h 202134"/>
              <a:gd name="connsiteX302" fmla="*/ 10120753 w 17135973"/>
              <a:gd name="connsiteY302" fmla="*/ 32421 h 202134"/>
              <a:gd name="connsiteX303" fmla="*/ 10199027 w 17135973"/>
              <a:gd name="connsiteY303" fmla="*/ 0 h 202134"/>
              <a:gd name="connsiteX304" fmla="*/ 10277300 w 17135973"/>
              <a:gd name="connsiteY304" fmla="*/ 32421 h 202134"/>
              <a:gd name="connsiteX305" fmla="*/ 10284767 w 17135973"/>
              <a:gd name="connsiteY305" fmla="*/ 43496 h 202134"/>
              <a:gd name="connsiteX306" fmla="*/ 10289286 w 17135973"/>
              <a:gd name="connsiteY306" fmla="*/ 40449 h 202134"/>
              <a:gd name="connsiteX307" fmla="*/ 10332373 w 17135973"/>
              <a:gd name="connsiteY307" fmla="*/ 31750 h 202134"/>
              <a:gd name="connsiteX308" fmla="*/ 10375461 w 17135973"/>
              <a:gd name="connsiteY308" fmla="*/ 40449 h 202134"/>
              <a:gd name="connsiteX309" fmla="*/ 10380794 w 17135973"/>
              <a:gd name="connsiteY309" fmla="*/ 44044 h 202134"/>
              <a:gd name="connsiteX310" fmla="*/ 10388631 w 17135973"/>
              <a:gd name="connsiteY310" fmla="*/ 32421 h 202134"/>
              <a:gd name="connsiteX311" fmla="*/ 10466902 w 17135973"/>
              <a:gd name="connsiteY311" fmla="*/ 0 h 202134"/>
              <a:gd name="connsiteX312" fmla="*/ 10545177 w 17135973"/>
              <a:gd name="connsiteY312" fmla="*/ 32421 h 202134"/>
              <a:gd name="connsiteX313" fmla="*/ 10552644 w 17135973"/>
              <a:gd name="connsiteY313" fmla="*/ 43496 h 202134"/>
              <a:gd name="connsiteX314" fmla="*/ 10557163 w 17135973"/>
              <a:gd name="connsiteY314" fmla="*/ 40449 h 202134"/>
              <a:gd name="connsiteX315" fmla="*/ 10600252 w 17135973"/>
              <a:gd name="connsiteY315" fmla="*/ 31750 h 202134"/>
              <a:gd name="connsiteX316" fmla="*/ 10643338 w 17135973"/>
              <a:gd name="connsiteY316" fmla="*/ 40449 h 202134"/>
              <a:gd name="connsiteX317" fmla="*/ 10648673 w 17135973"/>
              <a:gd name="connsiteY317" fmla="*/ 44045 h 202134"/>
              <a:gd name="connsiteX318" fmla="*/ 10656509 w 17135973"/>
              <a:gd name="connsiteY318" fmla="*/ 32421 h 202134"/>
              <a:gd name="connsiteX319" fmla="*/ 10734782 w 17135973"/>
              <a:gd name="connsiteY319" fmla="*/ 0 h 202134"/>
              <a:gd name="connsiteX320" fmla="*/ 10813055 w 17135973"/>
              <a:gd name="connsiteY320" fmla="*/ 32421 h 202134"/>
              <a:gd name="connsiteX321" fmla="*/ 10820521 w 17135973"/>
              <a:gd name="connsiteY321" fmla="*/ 43496 h 202134"/>
              <a:gd name="connsiteX322" fmla="*/ 10825042 w 17135973"/>
              <a:gd name="connsiteY322" fmla="*/ 40449 h 202134"/>
              <a:gd name="connsiteX323" fmla="*/ 10868130 w 17135973"/>
              <a:gd name="connsiteY323" fmla="*/ 31750 h 202134"/>
              <a:gd name="connsiteX324" fmla="*/ 10911216 w 17135973"/>
              <a:gd name="connsiteY324" fmla="*/ 40449 h 202134"/>
              <a:gd name="connsiteX325" fmla="*/ 10916551 w 17135973"/>
              <a:gd name="connsiteY325" fmla="*/ 44045 h 202134"/>
              <a:gd name="connsiteX326" fmla="*/ 10924387 w 17135973"/>
              <a:gd name="connsiteY326" fmla="*/ 32421 h 202134"/>
              <a:gd name="connsiteX327" fmla="*/ 11002661 w 17135973"/>
              <a:gd name="connsiteY327" fmla="*/ 0 h 202134"/>
              <a:gd name="connsiteX328" fmla="*/ 11080934 w 17135973"/>
              <a:gd name="connsiteY328" fmla="*/ 32421 h 202134"/>
              <a:gd name="connsiteX329" fmla="*/ 11088400 w 17135973"/>
              <a:gd name="connsiteY329" fmla="*/ 43496 h 202134"/>
              <a:gd name="connsiteX330" fmla="*/ 11092920 w 17135973"/>
              <a:gd name="connsiteY330" fmla="*/ 40449 h 202134"/>
              <a:gd name="connsiteX331" fmla="*/ 11136006 w 17135973"/>
              <a:gd name="connsiteY331" fmla="*/ 31750 h 202134"/>
              <a:gd name="connsiteX332" fmla="*/ 11179095 w 17135973"/>
              <a:gd name="connsiteY332" fmla="*/ 40449 h 202134"/>
              <a:gd name="connsiteX333" fmla="*/ 11184428 w 17135973"/>
              <a:gd name="connsiteY333" fmla="*/ 44045 h 202134"/>
              <a:gd name="connsiteX334" fmla="*/ 11192265 w 17135973"/>
              <a:gd name="connsiteY334" fmla="*/ 32421 h 202134"/>
              <a:gd name="connsiteX335" fmla="*/ 11270538 w 17135973"/>
              <a:gd name="connsiteY335" fmla="*/ 0 h 202134"/>
              <a:gd name="connsiteX336" fmla="*/ 11348811 w 17135973"/>
              <a:gd name="connsiteY336" fmla="*/ 32421 h 202134"/>
              <a:gd name="connsiteX337" fmla="*/ 11356278 w 17135973"/>
              <a:gd name="connsiteY337" fmla="*/ 43496 h 202134"/>
              <a:gd name="connsiteX338" fmla="*/ 11360798 w 17135973"/>
              <a:gd name="connsiteY338" fmla="*/ 40449 h 202134"/>
              <a:gd name="connsiteX339" fmla="*/ 11403886 w 17135973"/>
              <a:gd name="connsiteY339" fmla="*/ 31750 h 202134"/>
              <a:gd name="connsiteX340" fmla="*/ 11446973 w 17135973"/>
              <a:gd name="connsiteY340" fmla="*/ 40449 h 202134"/>
              <a:gd name="connsiteX341" fmla="*/ 11452308 w 17135973"/>
              <a:gd name="connsiteY341" fmla="*/ 44045 h 202134"/>
              <a:gd name="connsiteX342" fmla="*/ 11460144 w 17135973"/>
              <a:gd name="connsiteY342" fmla="*/ 32421 h 202134"/>
              <a:gd name="connsiteX343" fmla="*/ 11538417 w 17135973"/>
              <a:gd name="connsiteY343" fmla="*/ 0 h 202134"/>
              <a:gd name="connsiteX344" fmla="*/ 11616690 w 17135973"/>
              <a:gd name="connsiteY344" fmla="*/ 32421 h 202134"/>
              <a:gd name="connsiteX345" fmla="*/ 11624156 w 17135973"/>
              <a:gd name="connsiteY345" fmla="*/ 43496 h 202134"/>
              <a:gd name="connsiteX346" fmla="*/ 11628677 w 17135973"/>
              <a:gd name="connsiteY346" fmla="*/ 40449 h 202134"/>
              <a:gd name="connsiteX347" fmla="*/ 11671764 w 17135973"/>
              <a:gd name="connsiteY347" fmla="*/ 31750 h 202134"/>
              <a:gd name="connsiteX348" fmla="*/ 11714851 w 17135973"/>
              <a:gd name="connsiteY348" fmla="*/ 40449 h 202134"/>
              <a:gd name="connsiteX349" fmla="*/ 11720185 w 17135973"/>
              <a:gd name="connsiteY349" fmla="*/ 44045 h 202134"/>
              <a:gd name="connsiteX350" fmla="*/ 11728022 w 17135973"/>
              <a:gd name="connsiteY350" fmla="*/ 32421 h 202134"/>
              <a:gd name="connsiteX351" fmla="*/ 11806295 w 17135973"/>
              <a:gd name="connsiteY351" fmla="*/ 0 h 202134"/>
              <a:gd name="connsiteX352" fmla="*/ 11884567 w 17135973"/>
              <a:gd name="connsiteY352" fmla="*/ 32421 h 202134"/>
              <a:gd name="connsiteX353" fmla="*/ 11892034 w 17135973"/>
              <a:gd name="connsiteY353" fmla="*/ 43496 h 202134"/>
              <a:gd name="connsiteX354" fmla="*/ 11896554 w 17135973"/>
              <a:gd name="connsiteY354" fmla="*/ 40449 h 202134"/>
              <a:gd name="connsiteX355" fmla="*/ 11939642 w 17135973"/>
              <a:gd name="connsiteY355" fmla="*/ 31750 h 202134"/>
              <a:gd name="connsiteX356" fmla="*/ 11982726 w 17135973"/>
              <a:gd name="connsiteY356" fmla="*/ 40449 h 202134"/>
              <a:gd name="connsiteX357" fmla="*/ 11988058 w 17135973"/>
              <a:gd name="connsiteY357" fmla="*/ 44044 h 202134"/>
              <a:gd name="connsiteX358" fmla="*/ 11995895 w 17135973"/>
              <a:gd name="connsiteY358" fmla="*/ 32421 h 202134"/>
              <a:gd name="connsiteX359" fmla="*/ 12074166 w 17135973"/>
              <a:gd name="connsiteY359" fmla="*/ 0 h 202134"/>
              <a:gd name="connsiteX360" fmla="*/ 12152439 w 17135973"/>
              <a:gd name="connsiteY360" fmla="*/ 32421 h 202134"/>
              <a:gd name="connsiteX361" fmla="*/ 12159907 w 17135973"/>
              <a:gd name="connsiteY361" fmla="*/ 43497 h 202134"/>
              <a:gd name="connsiteX362" fmla="*/ 12164429 w 17135973"/>
              <a:gd name="connsiteY362" fmla="*/ 40449 h 202134"/>
              <a:gd name="connsiteX363" fmla="*/ 12207516 w 17135973"/>
              <a:gd name="connsiteY363" fmla="*/ 31750 h 202134"/>
              <a:gd name="connsiteX364" fmla="*/ 12250604 w 17135973"/>
              <a:gd name="connsiteY364" fmla="*/ 40449 h 202134"/>
              <a:gd name="connsiteX365" fmla="*/ 12255935 w 17135973"/>
              <a:gd name="connsiteY365" fmla="*/ 44043 h 202134"/>
              <a:gd name="connsiteX366" fmla="*/ 12263771 w 17135973"/>
              <a:gd name="connsiteY366" fmla="*/ 32421 h 202134"/>
              <a:gd name="connsiteX367" fmla="*/ 12342044 w 17135973"/>
              <a:gd name="connsiteY367" fmla="*/ 0 h 202134"/>
              <a:gd name="connsiteX368" fmla="*/ 12420317 w 17135973"/>
              <a:gd name="connsiteY368" fmla="*/ 32421 h 202134"/>
              <a:gd name="connsiteX369" fmla="*/ 12427785 w 17135973"/>
              <a:gd name="connsiteY369" fmla="*/ 43497 h 202134"/>
              <a:gd name="connsiteX370" fmla="*/ 12432307 w 17135973"/>
              <a:gd name="connsiteY370" fmla="*/ 40449 h 202134"/>
              <a:gd name="connsiteX371" fmla="*/ 12475394 w 17135973"/>
              <a:gd name="connsiteY371" fmla="*/ 31750 h 202134"/>
              <a:gd name="connsiteX372" fmla="*/ 12518482 w 17135973"/>
              <a:gd name="connsiteY372" fmla="*/ 40449 h 202134"/>
              <a:gd name="connsiteX373" fmla="*/ 12523814 w 17135973"/>
              <a:gd name="connsiteY373" fmla="*/ 44044 h 202134"/>
              <a:gd name="connsiteX374" fmla="*/ 12531650 w 17135973"/>
              <a:gd name="connsiteY374" fmla="*/ 32421 h 202134"/>
              <a:gd name="connsiteX375" fmla="*/ 12609923 w 17135973"/>
              <a:gd name="connsiteY375" fmla="*/ 0 h 202134"/>
              <a:gd name="connsiteX376" fmla="*/ 12688196 w 17135973"/>
              <a:gd name="connsiteY376" fmla="*/ 32421 h 202134"/>
              <a:gd name="connsiteX377" fmla="*/ 12695664 w 17135973"/>
              <a:gd name="connsiteY377" fmla="*/ 43497 h 202134"/>
              <a:gd name="connsiteX378" fmla="*/ 12700186 w 17135973"/>
              <a:gd name="connsiteY378" fmla="*/ 40449 h 202134"/>
              <a:gd name="connsiteX379" fmla="*/ 12743273 w 17135973"/>
              <a:gd name="connsiteY379" fmla="*/ 31750 h 202134"/>
              <a:gd name="connsiteX380" fmla="*/ 12786361 w 17135973"/>
              <a:gd name="connsiteY380" fmla="*/ 40449 h 202134"/>
              <a:gd name="connsiteX381" fmla="*/ 12791692 w 17135973"/>
              <a:gd name="connsiteY381" fmla="*/ 44043 h 202134"/>
              <a:gd name="connsiteX382" fmla="*/ 12799528 w 17135973"/>
              <a:gd name="connsiteY382" fmla="*/ 32421 h 202134"/>
              <a:gd name="connsiteX383" fmla="*/ 12877801 w 17135973"/>
              <a:gd name="connsiteY383" fmla="*/ 0 h 202134"/>
              <a:gd name="connsiteX384" fmla="*/ 12956074 w 17135973"/>
              <a:gd name="connsiteY384" fmla="*/ 32421 h 202134"/>
              <a:gd name="connsiteX385" fmla="*/ 12963542 w 17135973"/>
              <a:gd name="connsiteY385" fmla="*/ 43497 h 202134"/>
              <a:gd name="connsiteX386" fmla="*/ 12968064 w 17135973"/>
              <a:gd name="connsiteY386" fmla="*/ 40449 h 202134"/>
              <a:gd name="connsiteX387" fmla="*/ 13011151 w 17135973"/>
              <a:gd name="connsiteY387" fmla="*/ 31750 h 202134"/>
              <a:gd name="connsiteX388" fmla="*/ 13054239 w 17135973"/>
              <a:gd name="connsiteY388" fmla="*/ 40449 h 202134"/>
              <a:gd name="connsiteX389" fmla="*/ 13059570 w 17135973"/>
              <a:gd name="connsiteY389" fmla="*/ 44043 h 202134"/>
              <a:gd name="connsiteX390" fmla="*/ 13067406 w 17135973"/>
              <a:gd name="connsiteY390" fmla="*/ 32421 h 202134"/>
              <a:gd name="connsiteX391" fmla="*/ 13145679 w 17135973"/>
              <a:gd name="connsiteY391" fmla="*/ 0 h 202134"/>
              <a:gd name="connsiteX392" fmla="*/ 13223952 w 17135973"/>
              <a:gd name="connsiteY392" fmla="*/ 32421 h 202134"/>
              <a:gd name="connsiteX393" fmla="*/ 13231420 w 17135973"/>
              <a:gd name="connsiteY393" fmla="*/ 43497 h 202134"/>
              <a:gd name="connsiteX394" fmla="*/ 13235942 w 17135973"/>
              <a:gd name="connsiteY394" fmla="*/ 40449 h 202134"/>
              <a:gd name="connsiteX395" fmla="*/ 13279029 w 17135973"/>
              <a:gd name="connsiteY395" fmla="*/ 31750 h 202134"/>
              <a:gd name="connsiteX396" fmla="*/ 13322117 w 17135973"/>
              <a:gd name="connsiteY396" fmla="*/ 40449 h 202134"/>
              <a:gd name="connsiteX397" fmla="*/ 13327449 w 17135973"/>
              <a:gd name="connsiteY397" fmla="*/ 44044 h 202134"/>
              <a:gd name="connsiteX398" fmla="*/ 13335285 w 17135973"/>
              <a:gd name="connsiteY398" fmla="*/ 32421 h 202134"/>
              <a:gd name="connsiteX399" fmla="*/ 13413558 w 17135973"/>
              <a:gd name="connsiteY399" fmla="*/ 0 h 202134"/>
              <a:gd name="connsiteX400" fmla="*/ 13491831 w 17135973"/>
              <a:gd name="connsiteY400" fmla="*/ 32421 h 202134"/>
              <a:gd name="connsiteX401" fmla="*/ 13499299 w 17135973"/>
              <a:gd name="connsiteY401" fmla="*/ 43497 h 202134"/>
              <a:gd name="connsiteX402" fmla="*/ 13503821 w 17135973"/>
              <a:gd name="connsiteY402" fmla="*/ 40449 h 202134"/>
              <a:gd name="connsiteX403" fmla="*/ 13546908 w 17135973"/>
              <a:gd name="connsiteY403" fmla="*/ 31750 h 202134"/>
              <a:gd name="connsiteX404" fmla="*/ 13589996 w 17135973"/>
              <a:gd name="connsiteY404" fmla="*/ 40449 h 202134"/>
              <a:gd name="connsiteX405" fmla="*/ 13595327 w 17135973"/>
              <a:gd name="connsiteY405" fmla="*/ 44043 h 202134"/>
              <a:gd name="connsiteX406" fmla="*/ 13603163 w 17135973"/>
              <a:gd name="connsiteY406" fmla="*/ 32421 h 202134"/>
              <a:gd name="connsiteX407" fmla="*/ 13681436 w 17135973"/>
              <a:gd name="connsiteY407" fmla="*/ 0 h 202134"/>
              <a:gd name="connsiteX408" fmla="*/ 13759709 w 17135973"/>
              <a:gd name="connsiteY408" fmla="*/ 32421 h 202134"/>
              <a:gd name="connsiteX409" fmla="*/ 13767177 w 17135973"/>
              <a:gd name="connsiteY409" fmla="*/ 43497 h 202134"/>
              <a:gd name="connsiteX410" fmla="*/ 13771699 w 17135973"/>
              <a:gd name="connsiteY410" fmla="*/ 40449 h 202134"/>
              <a:gd name="connsiteX411" fmla="*/ 13814786 w 17135973"/>
              <a:gd name="connsiteY411" fmla="*/ 31750 h 202134"/>
              <a:gd name="connsiteX412" fmla="*/ 13857874 w 17135973"/>
              <a:gd name="connsiteY412" fmla="*/ 40449 h 202134"/>
              <a:gd name="connsiteX413" fmla="*/ 13863205 w 17135973"/>
              <a:gd name="connsiteY413" fmla="*/ 44043 h 202134"/>
              <a:gd name="connsiteX414" fmla="*/ 13871041 w 17135973"/>
              <a:gd name="connsiteY414" fmla="*/ 32421 h 202134"/>
              <a:gd name="connsiteX415" fmla="*/ 13949314 w 17135973"/>
              <a:gd name="connsiteY415" fmla="*/ 0 h 202134"/>
              <a:gd name="connsiteX416" fmla="*/ 14027587 w 17135973"/>
              <a:gd name="connsiteY416" fmla="*/ 32421 h 202134"/>
              <a:gd name="connsiteX417" fmla="*/ 14035055 w 17135973"/>
              <a:gd name="connsiteY417" fmla="*/ 43497 h 202134"/>
              <a:gd name="connsiteX418" fmla="*/ 14039577 w 17135973"/>
              <a:gd name="connsiteY418" fmla="*/ 40449 h 202134"/>
              <a:gd name="connsiteX419" fmla="*/ 14082664 w 17135973"/>
              <a:gd name="connsiteY419" fmla="*/ 31750 h 202134"/>
              <a:gd name="connsiteX420" fmla="*/ 14125752 w 17135973"/>
              <a:gd name="connsiteY420" fmla="*/ 40449 h 202134"/>
              <a:gd name="connsiteX421" fmla="*/ 14131084 w 17135973"/>
              <a:gd name="connsiteY421" fmla="*/ 44044 h 202134"/>
              <a:gd name="connsiteX422" fmla="*/ 14138920 w 17135973"/>
              <a:gd name="connsiteY422" fmla="*/ 32421 h 202134"/>
              <a:gd name="connsiteX423" fmla="*/ 14217193 w 17135973"/>
              <a:gd name="connsiteY423" fmla="*/ 0 h 202134"/>
              <a:gd name="connsiteX424" fmla="*/ 14295466 w 17135973"/>
              <a:gd name="connsiteY424" fmla="*/ 32421 h 202134"/>
              <a:gd name="connsiteX425" fmla="*/ 14302934 w 17135973"/>
              <a:gd name="connsiteY425" fmla="*/ 43497 h 202134"/>
              <a:gd name="connsiteX426" fmla="*/ 14307456 w 17135973"/>
              <a:gd name="connsiteY426" fmla="*/ 40449 h 202134"/>
              <a:gd name="connsiteX427" fmla="*/ 14350543 w 17135973"/>
              <a:gd name="connsiteY427" fmla="*/ 31750 h 202134"/>
              <a:gd name="connsiteX428" fmla="*/ 14393631 w 17135973"/>
              <a:gd name="connsiteY428" fmla="*/ 40449 h 202134"/>
              <a:gd name="connsiteX429" fmla="*/ 14398962 w 17135973"/>
              <a:gd name="connsiteY429" fmla="*/ 44043 h 202134"/>
              <a:gd name="connsiteX430" fmla="*/ 14406798 w 17135973"/>
              <a:gd name="connsiteY430" fmla="*/ 32421 h 202134"/>
              <a:gd name="connsiteX431" fmla="*/ 14485071 w 17135973"/>
              <a:gd name="connsiteY431" fmla="*/ 0 h 202134"/>
              <a:gd name="connsiteX432" fmla="*/ 14563344 w 17135973"/>
              <a:gd name="connsiteY432" fmla="*/ 32421 h 202134"/>
              <a:gd name="connsiteX433" fmla="*/ 14570812 w 17135973"/>
              <a:gd name="connsiteY433" fmla="*/ 43497 h 202134"/>
              <a:gd name="connsiteX434" fmla="*/ 14575334 w 17135973"/>
              <a:gd name="connsiteY434" fmla="*/ 40449 h 202134"/>
              <a:gd name="connsiteX435" fmla="*/ 14618421 w 17135973"/>
              <a:gd name="connsiteY435" fmla="*/ 31750 h 202134"/>
              <a:gd name="connsiteX436" fmla="*/ 14661509 w 17135973"/>
              <a:gd name="connsiteY436" fmla="*/ 40449 h 202134"/>
              <a:gd name="connsiteX437" fmla="*/ 14666840 w 17135973"/>
              <a:gd name="connsiteY437" fmla="*/ 44043 h 202134"/>
              <a:gd name="connsiteX438" fmla="*/ 14674676 w 17135973"/>
              <a:gd name="connsiteY438" fmla="*/ 32421 h 202134"/>
              <a:gd name="connsiteX439" fmla="*/ 14752949 w 17135973"/>
              <a:gd name="connsiteY439" fmla="*/ 0 h 202134"/>
              <a:gd name="connsiteX440" fmla="*/ 14831222 w 17135973"/>
              <a:gd name="connsiteY440" fmla="*/ 32421 h 202134"/>
              <a:gd name="connsiteX441" fmla="*/ 14838690 w 17135973"/>
              <a:gd name="connsiteY441" fmla="*/ 43497 h 202134"/>
              <a:gd name="connsiteX442" fmla="*/ 14843212 w 17135973"/>
              <a:gd name="connsiteY442" fmla="*/ 40449 h 202134"/>
              <a:gd name="connsiteX443" fmla="*/ 14886299 w 17135973"/>
              <a:gd name="connsiteY443" fmla="*/ 31750 h 202134"/>
              <a:gd name="connsiteX444" fmla="*/ 14929387 w 17135973"/>
              <a:gd name="connsiteY444" fmla="*/ 40449 h 202134"/>
              <a:gd name="connsiteX445" fmla="*/ 14934719 w 17135973"/>
              <a:gd name="connsiteY445" fmla="*/ 44044 h 202134"/>
              <a:gd name="connsiteX446" fmla="*/ 14942555 w 17135973"/>
              <a:gd name="connsiteY446" fmla="*/ 32421 h 202134"/>
              <a:gd name="connsiteX447" fmla="*/ 15020828 w 17135973"/>
              <a:gd name="connsiteY447" fmla="*/ 0 h 202134"/>
              <a:gd name="connsiteX448" fmla="*/ 15099101 w 17135973"/>
              <a:gd name="connsiteY448" fmla="*/ 32421 h 202134"/>
              <a:gd name="connsiteX449" fmla="*/ 15106569 w 17135973"/>
              <a:gd name="connsiteY449" fmla="*/ 43497 h 202134"/>
              <a:gd name="connsiteX450" fmla="*/ 15111091 w 17135973"/>
              <a:gd name="connsiteY450" fmla="*/ 40449 h 202134"/>
              <a:gd name="connsiteX451" fmla="*/ 15154178 w 17135973"/>
              <a:gd name="connsiteY451" fmla="*/ 31750 h 202134"/>
              <a:gd name="connsiteX452" fmla="*/ 15197266 w 17135973"/>
              <a:gd name="connsiteY452" fmla="*/ 40449 h 202134"/>
              <a:gd name="connsiteX453" fmla="*/ 15202597 w 17135973"/>
              <a:gd name="connsiteY453" fmla="*/ 44043 h 202134"/>
              <a:gd name="connsiteX454" fmla="*/ 15210433 w 17135973"/>
              <a:gd name="connsiteY454" fmla="*/ 32421 h 202134"/>
              <a:gd name="connsiteX455" fmla="*/ 15288706 w 17135973"/>
              <a:gd name="connsiteY455" fmla="*/ 0 h 202134"/>
              <a:gd name="connsiteX456" fmla="*/ 15366979 w 17135973"/>
              <a:gd name="connsiteY456" fmla="*/ 32421 h 202134"/>
              <a:gd name="connsiteX457" fmla="*/ 15374447 w 17135973"/>
              <a:gd name="connsiteY457" fmla="*/ 43497 h 202134"/>
              <a:gd name="connsiteX458" fmla="*/ 15378969 w 17135973"/>
              <a:gd name="connsiteY458" fmla="*/ 40449 h 202134"/>
              <a:gd name="connsiteX459" fmla="*/ 15422056 w 17135973"/>
              <a:gd name="connsiteY459" fmla="*/ 31750 h 202134"/>
              <a:gd name="connsiteX460" fmla="*/ 15465144 w 17135973"/>
              <a:gd name="connsiteY460" fmla="*/ 40449 h 202134"/>
              <a:gd name="connsiteX461" fmla="*/ 15470475 w 17135973"/>
              <a:gd name="connsiteY461" fmla="*/ 44043 h 202134"/>
              <a:gd name="connsiteX462" fmla="*/ 15478311 w 17135973"/>
              <a:gd name="connsiteY462" fmla="*/ 32421 h 202134"/>
              <a:gd name="connsiteX463" fmla="*/ 15556584 w 17135973"/>
              <a:gd name="connsiteY463" fmla="*/ 0 h 202134"/>
              <a:gd name="connsiteX464" fmla="*/ 15634857 w 17135973"/>
              <a:gd name="connsiteY464" fmla="*/ 32421 h 202134"/>
              <a:gd name="connsiteX465" fmla="*/ 15642325 w 17135973"/>
              <a:gd name="connsiteY465" fmla="*/ 43497 h 202134"/>
              <a:gd name="connsiteX466" fmla="*/ 15646847 w 17135973"/>
              <a:gd name="connsiteY466" fmla="*/ 40449 h 202134"/>
              <a:gd name="connsiteX467" fmla="*/ 15689934 w 17135973"/>
              <a:gd name="connsiteY467" fmla="*/ 31750 h 202134"/>
              <a:gd name="connsiteX468" fmla="*/ 15733022 w 17135973"/>
              <a:gd name="connsiteY468" fmla="*/ 40449 h 202134"/>
              <a:gd name="connsiteX469" fmla="*/ 15738354 w 17135973"/>
              <a:gd name="connsiteY469" fmla="*/ 44044 h 202134"/>
              <a:gd name="connsiteX470" fmla="*/ 15746190 w 17135973"/>
              <a:gd name="connsiteY470" fmla="*/ 32421 h 202134"/>
              <a:gd name="connsiteX471" fmla="*/ 15824463 w 17135973"/>
              <a:gd name="connsiteY471" fmla="*/ 0 h 202134"/>
              <a:gd name="connsiteX472" fmla="*/ 15902736 w 17135973"/>
              <a:gd name="connsiteY472" fmla="*/ 32421 h 202134"/>
              <a:gd name="connsiteX473" fmla="*/ 15910204 w 17135973"/>
              <a:gd name="connsiteY473" fmla="*/ 43497 h 202134"/>
              <a:gd name="connsiteX474" fmla="*/ 15914726 w 17135973"/>
              <a:gd name="connsiteY474" fmla="*/ 40449 h 202134"/>
              <a:gd name="connsiteX475" fmla="*/ 15957813 w 17135973"/>
              <a:gd name="connsiteY475" fmla="*/ 31750 h 202134"/>
              <a:gd name="connsiteX476" fmla="*/ 16000901 w 17135973"/>
              <a:gd name="connsiteY476" fmla="*/ 40449 h 202134"/>
              <a:gd name="connsiteX477" fmla="*/ 16006233 w 17135973"/>
              <a:gd name="connsiteY477" fmla="*/ 44043 h 202134"/>
              <a:gd name="connsiteX478" fmla="*/ 16014069 w 17135973"/>
              <a:gd name="connsiteY478" fmla="*/ 32421 h 202134"/>
              <a:gd name="connsiteX479" fmla="*/ 16092341 w 17135973"/>
              <a:gd name="connsiteY479" fmla="*/ 0 h 202134"/>
              <a:gd name="connsiteX480" fmla="*/ 16170613 w 17135973"/>
              <a:gd name="connsiteY480" fmla="*/ 32421 h 202134"/>
              <a:gd name="connsiteX481" fmla="*/ 16178081 w 17135973"/>
              <a:gd name="connsiteY481" fmla="*/ 43497 h 202134"/>
              <a:gd name="connsiteX482" fmla="*/ 16182605 w 17135973"/>
              <a:gd name="connsiteY482" fmla="*/ 40449 h 202134"/>
              <a:gd name="connsiteX483" fmla="*/ 16225693 w 17135973"/>
              <a:gd name="connsiteY483" fmla="*/ 31750 h 202134"/>
              <a:gd name="connsiteX484" fmla="*/ 16268777 w 17135973"/>
              <a:gd name="connsiteY484" fmla="*/ 40449 h 202134"/>
              <a:gd name="connsiteX485" fmla="*/ 16274109 w 17135973"/>
              <a:gd name="connsiteY485" fmla="*/ 44043 h 202134"/>
              <a:gd name="connsiteX486" fmla="*/ 16281945 w 17135973"/>
              <a:gd name="connsiteY486" fmla="*/ 32421 h 202134"/>
              <a:gd name="connsiteX487" fmla="*/ 16360221 w 17135973"/>
              <a:gd name="connsiteY487" fmla="*/ 0 h 202134"/>
              <a:gd name="connsiteX488" fmla="*/ 16438493 w 17135973"/>
              <a:gd name="connsiteY488" fmla="*/ 32421 h 202134"/>
              <a:gd name="connsiteX489" fmla="*/ 16445961 w 17135973"/>
              <a:gd name="connsiteY489" fmla="*/ 43497 h 202134"/>
              <a:gd name="connsiteX490" fmla="*/ 16450481 w 17135973"/>
              <a:gd name="connsiteY490" fmla="*/ 40449 h 202134"/>
              <a:gd name="connsiteX491" fmla="*/ 16493569 w 17135973"/>
              <a:gd name="connsiteY491" fmla="*/ 31750 h 202134"/>
              <a:gd name="connsiteX492" fmla="*/ 16536657 w 17135973"/>
              <a:gd name="connsiteY492" fmla="*/ 40449 h 202134"/>
              <a:gd name="connsiteX493" fmla="*/ 16541989 w 17135973"/>
              <a:gd name="connsiteY493" fmla="*/ 44044 h 202134"/>
              <a:gd name="connsiteX494" fmla="*/ 16549825 w 17135973"/>
              <a:gd name="connsiteY494" fmla="*/ 32421 h 202134"/>
              <a:gd name="connsiteX495" fmla="*/ 16628097 w 17135973"/>
              <a:gd name="connsiteY495" fmla="*/ 0 h 202134"/>
              <a:gd name="connsiteX496" fmla="*/ 16706373 w 17135973"/>
              <a:gd name="connsiteY496" fmla="*/ 32421 h 202134"/>
              <a:gd name="connsiteX497" fmla="*/ 16713841 w 17135973"/>
              <a:gd name="connsiteY497" fmla="*/ 43497 h 202134"/>
              <a:gd name="connsiteX498" fmla="*/ 16718361 w 17135973"/>
              <a:gd name="connsiteY498" fmla="*/ 40449 h 202134"/>
              <a:gd name="connsiteX499" fmla="*/ 16761449 w 17135973"/>
              <a:gd name="connsiteY499" fmla="*/ 31750 h 202134"/>
              <a:gd name="connsiteX500" fmla="*/ 16804537 w 17135973"/>
              <a:gd name="connsiteY500" fmla="*/ 40449 h 202134"/>
              <a:gd name="connsiteX501" fmla="*/ 16809861 w 17135973"/>
              <a:gd name="connsiteY501" fmla="*/ 44040 h 202134"/>
              <a:gd name="connsiteX502" fmla="*/ 16817697 w 17135973"/>
              <a:gd name="connsiteY502" fmla="*/ 32421 h 202134"/>
              <a:gd name="connsiteX503" fmla="*/ 16895969 w 17135973"/>
              <a:gd name="connsiteY503" fmla="*/ 0 h 202134"/>
              <a:gd name="connsiteX504" fmla="*/ 16974241 w 17135973"/>
              <a:gd name="connsiteY504" fmla="*/ 32421 h 202134"/>
              <a:gd name="connsiteX505" fmla="*/ 16981709 w 17135973"/>
              <a:gd name="connsiteY505" fmla="*/ 43497 h 202134"/>
              <a:gd name="connsiteX506" fmla="*/ 16986233 w 17135973"/>
              <a:gd name="connsiteY506" fmla="*/ 40449 h 202134"/>
              <a:gd name="connsiteX507" fmla="*/ 17029317 w 17135973"/>
              <a:gd name="connsiteY507" fmla="*/ 31750 h 202134"/>
              <a:gd name="connsiteX508" fmla="*/ 17131313 w 17135973"/>
              <a:gd name="connsiteY508" fmla="*/ 99357 h 202134"/>
              <a:gd name="connsiteX509" fmla="*/ 17135973 w 17135973"/>
              <a:gd name="connsiteY509" fmla="*/ 122429 h 202134"/>
              <a:gd name="connsiteX510" fmla="*/ 0 w 17135973"/>
              <a:gd name="connsiteY510" fmla="*/ 202134 h 202134"/>
              <a:gd name="connsiteX0" fmla="*/ 104995 w 17135973"/>
              <a:gd name="connsiteY0" fmla="*/ 43496 h 202134"/>
              <a:gd name="connsiteX1" fmla="*/ 109515 w 17135973"/>
              <a:gd name="connsiteY1" fmla="*/ 40449 h 202134"/>
              <a:gd name="connsiteX2" fmla="*/ 152602 w 17135973"/>
              <a:gd name="connsiteY2" fmla="*/ 31750 h 202134"/>
              <a:gd name="connsiteX3" fmla="*/ 195689 w 17135973"/>
              <a:gd name="connsiteY3" fmla="*/ 40449 h 202134"/>
              <a:gd name="connsiteX4" fmla="*/ 201023 w 17135973"/>
              <a:gd name="connsiteY4" fmla="*/ 44044 h 202134"/>
              <a:gd name="connsiteX5" fmla="*/ 208860 w 17135973"/>
              <a:gd name="connsiteY5" fmla="*/ 32421 h 202134"/>
              <a:gd name="connsiteX6" fmla="*/ 287133 w 17135973"/>
              <a:gd name="connsiteY6" fmla="*/ 0 h 202134"/>
              <a:gd name="connsiteX7" fmla="*/ 365406 w 17135973"/>
              <a:gd name="connsiteY7" fmla="*/ 32421 h 202134"/>
              <a:gd name="connsiteX8" fmla="*/ 372873 w 17135973"/>
              <a:gd name="connsiteY8" fmla="*/ 43496 h 202134"/>
              <a:gd name="connsiteX9" fmla="*/ 377393 w 17135973"/>
              <a:gd name="connsiteY9" fmla="*/ 40449 h 202134"/>
              <a:gd name="connsiteX10" fmla="*/ 420480 w 17135973"/>
              <a:gd name="connsiteY10" fmla="*/ 31750 h 202134"/>
              <a:gd name="connsiteX11" fmla="*/ 463568 w 17135973"/>
              <a:gd name="connsiteY11" fmla="*/ 40449 h 202134"/>
              <a:gd name="connsiteX12" fmla="*/ 468901 w 17135973"/>
              <a:gd name="connsiteY12" fmla="*/ 44045 h 202134"/>
              <a:gd name="connsiteX13" fmla="*/ 476739 w 17135973"/>
              <a:gd name="connsiteY13" fmla="*/ 32421 h 202134"/>
              <a:gd name="connsiteX14" fmla="*/ 555012 w 17135973"/>
              <a:gd name="connsiteY14" fmla="*/ 0 h 202134"/>
              <a:gd name="connsiteX15" fmla="*/ 633285 w 17135973"/>
              <a:gd name="connsiteY15" fmla="*/ 32421 h 202134"/>
              <a:gd name="connsiteX16" fmla="*/ 640752 w 17135973"/>
              <a:gd name="connsiteY16" fmla="*/ 43496 h 202134"/>
              <a:gd name="connsiteX17" fmla="*/ 645272 w 17135973"/>
              <a:gd name="connsiteY17" fmla="*/ 40449 h 202134"/>
              <a:gd name="connsiteX18" fmla="*/ 688360 w 17135973"/>
              <a:gd name="connsiteY18" fmla="*/ 31750 h 202134"/>
              <a:gd name="connsiteX19" fmla="*/ 731447 w 17135973"/>
              <a:gd name="connsiteY19" fmla="*/ 40449 h 202134"/>
              <a:gd name="connsiteX20" fmla="*/ 736781 w 17135973"/>
              <a:gd name="connsiteY20" fmla="*/ 44045 h 202134"/>
              <a:gd name="connsiteX21" fmla="*/ 744618 w 17135973"/>
              <a:gd name="connsiteY21" fmla="*/ 32421 h 202134"/>
              <a:gd name="connsiteX22" fmla="*/ 822891 w 17135973"/>
              <a:gd name="connsiteY22" fmla="*/ 0 h 202134"/>
              <a:gd name="connsiteX23" fmla="*/ 901164 w 17135973"/>
              <a:gd name="connsiteY23" fmla="*/ 32421 h 202134"/>
              <a:gd name="connsiteX24" fmla="*/ 908632 w 17135973"/>
              <a:gd name="connsiteY24" fmla="*/ 43496 h 202134"/>
              <a:gd name="connsiteX25" fmla="*/ 913151 w 17135973"/>
              <a:gd name="connsiteY25" fmla="*/ 40449 h 202134"/>
              <a:gd name="connsiteX26" fmla="*/ 956239 w 17135973"/>
              <a:gd name="connsiteY26" fmla="*/ 31750 h 202134"/>
              <a:gd name="connsiteX27" fmla="*/ 999326 w 17135973"/>
              <a:gd name="connsiteY27" fmla="*/ 40449 h 202134"/>
              <a:gd name="connsiteX28" fmla="*/ 1004659 w 17135973"/>
              <a:gd name="connsiteY28" fmla="*/ 44045 h 202134"/>
              <a:gd name="connsiteX29" fmla="*/ 1012497 w 17135973"/>
              <a:gd name="connsiteY29" fmla="*/ 32421 h 202134"/>
              <a:gd name="connsiteX30" fmla="*/ 1090770 w 17135973"/>
              <a:gd name="connsiteY30" fmla="*/ 0 h 202134"/>
              <a:gd name="connsiteX31" fmla="*/ 1169043 w 17135973"/>
              <a:gd name="connsiteY31" fmla="*/ 32421 h 202134"/>
              <a:gd name="connsiteX32" fmla="*/ 1176510 w 17135973"/>
              <a:gd name="connsiteY32" fmla="*/ 43496 h 202134"/>
              <a:gd name="connsiteX33" fmla="*/ 1181030 w 17135973"/>
              <a:gd name="connsiteY33" fmla="*/ 40449 h 202134"/>
              <a:gd name="connsiteX34" fmla="*/ 1224117 w 17135973"/>
              <a:gd name="connsiteY34" fmla="*/ 31750 h 202134"/>
              <a:gd name="connsiteX35" fmla="*/ 1267205 w 17135973"/>
              <a:gd name="connsiteY35" fmla="*/ 40449 h 202134"/>
              <a:gd name="connsiteX36" fmla="*/ 1272538 w 17135973"/>
              <a:gd name="connsiteY36" fmla="*/ 44045 h 202134"/>
              <a:gd name="connsiteX37" fmla="*/ 1280375 w 17135973"/>
              <a:gd name="connsiteY37" fmla="*/ 32421 h 202134"/>
              <a:gd name="connsiteX38" fmla="*/ 1358650 w 17135973"/>
              <a:gd name="connsiteY38" fmla="*/ 0 h 202134"/>
              <a:gd name="connsiteX39" fmla="*/ 1436922 w 17135973"/>
              <a:gd name="connsiteY39" fmla="*/ 32421 h 202134"/>
              <a:gd name="connsiteX40" fmla="*/ 1444389 w 17135973"/>
              <a:gd name="connsiteY40" fmla="*/ 43496 h 202134"/>
              <a:gd name="connsiteX41" fmla="*/ 1448909 w 17135973"/>
              <a:gd name="connsiteY41" fmla="*/ 40449 h 202134"/>
              <a:gd name="connsiteX42" fmla="*/ 1491996 w 17135973"/>
              <a:gd name="connsiteY42" fmla="*/ 31750 h 202134"/>
              <a:gd name="connsiteX43" fmla="*/ 1535083 w 17135973"/>
              <a:gd name="connsiteY43" fmla="*/ 40449 h 202134"/>
              <a:gd name="connsiteX44" fmla="*/ 1540417 w 17135973"/>
              <a:gd name="connsiteY44" fmla="*/ 44044 h 202134"/>
              <a:gd name="connsiteX45" fmla="*/ 1548253 w 17135973"/>
              <a:gd name="connsiteY45" fmla="*/ 32421 h 202134"/>
              <a:gd name="connsiteX46" fmla="*/ 1626527 w 17135973"/>
              <a:gd name="connsiteY46" fmla="*/ 0 h 202134"/>
              <a:gd name="connsiteX47" fmla="*/ 1704800 w 17135973"/>
              <a:gd name="connsiteY47" fmla="*/ 32421 h 202134"/>
              <a:gd name="connsiteX48" fmla="*/ 1712267 w 17135973"/>
              <a:gd name="connsiteY48" fmla="*/ 43496 h 202134"/>
              <a:gd name="connsiteX49" fmla="*/ 1716786 w 17135973"/>
              <a:gd name="connsiteY49" fmla="*/ 40449 h 202134"/>
              <a:gd name="connsiteX50" fmla="*/ 1759873 w 17135973"/>
              <a:gd name="connsiteY50" fmla="*/ 31750 h 202134"/>
              <a:gd name="connsiteX51" fmla="*/ 1802961 w 17135973"/>
              <a:gd name="connsiteY51" fmla="*/ 40449 h 202134"/>
              <a:gd name="connsiteX52" fmla="*/ 1808294 w 17135973"/>
              <a:gd name="connsiteY52" fmla="*/ 44044 h 202134"/>
              <a:gd name="connsiteX53" fmla="*/ 1816131 w 17135973"/>
              <a:gd name="connsiteY53" fmla="*/ 32421 h 202134"/>
              <a:gd name="connsiteX54" fmla="*/ 1894402 w 17135973"/>
              <a:gd name="connsiteY54" fmla="*/ 0 h 202134"/>
              <a:gd name="connsiteX55" fmla="*/ 1972677 w 17135973"/>
              <a:gd name="connsiteY55" fmla="*/ 32421 h 202134"/>
              <a:gd name="connsiteX56" fmla="*/ 1980144 w 17135973"/>
              <a:gd name="connsiteY56" fmla="*/ 43496 h 202134"/>
              <a:gd name="connsiteX57" fmla="*/ 1984663 w 17135973"/>
              <a:gd name="connsiteY57" fmla="*/ 40449 h 202134"/>
              <a:gd name="connsiteX58" fmla="*/ 2027752 w 17135973"/>
              <a:gd name="connsiteY58" fmla="*/ 31750 h 202134"/>
              <a:gd name="connsiteX59" fmla="*/ 2070838 w 17135973"/>
              <a:gd name="connsiteY59" fmla="*/ 40449 h 202134"/>
              <a:gd name="connsiteX60" fmla="*/ 2076173 w 17135973"/>
              <a:gd name="connsiteY60" fmla="*/ 44045 h 202134"/>
              <a:gd name="connsiteX61" fmla="*/ 2084009 w 17135973"/>
              <a:gd name="connsiteY61" fmla="*/ 32421 h 202134"/>
              <a:gd name="connsiteX62" fmla="*/ 2162282 w 17135973"/>
              <a:gd name="connsiteY62" fmla="*/ 0 h 202134"/>
              <a:gd name="connsiteX63" fmla="*/ 2240555 w 17135973"/>
              <a:gd name="connsiteY63" fmla="*/ 32421 h 202134"/>
              <a:gd name="connsiteX64" fmla="*/ 2248021 w 17135973"/>
              <a:gd name="connsiteY64" fmla="*/ 43496 h 202134"/>
              <a:gd name="connsiteX65" fmla="*/ 2252542 w 17135973"/>
              <a:gd name="connsiteY65" fmla="*/ 40449 h 202134"/>
              <a:gd name="connsiteX66" fmla="*/ 2295630 w 17135973"/>
              <a:gd name="connsiteY66" fmla="*/ 31750 h 202134"/>
              <a:gd name="connsiteX67" fmla="*/ 2338716 w 17135973"/>
              <a:gd name="connsiteY67" fmla="*/ 40449 h 202134"/>
              <a:gd name="connsiteX68" fmla="*/ 2344051 w 17135973"/>
              <a:gd name="connsiteY68" fmla="*/ 44045 h 202134"/>
              <a:gd name="connsiteX69" fmla="*/ 2351887 w 17135973"/>
              <a:gd name="connsiteY69" fmla="*/ 32421 h 202134"/>
              <a:gd name="connsiteX70" fmla="*/ 2430161 w 17135973"/>
              <a:gd name="connsiteY70" fmla="*/ 0 h 202134"/>
              <a:gd name="connsiteX71" fmla="*/ 2508434 w 17135973"/>
              <a:gd name="connsiteY71" fmla="*/ 32421 h 202134"/>
              <a:gd name="connsiteX72" fmla="*/ 2515900 w 17135973"/>
              <a:gd name="connsiteY72" fmla="*/ 43496 h 202134"/>
              <a:gd name="connsiteX73" fmla="*/ 2520420 w 17135973"/>
              <a:gd name="connsiteY73" fmla="*/ 40449 h 202134"/>
              <a:gd name="connsiteX74" fmla="*/ 2563506 w 17135973"/>
              <a:gd name="connsiteY74" fmla="*/ 31750 h 202134"/>
              <a:gd name="connsiteX75" fmla="*/ 2606595 w 17135973"/>
              <a:gd name="connsiteY75" fmla="*/ 40449 h 202134"/>
              <a:gd name="connsiteX76" fmla="*/ 2611928 w 17135973"/>
              <a:gd name="connsiteY76" fmla="*/ 44045 h 202134"/>
              <a:gd name="connsiteX77" fmla="*/ 2619765 w 17135973"/>
              <a:gd name="connsiteY77" fmla="*/ 32421 h 202134"/>
              <a:gd name="connsiteX78" fmla="*/ 2698038 w 17135973"/>
              <a:gd name="connsiteY78" fmla="*/ 0 h 202134"/>
              <a:gd name="connsiteX79" fmla="*/ 2776311 w 17135973"/>
              <a:gd name="connsiteY79" fmla="*/ 32421 h 202134"/>
              <a:gd name="connsiteX80" fmla="*/ 2783778 w 17135973"/>
              <a:gd name="connsiteY80" fmla="*/ 43496 h 202134"/>
              <a:gd name="connsiteX81" fmla="*/ 2788298 w 17135973"/>
              <a:gd name="connsiteY81" fmla="*/ 40449 h 202134"/>
              <a:gd name="connsiteX82" fmla="*/ 2831386 w 17135973"/>
              <a:gd name="connsiteY82" fmla="*/ 31750 h 202134"/>
              <a:gd name="connsiteX83" fmla="*/ 2874473 w 17135973"/>
              <a:gd name="connsiteY83" fmla="*/ 40449 h 202134"/>
              <a:gd name="connsiteX84" fmla="*/ 2879808 w 17135973"/>
              <a:gd name="connsiteY84" fmla="*/ 44045 h 202134"/>
              <a:gd name="connsiteX85" fmla="*/ 2887644 w 17135973"/>
              <a:gd name="connsiteY85" fmla="*/ 32421 h 202134"/>
              <a:gd name="connsiteX86" fmla="*/ 2965917 w 17135973"/>
              <a:gd name="connsiteY86" fmla="*/ 0 h 202134"/>
              <a:gd name="connsiteX87" fmla="*/ 3044190 w 17135973"/>
              <a:gd name="connsiteY87" fmla="*/ 32421 h 202134"/>
              <a:gd name="connsiteX88" fmla="*/ 3051656 w 17135973"/>
              <a:gd name="connsiteY88" fmla="*/ 43496 h 202134"/>
              <a:gd name="connsiteX89" fmla="*/ 3056177 w 17135973"/>
              <a:gd name="connsiteY89" fmla="*/ 40449 h 202134"/>
              <a:gd name="connsiteX90" fmla="*/ 3099264 w 17135973"/>
              <a:gd name="connsiteY90" fmla="*/ 31750 h 202134"/>
              <a:gd name="connsiteX91" fmla="*/ 3142351 w 17135973"/>
              <a:gd name="connsiteY91" fmla="*/ 40449 h 202134"/>
              <a:gd name="connsiteX92" fmla="*/ 3147685 w 17135973"/>
              <a:gd name="connsiteY92" fmla="*/ 44045 h 202134"/>
              <a:gd name="connsiteX93" fmla="*/ 3155522 w 17135973"/>
              <a:gd name="connsiteY93" fmla="*/ 32421 h 202134"/>
              <a:gd name="connsiteX94" fmla="*/ 3233795 w 17135973"/>
              <a:gd name="connsiteY94" fmla="*/ 0 h 202134"/>
              <a:gd name="connsiteX95" fmla="*/ 3312067 w 17135973"/>
              <a:gd name="connsiteY95" fmla="*/ 32421 h 202134"/>
              <a:gd name="connsiteX96" fmla="*/ 3319534 w 17135973"/>
              <a:gd name="connsiteY96" fmla="*/ 43496 h 202134"/>
              <a:gd name="connsiteX97" fmla="*/ 3324054 w 17135973"/>
              <a:gd name="connsiteY97" fmla="*/ 40449 h 202134"/>
              <a:gd name="connsiteX98" fmla="*/ 3367142 w 17135973"/>
              <a:gd name="connsiteY98" fmla="*/ 31750 h 202134"/>
              <a:gd name="connsiteX99" fmla="*/ 3410227 w 17135973"/>
              <a:gd name="connsiteY99" fmla="*/ 40449 h 202134"/>
              <a:gd name="connsiteX100" fmla="*/ 3415559 w 17135973"/>
              <a:gd name="connsiteY100" fmla="*/ 44044 h 202134"/>
              <a:gd name="connsiteX101" fmla="*/ 3423395 w 17135973"/>
              <a:gd name="connsiteY101" fmla="*/ 32421 h 202134"/>
              <a:gd name="connsiteX102" fmla="*/ 3501666 w 17135973"/>
              <a:gd name="connsiteY102" fmla="*/ 0 h 202134"/>
              <a:gd name="connsiteX103" fmla="*/ 3579940 w 17135973"/>
              <a:gd name="connsiteY103" fmla="*/ 32421 h 202134"/>
              <a:gd name="connsiteX104" fmla="*/ 3587407 w 17135973"/>
              <a:gd name="connsiteY104" fmla="*/ 43497 h 202134"/>
              <a:gd name="connsiteX105" fmla="*/ 3591930 w 17135973"/>
              <a:gd name="connsiteY105" fmla="*/ 40449 h 202134"/>
              <a:gd name="connsiteX106" fmla="*/ 3635016 w 17135973"/>
              <a:gd name="connsiteY106" fmla="*/ 31750 h 202134"/>
              <a:gd name="connsiteX107" fmla="*/ 3678105 w 17135973"/>
              <a:gd name="connsiteY107" fmla="*/ 40449 h 202134"/>
              <a:gd name="connsiteX108" fmla="*/ 3683436 w 17135973"/>
              <a:gd name="connsiteY108" fmla="*/ 44043 h 202134"/>
              <a:gd name="connsiteX109" fmla="*/ 3691272 w 17135973"/>
              <a:gd name="connsiteY109" fmla="*/ 32421 h 202134"/>
              <a:gd name="connsiteX110" fmla="*/ 3769544 w 17135973"/>
              <a:gd name="connsiteY110" fmla="*/ 0 h 202134"/>
              <a:gd name="connsiteX111" fmla="*/ 3847818 w 17135973"/>
              <a:gd name="connsiteY111" fmla="*/ 32421 h 202134"/>
              <a:gd name="connsiteX112" fmla="*/ 3855285 w 17135973"/>
              <a:gd name="connsiteY112" fmla="*/ 43497 h 202134"/>
              <a:gd name="connsiteX113" fmla="*/ 3859808 w 17135973"/>
              <a:gd name="connsiteY113" fmla="*/ 40449 h 202134"/>
              <a:gd name="connsiteX114" fmla="*/ 3902894 w 17135973"/>
              <a:gd name="connsiteY114" fmla="*/ 31750 h 202134"/>
              <a:gd name="connsiteX115" fmla="*/ 3945983 w 17135973"/>
              <a:gd name="connsiteY115" fmla="*/ 40449 h 202134"/>
              <a:gd name="connsiteX116" fmla="*/ 3951315 w 17135973"/>
              <a:gd name="connsiteY116" fmla="*/ 44044 h 202134"/>
              <a:gd name="connsiteX117" fmla="*/ 3959150 w 17135973"/>
              <a:gd name="connsiteY117" fmla="*/ 32421 h 202134"/>
              <a:gd name="connsiteX118" fmla="*/ 4037423 w 17135973"/>
              <a:gd name="connsiteY118" fmla="*/ 0 h 202134"/>
              <a:gd name="connsiteX119" fmla="*/ 4115697 w 17135973"/>
              <a:gd name="connsiteY119" fmla="*/ 32421 h 202134"/>
              <a:gd name="connsiteX120" fmla="*/ 4123164 w 17135973"/>
              <a:gd name="connsiteY120" fmla="*/ 43497 h 202134"/>
              <a:gd name="connsiteX121" fmla="*/ 4127686 w 17135973"/>
              <a:gd name="connsiteY121" fmla="*/ 40449 h 202134"/>
              <a:gd name="connsiteX122" fmla="*/ 4170773 w 17135973"/>
              <a:gd name="connsiteY122" fmla="*/ 31750 h 202134"/>
              <a:gd name="connsiteX123" fmla="*/ 4213862 w 17135973"/>
              <a:gd name="connsiteY123" fmla="*/ 40449 h 202134"/>
              <a:gd name="connsiteX124" fmla="*/ 4219193 w 17135973"/>
              <a:gd name="connsiteY124" fmla="*/ 44043 h 202134"/>
              <a:gd name="connsiteX125" fmla="*/ 4227028 w 17135973"/>
              <a:gd name="connsiteY125" fmla="*/ 32421 h 202134"/>
              <a:gd name="connsiteX126" fmla="*/ 4305301 w 17135973"/>
              <a:gd name="connsiteY126" fmla="*/ 0 h 202134"/>
              <a:gd name="connsiteX127" fmla="*/ 4383575 w 17135973"/>
              <a:gd name="connsiteY127" fmla="*/ 32421 h 202134"/>
              <a:gd name="connsiteX128" fmla="*/ 4391042 w 17135973"/>
              <a:gd name="connsiteY128" fmla="*/ 43497 h 202134"/>
              <a:gd name="connsiteX129" fmla="*/ 4395564 w 17135973"/>
              <a:gd name="connsiteY129" fmla="*/ 40449 h 202134"/>
              <a:gd name="connsiteX130" fmla="*/ 4438651 w 17135973"/>
              <a:gd name="connsiteY130" fmla="*/ 31750 h 202134"/>
              <a:gd name="connsiteX131" fmla="*/ 4481740 w 17135973"/>
              <a:gd name="connsiteY131" fmla="*/ 40449 h 202134"/>
              <a:gd name="connsiteX132" fmla="*/ 4487071 w 17135973"/>
              <a:gd name="connsiteY132" fmla="*/ 44043 h 202134"/>
              <a:gd name="connsiteX133" fmla="*/ 4494906 w 17135973"/>
              <a:gd name="connsiteY133" fmla="*/ 32421 h 202134"/>
              <a:gd name="connsiteX134" fmla="*/ 4573179 w 17135973"/>
              <a:gd name="connsiteY134" fmla="*/ 0 h 202134"/>
              <a:gd name="connsiteX135" fmla="*/ 4651453 w 17135973"/>
              <a:gd name="connsiteY135" fmla="*/ 32421 h 202134"/>
              <a:gd name="connsiteX136" fmla="*/ 4658920 w 17135973"/>
              <a:gd name="connsiteY136" fmla="*/ 43497 h 202134"/>
              <a:gd name="connsiteX137" fmla="*/ 4663442 w 17135973"/>
              <a:gd name="connsiteY137" fmla="*/ 40449 h 202134"/>
              <a:gd name="connsiteX138" fmla="*/ 4706529 w 17135973"/>
              <a:gd name="connsiteY138" fmla="*/ 31750 h 202134"/>
              <a:gd name="connsiteX139" fmla="*/ 4749618 w 17135973"/>
              <a:gd name="connsiteY139" fmla="*/ 40449 h 202134"/>
              <a:gd name="connsiteX140" fmla="*/ 4754950 w 17135973"/>
              <a:gd name="connsiteY140" fmla="*/ 44044 h 202134"/>
              <a:gd name="connsiteX141" fmla="*/ 4762785 w 17135973"/>
              <a:gd name="connsiteY141" fmla="*/ 32421 h 202134"/>
              <a:gd name="connsiteX142" fmla="*/ 4841059 w 17135973"/>
              <a:gd name="connsiteY142" fmla="*/ 0 h 202134"/>
              <a:gd name="connsiteX143" fmla="*/ 4919332 w 17135973"/>
              <a:gd name="connsiteY143" fmla="*/ 32421 h 202134"/>
              <a:gd name="connsiteX144" fmla="*/ 4926799 w 17135973"/>
              <a:gd name="connsiteY144" fmla="*/ 43497 h 202134"/>
              <a:gd name="connsiteX145" fmla="*/ 4931321 w 17135973"/>
              <a:gd name="connsiteY145" fmla="*/ 40449 h 202134"/>
              <a:gd name="connsiteX146" fmla="*/ 4974408 w 17135973"/>
              <a:gd name="connsiteY146" fmla="*/ 31750 h 202134"/>
              <a:gd name="connsiteX147" fmla="*/ 5017497 w 17135973"/>
              <a:gd name="connsiteY147" fmla="*/ 40449 h 202134"/>
              <a:gd name="connsiteX148" fmla="*/ 5022828 w 17135973"/>
              <a:gd name="connsiteY148" fmla="*/ 44043 h 202134"/>
              <a:gd name="connsiteX149" fmla="*/ 5030663 w 17135973"/>
              <a:gd name="connsiteY149" fmla="*/ 32421 h 202134"/>
              <a:gd name="connsiteX150" fmla="*/ 5108936 w 17135973"/>
              <a:gd name="connsiteY150" fmla="*/ 0 h 202134"/>
              <a:gd name="connsiteX151" fmla="*/ 5187210 w 17135973"/>
              <a:gd name="connsiteY151" fmla="*/ 32421 h 202134"/>
              <a:gd name="connsiteX152" fmla="*/ 5194677 w 17135973"/>
              <a:gd name="connsiteY152" fmla="*/ 43497 h 202134"/>
              <a:gd name="connsiteX153" fmla="*/ 5199199 w 17135973"/>
              <a:gd name="connsiteY153" fmla="*/ 40449 h 202134"/>
              <a:gd name="connsiteX154" fmla="*/ 5242286 w 17135973"/>
              <a:gd name="connsiteY154" fmla="*/ 31750 h 202134"/>
              <a:gd name="connsiteX155" fmla="*/ 5285375 w 17135973"/>
              <a:gd name="connsiteY155" fmla="*/ 40449 h 202134"/>
              <a:gd name="connsiteX156" fmla="*/ 5290706 w 17135973"/>
              <a:gd name="connsiteY156" fmla="*/ 44043 h 202134"/>
              <a:gd name="connsiteX157" fmla="*/ 5298541 w 17135973"/>
              <a:gd name="connsiteY157" fmla="*/ 32421 h 202134"/>
              <a:gd name="connsiteX158" fmla="*/ 5376814 w 17135973"/>
              <a:gd name="connsiteY158" fmla="*/ 0 h 202134"/>
              <a:gd name="connsiteX159" fmla="*/ 5455088 w 17135973"/>
              <a:gd name="connsiteY159" fmla="*/ 32421 h 202134"/>
              <a:gd name="connsiteX160" fmla="*/ 5462555 w 17135973"/>
              <a:gd name="connsiteY160" fmla="*/ 43497 h 202134"/>
              <a:gd name="connsiteX161" fmla="*/ 5467077 w 17135973"/>
              <a:gd name="connsiteY161" fmla="*/ 40449 h 202134"/>
              <a:gd name="connsiteX162" fmla="*/ 5510164 w 17135973"/>
              <a:gd name="connsiteY162" fmla="*/ 31750 h 202134"/>
              <a:gd name="connsiteX163" fmla="*/ 5553253 w 17135973"/>
              <a:gd name="connsiteY163" fmla="*/ 40449 h 202134"/>
              <a:gd name="connsiteX164" fmla="*/ 5558585 w 17135973"/>
              <a:gd name="connsiteY164" fmla="*/ 44044 h 202134"/>
              <a:gd name="connsiteX165" fmla="*/ 5566420 w 17135973"/>
              <a:gd name="connsiteY165" fmla="*/ 32421 h 202134"/>
              <a:gd name="connsiteX166" fmla="*/ 5644694 w 17135973"/>
              <a:gd name="connsiteY166" fmla="*/ 0 h 202134"/>
              <a:gd name="connsiteX167" fmla="*/ 5722967 w 17135973"/>
              <a:gd name="connsiteY167" fmla="*/ 32421 h 202134"/>
              <a:gd name="connsiteX168" fmla="*/ 5730434 w 17135973"/>
              <a:gd name="connsiteY168" fmla="*/ 43497 h 202134"/>
              <a:gd name="connsiteX169" fmla="*/ 5734956 w 17135973"/>
              <a:gd name="connsiteY169" fmla="*/ 40449 h 202134"/>
              <a:gd name="connsiteX170" fmla="*/ 5778043 w 17135973"/>
              <a:gd name="connsiteY170" fmla="*/ 31750 h 202134"/>
              <a:gd name="connsiteX171" fmla="*/ 5821132 w 17135973"/>
              <a:gd name="connsiteY171" fmla="*/ 40449 h 202134"/>
              <a:gd name="connsiteX172" fmla="*/ 5826463 w 17135973"/>
              <a:gd name="connsiteY172" fmla="*/ 44043 h 202134"/>
              <a:gd name="connsiteX173" fmla="*/ 5834298 w 17135973"/>
              <a:gd name="connsiteY173" fmla="*/ 32421 h 202134"/>
              <a:gd name="connsiteX174" fmla="*/ 5912572 w 17135973"/>
              <a:gd name="connsiteY174" fmla="*/ 0 h 202134"/>
              <a:gd name="connsiteX175" fmla="*/ 5990845 w 17135973"/>
              <a:gd name="connsiteY175" fmla="*/ 32421 h 202134"/>
              <a:gd name="connsiteX176" fmla="*/ 5998312 w 17135973"/>
              <a:gd name="connsiteY176" fmla="*/ 43497 h 202134"/>
              <a:gd name="connsiteX177" fmla="*/ 6002834 w 17135973"/>
              <a:gd name="connsiteY177" fmla="*/ 40449 h 202134"/>
              <a:gd name="connsiteX178" fmla="*/ 6045921 w 17135973"/>
              <a:gd name="connsiteY178" fmla="*/ 31750 h 202134"/>
              <a:gd name="connsiteX179" fmla="*/ 6089010 w 17135973"/>
              <a:gd name="connsiteY179" fmla="*/ 40449 h 202134"/>
              <a:gd name="connsiteX180" fmla="*/ 6094341 w 17135973"/>
              <a:gd name="connsiteY180" fmla="*/ 44043 h 202134"/>
              <a:gd name="connsiteX181" fmla="*/ 6102176 w 17135973"/>
              <a:gd name="connsiteY181" fmla="*/ 32421 h 202134"/>
              <a:gd name="connsiteX182" fmla="*/ 6180450 w 17135973"/>
              <a:gd name="connsiteY182" fmla="*/ 0 h 202134"/>
              <a:gd name="connsiteX183" fmla="*/ 6258723 w 17135973"/>
              <a:gd name="connsiteY183" fmla="*/ 32421 h 202134"/>
              <a:gd name="connsiteX184" fmla="*/ 6266190 w 17135973"/>
              <a:gd name="connsiteY184" fmla="*/ 43497 h 202134"/>
              <a:gd name="connsiteX185" fmla="*/ 6270712 w 17135973"/>
              <a:gd name="connsiteY185" fmla="*/ 40449 h 202134"/>
              <a:gd name="connsiteX186" fmla="*/ 6313799 w 17135973"/>
              <a:gd name="connsiteY186" fmla="*/ 31750 h 202134"/>
              <a:gd name="connsiteX187" fmla="*/ 6356888 w 17135973"/>
              <a:gd name="connsiteY187" fmla="*/ 40449 h 202134"/>
              <a:gd name="connsiteX188" fmla="*/ 6362220 w 17135973"/>
              <a:gd name="connsiteY188" fmla="*/ 44044 h 202134"/>
              <a:gd name="connsiteX189" fmla="*/ 6370055 w 17135973"/>
              <a:gd name="connsiteY189" fmla="*/ 32421 h 202134"/>
              <a:gd name="connsiteX190" fmla="*/ 6448329 w 17135973"/>
              <a:gd name="connsiteY190" fmla="*/ 0 h 202134"/>
              <a:gd name="connsiteX191" fmla="*/ 6526602 w 17135973"/>
              <a:gd name="connsiteY191" fmla="*/ 32421 h 202134"/>
              <a:gd name="connsiteX192" fmla="*/ 6534069 w 17135973"/>
              <a:gd name="connsiteY192" fmla="*/ 43497 h 202134"/>
              <a:gd name="connsiteX193" fmla="*/ 6538591 w 17135973"/>
              <a:gd name="connsiteY193" fmla="*/ 40449 h 202134"/>
              <a:gd name="connsiteX194" fmla="*/ 6581679 w 17135973"/>
              <a:gd name="connsiteY194" fmla="*/ 31750 h 202134"/>
              <a:gd name="connsiteX195" fmla="*/ 6624767 w 17135973"/>
              <a:gd name="connsiteY195" fmla="*/ 40449 h 202134"/>
              <a:gd name="connsiteX196" fmla="*/ 6630098 w 17135973"/>
              <a:gd name="connsiteY196" fmla="*/ 44043 h 202134"/>
              <a:gd name="connsiteX197" fmla="*/ 6637933 w 17135973"/>
              <a:gd name="connsiteY197" fmla="*/ 32421 h 202134"/>
              <a:gd name="connsiteX198" fmla="*/ 6716207 w 17135973"/>
              <a:gd name="connsiteY198" fmla="*/ 0 h 202134"/>
              <a:gd name="connsiteX199" fmla="*/ 6794480 w 17135973"/>
              <a:gd name="connsiteY199" fmla="*/ 32421 h 202134"/>
              <a:gd name="connsiteX200" fmla="*/ 6801947 w 17135973"/>
              <a:gd name="connsiteY200" fmla="*/ 43497 h 202134"/>
              <a:gd name="connsiteX201" fmla="*/ 6806469 w 17135973"/>
              <a:gd name="connsiteY201" fmla="*/ 40449 h 202134"/>
              <a:gd name="connsiteX202" fmla="*/ 6849556 w 17135973"/>
              <a:gd name="connsiteY202" fmla="*/ 31750 h 202134"/>
              <a:gd name="connsiteX203" fmla="*/ 6892645 w 17135973"/>
              <a:gd name="connsiteY203" fmla="*/ 40449 h 202134"/>
              <a:gd name="connsiteX204" fmla="*/ 6897976 w 17135973"/>
              <a:gd name="connsiteY204" fmla="*/ 44043 h 202134"/>
              <a:gd name="connsiteX205" fmla="*/ 6905811 w 17135973"/>
              <a:gd name="connsiteY205" fmla="*/ 32421 h 202134"/>
              <a:gd name="connsiteX206" fmla="*/ 6984085 w 17135973"/>
              <a:gd name="connsiteY206" fmla="*/ 0 h 202134"/>
              <a:gd name="connsiteX207" fmla="*/ 7062358 w 17135973"/>
              <a:gd name="connsiteY207" fmla="*/ 32421 h 202134"/>
              <a:gd name="connsiteX208" fmla="*/ 7069825 w 17135973"/>
              <a:gd name="connsiteY208" fmla="*/ 43497 h 202134"/>
              <a:gd name="connsiteX209" fmla="*/ 7074347 w 17135973"/>
              <a:gd name="connsiteY209" fmla="*/ 40449 h 202134"/>
              <a:gd name="connsiteX210" fmla="*/ 7117434 w 17135973"/>
              <a:gd name="connsiteY210" fmla="*/ 31750 h 202134"/>
              <a:gd name="connsiteX211" fmla="*/ 7160523 w 17135973"/>
              <a:gd name="connsiteY211" fmla="*/ 40449 h 202134"/>
              <a:gd name="connsiteX212" fmla="*/ 7165854 w 17135973"/>
              <a:gd name="connsiteY212" fmla="*/ 44044 h 202134"/>
              <a:gd name="connsiteX213" fmla="*/ 7173690 w 17135973"/>
              <a:gd name="connsiteY213" fmla="*/ 32421 h 202134"/>
              <a:gd name="connsiteX214" fmla="*/ 7251964 w 17135973"/>
              <a:gd name="connsiteY214" fmla="*/ 0 h 202134"/>
              <a:gd name="connsiteX215" fmla="*/ 7330236 w 17135973"/>
              <a:gd name="connsiteY215" fmla="*/ 32421 h 202134"/>
              <a:gd name="connsiteX216" fmla="*/ 7337705 w 17135973"/>
              <a:gd name="connsiteY216" fmla="*/ 43497 h 202134"/>
              <a:gd name="connsiteX217" fmla="*/ 7342226 w 17135973"/>
              <a:gd name="connsiteY217" fmla="*/ 40449 h 202134"/>
              <a:gd name="connsiteX218" fmla="*/ 7385314 w 17135973"/>
              <a:gd name="connsiteY218" fmla="*/ 31750 h 202134"/>
              <a:gd name="connsiteX219" fmla="*/ 7428402 w 17135973"/>
              <a:gd name="connsiteY219" fmla="*/ 40449 h 202134"/>
              <a:gd name="connsiteX220" fmla="*/ 7433732 w 17135973"/>
              <a:gd name="connsiteY220" fmla="*/ 44043 h 202134"/>
              <a:gd name="connsiteX221" fmla="*/ 7441568 w 17135973"/>
              <a:gd name="connsiteY221" fmla="*/ 32421 h 202134"/>
              <a:gd name="connsiteX222" fmla="*/ 7519842 w 17135973"/>
              <a:gd name="connsiteY222" fmla="*/ 0 h 202134"/>
              <a:gd name="connsiteX223" fmla="*/ 7598114 w 17135973"/>
              <a:gd name="connsiteY223" fmla="*/ 32421 h 202134"/>
              <a:gd name="connsiteX224" fmla="*/ 7605582 w 17135973"/>
              <a:gd name="connsiteY224" fmla="*/ 43497 h 202134"/>
              <a:gd name="connsiteX225" fmla="*/ 7610104 w 17135973"/>
              <a:gd name="connsiteY225" fmla="*/ 40449 h 202134"/>
              <a:gd name="connsiteX226" fmla="*/ 7653191 w 17135973"/>
              <a:gd name="connsiteY226" fmla="*/ 31750 h 202134"/>
              <a:gd name="connsiteX227" fmla="*/ 7696278 w 17135973"/>
              <a:gd name="connsiteY227" fmla="*/ 40449 h 202134"/>
              <a:gd name="connsiteX228" fmla="*/ 7701610 w 17135973"/>
              <a:gd name="connsiteY228" fmla="*/ 44043 h 202134"/>
              <a:gd name="connsiteX229" fmla="*/ 7709446 w 17135973"/>
              <a:gd name="connsiteY229" fmla="*/ 32421 h 202134"/>
              <a:gd name="connsiteX230" fmla="*/ 7787719 w 17135973"/>
              <a:gd name="connsiteY230" fmla="*/ 0 h 202134"/>
              <a:gd name="connsiteX231" fmla="*/ 7865992 w 17135973"/>
              <a:gd name="connsiteY231" fmla="*/ 32421 h 202134"/>
              <a:gd name="connsiteX232" fmla="*/ 7873460 w 17135973"/>
              <a:gd name="connsiteY232" fmla="*/ 43497 h 202134"/>
              <a:gd name="connsiteX233" fmla="*/ 7877982 w 17135973"/>
              <a:gd name="connsiteY233" fmla="*/ 40449 h 202134"/>
              <a:gd name="connsiteX234" fmla="*/ 7921069 w 17135973"/>
              <a:gd name="connsiteY234" fmla="*/ 31750 h 202134"/>
              <a:gd name="connsiteX235" fmla="*/ 7964156 w 17135973"/>
              <a:gd name="connsiteY235" fmla="*/ 40449 h 202134"/>
              <a:gd name="connsiteX236" fmla="*/ 7969489 w 17135973"/>
              <a:gd name="connsiteY236" fmla="*/ 44044 h 202134"/>
              <a:gd name="connsiteX237" fmla="*/ 7977325 w 17135973"/>
              <a:gd name="connsiteY237" fmla="*/ 32421 h 202134"/>
              <a:gd name="connsiteX238" fmla="*/ 8055598 w 17135973"/>
              <a:gd name="connsiteY238" fmla="*/ 0 h 202134"/>
              <a:gd name="connsiteX239" fmla="*/ 8133871 w 17135973"/>
              <a:gd name="connsiteY239" fmla="*/ 32421 h 202134"/>
              <a:gd name="connsiteX240" fmla="*/ 8141339 w 17135973"/>
              <a:gd name="connsiteY240" fmla="*/ 43497 h 202134"/>
              <a:gd name="connsiteX241" fmla="*/ 8145861 w 17135973"/>
              <a:gd name="connsiteY241" fmla="*/ 40449 h 202134"/>
              <a:gd name="connsiteX242" fmla="*/ 8188948 w 17135973"/>
              <a:gd name="connsiteY242" fmla="*/ 31750 h 202134"/>
              <a:gd name="connsiteX243" fmla="*/ 8232035 w 17135973"/>
              <a:gd name="connsiteY243" fmla="*/ 40449 h 202134"/>
              <a:gd name="connsiteX244" fmla="*/ 8237361 w 17135973"/>
              <a:gd name="connsiteY244" fmla="*/ 44040 h 202134"/>
              <a:gd name="connsiteX245" fmla="*/ 8245195 w 17135973"/>
              <a:gd name="connsiteY245" fmla="*/ 32421 h 202134"/>
              <a:gd name="connsiteX246" fmla="*/ 8323468 w 17135973"/>
              <a:gd name="connsiteY246" fmla="*/ 0 h 202134"/>
              <a:gd name="connsiteX247" fmla="*/ 8401741 w 17135973"/>
              <a:gd name="connsiteY247" fmla="*/ 32421 h 202134"/>
              <a:gd name="connsiteX248" fmla="*/ 8409209 w 17135973"/>
              <a:gd name="connsiteY248" fmla="*/ 43497 h 202134"/>
              <a:gd name="connsiteX249" fmla="*/ 8413731 w 17135973"/>
              <a:gd name="connsiteY249" fmla="*/ 40449 h 202134"/>
              <a:gd name="connsiteX250" fmla="*/ 8456818 w 17135973"/>
              <a:gd name="connsiteY250" fmla="*/ 31750 h 202134"/>
              <a:gd name="connsiteX251" fmla="*/ 8499906 w 17135973"/>
              <a:gd name="connsiteY251" fmla="*/ 40449 h 202134"/>
              <a:gd name="connsiteX252" fmla="*/ 8505518 w 17135973"/>
              <a:gd name="connsiteY252" fmla="*/ 44233 h 202134"/>
              <a:gd name="connsiteX253" fmla="*/ 8513482 w 17135973"/>
              <a:gd name="connsiteY253" fmla="*/ 32422 h 202134"/>
              <a:gd name="connsiteX254" fmla="*/ 8591755 w 17135973"/>
              <a:gd name="connsiteY254" fmla="*/ 0 h 202134"/>
              <a:gd name="connsiteX255" fmla="*/ 8670028 w 17135973"/>
              <a:gd name="connsiteY255" fmla="*/ 32421 h 202134"/>
              <a:gd name="connsiteX256" fmla="*/ 8677495 w 17135973"/>
              <a:gd name="connsiteY256" fmla="*/ 43496 h 202134"/>
              <a:gd name="connsiteX257" fmla="*/ 8682015 w 17135973"/>
              <a:gd name="connsiteY257" fmla="*/ 40449 h 202134"/>
              <a:gd name="connsiteX258" fmla="*/ 8725102 w 17135973"/>
              <a:gd name="connsiteY258" fmla="*/ 31750 h 202134"/>
              <a:gd name="connsiteX259" fmla="*/ 8768189 w 17135973"/>
              <a:gd name="connsiteY259" fmla="*/ 40449 h 202134"/>
              <a:gd name="connsiteX260" fmla="*/ 8773523 w 17135973"/>
              <a:gd name="connsiteY260" fmla="*/ 44044 h 202134"/>
              <a:gd name="connsiteX261" fmla="*/ 8781360 w 17135973"/>
              <a:gd name="connsiteY261" fmla="*/ 32421 h 202134"/>
              <a:gd name="connsiteX262" fmla="*/ 8859633 w 17135973"/>
              <a:gd name="connsiteY262" fmla="*/ 0 h 202134"/>
              <a:gd name="connsiteX263" fmla="*/ 8937906 w 17135973"/>
              <a:gd name="connsiteY263" fmla="*/ 32421 h 202134"/>
              <a:gd name="connsiteX264" fmla="*/ 8945373 w 17135973"/>
              <a:gd name="connsiteY264" fmla="*/ 43496 h 202134"/>
              <a:gd name="connsiteX265" fmla="*/ 8949893 w 17135973"/>
              <a:gd name="connsiteY265" fmla="*/ 40449 h 202134"/>
              <a:gd name="connsiteX266" fmla="*/ 8992980 w 17135973"/>
              <a:gd name="connsiteY266" fmla="*/ 31750 h 202134"/>
              <a:gd name="connsiteX267" fmla="*/ 9036068 w 17135973"/>
              <a:gd name="connsiteY267" fmla="*/ 40449 h 202134"/>
              <a:gd name="connsiteX268" fmla="*/ 9041401 w 17135973"/>
              <a:gd name="connsiteY268" fmla="*/ 44045 h 202134"/>
              <a:gd name="connsiteX269" fmla="*/ 9049239 w 17135973"/>
              <a:gd name="connsiteY269" fmla="*/ 32421 h 202134"/>
              <a:gd name="connsiteX270" fmla="*/ 9127512 w 17135973"/>
              <a:gd name="connsiteY270" fmla="*/ 0 h 202134"/>
              <a:gd name="connsiteX271" fmla="*/ 9205785 w 17135973"/>
              <a:gd name="connsiteY271" fmla="*/ 32421 h 202134"/>
              <a:gd name="connsiteX272" fmla="*/ 9213252 w 17135973"/>
              <a:gd name="connsiteY272" fmla="*/ 43496 h 202134"/>
              <a:gd name="connsiteX273" fmla="*/ 9217772 w 17135973"/>
              <a:gd name="connsiteY273" fmla="*/ 40449 h 202134"/>
              <a:gd name="connsiteX274" fmla="*/ 9260860 w 17135973"/>
              <a:gd name="connsiteY274" fmla="*/ 31750 h 202134"/>
              <a:gd name="connsiteX275" fmla="*/ 9303947 w 17135973"/>
              <a:gd name="connsiteY275" fmla="*/ 40449 h 202134"/>
              <a:gd name="connsiteX276" fmla="*/ 9309281 w 17135973"/>
              <a:gd name="connsiteY276" fmla="*/ 44045 h 202134"/>
              <a:gd name="connsiteX277" fmla="*/ 9317118 w 17135973"/>
              <a:gd name="connsiteY277" fmla="*/ 32421 h 202134"/>
              <a:gd name="connsiteX278" fmla="*/ 9395391 w 17135973"/>
              <a:gd name="connsiteY278" fmla="*/ 0 h 202134"/>
              <a:gd name="connsiteX279" fmla="*/ 9473664 w 17135973"/>
              <a:gd name="connsiteY279" fmla="*/ 32421 h 202134"/>
              <a:gd name="connsiteX280" fmla="*/ 9481132 w 17135973"/>
              <a:gd name="connsiteY280" fmla="*/ 43496 h 202134"/>
              <a:gd name="connsiteX281" fmla="*/ 9485651 w 17135973"/>
              <a:gd name="connsiteY281" fmla="*/ 40449 h 202134"/>
              <a:gd name="connsiteX282" fmla="*/ 9528739 w 17135973"/>
              <a:gd name="connsiteY282" fmla="*/ 31750 h 202134"/>
              <a:gd name="connsiteX283" fmla="*/ 9571826 w 17135973"/>
              <a:gd name="connsiteY283" fmla="*/ 40449 h 202134"/>
              <a:gd name="connsiteX284" fmla="*/ 9577159 w 17135973"/>
              <a:gd name="connsiteY284" fmla="*/ 44045 h 202134"/>
              <a:gd name="connsiteX285" fmla="*/ 9584997 w 17135973"/>
              <a:gd name="connsiteY285" fmla="*/ 32421 h 202134"/>
              <a:gd name="connsiteX286" fmla="*/ 9663270 w 17135973"/>
              <a:gd name="connsiteY286" fmla="*/ 0 h 202134"/>
              <a:gd name="connsiteX287" fmla="*/ 9741543 w 17135973"/>
              <a:gd name="connsiteY287" fmla="*/ 32421 h 202134"/>
              <a:gd name="connsiteX288" fmla="*/ 9749010 w 17135973"/>
              <a:gd name="connsiteY288" fmla="*/ 43496 h 202134"/>
              <a:gd name="connsiteX289" fmla="*/ 9753530 w 17135973"/>
              <a:gd name="connsiteY289" fmla="*/ 40449 h 202134"/>
              <a:gd name="connsiteX290" fmla="*/ 9796617 w 17135973"/>
              <a:gd name="connsiteY290" fmla="*/ 31750 h 202134"/>
              <a:gd name="connsiteX291" fmla="*/ 9839705 w 17135973"/>
              <a:gd name="connsiteY291" fmla="*/ 40449 h 202134"/>
              <a:gd name="connsiteX292" fmla="*/ 9845038 w 17135973"/>
              <a:gd name="connsiteY292" fmla="*/ 44045 h 202134"/>
              <a:gd name="connsiteX293" fmla="*/ 9852875 w 17135973"/>
              <a:gd name="connsiteY293" fmla="*/ 32421 h 202134"/>
              <a:gd name="connsiteX294" fmla="*/ 9931150 w 17135973"/>
              <a:gd name="connsiteY294" fmla="*/ 0 h 202134"/>
              <a:gd name="connsiteX295" fmla="*/ 10009422 w 17135973"/>
              <a:gd name="connsiteY295" fmla="*/ 32421 h 202134"/>
              <a:gd name="connsiteX296" fmla="*/ 10016889 w 17135973"/>
              <a:gd name="connsiteY296" fmla="*/ 43496 h 202134"/>
              <a:gd name="connsiteX297" fmla="*/ 10021409 w 17135973"/>
              <a:gd name="connsiteY297" fmla="*/ 40449 h 202134"/>
              <a:gd name="connsiteX298" fmla="*/ 10064496 w 17135973"/>
              <a:gd name="connsiteY298" fmla="*/ 31750 h 202134"/>
              <a:gd name="connsiteX299" fmla="*/ 10107583 w 17135973"/>
              <a:gd name="connsiteY299" fmla="*/ 40449 h 202134"/>
              <a:gd name="connsiteX300" fmla="*/ 10112917 w 17135973"/>
              <a:gd name="connsiteY300" fmla="*/ 44044 h 202134"/>
              <a:gd name="connsiteX301" fmla="*/ 10120753 w 17135973"/>
              <a:gd name="connsiteY301" fmla="*/ 32421 h 202134"/>
              <a:gd name="connsiteX302" fmla="*/ 10199027 w 17135973"/>
              <a:gd name="connsiteY302" fmla="*/ 0 h 202134"/>
              <a:gd name="connsiteX303" fmla="*/ 10277300 w 17135973"/>
              <a:gd name="connsiteY303" fmla="*/ 32421 h 202134"/>
              <a:gd name="connsiteX304" fmla="*/ 10284767 w 17135973"/>
              <a:gd name="connsiteY304" fmla="*/ 43496 h 202134"/>
              <a:gd name="connsiteX305" fmla="*/ 10289286 w 17135973"/>
              <a:gd name="connsiteY305" fmla="*/ 40449 h 202134"/>
              <a:gd name="connsiteX306" fmla="*/ 10332373 w 17135973"/>
              <a:gd name="connsiteY306" fmla="*/ 31750 h 202134"/>
              <a:gd name="connsiteX307" fmla="*/ 10375461 w 17135973"/>
              <a:gd name="connsiteY307" fmla="*/ 40449 h 202134"/>
              <a:gd name="connsiteX308" fmla="*/ 10380794 w 17135973"/>
              <a:gd name="connsiteY308" fmla="*/ 44044 h 202134"/>
              <a:gd name="connsiteX309" fmla="*/ 10388631 w 17135973"/>
              <a:gd name="connsiteY309" fmla="*/ 32421 h 202134"/>
              <a:gd name="connsiteX310" fmla="*/ 10466902 w 17135973"/>
              <a:gd name="connsiteY310" fmla="*/ 0 h 202134"/>
              <a:gd name="connsiteX311" fmla="*/ 10545177 w 17135973"/>
              <a:gd name="connsiteY311" fmla="*/ 32421 h 202134"/>
              <a:gd name="connsiteX312" fmla="*/ 10552644 w 17135973"/>
              <a:gd name="connsiteY312" fmla="*/ 43496 h 202134"/>
              <a:gd name="connsiteX313" fmla="*/ 10557163 w 17135973"/>
              <a:gd name="connsiteY313" fmla="*/ 40449 h 202134"/>
              <a:gd name="connsiteX314" fmla="*/ 10600252 w 17135973"/>
              <a:gd name="connsiteY314" fmla="*/ 31750 h 202134"/>
              <a:gd name="connsiteX315" fmla="*/ 10643338 w 17135973"/>
              <a:gd name="connsiteY315" fmla="*/ 40449 h 202134"/>
              <a:gd name="connsiteX316" fmla="*/ 10648673 w 17135973"/>
              <a:gd name="connsiteY316" fmla="*/ 44045 h 202134"/>
              <a:gd name="connsiteX317" fmla="*/ 10656509 w 17135973"/>
              <a:gd name="connsiteY317" fmla="*/ 32421 h 202134"/>
              <a:gd name="connsiteX318" fmla="*/ 10734782 w 17135973"/>
              <a:gd name="connsiteY318" fmla="*/ 0 h 202134"/>
              <a:gd name="connsiteX319" fmla="*/ 10813055 w 17135973"/>
              <a:gd name="connsiteY319" fmla="*/ 32421 h 202134"/>
              <a:gd name="connsiteX320" fmla="*/ 10820521 w 17135973"/>
              <a:gd name="connsiteY320" fmla="*/ 43496 h 202134"/>
              <a:gd name="connsiteX321" fmla="*/ 10825042 w 17135973"/>
              <a:gd name="connsiteY321" fmla="*/ 40449 h 202134"/>
              <a:gd name="connsiteX322" fmla="*/ 10868130 w 17135973"/>
              <a:gd name="connsiteY322" fmla="*/ 31750 h 202134"/>
              <a:gd name="connsiteX323" fmla="*/ 10911216 w 17135973"/>
              <a:gd name="connsiteY323" fmla="*/ 40449 h 202134"/>
              <a:gd name="connsiteX324" fmla="*/ 10916551 w 17135973"/>
              <a:gd name="connsiteY324" fmla="*/ 44045 h 202134"/>
              <a:gd name="connsiteX325" fmla="*/ 10924387 w 17135973"/>
              <a:gd name="connsiteY325" fmla="*/ 32421 h 202134"/>
              <a:gd name="connsiteX326" fmla="*/ 11002661 w 17135973"/>
              <a:gd name="connsiteY326" fmla="*/ 0 h 202134"/>
              <a:gd name="connsiteX327" fmla="*/ 11080934 w 17135973"/>
              <a:gd name="connsiteY327" fmla="*/ 32421 h 202134"/>
              <a:gd name="connsiteX328" fmla="*/ 11088400 w 17135973"/>
              <a:gd name="connsiteY328" fmla="*/ 43496 h 202134"/>
              <a:gd name="connsiteX329" fmla="*/ 11092920 w 17135973"/>
              <a:gd name="connsiteY329" fmla="*/ 40449 h 202134"/>
              <a:gd name="connsiteX330" fmla="*/ 11136006 w 17135973"/>
              <a:gd name="connsiteY330" fmla="*/ 31750 h 202134"/>
              <a:gd name="connsiteX331" fmla="*/ 11179095 w 17135973"/>
              <a:gd name="connsiteY331" fmla="*/ 40449 h 202134"/>
              <a:gd name="connsiteX332" fmla="*/ 11184428 w 17135973"/>
              <a:gd name="connsiteY332" fmla="*/ 44045 h 202134"/>
              <a:gd name="connsiteX333" fmla="*/ 11192265 w 17135973"/>
              <a:gd name="connsiteY333" fmla="*/ 32421 h 202134"/>
              <a:gd name="connsiteX334" fmla="*/ 11270538 w 17135973"/>
              <a:gd name="connsiteY334" fmla="*/ 0 h 202134"/>
              <a:gd name="connsiteX335" fmla="*/ 11348811 w 17135973"/>
              <a:gd name="connsiteY335" fmla="*/ 32421 h 202134"/>
              <a:gd name="connsiteX336" fmla="*/ 11356278 w 17135973"/>
              <a:gd name="connsiteY336" fmla="*/ 43496 h 202134"/>
              <a:gd name="connsiteX337" fmla="*/ 11360798 w 17135973"/>
              <a:gd name="connsiteY337" fmla="*/ 40449 h 202134"/>
              <a:gd name="connsiteX338" fmla="*/ 11403886 w 17135973"/>
              <a:gd name="connsiteY338" fmla="*/ 31750 h 202134"/>
              <a:gd name="connsiteX339" fmla="*/ 11446973 w 17135973"/>
              <a:gd name="connsiteY339" fmla="*/ 40449 h 202134"/>
              <a:gd name="connsiteX340" fmla="*/ 11452308 w 17135973"/>
              <a:gd name="connsiteY340" fmla="*/ 44045 h 202134"/>
              <a:gd name="connsiteX341" fmla="*/ 11460144 w 17135973"/>
              <a:gd name="connsiteY341" fmla="*/ 32421 h 202134"/>
              <a:gd name="connsiteX342" fmla="*/ 11538417 w 17135973"/>
              <a:gd name="connsiteY342" fmla="*/ 0 h 202134"/>
              <a:gd name="connsiteX343" fmla="*/ 11616690 w 17135973"/>
              <a:gd name="connsiteY343" fmla="*/ 32421 h 202134"/>
              <a:gd name="connsiteX344" fmla="*/ 11624156 w 17135973"/>
              <a:gd name="connsiteY344" fmla="*/ 43496 h 202134"/>
              <a:gd name="connsiteX345" fmla="*/ 11628677 w 17135973"/>
              <a:gd name="connsiteY345" fmla="*/ 40449 h 202134"/>
              <a:gd name="connsiteX346" fmla="*/ 11671764 w 17135973"/>
              <a:gd name="connsiteY346" fmla="*/ 31750 h 202134"/>
              <a:gd name="connsiteX347" fmla="*/ 11714851 w 17135973"/>
              <a:gd name="connsiteY347" fmla="*/ 40449 h 202134"/>
              <a:gd name="connsiteX348" fmla="*/ 11720185 w 17135973"/>
              <a:gd name="connsiteY348" fmla="*/ 44045 h 202134"/>
              <a:gd name="connsiteX349" fmla="*/ 11728022 w 17135973"/>
              <a:gd name="connsiteY349" fmla="*/ 32421 h 202134"/>
              <a:gd name="connsiteX350" fmla="*/ 11806295 w 17135973"/>
              <a:gd name="connsiteY350" fmla="*/ 0 h 202134"/>
              <a:gd name="connsiteX351" fmla="*/ 11884567 w 17135973"/>
              <a:gd name="connsiteY351" fmla="*/ 32421 h 202134"/>
              <a:gd name="connsiteX352" fmla="*/ 11892034 w 17135973"/>
              <a:gd name="connsiteY352" fmla="*/ 43496 h 202134"/>
              <a:gd name="connsiteX353" fmla="*/ 11896554 w 17135973"/>
              <a:gd name="connsiteY353" fmla="*/ 40449 h 202134"/>
              <a:gd name="connsiteX354" fmla="*/ 11939642 w 17135973"/>
              <a:gd name="connsiteY354" fmla="*/ 31750 h 202134"/>
              <a:gd name="connsiteX355" fmla="*/ 11982726 w 17135973"/>
              <a:gd name="connsiteY355" fmla="*/ 40449 h 202134"/>
              <a:gd name="connsiteX356" fmla="*/ 11988058 w 17135973"/>
              <a:gd name="connsiteY356" fmla="*/ 44044 h 202134"/>
              <a:gd name="connsiteX357" fmla="*/ 11995895 w 17135973"/>
              <a:gd name="connsiteY357" fmla="*/ 32421 h 202134"/>
              <a:gd name="connsiteX358" fmla="*/ 12074166 w 17135973"/>
              <a:gd name="connsiteY358" fmla="*/ 0 h 202134"/>
              <a:gd name="connsiteX359" fmla="*/ 12152439 w 17135973"/>
              <a:gd name="connsiteY359" fmla="*/ 32421 h 202134"/>
              <a:gd name="connsiteX360" fmla="*/ 12159907 w 17135973"/>
              <a:gd name="connsiteY360" fmla="*/ 43497 h 202134"/>
              <a:gd name="connsiteX361" fmla="*/ 12164429 w 17135973"/>
              <a:gd name="connsiteY361" fmla="*/ 40449 h 202134"/>
              <a:gd name="connsiteX362" fmla="*/ 12207516 w 17135973"/>
              <a:gd name="connsiteY362" fmla="*/ 31750 h 202134"/>
              <a:gd name="connsiteX363" fmla="*/ 12250604 w 17135973"/>
              <a:gd name="connsiteY363" fmla="*/ 40449 h 202134"/>
              <a:gd name="connsiteX364" fmla="*/ 12255935 w 17135973"/>
              <a:gd name="connsiteY364" fmla="*/ 44043 h 202134"/>
              <a:gd name="connsiteX365" fmla="*/ 12263771 w 17135973"/>
              <a:gd name="connsiteY365" fmla="*/ 32421 h 202134"/>
              <a:gd name="connsiteX366" fmla="*/ 12342044 w 17135973"/>
              <a:gd name="connsiteY366" fmla="*/ 0 h 202134"/>
              <a:gd name="connsiteX367" fmla="*/ 12420317 w 17135973"/>
              <a:gd name="connsiteY367" fmla="*/ 32421 h 202134"/>
              <a:gd name="connsiteX368" fmla="*/ 12427785 w 17135973"/>
              <a:gd name="connsiteY368" fmla="*/ 43497 h 202134"/>
              <a:gd name="connsiteX369" fmla="*/ 12432307 w 17135973"/>
              <a:gd name="connsiteY369" fmla="*/ 40449 h 202134"/>
              <a:gd name="connsiteX370" fmla="*/ 12475394 w 17135973"/>
              <a:gd name="connsiteY370" fmla="*/ 31750 h 202134"/>
              <a:gd name="connsiteX371" fmla="*/ 12518482 w 17135973"/>
              <a:gd name="connsiteY371" fmla="*/ 40449 h 202134"/>
              <a:gd name="connsiteX372" fmla="*/ 12523814 w 17135973"/>
              <a:gd name="connsiteY372" fmla="*/ 44044 h 202134"/>
              <a:gd name="connsiteX373" fmla="*/ 12531650 w 17135973"/>
              <a:gd name="connsiteY373" fmla="*/ 32421 h 202134"/>
              <a:gd name="connsiteX374" fmla="*/ 12609923 w 17135973"/>
              <a:gd name="connsiteY374" fmla="*/ 0 h 202134"/>
              <a:gd name="connsiteX375" fmla="*/ 12688196 w 17135973"/>
              <a:gd name="connsiteY375" fmla="*/ 32421 h 202134"/>
              <a:gd name="connsiteX376" fmla="*/ 12695664 w 17135973"/>
              <a:gd name="connsiteY376" fmla="*/ 43497 h 202134"/>
              <a:gd name="connsiteX377" fmla="*/ 12700186 w 17135973"/>
              <a:gd name="connsiteY377" fmla="*/ 40449 h 202134"/>
              <a:gd name="connsiteX378" fmla="*/ 12743273 w 17135973"/>
              <a:gd name="connsiteY378" fmla="*/ 31750 h 202134"/>
              <a:gd name="connsiteX379" fmla="*/ 12786361 w 17135973"/>
              <a:gd name="connsiteY379" fmla="*/ 40449 h 202134"/>
              <a:gd name="connsiteX380" fmla="*/ 12791692 w 17135973"/>
              <a:gd name="connsiteY380" fmla="*/ 44043 h 202134"/>
              <a:gd name="connsiteX381" fmla="*/ 12799528 w 17135973"/>
              <a:gd name="connsiteY381" fmla="*/ 32421 h 202134"/>
              <a:gd name="connsiteX382" fmla="*/ 12877801 w 17135973"/>
              <a:gd name="connsiteY382" fmla="*/ 0 h 202134"/>
              <a:gd name="connsiteX383" fmla="*/ 12956074 w 17135973"/>
              <a:gd name="connsiteY383" fmla="*/ 32421 h 202134"/>
              <a:gd name="connsiteX384" fmla="*/ 12963542 w 17135973"/>
              <a:gd name="connsiteY384" fmla="*/ 43497 h 202134"/>
              <a:gd name="connsiteX385" fmla="*/ 12968064 w 17135973"/>
              <a:gd name="connsiteY385" fmla="*/ 40449 h 202134"/>
              <a:gd name="connsiteX386" fmla="*/ 13011151 w 17135973"/>
              <a:gd name="connsiteY386" fmla="*/ 31750 h 202134"/>
              <a:gd name="connsiteX387" fmla="*/ 13054239 w 17135973"/>
              <a:gd name="connsiteY387" fmla="*/ 40449 h 202134"/>
              <a:gd name="connsiteX388" fmla="*/ 13059570 w 17135973"/>
              <a:gd name="connsiteY388" fmla="*/ 44043 h 202134"/>
              <a:gd name="connsiteX389" fmla="*/ 13067406 w 17135973"/>
              <a:gd name="connsiteY389" fmla="*/ 32421 h 202134"/>
              <a:gd name="connsiteX390" fmla="*/ 13145679 w 17135973"/>
              <a:gd name="connsiteY390" fmla="*/ 0 h 202134"/>
              <a:gd name="connsiteX391" fmla="*/ 13223952 w 17135973"/>
              <a:gd name="connsiteY391" fmla="*/ 32421 h 202134"/>
              <a:gd name="connsiteX392" fmla="*/ 13231420 w 17135973"/>
              <a:gd name="connsiteY392" fmla="*/ 43497 h 202134"/>
              <a:gd name="connsiteX393" fmla="*/ 13235942 w 17135973"/>
              <a:gd name="connsiteY393" fmla="*/ 40449 h 202134"/>
              <a:gd name="connsiteX394" fmla="*/ 13279029 w 17135973"/>
              <a:gd name="connsiteY394" fmla="*/ 31750 h 202134"/>
              <a:gd name="connsiteX395" fmla="*/ 13322117 w 17135973"/>
              <a:gd name="connsiteY395" fmla="*/ 40449 h 202134"/>
              <a:gd name="connsiteX396" fmla="*/ 13327449 w 17135973"/>
              <a:gd name="connsiteY396" fmla="*/ 44044 h 202134"/>
              <a:gd name="connsiteX397" fmla="*/ 13335285 w 17135973"/>
              <a:gd name="connsiteY397" fmla="*/ 32421 h 202134"/>
              <a:gd name="connsiteX398" fmla="*/ 13413558 w 17135973"/>
              <a:gd name="connsiteY398" fmla="*/ 0 h 202134"/>
              <a:gd name="connsiteX399" fmla="*/ 13491831 w 17135973"/>
              <a:gd name="connsiteY399" fmla="*/ 32421 h 202134"/>
              <a:gd name="connsiteX400" fmla="*/ 13499299 w 17135973"/>
              <a:gd name="connsiteY400" fmla="*/ 43497 h 202134"/>
              <a:gd name="connsiteX401" fmla="*/ 13503821 w 17135973"/>
              <a:gd name="connsiteY401" fmla="*/ 40449 h 202134"/>
              <a:gd name="connsiteX402" fmla="*/ 13546908 w 17135973"/>
              <a:gd name="connsiteY402" fmla="*/ 31750 h 202134"/>
              <a:gd name="connsiteX403" fmla="*/ 13589996 w 17135973"/>
              <a:gd name="connsiteY403" fmla="*/ 40449 h 202134"/>
              <a:gd name="connsiteX404" fmla="*/ 13595327 w 17135973"/>
              <a:gd name="connsiteY404" fmla="*/ 44043 h 202134"/>
              <a:gd name="connsiteX405" fmla="*/ 13603163 w 17135973"/>
              <a:gd name="connsiteY405" fmla="*/ 32421 h 202134"/>
              <a:gd name="connsiteX406" fmla="*/ 13681436 w 17135973"/>
              <a:gd name="connsiteY406" fmla="*/ 0 h 202134"/>
              <a:gd name="connsiteX407" fmla="*/ 13759709 w 17135973"/>
              <a:gd name="connsiteY407" fmla="*/ 32421 h 202134"/>
              <a:gd name="connsiteX408" fmla="*/ 13767177 w 17135973"/>
              <a:gd name="connsiteY408" fmla="*/ 43497 h 202134"/>
              <a:gd name="connsiteX409" fmla="*/ 13771699 w 17135973"/>
              <a:gd name="connsiteY409" fmla="*/ 40449 h 202134"/>
              <a:gd name="connsiteX410" fmla="*/ 13814786 w 17135973"/>
              <a:gd name="connsiteY410" fmla="*/ 31750 h 202134"/>
              <a:gd name="connsiteX411" fmla="*/ 13857874 w 17135973"/>
              <a:gd name="connsiteY411" fmla="*/ 40449 h 202134"/>
              <a:gd name="connsiteX412" fmla="*/ 13863205 w 17135973"/>
              <a:gd name="connsiteY412" fmla="*/ 44043 h 202134"/>
              <a:gd name="connsiteX413" fmla="*/ 13871041 w 17135973"/>
              <a:gd name="connsiteY413" fmla="*/ 32421 h 202134"/>
              <a:gd name="connsiteX414" fmla="*/ 13949314 w 17135973"/>
              <a:gd name="connsiteY414" fmla="*/ 0 h 202134"/>
              <a:gd name="connsiteX415" fmla="*/ 14027587 w 17135973"/>
              <a:gd name="connsiteY415" fmla="*/ 32421 h 202134"/>
              <a:gd name="connsiteX416" fmla="*/ 14035055 w 17135973"/>
              <a:gd name="connsiteY416" fmla="*/ 43497 h 202134"/>
              <a:gd name="connsiteX417" fmla="*/ 14039577 w 17135973"/>
              <a:gd name="connsiteY417" fmla="*/ 40449 h 202134"/>
              <a:gd name="connsiteX418" fmla="*/ 14082664 w 17135973"/>
              <a:gd name="connsiteY418" fmla="*/ 31750 h 202134"/>
              <a:gd name="connsiteX419" fmla="*/ 14125752 w 17135973"/>
              <a:gd name="connsiteY419" fmla="*/ 40449 h 202134"/>
              <a:gd name="connsiteX420" fmla="*/ 14131084 w 17135973"/>
              <a:gd name="connsiteY420" fmla="*/ 44044 h 202134"/>
              <a:gd name="connsiteX421" fmla="*/ 14138920 w 17135973"/>
              <a:gd name="connsiteY421" fmla="*/ 32421 h 202134"/>
              <a:gd name="connsiteX422" fmla="*/ 14217193 w 17135973"/>
              <a:gd name="connsiteY422" fmla="*/ 0 h 202134"/>
              <a:gd name="connsiteX423" fmla="*/ 14295466 w 17135973"/>
              <a:gd name="connsiteY423" fmla="*/ 32421 h 202134"/>
              <a:gd name="connsiteX424" fmla="*/ 14302934 w 17135973"/>
              <a:gd name="connsiteY424" fmla="*/ 43497 h 202134"/>
              <a:gd name="connsiteX425" fmla="*/ 14307456 w 17135973"/>
              <a:gd name="connsiteY425" fmla="*/ 40449 h 202134"/>
              <a:gd name="connsiteX426" fmla="*/ 14350543 w 17135973"/>
              <a:gd name="connsiteY426" fmla="*/ 31750 h 202134"/>
              <a:gd name="connsiteX427" fmla="*/ 14393631 w 17135973"/>
              <a:gd name="connsiteY427" fmla="*/ 40449 h 202134"/>
              <a:gd name="connsiteX428" fmla="*/ 14398962 w 17135973"/>
              <a:gd name="connsiteY428" fmla="*/ 44043 h 202134"/>
              <a:gd name="connsiteX429" fmla="*/ 14406798 w 17135973"/>
              <a:gd name="connsiteY429" fmla="*/ 32421 h 202134"/>
              <a:gd name="connsiteX430" fmla="*/ 14485071 w 17135973"/>
              <a:gd name="connsiteY430" fmla="*/ 0 h 202134"/>
              <a:gd name="connsiteX431" fmla="*/ 14563344 w 17135973"/>
              <a:gd name="connsiteY431" fmla="*/ 32421 h 202134"/>
              <a:gd name="connsiteX432" fmla="*/ 14570812 w 17135973"/>
              <a:gd name="connsiteY432" fmla="*/ 43497 h 202134"/>
              <a:gd name="connsiteX433" fmla="*/ 14575334 w 17135973"/>
              <a:gd name="connsiteY433" fmla="*/ 40449 h 202134"/>
              <a:gd name="connsiteX434" fmla="*/ 14618421 w 17135973"/>
              <a:gd name="connsiteY434" fmla="*/ 31750 h 202134"/>
              <a:gd name="connsiteX435" fmla="*/ 14661509 w 17135973"/>
              <a:gd name="connsiteY435" fmla="*/ 40449 h 202134"/>
              <a:gd name="connsiteX436" fmla="*/ 14666840 w 17135973"/>
              <a:gd name="connsiteY436" fmla="*/ 44043 h 202134"/>
              <a:gd name="connsiteX437" fmla="*/ 14674676 w 17135973"/>
              <a:gd name="connsiteY437" fmla="*/ 32421 h 202134"/>
              <a:gd name="connsiteX438" fmla="*/ 14752949 w 17135973"/>
              <a:gd name="connsiteY438" fmla="*/ 0 h 202134"/>
              <a:gd name="connsiteX439" fmla="*/ 14831222 w 17135973"/>
              <a:gd name="connsiteY439" fmla="*/ 32421 h 202134"/>
              <a:gd name="connsiteX440" fmla="*/ 14838690 w 17135973"/>
              <a:gd name="connsiteY440" fmla="*/ 43497 h 202134"/>
              <a:gd name="connsiteX441" fmla="*/ 14843212 w 17135973"/>
              <a:gd name="connsiteY441" fmla="*/ 40449 h 202134"/>
              <a:gd name="connsiteX442" fmla="*/ 14886299 w 17135973"/>
              <a:gd name="connsiteY442" fmla="*/ 31750 h 202134"/>
              <a:gd name="connsiteX443" fmla="*/ 14929387 w 17135973"/>
              <a:gd name="connsiteY443" fmla="*/ 40449 h 202134"/>
              <a:gd name="connsiteX444" fmla="*/ 14934719 w 17135973"/>
              <a:gd name="connsiteY444" fmla="*/ 44044 h 202134"/>
              <a:gd name="connsiteX445" fmla="*/ 14942555 w 17135973"/>
              <a:gd name="connsiteY445" fmla="*/ 32421 h 202134"/>
              <a:gd name="connsiteX446" fmla="*/ 15020828 w 17135973"/>
              <a:gd name="connsiteY446" fmla="*/ 0 h 202134"/>
              <a:gd name="connsiteX447" fmla="*/ 15099101 w 17135973"/>
              <a:gd name="connsiteY447" fmla="*/ 32421 h 202134"/>
              <a:gd name="connsiteX448" fmla="*/ 15106569 w 17135973"/>
              <a:gd name="connsiteY448" fmla="*/ 43497 h 202134"/>
              <a:gd name="connsiteX449" fmla="*/ 15111091 w 17135973"/>
              <a:gd name="connsiteY449" fmla="*/ 40449 h 202134"/>
              <a:gd name="connsiteX450" fmla="*/ 15154178 w 17135973"/>
              <a:gd name="connsiteY450" fmla="*/ 31750 h 202134"/>
              <a:gd name="connsiteX451" fmla="*/ 15197266 w 17135973"/>
              <a:gd name="connsiteY451" fmla="*/ 40449 h 202134"/>
              <a:gd name="connsiteX452" fmla="*/ 15202597 w 17135973"/>
              <a:gd name="connsiteY452" fmla="*/ 44043 h 202134"/>
              <a:gd name="connsiteX453" fmla="*/ 15210433 w 17135973"/>
              <a:gd name="connsiteY453" fmla="*/ 32421 h 202134"/>
              <a:gd name="connsiteX454" fmla="*/ 15288706 w 17135973"/>
              <a:gd name="connsiteY454" fmla="*/ 0 h 202134"/>
              <a:gd name="connsiteX455" fmla="*/ 15366979 w 17135973"/>
              <a:gd name="connsiteY455" fmla="*/ 32421 h 202134"/>
              <a:gd name="connsiteX456" fmla="*/ 15374447 w 17135973"/>
              <a:gd name="connsiteY456" fmla="*/ 43497 h 202134"/>
              <a:gd name="connsiteX457" fmla="*/ 15378969 w 17135973"/>
              <a:gd name="connsiteY457" fmla="*/ 40449 h 202134"/>
              <a:gd name="connsiteX458" fmla="*/ 15422056 w 17135973"/>
              <a:gd name="connsiteY458" fmla="*/ 31750 h 202134"/>
              <a:gd name="connsiteX459" fmla="*/ 15465144 w 17135973"/>
              <a:gd name="connsiteY459" fmla="*/ 40449 h 202134"/>
              <a:gd name="connsiteX460" fmla="*/ 15470475 w 17135973"/>
              <a:gd name="connsiteY460" fmla="*/ 44043 h 202134"/>
              <a:gd name="connsiteX461" fmla="*/ 15478311 w 17135973"/>
              <a:gd name="connsiteY461" fmla="*/ 32421 h 202134"/>
              <a:gd name="connsiteX462" fmla="*/ 15556584 w 17135973"/>
              <a:gd name="connsiteY462" fmla="*/ 0 h 202134"/>
              <a:gd name="connsiteX463" fmla="*/ 15634857 w 17135973"/>
              <a:gd name="connsiteY463" fmla="*/ 32421 h 202134"/>
              <a:gd name="connsiteX464" fmla="*/ 15642325 w 17135973"/>
              <a:gd name="connsiteY464" fmla="*/ 43497 h 202134"/>
              <a:gd name="connsiteX465" fmla="*/ 15646847 w 17135973"/>
              <a:gd name="connsiteY465" fmla="*/ 40449 h 202134"/>
              <a:gd name="connsiteX466" fmla="*/ 15689934 w 17135973"/>
              <a:gd name="connsiteY466" fmla="*/ 31750 h 202134"/>
              <a:gd name="connsiteX467" fmla="*/ 15733022 w 17135973"/>
              <a:gd name="connsiteY467" fmla="*/ 40449 h 202134"/>
              <a:gd name="connsiteX468" fmla="*/ 15738354 w 17135973"/>
              <a:gd name="connsiteY468" fmla="*/ 44044 h 202134"/>
              <a:gd name="connsiteX469" fmla="*/ 15746190 w 17135973"/>
              <a:gd name="connsiteY469" fmla="*/ 32421 h 202134"/>
              <a:gd name="connsiteX470" fmla="*/ 15824463 w 17135973"/>
              <a:gd name="connsiteY470" fmla="*/ 0 h 202134"/>
              <a:gd name="connsiteX471" fmla="*/ 15902736 w 17135973"/>
              <a:gd name="connsiteY471" fmla="*/ 32421 h 202134"/>
              <a:gd name="connsiteX472" fmla="*/ 15910204 w 17135973"/>
              <a:gd name="connsiteY472" fmla="*/ 43497 h 202134"/>
              <a:gd name="connsiteX473" fmla="*/ 15914726 w 17135973"/>
              <a:gd name="connsiteY473" fmla="*/ 40449 h 202134"/>
              <a:gd name="connsiteX474" fmla="*/ 15957813 w 17135973"/>
              <a:gd name="connsiteY474" fmla="*/ 31750 h 202134"/>
              <a:gd name="connsiteX475" fmla="*/ 16000901 w 17135973"/>
              <a:gd name="connsiteY475" fmla="*/ 40449 h 202134"/>
              <a:gd name="connsiteX476" fmla="*/ 16006233 w 17135973"/>
              <a:gd name="connsiteY476" fmla="*/ 44043 h 202134"/>
              <a:gd name="connsiteX477" fmla="*/ 16014069 w 17135973"/>
              <a:gd name="connsiteY477" fmla="*/ 32421 h 202134"/>
              <a:gd name="connsiteX478" fmla="*/ 16092341 w 17135973"/>
              <a:gd name="connsiteY478" fmla="*/ 0 h 202134"/>
              <a:gd name="connsiteX479" fmla="*/ 16170613 w 17135973"/>
              <a:gd name="connsiteY479" fmla="*/ 32421 h 202134"/>
              <a:gd name="connsiteX480" fmla="*/ 16178081 w 17135973"/>
              <a:gd name="connsiteY480" fmla="*/ 43497 h 202134"/>
              <a:gd name="connsiteX481" fmla="*/ 16182605 w 17135973"/>
              <a:gd name="connsiteY481" fmla="*/ 40449 h 202134"/>
              <a:gd name="connsiteX482" fmla="*/ 16225693 w 17135973"/>
              <a:gd name="connsiteY482" fmla="*/ 31750 h 202134"/>
              <a:gd name="connsiteX483" fmla="*/ 16268777 w 17135973"/>
              <a:gd name="connsiteY483" fmla="*/ 40449 h 202134"/>
              <a:gd name="connsiteX484" fmla="*/ 16274109 w 17135973"/>
              <a:gd name="connsiteY484" fmla="*/ 44043 h 202134"/>
              <a:gd name="connsiteX485" fmla="*/ 16281945 w 17135973"/>
              <a:gd name="connsiteY485" fmla="*/ 32421 h 202134"/>
              <a:gd name="connsiteX486" fmla="*/ 16360221 w 17135973"/>
              <a:gd name="connsiteY486" fmla="*/ 0 h 202134"/>
              <a:gd name="connsiteX487" fmla="*/ 16438493 w 17135973"/>
              <a:gd name="connsiteY487" fmla="*/ 32421 h 202134"/>
              <a:gd name="connsiteX488" fmla="*/ 16445961 w 17135973"/>
              <a:gd name="connsiteY488" fmla="*/ 43497 h 202134"/>
              <a:gd name="connsiteX489" fmla="*/ 16450481 w 17135973"/>
              <a:gd name="connsiteY489" fmla="*/ 40449 h 202134"/>
              <a:gd name="connsiteX490" fmla="*/ 16493569 w 17135973"/>
              <a:gd name="connsiteY490" fmla="*/ 31750 h 202134"/>
              <a:gd name="connsiteX491" fmla="*/ 16536657 w 17135973"/>
              <a:gd name="connsiteY491" fmla="*/ 40449 h 202134"/>
              <a:gd name="connsiteX492" fmla="*/ 16541989 w 17135973"/>
              <a:gd name="connsiteY492" fmla="*/ 44044 h 202134"/>
              <a:gd name="connsiteX493" fmla="*/ 16549825 w 17135973"/>
              <a:gd name="connsiteY493" fmla="*/ 32421 h 202134"/>
              <a:gd name="connsiteX494" fmla="*/ 16628097 w 17135973"/>
              <a:gd name="connsiteY494" fmla="*/ 0 h 202134"/>
              <a:gd name="connsiteX495" fmla="*/ 16706373 w 17135973"/>
              <a:gd name="connsiteY495" fmla="*/ 32421 h 202134"/>
              <a:gd name="connsiteX496" fmla="*/ 16713841 w 17135973"/>
              <a:gd name="connsiteY496" fmla="*/ 43497 h 202134"/>
              <a:gd name="connsiteX497" fmla="*/ 16718361 w 17135973"/>
              <a:gd name="connsiteY497" fmla="*/ 40449 h 202134"/>
              <a:gd name="connsiteX498" fmla="*/ 16761449 w 17135973"/>
              <a:gd name="connsiteY498" fmla="*/ 31750 h 202134"/>
              <a:gd name="connsiteX499" fmla="*/ 16804537 w 17135973"/>
              <a:gd name="connsiteY499" fmla="*/ 40449 h 202134"/>
              <a:gd name="connsiteX500" fmla="*/ 16809861 w 17135973"/>
              <a:gd name="connsiteY500" fmla="*/ 44040 h 202134"/>
              <a:gd name="connsiteX501" fmla="*/ 16817697 w 17135973"/>
              <a:gd name="connsiteY501" fmla="*/ 32421 h 202134"/>
              <a:gd name="connsiteX502" fmla="*/ 16895969 w 17135973"/>
              <a:gd name="connsiteY502" fmla="*/ 0 h 202134"/>
              <a:gd name="connsiteX503" fmla="*/ 16974241 w 17135973"/>
              <a:gd name="connsiteY503" fmla="*/ 32421 h 202134"/>
              <a:gd name="connsiteX504" fmla="*/ 16981709 w 17135973"/>
              <a:gd name="connsiteY504" fmla="*/ 43497 h 202134"/>
              <a:gd name="connsiteX505" fmla="*/ 16986233 w 17135973"/>
              <a:gd name="connsiteY505" fmla="*/ 40449 h 202134"/>
              <a:gd name="connsiteX506" fmla="*/ 17029317 w 17135973"/>
              <a:gd name="connsiteY506" fmla="*/ 31750 h 202134"/>
              <a:gd name="connsiteX507" fmla="*/ 17131313 w 17135973"/>
              <a:gd name="connsiteY507" fmla="*/ 99357 h 202134"/>
              <a:gd name="connsiteX508" fmla="*/ 17135973 w 17135973"/>
              <a:gd name="connsiteY508" fmla="*/ 122429 h 202134"/>
              <a:gd name="connsiteX509" fmla="*/ 0 w 17135973"/>
              <a:gd name="connsiteY509" fmla="*/ 202134 h 202134"/>
              <a:gd name="connsiteX0" fmla="*/ 0 w 17030978"/>
              <a:gd name="connsiteY0" fmla="*/ 43496 h 122429"/>
              <a:gd name="connsiteX1" fmla="*/ 4520 w 17030978"/>
              <a:gd name="connsiteY1" fmla="*/ 40449 h 122429"/>
              <a:gd name="connsiteX2" fmla="*/ 47607 w 17030978"/>
              <a:gd name="connsiteY2" fmla="*/ 31750 h 122429"/>
              <a:gd name="connsiteX3" fmla="*/ 90694 w 17030978"/>
              <a:gd name="connsiteY3" fmla="*/ 40449 h 122429"/>
              <a:gd name="connsiteX4" fmla="*/ 96028 w 17030978"/>
              <a:gd name="connsiteY4" fmla="*/ 44044 h 122429"/>
              <a:gd name="connsiteX5" fmla="*/ 103865 w 17030978"/>
              <a:gd name="connsiteY5" fmla="*/ 32421 h 122429"/>
              <a:gd name="connsiteX6" fmla="*/ 182138 w 17030978"/>
              <a:gd name="connsiteY6" fmla="*/ 0 h 122429"/>
              <a:gd name="connsiteX7" fmla="*/ 260411 w 17030978"/>
              <a:gd name="connsiteY7" fmla="*/ 32421 h 122429"/>
              <a:gd name="connsiteX8" fmla="*/ 267878 w 17030978"/>
              <a:gd name="connsiteY8" fmla="*/ 43496 h 122429"/>
              <a:gd name="connsiteX9" fmla="*/ 272398 w 17030978"/>
              <a:gd name="connsiteY9" fmla="*/ 40449 h 122429"/>
              <a:gd name="connsiteX10" fmla="*/ 315485 w 17030978"/>
              <a:gd name="connsiteY10" fmla="*/ 31750 h 122429"/>
              <a:gd name="connsiteX11" fmla="*/ 358573 w 17030978"/>
              <a:gd name="connsiteY11" fmla="*/ 40449 h 122429"/>
              <a:gd name="connsiteX12" fmla="*/ 363906 w 17030978"/>
              <a:gd name="connsiteY12" fmla="*/ 44045 h 122429"/>
              <a:gd name="connsiteX13" fmla="*/ 371744 w 17030978"/>
              <a:gd name="connsiteY13" fmla="*/ 32421 h 122429"/>
              <a:gd name="connsiteX14" fmla="*/ 450017 w 17030978"/>
              <a:gd name="connsiteY14" fmla="*/ 0 h 122429"/>
              <a:gd name="connsiteX15" fmla="*/ 528290 w 17030978"/>
              <a:gd name="connsiteY15" fmla="*/ 32421 h 122429"/>
              <a:gd name="connsiteX16" fmla="*/ 535757 w 17030978"/>
              <a:gd name="connsiteY16" fmla="*/ 43496 h 122429"/>
              <a:gd name="connsiteX17" fmla="*/ 540277 w 17030978"/>
              <a:gd name="connsiteY17" fmla="*/ 40449 h 122429"/>
              <a:gd name="connsiteX18" fmla="*/ 583365 w 17030978"/>
              <a:gd name="connsiteY18" fmla="*/ 31750 h 122429"/>
              <a:gd name="connsiteX19" fmla="*/ 626452 w 17030978"/>
              <a:gd name="connsiteY19" fmla="*/ 40449 h 122429"/>
              <a:gd name="connsiteX20" fmla="*/ 631786 w 17030978"/>
              <a:gd name="connsiteY20" fmla="*/ 44045 h 122429"/>
              <a:gd name="connsiteX21" fmla="*/ 639623 w 17030978"/>
              <a:gd name="connsiteY21" fmla="*/ 32421 h 122429"/>
              <a:gd name="connsiteX22" fmla="*/ 717896 w 17030978"/>
              <a:gd name="connsiteY22" fmla="*/ 0 h 122429"/>
              <a:gd name="connsiteX23" fmla="*/ 796169 w 17030978"/>
              <a:gd name="connsiteY23" fmla="*/ 32421 h 122429"/>
              <a:gd name="connsiteX24" fmla="*/ 803637 w 17030978"/>
              <a:gd name="connsiteY24" fmla="*/ 43496 h 122429"/>
              <a:gd name="connsiteX25" fmla="*/ 808156 w 17030978"/>
              <a:gd name="connsiteY25" fmla="*/ 40449 h 122429"/>
              <a:gd name="connsiteX26" fmla="*/ 851244 w 17030978"/>
              <a:gd name="connsiteY26" fmla="*/ 31750 h 122429"/>
              <a:gd name="connsiteX27" fmla="*/ 894331 w 17030978"/>
              <a:gd name="connsiteY27" fmla="*/ 40449 h 122429"/>
              <a:gd name="connsiteX28" fmla="*/ 899664 w 17030978"/>
              <a:gd name="connsiteY28" fmla="*/ 44045 h 122429"/>
              <a:gd name="connsiteX29" fmla="*/ 907502 w 17030978"/>
              <a:gd name="connsiteY29" fmla="*/ 32421 h 122429"/>
              <a:gd name="connsiteX30" fmla="*/ 985775 w 17030978"/>
              <a:gd name="connsiteY30" fmla="*/ 0 h 122429"/>
              <a:gd name="connsiteX31" fmla="*/ 1064048 w 17030978"/>
              <a:gd name="connsiteY31" fmla="*/ 32421 h 122429"/>
              <a:gd name="connsiteX32" fmla="*/ 1071515 w 17030978"/>
              <a:gd name="connsiteY32" fmla="*/ 43496 h 122429"/>
              <a:gd name="connsiteX33" fmla="*/ 1076035 w 17030978"/>
              <a:gd name="connsiteY33" fmla="*/ 40449 h 122429"/>
              <a:gd name="connsiteX34" fmla="*/ 1119122 w 17030978"/>
              <a:gd name="connsiteY34" fmla="*/ 31750 h 122429"/>
              <a:gd name="connsiteX35" fmla="*/ 1162210 w 17030978"/>
              <a:gd name="connsiteY35" fmla="*/ 40449 h 122429"/>
              <a:gd name="connsiteX36" fmla="*/ 1167543 w 17030978"/>
              <a:gd name="connsiteY36" fmla="*/ 44045 h 122429"/>
              <a:gd name="connsiteX37" fmla="*/ 1175380 w 17030978"/>
              <a:gd name="connsiteY37" fmla="*/ 32421 h 122429"/>
              <a:gd name="connsiteX38" fmla="*/ 1253655 w 17030978"/>
              <a:gd name="connsiteY38" fmla="*/ 0 h 122429"/>
              <a:gd name="connsiteX39" fmla="*/ 1331927 w 17030978"/>
              <a:gd name="connsiteY39" fmla="*/ 32421 h 122429"/>
              <a:gd name="connsiteX40" fmla="*/ 1339394 w 17030978"/>
              <a:gd name="connsiteY40" fmla="*/ 43496 h 122429"/>
              <a:gd name="connsiteX41" fmla="*/ 1343914 w 17030978"/>
              <a:gd name="connsiteY41" fmla="*/ 40449 h 122429"/>
              <a:gd name="connsiteX42" fmla="*/ 1387001 w 17030978"/>
              <a:gd name="connsiteY42" fmla="*/ 31750 h 122429"/>
              <a:gd name="connsiteX43" fmla="*/ 1430088 w 17030978"/>
              <a:gd name="connsiteY43" fmla="*/ 40449 h 122429"/>
              <a:gd name="connsiteX44" fmla="*/ 1435422 w 17030978"/>
              <a:gd name="connsiteY44" fmla="*/ 44044 h 122429"/>
              <a:gd name="connsiteX45" fmla="*/ 1443258 w 17030978"/>
              <a:gd name="connsiteY45" fmla="*/ 32421 h 122429"/>
              <a:gd name="connsiteX46" fmla="*/ 1521532 w 17030978"/>
              <a:gd name="connsiteY46" fmla="*/ 0 h 122429"/>
              <a:gd name="connsiteX47" fmla="*/ 1599805 w 17030978"/>
              <a:gd name="connsiteY47" fmla="*/ 32421 h 122429"/>
              <a:gd name="connsiteX48" fmla="*/ 1607272 w 17030978"/>
              <a:gd name="connsiteY48" fmla="*/ 43496 h 122429"/>
              <a:gd name="connsiteX49" fmla="*/ 1611791 w 17030978"/>
              <a:gd name="connsiteY49" fmla="*/ 40449 h 122429"/>
              <a:gd name="connsiteX50" fmla="*/ 1654878 w 17030978"/>
              <a:gd name="connsiteY50" fmla="*/ 31750 h 122429"/>
              <a:gd name="connsiteX51" fmla="*/ 1697966 w 17030978"/>
              <a:gd name="connsiteY51" fmla="*/ 40449 h 122429"/>
              <a:gd name="connsiteX52" fmla="*/ 1703299 w 17030978"/>
              <a:gd name="connsiteY52" fmla="*/ 44044 h 122429"/>
              <a:gd name="connsiteX53" fmla="*/ 1711136 w 17030978"/>
              <a:gd name="connsiteY53" fmla="*/ 32421 h 122429"/>
              <a:gd name="connsiteX54" fmla="*/ 1789407 w 17030978"/>
              <a:gd name="connsiteY54" fmla="*/ 0 h 122429"/>
              <a:gd name="connsiteX55" fmla="*/ 1867682 w 17030978"/>
              <a:gd name="connsiteY55" fmla="*/ 32421 h 122429"/>
              <a:gd name="connsiteX56" fmla="*/ 1875149 w 17030978"/>
              <a:gd name="connsiteY56" fmla="*/ 43496 h 122429"/>
              <a:gd name="connsiteX57" fmla="*/ 1879668 w 17030978"/>
              <a:gd name="connsiteY57" fmla="*/ 40449 h 122429"/>
              <a:gd name="connsiteX58" fmla="*/ 1922757 w 17030978"/>
              <a:gd name="connsiteY58" fmla="*/ 31750 h 122429"/>
              <a:gd name="connsiteX59" fmla="*/ 1965843 w 17030978"/>
              <a:gd name="connsiteY59" fmla="*/ 40449 h 122429"/>
              <a:gd name="connsiteX60" fmla="*/ 1971178 w 17030978"/>
              <a:gd name="connsiteY60" fmla="*/ 44045 h 122429"/>
              <a:gd name="connsiteX61" fmla="*/ 1979014 w 17030978"/>
              <a:gd name="connsiteY61" fmla="*/ 32421 h 122429"/>
              <a:gd name="connsiteX62" fmla="*/ 2057287 w 17030978"/>
              <a:gd name="connsiteY62" fmla="*/ 0 h 122429"/>
              <a:gd name="connsiteX63" fmla="*/ 2135560 w 17030978"/>
              <a:gd name="connsiteY63" fmla="*/ 32421 h 122429"/>
              <a:gd name="connsiteX64" fmla="*/ 2143026 w 17030978"/>
              <a:gd name="connsiteY64" fmla="*/ 43496 h 122429"/>
              <a:gd name="connsiteX65" fmla="*/ 2147547 w 17030978"/>
              <a:gd name="connsiteY65" fmla="*/ 40449 h 122429"/>
              <a:gd name="connsiteX66" fmla="*/ 2190635 w 17030978"/>
              <a:gd name="connsiteY66" fmla="*/ 31750 h 122429"/>
              <a:gd name="connsiteX67" fmla="*/ 2233721 w 17030978"/>
              <a:gd name="connsiteY67" fmla="*/ 40449 h 122429"/>
              <a:gd name="connsiteX68" fmla="*/ 2239056 w 17030978"/>
              <a:gd name="connsiteY68" fmla="*/ 44045 h 122429"/>
              <a:gd name="connsiteX69" fmla="*/ 2246892 w 17030978"/>
              <a:gd name="connsiteY69" fmla="*/ 32421 h 122429"/>
              <a:gd name="connsiteX70" fmla="*/ 2325166 w 17030978"/>
              <a:gd name="connsiteY70" fmla="*/ 0 h 122429"/>
              <a:gd name="connsiteX71" fmla="*/ 2403439 w 17030978"/>
              <a:gd name="connsiteY71" fmla="*/ 32421 h 122429"/>
              <a:gd name="connsiteX72" fmla="*/ 2410905 w 17030978"/>
              <a:gd name="connsiteY72" fmla="*/ 43496 h 122429"/>
              <a:gd name="connsiteX73" fmla="*/ 2415425 w 17030978"/>
              <a:gd name="connsiteY73" fmla="*/ 40449 h 122429"/>
              <a:gd name="connsiteX74" fmla="*/ 2458511 w 17030978"/>
              <a:gd name="connsiteY74" fmla="*/ 31750 h 122429"/>
              <a:gd name="connsiteX75" fmla="*/ 2501600 w 17030978"/>
              <a:gd name="connsiteY75" fmla="*/ 40449 h 122429"/>
              <a:gd name="connsiteX76" fmla="*/ 2506933 w 17030978"/>
              <a:gd name="connsiteY76" fmla="*/ 44045 h 122429"/>
              <a:gd name="connsiteX77" fmla="*/ 2514770 w 17030978"/>
              <a:gd name="connsiteY77" fmla="*/ 32421 h 122429"/>
              <a:gd name="connsiteX78" fmla="*/ 2593043 w 17030978"/>
              <a:gd name="connsiteY78" fmla="*/ 0 h 122429"/>
              <a:gd name="connsiteX79" fmla="*/ 2671316 w 17030978"/>
              <a:gd name="connsiteY79" fmla="*/ 32421 h 122429"/>
              <a:gd name="connsiteX80" fmla="*/ 2678783 w 17030978"/>
              <a:gd name="connsiteY80" fmla="*/ 43496 h 122429"/>
              <a:gd name="connsiteX81" fmla="*/ 2683303 w 17030978"/>
              <a:gd name="connsiteY81" fmla="*/ 40449 h 122429"/>
              <a:gd name="connsiteX82" fmla="*/ 2726391 w 17030978"/>
              <a:gd name="connsiteY82" fmla="*/ 31750 h 122429"/>
              <a:gd name="connsiteX83" fmla="*/ 2769478 w 17030978"/>
              <a:gd name="connsiteY83" fmla="*/ 40449 h 122429"/>
              <a:gd name="connsiteX84" fmla="*/ 2774813 w 17030978"/>
              <a:gd name="connsiteY84" fmla="*/ 44045 h 122429"/>
              <a:gd name="connsiteX85" fmla="*/ 2782649 w 17030978"/>
              <a:gd name="connsiteY85" fmla="*/ 32421 h 122429"/>
              <a:gd name="connsiteX86" fmla="*/ 2860922 w 17030978"/>
              <a:gd name="connsiteY86" fmla="*/ 0 h 122429"/>
              <a:gd name="connsiteX87" fmla="*/ 2939195 w 17030978"/>
              <a:gd name="connsiteY87" fmla="*/ 32421 h 122429"/>
              <a:gd name="connsiteX88" fmla="*/ 2946661 w 17030978"/>
              <a:gd name="connsiteY88" fmla="*/ 43496 h 122429"/>
              <a:gd name="connsiteX89" fmla="*/ 2951182 w 17030978"/>
              <a:gd name="connsiteY89" fmla="*/ 40449 h 122429"/>
              <a:gd name="connsiteX90" fmla="*/ 2994269 w 17030978"/>
              <a:gd name="connsiteY90" fmla="*/ 31750 h 122429"/>
              <a:gd name="connsiteX91" fmla="*/ 3037356 w 17030978"/>
              <a:gd name="connsiteY91" fmla="*/ 40449 h 122429"/>
              <a:gd name="connsiteX92" fmla="*/ 3042690 w 17030978"/>
              <a:gd name="connsiteY92" fmla="*/ 44045 h 122429"/>
              <a:gd name="connsiteX93" fmla="*/ 3050527 w 17030978"/>
              <a:gd name="connsiteY93" fmla="*/ 32421 h 122429"/>
              <a:gd name="connsiteX94" fmla="*/ 3128800 w 17030978"/>
              <a:gd name="connsiteY94" fmla="*/ 0 h 122429"/>
              <a:gd name="connsiteX95" fmla="*/ 3207072 w 17030978"/>
              <a:gd name="connsiteY95" fmla="*/ 32421 h 122429"/>
              <a:gd name="connsiteX96" fmla="*/ 3214539 w 17030978"/>
              <a:gd name="connsiteY96" fmla="*/ 43496 h 122429"/>
              <a:gd name="connsiteX97" fmla="*/ 3219059 w 17030978"/>
              <a:gd name="connsiteY97" fmla="*/ 40449 h 122429"/>
              <a:gd name="connsiteX98" fmla="*/ 3262147 w 17030978"/>
              <a:gd name="connsiteY98" fmla="*/ 31750 h 122429"/>
              <a:gd name="connsiteX99" fmla="*/ 3305232 w 17030978"/>
              <a:gd name="connsiteY99" fmla="*/ 40449 h 122429"/>
              <a:gd name="connsiteX100" fmla="*/ 3310564 w 17030978"/>
              <a:gd name="connsiteY100" fmla="*/ 44044 h 122429"/>
              <a:gd name="connsiteX101" fmla="*/ 3318400 w 17030978"/>
              <a:gd name="connsiteY101" fmla="*/ 32421 h 122429"/>
              <a:gd name="connsiteX102" fmla="*/ 3396671 w 17030978"/>
              <a:gd name="connsiteY102" fmla="*/ 0 h 122429"/>
              <a:gd name="connsiteX103" fmla="*/ 3474945 w 17030978"/>
              <a:gd name="connsiteY103" fmla="*/ 32421 h 122429"/>
              <a:gd name="connsiteX104" fmla="*/ 3482412 w 17030978"/>
              <a:gd name="connsiteY104" fmla="*/ 43497 h 122429"/>
              <a:gd name="connsiteX105" fmla="*/ 3486935 w 17030978"/>
              <a:gd name="connsiteY105" fmla="*/ 40449 h 122429"/>
              <a:gd name="connsiteX106" fmla="*/ 3530021 w 17030978"/>
              <a:gd name="connsiteY106" fmla="*/ 31750 h 122429"/>
              <a:gd name="connsiteX107" fmla="*/ 3573110 w 17030978"/>
              <a:gd name="connsiteY107" fmla="*/ 40449 h 122429"/>
              <a:gd name="connsiteX108" fmla="*/ 3578441 w 17030978"/>
              <a:gd name="connsiteY108" fmla="*/ 44043 h 122429"/>
              <a:gd name="connsiteX109" fmla="*/ 3586277 w 17030978"/>
              <a:gd name="connsiteY109" fmla="*/ 32421 h 122429"/>
              <a:gd name="connsiteX110" fmla="*/ 3664549 w 17030978"/>
              <a:gd name="connsiteY110" fmla="*/ 0 h 122429"/>
              <a:gd name="connsiteX111" fmla="*/ 3742823 w 17030978"/>
              <a:gd name="connsiteY111" fmla="*/ 32421 h 122429"/>
              <a:gd name="connsiteX112" fmla="*/ 3750290 w 17030978"/>
              <a:gd name="connsiteY112" fmla="*/ 43497 h 122429"/>
              <a:gd name="connsiteX113" fmla="*/ 3754813 w 17030978"/>
              <a:gd name="connsiteY113" fmla="*/ 40449 h 122429"/>
              <a:gd name="connsiteX114" fmla="*/ 3797899 w 17030978"/>
              <a:gd name="connsiteY114" fmla="*/ 31750 h 122429"/>
              <a:gd name="connsiteX115" fmla="*/ 3840988 w 17030978"/>
              <a:gd name="connsiteY115" fmla="*/ 40449 h 122429"/>
              <a:gd name="connsiteX116" fmla="*/ 3846320 w 17030978"/>
              <a:gd name="connsiteY116" fmla="*/ 44044 h 122429"/>
              <a:gd name="connsiteX117" fmla="*/ 3854155 w 17030978"/>
              <a:gd name="connsiteY117" fmla="*/ 32421 h 122429"/>
              <a:gd name="connsiteX118" fmla="*/ 3932428 w 17030978"/>
              <a:gd name="connsiteY118" fmla="*/ 0 h 122429"/>
              <a:gd name="connsiteX119" fmla="*/ 4010702 w 17030978"/>
              <a:gd name="connsiteY119" fmla="*/ 32421 h 122429"/>
              <a:gd name="connsiteX120" fmla="*/ 4018169 w 17030978"/>
              <a:gd name="connsiteY120" fmla="*/ 43497 h 122429"/>
              <a:gd name="connsiteX121" fmla="*/ 4022691 w 17030978"/>
              <a:gd name="connsiteY121" fmla="*/ 40449 h 122429"/>
              <a:gd name="connsiteX122" fmla="*/ 4065778 w 17030978"/>
              <a:gd name="connsiteY122" fmla="*/ 31750 h 122429"/>
              <a:gd name="connsiteX123" fmla="*/ 4108867 w 17030978"/>
              <a:gd name="connsiteY123" fmla="*/ 40449 h 122429"/>
              <a:gd name="connsiteX124" fmla="*/ 4114198 w 17030978"/>
              <a:gd name="connsiteY124" fmla="*/ 44043 h 122429"/>
              <a:gd name="connsiteX125" fmla="*/ 4122033 w 17030978"/>
              <a:gd name="connsiteY125" fmla="*/ 32421 h 122429"/>
              <a:gd name="connsiteX126" fmla="*/ 4200306 w 17030978"/>
              <a:gd name="connsiteY126" fmla="*/ 0 h 122429"/>
              <a:gd name="connsiteX127" fmla="*/ 4278580 w 17030978"/>
              <a:gd name="connsiteY127" fmla="*/ 32421 h 122429"/>
              <a:gd name="connsiteX128" fmla="*/ 4286047 w 17030978"/>
              <a:gd name="connsiteY128" fmla="*/ 43497 h 122429"/>
              <a:gd name="connsiteX129" fmla="*/ 4290569 w 17030978"/>
              <a:gd name="connsiteY129" fmla="*/ 40449 h 122429"/>
              <a:gd name="connsiteX130" fmla="*/ 4333656 w 17030978"/>
              <a:gd name="connsiteY130" fmla="*/ 31750 h 122429"/>
              <a:gd name="connsiteX131" fmla="*/ 4376745 w 17030978"/>
              <a:gd name="connsiteY131" fmla="*/ 40449 h 122429"/>
              <a:gd name="connsiteX132" fmla="*/ 4382076 w 17030978"/>
              <a:gd name="connsiteY132" fmla="*/ 44043 h 122429"/>
              <a:gd name="connsiteX133" fmla="*/ 4389911 w 17030978"/>
              <a:gd name="connsiteY133" fmla="*/ 32421 h 122429"/>
              <a:gd name="connsiteX134" fmla="*/ 4468184 w 17030978"/>
              <a:gd name="connsiteY134" fmla="*/ 0 h 122429"/>
              <a:gd name="connsiteX135" fmla="*/ 4546458 w 17030978"/>
              <a:gd name="connsiteY135" fmla="*/ 32421 h 122429"/>
              <a:gd name="connsiteX136" fmla="*/ 4553925 w 17030978"/>
              <a:gd name="connsiteY136" fmla="*/ 43497 h 122429"/>
              <a:gd name="connsiteX137" fmla="*/ 4558447 w 17030978"/>
              <a:gd name="connsiteY137" fmla="*/ 40449 h 122429"/>
              <a:gd name="connsiteX138" fmla="*/ 4601534 w 17030978"/>
              <a:gd name="connsiteY138" fmla="*/ 31750 h 122429"/>
              <a:gd name="connsiteX139" fmla="*/ 4644623 w 17030978"/>
              <a:gd name="connsiteY139" fmla="*/ 40449 h 122429"/>
              <a:gd name="connsiteX140" fmla="*/ 4649955 w 17030978"/>
              <a:gd name="connsiteY140" fmla="*/ 44044 h 122429"/>
              <a:gd name="connsiteX141" fmla="*/ 4657790 w 17030978"/>
              <a:gd name="connsiteY141" fmla="*/ 32421 h 122429"/>
              <a:gd name="connsiteX142" fmla="*/ 4736064 w 17030978"/>
              <a:gd name="connsiteY142" fmla="*/ 0 h 122429"/>
              <a:gd name="connsiteX143" fmla="*/ 4814337 w 17030978"/>
              <a:gd name="connsiteY143" fmla="*/ 32421 h 122429"/>
              <a:gd name="connsiteX144" fmla="*/ 4821804 w 17030978"/>
              <a:gd name="connsiteY144" fmla="*/ 43497 h 122429"/>
              <a:gd name="connsiteX145" fmla="*/ 4826326 w 17030978"/>
              <a:gd name="connsiteY145" fmla="*/ 40449 h 122429"/>
              <a:gd name="connsiteX146" fmla="*/ 4869413 w 17030978"/>
              <a:gd name="connsiteY146" fmla="*/ 31750 h 122429"/>
              <a:gd name="connsiteX147" fmla="*/ 4912502 w 17030978"/>
              <a:gd name="connsiteY147" fmla="*/ 40449 h 122429"/>
              <a:gd name="connsiteX148" fmla="*/ 4917833 w 17030978"/>
              <a:gd name="connsiteY148" fmla="*/ 44043 h 122429"/>
              <a:gd name="connsiteX149" fmla="*/ 4925668 w 17030978"/>
              <a:gd name="connsiteY149" fmla="*/ 32421 h 122429"/>
              <a:gd name="connsiteX150" fmla="*/ 5003941 w 17030978"/>
              <a:gd name="connsiteY150" fmla="*/ 0 h 122429"/>
              <a:gd name="connsiteX151" fmla="*/ 5082215 w 17030978"/>
              <a:gd name="connsiteY151" fmla="*/ 32421 h 122429"/>
              <a:gd name="connsiteX152" fmla="*/ 5089682 w 17030978"/>
              <a:gd name="connsiteY152" fmla="*/ 43497 h 122429"/>
              <a:gd name="connsiteX153" fmla="*/ 5094204 w 17030978"/>
              <a:gd name="connsiteY153" fmla="*/ 40449 h 122429"/>
              <a:gd name="connsiteX154" fmla="*/ 5137291 w 17030978"/>
              <a:gd name="connsiteY154" fmla="*/ 31750 h 122429"/>
              <a:gd name="connsiteX155" fmla="*/ 5180380 w 17030978"/>
              <a:gd name="connsiteY155" fmla="*/ 40449 h 122429"/>
              <a:gd name="connsiteX156" fmla="*/ 5185711 w 17030978"/>
              <a:gd name="connsiteY156" fmla="*/ 44043 h 122429"/>
              <a:gd name="connsiteX157" fmla="*/ 5193546 w 17030978"/>
              <a:gd name="connsiteY157" fmla="*/ 32421 h 122429"/>
              <a:gd name="connsiteX158" fmla="*/ 5271819 w 17030978"/>
              <a:gd name="connsiteY158" fmla="*/ 0 h 122429"/>
              <a:gd name="connsiteX159" fmla="*/ 5350093 w 17030978"/>
              <a:gd name="connsiteY159" fmla="*/ 32421 h 122429"/>
              <a:gd name="connsiteX160" fmla="*/ 5357560 w 17030978"/>
              <a:gd name="connsiteY160" fmla="*/ 43497 h 122429"/>
              <a:gd name="connsiteX161" fmla="*/ 5362082 w 17030978"/>
              <a:gd name="connsiteY161" fmla="*/ 40449 h 122429"/>
              <a:gd name="connsiteX162" fmla="*/ 5405169 w 17030978"/>
              <a:gd name="connsiteY162" fmla="*/ 31750 h 122429"/>
              <a:gd name="connsiteX163" fmla="*/ 5448258 w 17030978"/>
              <a:gd name="connsiteY163" fmla="*/ 40449 h 122429"/>
              <a:gd name="connsiteX164" fmla="*/ 5453590 w 17030978"/>
              <a:gd name="connsiteY164" fmla="*/ 44044 h 122429"/>
              <a:gd name="connsiteX165" fmla="*/ 5461425 w 17030978"/>
              <a:gd name="connsiteY165" fmla="*/ 32421 h 122429"/>
              <a:gd name="connsiteX166" fmla="*/ 5539699 w 17030978"/>
              <a:gd name="connsiteY166" fmla="*/ 0 h 122429"/>
              <a:gd name="connsiteX167" fmla="*/ 5617972 w 17030978"/>
              <a:gd name="connsiteY167" fmla="*/ 32421 h 122429"/>
              <a:gd name="connsiteX168" fmla="*/ 5625439 w 17030978"/>
              <a:gd name="connsiteY168" fmla="*/ 43497 h 122429"/>
              <a:gd name="connsiteX169" fmla="*/ 5629961 w 17030978"/>
              <a:gd name="connsiteY169" fmla="*/ 40449 h 122429"/>
              <a:gd name="connsiteX170" fmla="*/ 5673048 w 17030978"/>
              <a:gd name="connsiteY170" fmla="*/ 31750 h 122429"/>
              <a:gd name="connsiteX171" fmla="*/ 5716137 w 17030978"/>
              <a:gd name="connsiteY171" fmla="*/ 40449 h 122429"/>
              <a:gd name="connsiteX172" fmla="*/ 5721468 w 17030978"/>
              <a:gd name="connsiteY172" fmla="*/ 44043 h 122429"/>
              <a:gd name="connsiteX173" fmla="*/ 5729303 w 17030978"/>
              <a:gd name="connsiteY173" fmla="*/ 32421 h 122429"/>
              <a:gd name="connsiteX174" fmla="*/ 5807577 w 17030978"/>
              <a:gd name="connsiteY174" fmla="*/ 0 h 122429"/>
              <a:gd name="connsiteX175" fmla="*/ 5885850 w 17030978"/>
              <a:gd name="connsiteY175" fmla="*/ 32421 h 122429"/>
              <a:gd name="connsiteX176" fmla="*/ 5893317 w 17030978"/>
              <a:gd name="connsiteY176" fmla="*/ 43497 h 122429"/>
              <a:gd name="connsiteX177" fmla="*/ 5897839 w 17030978"/>
              <a:gd name="connsiteY177" fmla="*/ 40449 h 122429"/>
              <a:gd name="connsiteX178" fmla="*/ 5940926 w 17030978"/>
              <a:gd name="connsiteY178" fmla="*/ 31750 h 122429"/>
              <a:gd name="connsiteX179" fmla="*/ 5984015 w 17030978"/>
              <a:gd name="connsiteY179" fmla="*/ 40449 h 122429"/>
              <a:gd name="connsiteX180" fmla="*/ 5989346 w 17030978"/>
              <a:gd name="connsiteY180" fmla="*/ 44043 h 122429"/>
              <a:gd name="connsiteX181" fmla="*/ 5997181 w 17030978"/>
              <a:gd name="connsiteY181" fmla="*/ 32421 h 122429"/>
              <a:gd name="connsiteX182" fmla="*/ 6075455 w 17030978"/>
              <a:gd name="connsiteY182" fmla="*/ 0 h 122429"/>
              <a:gd name="connsiteX183" fmla="*/ 6153728 w 17030978"/>
              <a:gd name="connsiteY183" fmla="*/ 32421 h 122429"/>
              <a:gd name="connsiteX184" fmla="*/ 6161195 w 17030978"/>
              <a:gd name="connsiteY184" fmla="*/ 43497 h 122429"/>
              <a:gd name="connsiteX185" fmla="*/ 6165717 w 17030978"/>
              <a:gd name="connsiteY185" fmla="*/ 40449 h 122429"/>
              <a:gd name="connsiteX186" fmla="*/ 6208804 w 17030978"/>
              <a:gd name="connsiteY186" fmla="*/ 31750 h 122429"/>
              <a:gd name="connsiteX187" fmla="*/ 6251893 w 17030978"/>
              <a:gd name="connsiteY187" fmla="*/ 40449 h 122429"/>
              <a:gd name="connsiteX188" fmla="*/ 6257225 w 17030978"/>
              <a:gd name="connsiteY188" fmla="*/ 44044 h 122429"/>
              <a:gd name="connsiteX189" fmla="*/ 6265060 w 17030978"/>
              <a:gd name="connsiteY189" fmla="*/ 32421 h 122429"/>
              <a:gd name="connsiteX190" fmla="*/ 6343334 w 17030978"/>
              <a:gd name="connsiteY190" fmla="*/ 0 h 122429"/>
              <a:gd name="connsiteX191" fmla="*/ 6421607 w 17030978"/>
              <a:gd name="connsiteY191" fmla="*/ 32421 h 122429"/>
              <a:gd name="connsiteX192" fmla="*/ 6429074 w 17030978"/>
              <a:gd name="connsiteY192" fmla="*/ 43497 h 122429"/>
              <a:gd name="connsiteX193" fmla="*/ 6433596 w 17030978"/>
              <a:gd name="connsiteY193" fmla="*/ 40449 h 122429"/>
              <a:gd name="connsiteX194" fmla="*/ 6476684 w 17030978"/>
              <a:gd name="connsiteY194" fmla="*/ 31750 h 122429"/>
              <a:gd name="connsiteX195" fmla="*/ 6519772 w 17030978"/>
              <a:gd name="connsiteY195" fmla="*/ 40449 h 122429"/>
              <a:gd name="connsiteX196" fmla="*/ 6525103 w 17030978"/>
              <a:gd name="connsiteY196" fmla="*/ 44043 h 122429"/>
              <a:gd name="connsiteX197" fmla="*/ 6532938 w 17030978"/>
              <a:gd name="connsiteY197" fmla="*/ 32421 h 122429"/>
              <a:gd name="connsiteX198" fmla="*/ 6611212 w 17030978"/>
              <a:gd name="connsiteY198" fmla="*/ 0 h 122429"/>
              <a:gd name="connsiteX199" fmla="*/ 6689485 w 17030978"/>
              <a:gd name="connsiteY199" fmla="*/ 32421 h 122429"/>
              <a:gd name="connsiteX200" fmla="*/ 6696952 w 17030978"/>
              <a:gd name="connsiteY200" fmla="*/ 43497 h 122429"/>
              <a:gd name="connsiteX201" fmla="*/ 6701474 w 17030978"/>
              <a:gd name="connsiteY201" fmla="*/ 40449 h 122429"/>
              <a:gd name="connsiteX202" fmla="*/ 6744561 w 17030978"/>
              <a:gd name="connsiteY202" fmla="*/ 31750 h 122429"/>
              <a:gd name="connsiteX203" fmla="*/ 6787650 w 17030978"/>
              <a:gd name="connsiteY203" fmla="*/ 40449 h 122429"/>
              <a:gd name="connsiteX204" fmla="*/ 6792981 w 17030978"/>
              <a:gd name="connsiteY204" fmla="*/ 44043 h 122429"/>
              <a:gd name="connsiteX205" fmla="*/ 6800816 w 17030978"/>
              <a:gd name="connsiteY205" fmla="*/ 32421 h 122429"/>
              <a:gd name="connsiteX206" fmla="*/ 6879090 w 17030978"/>
              <a:gd name="connsiteY206" fmla="*/ 0 h 122429"/>
              <a:gd name="connsiteX207" fmla="*/ 6957363 w 17030978"/>
              <a:gd name="connsiteY207" fmla="*/ 32421 h 122429"/>
              <a:gd name="connsiteX208" fmla="*/ 6964830 w 17030978"/>
              <a:gd name="connsiteY208" fmla="*/ 43497 h 122429"/>
              <a:gd name="connsiteX209" fmla="*/ 6969352 w 17030978"/>
              <a:gd name="connsiteY209" fmla="*/ 40449 h 122429"/>
              <a:gd name="connsiteX210" fmla="*/ 7012439 w 17030978"/>
              <a:gd name="connsiteY210" fmla="*/ 31750 h 122429"/>
              <a:gd name="connsiteX211" fmla="*/ 7055528 w 17030978"/>
              <a:gd name="connsiteY211" fmla="*/ 40449 h 122429"/>
              <a:gd name="connsiteX212" fmla="*/ 7060859 w 17030978"/>
              <a:gd name="connsiteY212" fmla="*/ 44044 h 122429"/>
              <a:gd name="connsiteX213" fmla="*/ 7068695 w 17030978"/>
              <a:gd name="connsiteY213" fmla="*/ 32421 h 122429"/>
              <a:gd name="connsiteX214" fmla="*/ 7146969 w 17030978"/>
              <a:gd name="connsiteY214" fmla="*/ 0 h 122429"/>
              <a:gd name="connsiteX215" fmla="*/ 7225241 w 17030978"/>
              <a:gd name="connsiteY215" fmla="*/ 32421 h 122429"/>
              <a:gd name="connsiteX216" fmla="*/ 7232710 w 17030978"/>
              <a:gd name="connsiteY216" fmla="*/ 43497 h 122429"/>
              <a:gd name="connsiteX217" fmla="*/ 7237231 w 17030978"/>
              <a:gd name="connsiteY217" fmla="*/ 40449 h 122429"/>
              <a:gd name="connsiteX218" fmla="*/ 7280319 w 17030978"/>
              <a:gd name="connsiteY218" fmla="*/ 31750 h 122429"/>
              <a:gd name="connsiteX219" fmla="*/ 7323407 w 17030978"/>
              <a:gd name="connsiteY219" fmla="*/ 40449 h 122429"/>
              <a:gd name="connsiteX220" fmla="*/ 7328737 w 17030978"/>
              <a:gd name="connsiteY220" fmla="*/ 44043 h 122429"/>
              <a:gd name="connsiteX221" fmla="*/ 7336573 w 17030978"/>
              <a:gd name="connsiteY221" fmla="*/ 32421 h 122429"/>
              <a:gd name="connsiteX222" fmla="*/ 7414847 w 17030978"/>
              <a:gd name="connsiteY222" fmla="*/ 0 h 122429"/>
              <a:gd name="connsiteX223" fmla="*/ 7493119 w 17030978"/>
              <a:gd name="connsiteY223" fmla="*/ 32421 h 122429"/>
              <a:gd name="connsiteX224" fmla="*/ 7500587 w 17030978"/>
              <a:gd name="connsiteY224" fmla="*/ 43497 h 122429"/>
              <a:gd name="connsiteX225" fmla="*/ 7505109 w 17030978"/>
              <a:gd name="connsiteY225" fmla="*/ 40449 h 122429"/>
              <a:gd name="connsiteX226" fmla="*/ 7548196 w 17030978"/>
              <a:gd name="connsiteY226" fmla="*/ 31750 h 122429"/>
              <a:gd name="connsiteX227" fmla="*/ 7591283 w 17030978"/>
              <a:gd name="connsiteY227" fmla="*/ 40449 h 122429"/>
              <a:gd name="connsiteX228" fmla="*/ 7596615 w 17030978"/>
              <a:gd name="connsiteY228" fmla="*/ 44043 h 122429"/>
              <a:gd name="connsiteX229" fmla="*/ 7604451 w 17030978"/>
              <a:gd name="connsiteY229" fmla="*/ 32421 h 122429"/>
              <a:gd name="connsiteX230" fmla="*/ 7682724 w 17030978"/>
              <a:gd name="connsiteY230" fmla="*/ 0 h 122429"/>
              <a:gd name="connsiteX231" fmla="*/ 7760997 w 17030978"/>
              <a:gd name="connsiteY231" fmla="*/ 32421 h 122429"/>
              <a:gd name="connsiteX232" fmla="*/ 7768465 w 17030978"/>
              <a:gd name="connsiteY232" fmla="*/ 43497 h 122429"/>
              <a:gd name="connsiteX233" fmla="*/ 7772987 w 17030978"/>
              <a:gd name="connsiteY233" fmla="*/ 40449 h 122429"/>
              <a:gd name="connsiteX234" fmla="*/ 7816074 w 17030978"/>
              <a:gd name="connsiteY234" fmla="*/ 31750 h 122429"/>
              <a:gd name="connsiteX235" fmla="*/ 7859161 w 17030978"/>
              <a:gd name="connsiteY235" fmla="*/ 40449 h 122429"/>
              <a:gd name="connsiteX236" fmla="*/ 7864494 w 17030978"/>
              <a:gd name="connsiteY236" fmla="*/ 44044 h 122429"/>
              <a:gd name="connsiteX237" fmla="*/ 7872330 w 17030978"/>
              <a:gd name="connsiteY237" fmla="*/ 32421 h 122429"/>
              <a:gd name="connsiteX238" fmla="*/ 7950603 w 17030978"/>
              <a:gd name="connsiteY238" fmla="*/ 0 h 122429"/>
              <a:gd name="connsiteX239" fmla="*/ 8028876 w 17030978"/>
              <a:gd name="connsiteY239" fmla="*/ 32421 h 122429"/>
              <a:gd name="connsiteX240" fmla="*/ 8036344 w 17030978"/>
              <a:gd name="connsiteY240" fmla="*/ 43497 h 122429"/>
              <a:gd name="connsiteX241" fmla="*/ 8040866 w 17030978"/>
              <a:gd name="connsiteY241" fmla="*/ 40449 h 122429"/>
              <a:gd name="connsiteX242" fmla="*/ 8083953 w 17030978"/>
              <a:gd name="connsiteY242" fmla="*/ 31750 h 122429"/>
              <a:gd name="connsiteX243" fmla="*/ 8127040 w 17030978"/>
              <a:gd name="connsiteY243" fmla="*/ 40449 h 122429"/>
              <a:gd name="connsiteX244" fmla="*/ 8132366 w 17030978"/>
              <a:gd name="connsiteY244" fmla="*/ 44040 h 122429"/>
              <a:gd name="connsiteX245" fmla="*/ 8140200 w 17030978"/>
              <a:gd name="connsiteY245" fmla="*/ 32421 h 122429"/>
              <a:gd name="connsiteX246" fmla="*/ 8218473 w 17030978"/>
              <a:gd name="connsiteY246" fmla="*/ 0 h 122429"/>
              <a:gd name="connsiteX247" fmla="*/ 8296746 w 17030978"/>
              <a:gd name="connsiteY247" fmla="*/ 32421 h 122429"/>
              <a:gd name="connsiteX248" fmla="*/ 8304214 w 17030978"/>
              <a:gd name="connsiteY248" fmla="*/ 43497 h 122429"/>
              <a:gd name="connsiteX249" fmla="*/ 8308736 w 17030978"/>
              <a:gd name="connsiteY249" fmla="*/ 40449 h 122429"/>
              <a:gd name="connsiteX250" fmla="*/ 8351823 w 17030978"/>
              <a:gd name="connsiteY250" fmla="*/ 31750 h 122429"/>
              <a:gd name="connsiteX251" fmla="*/ 8394911 w 17030978"/>
              <a:gd name="connsiteY251" fmla="*/ 40449 h 122429"/>
              <a:gd name="connsiteX252" fmla="*/ 8400523 w 17030978"/>
              <a:gd name="connsiteY252" fmla="*/ 44233 h 122429"/>
              <a:gd name="connsiteX253" fmla="*/ 8408487 w 17030978"/>
              <a:gd name="connsiteY253" fmla="*/ 32422 h 122429"/>
              <a:gd name="connsiteX254" fmla="*/ 8486760 w 17030978"/>
              <a:gd name="connsiteY254" fmla="*/ 0 h 122429"/>
              <a:gd name="connsiteX255" fmla="*/ 8565033 w 17030978"/>
              <a:gd name="connsiteY255" fmla="*/ 32421 h 122429"/>
              <a:gd name="connsiteX256" fmla="*/ 8572500 w 17030978"/>
              <a:gd name="connsiteY256" fmla="*/ 43496 h 122429"/>
              <a:gd name="connsiteX257" fmla="*/ 8577020 w 17030978"/>
              <a:gd name="connsiteY257" fmla="*/ 40449 h 122429"/>
              <a:gd name="connsiteX258" fmla="*/ 8620107 w 17030978"/>
              <a:gd name="connsiteY258" fmla="*/ 31750 h 122429"/>
              <a:gd name="connsiteX259" fmla="*/ 8663194 w 17030978"/>
              <a:gd name="connsiteY259" fmla="*/ 40449 h 122429"/>
              <a:gd name="connsiteX260" fmla="*/ 8668528 w 17030978"/>
              <a:gd name="connsiteY260" fmla="*/ 44044 h 122429"/>
              <a:gd name="connsiteX261" fmla="*/ 8676365 w 17030978"/>
              <a:gd name="connsiteY261" fmla="*/ 32421 h 122429"/>
              <a:gd name="connsiteX262" fmla="*/ 8754638 w 17030978"/>
              <a:gd name="connsiteY262" fmla="*/ 0 h 122429"/>
              <a:gd name="connsiteX263" fmla="*/ 8832911 w 17030978"/>
              <a:gd name="connsiteY263" fmla="*/ 32421 h 122429"/>
              <a:gd name="connsiteX264" fmla="*/ 8840378 w 17030978"/>
              <a:gd name="connsiteY264" fmla="*/ 43496 h 122429"/>
              <a:gd name="connsiteX265" fmla="*/ 8844898 w 17030978"/>
              <a:gd name="connsiteY265" fmla="*/ 40449 h 122429"/>
              <a:gd name="connsiteX266" fmla="*/ 8887985 w 17030978"/>
              <a:gd name="connsiteY266" fmla="*/ 31750 h 122429"/>
              <a:gd name="connsiteX267" fmla="*/ 8931073 w 17030978"/>
              <a:gd name="connsiteY267" fmla="*/ 40449 h 122429"/>
              <a:gd name="connsiteX268" fmla="*/ 8936406 w 17030978"/>
              <a:gd name="connsiteY268" fmla="*/ 44045 h 122429"/>
              <a:gd name="connsiteX269" fmla="*/ 8944244 w 17030978"/>
              <a:gd name="connsiteY269" fmla="*/ 32421 h 122429"/>
              <a:gd name="connsiteX270" fmla="*/ 9022517 w 17030978"/>
              <a:gd name="connsiteY270" fmla="*/ 0 h 122429"/>
              <a:gd name="connsiteX271" fmla="*/ 9100790 w 17030978"/>
              <a:gd name="connsiteY271" fmla="*/ 32421 h 122429"/>
              <a:gd name="connsiteX272" fmla="*/ 9108257 w 17030978"/>
              <a:gd name="connsiteY272" fmla="*/ 43496 h 122429"/>
              <a:gd name="connsiteX273" fmla="*/ 9112777 w 17030978"/>
              <a:gd name="connsiteY273" fmla="*/ 40449 h 122429"/>
              <a:gd name="connsiteX274" fmla="*/ 9155865 w 17030978"/>
              <a:gd name="connsiteY274" fmla="*/ 31750 h 122429"/>
              <a:gd name="connsiteX275" fmla="*/ 9198952 w 17030978"/>
              <a:gd name="connsiteY275" fmla="*/ 40449 h 122429"/>
              <a:gd name="connsiteX276" fmla="*/ 9204286 w 17030978"/>
              <a:gd name="connsiteY276" fmla="*/ 44045 h 122429"/>
              <a:gd name="connsiteX277" fmla="*/ 9212123 w 17030978"/>
              <a:gd name="connsiteY277" fmla="*/ 32421 h 122429"/>
              <a:gd name="connsiteX278" fmla="*/ 9290396 w 17030978"/>
              <a:gd name="connsiteY278" fmla="*/ 0 h 122429"/>
              <a:gd name="connsiteX279" fmla="*/ 9368669 w 17030978"/>
              <a:gd name="connsiteY279" fmla="*/ 32421 h 122429"/>
              <a:gd name="connsiteX280" fmla="*/ 9376137 w 17030978"/>
              <a:gd name="connsiteY280" fmla="*/ 43496 h 122429"/>
              <a:gd name="connsiteX281" fmla="*/ 9380656 w 17030978"/>
              <a:gd name="connsiteY281" fmla="*/ 40449 h 122429"/>
              <a:gd name="connsiteX282" fmla="*/ 9423744 w 17030978"/>
              <a:gd name="connsiteY282" fmla="*/ 31750 h 122429"/>
              <a:gd name="connsiteX283" fmla="*/ 9466831 w 17030978"/>
              <a:gd name="connsiteY283" fmla="*/ 40449 h 122429"/>
              <a:gd name="connsiteX284" fmla="*/ 9472164 w 17030978"/>
              <a:gd name="connsiteY284" fmla="*/ 44045 h 122429"/>
              <a:gd name="connsiteX285" fmla="*/ 9480002 w 17030978"/>
              <a:gd name="connsiteY285" fmla="*/ 32421 h 122429"/>
              <a:gd name="connsiteX286" fmla="*/ 9558275 w 17030978"/>
              <a:gd name="connsiteY286" fmla="*/ 0 h 122429"/>
              <a:gd name="connsiteX287" fmla="*/ 9636548 w 17030978"/>
              <a:gd name="connsiteY287" fmla="*/ 32421 h 122429"/>
              <a:gd name="connsiteX288" fmla="*/ 9644015 w 17030978"/>
              <a:gd name="connsiteY288" fmla="*/ 43496 h 122429"/>
              <a:gd name="connsiteX289" fmla="*/ 9648535 w 17030978"/>
              <a:gd name="connsiteY289" fmla="*/ 40449 h 122429"/>
              <a:gd name="connsiteX290" fmla="*/ 9691622 w 17030978"/>
              <a:gd name="connsiteY290" fmla="*/ 31750 h 122429"/>
              <a:gd name="connsiteX291" fmla="*/ 9734710 w 17030978"/>
              <a:gd name="connsiteY291" fmla="*/ 40449 h 122429"/>
              <a:gd name="connsiteX292" fmla="*/ 9740043 w 17030978"/>
              <a:gd name="connsiteY292" fmla="*/ 44045 h 122429"/>
              <a:gd name="connsiteX293" fmla="*/ 9747880 w 17030978"/>
              <a:gd name="connsiteY293" fmla="*/ 32421 h 122429"/>
              <a:gd name="connsiteX294" fmla="*/ 9826155 w 17030978"/>
              <a:gd name="connsiteY294" fmla="*/ 0 h 122429"/>
              <a:gd name="connsiteX295" fmla="*/ 9904427 w 17030978"/>
              <a:gd name="connsiteY295" fmla="*/ 32421 h 122429"/>
              <a:gd name="connsiteX296" fmla="*/ 9911894 w 17030978"/>
              <a:gd name="connsiteY296" fmla="*/ 43496 h 122429"/>
              <a:gd name="connsiteX297" fmla="*/ 9916414 w 17030978"/>
              <a:gd name="connsiteY297" fmla="*/ 40449 h 122429"/>
              <a:gd name="connsiteX298" fmla="*/ 9959501 w 17030978"/>
              <a:gd name="connsiteY298" fmla="*/ 31750 h 122429"/>
              <a:gd name="connsiteX299" fmla="*/ 10002588 w 17030978"/>
              <a:gd name="connsiteY299" fmla="*/ 40449 h 122429"/>
              <a:gd name="connsiteX300" fmla="*/ 10007922 w 17030978"/>
              <a:gd name="connsiteY300" fmla="*/ 44044 h 122429"/>
              <a:gd name="connsiteX301" fmla="*/ 10015758 w 17030978"/>
              <a:gd name="connsiteY301" fmla="*/ 32421 h 122429"/>
              <a:gd name="connsiteX302" fmla="*/ 10094032 w 17030978"/>
              <a:gd name="connsiteY302" fmla="*/ 0 h 122429"/>
              <a:gd name="connsiteX303" fmla="*/ 10172305 w 17030978"/>
              <a:gd name="connsiteY303" fmla="*/ 32421 h 122429"/>
              <a:gd name="connsiteX304" fmla="*/ 10179772 w 17030978"/>
              <a:gd name="connsiteY304" fmla="*/ 43496 h 122429"/>
              <a:gd name="connsiteX305" fmla="*/ 10184291 w 17030978"/>
              <a:gd name="connsiteY305" fmla="*/ 40449 h 122429"/>
              <a:gd name="connsiteX306" fmla="*/ 10227378 w 17030978"/>
              <a:gd name="connsiteY306" fmla="*/ 31750 h 122429"/>
              <a:gd name="connsiteX307" fmla="*/ 10270466 w 17030978"/>
              <a:gd name="connsiteY307" fmla="*/ 40449 h 122429"/>
              <a:gd name="connsiteX308" fmla="*/ 10275799 w 17030978"/>
              <a:gd name="connsiteY308" fmla="*/ 44044 h 122429"/>
              <a:gd name="connsiteX309" fmla="*/ 10283636 w 17030978"/>
              <a:gd name="connsiteY309" fmla="*/ 32421 h 122429"/>
              <a:gd name="connsiteX310" fmla="*/ 10361907 w 17030978"/>
              <a:gd name="connsiteY310" fmla="*/ 0 h 122429"/>
              <a:gd name="connsiteX311" fmla="*/ 10440182 w 17030978"/>
              <a:gd name="connsiteY311" fmla="*/ 32421 h 122429"/>
              <a:gd name="connsiteX312" fmla="*/ 10447649 w 17030978"/>
              <a:gd name="connsiteY312" fmla="*/ 43496 h 122429"/>
              <a:gd name="connsiteX313" fmla="*/ 10452168 w 17030978"/>
              <a:gd name="connsiteY313" fmla="*/ 40449 h 122429"/>
              <a:gd name="connsiteX314" fmla="*/ 10495257 w 17030978"/>
              <a:gd name="connsiteY314" fmla="*/ 31750 h 122429"/>
              <a:gd name="connsiteX315" fmla="*/ 10538343 w 17030978"/>
              <a:gd name="connsiteY315" fmla="*/ 40449 h 122429"/>
              <a:gd name="connsiteX316" fmla="*/ 10543678 w 17030978"/>
              <a:gd name="connsiteY316" fmla="*/ 44045 h 122429"/>
              <a:gd name="connsiteX317" fmla="*/ 10551514 w 17030978"/>
              <a:gd name="connsiteY317" fmla="*/ 32421 h 122429"/>
              <a:gd name="connsiteX318" fmla="*/ 10629787 w 17030978"/>
              <a:gd name="connsiteY318" fmla="*/ 0 h 122429"/>
              <a:gd name="connsiteX319" fmla="*/ 10708060 w 17030978"/>
              <a:gd name="connsiteY319" fmla="*/ 32421 h 122429"/>
              <a:gd name="connsiteX320" fmla="*/ 10715526 w 17030978"/>
              <a:gd name="connsiteY320" fmla="*/ 43496 h 122429"/>
              <a:gd name="connsiteX321" fmla="*/ 10720047 w 17030978"/>
              <a:gd name="connsiteY321" fmla="*/ 40449 h 122429"/>
              <a:gd name="connsiteX322" fmla="*/ 10763135 w 17030978"/>
              <a:gd name="connsiteY322" fmla="*/ 31750 h 122429"/>
              <a:gd name="connsiteX323" fmla="*/ 10806221 w 17030978"/>
              <a:gd name="connsiteY323" fmla="*/ 40449 h 122429"/>
              <a:gd name="connsiteX324" fmla="*/ 10811556 w 17030978"/>
              <a:gd name="connsiteY324" fmla="*/ 44045 h 122429"/>
              <a:gd name="connsiteX325" fmla="*/ 10819392 w 17030978"/>
              <a:gd name="connsiteY325" fmla="*/ 32421 h 122429"/>
              <a:gd name="connsiteX326" fmla="*/ 10897666 w 17030978"/>
              <a:gd name="connsiteY326" fmla="*/ 0 h 122429"/>
              <a:gd name="connsiteX327" fmla="*/ 10975939 w 17030978"/>
              <a:gd name="connsiteY327" fmla="*/ 32421 h 122429"/>
              <a:gd name="connsiteX328" fmla="*/ 10983405 w 17030978"/>
              <a:gd name="connsiteY328" fmla="*/ 43496 h 122429"/>
              <a:gd name="connsiteX329" fmla="*/ 10987925 w 17030978"/>
              <a:gd name="connsiteY329" fmla="*/ 40449 h 122429"/>
              <a:gd name="connsiteX330" fmla="*/ 11031011 w 17030978"/>
              <a:gd name="connsiteY330" fmla="*/ 31750 h 122429"/>
              <a:gd name="connsiteX331" fmla="*/ 11074100 w 17030978"/>
              <a:gd name="connsiteY331" fmla="*/ 40449 h 122429"/>
              <a:gd name="connsiteX332" fmla="*/ 11079433 w 17030978"/>
              <a:gd name="connsiteY332" fmla="*/ 44045 h 122429"/>
              <a:gd name="connsiteX333" fmla="*/ 11087270 w 17030978"/>
              <a:gd name="connsiteY333" fmla="*/ 32421 h 122429"/>
              <a:gd name="connsiteX334" fmla="*/ 11165543 w 17030978"/>
              <a:gd name="connsiteY334" fmla="*/ 0 h 122429"/>
              <a:gd name="connsiteX335" fmla="*/ 11243816 w 17030978"/>
              <a:gd name="connsiteY335" fmla="*/ 32421 h 122429"/>
              <a:gd name="connsiteX336" fmla="*/ 11251283 w 17030978"/>
              <a:gd name="connsiteY336" fmla="*/ 43496 h 122429"/>
              <a:gd name="connsiteX337" fmla="*/ 11255803 w 17030978"/>
              <a:gd name="connsiteY337" fmla="*/ 40449 h 122429"/>
              <a:gd name="connsiteX338" fmla="*/ 11298891 w 17030978"/>
              <a:gd name="connsiteY338" fmla="*/ 31750 h 122429"/>
              <a:gd name="connsiteX339" fmla="*/ 11341978 w 17030978"/>
              <a:gd name="connsiteY339" fmla="*/ 40449 h 122429"/>
              <a:gd name="connsiteX340" fmla="*/ 11347313 w 17030978"/>
              <a:gd name="connsiteY340" fmla="*/ 44045 h 122429"/>
              <a:gd name="connsiteX341" fmla="*/ 11355149 w 17030978"/>
              <a:gd name="connsiteY341" fmla="*/ 32421 h 122429"/>
              <a:gd name="connsiteX342" fmla="*/ 11433422 w 17030978"/>
              <a:gd name="connsiteY342" fmla="*/ 0 h 122429"/>
              <a:gd name="connsiteX343" fmla="*/ 11511695 w 17030978"/>
              <a:gd name="connsiteY343" fmla="*/ 32421 h 122429"/>
              <a:gd name="connsiteX344" fmla="*/ 11519161 w 17030978"/>
              <a:gd name="connsiteY344" fmla="*/ 43496 h 122429"/>
              <a:gd name="connsiteX345" fmla="*/ 11523682 w 17030978"/>
              <a:gd name="connsiteY345" fmla="*/ 40449 h 122429"/>
              <a:gd name="connsiteX346" fmla="*/ 11566769 w 17030978"/>
              <a:gd name="connsiteY346" fmla="*/ 31750 h 122429"/>
              <a:gd name="connsiteX347" fmla="*/ 11609856 w 17030978"/>
              <a:gd name="connsiteY347" fmla="*/ 40449 h 122429"/>
              <a:gd name="connsiteX348" fmla="*/ 11615190 w 17030978"/>
              <a:gd name="connsiteY348" fmla="*/ 44045 h 122429"/>
              <a:gd name="connsiteX349" fmla="*/ 11623027 w 17030978"/>
              <a:gd name="connsiteY349" fmla="*/ 32421 h 122429"/>
              <a:gd name="connsiteX350" fmla="*/ 11701300 w 17030978"/>
              <a:gd name="connsiteY350" fmla="*/ 0 h 122429"/>
              <a:gd name="connsiteX351" fmla="*/ 11779572 w 17030978"/>
              <a:gd name="connsiteY351" fmla="*/ 32421 h 122429"/>
              <a:gd name="connsiteX352" fmla="*/ 11787039 w 17030978"/>
              <a:gd name="connsiteY352" fmla="*/ 43496 h 122429"/>
              <a:gd name="connsiteX353" fmla="*/ 11791559 w 17030978"/>
              <a:gd name="connsiteY353" fmla="*/ 40449 h 122429"/>
              <a:gd name="connsiteX354" fmla="*/ 11834647 w 17030978"/>
              <a:gd name="connsiteY354" fmla="*/ 31750 h 122429"/>
              <a:gd name="connsiteX355" fmla="*/ 11877731 w 17030978"/>
              <a:gd name="connsiteY355" fmla="*/ 40449 h 122429"/>
              <a:gd name="connsiteX356" fmla="*/ 11883063 w 17030978"/>
              <a:gd name="connsiteY356" fmla="*/ 44044 h 122429"/>
              <a:gd name="connsiteX357" fmla="*/ 11890900 w 17030978"/>
              <a:gd name="connsiteY357" fmla="*/ 32421 h 122429"/>
              <a:gd name="connsiteX358" fmla="*/ 11969171 w 17030978"/>
              <a:gd name="connsiteY358" fmla="*/ 0 h 122429"/>
              <a:gd name="connsiteX359" fmla="*/ 12047444 w 17030978"/>
              <a:gd name="connsiteY359" fmla="*/ 32421 h 122429"/>
              <a:gd name="connsiteX360" fmla="*/ 12054912 w 17030978"/>
              <a:gd name="connsiteY360" fmla="*/ 43497 h 122429"/>
              <a:gd name="connsiteX361" fmla="*/ 12059434 w 17030978"/>
              <a:gd name="connsiteY361" fmla="*/ 40449 h 122429"/>
              <a:gd name="connsiteX362" fmla="*/ 12102521 w 17030978"/>
              <a:gd name="connsiteY362" fmla="*/ 31750 h 122429"/>
              <a:gd name="connsiteX363" fmla="*/ 12145609 w 17030978"/>
              <a:gd name="connsiteY363" fmla="*/ 40449 h 122429"/>
              <a:gd name="connsiteX364" fmla="*/ 12150940 w 17030978"/>
              <a:gd name="connsiteY364" fmla="*/ 44043 h 122429"/>
              <a:gd name="connsiteX365" fmla="*/ 12158776 w 17030978"/>
              <a:gd name="connsiteY365" fmla="*/ 32421 h 122429"/>
              <a:gd name="connsiteX366" fmla="*/ 12237049 w 17030978"/>
              <a:gd name="connsiteY366" fmla="*/ 0 h 122429"/>
              <a:gd name="connsiteX367" fmla="*/ 12315322 w 17030978"/>
              <a:gd name="connsiteY367" fmla="*/ 32421 h 122429"/>
              <a:gd name="connsiteX368" fmla="*/ 12322790 w 17030978"/>
              <a:gd name="connsiteY368" fmla="*/ 43497 h 122429"/>
              <a:gd name="connsiteX369" fmla="*/ 12327312 w 17030978"/>
              <a:gd name="connsiteY369" fmla="*/ 40449 h 122429"/>
              <a:gd name="connsiteX370" fmla="*/ 12370399 w 17030978"/>
              <a:gd name="connsiteY370" fmla="*/ 31750 h 122429"/>
              <a:gd name="connsiteX371" fmla="*/ 12413487 w 17030978"/>
              <a:gd name="connsiteY371" fmla="*/ 40449 h 122429"/>
              <a:gd name="connsiteX372" fmla="*/ 12418819 w 17030978"/>
              <a:gd name="connsiteY372" fmla="*/ 44044 h 122429"/>
              <a:gd name="connsiteX373" fmla="*/ 12426655 w 17030978"/>
              <a:gd name="connsiteY373" fmla="*/ 32421 h 122429"/>
              <a:gd name="connsiteX374" fmla="*/ 12504928 w 17030978"/>
              <a:gd name="connsiteY374" fmla="*/ 0 h 122429"/>
              <a:gd name="connsiteX375" fmla="*/ 12583201 w 17030978"/>
              <a:gd name="connsiteY375" fmla="*/ 32421 h 122429"/>
              <a:gd name="connsiteX376" fmla="*/ 12590669 w 17030978"/>
              <a:gd name="connsiteY376" fmla="*/ 43497 h 122429"/>
              <a:gd name="connsiteX377" fmla="*/ 12595191 w 17030978"/>
              <a:gd name="connsiteY377" fmla="*/ 40449 h 122429"/>
              <a:gd name="connsiteX378" fmla="*/ 12638278 w 17030978"/>
              <a:gd name="connsiteY378" fmla="*/ 31750 h 122429"/>
              <a:gd name="connsiteX379" fmla="*/ 12681366 w 17030978"/>
              <a:gd name="connsiteY379" fmla="*/ 40449 h 122429"/>
              <a:gd name="connsiteX380" fmla="*/ 12686697 w 17030978"/>
              <a:gd name="connsiteY380" fmla="*/ 44043 h 122429"/>
              <a:gd name="connsiteX381" fmla="*/ 12694533 w 17030978"/>
              <a:gd name="connsiteY381" fmla="*/ 32421 h 122429"/>
              <a:gd name="connsiteX382" fmla="*/ 12772806 w 17030978"/>
              <a:gd name="connsiteY382" fmla="*/ 0 h 122429"/>
              <a:gd name="connsiteX383" fmla="*/ 12851079 w 17030978"/>
              <a:gd name="connsiteY383" fmla="*/ 32421 h 122429"/>
              <a:gd name="connsiteX384" fmla="*/ 12858547 w 17030978"/>
              <a:gd name="connsiteY384" fmla="*/ 43497 h 122429"/>
              <a:gd name="connsiteX385" fmla="*/ 12863069 w 17030978"/>
              <a:gd name="connsiteY385" fmla="*/ 40449 h 122429"/>
              <a:gd name="connsiteX386" fmla="*/ 12906156 w 17030978"/>
              <a:gd name="connsiteY386" fmla="*/ 31750 h 122429"/>
              <a:gd name="connsiteX387" fmla="*/ 12949244 w 17030978"/>
              <a:gd name="connsiteY387" fmla="*/ 40449 h 122429"/>
              <a:gd name="connsiteX388" fmla="*/ 12954575 w 17030978"/>
              <a:gd name="connsiteY388" fmla="*/ 44043 h 122429"/>
              <a:gd name="connsiteX389" fmla="*/ 12962411 w 17030978"/>
              <a:gd name="connsiteY389" fmla="*/ 32421 h 122429"/>
              <a:gd name="connsiteX390" fmla="*/ 13040684 w 17030978"/>
              <a:gd name="connsiteY390" fmla="*/ 0 h 122429"/>
              <a:gd name="connsiteX391" fmla="*/ 13118957 w 17030978"/>
              <a:gd name="connsiteY391" fmla="*/ 32421 h 122429"/>
              <a:gd name="connsiteX392" fmla="*/ 13126425 w 17030978"/>
              <a:gd name="connsiteY392" fmla="*/ 43497 h 122429"/>
              <a:gd name="connsiteX393" fmla="*/ 13130947 w 17030978"/>
              <a:gd name="connsiteY393" fmla="*/ 40449 h 122429"/>
              <a:gd name="connsiteX394" fmla="*/ 13174034 w 17030978"/>
              <a:gd name="connsiteY394" fmla="*/ 31750 h 122429"/>
              <a:gd name="connsiteX395" fmla="*/ 13217122 w 17030978"/>
              <a:gd name="connsiteY395" fmla="*/ 40449 h 122429"/>
              <a:gd name="connsiteX396" fmla="*/ 13222454 w 17030978"/>
              <a:gd name="connsiteY396" fmla="*/ 44044 h 122429"/>
              <a:gd name="connsiteX397" fmla="*/ 13230290 w 17030978"/>
              <a:gd name="connsiteY397" fmla="*/ 32421 h 122429"/>
              <a:gd name="connsiteX398" fmla="*/ 13308563 w 17030978"/>
              <a:gd name="connsiteY398" fmla="*/ 0 h 122429"/>
              <a:gd name="connsiteX399" fmla="*/ 13386836 w 17030978"/>
              <a:gd name="connsiteY399" fmla="*/ 32421 h 122429"/>
              <a:gd name="connsiteX400" fmla="*/ 13394304 w 17030978"/>
              <a:gd name="connsiteY400" fmla="*/ 43497 h 122429"/>
              <a:gd name="connsiteX401" fmla="*/ 13398826 w 17030978"/>
              <a:gd name="connsiteY401" fmla="*/ 40449 h 122429"/>
              <a:gd name="connsiteX402" fmla="*/ 13441913 w 17030978"/>
              <a:gd name="connsiteY402" fmla="*/ 31750 h 122429"/>
              <a:gd name="connsiteX403" fmla="*/ 13485001 w 17030978"/>
              <a:gd name="connsiteY403" fmla="*/ 40449 h 122429"/>
              <a:gd name="connsiteX404" fmla="*/ 13490332 w 17030978"/>
              <a:gd name="connsiteY404" fmla="*/ 44043 h 122429"/>
              <a:gd name="connsiteX405" fmla="*/ 13498168 w 17030978"/>
              <a:gd name="connsiteY405" fmla="*/ 32421 h 122429"/>
              <a:gd name="connsiteX406" fmla="*/ 13576441 w 17030978"/>
              <a:gd name="connsiteY406" fmla="*/ 0 h 122429"/>
              <a:gd name="connsiteX407" fmla="*/ 13654714 w 17030978"/>
              <a:gd name="connsiteY407" fmla="*/ 32421 h 122429"/>
              <a:gd name="connsiteX408" fmla="*/ 13662182 w 17030978"/>
              <a:gd name="connsiteY408" fmla="*/ 43497 h 122429"/>
              <a:gd name="connsiteX409" fmla="*/ 13666704 w 17030978"/>
              <a:gd name="connsiteY409" fmla="*/ 40449 h 122429"/>
              <a:gd name="connsiteX410" fmla="*/ 13709791 w 17030978"/>
              <a:gd name="connsiteY410" fmla="*/ 31750 h 122429"/>
              <a:gd name="connsiteX411" fmla="*/ 13752879 w 17030978"/>
              <a:gd name="connsiteY411" fmla="*/ 40449 h 122429"/>
              <a:gd name="connsiteX412" fmla="*/ 13758210 w 17030978"/>
              <a:gd name="connsiteY412" fmla="*/ 44043 h 122429"/>
              <a:gd name="connsiteX413" fmla="*/ 13766046 w 17030978"/>
              <a:gd name="connsiteY413" fmla="*/ 32421 h 122429"/>
              <a:gd name="connsiteX414" fmla="*/ 13844319 w 17030978"/>
              <a:gd name="connsiteY414" fmla="*/ 0 h 122429"/>
              <a:gd name="connsiteX415" fmla="*/ 13922592 w 17030978"/>
              <a:gd name="connsiteY415" fmla="*/ 32421 h 122429"/>
              <a:gd name="connsiteX416" fmla="*/ 13930060 w 17030978"/>
              <a:gd name="connsiteY416" fmla="*/ 43497 h 122429"/>
              <a:gd name="connsiteX417" fmla="*/ 13934582 w 17030978"/>
              <a:gd name="connsiteY417" fmla="*/ 40449 h 122429"/>
              <a:gd name="connsiteX418" fmla="*/ 13977669 w 17030978"/>
              <a:gd name="connsiteY418" fmla="*/ 31750 h 122429"/>
              <a:gd name="connsiteX419" fmla="*/ 14020757 w 17030978"/>
              <a:gd name="connsiteY419" fmla="*/ 40449 h 122429"/>
              <a:gd name="connsiteX420" fmla="*/ 14026089 w 17030978"/>
              <a:gd name="connsiteY420" fmla="*/ 44044 h 122429"/>
              <a:gd name="connsiteX421" fmla="*/ 14033925 w 17030978"/>
              <a:gd name="connsiteY421" fmla="*/ 32421 h 122429"/>
              <a:gd name="connsiteX422" fmla="*/ 14112198 w 17030978"/>
              <a:gd name="connsiteY422" fmla="*/ 0 h 122429"/>
              <a:gd name="connsiteX423" fmla="*/ 14190471 w 17030978"/>
              <a:gd name="connsiteY423" fmla="*/ 32421 h 122429"/>
              <a:gd name="connsiteX424" fmla="*/ 14197939 w 17030978"/>
              <a:gd name="connsiteY424" fmla="*/ 43497 h 122429"/>
              <a:gd name="connsiteX425" fmla="*/ 14202461 w 17030978"/>
              <a:gd name="connsiteY425" fmla="*/ 40449 h 122429"/>
              <a:gd name="connsiteX426" fmla="*/ 14245548 w 17030978"/>
              <a:gd name="connsiteY426" fmla="*/ 31750 h 122429"/>
              <a:gd name="connsiteX427" fmla="*/ 14288636 w 17030978"/>
              <a:gd name="connsiteY427" fmla="*/ 40449 h 122429"/>
              <a:gd name="connsiteX428" fmla="*/ 14293967 w 17030978"/>
              <a:gd name="connsiteY428" fmla="*/ 44043 h 122429"/>
              <a:gd name="connsiteX429" fmla="*/ 14301803 w 17030978"/>
              <a:gd name="connsiteY429" fmla="*/ 32421 h 122429"/>
              <a:gd name="connsiteX430" fmla="*/ 14380076 w 17030978"/>
              <a:gd name="connsiteY430" fmla="*/ 0 h 122429"/>
              <a:gd name="connsiteX431" fmla="*/ 14458349 w 17030978"/>
              <a:gd name="connsiteY431" fmla="*/ 32421 h 122429"/>
              <a:gd name="connsiteX432" fmla="*/ 14465817 w 17030978"/>
              <a:gd name="connsiteY432" fmla="*/ 43497 h 122429"/>
              <a:gd name="connsiteX433" fmla="*/ 14470339 w 17030978"/>
              <a:gd name="connsiteY433" fmla="*/ 40449 h 122429"/>
              <a:gd name="connsiteX434" fmla="*/ 14513426 w 17030978"/>
              <a:gd name="connsiteY434" fmla="*/ 31750 h 122429"/>
              <a:gd name="connsiteX435" fmla="*/ 14556514 w 17030978"/>
              <a:gd name="connsiteY435" fmla="*/ 40449 h 122429"/>
              <a:gd name="connsiteX436" fmla="*/ 14561845 w 17030978"/>
              <a:gd name="connsiteY436" fmla="*/ 44043 h 122429"/>
              <a:gd name="connsiteX437" fmla="*/ 14569681 w 17030978"/>
              <a:gd name="connsiteY437" fmla="*/ 32421 h 122429"/>
              <a:gd name="connsiteX438" fmla="*/ 14647954 w 17030978"/>
              <a:gd name="connsiteY438" fmla="*/ 0 h 122429"/>
              <a:gd name="connsiteX439" fmla="*/ 14726227 w 17030978"/>
              <a:gd name="connsiteY439" fmla="*/ 32421 h 122429"/>
              <a:gd name="connsiteX440" fmla="*/ 14733695 w 17030978"/>
              <a:gd name="connsiteY440" fmla="*/ 43497 h 122429"/>
              <a:gd name="connsiteX441" fmla="*/ 14738217 w 17030978"/>
              <a:gd name="connsiteY441" fmla="*/ 40449 h 122429"/>
              <a:gd name="connsiteX442" fmla="*/ 14781304 w 17030978"/>
              <a:gd name="connsiteY442" fmla="*/ 31750 h 122429"/>
              <a:gd name="connsiteX443" fmla="*/ 14824392 w 17030978"/>
              <a:gd name="connsiteY443" fmla="*/ 40449 h 122429"/>
              <a:gd name="connsiteX444" fmla="*/ 14829724 w 17030978"/>
              <a:gd name="connsiteY444" fmla="*/ 44044 h 122429"/>
              <a:gd name="connsiteX445" fmla="*/ 14837560 w 17030978"/>
              <a:gd name="connsiteY445" fmla="*/ 32421 h 122429"/>
              <a:gd name="connsiteX446" fmla="*/ 14915833 w 17030978"/>
              <a:gd name="connsiteY446" fmla="*/ 0 h 122429"/>
              <a:gd name="connsiteX447" fmla="*/ 14994106 w 17030978"/>
              <a:gd name="connsiteY447" fmla="*/ 32421 h 122429"/>
              <a:gd name="connsiteX448" fmla="*/ 15001574 w 17030978"/>
              <a:gd name="connsiteY448" fmla="*/ 43497 h 122429"/>
              <a:gd name="connsiteX449" fmla="*/ 15006096 w 17030978"/>
              <a:gd name="connsiteY449" fmla="*/ 40449 h 122429"/>
              <a:gd name="connsiteX450" fmla="*/ 15049183 w 17030978"/>
              <a:gd name="connsiteY450" fmla="*/ 31750 h 122429"/>
              <a:gd name="connsiteX451" fmla="*/ 15092271 w 17030978"/>
              <a:gd name="connsiteY451" fmla="*/ 40449 h 122429"/>
              <a:gd name="connsiteX452" fmla="*/ 15097602 w 17030978"/>
              <a:gd name="connsiteY452" fmla="*/ 44043 h 122429"/>
              <a:gd name="connsiteX453" fmla="*/ 15105438 w 17030978"/>
              <a:gd name="connsiteY453" fmla="*/ 32421 h 122429"/>
              <a:gd name="connsiteX454" fmla="*/ 15183711 w 17030978"/>
              <a:gd name="connsiteY454" fmla="*/ 0 h 122429"/>
              <a:gd name="connsiteX455" fmla="*/ 15261984 w 17030978"/>
              <a:gd name="connsiteY455" fmla="*/ 32421 h 122429"/>
              <a:gd name="connsiteX456" fmla="*/ 15269452 w 17030978"/>
              <a:gd name="connsiteY456" fmla="*/ 43497 h 122429"/>
              <a:gd name="connsiteX457" fmla="*/ 15273974 w 17030978"/>
              <a:gd name="connsiteY457" fmla="*/ 40449 h 122429"/>
              <a:gd name="connsiteX458" fmla="*/ 15317061 w 17030978"/>
              <a:gd name="connsiteY458" fmla="*/ 31750 h 122429"/>
              <a:gd name="connsiteX459" fmla="*/ 15360149 w 17030978"/>
              <a:gd name="connsiteY459" fmla="*/ 40449 h 122429"/>
              <a:gd name="connsiteX460" fmla="*/ 15365480 w 17030978"/>
              <a:gd name="connsiteY460" fmla="*/ 44043 h 122429"/>
              <a:gd name="connsiteX461" fmla="*/ 15373316 w 17030978"/>
              <a:gd name="connsiteY461" fmla="*/ 32421 h 122429"/>
              <a:gd name="connsiteX462" fmla="*/ 15451589 w 17030978"/>
              <a:gd name="connsiteY462" fmla="*/ 0 h 122429"/>
              <a:gd name="connsiteX463" fmla="*/ 15529862 w 17030978"/>
              <a:gd name="connsiteY463" fmla="*/ 32421 h 122429"/>
              <a:gd name="connsiteX464" fmla="*/ 15537330 w 17030978"/>
              <a:gd name="connsiteY464" fmla="*/ 43497 h 122429"/>
              <a:gd name="connsiteX465" fmla="*/ 15541852 w 17030978"/>
              <a:gd name="connsiteY465" fmla="*/ 40449 h 122429"/>
              <a:gd name="connsiteX466" fmla="*/ 15584939 w 17030978"/>
              <a:gd name="connsiteY466" fmla="*/ 31750 h 122429"/>
              <a:gd name="connsiteX467" fmla="*/ 15628027 w 17030978"/>
              <a:gd name="connsiteY467" fmla="*/ 40449 h 122429"/>
              <a:gd name="connsiteX468" fmla="*/ 15633359 w 17030978"/>
              <a:gd name="connsiteY468" fmla="*/ 44044 h 122429"/>
              <a:gd name="connsiteX469" fmla="*/ 15641195 w 17030978"/>
              <a:gd name="connsiteY469" fmla="*/ 32421 h 122429"/>
              <a:gd name="connsiteX470" fmla="*/ 15719468 w 17030978"/>
              <a:gd name="connsiteY470" fmla="*/ 0 h 122429"/>
              <a:gd name="connsiteX471" fmla="*/ 15797741 w 17030978"/>
              <a:gd name="connsiteY471" fmla="*/ 32421 h 122429"/>
              <a:gd name="connsiteX472" fmla="*/ 15805209 w 17030978"/>
              <a:gd name="connsiteY472" fmla="*/ 43497 h 122429"/>
              <a:gd name="connsiteX473" fmla="*/ 15809731 w 17030978"/>
              <a:gd name="connsiteY473" fmla="*/ 40449 h 122429"/>
              <a:gd name="connsiteX474" fmla="*/ 15852818 w 17030978"/>
              <a:gd name="connsiteY474" fmla="*/ 31750 h 122429"/>
              <a:gd name="connsiteX475" fmla="*/ 15895906 w 17030978"/>
              <a:gd name="connsiteY475" fmla="*/ 40449 h 122429"/>
              <a:gd name="connsiteX476" fmla="*/ 15901238 w 17030978"/>
              <a:gd name="connsiteY476" fmla="*/ 44043 h 122429"/>
              <a:gd name="connsiteX477" fmla="*/ 15909074 w 17030978"/>
              <a:gd name="connsiteY477" fmla="*/ 32421 h 122429"/>
              <a:gd name="connsiteX478" fmla="*/ 15987346 w 17030978"/>
              <a:gd name="connsiteY478" fmla="*/ 0 h 122429"/>
              <a:gd name="connsiteX479" fmla="*/ 16065618 w 17030978"/>
              <a:gd name="connsiteY479" fmla="*/ 32421 h 122429"/>
              <a:gd name="connsiteX480" fmla="*/ 16073086 w 17030978"/>
              <a:gd name="connsiteY480" fmla="*/ 43497 h 122429"/>
              <a:gd name="connsiteX481" fmla="*/ 16077610 w 17030978"/>
              <a:gd name="connsiteY481" fmla="*/ 40449 h 122429"/>
              <a:gd name="connsiteX482" fmla="*/ 16120698 w 17030978"/>
              <a:gd name="connsiteY482" fmla="*/ 31750 h 122429"/>
              <a:gd name="connsiteX483" fmla="*/ 16163782 w 17030978"/>
              <a:gd name="connsiteY483" fmla="*/ 40449 h 122429"/>
              <a:gd name="connsiteX484" fmla="*/ 16169114 w 17030978"/>
              <a:gd name="connsiteY484" fmla="*/ 44043 h 122429"/>
              <a:gd name="connsiteX485" fmla="*/ 16176950 w 17030978"/>
              <a:gd name="connsiteY485" fmla="*/ 32421 h 122429"/>
              <a:gd name="connsiteX486" fmla="*/ 16255226 w 17030978"/>
              <a:gd name="connsiteY486" fmla="*/ 0 h 122429"/>
              <a:gd name="connsiteX487" fmla="*/ 16333498 w 17030978"/>
              <a:gd name="connsiteY487" fmla="*/ 32421 h 122429"/>
              <a:gd name="connsiteX488" fmla="*/ 16340966 w 17030978"/>
              <a:gd name="connsiteY488" fmla="*/ 43497 h 122429"/>
              <a:gd name="connsiteX489" fmla="*/ 16345486 w 17030978"/>
              <a:gd name="connsiteY489" fmla="*/ 40449 h 122429"/>
              <a:gd name="connsiteX490" fmla="*/ 16388574 w 17030978"/>
              <a:gd name="connsiteY490" fmla="*/ 31750 h 122429"/>
              <a:gd name="connsiteX491" fmla="*/ 16431662 w 17030978"/>
              <a:gd name="connsiteY491" fmla="*/ 40449 h 122429"/>
              <a:gd name="connsiteX492" fmla="*/ 16436994 w 17030978"/>
              <a:gd name="connsiteY492" fmla="*/ 44044 h 122429"/>
              <a:gd name="connsiteX493" fmla="*/ 16444830 w 17030978"/>
              <a:gd name="connsiteY493" fmla="*/ 32421 h 122429"/>
              <a:gd name="connsiteX494" fmla="*/ 16523102 w 17030978"/>
              <a:gd name="connsiteY494" fmla="*/ 0 h 122429"/>
              <a:gd name="connsiteX495" fmla="*/ 16601378 w 17030978"/>
              <a:gd name="connsiteY495" fmla="*/ 32421 h 122429"/>
              <a:gd name="connsiteX496" fmla="*/ 16608846 w 17030978"/>
              <a:gd name="connsiteY496" fmla="*/ 43497 h 122429"/>
              <a:gd name="connsiteX497" fmla="*/ 16613366 w 17030978"/>
              <a:gd name="connsiteY497" fmla="*/ 40449 h 122429"/>
              <a:gd name="connsiteX498" fmla="*/ 16656454 w 17030978"/>
              <a:gd name="connsiteY498" fmla="*/ 31750 h 122429"/>
              <a:gd name="connsiteX499" fmla="*/ 16699542 w 17030978"/>
              <a:gd name="connsiteY499" fmla="*/ 40449 h 122429"/>
              <a:gd name="connsiteX500" fmla="*/ 16704866 w 17030978"/>
              <a:gd name="connsiteY500" fmla="*/ 44040 h 122429"/>
              <a:gd name="connsiteX501" fmla="*/ 16712702 w 17030978"/>
              <a:gd name="connsiteY501" fmla="*/ 32421 h 122429"/>
              <a:gd name="connsiteX502" fmla="*/ 16790974 w 17030978"/>
              <a:gd name="connsiteY502" fmla="*/ 0 h 122429"/>
              <a:gd name="connsiteX503" fmla="*/ 16869246 w 17030978"/>
              <a:gd name="connsiteY503" fmla="*/ 32421 h 122429"/>
              <a:gd name="connsiteX504" fmla="*/ 16876714 w 17030978"/>
              <a:gd name="connsiteY504" fmla="*/ 43497 h 122429"/>
              <a:gd name="connsiteX505" fmla="*/ 16881238 w 17030978"/>
              <a:gd name="connsiteY505" fmla="*/ 40449 h 122429"/>
              <a:gd name="connsiteX506" fmla="*/ 16924322 w 17030978"/>
              <a:gd name="connsiteY506" fmla="*/ 31750 h 122429"/>
              <a:gd name="connsiteX507" fmla="*/ 17026318 w 17030978"/>
              <a:gd name="connsiteY507" fmla="*/ 99357 h 122429"/>
              <a:gd name="connsiteX508" fmla="*/ 17030978 w 17030978"/>
              <a:gd name="connsiteY508" fmla="*/ 122429 h 122429"/>
              <a:gd name="connsiteX0" fmla="*/ 0 w 17030978"/>
              <a:gd name="connsiteY0" fmla="*/ 43496 h 122429"/>
              <a:gd name="connsiteX1" fmla="*/ 4520 w 17030978"/>
              <a:gd name="connsiteY1" fmla="*/ 40449 h 122429"/>
              <a:gd name="connsiteX2" fmla="*/ 47607 w 17030978"/>
              <a:gd name="connsiteY2" fmla="*/ 31750 h 122429"/>
              <a:gd name="connsiteX3" fmla="*/ 90694 w 17030978"/>
              <a:gd name="connsiteY3" fmla="*/ 40449 h 122429"/>
              <a:gd name="connsiteX4" fmla="*/ 96028 w 17030978"/>
              <a:gd name="connsiteY4" fmla="*/ 44044 h 122429"/>
              <a:gd name="connsiteX5" fmla="*/ 103865 w 17030978"/>
              <a:gd name="connsiteY5" fmla="*/ 32421 h 122429"/>
              <a:gd name="connsiteX6" fmla="*/ 182138 w 17030978"/>
              <a:gd name="connsiteY6" fmla="*/ 0 h 122429"/>
              <a:gd name="connsiteX7" fmla="*/ 260411 w 17030978"/>
              <a:gd name="connsiteY7" fmla="*/ 32421 h 122429"/>
              <a:gd name="connsiteX8" fmla="*/ 267878 w 17030978"/>
              <a:gd name="connsiteY8" fmla="*/ 43496 h 122429"/>
              <a:gd name="connsiteX9" fmla="*/ 272398 w 17030978"/>
              <a:gd name="connsiteY9" fmla="*/ 40449 h 122429"/>
              <a:gd name="connsiteX10" fmla="*/ 315485 w 17030978"/>
              <a:gd name="connsiteY10" fmla="*/ 31750 h 122429"/>
              <a:gd name="connsiteX11" fmla="*/ 358573 w 17030978"/>
              <a:gd name="connsiteY11" fmla="*/ 40449 h 122429"/>
              <a:gd name="connsiteX12" fmla="*/ 363906 w 17030978"/>
              <a:gd name="connsiteY12" fmla="*/ 44045 h 122429"/>
              <a:gd name="connsiteX13" fmla="*/ 371744 w 17030978"/>
              <a:gd name="connsiteY13" fmla="*/ 32421 h 122429"/>
              <a:gd name="connsiteX14" fmla="*/ 450017 w 17030978"/>
              <a:gd name="connsiteY14" fmla="*/ 0 h 122429"/>
              <a:gd name="connsiteX15" fmla="*/ 528290 w 17030978"/>
              <a:gd name="connsiteY15" fmla="*/ 32421 h 122429"/>
              <a:gd name="connsiteX16" fmla="*/ 535757 w 17030978"/>
              <a:gd name="connsiteY16" fmla="*/ 43496 h 122429"/>
              <a:gd name="connsiteX17" fmla="*/ 540277 w 17030978"/>
              <a:gd name="connsiteY17" fmla="*/ 40449 h 122429"/>
              <a:gd name="connsiteX18" fmla="*/ 583365 w 17030978"/>
              <a:gd name="connsiteY18" fmla="*/ 31750 h 122429"/>
              <a:gd name="connsiteX19" fmla="*/ 626452 w 17030978"/>
              <a:gd name="connsiteY19" fmla="*/ 40449 h 122429"/>
              <a:gd name="connsiteX20" fmla="*/ 631786 w 17030978"/>
              <a:gd name="connsiteY20" fmla="*/ 44045 h 122429"/>
              <a:gd name="connsiteX21" fmla="*/ 639623 w 17030978"/>
              <a:gd name="connsiteY21" fmla="*/ 32421 h 122429"/>
              <a:gd name="connsiteX22" fmla="*/ 717896 w 17030978"/>
              <a:gd name="connsiteY22" fmla="*/ 0 h 122429"/>
              <a:gd name="connsiteX23" fmla="*/ 796169 w 17030978"/>
              <a:gd name="connsiteY23" fmla="*/ 32421 h 122429"/>
              <a:gd name="connsiteX24" fmla="*/ 803637 w 17030978"/>
              <a:gd name="connsiteY24" fmla="*/ 43496 h 122429"/>
              <a:gd name="connsiteX25" fmla="*/ 808156 w 17030978"/>
              <a:gd name="connsiteY25" fmla="*/ 40449 h 122429"/>
              <a:gd name="connsiteX26" fmla="*/ 851244 w 17030978"/>
              <a:gd name="connsiteY26" fmla="*/ 31750 h 122429"/>
              <a:gd name="connsiteX27" fmla="*/ 894331 w 17030978"/>
              <a:gd name="connsiteY27" fmla="*/ 40449 h 122429"/>
              <a:gd name="connsiteX28" fmla="*/ 899664 w 17030978"/>
              <a:gd name="connsiteY28" fmla="*/ 44045 h 122429"/>
              <a:gd name="connsiteX29" fmla="*/ 907502 w 17030978"/>
              <a:gd name="connsiteY29" fmla="*/ 32421 h 122429"/>
              <a:gd name="connsiteX30" fmla="*/ 985775 w 17030978"/>
              <a:gd name="connsiteY30" fmla="*/ 0 h 122429"/>
              <a:gd name="connsiteX31" fmla="*/ 1064048 w 17030978"/>
              <a:gd name="connsiteY31" fmla="*/ 32421 h 122429"/>
              <a:gd name="connsiteX32" fmla="*/ 1071515 w 17030978"/>
              <a:gd name="connsiteY32" fmla="*/ 43496 h 122429"/>
              <a:gd name="connsiteX33" fmla="*/ 1076035 w 17030978"/>
              <a:gd name="connsiteY33" fmla="*/ 40449 h 122429"/>
              <a:gd name="connsiteX34" fmla="*/ 1119122 w 17030978"/>
              <a:gd name="connsiteY34" fmla="*/ 31750 h 122429"/>
              <a:gd name="connsiteX35" fmla="*/ 1162210 w 17030978"/>
              <a:gd name="connsiteY35" fmla="*/ 40449 h 122429"/>
              <a:gd name="connsiteX36" fmla="*/ 1167543 w 17030978"/>
              <a:gd name="connsiteY36" fmla="*/ 44045 h 122429"/>
              <a:gd name="connsiteX37" fmla="*/ 1175380 w 17030978"/>
              <a:gd name="connsiteY37" fmla="*/ 32421 h 122429"/>
              <a:gd name="connsiteX38" fmla="*/ 1253655 w 17030978"/>
              <a:gd name="connsiteY38" fmla="*/ 0 h 122429"/>
              <a:gd name="connsiteX39" fmla="*/ 1331927 w 17030978"/>
              <a:gd name="connsiteY39" fmla="*/ 32421 h 122429"/>
              <a:gd name="connsiteX40" fmla="*/ 1339394 w 17030978"/>
              <a:gd name="connsiteY40" fmla="*/ 43496 h 122429"/>
              <a:gd name="connsiteX41" fmla="*/ 1343914 w 17030978"/>
              <a:gd name="connsiteY41" fmla="*/ 40449 h 122429"/>
              <a:gd name="connsiteX42" fmla="*/ 1387001 w 17030978"/>
              <a:gd name="connsiteY42" fmla="*/ 31750 h 122429"/>
              <a:gd name="connsiteX43" fmla="*/ 1430088 w 17030978"/>
              <a:gd name="connsiteY43" fmla="*/ 40449 h 122429"/>
              <a:gd name="connsiteX44" fmla="*/ 1435422 w 17030978"/>
              <a:gd name="connsiteY44" fmla="*/ 44044 h 122429"/>
              <a:gd name="connsiteX45" fmla="*/ 1443258 w 17030978"/>
              <a:gd name="connsiteY45" fmla="*/ 32421 h 122429"/>
              <a:gd name="connsiteX46" fmla="*/ 1521532 w 17030978"/>
              <a:gd name="connsiteY46" fmla="*/ 0 h 122429"/>
              <a:gd name="connsiteX47" fmla="*/ 1599805 w 17030978"/>
              <a:gd name="connsiteY47" fmla="*/ 32421 h 122429"/>
              <a:gd name="connsiteX48" fmla="*/ 1607272 w 17030978"/>
              <a:gd name="connsiteY48" fmla="*/ 43496 h 122429"/>
              <a:gd name="connsiteX49" fmla="*/ 1611791 w 17030978"/>
              <a:gd name="connsiteY49" fmla="*/ 40449 h 122429"/>
              <a:gd name="connsiteX50" fmla="*/ 1654878 w 17030978"/>
              <a:gd name="connsiteY50" fmla="*/ 31750 h 122429"/>
              <a:gd name="connsiteX51" fmla="*/ 1697966 w 17030978"/>
              <a:gd name="connsiteY51" fmla="*/ 40449 h 122429"/>
              <a:gd name="connsiteX52" fmla="*/ 1703299 w 17030978"/>
              <a:gd name="connsiteY52" fmla="*/ 44044 h 122429"/>
              <a:gd name="connsiteX53" fmla="*/ 1711136 w 17030978"/>
              <a:gd name="connsiteY53" fmla="*/ 32421 h 122429"/>
              <a:gd name="connsiteX54" fmla="*/ 1789407 w 17030978"/>
              <a:gd name="connsiteY54" fmla="*/ 0 h 122429"/>
              <a:gd name="connsiteX55" fmla="*/ 1867682 w 17030978"/>
              <a:gd name="connsiteY55" fmla="*/ 32421 h 122429"/>
              <a:gd name="connsiteX56" fmla="*/ 1875149 w 17030978"/>
              <a:gd name="connsiteY56" fmla="*/ 43496 h 122429"/>
              <a:gd name="connsiteX57" fmla="*/ 1879668 w 17030978"/>
              <a:gd name="connsiteY57" fmla="*/ 40449 h 122429"/>
              <a:gd name="connsiteX58" fmla="*/ 1922757 w 17030978"/>
              <a:gd name="connsiteY58" fmla="*/ 31750 h 122429"/>
              <a:gd name="connsiteX59" fmla="*/ 1965843 w 17030978"/>
              <a:gd name="connsiteY59" fmla="*/ 40449 h 122429"/>
              <a:gd name="connsiteX60" fmla="*/ 1971178 w 17030978"/>
              <a:gd name="connsiteY60" fmla="*/ 44045 h 122429"/>
              <a:gd name="connsiteX61" fmla="*/ 1979014 w 17030978"/>
              <a:gd name="connsiteY61" fmla="*/ 32421 h 122429"/>
              <a:gd name="connsiteX62" fmla="*/ 2057287 w 17030978"/>
              <a:gd name="connsiteY62" fmla="*/ 0 h 122429"/>
              <a:gd name="connsiteX63" fmla="*/ 2135560 w 17030978"/>
              <a:gd name="connsiteY63" fmla="*/ 32421 h 122429"/>
              <a:gd name="connsiteX64" fmla="*/ 2143026 w 17030978"/>
              <a:gd name="connsiteY64" fmla="*/ 43496 h 122429"/>
              <a:gd name="connsiteX65" fmla="*/ 2147547 w 17030978"/>
              <a:gd name="connsiteY65" fmla="*/ 40449 h 122429"/>
              <a:gd name="connsiteX66" fmla="*/ 2190635 w 17030978"/>
              <a:gd name="connsiteY66" fmla="*/ 31750 h 122429"/>
              <a:gd name="connsiteX67" fmla="*/ 2233721 w 17030978"/>
              <a:gd name="connsiteY67" fmla="*/ 40449 h 122429"/>
              <a:gd name="connsiteX68" fmla="*/ 2239056 w 17030978"/>
              <a:gd name="connsiteY68" fmla="*/ 44045 h 122429"/>
              <a:gd name="connsiteX69" fmla="*/ 2246892 w 17030978"/>
              <a:gd name="connsiteY69" fmla="*/ 32421 h 122429"/>
              <a:gd name="connsiteX70" fmla="*/ 2325166 w 17030978"/>
              <a:gd name="connsiteY70" fmla="*/ 0 h 122429"/>
              <a:gd name="connsiteX71" fmla="*/ 2403439 w 17030978"/>
              <a:gd name="connsiteY71" fmla="*/ 32421 h 122429"/>
              <a:gd name="connsiteX72" fmla="*/ 2410905 w 17030978"/>
              <a:gd name="connsiteY72" fmla="*/ 43496 h 122429"/>
              <a:gd name="connsiteX73" fmla="*/ 2415425 w 17030978"/>
              <a:gd name="connsiteY73" fmla="*/ 40449 h 122429"/>
              <a:gd name="connsiteX74" fmla="*/ 2458511 w 17030978"/>
              <a:gd name="connsiteY74" fmla="*/ 31750 h 122429"/>
              <a:gd name="connsiteX75" fmla="*/ 2501600 w 17030978"/>
              <a:gd name="connsiteY75" fmla="*/ 40449 h 122429"/>
              <a:gd name="connsiteX76" fmla="*/ 2506933 w 17030978"/>
              <a:gd name="connsiteY76" fmla="*/ 44045 h 122429"/>
              <a:gd name="connsiteX77" fmla="*/ 2514770 w 17030978"/>
              <a:gd name="connsiteY77" fmla="*/ 32421 h 122429"/>
              <a:gd name="connsiteX78" fmla="*/ 2593043 w 17030978"/>
              <a:gd name="connsiteY78" fmla="*/ 0 h 122429"/>
              <a:gd name="connsiteX79" fmla="*/ 2671316 w 17030978"/>
              <a:gd name="connsiteY79" fmla="*/ 32421 h 122429"/>
              <a:gd name="connsiteX80" fmla="*/ 2678783 w 17030978"/>
              <a:gd name="connsiteY80" fmla="*/ 43496 h 122429"/>
              <a:gd name="connsiteX81" fmla="*/ 2683303 w 17030978"/>
              <a:gd name="connsiteY81" fmla="*/ 40449 h 122429"/>
              <a:gd name="connsiteX82" fmla="*/ 2726391 w 17030978"/>
              <a:gd name="connsiteY82" fmla="*/ 31750 h 122429"/>
              <a:gd name="connsiteX83" fmla="*/ 2769478 w 17030978"/>
              <a:gd name="connsiteY83" fmla="*/ 40449 h 122429"/>
              <a:gd name="connsiteX84" fmla="*/ 2774813 w 17030978"/>
              <a:gd name="connsiteY84" fmla="*/ 44045 h 122429"/>
              <a:gd name="connsiteX85" fmla="*/ 2782649 w 17030978"/>
              <a:gd name="connsiteY85" fmla="*/ 32421 h 122429"/>
              <a:gd name="connsiteX86" fmla="*/ 2860922 w 17030978"/>
              <a:gd name="connsiteY86" fmla="*/ 0 h 122429"/>
              <a:gd name="connsiteX87" fmla="*/ 2939195 w 17030978"/>
              <a:gd name="connsiteY87" fmla="*/ 32421 h 122429"/>
              <a:gd name="connsiteX88" fmla="*/ 2946661 w 17030978"/>
              <a:gd name="connsiteY88" fmla="*/ 43496 h 122429"/>
              <a:gd name="connsiteX89" fmla="*/ 2951182 w 17030978"/>
              <a:gd name="connsiteY89" fmla="*/ 40449 h 122429"/>
              <a:gd name="connsiteX90" fmla="*/ 2994269 w 17030978"/>
              <a:gd name="connsiteY90" fmla="*/ 31750 h 122429"/>
              <a:gd name="connsiteX91" fmla="*/ 3037356 w 17030978"/>
              <a:gd name="connsiteY91" fmla="*/ 40449 h 122429"/>
              <a:gd name="connsiteX92" fmla="*/ 3042690 w 17030978"/>
              <a:gd name="connsiteY92" fmla="*/ 44045 h 122429"/>
              <a:gd name="connsiteX93" fmla="*/ 3050527 w 17030978"/>
              <a:gd name="connsiteY93" fmla="*/ 32421 h 122429"/>
              <a:gd name="connsiteX94" fmla="*/ 3128800 w 17030978"/>
              <a:gd name="connsiteY94" fmla="*/ 0 h 122429"/>
              <a:gd name="connsiteX95" fmla="*/ 3207072 w 17030978"/>
              <a:gd name="connsiteY95" fmla="*/ 32421 h 122429"/>
              <a:gd name="connsiteX96" fmla="*/ 3214539 w 17030978"/>
              <a:gd name="connsiteY96" fmla="*/ 43496 h 122429"/>
              <a:gd name="connsiteX97" fmla="*/ 3219059 w 17030978"/>
              <a:gd name="connsiteY97" fmla="*/ 40449 h 122429"/>
              <a:gd name="connsiteX98" fmla="*/ 3262147 w 17030978"/>
              <a:gd name="connsiteY98" fmla="*/ 31750 h 122429"/>
              <a:gd name="connsiteX99" fmla="*/ 3305232 w 17030978"/>
              <a:gd name="connsiteY99" fmla="*/ 40449 h 122429"/>
              <a:gd name="connsiteX100" fmla="*/ 3310564 w 17030978"/>
              <a:gd name="connsiteY100" fmla="*/ 44044 h 122429"/>
              <a:gd name="connsiteX101" fmla="*/ 3318400 w 17030978"/>
              <a:gd name="connsiteY101" fmla="*/ 32421 h 122429"/>
              <a:gd name="connsiteX102" fmla="*/ 3396671 w 17030978"/>
              <a:gd name="connsiteY102" fmla="*/ 0 h 122429"/>
              <a:gd name="connsiteX103" fmla="*/ 3474945 w 17030978"/>
              <a:gd name="connsiteY103" fmla="*/ 32421 h 122429"/>
              <a:gd name="connsiteX104" fmla="*/ 3482412 w 17030978"/>
              <a:gd name="connsiteY104" fmla="*/ 43497 h 122429"/>
              <a:gd name="connsiteX105" fmla="*/ 3486935 w 17030978"/>
              <a:gd name="connsiteY105" fmla="*/ 40449 h 122429"/>
              <a:gd name="connsiteX106" fmla="*/ 3530021 w 17030978"/>
              <a:gd name="connsiteY106" fmla="*/ 31750 h 122429"/>
              <a:gd name="connsiteX107" fmla="*/ 3573110 w 17030978"/>
              <a:gd name="connsiteY107" fmla="*/ 40449 h 122429"/>
              <a:gd name="connsiteX108" fmla="*/ 3578441 w 17030978"/>
              <a:gd name="connsiteY108" fmla="*/ 44043 h 122429"/>
              <a:gd name="connsiteX109" fmla="*/ 3586277 w 17030978"/>
              <a:gd name="connsiteY109" fmla="*/ 32421 h 122429"/>
              <a:gd name="connsiteX110" fmla="*/ 3664549 w 17030978"/>
              <a:gd name="connsiteY110" fmla="*/ 0 h 122429"/>
              <a:gd name="connsiteX111" fmla="*/ 3742823 w 17030978"/>
              <a:gd name="connsiteY111" fmla="*/ 32421 h 122429"/>
              <a:gd name="connsiteX112" fmla="*/ 3750290 w 17030978"/>
              <a:gd name="connsiteY112" fmla="*/ 43497 h 122429"/>
              <a:gd name="connsiteX113" fmla="*/ 3754813 w 17030978"/>
              <a:gd name="connsiteY113" fmla="*/ 40449 h 122429"/>
              <a:gd name="connsiteX114" fmla="*/ 3797899 w 17030978"/>
              <a:gd name="connsiteY114" fmla="*/ 31750 h 122429"/>
              <a:gd name="connsiteX115" fmla="*/ 3840988 w 17030978"/>
              <a:gd name="connsiteY115" fmla="*/ 40449 h 122429"/>
              <a:gd name="connsiteX116" fmla="*/ 3846320 w 17030978"/>
              <a:gd name="connsiteY116" fmla="*/ 44044 h 122429"/>
              <a:gd name="connsiteX117" fmla="*/ 3854155 w 17030978"/>
              <a:gd name="connsiteY117" fmla="*/ 32421 h 122429"/>
              <a:gd name="connsiteX118" fmla="*/ 3932428 w 17030978"/>
              <a:gd name="connsiteY118" fmla="*/ 0 h 122429"/>
              <a:gd name="connsiteX119" fmla="*/ 4010702 w 17030978"/>
              <a:gd name="connsiteY119" fmla="*/ 32421 h 122429"/>
              <a:gd name="connsiteX120" fmla="*/ 4018169 w 17030978"/>
              <a:gd name="connsiteY120" fmla="*/ 43497 h 122429"/>
              <a:gd name="connsiteX121" fmla="*/ 4022691 w 17030978"/>
              <a:gd name="connsiteY121" fmla="*/ 40449 h 122429"/>
              <a:gd name="connsiteX122" fmla="*/ 4065778 w 17030978"/>
              <a:gd name="connsiteY122" fmla="*/ 31750 h 122429"/>
              <a:gd name="connsiteX123" fmla="*/ 4108867 w 17030978"/>
              <a:gd name="connsiteY123" fmla="*/ 40449 h 122429"/>
              <a:gd name="connsiteX124" fmla="*/ 4114198 w 17030978"/>
              <a:gd name="connsiteY124" fmla="*/ 44043 h 122429"/>
              <a:gd name="connsiteX125" fmla="*/ 4122033 w 17030978"/>
              <a:gd name="connsiteY125" fmla="*/ 32421 h 122429"/>
              <a:gd name="connsiteX126" fmla="*/ 4200306 w 17030978"/>
              <a:gd name="connsiteY126" fmla="*/ 0 h 122429"/>
              <a:gd name="connsiteX127" fmla="*/ 4278580 w 17030978"/>
              <a:gd name="connsiteY127" fmla="*/ 32421 h 122429"/>
              <a:gd name="connsiteX128" fmla="*/ 4286047 w 17030978"/>
              <a:gd name="connsiteY128" fmla="*/ 43497 h 122429"/>
              <a:gd name="connsiteX129" fmla="*/ 4290569 w 17030978"/>
              <a:gd name="connsiteY129" fmla="*/ 40449 h 122429"/>
              <a:gd name="connsiteX130" fmla="*/ 4333656 w 17030978"/>
              <a:gd name="connsiteY130" fmla="*/ 31750 h 122429"/>
              <a:gd name="connsiteX131" fmla="*/ 4376745 w 17030978"/>
              <a:gd name="connsiteY131" fmla="*/ 40449 h 122429"/>
              <a:gd name="connsiteX132" fmla="*/ 4382076 w 17030978"/>
              <a:gd name="connsiteY132" fmla="*/ 44043 h 122429"/>
              <a:gd name="connsiteX133" fmla="*/ 4389911 w 17030978"/>
              <a:gd name="connsiteY133" fmla="*/ 32421 h 122429"/>
              <a:gd name="connsiteX134" fmla="*/ 4468184 w 17030978"/>
              <a:gd name="connsiteY134" fmla="*/ 0 h 122429"/>
              <a:gd name="connsiteX135" fmla="*/ 4546458 w 17030978"/>
              <a:gd name="connsiteY135" fmla="*/ 32421 h 122429"/>
              <a:gd name="connsiteX136" fmla="*/ 4553925 w 17030978"/>
              <a:gd name="connsiteY136" fmla="*/ 43497 h 122429"/>
              <a:gd name="connsiteX137" fmla="*/ 4558447 w 17030978"/>
              <a:gd name="connsiteY137" fmla="*/ 40449 h 122429"/>
              <a:gd name="connsiteX138" fmla="*/ 4601534 w 17030978"/>
              <a:gd name="connsiteY138" fmla="*/ 31750 h 122429"/>
              <a:gd name="connsiteX139" fmla="*/ 4644623 w 17030978"/>
              <a:gd name="connsiteY139" fmla="*/ 40449 h 122429"/>
              <a:gd name="connsiteX140" fmla="*/ 4649955 w 17030978"/>
              <a:gd name="connsiteY140" fmla="*/ 44044 h 122429"/>
              <a:gd name="connsiteX141" fmla="*/ 4657790 w 17030978"/>
              <a:gd name="connsiteY141" fmla="*/ 32421 h 122429"/>
              <a:gd name="connsiteX142" fmla="*/ 4736064 w 17030978"/>
              <a:gd name="connsiteY142" fmla="*/ 0 h 122429"/>
              <a:gd name="connsiteX143" fmla="*/ 4814337 w 17030978"/>
              <a:gd name="connsiteY143" fmla="*/ 32421 h 122429"/>
              <a:gd name="connsiteX144" fmla="*/ 4821804 w 17030978"/>
              <a:gd name="connsiteY144" fmla="*/ 43497 h 122429"/>
              <a:gd name="connsiteX145" fmla="*/ 4826326 w 17030978"/>
              <a:gd name="connsiteY145" fmla="*/ 40449 h 122429"/>
              <a:gd name="connsiteX146" fmla="*/ 4869413 w 17030978"/>
              <a:gd name="connsiteY146" fmla="*/ 31750 h 122429"/>
              <a:gd name="connsiteX147" fmla="*/ 4912502 w 17030978"/>
              <a:gd name="connsiteY147" fmla="*/ 40449 h 122429"/>
              <a:gd name="connsiteX148" fmla="*/ 4917833 w 17030978"/>
              <a:gd name="connsiteY148" fmla="*/ 44043 h 122429"/>
              <a:gd name="connsiteX149" fmla="*/ 4925668 w 17030978"/>
              <a:gd name="connsiteY149" fmla="*/ 32421 h 122429"/>
              <a:gd name="connsiteX150" fmla="*/ 5003941 w 17030978"/>
              <a:gd name="connsiteY150" fmla="*/ 0 h 122429"/>
              <a:gd name="connsiteX151" fmla="*/ 5082215 w 17030978"/>
              <a:gd name="connsiteY151" fmla="*/ 32421 h 122429"/>
              <a:gd name="connsiteX152" fmla="*/ 5089682 w 17030978"/>
              <a:gd name="connsiteY152" fmla="*/ 43497 h 122429"/>
              <a:gd name="connsiteX153" fmla="*/ 5094204 w 17030978"/>
              <a:gd name="connsiteY153" fmla="*/ 40449 h 122429"/>
              <a:gd name="connsiteX154" fmla="*/ 5137291 w 17030978"/>
              <a:gd name="connsiteY154" fmla="*/ 31750 h 122429"/>
              <a:gd name="connsiteX155" fmla="*/ 5180380 w 17030978"/>
              <a:gd name="connsiteY155" fmla="*/ 40449 h 122429"/>
              <a:gd name="connsiteX156" fmla="*/ 5185711 w 17030978"/>
              <a:gd name="connsiteY156" fmla="*/ 44043 h 122429"/>
              <a:gd name="connsiteX157" fmla="*/ 5193546 w 17030978"/>
              <a:gd name="connsiteY157" fmla="*/ 32421 h 122429"/>
              <a:gd name="connsiteX158" fmla="*/ 5271819 w 17030978"/>
              <a:gd name="connsiteY158" fmla="*/ 0 h 122429"/>
              <a:gd name="connsiteX159" fmla="*/ 5350093 w 17030978"/>
              <a:gd name="connsiteY159" fmla="*/ 32421 h 122429"/>
              <a:gd name="connsiteX160" fmla="*/ 5357560 w 17030978"/>
              <a:gd name="connsiteY160" fmla="*/ 43497 h 122429"/>
              <a:gd name="connsiteX161" fmla="*/ 5362082 w 17030978"/>
              <a:gd name="connsiteY161" fmla="*/ 40449 h 122429"/>
              <a:gd name="connsiteX162" fmla="*/ 5405169 w 17030978"/>
              <a:gd name="connsiteY162" fmla="*/ 31750 h 122429"/>
              <a:gd name="connsiteX163" fmla="*/ 5448258 w 17030978"/>
              <a:gd name="connsiteY163" fmla="*/ 40449 h 122429"/>
              <a:gd name="connsiteX164" fmla="*/ 5453590 w 17030978"/>
              <a:gd name="connsiteY164" fmla="*/ 44044 h 122429"/>
              <a:gd name="connsiteX165" fmla="*/ 5461425 w 17030978"/>
              <a:gd name="connsiteY165" fmla="*/ 32421 h 122429"/>
              <a:gd name="connsiteX166" fmla="*/ 5539699 w 17030978"/>
              <a:gd name="connsiteY166" fmla="*/ 0 h 122429"/>
              <a:gd name="connsiteX167" fmla="*/ 5617972 w 17030978"/>
              <a:gd name="connsiteY167" fmla="*/ 32421 h 122429"/>
              <a:gd name="connsiteX168" fmla="*/ 5625439 w 17030978"/>
              <a:gd name="connsiteY168" fmla="*/ 43497 h 122429"/>
              <a:gd name="connsiteX169" fmla="*/ 5629961 w 17030978"/>
              <a:gd name="connsiteY169" fmla="*/ 40449 h 122429"/>
              <a:gd name="connsiteX170" fmla="*/ 5673048 w 17030978"/>
              <a:gd name="connsiteY170" fmla="*/ 31750 h 122429"/>
              <a:gd name="connsiteX171" fmla="*/ 5716137 w 17030978"/>
              <a:gd name="connsiteY171" fmla="*/ 40449 h 122429"/>
              <a:gd name="connsiteX172" fmla="*/ 5721468 w 17030978"/>
              <a:gd name="connsiteY172" fmla="*/ 44043 h 122429"/>
              <a:gd name="connsiteX173" fmla="*/ 5729303 w 17030978"/>
              <a:gd name="connsiteY173" fmla="*/ 32421 h 122429"/>
              <a:gd name="connsiteX174" fmla="*/ 5807577 w 17030978"/>
              <a:gd name="connsiteY174" fmla="*/ 0 h 122429"/>
              <a:gd name="connsiteX175" fmla="*/ 5885850 w 17030978"/>
              <a:gd name="connsiteY175" fmla="*/ 32421 h 122429"/>
              <a:gd name="connsiteX176" fmla="*/ 5893317 w 17030978"/>
              <a:gd name="connsiteY176" fmla="*/ 43497 h 122429"/>
              <a:gd name="connsiteX177" fmla="*/ 5897839 w 17030978"/>
              <a:gd name="connsiteY177" fmla="*/ 40449 h 122429"/>
              <a:gd name="connsiteX178" fmla="*/ 5940926 w 17030978"/>
              <a:gd name="connsiteY178" fmla="*/ 31750 h 122429"/>
              <a:gd name="connsiteX179" fmla="*/ 5984015 w 17030978"/>
              <a:gd name="connsiteY179" fmla="*/ 40449 h 122429"/>
              <a:gd name="connsiteX180" fmla="*/ 5989346 w 17030978"/>
              <a:gd name="connsiteY180" fmla="*/ 44043 h 122429"/>
              <a:gd name="connsiteX181" fmla="*/ 5997181 w 17030978"/>
              <a:gd name="connsiteY181" fmla="*/ 32421 h 122429"/>
              <a:gd name="connsiteX182" fmla="*/ 6075455 w 17030978"/>
              <a:gd name="connsiteY182" fmla="*/ 0 h 122429"/>
              <a:gd name="connsiteX183" fmla="*/ 6153728 w 17030978"/>
              <a:gd name="connsiteY183" fmla="*/ 32421 h 122429"/>
              <a:gd name="connsiteX184" fmla="*/ 6161195 w 17030978"/>
              <a:gd name="connsiteY184" fmla="*/ 43497 h 122429"/>
              <a:gd name="connsiteX185" fmla="*/ 6165717 w 17030978"/>
              <a:gd name="connsiteY185" fmla="*/ 40449 h 122429"/>
              <a:gd name="connsiteX186" fmla="*/ 6208804 w 17030978"/>
              <a:gd name="connsiteY186" fmla="*/ 31750 h 122429"/>
              <a:gd name="connsiteX187" fmla="*/ 6251893 w 17030978"/>
              <a:gd name="connsiteY187" fmla="*/ 40449 h 122429"/>
              <a:gd name="connsiteX188" fmla="*/ 6257225 w 17030978"/>
              <a:gd name="connsiteY188" fmla="*/ 44044 h 122429"/>
              <a:gd name="connsiteX189" fmla="*/ 6265060 w 17030978"/>
              <a:gd name="connsiteY189" fmla="*/ 32421 h 122429"/>
              <a:gd name="connsiteX190" fmla="*/ 6343334 w 17030978"/>
              <a:gd name="connsiteY190" fmla="*/ 0 h 122429"/>
              <a:gd name="connsiteX191" fmla="*/ 6421607 w 17030978"/>
              <a:gd name="connsiteY191" fmla="*/ 32421 h 122429"/>
              <a:gd name="connsiteX192" fmla="*/ 6429074 w 17030978"/>
              <a:gd name="connsiteY192" fmla="*/ 43497 h 122429"/>
              <a:gd name="connsiteX193" fmla="*/ 6433596 w 17030978"/>
              <a:gd name="connsiteY193" fmla="*/ 40449 h 122429"/>
              <a:gd name="connsiteX194" fmla="*/ 6476684 w 17030978"/>
              <a:gd name="connsiteY194" fmla="*/ 31750 h 122429"/>
              <a:gd name="connsiteX195" fmla="*/ 6519772 w 17030978"/>
              <a:gd name="connsiteY195" fmla="*/ 40449 h 122429"/>
              <a:gd name="connsiteX196" fmla="*/ 6525103 w 17030978"/>
              <a:gd name="connsiteY196" fmla="*/ 44043 h 122429"/>
              <a:gd name="connsiteX197" fmla="*/ 6532938 w 17030978"/>
              <a:gd name="connsiteY197" fmla="*/ 32421 h 122429"/>
              <a:gd name="connsiteX198" fmla="*/ 6611212 w 17030978"/>
              <a:gd name="connsiteY198" fmla="*/ 0 h 122429"/>
              <a:gd name="connsiteX199" fmla="*/ 6689485 w 17030978"/>
              <a:gd name="connsiteY199" fmla="*/ 32421 h 122429"/>
              <a:gd name="connsiteX200" fmla="*/ 6696952 w 17030978"/>
              <a:gd name="connsiteY200" fmla="*/ 43497 h 122429"/>
              <a:gd name="connsiteX201" fmla="*/ 6701474 w 17030978"/>
              <a:gd name="connsiteY201" fmla="*/ 40449 h 122429"/>
              <a:gd name="connsiteX202" fmla="*/ 6744561 w 17030978"/>
              <a:gd name="connsiteY202" fmla="*/ 31750 h 122429"/>
              <a:gd name="connsiteX203" fmla="*/ 6787650 w 17030978"/>
              <a:gd name="connsiteY203" fmla="*/ 40449 h 122429"/>
              <a:gd name="connsiteX204" fmla="*/ 6792981 w 17030978"/>
              <a:gd name="connsiteY204" fmla="*/ 44043 h 122429"/>
              <a:gd name="connsiteX205" fmla="*/ 6800816 w 17030978"/>
              <a:gd name="connsiteY205" fmla="*/ 32421 h 122429"/>
              <a:gd name="connsiteX206" fmla="*/ 6879090 w 17030978"/>
              <a:gd name="connsiteY206" fmla="*/ 0 h 122429"/>
              <a:gd name="connsiteX207" fmla="*/ 6957363 w 17030978"/>
              <a:gd name="connsiteY207" fmla="*/ 32421 h 122429"/>
              <a:gd name="connsiteX208" fmla="*/ 6964830 w 17030978"/>
              <a:gd name="connsiteY208" fmla="*/ 43497 h 122429"/>
              <a:gd name="connsiteX209" fmla="*/ 6969352 w 17030978"/>
              <a:gd name="connsiteY209" fmla="*/ 40449 h 122429"/>
              <a:gd name="connsiteX210" fmla="*/ 7012439 w 17030978"/>
              <a:gd name="connsiteY210" fmla="*/ 31750 h 122429"/>
              <a:gd name="connsiteX211" fmla="*/ 7055528 w 17030978"/>
              <a:gd name="connsiteY211" fmla="*/ 40449 h 122429"/>
              <a:gd name="connsiteX212" fmla="*/ 7060859 w 17030978"/>
              <a:gd name="connsiteY212" fmla="*/ 44044 h 122429"/>
              <a:gd name="connsiteX213" fmla="*/ 7068695 w 17030978"/>
              <a:gd name="connsiteY213" fmla="*/ 32421 h 122429"/>
              <a:gd name="connsiteX214" fmla="*/ 7146969 w 17030978"/>
              <a:gd name="connsiteY214" fmla="*/ 0 h 122429"/>
              <a:gd name="connsiteX215" fmla="*/ 7225241 w 17030978"/>
              <a:gd name="connsiteY215" fmla="*/ 32421 h 122429"/>
              <a:gd name="connsiteX216" fmla="*/ 7232710 w 17030978"/>
              <a:gd name="connsiteY216" fmla="*/ 43497 h 122429"/>
              <a:gd name="connsiteX217" fmla="*/ 7237231 w 17030978"/>
              <a:gd name="connsiteY217" fmla="*/ 40449 h 122429"/>
              <a:gd name="connsiteX218" fmla="*/ 7280319 w 17030978"/>
              <a:gd name="connsiteY218" fmla="*/ 31750 h 122429"/>
              <a:gd name="connsiteX219" fmla="*/ 7323407 w 17030978"/>
              <a:gd name="connsiteY219" fmla="*/ 40449 h 122429"/>
              <a:gd name="connsiteX220" fmla="*/ 7328737 w 17030978"/>
              <a:gd name="connsiteY220" fmla="*/ 44043 h 122429"/>
              <a:gd name="connsiteX221" fmla="*/ 7336573 w 17030978"/>
              <a:gd name="connsiteY221" fmla="*/ 32421 h 122429"/>
              <a:gd name="connsiteX222" fmla="*/ 7414847 w 17030978"/>
              <a:gd name="connsiteY222" fmla="*/ 0 h 122429"/>
              <a:gd name="connsiteX223" fmla="*/ 7493119 w 17030978"/>
              <a:gd name="connsiteY223" fmla="*/ 32421 h 122429"/>
              <a:gd name="connsiteX224" fmla="*/ 7500587 w 17030978"/>
              <a:gd name="connsiteY224" fmla="*/ 43497 h 122429"/>
              <a:gd name="connsiteX225" fmla="*/ 7505109 w 17030978"/>
              <a:gd name="connsiteY225" fmla="*/ 40449 h 122429"/>
              <a:gd name="connsiteX226" fmla="*/ 7548196 w 17030978"/>
              <a:gd name="connsiteY226" fmla="*/ 31750 h 122429"/>
              <a:gd name="connsiteX227" fmla="*/ 7591283 w 17030978"/>
              <a:gd name="connsiteY227" fmla="*/ 40449 h 122429"/>
              <a:gd name="connsiteX228" fmla="*/ 7596615 w 17030978"/>
              <a:gd name="connsiteY228" fmla="*/ 44043 h 122429"/>
              <a:gd name="connsiteX229" fmla="*/ 7604451 w 17030978"/>
              <a:gd name="connsiteY229" fmla="*/ 32421 h 122429"/>
              <a:gd name="connsiteX230" fmla="*/ 7682724 w 17030978"/>
              <a:gd name="connsiteY230" fmla="*/ 0 h 122429"/>
              <a:gd name="connsiteX231" fmla="*/ 7760997 w 17030978"/>
              <a:gd name="connsiteY231" fmla="*/ 32421 h 122429"/>
              <a:gd name="connsiteX232" fmla="*/ 7768465 w 17030978"/>
              <a:gd name="connsiteY232" fmla="*/ 43497 h 122429"/>
              <a:gd name="connsiteX233" fmla="*/ 7772987 w 17030978"/>
              <a:gd name="connsiteY233" fmla="*/ 40449 h 122429"/>
              <a:gd name="connsiteX234" fmla="*/ 7816074 w 17030978"/>
              <a:gd name="connsiteY234" fmla="*/ 31750 h 122429"/>
              <a:gd name="connsiteX235" fmla="*/ 7859161 w 17030978"/>
              <a:gd name="connsiteY235" fmla="*/ 40449 h 122429"/>
              <a:gd name="connsiteX236" fmla="*/ 7864494 w 17030978"/>
              <a:gd name="connsiteY236" fmla="*/ 44044 h 122429"/>
              <a:gd name="connsiteX237" fmla="*/ 7872330 w 17030978"/>
              <a:gd name="connsiteY237" fmla="*/ 32421 h 122429"/>
              <a:gd name="connsiteX238" fmla="*/ 7950603 w 17030978"/>
              <a:gd name="connsiteY238" fmla="*/ 0 h 122429"/>
              <a:gd name="connsiteX239" fmla="*/ 8028876 w 17030978"/>
              <a:gd name="connsiteY239" fmla="*/ 32421 h 122429"/>
              <a:gd name="connsiteX240" fmla="*/ 8036344 w 17030978"/>
              <a:gd name="connsiteY240" fmla="*/ 43497 h 122429"/>
              <a:gd name="connsiteX241" fmla="*/ 8040866 w 17030978"/>
              <a:gd name="connsiteY241" fmla="*/ 40449 h 122429"/>
              <a:gd name="connsiteX242" fmla="*/ 8083953 w 17030978"/>
              <a:gd name="connsiteY242" fmla="*/ 31750 h 122429"/>
              <a:gd name="connsiteX243" fmla="*/ 8127040 w 17030978"/>
              <a:gd name="connsiteY243" fmla="*/ 40449 h 122429"/>
              <a:gd name="connsiteX244" fmla="*/ 8132366 w 17030978"/>
              <a:gd name="connsiteY244" fmla="*/ 44040 h 122429"/>
              <a:gd name="connsiteX245" fmla="*/ 8140200 w 17030978"/>
              <a:gd name="connsiteY245" fmla="*/ 32421 h 122429"/>
              <a:gd name="connsiteX246" fmla="*/ 8218473 w 17030978"/>
              <a:gd name="connsiteY246" fmla="*/ 0 h 122429"/>
              <a:gd name="connsiteX247" fmla="*/ 8296746 w 17030978"/>
              <a:gd name="connsiteY247" fmla="*/ 32421 h 122429"/>
              <a:gd name="connsiteX248" fmla="*/ 8304214 w 17030978"/>
              <a:gd name="connsiteY248" fmla="*/ 43497 h 122429"/>
              <a:gd name="connsiteX249" fmla="*/ 8308736 w 17030978"/>
              <a:gd name="connsiteY249" fmla="*/ 40449 h 122429"/>
              <a:gd name="connsiteX250" fmla="*/ 8351823 w 17030978"/>
              <a:gd name="connsiteY250" fmla="*/ 31750 h 122429"/>
              <a:gd name="connsiteX251" fmla="*/ 8394911 w 17030978"/>
              <a:gd name="connsiteY251" fmla="*/ 40449 h 122429"/>
              <a:gd name="connsiteX252" fmla="*/ 8400523 w 17030978"/>
              <a:gd name="connsiteY252" fmla="*/ 44233 h 122429"/>
              <a:gd name="connsiteX253" fmla="*/ 8408487 w 17030978"/>
              <a:gd name="connsiteY253" fmla="*/ 32422 h 122429"/>
              <a:gd name="connsiteX254" fmla="*/ 8486760 w 17030978"/>
              <a:gd name="connsiteY254" fmla="*/ 0 h 122429"/>
              <a:gd name="connsiteX255" fmla="*/ 8565033 w 17030978"/>
              <a:gd name="connsiteY255" fmla="*/ 32421 h 122429"/>
              <a:gd name="connsiteX256" fmla="*/ 8572500 w 17030978"/>
              <a:gd name="connsiteY256" fmla="*/ 43496 h 122429"/>
              <a:gd name="connsiteX257" fmla="*/ 8577020 w 17030978"/>
              <a:gd name="connsiteY257" fmla="*/ 40449 h 122429"/>
              <a:gd name="connsiteX258" fmla="*/ 8620107 w 17030978"/>
              <a:gd name="connsiteY258" fmla="*/ 31750 h 122429"/>
              <a:gd name="connsiteX259" fmla="*/ 8663194 w 17030978"/>
              <a:gd name="connsiteY259" fmla="*/ 40449 h 122429"/>
              <a:gd name="connsiteX260" fmla="*/ 8668528 w 17030978"/>
              <a:gd name="connsiteY260" fmla="*/ 44044 h 122429"/>
              <a:gd name="connsiteX261" fmla="*/ 8676365 w 17030978"/>
              <a:gd name="connsiteY261" fmla="*/ 32421 h 122429"/>
              <a:gd name="connsiteX262" fmla="*/ 8754638 w 17030978"/>
              <a:gd name="connsiteY262" fmla="*/ 0 h 122429"/>
              <a:gd name="connsiteX263" fmla="*/ 8832911 w 17030978"/>
              <a:gd name="connsiteY263" fmla="*/ 32421 h 122429"/>
              <a:gd name="connsiteX264" fmla="*/ 8840378 w 17030978"/>
              <a:gd name="connsiteY264" fmla="*/ 43496 h 122429"/>
              <a:gd name="connsiteX265" fmla="*/ 8844898 w 17030978"/>
              <a:gd name="connsiteY265" fmla="*/ 40449 h 122429"/>
              <a:gd name="connsiteX266" fmla="*/ 8887985 w 17030978"/>
              <a:gd name="connsiteY266" fmla="*/ 31750 h 122429"/>
              <a:gd name="connsiteX267" fmla="*/ 8931073 w 17030978"/>
              <a:gd name="connsiteY267" fmla="*/ 40449 h 122429"/>
              <a:gd name="connsiteX268" fmla="*/ 8936406 w 17030978"/>
              <a:gd name="connsiteY268" fmla="*/ 44045 h 122429"/>
              <a:gd name="connsiteX269" fmla="*/ 8944244 w 17030978"/>
              <a:gd name="connsiteY269" fmla="*/ 32421 h 122429"/>
              <a:gd name="connsiteX270" fmla="*/ 9022517 w 17030978"/>
              <a:gd name="connsiteY270" fmla="*/ 0 h 122429"/>
              <a:gd name="connsiteX271" fmla="*/ 9100790 w 17030978"/>
              <a:gd name="connsiteY271" fmla="*/ 32421 h 122429"/>
              <a:gd name="connsiteX272" fmla="*/ 9108257 w 17030978"/>
              <a:gd name="connsiteY272" fmla="*/ 43496 h 122429"/>
              <a:gd name="connsiteX273" fmla="*/ 9112777 w 17030978"/>
              <a:gd name="connsiteY273" fmla="*/ 40449 h 122429"/>
              <a:gd name="connsiteX274" fmla="*/ 9155865 w 17030978"/>
              <a:gd name="connsiteY274" fmla="*/ 31750 h 122429"/>
              <a:gd name="connsiteX275" fmla="*/ 9198952 w 17030978"/>
              <a:gd name="connsiteY275" fmla="*/ 40449 h 122429"/>
              <a:gd name="connsiteX276" fmla="*/ 9204286 w 17030978"/>
              <a:gd name="connsiteY276" fmla="*/ 44045 h 122429"/>
              <a:gd name="connsiteX277" fmla="*/ 9212123 w 17030978"/>
              <a:gd name="connsiteY277" fmla="*/ 32421 h 122429"/>
              <a:gd name="connsiteX278" fmla="*/ 9290396 w 17030978"/>
              <a:gd name="connsiteY278" fmla="*/ 0 h 122429"/>
              <a:gd name="connsiteX279" fmla="*/ 9368669 w 17030978"/>
              <a:gd name="connsiteY279" fmla="*/ 32421 h 122429"/>
              <a:gd name="connsiteX280" fmla="*/ 9376137 w 17030978"/>
              <a:gd name="connsiteY280" fmla="*/ 43496 h 122429"/>
              <a:gd name="connsiteX281" fmla="*/ 9380656 w 17030978"/>
              <a:gd name="connsiteY281" fmla="*/ 40449 h 122429"/>
              <a:gd name="connsiteX282" fmla="*/ 9423744 w 17030978"/>
              <a:gd name="connsiteY282" fmla="*/ 31750 h 122429"/>
              <a:gd name="connsiteX283" fmla="*/ 9466831 w 17030978"/>
              <a:gd name="connsiteY283" fmla="*/ 40449 h 122429"/>
              <a:gd name="connsiteX284" fmla="*/ 9472164 w 17030978"/>
              <a:gd name="connsiteY284" fmla="*/ 44045 h 122429"/>
              <a:gd name="connsiteX285" fmla="*/ 9480002 w 17030978"/>
              <a:gd name="connsiteY285" fmla="*/ 32421 h 122429"/>
              <a:gd name="connsiteX286" fmla="*/ 9558275 w 17030978"/>
              <a:gd name="connsiteY286" fmla="*/ 0 h 122429"/>
              <a:gd name="connsiteX287" fmla="*/ 9636548 w 17030978"/>
              <a:gd name="connsiteY287" fmla="*/ 32421 h 122429"/>
              <a:gd name="connsiteX288" fmla="*/ 9644015 w 17030978"/>
              <a:gd name="connsiteY288" fmla="*/ 43496 h 122429"/>
              <a:gd name="connsiteX289" fmla="*/ 9648535 w 17030978"/>
              <a:gd name="connsiteY289" fmla="*/ 40449 h 122429"/>
              <a:gd name="connsiteX290" fmla="*/ 9691622 w 17030978"/>
              <a:gd name="connsiteY290" fmla="*/ 31750 h 122429"/>
              <a:gd name="connsiteX291" fmla="*/ 9734710 w 17030978"/>
              <a:gd name="connsiteY291" fmla="*/ 40449 h 122429"/>
              <a:gd name="connsiteX292" fmla="*/ 9740043 w 17030978"/>
              <a:gd name="connsiteY292" fmla="*/ 44045 h 122429"/>
              <a:gd name="connsiteX293" fmla="*/ 9747880 w 17030978"/>
              <a:gd name="connsiteY293" fmla="*/ 32421 h 122429"/>
              <a:gd name="connsiteX294" fmla="*/ 9826155 w 17030978"/>
              <a:gd name="connsiteY294" fmla="*/ 0 h 122429"/>
              <a:gd name="connsiteX295" fmla="*/ 9904427 w 17030978"/>
              <a:gd name="connsiteY295" fmla="*/ 32421 h 122429"/>
              <a:gd name="connsiteX296" fmla="*/ 9911894 w 17030978"/>
              <a:gd name="connsiteY296" fmla="*/ 43496 h 122429"/>
              <a:gd name="connsiteX297" fmla="*/ 9916414 w 17030978"/>
              <a:gd name="connsiteY297" fmla="*/ 40449 h 122429"/>
              <a:gd name="connsiteX298" fmla="*/ 9959501 w 17030978"/>
              <a:gd name="connsiteY298" fmla="*/ 31750 h 122429"/>
              <a:gd name="connsiteX299" fmla="*/ 10002588 w 17030978"/>
              <a:gd name="connsiteY299" fmla="*/ 40449 h 122429"/>
              <a:gd name="connsiteX300" fmla="*/ 10007922 w 17030978"/>
              <a:gd name="connsiteY300" fmla="*/ 44044 h 122429"/>
              <a:gd name="connsiteX301" fmla="*/ 10015758 w 17030978"/>
              <a:gd name="connsiteY301" fmla="*/ 32421 h 122429"/>
              <a:gd name="connsiteX302" fmla="*/ 10094032 w 17030978"/>
              <a:gd name="connsiteY302" fmla="*/ 0 h 122429"/>
              <a:gd name="connsiteX303" fmla="*/ 10172305 w 17030978"/>
              <a:gd name="connsiteY303" fmla="*/ 32421 h 122429"/>
              <a:gd name="connsiteX304" fmla="*/ 10179772 w 17030978"/>
              <a:gd name="connsiteY304" fmla="*/ 43496 h 122429"/>
              <a:gd name="connsiteX305" fmla="*/ 10184291 w 17030978"/>
              <a:gd name="connsiteY305" fmla="*/ 40449 h 122429"/>
              <a:gd name="connsiteX306" fmla="*/ 10227378 w 17030978"/>
              <a:gd name="connsiteY306" fmla="*/ 31750 h 122429"/>
              <a:gd name="connsiteX307" fmla="*/ 10270466 w 17030978"/>
              <a:gd name="connsiteY307" fmla="*/ 40449 h 122429"/>
              <a:gd name="connsiteX308" fmla="*/ 10275799 w 17030978"/>
              <a:gd name="connsiteY308" fmla="*/ 44044 h 122429"/>
              <a:gd name="connsiteX309" fmla="*/ 10283636 w 17030978"/>
              <a:gd name="connsiteY309" fmla="*/ 32421 h 122429"/>
              <a:gd name="connsiteX310" fmla="*/ 10361907 w 17030978"/>
              <a:gd name="connsiteY310" fmla="*/ 0 h 122429"/>
              <a:gd name="connsiteX311" fmla="*/ 10440182 w 17030978"/>
              <a:gd name="connsiteY311" fmla="*/ 32421 h 122429"/>
              <a:gd name="connsiteX312" fmla="*/ 10447649 w 17030978"/>
              <a:gd name="connsiteY312" fmla="*/ 43496 h 122429"/>
              <a:gd name="connsiteX313" fmla="*/ 10452168 w 17030978"/>
              <a:gd name="connsiteY313" fmla="*/ 40449 h 122429"/>
              <a:gd name="connsiteX314" fmla="*/ 10495257 w 17030978"/>
              <a:gd name="connsiteY314" fmla="*/ 31750 h 122429"/>
              <a:gd name="connsiteX315" fmla="*/ 10538343 w 17030978"/>
              <a:gd name="connsiteY315" fmla="*/ 40449 h 122429"/>
              <a:gd name="connsiteX316" fmla="*/ 10543678 w 17030978"/>
              <a:gd name="connsiteY316" fmla="*/ 44045 h 122429"/>
              <a:gd name="connsiteX317" fmla="*/ 10551514 w 17030978"/>
              <a:gd name="connsiteY317" fmla="*/ 32421 h 122429"/>
              <a:gd name="connsiteX318" fmla="*/ 10629787 w 17030978"/>
              <a:gd name="connsiteY318" fmla="*/ 0 h 122429"/>
              <a:gd name="connsiteX319" fmla="*/ 10708060 w 17030978"/>
              <a:gd name="connsiteY319" fmla="*/ 32421 h 122429"/>
              <a:gd name="connsiteX320" fmla="*/ 10715526 w 17030978"/>
              <a:gd name="connsiteY320" fmla="*/ 43496 h 122429"/>
              <a:gd name="connsiteX321" fmla="*/ 10720047 w 17030978"/>
              <a:gd name="connsiteY321" fmla="*/ 40449 h 122429"/>
              <a:gd name="connsiteX322" fmla="*/ 10763135 w 17030978"/>
              <a:gd name="connsiteY322" fmla="*/ 31750 h 122429"/>
              <a:gd name="connsiteX323" fmla="*/ 10806221 w 17030978"/>
              <a:gd name="connsiteY323" fmla="*/ 40449 h 122429"/>
              <a:gd name="connsiteX324" fmla="*/ 10811556 w 17030978"/>
              <a:gd name="connsiteY324" fmla="*/ 44045 h 122429"/>
              <a:gd name="connsiteX325" fmla="*/ 10819392 w 17030978"/>
              <a:gd name="connsiteY325" fmla="*/ 32421 h 122429"/>
              <a:gd name="connsiteX326" fmla="*/ 10897666 w 17030978"/>
              <a:gd name="connsiteY326" fmla="*/ 0 h 122429"/>
              <a:gd name="connsiteX327" fmla="*/ 10975939 w 17030978"/>
              <a:gd name="connsiteY327" fmla="*/ 32421 h 122429"/>
              <a:gd name="connsiteX328" fmla="*/ 10983405 w 17030978"/>
              <a:gd name="connsiteY328" fmla="*/ 43496 h 122429"/>
              <a:gd name="connsiteX329" fmla="*/ 10987925 w 17030978"/>
              <a:gd name="connsiteY329" fmla="*/ 40449 h 122429"/>
              <a:gd name="connsiteX330" fmla="*/ 11031011 w 17030978"/>
              <a:gd name="connsiteY330" fmla="*/ 31750 h 122429"/>
              <a:gd name="connsiteX331" fmla="*/ 11074100 w 17030978"/>
              <a:gd name="connsiteY331" fmla="*/ 40449 h 122429"/>
              <a:gd name="connsiteX332" fmla="*/ 11079433 w 17030978"/>
              <a:gd name="connsiteY332" fmla="*/ 44045 h 122429"/>
              <a:gd name="connsiteX333" fmla="*/ 11087270 w 17030978"/>
              <a:gd name="connsiteY333" fmla="*/ 32421 h 122429"/>
              <a:gd name="connsiteX334" fmla="*/ 11165543 w 17030978"/>
              <a:gd name="connsiteY334" fmla="*/ 0 h 122429"/>
              <a:gd name="connsiteX335" fmla="*/ 11243816 w 17030978"/>
              <a:gd name="connsiteY335" fmla="*/ 32421 h 122429"/>
              <a:gd name="connsiteX336" fmla="*/ 11251283 w 17030978"/>
              <a:gd name="connsiteY336" fmla="*/ 43496 h 122429"/>
              <a:gd name="connsiteX337" fmla="*/ 11255803 w 17030978"/>
              <a:gd name="connsiteY337" fmla="*/ 40449 h 122429"/>
              <a:gd name="connsiteX338" fmla="*/ 11298891 w 17030978"/>
              <a:gd name="connsiteY338" fmla="*/ 31750 h 122429"/>
              <a:gd name="connsiteX339" fmla="*/ 11341978 w 17030978"/>
              <a:gd name="connsiteY339" fmla="*/ 40449 h 122429"/>
              <a:gd name="connsiteX340" fmla="*/ 11347313 w 17030978"/>
              <a:gd name="connsiteY340" fmla="*/ 44045 h 122429"/>
              <a:gd name="connsiteX341" fmla="*/ 11355149 w 17030978"/>
              <a:gd name="connsiteY341" fmla="*/ 32421 h 122429"/>
              <a:gd name="connsiteX342" fmla="*/ 11433422 w 17030978"/>
              <a:gd name="connsiteY342" fmla="*/ 0 h 122429"/>
              <a:gd name="connsiteX343" fmla="*/ 11511695 w 17030978"/>
              <a:gd name="connsiteY343" fmla="*/ 32421 h 122429"/>
              <a:gd name="connsiteX344" fmla="*/ 11519161 w 17030978"/>
              <a:gd name="connsiteY344" fmla="*/ 43496 h 122429"/>
              <a:gd name="connsiteX345" fmla="*/ 11523682 w 17030978"/>
              <a:gd name="connsiteY345" fmla="*/ 40449 h 122429"/>
              <a:gd name="connsiteX346" fmla="*/ 11566769 w 17030978"/>
              <a:gd name="connsiteY346" fmla="*/ 31750 h 122429"/>
              <a:gd name="connsiteX347" fmla="*/ 11609856 w 17030978"/>
              <a:gd name="connsiteY347" fmla="*/ 40449 h 122429"/>
              <a:gd name="connsiteX348" fmla="*/ 11615190 w 17030978"/>
              <a:gd name="connsiteY348" fmla="*/ 44045 h 122429"/>
              <a:gd name="connsiteX349" fmla="*/ 11623027 w 17030978"/>
              <a:gd name="connsiteY349" fmla="*/ 32421 h 122429"/>
              <a:gd name="connsiteX350" fmla="*/ 11701300 w 17030978"/>
              <a:gd name="connsiteY350" fmla="*/ 0 h 122429"/>
              <a:gd name="connsiteX351" fmla="*/ 11779572 w 17030978"/>
              <a:gd name="connsiteY351" fmla="*/ 32421 h 122429"/>
              <a:gd name="connsiteX352" fmla="*/ 11787039 w 17030978"/>
              <a:gd name="connsiteY352" fmla="*/ 43496 h 122429"/>
              <a:gd name="connsiteX353" fmla="*/ 11791559 w 17030978"/>
              <a:gd name="connsiteY353" fmla="*/ 40449 h 122429"/>
              <a:gd name="connsiteX354" fmla="*/ 11834647 w 17030978"/>
              <a:gd name="connsiteY354" fmla="*/ 31750 h 122429"/>
              <a:gd name="connsiteX355" fmla="*/ 11877731 w 17030978"/>
              <a:gd name="connsiteY355" fmla="*/ 40449 h 122429"/>
              <a:gd name="connsiteX356" fmla="*/ 11883063 w 17030978"/>
              <a:gd name="connsiteY356" fmla="*/ 44044 h 122429"/>
              <a:gd name="connsiteX357" fmla="*/ 11890900 w 17030978"/>
              <a:gd name="connsiteY357" fmla="*/ 32421 h 122429"/>
              <a:gd name="connsiteX358" fmla="*/ 11969171 w 17030978"/>
              <a:gd name="connsiteY358" fmla="*/ 0 h 122429"/>
              <a:gd name="connsiteX359" fmla="*/ 12047444 w 17030978"/>
              <a:gd name="connsiteY359" fmla="*/ 32421 h 122429"/>
              <a:gd name="connsiteX360" fmla="*/ 12054912 w 17030978"/>
              <a:gd name="connsiteY360" fmla="*/ 43497 h 122429"/>
              <a:gd name="connsiteX361" fmla="*/ 12059434 w 17030978"/>
              <a:gd name="connsiteY361" fmla="*/ 40449 h 122429"/>
              <a:gd name="connsiteX362" fmla="*/ 12102521 w 17030978"/>
              <a:gd name="connsiteY362" fmla="*/ 31750 h 122429"/>
              <a:gd name="connsiteX363" fmla="*/ 12145609 w 17030978"/>
              <a:gd name="connsiteY363" fmla="*/ 40449 h 122429"/>
              <a:gd name="connsiteX364" fmla="*/ 12150940 w 17030978"/>
              <a:gd name="connsiteY364" fmla="*/ 44043 h 122429"/>
              <a:gd name="connsiteX365" fmla="*/ 12158776 w 17030978"/>
              <a:gd name="connsiteY365" fmla="*/ 32421 h 122429"/>
              <a:gd name="connsiteX366" fmla="*/ 12237049 w 17030978"/>
              <a:gd name="connsiteY366" fmla="*/ 0 h 122429"/>
              <a:gd name="connsiteX367" fmla="*/ 12315322 w 17030978"/>
              <a:gd name="connsiteY367" fmla="*/ 32421 h 122429"/>
              <a:gd name="connsiteX368" fmla="*/ 12322790 w 17030978"/>
              <a:gd name="connsiteY368" fmla="*/ 43497 h 122429"/>
              <a:gd name="connsiteX369" fmla="*/ 12327312 w 17030978"/>
              <a:gd name="connsiteY369" fmla="*/ 40449 h 122429"/>
              <a:gd name="connsiteX370" fmla="*/ 12370399 w 17030978"/>
              <a:gd name="connsiteY370" fmla="*/ 31750 h 122429"/>
              <a:gd name="connsiteX371" fmla="*/ 12413487 w 17030978"/>
              <a:gd name="connsiteY371" fmla="*/ 40449 h 122429"/>
              <a:gd name="connsiteX372" fmla="*/ 12418819 w 17030978"/>
              <a:gd name="connsiteY372" fmla="*/ 44044 h 122429"/>
              <a:gd name="connsiteX373" fmla="*/ 12426655 w 17030978"/>
              <a:gd name="connsiteY373" fmla="*/ 32421 h 122429"/>
              <a:gd name="connsiteX374" fmla="*/ 12504928 w 17030978"/>
              <a:gd name="connsiteY374" fmla="*/ 0 h 122429"/>
              <a:gd name="connsiteX375" fmla="*/ 12583201 w 17030978"/>
              <a:gd name="connsiteY375" fmla="*/ 32421 h 122429"/>
              <a:gd name="connsiteX376" fmla="*/ 12590669 w 17030978"/>
              <a:gd name="connsiteY376" fmla="*/ 43497 h 122429"/>
              <a:gd name="connsiteX377" fmla="*/ 12595191 w 17030978"/>
              <a:gd name="connsiteY377" fmla="*/ 40449 h 122429"/>
              <a:gd name="connsiteX378" fmla="*/ 12638278 w 17030978"/>
              <a:gd name="connsiteY378" fmla="*/ 31750 h 122429"/>
              <a:gd name="connsiteX379" fmla="*/ 12681366 w 17030978"/>
              <a:gd name="connsiteY379" fmla="*/ 40449 h 122429"/>
              <a:gd name="connsiteX380" fmla="*/ 12686697 w 17030978"/>
              <a:gd name="connsiteY380" fmla="*/ 44043 h 122429"/>
              <a:gd name="connsiteX381" fmla="*/ 12694533 w 17030978"/>
              <a:gd name="connsiteY381" fmla="*/ 32421 h 122429"/>
              <a:gd name="connsiteX382" fmla="*/ 12772806 w 17030978"/>
              <a:gd name="connsiteY382" fmla="*/ 0 h 122429"/>
              <a:gd name="connsiteX383" fmla="*/ 12851079 w 17030978"/>
              <a:gd name="connsiteY383" fmla="*/ 32421 h 122429"/>
              <a:gd name="connsiteX384" fmla="*/ 12858547 w 17030978"/>
              <a:gd name="connsiteY384" fmla="*/ 43497 h 122429"/>
              <a:gd name="connsiteX385" fmla="*/ 12863069 w 17030978"/>
              <a:gd name="connsiteY385" fmla="*/ 40449 h 122429"/>
              <a:gd name="connsiteX386" fmla="*/ 12906156 w 17030978"/>
              <a:gd name="connsiteY386" fmla="*/ 31750 h 122429"/>
              <a:gd name="connsiteX387" fmla="*/ 12949244 w 17030978"/>
              <a:gd name="connsiteY387" fmla="*/ 40449 h 122429"/>
              <a:gd name="connsiteX388" fmla="*/ 12954575 w 17030978"/>
              <a:gd name="connsiteY388" fmla="*/ 44043 h 122429"/>
              <a:gd name="connsiteX389" fmla="*/ 12962411 w 17030978"/>
              <a:gd name="connsiteY389" fmla="*/ 32421 h 122429"/>
              <a:gd name="connsiteX390" fmla="*/ 13040684 w 17030978"/>
              <a:gd name="connsiteY390" fmla="*/ 0 h 122429"/>
              <a:gd name="connsiteX391" fmla="*/ 13118957 w 17030978"/>
              <a:gd name="connsiteY391" fmla="*/ 32421 h 122429"/>
              <a:gd name="connsiteX392" fmla="*/ 13126425 w 17030978"/>
              <a:gd name="connsiteY392" fmla="*/ 43497 h 122429"/>
              <a:gd name="connsiteX393" fmla="*/ 13130947 w 17030978"/>
              <a:gd name="connsiteY393" fmla="*/ 40449 h 122429"/>
              <a:gd name="connsiteX394" fmla="*/ 13174034 w 17030978"/>
              <a:gd name="connsiteY394" fmla="*/ 31750 h 122429"/>
              <a:gd name="connsiteX395" fmla="*/ 13217122 w 17030978"/>
              <a:gd name="connsiteY395" fmla="*/ 40449 h 122429"/>
              <a:gd name="connsiteX396" fmla="*/ 13222454 w 17030978"/>
              <a:gd name="connsiteY396" fmla="*/ 44044 h 122429"/>
              <a:gd name="connsiteX397" fmla="*/ 13230290 w 17030978"/>
              <a:gd name="connsiteY397" fmla="*/ 32421 h 122429"/>
              <a:gd name="connsiteX398" fmla="*/ 13308563 w 17030978"/>
              <a:gd name="connsiteY398" fmla="*/ 0 h 122429"/>
              <a:gd name="connsiteX399" fmla="*/ 13386836 w 17030978"/>
              <a:gd name="connsiteY399" fmla="*/ 32421 h 122429"/>
              <a:gd name="connsiteX400" fmla="*/ 13394304 w 17030978"/>
              <a:gd name="connsiteY400" fmla="*/ 43497 h 122429"/>
              <a:gd name="connsiteX401" fmla="*/ 13398826 w 17030978"/>
              <a:gd name="connsiteY401" fmla="*/ 40449 h 122429"/>
              <a:gd name="connsiteX402" fmla="*/ 13441913 w 17030978"/>
              <a:gd name="connsiteY402" fmla="*/ 31750 h 122429"/>
              <a:gd name="connsiteX403" fmla="*/ 13485001 w 17030978"/>
              <a:gd name="connsiteY403" fmla="*/ 40449 h 122429"/>
              <a:gd name="connsiteX404" fmla="*/ 13490332 w 17030978"/>
              <a:gd name="connsiteY404" fmla="*/ 44043 h 122429"/>
              <a:gd name="connsiteX405" fmla="*/ 13498168 w 17030978"/>
              <a:gd name="connsiteY405" fmla="*/ 32421 h 122429"/>
              <a:gd name="connsiteX406" fmla="*/ 13576441 w 17030978"/>
              <a:gd name="connsiteY406" fmla="*/ 0 h 122429"/>
              <a:gd name="connsiteX407" fmla="*/ 13654714 w 17030978"/>
              <a:gd name="connsiteY407" fmla="*/ 32421 h 122429"/>
              <a:gd name="connsiteX408" fmla="*/ 13662182 w 17030978"/>
              <a:gd name="connsiteY408" fmla="*/ 43497 h 122429"/>
              <a:gd name="connsiteX409" fmla="*/ 13666704 w 17030978"/>
              <a:gd name="connsiteY409" fmla="*/ 40449 h 122429"/>
              <a:gd name="connsiteX410" fmla="*/ 13709791 w 17030978"/>
              <a:gd name="connsiteY410" fmla="*/ 31750 h 122429"/>
              <a:gd name="connsiteX411" fmla="*/ 13752879 w 17030978"/>
              <a:gd name="connsiteY411" fmla="*/ 40449 h 122429"/>
              <a:gd name="connsiteX412" fmla="*/ 13758210 w 17030978"/>
              <a:gd name="connsiteY412" fmla="*/ 44043 h 122429"/>
              <a:gd name="connsiteX413" fmla="*/ 13766046 w 17030978"/>
              <a:gd name="connsiteY413" fmla="*/ 32421 h 122429"/>
              <a:gd name="connsiteX414" fmla="*/ 13844319 w 17030978"/>
              <a:gd name="connsiteY414" fmla="*/ 0 h 122429"/>
              <a:gd name="connsiteX415" fmla="*/ 13922592 w 17030978"/>
              <a:gd name="connsiteY415" fmla="*/ 32421 h 122429"/>
              <a:gd name="connsiteX416" fmla="*/ 13930060 w 17030978"/>
              <a:gd name="connsiteY416" fmla="*/ 43497 h 122429"/>
              <a:gd name="connsiteX417" fmla="*/ 13934582 w 17030978"/>
              <a:gd name="connsiteY417" fmla="*/ 40449 h 122429"/>
              <a:gd name="connsiteX418" fmla="*/ 13977669 w 17030978"/>
              <a:gd name="connsiteY418" fmla="*/ 31750 h 122429"/>
              <a:gd name="connsiteX419" fmla="*/ 14020757 w 17030978"/>
              <a:gd name="connsiteY419" fmla="*/ 40449 h 122429"/>
              <a:gd name="connsiteX420" fmla="*/ 14026089 w 17030978"/>
              <a:gd name="connsiteY420" fmla="*/ 44044 h 122429"/>
              <a:gd name="connsiteX421" fmla="*/ 14033925 w 17030978"/>
              <a:gd name="connsiteY421" fmla="*/ 32421 h 122429"/>
              <a:gd name="connsiteX422" fmla="*/ 14112198 w 17030978"/>
              <a:gd name="connsiteY422" fmla="*/ 0 h 122429"/>
              <a:gd name="connsiteX423" fmla="*/ 14190471 w 17030978"/>
              <a:gd name="connsiteY423" fmla="*/ 32421 h 122429"/>
              <a:gd name="connsiteX424" fmla="*/ 14197939 w 17030978"/>
              <a:gd name="connsiteY424" fmla="*/ 43497 h 122429"/>
              <a:gd name="connsiteX425" fmla="*/ 14202461 w 17030978"/>
              <a:gd name="connsiteY425" fmla="*/ 40449 h 122429"/>
              <a:gd name="connsiteX426" fmla="*/ 14245548 w 17030978"/>
              <a:gd name="connsiteY426" fmla="*/ 31750 h 122429"/>
              <a:gd name="connsiteX427" fmla="*/ 14288636 w 17030978"/>
              <a:gd name="connsiteY427" fmla="*/ 40449 h 122429"/>
              <a:gd name="connsiteX428" fmla="*/ 14293967 w 17030978"/>
              <a:gd name="connsiteY428" fmla="*/ 44043 h 122429"/>
              <a:gd name="connsiteX429" fmla="*/ 14301803 w 17030978"/>
              <a:gd name="connsiteY429" fmla="*/ 32421 h 122429"/>
              <a:gd name="connsiteX430" fmla="*/ 14380076 w 17030978"/>
              <a:gd name="connsiteY430" fmla="*/ 0 h 122429"/>
              <a:gd name="connsiteX431" fmla="*/ 14458349 w 17030978"/>
              <a:gd name="connsiteY431" fmla="*/ 32421 h 122429"/>
              <a:gd name="connsiteX432" fmla="*/ 14465817 w 17030978"/>
              <a:gd name="connsiteY432" fmla="*/ 43497 h 122429"/>
              <a:gd name="connsiteX433" fmla="*/ 14470339 w 17030978"/>
              <a:gd name="connsiteY433" fmla="*/ 40449 h 122429"/>
              <a:gd name="connsiteX434" fmla="*/ 14513426 w 17030978"/>
              <a:gd name="connsiteY434" fmla="*/ 31750 h 122429"/>
              <a:gd name="connsiteX435" fmla="*/ 14556514 w 17030978"/>
              <a:gd name="connsiteY435" fmla="*/ 40449 h 122429"/>
              <a:gd name="connsiteX436" fmla="*/ 14561845 w 17030978"/>
              <a:gd name="connsiteY436" fmla="*/ 44043 h 122429"/>
              <a:gd name="connsiteX437" fmla="*/ 14569681 w 17030978"/>
              <a:gd name="connsiteY437" fmla="*/ 32421 h 122429"/>
              <a:gd name="connsiteX438" fmla="*/ 14647954 w 17030978"/>
              <a:gd name="connsiteY438" fmla="*/ 0 h 122429"/>
              <a:gd name="connsiteX439" fmla="*/ 14726227 w 17030978"/>
              <a:gd name="connsiteY439" fmla="*/ 32421 h 122429"/>
              <a:gd name="connsiteX440" fmla="*/ 14733695 w 17030978"/>
              <a:gd name="connsiteY440" fmla="*/ 43497 h 122429"/>
              <a:gd name="connsiteX441" fmla="*/ 14738217 w 17030978"/>
              <a:gd name="connsiteY441" fmla="*/ 40449 h 122429"/>
              <a:gd name="connsiteX442" fmla="*/ 14781304 w 17030978"/>
              <a:gd name="connsiteY442" fmla="*/ 31750 h 122429"/>
              <a:gd name="connsiteX443" fmla="*/ 14824392 w 17030978"/>
              <a:gd name="connsiteY443" fmla="*/ 40449 h 122429"/>
              <a:gd name="connsiteX444" fmla="*/ 14829724 w 17030978"/>
              <a:gd name="connsiteY444" fmla="*/ 44044 h 122429"/>
              <a:gd name="connsiteX445" fmla="*/ 14837560 w 17030978"/>
              <a:gd name="connsiteY445" fmla="*/ 32421 h 122429"/>
              <a:gd name="connsiteX446" fmla="*/ 14915833 w 17030978"/>
              <a:gd name="connsiteY446" fmla="*/ 0 h 122429"/>
              <a:gd name="connsiteX447" fmla="*/ 14994106 w 17030978"/>
              <a:gd name="connsiteY447" fmla="*/ 32421 h 122429"/>
              <a:gd name="connsiteX448" fmla="*/ 15001574 w 17030978"/>
              <a:gd name="connsiteY448" fmla="*/ 43497 h 122429"/>
              <a:gd name="connsiteX449" fmla="*/ 15006096 w 17030978"/>
              <a:gd name="connsiteY449" fmla="*/ 40449 h 122429"/>
              <a:gd name="connsiteX450" fmla="*/ 15049183 w 17030978"/>
              <a:gd name="connsiteY450" fmla="*/ 31750 h 122429"/>
              <a:gd name="connsiteX451" fmla="*/ 15092271 w 17030978"/>
              <a:gd name="connsiteY451" fmla="*/ 40449 h 122429"/>
              <a:gd name="connsiteX452" fmla="*/ 15097602 w 17030978"/>
              <a:gd name="connsiteY452" fmla="*/ 44043 h 122429"/>
              <a:gd name="connsiteX453" fmla="*/ 15105438 w 17030978"/>
              <a:gd name="connsiteY453" fmla="*/ 32421 h 122429"/>
              <a:gd name="connsiteX454" fmla="*/ 15183711 w 17030978"/>
              <a:gd name="connsiteY454" fmla="*/ 0 h 122429"/>
              <a:gd name="connsiteX455" fmla="*/ 15261984 w 17030978"/>
              <a:gd name="connsiteY455" fmla="*/ 32421 h 122429"/>
              <a:gd name="connsiteX456" fmla="*/ 15269452 w 17030978"/>
              <a:gd name="connsiteY456" fmla="*/ 43497 h 122429"/>
              <a:gd name="connsiteX457" fmla="*/ 15273974 w 17030978"/>
              <a:gd name="connsiteY457" fmla="*/ 40449 h 122429"/>
              <a:gd name="connsiteX458" fmla="*/ 15317061 w 17030978"/>
              <a:gd name="connsiteY458" fmla="*/ 31750 h 122429"/>
              <a:gd name="connsiteX459" fmla="*/ 15360149 w 17030978"/>
              <a:gd name="connsiteY459" fmla="*/ 40449 h 122429"/>
              <a:gd name="connsiteX460" fmla="*/ 15365480 w 17030978"/>
              <a:gd name="connsiteY460" fmla="*/ 44043 h 122429"/>
              <a:gd name="connsiteX461" fmla="*/ 15373316 w 17030978"/>
              <a:gd name="connsiteY461" fmla="*/ 32421 h 122429"/>
              <a:gd name="connsiteX462" fmla="*/ 15451589 w 17030978"/>
              <a:gd name="connsiteY462" fmla="*/ 0 h 122429"/>
              <a:gd name="connsiteX463" fmla="*/ 15529862 w 17030978"/>
              <a:gd name="connsiteY463" fmla="*/ 32421 h 122429"/>
              <a:gd name="connsiteX464" fmla="*/ 15537330 w 17030978"/>
              <a:gd name="connsiteY464" fmla="*/ 43497 h 122429"/>
              <a:gd name="connsiteX465" fmla="*/ 15541852 w 17030978"/>
              <a:gd name="connsiteY465" fmla="*/ 40449 h 122429"/>
              <a:gd name="connsiteX466" fmla="*/ 15584939 w 17030978"/>
              <a:gd name="connsiteY466" fmla="*/ 31750 h 122429"/>
              <a:gd name="connsiteX467" fmla="*/ 15628027 w 17030978"/>
              <a:gd name="connsiteY467" fmla="*/ 40449 h 122429"/>
              <a:gd name="connsiteX468" fmla="*/ 15633359 w 17030978"/>
              <a:gd name="connsiteY468" fmla="*/ 44044 h 122429"/>
              <a:gd name="connsiteX469" fmla="*/ 15641195 w 17030978"/>
              <a:gd name="connsiteY469" fmla="*/ 32421 h 122429"/>
              <a:gd name="connsiteX470" fmla="*/ 15719468 w 17030978"/>
              <a:gd name="connsiteY470" fmla="*/ 0 h 122429"/>
              <a:gd name="connsiteX471" fmla="*/ 15797741 w 17030978"/>
              <a:gd name="connsiteY471" fmla="*/ 32421 h 122429"/>
              <a:gd name="connsiteX472" fmla="*/ 15805209 w 17030978"/>
              <a:gd name="connsiteY472" fmla="*/ 43497 h 122429"/>
              <a:gd name="connsiteX473" fmla="*/ 15809731 w 17030978"/>
              <a:gd name="connsiteY473" fmla="*/ 40449 h 122429"/>
              <a:gd name="connsiteX474" fmla="*/ 15852818 w 17030978"/>
              <a:gd name="connsiteY474" fmla="*/ 31750 h 122429"/>
              <a:gd name="connsiteX475" fmla="*/ 15895906 w 17030978"/>
              <a:gd name="connsiteY475" fmla="*/ 40449 h 122429"/>
              <a:gd name="connsiteX476" fmla="*/ 15901238 w 17030978"/>
              <a:gd name="connsiteY476" fmla="*/ 44043 h 122429"/>
              <a:gd name="connsiteX477" fmla="*/ 15909074 w 17030978"/>
              <a:gd name="connsiteY477" fmla="*/ 32421 h 122429"/>
              <a:gd name="connsiteX478" fmla="*/ 15987346 w 17030978"/>
              <a:gd name="connsiteY478" fmla="*/ 0 h 122429"/>
              <a:gd name="connsiteX479" fmla="*/ 16065618 w 17030978"/>
              <a:gd name="connsiteY479" fmla="*/ 32421 h 122429"/>
              <a:gd name="connsiteX480" fmla="*/ 16073086 w 17030978"/>
              <a:gd name="connsiteY480" fmla="*/ 43497 h 122429"/>
              <a:gd name="connsiteX481" fmla="*/ 16077610 w 17030978"/>
              <a:gd name="connsiteY481" fmla="*/ 40449 h 122429"/>
              <a:gd name="connsiteX482" fmla="*/ 16120698 w 17030978"/>
              <a:gd name="connsiteY482" fmla="*/ 31750 h 122429"/>
              <a:gd name="connsiteX483" fmla="*/ 16163782 w 17030978"/>
              <a:gd name="connsiteY483" fmla="*/ 40449 h 122429"/>
              <a:gd name="connsiteX484" fmla="*/ 16169114 w 17030978"/>
              <a:gd name="connsiteY484" fmla="*/ 44043 h 122429"/>
              <a:gd name="connsiteX485" fmla="*/ 16176950 w 17030978"/>
              <a:gd name="connsiteY485" fmla="*/ 32421 h 122429"/>
              <a:gd name="connsiteX486" fmla="*/ 16255226 w 17030978"/>
              <a:gd name="connsiteY486" fmla="*/ 0 h 122429"/>
              <a:gd name="connsiteX487" fmla="*/ 16333498 w 17030978"/>
              <a:gd name="connsiteY487" fmla="*/ 32421 h 122429"/>
              <a:gd name="connsiteX488" fmla="*/ 16340966 w 17030978"/>
              <a:gd name="connsiteY488" fmla="*/ 43497 h 122429"/>
              <a:gd name="connsiteX489" fmla="*/ 16345486 w 17030978"/>
              <a:gd name="connsiteY489" fmla="*/ 40449 h 122429"/>
              <a:gd name="connsiteX490" fmla="*/ 16388574 w 17030978"/>
              <a:gd name="connsiteY490" fmla="*/ 31750 h 122429"/>
              <a:gd name="connsiteX491" fmla="*/ 16431662 w 17030978"/>
              <a:gd name="connsiteY491" fmla="*/ 40449 h 122429"/>
              <a:gd name="connsiteX492" fmla="*/ 16436994 w 17030978"/>
              <a:gd name="connsiteY492" fmla="*/ 44044 h 122429"/>
              <a:gd name="connsiteX493" fmla="*/ 16444830 w 17030978"/>
              <a:gd name="connsiteY493" fmla="*/ 32421 h 122429"/>
              <a:gd name="connsiteX494" fmla="*/ 16523102 w 17030978"/>
              <a:gd name="connsiteY494" fmla="*/ 0 h 122429"/>
              <a:gd name="connsiteX495" fmla="*/ 16601378 w 17030978"/>
              <a:gd name="connsiteY495" fmla="*/ 32421 h 122429"/>
              <a:gd name="connsiteX496" fmla="*/ 16608846 w 17030978"/>
              <a:gd name="connsiteY496" fmla="*/ 43497 h 122429"/>
              <a:gd name="connsiteX497" fmla="*/ 16613366 w 17030978"/>
              <a:gd name="connsiteY497" fmla="*/ 40449 h 122429"/>
              <a:gd name="connsiteX498" fmla="*/ 16656454 w 17030978"/>
              <a:gd name="connsiteY498" fmla="*/ 31750 h 122429"/>
              <a:gd name="connsiteX499" fmla="*/ 16699542 w 17030978"/>
              <a:gd name="connsiteY499" fmla="*/ 40449 h 122429"/>
              <a:gd name="connsiteX500" fmla="*/ 16704866 w 17030978"/>
              <a:gd name="connsiteY500" fmla="*/ 44040 h 122429"/>
              <a:gd name="connsiteX501" fmla="*/ 16712702 w 17030978"/>
              <a:gd name="connsiteY501" fmla="*/ 32421 h 122429"/>
              <a:gd name="connsiteX502" fmla="*/ 16790974 w 17030978"/>
              <a:gd name="connsiteY502" fmla="*/ 0 h 122429"/>
              <a:gd name="connsiteX503" fmla="*/ 16869246 w 17030978"/>
              <a:gd name="connsiteY503" fmla="*/ 32421 h 122429"/>
              <a:gd name="connsiteX504" fmla="*/ 16876714 w 17030978"/>
              <a:gd name="connsiteY504" fmla="*/ 43497 h 122429"/>
              <a:gd name="connsiteX505" fmla="*/ 16881238 w 17030978"/>
              <a:gd name="connsiteY505" fmla="*/ 40449 h 122429"/>
              <a:gd name="connsiteX506" fmla="*/ 17026318 w 17030978"/>
              <a:gd name="connsiteY506" fmla="*/ 99357 h 122429"/>
              <a:gd name="connsiteX507" fmla="*/ 17030978 w 17030978"/>
              <a:gd name="connsiteY507" fmla="*/ 122429 h 122429"/>
              <a:gd name="connsiteX0" fmla="*/ 0 w 17030978"/>
              <a:gd name="connsiteY0" fmla="*/ 43496 h 122429"/>
              <a:gd name="connsiteX1" fmla="*/ 4520 w 17030978"/>
              <a:gd name="connsiteY1" fmla="*/ 40449 h 122429"/>
              <a:gd name="connsiteX2" fmla="*/ 47607 w 17030978"/>
              <a:gd name="connsiteY2" fmla="*/ 31750 h 122429"/>
              <a:gd name="connsiteX3" fmla="*/ 90694 w 17030978"/>
              <a:gd name="connsiteY3" fmla="*/ 40449 h 122429"/>
              <a:gd name="connsiteX4" fmla="*/ 96028 w 17030978"/>
              <a:gd name="connsiteY4" fmla="*/ 44044 h 122429"/>
              <a:gd name="connsiteX5" fmla="*/ 103865 w 17030978"/>
              <a:gd name="connsiteY5" fmla="*/ 32421 h 122429"/>
              <a:gd name="connsiteX6" fmla="*/ 182138 w 17030978"/>
              <a:gd name="connsiteY6" fmla="*/ 0 h 122429"/>
              <a:gd name="connsiteX7" fmla="*/ 260411 w 17030978"/>
              <a:gd name="connsiteY7" fmla="*/ 32421 h 122429"/>
              <a:gd name="connsiteX8" fmla="*/ 267878 w 17030978"/>
              <a:gd name="connsiteY8" fmla="*/ 43496 h 122429"/>
              <a:gd name="connsiteX9" fmla="*/ 272398 w 17030978"/>
              <a:gd name="connsiteY9" fmla="*/ 40449 h 122429"/>
              <a:gd name="connsiteX10" fmla="*/ 315485 w 17030978"/>
              <a:gd name="connsiteY10" fmla="*/ 31750 h 122429"/>
              <a:gd name="connsiteX11" fmla="*/ 358573 w 17030978"/>
              <a:gd name="connsiteY11" fmla="*/ 40449 h 122429"/>
              <a:gd name="connsiteX12" fmla="*/ 363906 w 17030978"/>
              <a:gd name="connsiteY12" fmla="*/ 44045 h 122429"/>
              <a:gd name="connsiteX13" fmla="*/ 371744 w 17030978"/>
              <a:gd name="connsiteY13" fmla="*/ 32421 h 122429"/>
              <a:gd name="connsiteX14" fmla="*/ 450017 w 17030978"/>
              <a:gd name="connsiteY14" fmla="*/ 0 h 122429"/>
              <a:gd name="connsiteX15" fmla="*/ 528290 w 17030978"/>
              <a:gd name="connsiteY15" fmla="*/ 32421 h 122429"/>
              <a:gd name="connsiteX16" fmla="*/ 535757 w 17030978"/>
              <a:gd name="connsiteY16" fmla="*/ 43496 h 122429"/>
              <a:gd name="connsiteX17" fmla="*/ 540277 w 17030978"/>
              <a:gd name="connsiteY17" fmla="*/ 40449 h 122429"/>
              <a:gd name="connsiteX18" fmla="*/ 583365 w 17030978"/>
              <a:gd name="connsiteY18" fmla="*/ 31750 h 122429"/>
              <a:gd name="connsiteX19" fmla="*/ 626452 w 17030978"/>
              <a:gd name="connsiteY19" fmla="*/ 40449 h 122429"/>
              <a:gd name="connsiteX20" fmla="*/ 631786 w 17030978"/>
              <a:gd name="connsiteY20" fmla="*/ 44045 h 122429"/>
              <a:gd name="connsiteX21" fmla="*/ 639623 w 17030978"/>
              <a:gd name="connsiteY21" fmla="*/ 32421 h 122429"/>
              <a:gd name="connsiteX22" fmla="*/ 717896 w 17030978"/>
              <a:gd name="connsiteY22" fmla="*/ 0 h 122429"/>
              <a:gd name="connsiteX23" fmla="*/ 796169 w 17030978"/>
              <a:gd name="connsiteY23" fmla="*/ 32421 h 122429"/>
              <a:gd name="connsiteX24" fmla="*/ 803637 w 17030978"/>
              <a:gd name="connsiteY24" fmla="*/ 43496 h 122429"/>
              <a:gd name="connsiteX25" fmla="*/ 808156 w 17030978"/>
              <a:gd name="connsiteY25" fmla="*/ 40449 h 122429"/>
              <a:gd name="connsiteX26" fmla="*/ 851244 w 17030978"/>
              <a:gd name="connsiteY26" fmla="*/ 31750 h 122429"/>
              <a:gd name="connsiteX27" fmla="*/ 894331 w 17030978"/>
              <a:gd name="connsiteY27" fmla="*/ 40449 h 122429"/>
              <a:gd name="connsiteX28" fmla="*/ 899664 w 17030978"/>
              <a:gd name="connsiteY28" fmla="*/ 44045 h 122429"/>
              <a:gd name="connsiteX29" fmla="*/ 907502 w 17030978"/>
              <a:gd name="connsiteY29" fmla="*/ 32421 h 122429"/>
              <a:gd name="connsiteX30" fmla="*/ 985775 w 17030978"/>
              <a:gd name="connsiteY30" fmla="*/ 0 h 122429"/>
              <a:gd name="connsiteX31" fmla="*/ 1064048 w 17030978"/>
              <a:gd name="connsiteY31" fmla="*/ 32421 h 122429"/>
              <a:gd name="connsiteX32" fmla="*/ 1071515 w 17030978"/>
              <a:gd name="connsiteY32" fmla="*/ 43496 h 122429"/>
              <a:gd name="connsiteX33" fmla="*/ 1076035 w 17030978"/>
              <a:gd name="connsiteY33" fmla="*/ 40449 h 122429"/>
              <a:gd name="connsiteX34" fmla="*/ 1119122 w 17030978"/>
              <a:gd name="connsiteY34" fmla="*/ 31750 h 122429"/>
              <a:gd name="connsiteX35" fmla="*/ 1162210 w 17030978"/>
              <a:gd name="connsiteY35" fmla="*/ 40449 h 122429"/>
              <a:gd name="connsiteX36" fmla="*/ 1167543 w 17030978"/>
              <a:gd name="connsiteY36" fmla="*/ 44045 h 122429"/>
              <a:gd name="connsiteX37" fmla="*/ 1175380 w 17030978"/>
              <a:gd name="connsiteY37" fmla="*/ 32421 h 122429"/>
              <a:gd name="connsiteX38" fmla="*/ 1253655 w 17030978"/>
              <a:gd name="connsiteY38" fmla="*/ 0 h 122429"/>
              <a:gd name="connsiteX39" fmla="*/ 1331927 w 17030978"/>
              <a:gd name="connsiteY39" fmla="*/ 32421 h 122429"/>
              <a:gd name="connsiteX40" fmla="*/ 1339394 w 17030978"/>
              <a:gd name="connsiteY40" fmla="*/ 43496 h 122429"/>
              <a:gd name="connsiteX41" fmla="*/ 1343914 w 17030978"/>
              <a:gd name="connsiteY41" fmla="*/ 40449 h 122429"/>
              <a:gd name="connsiteX42" fmla="*/ 1387001 w 17030978"/>
              <a:gd name="connsiteY42" fmla="*/ 31750 h 122429"/>
              <a:gd name="connsiteX43" fmla="*/ 1430088 w 17030978"/>
              <a:gd name="connsiteY43" fmla="*/ 40449 h 122429"/>
              <a:gd name="connsiteX44" fmla="*/ 1435422 w 17030978"/>
              <a:gd name="connsiteY44" fmla="*/ 44044 h 122429"/>
              <a:gd name="connsiteX45" fmla="*/ 1443258 w 17030978"/>
              <a:gd name="connsiteY45" fmla="*/ 32421 h 122429"/>
              <a:gd name="connsiteX46" fmla="*/ 1521532 w 17030978"/>
              <a:gd name="connsiteY46" fmla="*/ 0 h 122429"/>
              <a:gd name="connsiteX47" fmla="*/ 1599805 w 17030978"/>
              <a:gd name="connsiteY47" fmla="*/ 32421 h 122429"/>
              <a:gd name="connsiteX48" fmla="*/ 1607272 w 17030978"/>
              <a:gd name="connsiteY48" fmla="*/ 43496 h 122429"/>
              <a:gd name="connsiteX49" fmla="*/ 1611791 w 17030978"/>
              <a:gd name="connsiteY49" fmla="*/ 40449 h 122429"/>
              <a:gd name="connsiteX50" fmla="*/ 1654878 w 17030978"/>
              <a:gd name="connsiteY50" fmla="*/ 31750 h 122429"/>
              <a:gd name="connsiteX51" fmla="*/ 1697966 w 17030978"/>
              <a:gd name="connsiteY51" fmla="*/ 40449 h 122429"/>
              <a:gd name="connsiteX52" fmla="*/ 1703299 w 17030978"/>
              <a:gd name="connsiteY52" fmla="*/ 44044 h 122429"/>
              <a:gd name="connsiteX53" fmla="*/ 1711136 w 17030978"/>
              <a:gd name="connsiteY53" fmla="*/ 32421 h 122429"/>
              <a:gd name="connsiteX54" fmla="*/ 1789407 w 17030978"/>
              <a:gd name="connsiteY54" fmla="*/ 0 h 122429"/>
              <a:gd name="connsiteX55" fmla="*/ 1867682 w 17030978"/>
              <a:gd name="connsiteY55" fmla="*/ 32421 h 122429"/>
              <a:gd name="connsiteX56" fmla="*/ 1875149 w 17030978"/>
              <a:gd name="connsiteY56" fmla="*/ 43496 h 122429"/>
              <a:gd name="connsiteX57" fmla="*/ 1879668 w 17030978"/>
              <a:gd name="connsiteY57" fmla="*/ 40449 h 122429"/>
              <a:gd name="connsiteX58" fmla="*/ 1922757 w 17030978"/>
              <a:gd name="connsiteY58" fmla="*/ 31750 h 122429"/>
              <a:gd name="connsiteX59" fmla="*/ 1965843 w 17030978"/>
              <a:gd name="connsiteY59" fmla="*/ 40449 h 122429"/>
              <a:gd name="connsiteX60" fmla="*/ 1971178 w 17030978"/>
              <a:gd name="connsiteY60" fmla="*/ 44045 h 122429"/>
              <a:gd name="connsiteX61" fmla="*/ 1979014 w 17030978"/>
              <a:gd name="connsiteY61" fmla="*/ 32421 h 122429"/>
              <a:gd name="connsiteX62" fmla="*/ 2057287 w 17030978"/>
              <a:gd name="connsiteY62" fmla="*/ 0 h 122429"/>
              <a:gd name="connsiteX63" fmla="*/ 2135560 w 17030978"/>
              <a:gd name="connsiteY63" fmla="*/ 32421 h 122429"/>
              <a:gd name="connsiteX64" fmla="*/ 2143026 w 17030978"/>
              <a:gd name="connsiteY64" fmla="*/ 43496 h 122429"/>
              <a:gd name="connsiteX65" fmla="*/ 2147547 w 17030978"/>
              <a:gd name="connsiteY65" fmla="*/ 40449 h 122429"/>
              <a:gd name="connsiteX66" fmla="*/ 2190635 w 17030978"/>
              <a:gd name="connsiteY66" fmla="*/ 31750 h 122429"/>
              <a:gd name="connsiteX67" fmla="*/ 2233721 w 17030978"/>
              <a:gd name="connsiteY67" fmla="*/ 40449 h 122429"/>
              <a:gd name="connsiteX68" fmla="*/ 2239056 w 17030978"/>
              <a:gd name="connsiteY68" fmla="*/ 44045 h 122429"/>
              <a:gd name="connsiteX69" fmla="*/ 2246892 w 17030978"/>
              <a:gd name="connsiteY69" fmla="*/ 32421 h 122429"/>
              <a:gd name="connsiteX70" fmla="*/ 2325166 w 17030978"/>
              <a:gd name="connsiteY70" fmla="*/ 0 h 122429"/>
              <a:gd name="connsiteX71" fmla="*/ 2403439 w 17030978"/>
              <a:gd name="connsiteY71" fmla="*/ 32421 h 122429"/>
              <a:gd name="connsiteX72" fmla="*/ 2410905 w 17030978"/>
              <a:gd name="connsiteY72" fmla="*/ 43496 h 122429"/>
              <a:gd name="connsiteX73" fmla="*/ 2415425 w 17030978"/>
              <a:gd name="connsiteY73" fmla="*/ 40449 h 122429"/>
              <a:gd name="connsiteX74" fmla="*/ 2458511 w 17030978"/>
              <a:gd name="connsiteY74" fmla="*/ 31750 h 122429"/>
              <a:gd name="connsiteX75" fmla="*/ 2501600 w 17030978"/>
              <a:gd name="connsiteY75" fmla="*/ 40449 h 122429"/>
              <a:gd name="connsiteX76" fmla="*/ 2506933 w 17030978"/>
              <a:gd name="connsiteY76" fmla="*/ 44045 h 122429"/>
              <a:gd name="connsiteX77" fmla="*/ 2514770 w 17030978"/>
              <a:gd name="connsiteY77" fmla="*/ 32421 h 122429"/>
              <a:gd name="connsiteX78" fmla="*/ 2593043 w 17030978"/>
              <a:gd name="connsiteY78" fmla="*/ 0 h 122429"/>
              <a:gd name="connsiteX79" fmla="*/ 2671316 w 17030978"/>
              <a:gd name="connsiteY79" fmla="*/ 32421 h 122429"/>
              <a:gd name="connsiteX80" fmla="*/ 2678783 w 17030978"/>
              <a:gd name="connsiteY80" fmla="*/ 43496 h 122429"/>
              <a:gd name="connsiteX81" fmla="*/ 2683303 w 17030978"/>
              <a:gd name="connsiteY81" fmla="*/ 40449 h 122429"/>
              <a:gd name="connsiteX82" fmla="*/ 2726391 w 17030978"/>
              <a:gd name="connsiteY82" fmla="*/ 31750 h 122429"/>
              <a:gd name="connsiteX83" fmla="*/ 2769478 w 17030978"/>
              <a:gd name="connsiteY83" fmla="*/ 40449 h 122429"/>
              <a:gd name="connsiteX84" fmla="*/ 2774813 w 17030978"/>
              <a:gd name="connsiteY84" fmla="*/ 44045 h 122429"/>
              <a:gd name="connsiteX85" fmla="*/ 2782649 w 17030978"/>
              <a:gd name="connsiteY85" fmla="*/ 32421 h 122429"/>
              <a:gd name="connsiteX86" fmla="*/ 2860922 w 17030978"/>
              <a:gd name="connsiteY86" fmla="*/ 0 h 122429"/>
              <a:gd name="connsiteX87" fmla="*/ 2939195 w 17030978"/>
              <a:gd name="connsiteY87" fmla="*/ 32421 h 122429"/>
              <a:gd name="connsiteX88" fmla="*/ 2946661 w 17030978"/>
              <a:gd name="connsiteY88" fmla="*/ 43496 h 122429"/>
              <a:gd name="connsiteX89" fmla="*/ 2951182 w 17030978"/>
              <a:gd name="connsiteY89" fmla="*/ 40449 h 122429"/>
              <a:gd name="connsiteX90" fmla="*/ 2994269 w 17030978"/>
              <a:gd name="connsiteY90" fmla="*/ 31750 h 122429"/>
              <a:gd name="connsiteX91" fmla="*/ 3037356 w 17030978"/>
              <a:gd name="connsiteY91" fmla="*/ 40449 h 122429"/>
              <a:gd name="connsiteX92" fmla="*/ 3042690 w 17030978"/>
              <a:gd name="connsiteY92" fmla="*/ 44045 h 122429"/>
              <a:gd name="connsiteX93" fmla="*/ 3050527 w 17030978"/>
              <a:gd name="connsiteY93" fmla="*/ 32421 h 122429"/>
              <a:gd name="connsiteX94" fmla="*/ 3128800 w 17030978"/>
              <a:gd name="connsiteY94" fmla="*/ 0 h 122429"/>
              <a:gd name="connsiteX95" fmla="*/ 3207072 w 17030978"/>
              <a:gd name="connsiteY95" fmla="*/ 32421 h 122429"/>
              <a:gd name="connsiteX96" fmla="*/ 3214539 w 17030978"/>
              <a:gd name="connsiteY96" fmla="*/ 43496 h 122429"/>
              <a:gd name="connsiteX97" fmla="*/ 3219059 w 17030978"/>
              <a:gd name="connsiteY97" fmla="*/ 40449 h 122429"/>
              <a:gd name="connsiteX98" fmla="*/ 3262147 w 17030978"/>
              <a:gd name="connsiteY98" fmla="*/ 31750 h 122429"/>
              <a:gd name="connsiteX99" fmla="*/ 3305232 w 17030978"/>
              <a:gd name="connsiteY99" fmla="*/ 40449 h 122429"/>
              <a:gd name="connsiteX100" fmla="*/ 3310564 w 17030978"/>
              <a:gd name="connsiteY100" fmla="*/ 44044 h 122429"/>
              <a:gd name="connsiteX101" fmla="*/ 3318400 w 17030978"/>
              <a:gd name="connsiteY101" fmla="*/ 32421 h 122429"/>
              <a:gd name="connsiteX102" fmla="*/ 3396671 w 17030978"/>
              <a:gd name="connsiteY102" fmla="*/ 0 h 122429"/>
              <a:gd name="connsiteX103" fmla="*/ 3474945 w 17030978"/>
              <a:gd name="connsiteY103" fmla="*/ 32421 h 122429"/>
              <a:gd name="connsiteX104" fmla="*/ 3482412 w 17030978"/>
              <a:gd name="connsiteY104" fmla="*/ 43497 h 122429"/>
              <a:gd name="connsiteX105" fmla="*/ 3486935 w 17030978"/>
              <a:gd name="connsiteY105" fmla="*/ 40449 h 122429"/>
              <a:gd name="connsiteX106" fmla="*/ 3530021 w 17030978"/>
              <a:gd name="connsiteY106" fmla="*/ 31750 h 122429"/>
              <a:gd name="connsiteX107" fmla="*/ 3573110 w 17030978"/>
              <a:gd name="connsiteY107" fmla="*/ 40449 h 122429"/>
              <a:gd name="connsiteX108" fmla="*/ 3578441 w 17030978"/>
              <a:gd name="connsiteY108" fmla="*/ 44043 h 122429"/>
              <a:gd name="connsiteX109" fmla="*/ 3586277 w 17030978"/>
              <a:gd name="connsiteY109" fmla="*/ 32421 h 122429"/>
              <a:gd name="connsiteX110" fmla="*/ 3664549 w 17030978"/>
              <a:gd name="connsiteY110" fmla="*/ 0 h 122429"/>
              <a:gd name="connsiteX111" fmla="*/ 3742823 w 17030978"/>
              <a:gd name="connsiteY111" fmla="*/ 32421 h 122429"/>
              <a:gd name="connsiteX112" fmla="*/ 3750290 w 17030978"/>
              <a:gd name="connsiteY112" fmla="*/ 43497 h 122429"/>
              <a:gd name="connsiteX113" fmla="*/ 3754813 w 17030978"/>
              <a:gd name="connsiteY113" fmla="*/ 40449 h 122429"/>
              <a:gd name="connsiteX114" fmla="*/ 3797899 w 17030978"/>
              <a:gd name="connsiteY114" fmla="*/ 31750 h 122429"/>
              <a:gd name="connsiteX115" fmla="*/ 3840988 w 17030978"/>
              <a:gd name="connsiteY115" fmla="*/ 40449 h 122429"/>
              <a:gd name="connsiteX116" fmla="*/ 3846320 w 17030978"/>
              <a:gd name="connsiteY116" fmla="*/ 44044 h 122429"/>
              <a:gd name="connsiteX117" fmla="*/ 3854155 w 17030978"/>
              <a:gd name="connsiteY117" fmla="*/ 32421 h 122429"/>
              <a:gd name="connsiteX118" fmla="*/ 3932428 w 17030978"/>
              <a:gd name="connsiteY118" fmla="*/ 0 h 122429"/>
              <a:gd name="connsiteX119" fmla="*/ 4010702 w 17030978"/>
              <a:gd name="connsiteY119" fmla="*/ 32421 h 122429"/>
              <a:gd name="connsiteX120" fmla="*/ 4018169 w 17030978"/>
              <a:gd name="connsiteY120" fmla="*/ 43497 h 122429"/>
              <a:gd name="connsiteX121" fmla="*/ 4022691 w 17030978"/>
              <a:gd name="connsiteY121" fmla="*/ 40449 h 122429"/>
              <a:gd name="connsiteX122" fmla="*/ 4065778 w 17030978"/>
              <a:gd name="connsiteY122" fmla="*/ 31750 h 122429"/>
              <a:gd name="connsiteX123" fmla="*/ 4108867 w 17030978"/>
              <a:gd name="connsiteY123" fmla="*/ 40449 h 122429"/>
              <a:gd name="connsiteX124" fmla="*/ 4114198 w 17030978"/>
              <a:gd name="connsiteY124" fmla="*/ 44043 h 122429"/>
              <a:gd name="connsiteX125" fmla="*/ 4122033 w 17030978"/>
              <a:gd name="connsiteY125" fmla="*/ 32421 h 122429"/>
              <a:gd name="connsiteX126" fmla="*/ 4200306 w 17030978"/>
              <a:gd name="connsiteY126" fmla="*/ 0 h 122429"/>
              <a:gd name="connsiteX127" fmla="*/ 4278580 w 17030978"/>
              <a:gd name="connsiteY127" fmla="*/ 32421 h 122429"/>
              <a:gd name="connsiteX128" fmla="*/ 4286047 w 17030978"/>
              <a:gd name="connsiteY128" fmla="*/ 43497 h 122429"/>
              <a:gd name="connsiteX129" fmla="*/ 4290569 w 17030978"/>
              <a:gd name="connsiteY129" fmla="*/ 40449 h 122429"/>
              <a:gd name="connsiteX130" fmla="*/ 4333656 w 17030978"/>
              <a:gd name="connsiteY130" fmla="*/ 31750 h 122429"/>
              <a:gd name="connsiteX131" fmla="*/ 4376745 w 17030978"/>
              <a:gd name="connsiteY131" fmla="*/ 40449 h 122429"/>
              <a:gd name="connsiteX132" fmla="*/ 4382076 w 17030978"/>
              <a:gd name="connsiteY132" fmla="*/ 44043 h 122429"/>
              <a:gd name="connsiteX133" fmla="*/ 4389911 w 17030978"/>
              <a:gd name="connsiteY133" fmla="*/ 32421 h 122429"/>
              <a:gd name="connsiteX134" fmla="*/ 4468184 w 17030978"/>
              <a:gd name="connsiteY134" fmla="*/ 0 h 122429"/>
              <a:gd name="connsiteX135" fmla="*/ 4546458 w 17030978"/>
              <a:gd name="connsiteY135" fmla="*/ 32421 h 122429"/>
              <a:gd name="connsiteX136" fmla="*/ 4553925 w 17030978"/>
              <a:gd name="connsiteY136" fmla="*/ 43497 h 122429"/>
              <a:gd name="connsiteX137" fmla="*/ 4558447 w 17030978"/>
              <a:gd name="connsiteY137" fmla="*/ 40449 h 122429"/>
              <a:gd name="connsiteX138" fmla="*/ 4601534 w 17030978"/>
              <a:gd name="connsiteY138" fmla="*/ 31750 h 122429"/>
              <a:gd name="connsiteX139" fmla="*/ 4644623 w 17030978"/>
              <a:gd name="connsiteY139" fmla="*/ 40449 h 122429"/>
              <a:gd name="connsiteX140" fmla="*/ 4649955 w 17030978"/>
              <a:gd name="connsiteY140" fmla="*/ 44044 h 122429"/>
              <a:gd name="connsiteX141" fmla="*/ 4657790 w 17030978"/>
              <a:gd name="connsiteY141" fmla="*/ 32421 h 122429"/>
              <a:gd name="connsiteX142" fmla="*/ 4736064 w 17030978"/>
              <a:gd name="connsiteY142" fmla="*/ 0 h 122429"/>
              <a:gd name="connsiteX143" fmla="*/ 4814337 w 17030978"/>
              <a:gd name="connsiteY143" fmla="*/ 32421 h 122429"/>
              <a:gd name="connsiteX144" fmla="*/ 4821804 w 17030978"/>
              <a:gd name="connsiteY144" fmla="*/ 43497 h 122429"/>
              <a:gd name="connsiteX145" fmla="*/ 4826326 w 17030978"/>
              <a:gd name="connsiteY145" fmla="*/ 40449 h 122429"/>
              <a:gd name="connsiteX146" fmla="*/ 4869413 w 17030978"/>
              <a:gd name="connsiteY146" fmla="*/ 31750 h 122429"/>
              <a:gd name="connsiteX147" fmla="*/ 4912502 w 17030978"/>
              <a:gd name="connsiteY147" fmla="*/ 40449 h 122429"/>
              <a:gd name="connsiteX148" fmla="*/ 4917833 w 17030978"/>
              <a:gd name="connsiteY148" fmla="*/ 44043 h 122429"/>
              <a:gd name="connsiteX149" fmla="*/ 4925668 w 17030978"/>
              <a:gd name="connsiteY149" fmla="*/ 32421 h 122429"/>
              <a:gd name="connsiteX150" fmla="*/ 5003941 w 17030978"/>
              <a:gd name="connsiteY150" fmla="*/ 0 h 122429"/>
              <a:gd name="connsiteX151" fmla="*/ 5082215 w 17030978"/>
              <a:gd name="connsiteY151" fmla="*/ 32421 h 122429"/>
              <a:gd name="connsiteX152" fmla="*/ 5089682 w 17030978"/>
              <a:gd name="connsiteY152" fmla="*/ 43497 h 122429"/>
              <a:gd name="connsiteX153" fmla="*/ 5094204 w 17030978"/>
              <a:gd name="connsiteY153" fmla="*/ 40449 h 122429"/>
              <a:gd name="connsiteX154" fmla="*/ 5137291 w 17030978"/>
              <a:gd name="connsiteY154" fmla="*/ 31750 h 122429"/>
              <a:gd name="connsiteX155" fmla="*/ 5180380 w 17030978"/>
              <a:gd name="connsiteY155" fmla="*/ 40449 h 122429"/>
              <a:gd name="connsiteX156" fmla="*/ 5185711 w 17030978"/>
              <a:gd name="connsiteY156" fmla="*/ 44043 h 122429"/>
              <a:gd name="connsiteX157" fmla="*/ 5193546 w 17030978"/>
              <a:gd name="connsiteY157" fmla="*/ 32421 h 122429"/>
              <a:gd name="connsiteX158" fmla="*/ 5271819 w 17030978"/>
              <a:gd name="connsiteY158" fmla="*/ 0 h 122429"/>
              <a:gd name="connsiteX159" fmla="*/ 5350093 w 17030978"/>
              <a:gd name="connsiteY159" fmla="*/ 32421 h 122429"/>
              <a:gd name="connsiteX160" fmla="*/ 5357560 w 17030978"/>
              <a:gd name="connsiteY160" fmla="*/ 43497 h 122429"/>
              <a:gd name="connsiteX161" fmla="*/ 5362082 w 17030978"/>
              <a:gd name="connsiteY161" fmla="*/ 40449 h 122429"/>
              <a:gd name="connsiteX162" fmla="*/ 5405169 w 17030978"/>
              <a:gd name="connsiteY162" fmla="*/ 31750 h 122429"/>
              <a:gd name="connsiteX163" fmla="*/ 5448258 w 17030978"/>
              <a:gd name="connsiteY163" fmla="*/ 40449 h 122429"/>
              <a:gd name="connsiteX164" fmla="*/ 5453590 w 17030978"/>
              <a:gd name="connsiteY164" fmla="*/ 44044 h 122429"/>
              <a:gd name="connsiteX165" fmla="*/ 5461425 w 17030978"/>
              <a:gd name="connsiteY165" fmla="*/ 32421 h 122429"/>
              <a:gd name="connsiteX166" fmla="*/ 5539699 w 17030978"/>
              <a:gd name="connsiteY166" fmla="*/ 0 h 122429"/>
              <a:gd name="connsiteX167" fmla="*/ 5617972 w 17030978"/>
              <a:gd name="connsiteY167" fmla="*/ 32421 h 122429"/>
              <a:gd name="connsiteX168" fmla="*/ 5625439 w 17030978"/>
              <a:gd name="connsiteY168" fmla="*/ 43497 h 122429"/>
              <a:gd name="connsiteX169" fmla="*/ 5629961 w 17030978"/>
              <a:gd name="connsiteY169" fmla="*/ 40449 h 122429"/>
              <a:gd name="connsiteX170" fmla="*/ 5673048 w 17030978"/>
              <a:gd name="connsiteY170" fmla="*/ 31750 h 122429"/>
              <a:gd name="connsiteX171" fmla="*/ 5716137 w 17030978"/>
              <a:gd name="connsiteY171" fmla="*/ 40449 h 122429"/>
              <a:gd name="connsiteX172" fmla="*/ 5721468 w 17030978"/>
              <a:gd name="connsiteY172" fmla="*/ 44043 h 122429"/>
              <a:gd name="connsiteX173" fmla="*/ 5729303 w 17030978"/>
              <a:gd name="connsiteY173" fmla="*/ 32421 h 122429"/>
              <a:gd name="connsiteX174" fmla="*/ 5807577 w 17030978"/>
              <a:gd name="connsiteY174" fmla="*/ 0 h 122429"/>
              <a:gd name="connsiteX175" fmla="*/ 5885850 w 17030978"/>
              <a:gd name="connsiteY175" fmla="*/ 32421 h 122429"/>
              <a:gd name="connsiteX176" fmla="*/ 5893317 w 17030978"/>
              <a:gd name="connsiteY176" fmla="*/ 43497 h 122429"/>
              <a:gd name="connsiteX177" fmla="*/ 5897839 w 17030978"/>
              <a:gd name="connsiteY177" fmla="*/ 40449 h 122429"/>
              <a:gd name="connsiteX178" fmla="*/ 5940926 w 17030978"/>
              <a:gd name="connsiteY178" fmla="*/ 31750 h 122429"/>
              <a:gd name="connsiteX179" fmla="*/ 5984015 w 17030978"/>
              <a:gd name="connsiteY179" fmla="*/ 40449 h 122429"/>
              <a:gd name="connsiteX180" fmla="*/ 5989346 w 17030978"/>
              <a:gd name="connsiteY180" fmla="*/ 44043 h 122429"/>
              <a:gd name="connsiteX181" fmla="*/ 5997181 w 17030978"/>
              <a:gd name="connsiteY181" fmla="*/ 32421 h 122429"/>
              <a:gd name="connsiteX182" fmla="*/ 6075455 w 17030978"/>
              <a:gd name="connsiteY182" fmla="*/ 0 h 122429"/>
              <a:gd name="connsiteX183" fmla="*/ 6153728 w 17030978"/>
              <a:gd name="connsiteY183" fmla="*/ 32421 h 122429"/>
              <a:gd name="connsiteX184" fmla="*/ 6161195 w 17030978"/>
              <a:gd name="connsiteY184" fmla="*/ 43497 h 122429"/>
              <a:gd name="connsiteX185" fmla="*/ 6165717 w 17030978"/>
              <a:gd name="connsiteY185" fmla="*/ 40449 h 122429"/>
              <a:gd name="connsiteX186" fmla="*/ 6208804 w 17030978"/>
              <a:gd name="connsiteY186" fmla="*/ 31750 h 122429"/>
              <a:gd name="connsiteX187" fmla="*/ 6251893 w 17030978"/>
              <a:gd name="connsiteY187" fmla="*/ 40449 h 122429"/>
              <a:gd name="connsiteX188" fmla="*/ 6257225 w 17030978"/>
              <a:gd name="connsiteY188" fmla="*/ 44044 h 122429"/>
              <a:gd name="connsiteX189" fmla="*/ 6265060 w 17030978"/>
              <a:gd name="connsiteY189" fmla="*/ 32421 h 122429"/>
              <a:gd name="connsiteX190" fmla="*/ 6343334 w 17030978"/>
              <a:gd name="connsiteY190" fmla="*/ 0 h 122429"/>
              <a:gd name="connsiteX191" fmla="*/ 6421607 w 17030978"/>
              <a:gd name="connsiteY191" fmla="*/ 32421 h 122429"/>
              <a:gd name="connsiteX192" fmla="*/ 6429074 w 17030978"/>
              <a:gd name="connsiteY192" fmla="*/ 43497 h 122429"/>
              <a:gd name="connsiteX193" fmla="*/ 6433596 w 17030978"/>
              <a:gd name="connsiteY193" fmla="*/ 40449 h 122429"/>
              <a:gd name="connsiteX194" fmla="*/ 6476684 w 17030978"/>
              <a:gd name="connsiteY194" fmla="*/ 31750 h 122429"/>
              <a:gd name="connsiteX195" fmla="*/ 6519772 w 17030978"/>
              <a:gd name="connsiteY195" fmla="*/ 40449 h 122429"/>
              <a:gd name="connsiteX196" fmla="*/ 6525103 w 17030978"/>
              <a:gd name="connsiteY196" fmla="*/ 44043 h 122429"/>
              <a:gd name="connsiteX197" fmla="*/ 6532938 w 17030978"/>
              <a:gd name="connsiteY197" fmla="*/ 32421 h 122429"/>
              <a:gd name="connsiteX198" fmla="*/ 6611212 w 17030978"/>
              <a:gd name="connsiteY198" fmla="*/ 0 h 122429"/>
              <a:gd name="connsiteX199" fmla="*/ 6689485 w 17030978"/>
              <a:gd name="connsiteY199" fmla="*/ 32421 h 122429"/>
              <a:gd name="connsiteX200" fmla="*/ 6696952 w 17030978"/>
              <a:gd name="connsiteY200" fmla="*/ 43497 h 122429"/>
              <a:gd name="connsiteX201" fmla="*/ 6701474 w 17030978"/>
              <a:gd name="connsiteY201" fmla="*/ 40449 h 122429"/>
              <a:gd name="connsiteX202" fmla="*/ 6744561 w 17030978"/>
              <a:gd name="connsiteY202" fmla="*/ 31750 h 122429"/>
              <a:gd name="connsiteX203" fmla="*/ 6787650 w 17030978"/>
              <a:gd name="connsiteY203" fmla="*/ 40449 h 122429"/>
              <a:gd name="connsiteX204" fmla="*/ 6792981 w 17030978"/>
              <a:gd name="connsiteY204" fmla="*/ 44043 h 122429"/>
              <a:gd name="connsiteX205" fmla="*/ 6800816 w 17030978"/>
              <a:gd name="connsiteY205" fmla="*/ 32421 h 122429"/>
              <a:gd name="connsiteX206" fmla="*/ 6879090 w 17030978"/>
              <a:gd name="connsiteY206" fmla="*/ 0 h 122429"/>
              <a:gd name="connsiteX207" fmla="*/ 6957363 w 17030978"/>
              <a:gd name="connsiteY207" fmla="*/ 32421 h 122429"/>
              <a:gd name="connsiteX208" fmla="*/ 6964830 w 17030978"/>
              <a:gd name="connsiteY208" fmla="*/ 43497 h 122429"/>
              <a:gd name="connsiteX209" fmla="*/ 6969352 w 17030978"/>
              <a:gd name="connsiteY209" fmla="*/ 40449 h 122429"/>
              <a:gd name="connsiteX210" fmla="*/ 7012439 w 17030978"/>
              <a:gd name="connsiteY210" fmla="*/ 31750 h 122429"/>
              <a:gd name="connsiteX211" fmla="*/ 7055528 w 17030978"/>
              <a:gd name="connsiteY211" fmla="*/ 40449 h 122429"/>
              <a:gd name="connsiteX212" fmla="*/ 7060859 w 17030978"/>
              <a:gd name="connsiteY212" fmla="*/ 44044 h 122429"/>
              <a:gd name="connsiteX213" fmla="*/ 7068695 w 17030978"/>
              <a:gd name="connsiteY213" fmla="*/ 32421 h 122429"/>
              <a:gd name="connsiteX214" fmla="*/ 7146969 w 17030978"/>
              <a:gd name="connsiteY214" fmla="*/ 0 h 122429"/>
              <a:gd name="connsiteX215" fmla="*/ 7225241 w 17030978"/>
              <a:gd name="connsiteY215" fmla="*/ 32421 h 122429"/>
              <a:gd name="connsiteX216" fmla="*/ 7232710 w 17030978"/>
              <a:gd name="connsiteY216" fmla="*/ 43497 h 122429"/>
              <a:gd name="connsiteX217" fmla="*/ 7237231 w 17030978"/>
              <a:gd name="connsiteY217" fmla="*/ 40449 h 122429"/>
              <a:gd name="connsiteX218" fmla="*/ 7280319 w 17030978"/>
              <a:gd name="connsiteY218" fmla="*/ 31750 h 122429"/>
              <a:gd name="connsiteX219" fmla="*/ 7323407 w 17030978"/>
              <a:gd name="connsiteY219" fmla="*/ 40449 h 122429"/>
              <a:gd name="connsiteX220" fmla="*/ 7328737 w 17030978"/>
              <a:gd name="connsiteY220" fmla="*/ 44043 h 122429"/>
              <a:gd name="connsiteX221" fmla="*/ 7336573 w 17030978"/>
              <a:gd name="connsiteY221" fmla="*/ 32421 h 122429"/>
              <a:gd name="connsiteX222" fmla="*/ 7414847 w 17030978"/>
              <a:gd name="connsiteY222" fmla="*/ 0 h 122429"/>
              <a:gd name="connsiteX223" fmla="*/ 7493119 w 17030978"/>
              <a:gd name="connsiteY223" fmla="*/ 32421 h 122429"/>
              <a:gd name="connsiteX224" fmla="*/ 7500587 w 17030978"/>
              <a:gd name="connsiteY224" fmla="*/ 43497 h 122429"/>
              <a:gd name="connsiteX225" fmla="*/ 7505109 w 17030978"/>
              <a:gd name="connsiteY225" fmla="*/ 40449 h 122429"/>
              <a:gd name="connsiteX226" fmla="*/ 7548196 w 17030978"/>
              <a:gd name="connsiteY226" fmla="*/ 31750 h 122429"/>
              <a:gd name="connsiteX227" fmla="*/ 7591283 w 17030978"/>
              <a:gd name="connsiteY227" fmla="*/ 40449 h 122429"/>
              <a:gd name="connsiteX228" fmla="*/ 7596615 w 17030978"/>
              <a:gd name="connsiteY228" fmla="*/ 44043 h 122429"/>
              <a:gd name="connsiteX229" fmla="*/ 7604451 w 17030978"/>
              <a:gd name="connsiteY229" fmla="*/ 32421 h 122429"/>
              <a:gd name="connsiteX230" fmla="*/ 7682724 w 17030978"/>
              <a:gd name="connsiteY230" fmla="*/ 0 h 122429"/>
              <a:gd name="connsiteX231" fmla="*/ 7760997 w 17030978"/>
              <a:gd name="connsiteY231" fmla="*/ 32421 h 122429"/>
              <a:gd name="connsiteX232" fmla="*/ 7768465 w 17030978"/>
              <a:gd name="connsiteY232" fmla="*/ 43497 h 122429"/>
              <a:gd name="connsiteX233" fmla="*/ 7772987 w 17030978"/>
              <a:gd name="connsiteY233" fmla="*/ 40449 h 122429"/>
              <a:gd name="connsiteX234" fmla="*/ 7816074 w 17030978"/>
              <a:gd name="connsiteY234" fmla="*/ 31750 h 122429"/>
              <a:gd name="connsiteX235" fmla="*/ 7859161 w 17030978"/>
              <a:gd name="connsiteY235" fmla="*/ 40449 h 122429"/>
              <a:gd name="connsiteX236" fmla="*/ 7864494 w 17030978"/>
              <a:gd name="connsiteY236" fmla="*/ 44044 h 122429"/>
              <a:gd name="connsiteX237" fmla="*/ 7872330 w 17030978"/>
              <a:gd name="connsiteY237" fmla="*/ 32421 h 122429"/>
              <a:gd name="connsiteX238" fmla="*/ 7950603 w 17030978"/>
              <a:gd name="connsiteY238" fmla="*/ 0 h 122429"/>
              <a:gd name="connsiteX239" fmla="*/ 8028876 w 17030978"/>
              <a:gd name="connsiteY239" fmla="*/ 32421 h 122429"/>
              <a:gd name="connsiteX240" fmla="*/ 8036344 w 17030978"/>
              <a:gd name="connsiteY240" fmla="*/ 43497 h 122429"/>
              <a:gd name="connsiteX241" fmla="*/ 8040866 w 17030978"/>
              <a:gd name="connsiteY241" fmla="*/ 40449 h 122429"/>
              <a:gd name="connsiteX242" fmla="*/ 8083953 w 17030978"/>
              <a:gd name="connsiteY242" fmla="*/ 31750 h 122429"/>
              <a:gd name="connsiteX243" fmla="*/ 8127040 w 17030978"/>
              <a:gd name="connsiteY243" fmla="*/ 40449 h 122429"/>
              <a:gd name="connsiteX244" fmla="*/ 8132366 w 17030978"/>
              <a:gd name="connsiteY244" fmla="*/ 44040 h 122429"/>
              <a:gd name="connsiteX245" fmla="*/ 8140200 w 17030978"/>
              <a:gd name="connsiteY245" fmla="*/ 32421 h 122429"/>
              <a:gd name="connsiteX246" fmla="*/ 8218473 w 17030978"/>
              <a:gd name="connsiteY246" fmla="*/ 0 h 122429"/>
              <a:gd name="connsiteX247" fmla="*/ 8296746 w 17030978"/>
              <a:gd name="connsiteY247" fmla="*/ 32421 h 122429"/>
              <a:gd name="connsiteX248" fmla="*/ 8304214 w 17030978"/>
              <a:gd name="connsiteY248" fmla="*/ 43497 h 122429"/>
              <a:gd name="connsiteX249" fmla="*/ 8308736 w 17030978"/>
              <a:gd name="connsiteY249" fmla="*/ 40449 h 122429"/>
              <a:gd name="connsiteX250" fmla="*/ 8351823 w 17030978"/>
              <a:gd name="connsiteY250" fmla="*/ 31750 h 122429"/>
              <a:gd name="connsiteX251" fmla="*/ 8394911 w 17030978"/>
              <a:gd name="connsiteY251" fmla="*/ 40449 h 122429"/>
              <a:gd name="connsiteX252" fmla="*/ 8400523 w 17030978"/>
              <a:gd name="connsiteY252" fmla="*/ 44233 h 122429"/>
              <a:gd name="connsiteX253" fmla="*/ 8408487 w 17030978"/>
              <a:gd name="connsiteY253" fmla="*/ 32422 h 122429"/>
              <a:gd name="connsiteX254" fmla="*/ 8486760 w 17030978"/>
              <a:gd name="connsiteY254" fmla="*/ 0 h 122429"/>
              <a:gd name="connsiteX255" fmla="*/ 8565033 w 17030978"/>
              <a:gd name="connsiteY255" fmla="*/ 32421 h 122429"/>
              <a:gd name="connsiteX256" fmla="*/ 8572500 w 17030978"/>
              <a:gd name="connsiteY256" fmla="*/ 43496 h 122429"/>
              <a:gd name="connsiteX257" fmla="*/ 8577020 w 17030978"/>
              <a:gd name="connsiteY257" fmla="*/ 40449 h 122429"/>
              <a:gd name="connsiteX258" fmla="*/ 8620107 w 17030978"/>
              <a:gd name="connsiteY258" fmla="*/ 31750 h 122429"/>
              <a:gd name="connsiteX259" fmla="*/ 8663194 w 17030978"/>
              <a:gd name="connsiteY259" fmla="*/ 40449 h 122429"/>
              <a:gd name="connsiteX260" fmla="*/ 8668528 w 17030978"/>
              <a:gd name="connsiteY260" fmla="*/ 44044 h 122429"/>
              <a:gd name="connsiteX261" fmla="*/ 8676365 w 17030978"/>
              <a:gd name="connsiteY261" fmla="*/ 32421 h 122429"/>
              <a:gd name="connsiteX262" fmla="*/ 8754638 w 17030978"/>
              <a:gd name="connsiteY262" fmla="*/ 0 h 122429"/>
              <a:gd name="connsiteX263" fmla="*/ 8832911 w 17030978"/>
              <a:gd name="connsiteY263" fmla="*/ 32421 h 122429"/>
              <a:gd name="connsiteX264" fmla="*/ 8840378 w 17030978"/>
              <a:gd name="connsiteY264" fmla="*/ 43496 h 122429"/>
              <a:gd name="connsiteX265" fmla="*/ 8844898 w 17030978"/>
              <a:gd name="connsiteY265" fmla="*/ 40449 h 122429"/>
              <a:gd name="connsiteX266" fmla="*/ 8887985 w 17030978"/>
              <a:gd name="connsiteY266" fmla="*/ 31750 h 122429"/>
              <a:gd name="connsiteX267" fmla="*/ 8931073 w 17030978"/>
              <a:gd name="connsiteY267" fmla="*/ 40449 h 122429"/>
              <a:gd name="connsiteX268" fmla="*/ 8936406 w 17030978"/>
              <a:gd name="connsiteY268" fmla="*/ 44045 h 122429"/>
              <a:gd name="connsiteX269" fmla="*/ 8944244 w 17030978"/>
              <a:gd name="connsiteY269" fmla="*/ 32421 h 122429"/>
              <a:gd name="connsiteX270" fmla="*/ 9022517 w 17030978"/>
              <a:gd name="connsiteY270" fmla="*/ 0 h 122429"/>
              <a:gd name="connsiteX271" fmla="*/ 9100790 w 17030978"/>
              <a:gd name="connsiteY271" fmla="*/ 32421 h 122429"/>
              <a:gd name="connsiteX272" fmla="*/ 9108257 w 17030978"/>
              <a:gd name="connsiteY272" fmla="*/ 43496 h 122429"/>
              <a:gd name="connsiteX273" fmla="*/ 9112777 w 17030978"/>
              <a:gd name="connsiteY273" fmla="*/ 40449 h 122429"/>
              <a:gd name="connsiteX274" fmla="*/ 9155865 w 17030978"/>
              <a:gd name="connsiteY274" fmla="*/ 31750 h 122429"/>
              <a:gd name="connsiteX275" fmla="*/ 9198952 w 17030978"/>
              <a:gd name="connsiteY275" fmla="*/ 40449 h 122429"/>
              <a:gd name="connsiteX276" fmla="*/ 9204286 w 17030978"/>
              <a:gd name="connsiteY276" fmla="*/ 44045 h 122429"/>
              <a:gd name="connsiteX277" fmla="*/ 9212123 w 17030978"/>
              <a:gd name="connsiteY277" fmla="*/ 32421 h 122429"/>
              <a:gd name="connsiteX278" fmla="*/ 9290396 w 17030978"/>
              <a:gd name="connsiteY278" fmla="*/ 0 h 122429"/>
              <a:gd name="connsiteX279" fmla="*/ 9368669 w 17030978"/>
              <a:gd name="connsiteY279" fmla="*/ 32421 h 122429"/>
              <a:gd name="connsiteX280" fmla="*/ 9376137 w 17030978"/>
              <a:gd name="connsiteY280" fmla="*/ 43496 h 122429"/>
              <a:gd name="connsiteX281" fmla="*/ 9380656 w 17030978"/>
              <a:gd name="connsiteY281" fmla="*/ 40449 h 122429"/>
              <a:gd name="connsiteX282" fmla="*/ 9423744 w 17030978"/>
              <a:gd name="connsiteY282" fmla="*/ 31750 h 122429"/>
              <a:gd name="connsiteX283" fmla="*/ 9466831 w 17030978"/>
              <a:gd name="connsiteY283" fmla="*/ 40449 h 122429"/>
              <a:gd name="connsiteX284" fmla="*/ 9472164 w 17030978"/>
              <a:gd name="connsiteY284" fmla="*/ 44045 h 122429"/>
              <a:gd name="connsiteX285" fmla="*/ 9480002 w 17030978"/>
              <a:gd name="connsiteY285" fmla="*/ 32421 h 122429"/>
              <a:gd name="connsiteX286" fmla="*/ 9558275 w 17030978"/>
              <a:gd name="connsiteY286" fmla="*/ 0 h 122429"/>
              <a:gd name="connsiteX287" fmla="*/ 9636548 w 17030978"/>
              <a:gd name="connsiteY287" fmla="*/ 32421 h 122429"/>
              <a:gd name="connsiteX288" fmla="*/ 9644015 w 17030978"/>
              <a:gd name="connsiteY288" fmla="*/ 43496 h 122429"/>
              <a:gd name="connsiteX289" fmla="*/ 9648535 w 17030978"/>
              <a:gd name="connsiteY289" fmla="*/ 40449 h 122429"/>
              <a:gd name="connsiteX290" fmla="*/ 9691622 w 17030978"/>
              <a:gd name="connsiteY290" fmla="*/ 31750 h 122429"/>
              <a:gd name="connsiteX291" fmla="*/ 9734710 w 17030978"/>
              <a:gd name="connsiteY291" fmla="*/ 40449 h 122429"/>
              <a:gd name="connsiteX292" fmla="*/ 9740043 w 17030978"/>
              <a:gd name="connsiteY292" fmla="*/ 44045 h 122429"/>
              <a:gd name="connsiteX293" fmla="*/ 9747880 w 17030978"/>
              <a:gd name="connsiteY293" fmla="*/ 32421 h 122429"/>
              <a:gd name="connsiteX294" fmla="*/ 9826155 w 17030978"/>
              <a:gd name="connsiteY294" fmla="*/ 0 h 122429"/>
              <a:gd name="connsiteX295" fmla="*/ 9904427 w 17030978"/>
              <a:gd name="connsiteY295" fmla="*/ 32421 h 122429"/>
              <a:gd name="connsiteX296" fmla="*/ 9911894 w 17030978"/>
              <a:gd name="connsiteY296" fmla="*/ 43496 h 122429"/>
              <a:gd name="connsiteX297" fmla="*/ 9916414 w 17030978"/>
              <a:gd name="connsiteY297" fmla="*/ 40449 h 122429"/>
              <a:gd name="connsiteX298" fmla="*/ 9959501 w 17030978"/>
              <a:gd name="connsiteY298" fmla="*/ 31750 h 122429"/>
              <a:gd name="connsiteX299" fmla="*/ 10002588 w 17030978"/>
              <a:gd name="connsiteY299" fmla="*/ 40449 h 122429"/>
              <a:gd name="connsiteX300" fmla="*/ 10007922 w 17030978"/>
              <a:gd name="connsiteY300" fmla="*/ 44044 h 122429"/>
              <a:gd name="connsiteX301" fmla="*/ 10015758 w 17030978"/>
              <a:gd name="connsiteY301" fmla="*/ 32421 h 122429"/>
              <a:gd name="connsiteX302" fmla="*/ 10094032 w 17030978"/>
              <a:gd name="connsiteY302" fmla="*/ 0 h 122429"/>
              <a:gd name="connsiteX303" fmla="*/ 10172305 w 17030978"/>
              <a:gd name="connsiteY303" fmla="*/ 32421 h 122429"/>
              <a:gd name="connsiteX304" fmla="*/ 10179772 w 17030978"/>
              <a:gd name="connsiteY304" fmla="*/ 43496 h 122429"/>
              <a:gd name="connsiteX305" fmla="*/ 10184291 w 17030978"/>
              <a:gd name="connsiteY305" fmla="*/ 40449 h 122429"/>
              <a:gd name="connsiteX306" fmla="*/ 10227378 w 17030978"/>
              <a:gd name="connsiteY306" fmla="*/ 31750 h 122429"/>
              <a:gd name="connsiteX307" fmla="*/ 10270466 w 17030978"/>
              <a:gd name="connsiteY307" fmla="*/ 40449 h 122429"/>
              <a:gd name="connsiteX308" fmla="*/ 10275799 w 17030978"/>
              <a:gd name="connsiteY308" fmla="*/ 44044 h 122429"/>
              <a:gd name="connsiteX309" fmla="*/ 10283636 w 17030978"/>
              <a:gd name="connsiteY309" fmla="*/ 32421 h 122429"/>
              <a:gd name="connsiteX310" fmla="*/ 10361907 w 17030978"/>
              <a:gd name="connsiteY310" fmla="*/ 0 h 122429"/>
              <a:gd name="connsiteX311" fmla="*/ 10440182 w 17030978"/>
              <a:gd name="connsiteY311" fmla="*/ 32421 h 122429"/>
              <a:gd name="connsiteX312" fmla="*/ 10447649 w 17030978"/>
              <a:gd name="connsiteY312" fmla="*/ 43496 h 122429"/>
              <a:gd name="connsiteX313" fmla="*/ 10452168 w 17030978"/>
              <a:gd name="connsiteY313" fmla="*/ 40449 h 122429"/>
              <a:gd name="connsiteX314" fmla="*/ 10495257 w 17030978"/>
              <a:gd name="connsiteY314" fmla="*/ 31750 h 122429"/>
              <a:gd name="connsiteX315" fmla="*/ 10538343 w 17030978"/>
              <a:gd name="connsiteY315" fmla="*/ 40449 h 122429"/>
              <a:gd name="connsiteX316" fmla="*/ 10543678 w 17030978"/>
              <a:gd name="connsiteY316" fmla="*/ 44045 h 122429"/>
              <a:gd name="connsiteX317" fmla="*/ 10551514 w 17030978"/>
              <a:gd name="connsiteY317" fmla="*/ 32421 h 122429"/>
              <a:gd name="connsiteX318" fmla="*/ 10629787 w 17030978"/>
              <a:gd name="connsiteY318" fmla="*/ 0 h 122429"/>
              <a:gd name="connsiteX319" fmla="*/ 10708060 w 17030978"/>
              <a:gd name="connsiteY319" fmla="*/ 32421 h 122429"/>
              <a:gd name="connsiteX320" fmla="*/ 10715526 w 17030978"/>
              <a:gd name="connsiteY320" fmla="*/ 43496 h 122429"/>
              <a:gd name="connsiteX321" fmla="*/ 10720047 w 17030978"/>
              <a:gd name="connsiteY321" fmla="*/ 40449 h 122429"/>
              <a:gd name="connsiteX322" fmla="*/ 10763135 w 17030978"/>
              <a:gd name="connsiteY322" fmla="*/ 31750 h 122429"/>
              <a:gd name="connsiteX323" fmla="*/ 10806221 w 17030978"/>
              <a:gd name="connsiteY323" fmla="*/ 40449 h 122429"/>
              <a:gd name="connsiteX324" fmla="*/ 10811556 w 17030978"/>
              <a:gd name="connsiteY324" fmla="*/ 44045 h 122429"/>
              <a:gd name="connsiteX325" fmla="*/ 10819392 w 17030978"/>
              <a:gd name="connsiteY325" fmla="*/ 32421 h 122429"/>
              <a:gd name="connsiteX326" fmla="*/ 10897666 w 17030978"/>
              <a:gd name="connsiteY326" fmla="*/ 0 h 122429"/>
              <a:gd name="connsiteX327" fmla="*/ 10975939 w 17030978"/>
              <a:gd name="connsiteY327" fmla="*/ 32421 h 122429"/>
              <a:gd name="connsiteX328" fmla="*/ 10983405 w 17030978"/>
              <a:gd name="connsiteY328" fmla="*/ 43496 h 122429"/>
              <a:gd name="connsiteX329" fmla="*/ 10987925 w 17030978"/>
              <a:gd name="connsiteY329" fmla="*/ 40449 h 122429"/>
              <a:gd name="connsiteX330" fmla="*/ 11031011 w 17030978"/>
              <a:gd name="connsiteY330" fmla="*/ 31750 h 122429"/>
              <a:gd name="connsiteX331" fmla="*/ 11074100 w 17030978"/>
              <a:gd name="connsiteY331" fmla="*/ 40449 h 122429"/>
              <a:gd name="connsiteX332" fmla="*/ 11079433 w 17030978"/>
              <a:gd name="connsiteY332" fmla="*/ 44045 h 122429"/>
              <a:gd name="connsiteX333" fmla="*/ 11087270 w 17030978"/>
              <a:gd name="connsiteY333" fmla="*/ 32421 h 122429"/>
              <a:gd name="connsiteX334" fmla="*/ 11165543 w 17030978"/>
              <a:gd name="connsiteY334" fmla="*/ 0 h 122429"/>
              <a:gd name="connsiteX335" fmla="*/ 11243816 w 17030978"/>
              <a:gd name="connsiteY335" fmla="*/ 32421 h 122429"/>
              <a:gd name="connsiteX336" fmla="*/ 11251283 w 17030978"/>
              <a:gd name="connsiteY336" fmla="*/ 43496 h 122429"/>
              <a:gd name="connsiteX337" fmla="*/ 11255803 w 17030978"/>
              <a:gd name="connsiteY337" fmla="*/ 40449 h 122429"/>
              <a:gd name="connsiteX338" fmla="*/ 11298891 w 17030978"/>
              <a:gd name="connsiteY338" fmla="*/ 31750 h 122429"/>
              <a:gd name="connsiteX339" fmla="*/ 11341978 w 17030978"/>
              <a:gd name="connsiteY339" fmla="*/ 40449 h 122429"/>
              <a:gd name="connsiteX340" fmla="*/ 11347313 w 17030978"/>
              <a:gd name="connsiteY340" fmla="*/ 44045 h 122429"/>
              <a:gd name="connsiteX341" fmla="*/ 11355149 w 17030978"/>
              <a:gd name="connsiteY341" fmla="*/ 32421 h 122429"/>
              <a:gd name="connsiteX342" fmla="*/ 11433422 w 17030978"/>
              <a:gd name="connsiteY342" fmla="*/ 0 h 122429"/>
              <a:gd name="connsiteX343" fmla="*/ 11511695 w 17030978"/>
              <a:gd name="connsiteY343" fmla="*/ 32421 h 122429"/>
              <a:gd name="connsiteX344" fmla="*/ 11519161 w 17030978"/>
              <a:gd name="connsiteY344" fmla="*/ 43496 h 122429"/>
              <a:gd name="connsiteX345" fmla="*/ 11523682 w 17030978"/>
              <a:gd name="connsiteY345" fmla="*/ 40449 h 122429"/>
              <a:gd name="connsiteX346" fmla="*/ 11566769 w 17030978"/>
              <a:gd name="connsiteY346" fmla="*/ 31750 h 122429"/>
              <a:gd name="connsiteX347" fmla="*/ 11609856 w 17030978"/>
              <a:gd name="connsiteY347" fmla="*/ 40449 h 122429"/>
              <a:gd name="connsiteX348" fmla="*/ 11615190 w 17030978"/>
              <a:gd name="connsiteY348" fmla="*/ 44045 h 122429"/>
              <a:gd name="connsiteX349" fmla="*/ 11623027 w 17030978"/>
              <a:gd name="connsiteY349" fmla="*/ 32421 h 122429"/>
              <a:gd name="connsiteX350" fmla="*/ 11701300 w 17030978"/>
              <a:gd name="connsiteY350" fmla="*/ 0 h 122429"/>
              <a:gd name="connsiteX351" fmla="*/ 11779572 w 17030978"/>
              <a:gd name="connsiteY351" fmla="*/ 32421 h 122429"/>
              <a:gd name="connsiteX352" fmla="*/ 11787039 w 17030978"/>
              <a:gd name="connsiteY352" fmla="*/ 43496 h 122429"/>
              <a:gd name="connsiteX353" fmla="*/ 11791559 w 17030978"/>
              <a:gd name="connsiteY353" fmla="*/ 40449 h 122429"/>
              <a:gd name="connsiteX354" fmla="*/ 11834647 w 17030978"/>
              <a:gd name="connsiteY354" fmla="*/ 31750 h 122429"/>
              <a:gd name="connsiteX355" fmla="*/ 11877731 w 17030978"/>
              <a:gd name="connsiteY355" fmla="*/ 40449 h 122429"/>
              <a:gd name="connsiteX356" fmla="*/ 11883063 w 17030978"/>
              <a:gd name="connsiteY356" fmla="*/ 44044 h 122429"/>
              <a:gd name="connsiteX357" fmla="*/ 11890900 w 17030978"/>
              <a:gd name="connsiteY357" fmla="*/ 32421 h 122429"/>
              <a:gd name="connsiteX358" fmla="*/ 11969171 w 17030978"/>
              <a:gd name="connsiteY358" fmla="*/ 0 h 122429"/>
              <a:gd name="connsiteX359" fmla="*/ 12047444 w 17030978"/>
              <a:gd name="connsiteY359" fmla="*/ 32421 h 122429"/>
              <a:gd name="connsiteX360" fmla="*/ 12054912 w 17030978"/>
              <a:gd name="connsiteY360" fmla="*/ 43497 h 122429"/>
              <a:gd name="connsiteX361" fmla="*/ 12059434 w 17030978"/>
              <a:gd name="connsiteY361" fmla="*/ 40449 h 122429"/>
              <a:gd name="connsiteX362" fmla="*/ 12102521 w 17030978"/>
              <a:gd name="connsiteY362" fmla="*/ 31750 h 122429"/>
              <a:gd name="connsiteX363" fmla="*/ 12145609 w 17030978"/>
              <a:gd name="connsiteY363" fmla="*/ 40449 h 122429"/>
              <a:gd name="connsiteX364" fmla="*/ 12150940 w 17030978"/>
              <a:gd name="connsiteY364" fmla="*/ 44043 h 122429"/>
              <a:gd name="connsiteX365" fmla="*/ 12158776 w 17030978"/>
              <a:gd name="connsiteY365" fmla="*/ 32421 h 122429"/>
              <a:gd name="connsiteX366" fmla="*/ 12237049 w 17030978"/>
              <a:gd name="connsiteY366" fmla="*/ 0 h 122429"/>
              <a:gd name="connsiteX367" fmla="*/ 12315322 w 17030978"/>
              <a:gd name="connsiteY367" fmla="*/ 32421 h 122429"/>
              <a:gd name="connsiteX368" fmla="*/ 12322790 w 17030978"/>
              <a:gd name="connsiteY368" fmla="*/ 43497 h 122429"/>
              <a:gd name="connsiteX369" fmla="*/ 12327312 w 17030978"/>
              <a:gd name="connsiteY369" fmla="*/ 40449 h 122429"/>
              <a:gd name="connsiteX370" fmla="*/ 12370399 w 17030978"/>
              <a:gd name="connsiteY370" fmla="*/ 31750 h 122429"/>
              <a:gd name="connsiteX371" fmla="*/ 12413487 w 17030978"/>
              <a:gd name="connsiteY371" fmla="*/ 40449 h 122429"/>
              <a:gd name="connsiteX372" fmla="*/ 12418819 w 17030978"/>
              <a:gd name="connsiteY372" fmla="*/ 44044 h 122429"/>
              <a:gd name="connsiteX373" fmla="*/ 12426655 w 17030978"/>
              <a:gd name="connsiteY373" fmla="*/ 32421 h 122429"/>
              <a:gd name="connsiteX374" fmla="*/ 12504928 w 17030978"/>
              <a:gd name="connsiteY374" fmla="*/ 0 h 122429"/>
              <a:gd name="connsiteX375" fmla="*/ 12583201 w 17030978"/>
              <a:gd name="connsiteY375" fmla="*/ 32421 h 122429"/>
              <a:gd name="connsiteX376" fmla="*/ 12590669 w 17030978"/>
              <a:gd name="connsiteY376" fmla="*/ 43497 h 122429"/>
              <a:gd name="connsiteX377" fmla="*/ 12595191 w 17030978"/>
              <a:gd name="connsiteY377" fmla="*/ 40449 h 122429"/>
              <a:gd name="connsiteX378" fmla="*/ 12638278 w 17030978"/>
              <a:gd name="connsiteY378" fmla="*/ 31750 h 122429"/>
              <a:gd name="connsiteX379" fmla="*/ 12681366 w 17030978"/>
              <a:gd name="connsiteY379" fmla="*/ 40449 h 122429"/>
              <a:gd name="connsiteX380" fmla="*/ 12686697 w 17030978"/>
              <a:gd name="connsiteY380" fmla="*/ 44043 h 122429"/>
              <a:gd name="connsiteX381" fmla="*/ 12694533 w 17030978"/>
              <a:gd name="connsiteY381" fmla="*/ 32421 h 122429"/>
              <a:gd name="connsiteX382" fmla="*/ 12772806 w 17030978"/>
              <a:gd name="connsiteY382" fmla="*/ 0 h 122429"/>
              <a:gd name="connsiteX383" fmla="*/ 12851079 w 17030978"/>
              <a:gd name="connsiteY383" fmla="*/ 32421 h 122429"/>
              <a:gd name="connsiteX384" fmla="*/ 12858547 w 17030978"/>
              <a:gd name="connsiteY384" fmla="*/ 43497 h 122429"/>
              <a:gd name="connsiteX385" fmla="*/ 12863069 w 17030978"/>
              <a:gd name="connsiteY385" fmla="*/ 40449 h 122429"/>
              <a:gd name="connsiteX386" fmla="*/ 12906156 w 17030978"/>
              <a:gd name="connsiteY386" fmla="*/ 31750 h 122429"/>
              <a:gd name="connsiteX387" fmla="*/ 12949244 w 17030978"/>
              <a:gd name="connsiteY387" fmla="*/ 40449 h 122429"/>
              <a:gd name="connsiteX388" fmla="*/ 12954575 w 17030978"/>
              <a:gd name="connsiteY388" fmla="*/ 44043 h 122429"/>
              <a:gd name="connsiteX389" fmla="*/ 12962411 w 17030978"/>
              <a:gd name="connsiteY389" fmla="*/ 32421 h 122429"/>
              <a:gd name="connsiteX390" fmla="*/ 13040684 w 17030978"/>
              <a:gd name="connsiteY390" fmla="*/ 0 h 122429"/>
              <a:gd name="connsiteX391" fmla="*/ 13118957 w 17030978"/>
              <a:gd name="connsiteY391" fmla="*/ 32421 h 122429"/>
              <a:gd name="connsiteX392" fmla="*/ 13126425 w 17030978"/>
              <a:gd name="connsiteY392" fmla="*/ 43497 h 122429"/>
              <a:gd name="connsiteX393" fmla="*/ 13130947 w 17030978"/>
              <a:gd name="connsiteY393" fmla="*/ 40449 h 122429"/>
              <a:gd name="connsiteX394" fmla="*/ 13174034 w 17030978"/>
              <a:gd name="connsiteY394" fmla="*/ 31750 h 122429"/>
              <a:gd name="connsiteX395" fmla="*/ 13217122 w 17030978"/>
              <a:gd name="connsiteY395" fmla="*/ 40449 h 122429"/>
              <a:gd name="connsiteX396" fmla="*/ 13222454 w 17030978"/>
              <a:gd name="connsiteY396" fmla="*/ 44044 h 122429"/>
              <a:gd name="connsiteX397" fmla="*/ 13230290 w 17030978"/>
              <a:gd name="connsiteY397" fmla="*/ 32421 h 122429"/>
              <a:gd name="connsiteX398" fmla="*/ 13308563 w 17030978"/>
              <a:gd name="connsiteY398" fmla="*/ 0 h 122429"/>
              <a:gd name="connsiteX399" fmla="*/ 13386836 w 17030978"/>
              <a:gd name="connsiteY399" fmla="*/ 32421 h 122429"/>
              <a:gd name="connsiteX400" fmla="*/ 13394304 w 17030978"/>
              <a:gd name="connsiteY400" fmla="*/ 43497 h 122429"/>
              <a:gd name="connsiteX401" fmla="*/ 13398826 w 17030978"/>
              <a:gd name="connsiteY401" fmla="*/ 40449 h 122429"/>
              <a:gd name="connsiteX402" fmla="*/ 13441913 w 17030978"/>
              <a:gd name="connsiteY402" fmla="*/ 31750 h 122429"/>
              <a:gd name="connsiteX403" fmla="*/ 13485001 w 17030978"/>
              <a:gd name="connsiteY403" fmla="*/ 40449 h 122429"/>
              <a:gd name="connsiteX404" fmla="*/ 13490332 w 17030978"/>
              <a:gd name="connsiteY404" fmla="*/ 44043 h 122429"/>
              <a:gd name="connsiteX405" fmla="*/ 13498168 w 17030978"/>
              <a:gd name="connsiteY405" fmla="*/ 32421 h 122429"/>
              <a:gd name="connsiteX406" fmla="*/ 13576441 w 17030978"/>
              <a:gd name="connsiteY406" fmla="*/ 0 h 122429"/>
              <a:gd name="connsiteX407" fmla="*/ 13654714 w 17030978"/>
              <a:gd name="connsiteY407" fmla="*/ 32421 h 122429"/>
              <a:gd name="connsiteX408" fmla="*/ 13662182 w 17030978"/>
              <a:gd name="connsiteY408" fmla="*/ 43497 h 122429"/>
              <a:gd name="connsiteX409" fmla="*/ 13666704 w 17030978"/>
              <a:gd name="connsiteY409" fmla="*/ 40449 h 122429"/>
              <a:gd name="connsiteX410" fmla="*/ 13709791 w 17030978"/>
              <a:gd name="connsiteY410" fmla="*/ 31750 h 122429"/>
              <a:gd name="connsiteX411" fmla="*/ 13752879 w 17030978"/>
              <a:gd name="connsiteY411" fmla="*/ 40449 h 122429"/>
              <a:gd name="connsiteX412" fmla="*/ 13758210 w 17030978"/>
              <a:gd name="connsiteY412" fmla="*/ 44043 h 122429"/>
              <a:gd name="connsiteX413" fmla="*/ 13766046 w 17030978"/>
              <a:gd name="connsiteY413" fmla="*/ 32421 h 122429"/>
              <a:gd name="connsiteX414" fmla="*/ 13844319 w 17030978"/>
              <a:gd name="connsiteY414" fmla="*/ 0 h 122429"/>
              <a:gd name="connsiteX415" fmla="*/ 13922592 w 17030978"/>
              <a:gd name="connsiteY415" fmla="*/ 32421 h 122429"/>
              <a:gd name="connsiteX416" fmla="*/ 13930060 w 17030978"/>
              <a:gd name="connsiteY416" fmla="*/ 43497 h 122429"/>
              <a:gd name="connsiteX417" fmla="*/ 13934582 w 17030978"/>
              <a:gd name="connsiteY417" fmla="*/ 40449 h 122429"/>
              <a:gd name="connsiteX418" fmla="*/ 13977669 w 17030978"/>
              <a:gd name="connsiteY418" fmla="*/ 31750 h 122429"/>
              <a:gd name="connsiteX419" fmla="*/ 14020757 w 17030978"/>
              <a:gd name="connsiteY419" fmla="*/ 40449 h 122429"/>
              <a:gd name="connsiteX420" fmla="*/ 14026089 w 17030978"/>
              <a:gd name="connsiteY420" fmla="*/ 44044 h 122429"/>
              <a:gd name="connsiteX421" fmla="*/ 14033925 w 17030978"/>
              <a:gd name="connsiteY421" fmla="*/ 32421 h 122429"/>
              <a:gd name="connsiteX422" fmla="*/ 14112198 w 17030978"/>
              <a:gd name="connsiteY422" fmla="*/ 0 h 122429"/>
              <a:gd name="connsiteX423" fmla="*/ 14190471 w 17030978"/>
              <a:gd name="connsiteY423" fmla="*/ 32421 h 122429"/>
              <a:gd name="connsiteX424" fmla="*/ 14197939 w 17030978"/>
              <a:gd name="connsiteY424" fmla="*/ 43497 h 122429"/>
              <a:gd name="connsiteX425" fmla="*/ 14202461 w 17030978"/>
              <a:gd name="connsiteY425" fmla="*/ 40449 h 122429"/>
              <a:gd name="connsiteX426" fmla="*/ 14245548 w 17030978"/>
              <a:gd name="connsiteY426" fmla="*/ 31750 h 122429"/>
              <a:gd name="connsiteX427" fmla="*/ 14288636 w 17030978"/>
              <a:gd name="connsiteY427" fmla="*/ 40449 h 122429"/>
              <a:gd name="connsiteX428" fmla="*/ 14293967 w 17030978"/>
              <a:gd name="connsiteY428" fmla="*/ 44043 h 122429"/>
              <a:gd name="connsiteX429" fmla="*/ 14301803 w 17030978"/>
              <a:gd name="connsiteY429" fmla="*/ 32421 h 122429"/>
              <a:gd name="connsiteX430" fmla="*/ 14380076 w 17030978"/>
              <a:gd name="connsiteY430" fmla="*/ 0 h 122429"/>
              <a:gd name="connsiteX431" fmla="*/ 14458349 w 17030978"/>
              <a:gd name="connsiteY431" fmla="*/ 32421 h 122429"/>
              <a:gd name="connsiteX432" fmla="*/ 14465817 w 17030978"/>
              <a:gd name="connsiteY432" fmla="*/ 43497 h 122429"/>
              <a:gd name="connsiteX433" fmla="*/ 14470339 w 17030978"/>
              <a:gd name="connsiteY433" fmla="*/ 40449 h 122429"/>
              <a:gd name="connsiteX434" fmla="*/ 14513426 w 17030978"/>
              <a:gd name="connsiteY434" fmla="*/ 31750 h 122429"/>
              <a:gd name="connsiteX435" fmla="*/ 14556514 w 17030978"/>
              <a:gd name="connsiteY435" fmla="*/ 40449 h 122429"/>
              <a:gd name="connsiteX436" fmla="*/ 14561845 w 17030978"/>
              <a:gd name="connsiteY436" fmla="*/ 44043 h 122429"/>
              <a:gd name="connsiteX437" fmla="*/ 14569681 w 17030978"/>
              <a:gd name="connsiteY437" fmla="*/ 32421 h 122429"/>
              <a:gd name="connsiteX438" fmla="*/ 14647954 w 17030978"/>
              <a:gd name="connsiteY438" fmla="*/ 0 h 122429"/>
              <a:gd name="connsiteX439" fmla="*/ 14726227 w 17030978"/>
              <a:gd name="connsiteY439" fmla="*/ 32421 h 122429"/>
              <a:gd name="connsiteX440" fmla="*/ 14733695 w 17030978"/>
              <a:gd name="connsiteY440" fmla="*/ 43497 h 122429"/>
              <a:gd name="connsiteX441" fmla="*/ 14738217 w 17030978"/>
              <a:gd name="connsiteY441" fmla="*/ 40449 h 122429"/>
              <a:gd name="connsiteX442" fmla="*/ 14781304 w 17030978"/>
              <a:gd name="connsiteY442" fmla="*/ 31750 h 122429"/>
              <a:gd name="connsiteX443" fmla="*/ 14824392 w 17030978"/>
              <a:gd name="connsiteY443" fmla="*/ 40449 h 122429"/>
              <a:gd name="connsiteX444" fmla="*/ 14829724 w 17030978"/>
              <a:gd name="connsiteY444" fmla="*/ 44044 h 122429"/>
              <a:gd name="connsiteX445" fmla="*/ 14837560 w 17030978"/>
              <a:gd name="connsiteY445" fmla="*/ 32421 h 122429"/>
              <a:gd name="connsiteX446" fmla="*/ 14915833 w 17030978"/>
              <a:gd name="connsiteY446" fmla="*/ 0 h 122429"/>
              <a:gd name="connsiteX447" fmla="*/ 14994106 w 17030978"/>
              <a:gd name="connsiteY447" fmla="*/ 32421 h 122429"/>
              <a:gd name="connsiteX448" fmla="*/ 15001574 w 17030978"/>
              <a:gd name="connsiteY448" fmla="*/ 43497 h 122429"/>
              <a:gd name="connsiteX449" fmla="*/ 15006096 w 17030978"/>
              <a:gd name="connsiteY449" fmla="*/ 40449 h 122429"/>
              <a:gd name="connsiteX450" fmla="*/ 15049183 w 17030978"/>
              <a:gd name="connsiteY450" fmla="*/ 31750 h 122429"/>
              <a:gd name="connsiteX451" fmla="*/ 15092271 w 17030978"/>
              <a:gd name="connsiteY451" fmla="*/ 40449 h 122429"/>
              <a:gd name="connsiteX452" fmla="*/ 15097602 w 17030978"/>
              <a:gd name="connsiteY452" fmla="*/ 44043 h 122429"/>
              <a:gd name="connsiteX453" fmla="*/ 15105438 w 17030978"/>
              <a:gd name="connsiteY453" fmla="*/ 32421 h 122429"/>
              <a:gd name="connsiteX454" fmla="*/ 15183711 w 17030978"/>
              <a:gd name="connsiteY454" fmla="*/ 0 h 122429"/>
              <a:gd name="connsiteX455" fmla="*/ 15261984 w 17030978"/>
              <a:gd name="connsiteY455" fmla="*/ 32421 h 122429"/>
              <a:gd name="connsiteX456" fmla="*/ 15269452 w 17030978"/>
              <a:gd name="connsiteY456" fmla="*/ 43497 h 122429"/>
              <a:gd name="connsiteX457" fmla="*/ 15273974 w 17030978"/>
              <a:gd name="connsiteY457" fmla="*/ 40449 h 122429"/>
              <a:gd name="connsiteX458" fmla="*/ 15317061 w 17030978"/>
              <a:gd name="connsiteY458" fmla="*/ 31750 h 122429"/>
              <a:gd name="connsiteX459" fmla="*/ 15360149 w 17030978"/>
              <a:gd name="connsiteY459" fmla="*/ 40449 h 122429"/>
              <a:gd name="connsiteX460" fmla="*/ 15365480 w 17030978"/>
              <a:gd name="connsiteY460" fmla="*/ 44043 h 122429"/>
              <a:gd name="connsiteX461" fmla="*/ 15373316 w 17030978"/>
              <a:gd name="connsiteY461" fmla="*/ 32421 h 122429"/>
              <a:gd name="connsiteX462" fmla="*/ 15451589 w 17030978"/>
              <a:gd name="connsiteY462" fmla="*/ 0 h 122429"/>
              <a:gd name="connsiteX463" fmla="*/ 15529862 w 17030978"/>
              <a:gd name="connsiteY463" fmla="*/ 32421 h 122429"/>
              <a:gd name="connsiteX464" fmla="*/ 15537330 w 17030978"/>
              <a:gd name="connsiteY464" fmla="*/ 43497 h 122429"/>
              <a:gd name="connsiteX465" fmla="*/ 15541852 w 17030978"/>
              <a:gd name="connsiteY465" fmla="*/ 40449 h 122429"/>
              <a:gd name="connsiteX466" fmla="*/ 15584939 w 17030978"/>
              <a:gd name="connsiteY466" fmla="*/ 31750 h 122429"/>
              <a:gd name="connsiteX467" fmla="*/ 15628027 w 17030978"/>
              <a:gd name="connsiteY467" fmla="*/ 40449 h 122429"/>
              <a:gd name="connsiteX468" fmla="*/ 15633359 w 17030978"/>
              <a:gd name="connsiteY468" fmla="*/ 44044 h 122429"/>
              <a:gd name="connsiteX469" fmla="*/ 15641195 w 17030978"/>
              <a:gd name="connsiteY469" fmla="*/ 32421 h 122429"/>
              <a:gd name="connsiteX470" fmla="*/ 15719468 w 17030978"/>
              <a:gd name="connsiteY470" fmla="*/ 0 h 122429"/>
              <a:gd name="connsiteX471" fmla="*/ 15797741 w 17030978"/>
              <a:gd name="connsiteY471" fmla="*/ 32421 h 122429"/>
              <a:gd name="connsiteX472" fmla="*/ 15805209 w 17030978"/>
              <a:gd name="connsiteY472" fmla="*/ 43497 h 122429"/>
              <a:gd name="connsiteX473" fmla="*/ 15809731 w 17030978"/>
              <a:gd name="connsiteY473" fmla="*/ 40449 h 122429"/>
              <a:gd name="connsiteX474" fmla="*/ 15852818 w 17030978"/>
              <a:gd name="connsiteY474" fmla="*/ 31750 h 122429"/>
              <a:gd name="connsiteX475" fmla="*/ 15895906 w 17030978"/>
              <a:gd name="connsiteY475" fmla="*/ 40449 h 122429"/>
              <a:gd name="connsiteX476" fmla="*/ 15901238 w 17030978"/>
              <a:gd name="connsiteY476" fmla="*/ 44043 h 122429"/>
              <a:gd name="connsiteX477" fmla="*/ 15909074 w 17030978"/>
              <a:gd name="connsiteY477" fmla="*/ 32421 h 122429"/>
              <a:gd name="connsiteX478" fmla="*/ 15987346 w 17030978"/>
              <a:gd name="connsiteY478" fmla="*/ 0 h 122429"/>
              <a:gd name="connsiteX479" fmla="*/ 16065618 w 17030978"/>
              <a:gd name="connsiteY479" fmla="*/ 32421 h 122429"/>
              <a:gd name="connsiteX480" fmla="*/ 16073086 w 17030978"/>
              <a:gd name="connsiteY480" fmla="*/ 43497 h 122429"/>
              <a:gd name="connsiteX481" fmla="*/ 16077610 w 17030978"/>
              <a:gd name="connsiteY481" fmla="*/ 40449 h 122429"/>
              <a:gd name="connsiteX482" fmla="*/ 16120698 w 17030978"/>
              <a:gd name="connsiteY482" fmla="*/ 31750 h 122429"/>
              <a:gd name="connsiteX483" fmla="*/ 16163782 w 17030978"/>
              <a:gd name="connsiteY483" fmla="*/ 40449 h 122429"/>
              <a:gd name="connsiteX484" fmla="*/ 16169114 w 17030978"/>
              <a:gd name="connsiteY484" fmla="*/ 44043 h 122429"/>
              <a:gd name="connsiteX485" fmla="*/ 16176950 w 17030978"/>
              <a:gd name="connsiteY485" fmla="*/ 32421 h 122429"/>
              <a:gd name="connsiteX486" fmla="*/ 16255226 w 17030978"/>
              <a:gd name="connsiteY486" fmla="*/ 0 h 122429"/>
              <a:gd name="connsiteX487" fmla="*/ 16333498 w 17030978"/>
              <a:gd name="connsiteY487" fmla="*/ 32421 h 122429"/>
              <a:gd name="connsiteX488" fmla="*/ 16340966 w 17030978"/>
              <a:gd name="connsiteY488" fmla="*/ 43497 h 122429"/>
              <a:gd name="connsiteX489" fmla="*/ 16345486 w 17030978"/>
              <a:gd name="connsiteY489" fmla="*/ 40449 h 122429"/>
              <a:gd name="connsiteX490" fmla="*/ 16388574 w 17030978"/>
              <a:gd name="connsiteY490" fmla="*/ 31750 h 122429"/>
              <a:gd name="connsiteX491" fmla="*/ 16431662 w 17030978"/>
              <a:gd name="connsiteY491" fmla="*/ 40449 h 122429"/>
              <a:gd name="connsiteX492" fmla="*/ 16436994 w 17030978"/>
              <a:gd name="connsiteY492" fmla="*/ 44044 h 122429"/>
              <a:gd name="connsiteX493" fmla="*/ 16444830 w 17030978"/>
              <a:gd name="connsiteY493" fmla="*/ 32421 h 122429"/>
              <a:gd name="connsiteX494" fmla="*/ 16523102 w 17030978"/>
              <a:gd name="connsiteY494" fmla="*/ 0 h 122429"/>
              <a:gd name="connsiteX495" fmla="*/ 16601378 w 17030978"/>
              <a:gd name="connsiteY495" fmla="*/ 32421 h 122429"/>
              <a:gd name="connsiteX496" fmla="*/ 16608846 w 17030978"/>
              <a:gd name="connsiteY496" fmla="*/ 43497 h 122429"/>
              <a:gd name="connsiteX497" fmla="*/ 16613366 w 17030978"/>
              <a:gd name="connsiteY497" fmla="*/ 40449 h 122429"/>
              <a:gd name="connsiteX498" fmla="*/ 16656454 w 17030978"/>
              <a:gd name="connsiteY498" fmla="*/ 31750 h 122429"/>
              <a:gd name="connsiteX499" fmla="*/ 16699542 w 17030978"/>
              <a:gd name="connsiteY499" fmla="*/ 40449 h 122429"/>
              <a:gd name="connsiteX500" fmla="*/ 16704866 w 17030978"/>
              <a:gd name="connsiteY500" fmla="*/ 44040 h 122429"/>
              <a:gd name="connsiteX501" fmla="*/ 16712702 w 17030978"/>
              <a:gd name="connsiteY501" fmla="*/ 32421 h 122429"/>
              <a:gd name="connsiteX502" fmla="*/ 16790974 w 17030978"/>
              <a:gd name="connsiteY502" fmla="*/ 0 h 122429"/>
              <a:gd name="connsiteX503" fmla="*/ 16869246 w 17030978"/>
              <a:gd name="connsiteY503" fmla="*/ 32421 h 122429"/>
              <a:gd name="connsiteX504" fmla="*/ 16876714 w 17030978"/>
              <a:gd name="connsiteY504" fmla="*/ 43497 h 122429"/>
              <a:gd name="connsiteX505" fmla="*/ 17026318 w 17030978"/>
              <a:gd name="connsiteY505" fmla="*/ 99357 h 122429"/>
              <a:gd name="connsiteX506" fmla="*/ 17030978 w 17030978"/>
              <a:gd name="connsiteY506" fmla="*/ 122429 h 122429"/>
              <a:gd name="connsiteX0" fmla="*/ 0 w 17026318"/>
              <a:gd name="connsiteY0" fmla="*/ 43496 h 99357"/>
              <a:gd name="connsiteX1" fmla="*/ 4520 w 17026318"/>
              <a:gd name="connsiteY1" fmla="*/ 40449 h 99357"/>
              <a:gd name="connsiteX2" fmla="*/ 47607 w 17026318"/>
              <a:gd name="connsiteY2" fmla="*/ 31750 h 99357"/>
              <a:gd name="connsiteX3" fmla="*/ 90694 w 17026318"/>
              <a:gd name="connsiteY3" fmla="*/ 40449 h 99357"/>
              <a:gd name="connsiteX4" fmla="*/ 96028 w 17026318"/>
              <a:gd name="connsiteY4" fmla="*/ 44044 h 99357"/>
              <a:gd name="connsiteX5" fmla="*/ 103865 w 17026318"/>
              <a:gd name="connsiteY5" fmla="*/ 32421 h 99357"/>
              <a:gd name="connsiteX6" fmla="*/ 182138 w 17026318"/>
              <a:gd name="connsiteY6" fmla="*/ 0 h 99357"/>
              <a:gd name="connsiteX7" fmla="*/ 260411 w 17026318"/>
              <a:gd name="connsiteY7" fmla="*/ 32421 h 99357"/>
              <a:gd name="connsiteX8" fmla="*/ 267878 w 17026318"/>
              <a:gd name="connsiteY8" fmla="*/ 43496 h 99357"/>
              <a:gd name="connsiteX9" fmla="*/ 272398 w 17026318"/>
              <a:gd name="connsiteY9" fmla="*/ 40449 h 99357"/>
              <a:gd name="connsiteX10" fmla="*/ 315485 w 17026318"/>
              <a:gd name="connsiteY10" fmla="*/ 31750 h 99357"/>
              <a:gd name="connsiteX11" fmla="*/ 358573 w 17026318"/>
              <a:gd name="connsiteY11" fmla="*/ 40449 h 99357"/>
              <a:gd name="connsiteX12" fmla="*/ 363906 w 17026318"/>
              <a:gd name="connsiteY12" fmla="*/ 44045 h 99357"/>
              <a:gd name="connsiteX13" fmla="*/ 371744 w 17026318"/>
              <a:gd name="connsiteY13" fmla="*/ 32421 h 99357"/>
              <a:gd name="connsiteX14" fmla="*/ 450017 w 17026318"/>
              <a:gd name="connsiteY14" fmla="*/ 0 h 99357"/>
              <a:gd name="connsiteX15" fmla="*/ 528290 w 17026318"/>
              <a:gd name="connsiteY15" fmla="*/ 32421 h 99357"/>
              <a:gd name="connsiteX16" fmla="*/ 535757 w 17026318"/>
              <a:gd name="connsiteY16" fmla="*/ 43496 h 99357"/>
              <a:gd name="connsiteX17" fmla="*/ 540277 w 17026318"/>
              <a:gd name="connsiteY17" fmla="*/ 40449 h 99357"/>
              <a:gd name="connsiteX18" fmla="*/ 583365 w 17026318"/>
              <a:gd name="connsiteY18" fmla="*/ 31750 h 99357"/>
              <a:gd name="connsiteX19" fmla="*/ 626452 w 17026318"/>
              <a:gd name="connsiteY19" fmla="*/ 40449 h 99357"/>
              <a:gd name="connsiteX20" fmla="*/ 631786 w 17026318"/>
              <a:gd name="connsiteY20" fmla="*/ 44045 h 99357"/>
              <a:gd name="connsiteX21" fmla="*/ 639623 w 17026318"/>
              <a:gd name="connsiteY21" fmla="*/ 32421 h 99357"/>
              <a:gd name="connsiteX22" fmla="*/ 717896 w 17026318"/>
              <a:gd name="connsiteY22" fmla="*/ 0 h 99357"/>
              <a:gd name="connsiteX23" fmla="*/ 796169 w 17026318"/>
              <a:gd name="connsiteY23" fmla="*/ 32421 h 99357"/>
              <a:gd name="connsiteX24" fmla="*/ 803637 w 17026318"/>
              <a:gd name="connsiteY24" fmla="*/ 43496 h 99357"/>
              <a:gd name="connsiteX25" fmla="*/ 808156 w 17026318"/>
              <a:gd name="connsiteY25" fmla="*/ 40449 h 99357"/>
              <a:gd name="connsiteX26" fmla="*/ 851244 w 17026318"/>
              <a:gd name="connsiteY26" fmla="*/ 31750 h 99357"/>
              <a:gd name="connsiteX27" fmla="*/ 894331 w 17026318"/>
              <a:gd name="connsiteY27" fmla="*/ 40449 h 99357"/>
              <a:gd name="connsiteX28" fmla="*/ 899664 w 17026318"/>
              <a:gd name="connsiteY28" fmla="*/ 44045 h 99357"/>
              <a:gd name="connsiteX29" fmla="*/ 907502 w 17026318"/>
              <a:gd name="connsiteY29" fmla="*/ 32421 h 99357"/>
              <a:gd name="connsiteX30" fmla="*/ 985775 w 17026318"/>
              <a:gd name="connsiteY30" fmla="*/ 0 h 99357"/>
              <a:gd name="connsiteX31" fmla="*/ 1064048 w 17026318"/>
              <a:gd name="connsiteY31" fmla="*/ 32421 h 99357"/>
              <a:gd name="connsiteX32" fmla="*/ 1071515 w 17026318"/>
              <a:gd name="connsiteY32" fmla="*/ 43496 h 99357"/>
              <a:gd name="connsiteX33" fmla="*/ 1076035 w 17026318"/>
              <a:gd name="connsiteY33" fmla="*/ 40449 h 99357"/>
              <a:gd name="connsiteX34" fmla="*/ 1119122 w 17026318"/>
              <a:gd name="connsiteY34" fmla="*/ 31750 h 99357"/>
              <a:gd name="connsiteX35" fmla="*/ 1162210 w 17026318"/>
              <a:gd name="connsiteY35" fmla="*/ 40449 h 99357"/>
              <a:gd name="connsiteX36" fmla="*/ 1167543 w 17026318"/>
              <a:gd name="connsiteY36" fmla="*/ 44045 h 99357"/>
              <a:gd name="connsiteX37" fmla="*/ 1175380 w 17026318"/>
              <a:gd name="connsiteY37" fmla="*/ 32421 h 99357"/>
              <a:gd name="connsiteX38" fmla="*/ 1253655 w 17026318"/>
              <a:gd name="connsiteY38" fmla="*/ 0 h 99357"/>
              <a:gd name="connsiteX39" fmla="*/ 1331927 w 17026318"/>
              <a:gd name="connsiteY39" fmla="*/ 32421 h 99357"/>
              <a:gd name="connsiteX40" fmla="*/ 1339394 w 17026318"/>
              <a:gd name="connsiteY40" fmla="*/ 43496 h 99357"/>
              <a:gd name="connsiteX41" fmla="*/ 1343914 w 17026318"/>
              <a:gd name="connsiteY41" fmla="*/ 40449 h 99357"/>
              <a:gd name="connsiteX42" fmla="*/ 1387001 w 17026318"/>
              <a:gd name="connsiteY42" fmla="*/ 31750 h 99357"/>
              <a:gd name="connsiteX43" fmla="*/ 1430088 w 17026318"/>
              <a:gd name="connsiteY43" fmla="*/ 40449 h 99357"/>
              <a:gd name="connsiteX44" fmla="*/ 1435422 w 17026318"/>
              <a:gd name="connsiteY44" fmla="*/ 44044 h 99357"/>
              <a:gd name="connsiteX45" fmla="*/ 1443258 w 17026318"/>
              <a:gd name="connsiteY45" fmla="*/ 32421 h 99357"/>
              <a:gd name="connsiteX46" fmla="*/ 1521532 w 17026318"/>
              <a:gd name="connsiteY46" fmla="*/ 0 h 99357"/>
              <a:gd name="connsiteX47" fmla="*/ 1599805 w 17026318"/>
              <a:gd name="connsiteY47" fmla="*/ 32421 h 99357"/>
              <a:gd name="connsiteX48" fmla="*/ 1607272 w 17026318"/>
              <a:gd name="connsiteY48" fmla="*/ 43496 h 99357"/>
              <a:gd name="connsiteX49" fmla="*/ 1611791 w 17026318"/>
              <a:gd name="connsiteY49" fmla="*/ 40449 h 99357"/>
              <a:gd name="connsiteX50" fmla="*/ 1654878 w 17026318"/>
              <a:gd name="connsiteY50" fmla="*/ 31750 h 99357"/>
              <a:gd name="connsiteX51" fmla="*/ 1697966 w 17026318"/>
              <a:gd name="connsiteY51" fmla="*/ 40449 h 99357"/>
              <a:gd name="connsiteX52" fmla="*/ 1703299 w 17026318"/>
              <a:gd name="connsiteY52" fmla="*/ 44044 h 99357"/>
              <a:gd name="connsiteX53" fmla="*/ 1711136 w 17026318"/>
              <a:gd name="connsiteY53" fmla="*/ 32421 h 99357"/>
              <a:gd name="connsiteX54" fmla="*/ 1789407 w 17026318"/>
              <a:gd name="connsiteY54" fmla="*/ 0 h 99357"/>
              <a:gd name="connsiteX55" fmla="*/ 1867682 w 17026318"/>
              <a:gd name="connsiteY55" fmla="*/ 32421 h 99357"/>
              <a:gd name="connsiteX56" fmla="*/ 1875149 w 17026318"/>
              <a:gd name="connsiteY56" fmla="*/ 43496 h 99357"/>
              <a:gd name="connsiteX57" fmla="*/ 1879668 w 17026318"/>
              <a:gd name="connsiteY57" fmla="*/ 40449 h 99357"/>
              <a:gd name="connsiteX58" fmla="*/ 1922757 w 17026318"/>
              <a:gd name="connsiteY58" fmla="*/ 31750 h 99357"/>
              <a:gd name="connsiteX59" fmla="*/ 1965843 w 17026318"/>
              <a:gd name="connsiteY59" fmla="*/ 40449 h 99357"/>
              <a:gd name="connsiteX60" fmla="*/ 1971178 w 17026318"/>
              <a:gd name="connsiteY60" fmla="*/ 44045 h 99357"/>
              <a:gd name="connsiteX61" fmla="*/ 1979014 w 17026318"/>
              <a:gd name="connsiteY61" fmla="*/ 32421 h 99357"/>
              <a:gd name="connsiteX62" fmla="*/ 2057287 w 17026318"/>
              <a:gd name="connsiteY62" fmla="*/ 0 h 99357"/>
              <a:gd name="connsiteX63" fmla="*/ 2135560 w 17026318"/>
              <a:gd name="connsiteY63" fmla="*/ 32421 h 99357"/>
              <a:gd name="connsiteX64" fmla="*/ 2143026 w 17026318"/>
              <a:gd name="connsiteY64" fmla="*/ 43496 h 99357"/>
              <a:gd name="connsiteX65" fmla="*/ 2147547 w 17026318"/>
              <a:gd name="connsiteY65" fmla="*/ 40449 h 99357"/>
              <a:gd name="connsiteX66" fmla="*/ 2190635 w 17026318"/>
              <a:gd name="connsiteY66" fmla="*/ 31750 h 99357"/>
              <a:gd name="connsiteX67" fmla="*/ 2233721 w 17026318"/>
              <a:gd name="connsiteY67" fmla="*/ 40449 h 99357"/>
              <a:gd name="connsiteX68" fmla="*/ 2239056 w 17026318"/>
              <a:gd name="connsiteY68" fmla="*/ 44045 h 99357"/>
              <a:gd name="connsiteX69" fmla="*/ 2246892 w 17026318"/>
              <a:gd name="connsiteY69" fmla="*/ 32421 h 99357"/>
              <a:gd name="connsiteX70" fmla="*/ 2325166 w 17026318"/>
              <a:gd name="connsiteY70" fmla="*/ 0 h 99357"/>
              <a:gd name="connsiteX71" fmla="*/ 2403439 w 17026318"/>
              <a:gd name="connsiteY71" fmla="*/ 32421 h 99357"/>
              <a:gd name="connsiteX72" fmla="*/ 2410905 w 17026318"/>
              <a:gd name="connsiteY72" fmla="*/ 43496 h 99357"/>
              <a:gd name="connsiteX73" fmla="*/ 2415425 w 17026318"/>
              <a:gd name="connsiteY73" fmla="*/ 40449 h 99357"/>
              <a:gd name="connsiteX74" fmla="*/ 2458511 w 17026318"/>
              <a:gd name="connsiteY74" fmla="*/ 31750 h 99357"/>
              <a:gd name="connsiteX75" fmla="*/ 2501600 w 17026318"/>
              <a:gd name="connsiteY75" fmla="*/ 40449 h 99357"/>
              <a:gd name="connsiteX76" fmla="*/ 2506933 w 17026318"/>
              <a:gd name="connsiteY76" fmla="*/ 44045 h 99357"/>
              <a:gd name="connsiteX77" fmla="*/ 2514770 w 17026318"/>
              <a:gd name="connsiteY77" fmla="*/ 32421 h 99357"/>
              <a:gd name="connsiteX78" fmla="*/ 2593043 w 17026318"/>
              <a:gd name="connsiteY78" fmla="*/ 0 h 99357"/>
              <a:gd name="connsiteX79" fmla="*/ 2671316 w 17026318"/>
              <a:gd name="connsiteY79" fmla="*/ 32421 h 99357"/>
              <a:gd name="connsiteX80" fmla="*/ 2678783 w 17026318"/>
              <a:gd name="connsiteY80" fmla="*/ 43496 h 99357"/>
              <a:gd name="connsiteX81" fmla="*/ 2683303 w 17026318"/>
              <a:gd name="connsiteY81" fmla="*/ 40449 h 99357"/>
              <a:gd name="connsiteX82" fmla="*/ 2726391 w 17026318"/>
              <a:gd name="connsiteY82" fmla="*/ 31750 h 99357"/>
              <a:gd name="connsiteX83" fmla="*/ 2769478 w 17026318"/>
              <a:gd name="connsiteY83" fmla="*/ 40449 h 99357"/>
              <a:gd name="connsiteX84" fmla="*/ 2774813 w 17026318"/>
              <a:gd name="connsiteY84" fmla="*/ 44045 h 99357"/>
              <a:gd name="connsiteX85" fmla="*/ 2782649 w 17026318"/>
              <a:gd name="connsiteY85" fmla="*/ 32421 h 99357"/>
              <a:gd name="connsiteX86" fmla="*/ 2860922 w 17026318"/>
              <a:gd name="connsiteY86" fmla="*/ 0 h 99357"/>
              <a:gd name="connsiteX87" fmla="*/ 2939195 w 17026318"/>
              <a:gd name="connsiteY87" fmla="*/ 32421 h 99357"/>
              <a:gd name="connsiteX88" fmla="*/ 2946661 w 17026318"/>
              <a:gd name="connsiteY88" fmla="*/ 43496 h 99357"/>
              <a:gd name="connsiteX89" fmla="*/ 2951182 w 17026318"/>
              <a:gd name="connsiteY89" fmla="*/ 40449 h 99357"/>
              <a:gd name="connsiteX90" fmla="*/ 2994269 w 17026318"/>
              <a:gd name="connsiteY90" fmla="*/ 31750 h 99357"/>
              <a:gd name="connsiteX91" fmla="*/ 3037356 w 17026318"/>
              <a:gd name="connsiteY91" fmla="*/ 40449 h 99357"/>
              <a:gd name="connsiteX92" fmla="*/ 3042690 w 17026318"/>
              <a:gd name="connsiteY92" fmla="*/ 44045 h 99357"/>
              <a:gd name="connsiteX93" fmla="*/ 3050527 w 17026318"/>
              <a:gd name="connsiteY93" fmla="*/ 32421 h 99357"/>
              <a:gd name="connsiteX94" fmla="*/ 3128800 w 17026318"/>
              <a:gd name="connsiteY94" fmla="*/ 0 h 99357"/>
              <a:gd name="connsiteX95" fmla="*/ 3207072 w 17026318"/>
              <a:gd name="connsiteY95" fmla="*/ 32421 h 99357"/>
              <a:gd name="connsiteX96" fmla="*/ 3214539 w 17026318"/>
              <a:gd name="connsiteY96" fmla="*/ 43496 h 99357"/>
              <a:gd name="connsiteX97" fmla="*/ 3219059 w 17026318"/>
              <a:gd name="connsiteY97" fmla="*/ 40449 h 99357"/>
              <a:gd name="connsiteX98" fmla="*/ 3262147 w 17026318"/>
              <a:gd name="connsiteY98" fmla="*/ 31750 h 99357"/>
              <a:gd name="connsiteX99" fmla="*/ 3305232 w 17026318"/>
              <a:gd name="connsiteY99" fmla="*/ 40449 h 99357"/>
              <a:gd name="connsiteX100" fmla="*/ 3310564 w 17026318"/>
              <a:gd name="connsiteY100" fmla="*/ 44044 h 99357"/>
              <a:gd name="connsiteX101" fmla="*/ 3318400 w 17026318"/>
              <a:gd name="connsiteY101" fmla="*/ 32421 h 99357"/>
              <a:gd name="connsiteX102" fmla="*/ 3396671 w 17026318"/>
              <a:gd name="connsiteY102" fmla="*/ 0 h 99357"/>
              <a:gd name="connsiteX103" fmla="*/ 3474945 w 17026318"/>
              <a:gd name="connsiteY103" fmla="*/ 32421 h 99357"/>
              <a:gd name="connsiteX104" fmla="*/ 3482412 w 17026318"/>
              <a:gd name="connsiteY104" fmla="*/ 43497 h 99357"/>
              <a:gd name="connsiteX105" fmla="*/ 3486935 w 17026318"/>
              <a:gd name="connsiteY105" fmla="*/ 40449 h 99357"/>
              <a:gd name="connsiteX106" fmla="*/ 3530021 w 17026318"/>
              <a:gd name="connsiteY106" fmla="*/ 31750 h 99357"/>
              <a:gd name="connsiteX107" fmla="*/ 3573110 w 17026318"/>
              <a:gd name="connsiteY107" fmla="*/ 40449 h 99357"/>
              <a:gd name="connsiteX108" fmla="*/ 3578441 w 17026318"/>
              <a:gd name="connsiteY108" fmla="*/ 44043 h 99357"/>
              <a:gd name="connsiteX109" fmla="*/ 3586277 w 17026318"/>
              <a:gd name="connsiteY109" fmla="*/ 32421 h 99357"/>
              <a:gd name="connsiteX110" fmla="*/ 3664549 w 17026318"/>
              <a:gd name="connsiteY110" fmla="*/ 0 h 99357"/>
              <a:gd name="connsiteX111" fmla="*/ 3742823 w 17026318"/>
              <a:gd name="connsiteY111" fmla="*/ 32421 h 99357"/>
              <a:gd name="connsiteX112" fmla="*/ 3750290 w 17026318"/>
              <a:gd name="connsiteY112" fmla="*/ 43497 h 99357"/>
              <a:gd name="connsiteX113" fmla="*/ 3754813 w 17026318"/>
              <a:gd name="connsiteY113" fmla="*/ 40449 h 99357"/>
              <a:gd name="connsiteX114" fmla="*/ 3797899 w 17026318"/>
              <a:gd name="connsiteY114" fmla="*/ 31750 h 99357"/>
              <a:gd name="connsiteX115" fmla="*/ 3840988 w 17026318"/>
              <a:gd name="connsiteY115" fmla="*/ 40449 h 99357"/>
              <a:gd name="connsiteX116" fmla="*/ 3846320 w 17026318"/>
              <a:gd name="connsiteY116" fmla="*/ 44044 h 99357"/>
              <a:gd name="connsiteX117" fmla="*/ 3854155 w 17026318"/>
              <a:gd name="connsiteY117" fmla="*/ 32421 h 99357"/>
              <a:gd name="connsiteX118" fmla="*/ 3932428 w 17026318"/>
              <a:gd name="connsiteY118" fmla="*/ 0 h 99357"/>
              <a:gd name="connsiteX119" fmla="*/ 4010702 w 17026318"/>
              <a:gd name="connsiteY119" fmla="*/ 32421 h 99357"/>
              <a:gd name="connsiteX120" fmla="*/ 4018169 w 17026318"/>
              <a:gd name="connsiteY120" fmla="*/ 43497 h 99357"/>
              <a:gd name="connsiteX121" fmla="*/ 4022691 w 17026318"/>
              <a:gd name="connsiteY121" fmla="*/ 40449 h 99357"/>
              <a:gd name="connsiteX122" fmla="*/ 4065778 w 17026318"/>
              <a:gd name="connsiteY122" fmla="*/ 31750 h 99357"/>
              <a:gd name="connsiteX123" fmla="*/ 4108867 w 17026318"/>
              <a:gd name="connsiteY123" fmla="*/ 40449 h 99357"/>
              <a:gd name="connsiteX124" fmla="*/ 4114198 w 17026318"/>
              <a:gd name="connsiteY124" fmla="*/ 44043 h 99357"/>
              <a:gd name="connsiteX125" fmla="*/ 4122033 w 17026318"/>
              <a:gd name="connsiteY125" fmla="*/ 32421 h 99357"/>
              <a:gd name="connsiteX126" fmla="*/ 4200306 w 17026318"/>
              <a:gd name="connsiteY126" fmla="*/ 0 h 99357"/>
              <a:gd name="connsiteX127" fmla="*/ 4278580 w 17026318"/>
              <a:gd name="connsiteY127" fmla="*/ 32421 h 99357"/>
              <a:gd name="connsiteX128" fmla="*/ 4286047 w 17026318"/>
              <a:gd name="connsiteY128" fmla="*/ 43497 h 99357"/>
              <a:gd name="connsiteX129" fmla="*/ 4290569 w 17026318"/>
              <a:gd name="connsiteY129" fmla="*/ 40449 h 99357"/>
              <a:gd name="connsiteX130" fmla="*/ 4333656 w 17026318"/>
              <a:gd name="connsiteY130" fmla="*/ 31750 h 99357"/>
              <a:gd name="connsiteX131" fmla="*/ 4376745 w 17026318"/>
              <a:gd name="connsiteY131" fmla="*/ 40449 h 99357"/>
              <a:gd name="connsiteX132" fmla="*/ 4382076 w 17026318"/>
              <a:gd name="connsiteY132" fmla="*/ 44043 h 99357"/>
              <a:gd name="connsiteX133" fmla="*/ 4389911 w 17026318"/>
              <a:gd name="connsiteY133" fmla="*/ 32421 h 99357"/>
              <a:gd name="connsiteX134" fmla="*/ 4468184 w 17026318"/>
              <a:gd name="connsiteY134" fmla="*/ 0 h 99357"/>
              <a:gd name="connsiteX135" fmla="*/ 4546458 w 17026318"/>
              <a:gd name="connsiteY135" fmla="*/ 32421 h 99357"/>
              <a:gd name="connsiteX136" fmla="*/ 4553925 w 17026318"/>
              <a:gd name="connsiteY136" fmla="*/ 43497 h 99357"/>
              <a:gd name="connsiteX137" fmla="*/ 4558447 w 17026318"/>
              <a:gd name="connsiteY137" fmla="*/ 40449 h 99357"/>
              <a:gd name="connsiteX138" fmla="*/ 4601534 w 17026318"/>
              <a:gd name="connsiteY138" fmla="*/ 31750 h 99357"/>
              <a:gd name="connsiteX139" fmla="*/ 4644623 w 17026318"/>
              <a:gd name="connsiteY139" fmla="*/ 40449 h 99357"/>
              <a:gd name="connsiteX140" fmla="*/ 4649955 w 17026318"/>
              <a:gd name="connsiteY140" fmla="*/ 44044 h 99357"/>
              <a:gd name="connsiteX141" fmla="*/ 4657790 w 17026318"/>
              <a:gd name="connsiteY141" fmla="*/ 32421 h 99357"/>
              <a:gd name="connsiteX142" fmla="*/ 4736064 w 17026318"/>
              <a:gd name="connsiteY142" fmla="*/ 0 h 99357"/>
              <a:gd name="connsiteX143" fmla="*/ 4814337 w 17026318"/>
              <a:gd name="connsiteY143" fmla="*/ 32421 h 99357"/>
              <a:gd name="connsiteX144" fmla="*/ 4821804 w 17026318"/>
              <a:gd name="connsiteY144" fmla="*/ 43497 h 99357"/>
              <a:gd name="connsiteX145" fmla="*/ 4826326 w 17026318"/>
              <a:gd name="connsiteY145" fmla="*/ 40449 h 99357"/>
              <a:gd name="connsiteX146" fmla="*/ 4869413 w 17026318"/>
              <a:gd name="connsiteY146" fmla="*/ 31750 h 99357"/>
              <a:gd name="connsiteX147" fmla="*/ 4912502 w 17026318"/>
              <a:gd name="connsiteY147" fmla="*/ 40449 h 99357"/>
              <a:gd name="connsiteX148" fmla="*/ 4917833 w 17026318"/>
              <a:gd name="connsiteY148" fmla="*/ 44043 h 99357"/>
              <a:gd name="connsiteX149" fmla="*/ 4925668 w 17026318"/>
              <a:gd name="connsiteY149" fmla="*/ 32421 h 99357"/>
              <a:gd name="connsiteX150" fmla="*/ 5003941 w 17026318"/>
              <a:gd name="connsiteY150" fmla="*/ 0 h 99357"/>
              <a:gd name="connsiteX151" fmla="*/ 5082215 w 17026318"/>
              <a:gd name="connsiteY151" fmla="*/ 32421 h 99357"/>
              <a:gd name="connsiteX152" fmla="*/ 5089682 w 17026318"/>
              <a:gd name="connsiteY152" fmla="*/ 43497 h 99357"/>
              <a:gd name="connsiteX153" fmla="*/ 5094204 w 17026318"/>
              <a:gd name="connsiteY153" fmla="*/ 40449 h 99357"/>
              <a:gd name="connsiteX154" fmla="*/ 5137291 w 17026318"/>
              <a:gd name="connsiteY154" fmla="*/ 31750 h 99357"/>
              <a:gd name="connsiteX155" fmla="*/ 5180380 w 17026318"/>
              <a:gd name="connsiteY155" fmla="*/ 40449 h 99357"/>
              <a:gd name="connsiteX156" fmla="*/ 5185711 w 17026318"/>
              <a:gd name="connsiteY156" fmla="*/ 44043 h 99357"/>
              <a:gd name="connsiteX157" fmla="*/ 5193546 w 17026318"/>
              <a:gd name="connsiteY157" fmla="*/ 32421 h 99357"/>
              <a:gd name="connsiteX158" fmla="*/ 5271819 w 17026318"/>
              <a:gd name="connsiteY158" fmla="*/ 0 h 99357"/>
              <a:gd name="connsiteX159" fmla="*/ 5350093 w 17026318"/>
              <a:gd name="connsiteY159" fmla="*/ 32421 h 99357"/>
              <a:gd name="connsiteX160" fmla="*/ 5357560 w 17026318"/>
              <a:gd name="connsiteY160" fmla="*/ 43497 h 99357"/>
              <a:gd name="connsiteX161" fmla="*/ 5362082 w 17026318"/>
              <a:gd name="connsiteY161" fmla="*/ 40449 h 99357"/>
              <a:gd name="connsiteX162" fmla="*/ 5405169 w 17026318"/>
              <a:gd name="connsiteY162" fmla="*/ 31750 h 99357"/>
              <a:gd name="connsiteX163" fmla="*/ 5448258 w 17026318"/>
              <a:gd name="connsiteY163" fmla="*/ 40449 h 99357"/>
              <a:gd name="connsiteX164" fmla="*/ 5453590 w 17026318"/>
              <a:gd name="connsiteY164" fmla="*/ 44044 h 99357"/>
              <a:gd name="connsiteX165" fmla="*/ 5461425 w 17026318"/>
              <a:gd name="connsiteY165" fmla="*/ 32421 h 99357"/>
              <a:gd name="connsiteX166" fmla="*/ 5539699 w 17026318"/>
              <a:gd name="connsiteY166" fmla="*/ 0 h 99357"/>
              <a:gd name="connsiteX167" fmla="*/ 5617972 w 17026318"/>
              <a:gd name="connsiteY167" fmla="*/ 32421 h 99357"/>
              <a:gd name="connsiteX168" fmla="*/ 5625439 w 17026318"/>
              <a:gd name="connsiteY168" fmla="*/ 43497 h 99357"/>
              <a:gd name="connsiteX169" fmla="*/ 5629961 w 17026318"/>
              <a:gd name="connsiteY169" fmla="*/ 40449 h 99357"/>
              <a:gd name="connsiteX170" fmla="*/ 5673048 w 17026318"/>
              <a:gd name="connsiteY170" fmla="*/ 31750 h 99357"/>
              <a:gd name="connsiteX171" fmla="*/ 5716137 w 17026318"/>
              <a:gd name="connsiteY171" fmla="*/ 40449 h 99357"/>
              <a:gd name="connsiteX172" fmla="*/ 5721468 w 17026318"/>
              <a:gd name="connsiteY172" fmla="*/ 44043 h 99357"/>
              <a:gd name="connsiteX173" fmla="*/ 5729303 w 17026318"/>
              <a:gd name="connsiteY173" fmla="*/ 32421 h 99357"/>
              <a:gd name="connsiteX174" fmla="*/ 5807577 w 17026318"/>
              <a:gd name="connsiteY174" fmla="*/ 0 h 99357"/>
              <a:gd name="connsiteX175" fmla="*/ 5885850 w 17026318"/>
              <a:gd name="connsiteY175" fmla="*/ 32421 h 99357"/>
              <a:gd name="connsiteX176" fmla="*/ 5893317 w 17026318"/>
              <a:gd name="connsiteY176" fmla="*/ 43497 h 99357"/>
              <a:gd name="connsiteX177" fmla="*/ 5897839 w 17026318"/>
              <a:gd name="connsiteY177" fmla="*/ 40449 h 99357"/>
              <a:gd name="connsiteX178" fmla="*/ 5940926 w 17026318"/>
              <a:gd name="connsiteY178" fmla="*/ 31750 h 99357"/>
              <a:gd name="connsiteX179" fmla="*/ 5984015 w 17026318"/>
              <a:gd name="connsiteY179" fmla="*/ 40449 h 99357"/>
              <a:gd name="connsiteX180" fmla="*/ 5989346 w 17026318"/>
              <a:gd name="connsiteY180" fmla="*/ 44043 h 99357"/>
              <a:gd name="connsiteX181" fmla="*/ 5997181 w 17026318"/>
              <a:gd name="connsiteY181" fmla="*/ 32421 h 99357"/>
              <a:gd name="connsiteX182" fmla="*/ 6075455 w 17026318"/>
              <a:gd name="connsiteY182" fmla="*/ 0 h 99357"/>
              <a:gd name="connsiteX183" fmla="*/ 6153728 w 17026318"/>
              <a:gd name="connsiteY183" fmla="*/ 32421 h 99357"/>
              <a:gd name="connsiteX184" fmla="*/ 6161195 w 17026318"/>
              <a:gd name="connsiteY184" fmla="*/ 43497 h 99357"/>
              <a:gd name="connsiteX185" fmla="*/ 6165717 w 17026318"/>
              <a:gd name="connsiteY185" fmla="*/ 40449 h 99357"/>
              <a:gd name="connsiteX186" fmla="*/ 6208804 w 17026318"/>
              <a:gd name="connsiteY186" fmla="*/ 31750 h 99357"/>
              <a:gd name="connsiteX187" fmla="*/ 6251893 w 17026318"/>
              <a:gd name="connsiteY187" fmla="*/ 40449 h 99357"/>
              <a:gd name="connsiteX188" fmla="*/ 6257225 w 17026318"/>
              <a:gd name="connsiteY188" fmla="*/ 44044 h 99357"/>
              <a:gd name="connsiteX189" fmla="*/ 6265060 w 17026318"/>
              <a:gd name="connsiteY189" fmla="*/ 32421 h 99357"/>
              <a:gd name="connsiteX190" fmla="*/ 6343334 w 17026318"/>
              <a:gd name="connsiteY190" fmla="*/ 0 h 99357"/>
              <a:gd name="connsiteX191" fmla="*/ 6421607 w 17026318"/>
              <a:gd name="connsiteY191" fmla="*/ 32421 h 99357"/>
              <a:gd name="connsiteX192" fmla="*/ 6429074 w 17026318"/>
              <a:gd name="connsiteY192" fmla="*/ 43497 h 99357"/>
              <a:gd name="connsiteX193" fmla="*/ 6433596 w 17026318"/>
              <a:gd name="connsiteY193" fmla="*/ 40449 h 99357"/>
              <a:gd name="connsiteX194" fmla="*/ 6476684 w 17026318"/>
              <a:gd name="connsiteY194" fmla="*/ 31750 h 99357"/>
              <a:gd name="connsiteX195" fmla="*/ 6519772 w 17026318"/>
              <a:gd name="connsiteY195" fmla="*/ 40449 h 99357"/>
              <a:gd name="connsiteX196" fmla="*/ 6525103 w 17026318"/>
              <a:gd name="connsiteY196" fmla="*/ 44043 h 99357"/>
              <a:gd name="connsiteX197" fmla="*/ 6532938 w 17026318"/>
              <a:gd name="connsiteY197" fmla="*/ 32421 h 99357"/>
              <a:gd name="connsiteX198" fmla="*/ 6611212 w 17026318"/>
              <a:gd name="connsiteY198" fmla="*/ 0 h 99357"/>
              <a:gd name="connsiteX199" fmla="*/ 6689485 w 17026318"/>
              <a:gd name="connsiteY199" fmla="*/ 32421 h 99357"/>
              <a:gd name="connsiteX200" fmla="*/ 6696952 w 17026318"/>
              <a:gd name="connsiteY200" fmla="*/ 43497 h 99357"/>
              <a:gd name="connsiteX201" fmla="*/ 6701474 w 17026318"/>
              <a:gd name="connsiteY201" fmla="*/ 40449 h 99357"/>
              <a:gd name="connsiteX202" fmla="*/ 6744561 w 17026318"/>
              <a:gd name="connsiteY202" fmla="*/ 31750 h 99357"/>
              <a:gd name="connsiteX203" fmla="*/ 6787650 w 17026318"/>
              <a:gd name="connsiteY203" fmla="*/ 40449 h 99357"/>
              <a:gd name="connsiteX204" fmla="*/ 6792981 w 17026318"/>
              <a:gd name="connsiteY204" fmla="*/ 44043 h 99357"/>
              <a:gd name="connsiteX205" fmla="*/ 6800816 w 17026318"/>
              <a:gd name="connsiteY205" fmla="*/ 32421 h 99357"/>
              <a:gd name="connsiteX206" fmla="*/ 6879090 w 17026318"/>
              <a:gd name="connsiteY206" fmla="*/ 0 h 99357"/>
              <a:gd name="connsiteX207" fmla="*/ 6957363 w 17026318"/>
              <a:gd name="connsiteY207" fmla="*/ 32421 h 99357"/>
              <a:gd name="connsiteX208" fmla="*/ 6964830 w 17026318"/>
              <a:gd name="connsiteY208" fmla="*/ 43497 h 99357"/>
              <a:gd name="connsiteX209" fmla="*/ 6969352 w 17026318"/>
              <a:gd name="connsiteY209" fmla="*/ 40449 h 99357"/>
              <a:gd name="connsiteX210" fmla="*/ 7012439 w 17026318"/>
              <a:gd name="connsiteY210" fmla="*/ 31750 h 99357"/>
              <a:gd name="connsiteX211" fmla="*/ 7055528 w 17026318"/>
              <a:gd name="connsiteY211" fmla="*/ 40449 h 99357"/>
              <a:gd name="connsiteX212" fmla="*/ 7060859 w 17026318"/>
              <a:gd name="connsiteY212" fmla="*/ 44044 h 99357"/>
              <a:gd name="connsiteX213" fmla="*/ 7068695 w 17026318"/>
              <a:gd name="connsiteY213" fmla="*/ 32421 h 99357"/>
              <a:gd name="connsiteX214" fmla="*/ 7146969 w 17026318"/>
              <a:gd name="connsiteY214" fmla="*/ 0 h 99357"/>
              <a:gd name="connsiteX215" fmla="*/ 7225241 w 17026318"/>
              <a:gd name="connsiteY215" fmla="*/ 32421 h 99357"/>
              <a:gd name="connsiteX216" fmla="*/ 7232710 w 17026318"/>
              <a:gd name="connsiteY216" fmla="*/ 43497 h 99357"/>
              <a:gd name="connsiteX217" fmla="*/ 7237231 w 17026318"/>
              <a:gd name="connsiteY217" fmla="*/ 40449 h 99357"/>
              <a:gd name="connsiteX218" fmla="*/ 7280319 w 17026318"/>
              <a:gd name="connsiteY218" fmla="*/ 31750 h 99357"/>
              <a:gd name="connsiteX219" fmla="*/ 7323407 w 17026318"/>
              <a:gd name="connsiteY219" fmla="*/ 40449 h 99357"/>
              <a:gd name="connsiteX220" fmla="*/ 7328737 w 17026318"/>
              <a:gd name="connsiteY220" fmla="*/ 44043 h 99357"/>
              <a:gd name="connsiteX221" fmla="*/ 7336573 w 17026318"/>
              <a:gd name="connsiteY221" fmla="*/ 32421 h 99357"/>
              <a:gd name="connsiteX222" fmla="*/ 7414847 w 17026318"/>
              <a:gd name="connsiteY222" fmla="*/ 0 h 99357"/>
              <a:gd name="connsiteX223" fmla="*/ 7493119 w 17026318"/>
              <a:gd name="connsiteY223" fmla="*/ 32421 h 99357"/>
              <a:gd name="connsiteX224" fmla="*/ 7500587 w 17026318"/>
              <a:gd name="connsiteY224" fmla="*/ 43497 h 99357"/>
              <a:gd name="connsiteX225" fmla="*/ 7505109 w 17026318"/>
              <a:gd name="connsiteY225" fmla="*/ 40449 h 99357"/>
              <a:gd name="connsiteX226" fmla="*/ 7548196 w 17026318"/>
              <a:gd name="connsiteY226" fmla="*/ 31750 h 99357"/>
              <a:gd name="connsiteX227" fmla="*/ 7591283 w 17026318"/>
              <a:gd name="connsiteY227" fmla="*/ 40449 h 99357"/>
              <a:gd name="connsiteX228" fmla="*/ 7596615 w 17026318"/>
              <a:gd name="connsiteY228" fmla="*/ 44043 h 99357"/>
              <a:gd name="connsiteX229" fmla="*/ 7604451 w 17026318"/>
              <a:gd name="connsiteY229" fmla="*/ 32421 h 99357"/>
              <a:gd name="connsiteX230" fmla="*/ 7682724 w 17026318"/>
              <a:gd name="connsiteY230" fmla="*/ 0 h 99357"/>
              <a:gd name="connsiteX231" fmla="*/ 7760997 w 17026318"/>
              <a:gd name="connsiteY231" fmla="*/ 32421 h 99357"/>
              <a:gd name="connsiteX232" fmla="*/ 7768465 w 17026318"/>
              <a:gd name="connsiteY232" fmla="*/ 43497 h 99357"/>
              <a:gd name="connsiteX233" fmla="*/ 7772987 w 17026318"/>
              <a:gd name="connsiteY233" fmla="*/ 40449 h 99357"/>
              <a:gd name="connsiteX234" fmla="*/ 7816074 w 17026318"/>
              <a:gd name="connsiteY234" fmla="*/ 31750 h 99357"/>
              <a:gd name="connsiteX235" fmla="*/ 7859161 w 17026318"/>
              <a:gd name="connsiteY235" fmla="*/ 40449 h 99357"/>
              <a:gd name="connsiteX236" fmla="*/ 7864494 w 17026318"/>
              <a:gd name="connsiteY236" fmla="*/ 44044 h 99357"/>
              <a:gd name="connsiteX237" fmla="*/ 7872330 w 17026318"/>
              <a:gd name="connsiteY237" fmla="*/ 32421 h 99357"/>
              <a:gd name="connsiteX238" fmla="*/ 7950603 w 17026318"/>
              <a:gd name="connsiteY238" fmla="*/ 0 h 99357"/>
              <a:gd name="connsiteX239" fmla="*/ 8028876 w 17026318"/>
              <a:gd name="connsiteY239" fmla="*/ 32421 h 99357"/>
              <a:gd name="connsiteX240" fmla="*/ 8036344 w 17026318"/>
              <a:gd name="connsiteY240" fmla="*/ 43497 h 99357"/>
              <a:gd name="connsiteX241" fmla="*/ 8040866 w 17026318"/>
              <a:gd name="connsiteY241" fmla="*/ 40449 h 99357"/>
              <a:gd name="connsiteX242" fmla="*/ 8083953 w 17026318"/>
              <a:gd name="connsiteY242" fmla="*/ 31750 h 99357"/>
              <a:gd name="connsiteX243" fmla="*/ 8127040 w 17026318"/>
              <a:gd name="connsiteY243" fmla="*/ 40449 h 99357"/>
              <a:gd name="connsiteX244" fmla="*/ 8132366 w 17026318"/>
              <a:gd name="connsiteY244" fmla="*/ 44040 h 99357"/>
              <a:gd name="connsiteX245" fmla="*/ 8140200 w 17026318"/>
              <a:gd name="connsiteY245" fmla="*/ 32421 h 99357"/>
              <a:gd name="connsiteX246" fmla="*/ 8218473 w 17026318"/>
              <a:gd name="connsiteY246" fmla="*/ 0 h 99357"/>
              <a:gd name="connsiteX247" fmla="*/ 8296746 w 17026318"/>
              <a:gd name="connsiteY247" fmla="*/ 32421 h 99357"/>
              <a:gd name="connsiteX248" fmla="*/ 8304214 w 17026318"/>
              <a:gd name="connsiteY248" fmla="*/ 43497 h 99357"/>
              <a:gd name="connsiteX249" fmla="*/ 8308736 w 17026318"/>
              <a:gd name="connsiteY249" fmla="*/ 40449 h 99357"/>
              <a:gd name="connsiteX250" fmla="*/ 8351823 w 17026318"/>
              <a:gd name="connsiteY250" fmla="*/ 31750 h 99357"/>
              <a:gd name="connsiteX251" fmla="*/ 8394911 w 17026318"/>
              <a:gd name="connsiteY251" fmla="*/ 40449 h 99357"/>
              <a:gd name="connsiteX252" fmla="*/ 8400523 w 17026318"/>
              <a:gd name="connsiteY252" fmla="*/ 44233 h 99357"/>
              <a:gd name="connsiteX253" fmla="*/ 8408487 w 17026318"/>
              <a:gd name="connsiteY253" fmla="*/ 32422 h 99357"/>
              <a:gd name="connsiteX254" fmla="*/ 8486760 w 17026318"/>
              <a:gd name="connsiteY254" fmla="*/ 0 h 99357"/>
              <a:gd name="connsiteX255" fmla="*/ 8565033 w 17026318"/>
              <a:gd name="connsiteY255" fmla="*/ 32421 h 99357"/>
              <a:gd name="connsiteX256" fmla="*/ 8572500 w 17026318"/>
              <a:gd name="connsiteY256" fmla="*/ 43496 h 99357"/>
              <a:gd name="connsiteX257" fmla="*/ 8577020 w 17026318"/>
              <a:gd name="connsiteY257" fmla="*/ 40449 h 99357"/>
              <a:gd name="connsiteX258" fmla="*/ 8620107 w 17026318"/>
              <a:gd name="connsiteY258" fmla="*/ 31750 h 99357"/>
              <a:gd name="connsiteX259" fmla="*/ 8663194 w 17026318"/>
              <a:gd name="connsiteY259" fmla="*/ 40449 h 99357"/>
              <a:gd name="connsiteX260" fmla="*/ 8668528 w 17026318"/>
              <a:gd name="connsiteY260" fmla="*/ 44044 h 99357"/>
              <a:gd name="connsiteX261" fmla="*/ 8676365 w 17026318"/>
              <a:gd name="connsiteY261" fmla="*/ 32421 h 99357"/>
              <a:gd name="connsiteX262" fmla="*/ 8754638 w 17026318"/>
              <a:gd name="connsiteY262" fmla="*/ 0 h 99357"/>
              <a:gd name="connsiteX263" fmla="*/ 8832911 w 17026318"/>
              <a:gd name="connsiteY263" fmla="*/ 32421 h 99357"/>
              <a:gd name="connsiteX264" fmla="*/ 8840378 w 17026318"/>
              <a:gd name="connsiteY264" fmla="*/ 43496 h 99357"/>
              <a:gd name="connsiteX265" fmla="*/ 8844898 w 17026318"/>
              <a:gd name="connsiteY265" fmla="*/ 40449 h 99357"/>
              <a:gd name="connsiteX266" fmla="*/ 8887985 w 17026318"/>
              <a:gd name="connsiteY266" fmla="*/ 31750 h 99357"/>
              <a:gd name="connsiteX267" fmla="*/ 8931073 w 17026318"/>
              <a:gd name="connsiteY267" fmla="*/ 40449 h 99357"/>
              <a:gd name="connsiteX268" fmla="*/ 8936406 w 17026318"/>
              <a:gd name="connsiteY268" fmla="*/ 44045 h 99357"/>
              <a:gd name="connsiteX269" fmla="*/ 8944244 w 17026318"/>
              <a:gd name="connsiteY269" fmla="*/ 32421 h 99357"/>
              <a:gd name="connsiteX270" fmla="*/ 9022517 w 17026318"/>
              <a:gd name="connsiteY270" fmla="*/ 0 h 99357"/>
              <a:gd name="connsiteX271" fmla="*/ 9100790 w 17026318"/>
              <a:gd name="connsiteY271" fmla="*/ 32421 h 99357"/>
              <a:gd name="connsiteX272" fmla="*/ 9108257 w 17026318"/>
              <a:gd name="connsiteY272" fmla="*/ 43496 h 99357"/>
              <a:gd name="connsiteX273" fmla="*/ 9112777 w 17026318"/>
              <a:gd name="connsiteY273" fmla="*/ 40449 h 99357"/>
              <a:gd name="connsiteX274" fmla="*/ 9155865 w 17026318"/>
              <a:gd name="connsiteY274" fmla="*/ 31750 h 99357"/>
              <a:gd name="connsiteX275" fmla="*/ 9198952 w 17026318"/>
              <a:gd name="connsiteY275" fmla="*/ 40449 h 99357"/>
              <a:gd name="connsiteX276" fmla="*/ 9204286 w 17026318"/>
              <a:gd name="connsiteY276" fmla="*/ 44045 h 99357"/>
              <a:gd name="connsiteX277" fmla="*/ 9212123 w 17026318"/>
              <a:gd name="connsiteY277" fmla="*/ 32421 h 99357"/>
              <a:gd name="connsiteX278" fmla="*/ 9290396 w 17026318"/>
              <a:gd name="connsiteY278" fmla="*/ 0 h 99357"/>
              <a:gd name="connsiteX279" fmla="*/ 9368669 w 17026318"/>
              <a:gd name="connsiteY279" fmla="*/ 32421 h 99357"/>
              <a:gd name="connsiteX280" fmla="*/ 9376137 w 17026318"/>
              <a:gd name="connsiteY280" fmla="*/ 43496 h 99357"/>
              <a:gd name="connsiteX281" fmla="*/ 9380656 w 17026318"/>
              <a:gd name="connsiteY281" fmla="*/ 40449 h 99357"/>
              <a:gd name="connsiteX282" fmla="*/ 9423744 w 17026318"/>
              <a:gd name="connsiteY282" fmla="*/ 31750 h 99357"/>
              <a:gd name="connsiteX283" fmla="*/ 9466831 w 17026318"/>
              <a:gd name="connsiteY283" fmla="*/ 40449 h 99357"/>
              <a:gd name="connsiteX284" fmla="*/ 9472164 w 17026318"/>
              <a:gd name="connsiteY284" fmla="*/ 44045 h 99357"/>
              <a:gd name="connsiteX285" fmla="*/ 9480002 w 17026318"/>
              <a:gd name="connsiteY285" fmla="*/ 32421 h 99357"/>
              <a:gd name="connsiteX286" fmla="*/ 9558275 w 17026318"/>
              <a:gd name="connsiteY286" fmla="*/ 0 h 99357"/>
              <a:gd name="connsiteX287" fmla="*/ 9636548 w 17026318"/>
              <a:gd name="connsiteY287" fmla="*/ 32421 h 99357"/>
              <a:gd name="connsiteX288" fmla="*/ 9644015 w 17026318"/>
              <a:gd name="connsiteY288" fmla="*/ 43496 h 99357"/>
              <a:gd name="connsiteX289" fmla="*/ 9648535 w 17026318"/>
              <a:gd name="connsiteY289" fmla="*/ 40449 h 99357"/>
              <a:gd name="connsiteX290" fmla="*/ 9691622 w 17026318"/>
              <a:gd name="connsiteY290" fmla="*/ 31750 h 99357"/>
              <a:gd name="connsiteX291" fmla="*/ 9734710 w 17026318"/>
              <a:gd name="connsiteY291" fmla="*/ 40449 h 99357"/>
              <a:gd name="connsiteX292" fmla="*/ 9740043 w 17026318"/>
              <a:gd name="connsiteY292" fmla="*/ 44045 h 99357"/>
              <a:gd name="connsiteX293" fmla="*/ 9747880 w 17026318"/>
              <a:gd name="connsiteY293" fmla="*/ 32421 h 99357"/>
              <a:gd name="connsiteX294" fmla="*/ 9826155 w 17026318"/>
              <a:gd name="connsiteY294" fmla="*/ 0 h 99357"/>
              <a:gd name="connsiteX295" fmla="*/ 9904427 w 17026318"/>
              <a:gd name="connsiteY295" fmla="*/ 32421 h 99357"/>
              <a:gd name="connsiteX296" fmla="*/ 9911894 w 17026318"/>
              <a:gd name="connsiteY296" fmla="*/ 43496 h 99357"/>
              <a:gd name="connsiteX297" fmla="*/ 9916414 w 17026318"/>
              <a:gd name="connsiteY297" fmla="*/ 40449 h 99357"/>
              <a:gd name="connsiteX298" fmla="*/ 9959501 w 17026318"/>
              <a:gd name="connsiteY298" fmla="*/ 31750 h 99357"/>
              <a:gd name="connsiteX299" fmla="*/ 10002588 w 17026318"/>
              <a:gd name="connsiteY299" fmla="*/ 40449 h 99357"/>
              <a:gd name="connsiteX300" fmla="*/ 10007922 w 17026318"/>
              <a:gd name="connsiteY300" fmla="*/ 44044 h 99357"/>
              <a:gd name="connsiteX301" fmla="*/ 10015758 w 17026318"/>
              <a:gd name="connsiteY301" fmla="*/ 32421 h 99357"/>
              <a:gd name="connsiteX302" fmla="*/ 10094032 w 17026318"/>
              <a:gd name="connsiteY302" fmla="*/ 0 h 99357"/>
              <a:gd name="connsiteX303" fmla="*/ 10172305 w 17026318"/>
              <a:gd name="connsiteY303" fmla="*/ 32421 h 99357"/>
              <a:gd name="connsiteX304" fmla="*/ 10179772 w 17026318"/>
              <a:gd name="connsiteY304" fmla="*/ 43496 h 99357"/>
              <a:gd name="connsiteX305" fmla="*/ 10184291 w 17026318"/>
              <a:gd name="connsiteY305" fmla="*/ 40449 h 99357"/>
              <a:gd name="connsiteX306" fmla="*/ 10227378 w 17026318"/>
              <a:gd name="connsiteY306" fmla="*/ 31750 h 99357"/>
              <a:gd name="connsiteX307" fmla="*/ 10270466 w 17026318"/>
              <a:gd name="connsiteY307" fmla="*/ 40449 h 99357"/>
              <a:gd name="connsiteX308" fmla="*/ 10275799 w 17026318"/>
              <a:gd name="connsiteY308" fmla="*/ 44044 h 99357"/>
              <a:gd name="connsiteX309" fmla="*/ 10283636 w 17026318"/>
              <a:gd name="connsiteY309" fmla="*/ 32421 h 99357"/>
              <a:gd name="connsiteX310" fmla="*/ 10361907 w 17026318"/>
              <a:gd name="connsiteY310" fmla="*/ 0 h 99357"/>
              <a:gd name="connsiteX311" fmla="*/ 10440182 w 17026318"/>
              <a:gd name="connsiteY311" fmla="*/ 32421 h 99357"/>
              <a:gd name="connsiteX312" fmla="*/ 10447649 w 17026318"/>
              <a:gd name="connsiteY312" fmla="*/ 43496 h 99357"/>
              <a:gd name="connsiteX313" fmla="*/ 10452168 w 17026318"/>
              <a:gd name="connsiteY313" fmla="*/ 40449 h 99357"/>
              <a:gd name="connsiteX314" fmla="*/ 10495257 w 17026318"/>
              <a:gd name="connsiteY314" fmla="*/ 31750 h 99357"/>
              <a:gd name="connsiteX315" fmla="*/ 10538343 w 17026318"/>
              <a:gd name="connsiteY315" fmla="*/ 40449 h 99357"/>
              <a:gd name="connsiteX316" fmla="*/ 10543678 w 17026318"/>
              <a:gd name="connsiteY316" fmla="*/ 44045 h 99357"/>
              <a:gd name="connsiteX317" fmla="*/ 10551514 w 17026318"/>
              <a:gd name="connsiteY317" fmla="*/ 32421 h 99357"/>
              <a:gd name="connsiteX318" fmla="*/ 10629787 w 17026318"/>
              <a:gd name="connsiteY318" fmla="*/ 0 h 99357"/>
              <a:gd name="connsiteX319" fmla="*/ 10708060 w 17026318"/>
              <a:gd name="connsiteY319" fmla="*/ 32421 h 99357"/>
              <a:gd name="connsiteX320" fmla="*/ 10715526 w 17026318"/>
              <a:gd name="connsiteY320" fmla="*/ 43496 h 99357"/>
              <a:gd name="connsiteX321" fmla="*/ 10720047 w 17026318"/>
              <a:gd name="connsiteY321" fmla="*/ 40449 h 99357"/>
              <a:gd name="connsiteX322" fmla="*/ 10763135 w 17026318"/>
              <a:gd name="connsiteY322" fmla="*/ 31750 h 99357"/>
              <a:gd name="connsiteX323" fmla="*/ 10806221 w 17026318"/>
              <a:gd name="connsiteY323" fmla="*/ 40449 h 99357"/>
              <a:gd name="connsiteX324" fmla="*/ 10811556 w 17026318"/>
              <a:gd name="connsiteY324" fmla="*/ 44045 h 99357"/>
              <a:gd name="connsiteX325" fmla="*/ 10819392 w 17026318"/>
              <a:gd name="connsiteY325" fmla="*/ 32421 h 99357"/>
              <a:gd name="connsiteX326" fmla="*/ 10897666 w 17026318"/>
              <a:gd name="connsiteY326" fmla="*/ 0 h 99357"/>
              <a:gd name="connsiteX327" fmla="*/ 10975939 w 17026318"/>
              <a:gd name="connsiteY327" fmla="*/ 32421 h 99357"/>
              <a:gd name="connsiteX328" fmla="*/ 10983405 w 17026318"/>
              <a:gd name="connsiteY328" fmla="*/ 43496 h 99357"/>
              <a:gd name="connsiteX329" fmla="*/ 10987925 w 17026318"/>
              <a:gd name="connsiteY329" fmla="*/ 40449 h 99357"/>
              <a:gd name="connsiteX330" fmla="*/ 11031011 w 17026318"/>
              <a:gd name="connsiteY330" fmla="*/ 31750 h 99357"/>
              <a:gd name="connsiteX331" fmla="*/ 11074100 w 17026318"/>
              <a:gd name="connsiteY331" fmla="*/ 40449 h 99357"/>
              <a:gd name="connsiteX332" fmla="*/ 11079433 w 17026318"/>
              <a:gd name="connsiteY332" fmla="*/ 44045 h 99357"/>
              <a:gd name="connsiteX333" fmla="*/ 11087270 w 17026318"/>
              <a:gd name="connsiteY333" fmla="*/ 32421 h 99357"/>
              <a:gd name="connsiteX334" fmla="*/ 11165543 w 17026318"/>
              <a:gd name="connsiteY334" fmla="*/ 0 h 99357"/>
              <a:gd name="connsiteX335" fmla="*/ 11243816 w 17026318"/>
              <a:gd name="connsiteY335" fmla="*/ 32421 h 99357"/>
              <a:gd name="connsiteX336" fmla="*/ 11251283 w 17026318"/>
              <a:gd name="connsiteY336" fmla="*/ 43496 h 99357"/>
              <a:gd name="connsiteX337" fmla="*/ 11255803 w 17026318"/>
              <a:gd name="connsiteY337" fmla="*/ 40449 h 99357"/>
              <a:gd name="connsiteX338" fmla="*/ 11298891 w 17026318"/>
              <a:gd name="connsiteY338" fmla="*/ 31750 h 99357"/>
              <a:gd name="connsiteX339" fmla="*/ 11341978 w 17026318"/>
              <a:gd name="connsiteY339" fmla="*/ 40449 h 99357"/>
              <a:gd name="connsiteX340" fmla="*/ 11347313 w 17026318"/>
              <a:gd name="connsiteY340" fmla="*/ 44045 h 99357"/>
              <a:gd name="connsiteX341" fmla="*/ 11355149 w 17026318"/>
              <a:gd name="connsiteY341" fmla="*/ 32421 h 99357"/>
              <a:gd name="connsiteX342" fmla="*/ 11433422 w 17026318"/>
              <a:gd name="connsiteY342" fmla="*/ 0 h 99357"/>
              <a:gd name="connsiteX343" fmla="*/ 11511695 w 17026318"/>
              <a:gd name="connsiteY343" fmla="*/ 32421 h 99357"/>
              <a:gd name="connsiteX344" fmla="*/ 11519161 w 17026318"/>
              <a:gd name="connsiteY344" fmla="*/ 43496 h 99357"/>
              <a:gd name="connsiteX345" fmla="*/ 11523682 w 17026318"/>
              <a:gd name="connsiteY345" fmla="*/ 40449 h 99357"/>
              <a:gd name="connsiteX346" fmla="*/ 11566769 w 17026318"/>
              <a:gd name="connsiteY346" fmla="*/ 31750 h 99357"/>
              <a:gd name="connsiteX347" fmla="*/ 11609856 w 17026318"/>
              <a:gd name="connsiteY347" fmla="*/ 40449 h 99357"/>
              <a:gd name="connsiteX348" fmla="*/ 11615190 w 17026318"/>
              <a:gd name="connsiteY348" fmla="*/ 44045 h 99357"/>
              <a:gd name="connsiteX349" fmla="*/ 11623027 w 17026318"/>
              <a:gd name="connsiteY349" fmla="*/ 32421 h 99357"/>
              <a:gd name="connsiteX350" fmla="*/ 11701300 w 17026318"/>
              <a:gd name="connsiteY350" fmla="*/ 0 h 99357"/>
              <a:gd name="connsiteX351" fmla="*/ 11779572 w 17026318"/>
              <a:gd name="connsiteY351" fmla="*/ 32421 h 99357"/>
              <a:gd name="connsiteX352" fmla="*/ 11787039 w 17026318"/>
              <a:gd name="connsiteY352" fmla="*/ 43496 h 99357"/>
              <a:gd name="connsiteX353" fmla="*/ 11791559 w 17026318"/>
              <a:gd name="connsiteY353" fmla="*/ 40449 h 99357"/>
              <a:gd name="connsiteX354" fmla="*/ 11834647 w 17026318"/>
              <a:gd name="connsiteY354" fmla="*/ 31750 h 99357"/>
              <a:gd name="connsiteX355" fmla="*/ 11877731 w 17026318"/>
              <a:gd name="connsiteY355" fmla="*/ 40449 h 99357"/>
              <a:gd name="connsiteX356" fmla="*/ 11883063 w 17026318"/>
              <a:gd name="connsiteY356" fmla="*/ 44044 h 99357"/>
              <a:gd name="connsiteX357" fmla="*/ 11890900 w 17026318"/>
              <a:gd name="connsiteY357" fmla="*/ 32421 h 99357"/>
              <a:gd name="connsiteX358" fmla="*/ 11969171 w 17026318"/>
              <a:gd name="connsiteY358" fmla="*/ 0 h 99357"/>
              <a:gd name="connsiteX359" fmla="*/ 12047444 w 17026318"/>
              <a:gd name="connsiteY359" fmla="*/ 32421 h 99357"/>
              <a:gd name="connsiteX360" fmla="*/ 12054912 w 17026318"/>
              <a:gd name="connsiteY360" fmla="*/ 43497 h 99357"/>
              <a:gd name="connsiteX361" fmla="*/ 12059434 w 17026318"/>
              <a:gd name="connsiteY361" fmla="*/ 40449 h 99357"/>
              <a:gd name="connsiteX362" fmla="*/ 12102521 w 17026318"/>
              <a:gd name="connsiteY362" fmla="*/ 31750 h 99357"/>
              <a:gd name="connsiteX363" fmla="*/ 12145609 w 17026318"/>
              <a:gd name="connsiteY363" fmla="*/ 40449 h 99357"/>
              <a:gd name="connsiteX364" fmla="*/ 12150940 w 17026318"/>
              <a:gd name="connsiteY364" fmla="*/ 44043 h 99357"/>
              <a:gd name="connsiteX365" fmla="*/ 12158776 w 17026318"/>
              <a:gd name="connsiteY365" fmla="*/ 32421 h 99357"/>
              <a:gd name="connsiteX366" fmla="*/ 12237049 w 17026318"/>
              <a:gd name="connsiteY366" fmla="*/ 0 h 99357"/>
              <a:gd name="connsiteX367" fmla="*/ 12315322 w 17026318"/>
              <a:gd name="connsiteY367" fmla="*/ 32421 h 99357"/>
              <a:gd name="connsiteX368" fmla="*/ 12322790 w 17026318"/>
              <a:gd name="connsiteY368" fmla="*/ 43497 h 99357"/>
              <a:gd name="connsiteX369" fmla="*/ 12327312 w 17026318"/>
              <a:gd name="connsiteY369" fmla="*/ 40449 h 99357"/>
              <a:gd name="connsiteX370" fmla="*/ 12370399 w 17026318"/>
              <a:gd name="connsiteY370" fmla="*/ 31750 h 99357"/>
              <a:gd name="connsiteX371" fmla="*/ 12413487 w 17026318"/>
              <a:gd name="connsiteY371" fmla="*/ 40449 h 99357"/>
              <a:gd name="connsiteX372" fmla="*/ 12418819 w 17026318"/>
              <a:gd name="connsiteY372" fmla="*/ 44044 h 99357"/>
              <a:gd name="connsiteX373" fmla="*/ 12426655 w 17026318"/>
              <a:gd name="connsiteY373" fmla="*/ 32421 h 99357"/>
              <a:gd name="connsiteX374" fmla="*/ 12504928 w 17026318"/>
              <a:gd name="connsiteY374" fmla="*/ 0 h 99357"/>
              <a:gd name="connsiteX375" fmla="*/ 12583201 w 17026318"/>
              <a:gd name="connsiteY375" fmla="*/ 32421 h 99357"/>
              <a:gd name="connsiteX376" fmla="*/ 12590669 w 17026318"/>
              <a:gd name="connsiteY376" fmla="*/ 43497 h 99357"/>
              <a:gd name="connsiteX377" fmla="*/ 12595191 w 17026318"/>
              <a:gd name="connsiteY377" fmla="*/ 40449 h 99357"/>
              <a:gd name="connsiteX378" fmla="*/ 12638278 w 17026318"/>
              <a:gd name="connsiteY378" fmla="*/ 31750 h 99357"/>
              <a:gd name="connsiteX379" fmla="*/ 12681366 w 17026318"/>
              <a:gd name="connsiteY379" fmla="*/ 40449 h 99357"/>
              <a:gd name="connsiteX380" fmla="*/ 12686697 w 17026318"/>
              <a:gd name="connsiteY380" fmla="*/ 44043 h 99357"/>
              <a:gd name="connsiteX381" fmla="*/ 12694533 w 17026318"/>
              <a:gd name="connsiteY381" fmla="*/ 32421 h 99357"/>
              <a:gd name="connsiteX382" fmla="*/ 12772806 w 17026318"/>
              <a:gd name="connsiteY382" fmla="*/ 0 h 99357"/>
              <a:gd name="connsiteX383" fmla="*/ 12851079 w 17026318"/>
              <a:gd name="connsiteY383" fmla="*/ 32421 h 99357"/>
              <a:gd name="connsiteX384" fmla="*/ 12858547 w 17026318"/>
              <a:gd name="connsiteY384" fmla="*/ 43497 h 99357"/>
              <a:gd name="connsiteX385" fmla="*/ 12863069 w 17026318"/>
              <a:gd name="connsiteY385" fmla="*/ 40449 h 99357"/>
              <a:gd name="connsiteX386" fmla="*/ 12906156 w 17026318"/>
              <a:gd name="connsiteY386" fmla="*/ 31750 h 99357"/>
              <a:gd name="connsiteX387" fmla="*/ 12949244 w 17026318"/>
              <a:gd name="connsiteY387" fmla="*/ 40449 h 99357"/>
              <a:gd name="connsiteX388" fmla="*/ 12954575 w 17026318"/>
              <a:gd name="connsiteY388" fmla="*/ 44043 h 99357"/>
              <a:gd name="connsiteX389" fmla="*/ 12962411 w 17026318"/>
              <a:gd name="connsiteY389" fmla="*/ 32421 h 99357"/>
              <a:gd name="connsiteX390" fmla="*/ 13040684 w 17026318"/>
              <a:gd name="connsiteY390" fmla="*/ 0 h 99357"/>
              <a:gd name="connsiteX391" fmla="*/ 13118957 w 17026318"/>
              <a:gd name="connsiteY391" fmla="*/ 32421 h 99357"/>
              <a:gd name="connsiteX392" fmla="*/ 13126425 w 17026318"/>
              <a:gd name="connsiteY392" fmla="*/ 43497 h 99357"/>
              <a:gd name="connsiteX393" fmla="*/ 13130947 w 17026318"/>
              <a:gd name="connsiteY393" fmla="*/ 40449 h 99357"/>
              <a:gd name="connsiteX394" fmla="*/ 13174034 w 17026318"/>
              <a:gd name="connsiteY394" fmla="*/ 31750 h 99357"/>
              <a:gd name="connsiteX395" fmla="*/ 13217122 w 17026318"/>
              <a:gd name="connsiteY395" fmla="*/ 40449 h 99357"/>
              <a:gd name="connsiteX396" fmla="*/ 13222454 w 17026318"/>
              <a:gd name="connsiteY396" fmla="*/ 44044 h 99357"/>
              <a:gd name="connsiteX397" fmla="*/ 13230290 w 17026318"/>
              <a:gd name="connsiteY397" fmla="*/ 32421 h 99357"/>
              <a:gd name="connsiteX398" fmla="*/ 13308563 w 17026318"/>
              <a:gd name="connsiteY398" fmla="*/ 0 h 99357"/>
              <a:gd name="connsiteX399" fmla="*/ 13386836 w 17026318"/>
              <a:gd name="connsiteY399" fmla="*/ 32421 h 99357"/>
              <a:gd name="connsiteX400" fmla="*/ 13394304 w 17026318"/>
              <a:gd name="connsiteY400" fmla="*/ 43497 h 99357"/>
              <a:gd name="connsiteX401" fmla="*/ 13398826 w 17026318"/>
              <a:gd name="connsiteY401" fmla="*/ 40449 h 99357"/>
              <a:gd name="connsiteX402" fmla="*/ 13441913 w 17026318"/>
              <a:gd name="connsiteY402" fmla="*/ 31750 h 99357"/>
              <a:gd name="connsiteX403" fmla="*/ 13485001 w 17026318"/>
              <a:gd name="connsiteY403" fmla="*/ 40449 h 99357"/>
              <a:gd name="connsiteX404" fmla="*/ 13490332 w 17026318"/>
              <a:gd name="connsiteY404" fmla="*/ 44043 h 99357"/>
              <a:gd name="connsiteX405" fmla="*/ 13498168 w 17026318"/>
              <a:gd name="connsiteY405" fmla="*/ 32421 h 99357"/>
              <a:gd name="connsiteX406" fmla="*/ 13576441 w 17026318"/>
              <a:gd name="connsiteY406" fmla="*/ 0 h 99357"/>
              <a:gd name="connsiteX407" fmla="*/ 13654714 w 17026318"/>
              <a:gd name="connsiteY407" fmla="*/ 32421 h 99357"/>
              <a:gd name="connsiteX408" fmla="*/ 13662182 w 17026318"/>
              <a:gd name="connsiteY408" fmla="*/ 43497 h 99357"/>
              <a:gd name="connsiteX409" fmla="*/ 13666704 w 17026318"/>
              <a:gd name="connsiteY409" fmla="*/ 40449 h 99357"/>
              <a:gd name="connsiteX410" fmla="*/ 13709791 w 17026318"/>
              <a:gd name="connsiteY410" fmla="*/ 31750 h 99357"/>
              <a:gd name="connsiteX411" fmla="*/ 13752879 w 17026318"/>
              <a:gd name="connsiteY411" fmla="*/ 40449 h 99357"/>
              <a:gd name="connsiteX412" fmla="*/ 13758210 w 17026318"/>
              <a:gd name="connsiteY412" fmla="*/ 44043 h 99357"/>
              <a:gd name="connsiteX413" fmla="*/ 13766046 w 17026318"/>
              <a:gd name="connsiteY413" fmla="*/ 32421 h 99357"/>
              <a:gd name="connsiteX414" fmla="*/ 13844319 w 17026318"/>
              <a:gd name="connsiteY414" fmla="*/ 0 h 99357"/>
              <a:gd name="connsiteX415" fmla="*/ 13922592 w 17026318"/>
              <a:gd name="connsiteY415" fmla="*/ 32421 h 99357"/>
              <a:gd name="connsiteX416" fmla="*/ 13930060 w 17026318"/>
              <a:gd name="connsiteY416" fmla="*/ 43497 h 99357"/>
              <a:gd name="connsiteX417" fmla="*/ 13934582 w 17026318"/>
              <a:gd name="connsiteY417" fmla="*/ 40449 h 99357"/>
              <a:gd name="connsiteX418" fmla="*/ 13977669 w 17026318"/>
              <a:gd name="connsiteY418" fmla="*/ 31750 h 99357"/>
              <a:gd name="connsiteX419" fmla="*/ 14020757 w 17026318"/>
              <a:gd name="connsiteY419" fmla="*/ 40449 h 99357"/>
              <a:gd name="connsiteX420" fmla="*/ 14026089 w 17026318"/>
              <a:gd name="connsiteY420" fmla="*/ 44044 h 99357"/>
              <a:gd name="connsiteX421" fmla="*/ 14033925 w 17026318"/>
              <a:gd name="connsiteY421" fmla="*/ 32421 h 99357"/>
              <a:gd name="connsiteX422" fmla="*/ 14112198 w 17026318"/>
              <a:gd name="connsiteY422" fmla="*/ 0 h 99357"/>
              <a:gd name="connsiteX423" fmla="*/ 14190471 w 17026318"/>
              <a:gd name="connsiteY423" fmla="*/ 32421 h 99357"/>
              <a:gd name="connsiteX424" fmla="*/ 14197939 w 17026318"/>
              <a:gd name="connsiteY424" fmla="*/ 43497 h 99357"/>
              <a:gd name="connsiteX425" fmla="*/ 14202461 w 17026318"/>
              <a:gd name="connsiteY425" fmla="*/ 40449 h 99357"/>
              <a:gd name="connsiteX426" fmla="*/ 14245548 w 17026318"/>
              <a:gd name="connsiteY426" fmla="*/ 31750 h 99357"/>
              <a:gd name="connsiteX427" fmla="*/ 14288636 w 17026318"/>
              <a:gd name="connsiteY427" fmla="*/ 40449 h 99357"/>
              <a:gd name="connsiteX428" fmla="*/ 14293967 w 17026318"/>
              <a:gd name="connsiteY428" fmla="*/ 44043 h 99357"/>
              <a:gd name="connsiteX429" fmla="*/ 14301803 w 17026318"/>
              <a:gd name="connsiteY429" fmla="*/ 32421 h 99357"/>
              <a:gd name="connsiteX430" fmla="*/ 14380076 w 17026318"/>
              <a:gd name="connsiteY430" fmla="*/ 0 h 99357"/>
              <a:gd name="connsiteX431" fmla="*/ 14458349 w 17026318"/>
              <a:gd name="connsiteY431" fmla="*/ 32421 h 99357"/>
              <a:gd name="connsiteX432" fmla="*/ 14465817 w 17026318"/>
              <a:gd name="connsiteY432" fmla="*/ 43497 h 99357"/>
              <a:gd name="connsiteX433" fmla="*/ 14470339 w 17026318"/>
              <a:gd name="connsiteY433" fmla="*/ 40449 h 99357"/>
              <a:gd name="connsiteX434" fmla="*/ 14513426 w 17026318"/>
              <a:gd name="connsiteY434" fmla="*/ 31750 h 99357"/>
              <a:gd name="connsiteX435" fmla="*/ 14556514 w 17026318"/>
              <a:gd name="connsiteY435" fmla="*/ 40449 h 99357"/>
              <a:gd name="connsiteX436" fmla="*/ 14561845 w 17026318"/>
              <a:gd name="connsiteY436" fmla="*/ 44043 h 99357"/>
              <a:gd name="connsiteX437" fmla="*/ 14569681 w 17026318"/>
              <a:gd name="connsiteY437" fmla="*/ 32421 h 99357"/>
              <a:gd name="connsiteX438" fmla="*/ 14647954 w 17026318"/>
              <a:gd name="connsiteY438" fmla="*/ 0 h 99357"/>
              <a:gd name="connsiteX439" fmla="*/ 14726227 w 17026318"/>
              <a:gd name="connsiteY439" fmla="*/ 32421 h 99357"/>
              <a:gd name="connsiteX440" fmla="*/ 14733695 w 17026318"/>
              <a:gd name="connsiteY440" fmla="*/ 43497 h 99357"/>
              <a:gd name="connsiteX441" fmla="*/ 14738217 w 17026318"/>
              <a:gd name="connsiteY441" fmla="*/ 40449 h 99357"/>
              <a:gd name="connsiteX442" fmla="*/ 14781304 w 17026318"/>
              <a:gd name="connsiteY442" fmla="*/ 31750 h 99357"/>
              <a:gd name="connsiteX443" fmla="*/ 14824392 w 17026318"/>
              <a:gd name="connsiteY443" fmla="*/ 40449 h 99357"/>
              <a:gd name="connsiteX444" fmla="*/ 14829724 w 17026318"/>
              <a:gd name="connsiteY444" fmla="*/ 44044 h 99357"/>
              <a:gd name="connsiteX445" fmla="*/ 14837560 w 17026318"/>
              <a:gd name="connsiteY445" fmla="*/ 32421 h 99357"/>
              <a:gd name="connsiteX446" fmla="*/ 14915833 w 17026318"/>
              <a:gd name="connsiteY446" fmla="*/ 0 h 99357"/>
              <a:gd name="connsiteX447" fmla="*/ 14994106 w 17026318"/>
              <a:gd name="connsiteY447" fmla="*/ 32421 h 99357"/>
              <a:gd name="connsiteX448" fmla="*/ 15001574 w 17026318"/>
              <a:gd name="connsiteY448" fmla="*/ 43497 h 99357"/>
              <a:gd name="connsiteX449" fmla="*/ 15006096 w 17026318"/>
              <a:gd name="connsiteY449" fmla="*/ 40449 h 99357"/>
              <a:gd name="connsiteX450" fmla="*/ 15049183 w 17026318"/>
              <a:gd name="connsiteY450" fmla="*/ 31750 h 99357"/>
              <a:gd name="connsiteX451" fmla="*/ 15092271 w 17026318"/>
              <a:gd name="connsiteY451" fmla="*/ 40449 h 99357"/>
              <a:gd name="connsiteX452" fmla="*/ 15097602 w 17026318"/>
              <a:gd name="connsiteY452" fmla="*/ 44043 h 99357"/>
              <a:gd name="connsiteX453" fmla="*/ 15105438 w 17026318"/>
              <a:gd name="connsiteY453" fmla="*/ 32421 h 99357"/>
              <a:gd name="connsiteX454" fmla="*/ 15183711 w 17026318"/>
              <a:gd name="connsiteY454" fmla="*/ 0 h 99357"/>
              <a:gd name="connsiteX455" fmla="*/ 15261984 w 17026318"/>
              <a:gd name="connsiteY455" fmla="*/ 32421 h 99357"/>
              <a:gd name="connsiteX456" fmla="*/ 15269452 w 17026318"/>
              <a:gd name="connsiteY456" fmla="*/ 43497 h 99357"/>
              <a:gd name="connsiteX457" fmla="*/ 15273974 w 17026318"/>
              <a:gd name="connsiteY457" fmla="*/ 40449 h 99357"/>
              <a:gd name="connsiteX458" fmla="*/ 15317061 w 17026318"/>
              <a:gd name="connsiteY458" fmla="*/ 31750 h 99357"/>
              <a:gd name="connsiteX459" fmla="*/ 15360149 w 17026318"/>
              <a:gd name="connsiteY459" fmla="*/ 40449 h 99357"/>
              <a:gd name="connsiteX460" fmla="*/ 15365480 w 17026318"/>
              <a:gd name="connsiteY460" fmla="*/ 44043 h 99357"/>
              <a:gd name="connsiteX461" fmla="*/ 15373316 w 17026318"/>
              <a:gd name="connsiteY461" fmla="*/ 32421 h 99357"/>
              <a:gd name="connsiteX462" fmla="*/ 15451589 w 17026318"/>
              <a:gd name="connsiteY462" fmla="*/ 0 h 99357"/>
              <a:gd name="connsiteX463" fmla="*/ 15529862 w 17026318"/>
              <a:gd name="connsiteY463" fmla="*/ 32421 h 99357"/>
              <a:gd name="connsiteX464" fmla="*/ 15537330 w 17026318"/>
              <a:gd name="connsiteY464" fmla="*/ 43497 h 99357"/>
              <a:gd name="connsiteX465" fmla="*/ 15541852 w 17026318"/>
              <a:gd name="connsiteY465" fmla="*/ 40449 h 99357"/>
              <a:gd name="connsiteX466" fmla="*/ 15584939 w 17026318"/>
              <a:gd name="connsiteY466" fmla="*/ 31750 h 99357"/>
              <a:gd name="connsiteX467" fmla="*/ 15628027 w 17026318"/>
              <a:gd name="connsiteY467" fmla="*/ 40449 h 99357"/>
              <a:gd name="connsiteX468" fmla="*/ 15633359 w 17026318"/>
              <a:gd name="connsiteY468" fmla="*/ 44044 h 99357"/>
              <a:gd name="connsiteX469" fmla="*/ 15641195 w 17026318"/>
              <a:gd name="connsiteY469" fmla="*/ 32421 h 99357"/>
              <a:gd name="connsiteX470" fmla="*/ 15719468 w 17026318"/>
              <a:gd name="connsiteY470" fmla="*/ 0 h 99357"/>
              <a:gd name="connsiteX471" fmla="*/ 15797741 w 17026318"/>
              <a:gd name="connsiteY471" fmla="*/ 32421 h 99357"/>
              <a:gd name="connsiteX472" fmla="*/ 15805209 w 17026318"/>
              <a:gd name="connsiteY472" fmla="*/ 43497 h 99357"/>
              <a:gd name="connsiteX473" fmla="*/ 15809731 w 17026318"/>
              <a:gd name="connsiteY473" fmla="*/ 40449 h 99357"/>
              <a:gd name="connsiteX474" fmla="*/ 15852818 w 17026318"/>
              <a:gd name="connsiteY474" fmla="*/ 31750 h 99357"/>
              <a:gd name="connsiteX475" fmla="*/ 15895906 w 17026318"/>
              <a:gd name="connsiteY475" fmla="*/ 40449 h 99357"/>
              <a:gd name="connsiteX476" fmla="*/ 15901238 w 17026318"/>
              <a:gd name="connsiteY476" fmla="*/ 44043 h 99357"/>
              <a:gd name="connsiteX477" fmla="*/ 15909074 w 17026318"/>
              <a:gd name="connsiteY477" fmla="*/ 32421 h 99357"/>
              <a:gd name="connsiteX478" fmla="*/ 15987346 w 17026318"/>
              <a:gd name="connsiteY478" fmla="*/ 0 h 99357"/>
              <a:gd name="connsiteX479" fmla="*/ 16065618 w 17026318"/>
              <a:gd name="connsiteY479" fmla="*/ 32421 h 99357"/>
              <a:gd name="connsiteX480" fmla="*/ 16073086 w 17026318"/>
              <a:gd name="connsiteY480" fmla="*/ 43497 h 99357"/>
              <a:gd name="connsiteX481" fmla="*/ 16077610 w 17026318"/>
              <a:gd name="connsiteY481" fmla="*/ 40449 h 99357"/>
              <a:gd name="connsiteX482" fmla="*/ 16120698 w 17026318"/>
              <a:gd name="connsiteY482" fmla="*/ 31750 h 99357"/>
              <a:gd name="connsiteX483" fmla="*/ 16163782 w 17026318"/>
              <a:gd name="connsiteY483" fmla="*/ 40449 h 99357"/>
              <a:gd name="connsiteX484" fmla="*/ 16169114 w 17026318"/>
              <a:gd name="connsiteY484" fmla="*/ 44043 h 99357"/>
              <a:gd name="connsiteX485" fmla="*/ 16176950 w 17026318"/>
              <a:gd name="connsiteY485" fmla="*/ 32421 h 99357"/>
              <a:gd name="connsiteX486" fmla="*/ 16255226 w 17026318"/>
              <a:gd name="connsiteY486" fmla="*/ 0 h 99357"/>
              <a:gd name="connsiteX487" fmla="*/ 16333498 w 17026318"/>
              <a:gd name="connsiteY487" fmla="*/ 32421 h 99357"/>
              <a:gd name="connsiteX488" fmla="*/ 16340966 w 17026318"/>
              <a:gd name="connsiteY488" fmla="*/ 43497 h 99357"/>
              <a:gd name="connsiteX489" fmla="*/ 16345486 w 17026318"/>
              <a:gd name="connsiteY489" fmla="*/ 40449 h 99357"/>
              <a:gd name="connsiteX490" fmla="*/ 16388574 w 17026318"/>
              <a:gd name="connsiteY490" fmla="*/ 31750 h 99357"/>
              <a:gd name="connsiteX491" fmla="*/ 16431662 w 17026318"/>
              <a:gd name="connsiteY491" fmla="*/ 40449 h 99357"/>
              <a:gd name="connsiteX492" fmla="*/ 16436994 w 17026318"/>
              <a:gd name="connsiteY492" fmla="*/ 44044 h 99357"/>
              <a:gd name="connsiteX493" fmla="*/ 16444830 w 17026318"/>
              <a:gd name="connsiteY493" fmla="*/ 32421 h 99357"/>
              <a:gd name="connsiteX494" fmla="*/ 16523102 w 17026318"/>
              <a:gd name="connsiteY494" fmla="*/ 0 h 99357"/>
              <a:gd name="connsiteX495" fmla="*/ 16601378 w 17026318"/>
              <a:gd name="connsiteY495" fmla="*/ 32421 h 99357"/>
              <a:gd name="connsiteX496" fmla="*/ 16608846 w 17026318"/>
              <a:gd name="connsiteY496" fmla="*/ 43497 h 99357"/>
              <a:gd name="connsiteX497" fmla="*/ 16613366 w 17026318"/>
              <a:gd name="connsiteY497" fmla="*/ 40449 h 99357"/>
              <a:gd name="connsiteX498" fmla="*/ 16656454 w 17026318"/>
              <a:gd name="connsiteY498" fmla="*/ 31750 h 99357"/>
              <a:gd name="connsiteX499" fmla="*/ 16699542 w 17026318"/>
              <a:gd name="connsiteY499" fmla="*/ 40449 h 99357"/>
              <a:gd name="connsiteX500" fmla="*/ 16704866 w 17026318"/>
              <a:gd name="connsiteY500" fmla="*/ 44040 h 99357"/>
              <a:gd name="connsiteX501" fmla="*/ 16712702 w 17026318"/>
              <a:gd name="connsiteY501" fmla="*/ 32421 h 99357"/>
              <a:gd name="connsiteX502" fmla="*/ 16790974 w 17026318"/>
              <a:gd name="connsiteY502" fmla="*/ 0 h 99357"/>
              <a:gd name="connsiteX503" fmla="*/ 16869246 w 17026318"/>
              <a:gd name="connsiteY503" fmla="*/ 32421 h 99357"/>
              <a:gd name="connsiteX504" fmla="*/ 16876714 w 17026318"/>
              <a:gd name="connsiteY504" fmla="*/ 43497 h 99357"/>
              <a:gd name="connsiteX505" fmla="*/ 17026318 w 17026318"/>
              <a:gd name="connsiteY505" fmla="*/ 99357 h 99357"/>
              <a:gd name="connsiteX0" fmla="*/ 0 w 16876714"/>
              <a:gd name="connsiteY0" fmla="*/ 43496 h 44233"/>
              <a:gd name="connsiteX1" fmla="*/ 4520 w 16876714"/>
              <a:gd name="connsiteY1" fmla="*/ 40449 h 44233"/>
              <a:gd name="connsiteX2" fmla="*/ 47607 w 16876714"/>
              <a:gd name="connsiteY2" fmla="*/ 31750 h 44233"/>
              <a:gd name="connsiteX3" fmla="*/ 90694 w 16876714"/>
              <a:gd name="connsiteY3" fmla="*/ 40449 h 44233"/>
              <a:gd name="connsiteX4" fmla="*/ 96028 w 16876714"/>
              <a:gd name="connsiteY4" fmla="*/ 44044 h 44233"/>
              <a:gd name="connsiteX5" fmla="*/ 103865 w 16876714"/>
              <a:gd name="connsiteY5" fmla="*/ 32421 h 44233"/>
              <a:gd name="connsiteX6" fmla="*/ 182138 w 16876714"/>
              <a:gd name="connsiteY6" fmla="*/ 0 h 44233"/>
              <a:gd name="connsiteX7" fmla="*/ 260411 w 16876714"/>
              <a:gd name="connsiteY7" fmla="*/ 32421 h 44233"/>
              <a:gd name="connsiteX8" fmla="*/ 267878 w 16876714"/>
              <a:gd name="connsiteY8" fmla="*/ 43496 h 44233"/>
              <a:gd name="connsiteX9" fmla="*/ 272398 w 16876714"/>
              <a:gd name="connsiteY9" fmla="*/ 40449 h 44233"/>
              <a:gd name="connsiteX10" fmla="*/ 315485 w 16876714"/>
              <a:gd name="connsiteY10" fmla="*/ 31750 h 44233"/>
              <a:gd name="connsiteX11" fmla="*/ 358573 w 16876714"/>
              <a:gd name="connsiteY11" fmla="*/ 40449 h 44233"/>
              <a:gd name="connsiteX12" fmla="*/ 363906 w 16876714"/>
              <a:gd name="connsiteY12" fmla="*/ 44045 h 44233"/>
              <a:gd name="connsiteX13" fmla="*/ 371744 w 16876714"/>
              <a:gd name="connsiteY13" fmla="*/ 32421 h 44233"/>
              <a:gd name="connsiteX14" fmla="*/ 450017 w 16876714"/>
              <a:gd name="connsiteY14" fmla="*/ 0 h 44233"/>
              <a:gd name="connsiteX15" fmla="*/ 528290 w 16876714"/>
              <a:gd name="connsiteY15" fmla="*/ 32421 h 44233"/>
              <a:gd name="connsiteX16" fmla="*/ 535757 w 16876714"/>
              <a:gd name="connsiteY16" fmla="*/ 43496 h 44233"/>
              <a:gd name="connsiteX17" fmla="*/ 540277 w 16876714"/>
              <a:gd name="connsiteY17" fmla="*/ 40449 h 44233"/>
              <a:gd name="connsiteX18" fmla="*/ 583365 w 16876714"/>
              <a:gd name="connsiteY18" fmla="*/ 31750 h 44233"/>
              <a:gd name="connsiteX19" fmla="*/ 626452 w 16876714"/>
              <a:gd name="connsiteY19" fmla="*/ 40449 h 44233"/>
              <a:gd name="connsiteX20" fmla="*/ 631786 w 16876714"/>
              <a:gd name="connsiteY20" fmla="*/ 44045 h 44233"/>
              <a:gd name="connsiteX21" fmla="*/ 639623 w 16876714"/>
              <a:gd name="connsiteY21" fmla="*/ 32421 h 44233"/>
              <a:gd name="connsiteX22" fmla="*/ 717896 w 16876714"/>
              <a:gd name="connsiteY22" fmla="*/ 0 h 44233"/>
              <a:gd name="connsiteX23" fmla="*/ 796169 w 16876714"/>
              <a:gd name="connsiteY23" fmla="*/ 32421 h 44233"/>
              <a:gd name="connsiteX24" fmla="*/ 803637 w 16876714"/>
              <a:gd name="connsiteY24" fmla="*/ 43496 h 44233"/>
              <a:gd name="connsiteX25" fmla="*/ 808156 w 16876714"/>
              <a:gd name="connsiteY25" fmla="*/ 40449 h 44233"/>
              <a:gd name="connsiteX26" fmla="*/ 851244 w 16876714"/>
              <a:gd name="connsiteY26" fmla="*/ 31750 h 44233"/>
              <a:gd name="connsiteX27" fmla="*/ 894331 w 16876714"/>
              <a:gd name="connsiteY27" fmla="*/ 40449 h 44233"/>
              <a:gd name="connsiteX28" fmla="*/ 899664 w 16876714"/>
              <a:gd name="connsiteY28" fmla="*/ 44045 h 44233"/>
              <a:gd name="connsiteX29" fmla="*/ 907502 w 16876714"/>
              <a:gd name="connsiteY29" fmla="*/ 32421 h 44233"/>
              <a:gd name="connsiteX30" fmla="*/ 985775 w 16876714"/>
              <a:gd name="connsiteY30" fmla="*/ 0 h 44233"/>
              <a:gd name="connsiteX31" fmla="*/ 1064048 w 16876714"/>
              <a:gd name="connsiteY31" fmla="*/ 32421 h 44233"/>
              <a:gd name="connsiteX32" fmla="*/ 1071515 w 16876714"/>
              <a:gd name="connsiteY32" fmla="*/ 43496 h 44233"/>
              <a:gd name="connsiteX33" fmla="*/ 1076035 w 16876714"/>
              <a:gd name="connsiteY33" fmla="*/ 40449 h 44233"/>
              <a:gd name="connsiteX34" fmla="*/ 1119122 w 16876714"/>
              <a:gd name="connsiteY34" fmla="*/ 31750 h 44233"/>
              <a:gd name="connsiteX35" fmla="*/ 1162210 w 16876714"/>
              <a:gd name="connsiteY35" fmla="*/ 40449 h 44233"/>
              <a:gd name="connsiteX36" fmla="*/ 1167543 w 16876714"/>
              <a:gd name="connsiteY36" fmla="*/ 44045 h 44233"/>
              <a:gd name="connsiteX37" fmla="*/ 1175380 w 16876714"/>
              <a:gd name="connsiteY37" fmla="*/ 32421 h 44233"/>
              <a:gd name="connsiteX38" fmla="*/ 1253655 w 16876714"/>
              <a:gd name="connsiteY38" fmla="*/ 0 h 44233"/>
              <a:gd name="connsiteX39" fmla="*/ 1331927 w 16876714"/>
              <a:gd name="connsiteY39" fmla="*/ 32421 h 44233"/>
              <a:gd name="connsiteX40" fmla="*/ 1339394 w 16876714"/>
              <a:gd name="connsiteY40" fmla="*/ 43496 h 44233"/>
              <a:gd name="connsiteX41" fmla="*/ 1343914 w 16876714"/>
              <a:gd name="connsiteY41" fmla="*/ 40449 h 44233"/>
              <a:gd name="connsiteX42" fmla="*/ 1387001 w 16876714"/>
              <a:gd name="connsiteY42" fmla="*/ 31750 h 44233"/>
              <a:gd name="connsiteX43" fmla="*/ 1430088 w 16876714"/>
              <a:gd name="connsiteY43" fmla="*/ 40449 h 44233"/>
              <a:gd name="connsiteX44" fmla="*/ 1435422 w 16876714"/>
              <a:gd name="connsiteY44" fmla="*/ 44044 h 44233"/>
              <a:gd name="connsiteX45" fmla="*/ 1443258 w 16876714"/>
              <a:gd name="connsiteY45" fmla="*/ 32421 h 44233"/>
              <a:gd name="connsiteX46" fmla="*/ 1521532 w 16876714"/>
              <a:gd name="connsiteY46" fmla="*/ 0 h 44233"/>
              <a:gd name="connsiteX47" fmla="*/ 1599805 w 16876714"/>
              <a:gd name="connsiteY47" fmla="*/ 32421 h 44233"/>
              <a:gd name="connsiteX48" fmla="*/ 1607272 w 16876714"/>
              <a:gd name="connsiteY48" fmla="*/ 43496 h 44233"/>
              <a:gd name="connsiteX49" fmla="*/ 1611791 w 16876714"/>
              <a:gd name="connsiteY49" fmla="*/ 40449 h 44233"/>
              <a:gd name="connsiteX50" fmla="*/ 1654878 w 16876714"/>
              <a:gd name="connsiteY50" fmla="*/ 31750 h 44233"/>
              <a:gd name="connsiteX51" fmla="*/ 1697966 w 16876714"/>
              <a:gd name="connsiteY51" fmla="*/ 40449 h 44233"/>
              <a:gd name="connsiteX52" fmla="*/ 1703299 w 16876714"/>
              <a:gd name="connsiteY52" fmla="*/ 44044 h 44233"/>
              <a:gd name="connsiteX53" fmla="*/ 1711136 w 16876714"/>
              <a:gd name="connsiteY53" fmla="*/ 32421 h 44233"/>
              <a:gd name="connsiteX54" fmla="*/ 1789407 w 16876714"/>
              <a:gd name="connsiteY54" fmla="*/ 0 h 44233"/>
              <a:gd name="connsiteX55" fmla="*/ 1867682 w 16876714"/>
              <a:gd name="connsiteY55" fmla="*/ 32421 h 44233"/>
              <a:gd name="connsiteX56" fmla="*/ 1875149 w 16876714"/>
              <a:gd name="connsiteY56" fmla="*/ 43496 h 44233"/>
              <a:gd name="connsiteX57" fmla="*/ 1879668 w 16876714"/>
              <a:gd name="connsiteY57" fmla="*/ 40449 h 44233"/>
              <a:gd name="connsiteX58" fmla="*/ 1922757 w 16876714"/>
              <a:gd name="connsiteY58" fmla="*/ 31750 h 44233"/>
              <a:gd name="connsiteX59" fmla="*/ 1965843 w 16876714"/>
              <a:gd name="connsiteY59" fmla="*/ 40449 h 44233"/>
              <a:gd name="connsiteX60" fmla="*/ 1971178 w 16876714"/>
              <a:gd name="connsiteY60" fmla="*/ 44045 h 44233"/>
              <a:gd name="connsiteX61" fmla="*/ 1979014 w 16876714"/>
              <a:gd name="connsiteY61" fmla="*/ 32421 h 44233"/>
              <a:gd name="connsiteX62" fmla="*/ 2057287 w 16876714"/>
              <a:gd name="connsiteY62" fmla="*/ 0 h 44233"/>
              <a:gd name="connsiteX63" fmla="*/ 2135560 w 16876714"/>
              <a:gd name="connsiteY63" fmla="*/ 32421 h 44233"/>
              <a:gd name="connsiteX64" fmla="*/ 2143026 w 16876714"/>
              <a:gd name="connsiteY64" fmla="*/ 43496 h 44233"/>
              <a:gd name="connsiteX65" fmla="*/ 2147547 w 16876714"/>
              <a:gd name="connsiteY65" fmla="*/ 40449 h 44233"/>
              <a:gd name="connsiteX66" fmla="*/ 2190635 w 16876714"/>
              <a:gd name="connsiteY66" fmla="*/ 31750 h 44233"/>
              <a:gd name="connsiteX67" fmla="*/ 2233721 w 16876714"/>
              <a:gd name="connsiteY67" fmla="*/ 40449 h 44233"/>
              <a:gd name="connsiteX68" fmla="*/ 2239056 w 16876714"/>
              <a:gd name="connsiteY68" fmla="*/ 44045 h 44233"/>
              <a:gd name="connsiteX69" fmla="*/ 2246892 w 16876714"/>
              <a:gd name="connsiteY69" fmla="*/ 32421 h 44233"/>
              <a:gd name="connsiteX70" fmla="*/ 2325166 w 16876714"/>
              <a:gd name="connsiteY70" fmla="*/ 0 h 44233"/>
              <a:gd name="connsiteX71" fmla="*/ 2403439 w 16876714"/>
              <a:gd name="connsiteY71" fmla="*/ 32421 h 44233"/>
              <a:gd name="connsiteX72" fmla="*/ 2410905 w 16876714"/>
              <a:gd name="connsiteY72" fmla="*/ 43496 h 44233"/>
              <a:gd name="connsiteX73" fmla="*/ 2415425 w 16876714"/>
              <a:gd name="connsiteY73" fmla="*/ 40449 h 44233"/>
              <a:gd name="connsiteX74" fmla="*/ 2458511 w 16876714"/>
              <a:gd name="connsiteY74" fmla="*/ 31750 h 44233"/>
              <a:gd name="connsiteX75" fmla="*/ 2501600 w 16876714"/>
              <a:gd name="connsiteY75" fmla="*/ 40449 h 44233"/>
              <a:gd name="connsiteX76" fmla="*/ 2506933 w 16876714"/>
              <a:gd name="connsiteY76" fmla="*/ 44045 h 44233"/>
              <a:gd name="connsiteX77" fmla="*/ 2514770 w 16876714"/>
              <a:gd name="connsiteY77" fmla="*/ 32421 h 44233"/>
              <a:gd name="connsiteX78" fmla="*/ 2593043 w 16876714"/>
              <a:gd name="connsiteY78" fmla="*/ 0 h 44233"/>
              <a:gd name="connsiteX79" fmla="*/ 2671316 w 16876714"/>
              <a:gd name="connsiteY79" fmla="*/ 32421 h 44233"/>
              <a:gd name="connsiteX80" fmla="*/ 2678783 w 16876714"/>
              <a:gd name="connsiteY80" fmla="*/ 43496 h 44233"/>
              <a:gd name="connsiteX81" fmla="*/ 2683303 w 16876714"/>
              <a:gd name="connsiteY81" fmla="*/ 40449 h 44233"/>
              <a:gd name="connsiteX82" fmla="*/ 2726391 w 16876714"/>
              <a:gd name="connsiteY82" fmla="*/ 31750 h 44233"/>
              <a:gd name="connsiteX83" fmla="*/ 2769478 w 16876714"/>
              <a:gd name="connsiteY83" fmla="*/ 40449 h 44233"/>
              <a:gd name="connsiteX84" fmla="*/ 2774813 w 16876714"/>
              <a:gd name="connsiteY84" fmla="*/ 44045 h 44233"/>
              <a:gd name="connsiteX85" fmla="*/ 2782649 w 16876714"/>
              <a:gd name="connsiteY85" fmla="*/ 32421 h 44233"/>
              <a:gd name="connsiteX86" fmla="*/ 2860922 w 16876714"/>
              <a:gd name="connsiteY86" fmla="*/ 0 h 44233"/>
              <a:gd name="connsiteX87" fmla="*/ 2939195 w 16876714"/>
              <a:gd name="connsiteY87" fmla="*/ 32421 h 44233"/>
              <a:gd name="connsiteX88" fmla="*/ 2946661 w 16876714"/>
              <a:gd name="connsiteY88" fmla="*/ 43496 h 44233"/>
              <a:gd name="connsiteX89" fmla="*/ 2951182 w 16876714"/>
              <a:gd name="connsiteY89" fmla="*/ 40449 h 44233"/>
              <a:gd name="connsiteX90" fmla="*/ 2994269 w 16876714"/>
              <a:gd name="connsiteY90" fmla="*/ 31750 h 44233"/>
              <a:gd name="connsiteX91" fmla="*/ 3037356 w 16876714"/>
              <a:gd name="connsiteY91" fmla="*/ 40449 h 44233"/>
              <a:gd name="connsiteX92" fmla="*/ 3042690 w 16876714"/>
              <a:gd name="connsiteY92" fmla="*/ 44045 h 44233"/>
              <a:gd name="connsiteX93" fmla="*/ 3050527 w 16876714"/>
              <a:gd name="connsiteY93" fmla="*/ 32421 h 44233"/>
              <a:gd name="connsiteX94" fmla="*/ 3128800 w 16876714"/>
              <a:gd name="connsiteY94" fmla="*/ 0 h 44233"/>
              <a:gd name="connsiteX95" fmla="*/ 3207072 w 16876714"/>
              <a:gd name="connsiteY95" fmla="*/ 32421 h 44233"/>
              <a:gd name="connsiteX96" fmla="*/ 3214539 w 16876714"/>
              <a:gd name="connsiteY96" fmla="*/ 43496 h 44233"/>
              <a:gd name="connsiteX97" fmla="*/ 3219059 w 16876714"/>
              <a:gd name="connsiteY97" fmla="*/ 40449 h 44233"/>
              <a:gd name="connsiteX98" fmla="*/ 3262147 w 16876714"/>
              <a:gd name="connsiteY98" fmla="*/ 31750 h 44233"/>
              <a:gd name="connsiteX99" fmla="*/ 3305232 w 16876714"/>
              <a:gd name="connsiteY99" fmla="*/ 40449 h 44233"/>
              <a:gd name="connsiteX100" fmla="*/ 3310564 w 16876714"/>
              <a:gd name="connsiteY100" fmla="*/ 44044 h 44233"/>
              <a:gd name="connsiteX101" fmla="*/ 3318400 w 16876714"/>
              <a:gd name="connsiteY101" fmla="*/ 32421 h 44233"/>
              <a:gd name="connsiteX102" fmla="*/ 3396671 w 16876714"/>
              <a:gd name="connsiteY102" fmla="*/ 0 h 44233"/>
              <a:gd name="connsiteX103" fmla="*/ 3474945 w 16876714"/>
              <a:gd name="connsiteY103" fmla="*/ 32421 h 44233"/>
              <a:gd name="connsiteX104" fmla="*/ 3482412 w 16876714"/>
              <a:gd name="connsiteY104" fmla="*/ 43497 h 44233"/>
              <a:gd name="connsiteX105" fmla="*/ 3486935 w 16876714"/>
              <a:gd name="connsiteY105" fmla="*/ 40449 h 44233"/>
              <a:gd name="connsiteX106" fmla="*/ 3530021 w 16876714"/>
              <a:gd name="connsiteY106" fmla="*/ 31750 h 44233"/>
              <a:gd name="connsiteX107" fmla="*/ 3573110 w 16876714"/>
              <a:gd name="connsiteY107" fmla="*/ 40449 h 44233"/>
              <a:gd name="connsiteX108" fmla="*/ 3578441 w 16876714"/>
              <a:gd name="connsiteY108" fmla="*/ 44043 h 44233"/>
              <a:gd name="connsiteX109" fmla="*/ 3586277 w 16876714"/>
              <a:gd name="connsiteY109" fmla="*/ 32421 h 44233"/>
              <a:gd name="connsiteX110" fmla="*/ 3664549 w 16876714"/>
              <a:gd name="connsiteY110" fmla="*/ 0 h 44233"/>
              <a:gd name="connsiteX111" fmla="*/ 3742823 w 16876714"/>
              <a:gd name="connsiteY111" fmla="*/ 32421 h 44233"/>
              <a:gd name="connsiteX112" fmla="*/ 3750290 w 16876714"/>
              <a:gd name="connsiteY112" fmla="*/ 43497 h 44233"/>
              <a:gd name="connsiteX113" fmla="*/ 3754813 w 16876714"/>
              <a:gd name="connsiteY113" fmla="*/ 40449 h 44233"/>
              <a:gd name="connsiteX114" fmla="*/ 3797899 w 16876714"/>
              <a:gd name="connsiteY114" fmla="*/ 31750 h 44233"/>
              <a:gd name="connsiteX115" fmla="*/ 3840988 w 16876714"/>
              <a:gd name="connsiteY115" fmla="*/ 40449 h 44233"/>
              <a:gd name="connsiteX116" fmla="*/ 3846320 w 16876714"/>
              <a:gd name="connsiteY116" fmla="*/ 44044 h 44233"/>
              <a:gd name="connsiteX117" fmla="*/ 3854155 w 16876714"/>
              <a:gd name="connsiteY117" fmla="*/ 32421 h 44233"/>
              <a:gd name="connsiteX118" fmla="*/ 3932428 w 16876714"/>
              <a:gd name="connsiteY118" fmla="*/ 0 h 44233"/>
              <a:gd name="connsiteX119" fmla="*/ 4010702 w 16876714"/>
              <a:gd name="connsiteY119" fmla="*/ 32421 h 44233"/>
              <a:gd name="connsiteX120" fmla="*/ 4018169 w 16876714"/>
              <a:gd name="connsiteY120" fmla="*/ 43497 h 44233"/>
              <a:gd name="connsiteX121" fmla="*/ 4022691 w 16876714"/>
              <a:gd name="connsiteY121" fmla="*/ 40449 h 44233"/>
              <a:gd name="connsiteX122" fmla="*/ 4065778 w 16876714"/>
              <a:gd name="connsiteY122" fmla="*/ 31750 h 44233"/>
              <a:gd name="connsiteX123" fmla="*/ 4108867 w 16876714"/>
              <a:gd name="connsiteY123" fmla="*/ 40449 h 44233"/>
              <a:gd name="connsiteX124" fmla="*/ 4114198 w 16876714"/>
              <a:gd name="connsiteY124" fmla="*/ 44043 h 44233"/>
              <a:gd name="connsiteX125" fmla="*/ 4122033 w 16876714"/>
              <a:gd name="connsiteY125" fmla="*/ 32421 h 44233"/>
              <a:gd name="connsiteX126" fmla="*/ 4200306 w 16876714"/>
              <a:gd name="connsiteY126" fmla="*/ 0 h 44233"/>
              <a:gd name="connsiteX127" fmla="*/ 4278580 w 16876714"/>
              <a:gd name="connsiteY127" fmla="*/ 32421 h 44233"/>
              <a:gd name="connsiteX128" fmla="*/ 4286047 w 16876714"/>
              <a:gd name="connsiteY128" fmla="*/ 43497 h 44233"/>
              <a:gd name="connsiteX129" fmla="*/ 4290569 w 16876714"/>
              <a:gd name="connsiteY129" fmla="*/ 40449 h 44233"/>
              <a:gd name="connsiteX130" fmla="*/ 4333656 w 16876714"/>
              <a:gd name="connsiteY130" fmla="*/ 31750 h 44233"/>
              <a:gd name="connsiteX131" fmla="*/ 4376745 w 16876714"/>
              <a:gd name="connsiteY131" fmla="*/ 40449 h 44233"/>
              <a:gd name="connsiteX132" fmla="*/ 4382076 w 16876714"/>
              <a:gd name="connsiteY132" fmla="*/ 44043 h 44233"/>
              <a:gd name="connsiteX133" fmla="*/ 4389911 w 16876714"/>
              <a:gd name="connsiteY133" fmla="*/ 32421 h 44233"/>
              <a:gd name="connsiteX134" fmla="*/ 4468184 w 16876714"/>
              <a:gd name="connsiteY134" fmla="*/ 0 h 44233"/>
              <a:gd name="connsiteX135" fmla="*/ 4546458 w 16876714"/>
              <a:gd name="connsiteY135" fmla="*/ 32421 h 44233"/>
              <a:gd name="connsiteX136" fmla="*/ 4553925 w 16876714"/>
              <a:gd name="connsiteY136" fmla="*/ 43497 h 44233"/>
              <a:gd name="connsiteX137" fmla="*/ 4558447 w 16876714"/>
              <a:gd name="connsiteY137" fmla="*/ 40449 h 44233"/>
              <a:gd name="connsiteX138" fmla="*/ 4601534 w 16876714"/>
              <a:gd name="connsiteY138" fmla="*/ 31750 h 44233"/>
              <a:gd name="connsiteX139" fmla="*/ 4644623 w 16876714"/>
              <a:gd name="connsiteY139" fmla="*/ 40449 h 44233"/>
              <a:gd name="connsiteX140" fmla="*/ 4649955 w 16876714"/>
              <a:gd name="connsiteY140" fmla="*/ 44044 h 44233"/>
              <a:gd name="connsiteX141" fmla="*/ 4657790 w 16876714"/>
              <a:gd name="connsiteY141" fmla="*/ 32421 h 44233"/>
              <a:gd name="connsiteX142" fmla="*/ 4736064 w 16876714"/>
              <a:gd name="connsiteY142" fmla="*/ 0 h 44233"/>
              <a:gd name="connsiteX143" fmla="*/ 4814337 w 16876714"/>
              <a:gd name="connsiteY143" fmla="*/ 32421 h 44233"/>
              <a:gd name="connsiteX144" fmla="*/ 4821804 w 16876714"/>
              <a:gd name="connsiteY144" fmla="*/ 43497 h 44233"/>
              <a:gd name="connsiteX145" fmla="*/ 4826326 w 16876714"/>
              <a:gd name="connsiteY145" fmla="*/ 40449 h 44233"/>
              <a:gd name="connsiteX146" fmla="*/ 4869413 w 16876714"/>
              <a:gd name="connsiteY146" fmla="*/ 31750 h 44233"/>
              <a:gd name="connsiteX147" fmla="*/ 4912502 w 16876714"/>
              <a:gd name="connsiteY147" fmla="*/ 40449 h 44233"/>
              <a:gd name="connsiteX148" fmla="*/ 4917833 w 16876714"/>
              <a:gd name="connsiteY148" fmla="*/ 44043 h 44233"/>
              <a:gd name="connsiteX149" fmla="*/ 4925668 w 16876714"/>
              <a:gd name="connsiteY149" fmla="*/ 32421 h 44233"/>
              <a:gd name="connsiteX150" fmla="*/ 5003941 w 16876714"/>
              <a:gd name="connsiteY150" fmla="*/ 0 h 44233"/>
              <a:gd name="connsiteX151" fmla="*/ 5082215 w 16876714"/>
              <a:gd name="connsiteY151" fmla="*/ 32421 h 44233"/>
              <a:gd name="connsiteX152" fmla="*/ 5089682 w 16876714"/>
              <a:gd name="connsiteY152" fmla="*/ 43497 h 44233"/>
              <a:gd name="connsiteX153" fmla="*/ 5094204 w 16876714"/>
              <a:gd name="connsiteY153" fmla="*/ 40449 h 44233"/>
              <a:gd name="connsiteX154" fmla="*/ 5137291 w 16876714"/>
              <a:gd name="connsiteY154" fmla="*/ 31750 h 44233"/>
              <a:gd name="connsiteX155" fmla="*/ 5180380 w 16876714"/>
              <a:gd name="connsiteY155" fmla="*/ 40449 h 44233"/>
              <a:gd name="connsiteX156" fmla="*/ 5185711 w 16876714"/>
              <a:gd name="connsiteY156" fmla="*/ 44043 h 44233"/>
              <a:gd name="connsiteX157" fmla="*/ 5193546 w 16876714"/>
              <a:gd name="connsiteY157" fmla="*/ 32421 h 44233"/>
              <a:gd name="connsiteX158" fmla="*/ 5271819 w 16876714"/>
              <a:gd name="connsiteY158" fmla="*/ 0 h 44233"/>
              <a:gd name="connsiteX159" fmla="*/ 5350093 w 16876714"/>
              <a:gd name="connsiteY159" fmla="*/ 32421 h 44233"/>
              <a:gd name="connsiteX160" fmla="*/ 5357560 w 16876714"/>
              <a:gd name="connsiteY160" fmla="*/ 43497 h 44233"/>
              <a:gd name="connsiteX161" fmla="*/ 5362082 w 16876714"/>
              <a:gd name="connsiteY161" fmla="*/ 40449 h 44233"/>
              <a:gd name="connsiteX162" fmla="*/ 5405169 w 16876714"/>
              <a:gd name="connsiteY162" fmla="*/ 31750 h 44233"/>
              <a:gd name="connsiteX163" fmla="*/ 5448258 w 16876714"/>
              <a:gd name="connsiteY163" fmla="*/ 40449 h 44233"/>
              <a:gd name="connsiteX164" fmla="*/ 5453590 w 16876714"/>
              <a:gd name="connsiteY164" fmla="*/ 44044 h 44233"/>
              <a:gd name="connsiteX165" fmla="*/ 5461425 w 16876714"/>
              <a:gd name="connsiteY165" fmla="*/ 32421 h 44233"/>
              <a:gd name="connsiteX166" fmla="*/ 5539699 w 16876714"/>
              <a:gd name="connsiteY166" fmla="*/ 0 h 44233"/>
              <a:gd name="connsiteX167" fmla="*/ 5617972 w 16876714"/>
              <a:gd name="connsiteY167" fmla="*/ 32421 h 44233"/>
              <a:gd name="connsiteX168" fmla="*/ 5625439 w 16876714"/>
              <a:gd name="connsiteY168" fmla="*/ 43497 h 44233"/>
              <a:gd name="connsiteX169" fmla="*/ 5629961 w 16876714"/>
              <a:gd name="connsiteY169" fmla="*/ 40449 h 44233"/>
              <a:gd name="connsiteX170" fmla="*/ 5673048 w 16876714"/>
              <a:gd name="connsiteY170" fmla="*/ 31750 h 44233"/>
              <a:gd name="connsiteX171" fmla="*/ 5716137 w 16876714"/>
              <a:gd name="connsiteY171" fmla="*/ 40449 h 44233"/>
              <a:gd name="connsiteX172" fmla="*/ 5721468 w 16876714"/>
              <a:gd name="connsiteY172" fmla="*/ 44043 h 44233"/>
              <a:gd name="connsiteX173" fmla="*/ 5729303 w 16876714"/>
              <a:gd name="connsiteY173" fmla="*/ 32421 h 44233"/>
              <a:gd name="connsiteX174" fmla="*/ 5807577 w 16876714"/>
              <a:gd name="connsiteY174" fmla="*/ 0 h 44233"/>
              <a:gd name="connsiteX175" fmla="*/ 5885850 w 16876714"/>
              <a:gd name="connsiteY175" fmla="*/ 32421 h 44233"/>
              <a:gd name="connsiteX176" fmla="*/ 5893317 w 16876714"/>
              <a:gd name="connsiteY176" fmla="*/ 43497 h 44233"/>
              <a:gd name="connsiteX177" fmla="*/ 5897839 w 16876714"/>
              <a:gd name="connsiteY177" fmla="*/ 40449 h 44233"/>
              <a:gd name="connsiteX178" fmla="*/ 5940926 w 16876714"/>
              <a:gd name="connsiteY178" fmla="*/ 31750 h 44233"/>
              <a:gd name="connsiteX179" fmla="*/ 5984015 w 16876714"/>
              <a:gd name="connsiteY179" fmla="*/ 40449 h 44233"/>
              <a:gd name="connsiteX180" fmla="*/ 5989346 w 16876714"/>
              <a:gd name="connsiteY180" fmla="*/ 44043 h 44233"/>
              <a:gd name="connsiteX181" fmla="*/ 5997181 w 16876714"/>
              <a:gd name="connsiteY181" fmla="*/ 32421 h 44233"/>
              <a:gd name="connsiteX182" fmla="*/ 6075455 w 16876714"/>
              <a:gd name="connsiteY182" fmla="*/ 0 h 44233"/>
              <a:gd name="connsiteX183" fmla="*/ 6153728 w 16876714"/>
              <a:gd name="connsiteY183" fmla="*/ 32421 h 44233"/>
              <a:gd name="connsiteX184" fmla="*/ 6161195 w 16876714"/>
              <a:gd name="connsiteY184" fmla="*/ 43497 h 44233"/>
              <a:gd name="connsiteX185" fmla="*/ 6165717 w 16876714"/>
              <a:gd name="connsiteY185" fmla="*/ 40449 h 44233"/>
              <a:gd name="connsiteX186" fmla="*/ 6208804 w 16876714"/>
              <a:gd name="connsiteY186" fmla="*/ 31750 h 44233"/>
              <a:gd name="connsiteX187" fmla="*/ 6251893 w 16876714"/>
              <a:gd name="connsiteY187" fmla="*/ 40449 h 44233"/>
              <a:gd name="connsiteX188" fmla="*/ 6257225 w 16876714"/>
              <a:gd name="connsiteY188" fmla="*/ 44044 h 44233"/>
              <a:gd name="connsiteX189" fmla="*/ 6265060 w 16876714"/>
              <a:gd name="connsiteY189" fmla="*/ 32421 h 44233"/>
              <a:gd name="connsiteX190" fmla="*/ 6343334 w 16876714"/>
              <a:gd name="connsiteY190" fmla="*/ 0 h 44233"/>
              <a:gd name="connsiteX191" fmla="*/ 6421607 w 16876714"/>
              <a:gd name="connsiteY191" fmla="*/ 32421 h 44233"/>
              <a:gd name="connsiteX192" fmla="*/ 6429074 w 16876714"/>
              <a:gd name="connsiteY192" fmla="*/ 43497 h 44233"/>
              <a:gd name="connsiteX193" fmla="*/ 6433596 w 16876714"/>
              <a:gd name="connsiteY193" fmla="*/ 40449 h 44233"/>
              <a:gd name="connsiteX194" fmla="*/ 6476684 w 16876714"/>
              <a:gd name="connsiteY194" fmla="*/ 31750 h 44233"/>
              <a:gd name="connsiteX195" fmla="*/ 6519772 w 16876714"/>
              <a:gd name="connsiteY195" fmla="*/ 40449 h 44233"/>
              <a:gd name="connsiteX196" fmla="*/ 6525103 w 16876714"/>
              <a:gd name="connsiteY196" fmla="*/ 44043 h 44233"/>
              <a:gd name="connsiteX197" fmla="*/ 6532938 w 16876714"/>
              <a:gd name="connsiteY197" fmla="*/ 32421 h 44233"/>
              <a:gd name="connsiteX198" fmla="*/ 6611212 w 16876714"/>
              <a:gd name="connsiteY198" fmla="*/ 0 h 44233"/>
              <a:gd name="connsiteX199" fmla="*/ 6689485 w 16876714"/>
              <a:gd name="connsiteY199" fmla="*/ 32421 h 44233"/>
              <a:gd name="connsiteX200" fmla="*/ 6696952 w 16876714"/>
              <a:gd name="connsiteY200" fmla="*/ 43497 h 44233"/>
              <a:gd name="connsiteX201" fmla="*/ 6701474 w 16876714"/>
              <a:gd name="connsiteY201" fmla="*/ 40449 h 44233"/>
              <a:gd name="connsiteX202" fmla="*/ 6744561 w 16876714"/>
              <a:gd name="connsiteY202" fmla="*/ 31750 h 44233"/>
              <a:gd name="connsiteX203" fmla="*/ 6787650 w 16876714"/>
              <a:gd name="connsiteY203" fmla="*/ 40449 h 44233"/>
              <a:gd name="connsiteX204" fmla="*/ 6792981 w 16876714"/>
              <a:gd name="connsiteY204" fmla="*/ 44043 h 44233"/>
              <a:gd name="connsiteX205" fmla="*/ 6800816 w 16876714"/>
              <a:gd name="connsiteY205" fmla="*/ 32421 h 44233"/>
              <a:gd name="connsiteX206" fmla="*/ 6879090 w 16876714"/>
              <a:gd name="connsiteY206" fmla="*/ 0 h 44233"/>
              <a:gd name="connsiteX207" fmla="*/ 6957363 w 16876714"/>
              <a:gd name="connsiteY207" fmla="*/ 32421 h 44233"/>
              <a:gd name="connsiteX208" fmla="*/ 6964830 w 16876714"/>
              <a:gd name="connsiteY208" fmla="*/ 43497 h 44233"/>
              <a:gd name="connsiteX209" fmla="*/ 6969352 w 16876714"/>
              <a:gd name="connsiteY209" fmla="*/ 40449 h 44233"/>
              <a:gd name="connsiteX210" fmla="*/ 7012439 w 16876714"/>
              <a:gd name="connsiteY210" fmla="*/ 31750 h 44233"/>
              <a:gd name="connsiteX211" fmla="*/ 7055528 w 16876714"/>
              <a:gd name="connsiteY211" fmla="*/ 40449 h 44233"/>
              <a:gd name="connsiteX212" fmla="*/ 7060859 w 16876714"/>
              <a:gd name="connsiteY212" fmla="*/ 44044 h 44233"/>
              <a:gd name="connsiteX213" fmla="*/ 7068695 w 16876714"/>
              <a:gd name="connsiteY213" fmla="*/ 32421 h 44233"/>
              <a:gd name="connsiteX214" fmla="*/ 7146969 w 16876714"/>
              <a:gd name="connsiteY214" fmla="*/ 0 h 44233"/>
              <a:gd name="connsiteX215" fmla="*/ 7225241 w 16876714"/>
              <a:gd name="connsiteY215" fmla="*/ 32421 h 44233"/>
              <a:gd name="connsiteX216" fmla="*/ 7232710 w 16876714"/>
              <a:gd name="connsiteY216" fmla="*/ 43497 h 44233"/>
              <a:gd name="connsiteX217" fmla="*/ 7237231 w 16876714"/>
              <a:gd name="connsiteY217" fmla="*/ 40449 h 44233"/>
              <a:gd name="connsiteX218" fmla="*/ 7280319 w 16876714"/>
              <a:gd name="connsiteY218" fmla="*/ 31750 h 44233"/>
              <a:gd name="connsiteX219" fmla="*/ 7323407 w 16876714"/>
              <a:gd name="connsiteY219" fmla="*/ 40449 h 44233"/>
              <a:gd name="connsiteX220" fmla="*/ 7328737 w 16876714"/>
              <a:gd name="connsiteY220" fmla="*/ 44043 h 44233"/>
              <a:gd name="connsiteX221" fmla="*/ 7336573 w 16876714"/>
              <a:gd name="connsiteY221" fmla="*/ 32421 h 44233"/>
              <a:gd name="connsiteX222" fmla="*/ 7414847 w 16876714"/>
              <a:gd name="connsiteY222" fmla="*/ 0 h 44233"/>
              <a:gd name="connsiteX223" fmla="*/ 7493119 w 16876714"/>
              <a:gd name="connsiteY223" fmla="*/ 32421 h 44233"/>
              <a:gd name="connsiteX224" fmla="*/ 7500587 w 16876714"/>
              <a:gd name="connsiteY224" fmla="*/ 43497 h 44233"/>
              <a:gd name="connsiteX225" fmla="*/ 7505109 w 16876714"/>
              <a:gd name="connsiteY225" fmla="*/ 40449 h 44233"/>
              <a:gd name="connsiteX226" fmla="*/ 7548196 w 16876714"/>
              <a:gd name="connsiteY226" fmla="*/ 31750 h 44233"/>
              <a:gd name="connsiteX227" fmla="*/ 7591283 w 16876714"/>
              <a:gd name="connsiteY227" fmla="*/ 40449 h 44233"/>
              <a:gd name="connsiteX228" fmla="*/ 7596615 w 16876714"/>
              <a:gd name="connsiteY228" fmla="*/ 44043 h 44233"/>
              <a:gd name="connsiteX229" fmla="*/ 7604451 w 16876714"/>
              <a:gd name="connsiteY229" fmla="*/ 32421 h 44233"/>
              <a:gd name="connsiteX230" fmla="*/ 7682724 w 16876714"/>
              <a:gd name="connsiteY230" fmla="*/ 0 h 44233"/>
              <a:gd name="connsiteX231" fmla="*/ 7760997 w 16876714"/>
              <a:gd name="connsiteY231" fmla="*/ 32421 h 44233"/>
              <a:gd name="connsiteX232" fmla="*/ 7768465 w 16876714"/>
              <a:gd name="connsiteY232" fmla="*/ 43497 h 44233"/>
              <a:gd name="connsiteX233" fmla="*/ 7772987 w 16876714"/>
              <a:gd name="connsiteY233" fmla="*/ 40449 h 44233"/>
              <a:gd name="connsiteX234" fmla="*/ 7816074 w 16876714"/>
              <a:gd name="connsiteY234" fmla="*/ 31750 h 44233"/>
              <a:gd name="connsiteX235" fmla="*/ 7859161 w 16876714"/>
              <a:gd name="connsiteY235" fmla="*/ 40449 h 44233"/>
              <a:gd name="connsiteX236" fmla="*/ 7864494 w 16876714"/>
              <a:gd name="connsiteY236" fmla="*/ 44044 h 44233"/>
              <a:gd name="connsiteX237" fmla="*/ 7872330 w 16876714"/>
              <a:gd name="connsiteY237" fmla="*/ 32421 h 44233"/>
              <a:gd name="connsiteX238" fmla="*/ 7950603 w 16876714"/>
              <a:gd name="connsiteY238" fmla="*/ 0 h 44233"/>
              <a:gd name="connsiteX239" fmla="*/ 8028876 w 16876714"/>
              <a:gd name="connsiteY239" fmla="*/ 32421 h 44233"/>
              <a:gd name="connsiteX240" fmla="*/ 8036344 w 16876714"/>
              <a:gd name="connsiteY240" fmla="*/ 43497 h 44233"/>
              <a:gd name="connsiteX241" fmla="*/ 8040866 w 16876714"/>
              <a:gd name="connsiteY241" fmla="*/ 40449 h 44233"/>
              <a:gd name="connsiteX242" fmla="*/ 8083953 w 16876714"/>
              <a:gd name="connsiteY242" fmla="*/ 31750 h 44233"/>
              <a:gd name="connsiteX243" fmla="*/ 8127040 w 16876714"/>
              <a:gd name="connsiteY243" fmla="*/ 40449 h 44233"/>
              <a:gd name="connsiteX244" fmla="*/ 8132366 w 16876714"/>
              <a:gd name="connsiteY244" fmla="*/ 44040 h 44233"/>
              <a:gd name="connsiteX245" fmla="*/ 8140200 w 16876714"/>
              <a:gd name="connsiteY245" fmla="*/ 32421 h 44233"/>
              <a:gd name="connsiteX246" fmla="*/ 8218473 w 16876714"/>
              <a:gd name="connsiteY246" fmla="*/ 0 h 44233"/>
              <a:gd name="connsiteX247" fmla="*/ 8296746 w 16876714"/>
              <a:gd name="connsiteY247" fmla="*/ 32421 h 44233"/>
              <a:gd name="connsiteX248" fmla="*/ 8304214 w 16876714"/>
              <a:gd name="connsiteY248" fmla="*/ 43497 h 44233"/>
              <a:gd name="connsiteX249" fmla="*/ 8308736 w 16876714"/>
              <a:gd name="connsiteY249" fmla="*/ 40449 h 44233"/>
              <a:gd name="connsiteX250" fmla="*/ 8351823 w 16876714"/>
              <a:gd name="connsiteY250" fmla="*/ 31750 h 44233"/>
              <a:gd name="connsiteX251" fmla="*/ 8394911 w 16876714"/>
              <a:gd name="connsiteY251" fmla="*/ 40449 h 44233"/>
              <a:gd name="connsiteX252" fmla="*/ 8400523 w 16876714"/>
              <a:gd name="connsiteY252" fmla="*/ 44233 h 44233"/>
              <a:gd name="connsiteX253" fmla="*/ 8408487 w 16876714"/>
              <a:gd name="connsiteY253" fmla="*/ 32422 h 44233"/>
              <a:gd name="connsiteX254" fmla="*/ 8486760 w 16876714"/>
              <a:gd name="connsiteY254" fmla="*/ 0 h 44233"/>
              <a:gd name="connsiteX255" fmla="*/ 8565033 w 16876714"/>
              <a:gd name="connsiteY255" fmla="*/ 32421 h 44233"/>
              <a:gd name="connsiteX256" fmla="*/ 8572500 w 16876714"/>
              <a:gd name="connsiteY256" fmla="*/ 43496 h 44233"/>
              <a:gd name="connsiteX257" fmla="*/ 8577020 w 16876714"/>
              <a:gd name="connsiteY257" fmla="*/ 40449 h 44233"/>
              <a:gd name="connsiteX258" fmla="*/ 8620107 w 16876714"/>
              <a:gd name="connsiteY258" fmla="*/ 31750 h 44233"/>
              <a:gd name="connsiteX259" fmla="*/ 8663194 w 16876714"/>
              <a:gd name="connsiteY259" fmla="*/ 40449 h 44233"/>
              <a:gd name="connsiteX260" fmla="*/ 8668528 w 16876714"/>
              <a:gd name="connsiteY260" fmla="*/ 44044 h 44233"/>
              <a:gd name="connsiteX261" fmla="*/ 8676365 w 16876714"/>
              <a:gd name="connsiteY261" fmla="*/ 32421 h 44233"/>
              <a:gd name="connsiteX262" fmla="*/ 8754638 w 16876714"/>
              <a:gd name="connsiteY262" fmla="*/ 0 h 44233"/>
              <a:gd name="connsiteX263" fmla="*/ 8832911 w 16876714"/>
              <a:gd name="connsiteY263" fmla="*/ 32421 h 44233"/>
              <a:gd name="connsiteX264" fmla="*/ 8840378 w 16876714"/>
              <a:gd name="connsiteY264" fmla="*/ 43496 h 44233"/>
              <a:gd name="connsiteX265" fmla="*/ 8844898 w 16876714"/>
              <a:gd name="connsiteY265" fmla="*/ 40449 h 44233"/>
              <a:gd name="connsiteX266" fmla="*/ 8887985 w 16876714"/>
              <a:gd name="connsiteY266" fmla="*/ 31750 h 44233"/>
              <a:gd name="connsiteX267" fmla="*/ 8931073 w 16876714"/>
              <a:gd name="connsiteY267" fmla="*/ 40449 h 44233"/>
              <a:gd name="connsiteX268" fmla="*/ 8936406 w 16876714"/>
              <a:gd name="connsiteY268" fmla="*/ 44045 h 44233"/>
              <a:gd name="connsiteX269" fmla="*/ 8944244 w 16876714"/>
              <a:gd name="connsiteY269" fmla="*/ 32421 h 44233"/>
              <a:gd name="connsiteX270" fmla="*/ 9022517 w 16876714"/>
              <a:gd name="connsiteY270" fmla="*/ 0 h 44233"/>
              <a:gd name="connsiteX271" fmla="*/ 9100790 w 16876714"/>
              <a:gd name="connsiteY271" fmla="*/ 32421 h 44233"/>
              <a:gd name="connsiteX272" fmla="*/ 9108257 w 16876714"/>
              <a:gd name="connsiteY272" fmla="*/ 43496 h 44233"/>
              <a:gd name="connsiteX273" fmla="*/ 9112777 w 16876714"/>
              <a:gd name="connsiteY273" fmla="*/ 40449 h 44233"/>
              <a:gd name="connsiteX274" fmla="*/ 9155865 w 16876714"/>
              <a:gd name="connsiteY274" fmla="*/ 31750 h 44233"/>
              <a:gd name="connsiteX275" fmla="*/ 9198952 w 16876714"/>
              <a:gd name="connsiteY275" fmla="*/ 40449 h 44233"/>
              <a:gd name="connsiteX276" fmla="*/ 9204286 w 16876714"/>
              <a:gd name="connsiteY276" fmla="*/ 44045 h 44233"/>
              <a:gd name="connsiteX277" fmla="*/ 9212123 w 16876714"/>
              <a:gd name="connsiteY277" fmla="*/ 32421 h 44233"/>
              <a:gd name="connsiteX278" fmla="*/ 9290396 w 16876714"/>
              <a:gd name="connsiteY278" fmla="*/ 0 h 44233"/>
              <a:gd name="connsiteX279" fmla="*/ 9368669 w 16876714"/>
              <a:gd name="connsiteY279" fmla="*/ 32421 h 44233"/>
              <a:gd name="connsiteX280" fmla="*/ 9376137 w 16876714"/>
              <a:gd name="connsiteY280" fmla="*/ 43496 h 44233"/>
              <a:gd name="connsiteX281" fmla="*/ 9380656 w 16876714"/>
              <a:gd name="connsiteY281" fmla="*/ 40449 h 44233"/>
              <a:gd name="connsiteX282" fmla="*/ 9423744 w 16876714"/>
              <a:gd name="connsiteY282" fmla="*/ 31750 h 44233"/>
              <a:gd name="connsiteX283" fmla="*/ 9466831 w 16876714"/>
              <a:gd name="connsiteY283" fmla="*/ 40449 h 44233"/>
              <a:gd name="connsiteX284" fmla="*/ 9472164 w 16876714"/>
              <a:gd name="connsiteY284" fmla="*/ 44045 h 44233"/>
              <a:gd name="connsiteX285" fmla="*/ 9480002 w 16876714"/>
              <a:gd name="connsiteY285" fmla="*/ 32421 h 44233"/>
              <a:gd name="connsiteX286" fmla="*/ 9558275 w 16876714"/>
              <a:gd name="connsiteY286" fmla="*/ 0 h 44233"/>
              <a:gd name="connsiteX287" fmla="*/ 9636548 w 16876714"/>
              <a:gd name="connsiteY287" fmla="*/ 32421 h 44233"/>
              <a:gd name="connsiteX288" fmla="*/ 9644015 w 16876714"/>
              <a:gd name="connsiteY288" fmla="*/ 43496 h 44233"/>
              <a:gd name="connsiteX289" fmla="*/ 9648535 w 16876714"/>
              <a:gd name="connsiteY289" fmla="*/ 40449 h 44233"/>
              <a:gd name="connsiteX290" fmla="*/ 9691622 w 16876714"/>
              <a:gd name="connsiteY290" fmla="*/ 31750 h 44233"/>
              <a:gd name="connsiteX291" fmla="*/ 9734710 w 16876714"/>
              <a:gd name="connsiteY291" fmla="*/ 40449 h 44233"/>
              <a:gd name="connsiteX292" fmla="*/ 9740043 w 16876714"/>
              <a:gd name="connsiteY292" fmla="*/ 44045 h 44233"/>
              <a:gd name="connsiteX293" fmla="*/ 9747880 w 16876714"/>
              <a:gd name="connsiteY293" fmla="*/ 32421 h 44233"/>
              <a:gd name="connsiteX294" fmla="*/ 9826155 w 16876714"/>
              <a:gd name="connsiteY294" fmla="*/ 0 h 44233"/>
              <a:gd name="connsiteX295" fmla="*/ 9904427 w 16876714"/>
              <a:gd name="connsiteY295" fmla="*/ 32421 h 44233"/>
              <a:gd name="connsiteX296" fmla="*/ 9911894 w 16876714"/>
              <a:gd name="connsiteY296" fmla="*/ 43496 h 44233"/>
              <a:gd name="connsiteX297" fmla="*/ 9916414 w 16876714"/>
              <a:gd name="connsiteY297" fmla="*/ 40449 h 44233"/>
              <a:gd name="connsiteX298" fmla="*/ 9959501 w 16876714"/>
              <a:gd name="connsiteY298" fmla="*/ 31750 h 44233"/>
              <a:gd name="connsiteX299" fmla="*/ 10002588 w 16876714"/>
              <a:gd name="connsiteY299" fmla="*/ 40449 h 44233"/>
              <a:gd name="connsiteX300" fmla="*/ 10007922 w 16876714"/>
              <a:gd name="connsiteY300" fmla="*/ 44044 h 44233"/>
              <a:gd name="connsiteX301" fmla="*/ 10015758 w 16876714"/>
              <a:gd name="connsiteY301" fmla="*/ 32421 h 44233"/>
              <a:gd name="connsiteX302" fmla="*/ 10094032 w 16876714"/>
              <a:gd name="connsiteY302" fmla="*/ 0 h 44233"/>
              <a:gd name="connsiteX303" fmla="*/ 10172305 w 16876714"/>
              <a:gd name="connsiteY303" fmla="*/ 32421 h 44233"/>
              <a:gd name="connsiteX304" fmla="*/ 10179772 w 16876714"/>
              <a:gd name="connsiteY304" fmla="*/ 43496 h 44233"/>
              <a:gd name="connsiteX305" fmla="*/ 10184291 w 16876714"/>
              <a:gd name="connsiteY305" fmla="*/ 40449 h 44233"/>
              <a:gd name="connsiteX306" fmla="*/ 10227378 w 16876714"/>
              <a:gd name="connsiteY306" fmla="*/ 31750 h 44233"/>
              <a:gd name="connsiteX307" fmla="*/ 10270466 w 16876714"/>
              <a:gd name="connsiteY307" fmla="*/ 40449 h 44233"/>
              <a:gd name="connsiteX308" fmla="*/ 10275799 w 16876714"/>
              <a:gd name="connsiteY308" fmla="*/ 44044 h 44233"/>
              <a:gd name="connsiteX309" fmla="*/ 10283636 w 16876714"/>
              <a:gd name="connsiteY309" fmla="*/ 32421 h 44233"/>
              <a:gd name="connsiteX310" fmla="*/ 10361907 w 16876714"/>
              <a:gd name="connsiteY310" fmla="*/ 0 h 44233"/>
              <a:gd name="connsiteX311" fmla="*/ 10440182 w 16876714"/>
              <a:gd name="connsiteY311" fmla="*/ 32421 h 44233"/>
              <a:gd name="connsiteX312" fmla="*/ 10447649 w 16876714"/>
              <a:gd name="connsiteY312" fmla="*/ 43496 h 44233"/>
              <a:gd name="connsiteX313" fmla="*/ 10452168 w 16876714"/>
              <a:gd name="connsiteY313" fmla="*/ 40449 h 44233"/>
              <a:gd name="connsiteX314" fmla="*/ 10495257 w 16876714"/>
              <a:gd name="connsiteY314" fmla="*/ 31750 h 44233"/>
              <a:gd name="connsiteX315" fmla="*/ 10538343 w 16876714"/>
              <a:gd name="connsiteY315" fmla="*/ 40449 h 44233"/>
              <a:gd name="connsiteX316" fmla="*/ 10543678 w 16876714"/>
              <a:gd name="connsiteY316" fmla="*/ 44045 h 44233"/>
              <a:gd name="connsiteX317" fmla="*/ 10551514 w 16876714"/>
              <a:gd name="connsiteY317" fmla="*/ 32421 h 44233"/>
              <a:gd name="connsiteX318" fmla="*/ 10629787 w 16876714"/>
              <a:gd name="connsiteY318" fmla="*/ 0 h 44233"/>
              <a:gd name="connsiteX319" fmla="*/ 10708060 w 16876714"/>
              <a:gd name="connsiteY319" fmla="*/ 32421 h 44233"/>
              <a:gd name="connsiteX320" fmla="*/ 10715526 w 16876714"/>
              <a:gd name="connsiteY320" fmla="*/ 43496 h 44233"/>
              <a:gd name="connsiteX321" fmla="*/ 10720047 w 16876714"/>
              <a:gd name="connsiteY321" fmla="*/ 40449 h 44233"/>
              <a:gd name="connsiteX322" fmla="*/ 10763135 w 16876714"/>
              <a:gd name="connsiteY322" fmla="*/ 31750 h 44233"/>
              <a:gd name="connsiteX323" fmla="*/ 10806221 w 16876714"/>
              <a:gd name="connsiteY323" fmla="*/ 40449 h 44233"/>
              <a:gd name="connsiteX324" fmla="*/ 10811556 w 16876714"/>
              <a:gd name="connsiteY324" fmla="*/ 44045 h 44233"/>
              <a:gd name="connsiteX325" fmla="*/ 10819392 w 16876714"/>
              <a:gd name="connsiteY325" fmla="*/ 32421 h 44233"/>
              <a:gd name="connsiteX326" fmla="*/ 10897666 w 16876714"/>
              <a:gd name="connsiteY326" fmla="*/ 0 h 44233"/>
              <a:gd name="connsiteX327" fmla="*/ 10975939 w 16876714"/>
              <a:gd name="connsiteY327" fmla="*/ 32421 h 44233"/>
              <a:gd name="connsiteX328" fmla="*/ 10983405 w 16876714"/>
              <a:gd name="connsiteY328" fmla="*/ 43496 h 44233"/>
              <a:gd name="connsiteX329" fmla="*/ 10987925 w 16876714"/>
              <a:gd name="connsiteY329" fmla="*/ 40449 h 44233"/>
              <a:gd name="connsiteX330" fmla="*/ 11031011 w 16876714"/>
              <a:gd name="connsiteY330" fmla="*/ 31750 h 44233"/>
              <a:gd name="connsiteX331" fmla="*/ 11074100 w 16876714"/>
              <a:gd name="connsiteY331" fmla="*/ 40449 h 44233"/>
              <a:gd name="connsiteX332" fmla="*/ 11079433 w 16876714"/>
              <a:gd name="connsiteY332" fmla="*/ 44045 h 44233"/>
              <a:gd name="connsiteX333" fmla="*/ 11087270 w 16876714"/>
              <a:gd name="connsiteY333" fmla="*/ 32421 h 44233"/>
              <a:gd name="connsiteX334" fmla="*/ 11165543 w 16876714"/>
              <a:gd name="connsiteY334" fmla="*/ 0 h 44233"/>
              <a:gd name="connsiteX335" fmla="*/ 11243816 w 16876714"/>
              <a:gd name="connsiteY335" fmla="*/ 32421 h 44233"/>
              <a:gd name="connsiteX336" fmla="*/ 11251283 w 16876714"/>
              <a:gd name="connsiteY336" fmla="*/ 43496 h 44233"/>
              <a:gd name="connsiteX337" fmla="*/ 11255803 w 16876714"/>
              <a:gd name="connsiteY337" fmla="*/ 40449 h 44233"/>
              <a:gd name="connsiteX338" fmla="*/ 11298891 w 16876714"/>
              <a:gd name="connsiteY338" fmla="*/ 31750 h 44233"/>
              <a:gd name="connsiteX339" fmla="*/ 11341978 w 16876714"/>
              <a:gd name="connsiteY339" fmla="*/ 40449 h 44233"/>
              <a:gd name="connsiteX340" fmla="*/ 11347313 w 16876714"/>
              <a:gd name="connsiteY340" fmla="*/ 44045 h 44233"/>
              <a:gd name="connsiteX341" fmla="*/ 11355149 w 16876714"/>
              <a:gd name="connsiteY341" fmla="*/ 32421 h 44233"/>
              <a:gd name="connsiteX342" fmla="*/ 11433422 w 16876714"/>
              <a:gd name="connsiteY342" fmla="*/ 0 h 44233"/>
              <a:gd name="connsiteX343" fmla="*/ 11511695 w 16876714"/>
              <a:gd name="connsiteY343" fmla="*/ 32421 h 44233"/>
              <a:gd name="connsiteX344" fmla="*/ 11519161 w 16876714"/>
              <a:gd name="connsiteY344" fmla="*/ 43496 h 44233"/>
              <a:gd name="connsiteX345" fmla="*/ 11523682 w 16876714"/>
              <a:gd name="connsiteY345" fmla="*/ 40449 h 44233"/>
              <a:gd name="connsiteX346" fmla="*/ 11566769 w 16876714"/>
              <a:gd name="connsiteY346" fmla="*/ 31750 h 44233"/>
              <a:gd name="connsiteX347" fmla="*/ 11609856 w 16876714"/>
              <a:gd name="connsiteY347" fmla="*/ 40449 h 44233"/>
              <a:gd name="connsiteX348" fmla="*/ 11615190 w 16876714"/>
              <a:gd name="connsiteY348" fmla="*/ 44045 h 44233"/>
              <a:gd name="connsiteX349" fmla="*/ 11623027 w 16876714"/>
              <a:gd name="connsiteY349" fmla="*/ 32421 h 44233"/>
              <a:gd name="connsiteX350" fmla="*/ 11701300 w 16876714"/>
              <a:gd name="connsiteY350" fmla="*/ 0 h 44233"/>
              <a:gd name="connsiteX351" fmla="*/ 11779572 w 16876714"/>
              <a:gd name="connsiteY351" fmla="*/ 32421 h 44233"/>
              <a:gd name="connsiteX352" fmla="*/ 11787039 w 16876714"/>
              <a:gd name="connsiteY352" fmla="*/ 43496 h 44233"/>
              <a:gd name="connsiteX353" fmla="*/ 11791559 w 16876714"/>
              <a:gd name="connsiteY353" fmla="*/ 40449 h 44233"/>
              <a:gd name="connsiteX354" fmla="*/ 11834647 w 16876714"/>
              <a:gd name="connsiteY354" fmla="*/ 31750 h 44233"/>
              <a:gd name="connsiteX355" fmla="*/ 11877731 w 16876714"/>
              <a:gd name="connsiteY355" fmla="*/ 40449 h 44233"/>
              <a:gd name="connsiteX356" fmla="*/ 11883063 w 16876714"/>
              <a:gd name="connsiteY356" fmla="*/ 44044 h 44233"/>
              <a:gd name="connsiteX357" fmla="*/ 11890900 w 16876714"/>
              <a:gd name="connsiteY357" fmla="*/ 32421 h 44233"/>
              <a:gd name="connsiteX358" fmla="*/ 11969171 w 16876714"/>
              <a:gd name="connsiteY358" fmla="*/ 0 h 44233"/>
              <a:gd name="connsiteX359" fmla="*/ 12047444 w 16876714"/>
              <a:gd name="connsiteY359" fmla="*/ 32421 h 44233"/>
              <a:gd name="connsiteX360" fmla="*/ 12054912 w 16876714"/>
              <a:gd name="connsiteY360" fmla="*/ 43497 h 44233"/>
              <a:gd name="connsiteX361" fmla="*/ 12059434 w 16876714"/>
              <a:gd name="connsiteY361" fmla="*/ 40449 h 44233"/>
              <a:gd name="connsiteX362" fmla="*/ 12102521 w 16876714"/>
              <a:gd name="connsiteY362" fmla="*/ 31750 h 44233"/>
              <a:gd name="connsiteX363" fmla="*/ 12145609 w 16876714"/>
              <a:gd name="connsiteY363" fmla="*/ 40449 h 44233"/>
              <a:gd name="connsiteX364" fmla="*/ 12150940 w 16876714"/>
              <a:gd name="connsiteY364" fmla="*/ 44043 h 44233"/>
              <a:gd name="connsiteX365" fmla="*/ 12158776 w 16876714"/>
              <a:gd name="connsiteY365" fmla="*/ 32421 h 44233"/>
              <a:gd name="connsiteX366" fmla="*/ 12237049 w 16876714"/>
              <a:gd name="connsiteY366" fmla="*/ 0 h 44233"/>
              <a:gd name="connsiteX367" fmla="*/ 12315322 w 16876714"/>
              <a:gd name="connsiteY367" fmla="*/ 32421 h 44233"/>
              <a:gd name="connsiteX368" fmla="*/ 12322790 w 16876714"/>
              <a:gd name="connsiteY368" fmla="*/ 43497 h 44233"/>
              <a:gd name="connsiteX369" fmla="*/ 12327312 w 16876714"/>
              <a:gd name="connsiteY369" fmla="*/ 40449 h 44233"/>
              <a:gd name="connsiteX370" fmla="*/ 12370399 w 16876714"/>
              <a:gd name="connsiteY370" fmla="*/ 31750 h 44233"/>
              <a:gd name="connsiteX371" fmla="*/ 12413487 w 16876714"/>
              <a:gd name="connsiteY371" fmla="*/ 40449 h 44233"/>
              <a:gd name="connsiteX372" fmla="*/ 12418819 w 16876714"/>
              <a:gd name="connsiteY372" fmla="*/ 44044 h 44233"/>
              <a:gd name="connsiteX373" fmla="*/ 12426655 w 16876714"/>
              <a:gd name="connsiteY373" fmla="*/ 32421 h 44233"/>
              <a:gd name="connsiteX374" fmla="*/ 12504928 w 16876714"/>
              <a:gd name="connsiteY374" fmla="*/ 0 h 44233"/>
              <a:gd name="connsiteX375" fmla="*/ 12583201 w 16876714"/>
              <a:gd name="connsiteY375" fmla="*/ 32421 h 44233"/>
              <a:gd name="connsiteX376" fmla="*/ 12590669 w 16876714"/>
              <a:gd name="connsiteY376" fmla="*/ 43497 h 44233"/>
              <a:gd name="connsiteX377" fmla="*/ 12595191 w 16876714"/>
              <a:gd name="connsiteY377" fmla="*/ 40449 h 44233"/>
              <a:gd name="connsiteX378" fmla="*/ 12638278 w 16876714"/>
              <a:gd name="connsiteY378" fmla="*/ 31750 h 44233"/>
              <a:gd name="connsiteX379" fmla="*/ 12681366 w 16876714"/>
              <a:gd name="connsiteY379" fmla="*/ 40449 h 44233"/>
              <a:gd name="connsiteX380" fmla="*/ 12686697 w 16876714"/>
              <a:gd name="connsiteY380" fmla="*/ 44043 h 44233"/>
              <a:gd name="connsiteX381" fmla="*/ 12694533 w 16876714"/>
              <a:gd name="connsiteY381" fmla="*/ 32421 h 44233"/>
              <a:gd name="connsiteX382" fmla="*/ 12772806 w 16876714"/>
              <a:gd name="connsiteY382" fmla="*/ 0 h 44233"/>
              <a:gd name="connsiteX383" fmla="*/ 12851079 w 16876714"/>
              <a:gd name="connsiteY383" fmla="*/ 32421 h 44233"/>
              <a:gd name="connsiteX384" fmla="*/ 12858547 w 16876714"/>
              <a:gd name="connsiteY384" fmla="*/ 43497 h 44233"/>
              <a:gd name="connsiteX385" fmla="*/ 12863069 w 16876714"/>
              <a:gd name="connsiteY385" fmla="*/ 40449 h 44233"/>
              <a:gd name="connsiteX386" fmla="*/ 12906156 w 16876714"/>
              <a:gd name="connsiteY386" fmla="*/ 31750 h 44233"/>
              <a:gd name="connsiteX387" fmla="*/ 12949244 w 16876714"/>
              <a:gd name="connsiteY387" fmla="*/ 40449 h 44233"/>
              <a:gd name="connsiteX388" fmla="*/ 12954575 w 16876714"/>
              <a:gd name="connsiteY388" fmla="*/ 44043 h 44233"/>
              <a:gd name="connsiteX389" fmla="*/ 12962411 w 16876714"/>
              <a:gd name="connsiteY389" fmla="*/ 32421 h 44233"/>
              <a:gd name="connsiteX390" fmla="*/ 13040684 w 16876714"/>
              <a:gd name="connsiteY390" fmla="*/ 0 h 44233"/>
              <a:gd name="connsiteX391" fmla="*/ 13118957 w 16876714"/>
              <a:gd name="connsiteY391" fmla="*/ 32421 h 44233"/>
              <a:gd name="connsiteX392" fmla="*/ 13126425 w 16876714"/>
              <a:gd name="connsiteY392" fmla="*/ 43497 h 44233"/>
              <a:gd name="connsiteX393" fmla="*/ 13130947 w 16876714"/>
              <a:gd name="connsiteY393" fmla="*/ 40449 h 44233"/>
              <a:gd name="connsiteX394" fmla="*/ 13174034 w 16876714"/>
              <a:gd name="connsiteY394" fmla="*/ 31750 h 44233"/>
              <a:gd name="connsiteX395" fmla="*/ 13217122 w 16876714"/>
              <a:gd name="connsiteY395" fmla="*/ 40449 h 44233"/>
              <a:gd name="connsiteX396" fmla="*/ 13222454 w 16876714"/>
              <a:gd name="connsiteY396" fmla="*/ 44044 h 44233"/>
              <a:gd name="connsiteX397" fmla="*/ 13230290 w 16876714"/>
              <a:gd name="connsiteY397" fmla="*/ 32421 h 44233"/>
              <a:gd name="connsiteX398" fmla="*/ 13308563 w 16876714"/>
              <a:gd name="connsiteY398" fmla="*/ 0 h 44233"/>
              <a:gd name="connsiteX399" fmla="*/ 13386836 w 16876714"/>
              <a:gd name="connsiteY399" fmla="*/ 32421 h 44233"/>
              <a:gd name="connsiteX400" fmla="*/ 13394304 w 16876714"/>
              <a:gd name="connsiteY400" fmla="*/ 43497 h 44233"/>
              <a:gd name="connsiteX401" fmla="*/ 13398826 w 16876714"/>
              <a:gd name="connsiteY401" fmla="*/ 40449 h 44233"/>
              <a:gd name="connsiteX402" fmla="*/ 13441913 w 16876714"/>
              <a:gd name="connsiteY402" fmla="*/ 31750 h 44233"/>
              <a:gd name="connsiteX403" fmla="*/ 13485001 w 16876714"/>
              <a:gd name="connsiteY403" fmla="*/ 40449 h 44233"/>
              <a:gd name="connsiteX404" fmla="*/ 13490332 w 16876714"/>
              <a:gd name="connsiteY404" fmla="*/ 44043 h 44233"/>
              <a:gd name="connsiteX405" fmla="*/ 13498168 w 16876714"/>
              <a:gd name="connsiteY405" fmla="*/ 32421 h 44233"/>
              <a:gd name="connsiteX406" fmla="*/ 13576441 w 16876714"/>
              <a:gd name="connsiteY406" fmla="*/ 0 h 44233"/>
              <a:gd name="connsiteX407" fmla="*/ 13654714 w 16876714"/>
              <a:gd name="connsiteY407" fmla="*/ 32421 h 44233"/>
              <a:gd name="connsiteX408" fmla="*/ 13662182 w 16876714"/>
              <a:gd name="connsiteY408" fmla="*/ 43497 h 44233"/>
              <a:gd name="connsiteX409" fmla="*/ 13666704 w 16876714"/>
              <a:gd name="connsiteY409" fmla="*/ 40449 h 44233"/>
              <a:gd name="connsiteX410" fmla="*/ 13709791 w 16876714"/>
              <a:gd name="connsiteY410" fmla="*/ 31750 h 44233"/>
              <a:gd name="connsiteX411" fmla="*/ 13752879 w 16876714"/>
              <a:gd name="connsiteY411" fmla="*/ 40449 h 44233"/>
              <a:gd name="connsiteX412" fmla="*/ 13758210 w 16876714"/>
              <a:gd name="connsiteY412" fmla="*/ 44043 h 44233"/>
              <a:gd name="connsiteX413" fmla="*/ 13766046 w 16876714"/>
              <a:gd name="connsiteY413" fmla="*/ 32421 h 44233"/>
              <a:gd name="connsiteX414" fmla="*/ 13844319 w 16876714"/>
              <a:gd name="connsiteY414" fmla="*/ 0 h 44233"/>
              <a:gd name="connsiteX415" fmla="*/ 13922592 w 16876714"/>
              <a:gd name="connsiteY415" fmla="*/ 32421 h 44233"/>
              <a:gd name="connsiteX416" fmla="*/ 13930060 w 16876714"/>
              <a:gd name="connsiteY416" fmla="*/ 43497 h 44233"/>
              <a:gd name="connsiteX417" fmla="*/ 13934582 w 16876714"/>
              <a:gd name="connsiteY417" fmla="*/ 40449 h 44233"/>
              <a:gd name="connsiteX418" fmla="*/ 13977669 w 16876714"/>
              <a:gd name="connsiteY418" fmla="*/ 31750 h 44233"/>
              <a:gd name="connsiteX419" fmla="*/ 14020757 w 16876714"/>
              <a:gd name="connsiteY419" fmla="*/ 40449 h 44233"/>
              <a:gd name="connsiteX420" fmla="*/ 14026089 w 16876714"/>
              <a:gd name="connsiteY420" fmla="*/ 44044 h 44233"/>
              <a:gd name="connsiteX421" fmla="*/ 14033925 w 16876714"/>
              <a:gd name="connsiteY421" fmla="*/ 32421 h 44233"/>
              <a:gd name="connsiteX422" fmla="*/ 14112198 w 16876714"/>
              <a:gd name="connsiteY422" fmla="*/ 0 h 44233"/>
              <a:gd name="connsiteX423" fmla="*/ 14190471 w 16876714"/>
              <a:gd name="connsiteY423" fmla="*/ 32421 h 44233"/>
              <a:gd name="connsiteX424" fmla="*/ 14197939 w 16876714"/>
              <a:gd name="connsiteY424" fmla="*/ 43497 h 44233"/>
              <a:gd name="connsiteX425" fmla="*/ 14202461 w 16876714"/>
              <a:gd name="connsiteY425" fmla="*/ 40449 h 44233"/>
              <a:gd name="connsiteX426" fmla="*/ 14245548 w 16876714"/>
              <a:gd name="connsiteY426" fmla="*/ 31750 h 44233"/>
              <a:gd name="connsiteX427" fmla="*/ 14288636 w 16876714"/>
              <a:gd name="connsiteY427" fmla="*/ 40449 h 44233"/>
              <a:gd name="connsiteX428" fmla="*/ 14293967 w 16876714"/>
              <a:gd name="connsiteY428" fmla="*/ 44043 h 44233"/>
              <a:gd name="connsiteX429" fmla="*/ 14301803 w 16876714"/>
              <a:gd name="connsiteY429" fmla="*/ 32421 h 44233"/>
              <a:gd name="connsiteX430" fmla="*/ 14380076 w 16876714"/>
              <a:gd name="connsiteY430" fmla="*/ 0 h 44233"/>
              <a:gd name="connsiteX431" fmla="*/ 14458349 w 16876714"/>
              <a:gd name="connsiteY431" fmla="*/ 32421 h 44233"/>
              <a:gd name="connsiteX432" fmla="*/ 14465817 w 16876714"/>
              <a:gd name="connsiteY432" fmla="*/ 43497 h 44233"/>
              <a:gd name="connsiteX433" fmla="*/ 14470339 w 16876714"/>
              <a:gd name="connsiteY433" fmla="*/ 40449 h 44233"/>
              <a:gd name="connsiteX434" fmla="*/ 14513426 w 16876714"/>
              <a:gd name="connsiteY434" fmla="*/ 31750 h 44233"/>
              <a:gd name="connsiteX435" fmla="*/ 14556514 w 16876714"/>
              <a:gd name="connsiteY435" fmla="*/ 40449 h 44233"/>
              <a:gd name="connsiteX436" fmla="*/ 14561845 w 16876714"/>
              <a:gd name="connsiteY436" fmla="*/ 44043 h 44233"/>
              <a:gd name="connsiteX437" fmla="*/ 14569681 w 16876714"/>
              <a:gd name="connsiteY437" fmla="*/ 32421 h 44233"/>
              <a:gd name="connsiteX438" fmla="*/ 14647954 w 16876714"/>
              <a:gd name="connsiteY438" fmla="*/ 0 h 44233"/>
              <a:gd name="connsiteX439" fmla="*/ 14726227 w 16876714"/>
              <a:gd name="connsiteY439" fmla="*/ 32421 h 44233"/>
              <a:gd name="connsiteX440" fmla="*/ 14733695 w 16876714"/>
              <a:gd name="connsiteY440" fmla="*/ 43497 h 44233"/>
              <a:gd name="connsiteX441" fmla="*/ 14738217 w 16876714"/>
              <a:gd name="connsiteY441" fmla="*/ 40449 h 44233"/>
              <a:gd name="connsiteX442" fmla="*/ 14781304 w 16876714"/>
              <a:gd name="connsiteY442" fmla="*/ 31750 h 44233"/>
              <a:gd name="connsiteX443" fmla="*/ 14824392 w 16876714"/>
              <a:gd name="connsiteY443" fmla="*/ 40449 h 44233"/>
              <a:gd name="connsiteX444" fmla="*/ 14829724 w 16876714"/>
              <a:gd name="connsiteY444" fmla="*/ 44044 h 44233"/>
              <a:gd name="connsiteX445" fmla="*/ 14837560 w 16876714"/>
              <a:gd name="connsiteY445" fmla="*/ 32421 h 44233"/>
              <a:gd name="connsiteX446" fmla="*/ 14915833 w 16876714"/>
              <a:gd name="connsiteY446" fmla="*/ 0 h 44233"/>
              <a:gd name="connsiteX447" fmla="*/ 14994106 w 16876714"/>
              <a:gd name="connsiteY447" fmla="*/ 32421 h 44233"/>
              <a:gd name="connsiteX448" fmla="*/ 15001574 w 16876714"/>
              <a:gd name="connsiteY448" fmla="*/ 43497 h 44233"/>
              <a:gd name="connsiteX449" fmla="*/ 15006096 w 16876714"/>
              <a:gd name="connsiteY449" fmla="*/ 40449 h 44233"/>
              <a:gd name="connsiteX450" fmla="*/ 15049183 w 16876714"/>
              <a:gd name="connsiteY450" fmla="*/ 31750 h 44233"/>
              <a:gd name="connsiteX451" fmla="*/ 15092271 w 16876714"/>
              <a:gd name="connsiteY451" fmla="*/ 40449 h 44233"/>
              <a:gd name="connsiteX452" fmla="*/ 15097602 w 16876714"/>
              <a:gd name="connsiteY452" fmla="*/ 44043 h 44233"/>
              <a:gd name="connsiteX453" fmla="*/ 15105438 w 16876714"/>
              <a:gd name="connsiteY453" fmla="*/ 32421 h 44233"/>
              <a:gd name="connsiteX454" fmla="*/ 15183711 w 16876714"/>
              <a:gd name="connsiteY454" fmla="*/ 0 h 44233"/>
              <a:gd name="connsiteX455" fmla="*/ 15261984 w 16876714"/>
              <a:gd name="connsiteY455" fmla="*/ 32421 h 44233"/>
              <a:gd name="connsiteX456" fmla="*/ 15269452 w 16876714"/>
              <a:gd name="connsiteY456" fmla="*/ 43497 h 44233"/>
              <a:gd name="connsiteX457" fmla="*/ 15273974 w 16876714"/>
              <a:gd name="connsiteY457" fmla="*/ 40449 h 44233"/>
              <a:gd name="connsiteX458" fmla="*/ 15317061 w 16876714"/>
              <a:gd name="connsiteY458" fmla="*/ 31750 h 44233"/>
              <a:gd name="connsiteX459" fmla="*/ 15360149 w 16876714"/>
              <a:gd name="connsiteY459" fmla="*/ 40449 h 44233"/>
              <a:gd name="connsiteX460" fmla="*/ 15365480 w 16876714"/>
              <a:gd name="connsiteY460" fmla="*/ 44043 h 44233"/>
              <a:gd name="connsiteX461" fmla="*/ 15373316 w 16876714"/>
              <a:gd name="connsiteY461" fmla="*/ 32421 h 44233"/>
              <a:gd name="connsiteX462" fmla="*/ 15451589 w 16876714"/>
              <a:gd name="connsiteY462" fmla="*/ 0 h 44233"/>
              <a:gd name="connsiteX463" fmla="*/ 15529862 w 16876714"/>
              <a:gd name="connsiteY463" fmla="*/ 32421 h 44233"/>
              <a:gd name="connsiteX464" fmla="*/ 15537330 w 16876714"/>
              <a:gd name="connsiteY464" fmla="*/ 43497 h 44233"/>
              <a:gd name="connsiteX465" fmla="*/ 15541852 w 16876714"/>
              <a:gd name="connsiteY465" fmla="*/ 40449 h 44233"/>
              <a:gd name="connsiteX466" fmla="*/ 15584939 w 16876714"/>
              <a:gd name="connsiteY466" fmla="*/ 31750 h 44233"/>
              <a:gd name="connsiteX467" fmla="*/ 15628027 w 16876714"/>
              <a:gd name="connsiteY467" fmla="*/ 40449 h 44233"/>
              <a:gd name="connsiteX468" fmla="*/ 15633359 w 16876714"/>
              <a:gd name="connsiteY468" fmla="*/ 44044 h 44233"/>
              <a:gd name="connsiteX469" fmla="*/ 15641195 w 16876714"/>
              <a:gd name="connsiteY469" fmla="*/ 32421 h 44233"/>
              <a:gd name="connsiteX470" fmla="*/ 15719468 w 16876714"/>
              <a:gd name="connsiteY470" fmla="*/ 0 h 44233"/>
              <a:gd name="connsiteX471" fmla="*/ 15797741 w 16876714"/>
              <a:gd name="connsiteY471" fmla="*/ 32421 h 44233"/>
              <a:gd name="connsiteX472" fmla="*/ 15805209 w 16876714"/>
              <a:gd name="connsiteY472" fmla="*/ 43497 h 44233"/>
              <a:gd name="connsiteX473" fmla="*/ 15809731 w 16876714"/>
              <a:gd name="connsiteY473" fmla="*/ 40449 h 44233"/>
              <a:gd name="connsiteX474" fmla="*/ 15852818 w 16876714"/>
              <a:gd name="connsiteY474" fmla="*/ 31750 h 44233"/>
              <a:gd name="connsiteX475" fmla="*/ 15895906 w 16876714"/>
              <a:gd name="connsiteY475" fmla="*/ 40449 h 44233"/>
              <a:gd name="connsiteX476" fmla="*/ 15901238 w 16876714"/>
              <a:gd name="connsiteY476" fmla="*/ 44043 h 44233"/>
              <a:gd name="connsiteX477" fmla="*/ 15909074 w 16876714"/>
              <a:gd name="connsiteY477" fmla="*/ 32421 h 44233"/>
              <a:gd name="connsiteX478" fmla="*/ 15987346 w 16876714"/>
              <a:gd name="connsiteY478" fmla="*/ 0 h 44233"/>
              <a:gd name="connsiteX479" fmla="*/ 16065618 w 16876714"/>
              <a:gd name="connsiteY479" fmla="*/ 32421 h 44233"/>
              <a:gd name="connsiteX480" fmla="*/ 16073086 w 16876714"/>
              <a:gd name="connsiteY480" fmla="*/ 43497 h 44233"/>
              <a:gd name="connsiteX481" fmla="*/ 16077610 w 16876714"/>
              <a:gd name="connsiteY481" fmla="*/ 40449 h 44233"/>
              <a:gd name="connsiteX482" fmla="*/ 16120698 w 16876714"/>
              <a:gd name="connsiteY482" fmla="*/ 31750 h 44233"/>
              <a:gd name="connsiteX483" fmla="*/ 16163782 w 16876714"/>
              <a:gd name="connsiteY483" fmla="*/ 40449 h 44233"/>
              <a:gd name="connsiteX484" fmla="*/ 16169114 w 16876714"/>
              <a:gd name="connsiteY484" fmla="*/ 44043 h 44233"/>
              <a:gd name="connsiteX485" fmla="*/ 16176950 w 16876714"/>
              <a:gd name="connsiteY485" fmla="*/ 32421 h 44233"/>
              <a:gd name="connsiteX486" fmla="*/ 16255226 w 16876714"/>
              <a:gd name="connsiteY486" fmla="*/ 0 h 44233"/>
              <a:gd name="connsiteX487" fmla="*/ 16333498 w 16876714"/>
              <a:gd name="connsiteY487" fmla="*/ 32421 h 44233"/>
              <a:gd name="connsiteX488" fmla="*/ 16340966 w 16876714"/>
              <a:gd name="connsiteY488" fmla="*/ 43497 h 44233"/>
              <a:gd name="connsiteX489" fmla="*/ 16345486 w 16876714"/>
              <a:gd name="connsiteY489" fmla="*/ 40449 h 44233"/>
              <a:gd name="connsiteX490" fmla="*/ 16388574 w 16876714"/>
              <a:gd name="connsiteY490" fmla="*/ 31750 h 44233"/>
              <a:gd name="connsiteX491" fmla="*/ 16431662 w 16876714"/>
              <a:gd name="connsiteY491" fmla="*/ 40449 h 44233"/>
              <a:gd name="connsiteX492" fmla="*/ 16436994 w 16876714"/>
              <a:gd name="connsiteY492" fmla="*/ 44044 h 44233"/>
              <a:gd name="connsiteX493" fmla="*/ 16444830 w 16876714"/>
              <a:gd name="connsiteY493" fmla="*/ 32421 h 44233"/>
              <a:gd name="connsiteX494" fmla="*/ 16523102 w 16876714"/>
              <a:gd name="connsiteY494" fmla="*/ 0 h 44233"/>
              <a:gd name="connsiteX495" fmla="*/ 16601378 w 16876714"/>
              <a:gd name="connsiteY495" fmla="*/ 32421 h 44233"/>
              <a:gd name="connsiteX496" fmla="*/ 16608846 w 16876714"/>
              <a:gd name="connsiteY496" fmla="*/ 43497 h 44233"/>
              <a:gd name="connsiteX497" fmla="*/ 16613366 w 16876714"/>
              <a:gd name="connsiteY497" fmla="*/ 40449 h 44233"/>
              <a:gd name="connsiteX498" fmla="*/ 16656454 w 16876714"/>
              <a:gd name="connsiteY498" fmla="*/ 31750 h 44233"/>
              <a:gd name="connsiteX499" fmla="*/ 16699542 w 16876714"/>
              <a:gd name="connsiteY499" fmla="*/ 40449 h 44233"/>
              <a:gd name="connsiteX500" fmla="*/ 16704866 w 16876714"/>
              <a:gd name="connsiteY500" fmla="*/ 44040 h 44233"/>
              <a:gd name="connsiteX501" fmla="*/ 16712702 w 16876714"/>
              <a:gd name="connsiteY501" fmla="*/ 32421 h 44233"/>
              <a:gd name="connsiteX502" fmla="*/ 16790974 w 16876714"/>
              <a:gd name="connsiteY502" fmla="*/ 0 h 44233"/>
              <a:gd name="connsiteX503" fmla="*/ 16869246 w 16876714"/>
              <a:gd name="connsiteY503" fmla="*/ 32421 h 44233"/>
              <a:gd name="connsiteX504" fmla="*/ 16876714 w 16876714"/>
              <a:gd name="connsiteY504" fmla="*/ 43497 h 44233"/>
              <a:gd name="connsiteX0" fmla="*/ 0 w 16876714"/>
              <a:gd name="connsiteY0" fmla="*/ 43496 h 44233"/>
              <a:gd name="connsiteX1" fmla="*/ 4520 w 16876714"/>
              <a:gd name="connsiteY1" fmla="*/ 40449 h 44233"/>
              <a:gd name="connsiteX2" fmla="*/ 90694 w 16876714"/>
              <a:gd name="connsiteY2" fmla="*/ 40449 h 44233"/>
              <a:gd name="connsiteX3" fmla="*/ 96028 w 16876714"/>
              <a:gd name="connsiteY3" fmla="*/ 44044 h 44233"/>
              <a:gd name="connsiteX4" fmla="*/ 103865 w 16876714"/>
              <a:gd name="connsiteY4" fmla="*/ 32421 h 44233"/>
              <a:gd name="connsiteX5" fmla="*/ 182138 w 16876714"/>
              <a:gd name="connsiteY5" fmla="*/ 0 h 44233"/>
              <a:gd name="connsiteX6" fmla="*/ 260411 w 16876714"/>
              <a:gd name="connsiteY6" fmla="*/ 32421 h 44233"/>
              <a:gd name="connsiteX7" fmla="*/ 267878 w 16876714"/>
              <a:gd name="connsiteY7" fmla="*/ 43496 h 44233"/>
              <a:gd name="connsiteX8" fmla="*/ 272398 w 16876714"/>
              <a:gd name="connsiteY8" fmla="*/ 40449 h 44233"/>
              <a:gd name="connsiteX9" fmla="*/ 315485 w 16876714"/>
              <a:gd name="connsiteY9" fmla="*/ 31750 h 44233"/>
              <a:gd name="connsiteX10" fmla="*/ 358573 w 16876714"/>
              <a:gd name="connsiteY10" fmla="*/ 40449 h 44233"/>
              <a:gd name="connsiteX11" fmla="*/ 363906 w 16876714"/>
              <a:gd name="connsiteY11" fmla="*/ 44045 h 44233"/>
              <a:gd name="connsiteX12" fmla="*/ 371744 w 16876714"/>
              <a:gd name="connsiteY12" fmla="*/ 32421 h 44233"/>
              <a:gd name="connsiteX13" fmla="*/ 450017 w 16876714"/>
              <a:gd name="connsiteY13" fmla="*/ 0 h 44233"/>
              <a:gd name="connsiteX14" fmla="*/ 528290 w 16876714"/>
              <a:gd name="connsiteY14" fmla="*/ 32421 h 44233"/>
              <a:gd name="connsiteX15" fmla="*/ 535757 w 16876714"/>
              <a:gd name="connsiteY15" fmla="*/ 43496 h 44233"/>
              <a:gd name="connsiteX16" fmla="*/ 540277 w 16876714"/>
              <a:gd name="connsiteY16" fmla="*/ 40449 h 44233"/>
              <a:gd name="connsiteX17" fmla="*/ 583365 w 16876714"/>
              <a:gd name="connsiteY17" fmla="*/ 31750 h 44233"/>
              <a:gd name="connsiteX18" fmla="*/ 626452 w 16876714"/>
              <a:gd name="connsiteY18" fmla="*/ 40449 h 44233"/>
              <a:gd name="connsiteX19" fmla="*/ 631786 w 16876714"/>
              <a:gd name="connsiteY19" fmla="*/ 44045 h 44233"/>
              <a:gd name="connsiteX20" fmla="*/ 639623 w 16876714"/>
              <a:gd name="connsiteY20" fmla="*/ 32421 h 44233"/>
              <a:gd name="connsiteX21" fmla="*/ 717896 w 16876714"/>
              <a:gd name="connsiteY21" fmla="*/ 0 h 44233"/>
              <a:gd name="connsiteX22" fmla="*/ 796169 w 16876714"/>
              <a:gd name="connsiteY22" fmla="*/ 32421 h 44233"/>
              <a:gd name="connsiteX23" fmla="*/ 803637 w 16876714"/>
              <a:gd name="connsiteY23" fmla="*/ 43496 h 44233"/>
              <a:gd name="connsiteX24" fmla="*/ 808156 w 16876714"/>
              <a:gd name="connsiteY24" fmla="*/ 40449 h 44233"/>
              <a:gd name="connsiteX25" fmla="*/ 851244 w 16876714"/>
              <a:gd name="connsiteY25" fmla="*/ 31750 h 44233"/>
              <a:gd name="connsiteX26" fmla="*/ 894331 w 16876714"/>
              <a:gd name="connsiteY26" fmla="*/ 40449 h 44233"/>
              <a:gd name="connsiteX27" fmla="*/ 899664 w 16876714"/>
              <a:gd name="connsiteY27" fmla="*/ 44045 h 44233"/>
              <a:gd name="connsiteX28" fmla="*/ 907502 w 16876714"/>
              <a:gd name="connsiteY28" fmla="*/ 32421 h 44233"/>
              <a:gd name="connsiteX29" fmla="*/ 985775 w 16876714"/>
              <a:gd name="connsiteY29" fmla="*/ 0 h 44233"/>
              <a:gd name="connsiteX30" fmla="*/ 1064048 w 16876714"/>
              <a:gd name="connsiteY30" fmla="*/ 32421 h 44233"/>
              <a:gd name="connsiteX31" fmla="*/ 1071515 w 16876714"/>
              <a:gd name="connsiteY31" fmla="*/ 43496 h 44233"/>
              <a:gd name="connsiteX32" fmla="*/ 1076035 w 16876714"/>
              <a:gd name="connsiteY32" fmla="*/ 40449 h 44233"/>
              <a:gd name="connsiteX33" fmla="*/ 1119122 w 16876714"/>
              <a:gd name="connsiteY33" fmla="*/ 31750 h 44233"/>
              <a:gd name="connsiteX34" fmla="*/ 1162210 w 16876714"/>
              <a:gd name="connsiteY34" fmla="*/ 40449 h 44233"/>
              <a:gd name="connsiteX35" fmla="*/ 1167543 w 16876714"/>
              <a:gd name="connsiteY35" fmla="*/ 44045 h 44233"/>
              <a:gd name="connsiteX36" fmla="*/ 1175380 w 16876714"/>
              <a:gd name="connsiteY36" fmla="*/ 32421 h 44233"/>
              <a:gd name="connsiteX37" fmla="*/ 1253655 w 16876714"/>
              <a:gd name="connsiteY37" fmla="*/ 0 h 44233"/>
              <a:gd name="connsiteX38" fmla="*/ 1331927 w 16876714"/>
              <a:gd name="connsiteY38" fmla="*/ 32421 h 44233"/>
              <a:gd name="connsiteX39" fmla="*/ 1339394 w 16876714"/>
              <a:gd name="connsiteY39" fmla="*/ 43496 h 44233"/>
              <a:gd name="connsiteX40" fmla="*/ 1343914 w 16876714"/>
              <a:gd name="connsiteY40" fmla="*/ 40449 h 44233"/>
              <a:gd name="connsiteX41" fmla="*/ 1387001 w 16876714"/>
              <a:gd name="connsiteY41" fmla="*/ 31750 h 44233"/>
              <a:gd name="connsiteX42" fmla="*/ 1430088 w 16876714"/>
              <a:gd name="connsiteY42" fmla="*/ 40449 h 44233"/>
              <a:gd name="connsiteX43" fmla="*/ 1435422 w 16876714"/>
              <a:gd name="connsiteY43" fmla="*/ 44044 h 44233"/>
              <a:gd name="connsiteX44" fmla="*/ 1443258 w 16876714"/>
              <a:gd name="connsiteY44" fmla="*/ 32421 h 44233"/>
              <a:gd name="connsiteX45" fmla="*/ 1521532 w 16876714"/>
              <a:gd name="connsiteY45" fmla="*/ 0 h 44233"/>
              <a:gd name="connsiteX46" fmla="*/ 1599805 w 16876714"/>
              <a:gd name="connsiteY46" fmla="*/ 32421 h 44233"/>
              <a:gd name="connsiteX47" fmla="*/ 1607272 w 16876714"/>
              <a:gd name="connsiteY47" fmla="*/ 43496 h 44233"/>
              <a:gd name="connsiteX48" fmla="*/ 1611791 w 16876714"/>
              <a:gd name="connsiteY48" fmla="*/ 40449 h 44233"/>
              <a:gd name="connsiteX49" fmla="*/ 1654878 w 16876714"/>
              <a:gd name="connsiteY49" fmla="*/ 31750 h 44233"/>
              <a:gd name="connsiteX50" fmla="*/ 1697966 w 16876714"/>
              <a:gd name="connsiteY50" fmla="*/ 40449 h 44233"/>
              <a:gd name="connsiteX51" fmla="*/ 1703299 w 16876714"/>
              <a:gd name="connsiteY51" fmla="*/ 44044 h 44233"/>
              <a:gd name="connsiteX52" fmla="*/ 1711136 w 16876714"/>
              <a:gd name="connsiteY52" fmla="*/ 32421 h 44233"/>
              <a:gd name="connsiteX53" fmla="*/ 1789407 w 16876714"/>
              <a:gd name="connsiteY53" fmla="*/ 0 h 44233"/>
              <a:gd name="connsiteX54" fmla="*/ 1867682 w 16876714"/>
              <a:gd name="connsiteY54" fmla="*/ 32421 h 44233"/>
              <a:gd name="connsiteX55" fmla="*/ 1875149 w 16876714"/>
              <a:gd name="connsiteY55" fmla="*/ 43496 h 44233"/>
              <a:gd name="connsiteX56" fmla="*/ 1879668 w 16876714"/>
              <a:gd name="connsiteY56" fmla="*/ 40449 h 44233"/>
              <a:gd name="connsiteX57" fmla="*/ 1922757 w 16876714"/>
              <a:gd name="connsiteY57" fmla="*/ 31750 h 44233"/>
              <a:gd name="connsiteX58" fmla="*/ 1965843 w 16876714"/>
              <a:gd name="connsiteY58" fmla="*/ 40449 h 44233"/>
              <a:gd name="connsiteX59" fmla="*/ 1971178 w 16876714"/>
              <a:gd name="connsiteY59" fmla="*/ 44045 h 44233"/>
              <a:gd name="connsiteX60" fmla="*/ 1979014 w 16876714"/>
              <a:gd name="connsiteY60" fmla="*/ 32421 h 44233"/>
              <a:gd name="connsiteX61" fmla="*/ 2057287 w 16876714"/>
              <a:gd name="connsiteY61" fmla="*/ 0 h 44233"/>
              <a:gd name="connsiteX62" fmla="*/ 2135560 w 16876714"/>
              <a:gd name="connsiteY62" fmla="*/ 32421 h 44233"/>
              <a:gd name="connsiteX63" fmla="*/ 2143026 w 16876714"/>
              <a:gd name="connsiteY63" fmla="*/ 43496 h 44233"/>
              <a:gd name="connsiteX64" fmla="*/ 2147547 w 16876714"/>
              <a:gd name="connsiteY64" fmla="*/ 40449 h 44233"/>
              <a:gd name="connsiteX65" fmla="*/ 2190635 w 16876714"/>
              <a:gd name="connsiteY65" fmla="*/ 31750 h 44233"/>
              <a:gd name="connsiteX66" fmla="*/ 2233721 w 16876714"/>
              <a:gd name="connsiteY66" fmla="*/ 40449 h 44233"/>
              <a:gd name="connsiteX67" fmla="*/ 2239056 w 16876714"/>
              <a:gd name="connsiteY67" fmla="*/ 44045 h 44233"/>
              <a:gd name="connsiteX68" fmla="*/ 2246892 w 16876714"/>
              <a:gd name="connsiteY68" fmla="*/ 32421 h 44233"/>
              <a:gd name="connsiteX69" fmla="*/ 2325166 w 16876714"/>
              <a:gd name="connsiteY69" fmla="*/ 0 h 44233"/>
              <a:gd name="connsiteX70" fmla="*/ 2403439 w 16876714"/>
              <a:gd name="connsiteY70" fmla="*/ 32421 h 44233"/>
              <a:gd name="connsiteX71" fmla="*/ 2410905 w 16876714"/>
              <a:gd name="connsiteY71" fmla="*/ 43496 h 44233"/>
              <a:gd name="connsiteX72" fmla="*/ 2415425 w 16876714"/>
              <a:gd name="connsiteY72" fmla="*/ 40449 h 44233"/>
              <a:gd name="connsiteX73" fmla="*/ 2458511 w 16876714"/>
              <a:gd name="connsiteY73" fmla="*/ 31750 h 44233"/>
              <a:gd name="connsiteX74" fmla="*/ 2501600 w 16876714"/>
              <a:gd name="connsiteY74" fmla="*/ 40449 h 44233"/>
              <a:gd name="connsiteX75" fmla="*/ 2506933 w 16876714"/>
              <a:gd name="connsiteY75" fmla="*/ 44045 h 44233"/>
              <a:gd name="connsiteX76" fmla="*/ 2514770 w 16876714"/>
              <a:gd name="connsiteY76" fmla="*/ 32421 h 44233"/>
              <a:gd name="connsiteX77" fmla="*/ 2593043 w 16876714"/>
              <a:gd name="connsiteY77" fmla="*/ 0 h 44233"/>
              <a:gd name="connsiteX78" fmla="*/ 2671316 w 16876714"/>
              <a:gd name="connsiteY78" fmla="*/ 32421 h 44233"/>
              <a:gd name="connsiteX79" fmla="*/ 2678783 w 16876714"/>
              <a:gd name="connsiteY79" fmla="*/ 43496 h 44233"/>
              <a:gd name="connsiteX80" fmla="*/ 2683303 w 16876714"/>
              <a:gd name="connsiteY80" fmla="*/ 40449 h 44233"/>
              <a:gd name="connsiteX81" fmla="*/ 2726391 w 16876714"/>
              <a:gd name="connsiteY81" fmla="*/ 31750 h 44233"/>
              <a:gd name="connsiteX82" fmla="*/ 2769478 w 16876714"/>
              <a:gd name="connsiteY82" fmla="*/ 40449 h 44233"/>
              <a:gd name="connsiteX83" fmla="*/ 2774813 w 16876714"/>
              <a:gd name="connsiteY83" fmla="*/ 44045 h 44233"/>
              <a:gd name="connsiteX84" fmla="*/ 2782649 w 16876714"/>
              <a:gd name="connsiteY84" fmla="*/ 32421 h 44233"/>
              <a:gd name="connsiteX85" fmla="*/ 2860922 w 16876714"/>
              <a:gd name="connsiteY85" fmla="*/ 0 h 44233"/>
              <a:gd name="connsiteX86" fmla="*/ 2939195 w 16876714"/>
              <a:gd name="connsiteY86" fmla="*/ 32421 h 44233"/>
              <a:gd name="connsiteX87" fmla="*/ 2946661 w 16876714"/>
              <a:gd name="connsiteY87" fmla="*/ 43496 h 44233"/>
              <a:gd name="connsiteX88" fmla="*/ 2951182 w 16876714"/>
              <a:gd name="connsiteY88" fmla="*/ 40449 h 44233"/>
              <a:gd name="connsiteX89" fmla="*/ 2994269 w 16876714"/>
              <a:gd name="connsiteY89" fmla="*/ 31750 h 44233"/>
              <a:gd name="connsiteX90" fmla="*/ 3037356 w 16876714"/>
              <a:gd name="connsiteY90" fmla="*/ 40449 h 44233"/>
              <a:gd name="connsiteX91" fmla="*/ 3042690 w 16876714"/>
              <a:gd name="connsiteY91" fmla="*/ 44045 h 44233"/>
              <a:gd name="connsiteX92" fmla="*/ 3050527 w 16876714"/>
              <a:gd name="connsiteY92" fmla="*/ 32421 h 44233"/>
              <a:gd name="connsiteX93" fmla="*/ 3128800 w 16876714"/>
              <a:gd name="connsiteY93" fmla="*/ 0 h 44233"/>
              <a:gd name="connsiteX94" fmla="*/ 3207072 w 16876714"/>
              <a:gd name="connsiteY94" fmla="*/ 32421 h 44233"/>
              <a:gd name="connsiteX95" fmla="*/ 3214539 w 16876714"/>
              <a:gd name="connsiteY95" fmla="*/ 43496 h 44233"/>
              <a:gd name="connsiteX96" fmla="*/ 3219059 w 16876714"/>
              <a:gd name="connsiteY96" fmla="*/ 40449 h 44233"/>
              <a:gd name="connsiteX97" fmla="*/ 3262147 w 16876714"/>
              <a:gd name="connsiteY97" fmla="*/ 31750 h 44233"/>
              <a:gd name="connsiteX98" fmla="*/ 3305232 w 16876714"/>
              <a:gd name="connsiteY98" fmla="*/ 40449 h 44233"/>
              <a:gd name="connsiteX99" fmla="*/ 3310564 w 16876714"/>
              <a:gd name="connsiteY99" fmla="*/ 44044 h 44233"/>
              <a:gd name="connsiteX100" fmla="*/ 3318400 w 16876714"/>
              <a:gd name="connsiteY100" fmla="*/ 32421 h 44233"/>
              <a:gd name="connsiteX101" fmla="*/ 3396671 w 16876714"/>
              <a:gd name="connsiteY101" fmla="*/ 0 h 44233"/>
              <a:gd name="connsiteX102" fmla="*/ 3474945 w 16876714"/>
              <a:gd name="connsiteY102" fmla="*/ 32421 h 44233"/>
              <a:gd name="connsiteX103" fmla="*/ 3482412 w 16876714"/>
              <a:gd name="connsiteY103" fmla="*/ 43497 h 44233"/>
              <a:gd name="connsiteX104" fmla="*/ 3486935 w 16876714"/>
              <a:gd name="connsiteY104" fmla="*/ 40449 h 44233"/>
              <a:gd name="connsiteX105" fmla="*/ 3530021 w 16876714"/>
              <a:gd name="connsiteY105" fmla="*/ 31750 h 44233"/>
              <a:gd name="connsiteX106" fmla="*/ 3573110 w 16876714"/>
              <a:gd name="connsiteY106" fmla="*/ 40449 h 44233"/>
              <a:gd name="connsiteX107" fmla="*/ 3578441 w 16876714"/>
              <a:gd name="connsiteY107" fmla="*/ 44043 h 44233"/>
              <a:gd name="connsiteX108" fmla="*/ 3586277 w 16876714"/>
              <a:gd name="connsiteY108" fmla="*/ 32421 h 44233"/>
              <a:gd name="connsiteX109" fmla="*/ 3664549 w 16876714"/>
              <a:gd name="connsiteY109" fmla="*/ 0 h 44233"/>
              <a:gd name="connsiteX110" fmla="*/ 3742823 w 16876714"/>
              <a:gd name="connsiteY110" fmla="*/ 32421 h 44233"/>
              <a:gd name="connsiteX111" fmla="*/ 3750290 w 16876714"/>
              <a:gd name="connsiteY111" fmla="*/ 43497 h 44233"/>
              <a:gd name="connsiteX112" fmla="*/ 3754813 w 16876714"/>
              <a:gd name="connsiteY112" fmla="*/ 40449 h 44233"/>
              <a:gd name="connsiteX113" fmla="*/ 3797899 w 16876714"/>
              <a:gd name="connsiteY113" fmla="*/ 31750 h 44233"/>
              <a:gd name="connsiteX114" fmla="*/ 3840988 w 16876714"/>
              <a:gd name="connsiteY114" fmla="*/ 40449 h 44233"/>
              <a:gd name="connsiteX115" fmla="*/ 3846320 w 16876714"/>
              <a:gd name="connsiteY115" fmla="*/ 44044 h 44233"/>
              <a:gd name="connsiteX116" fmla="*/ 3854155 w 16876714"/>
              <a:gd name="connsiteY116" fmla="*/ 32421 h 44233"/>
              <a:gd name="connsiteX117" fmla="*/ 3932428 w 16876714"/>
              <a:gd name="connsiteY117" fmla="*/ 0 h 44233"/>
              <a:gd name="connsiteX118" fmla="*/ 4010702 w 16876714"/>
              <a:gd name="connsiteY118" fmla="*/ 32421 h 44233"/>
              <a:gd name="connsiteX119" fmla="*/ 4018169 w 16876714"/>
              <a:gd name="connsiteY119" fmla="*/ 43497 h 44233"/>
              <a:gd name="connsiteX120" fmla="*/ 4022691 w 16876714"/>
              <a:gd name="connsiteY120" fmla="*/ 40449 h 44233"/>
              <a:gd name="connsiteX121" fmla="*/ 4065778 w 16876714"/>
              <a:gd name="connsiteY121" fmla="*/ 31750 h 44233"/>
              <a:gd name="connsiteX122" fmla="*/ 4108867 w 16876714"/>
              <a:gd name="connsiteY122" fmla="*/ 40449 h 44233"/>
              <a:gd name="connsiteX123" fmla="*/ 4114198 w 16876714"/>
              <a:gd name="connsiteY123" fmla="*/ 44043 h 44233"/>
              <a:gd name="connsiteX124" fmla="*/ 4122033 w 16876714"/>
              <a:gd name="connsiteY124" fmla="*/ 32421 h 44233"/>
              <a:gd name="connsiteX125" fmla="*/ 4200306 w 16876714"/>
              <a:gd name="connsiteY125" fmla="*/ 0 h 44233"/>
              <a:gd name="connsiteX126" fmla="*/ 4278580 w 16876714"/>
              <a:gd name="connsiteY126" fmla="*/ 32421 h 44233"/>
              <a:gd name="connsiteX127" fmla="*/ 4286047 w 16876714"/>
              <a:gd name="connsiteY127" fmla="*/ 43497 h 44233"/>
              <a:gd name="connsiteX128" fmla="*/ 4290569 w 16876714"/>
              <a:gd name="connsiteY128" fmla="*/ 40449 h 44233"/>
              <a:gd name="connsiteX129" fmla="*/ 4333656 w 16876714"/>
              <a:gd name="connsiteY129" fmla="*/ 31750 h 44233"/>
              <a:gd name="connsiteX130" fmla="*/ 4376745 w 16876714"/>
              <a:gd name="connsiteY130" fmla="*/ 40449 h 44233"/>
              <a:gd name="connsiteX131" fmla="*/ 4382076 w 16876714"/>
              <a:gd name="connsiteY131" fmla="*/ 44043 h 44233"/>
              <a:gd name="connsiteX132" fmla="*/ 4389911 w 16876714"/>
              <a:gd name="connsiteY132" fmla="*/ 32421 h 44233"/>
              <a:gd name="connsiteX133" fmla="*/ 4468184 w 16876714"/>
              <a:gd name="connsiteY133" fmla="*/ 0 h 44233"/>
              <a:gd name="connsiteX134" fmla="*/ 4546458 w 16876714"/>
              <a:gd name="connsiteY134" fmla="*/ 32421 h 44233"/>
              <a:gd name="connsiteX135" fmla="*/ 4553925 w 16876714"/>
              <a:gd name="connsiteY135" fmla="*/ 43497 h 44233"/>
              <a:gd name="connsiteX136" fmla="*/ 4558447 w 16876714"/>
              <a:gd name="connsiteY136" fmla="*/ 40449 h 44233"/>
              <a:gd name="connsiteX137" fmla="*/ 4601534 w 16876714"/>
              <a:gd name="connsiteY137" fmla="*/ 31750 h 44233"/>
              <a:gd name="connsiteX138" fmla="*/ 4644623 w 16876714"/>
              <a:gd name="connsiteY138" fmla="*/ 40449 h 44233"/>
              <a:gd name="connsiteX139" fmla="*/ 4649955 w 16876714"/>
              <a:gd name="connsiteY139" fmla="*/ 44044 h 44233"/>
              <a:gd name="connsiteX140" fmla="*/ 4657790 w 16876714"/>
              <a:gd name="connsiteY140" fmla="*/ 32421 h 44233"/>
              <a:gd name="connsiteX141" fmla="*/ 4736064 w 16876714"/>
              <a:gd name="connsiteY141" fmla="*/ 0 h 44233"/>
              <a:gd name="connsiteX142" fmla="*/ 4814337 w 16876714"/>
              <a:gd name="connsiteY142" fmla="*/ 32421 h 44233"/>
              <a:gd name="connsiteX143" fmla="*/ 4821804 w 16876714"/>
              <a:gd name="connsiteY143" fmla="*/ 43497 h 44233"/>
              <a:gd name="connsiteX144" fmla="*/ 4826326 w 16876714"/>
              <a:gd name="connsiteY144" fmla="*/ 40449 h 44233"/>
              <a:gd name="connsiteX145" fmla="*/ 4869413 w 16876714"/>
              <a:gd name="connsiteY145" fmla="*/ 31750 h 44233"/>
              <a:gd name="connsiteX146" fmla="*/ 4912502 w 16876714"/>
              <a:gd name="connsiteY146" fmla="*/ 40449 h 44233"/>
              <a:gd name="connsiteX147" fmla="*/ 4917833 w 16876714"/>
              <a:gd name="connsiteY147" fmla="*/ 44043 h 44233"/>
              <a:gd name="connsiteX148" fmla="*/ 4925668 w 16876714"/>
              <a:gd name="connsiteY148" fmla="*/ 32421 h 44233"/>
              <a:gd name="connsiteX149" fmla="*/ 5003941 w 16876714"/>
              <a:gd name="connsiteY149" fmla="*/ 0 h 44233"/>
              <a:gd name="connsiteX150" fmla="*/ 5082215 w 16876714"/>
              <a:gd name="connsiteY150" fmla="*/ 32421 h 44233"/>
              <a:gd name="connsiteX151" fmla="*/ 5089682 w 16876714"/>
              <a:gd name="connsiteY151" fmla="*/ 43497 h 44233"/>
              <a:gd name="connsiteX152" fmla="*/ 5094204 w 16876714"/>
              <a:gd name="connsiteY152" fmla="*/ 40449 h 44233"/>
              <a:gd name="connsiteX153" fmla="*/ 5137291 w 16876714"/>
              <a:gd name="connsiteY153" fmla="*/ 31750 h 44233"/>
              <a:gd name="connsiteX154" fmla="*/ 5180380 w 16876714"/>
              <a:gd name="connsiteY154" fmla="*/ 40449 h 44233"/>
              <a:gd name="connsiteX155" fmla="*/ 5185711 w 16876714"/>
              <a:gd name="connsiteY155" fmla="*/ 44043 h 44233"/>
              <a:gd name="connsiteX156" fmla="*/ 5193546 w 16876714"/>
              <a:gd name="connsiteY156" fmla="*/ 32421 h 44233"/>
              <a:gd name="connsiteX157" fmla="*/ 5271819 w 16876714"/>
              <a:gd name="connsiteY157" fmla="*/ 0 h 44233"/>
              <a:gd name="connsiteX158" fmla="*/ 5350093 w 16876714"/>
              <a:gd name="connsiteY158" fmla="*/ 32421 h 44233"/>
              <a:gd name="connsiteX159" fmla="*/ 5357560 w 16876714"/>
              <a:gd name="connsiteY159" fmla="*/ 43497 h 44233"/>
              <a:gd name="connsiteX160" fmla="*/ 5362082 w 16876714"/>
              <a:gd name="connsiteY160" fmla="*/ 40449 h 44233"/>
              <a:gd name="connsiteX161" fmla="*/ 5405169 w 16876714"/>
              <a:gd name="connsiteY161" fmla="*/ 31750 h 44233"/>
              <a:gd name="connsiteX162" fmla="*/ 5448258 w 16876714"/>
              <a:gd name="connsiteY162" fmla="*/ 40449 h 44233"/>
              <a:gd name="connsiteX163" fmla="*/ 5453590 w 16876714"/>
              <a:gd name="connsiteY163" fmla="*/ 44044 h 44233"/>
              <a:gd name="connsiteX164" fmla="*/ 5461425 w 16876714"/>
              <a:gd name="connsiteY164" fmla="*/ 32421 h 44233"/>
              <a:gd name="connsiteX165" fmla="*/ 5539699 w 16876714"/>
              <a:gd name="connsiteY165" fmla="*/ 0 h 44233"/>
              <a:gd name="connsiteX166" fmla="*/ 5617972 w 16876714"/>
              <a:gd name="connsiteY166" fmla="*/ 32421 h 44233"/>
              <a:gd name="connsiteX167" fmla="*/ 5625439 w 16876714"/>
              <a:gd name="connsiteY167" fmla="*/ 43497 h 44233"/>
              <a:gd name="connsiteX168" fmla="*/ 5629961 w 16876714"/>
              <a:gd name="connsiteY168" fmla="*/ 40449 h 44233"/>
              <a:gd name="connsiteX169" fmla="*/ 5673048 w 16876714"/>
              <a:gd name="connsiteY169" fmla="*/ 31750 h 44233"/>
              <a:gd name="connsiteX170" fmla="*/ 5716137 w 16876714"/>
              <a:gd name="connsiteY170" fmla="*/ 40449 h 44233"/>
              <a:gd name="connsiteX171" fmla="*/ 5721468 w 16876714"/>
              <a:gd name="connsiteY171" fmla="*/ 44043 h 44233"/>
              <a:gd name="connsiteX172" fmla="*/ 5729303 w 16876714"/>
              <a:gd name="connsiteY172" fmla="*/ 32421 h 44233"/>
              <a:gd name="connsiteX173" fmla="*/ 5807577 w 16876714"/>
              <a:gd name="connsiteY173" fmla="*/ 0 h 44233"/>
              <a:gd name="connsiteX174" fmla="*/ 5885850 w 16876714"/>
              <a:gd name="connsiteY174" fmla="*/ 32421 h 44233"/>
              <a:gd name="connsiteX175" fmla="*/ 5893317 w 16876714"/>
              <a:gd name="connsiteY175" fmla="*/ 43497 h 44233"/>
              <a:gd name="connsiteX176" fmla="*/ 5897839 w 16876714"/>
              <a:gd name="connsiteY176" fmla="*/ 40449 h 44233"/>
              <a:gd name="connsiteX177" fmla="*/ 5940926 w 16876714"/>
              <a:gd name="connsiteY177" fmla="*/ 31750 h 44233"/>
              <a:gd name="connsiteX178" fmla="*/ 5984015 w 16876714"/>
              <a:gd name="connsiteY178" fmla="*/ 40449 h 44233"/>
              <a:gd name="connsiteX179" fmla="*/ 5989346 w 16876714"/>
              <a:gd name="connsiteY179" fmla="*/ 44043 h 44233"/>
              <a:gd name="connsiteX180" fmla="*/ 5997181 w 16876714"/>
              <a:gd name="connsiteY180" fmla="*/ 32421 h 44233"/>
              <a:gd name="connsiteX181" fmla="*/ 6075455 w 16876714"/>
              <a:gd name="connsiteY181" fmla="*/ 0 h 44233"/>
              <a:gd name="connsiteX182" fmla="*/ 6153728 w 16876714"/>
              <a:gd name="connsiteY182" fmla="*/ 32421 h 44233"/>
              <a:gd name="connsiteX183" fmla="*/ 6161195 w 16876714"/>
              <a:gd name="connsiteY183" fmla="*/ 43497 h 44233"/>
              <a:gd name="connsiteX184" fmla="*/ 6165717 w 16876714"/>
              <a:gd name="connsiteY184" fmla="*/ 40449 h 44233"/>
              <a:gd name="connsiteX185" fmla="*/ 6208804 w 16876714"/>
              <a:gd name="connsiteY185" fmla="*/ 31750 h 44233"/>
              <a:gd name="connsiteX186" fmla="*/ 6251893 w 16876714"/>
              <a:gd name="connsiteY186" fmla="*/ 40449 h 44233"/>
              <a:gd name="connsiteX187" fmla="*/ 6257225 w 16876714"/>
              <a:gd name="connsiteY187" fmla="*/ 44044 h 44233"/>
              <a:gd name="connsiteX188" fmla="*/ 6265060 w 16876714"/>
              <a:gd name="connsiteY188" fmla="*/ 32421 h 44233"/>
              <a:gd name="connsiteX189" fmla="*/ 6343334 w 16876714"/>
              <a:gd name="connsiteY189" fmla="*/ 0 h 44233"/>
              <a:gd name="connsiteX190" fmla="*/ 6421607 w 16876714"/>
              <a:gd name="connsiteY190" fmla="*/ 32421 h 44233"/>
              <a:gd name="connsiteX191" fmla="*/ 6429074 w 16876714"/>
              <a:gd name="connsiteY191" fmla="*/ 43497 h 44233"/>
              <a:gd name="connsiteX192" fmla="*/ 6433596 w 16876714"/>
              <a:gd name="connsiteY192" fmla="*/ 40449 h 44233"/>
              <a:gd name="connsiteX193" fmla="*/ 6476684 w 16876714"/>
              <a:gd name="connsiteY193" fmla="*/ 31750 h 44233"/>
              <a:gd name="connsiteX194" fmla="*/ 6519772 w 16876714"/>
              <a:gd name="connsiteY194" fmla="*/ 40449 h 44233"/>
              <a:gd name="connsiteX195" fmla="*/ 6525103 w 16876714"/>
              <a:gd name="connsiteY195" fmla="*/ 44043 h 44233"/>
              <a:gd name="connsiteX196" fmla="*/ 6532938 w 16876714"/>
              <a:gd name="connsiteY196" fmla="*/ 32421 h 44233"/>
              <a:gd name="connsiteX197" fmla="*/ 6611212 w 16876714"/>
              <a:gd name="connsiteY197" fmla="*/ 0 h 44233"/>
              <a:gd name="connsiteX198" fmla="*/ 6689485 w 16876714"/>
              <a:gd name="connsiteY198" fmla="*/ 32421 h 44233"/>
              <a:gd name="connsiteX199" fmla="*/ 6696952 w 16876714"/>
              <a:gd name="connsiteY199" fmla="*/ 43497 h 44233"/>
              <a:gd name="connsiteX200" fmla="*/ 6701474 w 16876714"/>
              <a:gd name="connsiteY200" fmla="*/ 40449 h 44233"/>
              <a:gd name="connsiteX201" fmla="*/ 6744561 w 16876714"/>
              <a:gd name="connsiteY201" fmla="*/ 31750 h 44233"/>
              <a:gd name="connsiteX202" fmla="*/ 6787650 w 16876714"/>
              <a:gd name="connsiteY202" fmla="*/ 40449 h 44233"/>
              <a:gd name="connsiteX203" fmla="*/ 6792981 w 16876714"/>
              <a:gd name="connsiteY203" fmla="*/ 44043 h 44233"/>
              <a:gd name="connsiteX204" fmla="*/ 6800816 w 16876714"/>
              <a:gd name="connsiteY204" fmla="*/ 32421 h 44233"/>
              <a:gd name="connsiteX205" fmla="*/ 6879090 w 16876714"/>
              <a:gd name="connsiteY205" fmla="*/ 0 h 44233"/>
              <a:gd name="connsiteX206" fmla="*/ 6957363 w 16876714"/>
              <a:gd name="connsiteY206" fmla="*/ 32421 h 44233"/>
              <a:gd name="connsiteX207" fmla="*/ 6964830 w 16876714"/>
              <a:gd name="connsiteY207" fmla="*/ 43497 h 44233"/>
              <a:gd name="connsiteX208" fmla="*/ 6969352 w 16876714"/>
              <a:gd name="connsiteY208" fmla="*/ 40449 h 44233"/>
              <a:gd name="connsiteX209" fmla="*/ 7012439 w 16876714"/>
              <a:gd name="connsiteY209" fmla="*/ 31750 h 44233"/>
              <a:gd name="connsiteX210" fmla="*/ 7055528 w 16876714"/>
              <a:gd name="connsiteY210" fmla="*/ 40449 h 44233"/>
              <a:gd name="connsiteX211" fmla="*/ 7060859 w 16876714"/>
              <a:gd name="connsiteY211" fmla="*/ 44044 h 44233"/>
              <a:gd name="connsiteX212" fmla="*/ 7068695 w 16876714"/>
              <a:gd name="connsiteY212" fmla="*/ 32421 h 44233"/>
              <a:gd name="connsiteX213" fmla="*/ 7146969 w 16876714"/>
              <a:gd name="connsiteY213" fmla="*/ 0 h 44233"/>
              <a:gd name="connsiteX214" fmla="*/ 7225241 w 16876714"/>
              <a:gd name="connsiteY214" fmla="*/ 32421 h 44233"/>
              <a:gd name="connsiteX215" fmla="*/ 7232710 w 16876714"/>
              <a:gd name="connsiteY215" fmla="*/ 43497 h 44233"/>
              <a:gd name="connsiteX216" fmla="*/ 7237231 w 16876714"/>
              <a:gd name="connsiteY216" fmla="*/ 40449 h 44233"/>
              <a:gd name="connsiteX217" fmla="*/ 7280319 w 16876714"/>
              <a:gd name="connsiteY217" fmla="*/ 31750 h 44233"/>
              <a:gd name="connsiteX218" fmla="*/ 7323407 w 16876714"/>
              <a:gd name="connsiteY218" fmla="*/ 40449 h 44233"/>
              <a:gd name="connsiteX219" fmla="*/ 7328737 w 16876714"/>
              <a:gd name="connsiteY219" fmla="*/ 44043 h 44233"/>
              <a:gd name="connsiteX220" fmla="*/ 7336573 w 16876714"/>
              <a:gd name="connsiteY220" fmla="*/ 32421 h 44233"/>
              <a:gd name="connsiteX221" fmla="*/ 7414847 w 16876714"/>
              <a:gd name="connsiteY221" fmla="*/ 0 h 44233"/>
              <a:gd name="connsiteX222" fmla="*/ 7493119 w 16876714"/>
              <a:gd name="connsiteY222" fmla="*/ 32421 h 44233"/>
              <a:gd name="connsiteX223" fmla="*/ 7500587 w 16876714"/>
              <a:gd name="connsiteY223" fmla="*/ 43497 h 44233"/>
              <a:gd name="connsiteX224" fmla="*/ 7505109 w 16876714"/>
              <a:gd name="connsiteY224" fmla="*/ 40449 h 44233"/>
              <a:gd name="connsiteX225" fmla="*/ 7548196 w 16876714"/>
              <a:gd name="connsiteY225" fmla="*/ 31750 h 44233"/>
              <a:gd name="connsiteX226" fmla="*/ 7591283 w 16876714"/>
              <a:gd name="connsiteY226" fmla="*/ 40449 h 44233"/>
              <a:gd name="connsiteX227" fmla="*/ 7596615 w 16876714"/>
              <a:gd name="connsiteY227" fmla="*/ 44043 h 44233"/>
              <a:gd name="connsiteX228" fmla="*/ 7604451 w 16876714"/>
              <a:gd name="connsiteY228" fmla="*/ 32421 h 44233"/>
              <a:gd name="connsiteX229" fmla="*/ 7682724 w 16876714"/>
              <a:gd name="connsiteY229" fmla="*/ 0 h 44233"/>
              <a:gd name="connsiteX230" fmla="*/ 7760997 w 16876714"/>
              <a:gd name="connsiteY230" fmla="*/ 32421 h 44233"/>
              <a:gd name="connsiteX231" fmla="*/ 7768465 w 16876714"/>
              <a:gd name="connsiteY231" fmla="*/ 43497 h 44233"/>
              <a:gd name="connsiteX232" fmla="*/ 7772987 w 16876714"/>
              <a:gd name="connsiteY232" fmla="*/ 40449 h 44233"/>
              <a:gd name="connsiteX233" fmla="*/ 7816074 w 16876714"/>
              <a:gd name="connsiteY233" fmla="*/ 31750 h 44233"/>
              <a:gd name="connsiteX234" fmla="*/ 7859161 w 16876714"/>
              <a:gd name="connsiteY234" fmla="*/ 40449 h 44233"/>
              <a:gd name="connsiteX235" fmla="*/ 7864494 w 16876714"/>
              <a:gd name="connsiteY235" fmla="*/ 44044 h 44233"/>
              <a:gd name="connsiteX236" fmla="*/ 7872330 w 16876714"/>
              <a:gd name="connsiteY236" fmla="*/ 32421 h 44233"/>
              <a:gd name="connsiteX237" fmla="*/ 7950603 w 16876714"/>
              <a:gd name="connsiteY237" fmla="*/ 0 h 44233"/>
              <a:gd name="connsiteX238" fmla="*/ 8028876 w 16876714"/>
              <a:gd name="connsiteY238" fmla="*/ 32421 h 44233"/>
              <a:gd name="connsiteX239" fmla="*/ 8036344 w 16876714"/>
              <a:gd name="connsiteY239" fmla="*/ 43497 h 44233"/>
              <a:gd name="connsiteX240" fmla="*/ 8040866 w 16876714"/>
              <a:gd name="connsiteY240" fmla="*/ 40449 h 44233"/>
              <a:gd name="connsiteX241" fmla="*/ 8083953 w 16876714"/>
              <a:gd name="connsiteY241" fmla="*/ 31750 h 44233"/>
              <a:gd name="connsiteX242" fmla="*/ 8127040 w 16876714"/>
              <a:gd name="connsiteY242" fmla="*/ 40449 h 44233"/>
              <a:gd name="connsiteX243" fmla="*/ 8132366 w 16876714"/>
              <a:gd name="connsiteY243" fmla="*/ 44040 h 44233"/>
              <a:gd name="connsiteX244" fmla="*/ 8140200 w 16876714"/>
              <a:gd name="connsiteY244" fmla="*/ 32421 h 44233"/>
              <a:gd name="connsiteX245" fmla="*/ 8218473 w 16876714"/>
              <a:gd name="connsiteY245" fmla="*/ 0 h 44233"/>
              <a:gd name="connsiteX246" fmla="*/ 8296746 w 16876714"/>
              <a:gd name="connsiteY246" fmla="*/ 32421 h 44233"/>
              <a:gd name="connsiteX247" fmla="*/ 8304214 w 16876714"/>
              <a:gd name="connsiteY247" fmla="*/ 43497 h 44233"/>
              <a:gd name="connsiteX248" fmla="*/ 8308736 w 16876714"/>
              <a:gd name="connsiteY248" fmla="*/ 40449 h 44233"/>
              <a:gd name="connsiteX249" fmla="*/ 8351823 w 16876714"/>
              <a:gd name="connsiteY249" fmla="*/ 31750 h 44233"/>
              <a:gd name="connsiteX250" fmla="*/ 8394911 w 16876714"/>
              <a:gd name="connsiteY250" fmla="*/ 40449 h 44233"/>
              <a:gd name="connsiteX251" fmla="*/ 8400523 w 16876714"/>
              <a:gd name="connsiteY251" fmla="*/ 44233 h 44233"/>
              <a:gd name="connsiteX252" fmla="*/ 8408487 w 16876714"/>
              <a:gd name="connsiteY252" fmla="*/ 32422 h 44233"/>
              <a:gd name="connsiteX253" fmla="*/ 8486760 w 16876714"/>
              <a:gd name="connsiteY253" fmla="*/ 0 h 44233"/>
              <a:gd name="connsiteX254" fmla="*/ 8565033 w 16876714"/>
              <a:gd name="connsiteY254" fmla="*/ 32421 h 44233"/>
              <a:gd name="connsiteX255" fmla="*/ 8572500 w 16876714"/>
              <a:gd name="connsiteY255" fmla="*/ 43496 h 44233"/>
              <a:gd name="connsiteX256" fmla="*/ 8577020 w 16876714"/>
              <a:gd name="connsiteY256" fmla="*/ 40449 h 44233"/>
              <a:gd name="connsiteX257" fmla="*/ 8620107 w 16876714"/>
              <a:gd name="connsiteY257" fmla="*/ 31750 h 44233"/>
              <a:gd name="connsiteX258" fmla="*/ 8663194 w 16876714"/>
              <a:gd name="connsiteY258" fmla="*/ 40449 h 44233"/>
              <a:gd name="connsiteX259" fmla="*/ 8668528 w 16876714"/>
              <a:gd name="connsiteY259" fmla="*/ 44044 h 44233"/>
              <a:gd name="connsiteX260" fmla="*/ 8676365 w 16876714"/>
              <a:gd name="connsiteY260" fmla="*/ 32421 h 44233"/>
              <a:gd name="connsiteX261" fmla="*/ 8754638 w 16876714"/>
              <a:gd name="connsiteY261" fmla="*/ 0 h 44233"/>
              <a:gd name="connsiteX262" fmla="*/ 8832911 w 16876714"/>
              <a:gd name="connsiteY262" fmla="*/ 32421 h 44233"/>
              <a:gd name="connsiteX263" fmla="*/ 8840378 w 16876714"/>
              <a:gd name="connsiteY263" fmla="*/ 43496 h 44233"/>
              <a:gd name="connsiteX264" fmla="*/ 8844898 w 16876714"/>
              <a:gd name="connsiteY264" fmla="*/ 40449 h 44233"/>
              <a:gd name="connsiteX265" fmla="*/ 8887985 w 16876714"/>
              <a:gd name="connsiteY265" fmla="*/ 31750 h 44233"/>
              <a:gd name="connsiteX266" fmla="*/ 8931073 w 16876714"/>
              <a:gd name="connsiteY266" fmla="*/ 40449 h 44233"/>
              <a:gd name="connsiteX267" fmla="*/ 8936406 w 16876714"/>
              <a:gd name="connsiteY267" fmla="*/ 44045 h 44233"/>
              <a:gd name="connsiteX268" fmla="*/ 8944244 w 16876714"/>
              <a:gd name="connsiteY268" fmla="*/ 32421 h 44233"/>
              <a:gd name="connsiteX269" fmla="*/ 9022517 w 16876714"/>
              <a:gd name="connsiteY269" fmla="*/ 0 h 44233"/>
              <a:gd name="connsiteX270" fmla="*/ 9100790 w 16876714"/>
              <a:gd name="connsiteY270" fmla="*/ 32421 h 44233"/>
              <a:gd name="connsiteX271" fmla="*/ 9108257 w 16876714"/>
              <a:gd name="connsiteY271" fmla="*/ 43496 h 44233"/>
              <a:gd name="connsiteX272" fmla="*/ 9112777 w 16876714"/>
              <a:gd name="connsiteY272" fmla="*/ 40449 h 44233"/>
              <a:gd name="connsiteX273" fmla="*/ 9155865 w 16876714"/>
              <a:gd name="connsiteY273" fmla="*/ 31750 h 44233"/>
              <a:gd name="connsiteX274" fmla="*/ 9198952 w 16876714"/>
              <a:gd name="connsiteY274" fmla="*/ 40449 h 44233"/>
              <a:gd name="connsiteX275" fmla="*/ 9204286 w 16876714"/>
              <a:gd name="connsiteY275" fmla="*/ 44045 h 44233"/>
              <a:gd name="connsiteX276" fmla="*/ 9212123 w 16876714"/>
              <a:gd name="connsiteY276" fmla="*/ 32421 h 44233"/>
              <a:gd name="connsiteX277" fmla="*/ 9290396 w 16876714"/>
              <a:gd name="connsiteY277" fmla="*/ 0 h 44233"/>
              <a:gd name="connsiteX278" fmla="*/ 9368669 w 16876714"/>
              <a:gd name="connsiteY278" fmla="*/ 32421 h 44233"/>
              <a:gd name="connsiteX279" fmla="*/ 9376137 w 16876714"/>
              <a:gd name="connsiteY279" fmla="*/ 43496 h 44233"/>
              <a:gd name="connsiteX280" fmla="*/ 9380656 w 16876714"/>
              <a:gd name="connsiteY280" fmla="*/ 40449 h 44233"/>
              <a:gd name="connsiteX281" fmla="*/ 9423744 w 16876714"/>
              <a:gd name="connsiteY281" fmla="*/ 31750 h 44233"/>
              <a:gd name="connsiteX282" fmla="*/ 9466831 w 16876714"/>
              <a:gd name="connsiteY282" fmla="*/ 40449 h 44233"/>
              <a:gd name="connsiteX283" fmla="*/ 9472164 w 16876714"/>
              <a:gd name="connsiteY283" fmla="*/ 44045 h 44233"/>
              <a:gd name="connsiteX284" fmla="*/ 9480002 w 16876714"/>
              <a:gd name="connsiteY284" fmla="*/ 32421 h 44233"/>
              <a:gd name="connsiteX285" fmla="*/ 9558275 w 16876714"/>
              <a:gd name="connsiteY285" fmla="*/ 0 h 44233"/>
              <a:gd name="connsiteX286" fmla="*/ 9636548 w 16876714"/>
              <a:gd name="connsiteY286" fmla="*/ 32421 h 44233"/>
              <a:gd name="connsiteX287" fmla="*/ 9644015 w 16876714"/>
              <a:gd name="connsiteY287" fmla="*/ 43496 h 44233"/>
              <a:gd name="connsiteX288" fmla="*/ 9648535 w 16876714"/>
              <a:gd name="connsiteY288" fmla="*/ 40449 h 44233"/>
              <a:gd name="connsiteX289" fmla="*/ 9691622 w 16876714"/>
              <a:gd name="connsiteY289" fmla="*/ 31750 h 44233"/>
              <a:gd name="connsiteX290" fmla="*/ 9734710 w 16876714"/>
              <a:gd name="connsiteY290" fmla="*/ 40449 h 44233"/>
              <a:gd name="connsiteX291" fmla="*/ 9740043 w 16876714"/>
              <a:gd name="connsiteY291" fmla="*/ 44045 h 44233"/>
              <a:gd name="connsiteX292" fmla="*/ 9747880 w 16876714"/>
              <a:gd name="connsiteY292" fmla="*/ 32421 h 44233"/>
              <a:gd name="connsiteX293" fmla="*/ 9826155 w 16876714"/>
              <a:gd name="connsiteY293" fmla="*/ 0 h 44233"/>
              <a:gd name="connsiteX294" fmla="*/ 9904427 w 16876714"/>
              <a:gd name="connsiteY294" fmla="*/ 32421 h 44233"/>
              <a:gd name="connsiteX295" fmla="*/ 9911894 w 16876714"/>
              <a:gd name="connsiteY295" fmla="*/ 43496 h 44233"/>
              <a:gd name="connsiteX296" fmla="*/ 9916414 w 16876714"/>
              <a:gd name="connsiteY296" fmla="*/ 40449 h 44233"/>
              <a:gd name="connsiteX297" fmla="*/ 9959501 w 16876714"/>
              <a:gd name="connsiteY297" fmla="*/ 31750 h 44233"/>
              <a:gd name="connsiteX298" fmla="*/ 10002588 w 16876714"/>
              <a:gd name="connsiteY298" fmla="*/ 40449 h 44233"/>
              <a:gd name="connsiteX299" fmla="*/ 10007922 w 16876714"/>
              <a:gd name="connsiteY299" fmla="*/ 44044 h 44233"/>
              <a:gd name="connsiteX300" fmla="*/ 10015758 w 16876714"/>
              <a:gd name="connsiteY300" fmla="*/ 32421 h 44233"/>
              <a:gd name="connsiteX301" fmla="*/ 10094032 w 16876714"/>
              <a:gd name="connsiteY301" fmla="*/ 0 h 44233"/>
              <a:gd name="connsiteX302" fmla="*/ 10172305 w 16876714"/>
              <a:gd name="connsiteY302" fmla="*/ 32421 h 44233"/>
              <a:gd name="connsiteX303" fmla="*/ 10179772 w 16876714"/>
              <a:gd name="connsiteY303" fmla="*/ 43496 h 44233"/>
              <a:gd name="connsiteX304" fmla="*/ 10184291 w 16876714"/>
              <a:gd name="connsiteY304" fmla="*/ 40449 h 44233"/>
              <a:gd name="connsiteX305" fmla="*/ 10227378 w 16876714"/>
              <a:gd name="connsiteY305" fmla="*/ 31750 h 44233"/>
              <a:gd name="connsiteX306" fmla="*/ 10270466 w 16876714"/>
              <a:gd name="connsiteY306" fmla="*/ 40449 h 44233"/>
              <a:gd name="connsiteX307" fmla="*/ 10275799 w 16876714"/>
              <a:gd name="connsiteY307" fmla="*/ 44044 h 44233"/>
              <a:gd name="connsiteX308" fmla="*/ 10283636 w 16876714"/>
              <a:gd name="connsiteY308" fmla="*/ 32421 h 44233"/>
              <a:gd name="connsiteX309" fmla="*/ 10361907 w 16876714"/>
              <a:gd name="connsiteY309" fmla="*/ 0 h 44233"/>
              <a:gd name="connsiteX310" fmla="*/ 10440182 w 16876714"/>
              <a:gd name="connsiteY310" fmla="*/ 32421 h 44233"/>
              <a:gd name="connsiteX311" fmla="*/ 10447649 w 16876714"/>
              <a:gd name="connsiteY311" fmla="*/ 43496 h 44233"/>
              <a:gd name="connsiteX312" fmla="*/ 10452168 w 16876714"/>
              <a:gd name="connsiteY312" fmla="*/ 40449 h 44233"/>
              <a:gd name="connsiteX313" fmla="*/ 10495257 w 16876714"/>
              <a:gd name="connsiteY313" fmla="*/ 31750 h 44233"/>
              <a:gd name="connsiteX314" fmla="*/ 10538343 w 16876714"/>
              <a:gd name="connsiteY314" fmla="*/ 40449 h 44233"/>
              <a:gd name="connsiteX315" fmla="*/ 10543678 w 16876714"/>
              <a:gd name="connsiteY315" fmla="*/ 44045 h 44233"/>
              <a:gd name="connsiteX316" fmla="*/ 10551514 w 16876714"/>
              <a:gd name="connsiteY316" fmla="*/ 32421 h 44233"/>
              <a:gd name="connsiteX317" fmla="*/ 10629787 w 16876714"/>
              <a:gd name="connsiteY317" fmla="*/ 0 h 44233"/>
              <a:gd name="connsiteX318" fmla="*/ 10708060 w 16876714"/>
              <a:gd name="connsiteY318" fmla="*/ 32421 h 44233"/>
              <a:gd name="connsiteX319" fmla="*/ 10715526 w 16876714"/>
              <a:gd name="connsiteY319" fmla="*/ 43496 h 44233"/>
              <a:gd name="connsiteX320" fmla="*/ 10720047 w 16876714"/>
              <a:gd name="connsiteY320" fmla="*/ 40449 h 44233"/>
              <a:gd name="connsiteX321" fmla="*/ 10763135 w 16876714"/>
              <a:gd name="connsiteY321" fmla="*/ 31750 h 44233"/>
              <a:gd name="connsiteX322" fmla="*/ 10806221 w 16876714"/>
              <a:gd name="connsiteY322" fmla="*/ 40449 h 44233"/>
              <a:gd name="connsiteX323" fmla="*/ 10811556 w 16876714"/>
              <a:gd name="connsiteY323" fmla="*/ 44045 h 44233"/>
              <a:gd name="connsiteX324" fmla="*/ 10819392 w 16876714"/>
              <a:gd name="connsiteY324" fmla="*/ 32421 h 44233"/>
              <a:gd name="connsiteX325" fmla="*/ 10897666 w 16876714"/>
              <a:gd name="connsiteY325" fmla="*/ 0 h 44233"/>
              <a:gd name="connsiteX326" fmla="*/ 10975939 w 16876714"/>
              <a:gd name="connsiteY326" fmla="*/ 32421 h 44233"/>
              <a:gd name="connsiteX327" fmla="*/ 10983405 w 16876714"/>
              <a:gd name="connsiteY327" fmla="*/ 43496 h 44233"/>
              <a:gd name="connsiteX328" fmla="*/ 10987925 w 16876714"/>
              <a:gd name="connsiteY328" fmla="*/ 40449 h 44233"/>
              <a:gd name="connsiteX329" fmla="*/ 11031011 w 16876714"/>
              <a:gd name="connsiteY329" fmla="*/ 31750 h 44233"/>
              <a:gd name="connsiteX330" fmla="*/ 11074100 w 16876714"/>
              <a:gd name="connsiteY330" fmla="*/ 40449 h 44233"/>
              <a:gd name="connsiteX331" fmla="*/ 11079433 w 16876714"/>
              <a:gd name="connsiteY331" fmla="*/ 44045 h 44233"/>
              <a:gd name="connsiteX332" fmla="*/ 11087270 w 16876714"/>
              <a:gd name="connsiteY332" fmla="*/ 32421 h 44233"/>
              <a:gd name="connsiteX333" fmla="*/ 11165543 w 16876714"/>
              <a:gd name="connsiteY333" fmla="*/ 0 h 44233"/>
              <a:gd name="connsiteX334" fmla="*/ 11243816 w 16876714"/>
              <a:gd name="connsiteY334" fmla="*/ 32421 h 44233"/>
              <a:gd name="connsiteX335" fmla="*/ 11251283 w 16876714"/>
              <a:gd name="connsiteY335" fmla="*/ 43496 h 44233"/>
              <a:gd name="connsiteX336" fmla="*/ 11255803 w 16876714"/>
              <a:gd name="connsiteY336" fmla="*/ 40449 h 44233"/>
              <a:gd name="connsiteX337" fmla="*/ 11298891 w 16876714"/>
              <a:gd name="connsiteY337" fmla="*/ 31750 h 44233"/>
              <a:gd name="connsiteX338" fmla="*/ 11341978 w 16876714"/>
              <a:gd name="connsiteY338" fmla="*/ 40449 h 44233"/>
              <a:gd name="connsiteX339" fmla="*/ 11347313 w 16876714"/>
              <a:gd name="connsiteY339" fmla="*/ 44045 h 44233"/>
              <a:gd name="connsiteX340" fmla="*/ 11355149 w 16876714"/>
              <a:gd name="connsiteY340" fmla="*/ 32421 h 44233"/>
              <a:gd name="connsiteX341" fmla="*/ 11433422 w 16876714"/>
              <a:gd name="connsiteY341" fmla="*/ 0 h 44233"/>
              <a:gd name="connsiteX342" fmla="*/ 11511695 w 16876714"/>
              <a:gd name="connsiteY342" fmla="*/ 32421 h 44233"/>
              <a:gd name="connsiteX343" fmla="*/ 11519161 w 16876714"/>
              <a:gd name="connsiteY343" fmla="*/ 43496 h 44233"/>
              <a:gd name="connsiteX344" fmla="*/ 11523682 w 16876714"/>
              <a:gd name="connsiteY344" fmla="*/ 40449 h 44233"/>
              <a:gd name="connsiteX345" fmla="*/ 11566769 w 16876714"/>
              <a:gd name="connsiteY345" fmla="*/ 31750 h 44233"/>
              <a:gd name="connsiteX346" fmla="*/ 11609856 w 16876714"/>
              <a:gd name="connsiteY346" fmla="*/ 40449 h 44233"/>
              <a:gd name="connsiteX347" fmla="*/ 11615190 w 16876714"/>
              <a:gd name="connsiteY347" fmla="*/ 44045 h 44233"/>
              <a:gd name="connsiteX348" fmla="*/ 11623027 w 16876714"/>
              <a:gd name="connsiteY348" fmla="*/ 32421 h 44233"/>
              <a:gd name="connsiteX349" fmla="*/ 11701300 w 16876714"/>
              <a:gd name="connsiteY349" fmla="*/ 0 h 44233"/>
              <a:gd name="connsiteX350" fmla="*/ 11779572 w 16876714"/>
              <a:gd name="connsiteY350" fmla="*/ 32421 h 44233"/>
              <a:gd name="connsiteX351" fmla="*/ 11787039 w 16876714"/>
              <a:gd name="connsiteY351" fmla="*/ 43496 h 44233"/>
              <a:gd name="connsiteX352" fmla="*/ 11791559 w 16876714"/>
              <a:gd name="connsiteY352" fmla="*/ 40449 h 44233"/>
              <a:gd name="connsiteX353" fmla="*/ 11834647 w 16876714"/>
              <a:gd name="connsiteY353" fmla="*/ 31750 h 44233"/>
              <a:gd name="connsiteX354" fmla="*/ 11877731 w 16876714"/>
              <a:gd name="connsiteY354" fmla="*/ 40449 h 44233"/>
              <a:gd name="connsiteX355" fmla="*/ 11883063 w 16876714"/>
              <a:gd name="connsiteY355" fmla="*/ 44044 h 44233"/>
              <a:gd name="connsiteX356" fmla="*/ 11890900 w 16876714"/>
              <a:gd name="connsiteY356" fmla="*/ 32421 h 44233"/>
              <a:gd name="connsiteX357" fmla="*/ 11969171 w 16876714"/>
              <a:gd name="connsiteY357" fmla="*/ 0 h 44233"/>
              <a:gd name="connsiteX358" fmla="*/ 12047444 w 16876714"/>
              <a:gd name="connsiteY358" fmla="*/ 32421 h 44233"/>
              <a:gd name="connsiteX359" fmla="*/ 12054912 w 16876714"/>
              <a:gd name="connsiteY359" fmla="*/ 43497 h 44233"/>
              <a:gd name="connsiteX360" fmla="*/ 12059434 w 16876714"/>
              <a:gd name="connsiteY360" fmla="*/ 40449 h 44233"/>
              <a:gd name="connsiteX361" fmla="*/ 12102521 w 16876714"/>
              <a:gd name="connsiteY361" fmla="*/ 31750 h 44233"/>
              <a:gd name="connsiteX362" fmla="*/ 12145609 w 16876714"/>
              <a:gd name="connsiteY362" fmla="*/ 40449 h 44233"/>
              <a:gd name="connsiteX363" fmla="*/ 12150940 w 16876714"/>
              <a:gd name="connsiteY363" fmla="*/ 44043 h 44233"/>
              <a:gd name="connsiteX364" fmla="*/ 12158776 w 16876714"/>
              <a:gd name="connsiteY364" fmla="*/ 32421 h 44233"/>
              <a:gd name="connsiteX365" fmla="*/ 12237049 w 16876714"/>
              <a:gd name="connsiteY365" fmla="*/ 0 h 44233"/>
              <a:gd name="connsiteX366" fmla="*/ 12315322 w 16876714"/>
              <a:gd name="connsiteY366" fmla="*/ 32421 h 44233"/>
              <a:gd name="connsiteX367" fmla="*/ 12322790 w 16876714"/>
              <a:gd name="connsiteY367" fmla="*/ 43497 h 44233"/>
              <a:gd name="connsiteX368" fmla="*/ 12327312 w 16876714"/>
              <a:gd name="connsiteY368" fmla="*/ 40449 h 44233"/>
              <a:gd name="connsiteX369" fmla="*/ 12370399 w 16876714"/>
              <a:gd name="connsiteY369" fmla="*/ 31750 h 44233"/>
              <a:gd name="connsiteX370" fmla="*/ 12413487 w 16876714"/>
              <a:gd name="connsiteY370" fmla="*/ 40449 h 44233"/>
              <a:gd name="connsiteX371" fmla="*/ 12418819 w 16876714"/>
              <a:gd name="connsiteY371" fmla="*/ 44044 h 44233"/>
              <a:gd name="connsiteX372" fmla="*/ 12426655 w 16876714"/>
              <a:gd name="connsiteY372" fmla="*/ 32421 h 44233"/>
              <a:gd name="connsiteX373" fmla="*/ 12504928 w 16876714"/>
              <a:gd name="connsiteY373" fmla="*/ 0 h 44233"/>
              <a:gd name="connsiteX374" fmla="*/ 12583201 w 16876714"/>
              <a:gd name="connsiteY374" fmla="*/ 32421 h 44233"/>
              <a:gd name="connsiteX375" fmla="*/ 12590669 w 16876714"/>
              <a:gd name="connsiteY375" fmla="*/ 43497 h 44233"/>
              <a:gd name="connsiteX376" fmla="*/ 12595191 w 16876714"/>
              <a:gd name="connsiteY376" fmla="*/ 40449 h 44233"/>
              <a:gd name="connsiteX377" fmla="*/ 12638278 w 16876714"/>
              <a:gd name="connsiteY377" fmla="*/ 31750 h 44233"/>
              <a:gd name="connsiteX378" fmla="*/ 12681366 w 16876714"/>
              <a:gd name="connsiteY378" fmla="*/ 40449 h 44233"/>
              <a:gd name="connsiteX379" fmla="*/ 12686697 w 16876714"/>
              <a:gd name="connsiteY379" fmla="*/ 44043 h 44233"/>
              <a:gd name="connsiteX380" fmla="*/ 12694533 w 16876714"/>
              <a:gd name="connsiteY380" fmla="*/ 32421 h 44233"/>
              <a:gd name="connsiteX381" fmla="*/ 12772806 w 16876714"/>
              <a:gd name="connsiteY381" fmla="*/ 0 h 44233"/>
              <a:gd name="connsiteX382" fmla="*/ 12851079 w 16876714"/>
              <a:gd name="connsiteY382" fmla="*/ 32421 h 44233"/>
              <a:gd name="connsiteX383" fmla="*/ 12858547 w 16876714"/>
              <a:gd name="connsiteY383" fmla="*/ 43497 h 44233"/>
              <a:gd name="connsiteX384" fmla="*/ 12863069 w 16876714"/>
              <a:gd name="connsiteY384" fmla="*/ 40449 h 44233"/>
              <a:gd name="connsiteX385" fmla="*/ 12906156 w 16876714"/>
              <a:gd name="connsiteY385" fmla="*/ 31750 h 44233"/>
              <a:gd name="connsiteX386" fmla="*/ 12949244 w 16876714"/>
              <a:gd name="connsiteY386" fmla="*/ 40449 h 44233"/>
              <a:gd name="connsiteX387" fmla="*/ 12954575 w 16876714"/>
              <a:gd name="connsiteY387" fmla="*/ 44043 h 44233"/>
              <a:gd name="connsiteX388" fmla="*/ 12962411 w 16876714"/>
              <a:gd name="connsiteY388" fmla="*/ 32421 h 44233"/>
              <a:gd name="connsiteX389" fmla="*/ 13040684 w 16876714"/>
              <a:gd name="connsiteY389" fmla="*/ 0 h 44233"/>
              <a:gd name="connsiteX390" fmla="*/ 13118957 w 16876714"/>
              <a:gd name="connsiteY390" fmla="*/ 32421 h 44233"/>
              <a:gd name="connsiteX391" fmla="*/ 13126425 w 16876714"/>
              <a:gd name="connsiteY391" fmla="*/ 43497 h 44233"/>
              <a:gd name="connsiteX392" fmla="*/ 13130947 w 16876714"/>
              <a:gd name="connsiteY392" fmla="*/ 40449 h 44233"/>
              <a:gd name="connsiteX393" fmla="*/ 13174034 w 16876714"/>
              <a:gd name="connsiteY393" fmla="*/ 31750 h 44233"/>
              <a:gd name="connsiteX394" fmla="*/ 13217122 w 16876714"/>
              <a:gd name="connsiteY394" fmla="*/ 40449 h 44233"/>
              <a:gd name="connsiteX395" fmla="*/ 13222454 w 16876714"/>
              <a:gd name="connsiteY395" fmla="*/ 44044 h 44233"/>
              <a:gd name="connsiteX396" fmla="*/ 13230290 w 16876714"/>
              <a:gd name="connsiteY396" fmla="*/ 32421 h 44233"/>
              <a:gd name="connsiteX397" fmla="*/ 13308563 w 16876714"/>
              <a:gd name="connsiteY397" fmla="*/ 0 h 44233"/>
              <a:gd name="connsiteX398" fmla="*/ 13386836 w 16876714"/>
              <a:gd name="connsiteY398" fmla="*/ 32421 h 44233"/>
              <a:gd name="connsiteX399" fmla="*/ 13394304 w 16876714"/>
              <a:gd name="connsiteY399" fmla="*/ 43497 h 44233"/>
              <a:gd name="connsiteX400" fmla="*/ 13398826 w 16876714"/>
              <a:gd name="connsiteY400" fmla="*/ 40449 h 44233"/>
              <a:gd name="connsiteX401" fmla="*/ 13441913 w 16876714"/>
              <a:gd name="connsiteY401" fmla="*/ 31750 h 44233"/>
              <a:gd name="connsiteX402" fmla="*/ 13485001 w 16876714"/>
              <a:gd name="connsiteY402" fmla="*/ 40449 h 44233"/>
              <a:gd name="connsiteX403" fmla="*/ 13490332 w 16876714"/>
              <a:gd name="connsiteY403" fmla="*/ 44043 h 44233"/>
              <a:gd name="connsiteX404" fmla="*/ 13498168 w 16876714"/>
              <a:gd name="connsiteY404" fmla="*/ 32421 h 44233"/>
              <a:gd name="connsiteX405" fmla="*/ 13576441 w 16876714"/>
              <a:gd name="connsiteY405" fmla="*/ 0 h 44233"/>
              <a:gd name="connsiteX406" fmla="*/ 13654714 w 16876714"/>
              <a:gd name="connsiteY406" fmla="*/ 32421 h 44233"/>
              <a:gd name="connsiteX407" fmla="*/ 13662182 w 16876714"/>
              <a:gd name="connsiteY407" fmla="*/ 43497 h 44233"/>
              <a:gd name="connsiteX408" fmla="*/ 13666704 w 16876714"/>
              <a:gd name="connsiteY408" fmla="*/ 40449 h 44233"/>
              <a:gd name="connsiteX409" fmla="*/ 13709791 w 16876714"/>
              <a:gd name="connsiteY409" fmla="*/ 31750 h 44233"/>
              <a:gd name="connsiteX410" fmla="*/ 13752879 w 16876714"/>
              <a:gd name="connsiteY410" fmla="*/ 40449 h 44233"/>
              <a:gd name="connsiteX411" fmla="*/ 13758210 w 16876714"/>
              <a:gd name="connsiteY411" fmla="*/ 44043 h 44233"/>
              <a:gd name="connsiteX412" fmla="*/ 13766046 w 16876714"/>
              <a:gd name="connsiteY412" fmla="*/ 32421 h 44233"/>
              <a:gd name="connsiteX413" fmla="*/ 13844319 w 16876714"/>
              <a:gd name="connsiteY413" fmla="*/ 0 h 44233"/>
              <a:gd name="connsiteX414" fmla="*/ 13922592 w 16876714"/>
              <a:gd name="connsiteY414" fmla="*/ 32421 h 44233"/>
              <a:gd name="connsiteX415" fmla="*/ 13930060 w 16876714"/>
              <a:gd name="connsiteY415" fmla="*/ 43497 h 44233"/>
              <a:gd name="connsiteX416" fmla="*/ 13934582 w 16876714"/>
              <a:gd name="connsiteY416" fmla="*/ 40449 h 44233"/>
              <a:gd name="connsiteX417" fmla="*/ 13977669 w 16876714"/>
              <a:gd name="connsiteY417" fmla="*/ 31750 h 44233"/>
              <a:gd name="connsiteX418" fmla="*/ 14020757 w 16876714"/>
              <a:gd name="connsiteY418" fmla="*/ 40449 h 44233"/>
              <a:gd name="connsiteX419" fmla="*/ 14026089 w 16876714"/>
              <a:gd name="connsiteY419" fmla="*/ 44044 h 44233"/>
              <a:gd name="connsiteX420" fmla="*/ 14033925 w 16876714"/>
              <a:gd name="connsiteY420" fmla="*/ 32421 h 44233"/>
              <a:gd name="connsiteX421" fmla="*/ 14112198 w 16876714"/>
              <a:gd name="connsiteY421" fmla="*/ 0 h 44233"/>
              <a:gd name="connsiteX422" fmla="*/ 14190471 w 16876714"/>
              <a:gd name="connsiteY422" fmla="*/ 32421 h 44233"/>
              <a:gd name="connsiteX423" fmla="*/ 14197939 w 16876714"/>
              <a:gd name="connsiteY423" fmla="*/ 43497 h 44233"/>
              <a:gd name="connsiteX424" fmla="*/ 14202461 w 16876714"/>
              <a:gd name="connsiteY424" fmla="*/ 40449 h 44233"/>
              <a:gd name="connsiteX425" fmla="*/ 14245548 w 16876714"/>
              <a:gd name="connsiteY425" fmla="*/ 31750 h 44233"/>
              <a:gd name="connsiteX426" fmla="*/ 14288636 w 16876714"/>
              <a:gd name="connsiteY426" fmla="*/ 40449 h 44233"/>
              <a:gd name="connsiteX427" fmla="*/ 14293967 w 16876714"/>
              <a:gd name="connsiteY427" fmla="*/ 44043 h 44233"/>
              <a:gd name="connsiteX428" fmla="*/ 14301803 w 16876714"/>
              <a:gd name="connsiteY428" fmla="*/ 32421 h 44233"/>
              <a:gd name="connsiteX429" fmla="*/ 14380076 w 16876714"/>
              <a:gd name="connsiteY429" fmla="*/ 0 h 44233"/>
              <a:gd name="connsiteX430" fmla="*/ 14458349 w 16876714"/>
              <a:gd name="connsiteY430" fmla="*/ 32421 h 44233"/>
              <a:gd name="connsiteX431" fmla="*/ 14465817 w 16876714"/>
              <a:gd name="connsiteY431" fmla="*/ 43497 h 44233"/>
              <a:gd name="connsiteX432" fmla="*/ 14470339 w 16876714"/>
              <a:gd name="connsiteY432" fmla="*/ 40449 h 44233"/>
              <a:gd name="connsiteX433" fmla="*/ 14513426 w 16876714"/>
              <a:gd name="connsiteY433" fmla="*/ 31750 h 44233"/>
              <a:gd name="connsiteX434" fmla="*/ 14556514 w 16876714"/>
              <a:gd name="connsiteY434" fmla="*/ 40449 h 44233"/>
              <a:gd name="connsiteX435" fmla="*/ 14561845 w 16876714"/>
              <a:gd name="connsiteY435" fmla="*/ 44043 h 44233"/>
              <a:gd name="connsiteX436" fmla="*/ 14569681 w 16876714"/>
              <a:gd name="connsiteY436" fmla="*/ 32421 h 44233"/>
              <a:gd name="connsiteX437" fmla="*/ 14647954 w 16876714"/>
              <a:gd name="connsiteY437" fmla="*/ 0 h 44233"/>
              <a:gd name="connsiteX438" fmla="*/ 14726227 w 16876714"/>
              <a:gd name="connsiteY438" fmla="*/ 32421 h 44233"/>
              <a:gd name="connsiteX439" fmla="*/ 14733695 w 16876714"/>
              <a:gd name="connsiteY439" fmla="*/ 43497 h 44233"/>
              <a:gd name="connsiteX440" fmla="*/ 14738217 w 16876714"/>
              <a:gd name="connsiteY440" fmla="*/ 40449 h 44233"/>
              <a:gd name="connsiteX441" fmla="*/ 14781304 w 16876714"/>
              <a:gd name="connsiteY441" fmla="*/ 31750 h 44233"/>
              <a:gd name="connsiteX442" fmla="*/ 14824392 w 16876714"/>
              <a:gd name="connsiteY442" fmla="*/ 40449 h 44233"/>
              <a:gd name="connsiteX443" fmla="*/ 14829724 w 16876714"/>
              <a:gd name="connsiteY443" fmla="*/ 44044 h 44233"/>
              <a:gd name="connsiteX444" fmla="*/ 14837560 w 16876714"/>
              <a:gd name="connsiteY444" fmla="*/ 32421 h 44233"/>
              <a:gd name="connsiteX445" fmla="*/ 14915833 w 16876714"/>
              <a:gd name="connsiteY445" fmla="*/ 0 h 44233"/>
              <a:gd name="connsiteX446" fmla="*/ 14994106 w 16876714"/>
              <a:gd name="connsiteY446" fmla="*/ 32421 h 44233"/>
              <a:gd name="connsiteX447" fmla="*/ 15001574 w 16876714"/>
              <a:gd name="connsiteY447" fmla="*/ 43497 h 44233"/>
              <a:gd name="connsiteX448" fmla="*/ 15006096 w 16876714"/>
              <a:gd name="connsiteY448" fmla="*/ 40449 h 44233"/>
              <a:gd name="connsiteX449" fmla="*/ 15049183 w 16876714"/>
              <a:gd name="connsiteY449" fmla="*/ 31750 h 44233"/>
              <a:gd name="connsiteX450" fmla="*/ 15092271 w 16876714"/>
              <a:gd name="connsiteY450" fmla="*/ 40449 h 44233"/>
              <a:gd name="connsiteX451" fmla="*/ 15097602 w 16876714"/>
              <a:gd name="connsiteY451" fmla="*/ 44043 h 44233"/>
              <a:gd name="connsiteX452" fmla="*/ 15105438 w 16876714"/>
              <a:gd name="connsiteY452" fmla="*/ 32421 h 44233"/>
              <a:gd name="connsiteX453" fmla="*/ 15183711 w 16876714"/>
              <a:gd name="connsiteY453" fmla="*/ 0 h 44233"/>
              <a:gd name="connsiteX454" fmla="*/ 15261984 w 16876714"/>
              <a:gd name="connsiteY454" fmla="*/ 32421 h 44233"/>
              <a:gd name="connsiteX455" fmla="*/ 15269452 w 16876714"/>
              <a:gd name="connsiteY455" fmla="*/ 43497 h 44233"/>
              <a:gd name="connsiteX456" fmla="*/ 15273974 w 16876714"/>
              <a:gd name="connsiteY456" fmla="*/ 40449 h 44233"/>
              <a:gd name="connsiteX457" fmla="*/ 15317061 w 16876714"/>
              <a:gd name="connsiteY457" fmla="*/ 31750 h 44233"/>
              <a:gd name="connsiteX458" fmla="*/ 15360149 w 16876714"/>
              <a:gd name="connsiteY458" fmla="*/ 40449 h 44233"/>
              <a:gd name="connsiteX459" fmla="*/ 15365480 w 16876714"/>
              <a:gd name="connsiteY459" fmla="*/ 44043 h 44233"/>
              <a:gd name="connsiteX460" fmla="*/ 15373316 w 16876714"/>
              <a:gd name="connsiteY460" fmla="*/ 32421 h 44233"/>
              <a:gd name="connsiteX461" fmla="*/ 15451589 w 16876714"/>
              <a:gd name="connsiteY461" fmla="*/ 0 h 44233"/>
              <a:gd name="connsiteX462" fmla="*/ 15529862 w 16876714"/>
              <a:gd name="connsiteY462" fmla="*/ 32421 h 44233"/>
              <a:gd name="connsiteX463" fmla="*/ 15537330 w 16876714"/>
              <a:gd name="connsiteY463" fmla="*/ 43497 h 44233"/>
              <a:gd name="connsiteX464" fmla="*/ 15541852 w 16876714"/>
              <a:gd name="connsiteY464" fmla="*/ 40449 h 44233"/>
              <a:gd name="connsiteX465" fmla="*/ 15584939 w 16876714"/>
              <a:gd name="connsiteY465" fmla="*/ 31750 h 44233"/>
              <a:gd name="connsiteX466" fmla="*/ 15628027 w 16876714"/>
              <a:gd name="connsiteY466" fmla="*/ 40449 h 44233"/>
              <a:gd name="connsiteX467" fmla="*/ 15633359 w 16876714"/>
              <a:gd name="connsiteY467" fmla="*/ 44044 h 44233"/>
              <a:gd name="connsiteX468" fmla="*/ 15641195 w 16876714"/>
              <a:gd name="connsiteY468" fmla="*/ 32421 h 44233"/>
              <a:gd name="connsiteX469" fmla="*/ 15719468 w 16876714"/>
              <a:gd name="connsiteY469" fmla="*/ 0 h 44233"/>
              <a:gd name="connsiteX470" fmla="*/ 15797741 w 16876714"/>
              <a:gd name="connsiteY470" fmla="*/ 32421 h 44233"/>
              <a:gd name="connsiteX471" fmla="*/ 15805209 w 16876714"/>
              <a:gd name="connsiteY471" fmla="*/ 43497 h 44233"/>
              <a:gd name="connsiteX472" fmla="*/ 15809731 w 16876714"/>
              <a:gd name="connsiteY472" fmla="*/ 40449 h 44233"/>
              <a:gd name="connsiteX473" fmla="*/ 15852818 w 16876714"/>
              <a:gd name="connsiteY473" fmla="*/ 31750 h 44233"/>
              <a:gd name="connsiteX474" fmla="*/ 15895906 w 16876714"/>
              <a:gd name="connsiteY474" fmla="*/ 40449 h 44233"/>
              <a:gd name="connsiteX475" fmla="*/ 15901238 w 16876714"/>
              <a:gd name="connsiteY475" fmla="*/ 44043 h 44233"/>
              <a:gd name="connsiteX476" fmla="*/ 15909074 w 16876714"/>
              <a:gd name="connsiteY476" fmla="*/ 32421 h 44233"/>
              <a:gd name="connsiteX477" fmla="*/ 15987346 w 16876714"/>
              <a:gd name="connsiteY477" fmla="*/ 0 h 44233"/>
              <a:gd name="connsiteX478" fmla="*/ 16065618 w 16876714"/>
              <a:gd name="connsiteY478" fmla="*/ 32421 h 44233"/>
              <a:gd name="connsiteX479" fmla="*/ 16073086 w 16876714"/>
              <a:gd name="connsiteY479" fmla="*/ 43497 h 44233"/>
              <a:gd name="connsiteX480" fmla="*/ 16077610 w 16876714"/>
              <a:gd name="connsiteY480" fmla="*/ 40449 h 44233"/>
              <a:gd name="connsiteX481" fmla="*/ 16120698 w 16876714"/>
              <a:gd name="connsiteY481" fmla="*/ 31750 h 44233"/>
              <a:gd name="connsiteX482" fmla="*/ 16163782 w 16876714"/>
              <a:gd name="connsiteY482" fmla="*/ 40449 h 44233"/>
              <a:gd name="connsiteX483" fmla="*/ 16169114 w 16876714"/>
              <a:gd name="connsiteY483" fmla="*/ 44043 h 44233"/>
              <a:gd name="connsiteX484" fmla="*/ 16176950 w 16876714"/>
              <a:gd name="connsiteY484" fmla="*/ 32421 h 44233"/>
              <a:gd name="connsiteX485" fmla="*/ 16255226 w 16876714"/>
              <a:gd name="connsiteY485" fmla="*/ 0 h 44233"/>
              <a:gd name="connsiteX486" fmla="*/ 16333498 w 16876714"/>
              <a:gd name="connsiteY486" fmla="*/ 32421 h 44233"/>
              <a:gd name="connsiteX487" fmla="*/ 16340966 w 16876714"/>
              <a:gd name="connsiteY487" fmla="*/ 43497 h 44233"/>
              <a:gd name="connsiteX488" fmla="*/ 16345486 w 16876714"/>
              <a:gd name="connsiteY488" fmla="*/ 40449 h 44233"/>
              <a:gd name="connsiteX489" fmla="*/ 16388574 w 16876714"/>
              <a:gd name="connsiteY489" fmla="*/ 31750 h 44233"/>
              <a:gd name="connsiteX490" fmla="*/ 16431662 w 16876714"/>
              <a:gd name="connsiteY490" fmla="*/ 40449 h 44233"/>
              <a:gd name="connsiteX491" fmla="*/ 16436994 w 16876714"/>
              <a:gd name="connsiteY491" fmla="*/ 44044 h 44233"/>
              <a:gd name="connsiteX492" fmla="*/ 16444830 w 16876714"/>
              <a:gd name="connsiteY492" fmla="*/ 32421 h 44233"/>
              <a:gd name="connsiteX493" fmla="*/ 16523102 w 16876714"/>
              <a:gd name="connsiteY493" fmla="*/ 0 h 44233"/>
              <a:gd name="connsiteX494" fmla="*/ 16601378 w 16876714"/>
              <a:gd name="connsiteY494" fmla="*/ 32421 h 44233"/>
              <a:gd name="connsiteX495" fmla="*/ 16608846 w 16876714"/>
              <a:gd name="connsiteY495" fmla="*/ 43497 h 44233"/>
              <a:gd name="connsiteX496" fmla="*/ 16613366 w 16876714"/>
              <a:gd name="connsiteY496" fmla="*/ 40449 h 44233"/>
              <a:gd name="connsiteX497" fmla="*/ 16656454 w 16876714"/>
              <a:gd name="connsiteY497" fmla="*/ 31750 h 44233"/>
              <a:gd name="connsiteX498" fmla="*/ 16699542 w 16876714"/>
              <a:gd name="connsiteY498" fmla="*/ 40449 h 44233"/>
              <a:gd name="connsiteX499" fmla="*/ 16704866 w 16876714"/>
              <a:gd name="connsiteY499" fmla="*/ 44040 h 44233"/>
              <a:gd name="connsiteX500" fmla="*/ 16712702 w 16876714"/>
              <a:gd name="connsiteY500" fmla="*/ 32421 h 44233"/>
              <a:gd name="connsiteX501" fmla="*/ 16790974 w 16876714"/>
              <a:gd name="connsiteY501" fmla="*/ 0 h 44233"/>
              <a:gd name="connsiteX502" fmla="*/ 16869246 w 16876714"/>
              <a:gd name="connsiteY502" fmla="*/ 32421 h 44233"/>
              <a:gd name="connsiteX503" fmla="*/ 16876714 w 16876714"/>
              <a:gd name="connsiteY503" fmla="*/ 43497 h 44233"/>
              <a:gd name="connsiteX0" fmla="*/ 0 w 16876714"/>
              <a:gd name="connsiteY0" fmla="*/ 43496 h 44233"/>
              <a:gd name="connsiteX1" fmla="*/ 90694 w 16876714"/>
              <a:gd name="connsiteY1" fmla="*/ 40449 h 44233"/>
              <a:gd name="connsiteX2" fmla="*/ 96028 w 16876714"/>
              <a:gd name="connsiteY2" fmla="*/ 44044 h 44233"/>
              <a:gd name="connsiteX3" fmla="*/ 103865 w 16876714"/>
              <a:gd name="connsiteY3" fmla="*/ 32421 h 44233"/>
              <a:gd name="connsiteX4" fmla="*/ 182138 w 16876714"/>
              <a:gd name="connsiteY4" fmla="*/ 0 h 44233"/>
              <a:gd name="connsiteX5" fmla="*/ 260411 w 16876714"/>
              <a:gd name="connsiteY5" fmla="*/ 32421 h 44233"/>
              <a:gd name="connsiteX6" fmla="*/ 267878 w 16876714"/>
              <a:gd name="connsiteY6" fmla="*/ 43496 h 44233"/>
              <a:gd name="connsiteX7" fmla="*/ 272398 w 16876714"/>
              <a:gd name="connsiteY7" fmla="*/ 40449 h 44233"/>
              <a:gd name="connsiteX8" fmla="*/ 315485 w 16876714"/>
              <a:gd name="connsiteY8" fmla="*/ 31750 h 44233"/>
              <a:gd name="connsiteX9" fmla="*/ 358573 w 16876714"/>
              <a:gd name="connsiteY9" fmla="*/ 40449 h 44233"/>
              <a:gd name="connsiteX10" fmla="*/ 363906 w 16876714"/>
              <a:gd name="connsiteY10" fmla="*/ 44045 h 44233"/>
              <a:gd name="connsiteX11" fmla="*/ 371744 w 16876714"/>
              <a:gd name="connsiteY11" fmla="*/ 32421 h 44233"/>
              <a:gd name="connsiteX12" fmla="*/ 450017 w 16876714"/>
              <a:gd name="connsiteY12" fmla="*/ 0 h 44233"/>
              <a:gd name="connsiteX13" fmla="*/ 528290 w 16876714"/>
              <a:gd name="connsiteY13" fmla="*/ 32421 h 44233"/>
              <a:gd name="connsiteX14" fmla="*/ 535757 w 16876714"/>
              <a:gd name="connsiteY14" fmla="*/ 43496 h 44233"/>
              <a:gd name="connsiteX15" fmla="*/ 540277 w 16876714"/>
              <a:gd name="connsiteY15" fmla="*/ 40449 h 44233"/>
              <a:gd name="connsiteX16" fmla="*/ 583365 w 16876714"/>
              <a:gd name="connsiteY16" fmla="*/ 31750 h 44233"/>
              <a:gd name="connsiteX17" fmla="*/ 626452 w 16876714"/>
              <a:gd name="connsiteY17" fmla="*/ 40449 h 44233"/>
              <a:gd name="connsiteX18" fmla="*/ 631786 w 16876714"/>
              <a:gd name="connsiteY18" fmla="*/ 44045 h 44233"/>
              <a:gd name="connsiteX19" fmla="*/ 639623 w 16876714"/>
              <a:gd name="connsiteY19" fmla="*/ 32421 h 44233"/>
              <a:gd name="connsiteX20" fmla="*/ 717896 w 16876714"/>
              <a:gd name="connsiteY20" fmla="*/ 0 h 44233"/>
              <a:gd name="connsiteX21" fmla="*/ 796169 w 16876714"/>
              <a:gd name="connsiteY21" fmla="*/ 32421 h 44233"/>
              <a:gd name="connsiteX22" fmla="*/ 803637 w 16876714"/>
              <a:gd name="connsiteY22" fmla="*/ 43496 h 44233"/>
              <a:gd name="connsiteX23" fmla="*/ 808156 w 16876714"/>
              <a:gd name="connsiteY23" fmla="*/ 40449 h 44233"/>
              <a:gd name="connsiteX24" fmla="*/ 851244 w 16876714"/>
              <a:gd name="connsiteY24" fmla="*/ 31750 h 44233"/>
              <a:gd name="connsiteX25" fmla="*/ 894331 w 16876714"/>
              <a:gd name="connsiteY25" fmla="*/ 40449 h 44233"/>
              <a:gd name="connsiteX26" fmla="*/ 899664 w 16876714"/>
              <a:gd name="connsiteY26" fmla="*/ 44045 h 44233"/>
              <a:gd name="connsiteX27" fmla="*/ 907502 w 16876714"/>
              <a:gd name="connsiteY27" fmla="*/ 32421 h 44233"/>
              <a:gd name="connsiteX28" fmla="*/ 985775 w 16876714"/>
              <a:gd name="connsiteY28" fmla="*/ 0 h 44233"/>
              <a:gd name="connsiteX29" fmla="*/ 1064048 w 16876714"/>
              <a:gd name="connsiteY29" fmla="*/ 32421 h 44233"/>
              <a:gd name="connsiteX30" fmla="*/ 1071515 w 16876714"/>
              <a:gd name="connsiteY30" fmla="*/ 43496 h 44233"/>
              <a:gd name="connsiteX31" fmla="*/ 1076035 w 16876714"/>
              <a:gd name="connsiteY31" fmla="*/ 40449 h 44233"/>
              <a:gd name="connsiteX32" fmla="*/ 1119122 w 16876714"/>
              <a:gd name="connsiteY32" fmla="*/ 31750 h 44233"/>
              <a:gd name="connsiteX33" fmla="*/ 1162210 w 16876714"/>
              <a:gd name="connsiteY33" fmla="*/ 40449 h 44233"/>
              <a:gd name="connsiteX34" fmla="*/ 1167543 w 16876714"/>
              <a:gd name="connsiteY34" fmla="*/ 44045 h 44233"/>
              <a:gd name="connsiteX35" fmla="*/ 1175380 w 16876714"/>
              <a:gd name="connsiteY35" fmla="*/ 32421 h 44233"/>
              <a:gd name="connsiteX36" fmla="*/ 1253655 w 16876714"/>
              <a:gd name="connsiteY36" fmla="*/ 0 h 44233"/>
              <a:gd name="connsiteX37" fmla="*/ 1331927 w 16876714"/>
              <a:gd name="connsiteY37" fmla="*/ 32421 h 44233"/>
              <a:gd name="connsiteX38" fmla="*/ 1339394 w 16876714"/>
              <a:gd name="connsiteY38" fmla="*/ 43496 h 44233"/>
              <a:gd name="connsiteX39" fmla="*/ 1343914 w 16876714"/>
              <a:gd name="connsiteY39" fmla="*/ 40449 h 44233"/>
              <a:gd name="connsiteX40" fmla="*/ 1387001 w 16876714"/>
              <a:gd name="connsiteY40" fmla="*/ 31750 h 44233"/>
              <a:gd name="connsiteX41" fmla="*/ 1430088 w 16876714"/>
              <a:gd name="connsiteY41" fmla="*/ 40449 h 44233"/>
              <a:gd name="connsiteX42" fmla="*/ 1435422 w 16876714"/>
              <a:gd name="connsiteY42" fmla="*/ 44044 h 44233"/>
              <a:gd name="connsiteX43" fmla="*/ 1443258 w 16876714"/>
              <a:gd name="connsiteY43" fmla="*/ 32421 h 44233"/>
              <a:gd name="connsiteX44" fmla="*/ 1521532 w 16876714"/>
              <a:gd name="connsiteY44" fmla="*/ 0 h 44233"/>
              <a:gd name="connsiteX45" fmla="*/ 1599805 w 16876714"/>
              <a:gd name="connsiteY45" fmla="*/ 32421 h 44233"/>
              <a:gd name="connsiteX46" fmla="*/ 1607272 w 16876714"/>
              <a:gd name="connsiteY46" fmla="*/ 43496 h 44233"/>
              <a:gd name="connsiteX47" fmla="*/ 1611791 w 16876714"/>
              <a:gd name="connsiteY47" fmla="*/ 40449 h 44233"/>
              <a:gd name="connsiteX48" fmla="*/ 1654878 w 16876714"/>
              <a:gd name="connsiteY48" fmla="*/ 31750 h 44233"/>
              <a:gd name="connsiteX49" fmla="*/ 1697966 w 16876714"/>
              <a:gd name="connsiteY49" fmla="*/ 40449 h 44233"/>
              <a:gd name="connsiteX50" fmla="*/ 1703299 w 16876714"/>
              <a:gd name="connsiteY50" fmla="*/ 44044 h 44233"/>
              <a:gd name="connsiteX51" fmla="*/ 1711136 w 16876714"/>
              <a:gd name="connsiteY51" fmla="*/ 32421 h 44233"/>
              <a:gd name="connsiteX52" fmla="*/ 1789407 w 16876714"/>
              <a:gd name="connsiteY52" fmla="*/ 0 h 44233"/>
              <a:gd name="connsiteX53" fmla="*/ 1867682 w 16876714"/>
              <a:gd name="connsiteY53" fmla="*/ 32421 h 44233"/>
              <a:gd name="connsiteX54" fmla="*/ 1875149 w 16876714"/>
              <a:gd name="connsiteY54" fmla="*/ 43496 h 44233"/>
              <a:gd name="connsiteX55" fmla="*/ 1879668 w 16876714"/>
              <a:gd name="connsiteY55" fmla="*/ 40449 h 44233"/>
              <a:gd name="connsiteX56" fmla="*/ 1922757 w 16876714"/>
              <a:gd name="connsiteY56" fmla="*/ 31750 h 44233"/>
              <a:gd name="connsiteX57" fmla="*/ 1965843 w 16876714"/>
              <a:gd name="connsiteY57" fmla="*/ 40449 h 44233"/>
              <a:gd name="connsiteX58" fmla="*/ 1971178 w 16876714"/>
              <a:gd name="connsiteY58" fmla="*/ 44045 h 44233"/>
              <a:gd name="connsiteX59" fmla="*/ 1979014 w 16876714"/>
              <a:gd name="connsiteY59" fmla="*/ 32421 h 44233"/>
              <a:gd name="connsiteX60" fmla="*/ 2057287 w 16876714"/>
              <a:gd name="connsiteY60" fmla="*/ 0 h 44233"/>
              <a:gd name="connsiteX61" fmla="*/ 2135560 w 16876714"/>
              <a:gd name="connsiteY61" fmla="*/ 32421 h 44233"/>
              <a:gd name="connsiteX62" fmla="*/ 2143026 w 16876714"/>
              <a:gd name="connsiteY62" fmla="*/ 43496 h 44233"/>
              <a:gd name="connsiteX63" fmla="*/ 2147547 w 16876714"/>
              <a:gd name="connsiteY63" fmla="*/ 40449 h 44233"/>
              <a:gd name="connsiteX64" fmla="*/ 2190635 w 16876714"/>
              <a:gd name="connsiteY64" fmla="*/ 31750 h 44233"/>
              <a:gd name="connsiteX65" fmla="*/ 2233721 w 16876714"/>
              <a:gd name="connsiteY65" fmla="*/ 40449 h 44233"/>
              <a:gd name="connsiteX66" fmla="*/ 2239056 w 16876714"/>
              <a:gd name="connsiteY66" fmla="*/ 44045 h 44233"/>
              <a:gd name="connsiteX67" fmla="*/ 2246892 w 16876714"/>
              <a:gd name="connsiteY67" fmla="*/ 32421 h 44233"/>
              <a:gd name="connsiteX68" fmla="*/ 2325166 w 16876714"/>
              <a:gd name="connsiteY68" fmla="*/ 0 h 44233"/>
              <a:gd name="connsiteX69" fmla="*/ 2403439 w 16876714"/>
              <a:gd name="connsiteY69" fmla="*/ 32421 h 44233"/>
              <a:gd name="connsiteX70" fmla="*/ 2410905 w 16876714"/>
              <a:gd name="connsiteY70" fmla="*/ 43496 h 44233"/>
              <a:gd name="connsiteX71" fmla="*/ 2415425 w 16876714"/>
              <a:gd name="connsiteY71" fmla="*/ 40449 h 44233"/>
              <a:gd name="connsiteX72" fmla="*/ 2458511 w 16876714"/>
              <a:gd name="connsiteY72" fmla="*/ 31750 h 44233"/>
              <a:gd name="connsiteX73" fmla="*/ 2501600 w 16876714"/>
              <a:gd name="connsiteY73" fmla="*/ 40449 h 44233"/>
              <a:gd name="connsiteX74" fmla="*/ 2506933 w 16876714"/>
              <a:gd name="connsiteY74" fmla="*/ 44045 h 44233"/>
              <a:gd name="connsiteX75" fmla="*/ 2514770 w 16876714"/>
              <a:gd name="connsiteY75" fmla="*/ 32421 h 44233"/>
              <a:gd name="connsiteX76" fmla="*/ 2593043 w 16876714"/>
              <a:gd name="connsiteY76" fmla="*/ 0 h 44233"/>
              <a:gd name="connsiteX77" fmla="*/ 2671316 w 16876714"/>
              <a:gd name="connsiteY77" fmla="*/ 32421 h 44233"/>
              <a:gd name="connsiteX78" fmla="*/ 2678783 w 16876714"/>
              <a:gd name="connsiteY78" fmla="*/ 43496 h 44233"/>
              <a:gd name="connsiteX79" fmla="*/ 2683303 w 16876714"/>
              <a:gd name="connsiteY79" fmla="*/ 40449 h 44233"/>
              <a:gd name="connsiteX80" fmla="*/ 2726391 w 16876714"/>
              <a:gd name="connsiteY80" fmla="*/ 31750 h 44233"/>
              <a:gd name="connsiteX81" fmla="*/ 2769478 w 16876714"/>
              <a:gd name="connsiteY81" fmla="*/ 40449 h 44233"/>
              <a:gd name="connsiteX82" fmla="*/ 2774813 w 16876714"/>
              <a:gd name="connsiteY82" fmla="*/ 44045 h 44233"/>
              <a:gd name="connsiteX83" fmla="*/ 2782649 w 16876714"/>
              <a:gd name="connsiteY83" fmla="*/ 32421 h 44233"/>
              <a:gd name="connsiteX84" fmla="*/ 2860922 w 16876714"/>
              <a:gd name="connsiteY84" fmla="*/ 0 h 44233"/>
              <a:gd name="connsiteX85" fmla="*/ 2939195 w 16876714"/>
              <a:gd name="connsiteY85" fmla="*/ 32421 h 44233"/>
              <a:gd name="connsiteX86" fmla="*/ 2946661 w 16876714"/>
              <a:gd name="connsiteY86" fmla="*/ 43496 h 44233"/>
              <a:gd name="connsiteX87" fmla="*/ 2951182 w 16876714"/>
              <a:gd name="connsiteY87" fmla="*/ 40449 h 44233"/>
              <a:gd name="connsiteX88" fmla="*/ 2994269 w 16876714"/>
              <a:gd name="connsiteY88" fmla="*/ 31750 h 44233"/>
              <a:gd name="connsiteX89" fmla="*/ 3037356 w 16876714"/>
              <a:gd name="connsiteY89" fmla="*/ 40449 h 44233"/>
              <a:gd name="connsiteX90" fmla="*/ 3042690 w 16876714"/>
              <a:gd name="connsiteY90" fmla="*/ 44045 h 44233"/>
              <a:gd name="connsiteX91" fmla="*/ 3050527 w 16876714"/>
              <a:gd name="connsiteY91" fmla="*/ 32421 h 44233"/>
              <a:gd name="connsiteX92" fmla="*/ 3128800 w 16876714"/>
              <a:gd name="connsiteY92" fmla="*/ 0 h 44233"/>
              <a:gd name="connsiteX93" fmla="*/ 3207072 w 16876714"/>
              <a:gd name="connsiteY93" fmla="*/ 32421 h 44233"/>
              <a:gd name="connsiteX94" fmla="*/ 3214539 w 16876714"/>
              <a:gd name="connsiteY94" fmla="*/ 43496 h 44233"/>
              <a:gd name="connsiteX95" fmla="*/ 3219059 w 16876714"/>
              <a:gd name="connsiteY95" fmla="*/ 40449 h 44233"/>
              <a:gd name="connsiteX96" fmla="*/ 3262147 w 16876714"/>
              <a:gd name="connsiteY96" fmla="*/ 31750 h 44233"/>
              <a:gd name="connsiteX97" fmla="*/ 3305232 w 16876714"/>
              <a:gd name="connsiteY97" fmla="*/ 40449 h 44233"/>
              <a:gd name="connsiteX98" fmla="*/ 3310564 w 16876714"/>
              <a:gd name="connsiteY98" fmla="*/ 44044 h 44233"/>
              <a:gd name="connsiteX99" fmla="*/ 3318400 w 16876714"/>
              <a:gd name="connsiteY99" fmla="*/ 32421 h 44233"/>
              <a:gd name="connsiteX100" fmla="*/ 3396671 w 16876714"/>
              <a:gd name="connsiteY100" fmla="*/ 0 h 44233"/>
              <a:gd name="connsiteX101" fmla="*/ 3474945 w 16876714"/>
              <a:gd name="connsiteY101" fmla="*/ 32421 h 44233"/>
              <a:gd name="connsiteX102" fmla="*/ 3482412 w 16876714"/>
              <a:gd name="connsiteY102" fmla="*/ 43497 h 44233"/>
              <a:gd name="connsiteX103" fmla="*/ 3486935 w 16876714"/>
              <a:gd name="connsiteY103" fmla="*/ 40449 h 44233"/>
              <a:gd name="connsiteX104" fmla="*/ 3530021 w 16876714"/>
              <a:gd name="connsiteY104" fmla="*/ 31750 h 44233"/>
              <a:gd name="connsiteX105" fmla="*/ 3573110 w 16876714"/>
              <a:gd name="connsiteY105" fmla="*/ 40449 h 44233"/>
              <a:gd name="connsiteX106" fmla="*/ 3578441 w 16876714"/>
              <a:gd name="connsiteY106" fmla="*/ 44043 h 44233"/>
              <a:gd name="connsiteX107" fmla="*/ 3586277 w 16876714"/>
              <a:gd name="connsiteY107" fmla="*/ 32421 h 44233"/>
              <a:gd name="connsiteX108" fmla="*/ 3664549 w 16876714"/>
              <a:gd name="connsiteY108" fmla="*/ 0 h 44233"/>
              <a:gd name="connsiteX109" fmla="*/ 3742823 w 16876714"/>
              <a:gd name="connsiteY109" fmla="*/ 32421 h 44233"/>
              <a:gd name="connsiteX110" fmla="*/ 3750290 w 16876714"/>
              <a:gd name="connsiteY110" fmla="*/ 43497 h 44233"/>
              <a:gd name="connsiteX111" fmla="*/ 3754813 w 16876714"/>
              <a:gd name="connsiteY111" fmla="*/ 40449 h 44233"/>
              <a:gd name="connsiteX112" fmla="*/ 3797899 w 16876714"/>
              <a:gd name="connsiteY112" fmla="*/ 31750 h 44233"/>
              <a:gd name="connsiteX113" fmla="*/ 3840988 w 16876714"/>
              <a:gd name="connsiteY113" fmla="*/ 40449 h 44233"/>
              <a:gd name="connsiteX114" fmla="*/ 3846320 w 16876714"/>
              <a:gd name="connsiteY114" fmla="*/ 44044 h 44233"/>
              <a:gd name="connsiteX115" fmla="*/ 3854155 w 16876714"/>
              <a:gd name="connsiteY115" fmla="*/ 32421 h 44233"/>
              <a:gd name="connsiteX116" fmla="*/ 3932428 w 16876714"/>
              <a:gd name="connsiteY116" fmla="*/ 0 h 44233"/>
              <a:gd name="connsiteX117" fmla="*/ 4010702 w 16876714"/>
              <a:gd name="connsiteY117" fmla="*/ 32421 h 44233"/>
              <a:gd name="connsiteX118" fmla="*/ 4018169 w 16876714"/>
              <a:gd name="connsiteY118" fmla="*/ 43497 h 44233"/>
              <a:gd name="connsiteX119" fmla="*/ 4022691 w 16876714"/>
              <a:gd name="connsiteY119" fmla="*/ 40449 h 44233"/>
              <a:gd name="connsiteX120" fmla="*/ 4065778 w 16876714"/>
              <a:gd name="connsiteY120" fmla="*/ 31750 h 44233"/>
              <a:gd name="connsiteX121" fmla="*/ 4108867 w 16876714"/>
              <a:gd name="connsiteY121" fmla="*/ 40449 h 44233"/>
              <a:gd name="connsiteX122" fmla="*/ 4114198 w 16876714"/>
              <a:gd name="connsiteY122" fmla="*/ 44043 h 44233"/>
              <a:gd name="connsiteX123" fmla="*/ 4122033 w 16876714"/>
              <a:gd name="connsiteY123" fmla="*/ 32421 h 44233"/>
              <a:gd name="connsiteX124" fmla="*/ 4200306 w 16876714"/>
              <a:gd name="connsiteY124" fmla="*/ 0 h 44233"/>
              <a:gd name="connsiteX125" fmla="*/ 4278580 w 16876714"/>
              <a:gd name="connsiteY125" fmla="*/ 32421 h 44233"/>
              <a:gd name="connsiteX126" fmla="*/ 4286047 w 16876714"/>
              <a:gd name="connsiteY126" fmla="*/ 43497 h 44233"/>
              <a:gd name="connsiteX127" fmla="*/ 4290569 w 16876714"/>
              <a:gd name="connsiteY127" fmla="*/ 40449 h 44233"/>
              <a:gd name="connsiteX128" fmla="*/ 4333656 w 16876714"/>
              <a:gd name="connsiteY128" fmla="*/ 31750 h 44233"/>
              <a:gd name="connsiteX129" fmla="*/ 4376745 w 16876714"/>
              <a:gd name="connsiteY129" fmla="*/ 40449 h 44233"/>
              <a:gd name="connsiteX130" fmla="*/ 4382076 w 16876714"/>
              <a:gd name="connsiteY130" fmla="*/ 44043 h 44233"/>
              <a:gd name="connsiteX131" fmla="*/ 4389911 w 16876714"/>
              <a:gd name="connsiteY131" fmla="*/ 32421 h 44233"/>
              <a:gd name="connsiteX132" fmla="*/ 4468184 w 16876714"/>
              <a:gd name="connsiteY132" fmla="*/ 0 h 44233"/>
              <a:gd name="connsiteX133" fmla="*/ 4546458 w 16876714"/>
              <a:gd name="connsiteY133" fmla="*/ 32421 h 44233"/>
              <a:gd name="connsiteX134" fmla="*/ 4553925 w 16876714"/>
              <a:gd name="connsiteY134" fmla="*/ 43497 h 44233"/>
              <a:gd name="connsiteX135" fmla="*/ 4558447 w 16876714"/>
              <a:gd name="connsiteY135" fmla="*/ 40449 h 44233"/>
              <a:gd name="connsiteX136" fmla="*/ 4601534 w 16876714"/>
              <a:gd name="connsiteY136" fmla="*/ 31750 h 44233"/>
              <a:gd name="connsiteX137" fmla="*/ 4644623 w 16876714"/>
              <a:gd name="connsiteY137" fmla="*/ 40449 h 44233"/>
              <a:gd name="connsiteX138" fmla="*/ 4649955 w 16876714"/>
              <a:gd name="connsiteY138" fmla="*/ 44044 h 44233"/>
              <a:gd name="connsiteX139" fmla="*/ 4657790 w 16876714"/>
              <a:gd name="connsiteY139" fmla="*/ 32421 h 44233"/>
              <a:gd name="connsiteX140" fmla="*/ 4736064 w 16876714"/>
              <a:gd name="connsiteY140" fmla="*/ 0 h 44233"/>
              <a:gd name="connsiteX141" fmla="*/ 4814337 w 16876714"/>
              <a:gd name="connsiteY141" fmla="*/ 32421 h 44233"/>
              <a:gd name="connsiteX142" fmla="*/ 4821804 w 16876714"/>
              <a:gd name="connsiteY142" fmla="*/ 43497 h 44233"/>
              <a:gd name="connsiteX143" fmla="*/ 4826326 w 16876714"/>
              <a:gd name="connsiteY143" fmla="*/ 40449 h 44233"/>
              <a:gd name="connsiteX144" fmla="*/ 4869413 w 16876714"/>
              <a:gd name="connsiteY144" fmla="*/ 31750 h 44233"/>
              <a:gd name="connsiteX145" fmla="*/ 4912502 w 16876714"/>
              <a:gd name="connsiteY145" fmla="*/ 40449 h 44233"/>
              <a:gd name="connsiteX146" fmla="*/ 4917833 w 16876714"/>
              <a:gd name="connsiteY146" fmla="*/ 44043 h 44233"/>
              <a:gd name="connsiteX147" fmla="*/ 4925668 w 16876714"/>
              <a:gd name="connsiteY147" fmla="*/ 32421 h 44233"/>
              <a:gd name="connsiteX148" fmla="*/ 5003941 w 16876714"/>
              <a:gd name="connsiteY148" fmla="*/ 0 h 44233"/>
              <a:gd name="connsiteX149" fmla="*/ 5082215 w 16876714"/>
              <a:gd name="connsiteY149" fmla="*/ 32421 h 44233"/>
              <a:gd name="connsiteX150" fmla="*/ 5089682 w 16876714"/>
              <a:gd name="connsiteY150" fmla="*/ 43497 h 44233"/>
              <a:gd name="connsiteX151" fmla="*/ 5094204 w 16876714"/>
              <a:gd name="connsiteY151" fmla="*/ 40449 h 44233"/>
              <a:gd name="connsiteX152" fmla="*/ 5137291 w 16876714"/>
              <a:gd name="connsiteY152" fmla="*/ 31750 h 44233"/>
              <a:gd name="connsiteX153" fmla="*/ 5180380 w 16876714"/>
              <a:gd name="connsiteY153" fmla="*/ 40449 h 44233"/>
              <a:gd name="connsiteX154" fmla="*/ 5185711 w 16876714"/>
              <a:gd name="connsiteY154" fmla="*/ 44043 h 44233"/>
              <a:gd name="connsiteX155" fmla="*/ 5193546 w 16876714"/>
              <a:gd name="connsiteY155" fmla="*/ 32421 h 44233"/>
              <a:gd name="connsiteX156" fmla="*/ 5271819 w 16876714"/>
              <a:gd name="connsiteY156" fmla="*/ 0 h 44233"/>
              <a:gd name="connsiteX157" fmla="*/ 5350093 w 16876714"/>
              <a:gd name="connsiteY157" fmla="*/ 32421 h 44233"/>
              <a:gd name="connsiteX158" fmla="*/ 5357560 w 16876714"/>
              <a:gd name="connsiteY158" fmla="*/ 43497 h 44233"/>
              <a:gd name="connsiteX159" fmla="*/ 5362082 w 16876714"/>
              <a:gd name="connsiteY159" fmla="*/ 40449 h 44233"/>
              <a:gd name="connsiteX160" fmla="*/ 5405169 w 16876714"/>
              <a:gd name="connsiteY160" fmla="*/ 31750 h 44233"/>
              <a:gd name="connsiteX161" fmla="*/ 5448258 w 16876714"/>
              <a:gd name="connsiteY161" fmla="*/ 40449 h 44233"/>
              <a:gd name="connsiteX162" fmla="*/ 5453590 w 16876714"/>
              <a:gd name="connsiteY162" fmla="*/ 44044 h 44233"/>
              <a:gd name="connsiteX163" fmla="*/ 5461425 w 16876714"/>
              <a:gd name="connsiteY163" fmla="*/ 32421 h 44233"/>
              <a:gd name="connsiteX164" fmla="*/ 5539699 w 16876714"/>
              <a:gd name="connsiteY164" fmla="*/ 0 h 44233"/>
              <a:gd name="connsiteX165" fmla="*/ 5617972 w 16876714"/>
              <a:gd name="connsiteY165" fmla="*/ 32421 h 44233"/>
              <a:gd name="connsiteX166" fmla="*/ 5625439 w 16876714"/>
              <a:gd name="connsiteY166" fmla="*/ 43497 h 44233"/>
              <a:gd name="connsiteX167" fmla="*/ 5629961 w 16876714"/>
              <a:gd name="connsiteY167" fmla="*/ 40449 h 44233"/>
              <a:gd name="connsiteX168" fmla="*/ 5673048 w 16876714"/>
              <a:gd name="connsiteY168" fmla="*/ 31750 h 44233"/>
              <a:gd name="connsiteX169" fmla="*/ 5716137 w 16876714"/>
              <a:gd name="connsiteY169" fmla="*/ 40449 h 44233"/>
              <a:gd name="connsiteX170" fmla="*/ 5721468 w 16876714"/>
              <a:gd name="connsiteY170" fmla="*/ 44043 h 44233"/>
              <a:gd name="connsiteX171" fmla="*/ 5729303 w 16876714"/>
              <a:gd name="connsiteY171" fmla="*/ 32421 h 44233"/>
              <a:gd name="connsiteX172" fmla="*/ 5807577 w 16876714"/>
              <a:gd name="connsiteY172" fmla="*/ 0 h 44233"/>
              <a:gd name="connsiteX173" fmla="*/ 5885850 w 16876714"/>
              <a:gd name="connsiteY173" fmla="*/ 32421 h 44233"/>
              <a:gd name="connsiteX174" fmla="*/ 5893317 w 16876714"/>
              <a:gd name="connsiteY174" fmla="*/ 43497 h 44233"/>
              <a:gd name="connsiteX175" fmla="*/ 5897839 w 16876714"/>
              <a:gd name="connsiteY175" fmla="*/ 40449 h 44233"/>
              <a:gd name="connsiteX176" fmla="*/ 5940926 w 16876714"/>
              <a:gd name="connsiteY176" fmla="*/ 31750 h 44233"/>
              <a:gd name="connsiteX177" fmla="*/ 5984015 w 16876714"/>
              <a:gd name="connsiteY177" fmla="*/ 40449 h 44233"/>
              <a:gd name="connsiteX178" fmla="*/ 5989346 w 16876714"/>
              <a:gd name="connsiteY178" fmla="*/ 44043 h 44233"/>
              <a:gd name="connsiteX179" fmla="*/ 5997181 w 16876714"/>
              <a:gd name="connsiteY179" fmla="*/ 32421 h 44233"/>
              <a:gd name="connsiteX180" fmla="*/ 6075455 w 16876714"/>
              <a:gd name="connsiteY180" fmla="*/ 0 h 44233"/>
              <a:gd name="connsiteX181" fmla="*/ 6153728 w 16876714"/>
              <a:gd name="connsiteY181" fmla="*/ 32421 h 44233"/>
              <a:gd name="connsiteX182" fmla="*/ 6161195 w 16876714"/>
              <a:gd name="connsiteY182" fmla="*/ 43497 h 44233"/>
              <a:gd name="connsiteX183" fmla="*/ 6165717 w 16876714"/>
              <a:gd name="connsiteY183" fmla="*/ 40449 h 44233"/>
              <a:gd name="connsiteX184" fmla="*/ 6208804 w 16876714"/>
              <a:gd name="connsiteY184" fmla="*/ 31750 h 44233"/>
              <a:gd name="connsiteX185" fmla="*/ 6251893 w 16876714"/>
              <a:gd name="connsiteY185" fmla="*/ 40449 h 44233"/>
              <a:gd name="connsiteX186" fmla="*/ 6257225 w 16876714"/>
              <a:gd name="connsiteY186" fmla="*/ 44044 h 44233"/>
              <a:gd name="connsiteX187" fmla="*/ 6265060 w 16876714"/>
              <a:gd name="connsiteY187" fmla="*/ 32421 h 44233"/>
              <a:gd name="connsiteX188" fmla="*/ 6343334 w 16876714"/>
              <a:gd name="connsiteY188" fmla="*/ 0 h 44233"/>
              <a:gd name="connsiteX189" fmla="*/ 6421607 w 16876714"/>
              <a:gd name="connsiteY189" fmla="*/ 32421 h 44233"/>
              <a:gd name="connsiteX190" fmla="*/ 6429074 w 16876714"/>
              <a:gd name="connsiteY190" fmla="*/ 43497 h 44233"/>
              <a:gd name="connsiteX191" fmla="*/ 6433596 w 16876714"/>
              <a:gd name="connsiteY191" fmla="*/ 40449 h 44233"/>
              <a:gd name="connsiteX192" fmla="*/ 6476684 w 16876714"/>
              <a:gd name="connsiteY192" fmla="*/ 31750 h 44233"/>
              <a:gd name="connsiteX193" fmla="*/ 6519772 w 16876714"/>
              <a:gd name="connsiteY193" fmla="*/ 40449 h 44233"/>
              <a:gd name="connsiteX194" fmla="*/ 6525103 w 16876714"/>
              <a:gd name="connsiteY194" fmla="*/ 44043 h 44233"/>
              <a:gd name="connsiteX195" fmla="*/ 6532938 w 16876714"/>
              <a:gd name="connsiteY195" fmla="*/ 32421 h 44233"/>
              <a:gd name="connsiteX196" fmla="*/ 6611212 w 16876714"/>
              <a:gd name="connsiteY196" fmla="*/ 0 h 44233"/>
              <a:gd name="connsiteX197" fmla="*/ 6689485 w 16876714"/>
              <a:gd name="connsiteY197" fmla="*/ 32421 h 44233"/>
              <a:gd name="connsiteX198" fmla="*/ 6696952 w 16876714"/>
              <a:gd name="connsiteY198" fmla="*/ 43497 h 44233"/>
              <a:gd name="connsiteX199" fmla="*/ 6701474 w 16876714"/>
              <a:gd name="connsiteY199" fmla="*/ 40449 h 44233"/>
              <a:gd name="connsiteX200" fmla="*/ 6744561 w 16876714"/>
              <a:gd name="connsiteY200" fmla="*/ 31750 h 44233"/>
              <a:gd name="connsiteX201" fmla="*/ 6787650 w 16876714"/>
              <a:gd name="connsiteY201" fmla="*/ 40449 h 44233"/>
              <a:gd name="connsiteX202" fmla="*/ 6792981 w 16876714"/>
              <a:gd name="connsiteY202" fmla="*/ 44043 h 44233"/>
              <a:gd name="connsiteX203" fmla="*/ 6800816 w 16876714"/>
              <a:gd name="connsiteY203" fmla="*/ 32421 h 44233"/>
              <a:gd name="connsiteX204" fmla="*/ 6879090 w 16876714"/>
              <a:gd name="connsiteY204" fmla="*/ 0 h 44233"/>
              <a:gd name="connsiteX205" fmla="*/ 6957363 w 16876714"/>
              <a:gd name="connsiteY205" fmla="*/ 32421 h 44233"/>
              <a:gd name="connsiteX206" fmla="*/ 6964830 w 16876714"/>
              <a:gd name="connsiteY206" fmla="*/ 43497 h 44233"/>
              <a:gd name="connsiteX207" fmla="*/ 6969352 w 16876714"/>
              <a:gd name="connsiteY207" fmla="*/ 40449 h 44233"/>
              <a:gd name="connsiteX208" fmla="*/ 7012439 w 16876714"/>
              <a:gd name="connsiteY208" fmla="*/ 31750 h 44233"/>
              <a:gd name="connsiteX209" fmla="*/ 7055528 w 16876714"/>
              <a:gd name="connsiteY209" fmla="*/ 40449 h 44233"/>
              <a:gd name="connsiteX210" fmla="*/ 7060859 w 16876714"/>
              <a:gd name="connsiteY210" fmla="*/ 44044 h 44233"/>
              <a:gd name="connsiteX211" fmla="*/ 7068695 w 16876714"/>
              <a:gd name="connsiteY211" fmla="*/ 32421 h 44233"/>
              <a:gd name="connsiteX212" fmla="*/ 7146969 w 16876714"/>
              <a:gd name="connsiteY212" fmla="*/ 0 h 44233"/>
              <a:gd name="connsiteX213" fmla="*/ 7225241 w 16876714"/>
              <a:gd name="connsiteY213" fmla="*/ 32421 h 44233"/>
              <a:gd name="connsiteX214" fmla="*/ 7232710 w 16876714"/>
              <a:gd name="connsiteY214" fmla="*/ 43497 h 44233"/>
              <a:gd name="connsiteX215" fmla="*/ 7237231 w 16876714"/>
              <a:gd name="connsiteY215" fmla="*/ 40449 h 44233"/>
              <a:gd name="connsiteX216" fmla="*/ 7280319 w 16876714"/>
              <a:gd name="connsiteY216" fmla="*/ 31750 h 44233"/>
              <a:gd name="connsiteX217" fmla="*/ 7323407 w 16876714"/>
              <a:gd name="connsiteY217" fmla="*/ 40449 h 44233"/>
              <a:gd name="connsiteX218" fmla="*/ 7328737 w 16876714"/>
              <a:gd name="connsiteY218" fmla="*/ 44043 h 44233"/>
              <a:gd name="connsiteX219" fmla="*/ 7336573 w 16876714"/>
              <a:gd name="connsiteY219" fmla="*/ 32421 h 44233"/>
              <a:gd name="connsiteX220" fmla="*/ 7414847 w 16876714"/>
              <a:gd name="connsiteY220" fmla="*/ 0 h 44233"/>
              <a:gd name="connsiteX221" fmla="*/ 7493119 w 16876714"/>
              <a:gd name="connsiteY221" fmla="*/ 32421 h 44233"/>
              <a:gd name="connsiteX222" fmla="*/ 7500587 w 16876714"/>
              <a:gd name="connsiteY222" fmla="*/ 43497 h 44233"/>
              <a:gd name="connsiteX223" fmla="*/ 7505109 w 16876714"/>
              <a:gd name="connsiteY223" fmla="*/ 40449 h 44233"/>
              <a:gd name="connsiteX224" fmla="*/ 7548196 w 16876714"/>
              <a:gd name="connsiteY224" fmla="*/ 31750 h 44233"/>
              <a:gd name="connsiteX225" fmla="*/ 7591283 w 16876714"/>
              <a:gd name="connsiteY225" fmla="*/ 40449 h 44233"/>
              <a:gd name="connsiteX226" fmla="*/ 7596615 w 16876714"/>
              <a:gd name="connsiteY226" fmla="*/ 44043 h 44233"/>
              <a:gd name="connsiteX227" fmla="*/ 7604451 w 16876714"/>
              <a:gd name="connsiteY227" fmla="*/ 32421 h 44233"/>
              <a:gd name="connsiteX228" fmla="*/ 7682724 w 16876714"/>
              <a:gd name="connsiteY228" fmla="*/ 0 h 44233"/>
              <a:gd name="connsiteX229" fmla="*/ 7760997 w 16876714"/>
              <a:gd name="connsiteY229" fmla="*/ 32421 h 44233"/>
              <a:gd name="connsiteX230" fmla="*/ 7768465 w 16876714"/>
              <a:gd name="connsiteY230" fmla="*/ 43497 h 44233"/>
              <a:gd name="connsiteX231" fmla="*/ 7772987 w 16876714"/>
              <a:gd name="connsiteY231" fmla="*/ 40449 h 44233"/>
              <a:gd name="connsiteX232" fmla="*/ 7816074 w 16876714"/>
              <a:gd name="connsiteY232" fmla="*/ 31750 h 44233"/>
              <a:gd name="connsiteX233" fmla="*/ 7859161 w 16876714"/>
              <a:gd name="connsiteY233" fmla="*/ 40449 h 44233"/>
              <a:gd name="connsiteX234" fmla="*/ 7864494 w 16876714"/>
              <a:gd name="connsiteY234" fmla="*/ 44044 h 44233"/>
              <a:gd name="connsiteX235" fmla="*/ 7872330 w 16876714"/>
              <a:gd name="connsiteY235" fmla="*/ 32421 h 44233"/>
              <a:gd name="connsiteX236" fmla="*/ 7950603 w 16876714"/>
              <a:gd name="connsiteY236" fmla="*/ 0 h 44233"/>
              <a:gd name="connsiteX237" fmla="*/ 8028876 w 16876714"/>
              <a:gd name="connsiteY237" fmla="*/ 32421 h 44233"/>
              <a:gd name="connsiteX238" fmla="*/ 8036344 w 16876714"/>
              <a:gd name="connsiteY238" fmla="*/ 43497 h 44233"/>
              <a:gd name="connsiteX239" fmla="*/ 8040866 w 16876714"/>
              <a:gd name="connsiteY239" fmla="*/ 40449 h 44233"/>
              <a:gd name="connsiteX240" fmla="*/ 8083953 w 16876714"/>
              <a:gd name="connsiteY240" fmla="*/ 31750 h 44233"/>
              <a:gd name="connsiteX241" fmla="*/ 8127040 w 16876714"/>
              <a:gd name="connsiteY241" fmla="*/ 40449 h 44233"/>
              <a:gd name="connsiteX242" fmla="*/ 8132366 w 16876714"/>
              <a:gd name="connsiteY242" fmla="*/ 44040 h 44233"/>
              <a:gd name="connsiteX243" fmla="*/ 8140200 w 16876714"/>
              <a:gd name="connsiteY243" fmla="*/ 32421 h 44233"/>
              <a:gd name="connsiteX244" fmla="*/ 8218473 w 16876714"/>
              <a:gd name="connsiteY244" fmla="*/ 0 h 44233"/>
              <a:gd name="connsiteX245" fmla="*/ 8296746 w 16876714"/>
              <a:gd name="connsiteY245" fmla="*/ 32421 h 44233"/>
              <a:gd name="connsiteX246" fmla="*/ 8304214 w 16876714"/>
              <a:gd name="connsiteY246" fmla="*/ 43497 h 44233"/>
              <a:gd name="connsiteX247" fmla="*/ 8308736 w 16876714"/>
              <a:gd name="connsiteY247" fmla="*/ 40449 h 44233"/>
              <a:gd name="connsiteX248" fmla="*/ 8351823 w 16876714"/>
              <a:gd name="connsiteY248" fmla="*/ 31750 h 44233"/>
              <a:gd name="connsiteX249" fmla="*/ 8394911 w 16876714"/>
              <a:gd name="connsiteY249" fmla="*/ 40449 h 44233"/>
              <a:gd name="connsiteX250" fmla="*/ 8400523 w 16876714"/>
              <a:gd name="connsiteY250" fmla="*/ 44233 h 44233"/>
              <a:gd name="connsiteX251" fmla="*/ 8408487 w 16876714"/>
              <a:gd name="connsiteY251" fmla="*/ 32422 h 44233"/>
              <a:gd name="connsiteX252" fmla="*/ 8486760 w 16876714"/>
              <a:gd name="connsiteY252" fmla="*/ 0 h 44233"/>
              <a:gd name="connsiteX253" fmla="*/ 8565033 w 16876714"/>
              <a:gd name="connsiteY253" fmla="*/ 32421 h 44233"/>
              <a:gd name="connsiteX254" fmla="*/ 8572500 w 16876714"/>
              <a:gd name="connsiteY254" fmla="*/ 43496 h 44233"/>
              <a:gd name="connsiteX255" fmla="*/ 8577020 w 16876714"/>
              <a:gd name="connsiteY255" fmla="*/ 40449 h 44233"/>
              <a:gd name="connsiteX256" fmla="*/ 8620107 w 16876714"/>
              <a:gd name="connsiteY256" fmla="*/ 31750 h 44233"/>
              <a:gd name="connsiteX257" fmla="*/ 8663194 w 16876714"/>
              <a:gd name="connsiteY257" fmla="*/ 40449 h 44233"/>
              <a:gd name="connsiteX258" fmla="*/ 8668528 w 16876714"/>
              <a:gd name="connsiteY258" fmla="*/ 44044 h 44233"/>
              <a:gd name="connsiteX259" fmla="*/ 8676365 w 16876714"/>
              <a:gd name="connsiteY259" fmla="*/ 32421 h 44233"/>
              <a:gd name="connsiteX260" fmla="*/ 8754638 w 16876714"/>
              <a:gd name="connsiteY260" fmla="*/ 0 h 44233"/>
              <a:gd name="connsiteX261" fmla="*/ 8832911 w 16876714"/>
              <a:gd name="connsiteY261" fmla="*/ 32421 h 44233"/>
              <a:gd name="connsiteX262" fmla="*/ 8840378 w 16876714"/>
              <a:gd name="connsiteY262" fmla="*/ 43496 h 44233"/>
              <a:gd name="connsiteX263" fmla="*/ 8844898 w 16876714"/>
              <a:gd name="connsiteY263" fmla="*/ 40449 h 44233"/>
              <a:gd name="connsiteX264" fmla="*/ 8887985 w 16876714"/>
              <a:gd name="connsiteY264" fmla="*/ 31750 h 44233"/>
              <a:gd name="connsiteX265" fmla="*/ 8931073 w 16876714"/>
              <a:gd name="connsiteY265" fmla="*/ 40449 h 44233"/>
              <a:gd name="connsiteX266" fmla="*/ 8936406 w 16876714"/>
              <a:gd name="connsiteY266" fmla="*/ 44045 h 44233"/>
              <a:gd name="connsiteX267" fmla="*/ 8944244 w 16876714"/>
              <a:gd name="connsiteY267" fmla="*/ 32421 h 44233"/>
              <a:gd name="connsiteX268" fmla="*/ 9022517 w 16876714"/>
              <a:gd name="connsiteY268" fmla="*/ 0 h 44233"/>
              <a:gd name="connsiteX269" fmla="*/ 9100790 w 16876714"/>
              <a:gd name="connsiteY269" fmla="*/ 32421 h 44233"/>
              <a:gd name="connsiteX270" fmla="*/ 9108257 w 16876714"/>
              <a:gd name="connsiteY270" fmla="*/ 43496 h 44233"/>
              <a:gd name="connsiteX271" fmla="*/ 9112777 w 16876714"/>
              <a:gd name="connsiteY271" fmla="*/ 40449 h 44233"/>
              <a:gd name="connsiteX272" fmla="*/ 9155865 w 16876714"/>
              <a:gd name="connsiteY272" fmla="*/ 31750 h 44233"/>
              <a:gd name="connsiteX273" fmla="*/ 9198952 w 16876714"/>
              <a:gd name="connsiteY273" fmla="*/ 40449 h 44233"/>
              <a:gd name="connsiteX274" fmla="*/ 9204286 w 16876714"/>
              <a:gd name="connsiteY274" fmla="*/ 44045 h 44233"/>
              <a:gd name="connsiteX275" fmla="*/ 9212123 w 16876714"/>
              <a:gd name="connsiteY275" fmla="*/ 32421 h 44233"/>
              <a:gd name="connsiteX276" fmla="*/ 9290396 w 16876714"/>
              <a:gd name="connsiteY276" fmla="*/ 0 h 44233"/>
              <a:gd name="connsiteX277" fmla="*/ 9368669 w 16876714"/>
              <a:gd name="connsiteY277" fmla="*/ 32421 h 44233"/>
              <a:gd name="connsiteX278" fmla="*/ 9376137 w 16876714"/>
              <a:gd name="connsiteY278" fmla="*/ 43496 h 44233"/>
              <a:gd name="connsiteX279" fmla="*/ 9380656 w 16876714"/>
              <a:gd name="connsiteY279" fmla="*/ 40449 h 44233"/>
              <a:gd name="connsiteX280" fmla="*/ 9423744 w 16876714"/>
              <a:gd name="connsiteY280" fmla="*/ 31750 h 44233"/>
              <a:gd name="connsiteX281" fmla="*/ 9466831 w 16876714"/>
              <a:gd name="connsiteY281" fmla="*/ 40449 h 44233"/>
              <a:gd name="connsiteX282" fmla="*/ 9472164 w 16876714"/>
              <a:gd name="connsiteY282" fmla="*/ 44045 h 44233"/>
              <a:gd name="connsiteX283" fmla="*/ 9480002 w 16876714"/>
              <a:gd name="connsiteY283" fmla="*/ 32421 h 44233"/>
              <a:gd name="connsiteX284" fmla="*/ 9558275 w 16876714"/>
              <a:gd name="connsiteY284" fmla="*/ 0 h 44233"/>
              <a:gd name="connsiteX285" fmla="*/ 9636548 w 16876714"/>
              <a:gd name="connsiteY285" fmla="*/ 32421 h 44233"/>
              <a:gd name="connsiteX286" fmla="*/ 9644015 w 16876714"/>
              <a:gd name="connsiteY286" fmla="*/ 43496 h 44233"/>
              <a:gd name="connsiteX287" fmla="*/ 9648535 w 16876714"/>
              <a:gd name="connsiteY287" fmla="*/ 40449 h 44233"/>
              <a:gd name="connsiteX288" fmla="*/ 9691622 w 16876714"/>
              <a:gd name="connsiteY288" fmla="*/ 31750 h 44233"/>
              <a:gd name="connsiteX289" fmla="*/ 9734710 w 16876714"/>
              <a:gd name="connsiteY289" fmla="*/ 40449 h 44233"/>
              <a:gd name="connsiteX290" fmla="*/ 9740043 w 16876714"/>
              <a:gd name="connsiteY290" fmla="*/ 44045 h 44233"/>
              <a:gd name="connsiteX291" fmla="*/ 9747880 w 16876714"/>
              <a:gd name="connsiteY291" fmla="*/ 32421 h 44233"/>
              <a:gd name="connsiteX292" fmla="*/ 9826155 w 16876714"/>
              <a:gd name="connsiteY292" fmla="*/ 0 h 44233"/>
              <a:gd name="connsiteX293" fmla="*/ 9904427 w 16876714"/>
              <a:gd name="connsiteY293" fmla="*/ 32421 h 44233"/>
              <a:gd name="connsiteX294" fmla="*/ 9911894 w 16876714"/>
              <a:gd name="connsiteY294" fmla="*/ 43496 h 44233"/>
              <a:gd name="connsiteX295" fmla="*/ 9916414 w 16876714"/>
              <a:gd name="connsiteY295" fmla="*/ 40449 h 44233"/>
              <a:gd name="connsiteX296" fmla="*/ 9959501 w 16876714"/>
              <a:gd name="connsiteY296" fmla="*/ 31750 h 44233"/>
              <a:gd name="connsiteX297" fmla="*/ 10002588 w 16876714"/>
              <a:gd name="connsiteY297" fmla="*/ 40449 h 44233"/>
              <a:gd name="connsiteX298" fmla="*/ 10007922 w 16876714"/>
              <a:gd name="connsiteY298" fmla="*/ 44044 h 44233"/>
              <a:gd name="connsiteX299" fmla="*/ 10015758 w 16876714"/>
              <a:gd name="connsiteY299" fmla="*/ 32421 h 44233"/>
              <a:gd name="connsiteX300" fmla="*/ 10094032 w 16876714"/>
              <a:gd name="connsiteY300" fmla="*/ 0 h 44233"/>
              <a:gd name="connsiteX301" fmla="*/ 10172305 w 16876714"/>
              <a:gd name="connsiteY301" fmla="*/ 32421 h 44233"/>
              <a:gd name="connsiteX302" fmla="*/ 10179772 w 16876714"/>
              <a:gd name="connsiteY302" fmla="*/ 43496 h 44233"/>
              <a:gd name="connsiteX303" fmla="*/ 10184291 w 16876714"/>
              <a:gd name="connsiteY303" fmla="*/ 40449 h 44233"/>
              <a:gd name="connsiteX304" fmla="*/ 10227378 w 16876714"/>
              <a:gd name="connsiteY304" fmla="*/ 31750 h 44233"/>
              <a:gd name="connsiteX305" fmla="*/ 10270466 w 16876714"/>
              <a:gd name="connsiteY305" fmla="*/ 40449 h 44233"/>
              <a:gd name="connsiteX306" fmla="*/ 10275799 w 16876714"/>
              <a:gd name="connsiteY306" fmla="*/ 44044 h 44233"/>
              <a:gd name="connsiteX307" fmla="*/ 10283636 w 16876714"/>
              <a:gd name="connsiteY307" fmla="*/ 32421 h 44233"/>
              <a:gd name="connsiteX308" fmla="*/ 10361907 w 16876714"/>
              <a:gd name="connsiteY308" fmla="*/ 0 h 44233"/>
              <a:gd name="connsiteX309" fmla="*/ 10440182 w 16876714"/>
              <a:gd name="connsiteY309" fmla="*/ 32421 h 44233"/>
              <a:gd name="connsiteX310" fmla="*/ 10447649 w 16876714"/>
              <a:gd name="connsiteY310" fmla="*/ 43496 h 44233"/>
              <a:gd name="connsiteX311" fmla="*/ 10452168 w 16876714"/>
              <a:gd name="connsiteY311" fmla="*/ 40449 h 44233"/>
              <a:gd name="connsiteX312" fmla="*/ 10495257 w 16876714"/>
              <a:gd name="connsiteY312" fmla="*/ 31750 h 44233"/>
              <a:gd name="connsiteX313" fmla="*/ 10538343 w 16876714"/>
              <a:gd name="connsiteY313" fmla="*/ 40449 h 44233"/>
              <a:gd name="connsiteX314" fmla="*/ 10543678 w 16876714"/>
              <a:gd name="connsiteY314" fmla="*/ 44045 h 44233"/>
              <a:gd name="connsiteX315" fmla="*/ 10551514 w 16876714"/>
              <a:gd name="connsiteY315" fmla="*/ 32421 h 44233"/>
              <a:gd name="connsiteX316" fmla="*/ 10629787 w 16876714"/>
              <a:gd name="connsiteY316" fmla="*/ 0 h 44233"/>
              <a:gd name="connsiteX317" fmla="*/ 10708060 w 16876714"/>
              <a:gd name="connsiteY317" fmla="*/ 32421 h 44233"/>
              <a:gd name="connsiteX318" fmla="*/ 10715526 w 16876714"/>
              <a:gd name="connsiteY318" fmla="*/ 43496 h 44233"/>
              <a:gd name="connsiteX319" fmla="*/ 10720047 w 16876714"/>
              <a:gd name="connsiteY319" fmla="*/ 40449 h 44233"/>
              <a:gd name="connsiteX320" fmla="*/ 10763135 w 16876714"/>
              <a:gd name="connsiteY320" fmla="*/ 31750 h 44233"/>
              <a:gd name="connsiteX321" fmla="*/ 10806221 w 16876714"/>
              <a:gd name="connsiteY321" fmla="*/ 40449 h 44233"/>
              <a:gd name="connsiteX322" fmla="*/ 10811556 w 16876714"/>
              <a:gd name="connsiteY322" fmla="*/ 44045 h 44233"/>
              <a:gd name="connsiteX323" fmla="*/ 10819392 w 16876714"/>
              <a:gd name="connsiteY323" fmla="*/ 32421 h 44233"/>
              <a:gd name="connsiteX324" fmla="*/ 10897666 w 16876714"/>
              <a:gd name="connsiteY324" fmla="*/ 0 h 44233"/>
              <a:gd name="connsiteX325" fmla="*/ 10975939 w 16876714"/>
              <a:gd name="connsiteY325" fmla="*/ 32421 h 44233"/>
              <a:gd name="connsiteX326" fmla="*/ 10983405 w 16876714"/>
              <a:gd name="connsiteY326" fmla="*/ 43496 h 44233"/>
              <a:gd name="connsiteX327" fmla="*/ 10987925 w 16876714"/>
              <a:gd name="connsiteY327" fmla="*/ 40449 h 44233"/>
              <a:gd name="connsiteX328" fmla="*/ 11031011 w 16876714"/>
              <a:gd name="connsiteY328" fmla="*/ 31750 h 44233"/>
              <a:gd name="connsiteX329" fmla="*/ 11074100 w 16876714"/>
              <a:gd name="connsiteY329" fmla="*/ 40449 h 44233"/>
              <a:gd name="connsiteX330" fmla="*/ 11079433 w 16876714"/>
              <a:gd name="connsiteY330" fmla="*/ 44045 h 44233"/>
              <a:gd name="connsiteX331" fmla="*/ 11087270 w 16876714"/>
              <a:gd name="connsiteY331" fmla="*/ 32421 h 44233"/>
              <a:gd name="connsiteX332" fmla="*/ 11165543 w 16876714"/>
              <a:gd name="connsiteY332" fmla="*/ 0 h 44233"/>
              <a:gd name="connsiteX333" fmla="*/ 11243816 w 16876714"/>
              <a:gd name="connsiteY333" fmla="*/ 32421 h 44233"/>
              <a:gd name="connsiteX334" fmla="*/ 11251283 w 16876714"/>
              <a:gd name="connsiteY334" fmla="*/ 43496 h 44233"/>
              <a:gd name="connsiteX335" fmla="*/ 11255803 w 16876714"/>
              <a:gd name="connsiteY335" fmla="*/ 40449 h 44233"/>
              <a:gd name="connsiteX336" fmla="*/ 11298891 w 16876714"/>
              <a:gd name="connsiteY336" fmla="*/ 31750 h 44233"/>
              <a:gd name="connsiteX337" fmla="*/ 11341978 w 16876714"/>
              <a:gd name="connsiteY337" fmla="*/ 40449 h 44233"/>
              <a:gd name="connsiteX338" fmla="*/ 11347313 w 16876714"/>
              <a:gd name="connsiteY338" fmla="*/ 44045 h 44233"/>
              <a:gd name="connsiteX339" fmla="*/ 11355149 w 16876714"/>
              <a:gd name="connsiteY339" fmla="*/ 32421 h 44233"/>
              <a:gd name="connsiteX340" fmla="*/ 11433422 w 16876714"/>
              <a:gd name="connsiteY340" fmla="*/ 0 h 44233"/>
              <a:gd name="connsiteX341" fmla="*/ 11511695 w 16876714"/>
              <a:gd name="connsiteY341" fmla="*/ 32421 h 44233"/>
              <a:gd name="connsiteX342" fmla="*/ 11519161 w 16876714"/>
              <a:gd name="connsiteY342" fmla="*/ 43496 h 44233"/>
              <a:gd name="connsiteX343" fmla="*/ 11523682 w 16876714"/>
              <a:gd name="connsiteY343" fmla="*/ 40449 h 44233"/>
              <a:gd name="connsiteX344" fmla="*/ 11566769 w 16876714"/>
              <a:gd name="connsiteY344" fmla="*/ 31750 h 44233"/>
              <a:gd name="connsiteX345" fmla="*/ 11609856 w 16876714"/>
              <a:gd name="connsiteY345" fmla="*/ 40449 h 44233"/>
              <a:gd name="connsiteX346" fmla="*/ 11615190 w 16876714"/>
              <a:gd name="connsiteY346" fmla="*/ 44045 h 44233"/>
              <a:gd name="connsiteX347" fmla="*/ 11623027 w 16876714"/>
              <a:gd name="connsiteY347" fmla="*/ 32421 h 44233"/>
              <a:gd name="connsiteX348" fmla="*/ 11701300 w 16876714"/>
              <a:gd name="connsiteY348" fmla="*/ 0 h 44233"/>
              <a:gd name="connsiteX349" fmla="*/ 11779572 w 16876714"/>
              <a:gd name="connsiteY349" fmla="*/ 32421 h 44233"/>
              <a:gd name="connsiteX350" fmla="*/ 11787039 w 16876714"/>
              <a:gd name="connsiteY350" fmla="*/ 43496 h 44233"/>
              <a:gd name="connsiteX351" fmla="*/ 11791559 w 16876714"/>
              <a:gd name="connsiteY351" fmla="*/ 40449 h 44233"/>
              <a:gd name="connsiteX352" fmla="*/ 11834647 w 16876714"/>
              <a:gd name="connsiteY352" fmla="*/ 31750 h 44233"/>
              <a:gd name="connsiteX353" fmla="*/ 11877731 w 16876714"/>
              <a:gd name="connsiteY353" fmla="*/ 40449 h 44233"/>
              <a:gd name="connsiteX354" fmla="*/ 11883063 w 16876714"/>
              <a:gd name="connsiteY354" fmla="*/ 44044 h 44233"/>
              <a:gd name="connsiteX355" fmla="*/ 11890900 w 16876714"/>
              <a:gd name="connsiteY355" fmla="*/ 32421 h 44233"/>
              <a:gd name="connsiteX356" fmla="*/ 11969171 w 16876714"/>
              <a:gd name="connsiteY356" fmla="*/ 0 h 44233"/>
              <a:gd name="connsiteX357" fmla="*/ 12047444 w 16876714"/>
              <a:gd name="connsiteY357" fmla="*/ 32421 h 44233"/>
              <a:gd name="connsiteX358" fmla="*/ 12054912 w 16876714"/>
              <a:gd name="connsiteY358" fmla="*/ 43497 h 44233"/>
              <a:gd name="connsiteX359" fmla="*/ 12059434 w 16876714"/>
              <a:gd name="connsiteY359" fmla="*/ 40449 h 44233"/>
              <a:gd name="connsiteX360" fmla="*/ 12102521 w 16876714"/>
              <a:gd name="connsiteY360" fmla="*/ 31750 h 44233"/>
              <a:gd name="connsiteX361" fmla="*/ 12145609 w 16876714"/>
              <a:gd name="connsiteY361" fmla="*/ 40449 h 44233"/>
              <a:gd name="connsiteX362" fmla="*/ 12150940 w 16876714"/>
              <a:gd name="connsiteY362" fmla="*/ 44043 h 44233"/>
              <a:gd name="connsiteX363" fmla="*/ 12158776 w 16876714"/>
              <a:gd name="connsiteY363" fmla="*/ 32421 h 44233"/>
              <a:gd name="connsiteX364" fmla="*/ 12237049 w 16876714"/>
              <a:gd name="connsiteY364" fmla="*/ 0 h 44233"/>
              <a:gd name="connsiteX365" fmla="*/ 12315322 w 16876714"/>
              <a:gd name="connsiteY365" fmla="*/ 32421 h 44233"/>
              <a:gd name="connsiteX366" fmla="*/ 12322790 w 16876714"/>
              <a:gd name="connsiteY366" fmla="*/ 43497 h 44233"/>
              <a:gd name="connsiteX367" fmla="*/ 12327312 w 16876714"/>
              <a:gd name="connsiteY367" fmla="*/ 40449 h 44233"/>
              <a:gd name="connsiteX368" fmla="*/ 12370399 w 16876714"/>
              <a:gd name="connsiteY368" fmla="*/ 31750 h 44233"/>
              <a:gd name="connsiteX369" fmla="*/ 12413487 w 16876714"/>
              <a:gd name="connsiteY369" fmla="*/ 40449 h 44233"/>
              <a:gd name="connsiteX370" fmla="*/ 12418819 w 16876714"/>
              <a:gd name="connsiteY370" fmla="*/ 44044 h 44233"/>
              <a:gd name="connsiteX371" fmla="*/ 12426655 w 16876714"/>
              <a:gd name="connsiteY371" fmla="*/ 32421 h 44233"/>
              <a:gd name="connsiteX372" fmla="*/ 12504928 w 16876714"/>
              <a:gd name="connsiteY372" fmla="*/ 0 h 44233"/>
              <a:gd name="connsiteX373" fmla="*/ 12583201 w 16876714"/>
              <a:gd name="connsiteY373" fmla="*/ 32421 h 44233"/>
              <a:gd name="connsiteX374" fmla="*/ 12590669 w 16876714"/>
              <a:gd name="connsiteY374" fmla="*/ 43497 h 44233"/>
              <a:gd name="connsiteX375" fmla="*/ 12595191 w 16876714"/>
              <a:gd name="connsiteY375" fmla="*/ 40449 h 44233"/>
              <a:gd name="connsiteX376" fmla="*/ 12638278 w 16876714"/>
              <a:gd name="connsiteY376" fmla="*/ 31750 h 44233"/>
              <a:gd name="connsiteX377" fmla="*/ 12681366 w 16876714"/>
              <a:gd name="connsiteY377" fmla="*/ 40449 h 44233"/>
              <a:gd name="connsiteX378" fmla="*/ 12686697 w 16876714"/>
              <a:gd name="connsiteY378" fmla="*/ 44043 h 44233"/>
              <a:gd name="connsiteX379" fmla="*/ 12694533 w 16876714"/>
              <a:gd name="connsiteY379" fmla="*/ 32421 h 44233"/>
              <a:gd name="connsiteX380" fmla="*/ 12772806 w 16876714"/>
              <a:gd name="connsiteY380" fmla="*/ 0 h 44233"/>
              <a:gd name="connsiteX381" fmla="*/ 12851079 w 16876714"/>
              <a:gd name="connsiteY381" fmla="*/ 32421 h 44233"/>
              <a:gd name="connsiteX382" fmla="*/ 12858547 w 16876714"/>
              <a:gd name="connsiteY382" fmla="*/ 43497 h 44233"/>
              <a:gd name="connsiteX383" fmla="*/ 12863069 w 16876714"/>
              <a:gd name="connsiteY383" fmla="*/ 40449 h 44233"/>
              <a:gd name="connsiteX384" fmla="*/ 12906156 w 16876714"/>
              <a:gd name="connsiteY384" fmla="*/ 31750 h 44233"/>
              <a:gd name="connsiteX385" fmla="*/ 12949244 w 16876714"/>
              <a:gd name="connsiteY385" fmla="*/ 40449 h 44233"/>
              <a:gd name="connsiteX386" fmla="*/ 12954575 w 16876714"/>
              <a:gd name="connsiteY386" fmla="*/ 44043 h 44233"/>
              <a:gd name="connsiteX387" fmla="*/ 12962411 w 16876714"/>
              <a:gd name="connsiteY387" fmla="*/ 32421 h 44233"/>
              <a:gd name="connsiteX388" fmla="*/ 13040684 w 16876714"/>
              <a:gd name="connsiteY388" fmla="*/ 0 h 44233"/>
              <a:gd name="connsiteX389" fmla="*/ 13118957 w 16876714"/>
              <a:gd name="connsiteY389" fmla="*/ 32421 h 44233"/>
              <a:gd name="connsiteX390" fmla="*/ 13126425 w 16876714"/>
              <a:gd name="connsiteY390" fmla="*/ 43497 h 44233"/>
              <a:gd name="connsiteX391" fmla="*/ 13130947 w 16876714"/>
              <a:gd name="connsiteY391" fmla="*/ 40449 h 44233"/>
              <a:gd name="connsiteX392" fmla="*/ 13174034 w 16876714"/>
              <a:gd name="connsiteY392" fmla="*/ 31750 h 44233"/>
              <a:gd name="connsiteX393" fmla="*/ 13217122 w 16876714"/>
              <a:gd name="connsiteY393" fmla="*/ 40449 h 44233"/>
              <a:gd name="connsiteX394" fmla="*/ 13222454 w 16876714"/>
              <a:gd name="connsiteY394" fmla="*/ 44044 h 44233"/>
              <a:gd name="connsiteX395" fmla="*/ 13230290 w 16876714"/>
              <a:gd name="connsiteY395" fmla="*/ 32421 h 44233"/>
              <a:gd name="connsiteX396" fmla="*/ 13308563 w 16876714"/>
              <a:gd name="connsiteY396" fmla="*/ 0 h 44233"/>
              <a:gd name="connsiteX397" fmla="*/ 13386836 w 16876714"/>
              <a:gd name="connsiteY397" fmla="*/ 32421 h 44233"/>
              <a:gd name="connsiteX398" fmla="*/ 13394304 w 16876714"/>
              <a:gd name="connsiteY398" fmla="*/ 43497 h 44233"/>
              <a:gd name="connsiteX399" fmla="*/ 13398826 w 16876714"/>
              <a:gd name="connsiteY399" fmla="*/ 40449 h 44233"/>
              <a:gd name="connsiteX400" fmla="*/ 13441913 w 16876714"/>
              <a:gd name="connsiteY400" fmla="*/ 31750 h 44233"/>
              <a:gd name="connsiteX401" fmla="*/ 13485001 w 16876714"/>
              <a:gd name="connsiteY401" fmla="*/ 40449 h 44233"/>
              <a:gd name="connsiteX402" fmla="*/ 13490332 w 16876714"/>
              <a:gd name="connsiteY402" fmla="*/ 44043 h 44233"/>
              <a:gd name="connsiteX403" fmla="*/ 13498168 w 16876714"/>
              <a:gd name="connsiteY403" fmla="*/ 32421 h 44233"/>
              <a:gd name="connsiteX404" fmla="*/ 13576441 w 16876714"/>
              <a:gd name="connsiteY404" fmla="*/ 0 h 44233"/>
              <a:gd name="connsiteX405" fmla="*/ 13654714 w 16876714"/>
              <a:gd name="connsiteY405" fmla="*/ 32421 h 44233"/>
              <a:gd name="connsiteX406" fmla="*/ 13662182 w 16876714"/>
              <a:gd name="connsiteY406" fmla="*/ 43497 h 44233"/>
              <a:gd name="connsiteX407" fmla="*/ 13666704 w 16876714"/>
              <a:gd name="connsiteY407" fmla="*/ 40449 h 44233"/>
              <a:gd name="connsiteX408" fmla="*/ 13709791 w 16876714"/>
              <a:gd name="connsiteY408" fmla="*/ 31750 h 44233"/>
              <a:gd name="connsiteX409" fmla="*/ 13752879 w 16876714"/>
              <a:gd name="connsiteY409" fmla="*/ 40449 h 44233"/>
              <a:gd name="connsiteX410" fmla="*/ 13758210 w 16876714"/>
              <a:gd name="connsiteY410" fmla="*/ 44043 h 44233"/>
              <a:gd name="connsiteX411" fmla="*/ 13766046 w 16876714"/>
              <a:gd name="connsiteY411" fmla="*/ 32421 h 44233"/>
              <a:gd name="connsiteX412" fmla="*/ 13844319 w 16876714"/>
              <a:gd name="connsiteY412" fmla="*/ 0 h 44233"/>
              <a:gd name="connsiteX413" fmla="*/ 13922592 w 16876714"/>
              <a:gd name="connsiteY413" fmla="*/ 32421 h 44233"/>
              <a:gd name="connsiteX414" fmla="*/ 13930060 w 16876714"/>
              <a:gd name="connsiteY414" fmla="*/ 43497 h 44233"/>
              <a:gd name="connsiteX415" fmla="*/ 13934582 w 16876714"/>
              <a:gd name="connsiteY415" fmla="*/ 40449 h 44233"/>
              <a:gd name="connsiteX416" fmla="*/ 13977669 w 16876714"/>
              <a:gd name="connsiteY416" fmla="*/ 31750 h 44233"/>
              <a:gd name="connsiteX417" fmla="*/ 14020757 w 16876714"/>
              <a:gd name="connsiteY417" fmla="*/ 40449 h 44233"/>
              <a:gd name="connsiteX418" fmla="*/ 14026089 w 16876714"/>
              <a:gd name="connsiteY418" fmla="*/ 44044 h 44233"/>
              <a:gd name="connsiteX419" fmla="*/ 14033925 w 16876714"/>
              <a:gd name="connsiteY419" fmla="*/ 32421 h 44233"/>
              <a:gd name="connsiteX420" fmla="*/ 14112198 w 16876714"/>
              <a:gd name="connsiteY420" fmla="*/ 0 h 44233"/>
              <a:gd name="connsiteX421" fmla="*/ 14190471 w 16876714"/>
              <a:gd name="connsiteY421" fmla="*/ 32421 h 44233"/>
              <a:gd name="connsiteX422" fmla="*/ 14197939 w 16876714"/>
              <a:gd name="connsiteY422" fmla="*/ 43497 h 44233"/>
              <a:gd name="connsiteX423" fmla="*/ 14202461 w 16876714"/>
              <a:gd name="connsiteY423" fmla="*/ 40449 h 44233"/>
              <a:gd name="connsiteX424" fmla="*/ 14245548 w 16876714"/>
              <a:gd name="connsiteY424" fmla="*/ 31750 h 44233"/>
              <a:gd name="connsiteX425" fmla="*/ 14288636 w 16876714"/>
              <a:gd name="connsiteY425" fmla="*/ 40449 h 44233"/>
              <a:gd name="connsiteX426" fmla="*/ 14293967 w 16876714"/>
              <a:gd name="connsiteY426" fmla="*/ 44043 h 44233"/>
              <a:gd name="connsiteX427" fmla="*/ 14301803 w 16876714"/>
              <a:gd name="connsiteY427" fmla="*/ 32421 h 44233"/>
              <a:gd name="connsiteX428" fmla="*/ 14380076 w 16876714"/>
              <a:gd name="connsiteY428" fmla="*/ 0 h 44233"/>
              <a:gd name="connsiteX429" fmla="*/ 14458349 w 16876714"/>
              <a:gd name="connsiteY429" fmla="*/ 32421 h 44233"/>
              <a:gd name="connsiteX430" fmla="*/ 14465817 w 16876714"/>
              <a:gd name="connsiteY430" fmla="*/ 43497 h 44233"/>
              <a:gd name="connsiteX431" fmla="*/ 14470339 w 16876714"/>
              <a:gd name="connsiteY431" fmla="*/ 40449 h 44233"/>
              <a:gd name="connsiteX432" fmla="*/ 14513426 w 16876714"/>
              <a:gd name="connsiteY432" fmla="*/ 31750 h 44233"/>
              <a:gd name="connsiteX433" fmla="*/ 14556514 w 16876714"/>
              <a:gd name="connsiteY433" fmla="*/ 40449 h 44233"/>
              <a:gd name="connsiteX434" fmla="*/ 14561845 w 16876714"/>
              <a:gd name="connsiteY434" fmla="*/ 44043 h 44233"/>
              <a:gd name="connsiteX435" fmla="*/ 14569681 w 16876714"/>
              <a:gd name="connsiteY435" fmla="*/ 32421 h 44233"/>
              <a:gd name="connsiteX436" fmla="*/ 14647954 w 16876714"/>
              <a:gd name="connsiteY436" fmla="*/ 0 h 44233"/>
              <a:gd name="connsiteX437" fmla="*/ 14726227 w 16876714"/>
              <a:gd name="connsiteY437" fmla="*/ 32421 h 44233"/>
              <a:gd name="connsiteX438" fmla="*/ 14733695 w 16876714"/>
              <a:gd name="connsiteY438" fmla="*/ 43497 h 44233"/>
              <a:gd name="connsiteX439" fmla="*/ 14738217 w 16876714"/>
              <a:gd name="connsiteY439" fmla="*/ 40449 h 44233"/>
              <a:gd name="connsiteX440" fmla="*/ 14781304 w 16876714"/>
              <a:gd name="connsiteY440" fmla="*/ 31750 h 44233"/>
              <a:gd name="connsiteX441" fmla="*/ 14824392 w 16876714"/>
              <a:gd name="connsiteY441" fmla="*/ 40449 h 44233"/>
              <a:gd name="connsiteX442" fmla="*/ 14829724 w 16876714"/>
              <a:gd name="connsiteY442" fmla="*/ 44044 h 44233"/>
              <a:gd name="connsiteX443" fmla="*/ 14837560 w 16876714"/>
              <a:gd name="connsiteY443" fmla="*/ 32421 h 44233"/>
              <a:gd name="connsiteX444" fmla="*/ 14915833 w 16876714"/>
              <a:gd name="connsiteY444" fmla="*/ 0 h 44233"/>
              <a:gd name="connsiteX445" fmla="*/ 14994106 w 16876714"/>
              <a:gd name="connsiteY445" fmla="*/ 32421 h 44233"/>
              <a:gd name="connsiteX446" fmla="*/ 15001574 w 16876714"/>
              <a:gd name="connsiteY446" fmla="*/ 43497 h 44233"/>
              <a:gd name="connsiteX447" fmla="*/ 15006096 w 16876714"/>
              <a:gd name="connsiteY447" fmla="*/ 40449 h 44233"/>
              <a:gd name="connsiteX448" fmla="*/ 15049183 w 16876714"/>
              <a:gd name="connsiteY448" fmla="*/ 31750 h 44233"/>
              <a:gd name="connsiteX449" fmla="*/ 15092271 w 16876714"/>
              <a:gd name="connsiteY449" fmla="*/ 40449 h 44233"/>
              <a:gd name="connsiteX450" fmla="*/ 15097602 w 16876714"/>
              <a:gd name="connsiteY450" fmla="*/ 44043 h 44233"/>
              <a:gd name="connsiteX451" fmla="*/ 15105438 w 16876714"/>
              <a:gd name="connsiteY451" fmla="*/ 32421 h 44233"/>
              <a:gd name="connsiteX452" fmla="*/ 15183711 w 16876714"/>
              <a:gd name="connsiteY452" fmla="*/ 0 h 44233"/>
              <a:gd name="connsiteX453" fmla="*/ 15261984 w 16876714"/>
              <a:gd name="connsiteY453" fmla="*/ 32421 h 44233"/>
              <a:gd name="connsiteX454" fmla="*/ 15269452 w 16876714"/>
              <a:gd name="connsiteY454" fmla="*/ 43497 h 44233"/>
              <a:gd name="connsiteX455" fmla="*/ 15273974 w 16876714"/>
              <a:gd name="connsiteY455" fmla="*/ 40449 h 44233"/>
              <a:gd name="connsiteX456" fmla="*/ 15317061 w 16876714"/>
              <a:gd name="connsiteY456" fmla="*/ 31750 h 44233"/>
              <a:gd name="connsiteX457" fmla="*/ 15360149 w 16876714"/>
              <a:gd name="connsiteY457" fmla="*/ 40449 h 44233"/>
              <a:gd name="connsiteX458" fmla="*/ 15365480 w 16876714"/>
              <a:gd name="connsiteY458" fmla="*/ 44043 h 44233"/>
              <a:gd name="connsiteX459" fmla="*/ 15373316 w 16876714"/>
              <a:gd name="connsiteY459" fmla="*/ 32421 h 44233"/>
              <a:gd name="connsiteX460" fmla="*/ 15451589 w 16876714"/>
              <a:gd name="connsiteY460" fmla="*/ 0 h 44233"/>
              <a:gd name="connsiteX461" fmla="*/ 15529862 w 16876714"/>
              <a:gd name="connsiteY461" fmla="*/ 32421 h 44233"/>
              <a:gd name="connsiteX462" fmla="*/ 15537330 w 16876714"/>
              <a:gd name="connsiteY462" fmla="*/ 43497 h 44233"/>
              <a:gd name="connsiteX463" fmla="*/ 15541852 w 16876714"/>
              <a:gd name="connsiteY463" fmla="*/ 40449 h 44233"/>
              <a:gd name="connsiteX464" fmla="*/ 15584939 w 16876714"/>
              <a:gd name="connsiteY464" fmla="*/ 31750 h 44233"/>
              <a:gd name="connsiteX465" fmla="*/ 15628027 w 16876714"/>
              <a:gd name="connsiteY465" fmla="*/ 40449 h 44233"/>
              <a:gd name="connsiteX466" fmla="*/ 15633359 w 16876714"/>
              <a:gd name="connsiteY466" fmla="*/ 44044 h 44233"/>
              <a:gd name="connsiteX467" fmla="*/ 15641195 w 16876714"/>
              <a:gd name="connsiteY467" fmla="*/ 32421 h 44233"/>
              <a:gd name="connsiteX468" fmla="*/ 15719468 w 16876714"/>
              <a:gd name="connsiteY468" fmla="*/ 0 h 44233"/>
              <a:gd name="connsiteX469" fmla="*/ 15797741 w 16876714"/>
              <a:gd name="connsiteY469" fmla="*/ 32421 h 44233"/>
              <a:gd name="connsiteX470" fmla="*/ 15805209 w 16876714"/>
              <a:gd name="connsiteY470" fmla="*/ 43497 h 44233"/>
              <a:gd name="connsiteX471" fmla="*/ 15809731 w 16876714"/>
              <a:gd name="connsiteY471" fmla="*/ 40449 h 44233"/>
              <a:gd name="connsiteX472" fmla="*/ 15852818 w 16876714"/>
              <a:gd name="connsiteY472" fmla="*/ 31750 h 44233"/>
              <a:gd name="connsiteX473" fmla="*/ 15895906 w 16876714"/>
              <a:gd name="connsiteY473" fmla="*/ 40449 h 44233"/>
              <a:gd name="connsiteX474" fmla="*/ 15901238 w 16876714"/>
              <a:gd name="connsiteY474" fmla="*/ 44043 h 44233"/>
              <a:gd name="connsiteX475" fmla="*/ 15909074 w 16876714"/>
              <a:gd name="connsiteY475" fmla="*/ 32421 h 44233"/>
              <a:gd name="connsiteX476" fmla="*/ 15987346 w 16876714"/>
              <a:gd name="connsiteY476" fmla="*/ 0 h 44233"/>
              <a:gd name="connsiteX477" fmla="*/ 16065618 w 16876714"/>
              <a:gd name="connsiteY477" fmla="*/ 32421 h 44233"/>
              <a:gd name="connsiteX478" fmla="*/ 16073086 w 16876714"/>
              <a:gd name="connsiteY478" fmla="*/ 43497 h 44233"/>
              <a:gd name="connsiteX479" fmla="*/ 16077610 w 16876714"/>
              <a:gd name="connsiteY479" fmla="*/ 40449 h 44233"/>
              <a:gd name="connsiteX480" fmla="*/ 16120698 w 16876714"/>
              <a:gd name="connsiteY480" fmla="*/ 31750 h 44233"/>
              <a:gd name="connsiteX481" fmla="*/ 16163782 w 16876714"/>
              <a:gd name="connsiteY481" fmla="*/ 40449 h 44233"/>
              <a:gd name="connsiteX482" fmla="*/ 16169114 w 16876714"/>
              <a:gd name="connsiteY482" fmla="*/ 44043 h 44233"/>
              <a:gd name="connsiteX483" fmla="*/ 16176950 w 16876714"/>
              <a:gd name="connsiteY483" fmla="*/ 32421 h 44233"/>
              <a:gd name="connsiteX484" fmla="*/ 16255226 w 16876714"/>
              <a:gd name="connsiteY484" fmla="*/ 0 h 44233"/>
              <a:gd name="connsiteX485" fmla="*/ 16333498 w 16876714"/>
              <a:gd name="connsiteY485" fmla="*/ 32421 h 44233"/>
              <a:gd name="connsiteX486" fmla="*/ 16340966 w 16876714"/>
              <a:gd name="connsiteY486" fmla="*/ 43497 h 44233"/>
              <a:gd name="connsiteX487" fmla="*/ 16345486 w 16876714"/>
              <a:gd name="connsiteY487" fmla="*/ 40449 h 44233"/>
              <a:gd name="connsiteX488" fmla="*/ 16388574 w 16876714"/>
              <a:gd name="connsiteY488" fmla="*/ 31750 h 44233"/>
              <a:gd name="connsiteX489" fmla="*/ 16431662 w 16876714"/>
              <a:gd name="connsiteY489" fmla="*/ 40449 h 44233"/>
              <a:gd name="connsiteX490" fmla="*/ 16436994 w 16876714"/>
              <a:gd name="connsiteY490" fmla="*/ 44044 h 44233"/>
              <a:gd name="connsiteX491" fmla="*/ 16444830 w 16876714"/>
              <a:gd name="connsiteY491" fmla="*/ 32421 h 44233"/>
              <a:gd name="connsiteX492" fmla="*/ 16523102 w 16876714"/>
              <a:gd name="connsiteY492" fmla="*/ 0 h 44233"/>
              <a:gd name="connsiteX493" fmla="*/ 16601378 w 16876714"/>
              <a:gd name="connsiteY493" fmla="*/ 32421 h 44233"/>
              <a:gd name="connsiteX494" fmla="*/ 16608846 w 16876714"/>
              <a:gd name="connsiteY494" fmla="*/ 43497 h 44233"/>
              <a:gd name="connsiteX495" fmla="*/ 16613366 w 16876714"/>
              <a:gd name="connsiteY495" fmla="*/ 40449 h 44233"/>
              <a:gd name="connsiteX496" fmla="*/ 16656454 w 16876714"/>
              <a:gd name="connsiteY496" fmla="*/ 31750 h 44233"/>
              <a:gd name="connsiteX497" fmla="*/ 16699542 w 16876714"/>
              <a:gd name="connsiteY497" fmla="*/ 40449 h 44233"/>
              <a:gd name="connsiteX498" fmla="*/ 16704866 w 16876714"/>
              <a:gd name="connsiteY498" fmla="*/ 44040 h 44233"/>
              <a:gd name="connsiteX499" fmla="*/ 16712702 w 16876714"/>
              <a:gd name="connsiteY499" fmla="*/ 32421 h 44233"/>
              <a:gd name="connsiteX500" fmla="*/ 16790974 w 16876714"/>
              <a:gd name="connsiteY500" fmla="*/ 0 h 44233"/>
              <a:gd name="connsiteX501" fmla="*/ 16869246 w 16876714"/>
              <a:gd name="connsiteY501" fmla="*/ 32421 h 44233"/>
              <a:gd name="connsiteX502" fmla="*/ 16876714 w 16876714"/>
              <a:gd name="connsiteY502" fmla="*/ 43497 h 44233"/>
              <a:gd name="connsiteX0" fmla="*/ 0 w 16876714"/>
              <a:gd name="connsiteY0" fmla="*/ 43496 h 44233"/>
              <a:gd name="connsiteX1" fmla="*/ 96028 w 16876714"/>
              <a:gd name="connsiteY1" fmla="*/ 44044 h 44233"/>
              <a:gd name="connsiteX2" fmla="*/ 103865 w 16876714"/>
              <a:gd name="connsiteY2" fmla="*/ 32421 h 44233"/>
              <a:gd name="connsiteX3" fmla="*/ 182138 w 16876714"/>
              <a:gd name="connsiteY3" fmla="*/ 0 h 44233"/>
              <a:gd name="connsiteX4" fmla="*/ 260411 w 16876714"/>
              <a:gd name="connsiteY4" fmla="*/ 32421 h 44233"/>
              <a:gd name="connsiteX5" fmla="*/ 267878 w 16876714"/>
              <a:gd name="connsiteY5" fmla="*/ 43496 h 44233"/>
              <a:gd name="connsiteX6" fmla="*/ 272398 w 16876714"/>
              <a:gd name="connsiteY6" fmla="*/ 40449 h 44233"/>
              <a:gd name="connsiteX7" fmla="*/ 315485 w 16876714"/>
              <a:gd name="connsiteY7" fmla="*/ 31750 h 44233"/>
              <a:gd name="connsiteX8" fmla="*/ 358573 w 16876714"/>
              <a:gd name="connsiteY8" fmla="*/ 40449 h 44233"/>
              <a:gd name="connsiteX9" fmla="*/ 363906 w 16876714"/>
              <a:gd name="connsiteY9" fmla="*/ 44045 h 44233"/>
              <a:gd name="connsiteX10" fmla="*/ 371744 w 16876714"/>
              <a:gd name="connsiteY10" fmla="*/ 32421 h 44233"/>
              <a:gd name="connsiteX11" fmla="*/ 450017 w 16876714"/>
              <a:gd name="connsiteY11" fmla="*/ 0 h 44233"/>
              <a:gd name="connsiteX12" fmla="*/ 528290 w 16876714"/>
              <a:gd name="connsiteY12" fmla="*/ 32421 h 44233"/>
              <a:gd name="connsiteX13" fmla="*/ 535757 w 16876714"/>
              <a:gd name="connsiteY13" fmla="*/ 43496 h 44233"/>
              <a:gd name="connsiteX14" fmla="*/ 540277 w 16876714"/>
              <a:gd name="connsiteY14" fmla="*/ 40449 h 44233"/>
              <a:gd name="connsiteX15" fmla="*/ 583365 w 16876714"/>
              <a:gd name="connsiteY15" fmla="*/ 31750 h 44233"/>
              <a:gd name="connsiteX16" fmla="*/ 626452 w 16876714"/>
              <a:gd name="connsiteY16" fmla="*/ 40449 h 44233"/>
              <a:gd name="connsiteX17" fmla="*/ 631786 w 16876714"/>
              <a:gd name="connsiteY17" fmla="*/ 44045 h 44233"/>
              <a:gd name="connsiteX18" fmla="*/ 639623 w 16876714"/>
              <a:gd name="connsiteY18" fmla="*/ 32421 h 44233"/>
              <a:gd name="connsiteX19" fmla="*/ 717896 w 16876714"/>
              <a:gd name="connsiteY19" fmla="*/ 0 h 44233"/>
              <a:gd name="connsiteX20" fmla="*/ 796169 w 16876714"/>
              <a:gd name="connsiteY20" fmla="*/ 32421 h 44233"/>
              <a:gd name="connsiteX21" fmla="*/ 803637 w 16876714"/>
              <a:gd name="connsiteY21" fmla="*/ 43496 h 44233"/>
              <a:gd name="connsiteX22" fmla="*/ 808156 w 16876714"/>
              <a:gd name="connsiteY22" fmla="*/ 40449 h 44233"/>
              <a:gd name="connsiteX23" fmla="*/ 851244 w 16876714"/>
              <a:gd name="connsiteY23" fmla="*/ 31750 h 44233"/>
              <a:gd name="connsiteX24" fmla="*/ 894331 w 16876714"/>
              <a:gd name="connsiteY24" fmla="*/ 40449 h 44233"/>
              <a:gd name="connsiteX25" fmla="*/ 899664 w 16876714"/>
              <a:gd name="connsiteY25" fmla="*/ 44045 h 44233"/>
              <a:gd name="connsiteX26" fmla="*/ 907502 w 16876714"/>
              <a:gd name="connsiteY26" fmla="*/ 32421 h 44233"/>
              <a:gd name="connsiteX27" fmla="*/ 985775 w 16876714"/>
              <a:gd name="connsiteY27" fmla="*/ 0 h 44233"/>
              <a:gd name="connsiteX28" fmla="*/ 1064048 w 16876714"/>
              <a:gd name="connsiteY28" fmla="*/ 32421 h 44233"/>
              <a:gd name="connsiteX29" fmla="*/ 1071515 w 16876714"/>
              <a:gd name="connsiteY29" fmla="*/ 43496 h 44233"/>
              <a:gd name="connsiteX30" fmla="*/ 1076035 w 16876714"/>
              <a:gd name="connsiteY30" fmla="*/ 40449 h 44233"/>
              <a:gd name="connsiteX31" fmla="*/ 1119122 w 16876714"/>
              <a:gd name="connsiteY31" fmla="*/ 31750 h 44233"/>
              <a:gd name="connsiteX32" fmla="*/ 1162210 w 16876714"/>
              <a:gd name="connsiteY32" fmla="*/ 40449 h 44233"/>
              <a:gd name="connsiteX33" fmla="*/ 1167543 w 16876714"/>
              <a:gd name="connsiteY33" fmla="*/ 44045 h 44233"/>
              <a:gd name="connsiteX34" fmla="*/ 1175380 w 16876714"/>
              <a:gd name="connsiteY34" fmla="*/ 32421 h 44233"/>
              <a:gd name="connsiteX35" fmla="*/ 1253655 w 16876714"/>
              <a:gd name="connsiteY35" fmla="*/ 0 h 44233"/>
              <a:gd name="connsiteX36" fmla="*/ 1331927 w 16876714"/>
              <a:gd name="connsiteY36" fmla="*/ 32421 h 44233"/>
              <a:gd name="connsiteX37" fmla="*/ 1339394 w 16876714"/>
              <a:gd name="connsiteY37" fmla="*/ 43496 h 44233"/>
              <a:gd name="connsiteX38" fmla="*/ 1343914 w 16876714"/>
              <a:gd name="connsiteY38" fmla="*/ 40449 h 44233"/>
              <a:gd name="connsiteX39" fmla="*/ 1387001 w 16876714"/>
              <a:gd name="connsiteY39" fmla="*/ 31750 h 44233"/>
              <a:gd name="connsiteX40" fmla="*/ 1430088 w 16876714"/>
              <a:gd name="connsiteY40" fmla="*/ 40449 h 44233"/>
              <a:gd name="connsiteX41" fmla="*/ 1435422 w 16876714"/>
              <a:gd name="connsiteY41" fmla="*/ 44044 h 44233"/>
              <a:gd name="connsiteX42" fmla="*/ 1443258 w 16876714"/>
              <a:gd name="connsiteY42" fmla="*/ 32421 h 44233"/>
              <a:gd name="connsiteX43" fmla="*/ 1521532 w 16876714"/>
              <a:gd name="connsiteY43" fmla="*/ 0 h 44233"/>
              <a:gd name="connsiteX44" fmla="*/ 1599805 w 16876714"/>
              <a:gd name="connsiteY44" fmla="*/ 32421 h 44233"/>
              <a:gd name="connsiteX45" fmla="*/ 1607272 w 16876714"/>
              <a:gd name="connsiteY45" fmla="*/ 43496 h 44233"/>
              <a:gd name="connsiteX46" fmla="*/ 1611791 w 16876714"/>
              <a:gd name="connsiteY46" fmla="*/ 40449 h 44233"/>
              <a:gd name="connsiteX47" fmla="*/ 1654878 w 16876714"/>
              <a:gd name="connsiteY47" fmla="*/ 31750 h 44233"/>
              <a:gd name="connsiteX48" fmla="*/ 1697966 w 16876714"/>
              <a:gd name="connsiteY48" fmla="*/ 40449 h 44233"/>
              <a:gd name="connsiteX49" fmla="*/ 1703299 w 16876714"/>
              <a:gd name="connsiteY49" fmla="*/ 44044 h 44233"/>
              <a:gd name="connsiteX50" fmla="*/ 1711136 w 16876714"/>
              <a:gd name="connsiteY50" fmla="*/ 32421 h 44233"/>
              <a:gd name="connsiteX51" fmla="*/ 1789407 w 16876714"/>
              <a:gd name="connsiteY51" fmla="*/ 0 h 44233"/>
              <a:gd name="connsiteX52" fmla="*/ 1867682 w 16876714"/>
              <a:gd name="connsiteY52" fmla="*/ 32421 h 44233"/>
              <a:gd name="connsiteX53" fmla="*/ 1875149 w 16876714"/>
              <a:gd name="connsiteY53" fmla="*/ 43496 h 44233"/>
              <a:gd name="connsiteX54" fmla="*/ 1879668 w 16876714"/>
              <a:gd name="connsiteY54" fmla="*/ 40449 h 44233"/>
              <a:gd name="connsiteX55" fmla="*/ 1922757 w 16876714"/>
              <a:gd name="connsiteY55" fmla="*/ 31750 h 44233"/>
              <a:gd name="connsiteX56" fmla="*/ 1965843 w 16876714"/>
              <a:gd name="connsiteY56" fmla="*/ 40449 h 44233"/>
              <a:gd name="connsiteX57" fmla="*/ 1971178 w 16876714"/>
              <a:gd name="connsiteY57" fmla="*/ 44045 h 44233"/>
              <a:gd name="connsiteX58" fmla="*/ 1979014 w 16876714"/>
              <a:gd name="connsiteY58" fmla="*/ 32421 h 44233"/>
              <a:gd name="connsiteX59" fmla="*/ 2057287 w 16876714"/>
              <a:gd name="connsiteY59" fmla="*/ 0 h 44233"/>
              <a:gd name="connsiteX60" fmla="*/ 2135560 w 16876714"/>
              <a:gd name="connsiteY60" fmla="*/ 32421 h 44233"/>
              <a:gd name="connsiteX61" fmla="*/ 2143026 w 16876714"/>
              <a:gd name="connsiteY61" fmla="*/ 43496 h 44233"/>
              <a:gd name="connsiteX62" fmla="*/ 2147547 w 16876714"/>
              <a:gd name="connsiteY62" fmla="*/ 40449 h 44233"/>
              <a:gd name="connsiteX63" fmla="*/ 2190635 w 16876714"/>
              <a:gd name="connsiteY63" fmla="*/ 31750 h 44233"/>
              <a:gd name="connsiteX64" fmla="*/ 2233721 w 16876714"/>
              <a:gd name="connsiteY64" fmla="*/ 40449 h 44233"/>
              <a:gd name="connsiteX65" fmla="*/ 2239056 w 16876714"/>
              <a:gd name="connsiteY65" fmla="*/ 44045 h 44233"/>
              <a:gd name="connsiteX66" fmla="*/ 2246892 w 16876714"/>
              <a:gd name="connsiteY66" fmla="*/ 32421 h 44233"/>
              <a:gd name="connsiteX67" fmla="*/ 2325166 w 16876714"/>
              <a:gd name="connsiteY67" fmla="*/ 0 h 44233"/>
              <a:gd name="connsiteX68" fmla="*/ 2403439 w 16876714"/>
              <a:gd name="connsiteY68" fmla="*/ 32421 h 44233"/>
              <a:gd name="connsiteX69" fmla="*/ 2410905 w 16876714"/>
              <a:gd name="connsiteY69" fmla="*/ 43496 h 44233"/>
              <a:gd name="connsiteX70" fmla="*/ 2415425 w 16876714"/>
              <a:gd name="connsiteY70" fmla="*/ 40449 h 44233"/>
              <a:gd name="connsiteX71" fmla="*/ 2458511 w 16876714"/>
              <a:gd name="connsiteY71" fmla="*/ 31750 h 44233"/>
              <a:gd name="connsiteX72" fmla="*/ 2501600 w 16876714"/>
              <a:gd name="connsiteY72" fmla="*/ 40449 h 44233"/>
              <a:gd name="connsiteX73" fmla="*/ 2506933 w 16876714"/>
              <a:gd name="connsiteY73" fmla="*/ 44045 h 44233"/>
              <a:gd name="connsiteX74" fmla="*/ 2514770 w 16876714"/>
              <a:gd name="connsiteY74" fmla="*/ 32421 h 44233"/>
              <a:gd name="connsiteX75" fmla="*/ 2593043 w 16876714"/>
              <a:gd name="connsiteY75" fmla="*/ 0 h 44233"/>
              <a:gd name="connsiteX76" fmla="*/ 2671316 w 16876714"/>
              <a:gd name="connsiteY76" fmla="*/ 32421 h 44233"/>
              <a:gd name="connsiteX77" fmla="*/ 2678783 w 16876714"/>
              <a:gd name="connsiteY77" fmla="*/ 43496 h 44233"/>
              <a:gd name="connsiteX78" fmla="*/ 2683303 w 16876714"/>
              <a:gd name="connsiteY78" fmla="*/ 40449 h 44233"/>
              <a:gd name="connsiteX79" fmla="*/ 2726391 w 16876714"/>
              <a:gd name="connsiteY79" fmla="*/ 31750 h 44233"/>
              <a:gd name="connsiteX80" fmla="*/ 2769478 w 16876714"/>
              <a:gd name="connsiteY80" fmla="*/ 40449 h 44233"/>
              <a:gd name="connsiteX81" fmla="*/ 2774813 w 16876714"/>
              <a:gd name="connsiteY81" fmla="*/ 44045 h 44233"/>
              <a:gd name="connsiteX82" fmla="*/ 2782649 w 16876714"/>
              <a:gd name="connsiteY82" fmla="*/ 32421 h 44233"/>
              <a:gd name="connsiteX83" fmla="*/ 2860922 w 16876714"/>
              <a:gd name="connsiteY83" fmla="*/ 0 h 44233"/>
              <a:gd name="connsiteX84" fmla="*/ 2939195 w 16876714"/>
              <a:gd name="connsiteY84" fmla="*/ 32421 h 44233"/>
              <a:gd name="connsiteX85" fmla="*/ 2946661 w 16876714"/>
              <a:gd name="connsiteY85" fmla="*/ 43496 h 44233"/>
              <a:gd name="connsiteX86" fmla="*/ 2951182 w 16876714"/>
              <a:gd name="connsiteY86" fmla="*/ 40449 h 44233"/>
              <a:gd name="connsiteX87" fmla="*/ 2994269 w 16876714"/>
              <a:gd name="connsiteY87" fmla="*/ 31750 h 44233"/>
              <a:gd name="connsiteX88" fmla="*/ 3037356 w 16876714"/>
              <a:gd name="connsiteY88" fmla="*/ 40449 h 44233"/>
              <a:gd name="connsiteX89" fmla="*/ 3042690 w 16876714"/>
              <a:gd name="connsiteY89" fmla="*/ 44045 h 44233"/>
              <a:gd name="connsiteX90" fmla="*/ 3050527 w 16876714"/>
              <a:gd name="connsiteY90" fmla="*/ 32421 h 44233"/>
              <a:gd name="connsiteX91" fmla="*/ 3128800 w 16876714"/>
              <a:gd name="connsiteY91" fmla="*/ 0 h 44233"/>
              <a:gd name="connsiteX92" fmla="*/ 3207072 w 16876714"/>
              <a:gd name="connsiteY92" fmla="*/ 32421 h 44233"/>
              <a:gd name="connsiteX93" fmla="*/ 3214539 w 16876714"/>
              <a:gd name="connsiteY93" fmla="*/ 43496 h 44233"/>
              <a:gd name="connsiteX94" fmla="*/ 3219059 w 16876714"/>
              <a:gd name="connsiteY94" fmla="*/ 40449 h 44233"/>
              <a:gd name="connsiteX95" fmla="*/ 3262147 w 16876714"/>
              <a:gd name="connsiteY95" fmla="*/ 31750 h 44233"/>
              <a:gd name="connsiteX96" fmla="*/ 3305232 w 16876714"/>
              <a:gd name="connsiteY96" fmla="*/ 40449 h 44233"/>
              <a:gd name="connsiteX97" fmla="*/ 3310564 w 16876714"/>
              <a:gd name="connsiteY97" fmla="*/ 44044 h 44233"/>
              <a:gd name="connsiteX98" fmla="*/ 3318400 w 16876714"/>
              <a:gd name="connsiteY98" fmla="*/ 32421 h 44233"/>
              <a:gd name="connsiteX99" fmla="*/ 3396671 w 16876714"/>
              <a:gd name="connsiteY99" fmla="*/ 0 h 44233"/>
              <a:gd name="connsiteX100" fmla="*/ 3474945 w 16876714"/>
              <a:gd name="connsiteY100" fmla="*/ 32421 h 44233"/>
              <a:gd name="connsiteX101" fmla="*/ 3482412 w 16876714"/>
              <a:gd name="connsiteY101" fmla="*/ 43497 h 44233"/>
              <a:gd name="connsiteX102" fmla="*/ 3486935 w 16876714"/>
              <a:gd name="connsiteY102" fmla="*/ 40449 h 44233"/>
              <a:gd name="connsiteX103" fmla="*/ 3530021 w 16876714"/>
              <a:gd name="connsiteY103" fmla="*/ 31750 h 44233"/>
              <a:gd name="connsiteX104" fmla="*/ 3573110 w 16876714"/>
              <a:gd name="connsiteY104" fmla="*/ 40449 h 44233"/>
              <a:gd name="connsiteX105" fmla="*/ 3578441 w 16876714"/>
              <a:gd name="connsiteY105" fmla="*/ 44043 h 44233"/>
              <a:gd name="connsiteX106" fmla="*/ 3586277 w 16876714"/>
              <a:gd name="connsiteY106" fmla="*/ 32421 h 44233"/>
              <a:gd name="connsiteX107" fmla="*/ 3664549 w 16876714"/>
              <a:gd name="connsiteY107" fmla="*/ 0 h 44233"/>
              <a:gd name="connsiteX108" fmla="*/ 3742823 w 16876714"/>
              <a:gd name="connsiteY108" fmla="*/ 32421 h 44233"/>
              <a:gd name="connsiteX109" fmla="*/ 3750290 w 16876714"/>
              <a:gd name="connsiteY109" fmla="*/ 43497 h 44233"/>
              <a:gd name="connsiteX110" fmla="*/ 3754813 w 16876714"/>
              <a:gd name="connsiteY110" fmla="*/ 40449 h 44233"/>
              <a:gd name="connsiteX111" fmla="*/ 3797899 w 16876714"/>
              <a:gd name="connsiteY111" fmla="*/ 31750 h 44233"/>
              <a:gd name="connsiteX112" fmla="*/ 3840988 w 16876714"/>
              <a:gd name="connsiteY112" fmla="*/ 40449 h 44233"/>
              <a:gd name="connsiteX113" fmla="*/ 3846320 w 16876714"/>
              <a:gd name="connsiteY113" fmla="*/ 44044 h 44233"/>
              <a:gd name="connsiteX114" fmla="*/ 3854155 w 16876714"/>
              <a:gd name="connsiteY114" fmla="*/ 32421 h 44233"/>
              <a:gd name="connsiteX115" fmla="*/ 3932428 w 16876714"/>
              <a:gd name="connsiteY115" fmla="*/ 0 h 44233"/>
              <a:gd name="connsiteX116" fmla="*/ 4010702 w 16876714"/>
              <a:gd name="connsiteY116" fmla="*/ 32421 h 44233"/>
              <a:gd name="connsiteX117" fmla="*/ 4018169 w 16876714"/>
              <a:gd name="connsiteY117" fmla="*/ 43497 h 44233"/>
              <a:gd name="connsiteX118" fmla="*/ 4022691 w 16876714"/>
              <a:gd name="connsiteY118" fmla="*/ 40449 h 44233"/>
              <a:gd name="connsiteX119" fmla="*/ 4065778 w 16876714"/>
              <a:gd name="connsiteY119" fmla="*/ 31750 h 44233"/>
              <a:gd name="connsiteX120" fmla="*/ 4108867 w 16876714"/>
              <a:gd name="connsiteY120" fmla="*/ 40449 h 44233"/>
              <a:gd name="connsiteX121" fmla="*/ 4114198 w 16876714"/>
              <a:gd name="connsiteY121" fmla="*/ 44043 h 44233"/>
              <a:gd name="connsiteX122" fmla="*/ 4122033 w 16876714"/>
              <a:gd name="connsiteY122" fmla="*/ 32421 h 44233"/>
              <a:gd name="connsiteX123" fmla="*/ 4200306 w 16876714"/>
              <a:gd name="connsiteY123" fmla="*/ 0 h 44233"/>
              <a:gd name="connsiteX124" fmla="*/ 4278580 w 16876714"/>
              <a:gd name="connsiteY124" fmla="*/ 32421 h 44233"/>
              <a:gd name="connsiteX125" fmla="*/ 4286047 w 16876714"/>
              <a:gd name="connsiteY125" fmla="*/ 43497 h 44233"/>
              <a:gd name="connsiteX126" fmla="*/ 4290569 w 16876714"/>
              <a:gd name="connsiteY126" fmla="*/ 40449 h 44233"/>
              <a:gd name="connsiteX127" fmla="*/ 4333656 w 16876714"/>
              <a:gd name="connsiteY127" fmla="*/ 31750 h 44233"/>
              <a:gd name="connsiteX128" fmla="*/ 4376745 w 16876714"/>
              <a:gd name="connsiteY128" fmla="*/ 40449 h 44233"/>
              <a:gd name="connsiteX129" fmla="*/ 4382076 w 16876714"/>
              <a:gd name="connsiteY129" fmla="*/ 44043 h 44233"/>
              <a:gd name="connsiteX130" fmla="*/ 4389911 w 16876714"/>
              <a:gd name="connsiteY130" fmla="*/ 32421 h 44233"/>
              <a:gd name="connsiteX131" fmla="*/ 4468184 w 16876714"/>
              <a:gd name="connsiteY131" fmla="*/ 0 h 44233"/>
              <a:gd name="connsiteX132" fmla="*/ 4546458 w 16876714"/>
              <a:gd name="connsiteY132" fmla="*/ 32421 h 44233"/>
              <a:gd name="connsiteX133" fmla="*/ 4553925 w 16876714"/>
              <a:gd name="connsiteY133" fmla="*/ 43497 h 44233"/>
              <a:gd name="connsiteX134" fmla="*/ 4558447 w 16876714"/>
              <a:gd name="connsiteY134" fmla="*/ 40449 h 44233"/>
              <a:gd name="connsiteX135" fmla="*/ 4601534 w 16876714"/>
              <a:gd name="connsiteY135" fmla="*/ 31750 h 44233"/>
              <a:gd name="connsiteX136" fmla="*/ 4644623 w 16876714"/>
              <a:gd name="connsiteY136" fmla="*/ 40449 h 44233"/>
              <a:gd name="connsiteX137" fmla="*/ 4649955 w 16876714"/>
              <a:gd name="connsiteY137" fmla="*/ 44044 h 44233"/>
              <a:gd name="connsiteX138" fmla="*/ 4657790 w 16876714"/>
              <a:gd name="connsiteY138" fmla="*/ 32421 h 44233"/>
              <a:gd name="connsiteX139" fmla="*/ 4736064 w 16876714"/>
              <a:gd name="connsiteY139" fmla="*/ 0 h 44233"/>
              <a:gd name="connsiteX140" fmla="*/ 4814337 w 16876714"/>
              <a:gd name="connsiteY140" fmla="*/ 32421 h 44233"/>
              <a:gd name="connsiteX141" fmla="*/ 4821804 w 16876714"/>
              <a:gd name="connsiteY141" fmla="*/ 43497 h 44233"/>
              <a:gd name="connsiteX142" fmla="*/ 4826326 w 16876714"/>
              <a:gd name="connsiteY142" fmla="*/ 40449 h 44233"/>
              <a:gd name="connsiteX143" fmla="*/ 4869413 w 16876714"/>
              <a:gd name="connsiteY143" fmla="*/ 31750 h 44233"/>
              <a:gd name="connsiteX144" fmla="*/ 4912502 w 16876714"/>
              <a:gd name="connsiteY144" fmla="*/ 40449 h 44233"/>
              <a:gd name="connsiteX145" fmla="*/ 4917833 w 16876714"/>
              <a:gd name="connsiteY145" fmla="*/ 44043 h 44233"/>
              <a:gd name="connsiteX146" fmla="*/ 4925668 w 16876714"/>
              <a:gd name="connsiteY146" fmla="*/ 32421 h 44233"/>
              <a:gd name="connsiteX147" fmla="*/ 5003941 w 16876714"/>
              <a:gd name="connsiteY147" fmla="*/ 0 h 44233"/>
              <a:gd name="connsiteX148" fmla="*/ 5082215 w 16876714"/>
              <a:gd name="connsiteY148" fmla="*/ 32421 h 44233"/>
              <a:gd name="connsiteX149" fmla="*/ 5089682 w 16876714"/>
              <a:gd name="connsiteY149" fmla="*/ 43497 h 44233"/>
              <a:gd name="connsiteX150" fmla="*/ 5094204 w 16876714"/>
              <a:gd name="connsiteY150" fmla="*/ 40449 h 44233"/>
              <a:gd name="connsiteX151" fmla="*/ 5137291 w 16876714"/>
              <a:gd name="connsiteY151" fmla="*/ 31750 h 44233"/>
              <a:gd name="connsiteX152" fmla="*/ 5180380 w 16876714"/>
              <a:gd name="connsiteY152" fmla="*/ 40449 h 44233"/>
              <a:gd name="connsiteX153" fmla="*/ 5185711 w 16876714"/>
              <a:gd name="connsiteY153" fmla="*/ 44043 h 44233"/>
              <a:gd name="connsiteX154" fmla="*/ 5193546 w 16876714"/>
              <a:gd name="connsiteY154" fmla="*/ 32421 h 44233"/>
              <a:gd name="connsiteX155" fmla="*/ 5271819 w 16876714"/>
              <a:gd name="connsiteY155" fmla="*/ 0 h 44233"/>
              <a:gd name="connsiteX156" fmla="*/ 5350093 w 16876714"/>
              <a:gd name="connsiteY156" fmla="*/ 32421 h 44233"/>
              <a:gd name="connsiteX157" fmla="*/ 5357560 w 16876714"/>
              <a:gd name="connsiteY157" fmla="*/ 43497 h 44233"/>
              <a:gd name="connsiteX158" fmla="*/ 5362082 w 16876714"/>
              <a:gd name="connsiteY158" fmla="*/ 40449 h 44233"/>
              <a:gd name="connsiteX159" fmla="*/ 5405169 w 16876714"/>
              <a:gd name="connsiteY159" fmla="*/ 31750 h 44233"/>
              <a:gd name="connsiteX160" fmla="*/ 5448258 w 16876714"/>
              <a:gd name="connsiteY160" fmla="*/ 40449 h 44233"/>
              <a:gd name="connsiteX161" fmla="*/ 5453590 w 16876714"/>
              <a:gd name="connsiteY161" fmla="*/ 44044 h 44233"/>
              <a:gd name="connsiteX162" fmla="*/ 5461425 w 16876714"/>
              <a:gd name="connsiteY162" fmla="*/ 32421 h 44233"/>
              <a:gd name="connsiteX163" fmla="*/ 5539699 w 16876714"/>
              <a:gd name="connsiteY163" fmla="*/ 0 h 44233"/>
              <a:gd name="connsiteX164" fmla="*/ 5617972 w 16876714"/>
              <a:gd name="connsiteY164" fmla="*/ 32421 h 44233"/>
              <a:gd name="connsiteX165" fmla="*/ 5625439 w 16876714"/>
              <a:gd name="connsiteY165" fmla="*/ 43497 h 44233"/>
              <a:gd name="connsiteX166" fmla="*/ 5629961 w 16876714"/>
              <a:gd name="connsiteY166" fmla="*/ 40449 h 44233"/>
              <a:gd name="connsiteX167" fmla="*/ 5673048 w 16876714"/>
              <a:gd name="connsiteY167" fmla="*/ 31750 h 44233"/>
              <a:gd name="connsiteX168" fmla="*/ 5716137 w 16876714"/>
              <a:gd name="connsiteY168" fmla="*/ 40449 h 44233"/>
              <a:gd name="connsiteX169" fmla="*/ 5721468 w 16876714"/>
              <a:gd name="connsiteY169" fmla="*/ 44043 h 44233"/>
              <a:gd name="connsiteX170" fmla="*/ 5729303 w 16876714"/>
              <a:gd name="connsiteY170" fmla="*/ 32421 h 44233"/>
              <a:gd name="connsiteX171" fmla="*/ 5807577 w 16876714"/>
              <a:gd name="connsiteY171" fmla="*/ 0 h 44233"/>
              <a:gd name="connsiteX172" fmla="*/ 5885850 w 16876714"/>
              <a:gd name="connsiteY172" fmla="*/ 32421 h 44233"/>
              <a:gd name="connsiteX173" fmla="*/ 5893317 w 16876714"/>
              <a:gd name="connsiteY173" fmla="*/ 43497 h 44233"/>
              <a:gd name="connsiteX174" fmla="*/ 5897839 w 16876714"/>
              <a:gd name="connsiteY174" fmla="*/ 40449 h 44233"/>
              <a:gd name="connsiteX175" fmla="*/ 5940926 w 16876714"/>
              <a:gd name="connsiteY175" fmla="*/ 31750 h 44233"/>
              <a:gd name="connsiteX176" fmla="*/ 5984015 w 16876714"/>
              <a:gd name="connsiteY176" fmla="*/ 40449 h 44233"/>
              <a:gd name="connsiteX177" fmla="*/ 5989346 w 16876714"/>
              <a:gd name="connsiteY177" fmla="*/ 44043 h 44233"/>
              <a:gd name="connsiteX178" fmla="*/ 5997181 w 16876714"/>
              <a:gd name="connsiteY178" fmla="*/ 32421 h 44233"/>
              <a:gd name="connsiteX179" fmla="*/ 6075455 w 16876714"/>
              <a:gd name="connsiteY179" fmla="*/ 0 h 44233"/>
              <a:gd name="connsiteX180" fmla="*/ 6153728 w 16876714"/>
              <a:gd name="connsiteY180" fmla="*/ 32421 h 44233"/>
              <a:gd name="connsiteX181" fmla="*/ 6161195 w 16876714"/>
              <a:gd name="connsiteY181" fmla="*/ 43497 h 44233"/>
              <a:gd name="connsiteX182" fmla="*/ 6165717 w 16876714"/>
              <a:gd name="connsiteY182" fmla="*/ 40449 h 44233"/>
              <a:gd name="connsiteX183" fmla="*/ 6208804 w 16876714"/>
              <a:gd name="connsiteY183" fmla="*/ 31750 h 44233"/>
              <a:gd name="connsiteX184" fmla="*/ 6251893 w 16876714"/>
              <a:gd name="connsiteY184" fmla="*/ 40449 h 44233"/>
              <a:gd name="connsiteX185" fmla="*/ 6257225 w 16876714"/>
              <a:gd name="connsiteY185" fmla="*/ 44044 h 44233"/>
              <a:gd name="connsiteX186" fmla="*/ 6265060 w 16876714"/>
              <a:gd name="connsiteY186" fmla="*/ 32421 h 44233"/>
              <a:gd name="connsiteX187" fmla="*/ 6343334 w 16876714"/>
              <a:gd name="connsiteY187" fmla="*/ 0 h 44233"/>
              <a:gd name="connsiteX188" fmla="*/ 6421607 w 16876714"/>
              <a:gd name="connsiteY188" fmla="*/ 32421 h 44233"/>
              <a:gd name="connsiteX189" fmla="*/ 6429074 w 16876714"/>
              <a:gd name="connsiteY189" fmla="*/ 43497 h 44233"/>
              <a:gd name="connsiteX190" fmla="*/ 6433596 w 16876714"/>
              <a:gd name="connsiteY190" fmla="*/ 40449 h 44233"/>
              <a:gd name="connsiteX191" fmla="*/ 6476684 w 16876714"/>
              <a:gd name="connsiteY191" fmla="*/ 31750 h 44233"/>
              <a:gd name="connsiteX192" fmla="*/ 6519772 w 16876714"/>
              <a:gd name="connsiteY192" fmla="*/ 40449 h 44233"/>
              <a:gd name="connsiteX193" fmla="*/ 6525103 w 16876714"/>
              <a:gd name="connsiteY193" fmla="*/ 44043 h 44233"/>
              <a:gd name="connsiteX194" fmla="*/ 6532938 w 16876714"/>
              <a:gd name="connsiteY194" fmla="*/ 32421 h 44233"/>
              <a:gd name="connsiteX195" fmla="*/ 6611212 w 16876714"/>
              <a:gd name="connsiteY195" fmla="*/ 0 h 44233"/>
              <a:gd name="connsiteX196" fmla="*/ 6689485 w 16876714"/>
              <a:gd name="connsiteY196" fmla="*/ 32421 h 44233"/>
              <a:gd name="connsiteX197" fmla="*/ 6696952 w 16876714"/>
              <a:gd name="connsiteY197" fmla="*/ 43497 h 44233"/>
              <a:gd name="connsiteX198" fmla="*/ 6701474 w 16876714"/>
              <a:gd name="connsiteY198" fmla="*/ 40449 h 44233"/>
              <a:gd name="connsiteX199" fmla="*/ 6744561 w 16876714"/>
              <a:gd name="connsiteY199" fmla="*/ 31750 h 44233"/>
              <a:gd name="connsiteX200" fmla="*/ 6787650 w 16876714"/>
              <a:gd name="connsiteY200" fmla="*/ 40449 h 44233"/>
              <a:gd name="connsiteX201" fmla="*/ 6792981 w 16876714"/>
              <a:gd name="connsiteY201" fmla="*/ 44043 h 44233"/>
              <a:gd name="connsiteX202" fmla="*/ 6800816 w 16876714"/>
              <a:gd name="connsiteY202" fmla="*/ 32421 h 44233"/>
              <a:gd name="connsiteX203" fmla="*/ 6879090 w 16876714"/>
              <a:gd name="connsiteY203" fmla="*/ 0 h 44233"/>
              <a:gd name="connsiteX204" fmla="*/ 6957363 w 16876714"/>
              <a:gd name="connsiteY204" fmla="*/ 32421 h 44233"/>
              <a:gd name="connsiteX205" fmla="*/ 6964830 w 16876714"/>
              <a:gd name="connsiteY205" fmla="*/ 43497 h 44233"/>
              <a:gd name="connsiteX206" fmla="*/ 6969352 w 16876714"/>
              <a:gd name="connsiteY206" fmla="*/ 40449 h 44233"/>
              <a:gd name="connsiteX207" fmla="*/ 7012439 w 16876714"/>
              <a:gd name="connsiteY207" fmla="*/ 31750 h 44233"/>
              <a:gd name="connsiteX208" fmla="*/ 7055528 w 16876714"/>
              <a:gd name="connsiteY208" fmla="*/ 40449 h 44233"/>
              <a:gd name="connsiteX209" fmla="*/ 7060859 w 16876714"/>
              <a:gd name="connsiteY209" fmla="*/ 44044 h 44233"/>
              <a:gd name="connsiteX210" fmla="*/ 7068695 w 16876714"/>
              <a:gd name="connsiteY210" fmla="*/ 32421 h 44233"/>
              <a:gd name="connsiteX211" fmla="*/ 7146969 w 16876714"/>
              <a:gd name="connsiteY211" fmla="*/ 0 h 44233"/>
              <a:gd name="connsiteX212" fmla="*/ 7225241 w 16876714"/>
              <a:gd name="connsiteY212" fmla="*/ 32421 h 44233"/>
              <a:gd name="connsiteX213" fmla="*/ 7232710 w 16876714"/>
              <a:gd name="connsiteY213" fmla="*/ 43497 h 44233"/>
              <a:gd name="connsiteX214" fmla="*/ 7237231 w 16876714"/>
              <a:gd name="connsiteY214" fmla="*/ 40449 h 44233"/>
              <a:gd name="connsiteX215" fmla="*/ 7280319 w 16876714"/>
              <a:gd name="connsiteY215" fmla="*/ 31750 h 44233"/>
              <a:gd name="connsiteX216" fmla="*/ 7323407 w 16876714"/>
              <a:gd name="connsiteY216" fmla="*/ 40449 h 44233"/>
              <a:gd name="connsiteX217" fmla="*/ 7328737 w 16876714"/>
              <a:gd name="connsiteY217" fmla="*/ 44043 h 44233"/>
              <a:gd name="connsiteX218" fmla="*/ 7336573 w 16876714"/>
              <a:gd name="connsiteY218" fmla="*/ 32421 h 44233"/>
              <a:gd name="connsiteX219" fmla="*/ 7414847 w 16876714"/>
              <a:gd name="connsiteY219" fmla="*/ 0 h 44233"/>
              <a:gd name="connsiteX220" fmla="*/ 7493119 w 16876714"/>
              <a:gd name="connsiteY220" fmla="*/ 32421 h 44233"/>
              <a:gd name="connsiteX221" fmla="*/ 7500587 w 16876714"/>
              <a:gd name="connsiteY221" fmla="*/ 43497 h 44233"/>
              <a:gd name="connsiteX222" fmla="*/ 7505109 w 16876714"/>
              <a:gd name="connsiteY222" fmla="*/ 40449 h 44233"/>
              <a:gd name="connsiteX223" fmla="*/ 7548196 w 16876714"/>
              <a:gd name="connsiteY223" fmla="*/ 31750 h 44233"/>
              <a:gd name="connsiteX224" fmla="*/ 7591283 w 16876714"/>
              <a:gd name="connsiteY224" fmla="*/ 40449 h 44233"/>
              <a:gd name="connsiteX225" fmla="*/ 7596615 w 16876714"/>
              <a:gd name="connsiteY225" fmla="*/ 44043 h 44233"/>
              <a:gd name="connsiteX226" fmla="*/ 7604451 w 16876714"/>
              <a:gd name="connsiteY226" fmla="*/ 32421 h 44233"/>
              <a:gd name="connsiteX227" fmla="*/ 7682724 w 16876714"/>
              <a:gd name="connsiteY227" fmla="*/ 0 h 44233"/>
              <a:gd name="connsiteX228" fmla="*/ 7760997 w 16876714"/>
              <a:gd name="connsiteY228" fmla="*/ 32421 h 44233"/>
              <a:gd name="connsiteX229" fmla="*/ 7768465 w 16876714"/>
              <a:gd name="connsiteY229" fmla="*/ 43497 h 44233"/>
              <a:gd name="connsiteX230" fmla="*/ 7772987 w 16876714"/>
              <a:gd name="connsiteY230" fmla="*/ 40449 h 44233"/>
              <a:gd name="connsiteX231" fmla="*/ 7816074 w 16876714"/>
              <a:gd name="connsiteY231" fmla="*/ 31750 h 44233"/>
              <a:gd name="connsiteX232" fmla="*/ 7859161 w 16876714"/>
              <a:gd name="connsiteY232" fmla="*/ 40449 h 44233"/>
              <a:gd name="connsiteX233" fmla="*/ 7864494 w 16876714"/>
              <a:gd name="connsiteY233" fmla="*/ 44044 h 44233"/>
              <a:gd name="connsiteX234" fmla="*/ 7872330 w 16876714"/>
              <a:gd name="connsiteY234" fmla="*/ 32421 h 44233"/>
              <a:gd name="connsiteX235" fmla="*/ 7950603 w 16876714"/>
              <a:gd name="connsiteY235" fmla="*/ 0 h 44233"/>
              <a:gd name="connsiteX236" fmla="*/ 8028876 w 16876714"/>
              <a:gd name="connsiteY236" fmla="*/ 32421 h 44233"/>
              <a:gd name="connsiteX237" fmla="*/ 8036344 w 16876714"/>
              <a:gd name="connsiteY237" fmla="*/ 43497 h 44233"/>
              <a:gd name="connsiteX238" fmla="*/ 8040866 w 16876714"/>
              <a:gd name="connsiteY238" fmla="*/ 40449 h 44233"/>
              <a:gd name="connsiteX239" fmla="*/ 8083953 w 16876714"/>
              <a:gd name="connsiteY239" fmla="*/ 31750 h 44233"/>
              <a:gd name="connsiteX240" fmla="*/ 8127040 w 16876714"/>
              <a:gd name="connsiteY240" fmla="*/ 40449 h 44233"/>
              <a:gd name="connsiteX241" fmla="*/ 8132366 w 16876714"/>
              <a:gd name="connsiteY241" fmla="*/ 44040 h 44233"/>
              <a:gd name="connsiteX242" fmla="*/ 8140200 w 16876714"/>
              <a:gd name="connsiteY242" fmla="*/ 32421 h 44233"/>
              <a:gd name="connsiteX243" fmla="*/ 8218473 w 16876714"/>
              <a:gd name="connsiteY243" fmla="*/ 0 h 44233"/>
              <a:gd name="connsiteX244" fmla="*/ 8296746 w 16876714"/>
              <a:gd name="connsiteY244" fmla="*/ 32421 h 44233"/>
              <a:gd name="connsiteX245" fmla="*/ 8304214 w 16876714"/>
              <a:gd name="connsiteY245" fmla="*/ 43497 h 44233"/>
              <a:gd name="connsiteX246" fmla="*/ 8308736 w 16876714"/>
              <a:gd name="connsiteY246" fmla="*/ 40449 h 44233"/>
              <a:gd name="connsiteX247" fmla="*/ 8351823 w 16876714"/>
              <a:gd name="connsiteY247" fmla="*/ 31750 h 44233"/>
              <a:gd name="connsiteX248" fmla="*/ 8394911 w 16876714"/>
              <a:gd name="connsiteY248" fmla="*/ 40449 h 44233"/>
              <a:gd name="connsiteX249" fmla="*/ 8400523 w 16876714"/>
              <a:gd name="connsiteY249" fmla="*/ 44233 h 44233"/>
              <a:gd name="connsiteX250" fmla="*/ 8408487 w 16876714"/>
              <a:gd name="connsiteY250" fmla="*/ 32422 h 44233"/>
              <a:gd name="connsiteX251" fmla="*/ 8486760 w 16876714"/>
              <a:gd name="connsiteY251" fmla="*/ 0 h 44233"/>
              <a:gd name="connsiteX252" fmla="*/ 8565033 w 16876714"/>
              <a:gd name="connsiteY252" fmla="*/ 32421 h 44233"/>
              <a:gd name="connsiteX253" fmla="*/ 8572500 w 16876714"/>
              <a:gd name="connsiteY253" fmla="*/ 43496 h 44233"/>
              <a:gd name="connsiteX254" fmla="*/ 8577020 w 16876714"/>
              <a:gd name="connsiteY254" fmla="*/ 40449 h 44233"/>
              <a:gd name="connsiteX255" fmla="*/ 8620107 w 16876714"/>
              <a:gd name="connsiteY255" fmla="*/ 31750 h 44233"/>
              <a:gd name="connsiteX256" fmla="*/ 8663194 w 16876714"/>
              <a:gd name="connsiteY256" fmla="*/ 40449 h 44233"/>
              <a:gd name="connsiteX257" fmla="*/ 8668528 w 16876714"/>
              <a:gd name="connsiteY257" fmla="*/ 44044 h 44233"/>
              <a:gd name="connsiteX258" fmla="*/ 8676365 w 16876714"/>
              <a:gd name="connsiteY258" fmla="*/ 32421 h 44233"/>
              <a:gd name="connsiteX259" fmla="*/ 8754638 w 16876714"/>
              <a:gd name="connsiteY259" fmla="*/ 0 h 44233"/>
              <a:gd name="connsiteX260" fmla="*/ 8832911 w 16876714"/>
              <a:gd name="connsiteY260" fmla="*/ 32421 h 44233"/>
              <a:gd name="connsiteX261" fmla="*/ 8840378 w 16876714"/>
              <a:gd name="connsiteY261" fmla="*/ 43496 h 44233"/>
              <a:gd name="connsiteX262" fmla="*/ 8844898 w 16876714"/>
              <a:gd name="connsiteY262" fmla="*/ 40449 h 44233"/>
              <a:gd name="connsiteX263" fmla="*/ 8887985 w 16876714"/>
              <a:gd name="connsiteY263" fmla="*/ 31750 h 44233"/>
              <a:gd name="connsiteX264" fmla="*/ 8931073 w 16876714"/>
              <a:gd name="connsiteY264" fmla="*/ 40449 h 44233"/>
              <a:gd name="connsiteX265" fmla="*/ 8936406 w 16876714"/>
              <a:gd name="connsiteY265" fmla="*/ 44045 h 44233"/>
              <a:gd name="connsiteX266" fmla="*/ 8944244 w 16876714"/>
              <a:gd name="connsiteY266" fmla="*/ 32421 h 44233"/>
              <a:gd name="connsiteX267" fmla="*/ 9022517 w 16876714"/>
              <a:gd name="connsiteY267" fmla="*/ 0 h 44233"/>
              <a:gd name="connsiteX268" fmla="*/ 9100790 w 16876714"/>
              <a:gd name="connsiteY268" fmla="*/ 32421 h 44233"/>
              <a:gd name="connsiteX269" fmla="*/ 9108257 w 16876714"/>
              <a:gd name="connsiteY269" fmla="*/ 43496 h 44233"/>
              <a:gd name="connsiteX270" fmla="*/ 9112777 w 16876714"/>
              <a:gd name="connsiteY270" fmla="*/ 40449 h 44233"/>
              <a:gd name="connsiteX271" fmla="*/ 9155865 w 16876714"/>
              <a:gd name="connsiteY271" fmla="*/ 31750 h 44233"/>
              <a:gd name="connsiteX272" fmla="*/ 9198952 w 16876714"/>
              <a:gd name="connsiteY272" fmla="*/ 40449 h 44233"/>
              <a:gd name="connsiteX273" fmla="*/ 9204286 w 16876714"/>
              <a:gd name="connsiteY273" fmla="*/ 44045 h 44233"/>
              <a:gd name="connsiteX274" fmla="*/ 9212123 w 16876714"/>
              <a:gd name="connsiteY274" fmla="*/ 32421 h 44233"/>
              <a:gd name="connsiteX275" fmla="*/ 9290396 w 16876714"/>
              <a:gd name="connsiteY275" fmla="*/ 0 h 44233"/>
              <a:gd name="connsiteX276" fmla="*/ 9368669 w 16876714"/>
              <a:gd name="connsiteY276" fmla="*/ 32421 h 44233"/>
              <a:gd name="connsiteX277" fmla="*/ 9376137 w 16876714"/>
              <a:gd name="connsiteY277" fmla="*/ 43496 h 44233"/>
              <a:gd name="connsiteX278" fmla="*/ 9380656 w 16876714"/>
              <a:gd name="connsiteY278" fmla="*/ 40449 h 44233"/>
              <a:gd name="connsiteX279" fmla="*/ 9423744 w 16876714"/>
              <a:gd name="connsiteY279" fmla="*/ 31750 h 44233"/>
              <a:gd name="connsiteX280" fmla="*/ 9466831 w 16876714"/>
              <a:gd name="connsiteY280" fmla="*/ 40449 h 44233"/>
              <a:gd name="connsiteX281" fmla="*/ 9472164 w 16876714"/>
              <a:gd name="connsiteY281" fmla="*/ 44045 h 44233"/>
              <a:gd name="connsiteX282" fmla="*/ 9480002 w 16876714"/>
              <a:gd name="connsiteY282" fmla="*/ 32421 h 44233"/>
              <a:gd name="connsiteX283" fmla="*/ 9558275 w 16876714"/>
              <a:gd name="connsiteY283" fmla="*/ 0 h 44233"/>
              <a:gd name="connsiteX284" fmla="*/ 9636548 w 16876714"/>
              <a:gd name="connsiteY284" fmla="*/ 32421 h 44233"/>
              <a:gd name="connsiteX285" fmla="*/ 9644015 w 16876714"/>
              <a:gd name="connsiteY285" fmla="*/ 43496 h 44233"/>
              <a:gd name="connsiteX286" fmla="*/ 9648535 w 16876714"/>
              <a:gd name="connsiteY286" fmla="*/ 40449 h 44233"/>
              <a:gd name="connsiteX287" fmla="*/ 9691622 w 16876714"/>
              <a:gd name="connsiteY287" fmla="*/ 31750 h 44233"/>
              <a:gd name="connsiteX288" fmla="*/ 9734710 w 16876714"/>
              <a:gd name="connsiteY288" fmla="*/ 40449 h 44233"/>
              <a:gd name="connsiteX289" fmla="*/ 9740043 w 16876714"/>
              <a:gd name="connsiteY289" fmla="*/ 44045 h 44233"/>
              <a:gd name="connsiteX290" fmla="*/ 9747880 w 16876714"/>
              <a:gd name="connsiteY290" fmla="*/ 32421 h 44233"/>
              <a:gd name="connsiteX291" fmla="*/ 9826155 w 16876714"/>
              <a:gd name="connsiteY291" fmla="*/ 0 h 44233"/>
              <a:gd name="connsiteX292" fmla="*/ 9904427 w 16876714"/>
              <a:gd name="connsiteY292" fmla="*/ 32421 h 44233"/>
              <a:gd name="connsiteX293" fmla="*/ 9911894 w 16876714"/>
              <a:gd name="connsiteY293" fmla="*/ 43496 h 44233"/>
              <a:gd name="connsiteX294" fmla="*/ 9916414 w 16876714"/>
              <a:gd name="connsiteY294" fmla="*/ 40449 h 44233"/>
              <a:gd name="connsiteX295" fmla="*/ 9959501 w 16876714"/>
              <a:gd name="connsiteY295" fmla="*/ 31750 h 44233"/>
              <a:gd name="connsiteX296" fmla="*/ 10002588 w 16876714"/>
              <a:gd name="connsiteY296" fmla="*/ 40449 h 44233"/>
              <a:gd name="connsiteX297" fmla="*/ 10007922 w 16876714"/>
              <a:gd name="connsiteY297" fmla="*/ 44044 h 44233"/>
              <a:gd name="connsiteX298" fmla="*/ 10015758 w 16876714"/>
              <a:gd name="connsiteY298" fmla="*/ 32421 h 44233"/>
              <a:gd name="connsiteX299" fmla="*/ 10094032 w 16876714"/>
              <a:gd name="connsiteY299" fmla="*/ 0 h 44233"/>
              <a:gd name="connsiteX300" fmla="*/ 10172305 w 16876714"/>
              <a:gd name="connsiteY300" fmla="*/ 32421 h 44233"/>
              <a:gd name="connsiteX301" fmla="*/ 10179772 w 16876714"/>
              <a:gd name="connsiteY301" fmla="*/ 43496 h 44233"/>
              <a:gd name="connsiteX302" fmla="*/ 10184291 w 16876714"/>
              <a:gd name="connsiteY302" fmla="*/ 40449 h 44233"/>
              <a:gd name="connsiteX303" fmla="*/ 10227378 w 16876714"/>
              <a:gd name="connsiteY303" fmla="*/ 31750 h 44233"/>
              <a:gd name="connsiteX304" fmla="*/ 10270466 w 16876714"/>
              <a:gd name="connsiteY304" fmla="*/ 40449 h 44233"/>
              <a:gd name="connsiteX305" fmla="*/ 10275799 w 16876714"/>
              <a:gd name="connsiteY305" fmla="*/ 44044 h 44233"/>
              <a:gd name="connsiteX306" fmla="*/ 10283636 w 16876714"/>
              <a:gd name="connsiteY306" fmla="*/ 32421 h 44233"/>
              <a:gd name="connsiteX307" fmla="*/ 10361907 w 16876714"/>
              <a:gd name="connsiteY307" fmla="*/ 0 h 44233"/>
              <a:gd name="connsiteX308" fmla="*/ 10440182 w 16876714"/>
              <a:gd name="connsiteY308" fmla="*/ 32421 h 44233"/>
              <a:gd name="connsiteX309" fmla="*/ 10447649 w 16876714"/>
              <a:gd name="connsiteY309" fmla="*/ 43496 h 44233"/>
              <a:gd name="connsiteX310" fmla="*/ 10452168 w 16876714"/>
              <a:gd name="connsiteY310" fmla="*/ 40449 h 44233"/>
              <a:gd name="connsiteX311" fmla="*/ 10495257 w 16876714"/>
              <a:gd name="connsiteY311" fmla="*/ 31750 h 44233"/>
              <a:gd name="connsiteX312" fmla="*/ 10538343 w 16876714"/>
              <a:gd name="connsiteY312" fmla="*/ 40449 h 44233"/>
              <a:gd name="connsiteX313" fmla="*/ 10543678 w 16876714"/>
              <a:gd name="connsiteY313" fmla="*/ 44045 h 44233"/>
              <a:gd name="connsiteX314" fmla="*/ 10551514 w 16876714"/>
              <a:gd name="connsiteY314" fmla="*/ 32421 h 44233"/>
              <a:gd name="connsiteX315" fmla="*/ 10629787 w 16876714"/>
              <a:gd name="connsiteY315" fmla="*/ 0 h 44233"/>
              <a:gd name="connsiteX316" fmla="*/ 10708060 w 16876714"/>
              <a:gd name="connsiteY316" fmla="*/ 32421 h 44233"/>
              <a:gd name="connsiteX317" fmla="*/ 10715526 w 16876714"/>
              <a:gd name="connsiteY317" fmla="*/ 43496 h 44233"/>
              <a:gd name="connsiteX318" fmla="*/ 10720047 w 16876714"/>
              <a:gd name="connsiteY318" fmla="*/ 40449 h 44233"/>
              <a:gd name="connsiteX319" fmla="*/ 10763135 w 16876714"/>
              <a:gd name="connsiteY319" fmla="*/ 31750 h 44233"/>
              <a:gd name="connsiteX320" fmla="*/ 10806221 w 16876714"/>
              <a:gd name="connsiteY320" fmla="*/ 40449 h 44233"/>
              <a:gd name="connsiteX321" fmla="*/ 10811556 w 16876714"/>
              <a:gd name="connsiteY321" fmla="*/ 44045 h 44233"/>
              <a:gd name="connsiteX322" fmla="*/ 10819392 w 16876714"/>
              <a:gd name="connsiteY322" fmla="*/ 32421 h 44233"/>
              <a:gd name="connsiteX323" fmla="*/ 10897666 w 16876714"/>
              <a:gd name="connsiteY323" fmla="*/ 0 h 44233"/>
              <a:gd name="connsiteX324" fmla="*/ 10975939 w 16876714"/>
              <a:gd name="connsiteY324" fmla="*/ 32421 h 44233"/>
              <a:gd name="connsiteX325" fmla="*/ 10983405 w 16876714"/>
              <a:gd name="connsiteY325" fmla="*/ 43496 h 44233"/>
              <a:gd name="connsiteX326" fmla="*/ 10987925 w 16876714"/>
              <a:gd name="connsiteY326" fmla="*/ 40449 h 44233"/>
              <a:gd name="connsiteX327" fmla="*/ 11031011 w 16876714"/>
              <a:gd name="connsiteY327" fmla="*/ 31750 h 44233"/>
              <a:gd name="connsiteX328" fmla="*/ 11074100 w 16876714"/>
              <a:gd name="connsiteY328" fmla="*/ 40449 h 44233"/>
              <a:gd name="connsiteX329" fmla="*/ 11079433 w 16876714"/>
              <a:gd name="connsiteY329" fmla="*/ 44045 h 44233"/>
              <a:gd name="connsiteX330" fmla="*/ 11087270 w 16876714"/>
              <a:gd name="connsiteY330" fmla="*/ 32421 h 44233"/>
              <a:gd name="connsiteX331" fmla="*/ 11165543 w 16876714"/>
              <a:gd name="connsiteY331" fmla="*/ 0 h 44233"/>
              <a:gd name="connsiteX332" fmla="*/ 11243816 w 16876714"/>
              <a:gd name="connsiteY332" fmla="*/ 32421 h 44233"/>
              <a:gd name="connsiteX333" fmla="*/ 11251283 w 16876714"/>
              <a:gd name="connsiteY333" fmla="*/ 43496 h 44233"/>
              <a:gd name="connsiteX334" fmla="*/ 11255803 w 16876714"/>
              <a:gd name="connsiteY334" fmla="*/ 40449 h 44233"/>
              <a:gd name="connsiteX335" fmla="*/ 11298891 w 16876714"/>
              <a:gd name="connsiteY335" fmla="*/ 31750 h 44233"/>
              <a:gd name="connsiteX336" fmla="*/ 11341978 w 16876714"/>
              <a:gd name="connsiteY336" fmla="*/ 40449 h 44233"/>
              <a:gd name="connsiteX337" fmla="*/ 11347313 w 16876714"/>
              <a:gd name="connsiteY337" fmla="*/ 44045 h 44233"/>
              <a:gd name="connsiteX338" fmla="*/ 11355149 w 16876714"/>
              <a:gd name="connsiteY338" fmla="*/ 32421 h 44233"/>
              <a:gd name="connsiteX339" fmla="*/ 11433422 w 16876714"/>
              <a:gd name="connsiteY339" fmla="*/ 0 h 44233"/>
              <a:gd name="connsiteX340" fmla="*/ 11511695 w 16876714"/>
              <a:gd name="connsiteY340" fmla="*/ 32421 h 44233"/>
              <a:gd name="connsiteX341" fmla="*/ 11519161 w 16876714"/>
              <a:gd name="connsiteY341" fmla="*/ 43496 h 44233"/>
              <a:gd name="connsiteX342" fmla="*/ 11523682 w 16876714"/>
              <a:gd name="connsiteY342" fmla="*/ 40449 h 44233"/>
              <a:gd name="connsiteX343" fmla="*/ 11566769 w 16876714"/>
              <a:gd name="connsiteY343" fmla="*/ 31750 h 44233"/>
              <a:gd name="connsiteX344" fmla="*/ 11609856 w 16876714"/>
              <a:gd name="connsiteY344" fmla="*/ 40449 h 44233"/>
              <a:gd name="connsiteX345" fmla="*/ 11615190 w 16876714"/>
              <a:gd name="connsiteY345" fmla="*/ 44045 h 44233"/>
              <a:gd name="connsiteX346" fmla="*/ 11623027 w 16876714"/>
              <a:gd name="connsiteY346" fmla="*/ 32421 h 44233"/>
              <a:gd name="connsiteX347" fmla="*/ 11701300 w 16876714"/>
              <a:gd name="connsiteY347" fmla="*/ 0 h 44233"/>
              <a:gd name="connsiteX348" fmla="*/ 11779572 w 16876714"/>
              <a:gd name="connsiteY348" fmla="*/ 32421 h 44233"/>
              <a:gd name="connsiteX349" fmla="*/ 11787039 w 16876714"/>
              <a:gd name="connsiteY349" fmla="*/ 43496 h 44233"/>
              <a:gd name="connsiteX350" fmla="*/ 11791559 w 16876714"/>
              <a:gd name="connsiteY350" fmla="*/ 40449 h 44233"/>
              <a:gd name="connsiteX351" fmla="*/ 11834647 w 16876714"/>
              <a:gd name="connsiteY351" fmla="*/ 31750 h 44233"/>
              <a:gd name="connsiteX352" fmla="*/ 11877731 w 16876714"/>
              <a:gd name="connsiteY352" fmla="*/ 40449 h 44233"/>
              <a:gd name="connsiteX353" fmla="*/ 11883063 w 16876714"/>
              <a:gd name="connsiteY353" fmla="*/ 44044 h 44233"/>
              <a:gd name="connsiteX354" fmla="*/ 11890900 w 16876714"/>
              <a:gd name="connsiteY354" fmla="*/ 32421 h 44233"/>
              <a:gd name="connsiteX355" fmla="*/ 11969171 w 16876714"/>
              <a:gd name="connsiteY355" fmla="*/ 0 h 44233"/>
              <a:gd name="connsiteX356" fmla="*/ 12047444 w 16876714"/>
              <a:gd name="connsiteY356" fmla="*/ 32421 h 44233"/>
              <a:gd name="connsiteX357" fmla="*/ 12054912 w 16876714"/>
              <a:gd name="connsiteY357" fmla="*/ 43497 h 44233"/>
              <a:gd name="connsiteX358" fmla="*/ 12059434 w 16876714"/>
              <a:gd name="connsiteY358" fmla="*/ 40449 h 44233"/>
              <a:gd name="connsiteX359" fmla="*/ 12102521 w 16876714"/>
              <a:gd name="connsiteY359" fmla="*/ 31750 h 44233"/>
              <a:gd name="connsiteX360" fmla="*/ 12145609 w 16876714"/>
              <a:gd name="connsiteY360" fmla="*/ 40449 h 44233"/>
              <a:gd name="connsiteX361" fmla="*/ 12150940 w 16876714"/>
              <a:gd name="connsiteY361" fmla="*/ 44043 h 44233"/>
              <a:gd name="connsiteX362" fmla="*/ 12158776 w 16876714"/>
              <a:gd name="connsiteY362" fmla="*/ 32421 h 44233"/>
              <a:gd name="connsiteX363" fmla="*/ 12237049 w 16876714"/>
              <a:gd name="connsiteY363" fmla="*/ 0 h 44233"/>
              <a:gd name="connsiteX364" fmla="*/ 12315322 w 16876714"/>
              <a:gd name="connsiteY364" fmla="*/ 32421 h 44233"/>
              <a:gd name="connsiteX365" fmla="*/ 12322790 w 16876714"/>
              <a:gd name="connsiteY365" fmla="*/ 43497 h 44233"/>
              <a:gd name="connsiteX366" fmla="*/ 12327312 w 16876714"/>
              <a:gd name="connsiteY366" fmla="*/ 40449 h 44233"/>
              <a:gd name="connsiteX367" fmla="*/ 12370399 w 16876714"/>
              <a:gd name="connsiteY367" fmla="*/ 31750 h 44233"/>
              <a:gd name="connsiteX368" fmla="*/ 12413487 w 16876714"/>
              <a:gd name="connsiteY368" fmla="*/ 40449 h 44233"/>
              <a:gd name="connsiteX369" fmla="*/ 12418819 w 16876714"/>
              <a:gd name="connsiteY369" fmla="*/ 44044 h 44233"/>
              <a:gd name="connsiteX370" fmla="*/ 12426655 w 16876714"/>
              <a:gd name="connsiteY370" fmla="*/ 32421 h 44233"/>
              <a:gd name="connsiteX371" fmla="*/ 12504928 w 16876714"/>
              <a:gd name="connsiteY371" fmla="*/ 0 h 44233"/>
              <a:gd name="connsiteX372" fmla="*/ 12583201 w 16876714"/>
              <a:gd name="connsiteY372" fmla="*/ 32421 h 44233"/>
              <a:gd name="connsiteX373" fmla="*/ 12590669 w 16876714"/>
              <a:gd name="connsiteY373" fmla="*/ 43497 h 44233"/>
              <a:gd name="connsiteX374" fmla="*/ 12595191 w 16876714"/>
              <a:gd name="connsiteY374" fmla="*/ 40449 h 44233"/>
              <a:gd name="connsiteX375" fmla="*/ 12638278 w 16876714"/>
              <a:gd name="connsiteY375" fmla="*/ 31750 h 44233"/>
              <a:gd name="connsiteX376" fmla="*/ 12681366 w 16876714"/>
              <a:gd name="connsiteY376" fmla="*/ 40449 h 44233"/>
              <a:gd name="connsiteX377" fmla="*/ 12686697 w 16876714"/>
              <a:gd name="connsiteY377" fmla="*/ 44043 h 44233"/>
              <a:gd name="connsiteX378" fmla="*/ 12694533 w 16876714"/>
              <a:gd name="connsiteY378" fmla="*/ 32421 h 44233"/>
              <a:gd name="connsiteX379" fmla="*/ 12772806 w 16876714"/>
              <a:gd name="connsiteY379" fmla="*/ 0 h 44233"/>
              <a:gd name="connsiteX380" fmla="*/ 12851079 w 16876714"/>
              <a:gd name="connsiteY380" fmla="*/ 32421 h 44233"/>
              <a:gd name="connsiteX381" fmla="*/ 12858547 w 16876714"/>
              <a:gd name="connsiteY381" fmla="*/ 43497 h 44233"/>
              <a:gd name="connsiteX382" fmla="*/ 12863069 w 16876714"/>
              <a:gd name="connsiteY382" fmla="*/ 40449 h 44233"/>
              <a:gd name="connsiteX383" fmla="*/ 12906156 w 16876714"/>
              <a:gd name="connsiteY383" fmla="*/ 31750 h 44233"/>
              <a:gd name="connsiteX384" fmla="*/ 12949244 w 16876714"/>
              <a:gd name="connsiteY384" fmla="*/ 40449 h 44233"/>
              <a:gd name="connsiteX385" fmla="*/ 12954575 w 16876714"/>
              <a:gd name="connsiteY385" fmla="*/ 44043 h 44233"/>
              <a:gd name="connsiteX386" fmla="*/ 12962411 w 16876714"/>
              <a:gd name="connsiteY386" fmla="*/ 32421 h 44233"/>
              <a:gd name="connsiteX387" fmla="*/ 13040684 w 16876714"/>
              <a:gd name="connsiteY387" fmla="*/ 0 h 44233"/>
              <a:gd name="connsiteX388" fmla="*/ 13118957 w 16876714"/>
              <a:gd name="connsiteY388" fmla="*/ 32421 h 44233"/>
              <a:gd name="connsiteX389" fmla="*/ 13126425 w 16876714"/>
              <a:gd name="connsiteY389" fmla="*/ 43497 h 44233"/>
              <a:gd name="connsiteX390" fmla="*/ 13130947 w 16876714"/>
              <a:gd name="connsiteY390" fmla="*/ 40449 h 44233"/>
              <a:gd name="connsiteX391" fmla="*/ 13174034 w 16876714"/>
              <a:gd name="connsiteY391" fmla="*/ 31750 h 44233"/>
              <a:gd name="connsiteX392" fmla="*/ 13217122 w 16876714"/>
              <a:gd name="connsiteY392" fmla="*/ 40449 h 44233"/>
              <a:gd name="connsiteX393" fmla="*/ 13222454 w 16876714"/>
              <a:gd name="connsiteY393" fmla="*/ 44044 h 44233"/>
              <a:gd name="connsiteX394" fmla="*/ 13230290 w 16876714"/>
              <a:gd name="connsiteY394" fmla="*/ 32421 h 44233"/>
              <a:gd name="connsiteX395" fmla="*/ 13308563 w 16876714"/>
              <a:gd name="connsiteY395" fmla="*/ 0 h 44233"/>
              <a:gd name="connsiteX396" fmla="*/ 13386836 w 16876714"/>
              <a:gd name="connsiteY396" fmla="*/ 32421 h 44233"/>
              <a:gd name="connsiteX397" fmla="*/ 13394304 w 16876714"/>
              <a:gd name="connsiteY397" fmla="*/ 43497 h 44233"/>
              <a:gd name="connsiteX398" fmla="*/ 13398826 w 16876714"/>
              <a:gd name="connsiteY398" fmla="*/ 40449 h 44233"/>
              <a:gd name="connsiteX399" fmla="*/ 13441913 w 16876714"/>
              <a:gd name="connsiteY399" fmla="*/ 31750 h 44233"/>
              <a:gd name="connsiteX400" fmla="*/ 13485001 w 16876714"/>
              <a:gd name="connsiteY400" fmla="*/ 40449 h 44233"/>
              <a:gd name="connsiteX401" fmla="*/ 13490332 w 16876714"/>
              <a:gd name="connsiteY401" fmla="*/ 44043 h 44233"/>
              <a:gd name="connsiteX402" fmla="*/ 13498168 w 16876714"/>
              <a:gd name="connsiteY402" fmla="*/ 32421 h 44233"/>
              <a:gd name="connsiteX403" fmla="*/ 13576441 w 16876714"/>
              <a:gd name="connsiteY403" fmla="*/ 0 h 44233"/>
              <a:gd name="connsiteX404" fmla="*/ 13654714 w 16876714"/>
              <a:gd name="connsiteY404" fmla="*/ 32421 h 44233"/>
              <a:gd name="connsiteX405" fmla="*/ 13662182 w 16876714"/>
              <a:gd name="connsiteY405" fmla="*/ 43497 h 44233"/>
              <a:gd name="connsiteX406" fmla="*/ 13666704 w 16876714"/>
              <a:gd name="connsiteY406" fmla="*/ 40449 h 44233"/>
              <a:gd name="connsiteX407" fmla="*/ 13709791 w 16876714"/>
              <a:gd name="connsiteY407" fmla="*/ 31750 h 44233"/>
              <a:gd name="connsiteX408" fmla="*/ 13752879 w 16876714"/>
              <a:gd name="connsiteY408" fmla="*/ 40449 h 44233"/>
              <a:gd name="connsiteX409" fmla="*/ 13758210 w 16876714"/>
              <a:gd name="connsiteY409" fmla="*/ 44043 h 44233"/>
              <a:gd name="connsiteX410" fmla="*/ 13766046 w 16876714"/>
              <a:gd name="connsiteY410" fmla="*/ 32421 h 44233"/>
              <a:gd name="connsiteX411" fmla="*/ 13844319 w 16876714"/>
              <a:gd name="connsiteY411" fmla="*/ 0 h 44233"/>
              <a:gd name="connsiteX412" fmla="*/ 13922592 w 16876714"/>
              <a:gd name="connsiteY412" fmla="*/ 32421 h 44233"/>
              <a:gd name="connsiteX413" fmla="*/ 13930060 w 16876714"/>
              <a:gd name="connsiteY413" fmla="*/ 43497 h 44233"/>
              <a:gd name="connsiteX414" fmla="*/ 13934582 w 16876714"/>
              <a:gd name="connsiteY414" fmla="*/ 40449 h 44233"/>
              <a:gd name="connsiteX415" fmla="*/ 13977669 w 16876714"/>
              <a:gd name="connsiteY415" fmla="*/ 31750 h 44233"/>
              <a:gd name="connsiteX416" fmla="*/ 14020757 w 16876714"/>
              <a:gd name="connsiteY416" fmla="*/ 40449 h 44233"/>
              <a:gd name="connsiteX417" fmla="*/ 14026089 w 16876714"/>
              <a:gd name="connsiteY417" fmla="*/ 44044 h 44233"/>
              <a:gd name="connsiteX418" fmla="*/ 14033925 w 16876714"/>
              <a:gd name="connsiteY418" fmla="*/ 32421 h 44233"/>
              <a:gd name="connsiteX419" fmla="*/ 14112198 w 16876714"/>
              <a:gd name="connsiteY419" fmla="*/ 0 h 44233"/>
              <a:gd name="connsiteX420" fmla="*/ 14190471 w 16876714"/>
              <a:gd name="connsiteY420" fmla="*/ 32421 h 44233"/>
              <a:gd name="connsiteX421" fmla="*/ 14197939 w 16876714"/>
              <a:gd name="connsiteY421" fmla="*/ 43497 h 44233"/>
              <a:gd name="connsiteX422" fmla="*/ 14202461 w 16876714"/>
              <a:gd name="connsiteY422" fmla="*/ 40449 h 44233"/>
              <a:gd name="connsiteX423" fmla="*/ 14245548 w 16876714"/>
              <a:gd name="connsiteY423" fmla="*/ 31750 h 44233"/>
              <a:gd name="connsiteX424" fmla="*/ 14288636 w 16876714"/>
              <a:gd name="connsiteY424" fmla="*/ 40449 h 44233"/>
              <a:gd name="connsiteX425" fmla="*/ 14293967 w 16876714"/>
              <a:gd name="connsiteY425" fmla="*/ 44043 h 44233"/>
              <a:gd name="connsiteX426" fmla="*/ 14301803 w 16876714"/>
              <a:gd name="connsiteY426" fmla="*/ 32421 h 44233"/>
              <a:gd name="connsiteX427" fmla="*/ 14380076 w 16876714"/>
              <a:gd name="connsiteY427" fmla="*/ 0 h 44233"/>
              <a:gd name="connsiteX428" fmla="*/ 14458349 w 16876714"/>
              <a:gd name="connsiteY428" fmla="*/ 32421 h 44233"/>
              <a:gd name="connsiteX429" fmla="*/ 14465817 w 16876714"/>
              <a:gd name="connsiteY429" fmla="*/ 43497 h 44233"/>
              <a:gd name="connsiteX430" fmla="*/ 14470339 w 16876714"/>
              <a:gd name="connsiteY430" fmla="*/ 40449 h 44233"/>
              <a:gd name="connsiteX431" fmla="*/ 14513426 w 16876714"/>
              <a:gd name="connsiteY431" fmla="*/ 31750 h 44233"/>
              <a:gd name="connsiteX432" fmla="*/ 14556514 w 16876714"/>
              <a:gd name="connsiteY432" fmla="*/ 40449 h 44233"/>
              <a:gd name="connsiteX433" fmla="*/ 14561845 w 16876714"/>
              <a:gd name="connsiteY433" fmla="*/ 44043 h 44233"/>
              <a:gd name="connsiteX434" fmla="*/ 14569681 w 16876714"/>
              <a:gd name="connsiteY434" fmla="*/ 32421 h 44233"/>
              <a:gd name="connsiteX435" fmla="*/ 14647954 w 16876714"/>
              <a:gd name="connsiteY435" fmla="*/ 0 h 44233"/>
              <a:gd name="connsiteX436" fmla="*/ 14726227 w 16876714"/>
              <a:gd name="connsiteY436" fmla="*/ 32421 h 44233"/>
              <a:gd name="connsiteX437" fmla="*/ 14733695 w 16876714"/>
              <a:gd name="connsiteY437" fmla="*/ 43497 h 44233"/>
              <a:gd name="connsiteX438" fmla="*/ 14738217 w 16876714"/>
              <a:gd name="connsiteY438" fmla="*/ 40449 h 44233"/>
              <a:gd name="connsiteX439" fmla="*/ 14781304 w 16876714"/>
              <a:gd name="connsiteY439" fmla="*/ 31750 h 44233"/>
              <a:gd name="connsiteX440" fmla="*/ 14824392 w 16876714"/>
              <a:gd name="connsiteY440" fmla="*/ 40449 h 44233"/>
              <a:gd name="connsiteX441" fmla="*/ 14829724 w 16876714"/>
              <a:gd name="connsiteY441" fmla="*/ 44044 h 44233"/>
              <a:gd name="connsiteX442" fmla="*/ 14837560 w 16876714"/>
              <a:gd name="connsiteY442" fmla="*/ 32421 h 44233"/>
              <a:gd name="connsiteX443" fmla="*/ 14915833 w 16876714"/>
              <a:gd name="connsiteY443" fmla="*/ 0 h 44233"/>
              <a:gd name="connsiteX444" fmla="*/ 14994106 w 16876714"/>
              <a:gd name="connsiteY444" fmla="*/ 32421 h 44233"/>
              <a:gd name="connsiteX445" fmla="*/ 15001574 w 16876714"/>
              <a:gd name="connsiteY445" fmla="*/ 43497 h 44233"/>
              <a:gd name="connsiteX446" fmla="*/ 15006096 w 16876714"/>
              <a:gd name="connsiteY446" fmla="*/ 40449 h 44233"/>
              <a:gd name="connsiteX447" fmla="*/ 15049183 w 16876714"/>
              <a:gd name="connsiteY447" fmla="*/ 31750 h 44233"/>
              <a:gd name="connsiteX448" fmla="*/ 15092271 w 16876714"/>
              <a:gd name="connsiteY448" fmla="*/ 40449 h 44233"/>
              <a:gd name="connsiteX449" fmla="*/ 15097602 w 16876714"/>
              <a:gd name="connsiteY449" fmla="*/ 44043 h 44233"/>
              <a:gd name="connsiteX450" fmla="*/ 15105438 w 16876714"/>
              <a:gd name="connsiteY450" fmla="*/ 32421 h 44233"/>
              <a:gd name="connsiteX451" fmla="*/ 15183711 w 16876714"/>
              <a:gd name="connsiteY451" fmla="*/ 0 h 44233"/>
              <a:gd name="connsiteX452" fmla="*/ 15261984 w 16876714"/>
              <a:gd name="connsiteY452" fmla="*/ 32421 h 44233"/>
              <a:gd name="connsiteX453" fmla="*/ 15269452 w 16876714"/>
              <a:gd name="connsiteY453" fmla="*/ 43497 h 44233"/>
              <a:gd name="connsiteX454" fmla="*/ 15273974 w 16876714"/>
              <a:gd name="connsiteY454" fmla="*/ 40449 h 44233"/>
              <a:gd name="connsiteX455" fmla="*/ 15317061 w 16876714"/>
              <a:gd name="connsiteY455" fmla="*/ 31750 h 44233"/>
              <a:gd name="connsiteX456" fmla="*/ 15360149 w 16876714"/>
              <a:gd name="connsiteY456" fmla="*/ 40449 h 44233"/>
              <a:gd name="connsiteX457" fmla="*/ 15365480 w 16876714"/>
              <a:gd name="connsiteY457" fmla="*/ 44043 h 44233"/>
              <a:gd name="connsiteX458" fmla="*/ 15373316 w 16876714"/>
              <a:gd name="connsiteY458" fmla="*/ 32421 h 44233"/>
              <a:gd name="connsiteX459" fmla="*/ 15451589 w 16876714"/>
              <a:gd name="connsiteY459" fmla="*/ 0 h 44233"/>
              <a:gd name="connsiteX460" fmla="*/ 15529862 w 16876714"/>
              <a:gd name="connsiteY460" fmla="*/ 32421 h 44233"/>
              <a:gd name="connsiteX461" fmla="*/ 15537330 w 16876714"/>
              <a:gd name="connsiteY461" fmla="*/ 43497 h 44233"/>
              <a:gd name="connsiteX462" fmla="*/ 15541852 w 16876714"/>
              <a:gd name="connsiteY462" fmla="*/ 40449 h 44233"/>
              <a:gd name="connsiteX463" fmla="*/ 15584939 w 16876714"/>
              <a:gd name="connsiteY463" fmla="*/ 31750 h 44233"/>
              <a:gd name="connsiteX464" fmla="*/ 15628027 w 16876714"/>
              <a:gd name="connsiteY464" fmla="*/ 40449 h 44233"/>
              <a:gd name="connsiteX465" fmla="*/ 15633359 w 16876714"/>
              <a:gd name="connsiteY465" fmla="*/ 44044 h 44233"/>
              <a:gd name="connsiteX466" fmla="*/ 15641195 w 16876714"/>
              <a:gd name="connsiteY466" fmla="*/ 32421 h 44233"/>
              <a:gd name="connsiteX467" fmla="*/ 15719468 w 16876714"/>
              <a:gd name="connsiteY467" fmla="*/ 0 h 44233"/>
              <a:gd name="connsiteX468" fmla="*/ 15797741 w 16876714"/>
              <a:gd name="connsiteY468" fmla="*/ 32421 h 44233"/>
              <a:gd name="connsiteX469" fmla="*/ 15805209 w 16876714"/>
              <a:gd name="connsiteY469" fmla="*/ 43497 h 44233"/>
              <a:gd name="connsiteX470" fmla="*/ 15809731 w 16876714"/>
              <a:gd name="connsiteY470" fmla="*/ 40449 h 44233"/>
              <a:gd name="connsiteX471" fmla="*/ 15852818 w 16876714"/>
              <a:gd name="connsiteY471" fmla="*/ 31750 h 44233"/>
              <a:gd name="connsiteX472" fmla="*/ 15895906 w 16876714"/>
              <a:gd name="connsiteY472" fmla="*/ 40449 h 44233"/>
              <a:gd name="connsiteX473" fmla="*/ 15901238 w 16876714"/>
              <a:gd name="connsiteY473" fmla="*/ 44043 h 44233"/>
              <a:gd name="connsiteX474" fmla="*/ 15909074 w 16876714"/>
              <a:gd name="connsiteY474" fmla="*/ 32421 h 44233"/>
              <a:gd name="connsiteX475" fmla="*/ 15987346 w 16876714"/>
              <a:gd name="connsiteY475" fmla="*/ 0 h 44233"/>
              <a:gd name="connsiteX476" fmla="*/ 16065618 w 16876714"/>
              <a:gd name="connsiteY476" fmla="*/ 32421 h 44233"/>
              <a:gd name="connsiteX477" fmla="*/ 16073086 w 16876714"/>
              <a:gd name="connsiteY477" fmla="*/ 43497 h 44233"/>
              <a:gd name="connsiteX478" fmla="*/ 16077610 w 16876714"/>
              <a:gd name="connsiteY478" fmla="*/ 40449 h 44233"/>
              <a:gd name="connsiteX479" fmla="*/ 16120698 w 16876714"/>
              <a:gd name="connsiteY479" fmla="*/ 31750 h 44233"/>
              <a:gd name="connsiteX480" fmla="*/ 16163782 w 16876714"/>
              <a:gd name="connsiteY480" fmla="*/ 40449 h 44233"/>
              <a:gd name="connsiteX481" fmla="*/ 16169114 w 16876714"/>
              <a:gd name="connsiteY481" fmla="*/ 44043 h 44233"/>
              <a:gd name="connsiteX482" fmla="*/ 16176950 w 16876714"/>
              <a:gd name="connsiteY482" fmla="*/ 32421 h 44233"/>
              <a:gd name="connsiteX483" fmla="*/ 16255226 w 16876714"/>
              <a:gd name="connsiteY483" fmla="*/ 0 h 44233"/>
              <a:gd name="connsiteX484" fmla="*/ 16333498 w 16876714"/>
              <a:gd name="connsiteY484" fmla="*/ 32421 h 44233"/>
              <a:gd name="connsiteX485" fmla="*/ 16340966 w 16876714"/>
              <a:gd name="connsiteY485" fmla="*/ 43497 h 44233"/>
              <a:gd name="connsiteX486" fmla="*/ 16345486 w 16876714"/>
              <a:gd name="connsiteY486" fmla="*/ 40449 h 44233"/>
              <a:gd name="connsiteX487" fmla="*/ 16388574 w 16876714"/>
              <a:gd name="connsiteY487" fmla="*/ 31750 h 44233"/>
              <a:gd name="connsiteX488" fmla="*/ 16431662 w 16876714"/>
              <a:gd name="connsiteY488" fmla="*/ 40449 h 44233"/>
              <a:gd name="connsiteX489" fmla="*/ 16436994 w 16876714"/>
              <a:gd name="connsiteY489" fmla="*/ 44044 h 44233"/>
              <a:gd name="connsiteX490" fmla="*/ 16444830 w 16876714"/>
              <a:gd name="connsiteY490" fmla="*/ 32421 h 44233"/>
              <a:gd name="connsiteX491" fmla="*/ 16523102 w 16876714"/>
              <a:gd name="connsiteY491" fmla="*/ 0 h 44233"/>
              <a:gd name="connsiteX492" fmla="*/ 16601378 w 16876714"/>
              <a:gd name="connsiteY492" fmla="*/ 32421 h 44233"/>
              <a:gd name="connsiteX493" fmla="*/ 16608846 w 16876714"/>
              <a:gd name="connsiteY493" fmla="*/ 43497 h 44233"/>
              <a:gd name="connsiteX494" fmla="*/ 16613366 w 16876714"/>
              <a:gd name="connsiteY494" fmla="*/ 40449 h 44233"/>
              <a:gd name="connsiteX495" fmla="*/ 16656454 w 16876714"/>
              <a:gd name="connsiteY495" fmla="*/ 31750 h 44233"/>
              <a:gd name="connsiteX496" fmla="*/ 16699542 w 16876714"/>
              <a:gd name="connsiteY496" fmla="*/ 40449 h 44233"/>
              <a:gd name="connsiteX497" fmla="*/ 16704866 w 16876714"/>
              <a:gd name="connsiteY497" fmla="*/ 44040 h 44233"/>
              <a:gd name="connsiteX498" fmla="*/ 16712702 w 16876714"/>
              <a:gd name="connsiteY498" fmla="*/ 32421 h 44233"/>
              <a:gd name="connsiteX499" fmla="*/ 16790974 w 16876714"/>
              <a:gd name="connsiteY499" fmla="*/ 0 h 44233"/>
              <a:gd name="connsiteX500" fmla="*/ 16869246 w 16876714"/>
              <a:gd name="connsiteY500" fmla="*/ 32421 h 44233"/>
              <a:gd name="connsiteX501" fmla="*/ 16876714 w 16876714"/>
              <a:gd name="connsiteY501" fmla="*/ 43497 h 44233"/>
              <a:gd name="connsiteX0" fmla="*/ 0 w 16780686"/>
              <a:gd name="connsiteY0" fmla="*/ 44044 h 44233"/>
              <a:gd name="connsiteX1" fmla="*/ 7837 w 16780686"/>
              <a:gd name="connsiteY1" fmla="*/ 32421 h 44233"/>
              <a:gd name="connsiteX2" fmla="*/ 86110 w 16780686"/>
              <a:gd name="connsiteY2" fmla="*/ 0 h 44233"/>
              <a:gd name="connsiteX3" fmla="*/ 164383 w 16780686"/>
              <a:gd name="connsiteY3" fmla="*/ 32421 h 44233"/>
              <a:gd name="connsiteX4" fmla="*/ 171850 w 16780686"/>
              <a:gd name="connsiteY4" fmla="*/ 43496 h 44233"/>
              <a:gd name="connsiteX5" fmla="*/ 176370 w 16780686"/>
              <a:gd name="connsiteY5" fmla="*/ 40449 h 44233"/>
              <a:gd name="connsiteX6" fmla="*/ 219457 w 16780686"/>
              <a:gd name="connsiteY6" fmla="*/ 31750 h 44233"/>
              <a:gd name="connsiteX7" fmla="*/ 262545 w 16780686"/>
              <a:gd name="connsiteY7" fmla="*/ 40449 h 44233"/>
              <a:gd name="connsiteX8" fmla="*/ 267878 w 16780686"/>
              <a:gd name="connsiteY8" fmla="*/ 44045 h 44233"/>
              <a:gd name="connsiteX9" fmla="*/ 275716 w 16780686"/>
              <a:gd name="connsiteY9" fmla="*/ 32421 h 44233"/>
              <a:gd name="connsiteX10" fmla="*/ 353989 w 16780686"/>
              <a:gd name="connsiteY10" fmla="*/ 0 h 44233"/>
              <a:gd name="connsiteX11" fmla="*/ 432262 w 16780686"/>
              <a:gd name="connsiteY11" fmla="*/ 32421 h 44233"/>
              <a:gd name="connsiteX12" fmla="*/ 439729 w 16780686"/>
              <a:gd name="connsiteY12" fmla="*/ 43496 h 44233"/>
              <a:gd name="connsiteX13" fmla="*/ 444249 w 16780686"/>
              <a:gd name="connsiteY13" fmla="*/ 40449 h 44233"/>
              <a:gd name="connsiteX14" fmla="*/ 487337 w 16780686"/>
              <a:gd name="connsiteY14" fmla="*/ 31750 h 44233"/>
              <a:gd name="connsiteX15" fmla="*/ 530424 w 16780686"/>
              <a:gd name="connsiteY15" fmla="*/ 40449 h 44233"/>
              <a:gd name="connsiteX16" fmla="*/ 535758 w 16780686"/>
              <a:gd name="connsiteY16" fmla="*/ 44045 h 44233"/>
              <a:gd name="connsiteX17" fmla="*/ 543595 w 16780686"/>
              <a:gd name="connsiteY17" fmla="*/ 32421 h 44233"/>
              <a:gd name="connsiteX18" fmla="*/ 621868 w 16780686"/>
              <a:gd name="connsiteY18" fmla="*/ 0 h 44233"/>
              <a:gd name="connsiteX19" fmla="*/ 700141 w 16780686"/>
              <a:gd name="connsiteY19" fmla="*/ 32421 h 44233"/>
              <a:gd name="connsiteX20" fmla="*/ 707609 w 16780686"/>
              <a:gd name="connsiteY20" fmla="*/ 43496 h 44233"/>
              <a:gd name="connsiteX21" fmla="*/ 712128 w 16780686"/>
              <a:gd name="connsiteY21" fmla="*/ 40449 h 44233"/>
              <a:gd name="connsiteX22" fmla="*/ 755216 w 16780686"/>
              <a:gd name="connsiteY22" fmla="*/ 31750 h 44233"/>
              <a:gd name="connsiteX23" fmla="*/ 798303 w 16780686"/>
              <a:gd name="connsiteY23" fmla="*/ 40449 h 44233"/>
              <a:gd name="connsiteX24" fmla="*/ 803636 w 16780686"/>
              <a:gd name="connsiteY24" fmla="*/ 44045 h 44233"/>
              <a:gd name="connsiteX25" fmla="*/ 811474 w 16780686"/>
              <a:gd name="connsiteY25" fmla="*/ 32421 h 44233"/>
              <a:gd name="connsiteX26" fmla="*/ 889747 w 16780686"/>
              <a:gd name="connsiteY26" fmla="*/ 0 h 44233"/>
              <a:gd name="connsiteX27" fmla="*/ 968020 w 16780686"/>
              <a:gd name="connsiteY27" fmla="*/ 32421 h 44233"/>
              <a:gd name="connsiteX28" fmla="*/ 975487 w 16780686"/>
              <a:gd name="connsiteY28" fmla="*/ 43496 h 44233"/>
              <a:gd name="connsiteX29" fmla="*/ 980007 w 16780686"/>
              <a:gd name="connsiteY29" fmla="*/ 40449 h 44233"/>
              <a:gd name="connsiteX30" fmla="*/ 1023094 w 16780686"/>
              <a:gd name="connsiteY30" fmla="*/ 31750 h 44233"/>
              <a:gd name="connsiteX31" fmla="*/ 1066182 w 16780686"/>
              <a:gd name="connsiteY31" fmla="*/ 40449 h 44233"/>
              <a:gd name="connsiteX32" fmla="*/ 1071515 w 16780686"/>
              <a:gd name="connsiteY32" fmla="*/ 44045 h 44233"/>
              <a:gd name="connsiteX33" fmla="*/ 1079352 w 16780686"/>
              <a:gd name="connsiteY33" fmla="*/ 32421 h 44233"/>
              <a:gd name="connsiteX34" fmla="*/ 1157627 w 16780686"/>
              <a:gd name="connsiteY34" fmla="*/ 0 h 44233"/>
              <a:gd name="connsiteX35" fmla="*/ 1235899 w 16780686"/>
              <a:gd name="connsiteY35" fmla="*/ 32421 h 44233"/>
              <a:gd name="connsiteX36" fmla="*/ 1243366 w 16780686"/>
              <a:gd name="connsiteY36" fmla="*/ 43496 h 44233"/>
              <a:gd name="connsiteX37" fmla="*/ 1247886 w 16780686"/>
              <a:gd name="connsiteY37" fmla="*/ 40449 h 44233"/>
              <a:gd name="connsiteX38" fmla="*/ 1290973 w 16780686"/>
              <a:gd name="connsiteY38" fmla="*/ 31750 h 44233"/>
              <a:gd name="connsiteX39" fmla="*/ 1334060 w 16780686"/>
              <a:gd name="connsiteY39" fmla="*/ 40449 h 44233"/>
              <a:gd name="connsiteX40" fmla="*/ 1339394 w 16780686"/>
              <a:gd name="connsiteY40" fmla="*/ 44044 h 44233"/>
              <a:gd name="connsiteX41" fmla="*/ 1347230 w 16780686"/>
              <a:gd name="connsiteY41" fmla="*/ 32421 h 44233"/>
              <a:gd name="connsiteX42" fmla="*/ 1425504 w 16780686"/>
              <a:gd name="connsiteY42" fmla="*/ 0 h 44233"/>
              <a:gd name="connsiteX43" fmla="*/ 1503777 w 16780686"/>
              <a:gd name="connsiteY43" fmla="*/ 32421 h 44233"/>
              <a:gd name="connsiteX44" fmla="*/ 1511244 w 16780686"/>
              <a:gd name="connsiteY44" fmla="*/ 43496 h 44233"/>
              <a:gd name="connsiteX45" fmla="*/ 1515763 w 16780686"/>
              <a:gd name="connsiteY45" fmla="*/ 40449 h 44233"/>
              <a:gd name="connsiteX46" fmla="*/ 1558850 w 16780686"/>
              <a:gd name="connsiteY46" fmla="*/ 31750 h 44233"/>
              <a:gd name="connsiteX47" fmla="*/ 1601938 w 16780686"/>
              <a:gd name="connsiteY47" fmla="*/ 40449 h 44233"/>
              <a:gd name="connsiteX48" fmla="*/ 1607271 w 16780686"/>
              <a:gd name="connsiteY48" fmla="*/ 44044 h 44233"/>
              <a:gd name="connsiteX49" fmla="*/ 1615108 w 16780686"/>
              <a:gd name="connsiteY49" fmla="*/ 32421 h 44233"/>
              <a:gd name="connsiteX50" fmla="*/ 1693379 w 16780686"/>
              <a:gd name="connsiteY50" fmla="*/ 0 h 44233"/>
              <a:gd name="connsiteX51" fmla="*/ 1771654 w 16780686"/>
              <a:gd name="connsiteY51" fmla="*/ 32421 h 44233"/>
              <a:gd name="connsiteX52" fmla="*/ 1779121 w 16780686"/>
              <a:gd name="connsiteY52" fmla="*/ 43496 h 44233"/>
              <a:gd name="connsiteX53" fmla="*/ 1783640 w 16780686"/>
              <a:gd name="connsiteY53" fmla="*/ 40449 h 44233"/>
              <a:gd name="connsiteX54" fmla="*/ 1826729 w 16780686"/>
              <a:gd name="connsiteY54" fmla="*/ 31750 h 44233"/>
              <a:gd name="connsiteX55" fmla="*/ 1869815 w 16780686"/>
              <a:gd name="connsiteY55" fmla="*/ 40449 h 44233"/>
              <a:gd name="connsiteX56" fmla="*/ 1875150 w 16780686"/>
              <a:gd name="connsiteY56" fmla="*/ 44045 h 44233"/>
              <a:gd name="connsiteX57" fmla="*/ 1882986 w 16780686"/>
              <a:gd name="connsiteY57" fmla="*/ 32421 h 44233"/>
              <a:gd name="connsiteX58" fmla="*/ 1961259 w 16780686"/>
              <a:gd name="connsiteY58" fmla="*/ 0 h 44233"/>
              <a:gd name="connsiteX59" fmla="*/ 2039532 w 16780686"/>
              <a:gd name="connsiteY59" fmla="*/ 32421 h 44233"/>
              <a:gd name="connsiteX60" fmla="*/ 2046998 w 16780686"/>
              <a:gd name="connsiteY60" fmla="*/ 43496 h 44233"/>
              <a:gd name="connsiteX61" fmla="*/ 2051519 w 16780686"/>
              <a:gd name="connsiteY61" fmla="*/ 40449 h 44233"/>
              <a:gd name="connsiteX62" fmla="*/ 2094607 w 16780686"/>
              <a:gd name="connsiteY62" fmla="*/ 31750 h 44233"/>
              <a:gd name="connsiteX63" fmla="*/ 2137693 w 16780686"/>
              <a:gd name="connsiteY63" fmla="*/ 40449 h 44233"/>
              <a:gd name="connsiteX64" fmla="*/ 2143028 w 16780686"/>
              <a:gd name="connsiteY64" fmla="*/ 44045 h 44233"/>
              <a:gd name="connsiteX65" fmla="*/ 2150864 w 16780686"/>
              <a:gd name="connsiteY65" fmla="*/ 32421 h 44233"/>
              <a:gd name="connsiteX66" fmla="*/ 2229138 w 16780686"/>
              <a:gd name="connsiteY66" fmla="*/ 0 h 44233"/>
              <a:gd name="connsiteX67" fmla="*/ 2307411 w 16780686"/>
              <a:gd name="connsiteY67" fmla="*/ 32421 h 44233"/>
              <a:gd name="connsiteX68" fmla="*/ 2314877 w 16780686"/>
              <a:gd name="connsiteY68" fmla="*/ 43496 h 44233"/>
              <a:gd name="connsiteX69" fmla="*/ 2319397 w 16780686"/>
              <a:gd name="connsiteY69" fmla="*/ 40449 h 44233"/>
              <a:gd name="connsiteX70" fmla="*/ 2362483 w 16780686"/>
              <a:gd name="connsiteY70" fmla="*/ 31750 h 44233"/>
              <a:gd name="connsiteX71" fmla="*/ 2405572 w 16780686"/>
              <a:gd name="connsiteY71" fmla="*/ 40449 h 44233"/>
              <a:gd name="connsiteX72" fmla="*/ 2410905 w 16780686"/>
              <a:gd name="connsiteY72" fmla="*/ 44045 h 44233"/>
              <a:gd name="connsiteX73" fmla="*/ 2418742 w 16780686"/>
              <a:gd name="connsiteY73" fmla="*/ 32421 h 44233"/>
              <a:gd name="connsiteX74" fmla="*/ 2497015 w 16780686"/>
              <a:gd name="connsiteY74" fmla="*/ 0 h 44233"/>
              <a:gd name="connsiteX75" fmla="*/ 2575288 w 16780686"/>
              <a:gd name="connsiteY75" fmla="*/ 32421 h 44233"/>
              <a:gd name="connsiteX76" fmla="*/ 2582755 w 16780686"/>
              <a:gd name="connsiteY76" fmla="*/ 43496 h 44233"/>
              <a:gd name="connsiteX77" fmla="*/ 2587275 w 16780686"/>
              <a:gd name="connsiteY77" fmla="*/ 40449 h 44233"/>
              <a:gd name="connsiteX78" fmla="*/ 2630363 w 16780686"/>
              <a:gd name="connsiteY78" fmla="*/ 31750 h 44233"/>
              <a:gd name="connsiteX79" fmla="*/ 2673450 w 16780686"/>
              <a:gd name="connsiteY79" fmla="*/ 40449 h 44233"/>
              <a:gd name="connsiteX80" fmla="*/ 2678785 w 16780686"/>
              <a:gd name="connsiteY80" fmla="*/ 44045 h 44233"/>
              <a:gd name="connsiteX81" fmla="*/ 2686621 w 16780686"/>
              <a:gd name="connsiteY81" fmla="*/ 32421 h 44233"/>
              <a:gd name="connsiteX82" fmla="*/ 2764894 w 16780686"/>
              <a:gd name="connsiteY82" fmla="*/ 0 h 44233"/>
              <a:gd name="connsiteX83" fmla="*/ 2843167 w 16780686"/>
              <a:gd name="connsiteY83" fmla="*/ 32421 h 44233"/>
              <a:gd name="connsiteX84" fmla="*/ 2850633 w 16780686"/>
              <a:gd name="connsiteY84" fmla="*/ 43496 h 44233"/>
              <a:gd name="connsiteX85" fmla="*/ 2855154 w 16780686"/>
              <a:gd name="connsiteY85" fmla="*/ 40449 h 44233"/>
              <a:gd name="connsiteX86" fmla="*/ 2898241 w 16780686"/>
              <a:gd name="connsiteY86" fmla="*/ 31750 h 44233"/>
              <a:gd name="connsiteX87" fmla="*/ 2941328 w 16780686"/>
              <a:gd name="connsiteY87" fmla="*/ 40449 h 44233"/>
              <a:gd name="connsiteX88" fmla="*/ 2946662 w 16780686"/>
              <a:gd name="connsiteY88" fmla="*/ 44045 h 44233"/>
              <a:gd name="connsiteX89" fmla="*/ 2954499 w 16780686"/>
              <a:gd name="connsiteY89" fmla="*/ 32421 h 44233"/>
              <a:gd name="connsiteX90" fmla="*/ 3032772 w 16780686"/>
              <a:gd name="connsiteY90" fmla="*/ 0 h 44233"/>
              <a:gd name="connsiteX91" fmla="*/ 3111044 w 16780686"/>
              <a:gd name="connsiteY91" fmla="*/ 32421 h 44233"/>
              <a:gd name="connsiteX92" fmla="*/ 3118511 w 16780686"/>
              <a:gd name="connsiteY92" fmla="*/ 43496 h 44233"/>
              <a:gd name="connsiteX93" fmla="*/ 3123031 w 16780686"/>
              <a:gd name="connsiteY93" fmla="*/ 40449 h 44233"/>
              <a:gd name="connsiteX94" fmla="*/ 3166119 w 16780686"/>
              <a:gd name="connsiteY94" fmla="*/ 31750 h 44233"/>
              <a:gd name="connsiteX95" fmla="*/ 3209204 w 16780686"/>
              <a:gd name="connsiteY95" fmla="*/ 40449 h 44233"/>
              <a:gd name="connsiteX96" fmla="*/ 3214536 w 16780686"/>
              <a:gd name="connsiteY96" fmla="*/ 44044 h 44233"/>
              <a:gd name="connsiteX97" fmla="*/ 3222372 w 16780686"/>
              <a:gd name="connsiteY97" fmla="*/ 32421 h 44233"/>
              <a:gd name="connsiteX98" fmla="*/ 3300643 w 16780686"/>
              <a:gd name="connsiteY98" fmla="*/ 0 h 44233"/>
              <a:gd name="connsiteX99" fmla="*/ 3378917 w 16780686"/>
              <a:gd name="connsiteY99" fmla="*/ 32421 h 44233"/>
              <a:gd name="connsiteX100" fmla="*/ 3386384 w 16780686"/>
              <a:gd name="connsiteY100" fmla="*/ 43497 h 44233"/>
              <a:gd name="connsiteX101" fmla="*/ 3390907 w 16780686"/>
              <a:gd name="connsiteY101" fmla="*/ 40449 h 44233"/>
              <a:gd name="connsiteX102" fmla="*/ 3433993 w 16780686"/>
              <a:gd name="connsiteY102" fmla="*/ 31750 h 44233"/>
              <a:gd name="connsiteX103" fmla="*/ 3477082 w 16780686"/>
              <a:gd name="connsiteY103" fmla="*/ 40449 h 44233"/>
              <a:gd name="connsiteX104" fmla="*/ 3482413 w 16780686"/>
              <a:gd name="connsiteY104" fmla="*/ 44043 h 44233"/>
              <a:gd name="connsiteX105" fmla="*/ 3490249 w 16780686"/>
              <a:gd name="connsiteY105" fmla="*/ 32421 h 44233"/>
              <a:gd name="connsiteX106" fmla="*/ 3568521 w 16780686"/>
              <a:gd name="connsiteY106" fmla="*/ 0 h 44233"/>
              <a:gd name="connsiteX107" fmla="*/ 3646795 w 16780686"/>
              <a:gd name="connsiteY107" fmla="*/ 32421 h 44233"/>
              <a:gd name="connsiteX108" fmla="*/ 3654262 w 16780686"/>
              <a:gd name="connsiteY108" fmla="*/ 43497 h 44233"/>
              <a:gd name="connsiteX109" fmla="*/ 3658785 w 16780686"/>
              <a:gd name="connsiteY109" fmla="*/ 40449 h 44233"/>
              <a:gd name="connsiteX110" fmla="*/ 3701871 w 16780686"/>
              <a:gd name="connsiteY110" fmla="*/ 31750 h 44233"/>
              <a:gd name="connsiteX111" fmla="*/ 3744960 w 16780686"/>
              <a:gd name="connsiteY111" fmla="*/ 40449 h 44233"/>
              <a:gd name="connsiteX112" fmla="*/ 3750292 w 16780686"/>
              <a:gd name="connsiteY112" fmla="*/ 44044 h 44233"/>
              <a:gd name="connsiteX113" fmla="*/ 3758127 w 16780686"/>
              <a:gd name="connsiteY113" fmla="*/ 32421 h 44233"/>
              <a:gd name="connsiteX114" fmla="*/ 3836400 w 16780686"/>
              <a:gd name="connsiteY114" fmla="*/ 0 h 44233"/>
              <a:gd name="connsiteX115" fmla="*/ 3914674 w 16780686"/>
              <a:gd name="connsiteY115" fmla="*/ 32421 h 44233"/>
              <a:gd name="connsiteX116" fmla="*/ 3922141 w 16780686"/>
              <a:gd name="connsiteY116" fmla="*/ 43497 h 44233"/>
              <a:gd name="connsiteX117" fmla="*/ 3926663 w 16780686"/>
              <a:gd name="connsiteY117" fmla="*/ 40449 h 44233"/>
              <a:gd name="connsiteX118" fmla="*/ 3969750 w 16780686"/>
              <a:gd name="connsiteY118" fmla="*/ 31750 h 44233"/>
              <a:gd name="connsiteX119" fmla="*/ 4012839 w 16780686"/>
              <a:gd name="connsiteY119" fmla="*/ 40449 h 44233"/>
              <a:gd name="connsiteX120" fmla="*/ 4018170 w 16780686"/>
              <a:gd name="connsiteY120" fmla="*/ 44043 h 44233"/>
              <a:gd name="connsiteX121" fmla="*/ 4026005 w 16780686"/>
              <a:gd name="connsiteY121" fmla="*/ 32421 h 44233"/>
              <a:gd name="connsiteX122" fmla="*/ 4104278 w 16780686"/>
              <a:gd name="connsiteY122" fmla="*/ 0 h 44233"/>
              <a:gd name="connsiteX123" fmla="*/ 4182552 w 16780686"/>
              <a:gd name="connsiteY123" fmla="*/ 32421 h 44233"/>
              <a:gd name="connsiteX124" fmla="*/ 4190019 w 16780686"/>
              <a:gd name="connsiteY124" fmla="*/ 43497 h 44233"/>
              <a:gd name="connsiteX125" fmla="*/ 4194541 w 16780686"/>
              <a:gd name="connsiteY125" fmla="*/ 40449 h 44233"/>
              <a:gd name="connsiteX126" fmla="*/ 4237628 w 16780686"/>
              <a:gd name="connsiteY126" fmla="*/ 31750 h 44233"/>
              <a:gd name="connsiteX127" fmla="*/ 4280717 w 16780686"/>
              <a:gd name="connsiteY127" fmla="*/ 40449 h 44233"/>
              <a:gd name="connsiteX128" fmla="*/ 4286048 w 16780686"/>
              <a:gd name="connsiteY128" fmla="*/ 44043 h 44233"/>
              <a:gd name="connsiteX129" fmla="*/ 4293883 w 16780686"/>
              <a:gd name="connsiteY129" fmla="*/ 32421 h 44233"/>
              <a:gd name="connsiteX130" fmla="*/ 4372156 w 16780686"/>
              <a:gd name="connsiteY130" fmla="*/ 0 h 44233"/>
              <a:gd name="connsiteX131" fmla="*/ 4450430 w 16780686"/>
              <a:gd name="connsiteY131" fmla="*/ 32421 h 44233"/>
              <a:gd name="connsiteX132" fmla="*/ 4457897 w 16780686"/>
              <a:gd name="connsiteY132" fmla="*/ 43497 h 44233"/>
              <a:gd name="connsiteX133" fmla="*/ 4462419 w 16780686"/>
              <a:gd name="connsiteY133" fmla="*/ 40449 h 44233"/>
              <a:gd name="connsiteX134" fmla="*/ 4505506 w 16780686"/>
              <a:gd name="connsiteY134" fmla="*/ 31750 h 44233"/>
              <a:gd name="connsiteX135" fmla="*/ 4548595 w 16780686"/>
              <a:gd name="connsiteY135" fmla="*/ 40449 h 44233"/>
              <a:gd name="connsiteX136" fmla="*/ 4553927 w 16780686"/>
              <a:gd name="connsiteY136" fmla="*/ 44044 h 44233"/>
              <a:gd name="connsiteX137" fmla="*/ 4561762 w 16780686"/>
              <a:gd name="connsiteY137" fmla="*/ 32421 h 44233"/>
              <a:gd name="connsiteX138" fmla="*/ 4640036 w 16780686"/>
              <a:gd name="connsiteY138" fmla="*/ 0 h 44233"/>
              <a:gd name="connsiteX139" fmla="*/ 4718309 w 16780686"/>
              <a:gd name="connsiteY139" fmla="*/ 32421 h 44233"/>
              <a:gd name="connsiteX140" fmla="*/ 4725776 w 16780686"/>
              <a:gd name="connsiteY140" fmla="*/ 43497 h 44233"/>
              <a:gd name="connsiteX141" fmla="*/ 4730298 w 16780686"/>
              <a:gd name="connsiteY141" fmla="*/ 40449 h 44233"/>
              <a:gd name="connsiteX142" fmla="*/ 4773385 w 16780686"/>
              <a:gd name="connsiteY142" fmla="*/ 31750 h 44233"/>
              <a:gd name="connsiteX143" fmla="*/ 4816474 w 16780686"/>
              <a:gd name="connsiteY143" fmla="*/ 40449 h 44233"/>
              <a:gd name="connsiteX144" fmla="*/ 4821805 w 16780686"/>
              <a:gd name="connsiteY144" fmla="*/ 44043 h 44233"/>
              <a:gd name="connsiteX145" fmla="*/ 4829640 w 16780686"/>
              <a:gd name="connsiteY145" fmla="*/ 32421 h 44233"/>
              <a:gd name="connsiteX146" fmla="*/ 4907913 w 16780686"/>
              <a:gd name="connsiteY146" fmla="*/ 0 h 44233"/>
              <a:gd name="connsiteX147" fmla="*/ 4986187 w 16780686"/>
              <a:gd name="connsiteY147" fmla="*/ 32421 h 44233"/>
              <a:gd name="connsiteX148" fmla="*/ 4993654 w 16780686"/>
              <a:gd name="connsiteY148" fmla="*/ 43497 h 44233"/>
              <a:gd name="connsiteX149" fmla="*/ 4998176 w 16780686"/>
              <a:gd name="connsiteY149" fmla="*/ 40449 h 44233"/>
              <a:gd name="connsiteX150" fmla="*/ 5041263 w 16780686"/>
              <a:gd name="connsiteY150" fmla="*/ 31750 h 44233"/>
              <a:gd name="connsiteX151" fmla="*/ 5084352 w 16780686"/>
              <a:gd name="connsiteY151" fmla="*/ 40449 h 44233"/>
              <a:gd name="connsiteX152" fmla="*/ 5089683 w 16780686"/>
              <a:gd name="connsiteY152" fmla="*/ 44043 h 44233"/>
              <a:gd name="connsiteX153" fmla="*/ 5097518 w 16780686"/>
              <a:gd name="connsiteY153" fmla="*/ 32421 h 44233"/>
              <a:gd name="connsiteX154" fmla="*/ 5175791 w 16780686"/>
              <a:gd name="connsiteY154" fmla="*/ 0 h 44233"/>
              <a:gd name="connsiteX155" fmla="*/ 5254065 w 16780686"/>
              <a:gd name="connsiteY155" fmla="*/ 32421 h 44233"/>
              <a:gd name="connsiteX156" fmla="*/ 5261532 w 16780686"/>
              <a:gd name="connsiteY156" fmla="*/ 43497 h 44233"/>
              <a:gd name="connsiteX157" fmla="*/ 5266054 w 16780686"/>
              <a:gd name="connsiteY157" fmla="*/ 40449 h 44233"/>
              <a:gd name="connsiteX158" fmla="*/ 5309141 w 16780686"/>
              <a:gd name="connsiteY158" fmla="*/ 31750 h 44233"/>
              <a:gd name="connsiteX159" fmla="*/ 5352230 w 16780686"/>
              <a:gd name="connsiteY159" fmla="*/ 40449 h 44233"/>
              <a:gd name="connsiteX160" fmla="*/ 5357562 w 16780686"/>
              <a:gd name="connsiteY160" fmla="*/ 44044 h 44233"/>
              <a:gd name="connsiteX161" fmla="*/ 5365397 w 16780686"/>
              <a:gd name="connsiteY161" fmla="*/ 32421 h 44233"/>
              <a:gd name="connsiteX162" fmla="*/ 5443671 w 16780686"/>
              <a:gd name="connsiteY162" fmla="*/ 0 h 44233"/>
              <a:gd name="connsiteX163" fmla="*/ 5521944 w 16780686"/>
              <a:gd name="connsiteY163" fmla="*/ 32421 h 44233"/>
              <a:gd name="connsiteX164" fmla="*/ 5529411 w 16780686"/>
              <a:gd name="connsiteY164" fmla="*/ 43497 h 44233"/>
              <a:gd name="connsiteX165" fmla="*/ 5533933 w 16780686"/>
              <a:gd name="connsiteY165" fmla="*/ 40449 h 44233"/>
              <a:gd name="connsiteX166" fmla="*/ 5577020 w 16780686"/>
              <a:gd name="connsiteY166" fmla="*/ 31750 h 44233"/>
              <a:gd name="connsiteX167" fmla="*/ 5620109 w 16780686"/>
              <a:gd name="connsiteY167" fmla="*/ 40449 h 44233"/>
              <a:gd name="connsiteX168" fmla="*/ 5625440 w 16780686"/>
              <a:gd name="connsiteY168" fmla="*/ 44043 h 44233"/>
              <a:gd name="connsiteX169" fmla="*/ 5633275 w 16780686"/>
              <a:gd name="connsiteY169" fmla="*/ 32421 h 44233"/>
              <a:gd name="connsiteX170" fmla="*/ 5711549 w 16780686"/>
              <a:gd name="connsiteY170" fmla="*/ 0 h 44233"/>
              <a:gd name="connsiteX171" fmla="*/ 5789822 w 16780686"/>
              <a:gd name="connsiteY171" fmla="*/ 32421 h 44233"/>
              <a:gd name="connsiteX172" fmla="*/ 5797289 w 16780686"/>
              <a:gd name="connsiteY172" fmla="*/ 43497 h 44233"/>
              <a:gd name="connsiteX173" fmla="*/ 5801811 w 16780686"/>
              <a:gd name="connsiteY173" fmla="*/ 40449 h 44233"/>
              <a:gd name="connsiteX174" fmla="*/ 5844898 w 16780686"/>
              <a:gd name="connsiteY174" fmla="*/ 31750 h 44233"/>
              <a:gd name="connsiteX175" fmla="*/ 5887987 w 16780686"/>
              <a:gd name="connsiteY175" fmla="*/ 40449 h 44233"/>
              <a:gd name="connsiteX176" fmla="*/ 5893318 w 16780686"/>
              <a:gd name="connsiteY176" fmla="*/ 44043 h 44233"/>
              <a:gd name="connsiteX177" fmla="*/ 5901153 w 16780686"/>
              <a:gd name="connsiteY177" fmla="*/ 32421 h 44233"/>
              <a:gd name="connsiteX178" fmla="*/ 5979427 w 16780686"/>
              <a:gd name="connsiteY178" fmla="*/ 0 h 44233"/>
              <a:gd name="connsiteX179" fmla="*/ 6057700 w 16780686"/>
              <a:gd name="connsiteY179" fmla="*/ 32421 h 44233"/>
              <a:gd name="connsiteX180" fmla="*/ 6065167 w 16780686"/>
              <a:gd name="connsiteY180" fmla="*/ 43497 h 44233"/>
              <a:gd name="connsiteX181" fmla="*/ 6069689 w 16780686"/>
              <a:gd name="connsiteY181" fmla="*/ 40449 h 44233"/>
              <a:gd name="connsiteX182" fmla="*/ 6112776 w 16780686"/>
              <a:gd name="connsiteY182" fmla="*/ 31750 h 44233"/>
              <a:gd name="connsiteX183" fmla="*/ 6155865 w 16780686"/>
              <a:gd name="connsiteY183" fmla="*/ 40449 h 44233"/>
              <a:gd name="connsiteX184" fmla="*/ 6161197 w 16780686"/>
              <a:gd name="connsiteY184" fmla="*/ 44044 h 44233"/>
              <a:gd name="connsiteX185" fmla="*/ 6169032 w 16780686"/>
              <a:gd name="connsiteY185" fmla="*/ 32421 h 44233"/>
              <a:gd name="connsiteX186" fmla="*/ 6247306 w 16780686"/>
              <a:gd name="connsiteY186" fmla="*/ 0 h 44233"/>
              <a:gd name="connsiteX187" fmla="*/ 6325579 w 16780686"/>
              <a:gd name="connsiteY187" fmla="*/ 32421 h 44233"/>
              <a:gd name="connsiteX188" fmla="*/ 6333046 w 16780686"/>
              <a:gd name="connsiteY188" fmla="*/ 43497 h 44233"/>
              <a:gd name="connsiteX189" fmla="*/ 6337568 w 16780686"/>
              <a:gd name="connsiteY189" fmla="*/ 40449 h 44233"/>
              <a:gd name="connsiteX190" fmla="*/ 6380656 w 16780686"/>
              <a:gd name="connsiteY190" fmla="*/ 31750 h 44233"/>
              <a:gd name="connsiteX191" fmla="*/ 6423744 w 16780686"/>
              <a:gd name="connsiteY191" fmla="*/ 40449 h 44233"/>
              <a:gd name="connsiteX192" fmla="*/ 6429075 w 16780686"/>
              <a:gd name="connsiteY192" fmla="*/ 44043 h 44233"/>
              <a:gd name="connsiteX193" fmla="*/ 6436910 w 16780686"/>
              <a:gd name="connsiteY193" fmla="*/ 32421 h 44233"/>
              <a:gd name="connsiteX194" fmla="*/ 6515184 w 16780686"/>
              <a:gd name="connsiteY194" fmla="*/ 0 h 44233"/>
              <a:gd name="connsiteX195" fmla="*/ 6593457 w 16780686"/>
              <a:gd name="connsiteY195" fmla="*/ 32421 h 44233"/>
              <a:gd name="connsiteX196" fmla="*/ 6600924 w 16780686"/>
              <a:gd name="connsiteY196" fmla="*/ 43497 h 44233"/>
              <a:gd name="connsiteX197" fmla="*/ 6605446 w 16780686"/>
              <a:gd name="connsiteY197" fmla="*/ 40449 h 44233"/>
              <a:gd name="connsiteX198" fmla="*/ 6648533 w 16780686"/>
              <a:gd name="connsiteY198" fmla="*/ 31750 h 44233"/>
              <a:gd name="connsiteX199" fmla="*/ 6691622 w 16780686"/>
              <a:gd name="connsiteY199" fmla="*/ 40449 h 44233"/>
              <a:gd name="connsiteX200" fmla="*/ 6696953 w 16780686"/>
              <a:gd name="connsiteY200" fmla="*/ 44043 h 44233"/>
              <a:gd name="connsiteX201" fmla="*/ 6704788 w 16780686"/>
              <a:gd name="connsiteY201" fmla="*/ 32421 h 44233"/>
              <a:gd name="connsiteX202" fmla="*/ 6783062 w 16780686"/>
              <a:gd name="connsiteY202" fmla="*/ 0 h 44233"/>
              <a:gd name="connsiteX203" fmla="*/ 6861335 w 16780686"/>
              <a:gd name="connsiteY203" fmla="*/ 32421 h 44233"/>
              <a:gd name="connsiteX204" fmla="*/ 6868802 w 16780686"/>
              <a:gd name="connsiteY204" fmla="*/ 43497 h 44233"/>
              <a:gd name="connsiteX205" fmla="*/ 6873324 w 16780686"/>
              <a:gd name="connsiteY205" fmla="*/ 40449 h 44233"/>
              <a:gd name="connsiteX206" fmla="*/ 6916411 w 16780686"/>
              <a:gd name="connsiteY206" fmla="*/ 31750 h 44233"/>
              <a:gd name="connsiteX207" fmla="*/ 6959500 w 16780686"/>
              <a:gd name="connsiteY207" fmla="*/ 40449 h 44233"/>
              <a:gd name="connsiteX208" fmla="*/ 6964831 w 16780686"/>
              <a:gd name="connsiteY208" fmla="*/ 44044 h 44233"/>
              <a:gd name="connsiteX209" fmla="*/ 6972667 w 16780686"/>
              <a:gd name="connsiteY209" fmla="*/ 32421 h 44233"/>
              <a:gd name="connsiteX210" fmla="*/ 7050941 w 16780686"/>
              <a:gd name="connsiteY210" fmla="*/ 0 h 44233"/>
              <a:gd name="connsiteX211" fmla="*/ 7129213 w 16780686"/>
              <a:gd name="connsiteY211" fmla="*/ 32421 h 44233"/>
              <a:gd name="connsiteX212" fmla="*/ 7136682 w 16780686"/>
              <a:gd name="connsiteY212" fmla="*/ 43497 h 44233"/>
              <a:gd name="connsiteX213" fmla="*/ 7141203 w 16780686"/>
              <a:gd name="connsiteY213" fmla="*/ 40449 h 44233"/>
              <a:gd name="connsiteX214" fmla="*/ 7184291 w 16780686"/>
              <a:gd name="connsiteY214" fmla="*/ 31750 h 44233"/>
              <a:gd name="connsiteX215" fmla="*/ 7227379 w 16780686"/>
              <a:gd name="connsiteY215" fmla="*/ 40449 h 44233"/>
              <a:gd name="connsiteX216" fmla="*/ 7232709 w 16780686"/>
              <a:gd name="connsiteY216" fmla="*/ 44043 h 44233"/>
              <a:gd name="connsiteX217" fmla="*/ 7240545 w 16780686"/>
              <a:gd name="connsiteY217" fmla="*/ 32421 h 44233"/>
              <a:gd name="connsiteX218" fmla="*/ 7318819 w 16780686"/>
              <a:gd name="connsiteY218" fmla="*/ 0 h 44233"/>
              <a:gd name="connsiteX219" fmla="*/ 7397091 w 16780686"/>
              <a:gd name="connsiteY219" fmla="*/ 32421 h 44233"/>
              <a:gd name="connsiteX220" fmla="*/ 7404559 w 16780686"/>
              <a:gd name="connsiteY220" fmla="*/ 43497 h 44233"/>
              <a:gd name="connsiteX221" fmla="*/ 7409081 w 16780686"/>
              <a:gd name="connsiteY221" fmla="*/ 40449 h 44233"/>
              <a:gd name="connsiteX222" fmla="*/ 7452168 w 16780686"/>
              <a:gd name="connsiteY222" fmla="*/ 31750 h 44233"/>
              <a:gd name="connsiteX223" fmla="*/ 7495255 w 16780686"/>
              <a:gd name="connsiteY223" fmla="*/ 40449 h 44233"/>
              <a:gd name="connsiteX224" fmla="*/ 7500587 w 16780686"/>
              <a:gd name="connsiteY224" fmla="*/ 44043 h 44233"/>
              <a:gd name="connsiteX225" fmla="*/ 7508423 w 16780686"/>
              <a:gd name="connsiteY225" fmla="*/ 32421 h 44233"/>
              <a:gd name="connsiteX226" fmla="*/ 7586696 w 16780686"/>
              <a:gd name="connsiteY226" fmla="*/ 0 h 44233"/>
              <a:gd name="connsiteX227" fmla="*/ 7664969 w 16780686"/>
              <a:gd name="connsiteY227" fmla="*/ 32421 h 44233"/>
              <a:gd name="connsiteX228" fmla="*/ 7672437 w 16780686"/>
              <a:gd name="connsiteY228" fmla="*/ 43497 h 44233"/>
              <a:gd name="connsiteX229" fmla="*/ 7676959 w 16780686"/>
              <a:gd name="connsiteY229" fmla="*/ 40449 h 44233"/>
              <a:gd name="connsiteX230" fmla="*/ 7720046 w 16780686"/>
              <a:gd name="connsiteY230" fmla="*/ 31750 h 44233"/>
              <a:gd name="connsiteX231" fmla="*/ 7763133 w 16780686"/>
              <a:gd name="connsiteY231" fmla="*/ 40449 h 44233"/>
              <a:gd name="connsiteX232" fmla="*/ 7768466 w 16780686"/>
              <a:gd name="connsiteY232" fmla="*/ 44044 h 44233"/>
              <a:gd name="connsiteX233" fmla="*/ 7776302 w 16780686"/>
              <a:gd name="connsiteY233" fmla="*/ 32421 h 44233"/>
              <a:gd name="connsiteX234" fmla="*/ 7854575 w 16780686"/>
              <a:gd name="connsiteY234" fmla="*/ 0 h 44233"/>
              <a:gd name="connsiteX235" fmla="*/ 7932848 w 16780686"/>
              <a:gd name="connsiteY235" fmla="*/ 32421 h 44233"/>
              <a:gd name="connsiteX236" fmla="*/ 7940316 w 16780686"/>
              <a:gd name="connsiteY236" fmla="*/ 43497 h 44233"/>
              <a:gd name="connsiteX237" fmla="*/ 7944838 w 16780686"/>
              <a:gd name="connsiteY237" fmla="*/ 40449 h 44233"/>
              <a:gd name="connsiteX238" fmla="*/ 7987925 w 16780686"/>
              <a:gd name="connsiteY238" fmla="*/ 31750 h 44233"/>
              <a:gd name="connsiteX239" fmla="*/ 8031012 w 16780686"/>
              <a:gd name="connsiteY239" fmla="*/ 40449 h 44233"/>
              <a:gd name="connsiteX240" fmla="*/ 8036338 w 16780686"/>
              <a:gd name="connsiteY240" fmla="*/ 44040 h 44233"/>
              <a:gd name="connsiteX241" fmla="*/ 8044172 w 16780686"/>
              <a:gd name="connsiteY241" fmla="*/ 32421 h 44233"/>
              <a:gd name="connsiteX242" fmla="*/ 8122445 w 16780686"/>
              <a:gd name="connsiteY242" fmla="*/ 0 h 44233"/>
              <a:gd name="connsiteX243" fmla="*/ 8200718 w 16780686"/>
              <a:gd name="connsiteY243" fmla="*/ 32421 h 44233"/>
              <a:gd name="connsiteX244" fmla="*/ 8208186 w 16780686"/>
              <a:gd name="connsiteY244" fmla="*/ 43497 h 44233"/>
              <a:gd name="connsiteX245" fmla="*/ 8212708 w 16780686"/>
              <a:gd name="connsiteY245" fmla="*/ 40449 h 44233"/>
              <a:gd name="connsiteX246" fmla="*/ 8255795 w 16780686"/>
              <a:gd name="connsiteY246" fmla="*/ 31750 h 44233"/>
              <a:gd name="connsiteX247" fmla="*/ 8298883 w 16780686"/>
              <a:gd name="connsiteY247" fmla="*/ 40449 h 44233"/>
              <a:gd name="connsiteX248" fmla="*/ 8304495 w 16780686"/>
              <a:gd name="connsiteY248" fmla="*/ 44233 h 44233"/>
              <a:gd name="connsiteX249" fmla="*/ 8312459 w 16780686"/>
              <a:gd name="connsiteY249" fmla="*/ 32422 h 44233"/>
              <a:gd name="connsiteX250" fmla="*/ 8390732 w 16780686"/>
              <a:gd name="connsiteY250" fmla="*/ 0 h 44233"/>
              <a:gd name="connsiteX251" fmla="*/ 8469005 w 16780686"/>
              <a:gd name="connsiteY251" fmla="*/ 32421 h 44233"/>
              <a:gd name="connsiteX252" fmla="*/ 8476472 w 16780686"/>
              <a:gd name="connsiteY252" fmla="*/ 43496 h 44233"/>
              <a:gd name="connsiteX253" fmla="*/ 8480992 w 16780686"/>
              <a:gd name="connsiteY253" fmla="*/ 40449 h 44233"/>
              <a:gd name="connsiteX254" fmla="*/ 8524079 w 16780686"/>
              <a:gd name="connsiteY254" fmla="*/ 31750 h 44233"/>
              <a:gd name="connsiteX255" fmla="*/ 8567166 w 16780686"/>
              <a:gd name="connsiteY255" fmla="*/ 40449 h 44233"/>
              <a:gd name="connsiteX256" fmla="*/ 8572500 w 16780686"/>
              <a:gd name="connsiteY256" fmla="*/ 44044 h 44233"/>
              <a:gd name="connsiteX257" fmla="*/ 8580337 w 16780686"/>
              <a:gd name="connsiteY257" fmla="*/ 32421 h 44233"/>
              <a:gd name="connsiteX258" fmla="*/ 8658610 w 16780686"/>
              <a:gd name="connsiteY258" fmla="*/ 0 h 44233"/>
              <a:gd name="connsiteX259" fmla="*/ 8736883 w 16780686"/>
              <a:gd name="connsiteY259" fmla="*/ 32421 h 44233"/>
              <a:gd name="connsiteX260" fmla="*/ 8744350 w 16780686"/>
              <a:gd name="connsiteY260" fmla="*/ 43496 h 44233"/>
              <a:gd name="connsiteX261" fmla="*/ 8748870 w 16780686"/>
              <a:gd name="connsiteY261" fmla="*/ 40449 h 44233"/>
              <a:gd name="connsiteX262" fmla="*/ 8791957 w 16780686"/>
              <a:gd name="connsiteY262" fmla="*/ 31750 h 44233"/>
              <a:gd name="connsiteX263" fmla="*/ 8835045 w 16780686"/>
              <a:gd name="connsiteY263" fmla="*/ 40449 h 44233"/>
              <a:gd name="connsiteX264" fmla="*/ 8840378 w 16780686"/>
              <a:gd name="connsiteY264" fmla="*/ 44045 h 44233"/>
              <a:gd name="connsiteX265" fmla="*/ 8848216 w 16780686"/>
              <a:gd name="connsiteY265" fmla="*/ 32421 h 44233"/>
              <a:gd name="connsiteX266" fmla="*/ 8926489 w 16780686"/>
              <a:gd name="connsiteY266" fmla="*/ 0 h 44233"/>
              <a:gd name="connsiteX267" fmla="*/ 9004762 w 16780686"/>
              <a:gd name="connsiteY267" fmla="*/ 32421 h 44233"/>
              <a:gd name="connsiteX268" fmla="*/ 9012229 w 16780686"/>
              <a:gd name="connsiteY268" fmla="*/ 43496 h 44233"/>
              <a:gd name="connsiteX269" fmla="*/ 9016749 w 16780686"/>
              <a:gd name="connsiteY269" fmla="*/ 40449 h 44233"/>
              <a:gd name="connsiteX270" fmla="*/ 9059837 w 16780686"/>
              <a:gd name="connsiteY270" fmla="*/ 31750 h 44233"/>
              <a:gd name="connsiteX271" fmla="*/ 9102924 w 16780686"/>
              <a:gd name="connsiteY271" fmla="*/ 40449 h 44233"/>
              <a:gd name="connsiteX272" fmla="*/ 9108258 w 16780686"/>
              <a:gd name="connsiteY272" fmla="*/ 44045 h 44233"/>
              <a:gd name="connsiteX273" fmla="*/ 9116095 w 16780686"/>
              <a:gd name="connsiteY273" fmla="*/ 32421 h 44233"/>
              <a:gd name="connsiteX274" fmla="*/ 9194368 w 16780686"/>
              <a:gd name="connsiteY274" fmla="*/ 0 h 44233"/>
              <a:gd name="connsiteX275" fmla="*/ 9272641 w 16780686"/>
              <a:gd name="connsiteY275" fmla="*/ 32421 h 44233"/>
              <a:gd name="connsiteX276" fmla="*/ 9280109 w 16780686"/>
              <a:gd name="connsiteY276" fmla="*/ 43496 h 44233"/>
              <a:gd name="connsiteX277" fmla="*/ 9284628 w 16780686"/>
              <a:gd name="connsiteY277" fmla="*/ 40449 h 44233"/>
              <a:gd name="connsiteX278" fmla="*/ 9327716 w 16780686"/>
              <a:gd name="connsiteY278" fmla="*/ 31750 h 44233"/>
              <a:gd name="connsiteX279" fmla="*/ 9370803 w 16780686"/>
              <a:gd name="connsiteY279" fmla="*/ 40449 h 44233"/>
              <a:gd name="connsiteX280" fmla="*/ 9376136 w 16780686"/>
              <a:gd name="connsiteY280" fmla="*/ 44045 h 44233"/>
              <a:gd name="connsiteX281" fmla="*/ 9383974 w 16780686"/>
              <a:gd name="connsiteY281" fmla="*/ 32421 h 44233"/>
              <a:gd name="connsiteX282" fmla="*/ 9462247 w 16780686"/>
              <a:gd name="connsiteY282" fmla="*/ 0 h 44233"/>
              <a:gd name="connsiteX283" fmla="*/ 9540520 w 16780686"/>
              <a:gd name="connsiteY283" fmla="*/ 32421 h 44233"/>
              <a:gd name="connsiteX284" fmla="*/ 9547987 w 16780686"/>
              <a:gd name="connsiteY284" fmla="*/ 43496 h 44233"/>
              <a:gd name="connsiteX285" fmla="*/ 9552507 w 16780686"/>
              <a:gd name="connsiteY285" fmla="*/ 40449 h 44233"/>
              <a:gd name="connsiteX286" fmla="*/ 9595594 w 16780686"/>
              <a:gd name="connsiteY286" fmla="*/ 31750 h 44233"/>
              <a:gd name="connsiteX287" fmla="*/ 9638682 w 16780686"/>
              <a:gd name="connsiteY287" fmla="*/ 40449 h 44233"/>
              <a:gd name="connsiteX288" fmla="*/ 9644015 w 16780686"/>
              <a:gd name="connsiteY288" fmla="*/ 44045 h 44233"/>
              <a:gd name="connsiteX289" fmla="*/ 9651852 w 16780686"/>
              <a:gd name="connsiteY289" fmla="*/ 32421 h 44233"/>
              <a:gd name="connsiteX290" fmla="*/ 9730127 w 16780686"/>
              <a:gd name="connsiteY290" fmla="*/ 0 h 44233"/>
              <a:gd name="connsiteX291" fmla="*/ 9808399 w 16780686"/>
              <a:gd name="connsiteY291" fmla="*/ 32421 h 44233"/>
              <a:gd name="connsiteX292" fmla="*/ 9815866 w 16780686"/>
              <a:gd name="connsiteY292" fmla="*/ 43496 h 44233"/>
              <a:gd name="connsiteX293" fmla="*/ 9820386 w 16780686"/>
              <a:gd name="connsiteY293" fmla="*/ 40449 h 44233"/>
              <a:gd name="connsiteX294" fmla="*/ 9863473 w 16780686"/>
              <a:gd name="connsiteY294" fmla="*/ 31750 h 44233"/>
              <a:gd name="connsiteX295" fmla="*/ 9906560 w 16780686"/>
              <a:gd name="connsiteY295" fmla="*/ 40449 h 44233"/>
              <a:gd name="connsiteX296" fmla="*/ 9911894 w 16780686"/>
              <a:gd name="connsiteY296" fmla="*/ 44044 h 44233"/>
              <a:gd name="connsiteX297" fmla="*/ 9919730 w 16780686"/>
              <a:gd name="connsiteY297" fmla="*/ 32421 h 44233"/>
              <a:gd name="connsiteX298" fmla="*/ 9998004 w 16780686"/>
              <a:gd name="connsiteY298" fmla="*/ 0 h 44233"/>
              <a:gd name="connsiteX299" fmla="*/ 10076277 w 16780686"/>
              <a:gd name="connsiteY299" fmla="*/ 32421 h 44233"/>
              <a:gd name="connsiteX300" fmla="*/ 10083744 w 16780686"/>
              <a:gd name="connsiteY300" fmla="*/ 43496 h 44233"/>
              <a:gd name="connsiteX301" fmla="*/ 10088263 w 16780686"/>
              <a:gd name="connsiteY301" fmla="*/ 40449 h 44233"/>
              <a:gd name="connsiteX302" fmla="*/ 10131350 w 16780686"/>
              <a:gd name="connsiteY302" fmla="*/ 31750 h 44233"/>
              <a:gd name="connsiteX303" fmla="*/ 10174438 w 16780686"/>
              <a:gd name="connsiteY303" fmla="*/ 40449 h 44233"/>
              <a:gd name="connsiteX304" fmla="*/ 10179771 w 16780686"/>
              <a:gd name="connsiteY304" fmla="*/ 44044 h 44233"/>
              <a:gd name="connsiteX305" fmla="*/ 10187608 w 16780686"/>
              <a:gd name="connsiteY305" fmla="*/ 32421 h 44233"/>
              <a:gd name="connsiteX306" fmla="*/ 10265879 w 16780686"/>
              <a:gd name="connsiteY306" fmla="*/ 0 h 44233"/>
              <a:gd name="connsiteX307" fmla="*/ 10344154 w 16780686"/>
              <a:gd name="connsiteY307" fmla="*/ 32421 h 44233"/>
              <a:gd name="connsiteX308" fmla="*/ 10351621 w 16780686"/>
              <a:gd name="connsiteY308" fmla="*/ 43496 h 44233"/>
              <a:gd name="connsiteX309" fmla="*/ 10356140 w 16780686"/>
              <a:gd name="connsiteY309" fmla="*/ 40449 h 44233"/>
              <a:gd name="connsiteX310" fmla="*/ 10399229 w 16780686"/>
              <a:gd name="connsiteY310" fmla="*/ 31750 h 44233"/>
              <a:gd name="connsiteX311" fmla="*/ 10442315 w 16780686"/>
              <a:gd name="connsiteY311" fmla="*/ 40449 h 44233"/>
              <a:gd name="connsiteX312" fmla="*/ 10447650 w 16780686"/>
              <a:gd name="connsiteY312" fmla="*/ 44045 h 44233"/>
              <a:gd name="connsiteX313" fmla="*/ 10455486 w 16780686"/>
              <a:gd name="connsiteY313" fmla="*/ 32421 h 44233"/>
              <a:gd name="connsiteX314" fmla="*/ 10533759 w 16780686"/>
              <a:gd name="connsiteY314" fmla="*/ 0 h 44233"/>
              <a:gd name="connsiteX315" fmla="*/ 10612032 w 16780686"/>
              <a:gd name="connsiteY315" fmla="*/ 32421 h 44233"/>
              <a:gd name="connsiteX316" fmla="*/ 10619498 w 16780686"/>
              <a:gd name="connsiteY316" fmla="*/ 43496 h 44233"/>
              <a:gd name="connsiteX317" fmla="*/ 10624019 w 16780686"/>
              <a:gd name="connsiteY317" fmla="*/ 40449 h 44233"/>
              <a:gd name="connsiteX318" fmla="*/ 10667107 w 16780686"/>
              <a:gd name="connsiteY318" fmla="*/ 31750 h 44233"/>
              <a:gd name="connsiteX319" fmla="*/ 10710193 w 16780686"/>
              <a:gd name="connsiteY319" fmla="*/ 40449 h 44233"/>
              <a:gd name="connsiteX320" fmla="*/ 10715528 w 16780686"/>
              <a:gd name="connsiteY320" fmla="*/ 44045 h 44233"/>
              <a:gd name="connsiteX321" fmla="*/ 10723364 w 16780686"/>
              <a:gd name="connsiteY321" fmla="*/ 32421 h 44233"/>
              <a:gd name="connsiteX322" fmla="*/ 10801638 w 16780686"/>
              <a:gd name="connsiteY322" fmla="*/ 0 h 44233"/>
              <a:gd name="connsiteX323" fmla="*/ 10879911 w 16780686"/>
              <a:gd name="connsiteY323" fmla="*/ 32421 h 44233"/>
              <a:gd name="connsiteX324" fmla="*/ 10887377 w 16780686"/>
              <a:gd name="connsiteY324" fmla="*/ 43496 h 44233"/>
              <a:gd name="connsiteX325" fmla="*/ 10891897 w 16780686"/>
              <a:gd name="connsiteY325" fmla="*/ 40449 h 44233"/>
              <a:gd name="connsiteX326" fmla="*/ 10934983 w 16780686"/>
              <a:gd name="connsiteY326" fmla="*/ 31750 h 44233"/>
              <a:gd name="connsiteX327" fmla="*/ 10978072 w 16780686"/>
              <a:gd name="connsiteY327" fmla="*/ 40449 h 44233"/>
              <a:gd name="connsiteX328" fmla="*/ 10983405 w 16780686"/>
              <a:gd name="connsiteY328" fmla="*/ 44045 h 44233"/>
              <a:gd name="connsiteX329" fmla="*/ 10991242 w 16780686"/>
              <a:gd name="connsiteY329" fmla="*/ 32421 h 44233"/>
              <a:gd name="connsiteX330" fmla="*/ 11069515 w 16780686"/>
              <a:gd name="connsiteY330" fmla="*/ 0 h 44233"/>
              <a:gd name="connsiteX331" fmla="*/ 11147788 w 16780686"/>
              <a:gd name="connsiteY331" fmla="*/ 32421 h 44233"/>
              <a:gd name="connsiteX332" fmla="*/ 11155255 w 16780686"/>
              <a:gd name="connsiteY332" fmla="*/ 43496 h 44233"/>
              <a:gd name="connsiteX333" fmla="*/ 11159775 w 16780686"/>
              <a:gd name="connsiteY333" fmla="*/ 40449 h 44233"/>
              <a:gd name="connsiteX334" fmla="*/ 11202863 w 16780686"/>
              <a:gd name="connsiteY334" fmla="*/ 31750 h 44233"/>
              <a:gd name="connsiteX335" fmla="*/ 11245950 w 16780686"/>
              <a:gd name="connsiteY335" fmla="*/ 40449 h 44233"/>
              <a:gd name="connsiteX336" fmla="*/ 11251285 w 16780686"/>
              <a:gd name="connsiteY336" fmla="*/ 44045 h 44233"/>
              <a:gd name="connsiteX337" fmla="*/ 11259121 w 16780686"/>
              <a:gd name="connsiteY337" fmla="*/ 32421 h 44233"/>
              <a:gd name="connsiteX338" fmla="*/ 11337394 w 16780686"/>
              <a:gd name="connsiteY338" fmla="*/ 0 h 44233"/>
              <a:gd name="connsiteX339" fmla="*/ 11415667 w 16780686"/>
              <a:gd name="connsiteY339" fmla="*/ 32421 h 44233"/>
              <a:gd name="connsiteX340" fmla="*/ 11423133 w 16780686"/>
              <a:gd name="connsiteY340" fmla="*/ 43496 h 44233"/>
              <a:gd name="connsiteX341" fmla="*/ 11427654 w 16780686"/>
              <a:gd name="connsiteY341" fmla="*/ 40449 h 44233"/>
              <a:gd name="connsiteX342" fmla="*/ 11470741 w 16780686"/>
              <a:gd name="connsiteY342" fmla="*/ 31750 h 44233"/>
              <a:gd name="connsiteX343" fmla="*/ 11513828 w 16780686"/>
              <a:gd name="connsiteY343" fmla="*/ 40449 h 44233"/>
              <a:gd name="connsiteX344" fmla="*/ 11519162 w 16780686"/>
              <a:gd name="connsiteY344" fmla="*/ 44045 h 44233"/>
              <a:gd name="connsiteX345" fmla="*/ 11526999 w 16780686"/>
              <a:gd name="connsiteY345" fmla="*/ 32421 h 44233"/>
              <a:gd name="connsiteX346" fmla="*/ 11605272 w 16780686"/>
              <a:gd name="connsiteY346" fmla="*/ 0 h 44233"/>
              <a:gd name="connsiteX347" fmla="*/ 11683544 w 16780686"/>
              <a:gd name="connsiteY347" fmla="*/ 32421 h 44233"/>
              <a:gd name="connsiteX348" fmla="*/ 11691011 w 16780686"/>
              <a:gd name="connsiteY348" fmla="*/ 43496 h 44233"/>
              <a:gd name="connsiteX349" fmla="*/ 11695531 w 16780686"/>
              <a:gd name="connsiteY349" fmla="*/ 40449 h 44233"/>
              <a:gd name="connsiteX350" fmla="*/ 11738619 w 16780686"/>
              <a:gd name="connsiteY350" fmla="*/ 31750 h 44233"/>
              <a:gd name="connsiteX351" fmla="*/ 11781703 w 16780686"/>
              <a:gd name="connsiteY351" fmla="*/ 40449 h 44233"/>
              <a:gd name="connsiteX352" fmla="*/ 11787035 w 16780686"/>
              <a:gd name="connsiteY352" fmla="*/ 44044 h 44233"/>
              <a:gd name="connsiteX353" fmla="*/ 11794872 w 16780686"/>
              <a:gd name="connsiteY353" fmla="*/ 32421 h 44233"/>
              <a:gd name="connsiteX354" fmla="*/ 11873143 w 16780686"/>
              <a:gd name="connsiteY354" fmla="*/ 0 h 44233"/>
              <a:gd name="connsiteX355" fmla="*/ 11951416 w 16780686"/>
              <a:gd name="connsiteY355" fmla="*/ 32421 h 44233"/>
              <a:gd name="connsiteX356" fmla="*/ 11958884 w 16780686"/>
              <a:gd name="connsiteY356" fmla="*/ 43497 h 44233"/>
              <a:gd name="connsiteX357" fmla="*/ 11963406 w 16780686"/>
              <a:gd name="connsiteY357" fmla="*/ 40449 h 44233"/>
              <a:gd name="connsiteX358" fmla="*/ 12006493 w 16780686"/>
              <a:gd name="connsiteY358" fmla="*/ 31750 h 44233"/>
              <a:gd name="connsiteX359" fmla="*/ 12049581 w 16780686"/>
              <a:gd name="connsiteY359" fmla="*/ 40449 h 44233"/>
              <a:gd name="connsiteX360" fmla="*/ 12054912 w 16780686"/>
              <a:gd name="connsiteY360" fmla="*/ 44043 h 44233"/>
              <a:gd name="connsiteX361" fmla="*/ 12062748 w 16780686"/>
              <a:gd name="connsiteY361" fmla="*/ 32421 h 44233"/>
              <a:gd name="connsiteX362" fmla="*/ 12141021 w 16780686"/>
              <a:gd name="connsiteY362" fmla="*/ 0 h 44233"/>
              <a:gd name="connsiteX363" fmla="*/ 12219294 w 16780686"/>
              <a:gd name="connsiteY363" fmla="*/ 32421 h 44233"/>
              <a:gd name="connsiteX364" fmla="*/ 12226762 w 16780686"/>
              <a:gd name="connsiteY364" fmla="*/ 43497 h 44233"/>
              <a:gd name="connsiteX365" fmla="*/ 12231284 w 16780686"/>
              <a:gd name="connsiteY365" fmla="*/ 40449 h 44233"/>
              <a:gd name="connsiteX366" fmla="*/ 12274371 w 16780686"/>
              <a:gd name="connsiteY366" fmla="*/ 31750 h 44233"/>
              <a:gd name="connsiteX367" fmla="*/ 12317459 w 16780686"/>
              <a:gd name="connsiteY367" fmla="*/ 40449 h 44233"/>
              <a:gd name="connsiteX368" fmla="*/ 12322791 w 16780686"/>
              <a:gd name="connsiteY368" fmla="*/ 44044 h 44233"/>
              <a:gd name="connsiteX369" fmla="*/ 12330627 w 16780686"/>
              <a:gd name="connsiteY369" fmla="*/ 32421 h 44233"/>
              <a:gd name="connsiteX370" fmla="*/ 12408900 w 16780686"/>
              <a:gd name="connsiteY370" fmla="*/ 0 h 44233"/>
              <a:gd name="connsiteX371" fmla="*/ 12487173 w 16780686"/>
              <a:gd name="connsiteY371" fmla="*/ 32421 h 44233"/>
              <a:gd name="connsiteX372" fmla="*/ 12494641 w 16780686"/>
              <a:gd name="connsiteY372" fmla="*/ 43497 h 44233"/>
              <a:gd name="connsiteX373" fmla="*/ 12499163 w 16780686"/>
              <a:gd name="connsiteY373" fmla="*/ 40449 h 44233"/>
              <a:gd name="connsiteX374" fmla="*/ 12542250 w 16780686"/>
              <a:gd name="connsiteY374" fmla="*/ 31750 h 44233"/>
              <a:gd name="connsiteX375" fmla="*/ 12585338 w 16780686"/>
              <a:gd name="connsiteY375" fmla="*/ 40449 h 44233"/>
              <a:gd name="connsiteX376" fmla="*/ 12590669 w 16780686"/>
              <a:gd name="connsiteY376" fmla="*/ 44043 h 44233"/>
              <a:gd name="connsiteX377" fmla="*/ 12598505 w 16780686"/>
              <a:gd name="connsiteY377" fmla="*/ 32421 h 44233"/>
              <a:gd name="connsiteX378" fmla="*/ 12676778 w 16780686"/>
              <a:gd name="connsiteY378" fmla="*/ 0 h 44233"/>
              <a:gd name="connsiteX379" fmla="*/ 12755051 w 16780686"/>
              <a:gd name="connsiteY379" fmla="*/ 32421 h 44233"/>
              <a:gd name="connsiteX380" fmla="*/ 12762519 w 16780686"/>
              <a:gd name="connsiteY380" fmla="*/ 43497 h 44233"/>
              <a:gd name="connsiteX381" fmla="*/ 12767041 w 16780686"/>
              <a:gd name="connsiteY381" fmla="*/ 40449 h 44233"/>
              <a:gd name="connsiteX382" fmla="*/ 12810128 w 16780686"/>
              <a:gd name="connsiteY382" fmla="*/ 31750 h 44233"/>
              <a:gd name="connsiteX383" fmla="*/ 12853216 w 16780686"/>
              <a:gd name="connsiteY383" fmla="*/ 40449 h 44233"/>
              <a:gd name="connsiteX384" fmla="*/ 12858547 w 16780686"/>
              <a:gd name="connsiteY384" fmla="*/ 44043 h 44233"/>
              <a:gd name="connsiteX385" fmla="*/ 12866383 w 16780686"/>
              <a:gd name="connsiteY385" fmla="*/ 32421 h 44233"/>
              <a:gd name="connsiteX386" fmla="*/ 12944656 w 16780686"/>
              <a:gd name="connsiteY386" fmla="*/ 0 h 44233"/>
              <a:gd name="connsiteX387" fmla="*/ 13022929 w 16780686"/>
              <a:gd name="connsiteY387" fmla="*/ 32421 h 44233"/>
              <a:gd name="connsiteX388" fmla="*/ 13030397 w 16780686"/>
              <a:gd name="connsiteY388" fmla="*/ 43497 h 44233"/>
              <a:gd name="connsiteX389" fmla="*/ 13034919 w 16780686"/>
              <a:gd name="connsiteY389" fmla="*/ 40449 h 44233"/>
              <a:gd name="connsiteX390" fmla="*/ 13078006 w 16780686"/>
              <a:gd name="connsiteY390" fmla="*/ 31750 h 44233"/>
              <a:gd name="connsiteX391" fmla="*/ 13121094 w 16780686"/>
              <a:gd name="connsiteY391" fmla="*/ 40449 h 44233"/>
              <a:gd name="connsiteX392" fmla="*/ 13126426 w 16780686"/>
              <a:gd name="connsiteY392" fmla="*/ 44044 h 44233"/>
              <a:gd name="connsiteX393" fmla="*/ 13134262 w 16780686"/>
              <a:gd name="connsiteY393" fmla="*/ 32421 h 44233"/>
              <a:gd name="connsiteX394" fmla="*/ 13212535 w 16780686"/>
              <a:gd name="connsiteY394" fmla="*/ 0 h 44233"/>
              <a:gd name="connsiteX395" fmla="*/ 13290808 w 16780686"/>
              <a:gd name="connsiteY395" fmla="*/ 32421 h 44233"/>
              <a:gd name="connsiteX396" fmla="*/ 13298276 w 16780686"/>
              <a:gd name="connsiteY396" fmla="*/ 43497 h 44233"/>
              <a:gd name="connsiteX397" fmla="*/ 13302798 w 16780686"/>
              <a:gd name="connsiteY397" fmla="*/ 40449 h 44233"/>
              <a:gd name="connsiteX398" fmla="*/ 13345885 w 16780686"/>
              <a:gd name="connsiteY398" fmla="*/ 31750 h 44233"/>
              <a:gd name="connsiteX399" fmla="*/ 13388973 w 16780686"/>
              <a:gd name="connsiteY399" fmla="*/ 40449 h 44233"/>
              <a:gd name="connsiteX400" fmla="*/ 13394304 w 16780686"/>
              <a:gd name="connsiteY400" fmla="*/ 44043 h 44233"/>
              <a:gd name="connsiteX401" fmla="*/ 13402140 w 16780686"/>
              <a:gd name="connsiteY401" fmla="*/ 32421 h 44233"/>
              <a:gd name="connsiteX402" fmla="*/ 13480413 w 16780686"/>
              <a:gd name="connsiteY402" fmla="*/ 0 h 44233"/>
              <a:gd name="connsiteX403" fmla="*/ 13558686 w 16780686"/>
              <a:gd name="connsiteY403" fmla="*/ 32421 h 44233"/>
              <a:gd name="connsiteX404" fmla="*/ 13566154 w 16780686"/>
              <a:gd name="connsiteY404" fmla="*/ 43497 h 44233"/>
              <a:gd name="connsiteX405" fmla="*/ 13570676 w 16780686"/>
              <a:gd name="connsiteY405" fmla="*/ 40449 h 44233"/>
              <a:gd name="connsiteX406" fmla="*/ 13613763 w 16780686"/>
              <a:gd name="connsiteY406" fmla="*/ 31750 h 44233"/>
              <a:gd name="connsiteX407" fmla="*/ 13656851 w 16780686"/>
              <a:gd name="connsiteY407" fmla="*/ 40449 h 44233"/>
              <a:gd name="connsiteX408" fmla="*/ 13662182 w 16780686"/>
              <a:gd name="connsiteY408" fmla="*/ 44043 h 44233"/>
              <a:gd name="connsiteX409" fmla="*/ 13670018 w 16780686"/>
              <a:gd name="connsiteY409" fmla="*/ 32421 h 44233"/>
              <a:gd name="connsiteX410" fmla="*/ 13748291 w 16780686"/>
              <a:gd name="connsiteY410" fmla="*/ 0 h 44233"/>
              <a:gd name="connsiteX411" fmla="*/ 13826564 w 16780686"/>
              <a:gd name="connsiteY411" fmla="*/ 32421 h 44233"/>
              <a:gd name="connsiteX412" fmla="*/ 13834032 w 16780686"/>
              <a:gd name="connsiteY412" fmla="*/ 43497 h 44233"/>
              <a:gd name="connsiteX413" fmla="*/ 13838554 w 16780686"/>
              <a:gd name="connsiteY413" fmla="*/ 40449 h 44233"/>
              <a:gd name="connsiteX414" fmla="*/ 13881641 w 16780686"/>
              <a:gd name="connsiteY414" fmla="*/ 31750 h 44233"/>
              <a:gd name="connsiteX415" fmla="*/ 13924729 w 16780686"/>
              <a:gd name="connsiteY415" fmla="*/ 40449 h 44233"/>
              <a:gd name="connsiteX416" fmla="*/ 13930061 w 16780686"/>
              <a:gd name="connsiteY416" fmla="*/ 44044 h 44233"/>
              <a:gd name="connsiteX417" fmla="*/ 13937897 w 16780686"/>
              <a:gd name="connsiteY417" fmla="*/ 32421 h 44233"/>
              <a:gd name="connsiteX418" fmla="*/ 14016170 w 16780686"/>
              <a:gd name="connsiteY418" fmla="*/ 0 h 44233"/>
              <a:gd name="connsiteX419" fmla="*/ 14094443 w 16780686"/>
              <a:gd name="connsiteY419" fmla="*/ 32421 h 44233"/>
              <a:gd name="connsiteX420" fmla="*/ 14101911 w 16780686"/>
              <a:gd name="connsiteY420" fmla="*/ 43497 h 44233"/>
              <a:gd name="connsiteX421" fmla="*/ 14106433 w 16780686"/>
              <a:gd name="connsiteY421" fmla="*/ 40449 h 44233"/>
              <a:gd name="connsiteX422" fmla="*/ 14149520 w 16780686"/>
              <a:gd name="connsiteY422" fmla="*/ 31750 h 44233"/>
              <a:gd name="connsiteX423" fmla="*/ 14192608 w 16780686"/>
              <a:gd name="connsiteY423" fmla="*/ 40449 h 44233"/>
              <a:gd name="connsiteX424" fmla="*/ 14197939 w 16780686"/>
              <a:gd name="connsiteY424" fmla="*/ 44043 h 44233"/>
              <a:gd name="connsiteX425" fmla="*/ 14205775 w 16780686"/>
              <a:gd name="connsiteY425" fmla="*/ 32421 h 44233"/>
              <a:gd name="connsiteX426" fmla="*/ 14284048 w 16780686"/>
              <a:gd name="connsiteY426" fmla="*/ 0 h 44233"/>
              <a:gd name="connsiteX427" fmla="*/ 14362321 w 16780686"/>
              <a:gd name="connsiteY427" fmla="*/ 32421 h 44233"/>
              <a:gd name="connsiteX428" fmla="*/ 14369789 w 16780686"/>
              <a:gd name="connsiteY428" fmla="*/ 43497 h 44233"/>
              <a:gd name="connsiteX429" fmla="*/ 14374311 w 16780686"/>
              <a:gd name="connsiteY429" fmla="*/ 40449 h 44233"/>
              <a:gd name="connsiteX430" fmla="*/ 14417398 w 16780686"/>
              <a:gd name="connsiteY430" fmla="*/ 31750 h 44233"/>
              <a:gd name="connsiteX431" fmla="*/ 14460486 w 16780686"/>
              <a:gd name="connsiteY431" fmla="*/ 40449 h 44233"/>
              <a:gd name="connsiteX432" fmla="*/ 14465817 w 16780686"/>
              <a:gd name="connsiteY432" fmla="*/ 44043 h 44233"/>
              <a:gd name="connsiteX433" fmla="*/ 14473653 w 16780686"/>
              <a:gd name="connsiteY433" fmla="*/ 32421 h 44233"/>
              <a:gd name="connsiteX434" fmla="*/ 14551926 w 16780686"/>
              <a:gd name="connsiteY434" fmla="*/ 0 h 44233"/>
              <a:gd name="connsiteX435" fmla="*/ 14630199 w 16780686"/>
              <a:gd name="connsiteY435" fmla="*/ 32421 h 44233"/>
              <a:gd name="connsiteX436" fmla="*/ 14637667 w 16780686"/>
              <a:gd name="connsiteY436" fmla="*/ 43497 h 44233"/>
              <a:gd name="connsiteX437" fmla="*/ 14642189 w 16780686"/>
              <a:gd name="connsiteY437" fmla="*/ 40449 h 44233"/>
              <a:gd name="connsiteX438" fmla="*/ 14685276 w 16780686"/>
              <a:gd name="connsiteY438" fmla="*/ 31750 h 44233"/>
              <a:gd name="connsiteX439" fmla="*/ 14728364 w 16780686"/>
              <a:gd name="connsiteY439" fmla="*/ 40449 h 44233"/>
              <a:gd name="connsiteX440" fmla="*/ 14733696 w 16780686"/>
              <a:gd name="connsiteY440" fmla="*/ 44044 h 44233"/>
              <a:gd name="connsiteX441" fmla="*/ 14741532 w 16780686"/>
              <a:gd name="connsiteY441" fmla="*/ 32421 h 44233"/>
              <a:gd name="connsiteX442" fmla="*/ 14819805 w 16780686"/>
              <a:gd name="connsiteY442" fmla="*/ 0 h 44233"/>
              <a:gd name="connsiteX443" fmla="*/ 14898078 w 16780686"/>
              <a:gd name="connsiteY443" fmla="*/ 32421 h 44233"/>
              <a:gd name="connsiteX444" fmla="*/ 14905546 w 16780686"/>
              <a:gd name="connsiteY444" fmla="*/ 43497 h 44233"/>
              <a:gd name="connsiteX445" fmla="*/ 14910068 w 16780686"/>
              <a:gd name="connsiteY445" fmla="*/ 40449 h 44233"/>
              <a:gd name="connsiteX446" fmla="*/ 14953155 w 16780686"/>
              <a:gd name="connsiteY446" fmla="*/ 31750 h 44233"/>
              <a:gd name="connsiteX447" fmla="*/ 14996243 w 16780686"/>
              <a:gd name="connsiteY447" fmla="*/ 40449 h 44233"/>
              <a:gd name="connsiteX448" fmla="*/ 15001574 w 16780686"/>
              <a:gd name="connsiteY448" fmla="*/ 44043 h 44233"/>
              <a:gd name="connsiteX449" fmla="*/ 15009410 w 16780686"/>
              <a:gd name="connsiteY449" fmla="*/ 32421 h 44233"/>
              <a:gd name="connsiteX450" fmla="*/ 15087683 w 16780686"/>
              <a:gd name="connsiteY450" fmla="*/ 0 h 44233"/>
              <a:gd name="connsiteX451" fmla="*/ 15165956 w 16780686"/>
              <a:gd name="connsiteY451" fmla="*/ 32421 h 44233"/>
              <a:gd name="connsiteX452" fmla="*/ 15173424 w 16780686"/>
              <a:gd name="connsiteY452" fmla="*/ 43497 h 44233"/>
              <a:gd name="connsiteX453" fmla="*/ 15177946 w 16780686"/>
              <a:gd name="connsiteY453" fmla="*/ 40449 h 44233"/>
              <a:gd name="connsiteX454" fmla="*/ 15221033 w 16780686"/>
              <a:gd name="connsiteY454" fmla="*/ 31750 h 44233"/>
              <a:gd name="connsiteX455" fmla="*/ 15264121 w 16780686"/>
              <a:gd name="connsiteY455" fmla="*/ 40449 h 44233"/>
              <a:gd name="connsiteX456" fmla="*/ 15269452 w 16780686"/>
              <a:gd name="connsiteY456" fmla="*/ 44043 h 44233"/>
              <a:gd name="connsiteX457" fmla="*/ 15277288 w 16780686"/>
              <a:gd name="connsiteY457" fmla="*/ 32421 h 44233"/>
              <a:gd name="connsiteX458" fmla="*/ 15355561 w 16780686"/>
              <a:gd name="connsiteY458" fmla="*/ 0 h 44233"/>
              <a:gd name="connsiteX459" fmla="*/ 15433834 w 16780686"/>
              <a:gd name="connsiteY459" fmla="*/ 32421 h 44233"/>
              <a:gd name="connsiteX460" fmla="*/ 15441302 w 16780686"/>
              <a:gd name="connsiteY460" fmla="*/ 43497 h 44233"/>
              <a:gd name="connsiteX461" fmla="*/ 15445824 w 16780686"/>
              <a:gd name="connsiteY461" fmla="*/ 40449 h 44233"/>
              <a:gd name="connsiteX462" fmla="*/ 15488911 w 16780686"/>
              <a:gd name="connsiteY462" fmla="*/ 31750 h 44233"/>
              <a:gd name="connsiteX463" fmla="*/ 15531999 w 16780686"/>
              <a:gd name="connsiteY463" fmla="*/ 40449 h 44233"/>
              <a:gd name="connsiteX464" fmla="*/ 15537331 w 16780686"/>
              <a:gd name="connsiteY464" fmla="*/ 44044 h 44233"/>
              <a:gd name="connsiteX465" fmla="*/ 15545167 w 16780686"/>
              <a:gd name="connsiteY465" fmla="*/ 32421 h 44233"/>
              <a:gd name="connsiteX466" fmla="*/ 15623440 w 16780686"/>
              <a:gd name="connsiteY466" fmla="*/ 0 h 44233"/>
              <a:gd name="connsiteX467" fmla="*/ 15701713 w 16780686"/>
              <a:gd name="connsiteY467" fmla="*/ 32421 h 44233"/>
              <a:gd name="connsiteX468" fmla="*/ 15709181 w 16780686"/>
              <a:gd name="connsiteY468" fmla="*/ 43497 h 44233"/>
              <a:gd name="connsiteX469" fmla="*/ 15713703 w 16780686"/>
              <a:gd name="connsiteY469" fmla="*/ 40449 h 44233"/>
              <a:gd name="connsiteX470" fmla="*/ 15756790 w 16780686"/>
              <a:gd name="connsiteY470" fmla="*/ 31750 h 44233"/>
              <a:gd name="connsiteX471" fmla="*/ 15799878 w 16780686"/>
              <a:gd name="connsiteY471" fmla="*/ 40449 h 44233"/>
              <a:gd name="connsiteX472" fmla="*/ 15805210 w 16780686"/>
              <a:gd name="connsiteY472" fmla="*/ 44043 h 44233"/>
              <a:gd name="connsiteX473" fmla="*/ 15813046 w 16780686"/>
              <a:gd name="connsiteY473" fmla="*/ 32421 h 44233"/>
              <a:gd name="connsiteX474" fmla="*/ 15891318 w 16780686"/>
              <a:gd name="connsiteY474" fmla="*/ 0 h 44233"/>
              <a:gd name="connsiteX475" fmla="*/ 15969590 w 16780686"/>
              <a:gd name="connsiteY475" fmla="*/ 32421 h 44233"/>
              <a:gd name="connsiteX476" fmla="*/ 15977058 w 16780686"/>
              <a:gd name="connsiteY476" fmla="*/ 43497 h 44233"/>
              <a:gd name="connsiteX477" fmla="*/ 15981582 w 16780686"/>
              <a:gd name="connsiteY477" fmla="*/ 40449 h 44233"/>
              <a:gd name="connsiteX478" fmla="*/ 16024670 w 16780686"/>
              <a:gd name="connsiteY478" fmla="*/ 31750 h 44233"/>
              <a:gd name="connsiteX479" fmla="*/ 16067754 w 16780686"/>
              <a:gd name="connsiteY479" fmla="*/ 40449 h 44233"/>
              <a:gd name="connsiteX480" fmla="*/ 16073086 w 16780686"/>
              <a:gd name="connsiteY480" fmla="*/ 44043 h 44233"/>
              <a:gd name="connsiteX481" fmla="*/ 16080922 w 16780686"/>
              <a:gd name="connsiteY481" fmla="*/ 32421 h 44233"/>
              <a:gd name="connsiteX482" fmla="*/ 16159198 w 16780686"/>
              <a:gd name="connsiteY482" fmla="*/ 0 h 44233"/>
              <a:gd name="connsiteX483" fmla="*/ 16237470 w 16780686"/>
              <a:gd name="connsiteY483" fmla="*/ 32421 h 44233"/>
              <a:gd name="connsiteX484" fmla="*/ 16244938 w 16780686"/>
              <a:gd name="connsiteY484" fmla="*/ 43497 h 44233"/>
              <a:gd name="connsiteX485" fmla="*/ 16249458 w 16780686"/>
              <a:gd name="connsiteY485" fmla="*/ 40449 h 44233"/>
              <a:gd name="connsiteX486" fmla="*/ 16292546 w 16780686"/>
              <a:gd name="connsiteY486" fmla="*/ 31750 h 44233"/>
              <a:gd name="connsiteX487" fmla="*/ 16335634 w 16780686"/>
              <a:gd name="connsiteY487" fmla="*/ 40449 h 44233"/>
              <a:gd name="connsiteX488" fmla="*/ 16340966 w 16780686"/>
              <a:gd name="connsiteY488" fmla="*/ 44044 h 44233"/>
              <a:gd name="connsiteX489" fmla="*/ 16348802 w 16780686"/>
              <a:gd name="connsiteY489" fmla="*/ 32421 h 44233"/>
              <a:gd name="connsiteX490" fmla="*/ 16427074 w 16780686"/>
              <a:gd name="connsiteY490" fmla="*/ 0 h 44233"/>
              <a:gd name="connsiteX491" fmla="*/ 16505350 w 16780686"/>
              <a:gd name="connsiteY491" fmla="*/ 32421 h 44233"/>
              <a:gd name="connsiteX492" fmla="*/ 16512818 w 16780686"/>
              <a:gd name="connsiteY492" fmla="*/ 43497 h 44233"/>
              <a:gd name="connsiteX493" fmla="*/ 16517338 w 16780686"/>
              <a:gd name="connsiteY493" fmla="*/ 40449 h 44233"/>
              <a:gd name="connsiteX494" fmla="*/ 16560426 w 16780686"/>
              <a:gd name="connsiteY494" fmla="*/ 31750 h 44233"/>
              <a:gd name="connsiteX495" fmla="*/ 16603514 w 16780686"/>
              <a:gd name="connsiteY495" fmla="*/ 40449 h 44233"/>
              <a:gd name="connsiteX496" fmla="*/ 16608838 w 16780686"/>
              <a:gd name="connsiteY496" fmla="*/ 44040 h 44233"/>
              <a:gd name="connsiteX497" fmla="*/ 16616674 w 16780686"/>
              <a:gd name="connsiteY497" fmla="*/ 32421 h 44233"/>
              <a:gd name="connsiteX498" fmla="*/ 16694946 w 16780686"/>
              <a:gd name="connsiteY498" fmla="*/ 0 h 44233"/>
              <a:gd name="connsiteX499" fmla="*/ 16773218 w 16780686"/>
              <a:gd name="connsiteY499" fmla="*/ 32421 h 44233"/>
              <a:gd name="connsiteX500" fmla="*/ 16780686 w 16780686"/>
              <a:gd name="connsiteY500" fmla="*/ 43497 h 4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</a:cxnLst>
            <a:rect l="l" t="t" r="r" b="b"/>
            <a:pathLst>
              <a:path w="16780686" h="44233">
                <a:moveTo>
                  <a:pt x="0" y="44044"/>
                </a:moveTo>
                <a:lnTo>
                  <a:pt x="7837" y="32421"/>
                </a:lnTo>
                <a:cubicBezTo>
                  <a:pt x="27868" y="12390"/>
                  <a:pt x="55542" y="0"/>
                  <a:pt x="86110" y="0"/>
                </a:cubicBezTo>
                <a:cubicBezTo>
                  <a:pt x="116677" y="0"/>
                  <a:pt x="144351" y="12390"/>
                  <a:pt x="164383" y="32421"/>
                </a:cubicBezTo>
                <a:lnTo>
                  <a:pt x="171850" y="43496"/>
                </a:lnTo>
                <a:lnTo>
                  <a:pt x="176370" y="40449"/>
                </a:lnTo>
                <a:cubicBezTo>
                  <a:pt x="189613" y="34847"/>
                  <a:pt x="204173" y="31750"/>
                  <a:pt x="219457" y="31750"/>
                </a:cubicBezTo>
                <a:cubicBezTo>
                  <a:pt x="234741" y="31750"/>
                  <a:pt x="249302" y="34847"/>
                  <a:pt x="262545" y="40449"/>
                </a:cubicBezTo>
                <a:lnTo>
                  <a:pt x="267878" y="44045"/>
                </a:lnTo>
                <a:lnTo>
                  <a:pt x="275716" y="32421"/>
                </a:lnTo>
                <a:cubicBezTo>
                  <a:pt x="295748" y="12390"/>
                  <a:pt x="323422" y="0"/>
                  <a:pt x="353989" y="0"/>
                </a:cubicBezTo>
                <a:cubicBezTo>
                  <a:pt x="384557" y="0"/>
                  <a:pt x="412230" y="12390"/>
                  <a:pt x="432262" y="32421"/>
                </a:cubicBezTo>
                <a:lnTo>
                  <a:pt x="439729" y="43496"/>
                </a:lnTo>
                <a:lnTo>
                  <a:pt x="444249" y="40449"/>
                </a:lnTo>
                <a:cubicBezTo>
                  <a:pt x="457493" y="34847"/>
                  <a:pt x="472054" y="31750"/>
                  <a:pt x="487337" y="31750"/>
                </a:cubicBezTo>
                <a:cubicBezTo>
                  <a:pt x="502621" y="31750"/>
                  <a:pt x="517181" y="34847"/>
                  <a:pt x="530424" y="40449"/>
                </a:cubicBezTo>
                <a:lnTo>
                  <a:pt x="535758" y="44045"/>
                </a:lnTo>
                <a:lnTo>
                  <a:pt x="543595" y="32421"/>
                </a:lnTo>
                <a:cubicBezTo>
                  <a:pt x="563626" y="12390"/>
                  <a:pt x="591300" y="0"/>
                  <a:pt x="621868" y="0"/>
                </a:cubicBezTo>
                <a:cubicBezTo>
                  <a:pt x="652435" y="0"/>
                  <a:pt x="680109" y="12390"/>
                  <a:pt x="700141" y="32421"/>
                </a:cubicBezTo>
                <a:lnTo>
                  <a:pt x="707609" y="43496"/>
                </a:lnTo>
                <a:lnTo>
                  <a:pt x="712128" y="40449"/>
                </a:lnTo>
                <a:cubicBezTo>
                  <a:pt x="725371" y="34847"/>
                  <a:pt x="739932" y="31750"/>
                  <a:pt x="755216" y="31750"/>
                </a:cubicBezTo>
                <a:cubicBezTo>
                  <a:pt x="770499" y="31750"/>
                  <a:pt x="785059" y="34847"/>
                  <a:pt x="798303" y="40449"/>
                </a:cubicBezTo>
                <a:lnTo>
                  <a:pt x="803636" y="44045"/>
                </a:lnTo>
                <a:lnTo>
                  <a:pt x="811474" y="32421"/>
                </a:lnTo>
                <a:cubicBezTo>
                  <a:pt x="831505" y="12390"/>
                  <a:pt x="859179" y="0"/>
                  <a:pt x="889747" y="0"/>
                </a:cubicBezTo>
                <a:cubicBezTo>
                  <a:pt x="920314" y="0"/>
                  <a:pt x="947988" y="12390"/>
                  <a:pt x="968020" y="32421"/>
                </a:cubicBezTo>
                <a:lnTo>
                  <a:pt x="975487" y="43496"/>
                </a:lnTo>
                <a:lnTo>
                  <a:pt x="980007" y="40449"/>
                </a:lnTo>
                <a:cubicBezTo>
                  <a:pt x="993250" y="34847"/>
                  <a:pt x="1007810" y="31750"/>
                  <a:pt x="1023094" y="31750"/>
                </a:cubicBezTo>
                <a:cubicBezTo>
                  <a:pt x="1038378" y="31750"/>
                  <a:pt x="1052939" y="34847"/>
                  <a:pt x="1066182" y="40449"/>
                </a:cubicBezTo>
                <a:lnTo>
                  <a:pt x="1071515" y="44045"/>
                </a:lnTo>
                <a:lnTo>
                  <a:pt x="1079352" y="32421"/>
                </a:lnTo>
                <a:cubicBezTo>
                  <a:pt x="1099385" y="12390"/>
                  <a:pt x="1127058" y="0"/>
                  <a:pt x="1157627" y="0"/>
                </a:cubicBezTo>
                <a:cubicBezTo>
                  <a:pt x="1188194" y="0"/>
                  <a:pt x="1215867" y="12390"/>
                  <a:pt x="1235899" y="32421"/>
                </a:cubicBezTo>
                <a:lnTo>
                  <a:pt x="1243366" y="43496"/>
                </a:lnTo>
                <a:lnTo>
                  <a:pt x="1247886" y="40449"/>
                </a:lnTo>
                <a:cubicBezTo>
                  <a:pt x="1261129" y="34847"/>
                  <a:pt x="1275690" y="31750"/>
                  <a:pt x="1290973" y="31750"/>
                </a:cubicBezTo>
                <a:cubicBezTo>
                  <a:pt x="1306257" y="31750"/>
                  <a:pt x="1320817" y="34847"/>
                  <a:pt x="1334060" y="40449"/>
                </a:cubicBezTo>
                <a:lnTo>
                  <a:pt x="1339394" y="44044"/>
                </a:lnTo>
                <a:lnTo>
                  <a:pt x="1347230" y="32421"/>
                </a:lnTo>
                <a:cubicBezTo>
                  <a:pt x="1367262" y="12390"/>
                  <a:pt x="1394937" y="0"/>
                  <a:pt x="1425504" y="0"/>
                </a:cubicBezTo>
                <a:cubicBezTo>
                  <a:pt x="1456070" y="0"/>
                  <a:pt x="1483744" y="12390"/>
                  <a:pt x="1503777" y="32421"/>
                </a:cubicBezTo>
                <a:lnTo>
                  <a:pt x="1511244" y="43496"/>
                </a:lnTo>
                <a:lnTo>
                  <a:pt x="1515763" y="40449"/>
                </a:lnTo>
                <a:cubicBezTo>
                  <a:pt x="1529006" y="34847"/>
                  <a:pt x="1543567" y="31750"/>
                  <a:pt x="1558850" y="31750"/>
                </a:cubicBezTo>
                <a:cubicBezTo>
                  <a:pt x="1574134" y="31750"/>
                  <a:pt x="1588695" y="34847"/>
                  <a:pt x="1601938" y="40449"/>
                </a:cubicBezTo>
                <a:lnTo>
                  <a:pt x="1607271" y="44044"/>
                </a:lnTo>
                <a:lnTo>
                  <a:pt x="1615108" y="32421"/>
                </a:lnTo>
                <a:cubicBezTo>
                  <a:pt x="1635139" y="12390"/>
                  <a:pt x="1662812" y="0"/>
                  <a:pt x="1693379" y="0"/>
                </a:cubicBezTo>
                <a:cubicBezTo>
                  <a:pt x="1723948" y="0"/>
                  <a:pt x="1751622" y="12390"/>
                  <a:pt x="1771654" y="32421"/>
                </a:cubicBezTo>
                <a:lnTo>
                  <a:pt x="1779121" y="43496"/>
                </a:lnTo>
                <a:lnTo>
                  <a:pt x="1783640" y="40449"/>
                </a:lnTo>
                <a:cubicBezTo>
                  <a:pt x="1796884" y="34847"/>
                  <a:pt x="1811444" y="31750"/>
                  <a:pt x="1826729" y="31750"/>
                </a:cubicBezTo>
                <a:cubicBezTo>
                  <a:pt x="1842011" y="31750"/>
                  <a:pt x="1856571" y="34847"/>
                  <a:pt x="1869815" y="40449"/>
                </a:cubicBezTo>
                <a:lnTo>
                  <a:pt x="1875150" y="44045"/>
                </a:lnTo>
                <a:lnTo>
                  <a:pt x="1882986" y="32421"/>
                </a:lnTo>
                <a:cubicBezTo>
                  <a:pt x="1903017" y="12390"/>
                  <a:pt x="1930691" y="0"/>
                  <a:pt x="1961259" y="0"/>
                </a:cubicBezTo>
                <a:cubicBezTo>
                  <a:pt x="1991827" y="0"/>
                  <a:pt x="2019500" y="12390"/>
                  <a:pt x="2039532" y="32421"/>
                </a:cubicBezTo>
                <a:lnTo>
                  <a:pt x="2046998" y="43496"/>
                </a:lnTo>
                <a:lnTo>
                  <a:pt x="2051519" y="40449"/>
                </a:lnTo>
                <a:cubicBezTo>
                  <a:pt x="2064762" y="34847"/>
                  <a:pt x="2079323" y="31750"/>
                  <a:pt x="2094607" y="31750"/>
                </a:cubicBezTo>
                <a:cubicBezTo>
                  <a:pt x="2109891" y="31750"/>
                  <a:pt x="2124451" y="34847"/>
                  <a:pt x="2137693" y="40449"/>
                </a:cubicBezTo>
                <a:lnTo>
                  <a:pt x="2143028" y="44045"/>
                </a:lnTo>
                <a:lnTo>
                  <a:pt x="2150864" y="32421"/>
                </a:lnTo>
                <a:cubicBezTo>
                  <a:pt x="2170896" y="12390"/>
                  <a:pt x="2198570" y="0"/>
                  <a:pt x="2229138" y="0"/>
                </a:cubicBezTo>
                <a:cubicBezTo>
                  <a:pt x="2259706" y="0"/>
                  <a:pt x="2287379" y="12390"/>
                  <a:pt x="2307411" y="32421"/>
                </a:cubicBezTo>
                <a:lnTo>
                  <a:pt x="2314877" y="43496"/>
                </a:lnTo>
                <a:lnTo>
                  <a:pt x="2319397" y="40449"/>
                </a:lnTo>
                <a:cubicBezTo>
                  <a:pt x="2332641" y="34847"/>
                  <a:pt x="2347201" y="31750"/>
                  <a:pt x="2362483" y="31750"/>
                </a:cubicBezTo>
                <a:cubicBezTo>
                  <a:pt x="2377769" y="31750"/>
                  <a:pt x="2392329" y="34847"/>
                  <a:pt x="2405572" y="40449"/>
                </a:cubicBezTo>
                <a:lnTo>
                  <a:pt x="2410905" y="44045"/>
                </a:lnTo>
                <a:lnTo>
                  <a:pt x="2418742" y="32421"/>
                </a:lnTo>
                <a:cubicBezTo>
                  <a:pt x="2438774" y="12390"/>
                  <a:pt x="2466447" y="0"/>
                  <a:pt x="2497015" y="0"/>
                </a:cubicBezTo>
                <a:cubicBezTo>
                  <a:pt x="2527583" y="0"/>
                  <a:pt x="2555257" y="12390"/>
                  <a:pt x="2575288" y="32421"/>
                </a:cubicBezTo>
                <a:lnTo>
                  <a:pt x="2582755" y="43496"/>
                </a:lnTo>
                <a:lnTo>
                  <a:pt x="2587275" y="40449"/>
                </a:lnTo>
                <a:cubicBezTo>
                  <a:pt x="2600518" y="34847"/>
                  <a:pt x="2615079" y="31750"/>
                  <a:pt x="2630363" y="31750"/>
                </a:cubicBezTo>
                <a:cubicBezTo>
                  <a:pt x="2645646" y="31750"/>
                  <a:pt x="2660206" y="34847"/>
                  <a:pt x="2673450" y="40449"/>
                </a:cubicBezTo>
                <a:lnTo>
                  <a:pt x="2678785" y="44045"/>
                </a:lnTo>
                <a:lnTo>
                  <a:pt x="2686621" y="32421"/>
                </a:lnTo>
                <a:cubicBezTo>
                  <a:pt x="2706654" y="12390"/>
                  <a:pt x="2734327" y="0"/>
                  <a:pt x="2764894" y="0"/>
                </a:cubicBezTo>
                <a:cubicBezTo>
                  <a:pt x="2795461" y="0"/>
                  <a:pt x="2823135" y="12390"/>
                  <a:pt x="2843167" y="32421"/>
                </a:cubicBezTo>
                <a:lnTo>
                  <a:pt x="2850633" y="43496"/>
                </a:lnTo>
                <a:lnTo>
                  <a:pt x="2855154" y="40449"/>
                </a:lnTo>
                <a:cubicBezTo>
                  <a:pt x="2868397" y="34847"/>
                  <a:pt x="2882958" y="31750"/>
                  <a:pt x="2898241" y="31750"/>
                </a:cubicBezTo>
                <a:cubicBezTo>
                  <a:pt x="2913525" y="31750"/>
                  <a:pt x="2928085" y="34847"/>
                  <a:pt x="2941328" y="40449"/>
                </a:cubicBezTo>
                <a:lnTo>
                  <a:pt x="2946662" y="44045"/>
                </a:lnTo>
                <a:lnTo>
                  <a:pt x="2954499" y="32421"/>
                </a:lnTo>
                <a:cubicBezTo>
                  <a:pt x="2974532" y="12390"/>
                  <a:pt x="3002204" y="0"/>
                  <a:pt x="3032772" y="0"/>
                </a:cubicBezTo>
                <a:cubicBezTo>
                  <a:pt x="3063339" y="0"/>
                  <a:pt x="3091013" y="12390"/>
                  <a:pt x="3111044" y="32421"/>
                </a:cubicBezTo>
                <a:lnTo>
                  <a:pt x="3118511" y="43496"/>
                </a:lnTo>
                <a:lnTo>
                  <a:pt x="3123031" y="40449"/>
                </a:lnTo>
                <a:cubicBezTo>
                  <a:pt x="3136275" y="34847"/>
                  <a:pt x="3150835" y="31750"/>
                  <a:pt x="3166119" y="31750"/>
                </a:cubicBezTo>
                <a:cubicBezTo>
                  <a:pt x="3181402" y="31750"/>
                  <a:pt x="3195963" y="34847"/>
                  <a:pt x="3209204" y="40449"/>
                </a:cubicBezTo>
                <a:lnTo>
                  <a:pt x="3214536" y="44044"/>
                </a:lnTo>
                <a:lnTo>
                  <a:pt x="3222372" y="32421"/>
                </a:lnTo>
                <a:cubicBezTo>
                  <a:pt x="3242403" y="12390"/>
                  <a:pt x="3270076" y="0"/>
                  <a:pt x="3300643" y="0"/>
                </a:cubicBezTo>
                <a:cubicBezTo>
                  <a:pt x="3331212" y="0"/>
                  <a:pt x="3358886" y="12390"/>
                  <a:pt x="3378917" y="32421"/>
                </a:cubicBezTo>
                <a:lnTo>
                  <a:pt x="3386384" y="43497"/>
                </a:lnTo>
                <a:lnTo>
                  <a:pt x="3390907" y="40449"/>
                </a:lnTo>
                <a:cubicBezTo>
                  <a:pt x="3404149" y="34847"/>
                  <a:pt x="3418711" y="31750"/>
                  <a:pt x="3433993" y="31750"/>
                </a:cubicBezTo>
                <a:cubicBezTo>
                  <a:pt x="3449278" y="31750"/>
                  <a:pt x="3463837" y="34847"/>
                  <a:pt x="3477082" y="40449"/>
                </a:cubicBezTo>
                <a:lnTo>
                  <a:pt x="3482413" y="44043"/>
                </a:lnTo>
                <a:lnTo>
                  <a:pt x="3490249" y="32421"/>
                </a:lnTo>
                <a:cubicBezTo>
                  <a:pt x="3510280" y="12390"/>
                  <a:pt x="3537954" y="0"/>
                  <a:pt x="3568521" y="0"/>
                </a:cubicBezTo>
                <a:cubicBezTo>
                  <a:pt x="3599090" y="0"/>
                  <a:pt x="3626764" y="12390"/>
                  <a:pt x="3646795" y="32421"/>
                </a:cubicBezTo>
                <a:lnTo>
                  <a:pt x="3654262" y="43497"/>
                </a:lnTo>
                <a:lnTo>
                  <a:pt x="3658785" y="40449"/>
                </a:lnTo>
                <a:cubicBezTo>
                  <a:pt x="3672027" y="34847"/>
                  <a:pt x="3686588" y="31750"/>
                  <a:pt x="3701871" y="31750"/>
                </a:cubicBezTo>
                <a:cubicBezTo>
                  <a:pt x="3717156" y="31750"/>
                  <a:pt x="3731715" y="34847"/>
                  <a:pt x="3744960" y="40449"/>
                </a:cubicBezTo>
                <a:lnTo>
                  <a:pt x="3750292" y="44044"/>
                </a:lnTo>
                <a:lnTo>
                  <a:pt x="3758127" y="32421"/>
                </a:lnTo>
                <a:cubicBezTo>
                  <a:pt x="3778159" y="12390"/>
                  <a:pt x="3805833" y="0"/>
                  <a:pt x="3836400" y="0"/>
                </a:cubicBezTo>
                <a:cubicBezTo>
                  <a:pt x="3866969" y="0"/>
                  <a:pt x="3894642" y="12390"/>
                  <a:pt x="3914674" y="32421"/>
                </a:cubicBezTo>
                <a:lnTo>
                  <a:pt x="3922141" y="43497"/>
                </a:lnTo>
                <a:lnTo>
                  <a:pt x="3926663" y="40449"/>
                </a:lnTo>
                <a:cubicBezTo>
                  <a:pt x="3939906" y="34847"/>
                  <a:pt x="3954468" y="31750"/>
                  <a:pt x="3969750" y="31750"/>
                </a:cubicBezTo>
                <a:cubicBezTo>
                  <a:pt x="3985035" y="31750"/>
                  <a:pt x="3999594" y="34847"/>
                  <a:pt x="4012839" y="40449"/>
                </a:cubicBezTo>
                <a:lnTo>
                  <a:pt x="4018170" y="44043"/>
                </a:lnTo>
                <a:lnTo>
                  <a:pt x="4026005" y="32421"/>
                </a:lnTo>
                <a:cubicBezTo>
                  <a:pt x="4046037" y="12390"/>
                  <a:pt x="4073711" y="0"/>
                  <a:pt x="4104278" y="0"/>
                </a:cubicBezTo>
                <a:cubicBezTo>
                  <a:pt x="4134847" y="0"/>
                  <a:pt x="4162520" y="12390"/>
                  <a:pt x="4182552" y="32421"/>
                </a:cubicBezTo>
                <a:lnTo>
                  <a:pt x="4190019" y="43497"/>
                </a:lnTo>
                <a:lnTo>
                  <a:pt x="4194541" y="40449"/>
                </a:lnTo>
                <a:cubicBezTo>
                  <a:pt x="4207784" y="34847"/>
                  <a:pt x="4222345" y="31750"/>
                  <a:pt x="4237628" y="31750"/>
                </a:cubicBezTo>
                <a:cubicBezTo>
                  <a:pt x="4252913" y="31750"/>
                  <a:pt x="4267472" y="34847"/>
                  <a:pt x="4280717" y="40449"/>
                </a:cubicBezTo>
                <a:lnTo>
                  <a:pt x="4286048" y="44043"/>
                </a:lnTo>
                <a:lnTo>
                  <a:pt x="4293883" y="32421"/>
                </a:lnTo>
                <a:cubicBezTo>
                  <a:pt x="4313915" y="12390"/>
                  <a:pt x="4341589" y="0"/>
                  <a:pt x="4372156" y="0"/>
                </a:cubicBezTo>
                <a:cubicBezTo>
                  <a:pt x="4402725" y="0"/>
                  <a:pt x="4430399" y="12390"/>
                  <a:pt x="4450430" y="32421"/>
                </a:cubicBezTo>
                <a:lnTo>
                  <a:pt x="4457897" y="43497"/>
                </a:lnTo>
                <a:lnTo>
                  <a:pt x="4462419" y="40449"/>
                </a:lnTo>
                <a:cubicBezTo>
                  <a:pt x="4475662" y="34847"/>
                  <a:pt x="4490224" y="31750"/>
                  <a:pt x="4505506" y="31750"/>
                </a:cubicBezTo>
                <a:cubicBezTo>
                  <a:pt x="4520791" y="31750"/>
                  <a:pt x="4535350" y="34847"/>
                  <a:pt x="4548595" y="40449"/>
                </a:cubicBezTo>
                <a:lnTo>
                  <a:pt x="4553927" y="44044"/>
                </a:lnTo>
                <a:lnTo>
                  <a:pt x="4561762" y="32421"/>
                </a:lnTo>
                <a:cubicBezTo>
                  <a:pt x="4581794" y="12390"/>
                  <a:pt x="4609468" y="0"/>
                  <a:pt x="4640036" y="0"/>
                </a:cubicBezTo>
                <a:cubicBezTo>
                  <a:pt x="4670604" y="0"/>
                  <a:pt x="4698277" y="12390"/>
                  <a:pt x="4718309" y="32421"/>
                </a:cubicBezTo>
                <a:lnTo>
                  <a:pt x="4725776" y="43497"/>
                </a:lnTo>
                <a:lnTo>
                  <a:pt x="4730298" y="40449"/>
                </a:lnTo>
                <a:cubicBezTo>
                  <a:pt x="4743542" y="34847"/>
                  <a:pt x="4758102" y="31750"/>
                  <a:pt x="4773385" y="31750"/>
                </a:cubicBezTo>
                <a:cubicBezTo>
                  <a:pt x="4788670" y="31750"/>
                  <a:pt x="4803229" y="34847"/>
                  <a:pt x="4816474" y="40449"/>
                </a:cubicBezTo>
                <a:lnTo>
                  <a:pt x="4821805" y="44043"/>
                </a:lnTo>
                <a:lnTo>
                  <a:pt x="4829640" y="32421"/>
                </a:lnTo>
                <a:cubicBezTo>
                  <a:pt x="4849672" y="12390"/>
                  <a:pt x="4877346" y="0"/>
                  <a:pt x="4907913" y="0"/>
                </a:cubicBezTo>
                <a:cubicBezTo>
                  <a:pt x="4938482" y="0"/>
                  <a:pt x="4966156" y="12390"/>
                  <a:pt x="4986187" y="32421"/>
                </a:cubicBezTo>
                <a:lnTo>
                  <a:pt x="4993654" y="43497"/>
                </a:lnTo>
                <a:lnTo>
                  <a:pt x="4998176" y="40449"/>
                </a:lnTo>
                <a:cubicBezTo>
                  <a:pt x="5011420" y="34847"/>
                  <a:pt x="5025981" y="31750"/>
                  <a:pt x="5041263" y="31750"/>
                </a:cubicBezTo>
                <a:cubicBezTo>
                  <a:pt x="5056548" y="31750"/>
                  <a:pt x="5071107" y="34847"/>
                  <a:pt x="5084352" y="40449"/>
                </a:cubicBezTo>
                <a:lnTo>
                  <a:pt x="5089683" y="44043"/>
                </a:lnTo>
                <a:lnTo>
                  <a:pt x="5097518" y="32421"/>
                </a:lnTo>
                <a:cubicBezTo>
                  <a:pt x="5117550" y="12390"/>
                  <a:pt x="5145224" y="0"/>
                  <a:pt x="5175791" y="0"/>
                </a:cubicBezTo>
                <a:cubicBezTo>
                  <a:pt x="5206360" y="0"/>
                  <a:pt x="5234033" y="12390"/>
                  <a:pt x="5254065" y="32421"/>
                </a:cubicBezTo>
                <a:lnTo>
                  <a:pt x="5261532" y="43497"/>
                </a:lnTo>
                <a:lnTo>
                  <a:pt x="5266054" y="40449"/>
                </a:lnTo>
                <a:cubicBezTo>
                  <a:pt x="5279298" y="34847"/>
                  <a:pt x="5293858" y="31750"/>
                  <a:pt x="5309141" y="31750"/>
                </a:cubicBezTo>
                <a:cubicBezTo>
                  <a:pt x="5324426" y="31750"/>
                  <a:pt x="5338985" y="34847"/>
                  <a:pt x="5352230" y="40449"/>
                </a:cubicBezTo>
                <a:lnTo>
                  <a:pt x="5357562" y="44044"/>
                </a:lnTo>
                <a:lnTo>
                  <a:pt x="5365397" y="32421"/>
                </a:lnTo>
                <a:cubicBezTo>
                  <a:pt x="5385429" y="12390"/>
                  <a:pt x="5413103" y="0"/>
                  <a:pt x="5443671" y="0"/>
                </a:cubicBezTo>
                <a:cubicBezTo>
                  <a:pt x="5474239" y="0"/>
                  <a:pt x="5501913" y="12390"/>
                  <a:pt x="5521944" y="32421"/>
                </a:cubicBezTo>
                <a:lnTo>
                  <a:pt x="5529411" y="43497"/>
                </a:lnTo>
                <a:lnTo>
                  <a:pt x="5533933" y="40449"/>
                </a:lnTo>
                <a:cubicBezTo>
                  <a:pt x="5547177" y="34847"/>
                  <a:pt x="5561737" y="31750"/>
                  <a:pt x="5577020" y="31750"/>
                </a:cubicBezTo>
                <a:cubicBezTo>
                  <a:pt x="5592304" y="31750"/>
                  <a:pt x="5606864" y="34847"/>
                  <a:pt x="5620109" y="40449"/>
                </a:cubicBezTo>
                <a:lnTo>
                  <a:pt x="5625440" y="44043"/>
                </a:lnTo>
                <a:lnTo>
                  <a:pt x="5633275" y="32421"/>
                </a:lnTo>
                <a:cubicBezTo>
                  <a:pt x="5653307" y="12390"/>
                  <a:pt x="5680981" y="0"/>
                  <a:pt x="5711549" y="0"/>
                </a:cubicBezTo>
                <a:cubicBezTo>
                  <a:pt x="5742117" y="0"/>
                  <a:pt x="5769791" y="12390"/>
                  <a:pt x="5789822" y="32421"/>
                </a:cubicBezTo>
                <a:lnTo>
                  <a:pt x="5797289" y="43497"/>
                </a:lnTo>
                <a:lnTo>
                  <a:pt x="5801811" y="40449"/>
                </a:lnTo>
                <a:cubicBezTo>
                  <a:pt x="5815055" y="34847"/>
                  <a:pt x="5829616" y="31750"/>
                  <a:pt x="5844898" y="31750"/>
                </a:cubicBezTo>
                <a:cubicBezTo>
                  <a:pt x="5860182" y="31750"/>
                  <a:pt x="5874742" y="34847"/>
                  <a:pt x="5887987" y="40449"/>
                </a:cubicBezTo>
                <a:lnTo>
                  <a:pt x="5893318" y="44043"/>
                </a:lnTo>
                <a:lnTo>
                  <a:pt x="5901153" y="32421"/>
                </a:lnTo>
                <a:cubicBezTo>
                  <a:pt x="5921185" y="12390"/>
                  <a:pt x="5948859" y="0"/>
                  <a:pt x="5979427" y="0"/>
                </a:cubicBezTo>
                <a:cubicBezTo>
                  <a:pt x="6009995" y="0"/>
                  <a:pt x="6037669" y="12390"/>
                  <a:pt x="6057700" y="32421"/>
                </a:cubicBezTo>
                <a:lnTo>
                  <a:pt x="6065167" y="43497"/>
                </a:lnTo>
                <a:lnTo>
                  <a:pt x="6069689" y="40449"/>
                </a:lnTo>
                <a:cubicBezTo>
                  <a:pt x="6082933" y="34847"/>
                  <a:pt x="6097494" y="31750"/>
                  <a:pt x="6112776" y="31750"/>
                </a:cubicBezTo>
                <a:cubicBezTo>
                  <a:pt x="6128061" y="31750"/>
                  <a:pt x="6142620" y="34847"/>
                  <a:pt x="6155865" y="40449"/>
                </a:cubicBezTo>
                <a:lnTo>
                  <a:pt x="6161197" y="44044"/>
                </a:lnTo>
                <a:lnTo>
                  <a:pt x="6169032" y="32421"/>
                </a:lnTo>
                <a:cubicBezTo>
                  <a:pt x="6189064" y="12390"/>
                  <a:pt x="6216739" y="0"/>
                  <a:pt x="6247306" y="0"/>
                </a:cubicBezTo>
                <a:cubicBezTo>
                  <a:pt x="6277874" y="0"/>
                  <a:pt x="6305548" y="12390"/>
                  <a:pt x="6325579" y="32421"/>
                </a:cubicBezTo>
                <a:lnTo>
                  <a:pt x="6333046" y="43497"/>
                </a:lnTo>
                <a:lnTo>
                  <a:pt x="6337568" y="40449"/>
                </a:lnTo>
                <a:cubicBezTo>
                  <a:pt x="6350812" y="34847"/>
                  <a:pt x="6365373" y="31750"/>
                  <a:pt x="6380656" y="31750"/>
                </a:cubicBezTo>
                <a:cubicBezTo>
                  <a:pt x="6395939" y="31750"/>
                  <a:pt x="6410499" y="34847"/>
                  <a:pt x="6423744" y="40449"/>
                </a:cubicBezTo>
                <a:lnTo>
                  <a:pt x="6429075" y="44043"/>
                </a:lnTo>
                <a:lnTo>
                  <a:pt x="6436910" y="32421"/>
                </a:lnTo>
                <a:cubicBezTo>
                  <a:pt x="6456942" y="12390"/>
                  <a:pt x="6484617" y="0"/>
                  <a:pt x="6515184" y="0"/>
                </a:cubicBezTo>
                <a:cubicBezTo>
                  <a:pt x="6545752" y="0"/>
                  <a:pt x="6573425" y="12390"/>
                  <a:pt x="6593457" y="32421"/>
                </a:cubicBezTo>
                <a:lnTo>
                  <a:pt x="6600924" y="43497"/>
                </a:lnTo>
                <a:lnTo>
                  <a:pt x="6605446" y="40449"/>
                </a:lnTo>
                <a:cubicBezTo>
                  <a:pt x="6618690" y="34847"/>
                  <a:pt x="6633250" y="31750"/>
                  <a:pt x="6648533" y="31750"/>
                </a:cubicBezTo>
                <a:cubicBezTo>
                  <a:pt x="6663817" y="31750"/>
                  <a:pt x="6678377" y="34847"/>
                  <a:pt x="6691622" y="40449"/>
                </a:cubicBezTo>
                <a:lnTo>
                  <a:pt x="6696953" y="44043"/>
                </a:lnTo>
                <a:lnTo>
                  <a:pt x="6704788" y="32421"/>
                </a:lnTo>
                <a:cubicBezTo>
                  <a:pt x="6724820" y="12390"/>
                  <a:pt x="6752495" y="0"/>
                  <a:pt x="6783062" y="0"/>
                </a:cubicBezTo>
                <a:cubicBezTo>
                  <a:pt x="6813630" y="0"/>
                  <a:pt x="6841303" y="12390"/>
                  <a:pt x="6861335" y="32421"/>
                </a:cubicBezTo>
                <a:lnTo>
                  <a:pt x="6868802" y="43497"/>
                </a:lnTo>
                <a:lnTo>
                  <a:pt x="6873324" y="40449"/>
                </a:lnTo>
                <a:cubicBezTo>
                  <a:pt x="6886568" y="34847"/>
                  <a:pt x="6901128" y="31750"/>
                  <a:pt x="6916411" y="31750"/>
                </a:cubicBezTo>
                <a:cubicBezTo>
                  <a:pt x="6931695" y="31750"/>
                  <a:pt x="6946255" y="34847"/>
                  <a:pt x="6959500" y="40449"/>
                </a:cubicBezTo>
                <a:lnTo>
                  <a:pt x="6964831" y="44044"/>
                </a:lnTo>
                <a:lnTo>
                  <a:pt x="6972667" y="32421"/>
                </a:lnTo>
                <a:cubicBezTo>
                  <a:pt x="6992700" y="12390"/>
                  <a:pt x="7020374" y="0"/>
                  <a:pt x="7050941" y="0"/>
                </a:cubicBezTo>
                <a:cubicBezTo>
                  <a:pt x="7081509" y="0"/>
                  <a:pt x="7109183" y="12390"/>
                  <a:pt x="7129213" y="32421"/>
                </a:cubicBezTo>
                <a:lnTo>
                  <a:pt x="7136682" y="43497"/>
                </a:lnTo>
                <a:lnTo>
                  <a:pt x="7141203" y="40449"/>
                </a:lnTo>
                <a:cubicBezTo>
                  <a:pt x="7154447" y="34847"/>
                  <a:pt x="7169007" y="31750"/>
                  <a:pt x="7184291" y="31750"/>
                </a:cubicBezTo>
                <a:cubicBezTo>
                  <a:pt x="7199574" y="31750"/>
                  <a:pt x="7214134" y="34847"/>
                  <a:pt x="7227379" y="40449"/>
                </a:cubicBezTo>
                <a:lnTo>
                  <a:pt x="7232709" y="44043"/>
                </a:lnTo>
                <a:lnTo>
                  <a:pt x="7240545" y="32421"/>
                </a:lnTo>
                <a:cubicBezTo>
                  <a:pt x="7260578" y="12390"/>
                  <a:pt x="7288252" y="0"/>
                  <a:pt x="7318819" y="0"/>
                </a:cubicBezTo>
                <a:cubicBezTo>
                  <a:pt x="7349387" y="0"/>
                  <a:pt x="7377061" y="12390"/>
                  <a:pt x="7397091" y="32421"/>
                </a:cubicBezTo>
                <a:lnTo>
                  <a:pt x="7404559" y="43497"/>
                </a:lnTo>
                <a:lnTo>
                  <a:pt x="7409081" y="40449"/>
                </a:lnTo>
                <a:cubicBezTo>
                  <a:pt x="7422324" y="34847"/>
                  <a:pt x="7436884" y="31750"/>
                  <a:pt x="7452168" y="31750"/>
                </a:cubicBezTo>
                <a:cubicBezTo>
                  <a:pt x="7467452" y="31750"/>
                  <a:pt x="7482012" y="34847"/>
                  <a:pt x="7495255" y="40449"/>
                </a:cubicBezTo>
                <a:lnTo>
                  <a:pt x="7500587" y="44043"/>
                </a:lnTo>
                <a:lnTo>
                  <a:pt x="7508423" y="32421"/>
                </a:lnTo>
                <a:cubicBezTo>
                  <a:pt x="7528455" y="12390"/>
                  <a:pt x="7556128" y="0"/>
                  <a:pt x="7586696" y="0"/>
                </a:cubicBezTo>
                <a:cubicBezTo>
                  <a:pt x="7617264" y="0"/>
                  <a:pt x="7644937" y="12390"/>
                  <a:pt x="7664969" y="32421"/>
                </a:cubicBezTo>
                <a:lnTo>
                  <a:pt x="7672437" y="43497"/>
                </a:lnTo>
                <a:lnTo>
                  <a:pt x="7676959" y="40449"/>
                </a:lnTo>
                <a:cubicBezTo>
                  <a:pt x="7690202" y="34847"/>
                  <a:pt x="7704762" y="31750"/>
                  <a:pt x="7720046" y="31750"/>
                </a:cubicBezTo>
                <a:cubicBezTo>
                  <a:pt x="7735330" y="31750"/>
                  <a:pt x="7749890" y="34847"/>
                  <a:pt x="7763133" y="40449"/>
                </a:cubicBezTo>
                <a:lnTo>
                  <a:pt x="7768466" y="44044"/>
                </a:lnTo>
                <a:lnTo>
                  <a:pt x="7776302" y="32421"/>
                </a:lnTo>
                <a:cubicBezTo>
                  <a:pt x="7796334" y="12390"/>
                  <a:pt x="7824008" y="0"/>
                  <a:pt x="7854575" y="0"/>
                </a:cubicBezTo>
                <a:cubicBezTo>
                  <a:pt x="7885143" y="0"/>
                  <a:pt x="7912816" y="12390"/>
                  <a:pt x="7932848" y="32421"/>
                </a:cubicBezTo>
                <a:lnTo>
                  <a:pt x="7940316" y="43497"/>
                </a:lnTo>
                <a:lnTo>
                  <a:pt x="7944838" y="40449"/>
                </a:lnTo>
                <a:cubicBezTo>
                  <a:pt x="7958081" y="34847"/>
                  <a:pt x="7972641" y="31750"/>
                  <a:pt x="7987925" y="31750"/>
                </a:cubicBezTo>
                <a:cubicBezTo>
                  <a:pt x="8003209" y="31750"/>
                  <a:pt x="8017769" y="34847"/>
                  <a:pt x="8031012" y="40449"/>
                </a:cubicBezTo>
                <a:lnTo>
                  <a:pt x="8036338" y="44040"/>
                </a:lnTo>
                <a:lnTo>
                  <a:pt x="8044172" y="32421"/>
                </a:lnTo>
                <a:cubicBezTo>
                  <a:pt x="8064204" y="12390"/>
                  <a:pt x="8091877" y="0"/>
                  <a:pt x="8122445" y="0"/>
                </a:cubicBezTo>
                <a:cubicBezTo>
                  <a:pt x="8153013" y="0"/>
                  <a:pt x="8180686" y="12390"/>
                  <a:pt x="8200718" y="32421"/>
                </a:cubicBezTo>
                <a:lnTo>
                  <a:pt x="8208186" y="43497"/>
                </a:lnTo>
                <a:lnTo>
                  <a:pt x="8212708" y="40449"/>
                </a:lnTo>
                <a:cubicBezTo>
                  <a:pt x="8225951" y="34847"/>
                  <a:pt x="8240511" y="31750"/>
                  <a:pt x="8255795" y="31750"/>
                </a:cubicBezTo>
                <a:cubicBezTo>
                  <a:pt x="8271079" y="31750"/>
                  <a:pt x="8285639" y="34848"/>
                  <a:pt x="8298883" y="40449"/>
                </a:cubicBezTo>
                <a:lnTo>
                  <a:pt x="8304495" y="44233"/>
                </a:lnTo>
                <a:lnTo>
                  <a:pt x="8312459" y="32422"/>
                </a:lnTo>
                <a:cubicBezTo>
                  <a:pt x="8332491" y="12390"/>
                  <a:pt x="8360165" y="0"/>
                  <a:pt x="8390732" y="0"/>
                </a:cubicBezTo>
                <a:cubicBezTo>
                  <a:pt x="8421299" y="0"/>
                  <a:pt x="8448973" y="12390"/>
                  <a:pt x="8469005" y="32421"/>
                </a:cubicBezTo>
                <a:lnTo>
                  <a:pt x="8476472" y="43496"/>
                </a:lnTo>
                <a:lnTo>
                  <a:pt x="8480992" y="40449"/>
                </a:lnTo>
                <a:cubicBezTo>
                  <a:pt x="8494235" y="34847"/>
                  <a:pt x="8508795" y="31750"/>
                  <a:pt x="8524079" y="31750"/>
                </a:cubicBezTo>
                <a:cubicBezTo>
                  <a:pt x="8539363" y="31750"/>
                  <a:pt x="8553923" y="34847"/>
                  <a:pt x="8567166" y="40449"/>
                </a:cubicBezTo>
                <a:lnTo>
                  <a:pt x="8572500" y="44044"/>
                </a:lnTo>
                <a:lnTo>
                  <a:pt x="8580337" y="32421"/>
                </a:lnTo>
                <a:cubicBezTo>
                  <a:pt x="8600368" y="12390"/>
                  <a:pt x="8628042" y="0"/>
                  <a:pt x="8658610" y="0"/>
                </a:cubicBezTo>
                <a:cubicBezTo>
                  <a:pt x="8689177" y="0"/>
                  <a:pt x="8716851" y="12390"/>
                  <a:pt x="8736883" y="32421"/>
                </a:cubicBezTo>
                <a:lnTo>
                  <a:pt x="8744350" y="43496"/>
                </a:lnTo>
                <a:lnTo>
                  <a:pt x="8748870" y="40449"/>
                </a:lnTo>
                <a:cubicBezTo>
                  <a:pt x="8762113" y="34847"/>
                  <a:pt x="8776673" y="31750"/>
                  <a:pt x="8791957" y="31750"/>
                </a:cubicBezTo>
                <a:cubicBezTo>
                  <a:pt x="8807241" y="31750"/>
                  <a:pt x="8821802" y="34847"/>
                  <a:pt x="8835045" y="40449"/>
                </a:cubicBezTo>
                <a:lnTo>
                  <a:pt x="8840378" y="44045"/>
                </a:lnTo>
                <a:lnTo>
                  <a:pt x="8848216" y="32421"/>
                </a:lnTo>
                <a:cubicBezTo>
                  <a:pt x="8868248" y="12390"/>
                  <a:pt x="8895922" y="0"/>
                  <a:pt x="8926489" y="0"/>
                </a:cubicBezTo>
                <a:cubicBezTo>
                  <a:pt x="8957057" y="0"/>
                  <a:pt x="8984730" y="12390"/>
                  <a:pt x="9004762" y="32421"/>
                </a:cubicBezTo>
                <a:lnTo>
                  <a:pt x="9012229" y="43496"/>
                </a:lnTo>
                <a:lnTo>
                  <a:pt x="9016749" y="40449"/>
                </a:lnTo>
                <a:cubicBezTo>
                  <a:pt x="9029993" y="34847"/>
                  <a:pt x="9044554" y="31750"/>
                  <a:pt x="9059837" y="31750"/>
                </a:cubicBezTo>
                <a:cubicBezTo>
                  <a:pt x="9075121" y="31750"/>
                  <a:pt x="9089681" y="34847"/>
                  <a:pt x="9102924" y="40449"/>
                </a:cubicBezTo>
                <a:lnTo>
                  <a:pt x="9108258" y="44045"/>
                </a:lnTo>
                <a:lnTo>
                  <a:pt x="9116095" y="32421"/>
                </a:lnTo>
                <a:cubicBezTo>
                  <a:pt x="9136126" y="12390"/>
                  <a:pt x="9163800" y="0"/>
                  <a:pt x="9194368" y="0"/>
                </a:cubicBezTo>
                <a:cubicBezTo>
                  <a:pt x="9224935" y="0"/>
                  <a:pt x="9252609" y="12390"/>
                  <a:pt x="9272641" y="32421"/>
                </a:cubicBezTo>
                <a:lnTo>
                  <a:pt x="9280109" y="43496"/>
                </a:lnTo>
                <a:lnTo>
                  <a:pt x="9284628" y="40449"/>
                </a:lnTo>
                <a:cubicBezTo>
                  <a:pt x="9297871" y="34847"/>
                  <a:pt x="9312432" y="31750"/>
                  <a:pt x="9327716" y="31750"/>
                </a:cubicBezTo>
                <a:cubicBezTo>
                  <a:pt x="9342999" y="31750"/>
                  <a:pt x="9357559" y="34847"/>
                  <a:pt x="9370803" y="40449"/>
                </a:cubicBezTo>
                <a:lnTo>
                  <a:pt x="9376136" y="44045"/>
                </a:lnTo>
                <a:lnTo>
                  <a:pt x="9383974" y="32421"/>
                </a:lnTo>
                <a:cubicBezTo>
                  <a:pt x="9404005" y="12390"/>
                  <a:pt x="9431679" y="0"/>
                  <a:pt x="9462247" y="0"/>
                </a:cubicBezTo>
                <a:cubicBezTo>
                  <a:pt x="9492814" y="0"/>
                  <a:pt x="9520488" y="12390"/>
                  <a:pt x="9540520" y="32421"/>
                </a:cubicBezTo>
                <a:lnTo>
                  <a:pt x="9547987" y="43496"/>
                </a:lnTo>
                <a:lnTo>
                  <a:pt x="9552507" y="40449"/>
                </a:lnTo>
                <a:cubicBezTo>
                  <a:pt x="9565750" y="34847"/>
                  <a:pt x="9580310" y="31750"/>
                  <a:pt x="9595594" y="31750"/>
                </a:cubicBezTo>
                <a:cubicBezTo>
                  <a:pt x="9610878" y="31750"/>
                  <a:pt x="9625439" y="34847"/>
                  <a:pt x="9638682" y="40449"/>
                </a:cubicBezTo>
                <a:lnTo>
                  <a:pt x="9644015" y="44045"/>
                </a:lnTo>
                <a:lnTo>
                  <a:pt x="9651852" y="32421"/>
                </a:lnTo>
                <a:cubicBezTo>
                  <a:pt x="9671885" y="12390"/>
                  <a:pt x="9699558" y="0"/>
                  <a:pt x="9730127" y="0"/>
                </a:cubicBezTo>
                <a:cubicBezTo>
                  <a:pt x="9760694" y="0"/>
                  <a:pt x="9788367" y="12390"/>
                  <a:pt x="9808399" y="32421"/>
                </a:cubicBezTo>
                <a:lnTo>
                  <a:pt x="9815866" y="43496"/>
                </a:lnTo>
                <a:lnTo>
                  <a:pt x="9820386" y="40449"/>
                </a:lnTo>
                <a:cubicBezTo>
                  <a:pt x="9833629" y="34847"/>
                  <a:pt x="9848190" y="31750"/>
                  <a:pt x="9863473" y="31750"/>
                </a:cubicBezTo>
                <a:cubicBezTo>
                  <a:pt x="9878757" y="31750"/>
                  <a:pt x="9893317" y="34847"/>
                  <a:pt x="9906560" y="40449"/>
                </a:cubicBezTo>
                <a:lnTo>
                  <a:pt x="9911894" y="44044"/>
                </a:lnTo>
                <a:lnTo>
                  <a:pt x="9919730" y="32421"/>
                </a:lnTo>
                <a:cubicBezTo>
                  <a:pt x="9939762" y="12390"/>
                  <a:pt x="9967436" y="0"/>
                  <a:pt x="9998004" y="0"/>
                </a:cubicBezTo>
                <a:cubicBezTo>
                  <a:pt x="10028570" y="0"/>
                  <a:pt x="10056244" y="12390"/>
                  <a:pt x="10076277" y="32421"/>
                </a:cubicBezTo>
                <a:lnTo>
                  <a:pt x="10083744" y="43496"/>
                </a:lnTo>
                <a:lnTo>
                  <a:pt x="10088263" y="40449"/>
                </a:lnTo>
                <a:cubicBezTo>
                  <a:pt x="10101506" y="34847"/>
                  <a:pt x="10116067" y="31750"/>
                  <a:pt x="10131350" y="31750"/>
                </a:cubicBezTo>
                <a:cubicBezTo>
                  <a:pt x="10146634" y="31750"/>
                  <a:pt x="10161195" y="34847"/>
                  <a:pt x="10174438" y="40449"/>
                </a:cubicBezTo>
                <a:lnTo>
                  <a:pt x="10179771" y="44044"/>
                </a:lnTo>
                <a:lnTo>
                  <a:pt x="10187608" y="32421"/>
                </a:lnTo>
                <a:cubicBezTo>
                  <a:pt x="10207639" y="12390"/>
                  <a:pt x="10235312" y="0"/>
                  <a:pt x="10265879" y="0"/>
                </a:cubicBezTo>
                <a:cubicBezTo>
                  <a:pt x="10296448" y="0"/>
                  <a:pt x="10324122" y="12390"/>
                  <a:pt x="10344154" y="32421"/>
                </a:cubicBezTo>
                <a:lnTo>
                  <a:pt x="10351621" y="43496"/>
                </a:lnTo>
                <a:lnTo>
                  <a:pt x="10356140" y="40449"/>
                </a:lnTo>
                <a:cubicBezTo>
                  <a:pt x="10369384" y="34847"/>
                  <a:pt x="10383944" y="31750"/>
                  <a:pt x="10399229" y="31750"/>
                </a:cubicBezTo>
                <a:cubicBezTo>
                  <a:pt x="10414511" y="31750"/>
                  <a:pt x="10429071" y="34847"/>
                  <a:pt x="10442315" y="40449"/>
                </a:cubicBezTo>
                <a:lnTo>
                  <a:pt x="10447650" y="44045"/>
                </a:lnTo>
                <a:lnTo>
                  <a:pt x="10455486" y="32421"/>
                </a:lnTo>
                <a:cubicBezTo>
                  <a:pt x="10475517" y="12390"/>
                  <a:pt x="10503191" y="0"/>
                  <a:pt x="10533759" y="0"/>
                </a:cubicBezTo>
                <a:cubicBezTo>
                  <a:pt x="10564327" y="0"/>
                  <a:pt x="10592000" y="12390"/>
                  <a:pt x="10612032" y="32421"/>
                </a:cubicBezTo>
                <a:lnTo>
                  <a:pt x="10619498" y="43496"/>
                </a:lnTo>
                <a:lnTo>
                  <a:pt x="10624019" y="40449"/>
                </a:lnTo>
                <a:cubicBezTo>
                  <a:pt x="10637262" y="34847"/>
                  <a:pt x="10651823" y="31750"/>
                  <a:pt x="10667107" y="31750"/>
                </a:cubicBezTo>
                <a:cubicBezTo>
                  <a:pt x="10682391" y="31750"/>
                  <a:pt x="10696951" y="34847"/>
                  <a:pt x="10710193" y="40449"/>
                </a:cubicBezTo>
                <a:lnTo>
                  <a:pt x="10715528" y="44045"/>
                </a:lnTo>
                <a:lnTo>
                  <a:pt x="10723364" y="32421"/>
                </a:lnTo>
                <a:cubicBezTo>
                  <a:pt x="10743396" y="12390"/>
                  <a:pt x="10771070" y="0"/>
                  <a:pt x="10801638" y="0"/>
                </a:cubicBezTo>
                <a:cubicBezTo>
                  <a:pt x="10832206" y="0"/>
                  <a:pt x="10859879" y="12390"/>
                  <a:pt x="10879911" y="32421"/>
                </a:cubicBezTo>
                <a:lnTo>
                  <a:pt x="10887377" y="43496"/>
                </a:lnTo>
                <a:lnTo>
                  <a:pt x="10891897" y="40449"/>
                </a:lnTo>
                <a:cubicBezTo>
                  <a:pt x="10905141" y="34847"/>
                  <a:pt x="10919701" y="31750"/>
                  <a:pt x="10934983" y="31750"/>
                </a:cubicBezTo>
                <a:cubicBezTo>
                  <a:pt x="10950269" y="31750"/>
                  <a:pt x="10964829" y="34847"/>
                  <a:pt x="10978072" y="40449"/>
                </a:cubicBezTo>
                <a:lnTo>
                  <a:pt x="10983405" y="44045"/>
                </a:lnTo>
                <a:lnTo>
                  <a:pt x="10991242" y="32421"/>
                </a:lnTo>
                <a:cubicBezTo>
                  <a:pt x="11011274" y="12390"/>
                  <a:pt x="11038947" y="0"/>
                  <a:pt x="11069515" y="0"/>
                </a:cubicBezTo>
                <a:cubicBezTo>
                  <a:pt x="11100083" y="0"/>
                  <a:pt x="11127757" y="12390"/>
                  <a:pt x="11147788" y="32421"/>
                </a:cubicBezTo>
                <a:lnTo>
                  <a:pt x="11155255" y="43496"/>
                </a:lnTo>
                <a:lnTo>
                  <a:pt x="11159775" y="40449"/>
                </a:lnTo>
                <a:cubicBezTo>
                  <a:pt x="11173018" y="34847"/>
                  <a:pt x="11187579" y="31750"/>
                  <a:pt x="11202863" y="31750"/>
                </a:cubicBezTo>
                <a:cubicBezTo>
                  <a:pt x="11218146" y="31750"/>
                  <a:pt x="11232706" y="34847"/>
                  <a:pt x="11245950" y="40449"/>
                </a:cubicBezTo>
                <a:lnTo>
                  <a:pt x="11251285" y="44045"/>
                </a:lnTo>
                <a:lnTo>
                  <a:pt x="11259121" y="32421"/>
                </a:lnTo>
                <a:cubicBezTo>
                  <a:pt x="11279153" y="12390"/>
                  <a:pt x="11306827" y="0"/>
                  <a:pt x="11337394" y="0"/>
                </a:cubicBezTo>
                <a:cubicBezTo>
                  <a:pt x="11367961" y="0"/>
                  <a:pt x="11395635" y="12390"/>
                  <a:pt x="11415667" y="32421"/>
                </a:cubicBezTo>
                <a:lnTo>
                  <a:pt x="11423133" y="43496"/>
                </a:lnTo>
                <a:lnTo>
                  <a:pt x="11427654" y="40449"/>
                </a:lnTo>
                <a:cubicBezTo>
                  <a:pt x="11440897" y="34847"/>
                  <a:pt x="11455458" y="31750"/>
                  <a:pt x="11470741" y="31750"/>
                </a:cubicBezTo>
                <a:cubicBezTo>
                  <a:pt x="11486025" y="31750"/>
                  <a:pt x="11500585" y="34847"/>
                  <a:pt x="11513828" y="40449"/>
                </a:cubicBezTo>
                <a:lnTo>
                  <a:pt x="11519162" y="44045"/>
                </a:lnTo>
                <a:lnTo>
                  <a:pt x="11526999" y="32421"/>
                </a:lnTo>
                <a:cubicBezTo>
                  <a:pt x="11547031" y="12390"/>
                  <a:pt x="11574704" y="0"/>
                  <a:pt x="11605272" y="0"/>
                </a:cubicBezTo>
                <a:cubicBezTo>
                  <a:pt x="11635839" y="0"/>
                  <a:pt x="11663513" y="12390"/>
                  <a:pt x="11683544" y="32421"/>
                </a:cubicBezTo>
                <a:lnTo>
                  <a:pt x="11691011" y="43496"/>
                </a:lnTo>
                <a:lnTo>
                  <a:pt x="11695531" y="40449"/>
                </a:lnTo>
                <a:cubicBezTo>
                  <a:pt x="11708775" y="34847"/>
                  <a:pt x="11723335" y="31750"/>
                  <a:pt x="11738619" y="31750"/>
                </a:cubicBezTo>
                <a:cubicBezTo>
                  <a:pt x="11753902" y="31750"/>
                  <a:pt x="11768463" y="34847"/>
                  <a:pt x="11781703" y="40449"/>
                </a:cubicBezTo>
                <a:lnTo>
                  <a:pt x="11787035" y="44044"/>
                </a:lnTo>
                <a:lnTo>
                  <a:pt x="11794872" y="32421"/>
                </a:lnTo>
                <a:cubicBezTo>
                  <a:pt x="11814903" y="12390"/>
                  <a:pt x="11842576" y="0"/>
                  <a:pt x="11873143" y="0"/>
                </a:cubicBezTo>
                <a:cubicBezTo>
                  <a:pt x="11903711" y="0"/>
                  <a:pt x="11931385" y="12390"/>
                  <a:pt x="11951416" y="32421"/>
                </a:cubicBezTo>
                <a:lnTo>
                  <a:pt x="11958884" y="43497"/>
                </a:lnTo>
                <a:lnTo>
                  <a:pt x="11963406" y="40449"/>
                </a:lnTo>
                <a:cubicBezTo>
                  <a:pt x="11976649" y="34847"/>
                  <a:pt x="11991210" y="31750"/>
                  <a:pt x="12006493" y="31750"/>
                </a:cubicBezTo>
                <a:cubicBezTo>
                  <a:pt x="12021777" y="31750"/>
                  <a:pt x="12036337" y="34847"/>
                  <a:pt x="12049581" y="40449"/>
                </a:cubicBezTo>
                <a:lnTo>
                  <a:pt x="12054912" y="44043"/>
                </a:lnTo>
                <a:lnTo>
                  <a:pt x="12062748" y="32421"/>
                </a:lnTo>
                <a:cubicBezTo>
                  <a:pt x="12082780" y="12390"/>
                  <a:pt x="12110454" y="0"/>
                  <a:pt x="12141021" y="0"/>
                </a:cubicBezTo>
                <a:cubicBezTo>
                  <a:pt x="12171589" y="0"/>
                  <a:pt x="12199263" y="12390"/>
                  <a:pt x="12219294" y="32421"/>
                </a:cubicBezTo>
                <a:lnTo>
                  <a:pt x="12226762" y="43497"/>
                </a:lnTo>
                <a:lnTo>
                  <a:pt x="12231284" y="40449"/>
                </a:lnTo>
                <a:cubicBezTo>
                  <a:pt x="12244527" y="34847"/>
                  <a:pt x="12259087" y="31750"/>
                  <a:pt x="12274371" y="31750"/>
                </a:cubicBezTo>
                <a:cubicBezTo>
                  <a:pt x="12289655" y="31750"/>
                  <a:pt x="12304215" y="34847"/>
                  <a:pt x="12317459" y="40449"/>
                </a:cubicBezTo>
                <a:lnTo>
                  <a:pt x="12322791" y="44044"/>
                </a:lnTo>
                <a:lnTo>
                  <a:pt x="12330627" y="32421"/>
                </a:lnTo>
                <a:cubicBezTo>
                  <a:pt x="12350659" y="12390"/>
                  <a:pt x="12378333" y="0"/>
                  <a:pt x="12408900" y="0"/>
                </a:cubicBezTo>
                <a:cubicBezTo>
                  <a:pt x="12439468" y="0"/>
                  <a:pt x="12467141" y="12390"/>
                  <a:pt x="12487173" y="32421"/>
                </a:cubicBezTo>
                <a:lnTo>
                  <a:pt x="12494641" y="43497"/>
                </a:lnTo>
                <a:lnTo>
                  <a:pt x="12499163" y="40449"/>
                </a:lnTo>
                <a:cubicBezTo>
                  <a:pt x="12512406" y="34847"/>
                  <a:pt x="12526967" y="31750"/>
                  <a:pt x="12542250" y="31750"/>
                </a:cubicBezTo>
                <a:cubicBezTo>
                  <a:pt x="12557534" y="31750"/>
                  <a:pt x="12572094" y="34847"/>
                  <a:pt x="12585338" y="40449"/>
                </a:cubicBezTo>
                <a:lnTo>
                  <a:pt x="12590669" y="44043"/>
                </a:lnTo>
                <a:lnTo>
                  <a:pt x="12598505" y="32421"/>
                </a:lnTo>
                <a:cubicBezTo>
                  <a:pt x="12618537" y="12390"/>
                  <a:pt x="12646211" y="0"/>
                  <a:pt x="12676778" y="0"/>
                </a:cubicBezTo>
                <a:cubicBezTo>
                  <a:pt x="12707346" y="0"/>
                  <a:pt x="12735019" y="12390"/>
                  <a:pt x="12755051" y="32421"/>
                </a:cubicBezTo>
                <a:lnTo>
                  <a:pt x="12762519" y="43497"/>
                </a:lnTo>
                <a:lnTo>
                  <a:pt x="12767041" y="40449"/>
                </a:lnTo>
                <a:cubicBezTo>
                  <a:pt x="12780284" y="34847"/>
                  <a:pt x="12794844" y="31750"/>
                  <a:pt x="12810128" y="31750"/>
                </a:cubicBezTo>
                <a:cubicBezTo>
                  <a:pt x="12825412" y="31750"/>
                  <a:pt x="12839972" y="34847"/>
                  <a:pt x="12853216" y="40449"/>
                </a:cubicBezTo>
                <a:lnTo>
                  <a:pt x="12858547" y="44043"/>
                </a:lnTo>
                <a:lnTo>
                  <a:pt x="12866383" y="32421"/>
                </a:lnTo>
                <a:cubicBezTo>
                  <a:pt x="12886415" y="12390"/>
                  <a:pt x="12914089" y="0"/>
                  <a:pt x="12944656" y="0"/>
                </a:cubicBezTo>
                <a:cubicBezTo>
                  <a:pt x="12975224" y="0"/>
                  <a:pt x="13002898" y="12390"/>
                  <a:pt x="13022929" y="32421"/>
                </a:cubicBezTo>
                <a:lnTo>
                  <a:pt x="13030397" y="43497"/>
                </a:lnTo>
                <a:lnTo>
                  <a:pt x="13034919" y="40449"/>
                </a:lnTo>
                <a:cubicBezTo>
                  <a:pt x="13048162" y="34847"/>
                  <a:pt x="13062723" y="31750"/>
                  <a:pt x="13078006" y="31750"/>
                </a:cubicBezTo>
                <a:cubicBezTo>
                  <a:pt x="13093290" y="31750"/>
                  <a:pt x="13107850" y="34847"/>
                  <a:pt x="13121094" y="40449"/>
                </a:cubicBezTo>
                <a:lnTo>
                  <a:pt x="13126426" y="44044"/>
                </a:lnTo>
                <a:lnTo>
                  <a:pt x="13134262" y="32421"/>
                </a:lnTo>
                <a:cubicBezTo>
                  <a:pt x="13154294" y="12390"/>
                  <a:pt x="13181968" y="0"/>
                  <a:pt x="13212535" y="0"/>
                </a:cubicBezTo>
                <a:cubicBezTo>
                  <a:pt x="13243103" y="0"/>
                  <a:pt x="13270776" y="12390"/>
                  <a:pt x="13290808" y="32421"/>
                </a:cubicBezTo>
                <a:lnTo>
                  <a:pt x="13298276" y="43497"/>
                </a:lnTo>
                <a:lnTo>
                  <a:pt x="13302798" y="40449"/>
                </a:lnTo>
                <a:cubicBezTo>
                  <a:pt x="13316041" y="34847"/>
                  <a:pt x="13330601" y="31750"/>
                  <a:pt x="13345885" y="31750"/>
                </a:cubicBezTo>
                <a:cubicBezTo>
                  <a:pt x="13361169" y="31750"/>
                  <a:pt x="13375729" y="34847"/>
                  <a:pt x="13388973" y="40449"/>
                </a:cubicBezTo>
                <a:lnTo>
                  <a:pt x="13394304" y="44043"/>
                </a:lnTo>
                <a:lnTo>
                  <a:pt x="13402140" y="32421"/>
                </a:lnTo>
                <a:cubicBezTo>
                  <a:pt x="13422172" y="12390"/>
                  <a:pt x="13449846" y="0"/>
                  <a:pt x="13480413" y="0"/>
                </a:cubicBezTo>
                <a:cubicBezTo>
                  <a:pt x="13510981" y="0"/>
                  <a:pt x="13538655" y="12390"/>
                  <a:pt x="13558686" y="32421"/>
                </a:cubicBezTo>
                <a:lnTo>
                  <a:pt x="13566154" y="43497"/>
                </a:lnTo>
                <a:lnTo>
                  <a:pt x="13570676" y="40449"/>
                </a:lnTo>
                <a:cubicBezTo>
                  <a:pt x="13583919" y="34847"/>
                  <a:pt x="13598480" y="31750"/>
                  <a:pt x="13613763" y="31750"/>
                </a:cubicBezTo>
                <a:cubicBezTo>
                  <a:pt x="13629047" y="31750"/>
                  <a:pt x="13643607" y="34847"/>
                  <a:pt x="13656851" y="40449"/>
                </a:cubicBezTo>
                <a:lnTo>
                  <a:pt x="13662182" y="44043"/>
                </a:lnTo>
                <a:lnTo>
                  <a:pt x="13670018" y="32421"/>
                </a:lnTo>
                <a:cubicBezTo>
                  <a:pt x="13690050" y="12390"/>
                  <a:pt x="13717724" y="0"/>
                  <a:pt x="13748291" y="0"/>
                </a:cubicBezTo>
                <a:cubicBezTo>
                  <a:pt x="13778859" y="0"/>
                  <a:pt x="13806532" y="12390"/>
                  <a:pt x="13826564" y="32421"/>
                </a:cubicBezTo>
                <a:lnTo>
                  <a:pt x="13834032" y="43497"/>
                </a:lnTo>
                <a:lnTo>
                  <a:pt x="13838554" y="40449"/>
                </a:lnTo>
                <a:cubicBezTo>
                  <a:pt x="13851797" y="34847"/>
                  <a:pt x="13866357" y="31750"/>
                  <a:pt x="13881641" y="31750"/>
                </a:cubicBezTo>
                <a:cubicBezTo>
                  <a:pt x="13896925" y="31750"/>
                  <a:pt x="13911485" y="34847"/>
                  <a:pt x="13924729" y="40449"/>
                </a:cubicBezTo>
                <a:lnTo>
                  <a:pt x="13930061" y="44044"/>
                </a:lnTo>
                <a:lnTo>
                  <a:pt x="13937897" y="32421"/>
                </a:lnTo>
                <a:cubicBezTo>
                  <a:pt x="13957929" y="12390"/>
                  <a:pt x="13985603" y="0"/>
                  <a:pt x="14016170" y="0"/>
                </a:cubicBezTo>
                <a:cubicBezTo>
                  <a:pt x="14046738" y="0"/>
                  <a:pt x="14074412" y="12390"/>
                  <a:pt x="14094443" y="32421"/>
                </a:cubicBezTo>
                <a:lnTo>
                  <a:pt x="14101911" y="43497"/>
                </a:lnTo>
                <a:lnTo>
                  <a:pt x="14106433" y="40449"/>
                </a:lnTo>
                <a:cubicBezTo>
                  <a:pt x="14119676" y="34847"/>
                  <a:pt x="14134236" y="31750"/>
                  <a:pt x="14149520" y="31750"/>
                </a:cubicBezTo>
                <a:cubicBezTo>
                  <a:pt x="14164804" y="31750"/>
                  <a:pt x="14179364" y="34847"/>
                  <a:pt x="14192608" y="40449"/>
                </a:cubicBezTo>
                <a:lnTo>
                  <a:pt x="14197939" y="44043"/>
                </a:lnTo>
                <a:lnTo>
                  <a:pt x="14205775" y="32421"/>
                </a:lnTo>
                <a:cubicBezTo>
                  <a:pt x="14225807" y="12390"/>
                  <a:pt x="14253481" y="0"/>
                  <a:pt x="14284048" y="0"/>
                </a:cubicBezTo>
                <a:cubicBezTo>
                  <a:pt x="14314616" y="0"/>
                  <a:pt x="14342290" y="12390"/>
                  <a:pt x="14362321" y="32421"/>
                </a:cubicBezTo>
                <a:lnTo>
                  <a:pt x="14369789" y="43497"/>
                </a:lnTo>
                <a:lnTo>
                  <a:pt x="14374311" y="40449"/>
                </a:lnTo>
                <a:cubicBezTo>
                  <a:pt x="14387554" y="34847"/>
                  <a:pt x="14402115" y="31750"/>
                  <a:pt x="14417398" y="31750"/>
                </a:cubicBezTo>
                <a:cubicBezTo>
                  <a:pt x="14432682" y="31750"/>
                  <a:pt x="14447242" y="34847"/>
                  <a:pt x="14460486" y="40449"/>
                </a:cubicBezTo>
                <a:lnTo>
                  <a:pt x="14465817" y="44043"/>
                </a:lnTo>
                <a:lnTo>
                  <a:pt x="14473653" y="32421"/>
                </a:lnTo>
                <a:cubicBezTo>
                  <a:pt x="14493685" y="12390"/>
                  <a:pt x="14521359" y="0"/>
                  <a:pt x="14551926" y="0"/>
                </a:cubicBezTo>
                <a:cubicBezTo>
                  <a:pt x="14582494" y="0"/>
                  <a:pt x="14610168" y="12390"/>
                  <a:pt x="14630199" y="32421"/>
                </a:cubicBezTo>
                <a:lnTo>
                  <a:pt x="14637667" y="43497"/>
                </a:lnTo>
                <a:lnTo>
                  <a:pt x="14642189" y="40449"/>
                </a:lnTo>
                <a:cubicBezTo>
                  <a:pt x="14655432" y="34847"/>
                  <a:pt x="14669993" y="31750"/>
                  <a:pt x="14685276" y="31750"/>
                </a:cubicBezTo>
                <a:cubicBezTo>
                  <a:pt x="14700560" y="31750"/>
                  <a:pt x="14715120" y="34847"/>
                  <a:pt x="14728364" y="40449"/>
                </a:cubicBezTo>
                <a:lnTo>
                  <a:pt x="14733696" y="44044"/>
                </a:lnTo>
                <a:lnTo>
                  <a:pt x="14741532" y="32421"/>
                </a:lnTo>
                <a:cubicBezTo>
                  <a:pt x="14761564" y="12390"/>
                  <a:pt x="14789238" y="0"/>
                  <a:pt x="14819805" y="0"/>
                </a:cubicBezTo>
                <a:cubicBezTo>
                  <a:pt x="14850373" y="0"/>
                  <a:pt x="14878047" y="12390"/>
                  <a:pt x="14898078" y="32421"/>
                </a:cubicBezTo>
                <a:lnTo>
                  <a:pt x="14905546" y="43497"/>
                </a:lnTo>
                <a:lnTo>
                  <a:pt x="14910068" y="40449"/>
                </a:lnTo>
                <a:cubicBezTo>
                  <a:pt x="14923311" y="34847"/>
                  <a:pt x="14937872" y="31750"/>
                  <a:pt x="14953155" y="31750"/>
                </a:cubicBezTo>
                <a:cubicBezTo>
                  <a:pt x="14968439" y="31750"/>
                  <a:pt x="14982999" y="34847"/>
                  <a:pt x="14996243" y="40449"/>
                </a:cubicBezTo>
                <a:lnTo>
                  <a:pt x="15001574" y="44043"/>
                </a:lnTo>
                <a:lnTo>
                  <a:pt x="15009410" y="32421"/>
                </a:lnTo>
                <a:cubicBezTo>
                  <a:pt x="15029442" y="12390"/>
                  <a:pt x="15057116" y="0"/>
                  <a:pt x="15087683" y="0"/>
                </a:cubicBezTo>
                <a:cubicBezTo>
                  <a:pt x="15118251" y="0"/>
                  <a:pt x="15145924" y="12390"/>
                  <a:pt x="15165956" y="32421"/>
                </a:cubicBezTo>
                <a:lnTo>
                  <a:pt x="15173424" y="43497"/>
                </a:lnTo>
                <a:lnTo>
                  <a:pt x="15177946" y="40449"/>
                </a:lnTo>
                <a:cubicBezTo>
                  <a:pt x="15191189" y="34847"/>
                  <a:pt x="15205749" y="31750"/>
                  <a:pt x="15221033" y="31750"/>
                </a:cubicBezTo>
                <a:cubicBezTo>
                  <a:pt x="15236317" y="31750"/>
                  <a:pt x="15250877" y="34847"/>
                  <a:pt x="15264121" y="40449"/>
                </a:cubicBezTo>
                <a:lnTo>
                  <a:pt x="15269452" y="44043"/>
                </a:lnTo>
                <a:lnTo>
                  <a:pt x="15277288" y="32421"/>
                </a:lnTo>
                <a:cubicBezTo>
                  <a:pt x="15297320" y="12390"/>
                  <a:pt x="15324994" y="0"/>
                  <a:pt x="15355561" y="0"/>
                </a:cubicBezTo>
                <a:cubicBezTo>
                  <a:pt x="15386129" y="0"/>
                  <a:pt x="15413802" y="12390"/>
                  <a:pt x="15433834" y="32421"/>
                </a:cubicBezTo>
                <a:lnTo>
                  <a:pt x="15441302" y="43497"/>
                </a:lnTo>
                <a:lnTo>
                  <a:pt x="15445824" y="40449"/>
                </a:lnTo>
                <a:cubicBezTo>
                  <a:pt x="15459067" y="34847"/>
                  <a:pt x="15473627" y="31750"/>
                  <a:pt x="15488911" y="31750"/>
                </a:cubicBezTo>
                <a:cubicBezTo>
                  <a:pt x="15504195" y="31750"/>
                  <a:pt x="15518755" y="34847"/>
                  <a:pt x="15531999" y="40449"/>
                </a:cubicBezTo>
                <a:lnTo>
                  <a:pt x="15537331" y="44044"/>
                </a:lnTo>
                <a:lnTo>
                  <a:pt x="15545167" y="32421"/>
                </a:lnTo>
                <a:cubicBezTo>
                  <a:pt x="15565199" y="12390"/>
                  <a:pt x="15592873" y="0"/>
                  <a:pt x="15623440" y="0"/>
                </a:cubicBezTo>
                <a:cubicBezTo>
                  <a:pt x="15654008" y="0"/>
                  <a:pt x="15681682" y="12390"/>
                  <a:pt x="15701713" y="32421"/>
                </a:cubicBezTo>
                <a:lnTo>
                  <a:pt x="15709181" y="43497"/>
                </a:lnTo>
                <a:lnTo>
                  <a:pt x="15713703" y="40449"/>
                </a:lnTo>
                <a:cubicBezTo>
                  <a:pt x="15726946" y="34847"/>
                  <a:pt x="15741507" y="31750"/>
                  <a:pt x="15756790" y="31750"/>
                </a:cubicBezTo>
                <a:cubicBezTo>
                  <a:pt x="15772074" y="31750"/>
                  <a:pt x="15786634" y="34847"/>
                  <a:pt x="15799878" y="40449"/>
                </a:cubicBezTo>
                <a:lnTo>
                  <a:pt x="15805210" y="44043"/>
                </a:lnTo>
                <a:lnTo>
                  <a:pt x="15813046" y="32421"/>
                </a:lnTo>
                <a:cubicBezTo>
                  <a:pt x="15833078" y="12390"/>
                  <a:pt x="15860750" y="0"/>
                  <a:pt x="15891318" y="0"/>
                </a:cubicBezTo>
                <a:cubicBezTo>
                  <a:pt x="15921886" y="0"/>
                  <a:pt x="15949562" y="12390"/>
                  <a:pt x="15969590" y="32421"/>
                </a:cubicBezTo>
                <a:lnTo>
                  <a:pt x="15977058" y="43497"/>
                </a:lnTo>
                <a:lnTo>
                  <a:pt x="15981582" y="40449"/>
                </a:lnTo>
                <a:cubicBezTo>
                  <a:pt x="15994826" y="34847"/>
                  <a:pt x="16009386" y="31750"/>
                  <a:pt x="16024670" y="31750"/>
                </a:cubicBezTo>
                <a:cubicBezTo>
                  <a:pt x="16039954" y="31750"/>
                  <a:pt x="16054514" y="34847"/>
                  <a:pt x="16067754" y="40449"/>
                </a:cubicBezTo>
                <a:lnTo>
                  <a:pt x="16073086" y="44043"/>
                </a:lnTo>
                <a:lnTo>
                  <a:pt x="16080922" y="32421"/>
                </a:lnTo>
                <a:cubicBezTo>
                  <a:pt x="16100954" y="12390"/>
                  <a:pt x="16128630" y="0"/>
                  <a:pt x="16159198" y="0"/>
                </a:cubicBezTo>
                <a:cubicBezTo>
                  <a:pt x="16189766" y="0"/>
                  <a:pt x="16217438" y="12390"/>
                  <a:pt x="16237470" y="32421"/>
                </a:cubicBezTo>
                <a:lnTo>
                  <a:pt x="16244938" y="43497"/>
                </a:lnTo>
                <a:lnTo>
                  <a:pt x="16249458" y="40449"/>
                </a:lnTo>
                <a:cubicBezTo>
                  <a:pt x="16262702" y="34847"/>
                  <a:pt x="16277262" y="31750"/>
                  <a:pt x="16292546" y="31750"/>
                </a:cubicBezTo>
                <a:cubicBezTo>
                  <a:pt x="16307830" y="31750"/>
                  <a:pt x="16322390" y="34847"/>
                  <a:pt x="16335634" y="40449"/>
                </a:cubicBezTo>
                <a:lnTo>
                  <a:pt x="16340966" y="44044"/>
                </a:lnTo>
                <a:lnTo>
                  <a:pt x="16348802" y="32421"/>
                </a:lnTo>
                <a:cubicBezTo>
                  <a:pt x="16368834" y="12390"/>
                  <a:pt x="16396510" y="0"/>
                  <a:pt x="16427074" y="0"/>
                </a:cubicBezTo>
                <a:cubicBezTo>
                  <a:pt x="16457642" y="0"/>
                  <a:pt x="16485318" y="12390"/>
                  <a:pt x="16505350" y="32421"/>
                </a:cubicBezTo>
                <a:lnTo>
                  <a:pt x="16512818" y="43497"/>
                </a:lnTo>
                <a:lnTo>
                  <a:pt x="16517338" y="40449"/>
                </a:lnTo>
                <a:cubicBezTo>
                  <a:pt x="16530582" y="34847"/>
                  <a:pt x="16545142" y="31750"/>
                  <a:pt x="16560426" y="31750"/>
                </a:cubicBezTo>
                <a:cubicBezTo>
                  <a:pt x="16575710" y="31750"/>
                  <a:pt x="16590270" y="34847"/>
                  <a:pt x="16603514" y="40449"/>
                </a:cubicBezTo>
                <a:lnTo>
                  <a:pt x="16608838" y="44040"/>
                </a:lnTo>
                <a:lnTo>
                  <a:pt x="16616674" y="32421"/>
                </a:lnTo>
                <a:cubicBezTo>
                  <a:pt x="16636706" y="12390"/>
                  <a:pt x="16664378" y="0"/>
                  <a:pt x="16694946" y="0"/>
                </a:cubicBezTo>
                <a:cubicBezTo>
                  <a:pt x="16725514" y="0"/>
                  <a:pt x="16753186" y="12390"/>
                  <a:pt x="16773218" y="32421"/>
                </a:cubicBezTo>
                <a:lnTo>
                  <a:pt x="16780686" y="43497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13" name="フリーフォーム: 図形 712">
            <a:extLst>
              <a:ext uri="{FF2B5EF4-FFF2-40B4-BE49-F238E27FC236}">
                <a16:creationId xmlns:a16="http://schemas.microsoft.com/office/drawing/2014/main" id="{B2563DBE-2160-583A-AADA-BE73F648B001}"/>
              </a:ext>
            </a:extLst>
          </p:cNvPr>
          <p:cNvSpPr/>
          <p:nvPr/>
        </p:nvSpPr>
        <p:spPr bwMode="auto">
          <a:xfrm>
            <a:off x="656886" y="4440265"/>
            <a:ext cx="5192747" cy="39432"/>
          </a:xfrm>
          <a:custGeom>
            <a:avLst/>
            <a:gdLst>
              <a:gd name="connsiteX0" fmla="*/ 97508 w 17198836"/>
              <a:gd name="connsiteY0" fmla="*/ 0 h 369690"/>
              <a:gd name="connsiteX1" fmla="*/ 195016 w 17198836"/>
              <a:gd name="connsiteY1" fmla="*/ 219127 h 369690"/>
              <a:gd name="connsiteX2" fmla="*/ 190388 w 17198836"/>
              <a:gd name="connsiteY2" fmla="*/ 270645 h 369690"/>
              <a:gd name="connsiteX3" fmla="*/ 196714 w 17198836"/>
              <a:gd name="connsiteY3" fmla="*/ 261060 h 369690"/>
              <a:gd name="connsiteX4" fmla="*/ 234668 w 17198836"/>
              <a:gd name="connsiteY4" fmla="*/ 243840 h 369690"/>
              <a:gd name="connsiteX5" fmla="*/ 254319 w 17198836"/>
              <a:gd name="connsiteY5" fmla="*/ 248292 h 369690"/>
              <a:gd name="connsiteX6" fmla="*/ 271580 w 17198836"/>
              <a:gd name="connsiteY6" fmla="*/ 260333 h 369690"/>
              <a:gd name="connsiteX7" fmla="*/ 267878 w 17198836"/>
              <a:gd name="connsiteY7" fmla="*/ 219127 h 369690"/>
              <a:gd name="connsiteX8" fmla="*/ 365386 w 17198836"/>
              <a:gd name="connsiteY8" fmla="*/ 0 h 369690"/>
              <a:gd name="connsiteX9" fmla="*/ 462894 w 17198836"/>
              <a:gd name="connsiteY9" fmla="*/ 219127 h 369690"/>
              <a:gd name="connsiteX10" fmla="*/ 458266 w 17198836"/>
              <a:gd name="connsiteY10" fmla="*/ 270645 h 369690"/>
              <a:gd name="connsiteX11" fmla="*/ 464592 w 17198836"/>
              <a:gd name="connsiteY11" fmla="*/ 261060 h 369690"/>
              <a:gd name="connsiteX12" fmla="*/ 502546 w 17198836"/>
              <a:gd name="connsiteY12" fmla="*/ 243840 h 369690"/>
              <a:gd name="connsiteX13" fmla="*/ 522197 w 17198836"/>
              <a:gd name="connsiteY13" fmla="*/ 248292 h 369690"/>
              <a:gd name="connsiteX14" fmla="*/ 539459 w 17198836"/>
              <a:gd name="connsiteY14" fmla="*/ 260334 h 369690"/>
              <a:gd name="connsiteX15" fmla="*/ 535757 w 17198836"/>
              <a:gd name="connsiteY15" fmla="*/ 219127 h 369690"/>
              <a:gd name="connsiteX16" fmla="*/ 633265 w 17198836"/>
              <a:gd name="connsiteY16" fmla="*/ 0 h 369690"/>
              <a:gd name="connsiteX17" fmla="*/ 730773 w 17198836"/>
              <a:gd name="connsiteY17" fmla="*/ 219127 h 369690"/>
              <a:gd name="connsiteX18" fmla="*/ 726145 w 17198836"/>
              <a:gd name="connsiteY18" fmla="*/ 270645 h 369690"/>
              <a:gd name="connsiteX19" fmla="*/ 732471 w 17198836"/>
              <a:gd name="connsiteY19" fmla="*/ 261060 h 369690"/>
              <a:gd name="connsiteX20" fmla="*/ 770425 w 17198836"/>
              <a:gd name="connsiteY20" fmla="*/ 243840 h 369690"/>
              <a:gd name="connsiteX21" fmla="*/ 790076 w 17198836"/>
              <a:gd name="connsiteY21" fmla="*/ 248292 h 369690"/>
              <a:gd name="connsiteX22" fmla="*/ 807337 w 17198836"/>
              <a:gd name="connsiteY22" fmla="*/ 260333 h 369690"/>
              <a:gd name="connsiteX23" fmla="*/ 803635 w 17198836"/>
              <a:gd name="connsiteY23" fmla="*/ 219127 h 369690"/>
              <a:gd name="connsiteX24" fmla="*/ 901143 w 17198836"/>
              <a:gd name="connsiteY24" fmla="*/ 0 h 369690"/>
              <a:gd name="connsiteX25" fmla="*/ 998651 w 17198836"/>
              <a:gd name="connsiteY25" fmla="*/ 219127 h 369690"/>
              <a:gd name="connsiteX26" fmla="*/ 994023 w 17198836"/>
              <a:gd name="connsiteY26" fmla="*/ 270645 h 369690"/>
              <a:gd name="connsiteX27" fmla="*/ 1000349 w 17198836"/>
              <a:gd name="connsiteY27" fmla="*/ 261060 h 369690"/>
              <a:gd name="connsiteX28" fmla="*/ 1038303 w 17198836"/>
              <a:gd name="connsiteY28" fmla="*/ 243840 h 369690"/>
              <a:gd name="connsiteX29" fmla="*/ 1057954 w 17198836"/>
              <a:gd name="connsiteY29" fmla="*/ 248292 h 369690"/>
              <a:gd name="connsiteX30" fmla="*/ 1075215 w 17198836"/>
              <a:gd name="connsiteY30" fmla="*/ 260333 h 369690"/>
              <a:gd name="connsiteX31" fmla="*/ 1071513 w 17198836"/>
              <a:gd name="connsiteY31" fmla="*/ 219127 h 369690"/>
              <a:gd name="connsiteX32" fmla="*/ 1169021 w 17198836"/>
              <a:gd name="connsiteY32" fmla="*/ 0 h 369690"/>
              <a:gd name="connsiteX33" fmla="*/ 1266529 w 17198836"/>
              <a:gd name="connsiteY33" fmla="*/ 219127 h 369690"/>
              <a:gd name="connsiteX34" fmla="*/ 1261901 w 17198836"/>
              <a:gd name="connsiteY34" fmla="*/ 270645 h 369690"/>
              <a:gd name="connsiteX35" fmla="*/ 1268227 w 17198836"/>
              <a:gd name="connsiteY35" fmla="*/ 261060 h 369690"/>
              <a:gd name="connsiteX36" fmla="*/ 1306181 w 17198836"/>
              <a:gd name="connsiteY36" fmla="*/ 243840 h 369690"/>
              <a:gd name="connsiteX37" fmla="*/ 1325832 w 17198836"/>
              <a:gd name="connsiteY37" fmla="*/ 248292 h 369690"/>
              <a:gd name="connsiteX38" fmla="*/ 1343094 w 17198836"/>
              <a:gd name="connsiteY38" fmla="*/ 260334 h 369690"/>
              <a:gd name="connsiteX39" fmla="*/ 1339392 w 17198836"/>
              <a:gd name="connsiteY39" fmla="*/ 219127 h 369690"/>
              <a:gd name="connsiteX40" fmla="*/ 1436900 w 17198836"/>
              <a:gd name="connsiteY40" fmla="*/ 0 h 369690"/>
              <a:gd name="connsiteX41" fmla="*/ 1534407 w 17198836"/>
              <a:gd name="connsiteY41" fmla="*/ 219127 h 369690"/>
              <a:gd name="connsiteX42" fmla="*/ 1529779 w 17198836"/>
              <a:gd name="connsiteY42" fmla="*/ 270645 h 369690"/>
              <a:gd name="connsiteX43" fmla="*/ 1536105 w 17198836"/>
              <a:gd name="connsiteY43" fmla="*/ 261060 h 369690"/>
              <a:gd name="connsiteX44" fmla="*/ 1574059 w 17198836"/>
              <a:gd name="connsiteY44" fmla="*/ 243840 h 369690"/>
              <a:gd name="connsiteX45" fmla="*/ 1593710 w 17198836"/>
              <a:gd name="connsiteY45" fmla="*/ 248292 h 369690"/>
              <a:gd name="connsiteX46" fmla="*/ 1610972 w 17198836"/>
              <a:gd name="connsiteY46" fmla="*/ 260333 h 369690"/>
              <a:gd name="connsiteX47" fmla="*/ 1607269 w 17198836"/>
              <a:gd name="connsiteY47" fmla="*/ 219127 h 369690"/>
              <a:gd name="connsiteX48" fmla="*/ 1704776 w 17198836"/>
              <a:gd name="connsiteY48" fmla="*/ 0 h 369690"/>
              <a:gd name="connsiteX49" fmla="*/ 1802285 w 17198836"/>
              <a:gd name="connsiteY49" fmla="*/ 219127 h 369690"/>
              <a:gd name="connsiteX50" fmla="*/ 1797658 w 17198836"/>
              <a:gd name="connsiteY50" fmla="*/ 270644 h 369690"/>
              <a:gd name="connsiteX51" fmla="*/ 1803982 w 17198836"/>
              <a:gd name="connsiteY51" fmla="*/ 261060 h 369690"/>
              <a:gd name="connsiteX52" fmla="*/ 1841936 w 17198836"/>
              <a:gd name="connsiteY52" fmla="*/ 243840 h 369690"/>
              <a:gd name="connsiteX53" fmla="*/ 1861588 w 17198836"/>
              <a:gd name="connsiteY53" fmla="*/ 248292 h 369690"/>
              <a:gd name="connsiteX54" fmla="*/ 1878849 w 17198836"/>
              <a:gd name="connsiteY54" fmla="*/ 260333 h 369690"/>
              <a:gd name="connsiteX55" fmla="*/ 1875148 w 17198836"/>
              <a:gd name="connsiteY55" fmla="*/ 219127 h 369690"/>
              <a:gd name="connsiteX56" fmla="*/ 1972656 w 17198836"/>
              <a:gd name="connsiteY56" fmla="*/ 0 h 369690"/>
              <a:gd name="connsiteX57" fmla="*/ 2070163 w 17198836"/>
              <a:gd name="connsiteY57" fmla="*/ 219127 h 369690"/>
              <a:gd name="connsiteX58" fmla="*/ 2065535 w 17198836"/>
              <a:gd name="connsiteY58" fmla="*/ 270645 h 369690"/>
              <a:gd name="connsiteX59" fmla="*/ 2071861 w 17198836"/>
              <a:gd name="connsiteY59" fmla="*/ 261060 h 369690"/>
              <a:gd name="connsiteX60" fmla="*/ 2109815 w 17198836"/>
              <a:gd name="connsiteY60" fmla="*/ 243840 h 369690"/>
              <a:gd name="connsiteX61" fmla="*/ 2129466 w 17198836"/>
              <a:gd name="connsiteY61" fmla="*/ 248292 h 369690"/>
              <a:gd name="connsiteX62" fmla="*/ 2146729 w 17198836"/>
              <a:gd name="connsiteY62" fmla="*/ 260334 h 369690"/>
              <a:gd name="connsiteX63" fmla="*/ 2143026 w 17198836"/>
              <a:gd name="connsiteY63" fmla="*/ 219127 h 369690"/>
              <a:gd name="connsiteX64" fmla="*/ 2240534 w 17198836"/>
              <a:gd name="connsiteY64" fmla="*/ 0 h 369690"/>
              <a:gd name="connsiteX65" fmla="*/ 2338041 w 17198836"/>
              <a:gd name="connsiteY65" fmla="*/ 219127 h 369690"/>
              <a:gd name="connsiteX66" fmla="*/ 2333414 w 17198836"/>
              <a:gd name="connsiteY66" fmla="*/ 270646 h 369690"/>
              <a:gd name="connsiteX67" fmla="*/ 2339741 w 17198836"/>
              <a:gd name="connsiteY67" fmla="*/ 261060 h 369690"/>
              <a:gd name="connsiteX68" fmla="*/ 2377694 w 17198836"/>
              <a:gd name="connsiteY68" fmla="*/ 243840 h 369690"/>
              <a:gd name="connsiteX69" fmla="*/ 2397346 w 17198836"/>
              <a:gd name="connsiteY69" fmla="*/ 248292 h 369690"/>
              <a:gd name="connsiteX70" fmla="*/ 2414606 w 17198836"/>
              <a:gd name="connsiteY70" fmla="*/ 260333 h 369690"/>
              <a:gd name="connsiteX71" fmla="*/ 2410905 w 17198836"/>
              <a:gd name="connsiteY71" fmla="*/ 219127 h 369690"/>
              <a:gd name="connsiteX72" fmla="*/ 2508413 w 17198836"/>
              <a:gd name="connsiteY72" fmla="*/ 0 h 369690"/>
              <a:gd name="connsiteX73" fmla="*/ 2605921 w 17198836"/>
              <a:gd name="connsiteY73" fmla="*/ 219127 h 369690"/>
              <a:gd name="connsiteX74" fmla="*/ 2601293 w 17198836"/>
              <a:gd name="connsiteY74" fmla="*/ 270643 h 369690"/>
              <a:gd name="connsiteX75" fmla="*/ 2607618 w 17198836"/>
              <a:gd name="connsiteY75" fmla="*/ 261060 h 369690"/>
              <a:gd name="connsiteX76" fmla="*/ 2645572 w 17198836"/>
              <a:gd name="connsiteY76" fmla="*/ 243840 h 369690"/>
              <a:gd name="connsiteX77" fmla="*/ 2665223 w 17198836"/>
              <a:gd name="connsiteY77" fmla="*/ 248292 h 369690"/>
              <a:gd name="connsiteX78" fmla="*/ 2682484 w 17198836"/>
              <a:gd name="connsiteY78" fmla="*/ 260333 h 369690"/>
              <a:gd name="connsiteX79" fmla="*/ 2678782 w 17198836"/>
              <a:gd name="connsiteY79" fmla="*/ 219127 h 369690"/>
              <a:gd name="connsiteX80" fmla="*/ 2776292 w 17198836"/>
              <a:gd name="connsiteY80" fmla="*/ 0 h 369690"/>
              <a:gd name="connsiteX81" fmla="*/ 2873798 w 17198836"/>
              <a:gd name="connsiteY81" fmla="*/ 219127 h 369690"/>
              <a:gd name="connsiteX82" fmla="*/ 2869171 w 17198836"/>
              <a:gd name="connsiteY82" fmla="*/ 270646 h 369690"/>
              <a:gd name="connsiteX83" fmla="*/ 2875496 w 17198836"/>
              <a:gd name="connsiteY83" fmla="*/ 261060 h 369690"/>
              <a:gd name="connsiteX84" fmla="*/ 2913451 w 17198836"/>
              <a:gd name="connsiteY84" fmla="*/ 243840 h 369690"/>
              <a:gd name="connsiteX85" fmla="*/ 2933103 w 17198836"/>
              <a:gd name="connsiteY85" fmla="*/ 248292 h 369690"/>
              <a:gd name="connsiteX86" fmla="*/ 2950363 w 17198836"/>
              <a:gd name="connsiteY86" fmla="*/ 260334 h 369690"/>
              <a:gd name="connsiteX87" fmla="*/ 2946662 w 17198836"/>
              <a:gd name="connsiteY87" fmla="*/ 219127 h 369690"/>
              <a:gd name="connsiteX88" fmla="*/ 3044169 w 17198836"/>
              <a:gd name="connsiteY88" fmla="*/ 0 h 369690"/>
              <a:gd name="connsiteX89" fmla="*/ 3141677 w 17198836"/>
              <a:gd name="connsiteY89" fmla="*/ 219127 h 369690"/>
              <a:gd name="connsiteX90" fmla="*/ 3137049 w 17198836"/>
              <a:gd name="connsiteY90" fmla="*/ 270645 h 369690"/>
              <a:gd name="connsiteX91" fmla="*/ 3143375 w 17198836"/>
              <a:gd name="connsiteY91" fmla="*/ 261060 h 369690"/>
              <a:gd name="connsiteX92" fmla="*/ 3181329 w 17198836"/>
              <a:gd name="connsiteY92" fmla="*/ 243840 h 369690"/>
              <a:gd name="connsiteX93" fmla="*/ 3200980 w 17198836"/>
              <a:gd name="connsiteY93" fmla="*/ 248292 h 369690"/>
              <a:gd name="connsiteX94" fmla="*/ 3218241 w 17198836"/>
              <a:gd name="connsiteY94" fmla="*/ 260333 h 369690"/>
              <a:gd name="connsiteX95" fmla="*/ 3214539 w 17198836"/>
              <a:gd name="connsiteY95" fmla="*/ 219127 h 369690"/>
              <a:gd name="connsiteX96" fmla="*/ 3312047 w 17198836"/>
              <a:gd name="connsiteY96" fmla="*/ 0 h 369690"/>
              <a:gd name="connsiteX97" fmla="*/ 3409555 w 17198836"/>
              <a:gd name="connsiteY97" fmla="*/ 219127 h 369690"/>
              <a:gd name="connsiteX98" fmla="*/ 3404928 w 17198836"/>
              <a:gd name="connsiteY98" fmla="*/ 270645 h 369690"/>
              <a:gd name="connsiteX99" fmla="*/ 3411253 w 17198836"/>
              <a:gd name="connsiteY99" fmla="*/ 261060 h 369690"/>
              <a:gd name="connsiteX100" fmla="*/ 3449207 w 17198836"/>
              <a:gd name="connsiteY100" fmla="*/ 243840 h 369690"/>
              <a:gd name="connsiteX101" fmla="*/ 3468858 w 17198836"/>
              <a:gd name="connsiteY101" fmla="*/ 248292 h 369690"/>
              <a:gd name="connsiteX102" fmla="*/ 3486118 w 17198836"/>
              <a:gd name="connsiteY102" fmla="*/ 260332 h 369690"/>
              <a:gd name="connsiteX103" fmla="*/ 3482418 w 17198836"/>
              <a:gd name="connsiteY103" fmla="*/ 219127 h 369690"/>
              <a:gd name="connsiteX104" fmla="*/ 3579926 w 17198836"/>
              <a:gd name="connsiteY104" fmla="*/ 0 h 369690"/>
              <a:gd name="connsiteX105" fmla="*/ 3677433 w 17198836"/>
              <a:gd name="connsiteY105" fmla="*/ 219127 h 369690"/>
              <a:gd name="connsiteX106" fmla="*/ 3672805 w 17198836"/>
              <a:gd name="connsiteY106" fmla="*/ 270645 h 369690"/>
              <a:gd name="connsiteX107" fmla="*/ 3679132 w 17198836"/>
              <a:gd name="connsiteY107" fmla="*/ 261060 h 369690"/>
              <a:gd name="connsiteX108" fmla="*/ 3717085 w 17198836"/>
              <a:gd name="connsiteY108" fmla="*/ 243840 h 369690"/>
              <a:gd name="connsiteX109" fmla="*/ 3736738 w 17198836"/>
              <a:gd name="connsiteY109" fmla="*/ 248292 h 369690"/>
              <a:gd name="connsiteX110" fmla="*/ 3753997 w 17198836"/>
              <a:gd name="connsiteY110" fmla="*/ 260333 h 369690"/>
              <a:gd name="connsiteX111" fmla="*/ 3750294 w 17198836"/>
              <a:gd name="connsiteY111" fmla="*/ 219127 h 369690"/>
              <a:gd name="connsiteX112" fmla="*/ 3847802 w 17198836"/>
              <a:gd name="connsiteY112" fmla="*/ 0 h 369690"/>
              <a:gd name="connsiteX113" fmla="*/ 3945311 w 17198836"/>
              <a:gd name="connsiteY113" fmla="*/ 219127 h 369690"/>
              <a:gd name="connsiteX114" fmla="*/ 3940684 w 17198836"/>
              <a:gd name="connsiteY114" fmla="*/ 270645 h 369690"/>
              <a:gd name="connsiteX115" fmla="*/ 3947008 w 17198836"/>
              <a:gd name="connsiteY115" fmla="*/ 261060 h 369690"/>
              <a:gd name="connsiteX116" fmla="*/ 3984963 w 17198836"/>
              <a:gd name="connsiteY116" fmla="*/ 243840 h 369690"/>
              <a:gd name="connsiteX117" fmla="*/ 4004614 w 17198836"/>
              <a:gd name="connsiteY117" fmla="*/ 248292 h 369690"/>
              <a:gd name="connsiteX118" fmla="*/ 4021875 w 17198836"/>
              <a:gd name="connsiteY118" fmla="*/ 260334 h 369690"/>
              <a:gd name="connsiteX119" fmla="*/ 4018175 w 17198836"/>
              <a:gd name="connsiteY119" fmla="*/ 219127 h 369690"/>
              <a:gd name="connsiteX120" fmla="*/ 4115683 w 17198836"/>
              <a:gd name="connsiteY120" fmla="*/ 0 h 369690"/>
              <a:gd name="connsiteX121" fmla="*/ 4213190 w 17198836"/>
              <a:gd name="connsiteY121" fmla="*/ 219127 h 369690"/>
              <a:gd name="connsiteX122" fmla="*/ 4208562 w 17198836"/>
              <a:gd name="connsiteY122" fmla="*/ 270645 h 369690"/>
              <a:gd name="connsiteX123" fmla="*/ 4214889 w 17198836"/>
              <a:gd name="connsiteY123" fmla="*/ 261060 h 369690"/>
              <a:gd name="connsiteX124" fmla="*/ 4252842 w 17198836"/>
              <a:gd name="connsiteY124" fmla="*/ 243840 h 369690"/>
              <a:gd name="connsiteX125" fmla="*/ 4272495 w 17198836"/>
              <a:gd name="connsiteY125" fmla="*/ 248292 h 369690"/>
              <a:gd name="connsiteX126" fmla="*/ 4289755 w 17198836"/>
              <a:gd name="connsiteY126" fmla="*/ 260333 h 369690"/>
              <a:gd name="connsiteX127" fmla="*/ 4286051 w 17198836"/>
              <a:gd name="connsiteY127" fmla="*/ 219127 h 369690"/>
              <a:gd name="connsiteX128" fmla="*/ 4383559 w 17198836"/>
              <a:gd name="connsiteY128" fmla="*/ 0 h 369690"/>
              <a:gd name="connsiteX129" fmla="*/ 4481068 w 17198836"/>
              <a:gd name="connsiteY129" fmla="*/ 219127 h 369690"/>
              <a:gd name="connsiteX130" fmla="*/ 4476441 w 17198836"/>
              <a:gd name="connsiteY130" fmla="*/ 270645 h 369690"/>
              <a:gd name="connsiteX131" fmla="*/ 4482765 w 17198836"/>
              <a:gd name="connsiteY131" fmla="*/ 261060 h 369690"/>
              <a:gd name="connsiteX132" fmla="*/ 4520720 w 17198836"/>
              <a:gd name="connsiteY132" fmla="*/ 243840 h 369690"/>
              <a:gd name="connsiteX133" fmla="*/ 4540370 w 17198836"/>
              <a:gd name="connsiteY133" fmla="*/ 248292 h 369690"/>
              <a:gd name="connsiteX134" fmla="*/ 4557632 w 17198836"/>
              <a:gd name="connsiteY134" fmla="*/ 260333 h 369690"/>
              <a:gd name="connsiteX135" fmla="*/ 4553931 w 17198836"/>
              <a:gd name="connsiteY135" fmla="*/ 219127 h 369690"/>
              <a:gd name="connsiteX136" fmla="*/ 4651438 w 17198836"/>
              <a:gd name="connsiteY136" fmla="*/ 0 h 369690"/>
              <a:gd name="connsiteX137" fmla="*/ 4748946 w 17198836"/>
              <a:gd name="connsiteY137" fmla="*/ 219127 h 369690"/>
              <a:gd name="connsiteX138" fmla="*/ 4744319 w 17198836"/>
              <a:gd name="connsiteY138" fmla="*/ 270645 h 369690"/>
              <a:gd name="connsiteX139" fmla="*/ 4750644 w 17198836"/>
              <a:gd name="connsiteY139" fmla="*/ 261060 h 369690"/>
              <a:gd name="connsiteX140" fmla="*/ 4788599 w 17198836"/>
              <a:gd name="connsiteY140" fmla="*/ 243840 h 369690"/>
              <a:gd name="connsiteX141" fmla="*/ 4808249 w 17198836"/>
              <a:gd name="connsiteY141" fmla="*/ 248292 h 369690"/>
              <a:gd name="connsiteX142" fmla="*/ 4825512 w 17198836"/>
              <a:gd name="connsiteY142" fmla="*/ 260334 h 369690"/>
              <a:gd name="connsiteX143" fmla="*/ 4821808 w 17198836"/>
              <a:gd name="connsiteY143" fmla="*/ 219127 h 369690"/>
              <a:gd name="connsiteX144" fmla="*/ 4919316 w 17198836"/>
              <a:gd name="connsiteY144" fmla="*/ 0 h 369690"/>
              <a:gd name="connsiteX145" fmla="*/ 5016825 w 17198836"/>
              <a:gd name="connsiteY145" fmla="*/ 219127 h 369690"/>
              <a:gd name="connsiteX146" fmla="*/ 5012198 w 17198836"/>
              <a:gd name="connsiteY146" fmla="*/ 270645 h 369690"/>
              <a:gd name="connsiteX147" fmla="*/ 5018522 w 17198836"/>
              <a:gd name="connsiteY147" fmla="*/ 261060 h 369690"/>
              <a:gd name="connsiteX148" fmla="*/ 5056477 w 17198836"/>
              <a:gd name="connsiteY148" fmla="*/ 243840 h 369690"/>
              <a:gd name="connsiteX149" fmla="*/ 5076127 w 17198836"/>
              <a:gd name="connsiteY149" fmla="*/ 248292 h 369690"/>
              <a:gd name="connsiteX150" fmla="*/ 5093388 w 17198836"/>
              <a:gd name="connsiteY150" fmla="*/ 260333 h 369690"/>
              <a:gd name="connsiteX151" fmla="*/ 5089688 w 17198836"/>
              <a:gd name="connsiteY151" fmla="*/ 219127 h 369690"/>
              <a:gd name="connsiteX152" fmla="*/ 5187195 w 17198836"/>
              <a:gd name="connsiteY152" fmla="*/ 0 h 369690"/>
              <a:gd name="connsiteX153" fmla="*/ 5284703 w 17198836"/>
              <a:gd name="connsiteY153" fmla="*/ 219127 h 369690"/>
              <a:gd name="connsiteX154" fmla="*/ 5280076 w 17198836"/>
              <a:gd name="connsiteY154" fmla="*/ 270645 h 369690"/>
              <a:gd name="connsiteX155" fmla="*/ 5286401 w 17198836"/>
              <a:gd name="connsiteY155" fmla="*/ 261060 h 369690"/>
              <a:gd name="connsiteX156" fmla="*/ 5324355 w 17198836"/>
              <a:gd name="connsiteY156" fmla="*/ 243840 h 369690"/>
              <a:gd name="connsiteX157" fmla="*/ 5344006 w 17198836"/>
              <a:gd name="connsiteY157" fmla="*/ 248292 h 369690"/>
              <a:gd name="connsiteX158" fmla="*/ 5361267 w 17198836"/>
              <a:gd name="connsiteY158" fmla="*/ 260333 h 369690"/>
              <a:gd name="connsiteX159" fmla="*/ 5357564 w 17198836"/>
              <a:gd name="connsiteY159" fmla="*/ 219127 h 369690"/>
              <a:gd name="connsiteX160" fmla="*/ 5455073 w 17198836"/>
              <a:gd name="connsiteY160" fmla="*/ 0 h 369690"/>
              <a:gd name="connsiteX161" fmla="*/ 5552582 w 17198836"/>
              <a:gd name="connsiteY161" fmla="*/ 219127 h 369690"/>
              <a:gd name="connsiteX162" fmla="*/ 5547952 w 17198836"/>
              <a:gd name="connsiteY162" fmla="*/ 270645 h 369690"/>
              <a:gd name="connsiteX163" fmla="*/ 5554279 w 17198836"/>
              <a:gd name="connsiteY163" fmla="*/ 261060 h 369690"/>
              <a:gd name="connsiteX164" fmla="*/ 5592233 w 17198836"/>
              <a:gd name="connsiteY164" fmla="*/ 243840 h 369690"/>
              <a:gd name="connsiteX165" fmla="*/ 5611884 w 17198836"/>
              <a:gd name="connsiteY165" fmla="*/ 248292 h 369690"/>
              <a:gd name="connsiteX166" fmla="*/ 5629145 w 17198836"/>
              <a:gd name="connsiteY166" fmla="*/ 260334 h 369690"/>
              <a:gd name="connsiteX167" fmla="*/ 5625445 w 17198836"/>
              <a:gd name="connsiteY167" fmla="*/ 219127 h 369690"/>
              <a:gd name="connsiteX168" fmla="*/ 5722952 w 17198836"/>
              <a:gd name="connsiteY168" fmla="*/ 0 h 369690"/>
              <a:gd name="connsiteX169" fmla="*/ 5820460 w 17198836"/>
              <a:gd name="connsiteY169" fmla="*/ 219127 h 369690"/>
              <a:gd name="connsiteX170" fmla="*/ 5815833 w 17198836"/>
              <a:gd name="connsiteY170" fmla="*/ 270645 h 369690"/>
              <a:gd name="connsiteX171" fmla="*/ 5822158 w 17198836"/>
              <a:gd name="connsiteY171" fmla="*/ 261060 h 369690"/>
              <a:gd name="connsiteX172" fmla="*/ 5860112 w 17198836"/>
              <a:gd name="connsiteY172" fmla="*/ 243840 h 369690"/>
              <a:gd name="connsiteX173" fmla="*/ 5879763 w 17198836"/>
              <a:gd name="connsiteY173" fmla="*/ 248292 h 369690"/>
              <a:gd name="connsiteX174" fmla="*/ 5897024 w 17198836"/>
              <a:gd name="connsiteY174" fmla="*/ 260333 h 369690"/>
              <a:gd name="connsiteX175" fmla="*/ 5893321 w 17198836"/>
              <a:gd name="connsiteY175" fmla="*/ 219127 h 369690"/>
              <a:gd name="connsiteX176" fmla="*/ 5990830 w 17198836"/>
              <a:gd name="connsiteY176" fmla="*/ 0 h 369690"/>
              <a:gd name="connsiteX177" fmla="*/ 6088339 w 17198836"/>
              <a:gd name="connsiteY177" fmla="*/ 219127 h 369690"/>
              <a:gd name="connsiteX178" fmla="*/ 6083709 w 17198836"/>
              <a:gd name="connsiteY178" fmla="*/ 270645 h 369690"/>
              <a:gd name="connsiteX179" fmla="*/ 6090036 w 17198836"/>
              <a:gd name="connsiteY179" fmla="*/ 261060 h 369690"/>
              <a:gd name="connsiteX180" fmla="*/ 6127990 w 17198836"/>
              <a:gd name="connsiteY180" fmla="*/ 243840 h 369690"/>
              <a:gd name="connsiteX181" fmla="*/ 6147641 w 17198836"/>
              <a:gd name="connsiteY181" fmla="*/ 248292 h 369690"/>
              <a:gd name="connsiteX182" fmla="*/ 6164902 w 17198836"/>
              <a:gd name="connsiteY182" fmla="*/ 260333 h 369690"/>
              <a:gd name="connsiteX183" fmla="*/ 6161200 w 17198836"/>
              <a:gd name="connsiteY183" fmla="*/ 219127 h 369690"/>
              <a:gd name="connsiteX184" fmla="*/ 6258708 w 17198836"/>
              <a:gd name="connsiteY184" fmla="*/ 0 h 369690"/>
              <a:gd name="connsiteX185" fmla="*/ 6356216 w 17198836"/>
              <a:gd name="connsiteY185" fmla="*/ 219127 h 369690"/>
              <a:gd name="connsiteX186" fmla="*/ 6351588 w 17198836"/>
              <a:gd name="connsiteY186" fmla="*/ 270645 h 369690"/>
              <a:gd name="connsiteX187" fmla="*/ 6357914 w 17198836"/>
              <a:gd name="connsiteY187" fmla="*/ 261060 h 369690"/>
              <a:gd name="connsiteX188" fmla="*/ 6395869 w 17198836"/>
              <a:gd name="connsiteY188" fmla="*/ 243840 h 369690"/>
              <a:gd name="connsiteX189" fmla="*/ 6415519 w 17198836"/>
              <a:gd name="connsiteY189" fmla="*/ 248292 h 369690"/>
              <a:gd name="connsiteX190" fmla="*/ 6432781 w 17198836"/>
              <a:gd name="connsiteY190" fmla="*/ 260334 h 369690"/>
              <a:gd name="connsiteX191" fmla="*/ 6429078 w 17198836"/>
              <a:gd name="connsiteY191" fmla="*/ 219127 h 369690"/>
              <a:gd name="connsiteX192" fmla="*/ 6526587 w 17198836"/>
              <a:gd name="connsiteY192" fmla="*/ 0 h 369690"/>
              <a:gd name="connsiteX193" fmla="*/ 6624096 w 17198836"/>
              <a:gd name="connsiteY193" fmla="*/ 219127 h 369690"/>
              <a:gd name="connsiteX194" fmla="*/ 6619466 w 17198836"/>
              <a:gd name="connsiteY194" fmla="*/ 270645 h 369690"/>
              <a:gd name="connsiteX195" fmla="*/ 6625793 w 17198836"/>
              <a:gd name="connsiteY195" fmla="*/ 261060 h 369690"/>
              <a:gd name="connsiteX196" fmla="*/ 6663747 w 17198836"/>
              <a:gd name="connsiteY196" fmla="*/ 243840 h 369690"/>
              <a:gd name="connsiteX197" fmla="*/ 6683398 w 17198836"/>
              <a:gd name="connsiteY197" fmla="*/ 248292 h 369690"/>
              <a:gd name="connsiteX198" fmla="*/ 6700659 w 17198836"/>
              <a:gd name="connsiteY198" fmla="*/ 260333 h 369690"/>
              <a:gd name="connsiteX199" fmla="*/ 6696957 w 17198836"/>
              <a:gd name="connsiteY199" fmla="*/ 219127 h 369690"/>
              <a:gd name="connsiteX200" fmla="*/ 6794465 w 17198836"/>
              <a:gd name="connsiteY200" fmla="*/ 0 h 369690"/>
              <a:gd name="connsiteX201" fmla="*/ 6891973 w 17198836"/>
              <a:gd name="connsiteY201" fmla="*/ 219127 h 369690"/>
              <a:gd name="connsiteX202" fmla="*/ 6887345 w 17198836"/>
              <a:gd name="connsiteY202" fmla="*/ 270645 h 369690"/>
              <a:gd name="connsiteX203" fmla="*/ 6893671 w 17198836"/>
              <a:gd name="connsiteY203" fmla="*/ 261060 h 369690"/>
              <a:gd name="connsiteX204" fmla="*/ 6931626 w 17198836"/>
              <a:gd name="connsiteY204" fmla="*/ 243840 h 369690"/>
              <a:gd name="connsiteX205" fmla="*/ 6951276 w 17198836"/>
              <a:gd name="connsiteY205" fmla="*/ 248292 h 369690"/>
              <a:gd name="connsiteX206" fmla="*/ 6968537 w 17198836"/>
              <a:gd name="connsiteY206" fmla="*/ 260333 h 369690"/>
              <a:gd name="connsiteX207" fmla="*/ 6964835 w 17198836"/>
              <a:gd name="connsiteY207" fmla="*/ 219127 h 369690"/>
              <a:gd name="connsiteX208" fmla="*/ 7062344 w 17198836"/>
              <a:gd name="connsiteY208" fmla="*/ 0 h 369690"/>
              <a:gd name="connsiteX209" fmla="*/ 7159852 w 17198836"/>
              <a:gd name="connsiteY209" fmla="*/ 219127 h 369690"/>
              <a:gd name="connsiteX210" fmla="*/ 7155223 w 17198836"/>
              <a:gd name="connsiteY210" fmla="*/ 270645 h 369690"/>
              <a:gd name="connsiteX211" fmla="*/ 7161550 w 17198836"/>
              <a:gd name="connsiteY211" fmla="*/ 261060 h 369690"/>
              <a:gd name="connsiteX212" fmla="*/ 7199502 w 17198836"/>
              <a:gd name="connsiteY212" fmla="*/ 243840 h 369690"/>
              <a:gd name="connsiteX213" fmla="*/ 7219155 w 17198836"/>
              <a:gd name="connsiteY213" fmla="*/ 248292 h 369690"/>
              <a:gd name="connsiteX214" fmla="*/ 7236416 w 17198836"/>
              <a:gd name="connsiteY214" fmla="*/ 260334 h 369690"/>
              <a:gd name="connsiteX215" fmla="*/ 7232714 w 17198836"/>
              <a:gd name="connsiteY215" fmla="*/ 219127 h 369690"/>
              <a:gd name="connsiteX216" fmla="*/ 7330222 w 17198836"/>
              <a:gd name="connsiteY216" fmla="*/ 0 h 369690"/>
              <a:gd name="connsiteX217" fmla="*/ 7427730 w 17198836"/>
              <a:gd name="connsiteY217" fmla="*/ 219127 h 369690"/>
              <a:gd name="connsiteX218" fmla="*/ 7423102 w 17198836"/>
              <a:gd name="connsiteY218" fmla="*/ 270645 h 369690"/>
              <a:gd name="connsiteX219" fmla="*/ 7429428 w 17198836"/>
              <a:gd name="connsiteY219" fmla="*/ 261060 h 369690"/>
              <a:gd name="connsiteX220" fmla="*/ 7467383 w 17198836"/>
              <a:gd name="connsiteY220" fmla="*/ 243840 h 369690"/>
              <a:gd name="connsiteX221" fmla="*/ 7487033 w 17198836"/>
              <a:gd name="connsiteY221" fmla="*/ 248292 h 369690"/>
              <a:gd name="connsiteX222" fmla="*/ 7504294 w 17198836"/>
              <a:gd name="connsiteY222" fmla="*/ 260333 h 369690"/>
              <a:gd name="connsiteX223" fmla="*/ 7500592 w 17198836"/>
              <a:gd name="connsiteY223" fmla="*/ 219127 h 369690"/>
              <a:gd name="connsiteX224" fmla="*/ 7598101 w 17198836"/>
              <a:gd name="connsiteY224" fmla="*/ 0 h 369690"/>
              <a:gd name="connsiteX225" fmla="*/ 7695607 w 17198836"/>
              <a:gd name="connsiteY225" fmla="*/ 219127 h 369690"/>
              <a:gd name="connsiteX226" fmla="*/ 7690979 w 17198836"/>
              <a:gd name="connsiteY226" fmla="*/ 270645 h 369690"/>
              <a:gd name="connsiteX227" fmla="*/ 7697305 w 17198836"/>
              <a:gd name="connsiteY227" fmla="*/ 261060 h 369690"/>
              <a:gd name="connsiteX228" fmla="*/ 7735259 w 17198836"/>
              <a:gd name="connsiteY228" fmla="*/ 243840 h 369690"/>
              <a:gd name="connsiteX229" fmla="*/ 7754910 w 17198836"/>
              <a:gd name="connsiteY229" fmla="*/ 248292 h 369690"/>
              <a:gd name="connsiteX230" fmla="*/ 7772171 w 17198836"/>
              <a:gd name="connsiteY230" fmla="*/ 260333 h 369690"/>
              <a:gd name="connsiteX231" fmla="*/ 7768469 w 17198836"/>
              <a:gd name="connsiteY231" fmla="*/ 219127 h 369690"/>
              <a:gd name="connsiteX232" fmla="*/ 7865977 w 17198836"/>
              <a:gd name="connsiteY232" fmla="*/ 0 h 369690"/>
              <a:gd name="connsiteX233" fmla="*/ 7963485 w 17198836"/>
              <a:gd name="connsiteY233" fmla="*/ 219127 h 369690"/>
              <a:gd name="connsiteX234" fmla="*/ 7958857 w 17198836"/>
              <a:gd name="connsiteY234" fmla="*/ 270645 h 369690"/>
              <a:gd name="connsiteX235" fmla="*/ 7965182 w 17198836"/>
              <a:gd name="connsiteY235" fmla="*/ 261060 h 369690"/>
              <a:gd name="connsiteX236" fmla="*/ 8003137 w 17198836"/>
              <a:gd name="connsiteY236" fmla="*/ 243840 h 369690"/>
              <a:gd name="connsiteX237" fmla="*/ 8022788 w 17198836"/>
              <a:gd name="connsiteY237" fmla="*/ 248292 h 369690"/>
              <a:gd name="connsiteX238" fmla="*/ 8040050 w 17198836"/>
              <a:gd name="connsiteY238" fmla="*/ 260334 h 369690"/>
              <a:gd name="connsiteX239" fmla="*/ 8036348 w 17198836"/>
              <a:gd name="connsiteY239" fmla="*/ 219127 h 369690"/>
              <a:gd name="connsiteX240" fmla="*/ 8133856 w 17198836"/>
              <a:gd name="connsiteY240" fmla="*/ 0 h 369690"/>
              <a:gd name="connsiteX241" fmla="*/ 8231364 w 17198836"/>
              <a:gd name="connsiteY241" fmla="*/ 219127 h 369690"/>
              <a:gd name="connsiteX242" fmla="*/ 8226736 w 17198836"/>
              <a:gd name="connsiteY242" fmla="*/ 270645 h 369690"/>
              <a:gd name="connsiteX243" fmla="*/ 8233062 w 17198836"/>
              <a:gd name="connsiteY243" fmla="*/ 261060 h 369690"/>
              <a:gd name="connsiteX244" fmla="*/ 8271016 w 17198836"/>
              <a:gd name="connsiteY244" fmla="*/ 243840 h 369690"/>
              <a:gd name="connsiteX245" fmla="*/ 8290667 w 17198836"/>
              <a:gd name="connsiteY245" fmla="*/ 248292 h 369690"/>
              <a:gd name="connsiteX246" fmla="*/ 8307919 w 17198836"/>
              <a:gd name="connsiteY246" fmla="*/ 260327 h 369690"/>
              <a:gd name="connsiteX247" fmla="*/ 8304218 w 17198836"/>
              <a:gd name="connsiteY247" fmla="*/ 219127 h 369690"/>
              <a:gd name="connsiteX248" fmla="*/ 8401726 w 17198836"/>
              <a:gd name="connsiteY248" fmla="*/ 0 h 369690"/>
              <a:gd name="connsiteX249" fmla="*/ 8499234 w 17198836"/>
              <a:gd name="connsiteY249" fmla="*/ 219127 h 369690"/>
              <a:gd name="connsiteX250" fmla="*/ 8494606 w 17198836"/>
              <a:gd name="connsiteY250" fmla="*/ 270645 h 369690"/>
              <a:gd name="connsiteX251" fmla="*/ 8500931 w 17198836"/>
              <a:gd name="connsiteY251" fmla="*/ 261060 h 369690"/>
              <a:gd name="connsiteX252" fmla="*/ 8538886 w 17198836"/>
              <a:gd name="connsiteY252" fmla="*/ 243840 h 369690"/>
              <a:gd name="connsiteX253" fmla="*/ 8558538 w 17198836"/>
              <a:gd name="connsiteY253" fmla="*/ 248292 h 369690"/>
              <a:gd name="connsiteX254" fmla="*/ 8576229 w 17198836"/>
              <a:gd name="connsiteY254" fmla="*/ 260634 h 369690"/>
              <a:gd name="connsiteX255" fmla="*/ 8572500 w 17198836"/>
              <a:gd name="connsiteY255" fmla="*/ 219127 h 369690"/>
              <a:gd name="connsiteX256" fmla="*/ 8670008 w 17198836"/>
              <a:gd name="connsiteY256" fmla="*/ 0 h 369690"/>
              <a:gd name="connsiteX257" fmla="*/ 8767516 w 17198836"/>
              <a:gd name="connsiteY257" fmla="*/ 219127 h 369690"/>
              <a:gd name="connsiteX258" fmla="*/ 8762888 w 17198836"/>
              <a:gd name="connsiteY258" fmla="*/ 270645 h 369690"/>
              <a:gd name="connsiteX259" fmla="*/ 8769214 w 17198836"/>
              <a:gd name="connsiteY259" fmla="*/ 261060 h 369690"/>
              <a:gd name="connsiteX260" fmla="*/ 8807168 w 17198836"/>
              <a:gd name="connsiteY260" fmla="*/ 243840 h 369690"/>
              <a:gd name="connsiteX261" fmla="*/ 8826819 w 17198836"/>
              <a:gd name="connsiteY261" fmla="*/ 248292 h 369690"/>
              <a:gd name="connsiteX262" fmla="*/ 8844080 w 17198836"/>
              <a:gd name="connsiteY262" fmla="*/ 260333 h 369690"/>
              <a:gd name="connsiteX263" fmla="*/ 8840378 w 17198836"/>
              <a:gd name="connsiteY263" fmla="*/ 219127 h 369690"/>
              <a:gd name="connsiteX264" fmla="*/ 8937886 w 17198836"/>
              <a:gd name="connsiteY264" fmla="*/ 0 h 369690"/>
              <a:gd name="connsiteX265" fmla="*/ 9035394 w 17198836"/>
              <a:gd name="connsiteY265" fmla="*/ 219127 h 369690"/>
              <a:gd name="connsiteX266" fmla="*/ 9030766 w 17198836"/>
              <a:gd name="connsiteY266" fmla="*/ 270645 h 369690"/>
              <a:gd name="connsiteX267" fmla="*/ 9037092 w 17198836"/>
              <a:gd name="connsiteY267" fmla="*/ 261060 h 369690"/>
              <a:gd name="connsiteX268" fmla="*/ 9075046 w 17198836"/>
              <a:gd name="connsiteY268" fmla="*/ 243840 h 369690"/>
              <a:gd name="connsiteX269" fmla="*/ 9094697 w 17198836"/>
              <a:gd name="connsiteY269" fmla="*/ 248292 h 369690"/>
              <a:gd name="connsiteX270" fmla="*/ 9111959 w 17198836"/>
              <a:gd name="connsiteY270" fmla="*/ 260334 h 369690"/>
              <a:gd name="connsiteX271" fmla="*/ 9108257 w 17198836"/>
              <a:gd name="connsiteY271" fmla="*/ 219127 h 369690"/>
              <a:gd name="connsiteX272" fmla="*/ 9205765 w 17198836"/>
              <a:gd name="connsiteY272" fmla="*/ 0 h 369690"/>
              <a:gd name="connsiteX273" fmla="*/ 9303273 w 17198836"/>
              <a:gd name="connsiteY273" fmla="*/ 219127 h 369690"/>
              <a:gd name="connsiteX274" fmla="*/ 9298645 w 17198836"/>
              <a:gd name="connsiteY274" fmla="*/ 270645 h 369690"/>
              <a:gd name="connsiteX275" fmla="*/ 9304971 w 17198836"/>
              <a:gd name="connsiteY275" fmla="*/ 261060 h 369690"/>
              <a:gd name="connsiteX276" fmla="*/ 9342925 w 17198836"/>
              <a:gd name="connsiteY276" fmla="*/ 243840 h 369690"/>
              <a:gd name="connsiteX277" fmla="*/ 9362576 w 17198836"/>
              <a:gd name="connsiteY277" fmla="*/ 248292 h 369690"/>
              <a:gd name="connsiteX278" fmla="*/ 9379837 w 17198836"/>
              <a:gd name="connsiteY278" fmla="*/ 260333 h 369690"/>
              <a:gd name="connsiteX279" fmla="*/ 9376135 w 17198836"/>
              <a:gd name="connsiteY279" fmla="*/ 219127 h 369690"/>
              <a:gd name="connsiteX280" fmla="*/ 9473643 w 17198836"/>
              <a:gd name="connsiteY280" fmla="*/ 0 h 369690"/>
              <a:gd name="connsiteX281" fmla="*/ 9571151 w 17198836"/>
              <a:gd name="connsiteY281" fmla="*/ 219127 h 369690"/>
              <a:gd name="connsiteX282" fmla="*/ 9566523 w 17198836"/>
              <a:gd name="connsiteY282" fmla="*/ 270645 h 369690"/>
              <a:gd name="connsiteX283" fmla="*/ 9572849 w 17198836"/>
              <a:gd name="connsiteY283" fmla="*/ 261060 h 369690"/>
              <a:gd name="connsiteX284" fmla="*/ 9610803 w 17198836"/>
              <a:gd name="connsiteY284" fmla="*/ 243840 h 369690"/>
              <a:gd name="connsiteX285" fmla="*/ 9630454 w 17198836"/>
              <a:gd name="connsiteY285" fmla="*/ 248292 h 369690"/>
              <a:gd name="connsiteX286" fmla="*/ 9647715 w 17198836"/>
              <a:gd name="connsiteY286" fmla="*/ 260333 h 369690"/>
              <a:gd name="connsiteX287" fmla="*/ 9644013 w 17198836"/>
              <a:gd name="connsiteY287" fmla="*/ 219127 h 369690"/>
              <a:gd name="connsiteX288" fmla="*/ 9741521 w 17198836"/>
              <a:gd name="connsiteY288" fmla="*/ 0 h 369690"/>
              <a:gd name="connsiteX289" fmla="*/ 9839029 w 17198836"/>
              <a:gd name="connsiteY289" fmla="*/ 219127 h 369690"/>
              <a:gd name="connsiteX290" fmla="*/ 9834401 w 17198836"/>
              <a:gd name="connsiteY290" fmla="*/ 270645 h 369690"/>
              <a:gd name="connsiteX291" fmla="*/ 9840727 w 17198836"/>
              <a:gd name="connsiteY291" fmla="*/ 261060 h 369690"/>
              <a:gd name="connsiteX292" fmla="*/ 9878681 w 17198836"/>
              <a:gd name="connsiteY292" fmla="*/ 243840 h 369690"/>
              <a:gd name="connsiteX293" fmla="*/ 9898332 w 17198836"/>
              <a:gd name="connsiteY293" fmla="*/ 248292 h 369690"/>
              <a:gd name="connsiteX294" fmla="*/ 9915594 w 17198836"/>
              <a:gd name="connsiteY294" fmla="*/ 260334 h 369690"/>
              <a:gd name="connsiteX295" fmla="*/ 9911892 w 17198836"/>
              <a:gd name="connsiteY295" fmla="*/ 219127 h 369690"/>
              <a:gd name="connsiteX296" fmla="*/ 10009399 w 17198836"/>
              <a:gd name="connsiteY296" fmla="*/ 0 h 369690"/>
              <a:gd name="connsiteX297" fmla="*/ 10106907 w 17198836"/>
              <a:gd name="connsiteY297" fmla="*/ 219127 h 369690"/>
              <a:gd name="connsiteX298" fmla="*/ 10102279 w 17198836"/>
              <a:gd name="connsiteY298" fmla="*/ 270645 h 369690"/>
              <a:gd name="connsiteX299" fmla="*/ 10108605 w 17198836"/>
              <a:gd name="connsiteY299" fmla="*/ 261060 h 369690"/>
              <a:gd name="connsiteX300" fmla="*/ 10146559 w 17198836"/>
              <a:gd name="connsiteY300" fmla="*/ 243840 h 369690"/>
              <a:gd name="connsiteX301" fmla="*/ 10166210 w 17198836"/>
              <a:gd name="connsiteY301" fmla="*/ 248292 h 369690"/>
              <a:gd name="connsiteX302" fmla="*/ 10183471 w 17198836"/>
              <a:gd name="connsiteY302" fmla="*/ 260333 h 369690"/>
              <a:gd name="connsiteX303" fmla="*/ 10179769 w 17198836"/>
              <a:gd name="connsiteY303" fmla="*/ 219127 h 369690"/>
              <a:gd name="connsiteX304" fmla="*/ 10277276 w 17198836"/>
              <a:gd name="connsiteY304" fmla="*/ 0 h 369690"/>
              <a:gd name="connsiteX305" fmla="*/ 10374785 w 17198836"/>
              <a:gd name="connsiteY305" fmla="*/ 219127 h 369690"/>
              <a:gd name="connsiteX306" fmla="*/ 10370157 w 17198836"/>
              <a:gd name="connsiteY306" fmla="*/ 270644 h 369690"/>
              <a:gd name="connsiteX307" fmla="*/ 10376482 w 17198836"/>
              <a:gd name="connsiteY307" fmla="*/ 261060 h 369690"/>
              <a:gd name="connsiteX308" fmla="*/ 10414436 w 17198836"/>
              <a:gd name="connsiteY308" fmla="*/ 243840 h 369690"/>
              <a:gd name="connsiteX309" fmla="*/ 10434088 w 17198836"/>
              <a:gd name="connsiteY309" fmla="*/ 248292 h 369690"/>
              <a:gd name="connsiteX310" fmla="*/ 10451349 w 17198836"/>
              <a:gd name="connsiteY310" fmla="*/ 260333 h 369690"/>
              <a:gd name="connsiteX311" fmla="*/ 10447647 w 17198836"/>
              <a:gd name="connsiteY311" fmla="*/ 219127 h 369690"/>
              <a:gd name="connsiteX312" fmla="*/ 10545155 w 17198836"/>
              <a:gd name="connsiteY312" fmla="*/ 0 h 369690"/>
              <a:gd name="connsiteX313" fmla="*/ 10642663 w 17198836"/>
              <a:gd name="connsiteY313" fmla="*/ 219127 h 369690"/>
              <a:gd name="connsiteX314" fmla="*/ 10638035 w 17198836"/>
              <a:gd name="connsiteY314" fmla="*/ 270645 h 369690"/>
              <a:gd name="connsiteX315" fmla="*/ 10644361 w 17198836"/>
              <a:gd name="connsiteY315" fmla="*/ 261060 h 369690"/>
              <a:gd name="connsiteX316" fmla="*/ 10682315 w 17198836"/>
              <a:gd name="connsiteY316" fmla="*/ 243840 h 369690"/>
              <a:gd name="connsiteX317" fmla="*/ 10701966 w 17198836"/>
              <a:gd name="connsiteY317" fmla="*/ 248292 h 369690"/>
              <a:gd name="connsiteX318" fmla="*/ 10719228 w 17198836"/>
              <a:gd name="connsiteY318" fmla="*/ 260334 h 369690"/>
              <a:gd name="connsiteX319" fmla="*/ 10715526 w 17198836"/>
              <a:gd name="connsiteY319" fmla="*/ 219127 h 369690"/>
              <a:gd name="connsiteX320" fmla="*/ 10813034 w 17198836"/>
              <a:gd name="connsiteY320" fmla="*/ 0 h 369690"/>
              <a:gd name="connsiteX321" fmla="*/ 10910541 w 17198836"/>
              <a:gd name="connsiteY321" fmla="*/ 219127 h 369690"/>
              <a:gd name="connsiteX322" fmla="*/ 10905913 w 17198836"/>
              <a:gd name="connsiteY322" fmla="*/ 270646 h 369690"/>
              <a:gd name="connsiteX323" fmla="*/ 10912240 w 17198836"/>
              <a:gd name="connsiteY323" fmla="*/ 261060 h 369690"/>
              <a:gd name="connsiteX324" fmla="*/ 10950194 w 17198836"/>
              <a:gd name="connsiteY324" fmla="*/ 243840 h 369690"/>
              <a:gd name="connsiteX325" fmla="*/ 10969845 w 17198836"/>
              <a:gd name="connsiteY325" fmla="*/ 248292 h 369690"/>
              <a:gd name="connsiteX326" fmla="*/ 10987106 w 17198836"/>
              <a:gd name="connsiteY326" fmla="*/ 260333 h 369690"/>
              <a:gd name="connsiteX327" fmla="*/ 10983404 w 17198836"/>
              <a:gd name="connsiteY327" fmla="*/ 219127 h 369690"/>
              <a:gd name="connsiteX328" fmla="*/ 11080912 w 17198836"/>
              <a:gd name="connsiteY328" fmla="*/ 0 h 369690"/>
              <a:gd name="connsiteX329" fmla="*/ 11178421 w 17198836"/>
              <a:gd name="connsiteY329" fmla="*/ 219127 h 369690"/>
              <a:gd name="connsiteX330" fmla="*/ 11173793 w 17198836"/>
              <a:gd name="connsiteY330" fmla="*/ 270643 h 369690"/>
              <a:gd name="connsiteX331" fmla="*/ 11180118 w 17198836"/>
              <a:gd name="connsiteY331" fmla="*/ 261060 h 369690"/>
              <a:gd name="connsiteX332" fmla="*/ 11218072 w 17198836"/>
              <a:gd name="connsiteY332" fmla="*/ 243840 h 369690"/>
              <a:gd name="connsiteX333" fmla="*/ 11237723 w 17198836"/>
              <a:gd name="connsiteY333" fmla="*/ 248292 h 369690"/>
              <a:gd name="connsiteX334" fmla="*/ 11254984 w 17198836"/>
              <a:gd name="connsiteY334" fmla="*/ 260333 h 369690"/>
              <a:gd name="connsiteX335" fmla="*/ 11251282 w 17198836"/>
              <a:gd name="connsiteY335" fmla="*/ 219127 h 369690"/>
              <a:gd name="connsiteX336" fmla="*/ 11348791 w 17198836"/>
              <a:gd name="connsiteY336" fmla="*/ 0 h 369690"/>
              <a:gd name="connsiteX337" fmla="*/ 11446298 w 17198836"/>
              <a:gd name="connsiteY337" fmla="*/ 219127 h 369690"/>
              <a:gd name="connsiteX338" fmla="*/ 11441670 w 17198836"/>
              <a:gd name="connsiteY338" fmla="*/ 270646 h 369690"/>
              <a:gd name="connsiteX339" fmla="*/ 11447996 w 17198836"/>
              <a:gd name="connsiteY339" fmla="*/ 261060 h 369690"/>
              <a:gd name="connsiteX340" fmla="*/ 11485951 w 17198836"/>
              <a:gd name="connsiteY340" fmla="*/ 243840 h 369690"/>
              <a:gd name="connsiteX341" fmla="*/ 11505602 w 17198836"/>
              <a:gd name="connsiteY341" fmla="*/ 248292 h 369690"/>
              <a:gd name="connsiteX342" fmla="*/ 11522863 w 17198836"/>
              <a:gd name="connsiteY342" fmla="*/ 260334 h 369690"/>
              <a:gd name="connsiteX343" fmla="*/ 11519161 w 17198836"/>
              <a:gd name="connsiteY343" fmla="*/ 219127 h 369690"/>
              <a:gd name="connsiteX344" fmla="*/ 11616669 w 17198836"/>
              <a:gd name="connsiteY344" fmla="*/ 0 h 369690"/>
              <a:gd name="connsiteX345" fmla="*/ 11714177 w 17198836"/>
              <a:gd name="connsiteY345" fmla="*/ 219127 h 369690"/>
              <a:gd name="connsiteX346" fmla="*/ 11709549 w 17198836"/>
              <a:gd name="connsiteY346" fmla="*/ 270645 h 369690"/>
              <a:gd name="connsiteX347" fmla="*/ 11715875 w 17198836"/>
              <a:gd name="connsiteY347" fmla="*/ 261060 h 369690"/>
              <a:gd name="connsiteX348" fmla="*/ 11753829 w 17198836"/>
              <a:gd name="connsiteY348" fmla="*/ 243840 h 369690"/>
              <a:gd name="connsiteX349" fmla="*/ 11773480 w 17198836"/>
              <a:gd name="connsiteY349" fmla="*/ 248292 h 369690"/>
              <a:gd name="connsiteX350" fmla="*/ 11790741 w 17198836"/>
              <a:gd name="connsiteY350" fmla="*/ 260333 h 369690"/>
              <a:gd name="connsiteX351" fmla="*/ 11787039 w 17198836"/>
              <a:gd name="connsiteY351" fmla="*/ 219127 h 369690"/>
              <a:gd name="connsiteX352" fmla="*/ 11884547 w 17198836"/>
              <a:gd name="connsiteY352" fmla="*/ 0 h 369690"/>
              <a:gd name="connsiteX353" fmla="*/ 11982055 w 17198836"/>
              <a:gd name="connsiteY353" fmla="*/ 219127 h 369690"/>
              <a:gd name="connsiteX354" fmla="*/ 11977427 w 17198836"/>
              <a:gd name="connsiteY354" fmla="*/ 270645 h 369690"/>
              <a:gd name="connsiteX355" fmla="*/ 11983753 w 17198836"/>
              <a:gd name="connsiteY355" fmla="*/ 261060 h 369690"/>
              <a:gd name="connsiteX356" fmla="*/ 12021707 w 17198836"/>
              <a:gd name="connsiteY356" fmla="*/ 243840 h 369690"/>
              <a:gd name="connsiteX357" fmla="*/ 12041358 w 17198836"/>
              <a:gd name="connsiteY357" fmla="*/ 248292 h 369690"/>
              <a:gd name="connsiteX358" fmla="*/ 12058618 w 17198836"/>
              <a:gd name="connsiteY358" fmla="*/ 260332 h 369690"/>
              <a:gd name="connsiteX359" fmla="*/ 12054916 w 17198836"/>
              <a:gd name="connsiteY359" fmla="*/ 219127 h 369690"/>
              <a:gd name="connsiteX360" fmla="*/ 12152424 w 17198836"/>
              <a:gd name="connsiteY360" fmla="*/ 0 h 369690"/>
              <a:gd name="connsiteX361" fmla="*/ 12249932 w 17198836"/>
              <a:gd name="connsiteY361" fmla="*/ 219127 h 369690"/>
              <a:gd name="connsiteX362" fmla="*/ 12245304 w 17198836"/>
              <a:gd name="connsiteY362" fmla="*/ 270645 h 369690"/>
              <a:gd name="connsiteX363" fmla="*/ 12251630 w 17198836"/>
              <a:gd name="connsiteY363" fmla="*/ 261060 h 369690"/>
              <a:gd name="connsiteX364" fmla="*/ 12289584 w 17198836"/>
              <a:gd name="connsiteY364" fmla="*/ 243840 h 369690"/>
              <a:gd name="connsiteX365" fmla="*/ 12309236 w 17198836"/>
              <a:gd name="connsiteY365" fmla="*/ 248292 h 369690"/>
              <a:gd name="connsiteX366" fmla="*/ 12326496 w 17198836"/>
              <a:gd name="connsiteY366" fmla="*/ 260333 h 369690"/>
              <a:gd name="connsiteX367" fmla="*/ 12322794 w 17198836"/>
              <a:gd name="connsiteY367" fmla="*/ 219127 h 369690"/>
              <a:gd name="connsiteX368" fmla="*/ 12420302 w 17198836"/>
              <a:gd name="connsiteY368" fmla="*/ 0 h 369690"/>
              <a:gd name="connsiteX369" fmla="*/ 12517810 w 17198836"/>
              <a:gd name="connsiteY369" fmla="*/ 219127 h 369690"/>
              <a:gd name="connsiteX370" fmla="*/ 12513182 w 17198836"/>
              <a:gd name="connsiteY370" fmla="*/ 270645 h 369690"/>
              <a:gd name="connsiteX371" fmla="*/ 12519508 w 17198836"/>
              <a:gd name="connsiteY371" fmla="*/ 261060 h 369690"/>
              <a:gd name="connsiteX372" fmla="*/ 12557462 w 17198836"/>
              <a:gd name="connsiteY372" fmla="*/ 243840 h 369690"/>
              <a:gd name="connsiteX373" fmla="*/ 12577114 w 17198836"/>
              <a:gd name="connsiteY373" fmla="*/ 248292 h 369690"/>
              <a:gd name="connsiteX374" fmla="*/ 12594375 w 17198836"/>
              <a:gd name="connsiteY374" fmla="*/ 260334 h 369690"/>
              <a:gd name="connsiteX375" fmla="*/ 12590673 w 17198836"/>
              <a:gd name="connsiteY375" fmla="*/ 219127 h 369690"/>
              <a:gd name="connsiteX376" fmla="*/ 12688181 w 17198836"/>
              <a:gd name="connsiteY376" fmla="*/ 0 h 369690"/>
              <a:gd name="connsiteX377" fmla="*/ 12785689 w 17198836"/>
              <a:gd name="connsiteY377" fmla="*/ 219127 h 369690"/>
              <a:gd name="connsiteX378" fmla="*/ 12781061 w 17198836"/>
              <a:gd name="connsiteY378" fmla="*/ 270645 h 369690"/>
              <a:gd name="connsiteX379" fmla="*/ 12787387 w 17198836"/>
              <a:gd name="connsiteY379" fmla="*/ 261060 h 369690"/>
              <a:gd name="connsiteX380" fmla="*/ 12825341 w 17198836"/>
              <a:gd name="connsiteY380" fmla="*/ 243840 h 369690"/>
              <a:gd name="connsiteX381" fmla="*/ 12844993 w 17198836"/>
              <a:gd name="connsiteY381" fmla="*/ 248292 h 369690"/>
              <a:gd name="connsiteX382" fmla="*/ 12862253 w 17198836"/>
              <a:gd name="connsiteY382" fmla="*/ 260333 h 369690"/>
              <a:gd name="connsiteX383" fmla="*/ 12858551 w 17198836"/>
              <a:gd name="connsiteY383" fmla="*/ 219127 h 369690"/>
              <a:gd name="connsiteX384" fmla="*/ 12956059 w 17198836"/>
              <a:gd name="connsiteY384" fmla="*/ 0 h 369690"/>
              <a:gd name="connsiteX385" fmla="*/ 13053567 w 17198836"/>
              <a:gd name="connsiteY385" fmla="*/ 219127 h 369690"/>
              <a:gd name="connsiteX386" fmla="*/ 13048939 w 17198836"/>
              <a:gd name="connsiteY386" fmla="*/ 270645 h 369690"/>
              <a:gd name="connsiteX387" fmla="*/ 13055265 w 17198836"/>
              <a:gd name="connsiteY387" fmla="*/ 261060 h 369690"/>
              <a:gd name="connsiteX388" fmla="*/ 13093219 w 17198836"/>
              <a:gd name="connsiteY388" fmla="*/ 243840 h 369690"/>
              <a:gd name="connsiteX389" fmla="*/ 13112870 w 17198836"/>
              <a:gd name="connsiteY389" fmla="*/ 248292 h 369690"/>
              <a:gd name="connsiteX390" fmla="*/ 13130131 w 17198836"/>
              <a:gd name="connsiteY390" fmla="*/ 260333 h 369690"/>
              <a:gd name="connsiteX391" fmla="*/ 13126429 w 17198836"/>
              <a:gd name="connsiteY391" fmla="*/ 219127 h 369690"/>
              <a:gd name="connsiteX392" fmla="*/ 13223937 w 17198836"/>
              <a:gd name="connsiteY392" fmla="*/ 0 h 369690"/>
              <a:gd name="connsiteX393" fmla="*/ 13321445 w 17198836"/>
              <a:gd name="connsiteY393" fmla="*/ 219127 h 369690"/>
              <a:gd name="connsiteX394" fmla="*/ 13316817 w 17198836"/>
              <a:gd name="connsiteY394" fmla="*/ 270645 h 369690"/>
              <a:gd name="connsiteX395" fmla="*/ 13323143 w 17198836"/>
              <a:gd name="connsiteY395" fmla="*/ 261060 h 369690"/>
              <a:gd name="connsiteX396" fmla="*/ 13361097 w 17198836"/>
              <a:gd name="connsiteY396" fmla="*/ 243840 h 369690"/>
              <a:gd name="connsiteX397" fmla="*/ 13380748 w 17198836"/>
              <a:gd name="connsiteY397" fmla="*/ 248292 h 369690"/>
              <a:gd name="connsiteX398" fmla="*/ 13398010 w 17198836"/>
              <a:gd name="connsiteY398" fmla="*/ 260334 h 369690"/>
              <a:gd name="connsiteX399" fmla="*/ 13394308 w 17198836"/>
              <a:gd name="connsiteY399" fmla="*/ 219127 h 369690"/>
              <a:gd name="connsiteX400" fmla="*/ 13491816 w 17198836"/>
              <a:gd name="connsiteY400" fmla="*/ 0 h 369690"/>
              <a:gd name="connsiteX401" fmla="*/ 13589324 w 17198836"/>
              <a:gd name="connsiteY401" fmla="*/ 219127 h 369690"/>
              <a:gd name="connsiteX402" fmla="*/ 13584696 w 17198836"/>
              <a:gd name="connsiteY402" fmla="*/ 270645 h 369690"/>
              <a:gd name="connsiteX403" fmla="*/ 13591022 w 17198836"/>
              <a:gd name="connsiteY403" fmla="*/ 261060 h 369690"/>
              <a:gd name="connsiteX404" fmla="*/ 13628976 w 17198836"/>
              <a:gd name="connsiteY404" fmla="*/ 243840 h 369690"/>
              <a:gd name="connsiteX405" fmla="*/ 13648627 w 17198836"/>
              <a:gd name="connsiteY405" fmla="*/ 248292 h 369690"/>
              <a:gd name="connsiteX406" fmla="*/ 13665888 w 17198836"/>
              <a:gd name="connsiteY406" fmla="*/ 260333 h 369690"/>
              <a:gd name="connsiteX407" fmla="*/ 13662186 w 17198836"/>
              <a:gd name="connsiteY407" fmla="*/ 219127 h 369690"/>
              <a:gd name="connsiteX408" fmla="*/ 13759694 w 17198836"/>
              <a:gd name="connsiteY408" fmla="*/ 0 h 369690"/>
              <a:gd name="connsiteX409" fmla="*/ 13857202 w 17198836"/>
              <a:gd name="connsiteY409" fmla="*/ 219127 h 369690"/>
              <a:gd name="connsiteX410" fmla="*/ 13852574 w 17198836"/>
              <a:gd name="connsiteY410" fmla="*/ 270645 h 369690"/>
              <a:gd name="connsiteX411" fmla="*/ 13858900 w 17198836"/>
              <a:gd name="connsiteY411" fmla="*/ 261060 h 369690"/>
              <a:gd name="connsiteX412" fmla="*/ 13896854 w 17198836"/>
              <a:gd name="connsiteY412" fmla="*/ 243840 h 369690"/>
              <a:gd name="connsiteX413" fmla="*/ 13916505 w 17198836"/>
              <a:gd name="connsiteY413" fmla="*/ 248292 h 369690"/>
              <a:gd name="connsiteX414" fmla="*/ 13933766 w 17198836"/>
              <a:gd name="connsiteY414" fmla="*/ 260333 h 369690"/>
              <a:gd name="connsiteX415" fmla="*/ 13930064 w 17198836"/>
              <a:gd name="connsiteY415" fmla="*/ 219127 h 369690"/>
              <a:gd name="connsiteX416" fmla="*/ 14027572 w 17198836"/>
              <a:gd name="connsiteY416" fmla="*/ 0 h 369690"/>
              <a:gd name="connsiteX417" fmla="*/ 14125080 w 17198836"/>
              <a:gd name="connsiteY417" fmla="*/ 219127 h 369690"/>
              <a:gd name="connsiteX418" fmla="*/ 14120452 w 17198836"/>
              <a:gd name="connsiteY418" fmla="*/ 270645 h 369690"/>
              <a:gd name="connsiteX419" fmla="*/ 14126778 w 17198836"/>
              <a:gd name="connsiteY419" fmla="*/ 261060 h 369690"/>
              <a:gd name="connsiteX420" fmla="*/ 14164732 w 17198836"/>
              <a:gd name="connsiteY420" fmla="*/ 243840 h 369690"/>
              <a:gd name="connsiteX421" fmla="*/ 14184383 w 17198836"/>
              <a:gd name="connsiteY421" fmla="*/ 248292 h 369690"/>
              <a:gd name="connsiteX422" fmla="*/ 14201645 w 17198836"/>
              <a:gd name="connsiteY422" fmla="*/ 260334 h 369690"/>
              <a:gd name="connsiteX423" fmla="*/ 14197943 w 17198836"/>
              <a:gd name="connsiteY423" fmla="*/ 219127 h 369690"/>
              <a:gd name="connsiteX424" fmla="*/ 14295451 w 17198836"/>
              <a:gd name="connsiteY424" fmla="*/ 0 h 369690"/>
              <a:gd name="connsiteX425" fmla="*/ 14392959 w 17198836"/>
              <a:gd name="connsiteY425" fmla="*/ 219127 h 369690"/>
              <a:gd name="connsiteX426" fmla="*/ 14388331 w 17198836"/>
              <a:gd name="connsiteY426" fmla="*/ 270645 h 369690"/>
              <a:gd name="connsiteX427" fmla="*/ 14394657 w 17198836"/>
              <a:gd name="connsiteY427" fmla="*/ 261060 h 369690"/>
              <a:gd name="connsiteX428" fmla="*/ 14432611 w 17198836"/>
              <a:gd name="connsiteY428" fmla="*/ 243840 h 369690"/>
              <a:gd name="connsiteX429" fmla="*/ 14452262 w 17198836"/>
              <a:gd name="connsiteY429" fmla="*/ 248292 h 369690"/>
              <a:gd name="connsiteX430" fmla="*/ 14469523 w 17198836"/>
              <a:gd name="connsiteY430" fmla="*/ 260333 h 369690"/>
              <a:gd name="connsiteX431" fmla="*/ 14465821 w 17198836"/>
              <a:gd name="connsiteY431" fmla="*/ 219127 h 369690"/>
              <a:gd name="connsiteX432" fmla="*/ 14563329 w 17198836"/>
              <a:gd name="connsiteY432" fmla="*/ 0 h 369690"/>
              <a:gd name="connsiteX433" fmla="*/ 14660837 w 17198836"/>
              <a:gd name="connsiteY433" fmla="*/ 219127 h 369690"/>
              <a:gd name="connsiteX434" fmla="*/ 14656209 w 17198836"/>
              <a:gd name="connsiteY434" fmla="*/ 270645 h 369690"/>
              <a:gd name="connsiteX435" fmla="*/ 14662535 w 17198836"/>
              <a:gd name="connsiteY435" fmla="*/ 261060 h 369690"/>
              <a:gd name="connsiteX436" fmla="*/ 14700489 w 17198836"/>
              <a:gd name="connsiteY436" fmla="*/ 243840 h 369690"/>
              <a:gd name="connsiteX437" fmla="*/ 14720140 w 17198836"/>
              <a:gd name="connsiteY437" fmla="*/ 248292 h 369690"/>
              <a:gd name="connsiteX438" fmla="*/ 14737401 w 17198836"/>
              <a:gd name="connsiteY438" fmla="*/ 260333 h 369690"/>
              <a:gd name="connsiteX439" fmla="*/ 14733699 w 17198836"/>
              <a:gd name="connsiteY439" fmla="*/ 219127 h 369690"/>
              <a:gd name="connsiteX440" fmla="*/ 14831207 w 17198836"/>
              <a:gd name="connsiteY440" fmla="*/ 0 h 369690"/>
              <a:gd name="connsiteX441" fmla="*/ 14928715 w 17198836"/>
              <a:gd name="connsiteY441" fmla="*/ 219127 h 369690"/>
              <a:gd name="connsiteX442" fmla="*/ 14924087 w 17198836"/>
              <a:gd name="connsiteY442" fmla="*/ 270645 h 369690"/>
              <a:gd name="connsiteX443" fmla="*/ 14930413 w 17198836"/>
              <a:gd name="connsiteY443" fmla="*/ 261060 h 369690"/>
              <a:gd name="connsiteX444" fmla="*/ 14968367 w 17198836"/>
              <a:gd name="connsiteY444" fmla="*/ 243840 h 369690"/>
              <a:gd name="connsiteX445" fmla="*/ 14988018 w 17198836"/>
              <a:gd name="connsiteY445" fmla="*/ 248292 h 369690"/>
              <a:gd name="connsiteX446" fmla="*/ 15005280 w 17198836"/>
              <a:gd name="connsiteY446" fmla="*/ 260334 h 369690"/>
              <a:gd name="connsiteX447" fmla="*/ 15001578 w 17198836"/>
              <a:gd name="connsiteY447" fmla="*/ 219127 h 369690"/>
              <a:gd name="connsiteX448" fmla="*/ 15099086 w 17198836"/>
              <a:gd name="connsiteY448" fmla="*/ 0 h 369690"/>
              <a:gd name="connsiteX449" fmla="*/ 15196594 w 17198836"/>
              <a:gd name="connsiteY449" fmla="*/ 219127 h 369690"/>
              <a:gd name="connsiteX450" fmla="*/ 15191966 w 17198836"/>
              <a:gd name="connsiteY450" fmla="*/ 270645 h 369690"/>
              <a:gd name="connsiteX451" fmla="*/ 15198292 w 17198836"/>
              <a:gd name="connsiteY451" fmla="*/ 261060 h 369690"/>
              <a:gd name="connsiteX452" fmla="*/ 15236246 w 17198836"/>
              <a:gd name="connsiteY452" fmla="*/ 243840 h 369690"/>
              <a:gd name="connsiteX453" fmla="*/ 15255897 w 17198836"/>
              <a:gd name="connsiteY453" fmla="*/ 248292 h 369690"/>
              <a:gd name="connsiteX454" fmla="*/ 15273158 w 17198836"/>
              <a:gd name="connsiteY454" fmla="*/ 260333 h 369690"/>
              <a:gd name="connsiteX455" fmla="*/ 15269456 w 17198836"/>
              <a:gd name="connsiteY455" fmla="*/ 219127 h 369690"/>
              <a:gd name="connsiteX456" fmla="*/ 15366964 w 17198836"/>
              <a:gd name="connsiteY456" fmla="*/ 0 h 369690"/>
              <a:gd name="connsiteX457" fmla="*/ 15464472 w 17198836"/>
              <a:gd name="connsiteY457" fmla="*/ 219127 h 369690"/>
              <a:gd name="connsiteX458" fmla="*/ 15459844 w 17198836"/>
              <a:gd name="connsiteY458" fmla="*/ 270645 h 369690"/>
              <a:gd name="connsiteX459" fmla="*/ 15466170 w 17198836"/>
              <a:gd name="connsiteY459" fmla="*/ 261060 h 369690"/>
              <a:gd name="connsiteX460" fmla="*/ 15504124 w 17198836"/>
              <a:gd name="connsiteY460" fmla="*/ 243840 h 369690"/>
              <a:gd name="connsiteX461" fmla="*/ 15523775 w 17198836"/>
              <a:gd name="connsiteY461" fmla="*/ 248292 h 369690"/>
              <a:gd name="connsiteX462" fmla="*/ 15541036 w 17198836"/>
              <a:gd name="connsiteY462" fmla="*/ 260333 h 369690"/>
              <a:gd name="connsiteX463" fmla="*/ 15537334 w 17198836"/>
              <a:gd name="connsiteY463" fmla="*/ 219127 h 369690"/>
              <a:gd name="connsiteX464" fmla="*/ 15634842 w 17198836"/>
              <a:gd name="connsiteY464" fmla="*/ 0 h 369690"/>
              <a:gd name="connsiteX465" fmla="*/ 15732350 w 17198836"/>
              <a:gd name="connsiteY465" fmla="*/ 219127 h 369690"/>
              <a:gd name="connsiteX466" fmla="*/ 15727722 w 17198836"/>
              <a:gd name="connsiteY466" fmla="*/ 270645 h 369690"/>
              <a:gd name="connsiteX467" fmla="*/ 15734048 w 17198836"/>
              <a:gd name="connsiteY467" fmla="*/ 261060 h 369690"/>
              <a:gd name="connsiteX468" fmla="*/ 15772002 w 17198836"/>
              <a:gd name="connsiteY468" fmla="*/ 243840 h 369690"/>
              <a:gd name="connsiteX469" fmla="*/ 15791653 w 17198836"/>
              <a:gd name="connsiteY469" fmla="*/ 248292 h 369690"/>
              <a:gd name="connsiteX470" fmla="*/ 15808915 w 17198836"/>
              <a:gd name="connsiteY470" fmla="*/ 260334 h 369690"/>
              <a:gd name="connsiteX471" fmla="*/ 15805213 w 17198836"/>
              <a:gd name="connsiteY471" fmla="*/ 219127 h 369690"/>
              <a:gd name="connsiteX472" fmla="*/ 15902721 w 17198836"/>
              <a:gd name="connsiteY472" fmla="*/ 0 h 369690"/>
              <a:gd name="connsiteX473" fmla="*/ 16000229 w 17198836"/>
              <a:gd name="connsiteY473" fmla="*/ 219127 h 369690"/>
              <a:gd name="connsiteX474" fmla="*/ 15995601 w 17198836"/>
              <a:gd name="connsiteY474" fmla="*/ 270645 h 369690"/>
              <a:gd name="connsiteX475" fmla="*/ 16001927 w 17198836"/>
              <a:gd name="connsiteY475" fmla="*/ 261060 h 369690"/>
              <a:gd name="connsiteX476" fmla="*/ 16039881 w 17198836"/>
              <a:gd name="connsiteY476" fmla="*/ 243840 h 369690"/>
              <a:gd name="connsiteX477" fmla="*/ 16059532 w 17198836"/>
              <a:gd name="connsiteY477" fmla="*/ 248292 h 369690"/>
              <a:gd name="connsiteX478" fmla="*/ 16076794 w 17198836"/>
              <a:gd name="connsiteY478" fmla="*/ 260333 h 369690"/>
              <a:gd name="connsiteX479" fmla="*/ 16073090 w 17198836"/>
              <a:gd name="connsiteY479" fmla="*/ 219127 h 369690"/>
              <a:gd name="connsiteX480" fmla="*/ 16170598 w 17198836"/>
              <a:gd name="connsiteY480" fmla="*/ 0 h 369690"/>
              <a:gd name="connsiteX481" fmla="*/ 16268106 w 17198836"/>
              <a:gd name="connsiteY481" fmla="*/ 219127 h 369690"/>
              <a:gd name="connsiteX482" fmla="*/ 16263478 w 17198836"/>
              <a:gd name="connsiteY482" fmla="*/ 270645 h 369690"/>
              <a:gd name="connsiteX483" fmla="*/ 16269806 w 17198836"/>
              <a:gd name="connsiteY483" fmla="*/ 261060 h 369690"/>
              <a:gd name="connsiteX484" fmla="*/ 16307758 w 17198836"/>
              <a:gd name="connsiteY484" fmla="*/ 243840 h 369690"/>
              <a:gd name="connsiteX485" fmla="*/ 16327410 w 17198836"/>
              <a:gd name="connsiteY485" fmla="*/ 248292 h 369690"/>
              <a:gd name="connsiteX486" fmla="*/ 16344670 w 17198836"/>
              <a:gd name="connsiteY486" fmla="*/ 260333 h 369690"/>
              <a:gd name="connsiteX487" fmla="*/ 16340970 w 17198836"/>
              <a:gd name="connsiteY487" fmla="*/ 219127 h 369690"/>
              <a:gd name="connsiteX488" fmla="*/ 16438478 w 17198836"/>
              <a:gd name="connsiteY488" fmla="*/ 0 h 369690"/>
              <a:gd name="connsiteX489" fmla="*/ 16535986 w 17198836"/>
              <a:gd name="connsiteY489" fmla="*/ 219127 h 369690"/>
              <a:gd name="connsiteX490" fmla="*/ 16531358 w 17198836"/>
              <a:gd name="connsiteY490" fmla="*/ 270645 h 369690"/>
              <a:gd name="connsiteX491" fmla="*/ 16537682 w 17198836"/>
              <a:gd name="connsiteY491" fmla="*/ 261060 h 369690"/>
              <a:gd name="connsiteX492" fmla="*/ 16575638 w 17198836"/>
              <a:gd name="connsiteY492" fmla="*/ 243840 h 369690"/>
              <a:gd name="connsiteX493" fmla="*/ 16595288 w 17198836"/>
              <a:gd name="connsiteY493" fmla="*/ 248292 h 369690"/>
              <a:gd name="connsiteX494" fmla="*/ 16612550 w 17198836"/>
              <a:gd name="connsiteY494" fmla="*/ 260334 h 369690"/>
              <a:gd name="connsiteX495" fmla="*/ 16608848 w 17198836"/>
              <a:gd name="connsiteY495" fmla="*/ 219127 h 369690"/>
              <a:gd name="connsiteX496" fmla="*/ 16706356 w 17198836"/>
              <a:gd name="connsiteY496" fmla="*/ 0 h 369690"/>
              <a:gd name="connsiteX497" fmla="*/ 16803864 w 17198836"/>
              <a:gd name="connsiteY497" fmla="*/ 219127 h 369690"/>
              <a:gd name="connsiteX498" fmla="*/ 16799236 w 17198836"/>
              <a:gd name="connsiteY498" fmla="*/ 270645 h 369690"/>
              <a:gd name="connsiteX499" fmla="*/ 16805562 w 17198836"/>
              <a:gd name="connsiteY499" fmla="*/ 261060 h 369690"/>
              <a:gd name="connsiteX500" fmla="*/ 16843516 w 17198836"/>
              <a:gd name="connsiteY500" fmla="*/ 243840 h 369690"/>
              <a:gd name="connsiteX501" fmla="*/ 16863166 w 17198836"/>
              <a:gd name="connsiteY501" fmla="*/ 248292 h 369690"/>
              <a:gd name="connsiteX502" fmla="*/ 16880418 w 17198836"/>
              <a:gd name="connsiteY502" fmla="*/ 260327 h 369690"/>
              <a:gd name="connsiteX503" fmla="*/ 16876718 w 17198836"/>
              <a:gd name="connsiteY503" fmla="*/ 219127 h 369690"/>
              <a:gd name="connsiteX504" fmla="*/ 16974226 w 17198836"/>
              <a:gd name="connsiteY504" fmla="*/ 0 h 369690"/>
              <a:gd name="connsiteX505" fmla="*/ 17071734 w 17198836"/>
              <a:gd name="connsiteY505" fmla="*/ 219127 h 369690"/>
              <a:gd name="connsiteX506" fmla="*/ 17067106 w 17198836"/>
              <a:gd name="connsiteY506" fmla="*/ 270645 h 369690"/>
              <a:gd name="connsiteX507" fmla="*/ 17073430 w 17198836"/>
              <a:gd name="connsiteY507" fmla="*/ 261060 h 369690"/>
              <a:gd name="connsiteX508" fmla="*/ 17111386 w 17198836"/>
              <a:gd name="connsiteY508" fmla="*/ 243840 h 369690"/>
              <a:gd name="connsiteX509" fmla="*/ 17180334 w 17198836"/>
              <a:gd name="connsiteY509" fmla="*/ 308021 h 369690"/>
              <a:gd name="connsiteX510" fmla="*/ 17198836 w 17198836"/>
              <a:gd name="connsiteY510" fmla="*/ 369690 h 369690"/>
              <a:gd name="connsiteX511" fmla="*/ 27245 w 17198836"/>
              <a:gd name="connsiteY511" fmla="*/ 369690 h 369690"/>
              <a:gd name="connsiteX512" fmla="*/ 7663 w 17198836"/>
              <a:gd name="connsiteY512" fmla="*/ 304422 h 369690"/>
              <a:gd name="connsiteX513" fmla="*/ 0 w 17198836"/>
              <a:gd name="connsiteY513" fmla="*/ 219127 h 369690"/>
              <a:gd name="connsiteX514" fmla="*/ 97508 w 17198836"/>
              <a:gd name="connsiteY514" fmla="*/ 0 h 369690"/>
              <a:gd name="connsiteX0" fmla="*/ 97508 w 17198836"/>
              <a:gd name="connsiteY0" fmla="*/ 0 h 369690"/>
              <a:gd name="connsiteX1" fmla="*/ 190388 w 17198836"/>
              <a:gd name="connsiteY1" fmla="*/ 270645 h 369690"/>
              <a:gd name="connsiteX2" fmla="*/ 196714 w 17198836"/>
              <a:gd name="connsiteY2" fmla="*/ 261060 h 369690"/>
              <a:gd name="connsiteX3" fmla="*/ 234668 w 17198836"/>
              <a:gd name="connsiteY3" fmla="*/ 243840 h 369690"/>
              <a:gd name="connsiteX4" fmla="*/ 254319 w 17198836"/>
              <a:gd name="connsiteY4" fmla="*/ 248292 h 369690"/>
              <a:gd name="connsiteX5" fmla="*/ 271580 w 17198836"/>
              <a:gd name="connsiteY5" fmla="*/ 260333 h 369690"/>
              <a:gd name="connsiteX6" fmla="*/ 267878 w 17198836"/>
              <a:gd name="connsiteY6" fmla="*/ 219127 h 369690"/>
              <a:gd name="connsiteX7" fmla="*/ 365386 w 17198836"/>
              <a:gd name="connsiteY7" fmla="*/ 0 h 369690"/>
              <a:gd name="connsiteX8" fmla="*/ 462894 w 17198836"/>
              <a:gd name="connsiteY8" fmla="*/ 219127 h 369690"/>
              <a:gd name="connsiteX9" fmla="*/ 458266 w 17198836"/>
              <a:gd name="connsiteY9" fmla="*/ 270645 h 369690"/>
              <a:gd name="connsiteX10" fmla="*/ 464592 w 17198836"/>
              <a:gd name="connsiteY10" fmla="*/ 261060 h 369690"/>
              <a:gd name="connsiteX11" fmla="*/ 502546 w 17198836"/>
              <a:gd name="connsiteY11" fmla="*/ 243840 h 369690"/>
              <a:gd name="connsiteX12" fmla="*/ 522197 w 17198836"/>
              <a:gd name="connsiteY12" fmla="*/ 248292 h 369690"/>
              <a:gd name="connsiteX13" fmla="*/ 539459 w 17198836"/>
              <a:gd name="connsiteY13" fmla="*/ 260334 h 369690"/>
              <a:gd name="connsiteX14" fmla="*/ 535757 w 17198836"/>
              <a:gd name="connsiteY14" fmla="*/ 219127 h 369690"/>
              <a:gd name="connsiteX15" fmla="*/ 633265 w 17198836"/>
              <a:gd name="connsiteY15" fmla="*/ 0 h 369690"/>
              <a:gd name="connsiteX16" fmla="*/ 730773 w 17198836"/>
              <a:gd name="connsiteY16" fmla="*/ 219127 h 369690"/>
              <a:gd name="connsiteX17" fmla="*/ 726145 w 17198836"/>
              <a:gd name="connsiteY17" fmla="*/ 270645 h 369690"/>
              <a:gd name="connsiteX18" fmla="*/ 732471 w 17198836"/>
              <a:gd name="connsiteY18" fmla="*/ 261060 h 369690"/>
              <a:gd name="connsiteX19" fmla="*/ 770425 w 17198836"/>
              <a:gd name="connsiteY19" fmla="*/ 243840 h 369690"/>
              <a:gd name="connsiteX20" fmla="*/ 790076 w 17198836"/>
              <a:gd name="connsiteY20" fmla="*/ 248292 h 369690"/>
              <a:gd name="connsiteX21" fmla="*/ 807337 w 17198836"/>
              <a:gd name="connsiteY21" fmla="*/ 260333 h 369690"/>
              <a:gd name="connsiteX22" fmla="*/ 803635 w 17198836"/>
              <a:gd name="connsiteY22" fmla="*/ 219127 h 369690"/>
              <a:gd name="connsiteX23" fmla="*/ 901143 w 17198836"/>
              <a:gd name="connsiteY23" fmla="*/ 0 h 369690"/>
              <a:gd name="connsiteX24" fmla="*/ 998651 w 17198836"/>
              <a:gd name="connsiteY24" fmla="*/ 219127 h 369690"/>
              <a:gd name="connsiteX25" fmla="*/ 994023 w 17198836"/>
              <a:gd name="connsiteY25" fmla="*/ 270645 h 369690"/>
              <a:gd name="connsiteX26" fmla="*/ 1000349 w 17198836"/>
              <a:gd name="connsiteY26" fmla="*/ 261060 h 369690"/>
              <a:gd name="connsiteX27" fmla="*/ 1038303 w 17198836"/>
              <a:gd name="connsiteY27" fmla="*/ 243840 h 369690"/>
              <a:gd name="connsiteX28" fmla="*/ 1057954 w 17198836"/>
              <a:gd name="connsiteY28" fmla="*/ 248292 h 369690"/>
              <a:gd name="connsiteX29" fmla="*/ 1075215 w 17198836"/>
              <a:gd name="connsiteY29" fmla="*/ 260333 h 369690"/>
              <a:gd name="connsiteX30" fmla="*/ 1071513 w 17198836"/>
              <a:gd name="connsiteY30" fmla="*/ 219127 h 369690"/>
              <a:gd name="connsiteX31" fmla="*/ 1169021 w 17198836"/>
              <a:gd name="connsiteY31" fmla="*/ 0 h 369690"/>
              <a:gd name="connsiteX32" fmla="*/ 1266529 w 17198836"/>
              <a:gd name="connsiteY32" fmla="*/ 219127 h 369690"/>
              <a:gd name="connsiteX33" fmla="*/ 1261901 w 17198836"/>
              <a:gd name="connsiteY33" fmla="*/ 270645 h 369690"/>
              <a:gd name="connsiteX34" fmla="*/ 1268227 w 17198836"/>
              <a:gd name="connsiteY34" fmla="*/ 261060 h 369690"/>
              <a:gd name="connsiteX35" fmla="*/ 1306181 w 17198836"/>
              <a:gd name="connsiteY35" fmla="*/ 243840 h 369690"/>
              <a:gd name="connsiteX36" fmla="*/ 1325832 w 17198836"/>
              <a:gd name="connsiteY36" fmla="*/ 248292 h 369690"/>
              <a:gd name="connsiteX37" fmla="*/ 1343094 w 17198836"/>
              <a:gd name="connsiteY37" fmla="*/ 260334 h 369690"/>
              <a:gd name="connsiteX38" fmla="*/ 1339392 w 17198836"/>
              <a:gd name="connsiteY38" fmla="*/ 219127 h 369690"/>
              <a:gd name="connsiteX39" fmla="*/ 1436900 w 17198836"/>
              <a:gd name="connsiteY39" fmla="*/ 0 h 369690"/>
              <a:gd name="connsiteX40" fmla="*/ 1534407 w 17198836"/>
              <a:gd name="connsiteY40" fmla="*/ 219127 h 369690"/>
              <a:gd name="connsiteX41" fmla="*/ 1529779 w 17198836"/>
              <a:gd name="connsiteY41" fmla="*/ 270645 h 369690"/>
              <a:gd name="connsiteX42" fmla="*/ 1536105 w 17198836"/>
              <a:gd name="connsiteY42" fmla="*/ 261060 h 369690"/>
              <a:gd name="connsiteX43" fmla="*/ 1574059 w 17198836"/>
              <a:gd name="connsiteY43" fmla="*/ 243840 h 369690"/>
              <a:gd name="connsiteX44" fmla="*/ 1593710 w 17198836"/>
              <a:gd name="connsiteY44" fmla="*/ 248292 h 369690"/>
              <a:gd name="connsiteX45" fmla="*/ 1610972 w 17198836"/>
              <a:gd name="connsiteY45" fmla="*/ 260333 h 369690"/>
              <a:gd name="connsiteX46" fmla="*/ 1607269 w 17198836"/>
              <a:gd name="connsiteY46" fmla="*/ 219127 h 369690"/>
              <a:gd name="connsiteX47" fmla="*/ 1704776 w 17198836"/>
              <a:gd name="connsiteY47" fmla="*/ 0 h 369690"/>
              <a:gd name="connsiteX48" fmla="*/ 1802285 w 17198836"/>
              <a:gd name="connsiteY48" fmla="*/ 219127 h 369690"/>
              <a:gd name="connsiteX49" fmla="*/ 1797658 w 17198836"/>
              <a:gd name="connsiteY49" fmla="*/ 270644 h 369690"/>
              <a:gd name="connsiteX50" fmla="*/ 1803982 w 17198836"/>
              <a:gd name="connsiteY50" fmla="*/ 261060 h 369690"/>
              <a:gd name="connsiteX51" fmla="*/ 1841936 w 17198836"/>
              <a:gd name="connsiteY51" fmla="*/ 243840 h 369690"/>
              <a:gd name="connsiteX52" fmla="*/ 1861588 w 17198836"/>
              <a:gd name="connsiteY52" fmla="*/ 248292 h 369690"/>
              <a:gd name="connsiteX53" fmla="*/ 1878849 w 17198836"/>
              <a:gd name="connsiteY53" fmla="*/ 260333 h 369690"/>
              <a:gd name="connsiteX54" fmla="*/ 1875148 w 17198836"/>
              <a:gd name="connsiteY54" fmla="*/ 219127 h 369690"/>
              <a:gd name="connsiteX55" fmla="*/ 1972656 w 17198836"/>
              <a:gd name="connsiteY55" fmla="*/ 0 h 369690"/>
              <a:gd name="connsiteX56" fmla="*/ 2070163 w 17198836"/>
              <a:gd name="connsiteY56" fmla="*/ 219127 h 369690"/>
              <a:gd name="connsiteX57" fmla="*/ 2065535 w 17198836"/>
              <a:gd name="connsiteY57" fmla="*/ 270645 h 369690"/>
              <a:gd name="connsiteX58" fmla="*/ 2071861 w 17198836"/>
              <a:gd name="connsiteY58" fmla="*/ 261060 h 369690"/>
              <a:gd name="connsiteX59" fmla="*/ 2109815 w 17198836"/>
              <a:gd name="connsiteY59" fmla="*/ 243840 h 369690"/>
              <a:gd name="connsiteX60" fmla="*/ 2129466 w 17198836"/>
              <a:gd name="connsiteY60" fmla="*/ 248292 h 369690"/>
              <a:gd name="connsiteX61" fmla="*/ 2146729 w 17198836"/>
              <a:gd name="connsiteY61" fmla="*/ 260334 h 369690"/>
              <a:gd name="connsiteX62" fmla="*/ 2143026 w 17198836"/>
              <a:gd name="connsiteY62" fmla="*/ 219127 h 369690"/>
              <a:gd name="connsiteX63" fmla="*/ 2240534 w 17198836"/>
              <a:gd name="connsiteY63" fmla="*/ 0 h 369690"/>
              <a:gd name="connsiteX64" fmla="*/ 2338041 w 17198836"/>
              <a:gd name="connsiteY64" fmla="*/ 219127 h 369690"/>
              <a:gd name="connsiteX65" fmla="*/ 2333414 w 17198836"/>
              <a:gd name="connsiteY65" fmla="*/ 270646 h 369690"/>
              <a:gd name="connsiteX66" fmla="*/ 2339741 w 17198836"/>
              <a:gd name="connsiteY66" fmla="*/ 261060 h 369690"/>
              <a:gd name="connsiteX67" fmla="*/ 2377694 w 17198836"/>
              <a:gd name="connsiteY67" fmla="*/ 243840 h 369690"/>
              <a:gd name="connsiteX68" fmla="*/ 2397346 w 17198836"/>
              <a:gd name="connsiteY68" fmla="*/ 248292 h 369690"/>
              <a:gd name="connsiteX69" fmla="*/ 2414606 w 17198836"/>
              <a:gd name="connsiteY69" fmla="*/ 260333 h 369690"/>
              <a:gd name="connsiteX70" fmla="*/ 2410905 w 17198836"/>
              <a:gd name="connsiteY70" fmla="*/ 219127 h 369690"/>
              <a:gd name="connsiteX71" fmla="*/ 2508413 w 17198836"/>
              <a:gd name="connsiteY71" fmla="*/ 0 h 369690"/>
              <a:gd name="connsiteX72" fmla="*/ 2605921 w 17198836"/>
              <a:gd name="connsiteY72" fmla="*/ 219127 h 369690"/>
              <a:gd name="connsiteX73" fmla="*/ 2601293 w 17198836"/>
              <a:gd name="connsiteY73" fmla="*/ 270643 h 369690"/>
              <a:gd name="connsiteX74" fmla="*/ 2607618 w 17198836"/>
              <a:gd name="connsiteY74" fmla="*/ 261060 h 369690"/>
              <a:gd name="connsiteX75" fmla="*/ 2645572 w 17198836"/>
              <a:gd name="connsiteY75" fmla="*/ 243840 h 369690"/>
              <a:gd name="connsiteX76" fmla="*/ 2665223 w 17198836"/>
              <a:gd name="connsiteY76" fmla="*/ 248292 h 369690"/>
              <a:gd name="connsiteX77" fmla="*/ 2682484 w 17198836"/>
              <a:gd name="connsiteY77" fmla="*/ 260333 h 369690"/>
              <a:gd name="connsiteX78" fmla="*/ 2678782 w 17198836"/>
              <a:gd name="connsiteY78" fmla="*/ 219127 h 369690"/>
              <a:gd name="connsiteX79" fmla="*/ 2776292 w 17198836"/>
              <a:gd name="connsiteY79" fmla="*/ 0 h 369690"/>
              <a:gd name="connsiteX80" fmla="*/ 2873798 w 17198836"/>
              <a:gd name="connsiteY80" fmla="*/ 219127 h 369690"/>
              <a:gd name="connsiteX81" fmla="*/ 2869171 w 17198836"/>
              <a:gd name="connsiteY81" fmla="*/ 270646 h 369690"/>
              <a:gd name="connsiteX82" fmla="*/ 2875496 w 17198836"/>
              <a:gd name="connsiteY82" fmla="*/ 261060 h 369690"/>
              <a:gd name="connsiteX83" fmla="*/ 2913451 w 17198836"/>
              <a:gd name="connsiteY83" fmla="*/ 243840 h 369690"/>
              <a:gd name="connsiteX84" fmla="*/ 2933103 w 17198836"/>
              <a:gd name="connsiteY84" fmla="*/ 248292 h 369690"/>
              <a:gd name="connsiteX85" fmla="*/ 2950363 w 17198836"/>
              <a:gd name="connsiteY85" fmla="*/ 260334 h 369690"/>
              <a:gd name="connsiteX86" fmla="*/ 2946662 w 17198836"/>
              <a:gd name="connsiteY86" fmla="*/ 219127 h 369690"/>
              <a:gd name="connsiteX87" fmla="*/ 3044169 w 17198836"/>
              <a:gd name="connsiteY87" fmla="*/ 0 h 369690"/>
              <a:gd name="connsiteX88" fmla="*/ 3141677 w 17198836"/>
              <a:gd name="connsiteY88" fmla="*/ 219127 h 369690"/>
              <a:gd name="connsiteX89" fmla="*/ 3137049 w 17198836"/>
              <a:gd name="connsiteY89" fmla="*/ 270645 h 369690"/>
              <a:gd name="connsiteX90" fmla="*/ 3143375 w 17198836"/>
              <a:gd name="connsiteY90" fmla="*/ 261060 h 369690"/>
              <a:gd name="connsiteX91" fmla="*/ 3181329 w 17198836"/>
              <a:gd name="connsiteY91" fmla="*/ 243840 h 369690"/>
              <a:gd name="connsiteX92" fmla="*/ 3200980 w 17198836"/>
              <a:gd name="connsiteY92" fmla="*/ 248292 h 369690"/>
              <a:gd name="connsiteX93" fmla="*/ 3218241 w 17198836"/>
              <a:gd name="connsiteY93" fmla="*/ 260333 h 369690"/>
              <a:gd name="connsiteX94" fmla="*/ 3214539 w 17198836"/>
              <a:gd name="connsiteY94" fmla="*/ 219127 h 369690"/>
              <a:gd name="connsiteX95" fmla="*/ 3312047 w 17198836"/>
              <a:gd name="connsiteY95" fmla="*/ 0 h 369690"/>
              <a:gd name="connsiteX96" fmla="*/ 3409555 w 17198836"/>
              <a:gd name="connsiteY96" fmla="*/ 219127 h 369690"/>
              <a:gd name="connsiteX97" fmla="*/ 3404928 w 17198836"/>
              <a:gd name="connsiteY97" fmla="*/ 270645 h 369690"/>
              <a:gd name="connsiteX98" fmla="*/ 3411253 w 17198836"/>
              <a:gd name="connsiteY98" fmla="*/ 261060 h 369690"/>
              <a:gd name="connsiteX99" fmla="*/ 3449207 w 17198836"/>
              <a:gd name="connsiteY99" fmla="*/ 243840 h 369690"/>
              <a:gd name="connsiteX100" fmla="*/ 3468858 w 17198836"/>
              <a:gd name="connsiteY100" fmla="*/ 248292 h 369690"/>
              <a:gd name="connsiteX101" fmla="*/ 3486118 w 17198836"/>
              <a:gd name="connsiteY101" fmla="*/ 260332 h 369690"/>
              <a:gd name="connsiteX102" fmla="*/ 3482418 w 17198836"/>
              <a:gd name="connsiteY102" fmla="*/ 219127 h 369690"/>
              <a:gd name="connsiteX103" fmla="*/ 3579926 w 17198836"/>
              <a:gd name="connsiteY103" fmla="*/ 0 h 369690"/>
              <a:gd name="connsiteX104" fmla="*/ 3677433 w 17198836"/>
              <a:gd name="connsiteY104" fmla="*/ 219127 h 369690"/>
              <a:gd name="connsiteX105" fmla="*/ 3672805 w 17198836"/>
              <a:gd name="connsiteY105" fmla="*/ 270645 h 369690"/>
              <a:gd name="connsiteX106" fmla="*/ 3679132 w 17198836"/>
              <a:gd name="connsiteY106" fmla="*/ 261060 h 369690"/>
              <a:gd name="connsiteX107" fmla="*/ 3717085 w 17198836"/>
              <a:gd name="connsiteY107" fmla="*/ 243840 h 369690"/>
              <a:gd name="connsiteX108" fmla="*/ 3736738 w 17198836"/>
              <a:gd name="connsiteY108" fmla="*/ 248292 h 369690"/>
              <a:gd name="connsiteX109" fmla="*/ 3753997 w 17198836"/>
              <a:gd name="connsiteY109" fmla="*/ 260333 h 369690"/>
              <a:gd name="connsiteX110" fmla="*/ 3750294 w 17198836"/>
              <a:gd name="connsiteY110" fmla="*/ 219127 h 369690"/>
              <a:gd name="connsiteX111" fmla="*/ 3847802 w 17198836"/>
              <a:gd name="connsiteY111" fmla="*/ 0 h 369690"/>
              <a:gd name="connsiteX112" fmla="*/ 3945311 w 17198836"/>
              <a:gd name="connsiteY112" fmla="*/ 219127 h 369690"/>
              <a:gd name="connsiteX113" fmla="*/ 3940684 w 17198836"/>
              <a:gd name="connsiteY113" fmla="*/ 270645 h 369690"/>
              <a:gd name="connsiteX114" fmla="*/ 3947008 w 17198836"/>
              <a:gd name="connsiteY114" fmla="*/ 261060 h 369690"/>
              <a:gd name="connsiteX115" fmla="*/ 3984963 w 17198836"/>
              <a:gd name="connsiteY115" fmla="*/ 243840 h 369690"/>
              <a:gd name="connsiteX116" fmla="*/ 4004614 w 17198836"/>
              <a:gd name="connsiteY116" fmla="*/ 248292 h 369690"/>
              <a:gd name="connsiteX117" fmla="*/ 4021875 w 17198836"/>
              <a:gd name="connsiteY117" fmla="*/ 260334 h 369690"/>
              <a:gd name="connsiteX118" fmla="*/ 4018175 w 17198836"/>
              <a:gd name="connsiteY118" fmla="*/ 219127 h 369690"/>
              <a:gd name="connsiteX119" fmla="*/ 4115683 w 17198836"/>
              <a:gd name="connsiteY119" fmla="*/ 0 h 369690"/>
              <a:gd name="connsiteX120" fmla="*/ 4213190 w 17198836"/>
              <a:gd name="connsiteY120" fmla="*/ 219127 h 369690"/>
              <a:gd name="connsiteX121" fmla="*/ 4208562 w 17198836"/>
              <a:gd name="connsiteY121" fmla="*/ 270645 h 369690"/>
              <a:gd name="connsiteX122" fmla="*/ 4214889 w 17198836"/>
              <a:gd name="connsiteY122" fmla="*/ 261060 h 369690"/>
              <a:gd name="connsiteX123" fmla="*/ 4252842 w 17198836"/>
              <a:gd name="connsiteY123" fmla="*/ 243840 h 369690"/>
              <a:gd name="connsiteX124" fmla="*/ 4272495 w 17198836"/>
              <a:gd name="connsiteY124" fmla="*/ 248292 h 369690"/>
              <a:gd name="connsiteX125" fmla="*/ 4289755 w 17198836"/>
              <a:gd name="connsiteY125" fmla="*/ 260333 h 369690"/>
              <a:gd name="connsiteX126" fmla="*/ 4286051 w 17198836"/>
              <a:gd name="connsiteY126" fmla="*/ 219127 h 369690"/>
              <a:gd name="connsiteX127" fmla="*/ 4383559 w 17198836"/>
              <a:gd name="connsiteY127" fmla="*/ 0 h 369690"/>
              <a:gd name="connsiteX128" fmla="*/ 4481068 w 17198836"/>
              <a:gd name="connsiteY128" fmla="*/ 219127 h 369690"/>
              <a:gd name="connsiteX129" fmla="*/ 4476441 w 17198836"/>
              <a:gd name="connsiteY129" fmla="*/ 270645 h 369690"/>
              <a:gd name="connsiteX130" fmla="*/ 4482765 w 17198836"/>
              <a:gd name="connsiteY130" fmla="*/ 261060 h 369690"/>
              <a:gd name="connsiteX131" fmla="*/ 4520720 w 17198836"/>
              <a:gd name="connsiteY131" fmla="*/ 243840 h 369690"/>
              <a:gd name="connsiteX132" fmla="*/ 4540370 w 17198836"/>
              <a:gd name="connsiteY132" fmla="*/ 248292 h 369690"/>
              <a:gd name="connsiteX133" fmla="*/ 4557632 w 17198836"/>
              <a:gd name="connsiteY133" fmla="*/ 260333 h 369690"/>
              <a:gd name="connsiteX134" fmla="*/ 4553931 w 17198836"/>
              <a:gd name="connsiteY134" fmla="*/ 219127 h 369690"/>
              <a:gd name="connsiteX135" fmla="*/ 4651438 w 17198836"/>
              <a:gd name="connsiteY135" fmla="*/ 0 h 369690"/>
              <a:gd name="connsiteX136" fmla="*/ 4748946 w 17198836"/>
              <a:gd name="connsiteY136" fmla="*/ 219127 h 369690"/>
              <a:gd name="connsiteX137" fmla="*/ 4744319 w 17198836"/>
              <a:gd name="connsiteY137" fmla="*/ 270645 h 369690"/>
              <a:gd name="connsiteX138" fmla="*/ 4750644 w 17198836"/>
              <a:gd name="connsiteY138" fmla="*/ 261060 h 369690"/>
              <a:gd name="connsiteX139" fmla="*/ 4788599 w 17198836"/>
              <a:gd name="connsiteY139" fmla="*/ 243840 h 369690"/>
              <a:gd name="connsiteX140" fmla="*/ 4808249 w 17198836"/>
              <a:gd name="connsiteY140" fmla="*/ 248292 h 369690"/>
              <a:gd name="connsiteX141" fmla="*/ 4825512 w 17198836"/>
              <a:gd name="connsiteY141" fmla="*/ 260334 h 369690"/>
              <a:gd name="connsiteX142" fmla="*/ 4821808 w 17198836"/>
              <a:gd name="connsiteY142" fmla="*/ 219127 h 369690"/>
              <a:gd name="connsiteX143" fmla="*/ 4919316 w 17198836"/>
              <a:gd name="connsiteY143" fmla="*/ 0 h 369690"/>
              <a:gd name="connsiteX144" fmla="*/ 5016825 w 17198836"/>
              <a:gd name="connsiteY144" fmla="*/ 219127 h 369690"/>
              <a:gd name="connsiteX145" fmla="*/ 5012198 w 17198836"/>
              <a:gd name="connsiteY145" fmla="*/ 270645 h 369690"/>
              <a:gd name="connsiteX146" fmla="*/ 5018522 w 17198836"/>
              <a:gd name="connsiteY146" fmla="*/ 261060 h 369690"/>
              <a:gd name="connsiteX147" fmla="*/ 5056477 w 17198836"/>
              <a:gd name="connsiteY147" fmla="*/ 243840 h 369690"/>
              <a:gd name="connsiteX148" fmla="*/ 5076127 w 17198836"/>
              <a:gd name="connsiteY148" fmla="*/ 248292 h 369690"/>
              <a:gd name="connsiteX149" fmla="*/ 5093388 w 17198836"/>
              <a:gd name="connsiteY149" fmla="*/ 260333 h 369690"/>
              <a:gd name="connsiteX150" fmla="*/ 5089688 w 17198836"/>
              <a:gd name="connsiteY150" fmla="*/ 219127 h 369690"/>
              <a:gd name="connsiteX151" fmla="*/ 5187195 w 17198836"/>
              <a:gd name="connsiteY151" fmla="*/ 0 h 369690"/>
              <a:gd name="connsiteX152" fmla="*/ 5284703 w 17198836"/>
              <a:gd name="connsiteY152" fmla="*/ 219127 h 369690"/>
              <a:gd name="connsiteX153" fmla="*/ 5280076 w 17198836"/>
              <a:gd name="connsiteY153" fmla="*/ 270645 h 369690"/>
              <a:gd name="connsiteX154" fmla="*/ 5286401 w 17198836"/>
              <a:gd name="connsiteY154" fmla="*/ 261060 h 369690"/>
              <a:gd name="connsiteX155" fmla="*/ 5324355 w 17198836"/>
              <a:gd name="connsiteY155" fmla="*/ 243840 h 369690"/>
              <a:gd name="connsiteX156" fmla="*/ 5344006 w 17198836"/>
              <a:gd name="connsiteY156" fmla="*/ 248292 h 369690"/>
              <a:gd name="connsiteX157" fmla="*/ 5361267 w 17198836"/>
              <a:gd name="connsiteY157" fmla="*/ 260333 h 369690"/>
              <a:gd name="connsiteX158" fmla="*/ 5357564 w 17198836"/>
              <a:gd name="connsiteY158" fmla="*/ 219127 h 369690"/>
              <a:gd name="connsiteX159" fmla="*/ 5455073 w 17198836"/>
              <a:gd name="connsiteY159" fmla="*/ 0 h 369690"/>
              <a:gd name="connsiteX160" fmla="*/ 5552582 w 17198836"/>
              <a:gd name="connsiteY160" fmla="*/ 219127 h 369690"/>
              <a:gd name="connsiteX161" fmla="*/ 5547952 w 17198836"/>
              <a:gd name="connsiteY161" fmla="*/ 270645 h 369690"/>
              <a:gd name="connsiteX162" fmla="*/ 5554279 w 17198836"/>
              <a:gd name="connsiteY162" fmla="*/ 261060 h 369690"/>
              <a:gd name="connsiteX163" fmla="*/ 5592233 w 17198836"/>
              <a:gd name="connsiteY163" fmla="*/ 243840 h 369690"/>
              <a:gd name="connsiteX164" fmla="*/ 5611884 w 17198836"/>
              <a:gd name="connsiteY164" fmla="*/ 248292 h 369690"/>
              <a:gd name="connsiteX165" fmla="*/ 5629145 w 17198836"/>
              <a:gd name="connsiteY165" fmla="*/ 260334 h 369690"/>
              <a:gd name="connsiteX166" fmla="*/ 5625445 w 17198836"/>
              <a:gd name="connsiteY166" fmla="*/ 219127 h 369690"/>
              <a:gd name="connsiteX167" fmla="*/ 5722952 w 17198836"/>
              <a:gd name="connsiteY167" fmla="*/ 0 h 369690"/>
              <a:gd name="connsiteX168" fmla="*/ 5820460 w 17198836"/>
              <a:gd name="connsiteY168" fmla="*/ 219127 h 369690"/>
              <a:gd name="connsiteX169" fmla="*/ 5815833 w 17198836"/>
              <a:gd name="connsiteY169" fmla="*/ 270645 h 369690"/>
              <a:gd name="connsiteX170" fmla="*/ 5822158 w 17198836"/>
              <a:gd name="connsiteY170" fmla="*/ 261060 h 369690"/>
              <a:gd name="connsiteX171" fmla="*/ 5860112 w 17198836"/>
              <a:gd name="connsiteY171" fmla="*/ 243840 h 369690"/>
              <a:gd name="connsiteX172" fmla="*/ 5879763 w 17198836"/>
              <a:gd name="connsiteY172" fmla="*/ 248292 h 369690"/>
              <a:gd name="connsiteX173" fmla="*/ 5897024 w 17198836"/>
              <a:gd name="connsiteY173" fmla="*/ 260333 h 369690"/>
              <a:gd name="connsiteX174" fmla="*/ 5893321 w 17198836"/>
              <a:gd name="connsiteY174" fmla="*/ 219127 h 369690"/>
              <a:gd name="connsiteX175" fmla="*/ 5990830 w 17198836"/>
              <a:gd name="connsiteY175" fmla="*/ 0 h 369690"/>
              <a:gd name="connsiteX176" fmla="*/ 6088339 w 17198836"/>
              <a:gd name="connsiteY176" fmla="*/ 219127 h 369690"/>
              <a:gd name="connsiteX177" fmla="*/ 6083709 w 17198836"/>
              <a:gd name="connsiteY177" fmla="*/ 270645 h 369690"/>
              <a:gd name="connsiteX178" fmla="*/ 6090036 w 17198836"/>
              <a:gd name="connsiteY178" fmla="*/ 261060 h 369690"/>
              <a:gd name="connsiteX179" fmla="*/ 6127990 w 17198836"/>
              <a:gd name="connsiteY179" fmla="*/ 243840 h 369690"/>
              <a:gd name="connsiteX180" fmla="*/ 6147641 w 17198836"/>
              <a:gd name="connsiteY180" fmla="*/ 248292 h 369690"/>
              <a:gd name="connsiteX181" fmla="*/ 6164902 w 17198836"/>
              <a:gd name="connsiteY181" fmla="*/ 260333 h 369690"/>
              <a:gd name="connsiteX182" fmla="*/ 6161200 w 17198836"/>
              <a:gd name="connsiteY182" fmla="*/ 219127 h 369690"/>
              <a:gd name="connsiteX183" fmla="*/ 6258708 w 17198836"/>
              <a:gd name="connsiteY183" fmla="*/ 0 h 369690"/>
              <a:gd name="connsiteX184" fmla="*/ 6356216 w 17198836"/>
              <a:gd name="connsiteY184" fmla="*/ 219127 h 369690"/>
              <a:gd name="connsiteX185" fmla="*/ 6351588 w 17198836"/>
              <a:gd name="connsiteY185" fmla="*/ 270645 h 369690"/>
              <a:gd name="connsiteX186" fmla="*/ 6357914 w 17198836"/>
              <a:gd name="connsiteY186" fmla="*/ 261060 h 369690"/>
              <a:gd name="connsiteX187" fmla="*/ 6395869 w 17198836"/>
              <a:gd name="connsiteY187" fmla="*/ 243840 h 369690"/>
              <a:gd name="connsiteX188" fmla="*/ 6415519 w 17198836"/>
              <a:gd name="connsiteY188" fmla="*/ 248292 h 369690"/>
              <a:gd name="connsiteX189" fmla="*/ 6432781 w 17198836"/>
              <a:gd name="connsiteY189" fmla="*/ 260334 h 369690"/>
              <a:gd name="connsiteX190" fmla="*/ 6429078 w 17198836"/>
              <a:gd name="connsiteY190" fmla="*/ 219127 h 369690"/>
              <a:gd name="connsiteX191" fmla="*/ 6526587 w 17198836"/>
              <a:gd name="connsiteY191" fmla="*/ 0 h 369690"/>
              <a:gd name="connsiteX192" fmla="*/ 6624096 w 17198836"/>
              <a:gd name="connsiteY192" fmla="*/ 219127 h 369690"/>
              <a:gd name="connsiteX193" fmla="*/ 6619466 w 17198836"/>
              <a:gd name="connsiteY193" fmla="*/ 270645 h 369690"/>
              <a:gd name="connsiteX194" fmla="*/ 6625793 w 17198836"/>
              <a:gd name="connsiteY194" fmla="*/ 261060 h 369690"/>
              <a:gd name="connsiteX195" fmla="*/ 6663747 w 17198836"/>
              <a:gd name="connsiteY195" fmla="*/ 243840 h 369690"/>
              <a:gd name="connsiteX196" fmla="*/ 6683398 w 17198836"/>
              <a:gd name="connsiteY196" fmla="*/ 248292 h 369690"/>
              <a:gd name="connsiteX197" fmla="*/ 6700659 w 17198836"/>
              <a:gd name="connsiteY197" fmla="*/ 260333 h 369690"/>
              <a:gd name="connsiteX198" fmla="*/ 6696957 w 17198836"/>
              <a:gd name="connsiteY198" fmla="*/ 219127 h 369690"/>
              <a:gd name="connsiteX199" fmla="*/ 6794465 w 17198836"/>
              <a:gd name="connsiteY199" fmla="*/ 0 h 369690"/>
              <a:gd name="connsiteX200" fmla="*/ 6891973 w 17198836"/>
              <a:gd name="connsiteY200" fmla="*/ 219127 h 369690"/>
              <a:gd name="connsiteX201" fmla="*/ 6887345 w 17198836"/>
              <a:gd name="connsiteY201" fmla="*/ 270645 h 369690"/>
              <a:gd name="connsiteX202" fmla="*/ 6893671 w 17198836"/>
              <a:gd name="connsiteY202" fmla="*/ 261060 h 369690"/>
              <a:gd name="connsiteX203" fmla="*/ 6931626 w 17198836"/>
              <a:gd name="connsiteY203" fmla="*/ 243840 h 369690"/>
              <a:gd name="connsiteX204" fmla="*/ 6951276 w 17198836"/>
              <a:gd name="connsiteY204" fmla="*/ 248292 h 369690"/>
              <a:gd name="connsiteX205" fmla="*/ 6968537 w 17198836"/>
              <a:gd name="connsiteY205" fmla="*/ 260333 h 369690"/>
              <a:gd name="connsiteX206" fmla="*/ 6964835 w 17198836"/>
              <a:gd name="connsiteY206" fmla="*/ 219127 h 369690"/>
              <a:gd name="connsiteX207" fmla="*/ 7062344 w 17198836"/>
              <a:gd name="connsiteY207" fmla="*/ 0 h 369690"/>
              <a:gd name="connsiteX208" fmla="*/ 7159852 w 17198836"/>
              <a:gd name="connsiteY208" fmla="*/ 219127 h 369690"/>
              <a:gd name="connsiteX209" fmla="*/ 7155223 w 17198836"/>
              <a:gd name="connsiteY209" fmla="*/ 270645 h 369690"/>
              <a:gd name="connsiteX210" fmla="*/ 7161550 w 17198836"/>
              <a:gd name="connsiteY210" fmla="*/ 261060 h 369690"/>
              <a:gd name="connsiteX211" fmla="*/ 7199502 w 17198836"/>
              <a:gd name="connsiteY211" fmla="*/ 243840 h 369690"/>
              <a:gd name="connsiteX212" fmla="*/ 7219155 w 17198836"/>
              <a:gd name="connsiteY212" fmla="*/ 248292 h 369690"/>
              <a:gd name="connsiteX213" fmla="*/ 7236416 w 17198836"/>
              <a:gd name="connsiteY213" fmla="*/ 260334 h 369690"/>
              <a:gd name="connsiteX214" fmla="*/ 7232714 w 17198836"/>
              <a:gd name="connsiteY214" fmla="*/ 219127 h 369690"/>
              <a:gd name="connsiteX215" fmla="*/ 7330222 w 17198836"/>
              <a:gd name="connsiteY215" fmla="*/ 0 h 369690"/>
              <a:gd name="connsiteX216" fmla="*/ 7427730 w 17198836"/>
              <a:gd name="connsiteY216" fmla="*/ 219127 h 369690"/>
              <a:gd name="connsiteX217" fmla="*/ 7423102 w 17198836"/>
              <a:gd name="connsiteY217" fmla="*/ 270645 h 369690"/>
              <a:gd name="connsiteX218" fmla="*/ 7429428 w 17198836"/>
              <a:gd name="connsiteY218" fmla="*/ 261060 h 369690"/>
              <a:gd name="connsiteX219" fmla="*/ 7467383 w 17198836"/>
              <a:gd name="connsiteY219" fmla="*/ 243840 h 369690"/>
              <a:gd name="connsiteX220" fmla="*/ 7487033 w 17198836"/>
              <a:gd name="connsiteY220" fmla="*/ 248292 h 369690"/>
              <a:gd name="connsiteX221" fmla="*/ 7504294 w 17198836"/>
              <a:gd name="connsiteY221" fmla="*/ 260333 h 369690"/>
              <a:gd name="connsiteX222" fmla="*/ 7500592 w 17198836"/>
              <a:gd name="connsiteY222" fmla="*/ 219127 h 369690"/>
              <a:gd name="connsiteX223" fmla="*/ 7598101 w 17198836"/>
              <a:gd name="connsiteY223" fmla="*/ 0 h 369690"/>
              <a:gd name="connsiteX224" fmla="*/ 7695607 w 17198836"/>
              <a:gd name="connsiteY224" fmla="*/ 219127 h 369690"/>
              <a:gd name="connsiteX225" fmla="*/ 7690979 w 17198836"/>
              <a:gd name="connsiteY225" fmla="*/ 270645 h 369690"/>
              <a:gd name="connsiteX226" fmla="*/ 7697305 w 17198836"/>
              <a:gd name="connsiteY226" fmla="*/ 261060 h 369690"/>
              <a:gd name="connsiteX227" fmla="*/ 7735259 w 17198836"/>
              <a:gd name="connsiteY227" fmla="*/ 243840 h 369690"/>
              <a:gd name="connsiteX228" fmla="*/ 7754910 w 17198836"/>
              <a:gd name="connsiteY228" fmla="*/ 248292 h 369690"/>
              <a:gd name="connsiteX229" fmla="*/ 7772171 w 17198836"/>
              <a:gd name="connsiteY229" fmla="*/ 260333 h 369690"/>
              <a:gd name="connsiteX230" fmla="*/ 7768469 w 17198836"/>
              <a:gd name="connsiteY230" fmla="*/ 219127 h 369690"/>
              <a:gd name="connsiteX231" fmla="*/ 7865977 w 17198836"/>
              <a:gd name="connsiteY231" fmla="*/ 0 h 369690"/>
              <a:gd name="connsiteX232" fmla="*/ 7963485 w 17198836"/>
              <a:gd name="connsiteY232" fmla="*/ 219127 h 369690"/>
              <a:gd name="connsiteX233" fmla="*/ 7958857 w 17198836"/>
              <a:gd name="connsiteY233" fmla="*/ 270645 h 369690"/>
              <a:gd name="connsiteX234" fmla="*/ 7965182 w 17198836"/>
              <a:gd name="connsiteY234" fmla="*/ 261060 h 369690"/>
              <a:gd name="connsiteX235" fmla="*/ 8003137 w 17198836"/>
              <a:gd name="connsiteY235" fmla="*/ 243840 h 369690"/>
              <a:gd name="connsiteX236" fmla="*/ 8022788 w 17198836"/>
              <a:gd name="connsiteY236" fmla="*/ 248292 h 369690"/>
              <a:gd name="connsiteX237" fmla="*/ 8040050 w 17198836"/>
              <a:gd name="connsiteY237" fmla="*/ 260334 h 369690"/>
              <a:gd name="connsiteX238" fmla="*/ 8036348 w 17198836"/>
              <a:gd name="connsiteY238" fmla="*/ 219127 h 369690"/>
              <a:gd name="connsiteX239" fmla="*/ 8133856 w 17198836"/>
              <a:gd name="connsiteY239" fmla="*/ 0 h 369690"/>
              <a:gd name="connsiteX240" fmla="*/ 8231364 w 17198836"/>
              <a:gd name="connsiteY240" fmla="*/ 219127 h 369690"/>
              <a:gd name="connsiteX241" fmla="*/ 8226736 w 17198836"/>
              <a:gd name="connsiteY241" fmla="*/ 270645 h 369690"/>
              <a:gd name="connsiteX242" fmla="*/ 8233062 w 17198836"/>
              <a:gd name="connsiteY242" fmla="*/ 261060 h 369690"/>
              <a:gd name="connsiteX243" fmla="*/ 8271016 w 17198836"/>
              <a:gd name="connsiteY243" fmla="*/ 243840 h 369690"/>
              <a:gd name="connsiteX244" fmla="*/ 8290667 w 17198836"/>
              <a:gd name="connsiteY244" fmla="*/ 248292 h 369690"/>
              <a:gd name="connsiteX245" fmla="*/ 8307919 w 17198836"/>
              <a:gd name="connsiteY245" fmla="*/ 260327 h 369690"/>
              <a:gd name="connsiteX246" fmla="*/ 8304218 w 17198836"/>
              <a:gd name="connsiteY246" fmla="*/ 219127 h 369690"/>
              <a:gd name="connsiteX247" fmla="*/ 8401726 w 17198836"/>
              <a:gd name="connsiteY247" fmla="*/ 0 h 369690"/>
              <a:gd name="connsiteX248" fmla="*/ 8499234 w 17198836"/>
              <a:gd name="connsiteY248" fmla="*/ 219127 h 369690"/>
              <a:gd name="connsiteX249" fmla="*/ 8494606 w 17198836"/>
              <a:gd name="connsiteY249" fmla="*/ 270645 h 369690"/>
              <a:gd name="connsiteX250" fmla="*/ 8500931 w 17198836"/>
              <a:gd name="connsiteY250" fmla="*/ 261060 h 369690"/>
              <a:gd name="connsiteX251" fmla="*/ 8538886 w 17198836"/>
              <a:gd name="connsiteY251" fmla="*/ 243840 h 369690"/>
              <a:gd name="connsiteX252" fmla="*/ 8558538 w 17198836"/>
              <a:gd name="connsiteY252" fmla="*/ 248292 h 369690"/>
              <a:gd name="connsiteX253" fmla="*/ 8576229 w 17198836"/>
              <a:gd name="connsiteY253" fmla="*/ 260634 h 369690"/>
              <a:gd name="connsiteX254" fmla="*/ 8572500 w 17198836"/>
              <a:gd name="connsiteY254" fmla="*/ 219127 h 369690"/>
              <a:gd name="connsiteX255" fmla="*/ 8670008 w 17198836"/>
              <a:gd name="connsiteY255" fmla="*/ 0 h 369690"/>
              <a:gd name="connsiteX256" fmla="*/ 8767516 w 17198836"/>
              <a:gd name="connsiteY256" fmla="*/ 219127 h 369690"/>
              <a:gd name="connsiteX257" fmla="*/ 8762888 w 17198836"/>
              <a:gd name="connsiteY257" fmla="*/ 270645 h 369690"/>
              <a:gd name="connsiteX258" fmla="*/ 8769214 w 17198836"/>
              <a:gd name="connsiteY258" fmla="*/ 261060 h 369690"/>
              <a:gd name="connsiteX259" fmla="*/ 8807168 w 17198836"/>
              <a:gd name="connsiteY259" fmla="*/ 243840 h 369690"/>
              <a:gd name="connsiteX260" fmla="*/ 8826819 w 17198836"/>
              <a:gd name="connsiteY260" fmla="*/ 248292 h 369690"/>
              <a:gd name="connsiteX261" fmla="*/ 8844080 w 17198836"/>
              <a:gd name="connsiteY261" fmla="*/ 260333 h 369690"/>
              <a:gd name="connsiteX262" fmla="*/ 8840378 w 17198836"/>
              <a:gd name="connsiteY262" fmla="*/ 219127 h 369690"/>
              <a:gd name="connsiteX263" fmla="*/ 8937886 w 17198836"/>
              <a:gd name="connsiteY263" fmla="*/ 0 h 369690"/>
              <a:gd name="connsiteX264" fmla="*/ 9035394 w 17198836"/>
              <a:gd name="connsiteY264" fmla="*/ 219127 h 369690"/>
              <a:gd name="connsiteX265" fmla="*/ 9030766 w 17198836"/>
              <a:gd name="connsiteY265" fmla="*/ 270645 h 369690"/>
              <a:gd name="connsiteX266" fmla="*/ 9037092 w 17198836"/>
              <a:gd name="connsiteY266" fmla="*/ 261060 h 369690"/>
              <a:gd name="connsiteX267" fmla="*/ 9075046 w 17198836"/>
              <a:gd name="connsiteY267" fmla="*/ 243840 h 369690"/>
              <a:gd name="connsiteX268" fmla="*/ 9094697 w 17198836"/>
              <a:gd name="connsiteY268" fmla="*/ 248292 h 369690"/>
              <a:gd name="connsiteX269" fmla="*/ 9111959 w 17198836"/>
              <a:gd name="connsiteY269" fmla="*/ 260334 h 369690"/>
              <a:gd name="connsiteX270" fmla="*/ 9108257 w 17198836"/>
              <a:gd name="connsiteY270" fmla="*/ 219127 h 369690"/>
              <a:gd name="connsiteX271" fmla="*/ 9205765 w 17198836"/>
              <a:gd name="connsiteY271" fmla="*/ 0 h 369690"/>
              <a:gd name="connsiteX272" fmla="*/ 9303273 w 17198836"/>
              <a:gd name="connsiteY272" fmla="*/ 219127 h 369690"/>
              <a:gd name="connsiteX273" fmla="*/ 9298645 w 17198836"/>
              <a:gd name="connsiteY273" fmla="*/ 270645 h 369690"/>
              <a:gd name="connsiteX274" fmla="*/ 9304971 w 17198836"/>
              <a:gd name="connsiteY274" fmla="*/ 261060 h 369690"/>
              <a:gd name="connsiteX275" fmla="*/ 9342925 w 17198836"/>
              <a:gd name="connsiteY275" fmla="*/ 243840 h 369690"/>
              <a:gd name="connsiteX276" fmla="*/ 9362576 w 17198836"/>
              <a:gd name="connsiteY276" fmla="*/ 248292 h 369690"/>
              <a:gd name="connsiteX277" fmla="*/ 9379837 w 17198836"/>
              <a:gd name="connsiteY277" fmla="*/ 260333 h 369690"/>
              <a:gd name="connsiteX278" fmla="*/ 9376135 w 17198836"/>
              <a:gd name="connsiteY278" fmla="*/ 219127 h 369690"/>
              <a:gd name="connsiteX279" fmla="*/ 9473643 w 17198836"/>
              <a:gd name="connsiteY279" fmla="*/ 0 h 369690"/>
              <a:gd name="connsiteX280" fmla="*/ 9571151 w 17198836"/>
              <a:gd name="connsiteY280" fmla="*/ 219127 h 369690"/>
              <a:gd name="connsiteX281" fmla="*/ 9566523 w 17198836"/>
              <a:gd name="connsiteY281" fmla="*/ 270645 h 369690"/>
              <a:gd name="connsiteX282" fmla="*/ 9572849 w 17198836"/>
              <a:gd name="connsiteY282" fmla="*/ 261060 h 369690"/>
              <a:gd name="connsiteX283" fmla="*/ 9610803 w 17198836"/>
              <a:gd name="connsiteY283" fmla="*/ 243840 h 369690"/>
              <a:gd name="connsiteX284" fmla="*/ 9630454 w 17198836"/>
              <a:gd name="connsiteY284" fmla="*/ 248292 h 369690"/>
              <a:gd name="connsiteX285" fmla="*/ 9647715 w 17198836"/>
              <a:gd name="connsiteY285" fmla="*/ 260333 h 369690"/>
              <a:gd name="connsiteX286" fmla="*/ 9644013 w 17198836"/>
              <a:gd name="connsiteY286" fmla="*/ 219127 h 369690"/>
              <a:gd name="connsiteX287" fmla="*/ 9741521 w 17198836"/>
              <a:gd name="connsiteY287" fmla="*/ 0 h 369690"/>
              <a:gd name="connsiteX288" fmla="*/ 9839029 w 17198836"/>
              <a:gd name="connsiteY288" fmla="*/ 219127 h 369690"/>
              <a:gd name="connsiteX289" fmla="*/ 9834401 w 17198836"/>
              <a:gd name="connsiteY289" fmla="*/ 270645 h 369690"/>
              <a:gd name="connsiteX290" fmla="*/ 9840727 w 17198836"/>
              <a:gd name="connsiteY290" fmla="*/ 261060 h 369690"/>
              <a:gd name="connsiteX291" fmla="*/ 9878681 w 17198836"/>
              <a:gd name="connsiteY291" fmla="*/ 243840 h 369690"/>
              <a:gd name="connsiteX292" fmla="*/ 9898332 w 17198836"/>
              <a:gd name="connsiteY292" fmla="*/ 248292 h 369690"/>
              <a:gd name="connsiteX293" fmla="*/ 9915594 w 17198836"/>
              <a:gd name="connsiteY293" fmla="*/ 260334 h 369690"/>
              <a:gd name="connsiteX294" fmla="*/ 9911892 w 17198836"/>
              <a:gd name="connsiteY294" fmla="*/ 219127 h 369690"/>
              <a:gd name="connsiteX295" fmla="*/ 10009399 w 17198836"/>
              <a:gd name="connsiteY295" fmla="*/ 0 h 369690"/>
              <a:gd name="connsiteX296" fmla="*/ 10106907 w 17198836"/>
              <a:gd name="connsiteY296" fmla="*/ 219127 h 369690"/>
              <a:gd name="connsiteX297" fmla="*/ 10102279 w 17198836"/>
              <a:gd name="connsiteY297" fmla="*/ 270645 h 369690"/>
              <a:gd name="connsiteX298" fmla="*/ 10108605 w 17198836"/>
              <a:gd name="connsiteY298" fmla="*/ 261060 h 369690"/>
              <a:gd name="connsiteX299" fmla="*/ 10146559 w 17198836"/>
              <a:gd name="connsiteY299" fmla="*/ 243840 h 369690"/>
              <a:gd name="connsiteX300" fmla="*/ 10166210 w 17198836"/>
              <a:gd name="connsiteY300" fmla="*/ 248292 h 369690"/>
              <a:gd name="connsiteX301" fmla="*/ 10183471 w 17198836"/>
              <a:gd name="connsiteY301" fmla="*/ 260333 h 369690"/>
              <a:gd name="connsiteX302" fmla="*/ 10179769 w 17198836"/>
              <a:gd name="connsiteY302" fmla="*/ 219127 h 369690"/>
              <a:gd name="connsiteX303" fmla="*/ 10277276 w 17198836"/>
              <a:gd name="connsiteY303" fmla="*/ 0 h 369690"/>
              <a:gd name="connsiteX304" fmla="*/ 10374785 w 17198836"/>
              <a:gd name="connsiteY304" fmla="*/ 219127 h 369690"/>
              <a:gd name="connsiteX305" fmla="*/ 10370157 w 17198836"/>
              <a:gd name="connsiteY305" fmla="*/ 270644 h 369690"/>
              <a:gd name="connsiteX306" fmla="*/ 10376482 w 17198836"/>
              <a:gd name="connsiteY306" fmla="*/ 261060 h 369690"/>
              <a:gd name="connsiteX307" fmla="*/ 10414436 w 17198836"/>
              <a:gd name="connsiteY307" fmla="*/ 243840 h 369690"/>
              <a:gd name="connsiteX308" fmla="*/ 10434088 w 17198836"/>
              <a:gd name="connsiteY308" fmla="*/ 248292 h 369690"/>
              <a:gd name="connsiteX309" fmla="*/ 10451349 w 17198836"/>
              <a:gd name="connsiteY309" fmla="*/ 260333 h 369690"/>
              <a:gd name="connsiteX310" fmla="*/ 10447647 w 17198836"/>
              <a:gd name="connsiteY310" fmla="*/ 219127 h 369690"/>
              <a:gd name="connsiteX311" fmla="*/ 10545155 w 17198836"/>
              <a:gd name="connsiteY311" fmla="*/ 0 h 369690"/>
              <a:gd name="connsiteX312" fmla="*/ 10642663 w 17198836"/>
              <a:gd name="connsiteY312" fmla="*/ 219127 h 369690"/>
              <a:gd name="connsiteX313" fmla="*/ 10638035 w 17198836"/>
              <a:gd name="connsiteY313" fmla="*/ 270645 h 369690"/>
              <a:gd name="connsiteX314" fmla="*/ 10644361 w 17198836"/>
              <a:gd name="connsiteY314" fmla="*/ 261060 h 369690"/>
              <a:gd name="connsiteX315" fmla="*/ 10682315 w 17198836"/>
              <a:gd name="connsiteY315" fmla="*/ 243840 h 369690"/>
              <a:gd name="connsiteX316" fmla="*/ 10701966 w 17198836"/>
              <a:gd name="connsiteY316" fmla="*/ 248292 h 369690"/>
              <a:gd name="connsiteX317" fmla="*/ 10719228 w 17198836"/>
              <a:gd name="connsiteY317" fmla="*/ 260334 h 369690"/>
              <a:gd name="connsiteX318" fmla="*/ 10715526 w 17198836"/>
              <a:gd name="connsiteY318" fmla="*/ 219127 h 369690"/>
              <a:gd name="connsiteX319" fmla="*/ 10813034 w 17198836"/>
              <a:gd name="connsiteY319" fmla="*/ 0 h 369690"/>
              <a:gd name="connsiteX320" fmla="*/ 10910541 w 17198836"/>
              <a:gd name="connsiteY320" fmla="*/ 219127 h 369690"/>
              <a:gd name="connsiteX321" fmla="*/ 10905913 w 17198836"/>
              <a:gd name="connsiteY321" fmla="*/ 270646 h 369690"/>
              <a:gd name="connsiteX322" fmla="*/ 10912240 w 17198836"/>
              <a:gd name="connsiteY322" fmla="*/ 261060 h 369690"/>
              <a:gd name="connsiteX323" fmla="*/ 10950194 w 17198836"/>
              <a:gd name="connsiteY323" fmla="*/ 243840 h 369690"/>
              <a:gd name="connsiteX324" fmla="*/ 10969845 w 17198836"/>
              <a:gd name="connsiteY324" fmla="*/ 248292 h 369690"/>
              <a:gd name="connsiteX325" fmla="*/ 10987106 w 17198836"/>
              <a:gd name="connsiteY325" fmla="*/ 260333 h 369690"/>
              <a:gd name="connsiteX326" fmla="*/ 10983404 w 17198836"/>
              <a:gd name="connsiteY326" fmla="*/ 219127 h 369690"/>
              <a:gd name="connsiteX327" fmla="*/ 11080912 w 17198836"/>
              <a:gd name="connsiteY327" fmla="*/ 0 h 369690"/>
              <a:gd name="connsiteX328" fmla="*/ 11178421 w 17198836"/>
              <a:gd name="connsiteY328" fmla="*/ 219127 h 369690"/>
              <a:gd name="connsiteX329" fmla="*/ 11173793 w 17198836"/>
              <a:gd name="connsiteY329" fmla="*/ 270643 h 369690"/>
              <a:gd name="connsiteX330" fmla="*/ 11180118 w 17198836"/>
              <a:gd name="connsiteY330" fmla="*/ 261060 h 369690"/>
              <a:gd name="connsiteX331" fmla="*/ 11218072 w 17198836"/>
              <a:gd name="connsiteY331" fmla="*/ 243840 h 369690"/>
              <a:gd name="connsiteX332" fmla="*/ 11237723 w 17198836"/>
              <a:gd name="connsiteY332" fmla="*/ 248292 h 369690"/>
              <a:gd name="connsiteX333" fmla="*/ 11254984 w 17198836"/>
              <a:gd name="connsiteY333" fmla="*/ 260333 h 369690"/>
              <a:gd name="connsiteX334" fmla="*/ 11251282 w 17198836"/>
              <a:gd name="connsiteY334" fmla="*/ 219127 h 369690"/>
              <a:gd name="connsiteX335" fmla="*/ 11348791 w 17198836"/>
              <a:gd name="connsiteY335" fmla="*/ 0 h 369690"/>
              <a:gd name="connsiteX336" fmla="*/ 11446298 w 17198836"/>
              <a:gd name="connsiteY336" fmla="*/ 219127 h 369690"/>
              <a:gd name="connsiteX337" fmla="*/ 11441670 w 17198836"/>
              <a:gd name="connsiteY337" fmla="*/ 270646 h 369690"/>
              <a:gd name="connsiteX338" fmla="*/ 11447996 w 17198836"/>
              <a:gd name="connsiteY338" fmla="*/ 261060 h 369690"/>
              <a:gd name="connsiteX339" fmla="*/ 11485951 w 17198836"/>
              <a:gd name="connsiteY339" fmla="*/ 243840 h 369690"/>
              <a:gd name="connsiteX340" fmla="*/ 11505602 w 17198836"/>
              <a:gd name="connsiteY340" fmla="*/ 248292 h 369690"/>
              <a:gd name="connsiteX341" fmla="*/ 11522863 w 17198836"/>
              <a:gd name="connsiteY341" fmla="*/ 260334 h 369690"/>
              <a:gd name="connsiteX342" fmla="*/ 11519161 w 17198836"/>
              <a:gd name="connsiteY342" fmla="*/ 219127 h 369690"/>
              <a:gd name="connsiteX343" fmla="*/ 11616669 w 17198836"/>
              <a:gd name="connsiteY343" fmla="*/ 0 h 369690"/>
              <a:gd name="connsiteX344" fmla="*/ 11714177 w 17198836"/>
              <a:gd name="connsiteY344" fmla="*/ 219127 h 369690"/>
              <a:gd name="connsiteX345" fmla="*/ 11709549 w 17198836"/>
              <a:gd name="connsiteY345" fmla="*/ 270645 h 369690"/>
              <a:gd name="connsiteX346" fmla="*/ 11715875 w 17198836"/>
              <a:gd name="connsiteY346" fmla="*/ 261060 h 369690"/>
              <a:gd name="connsiteX347" fmla="*/ 11753829 w 17198836"/>
              <a:gd name="connsiteY347" fmla="*/ 243840 h 369690"/>
              <a:gd name="connsiteX348" fmla="*/ 11773480 w 17198836"/>
              <a:gd name="connsiteY348" fmla="*/ 248292 h 369690"/>
              <a:gd name="connsiteX349" fmla="*/ 11790741 w 17198836"/>
              <a:gd name="connsiteY349" fmla="*/ 260333 h 369690"/>
              <a:gd name="connsiteX350" fmla="*/ 11787039 w 17198836"/>
              <a:gd name="connsiteY350" fmla="*/ 219127 h 369690"/>
              <a:gd name="connsiteX351" fmla="*/ 11884547 w 17198836"/>
              <a:gd name="connsiteY351" fmla="*/ 0 h 369690"/>
              <a:gd name="connsiteX352" fmla="*/ 11982055 w 17198836"/>
              <a:gd name="connsiteY352" fmla="*/ 219127 h 369690"/>
              <a:gd name="connsiteX353" fmla="*/ 11977427 w 17198836"/>
              <a:gd name="connsiteY353" fmla="*/ 270645 h 369690"/>
              <a:gd name="connsiteX354" fmla="*/ 11983753 w 17198836"/>
              <a:gd name="connsiteY354" fmla="*/ 261060 h 369690"/>
              <a:gd name="connsiteX355" fmla="*/ 12021707 w 17198836"/>
              <a:gd name="connsiteY355" fmla="*/ 243840 h 369690"/>
              <a:gd name="connsiteX356" fmla="*/ 12041358 w 17198836"/>
              <a:gd name="connsiteY356" fmla="*/ 248292 h 369690"/>
              <a:gd name="connsiteX357" fmla="*/ 12058618 w 17198836"/>
              <a:gd name="connsiteY357" fmla="*/ 260332 h 369690"/>
              <a:gd name="connsiteX358" fmla="*/ 12054916 w 17198836"/>
              <a:gd name="connsiteY358" fmla="*/ 219127 h 369690"/>
              <a:gd name="connsiteX359" fmla="*/ 12152424 w 17198836"/>
              <a:gd name="connsiteY359" fmla="*/ 0 h 369690"/>
              <a:gd name="connsiteX360" fmla="*/ 12249932 w 17198836"/>
              <a:gd name="connsiteY360" fmla="*/ 219127 h 369690"/>
              <a:gd name="connsiteX361" fmla="*/ 12245304 w 17198836"/>
              <a:gd name="connsiteY361" fmla="*/ 270645 h 369690"/>
              <a:gd name="connsiteX362" fmla="*/ 12251630 w 17198836"/>
              <a:gd name="connsiteY362" fmla="*/ 261060 h 369690"/>
              <a:gd name="connsiteX363" fmla="*/ 12289584 w 17198836"/>
              <a:gd name="connsiteY363" fmla="*/ 243840 h 369690"/>
              <a:gd name="connsiteX364" fmla="*/ 12309236 w 17198836"/>
              <a:gd name="connsiteY364" fmla="*/ 248292 h 369690"/>
              <a:gd name="connsiteX365" fmla="*/ 12326496 w 17198836"/>
              <a:gd name="connsiteY365" fmla="*/ 260333 h 369690"/>
              <a:gd name="connsiteX366" fmla="*/ 12322794 w 17198836"/>
              <a:gd name="connsiteY366" fmla="*/ 219127 h 369690"/>
              <a:gd name="connsiteX367" fmla="*/ 12420302 w 17198836"/>
              <a:gd name="connsiteY367" fmla="*/ 0 h 369690"/>
              <a:gd name="connsiteX368" fmla="*/ 12517810 w 17198836"/>
              <a:gd name="connsiteY368" fmla="*/ 219127 h 369690"/>
              <a:gd name="connsiteX369" fmla="*/ 12513182 w 17198836"/>
              <a:gd name="connsiteY369" fmla="*/ 270645 h 369690"/>
              <a:gd name="connsiteX370" fmla="*/ 12519508 w 17198836"/>
              <a:gd name="connsiteY370" fmla="*/ 261060 h 369690"/>
              <a:gd name="connsiteX371" fmla="*/ 12557462 w 17198836"/>
              <a:gd name="connsiteY371" fmla="*/ 243840 h 369690"/>
              <a:gd name="connsiteX372" fmla="*/ 12577114 w 17198836"/>
              <a:gd name="connsiteY372" fmla="*/ 248292 h 369690"/>
              <a:gd name="connsiteX373" fmla="*/ 12594375 w 17198836"/>
              <a:gd name="connsiteY373" fmla="*/ 260334 h 369690"/>
              <a:gd name="connsiteX374" fmla="*/ 12590673 w 17198836"/>
              <a:gd name="connsiteY374" fmla="*/ 219127 h 369690"/>
              <a:gd name="connsiteX375" fmla="*/ 12688181 w 17198836"/>
              <a:gd name="connsiteY375" fmla="*/ 0 h 369690"/>
              <a:gd name="connsiteX376" fmla="*/ 12785689 w 17198836"/>
              <a:gd name="connsiteY376" fmla="*/ 219127 h 369690"/>
              <a:gd name="connsiteX377" fmla="*/ 12781061 w 17198836"/>
              <a:gd name="connsiteY377" fmla="*/ 270645 h 369690"/>
              <a:gd name="connsiteX378" fmla="*/ 12787387 w 17198836"/>
              <a:gd name="connsiteY378" fmla="*/ 261060 h 369690"/>
              <a:gd name="connsiteX379" fmla="*/ 12825341 w 17198836"/>
              <a:gd name="connsiteY379" fmla="*/ 243840 h 369690"/>
              <a:gd name="connsiteX380" fmla="*/ 12844993 w 17198836"/>
              <a:gd name="connsiteY380" fmla="*/ 248292 h 369690"/>
              <a:gd name="connsiteX381" fmla="*/ 12862253 w 17198836"/>
              <a:gd name="connsiteY381" fmla="*/ 260333 h 369690"/>
              <a:gd name="connsiteX382" fmla="*/ 12858551 w 17198836"/>
              <a:gd name="connsiteY382" fmla="*/ 219127 h 369690"/>
              <a:gd name="connsiteX383" fmla="*/ 12956059 w 17198836"/>
              <a:gd name="connsiteY383" fmla="*/ 0 h 369690"/>
              <a:gd name="connsiteX384" fmla="*/ 13053567 w 17198836"/>
              <a:gd name="connsiteY384" fmla="*/ 219127 h 369690"/>
              <a:gd name="connsiteX385" fmla="*/ 13048939 w 17198836"/>
              <a:gd name="connsiteY385" fmla="*/ 270645 h 369690"/>
              <a:gd name="connsiteX386" fmla="*/ 13055265 w 17198836"/>
              <a:gd name="connsiteY386" fmla="*/ 261060 h 369690"/>
              <a:gd name="connsiteX387" fmla="*/ 13093219 w 17198836"/>
              <a:gd name="connsiteY387" fmla="*/ 243840 h 369690"/>
              <a:gd name="connsiteX388" fmla="*/ 13112870 w 17198836"/>
              <a:gd name="connsiteY388" fmla="*/ 248292 h 369690"/>
              <a:gd name="connsiteX389" fmla="*/ 13130131 w 17198836"/>
              <a:gd name="connsiteY389" fmla="*/ 260333 h 369690"/>
              <a:gd name="connsiteX390" fmla="*/ 13126429 w 17198836"/>
              <a:gd name="connsiteY390" fmla="*/ 219127 h 369690"/>
              <a:gd name="connsiteX391" fmla="*/ 13223937 w 17198836"/>
              <a:gd name="connsiteY391" fmla="*/ 0 h 369690"/>
              <a:gd name="connsiteX392" fmla="*/ 13321445 w 17198836"/>
              <a:gd name="connsiteY392" fmla="*/ 219127 h 369690"/>
              <a:gd name="connsiteX393" fmla="*/ 13316817 w 17198836"/>
              <a:gd name="connsiteY393" fmla="*/ 270645 h 369690"/>
              <a:gd name="connsiteX394" fmla="*/ 13323143 w 17198836"/>
              <a:gd name="connsiteY394" fmla="*/ 261060 h 369690"/>
              <a:gd name="connsiteX395" fmla="*/ 13361097 w 17198836"/>
              <a:gd name="connsiteY395" fmla="*/ 243840 h 369690"/>
              <a:gd name="connsiteX396" fmla="*/ 13380748 w 17198836"/>
              <a:gd name="connsiteY396" fmla="*/ 248292 h 369690"/>
              <a:gd name="connsiteX397" fmla="*/ 13398010 w 17198836"/>
              <a:gd name="connsiteY397" fmla="*/ 260334 h 369690"/>
              <a:gd name="connsiteX398" fmla="*/ 13394308 w 17198836"/>
              <a:gd name="connsiteY398" fmla="*/ 219127 h 369690"/>
              <a:gd name="connsiteX399" fmla="*/ 13491816 w 17198836"/>
              <a:gd name="connsiteY399" fmla="*/ 0 h 369690"/>
              <a:gd name="connsiteX400" fmla="*/ 13589324 w 17198836"/>
              <a:gd name="connsiteY400" fmla="*/ 219127 h 369690"/>
              <a:gd name="connsiteX401" fmla="*/ 13584696 w 17198836"/>
              <a:gd name="connsiteY401" fmla="*/ 270645 h 369690"/>
              <a:gd name="connsiteX402" fmla="*/ 13591022 w 17198836"/>
              <a:gd name="connsiteY402" fmla="*/ 261060 h 369690"/>
              <a:gd name="connsiteX403" fmla="*/ 13628976 w 17198836"/>
              <a:gd name="connsiteY403" fmla="*/ 243840 h 369690"/>
              <a:gd name="connsiteX404" fmla="*/ 13648627 w 17198836"/>
              <a:gd name="connsiteY404" fmla="*/ 248292 h 369690"/>
              <a:gd name="connsiteX405" fmla="*/ 13665888 w 17198836"/>
              <a:gd name="connsiteY405" fmla="*/ 260333 h 369690"/>
              <a:gd name="connsiteX406" fmla="*/ 13662186 w 17198836"/>
              <a:gd name="connsiteY406" fmla="*/ 219127 h 369690"/>
              <a:gd name="connsiteX407" fmla="*/ 13759694 w 17198836"/>
              <a:gd name="connsiteY407" fmla="*/ 0 h 369690"/>
              <a:gd name="connsiteX408" fmla="*/ 13857202 w 17198836"/>
              <a:gd name="connsiteY408" fmla="*/ 219127 h 369690"/>
              <a:gd name="connsiteX409" fmla="*/ 13852574 w 17198836"/>
              <a:gd name="connsiteY409" fmla="*/ 270645 h 369690"/>
              <a:gd name="connsiteX410" fmla="*/ 13858900 w 17198836"/>
              <a:gd name="connsiteY410" fmla="*/ 261060 h 369690"/>
              <a:gd name="connsiteX411" fmla="*/ 13896854 w 17198836"/>
              <a:gd name="connsiteY411" fmla="*/ 243840 h 369690"/>
              <a:gd name="connsiteX412" fmla="*/ 13916505 w 17198836"/>
              <a:gd name="connsiteY412" fmla="*/ 248292 h 369690"/>
              <a:gd name="connsiteX413" fmla="*/ 13933766 w 17198836"/>
              <a:gd name="connsiteY413" fmla="*/ 260333 h 369690"/>
              <a:gd name="connsiteX414" fmla="*/ 13930064 w 17198836"/>
              <a:gd name="connsiteY414" fmla="*/ 219127 h 369690"/>
              <a:gd name="connsiteX415" fmla="*/ 14027572 w 17198836"/>
              <a:gd name="connsiteY415" fmla="*/ 0 h 369690"/>
              <a:gd name="connsiteX416" fmla="*/ 14125080 w 17198836"/>
              <a:gd name="connsiteY416" fmla="*/ 219127 h 369690"/>
              <a:gd name="connsiteX417" fmla="*/ 14120452 w 17198836"/>
              <a:gd name="connsiteY417" fmla="*/ 270645 h 369690"/>
              <a:gd name="connsiteX418" fmla="*/ 14126778 w 17198836"/>
              <a:gd name="connsiteY418" fmla="*/ 261060 h 369690"/>
              <a:gd name="connsiteX419" fmla="*/ 14164732 w 17198836"/>
              <a:gd name="connsiteY419" fmla="*/ 243840 h 369690"/>
              <a:gd name="connsiteX420" fmla="*/ 14184383 w 17198836"/>
              <a:gd name="connsiteY420" fmla="*/ 248292 h 369690"/>
              <a:gd name="connsiteX421" fmla="*/ 14201645 w 17198836"/>
              <a:gd name="connsiteY421" fmla="*/ 260334 h 369690"/>
              <a:gd name="connsiteX422" fmla="*/ 14197943 w 17198836"/>
              <a:gd name="connsiteY422" fmla="*/ 219127 h 369690"/>
              <a:gd name="connsiteX423" fmla="*/ 14295451 w 17198836"/>
              <a:gd name="connsiteY423" fmla="*/ 0 h 369690"/>
              <a:gd name="connsiteX424" fmla="*/ 14392959 w 17198836"/>
              <a:gd name="connsiteY424" fmla="*/ 219127 h 369690"/>
              <a:gd name="connsiteX425" fmla="*/ 14388331 w 17198836"/>
              <a:gd name="connsiteY425" fmla="*/ 270645 h 369690"/>
              <a:gd name="connsiteX426" fmla="*/ 14394657 w 17198836"/>
              <a:gd name="connsiteY426" fmla="*/ 261060 h 369690"/>
              <a:gd name="connsiteX427" fmla="*/ 14432611 w 17198836"/>
              <a:gd name="connsiteY427" fmla="*/ 243840 h 369690"/>
              <a:gd name="connsiteX428" fmla="*/ 14452262 w 17198836"/>
              <a:gd name="connsiteY428" fmla="*/ 248292 h 369690"/>
              <a:gd name="connsiteX429" fmla="*/ 14469523 w 17198836"/>
              <a:gd name="connsiteY429" fmla="*/ 260333 h 369690"/>
              <a:gd name="connsiteX430" fmla="*/ 14465821 w 17198836"/>
              <a:gd name="connsiteY430" fmla="*/ 219127 h 369690"/>
              <a:gd name="connsiteX431" fmla="*/ 14563329 w 17198836"/>
              <a:gd name="connsiteY431" fmla="*/ 0 h 369690"/>
              <a:gd name="connsiteX432" fmla="*/ 14660837 w 17198836"/>
              <a:gd name="connsiteY432" fmla="*/ 219127 h 369690"/>
              <a:gd name="connsiteX433" fmla="*/ 14656209 w 17198836"/>
              <a:gd name="connsiteY433" fmla="*/ 270645 h 369690"/>
              <a:gd name="connsiteX434" fmla="*/ 14662535 w 17198836"/>
              <a:gd name="connsiteY434" fmla="*/ 261060 h 369690"/>
              <a:gd name="connsiteX435" fmla="*/ 14700489 w 17198836"/>
              <a:gd name="connsiteY435" fmla="*/ 243840 h 369690"/>
              <a:gd name="connsiteX436" fmla="*/ 14720140 w 17198836"/>
              <a:gd name="connsiteY436" fmla="*/ 248292 h 369690"/>
              <a:gd name="connsiteX437" fmla="*/ 14737401 w 17198836"/>
              <a:gd name="connsiteY437" fmla="*/ 260333 h 369690"/>
              <a:gd name="connsiteX438" fmla="*/ 14733699 w 17198836"/>
              <a:gd name="connsiteY438" fmla="*/ 219127 h 369690"/>
              <a:gd name="connsiteX439" fmla="*/ 14831207 w 17198836"/>
              <a:gd name="connsiteY439" fmla="*/ 0 h 369690"/>
              <a:gd name="connsiteX440" fmla="*/ 14928715 w 17198836"/>
              <a:gd name="connsiteY440" fmla="*/ 219127 h 369690"/>
              <a:gd name="connsiteX441" fmla="*/ 14924087 w 17198836"/>
              <a:gd name="connsiteY441" fmla="*/ 270645 h 369690"/>
              <a:gd name="connsiteX442" fmla="*/ 14930413 w 17198836"/>
              <a:gd name="connsiteY442" fmla="*/ 261060 h 369690"/>
              <a:gd name="connsiteX443" fmla="*/ 14968367 w 17198836"/>
              <a:gd name="connsiteY443" fmla="*/ 243840 h 369690"/>
              <a:gd name="connsiteX444" fmla="*/ 14988018 w 17198836"/>
              <a:gd name="connsiteY444" fmla="*/ 248292 h 369690"/>
              <a:gd name="connsiteX445" fmla="*/ 15005280 w 17198836"/>
              <a:gd name="connsiteY445" fmla="*/ 260334 h 369690"/>
              <a:gd name="connsiteX446" fmla="*/ 15001578 w 17198836"/>
              <a:gd name="connsiteY446" fmla="*/ 219127 h 369690"/>
              <a:gd name="connsiteX447" fmla="*/ 15099086 w 17198836"/>
              <a:gd name="connsiteY447" fmla="*/ 0 h 369690"/>
              <a:gd name="connsiteX448" fmla="*/ 15196594 w 17198836"/>
              <a:gd name="connsiteY448" fmla="*/ 219127 h 369690"/>
              <a:gd name="connsiteX449" fmla="*/ 15191966 w 17198836"/>
              <a:gd name="connsiteY449" fmla="*/ 270645 h 369690"/>
              <a:gd name="connsiteX450" fmla="*/ 15198292 w 17198836"/>
              <a:gd name="connsiteY450" fmla="*/ 261060 h 369690"/>
              <a:gd name="connsiteX451" fmla="*/ 15236246 w 17198836"/>
              <a:gd name="connsiteY451" fmla="*/ 243840 h 369690"/>
              <a:gd name="connsiteX452" fmla="*/ 15255897 w 17198836"/>
              <a:gd name="connsiteY452" fmla="*/ 248292 h 369690"/>
              <a:gd name="connsiteX453" fmla="*/ 15273158 w 17198836"/>
              <a:gd name="connsiteY453" fmla="*/ 260333 h 369690"/>
              <a:gd name="connsiteX454" fmla="*/ 15269456 w 17198836"/>
              <a:gd name="connsiteY454" fmla="*/ 219127 h 369690"/>
              <a:gd name="connsiteX455" fmla="*/ 15366964 w 17198836"/>
              <a:gd name="connsiteY455" fmla="*/ 0 h 369690"/>
              <a:gd name="connsiteX456" fmla="*/ 15464472 w 17198836"/>
              <a:gd name="connsiteY456" fmla="*/ 219127 h 369690"/>
              <a:gd name="connsiteX457" fmla="*/ 15459844 w 17198836"/>
              <a:gd name="connsiteY457" fmla="*/ 270645 h 369690"/>
              <a:gd name="connsiteX458" fmla="*/ 15466170 w 17198836"/>
              <a:gd name="connsiteY458" fmla="*/ 261060 h 369690"/>
              <a:gd name="connsiteX459" fmla="*/ 15504124 w 17198836"/>
              <a:gd name="connsiteY459" fmla="*/ 243840 h 369690"/>
              <a:gd name="connsiteX460" fmla="*/ 15523775 w 17198836"/>
              <a:gd name="connsiteY460" fmla="*/ 248292 h 369690"/>
              <a:gd name="connsiteX461" fmla="*/ 15541036 w 17198836"/>
              <a:gd name="connsiteY461" fmla="*/ 260333 h 369690"/>
              <a:gd name="connsiteX462" fmla="*/ 15537334 w 17198836"/>
              <a:gd name="connsiteY462" fmla="*/ 219127 h 369690"/>
              <a:gd name="connsiteX463" fmla="*/ 15634842 w 17198836"/>
              <a:gd name="connsiteY463" fmla="*/ 0 h 369690"/>
              <a:gd name="connsiteX464" fmla="*/ 15732350 w 17198836"/>
              <a:gd name="connsiteY464" fmla="*/ 219127 h 369690"/>
              <a:gd name="connsiteX465" fmla="*/ 15727722 w 17198836"/>
              <a:gd name="connsiteY465" fmla="*/ 270645 h 369690"/>
              <a:gd name="connsiteX466" fmla="*/ 15734048 w 17198836"/>
              <a:gd name="connsiteY466" fmla="*/ 261060 h 369690"/>
              <a:gd name="connsiteX467" fmla="*/ 15772002 w 17198836"/>
              <a:gd name="connsiteY467" fmla="*/ 243840 h 369690"/>
              <a:gd name="connsiteX468" fmla="*/ 15791653 w 17198836"/>
              <a:gd name="connsiteY468" fmla="*/ 248292 h 369690"/>
              <a:gd name="connsiteX469" fmla="*/ 15808915 w 17198836"/>
              <a:gd name="connsiteY469" fmla="*/ 260334 h 369690"/>
              <a:gd name="connsiteX470" fmla="*/ 15805213 w 17198836"/>
              <a:gd name="connsiteY470" fmla="*/ 219127 h 369690"/>
              <a:gd name="connsiteX471" fmla="*/ 15902721 w 17198836"/>
              <a:gd name="connsiteY471" fmla="*/ 0 h 369690"/>
              <a:gd name="connsiteX472" fmla="*/ 16000229 w 17198836"/>
              <a:gd name="connsiteY472" fmla="*/ 219127 h 369690"/>
              <a:gd name="connsiteX473" fmla="*/ 15995601 w 17198836"/>
              <a:gd name="connsiteY473" fmla="*/ 270645 h 369690"/>
              <a:gd name="connsiteX474" fmla="*/ 16001927 w 17198836"/>
              <a:gd name="connsiteY474" fmla="*/ 261060 h 369690"/>
              <a:gd name="connsiteX475" fmla="*/ 16039881 w 17198836"/>
              <a:gd name="connsiteY475" fmla="*/ 243840 h 369690"/>
              <a:gd name="connsiteX476" fmla="*/ 16059532 w 17198836"/>
              <a:gd name="connsiteY476" fmla="*/ 248292 h 369690"/>
              <a:gd name="connsiteX477" fmla="*/ 16076794 w 17198836"/>
              <a:gd name="connsiteY477" fmla="*/ 260333 h 369690"/>
              <a:gd name="connsiteX478" fmla="*/ 16073090 w 17198836"/>
              <a:gd name="connsiteY478" fmla="*/ 219127 h 369690"/>
              <a:gd name="connsiteX479" fmla="*/ 16170598 w 17198836"/>
              <a:gd name="connsiteY479" fmla="*/ 0 h 369690"/>
              <a:gd name="connsiteX480" fmla="*/ 16268106 w 17198836"/>
              <a:gd name="connsiteY480" fmla="*/ 219127 h 369690"/>
              <a:gd name="connsiteX481" fmla="*/ 16263478 w 17198836"/>
              <a:gd name="connsiteY481" fmla="*/ 270645 h 369690"/>
              <a:gd name="connsiteX482" fmla="*/ 16269806 w 17198836"/>
              <a:gd name="connsiteY482" fmla="*/ 261060 h 369690"/>
              <a:gd name="connsiteX483" fmla="*/ 16307758 w 17198836"/>
              <a:gd name="connsiteY483" fmla="*/ 243840 h 369690"/>
              <a:gd name="connsiteX484" fmla="*/ 16327410 w 17198836"/>
              <a:gd name="connsiteY484" fmla="*/ 248292 h 369690"/>
              <a:gd name="connsiteX485" fmla="*/ 16344670 w 17198836"/>
              <a:gd name="connsiteY485" fmla="*/ 260333 h 369690"/>
              <a:gd name="connsiteX486" fmla="*/ 16340970 w 17198836"/>
              <a:gd name="connsiteY486" fmla="*/ 219127 h 369690"/>
              <a:gd name="connsiteX487" fmla="*/ 16438478 w 17198836"/>
              <a:gd name="connsiteY487" fmla="*/ 0 h 369690"/>
              <a:gd name="connsiteX488" fmla="*/ 16535986 w 17198836"/>
              <a:gd name="connsiteY488" fmla="*/ 219127 h 369690"/>
              <a:gd name="connsiteX489" fmla="*/ 16531358 w 17198836"/>
              <a:gd name="connsiteY489" fmla="*/ 270645 h 369690"/>
              <a:gd name="connsiteX490" fmla="*/ 16537682 w 17198836"/>
              <a:gd name="connsiteY490" fmla="*/ 261060 h 369690"/>
              <a:gd name="connsiteX491" fmla="*/ 16575638 w 17198836"/>
              <a:gd name="connsiteY491" fmla="*/ 243840 h 369690"/>
              <a:gd name="connsiteX492" fmla="*/ 16595288 w 17198836"/>
              <a:gd name="connsiteY492" fmla="*/ 248292 h 369690"/>
              <a:gd name="connsiteX493" fmla="*/ 16612550 w 17198836"/>
              <a:gd name="connsiteY493" fmla="*/ 260334 h 369690"/>
              <a:gd name="connsiteX494" fmla="*/ 16608848 w 17198836"/>
              <a:gd name="connsiteY494" fmla="*/ 219127 h 369690"/>
              <a:gd name="connsiteX495" fmla="*/ 16706356 w 17198836"/>
              <a:gd name="connsiteY495" fmla="*/ 0 h 369690"/>
              <a:gd name="connsiteX496" fmla="*/ 16803864 w 17198836"/>
              <a:gd name="connsiteY496" fmla="*/ 219127 h 369690"/>
              <a:gd name="connsiteX497" fmla="*/ 16799236 w 17198836"/>
              <a:gd name="connsiteY497" fmla="*/ 270645 h 369690"/>
              <a:gd name="connsiteX498" fmla="*/ 16805562 w 17198836"/>
              <a:gd name="connsiteY498" fmla="*/ 261060 h 369690"/>
              <a:gd name="connsiteX499" fmla="*/ 16843516 w 17198836"/>
              <a:gd name="connsiteY499" fmla="*/ 243840 h 369690"/>
              <a:gd name="connsiteX500" fmla="*/ 16863166 w 17198836"/>
              <a:gd name="connsiteY500" fmla="*/ 248292 h 369690"/>
              <a:gd name="connsiteX501" fmla="*/ 16880418 w 17198836"/>
              <a:gd name="connsiteY501" fmla="*/ 260327 h 369690"/>
              <a:gd name="connsiteX502" fmla="*/ 16876718 w 17198836"/>
              <a:gd name="connsiteY502" fmla="*/ 219127 h 369690"/>
              <a:gd name="connsiteX503" fmla="*/ 16974226 w 17198836"/>
              <a:gd name="connsiteY503" fmla="*/ 0 h 369690"/>
              <a:gd name="connsiteX504" fmla="*/ 17071734 w 17198836"/>
              <a:gd name="connsiteY504" fmla="*/ 219127 h 369690"/>
              <a:gd name="connsiteX505" fmla="*/ 17067106 w 17198836"/>
              <a:gd name="connsiteY505" fmla="*/ 270645 h 369690"/>
              <a:gd name="connsiteX506" fmla="*/ 17073430 w 17198836"/>
              <a:gd name="connsiteY506" fmla="*/ 261060 h 369690"/>
              <a:gd name="connsiteX507" fmla="*/ 17111386 w 17198836"/>
              <a:gd name="connsiteY507" fmla="*/ 243840 h 369690"/>
              <a:gd name="connsiteX508" fmla="*/ 17180334 w 17198836"/>
              <a:gd name="connsiteY508" fmla="*/ 308021 h 369690"/>
              <a:gd name="connsiteX509" fmla="*/ 17198836 w 17198836"/>
              <a:gd name="connsiteY509" fmla="*/ 369690 h 369690"/>
              <a:gd name="connsiteX510" fmla="*/ 27245 w 17198836"/>
              <a:gd name="connsiteY510" fmla="*/ 369690 h 369690"/>
              <a:gd name="connsiteX511" fmla="*/ 7663 w 17198836"/>
              <a:gd name="connsiteY511" fmla="*/ 304422 h 369690"/>
              <a:gd name="connsiteX512" fmla="*/ 0 w 17198836"/>
              <a:gd name="connsiteY512" fmla="*/ 219127 h 369690"/>
              <a:gd name="connsiteX513" fmla="*/ 97508 w 17198836"/>
              <a:gd name="connsiteY513" fmla="*/ 0 h 369690"/>
              <a:gd name="connsiteX0" fmla="*/ 27245 w 17198836"/>
              <a:gd name="connsiteY0" fmla="*/ 369690 h 461130"/>
              <a:gd name="connsiteX1" fmla="*/ 7663 w 17198836"/>
              <a:gd name="connsiteY1" fmla="*/ 304422 h 461130"/>
              <a:gd name="connsiteX2" fmla="*/ 0 w 17198836"/>
              <a:gd name="connsiteY2" fmla="*/ 219127 h 461130"/>
              <a:gd name="connsiteX3" fmla="*/ 97508 w 17198836"/>
              <a:gd name="connsiteY3" fmla="*/ 0 h 461130"/>
              <a:gd name="connsiteX4" fmla="*/ 190388 w 17198836"/>
              <a:gd name="connsiteY4" fmla="*/ 270645 h 461130"/>
              <a:gd name="connsiteX5" fmla="*/ 196714 w 17198836"/>
              <a:gd name="connsiteY5" fmla="*/ 261060 h 461130"/>
              <a:gd name="connsiteX6" fmla="*/ 234668 w 17198836"/>
              <a:gd name="connsiteY6" fmla="*/ 243840 h 461130"/>
              <a:gd name="connsiteX7" fmla="*/ 254319 w 17198836"/>
              <a:gd name="connsiteY7" fmla="*/ 248292 h 461130"/>
              <a:gd name="connsiteX8" fmla="*/ 271580 w 17198836"/>
              <a:gd name="connsiteY8" fmla="*/ 260333 h 461130"/>
              <a:gd name="connsiteX9" fmla="*/ 267878 w 17198836"/>
              <a:gd name="connsiteY9" fmla="*/ 219127 h 461130"/>
              <a:gd name="connsiteX10" fmla="*/ 365386 w 17198836"/>
              <a:gd name="connsiteY10" fmla="*/ 0 h 461130"/>
              <a:gd name="connsiteX11" fmla="*/ 462894 w 17198836"/>
              <a:gd name="connsiteY11" fmla="*/ 219127 h 461130"/>
              <a:gd name="connsiteX12" fmla="*/ 458266 w 17198836"/>
              <a:gd name="connsiteY12" fmla="*/ 270645 h 461130"/>
              <a:gd name="connsiteX13" fmla="*/ 464592 w 17198836"/>
              <a:gd name="connsiteY13" fmla="*/ 261060 h 461130"/>
              <a:gd name="connsiteX14" fmla="*/ 502546 w 17198836"/>
              <a:gd name="connsiteY14" fmla="*/ 243840 h 461130"/>
              <a:gd name="connsiteX15" fmla="*/ 522197 w 17198836"/>
              <a:gd name="connsiteY15" fmla="*/ 248292 h 461130"/>
              <a:gd name="connsiteX16" fmla="*/ 539459 w 17198836"/>
              <a:gd name="connsiteY16" fmla="*/ 260334 h 461130"/>
              <a:gd name="connsiteX17" fmla="*/ 535757 w 17198836"/>
              <a:gd name="connsiteY17" fmla="*/ 219127 h 461130"/>
              <a:gd name="connsiteX18" fmla="*/ 633265 w 17198836"/>
              <a:gd name="connsiteY18" fmla="*/ 0 h 461130"/>
              <a:gd name="connsiteX19" fmla="*/ 730773 w 17198836"/>
              <a:gd name="connsiteY19" fmla="*/ 219127 h 461130"/>
              <a:gd name="connsiteX20" fmla="*/ 726145 w 17198836"/>
              <a:gd name="connsiteY20" fmla="*/ 270645 h 461130"/>
              <a:gd name="connsiteX21" fmla="*/ 732471 w 17198836"/>
              <a:gd name="connsiteY21" fmla="*/ 261060 h 461130"/>
              <a:gd name="connsiteX22" fmla="*/ 770425 w 17198836"/>
              <a:gd name="connsiteY22" fmla="*/ 243840 h 461130"/>
              <a:gd name="connsiteX23" fmla="*/ 790076 w 17198836"/>
              <a:gd name="connsiteY23" fmla="*/ 248292 h 461130"/>
              <a:gd name="connsiteX24" fmla="*/ 807337 w 17198836"/>
              <a:gd name="connsiteY24" fmla="*/ 260333 h 461130"/>
              <a:gd name="connsiteX25" fmla="*/ 803635 w 17198836"/>
              <a:gd name="connsiteY25" fmla="*/ 219127 h 461130"/>
              <a:gd name="connsiteX26" fmla="*/ 901143 w 17198836"/>
              <a:gd name="connsiteY26" fmla="*/ 0 h 461130"/>
              <a:gd name="connsiteX27" fmla="*/ 998651 w 17198836"/>
              <a:gd name="connsiteY27" fmla="*/ 219127 h 461130"/>
              <a:gd name="connsiteX28" fmla="*/ 994023 w 17198836"/>
              <a:gd name="connsiteY28" fmla="*/ 270645 h 461130"/>
              <a:gd name="connsiteX29" fmla="*/ 1000349 w 17198836"/>
              <a:gd name="connsiteY29" fmla="*/ 261060 h 461130"/>
              <a:gd name="connsiteX30" fmla="*/ 1038303 w 17198836"/>
              <a:gd name="connsiteY30" fmla="*/ 243840 h 461130"/>
              <a:gd name="connsiteX31" fmla="*/ 1057954 w 17198836"/>
              <a:gd name="connsiteY31" fmla="*/ 248292 h 461130"/>
              <a:gd name="connsiteX32" fmla="*/ 1075215 w 17198836"/>
              <a:gd name="connsiteY32" fmla="*/ 260333 h 461130"/>
              <a:gd name="connsiteX33" fmla="*/ 1071513 w 17198836"/>
              <a:gd name="connsiteY33" fmla="*/ 219127 h 461130"/>
              <a:gd name="connsiteX34" fmla="*/ 1169021 w 17198836"/>
              <a:gd name="connsiteY34" fmla="*/ 0 h 461130"/>
              <a:gd name="connsiteX35" fmla="*/ 1266529 w 17198836"/>
              <a:gd name="connsiteY35" fmla="*/ 219127 h 461130"/>
              <a:gd name="connsiteX36" fmla="*/ 1261901 w 17198836"/>
              <a:gd name="connsiteY36" fmla="*/ 270645 h 461130"/>
              <a:gd name="connsiteX37" fmla="*/ 1268227 w 17198836"/>
              <a:gd name="connsiteY37" fmla="*/ 261060 h 461130"/>
              <a:gd name="connsiteX38" fmla="*/ 1306181 w 17198836"/>
              <a:gd name="connsiteY38" fmla="*/ 243840 h 461130"/>
              <a:gd name="connsiteX39" fmla="*/ 1325832 w 17198836"/>
              <a:gd name="connsiteY39" fmla="*/ 248292 h 461130"/>
              <a:gd name="connsiteX40" fmla="*/ 1343094 w 17198836"/>
              <a:gd name="connsiteY40" fmla="*/ 260334 h 461130"/>
              <a:gd name="connsiteX41" fmla="*/ 1339392 w 17198836"/>
              <a:gd name="connsiteY41" fmla="*/ 219127 h 461130"/>
              <a:gd name="connsiteX42" fmla="*/ 1436900 w 17198836"/>
              <a:gd name="connsiteY42" fmla="*/ 0 h 461130"/>
              <a:gd name="connsiteX43" fmla="*/ 1534407 w 17198836"/>
              <a:gd name="connsiteY43" fmla="*/ 219127 h 461130"/>
              <a:gd name="connsiteX44" fmla="*/ 1529779 w 17198836"/>
              <a:gd name="connsiteY44" fmla="*/ 270645 h 461130"/>
              <a:gd name="connsiteX45" fmla="*/ 1536105 w 17198836"/>
              <a:gd name="connsiteY45" fmla="*/ 261060 h 461130"/>
              <a:gd name="connsiteX46" fmla="*/ 1574059 w 17198836"/>
              <a:gd name="connsiteY46" fmla="*/ 243840 h 461130"/>
              <a:gd name="connsiteX47" fmla="*/ 1593710 w 17198836"/>
              <a:gd name="connsiteY47" fmla="*/ 248292 h 461130"/>
              <a:gd name="connsiteX48" fmla="*/ 1610972 w 17198836"/>
              <a:gd name="connsiteY48" fmla="*/ 260333 h 461130"/>
              <a:gd name="connsiteX49" fmla="*/ 1607269 w 17198836"/>
              <a:gd name="connsiteY49" fmla="*/ 219127 h 461130"/>
              <a:gd name="connsiteX50" fmla="*/ 1704776 w 17198836"/>
              <a:gd name="connsiteY50" fmla="*/ 0 h 461130"/>
              <a:gd name="connsiteX51" fmla="*/ 1802285 w 17198836"/>
              <a:gd name="connsiteY51" fmla="*/ 219127 h 461130"/>
              <a:gd name="connsiteX52" fmla="*/ 1797658 w 17198836"/>
              <a:gd name="connsiteY52" fmla="*/ 270644 h 461130"/>
              <a:gd name="connsiteX53" fmla="*/ 1803982 w 17198836"/>
              <a:gd name="connsiteY53" fmla="*/ 261060 h 461130"/>
              <a:gd name="connsiteX54" fmla="*/ 1841936 w 17198836"/>
              <a:gd name="connsiteY54" fmla="*/ 243840 h 461130"/>
              <a:gd name="connsiteX55" fmla="*/ 1861588 w 17198836"/>
              <a:gd name="connsiteY55" fmla="*/ 248292 h 461130"/>
              <a:gd name="connsiteX56" fmla="*/ 1878849 w 17198836"/>
              <a:gd name="connsiteY56" fmla="*/ 260333 h 461130"/>
              <a:gd name="connsiteX57" fmla="*/ 1875148 w 17198836"/>
              <a:gd name="connsiteY57" fmla="*/ 219127 h 461130"/>
              <a:gd name="connsiteX58" fmla="*/ 1972656 w 17198836"/>
              <a:gd name="connsiteY58" fmla="*/ 0 h 461130"/>
              <a:gd name="connsiteX59" fmla="*/ 2070163 w 17198836"/>
              <a:gd name="connsiteY59" fmla="*/ 219127 h 461130"/>
              <a:gd name="connsiteX60" fmla="*/ 2065535 w 17198836"/>
              <a:gd name="connsiteY60" fmla="*/ 270645 h 461130"/>
              <a:gd name="connsiteX61" fmla="*/ 2071861 w 17198836"/>
              <a:gd name="connsiteY61" fmla="*/ 261060 h 461130"/>
              <a:gd name="connsiteX62" fmla="*/ 2109815 w 17198836"/>
              <a:gd name="connsiteY62" fmla="*/ 243840 h 461130"/>
              <a:gd name="connsiteX63" fmla="*/ 2129466 w 17198836"/>
              <a:gd name="connsiteY63" fmla="*/ 248292 h 461130"/>
              <a:gd name="connsiteX64" fmla="*/ 2146729 w 17198836"/>
              <a:gd name="connsiteY64" fmla="*/ 260334 h 461130"/>
              <a:gd name="connsiteX65" fmla="*/ 2143026 w 17198836"/>
              <a:gd name="connsiteY65" fmla="*/ 219127 h 461130"/>
              <a:gd name="connsiteX66" fmla="*/ 2240534 w 17198836"/>
              <a:gd name="connsiteY66" fmla="*/ 0 h 461130"/>
              <a:gd name="connsiteX67" fmla="*/ 2338041 w 17198836"/>
              <a:gd name="connsiteY67" fmla="*/ 219127 h 461130"/>
              <a:gd name="connsiteX68" fmla="*/ 2333414 w 17198836"/>
              <a:gd name="connsiteY68" fmla="*/ 270646 h 461130"/>
              <a:gd name="connsiteX69" fmla="*/ 2339741 w 17198836"/>
              <a:gd name="connsiteY69" fmla="*/ 261060 h 461130"/>
              <a:gd name="connsiteX70" fmla="*/ 2377694 w 17198836"/>
              <a:gd name="connsiteY70" fmla="*/ 243840 h 461130"/>
              <a:gd name="connsiteX71" fmla="*/ 2397346 w 17198836"/>
              <a:gd name="connsiteY71" fmla="*/ 248292 h 461130"/>
              <a:gd name="connsiteX72" fmla="*/ 2414606 w 17198836"/>
              <a:gd name="connsiteY72" fmla="*/ 260333 h 461130"/>
              <a:gd name="connsiteX73" fmla="*/ 2410905 w 17198836"/>
              <a:gd name="connsiteY73" fmla="*/ 219127 h 461130"/>
              <a:gd name="connsiteX74" fmla="*/ 2508413 w 17198836"/>
              <a:gd name="connsiteY74" fmla="*/ 0 h 461130"/>
              <a:gd name="connsiteX75" fmla="*/ 2605921 w 17198836"/>
              <a:gd name="connsiteY75" fmla="*/ 219127 h 461130"/>
              <a:gd name="connsiteX76" fmla="*/ 2601293 w 17198836"/>
              <a:gd name="connsiteY76" fmla="*/ 270643 h 461130"/>
              <a:gd name="connsiteX77" fmla="*/ 2607618 w 17198836"/>
              <a:gd name="connsiteY77" fmla="*/ 261060 h 461130"/>
              <a:gd name="connsiteX78" fmla="*/ 2645572 w 17198836"/>
              <a:gd name="connsiteY78" fmla="*/ 243840 h 461130"/>
              <a:gd name="connsiteX79" fmla="*/ 2665223 w 17198836"/>
              <a:gd name="connsiteY79" fmla="*/ 248292 h 461130"/>
              <a:gd name="connsiteX80" fmla="*/ 2682484 w 17198836"/>
              <a:gd name="connsiteY80" fmla="*/ 260333 h 461130"/>
              <a:gd name="connsiteX81" fmla="*/ 2678782 w 17198836"/>
              <a:gd name="connsiteY81" fmla="*/ 219127 h 461130"/>
              <a:gd name="connsiteX82" fmla="*/ 2776292 w 17198836"/>
              <a:gd name="connsiteY82" fmla="*/ 0 h 461130"/>
              <a:gd name="connsiteX83" fmla="*/ 2873798 w 17198836"/>
              <a:gd name="connsiteY83" fmla="*/ 219127 h 461130"/>
              <a:gd name="connsiteX84" fmla="*/ 2869171 w 17198836"/>
              <a:gd name="connsiteY84" fmla="*/ 270646 h 461130"/>
              <a:gd name="connsiteX85" fmla="*/ 2875496 w 17198836"/>
              <a:gd name="connsiteY85" fmla="*/ 261060 h 461130"/>
              <a:gd name="connsiteX86" fmla="*/ 2913451 w 17198836"/>
              <a:gd name="connsiteY86" fmla="*/ 243840 h 461130"/>
              <a:gd name="connsiteX87" fmla="*/ 2933103 w 17198836"/>
              <a:gd name="connsiteY87" fmla="*/ 248292 h 461130"/>
              <a:gd name="connsiteX88" fmla="*/ 2950363 w 17198836"/>
              <a:gd name="connsiteY88" fmla="*/ 260334 h 461130"/>
              <a:gd name="connsiteX89" fmla="*/ 2946662 w 17198836"/>
              <a:gd name="connsiteY89" fmla="*/ 219127 h 461130"/>
              <a:gd name="connsiteX90" fmla="*/ 3044169 w 17198836"/>
              <a:gd name="connsiteY90" fmla="*/ 0 h 461130"/>
              <a:gd name="connsiteX91" fmla="*/ 3141677 w 17198836"/>
              <a:gd name="connsiteY91" fmla="*/ 219127 h 461130"/>
              <a:gd name="connsiteX92" fmla="*/ 3137049 w 17198836"/>
              <a:gd name="connsiteY92" fmla="*/ 270645 h 461130"/>
              <a:gd name="connsiteX93" fmla="*/ 3143375 w 17198836"/>
              <a:gd name="connsiteY93" fmla="*/ 261060 h 461130"/>
              <a:gd name="connsiteX94" fmla="*/ 3181329 w 17198836"/>
              <a:gd name="connsiteY94" fmla="*/ 243840 h 461130"/>
              <a:gd name="connsiteX95" fmla="*/ 3200980 w 17198836"/>
              <a:gd name="connsiteY95" fmla="*/ 248292 h 461130"/>
              <a:gd name="connsiteX96" fmla="*/ 3218241 w 17198836"/>
              <a:gd name="connsiteY96" fmla="*/ 260333 h 461130"/>
              <a:gd name="connsiteX97" fmla="*/ 3214539 w 17198836"/>
              <a:gd name="connsiteY97" fmla="*/ 219127 h 461130"/>
              <a:gd name="connsiteX98" fmla="*/ 3312047 w 17198836"/>
              <a:gd name="connsiteY98" fmla="*/ 0 h 461130"/>
              <a:gd name="connsiteX99" fmla="*/ 3409555 w 17198836"/>
              <a:gd name="connsiteY99" fmla="*/ 219127 h 461130"/>
              <a:gd name="connsiteX100" fmla="*/ 3404928 w 17198836"/>
              <a:gd name="connsiteY100" fmla="*/ 270645 h 461130"/>
              <a:gd name="connsiteX101" fmla="*/ 3411253 w 17198836"/>
              <a:gd name="connsiteY101" fmla="*/ 261060 h 461130"/>
              <a:gd name="connsiteX102" fmla="*/ 3449207 w 17198836"/>
              <a:gd name="connsiteY102" fmla="*/ 243840 h 461130"/>
              <a:gd name="connsiteX103" fmla="*/ 3468858 w 17198836"/>
              <a:gd name="connsiteY103" fmla="*/ 248292 h 461130"/>
              <a:gd name="connsiteX104" fmla="*/ 3486118 w 17198836"/>
              <a:gd name="connsiteY104" fmla="*/ 260332 h 461130"/>
              <a:gd name="connsiteX105" fmla="*/ 3482418 w 17198836"/>
              <a:gd name="connsiteY105" fmla="*/ 219127 h 461130"/>
              <a:gd name="connsiteX106" fmla="*/ 3579926 w 17198836"/>
              <a:gd name="connsiteY106" fmla="*/ 0 h 461130"/>
              <a:gd name="connsiteX107" fmla="*/ 3677433 w 17198836"/>
              <a:gd name="connsiteY107" fmla="*/ 219127 h 461130"/>
              <a:gd name="connsiteX108" fmla="*/ 3672805 w 17198836"/>
              <a:gd name="connsiteY108" fmla="*/ 270645 h 461130"/>
              <a:gd name="connsiteX109" fmla="*/ 3679132 w 17198836"/>
              <a:gd name="connsiteY109" fmla="*/ 261060 h 461130"/>
              <a:gd name="connsiteX110" fmla="*/ 3717085 w 17198836"/>
              <a:gd name="connsiteY110" fmla="*/ 243840 h 461130"/>
              <a:gd name="connsiteX111" fmla="*/ 3736738 w 17198836"/>
              <a:gd name="connsiteY111" fmla="*/ 248292 h 461130"/>
              <a:gd name="connsiteX112" fmla="*/ 3753997 w 17198836"/>
              <a:gd name="connsiteY112" fmla="*/ 260333 h 461130"/>
              <a:gd name="connsiteX113" fmla="*/ 3750294 w 17198836"/>
              <a:gd name="connsiteY113" fmla="*/ 219127 h 461130"/>
              <a:gd name="connsiteX114" fmla="*/ 3847802 w 17198836"/>
              <a:gd name="connsiteY114" fmla="*/ 0 h 461130"/>
              <a:gd name="connsiteX115" fmla="*/ 3945311 w 17198836"/>
              <a:gd name="connsiteY115" fmla="*/ 219127 h 461130"/>
              <a:gd name="connsiteX116" fmla="*/ 3940684 w 17198836"/>
              <a:gd name="connsiteY116" fmla="*/ 270645 h 461130"/>
              <a:gd name="connsiteX117" fmla="*/ 3947008 w 17198836"/>
              <a:gd name="connsiteY117" fmla="*/ 261060 h 461130"/>
              <a:gd name="connsiteX118" fmla="*/ 3984963 w 17198836"/>
              <a:gd name="connsiteY118" fmla="*/ 243840 h 461130"/>
              <a:gd name="connsiteX119" fmla="*/ 4004614 w 17198836"/>
              <a:gd name="connsiteY119" fmla="*/ 248292 h 461130"/>
              <a:gd name="connsiteX120" fmla="*/ 4021875 w 17198836"/>
              <a:gd name="connsiteY120" fmla="*/ 260334 h 461130"/>
              <a:gd name="connsiteX121" fmla="*/ 4018175 w 17198836"/>
              <a:gd name="connsiteY121" fmla="*/ 219127 h 461130"/>
              <a:gd name="connsiteX122" fmla="*/ 4115683 w 17198836"/>
              <a:gd name="connsiteY122" fmla="*/ 0 h 461130"/>
              <a:gd name="connsiteX123" fmla="*/ 4213190 w 17198836"/>
              <a:gd name="connsiteY123" fmla="*/ 219127 h 461130"/>
              <a:gd name="connsiteX124" fmla="*/ 4208562 w 17198836"/>
              <a:gd name="connsiteY124" fmla="*/ 270645 h 461130"/>
              <a:gd name="connsiteX125" fmla="*/ 4214889 w 17198836"/>
              <a:gd name="connsiteY125" fmla="*/ 261060 h 461130"/>
              <a:gd name="connsiteX126" fmla="*/ 4252842 w 17198836"/>
              <a:gd name="connsiteY126" fmla="*/ 243840 h 461130"/>
              <a:gd name="connsiteX127" fmla="*/ 4272495 w 17198836"/>
              <a:gd name="connsiteY127" fmla="*/ 248292 h 461130"/>
              <a:gd name="connsiteX128" fmla="*/ 4289755 w 17198836"/>
              <a:gd name="connsiteY128" fmla="*/ 260333 h 461130"/>
              <a:gd name="connsiteX129" fmla="*/ 4286051 w 17198836"/>
              <a:gd name="connsiteY129" fmla="*/ 219127 h 461130"/>
              <a:gd name="connsiteX130" fmla="*/ 4383559 w 17198836"/>
              <a:gd name="connsiteY130" fmla="*/ 0 h 461130"/>
              <a:gd name="connsiteX131" fmla="*/ 4481068 w 17198836"/>
              <a:gd name="connsiteY131" fmla="*/ 219127 h 461130"/>
              <a:gd name="connsiteX132" fmla="*/ 4476441 w 17198836"/>
              <a:gd name="connsiteY132" fmla="*/ 270645 h 461130"/>
              <a:gd name="connsiteX133" fmla="*/ 4482765 w 17198836"/>
              <a:gd name="connsiteY133" fmla="*/ 261060 h 461130"/>
              <a:gd name="connsiteX134" fmla="*/ 4520720 w 17198836"/>
              <a:gd name="connsiteY134" fmla="*/ 243840 h 461130"/>
              <a:gd name="connsiteX135" fmla="*/ 4540370 w 17198836"/>
              <a:gd name="connsiteY135" fmla="*/ 248292 h 461130"/>
              <a:gd name="connsiteX136" fmla="*/ 4557632 w 17198836"/>
              <a:gd name="connsiteY136" fmla="*/ 260333 h 461130"/>
              <a:gd name="connsiteX137" fmla="*/ 4553931 w 17198836"/>
              <a:gd name="connsiteY137" fmla="*/ 219127 h 461130"/>
              <a:gd name="connsiteX138" fmla="*/ 4651438 w 17198836"/>
              <a:gd name="connsiteY138" fmla="*/ 0 h 461130"/>
              <a:gd name="connsiteX139" fmla="*/ 4748946 w 17198836"/>
              <a:gd name="connsiteY139" fmla="*/ 219127 h 461130"/>
              <a:gd name="connsiteX140" fmla="*/ 4744319 w 17198836"/>
              <a:gd name="connsiteY140" fmla="*/ 270645 h 461130"/>
              <a:gd name="connsiteX141" fmla="*/ 4750644 w 17198836"/>
              <a:gd name="connsiteY141" fmla="*/ 261060 h 461130"/>
              <a:gd name="connsiteX142" fmla="*/ 4788599 w 17198836"/>
              <a:gd name="connsiteY142" fmla="*/ 243840 h 461130"/>
              <a:gd name="connsiteX143" fmla="*/ 4808249 w 17198836"/>
              <a:gd name="connsiteY143" fmla="*/ 248292 h 461130"/>
              <a:gd name="connsiteX144" fmla="*/ 4825512 w 17198836"/>
              <a:gd name="connsiteY144" fmla="*/ 260334 h 461130"/>
              <a:gd name="connsiteX145" fmla="*/ 4821808 w 17198836"/>
              <a:gd name="connsiteY145" fmla="*/ 219127 h 461130"/>
              <a:gd name="connsiteX146" fmla="*/ 4919316 w 17198836"/>
              <a:gd name="connsiteY146" fmla="*/ 0 h 461130"/>
              <a:gd name="connsiteX147" fmla="*/ 5016825 w 17198836"/>
              <a:gd name="connsiteY147" fmla="*/ 219127 h 461130"/>
              <a:gd name="connsiteX148" fmla="*/ 5012198 w 17198836"/>
              <a:gd name="connsiteY148" fmla="*/ 270645 h 461130"/>
              <a:gd name="connsiteX149" fmla="*/ 5018522 w 17198836"/>
              <a:gd name="connsiteY149" fmla="*/ 261060 h 461130"/>
              <a:gd name="connsiteX150" fmla="*/ 5056477 w 17198836"/>
              <a:gd name="connsiteY150" fmla="*/ 243840 h 461130"/>
              <a:gd name="connsiteX151" fmla="*/ 5076127 w 17198836"/>
              <a:gd name="connsiteY151" fmla="*/ 248292 h 461130"/>
              <a:gd name="connsiteX152" fmla="*/ 5093388 w 17198836"/>
              <a:gd name="connsiteY152" fmla="*/ 260333 h 461130"/>
              <a:gd name="connsiteX153" fmla="*/ 5089688 w 17198836"/>
              <a:gd name="connsiteY153" fmla="*/ 219127 h 461130"/>
              <a:gd name="connsiteX154" fmla="*/ 5187195 w 17198836"/>
              <a:gd name="connsiteY154" fmla="*/ 0 h 461130"/>
              <a:gd name="connsiteX155" fmla="*/ 5284703 w 17198836"/>
              <a:gd name="connsiteY155" fmla="*/ 219127 h 461130"/>
              <a:gd name="connsiteX156" fmla="*/ 5280076 w 17198836"/>
              <a:gd name="connsiteY156" fmla="*/ 270645 h 461130"/>
              <a:gd name="connsiteX157" fmla="*/ 5286401 w 17198836"/>
              <a:gd name="connsiteY157" fmla="*/ 261060 h 461130"/>
              <a:gd name="connsiteX158" fmla="*/ 5324355 w 17198836"/>
              <a:gd name="connsiteY158" fmla="*/ 243840 h 461130"/>
              <a:gd name="connsiteX159" fmla="*/ 5344006 w 17198836"/>
              <a:gd name="connsiteY159" fmla="*/ 248292 h 461130"/>
              <a:gd name="connsiteX160" fmla="*/ 5361267 w 17198836"/>
              <a:gd name="connsiteY160" fmla="*/ 260333 h 461130"/>
              <a:gd name="connsiteX161" fmla="*/ 5357564 w 17198836"/>
              <a:gd name="connsiteY161" fmla="*/ 219127 h 461130"/>
              <a:gd name="connsiteX162" fmla="*/ 5455073 w 17198836"/>
              <a:gd name="connsiteY162" fmla="*/ 0 h 461130"/>
              <a:gd name="connsiteX163" fmla="*/ 5552582 w 17198836"/>
              <a:gd name="connsiteY163" fmla="*/ 219127 h 461130"/>
              <a:gd name="connsiteX164" fmla="*/ 5547952 w 17198836"/>
              <a:gd name="connsiteY164" fmla="*/ 270645 h 461130"/>
              <a:gd name="connsiteX165" fmla="*/ 5554279 w 17198836"/>
              <a:gd name="connsiteY165" fmla="*/ 261060 h 461130"/>
              <a:gd name="connsiteX166" fmla="*/ 5592233 w 17198836"/>
              <a:gd name="connsiteY166" fmla="*/ 243840 h 461130"/>
              <a:gd name="connsiteX167" fmla="*/ 5611884 w 17198836"/>
              <a:gd name="connsiteY167" fmla="*/ 248292 h 461130"/>
              <a:gd name="connsiteX168" fmla="*/ 5629145 w 17198836"/>
              <a:gd name="connsiteY168" fmla="*/ 260334 h 461130"/>
              <a:gd name="connsiteX169" fmla="*/ 5625445 w 17198836"/>
              <a:gd name="connsiteY169" fmla="*/ 219127 h 461130"/>
              <a:gd name="connsiteX170" fmla="*/ 5722952 w 17198836"/>
              <a:gd name="connsiteY170" fmla="*/ 0 h 461130"/>
              <a:gd name="connsiteX171" fmla="*/ 5820460 w 17198836"/>
              <a:gd name="connsiteY171" fmla="*/ 219127 h 461130"/>
              <a:gd name="connsiteX172" fmla="*/ 5815833 w 17198836"/>
              <a:gd name="connsiteY172" fmla="*/ 270645 h 461130"/>
              <a:gd name="connsiteX173" fmla="*/ 5822158 w 17198836"/>
              <a:gd name="connsiteY173" fmla="*/ 261060 h 461130"/>
              <a:gd name="connsiteX174" fmla="*/ 5860112 w 17198836"/>
              <a:gd name="connsiteY174" fmla="*/ 243840 h 461130"/>
              <a:gd name="connsiteX175" fmla="*/ 5879763 w 17198836"/>
              <a:gd name="connsiteY175" fmla="*/ 248292 h 461130"/>
              <a:gd name="connsiteX176" fmla="*/ 5897024 w 17198836"/>
              <a:gd name="connsiteY176" fmla="*/ 260333 h 461130"/>
              <a:gd name="connsiteX177" fmla="*/ 5893321 w 17198836"/>
              <a:gd name="connsiteY177" fmla="*/ 219127 h 461130"/>
              <a:gd name="connsiteX178" fmla="*/ 5990830 w 17198836"/>
              <a:gd name="connsiteY178" fmla="*/ 0 h 461130"/>
              <a:gd name="connsiteX179" fmla="*/ 6088339 w 17198836"/>
              <a:gd name="connsiteY179" fmla="*/ 219127 h 461130"/>
              <a:gd name="connsiteX180" fmla="*/ 6083709 w 17198836"/>
              <a:gd name="connsiteY180" fmla="*/ 270645 h 461130"/>
              <a:gd name="connsiteX181" fmla="*/ 6090036 w 17198836"/>
              <a:gd name="connsiteY181" fmla="*/ 261060 h 461130"/>
              <a:gd name="connsiteX182" fmla="*/ 6127990 w 17198836"/>
              <a:gd name="connsiteY182" fmla="*/ 243840 h 461130"/>
              <a:gd name="connsiteX183" fmla="*/ 6147641 w 17198836"/>
              <a:gd name="connsiteY183" fmla="*/ 248292 h 461130"/>
              <a:gd name="connsiteX184" fmla="*/ 6164902 w 17198836"/>
              <a:gd name="connsiteY184" fmla="*/ 260333 h 461130"/>
              <a:gd name="connsiteX185" fmla="*/ 6161200 w 17198836"/>
              <a:gd name="connsiteY185" fmla="*/ 219127 h 461130"/>
              <a:gd name="connsiteX186" fmla="*/ 6258708 w 17198836"/>
              <a:gd name="connsiteY186" fmla="*/ 0 h 461130"/>
              <a:gd name="connsiteX187" fmla="*/ 6356216 w 17198836"/>
              <a:gd name="connsiteY187" fmla="*/ 219127 h 461130"/>
              <a:gd name="connsiteX188" fmla="*/ 6351588 w 17198836"/>
              <a:gd name="connsiteY188" fmla="*/ 270645 h 461130"/>
              <a:gd name="connsiteX189" fmla="*/ 6357914 w 17198836"/>
              <a:gd name="connsiteY189" fmla="*/ 261060 h 461130"/>
              <a:gd name="connsiteX190" fmla="*/ 6395869 w 17198836"/>
              <a:gd name="connsiteY190" fmla="*/ 243840 h 461130"/>
              <a:gd name="connsiteX191" fmla="*/ 6415519 w 17198836"/>
              <a:gd name="connsiteY191" fmla="*/ 248292 h 461130"/>
              <a:gd name="connsiteX192" fmla="*/ 6432781 w 17198836"/>
              <a:gd name="connsiteY192" fmla="*/ 260334 h 461130"/>
              <a:gd name="connsiteX193" fmla="*/ 6429078 w 17198836"/>
              <a:gd name="connsiteY193" fmla="*/ 219127 h 461130"/>
              <a:gd name="connsiteX194" fmla="*/ 6526587 w 17198836"/>
              <a:gd name="connsiteY194" fmla="*/ 0 h 461130"/>
              <a:gd name="connsiteX195" fmla="*/ 6624096 w 17198836"/>
              <a:gd name="connsiteY195" fmla="*/ 219127 h 461130"/>
              <a:gd name="connsiteX196" fmla="*/ 6619466 w 17198836"/>
              <a:gd name="connsiteY196" fmla="*/ 270645 h 461130"/>
              <a:gd name="connsiteX197" fmla="*/ 6625793 w 17198836"/>
              <a:gd name="connsiteY197" fmla="*/ 261060 h 461130"/>
              <a:gd name="connsiteX198" fmla="*/ 6663747 w 17198836"/>
              <a:gd name="connsiteY198" fmla="*/ 243840 h 461130"/>
              <a:gd name="connsiteX199" fmla="*/ 6683398 w 17198836"/>
              <a:gd name="connsiteY199" fmla="*/ 248292 h 461130"/>
              <a:gd name="connsiteX200" fmla="*/ 6700659 w 17198836"/>
              <a:gd name="connsiteY200" fmla="*/ 260333 h 461130"/>
              <a:gd name="connsiteX201" fmla="*/ 6696957 w 17198836"/>
              <a:gd name="connsiteY201" fmla="*/ 219127 h 461130"/>
              <a:gd name="connsiteX202" fmla="*/ 6794465 w 17198836"/>
              <a:gd name="connsiteY202" fmla="*/ 0 h 461130"/>
              <a:gd name="connsiteX203" fmla="*/ 6891973 w 17198836"/>
              <a:gd name="connsiteY203" fmla="*/ 219127 h 461130"/>
              <a:gd name="connsiteX204" fmla="*/ 6887345 w 17198836"/>
              <a:gd name="connsiteY204" fmla="*/ 270645 h 461130"/>
              <a:gd name="connsiteX205" fmla="*/ 6893671 w 17198836"/>
              <a:gd name="connsiteY205" fmla="*/ 261060 h 461130"/>
              <a:gd name="connsiteX206" fmla="*/ 6931626 w 17198836"/>
              <a:gd name="connsiteY206" fmla="*/ 243840 h 461130"/>
              <a:gd name="connsiteX207" fmla="*/ 6951276 w 17198836"/>
              <a:gd name="connsiteY207" fmla="*/ 248292 h 461130"/>
              <a:gd name="connsiteX208" fmla="*/ 6968537 w 17198836"/>
              <a:gd name="connsiteY208" fmla="*/ 260333 h 461130"/>
              <a:gd name="connsiteX209" fmla="*/ 6964835 w 17198836"/>
              <a:gd name="connsiteY209" fmla="*/ 219127 h 461130"/>
              <a:gd name="connsiteX210" fmla="*/ 7062344 w 17198836"/>
              <a:gd name="connsiteY210" fmla="*/ 0 h 461130"/>
              <a:gd name="connsiteX211" fmla="*/ 7159852 w 17198836"/>
              <a:gd name="connsiteY211" fmla="*/ 219127 h 461130"/>
              <a:gd name="connsiteX212" fmla="*/ 7155223 w 17198836"/>
              <a:gd name="connsiteY212" fmla="*/ 270645 h 461130"/>
              <a:gd name="connsiteX213" fmla="*/ 7161550 w 17198836"/>
              <a:gd name="connsiteY213" fmla="*/ 261060 h 461130"/>
              <a:gd name="connsiteX214" fmla="*/ 7199502 w 17198836"/>
              <a:gd name="connsiteY214" fmla="*/ 243840 h 461130"/>
              <a:gd name="connsiteX215" fmla="*/ 7219155 w 17198836"/>
              <a:gd name="connsiteY215" fmla="*/ 248292 h 461130"/>
              <a:gd name="connsiteX216" fmla="*/ 7236416 w 17198836"/>
              <a:gd name="connsiteY216" fmla="*/ 260334 h 461130"/>
              <a:gd name="connsiteX217" fmla="*/ 7232714 w 17198836"/>
              <a:gd name="connsiteY217" fmla="*/ 219127 h 461130"/>
              <a:gd name="connsiteX218" fmla="*/ 7330222 w 17198836"/>
              <a:gd name="connsiteY218" fmla="*/ 0 h 461130"/>
              <a:gd name="connsiteX219" fmla="*/ 7427730 w 17198836"/>
              <a:gd name="connsiteY219" fmla="*/ 219127 h 461130"/>
              <a:gd name="connsiteX220" fmla="*/ 7423102 w 17198836"/>
              <a:gd name="connsiteY220" fmla="*/ 270645 h 461130"/>
              <a:gd name="connsiteX221" fmla="*/ 7429428 w 17198836"/>
              <a:gd name="connsiteY221" fmla="*/ 261060 h 461130"/>
              <a:gd name="connsiteX222" fmla="*/ 7467383 w 17198836"/>
              <a:gd name="connsiteY222" fmla="*/ 243840 h 461130"/>
              <a:gd name="connsiteX223" fmla="*/ 7487033 w 17198836"/>
              <a:gd name="connsiteY223" fmla="*/ 248292 h 461130"/>
              <a:gd name="connsiteX224" fmla="*/ 7504294 w 17198836"/>
              <a:gd name="connsiteY224" fmla="*/ 260333 h 461130"/>
              <a:gd name="connsiteX225" fmla="*/ 7500592 w 17198836"/>
              <a:gd name="connsiteY225" fmla="*/ 219127 h 461130"/>
              <a:gd name="connsiteX226" fmla="*/ 7598101 w 17198836"/>
              <a:gd name="connsiteY226" fmla="*/ 0 h 461130"/>
              <a:gd name="connsiteX227" fmla="*/ 7695607 w 17198836"/>
              <a:gd name="connsiteY227" fmla="*/ 219127 h 461130"/>
              <a:gd name="connsiteX228" fmla="*/ 7690979 w 17198836"/>
              <a:gd name="connsiteY228" fmla="*/ 270645 h 461130"/>
              <a:gd name="connsiteX229" fmla="*/ 7697305 w 17198836"/>
              <a:gd name="connsiteY229" fmla="*/ 261060 h 461130"/>
              <a:gd name="connsiteX230" fmla="*/ 7735259 w 17198836"/>
              <a:gd name="connsiteY230" fmla="*/ 243840 h 461130"/>
              <a:gd name="connsiteX231" fmla="*/ 7754910 w 17198836"/>
              <a:gd name="connsiteY231" fmla="*/ 248292 h 461130"/>
              <a:gd name="connsiteX232" fmla="*/ 7772171 w 17198836"/>
              <a:gd name="connsiteY232" fmla="*/ 260333 h 461130"/>
              <a:gd name="connsiteX233" fmla="*/ 7768469 w 17198836"/>
              <a:gd name="connsiteY233" fmla="*/ 219127 h 461130"/>
              <a:gd name="connsiteX234" fmla="*/ 7865977 w 17198836"/>
              <a:gd name="connsiteY234" fmla="*/ 0 h 461130"/>
              <a:gd name="connsiteX235" fmla="*/ 7963485 w 17198836"/>
              <a:gd name="connsiteY235" fmla="*/ 219127 h 461130"/>
              <a:gd name="connsiteX236" fmla="*/ 7958857 w 17198836"/>
              <a:gd name="connsiteY236" fmla="*/ 270645 h 461130"/>
              <a:gd name="connsiteX237" fmla="*/ 7965182 w 17198836"/>
              <a:gd name="connsiteY237" fmla="*/ 261060 h 461130"/>
              <a:gd name="connsiteX238" fmla="*/ 8003137 w 17198836"/>
              <a:gd name="connsiteY238" fmla="*/ 243840 h 461130"/>
              <a:gd name="connsiteX239" fmla="*/ 8022788 w 17198836"/>
              <a:gd name="connsiteY239" fmla="*/ 248292 h 461130"/>
              <a:gd name="connsiteX240" fmla="*/ 8040050 w 17198836"/>
              <a:gd name="connsiteY240" fmla="*/ 260334 h 461130"/>
              <a:gd name="connsiteX241" fmla="*/ 8036348 w 17198836"/>
              <a:gd name="connsiteY241" fmla="*/ 219127 h 461130"/>
              <a:gd name="connsiteX242" fmla="*/ 8133856 w 17198836"/>
              <a:gd name="connsiteY242" fmla="*/ 0 h 461130"/>
              <a:gd name="connsiteX243" fmla="*/ 8231364 w 17198836"/>
              <a:gd name="connsiteY243" fmla="*/ 219127 h 461130"/>
              <a:gd name="connsiteX244" fmla="*/ 8226736 w 17198836"/>
              <a:gd name="connsiteY244" fmla="*/ 270645 h 461130"/>
              <a:gd name="connsiteX245" fmla="*/ 8233062 w 17198836"/>
              <a:gd name="connsiteY245" fmla="*/ 261060 h 461130"/>
              <a:gd name="connsiteX246" fmla="*/ 8271016 w 17198836"/>
              <a:gd name="connsiteY246" fmla="*/ 243840 h 461130"/>
              <a:gd name="connsiteX247" fmla="*/ 8290667 w 17198836"/>
              <a:gd name="connsiteY247" fmla="*/ 248292 h 461130"/>
              <a:gd name="connsiteX248" fmla="*/ 8307919 w 17198836"/>
              <a:gd name="connsiteY248" fmla="*/ 260327 h 461130"/>
              <a:gd name="connsiteX249" fmla="*/ 8304218 w 17198836"/>
              <a:gd name="connsiteY249" fmla="*/ 219127 h 461130"/>
              <a:gd name="connsiteX250" fmla="*/ 8401726 w 17198836"/>
              <a:gd name="connsiteY250" fmla="*/ 0 h 461130"/>
              <a:gd name="connsiteX251" fmla="*/ 8499234 w 17198836"/>
              <a:gd name="connsiteY251" fmla="*/ 219127 h 461130"/>
              <a:gd name="connsiteX252" fmla="*/ 8494606 w 17198836"/>
              <a:gd name="connsiteY252" fmla="*/ 270645 h 461130"/>
              <a:gd name="connsiteX253" fmla="*/ 8500931 w 17198836"/>
              <a:gd name="connsiteY253" fmla="*/ 261060 h 461130"/>
              <a:gd name="connsiteX254" fmla="*/ 8538886 w 17198836"/>
              <a:gd name="connsiteY254" fmla="*/ 243840 h 461130"/>
              <a:gd name="connsiteX255" fmla="*/ 8558538 w 17198836"/>
              <a:gd name="connsiteY255" fmla="*/ 248292 h 461130"/>
              <a:gd name="connsiteX256" fmla="*/ 8576229 w 17198836"/>
              <a:gd name="connsiteY256" fmla="*/ 260634 h 461130"/>
              <a:gd name="connsiteX257" fmla="*/ 8572500 w 17198836"/>
              <a:gd name="connsiteY257" fmla="*/ 219127 h 461130"/>
              <a:gd name="connsiteX258" fmla="*/ 8670008 w 17198836"/>
              <a:gd name="connsiteY258" fmla="*/ 0 h 461130"/>
              <a:gd name="connsiteX259" fmla="*/ 8767516 w 17198836"/>
              <a:gd name="connsiteY259" fmla="*/ 219127 h 461130"/>
              <a:gd name="connsiteX260" fmla="*/ 8762888 w 17198836"/>
              <a:gd name="connsiteY260" fmla="*/ 270645 h 461130"/>
              <a:gd name="connsiteX261" fmla="*/ 8769214 w 17198836"/>
              <a:gd name="connsiteY261" fmla="*/ 261060 h 461130"/>
              <a:gd name="connsiteX262" fmla="*/ 8807168 w 17198836"/>
              <a:gd name="connsiteY262" fmla="*/ 243840 h 461130"/>
              <a:gd name="connsiteX263" fmla="*/ 8826819 w 17198836"/>
              <a:gd name="connsiteY263" fmla="*/ 248292 h 461130"/>
              <a:gd name="connsiteX264" fmla="*/ 8844080 w 17198836"/>
              <a:gd name="connsiteY264" fmla="*/ 260333 h 461130"/>
              <a:gd name="connsiteX265" fmla="*/ 8840378 w 17198836"/>
              <a:gd name="connsiteY265" fmla="*/ 219127 h 461130"/>
              <a:gd name="connsiteX266" fmla="*/ 8937886 w 17198836"/>
              <a:gd name="connsiteY266" fmla="*/ 0 h 461130"/>
              <a:gd name="connsiteX267" fmla="*/ 9035394 w 17198836"/>
              <a:gd name="connsiteY267" fmla="*/ 219127 h 461130"/>
              <a:gd name="connsiteX268" fmla="*/ 9030766 w 17198836"/>
              <a:gd name="connsiteY268" fmla="*/ 270645 h 461130"/>
              <a:gd name="connsiteX269" fmla="*/ 9037092 w 17198836"/>
              <a:gd name="connsiteY269" fmla="*/ 261060 h 461130"/>
              <a:gd name="connsiteX270" fmla="*/ 9075046 w 17198836"/>
              <a:gd name="connsiteY270" fmla="*/ 243840 h 461130"/>
              <a:gd name="connsiteX271" fmla="*/ 9094697 w 17198836"/>
              <a:gd name="connsiteY271" fmla="*/ 248292 h 461130"/>
              <a:gd name="connsiteX272" fmla="*/ 9111959 w 17198836"/>
              <a:gd name="connsiteY272" fmla="*/ 260334 h 461130"/>
              <a:gd name="connsiteX273" fmla="*/ 9108257 w 17198836"/>
              <a:gd name="connsiteY273" fmla="*/ 219127 h 461130"/>
              <a:gd name="connsiteX274" fmla="*/ 9205765 w 17198836"/>
              <a:gd name="connsiteY274" fmla="*/ 0 h 461130"/>
              <a:gd name="connsiteX275" fmla="*/ 9303273 w 17198836"/>
              <a:gd name="connsiteY275" fmla="*/ 219127 h 461130"/>
              <a:gd name="connsiteX276" fmla="*/ 9298645 w 17198836"/>
              <a:gd name="connsiteY276" fmla="*/ 270645 h 461130"/>
              <a:gd name="connsiteX277" fmla="*/ 9304971 w 17198836"/>
              <a:gd name="connsiteY277" fmla="*/ 261060 h 461130"/>
              <a:gd name="connsiteX278" fmla="*/ 9342925 w 17198836"/>
              <a:gd name="connsiteY278" fmla="*/ 243840 h 461130"/>
              <a:gd name="connsiteX279" fmla="*/ 9362576 w 17198836"/>
              <a:gd name="connsiteY279" fmla="*/ 248292 h 461130"/>
              <a:gd name="connsiteX280" fmla="*/ 9379837 w 17198836"/>
              <a:gd name="connsiteY280" fmla="*/ 260333 h 461130"/>
              <a:gd name="connsiteX281" fmla="*/ 9376135 w 17198836"/>
              <a:gd name="connsiteY281" fmla="*/ 219127 h 461130"/>
              <a:gd name="connsiteX282" fmla="*/ 9473643 w 17198836"/>
              <a:gd name="connsiteY282" fmla="*/ 0 h 461130"/>
              <a:gd name="connsiteX283" fmla="*/ 9571151 w 17198836"/>
              <a:gd name="connsiteY283" fmla="*/ 219127 h 461130"/>
              <a:gd name="connsiteX284" fmla="*/ 9566523 w 17198836"/>
              <a:gd name="connsiteY284" fmla="*/ 270645 h 461130"/>
              <a:gd name="connsiteX285" fmla="*/ 9572849 w 17198836"/>
              <a:gd name="connsiteY285" fmla="*/ 261060 h 461130"/>
              <a:gd name="connsiteX286" fmla="*/ 9610803 w 17198836"/>
              <a:gd name="connsiteY286" fmla="*/ 243840 h 461130"/>
              <a:gd name="connsiteX287" fmla="*/ 9630454 w 17198836"/>
              <a:gd name="connsiteY287" fmla="*/ 248292 h 461130"/>
              <a:gd name="connsiteX288" fmla="*/ 9647715 w 17198836"/>
              <a:gd name="connsiteY288" fmla="*/ 260333 h 461130"/>
              <a:gd name="connsiteX289" fmla="*/ 9644013 w 17198836"/>
              <a:gd name="connsiteY289" fmla="*/ 219127 h 461130"/>
              <a:gd name="connsiteX290" fmla="*/ 9741521 w 17198836"/>
              <a:gd name="connsiteY290" fmla="*/ 0 h 461130"/>
              <a:gd name="connsiteX291" fmla="*/ 9839029 w 17198836"/>
              <a:gd name="connsiteY291" fmla="*/ 219127 h 461130"/>
              <a:gd name="connsiteX292" fmla="*/ 9834401 w 17198836"/>
              <a:gd name="connsiteY292" fmla="*/ 270645 h 461130"/>
              <a:gd name="connsiteX293" fmla="*/ 9840727 w 17198836"/>
              <a:gd name="connsiteY293" fmla="*/ 261060 h 461130"/>
              <a:gd name="connsiteX294" fmla="*/ 9878681 w 17198836"/>
              <a:gd name="connsiteY294" fmla="*/ 243840 h 461130"/>
              <a:gd name="connsiteX295" fmla="*/ 9898332 w 17198836"/>
              <a:gd name="connsiteY295" fmla="*/ 248292 h 461130"/>
              <a:gd name="connsiteX296" fmla="*/ 9915594 w 17198836"/>
              <a:gd name="connsiteY296" fmla="*/ 260334 h 461130"/>
              <a:gd name="connsiteX297" fmla="*/ 9911892 w 17198836"/>
              <a:gd name="connsiteY297" fmla="*/ 219127 h 461130"/>
              <a:gd name="connsiteX298" fmla="*/ 10009399 w 17198836"/>
              <a:gd name="connsiteY298" fmla="*/ 0 h 461130"/>
              <a:gd name="connsiteX299" fmla="*/ 10106907 w 17198836"/>
              <a:gd name="connsiteY299" fmla="*/ 219127 h 461130"/>
              <a:gd name="connsiteX300" fmla="*/ 10102279 w 17198836"/>
              <a:gd name="connsiteY300" fmla="*/ 270645 h 461130"/>
              <a:gd name="connsiteX301" fmla="*/ 10108605 w 17198836"/>
              <a:gd name="connsiteY301" fmla="*/ 261060 h 461130"/>
              <a:gd name="connsiteX302" fmla="*/ 10146559 w 17198836"/>
              <a:gd name="connsiteY302" fmla="*/ 243840 h 461130"/>
              <a:gd name="connsiteX303" fmla="*/ 10166210 w 17198836"/>
              <a:gd name="connsiteY303" fmla="*/ 248292 h 461130"/>
              <a:gd name="connsiteX304" fmla="*/ 10183471 w 17198836"/>
              <a:gd name="connsiteY304" fmla="*/ 260333 h 461130"/>
              <a:gd name="connsiteX305" fmla="*/ 10179769 w 17198836"/>
              <a:gd name="connsiteY305" fmla="*/ 219127 h 461130"/>
              <a:gd name="connsiteX306" fmla="*/ 10277276 w 17198836"/>
              <a:gd name="connsiteY306" fmla="*/ 0 h 461130"/>
              <a:gd name="connsiteX307" fmla="*/ 10374785 w 17198836"/>
              <a:gd name="connsiteY307" fmla="*/ 219127 h 461130"/>
              <a:gd name="connsiteX308" fmla="*/ 10370157 w 17198836"/>
              <a:gd name="connsiteY308" fmla="*/ 270644 h 461130"/>
              <a:gd name="connsiteX309" fmla="*/ 10376482 w 17198836"/>
              <a:gd name="connsiteY309" fmla="*/ 261060 h 461130"/>
              <a:gd name="connsiteX310" fmla="*/ 10414436 w 17198836"/>
              <a:gd name="connsiteY310" fmla="*/ 243840 h 461130"/>
              <a:gd name="connsiteX311" fmla="*/ 10434088 w 17198836"/>
              <a:gd name="connsiteY311" fmla="*/ 248292 h 461130"/>
              <a:gd name="connsiteX312" fmla="*/ 10451349 w 17198836"/>
              <a:gd name="connsiteY312" fmla="*/ 260333 h 461130"/>
              <a:gd name="connsiteX313" fmla="*/ 10447647 w 17198836"/>
              <a:gd name="connsiteY313" fmla="*/ 219127 h 461130"/>
              <a:gd name="connsiteX314" fmla="*/ 10545155 w 17198836"/>
              <a:gd name="connsiteY314" fmla="*/ 0 h 461130"/>
              <a:gd name="connsiteX315" fmla="*/ 10642663 w 17198836"/>
              <a:gd name="connsiteY315" fmla="*/ 219127 h 461130"/>
              <a:gd name="connsiteX316" fmla="*/ 10638035 w 17198836"/>
              <a:gd name="connsiteY316" fmla="*/ 270645 h 461130"/>
              <a:gd name="connsiteX317" fmla="*/ 10644361 w 17198836"/>
              <a:gd name="connsiteY317" fmla="*/ 261060 h 461130"/>
              <a:gd name="connsiteX318" fmla="*/ 10682315 w 17198836"/>
              <a:gd name="connsiteY318" fmla="*/ 243840 h 461130"/>
              <a:gd name="connsiteX319" fmla="*/ 10701966 w 17198836"/>
              <a:gd name="connsiteY319" fmla="*/ 248292 h 461130"/>
              <a:gd name="connsiteX320" fmla="*/ 10719228 w 17198836"/>
              <a:gd name="connsiteY320" fmla="*/ 260334 h 461130"/>
              <a:gd name="connsiteX321" fmla="*/ 10715526 w 17198836"/>
              <a:gd name="connsiteY321" fmla="*/ 219127 h 461130"/>
              <a:gd name="connsiteX322" fmla="*/ 10813034 w 17198836"/>
              <a:gd name="connsiteY322" fmla="*/ 0 h 461130"/>
              <a:gd name="connsiteX323" fmla="*/ 10910541 w 17198836"/>
              <a:gd name="connsiteY323" fmla="*/ 219127 h 461130"/>
              <a:gd name="connsiteX324" fmla="*/ 10905913 w 17198836"/>
              <a:gd name="connsiteY324" fmla="*/ 270646 h 461130"/>
              <a:gd name="connsiteX325" fmla="*/ 10912240 w 17198836"/>
              <a:gd name="connsiteY325" fmla="*/ 261060 h 461130"/>
              <a:gd name="connsiteX326" fmla="*/ 10950194 w 17198836"/>
              <a:gd name="connsiteY326" fmla="*/ 243840 h 461130"/>
              <a:gd name="connsiteX327" fmla="*/ 10969845 w 17198836"/>
              <a:gd name="connsiteY327" fmla="*/ 248292 h 461130"/>
              <a:gd name="connsiteX328" fmla="*/ 10987106 w 17198836"/>
              <a:gd name="connsiteY328" fmla="*/ 260333 h 461130"/>
              <a:gd name="connsiteX329" fmla="*/ 10983404 w 17198836"/>
              <a:gd name="connsiteY329" fmla="*/ 219127 h 461130"/>
              <a:gd name="connsiteX330" fmla="*/ 11080912 w 17198836"/>
              <a:gd name="connsiteY330" fmla="*/ 0 h 461130"/>
              <a:gd name="connsiteX331" fmla="*/ 11178421 w 17198836"/>
              <a:gd name="connsiteY331" fmla="*/ 219127 h 461130"/>
              <a:gd name="connsiteX332" fmla="*/ 11173793 w 17198836"/>
              <a:gd name="connsiteY332" fmla="*/ 270643 h 461130"/>
              <a:gd name="connsiteX333" fmla="*/ 11180118 w 17198836"/>
              <a:gd name="connsiteY333" fmla="*/ 261060 h 461130"/>
              <a:gd name="connsiteX334" fmla="*/ 11218072 w 17198836"/>
              <a:gd name="connsiteY334" fmla="*/ 243840 h 461130"/>
              <a:gd name="connsiteX335" fmla="*/ 11237723 w 17198836"/>
              <a:gd name="connsiteY335" fmla="*/ 248292 h 461130"/>
              <a:gd name="connsiteX336" fmla="*/ 11254984 w 17198836"/>
              <a:gd name="connsiteY336" fmla="*/ 260333 h 461130"/>
              <a:gd name="connsiteX337" fmla="*/ 11251282 w 17198836"/>
              <a:gd name="connsiteY337" fmla="*/ 219127 h 461130"/>
              <a:gd name="connsiteX338" fmla="*/ 11348791 w 17198836"/>
              <a:gd name="connsiteY338" fmla="*/ 0 h 461130"/>
              <a:gd name="connsiteX339" fmla="*/ 11446298 w 17198836"/>
              <a:gd name="connsiteY339" fmla="*/ 219127 h 461130"/>
              <a:gd name="connsiteX340" fmla="*/ 11441670 w 17198836"/>
              <a:gd name="connsiteY340" fmla="*/ 270646 h 461130"/>
              <a:gd name="connsiteX341" fmla="*/ 11447996 w 17198836"/>
              <a:gd name="connsiteY341" fmla="*/ 261060 h 461130"/>
              <a:gd name="connsiteX342" fmla="*/ 11485951 w 17198836"/>
              <a:gd name="connsiteY342" fmla="*/ 243840 h 461130"/>
              <a:gd name="connsiteX343" fmla="*/ 11505602 w 17198836"/>
              <a:gd name="connsiteY343" fmla="*/ 248292 h 461130"/>
              <a:gd name="connsiteX344" fmla="*/ 11522863 w 17198836"/>
              <a:gd name="connsiteY344" fmla="*/ 260334 h 461130"/>
              <a:gd name="connsiteX345" fmla="*/ 11519161 w 17198836"/>
              <a:gd name="connsiteY345" fmla="*/ 219127 h 461130"/>
              <a:gd name="connsiteX346" fmla="*/ 11616669 w 17198836"/>
              <a:gd name="connsiteY346" fmla="*/ 0 h 461130"/>
              <a:gd name="connsiteX347" fmla="*/ 11714177 w 17198836"/>
              <a:gd name="connsiteY347" fmla="*/ 219127 h 461130"/>
              <a:gd name="connsiteX348" fmla="*/ 11709549 w 17198836"/>
              <a:gd name="connsiteY348" fmla="*/ 270645 h 461130"/>
              <a:gd name="connsiteX349" fmla="*/ 11715875 w 17198836"/>
              <a:gd name="connsiteY349" fmla="*/ 261060 h 461130"/>
              <a:gd name="connsiteX350" fmla="*/ 11753829 w 17198836"/>
              <a:gd name="connsiteY350" fmla="*/ 243840 h 461130"/>
              <a:gd name="connsiteX351" fmla="*/ 11773480 w 17198836"/>
              <a:gd name="connsiteY351" fmla="*/ 248292 h 461130"/>
              <a:gd name="connsiteX352" fmla="*/ 11790741 w 17198836"/>
              <a:gd name="connsiteY352" fmla="*/ 260333 h 461130"/>
              <a:gd name="connsiteX353" fmla="*/ 11787039 w 17198836"/>
              <a:gd name="connsiteY353" fmla="*/ 219127 h 461130"/>
              <a:gd name="connsiteX354" fmla="*/ 11884547 w 17198836"/>
              <a:gd name="connsiteY354" fmla="*/ 0 h 461130"/>
              <a:gd name="connsiteX355" fmla="*/ 11982055 w 17198836"/>
              <a:gd name="connsiteY355" fmla="*/ 219127 h 461130"/>
              <a:gd name="connsiteX356" fmla="*/ 11977427 w 17198836"/>
              <a:gd name="connsiteY356" fmla="*/ 270645 h 461130"/>
              <a:gd name="connsiteX357" fmla="*/ 11983753 w 17198836"/>
              <a:gd name="connsiteY357" fmla="*/ 261060 h 461130"/>
              <a:gd name="connsiteX358" fmla="*/ 12021707 w 17198836"/>
              <a:gd name="connsiteY358" fmla="*/ 243840 h 461130"/>
              <a:gd name="connsiteX359" fmla="*/ 12041358 w 17198836"/>
              <a:gd name="connsiteY359" fmla="*/ 248292 h 461130"/>
              <a:gd name="connsiteX360" fmla="*/ 12058618 w 17198836"/>
              <a:gd name="connsiteY360" fmla="*/ 260332 h 461130"/>
              <a:gd name="connsiteX361" fmla="*/ 12054916 w 17198836"/>
              <a:gd name="connsiteY361" fmla="*/ 219127 h 461130"/>
              <a:gd name="connsiteX362" fmla="*/ 12152424 w 17198836"/>
              <a:gd name="connsiteY362" fmla="*/ 0 h 461130"/>
              <a:gd name="connsiteX363" fmla="*/ 12249932 w 17198836"/>
              <a:gd name="connsiteY363" fmla="*/ 219127 h 461130"/>
              <a:gd name="connsiteX364" fmla="*/ 12245304 w 17198836"/>
              <a:gd name="connsiteY364" fmla="*/ 270645 h 461130"/>
              <a:gd name="connsiteX365" fmla="*/ 12251630 w 17198836"/>
              <a:gd name="connsiteY365" fmla="*/ 261060 h 461130"/>
              <a:gd name="connsiteX366" fmla="*/ 12289584 w 17198836"/>
              <a:gd name="connsiteY366" fmla="*/ 243840 h 461130"/>
              <a:gd name="connsiteX367" fmla="*/ 12309236 w 17198836"/>
              <a:gd name="connsiteY367" fmla="*/ 248292 h 461130"/>
              <a:gd name="connsiteX368" fmla="*/ 12326496 w 17198836"/>
              <a:gd name="connsiteY368" fmla="*/ 260333 h 461130"/>
              <a:gd name="connsiteX369" fmla="*/ 12322794 w 17198836"/>
              <a:gd name="connsiteY369" fmla="*/ 219127 h 461130"/>
              <a:gd name="connsiteX370" fmla="*/ 12420302 w 17198836"/>
              <a:gd name="connsiteY370" fmla="*/ 0 h 461130"/>
              <a:gd name="connsiteX371" fmla="*/ 12517810 w 17198836"/>
              <a:gd name="connsiteY371" fmla="*/ 219127 h 461130"/>
              <a:gd name="connsiteX372" fmla="*/ 12513182 w 17198836"/>
              <a:gd name="connsiteY372" fmla="*/ 270645 h 461130"/>
              <a:gd name="connsiteX373" fmla="*/ 12519508 w 17198836"/>
              <a:gd name="connsiteY373" fmla="*/ 261060 h 461130"/>
              <a:gd name="connsiteX374" fmla="*/ 12557462 w 17198836"/>
              <a:gd name="connsiteY374" fmla="*/ 243840 h 461130"/>
              <a:gd name="connsiteX375" fmla="*/ 12577114 w 17198836"/>
              <a:gd name="connsiteY375" fmla="*/ 248292 h 461130"/>
              <a:gd name="connsiteX376" fmla="*/ 12594375 w 17198836"/>
              <a:gd name="connsiteY376" fmla="*/ 260334 h 461130"/>
              <a:gd name="connsiteX377" fmla="*/ 12590673 w 17198836"/>
              <a:gd name="connsiteY377" fmla="*/ 219127 h 461130"/>
              <a:gd name="connsiteX378" fmla="*/ 12688181 w 17198836"/>
              <a:gd name="connsiteY378" fmla="*/ 0 h 461130"/>
              <a:gd name="connsiteX379" fmla="*/ 12785689 w 17198836"/>
              <a:gd name="connsiteY379" fmla="*/ 219127 h 461130"/>
              <a:gd name="connsiteX380" fmla="*/ 12781061 w 17198836"/>
              <a:gd name="connsiteY380" fmla="*/ 270645 h 461130"/>
              <a:gd name="connsiteX381" fmla="*/ 12787387 w 17198836"/>
              <a:gd name="connsiteY381" fmla="*/ 261060 h 461130"/>
              <a:gd name="connsiteX382" fmla="*/ 12825341 w 17198836"/>
              <a:gd name="connsiteY382" fmla="*/ 243840 h 461130"/>
              <a:gd name="connsiteX383" fmla="*/ 12844993 w 17198836"/>
              <a:gd name="connsiteY383" fmla="*/ 248292 h 461130"/>
              <a:gd name="connsiteX384" fmla="*/ 12862253 w 17198836"/>
              <a:gd name="connsiteY384" fmla="*/ 260333 h 461130"/>
              <a:gd name="connsiteX385" fmla="*/ 12858551 w 17198836"/>
              <a:gd name="connsiteY385" fmla="*/ 219127 h 461130"/>
              <a:gd name="connsiteX386" fmla="*/ 12956059 w 17198836"/>
              <a:gd name="connsiteY386" fmla="*/ 0 h 461130"/>
              <a:gd name="connsiteX387" fmla="*/ 13053567 w 17198836"/>
              <a:gd name="connsiteY387" fmla="*/ 219127 h 461130"/>
              <a:gd name="connsiteX388" fmla="*/ 13048939 w 17198836"/>
              <a:gd name="connsiteY388" fmla="*/ 270645 h 461130"/>
              <a:gd name="connsiteX389" fmla="*/ 13055265 w 17198836"/>
              <a:gd name="connsiteY389" fmla="*/ 261060 h 461130"/>
              <a:gd name="connsiteX390" fmla="*/ 13093219 w 17198836"/>
              <a:gd name="connsiteY390" fmla="*/ 243840 h 461130"/>
              <a:gd name="connsiteX391" fmla="*/ 13112870 w 17198836"/>
              <a:gd name="connsiteY391" fmla="*/ 248292 h 461130"/>
              <a:gd name="connsiteX392" fmla="*/ 13130131 w 17198836"/>
              <a:gd name="connsiteY392" fmla="*/ 260333 h 461130"/>
              <a:gd name="connsiteX393" fmla="*/ 13126429 w 17198836"/>
              <a:gd name="connsiteY393" fmla="*/ 219127 h 461130"/>
              <a:gd name="connsiteX394" fmla="*/ 13223937 w 17198836"/>
              <a:gd name="connsiteY394" fmla="*/ 0 h 461130"/>
              <a:gd name="connsiteX395" fmla="*/ 13321445 w 17198836"/>
              <a:gd name="connsiteY395" fmla="*/ 219127 h 461130"/>
              <a:gd name="connsiteX396" fmla="*/ 13316817 w 17198836"/>
              <a:gd name="connsiteY396" fmla="*/ 270645 h 461130"/>
              <a:gd name="connsiteX397" fmla="*/ 13323143 w 17198836"/>
              <a:gd name="connsiteY397" fmla="*/ 261060 h 461130"/>
              <a:gd name="connsiteX398" fmla="*/ 13361097 w 17198836"/>
              <a:gd name="connsiteY398" fmla="*/ 243840 h 461130"/>
              <a:gd name="connsiteX399" fmla="*/ 13380748 w 17198836"/>
              <a:gd name="connsiteY399" fmla="*/ 248292 h 461130"/>
              <a:gd name="connsiteX400" fmla="*/ 13398010 w 17198836"/>
              <a:gd name="connsiteY400" fmla="*/ 260334 h 461130"/>
              <a:gd name="connsiteX401" fmla="*/ 13394308 w 17198836"/>
              <a:gd name="connsiteY401" fmla="*/ 219127 h 461130"/>
              <a:gd name="connsiteX402" fmla="*/ 13491816 w 17198836"/>
              <a:gd name="connsiteY402" fmla="*/ 0 h 461130"/>
              <a:gd name="connsiteX403" fmla="*/ 13589324 w 17198836"/>
              <a:gd name="connsiteY403" fmla="*/ 219127 h 461130"/>
              <a:gd name="connsiteX404" fmla="*/ 13584696 w 17198836"/>
              <a:gd name="connsiteY404" fmla="*/ 270645 h 461130"/>
              <a:gd name="connsiteX405" fmla="*/ 13591022 w 17198836"/>
              <a:gd name="connsiteY405" fmla="*/ 261060 h 461130"/>
              <a:gd name="connsiteX406" fmla="*/ 13628976 w 17198836"/>
              <a:gd name="connsiteY406" fmla="*/ 243840 h 461130"/>
              <a:gd name="connsiteX407" fmla="*/ 13648627 w 17198836"/>
              <a:gd name="connsiteY407" fmla="*/ 248292 h 461130"/>
              <a:gd name="connsiteX408" fmla="*/ 13665888 w 17198836"/>
              <a:gd name="connsiteY408" fmla="*/ 260333 h 461130"/>
              <a:gd name="connsiteX409" fmla="*/ 13662186 w 17198836"/>
              <a:gd name="connsiteY409" fmla="*/ 219127 h 461130"/>
              <a:gd name="connsiteX410" fmla="*/ 13759694 w 17198836"/>
              <a:gd name="connsiteY410" fmla="*/ 0 h 461130"/>
              <a:gd name="connsiteX411" fmla="*/ 13857202 w 17198836"/>
              <a:gd name="connsiteY411" fmla="*/ 219127 h 461130"/>
              <a:gd name="connsiteX412" fmla="*/ 13852574 w 17198836"/>
              <a:gd name="connsiteY412" fmla="*/ 270645 h 461130"/>
              <a:gd name="connsiteX413" fmla="*/ 13858900 w 17198836"/>
              <a:gd name="connsiteY413" fmla="*/ 261060 h 461130"/>
              <a:gd name="connsiteX414" fmla="*/ 13896854 w 17198836"/>
              <a:gd name="connsiteY414" fmla="*/ 243840 h 461130"/>
              <a:gd name="connsiteX415" fmla="*/ 13916505 w 17198836"/>
              <a:gd name="connsiteY415" fmla="*/ 248292 h 461130"/>
              <a:gd name="connsiteX416" fmla="*/ 13933766 w 17198836"/>
              <a:gd name="connsiteY416" fmla="*/ 260333 h 461130"/>
              <a:gd name="connsiteX417" fmla="*/ 13930064 w 17198836"/>
              <a:gd name="connsiteY417" fmla="*/ 219127 h 461130"/>
              <a:gd name="connsiteX418" fmla="*/ 14027572 w 17198836"/>
              <a:gd name="connsiteY418" fmla="*/ 0 h 461130"/>
              <a:gd name="connsiteX419" fmla="*/ 14125080 w 17198836"/>
              <a:gd name="connsiteY419" fmla="*/ 219127 h 461130"/>
              <a:gd name="connsiteX420" fmla="*/ 14120452 w 17198836"/>
              <a:gd name="connsiteY420" fmla="*/ 270645 h 461130"/>
              <a:gd name="connsiteX421" fmla="*/ 14126778 w 17198836"/>
              <a:gd name="connsiteY421" fmla="*/ 261060 h 461130"/>
              <a:gd name="connsiteX422" fmla="*/ 14164732 w 17198836"/>
              <a:gd name="connsiteY422" fmla="*/ 243840 h 461130"/>
              <a:gd name="connsiteX423" fmla="*/ 14184383 w 17198836"/>
              <a:gd name="connsiteY423" fmla="*/ 248292 h 461130"/>
              <a:gd name="connsiteX424" fmla="*/ 14201645 w 17198836"/>
              <a:gd name="connsiteY424" fmla="*/ 260334 h 461130"/>
              <a:gd name="connsiteX425" fmla="*/ 14197943 w 17198836"/>
              <a:gd name="connsiteY425" fmla="*/ 219127 h 461130"/>
              <a:gd name="connsiteX426" fmla="*/ 14295451 w 17198836"/>
              <a:gd name="connsiteY426" fmla="*/ 0 h 461130"/>
              <a:gd name="connsiteX427" fmla="*/ 14392959 w 17198836"/>
              <a:gd name="connsiteY427" fmla="*/ 219127 h 461130"/>
              <a:gd name="connsiteX428" fmla="*/ 14388331 w 17198836"/>
              <a:gd name="connsiteY428" fmla="*/ 270645 h 461130"/>
              <a:gd name="connsiteX429" fmla="*/ 14394657 w 17198836"/>
              <a:gd name="connsiteY429" fmla="*/ 261060 h 461130"/>
              <a:gd name="connsiteX430" fmla="*/ 14432611 w 17198836"/>
              <a:gd name="connsiteY430" fmla="*/ 243840 h 461130"/>
              <a:gd name="connsiteX431" fmla="*/ 14452262 w 17198836"/>
              <a:gd name="connsiteY431" fmla="*/ 248292 h 461130"/>
              <a:gd name="connsiteX432" fmla="*/ 14469523 w 17198836"/>
              <a:gd name="connsiteY432" fmla="*/ 260333 h 461130"/>
              <a:gd name="connsiteX433" fmla="*/ 14465821 w 17198836"/>
              <a:gd name="connsiteY433" fmla="*/ 219127 h 461130"/>
              <a:gd name="connsiteX434" fmla="*/ 14563329 w 17198836"/>
              <a:gd name="connsiteY434" fmla="*/ 0 h 461130"/>
              <a:gd name="connsiteX435" fmla="*/ 14660837 w 17198836"/>
              <a:gd name="connsiteY435" fmla="*/ 219127 h 461130"/>
              <a:gd name="connsiteX436" fmla="*/ 14656209 w 17198836"/>
              <a:gd name="connsiteY436" fmla="*/ 270645 h 461130"/>
              <a:gd name="connsiteX437" fmla="*/ 14662535 w 17198836"/>
              <a:gd name="connsiteY437" fmla="*/ 261060 h 461130"/>
              <a:gd name="connsiteX438" fmla="*/ 14700489 w 17198836"/>
              <a:gd name="connsiteY438" fmla="*/ 243840 h 461130"/>
              <a:gd name="connsiteX439" fmla="*/ 14720140 w 17198836"/>
              <a:gd name="connsiteY439" fmla="*/ 248292 h 461130"/>
              <a:gd name="connsiteX440" fmla="*/ 14737401 w 17198836"/>
              <a:gd name="connsiteY440" fmla="*/ 260333 h 461130"/>
              <a:gd name="connsiteX441" fmla="*/ 14733699 w 17198836"/>
              <a:gd name="connsiteY441" fmla="*/ 219127 h 461130"/>
              <a:gd name="connsiteX442" fmla="*/ 14831207 w 17198836"/>
              <a:gd name="connsiteY442" fmla="*/ 0 h 461130"/>
              <a:gd name="connsiteX443" fmla="*/ 14928715 w 17198836"/>
              <a:gd name="connsiteY443" fmla="*/ 219127 h 461130"/>
              <a:gd name="connsiteX444" fmla="*/ 14924087 w 17198836"/>
              <a:gd name="connsiteY444" fmla="*/ 270645 h 461130"/>
              <a:gd name="connsiteX445" fmla="*/ 14930413 w 17198836"/>
              <a:gd name="connsiteY445" fmla="*/ 261060 h 461130"/>
              <a:gd name="connsiteX446" fmla="*/ 14968367 w 17198836"/>
              <a:gd name="connsiteY446" fmla="*/ 243840 h 461130"/>
              <a:gd name="connsiteX447" fmla="*/ 14988018 w 17198836"/>
              <a:gd name="connsiteY447" fmla="*/ 248292 h 461130"/>
              <a:gd name="connsiteX448" fmla="*/ 15005280 w 17198836"/>
              <a:gd name="connsiteY448" fmla="*/ 260334 h 461130"/>
              <a:gd name="connsiteX449" fmla="*/ 15001578 w 17198836"/>
              <a:gd name="connsiteY449" fmla="*/ 219127 h 461130"/>
              <a:gd name="connsiteX450" fmla="*/ 15099086 w 17198836"/>
              <a:gd name="connsiteY450" fmla="*/ 0 h 461130"/>
              <a:gd name="connsiteX451" fmla="*/ 15196594 w 17198836"/>
              <a:gd name="connsiteY451" fmla="*/ 219127 h 461130"/>
              <a:gd name="connsiteX452" fmla="*/ 15191966 w 17198836"/>
              <a:gd name="connsiteY452" fmla="*/ 270645 h 461130"/>
              <a:gd name="connsiteX453" fmla="*/ 15198292 w 17198836"/>
              <a:gd name="connsiteY453" fmla="*/ 261060 h 461130"/>
              <a:gd name="connsiteX454" fmla="*/ 15236246 w 17198836"/>
              <a:gd name="connsiteY454" fmla="*/ 243840 h 461130"/>
              <a:gd name="connsiteX455" fmla="*/ 15255897 w 17198836"/>
              <a:gd name="connsiteY455" fmla="*/ 248292 h 461130"/>
              <a:gd name="connsiteX456" fmla="*/ 15273158 w 17198836"/>
              <a:gd name="connsiteY456" fmla="*/ 260333 h 461130"/>
              <a:gd name="connsiteX457" fmla="*/ 15269456 w 17198836"/>
              <a:gd name="connsiteY457" fmla="*/ 219127 h 461130"/>
              <a:gd name="connsiteX458" fmla="*/ 15366964 w 17198836"/>
              <a:gd name="connsiteY458" fmla="*/ 0 h 461130"/>
              <a:gd name="connsiteX459" fmla="*/ 15464472 w 17198836"/>
              <a:gd name="connsiteY459" fmla="*/ 219127 h 461130"/>
              <a:gd name="connsiteX460" fmla="*/ 15459844 w 17198836"/>
              <a:gd name="connsiteY460" fmla="*/ 270645 h 461130"/>
              <a:gd name="connsiteX461" fmla="*/ 15466170 w 17198836"/>
              <a:gd name="connsiteY461" fmla="*/ 261060 h 461130"/>
              <a:gd name="connsiteX462" fmla="*/ 15504124 w 17198836"/>
              <a:gd name="connsiteY462" fmla="*/ 243840 h 461130"/>
              <a:gd name="connsiteX463" fmla="*/ 15523775 w 17198836"/>
              <a:gd name="connsiteY463" fmla="*/ 248292 h 461130"/>
              <a:gd name="connsiteX464" fmla="*/ 15541036 w 17198836"/>
              <a:gd name="connsiteY464" fmla="*/ 260333 h 461130"/>
              <a:gd name="connsiteX465" fmla="*/ 15537334 w 17198836"/>
              <a:gd name="connsiteY465" fmla="*/ 219127 h 461130"/>
              <a:gd name="connsiteX466" fmla="*/ 15634842 w 17198836"/>
              <a:gd name="connsiteY466" fmla="*/ 0 h 461130"/>
              <a:gd name="connsiteX467" fmla="*/ 15732350 w 17198836"/>
              <a:gd name="connsiteY467" fmla="*/ 219127 h 461130"/>
              <a:gd name="connsiteX468" fmla="*/ 15727722 w 17198836"/>
              <a:gd name="connsiteY468" fmla="*/ 270645 h 461130"/>
              <a:gd name="connsiteX469" fmla="*/ 15734048 w 17198836"/>
              <a:gd name="connsiteY469" fmla="*/ 261060 h 461130"/>
              <a:gd name="connsiteX470" fmla="*/ 15772002 w 17198836"/>
              <a:gd name="connsiteY470" fmla="*/ 243840 h 461130"/>
              <a:gd name="connsiteX471" fmla="*/ 15791653 w 17198836"/>
              <a:gd name="connsiteY471" fmla="*/ 248292 h 461130"/>
              <a:gd name="connsiteX472" fmla="*/ 15808915 w 17198836"/>
              <a:gd name="connsiteY472" fmla="*/ 260334 h 461130"/>
              <a:gd name="connsiteX473" fmla="*/ 15805213 w 17198836"/>
              <a:gd name="connsiteY473" fmla="*/ 219127 h 461130"/>
              <a:gd name="connsiteX474" fmla="*/ 15902721 w 17198836"/>
              <a:gd name="connsiteY474" fmla="*/ 0 h 461130"/>
              <a:gd name="connsiteX475" fmla="*/ 16000229 w 17198836"/>
              <a:gd name="connsiteY475" fmla="*/ 219127 h 461130"/>
              <a:gd name="connsiteX476" fmla="*/ 15995601 w 17198836"/>
              <a:gd name="connsiteY476" fmla="*/ 270645 h 461130"/>
              <a:gd name="connsiteX477" fmla="*/ 16001927 w 17198836"/>
              <a:gd name="connsiteY477" fmla="*/ 261060 h 461130"/>
              <a:gd name="connsiteX478" fmla="*/ 16039881 w 17198836"/>
              <a:gd name="connsiteY478" fmla="*/ 243840 h 461130"/>
              <a:gd name="connsiteX479" fmla="*/ 16059532 w 17198836"/>
              <a:gd name="connsiteY479" fmla="*/ 248292 h 461130"/>
              <a:gd name="connsiteX480" fmla="*/ 16076794 w 17198836"/>
              <a:gd name="connsiteY480" fmla="*/ 260333 h 461130"/>
              <a:gd name="connsiteX481" fmla="*/ 16073090 w 17198836"/>
              <a:gd name="connsiteY481" fmla="*/ 219127 h 461130"/>
              <a:gd name="connsiteX482" fmla="*/ 16170598 w 17198836"/>
              <a:gd name="connsiteY482" fmla="*/ 0 h 461130"/>
              <a:gd name="connsiteX483" fmla="*/ 16268106 w 17198836"/>
              <a:gd name="connsiteY483" fmla="*/ 219127 h 461130"/>
              <a:gd name="connsiteX484" fmla="*/ 16263478 w 17198836"/>
              <a:gd name="connsiteY484" fmla="*/ 270645 h 461130"/>
              <a:gd name="connsiteX485" fmla="*/ 16269806 w 17198836"/>
              <a:gd name="connsiteY485" fmla="*/ 261060 h 461130"/>
              <a:gd name="connsiteX486" fmla="*/ 16307758 w 17198836"/>
              <a:gd name="connsiteY486" fmla="*/ 243840 h 461130"/>
              <a:gd name="connsiteX487" fmla="*/ 16327410 w 17198836"/>
              <a:gd name="connsiteY487" fmla="*/ 248292 h 461130"/>
              <a:gd name="connsiteX488" fmla="*/ 16344670 w 17198836"/>
              <a:gd name="connsiteY488" fmla="*/ 260333 h 461130"/>
              <a:gd name="connsiteX489" fmla="*/ 16340970 w 17198836"/>
              <a:gd name="connsiteY489" fmla="*/ 219127 h 461130"/>
              <a:gd name="connsiteX490" fmla="*/ 16438478 w 17198836"/>
              <a:gd name="connsiteY490" fmla="*/ 0 h 461130"/>
              <a:gd name="connsiteX491" fmla="*/ 16535986 w 17198836"/>
              <a:gd name="connsiteY491" fmla="*/ 219127 h 461130"/>
              <a:gd name="connsiteX492" fmla="*/ 16531358 w 17198836"/>
              <a:gd name="connsiteY492" fmla="*/ 270645 h 461130"/>
              <a:gd name="connsiteX493" fmla="*/ 16537682 w 17198836"/>
              <a:gd name="connsiteY493" fmla="*/ 261060 h 461130"/>
              <a:gd name="connsiteX494" fmla="*/ 16575638 w 17198836"/>
              <a:gd name="connsiteY494" fmla="*/ 243840 h 461130"/>
              <a:gd name="connsiteX495" fmla="*/ 16595288 w 17198836"/>
              <a:gd name="connsiteY495" fmla="*/ 248292 h 461130"/>
              <a:gd name="connsiteX496" fmla="*/ 16612550 w 17198836"/>
              <a:gd name="connsiteY496" fmla="*/ 260334 h 461130"/>
              <a:gd name="connsiteX497" fmla="*/ 16608848 w 17198836"/>
              <a:gd name="connsiteY497" fmla="*/ 219127 h 461130"/>
              <a:gd name="connsiteX498" fmla="*/ 16706356 w 17198836"/>
              <a:gd name="connsiteY498" fmla="*/ 0 h 461130"/>
              <a:gd name="connsiteX499" fmla="*/ 16803864 w 17198836"/>
              <a:gd name="connsiteY499" fmla="*/ 219127 h 461130"/>
              <a:gd name="connsiteX500" fmla="*/ 16799236 w 17198836"/>
              <a:gd name="connsiteY500" fmla="*/ 270645 h 461130"/>
              <a:gd name="connsiteX501" fmla="*/ 16805562 w 17198836"/>
              <a:gd name="connsiteY501" fmla="*/ 261060 h 461130"/>
              <a:gd name="connsiteX502" fmla="*/ 16843516 w 17198836"/>
              <a:gd name="connsiteY502" fmla="*/ 243840 h 461130"/>
              <a:gd name="connsiteX503" fmla="*/ 16863166 w 17198836"/>
              <a:gd name="connsiteY503" fmla="*/ 248292 h 461130"/>
              <a:gd name="connsiteX504" fmla="*/ 16880418 w 17198836"/>
              <a:gd name="connsiteY504" fmla="*/ 260327 h 461130"/>
              <a:gd name="connsiteX505" fmla="*/ 16876718 w 17198836"/>
              <a:gd name="connsiteY505" fmla="*/ 219127 h 461130"/>
              <a:gd name="connsiteX506" fmla="*/ 16974226 w 17198836"/>
              <a:gd name="connsiteY506" fmla="*/ 0 h 461130"/>
              <a:gd name="connsiteX507" fmla="*/ 17071734 w 17198836"/>
              <a:gd name="connsiteY507" fmla="*/ 219127 h 461130"/>
              <a:gd name="connsiteX508" fmla="*/ 17067106 w 17198836"/>
              <a:gd name="connsiteY508" fmla="*/ 270645 h 461130"/>
              <a:gd name="connsiteX509" fmla="*/ 17073430 w 17198836"/>
              <a:gd name="connsiteY509" fmla="*/ 261060 h 461130"/>
              <a:gd name="connsiteX510" fmla="*/ 17111386 w 17198836"/>
              <a:gd name="connsiteY510" fmla="*/ 243840 h 461130"/>
              <a:gd name="connsiteX511" fmla="*/ 17180334 w 17198836"/>
              <a:gd name="connsiteY511" fmla="*/ 308021 h 461130"/>
              <a:gd name="connsiteX512" fmla="*/ 17198836 w 17198836"/>
              <a:gd name="connsiteY512" fmla="*/ 369690 h 461130"/>
              <a:gd name="connsiteX513" fmla="*/ 118685 w 17198836"/>
              <a:gd name="connsiteY513" fmla="*/ 461130 h 461130"/>
              <a:gd name="connsiteX0" fmla="*/ 7663 w 17198836"/>
              <a:gd name="connsiteY0" fmla="*/ 304422 h 461130"/>
              <a:gd name="connsiteX1" fmla="*/ 0 w 17198836"/>
              <a:gd name="connsiteY1" fmla="*/ 219127 h 461130"/>
              <a:gd name="connsiteX2" fmla="*/ 97508 w 17198836"/>
              <a:gd name="connsiteY2" fmla="*/ 0 h 461130"/>
              <a:gd name="connsiteX3" fmla="*/ 190388 w 17198836"/>
              <a:gd name="connsiteY3" fmla="*/ 270645 h 461130"/>
              <a:gd name="connsiteX4" fmla="*/ 196714 w 17198836"/>
              <a:gd name="connsiteY4" fmla="*/ 261060 h 461130"/>
              <a:gd name="connsiteX5" fmla="*/ 234668 w 17198836"/>
              <a:gd name="connsiteY5" fmla="*/ 243840 h 461130"/>
              <a:gd name="connsiteX6" fmla="*/ 254319 w 17198836"/>
              <a:gd name="connsiteY6" fmla="*/ 248292 h 461130"/>
              <a:gd name="connsiteX7" fmla="*/ 271580 w 17198836"/>
              <a:gd name="connsiteY7" fmla="*/ 260333 h 461130"/>
              <a:gd name="connsiteX8" fmla="*/ 267878 w 17198836"/>
              <a:gd name="connsiteY8" fmla="*/ 219127 h 461130"/>
              <a:gd name="connsiteX9" fmla="*/ 365386 w 17198836"/>
              <a:gd name="connsiteY9" fmla="*/ 0 h 461130"/>
              <a:gd name="connsiteX10" fmla="*/ 462894 w 17198836"/>
              <a:gd name="connsiteY10" fmla="*/ 219127 h 461130"/>
              <a:gd name="connsiteX11" fmla="*/ 458266 w 17198836"/>
              <a:gd name="connsiteY11" fmla="*/ 270645 h 461130"/>
              <a:gd name="connsiteX12" fmla="*/ 464592 w 17198836"/>
              <a:gd name="connsiteY12" fmla="*/ 261060 h 461130"/>
              <a:gd name="connsiteX13" fmla="*/ 502546 w 17198836"/>
              <a:gd name="connsiteY13" fmla="*/ 243840 h 461130"/>
              <a:gd name="connsiteX14" fmla="*/ 522197 w 17198836"/>
              <a:gd name="connsiteY14" fmla="*/ 248292 h 461130"/>
              <a:gd name="connsiteX15" fmla="*/ 539459 w 17198836"/>
              <a:gd name="connsiteY15" fmla="*/ 260334 h 461130"/>
              <a:gd name="connsiteX16" fmla="*/ 535757 w 17198836"/>
              <a:gd name="connsiteY16" fmla="*/ 219127 h 461130"/>
              <a:gd name="connsiteX17" fmla="*/ 633265 w 17198836"/>
              <a:gd name="connsiteY17" fmla="*/ 0 h 461130"/>
              <a:gd name="connsiteX18" fmla="*/ 730773 w 17198836"/>
              <a:gd name="connsiteY18" fmla="*/ 219127 h 461130"/>
              <a:gd name="connsiteX19" fmla="*/ 726145 w 17198836"/>
              <a:gd name="connsiteY19" fmla="*/ 270645 h 461130"/>
              <a:gd name="connsiteX20" fmla="*/ 732471 w 17198836"/>
              <a:gd name="connsiteY20" fmla="*/ 261060 h 461130"/>
              <a:gd name="connsiteX21" fmla="*/ 770425 w 17198836"/>
              <a:gd name="connsiteY21" fmla="*/ 243840 h 461130"/>
              <a:gd name="connsiteX22" fmla="*/ 790076 w 17198836"/>
              <a:gd name="connsiteY22" fmla="*/ 248292 h 461130"/>
              <a:gd name="connsiteX23" fmla="*/ 807337 w 17198836"/>
              <a:gd name="connsiteY23" fmla="*/ 260333 h 461130"/>
              <a:gd name="connsiteX24" fmla="*/ 803635 w 17198836"/>
              <a:gd name="connsiteY24" fmla="*/ 219127 h 461130"/>
              <a:gd name="connsiteX25" fmla="*/ 901143 w 17198836"/>
              <a:gd name="connsiteY25" fmla="*/ 0 h 461130"/>
              <a:gd name="connsiteX26" fmla="*/ 998651 w 17198836"/>
              <a:gd name="connsiteY26" fmla="*/ 219127 h 461130"/>
              <a:gd name="connsiteX27" fmla="*/ 994023 w 17198836"/>
              <a:gd name="connsiteY27" fmla="*/ 270645 h 461130"/>
              <a:gd name="connsiteX28" fmla="*/ 1000349 w 17198836"/>
              <a:gd name="connsiteY28" fmla="*/ 261060 h 461130"/>
              <a:gd name="connsiteX29" fmla="*/ 1038303 w 17198836"/>
              <a:gd name="connsiteY29" fmla="*/ 243840 h 461130"/>
              <a:gd name="connsiteX30" fmla="*/ 1057954 w 17198836"/>
              <a:gd name="connsiteY30" fmla="*/ 248292 h 461130"/>
              <a:gd name="connsiteX31" fmla="*/ 1075215 w 17198836"/>
              <a:gd name="connsiteY31" fmla="*/ 260333 h 461130"/>
              <a:gd name="connsiteX32" fmla="*/ 1071513 w 17198836"/>
              <a:gd name="connsiteY32" fmla="*/ 219127 h 461130"/>
              <a:gd name="connsiteX33" fmla="*/ 1169021 w 17198836"/>
              <a:gd name="connsiteY33" fmla="*/ 0 h 461130"/>
              <a:gd name="connsiteX34" fmla="*/ 1266529 w 17198836"/>
              <a:gd name="connsiteY34" fmla="*/ 219127 h 461130"/>
              <a:gd name="connsiteX35" fmla="*/ 1261901 w 17198836"/>
              <a:gd name="connsiteY35" fmla="*/ 270645 h 461130"/>
              <a:gd name="connsiteX36" fmla="*/ 1268227 w 17198836"/>
              <a:gd name="connsiteY36" fmla="*/ 261060 h 461130"/>
              <a:gd name="connsiteX37" fmla="*/ 1306181 w 17198836"/>
              <a:gd name="connsiteY37" fmla="*/ 243840 h 461130"/>
              <a:gd name="connsiteX38" fmla="*/ 1325832 w 17198836"/>
              <a:gd name="connsiteY38" fmla="*/ 248292 h 461130"/>
              <a:gd name="connsiteX39" fmla="*/ 1343094 w 17198836"/>
              <a:gd name="connsiteY39" fmla="*/ 260334 h 461130"/>
              <a:gd name="connsiteX40" fmla="*/ 1339392 w 17198836"/>
              <a:gd name="connsiteY40" fmla="*/ 219127 h 461130"/>
              <a:gd name="connsiteX41" fmla="*/ 1436900 w 17198836"/>
              <a:gd name="connsiteY41" fmla="*/ 0 h 461130"/>
              <a:gd name="connsiteX42" fmla="*/ 1534407 w 17198836"/>
              <a:gd name="connsiteY42" fmla="*/ 219127 h 461130"/>
              <a:gd name="connsiteX43" fmla="*/ 1529779 w 17198836"/>
              <a:gd name="connsiteY43" fmla="*/ 270645 h 461130"/>
              <a:gd name="connsiteX44" fmla="*/ 1536105 w 17198836"/>
              <a:gd name="connsiteY44" fmla="*/ 261060 h 461130"/>
              <a:gd name="connsiteX45" fmla="*/ 1574059 w 17198836"/>
              <a:gd name="connsiteY45" fmla="*/ 243840 h 461130"/>
              <a:gd name="connsiteX46" fmla="*/ 1593710 w 17198836"/>
              <a:gd name="connsiteY46" fmla="*/ 248292 h 461130"/>
              <a:gd name="connsiteX47" fmla="*/ 1610972 w 17198836"/>
              <a:gd name="connsiteY47" fmla="*/ 260333 h 461130"/>
              <a:gd name="connsiteX48" fmla="*/ 1607269 w 17198836"/>
              <a:gd name="connsiteY48" fmla="*/ 219127 h 461130"/>
              <a:gd name="connsiteX49" fmla="*/ 1704776 w 17198836"/>
              <a:gd name="connsiteY49" fmla="*/ 0 h 461130"/>
              <a:gd name="connsiteX50" fmla="*/ 1802285 w 17198836"/>
              <a:gd name="connsiteY50" fmla="*/ 219127 h 461130"/>
              <a:gd name="connsiteX51" fmla="*/ 1797658 w 17198836"/>
              <a:gd name="connsiteY51" fmla="*/ 270644 h 461130"/>
              <a:gd name="connsiteX52" fmla="*/ 1803982 w 17198836"/>
              <a:gd name="connsiteY52" fmla="*/ 261060 h 461130"/>
              <a:gd name="connsiteX53" fmla="*/ 1841936 w 17198836"/>
              <a:gd name="connsiteY53" fmla="*/ 243840 h 461130"/>
              <a:gd name="connsiteX54" fmla="*/ 1861588 w 17198836"/>
              <a:gd name="connsiteY54" fmla="*/ 248292 h 461130"/>
              <a:gd name="connsiteX55" fmla="*/ 1878849 w 17198836"/>
              <a:gd name="connsiteY55" fmla="*/ 260333 h 461130"/>
              <a:gd name="connsiteX56" fmla="*/ 1875148 w 17198836"/>
              <a:gd name="connsiteY56" fmla="*/ 219127 h 461130"/>
              <a:gd name="connsiteX57" fmla="*/ 1972656 w 17198836"/>
              <a:gd name="connsiteY57" fmla="*/ 0 h 461130"/>
              <a:gd name="connsiteX58" fmla="*/ 2070163 w 17198836"/>
              <a:gd name="connsiteY58" fmla="*/ 219127 h 461130"/>
              <a:gd name="connsiteX59" fmla="*/ 2065535 w 17198836"/>
              <a:gd name="connsiteY59" fmla="*/ 270645 h 461130"/>
              <a:gd name="connsiteX60" fmla="*/ 2071861 w 17198836"/>
              <a:gd name="connsiteY60" fmla="*/ 261060 h 461130"/>
              <a:gd name="connsiteX61" fmla="*/ 2109815 w 17198836"/>
              <a:gd name="connsiteY61" fmla="*/ 243840 h 461130"/>
              <a:gd name="connsiteX62" fmla="*/ 2129466 w 17198836"/>
              <a:gd name="connsiteY62" fmla="*/ 248292 h 461130"/>
              <a:gd name="connsiteX63" fmla="*/ 2146729 w 17198836"/>
              <a:gd name="connsiteY63" fmla="*/ 260334 h 461130"/>
              <a:gd name="connsiteX64" fmla="*/ 2143026 w 17198836"/>
              <a:gd name="connsiteY64" fmla="*/ 219127 h 461130"/>
              <a:gd name="connsiteX65" fmla="*/ 2240534 w 17198836"/>
              <a:gd name="connsiteY65" fmla="*/ 0 h 461130"/>
              <a:gd name="connsiteX66" fmla="*/ 2338041 w 17198836"/>
              <a:gd name="connsiteY66" fmla="*/ 219127 h 461130"/>
              <a:gd name="connsiteX67" fmla="*/ 2333414 w 17198836"/>
              <a:gd name="connsiteY67" fmla="*/ 270646 h 461130"/>
              <a:gd name="connsiteX68" fmla="*/ 2339741 w 17198836"/>
              <a:gd name="connsiteY68" fmla="*/ 261060 h 461130"/>
              <a:gd name="connsiteX69" fmla="*/ 2377694 w 17198836"/>
              <a:gd name="connsiteY69" fmla="*/ 243840 h 461130"/>
              <a:gd name="connsiteX70" fmla="*/ 2397346 w 17198836"/>
              <a:gd name="connsiteY70" fmla="*/ 248292 h 461130"/>
              <a:gd name="connsiteX71" fmla="*/ 2414606 w 17198836"/>
              <a:gd name="connsiteY71" fmla="*/ 260333 h 461130"/>
              <a:gd name="connsiteX72" fmla="*/ 2410905 w 17198836"/>
              <a:gd name="connsiteY72" fmla="*/ 219127 h 461130"/>
              <a:gd name="connsiteX73" fmla="*/ 2508413 w 17198836"/>
              <a:gd name="connsiteY73" fmla="*/ 0 h 461130"/>
              <a:gd name="connsiteX74" fmla="*/ 2605921 w 17198836"/>
              <a:gd name="connsiteY74" fmla="*/ 219127 h 461130"/>
              <a:gd name="connsiteX75" fmla="*/ 2601293 w 17198836"/>
              <a:gd name="connsiteY75" fmla="*/ 270643 h 461130"/>
              <a:gd name="connsiteX76" fmla="*/ 2607618 w 17198836"/>
              <a:gd name="connsiteY76" fmla="*/ 261060 h 461130"/>
              <a:gd name="connsiteX77" fmla="*/ 2645572 w 17198836"/>
              <a:gd name="connsiteY77" fmla="*/ 243840 h 461130"/>
              <a:gd name="connsiteX78" fmla="*/ 2665223 w 17198836"/>
              <a:gd name="connsiteY78" fmla="*/ 248292 h 461130"/>
              <a:gd name="connsiteX79" fmla="*/ 2682484 w 17198836"/>
              <a:gd name="connsiteY79" fmla="*/ 260333 h 461130"/>
              <a:gd name="connsiteX80" fmla="*/ 2678782 w 17198836"/>
              <a:gd name="connsiteY80" fmla="*/ 219127 h 461130"/>
              <a:gd name="connsiteX81" fmla="*/ 2776292 w 17198836"/>
              <a:gd name="connsiteY81" fmla="*/ 0 h 461130"/>
              <a:gd name="connsiteX82" fmla="*/ 2873798 w 17198836"/>
              <a:gd name="connsiteY82" fmla="*/ 219127 h 461130"/>
              <a:gd name="connsiteX83" fmla="*/ 2869171 w 17198836"/>
              <a:gd name="connsiteY83" fmla="*/ 270646 h 461130"/>
              <a:gd name="connsiteX84" fmla="*/ 2875496 w 17198836"/>
              <a:gd name="connsiteY84" fmla="*/ 261060 h 461130"/>
              <a:gd name="connsiteX85" fmla="*/ 2913451 w 17198836"/>
              <a:gd name="connsiteY85" fmla="*/ 243840 h 461130"/>
              <a:gd name="connsiteX86" fmla="*/ 2933103 w 17198836"/>
              <a:gd name="connsiteY86" fmla="*/ 248292 h 461130"/>
              <a:gd name="connsiteX87" fmla="*/ 2950363 w 17198836"/>
              <a:gd name="connsiteY87" fmla="*/ 260334 h 461130"/>
              <a:gd name="connsiteX88" fmla="*/ 2946662 w 17198836"/>
              <a:gd name="connsiteY88" fmla="*/ 219127 h 461130"/>
              <a:gd name="connsiteX89" fmla="*/ 3044169 w 17198836"/>
              <a:gd name="connsiteY89" fmla="*/ 0 h 461130"/>
              <a:gd name="connsiteX90" fmla="*/ 3141677 w 17198836"/>
              <a:gd name="connsiteY90" fmla="*/ 219127 h 461130"/>
              <a:gd name="connsiteX91" fmla="*/ 3137049 w 17198836"/>
              <a:gd name="connsiteY91" fmla="*/ 270645 h 461130"/>
              <a:gd name="connsiteX92" fmla="*/ 3143375 w 17198836"/>
              <a:gd name="connsiteY92" fmla="*/ 261060 h 461130"/>
              <a:gd name="connsiteX93" fmla="*/ 3181329 w 17198836"/>
              <a:gd name="connsiteY93" fmla="*/ 243840 h 461130"/>
              <a:gd name="connsiteX94" fmla="*/ 3200980 w 17198836"/>
              <a:gd name="connsiteY94" fmla="*/ 248292 h 461130"/>
              <a:gd name="connsiteX95" fmla="*/ 3218241 w 17198836"/>
              <a:gd name="connsiteY95" fmla="*/ 260333 h 461130"/>
              <a:gd name="connsiteX96" fmla="*/ 3214539 w 17198836"/>
              <a:gd name="connsiteY96" fmla="*/ 219127 h 461130"/>
              <a:gd name="connsiteX97" fmla="*/ 3312047 w 17198836"/>
              <a:gd name="connsiteY97" fmla="*/ 0 h 461130"/>
              <a:gd name="connsiteX98" fmla="*/ 3409555 w 17198836"/>
              <a:gd name="connsiteY98" fmla="*/ 219127 h 461130"/>
              <a:gd name="connsiteX99" fmla="*/ 3404928 w 17198836"/>
              <a:gd name="connsiteY99" fmla="*/ 270645 h 461130"/>
              <a:gd name="connsiteX100" fmla="*/ 3411253 w 17198836"/>
              <a:gd name="connsiteY100" fmla="*/ 261060 h 461130"/>
              <a:gd name="connsiteX101" fmla="*/ 3449207 w 17198836"/>
              <a:gd name="connsiteY101" fmla="*/ 243840 h 461130"/>
              <a:gd name="connsiteX102" fmla="*/ 3468858 w 17198836"/>
              <a:gd name="connsiteY102" fmla="*/ 248292 h 461130"/>
              <a:gd name="connsiteX103" fmla="*/ 3486118 w 17198836"/>
              <a:gd name="connsiteY103" fmla="*/ 260332 h 461130"/>
              <a:gd name="connsiteX104" fmla="*/ 3482418 w 17198836"/>
              <a:gd name="connsiteY104" fmla="*/ 219127 h 461130"/>
              <a:gd name="connsiteX105" fmla="*/ 3579926 w 17198836"/>
              <a:gd name="connsiteY105" fmla="*/ 0 h 461130"/>
              <a:gd name="connsiteX106" fmla="*/ 3677433 w 17198836"/>
              <a:gd name="connsiteY106" fmla="*/ 219127 h 461130"/>
              <a:gd name="connsiteX107" fmla="*/ 3672805 w 17198836"/>
              <a:gd name="connsiteY107" fmla="*/ 270645 h 461130"/>
              <a:gd name="connsiteX108" fmla="*/ 3679132 w 17198836"/>
              <a:gd name="connsiteY108" fmla="*/ 261060 h 461130"/>
              <a:gd name="connsiteX109" fmla="*/ 3717085 w 17198836"/>
              <a:gd name="connsiteY109" fmla="*/ 243840 h 461130"/>
              <a:gd name="connsiteX110" fmla="*/ 3736738 w 17198836"/>
              <a:gd name="connsiteY110" fmla="*/ 248292 h 461130"/>
              <a:gd name="connsiteX111" fmla="*/ 3753997 w 17198836"/>
              <a:gd name="connsiteY111" fmla="*/ 260333 h 461130"/>
              <a:gd name="connsiteX112" fmla="*/ 3750294 w 17198836"/>
              <a:gd name="connsiteY112" fmla="*/ 219127 h 461130"/>
              <a:gd name="connsiteX113" fmla="*/ 3847802 w 17198836"/>
              <a:gd name="connsiteY113" fmla="*/ 0 h 461130"/>
              <a:gd name="connsiteX114" fmla="*/ 3945311 w 17198836"/>
              <a:gd name="connsiteY114" fmla="*/ 219127 h 461130"/>
              <a:gd name="connsiteX115" fmla="*/ 3940684 w 17198836"/>
              <a:gd name="connsiteY115" fmla="*/ 270645 h 461130"/>
              <a:gd name="connsiteX116" fmla="*/ 3947008 w 17198836"/>
              <a:gd name="connsiteY116" fmla="*/ 261060 h 461130"/>
              <a:gd name="connsiteX117" fmla="*/ 3984963 w 17198836"/>
              <a:gd name="connsiteY117" fmla="*/ 243840 h 461130"/>
              <a:gd name="connsiteX118" fmla="*/ 4004614 w 17198836"/>
              <a:gd name="connsiteY118" fmla="*/ 248292 h 461130"/>
              <a:gd name="connsiteX119" fmla="*/ 4021875 w 17198836"/>
              <a:gd name="connsiteY119" fmla="*/ 260334 h 461130"/>
              <a:gd name="connsiteX120" fmla="*/ 4018175 w 17198836"/>
              <a:gd name="connsiteY120" fmla="*/ 219127 h 461130"/>
              <a:gd name="connsiteX121" fmla="*/ 4115683 w 17198836"/>
              <a:gd name="connsiteY121" fmla="*/ 0 h 461130"/>
              <a:gd name="connsiteX122" fmla="*/ 4213190 w 17198836"/>
              <a:gd name="connsiteY122" fmla="*/ 219127 h 461130"/>
              <a:gd name="connsiteX123" fmla="*/ 4208562 w 17198836"/>
              <a:gd name="connsiteY123" fmla="*/ 270645 h 461130"/>
              <a:gd name="connsiteX124" fmla="*/ 4214889 w 17198836"/>
              <a:gd name="connsiteY124" fmla="*/ 261060 h 461130"/>
              <a:gd name="connsiteX125" fmla="*/ 4252842 w 17198836"/>
              <a:gd name="connsiteY125" fmla="*/ 243840 h 461130"/>
              <a:gd name="connsiteX126" fmla="*/ 4272495 w 17198836"/>
              <a:gd name="connsiteY126" fmla="*/ 248292 h 461130"/>
              <a:gd name="connsiteX127" fmla="*/ 4289755 w 17198836"/>
              <a:gd name="connsiteY127" fmla="*/ 260333 h 461130"/>
              <a:gd name="connsiteX128" fmla="*/ 4286051 w 17198836"/>
              <a:gd name="connsiteY128" fmla="*/ 219127 h 461130"/>
              <a:gd name="connsiteX129" fmla="*/ 4383559 w 17198836"/>
              <a:gd name="connsiteY129" fmla="*/ 0 h 461130"/>
              <a:gd name="connsiteX130" fmla="*/ 4481068 w 17198836"/>
              <a:gd name="connsiteY130" fmla="*/ 219127 h 461130"/>
              <a:gd name="connsiteX131" fmla="*/ 4476441 w 17198836"/>
              <a:gd name="connsiteY131" fmla="*/ 270645 h 461130"/>
              <a:gd name="connsiteX132" fmla="*/ 4482765 w 17198836"/>
              <a:gd name="connsiteY132" fmla="*/ 261060 h 461130"/>
              <a:gd name="connsiteX133" fmla="*/ 4520720 w 17198836"/>
              <a:gd name="connsiteY133" fmla="*/ 243840 h 461130"/>
              <a:gd name="connsiteX134" fmla="*/ 4540370 w 17198836"/>
              <a:gd name="connsiteY134" fmla="*/ 248292 h 461130"/>
              <a:gd name="connsiteX135" fmla="*/ 4557632 w 17198836"/>
              <a:gd name="connsiteY135" fmla="*/ 260333 h 461130"/>
              <a:gd name="connsiteX136" fmla="*/ 4553931 w 17198836"/>
              <a:gd name="connsiteY136" fmla="*/ 219127 h 461130"/>
              <a:gd name="connsiteX137" fmla="*/ 4651438 w 17198836"/>
              <a:gd name="connsiteY137" fmla="*/ 0 h 461130"/>
              <a:gd name="connsiteX138" fmla="*/ 4748946 w 17198836"/>
              <a:gd name="connsiteY138" fmla="*/ 219127 h 461130"/>
              <a:gd name="connsiteX139" fmla="*/ 4744319 w 17198836"/>
              <a:gd name="connsiteY139" fmla="*/ 270645 h 461130"/>
              <a:gd name="connsiteX140" fmla="*/ 4750644 w 17198836"/>
              <a:gd name="connsiteY140" fmla="*/ 261060 h 461130"/>
              <a:gd name="connsiteX141" fmla="*/ 4788599 w 17198836"/>
              <a:gd name="connsiteY141" fmla="*/ 243840 h 461130"/>
              <a:gd name="connsiteX142" fmla="*/ 4808249 w 17198836"/>
              <a:gd name="connsiteY142" fmla="*/ 248292 h 461130"/>
              <a:gd name="connsiteX143" fmla="*/ 4825512 w 17198836"/>
              <a:gd name="connsiteY143" fmla="*/ 260334 h 461130"/>
              <a:gd name="connsiteX144" fmla="*/ 4821808 w 17198836"/>
              <a:gd name="connsiteY144" fmla="*/ 219127 h 461130"/>
              <a:gd name="connsiteX145" fmla="*/ 4919316 w 17198836"/>
              <a:gd name="connsiteY145" fmla="*/ 0 h 461130"/>
              <a:gd name="connsiteX146" fmla="*/ 5016825 w 17198836"/>
              <a:gd name="connsiteY146" fmla="*/ 219127 h 461130"/>
              <a:gd name="connsiteX147" fmla="*/ 5012198 w 17198836"/>
              <a:gd name="connsiteY147" fmla="*/ 270645 h 461130"/>
              <a:gd name="connsiteX148" fmla="*/ 5018522 w 17198836"/>
              <a:gd name="connsiteY148" fmla="*/ 261060 h 461130"/>
              <a:gd name="connsiteX149" fmla="*/ 5056477 w 17198836"/>
              <a:gd name="connsiteY149" fmla="*/ 243840 h 461130"/>
              <a:gd name="connsiteX150" fmla="*/ 5076127 w 17198836"/>
              <a:gd name="connsiteY150" fmla="*/ 248292 h 461130"/>
              <a:gd name="connsiteX151" fmla="*/ 5093388 w 17198836"/>
              <a:gd name="connsiteY151" fmla="*/ 260333 h 461130"/>
              <a:gd name="connsiteX152" fmla="*/ 5089688 w 17198836"/>
              <a:gd name="connsiteY152" fmla="*/ 219127 h 461130"/>
              <a:gd name="connsiteX153" fmla="*/ 5187195 w 17198836"/>
              <a:gd name="connsiteY153" fmla="*/ 0 h 461130"/>
              <a:gd name="connsiteX154" fmla="*/ 5284703 w 17198836"/>
              <a:gd name="connsiteY154" fmla="*/ 219127 h 461130"/>
              <a:gd name="connsiteX155" fmla="*/ 5280076 w 17198836"/>
              <a:gd name="connsiteY155" fmla="*/ 270645 h 461130"/>
              <a:gd name="connsiteX156" fmla="*/ 5286401 w 17198836"/>
              <a:gd name="connsiteY156" fmla="*/ 261060 h 461130"/>
              <a:gd name="connsiteX157" fmla="*/ 5324355 w 17198836"/>
              <a:gd name="connsiteY157" fmla="*/ 243840 h 461130"/>
              <a:gd name="connsiteX158" fmla="*/ 5344006 w 17198836"/>
              <a:gd name="connsiteY158" fmla="*/ 248292 h 461130"/>
              <a:gd name="connsiteX159" fmla="*/ 5361267 w 17198836"/>
              <a:gd name="connsiteY159" fmla="*/ 260333 h 461130"/>
              <a:gd name="connsiteX160" fmla="*/ 5357564 w 17198836"/>
              <a:gd name="connsiteY160" fmla="*/ 219127 h 461130"/>
              <a:gd name="connsiteX161" fmla="*/ 5455073 w 17198836"/>
              <a:gd name="connsiteY161" fmla="*/ 0 h 461130"/>
              <a:gd name="connsiteX162" fmla="*/ 5552582 w 17198836"/>
              <a:gd name="connsiteY162" fmla="*/ 219127 h 461130"/>
              <a:gd name="connsiteX163" fmla="*/ 5547952 w 17198836"/>
              <a:gd name="connsiteY163" fmla="*/ 270645 h 461130"/>
              <a:gd name="connsiteX164" fmla="*/ 5554279 w 17198836"/>
              <a:gd name="connsiteY164" fmla="*/ 261060 h 461130"/>
              <a:gd name="connsiteX165" fmla="*/ 5592233 w 17198836"/>
              <a:gd name="connsiteY165" fmla="*/ 243840 h 461130"/>
              <a:gd name="connsiteX166" fmla="*/ 5611884 w 17198836"/>
              <a:gd name="connsiteY166" fmla="*/ 248292 h 461130"/>
              <a:gd name="connsiteX167" fmla="*/ 5629145 w 17198836"/>
              <a:gd name="connsiteY167" fmla="*/ 260334 h 461130"/>
              <a:gd name="connsiteX168" fmla="*/ 5625445 w 17198836"/>
              <a:gd name="connsiteY168" fmla="*/ 219127 h 461130"/>
              <a:gd name="connsiteX169" fmla="*/ 5722952 w 17198836"/>
              <a:gd name="connsiteY169" fmla="*/ 0 h 461130"/>
              <a:gd name="connsiteX170" fmla="*/ 5820460 w 17198836"/>
              <a:gd name="connsiteY170" fmla="*/ 219127 h 461130"/>
              <a:gd name="connsiteX171" fmla="*/ 5815833 w 17198836"/>
              <a:gd name="connsiteY171" fmla="*/ 270645 h 461130"/>
              <a:gd name="connsiteX172" fmla="*/ 5822158 w 17198836"/>
              <a:gd name="connsiteY172" fmla="*/ 261060 h 461130"/>
              <a:gd name="connsiteX173" fmla="*/ 5860112 w 17198836"/>
              <a:gd name="connsiteY173" fmla="*/ 243840 h 461130"/>
              <a:gd name="connsiteX174" fmla="*/ 5879763 w 17198836"/>
              <a:gd name="connsiteY174" fmla="*/ 248292 h 461130"/>
              <a:gd name="connsiteX175" fmla="*/ 5897024 w 17198836"/>
              <a:gd name="connsiteY175" fmla="*/ 260333 h 461130"/>
              <a:gd name="connsiteX176" fmla="*/ 5893321 w 17198836"/>
              <a:gd name="connsiteY176" fmla="*/ 219127 h 461130"/>
              <a:gd name="connsiteX177" fmla="*/ 5990830 w 17198836"/>
              <a:gd name="connsiteY177" fmla="*/ 0 h 461130"/>
              <a:gd name="connsiteX178" fmla="*/ 6088339 w 17198836"/>
              <a:gd name="connsiteY178" fmla="*/ 219127 h 461130"/>
              <a:gd name="connsiteX179" fmla="*/ 6083709 w 17198836"/>
              <a:gd name="connsiteY179" fmla="*/ 270645 h 461130"/>
              <a:gd name="connsiteX180" fmla="*/ 6090036 w 17198836"/>
              <a:gd name="connsiteY180" fmla="*/ 261060 h 461130"/>
              <a:gd name="connsiteX181" fmla="*/ 6127990 w 17198836"/>
              <a:gd name="connsiteY181" fmla="*/ 243840 h 461130"/>
              <a:gd name="connsiteX182" fmla="*/ 6147641 w 17198836"/>
              <a:gd name="connsiteY182" fmla="*/ 248292 h 461130"/>
              <a:gd name="connsiteX183" fmla="*/ 6164902 w 17198836"/>
              <a:gd name="connsiteY183" fmla="*/ 260333 h 461130"/>
              <a:gd name="connsiteX184" fmla="*/ 6161200 w 17198836"/>
              <a:gd name="connsiteY184" fmla="*/ 219127 h 461130"/>
              <a:gd name="connsiteX185" fmla="*/ 6258708 w 17198836"/>
              <a:gd name="connsiteY185" fmla="*/ 0 h 461130"/>
              <a:gd name="connsiteX186" fmla="*/ 6356216 w 17198836"/>
              <a:gd name="connsiteY186" fmla="*/ 219127 h 461130"/>
              <a:gd name="connsiteX187" fmla="*/ 6351588 w 17198836"/>
              <a:gd name="connsiteY187" fmla="*/ 270645 h 461130"/>
              <a:gd name="connsiteX188" fmla="*/ 6357914 w 17198836"/>
              <a:gd name="connsiteY188" fmla="*/ 261060 h 461130"/>
              <a:gd name="connsiteX189" fmla="*/ 6395869 w 17198836"/>
              <a:gd name="connsiteY189" fmla="*/ 243840 h 461130"/>
              <a:gd name="connsiteX190" fmla="*/ 6415519 w 17198836"/>
              <a:gd name="connsiteY190" fmla="*/ 248292 h 461130"/>
              <a:gd name="connsiteX191" fmla="*/ 6432781 w 17198836"/>
              <a:gd name="connsiteY191" fmla="*/ 260334 h 461130"/>
              <a:gd name="connsiteX192" fmla="*/ 6429078 w 17198836"/>
              <a:gd name="connsiteY192" fmla="*/ 219127 h 461130"/>
              <a:gd name="connsiteX193" fmla="*/ 6526587 w 17198836"/>
              <a:gd name="connsiteY193" fmla="*/ 0 h 461130"/>
              <a:gd name="connsiteX194" fmla="*/ 6624096 w 17198836"/>
              <a:gd name="connsiteY194" fmla="*/ 219127 h 461130"/>
              <a:gd name="connsiteX195" fmla="*/ 6619466 w 17198836"/>
              <a:gd name="connsiteY195" fmla="*/ 270645 h 461130"/>
              <a:gd name="connsiteX196" fmla="*/ 6625793 w 17198836"/>
              <a:gd name="connsiteY196" fmla="*/ 261060 h 461130"/>
              <a:gd name="connsiteX197" fmla="*/ 6663747 w 17198836"/>
              <a:gd name="connsiteY197" fmla="*/ 243840 h 461130"/>
              <a:gd name="connsiteX198" fmla="*/ 6683398 w 17198836"/>
              <a:gd name="connsiteY198" fmla="*/ 248292 h 461130"/>
              <a:gd name="connsiteX199" fmla="*/ 6700659 w 17198836"/>
              <a:gd name="connsiteY199" fmla="*/ 260333 h 461130"/>
              <a:gd name="connsiteX200" fmla="*/ 6696957 w 17198836"/>
              <a:gd name="connsiteY200" fmla="*/ 219127 h 461130"/>
              <a:gd name="connsiteX201" fmla="*/ 6794465 w 17198836"/>
              <a:gd name="connsiteY201" fmla="*/ 0 h 461130"/>
              <a:gd name="connsiteX202" fmla="*/ 6891973 w 17198836"/>
              <a:gd name="connsiteY202" fmla="*/ 219127 h 461130"/>
              <a:gd name="connsiteX203" fmla="*/ 6887345 w 17198836"/>
              <a:gd name="connsiteY203" fmla="*/ 270645 h 461130"/>
              <a:gd name="connsiteX204" fmla="*/ 6893671 w 17198836"/>
              <a:gd name="connsiteY204" fmla="*/ 261060 h 461130"/>
              <a:gd name="connsiteX205" fmla="*/ 6931626 w 17198836"/>
              <a:gd name="connsiteY205" fmla="*/ 243840 h 461130"/>
              <a:gd name="connsiteX206" fmla="*/ 6951276 w 17198836"/>
              <a:gd name="connsiteY206" fmla="*/ 248292 h 461130"/>
              <a:gd name="connsiteX207" fmla="*/ 6968537 w 17198836"/>
              <a:gd name="connsiteY207" fmla="*/ 260333 h 461130"/>
              <a:gd name="connsiteX208" fmla="*/ 6964835 w 17198836"/>
              <a:gd name="connsiteY208" fmla="*/ 219127 h 461130"/>
              <a:gd name="connsiteX209" fmla="*/ 7062344 w 17198836"/>
              <a:gd name="connsiteY209" fmla="*/ 0 h 461130"/>
              <a:gd name="connsiteX210" fmla="*/ 7159852 w 17198836"/>
              <a:gd name="connsiteY210" fmla="*/ 219127 h 461130"/>
              <a:gd name="connsiteX211" fmla="*/ 7155223 w 17198836"/>
              <a:gd name="connsiteY211" fmla="*/ 270645 h 461130"/>
              <a:gd name="connsiteX212" fmla="*/ 7161550 w 17198836"/>
              <a:gd name="connsiteY212" fmla="*/ 261060 h 461130"/>
              <a:gd name="connsiteX213" fmla="*/ 7199502 w 17198836"/>
              <a:gd name="connsiteY213" fmla="*/ 243840 h 461130"/>
              <a:gd name="connsiteX214" fmla="*/ 7219155 w 17198836"/>
              <a:gd name="connsiteY214" fmla="*/ 248292 h 461130"/>
              <a:gd name="connsiteX215" fmla="*/ 7236416 w 17198836"/>
              <a:gd name="connsiteY215" fmla="*/ 260334 h 461130"/>
              <a:gd name="connsiteX216" fmla="*/ 7232714 w 17198836"/>
              <a:gd name="connsiteY216" fmla="*/ 219127 h 461130"/>
              <a:gd name="connsiteX217" fmla="*/ 7330222 w 17198836"/>
              <a:gd name="connsiteY217" fmla="*/ 0 h 461130"/>
              <a:gd name="connsiteX218" fmla="*/ 7427730 w 17198836"/>
              <a:gd name="connsiteY218" fmla="*/ 219127 h 461130"/>
              <a:gd name="connsiteX219" fmla="*/ 7423102 w 17198836"/>
              <a:gd name="connsiteY219" fmla="*/ 270645 h 461130"/>
              <a:gd name="connsiteX220" fmla="*/ 7429428 w 17198836"/>
              <a:gd name="connsiteY220" fmla="*/ 261060 h 461130"/>
              <a:gd name="connsiteX221" fmla="*/ 7467383 w 17198836"/>
              <a:gd name="connsiteY221" fmla="*/ 243840 h 461130"/>
              <a:gd name="connsiteX222" fmla="*/ 7487033 w 17198836"/>
              <a:gd name="connsiteY222" fmla="*/ 248292 h 461130"/>
              <a:gd name="connsiteX223" fmla="*/ 7504294 w 17198836"/>
              <a:gd name="connsiteY223" fmla="*/ 260333 h 461130"/>
              <a:gd name="connsiteX224" fmla="*/ 7500592 w 17198836"/>
              <a:gd name="connsiteY224" fmla="*/ 219127 h 461130"/>
              <a:gd name="connsiteX225" fmla="*/ 7598101 w 17198836"/>
              <a:gd name="connsiteY225" fmla="*/ 0 h 461130"/>
              <a:gd name="connsiteX226" fmla="*/ 7695607 w 17198836"/>
              <a:gd name="connsiteY226" fmla="*/ 219127 h 461130"/>
              <a:gd name="connsiteX227" fmla="*/ 7690979 w 17198836"/>
              <a:gd name="connsiteY227" fmla="*/ 270645 h 461130"/>
              <a:gd name="connsiteX228" fmla="*/ 7697305 w 17198836"/>
              <a:gd name="connsiteY228" fmla="*/ 261060 h 461130"/>
              <a:gd name="connsiteX229" fmla="*/ 7735259 w 17198836"/>
              <a:gd name="connsiteY229" fmla="*/ 243840 h 461130"/>
              <a:gd name="connsiteX230" fmla="*/ 7754910 w 17198836"/>
              <a:gd name="connsiteY230" fmla="*/ 248292 h 461130"/>
              <a:gd name="connsiteX231" fmla="*/ 7772171 w 17198836"/>
              <a:gd name="connsiteY231" fmla="*/ 260333 h 461130"/>
              <a:gd name="connsiteX232" fmla="*/ 7768469 w 17198836"/>
              <a:gd name="connsiteY232" fmla="*/ 219127 h 461130"/>
              <a:gd name="connsiteX233" fmla="*/ 7865977 w 17198836"/>
              <a:gd name="connsiteY233" fmla="*/ 0 h 461130"/>
              <a:gd name="connsiteX234" fmla="*/ 7963485 w 17198836"/>
              <a:gd name="connsiteY234" fmla="*/ 219127 h 461130"/>
              <a:gd name="connsiteX235" fmla="*/ 7958857 w 17198836"/>
              <a:gd name="connsiteY235" fmla="*/ 270645 h 461130"/>
              <a:gd name="connsiteX236" fmla="*/ 7965182 w 17198836"/>
              <a:gd name="connsiteY236" fmla="*/ 261060 h 461130"/>
              <a:gd name="connsiteX237" fmla="*/ 8003137 w 17198836"/>
              <a:gd name="connsiteY237" fmla="*/ 243840 h 461130"/>
              <a:gd name="connsiteX238" fmla="*/ 8022788 w 17198836"/>
              <a:gd name="connsiteY238" fmla="*/ 248292 h 461130"/>
              <a:gd name="connsiteX239" fmla="*/ 8040050 w 17198836"/>
              <a:gd name="connsiteY239" fmla="*/ 260334 h 461130"/>
              <a:gd name="connsiteX240" fmla="*/ 8036348 w 17198836"/>
              <a:gd name="connsiteY240" fmla="*/ 219127 h 461130"/>
              <a:gd name="connsiteX241" fmla="*/ 8133856 w 17198836"/>
              <a:gd name="connsiteY241" fmla="*/ 0 h 461130"/>
              <a:gd name="connsiteX242" fmla="*/ 8231364 w 17198836"/>
              <a:gd name="connsiteY242" fmla="*/ 219127 h 461130"/>
              <a:gd name="connsiteX243" fmla="*/ 8226736 w 17198836"/>
              <a:gd name="connsiteY243" fmla="*/ 270645 h 461130"/>
              <a:gd name="connsiteX244" fmla="*/ 8233062 w 17198836"/>
              <a:gd name="connsiteY244" fmla="*/ 261060 h 461130"/>
              <a:gd name="connsiteX245" fmla="*/ 8271016 w 17198836"/>
              <a:gd name="connsiteY245" fmla="*/ 243840 h 461130"/>
              <a:gd name="connsiteX246" fmla="*/ 8290667 w 17198836"/>
              <a:gd name="connsiteY246" fmla="*/ 248292 h 461130"/>
              <a:gd name="connsiteX247" fmla="*/ 8307919 w 17198836"/>
              <a:gd name="connsiteY247" fmla="*/ 260327 h 461130"/>
              <a:gd name="connsiteX248" fmla="*/ 8304218 w 17198836"/>
              <a:gd name="connsiteY248" fmla="*/ 219127 h 461130"/>
              <a:gd name="connsiteX249" fmla="*/ 8401726 w 17198836"/>
              <a:gd name="connsiteY249" fmla="*/ 0 h 461130"/>
              <a:gd name="connsiteX250" fmla="*/ 8499234 w 17198836"/>
              <a:gd name="connsiteY250" fmla="*/ 219127 h 461130"/>
              <a:gd name="connsiteX251" fmla="*/ 8494606 w 17198836"/>
              <a:gd name="connsiteY251" fmla="*/ 270645 h 461130"/>
              <a:gd name="connsiteX252" fmla="*/ 8500931 w 17198836"/>
              <a:gd name="connsiteY252" fmla="*/ 261060 h 461130"/>
              <a:gd name="connsiteX253" fmla="*/ 8538886 w 17198836"/>
              <a:gd name="connsiteY253" fmla="*/ 243840 h 461130"/>
              <a:gd name="connsiteX254" fmla="*/ 8558538 w 17198836"/>
              <a:gd name="connsiteY254" fmla="*/ 248292 h 461130"/>
              <a:gd name="connsiteX255" fmla="*/ 8576229 w 17198836"/>
              <a:gd name="connsiteY255" fmla="*/ 260634 h 461130"/>
              <a:gd name="connsiteX256" fmla="*/ 8572500 w 17198836"/>
              <a:gd name="connsiteY256" fmla="*/ 219127 h 461130"/>
              <a:gd name="connsiteX257" fmla="*/ 8670008 w 17198836"/>
              <a:gd name="connsiteY257" fmla="*/ 0 h 461130"/>
              <a:gd name="connsiteX258" fmla="*/ 8767516 w 17198836"/>
              <a:gd name="connsiteY258" fmla="*/ 219127 h 461130"/>
              <a:gd name="connsiteX259" fmla="*/ 8762888 w 17198836"/>
              <a:gd name="connsiteY259" fmla="*/ 270645 h 461130"/>
              <a:gd name="connsiteX260" fmla="*/ 8769214 w 17198836"/>
              <a:gd name="connsiteY260" fmla="*/ 261060 h 461130"/>
              <a:gd name="connsiteX261" fmla="*/ 8807168 w 17198836"/>
              <a:gd name="connsiteY261" fmla="*/ 243840 h 461130"/>
              <a:gd name="connsiteX262" fmla="*/ 8826819 w 17198836"/>
              <a:gd name="connsiteY262" fmla="*/ 248292 h 461130"/>
              <a:gd name="connsiteX263" fmla="*/ 8844080 w 17198836"/>
              <a:gd name="connsiteY263" fmla="*/ 260333 h 461130"/>
              <a:gd name="connsiteX264" fmla="*/ 8840378 w 17198836"/>
              <a:gd name="connsiteY264" fmla="*/ 219127 h 461130"/>
              <a:gd name="connsiteX265" fmla="*/ 8937886 w 17198836"/>
              <a:gd name="connsiteY265" fmla="*/ 0 h 461130"/>
              <a:gd name="connsiteX266" fmla="*/ 9035394 w 17198836"/>
              <a:gd name="connsiteY266" fmla="*/ 219127 h 461130"/>
              <a:gd name="connsiteX267" fmla="*/ 9030766 w 17198836"/>
              <a:gd name="connsiteY267" fmla="*/ 270645 h 461130"/>
              <a:gd name="connsiteX268" fmla="*/ 9037092 w 17198836"/>
              <a:gd name="connsiteY268" fmla="*/ 261060 h 461130"/>
              <a:gd name="connsiteX269" fmla="*/ 9075046 w 17198836"/>
              <a:gd name="connsiteY269" fmla="*/ 243840 h 461130"/>
              <a:gd name="connsiteX270" fmla="*/ 9094697 w 17198836"/>
              <a:gd name="connsiteY270" fmla="*/ 248292 h 461130"/>
              <a:gd name="connsiteX271" fmla="*/ 9111959 w 17198836"/>
              <a:gd name="connsiteY271" fmla="*/ 260334 h 461130"/>
              <a:gd name="connsiteX272" fmla="*/ 9108257 w 17198836"/>
              <a:gd name="connsiteY272" fmla="*/ 219127 h 461130"/>
              <a:gd name="connsiteX273" fmla="*/ 9205765 w 17198836"/>
              <a:gd name="connsiteY273" fmla="*/ 0 h 461130"/>
              <a:gd name="connsiteX274" fmla="*/ 9303273 w 17198836"/>
              <a:gd name="connsiteY274" fmla="*/ 219127 h 461130"/>
              <a:gd name="connsiteX275" fmla="*/ 9298645 w 17198836"/>
              <a:gd name="connsiteY275" fmla="*/ 270645 h 461130"/>
              <a:gd name="connsiteX276" fmla="*/ 9304971 w 17198836"/>
              <a:gd name="connsiteY276" fmla="*/ 261060 h 461130"/>
              <a:gd name="connsiteX277" fmla="*/ 9342925 w 17198836"/>
              <a:gd name="connsiteY277" fmla="*/ 243840 h 461130"/>
              <a:gd name="connsiteX278" fmla="*/ 9362576 w 17198836"/>
              <a:gd name="connsiteY278" fmla="*/ 248292 h 461130"/>
              <a:gd name="connsiteX279" fmla="*/ 9379837 w 17198836"/>
              <a:gd name="connsiteY279" fmla="*/ 260333 h 461130"/>
              <a:gd name="connsiteX280" fmla="*/ 9376135 w 17198836"/>
              <a:gd name="connsiteY280" fmla="*/ 219127 h 461130"/>
              <a:gd name="connsiteX281" fmla="*/ 9473643 w 17198836"/>
              <a:gd name="connsiteY281" fmla="*/ 0 h 461130"/>
              <a:gd name="connsiteX282" fmla="*/ 9571151 w 17198836"/>
              <a:gd name="connsiteY282" fmla="*/ 219127 h 461130"/>
              <a:gd name="connsiteX283" fmla="*/ 9566523 w 17198836"/>
              <a:gd name="connsiteY283" fmla="*/ 270645 h 461130"/>
              <a:gd name="connsiteX284" fmla="*/ 9572849 w 17198836"/>
              <a:gd name="connsiteY284" fmla="*/ 261060 h 461130"/>
              <a:gd name="connsiteX285" fmla="*/ 9610803 w 17198836"/>
              <a:gd name="connsiteY285" fmla="*/ 243840 h 461130"/>
              <a:gd name="connsiteX286" fmla="*/ 9630454 w 17198836"/>
              <a:gd name="connsiteY286" fmla="*/ 248292 h 461130"/>
              <a:gd name="connsiteX287" fmla="*/ 9647715 w 17198836"/>
              <a:gd name="connsiteY287" fmla="*/ 260333 h 461130"/>
              <a:gd name="connsiteX288" fmla="*/ 9644013 w 17198836"/>
              <a:gd name="connsiteY288" fmla="*/ 219127 h 461130"/>
              <a:gd name="connsiteX289" fmla="*/ 9741521 w 17198836"/>
              <a:gd name="connsiteY289" fmla="*/ 0 h 461130"/>
              <a:gd name="connsiteX290" fmla="*/ 9839029 w 17198836"/>
              <a:gd name="connsiteY290" fmla="*/ 219127 h 461130"/>
              <a:gd name="connsiteX291" fmla="*/ 9834401 w 17198836"/>
              <a:gd name="connsiteY291" fmla="*/ 270645 h 461130"/>
              <a:gd name="connsiteX292" fmla="*/ 9840727 w 17198836"/>
              <a:gd name="connsiteY292" fmla="*/ 261060 h 461130"/>
              <a:gd name="connsiteX293" fmla="*/ 9878681 w 17198836"/>
              <a:gd name="connsiteY293" fmla="*/ 243840 h 461130"/>
              <a:gd name="connsiteX294" fmla="*/ 9898332 w 17198836"/>
              <a:gd name="connsiteY294" fmla="*/ 248292 h 461130"/>
              <a:gd name="connsiteX295" fmla="*/ 9915594 w 17198836"/>
              <a:gd name="connsiteY295" fmla="*/ 260334 h 461130"/>
              <a:gd name="connsiteX296" fmla="*/ 9911892 w 17198836"/>
              <a:gd name="connsiteY296" fmla="*/ 219127 h 461130"/>
              <a:gd name="connsiteX297" fmla="*/ 10009399 w 17198836"/>
              <a:gd name="connsiteY297" fmla="*/ 0 h 461130"/>
              <a:gd name="connsiteX298" fmla="*/ 10106907 w 17198836"/>
              <a:gd name="connsiteY298" fmla="*/ 219127 h 461130"/>
              <a:gd name="connsiteX299" fmla="*/ 10102279 w 17198836"/>
              <a:gd name="connsiteY299" fmla="*/ 270645 h 461130"/>
              <a:gd name="connsiteX300" fmla="*/ 10108605 w 17198836"/>
              <a:gd name="connsiteY300" fmla="*/ 261060 h 461130"/>
              <a:gd name="connsiteX301" fmla="*/ 10146559 w 17198836"/>
              <a:gd name="connsiteY301" fmla="*/ 243840 h 461130"/>
              <a:gd name="connsiteX302" fmla="*/ 10166210 w 17198836"/>
              <a:gd name="connsiteY302" fmla="*/ 248292 h 461130"/>
              <a:gd name="connsiteX303" fmla="*/ 10183471 w 17198836"/>
              <a:gd name="connsiteY303" fmla="*/ 260333 h 461130"/>
              <a:gd name="connsiteX304" fmla="*/ 10179769 w 17198836"/>
              <a:gd name="connsiteY304" fmla="*/ 219127 h 461130"/>
              <a:gd name="connsiteX305" fmla="*/ 10277276 w 17198836"/>
              <a:gd name="connsiteY305" fmla="*/ 0 h 461130"/>
              <a:gd name="connsiteX306" fmla="*/ 10374785 w 17198836"/>
              <a:gd name="connsiteY306" fmla="*/ 219127 h 461130"/>
              <a:gd name="connsiteX307" fmla="*/ 10370157 w 17198836"/>
              <a:gd name="connsiteY307" fmla="*/ 270644 h 461130"/>
              <a:gd name="connsiteX308" fmla="*/ 10376482 w 17198836"/>
              <a:gd name="connsiteY308" fmla="*/ 261060 h 461130"/>
              <a:gd name="connsiteX309" fmla="*/ 10414436 w 17198836"/>
              <a:gd name="connsiteY309" fmla="*/ 243840 h 461130"/>
              <a:gd name="connsiteX310" fmla="*/ 10434088 w 17198836"/>
              <a:gd name="connsiteY310" fmla="*/ 248292 h 461130"/>
              <a:gd name="connsiteX311" fmla="*/ 10451349 w 17198836"/>
              <a:gd name="connsiteY311" fmla="*/ 260333 h 461130"/>
              <a:gd name="connsiteX312" fmla="*/ 10447647 w 17198836"/>
              <a:gd name="connsiteY312" fmla="*/ 219127 h 461130"/>
              <a:gd name="connsiteX313" fmla="*/ 10545155 w 17198836"/>
              <a:gd name="connsiteY313" fmla="*/ 0 h 461130"/>
              <a:gd name="connsiteX314" fmla="*/ 10642663 w 17198836"/>
              <a:gd name="connsiteY314" fmla="*/ 219127 h 461130"/>
              <a:gd name="connsiteX315" fmla="*/ 10638035 w 17198836"/>
              <a:gd name="connsiteY315" fmla="*/ 270645 h 461130"/>
              <a:gd name="connsiteX316" fmla="*/ 10644361 w 17198836"/>
              <a:gd name="connsiteY316" fmla="*/ 261060 h 461130"/>
              <a:gd name="connsiteX317" fmla="*/ 10682315 w 17198836"/>
              <a:gd name="connsiteY317" fmla="*/ 243840 h 461130"/>
              <a:gd name="connsiteX318" fmla="*/ 10701966 w 17198836"/>
              <a:gd name="connsiteY318" fmla="*/ 248292 h 461130"/>
              <a:gd name="connsiteX319" fmla="*/ 10719228 w 17198836"/>
              <a:gd name="connsiteY319" fmla="*/ 260334 h 461130"/>
              <a:gd name="connsiteX320" fmla="*/ 10715526 w 17198836"/>
              <a:gd name="connsiteY320" fmla="*/ 219127 h 461130"/>
              <a:gd name="connsiteX321" fmla="*/ 10813034 w 17198836"/>
              <a:gd name="connsiteY321" fmla="*/ 0 h 461130"/>
              <a:gd name="connsiteX322" fmla="*/ 10910541 w 17198836"/>
              <a:gd name="connsiteY322" fmla="*/ 219127 h 461130"/>
              <a:gd name="connsiteX323" fmla="*/ 10905913 w 17198836"/>
              <a:gd name="connsiteY323" fmla="*/ 270646 h 461130"/>
              <a:gd name="connsiteX324" fmla="*/ 10912240 w 17198836"/>
              <a:gd name="connsiteY324" fmla="*/ 261060 h 461130"/>
              <a:gd name="connsiteX325" fmla="*/ 10950194 w 17198836"/>
              <a:gd name="connsiteY325" fmla="*/ 243840 h 461130"/>
              <a:gd name="connsiteX326" fmla="*/ 10969845 w 17198836"/>
              <a:gd name="connsiteY326" fmla="*/ 248292 h 461130"/>
              <a:gd name="connsiteX327" fmla="*/ 10987106 w 17198836"/>
              <a:gd name="connsiteY327" fmla="*/ 260333 h 461130"/>
              <a:gd name="connsiteX328" fmla="*/ 10983404 w 17198836"/>
              <a:gd name="connsiteY328" fmla="*/ 219127 h 461130"/>
              <a:gd name="connsiteX329" fmla="*/ 11080912 w 17198836"/>
              <a:gd name="connsiteY329" fmla="*/ 0 h 461130"/>
              <a:gd name="connsiteX330" fmla="*/ 11178421 w 17198836"/>
              <a:gd name="connsiteY330" fmla="*/ 219127 h 461130"/>
              <a:gd name="connsiteX331" fmla="*/ 11173793 w 17198836"/>
              <a:gd name="connsiteY331" fmla="*/ 270643 h 461130"/>
              <a:gd name="connsiteX332" fmla="*/ 11180118 w 17198836"/>
              <a:gd name="connsiteY332" fmla="*/ 261060 h 461130"/>
              <a:gd name="connsiteX333" fmla="*/ 11218072 w 17198836"/>
              <a:gd name="connsiteY333" fmla="*/ 243840 h 461130"/>
              <a:gd name="connsiteX334" fmla="*/ 11237723 w 17198836"/>
              <a:gd name="connsiteY334" fmla="*/ 248292 h 461130"/>
              <a:gd name="connsiteX335" fmla="*/ 11254984 w 17198836"/>
              <a:gd name="connsiteY335" fmla="*/ 260333 h 461130"/>
              <a:gd name="connsiteX336" fmla="*/ 11251282 w 17198836"/>
              <a:gd name="connsiteY336" fmla="*/ 219127 h 461130"/>
              <a:gd name="connsiteX337" fmla="*/ 11348791 w 17198836"/>
              <a:gd name="connsiteY337" fmla="*/ 0 h 461130"/>
              <a:gd name="connsiteX338" fmla="*/ 11446298 w 17198836"/>
              <a:gd name="connsiteY338" fmla="*/ 219127 h 461130"/>
              <a:gd name="connsiteX339" fmla="*/ 11441670 w 17198836"/>
              <a:gd name="connsiteY339" fmla="*/ 270646 h 461130"/>
              <a:gd name="connsiteX340" fmla="*/ 11447996 w 17198836"/>
              <a:gd name="connsiteY340" fmla="*/ 261060 h 461130"/>
              <a:gd name="connsiteX341" fmla="*/ 11485951 w 17198836"/>
              <a:gd name="connsiteY341" fmla="*/ 243840 h 461130"/>
              <a:gd name="connsiteX342" fmla="*/ 11505602 w 17198836"/>
              <a:gd name="connsiteY342" fmla="*/ 248292 h 461130"/>
              <a:gd name="connsiteX343" fmla="*/ 11522863 w 17198836"/>
              <a:gd name="connsiteY343" fmla="*/ 260334 h 461130"/>
              <a:gd name="connsiteX344" fmla="*/ 11519161 w 17198836"/>
              <a:gd name="connsiteY344" fmla="*/ 219127 h 461130"/>
              <a:gd name="connsiteX345" fmla="*/ 11616669 w 17198836"/>
              <a:gd name="connsiteY345" fmla="*/ 0 h 461130"/>
              <a:gd name="connsiteX346" fmla="*/ 11714177 w 17198836"/>
              <a:gd name="connsiteY346" fmla="*/ 219127 h 461130"/>
              <a:gd name="connsiteX347" fmla="*/ 11709549 w 17198836"/>
              <a:gd name="connsiteY347" fmla="*/ 270645 h 461130"/>
              <a:gd name="connsiteX348" fmla="*/ 11715875 w 17198836"/>
              <a:gd name="connsiteY348" fmla="*/ 261060 h 461130"/>
              <a:gd name="connsiteX349" fmla="*/ 11753829 w 17198836"/>
              <a:gd name="connsiteY349" fmla="*/ 243840 h 461130"/>
              <a:gd name="connsiteX350" fmla="*/ 11773480 w 17198836"/>
              <a:gd name="connsiteY350" fmla="*/ 248292 h 461130"/>
              <a:gd name="connsiteX351" fmla="*/ 11790741 w 17198836"/>
              <a:gd name="connsiteY351" fmla="*/ 260333 h 461130"/>
              <a:gd name="connsiteX352" fmla="*/ 11787039 w 17198836"/>
              <a:gd name="connsiteY352" fmla="*/ 219127 h 461130"/>
              <a:gd name="connsiteX353" fmla="*/ 11884547 w 17198836"/>
              <a:gd name="connsiteY353" fmla="*/ 0 h 461130"/>
              <a:gd name="connsiteX354" fmla="*/ 11982055 w 17198836"/>
              <a:gd name="connsiteY354" fmla="*/ 219127 h 461130"/>
              <a:gd name="connsiteX355" fmla="*/ 11977427 w 17198836"/>
              <a:gd name="connsiteY355" fmla="*/ 270645 h 461130"/>
              <a:gd name="connsiteX356" fmla="*/ 11983753 w 17198836"/>
              <a:gd name="connsiteY356" fmla="*/ 261060 h 461130"/>
              <a:gd name="connsiteX357" fmla="*/ 12021707 w 17198836"/>
              <a:gd name="connsiteY357" fmla="*/ 243840 h 461130"/>
              <a:gd name="connsiteX358" fmla="*/ 12041358 w 17198836"/>
              <a:gd name="connsiteY358" fmla="*/ 248292 h 461130"/>
              <a:gd name="connsiteX359" fmla="*/ 12058618 w 17198836"/>
              <a:gd name="connsiteY359" fmla="*/ 260332 h 461130"/>
              <a:gd name="connsiteX360" fmla="*/ 12054916 w 17198836"/>
              <a:gd name="connsiteY360" fmla="*/ 219127 h 461130"/>
              <a:gd name="connsiteX361" fmla="*/ 12152424 w 17198836"/>
              <a:gd name="connsiteY361" fmla="*/ 0 h 461130"/>
              <a:gd name="connsiteX362" fmla="*/ 12249932 w 17198836"/>
              <a:gd name="connsiteY362" fmla="*/ 219127 h 461130"/>
              <a:gd name="connsiteX363" fmla="*/ 12245304 w 17198836"/>
              <a:gd name="connsiteY363" fmla="*/ 270645 h 461130"/>
              <a:gd name="connsiteX364" fmla="*/ 12251630 w 17198836"/>
              <a:gd name="connsiteY364" fmla="*/ 261060 h 461130"/>
              <a:gd name="connsiteX365" fmla="*/ 12289584 w 17198836"/>
              <a:gd name="connsiteY365" fmla="*/ 243840 h 461130"/>
              <a:gd name="connsiteX366" fmla="*/ 12309236 w 17198836"/>
              <a:gd name="connsiteY366" fmla="*/ 248292 h 461130"/>
              <a:gd name="connsiteX367" fmla="*/ 12326496 w 17198836"/>
              <a:gd name="connsiteY367" fmla="*/ 260333 h 461130"/>
              <a:gd name="connsiteX368" fmla="*/ 12322794 w 17198836"/>
              <a:gd name="connsiteY368" fmla="*/ 219127 h 461130"/>
              <a:gd name="connsiteX369" fmla="*/ 12420302 w 17198836"/>
              <a:gd name="connsiteY369" fmla="*/ 0 h 461130"/>
              <a:gd name="connsiteX370" fmla="*/ 12517810 w 17198836"/>
              <a:gd name="connsiteY370" fmla="*/ 219127 h 461130"/>
              <a:gd name="connsiteX371" fmla="*/ 12513182 w 17198836"/>
              <a:gd name="connsiteY371" fmla="*/ 270645 h 461130"/>
              <a:gd name="connsiteX372" fmla="*/ 12519508 w 17198836"/>
              <a:gd name="connsiteY372" fmla="*/ 261060 h 461130"/>
              <a:gd name="connsiteX373" fmla="*/ 12557462 w 17198836"/>
              <a:gd name="connsiteY373" fmla="*/ 243840 h 461130"/>
              <a:gd name="connsiteX374" fmla="*/ 12577114 w 17198836"/>
              <a:gd name="connsiteY374" fmla="*/ 248292 h 461130"/>
              <a:gd name="connsiteX375" fmla="*/ 12594375 w 17198836"/>
              <a:gd name="connsiteY375" fmla="*/ 260334 h 461130"/>
              <a:gd name="connsiteX376" fmla="*/ 12590673 w 17198836"/>
              <a:gd name="connsiteY376" fmla="*/ 219127 h 461130"/>
              <a:gd name="connsiteX377" fmla="*/ 12688181 w 17198836"/>
              <a:gd name="connsiteY377" fmla="*/ 0 h 461130"/>
              <a:gd name="connsiteX378" fmla="*/ 12785689 w 17198836"/>
              <a:gd name="connsiteY378" fmla="*/ 219127 h 461130"/>
              <a:gd name="connsiteX379" fmla="*/ 12781061 w 17198836"/>
              <a:gd name="connsiteY379" fmla="*/ 270645 h 461130"/>
              <a:gd name="connsiteX380" fmla="*/ 12787387 w 17198836"/>
              <a:gd name="connsiteY380" fmla="*/ 261060 h 461130"/>
              <a:gd name="connsiteX381" fmla="*/ 12825341 w 17198836"/>
              <a:gd name="connsiteY381" fmla="*/ 243840 h 461130"/>
              <a:gd name="connsiteX382" fmla="*/ 12844993 w 17198836"/>
              <a:gd name="connsiteY382" fmla="*/ 248292 h 461130"/>
              <a:gd name="connsiteX383" fmla="*/ 12862253 w 17198836"/>
              <a:gd name="connsiteY383" fmla="*/ 260333 h 461130"/>
              <a:gd name="connsiteX384" fmla="*/ 12858551 w 17198836"/>
              <a:gd name="connsiteY384" fmla="*/ 219127 h 461130"/>
              <a:gd name="connsiteX385" fmla="*/ 12956059 w 17198836"/>
              <a:gd name="connsiteY385" fmla="*/ 0 h 461130"/>
              <a:gd name="connsiteX386" fmla="*/ 13053567 w 17198836"/>
              <a:gd name="connsiteY386" fmla="*/ 219127 h 461130"/>
              <a:gd name="connsiteX387" fmla="*/ 13048939 w 17198836"/>
              <a:gd name="connsiteY387" fmla="*/ 270645 h 461130"/>
              <a:gd name="connsiteX388" fmla="*/ 13055265 w 17198836"/>
              <a:gd name="connsiteY388" fmla="*/ 261060 h 461130"/>
              <a:gd name="connsiteX389" fmla="*/ 13093219 w 17198836"/>
              <a:gd name="connsiteY389" fmla="*/ 243840 h 461130"/>
              <a:gd name="connsiteX390" fmla="*/ 13112870 w 17198836"/>
              <a:gd name="connsiteY390" fmla="*/ 248292 h 461130"/>
              <a:gd name="connsiteX391" fmla="*/ 13130131 w 17198836"/>
              <a:gd name="connsiteY391" fmla="*/ 260333 h 461130"/>
              <a:gd name="connsiteX392" fmla="*/ 13126429 w 17198836"/>
              <a:gd name="connsiteY392" fmla="*/ 219127 h 461130"/>
              <a:gd name="connsiteX393" fmla="*/ 13223937 w 17198836"/>
              <a:gd name="connsiteY393" fmla="*/ 0 h 461130"/>
              <a:gd name="connsiteX394" fmla="*/ 13321445 w 17198836"/>
              <a:gd name="connsiteY394" fmla="*/ 219127 h 461130"/>
              <a:gd name="connsiteX395" fmla="*/ 13316817 w 17198836"/>
              <a:gd name="connsiteY395" fmla="*/ 270645 h 461130"/>
              <a:gd name="connsiteX396" fmla="*/ 13323143 w 17198836"/>
              <a:gd name="connsiteY396" fmla="*/ 261060 h 461130"/>
              <a:gd name="connsiteX397" fmla="*/ 13361097 w 17198836"/>
              <a:gd name="connsiteY397" fmla="*/ 243840 h 461130"/>
              <a:gd name="connsiteX398" fmla="*/ 13380748 w 17198836"/>
              <a:gd name="connsiteY398" fmla="*/ 248292 h 461130"/>
              <a:gd name="connsiteX399" fmla="*/ 13398010 w 17198836"/>
              <a:gd name="connsiteY399" fmla="*/ 260334 h 461130"/>
              <a:gd name="connsiteX400" fmla="*/ 13394308 w 17198836"/>
              <a:gd name="connsiteY400" fmla="*/ 219127 h 461130"/>
              <a:gd name="connsiteX401" fmla="*/ 13491816 w 17198836"/>
              <a:gd name="connsiteY401" fmla="*/ 0 h 461130"/>
              <a:gd name="connsiteX402" fmla="*/ 13589324 w 17198836"/>
              <a:gd name="connsiteY402" fmla="*/ 219127 h 461130"/>
              <a:gd name="connsiteX403" fmla="*/ 13584696 w 17198836"/>
              <a:gd name="connsiteY403" fmla="*/ 270645 h 461130"/>
              <a:gd name="connsiteX404" fmla="*/ 13591022 w 17198836"/>
              <a:gd name="connsiteY404" fmla="*/ 261060 h 461130"/>
              <a:gd name="connsiteX405" fmla="*/ 13628976 w 17198836"/>
              <a:gd name="connsiteY405" fmla="*/ 243840 h 461130"/>
              <a:gd name="connsiteX406" fmla="*/ 13648627 w 17198836"/>
              <a:gd name="connsiteY406" fmla="*/ 248292 h 461130"/>
              <a:gd name="connsiteX407" fmla="*/ 13665888 w 17198836"/>
              <a:gd name="connsiteY407" fmla="*/ 260333 h 461130"/>
              <a:gd name="connsiteX408" fmla="*/ 13662186 w 17198836"/>
              <a:gd name="connsiteY408" fmla="*/ 219127 h 461130"/>
              <a:gd name="connsiteX409" fmla="*/ 13759694 w 17198836"/>
              <a:gd name="connsiteY409" fmla="*/ 0 h 461130"/>
              <a:gd name="connsiteX410" fmla="*/ 13857202 w 17198836"/>
              <a:gd name="connsiteY410" fmla="*/ 219127 h 461130"/>
              <a:gd name="connsiteX411" fmla="*/ 13852574 w 17198836"/>
              <a:gd name="connsiteY411" fmla="*/ 270645 h 461130"/>
              <a:gd name="connsiteX412" fmla="*/ 13858900 w 17198836"/>
              <a:gd name="connsiteY412" fmla="*/ 261060 h 461130"/>
              <a:gd name="connsiteX413" fmla="*/ 13896854 w 17198836"/>
              <a:gd name="connsiteY413" fmla="*/ 243840 h 461130"/>
              <a:gd name="connsiteX414" fmla="*/ 13916505 w 17198836"/>
              <a:gd name="connsiteY414" fmla="*/ 248292 h 461130"/>
              <a:gd name="connsiteX415" fmla="*/ 13933766 w 17198836"/>
              <a:gd name="connsiteY415" fmla="*/ 260333 h 461130"/>
              <a:gd name="connsiteX416" fmla="*/ 13930064 w 17198836"/>
              <a:gd name="connsiteY416" fmla="*/ 219127 h 461130"/>
              <a:gd name="connsiteX417" fmla="*/ 14027572 w 17198836"/>
              <a:gd name="connsiteY417" fmla="*/ 0 h 461130"/>
              <a:gd name="connsiteX418" fmla="*/ 14125080 w 17198836"/>
              <a:gd name="connsiteY418" fmla="*/ 219127 h 461130"/>
              <a:gd name="connsiteX419" fmla="*/ 14120452 w 17198836"/>
              <a:gd name="connsiteY419" fmla="*/ 270645 h 461130"/>
              <a:gd name="connsiteX420" fmla="*/ 14126778 w 17198836"/>
              <a:gd name="connsiteY420" fmla="*/ 261060 h 461130"/>
              <a:gd name="connsiteX421" fmla="*/ 14164732 w 17198836"/>
              <a:gd name="connsiteY421" fmla="*/ 243840 h 461130"/>
              <a:gd name="connsiteX422" fmla="*/ 14184383 w 17198836"/>
              <a:gd name="connsiteY422" fmla="*/ 248292 h 461130"/>
              <a:gd name="connsiteX423" fmla="*/ 14201645 w 17198836"/>
              <a:gd name="connsiteY423" fmla="*/ 260334 h 461130"/>
              <a:gd name="connsiteX424" fmla="*/ 14197943 w 17198836"/>
              <a:gd name="connsiteY424" fmla="*/ 219127 h 461130"/>
              <a:gd name="connsiteX425" fmla="*/ 14295451 w 17198836"/>
              <a:gd name="connsiteY425" fmla="*/ 0 h 461130"/>
              <a:gd name="connsiteX426" fmla="*/ 14392959 w 17198836"/>
              <a:gd name="connsiteY426" fmla="*/ 219127 h 461130"/>
              <a:gd name="connsiteX427" fmla="*/ 14388331 w 17198836"/>
              <a:gd name="connsiteY427" fmla="*/ 270645 h 461130"/>
              <a:gd name="connsiteX428" fmla="*/ 14394657 w 17198836"/>
              <a:gd name="connsiteY428" fmla="*/ 261060 h 461130"/>
              <a:gd name="connsiteX429" fmla="*/ 14432611 w 17198836"/>
              <a:gd name="connsiteY429" fmla="*/ 243840 h 461130"/>
              <a:gd name="connsiteX430" fmla="*/ 14452262 w 17198836"/>
              <a:gd name="connsiteY430" fmla="*/ 248292 h 461130"/>
              <a:gd name="connsiteX431" fmla="*/ 14469523 w 17198836"/>
              <a:gd name="connsiteY431" fmla="*/ 260333 h 461130"/>
              <a:gd name="connsiteX432" fmla="*/ 14465821 w 17198836"/>
              <a:gd name="connsiteY432" fmla="*/ 219127 h 461130"/>
              <a:gd name="connsiteX433" fmla="*/ 14563329 w 17198836"/>
              <a:gd name="connsiteY433" fmla="*/ 0 h 461130"/>
              <a:gd name="connsiteX434" fmla="*/ 14660837 w 17198836"/>
              <a:gd name="connsiteY434" fmla="*/ 219127 h 461130"/>
              <a:gd name="connsiteX435" fmla="*/ 14656209 w 17198836"/>
              <a:gd name="connsiteY435" fmla="*/ 270645 h 461130"/>
              <a:gd name="connsiteX436" fmla="*/ 14662535 w 17198836"/>
              <a:gd name="connsiteY436" fmla="*/ 261060 h 461130"/>
              <a:gd name="connsiteX437" fmla="*/ 14700489 w 17198836"/>
              <a:gd name="connsiteY437" fmla="*/ 243840 h 461130"/>
              <a:gd name="connsiteX438" fmla="*/ 14720140 w 17198836"/>
              <a:gd name="connsiteY438" fmla="*/ 248292 h 461130"/>
              <a:gd name="connsiteX439" fmla="*/ 14737401 w 17198836"/>
              <a:gd name="connsiteY439" fmla="*/ 260333 h 461130"/>
              <a:gd name="connsiteX440" fmla="*/ 14733699 w 17198836"/>
              <a:gd name="connsiteY440" fmla="*/ 219127 h 461130"/>
              <a:gd name="connsiteX441" fmla="*/ 14831207 w 17198836"/>
              <a:gd name="connsiteY441" fmla="*/ 0 h 461130"/>
              <a:gd name="connsiteX442" fmla="*/ 14928715 w 17198836"/>
              <a:gd name="connsiteY442" fmla="*/ 219127 h 461130"/>
              <a:gd name="connsiteX443" fmla="*/ 14924087 w 17198836"/>
              <a:gd name="connsiteY443" fmla="*/ 270645 h 461130"/>
              <a:gd name="connsiteX444" fmla="*/ 14930413 w 17198836"/>
              <a:gd name="connsiteY444" fmla="*/ 261060 h 461130"/>
              <a:gd name="connsiteX445" fmla="*/ 14968367 w 17198836"/>
              <a:gd name="connsiteY445" fmla="*/ 243840 h 461130"/>
              <a:gd name="connsiteX446" fmla="*/ 14988018 w 17198836"/>
              <a:gd name="connsiteY446" fmla="*/ 248292 h 461130"/>
              <a:gd name="connsiteX447" fmla="*/ 15005280 w 17198836"/>
              <a:gd name="connsiteY447" fmla="*/ 260334 h 461130"/>
              <a:gd name="connsiteX448" fmla="*/ 15001578 w 17198836"/>
              <a:gd name="connsiteY448" fmla="*/ 219127 h 461130"/>
              <a:gd name="connsiteX449" fmla="*/ 15099086 w 17198836"/>
              <a:gd name="connsiteY449" fmla="*/ 0 h 461130"/>
              <a:gd name="connsiteX450" fmla="*/ 15196594 w 17198836"/>
              <a:gd name="connsiteY450" fmla="*/ 219127 h 461130"/>
              <a:gd name="connsiteX451" fmla="*/ 15191966 w 17198836"/>
              <a:gd name="connsiteY451" fmla="*/ 270645 h 461130"/>
              <a:gd name="connsiteX452" fmla="*/ 15198292 w 17198836"/>
              <a:gd name="connsiteY452" fmla="*/ 261060 h 461130"/>
              <a:gd name="connsiteX453" fmla="*/ 15236246 w 17198836"/>
              <a:gd name="connsiteY453" fmla="*/ 243840 h 461130"/>
              <a:gd name="connsiteX454" fmla="*/ 15255897 w 17198836"/>
              <a:gd name="connsiteY454" fmla="*/ 248292 h 461130"/>
              <a:gd name="connsiteX455" fmla="*/ 15273158 w 17198836"/>
              <a:gd name="connsiteY455" fmla="*/ 260333 h 461130"/>
              <a:gd name="connsiteX456" fmla="*/ 15269456 w 17198836"/>
              <a:gd name="connsiteY456" fmla="*/ 219127 h 461130"/>
              <a:gd name="connsiteX457" fmla="*/ 15366964 w 17198836"/>
              <a:gd name="connsiteY457" fmla="*/ 0 h 461130"/>
              <a:gd name="connsiteX458" fmla="*/ 15464472 w 17198836"/>
              <a:gd name="connsiteY458" fmla="*/ 219127 h 461130"/>
              <a:gd name="connsiteX459" fmla="*/ 15459844 w 17198836"/>
              <a:gd name="connsiteY459" fmla="*/ 270645 h 461130"/>
              <a:gd name="connsiteX460" fmla="*/ 15466170 w 17198836"/>
              <a:gd name="connsiteY460" fmla="*/ 261060 h 461130"/>
              <a:gd name="connsiteX461" fmla="*/ 15504124 w 17198836"/>
              <a:gd name="connsiteY461" fmla="*/ 243840 h 461130"/>
              <a:gd name="connsiteX462" fmla="*/ 15523775 w 17198836"/>
              <a:gd name="connsiteY462" fmla="*/ 248292 h 461130"/>
              <a:gd name="connsiteX463" fmla="*/ 15541036 w 17198836"/>
              <a:gd name="connsiteY463" fmla="*/ 260333 h 461130"/>
              <a:gd name="connsiteX464" fmla="*/ 15537334 w 17198836"/>
              <a:gd name="connsiteY464" fmla="*/ 219127 h 461130"/>
              <a:gd name="connsiteX465" fmla="*/ 15634842 w 17198836"/>
              <a:gd name="connsiteY465" fmla="*/ 0 h 461130"/>
              <a:gd name="connsiteX466" fmla="*/ 15732350 w 17198836"/>
              <a:gd name="connsiteY466" fmla="*/ 219127 h 461130"/>
              <a:gd name="connsiteX467" fmla="*/ 15727722 w 17198836"/>
              <a:gd name="connsiteY467" fmla="*/ 270645 h 461130"/>
              <a:gd name="connsiteX468" fmla="*/ 15734048 w 17198836"/>
              <a:gd name="connsiteY468" fmla="*/ 261060 h 461130"/>
              <a:gd name="connsiteX469" fmla="*/ 15772002 w 17198836"/>
              <a:gd name="connsiteY469" fmla="*/ 243840 h 461130"/>
              <a:gd name="connsiteX470" fmla="*/ 15791653 w 17198836"/>
              <a:gd name="connsiteY470" fmla="*/ 248292 h 461130"/>
              <a:gd name="connsiteX471" fmla="*/ 15808915 w 17198836"/>
              <a:gd name="connsiteY471" fmla="*/ 260334 h 461130"/>
              <a:gd name="connsiteX472" fmla="*/ 15805213 w 17198836"/>
              <a:gd name="connsiteY472" fmla="*/ 219127 h 461130"/>
              <a:gd name="connsiteX473" fmla="*/ 15902721 w 17198836"/>
              <a:gd name="connsiteY473" fmla="*/ 0 h 461130"/>
              <a:gd name="connsiteX474" fmla="*/ 16000229 w 17198836"/>
              <a:gd name="connsiteY474" fmla="*/ 219127 h 461130"/>
              <a:gd name="connsiteX475" fmla="*/ 15995601 w 17198836"/>
              <a:gd name="connsiteY475" fmla="*/ 270645 h 461130"/>
              <a:gd name="connsiteX476" fmla="*/ 16001927 w 17198836"/>
              <a:gd name="connsiteY476" fmla="*/ 261060 h 461130"/>
              <a:gd name="connsiteX477" fmla="*/ 16039881 w 17198836"/>
              <a:gd name="connsiteY477" fmla="*/ 243840 h 461130"/>
              <a:gd name="connsiteX478" fmla="*/ 16059532 w 17198836"/>
              <a:gd name="connsiteY478" fmla="*/ 248292 h 461130"/>
              <a:gd name="connsiteX479" fmla="*/ 16076794 w 17198836"/>
              <a:gd name="connsiteY479" fmla="*/ 260333 h 461130"/>
              <a:gd name="connsiteX480" fmla="*/ 16073090 w 17198836"/>
              <a:gd name="connsiteY480" fmla="*/ 219127 h 461130"/>
              <a:gd name="connsiteX481" fmla="*/ 16170598 w 17198836"/>
              <a:gd name="connsiteY481" fmla="*/ 0 h 461130"/>
              <a:gd name="connsiteX482" fmla="*/ 16268106 w 17198836"/>
              <a:gd name="connsiteY482" fmla="*/ 219127 h 461130"/>
              <a:gd name="connsiteX483" fmla="*/ 16263478 w 17198836"/>
              <a:gd name="connsiteY483" fmla="*/ 270645 h 461130"/>
              <a:gd name="connsiteX484" fmla="*/ 16269806 w 17198836"/>
              <a:gd name="connsiteY484" fmla="*/ 261060 h 461130"/>
              <a:gd name="connsiteX485" fmla="*/ 16307758 w 17198836"/>
              <a:gd name="connsiteY485" fmla="*/ 243840 h 461130"/>
              <a:gd name="connsiteX486" fmla="*/ 16327410 w 17198836"/>
              <a:gd name="connsiteY486" fmla="*/ 248292 h 461130"/>
              <a:gd name="connsiteX487" fmla="*/ 16344670 w 17198836"/>
              <a:gd name="connsiteY487" fmla="*/ 260333 h 461130"/>
              <a:gd name="connsiteX488" fmla="*/ 16340970 w 17198836"/>
              <a:gd name="connsiteY488" fmla="*/ 219127 h 461130"/>
              <a:gd name="connsiteX489" fmla="*/ 16438478 w 17198836"/>
              <a:gd name="connsiteY489" fmla="*/ 0 h 461130"/>
              <a:gd name="connsiteX490" fmla="*/ 16535986 w 17198836"/>
              <a:gd name="connsiteY490" fmla="*/ 219127 h 461130"/>
              <a:gd name="connsiteX491" fmla="*/ 16531358 w 17198836"/>
              <a:gd name="connsiteY491" fmla="*/ 270645 h 461130"/>
              <a:gd name="connsiteX492" fmla="*/ 16537682 w 17198836"/>
              <a:gd name="connsiteY492" fmla="*/ 261060 h 461130"/>
              <a:gd name="connsiteX493" fmla="*/ 16575638 w 17198836"/>
              <a:gd name="connsiteY493" fmla="*/ 243840 h 461130"/>
              <a:gd name="connsiteX494" fmla="*/ 16595288 w 17198836"/>
              <a:gd name="connsiteY494" fmla="*/ 248292 h 461130"/>
              <a:gd name="connsiteX495" fmla="*/ 16612550 w 17198836"/>
              <a:gd name="connsiteY495" fmla="*/ 260334 h 461130"/>
              <a:gd name="connsiteX496" fmla="*/ 16608848 w 17198836"/>
              <a:gd name="connsiteY496" fmla="*/ 219127 h 461130"/>
              <a:gd name="connsiteX497" fmla="*/ 16706356 w 17198836"/>
              <a:gd name="connsiteY497" fmla="*/ 0 h 461130"/>
              <a:gd name="connsiteX498" fmla="*/ 16803864 w 17198836"/>
              <a:gd name="connsiteY498" fmla="*/ 219127 h 461130"/>
              <a:gd name="connsiteX499" fmla="*/ 16799236 w 17198836"/>
              <a:gd name="connsiteY499" fmla="*/ 270645 h 461130"/>
              <a:gd name="connsiteX500" fmla="*/ 16805562 w 17198836"/>
              <a:gd name="connsiteY500" fmla="*/ 261060 h 461130"/>
              <a:gd name="connsiteX501" fmla="*/ 16843516 w 17198836"/>
              <a:gd name="connsiteY501" fmla="*/ 243840 h 461130"/>
              <a:gd name="connsiteX502" fmla="*/ 16863166 w 17198836"/>
              <a:gd name="connsiteY502" fmla="*/ 248292 h 461130"/>
              <a:gd name="connsiteX503" fmla="*/ 16880418 w 17198836"/>
              <a:gd name="connsiteY503" fmla="*/ 260327 h 461130"/>
              <a:gd name="connsiteX504" fmla="*/ 16876718 w 17198836"/>
              <a:gd name="connsiteY504" fmla="*/ 219127 h 461130"/>
              <a:gd name="connsiteX505" fmla="*/ 16974226 w 17198836"/>
              <a:gd name="connsiteY505" fmla="*/ 0 h 461130"/>
              <a:gd name="connsiteX506" fmla="*/ 17071734 w 17198836"/>
              <a:gd name="connsiteY506" fmla="*/ 219127 h 461130"/>
              <a:gd name="connsiteX507" fmla="*/ 17067106 w 17198836"/>
              <a:gd name="connsiteY507" fmla="*/ 270645 h 461130"/>
              <a:gd name="connsiteX508" fmla="*/ 17073430 w 17198836"/>
              <a:gd name="connsiteY508" fmla="*/ 261060 h 461130"/>
              <a:gd name="connsiteX509" fmla="*/ 17111386 w 17198836"/>
              <a:gd name="connsiteY509" fmla="*/ 243840 h 461130"/>
              <a:gd name="connsiteX510" fmla="*/ 17180334 w 17198836"/>
              <a:gd name="connsiteY510" fmla="*/ 308021 h 461130"/>
              <a:gd name="connsiteX511" fmla="*/ 17198836 w 17198836"/>
              <a:gd name="connsiteY511" fmla="*/ 369690 h 461130"/>
              <a:gd name="connsiteX512" fmla="*/ 118685 w 17198836"/>
              <a:gd name="connsiteY512" fmla="*/ 461130 h 461130"/>
              <a:gd name="connsiteX0" fmla="*/ 0 w 17198836"/>
              <a:gd name="connsiteY0" fmla="*/ 219127 h 461130"/>
              <a:gd name="connsiteX1" fmla="*/ 97508 w 17198836"/>
              <a:gd name="connsiteY1" fmla="*/ 0 h 461130"/>
              <a:gd name="connsiteX2" fmla="*/ 190388 w 17198836"/>
              <a:gd name="connsiteY2" fmla="*/ 270645 h 461130"/>
              <a:gd name="connsiteX3" fmla="*/ 196714 w 17198836"/>
              <a:gd name="connsiteY3" fmla="*/ 261060 h 461130"/>
              <a:gd name="connsiteX4" fmla="*/ 234668 w 17198836"/>
              <a:gd name="connsiteY4" fmla="*/ 243840 h 461130"/>
              <a:gd name="connsiteX5" fmla="*/ 254319 w 17198836"/>
              <a:gd name="connsiteY5" fmla="*/ 248292 h 461130"/>
              <a:gd name="connsiteX6" fmla="*/ 271580 w 17198836"/>
              <a:gd name="connsiteY6" fmla="*/ 260333 h 461130"/>
              <a:gd name="connsiteX7" fmla="*/ 267878 w 17198836"/>
              <a:gd name="connsiteY7" fmla="*/ 219127 h 461130"/>
              <a:gd name="connsiteX8" fmla="*/ 365386 w 17198836"/>
              <a:gd name="connsiteY8" fmla="*/ 0 h 461130"/>
              <a:gd name="connsiteX9" fmla="*/ 462894 w 17198836"/>
              <a:gd name="connsiteY9" fmla="*/ 219127 h 461130"/>
              <a:gd name="connsiteX10" fmla="*/ 458266 w 17198836"/>
              <a:gd name="connsiteY10" fmla="*/ 270645 h 461130"/>
              <a:gd name="connsiteX11" fmla="*/ 464592 w 17198836"/>
              <a:gd name="connsiteY11" fmla="*/ 261060 h 461130"/>
              <a:gd name="connsiteX12" fmla="*/ 502546 w 17198836"/>
              <a:gd name="connsiteY12" fmla="*/ 243840 h 461130"/>
              <a:gd name="connsiteX13" fmla="*/ 522197 w 17198836"/>
              <a:gd name="connsiteY13" fmla="*/ 248292 h 461130"/>
              <a:gd name="connsiteX14" fmla="*/ 539459 w 17198836"/>
              <a:gd name="connsiteY14" fmla="*/ 260334 h 461130"/>
              <a:gd name="connsiteX15" fmla="*/ 535757 w 17198836"/>
              <a:gd name="connsiteY15" fmla="*/ 219127 h 461130"/>
              <a:gd name="connsiteX16" fmla="*/ 633265 w 17198836"/>
              <a:gd name="connsiteY16" fmla="*/ 0 h 461130"/>
              <a:gd name="connsiteX17" fmla="*/ 730773 w 17198836"/>
              <a:gd name="connsiteY17" fmla="*/ 219127 h 461130"/>
              <a:gd name="connsiteX18" fmla="*/ 726145 w 17198836"/>
              <a:gd name="connsiteY18" fmla="*/ 270645 h 461130"/>
              <a:gd name="connsiteX19" fmla="*/ 732471 w 17198836"/>
              <a:gd name="connsiteY19" fmla="*/ 261060 h 461130"/>
              <a:gd name="connsiteX20" fmla="*/ 770425 w 17198836"/>
              <a:gd name="connsiteY20" fmla="*/ 243840 h 461130"/>
              <a:gd name="connsiteX21" fmla="*/ 790076 w 17198836"/>
              <a:gd name="connsiteY21" fmla="*/ 248292 h 461130"/>
              <a:gd name="connsiteX22" fmla="*/ 807337 w 17198836"/>
              <a:gd name="connsiteY22" fmla="*/ 260333 h 461130"/>
              <a:gd name="connsiteX23" fmla="*/ 803635 w 17198836"/>
              <a:gd name="connsiteY23" fmla="*/ 219127 h 461130"/>
              <a:gd name="connsiteX24" fmla="*/ 901143 w 17198836"/>
              <a:gd name="connsiteY24" fmla="*/ 0 h 461130"/>
              <a:gd name="connsiteX25" fmla="*/ 998651 w 17198836"/>
              <a:gd name="connsiteY25" fmla="*/ 219127 h 461130"/>
              <a:gd name="connsiteX26" fmla="*/ 994023 w 17198836"/>
              <a:gd name="connsiteY26" fmla="*/ 270645 h 461130"/>
              <a:gd name="connsiteX27" fmla="*/ 1000349 w 17198836"/>
              <a:gd name="connsiteY27" fmla="*/ 261060 h 461130"/>
              <a:gd name="connsiteX28" fmla="*/ 1038303 w 17198836"/>
              <a:gd name="connsiteY28" fmla="*/ 243840 h 461130"/>
              <a:gd name="connsiteX29" fmla="*/ 1057954 w 17198836"/>
              <a:gd name="connsiteY29" fmla="*/ 248292 h 461130"/>
              <a:gd name="connsiteX30" fmla="*/ 1075215 w 17198836"/>
              <a:gd name="connsiteY30" fmla="*/ 260333 h 461130"/>
              <a:gd name="connsiteX31" fmla="*/ 1071513 w 17198836"/>
              <a:gd name="connsiteY31" fmla="*/ 219127 h 461130"/>
              <a:gd name="connsiteX32" fmla="*/ 1169021 w 17198836"/>
              <a:gd name="connsiteY32" fmla="*/ 0 h 461130"/>
              <a:gd name="connsiteX33" fmla="*/ 1266529 w 17198836"/>
              <a:gd name="connsiteY33" fmla="*/ 219127 h 461130"/>
              <a:gd name="connsiteX34" fmla="*/ 1261901 w 17198836"/>
              <a:gd name="connsiteY34" fmla="*/ 270645 h 461130"/>
              <a:gd name="connsiteX35" fmla="*/ 1268227 w 17198836"/>
              <a:gd name="connsiteY35" fmla="*/ 261060 h 461130"/>
              <a:gd name="connsiteX36" fmla="*/ 1306181 w 17198836"/>
              <a:gd name="connsiteY36" fmla="*/ 243840 h 461130"/>
              <a:gd name="connsiteX37" fmla="*/ 1325832 w 17198836"/>
              <a:gd name="connsiteY37" fmla="*/ 248292 h 461130"/>
              <a:gd name="connsiteX38" fmla="*/ 1343094 w 17198836"/>
              <a:gd name="connsiteY38" fmla="*/ 260334 h 461130"/>
              <a:gd name="connsiteX39" fmla="*/ 1339392 w 17198836"/>
              <a:gd name="connsiteY39" fmla="*/ 219127 h 461130"/>
              <a:gd name="connsiteX40" fmla="*/ 1436900 w 17198836"/>
              <a:gd name="connsiteY40" fmla="*/ 0 h 461130"/>
              <a:gd name="connsiteX41" fmla="*/ 1534407 w 17198836"/>
              <a:gd name="connsiteY41" fmla="*/ 219127 h 461130"/>
              <a:gd name="connsiteX42" fmla="*/ 1529779 w 17198836"/>
              <a:gd name="connsiteY42" fmla="*/ 270645 h 461130"/>
              <a:gd name="connsiteX43" fmla="*/ 1536105 w 17198836"/>
              <a:gd name="connsiteY43" fmla="*/ 261060 h 461130"/>
              <a:gd name="connsiteX44" fmla="*/ 1574059 w 17198836"/>
              <a:gd name="connsiteY44" fmla="*/ 243840 h 461130"/>
              <a:gd name="connsiteX45" fmla="*/ 1593710 w 17198836"/>
              <a:gd name="connsiteY45" fmla="*/ 248292 h 461130"/>
              <a:gd name="connsiteX46" fmla="*/ 1610972 w 17198836"/>
              <a:gd name="connsiteY46" fmla="*/ 260333 h 461130"/>
              <a:gd name="connsiteX47" fmla="*/ 1607269 w 17198836"/>
              <a:gd name="connsiteY47" fmla="*/ 219127 h 461130"/>
              <a:gd name="connsiteX48" fmla="*/ 1704776 w 17198836"/>
              <a:gd name="connsiteY48" fmla="*/ 0 h 461130"/>
              <a:gd name="connsiteX49" fmla="*/ 1802285 w 17198836"/>
              <a:gd name="connsiteY49" fmla="*/ 219127 h 461130"/>
              <a:gd name="connsiteX50" fmla="*/ 1797658 w 17198836"/>
              <a:gd name="connsiteY50" fmla="*/ 270644 h 461130"/>
              <a:gd name="connsiteX51" fmla="*/ 1803982 w 17198836"/>
              <a:gd name="connsiteY51" fmla="*/ 261060 h 461130"/>
              <a:gd name="connsiteX52" fmla="*/ 1841936 w 17198836"/>
              <a:gd name="connsiteY52" fmla="*/ 243840 h 461130"/>
              <a:gd name="connsiteX53" fmla="*/ 1861588 w 17198836"/>
              <a:gd name="connsiteY53" fmla="*/ 248292 h 461130"/>
              <a:gd name="connsiteX54" fmla="*/ 1878849 w 17198836"/>
              <a:gd name="connsiteY54" fmla="*/ 260333 h 461130"/>
              <a:gd name="connsiteX55" fmla="*/ 1875148 w 17198836"/>
              <a:gd name="connsiteY55" fmla="*/ 219127 h 461130"/>
              <a:gd name="connsiteX56" fmla="*/ 1972656 w 17198836"/>
              <a:gd name="connsiteY56" fmla="*/ 0 h 461130"/>
              <a:gd name="connsiteX57" fmla="*/ 2070163 w 17198836"/>
              <a:gd name="connsiteY57" fmla="*/ 219127 h 461130"/>
              <a:gd name="connsiteX58" fmla="*/ 2065535 w 17198836"/>
              <a:gd name="connsiteY58" fmla="*/ 270645 h 461130"/>
              <a:gd name="connsiteX59" fmla="*/ 2071861 w 17198836"/>
              <a:gd name="connsiteY59" fmla="*/ 261060 h 461130"/>
              <a:gd name="connsiteX60" fmla="*/ 2109815 w 17198836"/>
              <a:gd name="connsiteY60" fmla="*/ 243840 h 461130"/>
              <a:gd name="connsiteX61" fmla="*/ 2129466 w 17198836"/>
              <a:gd name="connsiteY61" fmla="*/ 248292 h 461130"/>
              <a:gd name="connsiteX62" fmla="*/ 2146729 w 17198836"/>
              <a:gd name="connsiteY62" fmla="*/ 260334 h 461130"/>
              <a:gd name="connsiteX63" fmla="*/ 2143026 w 17198836"/>
              <a:gd name="connsiteY63" fmla="*/ 219127 h 461130"/>
              <a:gd name="connsiteX64" fmla="*/ 2240534 w 17198836"/>
              <a:gd name="connsiteY64" fmla="*/ 0 h 461130"/>
              <a:gd name="connsiteX65" fmla="*/ 2338041 w 17198836"/>
              <a:gd name="connsiteY65" fmla="*/ 219127 h 461130"/>
              <a:gd name="connsiteX66" fmla="*/ 2333414 w 17198836"/>
              <a:gd name="connsiteY66" fmla="*/ 270646 h 461130"/>
              <a:gd name="connsiteX67" fmla="*/ 2339741 w 17198836"/>
              <a:gd name="connsiteY67" fmla="*/ 261060 h 461130"/>
              <a:gd name="connsiteX68" fmla="*/ 2377694 w 17198836"/>
              <a:gd name="connsiteY68" fmla="*/ 243840 h 461130"/>
              <a:gd name="connsiteX69" fmla="*/ 2397346 w 17198836"/>
              <a:gd name="connsiteY69" fmla="*/ 248292 h 461130"/>
              <a:gd name="connsiteX70" fmla="*/ 2414606 w 17198836"/>
              <a:gd name="connsiteY70" fmla="*/ 260333 h 461130"/>
              <a:gd name="connsiteX71" fmla="*/ 2410905 w 17198836"/>
              <a:gd name="connsiteY71" fmla="*/ 219127 h 461130"/>
              <a:gd name="connsiteX72" fmla="*/ 2508413 w 17198836"/>
              <a:gd name="connsiteY72" fmla="*/ 0 h 461130"/>
              <a:gd name="connsiteX73" fmla="*/ 2605921 w 17198836"/>
              <a:gd name="connsiteY73" fmla="*/ 219127 h 461130"/>
              <a:gd name="connsiteX74" fmla="*/ 2601293 w 17198836"/>
              <a:gd name="connsiteY74" fmla="*/ 270643 h 461130"/>
              <a:gd name="connsiteX75" fmla="*/ 2607618 w 17198836"/>
              <a:gd name="connsiteY75" fmla="*/ 261060 h 461130"/>
              <a:gd name="connsiteX76" fmla="*/ 2645572 w 17198836"/>
              <a:gd name="connsiteY76" fmla="*/ 243840 h 461130"/>
              <a:gd name="connsiteX77" fmla="*/ 2665223 w 17198836"/>
              <a:gd name="connsiteY77" fmla="*/ 248292 h 461130"/>
              <a:gd name="connsiteX78" fmla="*/ 2682484 w 17198836"/>
              <a:gd name="connsiteY78" fmla="*/ 260333 h 461130"/>
              <a:gd name="connsiteX79" fmla="*/ 2678782 w 17198836"/>
              <a:gd name="connsiteY79" fmla="*/ 219127 h 461130"/>
              <a:gd name="connsiteX80" fmla="*/ 2776292 w 17198836"/>
              <a:gd name="connsiteY80" fmla="*/ 0 h 461130"/>
              <a:gd name="connsiteX81" fmla="*/ 2873798 w 17198836"/>
              <a:gd name="connsiteY81" fmla="*/ 219127 h 461130"/>
              <a:gd name="connsiteX82" fmla="*/ 2869171 w 17198836"/>
              <a:gd name="connsiteY82" fmla="*/ 270646 h 461130"/>
              <a:gd name="connsiteX83" fmla="*/ 2875496 w 17198836"/>
              <a:gd name="connsiteY83" fmla="*/ 261060 h 461130"/>
              <a:gd name="connsiteX84" fmla="*/ 2913451 w 17198836"/>
              <a:gd name="connsiteY84" fmla="*/ 243840 h 461130"/>
              <a:gd name="connsiteX85" fmla="*/ 2933103 w 17198836"/>
              <a:gd name="connsiteY85" fmla="*/ 248292 h 461130"/>
              <a:gd name="connsiteX86" fmla="*/ 2950363 w 17198836"/>
              <a:gd name="connsiteY86" fmla="*/ 260334 h 461130"/>
              <a:gd name="connsiteX87" fmla="*/ 2946662 w 17198836"/>
              <a:gd name="connsiteY87" fmla="*/ 219127 h 461130"/>
              <a:gd name="connsiteX88" fmla="*/ 3044169 w 17198836"/>
              <a:gd name="connsiteY88" fmla="*/ 0 h 461130"/>
              <a:gd name="connsiteX89" fmla="*/ 3141677 w 17198836"/>
              <a:gd name="connsiteY89" fmla="*/ 219127 h 461130"/>
              <a:gd name="connsiteX90" fmla="*/ 3137049 w 17198836"/>
              <a:gd name="connsiteY90" fmla="*/ 270645 h 461130"/>
              <a:gd name="connsiteX91" fmla="*/ 3143375 w 17198836"/>
              <a:gd name="connsiteY91" fmla="*/ 261060 h 461130"/>
              <a:gd name="connsiteX92" fmla="*/ 3181329 w 17198836"/>
              <a:gd name="connsiteY92" fmla="*/ 243840 h 461130"/>
              <a:gd name="connsiteX93" fmla="*/ 3200980 w 17198836"/>
              <a:gd name="connsiteY93" fmla="*/ 248292 h 461130"/>
              <a:gd name="connsiteX94" fmla="*/ 3218241 w 17198836"/>
              <a:gd name="connsiteY94" fmla="*/ 260333 h 461130"/>
              <a:gd name="connsiteX95" fmla="*/ 3214539 w 17198836"/>
              <a:gd name="connsiteY95" fmla="*/ 219127 h 461130"/>
              <a:gd name="connsiteX96" fmla="*/ 3312047 w 17198836"/>
              <a:gd name="connsiteY96" fmla="*/ 0 h 461130"/>
              <a:gd name="connsiteX97" fmla="*/ 3409555 w 17198836"/>
              <a:gd name="connsiteY97" fmla="*/ 219127 h 461130"/>
              <a:gd name="connsiteX98" fmla="*/ 3404928 w 17198836"/>
              <a:gd name="connsiteY98" fmla="*/ 270645 h 461130"/>
              <a:gd name="connsiteX99" fmla="*/ 3411253 w 17198836"/>
              <a:gd name="connsiteY99" fmla="*/ 261060 h 461130"/>
              <a:gd name="connsiteX100" fmla="*/ 3449207 w 17198836"/>
              <a:gd name="connsiteY100" fmla="*/ 243840 h 461130"/>
              <a:gd name="connsiteX101" fmla="*/ 3468858 w 17198836"/>
              <a:gd name="connsiteY101" fmla="*/ 248292 h 461130"/>
              <a:gd name="connsiteX102" fmla="*/ 3486118 w 17198836"/>
              <a:gd name="connsiteY102" fmla="*/ 260332 h 461130"/>
              <a:gd name="connsiteX103" fmla="*/ 3482418 w 17198836"/>
              <a:gd name="connsiteY103" fmla="*/ 219127 h 461130"/>
              <a:gd name="connsiteX104" fmla="*/ 3579926 w 17198836"/>
              <a:gd name="connsiteY104" fmla="*/ 0 h 461130"/>
              <a:gd name="connsiteX105" fmla="*/ 3677433 w 17198836"/>
              <a:gd name="connsiteY105" fmla="*/ 219127 h 461130"/>
              <a:gd name="connsiteX106" fmla="*/ 3672805 w 17198836"/>
              <a:gd name="connsiteY106" fmla="*/ 270645 h 461130"/>
              <a:gd name="connsiteX107" fmla="*/ 3679132 w 17198836"/>
              <a:gd name="connsiteY107" fmla="*/ 261060 h 461130"/>
              <a:gd name="connsiteX108" fmla="*/ 3717085 w 17198836"/>
              <a:gd name="connsiteY108" fmla="*/ 243840 h 461130"/>
              <a:gd name="connsiteX109" fmla="*/ 3736738 w 17198836"/>
              <a:gd name="connsiteY109" fmla="*/ 248292 h 461130"/>
              <a:gd name="connsiteX110" fmla="*/ 3753997 w 17198836"/>
              <a:gd name="connsiteY110" fmla="*/ 260333 h 461130"/>
              <a:gd name="connsiteX111" fmla="*/ 3750294 w 17198836"/>
              <a:gd name="connsiteY111" fmla="*/ 219127 h 461130"/>
              <a:gd name="connsiteX112" fmla="*/ 3847802 w 17198836"/>
              <a:gd name="connsiteY112" fmla="*/ 0 h 461130"/>
              <a:gd name="connsiteX113" fmla="*/ 3945311 w 17198836"/>
              <a:gd name="connsiteY113" fmla="*/ 219127 h 461130"/>
              <a:gd name="connsiteX114" fmla="*/ 3940684 w 17198836"/>
              <a:gd name="connsiteY114" fmla="*/ 270645 h 461130"/>
              <a:gd name="connsiteX115" fmla="*/ 3947008 w 17198836"/>
              <a:gd name="connsiteY115" fmla="*/ 261060 h 461130"/>
              <a:gd name="connsiteX116" fmla="*/ 3984963 w 17198836"/>
              <a:gd name="connsiteY116" fmla="*/ 243840 h 461130"/>
              <a:gd name="connsiteX117" fmla="*/ 4004614 w 17198836"/>
              <a:gd name="connsiteY117" fmla="*/ 248292 h 461130"/>
              <a:gd name="connsiteX118" fmla="*/ 4021875 w 17198836"/>
              <a:gd name="connsiteY118" fmla="*/ 260334 h 461130"/>
              <a:gd name="connsiteX119" fmla="*/ 4018175 w 17198836"/>
              <a:gd name="connsiteY119" fmla="*/ 219127 h 461130"/>
              <a:gd name="connsiteX120" fmla="*/ 4115683 w 17198836"/>
              <a:gd name="connsiteY120" fmla="*/ 0 h 461130"/>
              <a:gd name="connsiteX121" fmla="*/ 4213190 w 17198836"/>
              <a:gd name="connsiteY121" fmla="*/ 219127 h 461130"/>
              <a:gd name="connsiteX122" fmla="*/ 4208562 w 17198836"/>
              <a:gd name="connsiteY122" fmla="*/ 270645 h 461130"/>
              <a:gd name="connsiteX123" fmla="*/ 4214889 w 17198836"/>
              <a:gd name="connsiteY123" fmla="*/ 261060 h 461130"/>
              <a:gd name="connsiteX124" fmla="*/ 4252842 w 17198836"/>
              <a:gd name="connsiteY124" fmla="*/ 243840 h 461130"/>
              <a:gd name="connsiteX125" fmla="*/ 4272495 w 17198836"/>
              <a:gd name="connsiteY125" fmla="*/ 248292 h 461130"/>
              <a:gd name="connsiteX126" fmla="*/ 4289755 w 17198836"/>
              <a:gd name="connsiteY126" fmla="*/ 260333 h 461130"/>
              <a:gd name="connsiteX127" fmla="*/ 4286051 w 17198836"/>
              <a:gd name="connsiteY127" fmla="*/ 219127 h 461130"/>
              <a:gd name="connsiteX128" fmla="*/ 4383559 w 17198836"/>
              <a:gd name="connsiteY128" fmla="*/ 0 h 461130"/>
              <a:gd name="connsiteX129" fmla="*/ 4481068 w 17198836"/>
              <a:gd name="connsiteY129" fmla="*/ 219127 h 461130"/>
              <a:gd name="connsiteX130" fmla="*/ 4476441 w 17198836"/>
              <a:gd name="connsiteY130" fmla="*/ 270645 h 461130"/>
              <a:gd name="connsiteX131" fmla="*/ 4482765 w 17198836"/>
              <a:gd name="connsiteY131" fmla="*/ 261060 h 461130"/>
              <a:gd name="connsiteX132" fmla="*/ 4520720 w 17198836"/>
              <a:gd name="connsiteY132" fmla="*/ 243840 h 461130"/>
              <a:gd name="connsiteX133" fmla="*/ 4540370 w 17198836"/>
              <a:gd name="connsiteY133" fmla="*/ 248292 h 461130"/>
              <a:gd name="connsiteX134" fmla="*/ 4557632 w 17198836"/>
              <a:gd name="connsiteY134" fmla="*/ 260333 h 461130"/>
              <a:gd name="connsiteX135" fmla="*/ 4553931 w 17198836"/>
              <a:gd name="connsiteY135" fmla="*/ 219127 h 461130"/>
              <a:gd name="connsiteX136" fmla="*/ 4651438 w 17198836"/>
              <a:gd name="connsiteY136" fmla="*/ 0 h 461130"/>
              <a:gd name="connsiteX137" fmla="*/ 4748946 w 17198836"/>
              <a:gd name="connsiteY137" fmla="*/ 219127 h 461130"/>
              <a:gd name="connsiteX138" fmla="*/ 4744319 w 17198836"/>
              <a:gd name="connsiteY138" fmla="*/ 270645 h 461130"/>
              <a:gd name="connsiteX139" fmla="*/ 4750644 w 17198836"/>
              <a:gd name="connsiteY139" fmla="*/ 261060 h 461130"/>
              <a:gd name="connsiteX140" fmla="*/ 4788599 w 17198836"/>
              <a:gd name="connsiteY140" fmla="*/ 243840 h 461130"/>
              <a:gd name="connsiteX141" fmla="*/ 4808249 w 17198836"/>
              <a:gd name="connsiteY141" fmla="*/ 248292 h 461130"/>
              <a:gd name="connsiteX142" fmla="*/ 4825512 w 17198836"/>
              <a:gd name="connsiteY142" fmla="*/ 260334 h 461130"/>
              <a:gd name="connsiteX143" fmla="*/ 4821808 w 17198836"/>
              <a:gd name="connsiteY143" fmla="*/ 219127 h 461130"/>
              <a:gd name="connsiteX144" fmla="*/ 4919316 w 17198836"/>
              <a:gd name="connsiteY144" fmla="*/ 0 h 461130"/>
              <a:gd name="connsiteX145" fmla="*/ 5016825 w 17198836"/>
              <a:gd name="connsiteY145" fmla="*/ 219127 h 461130"/>
              <a:gd name="connsiteX146" fmla="*/ 5012198 w 17198836"/>
              <a:gd name="connsiteY146" fmla="*/ 270645 h 461130"/>
              <a:gd name="connsiteX147" fmla="*/ 5018522 w 17198836"/>
              <a:gd name="connsiteY147" fmla="*/ 261060 h 461130"/>
              <a:gd name="connsiteX148" fmla="*/ 5056477 w 17198836"/>
              <a:gd name="connsiteY148" fmla="*/ 243840 h 461130"/>
              <a:gd name="connsiteX149" fmla="*/ 5076127 w 17198836"/>
              <a:gd name="connsiteY149" fmla="*/ 248292 h 461130"/>
              <a:gd name="connsiteX150" fmla="*/ 5093388 w 17198836"/>
              <a:gd name="connsiteY150" fmla="*/ 260333 h 461130"/>
              <a:gd name="connsiteX151" fmla="*/ 5089688 w 17198836"/>
              <a:gd name="connsiteY151" fmla="*/ 219127 h 461130"/>
              <a:gd name="connsiteX152" fmla="*/ 5187195 w 17198836"/>
              <a:gd name="connsiteY152" fmla="*/ 0 h 461130"/>
              <a:gd name="connsiteX153" fmla="*/ 5284703 w 17198836"/>
              <a:gd name="connsiteY153" fmla="*/ 219127 h 461130"/>
              <a:gd name="connsiteX154" fmla="*/ 5280076 w 17198836"/>
              <a:gd name="connsiteY154" fmla="*/ 270645 h 461130"/>
              <a:gd name="connsiteX155" fmla="*/ 5286401 w 17198836"/>
              <a:gd name="connsiteY155" fmla="*/ 261060 h 461130"/>
              <a:gd name="connsiteX156" fmla="*/ 5324355 w 17198836"/>
              <a:gd name="connsiteY156" fmla="*/ 243840 h 461130"/>
              <a:gd name="connsiteX157" fmla="*/ 5344006 w 17198836"/>
              <a:gd name="connsiteY157" fmla="*/ 248292 h 461130"/>
              <a:gd name="connsiteX158" fmla="*/ 5361267 w 17198836"/>
              <a:gd name="connsiteY158" fmla="*/ 260333 h 461130"/>
              <a:gd name="connsiteX159" fmla="*/ 5357564 w 17198836"/>
              <a:gd name="connsiteY159" fmla="*/ 219127 h 461130"/>
              <a:gd name="connsiteX160" fmla="*/ 5455073 w 17198836"/>
              <a:gd name="connsiteY160" fmla="*/ 0 h 461130"/>
              <a:gd name="connsiteX161" fmla="*/ 5552582 w 17198836"/>
              <a:gd name="connsiteY161" fmla="*/ 219127 h 461130"/>
              <a:gd name="connsiteX162" fmla="*/ 5547952 w 17198836"/>
              <a:gd name="connsiteY162" fmla="*/ 270645 h 461130"/>
              <a:gd name="connsiteX163" fmla="*/ 5554279 w 17198836"/>
              <a:gd name="connsiteY163" fmla="*/ 261060 h 461130"/>
              <a:gd name="connsiteX164" fmla="*/ 5592233 w 17198836"/>
              <a:gd name="connsiteY164" fmla="*/ 243840 h 461130"/>
              <a:gd name="connsiteX165" fmla="*/ 5611884 w 17198836"/>
              <a:gd name="connsiteY165" fmla="*/ 248292 h 461130"/>
              <a:gd name="connsiteX166" fmla="*/ 5629145 w 17198836"/>
              <a:gd name="connsiteY166" fmla="*/ 260334 h 461130"/>
              <a:gd name="connsiteX167" fmla="*/ 5625445 w 17198836"/>
              <a:gd name="connsiteY167" fmla="*/ 219127 h 461130"/>
              <a:gd name="connsiteX168" fmla="*/ 5722952 w 17198836"/>
              <a:gd name="connsiteY168" fmla="*/ 0 h 461130"/>
              <a:gd name="connsiteX169" fmla="*/ 5820460 w 17198836"/>
              <a:gd name="connsiteY169" fmla="*/ 219127 h 461130"/>
              <a:gd name="connsiteX170" fmla="*/ 5815833 w 17198836"/>
              <a:gd name="connsiteY170" fmla="*/ 270645 h 461130"/>
              <a:gd name="connsiteX171" fmla="*/ 5822158 w 17198836"/>
              <a:gd name="connsiteY171" fmla="*/ 261060 h 461130"/>
              <a:gd name="connsiteX172" fmla="*/ 5860112 w 17198836"/>
              <a:gd name="connsiteY172" fmla="*/ 243840 h 461130"/>
              <a:gd name="connsiteX173" fmla="*/ 5879763 w 17198836"/>
              <a:gd name="connsiteY173" fmla="*/ 248292 h 461130"/>
              <a:gd name="connsiteX174" fmla="*/ 5897024 w 17198836"/>
              <a:gd name="connsiteY174" fmla="*/ 260333 h 461130"/>
              <a:gd name="connsiteX175" fmla="*/ 5893321 w 17198836"/>
              <a:gd name="connsiteY175" fmla="*/ 219127 h 461130"/>
              <a:gd name="connsiteX176" fmla="*/ 5990830 w 17198836"/>
              <a:gd name="connsiteY176" fmla="*/ 0 h 461130"/>
              <a:gd name="connsiteX177" fmla="*/ 6088339 w 17198836"/>
              <a:gd name="connsiteY177" fmla="*/ 219127 h 461130"/>
              <a:gd name="connsiteX178" fmla="*/ 6083709 w 17198836"/>
              <a:gd name="connsiteY178" fmla="*/ 270645 h 461130"/>
              <a:gd name="connsiteX179" fmla="*/ 6090036 w 17198836"/>
              <a:gd name="connsiteY179" fmla="*/ 261060 h 461130"/>
              <a:gd name="connsiteX180" fmla="*/ 6127990 w 17198836"/>
              <a:gd name="connsiteY180" fmla="*/ 243840 h 461130"/>
              <a:gd name="connsiteX181" fmla="*/ 6147641 w 17198836"/>
              <a:gd name="connsiteY181" fmla="*/ 248292 h 461130"/>
              <a:gd name="connsiteX182" fmla="*/ 6164902 w 17198836"/>
              <a:gd name="connsiteY182" fmla="*/ 260333 h 461130"/>
              <a:gd name="connsiteX183" fmla="*/ 6161200 w 17198836"/>
              <a:gd name="connsiteY183" fmla="*/ 219127 h 461130"/>
              <a:gd name="connsiteX184" fmla="*/ 6258708 w 17198836"/>
              <a:gd name="connsiteY184" fmla="*/ 0 h 461130"/>
              <a:gd name="connsiteX185" fmla="*/ 6356216 w 17198836"/>
              <a:gd name="connsiteY185" fmla="*/ 219127 h 461130"/>
              <a:gd name="connsiteX186" fmla="*/ 6351588 w 17198836"/>
              <a:gd name="connsiteY186" fmla="*/ 270645 h 461130"/>
              <a:gd name="connsiteX187" fmla="*/ 6357914 w 17198836"/>
              <a:gd name="connsiteY187" fmla="*/ 261060 h 461130"/>
              <a:gd name="connsiteX188" fmla="*/ 6395869 w 17198836"/>
              <a:gd name="connsiteY188" fmla="*/ 243840 h 461130"/>
              <a:gd name="connsiteX189" fmla="*/ 6415519 w 17198836"/>
              <a:gd name="connsiteY189" fmla="*/ 248292 h 461130"/>
              <a:gd name="connsiteX190" fmla="*/ 6432781 w 17198836"/>
              <a:gd name="connsiteY190" fmla="*/ 260334 h 461130"/>
              <a:gd name="connsiteX191" fmla="*/ 6429078 w 17198836"/>
              <a:gd name="connsiteY191" fmla="*/ 219127 h 461130"/>
              <a:gd name="connsiteX192" fmla="*/ 6526587 w 17198836"/>
              <a:gd name="connsiteY192" fmla="*/ 0 h 461130"/>
              <a:gd name="connsiteX193" fmla="*/ 6624096 w 17198836"/>
              <a:gd name="connsiteY193" fmla="*/ 219127 h 461130"/>
              <a:gd name="connsiteX194" fmla="*/ 6619466 w 17198836"/>
              <a:gd name="connsiteY194" fmla="*/ 270645 h 461130"/>
              <a:gd name="connsiteX195" fmla="*/ 6625793 w 17198836"/>
              <a:gd name="connsiteY195" fmla="*/ 261060 h 461130"/>
              <a:gd name="connsiteX196" fmla="*/ 6663747 w 17198836"/>
              <a:gd name="connsiteY196" fmla="*/ 243840 h 461130"/>
              <a:gd name="connsiteX197" fmla="*/ 6683398 w 17198836"/>
              <a:gd name="connsiteY197" fmla="*/ 248292 h 461130"/>
              <a:gd name="connsiteX198" fmla="*/ 6700659 w 17198836"/>
              <a:gd name="connsiteY198" fmla="*/ 260333 h 461130"/>
              <a:gd name="connsiteX199" fmla="*/ 6696957 w 17198836"/>
              <a:gd name="connsiteY199" fmla="*/ 219127 h 461130"/>
              <a:gd name="connsiteX200" fmla="*/ 6794465 w 17198836"/>
              <a:gd name="connsiteY200" fmla="*/ 0 h 461130"/>
              <a:gd name="connsiteX201" fmla="*/ 6891973 w 17198836"/>
              <a:gd name="connsiteY201" fmla="*/ 219127 h 461130"/>
              <a:gd name="connsiteX202" fmla="*/ 6887345 w 17198836"/>
              <a:gd name="connsiteY202" fmla="*/ 270645 h 461130"/>
              <a:gd name="connsiteX203" fmla="*/ 6893671 w 17198836"/>
              <a:gd name="connsiteY203" fmla="*/ 261060 h 461130"/>
              <a:gd name="connsiteX204" fmla="*/ 6931626 w 17198836"/>
              <a:gd name="connsiteY204" fmla="*/ 243840 h 461130"/>
              <a:gd name="connsiteX205" fmla="*/ 6951276 w 17198836"/>
              <a:gd name="connsiteY205" fmla="*/ 248292 h 461130"/>
              <a:gd name="connsiteX206" fmla="*/ 6968537 w 17198836"/>
              <a:gd name="connsiteY206" fmla="*/ 260333 h 461130"/>
              <a:gd name="connsiteX207" fmla="*/ 6964835 w 17198836"/>
              <a:gd name="connsiteY207" fmla="*/ 219127 h 461130"/>
              <a:gd name="connsiteX208" fmla="*/ 7062344 w 17198836"/>
              <a:gd name="connsiteY208" fmla="*/ 0 h 461130"/>
              <a:gd name="connsiteX209" fmla="*/ 7159852 w 17198836"/>
              <a:gd name="connsiteY209" fmla="*/ 219127 h 461130"/>
              <a:gd name="connsiteX210" fmla="*/ 7155223 w 17198836"/>
              <a:gd name="connsiteY210" fmla="*/ 270645 h 461130"/>
              <a:gd name="connsiteX211" fmla="*/ 7161550 w 17198836"/>
              <a:gd name="connsiteY211" fmla="*/ 261060 h 461130"/>
              <a:gd name="connsiteX212" fmla="*/ 7199502 w 17198836"/>
              <a:gd name="connsiteY212" fmla="*/ 243840 h 461130"/>
              <a:gd name="connsiteX213" fmla="*/ 7219155 w 17198836"/>
              <a:gd name="connsiteY213" fmla="*/ 248292 h 461130"/>
              <a:gd name="connsiteX214" fmla="*/ 7236416 w 17198836"/>
              <a:gd name="connsiteY214" fmla="*/ 260334 h 461130"/>
              <a:gd name="connsiteX215" fmla="*/ 7232714 w 17198836"/>
              <a:gd name="connsiteY215" fmla="*/ 219127 h 461130"/>
              <a:gd name="connsiteX216" fmla="*/ 7330222 w 17198836"/>
              <a:gd name="connsiteY216" fmla="*/ 0 h 461130"/>
              <a:gd name="connsiteX217" fmla="*/ 7427730 w 17198836"/>
              <a:gd name="connsiteY217" fmla="*/ 219127 h 461130"/>
              <a:gd name="connsiteX218" fmla="*/ 7423102 w 17198836"/>
              <a:gd name="connsiteY218" fmla="*/ 270645 h 461130"/>
              <a:gd name="connsiteX219" fmla="*/ 7429428 w 17198836"/>
              <a:gd name="connsiteY219" fmla="*/ 261060 h 461130"/>
              <a:gd name="connsiteX220" fmla="*/ 7467383 w 17198836"/>
              <a:gd name="connsiteY220" fmla="*/ 243840 h 461130"/>
              <a:gd name="connsiteX221" fmla="*/ 7487033 w 17198836"/>
              <a:gd name="connsiteY221" fmla="*/ 248292 h 461130"/>
              <a:gd name="connsiteX222" fmla="*/ 7504294 w 17198836"/>
              <a:gd name="connsiteY222" fmla="*/ 260333 h 461130"/>
              <a:gd name="connsiteX223" fmla="*/ 7500592 w 17198836"/>
              <a:gd name="connsiteY223" fmla="*/ 219127 h 461130"/>
              <a:gd name="connsiteX224" fmla="*/ 7598101 w 17198836"/>
              <a:gd name="connsiteY224" fmla="*/ 0 h 461130"/>
              <a:gd name="connsiteX225" fmla="*/ 7695607 w 17198836"/>
              <a:gd name="connsiteY225" fmla="*/ 219127 h 461130"/>
              <a:gd name="connsiteX226" fmla="*/ 7690979 w 17198836"/>
              <a:gd name="connsiteY226" fmla="*/ 270645 h 461130"/>
              <a:gd name="connsiteX227" fmla="*/ 7697305 w 17198836"/>
              <a:gd name="connsiteY227" fmla="*/ 261060 h 461130"/>
              <a:gd name="connsiteX228" fmla="*/ 7735259 w 17198836"/>
              <a:gd name="connsiteY228" fmla="*/ 243840 h 461130"/>
              <a:gd name="connsiteX229" fmla="*/ 7754910 w 17198836"/>
              <a:gd name="connsiteY229" fmla="*/ 248292 h 461130"/>
              <a:gd name="connsiteX230" fmla="*/ 7772171 w 17198836"/>
              <a:gd name="connsiteY230" fmla="*/ 260333 h 461130"/>
              <a:gd name="connsiteX231" fmla="*/ 7768469 w 17198836"/>
              <a:gd name="connsiteY231" fmla="*/ 219127 h 461130"/>
              <a:gd name="connsiteX232" fmla="*/ 7865977 w 17198836"/>
              <a:gd name="connsiteY232" fmla="*/ 0 h 461130"/>
              <a:gd name="connsiteX233" fmla="*/ 7963485 w 17198836"/>
              <a:gd name="connsiteY233" fmla="*/ 219127 h 461130"/>
              <a:gd name="connsiteX234" fmla="*/ 7958857 w 17198836"/>
              <a:gd name="connsiteY234" fmla="*/ 270645 h 461130"/>
              <a:gd name="connsiteX235" fmla="*/ 7965182 w 17198836"/>
              <a:gd name="connsiteY235" fmla="*/ 261060 h 461130"/>
              <a:gd name="connsiteX236" fmla="*/ 8003137 w 17198836"/>
              <a:gd name="connsiteY236" fmla="*/ 243840 h 461130"/>
              <a:gd name="connsiteX237" fmla="*/ 8022788 w 17198836"/>
              <a:gd name="connsiteY237" fmla="*/ 248292 h 461130"/>
              <a:gd name="connsiteX238" fmla="*/ 8040050 w 17198836"/>
              <a:gd name="connsiteY238" fmla="*/ 260334 h 461130"/>
              <a:gd name="connsiteX239" fmla="*/ 8036348 w 17198836"/>
              <a:gd name="connsiteY239" fmla="*/ 219127 h 461130"/>
              <a:gd name="connsiteX240" fmla="*/ 8133856 w 17198836"/>
              <a:gd name="connsiteY240" fmla="*/ 0 h 461130"/>
              <a:gd name="connsiteX241" fmla="*/ 8231364 w 17198836"/>
              <a:gd name="connsiteY241" fmla="*/ 219127 h 461130"/>
              <a:gd name="connsiteX242" fmla="*/ 8226736 w 17198836"/>
              <a:gd name="connsiteY242" fmla="*/ 270645 h 461130"/>
              <a:gd name="connsiteX243" fmla="*/ 8233062 w 17198836"/>
              <a:gd name="connsiteY243" fmla="*/ 261060 h 461130"/>
              <a:gd name="connsiteX244" fmla="*/ 8271016 w 17198836"/>
              <a:gd name="connsiteY244" fmla="*/ 243840 h 461130"/>
              <a:gd name="connsiteX245" fmla="*/ 8290667 w 17198836"/>
              <a:gd name="connsiteY245" fmla="*/ 248292 h 461130"/>
              <a:gd name="connsiteX246" fmla="*/ 8307919 w 17198836"/>
              <a:gd name="connsiteY246" fmla="*/ 260327 h 461130"/>
              <a:gd name="connsiteX247" fmla="*/ 8304218 w 17198836"/>
              <a:gd name="connsiteY247" fmla="*/ 219127 h 461130"/>
              <a:gd name="connsiteX248" fmla="*/ 8401726 w 17198836"/>
              <a:gd name="connsiteY248" fmla="*/ 0 h 461130"/>
              <a:gd name="connsiteX249" fmla="*/ 8499234 w 17198836"/>
              <a:gd name="connsiteY249" fmla="*/ 219127 h 461130"/>
              <a:gd name="connsiteX250" fmla="*/ 8494606 w 17198836"/>
              <a:gd name="connsiteY250" fmla="*/ 270645 h 461130"/>
              <a:gd name="connsiteX251" fmla="*/ 8500931 w 17198836"/>
              <a:gd name="connsiteY251" fmla="*/ 261060 h 461130"/>
              <a:gd name="connsiteX252" fmla="*/ 8538886 w 17198836"/>
              <a:gd name="connsiteY252" fmla="*/ 243840 h 461130"/>
              <a:gd name="connsiteX253" fmla="*/ 8558538 w 17198836"/>
              <a:gd name="connsiteY253" fmla="*/ 248292 h 461130"/>
              <a:gd name="connsiteX254" fmla="*/ 8576229 w 17198836"/>
              <a:gd name="connsiteY254" fmla="*/ 260634 h 461130"/>
              <a:gd name="connsiteX255" fmla="*/ 8572500 w 17198836"/>
              <a:gd name="connsiteY255" fmla="*/ 219127 h 461130"/>
              <a:gd name="connsiteX256" fmla="*/ 8670008 w 17198836"/>
              <a:gd name="connsiteY256" fmla="*/ 0 h 461130"/>
              <a:gd name="connsiteX257" fmla="*/ 8767516 w 17198836"/>
              <a:gd name="connsiteY257" fmla="*/ 219127 h 461130"/>
              <a:gd name="connsiteX258" fmla="*/ 8762888 w 17198836"/>
              <a:gd name="connsiteY258" fmla="*/ 270645 h 461130"/>
              <a:gd name="connsiteX259" fmla="*/ 8769214 w 17198836"/>
              <a:gd name="connsiteY259" fmla="*/ 261060 h 461130"/>
              <a:gd name="connsiteX260" fmla="*/ 8807168 w 17198836"/>
              <a:gd name="connsiteY260" fmla="*/ 243840 h 461130"/>
              <a:gd name="connsiteX261" fmla="*/ 8826819 w 17198836"/>
              <a:gd name="connsiteY261" fmla="*/ 248292 h 461130"/>
              <a:gd name="connsiteX262" fmla="*/ 8844080 w 17198836"/>
              <a:gd name="connsiteY262" fmla="*/ 260333 h 461130"/>
              <a:gd name="connsiteX263" fmla="*/ 8840378 w 17198836"/>
              <a:gd name="connsiteY263" fmla="*/ 219127 h 461130"/>
              <a:gd name="connsiteX264" fmla="*/ 8937886 w 17198836"/>
              <a:gd name="connsiteY264" fmla="*/ 0 h 461130"/>
              <a:gd name="connsiteX265" fmla="*/ 9035394 w 17198836"/>
              <a:gd name="connsiteY265" fmla="*/ 219127 h 461130"/>
              <a:gd name="connsiteX266" fmla="*/ 9030766 w 17198836"/>
              <a:gd name="connsiteY266" fmla="*/ 270645 h 461130"/>
              <a:gd name="connsiteX267" fmla="*/ 9037092 w 17198836"/>
              <a:gd name="connsiteY267" fmla="*/ 261060 h 461130"/>
              <a:gd name="connsiteX268" fmla="*/ 9075046 w 17198836"/>
              <a:gd name="connsiteY268" fmla="*/ 243840 h 461130"/>
              <a:gd name="connsiteX269" fmla="*/ 9094697 w 17198836"/>
              <a:gd name="connsiteY269" fmla="*/ 248292 h 461130"/>
              <a:gd name="connsiteX270" fmla="*/ 9111959 w 17198836"/>
              <a:gd name="connsiteY270" fmla="*/ 260334 h 461130"/>
              <a:gd name="connsiteX271" fmla="*/ 9108257 w 17198836"/>
              <a:gd name="connsiteY271" fmla="*/ 219127 h 461130"/>
              <a:gd name="connsiteX272" fmla="*/ 9205765 w 17198836"/>
              <a:gd name="connsiteY272" fmla="*/ 0 h 461130"/>
              <a:gd name="connsiteX273" fmla="*/ 9303273 w 17198836"/>
              <a:gd name="connsiteY273" fmla="*/ 219127 h 461130"/>
              <a:gd name="connsiteX274" fmla="*/ 9298645 w 17198836"/>
              <a:gd name="connsiteY274" fmla="*/ 270645 h 461130"/>
              <a:gd name="connsiteX275" fmla="*/ 9304971 w 17198836"/>
              <a:gd name="connsiteY275" fmla="*/ 261060 h 461130"/>
              <a:gd name="connsiteX276" fmla="*/ 9342925 w 17198836"/>
              <a:gd name="connsiteY276" fmla="*/ 243840 h 461130"/>
              <a:gd name="connsiteX277" fmla="*/ 9362576 w 17198836"/>
              <a:gd name="connsiteY277" fmla="*/ 248292 h 461130"/>
              <a:gd name="connsiteX278" fmla="*/ 9379837 w 17198836"/>
              <a:gd name="connsiteY278" fmla="*/ 260333 h 461130"/>
              <a:gd name="connsiteX279" fmla="*/ 9376135 w 17198836"/>
              <a:gd name="connsiteY279" fmla="*/ 219127 h 461130"/>
              <a:gd name="connsiteX280" fmla="*/ 9473643 w 17198836"/>
              <a:gd name="connsiteY280" fmla="*/ 0 h 461130"/>
              <a:gd name="connsiteX281" fmla="*/ 9571151 w 17198836"/>
              <a:gd name="connsiteY281" fmla="*/ 219127 h 461130"/>
              <a:gd name="connsiteX282" fmla="*/ 9566523 w 17198836"/>
              <a:gd name="connsiteY282" fmla="*/ 270645 h 461130"/>
              <a:gd name="connsiteX283" fmla="*/ 9572849 w 17198836"/>
              <a:gd name="connsiteY283" fmla="*/ 261060 h 461130"/>
              <a:gd name="connsiteX284" fmla="*/ 9610803 w 17198836"/>
              <a:gd name="connsiteY284" fmla="*/ 243840 h 461130"/>
              <a:gd name="connsiteX285" fmla="*/ 9630454 w 17198836"/>
              <a:gd name="connsiteY285" fmla="*/ 248292 h 461130"/>
              <a:gd name="connsiteX286" fmla="*/ 9647715 w 17198836"/>
              <a:gd name="connsiteY286" fmla="*/ 260333 h 461130"/>
              <a:gd name="connsiteX287" fmla="*/ 9644013 w 17198836"/>
              <a:gd name="connsiteY287" fmla="*/ 219127 h 461130"/>
              <a:gd name="connsiteX288" fmla="*/ 9741521 w 17198836"/>
              <a:gd name="connsiteY288" fmla="*/ 0 h 461130"/>
              <a:gd name="connsiteX289" fmla="*/ 9839029 w 17198836"/>
              <a:gd name="connsiteY289" fmla="*/ 219127 h 461130"/>
              <a:gd name="connsiteX290" fmla="*/ 9834401 w 17198836"/>
              <a:gd name="connsiteY290" fmla="*/ 270645 h 461130"/>
              <a:gd name="connsiteX291" fmla="*/ 9840727 w 17198836"/>
              <a:gd name="connsiteY291" fmla="*/ 261060 h 461130"/>
              <a:gd name="connsiteX292" fmla="*/ 9878681 w 17198836"/>
              <a:gd name="connsiteY292" fmla="*/ 243840 h 461130"/>
              <a:gd name="connsiteX293" fmla="*/ 9898332 w 17198836"/>
              <a:gd name="connsiteY293" fmla="*/ 248292 h 461130"/>
              <a:gd name="connsiteX294" fmla="*/ 9915594 w 17198836"/>
              <a:gd name="connsiteY294" fmla="*/ 260334 h 461130"/>
              <a:gd name="connsiteX295" fmla="*/ 9911892 w 17198836"/>
              <a:gd name="connsiteY295" fmla="*/ 219127 h 461130"/>
              <a:gd name="connsiteX296" fmla="*/ 10009399 w 17198836"/>
              <a:gd name="connsiteY296" fmla="*/ 0 h 461130"/>
              <a:gd name="connsiteX297" fmla="*/ 10106907 w 17198836"/>
              <a:gd name="connsiteY297" fmla="*/ 219127 h 461130"/>
              <a:gd name="connsiteX298" fmla="*/ 10102279 w 17198836"/>
              <a:gd name="connsiteY298" fmla="*/ 270645 h 461130"/>
              <a:gd name="connsiteX299" fmla="*/ 10108605 w 17198836"/>
              <a:gd name="connsiteY299" fmla="*/ 261060 h 461130"/>
              <a:gd name="connsiteX300" fmla="*/ 10146559 w 17198836"/>
              <a:gd name="connsiteY300" fmla="*/ 243840 h 461130"/>
              <a:gd name="connsiteX301" fmla="*/ 10166210 w 17198836"/>
              <a:gd name="connsiteY301" fmla="*/ 248292 h 461130"/>
              <a:gd name="connsiteX302" fmla="*/ 10183471 w 17198836"/>
              <a:gd name="connsiteY302" fmla="*/ 260333 h 461130"/>
              <a:gd name="connsiteX303" fmla="*/ 10179769 w 17198836"/>
              <a:gd name="connsiteY303" fmla="*/ 219127 h 461130"/>
              <a:gd name="connsiteX304" fmla="*/ 10277276 w 17198836"/>
              <a:gd name="connsiteY304" fmla="*/ 0 h 461130"/>
              <a:gd name="connsiteX305" fmla="*/ 10374785 w 17198836"/>
              <a:gd name="connsiteY305" fmla="*/ 219127 h 461130"/>
              <a:gd name="connsiteX306" fmla="*/ 10370157 w 17198836"/>
              <a:gd name="connsiteY306" fmla="*/ 270644 h 461130"/>
              <a:gd name="connsiteX307" fmla="*/ 10376482 w 17198836"/>
              <a:gd name="connsiteY307" fmla="*/ 261060 h 461130"/>
              <a:gd name="connsiteX308" fmla="*/ 10414436 w 17198836"/>
              <a:gd name="connsiteY308" fmla="*/ 243840 h 461130"/>
              <a:gd name="connsiteX309" fmla="*/ 10434088 w 17198836"/>
              <a:gd name="connsiteY309" fmla="*/ 248292 h 461130"/>
              <a:gd name="connsiteX310" fmla="*/ 10451349 w 17198836"/>
              <a:gd name="connsiteY310" fmla="*/ 260333 h 461130"/>
              <a:gd name="connsiteX311" fmla="*/ 10447647 w 17198836"/>
              <a:gd name="connsiteY311" fmla="*/ 219127 h 461130"/>
              <a:gd name="connsiteX312" fmla="*/ 10545155 w 17198836"/>
              <a:gd name="connsiteY312" fmla="*/ 0 h 461130"/>
              <a:gd name="connsiteX313" fmla="*/ 10642663 w 17198836"/>
              <a:gd name="connsiteY313" fmla="*/ 219127 h 461130"/>
              <a:gd name="connsiteX314" fmla="*/ 10638035 w 17198836"/>
              <a:gd name="connsiteY314" fmla="*/ 270645 h 461130"/>
              <a:gd name="connsiteX315" fmla="*/ 10644361 w 17198836"/>
              <a:gd name="connsiteY315" fmla="*/ 261060 h 461130"/>
              <a:gd name="connsiteX316" fmla="*/ 10682315 w 17198836"/>
              <a:gd name="connsiteY316" fmla="*/ 243840 h 461130"/>
              <a:gd name="connsiteX317" fmla="*/ 10701966 w 17198836"/>
              <a:gd name="connsiteY317" fmla="*/ 248292 h 461130"/>
              <a:gd name="connsiteX318" fmla="*/ 10719228 w 17198836"/>
              <a:gd name="connsiteY318" fmla="*/ 260334 h 461130"/>
              <a:gd name="connsiteX319" fmla="*/ 10715526 w 17198836"/>
              <a:gd name="connsiteY319" fmla="*/ 219127 h 461130"/>
              <a:gd name="connsiteX320" fmla="*/ 10813034 w 17198836"/>
              <a:gd name="connsiteY320" fmla="*/ 0 h 461130"/>
              <a:gd name="connsiteX321" fmla="*/ 10910541 w 17198836"/>
              <a:gd name="connsiteY321" fmla="*/ 219127 h 461130"/>
              <a:gd name="connsiteX322" fmla="*/ 10905913 w 17198836"/>
              <a:gd name="connsiteY322" fmla="*/ 270646 h 461130"/>
              <a:gd name="connsiteX323" fmla="*/ 10912240 w 17198836"/>
              <a:gd name="connsiteY323" fmla="*/ 261060 h 461130"/>
              <a:gd name="connsiteX324" fmla="*/ 10950194 w 17198836"/>
              <a:gd name="connsiteY324" fmla="*/ 243840 h 461130"/>
              <a:gd name="connsiteX325" fmla="*/ 10969845 w 17198836"/>
              <a:gd name="connsiteY325" fmla="*/ 248292 h 461130"/>
              <a:gd name="connsiteX326" fmla="*/ 10987106 w 17198836"/>
              <a:gd name="connsiteY326" fmla="*/ 260333 h 461130"/>
              <a:gd name="connsiteX327" fmla="*/ 10983404 w 17198836"/>
              <a:gd name="connsiteY327" fmla="*/ 219127 h 461130"/>
              <a:gd name="connsiteX328" fmla="*/ 11080912 w 17198836"/>
              <a:gd name="connsiteY328" fmla="*/ 0 h 461130"/>
              <a:gd name="connsiteX329" fmla="*/ 11178421 w 17198836"/>
              <a:gd name="connsiteY329" fmla="*/ 219127 h 461130"/>
              <a:gd name="connsiteX330" fmla="*/ 11173793 w 17198836"/>
              <a:gd name="connsiteY330" fmla="*/ 270643 h 461130"/>
              <a:gd name="connsiteX331" fmla="*/ 11180118 w 17198836"/>
              <a:gd name="connsiteY331" fmla="*/ 261060 h 461130"/>
              <a:gd name="connsiteX332" fmla="*/ 11218072 w 17198836"/>
              <a:gd name="connsiteY332" fmla="*/ 243840 h 461130"/>
              <a:gd name="connsiteX333" fmla="*/ 11237723 w 17198836"/>
              <a:gd name="connsiteY333" fmla="*/ 248292 h 461130"/>
              <a:gd name="connsiteX334" fmla="*/ 11254984 w 17198836"/>
              <a:gd name="connsiteY334" fmla="*/ 260333 h 461130"/>
              <a:gd name="connsiteX335" fmla="*/ 11251282 w 17198836"/>
              <a:gd name="connsiteY335" fmla="*/ 219127 h 461130"/>
              <a:gd name="connsiteX336" fmla="*/ 11348791 w 17198836"/>
              <a:gd name="connsiteY336" fmla="*/ 0 h 461130"/>
              <a:gd name="connsiteX337" fmla="*/ 11446298 w 17198836"/>
              <a:gd name="connsiteY337" fmla="*/ 219127 h 461130"/>
              <a:gd name="connsiteX338" fmla="*/ 11441670 w 17198836"/>
              <a:gd name="connsiteY338" fmla="*/ 270646 h 461130"/>
              <a:gd name="connsiteX339" fmla="*/ 11447996 w 17198836"/>
              <a:gd name="connsiteY339" fmla="*/ 261060 h 461130"/>
              <a:gd name="connsiteX340" fmla="*/ 11485951 w 17198836"/>
              <a:gd name="connsiteY340" fmla="*/ 243840 h 461130"/>
              <a:gd name="connsiteX341" fmla="*/ 11505602 w 17198836"/>
              <a:gd name="connsiteY341" fmla="*/ 248292 h 461130"/>
              <a:gd name="connsiteX342" fmla="*/ 11522863 w 17198836"/>
              <a:gd name="connsiteY342" fmla="*/ 260334 h 461130"/>
              <a:gd name="connsiteX343" fmla="*/ 11519161 w 17198836"/>
              <a:gd name="connsiteY343" fmla="*/ 219127 h 461130"/>
              <a:gd name="connsiteX344" fmla="*/ 11616669 w 17198836"/>
              <a:gd name="connsiteY344" fmla="*/ 0 h 461130"/>
              <a:gd name="connsiteX345" fmla="*/ 11714177 w 17198836"/>
              <a:gd name="connsiteY345" fmla="*/ 219127 h 461130"/>
              <a:gd name="connsiteX346" fmla="*/ 11709549 w 17198836"/>
              <a:gd name="connsiteY346" fmla="*/ 270645 h 461130"/>
              <a:gd name="connsiteX347" fmla="*/ 11715875 w 17198836"/>
              <a:gd name="connsiteY347" fmla="*/ 261060 h 461130"/>
              <a:gd name="connsiteX348" fmla="*/ 11753829 w 17198836"/>
              <a:gd name="connsiteY348" fmla="*/ 243840 h 461130"/>
              <a:gd name="connsiteX349" fmla="*/ 11773480 w 17198836"/>
              <a:gd name="connsiteY349" fmla="*/ 248292 h 461130"/>
              <a:gd name="connsiteX350" fmla="*/ 11790741 w 17198836"/>
              <a:gd name="connsiteY350" fmla="*/ 260333 h 461130"/>
              <a:gd name="connsiteX351" fmla="*/ 11787039 w 17198836"/>
              <a:gd name="connsiteY351" fmla="*/ 219127 h 461130"/>
              <a:gd name="connsiteX352" fmla="*/ 11884547 w 17198836"/>
              <a:gd name="connsiteY352" fmla="*/ 0 h 461130"/>
              <a:gd name="connsiteX353" fmla="*/ 11982055 w 17198836"/>
              <a:gd name="connsiteY353" fmla="*/ 219127 h 461130"/>
              <a:gd name="connsiteX354" fmla="*/ 11977427 w 17198836"/>
              <a:gd name="connsiteY354" fmla="*/ 270645 h 461130"/>
              <a:gd name="connsiteX355" fmla="*/ 11983753 w 17198836"/>
              <a:gd name="connsiteY355" fmla="*/ 261060 h 461130"/>
              <a:gd name="connsiteX356" fmla="*/ 12021707 w 17198836"/>
              <a:gd name="connsiteY356" fmla="*/ 243840 h 461130"/>
              <a:gd name="connsiteX357" fmla="*/ 12041358 w 17198836"/>
              <a:gd name="connsiteY357" fmla="*/ 248292 h 461130"/>
              <a:gd name="connsiteX358" fmla="*/ 12058618 w 17198836"/>
              <a:gd name="connsiteY358" fmla="*/ 260332 h 461130"/>
              <a:gd name="connsiteX359" fmla="*/ 12054916 w 17198836"/>
              <a:gd name="connsiteY359" fmla="*/ 219127 h 461130"/>
              <a:gd name="connsiteX360" fmla="*/ 12152424 w 17198836"/>
              <a:gd name="connsiteY360" fmla="*/ 0 h 461130"/>
              <a:gd name="connsiteX361" fmla="*/ 12249932 w 17198836"/>
              <a:gd name="connsiteY361" fmla="*/ 219127 h 461130"/>
              <a:gd name="connsiteX362" fmla="*/ 12245304 w 17198836"/>
              <a:gd name="connsiteY362" fmla="*/ 270645 h 461130"/>
              <a:gd name="connsiteX363" fmla="*/ 12251630 w 17198836"/>
              <a:gd name="connsiteY363" fmla="*/ 261060 h 461130"/>
              <a:gd name="connsiteX364" fmla="*/ 12289584 w 17198836"/>
              <a:gd name="connsiteY364" fmla="*/ 243840 h 461130"/>
              <a:gd name="connsiteX365" fmla="*/ 12309236 w 17198836"/>
              <a:gd name="connsiteY365" fmla="*/ 248292 h 461130"/>
              <a:gd name="connsiteX366" fmla="*/ 12326496 w 17198836"/>
              <a:gd name="connsiteY366" fmla="*/ 260333 h 461130"/>
              <a:gd name="connsiteX367" fmla="*/ 12322794 w 17198836"/>
              <a:gd name="connsiteY367" fmla="*/ 219127 h 461130"/>
              <a:gd name="connsiteX368" fmla="*/ 12420302 w 17198836"/>
              <a:gd name="connsiteY368" fmla="*/ 0 h 461130"/>
              <a:gd name="connsiteX369" fmla="*/ 12517810 w 17198836"/>
              <a:gd name="connsiteY369" fmla="*/ 219127 h 461130"/>
              <a:gd name="connsiteX370" fmla="*/ 12513182 w 17198836"/>
              <a:gd name="connsiteY370" fmla="*/ 270645 h 461130"/>
              <a:gd name="connsiteX371" fmla="*/ 12519508 w 17198836"/>
              <a:gd name="connsiteY371" fmla="*/ 261060 h 461130"/>
              <a:gd name="connsiteX372" fmla="*/ 12557462 w 17198836"/>
              <a:gd name="connsiteY372" fmla="*/ 243840 h 461130"/>
              <a:gd name="connsiteX373" fmla="*/ 12577114 w 17198836"/>
              <a:gd name="connsiteY373" fmla="*/ 248292 h 461130"/>
              <a:gd name="connsiteX374" fmla="*/ 12594375 w 17198836"/>
              <a:gd name="connsiteY374" fmla="*/ 260334 h 461130"/>
              <a:gd name="connsiteX375" fmla="*/ 12590673 w 17198836"/>
              <a:gd name="connsiteY375" fmla="*/ 219127 h 461130"/>
              <a:gd name="connsiteX376" fmla="*/ 12688181 w 17198836"/>
              <a:gd name="connsiteY376" fmla="*/ 0 h 461130"/>
              <a:gd name="connsiteX377" fmla="*/ 12785689 w 17198836"/>
              <a:gd name="connsiteY377" fmla="*/ 219127 h 461130"/>
              <a:gd name="connsiteX378" fmla="*/ 12781061 w 17198836"/>
              <a:gd name="connsiteY378" fmla="*/ 270645 h 461130"/>
              <a:gd name="connsiteX379" fmla="*/ 12787387 w 17198836"/>
              <a:gd name="connsiteY379" fmla="*/ 261060 h 461130"/>
              <a:gd name="connsiteX380" fmla="*/ 12825341 w 17198836"/>
              <a:gd name="connsiteY380" fmla="*/ 243840 h 461130"/>
              <a:gd name="connsiteX381" fmla="*/ 12844993 w 17198836"/>
              <a:gd name="connsiteY381" fmla="*/ 248292 h 461130"/>
              <a:gd name="connsiteX382" fmla="*/ 12862253 w 17198836"/>
              <a:gd name="connsiteY382" fmla="*/ 260333 h 461130"/>
              <a:gd name="connsiteX383" fmla="*/ 12858551 w 17198836"/>
              <a:gd name="connsiteY383" fmla="*/ 219127 h 461130"/>
              <a:gd name="connsiteX384" fmla="*/ 12956059 w 17198836"/>
              <a:gd name="connsiteY384" fmla="*/ 0 h 461130"/>
              <a:gd name="connsiteX385" fmla="*/ 13053567 w 17198836"/>
              <a:gd name="connsiteY385" fmla="*/ 219127 h 461130"/>
              <a:gd name="connsiteX386" fmla="*/ 13048939 w 17198836"/>
              <a:gd name="connsiteY386" fmla="*/ 270645 h 461130"/>
              <a:gd name="connsiteX387" fmla="*/ 13055265 w 17198836"/>
              <a:gd name="connsiteY387" fmla="*/ 261060 h 461130"/>
              <a:gd name="connsiteX388" fmla="*/ 13093219 w 17198836"/>
              <a:gd name="connsiteY388" fmla="*/ 243840 h 461130"/>
              <a:gd name="connsiteX389" fmla="*/ 13112870 w 17198836"/>
              <a:gd name="connsiteY389" fmla="*/ 248292 h 461130"/>
              <a:gd name="connsiteX390" fmla="*/ 13130131 w 17198836"/>
              <a:gd name="connsiteY390" fmla="*/ 260333 h 461130"/>
              <a:gd name="connsiteX391" fmla="*/ 13126429 w 17198836"/>
              <a:gd name="connsiteY391" fmla="*/ 219127 h 461130"/>
              <a:gd name="connsiteX392" fmla="*/ 13223937 w 17198836"/>
              <a:gd name="connsiteY392" fmla="*/ 0 h 461130"/>
              <a:gd name="connsiteX393" fmla="*/ 13321445 w 17198836"/>
              <a:gd name="connsiteY393" fmla="*/ 219127 h 461130"/>
              <a:gd name="connsiteX394" fmla="*/ 13316817 w 17198836"/>
              <a:gd name="connsiteY394" fmla="*/ 270645 h 461130"/>
              <a:gd name="connsiteX395" fmla="*/ 13323143 w 17198836"/>
              <a:gd name="connsiteY395" fmla="*/ 261060 h 461130"/>
              <a:gd name="connsiteX396" fmla="*/ 13361097 w 17198836"/>
              <a:gd name="connsiteY396" fmla="*/ 243840 h 461130"/>
              <a:gd name="connsiteX397" fmla="*/ 13380748 w 17198836"/>
              <a:gd name="connsiteY397" fmla="*/ 248292 h 461130"/>
              <a:gd name="connsiteX398" fmla="*/ 13398010 w 17198836"/>
              <a:gd name="connsiteY398" fmla="*/ 260334 h 461130"/>
              <a:gd name="connsiteX399" fmla="*/ 13394308 w 17198836"/>
              <a:gd name="connsiteY399" fmla="*/ 219127 h 461130"/>
              <a:gd name="connsiteX400" fmla="*/ 13491816 w 17198836"/>
              <a:gd name="connsiteY400" fmla="*/ 0 h 461130"/>
              <a:gd name="connsiteX401" fmla="*/ 13589324 w 17198836"/>
              <a:gd name="connsiteY401" fmla="*/ 219127 h 461130"/>
              <a:gd name="connsiteX402" fmla="*/ 13584696 w 17198836"/>
              <a:gd name="connsiteY402" fmla="*/ 270645 h 461130"/>
              <a:gd name="connsiteX403" fmla="*/ 13591022 w 17198836"/>
              <a:gd name="connsiteY403" fmla="*/ 261060 h 461130"/>
              <a:gd name="connsiteX404" fmla="*/ 13628976 w 17198836"/>
              <a:gd name="connsiteY404" fmla="*/ 243840 h 461130"/>
              <a:gd name="connsiteX405" fmla="*/ 13648627 w 17198836"/>
              <a:gd name="connsiteY405" fmla="*/ 248292 h 461130"/>
              <a:gd name="connsiteX406" fmla="*/ 13665888 w 17198836"/>
              <a:gd name="connsiteY406" fmla="*/ 260333 h 461130"/>
              <a:gd name="connsiteX407" fmla="*/ 13662186 w 17198836"/>
              <a:gd name="connsiteY407" fmla="*/ 219127 h 461130"/>
              <a:gd name="connsiteX408" fmla="*/ 13759694 w 17198836"/>
              <a:gd name="connsiteY408" fmla="*/ 0 h 461130"/>
              <a:gd name="connsiteX409" fmla="*/ 13857202 w 17198836"/>
              <a:gd name="connsiteY409" fmla="*/ 219127 h 461130"/>
              <a:gd name="connsiteX410" fmla="*/ 13852574 w 17198836"/>
              <a:gd name="connsiteY410" fmla="*/ 270645 h 461130"/>
              <a:gd name="connsiteX411" fmla="*/ 13858900 w 17198836"/>
              <a:gd name="connsiteY411" fmla="*/ 261060 h 461130"/>
              <a:gd name="connsiteX412" fmla="*/ 13896854 w 17198836"/>
              <a:gd name="connsiteY412" fmla="*/ 243840 h 461130"/>
              <a:gd name="connsiteX413" fmla="*/ 13916505 w 17198836"/>
              <a:gd name="connsiteY413" fmla="*/ 248292 h 461130"/>
              <a:gd name="connsiteX414" fmla="*/ 13933766 w 17198836"/>
              <a:gd name="connsiteY414" fmla="*/ 260333 h 461130"/>
              <a:gd name="connsiteX415" fmla="*/ 13930064 w 17198836"/>
              <a:gd name="connsiteY415" fmla="*/ 219127 h 461130"/>
              <a:gd name="connsiteX416" fmla="*/ 14027572 w 17198836"/>
              <a:gd name="connsiteY416" fmla="*/ 0 h 461130"/>
              <a:gd name="connsiteX417" fmla="*/ 14125080 w 17198836"/>
              <a:gd name="connsiteY417" fmla="*/ 219127 h 461130"/>
              <a:gd name="connsiteX418" fmla="*/ 14120452 w 17198836"/>
              <a:gd name="connsiteY418" fmla="*/ 270645 h 461130"/>
              <a:gd name="connsiteX419" fmla="*/ 14126778 w 17198836"/>
              <a:gd name="connsiteY419" fmla="*/ 261060 h 461130"/>
              <a:gd name="connsiteX420" fmla="*/ 14164732 w 17198836"/>
              <a:gd name="connsiteY420" fmla="*/ 243840 h 461130"/>
              <a:gd name="connsiteX421" fmla="*/ 14184383 w 17198836"/>
              <a:gd name="connsiteY421" fmla="*/ 248292 h 461130"/>
              <a:gd name="connsiteX422" fmla="*/ 14201645 w 17198836"/>
              <a:gd name="connsiteY422" fmla="*/ 260334 h 461130"/>
              <a:gd name="connsiteX423" fmla="*/ 14197943 w 17198836"/>
              <a:gd name="connsiteY423" fmla="*/ 219127 h 461130"/>
              <a:gd name="connsiteX424" fmla="*/ 14295451 w 17198836"/>
              <a:gd name="connsiteY424" fmla="*/ 0 h 461130"/>
              <a:gd name="connsiteX425" fmla="*/ 14392959 w 17198836"/>
              <a:gd name="connsiteY425" fmla="*/ 219127 h 461130"/>
              <a:gd name="connsiteX426" fmla="*/ 14388331 w 17198836"/>
              <a:gd name="connsiteY426" fmla="*/ 270645 h 461130"/>
              <a:gd name="connsiteX427" fmla="*/ 14394657 w 17198836"/>
              <a:gd name="connsiteY427" fmla="*/ 261060 h 461130"/>
              <a:gd name="connsiteX428" fmla="*/ 14432611 w 17198836"/>
              <a:gd name="connsiteY428" fmla="*/ 243840 h 461130"/>
              <a:gd name="connsiteX429" fmla="*/ 14452262 w 17198836"/>
              <a:gd name="connsiteY429" fmla="*/ 248292 h 461130"/>
              <a:gd name="connsiteX430" fmla="*/ 14469523 w 17198836"/>
              <a:gd name="connsiteY430" fmla="*/ 260333 h 461130"/>
              <a:gd name="connsiteX431" fmla="*/ 14465821 w 17198836"/>
              <a:gd name="connsiteY431" fmla="*/ 219127 h 461130"/>
              <a:gd name="connsiteX432" fmla="*/ 14563329 w 17198836"/>
              <a:gd name="connsiteY432" fmla="*/ 0 h 461130"/>
              <a:gd name="connsiteX433" fmla="*/ 14660837 w 17198836"/>
              <a:gd name="connsiteY433" fmla="*/ 219127 h 461130"/>
              <a:gd name="connsiteX434" fmla="*/ 14656209 w 17198836"/>
              <a:gd name="connsiteY434" fmla="*/ 270645 h 461130"/>
              <a:gd name="connsiteX435" fmla="*/ 14662535 w 17198836"/>
              <a:gd name="connsiteY435" fmla="*/ 261060 h 461130"/>
              <a:gd name="connsiteX436" fmla="*/ 14700489 w 17198836"/>
              <a:gd name="connsiteY436" fmla="*/ 243840 h 461130"/>
              <a:gd name="connsiteX437" fmla="*/ 14720140 w 17198836"/>
              <a:gd name="connsiteY437" fmla="*/ 248292 h 461130"/>
              <a:gd name="connsiteX438" fmla="*/ 14737401 w 17198836"/>
              <a:gd name="connsiteY438" fmla="*/ 260333 h 461130"/>
              <a:gd name="connsiteX439" fmla="*/ 14733699 w 17198836"/>
              <a:gd name="connsiteY439" fmla="*/ 219127 h 461130"/>
              <a:gd name="connsiteX440" fmla="*/ 14831207 w 17198836"/>
              <a:gd name="connsiteY440" fmla="*/ 0 h 461130"/>
              <a:gd name="connsiteX441" fmla="*/ 14928715 w 17198836"/>
              <a:gd name="connsiteY441" fmla="*/ 219127 h 461130"/>
              <a:gd name="connsiteX442" fmla="*/ 14924087 w 17198836"/>
              <a:gd name="connsiteY442" fmla="*/ 270645 h 461130"/>
              <a:gd name="connsiteX443" fmla="*/ 14930413 w 17198836"/>
              <a:gd name="connsiteY443" fmla="*/ 261060 h 461130"/>
              <a:gd name="connsiteX444" fmla="*/ 14968367 w 17198836"/>
              <a:gd name="connsiteY444" fmla="*/ 243840 h 461130"/>
              <a:gd name="connsiteX445" fmla="*/ 14988018 w 17198836"/>
              <a:gd name="connsiteY445" fmla="*/ 248292 h 461130"/>
              <a:gd name="connsiteX446" fmla="*/ 15005280 w 17198836"/>
              <a:gd name="connsiteY446" fmla="*/ 260334 h 461130"/>
              <a:gd name="connsiteX447" fmla="*/ 15001578 w 17198836"/>
              <a:gd name="connsiteY447" fmla="*/ 219127 h 461130"/>
              <a:gd name="connsiteX448" fmla="*/ 15099086 w 17198836"/>
              <a:gd name="connsiteY448" fmla="*/ 0 h 461130"/>
              <a:gd name="connsiteX449" fmla="*/ 15196594 w 17198836"/>
              <a:gd name="connsiteY449" fmla="*/ 219127 h 461130"/>
              <a:gd name="connsiteX450" fmla="*/ 15191966 w 17198836"/>
              <a:gd name="connsiteY450" fmla="*/ 270645 h 461130"/>
              <a:gd name="connsiteX451" fmla="*/ 15198292 w 17198836"/>
              <a:gd name="connsiteY451" fmla="*/ 261060 h 461130"/>
              <a:gd name="connsiteX452" fmla="*/ 15236246 w 17198836"/>
              <a:gd name="connsiteY452" fmla="*/ 243840 h 461130"/>
              <a:gd name="connsiteX453" fmla="*/ 15255897 w 17198836"/>
              <a:gd name="connsiteY453" fmla="*/ 248292 h 461130"/>
              <a:gd name="connsiteX454" fmla="*/ 15273158 w 17198836"/>
              <a:gd name="connsiteY454" fmla="*/ 260333 h 461130"/>
              <a:gd name="connsiteX455" fmla="*/ 15269456 w 17198836"/>
              <a:gd name="connsiteY455" fmla="*/ 219127 h 461130"/>
              <a:gd name="connsiteX456" fmla="*/ 15366964 w 17198836"/>
              <a:gd name="connsiteY456" fmla="*/ 0 h 461130"/>
              <a:gd name="connsiteX457" fmla="*/ 15464472 w 17198836"/>
              <a:gd name="connsiteY457" fmla="*/ 219127 h 461130"/>
              <a:gd name="connsiteX458" fmla="*/ 15459844 w 17198836"/>
              <a:gd name="connsiteY458" fmla="*/ 270645 h 461130"/>
              <a:gd name="connsiteX459" fmla="*/ 15466170 w 17198836"/>
              <a:gd name="connsiteY459" fmla="*/ 261060 h 461130"/>
              <a:gd name="connsiteX460" fmla="*/ 15504124 w 17198836"/>
              <a:gd name="connsiteY460" fmla="*/ 243840 h 461130"/>
              <a:gd name="connsiteX461" fmla="*/ 15523775 w 17198836"/>
              <a:gd name="connsiteY461" fmla="*/ 248292 h 461130"/>
              <a:gd name="connsiteX462" fmla="*/ 15541036 w 17198836"/>
              <a:gd name="connsiteY462" fmla="*/ 260333 h 461130"/>
              <a:gd name="connsiteX463" fmla="*/ 15537334 w 17198836"/>
              <a:gd name="connsiteY463" fmla="*/ 219127 h 461130"/>
              <a:gd name="connsiteX464" fmla="*/ 15634842 w 17198836"/>
              <a:gd name="connsiteY464" fmla="*/ 0 h 461130"/>
              <a:gd name="connsiteX465" fmla="*/ 15732350 w 17198836"/>
              <a:gd name="connsiteY465" fmla="*/ 219127 h 461130"/>
              <a:gd name="connsiteX466" fmla="*/ 15727722 w 17198836"/>
              <a:gd name="connsiteY466" fmla="*/ 270645 h 461130"/>
              <a:gd name="connsiteX467" fmla="*/ 15734048 w 17198836"/>
              <a:gd name="connsiteY467" fmla="*/ 261060 h 461130"/>
              <a:gd name="connsiteX468" fmla="*/ 15772002 w 17198836"/>
              <a:gd name="connsiteY468" fmla="*/ 243840 h 461130"/>
              <a:gd name="connsiteX469" fmla="*/ 15791653 w 17198836"/>
              <a:gd name="connsiteY469" fmla="*/ 248292 h 461130"/>
              <a:gd name="connsiteX470" fmla="*/ 15808915 w 17198836"/>
              <a:gd name="connsiteY470" fmla="*/ 260334 h 461130"/>
              <a:gd name="connsiteX471" fmla="*/ 15805213 w 17198836"/>
              <a:gd name="connsiteY471" fmla="*/ 219127 h 461130"/>
              <a:gd name="connsiteX472" fmla="*/ 15902721 w 17198836"/>
              <a:gd name="connsiteY472" fmla="*/ 0 h 461130"/>
              <a:gd name="connsiteX473" fmla="*/ 16000229 w 17198836"/>
              <a:gd name="connsiteY473" fmla="*/ 219127 h 461130"/>
              <a:gd name="connsiteX474" fmla="*/ 15995601 w 17198836"/>
              <a:gd name="connsiteY474" fmla="*/ 270645 h 461130"/>
              <a:gd name="connsiteX475" fmla="*/ 16001927 w 17198836"/>
              <a:gd name="connsiteY475" fmla="*/ 261060 h 461130"/>
              <a:gd name="connsiteX476" fmla="*/ 16039881 w 17198836"/>
              <a:gd name="connsiteY476" fmla="*/ 243840 h 461130"/>
              <a:gd name="connsiteX477" fmla="*/ 16059532 w 17198836"/>
              <a:gd name="connsiteY477" fmla="*/ 248292 h 461130"/>
              <a:gd name="connsiteX478" fmla="*/ 16076794 w 17198836"/>
              <a:gd name="connsiteY478" fmla="*/ 260333 h 461130"/>
              <a:gd name="connsiteX479" fmla="*/ 16073090 w 17198836"/>
              <a:gd name="connsiteY479" fmla="*/ 219127 h 461130"/>
              <a:gd name="connsiteX480" fmla="*/ 16170598 w 17198836"/>
              <a:gd name="connsiteY480" fmla="*/ 0 h 461130"/>
              <a:gd name="connsiteX481" fmla="*/ 16268106 w 17198836"/>
              <a:gd name="connsiteY481" fmla="*/ 219127 h 461130"/>
              <a:gd name="connsiteX482" fmla="*/ 16263478 w 17198836"/>
              <a:gd name="connsiteY482" fmla="*/ 270645 h 461130"/>
              <a:gd name="connsiteX483" fmla="*/ 16269806 w 17198836"/>
              <a:gd name="connsiteY483" fmla="*/ 261060 h 461130"/>
              <a:gd name="connsiteX484" fmla="*/ 16307758 w 17198836"/>
              <a:gd name="connsiteY484" fmla="*/ 243840 h 461130"/>
              <a:gd name="connsiteX485" fmla="*/ 16327410 w 17198836"/>
              <a:gd name="connsiteY485" fmla="*/ 248292 h 461130"/>
              <a:gd name="connsiteX486" fmla="*/ 16344670 w 17198836"/>
              <a:gd name="connsiteY486" fmla="*/ 260333 h 461130"/>
              <a:gd name="connsiteX487" fmla="*/ 16340970 w 17198836"/>
              <a:gd name="connsiteY487" fmla="*/ 219127 h 461130"/>
              <a:gd name="connsiteX488" fmla="*/ 16438478 w 17198836"/>
              <a:gd name="connsiteY488" fmla="*/ 0 h 461130"/>
              <a:gd name="connsiteX489" fmla="*/ 16535986 w 17198836"/>
              <a:gd name="connsiteY489" fmla="*/ 219127 h 461130"/>
              <a:gd name="connsiteX490" fmla="*/ 16531358 w 17198836"/>
              <a:gd name="connsiteY490" fmla="*/ 270645 h 461130"/>
              <a:gd name="connsiteX491" fmla="*/ 16537682 w 17198836"/>
              <a:gd name="connsiteY491" fmla="*/ 261060 h 461130"/>
              <a:gd name="connsiteX492" fmla="*/ 16575638 w 17198836"/>
              <a:gd name="connsiteY492" fmla="*/ 243840 h 461130"/>
              <a:gd name="connsiteX493" fmla="*/ 16595288 w 17198836"/>
              <a:gd name="connsiteY493" fmla="*/ 248292 h 461130"/>
              <a:gd name="connsiteX494" fmla="*/ 16612550 w 17198836"/>
              <a:gd name="connsiteY494" fmla="*/ 260334 h 461130"/>
              <a:gd name="connsiteX495" fmla="*/ 16608848 w 17198836"/>
              <a:gd name="connsiteY495" fmla="*/ 219127 h 461130"/>
              <a:gd name="connsiteX496" fmla="*/ 16706356 w 17198836"/>
              <a:gd name="connsiteY496" fmla="*/ 0 h 461130"/>
              <a:gd name="connsiteX497" fmla="*/ 16803864 w 17198836"/>
              <a:gd name="connsiteY497" fmla="*/ 219127 h 461130"/>
              <a:gd name="connsiteX498" fmla="*/ 16799236 w 17198836"/>
              <a:gd name="connsiteY498" fmla="*/ 270645 h 461130"/>
              <a:gd name="connsiteX499" fmla="*/ 16805562 w 17198836"/>
              <a:gd name="connsiteY499" fmla="*/ 261060 h 461130"/>
              <a:gd name="connsiteX500" fmla="*/ 16843516 w 17198836"/>
              <a:gd name="connsiteY500" fmla="*/ 243840 h 461130"/>
              <a:gd name="connsiteX501" fmla="*/ 16863166 w 17198836"/>
              <a:gd name="connsiteY501" fmla="*/ 248292 h 461130"/>
              <a:gd name="connsiteX502" fmla="*/ 16880418 w 17198836"/>
              <a:gd name="connsiteY502" fmla="*/ 260327 h 461130"/>
              <a:gd name="connsiteX503" fmla="*/ 16876718 w 17198836"/>
              <a:gd name="connsiteY503" fmla="*/ 219127 h 461130"/>
              <a:gd name="connsiteX504" fmla="*/ 16974226 w 17198836"/>
              <a:gd name="connsiteY504" fmla="*/ 0 h 461130"/>
              <a:gd name="connsiteX505" fmla="*/ 17071734 w 17198836"/>
              <a:gd name="connsiteY505" fmla="*/ 219127 h 461130"/>
              <a:gd name="connsiteX506" fmla="*/ 17067106 w 17198836"/>
              <a:gd name="connsiteY506" fmla="*/ 270645 h 461130"/>
              <a:gd name="connsiteX507" fmla="*/ 17073430 w 17198836"/>
              <a:gd name="connsiteY507" fmla="*/ 261060 h 461130"/>
              <a:gd name="connsiteX508" fmla="*/ 17111386 w 17198836"/>
              <a:gd name="connsiteY508" fmla="*/ 243840 h 461130"/>
              <a:gd name="connsiteX509" fmla="*/ 17180334 w 17198836"/>
              <a:gd name="connsiteY509" fmla="*/ 308021 h 461130"/>
              <a:gd name="connsiteX510" fmla="*/ 17198836 w 17198836"/>
              <a:gd name="connsiteY510" fmla="*/ 369690 h 461130"/>
              <a:gd name="connsiteX511" fmla="*/ 118685 w 17198836"/>
              <a:gd name="connsiteY511" fmla="*/ 461130 h 461130"/>
              <a:gd name="connsiteX0" fmla="*/ 0 w 17101328"/>
              <a:gd name="connsiteY0" fmla="*/ 0 h 461130"/>
              <a:gd name="connsiteX1" fmla="*/ 92880 w 17101328"/>
              <a:gd name="connsiteY1" fmla="*/ 270645 h 461130"/>
              <a:gd name="connsiteX2" fmla="*/ 99206 w 17101328"/>
              <a:gd name="connsiteY2" fmla="*/ 261060 h 461130"/>
              <a:gd name="connsiteX3" fmla="*/ 137160 w 17101328"/>
              <a:gd name="connsiteY3" fmla="*/ 243840 h 461130"/>
              <a:gd name="connsiteX4" fmla="*/ 156811 w 17101328"/>
              <a:gd name="connsiteY4" fmla="*/ 248292 h 461130"/>
              <a:gd name="connsiteX5" fmla="*/ 174072 w 17101328"/>
              <a:gd name="connsiteY5" fmla="*/ 260333 h 461130"/>
              <a:gd name="connsiteX6" fmla="*/ 170370 w 17101328"/>
              <a:gd name="connsiteY6" fmla="*/ 219127 h 461130"/>
              <a:gd name="connsiteX7" fmla="*/ 267878 w 17101328"/>
              <a:gd name="connsiteY7" fmla="*/ 0 h 461130"/>
              <a:gd name="connsiteX8" fmla="*/ 365386 w 17101328"/>
              <a:gd name="connsiteY8" fmla="*/ 219127 h 461130"/>
              <a:gd name="connsiteX9" fmla="*/ 360758 w 17101328"/>
              <a:gd name="connsiteY9" fmla="*/ 270645 h 461130"/>
              <a:gd name="connsiteX10" fmla="*/ 367084 w 17101328"/>
              <a:gd name="connsiteY10" fmla="*/ 261060 h 461130"/>
              <a:gd name="connsiteX11" fmla="*/ 405038 w 17101328"/>
              <a:gd name="connsiteY11" fmla="*/ 243840 h 461130"/>
              <a:gd name="connsiteX12" fmla="*/ 424689 w 17101328"/>
              <a:gd name="connsiteY12" fmla="*/ 248292 h 461130"/>
              <a:gd name="connsiteX13" fmla="*/ 441951 w 17101328"/>
              <a:gd name="connsiteY13" fmla="*/ 260334 h 461130"/>
              <a:gd name="connsiteX14" fmla="*/ 438249 w 17101328"/>
              <a:gd name="connsiteY14" fmla="*/ 219127 h 461130"/>
              <a:gd name="connsiteX15" fmla="*/ 535757 w 17101328"/>
              <a:gd name="connsiteY15" fmla="*/ 0 h 461130"/>
              <a:gd name="connsiteX16" fmla="*/ 633265 w 17101328"/>
              <a:gd name="connsiteY16" fmla="*/ 219127 h 461130"/>
              <a:gd name="connsiteX17" fmla="*/ 628637 w 17101328"/>
              <a:gd name="connsiteY17" fmla="*/ 270645 h 461130"/>
              <a:gd name="connsiteX18" fmla="*/ 634963 w 17101328"/>
              <a:gd name="connsiteY18" fmla="*/ 261060 h 461130"/>
              <a:gd name="connsiteX19" fmla="*/ 672917 w 17101328"/>
              <a:gd name="connsiteY19" fmla="*/ 243840 h 461130"/>
              <a:gd name="connsiteX20" fmla="*/ 692568 w 17101328"/>
              <a:gd name="connsiteY20" fmla="*/ 248292 h 461130"/>
              <a:gd name="connsiteX21" fmla="*/ 709829 w 17101328"/>
              <a:gd name="connsiteY21" fmla="*/ 260333 h 461130"/>
              <a:gd name="connsiteX22" fmla="*/ 706127 w 17101328"/>
              <a:gd name="connsiteY22" fmla="*/ 219127 h 461130"/>
              <a:gd name="connsiteX23" fmla="*/ 803635 w 17101328"/>
              <a:gd name="connsiteY23" fmla="*/ 0 h 461130"/>
              <a:gd name="connsiteX24" fmla="*/ 901143 w 17101328"/>
              <a:gd name="connsiteY24" fmla="*/ 219127 h 461130"/>
              <a:gd name="connsiteX25" fmla="*/ 896515 w 17101328"/>
              <a:gd name="connsiteY25" fmla="*/ 270645 h 461130"/>
              <a:gd name="connsiteX26" fmla="*/ 902841 w 17101328"/>
              <a:gd name="connsiteY26" fmla="*/ 261060 h 461130"/>
              <a:gd name="connsiteX27" fmla="*/ 940795 w 17101328"/>
              <a:gd name="connsiteY27" fmla="*/ 243840 h 461130"/>
              <a:gd name="connsiteX28" fmla="*/ 960446 w 17101328"/>
              <a:gd name="connsiteY28" fmla="*/ 248292 h 461130"/>
              <a:gd name="connsiteX29" fmla="*/ 977707 w 17101328"/>
              <a:gd name="connsiteY29" fmla="*/ 260333 h 461130"/>
              <a:gd name="connsiteX30" fmla="*/ 974005 w 17101328"/>
              <a:gd name="connsiteY30" fmla="*/ 219127 h 461130"/>
              <a:gd name="connsiteX31" fmla="*/ 1071513 w 17101328"/>
              <a:gd name="connsiteY31" fmla="*/ 0 h 461130"/>
              <a:gd name="connsiteX32" fmla="*/ 1169021 w 17101328"/>
              <a:gd name="connsiteY32" fmla="*/ 219127 h 461130"/>
              <a:gd name="connsiteX33" fmla="*/ 1164393 w 17101328"/>
              <a:gd name="connsiteY33" fmla="*/ 270645 h 461130"/>
              <a:gd name="connsiteX34" fmla="*/ 1170719 w 17101328"/>
              <a:gd name="connsiteY34" fmla="*/ 261060 h 461130"/>
              <a:gd name="connsiteX35" fmla="*/ 1208673 w 17101328"/>
              <a:gd name="connsiteY35" fmla="*/ 243840 h 461130"/>
              <a:gd name="connsiteX36" fmla="*/ 1228324 w 17101328"/>
              <a:gd name="connsiteY36" fmla="*/ 248292 h 461130"/>
              <a:gd name="connsiteX37" fmla="*/ 1245586 w 17101328"/>
              <a:gd name="connsiteY37" fmla="*/ 260334 h 461130"/>
              <a:gd name="connsiteX38" fmla="*/ 1241884 w 17101328"/>
              <a:gd name="connsiteY38" fmla="*/ 219127 h 461130"/>
              <a:gd name="connsiteX39" fmla="*/ 1339392 w 17101328"/>
              <a:gd name="connsiteY39" fmla="*/ 0 h 461130"/>
              <a:gd name="connsiteX40" fmla="*/ 1436899 w 17101328"/>
              <a:gd name="connsiteY40" fmla="*/ 219127 h 461130"/>
              <a:gd name="connsiteX41" fmla="*/ 1432271 w 17101328"/>
              <a:gd name="connsiteY41" fmla="*/ 270645 h 461130"/>
              <a:gd name="connsiteX42" fmla="*/ 1438597 w 17101328"/>
              <a:gd name="connsiteY42" fmla="*/ 261060 h 461130"/>
              <a:gd name="connsiteX43" fmla="*/ 1476551 w 17101328"/>
              <a:gd name="connsiteY43" fmla="*/ 243840 h 461130"/>
              <a:gd name="connsiteX44" fmla="*/ 1496202 w 17101328"/>
              <a:gd name="connsiteY44" fmla="*/ 248292 h 461130"/>
              <a:gd name="connsiteX45" fmla="*/ 1513464 w 17101328"/>
              <a:gd name="connsiteY45" fmla="*/ 260333 h 461130"/>
              <a:gd name="connsiteX46" fmla="*/ 1509761 w 17101328"/>
              <a:gd name="connsiteY46" fmla="*/ 219127 h 461130"/>
              <a:gd name="connsiteX47" fmla="*/ 1607268 w 17101328"/>
              <a:gd name="connsiteY47" fmla="*/ 0 h 461130"/>
              <a:gd name="connsiteX48" fmla="*/ 1704777 w 17101328"/>
              <a:gd name="connsiteY48" fmla="*/ 219127 h 461130"/>
              <a:gd name="connsiteX49" fmla="*/ 1700150 w 17101328"/>
              <a:gd name="connsiteY49" fmla="*/ 270644 h 461130"/>
              <a:gd name="connsiteX50" fmla="*/ 1706474 w 17101328"/>
              <a:gd name="connsiteY50" fmla="*/ 261060 h 461130"/>
              <a:gd name="connsiteX51" fmla="*/ 1744428 w 17101328"/>
              <a:gd name="connsiteY51" fmla="*/ 243840 h 461130"/>
              <a:gd name="connsiteX52" fmla="*/ 1764080 w 17101328"/>
              <a:gd name="connsiteY52" fmla="*/ 248292 h 461130"/>
              <a:gd name="connsiteX53" fmla="*/ 1781341 w 17101328"/>
              <a:gd name="connsiteY53" fmla="*/ 260333 h 461130"/>
              <a:gd name="connsiteX54" fmla="*/ 1777640 w 17101328"/>
              <a:gd name="connsiteY54" fmla="*/ 219127 h 461130"/>
              <a:gd name="connsiteX55" fmla="*/ 1875148 w 17101328"/>
              <a:gd name="connsiteY55" fmla="*/ 0 h 461130"/>
              <a:gd name="connsiteX56" fmla="*/ 1972655 w 17101328"/>
              <a:gd name="connsiteY56" fmla="*/ 219127 h 461130"/>
              <a:gd name="connsiteX57" fmla="*/ 1968027 w 17101328"/>
              <a:gd name="connsiteY57" fmla="*/ 270645 h 461130"/>
              <a:gd name="connsiteX58" fmla="*/ 1974353 w 17101328"/>
              <a:gd name="connsiteY58" fmla="*/ 261060 h 461130"/>
              <a:gd name="connsiteX59" fmla="*/ 2012307 w 17101328"/>
              <a:gd name="connsiteY59" fmla="*/ 243840 h 461130"/>
              <a:gd name="connsiteX60" fmla="*/ 2031958 w 17101328"/>
              <a:gd name="connsiteY60" fmla="*/ 248292 h 461130"/>
              <a:gd name="connsiteX61" fmla="*/ 2049221 w 17101328"/>
              <a:gd name="connsiteY61" fmla="*/ 260334 h 461130"/>
              <a:gd name="connsiteX62" fmla="*/ 2045518 w 17101328"/>
              <a:gd name="connsiteY62" fmla="*/ 219127 h 461130"/>
              <a:gd name="connsiteX63" fmla="*/ 2143026 w 17101328"/>
              <a:gd name="connsiteY63" fmla="*/ 0 h 461130"/>
              <a:gd name="connsiteX64" fmla="*/ 2240533 w 17101328"/>
              <a:gd name="connsiteY64" fmla="*/ 219127 h 461130"/>
              <a:gd name="connsiteX65" fmla="*/ 2235906 w 17101328"/>
              <a:gd name="connsiteY65" fmla="*/ 270646 h 461130"/>
              <a:gd name="connsiteX66" fmla="*/ 2242233 w 17101328"/>
              <a:gd name="connsiteY66" fmla="*/ 261060 h 461130"/>
              <a:gd name="connsiteX67" fmla="*/ 2280186 w 17101328"/>
              <a:gd name="connsiteY67" fmla="*/ 243840 h 461130"/>
              <a:gd name="connsiteX68" fmla="*/ 2299838 w 17101328"/>
              <a:gd name="connsiteY68" fmla="*/ 248292 h 461130"/>
              <a:gd name="connsiteX69" fmla="*/ 2317098 w 17101328"/>
              <a:gd name="connsiteY69" fmla="*/ 260333 h 461130"/>
              <a:gd name="connsiteX70" fmla="*/ 2313397 w 17101328"/>
              <a:gd name="connsiteY70" fmla="*/ 219127 h 461130"/>
              <a:gd name="connsiteX71" fmla="*/ 2410905 w 17101328"/>
              <a:gd name="connsiteY71" fmla="*/ 0 h 461130"/>
              <a:gd name="connsiteX72" fmla="*/ 2508413 w 17101328"/>
              <a:gd name="connsiteY72" fmla="*/ 219127 h 461130"/>
              <a:gd name="connsiteX73" fmla="*/ 2503785 w 17101328"/>
              <a:gd name="connsiteY73" fmla="*/ 270643 h 461130"/>
              <a:gd name="connsiteX74" fmla="*/ 2510110 w 17101328"/>
              <a:gd name="connsiteY74" fmla="*/ 261060 h 461130"/>
              <a:gd name="connsiteX75" fmla="*/ 2548064 w 17101328"/>
              <a:gd name="connsiteY75" fmla="*/ 243840 h 461130"/>
              <a:gd name="connsiteX76" fmla="*/ 2567715 w 17101328"/>
              <a:gd name="connsiteY76" fmla="*/ 248292 h 461130"/>
              <a:gd name="connsiteX77" fmla="*/ 2584976 w 17101328"/>
              <a:gd name="connsiteY77" fmla="*/ 260333 h 461130"/>
              <a:gd name="connsiteX78" fmla="*/ 2581274 w 17101328"/>
              <a:gd name="connsiteY78" fmla="*/ 219127 h 461130"/>
              <a:gd name="connsiteX79" fmla="*/ 2678784 w 17101328"/>
              <a:gd name="connsiteY79" fmla="*/ 0 h 461130"/>
              <a:gd name="connsiteX80" fmla="*/ 2776290 w 17101328"/>
              <a:gd name="connsiteY80" fmla="*/ 219127 h 461130"/>
              <a:gd name="connsiteX81" fmla="*/ 2771663 w 17101328"/>
              <a:gd name="connsiteY81" fmla="*/ 270646 h 461130"/>
              <a:gd name="connsiteX82" fmla="*/ 2777988 w 17101328"/>
              <a:gd name="connsiteY82" fmla="*/ 261060 h 461130"/>
              <a:gd name="connsiteX83" fmla="*/ 2815943 w 17101328"/>
              <a:gd name="connsiteY83" fmla="*/ 243840 h 461130"/>
              <a:gd name="connsiteX84" fmla="*/ 2835595 w 17101328"/>
              <a:gd name="connsiteY84" fmla="*/ 248292 h 461130"/>
              <a:gd name="connsiteX85" fmla="*/ 2852855 w 17101328"/>
              <a:gd name="connsiteY85" fmla="*/ 260334 h 461130"/>
              <a:gd name="connsiteX86" fmla="*/ 2849154 w 17101328"/>
              <a:gd name="connsiteY86" fmla="*/ 219127 h 461130"/>
              <a:gd name="connsiteX87" fmla="*/ 2946661 w 17101328"/>
              <a:gd name="connsiteY87" fmla="*/ 0 h 461130"/>
              <a:gd name="connsiteX88" fmla="*/ 3044169 w 17101328"/>
              <a:gd name="connsiteY88" fmla="*/ 219127 h 461130"/>
              <a:gd name="connsiteX89" fmla="*/ 3039541 w 17101328"/>
              <a:gd name="connsiteY89" fmla="*/ 270645 h 461130"/>
              <a:gd name="connsiteX90" fmla="*/ 3045867 w 17101328"/>
              <a:gd name="connsiteY90" fmla="*/ 261060 h 461130"/>
              <a:gd name="connsiteX91" fmla="*/ 3083821 w 17101328"/>
              <a:gd name="connsiteY91" fmla="*/ 243840 h 461130"/>
              <a:gd name="connsiteX92" fmla="*/ 3103472 w 17101328"/>
              <a:gd name="connsiteY92" fmla="*/ 248292 h 461130"/>
              <a:gd name="connsiteX93" fmla="*/ 3120733 w 17101328"/>
              <a:gd name="connsiteY93" fmla="*/ 260333 h 461130"/>
              <a:gd name="connsiteX94" fmla="*/ 3117031 w 17101328"/>
              <a:gd name="connsiteY94" fmla="*/ 219127 h 461130"/>
              <a:gd name="connsiteX95" fmla="*/ 3214539 w 17101328"/>
              <a:gd name="connsiteY95" fmla="*/ 0 h 461130"/>
              <a:gd name="connsiteX96" fmla="*/ 3312047 w 17101328"/>
              <a:gd name="connsiteY96" fmla="*/ 219127 h 461130"/>
              <a:gd name="connsiteX97" fmla="*/ 3307420 w 17101328"/>
              <a:gd name="connsiteY97" fmla="*/ 270645 h 461130"/>
              <a:gd name="connsiteX98" fmla="*/ 3313745 w 17101328"/>
              <a:gd name="connsiteY98" fmla="*/ 261060 h 461130"/>
              <a:gd name="connsiteX99" fmla="*/ 3351699 w 17101328"/>
              <a:gd name="connsiteY99" fmla="*/ 243840 h 461130"/>
              <a:gd name="connsiteX100" fmla="*/ 3371350 w 17101328"/>
              <a:gd name="connsiteY100" fmla="*/ 248292 h 461130"/>
              <a:gd name="connsiteX101" fmla="*/ 3388610 w 17101328"/>
              <a:gd name="connsiteY101" fmla="*/ 260332 h 461130"/>
              <a:gd name="connsiteX102" fmla="*/ 3384910 w 17101328"/>
              <a:gd name="connsiteY102" fmla="*/ 219127 h 461130"/>
              <a:gd name="connsiteX103" fmla="*/ 3482418 w 17101328"/>
              <a:gd name="connsiteY103" fmla="*/ 0 h 461130"/>
              <a:gd name="connsiteX104" fmla="*/ 3579925 w 17101328"/>
              <a:gd name="connsiteY104" fmla="*/ 219127 h 461130"/>
              <a:gd name="connsiteX105" fmla="*/ 3575297 w 17101328"/>
              <a:gd name="connsiteY105" fmla="*/ 270645 h 461130"/>
              <a:gd name="connsiteX106" fmla="*/ 3581624 w 17101328"/>
              <a:gd name="connsiteY106" fmla="*/ 261060 h 461130"/>
              <a:gd name="connsiteX107" fmla="*/ 3619577 w 17101328"/>
              <a:gd name="connsiteY107" fmla="*/ 243840 h 461130"/>
              <a:gd name="connsiteX108" fmla="*/ 3639230 w 17101328"/>
              <a:gd name="connsiteY108" fmla="*/ 248292 h 461130"/>
              <a:gd name="connsiteX109" fmla="*/ 3656489 w 17101328"/>
              <a:gd name="connsiteY109" fmla="*/ 260333 h 461130"/>
              <a:gd name="connsiteX110" fmla="*/ 3652786 w 17101328"/>
              <a:gd name="connsiteY110" fmla="*/ 219127 h 461130"/>
              <a:gd name="connsiteX111" fmla="*/ 3750294 w 17101328"/>
              <a:gd name="connsiteY111" fmla="*/ 0 h 461130"/>
              <a:gd name="connsiteX112" fmla="*/ 3847803 w 17101328"/>
              <a:gd name="connsiteY112" fmla="*/ 219127 h 461130"/>
              <a:gd name="connsiteX113" fmla="*/ 3843176 w 17101328"/>
              <a:gd name="connsiteY113" fmla="*/ 270645 h 461130"/>
              <a:gd name="connsiteX114" fmla="*/ 3849500 w 17101328"/>
              <a:gd name="connsiteY114" fmla="*/ 261060 h 461130"/>
              <a:gd name="connsiteX115" fmla="*/ 3887455 w 17101328"/>
              <a:gd name="connsiteY115" fmla="*/ 243840 h 461130"/>
              <a:gd name="connsiteX116" fmla="*/ 3907106 w 17101328"/>
              <a:gd name="connsiteY116" fmla="*/ 248292 h 461130"/>
              <a:gd name="connsiteX117" fmla="*/ 3924367 w 17101328"/>
              <a:gd name="connsiteY117" fmla="*/ 260334 h 461130"/>
              <a:gd name="connsiteX118" fmla="*/ 3920667 w 17101328"/>
              <a:gd name="connsiteY118" fmla="*/ 219127 h 461130"/>
              <a:gd name="connsiteX119" fmla="*/ 4018175 w 17101328"/>
              <a:gd name="connsiteY119" fmla="*/ 0 h 461130"/>
              <a:gd name="connsiteX120" fmla="*/ 4115682 w 17101328"/>
              <a:gd name="connsiteY120" fmla="*/ 219127 h 461130"/>
              <a:gd name="connsiteX121" fmla="*/ 4111054 w 17101328"/>
              <a:gd name="connsiteY121" fmla="*/ 270645 h 461130"/>
              <a:gd name="connsiteX122" fmla="*/ 4117381 w 17101328"/>
              <a:gd name="connsiteY122" fmla="*/ 261060 h 461130"/>
              <a:gd name="connsiteX123" fmla="*/ 4155334 w 17101328"/>
              <a:gd name="connsiteY123" fmla="*/ 243840 h 461130"/>
              <a:gd name="connsiteX124" fmla="*/ 4174987 w 17101328"/>
              <a:gd name="connsiteY124" fmla="*/ 248292 h 461130"/>
              <a:gd name="connsiteX125" fmla="*/ 4192247 w 17101328"/>
              <a:gd name="connsiteY125" fmla="*/ 260333 h 461130"/>
              <a:gd name="connsiteX126" fmla="*/ 4188543 w 17101328"/>
              <a:gd name="connsiteY126" fmla="*/ 219127 h 461130"/>
              <a:gd name="connsiteX127" fmla="*/ 4286051 w 17101328"/>
              <a:gd name="connsiteY127" fmla="*/ 0 h 461130"/>
              <a:gd name="connsiteX128" fmla="*/ 4383560 w 17101328"/>
              <a:gd name="connsiteY128" fmla="*/ 219127 h 461130"/>
              <a:gd name="connsiteX129" fmla="*/ 4378933 w 17101328"/>
              <a:gd name="connsiteY129" fmla="*/ 270645 h 461130"/>
              <a:gd name="connsiteX130" fmla="*/ 4385257 w 17101328"/>
              <a:gd name="connsiteY130" fmla="*/ 261060 h 461130"/>
              <a:gd name="connsiteX131" fmla="*/ 4423212 w 17101328"/>
              <a:gd name="connsiteY131" fmla="*/ 243840 h 461130"/>
              <a:gd name="connsiteX132" fmla="*/ 4442862 w 17101328"/>
              <a:gd name="connsiteY132" fmla="*/ 248292 h 461130"/>
              <a:gd name="connsiteX133" fmla="*/ 4460124 w 17101328"/>
              <a:gd name="connsiteY133" fmla="*/ 260333 h 461130"/>
              <a:gd name="connsiteX134" fmla="*/ 4456423 w 17101328"/>
              <a:gd name="connsiteY134" fmla="*/ 219127 h 461130"/>
              <a:gd name="connsiteX135" fmla="*/ 4553930 w 17101328"/>
              <a:gd name="connsiteY135" fmla="*/ 0 h 461130"/>
              <a:gd name="connsiteX136" fmla="*/ 4651438 w 17101328"/>
              <a:gd name="connsiteY136" fmla="*/ 219127 h 461130"/>
              <a:gd name="connsiteX137" fmla="*/ 4646811 w 17101328"/>
              <a:gd name="connsiteY137" fmla="*/ 270645 h 461130"/>
              <a:gd name="connsiteX138" fmla="*/ 4653136 w 17101328"/>
              <a:gd name="connsiteY138" fmla="*/ 261060 h 461130"/>
              <a:gd name="connsiteX139" fmla="*/ 4691091 w 17101328"/>
              <a:gd name="connsiteY139" fmla="*/ 243840 h 461130"/>
              <a:gd name="connsiteX140" fmla="*/ 4710741 w 17101328"/>
              <a:gd name="connsiteY140" fmla="*/ 248292 h 461130"/>
              <a:gd name="connsiteX141" fmla="*/ 4728004 w 17101328"/>
              <a:gd name="connsiteY141" fmla="*/ 260334 h 461130"/>
              <a:gd name="connsiteX142" fmla="*/ 4724300 w 17101328"/>
              <a:gd name="connsiteY142" fmla="*/ 219127 h 461130"/>
              <a:gd name="connsiteX143" fmla="*/ 4821808 w 17101328"/>
              <a:gd name="connsiteY143" fmla="*/ 0 h 461130"/>
              <a:gd name="connsiteX144" fmla="*/ 4919317 w 17101328"/>
              <a:gd name="connsiteY144" fmla="*/ 219127 h 461130"/>
              <a:gd name="connsiteX145" fmla="*/ 4914690 w 17101328"/>
              <a:gd name="connsiteY145" fmla="*/ 270645 h 461130"/>
              <a:gd name="connsiteX146" fmla="*/ 4921014 w 17101328"/>
              <a:gd name="connsiteY146" fmla="*/ 261060 h 461130"/>
              <a:gd name="connsiteX147" fmla="*/ 4958969 w 17101328"/>
              <a:gd name="connsiteY147" fmla="*/ 243840 h 461130"/>
              <a:gd name="connsiteX148" fmla="*/ 4978619 w 17101328"/>
              <a:gd name="connsiteY148" fmla="*/ 248292 h 461130"/>
              <a:gd name="connsiteX149" fmla="*/ 4995880 w 17101328"/>
              <a:gd name="connsiteY149" fmla="*/ 260333 h 461130"/>
              <a:gd name="connsiteX150" fmla="*/ 4992180 w 17101328"/>
              <a:gd name="connsiteY150" fmla="*/ 219127 h 461130"/>
              <a:gd name="connsiteX151" fmla="*/ 5089687 w 17101328"/>
              <a:gd name="connsiteY151" fmla="*/ 0 h 461130"/>
              <a:gd name="connsiteX152" fmla="*/ 5187195 w 17101328"/>
              <a:gd name="connsiteY152" fmla="*/ 219127 h 461130"/>
              <a:gd name="connsiteX153" fmla="*/ 5182568 w 17101328"/>
              <a:gd name="connsiteY153" fmla="*/ 270645 h 461130"/>
              <a:gd name="connsiteX154" fmla="*/ 5188893 w 17101328"/>
              <a:gd name="connsiteY154" fmla="*/ 261060 h 461130"/>
              <a:gd name="connsiteX155" fmla="*/ 5226847 w 17101328"/>
              <a:gd name="connsiteY155" fmla="*/ 243840 h 461130"/>
              <a:gd name="connsiteX156" fmla="*/ 5246498 w 17101328"/>
              <a:gd name="connsiteY156" fmla="*/ 248292 h 461130"/>
              <a:gd name="connsiteX157" fmla="*/ 5263759 w 17101328"/>
              <a:gd name="connsiteY157" fmla="*/ 260333 h 461130"/>
              <a:gd name="connsiteX158" fmla="*/ 5260056 w 17101328"/>
              <a:gd name="connsiteY158" fmla="*/ 219127 h 461130"/>
              <a:gd name="connsiteX159" fmla="*/ 5357565 w 17101328"/>
              <a:gd name="connsiteY159" fmla="*/ 0 h 461130"/>
              <a:gd name="connsiteX160" fmla="*/ 5455074 w 17101328"/>
              <a:gd name="connsiteY160" fmla="*/ 219127 h 461130"/>
              <a:gd name="connsiteX161" fmla="*/ 5450444 w 17101328"/>
              <a:gd name="connsiteY161" fmla="*/ 270645 h 461130"/>
              <a:gd name="connsiteX162" fmla="*/ 5456771 w 17101328"/>
              <a:gd name="connsiteY162" fmla="*/ 261060 h 461130"/>
              <a:gd name="connsiteX163" fmla="*/ 5494725 w 17101328"/>
              <a:gd name="connsiteY163" fmla="*/ 243840 h 461130"/>
              <a:gd name="connsiteX164" fmla="*/ 5514376 w 17101328"/>
              <a:gd name="connsiteY164" fmla="*/ 248292 h 461130"/>
              <a:gd name="connsiteX165" fmla="*/ 5531637 w 17101328"/>
              <a:gd name="connsiteY165" fmla="*/ 260334 h 461130"/>
              <a:gd name="connsiteX166" fmla="*/ 5527937 w 17101328"/>
              <a:gd name="connsiteY166" fmla="*/ 219127 h 461130"/>
              <a:gd name="connsiteX167" fmla="*/ 5625444 w 17101328"/>
              <a:gd name="connsiteY167" fmla="*/ 0 h 461130"/>
              <a:gd name="connsiteX168" fmla="*/ 5722952 w 17101328"/>
              <a:gd name="connsiteY168" fmla="*/ 219127 h 461130"/>
              <a:gd name="connsiteX169" fmla="*/ 5718325 w 17101328"/>
              <a:gd name="connsiteY169" fmla="*/ 270645 h 461130"/>
              <a:gd name="connsiteX170" fmla="*/ 5724650 w 17101328"/>
              <a:gd name="connsiteY170" fmla="*/ 261060 h 461130"/>
              <a:gd name="connsiteX171" fmla="*/ 5762604 w 17101328"/>
              <a:gd name="connsiteY171" fmla="*/ 243840 h 461130"/>
              <a:gd name="connsiteX172" fmla="*/ 5782255 w 17101328"/>
              <a:gd name="connsiteY172" fmla="*/ 248292 h 461130"/>
              <a:gd name="connsiteX173" fmla="*/ 5799516 w 17101328"/>
              <a:gd name="connsiteY173" fmla="*/ 260333 h 461130"/>
              <a:gd name="connsiteX174" fmla="*/ 5795813 w 17101328"/>
              <a:gd name="connsiteY174" fmla="*/ 219127 h 461130"/>
              <a:gd name="connsiteX175" fmla="*/ 5893322 w 17101328"/>
              <a:gd name="connsiteY175" fmla="*/ 0 h 461130"/>
              <a:gd name="connsiteX176" fmla="*/ 5990831 w 17101328"/>
              <a:gd name="connsiteY176" fmla="*/ 219127 h 461130"/>
              <a:gd name="connsiteX177" fmla="*/ 5986201 w 17101328"/>
              <a:gd name="connsiteY177" fmla="*/ 270645 h 461130"/>
              <a:gd name="connsiteX178" fmla="*/ 5992528 w 17101328"/>
              <a:gd name="connsiteY178" fmla="*/ 261060 h 461130"/>
              <a:gd name="connsiteX179" fmla="*/ 6030482 w 17101328"/>
              <a:gd name="connsiteY179" fmla="*/ 243840 h 461130"/>
              <a:gd name="connsiteX180" fmla="*/ 6050133 w 17101328"/>
              <a:gd name="connsiteY180" fmla="*/ 248292 h 461130"/>
              <a:gd name="connsiteX181" fmla="*/ 6067394 w 17101328"/>
              <a:gd name="connsiteY181" fmla="*/ 260333 h 461130"/>
              <a:gd name="connsiteX182" fmla="*/ 6063692 w 17101328"/>
              <a:gd name="connsiteY182" fmla="*/ 219127 h 461130"/>
              <a:gd name="connsiteX183" fmla="*/ 6161200 w 17101328"/>
              <a:gd name="connsiteY183" fmla="*/ 0 h 461130"/>
              <a:gd name="connsiteX184" fmla="*/ 6258708 w 17101328"/>
              <a:gd name="connsiteY184" fmla="*/ 219127 h 461130"/>
              <a:gd name="connsiteX185" fmla="*/ 6254080 w 17101328"/>
              <a:gd name="connsiteY185" fmla="*/ 270645 h 461130"/>
              <a:gd name="connsiteX186" fmla="*/ 6260406 w 17101328"/>
              <a:gd name="connsiteY186" fmla="*/ 261060 h 461130"/>
              <a:gd name="connsiteX187" fmla="*/ 6298361 w 17101328"/>
              <a:gd name="connsiteY187" fmla="*/ 243840 h 461130"/>
              <a:gd name="connsiteX188" fmla="*/ 6318011 w 17101328"/>
              <a:gd name="connsiteY188" fmla="*/ 248292 h 461130"/>
              <a:gd name="connsiteX189" fmla="*/ 6335273 w 17101328"/>
              <a:gd name="connsiteY189" fmla="*/ 260334 h 461130"/>
              <a:gd name="connsiteX190" fmla="*/ 6331570 w 17101328"/>
              <a:gd name="connsiteY190" fmla="*/ 219127 h 461130"/>
              <a:gd name="connsiteX191" fmla="*/ 6429079 w 17101328"/>
              <a:gd name="connsiteY191" fmla="*/ 0 h 461130"/>
              <a:gd name="connsiteX192" fmla="*/ 6526588 w 17101328"/>
              <a:gd name="connsiteY192" fmla="*/ 219127 h 461130"/>
              <a:gd name="connsiteX193" fmla="*/ 6521958 w 17101328"/>
              <a:gd name="connsiteY193" fmla="*/ 270645 h 461130"/>
              <a:gd name="connsiteX194" fmla="*/ 6528285 w 17101328"/>
              <a:gd name="connsiteY194" fmla="*/ 261060 h 461130"/>
              <a:gd name="connsiteX195" fmla="*/ 6566239 w 17101328"/>
              <a:gd name="connsiteY195" fmla="*/ 243840 h 461130"/>
              <a:gd name="connsiteX196" fmla="*/ 6585890 w 17101328"/>
              <a:gd name="connsiteY196" fmla="*/ 248292 h 461130"/>
              <a:gd name="connsiteX197" fmla="*/ 6603151 w 17101328"/>
              <a:gd name="connsiteY197" fmla="*/ 260333 h 461130"/>
              <a:gd name="connsiteX198" fmla="*/ 6599449 w 17101328"/>
              <a:gd name="connsiteY198" fmla="*/ 219127 h 461130"/>
              <a:gd name="connsiteX199" fmla="*/ 6696957 w 17101328"/>
              <a:gd name="connsiteY199" fmla="*/ 0 h 461130"/>
              <a:gd name="connsiteX200" fmla="*/ 6794465 w 17101328"/>
              <a:gd name="connsiteY200" fmla="*/ 219127 h 461130"/>
              <a:gd name="connsiteX201" fmla="*/ 6789837 w 17101328"/>
              <a:gd name="connsiteY201" fmla="*/ 270645 h 461130"/>
              <a:gd name="connsiteX202" fmla="*/ 6796163 w 17101328"/>
              <a:gd name="connsiteY202" fmla="*/ 261060 h 461130"/>
              <a:gd name="connsiteX203" fmla="*/ 6834118 w 17101328"/>
              <a:gd name="connsiteY203" fmla="*/ 243840 h 461130"/>
              <a:gd name="connsiteX204" fmla="*/ 6853768 w 17101328"/>
              <a:gd name="connsiteY204" fmla="*/ 248292 h 461130"/>
              <a:gd name="connsiteX205" fmla="*/ 6871029 w 17101328"/>
              <a:gd name="connsiteY205" fmla="*/ 260333 h 461130"/>
              <a:gd name="connsiteX206" fmla="*/ 6867327 w 17101328"/>
              <a:gd name="connsiteY206" fmla="*/ 219127 h 461130"/>
              <a:gd name="connsiteX207" fmla="*/ 6964836 w 17101328"/>
              <a:gd name="connsiteY207" fmla="*/ 0 h 461130"/>
              <a:gd name="connsiteX208" fmla="*/ 7062344 w 17101328"/>
              <a:gd name="connsiteY208" fmla="*/ 219127 h 461130"/>
              <a:gd name="connsiteX209" fmla="*/ 7057715 w 17101328"/>
              <a:gd name="connsiteY209" fmla="*/ 270645 h 461130"/>
              <a:gd name="connsiteX210" fmla="*/ 7064042 w 17101328"/>
              <a:gd name="connsiteY210" fmla="*/ 261060 h 461130"/>
              <a:gd name="connsiteX211" fmla="*/ 7101994 w 17101328"/>
              <a:gd name="connsiteY211" fmla="*/ 243840 h 461130"/>
              <a:gd name="connsiteX212" fmla="*/ 7121647 w 17101328"/>
              <a:gd name="connsiteY212" fmla="*/ 248292 h 461130"/>
              <a:gd name="connsiteX213" fmla="*/ 7138908 w 17101328"/>
              <a:gd name="connsiteY213" fmla="*/ 260334 h 461130"/>
              <a:gd name="connsiteX214" fmla="*/ 7135206 w 17101328"/>
              <a:gd name="connsiteY214" fmla="*/ 219127 h 461130"/>
              <a:gd name="connsiteX215" fmla="*/ 7232714 w 17101328"/>
              <a:gd name="connsiteY215" fmla="*/ 0 h 461130"/>
              <a:gd name="connsiteX216" fmla="*/ 7330222 w 17101328"/>
              <a:gd name="connsiteY216" fmla="*/ 219127 h 461130"/>
              <a:gd name="connsiteX217" fmla="*/ 7325594 w 17101328"/>
              <a:gd name="connsiteY217" fmla="*/ 270645 h 461130"/>
              <a:gd name="connsiteX218" fmla="*/ 7331920 w 17101328"/>
              <a:gd name="connsiteY218" fmla="*/ 261060 h 461130"/>
              <a:gd name="connsiteX219" fmla="*/ 7369875 w 17101328"/>
              <a:gd name="connsiteY219" fmla="*/ 243840 h 461130"/>
              <a:gd name="connsiteX220" fmla="*/ 7389525 w 17101328"/>
              <a:gd name="connsiteY220" fmla="*/ 248292 h 461130"/>
              <a:gd name="connsiteX221" fmla="*/ 7406786 w 17101328"/>
              <a:gd name="connsiteY221" fmla="*/ 260333 h 461130"/>
              <a:gd name="connsiteX222" fmla="*/ 7403084 w 17101328"/>
              <a:gd name="connsiteY222" fmla="*/ 219127 h 461130"/>
              <a:gd name="connsiteX223" fmla="*/ 7500593 w 17101328"/>
              <a:gd name="connsiteY223" fmla="*/ 0 h 461130"/>
              <a:gd name="connsiteX224" fmla="*/ 7598099 w 17101328"/>
              <a:gd name="connsiteY224" fmla="*/ 219127 h 461130"/>
              <a:gd name="connsiteX225" fmla="*/ 7593471 w 17101328"/>
              <a:gd name="connsiteY225" fmla="*/ 270645 h 461130"/>
              <a:gd name="connsiteX226" fmla="*/ 7599797 w 17101328"/>
              <a:gd name="connsiteY226" fmla="*/ 261060 h 461130"/>
              <a:gd name="connsiteX227" fmla="*/ 7637751 w 17101328"/>
              <a:gd name="connsiteY227" fmla="*/ 243840 h 461130"/>
              <a:gd name="connsiteX228" fmla="*/ 7657402 w 17101328"/>
              <a:gd name="connsiteY228" fmla="*/ 248292 h 461130"/>
              <a:gd name="connsiteX229" fmla="*/ 7674663 w 17101328"/>
              <a:gd name="connsiteY229" fmla="*/ 260333 h 461130"/>
              <a:gd name="connsiteX230" fmla="*/ 7670961 w 17101328"/>
              <a:gd name="connsiteY230" fmla="*/ 219127 h 461130"/>
              <a:gd name="connsiteX231" fmla="*/ 7768469 w 17101328"/>
              <a:gd name="connsiteY231" fmla="*/ 0 h 461130"/>
              <a:gd name="connsiteX232" fmla="*/ 7865977 w 17101328"/>
              <a:gd name="connsiteY232" fmla="*/ 219127 h 461130"/>
              <a:gd name="connsiteX233" fmla="*/ 7861349 w 17101328"/>
              <a:gd name="connsiteY233" fmla="*/ 270645 h 461130"/>
              <a:gd name="connsiteX234" fmla="*/ 7867674 w 17101328"/>
              <a:gd name="connsiteY234" fmla="*/ 261060 h 461130"/>
              <a:gd name="connsiteX235" fmla="*/ 7905629 w 17101328"/>
              <a:gd name="connsiteY235" fmla="*/ 243840 h 461130"/>
              <a:gd name="connsiteX236" fmla="*/ 7925280 w 17101328"/>
              <a:gd name="connsiteY236" fmla="*/ 248292 h 461130"/>
              <a:gd name="connsiteX237" fmla="*/ 7942542 w 17101328"/>
              <a:gd name="connsiteY237" fmla="*/ 260334 h 461130"/>
              <a:gd name="connsiteX238" fmla="*/ 7938840 w 17101328"/>
              <a:gd name="connsiteY238" fmla="*/ 219127 h 461130"/>
              <a:gd name="connsiteX239" fmla="*/ 8036348 w 17101328"/>
              <a:gd name="connsiteY239" fmla="*/ 0 h 461130"/>
              <a:gd name="connsiteX240" fmla="*/ 8133856 w 17101328"/>
              <a:gd name="connsiteY240" fmla="*/ 219127 h 461130"/>
              <a:gd name="connsiteX241" fmla="*/ 8129228 w 17101328"/>
              <a:gd name="connsiteY241" fmla="*/ 270645 h 461130"/>
              <a:gd name="connsiteX242" fmla="*/ 8135554 w 17101328"/>
              <a:gd name="connsiteY242" fmla="*/ 261060 h 461130"/>
              <a:gd name="connsiteX243" fmla="*/ 8173508 w 17101328"/>
              <a:gd name="connsiteY243" fmla="*/ 243840 h 461130"/>
              <a:gd name="connsiteX244" fmla="*/ 8193159 w 17101328"/>
              <a:gd name="connsiteY244" fmla="*/ 248292 h 461130"/>
              <a:gd name="connsiteX245" fmla="*/ 8210411 w 17101328"/>
              <a:gd name="connsiteY245" fmla="*/ 260327 h 461130"/>
              <a:gd name="connsiteX246" fmla="*/ 8206710 w 17101328"/>
              <a:gd name="connsiteY246" fmla="*/ 219127 h 461130"/>
              <a:gd name="connsiteX247" fmla="*/ 8304218 w 17101328"/>
              <a:gd name="connsiteY247" fmla="*/ 0 h 461130"/>
              <a:gd name="connsiteX248" fmla="*/ 8401726 w 17101328"/>
              <a:gd name="connsiteY248" fmla="*/ 219127 h 461130"/>
              <a:gd name="connsiteX249" fmla="*/ 8397098 w 17101328"/>
              <a:gd name="connsiteY249" fmla="*/ 270645 h 461130"/>
              <a:gd name="connsiteX250" fmla="*/ 8403423 w 17101328"/>
              <a:gd name="connsiteY250" fmla="*/ 261060 h 461130"/>
              <a:gd name="connsiteX251" fmla="*/ 8441378 w 17101328"/>
              <a:gd name="connsiteY251" fmla="*/ 243840 h 461130"/>
              <a:gd name="connsiteX252" fmla="*/ 8461030 w 17101328"/>
              <a:gd name="connsiteY252" fmla="*/ 248292 h 461130"/>
              <a:gd name="connsiteX253" fmla="*/ 8478721 w 17101328"/>
              <a:gd name="connsiteY253" fmla="*/ 260634 h 461130"/>
              <a:gd name="connsiteX254" fmla="*/ 8474992 w 17101328"/>
              <a:gd name="connsiteY254" fmla="*/ 219127 h 461130"/>
              <a:gd name="connsiteX255" fmla="*/ 8572500 w 17101328"/>
              <a:gd name="connsiteY255" fmla="*/ 0 h 461130"/>
              <a:gd name="connsiteX256" fmla="*/ 8670008 w 17101328"/>
              <a:gd name="connsiteY256" fmla="*/ 219127 h 461130"/>
              <a:gd name="connsiteX257" fmla="*/ 8665380 w 17101328"/>
              <a:gd name="connsiteY257" fmla="*/ 270645 h 461130"/>
              <a:gd name="connsiteX258" fmla="*/ 8671706 w 17101328"/>
              <a:gd name="connsiteY258" fmla="*/ 261060 h 461130"/>
              <a:gd name="connsiteX259" fmla="*/ 8709660 w 17101328"/>
              <a:gd name="connsiteY259" fmla="*/ 243840 h 461130"/>
              <a:gd name="connsiteX260" fmla="*/ 8729311 w 17101328"/>
              <a:gd name="connsiteY260" fmla="*/ 248292 h 461130"/>
              <a:gd name="connsiteX261" fmla="*/ 8746572 w 17101328"/>
              <a:gd name="connsiteY261" fmla="*/ 260333 h 461130"/>
              <a:gd name="connsiteX262" fmla="*/ 8742870 w 17101328"/>
              <a:gd name="connsiteY262" fmla="*/ 219127 h 461130"/>
              <a:gd name="connsiteX263" fmla="*/ 8840378 w 17101328"/>
              <a:gd name="connsiteY263" fmla="*/ 0 h 461130"/>
              <a:gd name="connsiteX264" fmla="*/ 8937886 w 17101328"/>
              <a:gd name="connsiteY264" fmla="*/ 219127 h 461130"/>
              <a:gd name="connsiteX265" fmla="*/ 8933258 w 17101328"/>
              <a:gd name="connsiteY265" fmla="*/ 270645 h 461130"/>
              <a:gd name="connsiteX266" fmla="*/ 8939584 w 17101328"/>
              <a:gd name="connsiteY266" fmla="*/ 261060 h 461130"/>
              <a:gd name="connsiteX267" fmla="*/ 8977538 w 17101328"/>
              <a:gd name="connsiteY267" fmla="*/ 243840 h 461130"/>
              <a:gd name="connsiteX268" fmla="*/ 8997189 w 17101328"/>
              <a:gd name="connsiteY268" fmla="*/ 248292 h 461130"/>
              <a:gd name="connsiteX269" fmla="*/ 9014451 w 17101328"/>
              <a:gd name="connsiteY269" fmla="*/ 260334 h 461130"/>
              <a:gd name="connsiteX270" fmla="*/ 9010749 w 17101328"/>
              <a:gd name="connsiteY270" fmla="*/ 219127 h 461130"/>
              <a:gd name="connsiteX271" fmla="*/ 9108257 w 17101328"/>
              <a:gd name="connsiteY271" fmla="*/ 0 h 461130"/>
              <a:gd name="connsiteX272" fmla="*/ 9205765 w 17101328"/>
              <a:gd name="connsiteY272" fmla="*/ 219127 h 461130"/>
              <a:gd name="connsiteX273" fmla="*/ 9201137 w 17101328"/>
              <a:gd name="connsiteY273" fmla="*/ 270645 h 461130"/>
              <a:gd name="connsiteX274" fmla="*/ 9207463 w 17101328"/>
              <a:gd name="connsiteY274" fmla="*/ 261060 h 461130"/>
              <a:gd name="connsiteX275" fmla="*/ 9245417 w 17101328"/>
              <a:gd name="connsiteY275" fmla="*/ 243840 h 461130"/>
              <a:gd name="connsiteX276" fmla="*/ 9265068 w 17101328"/>
              <a:gd name="connsiteY276" fmla="*/ 248292 h 461130"/>
              <a:gd name="connsiteX277" fmla="*/ 9282329 w 17101328"/>
              <a:gd name="connsiteY277" fmla="*/ 260333 h 461130"/>
              <a:gd name="connsiteX278" fmla="*/ 9278627 w 17101328"/>
              <a:gd name="connsiteY278" fmla="*/ 219127 h 461130"/>
              <a:gd name="connsiteX279" fmla="*/ 9376135 w 17101328"/>
              <a:gd name="connsiteY279" fmla="*/ 0 h 461130"/>
              <a:gd name="connsiteX280" fmla="*/ 9473643 w 17101328"/>
              <a:gd name="connsiteY280" fmla="*/ 219127 h 461130"/>
              <a:gd name="connsiteX281" fmla="*/ 9469015 w 17101328"/>
              <a:gd name="connsiteY281" fmla="*/ 270645 h 461130"/>
              <a:gd name="connsiteX282" fmla="*/ 9475341 w 17101328"/>
              <a:gd name="connsiteY282" fmla="*/ 261060 h 461130"/>
              <a:gd name="connsiteX283" fmla="*/ 9513295 w 17101328"/>
              <a:gd name="connsiteY283" fmla="*/ 243840 h 461130"/>
              <a:gd name="connsiteX284" fmla="*/ 9532946 w 17101328"/>
              <a:gd name="connsiteY284" fmla="*/ 248292 h 461130"/>
              <a:gd name="connsiteX285" fmla="*/ 9550207 w 17101328"/>
              <a:gd name="connsiteY285" fmla="*/ 260333 h 461130"/>
              <a:gd name="connsiteX286" fmla="*/ 9546505 w 17101328"/>
              <a:gd name="connsiteY286" fmla="*/ 219127 h 461130"/>
              <a:gd name="connsiteX287" fmla="*/ 9644013 w 17101328"/>
              <a:gd name="connsiteY287" fmla="*/ 0 h 461130"/>
              <a:gd name="connsiteX288" fmla="*/ 9741521 w 17101328"/>
              <a:gd name="connsiteY288" fmla="*/ 219127 h 461130"/>
              <a:gd name="connsiteX289" fmla="*/ 9736893 w 17101328"/>
              <a:gd name="connsiteY289" fmla="*/ 270645 h 461130"/>
              <a:gd name="connsiteX290" fmla="*/ 9743219 w 17101328"/>
              <a:gd name="connsiteY290" fmla="*/ 261060 h 461130"/>
              <a:gd name="connsiteX291" fmla="*/ 9781173 w 17101328"/>
              <a:gd name="connsiteY291" fmla="*/ 243840 h 461130"/>
              <a:gd name="connsiteX292" fmla="*/ 9800824 w 17101328"/>
              <a:gd name="connsiteY292" fmla="*/ 248292 h 461130"/>
              <a:gd name="connsiteX293" fmla="*/ 9818086 w 17101328"/>
              <a:gd name="connsiteY293" fmla="*/ 260334 h 461130"/>
              <a:gd name="connsiteX294" fmla="*/ 9814384 w 17101328"/>
              <a:gd name="connsiteY294" fmla="*/ 219127 h 461130"/>
              <a:gd name="connsiteX295" fmla="*/ 9911891 w 17101328"/>
              <a:gd name="connsiteY295" fmla="*/ 0 h 461130"/>
              <a:gd name="connsiteX296" fmla="*/ 10009399 w 17101328"/>
              <a:gd name="connsiteY296" fmla="*/ 219127 h 461130"/>
              <a:gd name="connsiteX297" fmla="*/ 10004771 w 17101328"/>
              <a:gd name="connsiteY297" fmla="*/ 270645 h 461130"/>
              <a:gd name="connsiteX298" fmla="*/ 10011097 w 17101328"/>
              <a:gd name="connsiteY298" fmla="*/ 261060 h 461130"/>
              <a:gd name="connsiteX299" fmla="*/ 10049051 w 17101328"/>
              <a:gd name="connsiteY299" fmla="*/ 243840 h 461130"/>
              <a:gd name="connsiteX300" fmla="*/ 10068702 w 17101328"/>
              <a:gd name="connsiteY300" fmla="*/ 248292 h 461130"/>
              <a:gd name="connsiteX301" fmla="*/ 10085963 w 17101328"/>
              <a:gd name="connsiteY301" fmla="*/ 260333 h 461130"/>
              <a:gd name="connsiteX302" fmla="*/ 10082261 w 17101328"/>
              <a:gd name="connsiteY302" fmla="*/ 219127 h 461130"/>
              <a:gd name="connsiteX303" fmla="*/ 10179768 w 17101328"/>
              <a:gd name="connsiteY303" fmla="*/ 0 h 461130"/>
              <a:gd name="connsiteX304" fmla="*/ 10277277 w 17101328"/>
              <a:gd name="connsiteY304" fmla="*/ 219127 h 461130"/>
              <a:gd name="connsiteX305" fmla="*/ 10272649 w 17101328"/>
              <a:gd name="connsiteY305" fmla="*/ 270644 h 461130"/>
              <a:gd name="connsiteX306" fmla="*/ 10278974 w 17101328"/>
              <a:gd name="connsiteY306" fmla="*/ 261060 h 461130"/>
              <a:gd name="connsiteX307" fmla="*/ 10316928 w 17101328"/>
              <a:gd name="connsiteY307" fmla="*/ 243840 h 461130"/>
              <a:gd name="connsiteX308" fmla="*/ 10336580 w 17101328"/>
              <a:gd name="connsiteY308" fmla="*/ 248292 h 461130"/>
              <a:gd name="connsiteX309" fmla="*/ 10353841 w 17101328"/>
              <a:gd name="connsiteY309" fmla="*/ 260333 h 461130"/>
              <a:gd name="connsiteX310" fmla="*/ 10350139 w 17101328"/>
              <a:gd name="connsiteY310" fmla="*/ 219127 h 461130"/>
              <a:gd name="connsiteX311" fmla="*/ 10447647 w 17101328"/>
              <a:gd name="connsiteY311" fmla="*/ 0 h 461130"/>
              <a:gd name="connsiteX312" fmla="*/ 10545155 w 17101328"/>
              <a:gd name="connsiteY312" fmla="*/ 219127 h 461130"/>
              <a:gd name="connsiteX313" fmla="*/ 10540527 w 17101328"/>
              <a:gd name="connsiteY313" fmla="*/ 270645 h 461130"/>
              <a:gd name="connsiteX314" fmla="*/ 10546853 w 17101328"/>
              <a:gd name="connsiteY314" fmla="*/ 261060 h 461130"/>
              <a:gd name="connsiteX315" fmla="*/ 10584807 w 17101328"/>
              <a:gd name="connsiteY315" fmla="*/ 243840 h 461130"/>
              <a:gd name="connsiteX316" fmla="*/ 10604458 w 17101328"/>
              <a:gd name="connsiteY316" fmla="*/ 248292 h 461130"/>
              <a:gd name="connsiteX317" fmla="*/ 10621720 w 17101328"/>
              <a:gd name="connsiteY317" fmla="*/ 260334 h 461130"/>
              <a:gd name="connsiteX318" fmla="*/ 10618018 w 17101328"/>
              <a:gd name="connsiteY318" fmla="*/ 219127 h 461130"/>
              <a:gd name="connsiteX319" fmla="*/ 10715526 w 17101328"/>
              <a:gd name="connsiteY319" fmla="*/ 0 h 461130"/>
              <a:gd name="connsiteX320" fmla="*/ 10813033 w 17101328"/>
              <a:gd name="connsiteY320" fmla="*/ 219127 h 461130"/>
              <a:gd name="connsiteX321" fmla="*/ 10808405 w 17101328"/>
              <a:gd name="connsiteY321" fmla="*/ 270646 h 461130"/>
              <a:gd name="connsiteX322" fmla="*/ 10814732 w 17101328"/>
              <a:gd name="connsiteY322" fmla="*/ 261060 h 461130"/>
              <a:gd name="connsiteX323" fmla="*/ 10852686 w 17101328"/>
              <a:gd name="connsiteY323" fmla="*/ 243840 h 461130"/>
              <a:gd name="connsiteX324" fmla="*/ 10872337 w 17101328"/>
              <a:gd name="connsiteY324" fmla="*/ 248292 h 461130"/>
              <a:gd name="connsiteX325" fmla="*/ 10889598 w 17101328"/>
              <a:gd name="connsiteY325" fmla="*/ 260333 h 461130"/>
              <a:gd name="connsiteX326" fmla="*/ 10885896 w 17101328"/>
              <a:gd name="connsiteY326" fmla="*/ 219127 h 461130"/>
              <a:gd name="connsiteX327" fmla="*/ 10983404 w 17101328"/>
              <a:gd name="connsiteY327" fmla="*/ 0 h 461130"/>
              <a:gd name="connsiteX328" fmla="*/ 11080913 w 17101328"/>
              <a:gd name="connsiteY328" fmla="*/ 219127 h 461130"/>
              <a:gd name="connsiteX329" fmla="*/ 11076285 w 17101328"/>
              <a:gd name="connsiteY329" fmla="*/ 270643 h 461130"/>
              <a:gd name="connsiteX330" fmla="*/ 11082610 w 17101328"/>
              <a:gd name="connsiteY330" fmla="*/ 261060 h 461130"/>
              <a:gd name="connsiteX331" fmla="*/ 11120564 w 17101328"/>
              <a:gd name="connsiteY331" fmla="*/ 243840 h 461130"/>
              <a:gd name="connsiteX332" fmla="*/ 11140215 w 17101328"/>
              <a:gd name="connsiteY332" fmla="*/ 248292 h 461130"/>
              <a:gd name="connsiteX333" fmla="*/ 11157476 w 17101328"/>
              <a:gd name="connsiteY333" fmla="*/ 260333 h 461130"/>
              <a:gd name="connsiteX334" fmla="*/ 11153774 w 17101328"/>
              <a:gd name="connsiteY334" fmla="*/ 219127 h 461130"/>
              <a:gd name="connsiteX335" fmla="*/ 11251283 w 17101328"/>
              <a:gd name="connsiteY335" fmla="*/ 0 h 461130"/>
              <a:gd name="connsiteX336" fmla="*/ 11348790 w 17101328"/>
              <a:gd name="connsiteY336" fmla="*/ 219127 h 461130"/>
              <a:gd name="connsiteX337" fmla="*/ 11344162 w 17101328"/>
              <a:gd name="connsiteY337" fmla="*/ 270646 h 461130"/>
              <a:gd name="connsiteX338" fmla="*/ 11350488 w 17101328"/>
              <a:gd name="connsiteY338" fmla="*/ 261060 h 461130"/>
              <a:gd name="connsiteX339" fmla="*/ 11388443 w 17101328"/>
              <a:gd name="connsiteY339" fmla="*/ 243840 h 461130"/>
              <a:gd name="connsiteX340" fmla="*/ 11408094 w 17101328"/>
              <a:gd name="connsiteY340" fmla="*/ 248292 h 461130"/>
              <a:gd name="connsiteX341" fmla="*/ 11425355 w 17101328"/>
              <a:gd name="connsiteY341" fmla="*/ 260334 h 461130"/>
              <a:gd name="connsiteX342" fmla="*/ 11421653 w 17101328"/>
              <a:gd name="connsiteY342" fmla="*/ 219127 h 461130"/>
              <a:gd name="connsiteX343" fmla="*/ 11519161 w 17101328"/>
              <a:gd name="connsiteY343" fmla="*/ 0 h 461130"/>
              <a:gd name="connsiteX344" fmla="*/ 11616669 w 17101328"/>
              <a:gd name="connsiteY344" fmla="*/ 219127 h 461130"/>
              <a:gd name="connsiteX345" fmla="*/ 11612041 w 17101328"/>
              <a:gd name="connsiteY345" fmla="*/ 270645 h 461130"/>
              <a:gd name="connsiteX346" fmla="*/ 11618367 w 17101328"/>
              <a:gd name="connsiteY346" fmla="*/ 261060 h 461130"/>
              <a:gd name="connsiteX347" fmla="*/ 11656321 w 17101328"/>
              <a:gd name="connsiteY347" fmla="*/ 243840 h 461130"/>
              <a:gd name="connsiteX348" fmla="*/ 11675972 w 17101328"/>
              <a:gd name="connsiteY348" fmla="*/ 248292 h 461130"/>
              <a:gd name="connsiteX349" fmla="*/ 11693233 w 17101328"/>
              <a:gd name="connsiteY349" fmla="*/ 260333 h 461130"/>
              <a:gd name="connsiteX350" fmla="*/ 11689531 w 17101328"/>
              <a:gd name="connsiteY350" fmla="*/ 219127 h 461130"/>
              <a:gd name="connsiteX351" fmla="*/ 11787039 w 17101328"/>
              <a:gd name="connsiteY351" fmla="*/ 0 h 461130"/>
              <a:gd name="connsiteX352" fmla="*/ 11884547 w 17101328"/>
              <a:gd name="connsiteY352" fmla="*/ 219127 h 461130"/>
              <a:gd name="connsiteX353" fmla="*/ 11879919 w 17101328"/>
              <a:gd name="connsiteY353" fmla="*/ 270645 h 461130"/>
              <a:gd name="connsiteX354" fmla="*/ 11886245 w 17101328"/>
              <a:gd name="connsiteY354" fmla="*/ 261060 h 461130"/>
              <a:gd name="connsiteX355" fmla="*/ 11924199 w 17101328"/>
              <a:gd name="connsiteY355" fmla="*/ 243840 h 461130"/>
              <a:gd name="connsiteX356" fmla="*/ 11943850 w 17101328"/>
              <a:gd name="connsiteY356" fmla="*/ 248292 h 461130"/>
              <a:gd name="connsiteX357" fmla="*/ 11961110 w 17101328"/>
              <a:gd name="connsiteY357" fmla="*/ 260332 h 461130"/>
              <a:gd name="connsiteX358" fmla="*/ 11957408 w 17101328"/>
              <a:gd name="connsiteY358" fmla="*/ 219127 h 461130"/>
              <a:gd name="connsiteX359" fmla="*/ 12054916 w 17101328"/>
              <a:gd name="connsiteY359" fmla="*/ 0 h 461130"/>
              <a:gd name="connsiteX360" fmla="*/ 12152424 w 17101328"/>
              <a:gd name="connsiteY360" fmla="*/ 219127 h 461130"/>
              <a:gd name="connsiteX361" fmla="*/ 12147796 w 17101328"/>
              <a:gd name="connsiteY361" fmla="*/ 270645 h 461130"/>
              <a:gd name="connsiteX362" fmla="*/ 12154122 w 17101328"/>
              <a:gd name="connsiteY362" fmla="*/ 261060 h 461130"/>
              <a:gd name="connsiteX363" fmla="*/ 12192076 w 17101328"/>
              <a:gd name="connsiteY363" fmla="*/ 243840 h 461130"/>
              <a:gd name="connsiteX364" fmla="*/ 12211728 w 17101328"/>
              <a:gd name="connsiteY364" fmla="*/ 248292 h 461130"/>
              <a:gd name="connsiteX365" fmla="*/ 12228988 w 17101328"/>
              <a:gd name="connsiteY365" fmla="*/ 260333 h 461130"/>
              <a:gd name="connsiteX366" fmla="*/ 12225286 w 17101328"/>
              <a:gd name="connsiteY366" fmla="*/ 219127 h 461130"/>
              <a:gd name="connsiteX367" fmla="*/ 12322794 w 17101328"/>
              <a:gd name="connsiteY367" fmla="*/ 0 h 461130"/>
              <a:gd name="connsiteX368" fmla="*/ 12420302 w 17101328"/>
              <a:gd name="connsiteY368" fmla="*/ 219127 h 461130"/>
              <a:gd name="connsiteX369" fmla="*/ 12415674 w 17101328"/>
              <a:gd name="connsiteY369" fmla="*/ 270645 h 461130"/>
              <a:gd name="connsiteX370" fmla="*/ 12422000 w 17101328"/>
              <a:gd name="connsiteY370" fmla="*/ 261060 h 461130"/>
              <a:gd name="connsiteX371" fmla="*/ 12459954 w 17101328"/>
              <a:gd name="connsiteY371" fmla="*/ 243840 h 461130"/>
              <a:gd name="connsiteX372" fmla="*/ 12479606 w 17101328"/>
              <a:gd name="connsiteY372" fmla="*/ 248292 h 461130"/>
              <a:gd name="connsiteX373" fmla="*/ 12496867 w 17101328"/>
              <a:gd name="connsiteY373" fmla="*/ 260334 h 461130"/>
              <a:gd name="connsiteX374" fmla="*/ 12493165 w 17101328"/>
              <a:gd name="connsiteY374" fmla="*/ 219127 h 461130"/>
              <a:gd name="connsiteX375" fmla="*/ 12590673 w 17101328"/>
              <a:gd name="connsiteY375" fmla="*/ 0 h 461130"/>
              <a:gd name="connsiteX376" fmla="*/ 12688181 w 17101328"/>
              <a:gd name="connsiteY376" fmla="*/ 219127 h 461130"/>
              <a:gd name="connsiteX377" fmla="*/ 12683553 w 17101328"/>
              <a:gd name="connsiteY377" fmla="*/ 270645 h 461130"/>
              <a:gd name="connsiteX378" fmla="*/ 12689879 w 17101328"/>
              <a:gd name="connsiteY378" fmla="*/ 261060 h 461130"/>
              <a:gd name="connsiteX379" fmla="*/ 12727833 w 17101328"/>
              <a:gd name="connsiteY379" fmla="*/ 243840 h 461130"/>
              <a:gd name="connsiteX380" fmla="*/ 12747485 w 17101328"/>
              <a:gd name="connsiteY380" fmla="*/ 248292 h 461130"/>
              <a:gd name="connsiteX381" fmla="*/ 12764745 w 17101328"/>
              <a:gd name="connsiteY381" fmla="*/ 260333 h 461130"/>
              <a:gd name="connsiteX382" fmla="*/ 12761043 w 17101328"/>
              <a:gd name="connsiteY382" fmla="*/ 219127 h 461130"/>
              <a:gd name="connsiteX383" fmla="*/ 12858551 w 17101328"/>
              <a:gd name="connsiteY383" fmla="*/ 0 h 461130"/>
              <a:gd name="connsiteX384" fmla="*/ 12956059 w 17101328"/>
              <a:gd name="connsiteY384" fmla="*/ 219127 h 461130"/>
              <a:gd name="connsiteX385" fmla="*/ 12951431 w 17101328"/>
              <a:gd name="connsiteY385" fmla="*/ 270645 h 461130"/>
              <a:gd name="connsiteX386" fmla="*/ 12957757 w 17101328"/>
              <a:gd name="connsiteY386" fmla="*/ 261060 h 461130"/>
              <a:gd name="connsiteX387" fmla="*/ 12995711 w 17101328"/>
              <a:gd name="connsiteY387" fmla="*/ 243840 h 461130"/>
              <a:gd name="connsiteX388" fmla="*/ 13015362 w 17101328"/>
              <a:gd name="connsiteY388" fmla="*/ 248292 h 461130"/>
              <a:gd name="connsiteX389" fmla="*/ 13032623 w 17101328"/>
              <a:gd name="connsiteY389" fmla="*/ 260333 h 461130"/>
              <a:gd name="connsiteX390" fmla="*/ 13028921 w 17101328"/>
              <a:gd name="connsiteY390" fmla="*/ 219127 h 461130"/>
              <a:gd name="connsiteX391" fmla="*/ 13126429 w 17101328"/>
              <a:gd name="connsiteY391" fmla="*/ 0 h 461130"/>
              <a:gd name="connsiteX392" fmla="*/ 13223937 w 17101328"/>
              <a:gd name="connsiteY392" fmla="*/ 219127 h 461130"/>
              <a:gd name="connsiteX393" fmla="*/ 13219309 w 17101328"/>
              <a:gd name="connsiteY393" fmla="*/ 270645 h 461130"/>
              <a:gd name="connsiteX394" fmla="*/ 13225635 w 17101328"/>
              <a:gd name="connsiteY394" fmla="*/ 261060 h 461130"/>
              <a:gd name="connsiteX395" fmla="*/ 13263589 w 17101328"/>
              <a:gd name="connsiteY395" fmla="*/ 243840 h 461130"/>
              <a:gd name="connsiteX396" fmla="*/ 13283240 w 17101328"/>
              <a:gd name="connsiteY396" fmla="*/ 248292 h 461130"/>
              <a:gd name="connsiteX397" fmla="*/ 13300502 w 17101328"/>
              <a:gd name="connsiteY397" fmla="*/ 260334 h 461130"/>
              <a:gd name="connsiteX398" fmla="*/ 13296800 w 17101328"/>
              <a:gd name="connsiteY398" fmla="*/ 219127 h 461130"/>
              <a:gd name="connsiteX399" fmla="*/ 13394308 w 17101328"/>
              <a:gd name="connsiteY399" fmla="*/ 0 h 461130"/>
              <a:gd name="connsiteX400" fmla="*/ 13491816 w 17101328"/>
              <a:gd name="connsiteY400" fmla="*/ 219127 h 461130"/>
              <a:gd name="connsiteX401" fmla="*/ 13487188 w 17101328"/>
              <a:gd name="connsiteY401" fmla="*/ 270645 h 461130"/>
              <a:gd name="connsiteX402" fmla="*/ 13493514 w 17101328"/>
              <a:gd name="connsiteY402" fmla="*/ 261060 h 461130"/>
              <a:gd name="connsiteX403" fmla="*/ 13531468 w 17101328"/>
              <a:gd name="connsiteY403" fmla="*/ 243840 h 461130"/>
              <a:gd name="connsiteX404" fmla="*/ 13551119 w 17101328"/>
              <a:gd name="connsiteY404" fmla="*/ 248292 h 461130"/>
              <a:gd name="connsiteX405" fmla="*/ 13568380 w 17101328"/>
              <a:gd name="connsiteY405" fmla="*/ 260333 h 461130"/>
              <a:gd name="connsiteX406" fmla="*/ 13564678 w 17101328"/>
              <a:gd name="connsiteY406" fmla="*/ 219127 h 461130"/>
              <a:gd name="connsiteX407" fmla="*/ 13662186 w 17101328"/>
              <a:gd name="connsiteY407" fmla="*/ 0 h 461130"/>
              <a:gd name="connsiteX408" fmla="*/ 13759694 w 17101328"/>
              <a:gd name="connsiteY408" fmla="*/ 219127 h 461130"/>
              <a:gd name="connsiteX409" fmla="*/ 13755066 w 17101328"/>
              <a:gd name="connsiteY409" fmla="*/ 270645 h 461130"/>
              <a:gd name="connsiteX410" fmla="*/ 13761392 w 17101328"/>
              <a:gd name="connsiteY410" fmla="*/ 261060 h 461130"/>
              <a:gd name="connsiteX411" fmla="*/ 13799346 w 17101328"/>
              <a:gd name="connsiteY411" fmla="*/ 243840 h 461130"/>
              <a:gd name="connsiteX412" fmla="*/ 13818997 w 17101328"/>
              <a:gd name="connsiteY412" fmla="*/ 248292 h 461130"/>
              <a:gd name="connsiteX413" fmla="*/ 13836258 w 17101328"/>
              <a:gd name="connsiteY413" fmla="*/ 260333 h 461130"/>
              <a:gd name="connsiteX414" fmla="*/ 13832556 w 17101328"/>
              <a:gd name="connsiteY414" fmla="*/ 219127 h 461130"/>
              <a:gd name="connsiteX415" fmla="*/ 13930064 w 17101328"/>
              <a:gd name="connsiteY415" fmla="*/ 0 h 461130"/>
              <a:gd name="connsiteX416" fmla="*/ 14027572 w 17101328"/>
              <a:gd name="connsiteY416" fmla="*/ 219127 h 461130"/>
              <a:gd name="connsiteX417" fmla="*/ 14022944 w 17101328"/>
              <a:gd name="connsiteY417" fmla="*/ 270645 h 461130"/>
              <a:gd name="connsiteX418" fmla="*/ 14029270 w 17101328"/>
              <a:gd name="connsiteY418" fmla="*/ 261060 h 461130"/>
              <a:gd name="connsiteX419" fmla="*/ 14067224 w 17101328"/>
              <a:gd name="connsiteY419" fmla="*/ 243840 h 461130"/>
              <a:gd name="connsiteX420" fmla="*/ 14086875 w 17101328"/>
              <a:gd name="connsiteY420" fmla="*/ 248292 h 461130"/>
              <a:gd name="connsiteX421" fmla="*/ 14104137 w 17101328"/>
              <a:gd name="connsiteY421" fmla="*/ 260334 h 461130"/>
              <a:gd name="connsiteX422" fmla="*/ 14100435 w 17101328"/>
              <a:gd name="connsiteY422" fmla="*/ 219127 h 461130"/>
              <a:gd name="connsiteX423" fmla="*/ 14197943 w 17101328"/>
              <a:gd name="connsiteY423" fmla="*/ 0 h 461130"/>
              <a:gd name="connsiteX424" fmla="*/ 14295451 w 17101328"/>
              <a:gd name="connsiteY424" fmla="*/ 219127 h 461130"/>
              <a:gd name="connsiteX425" fmla="*/ 14290823 w 17101328"/>
              <a:gd name="connsiteY425" fmla="*/ 270645 h 461130"/>
              <a:gd name="connsiteX426" fmla="*/ 14297149 w 17101328"/>
              <a:gd name="connsiteY426" fmla="*/ 261060 h 461130"/>
              <a:gd name="connsiteX427" fmla="*/ 14335103 w 17101328"/>
              <a:gd name="connsiteY427" fmla="*/ 243840 h 461130"/>
              <a:gd name="connsiteX428" fmla="*/ 14354754 w 17101328"/>
              <a:gd name="connsiteY428" fmla="*/ 248292 h 461130"/>
              <a:gd name="connsiteX429" fmla="*/ 14372015 w 17101328"/>
              <a:gd name="connsiteY429" fmla="*/ 260333 h 461130"/>
              <a:gd name="connsiteX430" fmla="*/ 14368313 w 17101328"/>
              <a:gd name="connsiteY430" fmla="*/ 219127 h 461130"/>
              <a:gd name="connsiteX431" fmla="*/ 14465821 w 17101328"/>
              <a:gd name="connsiteY431" fmla="*/ 0 h 461130"/>
              <a:gd name="connsiteX432" fmla="*/ 14563329 w 17101328"/>
              <a:gd name="connsiteY432" fmla="*/ 219127 h 461130"/>
              <a:gd name="connsiteX433" fmla="*/ 14558701 w 17101328"/>
              <a:gd name="connsiteY433" fmla="*/ 270645 h 461130"/>
              <a:gd name="connsiteX434" fmla="*/ 14565027 w 17101328"/>
              <a:gd name="connsiteY434" fmla="*/ 261060 h 461130"/>
              <a:gd name="connsiteX435" fmla="*/ 14602981 w 17101328"/>
              <a:gd name="connsiteY435" fmla="*/ 243840 h 461130"/>
              <a:gd name="connsiteX436" fmla="*/ 14622632 w 17101328"/>
              <a:gd name="connsiteY436" fmla="*/ 248292 h 461130"/>
              <a:gd name="connsiteX437" fmla="*/ 14639893 w 17101328"/>
              <a:gd name="connsiteY437" fmla="*/ 260333 h 461130"/>
              <a:gd name="connsiteX438" fmla="*/ 14636191 w 17101328"/>
              <a:gd name="connsiteY438" fmla="*/ 219127 h 461130"/>
              <a:gd name="connsiteX439" fmla="*/ 14733699 w 17101328"/>
              <a:gd name="connsiteY439" fmla="*/ 0 h 461130"/>
              <a:gd name="connsiteX440" fmla="*/ 14831207 w 17101328"/>
              <a:gd name="connsiteY440" fmla="*/ 219127 h 461130"/>
              <a:gd name="connsiteX441" fmla="*/ 14826579 w 17101328"/>
              <a:gd name="connsiteY441" fmla="*/ 270645 h 461130"/>
              <a:gd name="connsiteX442" fmla="*/ 14832905 w 17101328"/>
              <a:gd name="connsiteY442" fmla="*/ 261060 h 461130"/>
              <a:gd name="connsiteX443" fmla="*/ 14870859 w 17101328"/>
              <a:gd name="connsiteY443" fmla="*/ 243840 h 461130"/>
              <a:gd name="connsiteX444" fmla="*/ 14890510 w 17101328"/>
              <a:gd name="connsiteY444" fmla="*/ 248292 h 461130"/>
              <a:gd name="connsiteX445" fmla="*/ 14907772 w 17101328"/>
              <a:gd name="connsiteY445" fmla="*/ 260334 h 461130"/>
              <a:gd name="connsiteX446" fmla="*/ 14904070 w 17101328"/>
              <a:gd name="connsiteY446" fmla="*/ 219127 h 461130"/>
              <a:gd name="connsiteX447" fmla="*/ 15001578 w 17101328"/>
              <a:gd name="connsiteY447" fmla="*/ 0 h 461130"/>
              <a:gd name="connsiteX448" fmla="*/ 15099086 w 17101328"/>
              <a:gd name="connsiteY448" fmla="*/ 219127 h 461130"/>
              <a:gd name="connsiteX449" fmla="*/ 15094458 w 17101328"/>
              <a:gd name="connsiteY449" fmla="*/ 270645 h 461130"/>
              <a:gd name="connsiteX450" fmla="*/ 15100784 w 17101328"/>
              <a:gd name="connsiteY450" fmla="*/ 261060 h 461130"/>
              <a:gd name="connsiteX451" fmla="*/ 15138738 w 17101328"/>
              <a:gd name="connsiteY451" fmla="*/ 243840 h 461130"/>
              <a:gd name="connsiteX452" fmla="*/ 15158389 w 17101328"/>
              <a:gd name="connsiteY452" fmla="*/ 248292 h 461130"/>
              <a:gd name="connsiteX453" fmla="*/ 15175650 w 17101328"/>
              <a:gd name="connsiteY453" fmla="*/ 260333 h 461130"/>
              <a:gd name="connsiteX454" fmla="*/ 15171948 w 17101328"/>
              <a:gd name="connsiteY454" fmla="*/ 219127 h 461130"/>
              <a:gd name="connsiteX455" fmla="*/ 15269456 w 17101328"/>
              <a:gd name="connsiteY455" fmla="*/ 0 h 461130"/>
              <a:gd name="connsiteX456" fmla="*/ 15366964 w 17101328"/>
              <a:gd name="connsiteY456" fmla="*/ 219127 h 461130"/>
              <a:gd name="connsiteX457" fmla="*/ 15362336 w 17101328"/>
              <a:gd name="connsiteY457" fmla="*/ 270645 h 461130"/>
              <a:gd name="connsiteX458" fmla="*/ 15368662 w 17101328"/>
              <a:gd name="connsiteY458" fmla="*/ 261060 h 461130"/>
              <a:gd name="connsiteX459" fmla="*/ 15406616 w 17101328"/>
              <a:gd name="connsiteY459" fmla="*/ 243840 h 461130"/>
              <a:gd name="connsiteX460" fmla="*/ 15426267 w 17101328"/>
              <a:gd name="connsiteY460" fmla="*/ 248292 h 461130"/>
              <a:gd name="connsiteX461" fmla="*/ 15443528 w 17101328"/>
              <a:gd name="connsiteY461" fmla="*/ 260333 h 461130"/>
              <a:gd name="connsiteX462" fmla="*/ 15439826 w 17101328"/>
              <a:gd name="connsiteY462" fmla="*/ 219127 h 461130"/>
              <a:gd name="connsiteX463" fmla="*/ 15537334 w 17101328"/>
              <a:gd name="connsiteY463" fmla="*/ 0 h 461130"/>
              <a:gd name="connsiteX464" fmla="*/ 15634842 w 17101328"/>
              <a:gd name="connsiteY464" fmla="*/ 219127 h 461130"/>
              <a:gd name="connsiteX465" fmla="*/ 15630214 w 17101328"/>
              <a:gd name="connsiteY465" fmla="*/ 270645 h 461130"/>
              <a:gd name="connsiteX466" fmla="*/ 15636540 w 17101328"/>
              <a:gd name="connsiteY466" fmla="*/ 261060 h 461130"/>
              <a:gd name="connsiteX467" fmla="*/ 15674494 w 17101328"/>
              <a:gd name="connsiteY467" fmla="*/ 243840 h 461130"/>
              <a:gd name="connsiteX468" fmla="*/ 15694145 w 17101328"/>
              <a:gd name="connsiteY468" fmla="*/ 248292 h 461130"/>
              <a:gd name="connsiteX469" fmla="*/ 15711407 w 17101328"/>
              <a:gd name="connsiteY469" fmla="*/ 260334 h 461130"/>
              <a:gd name="connsiteX470" fmla="*/ 15707705 w 17101328"/>
              <a:gd name="connsiteY470" fmla="*/ 219127 h 461130"/>
              <a:gd name="connsiteX471" fmla="*/ 15805213 w 17101328"/>
              <a:gd name="connsiteY471" fmla="*/ 0 h 461130"/>
              <a:gd name="connsiteX472" fmla="*/ 15902721 w 17101328"/>
              <a:gd name="connsiteY472" fmla="*/ 219127 h 461130"/>
              <a:gd name="connsiteX473" fmla="*/ 15898093 w 17101328"/>
              <a:gd name="connsiteY473" fmla="*/ 270645 h 461130"/>
              <a:gd name="connsiteX474" fmla="*/ 15904419 w 17101328"/>
              <a:gd name="connsiteY474" fmla="*/ 261060 h 461130"/>
              <a:gd name="connsiteX475" fmla="*/ 15942373 w 17101328"/>
              <a:gd name="connsiteY475" fmla="*/ 243840 h 461130"/>
              <a:gd name="connsiteX476" fmla="*/ 15962024 w 17101328"/>
              <a:gd name="connsiteY476" fmla="*/ 248292 h 461130"/>
              <a:gd name="connsiteX477" fmla="*/ 15979286 w 17101328"/>
              <a:gd name="connsiteY477" fmla="*/ 260333 h 461130"/>
              <a:gd name="connsiteX478" fmla="*/ 15975582 w 17101328"/>
              <a:gd name="connsiteY478" fmla="*/ 219127 h 461130"/>
              <a:gd name="connsiteX479" fmla="*/ 16073090 w 17101328"/>
              <a:gd name="connsiteY479" fmla="*/ 0 h 461130"/>
              <a:gd name="connsiteX480" fmla="*/ 16170598 w 17101328"/>
              <a:gd name="connsiteY480" fmla="*/ 219127 h 461130"/>
              <a:gd name="connsiteX481" fmla="*/ 16165970 w 17101328"/>
              <a:gd name="connsiteY481" fmla="*/ 270645 h 461130"/>
              <a:gd name="connsiteX482" fmla="*/ 16172298 w 17101328"/>
              <a:gd name="connsiteY482" fmla="*/ 261060 h 461130"/>
              <a:gd name="connsiteX483" fmla="*/ 16210250 w 17101328"/>
              <a:gd name="connsiteY483" fmla="*/ 243840 h 461130"/>
              <a:gd name="connsiteX484" fmla="*/ 16229902 w 17101328"/>
              <a:gd name="connsiteY484" fmla="*/ 248292 h 461130"/>
              <a:gd name="connsiteX485" fmla="*/ 16247162 w 17101328"/>
              <a:gd name="connsiteY485" fmla="*/ 260333 h 461130"/>
              <a:gd name="connsiteX486" fmla="*/ 16243462 w 17101328"/>
              <a:gd name="connsiteY486" fmla="*/ 219127 h 461130"/>
              <a:gd name="connsiteX487" fmla="*/ 16340970 w 17101328"/>
              <a:gd name="connsiteY487" fmla="*/ 0 h 461130"/>
              <a:gd name="connsiteX488" fmla="*/ 16438478 w 17101328"/>
              <a:gd name="connsiteY488" fmla="*/ 219127 h 461130"/>
              <a:gd name="connsiteX489" fmla="*/ 16433850 w 17101328"/>
              <a:gd name="connsiteY489" fmla="*/ 270645 h 461130"/>
              <a:gd name="connsiteX490" fmla="*/ 16440174 w 17101328"/>
              <a:gd name="connsiteY490" fmla="*/ 261060 h 461130"/>
              <a:gd name="connsiteX491" fmla="*/ 16478130 w 17101328"/>
              <a:gd name="connsiteY491" fmla="*/ 243840 h 461130"/>
              <a:gd name="connsiteX492" fmla="*/ 16497780 w 17101328"/>
              <a:gd name="connsiteY492" fmla="*/ 248292 h 461130"/>
              <a:gd name="connsiteX493" fmla="*/ 16515042 w 17101328"/>
              <a:gd name="connsiteY493" fmla="*/ 260334 h 461130"/>
              <a:gd name="connsiteX494" fmla="*/ 16511340 w 17101328"/>
              <a:gd name="connsiteY494" fmla="*/ 219127 h 461130"/>
              <a:gd name="connsiteX495" fmla="*/ 16608848 w 17101328"/>
              <a:gd name="connsiteY495" fmla="*/ 0 h 461130"/>
              <a:gd name="connsiteX496" fmla="*/ 16706356 w 17101328"/>
              <a:gd name="connsiteY496" fmla="*/ 219127 h 461130"/>
              <a:gd name="connsiteX497" fmla="*/ 16701728 w 17101328"/>
              <a:gd name="connsiteY497" fmla="*/ 270645 h 461130"/>
              <a:gd name="connsiteX498" fmla="*/ 16708054 w 17101328"/>
              <a:gd name="connsiteY498" fmla="*/ 261060 h 461130"/>
              <a:gd name="connsiteX499" fmla="*/ 16746008 w 17101328"/>
              <a:gd name="connsiteY499" fmla="*/ 243840 h 461130"/>
              <a:gd name="connsiteX500" fmla="*/ 16765658 w 17101328"/>
              <a:gd name="connsiteY500" fmla="*/ 248292 h 461130"/>
              <a:gd name="connsiteX501" fmla="*/ 16782910 w 17101328"/>
              <a:gd name="connsiteY501" fmla="*/ 260327 h 461130"/>
              <a:gd name="connsiteX502" fmla="*/ 16779210 w 17101328"/>
              <a:gd name="connsiteY502" fmla="*/ 219127 h 461130"/>
              <a:gd name="connsiteX503" fmla="*/ 16876718 w 17101328"/>
              <a:gd name="connsiteY503" fmla="*/ 0 h 461130"/>
              <a:gd name="connsiteX504" fmla="*/ 16974226 w 17101328"/>
              <a:gd name="connsiteY504" fmla="*/ 219127 h 461130"/>
              <a:gd name="connsiteX505" fmla="*/ 16969598 w 17101328"/>
              <a:gd name="connsiteY505" fmla="*/ 270645 h 461130"/>
              <a:gd name="connsiteX506" fmla="*/ 16975922 w 17101328"/>
              <a:gd name="connsiteY506" fmla="*/ 261060 h 461130"/>
              <a:gd name="connsiteX507" fmla="*/ 17013878 w 17101328"/>
              <a:gd name="connsiteY507" fmla="*/ 243840 h 461130"/>
              <a:gd name="connsiteX508" fmla="*/ 17082826 w 17101328"/>
              <a:gd name="connsiteY508" fmla="*/ 308021 h 461130"/>
              <a:gd name="connsiteX509" fmla="*/ 17101328 w 17101328"/>
              <a:gd name="connsiteY509" fmla="*/ 369690 h 461130"/>
              <a:gd name="connsiteX510" fmla="*/ 21177 w 17101328"/>
              <a:gd name="connsiteY510" fmla="*/ 461130 h 461130"/>
              <a:gd name="connsiteX0" fmla="*/ 71703 w 17080151"/>
              <a:gd name="connsiteY0" fmla="*/ 270645 h 461130"/>
              <a:gd name="connsiteX1" fmla="*/ 78029 w 17080151"/>
              <a:gd name="connsiteY1" fmla="*/ 261060 h 461130"/>
              <a:gd name="connsiteX2" fmla="*/ 115983 w 17080151"/>
              <a:gd name="connsiteY2" fmla="*/ 243840 h 461130"/>
              <a:gd name="connsiteX3" fmla="*/ 135634 w 17080151"/>
              <a:gd name="connsiteY3" fmla="*/ 248292 h 461130"/>
              <a:gd name="connsiteX4" fmla="*/ 152895 w 17080151"/>
              <a:gd name="connsiteY4" fmla="*/ 260333 h 461130"/>
              <a:gd name="connsiteX5" fmla="*/ 149193 w 17080151"/>
              <a:gd name="connsiteY5" fmla="*/ 219127 h 461130"/>
              <a:gd name="connsiteX6" fmla="*/ 246701 w 17080151"/>
              <a:gd name="connsiteY6" fmla="*/ 0 h 461130"/>
              <a:gd name="connsiteX7" fmla="*/ 344209 w 17080151"/>
              <a:gd name="connsiteY7" fmla="*/ 219127 h 461130"/>
              <a:gd name="connsiteX8" fmla="*/ 339581 w 17080151"/>
              <a:gd name="connsiteY8" fmla="*/ 270645 h 461130"/>
              <a:gd name="connsiteX9" fmla="*/ 345907 w 17080151"/>
              <a:gd name="connsiteY9" fmla="*/ 261060 h 461130"/>
              <a:gd name="connsiteX10" fmla="*/ 383861 w 17080151"/>
              <a:gd name="connsiteY10" fmla="*/ 243840 h 461130"/>
              <a:gd name="connsiteX11" fmla="*/ 403512 w 17080151"/>
              <a:gd name="connsiteY11" fmla="*/ 248292 h 461130"/>
              <a:gd name="connsiteX12" fmla="*/ 420774 w 17080151"/>
              <a:gd name="connsiteY12" fmla="*/ 260334 h 461130"/>
              <a:gd name="connsiteX13" fmla="*/ 417072 w 17080151"/>
              <a:gd name="connsiteY13" fmla="*/ 219127 h 461130"/>
              <a:gd name="connsiteX14" fmla="*/ 514580 w 17080151"/>
              <a:gd name="connsiteY14" fmla="*/ 0 h 461130"/>
              <a:gd name="connsiteX15" fmla="*/ 612088 w 17080151"/>
              <a:gd name="connsiteY15" fmla="*/ 219127 h 461130"/>
              <a:gd name="connsiteX16" fmla="*/ 607460 w 17080151"/>
              <a:gd name="connsiteY16" fmla="*/ 270645 h 461130"/>
              <a:gd name="connsiteX17" fmla="*/ 613786 w 17080151"/>
              <a:gd name="connsiteY17" fmla="*/ 261060 h 461130"/>
              <a:gd name="connsiteX18" fmla="*/ 651740 w 17080151"/>
              <a:gd name="connsiteY18" fmla="*/ 243840 h 461130"/>
              <a:gd name="connsiteX19" fmla="*/ 671391 w 17080151"/>
              <a:gd name="connsiteY19" fmla="*/ 248292 h 461130"/>
              <a:gd name="connsiteX20" fmla="*/ 688652 w 17080151"/>
              <a:gd name="connsiteY20" fmla="*/ 260333 h 461130"/>
              <a:gd name="connsiteX21" fmla="*/ 684950 w 17080151"/>
              <a:gd name="connsiteY21" fmla="*/ 219127 h 461130"/>
              <a:gd name="connsiteX22" fmla="*/ 782458 w 17080151"/>
              <a:gd name="connsiteY22" fmla="*/ 0 h 461130"/>
              <a:gd name="connsiteX23" fmla="*/ 879966 w 17080151"/>
              <a:gd name="connsiteY23" fmla="*/ 219127 h 461130"/>
              <a:gd name="connsiteX24" fmla="*/ 875338 w 17080151"/>
              <a:gd name="connsiteY24" fmla="*/ 270645 h 461130"/>
              <a:gd name="connsiteX25" fmla="*/ 881664 w 17080151"/>
              <a:gd name="connsiteY25" fmla="*/ 261060 h 461130"/>
              <a:gd name="connsiteX26" fmla="*/ 919618 w 17080151"/>
              <a:gd name="connsiteY26" fmla="*/ 243840 h 461130"/>
              <a:gd name="connsiteX27" fmla="*/ 939269 w 17080151"/>
              <a:gd name="connsiteY27" fmla="*/ 248292 h 461130"/>
              <a:gd name="connsiteX28" fmla="*/ 956530 w 17080151"/>
              <a:gd name="connsiteY28" fmla="*/ 260333 h 461130"/>
              <a:gd name="connsiteX29" fmla="*/ 952828 w 17080151"/>
              <a:gd name="connsiteY29" fmla="*/ 219127 h 461130"/>
              <a:gd name="connsiteX30" fmla="*/ 1050336 w 17080151"/>
              <a:gd name="connsiteY30" fmla="*/ 0 h 461130"/>
              <a:gd name="connsiteX31" fmla="*/ 1147844 w 17080151"/>
              <a:gd name="connsiteY31" fmla="*/ 219127 h 461130"/>
              <a:gd name="connsiteX32" fmla="*/ 1143216 w 17080151"/>
              <a:gd name="connsiteY32" fmla="*/ 270645 h 461130"/>
              <a:gd name="connsiteX33" fmla="*/ 1149542 w 17080151"/>
              <a:gd name="connsiteY33" fmla="*/ 261060 h 461130"/>
              <a:gd name="connsiteX34" fmla="*/ 1187496 w 17080151"/>
              <a:gd name="connsiteY34" fmla="*/ 243840 h 461130"/>
              <a:gd name="connsiteX35" fmla="*/ 1207147 w 17080151"/>
              <a:gd name="connsiteY35" fmla="*/ 248292 h 461130"/>
              <a:gd name="connsiteX36" fmla="*/ 1224409 w 17080151"/>
              <a:gd name="connsiteY36" fmla="*/ 260334 h 461130"/>
              <a:gd name="connsiteX37" fmla="*/ 1220707 w 17080151"/>
              <a:gd name="connsiteY37" fmla="*/ 219127 h 461130"/>
              <a:gd name="connsiteX38" fmla="*/ 1318215 w 17080151"/>
              <a:gd name="connsiteY38" fmla="*/ 0 h 461130"/>
              <a:gd name="connsiteX39" fmla="*/ 1415722 w 17080151"/>
              <a:gd name="connsiteY39" fmla="*/ 219127 h 461130"/>
              <a:gd name="connsiteX40" fmla="*/ 1411094 w 17080151"/>
              <a:gd name="connsiteY40" fmla="*/ 270645 h 461130"/>
              <a:gd name="connsiteX41" fmla="*/ 1417420 w 17080151"/>
              <a:gd name="connsiteY41" fmla="*/ 261060 h 461130"/>
              <a:gd name="connsiteX42" fmla="*/ 1455374 w 17080151"/>
              <a:gd name="connsiteY42" fmla="*/ 243840 h 461130"/>
              <a:gd name="connsiteX43" fmla="*/ 1475025 w 17080151"/>
              <a:gd name="connsiteY43" fmla="*/ 248292 h 461130"/>
              <a:gd name="connsiteX44" fmla="*/ 1492287 w 17080151"/>
              <a:gd name="connsiteY44" fmla="*/ 260333 h 461130"/>
              <a:gd name="connsiteX45" fmla="*/ 1488584 w 17080151"/>
              <a:gd name="connsiteY45" fmla="*/ 219127 h 461130"/>
              <a:gd name="connsiteX46" fmla="*/ 1586091 w 17080151"/>
              <a:gd name="connsiteY46" fmla="*/ 0 h 461130"/>
              <a:gd name="connsiteX47" fmla="*/ 1683600 w 17080151"/>
              <a:gd name="connsiteY47" fmla="*/ 219127 h 461130"/>
              <a:gd name="connsiteX48" fmla="*/ 1678973 w 17080151"/>
              <a:gd name="connsiteY48" fmla="*/ 270644 h 461130"/>
              <a:gd name="connsiteX49" fmla="*/ 1685297 w 17080151"/>
              <a:gd name="connsiteY49" fmla="*/ 261060 h 461130"/>
              <a:gd name="connsiteX50" fmla="*/ 1723251 w 17080151"/>
              <a:gd name="connsiteY50" fmla="*/ 243840 h 461130"/>
              <a:gd name="connsiteX51" fmla="*/ 1742903 w 17080151"/>
              <a:gd name="connsiteY51" fmla="*/ 248292 h 461130"/>
              <a:gd name="connsiteX52" fmla="*/ 1760164 w 17080151"/>
              <a:gd name="connsiteY52" fmla="*/ 260333 h 461130"/>
              <a:gd name="connsiteX53" fmla="*/ 1756463 w 17080151"/>
              <a:gd name="connsiteY53" fmla="*/ 219127 h 461130"/>
              <a:gd name="connsiteX54" fmla="*/ 1853971 w 17080151"/>
              <a:gd name="connsiteY54" fmla="*/ 0 h 461130"/>
              <a:gd name="connsiteX55" fmla="*/ 1951478 w 17080151"/>
              <a:gd name="connsiteY55" fmla="*/ 219127 h 461130"/>
              <a:gd name="connsiteX56" fmla="*/ 1946850 w 17080151"/>
              <a:gd name="connsiteY56" fmla="*/ 270645 h 461130"/>
              <a:gd name="connsiteX57" fmla="*/ 1953176 w 17080151"/>
              <a:gd name="connsiteY57" fmla="*/ 261060 h 461130"/>
              <a:gd name="connsiteX58" fmla="*/ 1991130 w 17080151"/>
              <a:gd name="connsiteY58" fmla="*/ 243840 h 461130"/>
              <a:gd name="connsiteX59" fmla="*/ 2010781 w 17080151"/>
              <a:gd name="connsiteY59" fmla="*/ 248292 h 461130"/>
              <a:gd name="connsiteX60" fmla="*/ 2028044 w 17080151"/>
              <a:gd name="connsiteY60" fmla="*/ 260334 h 461130"/>
              <a:gd name="connsiteX61" fmla="*/ 2024341 w 17080151"/>
              <a:gd name="connsiteY61" fmla="*/ 219127 h 461130"/>
              <a:gd name="connsiteX62" fmla="*/ 2121849 w 17080151"/>
              <a:gd name="connsiteY62" fmla="*/ 0 h 461130"/>
              <a:gd name="connsiteX63" fmla="*/ 2219356 w 17080151"/>
              <a:gd name="connsiteY63" fmla="*/ 219127 h 461130"/>
              <a:gd name="connsiteX64" fmla="*/ 2214729 w 17080151"/>
              <a:gd name="connsiteY64" fmla="*/ 270646 h 461130"/>
              <a:gd name="connsiteX65" fmla="*/ 2221056 w 17080151"/>
              <a:gd name="connsiteY65" fmla="*/ 261060 h 461130"/>
              <a:gd name="connsiteX66" fmla="*/ 2259009 w 17080151"/>
              <a:gd name="connsiteY66" fmla="*/ 243840 h 461130"/>
              <a:gd name="connsiteX67" fmla="*/ 2278661 w 17080151"/>
              <a:gd name="connsiteY67" fmla="*/ 248292 h 461130"/>
              <a:gd name="connsiteX68" fmla="*/ 2295921 w 17080151"/>
              <a:gd name="connsiteY68" fmla="*/ 260333 h 461130"/>
              <a:gd name="connsiteX69" fmla="*/ 2292220 w 17080151"/>
              <a:gd name="connsiteY69" fmla="*/ 219127 h 461130"/>
              <a:gd name="connsiteX70" fmla="*/ 2389728 w 17080151"/>
              <a:gd name="connsiteY70" fmla="*/ 0 h 461130"/>
              <a:gd name="connsiteX71" fmla="*/ 2487236 w 17080151"/>
              <a:gd name="connsiteY71" fmla="*/ 219127 h 461130"/>
              <a:gd name="connsiteX72" fmla="*/ 2482608 w 17080151"/>
              <a:gd name="connsiteY72" fmla="*/ 270643 h 461130"/>
              <a:gd name="connsiteX73" fmla="*/ 2488933 w 17080151"/>
              <a:gd name="connsiteY73" fmla="*/ 261060 h 461130"/>
              <a:gd name="connsiteX74" fmla="*/ 2526887 w 17080151"/>
              <a:gd name="connsiteY74" fmla="*/ 243840 h 461130"/>
              <a:gd name="connsiteX75" fmla="*/ 2546538 w 17080151"/>
              <a:gd name="connsiteY75" fmla="*/ 248292 h 461130"/>
              <a:gd name="connsiteX76" fmla="*/ 2563799 w 17080151"/>
              <a:gd name="connsiteY76" fmla="*/ 260333 h 461130"/>
              <a:gd name="connsiteX77" fmla="*/ 2560097 w 17080151"/>
              <a:gd name="connsiteY77" fmla="*/ 219127 h 461130"/>
              <a:gd name="connsiteX78" fmla="*/ 2657607 w 17080151"/>
              <a:gd name="connsiteY78" fmla="*/ 0 h 461130"/>
              <a:gd name="connsiteX79" fmla="*/ 2755113 w 17080151"/>
              <a:gd name="connsiteY79" fmla="*/ 219127 h 461130"/>
              <a:gd name="connsiteX80" fmla="*/ 2750486 w 17080151"/>
              <a:gd name="connsiteY80" fmla="*/ 270646 h 461130"/>
              <a:gd name="connsiteX81" fmla="*/ 2756811 w 17080151"/>
              <a:gd name="connsiteY81" fmla="*/ 261060 h 461130"/>
              <a:gd name="connsiteX82" fmla="*/ 2794766 w 17080151"/>
              <a:gd name="connsiteY82" fmla="*/ 243840 h 461130"/>
              <a:gd name="connsiteX83" fmla="*/ 2814418 w 17080151"/>
              <a:gd name="connsiteY83" fmla="*/ 248292 h 461130"/>
              <a:gd name="connsiteX84" fmla="*/ 2831678 w 17080151"/>
              <a:gd name="connsiteY84" fmla="*/ 260334 h 461130"/>
              <a:gd name="connsiteX85" fmla="*/ 2827977 w 17080151"/>
              <a:gd name="connsiteY85" fmla="*/ 219127 h 461130"/>
              <a:gd name="connsiteX86" fmla="*/ 2925484 w 17080151"/>
              <a:gd name="connsiteY86" fmla="*/ 0 h 461130"/>
              <a:gd name="connsiteX87" fmla="*/ 3022992 w 17080151"/>
              <a:gd name="connsiteY87" fmla="*/ 219127 h 461130"/>
              <a:gd name="connsiteX88" fmla="*/ 3018364 w 17080151"/>
              <a:gd name="connsiteY88" fmla="*/ 270645 h 461130"/>
              <a:gd name="connsiteX89" fmla="*/ 3024690 w 17080151"/>
              <a:gd name="connsiteY89" fmla="*/ 261060 h 461130"/>
              <a:gd name="connsiteX90" fmla="*/ 3062644 w 17080151"/>
              <a:gd name="connsiteY90" fmla="*/ 243840 h 461130"/>
              <a:gd name="connsiteX91" fmla="*/ 3082295 w 17080151"/>
              <a:gd name="connsiteY91" fmla="*/ 248292 h 461130"/>
              <a:gd name="connsiteX92" fmla="*/ 3099556 w 17080151"/>
              <a:gd name="connsiteY92" fmla="*/ 260333 h 461130"/>
              <a:gd name="connsiteX93" fmla="*/ 3095854 w 17080151"/>
              <a:gd name="connsiteY93" fmla="*/ 219127 h 461130"/>
              <a:gd name="connsiteX94" fmla="*/ 3193362 w 17080151"/>
              <a:gd name="connsiteY94" fmla="*/ 0 h 461130"/>
              <a:gd name="connsiteX95" fmla="*/ 3290870 w 17080151"/>
              <a:gd name="connsiteY95" fmla="*/ 219127 h 461130"/>
              <a:gd name="connsiteX96" fmla="*/ 3286243 w 17080151"/>
              <a:gd name="connsiteY96" fmla="*/ 270645 h 461130"/>
              <a:gd name="connsiteX97" fmla="*/ 3292568 w 17080151"/>
              <a:gd name="connsiteY97" fmla="*/ 261060 h 461130"/>
              <a:gd name="connsiteX98" fmla="*/ 3330522 w 17080151"/>
              <a:gd name="connsiteY98" fmla="*/ 243840 h 461130"/>
              <a:gd name="connsiteX99" fmla="*/ 3350173 w 17080151"/>
              <a:gd name="connsiteY99" fmla="*/ 248292 h 461130"/>
              <a:gd name="connsiteX100" fmla="*/ 3367433 w 17080151"/>
              <a:gd name="connsiteY100" fmla="*/ 260332 h 461130"/>
              <a:gd name="connsiteX101" fmla="*/ 3363733 w 17080151"/>
              <a:gd name="connsiteY101" fmla="*/ 219127 h 461130"/>
              <a:gd name="connsiteX102" fmla="*/ 3461241 w 17080151"/>
              <a:gd name="connsiteY102" fmla="*/ 0 h 461130"/>
              <a:gd name="connsiteX103" fmla="*/ 3558748 w 17080151"/>
              <a:gd name="connsiteY103" fmla="*/ 219127 h 461130"/>
              <a:gd name="connsiteX104" fmla="*/ 3554120 w 17080151"/>
              <a:gd name="connsiteY104" fmla="*/ 270645 h 461130"/>
              <a:gd name="connsiteX105" fmla="*/ 3560447 w 17080151"/>
              <a:gd name="connsiteY105" fmla="*/ 261060 h 461130"/>
              <a:gd name="connsiteX106" fmla="*/ 3598400 w 17080151"/>
              <a:gd name="connsiteY106" fmla="*/ 243840 h 461130"/>
              <a:gd name="connsiteX107" fmla="*/ 3618053 w 17080151"/>
              <a:gd name="connsiteY107" fmla="*/ 248292 h 461130"/>
              <a:gd name="connsiteX108" fmla="*/ 3635312 w 17080151"/>
              <a:gd name="connsiteY108" fmla="*/ 260333 h 461130"/>
              <a:gd name="connsiteX109" fmla="*/ 3631609 w 17080151"/>
              <a:gd name="connsiteY109" fmla="*/ 219127 h 461130"/>
              <a:gd name="connsiteX110" fmla="*/ 3729117 w 17080151"/>
              <a:gd name="connsiteY110" fmla="*/ 0 h 461130"/>
              <a:gd name="connsiteX111" fmla="*/ 3826626 w 17080151"/>
              <a:gd name="connsiteY111" fmla="*/ 219127 h 461130"/>
              <a:gd name="connsiteX112" fmla="*/ 3821999 w 17080151"/>
              <a:gd name="connsiteY112" fmla="*/ 270645 h 461130"/>
              <a:gd name="connsiteX113" fmla="*/ 3828323 w 17080151"/>
              <a:gd name="connsiteY113" fmla="*/ 261060 h 461130"/>
              <a:gd name="connsiteX114" fmla="*/ 3866278 w 17080151"/>
              <a:gd name="connsiteY114" fmla="*/ 243840 h 461130"/>
              <a:gd name="connsiteX115" fmla="*/ 3885929 w 17080151"/>
              <a:gd name="connsiteY115" fmla="*/ 248292 h 461130"/>
              <a:gd name="connsiteX116" fmla="*/ 3903190 w 17080151"/>
              <a:gd name="connsiteY116" fmla="*/ 260334 h 461130"/>
              <a:gd name="connsiteX117" fmla="*/ 3899490 w 17080151"/>
              <a:gd name="connsiteY117" fmla="*/ 219127 h 461130"/>
              <a:gd name="connsiteX118" fmla="*/ 3996998 w 17080151"/>
              <a:gd name="connsiteY118" fmla="*/ 0 h 461130"/>
              <a:gd name="connsiteX119" fmla="*/ 4094505 w 17080151"/>
              <a:gd name="connsiteY119" fmla="*/ 219127 h 461130"/>
              <a:gd name="connsiteX120" fmla="*/ 4089877 w 17080151"/>
              <a:gd name="connsiteY120" fmla="*/ 270645 h 461130"/>
              <a:gd name="connsiteX121" fmla="*/ 4096204 w 17080151"/>
              <a:gd name="connsiteY121" fmla="*/ 261060 h 461130"/>
              <a:gd name="connsiteX122" fmla="*/ 4134157 w 17080151"/>
              <a:gd name="connsiteY122" fmla="*/ 243840 h 461130"/>
              <a:gd name="connsiteX123" fmla="*/ 4153810 w 17080151"/>
              <a:gd name="connsiteY123" fmla="*/ 248292 h 461130"/>
              <a:gd name="connsiteX124" fmla="*/ 4171070 w 17080151"/>
              <a:gd name="connsiteY124" fmla="*/ 260333 h 461130"/>
              <a:gd name="connsiteX125" fmla="*/ 4167366 w 17080151"/>
              <a:gd name="connsiteY125" fmla="*/ 219127 h 461130"/>
              <a:gd name="connsiteX126" fmla="*/ 4264874 w 17080151"/>
              <a:gd name="connsiteY126" fmla="*/ 0 h 461130"/>
              <a:gd name="connsiteX127" fmla="*/ 4362383 w 17080151"/>
              <a:gd name="connsiteY127" fmla="*/ 219127 h 461130"/>
              <a:gd name="connsiteX128" fmla="*/ 4357756 w 17080151"/>
              <a:gd name="connsiteY128" fmla="*/ 270645 h 461130"/>
              <a:gd name="connsiteX129" fmla="*/ 4364080 w 17080151"/>
              <a:gd name="connsiteY129" fmla="*/ 261060 h 461130"/>
              <a:gd name="connsiteX130" fmla="*/ 4402035 w 17080151"/>
              <a:gd name="connsiteY130" fmla="*/ 243840 h 461130"/>
              <a:gd name="connsiteX131" fmla="*/ 4421685 w 17080151"/>
              <a:gd name="connsiteY131" fmla="*/ 248292 h 461130"/>
              <a:gd name="connsiteX132" fmla="*/ 4438947 w 17080151"/>
              <a:gd name="connsiteY132" fmla="*/ 260333 h 461130"/>
              <a:gd name="connsiteX133" fmla="*/ 4435246 w 17080151"/>
              <a:gd name="connsiteY133" fmla="*/ 219127 h 461130"/>
              <a:gd name="connsiteX134" fmla="*/ 4532753 w 17080151"/>
              <a:gd name="connsiteY134" fmla="*/ 0 h 461130"/>
              <a:gd name="connsiteX135" fmla="*/ 4630261 w 17080151"/>
              <a:gd name="connsiteY135" fmla="*/ 219127 h 461130"/>
              <a:gd name="connsiteX136" fmla="*/ 4625634 w 17080151"/>
              <a:gd name="connsiteY136" fmla="*/ 270645 h 461130"/>
              <a:gd name="connsiteX137" fmla="*/ 4631959 w 17080151"/>
              <a:gd name="connsiteY137" fmla="*/ 261060 h 461130"/>
              <a:gd name="connsiteX138" fmla="*/ 4669914 w 17080151"/>
              <a:gd name="connsiteY138" fmla="*/ 243840 h 461130"/>
              <a:gd name="connsiteX139" fmla="*/ 4689564 w 17080151"/>
              <a:gd name="connsiteY139" fmla="*/ 248292 h 461130"/>
              <a:gd name="connsiteX140" fmla="*/ 4706827 w 17080151"/>
              <a:gd name="connsiteY140" fmla="*/ 260334 h 461130"/>
              <a:gd name="connsiteX141" fmla="*/ 4703123 w 17080151"/>
              <a:gd name="connsiteY141" fmla="*/ 219127 h 461130"/>
              <a:gd name="connsiteX142" fmla="*/ 4800631 w 17080151"/>
              <a:gd name="connsiteY142" fmla="*/ 0 h 461130"/>
              <a:gd name="connsiteX143" fmla="*/ 4898140 w 17080151"/>
              <a:gd name="connsiteY143" fmla="*/ 219127 h 461130"/>
              <a:gd name="connsiteX144" fmla="*/ 4893513 w 17080151"/>
              <a:gd name="connsiteY144" fmla="*/ 270645 h 461130"/>
              <a:gd name="connsiteX145" fmla="*/ 4899837 w 17080151"/>
              <a:gd name="connsiteY145" fmla="*/ 261060 h 461130"/>
              <a:gd name="connsiteX146" fmla="*/ 4937792 w 17080151"/>
              <a:gd name="connsiteY146" fmla="*/ 243840 h 461130"/>
              <a:gd name="connsiteX147" fmla="*/ 4957442 w 17080151"/>
              <a:gd name="connsiteY147" fmla="*/ 248292 h 461130"/>
              <a:gd name="connsiteX148" fmla="*/ 4974703 w 17080151"/>
              <a:gd name="connsiteY148" fmla="*/ 260333 h 461130"/>
              <a:gd name="connsiteX149" fmla="*/ 4971003 w 17080151"/>
              <a:gd name="connsiteY149" fmla="*/ 219127 h 461130"/>
              <a:gd name="connsiteX150" fmla="*/ 5068510 w 17080151"/>
              <a:gd name="connsiteY150" fmla="*/ 0 h 461130"/>
              <a:gd name="connsiteX151" fmla="*/ 5166018 w 17080151"/>
              <a:gd name="connsiteY151" fmla="*/ 219127 h 461130"/>
              <a:gd name="connsiteX152" fmla="*/ 5161391 w 17080151"/>
              <a:gd name="connsiteY152" fmla="*/ 270645 h 461130"/>
              <a:gd name="connsiteX153" fmla="*/ 5167716 w 17080151"/>
              <a:gd name="connsiteY153" fmla="*/ 261060 h 461130"/>
              <a:gd name="connsiteX154" fmla="*/ 5205670 w 17080151"/>
              <a:gd name="connsiteY154" fmla="*/ 243840 h 461130"/>
              <a:gd name="connsiteX155" fmla="*/ 5225321 w 17080151"/>
              <a:gd name="connsiteY155" fmla="*/ 248292 h 461130"/>
              <a:gd name="connsiteX156" fmla="*/ 5242582 w 17080151"/>
              <a:gd name="connsiteY156" fmla="*/ 260333 h 461130"/>
              <a:gd name="connsiteX157" fmla="*/ 5238879 w 17080151"/>
              <a:gd name="connsiteY157" fmla="*/ 219127 h 461130"/>
              <a:gd name="connsiteX158" fmla="*/ 5336388 w 17080151"/>
              <a:gd name="connsiteY158" fmla="*/ 0 h 461130"/>
              <a:gd name="connsiteX159" fmla="*/ 5433897 w 17080151"/>
              <a:gd name="connsiteY159" fmla="*/ 219127 h 461130"/>
              <a:gd name="connsiteX160" fmla="*/ 5429267 w 17080151"/>
              <a:gd name="connsiteY160" fmla="*/ 270645 h 461130"/>
              <a:gd name="connsiteX161" fmla="*/ 5435594 w 17080151"/>
              <a:gd name="connsiteY161" fmla="*/ 261060 h 461130"/>
              <a:gd name="connsiteX162" fmla="*/ 5473548 w 17080151"/>
              <a:gd name="connsiteY162" fmla="*/ 243840 h 461130"/>
              <a:gd name="connsiteX163" fmla="*/ 5493199 w 17080151"/>
              <a:gd name="connsiteY163" fmla="*/ 248292 h 461130"/>
              <a:gd name="connsiteX164" fmla="*/ 5510460 w 17080151"/>
              <a:gd name="connsiteY164" fmla="*/ 260334 h 461130"/>
              <a:gd name="connsiteX165" fmla="*/ 5506760 w 17080151"/>
              <a:gd name="connsiteY165" fmla="*/ 219127 h 461130"/>
              <a:gd name="connsiteX166" fmla="*/ 5604267 w 17080151"/>
              <a:gd name="connsiteY166" fmla="*/ 0 h 461130"/>
              <a:gd name="connsiteX167" fmla="*/ 5701775 w 17080151"/>
              <a:gd name="connsiteY167" fmla="*/ 219127 h 461130"/>
              <a:gd name="connsiteX168" fmla="*/ 5697148 w 17080151"/>
              <a:gd name="connsiteY168" fmla="*/ 270645 h 461130"/>
              <a:gd name="connsiteX169" fmla="*/ 5703473 w 17080151"/>
              <a:gd name="connsiteY169" fmla="*/ 261060 h 461130"/>
              <a:gd name="connsiteX170" fmla="*/ 5741427 w 17080151"/>
              <a:gd name="connsiteY170" fmla="*/ 243840 h 461130"/>
              <a:gd name="connsiteX171" fmla="*/ 5761078 w 17080151"/>
              <a:gd name="connsiteY171" fmla="*/ 248292 h 461130"/>
              <a:gd name="connsiteX172" fmla="*/ 5778339 w 17080151"/>
              <a:gd name="connsiteY172" fmla="*/ 260333 h 461130"/>
              <a:gd name="connsiteX173" fmla="*/ 5774636 w 17080151"/>
              <a:gd name="connsiteY173" fmla="*/ 219127 h 461130"/>
              <a:gd name="connsiteX174" fmla="*/ 5872145 w 17080151"/>
              <a:gd name="connsiteY174" fmla="*/ 0 h 461130"/>
              <a:gd name="connsiteX175" fmla="*/ 5969654 w 17080151"/>
              <a:gd name="connsiteY175" fmla="*/ 219127 h 461130"/>
              <a:gd name="connsiteX176" fmla="*/ 5965024 w 17080151"/>
              <a:gd name="connsiteY176" fmla="*/ 270645 h 461130"/>
              <a:gd name="connsiteX177" fmla="*/ 5971351 w 17080151"/>
              <a:gd name="connsiteY177" fmla="*/ 261060 h 461130"/>
              <a:gd name="connsiteX178" fmla="*/ 6009305 w 17080151"/>
              <a:gd name="connsiteY178" fmla="*/ 243840 h 461130"/>
              <a:gd name="connsiteX179" fmla="*/ 6028956 w 17080151"/>
              <a:gd name="connsiteY179" fmla="*/ 248292 h 461130"/>
              <a:gd name="connsiteX180" fmla="*/ 6046217 w 17080151"/>
              <a:gd name="connsiteY180" fmla="*/ 260333 h 461130"/>
              <a:gd name="connsiteX181" fmla="*/ 6042515 w 17080151"/>
              <a:gd name="connsiteY181" fmla="*/ 219127 h 461130"/>
              <a:gd name="connsiteX182" fmla="*/ 6140023 w 17080151"/>
              <a:gd name="connsiteY182" fmla="*/ 0 h 461130"/>
              <a:gd name="connsiteX183" fmla="*/ 6237531 w 17080151"/>
              <a:gd name="connsiteY183" fmla="*/ 219127 h 461130"/>
              <a:gd name="connsiteX184" fmla="*/ 6232903 w 17080151"/>
              <a:gd name="connsiteY184" fmla="*/ 270645 h 461130"/>
              <a:gd name="connsiteX185" fmla="*/ 6239229 w 17080151"/>
              <a:gd name="connsiteY185" fmla="*/ 261060 h 461130"/>
              <a:gd name="connsiteX186" fmla="*/ 6277184 w 17080151"/>
              <a:gd name="connsiteY186" fmla="*/ 243840 h 461130"/>
              <a:gd name="connsiteX187" fmla="*/ 6296834 w 17080151"/>
              <a:gd name="connsiteY187" fmla="*/ 248292 h 461130"/>
              <a:gd name="connsiteX188" fmla="*/ 6314096 w 17080151"/>
              <a:gd name="connsiteY188" fmla="*/ 260334 h 461130"/>
              <a:gd name="connsiteX189" fmla="*/ 6310393 w 17080151"/>
              <a:gd name="connsiteY189" fmla="*/ 219127 h 461130"/>
              <a:gd name="connsiteX190" fmla="*/ 6407902 w 17080151"/>
              <a:gd name="connsiteY190" fmla="*/ 0 h 461130"/>
              <a:gd name="connsiteX191" fmla="*/ 6505411 w 17080151"/>
              <a:gd name="connsiteY191" fmla="*/ 219127 h 461130"/>
              <a:gd name="connsiteX192" fmla="*/ 6500781 w 17080151"/>
              <a:gd name="connsiteY192" fmla="*/ 270645 h 461130"/>
              <a:gd name="connsiteX193" fmla="*/ 6507108 w 17080151"/>
              <a:gd name="connsiteY193" fmla="*/ 261060 h 461130"/>
              <a:gd name="connsiteX194" fmla="*/ 6545062 w 17080151"/>
              <a:gd name="connsiteY194" fmla="*/ 243840 h 461130"/>
              <a:gd name="connsiteX195" fmla="*/ 6564713 w 17080151"/>
              <a:gd name="connsiteY195" fmla="*/ 248292 h 461130"/>
              <a:gd name="connsiteX196" fmla="*/ 6581974 w 17080151"/>
              <a:gd name="connsiteY196" fmla="*/ 260333 h 461130"/>
              <a:gd name="connsiteX197" fmla="*/ 6578272 w 17080151"/>
              <a:gd name="connsiteY197" fmla="*/ 219127 h 461130"/>
              <a:gd name="connsiteX198" fmla="*/ 6675780 w 17080151"/>
              <a:gd name="connsiteY198" fmla="*/ 0 h 461130"/>
              <a:gd name="connsiteX199" fmla="*/ 6773288 w 17080151"/>
              <a:gd name="connsiteY199" fmla="*/ 219127 h 461130"/>
              <a:gd name="connsiteX200" fmla="*/ 6768660 w 17080151"/>
              <a:gd name="connsiteY200" fmla="*/ 270645 h 461130"/>
              <a:gd name="connsiteX201" fmla="*/ 6774986 w 17080151"/>
              <a:gd name="connsiteY201" fmla="*/ 261060 h 461130"/>
              <a:gd name="connsiteX202" fmla="*/ 6812941 w 17080151"/>
              <a:gd name="connsiteY202" fmla="*/ 243840 h 461130"/>
              <a:gd name="connsiteX203" fmla="*/ 6832591 w 17080151"/>
              <a:gd name="connsiteY203" fmla="*/ 248292 h 461130"/>
              <a:gd name="connsiteX204" fmla="*/ 6849852 w 17080151"/>
              <a:gd name="connsiteY204" fmla="*/ 260333 h 461130"/>
              <a:gd name="connsiteX205" fmla="*/ 6846150 w 17080151"/>
              <a:gd name="connsiteY205" fmla="*/ 219127 h 461130"/>
              <a:gd name="connsiteX206" fmla="*/ 6943659 w 17080151"/>
              <a:gd name="connsiteY206" fmla="*/ 0 h 461130"/>
              <a:gd name="connsiteX207" fmla="*/ 7041167 w 17080151"/>
              <a:gd name="connsiteY207" fmla="*/ 219127 h 461130"/>
              <a:gd name="connsiteX208" fmla="*/ 7036538 w 17080151"/>
              <a:gd name="connsiteY208" fmla="*/ 270645 h 461130"/>
              <a:gd name="connsiteX209" fmla="*/ 7042865 w 17080151"/>
              <a:gd name="connsiteY209" fmla="*/ 261060 h 461130"/>
              <a:gd name="connsiteX210" fmla="*/ 7080817 w 17080151"/>
              <a:gd name="connsiteY210" fmla="*/ 243840 h 461130"/>
              <a:gd name="connsiteX211" fmla="*/ 7100470 w 17080151"/>
              <a:gd name="connsiteY211" fmla="*/ 248292 h 461130"/>
              <a:gd name="connsiteX212" fmla="*/ 7117731 w 17080151"/>
              <a:gd name="connsiteY212" fmla="*/ 260334 h 461130"/>
              <a:gd name="connsiteX213" fmla="*/ 7114029 w 17080151"/>
              <a:gd name="connsiteY213" fmla="*/ 219127 h 461130"/>
              <a:gd name="connsiteX214" fmla="*/ 7211537 w 17080151"/>
              <a:gd name="connsiteY214" fmla="*/ 0 h 461130"/>
              <a:gd name="connsiteX215" fmla="*/ 7309045 w 17080151"/>
              <a:gd name="connsiteY215" fmla="*/ 219127 h 461130"/>
              <a:gd name="connsiteX216" fmla="*/ 7304417 w 17080151"/>
              <a:gd name="connsiteY216" fmla="*/ 270645 h 461130"/>
              <a:gd name="connsiteX217" fmla="*/ 7310743 w 17080151"/>
              <a:gd name="connsiteY217" fmla="*/ 261060 h 461130"/>
              <a:gd name="connsiteX218" fmla="*/ 7348698 w 17080151"/>
              <a:gd name="connsiteY218" fmla="*/ 243840 h 461130"/>
              <a:gd name="connsiteX219" fmla="*/ 7368348 w 17080151"/>
              <a:gd name="connsiteY219" fmla="*/ 248292 h 461130"/>
              <a:gd name="connsiteX220" fmla="*/ 7385609 w 17080151"/>
              <a:gd name="connsiteY220" fmla="*/ 260333 h 461130"/>
              <a:gd name="connsiteX221" fmla="*/ 7381907 w 17080151"/>
              <a:gd name="connsiteY221" fmla="*/ 219127 h 461130"/>
              <a:gd name="connsiteX222" fmla="*/ 7479416 w 17080151"/>
              <a:gd name="connsiteY222" fmla="*/ 0 h 461130"/>
              <a:gd name="connsiteX223" fmla="*/ 7576922 w 17080151"/>
              <a:gd name="connsiteY223" fmla="*/ 219127 h 461130"/>
              <a:gd name="connsiteX224" fmla="*/ 7572294 w 17080151"/>
              <a:gd name="connsiteY224" fmla="*/ 270645 h 461130"/>
              <a:gd name="connsiteX225" fmla="*/ 7578620 w 17080151"/>
              <a:gd name="connsiteY225" fmla="*/ 261060 h 461130"/>
              <a:gd name="connsiteX226" fmla="*/ 7616574 w 17080151"/>
              <a:gd name="connsiteY226" fmla="*/ 243840 h 461130"/>
              <a:gd name="connsiteX227" fmla="*/ 7636225 w 17080151"/>
              <a:gd name="connsiteY227" fmla="*/ 248292 h 461130"/>
              <a:gd name="connsiteX228" fmla="*/ 7653486 w 17080151"/>
              <a:gd name="connsiteY228" fmla="*/ 260333 h 461130"/>
              <a:gd name="connsiteX229" fmla="*/ 7649784 w 17080151"/>
              <a:gd name="connsiteY229" fmla="*/ 219127 h 461130"/>
              <a:gd name="connsiteX230" fmla="*/ 7747292 w 17080151"/>
              <a:gd name="connsiteY230" fmla="*/ 0 h 461130"/>
              <a:gd name="connsiteX231" fmla="*/ 7844800 w 17080151"/>
              <a:gd name="connsiteY231" fmla="*/ 219127 h 461130"/>
              <a:gd name="connsiteX232" fmla="*/ 7840172 w 17080151"/>
              <a:gd name="connsiteY232" fmla="*/ 270645 h 461130"/>
              <a:gd name="connsiteX233" fmla="*/ 7846497 w 17080151"/>
              <a:gd name="connsiteY233" fmla="*/ 261060 h 461130"/>
              <a:gd name="connsiteX234" fmla="*/ 7884452 w 17080151"/>
              <a:gd name="connsiteY234" fmla="*/ 243840 h 461130"/>
              <a:gd name="connsiteX235" fmla="*/ 7904103 w 17080151"/>
              <a:gd name="connsiteY235" fmla="*/ 248292 h 461130"/>
              <a:gd name="connsiteX236" fmla="*/ 7921365 w 17080151"/>
              <a:gd name="connsiteY236" fmla="*/ 260334 h 461130"/>
              <a:gd name="connsiteX237" fmla="*/ 7917663 w 17080151"/>
              <a:gd name="connsiteY237" fmla="*/ 219127 h 461130"/>
              <a:gd name="connsiteX238" fmla="*/ 8015171 w 17080151"/>
              <a:gd name="connsiteY238" fmla="*/ 0 h 461130"/>
              <a:gd name="connsiteX239" fmla="*/ 8112679 w 17080151"/>
              <a:gd name="connsiteY239" fmla="*/ 219127 h 461130"/>
              <a:gd name="connsiteX240" fmla="*/ 8108051 w 17080151"/>
              <a:gd name="connsiteY240" fmla="*/ 270645 h 461130"/>
              <a:gd name="connsiteX241" fmla="*/ 8114377 w 17080151"/>
              <a:gd name="connsiteY241" fmla="*/ 261060 h 461130"/>
              <a:gd name="connsiteX242" fmla="*/ 8152331 w 17080151"/>
              <a:gd name="connsiteY242" fmla="*/ 243840 h 461130"/>
              <a:gd name="connsiteX243" fmla="*/ 8171982 w 17080151"/>
              <a:gd name="connsiteY243" fmla="*/ 248292 h 461130"/>
              <a:gd name="connsiteX244" fmla="*/ 8189234 w 17080151"/>
              <a:gd name="connsiteY244" fmla="*/ 260327 h 461130"/>
              <a:gd name="connsiteX245" fmla="*/ 8185533 w 17080151"/>
              <a:gd name="connsiteY245" fmla="*/ 219127 h 461130"/>
              <a:gd name="connsiteX246" fmla="*/ 8283041 w 17080151"/>
              <a:gd name="connsiteY246" fmla="*/ 0 h 461130"/>
              <a:gd name="connsiteX247" fmla="*/ 8380549 w 17080151"/>
              <a:gd name="connsiteY247" fmla="*/ 219127 h 461130"/>
              <a:gd name="connsiteX248" fmla="*/ 8375921 w 17080151"/>
              <a:gd name="connsiteY248" fmla="*/ 270645 h 461130"/>
              <a:gd name="connsiteX249" fmla="*/ 8382246 w 17080151"/>
              <a:gd name="connsiteY249" fmla="*/ 261060 h 461130"/>
              <a:gd name="connsiteX250" fmla="*/ 8420201 w 17080151"/>
              <a:gd name="connsiteY250" fmla="*/ 243840 h 461130"/>
              <a:gd name="connsiteX251" fmla="*/ 8439853 w 17080151"/>
              <a:gd name="connsiteY251" fmla="*/ 248292 h 461130"/>
              <a:gd name="connsiteX252" fmla="*/ 8457544 w 17080151"/>
              <a:gd name="connsiteY252" fmla="*/ 260634 h 461130"/>
              <a:gd name="connsiteX253" fmla="*/ 8453815 w 17080151"/>
              <a:gd name="connsiteY253" fmla="*/ 219127 h 461130"/>
              <a:gd name="connsiteX254" fmla="*/ 8551323 w 17080151"/>
              <a:gd name="connsiteY254" fmla="*/ 0 h 461130"/>
              <a:gd name="connsiteX255" fmla="*/ 8648831 w 17080151"/>
              <a:gd name="connsiteY255" fmla="*/ 219127 h 461130"/>
              <a:gd name="connsiteX256" fmla="*/ 8644203 w 17080151"/>
              <a:gd name="connsiteY256" fmla="*/ 270645 h 461130"/>
              <a:gd name="connsiteX257" fmla="*/ 8650529 w 17080151"/>
              <a:gd name="connsiteY257" fmla="*/ 261060 h 461130"/>
              <a:gd name="connsiteX258" fmla="*/ 8688483 w 17080151"/>
              <a:gd name="connsiteY258" fmla="*/ 243840 h 461130"/>
              <a:gd name="connsiteX259" fmla="*/ 8708134 w 17080151"/>
              <a:gd name="connsiteY259" fmla="*/ 248292 h 461130"/>
              <a:gd name="connsiteX260" fmla="*/ 8725395 w 17080151"/>
              <a:gd name="connsiteY260" fmla="*/ 260333 h 461130"/>
              <a:gd name="connsiteX261" fmla="*/ 8721693 w 17080151"/>
              <a:gd name="connsiteY261" fmla="*/ 219127 h 461130"/>
              <a:gd name="connsiteX262" fmla="*/ 8819201 w 17080151"/>
              <a:gd name="connsiteY262" fmla="*/ 0 h 461130"/>
              <a:gd name="connsiteX263" fmla="*/ 8916709 w 17080151"/>
              <a:gd name="connsiteY263" fmla="*/ 219127 h 461130"/>
              <a:gd name="connsiteX264" fmla="*/ 8912081 w 17080151"/>
              <a:gd name="connsiteY264" fmla="*/ 270645 h 461130"/>
              <a:gd name="connsiteX265" fmla="*/ 8918407 w 17080151"/>
              <a:gd name="connsiteY265" fmla="*/ 261060 h 461130"/>
              <a:gd name="connsiteX266" fmla="*/ 8956361 w 17080151"/>
              <a:gd name="connsiteY266" fmla="*/ 243840 h 461130"/>
              <a:gd name="connsiteX267" fmla="*/ 8976012 w 17080151"/>
              <a:gd name="connsiteY267" fmla="*/ 248292 h 461130"/>
              <a:gd name="connsiteX268" fmla="*/ 8993274 w 17080151"/>
              <a:gd name="connsiteY268" fmla="*/ 260334 h 461130"/>
              <a:gd name="connsiteX269" fmla="*/ 8989572 w 17080151"/>
              <a:gd name="connsiteY269" fmla="*/ 219127 h 461130"/>
              <a:gd name="connsiteX270" fmla="*/ 9087080 w 17080151"/>
              <a:gd name="connsiteY270" fmla="*/ 0 h 461130"/>
              <a:gd name="connsiteX271" fmla="*/ 9184588 w 17080151"/>
              <a:gd name="connsiteY271" fmla="*/ 219127 h 461130"/>
              <a:gd name="connsiteX272" fmla="*/ 9179960 w 17080151"/>
              <a:gd name="connsiteY272" fmla="*/ 270645 h 461130"/>
              <a:gd name="connsiteX273" fmla="*/ 9186286 w 17080151"/>
              <a:gd name="connsiteY273" fmla="*/ 261060 h 461130"/>
              <a:gd name="connsiteX274" fmla="*/ 9224240 w 17080151"/>
              <a:gd name="connsiteY274" fmla="*/ 243840 h 461130"/>
              <a:gd name="connsiteX275" fmla="*/ 9243891 w 17080151"/>
              <a:gd name="connsiteY275" fmla="*/ 248292 h 461130"/>
              <a:gd name="connsiteX276" fmla="*/ 9261152 w 17080151"/>
              <a:gd name="connsiteY276" fmla="*/ 260333 h 461130"/>
              <a:gd name="connsiteX277" fmla="*/ 9257450 w 17080151"/>
              <a:gd name="connsiteY277" fmla="*/ 219127 h 461130"/>
              <a:gd name="connsiteX278" fmla="*/ 9354958 w 17080151"/>
              <a:gd name="connsiteY278" fmla="*/ 0 h 461130"/>
              <a:gd name="connsiteX279" fmla="*/ 9452466 w 17080151"/>
              <a:gd name="connsiteY279" fmla="*/ 219127 h 461130"/>
              <a:gd name="connsiteX280" fmla="*/ 9447838 w 17080151"/>
              <a:gd name="connsiteY280" fmla="*/ 270645 h 461130"/>
              <a:gd name="connsiteX281" fmla="*/ 9454164 w 17080151"/>
              <a:gd name="connsiteY281" fmla="*/ 261060 h 461130"/>
              <a:gd name="connsiteX282" fmla="*/ 9492118 w 17080151"/>
              <a:gd name="connsiteY282" fmla="*/ 243840 h 461130"/>
              <a:gd name="connsiteX283" fmla="*/ 9511769 w 17080151"/>
              <a:gd name="connsiteY283" fmla="*/ 248292 h 461130"/>
              <a:gd name="connsiteX284" fmla="*/ 9529030 w 17080151"/>
              <a:gd name="connsiteY284" fmla="*/ 260333 h 461130"/>
              <a:gd name="connsiteX285" fmla="*/ 9525328 w 17080151"/>
              <a:gd name="connsiteY285" fmla="*/ 219127 h 461130"/>
              <a:gd name="connsiteX286" fmla="*/ 9622836 w 17080151"/>
              <a:gd name="connsiteY286" fmla="*/ 0 h 461130"/>
              <a:gd name="connsiteX287" fmla="*/ 9720344 w 17080151"/>
              <a:gd name="connsiteY287" fmla="*/ 219127 h 461130"/>
              <a:gd name="connsiteX288" fmla="*/ 9715716 w 17080151"/>
              <a:gd name="connsiteY288" fmla="*/ 270645 h 461130"/>
              <a:gd name="connsiteX289" fmla="*/ 9722042 w 17080151"/>
              <a:gd name="connsiteY289" fmla="*/ 261060 h 461130"/>
              <a:gd name="connsiteX290" fmla="*/ 9759996 w 17080151"/>
              <a:gd name="connsiteY290" fmla="*/ 243840 h 461130"/>
              <a:gd name="connsiteX291" fmla="*/ 9779647 w 17080151"/>
              <a:gd name="connsiteY291" fmla="*/ 248292 h 461130"/>
              <a:gd name="connsiteX292" fmla="*/ 9796909 w 17080151"/>
              <a:gd name="connsiteY292" fmla="*/ 260334 h 461130"/>
              <a:gd name="connsiteX293" fmla="*/ 9793207 w 17080151"/>
              <a:gd name="connsiteY293" fmla="*/ 219127 h 461130"/>
              <a:gd name="connsiteX294" fmla="*/ 9890714 w 17080151"/>
              <a:gd name="connsiteY294" fmla="*/ 0 h 461130"/>
              <a:gd name="connsiteX295" fmla="*/ 9988222 w 17080151"/>
              <a:gd name="connsiteY295" fmla="*/ 219127 h 461130"/>
              <a:gd name="connsiteX296" fmla="*/ 9983594 w 17080151"/>
              <a:gd name="connsiteY296" fmla="*/ 270645 h 461130"/>
              <a:gd name="connsiteX297" fmla="*/ 9989920 w 17080151"/>
              <a:gd name="connsiteY297" fmla="*/ 261060 h 461130"/>
              <a:gd name="connsiteX298" fmla="*/ 10027874 w 17080151"/>
              <a:gd name="connsiteY298" fmla="*/ 243840 h 461130"/>
              <a:gd name="connsiteX299" fmla="*/ 10047525 w 17080151"/>
              <a:gd name="connsiteY299" fmla="*/ 248292 h 461130"/>
              <a:gd name="connsiteX300" fmla="*/ 10064786 w 17080151"/>
              <a:gd name="connsiteY300" fmla="*/ 260333 h 461130"/>
              <a:gd name="connsiteX301" fmla="*/ 10061084 w 17080151"/>
              <a:gd name="connsiteY301" fmla="*/ 219127 h 461130"/>
              <a:gd name="connsiteX302" fmla="*/ 10158591 w 17080151"/>
              <a:gd name="connsiteY302" fmla="*/ 0 h 461130"/>
              <a:gd name="connsiteX303" fmla="*/ 10256100 w 17080151"/>
              <a:gd name="connsiteY303" fmla="*/ 219127 h 461130"/>
              <a:gd name="connsiteX304" fmla="*/ 10251472 w 17080151"/>
              <a:gd name="connsiteY304" fmla="*/ 270644 h 461130"/>
              <a:gd name="connsiteX305" fmla="*/ 10257797 w 17080151"/>
              <a:gd name="connsiteY305" fmla="*/ 261060 h 461130"/>
              <a:gd name="connsiteX306" fmla="*/ 10295751 w 17080151"/>
              <a:gd name="connsiteY306" fmla="*/ 243840 h 461130"/>
              <a:gd name="connsiteX307" fmla="*/ 10315403 w 17080151"/>
              <a:gd name="connsiteY307" fmla="*/ 248292 h 461130"/>
              <a:gd name="connsiteX308" fmla="*/ 10332664 w 17080151"/>
              <a:gd name="connsiteY308" fmla="*/ 260333 h 461130"/>
              <a:gd name="connsiteX309" fmla="*/ 10328962 w 17080151"/>
              <a:gd name="connsiteY309" fmla="*/ 219127 h 461130"/>
              <a:gd name="connsiteX310" fmla="*/ 10426470 w 17080151"/>
              <a:gd name="connsiteY310" fmla="*/ 0 h 461130"/>
              <a:gd name="connsiteX311" fmla="*/ 10523978 w 17080151"/>
              <a:gd name="connsiteY311" fmla="*/ 219127 h 461130"/>
              <a:gd name="connsiteX312" fmla="*/ 10519350 w 17080151"/>
              <a:gd name="connsiteY312" fmla="*/ 270645 h 461130"/>
              <a:gd name="connsiteX313" fmla="*/ 10525676 w 17080151"/>
              <a:gd name="connsiteY313" fmla="*/ 261060 h 461130"/>
              <a:gd name="connsiteX314" fmla="*/ 10563630 w 17080151"/>
              <a:gd name="connsiteY314" fmla="*/ 243840 h 461130"/>
              <a:gd name="connsiteX315" fmla="*/ 10583281 w 17080151"/>
              <a:gd name="connsiteY315" fmla="*/ 248292 h 461130"/>
              <a:gd name="connsiteX316" fmla="*/ 10600543 w 17080151"/>
              <a:gd name="connsiteY316" fmla="*/ 260334 h 461130"/>
              <a:gd name="connsiteX317" fmla="*/ 10596841 w 17080151"/>
              <a:gd name="connsiteY317" fmla="*/ 219127 h 461130"/>
              <a:gd name="connsiteX318" fmla="*/ 10694349 w 17080151"/>
              <a:gd name="connsiteY318" fmla="*/ 0 h 461130"/>
              <a:gd name="connsiteX319" fmla="*/ 10791856 w 17080151"/>
              <a:gd name="connsiteY319" fmla="*/ 219127 h 461130"/>
              <a:gd name="connsiteX320" fmla="*/ 10787228 w 17080151"/>
              <a:gd name="connsiteY320" fmla="*/ 270646 h 461130"/>
              <a:gd name="connsiteX321" fmla="*/ 10793555 w 17080151"/>
              <a:gd name="connsiteY321" fmla="*/ 261060 h 461130"/>
              <a:gd name="connsiteX322" fmla="*/ 10831509 w 17080151"/>
              <a:gd name="connsiteY322" fmla="*/ 243840 h 461130"/>
              <a:gd name="connsiteX323" fmla="*/ 10851160 w 17080151"/>
              <a:gd name="connsiteY323" fmla="*/ 248292 h 461130"/>
              <a:gd name="connsiteX324" fmla="*/ 10868421 w 17080151"/>
              <a:gd name="connsiteY324" fmla="*/ 260333 h 461130"/>
              <a:gd name="connsiteX325" fmla="*/ 10864719 w 17080151"/>
              <a:gd name="connsiteY325" fmla="*/ 219127 h 461130"/>
              <a:gd name="connsiteX326" fmla="*/ 10962227 w 17080151"/>
              <a:gd name="connsiteY326" fmla="*/ 0 h 461130"/>
              <a:gd name="connsiteX327" fmla="*/ 11059736 w 17080151"/>
              <a:gd name="connsiteY327" fmla="*/ 219127 h 461130"/>
              <a:gd name="connsiteX328" fmla="*/ 11055108 w 17080151"/>
              <a:gd name="connsiteY328" fmla="*/ 270643 h 461130"/>
              <a:gd name="connsiteX329" fmla="*/ 11061433 w 17080151"/>
              <a:gd name="connsiteY329" fmla="*/ 261060 h 461130"/>
              <a:gd name="connsiteX330" fmla="*/ 11099387 w 17080151"/>
              <a:gd name="connsiteY330" fmla="*/ 243840 h 461130"/>
              <a:gd name="connsiteX331" fmla="*/ 11119038 w 17080151"/>
              <a:gd name="connsiteY331" fmla="*/ 248292 h 461130"/>
              <a:gd name="connsiteX332" fmla="*/ 11136299 w 17080151"/>
              <a:gd name="connsiteY332" fmla="*/ 260333 h 461130"/>
              <a:gd name="connsiteX333" fmla="*/ 11132597 w 17080151"/>
              <a:gd name="connsiteY333" fmla="*/ 219127 h 461130"/>
              <a:gd name="connsiteX334" fmla="*/ 11230106 w 17080151"/>
              <a:gd name="connsiteY334" fmla="*/ 0 h 461130"/>
              <a:gd name="connsiteX335" fmla="*/ 11327613 w 17080151"/>
              <a:gd name="connsiteY335" fmla="*/ 219127 h 461130"/>
              <a:gd name="connsiteX336" fmla="*/ 11322985 w 17080151"/>
              <a:gd name="connsiteY336" fmla="*/ 270646 h 461130"/>
              <a:gd name="connsiteX337" fmla="*/ 11329311 w 17080151"/>
              <a:gd name="connsiteY337" fmla="*/ 261060 h 461130"/>
              <a:gd name="connsiteX338" fmla="*/ 11367266 w 17080151"/>
              <a:gd name="connsiteY338" fmla="*/ 243840 h 461130"/>
              <a:gd name="connsiteX339" fmla="*/ 11386917 w 17080151"/>
              <a:gd name="connsiteY339" fmla="*/ 248292 h 461130"/>
              <a:gd name="connsiteX340" fmla="*/ 11404178 w 17080151"/>
              <a:gd name="connsiteY340" fmla="*/ 260334 h 461130"/>
              <a:gd name="connsiteX341" fmla="*/ 11400476 w 17080151"/>
              <a:gd name="connsiteY341" fmla="*/ 219127 h 461130"/>
              <a:gd name="connsiteX342" fmla="*/ 11497984 w 17080151"/>
              <a:gd name="connsiteY342" fmla="*/ 0 h 461130"/>
              <a:gd name="connsiteX343" fmla="*/ 11595492 w 17080151"/>
              <a:gd name="connsiteY343" fmla="*/ 219127 h 461130"/>
              <a:gd name="connsiteX344" fmla="*/ 11590864 w 17080151"/>
              <a:gd name="connsiteY344" fmla="*/ 270645 h 461130"/>
              <a:gd name="connsiteX345" fmla="*/ 11597190 w 17080151"/>
              <a:gd name="connsiteY345" fmla="*/ 261060 h 461130"/>
              <a:gd name="connsiteX346" fmla="*/ 11635144 w 17080151"/>
              <a:gd name="connsiteY346" fmla="*/ 243840 h 461130"/>
              <a:gd name="connsiteX347" fmla="*/ 11654795 w 17080151"/>
              <a:gd name="connsiteY347" fmla="*/ 248292 h 461130"/>
              <a:gd name="connsiteX348" fmla="*/ 11672056 w 17080151"/>
              <a:gd name="connsiteY348" fmla="*/ 260333 h 461130"/>
              <a:gd name="connsiteX349" fmla="*/ 11668354 w 17080151"/>
              <a:gd name="connsiteY349" fmla="*/ 219127 h 461130"/>
              <a:gd name="connsiteX350" fmla="*/ 11765862 w 17080151"/>
              <a:gd name="connsiteY350" fmla="*/ 0 h 461130"/>
              <a:gd name="connsiteX351" fmla="*/ 11863370 w 17080151"/>
              <a:gd name="connsiteY351" fmla="*/ 219127 h 461130"/>
              <a:gd name="connsiteX352" fmla="*/ 11858742 w 17080151"/>
              <a:gd name="connsiteY352" fmla="*/ 270645 h 461130"/>
              <a:gd name="connsiteX353" fmla="*/ 11865068 w 17080151"/>
              <a:gd name="connsiteY353" fmla="*/ 261060 h 461130"/>
              <a:gd name="connsiteX354" fmla="*/ 11903022 w 17080151"/>
              <a:gd name="connsiteY354" fmla="*/ 243840 h 461130"/>
              <a:gd name="connsiteX355" fmla="*/ 11922673 w 17080151"/>
              <a:gd name="connsiteY355" fmla="*/ 248292 h 461130"/>
              <a:gd name="connsiteX356" fmla="*/ 11939933 w 17080151"/>
              <a:gd name="connsiteY356" fmla="*/ 260332 h 461130"/>
              <a:gd name="connsiteX357" fmla="*/ 11936231 w 17080151"/>
              <a:gd name="connsiteY357" fmla="*/ 219127 h 461130"/>
              <a:gd name="connsiteX358" fmla="*/ 12033739 w 17080151"/>
              <a:gd name="connsiteY358" fmla="*/ 0 h 461130"/>
              <a:gd name="connsiteX359" fmla="*/ 12131247 w 17080151"/>
              <a:gd name="connsiteY359" fmla="*/ 219127 h 461130"/>
              <a:gd name="connsiteX360" fmla="*/ 12126619 w 17080151"/>
              <a:gd name="connsiteY360" fmla="*/ 270645 h 461130"/>
              <a:gd name="connsiteX361" fmla="*/ 12132945 w 17080151"/>
              <a:gd name="connsiteY361" fmla="*/ 261060 h 461130"/>
              <a:gd name="connsiteX362" fmla="*/ 12170899 w 17080151"/>
              <a:gd name="connsiteY362" fmla="*/ 243840 h 461130"/>
              <a:gd name="connsiteX363" fmla="*/ 12190551 w 17080151"/>
              <a:gd name="connsiteY363" fmla="*/ 248292 h 461130"/>
              <a:gd name="connsiteX364" fmla="*/ 12207811 w 17080151"/>
              <a:gd name="connsiteY364" fmla="*/ 260333 h 461130"/>
              <a:gd name="connsiteX365" fmla="*/ 12204109 w 17080151"/>
              <a:gd name="connsiteY365" fmla="*/ 219127 h 461130"/>
              <a:gd name="connsiteX366" fmla="*/ 12301617 w 17080151"/>
              <a:gd name="connsiteY366" fmla="*/ 0 h 461130"/>
              <a:gd name="connsiteX367" fmla="*/ 12399125 w 17080151"/>
              <a:gd name="connsiteY367" fmla="*/ 219127 h 461130"/>
              <a:gd name="connsiteX368" fmla="*/ 12394497 w 17080151"/>
              <a:gd name="connsiteY368" fmla="*/ 270645 h 461130"/>
              <a:gd name="connsiteX369" fmla="*/ 12400823 w 17080151"/>
              <a:gd name="connsiteY369" fmla="*/ 261060 h 461130"/>
              <a:gd name="connsiteX370" fmla="*/ 12438777 w 17080151"/>
              <a:gd name="connsiteY370" fmla="*/ 243840 h 461130"/>
              <a:gd name="connsiteX371" fmla="*/ 12458429 w 17080151"/>
              <a:gd name="connsiteY371" fmla="*/ 248292 h 461130"/>
              <a:gd name="connsiteX372" fmla="*/ 12475690 w 17080151"/>
              <a:gd name="connsiteY372" fmla="*/ 260334 h 461130"/>
              <a:gd name="connsiteX373" fmla="*/ 12471988 w 17080151"/>
              <a:gd name="connsiteY373" fmla="*/ 219127 h 461130"/>
              <a:gd name="connsiteX374" fmla="*/ 12569496 w 17080151"/>
              <a:gd name="connsiteY374" fmla="*/ 0 h 461130"/>
              <a:gd name="connsiteX375" fmla="*/ 12667004 w 17080151"/>
              <a:gd name="connsiteY375" fmla="*/ 219127 h 461130"/>
              <a:gd name="connsiteX376" fmla="*/ 12662376 w 17080151"/>
              <a:gd name="connsiteY376" fmla="*/ 270645 h 461130"/>
              <a:gd name="connsiteX377" fmla="*/ 12668702 w 17080151"/>
              <a:gd name="connsiteY377" fmla="*/ 261060 h 461130"/>
              <a:gd name="connsiteX378" fmla="*/ 12706656 w 17080151"/>
              <a:gd name="connsiteY378" fmla="*/ 243840 h 461130"/>
              <a:gd name="connsiteX379" fmla="*/ 12726308 w 17080151"/>
              <a:gd name="connsiteY379" fmla="*/ 248292 h 461130"/>
              <a:gd name="connsiteX380" fmla="*/ 12743568 w 17080151"/>
              <a:gd name="connsiteY380" fmla="*/ 260333 h 461130"/>
              <a:gd name="connsiteX381" fmla="*/ 12739866 w 17080151"/>
              <a:gd name="connsiteY381" fmla="*/ 219127 h 461130"/>
              <a:gd name="connsiteX382" fmla="*/ 12837374 w 17080151"/>
              <a:gd name="connsiteY382" fmla="*/ 0 h 461130"/>
              <a:gd name="connsiteX383" fmla="*/ 12934882 w 17080151"/>
              <a:gd name="connsiteY383" fmla="*/ 219127 h 461130"/>
              <a:gd name="connsiteX384" fmla="*/ 12930254 w 17080151"/>
              <a:gd name="connsiteY384" fmla="*/ 270645 h 461130"/>
              <a:gd name="connsiteX385" fmla="*/ 12936580 w 17080151"/>
              <a:gd name="connsiteY385" fmla="*/ 261060 h 461130"/>
              <a:gd name="connsiteX386" fmla="*/ 12974534 w 17080151"/>
              <a:gd name="connsiteY386" fmla="*/ 243840 h 461130"/>
              <a:gd name="connsiteX387" fmla="*/ 12994185 w 17080151"/>
              <a:gd name="connsiteY387" fmla="*/ 248292 h 461130"/>
              <a:gd name="connsiteX388" fmla="*/ 13011446 w 17080151"/>
              <a:gd name="connsiteY388" fmla="*/ 260333 h 461130"/>
              <a:gd name="connsiteX389" fmla="*/ 13007744 w 17080151"/>
              <a:gd name="connsiteY389" fmla="*/ 219127 h 461130"/>
              <a:gd name="connsiteX390" fmla="*/ 13105252 w 17080151"/>
              <a:gd name="connsiteY390" fmla="*/ 0 h 461130"/>
              <a:gd name="connsiteX391" fmla="*/ 13202760 w 17080151"/>
              <a:gd name="connsiteY391" fmla="*/ 219127 h 461130"/>
              <a:gd name="connsiteX392" fmla="*/ 13198132 w 17080151"/>
              <a:gd name="connsiteY392" fmla="*/ 270645 h 461130"/>
              <a:gd name="connsiteX393" fmla="*/ 13204458 w 17080151"/>
              <a:gd name="connsiteY393" fmla="*/ 261060 h 461130"/>
              <a:gd name="connsiteX394" fmla="*/ 13242412 w 17080151"/>
              <a:gd name="connsiteY394" fmla="*/ 243840 h 461130"/>
              <a:gd name="connsiteX395" fmla="*/ 13262063 w 17080151"/>
              <a:gd name="connsiteY395" fmla="*/ 248292 h 461130"/>
              <a:gd name="connsiteX396" fmla="*/ 13279325 w 17080151"/>
              <a:gd name="connsiteY396" fmla="*/ 260334 h 461130"/>
              <a:gd name="connsiteX397" fmla="*/ 13275623 w 17080151"/>
              <a:gd name="connsiteY397" fmla="*/ 219127 h 461130"/>
              <a:gd name="connsiteX398" fmla="*/ 13373131 w 17080151"/>
              <a:gd name="connsiteY398" fmla="*/ 0 h 461130"/>
              <a:gd name="connsiteX399" fmla="*/ 13470639 w 17080151"/>
              <a:gd name="connsiteY399" fmla="*/ 219127 h 461130"/>
              <a:gd name="connsiteX400" fmla="*/ 13466011 w 17080151"/>
              <a:gd name="connsiteY400" fmla="*/ 270645 h 461130"/>
              <a:gd name="connsiteX401" fmla="*/ 13472337 w 17080151"/>
              <a:gd name="connsiteY401" fmla="*/ 261060 h 461130"/>
              <a:gd name="connsiteX402" fmla="*/ 13510291 w 17080151"/>
              <a:gd name="connsiteY402" fmla="*/ 243840 h 461130"/>
              <a:gd name="connsiteX403" fmla="*/ 13529942 w 17080151"/>
              <a:gd name="connsiteY403" fmla="*/ 248292 h 461130"/>
              <a:gd name="connsiteX404" fmla="*/ 13547203 w 17080151"/>
              <a:gd name="connsiteY404" fmla="*/ 260333 h 461130"/>
              <a:gd name="connsiteX405" fmla="*/ 13543501 w 17080151"/>
              <a:gd name="connsiteY405" fmla="*/ 219127 h 461130"/>
              <a:gd name="connsiteX406" fmla="*/ 13641009 w 17080151"/>
              <a:gd name="connsiteY406" fmla="*/ 0 h 461130"/>
              <a:gd name="connsiteX407" fmla="*/ 13738517 w 17080151"/>
              <a:gd name="connsiteY407" fmla="*/ 219127 h 461130"/>
              <a:gd name="connsiteX408" fmla="*/ 13733889 w 17080151"/>
              <a:gd name="connsiteY408" fmla="*/ 270645 h 461130"/>
              <a:gd name="connsiteX409" fmla="*/ 13740215 w 17080151"/>
              <a:gd name="connsiteY409" fmla="*/ 261060 h 461130"/>
              <a:gd name="connsiteX410" fmla="*/ 13778169 w 17080151"/>
              <a:gd name="connsiteY410" fmla="*/ 243840 h 461130"/>
              <a:gd name="connsiteX411" fmla="*/ 13797820 w 17080151"/>
              <a:gd name="connsiteY411" fmla="*/ 248292 h 461130"/>
              <a:gd name="connsiteX412" fmla="*/ 13815081 w 17080151"/>
              <a:gd name="connsiteY412" fmla="*/ 260333 h 461130"/>
              <a:gd name="connsiteX413" fmla="*/ 13811379 w 17080151"/>
              <a:gd name="connsiteY413" fmla="*/ 219127 h 461130"/>
              <a:gd name="connsiteX414" fmla="*/ 13908887 w 17080151"/>
              <a:gd name="connsiteY414" fmla="*/ 0 h 461130"/>
              <a:gd name="connsiteX415" fmla="*/ 14006395 w 17080151"/>
              <a:gd name="connsiteY415" fmla="*/ 219127 h 461130"/>
              <a:gd name="connsiteX416" fmla="*/ 14001767 w 17080151"/>
              <a:gd name="connsiteY416" fmla="*/ 270645 h 461130"/>
              <a:gd name="connsiteX417" fmla="*/ 14008093 w 17080151"/>
              <a:gd name="connsiteY417" fmla="*/ 261060 h 461130"/>
              <a:gd name="connsiteX418" fmla="*/ 14046047 w 17080151"/>
              <a:gd name="connsiteY418" fmla="*/ 243840 h 461130"/>
              <a:gd name="connsiteX419" fmla="*/ 14065698 w 17080151"/>
              <a:gd name="connsiteY419" fmla="*/ 248292 h 461130"/>
              <a:gd name="connsiteX420" fmla="*/ 14082960 w 17080151"/>
              <a:gd name="connsiteY420" fmla="*/ 260334 h 461130"/>
              <a:gd name="connsiteX421" fmla="*/ 14079258 w 17080151"/>
              <a:gd name="connsiteY421" fmla="*/ 219127 h 461130"/>
              <a:gd name="connsiteX422" fmla="*/ 14176766 w 17080151"/>
              <a:gd name="connsiteY422" fmla="*/ 0 h 461130"/>
              <a:gd name="connsiteX423" fmla="*/ 14274274 w 17080151"/>
              <a:gd name="connsiteY423" fmla="*/ 219127 h 461130"/>
              <a:gd name="connsiteX424" fmla="*/ 14269646 w 17080151"/>
              <a:gd name="connsiteY424" fmla="*/ 270645 h 461130"/>
              <a:gd name="connsiteX425" fmla="*/ 14275972 w 17080151"/>
              <a:gd name="connsiteY425" fmla="*/ 261060 h 461130"/>
              <a:gd name="connsiteX426" fmla="*/ 14313926 w 17080151"/>
              <a:gd name="connsiteY426" fmla="*/ 243840 h 461130"/>
              <a:gd name="connsiteX427" fmla="*/ 14333577 w 17080151"/>
              <a:gd name="connsiteY427" fmla="*/ 248292 h 461130"/>
              <a:gd name="connsiteX428" fmla="*/ 14350838 w 17080151"/>
              <a:gd name="connsiteY428" fmla="*/ 260333 h 461130"/>
              <a:gd name="connsiteX429" fmla="*/ 14347136 w 17080151"/>
              <a:gd name="connsiteY429" fmla="*/ 219127 h 461130"/>
              <a:gd name="connsiteX430" fmla="*/ 14444644 w 17080151"/>
              <a:gd name="connsiteY430" fmla="*/ 0 h 461130"/>
              <a:gd name="connsiteX431" fmla="*/ 14542152 w 17080151"/>
              <a:gd name="connsiteY431" fmla="*/ 219127 h 461130"/>
              <a:gd name="connsiteX432" fmla="*/ 14537524 w 17080151"/>
              <a:gd name="connsiteY432" fmla="*/ 270645 h 461130"/>
              <a:gd name="connsiteX433" fmla="*/ 14543850 w 17080151"/>
              <a:gd name="connsiteY433" fmla="*/ 261060 h 461130"/>
              <a:gd name="connsiteX434" fmla="*/ 14581804 w 17080151"/>
              <a:gd name="connsiteY434" fmla="*/ 243840 h 461130"/>
              <a:gd name="connsiteX435" fmla="*/ 14601455 w 17080151"/>
              <a:gd name="connsiteY435" fmla="*/ 248292 h 461130"/>
              <a:gd name="connsiteX436" fmla="*/ 14618716 w 17080151"/>
              <a:gd name="connsiteY436" fmla="*/ 260333 h 461130"/>
              <a:gd name="connsiteX437" fmla="*/ 14615014 w 17080151"/>
              <a:gd name="connsiteY437" fmla="*/ 219127 h 461130"/>
              <a:gd name="connsiteX438" fmla="*/ 14712522 w 17080151"/>
              <a:gd name="connsiteY438" fmla="*/ 0 h 461130"/>
              <a:gd name="connsiteX439" fmla="*/ 14810030 w 17080151"/>
              <a:gd name="connsiteY439" fmla="*/ 219127 h 461130"/>
              <a:gd name="connsiteX440" fmla="*/ 14805402 w 17080151"/>
              <a:gd name="connsiteY440" fmla="*/ 270645 h 461130"/>
              <a:gd name="connsiteX441" fmla="*/ 14811728 w 17080151"/>
              <a:gd name="connsiteY441" fmla="*/ 261060 h 461130"/>
              <a:gd name="connsiteX442" fmla="*/ 14849682 w 17080151"/>
              <a:gd name="connsiteY442" fmla="*/ 243840 h 461130"/>
              <a:gd name="connsiteX443" fmla="*/ 14869333 w 17080151"/>
              <a:gd name="connsiteY443" fmla="*/ 248292 h 461130"/>
              <a:gd name="connsiteX444" fmla="*/ 14886595 w 17080151"/>
              <a:gd name="connsiteY444" fmla="*/ 260334 h 461130"/>
              <a:gd name="connsiteX445" fmla="*/ 14882893 w 17080151"/>
              <a:gd name="connsiteY445" fmla="*/ 219127 h 461130"/>
              <a:gd name="connsiteX446" fmla="*/ 14980401 w 17080151"/>
              <a:gd name="connsiteY446" fmla="*/ 0 h 461130"/>
              <a:gd name="connsiteX447" fmla="*/ 15077909 w 17080151"/>
              <a:gd name="connsiteY447" fmla="*/ 219127 h 461130"/>
              <a:gd name="connsiteX448" fmla="*/ 15073281 w 17080151"/>
              <a:gd name="connsiteY448" fmla="*/ 270645 h 461130"/>
              <a:gd name="connsiteX449" fmla="*/ 15079607 w 17080151"/>
              <a:gd name="connsiteY449" fmla="*/ 261060 h 461130"/>
              <a:gd name="connsiteX450" fmla="*/ 15117561 w 17080151"/>
              <a:gd name="connsiteY450" fmla="*/ 243840 h 461130"/>
              <a:gd name="connsiteX451" fmla="*/ 15137212 w 17080151"/>
              <a:gd name="connsiteY451" fmla="*/ 248292 h 461130"/>
              <a:gd name="connsiteX452" fmla="*/ 15154473 w 17080151"/>
              <a:gd name="connsiteY452" fmla="*/ 260333 h 461130"/>
              <a:gd name="connsiteX453" fmla="*/ 15150771 w 17080151"/>
              <a:gd name="connsiteY453" fmla="*/ 219127 h 461130"/>
              <a:gd name="connsiteX454" fmla="*/ 15248279 w 17080151"/>
              <a:gd name="connsiteY454" fmla="*/ 0 h 461130"/>
              <a:gd name="connsiteX455" fmla="*/ 15345787 w 17080151"/>
              <a:gd name="connsiteY455" fmla="*/ 219127 h 461130"/>
              <a:gd name="connsiteX456" fmla="*/ 15341159 w 17080151"/>
              <a:gd name="connsiteY456" fmla="*/ 270645 h 461130"/>
              <a:gd name="connsiteX457" fmla="*/ 15347485 w 17080151"/>
              <a:gd name="connsiteY457" fmla="*/ 261060 h 461130"/>
              <a:gd name="connsiteX458" fmla="*/ 15385439 w 17080151"/>
              <a:gd name="connsiteY458" fmla="*/ 243840 h 461130"/>
              <a:gd name="connsiteX459" fmla="*/ 15405090 w 17080151"/>
              <a:gd name="connsiteY459" fmla="*/ 248292 h 461130"/>
              <a:gd name="connsiteX460" fmla="*/ 15422351 w 17080151"/>
              <a:gd name="connsiteY460" fmla="*/ 260333 h 461130"/>
              <a:gd name="connsiteX461" fmla="*/ 15418649 w 17080151"/>
              <a:gd name="connsiteY461" fmla="*/ 219127 h 461130"/>
              <a:gd name="connsiteX462" fmla="*/ 15516157 w 17080151"/>
              <a:gd name="connsiteY462" fmla="*/ 0 h 461130"/>
              <a:gd name="connsiteX463" fmla="*/ 15613665 w 17080151"/>
              <a:gd name="connsiteY463" fmla="*/ 219127 h 461130"/>
              <a:gd name="connsiteX464" fmla="*/ 15609037 w 17080151"/>
              <a:gd name="connsiteY464" fmla="*/ 270645 h 461130"/>
              <a:gd name="connsiteX465" fmla="*/ 15615363 w 17080151"/>
              <a:gd name="connsiteY465" fmla="*/ 261060 h 461130"/>
              <a:gd name="connsiteX466" fmla="*/ 15653317 w 17080151"/>
              <a:gd name="connsiteY466" fmla="*/ 243840 h 461130"/>
              <a:gd name="connsiteX467" fmla="*/ 15672968 w 17080151"/>
              <a:gd name="connsiteY467" fmla="*/ 248292 h 461130"/>
              <a:gd name="connsiteX468" fmla="*/ 15690230 w 17080151"/>
              <a:gd name="connsiteY468" fmla="*/ 260334 h 461130"/>
              <a:gd name="connsiteX469" fmla="*/ 15686528 w 17080151"/>
              <a:gd name="connsiteY469" fmla="*/ 219127 h 461130"/>
              <a:gd name="connsiteX470" fmla="*/ 15784036 w 17080151"/>
              <a:gd name="connsiteY470" fmla="*/ 0 h 461130"/>
              <a:gd name="connsiteX471" fmla="*/ 15881544 w 17080151"/>
              <a:gd name="connsiteY471" fmla="*/ 219127 h 461130"/>
              <a:gd name="connsiteX472" fmla="*/ 15876916 w 17080151"/>
              <a:gd name="connsiteY472" fmla="*/ 270645 h 461130"/>
              <a:gd name="connsiteX473" fmla="*/ 15883242 w 17080151"/>
              <a:gd name="connsiteY473" fmla="*/ 261060 h 461130"/>
              <a:gd name="connsiteX474" fmla="*/ 15921196 w 17080151"/>
              <a:gd name="connsiteY474" fmla="*/ 243840 h 461130"/>
              <a:gd name="connsiteX475" fmla="*/ 15940847 w 17080151"/>
              <a:gd name="connsiteY475" fmla="*/ 248292 h 461130"/>
              <a:gd name="connsiteX476" fmla="*/ 15958109 w 17080151"/>
              <a:gd name="connsiteY476" fmla="*/ 260333 h 461130"/>
              <a:gd name="connsiteX477" fmla="*/ 15954405 w 17080151"/>
              <a:gd name="connsiteY477" fmla="*/ 219127 h 461130"/>
              <a:gd name="connsiteX478" fmla="*/ 16051913 w 17080151"/>
              <a:gd name="connsiteY478" fmla="*/ 0 h 461130"/>
              <a:gd name="connsiteX479" fmla="*/ 16149421 w 17080151"/>
              <a:gd name="connsiteY479" fmla="*/ 219127 h 461130"/>
              <a:gd name="connsiteX480" fmla="*/ 16144793 w 17080151"/>
              <a:gd name="connsiteY480" fmla="*/ 270645 h 461130"/>
              <a:gd name="connsiteX481" fmla="*/ 16151121 w 17080151"/>
              <a:gd name="connsiteY481" fmla="*/ 261060 h 461130"/>
              <a:gd name="connsiteX482" fmla="*/ 16189073 w 17080151"/>
              <a:gd name="connsiteY482" fmla="*/ 243840 h 461130"/>
              <a:gd name="connsiteX483" fmla="*/ 16208725 w 17080151"/>
              <a:gd name="connsiteY483" fmla="*/ 248292 h 461130"/>
              <a:gd name="connsiteX484" fmla="*/ 16225985 w 17080151"/>
              <a:gd name="connsiteY484" fmla="*/ 260333 h 461130"/>
              <a:gd name="connsiteX485" fmla="*/ 16222285 w 17080151"/>
              <a:gd name="connsiteY485" fmla="*/ 219127 h 461130"/>
              <a:gd name="connsiteX486" fmla="*/ 16319793 w 17080151"/>
              <a:gd name="connsiteY486" fmla="*/ 0 h 461130"/>
              <a:gd name="connsiteX487" fmla="*/ 16417301 w 17080151"/>
              <a:gd name="connsiteY487" fmla="*/ 219127 h 461130"/>
              <a:gd name="connsiteX488" fmla="*/ 16412673 w 17080151"/>
              <a:gd name="connsiteY488" fmla="*/ 270645 h 461130"/>
              <a:gd name="connsiteX489" fmla="*/ 16418997 w 17080151"/>
              <a:gd name="connsiteY489" fmla="*/ 261060 h 461130"/>
              <a:gd name="connsiteX490" fmla="*/ 16456953 w 17080151"/>
              <a:gd name="connsiteY490" fmla="*/ 243840 h 461130"/>
              <a:gd name="connsiteX491" fmla="*/ 16476603 w 17080151"/>
              <a:gd name="connsiteY491" fmla="*/ 248292 h 461130"/>
              <a:gd name="connsiteX492" fmla="*/ 16493865 w 17080151"/>
              <a:gd name="connsiteY492" fmla="*/ 260334 h 461130"/>
              <a:gd name="connsiteX493" fmla="*/ 16490163 w 17080151"/>
              <a:gd name="connsiteY493" fmla="*/ 219127 h 461130"/>
              <a:gd name="connsiteX494" fmla="*/ 16587671 w 17080151"/>
              <a:gd name="connsiteY494" fmla="*/ 0 h 461130"/>
              <a:gd name="connsiteX495" fmla="*/ 16685179 w 17080151"/>
              <a:gd name="connsiteY495" fmla="*/ 219127 h 461130"/>
              <a:gd name="connsiteX496" fmla="*/ 16680551 w 17080151"/>
              <a:gd name="connsiteY496" fmla="*/ 270645 h 461130"/>
              <a:gd name="connsiteX497" fmla="*/ 16686877 w 17080151"/>
              <a:gd name="connsiteY497" fmla="*/ 261060 h 461130"/>
              <a:gd name="connsiteX498" fmla="*/ 16724831 w 17080151"/>
              <a:gd name="connsiteY498" fmla="*/ 243840 h 461130"/>
              <a:gd name="connsiteX499" fmla="*/ 16744481 w 17080151"/>
              <a:gd name="connsiteY499" fmla="*/ 248292 h 461130"/>
              <a:gd name="connsiteX500" fmla="*/ 16761733 w 17080151"/>
              <a:gd name="connsiteY500" fmla="*/ 260327 h 461130"/>
              <a:gd name="connsiteX501" fmla="*/ 16758033 w 17080151"/>
              <a:gd name="connsiteY501" fmla="*/ 219127 h 461130"/>
              <a:gd name="connsiteX502" fmla="*/ 16855541 w 17080151"/>
              <a:gd name="connsiteY502" fmla="*/ 0 h 461130"/>
              <a:gd name="connsiteX503" fmla="*/ 16953049 w 17080151"/>
              <a:gd name="connsiteY503" fmla="*/ 219127 h 461130"/>
              <a:gd name="connsiteX504" fmla="*/ 16948421 w 17080151"/>
              <a:gd name="connsiteY504" fmla="*/ 270645 h 461130"/>
              <a:gd name="connsiteX505" fmla="*/ 16954745 w 17080151"/>
              <a:gd name="connsiteY505" fmla="*/ 261060 h 461130"/>
              <a:gd name="connsiteX506" fmla="*/ 16992701 w 17080151"/>
              <a:gd name="connsiteY506" fmla="*/ 243840 h 461130"/>
              <a:gd name="connsiteX507" fmla="*/ 17061649 w 17080151"/>
              <a:gd name="connsiteY507" fmla="*/ 308021 h 461130"/>
              <a:gd name="connsiteX508" fmla="*/ 17080151 w 17080151"/>
              <a:gd name="connsiteY508" fmla="*/ 369690 h 461130"/>
              <a:gd name="connsiteX509" fmla="*/ 0 w 17080151"/>
              <a:gd name="connsiteY509" fmla="*/ 461130 h 461130"/>
              <a:gd name="connsiteX0" fmla="*/ 0 w 17008448"/>
              <a:gd name="connsiteY0" fmla="*/ 270645 h 369690"/>
              <a:gd name="connsiteX1" fmla="*/ 6326 w 17008448"/>
              <a:gd name="connsiteY1" fmla="*/ 261060 h 369690"/>
              <a:gd name="connsiteX2" fmla="*/ 44280 w 17008448"/>
              <a:gd name="connsiteY2" fmla="*/ 243840 h 369690"/>
              <a:gd name="connsiteX3" fmla="*/ 63931 w 17008448"/>
              <a:gd name="connsiteY3" fmla="*/ 248292 h 369690"/>
              <a:gd name="connsiteX4" fmla="*/ 81192 w 17008448"/>
              <a:gd name="connsiteY4" fmla="*/ 260333 h 369690"/>
              <a:gd name="connsiteX5" fmla="*/ 77490 w 17008448"/>
              <a:gd name="connsiteY5" fmla="*/ 219127 h 369690"/>
              <a:gd name="connsiteX6" fmla="*/ 174998 w 17008448"/>
              <a:gd name="connsiteY6" fmla="*/ 0 h 369690"/>
              <a:gd name="connsiteX7" fmla="*/ 272506 w 17008448"/>
              <a:gd name="connsiteY7" fmla="*/ 219127 h 369690"/>
              <a:gd name="connsiteX8" fmla="*/ 267878 w 17008448"/>
              <a:gd name="connsiteY8" fmla="*/ 270645 h 369690"/>
              <a:gd name="connsiteX9" fmla="*/ 274204 w 17008448"/>
              <a:gd name="connsiteY9" fmla="*/ 261060 h 369690"/>
              <a:gd name="connsiteX10" fmla="*/ 312158 w 17008448"/>
              <a:gd name="connsiteY10" fmla="*/ 243840 h 369690"/>
              <a:gd name="connsiteX11" fmla="*/ 331809 w 17008448"/>
              <a:gd name="connsiteY11" fmla="*/ 248292 h 369690"/>
              <a:gd name="connsiteX12" fmla="*/ 349071 w 17008448"/>
              <a:gd name="connsiteY12" fmla="*/ 260334 h 369690"/>
              <a:gd name="connsiteX13" fmla="*/ 345369 w 17008448"/>
              <a:gd name="connsiteY13" fmla="*/ 219127 h 369690"/>
              <a:gd name="connsiteX14" fmla="*/ 442877 w 17008448"/>
              <a:gd name="connsiteY14" fmla="*/ 0 h 369690"/>
              <a:gd name="connsiteX15" fmla="*/ 540385 w 17008448"/>
              <a:gd name="connsiteY15" fmla="*/ 219127 h 369690"/>
              <a:gd name="connsiteX16" fmla="*/ 535757 w 17008448"/>
              <a:gd name="connsiteY16" fmla="*/ 270645 h 369690"/>
              <a:gd name="connsiteX17" fmla="*/ 542083 w 17008448"/>
              <a:gd name="connsiteY17" fmla="*/ 261060 h 369690"/>
              <a:gd name="connsiteX18" fmla="*/ 580037 w 17008448"/>
              <a:gd name="connsiteY18" fmla="*/ 243840 h 369690"/>
              <a:gd name="connsiteX19" fmla="*/ 599688 w 17008448"/>
              <a:gd name="connsiteY19" fmla="*/ 248292 h 369690"/>
              <a:gd name="connsiteX20" fmla="*/ 616949 w 17008448"/>
              <a:gd name="connsiteY20" fmla="*/ 260333 h 369690"/>
              <a:gd name="connsiteX21" fmla="*/ 613247 w 17008448"/>
              <a:gd name="connsiteY21" fmla="*/ 219127 h 369690"/>
              <a:gd name="connsiteX22" fmla="*/ 710755 w 17008448"/>
              <a:gd name="connsiteY22" fmla="*/ 0 h 369690"/>
              <a:gd name="connsiteX23" fmla="*/ 808263 w 17008448"/>
              <a:gd name="connsiteY23" fmla="*/ 219127 h 369690"/>
              <a:gd name="connsiteX24" fmla="*/ 803635 w 17008448"/>
              <a:gd name="connsiteY24" fmla="*/ 270645 h 369690"/>
              <a:gd name="connsiteX25" fmla="*/ 809961 w 17008448"/>
              <a:gd name="connsiteY25" fmla="*/ 261060 h 369690"/>
              <a:gd name="connsiteX26" fmla="*/ 847915 w 17008448"/>
              <a:gd name="connsiteY26" fmla="*/ 243840 h 369690"/>
              <a:gd name="connsiteX27" fmla="*/ 867566 w 17008448"/>
              <a:gd name="connsiteY27" fmla="*/ 248292 h 369690"/>
              <a:gd name="connsiteX28" fmla="*/ 884827 w 17008448"/>
              <a:gd name="connsiteY28" fmla="*/ 260333 h 369690"/>
              <a:gd name="connsiteX29" fmla="*/ 881125 w 17008448"/>
              <a:gd name="connsiteY29" fmla="*/ 219127 h 369690"/>
              <a:gd name="connsiteX30" fmla="*/ 978633 w 17008448"/>
              <a:gd name="connsiteY30" fmla="*/ 0 h 369690"/>
              <a:gd name="connsiteX31" fmla="*/ 1076141 w 17008448"/>
              <a:gd name="connsiteY31" fmla="*/ 219127 h 369690"/>
              <a:gd name="connsiteX32" fmla="*/ 1071513 w 17008448"/>
              <a:gd name="connsiteY32" fmla="*/ 270645 h 369690"/>
              <a:gd name="connsiteX33" fmla="*/ 1077839 w 17008448"/>
              <a:gd name="connsiteY33" fmla="*/ 261060 h 369690"/>
              <a:gd name="connsiteX34" fmla="*/ 1115793 w 17008448"/>
              <a:gd name="connsiteY34" fmla="*/ 243840 h 369690"/>
              <a:gd name="connsiteX35" fmla="*/ 1135444 w 17008448"/>
              <a:gd name="connsiteY35" fmla="*/ 248292 h 369690"/>
              <a:gd name="connsiteX36" fmla="*/ 1152706 w 17008448"/>
              <a:gd name="connsiteY36" fmla="*/ 260334 h 369690"/>
              <a:gd name="connsiteX37" fmla="*/ 1149004 w 17008448"/>
              <a:gd name="connsiteY37" fmla="*/ 219127 h 369690"/>
              <a:gd name="connsiteX38" fmla="*/ 1246512 w 17008448"/>
              <a:gd name="connsiteY38" fmla="*/ 0 h 369690"/>
              <a:gd name="connsiteX39" fmla="*/ 1344019 w 17008448"/>
              <a:gd name="connsiteY39" fmla="*/ 219127 h 369690"/>
              <a:gd name="connsiteX40" fmla="*/ 1339391 w 17008448"/>
              <a:gd name="connsiteY40" fmla="*/ 270645 h 369690"/>
              <a:gd name="connsiteX41" fmla="*/ 1345717 w 17008448"/>
              <a:gd name="connsiteY41" fmla="*/ 261060 h 369690"/>
              <a:gd name="connsiteX42" fmla="*/ 1383671 w 17008448"/>
              <a:gd name="connsiteY42" fmla="*/ 243840 h 369690"/>
              <a:gd name="connsiteX43" fmla="*/ 1403322 w 17008448"/>
              <a:gd name="connsiteY43" fmla="*/ 248292 h 369690"/>
              <a:gd name="connsiteX44" fmla="*/ 1420584 w 17008448"/>
              <a:gd name="connsiteY44" fmla="*/ 260333 h 369690"/>
              <a:gd name="connsiteX45" fmla="*/ 1416881 w 17008448"/>
              <a:gd name="connsiteY45" fmla="*/ 219127 h 369690"/>
              <a:gd name="connsiteX46" fmla="*/ 1514388 w 17008448"/>
              <a:gd name="connsiteY46" fmla="*/ 0 h 369690"/>
              <a:gd name="connsiteX47" fmla="*/ 1611897 w 17008448"/>
              <a:gd name="connsiteY47" fmla="*/ 219127 h 369690"/>
              <a:gd name="connsiteX48" fmla="*/ 1607270 w 17008448"/>
              <a:gd name="connsiteY48" fmla="*/ 270644 h 369690"/>
              <a:gd name="connsiteX49" fmla="*/ 1613594 w 17008448"/>
              <a:gd name="connsiteY49" fmla="*/ 261060 h 369690"/>
              <a:gd name="connsiteX50" fmla="*/ 1651548 w 17008448"/>
              <a:gd name="connsiteY50" fmla="*/ 243840 h 369690"/>
              <a:gd name="connsiteX51" fmla="*/ 1671200 w 17008448"/>
              <a:gd name="connsiteY51" fmla="*/ 248292 h 369690"/>
              <a:gd name="connsiteX52" fmla="*/ 1688461 w 17008448"/>
              <a:gd name="connsiteY52" fmla="*/ 260333 h 369690"/>
              <a:gd name="connsiteX53" fmla="*/ 1684760 w 17008448"/>
              <a:gd name="connsiteY53" fmla="*/ 219127 h 369690"/>
              <a:gd name="connsiteX54" fmla="*/ 1782268 w 17008448"/>
              <a:gd name="connsiteY54" fmla="*/ 0 h 369690"/>
              <a:gd name="connsiteX55" fmla="*/ 1879775 w 17008448"/>
              <a:gd name="connsiteY55" fmla="*/ 219127 h 369690"/>
              <a:gd name="connsiteX56" fmla="*/ 1875147 w 17008448"/>
              <a:gd name="connsiteY56" fmla="*/ 270645 h 369690"/>
              <a:gd name="connsiteX57" fmla="*/ 1881473 w 17008448"/>
              <a:gd name="connsiteY57" fmla="*/ 261060 h 369690"/>
              <a:gd name="connsiteX58" fmla="*/ 1919427 w 17008448"/>
              <a:gd name="connsiteY58" fmla="*/ 243840 h 369690"/>
              <a:gd name="connsiteX59" fmla="*/ 1939078 w 17008448"/>
              <a:gd name="connsiteY59" fmla="*/ 248292 h 369690"/>
              <a:gd name="connsiteX60" fmla="*/ 1956341 w 17008448"/>
              <a:gd name="connsiteY60" fmla="*/ 260334 h 369690"/>
              <a:gd name="connsiteX61" fmla="*/ 1952638 w 17008448"/>
              <a:gd name="connsiteY61" fmla="*/ 219127 h 369690"/>
              <a:gd name="connsiteX62" fmla="*/ 2050146 w 17008448"/>
              <a:gd name="connsiteY62" fmla="*/ 0 h 369690"/>
              <a:gd name="connsiteX63" fmla="*/ 2147653 w 17008448"/>
              <a:gd name="connsiteY63" fmla="*/ 219127 h 369690"/>
              <a:gd name="connsiteX64" fmla="*/ 2143026 w 17008448"/>
              <a:gd name="connsiteY64" fmla="*/ 270646 h 369690"/>
              <a:gd name="connsiteX65" fmla="*/ 2149353 w 17008448"/>
              <a:gd name="connsiteY65" fmla="*/ 261060 h 369690"/>
              <a:gd name="connsiteX66" fmla="*/ 2187306 w 17008448"/>
              <a:gd name="connsiteY66" fmla="*/ 243840 h 369690"/>
              <a:gd name="connsiteX67" fmla="*/ 2206958 w 17008448"/>
              <a:gd name="connsiteY67" fmla="*/ 248292 h 369690"/>
              <a:gd name="connsiteX68" fmla="*/ 2224218 w 17008448"/>
              <a:gd name="connsiteY68" fmla="*/ 260333 h 369690"/>
              <a:gd name="connsiteX69" fmla="*/ 2220517 w 17008448"/>
              <a:gd name="connsiteY69" fmla="*/ 219127 h 369690"/>
              <a:gd name="connsiteX70" fmla="*/ 2318025 w 17008448"/>
              <a:gd name="connsiteY70" fmla="*/ 0 h 369690"/>
              <a:gd name="connsiteX71" fmla="*/ 2415533 w 17008448"/>
              <a:gd name="connsiteY71" fmla="*/ 219127 h 369690"/>
              <a:gd name="connsiteX72" fmla="*/ 2410905 w 17008448"/>
              <a:gd name="connsiteY72" fmla="*/ 270643 h 369690"/>
              <a:gd name="connsiteX73" fmla="*/ 2417230 w 17008448"/>
              <a:gd name="connsiteY73" fmla="*/ 261060 h 369690"/>
              <a:gd name="connsiteX74" fmla="*/ 2455184 w 17008448"/>
              <a:gd name="connsiteY74" fmla="*/ 243840 h 369690"/>
              <a:gd name="connsiteX75" fmla="*/ 2474835 w 17008448"/>
              <a:gd name="connsiteY75" fmla="*/ 248292 h 369690"/>
              <a:gd name="connsiteX76" fmla="*/ 2492096 w 17008448"/>
              <a:gd name="connsiteY76" fmla="*/ 260333 h 369690"/>
              <a:gd name="connsiteX77" fmla="*/ 2488394 w 17008448"/>
              <a:gd name="connsiteY77" fmla="*/ 219127 h 369690"/>
              <a:gd name="connsiteX78" fmla="*/ 2585904 w 17008448"/>
              <a:gd name="connsiteY78" fmla="*/ 0 h 369690"/>
              <a:gd name="connsiteX79" fmla="*/ 2683410 w 17008448"/>
              <a:gd name="connsiteY79" fmla="*/ 219127 h 369690"/>
              <a:gd name="connsiteX80" fmla="*/ 2678783 w 17008448"/>
              <a:gd name="connsiteY80" fmla="*/ 270646 h 369690"/>
              <a:gd name="connsiteX81" fmla="*/ 2685108 w 17008448"/>
              <a:gd name="connsiteY81" fmla="*/ 261060 h 369690"/>
              <a:gd name="connsiteX82" fmla="*/ 2723063 w 17008448"/>
              <a:gd name="connsiteY82" fmla="*/ 243840 h 369690"/>
              <a:gd name="connsiteX83" fmla="*/ 2742715 w 17008448"/>
              <a:gd name="connsiteY83" fmla="*/ 248292 h 369690"/>
              <a:gd name="connsiteX84" fmla="*/ 2759975 w 17008448"/>
              <a:gd name="connsiteY84" fmla="*/ 260334 h 369690"/>
              <a:gd name="connsiteX85" fmla="*/ 2756274 w 17008448"/>
              <a:gd name="connsiteY85" fmla="*/ 219127 h 369690"/>
              <a:gd name="connsiteX86" fmla="*/ 2853781 w 17008448"/>
              <a:gd name="connsiteY86" fmla="*/ 0 h 369690"/>
              <a:gd name="connsiteX87" fmla="*/ 2951289 w 17008448"/>
              <a:gd name="connsiteY87" fmla="*/ 219127 h 369690"/>
              <a:gd name="connsiteX88" fmla="*/ 2946661 w 17008448"/>
              <a:gd name="connsiteY88" fmla="*/ 270645 h 369690"/>
              <a:gd name="connsiteX89" fmla="*/ 2952987 w 17008448"/>
              <a:gd name="connsiteY89" fmla="*/ 261060 h 369690"/>
              <a:gd name="connsiteX90" fmla="*/ 2990941 w 17008448"/>
              <a:gd name="connsiteY90" fmla="*/ 243840 h 369690"/>
              <a:gd name="connsiteX91" fmla="*/ 3010592 w 17008448"/>
              <a:gd name="connsiteY91" fmla="*/ 248292 h 369690"/>
              <a:gd name="connsiteX92" fmla="*/ 3027853 w 17008448"/>
              <a:gd name="connsiteY92" fmla="*/ 260333 h 369690"/>
              <a:gd name="connsiteX93" fmla="*/ 3024151 w 17008448"/>
              <a:gd name="connsiteY93" fmla="*/ 219127 h 369690"/>
              <a:gd name="connsiteX94" fmla="*/ 3121659 w 17008448"/>
              <a:gd name="connsiteY94" fmla="*/ 0 h 369690"/>
              <a:gd name="connsiteX95" fmla="*/ 3219167 w 17008448"/>
              <a:gd name="connsiteY95" fmla="*/ 219127 h 369690"/>
              <a:gd name="connsiteX96" fmla="*/ 3214540 w 17008448"/>
              <a:gd name="connsiteY96" fmla="*/ 270645 h 369690"/>
              <a:gd name="connsiteX97" fmla="*/ 3220865 w 17008448"/>
              <a:gd name="connsiteY97" fmla="*/ 261060 h 369690"/>
              <a:gd name="connsiteX98" fmla="*/ 3258819 w 17008448"/>
              <a:gd name="connsiteY98" fmla="*/ 243840 h 369690"/>
              <a:gd name="connsiteX99" fmla="*/ 3278470 w 17008448"/>
              <a:gd name="connsiteY99" fmla="*/ 248292 h 369690"/>
              <a:gd name="connsiteX100" fmla="*/ 3295730 w 17008448"/>
              <a:gd name="connsiteY100" fmla="*/ 260332 h 369690"/>
              <a:gd name="connsiteX101" fmla="*/ 3292030 w 17008448"/>
              <a:gd name="connsiteY101" fmla="*/ 219127 h 369690"/>
              <a:gd name="connsiteX102" fmla="*/ 3389538 w 17008448"/>
              <a:gd name="connsiteY102" fmla="*/ 0 h 369690"/>
              <a:gd name="connsiteX103" fmla="*/ 3487045 w 17008448"/>
              <a:gd name="connsiteY103" fmla="*/ 219127 h 369690"/>
              <a:gd name="connsiteX104" fmla="*/ 3482417 w 17008448"/>
              <a:gd name="connsiteY104" fmla="*/ 270645 h 369690"/>
              <a:gd name="connsiteX105" fmla="*/ 3488744 w 17008448"/>
              <a:gd name="connsiteY105" fmla="*/ 261060 h 369690"/>
              <a:gd name="connsiteX106" fmla="*/ 3526697 w 17008448"/>
              <a:gd name="connsiteY106" fmla="*/ 243840 h 369690"/>
              <a:gd name="connsiteX107" fmla="*/ 3546350 w 17008448"/>
              <a:gd name="connsiteY107" fmla="*/ 248292 h 369690"/>
              <a:gd name="connsiteX108" fmla="*/ 3563609 w 17008448"/>
              <a:gd name="connsiteY108" fmla="*/ 260333 h 369690"/>
              <a:gd name="connsiteX109" fmla="*/ 3559906 w 17008448"/>
              <a:gd name="connsiteY109" fmla="*/ 219127 h 369690"/>
              <a:gd name="connsiteX110" fmla="*/ 3657414 w 17008448"/>
              <a:gd name="connsiteY110" fmla="*/ 0 h 369690"/>
              <a:gd name="connsiteX111" fmla="*/ 3754923 w 17008448"/>
              <a:gd name="connsiteY111" fmla="*/ 219127 h 369690"/>
              <a:gd name="connsiteX112" fmla="*/ 3750296 w 17008448"/>
              <a:gd name="connsiteY112" fmla="*/ 270645 h 369690"/>
              <a:gd name="connsiteX113" fmla="*/ 3756620 w 17008448"/>
              <a:gd name="connsiteY113" fmla="*/ 261060 h 369690"/>
              <a:gd name="connsiteX114" fmla="*/ 3794575 w 17008448"/>
              <a:gd name="connsiteY114" fmla="*/ 243840 h 369690"/>
              <a:gd name="connsiteX115" fmla="*/ 3814226 w 17008448"/>
              <a:gd name="connsiteY115" fmla="*/ 248292 h 369690"/>
              <a:gd name="connsiteX116" fmla="*/ 3831487 w 17008448"/>
              <a:gd name="connsiteY116" fmla="*/ 260334 h 369690"/>
              <a:gd name="connsiteX117" fmla="*/ 3827787 w 17008448"/>
              <a:gd name="connsiteY117" fmla="*/ 219127 h 369690"/>
              <a:gd name="connsiteX118" fmla="*/ 3925295 w 17008448"/>
              <a:gd name="connsiteY118" fmla="*/ 0 h 369690"/>
              <a:gd name="connsiteX119" fmla="*/ 4022802 w 17008448"/>
              <a:gd name="connsiteY119" fmla="*/ 219127 h 369690"/>
              <a:gd name="connsiteX120" fmla="*/ 4018174 w 17008448"/>
              <a:gd name="connsiteY120" fmla="*/ 270645 h 369690"/>
              <a:gd name="connsiteX121" fmla="*/ 4024501 w 17008448"/>
              <a:gd name="connsiteY121" fmla="*/ 261060 h 369690"/>
              <a:gd name="connsiteX122" fmla="*/ 4062454 w 17008448"/>
              <a:gd name="connsiteY122" fmla="*/ 243840 h 369690"/>
              <a:gd name="connsiteX123" fmla="*/ 4082107 w 17008448"/>
              <a:gd name="connsiteY123" fmla="*/ 248292 h 369690"/>
              <a:gd name="connsiteX124" fmla="*/ 4099367 w 17008448"/>
              <a:gd name="connsiteY124" fmla="*/ 260333 h 369690"/>
              <a:gd name="connsiteX125" fmla="*/ 4095663 w 17008448"/>
              <a:gd name="connsiteY125" fmla="*/ 219127 h 369690"/>
              <a:gd name="connsiteX126" fmla="*/ 4193171 w 17008448"/>
              <a:gd name="connsiteY126" fmla="*/ 0 h 369690"/>
              <a:gd name="connsiteX127" fmla="*/ 4290680 w 17008448"/>
              <a:gd name="connsiteY127" fmla="*/ 219127 h 369690"/>
              <a:gd name="connsiteX128" fmla="*/ 4286053 w 17008448"/>
              <a:gd name="connsiteY128" fmla="*/ 270645 h 369690"/>
              <a:gd name="connsiteX129" fmla="*/ 4292377 w 17008448"/>
              <a:gd name="connsiteY129" fmla="*/ 261060 h 369690"/>
              <a:gd name="connsiteX130" fmla="*/ 4330332 w 17008448"/>
              <a:gd name="connsiteY130" fmla="*/ 243840 h 369690"/>
              <a:gd name="connsiteX131" fmla="*/ 4349982 w 17008448"/>
              <a:gd name="connsiteY131" fmla="*/ 248292 h 369690"/>
              <a:gd name="connsiteX132" fmla="*/ 4367244 w 17008448"/>
              <a:gd name="connsiteY132" fmla="*/ 260333 h 369690"/>
              <a:gd name="connsiteX133" fmla="*/ 4363543 w 17008448"/>
              <a:gd name="connsiteY133" fmla="*/ 219127 h 369690"/>
              <a:gd name="connsiteX134" fmla="*/ 4461050 w 17008448"/>
              <a:gd name="connsiteY134" fmla="*/ 0 h 369690"/>
              <a:gd name="connsiteX135" fmla="*/ 4558558 w 17008448"/>
              <a:gd name="connsiteY135" fmla="*/ 219127 h 369690"/>
              <a:gd name="connsiteX136" fmla="*/ 4553931 w 17008448"/>
              <a:gd name="connsiteY136" fmla="*/ 270645 h 369690"/>
              <a:gd name="connsiteX137" fmla="*/ 4560256 w 17008448"/>
              <a:gd name="connsiteY137" fmla="*/ 261060 h 369690"/>
              <a:gd name="connsiteX138" fmla="*/ 4598211 w 17008448"/>
              <a:gd name="connsiteY138" fmla="*/ 243840 h 369690"/>
              <a:gd name="connsiteX139" fmla="*/ 4617861 w 17008448"/>
              <a:gd name="connsiteY139" fmla="*/ 248292 h 369690"/>
              <a:gd name="connsiteX140" fmla="*/ 4635124 w 17008448"/>
              <a:gd name="connsiteY140" fmla="*/ 260334 h 369690"/>
              <a:gd name="connsiteX141" fmla="*/ 4631420 w 17008448"/>
              <a:gd name="connsiteY141" fmla="*/ 219127 h 369690"/>
              <a:gd name="connsiteX142" fmla="*/ 4728928 w 17008448"/>
              <a:gd name="connsiteY142" fmla="*/ 0 h 369690"/>
              <a:gd name="connsiteX143" fmla="*/ 4826437 w 17008448"/>
              <a:gd name="connsiteY143" fmla="*/ 219127 h 369690"/>
              <a:gd name="connsiteX144" fmla="*/ 4821810 w 17008448"/>
              <a:gd name="connsiteY144" fmla="*/ 270645 h 369690"/>
              <a:gd name="connsiteX145" fmla="*/ 4828134 w 17008448"/>
              <a:gd name="connsiteY145" fmla="*/ 261060 h 369690"/>
              <a:gd name="connsiteX146" fmla="*/ 4866089 w 17008448"/>
              <a:gd name="connsiteY146" fmla="*/ 243840 h 369690"/>
              <a:gd name="connsiteX147" fmla="*/ 4885739 w 17008448"/>
              <a:gd name="connsiteY147" fmla="*/ 248292 h 369690"/>
              <a:gd name="connsiteX148" fmla="*/ 4903000 w 17008448"/>
              <a:gd name="connsiteY148" fmla="*/ 260333 h 369690"/>
              <a:gd name="connsiteX149" fmla="*/ 4899300 w 17008448"/>
              <a:gd name="connsiteY149" fmla="*/ 219127 h 369690"/>
              <a:gd name="connsiteX150" fmla="*/ 4996807 w 17008448"/>
              <a:gd name="connsiteY150" fmla="*/ 0 h 369690"/>
              <a:gd name="connsiteX151" fmla="*/ 5094315 w 17008448"/>
              <a:gd name="connsiteY151" fmla="*/ 219127 h 369690"/>
              <a:gd name="connsiteX152" fmla="*/ 5089688 w 17008448"/>
              <a:gd name="connsiteY152" fmla="*/ 270645 h 369690"/>
              <a:gd name="connsiteX153" fmla="*/ 5096013 w 17008448"/>
              <a:gd name="connsiteY153" fmla="*/ 261060 h 369690"/>
              <a:gd name="connsiteX154" fmla="*/ 5133967 w 17008448"/>
              <a:gd name="connsiteY154" fmla="*/ 243840 h 369690"/>
              <a:gd name="connsiteX155" fmla="*/ 5153618 w 17008448"/>
              <a:gd name="connsiteY155" fmla="*/ 248292 h 369690"/>
              <a:gd name="connsiteX156" fmla="*/ 5170879 w 17008448"/>
              <a:gd name="connsiteY156" fmla="*/ 260333 h 369690"/>
              <a:gd name="connsiteX157" fmla="*/ 5167176 w 17008448"/>
              <a:gd name="connsiteY157" fmla="*/ 219127 h 369690"/>
              <a:gd name="connsiteX158" fmla="*/ 5264685 w 17008448"/>
              <a:gd name="connsiteY158" fmla="*/ 0 h 369690"/>
              <a:gd name="connsiteX159" fmla="*/ 5362194 w 17008448"/>
              <a:gd name="connsiteY159" fmla="*/ 219127 h 369690"/>
              <a:gd name="connsiteX160" fmla="*/ 5357564 w 17008448"/>
              <a:gd name="connsiteY160" fmla="*/ 270645 h 369690"/>
              <a:gd name="connsiteX161" fmla="*/ 5363891 w 17008448"/>
              <a:gd name="connsiteY161" fmla="*/ 261060 h 369690"/>
              <a:gd name="connsiteX162" fmla="*/ 5401845 w 17008448"/>
              <a:gd name="connsiteY162" fmla="*/ 243840 h 369690"/>
              <a:gd name="connsiteX163" fmla="*/ 5421496 w 17008448"/>
              <a:gd name="connsiteY163" fmla="*/ 248292 h 369690"/>
              <a:gd name="connsiteX164" fmla="*/ 5438757 w 17008448"/>
              <a:gd name="connsiteY164" fmla="*/ 260334 h 369690"/>
              <a:gd name="connsiteX165" fmla="*/ 5435057 w 17008448"/>
              <a:gd name="connsiteY165" fmla="*/ 219127 h 369690"/>
              <a:gd name="connsiteX166" fmla="*/ 5532564 w 17008448"/>
              <a:gd name="connsiteY166" fmla="*/ 0 h 369690"/>
              <a:gd name="connsiteX167" fmla="*/ 5630072 w 17008448"/>
              <a:gd name="connsiteY167" fmla="*/ 219127 h 369690"/>
              <a:gd name="connsiteX168" fmla="*/ 5625445 w 17008448"/>
              <a:gd name="connsiteY168" fmla="*/ 270645 h 369690"/>
              <a:gd name="connsiteX169" fmla="*/ 5631770 w 17008448"/>
              <a:gd name="connsiteY169" fmla="*/ 261060 h 369690"/>
              <a:gd name="connsiteX170" fmla="*/ 5669724 w 17008448"/>
              <a:gd name="connsiteY170" fmla="*/ 243840 h 369690"/>
              <a:gd name="connsiteX171" fmla="*/ 5689375 w 17008448"/>
              <a:gd name="connsiteY171" fmla="*/ 248292 h 369690"/>
              <a:gd name="connsiteX172" fmla="*/ 5706636 w 17008448"/>
              <a:gd name="connsiteY172" fmla="*/ 260333 h 369690"/>
              <a:gd name="connsiteX173" fmla="*/ 5702933 w 17008448"/>
              <a:gd name="connsiteY173" fmla="*/ 219127 h 369690"/>
              <a:gd name="connsiteX174" fmla="*/ 5800442 w 17008448"/>
              <a:gd name="connsiteY174" fmla="*/ 0 h 369690"/>
              <a:gd name="connsiteX175" fmla="*/ 5897951 w 17008448"/>
              <a:gd name="connsiteY175" fmla="*/ 219127 h 369690"/>
              <a:gd name="connsiteX176" fmla="*/ 5893321 w 17008448"/>
              <a:gd name="connsiteY176" fmla="*/ 270645 h 369690"/>
              <a:gd name="connsiteX177" fmla="*/ 5899648 w 17008448"/>
              <a:gd name="connsiteY177" fmla="*/ 261060 h 369690"/>
              <a:gd name="connsiteX178" fmla="*/ 5937602 w 17008448"/>
              <a:gd name="connsiteY178" fmla="*/ 243840 h 369690"/>
              <a:gd name="connsiteX179" fmla="*/ 5957253 w 17008448"/>
              <a:gd name="connsiteY179" fmla="*/ 248292 h 369690"/>
              <a:gd name="connsiteX180" fmla="*/ 5974514 w 17008448"/>
              <a:gd name="connsiteY180" fmla="*/ 260333 h 369690"/>
              <a:gd name="connsiteX181" fmla="*/ 5970812 w 17008448"/>
              <a:gd name="connsiteY181" fmla="*/ 219127 h 369690"/>
              <a:gd name="connsiteX182" fmla="*/ 6068320 w 17008448"/>
              <a:gd name="connsiteY182" fmla="*/ 0 h 369690"/>
              <a:gd name="connsiteX183" fmla="*/ 6165828 w 17008448"/>
              <a:gd name="connsiteY183" fmla="*/ 219127 h 369690"/>
              <a:gd name="connsiteX184" fmla="*/ 6161200 w 17008448"/>
              <a:gd name="connsiteY184" fmla="*/ 270645 h 369690"/>
              <a:gd name="connsiteX185" fmla="*/ 6167526 w 17008448"/>
              <a:gd name="connsiteY185" fmla="*/ 261060 h 369690"/>
              <a:gd name="connsiteX186" fmla="*/ 6205481 w 17008448"/>
              <a:gd name="connsiteY186" fmla="*/ 243840 h 369690"/>
              <a:gd name="connsiteX187" fmla="*/ 6225131 w 17008448"/>
              <a:gd name="connsiteY187" fmla="*/ 248292 h 369690"/>
              <a:gd name="connsiteX188" fmla="*/ 6242393 w 17008448"/>
              <a:gd name="connsiteY188" fmla="*/ 260334 h 369690"/>
              <a:gd name="connsiteX189" fmla="*/ 6238690 w 17008448"/>
              <a:gd name="connsiteY189" fmla="*/ 219127 h 369690"/>
              <a:gd name="connsiteX190" fmla="*/ 6336199 w 17008448"/>
              <a:gd name="connsiteY190" fmla="*/ 0 h 369690"/>
              <a:gd name="connsiteX191" fmla="*/ 6433708 w 17008448"/>
              <a:gd name="connsiteY191" fmla="*/ 219127 h 369690"/>
              <a:gd name="connsiteX192" fmla="*/ 6429078 w 17008448"/>
              <a:gd name="connsiteY192" fmla="*/ 270645 h 369690"/>
              <a:gd name="connsiteX193" fmla="*/ 6435405 w 17008448"/>
              <a:gd name="connsiteY193" fmla="*/ 261060 h 369690"/>
              <a:gd name="connsiteX194" fmla="*/ 6473359 w 17008448"/>
              <a:gd name="connsiteY194" fmla="*/ 243840 h 369690"/>
              <a:gd name="connsiteX195" fmla="*/ 6493010 w 17008448"/>
              <a:gd name="connsiteY195" fmla="*/ 248292 h 369690"/>
              <a:gd name="connsiteX196" fmla="*/ 6510271 w 17008448"/>
              <a:gd name="connsiteY196" fmla="*/ 260333 h 369690"/>
              <a:gd name="connsiteX197" fmla="*/ 6506569 w 17008448"/>
              <a:gd name="connsiteY197" fmla="*/ 219127 h 369690"/>
              <a:gd name="connsiteX198" fmla="*/ 6604077 w 17008448"/>
              <a:gd name="connsiteY198" fmla="*/ 0 h 369690"/>
              <a:gd name="connsiteX199" fmla="*/ 6701585 w 17008448"/>
              <a:gd name="connsiteY199" fmla="*/ 219127 h 369690"/>
              <a:gd name="connsiteX200" fmla="*/ 6696957 w 17008448"/>
              <a:gd name="connsiteY200" fmla="*/ 270645 h 369690"/>
              <a:gd name="connsiteX201" fmla="*/ 6703283 w 17008448"/>
              <a:gd name="connsiteY201" fmla="*/ 261060 h 369690"/>
              <a:gd name="connsiteX202" fmla="*/ 6741238 w 17008448"/>
              <a:gd name="connsiteY202" fmla="*/ 243840 h 369690"/>
              <a:gd name="connsiteX203" fmla="*/ 6760888 w 17008448"/>
              <a:gd name="connsiteY203" fmla="*/ 248292 h 369690"/>
              <a:gd name="connsiteX204" fmla="*/ 6778149 w 17008448"/>
              <a:gd name="connsiteY204" fmla="*/ 260333 h 369690"/>
              <a:gd name="connsiteX205" fmla="*/ 6774447 w 17008448"/>
              <a:gd name="connsiteY205" fmla="*/ 219127 h 369690"/>
              <a:gd name="connsiteX206" fmla="*/ 6871956 w 17008448"/>
              <a:gd name="connsiteY206" fmla="*/ 0 h 369690"/>
              <a:gd name="connsiteX207" fmla="*/ 6969464 w 17008448"/>
              <a:gd name="connsiteY207" fmla="*/ 219127 h 369690"/>
              <a:gd name="connsiteX208" fmla="*/ 6964835 w 17008448"/>
              <a:gd name="connsiteY208" fmla="*/ 270645 h 369690"/>
              <a:gd name="connsiteX209" fmla="*/ 6971162 w 17008448"/>
              <a:gd name="connsiteY209" fmla="*/ 261060 h 369690"/>
              <a:gd name="connsiteX210" fmla="*/ 7009114 w 17008448"/>
              <a:gd name="connsiteY210" fmla="*/ 243840 h 369690"/>
              <a:gd name="connsiteX211" fmla="*/ 7028767 w 17008448"/>
              <a:gd name="connsiteY211" fmla="*/ 248292 h 369690"/>
              <a:gd name="connsiteX212" fmla="*/ 7046028 w 17008448"/>
              <a:gd name="connsiteY212" fmla="*/ 260334 h 369690"/>
              <a:gd name="connsiteX213" fmla="*/ 7042326 w 17008448"/>
              <a:gd name="connsiteY213" fmla="*/ 219127 h 369690"/>
              <a:gd name="connsiteX214" fmla="*/ 7139834 w 17008448"/>
              <a:gd name="connsiteY214" fmla="*/ 0 h 369690"/>
              <a:gd name="connsiteX215" fmla="*/ 7237342 w 17008448"/>
              <a:gd name="connsiteY215" fmla="*/ 219127 h 369690"/>
              <a:gd name="connsiteX216" fmla="*/ 7232714 w 17008448"/>
              <a:gd name="connsiteY216" fmla="*/ 270645 h 369690"/>
              <a:gd name="connsiteX217" fmla="*/ 7239040 w 17008448"/>
              <a:gd name="connsiteY217" fmla="*/ 261060 h 369690"/>
              <a:gd name="connsiteX218" fmla="*/ 7276995 w 17008448"/>
              <a:gd name="connsiteY218" fmla="*/ 243840 h 369690"/>
              <a:gd name="connsiteX219" fmla="*/ 7296645 w 17008448"/>
              <a:gd name="connsiteY219" fmla="*/ 248292 h 369690"/>
              <a:gd name="connsiteX220" fmla="*/ 7313906 w 17008448"/>
              <a:gd name="connsiteY220" fmla="*/ 260333 h 369690"/>
              <a:gd name="connsiteX221" fmla="*/ 7310204 w 17008448"/>
              <a:gd name="connsiteY221" fmla="*/ 219127 h 369690"/>
              <a:gd name="connsiteX222" fmla="*/ 7407713 w 17008448"/>
              <a:gd name="connsiteY222" fmla="*/ 0 h 369690"/>
              <a:gd name="connsiteX223" fmla="*/ 7505219 w 17008448"/>
              <a:gd name="connsiteY223" fmla="*/ 219127 h 369690"/>
              <a:gd name="connsiteX224" fmla="*/ 7500591 w 17008448"/>
              <a:gd name="connsiteY224" fmla="*/ 270645 h 369690"/>
              <a:gd name="connsiteX225" fmla="*/ 7506917 w 17008448"/>
              <a:gd name="connsiteY225" fmla="*/ 261060 h 369690"/>
              <a:gd name="connsiteX226" fmla="*/ 7544871 w 17008448"/>
              <a:gd name="connsiteY226" fmla="*/ 243840 h 369690"/>
              <a:gd name="connsiteX227" fmla="*/ 7564522 w 17008448"/>
              <a:gd name="connsiteY227" fmla="*/ 248292 h 369690"/>
              <a:gd name="connsiteX228" fmla="*/ 7581783 w 17008448"/>
              <a:gd name="connsiteY228" fmla="*/ 260333 h 369690"/>
              <a:gd name="connsiteX229" fmla="*/ 7578081 w 17008448"/>
              <a:gd name="connsiteY229" fmla="*/ 219127 h 369690"/>
              <a:gd name="connsiteX230" fmla="*/ 7675589 w 17008448"/>
              <a:gd name="connsiteY230" fmla="*/ 0 h 369690"/>
              <a:gd name="connsiteX231" fmla="*/ 7773097 w 17008448"/>
              <a:gd name="connsiteY231" fmla="*/ 219127 h 369690"/>
              <a:gd name="connsiteX232" fmla="*/ 7768469 w 17008448"/>
              <a:gd name="connsiteY232" fmla="*/ 270645 h 369690"/>
              <a:gd name="connsiteX233" fmla="*/ 7774794 w 17008448"/>
              <a:gd name="connsiteY233" fmla="*/ 261060 h 369690"/>
              <a:gd name="connsiteX234" fmla="*/ 7812749 w 17008448"/>
              <a:gd name="connsiteY234" fmla="*/ 243840 h 369690"/>
              <a:gd name="connsiteX235" fmla="*/ 7832400 w 17008448"/>
              <a:gd name="connsiteY235" fmla="*/ 248292 h 369690"/>
              <a:gd name="connsiteX236" fmla="*/ 7849662 w 17008448"/>
              <a:gd name="connsiteY236" fmla="*/ 260334 h 369690"/>
              <a:gd name="connsiteX237" fmla="*/ 7845960 w 17008448"/>
              <a:gd name="connsiteY237" fmla="*/ 219127 h 369690"/>
              <a:gd name="connsiteX238" fmla="*/ 7943468 w 17008448"/>
              <a:gd name="connsiteY238" fmla="*/ 0 h 369690"/>
              <a:gd name="connsiteX239" fmla="*/ 8040976 w 17008448"/>
              <a:gd name="connsiteY239" fmla="*/ 219127 h 369690"/>
              <a:gd name="connsiteX240" fmla="*/ 8036348 w 17008448"/>
              <a:gd name="connsiteY240" fmla="*/ 270645 h 369690"/>
              <a:gd name="connsiteX241" fmla="*/ 8042674 w 17008448"/>
              <a:gd name="connsiteY241" fmla="*/ 261060 h 369690"/>
              <a:gd name="connsiteX242" fmla="*/ 8080628 w 17008448"/>
              <a:gd name="connsiteY242" fmla="*/ 243840 h 369690"/>
              <a:gd name="connsiteX243" fmla="*/ 8100279 w 17008448"/>
              <a:gd name="connsiteY243" fmla="*/ 248292 h 369690"/>
              <a:gd name="connsiteX244" fmla="*/ 8117531 w 17008448"/>
              <a:gd name="connsiteY244" fmla="*/ 260327 h 369690"/>
              <a:gd name="connsiteX245" fmla="*/ 8113830 w 17008448"/>
              <a:gd name="connsiteY245" fmla="*/ 219127 h 369690"/>
              <a:gd name="connsiteX246" fmla="*/ 8211338 w 17008448"/>
              <a:gd name="connsiteY246" fmla="*/ 0 h 369690"/>
              <a:gd name="connsiteX247" fmla="*/ 8308846 w 17008448"/>
              <a:gd name="connsiteY247" fmla="*/ 219127 h 369690"/>
              <a:gd name="connsiteX248" fmla="*/ 8304218 w 17008448"/>
              <a:gd name="connsiteY248" fmla="*/ 270645 h 369690"/>
              <a:gd name="connsiteX249" fmla="*/ 8310543 w 17008448"/>
              <a:gd name="connsiteY249" fmla="*/ 261060 h 369690"/>
              <a:gd name="connsiteX250" fmla="*/ 8348498 w 17008448"/>
              <a:gd name="connsiteY250" fmla="*/ 243840 h 369690"/>
              <a:gd name="connsiteX251" fmla="*/ 8368150 w 17008448"/>
              <a:gd name="connsiteY251" fmla="*/ 248292 h 369690"/>
              <a:gd name="connsiteX252" fmla="*/ 8385841 w 17008448"/>
              <a:gd name="connsiteY252" fmla="*/ 260634 h 369690"/>
              <a:gd name="connsiteX253" fmla="*/ 8382112 w 17008448"/>
              <a:gd name="connsiteY253" fmla="*/ 219127 h 369690"/>
              <a:gd name="connsiteX254" fmla="*/ 8479620 w 17008448"/>
              <a:gd name="connsiteY254" fmla="*/ 0 h 369690"/>
              <a:gd name="connsiteX255" fmla="*/ 8577128 w 17008448"/>
              <a:gd name="connsiteY255" fmla="*/ 219127 h 369690"/>
              <a:gd name="connsiteX256" fmla="*/ 8572500 w 17008448"/>
              <a:gd name="connsiteY256" fmla="*/ 270645 h 369690"/>
              <a:gd name="connsiteX257" fmla="*/ 8578826 w 17008448"/>
              <a:gd name="connsiteY257" fmla="*/ 261060 h 369690"/>
              <a:gd name="connsiteX258" fmla="*/ 8616780 w 17008448"/>
              <a:gd name="connsiteY258" fmla="*/ 243840 h 369690"/>
              <a:gd name="connsiteX259" fmla="*/ 8636431 w 17008448"/>
              <a:gd name="connsiteY259" fmla="*/ 248292 h 369690"/>
              <a:gd name="connsiteX260" fmla="*/ 8653692 w 17008448"/>
              <a:gd name="connsiteY260" fmla="*/ 260333 h 369690"/>
              <a:gd name="connsiteX261" fmla="*/ 8649990 w 17008448"/>
              <a:gd name="connsiteY261" fmla="*/ 219127 h 369690"/>
              <a:gd name="connsiteX262" fmla="*/ 8747498 w 17008448"/>
              <a:gd name="connsiteY262" fmla="*/ 0 h 369690"/>
              <a:gd name="connsiteX263" fmla="*/ 8845006 w 17008448"/>
              <a:gd name="connsiteY263" fmla="*/ 219127 h 369690"/>
              <a:gd name="connsiteX264" fmla="*/ 8840378 w 17008448"/>
              <a:gd name="connsiteY264" fmla="*/ 270645 h 369690"/>
              <a:gd name="connsiteX265" fmla="*/ 8846704 w 17008448"/>
              <a:gd name="connsiteY265" fmla="*/ 261060 h 369690"/>
              <a:gd name="connsiteX266" fmla="*/ 8884658 w 17008448"/>
              <a:gd name="connsiteY266" fmla="*/ 243840 h 369690"/>
              <a:gd name="connsiteX267" fmla="*/ 8904309 w 17008448"/>
              <a:gd name="connsiteY267" fmla="*/ 248292 h 369690"/>
              <a:gd name="connsiteX268" fmla="*/ 8921571 w 17008448"/>
              <a:gd name="connsiteY268" fmla="*/ 260334 h 369690"/>
              <a:gd name="connsiteX269" fmla="*/ 8917869 w 17008448"/>
              <a:gd name="connsiteY269" fmla="*/ 219127 h 369690"/>
              <a:gd name="connsiteX270" fmla="*/ 9015377 w 17008448"/>
              <a:gd name="connsiteY270" fmla="*/ 0 h 369690"/>
              <a:gd name="connsiteX271" fmla="*/ 9112885 w 17008448"/>
              <a:gd name="connsiteY271" fmla="*/ 219127 h 369690"/>
              <a:gd name="connsiteX272" fmla="*/ 9108257 w 17008448"/>
              <a:gd name="connsiteY272" fmla="*/ 270645 h 369690"/>
              <a:gd name="connsiteX273" fmla="*/ 9114583 w 17008448"/>
              <a:gd name="connsiteY273" fmla="*/ 261060 h 369690"/>
              <a:gd name="connsiteX274" fmla="*/ 9152537 w 17008448"/>
              <a:gd name="connsiteY274" fmla="*/ 243840 h 369690"/>
              <a:gd name="connsiteX275" fmla="*/ 9172188 w 17008448"/>
              <a:gd name="connsiteY275" fmla="*/ 248292 h 369690"/>
              <a:gd name="connsiteX276" fmla="*/ 9189449 w 17008448"/>
              <a:gd name="connsiteY276" fmla="*/ 260333 h 369690"/>
              <a:gd name="connsiteX277" fmla="*/ 9185747 w 17008448"/>
              <a:gd name="connsiteY277" fmla="*/ 219127 h 369690"/>
              <a:gd name="connsiteX278" fmla="*/ 9283255 w 17008448"/>
              <a:gd name="connsiteY278" fmla="*/ 0 h 369690"/>
              <a:gd name="connsiteX279" fmla="*/ 9380763 w 17008448"/>
              <a:gd name="connsiteY279" fmla="*/ 219127 h 369690"/>
              <a:gd name="connsiteX280" fmla="*/ 9376135 w 17008448"/>
              <a:gd name="connsiteY280" fmla="*/ 270645 h 369690"/>
              <a:gd name="connsiteX281" fmla="*/ 9382461 w 17008448"/>
              <a:gd name="connsiteY281" fmla="*/ 261060 h 369690"/>
              <a:gd name="connsiteX282" fmla="*/ 9420415 w 17008448"/>
              <a:gd name="connsiteY282" fmla="*/ 243840 h 369690"/>
              <a:gd name="connsiteX283" fmla="*/ 9440066 w 17008448"/>
              <a:gd name="connsiteY283" fmla="*/ 248292 h 369690"/>
              <a:gd name="connsiteX284" fmla="*/ 9457327 w 17008448"/>
              <a:gd name="connsiteY284" fmla="*/ 260333 h 369690"/>
              <a:gd name="connsiteX285" fmla="*/ 9453625 w 17008448"/>
              <a:gd name="connsiteY285" fmla="*/ 219127 h 369690"/>
              <a:gd name="connsiteX286" fmla="*/ 9551133 w 17008448"/>
              <a:gd name="connsiteY286" fmla="*/ 0 h 369690"/>
              <a:gd name="connsiteX287" fmla="*/ 9648641 w 17008448"/>
              <a:gd name="connsiteY287" fmla="*/ 219127 h 369690"/>
              <a:gd name="connsiteX288" fmla="*/ 9644013 w 17008448"/>
              <a:gd name="connsiteY288" fmla="*/ 270645 h 369690"/>
              <a:gd name="connsiteX289" fmla="*/ 9650339 w 17008448"/>
              <a:gd name="connsiteY289" fmla="*/ 261060 h 369690"/>
              <a:gd name="connsiteX290" fmla="*/ 9688293 w 17008448"/>
              <a:gd name="connsiteY290" fmla="*/ 243840 h 369690"/>
              <a:gd name="connsiteX291" fmla="*/ 9707944 w 17008448"/>
              <a:gd name="connsiteY291" fmla="*/ 248292 h 369690"/>
              <a:gd name="connsiteX292" fmla="*/ 9725206 w 17008448"/>
              <a:gd name="connsiteY292" fmla="*/ 260334 h 369690"/>
              <a:gd name="connsiteX293" fmla="*/ 9721504 w 17008448"/>
              <a:gd name="connsiteY293" fmla="*/ 219127 h 369690"/>
              <a:gd name="connsiteX294" fmla="*/ 9819011 w 17008448"/>
              <a:gd name="connsiteY294" fmla="*/ 0 h 369690"/>
              <a:gd name="connsiteX295" fmla="*/ 9916519 w 17008448"/>
              <a:gd name="connsiteY295" fmla="*/ 219127 h 369690"/>
              <a:gd name="connsiteX296" fmla="*/ 9911891 w 17008448"/>
              <a:gd name="connsiteY296" fmla="*/ 270645 h 369690"/>
              <a:gd name="connsiteX297" fmla="*/ 9918217 w 17008448"/>
              <a:gd name="connsiteY297" fmla="*/ 261060 h 369690"/>
              <a:gd name="connsiteX298" fmla="*/ 9956171 w 17008448"/>
              <a:gd name="connsiteY298" fmla="*/ 243840 h 369690"/>
              <a:gd name="connsiteX299" fmla="*/ 9975822 w 17008448"/>
              <a:gd name="connsiteY299" fmla="*/ 248292 h 369690"/>
              <a:gd name="connsiteX300" fmla="*/ 9993083 w 17008448"/>
              <a:gd name="connsiteY300" fmla="*/ 260333 h 369690"/>
              <a:gd name="connsiteX301" fmla="*/ 9989381 w 17008448"/>
              <a:gd name="connsiteY301" fmla="*/ 219127 h 369690"/>
              <a:gd name="connsiteX302" fmla="*/ 10086888 w 17008448"/>
              <a:gd name="connsiteY302" fmla="*/ 0 h 369690"/>
              <a:gd name="connsiteX303" fmla="*/ 10184397 w 17008448"/>
              <a:gd name="connsiteY303" fmla="*/ 219127 h 369690"/>
              <a:gd name="connsiteX304" fmla="*/ 10179769 w 17008448"/>
              <a:gd name="connsiteY304" fmla="*/ 270644 h 369690"/>
              <a:gd name="connsiteX305" fmla="*/ 10186094 w 17008448"/>
              <a:gd name="connsiteY305" fmla="*/ 261060 h 369690"/>
              <a:gd name="connsiteX306" fmla="*/ 10224048 w 17008448"/>
              <a:gd name="connsiteY306" fmla="*/ 243840 h 369690"/>
              <a:gd name="connsiteX307" fmla="*/ 10243700 w 17008448"/>
              <a:gd name="connsiteY307" fmla="*/ 248292 h 369690"/>
              <a:gd name="connsiteX308" fmla="*/ 10260961 w 17008448"/>
              <a:gd name="connsiteY308" fmla="*/ 260333 h 369690"/>
              <a:gd name="connsiteX309" fmla="*/ 10257259 w 17008448"/>
              <a:gd name="connsiteY309" fmla="*/ 219127 h 369690"/>
              <a:gd name="connsiteX310" fmla="*/ 10354767 w 17008448"/>
              <a:gd name="connsiteY310" fmla="*/ 0 h 369690"/>
              <a:gd name="connsiteX311" fmla="*/ 10452275 w 17008448"/>
              <a:gd name="connsiteY311" fmla="*/ 219127 h 369690"/>
              <a:gd name="connsiteX312" fmla="*/ 10447647 w 17008448"/>
              <a:gd name="connsiteY312" fmla="*/ 270645 h 369690"/>
              <a:gd name="connsiteX313" fmla="*/ 10453973 w 17008448"/>
              <a:gd name="connsiteY313" fmla="*/ 261060 h 369690"/>
              <a:gd name="connsiteX314" fmla="*/ 10491927 w 17008448"/>
              <a:gd name="connsiteY314" fmla="*/ 243840 h 369690"/>
              <a:gd name="connsiteX315" fmla="*/ 10511578 w 17008448"/>
              <a:gd name="connsiteY315" fmla="*/ 248292 h 369690"/>
              <a:gd name="connsiteX316" fmla="*/ 10528840 w 17008448"/>
              <a:gd name="connsiteY316" fmla="*/ 260334 h 369690"/>
              <a:gd name="connsiteX317" fmla="*/ 10525138 w 17008448"/>
              <a:gd name="connsiteY317" fmla="*/ 219127 h 369690"/>
              <a:gd name="connsiteX318" fmla="*/ 10622646 w 17008448"/>
              <a:gd name="connsiteY318" fmla="*/ 0 h 369690"/>
              <a:gd name="connsiteX319" fmla="*/ 10720153 w 17008448"/>
              <a:gd name="connsiteY319" fmla="*/ 219127 h 369690"/>
              <a:gd name="connsiteX320" fmla="*/ 10715525 w 17008448"/>
              <a:gd name="connsiteY320" fmla="*/ 270646 h 369690"/>
              <a:gd name="connsiteX321" fmla="*/ 10721852 w 17008448"/>
              <a:gd name="connsiteY321" fmla="*/ 261060 h 369690"/>
              <a:gd name="connsiteX322" fmla="*/ 10759806 w 17008448"/>
              <a:gd name="connsiteY322" fmla="*/ 243840 h 369690"/>
              <a:gd name="connsiteX323" fmla="*/ 10779457 w 17008448"/>
              <a:gd name="connsiteY323" fmla="*/ 248292 h 369690"/>
              <a:gd name="connsiteX324" fmla="*/ 10796718 w 17008448"/>
              <a:gd name="connsiteY324" fmla="*/ 260333 h 369690"/>
              <a:gd name="connsiteX325" fmla="*/ 10793016 w 17008448"/>
              <a:gd name="connsiteY325" fmla="*/ 219127 h 369690"/>
              <a:gd name="connsiteX326" fmla="*/ 10890524 w 17008448"/>
              <a:gd name="connsiteY326" fmla="*/ 0 h 369690"/>
              <a:gd name="connsiteX327" fmla="*/ 10988033 w 17008448"/>
              <a:gd name="connsiteY327" fmla="*/ 219127 h 369690"/>
              <a:gd name="connsiteX328" fmla="*/ 10983405 w 17008448"/>
              <a:gd name="connsiteY328" fmla="*/ 270643 h 369690"/>
              <a:gd name="connsiteX329" fmla="*/ 10989730 w 17008448"/>
              <a:gd name="connsiteY329" fmla="*/ 261060 h 369690"/>
              <a:gd name="connsiteX330" fmla="*/ 11027684 w 17008448"/>
              <a:gd name="connsiteY330" fmla="*/ 243840 h 369690"/>
              <a:gd name="connsiteX331" fmla="*/ 11047335 w 17008448"/>
              <a:gd name="connsiteY331" fmla="*/ 248292 h 369690"/>
              <a:gd name="connsiteX332" fmla="*/ 11064596 w 17008448"/>
              <a:gd name="connsiteY332" fmla="*/ 260333 h 369690"/>
              <a:gd name="connsiteX333" fmla="*/ 11060894 w 17008448"/>
              <a:gd name="connsiteY333" fmla="*/ 219127 h 369690"/>
              <a:gd name="connsiteX334" fmla="*/ 11158403 w 17008448"/>
              <a:gd name="connsiteY334" fmla="*/ 0 h 369690"/>
              <a:gd name="connsiteX335" fmla="*/ 11255910 w 17008448"/>
              <a:gd name="connsiteY335" fmla="*/ 219127 h 369690"/>
              <a:gd name="connsiteX336" fmla="*/ 11251282 w 17008448"/>
              <a:gd name="connsiteY336" fmla="*/ 270646 h 369690"/>
              <a:gd name="connsiteX337" fmla="*/ 11257608 w 17008448"/>
              <a:gd name="connsiteY337" fmla="*/ 261060 h 369690"/>
              <a:gd name="connsiteX338" fmla="*/ 11295563 w 17008448"/>
              <a:gd name="connsiteY338" fmla="*/ 243840 h 369690"/>
              <a:gd name="connsiteX339" fmla="*/ 11315214 w 17008448"/>
              <a:gd name="connsiteY339" fmla="*/ 248292 h 369690"/>
              <a:gd name="connsiteX340" fmla="*/ 11332475 w 17008448"/>
              <a:gd name="connsiteY340" fmla="*/ 260334 h 369690"/>
              <a:gd name="connsiteX341" fmla="*/ 11328773 w 17008448"/>
              <a:gd name="connsiteY341" fmla="*/ 219127 h 369690"/>
              <a:gd name="connsiteX342" fmla="*/ 11426281 w 17008448"/>
              <a:gd name="connsiteY342" fmla="*/ 0 h 369690"/>
              <a:gd name="connsiteX343" fmla="*/ 11523789 w 17008448"/>
              <a:gd name="connsiteY343" fmla="*/ 219127 h 369690"/>
              <a:gd name="connsiteX344" fmla="*/ 11519161 w 17008448"/>
              <a:gd name="connsiteY344" fmla="*/ 270645 h 369690"/>
              <a:gd name="connsiteX345" fmla="*/ 11525487 w 17008448"/>
              <a:gd name="connsiteY345" fmla="*/ 261060 h 369690"/>
              <a:gd name="connsiteX346" fmla="*/ 11563441 w 17008448"/>
              <a:gd name="connsiteY346" fmla="*/ 243840 h 369690"/>
              <a:gd name="connsiteX347" fmla="*/ 11583092 w 17008448"/>
              <a:gd name="connsiteY347" fmla="*/ 248292 h 369690"/>
              <a:gd name="connsiteX348" fmla="*/ 11600353 w 17008448"/>
              <a:gd name="connsiteY348" fmla="*/ 260333 h 369690"/>
              <a:gd name="connsiteX349" fmla="*/ 11596651 w 17008448"/>
              <a:gd name="connsiteY349" fmla="*/ 219127 h 369690"/>
              <a:gd name="connsiteX350" fmla="*/ 11694159 w 17008448"/>
              <a:gd name="connsiteY350" fmla="*/ 0 h 369690"/>
              <a:gd name="connsiteX351" fmla="*/ 11791667 w 17008448"/>
              <a:gd name="connsiteY351" fmla="*/ 219127 h 369690"/>
              <a:gd name="connsiteX352" fmla="*/ 11787039 w 17008448"/>
              <a:gd name="connsiteY352" fmla="*/ 270645 h 369690"/>
              <a:gd name="connsiteX353" fmla="*/ 11793365 w 17008448"/>
              <a:gd name="connsiteY353" fmla="*/ 261060 h 369690"/>
              <a:gd name="connsiteX354" fmla="*/ 11831319 w 17008448"/>
              <a:gd name="connsiteY354" fmla="*/ 243840 h 369690"/>
              <a:gd name="connsiteX355" fmla="*/ 11850970 w 17008448"/>
              <a:gd name="connsiteY355" fmla="*/ 248292 h 369690"/>
              <a:gd name="connsiteX356" fmla="*/ 11868230 w 17008448"/>
              <a:gd name="connsiteY356" fmla="*/ 260332 h 369690"/>
              <a:gd name="connsiteX357" fmla="*/ 11864528 w 17008448"/>
              <a:gd name="connsiteY357" fmla="*/ 219127 h 369690"/>
              <a:gd name="connsiteX358" fmla="*/ 11962036 w 17008448"/>
              <a:gd name="connsiteY358" fmla="*/ 0 h 369690"/>
              <a:gd name="connsiteX359" fmla="*/ 12059544 w 17008448"/>
              <a:gd name="connsiteY359" fmla="*/ 219127 h 369690"/>
              <a:gd name="connsiteX360" fmla="*/ 12054916 w 17008448"/>
              <a:gd name="connsiteY360" fmla="*/ 270645 h 369690"/>
              <a:gd name="connsiteX361" fmla="*/ 12061242 w 17008448"/>
              <a:gd name="connsiteY361" fmla="*/ 261060 h 369690"/>
              <a:gd name="connsiteX362" fmla="*/ 12099196 w 17008448"/>
              <a:gd name="connsiteY362" fmla="*/ 243840 h 369690"/>
              <a:gd name="connsiteX363" fmla="*/ 12118848 w 17008448"/>
              <a:gd name="connsiteY363" fmla="*/ 248292 h 369690"/>
              <a:gd name="connsiteX364" fmla="*/ 12136108 w 17008448"/>
              <a:gd name="connsiteY364" fmla="*/ 260333 h 369690"/>
              <a:gd name="connsiteX365" fmla="*/ 12132406 w 17008448"/>
              <a:gd name="connsiteY365" fmla="*/ 219127 h 369690"/>
              <a:gd name="connsiteX366" fmla="*/ 12229914 w 17008448"/>
              <a:gd name="connsiteY366" fmla="*/ 0 h 369690"/>
              <a:gd name="connsiteX367" fmla="*/ 12327422 w 17008448"/>
              <a:gd name="connsiteY367" fmla="*/ 219127 h 369690"/>
              <a:gd name="connsiteX368" fmla="*/ 12322794 w 17008448"/>
              <a:gd name="connsiteY368" fmla="*/ 270645 h 369690"/>
              <a:gd name="connsiteX369" fmla="*/ 12329120 w 17008448"/>
              <a:gd name="connsiteY369" fmla="*/ 261060 h 369690"/>
              <a:gd name="connsiteX370" fmla="*/ 12367074 w 17008448"/>
              <a:gd name="connsiteY370" fmla="*/ 243840 h 369690"/>
              <a:gd name="connsiteX371" fmla="*/ 12386726 w 17008448"/>
              <a:gd name="connsiteY371" fmla="*/ 248292 h 369690"/>
              <a:gd name="connsiteX372" fmla="*/ 12403987 w 17008448"/>
              <a:gd name="connsiteY372" fmla="*/ 260334 h 369690"/>
              <a:gd name="connsiteX373" fmla="*/ 12400285 w 17008448"/>
              <a:gd name="connsiteY373" fmla="*/ 219127 h 369690"/>
              <a:gd name="connsiteX374" fmla="*/ 12497793 w 17008448"/>
              <a:gd name="connsiteY374" fmla="*/ 0 h 369690"/>
              <a:gd name="connsiteX375" fmla="*/ 12595301 w 17008448"/>
              <a:gd name="connsiteY375" fmla="*/ 219127 h 369690"/>
              <a:gd name="connsiteX376" fmla="*/ 12590673 w 17008448"/>
              <a:gd name="connsiteY376" fmla="*/ 270645 h 369690"/>
              <a:gd name="connsiteX377" fmla="*/ 12596999 w 17008448"/>
              <a:gd name="connsiteY377" fmla="*/ 261060 h 369690"/>
              <a:gd name="connsiteX378" fmla="*/ 12634953 w 17008448"/>
              <a:gd name="connsiteY378" fmla="*/ 243840 h 369690"/>
              <a:gd name="connsiteX379" fmla="*/ 12654605 w 17008448"/>
              <a:gd name="connsiteY379" fmla="*/ 248292 h 369690"/>
              <a:gd name="connsiteX380" fmla="*/ 12671865 w 17008448"/>
              <a:gd name="connsiteY380" fmla="*/ 260333 h 369690"/>
              <a:gd name="connsiteX381" fmla="*/ 12668163 w 17008448"/>
              <a:gd name="connsiteY381" fmla="*/ 219127 h 369690"/>
              <a:gd name="connsiteX382" fmla="*/ 12765671 w 17008448"/>
              <a:gd name="connsiteY382" fmla="*/ 0 h 369690"/>
              <a:gd name="connsiteX383" fmla="*/ 12863179 w 17008448"/>
              <a:gd name="connsiteY383" fmla="*/ 219127 h 369690"/>
              <a:gd name="connsiteX384" fmla="*/ 12858551 w 17008448"/>
              <a:gd name="connsiteY384" fmla="*/ 270645 h 369690"/>
              <a:gd name="connsiteX385" fmla="*/ 12864877 w 17008448"/>
              <a:gd name="connsiteY385" fmla="*/ 261060 h 369690"/>
              <a:gd name="connsiteX386" fmla="*/ 12902831 w 17008448"/>
              <a:gd name="connsiteY386" fmla="*/ 243840 h 369690"/>
              <a:gd name="connsiteX387" fmla="*/ 12922482 w 17008448"/>
              <a:gd name="connsiteY387" fmla="*/ 248292 h 369690"/>
              <a:gd name="connsiteX388" fmla="*/ 12939743 w 17008448"/>
              <a:gd name="connsiteY388" fmla="*/ 260333 h 369690"/>
              <a:gd name="connsiteX389" fmla="*/ 12936041 w 17008448"/>
              <a:gd name="connsiteY389" fmla="*/ 219127 h 369690"/>
              <a:gd name="connsiteX390" fmla="*/ 13033549 w 17008448"/>
              <a:gd name="connsiteY390" fmla="*/ 0 h 369690"/>
              <a:gd name="connsiteX391" fmla="*/ 13131057 w 17008448"/>
              <a:gd name="connsiteY391" fmla="*/ 219127 h 369690"/>
              <a:gd name="connsiteX392" fmla="*/ 13126429 w 17008448"/>
              <a:gd name="connsiteY392" fmla="*/ 270645 h 369690"/>
              <a:gd name="connsiteX393" fmla="*/ 13132755 w 17008448"/>
              <a:gd name="connsiteY393" fmla="*/ 261060 h 369690"/>
              <a:gd name="connsiteX394" fmla="*/ 13170709 w 17008448"/>
              <a:gd name="connsiteY394" fmla="*/ 243840 h 369690"/>
              <a:gd name="connsiteX395" fmla="*/ 13190360 w 17008448"/>
              <a:gd name="connsiteY395" fmla="*/ 248292 h 369690"/>
              <a:gd name="connsiteX396" fmla="*/ 13207622 w 17008448"/>
              <a:gd name="connsiteY396" fmla="*/ 260334 h 369690"/>
              <a:gd name="connsiteX397" fmla="*/ 13203920 w 17008448"/>
              <a:gd name="connsiteY397" fmla="*/ 219127 h 369690"/>
              <a:gd name="connsiteX398" fmla="*/ 13301428 w 17008448"/>
              <a:gd name="connsiteY398" fmla="*/ 0 h 369690"/>
              <a:gd name="connsiteX399" fmla="*/ 13398936 w 17008448"/>
              <a:gd name="connsiteY399" fmla="*/ 219127 h 369690"/>
              <a:gd name="connsiteX400" fmla="*/ 13394308 w 17008448"/>
              <a:gd name="connsiteY400" fmla="*/ 270645 h 369690"/>
              <a:gd name="connsiteX401" fmla="*/ 13400634 w 17008448"/>
              <a:gd name="connsiteY401" fmla="*/ 261060 h 369690"/>
              <a:gd name="connsiteX402" fmla="*/ 13438588 w 17008448"/>
              <a:gd name="connsiteY402" fmla="*/ 243840 h 369690"/>
              <a:gd name="connsiteX403" fmla="*/ 13458239 w 17008448"/>
              <a:gd name="connsiteY403" fmla="*/ 248292 h 369690"/>
              <a:gd name="connsiteX404" fmla="*/ 13475500 w 17008448"/>
              <a:gd name="connsiteY404" fmla="*/ 260333 h 369690"/>
              <a:gd name="connsiteX405" fmla="*/ 13471798 w 17008448"/>
              <a:gd name="connsiteY405" fmla="*/ 219127 h 369690"/>
              <a:gd name="connsiteX406" fmla="*/ 13569306 w 17008448"/>
              <a:gd name="connsiteY406" fmla="*/ 0 h 369690"/>
              <a:gd name="connsiteX407" fmla="*/ 13666814 w 17008448"/>
              <a:gd name="connsiteY407" fmla="*/ 219127 h 369690"/>
              <a:gd name="connsiteX408" fmla="*/ 13662186 w 17008448"/>
              <a:gd name="connsiteY408" fmla="*/ 270645 h 369690"/>
              <a:gd name="connsiteX409" fmla="*/ 13668512 w 17008448"/>
              <a:gd name="connsiteY409" fmla="*/ 261060 h 369690"/>
              <a:gd name="connsiteX410" fmla="*/ 13706466 w 17008448"/>
              <a:gd name="connsiteY410" fmla="*/ 243840 h 369690"/>
              <a:gd name="connsiteX411" fmla="*/ 13726117 w 17008448"/>
              <a:gd name="connsiteY411" fmla="*/ 248292 h 369690"/>
              <a:gd name="connsiteX412" fmla="*/ 13743378 w 17008448"/>
              <a:gd name="connsiteY412" fmla="*/ 260333 h 369690"/>
              <a:gd name="connsiteX413" fmla="*/ 13739676 w 17008448"/>
              <a:gd name="connsiteY413" fmla="*/ 219127 h 369690"/>
              <a:gd name="connsiteX414" fmla="*/ 13837184 w 17008448"/>
              <a:gd name="connsiteY414" fmla="*/ 0 h 369690"/>
              <a:gd name="connsiteX415" fmla="*/ 13934692 w 17008448"/>
              <a:gd name="connsiteY415" fmla="*/ 219127 h 369690"/>
              <a:gd name="connsiteX416" fmla="*/ 13930064 w 17008448"/>
              <a:gd name="connsiteY416" fmla="*/ 270645 h 369690"/>
              <a:gd name="connsiteX417" fmla="*/ 13936390 w 17008448"/>
              <a:gd name="connsiteY417" fmla="*/ 261060 h 369690"/>
              <a:gd name="connsiteX418" fmla="*/ 13974344 w 17008448"/>
              <a:gd name="connsiteY418" fmla="*/ 243840 h 369690"/>
              <a:gd name="connsiteX419" fmla="*/ 13993995 w 17008448"/>
              <a:gd name="connsiteY419" fmla="*/ 248292 h 369690"/>
              <a:gd name="connsiteX420" fmla="*/ 14011257 w 17008448"/>
              <a:gd name="connsiteY420" fmla="*/ 260334 h 369690"/>
              <a:gd name="connsiteX421" fmla="*/ 14007555 w 17008448"/>
              <a:gd name="connsiteY421" fmla="*/ 219127 h 369690"/>
              <a:gd name="connsiteX422" fmla="*/ 14105063 w 17008448"/>
              <a:gd name="connsiteY422" fmla="*/ 0 h 369690"/>
              <a:gd name="connsiteX423" fmla="*/ 14202571 w 17008448"/>
              <a:gd name="connsiteY423" fmla="*/ 219127 h 369690"/>
              <a:gd name="connsiteX424" fmla="*/ 14197943 w 17008448"/>
              <a:gd name="connsiteY424" fmla="*/ 270645 h 369690"/>
              <a:gd name="connsiteX425" fmla="*/ 14204269 w 17008448"/>
              <a:gd name="connsiteY425" fmla="*/ 261060 h 369690"/>
              <a:gd name="connsiteX426" fmla="*/ 14242223 w 17008448"/>
              <a:gd name="connsiteY426" fmla="*/ 243840 h 369690"/>
              <a:gd name="connsiteX427" fmla="*/ 14261874 w 17008448"/>
              <a:gd name="connsiteY427" fmla="*/ 248292 h 369690"/>
              <a:gd name="connsiteX428" fmla="*/ 14279135 w 17008448"/>
              <a:gd name="connsiteY428" fmla="*/ 260333 h 369690"/>
              <a:gd name="connsiteX429" fmla="*/ 14275433 w 17008448"/>
              <a:gd name="connsiteY429" fmla="*/ 219127 h 369690"/>
              <a:gd name="connsiteX430" fmla="*/ 14372941 w 17008448"/>
              <a:gd name="connsiteY430" fmla="*/ 0 h 369690"/>
              <a:gd name="connsiteX431" fmla="*/ 14470449 w 17008448"/>
              <a:gd name="connsiteY431" fmla="*/ 219127 h 369690"/>
              <a:gd name="connsiteX432" fmla="*/ 14465821 w 17008448"/>
              <a:gd name="connsiteY432" fmla="*/ 270645 h 369690"/>
              <a:gd name="connsiteX433" fmla="*/ 14472147 w 17008448"/>
              <a:gd name="connsiteY433" fmla="*/ 261060 h 369690"/>
              <a:gd name="connsiteX434" fmla="*/ 14510101 w 17008448"/>
              <a:gd name="connsiteY434" fmla="*/ 243840 h 369690"/>
              <a:gd name="connsiteX435" fmla="*/ 14529752 w 17008448"/>
              <a:gd name="connsiteY435" fmla="*/ 248292 h 369690"/>
              <a:gd name="connsiteX436" fmla="*/ 14547013 w 17008448"/>
              <a:gd name="connsiteY436" fmla="*/ 260333 h 369690"/>
              <a:gd name="connsiteX437" fmla="*/ 14543311 w 17008448"/>
              <a:gd name="connsiteY437" fmla="*/ 219127 h 369690"/>
              <a:gd name="connsiteX438" fmla="*/ 14640819 w 17008448"/>
              <a:gd name="connsiteY438" fmla="*/ 0 h 369690"/>
              <a:gd name="connsiteX439" fmla="*/ 14738327 w 17008448"/>
              <a:gd name="connsiteY439" fmla="*/ 219127 h 369690"/>
              <a:gd name="connsiteX440" fmla="*/ 14733699 w 17008448"/>
              <a:gd name="connsiteY440" fmla="*/ 270645 h 369690"/>
              <a:gd name="connsiteX441" fmla="*/ 14740025 w 17008448"/>
              <a:gd name="connsiteY441" fmla="*/ 261060 h 369690"/>
              <a:gd name="connsiteX442" fmla="*/ 14777979 w 17008448"/>
              <a:gd name="connsiteY442" fmla="*/ 243840 h 369690"/>
              <a:gd name="connsiteX443" fmla="*/ 14797630 w 17008448"/>
              <a:gd name="connsiteY443" fmla="*/ 248292 h 369690"/>
              <a:gd name="connsiteX444" fmla="*/ 14814892 w 17008448"/>
              <a:gd name="connsiteY444" fmla="*/ 260334 h 369690"/>
              <a:gd name="connsiteX445" fmla="*/ 14811190 w 17008448"/>
              <a:gd name="connsiteY445" fmla="*/ 219127 h 369690"/>
              <a:gd name="connsiteX446" fmla="*/ 14908698 w 17008448"/>
              <a:gd name="connsiteY446" fmla="*/ 0 h 369690"/>
              <a:gd name="connsiteX447" fmla="*/ 15006206 w 17008448"/>
              <a:gd name="connsiteY447" fmla="*/ 219127 h 369690"/>
              <a:gd name="connsiteX448" fmla="*/ 15001578 w 17008448"/>
              <a:gd name="connsiteY448" fmla="*/ 270645 h 369690"/>
              <a:gd name="connsiteX449" fmla="*/ 15007904 w 17008448"/>
              <a:gd name="connsiteY449" fmla="*/ 261060 h 369690"/>
              <a:gd name="connsiteX450" fmla="*/ 15045858 w 17008448"/>
              <a:gd name="connsiteY450" fmla="*/ 243840 h 369690"/>
              <a:gd name="connsiteX451" fmla="*/ 15065509 w 17008448"/>
              <a:gd name="connsiteY451" fmla="*/ 248292 h 369690"/>
              <a:gd name="connsiteX452" fmla="*/ 15082770 w 17008448"/>
              <a:gd name="connsiteY452" fmla="*/ 260333 h 369690"/>
              <a:gd name="connsiteX453" fmla="*/ 15079068 w 17008448"/>
              <a:gd name="connsiteY453" fmla="*/ 219127 h 369690"/>
              <a:gd name="connsiteX454" fmla="*/ 15176576 w 17008448"/>
              <a:gd name="connsiteY454" fmla="*/ 0 h 369690"/>
              <a:gd name="connsiteX455" fmla="*/ 15274084 w 17008448"/>
              <a:gd name="connsiteY455" fmla="*/ 219127 h 369690"/>
              <a:gd name="connsiteX456" fmla="*/ 15269456 w 17008448"/>
              <a:gd name="connsiteY456" fmla="*/ 270645 h 369690"/>
              <a:gd name="connsiteX457" fmla="*/ 15275782 w 17008448"/>
              <a:gd name="connsiteY457" fmla="*/ 261060 h 369690"/>
              <a:gd name="connsiteX458" fmla="*/ 15313736 w 17008448"/>
              <a:gd name="connsiteY458" fmla="*/ 243840 h 369690"/>
              <a:gd name="connsiteX459" fmla="*/ 15333387 w 17008448"/>
              <a:gd name="connsiteY459" fmla="*/ 248292 h 369690"/>
              <a:gd name="connsiteX460" fmla="*/ 15350648 w 17008448"/>
              <a:gd name="connsiteY460" fmla="*/ 260333 h 369690"/>
              <a:gd name="connsiteX461" fmla="*/ 15346946 w 17008448"/>
              <a:gd name="connsiteY461" fmla="*/ 219127 h 369690"/>
              <a:gd name="connsiteX462" fmla="*/ 15444454 w 17008448"/>
              <a:gd name="connsiteY462" fmla="*/ 0 h 369690"/>
              <a:gd name="connsiteX463" fmla="*/ 15541962 w 17008448"/>
              <a:gd name="connsiteY463" fmla="*/ 219127 h 369690"/>
              <a:gd name="connsiteX464" fmla="*/ 15537334 w 17008448"/>
              <a:gd name="connsiteY464" fmla="*/ 270645 h 369690"/>
              <a:gd name="connsiteX465" fmla="*/ 15543660 w 17008448"/>
              <a:gd name="connsiteY465" fmla="*/ 261060 h 369690"/>
              <a:gd name="connsiteX466" fmla="*/ 15581614 w 17008448"/>
              <a:gd name="connsiteY466" fmla="*/ 243840 h 369690"/>
              <a:gd name="connsiteX467" fmla="*/ 15601265 w 17008448"/>
              <a:gd name="connsiteY467" fmla="*/ 248292 h 369690"/>
              <a:gd name="connsiteX468" fmla="*/ 15618527 w 17008448"/>
              <a:gd name="connsiteY468" fmla="*/ 260334 h 369690"/>
              <a:gd name="connsiteX469" fmla="*/ 15614825 w 17008448"/>
              <a:gd name="connsiteY469" fmla="*/ 219127 h 369690"/>
              <a:gd name="connsiteX470" fmla="*/ 15712333 w 17008448"/>
              <a:gd name="connsiteY470" fmla="*/ 0 h 369690"/>
              <a:gd name="connsiteX471" fmla="*/ 15809841 w 17008448"/>
              <a:gd name="connsiteY471" fmla="*/ 219127 h 369690"/>
              <a:gd name="connsiteX472" fmla="*/ 15805213 w 17008448"/>
              <a:gd name="connsiteY472" fmla="*/ 270645 h 369690"/>
              <a:gd name="connsiteX473" fmla="*/ 15811539 w 17008448"/>
              <a:gd name="connsiteY473" fmla="*/ 261060 h 369690"/>
              <a:gd name="connsiteX474" fmla="*/ 15849493 w 17008448"/>
              <a:gd name="connsiteY474" fmla="*/ 243840 h 369690"/>
              <a:gd name="connsiteX475" fmla="*/ 15869144 w 17008448"/>
              <a:gd name="connsiteY475" fmla="*/ 248292 h 369690"/>
              <a:gd name="connsiteX476" fmla="*/ 15886406 w 17008448"/>
              <a:gd name="connsiteY476" fmla="*/ 260333 h 369690"/>
              <a:gd name="connsiteX477" fmla="*/ 15882702 w 17008448"/>
              <a:gd name="connsiteY477" fmla="*/ 219127 h 369690"/>
              <a:gd name="connsiteX478" fmla="*/ 15980210 w 17008448"/>
              <a:gd name="connsiteY478" fmla="*/ 0 h 369690"/>
              <a:gd name="connsiteX479" fmla="*/ 16077718 w 17008448"/>
              <a:gd name="connsiteY479" fmla="*/ 219127 h 369690"/>
              <a:gd name="connsiteX480" fmla="*/ 16073090 w 17008448"/>
              <a:gd name="connsiteY480" fmla="*/ 270645 h 369690"/>
              <a:gd name="connsiteX481" fmla="*/ 16079418 w 17008448"/>
              <a:gd name="connsiteY481" fmla="*/ 261060 h 369690"/>
              <a:gd name="connsiteX482" fmla="*/ 16117370 w 17008448"/>
              <a:gd name="connsiteY482" fmla="*/ 243840 h 369690"/>
              <a:gd name="connsiteX483" fmla="*/ 16137022 w 17008448"/>
              <a:gd name="connsiteY483" fmla="*/ 248292 h 369690"/>
              <a:gd name="connsiteX484" fmla="*/ 16154282 w 17008448"/>
              <a:gd name="connsiteY484" fmla="*/ 260333 h 369690"/>
              <a:gd name="connsiteX485" fmla="*/ 16150582 w 17008448"/>
              <a:gd name="connsiteY485" fmla="*/ 219127 h 369690"/>
              <a:gd name="connsiteX486" fmla="*/ 16248090 w 17008448"/>
              <a:gd name="connsiteY486" fmla="*/ 0 h 369690"/>
              <a:gd name="connsiteX487" fmla="*/ 16345598 w 17008448"/>
              <a:gd name="connsiteY487" fmla="*/ 219127 h 369690"/>
              <a:gd name="connsiteX488" fmla="*/ 16340970 w 17008448"/>
              <a:gd name="connsiteY488" fmla="*/ 270645 h 369690"/>
              <a:gd name="connsiteX489" fmla="*/ 16347294 w 17008448"/>
              <a:gd name="connsiteY489" fmla="*/ 261060 h 369690"/>
              <a:gd name="connsiteX490" fmla="*/ 16385250 w 17008448"/>
              <a:gd name="connsiteY490" fmla="*/ 243840 h 369690"/>
              <a:gd name="connsiteX491" fmla="*/ 16404900 w 17008448"/>
              <a:gd name="connsiteY491" fmla="*/ 248292 h 369690"/>
              <a:gd name="connsiteX492" fmla="*/ 16422162 w 17008448"/>
              <a:gd name="connsiteY492" fmla="*/ 260334 h 369690"/>
              <a:gd name="connsiteX493" fmla="*/ 16418460 w 17008448"/>
              <a:gd name="connsiteY493" fmla="*/ 219127 h 369690"/>
              <a:gd name="connsiteX494" fmla="*/ 16515968 w 17008448"/>
              <a:gd name="connsiteY494" fmla="*/ 0 h 369690"/>
              <a:gd name="connsiteX495" fmla="*/ 16613476 w 17008448"/>
              <a:gd name="connsiteY495" fmla="*/ 219127 h 369690"/>
              <a:gd name="connsiteX496" fmla="*/ 16608848 w 17008448"/>
              <a:gd name="connsiteY496" fmla="*/ 270645 h 369690"/>
              <a:gd name="connsiteX497" fmla="*/ 16615174 w 17008448"/>
              <a:gd name="connsiteY497" fmla="*/ 261060 h 369690"/>
              <a:gd name="connsiteX498" fmla="*/ 16653128 w 17008448"/>
              <a:gd name="connsiteY498" fmla="*/ 243840 h 369690"/>
              <a:gd name="connsiteX499" fmla="*/ 16672778 w 17008448"/>
              <a:gd name="connsiteY499" fmla="*/ 248292 h 369690"/>
              <a:gd name="connsiteX500" fmla="*/ 16690030 w 17008448"/>
              <a:gd name="connsiteY500" fmla="*/ 260327 h 369690"/>
              <a:gd name="connsiteX501" fmla="*/ 16686330 w 17008448"/>
              <a:gd name="connsiteY501" fmla="*/ 219127 h 369690"/>
              <a:gd name="connsiteX502" fmla="*/ 16783838 w 17008448"/>
              <a:gd name="connsiteY502" fmla="*/ 0 h 369690"/>
              <a:gd name="connsiteX503" fmla="*/ 16881346 w 17008448"/>
              <a:gd name="connsiteY503" fmla="*/ 219127 h 369690"/>
              <a:gd name="connsiteX504" fmla="*/ 16876718 w 17008448"/>
              <a:gd name="connsiteY504" fmla="*/ 270645 h 369690"/>
              <a:gd name="connsiteX505" fmla="*/ 16883042 w 17008448"/>
              <a:gd name="connsiteY505" fmla="*/ 261060 h 369690"/>
              <a:gd name="connsiteX506" fmla="*/ 16920998 w 17008448"/>
              <a:gd name="connsiteY506" fmla="*/ 243840 h 369690"/>
              <a:gd name="connsiteX507" fmla="*/ 16989946 w 17008448"/>
              <a:gd name="connsiteY507" fmla="*/ 308021 h 369690"/>
              <a:gd name="connsiteX508" fmla="*/ 17008448 w 17008448"/>
              <a:gd name="connsiteY508" fmla="*/ 369690 h 369690"/>
              <a:gd name="connsiteX0" fmla="*/ 0 w 16989946"/>
              <a:gd name="connsiteY0" fmla="*/ 270645 h 308021"/>
              <a:gd name="connsiteX1" fmla="*/ 6326 w 16989946"/>
              <a:gd name="connsiteY1" fmla="*/ 261060 h 308021"/>
              <a:gd name="connsiteX2" fmla="*/ 44280 w 16989946"/>
              <a:gd name="connsiteY2" fmla="*/ 243840 h 308021"/>
              <a:gd name="connsiteX3" fmla="*/ 63931 w 16989946"/>
              <a:gd name="connsiteY3" fmla="*/ 248292 h 308021"/>
              <a:gd name="connsiteX4" fmla="*/ 81192 w 16989946"/>
              <a:gd name="connsiteY4" fmla="*/ 260333 h 308021"/>
              <a:gd name="connsiteX5" fmla="*/ 77490 w 16989946"/>
              <a:gd name="connsiteY5" fmla="*/ 219127 h 308021"/>
              <a:gd name="connsiteX6" fmla="*/ 174998 w 16989946"/>
              <a:gd name="connsiteY6" fmla="*/ 0 h 308021"/>
              <a:gd name="connsiteX7" fmla="*/ 272506 w 16989946"/>
              <a:gd name="connsiteY7" fmla="*/ 219127 h 308021"/>
              <a:gd name="connsiteX8" fmla="*/ 267878 w 16989946"/>
              <a:gd name="connsiteY8" fmla="*/ 270645 h 308021"/>
              <a:gd name="connsiteX9" fmla="*/ 274204 w 16989946"/>
              <a:gd name="connsiteY9" fmla="*/ 261060 h 308021"/>
              <a:gd name="connsiteX10" fmla="*/ 312158 w 16989946"/>
              <a:gd name="connsiteY10" fmla="*/ 243840 h 308021"/>
              <a:gd name="connsiteX11" fmla="*/ 331809 w 16989946"/>
              <a:gd name="connsiteY11" fmla="*/ 248292 h 308021"/>
              <a:gd name="connsiteX12" fmla="*/ 349071 w 16989946"/>
              <a:gd name="connsiteY12" fmla="*/ 260334 h 308021"/>
              <a:gd name="connsiteX13" fmla="*/ 345369 w 16989946"/>
              <a:gd name="connsiteY13" fmla="*/ 219127 h 308021"/>
              <a:gd name="connsiteX14" fmla="*/ 442877 w 16989946"/>
              <a:gd name="connsiteY14" fmla="*/ 0 h 308021"/>
              <a:gd name="connsiteX15" fmla="*/ 540385 w 16989946"/>
              <a:gd name="connsiteY15" fmla="*/ 219127 h 308021"/>
              <a:gd name="connsiteX16" fmla="*/ 535757 w 16989946"/>
              <a:gd name="connsiteY16" fmla="*/ 270645 h 308021"/>
              <a:gd name="connsiteX17" fmla="*/ 542083 w 16989946"/>
              <a:gd name="connsiteY17" fmla="*/ 261060 h 308021"/>
              <a:gd name="connsiteX18" fmla="*/ 580037 w 16989946"/>
              <a:gd name="connsiteY18" fmla="*/ 243840 h 308021"/>
              <a:gd name="connsiteX19" fmla="*/ 599688 w 16989946"/>
              <a:gd name="connsiteY19" fmla="*/ 248292 h 308021"/>
              <a:gd name="connsiteX20" fmla="*/ 616949 w 16989946"/>
              <a:gd name="connsiteY20" fmla="*/ 260333 h 308021"/>
              <a:gd name="connsiteX21" fmla="*/ 613247 w 16989946"/>
              <a:gd name="connsiteY21" fmla="*/ 219127 h 308021"/>
              <a:gd name="connsiteX22" fmla="*/ 710755 w 16989946"/>
              <a:gd name="connsiteY22" fmla="*/ 0 h 308021"/>
              <a:gd name="connsiteX23" fmla="*/ 808263 w 16989946"/>
              <a:gd name="connsiteY23" fmla="*/ 219127 h 308021"/>
              <a:gd name="connsiteX24" fmla="*/ 803635 w 16989946"/>
              <a:gd name="connsiteY24" fmla="*/ 270645 h 308021"/>
              <a:gd name="connsiteX25" fmla="*/ 809961 w 16989946"/>
              <a:gd name="connsiteY25" fmla="*/ 261060 h 308021"/>
              <a:gd name="connsiteX26" fmla="*/ 847915 w 16989946"/>
              <a:gd name="connsiteY26" fmla="*/ 243840 h 308021"/>
              <a:gd name="connsiteX27" fmla="*/ 867566 w 16989946"/>
              <a:gd name="connsiteY27" fmla="*/ 248292 h 308021"/>
              <a:gd name="connsiteX28" fmla="*/ 884827 w 16989946"/>
              <a:gd name="connsiteY28" fmla="*/ 260333 h 308021"/>
              <a:gd name="connsiteX29" fmla="*/ 881125 w 16989946"/>
              <a:gd name="connsiteY29" fmla="*/ 219127 h 308021"/>
              <a:gd name="connsiteX30" fmla="*/ 978633 w 16989946"/>
              <a:gd name="connsiteY30" fmla="*/ 0 h 308021"/>
              <a:gd name="connsiteX31" fmla="*/ 1076141 w 16989946"/>
              <a:gd name="connsiteY31" fmla="*/ 219127 h 308021"/>
              <a:gd name="connsiteX32" fmla="*/ 1071513 w 16989946"/>
              <a:gd name="connsiteY32" fmla="*/ 270645 h 308021"/>
              <a:gd name="connsiteX33" fmla="*/ 1077839 w 16989946"/>
              <a:gd name="connsiteY33" fmla="*/ 261060 h 308021"/>
              <a:gd name="connsiteX34" fmla="*/ 1115793 w 16989946"/>
              <a:gd name="connsiteY34" fmla="*/ 243840 h 308021"/>
              <a:gd name="connsiteX35" fmla="*/ 1135444 w 16989946"/>
              <a:gd name="connsiteY35" fmla="*/ 248292 h 308021"/>
              <a:gd name="connsiteX36" fmla="*/ 1152706 w 16989946"/>
              <a:gd name="connsiteY36" fmla="*/ 260334 h 308021"/>
              <a:gd name="connsiteX37" fmla="*/ 1149004 w 16989946"/>
              <a:gd name="connsiteY37" fmla="*/ 219127 h 308021"/>
              <a:gd name="connsiteX38" fmla="*/ 1246512 w 16989946"/>
              <a:gd name="connsiteY38" fmla="*/ 0 h 308021"/>
              <a:gd name="connsiteX39" fmla="*/ 1344019 w 16989946"/>
              <a:gd name="connsiteY39" fmla="*/ 219127 h 308021"/>
              <a:gd name="connsiteX40" fmla="*/ 1339391 w 16989946"/>
              <a:gd name="connsiteY40" fmla="*/ 270645 h 308021"/>
              <a:gd name="connsiteX41" fmla="*/ 1345717 w 16989946"/>
              <a:gd name="connsiteY41" fmla="*/ 261060 h 308021"/>
              <a:gd name="connsiteX42" fmla="*/ 1383671 w 16989946"/>
              <a:gd name="connsiteY42" fmla="*/ 243840 h 308021"/>
              <a:gd name="connsiteX43" fmla="*/ 1403322 w 16989946"/>
              <a:gd name="connsiteY43" fmla="*/ 248292 h 308021"/>
              <a:gd name="connsiteX44" fmla="*/ 1420584 w 16989946"/>
              <a:gd name="connsiteY44" fmla="*/ 260333 h 308021"/>
              <a:gd name="connsiteX45" fmla="*/ 1416881 w 16989946"/>
              <a:gd name="connsiteY45" fmla="*/ 219127 h 308021"/>
              <a:gd name="connsiteX46" fmla="*/ 1514388 w 16989946"/>
              <a:gd name="connsiteY46" fmla="*/ 0 h 308021"/>
              <a:gd name="connsiteX47" fmla="*/ 1611897 w 16989946"/>
              <a:gd name="connsiteY47" fmla="*/ 219127 h 308021"/>
              <a:gd name="connsiteX48" fmla="*/ 1607270 w 16989946"/>
              <a:gd name="connsiteY48" fmla="*/ 270644 h 308021"/>
              <a:gd name="connsiteX49" fmla="*/ 1613594 w 16989946"/>
              <a:gd name="connsiteY49" fmla="*/ 261060 h 308021"/>
              <a:gd name="connsiteX50" fmla="*/ 1651548 w 16989946"/>
              <a:gd name="connsiteY50" fmla="*/ 243840 h 308021"/>
              <a:gd name="connsiteX51" fmla="*/ 1671200 w 16989946"/>
              <a:gd name="connsiteY51" fmla="*/ 248292 h 308021"/>
              <a:gd name="connsiteX52" fmla="*/ 1688461 w 16989946"/>
              <a:gd name="connsiteY52" fmla="*/ 260333 h 308021"/>
              <a:gd name="connsiteX53" fmla="*/ 1684760 w 16989946"/>
              <a:gd name="connsiteY53" fmla="*/ 219127 h 308021"/>
              <a:gd name="connsiteX54" fmla="*/ 1782268 w 16989946"/>
              <a:gd name="connsiteY54" fmla="*/ 0 h 308021"/>
              <a:gd name="connsiteX55" fmla="*/ 1879775 w 16989946"/>
              <a:gd name="connsiteY55" fmla="*/ 219127 h 308021"/>
              <a:gd name="connsiteX56" fmla="*/ 1875147 w 16989946"/>
              <a:gd name="connsiteY56" fmla="*/ 270645 h 308021"/>
              <a:gd name="connsiteX57" fmla="*/ 1881473 w 16989946"/>
              <a:gd name="connsiteY57" fmla="*/ 261060 h 308021"/>
              <a:gd name="connsiteX58" fmla="*/ 1919427 w 16989946"/>
              <a:gd name="connsiteY58" fmla="*/ 243840 h 308021"/>
              <a:gd name="connsiteX59" fmla="*/ 1939078 w 16989946"/>
              <a:gd name="connsiteY59" fmla="*/ 248292 h 308021"/>
              <a:gd name="connsiteX60" fmla="*/ 1956341 w 16989946"/>
              <a:gd name="connsiteY60" fmla="*/ 260334 h 308021"/>
              <a:gd name="connsiteX61" fmla="*/ 1952638 w 16989946"/>
              <a:gd name="connsiteY61" fmla="*/ 219127 h 308021"/>
              <a:gd name="connsiteX62" fmla="*/ 2050146 w 16989946"/>
              <a:gd name="connsiteY62" fmla="*/ 0 h 308021"/>
              <a:gd name="connsiteX63" fmla="*/ 2147653 w 16989946"/>
              <a:gd name="connsiteY63" fmla="*/ 219127 h 308021"/>
              <a:gd name="connsiteX64" fmla="*/ 2143026 w 16989946"/>
              <a:gd name="connsiteY64" fmla="*/ 270646 h 308021"/>
              <a:gd name="connsiteX65" fmla="*/ 2149353 w 16989946"/>
              <a:gd name="connsiteY65" fmla="*/ 261060 h 308021"/>
              <a:gd name="connsiteX66" fmla="*/ 2187306 w 16989946"/>
              <a:gd name="connsiteY66" fmla="*/ 243840 h 308021"/>
              <a:gd name="connsiteX67" fmla="*/ 2206958 w 16989946"/>
              <a:gd name="connsiteY67" fmla="*/ 248292 h 308021"/>
              <a:gd name="connsiteX68" fmla="*/ 2224218 w 16989946"/>
              <a:gd name="connsiteY68" fmla="*/ 260333 h 308021"/>
              <a:gd name="connsiteX69" fmla="*/ 2220517 w 16989946"/>
              <a:gd name="connsiteY69" fmla="*/ 219127 h 308021"/>
              <a:gd name="connsiteX70" fmla="*/ 2318025 w 16989946"/>
              <a:gd name="connsiteY70" fmla="*/ 0 h 308021"/>
              <a:gd name="connsiteX71" fmla="*/ 2415533 w 16989946"/>
              <a:gd name="connsiteY71" fmla="*/ 219127 h 308021"/>
              <a:gd name="connsiteX72" fmla="*/ 2410905 w 16989946"/>
              <a:gd name="connsiteY72" fmla="*/ 270643 h 308021"/>
              <a:gd name="connsiteX73" fmla="*/ 2417230 w 16989946"/>
              <a:gd name="connsiteY73" fmla="*/ 261060 h 308021"/>
              <a:gd name="connsiteX74" fmla="*/ 2455184 w 16989946"/>
              <a:gd name="connsiteY74" fmla="*/ 243840 h 308021"/>
              <a:gd name="connsiteX75" fmla="*/ 2474835 w 16989946"/>
              <a:gd name="connsiteY75" fmla="*/ 248292 h 308021"/>
              <a:gd name="connsiteX76" fmla="*/ 2492096 w 16989946"/>
              <a:gd name="connsiteY76" fmla="*/ 260333 h 308021"/>
              <a:gd name="connsiteX77" fmla="*/ 2488394 w 16989946"/>
              <a:gd name="connsiteY77" fmla="*/ 219127 h 308021"/>
              <a:gd name="connsiteX78" fmla="*/ 2585904 w 16989946"/>
              <a:gd name="connsiteY78" fmla="*/ 0 h 308021"/>
              <a:gd name="connsiteX79" fmla="*/ 2683410 w 16989946"/>
              <a:gd name="connsiteY79" fmla="*/ 219127 h 308021"/>
              <a:gd name="connsiteX80" fmla="*/ 2678783 w 16989946"/>
              <a:gd name="connsiteY80" fmla="*/ 270646 h 308021"/>
              <a:gd name="connsiteX81" fmla="*/ 2685108 w 16989946"/>
              <a:gd name="connsiteY81" fmla="*/ 261060 h 308021"/>
              <a:gd name="connsiteX82" fmla="*/ 2723063 w 16989946"/>
              <a:gd name="connsiteY82" fmla="*/ 243840 h 308021"/>
              <a:gd name="connsiteX83" fmla="*/ 2742715 w 16989946"/>
              <a:gd name="connsiteY83" fmla="*/ 248292 h 308021"/>
              <a:gd name="connsiteX84" fmla="*/ 2759975 w 16989946"/>
              <a:gd name="connsiteY84" fmla="*/ 260334 h 308021"/>
              <a:gd name="connsiteX85" fmla="*/ 2756274 w 16989946"/>
              <a:gd name="connsiteY85" fmla="*/ 219127 h 308021"/>
              <a:gd name="connsiteX86" fmla="*/ 2853781 w 16989946"/>
              <a:gd name="connsiteY86" fmla="*/ 0 h 308021"/>
              <a:gd name="connsiteX87" fmla="*/ 2951289 w 16989946"/>
              <a:gd name="connsiteY87" fmla="*/ 219127 h 308021"/>
              <a:gd name="connsiteX88" fmla="*/ 2946661 w 16989946"/>
              <a:gd name="connsiteY88" fmla="*/ 270645 h 308021"/>
              <a:gd name="connsiteX89" fmla="*/ 2952987 w 16989946"/>
              <a:gd name="connsiteY89" fmla="*/ 261060 h 308021"/>
              <a:gd name="connsiteX90" fmla="*/ 2990941 w 16989946"/>
              <a:gd name="connsiteY90" fmla="*/ 243840 h 308021"/>
              <a:gd name="connsiteX91" fmla="*/ 3010592 w 16989946"/>
              <a:gd name="connsiteY91" fmla="*/ 248292 h 308021"/>
              <a:gd name="connsiteX92" fmla="*/ 3027853 w 16989946"/>
              <a:gd name="connsiteY92" fmla="*/ 260333 h 308021"/>
              <a:gd name="connsiteX93" fmla="*/ 3024151 w 16989946"/>
              <a:gd name="connsiteY93" fmla="*/ 219127 h 308021"/>
              <a:gd name="connsiteX94" fmla="*/ 3121659 w 16989946"/>
              <a:gd name="connsiteY94" fmla="*/ 0 h 308021"/>
              <a:gd name="connsiteX95" fmla="*/ 3219167 w 16989946"/>
              <a:gd name="connsiteY95" fmla="*/ 219127 h 308021"/>
              <a:gd name="connsiteX96" fmla="*/ 3214540 w 16989946"/>
              <a:gd name="connsiteY96" fmla="*/ 270645 h 308021"/>
              <a:gd name="connsiteX97" fmla="*/ 3220865 w 16989946"/>
              <a:gd name="connsiteY97" fmla="*/ 261060 h 308021"/>
              <a:gd name="connsiteX98" fmla="*/ 3258819 w 16989946"/>
              <a:gd name="connsiteY98" fmla="*/ 243840 h 308021"/>
              <a:gd name="connsiteX99" fmla="*/ 3278470 w 16989946"/>
              <a:gd name="connsiteY99" fmla="*/ 248292 h 308021"/>
              <a:gd name="connsiteX100" fmla="*/ 3295730 w 16989946"/>
              <a:gd name="connsiteY100" fmla="*/ 260332 h 308021"/>
              <a:gd name="connsiteX101" fmla="*/ 3292030 w 16989946"/>
              <a:gd name="connsiteY101" fmla="*/ 219127 h 308021"/>
              <a:gd name="connsiteX102" fmla="*/ 3389538 w 16989946"/>
              <a:gd name="connsiteY102" fmla="*/ 0 h 308021"/>
              <a:gd name="connsiteX103" fmla="*/ 3487045 w 16989946"/>
              <a:gd name="connsiteY103" fmla="*/ 219127 h 308021"/>
              <a:gd name="connsiteX104" fmla="*/ 3482417 w 16989946"/>
              <a:gd name="connsiteY104" fmla="*/ 270645 h 308021"/>
              <a:gd name="connsiteX105" fmla="*/ 3488744 w 16989946"/>
              <a:gd name="connsiteY105" fmla="*/ 261060 h 308021"/>
              <a:gd name="connsiteX106" fmla="*/ 3526697 w 16989946"/>
              <a:gd name="connsiteY106" fmla="*/ 243840 h 308021"/>
              <a:gd name="connsiteX107" fmla="*/ 3546350 w 16989946"/>
              <a:gd name="connsiteY107" fmla="*/ 248292 h 308021"/>
              <a:gd name="connsiteX108" fmla="*/ 3563609 w 16989946"/>
              <a:gd name="connsiteY108" fmla="*/ 260333 h 308021"/>
              <a:gd name="connsiteX109" fmla="*/ 3559906 w 16989946"/>
              <a:gd name="connsiteY109" fmla="*/ 219127 h 308021"/>
              <a:gd name="connsiteX110" fmla="*/ 3657414 w 16989946"/>
              <a:gd name="connsiteY110" fmla="*/ 0 h 308021"/>
              <a:gd name="connsiteX111" fmla="*/ 3754923 w 16989946"/>
              <a:gd name="connsiteY111" fmla="*/ 219127 h 308021"/>
              <a:gd name="connsiteX112" fmla="*/ 3750296 w 16989946"/>
              <a:gd name="connsiteY112" fmla="*/ 270645 h 308021"/>
              <a:gd name="connsiteX113" fmla="*/ 3756620 w 16989946"/>
              <a:gd name="connsiteY113" fmla="*/ 261060 h 308021"/>
              <a:gd name="connsiteX114" fmla="*/ 3794575 w 16989946"/>
              <a:gd name="connsiteY114" fmla="*/ 243840 h 308021"/>
              <a:gd name="connsiteX115" fmla="*/ 3814226 w 16989946"/>
              <a:gd name="connsiteY115" fmla="*/ 248292 h 308021"/>
              <a:gd name="connsiteX116" fmla="*/ 3831487 w 16989946"/>
              <a:gd name="connsiteY116" fmla="*/ 260334 h 308021"/>
              <a:gd name="connsiteX117" fmla="*/ 3827787 w 16989946"/>
              <a:gd name="connsiteY117" fmla="*/ 219127 h 308021"/>
              <a:gd name="connsiteX118" fmla="*/ 3925295 w 16989946"/>
              <a:gd name="connsiteY118" fmla="*/ 0 h 308021"/>
              <a:gd name="connsiteX119" fmla="*/ 4022802 w 16989946"/>
              <a:gd name="connsiteY119" fmla="*/ 219127 h 308021"/>
              <a:gd name="connsiteX120" fmla="*/ 4018174 w 16989946"/>
              <a:gd name="connsiteY120" fmla="*/ 270645 h 308021"/>
              <a:gd name="connsiteX121" fmla="*/ 4024501 w 16989946"/>
              <a:gd name="connsiteY121" fmla="*/ 261060 h 308021"/>
              <a:gd name="connsiteX122" fmla="*/ 4062454 w 16989946"/>
              <a:gd name="connsiteY122" fmla="*/ 243840 h 308021"/>
              <a:gd name="connsiteX123" fmla="*/ 4082107 w 16989946"/>
              <a:gd name="connsiteY123" fmla="*/ 248292 h 308021"/>
              <a:gd name="connsiteX124" fmla="*/ 4099367 w 16989946"/>
              <a:gd name="connsiteY124" fmla="*/ 260333 h 308021"/>
              <a:gd name="connsiteX125" fmla="*/ 4095663 w 16989946"/>
              <a:gd name="connsiteY125" fmla="*/ 219127 h 308021"/>
              <a:gd name="connsiteX126" fmla="*/ 4193171 w 16989946"/>
              <a:gd name="connsiteY126" fmla="*/ 0 h 308021"/>
              <a:gd name="connsiteX127" fmla="*/ 4290680 w 16989946"/>
              <a:gd name="connsiteY127" fmla="*/ 219127 h 308021"/>
              <a:gd name="connsiteX128" fmla="*/ 4286053 w 16989946"/>
              <a:gd name="connsiteY128" fmla="*/ 270645 h 308021"/>
              <a:gd name="connsiteX129" fmla="*/ 4292377 w 16989946"/>
              <a:gd name="connsiteY129" fmla="*/ 261060 h 308021"/>
              <a:gd name="connsiteX130" fmla="*/ 4330332 w 16989946"/>
              <a:gd name="connsiteY130" fmla="*/ 243840 h 308021"/>
              <a:gd name="connsiteX131" fmla="*/ 4349982 w 16989946"/>
              <a:gd name="connsiteY131" fmla="*/ 248292 h 308021"/>
              <a:gd name="connsiteX132" fmla="*/ 4367244 w 16989946"/>
              <a:gd name="connsiteY132" fmla="*/ 260333 h 308021"/>
              <a:gd name="connsiteX133" fmla="*/ 4363543 w 16989946"/>
              <a:gd name="connsiteY133" fmla="*/ 219127 h 308021"/>
              <a:gd name="connsiteX134" fmla="*/ 4461050 w 16989946"/>
              <a:gd name="connsiteY134" fmla="*/ 0 h 308021"/>
              <a:gd name="connsiteX135" fmla="*/ 4558558 w 16989946"/>
              <a:gd name="connsiteY135" fmla="*/ 219127 h 308021"/>
              <a:gd name="connsiteX136" fmla="*/ 4553931 w 16989946"/>
              <a:gd name="connsiteY136" fmla="*/ 270645 h 308021"/>
              <a:gd name="connsiteX137" fmla="*/ 4560256 w 16989946"/>
              <a:gd name="connsiteY137" fmla="*/ 261060 h 308021"/>
              <a:gd name="connsiteX138" fmla="*/ 4598211 w 16989946"/>
              <a:gd name="connsiteY138" fmla="*/ 243840 h 308021"/>
              <a:gd name="connsiteX139" fmla="*/ 4617861 w 16989946"/>
              <a:gd name="connsiteY139" fmla="*/ 248292 h 308021"/>
              <a:gd name="connsiteX140" fmla="*/ 4635124 w 16989946"/>
              <a:gd name="connsiteY140" fmla="*/ 260334 h 308021"/>
              <a:gd name="connsiteX141" fmla="*/ 4631420 w 16989946"/>
              <a:gd name="connsiteY141" fmla="*/ 219127 h 308021"/>
              <a:gd name="connsiteX142" fmla="*/ 4728928 w 16989946"/>
              <a:gd name="connsiteY142" fmla="*/ 0 h 308021"/>
              <a:gd name="connsiteX143" fmla="*/ 4826437 w 16989946"/>
              <a:gd name="connsiteY143" fmla="*/ 219127 h 308021"/>
              <a:gd name="connsiteX144" fmla="*/ 4821810 w 16989946"/>
              <a:gd name="connsiteY144" fmla="*/ 270645 h 308021"/>
              <a:gd name="connsiteX145" fmla="*/ 4828134 w 16989946"/>
              <a:gd name="connsiteY145" fmla="*/ 261060 h 308021"/>
              <a:gd name="connsiteX146" fmla="*/ 4866089 w 16989946"/>
              <a:gd name="connsiteY146" fmla="*/ 243840 h 308021"/>
              <a:gd name="connsiteX147" fmla="*/ 4885739 w 16989946"/>
              <a:gd name="connsiteY147" fmla="*/ 248292 h 308021"/>
              <a:gd name="connsiteX148" fmla="*/ 4903000 w 16989946"/>
              <a:gd name="connsiteY148" fmla="*/ 260333 h 308021"/>
              <a:gd name="connsiteX149" fmla="*/ 4899300 w 16989946"/>
              <a:gd name="connsiteY149" fmla="*/ 219127 h 308021"/>
              <a:gd name="connsiteX150" fmla="*/ 4996807 w 16989946"/>
              <a:gd name="connsiteY150" fmla="*/ 0 h 308021"/>
              <a:gd name="connsiteX151" fmla="*/ 5094315 w 16989946"/>
              <a:gd name="connsiteY151" fmla="*/ 219127 h 308021"/>
              <a:gd name="connsiteX152" fmla="*/ 5089688 w 16989946"/>
              <a:gd name="connsiteY152" fmla="*/ 270645 h 308021"/>
              <a:gd name="connsiteX153" fmla="*/ 5096013 w 16989946"/>
              <a:gd name="connsiteY153" fmla="*/ 261060 h 308021"/>
              <a:gd name="connsiteX154" fmla="*/ 5133967 w 16989946"/>
              <a:gd name="connsiteY154" fmla="*/ 243840 h 308021"/>
              <a:gd name="connsiteX155" fmla="*/ 5153618 w 16989946"/>
              <a:gd name="connsiteY155" fmla="*/ 248292 h 308021"/>
              <a:gd name="connsiteX156" fmla="*/ 5170879 w 16989946"/>
              <a:gd name="connsiteY156" fmla="*/ 260333 h 308021"/>
              <a:gd name="connsiteX157" fmla="*/ 5167176 w 16989946"/>
              <a:gd name="connsiteY157" fmla="*/ 219127 h 308021"/>
              <a:gd name="connsiteX158" fmla="*/ 5264685 w 16989946"/>
              <a:gd name="connsiteY158" fmla="*/ 0 h 308021"/>
              <a:gd name="connsiteX159" fmla="*/ 5362194 w 16989946"/>
              <a:gd name="connsiteY159" fmla="*/ 219127 h 308021"/>
              <a:gd name="connsiteX160" fmla="*/ 5357564 w 16989946"/>
              <a:gd name="connsiteY160" fmla="*/ 270645 h 308021"/>
              <a:gd name="connsiteX161" fmla="*/ 5363891 w 16989946"/>
              <a:gd name="connsiteY161" fmla="*/ 261060 h 308021"/>
              <a:gd name="connsiteX162" fmla="*/ 5401845 w 16989946"/>
              <a:gd name="connsiteY162" fmla="*/ 243840 h 308021"/>
              <a:gd name="connsiteX163" fmla="*/ 5421496 w 16989946"/>
              <a:gd name="connsiteY163" fmla="*/ 248292 h 308021"/>
              <a:gd name="connsiteX164" fmla="*/ 5438757 w 16989946"/>
              <a:gd name="connsiteY164" fmla="*/ 260334 h 308021"/>
              <a:gd name="connsiteX165" fmla="*/ 5435057 w 16989946"/>
              <a:gd name="connsiteY165" fmla="*/ 219127 h 308021"/>
              <a:gd name="connsiteX166" fmla="*/ 5532564 w 16989946"/>
              <a:gd name="connsiteY166" fmla="*/ 0 h 308021"/>
              <a:gd name="connsiteX167" fmla="*/ 5630072 w 16989946"/>
              <a:gd name="connsiteY167" fmla="*/ 219127 h 308021"/>
              <a:gd name="connsiteX168" fmla="*/ 5625445 w 16989946"/>
              <a:gd name="connsiteY168" fmla="*/ 270645 h 308021"/>
              <a:gd name="connsiteX169" fmla="*/ 5631770 w 16989946"/>
              <a:gd name="connsiteY169" fmla="*/ 261060 h 308021"/>
              <a:gd name="connsiteX170" fmla="*/ 5669724 w 16989946"/>
              <a:gd name="connsiteY170" fmla="*/ 243840 h 308021"/>
              <a:gd name="connsiteX171" fmla="*/ 5689375 w 16989946"/>
              <a:gd name="connsiteY171" fmla="*/ 248292 h 308021"/>
              <a:gd name="connsiteX172" fmla="*/ 5706636 w 16989946"/>
              <a:gd name="connsiteY172" fmla="*/ 260333 h 308021"/>
              <a:gd name="connsiteX173" fmla="*/ 5702933 w 16989946"/>
              <a:gd name="connsiteY173" fmla="*/ 219127 h 308021"/>
              <a:gd name="connsiteX174" fmla="*/ 5800442 w 16989946"/>
              <a:gd name="connsiteY174" fmla="*/ 0 h 308021"/>
              <a:gd name="connsiteX175" fmla="*/ 5897951 w 16989946"/>
              <a:gd name="connsiteY175" fmla="*/ 219127 h 308021"/>
              <a:gd name="connsiteX176" fmla="*/ 5893321 w 16989946"/>
              <a:gd name="connsiteY176" fmla="*/ 270645 h 308021"/>
              <a:gd name="connsiteX177" fmla="*/ 5899648 w 16989946"/>
              <a:gd name="connsiteY177" fmla="*/ 261060 h 308021"/>
              <a:gd name="connsiteX178" fmla="*/ 5937602 w 16989946"/>
              <a:gd name="connsiteY178" fmla="*/ 243840 h 308021"/>
              <a:gd name="connsiteX179" fmla="*/ 5957253 w 16989946"/>
              <a:gd name="connsiteY179" fmla="*/ 248292 h 308021"/>
              <a:gd name="connsiteX180" fmla="*/ 5974514 w 16989946"/>
              <a:gd name="connsiteY180" fmla="*/ 260333 h 308021"/>
              <a:gd name="connsiteX181" fmla="*/ 5970812 w 16989946"/>
              <a:gd name="connsiteY181" fmla="*/ 219127 h 308021"/>
              <a:gd name="connsiteX182" fmla="*/ 6068320 w 16989946"/>
              <a:gd name="connsiteY182" fmla="*/ 0 h 308021"/>
              <a:gd name="connsiteX183" fmla="*/ 6165828 w 16989946"/>
              <a:gd name="connsiteY183" fmla="*/ 219127 h 308021"/>
              <a:gd name="connsiteX184" fmla="*/ 6161200 w 16989946"/>
              <a:gd name="connsiteY184" fmla="*/ 270645 h 308021"/>
              <a:gd name="connsiteX185" fmla="*/ 6167526 w 16989946"/>
              <a:gd name="connsiteY185" fmla="*/ 261060 h 308021"/>
              <a:gd name="connsiteX186" fmla="*/ 6205481 w 16989946"/>
              <a:gd name="connsiteY186" fmla="*/ 243840 h 308021"/>
              <a:gd name="connsiteX187" fmla="*/ 6225131 w 16989946"/>
              <a:gd name="connsiteY187" fmla="*/ 248292 h 308021"/>
              <a:gd name="connsiteX188" fmla="*/ 6242393 w 16989946"/>
              <a:gd name="connsiteY188" fmla="*/ 260334 h 308021"/>
              <a:gd name="connsiteX189" fmla="*/ 6238690 w 16989946"/>
              <a:gd name="connsiteY189" fmla="*/ 219127 h 308021"/>
              <a:gd name="connsiteX190" fmla="*/ 6336199 w 16989946"/>
              <a:gd name="connsiteY190" fmla="*/ 0 h 308021"/>
              <a:gd name="connsiteX191" fmla="*/ 6433708 w 16989946"/>
              <a:gd name="connsiteY191" fmla="*/ 219127 h 308021"/>
              <a:gd name="connsiteX192" fmla="*/ 6429078 w 16989946"/>
              <a:gd name="connsiteY192" fmla="*/ 270645 h 308021"/>
              <a:gd name="connsiteX193" fmla="*/ 6435405 w 16989946"/>
              <a:gd name="connsiteY193" fmla="*/ 261060 h 308021"/>
              <a:gd name="connsiteX194" fmla="*/ 6473359 w 16989946"/>
              <a:gd name="connsiteY194" fmla="*/ 243840 h 308021"/>
              <a:gd name="connsiteX195" fmla="*/ 6493010 w 16989946"/>
              <a:gd name="connsiteY195" fmla="*/ 248292 h 308021"/>
              <a:gd name="connsiteX196" fmla="*/ 6510271 w 16989946"/>
              <a:gd name="connsiteY196" fmla="*/ 260333 h 308021"/>
              <a:gd name="connsiteX197" fmla="*/ 6506569 w 16989946"/>
              <a:gd name="connsiteY197" fmla="*/ 219127 h 308021"/>
              <a:gd name="connsiteX198" fmla="*/ 6604077 w 16989946"/>
              <a:gd name="connsiteY198" fmla="*/ 0 h 308021"/>
              <a:gd name="connsiteX199" fmla="*/ 6701585 w 16989946"/>
              <a:gd name="connsiteY199" fmla="*/ 219127 h 308021"/>
              <a:gd name="connsiteX200" fmla="*/ 6696957 w 16989946"/>
              <a:gd name="connsiteY200" fmla="*/ 270645 h 308021"/>
              <a:gd name="connsiteX201" fmla="*/ 6703283 w 16989946"/>
              <a:gd name="connsiteY201" fmla="*/ 261060 h 308021"/>
              <a:gd name="connsiteX202" fmla="*/ 6741238 w 16989946"/>
              <a:gd name="connsiteY202" fmla="*/ 243840 h 308021"/>
              <a:gd name="connsiteX203" fmla="*/ 6760888 w 16989946"/>
              <a:gd name="connsiteY203" fmla="*/ 248292 h 308021"/>
              <a:gd name="connsiteX204" fmla="*/ 6778149 w 16989946"/>
              <a:gd name="connsiteY204" fmla="*/ 260333 h 308021"/>
              <a:gd name="connsiteX205" fmla="*/ 6774447 w 16989946"/>
              <a:gd name="connsiteY205" fmla="*/ 219127 h 308021"/>
              <a:gd name="connsiteX206" fmla="*/ 6871956 w 16989946"/>
              <a:gd name="connsiteY206" fmla="*/ 0 h 308021"/>
              <a:gd name="connsiteX207" fmla="*/ 6969464 w 16989946"/>
              <a:gd name="connsiteY207" fmla="*/ 219127 h 308021"/>
              <a:gd name="connsiteX208" fmla="*/ 6964835 w 16989946"/>
              <a:gd name="connsiteY208" fmla="*/ 270645 h 308021"/>
              <a:gd name="connsiteX209" fmla="*/ 6971162 w 16989946"/>
              <a:gd name="connsiteY209" fmla="*/ 261060 h 308021"/>
              <a:gd name="connsiteX210" fmla="*/ 7009114 w 16989946"/>
              <a:gd name="connsiteY210" fmla="*/ 243840 h 308021"/>
              <a:gd name="connsiteX211" fmla="*/ 7028767 w 16989946"/>
              <a:gd name="connsiteY211" fmla="*/ 248292 h 308021"/>
              <a:gd name="connsiteX212" fmla="*/ 7046028 w 16989946"/>
              <a:gd name="connsiteY212" fmla="*/ 260334 h 308021"/>
              <a:gd name="connsiteX213" fmla="*/ 7042326 w 16989946"/>
              <a:gd name="connsiteY213" fmla="*/ 219127 h 308021"/>
              <a:gd name="connsiteX214" fmla="*/ 7139834 w 16989946"/>
              <a:gd name="connsiteY214" fmla="*/ 0 h 308021"/>
              <a:gd name="connsiteX215" fmla="*/ 7237342 w 16989946"/>
              <a:gd name="connsiteY215" fmla="*/ 219127 h 308021"/>
              <a:gd name="connsiteX216" fmla="*/ 7232714 w 16989946"/>
              <a:gd name="connsiteY216" fmla="*/ 270645 h 308021"/>
              <a:gd name="connsiteX217" fmla="*/ 7239040 w 16989946"/>
              <a:gd name="connsiteY217" fmla="*/ 261060 h 308021"/>
              <a:gd name="connsiteX218" fmla="*/ 7276995 w 16989946"/>
              <a:gd name="connsiteY218" fmla="*/ 243840 h 308021"/>
              <a:gd name="connsiteX219" fmla="*/ 7296645 w 16989946"/>
              <a:gd name="connsiteY219" fmla="*/ 248292 h 308021"/>
              <a:gd name="connsiteX220" fmla="*/ 7313906 w 16989946"/>
              <a:gd name="connsiteY220" fmla="*/ 260333 h 308021"/>
              <a:gd name="connsiteX221" fmla="*/ 7310204 w 16989946"/>
              <a:gd name="connsiteY221" fmla="*/ 219127 h 308021"/>
              <a:gd name="connsiteX222" fmla="*/ 7407713 w 16989946"/>
              <a:gd name="connsiteY222" fmla="*/ 0 h 308021"/>
              <a:gd name="connsiteX223" fmla="*/ 7505219 w 16989946"/>
              <a:gd name="connsiteY223" fmla="*/ 219127 h 308021"/>
              <a:gd name="connsiteX224" fmla="*/ 7500591 w 16989946"/>
              <a:gd name="connsiteY224" fmla="*/ 270645 h 308021"/>
              <a:gd name="connsiteX225" fmla="*/ 7506917 w 16989946"/>
              <a:gd name="connsiteY225" fmla="*/ 261060 h 308021"/>
              <a:gd name="connsiteX226" fmla="*/ 7544871 w 16989946"/>
              <a:gd name="connsiteY226" fmla="*/ 243840 h 308021"/>
              <a:gd name="connsiteX227" fmla="*/ 7564522 w 16989946"/>
              <a:gd name="connsiteY227" fmla="*/ 248292 h 308021"/>
              <a:gd name="connsiteX228" fmla="*/ 7581783 w 16989946"/>
              <a:gd name="connsiteY228" fmla="*/ 260333 h 308021"/>
              <a:gd name="connsiteX229" fmla="*/ 7578081 w 16989946"/>
              <a:gd name="connsiteY229" fmla="*/ 219127 h 308021"/>
              <a:gd name="connsiteX230" fmla="*/ 7675589 w 16989946"/>
              <a:gd name="connsiteY230" fmla="*/ 0 h 308021"/>
              <a:gd name="connsiteX231" fmla="*/ 7773097 w 16989946"/>
              <a:gd name="connsiteY231" fmla="*/ 219127 h 308021"/>
              <a:gd name="connsiteX232" fmla="*/ 7768469 w 16989946"/>
              <a:gd name="connsiteY232" fmla="*/ 270645 h 308021"/>
              <a:gd name="connsiteX233" fmla="*/ 7774794 w 16989946"/>
              <a:gd name="connsiteY233" fmla="*/ 261060 h 308021"/>
              <a:gd name="connsiteX234" fmla="*/ 7812749 w 16989946"/>
              <a:gd name="connsiteY234" fmla="*/ 243840 h 308021"/>
              <a:gd name="connsiteX235" fmla="*/ 7832400 w 16989946"/>
              <a:gd name="connsiteY235" fmla="*/ 248292 h 308021"/>
              <a:gd name="connsiteX236" fmla="*/ 7849662 w 16989946"/>
              <a:gd name="connsiteY236" fmla="*/ 260334 h 308021"/>
              <a:gd name="connsiteX237" fmla="*/ 7845960 w 16989946"/>
              <a:gd name="connsiteY237" fmla="*/ 219127 h 308021"/>
              <a:gd name="connsiteX238" fmla="*/ 7943468 w 16989946"/>
              <a:gd name="connsiteY238" fmla="*/ 0 h 308021"/>
              <a:gd name="connsiteX239" fmla="*/ 8040976 w 16989946"/>
              <a:gd name="connsiteY239" fmla="*/ 219127 h 308021"/>
              <a:gd name="connsiteX240" fmla="*/ 8036348 w 16989946"/>
              <a:gd name="connsiteY240" fmla="*/ 270645 h 308021"/>
              <a:gd name="connsiteX241" fmla="*/ 8042674 w 16989946"/>
              <a:gd name="connsiteY241" fmla="*/ 261060 h 308021"/>
              <a:gd name="connsiteX242" fmla="*/ 8080628 w 16989946"/>
              <a:gd name="connsiteY242" fmla="*/ 243840 h 308021"/>
              <a:gd name="connsiteX243" fmla="*/ 8100279 w 16989946"/>
              <a:gd name="connsiteY243" fmla="*/ 248292 h 308021"/>
              <a:gd name="connsiteX244" fmla="*/ 8117531 w 16989946"/>
              <a:gd name="connsiteY244" fmla="*/ 260327 h 308021"/>
              <a:gd name="connsiteX245" fmla="*/ 8113830 w 16989946"/>
              <a:gd name="connsiteY245" fmla="*/ 219127 h 308021"/>
              <a:gd name="connsiteX246" fmla="*/ 8211338 w 16989946"/>
              <a:gd name="connsiteY246" fmla="*/ 0 h 308021"/>
              <a:gd name="connsiteX247" fmla="*/ 8308846 w 16989946"/>
              <a:gd name="connsiteY247" fmla="*/ 219127 h 308021"/>
              <a:gd name="connsiteX248" fmla="*/ 8304218 w 16989946"/>
              <a:gd name="connsiteY248" fmla="*/ 270645 h 308021"/>
              <a:gd name="connsiteX249" fmla="*/ 8310543 w 16989946"/>
              <a:gd name="connsiteY249" fmla="*/ 261060 h 308021"/>
              <a:gd name="connsiteX250" fmla="*/ 8348498 w 16989946"/>
              <a:gd name="connsiteY250" fmla="*/ 243840 h 308021"/>
              <a:gd name="connsiteX251" fmla="*/ 8368150 w 16989946"/>
              <a:gd name="connsiteY251" fmla="*/ 248292 h 308021"/>
              <a:gd name="connsiteX252" fmla="*/ 8385841 w 16989946"/>
              <a:gd name="connsiteY252" fmla="*/ 260634 h 308021"/>
              <a:gd name="connsiteX253" fmla="*/ 8382112 w 16989946"/>
              <a:gd name="connsiteY253" fmla="*/ 219127 h 308021"/>
              <a:gd name="connsiteX254" fmla="*/ 8479620 w 16989946"/>
              <a:gd name="connsiteY254" fmla="*/ 0 h 308021"/>
              <a:gd name="connsiteX255" fmla="*/ 8577128 w 16989946"/>
              <a:gd name="connsiteY255" fmla="*/ 219127 h 308021"/>
              <a:gd name="connsiteX256" fmla="*/ 8572500 w 16989946"/>
              <a:gd name="connsiteY256" fmla="*/ 270645 h 308021"/>
              <a:gd name="connsiteX257" fmla="*/ 8578826 w 16989946"/>
              <a:gd name="connsiteY257" fmla="*/ 261060 h 308021"/>
              <a:gd name="connsiteX258" fmla="*/ 8616780 w 16989946"/>
              <a:gd name="connsiteY258" fmla="*/ 243840 h 308021"/>
              <a:gd name="connsiteX259" fmla="*/ 8636431 w 16989946"/>
              <a:gd name="connsiteY259" fmla="*/ 248292 h 308021"/>
              <a:gd name="connsiteX260" fmla="*/ 8653692 w 16989946"/>
              <a:gd name="connsiteY260" fmla="*/ 260333 h 308021"/>
              <a:gd name="connsiteX261" fmla="*/ 8649990 w 16989946"/>
              <a:gd name="connsiteY261" fmla="*/ 219127 h 308021"/>
              <a:gd name="connsiteX262" fmla="*/ 8747498 w 16989946"/>
              <a:gd name="connsiteY262" fmla="*/ 0 h 308021"/>
              <a:gd name="connsiteX263" fmla="*/ 8845006 w 16989946"/>
              <a:gd name="connsiteY263" fmla="*/ 219127 h 308021"/>
              <a:gd name="connsiteX264" fmla="*/ 8840378 w 16989946"/>
              <a:gd name="connsiteY264" fmla="*/ 270645 h 308021"/>
              <a:gd name="connsiteX265" fmla="*/ 8846704 w 16989946"/>
              <a:gd name="connsiteY265" fmla="*/ 261060 h 308021"/>
              <a:gd name="connsiteX266" fmla="*/ 8884658 w 16989946"/>
              <a:gd name="connsiteY266" fmla="*/ 243840 h 308021"/>
              <a:gd name="connsiteX267" fmla="*/ 8904309 w 16989946"/>
              <a:gd name="connsiteY267" fmla="*/ 248292 h 308021"/>
              <a:gd name="connsiteX268" fmla="*/ 8921571 w 16989946"/>
              <a:gd name="connsiteY268" fmla="*/ 260334 h 308021"/>
              <a:gd name="connsiteX269" fmla="*/ 8917869 w 16989946"/>
              <a:gd name="connsiteY269" fmla="*/ 219127 h 308021"/>
              <a:gd name="connsiteX270" fmla="*/ 9015377 w 16989946"/>
              <a:gd name="connsiteY270" fmla="*/ 0 h 308021"/>
              <a:gd name="connsiteX271" fmla="*/ 9112885 w 16989946"/>
              <a:gd name="connsiteY271" fmla="*/ 219127 h 308021"/>
              <a:gd name="connsiteX272" fmla="*/ 9108257 w 16989946"/>
              <a:gd name="connsiteY272" fmla="*/ 270645 h 308021"/>
              <a:gd name="connsiteX273" fmla="*/ 9114583 w 16989946"/>
              <a:gd name="connsiteY273" fmla="*/ 261060 h 308021"/>
              <a:gd name="connsiteX274" fmla="*/ 9152537 w 16989946"/>
              <a:gd name="connsiteY274" fmla="*/ 243840 h 308021"/>
              <a:gd name="connsiteX275" fmla="*/ 9172188 w 16989946"/>
              <a:gd name="connsiteY275" fmla="*/ 248292 h 308021"/>
              <a:gd name="connsiteX276" fmla="*/ 9189449 w 16989946"/>
              <a:gd name="connsiteY276" fmla="*/ 260333 h 308021"/>
              <a:gd name="connsiteX277" fmla="*/ 9185747 w 16989946"/>
              <a:gd name="connsiteY277" fmla="*/ 219127 h 308021"/>
              <a:gd name="connsiteX278" fmla="*/ 9283255 w 16989946"/>
              <a:gd name="connsiteY278" fmla="*/ 0 h 308021"/>
              <a:gd name="connsiteX279" fmla="*/ 9380763 w 16989946"/>
              <a:gd name="connsiteY279" fmla="*/ 219127 h 308021"/>
              <a:gd name="connsiteX280" fmla="*/ 9376135 w 16989946"/>
              <a:gd name="connsiteY280" fmla="*/ 270645 h 308021"/>
              <a:gd name="connsiteX281" fmla="*/ 9382461 w 16989946"/>
              <a:gd name="connsiteY281" fmla="*/ 261060 h 308021"/>
              <a:gd name="connsiteX282" fmla="*/ 9420415 w 16989946"/>
              <a:gd name="connsiteY282" fmla="*/ 243840 h 308021"/>
              <a:gd name="connsiteX283" fmla="*/ 9440066 w 16989946"/>
              <a:gd name="connsiteY283" fmla="*/ 248292 h 308021"/>
              <a:gd name="connsiteX284" fmla="*/ 9457327 w 16989946"/>
              <a:gd name="connsiteY284" fmla="*/ 260333 h 308021"/>
              <a:gd name="connsiteX285" fmla="*/ 9453625 w 16989946"/>
              <a:gd name="connsiteY285" fmla="*/ 219127 h 308021"/>
              <a:gd name="connsiteX286" fmla="*/ 9551133 w 16989946"/>
              <a:gd name="connsiteY286" fmla="*/ 0 h 308021"/>
              <a:gd name="connsiteX287" fmla="*/ 9648641 w 16989946"/>
              <a:gd name="connsiteY287" fmla="*/ 219127 h 308021"/>
              <a:gd name="connsiteX288" fmla="*/ 9644013 w 16989946"/>
              <a:gd name="connsiteY288" fmla="*/ 270645 h 308021"/>
              <a:gd name="connsiteX289" fmla="*/ 9650339 w 16989946"/>
              <a:gd name="connsiteY289" fmla="*/ 261060 h 308021"/>
              <a:gd name="connsiteX290" fmla="*/ 9688293 w 16989946"/>
              <a:gd name="connsiteY290" fmla="*/ 243840 h 308021"/>
              <a:gd name="connsiteX291" fmla="*/ 9707944 w 16989946"/>
              <a:gd name="connsiteY291" fmla="*/ 248292 h 308021"/>
              <a:gd name="connsiteX292" fmla="*/ 9725206 w 16989946"/>
              <a:gd name="connsiteY292" fmla="*/ 260334 h 308021"/>
              <a:gd name="connsiteX293" fmla="*/ 9721504 w 16989946"/>
              <a:gd name="connsiteY293" fmla="*/ 219127 h 308021"/>
              <a:gd name="connsiteX294" fmla="*/ 9819011 w 16989946"/>
              <a:gd name="connsiteY294" fmla="*/ 0 h 308021"/>
              <a:gd name="connsiteX295" fmla="*/ 9916519 w 16989946"/>
              <a:gd name="connsiteY295" fmla="*/ 219127 h 308021"/>
              <a:gd name="connsiteX296" fmla="*/ 9911891 w 16989946"/>
              <a:gd name="connsiteY296" fmla="*/ 270645 h 308021"/>
              <a:gd name="connsiteX297" fmla="*/ 9918217 w 16989946"/>
              <a:gd name="connsiteY297" fmla="*/ 261060 h 308021"/>
              <a:gd name="connsiteX298" fmla="*/ 9956171 w 16989946"/>
              <a:gd name="connsiteY298" fmla="*/ 243840 h 308021"/>
              <a:gd name="connsiteX299" fmla="*/ 9975822 w 16989946"/>
              <a:gd name="connsiteY299" fmla="*/ 248292 h 308021"/>
              <a:gd name="connsiteX300" fmla="*/ 9993083 w 16989946"/>
              <a:gd name="connsiteY300" fmla="*/ 260333 h 308021"/>
              <a:gd name="connsiteX301" fmla="*/ 9989381 w 16989946"/>
              <a:gd name="connsiteY301" fmla="*/ 219127 h 308021"/>
              <a:gd name="connsiteX302" fmla="*/ 10086888 w 16989946"/>
              <a:gd name="connsiteY302" fmla="*/ 0 h 308021"/>
              <a:gd name="connsiteX303" fmla="*/ 10184397 w 16989946"/>
              <a:gd name="connsiteY303" fmla="*/ 219127 h 308021"/>
              <a:gd name="connsiteX304" fmla="*/ 10179769 w 16989946"/>
              <a:gd name="connsiteY304" fmla="*/ 270644 h 308021"/>
              <a:gd name="connsiteX305" fmla="*/ 10186094 w 16989946"/>
              <a:gd name="connsiteY305" fmla="*/ 261060 h 308021"/>
              <a:gd name="connsiteX306" fmla="*/ 10224048 w 16989946"/>
              <a:gd name="connsiteY306" fmla="*/ 243840 h 308021"/>
              <a:gd name="connsiteX307" fmla="*/ 10243700 w 16989946"/>
              <a:gd name="connsiteY307" fmla="*/ 248292 h 308021"/>
              <a:gd name="connsiteX308" fmla="*/ 10260961 w 16989946"/>
              <a:gd name="connsiteY308" fmla="*/ 260333 h 308021"/>
              <a:gd name="connsiteX309" fmla="*/ 10257259 w 16989946"/>
              <a:gd name="connsiteY309" fmla="*/ 219127 h 308021"/>
              <a:gd name="connsiteX310" fmla="*/ 10354767 w 16989946"/>
              <a:gd name="connsiteY310" fmla="*/ 0 h 308021"/>
              <a:gd name="connsiteX311" fmla="*/ 10452275 w 16989946"/>
              <a:gd name="connsiteY311" fmla="*/ 219127 h 308021"/>
              <a:gd name="connsiteX312" fmla="*/ 10447647 w 16989946"/>
              <a:gd name="connsiteY312" fmla="*/ 270645 h 308021"/>
              <a:gd name="connsiteX313" fmla="*/ 10453973 w 16989946"/>
              <a:gd name="connsiteY313" fmla="*/ 261060 h 308021"/>
              <a:gd name="connsiteX314" fmla="*/ 10491927 w 16989946"/>
              <a:gd name="connsiteY314" fmla="*/ 243840 h 308021"/>
              <a:gd name="connsiteX315" fmla="*/ 10511578 w 16989946"/>
              <a:gd name="connsiteY315" fmla="*/ 248292 h 308021"/>
              <a:gd name="connsiteX316" fmla="*/ 10528840 w 16989946"/>
              <a:gd name="connsiteY316" fmla="*/ 260334 h 308021"/>
              <a:gd name="connsiteX317" fmla="*/ 10525138 w 16989946"/>
              <a:gd name="connsiteY317" fmla="*/ 219127 h 308021"/>
              <a:gd name="connsiteX318" fmla="*/ 10622646 w 16989946"/>
              <a:gd name="connsiteY318" fmla="*/ 0 h 308021"/>
              <a:gd name="connsiteX319" fmla="*/ 10720153 w 16989946"/>
              <a:gd name="connsiteY319" fmla="*/ 219127 h 308021"/>
              <a:gd name="connsiteX320" fmla="*/ 10715525 w 16989946"/>
              <a:gd name="connsiteY320" fmla="*/ 270646 h 308021"/>
              <a:gd name="connsiteX321" fmla="*/ 10721852 w 16989946"/>
              <a:gd name="connsiteY321" fmla="*/ 261060 h 308021"/>
              <a:gd name="connsiteX322" fmla="*/ 10759806 w 16989946"/>
              <a:gd name="connsiteY322" fmla="*/ 243840 h 308021"/>
              <a:gd name="connsiteX323" fmla="*/ 10779457 w 16989946"/>
              <a:gd name="connsiteY323" fmla="*/ 248292 h 308021"/>
              <a:gd name="connsiteX324" fmla="*/ 10796718 w 16989946"/>
              <a:gd name="connsiteY324" fmla="*/ 260333 h 308021"/>
              <a:gd name="connsiteX325" fmla="*/ 10793016 w 16989946"/>
              <a:gd name="connsiteY325" fmla="*/ 219127 h 308021"/>
              <a:gd name="connsiteX326" fmla="*/ 10890524 w 16989946"/>
              <a:gd name="connsiteY326" fmla="*/ 0 h 308021"/>
              <a:gd name="connsiteX327" fmla="*/ 10988033 w 16989946"/>
              <a:gd name="connsiteY327" fmla="*/ 219127 h 308021"/>
              <a:gd name="connsiteX328" fmla="*/ 10983405 w 16989946"/>
              <a:gd name="connsiteY328" fmla="*/ 270643 h 308021"/>
              <a:gd name="connsiteX329" fmla="*/ 10989730 w 16989946"/>
              <a:gd name="connsiteY329" fmla="*/ 261060 h 308021"/>
              <a:gd name="connsiteX330" fmla="*/ 11027684 w 16989946"/>
              <a:gd name="connsiteY330" fmla="*/ 243840 h 308021"/>
              <a:gd name="connsiteX331" fmla="*/ 11047335 w 16989946"/>
              <a:gd name="connsiteY331" fmla="*/ 248292 h 308021"/>
              <a:gd name="connsiteX332" fmla="*/ 11064596 w 16989946"/>
              <a:gd name="connsiteY332" fmla="*/ 260333 h 308021"/>
              <a:gd name="connsiteX333" fmla="*/ 11060894 w 16989946"/>
              <a:gd name="connsiteY333" fmla="*/ 219127 h 308021"/>
              <a:gd name="connsiteX334" fmla="*/ 11158403 w 16989946"/>
              <a:gd name="connsiteY334" fmla="*/ 0 h 308021"/>
              <a:gd name="connsiteX335" fmla="*/ 11255910 w 16989946"/>
              <a:gd name="connsiteY335" fmla="*/ 219127 h 308021"/>
              <a:gd name="connsiteX336" fmla="*/ 11251282 w 16989946"/>
              <a:gd name="connsiteY336" fmla="*/ 270646 h 308021"/>
              <a:gd name="connsiteX337" fmla="*/ 11257608 w 16989946"/>
              <a:gd name="connsiteY337" fmla="*/ 261060 h 308021"/>
              <a:gd name="connsiteX338" fmla="*/ 11295563 w 16989946"/>
              <a:gd name="connsiteY338" fmla="*/ 243840 h 308021"/>
              <a:gd name="connsiteX339" fmla="*/ 11315214 w 16989946"/>
              <a:gd name="connsiteY339" fmla="*/ 248292 h 308021"/>
              <a:gd name="connsiteX340" fmla="*/ 11332475 w 16989946"/>
              <a:gd name="connsiteY340" fmla="*/ 260334 h 308021"/>
              <a:gd name="connsiteX341" fmla="*/ 11328773 w 16989946"/>
              <a:gd name="connsiteY341" fmla="*/ 219127 h 308021"/>
              <a:gd name="connsiteX342" fmla="*/ 11426281 w 16989946"/>
              <a:gd name="connsiteY342" fmla="*/ 0 h 308021"/>
              <a:gd name="connsiteX343" fmla="*/ 11523789 w 16989946"/>
              <a:gd name="connsiteY343" fmla="*/ 219127 h 308021"/>
              <a:gd name="connsiteX344" fmla="*/ 11519161 w 16989946"/>
              <a:gd name="connsiteY344" fmla="*/ 270645 h 308021"/>
              <a:gd name="connsiteX345" fmla="*/ 11525487 w 16989946"/>
              <a:gd name="connsiteY345" fmla="*/ 261060 h 308021"/>
              <a:gd name="connsiteX346" fmla="*/ 11563441 w 16989946"/>
              <a:gd name="connsiteY346" fmla="*/ 243840 h 308021"/>
              <a:gd name="connsiteX347" fmla="*/ 11583092 w 16989946"/>
              <a:gd name="connsiteY347" fmla="*/ 248292 h 308021"/>
              <a:gd name="connsiteX348" fmla="*/ 11600353 w 16989946"/>
              <a:gd name="connsiteY348" fmla="*/ 260333 h 308021"/>
              <a:gd name="connsiteX349" fmla="*/ 11596651 w 16989946"/>
              <a:gd name="connsiteY349" fmla="*/ 219127 h 308021"/>
              <a:gd name="connsiteX350" fmla="*/ 11694159 w 16989946"/>
              <a:gd name="connsiteY350" fmla="*/ 0 h 308021"/>
              <a:gd name="connsiteX351" fmla="*/ 11791667 w 16989946"/>
              <a:gd name="connsiteY351" fmla="*/ 219127 h 308021"/>
              <a:gd name="connsiteX352" fmla="*/ 11787039 w 16989946"/>
              <a:gd name="connsiteY352" fmla="*/ 270645 h 308021"/>
              <a:gd name="connsiteX353" fmla="*/ 11793365 w 16989946"/>
              <a:gd name="connsiteY353" fmla="*/ 261060 h 308021"/>
              <a:gd name="connsiteX354" fmla="*/ 11831319 w 16989946"/>
              <a:gd name="connsiteY354" fmla="*/ 243840 h 308021"/>
              <a:gd name="connsiteX355" fmla="*/ 11850970 w 16989946"/>
              <a:gd name="connsiteY355" fmla="*/ 248292 h 308021"/>
              <a:gd name="connsiteX356" fmla="*/ 11868230 w 16989946"/>
              <a:gd name="connsiteY356" fmla="*/ 260332 h 308021"/>
              <a:gd name="connsiteX357" fmla="*/ 11864528 w 16989946"/>
              <a:gd name="connsiteY357" fmla="*/ 219127 h 308021"/>
              <a:gd name="connsiteX358" fmla="*/ 11962036 w 16989946"/>
              <a:gd name="connsiteY358" fmla="*/ 0 h 308021"/>
              <a:gd name="connsiteX359" fmla="*/ 12059544 w 16989946"/>
              <a:gd name="connsiteY359" fmla="*/ 219127 h 308021"/>
              <a:gd name="connsiteX360" fmla="*/ 12054916 w 16989946"/>
              <a:gd name="connsiteY360" fmla="*/ 270645 h 308021"/>
              <a:gd name="connsiteX361" fmla="*/ 12061242 w 16989946"/>
              <a:gd name="connsiteY361" fmla="*/ 261060 h 308021"/>
              <a:gd name="connsiteX362" fmla="*/ 12099196 w 16989946"/>
              <a:gd name="connsiteY362" fmla="*/ 243840 h 308021"/>
              <a:gd name="connsiteX363" fmla="*/ 12118848 w 16989946"/>
              <a:gd name="connsiteY363" fmla="*/ 248292 h 308021"/>
              <a:gd name="connsiteX364" fmla="*/ 12136108 w 16989946"/>
              <a:gd name="connsiteY364" fmla="*/ 260333 h 308021"/>
              <a:gd name="connsiteX365" fmla="*/ 12132406 w 16989946"/>
              <a:gd name="connsiteY365" fmla="*/ 219127 h 308021"/>
              <a:gd name="connsiteX366" fmla="*/ 12229914 w 16989946"/>
              <a:gd name="connsiteY366" fmla="*/ 0 h 308021"/>
              <a:gd name="connsiteX367" fmla="*/ 12327422 w 16989946"/>
              <a:gd name="connsiteY367" fmla="*/ 219127 h 308021"/>
              <a:gd name="connsiteX368" fmla="*/ 12322794 w 16989946"/>
              <a:gd name="connsiteY368" fmla="*/ 270645 h 308021"/>
              <a:gd name="connsiteX369" fmla="*/ 12329120 w 16989946"/>
              <a:gd name="connsiteY369" fmla="*/ 261060 h 308021"/>
              <a:gd name="connsiteX370" fmla="*/ 12367074 w 16989946"/>
              <a:gd name="connsiteY370" fmla="*/ 243840 h 308021"/>
              <a:gd name="connsiteX371" fmla="*/ 12386726 w 16989946"/>
              <a:gd name="connsiteY371" fmla="*/ 248292 h 308021"/>
              <a:gd name="connsiteX372" fmla="*/ 12403987 w 16989946"/>
              <a:gd name="connsiteY372" fmla="*/ 260334 h 308021"/>
              <a:gd name="connsiteX373" fmla="*/ 12400285 w 16989946"/>
              <a:gd name="connsiteY373" fmla="*/ 219127 h 308021"/>
              <a:gd name="connsiteX374" fmla="*/ 12497793 w 16989946"/>
              <a:gd name="connsiteY374" fmla="*/ 0 h 308021"/>
              <a:gd name="connsiteX375" fmla="*/ 12595301 w 16989946"/>
              <a:gd name="connsiteY375" fmla="*/ 219127 h 308021"/>
              <a:gd name="connsiteX376" fmla="*/ 12590673 w 16989946"/>
              <a:gd name="connsiteY376" fmla="*/ 270645 h 308021"/>
              <a:gd name="connsiteX377" fmla="*/ 12596999 w 16989946"/>
              <a:gd name="connsiteY377" fmla="*/ 261060 h 308021"/>
              <a:gd name="connsiteX378" fmla="*/ 12634953 w 16989946"/>
              <a:gd name="connsiteY378" fmla="*/ 243840 h 308021"/>
              <a:gd name="connsiteX379" fmla="*/ 12654605 w 16989946"/>
              <a:gd name="connsiteY379" fmla="*/ 248292 h 308021"/>
              <a:gd name="connsiteX380" fmla="*/ 12671865 w 16989946"/>
              <a:gd name="connsiteY380" fmla="*/ 260333 h 308021"/>
              <a:gd name="connsiteX381" fmla="*/ 12668163 w 16989946"/>
              <a:gd name="connsiteY381" fmla="*/ 219127 h 308021"/>
              <a:gd name="connsiteX382" fmla="*/ 12765671 w 16989946"/>
              <a:gd name="connsiteY382" fmla="*/ 0 h 308021"/>
              <a:gd name="connsiteX383" fmla="*/ 12863179 w 16989946"/>
              <a:gd name="connsiteY383" fmla="*/ 219127 h 308021"/>
              <a:gd name="connsiteX384" fmla="*/ 12858551 w 16989946"/>
              <a:gd name="connsiteY384" fmla="*/ 270645 h 308021"/>
              <a:gd name="connsiteX385" fmla="*/ 12864877 w 16989946"/>
              <a:gd name="connsiteY385" fmla="*/ 261060 h 308021"/>
              <a:gd name="connsiteX386" fmla="*/ 12902831 w 16989946"/>
              <a:gd name="connsiteY386" fmla="*/ 243840 h 308021"/>
              <a:gd name="connsiteX387" fmla="*/ 12922482 w 16989946"/>
              <a:gd name="connsiteY387" fmla="*/ 248292 h 308021"/>
              <a:gd name="connsiteX388" fmla="*/ 12939743 w 16989946"/>
              <a:gd name="connsiteY388" fmla="*/ 260333 h 308021"/>
              <a:gd name="connsiteX389" fmla="*/ 12936041 w 16989946"/>
              <a:gd name="connsiteY389" fmla="*/ 219127 h 308021"/>
              <a:gd name="connsiteX390" fmla="*/ 13033549 w 16989946"/>
              <a:gd name="connsiteY390" fmla="*/ 0 h 308021"/>
              <a:gd name="connsiteX391" fmla="*/ 13131057 w 16989946"/>
              <a:gd name="connsiteY391" fmla="*/ 219127 h 308021"/>
              <a:gd name="connsiteX392" fmla="*/ 13126429 w 16989946"/>
              <a:gd name="connsiteY392" fmla="*/ 270645 h 308021"/>
              <a:gd name="connsiteX393" fmla="*/ 13132755 w 16989946"/>
              <a:gd name="connsiteY393" fmla="*/ 261060 h 308021"/>
              <a:gd name="connsiteX394" fmla="*/ 13170709 w 16989946"/>
              <a:gd name="connsiteY394" fmla="*/ 243840 h 308021"/>
              <a:gd name="connsiteX395" fmla="*/ 13190360 w 16989946"/>
              <a:gd name="connsiteY395" fmla="*/ 248292 h 308021"/>
              <a:gd name="connsiteX396" fmla="*/ 13207622 w 16989946"/>
              <a:gd name="connsiteY396" fmla="*/ 260334 h 308021"/>
              <a:gd name="connsiteX397" fmla="*/ 13203920 w 16989946"/>
              <a:gd name="connsiteY397" fmla="*/ 219127 h 308021"/>
              <a:gd name="connsiteX398" fmla="*/ 13301428 w 16989946"/>
              <a:gd name="connsiteY398" fmla="*/ 0 h 308021"/>
              <a:gd name="connsiteX399" fmla="*/ 13398936 w 16989946"/>
              <a:gd name="connsiteY399" fmla="*/ 219127 h 308021"/>
              <a:gd name="connsiteX400" fmla="*/ 13394308 w 16989946"/>
              <a:gd name="connsiteY400" fmla="*/ 270645 h 308021"/>
              <a:gd name="connsiteX401" fmla="*/ 13400634 w 16989946"/>
              <a:gd name="connsiteY401" fmla="*/ 261060 h 308021"/>
              <a:gd name="connsiteX402" fmla="*/ 13438588 w 16989946"/>
              <a:gd name="connsiteY402" fmla="*/ 243840 h 308021"/>
              <a:gd name="connsiteX403" fmla="*/ 13458239 w 16989946"/>
              <a:gd name="connsiteY403" fmla="*/ 248292 h 308021"/>
              <a:gd name="connsiteX404" fmla="*/ 13475500 w 16989946"/>
              <a:gd name="connsiteY404" fmla="*/ 260333 h 308021"/>
              <a:gd name="connsiteX405" fmla="*/ 13471798 w 16989946"/>
              <a:gd name="connsiteY405" fmla="*/ 219127 h 308021"/>
              <a:gd name="connsiteX406" fmla="*/ 13569306 w 16989946"/>
              <a:gd name="connsiteY406" fmla="*/ 0 h 308021"/>
              <a:gd name="connsiteX407" fmla="*/ 13666814 w 16989946"/>
              <a:gd name="connsiteY407" fmla="*/ 219127 h 308021"/>
              <a:gd name="connsiteX408" fmla="*/ 13662186 w 16989946"/>
              <a:gd name="connsiteY408" fmla="*/ 270645 h 308021"/>
              <a:gd name="connsiteX409" fmla="*/ 13668512 w 16989946"/>
              <a:gd name="connsiteY409" fmla="*/ 261060 h 308021"/>
              <a:gd name="connsiteX410" fmla="*/ 13706466 w 16989946"/>
              <a:gd name="connsiteY410" fmla="*/ 243840 h 308021"/>
              <a:gd name="connsiteX411" fmla="*/ 13726117 w 16989946"/>
              <a:gd name="connsiteY411" fmla="*/ 248292 h 308021"/>
              <a:gd name="connsiteX412" fmla="*/ 13743378 w 16989946"/>
              <a:gd name="connsiteY412" fmla="*/ 260333 h 308021"/>
              <a:gd name="connsiteX413" fmla="*/ 13739676 w 16989946"/>
              <a:gd name="connsiteY413" fmla="*/ 219127 h 308021"/>
              <a:gd name="connsiteX414" fmla="*/ 13837184 w 16989946"/>
              <a:gd name="connsiteY414" fmla="*/ 0 h 308021"/>
              <a:gd name="connsiteX415" fmla="*/ 13934692 w 16989946"/>
              <a:gd name="connsiteY415" fmla="*/ 219127 h 308021"/>
              <a:gd name="connsiteX416" fmla="*/ 13930064 w 16989946"/>
              <a:gd name="connsiteY416" fmla="*/ 270645 h 308021"/>
              <a:gd name="connsiteX417" fmla="*/ 13936390 w 16989946"/>
              <a:gd name="connsiteY417" fmla="*/ 261060 h 308021"/>
              <a:gd name="connsiteX418" fmla="*/ 13974344 w 16989946"/>
              <a:gd name="connsiteY418" fmla="*/ 243840 h 308021"/>
              <a:gd name="connsiteX419" fmla="*/ 13993995 w 16989946"/>
              <a:gd name="connsiteY419" fmla="*/ 248292 h 308021"/>
              <a:gd name="connsiteX420" fmla="*/ 14011257 w 16989946"/>
              <a:gd name="connsiteY420" fmla="*/ 260334 h 308021"/>
              <a:gd name="connsiteX421" fmla="*/ 14007555 w 16989946"/>
              <a:gd name="connsiteY421" fmla="*/ 219127 h 308021"/>
              <a:gd name="connsiteX422" fmla="*/ 14105063 w 16989946"/>
              <a:gd name="connsiteY422" fmla="*/ 0 h 308021"/>
              <a:gd name="connsiteX423" fmla="*/ 14202571 w 16989946"/>
              <a:gd name="connsiteY423" fmla="*/ 219127 h 308021"/>
              <a:gd name="connsiteX424" fmla="*/ 14197943 w 16989946"/>
              <a:gd name="connsiteY424" fmla="*/ 270645 h 308021"/>
              <a:gd name="connsiteX425" fmla="*/ 14204269 w 16989946"/>
              <a:gd name="connsiteY425" fmla="*/ 261060 h 308021"/>
              <a:gd name="connsiteX426" fmla="*/ 14242223 w 16989946"/>
              <a:gd name="connsiteY426" fmla="*/ 243840 h 308021"/>
              <a:gd name="connsiteX427" fmla="*/ 14261874 w 16989946"/>
              <a:gd name="connsiteY427" fmla="*/ 248292 h 308021"/>
              <a:gd name="connsiteX428" fmla="*/ 14279135 w 16989946"/>
              <a:gd name="connsiteY428" fmla="*/ 260333 h 308021"/>
              <a:gd name="connsiteX429" fmla="*/ 14275433 w 16989946"/>
              <a:gd name="connsiteY429" fmla="*/ 219127 h 308021"/>
              <a:gd name="connsiteX430" fmla="*/ 14372941 w 16989946"/>
              <a:gd name="connsiteY430" fmla="*/ 0 h 308021"/>
              <a:gd name="connsiteX431" fmla="*/ 14470449 w 16989946"/>
              <a:gd name="connsiteY431" fmla="*/ 219127 h 308021"/>
              <a:gd name="connsiteX432" fmla="*/ 14465821 w 16989946"/>
              <a:gd name="connsiteY432" fmla="*/ 270645 h 308021"/>
              <a:gd name="connsiteX433" fmla="*/ 14472147 w 16989946"/>
              <a:gd name="connsiteY433" fmla="*/ 261060 h 308021"/>
              <a:gd name="connsiteX434" fmla="*/ 14510101 w 16989946"/>
              <a:gd name="connsiteY434" fmla="*/ 243840 h 308021"/>
              <a:gd name="connsiteX435" fmla="*/ 14529752 w 16989946"/>
              <a:gd name="connsiteY435" fmla="*/ 248292 h 308021"/>
              <a:gd name="connsiteX436" fmla="*/ 14547013 w 16989946"/>
              <a:gd name="connsiteY436" fmla="*/ 260333 h 308021"/>
              <a:gd name="connsiteX437" fmla="*/ 14543311 w 16989946"/>
              <a:gd name="connsiteY437" fmla="*/ 219127 h 308021"/>
              <a:gd name="connsiteX438" fmla="*/ 14640819 w 16989946"/>
              <a:gd name="connsiteY438" fmla="*/ 0 h 308021"/>
              <a:gd name="connsiteX439" fmla="*/ 14738327 w 16989946"/>
              <a:gd name="connsiteY439" fmla="*/ 219127 h 308021"/>
              <a:gd name="connsiteX440" fmla="*/ 14733699 w 16989946"/>
              <a:gd name="connsiteY440" fmla="*/ 270645 h 308021"/>
              <a:gd name="connsiteX441" fmla="*/ 14740025 w 16989946"/>
              <a:gd name="connsiteY441" fmla="*/ 261060 h 308021"/>
              <a:gd name="connsiteX442" fmla="*/ 14777979 w 16989946"/>
              <a:gd name="connsiteY442" fmla="*/ 243840 h 308021"/>
              <a:gd name="connsiteX443" fmla="*/ 14797630 w 16989946"/>
              <a:gd name="connsiteY443" fmla="*/ 248292 h 308021"/>
              <a:gd name="connsiteX444" fmla="*/ 14814892 w 16989946"/>
              <a:gd name="connsiteY444" fmla="*/ 260334 h 308021"/>
              <a:gd name="connsiteX445" fmla="*/ 14811190 w 16989946"/>
              <a:gd name="connsiteY445" fmla="*/ 219127 h 308021"/>
              <a:gd name="connsiteX446" fmla="*/ 14908698 w 16989946"/>
              <a:gd name="connsiteY446" fmla="*/ 0 h 308021"/>
              <a:gd name="connsiteX447" fmla="*/ 15006206 w 16989946"/>
              <a:gd name="connsiteY447" fmla="*/ 219127 h 308021"/>
              <a:gd name="connsiteX448" fmla="*/ 15001578 w 16989946"/>
              <a:gd name="connsiteY448" fmla="*/ 270645 h 308021"/>
              <a:gd name="connsiteX449" fmla="*/ 15007904 w 16989946"/>
              <a:gd name="connsiteY449" fmla="*/ 261060 h 308021"/>
              <a:gd name="connsiteX450" fmla="*/ 15045858 w 16989946"/>
              <a:gd name="connsiteY450" fmla="*/ 243840 h 308021"/>
              <a:gd name="connsiteX451" fmla="*/ 15065509 w 16989946"/>
              <a:gd name="connsiteY451" fmla="*/ 248292 h 308021"/>
              <a:gd name="connsiteX452" fmla="*/ 15082770 w 16989946"/>
              <a:gd name="connsiteY452" fmla="*/ 260333 h 308021"/>
              <a:gd name="connsiteX453" fmla="*/ 15079068 w 16989946"/>
              <a:gd name="connsiteY453" fmla="*/ 219127 h 308021"/>
              <a:gd name="connsiteX454" fmla="*/ 15176576 w 16989946"/>
              <a:gd name="connsiteY454" fmla="*/ 0 h 308021"/>
              <a:gd name="connsiteX455" fmla="*/ 15274084 w 16989946"/>
              <a:gd name="connsiteY455" fmla="*/ 219127 h 308021"/>
              <a:gd name="connsiteX456" fmla="*/ 15269456 w 16989946"/>
              <a:gd name="connsiteY456" fmla="*/ 270645 h 308021"/>
              <a:gd name="connsiteX457" fmla="*/ 15275782 w 16989946"/>
              <a:gd name="connsiteY457" fmla="*/ 261060 h 308021"/>
              <a:gd name="connsiteX458" fmla="*/ 15313736 w 16989946"/>
              <a:gd name="connsiteY458" fmla="*/ 243840 h 308021"/>
              <a:gd name="connsiteX459" fmla="*/ 15333387 w 16989946"/>
              <a:gd name="connsiteY459" fmla="*/ 248292 h 308021"/>
              <a:gd name="connsiteX460" fmla="*/ 15350648 w 16989946"/>
              <a:gd name="connsiteY460" fmla="*/ 260333 h 308021"/>
              <a:gd name="connsiteX461" fmla="*/ 15346946 w 16989946"/>
              <a:gd name="connsiteY461" fmla="*/ 219127 h 308021"/>
              <a:gd name="connsiteX462" fmla="*/ 15444454 w 16989946"/>
              <a:gd name="connsiteY462" fmla="*/ 0 h 308021"/>
              <a:gd name="connsiteX463" fmla="*/ 15541962 w 16989946"/>
              <a:gd name="connsiteY463" fmla="*/ 219127 h 308021"/>
              <a:gd name="connsiteX464" fmla="*/ 15537334 w 16989946"/>
              <a:gd name="connsiteY464" fmla="*/ 270645 h 308021"/>
              <a:gd name="connsiteX465" fmla="*/ 15543660 w 16989946"/>
              <a:gd name="connsiteY465" fmla="*/ 261060 h 308021"/>
              <a:gd name="connsiteX466" fmla="*/ 15581614 w 16989946"/>
              <a:gd name="connsiteY466" fmla="*/ 243840 h 308021"/>
              <a:gd name="connsiteX467" fmla="*/ 15601265 w 16989946"/>
              <a:gd name="connsiteY467" fmla="*/ 248292 h 308021"/>
              <a:gd name="connsiteX468" fmla="*/ 15618527 w 16989946"/>
              <a:gd name="connsiteY468" fmla="*/ 260334 h 308021"/>
              <a:gd name="connsiteX469" fmla="*/ 15614825 w 16989946"/>
              <a:gd name="connsiteY469" fmla="*/ 219127 h 308021"/>
              <a:gd name="connsiteX470" fmla="*/ 15712333 w 16989946"/>
              <a:gd name="connsiteY470" fmla="*/ 0 h 308021"/>
              <a:gd name="connsiteX471" fmla="*/ 15809841 w 16989946"/>
              <a:gd name="connsiteY471" fmla="*/ 219127 h 308021"/>
              <a:gd name="connsiteX472" fmla="*/ 15805213 w 16989946"/>
              <a:gd name="connsiteY472" fmla="*/ 270645 h 308021"/>
              <a:gd name="connsiteX473" fmla="*/ 15811539 w 16989946"/>
              <a:gd name="connsiteY473" fmla="*/ 261060 h 308021"/>
              <a:gd name="connsiteX474" fmla="*/ 15849493 w 16989946"/>
              <a:gd name="connsiteY474" fmla="*/ 243840 h 308021"/>
              <a:gd name="connsiteX475" fmla="*/ 15869144 w 16989946"/>
              <a:gd name="connsiteY475" fmla="*/ 248292 h 308021"/>
              <a:gd name="connsiteX476" fmla="*/ 15886406 w 16989946"/>
              <a:gd name="connsiteY476" fmla="*/ 260333 h 308021"/>
              <a:gd name="connsiteX477" fmla="*/ 15882702 w 16989946"/>
              <a:gd name="connsiteY477" fmla="*/ 219127 h 308021"/>
              <a:gd name="connsiteX478" fmla="*/ 15980210 w 16989946"/>
              <a:gd name="connsiteY478" fmla="*/ 0 h 308021"/>
              <a:gd name="connsiteX479" fmla="*/ 16077718 w 16989946"/>
              <a:gd name="connsiteY479" fmla="*/ 219127 h 308021"/>
              <a:gd name="connsiteX480" fmla="*/ 16073090 w 16989946"/>
              <a:gd name="connsiteY480" fmla="*/ 270645 h 308021"/>
              <a:gd name="connsiteX481" fmla="*/ 16079418 w 16989946"/>
              <a:gd name="connsiteY481" fmla="*/ 261060 h 308021"/>
              <a:gd name="connsiteX482" fmla="*/ 16117370 w 16989946"/>
              <a:gd name="connsiteY482" fmla="*/ 243840 h 308021"/>
              <a:gd name="connsiteX483" fmla="*/ 16137022 w 16989946"/>
              <a:gd name="connsiteY483" fmla="*/ 248292 h 308021"/>
              <a:gd name="connsiteX484" fmla="*/ 16154282 w 16989946"/>
              <a:gd name="connsiteY484" fmla="*/ 260333 h 308021"/>
              <a:gd name="connsiteX485" fmla="*/ 16150582 w 16989946"/>
              <a:gd name="connsiteY485" fmla="*/ 219127 h 308021"/>
              <a:gd name="connsiteX486" fmla="*/ 16248090 w 16989946"/>
              <a:gd name="connsiteY486" fmla="*/ 0 h 308021"/>
              <a:gd name="connsiteX487" fmla="*/ 16345598 w 16989946"/>
              <a:gd name="connsiteY487" fmla="*/ 219127 h 308021"/>
              <a:gd name="connsiteX488" fmla="*/ 16340970 w 16989946"/>
              <a:gd name="connsiteY488" fmla="*/ 270645 h 308021"/>
              <a:gd name="connsiteX489" fmla="*/ 16347294 w 16989946"/>
              <a:gd name="connsiteY489" fmla="*/ 261060 h 308021"/>
              <a:gd name="connsiteX490" fmla="*/ 16385250 w 16989946"/>
              <a:gd name="connsiteY490" fmla="*/ 243840 h 308021"/>
              <a:gd name="connsiteX491" fmla="*/ 16404900 w 16989946"/>
              <a:gd name="connsiteY491" fmla="*/ 248292 h 308021"/>
              <a:gd name="connsiteX492" fmla="*/ 16422162 w 16989946"/>
              <a:gd name="connsiteY492" fmla="*/ 260334 h 308021"/>
              <a:gd name="connsiteX493" fmla="*/ 16418460 w 16989946"/>
              <a:gd name="connsiteY493" fmla="*/ 219127 h 308021"/>
              <a:gd name="connsiteX494" fmla="*/ 16515968 w 16989946"/>
              <a:gd name="connsiteY494" fmla="*/ 0 h 308021"/>
              <a:gd name="connsiteX495" fmla="*/ 16613476 w 16989946"/>
              <a:gd name="connsiteY495" fmla="*/ 219127 h 308021"/>
              <a:gd name="connsiteX496" fmla="*/ 16608848 w 16989946"/>
              <a:gd name="connsiteY496" fmla="*/ 270645 h 308021"/>
              <a:gd name="connsiteX497" fmla="*/ 16615174 w 16989946"/>
              <a:gd name="connsiteY497" fmla="*/ 261060 h 308021"/>
              <a:gd name="connsiteX498" fmla="*/ 16653128 w 16989946"/>
              <a:gd name="connsiteY498" fmla="*/ 243840 h 308021"/>
              <a:gd name="connsiteX499" fmla="*/ 16672778 w 16989946"/>
              <a:gd name="connsiteY499" fmla="*/ 248292 h 308021"/>
              <a:gd name="connsiteX500" fmla="*/ 16690030 w 16989946"/>
              <a:gd name="connsiteY500" fmla="*/ 260327 h 308021"/>
              <a:gd name="connsiteX501" fmla="*/ 16686330 w 16989946"/>
              <a:gd name="connsiteY501" fmla="*/ 219127 h 308021"/>
              <a:gd name="connsiteX502" fmla="*/ 16783838 w 16989946"/>
              <a:gd name="connsiteY502" fmla="*/ 0 h 308021"/>
              <a:gd name="connsiteX503" fmla="*/ 16881346 w 16989946"/>
              <a:gd name="connsiteY503" fmla="*/ 219127 h 308021"/>
              <a:gd name="connsiteX504" fmla="*/ 16876718 w 16989946"/>
              <a:gd name="connsiteY504" fmla="*/ 270645 h 308021"/>
              <a:gd name="connsiteX505" fmla="*/ 16883042 w 16989946"/>
              <a:gd name="connsiteY505" fmla="*/ 261060 h 308021"/>
              <a:gd name="connsiteX506" fmla="*/ 16920998 w 16989946"/>
              <a:gd name="connsiteY506" fmla="*/ 243840 h 308021"/>
              <a:gd name="connsiteX507" fmla="*/ 16989946 w 16989946"/>
              <a:gd name="connsiteY507" fmla="*/ 308021 h 308021"/>
              <a:gd name="connsiteX0" fmla="*/ 0 w 16989946"/>
              <a:gd name="connsiteY0" fmla="*/ 270645 h 308021"/>
              <a:gd name="connsiteX1" fmla="*/ 6326 w 16989946"/>
              <a:gd name="connsiteY1" fmla="*/ 261060 h 308021"/>
              <a:gd name="connsiteX2" fmla="*/ 44280 w 16989946"/>
              <a:gd name="connsiteY2" fmla="*/ 243840 h 308021"/>
              <a:gd name="connsiteX3" fmla="*/ 63931 w 16989946"/>
              <a:gd name="connsiteY3" fmla="*/ 248292 h 308021"/>
              <a:gd name="connsiteX4" fmla="*/ 81192 w 16989946"/>
              <a:gd name="connsiteY4" fmla="*/ 260333 h 308021"/>
              <a:gd name="connsiteX5" fmla="*/ 77490 w 16989946"/>
              <a:gd name="connsiteY5" fmla="*/ 219127 h 308021"/>
              <a:gd name="connsiteX6" fmla="*/ 174998 w 16989946"/>
              <a:gd name="connsiteY6" fmla="*/ 0 h 308021"/>
              <a:gd name="connsiteX7" fmla="*/ 272506 w 16989946"/>
              <a:gd name="connsiteY7" fmla="*/ 219127 h 308021"/>
              <a:gd name="connsiteX8" fmla="*/ 267878 w 16989946"/>
              <a:gd name="connsiteY8" fmla="*/ 270645 h 308021"/>
              <a:gd name="connsiteX9" fmla="*/ 274204 w 16989946"/>
              <a:gd name="connsiteY9" fmla="*/ 261060 h 308021"/>
              <a:gd name="connsiteX10" fmla="*/ 312158 w 16989946"/>
              <a:gd name="connsiteY10" fmla="*/ 243840 h 308021"/>
              <a:gd name="connsiteX11" fmla="*/ 331809 w 16989946"/>
              <a:gd name="connsiteY11" fmla="*/ 248292 h 308021"/>
              <a:gd name="connsiteX12" fmla="*/ 349071 w 16989946"/>
              <a:gd name="connsiteY12" fmla="*/ 260334 h 308021"/>
              <a:gd name="connsiteX13" fmla="*/ 345369 w 16989946"/>
              <a:gd name="connsiteY13" fmla="*/ 219127 h 308021"/>
              <a:gd name="connsiteX14" fmla="*/ 442877 w 16989946"/>
              <a:gd name="connsiteY14" fmla="*/ 0 h 308021"/>
              <a:gd name="connsiteX15" fmla="*/ 540385 w 16989946"/>
              <a:gd name="connsiteY15" fmla="*/ 219127 h 308021"/>
              <a:gd name="connsiteX16" fmla="*/ 535757 w 16989946"/>
              <a:gd name="connsiteY16" fmla="*/ 270645 h 308021"/>
              <a:gd name="connsiteX17" fmla="*/ 542083 w 16989946"/>
              <a:gd name="connsiteY17" fmla="*/ 261060 h 308021"/>
              <a:gd name="connsiteX18" fmla="*/ 580037 w 16989946"/>
              <a:gd name="connsiteY18" fmla="*/ 243840 h 308021"/>
              <a:gd name="connsiteX19" fmla="*/ 599688 w 16989946"/>
              <a:gd name="connsiteY19" fmla="*/ 248292 h 308021"/>
              <a:gd name="connsiteX20" fmla="*/ 616949 w 16989946"/>
              <a:gd name="connsiteY20" fmla="*/ 260333 h 308021"/>
              <a:gd name="connsiteX21" fmla="*/ 613247 w 16989946"/>
              <a:gd name="connsiteY21" fmla="*/ 219127 h 308021"/>
              <a:gd name="connsiteX22" fmla="*/ 710755 w 16989946"/>
              <a:gd name="connsiteY22" fmla="*/ 0 h 308021"/>
              <a:gd name="connsiteX23" fmla="*/ 808263 w 16989946"/>
              <a:gd name="connsiteY23" fmla="*/ 219127 h 308021"/>
              <a:gd name="connsiteX24" fmla="*/ 803635 w 16989946"/>
              <a:gd name="connsiteY24" fmla="*/ 270645 h 308021"/>
              <a:gd name="connsiteX25" fmla="*/ 809961 w 16989946"/>
              <a:gd name="connsiteY25" fmla="*/ 261060 h 308021"/>
              <a:gd name="connsiteX26" fmla="*/ 847915 w 16989946"/>
              <a:gd name="connsiteY26" fmla="*/ 243840 h 308021"/>
              <a:gd name="connsiteX27" fmla="*/ 867566 w 16989946"/>
              <a:gd name="connsiteY27" fmla="*/ 248292 h 308021"/>
              <a:gd name="connsiteX28" fmla="*/ 884827 w 16989946"/>
              <a:gd name="connsiteY28" fmla="*/ 260333 h 308021"/>
              <a:gd name="connsiteX29" fmla="*/ 881125 w 16989946"/>
              <a:gd name="connsiteY29" fmla="*/ 219127 h 308021"/>
              <a:gd name="connsiteX30" fmla="*/ 978633 w 16989946"/>
              <a:gd name="connsiteY30" fmla="*/ 0 h 308021"/>
              <a:gd name="connsiteX31" fmla="*/ 1076141 w 16989946"/>
              <a:gd name="connsiteY31" fmla="*/ 219127 h 308021"/>
              <a:gd name="connsiteX32" fmla="*/ 1071513 w 16989946"/>
              <a:gd name="connsiteY32" fmla="*/ 270645 h 308021"/>
              <a:gd name="connsiteX33" fmla="*/ 1077839 w 16989946"/>
              <a:gd name="connsiteY33" fmla="*/ 261060 h 308021"/>
              <a:gd name="connsiteX34" fmla="*/ 1115793 w 16989946"/>
              <a:gd name="connsiteY34" fmla="*/ 243840 h 308021"/>
              <a:gd name="connsiteX35" fmla="*/ 1135444 w 16989946"/>
              <a:gd name="connsiteY35" fmla="*/ 248292 h 308021"/>
              <a:gd name="connsiteX36" fmla="*/ 1152706 w 16989946"/>
              <a:gd name="connsiteY36" fmla="*/ 260334 h 308021"/>
              <a:gd name="connsiteX37" fmla="*/ 1149004 w 16989946"/>
              <a:gd name="connsiteY37" fmla="*/ 219127 h 308021"/>
              <a:gd name="connsiteX38" fmla="*/ 1246512 w 16989946"/>
              <a:gd name="connsiteY38" fmla="*/ 0 h 308021"/>
              <a:gd name="connsiteX39" fmla="*/ 1344019 w 16989946"/>
              <a:gd name="connsiteY39" fmla="*/ 219127 h 308021"/>
              <a:gd name="connsiteX40" fmla="*/ 1339391 w 16989946"/>
              <a:gd name="connsiteY40" fmla="*/ 270645 h 308021"/>
              <a:gd name="connsiteX41" fmla="*/ 1345717 w 16989946"/>
              <a:gd name="connsiteY41" fmla="*/ 261060 h 308021"/>
              <a:gd name="connsiteX42" fmla="*/ 1383671 w 16989946"/>
              <a:gd name="connsiteY42" fmla="*/ 243840 h 308021"/>
              <a:gd name="connsiteX43" fmla="*/ 1403322 w 16989946"/>
              <a:gd name="connsiteY43" fmla="*/ 248292 h 308021"/>
              <a:gd name="connsiteX44" fmla="*/ 1420584 w 16989946"/>
              <a:gd name="connsiteY44" fmla="*/ 260333 h 308021"/>
              <a:gd name="connsiteX45" fmla="*/ 1416881 w 16989946"/>
              <a:gd name="connsiteY45" fmla="*/ 219127 h 308021"/>
              <a:gd name="connsiteX46" fmla="*/ 1514388 w 16989946"/>
              <a:gd name="connsiteY46" fmla="*/ 0 h 308021"/>
              <a:gd name="connsiteX47" fmla="*/ 1611897 w 16989946"/>
              <a:gd name="connsiteY47" fmla="*/ 219127 h 308021"/>
              <a:gd name="connsiteX48" fmla="*/ 1607270 w 16989946"/>
              <a:gd name="connsiteY48" fmla="*/ 270644 h 308021"/>
              <a:gd name="connsiteX49" fmla="*/ 1613594 w 16989946"/>
              <a:gd name="connsiteY49" fmla="*/ 261060 h 308021"/>
              <a:gd name="connsiteX50" fmla="*/ 1651548 w 16989946"/>
              <a:gd name="connsiteY50" fmla="*/ 243840 h 308021"/>
              <a:gd name="connsiteX51" fmla="*/ 1671200 w 16989946"/>
              <a:gd name="connsiteY51" fmla="*/ 248292 h 308021"/>
              <a:gd name="connsiteX52" fmla="*/ 1688461 w 16989946"/>
              <a:gd name="connsiteY52" fmla="*/ 260333 h 308021"/>
              <a:gd name="connsiteX53" fmla="*/ 1684760 w 16989946"/>
              <a:gd name="connsiteY53" fmla="*/ 219127 h 308021"/>
              <a:gd name="connsiteX54" fmla="*/ 1782268 w 16989946"/>
              <a:gd name="connsiteY54" fmla="*/ 0 h 308021"/>
              <a:gd name="connsiteX55" fmla="*/ 1879775 w 16989946"/>
              <a:gd name="connsiteY55" fmla="*/ 219127 h 308021"/>
              <a:gd name="connsiteX56" fmla="*/ 1875147 w 16989946"/>
              <a:gd name="connsiteY56" fmla="*/ 270645 h 308021"/>
              <a:gd name="connsiteX57" fmla="*/ 1881473 w 16989946"/>
              <a:gd name="connsiteY57" fmla="*/ 261060 h 308021"/>
              <a:gd name="connsiteX58" fmla="*/ 1919427 w 16989946"/>
              <a:gd name="connsiteY58" fmla="*/ 243840 h 308021"/>
              <a:gd name="connsiteX59" fmla="*/ 1939078 w 16989946"/>
              <a:gd name="connsiteY59" fmla="*/ 248292 h 308021"/>
              <a:gd name="connsiteX60" fmla="*/ 1956341 w 16989946"/>
              <a:gd name="connsiteY60" fmla="*/ 260334 h 308021"/>
              <a:gd name="connsiteX61" fmla="*/ 1952638 w 16989946"/>
              <a:gd name="connsiteY61" fmla="*/ 219127 h 308021"/>
              <a:gd name="connsiteX62" fmla="*/ 2050146 w 16989946"/>
              <a:gd name="connsiteY62" fmla="*/ 0 h 308021"/>
              <a:gd name="connsiteX63" fmla="*/ 2147653 w 16989946"/>
              <a:gd name="connsiteY63" fmla="*/ 219127 h 308021"/>
              <a:gd name="connsiteX64" fmla="*/ 2143026 w 16989946"/>
              <a:gd name="connsiteY64" fmla="*/ 270646 h 308021"/>
              <a:gd name="connsiteX65" fmla="*/ 2149353 w 16989946"/>
              <a:gd name="connsiteY65" fmla="*/ 261060 h 308021"/>
              <a:gd name="connsiteX66" fmla="*/ 2187306 w 16989946"/>
              <a:gd name="connsiteY66" fmla="*/ 243840 h 308021"/>
              <a:gd name="connsiteX67" fmla="*/ 2206958 w 16989946"/>
              <a:gd name="connsiteY67" fmla="*/ 248292 h 308021"/>
              <a:gd name="connsiteX68" fmla="*/ 2224218 w 16989946"/>
              <a:gd name="connsiteY68" fmla="*/ 260333 h 308021"/>
              <a:gd name="connsiteX69" fmla="*/ 2220517 w 16989946"/>
              <a:gd name="connsiteY69" fmla="*/ 219127 h 308021"/>
              <a:gd name="connsiteX70" fmla="*/ 2318025 w 16989946"/>
              <a:gd name="connsiteY70" fmla="*/ 0 h 308021"/>
              <a:gd name="connsiteX71" fmla="*/ 2415533 w 16989946"/>
              <a:gd name="connsiteY71" fmla="*/ 219127 h 308021"/>
              <a:gd name="connsiteX72" fmla="*/ 2410905 w 16989946"/>
              <a:gd name="connsiteY72" fmla="*/ 270643 h 308021"/>
              <a:gd name="connsiteX73" fmla="*/ 2417230 w 16989946"/>
              <a:gd name="connsiteY73" fmla="*/ 261060 h 308021"/>
              <a:gd name="connsiteX74" fmla="*/ 2455184 w 16989946"/>
              <a:gd name="connsiteY74" fmla="*/ 243840 h 308021"/>
              <a:gd name="connsiteX75" fmla="*/ 2474835 w 16989946"/>
              <a:gd name="connsiteY75" fmla="*/ 248292 h 308021"/>
              <a:gd name="connsiteX76" fmla="*/ 2492096 w 16989946"/>
              <a:gd name="connsiteY76" fmla="*/ 260333 h 308021"/>
              <a:gd name="connsiteX77" fmla="*/ 2488394 w 16989946"/>
              <a:gd name="connsiteY77" fmla="*/ 219127 h 308021"/>
              <a:gd name="connsiteX78" fmla="*/ 2585904 w 16989946"/>
              <a:gd name="connsiteY78" fmla="*/ 0 h 308021"/>
              <a:gd name="connsiteX79" fmla="*/ 2683410 w 16989946"/>
              <a:gd name="connsiteY79" fmla="*/ 219127 h 308021"/>
              <a:gd name="connsiteX80" fmla="*/ 2678783 w 16989946"/>
              <a:gd name="connsiteY80" fmla="*/ 270646 h 308021"/>
              <a:gd name="connsiteX81" fmla="*/ 2685108 w 16989946"/>
              <a:gd name="connsiteY81" fmla="*/ 261060 h 308021"/>
              <a:gd name="connsiteX82" fmla="*/ 2723063 w 16989946"/>
              <a:gd name="connsiteY82" fmla="*/ 243840 h 308021"/>
              <a:gd name="connsiteX83" fmla="*/ 2742715 w 16989946"/>
              <a:gd name="connsiteY83" fmla="*/ 248292 h 308021"/>
              <a:gd name="connsiteX84" fmla="*/ 2759975 w 16989946"/>
              <a:gd name="connsiteY84" fmla="*/ 260334 h 308021"/>
              <a:gd name="connsiteX85" fmla="*/ 2756274 w 16989946"/>
              <a:gd name="connsiteY85" fmla="*/ 219127 h 308021"/>
              <a:gd name="connsiteX86" fmla="*/ 2853781 w 16989946"/>
              <a:gd name="connsiteY86" fmla="*/ 0 h 308021"/>
              <a:gd name="connsiteX87" fmla="*/ 2951289 w 16989946"/>
              <a:gd name="connsiteY87" fmla="*/ 219127 h 308021"/>
              <a:gd name="connsiteX88" fmla="*/ 2946661 w 16989946"/>
              <a:gd name="connsiteY88" fmla="*/ 270645 h 308021"/>
              <a:gd name="connsiteX89" fmla="*/ 2952987 w 16989946"/>
              <a:gd name="connsiteY89" fmla="*/ 261060 h 308021"/>
              <a:gd name="connsiteX90" fmla="*/ 2990941 w 16989946"/>
              <a:gd name="connsiteY90" fmla="*/ 243840 h 308021"/>
              <a:gd name="connsiteX91" fmla="*/ 3010592 w 16989946"/>
              <a:gd name="connsiteY91" fmla="*/ 248292 h 308021"/>
              <a:gd name="connsiteX92" fmla="*/ 3027853 w 16989946"/>
              <a:gd name="connsiteY92" fmla="*/ 260333 h 308021"/>
              <a:gd name="connsiteX93" fmla="*/ 3024151 w 16989946"/>
              <a:gd name="connsiteY93" fmla="*/ 219127 h 308021"/>
              <a:gd name="connsiteX94" fmla="*/ 3121659 w 16989946"/>
              <a:gd name="connsiteY94" fmla="*/ 0 h 308021"/>
              <a:gd name="connsiteX95" fmla="*/ 3219167 w 16989946"/>
              <a:gd name="connsiteY95" fmla="*/ 219127 h 308021"/>
              <a:gd name="connsiteX96" fmla="*/ 3214540 w 16989946"/>
              <a:gd name="connsiteY96" fmla="*/ 270645 h 308021"/>
              <a:gd name="connsiteX97" fmla="*/ 3220865 w 16989946"/>
              <a:gd name="connsiteY97" fmla="*/ 261060 h 308021"/>
              <a:gd name="connsiteX98" fmla="*/ 3258819 w 16989946"/>
              <a:gd name="connsiteY98" fmla="*/ 243840 h 308021"/>
              <a:gd name="connsiteX99" fmla="*/ 3278470 w 16989946"/>
              <a:gd name="connsiteY99" fmla="*/ 248292 h 308021"/>
              <a:gd name="connsiteX100" fmla="*/ 3295730 w 16989946"/>
              <a:gd name="connsiteY100" fmla="*/ 260332 h 308021"/>
              <a:gd name="connsiteX101" fmla="*/ 3292030 w 16989946"/>
              <a:gd name="connsiteY101" fmla="*/ 219127 h 308021"/>
              <a:gd name="connsiteX102" fmla="*/ 3389538 w 16989946"/>
              <a:gd name="connsiteY102" fmla="*/ 0 h 308021"/>
              <a:gd name="connsiteX103" fmla="*/ 3487045 w 16989946"/>
              <a:gd name="connsiteY103" fmla="*/ 219127 h 308021"/>
              <a:gd name="connsiteX104" fmla="*/ 3482417 w 16989946"/>
              <a:gd name="connsiteY104" fmla="*/ 270645 h 308021"/>
              <a:gd name="connsiteX105" fmla="*/ 3488744 w 16989946"/>
              <a:gd name="connsiteY105" fmla="*/ 261060 h 308021"/>
              <a:gd name="connsiteX106" fmla="*/ 3526697 w 16989946"/>
              <a:gd name="connsiteY106" fmla="*/ 243840 h 308021"/>
              <a:gd name="connsiteX107" fmla="*/ 3546350 w 16989946"/>
              <a:gd name="connsiteY107" fmla="*/ 248292 h 308021"/>
              <a:gd name="connsiteX108" fmla="*/ 3563609 w 16989946"/>
              <a:gd name="connsiteY108" fmla="*/ 260333 h 308021"/>
              <a:gd name="connsiteX109" fmla="*/ 3559906 w 16989946"/>
              <a:gd name="connsiteY109" fmla="*/ 219127 h 308021"/>
              <a:gd name="connsiteX110" fmla="*/ 3657414 w 16989946"/>
              <a:gd name="connsiteY110" fmla="*/ 0 h 308021"/>
              <a:gd name="connsiteX111" fmla="*/ 3754923 w 16989946"/>
              <a:gd name="connsiteY111" fmla="*/ 219127 h 308021"/>
              <a:gd name="connsiteX112" fmla="*/ 3750296 w 16989946"/>
              <a:gd name="connsiteY112" fmla="*/ 270645 h 308021"/>
              <a:gd name="connsiteX113" fmla="*/ 3756620 w 16989946"/>
              <a:gd name="connsiteY113" fmla="*/ 261060 h 308021"/>
              <a:gd name="connsiteX114" fmla="*/ 3794575 w 16989946"/>
              <a:gd name="connsiteY114" fmla="*/ 243840 h 308021"/>
              <a:gd name="connsiteX115" fmla="*/ 3814226 w 16989946"/>
              <a:gd name="connsiteY115" fmla="*/ 248292 h 308021"/>
              <a:gd name="connsiteX116" fmla="*/ 3831487 w 16989946"/>
              <a:gd name="connsiteY116" fmla="*/ 260334 h 308021"/>
              <a:gd name="connsiteX117" fmla="*/ 3827787 w 16989946"/>
              <a:gd name="connsiteY117" fmla="*/ 219127 h 308021"/>
              <a:gd name="connsiteX118" fmla="*/ 3925295 w 16989946"/>
              <a:gd name="connsiteY118" fmla="*/ 0 h 308021"/>
              <a:gd name="connsiteX119" fmla="*/ 4022802 w 16989946"/>
              <a:gd name="connsiteY119" fmla="*/ 219127 h 308021"/>
              <a:gd name="connsiteX120" fmla="*/ 4018174 w 16989946"/>
              <a:gd name="connsiteY120" fmla="*/ 270645 h 308021"/>
              <a:gd name="connsiteX121" fmla="*/ 4024501 w 16989946"/>
              <a:gd name="connsiteY121" fmla="*/ 261060 h 308021"/>
              <a:gd name="connsiteX122" fmla="*/ 4062454 w 16989946"/>
              <a:gd name="connsiteY122" fmla="*/ 243840 h 308021"/>
              <a:gd name="connsiteX123" fmla="*/ 4082107 w 16989946"/>
              <a:gd name="connsiteY123" fmla="*/ 248292 h 308021"/>
              <a:gd name="connsiteX124" fmla="*/ 4099367 w 16989946"/>
              <a:gd name="connsiteY124" fmla="*/ 260333 h 308021"/>
              <a:gd name="connsiteX125" fmla="*/ 4095663 w 16989946"/>
              <a:gd name="connsiteY125" fmla="*/ 219127 h 308021"/>
              <a:gd name="connsiteX126" fmla="*/ 4193171 w 16989946"/>
              <a:gd name="connsiteY126" fmla="*/ 0 h 308021"/>
              <a:gd name="connsiteX127" fmla="*/ 4290680 w 16989946"/>
              <a:gd name="connsiteY127" fmla="*/ 219127 h 308021"/>
              <a:gd name="connsiteX128" fmla="*/ 4286053 w 16989946"/>
              <a:gd name="connsiteY128" fmla="*/ 270645 h 308021"/>
              <a:gd name="connsiteX129" fmla="*/ 4292377 w 16989946"/>
              <a:gd name="connsiteY129" fmla="*/ 261060 h 308021"/>
              <a:gd name="connsiteX130" fmla="*/ 4330332 w 16989946"/>
              <a:gd name="connsiteY130" fmla="*/ 243840 h 308021"/>
              <a:gd name="connsiteX131" fmla="*/ 4349982 w 16989946"/>
              <a:gd name="connsiteY131" fmla="*/ 248292 h 308021"/>
              <a:gd name="connsiteX132" fmla="*/ 4367244 w 16989946"/>
              <a:gd name="connsiteY132" fmla="*/ 260333 h 308021"/>
              <a:gd name="connsiteX133" fmla="*/ 4363543 w 16989946"/>
              <a:gd name="connsiteY133" fmla="*/ 219127 h 308021"/>
              <a:gd name="connsiteX134" fmla="*/ 4461050 w 16989946"/>
              <a:gd name="connsiteY134" fmla="*/ 0 h 308021"/>
              <a:gd name="connsiteX135" fmla="*/ 4558558 w 16989946"/>
              <a:gd name="connsiteY135" fmla="*/ 219127 h 308021"/>
              <a:gd name="connsiteX136" fmla="*/ 4553931 w 16989946"/>
              <a:gd name="connsiteY136" fmla="*/ 270645 h 308021"/>
              <a:gd name="connsiteX137" fmla="*/ 4560256 w 16989946"/>
              <a:gd name="connsiteY137" fmla="*/ 261060 h 308021"/>
              <a:gd name="connsiteX138" fmla="*/ 4598211 w 16989946"/>
              <a:gd name="connsiteY138" fmla="*/ 243840 h 308021"/>
              <a:gd name="connsiteX139" fmla="*/ 4617861 w 16989946"/>
              <a:gd name="connsiteY139" fmla="*/ 248292 h 308021"/>
              <a:gd name="connsiteX140" fmla="*/ 4635124 w 16989946"/>
              <a:gd name="connsiteY140" fmla="*/ 260334 h 308021"/>
              <a:gd name="connsiteX141" fmla="*/ 4631420 w 16989946"/>
              <a:gd name="connsiteY141" fmla="*/ 219127 h 308021"/>
              <a:gd name="connsiteX142" fmla="*/ 4728928 w 16989946"/>
              <a:gd name="connsiteY142" fmla="*/ 0 h 308021"/>
              <a:gd name="connsiteX143" fmla="*/ 4826437 w 16989946"/>
              <a:gd name="connsiteY143" fmla="*/ 219127 h 308021"/>
              <a:gd name="connsiteX144" fmla="*/ 4821810 w 16989946"/>
              <a:gd name="connsiteY144" fmla="*/ 270645 h 308021"/>
              <a:gd name="connsiteX145" fmla="*/ 4828134 w 16989946"/>
              <a:gd name="connsiteY145" fmla="*/ 261060 h 308021"/>
              <a:gd name="connsiteX146" fmla="*/ 4866089 w 16989946"/>
              <a:gd name="connsiteY146" fmla="*/ 243840 h 308021"/>
              <a:gd name="connsiteX147" fmla="*/ 4885739 w 16989946"/>
              <a:gd name="connsiteY147" fmla="*/ 248292 h 308021"/>
              <a:gd name="connsiteX148" fmla="*/ 4903000 w 16989946"/>
              <a:gd name="connsiteY148" fmla="*/ 260333 h 308021"/>
              <a:gd name="connsiteX149" fmla="*/ 4899300 w 16989946"/>
              <a:gd name="connsiteY149" fmla="*/ 219127 h 308021"/>
              <a:gd name="connsiteX150" fmla="*/ 4996807 w 16989946"/>
              <a:gd name="connsiteY150" fmla="*/ 0 h 308021"/>
              <a:gd name="connsiteX151" fmla="*/ 5094315 w 16989946"/>
              <a:gd name="connsiteY151" fmla="*/ 219127 h 308021"/>
              <a:gd name="connsiteX152" fmla="*/ 5089688 w 16989946"/>
              <a:gd name="connsiteY152" fmla="*/ 270645 h 308021"/>
              <a:gd name="connsiteX153" fmla="*/ 5096013 w 16989946"/>
              <a:gd name="connsiteY153" fmla="*/ 261060 h 308021"/>
              <a:gd name="connsiteX154" fmla="*/ 5133967 w 16989946"/>
              <a:gd name="connsiteY154" fmla="*/ 243840 h 308021"/>
              <a:gd name="connsiteX155" fmla="*/ 5153618 w 16989946"/>
              <a:gd name="connsiteY155" fmla="*/ 248292 h 308021"/>
              <a:gd name="connsiteX156" fmla="*/ 5170879 w 16989946"/>
              <a:gd name="connsiteY156" fmla="*/ 260333 h 308021"/>
              <a:gd name="connsiteX157" fmla="*/ 5167176 w 16989946"/>
              <a:gd name="connsiteY157" fmla="*/ 219127 h 308021"/>
              <a:gd name="connsiteX158" fmla="*/ 5264685 w 16989946"/>
              <a:gd name="connsiteY158" fmla="*/ 0 h 308021"/>
              <a:gd name="connsiteX159" fmla="*/ 5362194 w 16989946"/>
              <a:gd name="connsiteY159" fmla="*/ 219127 h 308021"/>
              <a:gd name="connsiteX160" fmla="*/ 5357564 w 16989946"/>
              <a:gd name="connsiteY160" fmla="*/ 270645 h 308021"/>
              <a:gd name="connsiteX161" fmla="*/ 5363891 w 16989946"/>
              <a:gd name="connsiteY161" fmla="*/ 261060 h 308021"/>
              <a:gd name="connsiteX162" fmla="*/ 5401845 w 16989946"/>
              <a:gd name="connsiteY162" fmla="*/ 243840 h 308021"/>
              <a:gd name="connsiteX163" fmla="*/ 5421496 w 16989946"/>
              <a:gd name="connsiteY163" fmla="*/ 248292 h 308021"/>
              <a:gd name="connsiteX164" fmla="*/ 5438757 w 16989946"/>
              <a:gd name="connsiteY164" fmla="*/ 260334 h 308021"/>
              <a:gd name="connsiteX165" fmla="*/ 5435057 w 16989946"/>
              <a:gd name="connsiteY165" fmla="*/ 219127 h 308021"/>
              <a:gd name="connsiteX166" fmla="*/ 5532564 w 16989946"/>
              <a:gd name="connsiteY166" fmla="*/ 0 h 308021"/>
              <a:gd name="connsiteX167" fmla="*/ 5630072 w 16989946"/>
              <a:gd name="connsiteY167" fmla="*/ 219127 h 308021"/>
              <a:gd name="connsiteX168" fmla="*/ 5625445 w 16989946"/>
              <a:gd name="connsiteY168" fmla="*/ 270645 h 308021"/>
              <a:gd name="connsiteX169" fmla="*/ 5631770 w 16989946"/>
              <a:gd name="connsiteY169" fmla="*/ 261060 h 308021"/>
              <a:gd name="connsiteX170" fmla="*/ 5669724 w 16989946"/>
              <a:gd name="connsiteY170" fmla="*/ 243840 h 308021"/>
              <a:gd name="connsiteX171" fmla="*/ 5689375 w 16989946"/>
              <a:gd name="connsiteY171" fmla="*/ 248292 h 308021"/>
              <a:gd name="connsiteX172" fmla="*/ 5706636 w 16989946"/>
              <a:gd name="connsiteY172" fmla="*/ 260333 h 308021"/>
              <a:gd name="connsiteX173" fmla="*/ 5702933 w 16989946"/>
              <a:gd name="connsiteY173" fmla="*/ 219127 h 308021"/>
              <a:gd name="connsiteX174" fmla="*/ 5800442 w 16989946"/>
              <a:gd name="connsiteY174" fmla="*/ 0 h 308021"/>
              <a:gd name="connsiteX175" fmla="*/ 5897951 w 16989946"/>
              <a:gd name="connsiteY175" fmla="*/ 219127 h 308021"/>
              <a:gd name="connsiteX176" fmla="*/ 5893321 w 16989946"/>
              <a:gd name="connsiteY176" fmla="*/ 270645 h 308021"/>
              <a:gd name="connsiteX177" fmla="*/ 5899648 w 16989946"/>
              <a:gd name="connsiteY177" fmla="*/ 261060 h 308021"/>
              <a:gd name="connsiteX178" fmla="*/ 5937602 w 16989946"/>
              <a:gd name="connsiteY178" fmla="*/ 243840 h 308021"/>
              <a:gd name="connsiteX179" fmla="*/ 5957253 w 16989946"/>
              <a:gd name="connsiteY179" fmla="*/ 248292 h 308021"/>
              <a:gd name="connsiteX180" fmla="*/ 5974514 w 16989946"/>
              <a:gd name="connsiteY180" fmla="*/ 260333 h 308021"/>
              <a:gd name="connsiteX181" fmla="*/ 5970812 w 16989946"/>
              <a:gd name="connsiteY181" fmla="*/ 219127 h 308021"/>
              <a:gd name="connsiteX182" fmla="*/ 6068320 w 16989946"/>
              <a:gd name="connsiteY182" fmla="*/ 0 h 308021"/>
              <a:gd name="connsiteX183" fmla="*/ 6165828 w 16989946"/>
              <a:gd name="connsiteY183" fmla="*/ 219127 h 308021"/>
              <a:gd name="connsiteX184" fmla="*/ 6161200 w 16989946"/>
              <a:gd name="connsiteY184" fmla="*/ 270645 h 308021"/>
              <a:gd name="connsiteX185" fmla="*/ 6167526 w 16989946"/>
              <a:gd name="connsiteY185" fmla="*/ 261060 h 308021"/>
              <a:gd name="connsiteX186" fmla="*/ 6205481 w 16989946"/>
              <a:gd name="connsiteY186" fmla="*/ 243840 h 308021"/>
              <a:gd name="connsiteX187" fmla="*/ 6225131 w 16989946"/>
              <a:gd name="connsiteY187" fmla="*/ 248292 h 308021"/>
              <a:gd name="connsiteX188" fmla="*/ 6242393 w 16989946"/>
              <a:gd name="connsiteY188" fmla="*/ 260334 h 308021"/>
              <a:gd name="connsiteX189" fmla="*/ 6238690 w 16989946"/>
              <a:gd name="connsiteY189" fmla="*/ 219127 h 308021"/>
              <a:gd name="connsiteX190" fmla="*/ 6336199 w 16989946"/>
              <a:gd name="connsiteY190" fmla="*/ 0 h 308021"/>
              <a:gd name="connsiteX191" fmla="*/ 6433708 w 16989946"/>
              <a:gd name="connsiteY191" fmla="*/ 219127 h 308021"/>
              <a:gd name="connsiteX192" fmla="*/ 6429078 w 16989946"/>
              <a:gd name="connsiteY192" fmla="*/ 270645 h 308021"/>
              <a:gd name="connsiteX193" fmla="*/ 6435405 w 16989946"/>
              <a:gd name="connsiteY193" fmla="*/ 261060 h 308021"/>
              <a:gd name="connsiteX194" fmla="*/ 6473359 w 16989946"/>
              <a:gd name="connsiteY194" fmla="*/ 243840 h 308021"/>
              <a:gd name="connsiteX195" fmla="*/ 6493010 w 16989946"/>
              <a:gd name="connsiteY195" fmla="*/ 248292 h 308021"/>
              <a:gd name="connsiteX196" fmla="*/ 6510271 w 16989946"/>
              <a:gd name="connsiteY196" fmla="*/ 260333 h 308021"/>
              <a:gd name="connsiteX197" fmla="*/ 6506569 w 16989946"/>
              <a:gd name="connsiteY197" fmla="*/ 219127 h 308021"/>
              <a:gd name="connsiteX198" fmla="*/ 6604077 w 16989946"/>
              <a:gd name="connsiteY198" fmla="*/ 0 h 308021"/>
              <a:gd name="connsiteX199" fmla="*/ 6701585 w 16989946"/>
              <a:gd name="connsiteY199" fmla="*/ 219127 h 308021"/>
              <a:gd name="connsiteX200" fmla="*/ 6696957 w 16989946"/>
              <a:gd name="connsiteY200" fmla="*/ 270645 h 308021"/>
              <a:gd name="connsiteX201" fmla="*/ 6703283 w 16989946"/>
              <a:gd name="connsiteY201" fmla="*/ 261060 h 308021"/>
              <a:gd name="connsiteX202" fmla="*/ 6741238 w 16989946"/>
              <a:gd name="connsiteY202" fmla="*/ 243840 h 308021"/>
              <a:gd name="connsiteX203" fmla="*/ 6760888 w 16989946"/>
              <a:gd name="connsiteY203" fmla="*/ 248292 h 308021"/>
              <a:gd name="connsiteX204" fmla="*/ 6778149 w 16989946"/>
              <a:gd name="connsiteY204" fmla="*/ 260333 h 308021"/>
              <a:gd name="connsiteX205" fmla="*/ 6774447 w 16989946"/>
              <a:gd name="connsiteY205" fmla="*/ 219127 h 308021"/>
              <a:gd name="connsiteX206" fmla="*/ 6871956 w 16989946"/>
              <a:gd name="connsiteY206" fmla="*/ 0 h 308021"/>
              <a:gd name="connsiteX207" fmla="*/ 6969464 w 16989946"/>
              <a:gd name="connsiteY207" fmla="*/ 219127 h 308021"/>
              <a:gd name="connsiteX208" fmla="*/ 6964835 w 16989946"/>
              <a:gd name="connsiteY208" fmla="*/ 270645 h 308021"/>
              <a:gd name="connsiteX209" fmla="*/ 6971162 w 16989946"/>
              <a:gd name="connsiteY209" fmla="*/ 261060 h 308021"/>
              <a:gd name="connsiteX210" fmla="*/ 7009114 w 16989946"/>
              <a:gd name="connsiteY210" fmla="*/ 243840 h 308021"/>
              <a:gd name="connsiteX211" fmla="*/ 7028767 w 16989946"/>
              <a:gd name="connsiteY211" fmla="*/ 248292 h 308021"/>
              <a:gd name="connsiteX212" fmla="*/ 7046028 w 16989946"/>
              <a:gd name="connsiteY212" fmla="*/ 260334 h 308021"/>
              <a:gd name="connsiteX213" fmla="*/ 7042326 w 16989946"/>
              <a:gd name="connsiteY213" fmla="*/ 219127 h 308021"/>
              <a:gd name="connsiteX214" fmla="*/ 7139834 w 16989946"/>
              <a:gd name="connsiteY214" fmla="*/ 0 h 308021"/>
              <a:gd name="connsiteX215" fmla="*/ 7237342 w 16989946"/>
              <a:gd name="connsiteY215" fmla="*/ 219127 h 308021"/>
              <a:gd name="connsiteX216" fmla="*/ 7232714 w 16989946"/>
              <a:gd name="connsiteY216" fmla="*/ 270645 h 308021"/>
              <a:gd name="connsiteX217" fmla="*/ 7239040 w 16989946"/>
              <a:gd name="connsiteY217" fmla="*/ 261060 h 308021"/>
              <a:gd name="connsiteX218" fmla="*/ 7276995 w 16989946"/>
              <a:gd name="connsiteY218" fmla="*/ 243840 h 308021"/>
              <a:gd name="connsiteX219" fmla="*/ 7296645 w 16989946"/>
              <a:gd name="connsiteY219" fmla="*/ 248292 h 308021"/>
              <a:gd name="connsiteX220" fmla="*/ 7313906 w 16989946"/>
              <a:gd name="connsiteY220" fmla="*/ 260333 h 308021"/>
              <a:gd name="connsiteX221" fmla="*/ 7310204 w 16989946"/>
              <a:gd name="connsiteY221" fmla="*/ 219127 h 308021"/>
              <a:gd name="connsiteX222" fmla="*/ 7407713 w 16989946"/>
              <a:gd name="connsiteY222" fmla="*/ 0 h 308021"/>
              <a:gd name="connsiteX223" fmla="*/ 7505219 w 16989946"/>
              <a:gd name="connsiteY223" fmla="*/ 219127 h 308021"/>
              <a:gd name="connsiteX224" fmla="*/ 7500591 w 16989946"/>
              <a:gd name="connsiteY224" fmla="*/ 270645 h 308021"/>
              <a:gd name="connsiteX225" fmla="*/ 7506917 w 16989946"/>
              <a:gd name="connsiteY225" fmla="*/ 261060 h 308021"/>
              <a:gd name="connsiteX226" fmla="*/ 7544871 w 16989946"/>
              <a:gd name="connsiteY226" fmla="*/ 243840 h 308021"/>
              <a:gd name="connsiteX227" fmla="*/ 7564522 w 16989946"/>
              <a:gd name="connsiteY227" fmla="*/ 248292 h 308021"/>
              <a:gd name="connsiteX228" fmla="*/ 7581783 w 16989946"/>
              <a:gd name="connsiteY228" fmla="*/ 260333 h 308021"/>
              <a:gd name="connsiteX229" fmla="*/ 7578081 w 16989946"/>
              <a:gd name="connsiteY229" fmla="*/ 219127 h 308021"/>
              <a:gd name="connsiteX230" fmla="*/ 7675589 w 16989946"/>
              <a:gd name="connsiteY230" fmla="*/ 0 h 308021"/>
              <a:gd name="connsiteX231" fmla="*/ 7773097 w 16989946"/>
              <a:gd name="connsiteY231" fmla="*/ 219127 h 308021"/>
              <a:gd name="connsiteX232" fmla="*/ 7768469 w 16989946"/>
              <a:gd name="connsiteY232" fmla="*/ 270645 h 308021"/>
              <a:gd name="connsiteX233" fmla="*/ 7774794 w 16989946"/>
              <a:gd name="connsiteY233" fmla="*/ 261060 h 308021"/>
              <a:gd name="connsiteX234" fmla="*/ 7812749 w 16989946"/>
              <a:gd name="connsiteY234" fmla="*/ 243840 h 308021"/>
              <a:gd name="connsiteX235" fmla="*/ 7832400 w 16989946"/>
              <a:gd name="connsiteY235" fmla="*/ 248292 h 308021"/>
              <a:gd name="connsiteX236" fmla="*/ 7849662 w 16989946"/>
              <a:gd name="connsiteY236" fmla="*/ 260334 h 308021"/>
              <a:gd name="connsiteX237" fmla="*/ 7845960 w 16989946"/>
              <a:gd name="connsiteY237" fmla="*/ 219127 h 308021"/>
              <a:gd name="connsiteX238" fmla="*/ 7943468 w 16989946"/>
              <a:gd name="connsiteY238" fmla="*/ 0 h 308021"/>
              <a:gd name="connsiteX239" fmla="*/ 8040976 w 16989946"/>
              <a:gd name="connsiteY239" fmla="*/ 219127 h 308021"/>
              <a:gd name="connsiteX240" fmla="*/ 8036348 w 16989946"/>
              <a:gd name="connsiteY240" fmla="*/ 270645 h 308021"/>
              <a:gd name="connsiteX241" fmla="*/ 8042674 w 16989946"/>
              <a:gd name="connsiteY241" fmla="*/ 261060 h 308021"/>
              <a:gd name="connsiteX242" fmla="*/ 8080628 w 16989946"/>
              <a:gd name="connsiteY242" fmla="*/ 243840 h 308021"/>
              <a:gd name="connsiteX243" fmla="*/ 8100279 w 16989946"/>
              <a:gd name="connsiteY243" fmla="*/ 248292 h 308021"/>
              <a:gd name="connsiteX244" fmla="*/ 8117531 w 16989946"/>
              <a:gd name="connsiteY244" fmla="*/ 260327 h 308021"/>
              <a:gd name="connsiteX245" fmla="*/ 8113830 w 16989946"/>
              <a:gd name="connsiteY245" fmla="*/ 219127 h 308021"/>
              <a:gd name="connsiteX246" fmla="*/ 8211338 w 16989946"/>
              <a:gd name="connsiteY246" fmla="*/ 0 h 308021"/>
              <a:gd name="connsiteX247" fmla="*/ 8308846 w 16989946"/>
              <a:gd name="connsiteY247" fmla="*/ 219127 h 308021"/>
              <a:gd name="connsiteX248" fmla="*/ 8304218 w 16989946"/>
              <a:gd name="connsiteY248" fmla="*/ 270645 h 308021"/>
              <a:gd name="connsiteX249" fmla="*/ 8310543 w 16989946"/>
              <a:gd name="connsiteY249" fmla="*/ 261060 h 308021"/>
              <a:gd name="connsiteX250" fmla="*/ 8348498 w 16989946"/>
              <a:gd name="connsiteY250" fmla="*/ 243840 h 308021"/>
              <a:gd name="connsiteX251" fmla="*/ 8368150 w 16989946"/>
              <a:gd name="connsiteY251" fmla="*/ 248292 h 308021"/>
              <a:gd name="connsiteX252" fmla="*/ 8385841 w 16989946"/>
              <a:gd name="connsiteY252" fmla="*/ 260634 h 308021"/>
              <a:gd name="connsiteX253" fmla="*/ 8382112 w 16989946"/>
              <a:gd name="connsiteY253" fmla="*/ 219127 h 308021"/>
              <a:gd name="connsiteX254" fmla="*/ 8479620 w 16989946"/>
              <a:gd name="connsiteY254" fmla="*/ 0 h 308021"/>
              <a:gd name="connsiteX255" fmla="*/ 8577128 w 16989946"/>
              <a:gd name="connsiteY255" fmla="*/ 219127 h 308021"/>
              <a:gd name="connsiteX256" fmla="*/ 8572500 w 16989946"/>
              <a:gd name="connsiteY256" fmla="*/ 270645 h 308021"/>
              <a:gd name="connsiteX257" fmla="*/ 8578826 w 16989946"/>
              <a:gd name="connsiteY257" fmla="*/ 261060 h 308021"/>
              <a:gd name="connsiteX258" fmla="*/ 8616780 w 16989946"/>
              <a:gd name="connsiteY258" fmla="*/ 243840 h 308021"/>
              <a:gd name="connsiteX259" fmla="*/ 8636431 w 16989946"/>
              <a:gd name="connsiteY259" fmla="*/ 248292 h 308021"/>
              <a:gd name="connsiteX260" fmla="*/ 8653692 w 16989946"/>
              <a:gd name="connsiteY260" fmla="*/ 260333 h 308021"/>
              <a:gd name="connsiteX261" fmla="*/ 8649990 w 16989946"/>
              <a:gd name="connsiteY261" fmla="*/ 219127 h 308021"/>
              <a:gd name="connsiteX262" fmla="*/ 8747498 w 16989946"/>
              <a:gd name="connsiteY262" fmla="*/ 0 h 308021"/>
              <a:gd name="connsiteX263" fmla="*/ 8845006 w 16989946"/>
              <a:gd name="connsiteY263" fmla="*/ 219127 h 308021"/>
              <a:gd name="connsiteX264" fmla="*/ 8840378 w 16989946"/>
              <a:gd name="connsiteY264" fmla="*/ 270645 h 308021"/>
              <a:gd name="connsiteX265" fmla="*/ 8846704 w 16989946"/>
              <a:gd name="connsiteY265" fmla="*/ 261060 h 308021"/>
              <a:gd name="connsiteX266" fmla="*/ 8884658 w 16989946"/>
              <a:gd name="connsiteY266" fmla="*/ 243840 h 308021"/>
              <a:gd name="connsiteX267" fmla="*/ 8904309 w 16989946"/>
              <a:gd name="connsiteY267" fmla="*/ 248292 h 308021"/>
              <a:gd name="connsiteX268" fmla="*/ 8921571 w 16989946"/>
              <a:gd name="connsiteY268" fmla="*/ 260334 h 308021"/>
              <a:gd name="connsiteX269" fmla="*/ 8917869 w 16989946"/>
              <a:gd name="connsiteY269" fmla="*/ 219127 h 308021"/>
              <a:gd name="connsiteX270" fmla="*/ 9015377 w 16989946"/>
              <a:gd name="connsiteY270" fmla="*/ 0 h 308021"/>
              <a:gd name="connsiteX271" fmla="*/ 9112885 w 16989946"/>
              <a:gd name="connsiteY271" fmla="*/ 219127 h 308021"/>
              <a:gd name="connsiteX272" fmla="*/ 9108257 w 16989946"/>
              <a:gd name="connsiteY272" fmla="*/ 270645 h 308021"/>
              <a:gd name="connsiteX273" fmla="*/ 9114583 w 16989946"/>
              <a:gd name="connsiteY273" fmla="*/ 261060 h 308021"/>
              <a:gd name="connsiteX274" fmla="*/ 9152537 w 16989946"/>
              <a:gd name="connsiteY274" fmla="*/ 243840 h 308021"/>
              <a:gd name="connsiteX275" fmla="*/ 9172188 w 16989946"/>
              <a:gd name="connsiteY275" fmla="*/ 248292 h 308021"/>
              <a:gd name="connsiteX276" fmla="*/ 9189449 w 16989946"/>
              <a:gd name="connsiteY276" fmla="*/ 260333 h 308021"/>
              <a:gd name="connsiteX277" fmla="*/ 9185747 w 16989946"/>
              <a:gd name="connsiteY277" fmla="*/ 219127 h 308021"/>
              <a:gd name="connsiteX278" fmla="*/ 9283255 w 16989946"/>
              <a:gd name="connsiteY278" fmla="*/ 0 h 308021"/>
              <a:gd name="connsiteX279" fmla="*/ 9380763 w 16989946"/>
              <a:gd name="connsiteY279" fmla="*/ 219127 h 308021"/>
              <a:gd name="connsiteX280" fmla="*/ 9376135 w 16989946"/>
              <a:gd name="connsiteY280" fmla="*/ 270645 h 308021"/>
              <a:gd name="connsiteX281" fmla="*/ 9382461 w 16989946"/>
              <a:gd name="connsiteY281" fmla="*/ 261060 h 308021"/>
              <a:gd name="connsiteX282" fmla="*/ 9420415 w 16989946"/>
              <a:gd name="connsiteY282" fmla="*/ 243840 h 308021"/>
              <a:gd name="connsiteX283" fmla="*/ 9440066 w 16989946"/>
              <a:gd name="connsiteY283" fmla="*/ 248292 h 308021"/>
              <a:gd name="connsiteX284" fmla="*/ 9457327 w 16989946"/>
              <a:gd name="connsiteY284" fmla="*/ 260333 h 308021"/>
              <a:gd name="connsiteX285" fmla="*/ 9453625 w 16989946"/>
              <a:gd name="connsiteY285" fmla="*/ 219127 h 308021"/>
              <a:gd name="connsiteX286" fmla="*/ 9551133 w 16989946"/>
              <a:gd name="connsiteY286" fmla="*/ 0 h 308021"/>
              <a:gd name="connsiteX287" fmla="*/ 9648641 w 16989946"/>
              <a:gd name="connsiteY287" fmla="*/ 219127 h 308021"/>
              <a:gd name="connsiteX288" fmla="*/ 9644013 w 16989946"/>
              <a:gd name="connsiteY288" fmla="*/ 270645 h 308021"/>
              <a:gd name="connsiteX289" fmla="*/ 9650339 w 16989946"/>
              <a:gd name="connsiteY289" fmla="*/ 261060 h 308021"/>
              <a:gd name="connsiteX290" fmla="*/ 9688293 w 16989946"/>
              <a:gd name="connsiteY290" fmla="*/ 243840 h 308021"/>
              <a:gd name="connsiteX291" fmla="*/ 9707944 w 16989946"/>
              <a:gd name="connsiteY291" fmla="*/ 248292 h 308021"/>
              <a:gd name="connsiteX292" fmla="*/ 9725206 w 16989946"/>
              <a:gd name="connsiteY292" fmla="*/ 260334 h 308021"/>
              <a:gd name="connsiteX293" fmla="*/ 9721504 w 16989946"/>
              <a:gd name="connsiteY293" fmla="*/ 219127 h 308021"/>
              <a:gd name="connsiteX294" fmla="*/ 9819011 w 16989946"/>
              <a:gd name="connsiteY294" fmla="*/ 0 h 308021"/>
              <a:gd name="connsiteX295" fmla="*/ 9916519 w 16989946"/>
              <a:gd name="connsiteY295" fmla="*/ 219127 h 308021"/>
              <a:gd name="connsiteX296" fmla="*/ 9911891 w 16989946"/>
              <a:gd name="connsiteY296" fmla="*/ 270645 h 308021"/>
              <a:gd name="connsiteX297" fmla="*/ 9918217 w 16989946"/>
              <a:gd name="connsiteY297" fmla="*/ 261060 h 308021"/>
              <a:gd name="connsiteX298" fmla="*/ 9956171 w 16989946"/>
              <a:gd name="connsiteY298" fmla="*/ 243840 h 308021"/>
              <a:gd name="connsiteX299" fmla="*/ 9975822 w 16989946"/>
              <a:gd name="connsiteY299" fmla="*/ 248292 h 308021"/>
              <a:gd name="connsiteX300" fmla="*/ 9993083 w 16989946"/>
              <a:gd name="connsiteY300" fmla="*/ 260333 h 308021"/>
              <a:gd name="connsiteX301" fmla="*/ 9989381 w 16989946"/>
              <a:gd name="connsiteY301" fmla="*/ 219127 h 308021"/>
              <a:gd name="connsiteX302" fmla="*/ 10086888 w 16989946"/>
              <a:gd name="connsiteY302" fmla="*/ 0 h 308021"/>
              <a:gd name="connsiteX303" fmla="*/ 10184397 w 16989946"/>
              <a:gd name="connsiteY303" fmla="*/ 219127 h 308021"/>
              <a:gd name="connsiteX304" fmla="*/ 10179769 w 16989946"/>
              <a:gd name="connsiteY304" fmla="*/ 270644 h 308021"/>
              <a:gd name="connsiteX305" fmla="*/ 10186094 w 16989946"/>
              <a:gd name="connsiteY305" fmla="*/ 261060 h 308021"/>
              <a:gd name="connsiteX306" fmla="*/ 10224048 w 16989946"/>
              <a:gd name="connsiteY306" fmla="*/ 243840 h 308021"/>
              <a:gd name="connsiteX307" fmla="*/ 10243700 w 16989946"/>
              <a:gd name="connsiteY307" fmla="*/ 248292 h 308021"/>
              <a:gd name="connsiteX308" fmla="*/ 10260961 w 16989946"/>
              <a:gd name="connsiteY308" fmla="*/ 260333 h 308021"/>
              <a:gd name="connsiteX309" fmla="*/ 10257259 w 16989946"/>
              <a:gd name="connsiteY309" fmla="*/ 219127 h 308021"/>
              <a:gd name="connsiteX310" fmla="*/ 10354767 w 16989946"/>
              <a:gd name="connsiteY310" fmla="*/ 0 h 308021"/>
              <a:gd name="connsiteX311" fmla="*/ 10452275 w 16989946"/>
              <a:gd name="connsiteY311" fmla="*/ 219127 h 308021"/>
              <a:gd name="connsiteX312" fmla="*/ 10447647 w 16989946"/>
              <a:gd name="connsiteY312" fmla="*/ 270645 h 308021"/>
              <a:gd name="connsiteX313" fmla="*/ 10453973 w 16989946"/>
              <a:gd name="connsiteY313" fmla="*/ 261060 h 308021"/>
              <a:gd name="connsiteX314" fmla="*/ 10491927 w 16989946"/>
              <a:gd name="connsiteY314" fmla="*/ 243840 h 308021"/>
              <a:gd name="connsiteX315" fmla="*/ 10511578 w 16989946"/>
              <a:gd name="connsiteY315" fmla="*/ 248292 h 308021"/>
              <a:gd name="connsiteX316" fmla="*/ 10528840 w 16989946"/>
              <a:gd name="connsiteY316" fmla="*/ 260334 h 308021"/>
              <a:gd name="connsiteX317" fmla="*/ 10525138 w 16989946"/>
              <a:gd name="connsiteY317" fmla="*/ 219127 h 308021"/>
              <a:gd name="connsiteX318" fmla="*/ 10622646 w 16989946"/>
              <a:gd name="connsiteY318" fmla="*/ 0 h 308021"/>
              <a:gd name="connsiteX319" fmla="*/ 10720153 w 16989946"/>
              <a:gd name="connsiteY319" fmla="*/ 219127 h 308021"/>
              <a:gd name="connsiteX320" fmla="*/ 10715525 w 16989946"/>
              <a:gd name="connsiteY320" fmla="*/ 270646 h 308021"/>
              <a:gd name="connsiteX321" fmla="*/ 10721852 w 16989946"/>
              <a:gd name="connsiteY321" fmla="*/ 261060 h 308021"/>
              <a:gd name="connsiteX322" fmla="*/ 10759806 w 16989946"/>
              <a:gd name="connsiteY322" fmla="*/ 243840 h 308021"/>
              <a:gd name="connsiteX323" fmla="*/ 10779457 w 16989946"/>
              <a:gd name="connsiteY323" fmla="*/ 248292 h 308021"/>
              <a:gd name="connsiteX324" fmla="*/ 10796718 w 16989946"/>
              <a:gd name="connsiteY324" fmla="*/ 260333 h 308021"/>
              <a:gd name="connsiteX325" fmla="*/ 10793016 w 16989946"/>
              <a:gd name="connsiteY325" fmla="*/ 219127 h 308021"/>
              <a:gd name="connsiteX326" fmla="*/ 10890524 w 16989946"/>
              <a:gd name="connsiteY326" fmla="*/ 0 h 308021"/>
              <a:gd name="connsiteX327" fmla="*/ 10988033 w 16989946"/>
              <a:gd name="connsiteY327" fmla="*/ 219127 h 308021"/>
              <a:gd name="connsiteX328" fmla="*/ 10983405 w 16989946"/>
              <a:gd name="connsiteY328" fmla="*/ 270643 h 308021"/>
              <a:gd name="connsiteX329" fmla="*/ 10989730 w 16989946"/>
              <a:gd name="connsiteY329" fmla="*/ 261060 h 308021"/>
              <a:gd name="connsiteX330" fmla="*/ 11027684 w 16989946"/>
              <a:gd name="connsiteY330" fmla="*/ 243840 h 308021"/>
              <a:gd name="connsiteX331" fmla="*/ 11047335 w 16989946"/>
              <a:gd name="connsiteY331" fmla="*/ 248292 h 308021"/>
              <a:gd name="connsiteX332" fmla="*/ 11064596 w 16989946"/>
              <a:gd name="connsiteY332" fmla="*/ 260333 h 308021"/>
              <a:gd name="connsiteX333" fmla="*/ 11060894 w 16989946"/>
              <a:gd name="connsiteY333" fmla="*/ 219127 h 308021"/>
              <a:gd name="connsiteX334" fmla="*/ 11158403 w 16989946"/>
              <a:gd name="connsiteY334" fmla="*/ 0 h 308021"/>
              <a:gd name="connsiteX335" fmla="*/ 11255910 w 16989946"/>
              <a:gd name="connsiteY335" fmla="*/ 219127 h 308021"/>
              <a:gd name="connsiteX336" fmla="*/ 11251282 w 16989946"/>
              <a:gd name="connsiteY336" fmla="*/ 270646 h 308021"/>
              <a:gd name="connsiteX337" fmla="*/ 11257608 w 16989946"/>
              <a:gd name="connsiteY337" fmla="*/ 261060 h 308021"/>
              <a:gd name="connsiteX338" fmla="*/ 11295563 w 16989946"/>
              <a:gd name="connsiteY338" fmla="*/ 243840 h 308021"/>
              <a:gd name="connsiteX339" fmla="*/ 11315214 w 16989946"/>
              <a:gd name="connsiteY339" fmla="*/ 248292 h 308021"/>
              <a:gd name="connsiteX340" fmla="*/ 11332475 w 16989946"/>
              <a:gd name="connsiteY340" fmla="*/ 260334 h 308021"/>
              <a:gd name="connsiteX341" fmla="*/ 11328773 w 16989946"/>
              <a:gd name="connsiteY341" fmla="*/ 219127 h 308021"/>
              <a:gd name="connsiteX342" fmla="*/ 11426281 w 16989946"/>
              <a:gd name="connsiteY342" fmla="*/ 0 h 308021"/>
              <a:gd name="connsiteX343" fmla="*/ 11523789 w 16989946"/>
              <a:gd name="connsiteY343" fmla="*/ 219127 h 308021"/>
              <a:gd name="connsiteX344" fmla="*/ 11519161 w 16989946"/>
              <a:gd name="connsiteY344" fmla="*/ 270645 h 308021"/>
              <a:gd name="connsiteX345" fmla="*/ 11525487 w 16989946"/>
              <a:gd name="connsiteY345" fmla="*/ 261060 h 308021"/>
              <a:gd name="connsiteX346" fmla="*/ 11563441 w 16989946"/>
              <a:gd name="connsiteY346" fmla="*/ 243840 h 308021"/>
              <a:gd name="connsiteX347" fmla="*/ 11583092 w 16989946"/>
              <a:gd name="connsiteY347" fmla="*/ 248292 h 308021"/>
              <a:gd name="connsiteX348" fmla="*/ 11600353 w 16989946"/>
              <a:gd name="connsiteY348" fmla="*/ 260333 h 308021"/>
              <a:gd name="connsiteX349" fmla="*/ 11596651 w 16989946"/>
              <a:gd name="connsiteY349" fmla="*/ 219127 h 308021"/>
              <a:gd name="connsiteX350" fmla="*/ 11694159 w 16989946"/>
              <a:gd name="connsiteY350" fmla="*/ 0 h 308021"/>
              <a:gd name="connsiteX351" fmla="*/ 11791667 w 16989946"/>
              <a:gd name="connsiteY351" fmla="*/ 219127 h 308021"/>
              <a:gd name="connsiteX352" fmla="*/ 11787039 w 16989946"/>
              <a:gd name="connsiteY352" fmla="*/ 270645 h 308021"/>
              <a:gd name="connsiteX353" fmla="*/ 11793365 w 16989946"/>
              <a:gd name="connsiteY353" fmla="*/ 261060 h 308021"/>
              <a:gd name="connsiteX354" fmla="*/ 11831319 w 16989946"/>
              <a:gd name="connsiteY354" fmla="*/ 243840 h 308021"/>
              <a:gd name="connsiteX355" fmla="*/ 11850970 w 16989946"/>
              <a:gd name="connsiteY355" fmla="*/ 248292 h 308021"/>
              <a:gd name="connsiteX356" fmla="*/ 11868230 w 16989946"/>
              <a:gd name="connsiteY356" fmla="*/ 260332 h 308021"/>
              <a:gd name="connsiteX357" fmla="*/ 11864528 w 16989946"/>
              <a:gd name="connsiteY357" fmla="*/ 219127 h 308021"/>
              <a:gd name="connsiteX358" fmla="*/ 11962036 w 16989946"/>
              <a:gd name="connsiteY358" fmla="*/ 0 h 308021"/>
              <a:gd name="connsiteX359" fmla="*/ 12059544 w 16989946"/>
              <a:gd name="connsiteY359" fmla="*/ 219127 h 308021"/>
              <a:gd name="connsiteX360" fmla="*/ 12054916 w 16989946"/>
              <a:gd name="connsiteY360" fmla="*/ 270645 h 308021"/>
              <a:gd name="connsiteX361" fmla="*/ 12061242 w 16989946"/>
              <a:gd name="connsiteY361" fmla="*/ 261060 h 308021"/>
              <a:gd name="connsiteX362" fmla="*/ 12099196 w 16989946"/>
              <a:gd name="connsiteY362" fmla="*/ 243840 h 308021"/>
              <a:gd name="connsiteX363" fmla="*/ 12118848 w 16989946"/>
              <a:gd name="connsiteY363" fmla="*/ 248292 h 308021"/>
              <a:gd name="connsiteX364" fmla="*/ 12136108 w 16989946"/>
              <a:gd name="connsiteY364" fmla="*/ 260333 h 308021"/>
              <a:gd name="connsiteX365" fmla="*/ 12132406 w 16989946"/>
              <a:gd name="connsiteY365" fmla="*/ 219127 h 308021"/>
              <a:gd name="connsiteX366" fmla="*/ 12229914 w 16989946"/>
              <a:gd name="connsiteY366" fmla="*/ 0 h 308021"/>
              <a:gd name="connsiteX367" fmla="*/ 12327422 w 16989946"/>
              <a:gd name="connsiteY367" fmla="*/ 219127 h 308021"/>
              <a:gd name="connsiteX368" fmla="*/ 12322794 w 16989946"/>
              <a:gd name="connsiteY368" fmla="*/ 270645 h 308021"/>
              <a:gd name="connsiteX369" fmla="*/ 12329120 w 16989946"/>
              <a:gd name="connsiteY369" fmla="*/ 261060 h 308021"/>
              <a:gd name="connsiteX370" fmla="*/ 12367074 w 16989946"/>
              <a:gd name="connsiteY370" fmla="*/ 243840 h 308021"/>
              <a:gd name="connsiteX371" fmla="*/ 12386726 w 16989946"/>
              <a:gd name="connsiteY371" fmla="*/ 248292 h 308021"/>
              <a:gd name="connsiteX372" fmla="*/ 12403987 w 16989946"/>
              <a:gd name="connsiteY372" fmla="*/ 260334 h 308021"/>
              <a:gd name="connsiteX373" fmla="*/ 12400285 w 16989946"/>
              <a:gd name="connsiteY373" fmla="*/ 219127 h 308021"/>
              <a:gd name="connsiteX374" fmla="*/ 12497793 w 16989946"/>
              <a:gd name="connsiteY374" fmla="*/ 0 h 308021"/>
              <a:gd name="connsiteX375" fmla="*/ 12595301 w 16989946"/>
              <a:gd name="connsiteY375" fmla="*/ 219127 h 308021"/>
              <a:gd name="connsiteX376" fmla="*/ 12590673 w 16989946"/>
              <a:gd name="connsiteY376" fmla="*/ 270645 h 308021"/>
              <a:gd name="connsiteX377" fmla="*/ 12596999 w 16989946"/>
              <a:gd name="connsiteY377" fmla="*/ 261060 h 308021"/>
              <a:gd name="connsiteX378" fmla="*/ 12634953 w 16989946"/>
              <a:gd name="connsiteY378" fmla="*/ 243840 h 308021"/>
              <a:gd name="connsiteX379" fmla="*/ 12654605 w 16989946"/>
              <a:gd name="connsiteY379" fmla="*/ 248292 h 308021"/>
              <a:gd name="connsiteX380" fmla="*/ 12671865 w 16989946"/>
              <a:gd name="connsiteY380" fmla="*/ 260333 h 308021"/>
              <a:gd name="connsiteX381" fmla="*/ 12668163 w 16989946"/>
              <a:gd name="connsiteY381" fmla="*/ 219127 h 308021"/>
              <a:gd name="connsiteX382" fmla="*/ 12765671 w 16989946"/>
              <a:gd name="connsiteY382" fmla="*/ 0 h 308021"/>
              <a:gd name="connsiteX383" fmla="*/ 12863179 w 16989946"/>
              <a:gd name="connsiteY383" fmla="*/ 219127 h 308021"/>
              <a:gd name="connsiteX384" fmla="*/ 12858551 w 16989946"/>
              <a:gd name="connsiteY384" fmla="*/ 270645 h 308021"/>
              <a:gd name="connsiteX385" fmla="*/ 12864877 w 16989946"/>
              <a:gd name="connsiteY385" fmla="*/ 261060 h 308021"/>
              <a:gd name="connsiteX386" fmla="*/ 12902831 w 16989946"/>
              <a:gd name="connsiteY386" fmla="*/ 243840 h 308021"/>
              <a:gd name="connsiteX387" fmla="*/ 12922482 w 16989946"/>
              <a:gd name="connsiteY387" fmla="*/ 248292 h 308021"/>
              <a:gd name="connsiteX388" fmla="*/ 12939743 w 16989946"/>
              <a:gd name="connsiteY388" fmla="*/ 260333 h 308021"/>
              <a:gd name="connsiteX389" fmla="*/ 12936041 w 16989946"/>
              <a:gd name="connsiteY389" fmla="*/ 219127 h 308021"/>
              <a:gd name="connsiteX390" fmla="*/ 13033549 w 16989946"/>
              <a:gd name="connsiteY390" fmla="*/ 0 h 308021"/>
              <a:gd name="connsiteX391" fmla="*/ 13131057 w 16989946"/>
              <a:gd name="connsiteY391" fmla="*/ 219127 h 308021"/>
              <a:gd name="connsiteX392" fmla="*/ 13126429 w 16989946"/>
              <a:gd name="connsiteY392" fmla="*/ 270645 h 308021"/>
              <a:gd name="connsiteX393" fmla="*/ 13132755 w 16989946"/>
              <a:gd name="connsiteY393" fmla="*/ 261060 h 308021"/>
              <a:gd name="connsiteX394" fmla="*/ 13170709 w 16989946"/>
              <a:gd name="connsiteY394" fmla="*/ 243840 h 308021"/>
              <a:gd name="connsiteX395" fmla="*/ 13190360 w 16989946"/>
              <a:gd name="connsiteY395" fmla="*/ 248292 h 308021"/>
              <a:gd name="connsiteX396" fmla="*/ 13207622 w 16989946"/>
              <a:gd name="connsiteY396" fmla="*/ 260334 h 308021"/>
              <a:gd name="connsiteX397" fmla="*/ 13203920 w 16989946"/>
              <a:gd name="connsiteY397" fmla="*/ 219127 h 308021"/>
              <a:gd name="connsiteX398" fmla="*/ 13301428 w 16989946"/>
              <a:gd name="connsiteY398" fmla="*/ 0 h 308021"/>
              <a:gd name="connsiteX399" fmla="*/ 13398936 w 16989946"/>
              <a:gd name="connsiteY399" fmla="*/ 219127 h 308021"/>
              <a:gd name="connsiteX400" fmla="*/ 13394308 w 16989946"/>
              <a:gd name="connsiteY400" fmla="*/ 270645 h 308021"/>
              <a:gd name="connsiteX401" fmla="*/ 13400634 w 16989946"/>
              <a:gd name="connsiteY401" fmla="*/ 261060 h 308021"/>
              <a:gd name="connsiteX402" fmla="*/ 13438588 w 16989946"/>
              <a:gd name="connsiteY402" fmla="*/ 243840 h 308021"/>
              <a:gd name="connsiteX403" fmla="*/ 13458239 w 16989946"/>
              <a:gd name="connsiteY403" fmla="*/ 248292 h 308021"/>
              <a:gd name="connsiteX404" fmla="*/ 13475500 w 16989946"/>
              <a:gd name="connsiteY404" fmla="*/ 260333 h 308021"/>
              <a:gd name="connsiteX405" fmla="*/ 13471798 w 16989946"/>
              <a:gd name="connsiteY405" fmla="*/ 219127 h 308021"/>
              <a:gd name="connsiteX406" fmla="*/ 13569306 w 16989946"/>
              <a:gd name="connsiteY406" fmla="*/ 0 h 308021"/>
              <a:gd name="connsiteX407" fmla="*/ 13666814 w 16989946"/>
              <a:gd name="connsiteY407" fmla="*/ 219127 h 308021"/>
              <a:gd name="connsiteX408" fmla="*/ 13662186 w 16989946"/>
              <a:gd name="connsiteY408" fmla="*/ 270645 h 308021"/>
              <a:gd name="connsiteX409" fmla="*/ 13668512 w 16989946"/>
              <a:gd name="connsiteY409" fmla="*/ 261060 h 308021"/>
              <a:gd name="connsiteX410" fmla="*/ 13706466 w 16989946"/>
              <a:gd name="connsiteY410" fmla="*/ 243840 h 308021"/>
              <a:gd name="connsiteX411" fmla="*/ 13726117 w 16989946"/>
              <a:gd name="connsiteY411" fmla="*/ 248292 h 308021"/>
              <a:gd name="connsiteX412" fmla="*/ 13743378 w 16989946"/>
              <a:gd name="connsiteY412" fmla="*/ 260333 h 308021"/>
              <a:gd name="connsiteX413" fmla="*/ 13739676 w 16989946"/>
              <a:gd name="connsiteY413" fmla="*/ 219127 h 308021"/>
              <a:gd name="connsiteX414" fmla="*/ 13837184 w 16989946"/>
              <a:gd name="connsiteY414" fmla="*/ 0 h 308021"/>
              <a:gd name="connsiteX415" fmla="*/ 13934692 w 16989946"/>
              <a:gd name="connsiteY415" fmla="*/ 219127 h 308021"/>
              <a:gd name="connsiteX416" fmla="*/ 13930064 w 16989946"/>
              <a:gd name="connsiteY416" fmla="*/ 270645 h 308021"/>
              <a:gd name="connsiteX417" fmla="*/ 13936390 w 16989946"/>
              <a:gd name="connsiteY417" fmla="*/ 261060 h 308021"/>
              <a:gd name="connsiteX418" fmla="*/ 13974344 w 16989946"/>
              <a:gd name="connsiteY418" fmla="*/ 243840 h 308021"/>
              <a:gd name="connsiteX419" fmla="*/ 13993995 w 16989946"/>
              <a:gd name="connsiteY419" fmla="*/ 248292 h 308021"/>
              <a:gd name="connsiteX420" fmla="*/ 14011257 w 16989946"/>
              <a:gd name="connsiteY420" fmla="*/ 260334 h 308021"/>
              <a:gd name="connsiteX421" fmla="*/ 14007555 w 16989946"/>
              <a:gd name="connsiteY421" fmla="*/ 219127 h 308021"/>
              <a:gd name="connsiteX422" fmla="*/ 14105063 w 16989946"/>
              <a:gd name="connsiteY422" fmla="*/ 0 h 308021"/>
              <a:gd name="connsiteX423" fmla="*/ 14202571 w 16989946"/>
              <a:gd name="connsiteY423" fmla="*/ 219127 h 308021"/>
              <a:gd name="connsiteX424" fmla="*/ 14197943 w 16989946"/>
              <a:gd name="connsiteY424" fmla="*/ 270645 h 308021"/>
              <a:gd name="connsiteX425" fmla="*/ 14204269 w 16989946"/>
              <a:gd name="connsiteY425" fmla="*/ 261060 h 308021"/>
              <a:gd name="connsiteX426" fmla="*/ 14242223 w 16989946"/>
              <a:gd name="connsiteY426" fmla="*/ 243840 h 308021"/>
              <a:gd name="connsiteX427" fmla="*/ 14261874 w 16989946"/>
              <a:gd name="connsiteY427" fmla="*/ 248292 h 308021"/>
              <a:gd name="connsiteX428" fmla="*/ 14279135 w 16989946"/>
              <a:gd name="connsiteY428" fmla="*/ 260333 h 308021"/>
              <a:gd name="connsiteX429" fmla="*/ 14275433 w 16989946"/>
              <a:gd name="connsiteY429" fmla="*/ 219127 h 308021"/>
              <a:gd name="connsiteX430" fmla="*/ 14372941 w 16989946"/>
              <a:gd name="connsiteY430" fmla="*/ 0 h 308021"/>
              <a:gd name="connsiteX431" fmla="*/ 14470449 w 16989946"/>
              <a:gd name="connsiteY431" fmla="*/ 219127 h 308021"/>
              <a:gd name="connsiteX432" fmla="*/ 14465821 w 16989946"/>
              <a:gd name="connsiteY432" fmla="*/ 270645 h 308021"/>
              <a:gd name="connsiteX433" fmla="*/ 14472147 w 16989946"/>
              <a:gd name="connsiteY433" fmla="*/ 261060 h 308021"/>
              <a:gd name="connsiteX434" fmla="*/ 14510101 w 16989946"/>
              <a:gd name="connsiteY434" fmla="*/ 243840 h 308021"/>
              <a:gd name="connsiteX435" fmla="*/ 14529752 w 16989946"/>
              <a:gd name="connsiteY435" fmla="*/ 248292 h 308021"/>
              <a:gd name="connsiteX436" fmla="*/ 14547013 w 16989946"/>
              <a:gd name="connsiteY436" fmla="*/ 260333 h 308021"/>
              <a:gd name="connsiteX437" fmla="*/ 14543311 w 16989946"/>
              <a:gd name="connsiteY437" fmla="*/ 219127 h 308021"/>
              <a:gd name="connsiteX438" fmla="*/ 14640819 w 16989946"/>
              <a:gd name="connsiteY438" fmla="*/ 0 h 308021"/>
              <a:gd name="connsiteX439" fmla="*/ 14738327 w 16989946"/>
              <a:gd name="connsiteY439" fmla="*/ 219127 h 308021"/>
              <a:gd name="connsiteX440" fmla="*/ 14733699 w 16989946"/>
              <a:gd name="connsiteY440" fmla="*/ 270645 h 308021"/>
              <a:gd name="connsiteX441" fmla="*/ 14740025 w 16989946"/>
              <a:gd name="connsiteY441" fmla="*/ 261060 h 308021"/>
              <a:gd name="connsiteX442" fmla="*/ 14777979 w 16989946"/>
              <a:gd name="connsiteY442" fmla="*/ 243840 h 308021"/>
              <a:gd name="connsiteX443" fmla="*/ 14797630 w 16989946"/>
              <a:gd name="connsiteY443" fmla="*/ 248292 h 308021"/>
              <a:gd name="connsiteX444" fmla="*/ 14814892 w 16989946"/>
              <a:gd name="connsiteY444" fmla="*/ 260334 h 308021"/>
              <a:gd name="connsiteX445" fmla="*/ 14811190 w 16989946"/>
              <a:gd name="connsiteY445" fmla="*/ 219127 h 308021"/>
              <a:gd name="connsiteX446" fmla="*/ 14908698 w 16989946"/>
              <a:gd name="connsiteY446" fmla="*/ 0 h 308021"/>
              <a:gd name="connsiteX447" fmla="*/ 15006206 w 16989946"/>
              <a:gd name="connsiteY447" fmla="*/ 219127 h 308021"/>
              <a:gd name="connsiteX448" fmla="*/ 15001578 w 16989946"/>
              <a:gd name="connsiteY448" fmla="*/ 270645 h 308021"/>
              <a:gd name="connsiteX449" fmla="*/ 15007904 w 16989946"/>
              <a:gd name="connsiteY449" fmla="*/ 261060 h 308021"/>
              <a:gd name="connsiteX450" fmla="*/ 15045858 w 16989946"/>
              <a:gd name="connsiteY450" fmla="*/ 243840 h 308021"/>
              <a:gd name="connsiteX451" fmla="*/ 15065509 w 16989946"/>
              <a:gd name="connsiteY451" fmla="*/ 248292 h 308021"/>
              <a:gd name="connsiteX452" fmla="*/ 15082770 w 16989946"/>
              <a:gd name="connsiteY452" fmla="*/ 260333 h 308021"/>
              <a:gd name="connsiteX453" fmla="*/ 15079068 w 16989946"/>
              <a:gd name="connsiteY453" fmla="*/ 219127 h 308021"/>
              <a:gd name="connsiteX454" fmla="*/ 15176576 w 16989946"/>
              <a:gd name="connsiteY454" fmla="*/ 0 h 308021"/>
              <a:gd name="connsiteX455" fmla="*/ 15274084 w 16989946"/>
              <a:gd name="connsiteY455" fmla="*/ 219127 h 308021"/>
              <a:gd name="connsiteX456" fmla="*/ 15269456 w 16989946"/>
              <a:gd name="connsiteY456" fmla="*/ 270645 h 308021"/>
              <a:gd name="connsiteX457" fmla="*/ 15275782 w 16989946"/>
              <a:gd name="connsiteY457" fmla="*/ 261060 h 308021"/>
              <a:gd name="connsiteX458" fmla="*/ 15313736 w 16989946"/>
              <a:gd name="connsiteY458" fmla="*/ 243840 h 308021"/>
              <a:gd name="connsiteX459" fmla="*/ 15333387 w 16989946"/>
              <a:gd name="connsiteY459" fmla="*/ 248292 h 308021"/>
              <a:gd name="connsiteX460" fmla="*/ 15350648 w 16989946"/>
              <a:gd name="connsiteY460" fmla="*/ 260333 h 308021"/>
              <a:gd name="connsiteX461" fmla="*/ 15346946 w 16989946"/>
              <a:gd name="connsiteY461" fmla="*/ 219127 h 308021"/>
              <a:gd name="connsiteX462" fmla="*/ 15444454 w 16989946"/>
              <a:gd name="connsiteY462" fmla="*/ 0 h 308021"/>
              <a:gd name="connsiteX463" fmla="*/ 15541962 w 16989946"/>
              <a:gd name="connsiteY463" fmla="*/ 219127 h 308021"/>
              <a:gd name="connsiteX464" fmla="*/ 15537334 w 16989946"/>
              <a:gd name="connsiteY464" fmla="*/ 270645 h 308021"/>
              <a:gd name="connsiteX465" fmla="*/ 15543660 w 16989946"/>
              <a:gd name="connsiteY465" fmla="*/ 261060 h 308021"/>
              <a:gd name="connsiteX466" fmla="*/ 15581614 w 16989946"/>
              <a:gd name="connsiteY466" fmla="*/ 243840 h 308021"/>
              <a:gd name="connsiteX467" fmla="*/ 15601265 w 16989946"/>
              <a:gd name="connsiteY467" fmla="*/ 248292 h 308021"/>
              <a:gd name="connsiteX468" fmla="*/ 15618527 w 16989946"/>
              <a:gd name="connsiteY468" fmla="*/ 260334 h 308021"/>
              <a:gd name="connsiteX469" fmla="*/ 15614825 w 16989946"/>
              <a:gd name="connsiteY469" fmla="*/ 219127 h 308021"/>
              <a:gd name="connsiteX470" fmla="*/ 15712333 w 16989946"/>
              <a:gd name="connsiteY470" fmla="*/ 0 h 308021"/>
              <a:gd name="connsiteX471" fmla="*/ 15809841 w 16989946"/>
              <a:gd name="connsiteY471" fmla="*/ 219127 h 308021"/>
              <a:gd name="connsiteX472" fmla="*/ 15805213 w 16989946"/>
              <a:gd name="connsiteY472" fmla="*/ 270645 h 308021"/>
              <a:gd name="connsiteX473" fmla="*/ 15811539 w 16989946"/>
              <a:gd name="connsiteY473" fmla="*/ 261060 h 308021"/>
              <a:gd name="connsiteX474" fmla="*/ 15849493 w 16989946"/>
              <a:gd name="connsiteY474" fmla="*/ 243840 h 308021"/>
              <a:gd name="connsiteX475" fmla="*/ 15869144 w 16989946"/>
              <a:gd name="connsiteY475" fmla="*/ 248292 h 308021"/>
              <a:gd name="connsiteX476" fmla="*/ 15886406 w 16989946"/>
              <a:gd name="connsiteY476" fmla="*/ 260333 h 308021"/>
              <a:gd name="connsiteX477" fmla="*/ 15882702 w 16989946"/>
              <a:gd name="connsiteY477" fmla="*/ 219127 h 308021"/>
              <a:gd name="connsiteX478" fmla="*/ 15980210 w 16989946"/>
              <a:gd name="connsiteY478" fmla="*/ 0 h 308021"/>
              <a:gd name="connsiteX479" fmla="*/ 16077718 w 16989946"/>
              <a:gd name="connsiteY479" fmla="*/ 219127 h 308021"/>
              <a:gd name="connsiteX480" fmla="*/ 16073090 w 16989946"/>
              <a:gd name="connsiteY480" fmla="*/ 270645 h 308021"/>
              <a:gd name="connsiteX481" fmla="*/ 16079418 w 16989946"/>
              <a:gd name="connsiteY481" fmla="*/ 261060 h 308021"/>
              <a:gd name="connsiteX482" fmla="*/ 16117370 w 16989946"/>
              <a:gd name="connsiteY482" fmla="*/ 243840 h 308021"/>
              <a:gd name="connsiteX483" fmla="*/ 16137022 w 16989946"/>
              <a:gd name="connsiteY483" fmla="*/ 248292 h 308021"/>
              <a:gd name="connsiteX484" fmla="*/ 16154282 w 16989946"/>
              <a:gd name="connsiteY484" fmla="*/ 260333 h 308021"/>
              <a:gd name="connsiteX485" fmla="*/ 16150582 w 16989946"/>
              <a:gd name="connsiteY485" fmla="*/ 219127 h 308021"/>
              <a:gd name="connsiteX486" fmla="*/ 16248090 w 16989946"/>
              <a:gd name="connsiteY486" fmla="*/ 0 h 308021"/>
              <a:gd name="connsiteX487" fmla="*/ 16345598 w 16989946"/>
              <a:gd name="connsiteY487" fmla="*/ 219127 h 308021"/>
              <a:gd name="connsiteX488" fmla="*/ 16340970 w 16989946"/>
              <a:gd name="connsiteY488" fmla="*/ 270645 h 308021"/>
              <a:gd name="connsiteX489" fmla="*/ 16347294 w 16989946"/>
              <a:gd name="connsiteY489" fmla="*/ 261060 h 308021"/>
              <a:gd name="connsiteX490" fmla="*/ 16385250 w 16989946"/>
              <a:gd name="connsiteY490" fmla="*/ 243840 h 308021"/>
              <a:gd name="connsiteX491" fmla="*/ 16404900 w 16989946"/>
              <a:gd name="connsiteY491" fmla="*/ 248292 h 308021"/>
              <a:gd name="connsiteX492" fmla="*/ 16422162 w 16989946"/>
              <a:gd name="connsiteY492" fmla="*/ 260334 h 308021"/>
              <a:gd name="connsiteX493" fmla="*/ 16418460 w 16989946"/>
              <a:gd name="connsiteY493" fmla="*/ 219127 h 308021"/>
              <a:gd name="connsiteX494" fmla="*/ 16515968 w 16989946"/>
              <a:gd name="connsiteY494" fmla="*/ 0 h 308021"/>
              <a:gd name="connsiteX495" fmla="*/ 16613476 w 16989946"/>
              <a:gd name="connsiteY495" fmla="*/ 219127 h 308021"/>
              <a:gd name="connsiteX496" fmla="*/ 16608848 w 16989946"/>
              <a:gd name="connsiteY496" fmla="*/ 270645 h 308021"/>
              <a:gd name="connsiteX497" fmla="*/ 16615174 w 16989946"/>
              <a:gd name="connsiteY497" fmla="*/ 261060 h 308021"/>
              <a:gd name="connsiteX498" fmla="*/ 16653128 w 16989946"/>
              <a:gd name="connsiteY498" fmla="*/ 243840 h 308021"/>
              <a:gd name="connsiteX499" fmla="*/ 16672778 w 16989946"/>
              <a:gd name="connsiteY499" fmla="*/ 248292 h 308021"/>
              <a:gd name="connsiteX500" fmla="*/ 16690030 w 16989946"/>
              <a:gd name="connsiteY500" fmla="*/ 260327 h 308021"/>
              <a:gd name="connsiteX501" fmla="*/ 16686330 w 16989946"/>
              <a:gd name="connsiteY501" fmla="*/ 219127 h 308021"/>
              <a:gd name="connsiteX502" fmla="*/ 16783838 w 16989946"/>
              <a:gd name="connsiteY502" fmla="*/ 0 h 308021"/>
              <a:gd name="connsiteX503" fmla="*/ 16881346 w 16989946"/>
              <a:gd name="connsiteY503" fmla="*/ 219127 h 308021"/>
              <a:gd name="connsiteX504" fmla="*/ 16876718 w 16989946"/>
              <a:gd name="connsiteY504" fmla="*/ 270645 h 308021"/>
              <a:gd name="connsiteX505" fmla="*/ 16920998 w 16989946"/>
              <a:gd name="connsiteY505" fmla="*/ 243840 h 308021"/>
              <a:gd name="connsiteX506" fmla="*/ 16989946 w 16989946"/>
              <a:gd name="connsiteY506" fmla="*/ 308021 h 308021"/>
              <a:gd name="connsiteX0" fmla="*/ 0 w 16989946"/>
              <a:gd name="connsiteY0" fmla="*/ 270645 h 308021"/>
              <a:gd name="connsiteX1" fmla="*/ 6326 w 16989946"/>
              <a:gd name="connsiteY1" fmla="*/ 261060 h 308021"/>
              <a:gd name="connsiteX2" fmla="*/ 44280 w 16989946"/>
              <a:gd name="connsiteY2" fmla="*/ 243840 h 308021"/>
              <a:gd name="connsiteX3" fmla="*/ 63931 w 16989946"/>
              <a:gd name="connsiteY3" fmla="*/ 248292 h 308021"/>
              <a:gd name="connsiteX4" fmla="*/ 81192 w 16989946"/>
              <a:gd name="connsiteY4" fmla="*/ 260333 h 308021"/>
              <a:gd name="connsiteX5" fmla="*/ 77490 w 16989946"/>
              <a:gd name="connsiteY5" fmla="*/ 219127 h 308021"/>
              <a:gd name="connsiteX6" fmla="*/ 174998 w 16989946"/>
              <a:gd name="connsiteY6" fmla="*/ 0 h 308021"/>
              <a:gd name="connsiteX7" fmla="*/ 272506 w 16989946"/>
              <a:gd name="connsiteY7" fmla="*/ 219127 h 308021"/>
              <a:gd name="connsiteX8" fmla="*/ 267878 w 16989946"/>
              <a:gd name="connsiteY8" fmla="*/ 270645 h 308021"/>
              <a:gd name="connsiteX9" fmla="*/ 274204 w 16989946"/>
              <a:gd name="connsiteY9" fmla="*/ 261060 h 308021"/>
              <a:gd name="connsiteX10" fmla="*/ 312158 w 16989946"/>
              <a:gd name="connsiteY10" fmla="*/ 243840 h 308021"/>
              <a:gd name="connsiteX11" fmla="*/ 331809 w 16989946"/>
              <a:gd name="connsiteY11" fmla="*/ 248292 h 308021"/>
              <a:gd name="connsiteX12" fmla="*/ 349071 w 16989946"/>
              <a:gd name="connsiteY12" fmla="*/ 260334 h 308021"/>
              <a:gd name="connsiteX13" fmla="*/ 345369 w 16989946"/>
              <a:gd name="connsiteY13" fmla="*/ 219127 h 308021"/>
              <a:gd name="connsiteX14" fmla="*/ 442877 w 16989946"/>
              <a:gd name="connsiteY14" fmla="*/ 0 h 308021"/>
              <a:gd name="connsiteX15" fmla="*/ 540385 w 16989946"/>
              <a:gd name="connsiteY15" fmla="*/ 219127 h 308021"/>
              <a:gd name="connsiteX16" fmla="*/ 535757 w 16989946"/>
              <a:gd name="connsiteY16" fmla="*/ 270645 h 308021"/>
              <a:gd name="connsiteX17" fmla="*/ 542083 w 16989946"/>
              <a:gd name="connsiteY17" fmla="*/ 261060 h 308021"/>
              <a:gd name="connsiteX18" fmla="*/ 580037 w 16989946"/>
              <a:gd name="connsiteY18" fmla="*/ 243840 h 308021"/>
              <a:gd name="connsiteX19" fmla="*/ 599688 w 16989946"/>
              <a:gd name="connsiteY19" fmla="*/ 248292 h 308021"/>
              <a:gd name="connsiteX20" fmla="*/ 616949 w 16989946"/>
              <a:gd name="connsiteY20" fmla="*/ 260333 h 308021"/>
              <a:gd name="connsiteX21" fmla="*/ 613247 w 16989946"/>
              <a:gd name="connsiteY21" fmla="*/ 219127 h 308021"/>
              <a:gd name="connsiteX22" fmla="*/ 710755 w 16989946"/>
              <a:gd name="connsiteY22" fmla="*/ 0 h 308021"/>
              <a:gd name="connsiteX23" fmla="*/ 808263 w 16989946"/>
              <a:gd name="connsiteY23" fmla="*/ 219127 h 308021"/>
              <a:gd name="connsiteX24" fmla="*/ 803635 w 16989946"/>
              <a:gd name="connsiteY24" fmla="*/ 270645 h 308021"/>
              <a:gd name="connsiteX25" fmla="*/ 809961 w 16989946"/>
              <a:gd name="connsiteY25" fmla="*/ 261060 h 308021"/>
              <a:gd name="connsiteX26" fmla="*/ 847915 w 16989946"/>
              <a:gd name="connsiteY26" fmla="*/ 243840 h 308021"/>
              <a:gd name="connsiteX27" fmla="*/ 867566 w 16989946"/>
              <a:gd name="connsiteY27" fmla="*/ 248292 h 308021"/>
              <a:gd name="connsiteX28" fmla="*/ 884827 w 16989946"/>
              <a:gd name="connsiteY28" fmla="*/ 260333 h 308021"/>
              <a:gd name="connsiteX29" fmla="*/ 881125 w 16989946"/>
              <a:gd name="connsiteY29" fmla="*/ 219127 h 308021"/>
              <a:gd name="connsiteX30" fmla="*/ 978633 w 16989946"/>
              <a:gd name="connsiteY30" fmla="*/ 0 h 308021"/>
              <a:gd name="connsiteX31" fmla="*/ 1076141 w 16989946"/>
              <a:gd name="connsiteY31" fmla="*/ 219127 h 308021"/>
              <a:gd name="connsiteX32" fmla="*/ 1071513 w 16989946"/>
              <a:gd name="connsiteY32" fmla="*/ 270645 h 308021"/>
              <a:gd name="connsiteX33" fmla="*/ 1077839 w 16989946"/>
              <a:gd name="connsiteY33" fmla="*/ 261060 h 308021"/>
              <a:gd name="connsiteX34" fmla="*/ 1115793 w 16989946"/>
              <a:gd name="connsiteY34" fmla="*/ 243840 h 308021"/>
              <a:gd name="connsiteX35" fmla="*/ 1135444 w 16989946"/>
              <a:gd name="connsiteY35" fmla="*/ 248292 h 308021"/>
              <a:gd name="connsiteX36" fmla="*/ 1152706 w 16989946"/>
              <a:gd name="connsiteY36" fmla="*/ 260334 h 308021"/>
              <a:gd name="connsiteX37" fmla="*/ 1149004 w 16989946"/>
              <a:gd name="connsiteY37" fmla="*/ 219127 h 308021"/>
              <a:gd name="connsiteX38" fmla="*/ 1246512 w 16989946"/>
              <a:gd name="connsiteY38" fmla="*/ 0 h 308021"/>
              <a:gd name="connsiteX39" fmla="*/ 1344019 w 16989946"/>
              <a:gd name="connsiteY39" fmla="*/ 219127 h 308021"/>
              <a:gd name="connsiteX40" fmla="*/ 1339391 w 16989946"/>
              <a:gd name="connsiteY40" fmla="*/ 270645 h 308021"/>
              <a:gd name="connsiteX41" fmla="*/ 1345717 w 16989946"/>
              <a:gd name="connsiteY41" fmla="*/ 261060 h 308021"/>
              <a:gd name="connsiteX42" fmla="*/ 1383671 w 16989946"/>
              <a:gd name="connsiteY42" fmla="*/ 243840 h 308021"/>
              <a:gd name="connsiteX43" fmla="*/ 1403322 w 16989946"/>
              <a:gd name="connsiteY43" fmla="*/ 248292 h 308021"/>
              <a:gd name="connsiteX44" fmla="*/ 1420584 w 16989946"/>
              <a:gd name="connsiteY44" fmla="*/ 260333 h 308021"/>
              <a:gd name="connsiteX45" fmla="*/ 1416881 w 16989946"/>
              <a:gd name="connsiteY45" fmla="*/ 219127 h 308021"/>
              <a:gd name="connsiteX46" fmla="*/ 1514388 w 16989946"/>
              <a:gd name="connsiteY46" fmla="*/ 0 h 308021"/>
              <a:gd name="connsiteX47" fmla="*/ 1611897 w 16989946"/>
              <a:gd name="connsiteY47" fmla="*/ 219127 h 308021"/>
              <a:gd name="connsiteX48" fmla="*/ 1607270 w 16989946"/>
              <a:gd name="connsiteY48" fmla="*/ 270644 h 308021"/>
              <a:gd name="connsiteX49" fmla="*/ 1613594 w 16989946"/>
              <a:gd name="connsiteY49" fmla="*/ 261060 h 308021"/>
              <a:gd name="connsiteX50" fmla="*/ 1651548 w 16989946"/>
              <a:gd name="connsiteY50" fmla="*/ 243840 h 308021"/>
              <a:gd name="connsiteX51" fmla="*/ 1671200 w 16989946"/>
              <a:gd name="connsiteY51" fmla="*/ 248292 h 308021"/>
              <a:gd name="connsiteX52" fmla="*/ 1688461 w 16989946"/>
              <a:gd name="connsiteY52" fmla="*/ 260333 h 308021"/>
              <a:gd name="connsiteX53" fmla="*/ 1684760 w 16989946"/>
              <a:gd name="connsiteY53" fmla="*/ 219127 h 308021"/>
              <a:gd name="connsiteX54" fmla="*/ 1782268 w 16989946"/>
              <a:gd name="connsiteY54" fmla="*/ 0 h 308021"/>
              <a:gd name="connsiteX55" fmla="*/ 1879775 w 16989946"/>
              <a:gd name="connsiteY55" fmla="*/ 219127 h 308021"/>
              <a:gd name="connsiteX56" fmla="*/ 1875147 w 16989946"/>
              <a:gd name="connsiteY56" fmla="*/ 270645 h 308021"/>
              <a:gd name="connsiteX57" fmla="*/ 1881473 w 16989946"/>
              <a:gd name="connsiteY57" fmla="*/ 261060 h 308021"/>
              <a:gd name="connsiteX58" fmla="*/ 1919427 w 16989946"/>
              <a:gd name="connsiteY58" fmla="*/ 243840 h 308021"/>
              <a:gd name="connsiteX59" fmla="*/ 1939078 w 16989946"/>
              <a:gd name="connsiteY59" fmla="*/ 248292 h 308021"/>
              <a:gd name="connsiteX60" fmla="*/ 1956341 w 16989946"/>
              <a:gd name="connsiteY60" fmla="*/ 260334 h 308021"/>
              <a:gd name="connsiteX61" fmla="*/ 1952638 w 16989946"/>
              <a:gd name="connsiteY61" fmla="*/ 219127 h 308021"/>
              <a:gd name="connsiteX62" fmla="*/ 2050146 w 16989946"/>
              <a:gd name="connsiteY62" fmla="*/ 0 h 308021"/>
              <a:gd name="connsiteX63" fmla="*/ 2147653 w 16989946"/>
              <a:gd name="connsiteY63" fmla="*/ 219127 h 308021"/>
              <a:gd name="connsiteX64" fmla="*/ 2143026 w 16989946"/>
              <a:gd name="connsiteY64" fmla="*/ 270646 h 308021"/>
              <a:gd name="connsiteX65" fmla="*/ 2149353 w 16989946"/>
              <a:gd name="connsiteY65" fmla="*/ 261060 h 308021"/>
              <a:gd name="connsiteX66" fmla="*/ 2187306 w 16989946"/>
              <a:gd name="connsiteY66" fmla="*/ 243840 h 308021"/>
              <a:gd name="connsiteX67" fmla="*/ 2206958 w 16989946"/>
              <a:gd name="connsiteY67" fmla="*/ 248292 h 308021"/>
              <a:gd name="connsiteX68" fmla="*/ 2224218 w 16989946"/>
              <a:gd name="connsiteY68" fmla="*/ 260333 h 308021"/>
              <a:gd name="connsiteX69" fmla="*/ 2220517 w 16989946"/>
              <a:gd name="connsiteY69" fmla="*/ 219127 h 308021"/>
              <a:gd name="connsiteX70" fmla="*/ 2318025 w 16989946"/>
              <a:gd name="connsiteY70" fmla="*/ 0 h 308021"/>
              <a:gd name="connsiteX71" fmla="*/ 2415533 w 16989946"/>
              <a:gd name="connsiteY71" fmla="*/ 219127 h 308021"/>
              <a:gd name="connsiteX72" fmla="*/ 2410905 w 16989946"/>
              <a:gd name="connsiteY72" fmla="*/ 270643 h 308021"/>
              <a:gd name="connsiteX73" fmla="*/ 2417230 w 16989946"/>
              <a:gd name="connsiteY73" fmla="*/ 261060 h 308021"/>
              <a:gd name="connsiteX74" fmla="*/ 2455184 w 16989946"/>
              <a:gd name="connsiteY74" fmla="*/ 243840 h 308021"/>
              <a:gd name="connsiteX75" fmla="*/ 2474835 w 16989946"/>
              <a:gd name="connsiteY75" fmla="*/ 248292 h 308021"/>
              <a:gd name="connsiteX76" fmla="*/ 2492096 w 16989946"/>
              <a:gd name="connsiteY76" fmla="*/ 260333 h 308021"/>
              <a:gd name="connsiteX77" fmla="*/ 2488394 w 16989946"/>
              <a:gd name="connsiteY77" fmla="*/ 219127 h 308021"/>
              <a:gd name="connsiteX78" fmla="*/ 2585904 w 16989946"/>
              <a:gd name="connsiteY78" fmla="*/ 0 h 308021"/>
              <a:gd name="connsiteX79" fmla="*/ 2683410 w 16989946"/>
              <a:gd name="connsiteY79" fmla="*/ 219127 h 308021"/>
              <a:gd name="connsiteX80" fmla="*/ 2678783 w 16989946"/>
              <a:gd name="connsiteY80" fmla="*/ 270646 h 308021"/>
              <a:gd name="connsiteX81" fmla="*/ 2685108 w 16989946"/>
              <a:gd name="connsiteY81" fmla="*/ 261060 h 308021"/>
              <a:gd name="connsiteX82" fmla="*/ 2723063 w 16989946"/>
              <a:gd name="connsiteY82" fmla="*/ 243840 h 308021"/>
              <a:gd name="connsiteX83" fmla="*/ 2742715 w 16989946"/>
              <a:gd name="connsiteY83" fmla="*/ 248292 h 308021"/>
              <a:gd name="connsiteX84" fmla="*/ 2759975 w 16989946"/>
              <a:gd name="connsiteY84" fmla="*/ 260334 h 308021"/>
              <a:gd name="connsiteX85" fmla="*/ 2756274 w 16989946"/>
              <a:gd name="connsiteY85" fmla="*/ 219127 h 308021"/>
              <a:gd name="connsiteX86" fmla="*/ 2853781 w 16989946"/>
              <a:gd name="connsiteY86" fmla="*/ 0 h 308021"/>
              <a:gd name="connsiteX87" fmla="*/ 2951289 w 16989946"/>
              <a:gd name="connsiteY87" fmla="*/ 219127 h 308021"/>
              <a:gd name="connsiteX88" fmla="*/ 2946661 w 16989946"/>
              <a:gd name="connsiteY88" fmla="*/ 270645 h 308021"/>
              <a:gd name="connsiteX89" fmla="*/ 2952987 w 16989946"/>
              <a:gd name="connsiteY89" fmla="*/ 261060 h 308021"/>
              <a:gd name="connsiteX90" fmla="*/ 2990941 w 16989946"/>
              <a:gd name="connsiteY90" fmla="*/ 243840 h 308021"/>
              <a:gd name="connsiteX91" fmla="*/ 3010592 w 16989946"/>
              <a:gd name="connsiteY91" fmla="*/ 248292 h 308021"/>
              <a:gd name="connsiteX92" fmla="*/ 3027853 w 16989946"/>
              <a:gd name="connsiteY92" fmla="*/ 260333 h 308021"/>
              <a:gd name="connsiteX93" fmla="*/ 3024151 w 16989946"/>
              <a:gd name="connsiteY93" fmla="*/ 219127 h 308021"/>
              <a:gd name="connsiteX94" fmla="*/ 3121659 w 16989946"/>
              <a:gd name="connsiteY94" fmla="*/ 0 h 308021"/>
              <a:gd name="connsiteX95" fmla="*/ 3219167 w 16989946"/>
              <a:gd name="connsiteY95" fmla="*/ 219127 h 308021"/>
              <a:gd name="connsiteX96" fmla="*/ 3214540 w 16989946"/>
              <a:gd name="connsiteY96" fmla="*/ 270645 h 308021"/>
              <a:gd name="connsiteX97" fmla="*/ 3220865 w 16989946"/>
              <a:gd name="connsiteY97" fmla="*/ 261060 h 308021"/>
              <a:gd name="connsiteX98" fmla="*/ 3258819 w 16989946"/>
              <a:gd name="connsiteY98" fmla="*/ 243840 h 308021"/>
              <a:gd name="connsiteX99" fmla="*/ 3278470 w 16989946"/>
              <a:gd name="connsiteY99" fmla="*/ 248292 h 308021"/>
              <a:gd name="connsiteX100" fmla="*/ 3295730 w 16989946"/>
              <a:gd name="connsiteY100" fmla="*/ 260332 h 308021"/>
              <a:gd name="connsiteX101" fmla="*/ 3292030 w 16989946"/>
              <a:gd name="connsiteY101" fmla="*/ 219127 h 308021"/>
              <a:gd name="connsiteX102" fmla="*/ 3389538 w 16989946"/>
              <a:gd name="connsiteY102" fmla="*/ 0 h 308021"/>
              <a:gd name="connsiteX103" fmla="*/ 3487045 w 16989946"/>
              <a:gd name="connsiteY103" fmla="*/ 219127 h 308021"/>
              <a:gd name="connsiteX104" fmla="*/ 3482417 w 16989946"/>
              <a:gd name="connsiteY104" fmla="*/ 270645 h 308021"/>
              <a:gd name="connsiteX105" fmla="*/ 3488744 w 16989946"/>
              <a:gd name="connsiteY105" fmla="*/ 261060 h 308021"/>
              <a:gd name="connsiteX106" fmla="*/ 3526697 w 16989946"/>
              <a:gd name="connsiteY106" fmla="*/ 243840 h 308021"/>
              <a:gd name="connsiteX107" fmla="*/ 3546350 w 16989946"/>
              <a:gd name="connsiteY107" fmla="*/ 248292 h 308021"/>
              <a:gd name="connsiteX108" fmla="*/ 3563609 w 16989946"/>
              <a:gd name="connsiteY108" fmla="*/ 260333 h 308021"/>
              <a:gd name="connsiteX109" fmla="*/ 3559906 w 16989946"/>
              <a:gd name="connsiteY109" fmla="*/ 219127 h 308021"/>
              <a:gd name="connsiteX110" fmla="*/ 3657414 w 16989946"/>
              <a:gd name="connsiteY110" fmla="*/ 0 h 308021"/>
              <a:gd name="connsiteX111" fmla="*/ 3754923 w 16989946"/>
              <a:gd name="connsiteY111" fmla="*/ 219127 h 308021"/>
              <a:gd name="connsiteX112" fmla="*/ 3750296 w 16989946"/>
              <a:gd name="connsiteY112" fmla="*/ 270645 h 308021"/>
              <a:gd name="connsiteX113" fmla="*/ 3756620 w 16989946"/>
              <a:gd name="connsiteY113" fmla="*/ 261060 h 308021"/>
              <a:gd name="connsiteX114" fmla="*/ 3794575 w 16989946"/>
              <a:gd name="connsiteY114" fmla="*/ 243840 h 308021"/>
              <a:gd name="connsiteX115" fmla="*/ 3814226 w 16989946"/>
              <a:gd name="connsiteY115" fmla="*/ 248292 h 308021"/>
              <a:gd name="connsiteX116" fmla="*/ 3831487 w 16989946"/>
              <a:gd name="connsiteY116" fmla="*/ 260334 h 308021"/>
              <a:gd name="connsiteX117" fmla="*/ 3827787 w 16989946"/>
              <a:gd name="connsiteY117" fmla="*/ 219127 h 308021"/>
              <a:gd name="connsiteX118" fmla="*/ 3925295 w 16989946"/>
              <a:gd name="connsiteY118" fmla="*/ 0 h 308021"/>
              <a:gd name="connsiteX119" fmla="*/ 4022802 w 16989946"/>
              <a:gd name="connsiteY119" fmla="*/ 219127 h 308021"/>
              <a:gd name="connsiteX120" fmla="*/ 4018174 w 16989946"/>
              <a:gd name="connsiteY120" fmla="*/ 270645 h 308021"/>
              <a:gd name="connsiteX121" fmla="*/ 4024501 w 16989946"/>
              <a:gd name="connsiteY121" fmla="*/ 261060 h 308021"/>
              <a:gd name="connsiteX122" fmla="*/ 4062454 w 16989946"/>
              <a:gd name="connsiteY122" fmla="*/ 243840 h 308021"/>
              <a:gd name="connsiteX123" fmla="*/ 4082107 w 16989946"/>
              <a:gd name="connsiteY123" fmla="*/ 248292 h 308021"/>
              <a:gd name="connsiteX124" fmla="*/ 4099367 w 16989946"/>
              <a:gd name="connsiteY124" fmla="*/ 260333 h 308021"/>
              <a:gd name="connsiteX125" fmla="*/ 4095663 w 16989946"/>
              <a:gd name="connsiteY125" fmla="*/ 219127 h 308021"/>
              <a:gd name="connsiteX126" fmla="*/ 4193171 w 16989946"/>
              <a:gd name="connsiteY126" fmla="*/ 0 h 308021"/>
              <a:gd name="connsiteX127" fmla="*/ 4290680 w 16989946"/>
              <a:gd name="connsiteY127" fmla="*/ 219127 h 308021"/>
              <a:gd name="connsiteX128" fmla="*/ 4286053 w 16989946"/>
              <a:gd name="connsiteY128" fmla="*/ 270645 h 308021"/>
              <a:gd name="connsiteX129" fmla="*/ 4292377 w 16989946"/>
              <a:gd name="connsiteY129" fmla="*/ 261060 h 308021"/>
              <a:gd name="connsiteX130" fmla="*/ 4330332 w 16989946"/>
              <a:gd name="connsiteY130" fmla="*/ 243840 h 308021"/>
              <a:gd name="connsiteX131" fmla="*/ 4349982 w 16989946"/>
              <a:gd name="connsiteY131" fmla="*/ 248292 h 308021"/>
              <a:gd name="connsiteX132" fmla="*/ 4367244 w 16989946"/>
              <a:gd name="connsiteY132" fmla="*/ 260333 h 308021"/>
              <a:gd name="connsiteX133" fmla="*/ 4363543 w 16989946"/>
              <a:gd name="connsiteY133" fmla="*/ 219127 h 308021"/>
              <a:gd name="connsiteX134" fmla="*/ 4461050 w 16989946"/>
              <a:gd name="connsiteY134" fmla="*/ 0 h 308021"/>
              <a:gd name="connsiteX135" fmla="*/ 4558558 w 16989946"/>
              <a:gd name="connsiteY135" fmla="*/ 219127 h 308021"/>
              <a:gd name="connsiteX136" fmla="*/ 4553931 w 16989946"/>
              <a:gd name="connsiteY136" fmla="*/ 270645 h 308021"/>
              <a:gd name="connsiteX137" fmla="*/ 4560256 w 16989946"/>
              <a:gd name="connsiteY137" fmla="*/ 261060 h 308021"/>
              <a:gd name="connsiteX138" fmla="*/ 4598211 w 16989946"/>
              <a:gd name="connsiteY138" fmla="*/ 243840 h 308021"/>
              <a:gd name="connsiteX139" fmla="*/ 4617861 w 16989946"/>
              <a:gd name="connsiteY139" fmla="*/ 248292 h 308021"/>
              <a:gd name="connsiteX140" fmla="*/ 4635124 w 16989946"/>
              <a:gd name="connsiteY140" fmla="*/ 260334 h 308021"/>
              <a:gd name="connsiteX141" fmla="*/ 4631420 w 16989946"/>
              <a:gd name="connsiteY141" fmla="*/ 219127 h 308021"/>
              <a:gd name="connsiteX142" fmla="*/ 4728928 w 16989946"/>
              <a:gd name="connsiteY142" fmla="*/ 0 h 308021"/>
              <a:gd name="connsiteX143" fmla="*/ 4826437 w 16989946"/>
              <a:gd name="connsiteY143" fmla="*/ 219127 h 308021"/>
              <a:gd name="connsiteX144" fmla="*/ 4821810 w 16989946"/>
              <a:gd name="connsiteY144" fmla="*/ 270645 h 308021"/>
              <a:gd name="connsiteX145" fmla="*/ 4828134 w 16989946"/>
              <a:gd name="connsiteY145" fmla="*/ 261060 h 308021"/>
              <a:gd name="connsiteX146" fmla="*/ 4866089 w 16989946"/>
              <a:gd name="connsiteY146" fmla="*/ 243840 h 308021"/>
              <a:gd name="connsiteX147" fmla="*/ 4885739 w 16989946"/>
              <a:gd name="connsiteY147" fmla="*/ 248292 h 308021"/>
              <a:gd name="connsiteX148" fmla="*/ 4903000 w 16989946"/>
              <a:gd name="connsiteY148" fmla="*/ 260333 h 308021"/>
              <a:gd name="connsiteX149" fmla="*/ 4899300 w 16989946"/>
              <a:gd name="connsiteY149" fmla="*/ 219127 h 308021"/>
              <a:gd name="connsiteX150" fmla="*/ 4996807 w 16989946"/>
              <a:gd name="connsiteY150" fmla="*/ 0 h 308021"/>
              <a:gd name="connsiteX151" fmla="*/ 5094315 w 16989946"/>
              <a:gd name="connsiteY151" fmla="*/ 219127 h 308021"/>
              <a:gd name="connsiteX152" fmla="*/ 5089688 w 16989946"/>
              <a:gd name="connsiteY152" fmla="*/ 270645 h 308021"/>
              <a:gd name="connsiteX153" fmla="*/ 5096013 w 16989946"/>
              <a:gd name="connsiteY153" fmla="*/ 261060 h 308021"/>
              <a:gd name="connsiteX154" fmla="*/ 5133967 w 16989946"/>
              <a:gd name="connsiteY154" fmla="*/ 243840 h 308021"/>
              <a:gd name="connsiteX155" fmla="*/ 5153618 w 16989946"/>
              <a:gd name="connsiteY155" fmla="*/ 248292 h 308021"/>
              <a:gd name="connsiteX156" fmla="*/ 5170879 w 16989946"/>
              <a:gd name="connsiteY156" fmla="*/ 260333 h 308021"/>
              <a:gd name="connsiteX157" fmla="*/ 5167176 w 16989946"/>
              <a:gd name="connsiteY157" fmla="*/ 219127 h 308021"/>
              <a:gd name="connsiteX158" fmla="*/ 5264685 w 16989946"/>
              <a:gd name="connsiteY158" fmla="*/ 0 h 308021"/>
              <a:gd name="connsiteX159" fmla="*/ 5362194 w 16989946"/>
              <a:gd name="connsiteY159" fmla="*/ 219127 h 308021"/>
              <a:gd name="connsiteX160" fmla="*/ 5357564 w 16989946"/>
              <a:gd name="connsiteY160" fmla="*/ 270645 h 308021"/>
              <a:gd name="connsiteX161" fmla="*/ 5363891 w 16989946"/>
              <a:gd name="connsiteY161" fmla="*/ 261060 h 308021"/>
              <a:gd name="connsiteX162" fmla="*/ 5401845 w 16989946"/>
              <a:gd name="connsiteY162" fmla="*/ 243840 h 308021"/>
              <a:gd name="connsiteX163" fmla="*/ 5421496 w 16989946"/>
              <a:gd name="connsiteY163" fmla="*/ 248292 h 308021"/>
              <a:gd name="connsiteX164" fmla="*/ 5438757 w 16989946"/>
              <a:gd name="connsiteY164" fmla="*/ 260334 h 308021"/>
              <a:gd name="connsiteX165" fmla="*/ 5435057 w 16989946"/>
              <a:gd name="connsiteY165" fmla="*/ 219127 h 308021"/>
              <a:gd name="connsiteX166" fmla="*/ 5532564 w 16989946"/>
              <a:gd name="connsiteY166" fmla="*/ 0 h 308021"/>
              <a:gd name="connsiteX167" fmla="*/ 5630072 w 16989946"/>
              <a:gd name="connsiteY167" fmla="*/ 219127 h 308021"/>
              <a:gd name="connsiteX168" fmla="*/ 5625445 w 16989946"/>
              <a:gd name="connsiteY168" fmla="*/ 270645 h 308021"/>
              <a:gd name="connsiteX169" fmla="*/ 5631770 w 16989946"/>
              <a:gd name="connsiteY169" fmla="*/ 261060 h 308021"/>
              <a:gd name="connsiteX170" fmla="*/ 5669724 w 16989946"/>
              <a:gd name="connsiteY170" fmla="*/ 243840 h 308021"/>
              <a:gd name="connsiteX171" fmla="*/ 5689375 w 16989946"/>
              <a:gd name="connsiteY171" fmla="*/ 248292 h 308021"/>
              <a:gd name="connsiteX172" fmla="*/ 5706636 w 16989946"/>
              <a:gd name="connsiteY172" fmla="*/ 260333 h 308021"/>
              <a:gd name="connsiteX173" fmla="*/ 5702933 w 16989946"/>
              <a:gd name="connsiteY173" fmla="*/ 219127 h 308021"/>
              <a:gd name="connsiteX174" fmla="*/ 5800442 w 16989946"/>
              <a:gd name="connsiteY174" fmla="*/ 0 h 308021"/>
              <a:gd name="connsiteX175" fmla="*/ 5897951 w 16989946"/>
              <a:gd name="connsiteY175" fmla="*/ 219127 h 308021"/>
              <a:gd name="connsiteX176" fmla="*/ 5893321 w 16989946"/>
              <a:gd name="connsiteY176" fmla="*/ 270645 h 308021"/>
              <a:gd name="connsiteX177" fmla="*/ 5899648 w 16989946"/>
              <a:gd name="connsiteY177" fmla="*/ 261060 h 308021"/>
              <a:gd name="connsiteX178" fmla="*/ 5937602 w 16989946"/>
              <a:gd name="connsiteY178" fmla="*/ 243840 h 308021"/>
              <a:gd name="connsiteX179" fmla="*/ 5957253 w 16989946"/>
              <a:gd name="connsiteY179" fmla="*/ 248292 h 308021"/>
              <a:gd name="connsiteX180" fmla="*/ 5974514 w 16989946"/>
              <a:gd name="connsiteY180" fmla="*/ 260333 h 308021"/>
              <a:gd name="connsiteX181" fmla="*/ 5970812 w 16989946"/>
              <a:gd name="connsiteY181" fmla="*/ 219127 h 308021"/>
              <a:gd name="connsiteX182" fmla="*/ 6068320 w 16989946"/>
              <a:gd name="connsiteY182" fmla="*/ 0 h 308021"/>
              <a:gd name="connsiteX183" fmla="*/ 6165828 w 16989946"/>
              <a:gd name="connsiteY183" fmla="*/ 219127 h 308021"/>
              <a:gd name="connsiteX184" fmla="*/ 6161200 w 16989946"/>
              <a:gd name="connsiteY184" fmla="*/ 270645 h 308021"/>
              <a:gd name="connsiteX185" fmla="*/ 6167526 w 16989946"/>
              <a:gd name="connsiteY185" fmla="*/ 261060 h 308021"/>
              <a:gd name="connsiteX186" fmla="*/ 6205481 w 16989946"/>
              <a:gd name="connsiteY186" fmla="*/ 243840 h 308021"/>
              <a:gd name="connsiteX187" fmla="*/ 6225131 w 16989946"/>
              <a:gd name="connsiteY187" fmla="*/ 248292 h 308021"/>
              <a:gd name="connsiteX188" fmla="*/ 6242393 w 16989946"/>
              <a:gd name="connsiteY188" fmla="*/ 260334 h 308021"/>
              <a:gd name="connsiteX189" fmla="*/ 6238690 w 16989946"/>
              <a:gd name="connsiteY189" fmla="*/ 219127 h 308021"/>
              <a:gd name="connsiteX190" fmla="*/ 6336199 w 16989946"/>
              <a:gd name="connsiteY190" fmla="*/ 0 h 308021"/>
              <a:gd name="connsiteX191" fmla="*/ 6433708 w 16989946"/>
              <a:gd name="connsiteY191" fmla="*/ 219127 h 308021"/>
              <a:gd name="connsiteX192" fmla="*/ 6429078 w 16989946"/>
              <a:gd name="connsiteY192" fmla="*/ 270645 h 308021"/>
              <a:gd name="connsiteX193" fmla="*/ 6435405 w 16989946"/>
              <a:gd name="connsiteY193" fmla="*/ 261060 h 308021"/>
              <a:gd name="connsiteX194" fmla="*/ 6473359 w 16989946"/>
              <a:gd name="connsiteY194" fmla="*/ 243840 h 308021"/>
              <a:gd name="connsiteX195" fmla="*/ 6493010 w 16989946"/>
              <a:gd name="connsiteY195" fmla="*/ 248292 h 308021"/>
              <a:gd name="connsiteX196" fmla="*/ 6510271 w 16989946"/>
              <a:gd name="connsiteY196" fmla="*/ 260333 h 308021"/>
              <a:gd name="connsiteX197" fmla="*/ 6506569 w 16989946"/>
              <a:gd name="connsiteY197" fmla="*/ 219127 h 308021"/>
              <a:gd name="connsiteX198" fmla="*/ 6604077 w 16989946"/>
              <a:gd name="connsiteY198" fmla="*/ 0 h 308021"/>
              <a:gd name="connsiteX199" fmla="*/ 6701585 w 16989946"/>
              <a:gd name="connsiteY199" fmla="*/ 219127 h 308021"/>
              <a:gd name="connsiteX200" fmla="*/ 6696957 w 16989946"/>
              <a:gd name="connsiteY200" fmla="*/ 270645 h 308021"/>
              <a:gd name="connsiteX201" fmla="*/ 6703283 w 16989946"/>
              <a:gd name="connsiteY201" fmla="*/ 261060 h 308021"/>
              <a:gd name="connsiteX202" fmla="*/ 6741238 w 16989946"/>
              <a:gd name="connsiteY202" fmla="*/ 243840 h 308021"/>
              <a:gd name="connsiteX203" fmla="*/ 6760888 w 16989946"/>
              <a:gd name="connsiteY203" fmla="*/ 248292 h 308021"/>
              <a:gd name="connsiteX204" fmla="*/ 6778149 w 16989946"/>
              <a:gd name="connsiteY204" fmla="*/ 260333 h 308021"/>
              <a:gd name="connsiteX205" fmla="*/ 6774447 w 16989946"/>
              <a:gd name="connsiteY205" fmla="*/ 219127 h 308021"/>
              <a:gd name="connsiteX206" fmla="*/ 6871956 w 16989946"/>
              <a:gd name="connsiteY206" fmla="*/ 0 h 308021"/>
              <a:gd name="connsiteX207" fmla="*/ 6969464 w 16989946"/>
              <a:gd name="connsiteY207" fmla="*/ 219127 h 308021"/>
              <a:gd name="connsiteX208" fmla="*/ 6964835 w 16989946"/>
              <a:gd name="connsiteY208" fmla="*/ 270645 h 308021"/>
              <a:gd name="connsiteX209" fmla="*/ 6971162 w 16989946"/>
              <a:gd name="connsiteY209" fmla="*/ 261060 h 308021"/>
              <a:gd name="connsiteX210" fmla="*/ 7009114 w 16989946"/>
              <a:gd name="connsiteY210" fmla="*/ 243840 h 308021"/>
              <a:gd name="connsiteX211" fmla="*/ 7028767 w 16989946"/>
              <a:gd name="connsiteY211" fmla="*/ 248292 h 308021"/>
              <a:gd name="connsiteX212" fmla="*/ 7046028 w 16989946"/>
              <a:gd name="connsiteY212" fmla="*/ 260334 h 308021"/>
              <a:gd name="connsiteX213" fmla="*/ 7042326 w 16989946"/>
              <a:gd name="connsiteY213" fmla="*/ 219127 h 308021"/>
              <a:gd name="connsiteX214" fmla="*/ 7139834 w 16989946"/>
              <a:gd name="connsiteY214" fmla="*/ 0 h 308021"/>
              <a:gd name="connsiteX215" fmla="*/ 7237342 w 16989946"/>
              <a:gd name="connsiteY215" fmla="*/ 219127 h 308021"/>
              <a:gd name="connsiteX216" fmla="*/ 7232714 w 16989946"/>
              <a:gd name="connsiteY216" fmla="*/ 270645 h 308021"/>
              <a:gd name="connsiteX217" fmla="*/ 7239040 w 16989946"/>
              <a:gd name="connsiteY217" fmla="*/ 261060 h 308021"/>
              <a:gd name="connsiteX218" fmla="*/ 7276995 w 16989946"/>
              <a:gd name="connsiteY218" fmla="*/ 243840 h 308021"/>
              <a:gd name="connsiteX219" fmla="*/ 7296645 w 16989946"/>
              <a:gd name="connsiteY219" fmla="*/ 248292 h 308021"/>
              <a:gd name="connsiteX220" fmla="*/ 7313906 w 16989946"/>
              <a:gd name="connsiteY220" fmla="*/ 260333 h 308021"/>
              <a:gd name="connsiteX221" fmla="*/ 7310204 w 16989946"/>
              <a:gd name="connsiteY221" fmla="*/ 219127 h 308021"/>
              <a:gd name="connsiteX222" fmla="*/ 7407713 w 16989946"/>
              <a:gd name="connsiteY222" fmla="*/ 0 h 308021"/>
              <a:gd name="connsiteX223" fmla="*/ 7505219 w 16989946"/>
              <a:gd name="connsiteY223" fmla="*/ 219127 h 308021"/>
              <a:gd name="connsiteX224" fmla="*/ 7500591 w 16989946"/>
              <a:gd name="connsiteY224" fmla="*/ 270645 h 308021"/>
              <a:gd name="connsiteX225" fmla="*/ 7506917 w 16989946"/>
              <a:gd name="connsiteY225" fmla="*/ 261060 h 308021"/>
              <a:gd name="connsiteX226" fmla="*/ 7544871 w 16989946"/>
              <a:gd name="connsiteY226" fmla="*/ 243840 h 308021"/>
              <a:gd name="connsiteX227" fmla="*/ 7564522 w 16989946"/>
              <a:gd name="connsiteY227" fmla="*/ 248292 h 308021"/>
              <a:gd name="connsiteX228" fmla="*/ 7581783 w 16989946"/>
              <a:gd name="connsiteY228" fmla="*/ 260333 h 308021"/>
              <a:gd name="connsiteX229" fmla="*/ 7578081 w 16989946"/>
              <a:gd name="connsiteY229" fmla="*/ 219127 h 308021"/>
              <a:gd name="connsiteX230" fmla="*/ 7675589 w 16989946"/>
              <a:gd name="connsiteY230" fmla="*/ 0 h 308021"/>
              <a:gd name="connsiteX231" fmla="*/ 7773097 w 16989946"/>
              <a:gd name="connsiteY231" fmla="*/ 219127 h 308021"/>
              <a:gd name="connsiteX232" fmla="*/ 7768469 w 16989946"/>
              <a:gd name="connsiteY232" fmla="*/ 270645 h 308021"/>
              <a:gd name="connsiteX233" fmla="*/ 7774794 w 16989946"/>
              <a:gd name="connsiteY233" fmla="*/ 261060 h 308021"/>
              <a:gd name="connsiteX234" fmla="*/ 7812749 w 16989946"/>
              <a:gd name="connsiteY234" fmla="*/ 243840 h 308021"/>
              <a:gd name="connsiteX235" fmla="*/ 7832400 w 16989946"/>
              <a:gd name="connsiteY235" fmla="*/ 248292 h 308021"/>
              <a:gd name="connsiteX236" fmla="*/ 7849662 w 16989946"/>
              <a:gd name="connsiteY236" fmla="*/ 260334 h 308021"/>
              <a:gd name="connsiteX237" fmla="*/ 7845960 w 16989946"/>
              <a:gd name="connsiteY237" fmla="*/ 219127 h 308021"/>
              <a:gd name="connsiteX238" fmla="*/ 7943468 w 16989946"/>
              <a:gd name="connsiteY238" fmla="*/ 0 h 308021"/>
              <a:gd name="connsiteX239" fmla="*/ 8040976 w 16989946"/>
              <a:gd name="connsiteY239" fmla="*/ 219127 h 308021"/>
              <a:gd name="connsiteX240" fmla="*/ 8036348 w 16989946"/>
              <a:gd name="connsiteY240" fmla="*/ 270645 h 308021"/>
              <a:gd name="connsiteX241" fmla="*/ 8042674 w 16989946"/>
              <a:gd name="connsiteY241" fmla="*/ 261060 h 308021"/>
              <a:gd name="connsiteX242" fmla="*/ 8080628 w 16989946"/>
              <a:gd name="connsiteY242" fmla="*/ 243840 h 308021"/>
              <a:gd name="connsiteX243" fmla="*/ 8100279 w 16989946"/>
              <a:gd name="connsiteY243" fmla="*/ 248292 h 308021"/>
              <a:gd name="connsiteX244" fmla="*/ 8117531 w 16989946"/>
              <a:gd name="connsiteY244" fmla="*/ 260327 h 308021"/>
              <a:gd name="connsiteX245" fmla="*/ 8113830 w 16989946"/>
              <a:gd name="connsiteY245" fmla="*/ 219127 h 308021"/>
              <a:gd name="connsiteX246" fmla="*/ 8211338 w 16989946"/>
              <a:gd name="connsiteY246" fmla="*/ 0 h 308021"/>
              <a:gd name="connsiteX247" fmla="*/ 8308846 w 16989946"/>
              <a:gd name="connsiteY247" fmla="*/ 219127 h 308021"/>
              <a:gd name="connsiteX248" fmla="*/ 8304218 w 16989946"/>
              <a:gd name="connsiteY248" fmla="*/ 270645 h 308021"/>
              <a:gd name="connsiteX249" fmla="*/ 8310543 w 16989946"/>
              <a:gd name="connsiteY249" fmla="*/ 261060 h 308021"/>
              <a:gd name="connsiteX250" fmla="*/ 8348498 w 16989946"/>
              <a:gd name="connsiteY250" fmla="*/ 243840 h 308021"/>
              <a:gd name="connsiteX251" fmla="*/ 8368150 w 16989946"/>
              <a:gd name="connsiteY251" fmla="*/ 248292 h 308021"/>
              <a:gd name="connsiteX252" fmla="*/ 8385841 w 16989946"/>
              <a:gd name="connsiteY252" fmla="*/ 260634 h 308021"/>
              <a:gd name="connsiteX253" fmla="*/ 8382112 w 16989946"/>
              <a:gd name="connsiteY253" fmla="*/ 219127 h 308021"/>
              <a:gd name="connsiteX254" fmla="*/ 8479620 w 16989946"/>
              <a:gd name="connsiteY254" fmla="*/ 0 h 308021"/>
              <a:gd name="connsiteX255" fmla="*/ 8577128 w 16989946"/>
              <a:gd name="connsiteY255" fmla="*/ 219127 h 308021"/>
              <a:gd name="connsiteX256" fmla="*/ 8572500 w 16989946"/>
              <a:gd name="connsiteY256" fmla="*/ 270645 h 308021"/>
              <a:gd name="connsiteX257" fmla="*/ 8578826 w 16989946"/>
              <a:gd name="connsiteY257" fmla="*/ 261060 h 308021"/>
              <a:gd name="connsiteX258" fmla="*/ 8616780 w 16989946"/>
              <a:gd name="connsiteY258" fmla="*/ 243840 h 308021"/>
              <a:gd name="connsiteX259" fmla="*/ 8636431 w 16989946"/>
              <a:gd name="connsiteY259" fmla="*/ 248292 h 308021"/>
              <a:gd name="connsiteX260" fmla="*/ 8653692 w 16989946"/>
              <a:gd name="connsiteY260" fmla="*/ 260333 h 308021"/>
              <a:gd name="connsiteX261" fmla="*/ 8649990 w 16989946"/>
              <a:gd name="connsiteY261" fmla="*/ 219127 h 308021"/>
              <a:gd name="connsiteX262" fmla="*/ 8747498 w 16989946"/>
              <a:gd name="connsiteY262" fmla="*/ 0 h 308021"/>
              <a:gd name="connsiteX263" fmla="*/ 8845006 w 16989946"/>
              <a:gd name="connsiteY263" fmla="*/ 219127 h 308021"/>
              <a:gd name="connsiteX264" fmla="*/ 8840378 w 16989946"/>
              <a:gd name="connsiteY264" fmla="*/ 270645 h 308021"/>
              <a:gd name="connsiteX265" fmla="*/ 8846704 w 16989946"/>
              <a:gd name="connsiteY265" fmla="*/ 261060 h 308021"/>
              <a:gd name="connsiteX266" fmla="*/ 8884658 w 16989946"/>
              <a:gd name="connsiteY266" fmla="*/ 243840 h 308021"/>
              <a:gd name="connsiteX267" fmla="*/ 8904309 w 16989946"/>
              <a:gd name="connsiteY267" fmla="*/ 248292 h 308021"/>
              <a:gd name="connsiteX268" fmla="*/ 8921571 w 16989946"/>
              <a:gd name="connsiteY268" fmla="*/ 260334 h 308021"/>
              <a:gd name="connsiteX269" fmla="*/ 8917869 w 16989946"/>
              <a:gd name="connsiteY269" fmla="*/ 219127 h 308021"/>
              <a:gd name="connsiteX270" fmla="*/ 9015377 w 16989946"/>
              <a:gd name="connsiteY270" fmla="*/ 0 h 308021"/>
              <a:gd name="connsiteX271" fmla="*/ 9112885 w 16989946"/>
              <a:gd name="connsiteY271" fmla="*/ 219127 h 308021"/>
              <a:gd name="connsiteX272" fmla="*/ 9108257 w 16989946"/>
              <a:gd name="connsiteY272" fmla="*/ 270645 h 308021"/>
              <a:gd name="connsiteX273" fmla="*/ 9114583 w 16989946"/>
              <a:gd name="connsiteY273" fmla="*/ 261060 h 308021"/>
              <a:gd name="connsiteX274" fmla="*/ 9152537 w 16989946"/>
              <a:gd name="connsiteY274" fmla="*/ 243840 h 308021"/>
              <a:gd name="connsiteX275" fmla="*/ 9172188 w 16989946"/>
              <a:gd name="connsiteY275" fmla="*/ 248292 h 308021"/>
              <a:gd name="connsiteX276" fmla="*/ 9189449 w 16989946"/>
              <a:gd name="connsiteY276" fmla="*/ 260333 h 308021"/>
              <a:gd name="connsiteX277" fmla="*/ 9185747 w 16989946"/>
              <a:gd name="connsiteY277" fmla="*/ 219127 h 308021"/>
              <a:gd name="connsiteX278" fmla="*/ 9283255 w 16989946"/>
              <a:gd name="connsiteY278" fmla="*/ 0 h 308021"/>
              <a:gd name="connsiteX279" fmla="*/ 9380763 w 16989946"/>
              <a:gd name="connsiteY279" fmla="*/ 219127 h 308021"/>
              <a:gd name="connsiteX280" fmla="*/ 9376135 w 16989946"/>
              <a:gd name="connsiteY280" fmla="*/ 270645 h 308021"/>
              <a:gd name="connsiteX281" fmla="*/ 9382461 w 16989946"/>
              <a:gd name="connsiteY281" fmla="*/ 261060 h 308021"/>
              <a:gd name="connsiteX282" fmla="*/ 9420415 w 16989946"/>
              <a:gd name="connsiteY282" fmla="*/ 243840 h 308021"/>
              <a:gd name="connsiteX283" fmla="*/ 9440066 w 16989946"/>
              <a:gd name="connsiteY283" fmla="*/ 248292 h 308021"/>
              <a:gd name="connsiteX284" fmla="*/ 9457327 w 16989946"/>
              <a:gd name="connsiteY284" fmla="*/ 260333 h 308021"/>
              <a:gd name="connsiteX285" fmla="*/ 9453625 w 16989946"/>
              <a:gd name="connsiteY285" fmla="*/ 219127 h 308021"/>
              <a:gd name="connsiteX286" fmla="*/ 9551133 w 16989946"/>
              <a:gd name="connsiteY286" fmla="*/ 0 h 308021"/>
              <a:gd name="connsiteX287" fmla="*/ 9648641 w 16989946"/>
              <a:gd name="connsiteY287" fmla="*/ 219127 h 308021"/>
              <a:gd name="connsiteX288" fmla="*/ 9644013 w 16989946"/>
              <a:gd name="connsiteY288" fmla="*/ 270645 h 308021"/>
              <a:gd name="connsiteX289" fmla="*/ 9650339 w 16989946"/>
              <a:gd name="connsiteY289" fmla="*/ 261060 h 308021"/>
              <a:gd name="connsiteX290" fmla="*/ 9688293 w 16989946"/>
              <a:gd name="connsiteY290" fmla="*/ 243840 h 308021"/>
              <a:gd name="connsiteX291" fmla="*/ 9707944 w 16989946"/>
              <a:gd name="connsiteY291" fmla="*/ 248292 h 308021"/>
              <a:gd name="connsiteX292" fmla="*/ 9725206 w 16989946"/>
              <a:gd name="connsiteY292" fmla="*/ 260334 h 308021"/>
              <a:gd name="connsiteX293" fmla="*/ 9721504 w 16989946"/>
              <a:gd name="connsiteY293" fmla="*/ 219127 h 308021"/>
              <a:gd name="connsiteX294" fmla="*/ 9819011 w 16989946"/>
              <a:gd name="connsiteY294" fmla="*/ 0 h 308021"/>
              <a:gd name="connsiteX295" fmla="*/ 9916519 w 16989946"/>
              <a:gd name="connsiteY295" fmla="*/ 219127 h 308021"/>
              <a:gd name="connsiteX296" fmla="*/ 9911891 w 16989946"/>
              <a:gd name="connsiteY296" fmla="*/ 270645 h 308021"/>
              <a:gd name="connsiteX297" fmla="*/ 9918217 w 16989946"/>
              <a:gd name="connsiteY297" fmla="*/ 261060 h 308021"/>
              <a:gd name="connsiteX298" fmla="*/ 9956171 w 16989946"/>
              <a:gd name="connsiteY298" fmla="*/ 243840 h 308021"/>
              <a:gd name="connsiteX299" fmla="*/ 9975822 w 16989946"/>
              <a:gd name="connsiteY299" fmla="*/ 248292 h 308021"/>
              <a:gd name="connsiteX300" fmla="*/ 9993083 w 16989946"/>
              <a:gd name="connsiteY300" fmla="*/ 260333 h 308021"/>
              <a:gd name="connsiteX301" fmla="*/ 9989381 w 16989946"/>
              <a:gd name="connsiteY301" fmla="*/ 219127 h 308021"/>
              <a:gd name="connsiteX302" fmla="*/ 10086888 w 16989946"/>
              <a:gd name="connsiteY302" fmla="*/ 0 h 308021"/>
              <a:gd name="connsiteX303" fmla="*/ 10184397 w 16989946"/>
              <a:gd name="connsiteY303" fmla="*/ 219127 h 308021"/>
              <a:gd name="connsiteX304" fmla="*/ 10179769 w 16989946"/>
              <a:gd name="connsiteY304" fmla="*/ 270644 h 308021"/>
              <a:gd name="connsiteX305" fmla="*/ 10186094 w 16989946"/>
              <a:gd name="connsiteY305" fmla="*/ 261060 h 308021"/>
              <a:gd name="connsiteX306" fmla="*/ 10224048 w 16989946"/>
              <a:gd name="connsiteY306" fmla="*/ 243840 h 308021"/>
              <a:gd name="connsiteX307" fmla="*/ 10243700 w 16989946"/>
              <a:gd name="connsiteY307" fmla="*/ 248292 h 308021"/>
              <a:gd name="connsiteX308" fmla="*/ 10260961 w 16989946"/>
              <a:gd name="connsiteY308" fmla="*/ 260333 h 308021"/>
              <a:gd name="connsiteX309" fmla="*/ 10257259 w 16989946"/>
              <a:gd name="connsiteY309" fmla="*/ 219127 h 308021"/>
              <a:gd name="connsiteX310" fmla="*/ 10354767 w 16989946"/>
              <a:gd name="connsiteY310" fmla="*/ 0 h 308021"/>
              <a:gd name="connsiteX311" fmla="*/ 10452275 w 16989946"/>
              <a:gd name="connsiteY311" fmla="*/ 219127 h 308021"/>
              <a:gd name="connsiteX312" fmla="*/ 10447647 w 16989946"/>
              <a:gd name="connsiteY312" fmla="*/ 270645 h 308021"/>
              <a:gd name="connsiteX313" fmla="*/ 10453973 w 16989946"/>
              <a:gd name="connsiteY313" fmla="*/ 261060 h 308021"/>
              <a:gd name="connsiteX314" fmla="*/ 10491927 w 16989946"/>
              <a:gd name="connsiteY314" fmla="*/ 243840 h 308021"/>
              <a:gd name="connsiteX315" fmla="*/ 10511578 w 16989946"/>
              <a:gd name="connsiteY315" fmla="*/ 248292 h 308021"/>
              <a:gd name="connsiteX316" fmla="*/ 10528840 w 16989946"/>
              <a:gd name="connsiteY316" fmla="*/ 260334 h 308021"/>
              <a:gd name="connsiteX317" fmla="*/ 10525138 w 16989946"/>
              <a:gd name="connsiteY317" fmla="*/ 219127 h 308021"/>
              <a:gd name="connsiteX318" fmla="*/ 10622646 w 16989946"/>
              <a:gd name="connsiteY318" fmla="*/ 0 h 308021"/>
              <a:gd name="connsiteX319" fmla="*/ 10720153 w 16989946"/>
              <a:gd name="connsiteY319" fmla="*/ 219127 h 308021"/>
              <a:gd name="connsiteX320" fmla="*/ 10715525 w 16989946"/>
              <a:gd name="connsiteY320" fmla="*/ 270646 h 308021"/>
              <a:gd name="connsiteX321" fmla="*/ 10721852 w 16989946"/>
              <a:gd name="connsiteY321" fmla="*/ 261060 h 308021"/>
              <a:gd name="connsiteX322" fmla="*/ 10759806 w 16989946"/>
              <a:gd name="connsiteY322" fmla="*/ 243840 h 308021"/>
              <a:gd name="connsiteX323" fmla="*/ 10779457 w 16989946"/>
              <a:gd name="connsiteY323" fmla="*/ 248292 h 308021"/>
              <a:gd name="connsiteX324" fmla="*/ 10796718 w 16989946"/>
              <a:gd name="connsiteY324" fmla="*/ 260333 h 308021"/>
              <a:gd name="connsiteX325" fmla="*/ 10793016 w 16989946"/>
              <a:gd name="connsiteY325" fmla="*/ 219127 h 308021"/>
              <a:gd name="connsiteX326" fmla="*/ 10890524 w 16989946"/>
              <a:gd name="connsiteY326" fmla="*/ 0 h 308021"/>
              <a:gd name="connsiteX327" fmla="*/ 10988033 w 16989946"/>
              <a:gd name="connsiteY327" fmla="*/ 219127 h 308021"/>
              <a:gd name="connsiteX328" fmla="*/ 10983405 w 16989946"/>
              <a:gd name="connsiteY328" fmla="*/ 270643 h 308021"/>
              <a:gd name="connsiteX329" fmla="*/ 10989730 w 16989946"/>
              <a:gd name="connsiteY329" fmla="*/ 261060 h 308021"/>
              <a:gd name="connsiteX330" fmla="*/ 11027684 w 16989946"/>
              <a:gd name="connsiteY330" fmla="*/ 243840 h 308021"/>
              <a:gd name="connsiteX331" fmla="*/ 11047335 w 16989946"/>
              <a:gd name="connsiteY331" fmla="*/ 248292 h 308021"/>
              <a:gd name="connsiteX332" fmla="*/ 11064596 w 16989946"/>
              <a:gd name="connsiteY332" fmla="*/ 260333 h 308021"/>
              <a:gd name="connsiteX333" fmla="*/ 11060894 w 16989946"/>
              <a:gd name="connsiteY333" fmla="*/ 219127 h 308021"/>
              <a:gd name="connsiteX334" fmla="*/ 11158403 w 16989946"/>
              <a:gd name="connsiteY334" fmla="*/ 0 h 308021"/>
              <a:gd name="connsiteX335" fmla="*/ 11255910 w 16989946"/>
              <a:gd name="connsiteY335" fmla="*/ 219127 h 308021"/>
              <a:gd name="connsiteX336" fmla="*/ 11251282 w 16989946"/>
              <a:gd name="connsiteY336" fmla="*/ 270646 h 308021"/>
              <a:gd name="connsiteX337" fmla="*/ 11257608 w 16989946"/>
              <a:gd name="connsiteY337" fmla="*/ 261060 h 308021"/>
              <a:gd name="connsiteX338" fmla="*/ 11295563 w 16989946"/>
              <a:gd name="connsiteY338" fmla="*/ 243840 h 308021"/>
              <a:gd name="connsiteX339" fmla="*/ 11315214 w 16989946"/>
              <a:gd name="connsiteY339" fmla="*/ 248292 h 308021"/>
              <a:gd name="connsiteX340" fmla="*/ 11332475 w 16989946"/>
              <a:gd name="connsiteY340" fmla="*/ 260334 h 308021"/>
              <a:gd name="connsiteX341" fmla="*/ 11328773 w 16989946"/>
              <a:gd name="connsiteY341" fmla="*/ 219127 h 308021"/>
              <a:gd name="connsiteX342" fmla="*/ 11426281 w 16989946"/>
              <a:gd name="connsiteY342" fmla="*/ 0 h 308021"/>
              <a:gd name="connsiteX343" fmla="*/ 11523789 w 16989946"/>
              <a:gd name="connsiteY343" fmla="*/ 219127 h 308021"/>
              <a:gd name="connsiteX344" fmla="*/ 11519161 w 16989946"/>
              <a:gd name="connsiteY344" fmla="*/ 270645 h 308021"/>
              <a:gd name="connsiteX345" fmla="*/ 11525487 w 16989946"/>
              <a:gd name="connsiteY345" fmla="*/ 261060 h 308021"/>
              <a:gd name="connsiteX346" fmla="*/ 11563441 w 16989946"/>
              <a:gd name="connsiteY346" fmla="*/ 243840 h 308021"/>
              <a:gd name="connsiteX347" fmla="*/ 11583092 w 16989946"/>
              <a:gd name="connsiteY347" fmla="*/ 248292 h 308021"/>
              <a:gd name="connsiteX348" fmla="*/ 11600353 w 16989946"/>
              <a:gd name="connsiteY348" fmla="*/ 260333 h 308021"/>
              <a:gd name="connsiteX349" fmla="*/ 11596651 w 16989946"/>
              <a:gd name="connsiteY349" fmla="*/ 219127 h 308021"/>
              <a:gd name="connsiteX350" fmla="*/ 11694159 w 16989946"/>
              <a:gd name="connsiteY350" fmla="*/ 0 h 308021"/>
              <a:gd name="connsiteX351" fmla="*/ 11791667 w 16989946"/>
              <a:gd name="connsiteY351" fmla="*/ 219127 h 308021"/>
              <a:gd name="connsiteX352" fmla="*/ 11787039 w 16989946"/>
              <a:gd name="connsiteY352" fmla="*/ 270645 h 308021"/>
              <a:gd name="connsiteX353" fmla="*/ 11793365 w 16989946"/>
              <a:gd name="connsiteY353" fmla="*/ 261060 h 308021"/>
              <a:gd name="connsiteX354" fmla="*/ 11831319 w 16989946"/>
              <a:gd name="connsiteY354" fmla="*/ 243840 h 308021"/>
              <a:gd name="connsiteX355" fmla="*/ 11850970 w 16989946"/>
              <a:gd name="connsiteY355" fmla="*/ 248292 h 308021"/>
              <a:gd name="connsiteX356" fmla="*/ 11868230 w 16989946"/>
              <a:gd name="connsiteY356" fmla="*/ 260332 h 308021"/>
              <a:gd name="connsiteX357" fmla="*/ 11864528 w 16989946"/>
              <a:gd name="connsiteY357" fmla="*/ 219127 h 308021"/>
              <a:gd name="connsiteX358" fmla="*/ 11962036 w 16989946"/>
              <a:gd name="connsiteY358" fmla="*/ 0 h 308021"/>
              <a:gd name="connsiteX359" fmla="*/ 12059544 w 16989946"/>
              <a:gd name="connsiteY359" fmla="*/ 219127 h 308021"/>
              <a:gd name="connsiteX360" fmla="*/ 12054916 w 16989946"/>
              <a:gd name="connsiteY360" fmla="*/ 270645 h 308021"/>
              <a:gd name="connsiteX361" fmla="*/ 12061242 w 16989946"/>
              <a:gd name="connsiteY361" fmla="*/ 261060 h 308021"/>
              <a:gd name="connsiteX362" fmla="*/ 12099196 w 16989946"/>
              <a:gd name="connsiteY362" fmla="*/ 243840 h 308021"/>
              <a:gd name="connsiteX363" fmla="*/ 12118848 w 16989946"/>
              <a:gd name="connsiteY363" fmla="*/ 248292 h 308021"/>
              <a:gd name="connsiteX364" fmla="*/ 12136108 w 16989946"/>
              <a:gd name="connsiteY364" fmla="*/ 260333 h 308021"/>
              <a:gd name="connsiteX365" fmla="*/ 12132406 w 16989946"/>
              <a:gd name="connsiteY365" fmla="*/ 219127 h 308021"/>
              <a:gd name="connsiteX366" fmla="*/ 12229914 w 16989946"/>
              <a:gd name="connsiteY366" fmla="*/ 0 h 308021"/>
              <a:gd name="connsiteX367" fmla="*/ 12327422 w 16989946"/>
              <a:gd name="connsiteY367" fmla="*/ 219127 h 308021"/>
              <a:gd name="connsiteX368" fmla="*/ 12322794 w 16989946"/>
              <a:gd name="connsiteY368" fmla="*/ 270645 h 308021"/>
              <a:gd name="connsiteX369" fmla="*/ 12329120 w 16989946"/>
              <a:gd name="connsiteY369" fmla="*/ 261060 h 308021"/>
              <a:gd name="connsiteX370" fmla="*/ 12367074 w 16989946"/>
              <a:gd name="connsiteY370" fmla="*/ 243840 h 308021"/>
              <a:gd name="connsiteX371" fmla="*/ 12386726 w 16989946"/>
              <a:gd name="connsiteY371" fmla="*/ 248292 h 308021"/>
              <a:gd name="connsiteX372" fmla="*/ 12403987 w 16989946"/>
              <a:gd name="connsiteY372" fmla="*/ 260334 h 308021"/>
              <a:gd name="connsiteX373" fmla="*/ 12400285 w 16989946"/>
              <a:gd name="connsiteY373" fmla="*/ 219127 h 308021"/>
              <a:gd name="connsiteX374" fmla="*/ 12497793 w 16989946"/>
              <a:gd name="connsiteY374" fmla="*/ 0 h 308021"/>
              <a:gd name="connsiteX375" fmla="*/ 12595301 w 16989946"/>
              <a:gd name="connsiteY375" fmla="*/ 219127 h 308021"/>
              <a:gd name="connsiteX376" fmla="*/ 12590673 w 16989946"/>
              <a:gd name="connsiteY376" fmla="*/ 270645 h 308021"/>
              <a:gd name="connsiteX377" fmla="*/ 12596999 w 16989946"/>
              <a:gd name="connsiteY377" fmla="*/ 261060 h 308021"/>
              <a:gd name="connsiteX378" fmla="*/ 12634953 w 16989946"/>
              <a:gd name="connsiteY378" fmla="*/ 243840 h 308021"/>
              <a:gd name="connsiteX379" fmla="*/ 12654605 w 16989946"/>
              <a:gd name="connsiteY379" fmla="*/ 248292 h 308021"/>
              <a:gd name="connsiteX380" fmla="*/ 12671865 w 16989946"/>
              <a:gd name="connsiteY380" fmla="*/ 260333 h 308021"/>
              <a:gd name="connsiteX381" fmla="*/ 12668163 w 16989946"/>
              <a:gd name="connsiteY381" fmla="*/ 219127 h 308021"/>
              <a:gd name="connsiteX382" fmla="*/ 12765671 w 16989946"/>
              <a:gd name="connsiteY382" fmla="*/ 0 h 308021"/>
              <a:gd name="connsiteX383" fmla="*/ 12863179 w 16989946"/>
              <a:gd name="connsiteY383" fmla="*/ 219127 h 308021"/>
              <a:gd name="connsiteX384" fmla="*/ 12858551 w 16989946"/>
              <a:gd name="connsiteY384" fmla="*/ 270645 h 308021"/>
              <a:gd name="connsiteX385" fmla="*/ 12864877 w 16989946"/>
              <a:gd name="connsiteY385" fmla="*/ 261060 h 308021"/>
              <a:gd name="connsiteX386" fmla="*/ 12902831 w 16989946"/>
              <a:gd name="connsiteY386" fmla="*/ 243840 h 308021"/>
              <a:gd name="connsiteX387" fmla="*/ 12922482 w 16989946"/>
              <a:gd name="connsiteY387" fmla="*/ 248292 h 308021"/>
              <a:gd name="connsiteX388" fmla="*/ 12939743 w 16989946"/>
              <a:gd name="connsiteY388" fmla="*/ 260333 h 308021"/>
              <a:gd name="connsiteX389" fmla="*/ 12936041 w 16989946"/>
              <a:gd name="connsiteY389" fmla="*/ 219127 h 308021"/>
              <a:gd name="connsiteX390" fmla="*/ 13033549 w 16989946"/>
              <a:gd name="connsiteY390" fmla="*/ 0 h 308021"/>
              <a:gd name="connsiteX391" fmla="*/ 13131057 w 16989946"/>
              <a:gd name="connsiteY391" fmla="*/ 219127 h 308021"/>
              <a:gd name="connsiteX392" fmla="*/ 13126429 w 16989946"/>
              <a:gd name="connsiteY392" fmla="*/ 270645 h 308021"/>
              <a:gd name="connsiteX393" fmla="*/ 13132755 w 16989946"/>
              <a:gd name="connsiteY393" fmla="*/ 261060 h 308021"/>
              <a:gd name="connsiteX394" fmla="*/ 13170709 w 16989946"/>
              <a:gd name="connsiteY394" fmla="*/ 243840 h 308021"/>
              <a:gd name="connsiteX395" fmla="*/ 13190360 w 16989946"/>
              <a:gd name="connsiteY395" fmla="*/ 248292 h 308021"/>
              <a:gd name="connsiteX396" fmla="*/ 13207622 w 16989946"/>
              <a:gd name="connsiteY396" fmla="*/ 260334 h 308021"/>
              <a:gd name="connsiteX397" fmla="*/ 13203920 w 16989946"/>
              <a:gd name="connsiteY397" fmla="*/ 219127 h 308021"/>
              <a:gd name="connsiteX398" fmla="*/ 13301428 w 16989946"/>
              <a:gd name="connsiteY398" fmla="*/ 0 h 308021"/>
              <a:gd name="connsiteX399" fmla="*/ 13398936 w 16989946"/>
              <a:gd name="connsiteY399" fmla="*/ 219127 h 308021"/>
              <a:gd name="connsiteX400" fmla="*/ 13394308 w 16989946"/>
              <a:gd name="connsiteY400" fmla="*/ 270645 h 308021"/>
              <a:gd name="connsiteX401" fmla="*/ 13400634 w 16989946"/>
              <a:gd name="connsiteY401" fmla="*/ 261060 h 308021"/>
              <a:gd name="connsiteX402" fmla="*/ 13438588 w 16989946"/>
              <a:gd name="connsiteY402" fmla="*/ 243840 h 308021"/>
              <a:gd name="connsiteX403" fmla="*/ 13458239 w 16989946"/>
              <a:gd name="connsiteY403" fmla="*/ 248292 h 308021"/>
              <a:gd name="connsiteX404" fmla="*/ 13475500 w 16989946"/>
              <a:gd name="connsiteY404" fmla="*/ 260333 h 308021"/>
              <a:gd name="connsiteX405" fmla="*/ 13471798 w 16989946"/>
              <a:gd name="connsiteY405" fmla="*/ 219127 h 308021"/>
              <a:gd name="connsiteX406" fmla="*/ 13569306 w 16989946"/>
              <a:gd name="connsiteY406" fmla="*/ 0 h 308021"/>
              <a:gd name="connsiteX407" fmla="*/ 13666814 w 16989946"/>
              <a:gd name="connsiteY407" fmla="*/ 219127 h 308021"/>
              <a:gd name="connsiteX408" fmla="*/ 13662186 w 16989946"/>
              <a:gd name="connsiteY408" fmla="*/ 270645 h 308021"/>
              <a:gd name="connsiteX409" fmla="*/ 13668512 w 16989946"/>
              <a:gd name="connsiteY409" fmla="*/ 261060 h 308021"/>
              <a:gd name="connsiteX410" fmla="*/ 13706466 w 16989946"/>
              <a:gd name="connsiteY410" fmla="*/ 243840 h 308021"/>
              <a:gd name="connsiteX411" fmla="*/ 13726117 w 16989946"/>
              <a:gd name="connsiteY411" fmla="*/ 248292 h 308021"/>
              <a:gd name="connsiteX412" fmla="*/ 13743378 w 16989946"/>
              <a:gd name="connsiteY412" fmla="*/ 260333 h 308021"/>
              <a:gd name="connsiteX413" fmla="*/ 13739676 w 16989946"/>
              <a:gd name="connsiteY413" fmla="*/ 219127 h 308021"/>
              <a:gd name="connsiteX414" fmla="*/ 13837184 w 16989946"/>
              <a:gd name="connsiteY414" fmla="*/ 0 h 308021"/>
              <a:gd name="connsiteX415" fmla="*/ 13934692 w 16989946"/>
              <a:gd name="connsiteY415" fmla="*/ 219127 h 308021"/>
              <a:gd name="connsiteX416" fmla="*/ 13930064 w 16989946"/>
              <a:gd name="connsiteY416" fmla="*/ 270645 h 308021"/>
              <a:gd name="connsiteX417" fmla="*/ 13936390 w 16989946"/>
              <a:gd name="connsiteY417" fmla="*/ 261060 h 308021"/>
              <a:gd name="connsiteX418" fmla="*/ 13974344 w 16989946"/>
              <a:gd name="connsiteY418" fmla="*/ 243840 h 308021"/>
              <a:gd name="connsiteX419" fmla="*/ 13993995 w 16989946"/>
              <a:gd name="connsiteY419" fmla="*/ 248292 h 308021"/>
              <a:gd name="connsiteX420" fmla="*/ 14011257 w 16989946"/>
              <a:gd name="connsiteY420" fmla="*/ 260334 h 308021"/>
              <a:gd name="connsiteX421" fmla="*/ 14007555 w 16989946"/>
              <a:gd name="connsiteY421" fmla="*/ 219127 h 308021"/>
              <a:gd name="connsiteX422" fmla="*/ 14105063 w 16989946"/>
              <a:gd name="connsiteY422" fmla="*/ 0 h 308021"/>
              <a:gd name="connsiteX423" fmla="*/ 14202571 w 16989946"/>
              <a:gd name="connsiteY423" fmla="*/ 219127 h 308021"/>
              <a:gd name="connsiteX424" fmla="*/ 14197943 w 16989946"/>
              <a:gd name="connsiteY424" fmla="*/ 270645 h 308021"/>
              <a:gd name="connsiteX425" fmla="*/ 14204269 w 16989946"/>
              <a:gd name="connsiteY425" fmla="*/ 261060 h 308021"/>
              <a:gd name="connsiteX426" fmla="*/ 14242223 w 16989946"/>
              <a:gd name="connsiteY426" fmla="*/ 243840 h 308021"/>
              <a:gd name="connsiteX427" fmla="*/ 14261874 w 16989946"/>
              <a:gd name="connsiteY427" fmla="*/ 248292 h 308021"/>
              <a:gd name="connsiteX428" fmla="*/ 14279135 w 16989946"/>
              <a:gd name="connsiteY428" fmla="*/ 260333 h 308021"/>
              <a:gd name="connsiteX429" fmla="*/ 14275433 w 16989946"/>
              <a:gd name="connsiteY429" fmla="*/ 219127 h 308021"/>
              <a:gd name="connsiteX430" fmla="*/ 14372941 w 16989946"/>
              <a:gd name="connsiteY430" fmla="*/ 0 h 308021"/>
              <a:gd name="connsiteX431" fmla="*/ 14470449 w 16989946"/>
              <a:gd name="connsiteY431" fmla="*/ 219127 h 308021"/>
              <a:gd name="connsiteX432" fmla="*/ 14465821 w 16989946"/>
              <a:gd name="connsiteY432" fmla="*/ 270645 h 308021"/>
              <a:gd name="connsiteX433" fmla="*/ 14472147 w 16989946"/>
              <a:gd name="connsiteY433" fmla="*/ 261060 h 308021"/>
              <a:gd name="connsiteX434" fmla="*/ 14510101 w 16989946"/>
              <a:gd name="connsiteY434" fmla="*/ 243840 h 308021"/>
              <a:gd name="connsiteX435" fmla="*/ 14529752 w 16989946"/>
              <a:gd name="connsiteY435" fmla="*/ 248292 h 308021"/>
              <a:gd name="connsiteX436" fmla="*/ 14547013 w 16989946"/>
              <a:gd name="connsiteY436" fmla="*/ 260333 h 308021"/>
              <a:gd name="connsiteX437" fmla="*/ 14543311 w 16989946"/>
              <a:gd name="connsiteY437" fmla="*/ 219127 h 308021"/>
              <a:gd name="connsiteX438" fmla="*/ 14640819 w 16989946"/>
              <a:gd name="connsiteY438" fmla="*/ 0 h 308021"/>
              <a:gd name="connsiteX439" fmla="*/ 14738327 w 16989946"/>
              <a:gd name="connsiteY439" fmla="*/ 219127 h 308021"/>
              <a:gd name="connsiteX440" fmla="*/ 14733699 w 16989946"/>
              <a:gd name="connsiteY440" fmla="*/ 270645 h 308021"/>
              <a:gd name="connsiteX441" fmla="*/ 14740025 w 16989946"/>
              <a:gd name="connsiteY441" fmla="*/ 261060 h 308021"/>
              <a:gd name="connsiteX442" fmla="*/ 14777979 w 16989946"/>
              <a:gd name="connsiteY442" fmla="*/ 243840 h 308021"/>
              <a:gd name="connsiteX443" fmla="*/ 14797630 w 16989946"/>
              <a:gd name="connsiteY443" fmla="*/ 248292 h 308021"/>
              <a:gd name="connsiteX444" fmla="*/ 14814892 w 16989946"/>
              <a:gd name="connsiteY444" fmla="*/ 260334 h 308021"/>
              <a:gd name="connsiteX445" fmla="*/ 14811190 w 16989946"/>
              <a:gd name="connsiteY445" fmla="*/ 219127 h 308021"/>
              <a:gd name="connsiteX446" fmla="*/ 14908698 w 16989946"/>
              <a:gd name="connsiteY446" fmla="*/ 0 h 308021"/>
              <a:gd name="connsiteX447" fmla="*/ 15006206 w 16989946"/>
              <a:gd name="connsiteY447" fmla="*/ 219127 h 308021"/>
              <a:gd name="connsiteX448" fmla="*/ 15001578 w 16989946"/>
              <a:gd name="connsiteY448" fmla="*/ 270645 h 308021"/>
              <a:gd name="connsiteX449" fmla="*/ 15007904 w 16989946"/>
              <a:gd name="connsiteY449" fmla="*/ 261060 h 308021"/>
              <a:gd name="connsiteX450" fmla="*/ 15045858 w 16989946"/>
              <a:gd name="connsiteY450" fmla="*/ 243840 h 308021"/>
              <a:gd name="connsiteX451" fmla="*/ 15065509 w 16989946"/>
              <a:gd name="connsiteY451" fmla="*/ 248292 h 308021"/>
              <a:gd name="connsiteX452" fmla="*/ 15082770 w 16989946"/>
              <a:gd name="connsiteY452" fmla="*/ 260333 h 308021"/>
              <a:gd name="connsiteX453" fmla="*/ 15079068 w 16989946"/>
              <a:gd name="connsiteY453" fmla="*/ 219127 h 308021"/>
              <a:gd name="connsiteX454" fmla="*/ 15176576 w 16989946"/>
              <a:gd name="connsiteY454" fmla="*/ 0 h 308021"/>
              <a:gd name="connsiteX455" fmla="*/ 15274084 w 16989946"/>
              <a:gd name="connsiteY455" fmla="*/ 219127 h 308021"/>
              <a:gd name="connsiteX456" fmla="*/ 15269456 w 16989946"/>
              <a:gd name="connsiteY456" fmla="*/ 270645 h 308021"/>
              <a:gd name="connsiteX457" fmla="*/ 15275782 w 16989946"/>
              <a:gd name="connsiteY457" fmla="*/ 261060 h 308021"/>
              <a:gd name="connsiteX458" fmla="*/ 15313736 w 16989946"/>
              <a:gd name="connsiteY458" fmla="*/ 243840 h 308021"/>
              <a:gd name="connsiteX459" fmla="*/ 15333387 w 16989946"/>
              <a:gd name="connsiteY459" fmla="*/ 248292 h 308021"/>
              <a:gd name="connsiteX460" fmla="*/ 15350648 w 16989946"/>
              <a:gd name="connsiteY460" fmla="*/ 260333 h 308021"/>
              <a:gd name="connsiteX461" fmla="*/ 15346946 w 16989946"/>
              <a:gd name="connsiteY461" fmla="*/ 219127 h 308021"/>
              <a:gd name="connsiteX462" fmla="*/ 15444454 w 16989946"/>
              <a:gd name="connsiteY462" fmla="*/ 0 h 308021"/>
              <a:gd name="connsiteX463" fmla="*/ 15541962 w 16989946"/>
              <a:gd name="connsiteY463" fmla="*/ 219127 h 308021"/>
              <a:gd name="connsiteX464" fmla="*/ 15537334 w 16989946"/>
              <a:gd name="connsiteY464" fmla="*/ 270645 h 308021"/>
              <a:gd name="connsiteX465" fmla="*/ 15543660 w 16989946"/>
              <a:gd name="connsiteY465" fmla="*/ 261060 h 308021"/>
              <a:gd name="connsiteX466" fmla="*/ 15581614 w 16989946"/>
              <a:gd name="connsiteY466" fmla="*/ 243840 h 308021"/>
              <a:gd name="connsiteX467" fmla="*/ 15601265 w 16989946"/>
              <a:gd name="connsiteY467" fmla="*/ 248292 h 308021"/>
              <a:gd name="connsiteX468" fmla="*/ 15618527 w 16989946"/>
              <a:gd name="connsiteY468" fmla="*/ 260334 h 308021"/>
              <a:gd name="connsiteX469" fmla="*/ 15614825 w 16989946"/>
              <a:gd name="connsiteY469" fmla="*/ 219127 h 308021"/>
              <a:gd name="connsiteX470" fmla="*/ 15712333 w 16989946"/>
              <a:gd name="connsiteY470" fmla="*/ 0 h 308021"/>
              <a:gd name="connsiteX471" fmla="*/ 15809841 w 16989946"/>
              <a:gd name="connsiteY471" fmla="*/ 219127 h 308021"/>
              <a:gd name="connsiteX472" fmla="*/ 15805213 w 16989946"/>
              <a:gd name="connsiteY472" fmla="*/ 270645 h 308021"/>
              <a:gd name="connsiteX473" fmla="*/ 15811539 w 16989946"/>
              <a:gd name="connsiteY473" fmla="*/ 261060 h 308021"/>
              <a:gd name="connsiteX474" fmla="*/ 15849493 w 16989946"/>
              <a:gd name="connsiteY474" fmla="*/ 243840 h 308021"/>
              <a:gd name="connsiteX475" fmla="*/ 15869144 w 16989946"/>
              <a:gd name="connsiteY475" fmla="*/ 248292 h 308021"/>
              <a:gd name="connsiteX476" fmla="*/ 15886406 w 16989946"/>
              <a:gd name="connsiteY476" fmla="*/ 260333 h 308021"/>
              <a:gd name="connsiteX477" fmla="*/ 15882702 w 16989946"/>
              <a:gd name="connsiteY477" fmla="*/ 219127 h 308021"/>
              <a:gd name="connsiteX478" fmla="*/ 15980210 w 16989946"/>
              <a:gd name="connsiteY478" fmla="*/ 0 h 308021"/>
              <a:gd name="connsiteX479" fmla="*/ 16077718 w 16989946"/>
              <a:gd name="connsiteY479" fmla="*/ 219127 h 308021"/>
              <a:gd name="connsiteX480" fmla="*/ 16073090 w 16989946"/>
              <a:gd name="connsiteY480" fmla="*/ 270645 h 308021"/>
              <a:gd name="connsiteX481" fmla="*/ 16079418 w 16989946"/>
              <a:gd name="connsiteY481" fmla="*/ 261060 h 308021"/>
              <a:gd name="connsiteX482" fmla="*/ 16117370 w 16989946"/>
              <a:gd name="connsiteY482" fmla="*/ 243840 h 308021"/>
              <a:gd name="connsiteX483" fmla="*/ 16137022 w 16989946"/>
              <a:gd name="connsiteY483" fmla="*/ 248292 h 308021"/>
              <a:gd name="connsiteX484" fmla="*/ 16154282 w 16989946"/>
              <a:gd name="connsiteY484" fmla="*/ 260333 h 308021"/>
              <a:gd name="connsiteX485" fmla="*/ 16150582 w 16989946"/>
              <a:gd name="connsiteY485" fmla="*/ 219127 h 308021"/>
              <a:gd name="connsiteX486" fmla="*/ 16248090 w 16989946"/>
              <a:gd name="connsiteY486" fmla="*/ 0 h 308021"/>
              <a:gd name="connsiteX487" fmla="*/ 16345598 w 16989946"/>
              <a:gd name="connsiteY487" fmla="*/ 219127 h 308021"/>
              <a:gd name="connsiteX488" fmla="*/ 16340970 w 16989946"/>
              <a:gd name="connsiteY488" fmla="*/ 270645 h 308021"/>
              <a:gd name="connsiteX489" fmla="*/ 16347294 w 16989946"/>
              <a:gd name="connsiteY489" fmla="*/ 261060 h 308021"/>
              <a:gd name="connsiteX490" fmla="*/ 16385250 w 16989946"/>
              <a:gd name="connsiteY490" fmla="*/ 243840 h 308021"/>
              <a:gd name="connsiteX491" fmla="*/ 16404900 w 16989946"/>
              <a:gd name="connsiteY491" fmla="*/ 248292 h 308021"/>
              <a:gd name="connsiteX492" fmla="*/ 16422162 w 16989946"/>
              <a:gd name="connsiteY492" fmla="*/ 260334 h 308021"/>
              <a:gd name="connsiteX493" fmla="*/ 16418460 w 16989946"/>
              <a:gd name="connsiteY493" fmla="*/ 219127 h 308021"/>
              <a:gd name="connsiteX494" fmla="*/ 16515968 w 16989946"/>
              <a:gd name="connsiteY494" fmla="*/ 0 h 308021"/>
              <a:gd name="connsiteX495" fmla="*/ 16613476 w 16989946"/>
              <a:gd name="connsiteY495" fmla="*/ 219127 h 308021"/>
              <a:gd name="connsiteX496" fmla="*/ 16608848 w 16989946"/>
              <a:gd name="connsiteY496" fmla="*/ 270645 h 308021"/>
              <a:gd name="connsiteX497" fmla="*/ 16615174 w 16989946"/>
              <a:gd name="connsiteY497" fmla="*/ 261060 h 308021"/>
              <a:gd name="connsiteX498" fmla="*/ 16653128 w 16989946"/>
              <a:gd name="connsiteY498" fmla="*/ 243840 h 308021"/>
              <a:gd name="connsiteX499" fmla="*/ 16672778 w 16989946"/>
              <a:gd name="connsiteY499" fmla="*/ 248292 h 308021"/>
              <a:gd name="connsiteX500" fmla="*/ 16690030 w 16989946"/>
              <a:gd name="connsiteY500" fmla="*/ 260327 h 308021"/>
              <a:gd name="connsiteX501" fmla="*/ 16686330 w 16989946"/>
              <a:gd name="connsiteY501" fmla="*/ 219127 h 308021"/>
              <a:gd name="connsiteX502" fmla="*/ 16783838 w 16989946"/>
              <a:gd name="connsiteY502" fmla="*/ 0 h 308021"/>
              <a:gd name="connsiteX503" fmla="*/ 16881346 w 16989946"/>
              <a:gd name="connsiteY503" fmla="*/ 219127 h 308021"/>
              <a:gd name="connsiteX504" fmla="*/ 16876718 w 16989946"/>
              <a:gd name="connsiteY504" fmla="*/ 270645 h 308021"/>
              <a:gd name="connsiteX505" fmla="*/ 16989946 w 16989946"/>
              <a:gd name="connsiteY505" fmla="*/ 308021 h 308021"/>
              <a:gd name="connsiteX0" fmla="*/ 0 w 16881346"/>
              <a:gd name="connsiteY0" fmla="*/ 270645 h 270646"/>
              <a:gd name="connsiteX1" fmla="*/ 6326 w 16881346"/>
              <a:gd name="connsiteY1" fmla="*/ 261060 h 270646"/>
              <a:gd name="connsiteX2" fmla="*/ 44280 w 16881346"/>
              <a:gd name="connsiteY2" fmla="*/ 243840 h 270646"/>
              <a:gd name="connsiteX3" fmla="*/ 63931 w 16881346"/>
              <a:gd name="connsiteY3" fmla="*/ 248292 h 270646"/>
              <a:gd name="connsiteX4" fmla="*/ 81192 w 16881346"/>
              <a:gd name="connsiteY4" fmla="*/ 260333 h 270646"/>
              <a:gd name="connsiteX5" fmla="*/ 77490 w 16881346"/>
              <a:gd name="connsiteY5" fmla="*/ 219127 h 270646"/>
              <a:gd name="connsiteX6" fmla="*/ 174998 w 16881346"/>
              <a:gd name="connsiteY6" fmla="*/ 0 h 270646"/>
              <a:gd name="connsiteX7" fmla="*/ 272506 w 16881346"/>
              <a:gd name="connsiteY7" fmla="*/ 219127 h 270646"/>
              <a:gd name="connsiteX8" fmla="*/ 267878 w 16881346"/>
              <a:gd name="connsiteY8" fmla="*/ 270645 h 270646"/>
              <a:gd name="connsiteX9" fmla="*/ 274204 w 16881346"/>
              <a:gd name="connsiteY9" fmla="*/ 261060 h 270646"/>
              <a:gd name="connsiteX10" fmla="*/ 312158 w 16881346"/>
              <a:gd name="connsiteY10" fmla="*/ 243840 h 270646"/>
              <a:gd name="connsiteX11" fmla="*/ 331809 w 16881346"/>
              <a:gd name="connsiteY11" fmla="*/ 248292 h 270646"/>
              <a:gd name="connsiteX12" fmla="*/ 349071 w 16881346"/>
              <a:gd name="connsiteY12" fmla="*/ 260334 h 270646"/>
              <a:gd name="connsiteX13" fmla="*/ 345369 w 16881346"/>
              <a:gd name="connsiteY13" fmla="*/ 219127 h 270646"/>
              <a:gd name="connsiteX14" fmla="*/ 442877 w 16881346"/>
              <a:gd name="connsiteY14" fmla="*/ 0 h 270646"/>
              <a:gd name="connsiteX15" fmla="*/ 540385 w 16881346"/>
              <a:gd name="connsiteY15" fmla="*/ 219127 h 270646"/>
              <a:gd name="connsiteX16" fmla="*/ 535757 w 16881346"/>
              <a:gd name="connsiteY16" fmla="*/ 270645 h 270646"/>
              <a:gd name="connsiteX17" fmla="*/ 542083 w 16881346"/>
              <a:gd name="connsiteY17" fmla="*/ 261060 h 270646"/>
              <a:gd name="connsiteX18" fmla="*/ 580037 w 16881346"/>
              <a:gd name="connsiteY18" fmla="*/ 243840 h 270646"/>
              <a:gd name="connsiteX19" fmla="*/ 599688 w 16881346"/>
              <a:gd name="connsiteY19" fmla="*/ 248292 h 270646"/>
              <a:gd name="connsiteX20" fmla="*/ 616949 w 16881346"/>
              <a:gd name="connsiteY20" fmla="*/ 260333 h 270646"/>
              <a:gd name="connsiteX21" fmla="*/ 613247 w 16881346"/>
              <a:gd name="connsiteY21" fmla="*/ 219127 h 270646"/>
              <a:gd name="connsiteX22" fmla="*/ 710755 w 16881346"/>
              <a:gd name="connsiteY22" fmla="*/ 0 h 270646"/>
              <a:gd name="connsiteX23" fmla="*/ 808263 w 16881346"/>
              <a:gd name="connsiteY23" fmla="*/ 219127 h 270646"/>
              <a:gd name="connsiteX24" fmla="*/ 803635 w 16881346"/>
              <a:gd name="connsiteY24" fmla="*/ 270645 h 270646"/>
              <a:gd name="connsiteX25" fmla="*/ 809961 w 16881346"/>
              <a:gd name="connsiteY25" fmla="*/ 261060 h 270646"/>
              <a:gd name="connsiteX26" fmla="*/ 847915 w 16881346"/>
              <a:gd name="connsiteY26" fmla="*/ 243840 h 270646"/>
              <a:gd name="connsiteX27" fmla="*/ 867566 w 16881346"/>
              <a:gd name="connsiteY27" fmla="*/ 248292 h 270646"/>
              <a:gd name="connsiteX28" fmla="*/ 884827 w 16881346"/>
              <a:gd name="connsiteY28" fmla="*/ 260333 h 270646"/>
              <a:gd name="connsiteX29" fmla="*/ 881125 w 16881346"/>
              <a:gd name="connsiteY29" fmla="*/ 219127 h 270646"/>
              <a:gd name="connsiteX30" fmla="*/ 978633 w 16881346"/>
              <a:gd name="connsiteY30" fmla="*/ 0 h 270646"/>
              <a:gd name="connsiteX31" fmla="*/ 1076141 w 16881346"/>
              <a:gd name="connsiteY31" fmla="*/ 219127 h 270646"/>
              <a:gd name="connsiteX32" fmla="*/ 1071513 w 16881346"/>
              <a:gd name="connsiteY32" fmla="*/ 270645 h 270646"/>
              <a:gd name="connsiteX33" fmla="*/ 1077839 w 16881346"/>
              <a:gd name="connsiteY33" fmla="*/ 261060 h 270646"/>
              <a:gd name="connsiteX34" fmla="*/ 1115793 w 16881346"/>
              <a:gd name="connsiteY34" fmla="*/ 243840 h 270646"/>
              <a:gd name="connsiteX35" fmla="*/ 1135444 w 16881346"/>
              <a:gd name="connsiteY35" fmla="*/ 248292 h 270646"/>
              <a:gd name="connsiteX36" fmla="*/ 1152706 w 16881346"/>
              <a:gd name="connsiteY36" fmla="*/ 260334 h 270646"/>
              <a:gd name="connsiteX37" fmla="*/ 1149004 w 16881346"/>
              <a:gd name="connsiteY37" fmla="*/ 219127 h 270646"/>
              <a:gd name="connsiteX38" fmla="*/ 1246512 w 16881346"/>
              <a:gd name="connsiteY38" fmla="*/ 0 h 270646"/>
              <a:gd name="connsiteX39" fmla="*/ 1344019 w 16881346"/>
              <a:gd name="connsiteY39" fmla="*/ 219127 h 270646"/>
              <a:gd name="connsiteX40" fmla="*/ 1339391 w 16881346"/>
              <a:gd name="connsiteY40" fmla="*/ 270645 h 270646"/>
              <a:gd name="connsiteX41" fmla="*/ 1345717 w 16881346"/>
              <a:gd name="connsiteY41" fmla="*/ 261060 h 270646"/>
              <a:gd name="connsiteX42" fmla="*/ 1383671 w 16881346"/>
              <a:gd name="connsiteY42" fmla="*/ 243840 h 270646"/>
              <a:gd name="connsiteX43" fmla="*/ 1403322 w 16881346"/>
              <a:gd name="connsiteY43" fmla="*/ 248292 h 270646"/>
              <a:gd name="connsiteX44" fmla="*/ 1420584 w 16881346"/>
              <a:gd name="connsiteY44" fmla="*/ 260333 h 270646"/>
              <a:gd name="connsiteX45" fmla="*/ 1416881 w 16881346"/>
              <a:gd name="connsiteY45" fmla="*/ 219127 h 270646"/>
              <a:gd name="connsiteX46" fmla="*/ 1514388 w 16881346"/>
              <a:gd name="connsiteY46" fmla="*/ 0 h 270646"/>
              <a:gd name="connsiteX47" fmla="*/ 1611897 w 16881346"/>
              <a:gd name="connsiteY47" fmla="*/ 219127 h 270646"/>
              <a:gd name="connsiteX48" fmla="*/ 1607270 w 16881346"/>
              <a:gd name="connsiteY48" fmla="*/ 270644 h 270646"/>
              <a:gd name="connsiteX49" fmla="*/ 1613594 w 16881346"/>
              <a:gd name="connsiteY49" fmla="*/ 261060 h 270646"/>
              <a:gd name="connsiteX50" fmla="*/ 1651548 w 16881346"/>
              <a:gd name="connsiteY50" fmla="*/ 243840 h 270646"/>
              <a:gd name="connsiteX51" fmla="*/ 1671200 w 16881346"/>
              <a:gd name="connsiteY51" fmla="*/ 248292 h 270646"/>
              <a:gd name="connsiteX52" fmla="*/ 1688461 w 16881346"/>
              <a:gd name="connsiteY52" fmla="*/ 260333 h 270646"/>
              <a:gd name="connsiteX53" fmla="*/ 1684760 w 16881346"/>
              <a:gd name="connsiteY53" fmla="*/ 219127 h 270646"/>
              <a:gd name="connsiteX54" fmla="*/ 1782268 w 16881346"/>
              <a:gd name="connsiteY54" fmla="*/ 0 h 270646"/>
              <a:gd name="connsiteX55" fmla="*/ 1879775 w 16881346"/>
              <a:gd name="connsiteY55" fmla="*/ 219127 h 270646"/>
              <a:gd name="connsiteX56" fmla="*/ 1875147 w 16881346"/>
              <a:gd name="connsiteY56" fmla="*/ 270645 h 270646"/>
              <a:gd name="connsiteX57" fmla="*/ 1881473 w 16881346"/>
              <a:gd name="connsiteY57" fmla="*/ 261060 h 270646"/>
              <a:gd name="connsiteX58" fmla="*/ 1919427 w 16881346"/>
              <a:gd name="connsiteY58" fmla="*/ 243840 h 270646"/>
              <a:gd name="connsiteX59" fmla="*/ 1939078 w 16881346"/>
              <a:gd name="connsiteY59" fmla="*/ 248292 h 270646"/>
              <a:gd name="connsiteX60" fmla="*/ 1956341 w 16881346"/>
              <a:gd name="connsiteY60" fmla="*/ 260334 h 270646"/>
              <a:gd name="connsiteX61" fmla="*/ 1952638 w 16881346"/>
              <a:gd name="connsiteY61" fmla="*/ 219127 h 270646"/>
              <a:gd name="connsiteX62" fmla="*/ 2050146 w 16881346"/>
              <a:gd name="connsiteY62" fmla="*/ 0 h 270646"/>
              <a:gd name="connsiteX63" fmla="*/ 2147653 w 16881346"/>
              <a:gd name="connsiteY63" fmla="*/ 219127 h 270646"/>
              <a:gd name="connsiteX64" fmla="*/ 2143026 w 16881346"/>
              <a:gd name="connsiteY64" fmla="*/ 270646 h 270646"/>
              <a:gd name="connsiteX65" fmla="*/ 2149353 w 16881346"/>
              <a:gd name="connsiteY65" fmla="*/ 261060 h 270646"/>
              <a:gd name="connsiteX66" fmla="*/ 2187306 w 16881346"/>
              <a:gd name="connsiteY66" fmla="*/ 243840 h 270646"/>
              <a:gd name="connsiteX67" fmla="*/ 2206958 w 16881346"/>
              <a:gd name="connsiteY67" fmla="*/ 248292 h 270646"/>
              <a:gd name="connsiteX68" fmla="*/ 2224218 w 16881346"/>
              <a:gd name="connsiteY68" fmla="*/ 260333 h 270646"/>
              <a:gd name="connsiteX69" fmla="*/ 2220517 w 16881346"/>
              <a:gd name="connsiteY69" fmla="*/ 219127 h 270646"/>
              <a:gd name="connsiteX70" fmla="*/ 2318025 w 16881346"/>
              <a:gd name="connsiteY70" fmla="*/ 0 h 270646"/>
              <a:gd name="connsiteX71" fmla="*/ 2415533 w 16881346"/>
              <a:gd name="connsiteY71" fmla="*/ 219127 h 270646"/>
              <a:gd name="connsiteX72" fmla="*/ 2410905 w 16881346"/>
              <a:gd name="connsiteY72" fmla="*/ 270643 h 270646"/>
              <a:gd name="connsiteX73" fmla="*/ 2417230 w 16881346"/>
              <a:gd name="connsiteY73" fmla="*/ 261060 h 270646"/>
              <a:gd name="connsiteX74" fmla="*/ 2455184 w 16881346"/>
              <a:gd name="connsiteY74" fmla="*/ 243840 h 270646"/>
              <a:gd name="connsiteX75" fmla="*/ 2474835 w 16881346"/>
              <a:gd name="connsiteY75" fmla="*/ 248292 h 270646"/>
              <a:gd name="connsiteX76" fmla="*/ 2492096 w 16881346"/>
              <a:gd name="connsiteY76" fmla="*/ 260333 h 270646"/>
              <a:gd name="connsiteX77" fmla="*/ 2488394 w 16881346"/>
              <a:gd name="connsiteY77" fmla="*/ 219127 h 270646"/>
              <a:gd name="connsiteX78" fmla="*/ 2585904 w 16881346"/>
              <a:gd name="connsiteY78" fmla="*/ 0 h 270646"/>
              <a:gd name="connsiteX79" fmla="*/ 2683410 w 16881346"/>
              <a:gd name="connsiteY79" fmla="*/ 219127 h 270646"/>
              <a:gd name="connsiteX80" fmla="*/ 2678783 w 16881346"/>
              <a:gd name="connsiteY80" fmla="*/ 270646 h 270646"/>
              <a:gd name="connsiteX81" fmla="*/ 2685108 w 16881346"/>
              <a:gd name="connsiteY81" fmla="*/ 261060 h 270646"/>
              <a:gd name="connsiteX82" fmla="*/ 2723063 w 16881346"/>
              <a:gd name="connsiteY82" fmla="*/ 243840 h 270646"/>
              <a:gd name="connsiteX83" fmla="*/ 2742715 w 16881346"/>
              <a:gd name="connsiteY83" fmla="*/ 248292 h 270646"/>
              <a:gd name="connsiteX84" fmla="*/ 2759975 w 16881346"/>
              <a:gd name="connsiteY84" fmla="*/ 260334 h 270646"/>
              <a:gd name="connsiteX85" fmla="*/ 2756274 w 16881346"/>
              <a:gd name="connsiteY85" fmla="*/ 219127 h 270646"/>
              <a:gd name="connsiteX86" fmla="*/ 2853781 w 16881346"/>
              <a:gd name="connsiteY86" fmla="*/ 0 h 270646"/>
              <a:gd name="connsiteX87" fmla="*/ 2951289 w 16881346"/>
              <a:gd name="connsiteY87" fmla="*/ 219127 h 270646"/>
              <a:gd name="connsiteX88" fmla="*/ 2946661 w 16881346"/>
              <a:gd name="connsiteY88" fmla="*/ 270645 h 270646"/>
              <a:gd name="connsiteX89" fmla="*/ 2952987 w 16881346"/>
              <a:gd name="connsiteY89" fmla="*/ 261060 h 270646"/>
              <a:gd name="connsiteX90" fmla="*/ 2990941 w 16881346"/>
              <a:gd name="connsiteY90" fmla="*/ 243840 h 270646"/>
              <a:gd name="connsiteX91" fmla="*/ 3010592 w 16881346"/>
              <a:gd name="connsiteY91" fmla="*/ 248292 h 270646"/>
              <a:gd name="connsiteX92" fmla="*/ 3027853 w 16881346"/>
              <a:gd name="connsiteY92" fmla="*/ 260333 h 270646"/>
              <a:gd name="connsiteX93" fmla="*/ 3024151 w 16881346"/>
              <a:gd name="connsiteY93" fmla="*/ 219127 h 270646"/>
              <a:gd name="connsiteX94" fmla="*/ 3121659 w 16881346"/>
              <a:gd name="connsiteY94" fmla="*/ 0 h 270646"/>
              <a:gd name="connsiteX95" fmla="*/ 3219167 w 16881346"/>
              <a:gd name="connsiteY95" fmla="*/ 219127 h 270646"/>
              <a:gd name="connsiteX96" fmla="*/ 3214540 w 16881346"/>
              <a:gd name="connsiteY96" fmla="*/ 270645 h 270646"/>
              <a:gd name="connsiteX97" fmla="*/ 3220865 w 16881346"/>
              <a:gd name="connsiteY97" fmla="*/ 261060 h 270646"/>
              <a:gd name="connsiteX98" fmla="*/ 3258819 w 16881346"/>
              <a:gd name="connsiteY98" fmla="*/ 243840 h 270646"/>
              <a:gd name="connsiteX99" fmla="*/ 3278470 w 16881346"/>
              <a:gd name="connsiteY99" fmla="*/ 248292 h 270646"/>
              <a:gd name="connsiteX100" fmla="*/ 3295730 w 16881346"/>
              <a:gd name="connsiteY100" fmla="*/ 260332 h 270646"/>
              <a:gd name="connsiteX101" fmla="*/ 3292030 w 16881346"/>
              <a:gd name="connsiteY101" fmla="*/ 219127 h 270646"/>
              <a:gd name="connsiteX102" fmla="*/ 3389538 w 16881346"/>
              <a:gd name="connsiteY102" fmla="*/ 0 h 270646"/>
              <a:gd name="connsiteX103" fmla="*/ 3487045 w 16881346"/>
              <a:gd name="connsiteY103" fmla="*/ 219127 h 270646"/>
              <a:gd name="connsiteX104" fmla="*/ 3482417 w 16881346"/>
              <a:gd name="connsiteY104" fmla="*/ 270645 h 270646"/>
              <a:gd name="connsiteX105" fmla="*/ 3488744 w 16881346"/>
              <a:gd name="connsiteY105" fmla="*/ 261060 h 270646"/>
              <a:gd name="connsiteX106" fmla="*/ 3526697 w 16881346"/>
              <a:gd name="connsiteY106" fmla="*/ 243840 h 270646"/>
              <a:gd name="connsiteX107" fmla="*/ 3546350 w 16881346"/>
              <a:gd name="connsiteY107" fmla="*/ 248292 h 270646"/>
              <a:gd name="connsiteX108" fmla="*/ 3563609 w 16881346"/>
              <a:gd name="connsiteY108" fmla="*/ 260333 h 270646"/>
              <a:gd name="connsiteX109" fmla="*/ 3559906 w 16881346"/>
              <a:gd name="connsiteY109" fmla="*/ 219127 h 270646"/>
              <a:gd name="connsiteX110" fmla="*/ 3657414 w 16881346"/>
              <a:gd name="connsiteY110" fmla="*/ 0 h 270646"/>
              <a:gd name="connsiteX111" fmla="*/ 3754923 w 16881346"/>
              <a:gd name="connsiteY111" fmla="*/ 219127 h 270646"/>
              <a:gd name="connsiteX112" fmla="*/ 3750296 w 16881346"/>
              <a:gd name="connsiteY112" fmla="*/ 270645 h 270646"/>
              <a:gd name="connsiteX113" fmla="*/ 3756620 w 16881346"/>
              <a:gd name="connsiteY113" fmla="*/ 261060 h 270646"/>
              <a:gd name="connsiteX114" fmla="*/ 3794575 w 16881346"/>
              <a:gd name="connsiteY114" fmla="*/ 243840 h 270646"/>
              <a:gd name="connsiteX115" fmla="*/ 3814226 w 16881346"/>
              <a:gd name="connsiteY115" fmla="*/ 248292 h 270646"/>
              <a:gd name="connsiteX116" fmla="*/ 3831487 w 16881346"/>
              <a:gd name="connsiteY116" fmla="*/ 260334 h 270646"/>
              <a:gd name="connsiteX117" fmla="*/ 3827787 w 16881346"/>
              <a:gd name="connsiteY117" fmla="*/ 219127 h 270646"/>
              <a:gd name="connsiteX118" fmla="*/ 3925295 w 16881346"/>
              <a:gd name="connsiteY118" fmla="*/ 0 h 270646"/>
              <a:gd name="connsiteX119" fmla="*/ 4022802 w 16881346"/>
              <a:gd name="connsiteY119" fmla="*/ 219127 h 270646"/>
              <a:gd name="connsiteX120" fmla="*/ 4018174 w 16881346"/>
              <a:gd name="connsiteY120" fmla="*/ 270645 h 270646"/>
              <a:gd name="connsiteX121" fmla="*/ 4024501 w 16881346"/>
              <a:gd name="connsiteY121" fmla="*/ 261060 h 270646"/>
              <a:gd name="connsiteX122" fmla="*/ 4062454 w 16881346"/>
              <a:gd name="connsiteY122" fmla="*/ 243840 h 270646"/>
              <a:gd name="connsiteX123" fmla="*/ 4082107 w 16881346"/>
              <a:gd name="connsiteY123" fmla="*/ 248292 h 270646"/>
              <a:gd name="connsiteX124" fmla="*/ 4099367 w 16881346"/>
              <a:gd name="connsiteY124" fmla="*/ 260333 h 270646"/>
              <a:gd name="connsiteX125" fmla="*/ 4095663 w 16881346"/>
              <a:gd name="connsiteY125" fmla="*/ 219127 h 270646"/>
              <a:gd name="connsiteX126" fmla="*/ 4193171 w 16881346"/>
              <a:gd name="connsiteY126" fmla="*/ 0 h 270646"/>
              <a:gd name="connsiteX127" fmla="*/ 4290680 w 16881346"/>
              <a:gd name="connsiteY127" fmla="*/ 219127 h 270646"/>
              <a:gd name="connsiteX128" fmla="*/ 4286053 w 16881346"/>
              <a:gd name="connsiteY128" fmla="*/ 270645 h 270646"/>
              <a:gd name="connsiteX129" fmla="*/ 4292377 w 16881346"/>
              <a:gd name="connsiteY129" fmla="*/ 261060 h 270646"/>
              <a:gd name="connsiteX130" fmla="*/ 4330332 w 16881346"/>
              <a:gd name="connsiteY130" fmla="*/ 243840 h 270646"/>
              <a:gd name="connsiteX131" fmla="*/ 4349982 w 16881346"/>
              <a:gd name="connsiteY131" fmla="*/ 248292 h 270646"/>
              <a:gd name="connsiteX132" fmla="*/ 4367244 w 16881346"/>
              <a:gd name="connsiteY132" fmla="*/ 260333 h 270646"/>
              <a:gd name="connsiteX133" fmla="*/ 4363543 w 16881346"/>
              <a:gd name="connsiteY133" fmla="*/ 219127 h 270646"/>
              <a:gd name="connsiteX134" fmla="*/ 4461050 w 16881346"/>
              <a:gd name="connsiteY134" fmla="*/ 0 h 270646"/>
              <a:gd name="connsiteX135" fmla="*/ 4558558 w 16881346"/>
              <a:gd name="connsiteY135" fmla="*/ 219127 h 270646"/>
              <a:gd name="connsiteX136" fmla="*/ 4553931 w 16881346"/>
              <a:gd name="connsiteY136" fmla="*/ 270645 h 270646"/>
              <a:gd name="connsiteX137" fmla="*/ 4560256 w 16881346"/>
              <a:gd name="connsiteY137" fmla="*/ 261060 h 270646"/>
              <a:gd name="connsiteX138" fmla="*/ 4598211 w 16881346"/>
              <a:gd name="connsiteY138" fmla="*/ 243840 h 270646"/>
              <a:gd name="connsiteX139" fmla="*/ 4617861 w 16881346"/>
              <a:gd name="connsiteY139" fmla="*/ 248292 h 270646"/>
              <a:gd name="connsiteX140" fmla="*/ 4635124 w 16881346"/>
              <a:gd name="connsiteY140" fmla="*/ 260334 h 270646"/>
              <a:gd name="connsiteX141" fmla="*/ 4631420 w 16881346"/>
              <a:gd name="connsiteY141" fmla="*/ 219127 h 270646"/>
              <a:gd name="connsiteX142" fmla="*/ 4728928 w 16881346"/>
              <a:gd name="connsiteY142" fmla="*/ 0 h 270646"/>
              <a:gd name="connsiteX143" fmla="*/ 4826437 w 16881346"/>
              <a:gd name="connsiteY143" fmla="*/ 219127 h 270646"/>
              <a:gd name="connsiteX144" fmla="*/ 4821810 w 16881346"/>
              <a:gd name="connsiteY144" fmla="*/ 270645 h 270646"/>
              <a:gd name="connsiteX145" fmla="*/ 4828134 w 16881346"/>
              <a:gd name="connsiteY145" fmla="*/ 261060 h 270646"/>
              <a:gd name="connsiteX146" fmla="*/ 4866089 w 16881346"/>
              <a:gd name="connsiteY146" fmla="*/ 243840 h 270646"/>
              <a:gd name="connsiteX147" fmla="*/ 4885739 w 16881346"/>
              <a:gd name="connsiteY147" fmla="*/ 248292 h 270646"/>
              <a:gd name="connsiteX148" fmla="*/ 4903000 w 16881346"/>
              <a:gd name="connsiteY148" fmla="*/ 260333 h 270646"/>
              <a:gd name="connsiteX149" fmla="*/ 4899300 w 16881346"/>
              <a:gd name="connsiteY149" fmla="*/ 219127 h 270646"/>
              <a:gd name="connsiteX150" fmla="*/ 4996807 w 16881346"/>
              <a:gd name="connsiteY150" fmla="*/ 0 h 270646"/>
              <a:gd name="connsiteX151" fmla="*/ 5094315 w 16881346"/>
              <a:gd name="connsiteY151" fmla="*/ 219127 h 270646"/>
              <a:gd name="connsiteX152" fmla="*/ 5089688 w 16881346"/>
              <a:gd name="connsiteY152" fmla="*/ 270645 h 270646"/>
              <a:gd name="connsiteX153" fmla="*/ 5096013 w 16881346"/>
              <a:gd name="connsiteY153" fmla="*/ 261060 h 270646"/>
              <a:gd name="connsiteX154" fmla="*/ 5133967 w 16881346"/>
              <a:gd name="connsiteY154" fmla="*/ 243840 h 270646"/>
              <a:gd name="connsiteX155" fmla="*/ 5153618 w 16881346"/>
              <a:gd name="connsiteY155" fmla="*/ 248292 h 270646"/>
              <a:gd name="connsiteX156" fmla="*/ 5170879 w 16881346"/>
              <a:gd name="connsiteY156" fmla="*/ 260333 h 270646"/>
              <a:gd name="connsiteX157" fmla="*/ 5167176 w 16881346"/>
              <a:gd name="connsiteY157" fmla="*/ 219127 h 270646"/>
              <a:gd name="connsiteX158" fmla="*/ 5264685 w 16881346"/>
              <a:gd name="connsiteY158" fmla="*/ 0 h 270646"/>
              <a:gd name="connsiteX159" fmla="*/ 5362194 w 16881346"/>
              <a:gd name="connsiteY159" fmla="*/ 219127 h 270646"/>
              <a:gd name="connsiteX160" fmla="*/ 5357564 w 16881346"/>
              <a:gd name="connsiteY160" fmla="*/ 270645 h 270646"/>
              <a:gd name="connsiteX161" fmla="*/ 5363891 w 16881346"/>
              <a:gd name="connsiteY161" fmla="*/ 261060 h 270646"/>
              <a:gd name="connsiteX162" fmla="*/ 5401845 w 16881346"/>
              <a:gd name="connsiteY162" fmla="*/ 243840 h 270646"/>
              <a:gd name="connsiteX163" fmla="*/ 5421496 w 16881346"/>
              <a:gd name="connsiteY163" fmla="*/ 248292 h 270646"/>
              <a:gd name="connsiteX164" fmla="*/ 5438757 w 16881346"/>
              <a:gd name="connsiteY164" fmla="*/ 260334 h 270646"/>
              <a:gd name="connsiteX165" fmla="*/ 5435057 w 16881346"/>
              <a:gd name="connsiteY165" fmla="*/ 219127 h 270646"/>
              <a:gd name="connsiteX166" fmla="*/ 5532564 w 16881346"/>
              <a:gd name="connsiteY166" fmla="*/ 0 h 270646"/>
              <a:gd name="connsiteX167" fmla="*/ 5630072 w 16881346"/>
              <a:gd name="connsiteY167" fmla="*/ 219127 h 270646"/>
              <a:gd name="connsiteX168" fmla="*/ 5625445 w 16881346"/>
              <a:gd name="connsiteY168" fmla="*/ 270645 h 270646"/>
              <a:gd name="connsiteX169" fmla="*/ 5631770 w 16881346"/>
              <a:gd name="connsiteY169" fmla="*/ 261060 h 270646"/>
              <a:gd name="connsiteX170" fmla="*/ 5669724 w 16881346"/>
              <a:gd name="connsiteY170" fmla="*/ 243840 h 270646"/>
              <a:gd name="connsiteX171" fmla="*/ 5689375 w 16881346"/>
              <a:gd name="connsiteY171" fmla="*/ 248292 h 270646"/>
              <a:gd name="connsiteX172" fmla="*/ 5706636 w 16881346"/>
              <a:gd name="connsiteY172" fmla="*/ 260333 h 270646"/>
              <a:gd name="connsiteX173" fmla="*/ 5702933 w 16881346"/>
              <a:gd name="connsiteY173" fmla="*/ 219127 h 270646"/>
              <a:gd name="connsiteX174" fmla="*/ 5800442 w 16881346"/>
              <a:gd name="connsiteY174" fmla="*/ 0 h 270646"/>
              <a:gd name="connsiteX175" fmla="*/ 5897951 w 16881346"/>
              <a:gd name="connsiteY175" fmla="*/ 219127 h 270646"/>
              <a:gd name="connsiteX176" fmla="*/ 5893321 w 16881346"/>
              <a:gd name="connsiteY176" fmla="*/ 270645 h 270646"/>
              <a:gd name="connsiteX177" fmla="*/ 5899648 w 16881346"/>
              <a:gd name="connsiteY177" fmla="*/ 261060 h 270646"/>
              <a:gd name="connsiteX178" fmla="*/ 5937602 w 16881346"/>
              <a:gd name="connsiteY178" fmla="*/ 243840 h 270646"/>
              <a:gd name="connsiteX179" fmla="*/ 5957253 w 16881346"/>
              <a:gd name="connsiteY179" fmla="*/ 248292 h 270646"/>
              <a:gd name="connsiteX180" fmla="*/ 5974514 w 16881346"/>
              <a:gd name="connsiteY180" fmla="*/ 260333 h 270646"/>
              <a:gd name="connsiteX181" fmla="*/ 5970812 w 16881346"/>
              <a:gd name="connsiteY181" fmla="*/ 219127 h 270646"/>
              <a:gd name="connsiteX182" fmla="*/ 6068320 w 16881346"/>
              <a:gd name="connsiteY182" fmla="*/ 0 h 270646"/>
              <a:gd name="connsiteX183" fmla="*/ 6165828 w 16881346"/>
              <a:gd name="connsiteY183" fmla="*/ 219127 h 270646"/>
              <a:gd name="connsiteX184" fmla="*/ 6161200 w 16881346"/>
              <a:gd name="connsiteY184" fmla="*/ 270645 h 270646"/>
              <a:gd name="connsiteX185" fmla="*/ 6167526 w 16881346"/>
              <a:gd name="connsiteY185" fmla="*/ 261060 h 270646"/>
              <a:gd name="connsiteX186" fmla="*/ 6205481 w 16881346"/>
              <a:gd name="connsiteY186" fmla="*/ 243840 h 270646"/>
              <a:gd name="connsiteX187" fmla="*/ 6225131 w 16881346"/>
              <a:gd name="connsiteY187" fmla="*/ 248292 h 270646"/>
              <a:gd name="connsiteX188" fmla="*/ 6242393 w 16881346"/>
              <a:gd name="connsiteY188" fmla="*/ 260334 h 270646"/>
              <a:gd name="connsiteX189" fmla="*/ 6238690 w 16881346"/>
              <a:gd name="connsiteY189" fmla="*/ 219127 h 270646"/>
              <a:gd name="connsiteX190" fmla="*/ 6336199 w 16881346"/>
              <a:gd name="connsiteY190" fmla="*/ 0 h 270646"/>
              <a:gd name="connsiteX191" fmla="*/ 6433708 w 16881346"/>
              <a:gd name="connsiteY191" fmla="*/ 219127 h 270646"/>
              <a:gd name="connsiteX192" fmla="*/ 6429078 w 16881346"/>
              <a:gd name="connsiteY192" fmla="*/ 270645 h 270646"/>
              <a:gd name="connsiteX193" fmla="*/ 6435405 w 16881346"/>
              <a:gd name="connsiteY193" fmla="*/ 261060 h 270646"/>
              <a:gd name="connsiteX194" fmla="*/ 6473359 w 16881346"/>
              <a:gd name="connsiteY194" fmla="*/ 243840 h 270646"/>
              <a:gd name="connsiteX195" fmla="*/ 6493010 w 16881346"/>
              <a:gd name="connsiteY195" fmla="*/ 248292 h 270646"/>
              <a:gd name="connsiteX196" fmla="*/ 6510271 w 16881346"/>
              <a:gd name="connsiteY196" fmla="*/ 260333 h 270646"/>
              <a:gd name="connsiteX197" fmla="*/ 6506569 w 16881346"/>
              <a:gd name="connsiteY197" fmla="*/ 219127 h 270646"/>
              <a:gd name="connsiteX198" fmla="*/ 6604077 w 16881346"/>
              <a:gd name="connsiteY198" fmla="*/ 0 h 270646"/>
              <a:gd name="connsiteX199" fmla="*/ 6701585 w 16881346"/>
              <a:gd name="connsiteY199" fmla="*/ 219127 h 270646"/>
              <a:gd name="connsiteX200" fmla="*/ 6696957 w 16881346"/>
              <a:gd name="connsiteY200" fmla="*/ 270645 h 270646"/>
              <a:gd name="connsiteX201" fmla="*/ 6703283 w 16881346"/>
              <a:gd name="connsiteY201" fmla="*/ 261060 h 270646"/>
              <a:gd name="connsiteX202" fmla="*/ 6741238 w 16881346"/>
              <a:gd name="connsiteY202" fmla="*/ 243840 h 270646"/>
              <a:gd name="connsiteX203" fmla="*/ 6760888 w 16881346"/>
              <a:gd name="connsiteY203" fmla="*/ 248292 h 270646"/>
              <a:gd name="connsiteX204" fmla="*/ 6778149 w 16881346"/>
              <a:gd name="connsiteY204" fmla="*/ 260333 h 270646"/>
              <a:gd name="connsiteX205" fmla="*/ 6774447 w 16881346"/>
              <a:gd name="connsiteY205" fmla="*/ 219127 h 270646"/>
              <a:gd name="connsiteX206" fmla="*/ 6871956 w 16881346"/>
              <a:gd name="connsiteY206" fmla="*/ 0 h 270646"/>
              <a:gd name="connsiteX207" fmla="*/ 6969464 w 16881346"/>
              <a:gd name="connsiteY207" fmla="*/ 219127 h 270646"/>
              <a:gd name="connsiteX208" fmla="*/ 6964835 w 16881346"/>
              <a:gd name="connsiteY208" fmla="*/ 270645 h 270646"/>
              <a:gd name="connsiteX209" fmla="*/ 6971162 w 16881346"/>
              <a:gd name="connsiteY209" fmla="*/ 261060 h 270646"/>
              <a:gd name="connsiteX210" fmla="*/ 7009114 w 16881346"/>
              <a:gd name="connsiteY210" fmla="*/ 243840 h 270646"/>
              <a:gd name="connsiteX211" fmla="*/ 7028767 w 16881346"/>
              <a:gd name="connsiteY211" fmla="*/ 248292 h 270646"/>
              <a:gd name="connsiteX212" fmla="*/ 7046028 w 16881346"/>
              <a:gd name="connsiteY212" fmla="*/ 260334 h 270646"/>
              <a:gd name="connsiteX213" fmla="*/ 7042326 w 16881346"/>
              <a:gd name="connsiteY213" fmla="*/ 219127 h 270646"/>
              <a:gd name="connsiteX214" fmla="*/ 7139834 w 16881346"/>
              <a:gd name="connsiteY214" fmla="*/ 0 h 270646"/>
              <a:gd name="connsiteX215" fmla="*/ 7237342 w 16881346"/>
              <a:gd name="connsiteY215" fmla="*/ 219127 h 270646"/>
              <a:gd name="connsiteX216" fmla="*/ 7232714 w 16881346"/>
              <a:gd name="connsiteY216" fmla="*/ 270645 h 270646"/>
              <a:gd name="connsiteX217" fmla="*/ 7239040 w 16881346"/>
              <a:gd name="connsiteY217" fmla="*/ 261060 h 270646"/>
              <a:gd name="connsiteX218" fmla="*/ 7276995 w 16881346"/>
              <a:gd name="connsiteY218" fmla="*/ 243840 h 270646"/>
              <a:gd name="connsiteX219" fmla="*/ 7296645 w 16881346"/>
              <a:gd name="connsiteY219" fmla="*/ 248292 h 270646"/>
              <a:gd name="connsiteX220" fmla="*/ 7313906 w 16881346"/>
              <a:gd name="connsiteY220" fmla="*/ 260333 h 270646"/>
              <a:gd name="connsiteX221" fmla="*/ 7310204 w 16881346"/>
              <a:gd name="connsiteY221" fmla="*/ 219127 h 270646"/>
              <a:gd name="connsiteX222" fmla="*/ 7407713 w 16881346"/>
              <a:gd name="connsiteY222" fmla="*/ 0 h 270646"/>
              <a:gd name="connsiteX223" fmla="*/ 7505219 w 16881346"/>
              <a:gd name="connsiteY223" fmla="*/ 219127 h 270646"/>
              <a:gd name="connsiteX224" fmla="*/ 7500591 w 16881346"/>
              <a:gd name="connsiteY224" fmla="*/ 270645 h 270646"/>
              <a:gd name="connsiteX225" fmla="*/ 7506917 w 16881346"/>
              <a:gd name="connsiteY225" fmla="*/ 261060 h 270646"/>
              <a:gd name="connsiteX226" fmla="*/ 7544871 w 16881346"/>
              <a:gd name="connsiteY226" fmla="*/ 243840 h 270646"/>
              <a:gd name="connsiteX227" fmla="*/ 7564522 w 16881346"/>
              <a:gd name="connsiteY227" fmla="*/ 248292 h 270646"/>
              <a:gd name="connsiteX228" fmla="*/ 7581783 w 16881346"/>
              <a:gd name="connsiteY228" fmla="*/ 260333 h 270646"/>
              <a:gd name="connsiteX229" fmla="*/ 7578081 w 16881346"/>
              <a:gd name="connsiteY229" fmla="*/ 219127 h 270646"/>
              <a:gd name="connsiteX230" fmla="*/ 7675589 w 16881346"/>
              <a:gd name="connsiteY230" fmla="*/ 0 h 270646"/>
              <a:gd name="connsiteX231" fmla="*/ 7773097 w 16881346"/>
              <a:gd name="connsiteY231" fmla="*/ 219127 h 270646"/>
              <a:gd name="connsiteX232" fmla="*/ 7768469 w 16881346"/>
              <a:gd name="connsiteY232" fmla="*/ 270645 h 270646"/>
              <a:gd name="connsiteX233" fmla="*/ 7774794 w 16881346"/>
              <a:gd name="connsiteY233" fmla="*/ 261060 h 270646"/>
              <a:gd name="connsiteX234" fmla="*/ 7812749 w 16881346"/>
              <a:gd name="connsiteY234" fmla="*/ 243840 h 270646"/>
              <a:gd name="connsiteX235" fmla="*/ 7832400 w 16881346"/>
              <a:gd name="connsiteY235" fmla="*/ 248292 h 270646"/>
              <a:gd name="connsiteX236" fmla="*/ 7849662 w 16881346"/>
              <a:gd name="connsiteY236" fmla="*/ 260334 h 270646"/>
              <a:gd name="connsiteX237" fmla="*/ 7845960 w 16881346"/>
              <a:gd name="connsiteY237" fmla="*/ 219127 h 270646"/>
              <a:gd name="connsiteX238" fmla="*/ 7943468 w 16881346"/>
              <a:gd name="connsiteY238" fmla="*/ 0 h 270646"/>
              <a:gd name="connsiteX239" fmla="*/ 8040976 w 16881346"/>
              <a:gd name="connsiteY239" fmla="*/ 219127 h 270646"/>
              <a:gd name="connsiteX240" fmla="*/ 8036348 w 16881346"/>
              <a:gd name="connsiteY240" fmla="*/ 270645 h 270646"/>
              <a:gd name="connsiteX241" fmla="*/ 8042674 w 16881346"/>
              <a:gd name="connsiteY241" fmla="*/ 261060 h 270646"/>
              <a:gd name="connsiteX242" fmla="*/ 8080628 w 16881346"/>
              <a:gd name="connsiteY242" fmla="*/ 243840 h 270646"/>
              <a:gd name="connsiteX243" fmla="*/ 8100279 w 16881346"/>
              <a:gd name="connsiteY243" fmla="*/ 248292 h 270646"/>
              <a:gd name="connsiteX244" fmla="*/ 8117531 w 16881346"/>
              <a:gd name="connsiteY244" fmla="*/ 260327 h 270646"/>
              <a:gd name="connsiteX245" fmla="*/ 8113830 w 16881346"/>
              <a:gd name="connsiteY245" fmla="*/ 219127 h 270646"/>
              <a:gd name="connsiteX246" fmla="*/ 8211338 w 16881346"/>
              <a:gd name="connsiteY246" fmla="*/ 0 h 270646"/>
              <a:gd name="connsiteX247" fmla="*/ 8308846 w 16881346"/>
              <a:gd name="connsiteY247" fmla="*/ 219127 h 270646"/>
              <a:gd name="connsiteX248" fmla="*/ 8304218 w 16881346"/>
              <a:gd name="connsiteY248" fmla="*/ 270645 h 270646"/>
              <a:gd name="connsiteX249" fmla="*/ 8310543 w 16881346"/>
              <a:gd name="connsiteY249" fmla="*/ 261060 h 270646"/>
              <a:gd name="connsiteX250" fmla="*/ 8348498 w 16881346"/>
              <a:gd name="connsiteY250" fmla="*/ 243840 h 270646"/>
              <a:gd name="connsiteX251" fmla="*/ 8368150 w 16881346"/>
              <a:gd name="connsiteY251" fmla="*/ 248292 h 270646"/>
              <a:gd name="connsiteX252" fmla="*/ 8385841 w 16881346"/>
              <a:gd name="connsiteY252" fmla="*/ 260634 h 270646"/>
              <a:gd name="connsiteX253" fmla="*/ 8382112 w 16881346"/>
              <a:gd name="connsiteY253" fmla="*/ 219127 h 270646"/>
              <a:gd name="connsiteX254" fmla="*/ 8479620 w 16881346"/>
              <a:gd name="connsiteY254" fmla="*/ 0 h 270646"/>
              <a:gd name="connsiteX255" fmla="*/ 8577128 w 16881346"/>
              <a:gd name="connsiteY255" fmla="*/ 219127 h 270646"/>
              <a:gd name="connsiteX256" fmla="*/ 8572500 w 16881346"/>
              <a:gd name="connsiteY256" fmla="*/ 270645 h 270646"/>
              <a:gd name="connsiteX257" fmla="*/ 8578826 w 16881346"/>
              <a:gd name="connsiteY257" fmla="*/ 261060 h 270646"/>
              <a:gd name="connsiteX258" fmla="*/ 8616780 w 16881346"/>
              <a:gd name="connsiteY258" fmla="*/ 243840 h 270646"/>
              <a:gd name="connsiteX259" fmla="*/ 8636431 w 16881346"/>
              <a:gd name="connsiteY259" fmla="*/ 248292 h 270646"/>
              <a:gd name="connsiteX260" fmla="*/ 8653692 w 16881346"/>
              <a:gd name="connsiteY260" fmla="*/ 260333 h 270646"/>
              <a:gd name="connsiteX261" fmla="*/ 8649990 w 16881346"/>
              <a:gd name="connsiteY261" fmla="*/ 219127 h 270646"/>
              <a:gd name="connsiteX262" fmla="*/ 8747498 w 16881346"/>
              <a:gd name="connsiteY262" fmla="*/ 0 h 270646"/>
              <a:gd name="connsiteX263" fmla="*/ 8845006 w 16881346"/>
              <a:gd name="connsiteY263" fmla="*/ 219127 h 270646"/>
              <a:gd name="connsiteX264" fmla="*/ 8840378 w 16881346"/>
              <a:gd name="connsiteY264" fmla="*/ 270645 h 270646"/>
              <a:gd name="connsiteX265" fmla="*/ 8846704 w 16881346"/>
              <a:gd name="connsiteY265" fmla="*/ 261060 h 270646"/>
              <a:gd name="connsiteX266" fmla="*/ 8884658 w 16881346"/>
              <a:gd name="connsiteY266" fmla="*/ 243840 h 270646"/>
              <a:gd name="connsiteX267" fmla="*/ 8904309 w 16881346"/>
              <a:gd name="connsiteY267" fmla="*/ 248292 h 270646"/>
              <a:gd name="connsiteX268" fmla="*/ 8921571 w 16881346"/>
              <a:gd name="connsiteY268" fmla="*/ 260334 h 270646"/>
              <a:gd name="connsiteX269" fmla="*/ 8917869 w 16881346"/>
              <a:gd name="connsiteY269" fmla="*/ 219127 h 270646"/>
              <a:gd name="connsiteX270" fmla="*/ 9015377 w 16881346"/>
              <a:gd name="connsiteY270" fmla="*/ 0 h 270646"/>
              <a:gd name="connsiteX271" fmla="*/ 9112885 w 16881346"/>
              <a:gd name="connsiteY271" fmla="*/ 219127 h 270646"/>
              <a:gd name="connsiteX272" fmla="*/ 9108257 w 16881346"/>
              <a:gd name="connsiteY272" fmla="*/ 270645 h 270646"/>
              <a:gd name="connsiteX273" fmla="*/ 9114583 w 16881346"/>
              <a:gd name="connsiteY273" fmla="*/ 261060 h 270646"/>
              <a:gd name="connsiteX274" fmla="*/ 9152537 w 16881346"/>
              <a:gd name="connsiteY274" fmla="*/ 243840 h 270646"/>
              <a:gd name="connsiteX275" fmla="*/ 9172188 w 16881346"/>
              <a:gd name="connsiteY275" fmla="*/ 248292 h 270646"/>
              <a:gd name="connsiteX276" fmla="*/ 9189449 w 16881346"/>
              <a:gd name="connsiteY276" fmla="*/ 260333 h 270646"/>
              <a:gd name="connsiteX277" fmla="*/ 9185747 w 16881346"/>
              <a:gd name="connsiteY277" fmla="*/ 219127 h 270646"/>
              <a:gd name="connsiteX278" fmla="*/ 9283255 w 16881346"/>
              <a:gd name="connsiteY278" fmla="*/ 0 h 270646"/>
              <a:gd name="connsiteX279" fmla="*/ 9380763 w 16881346"/>
              <a:gd name="connsiteY279" fmla="*/ 219127 h 270646"/>
              <a:gd name="connsiteX280" fmla="*/ 9376135 w 16881346"/>
              <a:gd name="connsiteY280" fmla="*/ 270645 h 270646"/>
              <a:gd name="connsiteX281" fmla="*/ 9382461 w 16881346"/>
              <a:gd name="connsiteY281" fmla="*/ 261060 h 270646"/>
              <a:gd name="connsiteX282" fmla="*/ 9420415 w 16881346"/>
              <a:gd name="connsiteY282" fmla="*/ 243840 h 270646"/>
              <a:gd name="connsiteX283" fmla="*/ 9440066 w 16881346"/>
              <a:gd name="connsiteY283" fmla="*/ 248292 h 270646"/>
              <a:gd name="connsiteX284" fmla="*/ 9457327 w 16881346"/>
              <a:gd name="connsiteY284" fmla="*/ 260333 h 270646"/>
              <a:gd name="connsiteX285" fmla="*/ 9453625 w 16881346"/>
              <a:gd name="connsiteY285" fmla="*/ 219127 h 270646"/>
              <a:gd name="connsiteX286" fmla="*/ 9551133 w 16881346"/>
              <a:gd name="connsiteY286" fmla="*/ 0 h 270646"/>
              <a:gd name="connsiteX287" fmla="*/ 9648641 w 16881346"/>
              <a:gd name="connsiteY287" fmla="*/ 219127 h 270646"/>
              <a:gd name="connsiteX288" fmla="*/ 9644013 w 16881346"/>
              <a:gd name="connsiteY288" fmla="*/ 270645 h 270646"/>
              <a:gd name="connsiteX289" fmla="*/ 9650339 w 16881346"/>
              <a:gd name="connsiteY289" fmla="*/ 261060 h 270646"/>
              <a:gd name="connsiteX290" fmla="*/ 9688293 w 16881346"/>
              <a:gd name="connsiteY290" fmla="*/ 243840 h 270646"/>
              <a:gd name="connsiteX291" fmla="*/ 9707944 w 16881346"/>
              <a:gd name="connsiteY291" fmla="*/ 248292 h 270646"/>
              <a:gd name="connsiteX292" fmla="*/ 9725206 w 16881346"/>
              <a:gd name="connsiteY292" fmla="*/ 260334 h 270646"/>
              <a:gd name="connsiteX293" fmla="*/ 9721504 w 16881346"/>
              <a:gd name="connsiteY293" fmla="*/ 219127 h 270646"/>
              <a:gd name="connsiteX294" fmla="*/ 9819011 w 16881346"/>
              <a:gd name="connsiteY294" fmla="*/ 0 h 270646"/>
              <a:gd name="connsiteX295" fmla="*/ 9916519 w 16881346"/>
              <a:gd name="connsiteY295" fmla="*/ 219127 h 270646"/>
              <a:gd name="connsiteX296" fmla="*/ 9911891 w 16881346"/>
              <a:gd name="connsiteY296" fmla="*/ 270645 h 270646"/>
              <a:gd name="connsiteX297" fmla="*/ 9918217 w 16881346"/>
              <a:gd name="connsiteY297" fmla="*/ 261060 h 270646"/>
              <a:gd name="connsiteX298" fmla="*/ 9956171 w 16881346"/>
              <a:gd name="connsiteY298" fmla="*/ 243840 h 270646"/>
              <a:gd name="connsiteX299" fmla="*/ 9975822 w 16881346"/>
              <a:gd name="connsiteY299" fmla="*/ 248292 h 270646"/>
              <a:gd name="connsiteX300" fmla="*/ 9993083 w 16881346"/>
              <a:gd name="connsiteY300" fmla="*/ 260333 h 270646"/>
              <a:gd name="connsiteX301" fmla="*/ 9989381 w 16881346"/>
              <a:gd name="connsiteY301" fmla="*/ 219127 h 270646"/>
              <a:gd name="connsiteX302" fmla="*/ 10086888 w 16881346"/>
              <a:gd name="connsiteY302" fmla="*/ 0 h 270646"/>
              <a:gd name="connsiteX303" fmla="*/ 10184397 w 16881346"/>
              <a:gd name="connsiteY303" fmla="*/ 219127 h 270646"/>
              <a:gd name="connsiteX304" fmla="*/ 10179769 w 16881346"/>
              <a:gd name="connsiteY304" fmla="*/ 270644 h 270646"/>
              <a:gd name="connsiteX305" fmla="*/ 10186094 w 16881346"/>
              <a:gd name="connsiteY305" fmla="*/ 261060 h 270646"/>
              <a:gd name="connsiteX306" fmla="*/ 10224048 w 16881346"/>
              <a:gd name="connsiteY306" fmla="*/ 243840 h 270646"/>
              <a:gd name="connsiteX307" fmla="*/ 10243700 w 16881346"/>
              <a:gd name="connsiteY307" fmla="*/ 248292 h 270646"/>
              <a:gd name="connsiteX308" fmla="*/ 10260961 w 16881346"/>
              <a:gd name="connsiteY308" fmla="*/ 260333 h 270646"/>
              <a:gd name="connsiteX309" fmla="*/ 10257259 w 16881346"/>
              <a:gd name="connsiteY309" fmla="*/ 219127 h 270646"/>
              <a:gd name="connsiteX310" fmla="*/ 10354767 w 16881346"/>
              <a:gd name="connsiteY310" fmla="*/ 0 h 270646"/>
              <a:gd name="connsiteX311" fmla="*/ 10452275 w 16881346"/>
              <a:gd name="connsiteY311" fmla="*/ 219127 h 270646"/>
              <a:gd name="connsiteX312" fmla="*/ 10447647 w 16881346"/>
              <a:gd name="connsiteY312" fmla="*/ 270645 h 270646"/>
              <a:gd name="connsiteX313" fmla="*/ 10453973 w 16881346"/>
              <a:gd name="connsiteY313" fmla="*/ 261060 h 270646"/>
              <a:gd name="connsiteX314" fmla="*/ 10491927 w 16881346"/>
              <a:gd name="connsiteY314" fmla="*/ 243840 h 270646"/>
              <a:gd name="connsiteX315" fmla="*/ 10511578 w 16881346"/>
              <a:gd name="connsiteY315" fmla="*/ 248292 h 270646"/>
              <a:gd name="connsiteX316" fmla="*/ 10528840 w 16881346"/>
              <a:gd name="connsiteY316" fmla="*/ 260334 h 270646"/>
              <a:gd name="connsiteX317" fmla="*/ 10525138 w 16881346"/>
              <a:gd name="connsiteY317" fmla="*/ 219127 h 270646"/>
              <a:gd name="connsiteX318" fmla="*/ 10622646 w 16881346"/>
              <a:gd name="connsiteY318" fmla="*/ 0 h 270646"/>
              <a:gd name="connsiteX319" fmla="*/ 10720153 w 16881346"/>
              <a:gd name="connsiteY319" fmla="*/ 219127 h 270646"/>
              <a:gd name="connsiteX320" fmla="*/ 10715525 w 16881346"/>
              <a:gd name="connsiteY320" fmla="*/ 270646 h 270646"/>
              <a:gd name="connsiteX321" fmla="*/ 10721852 w 16881346"/>
              <a:gd name="connsiteY321" fmla="*/ 261060 h 270646"/>
              <a:gd name="connsiteX322" fmla="*/ 10759806 w 16881346"/>
              <a:gd name="connsiteY322" fmla="*/ 243840 h 270646"/>
              <a:gd name="connsiteX323" fmla="*/ 10779457 w 16881346"/>
              <a:gd name="connsiteY323" fmla="*/ 248292 h 270646"/>
              <a:gd name="connsiteX324" fmla="*/ 10796718 w 16881346"/>
              <a:gd name="connsiteY324" fmla="*/ 260333 h 270646"/>
              <a:gd name="connsiteX325" fmla="*/ 10793016 w 16881346"/>
              <a:gd name="connsiteY325" fmla="*/ 219127 h 270646"/>
              <a:gd name="connsiteX326" fmla="*/ 10890524 w 16881346"/>
              <a:gd name="connsiteY326" fmla="*/ 0 h 270646"/>
              <a:gd name="connsiteX327" fmla="*/ 10988033 w 16881346"/>
              <a:gd name="connsiteY327" fmla="*/ 219127 h 270646"/>
              <a:gd name="connsiteX328" fmla="*/ 10983405 w 16881346"/>
              <a:gd name="connsiteY328" fmla="*/ 270643 h 270646"/>
              <a:gd name="connsiteX329" fmla="*/ 10989730 w 16881346"/>
              <a:gd name="connsiteY329" fmla="*/ 261060 h 270646"/>
              <a:gd name="connsiteX330" fmla="*/ 11027684 w 16881346"/>
              <a:gd name="connsiteY330" fmla="*/ 243840 h 270646"/>
              <a:gd name="connsiteX331" fmla="*/ 11047335 w 16881346"/>
              <a:gd name="connsiteY331" fmla="*/ 248292 h 270646"/>
              <a:gd name="connsiteX332" fmla="*/ 11064596 w 16881346"/>
              <a:gd name="connsiteY332" fmla="*/ 260333 h 270646"/>
              <a:gd name="connsiteX333" fmla="*/ 11060894 w 16881346"/>
              <a:gd name="connsiteY333" fmla="*/ 219127 h 270646"/>
              <a:gd name="connsiteX334" fmla="*/ 11158403 w 16881346"/>
              <a:gd name="connsiteY334" fmla="*/ 0 h 270646"/>
              <a:gd name="connsiteX335" fmla="*/ 11255910 w 16881346"/>
              <a:gd name="connsiteY335" fmla="*/ 219127 h 270646"/>
              <a:gd name="connsiteX336" fmla="*/ 11251282 w 16881346"/>
              <a:gd name="connsiteY336" fmla="*/ 270646 h 270646"/>
              <a:gd name="connsiteX337" fmla="*/ 11257608 w 16881346"/>
              <a:gd name="connsiteY337" fmla="*/ 261060 h 270646"/>
              <a:gd name="connsiteX338" fmla="*/ 11295563 w 16881346"/>
              <a:gd name="connsiteY338" fmla="*/ 243840 h 270646"/>
              <a:gd name="connsiteX339" fmla="*/ 11315214 w 16881346"/>
              <a:gd name="connsiteY339" fmla="*/ 248292 h 270646"/>
              <a:gd name="connsiteX340" fmla="*/ 11332475 w 16881346"/>
              <a:gd name="connsiteY340" fmla="*/ 260334 h 270646"/>
              <a:gd name="connsiteX341" fmla="*/ 11328773 w 16881346"/>
              <a:gd name="connsiteY341" fmla="*/ 219127 h 270646"/>
              <a:gd name="connsiteX342" fmla="*/ 11426281 w 16881346"/>
              <a:gd name="connsiteY342" fmla="*/ 0 h 270646"/>
              <a:gd name="connsiteX343" fmla="*/ 11523789 w 16881346"/>
              <a:gd name="connsiteY343" fmla="*/ 219127 h 270646"/>
              <a:gd name="connsiteX344" fmla="*/ 11519161 w 16881346"/>
              <a:gd name="connsiteY344" fmla="*/ 270645 h 270646"/>
              <a:gd name="connsiteX345" fmla="*/ 11525487 w 16881346"/>
              <a:gd name="connsiteY345" fmla="*/ 261060 h 270646"/>
              <a:gd name="connsiteX346" fmla="*/ 11563441 w 16881346"/>
              <a:gd name="connsiteY346" fmla="*/ 243840 h 270646"/>
              <a:gd name="connsiteX347" fmla="*/ 11583092 w 16881346"/>
              <a:gd name="connsiteY347" fmla="*/ 248292 h 270646"/>
              <a:gd name="connsiteX348" fmla="*/ 11600353 w 16881346"/>
              <a:gd name="connsiteY348" fmla="*/ 260333 h 270646"/>
              <a:gd name="connsiteX349" fmla="*/ 11596651 w 16881346"/>
              <a:gd name="connsiteY349" fmla="*/ 219127 h 270646"/>
              <a:gd name="connsiteX350" fmla="*/ 11694159 w 16881346"/>
              <a:gd name="connsiteY350" fmla="*/ 0 h 270646"/>
              <a:gd name="connsiteX351" fmla="*/ 11791667 w 16881346"/>
              <a:gd name="connsiteY351" fmla="*/ 219127 h 270646"/>
              <a:gd name="connsiteX352" fmla="*/ 11787039 w 16881346"/>
              <a:gd name="connsiteY352" fmla="*/ 270645 h 270646"/>
              <a:gd name="connsiteX353" fmla="*/ 11793365 w 16881346"/>
              <a:gd name="connsiteY353" fmla="*/ 261060 h 270646"/>
              <a:gd name="connsiteX354" fmla="*/ 11831319 w 16881346"/>
              <a:gd name="connsiteY354" fmla="*/ 243840 h 270646"/>
              <a:gd name="connsiteX355" fmla="*/ 11850970 w 16881346"/>
              <a:gd name="connsiteY355" fmla="*/ 248292 h 270646"/>
              <a:gd name="connsiteX356" fmla="*/ 11868230 w 16881346"/>
              <a:gd name="connsiteY356" fmla="*/ 260332 h 270646"/>
              <a:gd name="connsiteX357" fmla="*/ 11864528 w 16881346"/>
              <a:gd name="connsiteY357" fmla="*/ 219127 h 270646"/>
              <a:gd name="connsiteX358" fmla="*/ 11962036 w 16881346"/>
              <a:gd name="connsiteY358" fmla="*/ 0 h 270646"/>
              <a:gd name="connsiteX359" fmla="*/ 12059544 w 16881346"/>
              <a:gd name="connsiteY359" fmla="*/ 219127 h 270646"/>
              <a:gd name="connsiteX360" fmla="*/ 12054916 w 16881346"/>
              <a:gd name="connsiteY360" fmla="*/ 270645 h 270646"/>
              <a:gd name="connsiteX361" fmla="*/ 12061242 w 16881346"/>
              <a:gd name="connsiteY361" fmla="*/ 261060 h 270646"/>
              <a:gd name="connsiteX362" fmla="*/ 12099196 w 16881346"/>
              <a:gd name="connsiteY362" fmla="*/ 243840 h 270646"/>
              <a:gd name="connsiteX363" fmla="*/ 12118848 w 16881346"/>
              <a:gd name="connsiteY363" fmla="*/ 248292 h 270646"/>
              <a:gd name="connsiteX364" fmla="*/ 12136108 w 16881346"/>
              <a:gd name="connsiteY364" fmla="*/ 260333 h 270646"/>
              <a:gd name="connsiteX365" fmla="*/ 12132406 w 16881346"/>
              <a:gd name="connsiteY365" fmla="*/ 219127 h 270646"/>
              <a:gd name="connsiteX366" fmla="*/ 12229914 w 16881346"/>
              <a:gd name="connsiteY366" fmla="*/ 0 h 270646"/>
              <a:gd name="connsiteX367" fmla="*/ 12327422 w 16881346"/>
              <a:gd name="connsiteY367" fmla="*/ 219127 h 270646"/>
              <a:gd name="connsiteX368" fmla="*/ 12322794 w 16881346"/>
              <a:gd name="connsiteY368" fmla="*/ 270645 h 270646"/>
              <a:gd name="connsiteX369" fmla="*/ 12329120 w 16881346"/>
              <a:gd name="connsiteY369" fmla="*/ 261060 h 270646"/>
              <a:gd name="connsiteX370" fmla="*/ 12367074 w 16881346"/>
              <a:gd name="connsiteY370" fmla="*/ 243840 h 270646"/>
              <a:gd name="connsiteX371" fmla="*/ 12386726 w 16881346"/>
              <a:gd name="connsiteY371" fmla="*/ 248292 h 270646"/>
              <a:gd name="connsiteX372" fmla="*/ 12403987 w 16881346"/>
              <a:gd name="connsiteY372" fmla="*/ 260334 h 270646"/>
              <a:gd name="connsiteX373" fmla="*/ 12400285 w 16881346"/>
              <a:gd name="connsiteY373" fmla="*/ 219127 h 270646"/>
              <a:gd name="connsiteX374" fmla="*/ 12497793 w 16881346"/>
              <a:gd name="connsiteY374" fmla="*/ 0 h 270646"/>
              <a:gd name="connsiteX375" fmla="*/ 12595301 w 16881346"/>
              <a:gd name="connsiteY375" fmla="*/ 219127 h 270646"/>
              <a:gd name="connsiteX376" fmla="*/ 12590673 w 16881346"/>
              <a:gd name="connsiteY376" fmla="*/ 270645 h 270646"/>
              <a:gd name="connsiteX377" fmla="*/ 12596999 w 16881346"/>
              <a:gd name="connsiteY377" fmla="*/ 261060 h 270646"/>
              <a:gd name="connsiteX378" fmla="*/ 12634953 w 16881346"/>
              <a:gd name="connsiteY378" fmla="*/ 243840 h 270646"/>
              <a:gd name="connsiteX379" fmla="*/ 12654605 w 16881346"/>
              <a:gd name="connsiteY379" fmla="*/ 248292 h 270646"/>
              <a:gd name="connsiteX380" fmla="*/ 12671865 w 16881346"/>
              <a:gd name="connsiteY380" fmla="*/ 260333 h 270646"/>
              <a:gd name="connsiteX381" fmla="*/ 12668163 w 16881346"/>
              <a:gd name="connsiteY381" fmla="*/ 219127 h 270646"/>
              <a:gd name="connsiteX382" fmla="*/ 12765671 w 16881346"/>
              <a:gd name="connsiteY382" fmla="*/ 0 h 270646"/>
              <a:gd name="connsiteX383" fmla="*/ 12863179 w 16881346"/>
              <a:gd name="connsiteY383" fmla="*/ 219127 h 270646"/>
              <a:gd name="connsiteX384" fmla="*/ 12858551 w 16881346"/>
              <a:gd name="connsiteY384" fmla="*/ 270645 h 270646"/>
              <a:gd name="connsiteX385" fmla="*/ 12864877 w 16881346"/>
              <a:gd name="connsiteY385" fmla="*/ 261060 h 270646"/>
              <a:gd name="connsiteX386" fmla="*/ 12902831 w 16881346"/>
              <a:gd name="connsiteY386" fmla="*/ 243840 h 270646"/>
              <a:gd name="connsiteX387" fmla="*/ 12922482 w 16881346"/>
              <a:gd name="connsiteY387" fmla="*/ 248292 h 270646"/>
              <a:gd name="connsiteX388" fmla="*/ 12939743 w 16881346"/>
              <a:gd name="connsiteY388" fmla="*/ 260333 h 270646"/>
              <a:gd name="connsiteX389" fmla="*/ 12936041 w 16881346"/>
              <a:gd name="connsiteY389" fmla="*/ 219127 h 270646"/>
              <a:gd name="connsiteX390" fmla="*/ 13033549 w 16881346"/>
              <a:gd name="connsiteY390" fmla="*/ 0 h 270646"/>
              <a:gd name="connsiteX391" fmla="*/ 13131057 w 16881346"/>
              <a:gd name="connsiteY391" fmla="*/ 219127 h 270646"/>
              <a:gd name="connsiteX392" fmla="*/ 13126429 w 16881346"/>
              <a:gd name="connsiteY392" fmla="*/ 270645 h 270646"/>
              <a:gd name="connsiteX393" fmla="*/ 13132755 w 16881346"/>
              <a:gd name="connsiteY393" fmla="*/ 261060 h 270646"/>
              <a:gd name="connsiteX394" fmla="*/ 13170709 w 16881346"/>
              <a:gd name="connsiteY394" fmla="*/ 243840 h 270646"/>
              <a:gd name="connsiteX395" fmla="*/ 13190360 w 16881346"/>
              <a:gd name="connsiteY395" fmla="*/ 248292 h 270646"/>
              <a:gd name="connsiteX396" fmla="*/ 13207622 w 16881346"/>
              <a:gd name="connsiteY396" fmla="*/ 260334 h 270646"/>
              <a:gd name="connsiteX397" fmla="*/ 13203920 w 16881346"/>
              <a:gd name="connsiteY397" fmla="*/ 219127 h 270646"/>
              <a:gd name="connsiteX398" fmla="*/ 13301428 w 16881346"/>
              <a:gd name="connsiteY398" fmla="*/ 0 h 270646"/>
              <a:gd name="connsiteX399" fmla="*/ 13398936 w 16881346"/>
              <a:gd name="connsiteY399" fmla="*/ 219127 h 270646"/>
              <a:gd name="connsiteX400" fmla="*/ 13394308 w 16881346"/>
              <a:gd name="connsiteY400" fmla="*/ 270645 h 270646"/>
              <a:gd name="connsiteX401" fmla="*/ 13400634 w 16881346"/>
              <a:gd name="connsiteY401" fmla="*/ 261060 h 270646"/>
              <a:gd name="connsiteX402" fmla="*/ 13438588 w 16881346"/>
              <a:gd name="connsiteY402" fmla="*/ 243840 h 270646"/>
              <a:gd name="connsiteX403" fmla="*/ 13458239 w 16881346"/>
              <a:gd name="connsiteY403" fmla="*/ 248292 h 270646"/>
              <a:gd name="connsiteX404" fmla="*/ 13475500 w 16881346"/>
              <a:gd name="connsiteY404" fmla="*/ 260333 h 270646"/>
              <a:gd name="connsiteX405" fmla="*/ 13471798 w 16881346"/>
              <a:gd name="connsiteY405" fmla="*/ 219127 h 270646"/>
              <a:gd name="connsiteX406" fmla="*/ 13569306 w 16881346"/>
              <a:gd name="connsiteY406" fmla="*/ 0 h 270646"/>
              <a:gd name="connsiteX407" fmla="*/ 13666814 w 16881346"/>
              <a:gd name="connsiteY407" fmla="*/ 219127 h 270646"/>
              <a:gd name="connsiteX408" fmla="*/ 13662186 w 16881346"/>
              <a:gd name="connsiteY408" fmla="*/ 270645 h 270646"/>
              <a:gd name="connsiteX409" fmla="*/ 13668512 w 16881346"/>
              <a:gd name="connsiteY409" fmla="*/ 261060 h 270646"/>
              <a:gd name="connsiteX410" fmla="*/ 13706466 w 16881346"/>
              <a:gd name="connsiteY410" fmla="*/ 243840 h 270646"/>
              <a:gd name="connsiteX411" fmla="*/ 13726117 w 16881346"/>
              <a:gd name="connsiteY411" fmla="*/ 248292 h 270646"/>
              <a:gd name="connsiteX412" fmla="*/ 13743378 w 16881346"/>
              <a:gd name="connsiteY412" fmla="*/ 260333 h 270646"/>
              <a:gd name="connsiteX413" fmla="*/ 13739676 w 16881346"/>
              <a:gd name="connsiteY413" fmla="*/ 219127 h 270646"/>
              <a:gd name="connsiteX414" fmla="*/ 13837184 w 16881346"/>
              <a:gd name="connsiteY414" fmla="*/ 0 h 270646"/>
              <a:gd name="connsiteX415" fmla="*/ 13934692 w 16881346"/>
              <a:gd name="connsiteY415" fmla="*/ 219127 h 270646"/>
              <a:gd name="connsiteX416" fmla="*/ 13930064 w 16881346"/>
              <a:gd name="connsiteY416" fmla="*/ 270645 h 270646"/>
              <a:gd name="connsiteX417" fmla="*/ 13936390 w 16881346"/>
              <a:gd name="connsiteY417" fmla="*/ 261060 h 270646"/>
              <a:gd name="connsiteX418" fmla="*/ 13974344 w 16881346"/>
              <a:gd name="connsiteY418" fmla="*/ 243840 h 270646"/>
              <a:gd name="connsiteX419" fmla="*/ 13993995 w 16881346"/>
              <a:gd name="connsiteY419" fmla="*/ 248292 h 270646"/>
              <a:gd name="connsiteX420" fmla="*/ 14011257 w 16881346"/>
              <a:gd name="connsiteY420" fmla="*/ 260334 h 270646"/>
              <a:gd name="connsiteX421" fmla="*/ 14007555 w 16881346"/>
              <a:gd name="connsiteY421" fmla="*/ 219127 h 270646"/>
              <a:gd name="connsiteX422" fmla="*/ 14105063 w 16881346"/>
              <a:gd name="connsiteY422" fmla="*/ 0 h 270646"/>
              <a:gd name="connsiteX423" fmla="*/ 14202571 w 16881346"/>
              <a:gd name="connsiteY423" fmla="*/ 219127 h 270646"/>
              <a:gd name="connsiteX424" fmla="*/ 14197943 w 16881346"/>
              <a:gd name="connsiteY424" fmla="*/ 270645 h 270646"/>
              <a:gd name="connsiteX425" fmla="*/ 14204269 w 16881346"/>
              <a:gd name="connsiteY425" fmla="*/ 261060 h 270646"/>
              <a:gd name="connsiteX426" fmla="*/ 14242223 w 16881346"/>
              <a:gd name="connsiteY426" fmla="*/ 243840 h 270646"/>
              <a:gd name="connsiteX427" fmla="*/ 14261874 w 16881346"/>
              <a:gd name="connsiteY427" fmla="*/ 248292 h 270646"/>
              <a:gd name="connsiteX428" fmla="*/ 14279135 w 16881346"/>
              <a:gd name="connsiteY428" fmla="*/ 260333 h 270646"/>
              <a:gd name="connsiteX429" fmla="*/ 14275433 w 16881346"/>
              <a:gd name="connsiteY429" fmla="*/ 219127 h 270646"/>
              <a:gd name="connsiteX430" fmla="*/ 14372941 w 16881346"/>
              <a:gd name="connsiteY430" fmla="*/ 0 h 270646"/>
              <a:gd name="connsiteX431" fmla="*/ 14470449 w 16881346"/>
              <a:gd name="connsiteY431" fmla="*/ 219127 h 270646"/>
              <a:gd name="connsiteX432" fmla="*/ 14465821 w 16881346"/>
              <a:gd name="connsiteY432" fmla="*/ 270645 h 270646"/>
              <a:gd name="connsiteX433" fmla="*/ 14472147 w 16881346"/>
              <a:gd name="connsiteY433" fmla="*/ 261060 h 270646"/>
              <a:gd name="connsiteX434" fmla="*/ 14510101 w 16881346"/>
              <a:gd name="connsiteY434" fmla="*/ 243840 h 270646"/>
              <a:gd name="connsiteX435" fmla="*/ 14529752 w 16881346"/>
              <a:gd name="connsiteY435" fmla="*/ 248292 h 270646"/>
              <a:gd name="connsiteX436" fmla="*/ 14547013 w 16881346"/>
              <a:gd name="connsiteY436" fmla="*/ 260333 h 270646"/>
              <a:gd name="connsiteX437" fmla="*/ 14543311 w 16881346"/>
              <a:gd name="connsiteY437" fmla="*/ 219127 h 270646"/>
              <a:gd name="connsiteX438" fmla="*/ 14640819 w 16881346"/>
              <a:gd name="connsiteY438" fmla="*/ 0 h 270646"/>
              <a:gd name="connsiteX439" fmla="*/ 14738327 w 16881346"/>
              <a:gd name="connsiteY439" fmla="*/ 219127 h 270646"/>
              <a:gd name="connsiteX440" fmla="*/ 14733699 w 16881346"/>
              <a:gd name="connsiteY440" fmla="*/ 270645 h 270646"/>
              <a:gd name="connsiteX441" fmla="*/ 14740025 w 16881346"/>
              <a:gd name="connsiteY441" fmla="*/ 261060 h 270646"/>
              <a:gd name="connsiteX442" fmla="*/ 14777979 w 16881346"/>
              <a:gd name="connsiteY442" fmla="*/ 243840 h 270646"/>
              <a:gd name="connsiteX443" fmla="*/ 14797630 w 16881346"/>
              <a:gd name="connsiteY443" fmla="*/ 248292 h 270646"/>
              <a:gd name="connsiteX444" fmla="*/ 14814892 w 16881346"/>
              <a:gd name="connsiteY444" fmla="*/ 260334 h 270646"/>
              <a:gd name="connsiteX445" fmla="*/ 14811190 w 16881346"/>
              <a:gd name="connsiteY445" fmla="*/ 219127 h 270646"/>
              <a:gd name="connsiteX446" fmla="*/ 14908698 w 16881346"/>
              <a:gd name="connsiteY446" fmla="*/ 0 h 270646"/>
              <a:gd name="connsiteX447" fmla="*/ 15006206 w 16881346"/>
              <a:gd name="connsiteY447" fmla="*/ 219127 h 270646"/>
              <a:gd name="connsiteX448" fmla="*/ 15001578 w 16881346"/>
              <a:gd name="connsiteY448" fmla="*/ 270645 h 270646"/>
              <a:gd name="connsiteX449" fmla="*/ 15007904 w 16881346"/>
              <a:gd name="connsiteY449" fmla="*/ 261060 h 270646"/>
              <a:gd name="connsiteX450" fmla="*/ 15045858 w 16881346"/>
              <a:gd name="connsiteY450" fmla="*/ 243840 h 270646"/>
              <a:gd name="connsiteX451" fmla="*/ 15065509 w 16881346"/>
              <a:gd name="connsiteY451" fmla="*/ 248292 h 270646"/>
              <a:gd name="connsiteX452" fmla="*/ 15082770 w 16881346"/>
              <a:gd name="connsiteY452" fmla="*/ 260333 h 270646"/>
              <a:gd name="connsiteX453" fmla="*/ 15079068 w 16881346"/>
              <a:gd name="connsiteY453" fmla="*/ 219127 h 270646"/>
              <a:gd name="connsiteX454" fmla="*/ 15176576 w 16881346"/>
              <a:gd name="connsiteY454" fmla="*/ 0 h 270646"/>
              <a:gd name="connsiteX455" fmla="*/ 15274084 w 16881346"/>
              <a:gd name="connsiteY455" fmla="*/ 219127 h 270646"/>
              <a:gd name="connsiteX456" fmla="*/ 15269456 w 16881346"/>
              <a:gd name="connsiteY456" fmla="*/ 270645 h 270646"/>
              <a:gd name="connsiteX457" fmla="*/ 15275782 w 16881346"/>
              <a:gd name="connsiteY457" fmla="*/ 261060 h 270646"/>
              <a:gd name="connsiteX458" fmla="*/ 15313736 w 16881346"/>
              <a:gd name="connsiteY458" fmla="*/ 243840 h 270646"/>
              <a:gd name="connsiteX459" fmla="*/ 15333387 w 16881346"/>
              <a:gd name="connsiteY459" fmla="*/ 248292 h 270646"/>
              <a:gd name="connsiteX460" fmla="*/ 15350648 w 16881346"/>
              <a:gd name="connsiteY460" fmla="*/ 260333 h 270646"/>
              <a:gd name="connsiteX461" fmla="*/ 15346946 w 16881346"/>
              <a:gd name="connsiteY461" fmla="*/ 219127 h 270646"/>
              <a:gd name="connsiteX462" fmla="*/ 15444454 w 16881346"/>
              <a:gd name="connsiteY462" fmla="*/ 0 h 270646"/>
              <a:gd name="connsiteX463" fmla="*/ 15541962 w 16881346"/>
              <a:gd name="connsiteY463" fmla="*/ 219127 h 270646"/>
              <a:gd name="connsiteX464" fmla="*/ 15537334 w 16881346"/>
              <a:gd name="connsiteY464" fmla="*/ 270645 h 270646"/>
              <a:gd name="connsiteX465" fmla="*/ 15543660 w 16881346"/>
              <a:gd name="connsiteY465" fmla="*/ 261060 h 270646"/>
              <a:gd name="connsiteX466" fmla="*/ 15581614 w 16881346"/>
              <a:gd name="connsiteY466" fmla="*/ 243840 h 270646"/>
              <a:gd name="connsiteX467" fmla="*/ 15601265 w 16881346"/>
              <a:gd name="connsiteY467" fmla="*/ 248292 h 270646"/>
              <a:gd name="connsiteX468" fmla="*/ 15618527 w 16881346"/>
              <a:gd name="connsiteY468" fmla="*/ 260334 h 270646"/>
              <a:gd name="connsiteX469" fmla="*/ 15614825 w 16881346"/>
              <a:gd name="connsiteY469" fmla="*/ 219127 h 270646"/>
              <a:gd name="connsiteX470" fmla="*/ 15712333 w 16881346"/>
              <a:gd name="connsiteY470" fmla="*/ 0 h 270646"/>
              <a:gd name="connsiteX471" fmla="*/ 15809841 w 16881346"/>
              <a:gd name="connsiteY471" fmla="*/ 219127 h 270646"/>
              <a:gd name="connsiteX472" fmla="*/ 15805213 w 16881346"/>
              <a:gd name="connsiteY472" fmla="*/ 270645 h 270646"/>
              <a:gd name="connsiteX473" fmla="*/ 15811539 w 16881346"/>
              <a:gd name="connsiteY473" fmla="*/ 261060 h 270646"/>
              <a:gd name="connsiteX474" fmla="*/ 15849493 w 16881346"/>
              <a:gd name="connsiteY474" fmla="*/ 243840 h 270646"/>
              <a:gd name="connsiteX475" fmla="*/ 15869144 w 16881346"/>
              <a:gd name="connsiteY475" fmla="*/ 248292 h 270646"/>
              <a:gd name="connsiteX476" fmla="*/ 15886406 w 16881346"/>
              <a:gd name="connsiteY476" fmla="*/ 260333 h 270646"/>
              <a:gd name="connsiteX477" fmla="*/ 15882702 w 16881346"/>
              <a:gd name="connsiteY477" fmla="*/ 219127 h 270646"/>
              <a:gd name="connsiteX478" fmla="*/ 15980210 w 16881346"/>
              <a:gd name="connsiteY478" fmla="*/ 0 h 270646"/>
              <a:gd name="connsiteX479" fmla="*/ 16077718 w 16881346"/>
              <a:gd name="connsiteY479" fmla="*/ 219127 h 270646"/>
              <a:gd name="connsiteX480" fmla="*/ 16073090 w 16881346"/>
              <a:gd name="connsiteY480" fmla="*/ 270645 h 270646"/>
              <a:gd name="connsiteX481" fmla="*/ 16079418 w 16881346"/>
              <a:gd name="connsiteY481" fmla="*/ 261060 h 270646"/>
              <a:gd name="connsiteX482" fmla="*/ 16117370 w 16881346"/>
              <a:gd name="connsiteY482" fmla="*/ 243840 h 270646"/>
              <a:gd name="connsiteX483" fmla="*/ 16137022 w 16881346"/>
              <a:gd name="connsiteY483" fmla="*/ 248292 h 270646"/>
              <a:gd name="connsiteX484" fmla="*/ 16154282 w 16881346"/>
              <a:gd name="connsiteY484" fmla="*/ 260333 h 270646"/>
              <a:gd name="connsiteX485" fmla="*/ 16150582 w 16881346"/>
              <a:gd name="connsiteY485" fmla="*/ 219127 h 270646"/>
              <a:gd name="connsiteX486" fmla="*/ 16248090 w 16881346"/>
              <a:gd name="connsiteY486" fmla="*/ 0 h 270646"/>
              <a:gd name="connsiteX487" fmla="*/ 16345598 w 16881346"/>
              <a:gd name="connsiteY487" fmla="*/ 219127 h 270646"/>
              <a:gd name="connsiteX488" fmla="*/ 16340970 w 16881346"/>
              <a:gd name="connsiteY488" fmla="*/ 270645 h 270646"/>
              <a:gd name="connsiteX489" fmla="*/ 16347294 w 16881346"/>
              <a:gd name="connsiteY489" fmla="*/ 261060 h 270646"/>
              <a:gd name="connsiteX490" fmla="*/ 16385250 w 16881346"/>
              <a:gd name="connsiteY490" fmla="*/ 243840 h 270646"/>
              <a:gd name="connsiteX491" fmla="*/ 16404900 w 16881346"/>
              <a:gd name="connsiteY491" fmla="*/ 248292 h 270646"/>
              <a:gd name="connsiteX492" fmla="*/ 16422162 w 16881346"/>
              <a:gd name="connsiteY492" fmla="*/ 260334 h 270646"/>
              <a:gd name="connsiteX493" fmla="*/ 16418460 w 16881346"/>
              <a:gd name="connsiteY493" fmla="*/ 219127 h 270646"/>
              <a:gd name="connsiteX494" fmla="*/ 16515968 w 16881346"/>
              <a:gd name="connsiteY494" fmla="*/ 0 h 270646"/>
              <a:gd name="connsiteX495" fmla="*/ 16613476 w 16881346"/>
              <a:gd name="connsiteY495" fmla="*/ 219127 h 270646"/>
              <a:gd name="connsiteX496" fmla="*/ 16608848 w 16881346"/>
              <a:gd name="connsiteY496" fmla="*/ 270645 h 270646"/>
              <a:gd name="connsiteX497" fmla="*/ 16615174 w 16881346"/>
              <a:gd name="connsiteY497" fmla="*/ 261060 h 270646"/>
              <a:gd name="connsiteX498" fmla="*/ 16653128 w 16881346"/>
              <a:gd name="connsiteY498" fmla="*/ 243840 h 270646"/>
              <a:gd name="connsiteX499" fmla="*/ 16672778 w 16881346"/>
              <a:gd name="connsiteY499" fmla="*/ 248292 h 270646"/>
              <a:gd name="connsiteX500" fmla="*/ 16690030 w 16881346"/>
              <a:gd name="connsiteY500" fmla="*/ 260327 h 270646"/>
              <a:gd name="connsiteX501" fmla="*/ 16686330 w 16881346"/>
              <a:gd name="connsiteY501" fmla="*/ 219127 h 270646"/>
              <a:gd name="connsiteX502" fmla="*/ 16783838 w 16881346"/>
              <a:gd name="connsiteY502" fmla="*/ 0 h 270646"/>
              <a:gd name="connsiteX503" fmla="*/ 16881346 w 16881346"/>
              <a:gd name="connsiteY503" fmla="*/ 219127 h 270646"/>
              <a:gd name="connsiteX504" fmla="*/ 16876718 w 16881346"/>
              <a:gd name="connsiteY504" fmla="*/ 270645 h 270646"/>
              <a:gd name="connsiteX0" fmla="*/ 0 w 16881346"/>
              <a:gd name="connsiteY0" fmla="*/ 270645 h 270646"/>
              <a:gd name="connsiteX1" fmla="*/ 6326 w 16881346"/>
              <a:gd name="connsiteY1" fmla="*/ 261060 h 270646"/>
              <a:gd name="connsiteX2" fmla="*/ 44280 w 16881346"/>
              <a:gd name="connsiteY2" fmla="*/ 243840 h 270646"/>
              <a:gd name="connsiteX3" fmla="*/ 81192 w 16881346"/>
              <a:gd name="connsiteY3" fmla="*/ 260333 h 270646"/>
              <a:gd name="connsiteX4" fmla="*/ 77490 w 16881346"/>
              <a:gd name="connsiteY4" fmla="*/ 219127 h 270646"/>
              <a:gd name="connsiteX5" fmla="*/ 174998 w 16881346"/>
              <a:gd name="connsiteY5" fmla="*/ 0 h 270646"/>
              <a:gd name="connsiteX6" fmla="*/ 272506 w 16881346"/>
              <a:gd name="connsiteY6" fmla="*/ 219127 h 270646"/>
              <a:gd name="connsiteX7" fmla="*/ 267878 w 16881346"/>
              <a:gd name="connsiteY7" fmla="*/ 270645 h 270646"/>
              <a:gd name="connsiteX8" fmla="*/ 274204 w 16881346"/>
              <a:gd name="connsiteY8" fmla="*/ 261060 h 270646"/>
              <a:gd name="connsiteX9" fmla="*/ 312158 w 16881346"/>
              <a:gd name="connsiteY9" fmla="*/ 243840 h 270646"/>
              <a:gd name="connsiteX10" fmla="*/ 331809 w 16881346"/>
              <a:gd name="connsiteY10" fmla="*/ 248292 h 270646"/>
              <a:gd name="connsiteX11" fmla="*/ 349071 w 16881346"/>
              <a:gd name="connsiteY11" fmla="*/ 260334 h 270646"/>
              <a:gd name="connsiteX12" fmla="*/ 345369 w 16881346"/>
              <a:gd name="connsiteY12" fmla="*/ 219127 h 270646"/>
              <a:gd name="connsiteX13" fmla="*/ 442877 w 16881346"/>
              <a:gd name="connsiteY13" fmla="*/ 0 h 270646"/>
              <a:gd name="connsiteX14" fmla="*/ 540385 w 16881346"/>
              <a:gd name="connsiteY14" fmla="*/ 219127 h 270646"/>
              <a:gd name="connsiteX15" fmla="*/ 535757 w 16881346"/>
              <a:gd name="connsiteY15" fmla="*/ 270645 h 270646"/>
              <a:gd name="connsiteX16" fmla="*/ 542083 w 16881346"/>
              <a:gd name="connsiteY16" fmla="*/ 261060 h 270646"/>
              <a:gd name="connsiteX17" fmla="*/ 580037 w 16881346"/>
              <a:gd name="connsiteY17" fmla="*/ 243840 h 270646"/>
              <a:gd name="connsiteX18" fmla="*/ 599688 w 16881346"/>
              <a:gd name="connsiteY18" fmla="*/ 248292 h 270646"/>
              <a:gd name="connsiteX19" fmla="*/ 616949 w 16881346"/>
              <a:gd name="connsiteY19" fmla="*/ 260333 h 270646"/>
              <a:gd name="connsiteX20" fmla="*/ 613247 w 16881346"/>
              <a:gd name="connsiteY20" fmla="*/ 219127 h 270646"/>
              <a:gd name="connsiteX21" fmla="*/ 710755 w 16881346"/>
              <a:gd name="connsiteY21" fmla="*/ 0 h 270646"/>
              <a:gd name="connsiteX22" fmla="*/ 808263 w 16881346"/>
              <a:gd name="connsiteY22" fmla="*/ 219127 h 270646"/>
              <a:gd name="connsiteX23" fmla="*/ 803635 w 16881346"/>
              <a:gd name="connsiteY23" fmla="*/ 270645 h 270646"/>
              <a:gd name="connsiteX24" fmla="*/ 809961 w 16881346"/>
              <a:gd name="connsiteY24" fmla="*/ 261060 h 270646"/>
              <a:gd name="connsiteX25" fmla="*/ 847915 w 16881346"/>
              <a:gd name="connsiteY25" fmla="*/ 243840 h 270646"/>
              <a:gd name="connsiteX26" fmla="*/ 867566 w 16881346"/>
              <a:gd name="connsiteY26" fmla="*/ 248292 h 270646"/>
              <a:gd name="connsiteX27" fmla="*/ 884827 w 16881346"/>
              <a:gd name="connsiteY27" fmla="*/ 260333 h 270646"/>
              <a:gd name="connsiteX28" fmla="*/ 881125 w 16881346"/>
              <a:gd name="connsiteY28" fmla="*/ 219127 h 270646"/>
              <a:gd name="connsiteX29" fmla="*/ 978633 w 16881346"/>
              <a:gd name="connsiteY29" fmla="*/ 0 h 270646"/>
              <a:gd name="connsiteX30" fmla="*/ 1076141 w 16881346"/>
              <a:gd name="connsiteY30" fmla="*/ 219127 h 270646"/>
              <a:gd name="connsiteX31" fmla="*/ 1071513 w 16881346"/>
              <a:gd name="connsiteY31" fmla="*/ 270645 h 270646"/>
              <a:gd name="connsiteX32" fmla="*/ 1077839 w 16881346"/>
              <a:gd name="connsiteY32" fmla="*/ 261060 h 270646"/>
              <a:gd name="connsiteX33" fmla="*/ 1115793 w 16881346"/>
              <a:gd name="connsiteY33" fmla="*/ 243840 h 270646"/>
              <a:gd name="connsiteX34" fmla="*/ 1135444 w 16881346"/>
              <a:gd name="connsiteY34" fmla="*/ 248292 h 270646"/>
              <a:gd name="connsiteX35" fmla="*/ 1152706 w 16881346"/>
              <a:gd name="connsiteY35" fmla="*/ 260334 h 270646"/>
              <a:gd name="connsiteX36" fmla="*/ 1149004 w 16881346"/>
              <a:gd name="connsiteY36" fmla="*/ 219127 h 270646"/>
              <a:gd name="connsiteX37" fmla="*/ 1246512 w 16881346"/>
              <a:gd name="connsiteY37" fmla="*/ 0 h 270646"/>
              <a:gd name="connsiteX38" fmla="*/ 1344019 w 16881346"/>
              <a:gd name="connsiteY38" fmla="*/ 219127 h 270646"/>
              <a:gd name="connsiteX39" fmla="*/ 1339391 w 16881346"/>
              <a:gd name="connsiteY39" fmla="*/ 270645 h 270646"/>
              <a:gd name="connsiteX40" fmla="*/ 1345717 w 16881346"/>
              <a:gd name="connsiteY40" fmla="*/ 261060 h 270646"/>
              <a:gd name="connsiteX41" fmla="*/ 1383671 w 16881346"/>
              <a:gd name="connsiteY41" fmla="*/ 243840 h 270646"/>
              <a:gd name="connsiteX42" fmla="*/ 1403322 w 16881346"/>
              <a:gd name="connsiteY42" fmla="*/ 248292 h 270646"/>
              <a:gd name="connsiteX43" fmla="*/ 1420584 w 16881346"/>
              <a:gd name="connsiteY43" fmla="*/ 260333 h 270646"/>
              <a:gd name="connsiteX44" fmla="*/ 1416881 w 16881346"/>
              <a:gd name="connsiteY44" fmla="*/ 219127 h 270646"/>
              <a:gd name="connsiteX45" fmla="*/ 1514388 w 16881346"/>
              <a:gd name="connsiteY45" fmla="*/ 0 h 270646"/>
              <a:gd name="connsiteX46" fmla="*/ 1611897 w 16881346"/>
              <a:gd name="connsiteY46" fmla="*/ 219127 h 270646"/>
              <a:gd name="connsiteX47" fmla="*/ 1607270 w 16881346"/>
              <a:gd name="connsiteY47" fmla="*/ 270644 h 270646"/>
              <a:gd name="connsiteX48" fmla="*/ 1613594 w 16881346"/>
              <a:gd name="connsiteY48" fmla="*/ 261060 h 270646"/>
              <a:gd name="connsiteX49" fmla="*/ 1651548 w 16881346"/>
              <a:gd name="connsiteY49" fmla="*/ 243840 h 270646"/>
              <a:gd name="connsiteX50" fmla="*/ 1671200 w 16881346"/>
              <a:gd name="connsiteY50" fmla="*/ 248292 h 270646"/>
              <a:gd name="connsiteX51" fmla="*/ 1688461 w 16881346"/>
              <a:gd name="connsiteY51" fmla="*/ 260333 h 270646"/>
              <a:gd name="connsiteX52" fmla="*/ 1684760 w 16881346"/>
              <a:gd name="connsiteY52" fmla="*/ 219127 h 270646"/>
              <a:gd name="connsiteX53" fmla="*/ 1782268 w 16881346"/>
              <a:gd name="connsiteY53" fmla="*/ 0 h 270646"/>
              <a:gd name="connsiteX54" fmla="*/ 1879775 w 16881346"/>
              <a:gd name="connsiteY54" fmla="*/ 219127 h 270646"/>
              <a:gd name="connsiteX55" fmla="*/ 1875147 w 16881346"/>
              <a:gd name="connsiteY55" fmla="*/ 270645 h 270646"/>
              <a:gd name="connsiteX56" fmla="*/ 1881473 w 16881346"/>
              <a:gd name="connsiteY56" fmla="*/ 261060 h 270646"/>
              <a:gd name="connsiteX57" fmla="*/ 1919427 w 16881346"/>
              <a:gd name="connsiteY57" fmla="*/ 243840 h 270646"/>
              <a:gd name="connsiteX58" fmla="*/ 1939078 w 16881346"/>
              <a:gd name="connsiteY58" fmla="*/ 248292 h 270646"/>
              <a:gd name="connsiteX59" fmla="*/ 1956341 w 16881346"/>
              <a:gd name="connsiteY59" fmla="*/ 260334 h 270646"/>
              <a:gd name="connsiteX60" fmla="*/ 1952638 w 16881346"/>
              <a:gd name="connsiteY60" fmla="*/ 219127 h 270646"/>
              <a:gd name="connsiteX61" fmla="*/ 2050146 w 16881346"/>
              <a:gd name="connsiteY61" fmla="*/ 0 h 270646"/>
              <a:gd name="connsiteX62" fmla="*/ 2147653 w 16881346"/>
              <a:gd name="connsiteY62" fmla="*/ 219127 h 270646"/>
              <a:gd name="connsiteX63" fmla="*/ 2143026 w 16881346"/>
              <a:gd name="connsiteY63" fmla="*/ 270646 h 270646"/>
              <a:gd name="connsiteX64" fmla="*/ 2149353 w 16881346"/>
              <a:gd name="connsiteY64" fmla="*/ 261060 h 270646"/>
              <a:gd name="connsiteX65" fmla="*/ 2187306 w 16881346"/>
              <a:gd name="connsiteY65" fmla="*/ 243840 h 270646"/>
              <a:gd name="connsiteX66" fmla="*/ 2206958 w 16881346"/>
              <a:gd name="connsiteY66" fmla="*/ 248292 h 270646"/>
              <a:gd name="connsiteX67" fmla="*/ 2224218 w 16881346"/>
              <a:gd name="connsiteY67" fmla="*/ 260333 h 270646"/>
              <a:gd name="connsiteX68" fmla="*/ 2220517 w 16881346"/>
              <a:gd name="connsiteY68" fmla="*/ 219127 h 270646"/>
              <a:gd name="connsiteX69" fmla="*/ 2318025 w 16881346"/>
              <a:gd name="connsiteY69" fmla="*/ 0 h 270646"/>
              <a:gd name="connsiteX70" fmla="*/ 2415533 w 16881346"/>
              <a:gd name="connsiteY70" fmla="*/ 219127 h 270646"/>
              <a:gd name="connsiteX71" fmla="*/ 2410905 w 16881346"/>
              <a:gd name="connsiteY71" fmla="*/ 270643 h 270646"/>
              <a:gd name="connsiteX72" fmla="*/ 2417230 w 16881346"/>
              <a:gd name="connsiteY72" fmla="*/ 261060 h 270646"/>
              <a:gd name="connsiteX73" fmla="*/ 2455184 w 16881346"/>
              <a:gd name="connsiteY73" fmla="*/ 243840 h 270646"/>
              <a:gd name="connsiteX74" fmla="*/ 2474835 w 16881346"/>
              <a:gd name="connsiteY74" fmla="*/ 248292 h 270646"/>
              <a:gd name="connsiteX75" fmla="*/ 2492096 w 16881346"/>
              <a:gd name="connsiteY75" fmla="*/ 260333 h 270646"/>
              <a:gd name="connsiteX76" fmla="*/ 2488394 w 16881346"/>
              <a:gd name="connsiteY76" fmla="*/ 219127 h 270646"/>
              <a:gd name="connsiteX77" fmla="*/ 2585904 w 16881346"/>
              <a:gd name="connsiteY77" fmla="*/ 0 h 270646"/>
              <a:gd name="connsiteX78" fmla="*/ 2683410 w 16881346"/>
              <a:gd name="connsiteY78" fmla="*/ 219127 h 270646"/>
              <a:gd name="connsiteX79" fmla="*/ 2678783 w 16881346"/>
              <a:gd name="connsiteY79" fmla="*/ 270646 h 270646"/>
              <a:gd name="connsiteX80" fmla="*/ 2685108 w 16881346"/>
              <a:gd name="connsiteY80" fmla="*/ 261060 h 270646"/>
              <a:gd name="connsiteX81" fmla="*/ 2723063 w 16881346"/>
              <a:gd name="connsiteY81" fmla="*/ 243840 h 270646"/>
              <a:gd name="connsiteX82" fmla="*/ 2742715 w 16881346"/>
              <a:gd name="connsiteY82" fmla="*/ 248292 h 270646"/>
              <a:gd name="connsiteX83" fmla="*/ 2759975 w 16881346"/>
              <a:gd name="connsiteY83" fmla="*/ 260334 h 270646"/>
              <a:gd name="connsiteX84" fmla="*/ 2756274 w 16881346"/>
              <a:gd name="connsiteY84" fmla="*/ 219127 h 270646"/>
              <a:gd name="connsiteX85" fmla="*/ 2853781 w 16881346"/>
              <a:gd name="connsiteY85" fmla="*/ 0 h 270646"/>
              <a:gd name="connsiteX86" fmla="*/ 2951289 w 16881346"/>
              <a:gd name="connsiteY86" fmla="*/ 219127 h 270646"/>
              <a:gd name="connsiteX87" fmla="*/ 2946661 w 16881346"/>
              <a:gd name="connsiteY87" fmla="*/ 270645 h 270646"/>
              <a:gd name="connsiteX88" fmla="*/ 2952987 w 16881346"/>
              <a:gd name="connsiteY88" fmla="*/ 261060 h 270646"/>
              <a:gd name="connsiteX89" fmla="*/ 2990941 w 16881346"/>
              <a:gd name="connsiteY89" fmla="*/ 243840 h 270646"/>
              <a:gd name="connsiteX90" fmla="*/ 3010592 w 16881346"/>
              <a:gd name="connsiteY90" fmla="*/ 248292 h 270646"/>
              <a:gd name="connsiteX91" fmla="*/ 3027853 w 16881346"/>
              <a:gd name="connsiteY91" fmla="*/ 260333 h 270646"/>
              <a:gd name="connsiteX92" fmla="*/ 3024151 w 16881346"/>
              <a:gd name="connsiteY92" fmla="*/ 219127 h 270646"/>
              <a:gd name="connsiteX93" fmla="*/ 3121659 w 16881346"/>
              <a:gd name="connsiteY93" fmla="*/ 0 h 270646"/>
              <a:gd name="connsiteX94" fmla="*/ 3219167 w 16881346"/>
              <a:gd name="connsiteY94" fmla="*/ 219127 h 270646"/>
              <a:gd name="connsiteX95" fmla="*/ 3214540 w 16881346"/>
              <a:gd name="connsiteY95" fmla="*/ 270645 h 270646"/>
              <a:gd name="connsiteX96" fmla="*/ 3220865 w 16881346"/>
              <a:gd name="connsiteY96" fmla="*/ 261060 h 270646"/>
              <a:gd name="connsiteX97" fmla="*/ 3258819 w 16881346"/>
              <a:gd name="connsiteY97" fmla="*/ 243840 h 270646"/>
              <a:gd name="connsiteX98" fmla="*/ 3278470 w 16881346"/>
              <a:gd name="connsiteY98" fmla="*/ 248292 h 270646"/>
              <a:gd name="connsiteX99" fmla="*/ 3295730 w 16881346"/>
              <a:gd name="connsiteY99" fmla="*/ 260332 h 270646"/>
              <a:gd name="connsiteX100" fmla="*/ 3292030 w 16881346"/>
              <a:gd name="connsiteY100" fmla="*/ 219127 h 270646"/>
              <a:gd name="connsiteX101" fmla="*/ 3389538 w 16881346"/>
              <a:gd name="connsiteY101" fmla="*/ 0 h 270646"/>
              <a:gd name="connsiteX102" fmla="*/ 3487045 w 16881346"/>
              <a:gd name="connsiteY102" fmla="*/ 219127 h 270646"/>
              <a:gd name="connsiteX103" fmla="*/ 3482417 w 16881346"/>
              <a:gd name="connsiteY103" fmla="*/ 270645 h 270646"/>
              <a:gd name="connsiteX104" fmla="*/ 3488744 w 16881346"/>
              <a:gd name="connsiteY104" fmla="*/ 261060 h 270646"/>
              <a:gd name="connsiteX105" fmla="*/ 3526697 w 16881346"/>
              <a:gd name="connsiteY105" fmla="*/ 243840 h 270646"/>
              <a:gd name="connsiteX106" fmla="*/ 3546350 w 16881346"/>
              <a:gd name="connsiteY106" fmla="*/ 248292 h 270646"/>
              <a:gd name="connsiteX107" fmla="*/ 3563609 w 16881346"/>
              <a:gd name="connsiteY107" fmla="*/ 260333 h 270646"/>
              <a:gd name="connsiteX108" fmla="*/ 3559906 w 16881346"/>
              <a:gd name="connsiteY108" fmla="*/ 219127 h 270646"/>
              <a:gd name="connsiteX109" fmla="*/ 3657414 w 16881346"/>
              <a:gd name="connsiteY109" fmla="*/ 0 h 270646"/>
              <a:gd name="connsiteX110" fmla="*/ 3754923 w 16881346"/>
              <a:gd name="connsiteY110" fmla="*/ 219127 h 270646"/>
              <a:gd name="connsiteX111" fmla="*/ 3750296 w 16881346"/>
              <a:gd name="connsiteY111" fmla="*/ 270645 h 270646"/>
              <a:gd name="connsiteX112" fmla="*/ 3756620 w 16881346"/>
              <a:gd name="connsiteY112" fmla="*/ 261060 h 270646"/>
              <a:gd name="connsiteX113" fmla="*/ 3794575 w 16881346"/>
              <a:gd name="connsiteY113" fmla="*/ 243840 h 270646"/>
              <a:gd name="connsiteX114" fmla="*/ 3814226 w 16881346"/>
              <a:gd name="connsiteY114" fmla="*/ 248292 h 270646"/>
              <a:gd name="connsiteX115" fmla="*/ 3831487 w 16881346"/>
              <a:gd name="connsiteY115" fmla="*/ 260334 h 270646"/>
              <a:gd name="connsiteX116" fmla="*/ 3827787 w 16881346"/>
              <a:gd name="connsiteY116" fmla="*/ 219127 h 270646"/>
              <a:gd name="connsiteX117" fmla="*/ 3925295 w 16881346"/>
              <a:gd name="connsiteY117" fmla="*/ 0 h 270646"/>
              <a:gd name="connsiteX118" fmla="*/ 4022802 w 16881346"/>
              <a:gd name="connsiteY118" fmla="*/ 219127 h 270646"/>
              <a:gd name="connsiteX119" fmla="*/ 4018174 w 16881346"/>
              <a:gd name="connsiteY119" fmla="*/ 270645 h 270646"/>
              <a:gd name="connsiteX120" fmla="*/ 4024501 w 16881346"/>
              <a:gd name="connsiteY120" fmla="*/ 261060 h 270646"/>
              <a:gd name="connsiteX121" fmla="*/ 4062454 w 16881346"/>
              <a:gd name="connsiteY121" fmla="*/ 243840 h 270646"/>
              <a:gd name="connsiteX122" fmla="*/ 4082107 w 16881346"/>
              <a:gd name="connsiteY122" fmla="*/ 248292 h 270646"/>
              <a:gd name="connsiteX123" fmla="*/ 4099367 w 16881346"/>
              <a:gd name="connsiteY123" fmla="*/ 260333 h 270646"/>
              <a:gd name="connsiteX124" fmla="*/ 4095663 w 16881346"/>
              <a:gd name="connsiteY124" fmla="*/ 219127 h 270646"/>
              <a:gd name="connsiteX125" fmla="*/ 4193171 w 16881346"/>
              <a:gd name="connsiteY125" fmla="*/ 0 h 270646"/>
              <a:gd name="connsiteX126" fmla="*/ 4290680 w 16881346"/>
              <a:gd name="connsiteY126" fmla="*/ 219127 h 270646"/>
              <a:gd name="connsiteX127" fmla="*/ 4286053 w 16881346"/>
              <a:gd name="connsiteY127" fmla="*/ 270645 h 270646"/>
              <a:gd name="connsiteX128" fmla="*/ 4292377 w 16881346"/>
              <a:gd name="connsiteY128" fmla="*/ 261060 h 270646"/>
              <a:gd name="connsiteX129" fmla="*/ 4330332 w 16881346"/>
              <a:gd name="connsiteY129" fmla="*/ 243840 h 270646"/>
              <a:gd name="connsiteX130" fmla="*/ 4349982 w 16881346"/>
              <a:gd name="connsiteY130" fmla="*/ 248292 h 270646"/>
              <a:gd name="connsiteX131" fmla="*/ 4367244 w 16881346"/>
              <a:gd name="connsiteY131" fmla="*/ 260333 h 270646"/>
              <a:gd name="connsiteX132" fmla="*/ 4363543 w 16881346"/>
              <a:gd name="connsiteY132" fmla="*/ 219127 h 270646"/>
              <a:gd name="connsiteX133" fmla="*/ 4461050 w 16881346"/>
              <a:gd name="connsiteY133" fmla="*/ 0 h 270646"/>
              <a:gd name="connsiteX134" fmla="*/ 4558558 w 16881346"/>
              <a:gd name="connsiteY134" fmla="*/ 219127 h 270646"/>
              <a:gd name="connsiteX135" fmla="*/ 4553931 w 16881346"/>
              <a:gd name="connsiteY135" fmla="*/ 270645 h 270646"/>
              <a:gd name="connsiteX136" fmla="*/ 4560256 w 16881346"/>
              <a:gd name="connsiteY136" fmla="*/ 261060 h 270646"/>
              <a:gd name="connsiteX137" fmla="*/ 4598211 w 16881346"/>
              <a:gd name="connsiteY137" fmla="*/ 243840 h 270646"/>
              <a:gd name="connsiteX138" fmla="*/ 4617861 w 16881346"/>
              <a:gd name="connsiteY138" fmla="*/ 248292 h 270646"/>
              <a:gd name="connsiteX139" fmla="*/ 4635124 w 16881346"/>
              <a:gd name="connsiteY139" fmla="*/ 260334 h 270646"/>
              <a:gd name="connsiteX140" fmla="*/ 4631420 w 16881346"/>
              <a:gd name="connsiteY140" fmla="*/ 219127 h 270646"/>
              <a:gd name="connsiteX141" fmla="*/ 4728928 w 16881346"/>
              <a:gd name="connsiteY141" fmla="*/ 0 h 270646"/>
              <a:gd name="connsiteX142" fmla="*/ 4826437 w 16881346"/>
              <a:gd name="connsiteY142" fmla="*/ 219127 h 270646"/>
              <a:gd name="connsiteX143" fmla="*/ 4821810 w 16881346"/>
              <a:gd name="connsiteY143" fmla="*/ 270645 h 270646"/>
              <a:gd name="connsiteX144" fmla="*/ 4828134 w 16881346"/>
              <a:gd name="connsiteY144" fmla="*/ 261060 h 270646"/>
              <a:gd name="connsiteX145" fmla="*/ 4866089 w 16881346"/>
              <a:gd name="connsiteY145" fmla="*/ 243840 h 270646"/>
              <a:gd name="connsiteX146" fmla="*/ 4885739 w 16881346"/>
              <a:gd name="connsiteY146" fmla="*/ 248292 h 270646"/>
              <a:gd name="connsiteX147" fmla="*/ 4903000 w 16881346"/>
              <a:gd name="connsiteY147" fmla="*/ 260333 h 270646"/>
              <a:gd name="connsiteX148" fmla="*/ 4899300 w 16881346"/>
              <a:gd name="connsiteY148" fmla="*/ 219127 h 270646"/>
              <a:gd name="connsiteX149" fmla="*/ 4996807 w 16881346"/>
              <a:gd name="connsiteY149" fmla="*/ 0 h 270646"/>
              <a:gd name="connsiteX150" fmla="*/ 5094315 w 16881346"/>
              <a:gd name="connsiteY150" fmla="*/ 219127 h 270646"/>
              <a:gd name="connsiteX151" fmla="*/ 5089688 w 16881346"/>
              <a:gd name="connsiteY151" fmla="*/ 270645 h 270646"/>
              <a:gd name="connsiteX152" fmla="*/ 5096013 w 16881346"/>
              <a:gd name="connsiteY152" fmla="*/ 261060 h 270646"/>
              <a:gd name="connsiteX153" fmla="*/ 5133967 w 16881346"/>
              <a:gd name="connsiteY153" fmla="*/ 243840 h 270646"/>
              <a:gd name="connsiteX154" fmla="*/ 5153618 w 16881346"/>
              <a:gd name="connsiteY154" fmla="*/ 248292 h 270646"/>
              <a:gd name="connsiteX155" fmla="*/ 5170879 w 16881346"/>
              <a:gd name="connsiteY155" fmla="*/ 260333 h 270646"/>
              <a:gd name="connsiteX156" fmla="*/ 5167176 w 16881346"/>
              <a:gd name="connsiteY156" fmla="*/ 219127 h 270646"/>
              <a:gd name="connsiteX157" fmla="*/ 5264685 w 16881346"/>
              <a:gd name="connsiteY157" fmla="*/ 0 h 270646"/>
              <a:gd name="connsiteX158" fmla="*/ 5362194 w 16881346"/>
              <a:gd name="connsiteY158" fmla="*/ 219127 h 270646"/>
              <a:gd name="connsiteX159" fmla="*/ 5357564 w 16881346"/>
              <a:gd name="connsiteY159" fmla="*/ 270645 h 270646"/>
              <a:gd name="connsiteX160" fmla="*/ 5363891 w 16881346"/>
              <a:gd name="connsiteY160" fmla="*/ 261060 h 270646"/>
              <a:gd name="connsiteX161" fmla="*/ 5401845 w 16881346"/>
              <a:gd name="connsiteY161" fmla="*/ 243840 h 270646"/>
              <a:gd name="connsiteX162" fmla="*/ 5421496 w 16881346"/>
              <a:gd name="connsiteY162" fmla="*/ 248292 h 270646"/>
              <a:gd name="connsiteX163" fmla="*/ 5438757 w 16881346"/>
              <a:gd name="connsiteY163" fmla="*/ 260334 h 270646"/>
              <a:gd name="connsiteX164" fmla="*/ 5435057 w 16881346"/>
              <a:gd name="connsiteY164" fmla="*/ 219127 h 270646"/>
              <a:gd name="connsiteX165" fmla="*/ 5532564 w 16881346"/>
              <a:gd name="connsiteY165" fmla="*/ 0 h 270646"/>
              <a:gd name="connsiteX166" fmla="*/ 5630072 w 16881346"/>
              <a:gd name="connsiteY166" fmla="*/ 219127 h 270646"/>
              <a:gd name="connsiteX167" fmla="*/ 5625445 w 16881346"/>
              <a:gd name="connsiteY167" fmla="*/ 270645 h 270646"/>
              <a:gd name="connsiteX168" fmla="*/ 5631770 w 16881346"/>
              <a:gd name="connsiteY168" fmla="*/ 261060 h 270646"/>
              <a:gd name="connsiteX169" fmla="*/ 5669724 w 16881346"/>
              <a:gd name="connsiteY169" fmla="*/ 243840 h 270646"/>
              <a:gd name="connsiteX170" fmla="*/ 5689375 w 16881346"/>
              <a:gd name="connsiteY170" fmla="*/ 248292 h 270646"/>
              <a:gd name="connsiteX171" fmla="*/ 5706636 w 16881346"/>
              <a:gd name="connsiteY171" fmla="*/ 260333 h 270646"/>
              <a:gd name="connsiteX172" fmla="*/ 5702933 w 16881346"/>
              <a:gd name="connsiteY172" fmla="*/ 219127 h 270646"/>
              <a:gd name="connsiteX173" fmla="*/ 5800442 w 16881346"/>
              <a:gd name="connsiteY173" fmla="*/ 0 h 270646"/>
              <a:gd name="connsiteX174" fmla="*/ 5897951 w 16881346"/>
              <a:gd name="connsiteY174" fmla="*/ 219127 h 270646"/>
              <a:gd name="connsiteX175" fmla="*/ 5893321 w 16881346"/>
              <a:gd name="connsiteY175" fmla="*/ 270645 h 270646"/>
              <a:gd name="connsiteX176" fmla="*/ 5899648 w 16881346"/>
              <a:gd name="connsiteY176" fmla="*/ 261060 h 270646"/>
              <a:gd name="connsiteX177" fmla="*/ 5937602 w 16881346"/>
              <a:gd name="connsiteY177" fmla="*/ 243840 h 270646"/>
              <a:gd name="connsiteX178" fmla="*/ 5957253 w 16881346"/>
              <a:gd name="connsiteY178" fmla="*/ 248292 h 270646"/>
              <a:gd name="connsiteX179" fmla="*/ 5974514 w 16881346"/>
              <a:gd name="connsiteY179" fmla="*/ 260333 h 270646"/>
              <a:gd name="connsiteX180" fmla="*/ 5970812 w 16881346"/>
              <a:gd name="connsiteY180" fmla="*/ 219127 h 270646"/>
              <a:gd name="connsiteX181" fmla="*/ 6068320 w 16881346"/>
              <a:gd name="connsiteY181" fmla="*/ 0 h 270646"/>
              <a:gd name="connsiteX182" fmla="*/ 6165828 w 16881346"/>
              <a:gd name="connsiteY182" fmla="*/ 219127 h 270646"/>
              <a:gd name="connsiteX183" fmla="*/ 6161200 w 16881346"/>
              <a:gd name="connsiteY183" fmla="*/ 270645 h 270646"/>
              <a:gd name="connsiteX184" fmla="*/ 6167526 w 16881346"/>
              <a:gd name="connsiteY184" fmla="*/ 261060 h 270646"/>
              <a:gd name="connsiteX185" fmla="*/ 6205481 w 16881346"/>
              <a:gd name="connsiteY185" fmla="*/ 243840 h 270646"/>
              <a:gd name="connsiteX186" fmla="*/ 6225131 w 16881346"/>
              <a:gd name="connsiteY186" fmla="*/ 248292 h 270646"/>
              <a:gd name="connsiteX187" fmla="*/ 6242393 w 16881346"/>
              <a:gd name="connsiteY187" fmla="*/ 260334 h 270646"/>
              <a:gd name="connsiteX188" fmla="*/ 6238690 w 16881346"/>
              <a:gd name="connsiteY188" fmla="*/ 219127 h 270646"/>
              <a:gd name="connsiteX189" fmla="*/ 6336199 w 16881346"/>
              <a:gd name="connsiteY189" fmla="*/ 0 h 270646"/>
              <a:gd name="connsiteX190" fmla="*/ 6433708 w 16881346"/>
              <a:gd name="connsiteY190" fmla="*/ 219127 h 270646"/>
              <a:gd name="connsiteX191" fmla="*/ 6429078 w 16881346"/>
              <a:gd name="connsiteY191" fmla="*/ 270645 h 270646"/>
              <a:gd name="connsiteX192" fmla="*/ 6435405 w 16881346"/>
              <a:gd name="connsiteY192" fmla="*/ 261060 h 270646"/>
              <a:gd name="connsiteX193" fmla="*/ 6473359 w 16881346"/>
              <a:gd name="connsiteY193" fmla="*/ 243840 h 270646"/>
              <a:gd name="connsiteX194" fmla="*/ 6493010 w 16881346"/>
              <a:gd name="connsiteY194" fmla="*/ 248292 h 270646"/>
              <a:gd name="connsiteX195" fmla="*/ 6510271 w 16881346"/>
              <a:gd name="connsiteY195" fmla="*/ 260333 h 270646"/>
              <a:gd name="connsiteX196" fmla="*/ 6506569 w 16881346"/>
              <a:gd name="connsiteY196" fmla="*/ 219127 h 270646"/>
              <a:gd name="connsiteX197" fmla="*/ 6604077 w 16881346"/>
              <a:gd name="connsiteY197" fmla="*/ 0 h 270646"/>
              <a:gd name="connsiteX198" fmla="*/ 6701585 w 16881346"/>
              <a:gd name="connsiteY198" fmla="*/ 219127 h 270646"/>
              <a:gd name="connsiteX199" fmla="*/ 6696957 w 16881346"/>
              <a:gd name="connsiteY199" fmla="*/ 270645 h 270646"/>
              <a:gd name="connsiteX200" fmla="*/ 6703283 w 16881346"/>
              <a:gd name="connsiteY200" fmla="*/ 261060 h 270646"/>
              <a:gd name="connsiteX201" fmla="*/ 6741238 w 16881346"/>
              <a:gd name="connsiteY201" fmla="*/ 243840 h 270646"/>
              <a:gd name="connsiteX202" fmla="*/ 6760888 w 16881346"/>
              <a:gd name="connsiteY202" fmla="*/ 248292 h 270646"/>
              <a:gd name="connsiteX203" fmla="*/ 6778149 w 16881346"/>
              <a:gd name="connsiteY203" fmla="*/ 260333 h 270646"/>
              <a:gd name="connsiteX204" fmla="*/ 6774447 w 16881346"/>
              <a:gd name="connsiteY204" fmla="*/ 219127 h 270646"/>
              <a:gd name="connsiteX205" fmla="*/ 6871956 w 16881346"/>
              <a:gd name="connsiteY205" fmla="*/ 0 h 270646"/>
              <a:gd name="connsiteX206" fmla="*/ 6969464 w 16881346"/>
              <a:gd name="connsiteY206" fmla="*/ 219127 h 270646"/>
              <a:gd name="connsiteX207" fmla="*/ 6964835 w 16881346"/>
              <a:gd name="connsiteY207" fmla="*/ 270645 h 270646"/>
              <a:gd name="connsiteX208" fmla="*/ 6971162 w 16881346"/>
              <a:gd name="connsiteY208" fmla="*/ 261060 h 270646"/>
              <a:gd name="connsiteX209" fmla="*/ 7009114 w 16881346"/>
              <a:gd name="connsiteY209" fmla="*/ 243840 h 270646"/>
              <a:gd name="connsiteX210" fmla="*/ 7028767 w 16881346"/>
              <a:gd name="connsiteY210" fmla="*/ 248292 h 270646"/>
              <a:gd name="connsiteX211" fmla="*/ 7046028 w 16881346"/>
              <a:gd name="connsiteY211" fmla="*/ 260334 h 270646"/>
              <a:gd name="connsiteX212" fmla="*/ 7042326 w 16881346"/>
              <a:gd name="connsiteY212" fmla="*/ 219127 h 270646"/>
              <a:gd name="connsiteX213" fmla="*/ 7139834 w 16881346"/>
              <a:gd name="connsiteY213" fmla="*/ 0 h 270646"/>
              <a:gd name="connsiteX214" fmla="*/ 7237342 w 16881346"/>
              <a:gd name="connsiteY214" fmla="*/ 219127 h 270646"/>
              <a:gd name="connsiteX215" fmla="*/ 7232714 w 16881346"/>
              <a:gd name="connsiteY215" fmla="*/ 270645 h 270646"/>
              <a:gd name="connsiteX216" fmla="*/ 7239040 w 16881346"/>
              <a:gd name="connsiteY216" fmla="*/ 261060 h 270646"/>
              <a:gd name="connsiteX217" fmla="*/ 7276995 w 16881346"/>
              <a:gd name="connsiteY217" fmla="*/ 243840 h 270646"/>
              <a:gd name="connsiteX218" fmla="*/ 7296645 w 16881346"/>
              <a:gd name="connsiteY218" fmla="*/ 248292 h 270646"/>
              <a:gd name="connsiteX219" fmla="*/ 7313906 w 16881346"/>
              <a:gd name="connsiteY219" fmla="*/ 260333 h 270646"/>
              <a:gd name="connsiteX220" fmla="*/ 7310204 w 16881346"/>
              <a:gd name="connsiteY220" fmla="*/ 219127 h 270646"/>
              <a:gd name="connsiteX221" fmla="*/ 7407713 w 16881346"/>
              <a:gd name="connsiteY221" fmla="*/ 0 h 270646"/>
              <a:gd name="connsiteX222" fmla="*/ 7505219 w 16881346"/>
              <a:gd name="connsiteY222" fmla="*/ 219127 h 270646"/>
              <a:gd name="connsiteX223" fmla="*/ 7500591 w 16881346"/>
              <a:gd name="connsiteY223" fmla="*/ 270645 h 270646"/>
              <a:gd name="connsiteX224" fmla="*/ 7506917 w 16881346"/>
              <a:gd name="connsiteY224" fmla="*/ 261060 h 270646"/>
              <a:gd name="connsiteX225" fmla="*/ 7544871 w 16881346"/>
              <a:gd name="connsiteY225" fmla="*/ 243840 h 270646"/>
              <a:gd name="connsiteX226" fmla="*/ 7564522 w 16881346"/>
              <a:gd name="connsiteY226" fmla="*/ 248292 h 270646"/>
              <a:gd name="connsiteX227" fmla="*/ 7581783 w 16881346"/>
              <a:gd name="connsiteY227" fmla="*/ 260333 h 270646"/>
              <a:gd name="connsiteX228" fmla="*/ 7578081 w 16881346"/>
              <a:gd name="connsiteY228" fmla="*/ 219127 h 270646"/>
              <a:gd name="connsiteX229" fmla="*/ 7675589 w 16881346"/>
              <a:gd name="connsiteY229" fmla="*/ 0 h 270646"/>
              <a:gd name="connsiteX230" fmla="*/ 7773097 w 16881346"/>
              <a:gd name="connsiteY230" fmla="*/ 219127 h 270646"/>
              <a:gd name="connsiteX231" fmla="*/ 7768469 w 16881346"/>
              <a:gd name="connsiteY231" fmla="*/ 270645 h 270646"/>
              <a:gd name="connsiteX232" fmla="*/ 7774794 w 16881346"/>
              <a:gd name="connsiteY232" fmla="*/ 261060 h 270646"/>
              <a:gd name="connsiteX233" fmla="*/ 7812749 w 16881346"/>
              <a:gd name="connsiteY233" fmla="*/ 243840 h 270646"/>
              <a:gd name="connsiteX234" fmla="*/ 7832400 w 16881346"/>
              <a:gd name="connsiteY234" fmla="*/ 248292 h 270646"/>
              <a:gd name="connsiteX235" fmla="*/ 7849662 w 16881346"/>
              <a:gd name="connsiteY235" fmla="*/ 260334 h 270646"/>
              <a:gd name="connsiteX236" fmla="*/ 7845960 w 16881346"/>
              <a:gd name="connsiteY236" fmla="*/ 219127 h 270646"/>
              <a:gd name="connsiteX237" fmla="*/ 7943468 w 16881346"/>
              <a:gd name="connsiteY237" fmla="*/ 0 h 270646"/>
              <a:gd name="connsiteX238" fmla="*/ 8040976 w 16881346"/>
              <a:gd name="connsiteY238" fmla="*/ 219127 h 270646"/>
              <a:gd name="connsiteX239" fmla="*/ 8036348 w 16881346"/>
              <a:gd name="connsiteY239" fmla="*/ 270645 h 270646"/>
              <a:gd name="connsiteX240" fmla="*/ 8042674 w 16881346"/>
              <a:gd name="connsiteY240" fmla="*/ 261060 h 270646"/>
              <a:gd name="connsiteX241" fmla="*/ 8080628 w 16881346"/>
              <a:gd name="connsiteY241" fmla="*/ 243840 h 270646"/>
              <a:gd name="connsiteX242" fmla="*/ 8100279 w 16881346"/>
              <a:gd name="connsiteY242" fmla="*/ 248292 h 270646"/>
              <a:gd name="connsiteX243" fmla="*/ 8117531 w 16881346"/>
              <a:gd name="connsiteY243" fmla="*/ 260327 h 270646"/>
              <a:gd name="connsiteX244" fmla="*/ 8113830 w 16881346"/>
              <a:gd name="connsiteY244" fmla="*/ 219127 h 270646"/>
              <a:gd name="connsiteX245" fmla="*/ 8211338 w 16881346"/>
              <a:gd name="connsiteY245" fmla="*/ 0 h 270646"/>
              <a:gd name="connsiteX246" fmla="*/ 8308846 w 16881346"/>
              <a:gd name="connsiteY246" fmla="*/ 219127 h 270646"/>
              <a:gd name="connsiteX247" fmla="*/ 8304218 w 16881346"/>
              <a:gd name="connsiteY247" fmla="*/ 270645 h 270646"/>
              <a:gd name="connsiteX248" fmla="*/ 8310543 w 16881346"/>
              <a:gd name="connsiteY248" fmla="*/ 261060 h 270646"/>
              <a:gd name="connsiteX249" fmla="*/ 8348498 w 16881346"/>
              <a:gd name="connsiteY249" fmla="*/ 243840 h 270646"/>
              <a:gd name="connsiteX250" fmla="*/ 8368150 w 16881346"/>
              <a:gd name="connsiteY250" fmla="*/ 248292 h 270646"/>
              <a:gd name="connsiteX251" fmla="*/ 8385841 w 16881346"/>
              <a:gd name="connsiteY251" fmla="*/ 260634 h 270646"/>
              <a:gd name="connsiteX252" fmla="*/ 8382112 w 16881346"/>
              <a:gd name="connsiteY252" fmla="*/ 219127 h 270646"/>
              <a:gd name="connsiteX253" fmla="*/ 8479620 w 16881346"/>
              <a:gd name="connsiteY253" fmla="*/ 0 h 270646"/>
              <a:gd name="connsiteX254" fmla="*/ 8577128 w 16881346"/>
              <a:gd name="connsiteY254" fmla="*/ 219127 h 270646"/>
              <a:gd name="connsiteX255" fmla="*/ 8572500 w 16881346"/>
              <a:gd name="connsiteY255" fmla="*/ 270645 h 270646"/>
              <a:gd name="connsiteX256" fmla="*/ 8578826 w 16881346"/>
              <a:gd name="connsiteY256" fmla="*/ 261060 h 270646"/>
              <a:gd name="connsiteX257" fmla="*/ 8616780 w 16881346"/>
              <a:gd name="connsiteY257" fmla="*/ 243840 h 270646"/>
              <a:gd name="connsiteX258" fmla="*/ 8636431 w 16881346"/>
              <a:gd name="connsiteY258" fmla="*/ 248292 h 270646"/>
              <a:gd name="connsiteX259" fmla="*/ 8653692 w 16881346"/>
              <a:gd name="connsiteY259" fmla="*/ 260333 h 270646"/>
              <a:gd name="connsiteX260" fmla="*/ 8649990 w 16881346"/>
              <a:gd name="connsiteY260" fmla="*/ 219127 h 270646"/>
              <a:gd name="connsiteX261" fmla="*/ 8747498 w 16881346"/>
              <a:gd name="connsiteY261" fmla="*/ 0 h 270646"/>
              <a:gd name="connsiteX262" fmla="*/ 8845006 w 16881346"/>
              <a:gd name="connsiteY262" fmla="*/ 219127 h 270646"/>
              <a:gd name="connsiteX263" fmla="*/ 8840378 w 16881346"/>
              <a:gd name="connsiteY263" fmla="*/ 270645 h 270646"/>
              <a:gd name="connsiteX264" fmla="*/ 8846704 w 16881346"/>
              <a:gd name="connsiteY264" fmla="*/ 261060 h 270646"/>
              <a:gd name="connsiteX265" fmla="*/ 8884658 w 16881346"/>
              <a:gd name="connsiteY265" fmla="*/ 243840 h 270646"/>
              <a:gd name="connsiteX266" fmla="*/ 8904309 w 16881346"/>
              <a:gd name="connsiteY266" fmla="*/ 248292 h 270646"/>
              <a:gd name="connsiteX267" fmla="*/ 8921571 w 16881346"/>
              <a:gd name="connsiteY267" fmla="*/ 260334 h 270646"/>
              <a:gd name="connsiteX268" fmla="*/ 8917869 w 16881346"/>
              <a:gd name="connsiteY268" fmla="*/ 219127 h 270646"/>
              <a:gd name="connsiteX269" fmla="*/ 9015377 w 16881346"/>
              <a:gd name="connsiteY269" fmla="*/ 0 h 270646"/>
              <a:gd name="connsiteX270" fmla="*/ 9112885 w 16881346"/>
              <a:gd name="connsiteY270" fmla="*/ 219127 h 270646"/>
              <a:gd name="connsiteX271" fmla="*/ 9108257 w 16881346"/>
              <a:gd name="connsiteY271" fmla="*/ 270645 h 270646"/>
              <a:gd name="connsiteX272" fmla="*/ 9114583 w 16881346"/>
              <a:gd name="connsiteY272" fmla="*/ 261060 h 270646"/>
              <a:gd name="connsiteX273" fmla="*/ 9152537 w 16881346"/>
              <a:gd name="connsiteY273" fmla="*/ 243840 h 270646"/>
              <a:gd name="connsiteX274" fmla="*/ 9172188 w 16881346"/>
              <a:gd name="connsiteY274" fmla="*/ 248292 h 270646"/>
              <a:gd name="connsiteX275" fmla="*/ 9189449 w 16881346"/>
              <a:gd name="connsiteY275" fmla="*/ 260333 h 270646"/>
              <a:gd name="connsiteX276" fmla="*/ 9185747 w 16881346"/>
              <a:gd name="connsiteY276" fmla="*/ 219127 h 270646"/>
              <a:gd name="connsiteX277" fmla="*/ 9283255 w 16881346"/>
              <a:gd name="connsiteY277" fmla="*/ 0 h 270646"/>
              <a:gd name="connsiteX278" fmla="*/ 9380763 w 16881346"/>
              <a:gd name="connsiteY278" fmla="*/ 219127 h 270646"/>
              <a:gd name="connsiteX279" fmla="*/ 9376135 w 16881346"/>
              <a:gd name="connsiteY279" fmla="*/ 270645 h 270646"/>
              <a:gd name="connsiteX280" fmla="*/ 9382461 w 16881346"/>
              <a:gd name="connsiteY280" fmla="*/ 261060 h 270646"/>
              <a:gd name="connsiteX281" fmla="*/ 9420415 w 16881346"/>
              <a:gd name="connsiteY281" fmla="*/ 243840 h 270646"/>
              <a:gd name="connsiteX282" fmla="*/ 9440066 w 16881346"/>
              <a:gd name="connsiteY282" fmla="*/ 248292 h 270646"/>
              <a:gd name="connsiteX283" fmla="*/ 9457327 w 16881346"/>
              <a:gd name="connsiteY283" fmla="*/ 260333 h 270646"/>
              <a:gd name="connsiteX284" fmla="*/ 9453625 w 16881346"/>
              <a:gd name="connsiteY284" fmla="*/ 219127 h 270646"/>
              <a:gd name="connsiteX285" fmla="*/ 9551133 w 16881346"/>
              <a:gd name="connsiteY285" fmla="*/ 0 h 270646"/>
              <a:gd name="connsiteX286" fmla="*/ 9648641 w 16881346"/>
              <a:gd name="connsiteY286" fmla="*/ 219127 h 270646"/>
              <a:gd name="connsiteX287" fmla="*/ 9644013 w 16881346"/>
              <a:gd name="connsiteY287" fmla="*/ 270645 h 270646"/>
              <a:gd name="connsiteX288" fmla="*/ 9650339 w 16881346"/>
              <a:gd name="connsiteY288" fmla="*/ 261060 h 270646"/>
              <a:gd name="connsiteX289" fmla="*/ 9688293 w 16881346"/>
              <a:gd name="connsiteY289" fmla="*/ 243840 h 270646"/>
              <a:gd name="connsiteX290" fmla="*/ 9707944 w 16881346"/>
              <a:gd name="connsiteY290" fmla="*/ 248292 h 270646"/>
              <a:gd name="connsiteX291" fmla="*/ 9725206 w 16881346"/>
              <a:gd name="connsiteY291" fmla="*/ 260334 h 270646"/>
              <a:gd name="connsiteX292" fmla="*/ 9721504 w 16881346"/>
              <a:gd name="connsiteY292" fmla="*/ 219127 h 270646"/>
              <a:gd name="connsiteX293" fmla="*/ 9819011 w 16881346"/>
              <a:gd name="connsiteY293" fmla="*/ 0 h 270646"/>
              <a:gd name="connsiteX294" fmla="*/ 9916519 w 16881346"/>
              <a:gd name="connsiteY294" fmla="*/ 219127 h 270646"/>
              <a:gd name="connsiteX295" fmla="*/ 9911891 w 16881346"/>
              <a:gd name="connsiteY295" fmla="*/ 270645 h 270646"/>
              <a:gd name="connsiteX296" fmla="*/ 9918217 w 16881346"/>
              <a:gd name="connsiteY296" fmla="*/ 261060 h 270646"/>
              <a:gd name="connsiteX297" fmla="*/ 9956171 w 16881346"/>
              <a:gd name="connsiteY297" fmla="*/ 243840 h 270646"/>
              <a:gd name="connsiteX298" fmla="*/ 9975822 w 16881346"/>
              <a:gd name="connsiteY298" fmla="*/ 248292 h 270646"/>
              <a:gd name="connsiteX299" fmla="*/ 9993083 w 16881346"/>
              <a:gd name="connsiteY299" fmla="*/ 260333 h 270646"/>
              <a:gd name="connsiteX300" fmla="*/ 9989381 w 16881346"/>
              <a:gd name="connsiteY300" fmla="*/ 219127 h 270646"/>
              <a:gd name="connsiteX301" fmla="*/ 10086888 w 16881346"/>
              <a:gd name="connsiteY301" fmla="*/ 0 h 270646"/>
              <a:gd name="connsiteX302" fmla="*/ 10184397 w 16881346"/>
              <a:gd name="connsiteY302" fmla="*/ 219127 h 270646"/>
              <a:gd name="connsiteX303" fmla="*/ 10179769 w 16881346"/>
              <a:gd name="connsiteY303" fmla="*/ 270644 h 270646"/>
              <a:gd name="connsiteX304" fmla="*/ 10186094 w 16881346"/>
              <a:gd name="connsiteY304" fmla="*/ 261060 h 270646"/>
              <a:gd name="connsiteX305" fmla="*/ 10224048 w 16881346"/>
              <a:gd name="connsiteY305" fmla="*/ 243840 h 270646"/>
              <a:gd name="connsiteX306" fmla="*/ 10243700 w 16881346"/>
              <a:gd name="connsiteY306" fmla="*/ 248292 h 270646"/>
              <a:gd name="connsiteX307" fmla="*/ 10260961 w 16881346"/>
              <a:gd name="connsiteY307" fmla="*/ 260333 h 270646"/>
              <a:gd name="connsiteX308" fmla="*/ 10257259 w 16881346"/>
              <a:gd name="connsiteY308" fmla="*/ 219127 h 270646"/>
              <a:gd name="connsiteX309" fmla="*/ 10354767 w 16881346"/>
              <a:gd name="connsiteY309" fmla="*/ 0 h 270646"/>
              <a:gd name="connsiteX310" fmla="*/ 10452275 w 16881346"/>
              <a:gd name="connsiteY310" fmla="*/ 219127 h 270646"/>
              <a:gd name="connsiteX311" fmla="*/ 10447647 w 16881346"/>
              <a:gd name="connsiteY311" fmla="*/ 270645 h 270646"/>
              <a:gd name="connsiteX312" fmla="*/ 10453973 w 16881346"/>
              <a:gd name="connsiteY312" fmla="*/ 261060 h 270646"/>
              <a:gd name="connsiteX313" fmla="*/ 10491927 w 16881346"/>
              <a:gd name="connsiteY313" fmla="*/ 243840 h 270646"/>
              <a:gd name="connsiteX314" fmla="*/ 10511578 w 16881346"/>
              <a:gd name="connsiteY314" fmla="*/ 248292 h 270646"/>
              <a:gd name="connsiteX315" fmla="*/ 10528840 w 16881346"/>
              <a:gd name="connsiteY315" fmla="*/ 260334 h 270646"/>
              <a:gd name="connsiteX316" fmla="*/ 10525138 w 16881346"/>
              <a:gd name="connsiteY316" fmla="*/ 219127 h 270646"/>
              <a:gd name="connsiteX317" fmla="*/ 10622646 w 16881346"/>
              <a:gd name="connsiteY317" fmla="*/ 0 h 270646"/>
              <a:gd name="connsiteX318" fmla="*/ 10720153 w 16881346"/>
              <a:gd name="connsiteY318" fmla="*/ 219127 h 270646"/>
              <a:gd name="connsiteX319" fmla="*/ 10715525 w 16881346"/>
              <a:gd name="connsiteY319" fmla="*/ 270646 h 270646"/>
              <a:gd name="connsiteX320" fmla="*/ 10721852 w 16881346"/>
              <a:gd name="connsiteY320" fmla="*/ 261060 h 270646"/>
              <a:gd name="connsiteX321" fmla="*/ 10759806 w 16881346"/>
              <a:gd name="connsiteY321" fmla="*/ 243840 h 270646"/>
              <a:gd name="connsiteX322" fmla="*/ 10779457 w 16881346"/>
              <a:gd name="connsiteY322" fmla="*/ 248292 h 270646"/>
              <a:gd name="connsiteX323" fmla="*/ 10796718 w 16881346"/>
              <a:gd name="connsiteY323" fmla="*/ 260333 h 270646"/>
              <a:gd name="connsiteX324" fmla="*/ 10793016 w 16881346"/>
              <a:gd name="connsiteY324" fmla="*/ 219127 h 270646"/>
              <a:gd name="connsiteX325" fmla="*/ 10890524 w 16881346"/>
              <a:gd name="connsiteY325" fmla="*/ 0 h 270646"/>
              <a:gd name="connsiteX326" fmla="*/ 10988033 w 16881346"/>
              <a:gd name="connsiteY326" fmla="*/ 219127 h 270646"/>
              <a:gd name="connsiteX327" fmla="*/ 10983405 w 16881346"/>
              <a:gd name="connsiteY327" fmla="*/ 270643 h 270646"/>
              <a:gd name="connsiteX328" fmla="*/ 10989730 w 16881346"/>
              <a:gd name="connsiteY328" fmla="*/ 261060 h 270646"/>
              <a:gd name="connsiteX329" fmla="*/ 11027684 w 16881346"/>
              <a:gd name="connsiteY329" fmla="*/ 243840 h 270646"/>
              <a:gd name="connsiteX330" fmla="*/ 11047335 w 16881346"/>
              <a:gd name="connsiteY330" fmla="*/ 248292 h 270646"/>
              <a:gd name="connsiteX331" fmla="*/ 11064596 w 16881346"/>
              <a:gd name="connsiteY331" fmla="*/ 260333 h 270646"/>
              <a:gd name="connsiteX332" fmla="*/ 11060894 w 16881346"/>
              <a:gd name="connsiteY332" fmla="*/ 219127 h 270646"/>
              <a:gd name="connsiteX333" fmla="*/ 11158403 w 16881346"/>
              <a:gd name="connsiteY333" fmla="*/ 0 h 270646"/>
              <a:gd name="connsiteX334" fmla="*/ 11255910 w 16881346"/>
              <a:gd name="connsiteY334" fmla="*/ 219127 h 270646"/>
              <a:gd name="connsiteX335" fmla="*/ 11251282 w 16881346"/>
              <a:gd name="connsiteY335" fmla="*/ 270646 h 270646"/>
              <a:gd name="connsiteX336" fmla="*/ 11257608 w 16881346"/>
              <a:gd name="connsiteY336" fmla="*/ 261060 h 270646"/>
              <a:gd name="connsiteX337" fmla="*/ 11295563 w 16881346"/>
              <a:gd name="connsiteY337" fmla="*/ 243840 h 270646"/>
              <a:gd name="connsiteX338" fmla="*/ 11315214 w 16881346"/>
              <a:gd name="connsiteY338" fmla="*/ 248292 h 270646"/>
              <a:gd name="connsiteX339" fmla="*/ 11332475 w 16881346"/>
              <a:gd name="connsiteY339" fmla="*/ 260334 h 270646"/>
              <a:gd name="connsiteX340" fmla="*/ 11328773 w 16881346"/>
              <a:gd name="connsiteY340" fmla="*/ 219127 h 270646"/>
              <a:gd name="connsiteX341" fmla="*/ 11426281 w 16881346"/>
              <a:gd name="connsiteY341" fmla="*/ 0 h 270646"/>
              <a:gd name="connsiteX342" fmla="*/ 11523789 w 16881346"/>
              <a:gd name="connsiteY342" fmla="*/ 219127 h 270646"/>
              <a:gd name="connsiteX343" fmla="*/ 11519161 w 16881346"/>
              <a:gd name="connsiteY343" fmla="*/ 270645 h 270646"/>
              <a:gd name="connsiteX344" fmla="*/ 11525487 w 16881346"/>
              <a:gd name="connsiteY344" fmla="*/ 261060 h 270646"/>
              <a:gd name="connsiteX345" fmla="*/ 11563441 w 16881346"/>
              <a:gd name="connsiteY345" fmla="*/ 243840 h 270646"/>
              <a:gd name="connsiteX346" fmla="*/ 11583092 w 16881346"/>
              <a:gd name="connsiteY346" fmla="*/ 248292 h 270646"/>
              <a:gd name="connsiteX347" fmla="*/ 11600353 w 16881346"/>
              <a:gd name="connsiteY347" fmla="*/ 260333 h 270646"/>
              <a:gd name="connsiteX348" fmla="*/ 11596651 w 16881346"/>
              <a:gd name="connsiteY348" fmla="*/ 219127 h 270646"/>
              <a:gd name="connsiteX349" fmla="*/ 11694159 w 16881346"/>
              <a:gd name="connsiteY349" fmla="*/ 0 h 270646"/>
              <a:gd name="connsiteX350" fmla="*/ 11791667 w 16881346"/>
              <a:gd name="connsiteY350" fmla="*/ 219127 h 270646"/>
              <a:gd name="connsiteX351" fmla="*/ 11787039 w 16881346"/>
              <a:gd name="connsiteY351" fmla="*/ 270645 h 270646"/>
              <a:gd name="connsiteX352" fmla="*/ 11793365 w 16881346"/>
              <a:gd name="connsiteY352" fmla="*/ 261060 h 270646"/>
              <a:gd name="connsiteX353" fmla="*/ 11831319 w 16881346"/>
              <a:gd name="connsiteY353" fmla="*/ 243840 h 270646"/>
              <a:gd name="connsiteX354" fmla="*/ 11850970 w 16881346"/>
              <a:gd name="connsiteY354" fmla="*/ 248292 h 270646"/>
              <a:gd name="connsiteX355" fmla="*/ 11868230 w 16881346"/>
              <a:gd name="connsiteY355" fmla="*/ 260332 h 270646"/>
              <a:gd name="connsiteX356" fmla="*/ 11864528 w 16881346"/>
              <a:gd name="connsiteY356" fmla="*/ 219127 h 270646"/>
              <a:gd name="connsiteX357" fmla="*/ 11962036 w 16881346"/>
              <a:gd name="connsiteY357" fmla="*/ 0 h 270646"/>
              <a:gd name="connsiteX358" fmla="*/ 12059544 w 16881346"/>
              <a:gd name="connsiteY358" fmla="*/ 219127 h 270646"/>
              <a:gd name="connsiteX359" fmla="*/ 12054916 w 16881346"/>
              <a:gd name="connsiteY359" fmla="*/ 270645 h 270646"/>
              <a:gd name="connsiteX360" fmla="*/ 12061242 w 16881346"/>
              <a:gd name="connsiteY360" fmla="*/ 261060 h 270646"/>
              <a:gd name="connsiteX361" fmla="*/ 12099196 w 16881346"/>
              <a:gd name="connsiteY361" fmla="*/ 243840 h 270646"/>
              <a:gd name="connsiteX362" fmla="*/ 12118848 w 16881346"/>
              <a:gd name="connsiteY362" fmla="*/ 248292 h 270646"/>
              <a:gd name="connsiteX363" fmla="*/ 12136108 w 16881346"/>
              <a:gd name="connsiteY363" fmla="*/ 260333 h 270646"/>
              <a:gd name="connsiteX364" fmla="*/ 12132406 w 16881346"/>
              <a:gd name="connsiteY364" fmla="*/ 219127 h 270646"/>
              <a:gd name="connsiteX365" fmla="*/ 12229914 w 16881346"/>
              <a:gd name="connsiteY365" fmla="*/ 0 h 270646"/>
              <a:gd name="connsiteX366" fmla="*/ 12327422 w 16881346"/>
              <a:gd name="connsiteY366" fmla="*/ 219127 h 270646"/>
              <a:gd name="connsiteX367" fmla="*/ 12322794 w 16881346"/>
              <a:gd name="connsiteY367" fmla="*/ 270645 h 270646"/>
              <a:gd name="connsiteX368" fmla="*/ 12329120 w 16881346"/>
              <a:gd name="connsiteY368" fmla="*/ 261060 h 270646"/>
              <a:gd name="connsiteX369" fmla="*/ 12367074 w 16881346"/>
              <a:gd name="connsiteY369" fmla="*/ 243840 h 270646"/>
              <a:gd name="connsiteX370" fmla="*/ 12386726 w 16881346"/>
              <a:gd name="connsiteY370" fmla="*/ 248292 h 270646"/>
              <a:gd name="connsiteX371" fmla="*/ 12403987 w 16881346"/>
              <a:gd name="connsiteY371" fmla="*/ 260334 h 270646"/>
              <a:gd name="connsiteX372" fmla="*/ 12400285 w 16881346"/>
              <a:gd name="connsiteY372" fmla="*/ 219127 h 270646"/>
              <a:gd name="connsiteX373" fmla="*/ 12497793 w 16881346"/>
              <a:gd name="connsiteY373" fmla="*/ 0 h 270646"/>
              <a:gd name="connsiteX374" fmla="*/ 12595301 w 16881346"/>
              <a:gd name="connsiteY374" fmla="*/ 219127 h 270646"/>
              <a:gd name="connsiteX375" fmla="*/ 12590673 w 16881346"/>
              <a:gd name="connsiteY375" fmla="*/ 270645 h 270646"/>
              <a:gd name="connsiteX376" fmla="*/ 12596999 w 16881346"/>
              <a:gd name="connsiteY376" fmla="*/ 261060 h 270646"/>
              <a:gd name="connsiteX377" fmla="*/ 12634953 w 16881346"/>
              <a:gd name="connsiteY377" fmla="*/ 243840 h 270646"/>
              <a:gd name="connsiteX378" fmla="*/ 12654605 w 16881346"/>
              <a:gd name="connsiteY378" fmla="*/ 248292 h 270646"/>
              <a:gd name="connsiteX379" fmla="*/ 12671865 w 16881346"/>
              <a:gd name="connsiteY379" fmla="*/ 260333 h 270646"/>
              <a:gd name="connsiteX380" fmla="*/ 12668163 w 16881346"/>
              <a:gd name="connsiteY380" fmla="*/ 219127 h 270646"/>
              <a:gd name="connsiteX381" fmla="*/ 12765671 w 16881346"/>
              <a:gd name="connsiteY381" fmla="*/ 0 h 270646"/>
              <a:gd name="connsiteX382" fmla="*/ 12863179 w 16881346"/>
              <a:gd name="connsiteY382" fmla="*/ 219127 h 270646"/>
              <a:gd name="connsiteX383" fmla="*/ 12858551 w 16881346"/>
              <a:gd name="connsiteY383" fmla="*/ 270645 h 270646"/>
              <a:gd name="connsiteX384" fmla="*/ 12864877 w 16881346"/>
              <a:gd name="connsiteY384" fmla="*/ 261060 h 270646"/>
              <a:gd name="connsiteX385" fmla="*/ 12902831 w 16881346"/>
              <a:gd name="connsiteY385" fmla="*/ 243840 h 270646"/>
              <a:gd name="connsiteX386" fmla="*/ 12922482 w 16881346"/>
              <a:gd name="connsiteY386" fmla="*/ 248292 h 270646"/>
              <a:gd name="connsiteX387" fmla="*/ 12939743 w 16881346"/>
              <a:gd name="connsiteY387" fmla="*/ 260333 h 270646"/>
              <a:gd name="connsiteX388" fmla="*/ 12936041 w 16881346"/>
              <a:gd name="connsiteY388" fmla="*/ 219127 h 270646"/>
              <a:gd name="connsiteX389" fmla="*/ 13033549 w 16881346"/>
              <a:gd name="connsiteY389" fmla="*/ 0 h 270646"/>
              <a:gd name="connsiteX390" fmla="*/ 13131057 w 16881346"/>
              <a:gd name="connsiteY390" fmla="*/ 219127 h 270646"/>
              <a:gd name="connsiteX391" fmla="*/ 13126429 w 16881346"/>
              <a:gd name="connsiteY391" fmla="*/ 270645 h 270646"/>
              <a:gd name="connsiteX392" fmla="*/ 13132755 w 16881346"/>
              <a:gd name="connsiteY392" fmla="*/ 261060 h 270646"/>
              <a:gd name="connsiteX393" fmla="*/ 13170709 w 16881346"/>
              <a:gd name="connsiteY393" fmla="*/ 243840 h 270646"/>
              <a:gd name="connsiteX394" fmla="*/ 13190360 w 16881346"/>
              <a:gd name="connsiteY394" fmla="*/ 248292 h 270646"/>
              <a:gd name="connsiteX395" fmla="*/ 13207622 w 16881346"/>
              <a:gd name="connsiteY395" fmla="*/ 260334 h 270646"/>
              <a:gd name="connsiteX396" fmla="*/ 13203920 w 16881346"/>
              <a:gd name="connsiteY396" fmla="*/ 219127 h 270646"/>
              <a:gd name="connsiteX397" fmla="*/ 13301428 w 16881346"/>
              <a:gd name="connsiteY397" fmla="*/ 0 h 270646"/>
              <a:gd name="connsiteX398" fmla="*/ 13398936 w 16881346"/>
              <a:gd name="connsiteY398" fmla="*/ 219127 h 270646"/>
              <a:gd name="connsiteX399" fmla="*/ 13394308 w 16881346"/>
              <a:gd name="connsiteY399" fmla="*/ 270645 h 270646"/>
              <a:gd name="connsiteX400" fmla="*/ 13400634 w 16881346"/>
              <a:gd name="connsiteY400" fmla="*/ 261060 h 270646"/>
              <a:gd name="connsiteX401" fmla="*/ 13438588 w 16881346"/>
              <a:gd name="connsiteY401" fmla="*/ 243840 h 270646"/>
              <a:gd name="connsiteX402" fmla="*/ 13458239 w 16881346"/>
              <a:gd name="connsiteY402" fmla="*/ 248292 h 270646"/>
              <a:gd name="connsiteX403" fmla="*/ 13475500 w 16881346"/>
              <a:gd name="connsiteY403" fmla="*/ 260333 h 270646"/>
              <a:gd name="connsiteX404" fmla="*/ 13471798 w 16881346"/>
              <a:gd name="connsiteY404" fmla="*/ 219127 h 270646"/>
              <a:gd name="connsiteX405" fmla="*/ 13569306 w 16881346"/>
              <a:gd name="connsiteY405" fmla="*/ 0 h 270646"/>
              <a:gd name="connsiteX406" fmla="*/ 13666814 w 16881346"/>
              <a:gd name="connsiteY406" fmla="*/ 219127 h 270646"/>
              <a:gd name="connsiteX407" fmla="*/ 13662186 w 16881346"/>
              <a:gd name="connsiteY407" fmla="*/ 270645 h 270646"/>
              <a:gd name="connsiteX408" fmla="*/ 13668512 w 16881346"/>
              <a:gd name="connsiteY408" fmla="*/ 261060 h 270646"/>
              <a:gd name="connsiteX409" fmla="*/ 13706466 w 16881346"/>
              <a:gd name="connsiteY409" fmla="*/ 243840 h 270646"/>
              <a:gd name="connsiteX410" fmla="*/ 13726117 w 16881346"/>
              <a:gd name="connsiteY410" fmla="*/ 248292 h 270646"/>
              <a:gd name="connsiteX411" fmla="*/ 13743378 w 16881346"/>
              <a:gd name="connsiteY411" fmla="*/ 260333 h 270646"/>
              <a:gd name="connsiteX412" fmla="*/ 13739676 w 16881346"/>
              <a:gd name="connsiteY412" fmla="*/ 219127 h 270646"/>
              <a:gd name="connsiteX413" fmla="*/ 13837184 w 16881346"/>
              <a:gd name="connsiteY413" fmla="*/ 0 h 270646"/>
              <a:gd name="connsiteX414" fmla="*/ 13934692 w 16881346"/>
              <a:gd name="connsiteY414" fmla="*/ 219127 h 270646"/>
              <a:gd name="connsiteX415" fmla="*/ 13930064 w 16881346"/>
              <a:gd name="connsiteY415" fmla="*/ 270645 h 270646"/>
              <a:gd name="connsiteX416" fmla="*/ 13936390 w 16881346"/>
              <a:gd name="connsiteY416" fmla="*/ 261060 h 270646"/>
              <a:gd name="connsiteX417" fmla="*/ 13974344 w 16881346"/>
              <a:gd name="connsiteY417" fmla="*/ 243840 h 270646"/>
              <a:gd name="connsiteX418" fmla="*/ 13993995 w 16881346"/>
              <a:gd name="connsiteY418" fmla="*/ 248292 h 270646"/>
              <a:gd name="connsiteX419" fmla="*/ 14011257 w 16881346"/>
              <a:gd name="connsiteY419" fmla="*/ 260334 h 270646"/>
              <a:gd name="connsiteX420" fmla="*/ 14007555 w 16881346"/>
              <a:gd name="connsiteY420" fmla="*/ 219127 h 270646"/>
              <a:gd name="connsiteX421" fmla="*/ 14105063 w 16881346"/>
              <a:gd name="connsiteY421" fmla="*/ 0 h 270646"/>
              <a:gd name="connsiteX422" fmla="*/ 14202571 w 16881346"/>
              <a:gd name="connsiteY422" fmla="*/ 219127 h 270646"/>
              <a:gd name="connsiteX423" fmla="*/ 14197943 w 16881346"/>
              <a:gd name="connsiteY423" fmla="*/ 270645 h 270646"/>
              <a:gd name="connsiteX424" fmla="*/ 14204269 w 16881346"/>
              <a:gd name="connsiteY424" fmla="*/ 261060 h 270646"/>
              <a:gd name="connsiteX425" fmla="*/ 14242223 w 16881346"/>
              <a:gd name="connsiteY425" fmla="*/ 243840 h 270646"/>
              <a:gd name="connsiteX426" fmla="*/ 14261874 w 16881346"/>
              <a:gd name="connsiteY426" fmla="*/ 248292 h 270646"/>
              <a:gd name="connsiteX427" fmla="*/ 14279135 w 16881346"/>
              <a:gd name="connsiteY427" fmla="*/ 260333 h 270646"/>
              <a:gd name="connsiteX428" fmla="*/ 14275433 w 16881346"/>
              <a:gd name="connsiteY428" fmla="*/ 219127 h 270646"/>
              <a:gd name="connsiteX429" fmla="*/ 14372941 w 16881346"/>
              <a:gd name="connsiteY429" fmla="*/ 0 h 270646"/>
              <a:gd name="connsiteX430" fmla="*/ 14470449 w 16881346"/>
              <a:gd name="connsiteY430" fmla="*/ 219127 h 270646"/>
              <a:gd name="connsiteX431" fmla="*/ 14465821 w 16881346"/>
              <a:gd name="connsiteY431" fmla="*/ 270645 h 270646"/>
              <a:gd name="connsiteX432" fmla="*/ 14472147 w 16881346"/>
              <a:gd name="connsiteY432" fmla="*/ 261060 h 270646"/>
              <a:gd name="connsiteX433" fmla="*/ 14510101 w 16881346"/>
              <a:gd name="connsiteY433" fmla="*/ 243840 h 270646"/>
              <a:gd name="connsiteX434" fmla="*/ 14529752 w 16881346"/>
              <a:gd name="connsiteY434" fmla="*/ 248292 h 270646"/>
              <a:gd name="connsiteX435" fmla="*/ 14547013 w 16881346"/>
              <a:gd name="connsiteY435" fmla="*/ 260333 h 270646"/>
              <a:gd name="connsiteX436" fmla="*/ 14543311 w 16881346"/>
              <a:gd name="connsiteY436" fmla="*/ 219127 h 270646"/>
              <a:gd name="connsiteX437" fmla="*/ 14640819 w 16881346"/>
              <a:gd name="connsiteY437" fmla="*/ 0 h 270646"/>
              <a:gd name="connsiteX438" fmla="*/ 14738327 w 16881346"/>
              <a:gd name="connsiteY438" fmla="*/ 219127 h 270646"/>
              <a:gd name="connsiteX439" fmla="*/ 14733699 w 16881346"/>
              <a:gd name="connsiteY439" fmla="*/ 270645 h 270646"/>
              <a:gd name="connsiteX440" fmla="*/ 14740025 w 16881346"/>
              <a:gd name="connsiteY440" fmla="*/ 261060 h 270646"/>
              <a:gd name="connsiteX441" fmla="*/ 14777979 w 16881346"/>
              <a:gd name="connsiteY441" fmla="*/ 243840 h 270646"/>
              <a:gd name="connsiteX442" fmla="*/ 14797630 w 16881346"/>
              <a:gd name="connsiteY442" fmla="*/ 248292 h 270646"/>
              <a:gd name="connsiteX443" fmla="*/ 14814892 w 16881346"/>
              <a:gd name="connsiteY443" fmla="*/ 260334 h 270646"/>
              <a:gd name="connsiteX444" fmla="*/ 14811190 w 16881346"/>
              <a:gd name="connsiteY444" fmla="*/ 219127 h 270646"/>
              <a:gd name="connsiteX445" fmla="*/ 14908698 w 16881346"/>
              <a:gd name="connsiteY445" fmla="*/ 0 h 270646"/>
              <a:gd name="connsiteX446" fmla="*/ 15006206 w 16881346"/>
              <a:gd name="connsiteY446" fmla="*/ 219127 h 270646"/>
              <a:gd name="connsiteX447" fmla="*/ 15001578 w 16881346"/>
              <a:gd name="connsiteY447" fmla="*/ 270645 h 270646"/>
              <a:gd name="connsiteX448" fmla="*/ 15007904 w 16881346"/>
              <a:gd name="connsiteY448" fmla="*/ 261060 h 270646"/>
              <a:gd name="connsiteX449" fmla="*/ 15045858 w 16881346"/>
              <a:gd name="connsiteY449" fmla="*/ 243840 h 270646"/>
              <a:gd name="connsiteX450" fmla="*/ 15065509 w 16881346"/>
              <a:gd name="connsiteY450" fmla="*/ 248292 h 270646"/>
              <a:gd name="connsiteX451" fmla="*/ 15082770 w 16881346"/>
              <a:gd name="connsiteY451" fmla="*/ 260333 h 270646"/>
              <a:gd name="connsiteX452" fmla="*/ 15079068 w 16881346"/>
              <a:gd name="connsiteY452" fmla="*/ 219127 h 270646"/>
              <a:gd name="connsiteX453" fmla="*/ 15176576 w 16881346"/>
              <a:gd name="connsiteY453" fmla="*/ 0 h 270646"/>
              <a:gd name="connsiteX454" fmla="*/ 15274084 w 16881346"/>
              <a:gd name="connsiteY454" fmla="*/ 219127 h 270646"/>
              <a:gd name="connsiteX455" fmla="*/ 15269456 w 16881346"/>
              <a:gd name="connsiteY455" fmla="*/ 270645 h 270646"/>
              <a:gd name="connsiteX456" fmla="*/ 15275782 w 16881346"/>
              <a:gd name="connsiteY456" fmla="*/ 261060 h 270646"/>
              <a:gd name="connsiteX457" fmla="*/ 15313736 w 16881346"/>
              <a:gd name="connsiteY457" fmla="*/ 243840 h 270646"/>
              <a:gd name="connsiteX458" fmla="*/ 15333387 w 16881346"/>
              <a:gd name="connsiteY458" fmla="*/ 248292 h 270646"/>
              <a:gd name="connsiteX459" fmla="*/ 15350648 w 16881346"/>
              <a:gd name="connsiteY459" fmla="*/ 260333 h 270646"/>
              <a:gd name="connsiteX460" fmla="*/ 15346946 w 16881346"/>
              <a:gd name="connsiteY460" fmla="*/ 219127 h 270646"/>
              <a:gd name="connsiteX461" fmla="*/ 15444454 w 16881346"/>
              <a:gd name="connsiteY461" fmla="*/ 0 h 270646"/>
              <a:gd name="connsiteX462" fmla="*/ 15541962 w 16881346"/>
              <a:gd name="connsiteY462" fmla="*/ 219127 h 270646"/>
              <a:gd name="connsiteX463" fmla="*/ 15537334 w 16881346"/>
              <a:gd name="connsiteY463" fmla="*/ 270645 h 270646"/>
              <a:gd name="connsiteX464" fmla="*/ 15543660 w 16881346"/>
              <a:gd name="connsiteY464" fmla="*/ 261060 h 270646"/>
              <a:gd name="connsiteX465" fmla="*/ 15581614 w 16881346"/>
              <a:gd name="connsiteY465" fmla="*/ 243840 h 270646"/>
              <a:gd name="connsiteX466" fmla="*/ 15601265 w 16881346"/>
              <a:gd name="connsiteY466" fmla="*/ 248292 h 270646"/>
              <a:gd name="connsiteX467" fmla="*/ 15618527 w 16881346"/>
              <a:gd name="connsiteY467" fmla="*/ 260334 h 270646"/>
              <a:gd name="connsiteX468" fmla="*/ 15614825 w 16881346"/>
              <a:gd name="connsiteY468" fmla="*/ 219127 h 270646"/>
              <a:gd name="connsiteX469" fmla="*/ 15712333 w 16881346"/>
              <a:gd name="connsiteY469" fmla="*/ 0 h 270646"/>
              <a:gd name="connsiteX470" fmla="*/ 15809841 w 16881346"/>
              <a:gd name="connsiteY470" fmla="*/ 219127 h 270646"/>
              <a:gd name="connsiteX471" fmla="*/ 15805213 w 16881346"/>
              <a:gd name="connsiteY471" fmla="*/ 270645 h 270646"/>
              <a:gd name="connsiteX472" fmla="*/ 15811539 w 16881346"/>
              <a:gd name="connsiteY472" fmla="*/ 261060 h 270646"/>
              <a:gd name="connsiteX473" fmla="*/ 15849493 w 16881346"/>
              <a:gd name="connsiteY473" fmla="*/ 243840 h 270646"/>
              <a:gd name="connsiteX474" fmla="*/ 15869144 w 16881346"/>
              <a:gd name="connsiteY474" fmla="*/ 248292 h 270646"/>
              <a:gd name="connsiteX475" fmla="*/ 15886406 w 16881346"/>
              <a:gd name="connsiteY475" fmla="*/ 260333 h 270646"/>
              <a:gd name="connsiteX476" fmla="*/ 15882702 w 16881346"/>
              <a:gd name="connsiteY476" fmla="*/ 219127 h 270646"/>
              <a:gd name="connsiteX477" fmla="*/ 15980210 w 16881346"/>
              <a:gd name="connsiteY477" fmla="*/ 0 h 270646"/>
              <a:gd name="connsiteX478" fmla="*/ 16077718 w 16881346"/>
              <a:gd name="connsiteY478" fmla="*/ 219127 h 270646"/>
              <a:gd name="connsiteX479" fmla="*/ 16073090 w 16881346"/>
              <a:gd name="connsiteY479" fmla="*/ 270645 h 270646"/>
              <a:gd name="connsiteX480" fmla="*/ 16079418 w 16881346"/>
              <a:gd name="connsiteY480" fmla="*/ 261060 h 270646"/>
              <a:gd name="connsiteX481" fmla="*/ 16117370 w 16881346"/>
              <a:gd name="connsiteY481" fmla="*/ 243840 h 270646"/>
              <a:gd name="connsiteX482" fmla="*/ 16137022 w 16881346"/>
              <a:gd name="connsiteY482" fmla="*/ 248292 h 270646"/>
              <a:gd name="connsiteX483" fmla="*/ 16154282 w 16881346"/>
              <a:gd name="connsiteY483" fmla="*/ 260333 h 270646"/>
              <a:gd name="connsiteX484" fmla="*/ 16150582 w 16881346"/>
              <a:gd name="connsiteY484" fmla="*/ 219127 h 270646"/>
              <a:gd name="connsiteX485" fmla="*/ 16248090 w 16881346"/>
              <a:gd name="connsiteY485" fmla="*/ 0 h 270646"/>
              <a:gd name="connsiteX486" fmla="*/ 16345598 w 16881346"/>
              <a:gd name="connsiteY486" fmla="*/ 219127 h 270646"/>
              <a:gd name="connsiteX487" fmla="*/ 16340970 w 16881346"/>
              <a:gd name="connsiteY487" fmla="*/ 270645 h 270646"/>
              <a:gd name="connsiteX488" fmla="*/ 16347294 w 16881346"/>
              <a:gd name="connsiteY488" fmla="*/ 261060 h 270646"/>
              <a:gd name="connsiteX489" fmla="*/ 16385250 w 16881346"/>
              <a:gd name="connsiteY489" fmla="*/ 243840 h 270646"/>
              <a:gd name="connsiteX490" fmla="*/ 16404900 w 16881346"/>
              <a:gd name="connsiteY490" fmla="*/ 248292 h 270646"/>
              <a:gd name="connsiteX491" fmla="*/ 16422162 w 16881346"/>
              <a:gd name="connsiteY491" fmla="*/ 260334 h 270646"/>
              <a:gd name="connsiteX492" fmla="*/ 16418460 w 16881346"/>
              <a:gd name="connsiteY492" fmla="*/ 219127 h 270646"/>
              <a:gd name="connsiteX493" fmla="*/ 16515968 w 16881346"/>
              <a:gd name="connsiteY493" fmla="*/ 0 h 270646"/>
              <a:gd name="connsiteX494" fmla="*/ 16613476 w 16881346"/>
              <a:gd name="connsiteY494" fmla="*/ 219127 h 270646"/>
              <a:gd name="connsiteX495" fmla="*/ 16608848 w 16881346"/>
              <a:gd name="connsiteY495" fmla="*/ 270645 h 270646"/>
              <a:gd name="connsiteX496" fmla="*/ 16615174 w 16881346"/>
              <a:gd name="connsiteY496" fmla="*/ 261060 h 270646"/>
              <a:gd name="connsiteX497" fmla="*/ 16653128 w 16881346"/>
              <a:gd name="connsiteY497" fmla="*/ 243840 h 270646"/>
              <a:gd name="connsiteX498" fmla="*/ 16672778 w 16881346"/>
              <a:gd name="connsiteY498" fmla="*/ 248292 h 270646"/>
              <a:gd name="connsiteX499" fmla="*/ 16690030 w 16881346"/>
              <a:gd name="connsiteY499" fmla="*/ 260327 h 270646"/>
              <a:gd name="connsiteX500" fmla="*/ 16686330 w 16881346"/>
              <a:gd name="connsiteY500" fmla="*/ 219127 h 270646"/>
              <a:gd name="connsiteX501" fmla="*/ 16783838 w 16881346"/>
              <a:gd name="connsiteY501" fmla="*/ 0 h 270646"/>
              <a:gd name="connsiteX502" fmla="*/ 16881346 w 16881346"/>
              <a:gd name="connsiteY502" fmla="*/ 219127 h 270646"/>
              <a:gd name="connsiteX503" fmla="*/ 16876718 w 16881346"/>
              <a:gd name="connsiteY503" fmla="*/ 270645 h 270646"/>
              <a:gd name="connsiteX0" fmla="*/ 0 w 16881346"/>
              <a:gd name="connsiteY0" fmla="*/ 270645 h 270646"/>
              <a:gd name="connsiteX1" fmla="*/ 6326 w 16881346"/>
              <a:gd name="connsiteY1" fmla="*/ 261060 h 270646"/>
              <a:gd name="connsiteX2" fmla="*/ 81192 w 16881346"/>
              <a:gd name="connsiteY2" fmla="*/ 260333 h 270646"/>
              <a:gd name="connsiteX3" fmla="*/ 77490 w 16881346"/>
              <a:gd name="connsiteY3" fmla="*/ 219127 h 270646"/>
              <a:gd name="connsiteX4" fmla="*/ 174998 w 16881346"/>
              <a:gd name="connsiteY4" fmla="*/ 0 h 270646"/>
              <a:gd name="connsiteX5" fmla="*/ 272506 w 16881346"/>
              <a:gd name="connsiteY5" fmla="*/ 219127 h 270646"/>
              <a:gd name="connsiteX6" fmla="*/ 267878 w 16881346"/>
              <a:gd name="connsiteY6" fmla="*/ 270645 h 270646"/>
              <a:gd name="connsiteX7" fmla="*/ 274204 w 16881346"/>
              <a:gd name="connsiteY7" fmla="*/ 261060 h 270646"/>
              <a:gd name="connsiteX8" fmla="*/ 312158 w 16881346"/>
              <a:gd name="connsiteY8" fmla="*/ 243840 h 270646"/>
              <a:gd name="connsiteX9" fmla="*/ 331809 w 16881346"/>
              <a:gd name="connsiteY9" fmla="*/ 248292 h 270646"/>
              <a:gd name="connsiteX10" fmla="*/ 349071 w 16881346"/>
              <a:gd name="connsiteY10" fmla="*/ 260334 h 270646"/>
              <a:gd name="connsiteX11" fmla="*/ 345369 w 16881346"/>
              <a:gd name="connsiteY11" fmla="*/ 219127 h 270646"/>
              <a:gd name="connsiteX12" fmla="*/ 442877 w 16881346"/>
              <a:gd name="connsiteY12" fmla="*/ 0 h 270646"/>
              <a:gd name="connsiteX13" fmla="*/ 540385 w 16881346"/>
              <a:gd name="connsiteY13" fmla="*/ 219127 h 270646"/>
              <a:gd name="connsiteX14" fmla="*/ 535757 w 16881346"/>
              <a:gd name="connsiteY14" fmla="*/ 270645 h 270646"/>
              <a:gd name="connsiteX15" fmla="*/ 542083 w 16881346"/>
              <a:gd name="connsiteY15" fmla="*/ 261060 h 270646"/>
              <a:gd name="connsiteX16" fmla="*/ 580037 w 16881346"/>
              <a:gd name="connsiteY16" fmla="*/ 243840 h 270646"/>
              <a:gd name="connsiteX17" fmla="*/ 599688 w 16881346"/>
              <a:gd name="connsiteY17" fmla="*/ 248292 h 270646"/>
              <a:gd name="connsiteX18" fmla="*/ 616949 w 16881346"/>
              <a:gd name="connsiteY18" fmla="*/ 260333 h 270646"/>
              <a:gd name="connsiteX19" fmla="*/ 613247 w 16881346"/>
              <a:gd name="connsiteY19" fmla="*/ 219127 h 270646"/>
              <a:gd name="connsiteX20" fmla="*/ 710755 w 16881346"/>
              <a:gd name="connsiteY20" fmla="*/ 0 h 270646"/>
              <a:gd name="connsiteX21" fmla="*/ 808263 w 16881346"/>
              <a:gd name="connsiteY21" fmla="*/ 219127 h 270646"/>
              <a:gd name="connsiteX22" fmla="*/ 803635 w 16881346"/>
              <a:gd name="connsiteY22" fmla="*/ 270645 h 270646"/>
              <a:gd name="connsiteX23" fmla="*/ 809961 w 16881346"/>
              <a:gd name="connsiteY23" fmla="*/ 261060 h 270646"/>
              <a:gd name="connsiteX24" fmla="*/ 847915 w 16881346"/>
              <a:gd name="connsiteY24" fmla="*/ 243840 h 270646"/>
              <a:gd name="connsiteX25" fmla="*/ 867566 w 16881346"/>
              <a:gd name="connsiteY25" fmla="*/ 248292 h 270646"/>
              <a:gd name="connsiteX26" fmla="*/ 884827 w 16881346"/>
              <a:gd name="connsiteY26" fmla="*/ 260333 h 270646"/>
              <a:gd name="connsiteX27" fmla="*/ 881125 w 16881346"/>
              <a:gd name="connsiteY27" fmla="*/ 219127 h 270646"/>
              <a:gd name="connsiteX28" fmla="*/ 978633 w 16881346"/>
              <a:gd name="connsiteY28" fmla="*/ 0 h 270646"/>
              <a:gd name="connsiteX29" fmla="*/ 1076141 w 16881346"/>
              <a:gd name="connsiteY29" fmla="*/ 219127 h 270646"/>
              <a:gd name="connsiteX30" fmla="*/ 1071513 w 16881346"/>
              <a:gd name="connsiteY30" fmla="*/ 270645 h 270646"/>
              <a:gd name="connsiteX31" fmla="*/ 1077839 w 16881346"/>
              <a:gd name="connsiteY31" fmla="*/ 261060 h 270646"/>
              <a:gd name="connsiteX32" fmla="*/ 1115793 w 16881346"/>
              <a:gd name="connsiteY32" fmla="*/ 243840 h 270646"/>
              <a:gd name="connsiteX33" fmla="*/ 1135444 w 16881346"/>
              <a:gd name="connsiteY33" fmla="*/ 248292 h 270646"/>
              <a:gd name="connsiteX34" fmla="*/ 1152706 w 16881346"/>
              <a:gd name="connsiteY34" fmla="*/ 260334 h 270646"/>
              <a:gd name="connsiteX35" fmla="*/ 1149004 w 16881346"/>
              <a:gd name="connsiteY35" fmla="*/ 219127 h 270646"/>
              <a:gd name="connsiteX36" fmla="*/ 1246512 w 16881346"/>
              <a:gd name="connsiteY36" fmla="*/ 0 h 270646"/>
              <a:gd name="connsiteX37" fmla="*/ 1344019 w 16881346"/>
              <a:gd name="connsiteY37" fmla="*/ 219127 h 270646"/>
              <a:gd name="connsiteX38" fmla="*/ 1339391 w 16881346"/>
              <a:gd name="connsiteY38" fmla="*/ 270645 h 270646"/>
              <a:gd name="connsiteX39" fmla="*/ 1345717 w 16881346"/>
              <a:gd name="connsiteY39" fmla="*/ 261060 h 270646"/>
              <a:gd name="connsiteX40" fmla="*/ 1383671 w 16881346"/>
              <a:gd name="connsiteY40" fmla="*/ 243840 h 270646"/>
              <a:gd name="connsiteX41" fmla="*/ 1403322 w 16881346"/>
              <a:gd name="connsiteY41" fmla="*/ 248292 h 270646"/>
              <a:gd name="connsiteX42" fmla="*/ 1420584 w 16881346"/>
              <a:gd name="connsiteY42" fmla="*/ 260333 h 270646"/>
              <a:gd name="connsiteX43" fmla="*/ 1416881 w 16881346"/>
              <a:gd name="connsiteY43" fmla="*/ 219127 h 270646"/>
              <a:gd name="connsiteX44" fmla="*/ 1514388 w 16881346"/>
              <a:gd name="connsiteY44" fmla="*/ 0 h 270646"/>
              <a:gd name="connsiteX45" fmla="*/ 1611897 w 16881346"/>
              <a:gd name="connsiteY45" fmla="*/ 219127 h 270646"/>
              <a:gd name="connsiteX46" fmla="*/ 1607270 w 16881346"/>
              <a:gd name="connsiteY46" fmla="*/ 270644 h 270646"/>
              <a:gd name="connsiteX47" fmla="*/ 1613594 w 16881346"/>
              <a:gd name="connsiteY47" fmla="*/ 261060 h 270646"/>
              <a:gd name="connsiteX48" fmla="*/ 1651548 w 16881346"/>
              <a:gd name="connsiteY48" fmla="*/ 243840 h 270646"/>
              <a:gd name="connsiteX49" fmla="*/ 1671200 w 16881346"/>
              <a:gd name="connsiteY49" fmla="*/ 248292 h 270646"/>
              <a:gd name="connsiteX50" fmla="*/ 1688461 w 16881346"/>
              <a:gd name="connsiteY50" fmla="*/ 260333 h 270646"/>
              <a:gd name="connsiteX51" fmla="*/ 1684760 w 16881346"/>
              <a:gd name="connsiteY51" fmla="*/ 219127 h 270646"/>
              <a:gd name="connsiteX52" fmla="*/ 1782268 w 16881346"/>
              <a:gd name="connsiteY52" fmla="*/ 0 h 270646"/>
              <a:gd name="connsiteX53" fmla="*/ 1879775 w 16881346"/>
              <a:gd name="connsiteY53" fmla="*/ 219127 h 270646"/>
              <a:gd name="connsiteX54" fmla="*/ 1875147 w 16881346"/>
              <a:gd name="connsiteY54" fmla="*/ 270645 h 270646"/>
              <a:gd name="connsiteX55" fmla="*/ 1881473 w 16881346"/>
              <a:gd name="connsiteY55" fmla="*/ 261060 h 270646"/>
              <a:gd name="connsiteX56" fmla="*/ 1919427 w 16881346"/>
              <a:gd name="connsiteY56" fmla="*/ 243840 h 270646"/>
              <a:gd name="connsiteX57" fmla="*/ 1939078 w 16881346"/>
              <a:gd name="connsiteY57" fmla="*/ 248292 h 270646"/>
              <a:gd name="connsiteX58" fmla="*/ 1956341 w 16881346"/>
              <a:gd name="connsiteY58" fmla="*/ 260334 h 270646"/>
              <a:gd name="connsiteX59" fmla="*/ 1952638 w 16881346"/>
              <a:gd name="connsiteY59" fmla="*/ 219127 h 270646"/>
              <a:gd name="connsiteX60" fmla="*/ 2050146 w 16881346"/>
              <a:gd name="connsiteY60" fmla="*/ 0 h 270646"/>
              <a:gd name="connsiteX61" fmla="*/ 2147653 w 16881346"/>
              <a:gd name="connsiteY61" fmla="*/ 219127 h 270646"/>
              <a:gd name="connsiteX62" fmla="*/ 2143026 w 16881346"/>
              <a:gd name="connsiteY62" fmla="*/ 270646 h 270646"/>
              <a:gd name="connsiteX63" fmla="*/ 2149353 w 16881346"/>
              <a:gd name="connsiteY63" fmla="*/ 261060 h 270646"/>
              <a:gd name="connsiteX64" fmla="*/ 2187306 w 16881346"/>
              <a:gd name="connsiteY64" fmla="*/ 243840 h 270646"/>
              <a:gd name="connsiteX65" fmla="*/ 2206958 w 16881346"/>
              <a:gd name="connsiteY65" fmla="*/ 248292 h 270646"/>
              <a:gd name="connsiteX66" fmla="*/ 2224218 w 16881346"/>
              <a:gd name="connsiteY66" fmla="*/ 260333 h 270646"/>
              <a:gd name="connsiteX67" fmla="*/ 2220517 w 16881346"/>
              <a:gd name="connsiteY67" fmla="*/ 219127 h 270646"/>
              <a:gd name="connsiteX68" fmla="*/ 2318025 w 16881346"/>
              <a:gd name="connsiteY68" fmla="*/ 0 h 270646"/>
              <a:gd name="connsiteX69" fmla="*/ 2415533 w 16881346"/>
              <a:gd name="connsiteY69" fmla="*/ 219127 h 270646"/>
              <a:gd name="connsiteX70" fmla="*/ 2410905 w 16881346"/>
              <a:gd name="connsiteY70" fmla="*/ 270643 h 270646"/>
              <a:gd name="connsiteX71" fmla="*/ 2417230 w 16881346"/>
              <a:gd name="connsiteY71" fmla="*/ 261060 h 270646"/>
              <a:gd name="connsiteX72" fmla="*/ 2455184 w 16881346"/>
              <a:gd name="connsiteY72" fmla="*/ 243840 h 270646"/>
              <a:gd name="connsiteX73" fmla="*/ 2474835 w 16881346"/>
              <a:gd name="connsiteY73" fmla="*/ 248292 h 270646"/>
              <a:gd name="connsiteX74" fmla="*/ 2492096 w 16881346"/>
              <a:gd name="connsiteY74" fmla="*/ 260333 h 270646"/>
              <a:gd name="connsiteX75" fmla="*/ 2488394 w 16881346"/>
              <a:gd name="connsiteY75" fmla="*/ 219127 h 270646"/>
              <a:gd name="connsiteX76" fmla="*/ 2585904 w 16881346"/>
              <a:gd name="connsiteY76" fmla="*/ 0 h 270646"/>
              <a:gd name="connsiteX77" fmla="*/ 2683410 w 16881346"/>
              <a:gd name="connsiteY77" fmla="*/ 219127 h 270646"/>
              <a:gd name="connsiteX78" fmla="*/ 2678783 w 16881346"/>
              <a:gd name="connsiteY78" fmla="*/ 270646 h 270646"/>
              <a:gd name="connsiteX79" fmla="*/ 2685108 w 16881346"/>
              <a:gd name="connsiteY79" fmla="*/ 261060 h 270646"/>
              <a:gd name="connsiteX80" fmla="*/ 2723063 w 16881346"/>
              <a:gd name="connsiteY80" fmla="*/ 243840 h 270646"/>
              <a:gd name="connsiteX81" fmla="*/ 2742715 w 16881346"/>
              <a:gd name="connsiteY81" fmla="*/ 248292 h 270646"/>
              <a:gd name="connsiteX82" fmla="*/ 2759975 w 16881346"/>
              <a:gd name="connsiteY82" fmla="*/ 260334 h 270646"/>
              <a:gd name="connsiteX83" fmla="*/ 2756274 w 16881346"/>
              <a:gd name="connsiteY83" fmla="*/ 219127 h 270646"/>
              <a:gd name="connsiteX84" fmla="*/ 2853781 w 16881346"/>
              <a:gd name="connsiteY84" fmla="*/ 0 h 270646"/>
              <a:gd name="connsiteX85" fmla="*/ 2951289 w 16881346"/>
              <a:gd name="connsiteY85" fmla="*/ 219127 h 270646"/>
              <a:gd name="connsiteX86" fmla="*/ 2946661 w 16881346"/>
              <a:gd name="connsiteY86" fmla="*/ 270645 h 270646"/>
              <a:gd name="connsiteX87" fmla="*/ 2952987 w 16881346"/>
              <a:gd name="connsiteY87" fmla="*/ 261060 h 270646"/>
              <a:gd name="connsiteX88" fmla="*/ 2990941 w 16881346"/>
              <a:gd name="connsiteY88" fmla="*/ 243840 h 270646"/>
              <a:gd name="connsiteX89" fmla="*/ 3010592 w 16881346"/>
              <a:gd name="connsiteY89" fmla="*/ 248292 h 270646"/>
              <a:gd name="connsiteX90" fmla="*/ 3027853 w 16881346"/>
              <a:gd name="connsiteY90" fmla="*/ 260333 h 270646"/>
              <a:gd name="connsiteX91" fmla="*/ 3024151 w 16881346"/>
              <a:gd name="connsiteY91" fmla="*/ 219127 h 270646"/>
              <a:gd name="connsiteX92" fmla="*/ 3121659 w 16881346"/>
              <a:gd name="connsiteY92" fmla="*/ 0 h 270646"/>
              <a:gd name="connsiteX93" fmla="*/ 3219167 w 16881346"/>
              <a:gd name="connsiteY93" fmla="*/ 219127 h 270646"/>
              <a:gd name="connsiteX94" fmla="*/ 3214540 w 16881346"/>
              <a:gd name="connsiteY94" fmla="*/ 270645 h 270646"/>
              <a:gd name="connsiteX95" fmla="*/ 3220865 w 16881346"/>
              <a:gd name="connsiteY95" fmla="*/ 261060 h 270646"/>
              <a:gd name="connsiteX96" fmla="*/ 3258819 w 16881346"/>
              <a:gd name="connsiteY96" fmla="*/ 243840 h 270646"/>
              <a:gd name="connsiteX97" fmla="*/ 3278470 w 16881346"/>
              <a:gd name="connsiteY97" fmla="*/ 248292 h 270646"/>
              <a:gd name="connsiteX98" fmla="*/ 3295730 w 16881346"/>
              <a:gd name="connsiteY98" fmla="*/ 260332 h 270646"/>
              <a:gd name="connsiteX99" fmla="*/ 3292030 w 16881346"/>
              <a:gd name="connsiteY99" fmla="*/ 219127 h 270646"/>
              <a:gd name="connsiteX100" fmla="*/ 3389538 w 16881346"/>
              <a:gd name="connsiteY100" fmla="*/ 0 h 270646"/>
              <a:gd name="connsiteX101" fmla="*/ 3487045 w 16881346"/>
              <a:gd name="connsiteY101" fmla="*/ 219127 h 270646"/>
              <a:gd name="connsiteX102" fmla="*/ 3482417 w 16881346"/>
              <a:gd name="connsiteY102" fmla="*/ 270645 h 270646"/>
              <a:gd name="connsiteX103" fmla="*/ 3488744 w 16881346"/>
              <a:gd name="connsiteY103" fmla="*/ 261060 h 270646"/>
              <a:gd name="connsiteX104" fmla="*/ 3526697 w 16881346"/>
              <a:gd name="connsiteY104" fmla="*/ 243840 h 270646"/>
              <a:gd name="connsiteX105" fmla="*/ 3546350 w 16881346"/>
              <a:gd name="connsiteY105" fmla="*/ 248292 h 270646"/>
              <a:gd name="connsiteX106" fmla="*/ 3563609 w 16881346"/>
              <a:gd name="connsiteY106" fmla="*/ 260333 h 270646"/>
              <a:gd name="connsiteX107" fmla="*/ 3559906 w 16881346"/>
              <a:gd name="connsiteY107" fmla="*/ 219127 h 270646"/>
              <a:gd name="connsiteX108" fmla="*/ 3657414 w 16881346"/>
              <a:gd name="connsiteY108" fmla="*/ 0 h 270646"/>
              <a:gd name="connsiteX109" fmla="*/ 3754923 w 16881346"/>
              <a:gd name="connsiteY109" fmla="*/ 219127 h 270646"/>
              <a:gd name="connsiteX110" fmla="*/ 3750296 w 16881346"/>
              <a:gd name="connsiteY110" fmla="*/ 270645 h 270646"/>
              <a:gd name="connsiteX111" fmla="*/ 3756620 w 16881346"/>
              <a:gd name="connsiteY111" fmla="*/ 261060 h 270646"/>
              <a:gd name="connsiteX112" fmla="*/ 3794575 w 16881346"/>
              <a:gd name="connsiteY112" fmla="*/ 243840 h 270646"/>
              <a:gd name="connsiteX113" fmla="*/ 3814226 w 16881346"/>
              <a:gd name="connsiteY113" fmla="*/ 248292 h 270646"/>
              <a:gd name="connsiteX114" fmla="*/ 3831487 w 16881346"/>
              <a:gd name="connsiteY114" fmla="*/ 260334 h 270646"/>
              <a:gd name="connsiteX115" fmla="*/ 3827787 w 16881346"/>
              <a:gd name="connsiteY115" fmla="*/ 219127 h 270646"/>
              <a:gd name="connsiteX116" fmla="*/ 3925295 w 16881346"/>
              <a:gd name="connsiteY116" fmla="*/ 0 h 270646"/>
              <a:gd name="connsiteX117" fmla="*/ 4022802 w 16881346"/>
              <a:gd name="connsiteY117" fmla="*/ 219127 h 270646"/>
              <a:gd name="connsiteX118" fmla="*/ 4018174 w 16881346"/>
              <a:gd name="connsiteY118" fmla="*/ 270645 h 270646"/>
              <a:gd name="connsiteX119" fmla="*/ 4024501 w 16881346"/>
              <a:gd name="connsiteY119" fmla="*/ 261060 h 270646"/>
              <a:gd name="connsiteX120" fmla="*/ 4062454 w 16881346"/>
              <a:gd name="connsiteY120" fmla="*/ 243840 h 270646"/>
              <a:gd name="connsiteX121" fmla="*/ 4082107 w 16881346"/>
              <a:gd name="connsiteY121" fmla="*/ 248292 h 270646"/>
              <a:gd name="connsiteX122" fmla="*/ 4099367 w 16881346"/>
              <a:gd name="connsiteY122" fmla="*/ 260333 h 270646"/>
              <a:gd name="connsiteX123" fmla="*/ 4095663 w 16881346"/>
              <a:gd name="connsiteY123" fmla="*/ 219127 h 270646"/>
              <a:gd name="connsiteX124" fmla="*/ 4193171 w 16881346"/>
              <a:gd name="connsiteY124" fmla="*/ 0 h 270646"/>
              <a:gd name="connsiteX125" fmla="*/ 4290680 w 16881346"/>
              <a:gd name="connsiteY125" fmla="*/ 219127 h 270646"/>
              <a:gd name="connsiteX126" fmla="*/ 4286053 w 16881346"/>
              <a:gd name="connsiteY126" fmla="*/ 270645 h 270646"/>
              <a:gd name="connsiteX127" fmla="*/ 4292377 w 16881346"/>
              <a:gd name="connsiteY127" fmla="*/ 261060 h 270646"/>
              <a:gd name="connsiteX128" fmla="*/ 4330332 w 16881346"/>
              <a:gd name="connsiteY128" fmla="*/ 243840 h 270646"/>
              <a:gd name="connsiteX129" fmla="*/ 4349982 w 16881346"/>
              <a:gd name="connsiteY129" fmla="*/ 248292 h 270646"/>
              <a:gd name="connsiteX130" fmla="*/ 4367244 w 16881346"/>
              <a:gd name="connsiteY130" fmla="*/ 260333 h 270646"/>
              <a:gd name="connsiteX131" fmla="*/ 4363543 w 16881346"/>
              <a:gd name="connsiteY131" fmla="*/ 219127 h 270646"/>
              <a:gd name="connsiteX132" fmla="*/ 4461050 w 16881346"/>
              <a:gd name="connsiteY132" fmla="*/ 0 h 270646"/>
              <a:gd name="connsiteX133" fmla="*/ 4558558 w 16881346"/>
              <a:gd name="connsiteY133" fmla="*/ 219127 h 270646"/>
              <a:gd name="connsiteX134" fmla="*/ 4553931 w 16881346"/>
              <a:gd name="connsiteY134" fmla="*/ 270645 h 270646"/>
              <a:gd name="connsiteX135" fmla="*/ 4560256 w 16881346"/>
              <a:gd name="connsiteY135" fmla="*/ 261060 h 270646"/>
              <a:gd name="connsiteX136" fmla="*/ 4598211 w 16881346"/>
              <a:gd name="connsiteY136" fmla="*/ 243840 h 270646"/>
              <a:gd name="connsiteX137" fmla="*/ 4617861 w 16881346"/>
              <a:gd name="connsiteY137" fmla="*/ 248292 h 270646"/>
              <a:gd name="connsiteX138" fmla="*/ 4635124 w 16881346"/>
              <a:gd name="connsiteY138" fmla="*/ 260334 h 270646"/>
              <a:gd name="connsiteX139" fmla="*/ 4631420 w 16881346"/>
              <a:gd name="connsiteY139" fmla="*/ 219127 h 270646"/>
              <a:gd name="connsiteX140" fmla="*/ 4728928 w 16881346"/>
              <a:gd name="connsiteY140" fmla="*/ 0 h 270646"/>
              <a:gd name="connsiteX141" fmla="*/ 4826437 w 16881346"/>
              <a:gd name="connsiteY141" fmla="*/ 219127 h 270646"/>
              <a:gd name="connsiteX142" fmla="*/ 4821810 w 16881346"/>
              <a:gd name="connsiteY142" fmla="*/ 270645 h 270646"/>
              <a:gd name="connsiteX143" fmla="*/ 4828134 w 16881346"/>
              <a:gd name="connsiteY143" fmla="*/ 261060 h 270646"/>
              <a:gd name="connsiteX144" fmla="*/ 4866089 w 16881346"/>
              <a:gd name="connsiteY144" fmla="*/ 243840 h 270646"/>
              <a:gd name="connsiteX145" fmla="*/ 4885739 w 16881346"/>
              <a:gd name="connsiteY145" fmla="*/ 248292 h 270646"/>
              <a:gd name="connsiteX146" fmla="*/ 4903000 w 16881346"/>
              <a:gd name="connsiteY146" fmla="*/ 260333 h 270646"/>
              <a:gd name="connsiteX147" fmla="*/ 4899300 w 16881346"/>
              <a:gd name="connsiteY147" fmla="*/ 219127 h 270646"/>
              <a:gd name="connsiteX148" fmla="*/ 4996807 w 16881346"/>
              <a:gd name="connsiteY148" fmla="*/ 0 h 270646"/>
              <a:gd name="connsiteX149" fmla="*/ 5094315 w 16881346"/>
              <a:gd name="connsiteY149" fmla="*/ 219127 h 270646"/>
              <a:gd name="connsiteX150" fmla="*/ 5089688 w 16881346"/>
              <a:gd name="connsiteY150" fmla="*/ 270645 h 270646"/>
              <a:gd name="connsiteX151" fmla="*/ 5096013 w 16881346"/>
              <a:gd name="connsiteY151" fmla="*/ 261060 h 270646"/>
              <a:gd name="connsiteX152" fmla="*/ 5133967 w 16881346"/>
              <a:gd name="connsiteY152" fmla="*/ 243840 h 270646"/>
              <a:gd name="connsiteX153" fmla="*/ 5153618 w 16881346"/>
              <a:gd name="connsiteY153" fmla="*/ 248292 h 270646"/>
              <a:gd name="connsiteX154" fmla="*/ 5170879 w 16881346"/>
              <a:gd name="connsiteY154" fmla="*/ 260333 h 270646"/>
              <a:gd name="connsiteX155" fmla="*/ 5167176 w 16881346"/>
              <a:gd name="connsiteY155" fmla="*/ 219127 h 270646"/>
              <a:gd name="connsiteX156" fmla="*/ 5264685 w 16881346"/>
              <a:gd name="connsiteY156" fmla="*/ 0 h 270646"/>
              <a:gd name="connsiteX157" fmla="*/ 5362194 w 16881346"/>
              <a:gd name="connsiteY157" fmla="*/ 219127 h 270646"/>
              <a:gd name="connsiteX158" fmla="*/ 5357564 w 16881346"/>
              <a:gd name="connsiteY158" fmla="*/ 270645 h 270646"/>
              <a:gd name="connsiteX159" fmla="*/ 5363891 w 16881346"/>
              <a:gd name="connsiteY159" fmla="*/ 261060 h 270646"/>
              <a:gd name="connsiteX160" fmla="*/ 5401845 w 16881346"/>
              <a:gd name="connsiteY160" fmla="*/ 243840 h 270646"/>
              <a:gd name="connsiteX161" fmla="*/ 5421496 w 16881346"/>
              <a:gd name="connsiteY161" fmla="*/ 248292 h 270646"/>
              <a:gd name="connsiteX162" fmla="*/ 5438757 w 16881346"/>
              <a:gd name="connsiteY162" fmla="*/ 260334 h 270646"/>
              <a:gd name="connsiteX163" fmla="*/ 5435057 w 16881346"/>
              <a:gd name="connsiteY163" fmla="*/ 219127 h 270646"/>
              <a:gd name="connsiteX164" fmla="*/ 5532564 w 16881346"/>
              <a:gd name="connsiteY164" fmla="*/ 0 h 270646"/>
              <a:gd name="connsiteX165" fmla="*/ 5630072 w 16881346"/>
              <a:gd name="connsiteY165" fmla="*/ 219127 h 270646"/>
              <a:gd name="connsiteX166" fmla="*/ 5625445 w 16881346"/>
              <a:gd name="connsiteY166" fmla="*/ 270645 h 270646"/>
              <a:gd name="connsiteX167" fmla="*/ 5631770 w 16881346"/>
              <a:gd name="connsiteY167" fmla="*/ 261060 h 270646"/>
              <a:gd name="connsiteX168" fmla="*/ 5669724 w 16881346"/>
              <a:gd name="connsiteY168" fmla="*/ 243840 h 270646"/>
              <a:gd name="connsiteX169" fmla="*/ 5689375 w 16881346"/>
              <a:gd name="connsiteY169" fmla="*/ 248292 h 270646"/>
              <a:gd name="connsiteX170" fmla="*/ 5706636 w 16881346"/>
              <a:gd name="connsiteY170" fmla="*/ 260333 h 270646"/>
              <a:gd name="connsiteX171" fmla="*/ 5702933 w 16881346"/>
              <a:gd name="connsiteY171" fmla="*/ 219127 h 270646"/>
              <a:gd name="connsiteX172" fmla="*/ 5800442 w 16881346"/>
              <a:gd name="connsiteY172" fmla="*/ 0 h 270646"/>
              <a:gd name="connsiteX173" fmla="*/ 5897951 w 16881346"/>
              <a:gd name="connsiteY173" fmla="*/ 219127 h 270646"/>
              <a:gd name="connsiteX174" fmla="*/ 5893321 w 16881346"/>
              <a:gd name="connsiteY174" fmla="*/ 270645 h 270646"/>
              <a:gd name="connsiteX175" fmla="*/ 5899648 w 16881346"/>
              <a:gd name="connsiteY175" fmla="*/ 261060 h 270646"/>
              <a:gd name="connsiteX176" fmla="*/ 5937602 w 16881346"/>
              <a:gd name="connsiteY176" fmla="*/ 243840 h 270646"/>
              <a:gd name="connsiteX177" fmla="*/ 5957253 w 16881346"/>
              <a:gd name="connsiteY177" fmla="*/ 248292 h 270646"/>
              <a:gd name="connsiteX178" fmla="*/ 5974514 w 16881346"/>
              <a:gd name="connsiteY178" fmla="*/ 260333 h 270646"/>
              <a:gd name="connsiteX179" fmla="*/ 5970812 w 16881346"/>
              <a:gd name="connsiteY179" fmla="*/ 219127 h 270646"/>
              <a:gd name="connsiteX180" fmla="*/ 6068320 w 16881346"/>
              <a:gd name="connsiteY180" fmla="*/ 0 h 270646"/>
              <a:gd name="connsiteX181" fmla="*/ 6165828 w 16881346"/>
              <a:gd name="connsiteY181" fmla="*/ 219127 h 270646"/>
              <a:gd name="connsiteX182" fmla="*/ 6161200 w 16881346"/>
              <a:gd name="connsiteY182" fmla="*/ 270645 h 270646"/>
              <a:gd name="connsiteX183" fmla="*/ 6167526 w 16881346"/>
              <a:gd name="connsiteY183" fmla="*/ 261060 h 270646"/>
              <a:gd name="connsiteX184" fmla="*/ 6205481 w 16881346"/>
              <a:gd name="connsiteY184" fmla="*/ 243840 h 270646"/>
              <a:gd name="connsiteX185" fmla="*/ 6225131 w 16881346"/>
              <a:gd name="connsiteY185" fmla="*/ 248292 h 270646"/>
              <a:gd name="connsiteX186" fmla="*/ 6242393 w 16881346"/>
              <a:gd name="connsiteY186" fmla="*/ 260334 h 270646"/>
              <a:gd name="connsiteX187" fmla="*/ 6238690 w 16881346"/>
              <a:gd name="connsiteY187" fmla="*/ 219127 h 270646"/>
              <a:gd name="connsiteX188" fmla="*/ 6336199 w 16881346"/>
              <a:gd name="connsiteY188" fmla="*/ 0 h 270646"/>
              <a:gd name="connsiteX189" fmla="*/ 6433708 w 16881346"/>
              <a:gd name="connsiteY189" fmla="*/ 219127 h 270646"/>
              <a:gd name="connsiteX190" fmla="*/ 6429078 w 16881346"/>
              <a:gd name="connsiteY190" fmla="*/ 270645 h 270646"/>
              <a:gd name="connsiteX191" fmla="*/ 6435405 w 16881346"/>
              <a:gd name="connsiteY191" fmla="*/ 261060 h 270646"/>
              <a:gd name="connsiteX192" fmla="*/ 6473359 w 16881346"/>
              <a:gd name="connsiteY192" fmla="*/ 243840 h 270646"/>
              <a:gd name="connsiteX193" fmla="*/ 6493010 w 16881346"/>
              <a:gd name="connsiteY193" fmla="*/ 248292 h 270646"/>
              <a:gd name="connsiteX194" fmla="*/ 6510271 w 16881346"/>
              <a:gd name="connsiteY194" fmla="*/ 260333 h 270646"/>
              <a:gd name="connsiteX195" fmla="*/ 6506569 w 16881346"/>
              <a:gd name="connsiteY195" fmla="*/ 219127 h 270646"/>
              <a:gd name="connsiteX196" fmla="*/ 6604077 w 16881346"/>
              <a:gd name="connsiteY196" fmla="*/ 0 h 270646"/>
              <a:gd name="connsiteX197" fmla="*/ 6701585 w 16881346"/>
              <a:gd name="connsiteY197" fmla="*/ 219127 h 270646"/>
              <a:gd name="connsiteX198" fmla="*/ 6696957 w 16881346"/>
              <a:gd name="connsiteY198" fmla="*/ 270645 h 270646"/>
              <a:gd name="connsiteX199" fmla="*/ 6703283 w 16881346"/>
              <a:gd name="connsiteY199" fmla="*/ 261060 h 270646"/>
              <a:gd name="connsiteX200" fmla="*/ 6741238 w 16881346"/>
              <a:gd name="connsiteY200" fmla="*/ 243840 h 270646"/>
              <a:gd name="connsiteX201" fmla="*/ 6760888 w 16881346"/>
              <a:gd name="connsiteY201" fmla="*/ 248292 h 270646"/>
              <a:gd name="connsiteX202" fmla="*/ 6778149 w 16881346"/>
              <a:gd name="connsiteY202" fmla="*/ 260333 h 270646"/>
              <a:gd name="connsiteX203" fmla="*/ 6774447 w 16881346"/>
              <a:gd name="connsiteY203" fmla="*/ 219127 h 270646"/>
              <a:gd name="connsiteX204" fmla="*/ 6871956 w 16881346"/>
              <a:gd name="connsiteY204" fmla="*/ 0 h 270646"/>
              <a:gd name="connsiteX205" fmla="*/ 6969464 w 16881346"/>
              <a:gd name="connsiteY205" fmla="*/ 219127 h 270646"/>
              <a:gd name="connsiteX206" fmla="*/ 6964835 w 16881346"/>
              <a:gd name="connsiteY206" fmla="*/ 270645 h 270646"/>
              <a:gd name="connsiteX207" fmla="*/ 6971162 w 16881346"/>
              <a:gd name="connsiteY207" fmla="*/ 261060 h 270646"/>
              <a:gd name="connsiteX208" fmla="*/ 7009114 w 16881346"/>
              <a:gd name="connsiteY208" fmla="*/ 243840 h 270646"/>
              <a:gd name="connsiteX209" fmla="*/ 7028767 w 16881346"/>
              <a:gd name="connsiteY209" fmla="*/ 248292 h 270646"/>
              <a:gd name="connsiteX210" fmla="*/ 7046028 w 16881346"/>
              <a:gd name="connsiteY210" fmla="*/ 260334 h 270646"/>
              <a:gd name="connsiteX211" fmla="*/ 7042326 w 16881346"/>
              <a:gd name="connsiteY211" fmla="*/ 219127 h 270646"/>
              <a:gd name="connsiteX212" fmla="*/ 7139834 w 16881346"/>
              <a:gd name="connsiteY212" fmla="*/ 0 h 270646"/>
              <a:gd name="connsiteX213" fmla="*/ 7237342 w 16881346"/>
              <a:gd name="connsiteY213" fmla="*/ 219127 h 270646"/>
              <a:gd name="connsiteX214" fmla="*/ 7232714 w 16881346"/>
              <a:gd name="connsiteY214" fmla="*/ 270645 h 270646"/>
              <a:gd name="connsiteX215" fmla="*/ 7239040 w 16881346"/>
              <a:gd name="connsiteY215" fmla="*/ 261060 h 270646"/>
              <a:gd name="connsiteX216" fmla="*/ 7276995 w 16881346"/>
              <a:gd name="connsiteY216" fmla="*/ 243840 h 270646"/>
              <a:gd name="connsiteX217" fmla="*/ 7296645 w 16881346"/>
              <a:gd name="connsiteY217" fmla="*/ 248292 h 270646"/>
              <a:gd name="connsiteX218" fmla="*/ 7313906 w 16881346"/>
              <a:gd name="connsiteY218" fmla="*/ 260333 h 270646"/>
              <a:gd name="connsiteX219" fmla="*/ 7310204 w 16881346"/>
              <a:gd name="connsiteY219" fmla="*/ 219127 h 270646"/>
              <a:gd name="connsiteX220" fmla="*/ 7407713 w 16881346"/>
              <a:gd name="connsiteY220" fmla="*/ 0 h 270646"/>
              <a:gd name="connsiteX221" fmla="*/ 7505219 w 16881346"/>
              <a:gd name="connsiteY221" fmla="*/ 219127 h 270646"/>
              <a:gd name="connsiteX222" fmla="*/ 7500591 w 16881346"/>
              <a:gd name="connsiteY222" fmla="*/ 270645 h 270646"/>
              <a:gd name="connsiteX223" fmla="*/ 7506917 w 16881346"/>
              <a:gd name="connsiteY223" fmla="*/ 261060 h 270646"/>
              <a:gd name="connsiteX224" fmla="*/ 7544871 w 16881346"/>
              <a:gd name="connsiteY224" fmla="*/ 243840 h 270646"/>
              <a:gd name="connsiteX225" fmla="*/ 7564522 w 16881346"/>
              <a:gd name="connsiteY225" fmla="*/ 248292 h 270646"/>
              <a:gd name="connsiteX226" fmla="*/ 7581783 w 16881346"/>
              <a:gd name="connsiteY226" fmla="*/ 260333 h 270646"/>
              <a:gd name="connsiteX227" fmla="*/ 7578081 w 16881346"/>
              <a:gd name="connsiteY227" fmla="*/ 219127 h 270646"/>
              <a:gd name="connsiteX228" fmla="*/ 7675589 w 16881346"/>
              <a:gd name="connsiteY228" fmla="*/ 0 h 270646"/>
              <a:gd name="connsiteX229" fmla="*/ 7773097 w 16881346"/>
              <a:gd name="connsiteY229" fmla="*/ 219127 h 270646"/>
              <a:gd name="connsiteX230" fmla="*/ 7768469 w 16881346"/>
              <a:gd name="connsiteY230" fmla="*/ 270645 h 270646"/>
              <a:gd name="connsiteX231" fmla="*/ 7774794 w 16881346"/>
              <a:gd name="connsiteY231" fmla="*/ 261060 h 270646"/>
              <a:gd name="connsiteX232" fmla="*/ 7812749 w 16881346"/>
              <a:gd name="connsiteY232" fmla="*/ 243840 h 270646"/>
              <a:gd name="connsiteX233" fmla="*/ 7832400 w 16881346"/>
              <a:gd name="connsiteY233" fmla="*/ 248292 h 270646"/>
              <a:gd name="connsiteX234" fmla="*/ 7849662 w 16881346"/>
              <a:gd name="connsiteY234" fmla="*/ 260334 h 270646"/>
              <a:gd name="connsiteX235" fmla="*/ 7845960 w 16881346"/>
              <a:gd name="connsiteY235" fmla="*/ 219127 h 270646"/>
              <a:gd name="connsiteX236" fmla="*/ 7943468 w 16881346"/>
              <a:gd name="connsiteY236" fmla="*/ 0 h 270646"/>
              <a:gd name="connsiteX237" fmla="*/ 8040976 w 16881346"/>
              <a:gd name="connsiteY237" fmla="*/ 219127 h 270646"/>
              <a:gd name="connsiteX238" fmla="*/ 8036348 w 16881346"/>
              <a:gd name="connsiteY238" fmla="*/ 270645 h 270646"/>
              <a:gd name="connsiteX239" fmla="*/ 8042674 w 16881346"/>
              <a:gd name="connsiteY239" fmla="*/ 261060 h 270646"/>
              <a:gd name="connsiteX240" fmla="*/ 8080628 w 16881346"/>
              <a:gd name="connsiteY240" fmla="*/ 243840 h 270646"/>
              <a:gd name="connsiteX241" fmla="*/ 8100279 w 16881346"/>
              <a:gd name="connsiteY241" fmla="*/ 248292 h 270646"/>
              <a:gd name="connsiteX242" fmla="*/ 8117531 w 16881346"/>
              <a:gd name="connsiteY242" fmla="*/ 260327 h 270646"/>
              <a:gd name="connsiteX243" fmla="*/ 8113830 w 16881346"/>
              <a:gd name="connsiteY243" fmla="*/ 219127 h 270646"/>
              <a:gd name="connsiteX244" fmla="*/ 8211338 w 16881346"/>
              <a:gd name="connsiteY244" fmla="*/ 0 h 270646"/>
              <a:gd name="connsiteX245" fmla="*/ 8308846 w 16881346"/>
              <a:gd name="connsiteY245" fmla="*/ 219127 h 270646"/>
              <a:gd name="connsiteX246" fmla="*/ 8304218 w 16881346"/>
              <a:gd name="connsiteY246" fmla="*/ 270645 h 270646"/>
              <a:gd name="connsiteX247" fmla="*/ 8310543 w 16881346"/>
              <a:gd name="connsiteY247" fmla="*/ 261060 h 270646"/>
              <a:gd name="connsiteX248" fmla="*/ 8348498 w 16881346"/>
              <a:gd name="connsiteY248" fmla="*/ 243840 h 270646"/>
              <a:gd name="connsiteX249" fmla="*/ 8368150 w 16881346"/>
              <a:gd name="connsiteY249" fmla="*/ 248292 h 270646"/>
              <a:gd name="connsiteX250" fmla="*/ 8385841 w 16881346"/>
              <a:gd name="connsiteY250" fmla="*/ 260634 h 270646"/>
              <a:gd name="connsiteX251" fmla="*/ 8382112 w 16881346"/>
              <a:gd name="connsiteY251" fmla="*/ 219127 h 270646"/>
              <a:gd name="connsiteX252" fmla="*/ 8479620 w 16881346"/>
              <a:gd name="connsiteY252" fmla="*/ 0 h 270646"/>
              <a:gd name="connsiteX253" fmla="*/ 8577128 w 16881346"/>
              <a:gd name="connsiteY253" fmla="*/ 219127 h 270646"/>
              <a:gd name="connsiteX254" fmla="*/ 8572500 w 16881346"/>
              <a:gd name="connsiteY254" fmla="*/ 270645 h 270646"/>
              <a:gd name="connsiteX255" fmla="*/ 8578826 w 16881346"/>
              <a:gd name="connsiteY255" fmla="*/ 261060 h 270646"/>
              <a:gd name="connsiteX256" fmla="*/ 8616780 w 16881346"/>
              <a:gd name="connsiteY256" fmla="*/ 243840 h 270646"/>
              <a:gd name="connsiteX257" fmla="*/ 8636431 w 16881346"/>
              <a:gd name="connsiteY257" fmla="*/ 248292 h 270646"/>
              <a:gd name="connsiteX258" fmla="*/ 8653692 w 16881346"/>
              <a:gd name="connsiteY258" fmla="*/ 260333 h 270646"/>
              <a:gd name="connsiteX259" fmla="*/ 8649990 w 16881346"/>
              <a:gd name="connsiteY259" fmla="*/ 219127 h 270646"/>
              <a:gd name="connsiteX260" fmla="*/ 8747498 w 16881346"/>
              <a:gd name="connsiteY260" fmla="*/ 0 h 270646"/>
              <a:gd name="connsiteX261" fmla="*/ 8845006 w 16881346"/>
              <a:gd name="connsiteY261" fmla="*/ 219127 h 270646"/>
              <a:gd name="connsiteX262" fmla="*/ 8840378 w 16881346"/>
              <a:gd name="connsiteY262" fmla="*/ 270645 h 270646"/>
              <a:gd name="connsiteX263" fmla="*/ 8846704 w 16881346"/>
              <a:gd name="connsiteY263" fmla="*/ 261060 h 270646"/>
              <a:gd name="connsiteX264" fmla="*/ 8884658 w 16881346"/>
              <a:gd name="connsiteY264" fmla="*/ 243840 h 270646"/>
              <a:gd name="connsiteX265" fmla="*/ 8904309 w 16881346"/>
              <a:gd name="connsiteY265" fmla="*/ 248292 h 270646"/>
              <a:gd name="connsiteX266" fmla="*/ 8921571 w 16881346"/>
              <a:gd name="connsiteY266" fmla="*/ 260334 h 270646"/>
              <a:gd name="connsiteX267" fmla="*/ 8917869 w 16881346"/>
              <a:gd name="connsiteY267" fmla="*/ 219127 h 270646"/>
              <a:gd name="connsiteX268" fmla="*/ 9015377 w 16881346"/>
              <a:gd name="connsiteY268" fmla="*/ 0 h 270646"/>
              <a:gd name="connsiteX269" fmla="*/ 9112885 w 16881346"/>
              <a:gd name="connsiteY269" fmla="*/ 219127 h 270646"/>
              <a:gd name="connsiteX270" fmla="*/ 9108257 w 16881346"/>
              <a:gd name="connsiteY270" fmla="*/ 270645 h 270646"/>
              <a:gd name="connsiteX271" fmla="*/ 9114583 w 16881346"/>
              <a:gd name="connsiteY271" fmla="*/ 261060 h 270646"/>
              <a:gd name="connsiteX272" fmla="*/ 9152537 w 16881346"/>
              <a:gd name="connsiteY272" fmla="*/ 243840 h 270646"/>
              <a:gd name="connsiteX273" fmla="*/ 9172188 w 16881346"/>
              <a:gd name="connsiteY273" fmla="*/ 248292 h 270646"/>
              <a:gd name="connsiteX274" fmla="*/ 9189449 w 16881346"/>
              <a:gd name="connsiteY274" fmla="*/ 260333 h 270646"/>
              <a:gd name="connsiteX275" fmla="*/ 9185747 w 16881346"/>
              <a:gd name="connsiteY275" fmla="*/ 219127 h 270646"/>
              <a:gd name="connsiteX276" fmla="*/ 9283255 w 16881346"/>
              <a:gd name="connsiteY276" fmla="*/ 0 h 270646"/>
              <a:gd name="connsiteX277" fmla="*/ 9380763 w 16881346"/>
              <a:gd name="connsiteY277" fmla="*/ 219127 h 270646"/>
              <a:gd name="connsiteX278" fmla="*/ 9376135 w 16881346"/>
              <a:gd name="connsiteY278" fmla="*/ 270645 h 270646"/>
              <a:gd name="connsiteX279" fmla="*/ 9382461 w 16881346"/>
              <a:gd name="connsiteY279" fmla="*/ 261060 h 270646"/>
              <a:gd name="connsiteX280" fmla="*/ 9420415 w 16881346"/>
              <a:gd name="connsiteY280" fmla="*/ 243840 h 270646"/>
              <a:gd name="connsiteX281" fmla="*/ 9440066 w 16881346"/>
              <a:gd name="connsiteY281" fmla="*/ 248292 h 270646"/>
              <a:gd name="connsiteX282" fmla="*/ 9457327 w 16881346"/>
              <a:gd name="connsiteY282" fmla="*/ 260333 h 270646"/>
              <a:gd name="connsiteX283" fmla="*/ 9453625 w 16881346"/>
              <a:gd name="connsiteY283" fmla="*/ 219127 h 270646"/>
              <a:gd name="connsiteX284" fmla="*/ 9551133 w 16881346"/>
              <a:gd name="connsiteY284" fmla="*/ 0 h 270646"/>
              <a:gd name="connsiteX285" fmla="*/ 9648641 w 16881346"/>
              <a:gd name="connsiteY285" fmla="*/ 219127 h 270646"/>
              <a:gd name="connsiteX286" fmla="*/ 9644013 w 16881346"/>
              <a:gd name="connsiteY286" fmla="*/ 270645 h 270646"/>
              <a:gd name="connsiteX287" fmla="*/ 9650339 w 16881346"/>
              <a:gd name="connsiteY287" fmla="*/ 261060 h 270646"/>
              <a:gd name="connsiteX288" fmla="*/ 9688293 w 16881346"/>
              <a:gd name="connsiteY288" fmla="*/ 243840 h 270646"/>
              <a:gd name="connsiteX289" fmla="*/ 9707944 w 16881346"/>
              <a:gd name="connsiteY289" fmla="*/ 248292 h 270646"/>
              <a:gd name="connsiteX290" fmla="*/ 9725206 w 16881346"/>
              <a:gd name="connsiteY290" fmla="*/ 260334 h 270646"/>
              <a:gd name="connsiteX291" fmla="*/ 9721504 w 16881346"/>
              <a:gd name="connsiteY291" fmla="*/ 219127 h 270646"/>
              <a:gd name="connsiteX292" fmla="*/ 9819011 w 16881346"/>
              <a:gd name="connsiteY292" fmla="*/ 0 h 270646"/>
              <a:gd name="connsiteX293" fmla="*/ 9916519 w 16881346"/>
              <a:gd name="connsiteY293" fmla="*/ 219127 h 270646"/>
              <a:gd name="connsiteX294" fmla="*/ 9911891 w 16881346"/>
              <a:gd name="connsiteY294" fmla="*/ 270645 h 270646"/>
              <a:gd name="connsiteX295" fmla="*/ 9918217 w 16881346"/>
              <a:gd name="connsiteY295" fmla="*/ 261060 h 270646"/>
              <a:gd name="connsiteX296" fmla="*/ 9956171 w 16881346"/>
              <a:gd name="connsiteY296" fmla="*/ 243840 h 270646"/>
              <a:gd name="connsiteX297" fmla="*/ 9975822 w 16881346"/>
              <a:gd name="connsiteY297" fmla="*/ 248292 h 270646"/>
              <a:gd name="connsiteX298" fmla="*/ 9993083 w 16881346"/>
              <a:gd name="connsiteY298" fmla="*/ 260333 h 270646"/>
              <a:gd name="connsiteX299" fmla="*/ 9989381 w 16881346"/>
              <a:gd name="connsiteY299" fmla="*/ 219127 h 270646"/>
              <a:gd name="connsiteX300" fmla="*/ 10086888 w 16881346"/>
              <a:gd name="connsiteY300" fmla="*/ 0 h 270646"/>
              <a:gd name="connsiteX301" fmla="*/ 10184397 w 16881346"/>
              <a:gd name="connsiteY301" fmla="*/ 219127 h 270646"/>
              <a:gd name="connsiteX302" fmla="*/ 10179769 w 16881346"/>
              <a:gd name="connsiteY302" fmla="*/ 270644 h 270646"/>
              <a:gd name="connsiteX303" fmla="*/ 10186094 w 16881346"/>
              <a:gd name="connsiteY303" fmla="*/ 261060 h 270646"/>
              <a:gd name="connsiteX304" fmla="*/ 10224048 w 16881346"/>
              <a:gd name="connsiteY304" fmla="*/ 243840 h 270646"/>
              <a:gd name="connsiteX305" fmla="*/ 10243700 w 16881346"/>
              <a:gd name="connsiteY305" fmla="*/ 248292 h 270646"/>
              <a:gd name="connsiteX306" fmla="*/ 10260961 w 16881346"/>
              <a:gd name="connsiteY306" fmla="*/ 260333 h 270646"/>
              <a:gd name="connsiteX307" fmla="*/ 10257259 w 16881346"/>
              <a:gd name="connsiteY307" fmla="*/ 219127 h 270646"/>
              <a:gd name="connsiteX308" fmla="*/ 10354767 w 16881346"/>
              <a:gd name="connsiteY308" fmla="*/ 0 h 270646"/>
              <a:gd name="connsiteX309" fmla="*/ 10452275 w 16881346"/>
              <a:gd name="connsiteY309" fmla="*/ 219127 h 270646"/>
              <a:gd name="connsiteX310" fmla="*/ 10447647 w 16881346"/>
              <a:gd name="connsiteY310" fmla="*/ 270645 h 270646"/>
              <a:gd name="connsiteX311" fmla="*/ 10453973 w 16881346"/>
              <a:gd name="connsiteY311" fmla="*/ 261060 h 270646"/>
              <a:gd name="connsiteX312" fmla="*/ 10491927 w 16881346"/>
              <a:gd name="connsiteY312" fmla="*/ 243840 h 270646"/>
              <a:gd name="connsiteX313" fmla="*/ 10511578 w 16881346"/>
              <a:gd name="connsiteY313" fmla="*/ 248292 h 270646"/>
              <a:gd name="connsiteX314" fmla="*/ 10528840 w 16881346"/>
              <a:gd name="connsiteY314" fmla="*/ 260334 h 270646"/>
              <a:gd name="connsiteX315" fmla="*/ 10525138 w 16881346"/>
              <a:gd name="connsiteY315" fmla="*/ 219127 h 270646"/>
              <a:gd name="connsiteX316" fmla="*/ 10622646 w 16881346"/>
              <a:gd name="connsiteY316" fmla="*/ 0 h 270646"/>
              <a:gd name="connsiteX317" fmla="*/ 10720153 w 16881346"/>
              <a:gd name="connsiteY317" fmla="*/ 219127 h 270646"/>
              <a:gd name="connsiteX318" fmla="*/ 10715525 w 16881346"/>
              <a:gd name="connsiteY318" fmla="*/ 270646 h 270646"/>
              <a:gd name="connsiteX319" fmla="*/ 10721852 w 16881346"/>
              <a:gd name="connsiteY319" fmla="*/ 261060 h 270646"/>
              <a:gd name="connsiteX320" fmla="*/ 10759806 w 16881346"/>
              <a:gd name="connsiteY320" fmla="*/ 243840 h 270646"/>
              <a:gd name="connsiteX321" fmla="*/ 10779457 w 16881346"/>
              <a:gd name="connsiteY321" fmla="*/ 248292 h 270646"/>
              <a:gd name="connsiteX322" fmla="*/ 10796718 w 16881346"/>
              <a:gd name="connsiteY322" fmla="*/ 260333 h 270646"/>
              <a:gd name="connsiteX323" fmla="*/ 10793016 w 16881346"/>
              <a:gd name="connsiteY323" fmla="*/ 219127 h 270646"/>
              <a:gd name="connsiteX324" fmla="*/ 10890524 w 16881346"/>
              <a:gd name="connsiteY324" fmla="*/ 0 h 270646"/>
              <a:gd name="connsiteX325" fmla="*/ 10988033 w 16881346"/>
              <a:gd name="connsiteY325" fmla="*/ 219127 h 270646"/>
              <a:gd name="connsiteX326" fmla="*/ 10983405 w 16881346"/>
              <a:gd name="connsiteY326" fmla="*/ 270643 h 270646"/>
              <a:gd name="connsiteX327" fmla="*/ 10989730 w 16881346"/>
              <a:gd name="connsiteY327" fmla="*/ 261060 h 270646"/>
              <a:gd name="connsiteX328" fmla="*/ 11027684 w 16881346"/>
              <a:gd name="connsiteY328" fmla="*/ 243840 h 270646"/>
              <a:gd name="connsiteX329" fmla="*/ 11047335 w 16881346"/>
              <a:gd name="connsiteY329" fmla="*/ 248292 h 270646"/>
              <a:gd name="connsiteX330" fmla="*/ 11064596 w 16881346"/>
              <a:gd name="connsiteY330" fmla="*/ 260333 h 270646"/>
              <a:gd name="connsiteX331" fmla="*/ 11060894 w 16881346"/>
              <a:gd name="connsiteY331" fmla="*/ 219127 h 270646"/>
              <a:gd name="connsiteX332" fmla="*/ 11158403 w 16881346"/>
              <a:gd name="connsiteY332" fmla="*/ 0 h 270646"/>
              <a:gd name="connsiteX333" fmla="*/ 11255910 w 16881346"/>
              <a:gd name="connsiteY333" fmla="*/ 219127 h 270646"/>
              <a:gd name="connsiteX334" fmla="*/ 11251282 w 16881346"/>
              <a:gd name="connsiteY334" fmla="*/ 270646 h 270646"/>
              <a:gd name="connsiteX335" fmla="*/ 11257608 w 16881346"/>
              <a:gd name="connsiteY335" fmla="*/ 261060 h 270646"/>
              <a:gd name="connsiteX336" fmla="*/ 11295563 w 16881346"/>
              <a:gd name="connsiteY336" fmla="*/ 243840 h 270646"/>
              <a:gd name="connsiteX337" fmla="*/ 11315214 w 16881346"/>
              <a:gd name="connsiteY337" fmla="*/ 248292 h 270646"/>
              <a:gd name="connsiteX338" fmla="*/ 11332475 w 16881346"/>
              <a:gd name="connsiteY338" fmla="*/ 260334 h 270646"/>
              <a:gd name="connsiteX339" fmla="*/ 11328773 w 16881346"/>
              <a:gd name="connsiteY339" fmla="*/ 219127 h 270646"/>
              <a:gd name="connsiteX340" fmla="*/ 11426281 w 16881346"/>
              <a:gd name="connsiteY340" fmla="*/ 0 h 270646"/>
              <a:gd name="connsiteX341" fmla="*/ 11523789 w 16881346"/>
              <a:gd name="connsiteY341" fmla="*/ 219127 h 270646"/>
              <a:gd name="connsiteX342" fmla="*/ 11519161 w 16881346"/>
              <a:gd name="connsiteY342" fmla="*/ 270645 h 270646"/>
              <a:gd name="connsiteX343" fmla="*/ 11525487 w 16881346"/>
              <a:gd name="connsiteY343" fmla="*/ 261060 h 270646"/>
              <a:gd name="connsiteX344" fmla="*/ 11563441 w 16881346"/>
              <a:gd name="connsiteY344" fmla="*/ 243840 h 270646"/>
              <a:gd name="connsiteX345" fmla="*/ 11583092 w 16881346"/>
              <a:gd name="connsiteY345" fmla="*/ 248292 h 270646"/>
              <a:gd name="connsiteX346" fmla="*/ 11600353 w 16881346"/>
              <a:gd name="connsiteY346" fmla="*/ 260333 h 270646"/>
              <a:gd name="connsiteX347" fmla="*/ 11596651 w 16881346"/>
              <a:gd name="connsiteY347" fmla="*/ 219127 h 270646"/>
              <a:gd name="connsiteX348" fmla="*/ 11694159 w 16881346"/>
              <a:gd name="connsiteY348" fmla="*/ 0 h 270646"/>
              <a:gd name="connsiteX349" fmla="*/ 11791667 w 16881346"/>
              <a:gd name="connsiteY349" fmla="*/ 219127 h 270646"/>
              <a:gd name="connsiteX350" fmla="*/ 11787039 w 16881346"/>
              <a:gd name="connsiteY350" fmla="*/ 270645 h 270646"/>
              <a:gd name="connsiteX351" fmla="*/ 11793365 w 16881346"/>
              <a:gd name="connsiteY351" fmla="*/ 261060 h 270646"/>
              <a:gd name="connsiteX352" fmla="*/ 11831319 w 16881346"/>
              <a:gd name="connsiteY352" fmla="*/ 243840 h 270646"/>
              <a:gd name="connsiteX353" fmla="*/ 11850970 w 16881346"/>
              <a:gd name="connsiteY353" fmla="*/ 248292 h 270646"/>
              <a:gd name="connsiteX354" fmla="*/ 11868230 w 16881346"/>
              <a:gd name="connsiteY354" fmla="*/ 260332 h 270646"/>
              <a:gd name="connsiteX355" fmla="*/ 11864528 w 16881346"/>
              <a:gd name="connsiteY355" fmla="*/ 219127 h 270646"/>
              <a:gd name="connsiteX356" fmla="*/ 11962036 w 16881346"/>
              <a:gd name="connsiteY356" fmla="*/ 0 h 270646"/>
              <a:gd name="connsiteX357" fmla="*/ 12059544 w 16881346"/>
              <a:gd name="connsiteY357" fmla="*/ 219127 h 270646"/>
              <a:gd name="connsiteX358" fmla="*/ 12054916 w 16881346"/>
              <a:gd name="connsiteY358" fmla="*/ 270645 h 270646"/>
              <a:gd name="connsiteX359" fmla="*/ 12061242 w 16881346"/>
              <a:gd name="connsiteY359" fmla="*/ 261060 h 270646"/>
              <a:gd name="connsiteX360" fmla="*/ 12099196 w 16881346"/>
              <a:gd name="connsiteY360" fmla="*/ 243840 h 270646"/>
              <a:gd name="connsiteX361" fmla="*/ 12118848 w 16881346"/>
              <a:gd name="connsiteY361" fmla="*/ 248292 h 270646"/>
              <a:gd name="connsiteX362" fmla="*/ 12136108 w 16881346"/>
              <a:gd name="connsiteY362" fmla="*/ 260333 h 270646"/>
              <a:gd name="connsiteX363" fmla="*/ 12132406 w 16881346"/>
              <a:gd name="connsiteY363" fmla="*/ 219127 h 270646"/>
              <a:gd name="connsiteX364" fmla="*/ 12229914 w 16881346"/>
              <a:gd name="connsiteY364" fmla="*/ 0 h 270646"/>
              <a:gd name="connsiteX365" fmla="*/ 12327422 w 16881346"/>
              <a:gd name="connsiteY365" fmla="*/ 219127 h 270646"/>
              <a:gd name="connsiteX366" fmla="*/ 12322794 w 16881346"/>
              <a:gd name="connsiteY366" fmla="*/ 270645 h 270646"/>
              <a:gd name="connsiteX367" fmla="*/ 12329120 w 16881346"/>
              <a:gd name="connsiteY367" fmla="*/ 261060 h 270646"/>
              <a:gd name="connsiteX368" fmla="*/ 12367074 w 16881346"/>
              <a:gd name="connsiteY368" fmla="*/ 243840 h 270646"/>
              <a:gd name="connsiteX369" fmla="*/ 12386726 w 16881346"/>
              <a:gd name="connsiteY369" fmla="*/ 248292 h 270646"/>
              <a:gd name="connsiteX370" fmla="*/ 12403987 w 16881346"/>
              <a:gd name="connsiteY370" fmla="*/ 260334 h 270646"/>
              <a:gd name="connsiteX371" fmla="*/ 12400285 w 16881346"/>
              <a:gd name="connsiteY371" fmla="*/ 219127 h 270646"/>
              <a:gd name="connsiteX372" fmla="*/ 12497793 w 16881346"/>
              <a:gd name="connsiteY372" fmla="*/ 0 h 270646"/>
              <a:gd name="connsiteX373" fmla="*/ 12595301 w 16881346"/>
              <a:gd name="connsiteY373" fmla="*/ 219127 h 270646"/>
              <a:gd name="connsiteX374" fmla="*/ 12590673 w 16881346"/>
              <a:gd name="connsiteY374" fmla="*/ 270645 h 270646"/>
              <a:gd name="connsiteX375" fmla="*/ 12596999 w 16881346"/>
              <a:gd name="connsiteY375" fmla="*/ 261060 h 270646"/>
              <a:gd name="connsiteX376" fmla="*/ 12634953 w 16881346"/>
              <a:gd name="connsiteY376" fmla="*/ 243840 h 270646"/>
              <a:gd name="connsiteX377" fmla="*/ 12654605 w 16881346"/>
              <a:gd name="connsiteY377" fmla="*/ 248292 h 270646"/>
              <a:gd name="connsiteX378" fmla="*/ 12671865 w 16881346"/>
              <a:gd name="connsiteY378" fmla="*/ 260333 h 270646"/>
              <a:gd name="connsiteX379" fmla="*/ 12668163 w 16881346"/>
              <a:gd name="connsiteY379" fmla="*/ 219127 h 270646"/>
              <a:gd name="connsiteX380" fmla="*/ 12765671 w 16881346"/>
              <a:gd name="connsiteY380" fmla="*/ 0 h 270646"/>
              <a:gd name="connsiteX381" fmla="*/ 12863179 w 16881346"/>
              <a:gd name="connsiteY381" fmla="*/ 219127 h 270646"/>
              <a:gd name="connsiteX382" fmla="*/ 12858551 w 16881346"/>
              <a:gd name="connsiteY382" fmla="*/ 270645 h 270646"/>
              <a:gd name="connsiteX383" fmla="*/ 12864877 w 16881346"/>
              <a:gd name="connsiteY383" fmla="*/ 261060 h 270646"/>
              <a:gd name="connsiteX384" fmla="*/ 12902831 w 16881346"/>
              <a:gd name="connsiteY384" fmla="*/ 243840 h 270646"/>
              <a:gd name="connsiteX385" fmla="*/ 12922482 w 16881346"/>
              <a:gd name="connsiteY385" fmla="*/ 248292 h 270646"/>
              <a:gd name="connsiteX386" fmla="*/ 12939743 w 16881346"/>
              <a:gd name="connsiteY386" fmla="*/ 260333 h 270646"/>
              <a:gd name="connsiteX387" fmla="*/ 12936041 w 16881346"/>
              <a:gd name="connsiteY387" fmla="*/ 219127 h 270646"/>
              <a:gd name="connsiteX388" fmla="*/ 13033549 w 16881346"/>
              <a:gd name="connsiteY388" fmla="*/ 0 h 270646"/>
              <a:gd name="connsiteX389" fmla="*/ 13131057 w 16881346"/>
              <a:gd name="connsiteY389" fmla="*/ 219127 h 270646"/>
              <a:gd name="connsiteX390" fmla="*/ 13126429 w 16881346"/>
              <a:gd name="connsiteY390" fmla="*/ 270645 h 270646"/>
              <a:gd name="connsiteX391" fmla="*/ 13132755 w 16881346"/>
              <a:gd name="connsiteY391" fmla="*/ 261060 h 270646"/>
              <a:gd name="connsiteX392" fmla="*/ 13170709 w 16881346"/>
              <a:gd name="connsiteY392" fmla="*/ 243840 h 270646"/>
              <a:gd name="connsiteX393" fmla="*/ 13190360 w 16881346"/>
              <a:gd name="connsiteY393" fmla="*/ 248292 h 270646"/>
              <a:gd name="connsiteX394" fmla="*/ 13207622 w 16881346"/>
              <a:gd name="connsiteY394" fmla="*/ 260334 h 270646"/>
              <a:gd name="connsiteX395" fmla="*/ 13203920 w 16881346"/>
              <a:gd name="connsiteY395" fmla="*/ 219127 h 270646"/>
              <a:gd name="connsiteX396" fmla="*/ 13301428 w 16881346"/>
              <a:gd name="connsiteY396" fmla="*/ 0 h 270646"/>
              <a:gd name="connsiteX397" fmla="*/ 13398936 w 16881346"/>
              <a:gd name="connsiteY397" fmla="*/ 219127 h 270646"/>
              <a:gd name="connsiteX398" fmla="*/ 13394308 w 16881346"/>
              <a:gd name="connsiteY398" fmla="*/ 270645 h 270646"/>
              <a:gd name="connsiteX399" fmla="*/ 13400634 w 16881346"/>
              <a:gd name="connsiteY399" fmla="*/ 261060 h 270646"/>
              <a:gd name="connsiteX400" fmla="*/ 13438588 w 16881346"/>
              <a:gd name="connsiteY400" fmla="*/ 243840 h 270646"/>
              <a:gd name="connsiteX401" fmla="*/ 13458239 w 16881346"/>
              <a:gd name="connsiteY401" fmla="*/ 248292 h 270646"/>
              <a:gd name="connsiteX402" fmla="*/ 13475500 w 16881346"/>
              <a:gd name="connsiteY402" fmla="*/ 260333 h 270646"/>
              <a:gd name="connsiteX403" fmla="*/ 13471798 w 16881346"/>
              <a:gd name="connsiteY403" fmla="*/ 219127 h 270646"/>
              <a:gd name="connsiteX404" fmla="*/ 13569306 w 16881346"/>
              <a:gd name="connsiteY404" fmla="*/ 0 h 270646"/>
              <a:gd name="connsiteX405" fmla="*/ 13666814 w 16881346"/>
              <a:gd name="connsiteY405" fmla="*/ 219127 h 270646"/>
              <a:gd name="connsiteX406" fmla="*/ 13662186 w 16881346"/>
              <a:gd name="connsiteY406" fmla="*/ 270645 h 270646"/>
              <a:gd name="connsiteX407" fmla="*/ 13668512 w 16881346"/>
              <a:gd name="connsiteY407" fmla="*/ 261060 h 270646"/>
              <a:gd name="connsiteX408" fmla="*/ 13706466 w 16881346"/>
              <a:gd name="connsiteY408" fmla="*/ 243840 h 270646"/>
              <a:gd name="connsiteX409" fmla="*/ 13726117 w 16881346"/>
              <a:gd name="connsiteY409" fmla="*/ 248292 h 270646"/>
              <a:gd name="connsiteX410" fmla="*/ 13743378 w 16881346"/>
              <a:gd name="connsiteY410" fmla="*/ 260333 h 270646"/>
              <a:gd name="connsiteX411" fmla="*/ 13739676 w 16881346"/>
              <a:gd name="connsiteY411" fmla="*/ 219127 h 270646"/>
              <a:gd name="connsiteX412" fmla="*/ 13837184 w 16881346"/>
              <a:gd name="connsiteY412" fmla="*/ 0 h 270646"/>
              <a:gd name="connsiteX413" fmla="*/ 13934692 w 16881346"/>
              <a:gd name="connsiteY413" fmla="*/ 219127 h 270646"/>
              <a:gd name="connsiteX414" fmla="*/ 13930064 w 16881346"/>
              <a:gd name="connsiteY414" fmla="*/ 270645 h 270646"/>
              <a:gd name="connsiteX415" fmla="*/ 13936390 w 16881346"/>
              <a:gd name="connsiteY415" fmla="*/ 261060 h 270646"/>
              <a:gd name="connsiteX416" fmla="*/ 13974344 w 16881346"/>
              <a:gd name="connsiteY416" fmla="*/ 243840 h 270646"/>
              <a:gd name="connsiteX417" fmla="*/ 13993995 w 16881346"/>
              <a:gd name="connsiteY417" fmla="*/ 248292 h 270646"/>
              <a:gd name="connsiteX418" fmla="*/ 14011257 w 16881346"/>
              <a:gd name="connsiteY418" fmla="*/ 260334 h 270646"/>
              <a:gd name="connsiteX419" fmla="*/ 14007555 w 16881346"/>
              <a:gd name="connsiteY419" fmla="*/ 219127 h 270646"/>
              <a:gd name="connsiteX420" fmla="*/ 14105063 w 16881346"/>
              <a:gd name="connsiteY420" fmla="*/ 0 h 270646"/>
              <a:gd name="connsiteX421" fmla="*/ 14202571 w 16881346"/>
              <a:gd name="connsiteY421" fmla="*/ 219127 h 270646"/>
              <a:gd name="connsiteX422" fmla="*/ 14197943 w 16881346"/>
              <a:gd name="connsiteY422" fmla="*/ 270645 h 270646"/>
              <a:gd name="connsiteX423" fmla="*/ 14204269 w 16881346"/>
              <a:gd name="connsiteY423" fmla="*/ 261060 h 270646"/>
              <a:gd name="connsiteX424" fmla="*/ 14242223 w 16881346"/>
              <a:gd name="connsiteY424" fmla="*/ 243840 h 270646"/>
              <a:gd name="connsiteX425" fmla="*/ 14261874 w 16881346"/>
              <a:gd name="connsiteY425" fmla="*/ 248292 h 270646"/>
              <a:gd name="connsiteX426" fmla="*/ 14279135 w 16881346"/>
              <a:gd name="connsiteY426" fmla="*/ 260333 h 270646"/>
              <a:gd name="connsiteX427" fmla="*/ 14275433 w 16881346"/>
              <a:gd name="connsiteY427" fmla="*/ 219127 h 270646"/>
              <a:gd name="connsiteX428" fmla="*/ 14372941 w 16881346"/>
              <a:gd name="connsiteY428" fmla="*/ 0 h 270646"/>
              <a:gd name="connsiteX429" fmla="*/ 14470449 w 16881346"/>
              <a:gd name="connsiteY429" fmla="*/ 219127 h 270646"/>
              <a:gd name="connsiteX430" fmla="*/ 14465821 w 16881346"/>
              <a:gd name="connsiteY430" fmla="*/ 270645 h 270646"/>
              <a:gd name="connsiteX431" fmla="*/ 14472147 w 16881346"/>
              <a:gd name="connsiteY431" fmla="*/ 261060 h 270646"/>
              <a:gd name="connsiteX432" fmla="*/ 14510101 w 16881346"/>
              <a:gd name="connsiteY432" fmla="*/ 243840 h 270646"/>
              <a:gd name="connsiteX433" fmla="*/ 14529752 w 16881346"/>
              <a:gd name="connsiteY433" fmla="*/ 248292 h 270646"/>
              <a:gd name="connsiteX434" fmla="*/ 14547013 w 16881346"/>
              <a:gd name="connsiteY434" fmla="*/ 260333 h 270646"/>
              <a:gd name="connsiteX435" fmla="*/ 14543311 w 16881346"/>
              <a:gd name="connsiteY435" fmla="*/ 219127 h 270646"/>
              <a:gd name="connsiteX436" fmla="*/ 14640819 w 16881346"/>
              <a:gd name="connsiteY436" fmla="*/ 0 h 270646"/>
              <a:gd name="connsiteX437" fmla="*/ 14738327 w 16881346"/>
              <a:gd name="connsiteY437" fmla="*/ 219127 h 270646"/>
              <a:gd name="connsiteX438" fmla="*/ 14733699 w 16881346"/>
              <a:gd name="connsiteY438" fmla="*/ 270645 h 270646"/>
              <a:gd name="connsiteX439" fmla="*/ 14740025 w 16881346"/>
              <a:gd name="connsiteY439" fmla="*/ 261060 h 270646"/>
              <a:gd name="connsiteX440" fmla="*/ 14777979 w 16881346"/>
              <a:gd name="connsiteY440" fmla="*/ 243840 h 270646"/>
              <a:gd name="connsiteX441" fmla="*/ 14797630 w 16881346"/>
              <a:gd name="connsiteY441" fmla="*/ 248292 h 270646"/>
              <a:gd name="connsiteX442" fmla="*/ 14814892 w 16881346"/>
              <a:gd name="connsiteY442" fmla="*/ 260334 h 270646"/>
              <a:gd name="connsiteX443" fmla="*/ 14811190 w 16881346"/>
              <a:gd name="connsiteY443" fmla="*/ 219127 h 270646"/>
              <a:gd name="connsiteX444" fmla="*/ 14908698 w 16881346"/>
              <a:gd name="connsiteY444" fmla="*/ 0 h 270646"/>
              <a:gd name="connsiteX445" fmla="*/ 15006206 w 16881346"/>
              <a:gd name="connsiteY445" fmla="*/ 219127 h 270646"/>
              <a:gd name="connsiteX446" fmla="*/ 15001578 w 16881346"/>
              <a:gd name="connsiteY446" fmla="*/ 270645 h 270646"/>
              <a:gd name="connsiteX447" fmla="*/ 15007904 w 16881346"/>
              <a:gd name="connsiteY447" fmla="*/ 261060 h 270646"/>
              <a:gd name="connsiteX448" fmla="*/ 15045858 w 16881346"/>
              <a:gd name="connsiteY448" fmla="*/ 243840 h 270646"/>
              <a:gd name="connsiteX449" fmla="*/ 15065509 w 16881346"/>
              <a:gd name="connsiteY449" fmla="*/ 248292 h 270646"/>
              <a:gd name="connsiteX450" fmla="*/ 15082770 w 16881346"/>
              <a:gd name="connsiteY450" fmla="*/ 260333 h 270646"/>
              <a:gd name="connsiteX451" fmla="*/ 15079068 w 16881346"/>
              <a:gd name="connsiteY451" fmla="*/ 219127 h 270646"/>
              <a:gd name="connsiteX452" fmla="*/ 15176576 w 16881346"/>
              <a:gd name="connsiteY452" fmla="*/ 0 h 270646"/>
              <a:gd name="connsiteX453" fmla="*/ 15274084 w 16881346"/>
              <a:gd name="connsiteY453" fmla="*/ 219127 h 270646"/>
              <a:gd name="connsiteX454" fmla="*/ 15269456 w 16881346"/>
              <a:gd name="connsiteY454" fmla="*/ 270645 h 270646"/>
              <a:gd name="connsiteX455" fmla="*/ 15275782 w 16881346"/>
              <a:gd name="connsiteY455" fmla="*/ 261060 h 270646"/>
              <a:gd name="connsiteX456" fmla="*/ 15313736 w 16881346"/>
              <a:gd name="connsiteY456" fmla="*/ 243840 h 270646"/>
              <a:gd name="connsiteX457" fmla="*/ 15333387 w 16881346"/>
              <a:gd name="connsiteY457" fmla="*/ 248292 h 270646"/>
              <a:gd name="connsiteX458" fmla="*/ 15350648 w 16881346"/>
              <a:gd name="connsiteY458" fmla="*/ 260333 h 270646"/>
              <a:gd name="connsiteX459" fmla="*/ 15346946 w 16881346"/>
              <a:gd name="connsiteY459" fmla="*/ 219127 h 270646"/>
              <a:gd name="connsiteX460" fmla="*/ 15444454 w 16881346"/>
              <a:gd name="connsiteY460" fmla="*/ 0 h 270646"/>
              <a:gd name="connsiteX461" fmla="*/ 15541962 w 16881346"/>
              <a:gd name="connsiteY461" fmla="*/ 219127 h 270646"/>
              <a:gd name="connsiteX462" fmla="*/ 15537334 w 16881346"/>
              <a:gd name="connsiteY462" fmla="*/ 270645 h 270646"/>
              <a:gd name="connsiteX463" fmla="*/ 15543660 w 16881346"/>
              <a:gd name="connsiteY463" fmla="*/ 261060 h 270646"/>
              <a:gd name="connsiteX464" fmla="*/ 15581614 w 16881346"/>
              <a:gd name="connsiteY464" fmla="*/ 243840 h 270646"/>
              <a:gd name="connsiteX465" fmla="*/ 15601265 w 16881346"/>
              <a:gd name="connsiteY465" fmla="*/ 248292 h 270646"/>
              <a:gd name="connsiteX466" fmla="*/ 15618527 w 16881346"/>
              <a:gd name="connsiteY466" fmla="*/ 260334 h 270646"/>
              <a:gd name="connsiteX467" fmla="*/ 15614825 w 16881346"/>
              <a:gd name="connsiteY467" fmla="*/ 219127 h 270646"/>
              <a:gd name="connsiteX468" fmla="*/ 15712333 w 16881346"/>
              <a:gd name="connsiteY468" fmla="*/ 0 h 270646"/>
              <a:gd name="connsiteX469" fmla="*/ 15809841 w 16881346"/>
              <a:gd name="connsiteY469" fmla="*/ 219127 h 270646"/>
              <a:gd name="connsiteX470" fmla="*/ 15805213 w 16881346"/>
              <a:gd name="connsiteY470" fmla="*/ 270645 h 270646"/>
              <a:gd name="connsiteX471" fmla="*/ 15811539 w 16881346"/>
              <a:gd name="connsiteY471" fmla="*/ 261060 h 270646"/>
              <a:gd name="connsiteX472" fmla="*/ 15849493 w 16881346"/>
              <a:gd name="connsiteY472" fmla="*/ 243840 h 270646"/>
              <a:gd name="connsiteX473" fmla="*/ 15869144 w 16881346"/>
              <a:gd name="connsiteY473" fmla="*/ 248292 h 270646"/>
              <a:gd name="connsiteX474" fmla="*/ 15886406 w 16881346"/>
              <a:gd name="connsiteY474" fmla="*/ 260333 h 270646"/>
              <a:gd name="connsiteX475" fmla="*/ 15882702 w 16881346"/>
              <a:gd name="connsiteY475" fmla="*/ 219127 h 270646"/>
              <a:gd name="connsiteX476" fmla="*/ 15980210 w 16881346"/>
              <a:gd name="connsiteY476" fmla="*/ 0 h 270646"/>
              <a:gd name="connsiteX477" fmla="*/ 16077718 w 16881346"/>
              <a:gd name="connsiteY477" fmla="*/ 219127 h 270646"/>
              <a:gd name="connsiteX478" fmla="*/ 16073090 w 16881346"/>
              <a:gd name="connsiteY478" fmla="*/ 270645 h 270646"/>
              <a:gd name="connsiteX479" fmla="*/ 16079418 w 16881346"/>
              <a:gd name="connsiteY479" fmla="*/ 261060 h 270646"/>
              <a:gd name="connsiteX480" fmla="*/ 16117370 w 16881346"/>
              <a:gd name="connsiteY480" fmla="*/ 243840 h 270646"/>
              <a:gd name="connsiteX481" fmla="*/ 16137022 w 16881346"/>
              <a:gd name="connsiteY481" fmla="*/ 248292 h 270646"/>
              <a:gd name="connsiteX482" fmla="*/ 16154282 w 16881346"/>
              <a:gd name="connsiteY482" fmla="*/ 260333 h 270646"/>
              <a:gd name="connsiteX483" fmla="*/ 16150582 w 16881346"/>
              <a:gd name="connsiteY483" fmla="*/ 219127 h 270646"/>
              <a:gd name="connsiteX484" fmla="*/ 16248090 w 16881346"/>
              <a:gd name="connsiteY484" fmla="*/ 0 h 270646"/>
              <a:gd name="connsiteX485" fmla="*/ 16345598 w 16881346"/>
              <a:gd name="connsiteY485" fmla="*/ 219127 h 270646"/>
              <a:gd name="connsiteX486" fmla="*/ 16340970 w 16881346"/>
              <a:gd name="connsiteY486" fmla="*/ 270645 h 270646"/>
              <a:gd name="connsiteX487" fmla="*/ 16347294 w 16881346"/>
              <a:gd name="connsiteY487" fmla="*/ 261060 h 270646"/>
              <a:gd name="connsiteX488" fmla="*/ 16385250 w 16881346"/>
              <a:gd name="connsiteY488" fmla="*/ 243840 h 270646"/>
              <a:gd name="connsiteX489" fmla="*/ 16404900 w 16881346"/>
              <a:gd name="connsiteY489" fmla="*/ 248292 h 270646"/>
              <a:gd name="connsiteX490" fmla="*/ 16422162 w 16881346"/>
              <a:gd name="connsiteY490" fmla="*/ 260334 h 270646"/>
              <a:gd name="connsiteX491" fmla="*/ 16418460 w 16881346"/>
              <a:gd name="connsiteY491" fmla="*/ 219127 h 270646"/>
              <a:gd name="connsiteX492" fmla="*/ 16515968 w 16881346"/>
              <a:gd name="connsiteY492" fmla="*/ 0 h 270646"/>
              <a:gd name="connsiteX493" fmla="*/ 16613476 w 16881346"/>
              <a:gd name="connsiteY493" fmla="*/ 219127 h 270646"/>
              <a:gd name="connsiteX494" fmla="*/ 16608848 w 16881346"/>
              <a:gd name="connsiteY494" fmla="*/ 270645 h 270646"/>
              <a:gd name="connsiteX495" fmla="*/ 16615174 w 16881346"/>
              <a:gd name="connsiteY495" fmla="*/ 261060 h 270646"/>
              <a:gd name="connsiteX496" fmla="*/ 16653128 w 16881346"/>
              <a:gd name="connsiteY496" fmla="*/ 243840 h 270646"/>
              <a:gd name="connsiteX497" fmla="*/ 16672778 w 16881346"/>
              <a:gd name="connsiteY497" fmla="*/ 248292 h 270646"/>
              <a:gd name="connsiteX498" fmla="*/ 16690030 w 16881346"/>
              <a:gd name="connsiteY498" fmla="*/ 260327 h 270646"/>
              <a:gd name="connsiteX499" fmla="*/ 16686330 w 16881346"/>
              <a:gd name="connsiteY499" fmla="*/ 219127 h 270646"/>
              <a:gd name="connsiteX500" fmla="*/ 16783838 w 16881346"/>
              <a:gd name="connsiteY500" fmla="*/ 0 h 270646"/>
              <a:gd name="connsiteX501" fmla="*/ 16881346 w 16881346"/>
              <a:gd name="connsiteY501" fmla="*/ 219127 h 270646"/>
              <a:gd name="connsiteX502" fmla="*/ 16876718 w 16881346"/>
              <a:gd name="connsiteY502" fmla="*/ 270645 h 270646"/>
              <a:gd name="connsiteX0" fmla="*/ 0 w 16881346"/>
              <a:gd name="connsiteY0" fmla="*/ 270645 h 270646"/>
              <a:gd name="connsiteX1" fmla="*/ 81192 w 16881346"/>
              <a:gd name="connsiteY1" fmla="*/ 260333 h 270646"/>
              <a:gd name="connsiteX2" fmla="*/ 77490 w 16881346"/>
              <a:gd name="connsiteY2" fmla="*/ 219127 h 270646"/>
              <a:gd name="connsiteX3" fmla="*/ 174998 w 16881346"/>
              <a:gd name="connsiteY3" fmla="*/ 0 h 270646"/>
              <a:gd name="connsiteX4" fmla="*/ 272506 w 16881346"/>
              <a:gd name="connsiteY4" fmla="*/ 219127 h 270646"/>
              <a:gd name="connsiteX5" fmla="*/ 267878 w 16881346"/>
              <a:gd name="connsiteY5" fmla="*/ 270645 h 270646"/>
              <a:gd name="connsiteX6" fmla="*/ 274204 w 16881346"/>
              <a:gd name="connsiteY6" fmla="*/ 261060 h 270646"/>
              <a:gd name="connsiteX7" fmla="*/ 312158 w 16881346"/>
              <a:gd name="connsiteY7" fmla="*/ 243840 h 270646"/>
              <a:gd name="connsiteX8" fmla="*/ 331809 w 16881346"/>
              <a:gd name="connsiteY8" fmla="*/ 248292 h 270646"/>
              <a:gd name="connsiteX9" fmla="*/ 349071 w 16881346"/>
              <a:gd name="connsiteY9" fmla="*/ 260334 h 270646"/>
              <a:gd name="connsiteX10" fmla="*/ 345369 w 16881346"/>
              <a:gd name="connsiteY10" fmla="*/ 219127 h 270646"/>
              <a:gd name="connsiteX11" fmla="*/ 442877 w 16881346"/>
              <a:gd name="connsiteY11" fmla="*/ 0 h 270646"/>
              <a:gd name="connsiteX12" fmla="*/ 540385 w 16881346"/>
              <a:gd name="connsiteY12" fmla="*/ 219127 h 270646"/>
              <a:gd name="connsiteX13" fmla="*/ 535757 w 16881346"/>
              <a:gd name="connsiteY13" fmla="*/ 270645 h 270646"/>
              <a:gd name="connsiteX14" fmla="*/ 542083 w 16881346"/>
              <a:gd name="connsiteY14" fmla="*/ 261060 h 270646"/>
              <a:gd name="connsiteX15" fmla="*/ 580037 w 16881346"/>
              <a:gd name="connsiteY15" fmla="*/ 243840 h 270646"/>
              <a:gd name="connsiteX16" fmla="*/ 599688 w 16881346"/>
              <a:gd name="connsiteY16" fmla="*/ 248292 h 270646"/>
              <a:gd name="connsiteX17" fmla="*/ 616949 w 16881346"/>
              <a:gd name="connsiteY17" fmla="*/ 260333 h 270646"/>
              <a:gd name="connsiteX18" fmla="*/ 613247 w 16881346"/>
              <a:gd name="connsiteY18" fmla="*/ 219127 h 270646"/>
              <a:gd name="connsiteX19" fmla="*/ 710755 w 16881346"/>
              <a:gd name="connsiteY19" fmla="*/ 0 h 270646"/>
              <a:gd name="connsiteX20" fmla="*/ 808263 w 16881346"/>
              <a:gd name="connsiteY20" fmla="*/ 219127 h 270646"/>
              <a:gd name="connsiteX21" fmla="*/ 803635 w 16881346"/>
              <a:gd name="connsiteY21" fmla="*/ 270645 h 270646"/>
              <a:gd name="connsiteX22" fmla="*/ 809961 w 16881346"/>
              <a:gd name="connsiteY22" fmla="*/ 261060 h 270646"/>
              <a:gd name="connsiteX23" fmla="*/ 847915 w 16881346"/>
              <a:gd name="connsiteY23" fmla="*/ 243840 h 270646"/>
              <a:gd name="connsiteX24" fmla="*/ 867566 w 16881346"/>
              <a:gd name="connsiteY24" fmla="*/ 248292 h 270646"/>
              <a:gd name="connsiteX25" fmla="*/ 884827 w 16881346"/>
              <a:gd name="connsiteY25" fmla="*/ 260333 h 270646"/>
              <a:gd name="connsiteX26" fmla="*/ 881125 w 16881346"/>
              <a:gd name="connsiteY26" fmla="*/ 219127 h 270646"/>
              <a:gd name="connsiteX27" fmla="*/ 978633 w 16881346"/>
              <a:gd name="connsiteY27" fmla="*/ 0 h 270646"/>
              <a:gd name="connsiteX28" fmla="*/ 1076141 w 16881346"/>
              <a:gd name="connsiteY28" fmla="*/ 219127 h 270646"/>
              <a:gd name="connsiteX29" fmla="*/ 1071513 w 16881346"/>
              <a:gd name="connsiteY29" fmla="*/ 270645 h 270646"/>
              <a:gd name="connsiteX30" fmla="*/ 1077839 w 16881346"/>
              <a:gd name="connsiteY30" fmla="*/ 261060 h 270646"/>
              <a:gd name="connsiteX31" fmla="*/ 1115793 w 16881346"/>
              <a:gd name="connsiteY31" fmla="*/ 243840 h 270646"/>
              <a:gd name="connsiteX32" fmla="*/ 1135444 w 16881346"/>
              <a:gd name="connsiteY32" fmla="*/ 248292 h 270646"/>
              <a:gd name="connsiteX33" fmla="*/ 1152706 w 16881346"/>
              <a:gd name="connsiteY33" fmla="*/ 260334 h 270646"/>
              <a:gd name="connsiteX34" fmla="*/ 1149004 w 16881346"/>
              <a:gd name="connsiteY34" fmla="*/ 219127 h 270646"/>
              <a:gd name="connsiteX35" fmla="*/ 1246512 w 16881346"/>
              <a:gd name="connsiteY35" fmla="*/ 0 h 270646"/>
              <a:gd name="connsiteX36" fmla="*/ 1344019 w 16881346"/>
              <a:gd name="connsiteY36" fmla="*/ 219127 h 270646"/>
              <a:gd name="connsiteX37" fmla="*/ 1339391 w 16881346"/>
              <a:gd name="connsiteY37" fmla="*/ 270645 h 270646"/>
              <a:gd name="connsiteX38" fmla="*/ 1345717 w 16881346"/>
              <a:gd name="connsiteY38" fmla="*/ 261060 h 270646"/>
              <a:gd name="connsiteX39" fmla="*/ 1383671 w 16881346"/>
              <a:gd name="connsiteY39" fmla="*/ 243840 h 270646"/>
              <a:gd name="connsiteX40" fmla="*/ 1403322 w 16881346"/>
              <a:gd name="connsiteY40" fmla="*/ 248292 h 270646"/>
              <a:gd name="connsiteX41" fmla="*/ 1420584 w 16881346"/>
              <a:gd name="connsiteY41" fmla="*/ 260333 h 270646"/>
              <a:gd name="connsiteX42" fmla="*/ 1416881 w 16881346"/>
              <a:gd name="connsiteY42" fmla="*/ 219127 h 270646"/>
              <a:gd name="connsiteX43" fmla="*/ 1514388 w 16881346"/>
              <a:gd name="connsiteY43" fmla="*/ 0 h 270646"/>
              <a:gd name="connsiteX44" fmla="*/ 1611897 w 16881346"/>
              <a:gd name="connsiteY44" fmla="*/ 219127 h 270646"/>
              <a:gd name="connsiteX45" fmla="*/ 1607270 w 16881346"/>
              <a:gd name="connsiteY45" fmla="*/ 270644 h 270646"/>
              <a:gd name="connsiteX46" fmla="*/ 1613594 w 16881346"/>
              <a:gd name="connsiteY46" fmla="*/ 261060 h 270646"/>
              <a:gd name="connsiteX47" fmla="*/ 1651548 w 16881346"/>
              <a:gd name="connsiteY47" fmla="*/ 243840 h 270646"/>
              <a:gd name="connsiteX48" fmla="*/ 1671200 w 16881346"/>
              <a:gd name="connsiteY48" fmla="*/ 248292 h 270646"/>
              <a:gd name="connsiteX49" fmla="*/ 1688461 w 16881346"/>
              <a:gd name="connsiteY49" fmla="*/ 260333 h 270646"/>
              <a:gd name="connsiteX50" fmla="*/ 1684760 w 16881346"/>
              <a:gd name="connsiteY50" fmla="*/ 219127 h 270646"/>
              <a:gd name="connsiteX51" fmla="*/ 1782268 w 16881346"/>
              <a:gd name="connsiteY51" fmla="*/ 0 h 270646"/>
              <a:gd name="connsiteX52" fmla="*/ 1879775 w 16881346"/>
              <a:gd name="connsiteY52" fmla="*/ 219127 h 270646"/>
              <a:gd name="connsiteX53" fmla="*/ 1875147 w 16881346"/>
              <a:gd name="connsiteY53" fmla="*/ 270645 h 270646"/>
              <a:gd name="connsiteX54" fmla="*/ 1881473 w 16881346"/>
              <a:gd name="connsiteY54" fmla="*/ 261060 h 270646"/>
              <a:gd name="connsiteX55" fmla="*/ 1919427 w 16881346"/>
              <a:gd name="connsiteY55" fmla="*/ 243840 h 270646"/>
              <a:gd name="connsiteX56" fmla="*/ 1939078 w 16881346"/>
              <a:gd name="connsiteY56" fmla="*/ 248292 h 270646"/>
              <a:gd name="connsiteX57" fmla="*/ 1956341 w 16881346"/>
              <a:gd name="connsiteY57" fmla="*/ 260334 h 270646"/>
              <a:gd name="connsiteX58" fmla="*/ 1952638 w 16881346"/>
              <a:gd name="connsiteY58" fmla="*/ 219127 h 270646"/>
              <a:gd name="connsiteX59" fmla="*/ 2050146 w 16881346"/>
              <a:gd name="connsiteY59" fmla="*/ 0 h 270646"/>
              <a:gd name="connsiteX60" fmla="*/ 2147653 w 16881346"/>
              <a:gd name="connsiteY60" fmla="*/ 219127 h 270646"/>
              <a:gd name="connsiteX61" fmla="*/ 2143026 w 16881346"/>
              <a:gd name="connsiteY61" fmla="*/ 270646 h 270646"/>
              <a:gd name="connsiteX62" fmla="*/ 2149353 w 16881346"/>
              <a:gd name="connsiteY62" fmla="*/ 261060 h 270646"/>
              <a:gd name="connsiteX63" fmla="*/ 2187306 w 16881346"/>
              <a:gd name="connsiteY63" fmla="*/ 243840 h 270646"/>
              <a:gd name="connsiteX64" fmla="*/ 2206958 w 16881346"/>
              <a:gd name="connsiteY64" fmla="*/ 248292 h 270646"/>
              <a:gd name="connsiteX65" fmla="*/ 2224218 w 16881346"/>
              <a:gd name="connsiteY65" fmla="*/ 260333 h 270646"/>
              <a:gd name="connsiteX66" fmla="*/ 2220517 w 16881346"/>
              <a:gd name="connsiteY66" fmla="*/ 219127 h 270646"/>
              <a:gd name="connsiteX67" fmla="*/ 2318025 w 16881346"/>
              <a:gd name="connsiteY67" fmla="*/ 0 h 270646"/>
              <a:gd name="connsiteX68" fmla="*/ 2415533 w 16881346"/>
              <a:gd name="connsiteY68" fmla="*/ 219127 h 270646"/>
              <a:gd name="connsiteX69" fmla="*/ 2410905 w 16881346"/>
              <a:gd name="connsiteY69" fmla="*/ 270643 h 270646"/>
              <a:gd name="connsiteX70" fmla="*/ 2417230 w 16881346"/>
              <a:gd name="connsiteY70" fmla="*/ 261060 h 270646"/>
              <a:gd name="connsiteX71" fmla="*/ 2455184 w 16881346"/>
              <a:gd name="connsiteY71" fmla="*/ 243840 h 270646"/>
              <a:gd name="connsiteX72" fmla="*/ 2474835 w 16881346"/>
              <a:gd name="connsiteY72" fmla="*/ 248292 h 270646"/>
              <a:gd name="connsiteX73" fmla="*/ 2492096 w 16881346"/>
              <a:gd name="connsiteY73" fmla="*/ 260333 h 270646"/>
              <a:gd name="connsiteX74" fmla="*/ 2488394 w 16881346"/>
              <a:gd name="connsiteY74" fmla="*/ 219127 h 270646"/>
              <a:gd name="connsiteX75" fmla="*/ 2585904 w 16881346"/>
              <a:gd name="connsiteY75" fmla="*/ 0 h 270646"/>
              <a:gd name="connsiteX76" fmla="*/ 2683410 w 16881346"/>
              <a:gd name="connsiteY76" fmla="*/ 219127 h 270646"/>
              <a:gd name="connsiteX77" fmla="*/ 2678783 w 16881346"/>
              <a:gd name="connsiteY77" fmla="*/ 270646 h 270646"/>
              <a:gd name="connsiteX78" fmla="*/ 2685108 w 16881346"/>
              <a:gd name="connsiteY78" fmla="*/ 261060 h 270646"/>
              <a:gd name="connsiteX79" fmla="*/ 2723063 w 16881346"/>
              <a:gd name="connsiteY79" fmla="*/ 243840 h 270646"/>
              <a:gd name="connsiteX80" fmla="*/ 2742715 w 16881346"/>
              <a:gd name="connsiteY80" fmla="*/ 248292 h 270646"/>
              <a:gd name="connsiteX81" fmla="*/ 2759975 w 16881346"/>
              <a:gd name="connsiteY81" fmla="*/ 260334 h 270646"/>
              <a:gd name="connsiteX82" fmla="*/ 2756274 w 16881346"/>
              <a:gd name="connsiteY82" fmla="*/ 219127 h 270646"/>
              <a:gd name="connsiteX83" fmla="*/ 2853781 w 16881346"/>
              <a:gd name="connsiteY83" fmla="*/ 0 h 270646"/>
              <a:gd name="connsiteX84" fmla="*/ 2951289 w 16881346"/>
              <a:gd name="connsiteY84" fmla="*/ 219127 h 270646"/>
              <a:gd name="connsiteX85" fmla="*/ 2946661 w 16881346"/>
              <a:gd name="connsiteY85" fmla="*/ 270645 h 270646"/>
              <a:gd name="connsiteX86" fmla="*/ 2952987 w 16881346"/>
              <a:gd name="connsiteY86" fmla="*/ 261060 h 270646"/>
              <a:gd name="connsiteX87" fmla="*/ 2990941 w 16881346"/>
              <a:gd name="connsiteY87" fmla="*/ 243840 h 270646"/>
              <a:gd name="connsiteX88" fmla="*/ 3010592 w 16881346"/>
              <a:gd name="connsiteY88" fmla="*/ 248292 h 270646"/>
              <a:gd name="connsiteX89" fmla="*/ 3027853 w 16881346"/>
              <a:gd name="connsiteY89" fmla="*/ 260333 h 270646"/>
              <a:gd name="connsiteX90" fmla="*/ 3024151 w 16881346"/>
              <a:gd name="connsiteY90" fmla="*/ 219127 h 270646"/>
              <a:gd name="connsiteX91" fmla="*/ 3121659 w 16881346"/>
              <a:gd name="connsiteY91" fmla="*/ 0 h 270646"/>
              <a:gd name="connsiteX92" fmla="*/ 3219167 w 16881346"/>
              <a:gd name="connsiteY92" fmla="*/ 219127 h 270646"/>
              <a:gd name="connsiteX93" fmla="*/ 3214540 w 16881346"/>
              <a:gd name="connsiteY93" fmla="*/ 270645 h 270646"/>
              <a:gd name="connsiteX94" fmla="*/ 3220865 w 16881346"/>
              <a:gd name="connsiteY94" fmla="*/ 261060 h 270646"/>
              <a:gd name="connsiteX95" fmla="*/ 3258819 w 16881346"/>
              <a:gd name="connsiteY95" fmla="*/ 243840 h 270646"/>
              <a:gd name="connsiteX96" fmla="*/ 3278470 w 16881346"/>
              <a:gd name="connsiteY96" fmla="*/ 248292 h 270646"/>
              <a:gd name="connsiteX97" fmla="*/ 3295730 w 16881346"/>
              <a:gd name="connsiteY97" fmla="*/ 260332 h 270646"/>
              <a:gd name="connsiteX98" fmla="*/ 3292030 w 16881346"/>
              <a:gd name="connsiteY98" fmla="*/ 219127 h 270646"/>
              <a:gd name="connsiteX99" fmla="*/ 3389538 w 16881346"/>
              <a:gd name="connsiteY99" fmla="*/ 0 h 270646"/>
              <a:gd name="connsiteX100" fmla="*/ 3487045 w 16881346"/>
              <a:gd name="connsiteY100" fmla="*/ 219127 h 270646"/>
              <a:gd name="connsiteX101" fmla="*/ 3482417 w 16881346"/>
              <a:gd name="connsiteY101" fmla="*/ 270645 h 270646"/>
              <a:gd name="connsiteX102" fmla="*/ 3488744 w 16881346"/>
              <a:gd name="connsiteY102" fmla="*/ 261060 h 270646"/>
              <a:gd name="connsiteX103" fmla="*/ 3526697 w 16881346"/>
              <a:gd name="connsiteY103" fmla="*/ 243840 h 270646"/>
              <a:gd name="connsiteX104" fmla="*/ 3546350 w 16881346"/>
              <a:gd name="connsiteY104" fmla="*/ 248292 h 270646"/>
              <a:gd name="connsiteX105" fmla="*/ 3563609 w 16881346"/>
              <a:gd name="connsiteY105" fmla="*/ 260333 h 270646"/>
              <a:gd name="connsiteX106" fmla="*/ 3559906 w 16881346"/>
              <a:gd name="connsiteY106" fmla="*/ 219127 h 270646"/>
              <a:gd name="connsiteX107" fmla="*/ 3657414 w 16881346"/>
              <a:gd name="connsiteY107" fmla="*/ 0 h 270646"/>
              <a:gd name="connsiteX108" fmla="*/ 3754923 w 16881346"/>
              <a:gd name="connsiteY108" fmla="*/ 219127 h 270646"/>
              <a:gd name="connsiteX109" fmla="*/ 3750296 w 16881346"/>
              <a:gd name="connsiteY109" fmla="*/ 270645 h 270646"/>
              <a:gd name="connsiteX110" fmla="*/ 3756620 w 16881346"/>
              <a:gd name="connsiteY110" fmla="*/ 261060 h 270646"/>
              <a:gd name="connsiteX111" fmla="*/ 3794575 w 16881346"/>
              <a:gd name="connsiteY111" fmla="*/ 243840 h 270646"/>
              <a:gd name="connsiteX112" fmla="*/ 3814226 w 16881346"/>
              <a:gd name="connsiteY112" fmla="*/ 248292 h 270646"/>
              <a:gd name="connsiteX113" fmla="*/ 3831487 w 16881346"/>
              <a:gd name="connsiteY113" fmla="*/ 260334 h 270646"/>
              <a:gd name="connsiteX114" fmla="*/ 3827787 w 16881346"/>
              <a:gd name="connsiteY114" fmla="*/ 219127 h 270646"/>
              <a:gd name="connsiteX115" fmla="*/ 3925295 w 16881346"/>
              <a:gd name="connsiteY115" fmla="*/ 0 h 270646"/>
              <a:gd name="connsiteX116" fmla="*/ 4022802 w 16881346"/>
              <a:gd name="connsiteY116" fmla="*/ 219127 h 270646"/>
              <a:gd name="connsiteX117" fmla="*/ 4018174 w 16881346"/>
              <a:gd name="connsiteY117" fmla="*/ 270645 h 270646"/>
              <a:gd name="connsiteX118" fmla="*/ 4024501 w 16881346"/>
              <a:gd name="connsiteY118" fmla="*/ 261060 h 270646"/>
              <a:gd name="connsiteX119" fmla="*/ 4062454 w 16881346"/>
              <a:gd name="connsiteY119" fmla="*/ 243840 h 270646"/>
              <a:gd name="connsiteX120" fmla="*/ 4082107 w 16881346"/>
              <a:gd name="connsiteY120" fmla="*/ 248292 h 270646"/>
              <a:gd name="connsiteX121" fmla="*/ 4099367 w 16881346"/>
              <a:gd name="connsiteY121" fmla="*/ 260333 h 270646"/>
              <a:gd name="connsiteX122" fmla="*/ 4095663 w 16881346"/>
              <a:gd name="connsiteY122" fmla="*/ 219127 h 270646"/>
              <a:gd name="connsiteX123" fmla="*/ 4193171 w 16881346"/>
              <a:gd name="connsiteY123" fmla="*/ 0 h 270646"/>
              <a:gd name="connsiteX124" fmla="*/ 4290680 w 16881346"/>
              <a:gd name="connsiteY124" fmla="*/ 219127 h 270646"/>
              <a:gd name="connsiteX125" fmla="*/ 4286053 w 16881346"/>
              <a:gd name="connsiteY125" fmla="*/ 270645 h 270646"/>
              <a:gd name="connsiteX126" fmla="*/ 4292377 w 16881346"/>
              <a:gd name="connsiteY126" fmla="*/ 261060 h 270646"/>
              <a:gd name="connsiteX127" fmla="*/ 4330332 w 16881346"/>
              <a:gd name="connsiteY127" fmla="*/ 243840 h 270646"/>
              <a:gd name="connsiteX128" fmla="*/ 4349982 w 16881346"/>
              <a:gd name="connsiteY128" fmla="*/ 248292 h 270646"/>
              <a:gd name="connsiteX129" fmla="*/ 4367244 w 16881346"/>
              <a:gd name="connsiteY129" fmla="*/ 260333 h 270646"/>
              <a:gd name="connsiteX130" fmla="*/ 4363543 w 16881346"/>
              <a:gd name="connsiteY130" fmla="*/ 219127 h 270646"/>
              <a:gd name="connsiteX131" fmla="*/ 4461050 w 16881346"/>
              <a:gd name="connsiteY131" fmla="*/ 0 h 270646"/>
              <a:gd name="connsiteX132" fmla="*/ 4558558 w 16881346"/>
              <a:gd name="connsiteY132" fmla="*/ 219127 h 270646"/>
              <a:gd name="connsiteX133" fmla="*/ 4553931 w 16881346"/>
              <a:gd name="connsiteY133" fmla="*/ 270645 h 270646"/>
              <a:gd name="connsiteX134" fmla="*/ 4560256 w 16881346"/>
              <a:gd name="connsiteY134" fmla="*/ 261060 h 270646"/>
              <a:gd name="connsiteX135" fmla="*/ 4598211 w 16881346"/>
              <a:gd name="connsiteY135" fmla="*/ 243840 h 270646"/>
              <a:gd name="connsiteX136" fmla="*/ 4617861 w 16881346"/>
              <a:gd name="connsiteY136" fmla="*/ 248292 h 270646"/>
              <a:gd name="connsiteX137" fmla="*/ 4635124 w 16881346"/>
              <a:gd name="connsiteY137" fmla="*/ 260334 h 270646"/>
              <a:gd name="connsiteX138" fmla="*/ 4631420 w 16881346"/>
              <a:gd name="connsiteY138" fmla="*/ 219127 h 270646"/>
              <a:gd name="connsiteX139" fmla="*/ 4728928 w 16881346"/>
              <a:gd name="connsiteY139" fmla="*/ 0 h 270646"/>
              <a:gd name="connsiteX140" fmla="*/ 4826437 w 16881346"/>
              <a:gd name="connsiteY140" fmla="*/ 219127 h 270646"/>
              <a:gd name="connsiteX141" fmla="*/ 4821810 w 16881346"/>
              <a:gd name="connsiteY141" fmla="*/ 270645 h 270646"/>
              <a:gd name="connsiteX142" fmla="*/ 4828134 w 16881346"/>
              <a:gd name="connsiteY142" fmla="*/ 261060 h 270646"/>
              <a:gd name="connsiteX143" fmla="*/ 4866089 w 16881346"/>
              <a:gd name="connsiteY143" fmla="*/ 243840 h 270646"/>
              <a:gd name="connsiteX144" fmla="*/ 4885739 w 16881346"/>
              <a:gd name="connsiteY144" fmla="*/ 248292 h 270646"/>
              <a:gd name="connsiteX145" fmla="*/ 4903000 w 16881346"/>
              <a:gd name="connsiteY145" fmla="*/ 260333 h 270646"/>
              <a:gd name="connsiteX146" fmla="*/ 4899300 w 16881346"/>
              <a:gd name="connsiteY146" fmla="*/ 219127 h 270646"/>
              <a:gd name="connsiteX147" fmla="*/ 4996807 w 16881346"/>
              <a:gd name="connsiteY147" fmla="*/ 0 h 270646"/>
              <a:gd name="connsiteX148" fmla="*/ 5094315 w 16881346"/>
              <a:gd name="connsiteY148" fmla="*/ 219127 h 270646"/>
              <a:gd name="connsiteX149" fmla="*/ 5089688 w 16881346"/>
              <a:gd name="connsiteY149" fmla="*/ 270645 h 270646"/>
              <a:gd name="connsiteX150" fmla="*/ 5096013 w 16881346"/>
              <a:gd name="connsiteY150" fmla="*/ 261060 h 270646"/>
              <a:gd name="connsiteX151" fmla="*/ 5133967 w 16881346"/>
              <a:gd name="connsiteY151" fmla="*/ 243840 h 270646"/>
              <a:gd name="connsiteX152" fmla="*/ 5153618 w 16881346"/>
              <a:gd name="connsiteY152" fmla="*/ 248292 h 270646"/>
              <a:gd name="connsiteX153" fmla="*/ 5170879 w 16881346"/>
              <a:gd name="connsiteY153" fmla="*/ 260333 h 270646"/>
              <a:gd name="connsiteX154" fmla="*/ 5167176 w 16881346"/>
              <a:gd name="connsiteY154" fmla="*/ 219127 h 270646"/>
              <a:gd name="connsiteX155" fmla="*/ 5264685 w 16881346"/>
              <a:gd name="connsiteY155" fmla="*/ 0 h 270646"/>
              <a:gd name="connsiteX156" fmla="*/ 5362194 w 16881346"/>
              <a:gd name="connsiteY156" fmla="*/ 219127 h 270646"/>
              <a:gd name="connsiteX157" fmla="*/ 5357564 w 16881346"/>
              <a:gd name="connsiteY157" fmla="*/ 270645 h 270646"/>
              <a:gd name="connsiteX158" fmla="*/ 5363891 w 16881346"/>
              <a:gd name="connsiteY158" fmla="*/ 261060 h 270646"/>
              <a:gd name="connsiteX159" fmla="*/ 5401845 w 16881346"/>
              <a:gd name="connsiteY159" fmla="*/ 243840 h 270646"/>
              <a:gd name="connsiteX160" fmla="*/ 5421496 w 16881346"/>
              <a:gd name="connsiteY160" fmla="*/ 248292 h 270646"/>
              <a:gd name="connsiteX161" fmla="*/ 5438757 w 16881346"/>
              <a:gd name="connsiteY161" fmla="*/ 260334 h 270646"/>
              <a:gd name="connsiteX162" fmla="*/ 5435057 w 16881346"/>
              <a:gd name="connsiteY162" fmla="*/ 219127 h 270646"/>
              <a:gd name="connsiteX163" fmla="*/ 5532564 w 16881346"/>
              <a:gd name="connsiteY163" fmla="*/ 0 h 270646"/>
              <a:gd name="connsiteX164" fmla="*/ 5630072 w 16881346"/>
              <a:gd name="connsiteY164" fmla="*/ 219127 h 270646"/>
              <a:gd name="connsiteX165" fmla="*/ 5625445 w 16881346"/>
              <a:gd name="connsiteY165" fmla="*/ 270645 h 270646"/>
              <a:gd name="connsiteX166" fmla="*/ 5631770 w 16881346"/>
              <a:gd name="connsiteY166" fmla="*/ 261060 h 270646"/>
              <a:gd name="connsiteX167" fmla="*/ 5669724 w 16881346"/>
              <a:gd name="connsiteY167" fmla="*/ 243840 h 270646"/>
              <a:gd name="connsiteX168" fmla="*/ 5689375 w 16881346"/>
              <a:gd name="connsiteY168" fmla="*/ 248292 h 270646"/>
              <a:gd name="connsiteX169" fmla="*/ 5706636 w 16881346"/>
              <a:gd name="connsiteY169" fmla="*/ 260333 h 270646"/>
              <a:gd name="connsiteX170" fmla="*/ 5702933 w 16881346"/>
              <a:gd name="connsiteY170" fmla="*/ 219127 h 270646"/>
              <a:gd name="connsiteX171" fmla="*/ 5800442 w 16881346"/>
              <a:gd name="connsiteY171" fmla="*/ 0 h 270646"/>
              <a:gd name="connsiteX172" fmla="*/ 5897951 w 16881346"/>
              <a:gd name="connsiteY172" fmla="*/ 219127 h 270646"/>
              <a:gd name="connsiteX173" fmla="*/ 5893321 w 16881346"/>
              <a:gd name="connsiteY173" fmla="*/ 270645 h 270646"/>
              <a:gd name="connsiteX174" fmla="*/ 5899648 w 16881346"/>
              <a:gd name="connsiteY174" fmla="*/ 261060 h 270646"/>
              <a:gd name="connsiteX175" fmla="*/ 5937602 w 16881346"/>
              <a:gd name="connsiteY175" fmla="*/ 243840 h 270646"/>
              <a:gd name="connsiteX176" fmla="*/ 5957253 w 16881346"/>
              <a:gd name="connsiteY176" fmla="*/ 248292 h 270646"/>
              <a:gd name="connsiteX177" fmla="*/ 5974514 w 16881346"/>
              <a:gd name="connsiteY177" fmla="*/ 260333 h 270646"/>
              <a:gd name="connsiteX178" fmla="*/ 5970812 w 16881346"/>
              <a:gd name="connsiteY178" fmla="*/ 219127 h 270646"/>
              <a:gd name="connsiteX179" fmla="*/ 6068320 w 16881346"/>
              <a:gd name="connsiteY179" fmla="*/ 0 h 270646"/>
              <a:gd name="connsiteX180" fmla="*/ 6165828 w 16881346"/>
              <a:gd name="connsiteY180" fmla="*/ 219127 h 270646"/>
              <a:gd name="connsiteX181" fmla="*/ 6161200 w 16881346"/>
              <a:gd name="connsiteY181" fmla="*/ 270645 h 270646"/>
              <a:gd name="connsiteX182" fmla="*/ 6167526 w 16881346"/>
              <a:gd name="connsiteY182" fmla="*/ 261060 h 270646"/>
              <a:gd name="connsiteX183" fmla="*/ 6205481 w 16881346"/>
              <a:gd name="connsiteY183" fmla="*/ 243840 h 270646"/>
              <a:gd name="connsiteX184" fmla="*/ 6225131 w 16881346"/>
              <a:gd name="connsiteY184" fmla="*/ 248292 h 270646"/>
              <a:gd name="connsiteX185" fmla="*/ 6242393 w 16881346"/>
              <a:gd name="connsiteY185" fmla="*/ 260334 h 270646"/>
              <a:gd name="connsiteX186" fmla="*/ 6238690 w 16881346"/>
              <a:gd name="connsiteY186" fmla="*/ 219127 h 270646"/>
              <a:gd name="connsiteX187" fmla="*/ 6336199 w 16881346"/>
              <a:gd name="connsiteY187" fmla="*/ 0 h 270646"/>
              <a:gd name="connsiteX188" fmla="*/ 6433708 w 16881346"/>
              <a:gd name="connsiteY188" fmla="*/ 219127 h 270646"/>
              <a:gd name="connsiteX189" fmla="*/ 6429078 w 16881346"/>
              <a:gd name="connsiteY189" fmla="*/ 270645 h 270646"/>
              <a:gd name="connsiteX190" fmla="*/ 6435405 w 16881346"/>
              <a:gd name="connsiteY190" fmla="*/ 261060 h 270646"/>
              <a:gd name="connsiteX191" fmla="*/ 6473359 w 16881346"/>
              <a:gd name="connsiteY191" fmla="*/ 243840 h 270646"/>
              <a:gd name="connsiteX192" fmla="*/ 6493010 w 16881346"/>
              <a:gd name="connsiteY192" fmla="*/ 248292 h 270646"/>
              <a:gd name="connsiteX193" fmla="*/ 6510271 w 16881346"/>
              <a:gd name="connsiteY193" fmla="*/ 260333 h 270646"/>
              <a:gd name="connsiteX194" fmla="*/ 6506569 w 16881346"/>
              <a:gd name="connsiteY194" fmla="*/ 219127 h 270646"/>
              <a:gd name="connsiteX195" fmla="*/ 6604077 w 16881346"/>
              <a:gd name="connsiteY195" fmla="*/ 0 h 270646"/>
              <a:gd name="connsiteX196" fmla="*/ 6701585 w 16881346"/>
              <a:gd name="connsiteY196" fmla="*/ 219127 h 270646"/>
              <a:gd name="connsiteX197" fmla="*/ 6696957 w 16881346"/>
              <a:gd name="connsiteY197" fmla="*/ 270645 h 270646"/>
              <a:gd name="connsiteX198" fmla="*/ 6703283 w 16881346"/>
              <a:gd name="connsiteY198" fmla="*/ 261060 h 270646"/>
              <a:gd name="connsiteX199" fmla="*/ 6741238 w 16881346"/>
              <a:gd name="connsiteY199" fmla="*/ 243840 h 270646"/>
              <a:gd name="connsiteX200" fmla="*/ 6760888 w 16881346"/>
              <a:gd name="connsiteY200" fmla="*/ 248292 h 270646"/>
              <a:gd name="connsiteX201" fmla="*/ 6778149 w 16881346"/>
              <a:gd name="connsiteY201" fmla="*/ 260333 h 270646"/>
              <a:gd name="connsiteX202" fmla="*/ 6774447 w 16881346"/>
              <a:gd name="connsiteY202" fmla="*/ 219127 h 270646"/>
              <a:gd name="connsiteX203" fmla="*/ 6871956 w 16881346"/>
              <a:gd name="connsiteY203" fmla="*/ 0 h 270646"/>
              <a:gd name="connsiteX204" fmla="*/ 6969464 w 16881346"/>
              <a:gd name="connsiteY204" fmla="*/ 219127 h 270646"/>
              <a:gd name="connsiteX205" fmla="*/ 6964835 w 16881346"/>
              <a:gd name="connsiteY205" fmla="*/ 270645 h 270646"/>
              <a:gd name="connsiteX206" fmla="*/ 6971162 w 16881346"/>
              <a:gd name="connsiteY206" fmla="*/ 261060 h 270646"/>
              <a:gd name="connsiteX207" fmla="*/ 7009114 w 16881346"/>
              <a:gd name="connsiteY207" fmla="*/ 243840 h 270646"/>
              <a:gd name="connsiteX208" fmla="*/ 7028767 w 16881346"/>
              <a:gd name="connsiteY208" fmla="*/ 248292 h 270646"/>
              <a:gd name="connsiteX209" fmla="*/ 7046028 w 16881346"/>
              <a:gd name="connsiteY209" fmla="*/ 260334 h 270646"/>
              <a:gd name="connsiteX210" fmla="*/ 7042326 w 16881346"/>
              <a:gd name="connsiteY210" fmla="*/ 219127 h 270646"/>
              <a:gd name="connsiteX211" fmla="*/ 7139834 w 16881346"/>
              <a:gd name="connsiteY211" fmla="*/ 0 h 270646"/>
              <a:gd name="connsiteX212" fmla="*/ 7237342 w 16881346"/>
              <a:gd name="connsiteY212" fmla="*/ 219127 h 270646"/>
              <a:gd name="connsiteX213" fmla="*/ 7232714 w 16881346"/>
              <a:gd name="connsiteY213" fmla="*/ 270645 h 270646"/>
              <a:gd name="connsiteX214" fmla="*/ 7239040 w 16881346"/>
              <a:gd name="connsiteY214" fmla="*/ 261060 h 270646"/>
              <a:gd name="connsiteX215" fmla="*/ 7276995 w 16881346"/>
              <a:gd name="connsiteY215" fmla="*/ 243840 h 270646"/>
              <a:gd name="connsiteX216" fmla="*/ 7296645 w 16881346"/>
              <a:gd name="connsiteY216" fmla="*/ 248292 h 270646"/>
              <a:gd name="connsiteX217" fmla="*/ 7313906 w 16881346"/>
              <a:gd name="connsiteY217" fmla="*/ 260333 h 270646"/>
              <a:gd name="connsiteX218" fmla="*/ 7310204 w 16881346"/>
              <a:gd name="connsiteY218" fmla="*/ 219127 h 270646"/>
              <a:gd name="connsiteX219" fmla="*/ 7407713 w 16881346"/>
              <a:gd name="connsiteY219" fmla="*/ 0 h 270646"/>
              <a:gd name="connsiteX220" fmla="*/ 7505219 w 16881346"/>
              <a:gd name="connsiteY220" fmla="*/ 219127 h 270646"/>
              <a:gd name="connsiteX221" fmla="*/ 7500591 w 16881346"/>
              <a:gd name="connsiteY221" fmla="*/ 270645 h 270646"/>
              <a:gd name="connsiteX222" fmla="*/ 7506917 w 16881346"/>
              <a:gd name="connsiteY222" fmla="*/ 261060 h 270646"/>
              <a:gd name="connsiteX223" fmla="*/ 7544871 w 16881346"/>
              <a:gd name="connsiteY223" fmla="*/ 243840 h 270646"/>
              <a:gd name="connsiteX224" fmla="*/ 7564522 w 16881346"/>
              <a:gd name="connsiteY224" fmla="*/ 248292 h 270646"/>
              <a:gd name="connsiteX225" fmla="*/ 7581783 w 16881346"/>
              <a:gd name="connsiteY225" fmla="*/ 260333 h 270646"/>
              <a:gd name="connsiteX226" fmla="*/ 7578081 w 16881346"/>
              <a:gd name="connsiteY226" fmla="*/ 219127 h 270646"/>
              <a:gd name="connsiteX227" fmla="*/ 7675589 w 16881346"/>
              <a:gd name="connsiteY227" fmla="*/ 0 h 270646"/>
              <a:gd name="connsiteX228" fmla="*/ 7773097 w 16881346"/>
              <a:gd name="connsiteY228" fmla="*/ 219127 h 270646"/>
              <a:gd name="connsiteX229" fmla="*/ 7768469 w 16881346"/>
              <a:gd name="connsiteY229" fmla="*/ 270645 h 270646"/>
              <a:gd name="connsiteX230" fmla="*/ 7774794 w 16881346"/>
              <a:gd name="connsiteY230" fmla="*/ 261060 h 270646"/>
              <a:gd name="connsiteX231" fmla="*/ 7812749 w 16881346"/>
              <a:gd name="connsiteY231" fmla="*/ 243840 h 270646"/>
              <a:gd name="connsiteX232" fmla="*/ 7832400 w 16881346"/>
              <a:gd name="connsiteY232" fmla="*/ 248292 h 270646"/>
              <a:gd name="connsiteX233" fmla="*/ 7849662 w 16881346"/>
              <a:gd name="connsiteY233" fmla="*/ 260334 h 270646"/>
              <a:gd name="connsiteX234" fmla="*/ 7845960 w 16881346"/>
              <a:gd name="connsiteY234" fmla="*/ 219127 h 270646"/>
              <a:gd name="connsiteX235" fmla="*/ 7943468 w 16881346"/>
              <a:gd name="connsiteY235" fmla="*/ 0 h 270646"/>
              <a:gd name="connsiteX236" fmla="*/ 8040976 w 16881346"/>
              <a:gd name="connsiteY236" fmla="*/ 219127 h 270646"/>
              <a:gd name="connsiteX237" fmla="*/ 8036348 w 16881346"/>
              <a:gd name="connsiteY237" fmla="*/ 270645 h 270646"/>
              <a:gd name="connsiteX238" fmla="*/ 8042674 w 16881346"/>
              <a:gd name="connsiteY238" fmla="*/ 261060 h 270646"/>
              <a:gd name="connsiteX239" fmla="*/ 8080628 w 16881346"/>
              <a:gd name="connsiteY239" fmla="*/ 243840 h 270646"/>
              <a:gd name="connsiteX240" fmla="*/ 8100279 w 16881346"/>
              <a:gd name="connsiteY240" fmla="*/ 248292 h 270646"/>
              <a:gd name="connsiteX241" fmla="*/ 8117531 w 16881346"/>
              <a:gd name="connsiteY241" fmla="*/ 260327 h 270646"/>
              <a:gd name="connsiteX242" fmla="*/ 8113830 w 16881346"/>
              <a:gd name="connsiteY242" fmla="*/ 219127 h 270646"/>
              <a:gd name="connsiteX243" fmla="*/ 8211338 w 16881346"/>
              <a:gd name="connsiteY243" fmla="*/ 0 h 270646"/>
              <a:gd name="connsiteX244" fmla="*/ 8308846 w 16881346"/>
              <a:gd name="connsiteY244" fmla="*/ 219127 h 270646"/>
              <a:gd name="connsiteX245" fmla="*/ 8304218 w 16881346"/>
              <a:gd name="connsiteY245" fmla="*/ 270645 h 270646"/>
              <a:gd name="connsiteX246" fmla="*/ 8310543 w 16881346"/>
              <a:gd name="connsiteY246" fmla="*/ 261060 h 270646"/>
              <a:gd name="connsiteX247" fmla="*/ 8348498 w 16881346"/>
              <a:gd name="connsiteY247" fmla="*/ 243840 h 270646"/>
              <a:gd name="connsiteX248" fmla="*/ 8368150 w 16881346"/>
              <a:gd name="connsiteY248" fmla="*/ 248292 h 270646"/>
              <a:gd name="connsiteX249" fmla="*/ 8385841 w 16881346"/>
              <a:gd name="connsiteY249" fmla="*/ 260634 h 270646"/>
              <a:gd name="connsiteX250" fmla="*/ 8382112 w 16881346"/>
              <a:gd name="connsiteY250" fmla="*/ 219127 h 270646"/>
              <a:gd name="connsiteX251" fmla="*/ 8479620 w 16881346"/>
              <a:gd name="connsiteY251" fmla="*/ 0 h 270646"/>
              <a:gd name="connsiteX252" fmla="*/ 8577128 w 16881346"/>
              <a:gd name="connsiteY252" fmla="*/ 219127 h 270646"/>
              <a:gd name="connsiteX253" fmla="*/ 8572500 w 16881346"/>
              <a:gd name="connsiteY253" fmla="*/ 270645 h 270646"/>
              <a:gd name="connsiteX254" fmla="*/ 8578826 w 16881346"/>
              <a:gd name="connsiteY254" fmla="*/ 261060 h 270646"/>
              <a:gd name="connsiteX255" fmla="*/ 8616780 w 16881346"/>
              <a:gd name="connsiteY255" fmla="*/ 243840 h 270646"/>
              <a:gd name="connsiteX256" fmla="*/ 8636431 w 16881346"/>
              <a:gd name="connsiteY256" fmla="*/ 248292 h 270646"/>
              <a:gd name="connsiteX257" fmla="*/ 8653692 w 16881346"/>
              <a:gd name="connsiteY257" fmla="*/ 260333 h 270646"/>
              <a:gd name="connsiteX258" fmla="*/ 8649990 w 16881346"/>
              <a:gd name="connsiteY258" fmla="*/ 219127 h 270646"/>
              <a:gd name="connsiteX259" fmla="*/ 8747498 w 16881346"/>
              <a:gd name="connsiteY259" fmla="*/ 0 h 270646"/>
              <a:gd name="connsiteX260" fmla="*/ 8845006 w 16881346"/>
              <a:gd name="connsiteY260" fmla="*/ 219127 h 270646"/>
              <a:gd name="connsiteX261" fmla="*/ 8840378 w 16881346"/>
              <a:gd name="connsiteY261" fmla="*/ 270645 h 270646"/>
              <a:gd name="connsiteX262" fmla="*/ 8846704 w 16881346"/>
              <a:gd name="connsiteY262" fmla="*/ 261060 h 270646"/>
              <a:gd name="connsiteX263" fmla="*/ 8884658 w 16881346"/>
              <a:gd name="connsiteY263" fmla="*/ 243840 h 270646"/>
              <a:gd name="connsiteX264" fmla="*/ 8904309 w 16881346"/>
              <a:gd name="connsiteY264" fmla="*/ 248292 h 270646"/>
              <a:gd name="connsiteX265" fmla="*/ 8921571 w 16881346"/>
              <a:gd name="connsiteY265" fmla="*/ 260334 h 270646"/>
              <a:gd name="connsiteX266" fmla="*/ 8917869 w 16881346"/>
              <a:gd name="connsiteY266" fmla="*/ 219127 h 270646"/>
              <a:gd name="connsiteX267" fmla="*/ 9015377 w 16881346"/>
              <a:gd name="connsiteY267" fmla="*/ 0 h 270646"/>
              <a:gd name="connsiteX268" fmla="*/ 9112885 w 16881346"/>
              <a:gd name="connsiteY268" fmla="*/ 219127 h 270646"/>
              <a:gd name="connsiteX269" fmla="*/ 9108257 w 16881346"/>
              <a:gd name="connsiteY269" fmla="*/ 270645 h 270646"/>
              <a:gd name="connsiteX270" fmla="*/ 9114583 w 16881346"/>
              <a:gd name="connsiteY270" fmla="*/ 261060 h 270646"/>
              <a:gd name="connsiteX271" fmla="*/ 9152537 w 16881346"/>
              <a:gd name="connsiteY271" fmla="*/ 243840 h 270646"/>
              <a:gd name="connsiteX272" fmla="*/ 9172188 w 16881346"/>
              <a:gd name="connsiteY272" fmla="*/ 248292 h 270646"/>
              <a:gd name="connsiteX273" fmla="*/ 9189449 w 16881346"/>
              <a:gd name="connsiteY273" fmla="*/ 260333 h 270646"/>
              <a:gd name="connsiteX274" fmla="*/ 9185747 w 16881346"/>
              <a:gd name="connsiteY274" fmla="*/ 219127 h 270646"/>
              <a:gd name="connsiteX275" fmla="*/ 9283255 w 16881346"/>
              <a:gd name="connsiteY275" fmla="*/ 0 h 270646"/>
              <a:gd name="connsiteX276" fmla="*/ 9380763 w 16881346"/>
              <a:gd name="connsiteY276" fmla="*/ 219127 h 270646"/>
              <a:gd name="connsiteX277" fmla="*/ 9376135 w 16881346"/>
              <a:gd name="connsiteY277" fmla="*/ 270645 h 270646"/>
              <a:gd name="connsiteX278" fmla="*/ 9382461 w 16881346"/>
              <a:gd name="connsiteY278" fmla="*/ 261060 h 270646"/>
              <a:gd name="connsiteX279" fmla="*/ 9420415 w 16881346"/>
              <a:gd name="connsiteY279" fmla="*/ 243840 h 270646"/>
              <a:gd name="connsiteX280" fmla="*/ 9440066 w 16881346"/>
              <a:gd name="connsiteY280" fmla="*/ 248292 h 270646"/>
              <a:gd name="connsiteX281" fmla="*/ 9457327 w 16881346"/>
              <a:gd name="connsiteY281" fmla="*/ 260333 h 270646"/>
              <a:gd name="connsiteX282" fmla="*/ 9453625 w 16881346"/>
              <a:gd name="connsiteY282" fmla="*/ 219127 h 270646"/>
              <a:gd name="connsiteX283" fmla="*/ 9551133 w 16881346"/>
              <a:gd name="connsiteY283" fmla="*/ 0 h 270646"/>
              <a:gd name="connsiteX284" fmla="*/ 9648641 w 16881346"/>
              <a:gd name="connsiteY284" fmla="*/ 219127 h 270646"/>
              <a:gd name="connsiteX285" fmla="*/ 9644013 w 16881346"/>
              <a:gd name="connsiteY285" fmla="*/ 270645 h 270646"/>
              <a:gd name="connsiteX286" fmla="*/ 9650339 w 16881346"/>
              <a:gd name="connsiteY286" fmla="*/ 261060 h 270646"/>
              <a:gd name="connsiteX287" fmla="*/ 9688293 w 16881346"/>
              <a:gd name="connsiteY287" fmla="*/ 243840 h 270646"/>
              <a:gd name="connsiteX288" fmla="*/ 9707944 w 16881346"/>
              <a:gd name="connsiteY288" fmla="*/ 248292 h 270646"/>
              <a:gd name="connsiteX289" fmla="*/ 9725206 w 16881346"/>
              <a:gd name="connsiteY289" fmla="*/ 260334 h 270646"/>
              <a:gd name="connsiteX290" fmla="*/ 9721504 w 16881346"/>
              <a:gd name="connsiteY290" fmla="*/ 219127 h 270646"/>
              <a:gd name="connsiteX291" fmla="*/ 9819011 w 16881346"/>
              <a:gd name="connsiteY291" fmla="*/ 0 h 270646"/>
              <a:gd name="connsiteX292" fmla="*/ 9916519 w 16881346"/>
              <a:gd name="connsiteY292" fmla="*/ 219127 h 270646"/>
              <a:gd name="connsiteX293" fmla="*/ 9911891 w 16881346"/>
              <a:gd name="connsiteY293" fmla="*/ 270645 h 270646"/>
              <a:gd name="connsiteX294" fmla="*/ 9918217 w 16881346"/>
              <a:gd name="connsiteY294" fmla="*/ 261060 h 270646"/>
              <a:gd name="connsiteX295" fmla="*/ 9956171 w 16881346"/>
              <a:gd name="connsiteY295" fmla="*/ 243840 h 270646"/>
              <a:gd name="connsiteX296" fmla="*/ 9975822 w 16881346"/>
              <a:gd name="connsiteY296" fmla="*/ 248292 h 270646"/>
              <a:gd name="connsiteX297" fmla="*/ 9993083 w 16881346"/>
              <a:gd name="connsiteY297" fmla="*/ 260333 h 270646"/>
              <a:gd name="connsiteX298" fmla="*/ 9989381 w 16881346"/>
              <a:gd name="connsiteY298" fmla="*/ 219127 h 270646"/>
              <a:gd name="connsiteX299" fmla="*/ 10086888 w 16881346"/>
              <a:gd name="connsiteY299" fmla="*/ 0 h 270646"/>
              <a:gd name="connsiteX300" fmla="*/ 10184397 w 16881346"/>
              <a:gd name="connsiteY300" fmla="*/ 219127 h 270646"/>
              <a:gd name="connsiteX301" fmla="*/ 10179769 w 16881346"/>
              <a:gd name="connsiteY301" fmla="*/ 270644 h 270646"/>
              <a:gd name="connsiteX302" fmla="*/ 10186094 w 16881346"/>
              <a:gd name="connsiteY302" fmla="*/ 261060 h 270646"/>
              <a:gd name="connsiteX303" fmla="*/ 10224048 w 16881346"/>
              <a:gd name="connsiteY303" fmla="*/ 243840 h 270646"/>
              <a:gd name="connsiteX304" fmla="*/ 10243700 w 16881346"/>
              <a:gd name="connsiteY304" fmla="*/ 248292 h 270646"/>
              <a:gd name="connsiteX305" fmla="*/ 10260961 w 16881346"/>
              <a:gd name="connsiteY305" fmla="*/ 260333 h 270646"/>
              <a:gd name="connsiteX306" fmla="*/ 10257259 w 16881346"/>
              <a:gd name="connsiteY306" fmla="*/ 219127 h 270646"/>
              <a:gd name="connsiteX307" fmla="*/ 10354767 w 16881346"/>
              <a:gd name="connsiteY307" fmla="*/ 0 h 270646"/>
              <a:gd name="connsiteX308" fmla="*/ 10452275 w 16881346"/>
              <a:gd name="connsiteY308" fmla="*/ 219127 h 270646"/>
              <a:gd name="connsiteX309" fmla="*/ 10447647 w 16881346"/>
              <a:gd name="connsiteY309" fmla="*/ 270645 h 270646"/>
              <a:gd name="connsiteX310" fmla="*/ 10453973 w 16881346"/>
              <a:gd name="connsiteY310" fmla="*/ 261060 h 270646"/>
              <a:gd name="connsiteX311" fmla="*/ 10491927 w 16881346"/>
              <a:gd name="connsiteY311" fmla="*/ 243840 h 270646"/>
              <a:gd name="connsiteX312" fmla="*/ 10511578 w 16881346"/>
              <a:gd name="connsiteY312" fmla="*/ 248292 h 270646"/>
              <a:gd name="connsiteX313" fmla="*/ 10528840 w 16881346"/>
              <a:gd name="connsiteY313" fmla="*/ 260334 h 270646"/>
              <a:gd name="connsiteX314" fmla="*/ 10525138 w 16881346"/>
              <a:gd name="connsiteY314" fmla="*/ 219127 h 270646"/>
              <a:gd name="connsiteX315" fmla="*/ 10622646 w 16881346"/>
              <a:gd name="connsiteY315" fmla="*/ 0 h 270646"/>
              <a:gd name="connsiteX316" fmla="*/ 10720153 w 16881346"/>
              <a:gd name="connsiteY316" fmla="*/ 219127 h 270646"/>
              <a:gd name="connsiteX317" fmla="*/ 10715525 w 16881346"/>
              <a:gd name="connsiteY317" fmla="*/ 270646 h 270646"/>
              <a:gd name="connsiteX318" fmla="*/ 10721852 w 16881346"/>
              <a:gd name="connsiteY318" fmla="*/ 261060 h 270646"/>
              <a:gd name="connsiteX319" fmla="*/ 10759806 w 16881346"/>
              <a:gd name="connsiteY319" fmla="*/ 243840 h 270646"/>
              <a:gd name="connsiteX320" fmla="*/ 10779457 w 16881346"/>
              <a:gd name="connsiteY320" fmla="*/ 248292 h 270646"/>
              <a:gd name="connsiteX321" fmla="*/ 10796718 w 16881346"/>
              <a:gd name="connsiteY321" fmla="*/ 260333 h 270646"/>
              <a:gd name="connsiteX322" fmla="*/ 10793016 w 16881346"/>
              <a:gd name="connsiteY322" fmla="*/ 219127 h 270646"/>
              <a:gd name="connsiteX323" fmla="*/ 10890524 w 16881346"/>
              <a:gd name="connsiteY323" fmla="*/ 0 h 270646"/>
              <a:gd name="connsiteX324" fmla="*/ 10988033 w 16881346"/>
              <a:gd name="connsiteY324" fmla="*/ 219127 h 270646"/>
              <a:gd name="connsiteX325" fmla="*/ 10983405 w 16881346"/>
              <a:gd name="connsiteY325" fmla="*/ 270643 h 270646"/>
              <a:gd name="connsiteX326" fmla="*/ 10989730 w 16881346"/>
              <a:gd name="connsiteY326" fmla="*/ 261060 h 270646"/>
              <a:gd name="connsiteX327" fmla="*/ 11027684 w 16881346"/>
              <a:gd name="connsiteY327" fmla="*/ 243840 h 270646"/>
              <a:gd name="connsiteX328" fmla="*/ 11047335 w 16881346"/>
              <a:gd name="connsiteY328" fmla="*/ 248292 h 270646"/>
              <a:gd name="connsiteX329" fmla="*/ 11064596 w 16881346"/>
              <a:gd name="connsiteY329" fmla="*/ 260333 h 270646"/>
              <a:gd name="connsiteX330" fmla="*/ 11060894 w 16881346"/>
              <a:gd name="connsiteY330" fmla="*/ 219127 h 270646"/>
              <a:gd name="connsiteX331" fmla="*/ 11158403 w 16881346"/>
              <a:gd name="connsiteY331" fmla="*/ 0 h 270646"/>
              <a:gd name="connsiteX332" fmla="*/ 11255910 w 16881346"/>
              <a:gd name="connsiteY332" fmla="*/ 219127 h 270646"/>
              <a:gd name="connsiteX333" fmla="*/ 11251282 w 16881346"/>
              <a:gd name="connsiteY333" fmla="*/ 270646 h 270646"/>
              <a:gd name="connsiteX334" fmla="*/ 11257608 w 16881346"/>
              <a:gd name="connsiteY334" fmla="*/ 261060 h 270646"/>
              <a:gd name="connsiteX335" fmla="*/ 11295563 w 16881346"/>
              <a:gd name="connsiteY335" fmla="*/ 243840 h 270646"/>
              <a:gd name="connsiteX336" fmla="*/ 11315214 w 16881346"/>
              <a:gd name="connsiteY336" fmla="*/ 248292 h 270646"/>
              <a:gd name="connsiteX337" fmla="*/ 11332475 w 16881346"/>
              <a:gd name="connsiteY337" fmla="*/ 260334 h 270646"/>
              <a:gd name="connsiteX338" fmla="*/ 11328773 w 16881346"/>
              <a:gd name="connsiteY338" fmla="*/ 219127 h 270646"/>
              <a:gd name="connsiteX339" fmla="*/ 11426281 w 16881346"/>
              <a:gd name="connsiteY339" fmla="*/ 0 h 270646"/>
              <a:gd name="connsiteX340" fmla="*/ 11523789 w 16881346"/>
              <a:gd name="connsiteY340" fmla="*/ 219127 h 270646"/>
              <a:gd name="connsiteX341" fmla="*/ 11519161 w 16881346"/>
              <a:gd name="connsiteY341" fmla="*/ 270645 h 270646"/>
              <a:gd name="connsiteX342" fmla="*/ 11525487 w 16881346"/>
              <a:gd name="connsiteY342" fmla="*/ 261060 h 270646"/>
              <a:gd name="connsiteX343" fmla="*/ 11563441 w 16881346"/>
              <a:gd name="connsiteY343" fmla="*/ 243840 h 270646"/>
              <a:gd name="connsiteX344" fmla="*/ 11583092 w 16881346"/>
              <a:gd name="connsiteY344" fmla="*/ 248292 h 270646"/>
              <a:gd name="connsiteX345" fmla="*/ 11600353 w 16881346"/>
              <a:gd name="connsiteY345" fmla="*/ 260333 h 270646"/>
              <a:gd name="connsiteX346" fmla="*/ 11596651 w 16881346"/>
              <a:gd name="connsiteY346" fmla="*/ 219127 h 270646"/>
              <a:gd name="connsiteX347" fmla="*/ 11694159 w 16881346"/>
              <a:gd name="connsiteY347" fmla="*/ 0 h 270646"/>
              <a:gd name="connsiteX348" fmla="*/ 11791667 w 16881346"/>
              <a:gd name="connsiteY348" fmla="*/ 219127 h 270646"/>
              <a:gd name="connsiteX349" fmla="*/ 11787039 w 16881346"/>
              <a:gd name="connsiteY349" fmla="*/ 270645 h 270646"/>
              <a:gd name="connsiteX350" fmla="*/ 11793365 w 16881346"/>
              <a:gd name="connsiteY350" fmla="*/ 261060 h 270646"/>
              <a:gd name="connsiteX351" fmla="*/ 11831319 w 16881346"/>
              <a:gd name="connsiteY351" fmla="*/ 243840 h 270646"/>
              <a:gd name="connsiteX352" fmla="*/ 11850970 w 16881346"/>
              <a:gd name="connsiteY352" fmla="*/ 248292 h 270646"/>
              <a:gd name="connsiteX353" fmla="*/ 11868230 w 16881346"/>
              <a:gd name="connsiteY353" fmla="*/ 260332 h 270646"/>
              <a:gd name="connsiteX354" fmla="*/ 11864528 w 16881346"/>
              <a:gd name="connsiteY354" fmla="*/ 219127 h 270646"/>
              <a:gd name="connsiteX355" fmla="*/ 11962036 w 16881346"/>
              <a:gd name="connsiteY355" fmla="*/ 0 h 270646"/>
              <a:gd name="connsiteX356" fmla="*/ 12059544 w 16881346"/>
              <a:gd name="connsiteY356" fmla="*/ 219127 h 270646"/>
              <a:gd name="connsiteX357" fmla="*/ 12054916 w 16881346"/>
              <a:gd name="connsiteY357" fmla="*/ 270645 h 270646"/>
              <a:gd name="connsiteX358" fmla="*/ 12061242 w 16881346"/>
              <a:gd name="connsiteY358" fmla="*/ 261060 h 270646"/>
              <a:gd name="connsiteX359" fmla="*/ 12099196 w 16881346"/>
              <a:gd name="connsiteY359" fmla="*/ 243840 h 270646"/>
              <a:gd name="connsiteX360" fmla="*/ 12118848 w 16881346"/>
              <a:gd name="connsiteY360" fmla="*/ 248292 h 270646"/>
              <a:gd name="connsiteX361" fmla="*/ 12136108 w 16881346"/>
              <a:gd name="connsiteY361" fmla="*/ 260333 h 270646"/>
              <a:gd name="connsiteX362" fmla="*/ 12132406 w 16881346"/>
              <a:gd name="connsiteY362" fmla="*/ 219127 h 270646"/>
              <a:gd name="connsiteX363" fmla="*/ 12229914 w 16881346"/>
              <a:gd name="connsiteY363" fmla="*/ 0 h 270646"/>
              <a:gd name="connsiteX364" fmla="*/ 12327422 w 16881346"/>
              <a:gd name="connsiteY364" fmla="*/ 219127 h 270646"/>
              <a:gd name="connsiteX365" fmla="*/ 12322794 w 16881346"/>
              <a:gd name="connsiteY365" fmla="*/ 270645 h 270646"/>
              <a:gd name="connsiteX366" fmla="*/ 12329120 w 16881346"/>
              <a:gd name="connsiteY366" fmla="*/ 261060 h 270646"/>
              <a:gd name="connsiteX367" fmla="*/ 12367074 w 16881346"/>
              <a:gd name="connsiteY367" fmla="*/ 243840 h 270646"/>
              <a:gd name="connsiteX368" fmla="*/ 12386726 w 16881346"/>
              <a:gd name="connsiteY368" fmla="*/ 248292 h 270646"/>
              <a:gd name="connsiteX369" fmla="*/ 12403987 w 16881346"/>
              <a:gd name="connsiteY369" fmla="*/ 260334 h 270646"/>
              <a:gd name="connsiteX370" fmla="*/ 12400285 w 16881346"/>
              <a:gd name="connsiteY370" fmla="*/ 219127 h 270646"/>
              <a:gd name="connsiteX371" fmla="*/ 12497793 w 16881346"/>
              <a:gd name="connsiteY371" fmla="*/ 0 h 270646"/>
              <a:gd name="connsiteX372" fmla="*/ 12595301 w 16881346"/>
              <a:gd name="connsiteY372" fmla="*/ 219127 h 270646"/>
              <a:gd name="connsiteX373" fmla="*/ 12590673 w 16881346"/>
              <a:gd name="connsiteY373" fmla="*/ 270645 h 270646"/>
              <a:gd name="connsiteX374" fmla="*/ 12596999 w 16881346"/>
              <a:gd name="connsiteY374" fmla="*/ 261060 h 270646"/>
              <a:gd name="connsiteX375" fmla="*/ 12634953 w 16881346"/>
              <a:gd name="connsiteY375" fmla="*/ 243840 h 270646"/>
              <a:gd name="connsiteX376" fmla="*/ 12654605 w 16881346"/>
              <a:gd name="connsiteY376" fmla="*/ 248292 h 270646"/>
              <a:gd name="connsiteX377" fmla="*/ 12671865 w 16881346"/>
              <a:gd name="connsiteY377" fmla="*/ 260333 h 270646"/>
              <a:gd name="connsiteX378" fmla="*/ 12668163 w 16881346"/>
              <a:gd name="connsiteY378" fmla="*/ 219127 h 270646"/>
              <a:gd name="connsiteX379" fmla="*/ 12765671 w 16881346"/>
              <a:gd name="connsiteY379" fmla="*/ 0 h 270646"/>
              <a:gd name="connsiteX380" fmla="*/ 12863179 w 16881346"/>
              <a:gd name="connsiteY380" fmla="*/ 219127 h 270646"/>
              <a:gd name="connsiteX381" fmla="*/ 12858551 w 16881346"/>
              <a:gd name="connsiteY381" fmla="*/ 270645 h 270646"/>
              <a:gd name="connsiteX382" fmla="*/ 12864877 w 16881346"/>
              <a:gd name="connsiteY382" fmla="*/ 261060 h 270646"/>
              <a:gd name="connsiteX383" fmla="*/ 12902831 w 16881346"/>
              <a:gd name="connsiteY383" fmla="*/ 243840 h 270646"/>
              <a:gd name="connsiteX384" fmla="*/ 12922482 w 16881346"/>
              <a:gd name="connsiteY384" fmla="*/ 248292 h 270646"/>
              <a:gd name="connsiteX385" fmla="*/ 12939743 w 16881346"/>
              <a:gd name="connsiteY385" fmla="*/ 260333 h 270646"/>
              <a:gd name="connsiteX386" fmla="*/ 12936041 w 16881346"/>
              <a:gd name="connsiteY386" fmla="*/ 219127 h 270646"/>
              <a:gd name="connsiteX387" fmla="*/ 13033549 w 16881346"/>
              <a:gd name="connsiteY387" fmla="*/ 0 h 270646"/>
              <a:gd name="connsiteX388" fmla="*/ 13131057 w 16881346"/>
              <a:gd name="connsiteY388" fmla="*/ 219127 h 270646"/>
              <a:gd name="connsiteX389" fmla="*/ 13126429 w 16881346"/>
              <a:gd name="connsiteY389" fmla="*/ 270645 h 270646"/>
              <a:gd name="connsiteX390" fmla="*/ 13132755 w 16881346"/>
              <a:gd name="connsiteY390" fmla="*/ 261060 h 270646"/>
              <a:gd name="connsiteX391" fmla="*/ 13170709 w 16881346"/>
              <a:gd name="connsiteY391" fmla="*/ 243840 h 270646"/>
              <a:gd name="connsiteX392" fmla="*/ 13190360 w 16881346"/>
              <a:gd name="connsiteY392" fmla="*/ 248292 h 270646"/>
              <a:gd name="connsiteX393" fmla="*/ 13207622 w 16881346"/>
              <a:gd name="connsiteY393" fmla="*/ 260334 h 270646"/>
              <a:gd name="connsiteX394" fmla="*/ 13203920 w 16881346"/>
              <a:gd name="connsiteY394" fmla="*/ 219127 h 270646"/>
              <a:gd name="connsiteX395" fmla="*/ 13301428 w 16881346"/>
              <a:gd name="connsiteY395" fmla="*/ 0 h 270646"/>
              <a:gd name="connsiteX396" fmla="*/ 13398936 w 16881346"/>
              <a:gd name="connsiteY396" fmla="*/ 219127 h 270646"/>
              <a:gd name="connsiteX397" fmla="*/ 13394308 w 16881346"/>
              <a:gd name="connsiteY397" fmla="*/ 270645 h 270646"/>
              <a:gd name="connsiteX398" fmla="*/ 13400634 w 16881346"/>
              <a:gd name="connsiteY398" fmla="*/ 261060 h 270646"/>
              <a:gd name="connsiteX399" fmla="*/ 13438588 w 16881346"/>
              <a:gd name="connsiteY399" fmla="*/ 243840 h 270646"/>
              <a:gd name="connsiteX400" fmla="*/ 13458239 w 16881346"/>
              <a:gd name="connsiteY400" fmla="*/ 248292 h 270646"/>
              <a:gd name="connsiteX401" fmla="*/ 13475500 w 16881346"/>
              <a:gd name="connsiteY401" fmla="*/ 260333 h 270646"/>
              <a:gd name="connsiteX402" fmla="*/ 13471798 w 16881346"/>
              <a:gd name="connsiteY402" fmla="*/ 219127 h 270646"/>
              <a:gd name="connsiteX403" fmla="*/ 13569306 w 16881346"/>
              <a:gd name="connsiteY403" fmla="*/ 0 h 270646"/>
              <a:gd name="connsiteX404" fmla="*/ 13666814 w 16881346"/>
              <a:gd name="connsiteY404" fmla="*/ 219127 h 270646"/>
              <a:gd name="connsiteX405" fmla="*/ 13662186 w 16881346"/>
              <a:gd name="connsiteY405" fmla="*/ 270645 h 270646"/>
              <a:gd name="connsiteX406" fmla="*/ 13668512 w 16881346"/>
              <a:gd name="connsiteY406" fmla="*/ 261060 h 270646"/>
              <a:gd name="connsiteX407" fmla="*/ 13706466 w 16881346"/>
              <a:gd name="connsiteY407" fmla="*/ 243840 h 270646"/>
              <a:gd name="connsiteX408" fmla="*/ 13726117 w 16881346"/>
              <a:gd name="connsiteY408" fmla="*/ 248292 h 270646"/>
              <a:gd name="connsiteX409" fmla="*/ 13743378 w 16881346"/>
              <a:gd name="connsiteY409" fmla="*/ 260333 h 270646"/>
              <a:gd name="connsiteX410" fmla="*/ 13739676 w 16881346"/>
              <a:gd name="connsiteY410" fmla="*/ 219127 h 270646"/>
              <a:gd name="connsiteX411" fmla="*/ 13837184 w 16881346"/>
              <a:gd name="connsiteY411" fmla="*/ 0 h 270646"/>
              <a:gd name="connsiteX412" fmla="*/ 13934692 w 16881346"/>
              <a:gd name="connsiteY412" fmla="*/ 219127 h 270646"/>
              <a:gd name="connsiteX413" fmla="*/ 13930064 w 16881346"/>
              <a:gd name="connsiteY413" fmla="*/ 270645 h 270646"/>
              <a:gd name="connsiteX414" fmla="*/ 13936390 w 16881346"/>
              <a:gd name="connsiteY414" fmla="*/ 261060 h 270646"/>
              <a:gd name="connsiteX415" fmla="*/ 13974344 w 16881346"/>
              <a:gd name="connsiteY415" fmla="*/ 243840 h 270646"/>
              <a:gd name="connsiteX416" fmla="*/ 13993995 w 16881346"/>
              <a:gd name="connsiteY416" fmla="*/ 248292 h 270646"/>
              <a:gd name="connsiteX417" fmla="*/ 14011257 w 16881346"/>
              <a:gd name="connsiteY417" fmla="*/ 260334 h 270646"/>
              <a:gd name="connsiteX418" fmla="*/ 14007555 w 16881346"/>
              <a:gd name="connsiteY418" fmla="*/ 219127 h 270646"/>
              <a:gd name="connsiteX419" fmla="*/ 14105063 w 16881346"/>
              <a:gd name="connsiteY419" fmla="*/ 0 h 270646"/>
              <a:gd name="connsiteX420" fmla="*/ 14202571 w 16881346"/>
              <a:gd name="connsiteY420" fmla="*/ 219127 h 270646"/>
              <a:gd name="connsiteX421" fmla="*/ 14197943 w 16881346"/>
              <a:gd name="connsiteY421" fmla="*/ 270645 h 270646"/>
              <a:gd name="connsiteX422" fmla="*/ 14204269 w 16881346"/>
              <a:gd name="connsiteY422" fmla="*/ 261060 h 270646"/>
              <a:gd name="connsiteX423" fmla="*/ 14242223 w 16881346"/>
              <a:gd name="connsiteY423" fmla="*/ 243840 h 270646"/>
              <a:gd name="connsiteX424" fmla="*/ 14261874 w 16881346"/>
              <a:gd name="connsiteY424" fmla="*/ 248292 h 270646"/>
              <a:gd name="connsiteX425" fmla="*/ 14279135 w 16881346"/>
              <a:gd name="connsiteY425" fmla="*/ 260333 h 270646"/>
              <a:gd name="connsiteX426" fmla="*/ 14275433 w 16881346"/>
              <a:gd name="connsiteY426" fmla="*/ 219127 h 270646"/>
              <a:gd name="connsiteX427" fmla="*/ 14372941 w 16881346"/>
              <a:gd name="connsiteY427" fmla="*/ 0 h 270646"/>
              <a:gd name="connsiteX428" fmla="*/ 14470449 w 16881346"/>
              <a:gd name="connsiteY428" fmla="*/ 219127 h 270646"/>
              <a:gd name="connsiteX429" fmla="*/ 14465821 w 16881346"/>
              <a:gd name="connsiteY429" fmla="*/ 270645 h 270646"/>
              <a:gd name="connsiteX430" fmla="*/ 14472147 w 16881346"/>
              <a:gd name="connsiteY430" fmla="*/ 261060 h 270646"/>
              <a:gd name="connsiteX431" fmla="*/ 14510101 w 16881346"/>
              <a:gd name="connsiteY431" fmla="*/ 243840 h 270646"/>
              <a:gd name="connsiteX432" fmla="*/ 14529752 w 16881346"/>
              <a:gd name="connsiteY432" fmla="*/ 248292 h 270646"/>
              <a:gd name="connsiteX433" fmla="*/ 14547013 w 16881346"/>
              <a:gd name="connsiteY433" fmla="*/ 260333 h 270646"/>
              <a:gd name="connsiteX434" fmla="*/ 14543311 w 16881346"/>
              <a:gd name="connsiteY434" fmla="*/ 219127 h 270646"/>
              <a:gd name="connsiteX435" fmla="*/ 14640819 w 16881346"/>
              <a:gd name="connsiteY435" fmla="*/ 0 h 270646"/>
              <a:gd name="connsiteX436" fmla="*/ 14738327 w 16881346"/>
              <a:gd name="connsiteY436" fmla="*/ 219127 h 270646"/>
              <a:gd name="connsiteX437" fmla="*/ 14733699 w 16881346"/>
              <a:gd name="connsiteY437" fmla="*/ 270645 h 270646"/>
              <a:gd name="connsiteX438" fmla="*/ 14740025 w 16881346"/>
              <a:gd name="connsiteY438" fmla="*/ 261060 h 270646"/>
              <a:gd name="connsiteX439" fmla="*/ 14777979 w 16881346"/>
              <a:gd name="connsiteY439" fmla="*/ 243840 h 270646"/>
              <a:gd name="connsiteX440" fmla="*/ 14797630 w 16881346"/>
              <a:gd name="connsiteY440" fmla="*/ 248292 h 270646"/>
              <a:gd name="connsiteX441" fmla="*/ 14814892 w 16881346"/>
              <a:gd name="connsiteY441" fmla="*/ 260334 h 270646"/>
              <a:gd name="connsiteX442" fmla="*/ 14811190 w 16881346"/>
              <a:gd name="connsiteY442" fmla="*/ 219127 h 270646"/>
              <a:gd name="connsiteX443" fmla="*/ 14908698 w 16881346"/>
              <a:gd name="connsiteY443" fmla="*/ 0 h 270646"/>
              <a:gd name="connsiteX444" fmla="*/ 15006206 w 16881346"/>
              <a:gd name="connsiteY444" fmla="*/ 219127 h 270646"/>
              <a:gd name="connsiteX445" fmla="*/ 15001578 w 16881346"/>
              <a:gd name="connsiteY445" fmla="*/ 270645 h 270646"/>
              <a:gd name="connsiteX446" fmla="*/ 15007904 w 16881346"/>
              <a:gd name="connsiteY446" fmla="*/ 261060 h 270646"/>
              <a:gd name="connsiteX447" fmla="*/ 15045858 w 16881346"/>
              <a:gd name="connsiteY447" fmla="*/ 243840 h 270646"/>
              <a:gd name="connsiteX448" fmla="*/ 15065509 w 16881346"/>
              <a:gd name="connsiteY448" fmla="*/ 248292 h 270646"/>
              <a:gd name="connsiteX449" fmla="*/ 15082770 w 16881346"/>
              <a:gd name="connsiteY449" fmla="*/ 260333 h 270646"/>
              <a:gd name="connsiteX450" fmla="*/ 15079068 w 16881346"/>
              <a:gd name="connsiteY450" fmla="*/ 219127 h 270646"/>
              <a:gd name="connsiteX451" fmla="*/ 15176576 w 16881346"/>
              <a:gd name="connsiteY451" fmla="*/ 0 h 270646"/>
              <a:gd name="connsiteX452" fmla="*/ 15274084 w 16881346"/>
              <a:gd name="connsiteY452" fmla="*/ 219127 h 270646"/>
              <a:gd name="connsiteX453" fmla="*/ 15269456 w 16881346"/>
              <a:gd name="connsiteY453" fmla="*/ 270645 h 270646"/>
              <a:gd name="connsiteX454" fmla="*/ 15275782 w 16881346"/>
              <a:gd name="connsiteY454" fmla="*/ 261060 h 270646"/>
              <a:gd name="connsiteX455" fmla="*/ 15313736 w 16881346"/>
              <a:gd name="connsiteY455" fmla="*/ 243840 h 270646"/>
              <a:gd name="connsiteX456" fmla="*/ 15333387 w 16881346"/>
              <a:gd name="connsiteY456" fmla="*/ 248292 h 270646"/>
              <a:gd name="connsiteX457" fmla="*/ 15350648 w 16881346"/>
              <a:gd name="connsiteY457" fmla="*/ 260333 h 270646"/>
              <a:gd name="connsiteX458" fmla="*/ 15346946 w 16881346"/>
              <a:gd name="connsiteY458" fmla="*/ 219127 h 270646"/>
              <a:gd name="connsiteX459" fmla="*/ 15444454 w 16881346"/>
              <a:gd name="connsiteY459" fmla="*/ 0 h 270646"/>
              <a:gd name="connsiteX460" fmla="*/ 15541962 w 16881346"/>
              <a:gd name="connsiteY460" fmla="*/ 219127 h 270646"/>
              <a:gd name="connsiteX461" fmla="*/ 15537334 w 16881346"/>
              <a:gd name="connsiteY461" fmla="*/ 270645 h 270646"/>
              <a:gd name="connsiteX462" fmla="*/ 15543660 w 16881346"/>
              <a:gd name="connsiteY462" fmla="*/ 261060 h 270646"/>
              <a:gd name="connsiteX463" fmla="*/ 15581614 w 16881346"/>
              <a:gd name="connsiteY463" fmla="*/ 243840 h 270646"/>
              <a:gd name="connsiteX464" fmla="*/ 15601265 w 16881346"/>
              <a:gd name="connsiteY464" fmla="*/ 248292 h 270646"/>
              <a:gd name="connsiteX465" fmla="*/ 15618527 w 16881346"/>
              <a:gd name="connsiteY465" fmla="*/ 260334 h 270646"/>
              <a:gd name="connsiteX466" fmla="*/ 15614825 w 16881346"/>
              <a:gd name="connsiteY466" fmla="*/ 219127 h 270646"/>
              <a:gd name="connsiteX467" fmla="*/ 15712333 w 16881346"/>
              <a:gd name="connsiteY467" fmla="*/ 0 h 270646"/>
              <a:gd name="connsiteX468" fmla="*/ 15809841 w 16881346"/>
              <a:gd name="connsiteY468" fmla="*/ 219127 h 270646"/>
              <a:gd name="connsiteX469" fmla="*/ 15805213 w 16881346"/>
              <a:gd name="connsiteY469" fmla="*/ 270645 h 270646"/>
              <a:gd name="connsiteX470" fmla="*/ 15811539 w 16881346"/>
              <a:gd name="connsiteY470" fmla="*/ 261060 h 270646"/>
              <a:gd name="connsiteX471" fmla="*/ 15849493 w 16881346"/>
              <a:gd name="connsiteY471" fmla="*/ 243840 h 270646"/>
              <a:gd name="connsiteX472" fmla="*/ 15869144 w 16881346"/>
              <a:gd name="connsiteY472" fmla="*/ 248292 h 270646"/>
              <a:gd name="connsiteX473" fmla="*/ 15886406 w 16881346"/>
              <a:gd name="connsiteY473" fmla="*/ 260333 h 270646"/>
              <a:gd name="connsiteX474" fmla="*/ 15882702 w 16881346"/>
              <a:gd name="connsiteY474" fmla="*/ 219127 h 270646"/>
              <a:gd name="connsiteX475" fmla="*/ 15980210 w 16881346"/>
              <a:gd name="connsiteY475" fmla="*/ 0 h 270646"/>
              <a:gd name="connsiteX476" fmla="*/ 16077718 w 16881346"/>
              <a:gd name="connsiteY476" fmla="*/ 219127 h 270646"/>
              <a:gd name="connsiteX477" fmla="*/ 16073090 w 16881346"/>
              <a:gd name="connsiteY477" fmla="*/ 270645 h 270646"/>
              <a:gd name="connsiteX478" fmla="*/ 16079418 w 16881346"/>
              <a:gd name="connsiteY478" fmla="*/ 261060 h 270646"/>
              <a:gd name="connsiteX479" fmla="*/ 16117370 w 16881346"/>
              <a:gd name="connsiteY479" fmla="*/ 243840 h 270646"/>
              <a:gd name="connsiteX480" fmla="*/ 16137022 w 16881346"/>
              <a:gd name="connsiteY480" fmla="*/ 248292 h 270646"/>
              <a:gd name="connsiteX481" fmla="*/ 16154282 w 16881346"/>
              <a:gd name="connsiteY481" fmla="*/ 260333 h 270646"/>
              <a:gd name="connsiteX482" fmla="*/ 16150582 w 16881346"/>
              <a:gd name="connsiteY482" fmla="*/ 219127 h 270646"/>
              <a:gd name="connsiteX483" fmla="*/ 16248090 w 16881346"/>
              <a:gd name="connsiteY483" fmla="*/ 0 h 270646"/>
              <a:gd name="connsiteX484" fmla="*/ 16345598 w 16881346"/>
              <a:gd name="connsiteY484" fmla="*/ 219127 h 270646"/>
              <a:gd name="connsiteX485" fmla="*/ 16340970 w 16881346"/>
              <a:gd name="connsiteY485" fmla="*/ 270645 h 270646"/>
              <a:gd name="connsiteX486" fmla="*/ 16347294 w 16881346"/>
              <a:gd name="connsiteY486" fmla="*/ 261060 h 270646"/>
              <a:gd name="connsiteX487" fmla="*/ 16385250 w 16881346"/>
              <a:gd name="connsiteY487" fmla="*/ 243840 h 270646"/>
              <a:gd name="connsiteX488" fmla="*/ 16404900 w 16881346"/>
              <a:gd name="connsiteY488" fmla="*/ 248292 h 270646"/>
              <a:gd name="connsiteX489" fmla="*/ 16422162 w 16881346"/>
              <a:gd name="connsiteY489" fmla="*/ 260334 h 270646"/>
              <a:gd name="connsiteX490" fmla="*/ 16418460 w 16881346"/>
              <a:gd name="connsiteY490" fmla="*/ 219127 h 270646"/>
              <a:gd name="connsiteX491" fmla="*/ 16515968 w 16881346"/>
              <a:gd name="connsiteY491" fmla="*/ 0 h 270646"/>
              <a:gd name="connsiteX492" fmla="*/ 16613476 w 16881346"/>
              <a:gd name="connsiteY492" fmla="*/ 219127 h 270646"/>
              <a:gd name="connsiteX493" fmla="*/ 16608848 w 16881346"/>
              <a:gd name="connsiteY493" fmla="*/ 270645 h 270646"/>
              <a:gd name="connsiteX494" fmla="*/ 16615174 w 16881346"/>
              <a:gd name="connsiteY494" fmla="*/ 261060 h 270646"/>
              <a:gd name="connsiteX495" fmla="*/ 16653128 w 16881346"/>
              <a:gd name="connsiteY495" fmla="*/ 243840 h 270646"/>
              <a:gd name="connsiteX496" fmla="*/ 16672778 w 16881346"/>
              <a:gd name="connsiteY496" fmla="*/ 248292 h 270646"/>
              <a:gd name="connsiteX497" fmla="*/ 16690030 w 16881346"/>
              <a:gd name="connsiteY497" fmla="*/ 260327 h 270646"/>
              <a:gd name="connsiteX498" fmla="*/ 16686330 w 16881346"/>
              <a:gd name="connsiteY498" fmla="*/ 219127 h 270646"/>
              <a:gd name="connsiteX499" fmla="*/ 16783838 w 16881346"/>
              <a:gd name="connsiteY499" fmla="*/ 0 h 270646"/>
              <a:gd name="connsiteX500" fmla="*/ 16881346 w 16881346"/>
              <a:gd name="connsiteY500" fmla="*/ 219127 h 270646"/>
              <a:gd name="connsiteX501" fmla="*/ 16876718 w 16881346"/>
              <a:gd name="connsiteY501" fmla="*/ 270645 h 270646"/>
              <a:gd name="connsiteX0" fmla="*/ 3702 w 16803856"/>
              <a:gd name="connsiteY0" fmla="*/ 260333 h 270646"/>
              <a:gd name="connsiteX1" fmla="*/ 0 w 16803856"/>
              <a:gd name="connsiteY1" fmla="*/ 219127 h 270646"/>
              <a:gd name="connsiteX2" fmla="*/ 97508 w 16803856"/>
              <a:gd name="connsiteY2" fmla="*/ 0 h 270646"/>
              <a:gd name="connsiteX3" fmla="*/ 195016 w 16803856"/>
              <a:gd name="connsiteY3" fmla="*/ 219127 h 270646"/>
              <a:gd name="connsiteX4" fmla="*/ 190388 w 16803856"/>
              <a:gd name="connsiteY4" fmla="*/ 270645 h 270646"/>
              <a:gd name="connsiteX5" fmla="*/ 196714 w 16803856"/>
              <a:gd name="connsiteY5" fmla="*/ 261060 h 270646"/>
              <a:gd name="connsiteX6" fmla="*/ 234668 w 16803856"/>
              <a:gd name="connsiteY6" fmla="*/ 243840 h 270646"/>
              <a:gd name="connsiteX7" fmla="*/ 254319 w 16803856"/>
              <a:gd name="connsiteY7" fmla="*/ 248292 h 270646"/>
              <a:gd name="connsiteX8" fmla="*/ 271581 w 16803856"/>
              <a:gd name="connsiteY8" fmla="*/ 260334 h 270646"/>
              <a:gd name="connsiteX9" fmla="*/ 267879 w 16803856"/>
              <a:gd name="connsiteY9" fmla="*/ 219127 h 270646"/>
              <a:gd name="connsiteX10" fmla="*/ 365387 w 16803856"/>
              <a:gd name="connsiteY10" fmla="*/ 0 h 270646"/>
              <a:gd name="connsiteX11" fmla="*/ 462895 w 16803856"/>
              <a:gd name="connsiteY11" fmla="*/ 219127 h 270646"/>
              <a:gd name="connsiteX12" fmla="*/ 458267 w 16803856"/>
              <a:gd name="connsiteY12" fmla="*/ 270645 h 270646"/>
              <a:gd name="connsiteX13" fmla="*/ 464593 w 16803856"/>
              <a:gd name="connsiteY13" fmla="*/ 261060 h 270646"/>
              <a:gd name="connsiteX14" fmla="*/ 502547 w 16803856"/>
              <a:gd name="connsiteY14" fmla="*/ 243840 h 270646"/>
              <a:gd name="connsiteX15" fmla="*/ 522198 w 16803856"/>
              <a:gd name="connsiteY15" fmla="*/ 248292 h 270646"/>
              <a:gd name="connsiteX16" fmla="*/ 539459 w 16803856"/>
              <a:gd name="connsiteY16" fmla="*/ 260333 h 270646"/>
              <a:gd name="connsiteX17" fmla="*/ 535757 w 16803856"/>
              <a:gd name="connsiteY17" fmla="*/ 219127 h 270646"/>
              <a:gd name="connsiteX18" fmla="*/ 633265 w 16803856"/>
              <a:gd name="connsiteY18" fmla="*/ 0 h 270646"/>
              <a:gd name="connsiteX19" fmla="*/ 730773 w 16803856"/>
              <a:gd name="connsiteY19" fmla="*/ 219127 h 270646"/>
              <a:gd name="connsiteX20" fmla="*/ 726145 w 16803856"/>
              <a:gd name="connsiteY20" fmla="*/ 270645 h 270646"/>
              <a:gd name="connsiteX21" fmla="*/ 732471 w 16803856"/>
              <a:gd name="connsiteY21" fmla="*/ 261060 h 270646"/>
              <a:gd name="connsiteX22" fmla="*/ 770425 w 16803856"/>
              <a:gd name="connsiteY22" fmla="*/ 243840 h 270646"/>
              <a:gd name="connsiteX23" fmla="*/ 790076 w 16803856"/>
              <a:gd name="connsiteY23" fmla="*/ 248292 h 270646"/>
              <a:gd name="connsiteX24" fmla="*/ 807337 w 16803856"/>
              <a:gd name="connsiteY24" fmla="*/ 260333 h 270646"/>
              <a:gd name="connsiteX25" fmla="*/ 803635 w 16803856"/>
              <a:gd name="connsiteY25" fmla="*/ 219127 h 270646"/>
              <a:gd name="connsiteX26" fmla="*/ 901143 w 16803856"/>
              <a:gd name="connsiteY26" fmla="*/ 0 h 270646"/>
              <a:gd name="connsiteX27" fmla="*/ 998651 w 16803856"/>
              <a:gd name="connsiteY27" fmla="*/ 219127 h 270646"/>
              <a:gd name="connsiteX28" fmla="*/ 994023 w 16803856"/>
              <a:gd name="connsiteY28" fmla="*/ 270645 h 270646"/>
              <a:gd name="connsiteX29" fmla="*/ 1000349 w 16803856"/>
              <a:gd name="connsiteY29" fmla="*/ 261060 h 270646"/>
              <a:gd name="connsiteX30" fmla="*/ 1038303 w 16803856"/>
              <a:gd name="connsiteY30" fmla="*/ 243840 h 270646"/>
              <a:gd name="connsiteX31" fmla="*/ 1057954 w 16803856"/>
              <a:gd name="connsiteY31" fmla="*/ 248292 h 270646"/>
              <a:gd name="connsiteX32" fmla="*/ 1075216 w 16803856"/>
              <a:gd name="connsiteY32" fmla="*/ 260334 h 270646"/>
              <a:gd name="connsiteX33" fmla="*/ 1071514 w 16803856"/>
              <a:gd name="connsiteY33" fmla="*/ 219127 h 270646"/>
              <a:gd name="connsiteX34" fmla="*/ 1169022 w 16803856"/>
              <a:gd name="connsiteY34" fmla="*/ 0 h 270646"/>
              <a:gd name="connsiteX35" fmla="*/ 1266529 w 16803856"/>
              <a:gd name="connsiteY35" fmla="*/ 219127 h 270646"/>
              <a:gd name="connsiteX36" fmla="*/ 1261901 w 16803856"/>
              <a:gd name="connsiteY36" fmla="*/ 270645 h 270646"/>
              <a:gd name="connsiteX37" fmla="*/ 1268227 w 16803856"/>
              <a:gd name="connsiteY37" fmla="*/ 261060 h 270646"/>
              <a:gd name="connsiteX38" fmla="*/ 1306181 w 16803856"/>
              <a:gd name="connsiteY38" fmla="*/ 243840 h 270646"/>
              <a:gd name="connsiteX39" fmla="*/ 1325832 w 16803856"/>
              <a:gd name="connsiteY39" fmla="*/ 248292 h 270646"/>
              <a:gd name="connsiteX40" fmla="*/ 1343094 w 16803856"/>
              <a:gd name="connsiteY40" fmla="*/ 260333 h 270646"/>
              <a:gd name="connsiteX41" fmla="*/ 1339391 w 16803856"/>
              <a:gd name="connsiteY41" fmla="*/ 219127 h 270646"/>
              <a:gd name="connsiteX42" fmla="*/ 1436898 w 16803856"/>
              <a:gd name="connsiteY42" fmla="*/ 0 h 270646"/>
              <a:gd name="connsiteX43" fmla="*/ 1534407 w 16803856"/>
              <a:gd name="connsiteY43" fmla="*/ 219127 h 270646"/>
              <a:gd name="connsiteX44" fmla="*/ 1529780 w 16803856"/>
              <a:gd name="connsiteY44" fmla="*/ 270644 h 270646"/>
              <a:gd name="connsiteX45" fmla="*/ 1536104 w 16803856"/>
              <a:gd name="connsiteY45" fmla="*/ 261060 h 270646"/>
              <a:gd name="connsiteX46" fmla="*/ 1574058 w 16803856"/>
              <a:gd name="connsiteY46" fmla="*/ 243840 h 270646"/>
              <a:gd name="connsiteX47" fmla="*/ 1593710 w 16803856"/>
              <a:gd name="connsiteY47" fmla="*/ 248292 h 270646"/>
              <a:gd name="connsiteX48" fmla="*/ 1610971 w 16803856"/>
              <a:gd name="connsiteY48" fmla="*/ 260333 h 270646"/>
              <a:gd name="connsiteX49" fmla="*/ 1607270 w 16803856"/>
              <a:gd name="connsiteY49" fmla="*/ 219127 h 270646"/>
              <a:gd name="connsiteX50" fmla="*/ 1704778 w 16803856"/>
              <a:gd name="connsiteY50" fmla="*/ 0 h 270646"/>
              <a:gd name="connsiteX51" fmla="*/ 1802285 w 16803856"/>
              <a:gd name="connsiteY51" fmla="*/ 219127 h 270646"/>
              <a:gd name="connsiteX52" fmla="*/ 1797657 w 16803856"/>
              <a:gd name="connsiteY52" fmla="*/ 270645 h 270646"/>
              <a:gd name="connsiteX53" fmla="*/ 1803983 w 16803856"/>
              <a:gd name="connsiteY53" fmla="*/ 261060 h 270646"/>
              <a:gd name="connsiteX54" fmla="*/ 1841937 w 16803856"/>
              <a:gd name="connsiteY54" fmla="*/ 243840 h 270646"/>
              <a:gd name="connsiteX55" fmla="*/ 1861588 w 16803856"/>
              <a:gd name="connsiteY55" fmla="*/ 248292 h 270646"/>
              <a:gd name="connsiteX56" fmla="*/ 1878851 w 16803856"/>
              <a:gd name="connsiteY56" fmla="*/ 260334 h 270646"/>
              <a:gd name="connsiteX57" fmla="*/ 1875148 w 16803856"/>
              <a:gd name="connsiteY57" fmla="*/ 219127 h 270646"/>
              <a:gd name="connsiteX58" fmla="*/ 1972656 w 16803856"/>
              <a:gd name="connsiteY58" fmla="*/ 0 h 270646"/>
              <a:gd name="connsiteX59" fmla="*/ 2070163 w 16803856"/>
              <a:gd name="connsiteY59" fmla="*/ 219127 h 270646"/>
              <a:gd name="connsiteX60" fmla="*/ 2065536 w 16803856"/>
              <a:gd name="connsiteY60" fmla="*/ 270646 h 270646"/>
              <a:gd name="connsiteX61" fmla="*/ 2071863 w 16803856"/>
              <a:gd name="connsiteY61" fmla="*/ 261060 h 270646"/>
              <a:gd name="connsiteX62" fmla="*/ 2109816 w 16803856"/>
              <a:gd name="connsiteY62" fmla="*/ 243840 h 270646"/>
              <a:gd name="connsiteX63" fmla="*/ 2129468 w 16803856"/>
              <a:gd name="connsiteY63" fmla="*/ 248292 h 270646"/>
              <a:gd name="connsiteX64" fmla="*/ 2146728 w 16803856"/>
              <a:gd name="connsiteY64" fmla="*/ 260333 h 270646"/>
              <a:gd name="connsiteX65" fmla="*/ 2143027 w 16803856"/>
              <a:gd name="connsiteY65" fmla="*/ 219127 h 270646"/>
              <a:gd name="connsiteX66" fmla="*/ 2240535 w 16803856"/>
              <a:gd name="connsiteY66" fmla="*/ 0 h 270646"/>
              <a:gd name="connsiteX67" fmla="*/ 2338043 w 16803856"/>
              <a:gd name="connsiteY67" fmla="*/ 219127 h 270646"/>
              <a:gd name="connsiteX68" fmla="*/ 2333415 w 16803856"/>
              <a:gd name="connsiteY68" fmla="*/ 270643 h 270646"/>
              <a:gd name="connsiteX69" fmla="*/ 2339740 w 16803856"/>
              <a:gd name="connsiteY69" fmla="*/ 261060 h 270646"/>
              <a:gd name="connsiteX70" fmla="*/ 2377694 w 16803856"/>
              <a:gd name="connsiteY70" fmla="*/ 243840 h 270646"/>
              <a:gd name="connsiteX71" fmla="*/ 2397345 w 16803856"/>
              <a:gd name="connsiteY71" fmla="*/ 248292 h 270646"/>
              <a:gd name="connsiteX72" fmla="*/ 2414606 w 16803856"/>
              <a:gd name="connsiteY72" fmla="*/ 260333 h 270646"/>
              <a:gd name="connsiteX73" fmla="*/ 2410904 w 16803856"/>
              <a:gd name="connsiteY73" fmla="*/ 219127 h 270646"/>
              <a:gd name="connsiteX74" fmla="*/ 2508414 w 16803856"/>
              <a:gd name="connsiteY74" fmla="*/ 0 h 270646"/>
              <a:gd name="connsiteX75" fmla="*/ 2605920 w 16803856"/>
              <a:gd name="connsiteY75" fmla="*/ 219127 h 270646"/>
              <a:gd name="connsiteX76" fmla="*/ 2601293 w 16803856"/>
              <a:gd name="connsiteY76" fmla="*/ 270646 h 270646"/>
              <a:gd name="connsiteX77" fmla="*/ 2607618 w 16803856"/>
              <a:gd name="connsiteY77" fmla="*/ 261060 h 270646"/>
              <a:gd name="connsiteX78" fmla="*/ 2645573 w 16803856"/>
              <a:gd name="connsiteY78" fmla="*/ 243840 h 270646"/>
              <a:gd name="connsiteX79" fmla="*/ 2665225 w 16803856"/>
              <a:gd name="connsiteY79" fmla="*/ 248292 h 270646"/>
              <a:gd name="connsiteX80" fmla="*/ 2682485 w 16803856"/>
              <a:gd name="connsiteY80" fmla="*/ 260334 h 270646"/>
              <a:gd name="connsiteX81" fmla="*/ 2678784 w 16803856"/>
              <a:gd name="connsiteY81" fmla="*/ 219127 h 270646"/>
              <a:gd name="connsiteX82" fmla="*/ 2776291 w 16803856"/>
              <a:gd name="connsiteY82" fmla="*/ 0 h 270646"/>
              <a:gd name="connsiteX83" fmla="*/ 2873799 w 16803856"/>
              <a:gd name="connsiteY83" fmla="*/ 219127 h 270646"/>
              <a:gd name="connsiteX84" fmla="*/ 2869171 w 16803856"/>
              <a:gd name="connsiteY84" fmla="*/ 270645 h 270646"/>
              <a:gd name="connsiteX85" fmla="*/ 2875497 w 16803856"/>
              <a:gd name="connsiteY85" fmla="*/ 261060 h 270646"/>
              <a:gd name="connsiteX86" fmla="*/ 2913451 w 16803856"/>
              <a:gd name="connsiteY86" fmla="*/ 243840 h 270646"/>
              <a:gd name="connsiteX87" fmla="*/ 2933102 w 16803856"/>
              <a:gd name="connsiteY87" fmla="*/ 248292 h 270646"/>
              <a:gd name="connsiteX88" fmla="*/ 2950363 w 16803856"/>
              <a:gd name="connsiteY88" fmla="*/ 260333 h 270646"/>
              <a:gd name="connsiteX89" fmla="*/ 2946661 w 16803856"/>
              <a:gd name="connsiteY89" fmla="*/ 219127 h 270646"/>
              <a:gd name="connsiteX90" fmla="*/ 3044169 w 16803856"/>
              <a:gd name="connsiteY90" fmla="*/ 0 h 270646"/>
              <a:gd name="connsiteX91" fmla="*/ 3141677 w 16803856"/>
              <a:gd name="connsiteY91" fmla="*/ 219127 h 270646"/>
              <a:gd name="connsiteX92" fmla="*/ 3137050 w 16803856"/>
              <a:gd name="connsiteY92" fmla="*/ 270645 h 270646"/>
              <a:gd name="connsiteX93" fmla="*/ 3143375 w 16803856"/>
              <a:gd name="connsiteY93" fmla="*/ 261060 h 270646"/>
              <a:gd name="connsiteX94" fmla="*/ 3181329 w 16803856"/>
              <a:gd name="connsiteY94" fmla="*/ 243840 h 270646"/>
              <a:gd name="connsiteX95" fmla="*/ 3200980 w 16803856"/>
              <a:gd name="connsiteY95" fmla="*/ 248292 h 270646"/>
              <a:gd name="connsiteX96" fmla="*/ 3218240 w 16803856"/>
              <a:gd name="connsiteY96" fmla="*/ 260332 h 270646"/>
              <a:gd name="connsiteX97" fmla="*/ 3214540 w 16803856"/>
              <a:gd name="connsiteY97" fmla="*/ 219127 h 270646"/>
              <a:gd name="connsiteX98" fmla="*/ 3312048 w 16803856"/>
              <a:gd name="connsiteY98" fmla="*/ 0 h 270646"/>
              <a:gd name="connsiteX99" fmla="*/ 3409555 w 16803856"/>
              <a:gd name="connsiteY99" fmla="*/ 219127 h 270646"/>
              <a:gd name="connsiteX100" fmla="*/ 3404927 w 16803856"/>
              <a:gd name="connsiteY100" fmla="*/ 270645 h 270646"/>
              <a:gd name="connsiteX101" fmla="*/ 3411254 w 16803856"/>
              <a:gd name="connsiteY101" fmla="*/ 261060 h 270646"/>
              <a:gd name="connsiteX102" fmla="*/ 3449207 w 16803856"/>
              <a:gd name="connsiteY102" fmla="*/ 243840 h 270646"/>
              <a:gd name="connsiteX103" fmla="*/ 3468860 w 16803856"/>
              <a:gd name="connsiteY103" fmla="*/ 248292 h 270646"/>
              <a:gd name="connsiteX104" fmla="*/ 3486119 w 16803856"/>
              <a:gd name="connsiteY104" fmla="*/ 260333 h 270646"/>
              <a:gd name="connsiteX105" fmla="*/ 3482416 w 16803856"/>
              <a:gd name="connsiteY105" fmla="*/ 219127 h 270646"/>
              <a:gd name="connsiteX106" fmla="*/ 3579924 w 16803856"/>
              <a:gd name="connsiteY106" fmla="*/ 0 h 270646"/>
              <a:gd name="connsiteX107" fmla="*/ 3677433 w 16803856"/>
              <a:gd name="connsiteY107" fmla="*/ 219127 h 270646"/>
              <a:gd name="connsiteX108" fmla="*/ 3672806 w 16803856"/>
              <a:gd name="connsiteY108" fmla="*/ 270645 h 270646"/>
              <a:gd name="connsiteX109" fmla="*/ 3679130 w 16803856"/>
              <a:gd name="connsiteY109" fmla="*/ 261060 h 270646"/>
              <a:gd name="connsiteX110" fmla="*/ 3717085 w 16803856"/>
              <a:gd name="connsiteY110" fmla="*/ 243840 h 270646"/>
              <a:gd name="connsiteX111" fmla="*/ 3736736 w 16803856"/>
              <a:gd name="connsiteY111" fmla="*/ 248292 h 270646"/>
              <a:gd name="connsiteX112" fmla="*/ 3753997 w 16803856"/>
              <a:gd name="connsiteY112" fmla="*/ 260334 h 270646"/>
              <a:gd name="connsiteX113" fmla="*/ 3750297 w 16803856"/>
              <a:gd name="connsiteY113" fmla="*/ 219127 h 270646"/>
              <a:gd name="connsiteX114" fmla="*/ 3847805 w 16803856"/>
              <a:gd name="connsiteY114" fmla="*/ 0 h 270646"/>
              <a:gd name="connsiteX115" fmla="*/ 3945312 w 16803856"/>
              <a:gd name="connsiteY115" fmla="*/ 219127 h 270646"/>
              <a:gd name="connsiteX116" fmla="*/ 3940684 w 16803856"/>
              <a:gd name="connsiteY116" fmla="*/ 270645 h 270646"/>
              <a:gd name="connsiteX117" fmla="*/ 3947011 w 16803856"/>
              <a:gd name="connsiteY117" fmla="*/ 261060 h 270646"/>
              <a:gd name="connsiteX118" fmla="*/ 3984964 w 16803856"/>
              <a:gd name="connsiteY118" fmla="*/ 243840 h 270646"/>
              <a:gd name="connsiteX119" fmla="*/ 4004617 w 16803856"/>
              <a:gd name="connsiteY119" fmla="*/ 248292 h 270646"/>
              <a:gd name="connsiteX120" fmla="*/ 4021877 w 16803856"/>
              <a:gd name="connsiteY120" fmla="*/ 260333 h 270646"/>
              <a:gd name="connsiteX121" fmla="*/ 4018173 w 16803856"/>
              <a:gd name="connsiteY121" fmla="*/ 219127 h 270646"/>
              <a:gd name="connsiteX122" fmla="*/ 4115681 w 16803856"/>
              <a:gd name="connsiteY122" fmla="*/ 0 h 270646"/>
              <a:gd name="connsiteX123" fmla="*/ 4213190 w 16803856"/>
              <a:gd name="connsiteY123" fmla="*/ 219127 h 270646"/>
              <a:gd name="connsiteX124" fmla="*/ 4208563 w 16803856"/>
              <a:gd name="connsiteY124" fmla="*/ 270645 h 270646"/>
              <a:gd name="connsiteX125" fmla="*/ 4214887 w 16803856"/>
              <a:gd name="connsiteY125" fmla="*/ 261060 h 270646"/>
              <a:gd name="connsiteX126" fmla="*/ 4252842 w 16803856"/>
              <a:gd name="connsiteY126" fmla="*/ 243840 h 270646"/>
              <a:gd name="connsiteX127" fmla="*/ 4272492 w 16803856"/>
              <a:gd name="connsiteY127" fmla="*/ 248292 h 270646"/>
              <a:gd name="connsiteX128" fmla="*/ 4289754 w 16803856"/>
              <a:gd name="connsiteY128" fmla="*/ 260333 h 270646"/>
              <a:gd name="connsiteX129" fmla="*/ 4286053 w 16803856"/>
              <a:gd name="connsiteY129" fmla="*/ 219127 h 270646"/>
              <a:gd name="connsiteX130" fmla="*/ 4383560 w 16803856"/>
              <a:gd name="connsiteY130" fmla="*/ 0 h 270646"/>
              <a:gd name="connsiteX131" fmla="*/ 4481068 w 16803856"/>
              <a:gd name="connsiteY131" fmla="*/ 219127 h 270646"/>
              <a:gd name="connsiteX132" fmla="*/ 4476441 w 16803856"/>
              <a:gd name="connsiteY132" fmla="*/ 270645 h 270646"/>
              <a:gd name="connsiteX133" fmla="*/ 4482766 w 16803856"/>
              <a:gd name="connsiteY133" fmla="*/ 261060 h 270646"/>
              <a:gd name="connsiteX134" fmla="*/ 4520721 w 16803856"/>
              <a:gd name="connsiteY134" fmla="*/ 243840 h 270646"/>
              <a:gd name="connsiteX135" fmla="*/ 4540371 w 16803856"/>
              <a:gd name="connsiteY135" fmla="*/ 248292 h 270646"/>
              <a:gd name="connsiteX136" fmla="*/ 4557634 w 16803856"/>
              <a:gd name="connsiteY136" fmla="*/ 260334 h 270646"/>
              <a:gd name="connsiteX137" fmla="*/ 4553930 w 16803856"/>
              <a:gd name="connsiteY137" fmla="*/ 219127 h 270646"/>
              <a:gd name="connsiteX138" fmla="*/ 4651438 w 16803856"/>
              <a:gd name="connsiteY138" fmla="*/ 0 h 270646"/>
              <a:gd name="connsiteX139" fmla="*/ 4748947 w 16803856"/>
              <a:gd name="connsiteY139" fmla="*/ 219127 h 270646"/>
              <a:gd name="connsiteX140" fmla="*/ 4744320 w 16803856"/>
              <a:gd name="connsiteY140" fmla="*/ 270645 h 270646"/>
              <a:gd name="connsiteX141" fmla="*/ 4750644 w 16803856"/>
              <a:gd name="connsiteY141" fmla="*/ 261060 h 270646"/>
              <a:gd name="connsiteX142" fmla="*/ 4788599 w 16803856"/>
              <a:gd name="connsiteY142" fmla="*/ 243840 h 270646"/>
              <a:gd name="connsiteX143" fmla="*/ 4808249 w 16803856"/>
              <a:gd name="connsiteY143" fmla="*/ 248292 h 270646"/>
              <a:gd name="connsiteX144" fmla="*/ 4825510 w 16803856"/>
              <a:gd name="connsiteY144" fmla="*/ 260333 h 270646"/>
              <a:gd name="connsiteX145" fmla="*/ 4821810 w 16803856"/>
              <a:gd name="connsiteY145" fmla="*/ 219127 h 270646"/>
              <a:gd name="connsiteX146" fmla="*/ 4919317 w 16803856"/>
              <a:gd name="connsiteY146" fmla="*/ 0 h 270646"/>
              <a:gd name="connsiteX147" fmla="*/ 5016825 w 16803856"/>
              <a:gd name="connsiteY147" fmla="*/ 219127 h 270646"/>
              <a:gd name="connsiteX148" fmla="*/ 5012198 w 16803856"/>
              <a:gd name="connsiteY148" fmla="*/ 270645 h 270646"/>
              <a:gd name="connsiteX149" fmla="*/ 5018523 w 16803856"/>
              <a:gd name="connsiteY149" fmla="*/ 261060 h 270646"/>
              <a:gd name="connsiteX150" fmla="*/ 5056477 w 16803856"/>
              <a:gd name="connsiteY150" fmla="*/ 243840 h 270646"/>
              <a:gd name="connsiteX151" fmla="*/ 5076128 w 16803856"/>
              <a:gd name="connsiteY151" fmla="*/ 248292 h 270646"/>
              <a:gd name="connsiteX152" fmla="*/ 5093389 w 16803856"/>
              <a:gd name="connsiteY152" fmla="*/ 260333 h 270646"/>
              <a:gd name="connsiteX153" fmla="*/ 5089686 w 16803856"/>
              <a:gd name="connsiteY153" fmla="*/ 219127 h 270646"/>
              <a:gd name="connsiteX154" fmla="*/ 5187195 w 16803856"/>
              <a:gd name="connsiteY154" fmla="*/ 0 h 270646"/>
              <a:gd name="connsiteX155" fmla="*/ 5284704 w 16803856"/>
              <a:gd name="connsiteY155" fmla="*/ 219127 h 270646"/>
              <a:gd name="connsiteX156" fmla="*/ 5280074 w 16803856"/>
              <a:gd name="connsiteY156" fmla="*/ 270645 h 270646"/>
              <a:gd name="connsiteX157" fmla="*/ 5286401 w 16803856"/>
              <a:gd name="connsiteY157" fmla="*/ 261060 h 270646"/>
              <a:gd name="connsiteX158" fmla="*/ 5324355 w 16803856"/>
              <a:gd name="connsiteY158" fmla="*/ 243840 h 270646"/>
              <a:gd name="connsiteX159" fmla="*/ 5344006 w 16803856"/>
              <a:gd name="connsiteY159" fmla="*/ 248292 h 270646"/>
              <a:gd name="connsiteX160" fmla="*/ 5361267 w 16803856"/>
              <a:gd name="connsiteY160" fmla="*/ 260334 h 270646"/>
              <a:gd name="connsiteX161" fmla="*/ 5357567 w 16803856"/>
              <a:gd name="connsiteY161" fmla="*/ 219127 h 270646"/>
              <a:gd name="connsiteX162" fmla="*/ 5455074 w 16803856"/>
              <a:gd name="connsiteY162" fmla="*/ 0 h 270646"/>
              <a:gd name="connsiteX163" fmla="*/ 5552582 w 16803856"/>
              <a:gd name="connsiteY163" fmla="*/ 219127 h 270646"/>
              <a:gd name="connsiteX164" fmla="*/ 5547955 w 16803856"/>
              <a:gd name="connsiteY164" fmla="*/ 270645 h 270646"/>
              <a:gd name="connsiteX165" fmla="*/ 5554280 w 16803856"/>
              <a:gd name="connsiteY165" fmla="*/ 261060 h 270646"/>
              <a:gd name="connsiteX166" fmla="*/ 5592234 w 16803856"/>
              <a:gd name="connsiteY166" fmla="*/ 243840 h 270646"/>
              <a:gd name="connsiteX167" fmla="*/ 5611885 w 16803856"/>
              <a:gd name="connsiteY167" fmla="*/ 248292 h 270646"/>
              <a:gd name="connsiteX168" fmla="*/ 5629146 w 16803856"/>
              <a:gd name="connsiteY168" fmla="*/ 260333 h 270646"/>
              <a:gd name="connsiteX169" fmla="*/ 5625443 w 16803856"/>
              <a:gd name="connsiteY169" fmla="*/ 219127 h 270646"/>
              <a:gd name="connsiteX170" fmla="*/ 5722952 w 16803856"/>
              <a:gd name="connsiteY170" fmla="*/ 0 h 270646"/>
              <a:gd name="connsiteX171" fmla="*/ 5820461 w 16803856"/>
              <a:gd name="connsiteY171" fmla="*/ 219127 h 270646"/>
              <a:gd name="connsiteX172" fmla="*/ 5815831 w 16803856"/>
              <a:gd name="connsiteY172" fmla="*/ 270645 h 270646"/>
              <a:gd name="connsiteX173" fmla="*/ 5822158 w 16803856"/>
              <a:gd name="connsiteY173" fmla="*/ 261060 h 270646"/>
              <a:gd name="connsiteX174" fmla="*/ 5860112 w 16803856"/>
              <a:gd name="connsiteY174" fmla="*/ 243840 h 270646"/>
              <a:gd name="connsiteX175" fmla="*/ 5879763 w 16803856"/>
              <a:gd name="connsiteY175" fmla="*/ 248292 h 270646"/>
              <a:gd name="connsiteX176" fmla="*/ 5897024 w 16803856"/>
              <a:gd name="connsiteY176" fmla="*/ 260333 h 270646"/>
              <a:gd name="connsiteX177" fmla="*/ 5893322 w 16803856"/>
              <a:gd name="connsiteY177" fmla="*/ 219127 h 270646"/>
              <a:gd name="connsiteX178" fmla="*/ 5990830 w 16803856"/>
              <a:gd name="connsiteY178" fmla="*/ 0 h 270646"/>
              <a:gd name="connsiteX179" fmla="*/ 6088338 w 16803856"/>
              <a:gd name="connsiteY179" fmla="*/ 219127 h 270646"/>
              <a:gd name="connsiteX180" fmla="*/ 6083710 w 16803856"/>
              <a:gd name="connsiteY180" fmla="*/ 270645 h 270646"/>
              <a:gd name="connsiteX181" fmla="*/ 6090036 w 16803856"/>
              <a:gd name="connsiteY181" fmla="*/ 261060 h 270646"/>
              <a:gd name="connsiteX182" fmla="*/ 6127991 w 16803856"/>
              <a:gd name="connsiteY182" fmla="*/ 243840 h 270646"/>
              <a:gd name="connsiteX183" fmla="*/ 6147641 w 16803856"/>
              <a:gd name="connsiteY183" fmla="*/ 248292 h 270646"/>
              <a:gd name="connsiteX184" fmla="*/ 6164903 w 16803856"/>
              <a:gd name="connsiteY184" fmla="*/ 260334 h 270646"/>
              <a:gd name="connsiteX185" fmla="*/ 6161200 w 16803856"/>
              <a:gd name="connsiteY185" fmla="*/ 219127 h 270646"/>
              <a:gd name="connsiteX186" fmla="*/ 6258709 w 16803856"/>
              <a:gd name="connsiteY186" fmla="*/ 0 h 270646"/>
              <a:gd name="connsiteX187" fmla="*/ 6356218 w 16803856"/>
              <a:gd name="connsiteY187" fmla="*/ 219127 h 270646"/>
              <a:gd name="connsiteX188" fmla="*/ 6351588 w 16803856"/>
              <a:gd name="connsiteY188" fmla="*/ 270645 h 270646"/>
              <a:gd name="connsiteX189" fmla="*/ 6357915 w 16803856"/>
              <a:gd name="connsiteY189" fmla="*/ 261060 h 270646"/>
              <a:gd name="connsiteX190" fmla="*/ 6395869 w 16803856"/>
              <a:gd name="connsiteY190" fmla="*/ 243840 h 270646"/>
              <a:gd name="connsiteX191" fmla="*/ 6415520 w 16803856"/>
              <a:gd name="connsiteY191" fmla="*/ 248292 h 270646"/>
              <a:gd name="connsiteX192" fmla="*/ 6432781 w 16803856"/>
              <a:gd name="connsiteY192" fmla="*/ 260333 h 270646"/>
              <a:gd name="connsiteX193" fmla="*/ 6429079 w 16803856"/>
              <a:gd name="connsiteY193" fmla="*/ 219127 h 270646"/>
              <a:gd name="connsiteX194" fmla="*/ 6526587 w 16803856"/>
              <a:gd name="connsiteY194" fmla="*/ 0 h 270646"/>
              <a:gd name="connsiteX195" fmla="*/ 6624095 w 16803856"/>
              <a:gd name="connsiteY195" fmla="*/ 219127 h 270646"/>
              <a:gd name="connsiteX196" fmla="*/ 6619467 w 16803856"/>
              <a:gd name="connsiteY196" fmla="*/ 270645 h 270646"/>
              <a:gd name="connsiteX197" fmla="*/ 6625793 w 16803856"/>
              <a:gd name="connsiteY197" fmla="*/ 261060 h 270646"/>
              <a:gd name="connsiteX198" fmla="*/ 6663748 w 16803856"/>
              <a:gd name="connsiteY198" fmla="*/ 243840 h 270646"/>
              <a:gd name="connsiteX199" fmla="*/ 6683398 w 16803856"/>
              <a:gd name="connsiteY199" fmla="*/ 248292 h 270646"/>
              <a:gd name="connsiteX200" fmla="*/ 6700659 w 16803856"/>
              <a:gd name="connsiteY200" fmla="*/ 260333 h 270646"/>
              <a:gd name="connsiteX201" fmla="*/ 6696957 w 16803856"/>
              <a:gd name="connsiteY201" fmla="*/ 219127 h 270646"/>
              <a:gd name="connsiteX202" fmla="*/ 6794466 w 16803856"/>
              <a:gd name="connsiteY202" fmla="*/ 0 h 270646"/>
              <a:gd name="connsiteX203" fmla="*/ 6891974 w 16803856"/>
              <a:gd name="connsiteY203" fmla="*/ 219127 h 270646"/>
              <a:gd name="connsiteX204" fmla="*/ 6887345 w 16803856"/>
              <a:gd name="connsiteY204" fmla="*/ 270645 h 270646"/>
              <a:gd name="connsiteX205" fmla="*/ 6893672 w 16803856"/>
              <a:gd name="connsiteY205" fmla="*/ 261060 h 270646"/>
              <a:gd name="connsiteX206" fmla="*/ 6931624 w 16803856"/>
              <a:gd name="connsiteY206" fmla="*/ 243840 h 270646"/>
              <a:gd name="connsiteX207" fmla="*/ 6951277 w 16803856"/>
              <a:gd name="connsiteY207" fmla="*/ 248292 h 270646"/>
              <a:gd name="connsiteX208" fmla="*/ 6968538 w 16803856"/>
              <a:gd name="connsiteY208" fmla="*/ 260334 h 270646"/>
              <a:gd name="connsiteX209" fmla="*/ 6964836 w 16803856"/>
              <a:gd name="connsiteY209" fmla="*/ 219127 h 270646"/>
              <a:gd name="connsiteX210" fmla="*/ 7062344 w 16803856"/>
              <a:gd name="connsiteY210" fmla="*/ 0 h 270646"/>
              <a:gd name="connsiteX211" fmla="*/ 7159852 w 16803856"/>
              <a:gd name="connsiteY211" fmla="*/ 219127 h 270646"/>
              <a:gd name="connsiteX212" fmla="*/ 7155224 w 16803856"/>
              <a:gd name="connsiteY212" fmla="*/ 270645 h 270646"/>
              <a:gd name="connsiteX213" fmla="*/ 7161550 w 16803856"/>
              <a:gd name="connsiteY213" fmla="*/ 261060 h 270646"/>
              <a:gd name="connsiteX214" fmla="*/ 7199505 w 16803856"/>
              <a:gd name="connsiteY214" fmla="*/ 243840 h 270646"/>
              <a:gd name="connsiteX215" fmla="*/ 7219155 w 16803856"/>
              <a:gd name="connsiteY215" fmla="*/ 248292 h 270646"/>
              <a:gd name="connsiteX216" fmla="*/ 7236416 w 16803856"/>
              <a:gd name="connsiteY216" fmla="*/ 260333 h 270646"/>
              <a:gd name="connsiteX217" fmla="*/ 7232714 w 16803856"/>
              <a:gd name="connsiteY217" fmla="*/ 219127 h 270646"/>
              <a:gd name="connsiteX218" fmla="*/ 7330223 w 16803856"/>
              <a:gd name="connsiteY218" fmla="*/ 0 h 270646"/>
              <a:gd name="connsiteX219" fmla="*/ 7427729 w 16803856"/>
              <a:gd name="connsiteY219" fmla="*/ 219127 h 270646"/>
              <a:gd name="connsiteX220" fmla="*/ 7423101 w 16803856"/>
              <a:gd name="connsiteY220" fmla="*/ 270645 h 270646"/>
              <a:gd name="connsiteX221" fmla="*/ 7429427 w 16803856"/>
              <a:gd name="connsiteY221" fmla="*/ 261060 h 270646"/>
              <a:gd name="connsiteX222" fmla="*/ 7467381 w 16803856"/>
              <a:gd name="connsiteY222" fmla="*/ 243840 h 270646"/>
              <a:gd name="connsiteX223" fmla="*/ 7487032 w 16803856"/>
              <a:gd name="connsiteY223" fmla="*/ 248292 h 270646"/>
              <a:gd name="connsiteX224" fmla="*/ 7504293 w 16803856"/>
              <a:gd name="connsiteY224" fmla="*/ 260333 h 270646"/>
              <a:gd name="connsiteX225" fmla="*/ 7500591 w 16803856"/>
              <a:gd name="connsiteY225" fmla="*/ 219127 h 270646"/>
              <a:gd name="connsiteX226" fmla="*/ 7598099 w 16803856"/>
              <a:gd name="connsiteY226" fmla="*/ 0 h 270646"/>
              <a:gd name="connsiteX227" fmla="*/ 7695607 w 16803856"/>
              <a:gd name="connsiteY227" fmla="*/ 219127 h 270646"/>
              <a:gd name="connsiteX228" fmla="*/ 7690979 w 16803856"/>
              <a:gd name="connsiteY228" fmla="*/ 270645 h 270646"/>
              <a:gd name="connsiteX229" fmla="*/ 7697304 w 16803856"/>
              <a:gd name="connsiteY229" fmla="*/ 261060 h 270646"/>
              <a:gd name="connsiteX230" fmla="*/ 7735259 w 16803856"/>
              <a:gd name="connsiteY230" fmla="*/ 243840 h 270646"/>
              <a:gd name="connsiteX231" fmla="*/ 7754910 w 16803856"/>
              <a:gd name="connsiteY231" fmla="*/ 248292 h 270646"/>
              <a:gd name="connsiteX232" fmla="*/ 7772172 w 16803856"/>
              <a:gd name="connsiteY232" fmla="*/ 260334 h 270646"/>
              <a:gd name="connsiteX233" fmla="*/ 7768470 w 16803856"/>
              <a:gd name="connsiteY233" fmla="*/ 219127 h 270646"/>
              <a:gd name="connsiteX234" fmla="*/ 7865978 w 16803856"/>
              <a:gd name="connsiteY234" fmla="*/ 0 h 270646"/>
              <a:gd name="connsiteX235" fmla="*/ 7963486 w 16803856"/>
              <a:gd name="connsiteY235" fmla="*/ 219127 h 270646"/>
              <a:gd name="connsiteX236" fmla="*/ 7958858 w 16803856"/>
              <a:gd name="connsiteY236" fmla="*/ 270645 h 270646"/>
              <a:gd name="connsiteX237" fmla="*/ 7965184 w 16803856"/>
              <a:gd name="connsiteY237" fmla="*/ 261060 h 270646"/>
              <a:gd name="connsiteX238" fmla="*/ 8003138 w 16803856"/>
              <a:gd name="connsiteY238" fmla="*/ 243840 h 270646"/>
              <a:gd name="connsiteX239" fmla="*/ 8022789 w 16803856"/>
              <a:gd name="connsiteY239" fmla="*/ 248292 h 270646"/>
              <a:gd name="connsiteX240" fmla="*/ 8040041 w 16803856"/>
              <a:gd name="connsiteY240" fmla="*/ 260327 h 270646"/>
              <a:gd name="connsiteX241" fmla="*/ 8036340 w 16803856"/>
              <a:gd name="connsiteY241" fmla="*/ 219127 h 270646"/>
              <a:gd name="connsiteX242" fmla="*/ 8133848 w 16803856"/>
              <a:gd name="connsiteY242" fmla="*/ 0 h 270646"/>
              <a:gd name="connsiteX243" fmla="*/ 8231356 w 16803856"/>
              <a:gd name="connsiteY243" fmla="*/ 219127 h 270646"/>
              <a:gd name="connsiteX244" fmla="*/ 8226728 w 16803856"/>
              <a:gd name="connsiteY244" fmla="*/ 270645 h 270646"/>
              <a:gd name="connsiteX245" fmla="*/ 8233053 w 16803856"/>
              <a:gd name="connsiteY245" fmla="*/ 261060 h 270646"/>
              <a:gd name="connsiteX246" fmla="*/ 8271008 w 16803856"/>
              <a:gd name="connsiteY246" fmla="*/ 243840 h 270646"/>
              <a:gd name="connsiteX247" fmla="*/ 8290660 w 16803856"/>
              <a:gd name="connsiteY247" fmla="*/ 248292 h 270646"/>
              <a:gd name="connsiteX248" fmla="*/ 8308351 w 16803856"/>
              <a:gd name="connsiteY248" fmla="*/ 260634 h 270646"/>
              <a:gd name="connsiteX249" fmla="*/ 8304622 w 16803856"/>
              <a:gd name="connsiteY249" fmla="*/ 219127 h 270646"/>
              <a:gd name="connsiteX250" fmla="*/ 8402130 w 16803856"/>
              <a:gd name="connsiteY250" fmla="*/ 0 h 270646"/>
              <a:gd name="connsiteX251" fmla="*/ 8499638 w 16803856"/>
              <a:gd name="connsiteY251" fmla="*/ 219127 h 270646"/>
              <a:gd name="connsiteX252" fmla="*/ 8495010 w 16803856"/>
              <a:gd name="connsiteY252" fmla="*/ 270645 h 270646"/>
              <a:gd name="connsiteX253" fmla="*/ 8501336 w 16803856"/>
              <a:gd name="connsiteY253" fmla="*/ 261060 h 270646"/>
              <a:gd name="connsiteX254" fmla="*/ 8539290 w 16803856"/>
              <a:gd name="connsiteY254" fmla="*/ 243840 h 270646"/>
              <a:gd name="connsiteX255" fmla="*/ 8558941 w 16803856"/>
              <a:gd name="connsiteY255" fmla="*/ 248292 h 270646"/>
              <a:gd name="connsiteX256" fmla="*/ 8576202 w 16803856"/>
              <a:gd name="connsiteY256" fmla="*/ 260333 h 270646"/>
              <a:gd name="connsiteX257" fmla="*/ 8572500 w 16803856"/>
              <a:gd name="connsiteY257" fmla="*/ 219127 h 270646"/>
              <a:gd name="connsiteX258" fmla="*/ 8670008 w 16803856"/>
              <a:gd name="connsiteY258" fmla="*/ 0 h 270646"/>
              <a:gd name="connsiteX259" fmla="*/ 8767516 w 16803856"/>
              <a:gd name="connsiteY259" fmla="*/ 219127 h 270646"/>
              <a:gd name="connsiteX260" fmla="*/ 8762888 w 16803856"/>
              <a:gd name="connsiteY260" fmla="*/ 270645 h 270646"/>
              <a:gd name="connsiteX261" fmla="*/ 8769214 w 16803856"/>
              <a:gd name="connsiteY261" fmla="*/ 261060 h 270646"/>
              <a:gd name="connsiteX262" fmla="*/ 8807168 w 16803856"/>
              <a:gd name="connsiteY262" fmla="*/ 243840 h 270646"/>
              <a:gd name="connsiteX263" fmla="*/ 8826819 w 16803856"/>
              <a:gd name="connsiteY263" fmla="*/ 248292 h 270646"/>
              <a:gd name="connsiteX264" fmla="*/ 8844081 w 16803856"/>
              <a:gd name="connsiteY264" fmla="*/ 260334 h 270646"/>
              <a:gd name="connsiteX265" fmla="*/ 8840379 w 16803856"/>
              <a:gd name="connsiteY265" fmla="*/ 219127 h 270646"/>
              <a:gd name="connsiteX266" fmla="*/ 8937887 w 16803856"/>
              <a:gd name="connsiteY266" fmla="*/ 0 h 270646"/>
              <a:gd name="connsiteX267" fmla="*/ 9035395 w 16803856"/>
              <a:gd name="connsiteY267" fmla="*/ 219127 h 270646"/>
              <a:gd name="connsiteX268" fmla="*/ 9030767 w 16803856"/>
              <a:gd name="connsiteY268" fmla="*/ 270645 h 270646"/>
              <a:gd name="connsiteX269" fmla="*/ 9037093 w 16803856"/>
              <a:gd name="connsiteY269" fmla="*/ 261060 h 270646"/>
              <a:gd name="connsiteX270" fmla="*/ 9075047 w 16803856"/>
              <a:gd name="connsiteY270" fmla="*/ 243840 h 270646"/>
              <a:gd name="connsiteX271" fmla="*/ 9094698 w 16803856"/>
              <a:gd name="connsiteY271" fmla="*/ 248292 h 270646"/>
              <a:gd name="connsiteX272" fmla="*/ 9111959 w 16803856"/>
              <a:gd name="connsiteY272" fmla="*/ 260333 h 270646"/>
              <a:gd name="connsiteX273" fmla="*/ 9108257 w 16803856"/>
              <a:gd name="connsiteY273" fmla="*/ 219127 h 270646"/>
              <a:gd name="connsiteX274" fmla="*/ 9205765 w 16803856"/>
              <a:gd name="connsiteY274" fmla="*/ 0 h 270646"/>
              <a:gd name="connsiteX275" fmla="*/ 9303273 w 16803856"/>
              <a:gd name="connsiteY275" fmla="*/ 219127 h 270646"/>
              <a:gd name="connsiteX276" fmla="*/ 9298645 w 16803856"/>
              <a:gd name="connsiteY276" fmla="*/ 270645 h 270646"/>
              <a:gd name="connsiteX277" fmla="*/ 9304971 w 16803856"/>
              <a:gd name="connsiteY277" fmla="*/ 261060 h 270646"/>
              <a:gd name="connsiteX278" fmla="*/ 9342925 w 16803856"/>
              <a:gd name="connsiteY278" fmla="*/ 243840 h 270646"/>
              <a:gd name="connsiteX279" fmla="*/ 9362576 w 16803856"/>
              <a:gd name="connsiteY279" fmla="*/ 248292 h 270646"/>
              <a:gd name="connsiteX280" fmla="*/ 9379837 w 16803856"/>
              <a:gd name="connsiteY280" fmla="*/ 260333 h 270646"/>
              <a:gd name="connsiteX281" fmla="*/ 9376135 w 16803856"/>
              <a:gd name="connsiteY281" fmla="*/ 219127 h 270646"/>
              <a:gd name="connsiteX282" fmla="*/ 9473643 w 16803856"/>
              <a:gd name="connsiteY282" fmla="*/ 0 h 270646"/>
              <a:gd name="connsiteX283" fmla="*/ 9571151 w 16803856"/>
              <a:gd name="connsiteY283" fmla="*/ 219127 h 270646"/>
              <a:gd name="connsiteX284" fmla="*/ 9566523 w 16803856"/>
              <a:gd name="connsiteY284" fmla="*/ 270645 h 270646"/>
              <a:gd name="connsiteX285" fmla="*/ 9572849 w 16803856"/>
              <a:gd name="connsiteY285" fmla="*/ 261060 h 270646"/>
              <a:gd name="connsiteX286" fmla="*/ 9610803 w 16803856"/>
              <a:gd name="connsiteY286" fmla="*/ 243840 h 270646"/>
              <a:gd name="connsiteX287" fmla="*/ 9630454 w 16803856"/>
              <a:gd name="connsiteY287" fmla="*/ 248292 h 270646"/>
              <a:gd name="connsiteX288" fmla="*/ 9647716 w 16803856"/>
              <a:gd name="connsiteY288" fmla="*/ 260334 h 270646"/>
              <a:gd name="connsiteX289" fmla="*/ 9644014 w 16803856"/>
              <a:gd name="connsiteY289" fmla="*/ 219127 h 270646"/>
              <a:gd name="connsiteX290" fmla="*/ 9741521 w 16803856"/>
              <a:gd name="connsiteY290" fmla="*/ 0 h 270646"/>
              <a:gd name="connsiteX291" fmla="*/ 9839029 w 16803856"/>
              <a:gd name="connsiteY291" fmla="*/ 219127 h 270646"/>
              <a:gd name="connsiteX292" fmla="*/ 9834401 w 16803856"/>
              <a:gd name="connsiteY292" fmla="*/ 270645 h 270646"/>
              <a:gd name="connsiteX293" fmla="*/ 9840727 w 16803856"/>
              <a:gd name="connsiteY293" fmla="*/ 261060 h 270646"/>
              <a:gd name="connsiteX294" fmla="*/ 9878681 w 16803856"/>
              <a:gd name="connsiteY294" fmla="*/ 243840 h 270646"/>
              <a:gd name="connsiteX295" fmla="*/ 9898332 w 16803856"/>
              <a:gd name="connsiteY295" fmla="*/ 248292 h 270646"/>
              <a:gd name="connsiteX296" fmla="*/ 9915593 w 16803856"/>
              <a:gd name="connsiteY296" fmla="*/ 260333 h 270646"/>
              <a:gd name="connsiteX297" fmla="*/ 9911891 w 16803856"/>
              <a:gd name="connsiteY297" fmla="*/ 219127 h 270646"/>
              <a:gd name="connsiteX298" fmla="*/ 10009398 w 16803856"/>
              <a:gd name="connsiteY298" fmla="*/ 0 h 270646"/>
              <a:gd name="connsiteX299" fmla="*/ 10106907 w 16803856"/>
              <a:gd name="connsiteY299" fmla="*/ 219127 h 270646"/>
              <a:gd name="connsiteX300" fmla="*/ 10102279 w 16803856"/>
              <a:gd name="connsiteY300" fmla="*/ 270644 h 270646"/>
              <a:gd name="connsiteX301" fmla="*/ 10108604 w 16803856"/>
              <a:gd name="connsiteY301" fmla="*/ 261060 h 270646"/>
              <a:gd name="connsiteX302" fmla="*/ 10146558 w 16803856"/>
              <a:gd name="connsiteY302" fmla="*/ 243840 h 270646"/>
              <a:gd name="connsiteX303" fmla="*/ 10166210 w 16803856"/>
              <a:gd name="connsiteY303" fmla="*/ 248292 h 270646"/>
              <a:gd name="connsiteX304" fmla="*/ 10183471 w 16803856"/>
              <a:gd name="connsiteY304" fmla="*/ 260333 h 270646"/>
              <a:gd name="connsiteX305" fmla="*/ 10179769 w 16803856"/>
              <a:gd name="connsiteY305" fmla="*/ 219127 h 270646"/>
              <a:gd name="connsiteX306" fmla="*/ 10277277 w 16803856"/>
              <a:gd name="connsiteY306" fmla="*/ 0 h 270646"/>
              <a:gd name="connsiteX307" fmla="*/ 10374785 w 16803856"/>
              <a:gd name="connsiteY307" fmla="*/ 219127 h 270646"/>
              <a:gd name="connsiteX308" fmla="*/ 10370157 w 16803856"/>
              <a:gd name="connsiteY308" fmla="*/ 270645 h 270646"/>
              <a:gd name="connsiteX309" fmla="*/ 10376483 w 16803856"/>
              <a:gd name="connsiteY309" fmla="*/ 261060 h 270646"/>
              <a:gd name="connsiteX310" fmla="*/ 10414437 w 16803856"/>
              <a:gd name="connsiteY310" fmla="*/ 243840 h 270646"/>
              <a:gd name="connsiteX311" fmla="*/ 10434088 w 16803856"/>
              <a:gd name="connsiteY311" fmla="*/ 248292 h 270646"/>
              <a:gd name="connsiteX312" fmla="*/ 10451350 w 16803856"/>
              <a:gd name="connsiteY312" fmla="*/ 260334 h 270646"/>
              <a:gd name="connsiteX313" fmla="*/ 10447648 w 16803856"/>
              <a:gd name="connsiteY313" fmla="*/ 219127 h 270646"/>
              <a:gd name="connsiteX314" fmla="*/ 10545156 w 16803856"/>
              <a:gd name="connsiteY314" fmla="*/ 0 h 270646"/>
              <a:gd name="connsiteX315" fmla="*/ 10642663 w 16803856"/>
              <a:gd name="connsiteY315" fmla="*/ 219127 h 270646"/>
              <a:gd name="connsiteX316" fmla="*/ 10638035 w 16803856"/>
              <a:gd name="connsiteY316" fmla="*/ 270646 h 270646"/>
              <a:gd name="connsiteX317" fmla="*/ 10644362 w 16803856"/>
              <a:gd name="connsiteY317" fmla="*/ 261060 h 270646"/>
              <a:gd name="connsiteX318" fmla="*/ 10682316 w 16803856"/>
              <a:gd name="connsiteY318" fmla="*/ 243840 h 270646"/>
              <a:gd name="connsiteX319" fmla="*/ 10701967 w 16803856"/>
              <a:gd name="connsiteY319" fmla="*/ 248292 h 270646"/>
              <a:gd name="connsiteX320" fmla="*/ 10719228 w 16803856"/>
              <a:gd name="connsiteY320" fmla="*/ 260333 h 270646"/>
              <a:gd name="connsiteX321" fmla="*/ 10715526 w 16803856"/>
              <a:gd name="connsiteY321" fmla="*/ 219127 h 270646"/>
              <a:gd name="connsiteX322" fmla="*/ 10813034 w 16803856"/>
              <a:gd name="connsiteY322" fmla="*/ 0 h 270646"/>
              <a:gd name="connsiteX323" fmla="*/ 10910543 w 16803856"/>
              <a:gd name="connsiteY323" fmla="*/ 219127 h 270646"/>
              <a:gd name="connsiteX324" fmla="*/ 10905915 w 16803856"/>
              <a:gd name="connsiteY324" fmla="*/ 270643 h 270646"/>
              <a:gd name="connsiteX325" fmla="*/ 10912240 w 16803856"/>
              <a:gd name="connsiteY325" fmla="*/ 261060 h 270646"/>
              <a:gd name="connsiteX326" fmla="*/ 10950194 w 16803856"/>
              <a:gd name="connsiteY326" fmla="*/ 243840 h 270646"/>
              <a:gd name="connsiteX327" fmla="*/ 10969845 w 16803856"/>
              <a:gd name="connsiteY327" fmla="*/ 248292 h 270646"/>
              <a:gd name="connsiteX328" fmla="*/ 10987106 w 16803856"/>
              <a:gd name="connsiteY328" fmla="*/ 260333 h 270646"/>
              <a:gd name="connsiteX329" fmla="*/ 10983404 w 16803856"/>
              <a:gd name="connsiteY329" fmla="*/ 219127 h 270646"/>
              <a:gd name="connsiteX330" fmla="*/ 11080913 w 16803856"/>
              <a:gd name="connsiteY330" fmla="*/ 0 h 270646"/>
              <a:gd name="connsiteX331" fmla="*/ 11178420 w 16803856"/>
              <a:gd name="connsiteY331" fmla="*/ 219127 h 270646"/>
              <a:gd name="connsiteX332" fmla="*/ 11173792 w 16803856"/>
              <a:gd name="connsiteY332" fmla="*/ 270646 h 270646"/>
              <a:gd name="connsiteX333" fmla="*/ 11180118 w 16803856"/>
              <a:gd name="connsiteY333" fmla="*/ 261060 h 270646"/>
              <a:gd name="connsiteX334" fmla="*/ 11218073 w 16803856"/>
              <a:gd name="connsiteY334" fmla="*/ 243840 h 270646"/>
              <a:gd name="connsiteX335" fmla="*/ 11237724 w 16803856"/>
              <a:gd name="connsiteY335" fmla="*/ 248292 h 270646"/>
              <a:gd name="connsiteX336" fmla="*/ 11254985 w 16803856"/>
              <a:gd name="connsiteY336" fmla="*/ 260334 h 270646"/>
              <a:gd name="connsiteX337" fmla="*/ 11251283 w 16803856"/>
              <a:gd name="connsiteY337" fmla="*/ 219127 h 270646"/>
              <a:gd name="connsiteX338" fmla="*/ 11348791 w 16803856"/>
              <a:gd name="connsiteY338" fmla="*/ 0 h 270646"/>
              <a:gd name="connsiteX339" fmla="*/ 11446299 w 16803856"/>
              <a:gd name="connsiteY339" fmla="*/ 219127 h 270646"/>
              <a:gd name="connsiteX340" fmla="*/ 11441671 w 16803856"/>
              <a:gd name="connsiteY340" fmla="*/ 270645 h 270646"/>
              <a:gd name="connsiteX341" fmla="*/ 11447997 w 16803856"/>
              <a:gd name="connsiteY341" fmla="*/ 261060 h 270646"/>
              <a:gd name="connsiteX342" fmla="*/ 11485951 w 16803856"/>
              <a:gd name="connsiteY342" fmla="*/ 243840 h 270646"/>
              <a:gd name="connsiteX343" fmla="*/ 11505602 w 16803856"/>
              <a:gd name="connsiteY343" fmla="*/ 248292 h 270646"/>
              <a:gd name="connsiteX344" fmla="*/ 11522863 w 16803856"/>
              <a:gd name="connsiteY344" fmla="*/ 260333 h 270646"/>
              <a:gd name="connsiteX345" fmla="*/ 11519161 w 16803856"/>
              <a:gd name="connsiteY345" fmla="*/ 219127 h 270646"/>
              <a:gd name="connsiteX346" fmla="*/ 11616669 w 16803856"/>
              <a:gd name="connsiteY346" fmla="*/ 0 h 270646"/>
              <a:gd name="connsiteX347" fmla="*/ 11714177 w 16803856"/>
              <a:gd name="connsiteY347" fmla="*/ 219127 h 270646"/>
              <a:gd name="connsiteX348" fmla="*/ 11709549 w 16803856"/>
              <a:gd name="connsiteY348" fmla="*/ 270645 h 270646"/>
              <a:gd name="connsiteX349" fmla="*/ 11715875 w 16803856"/>
              <a:gd name="connsiteY349" fmla="*/ 261060 h 270646"/>
              <a:gd name="connsiteX350" fmla="*/ 11753829 w 16803856"/>
              <a:gd name="connsiteY350" fmla="*/ 243840 h 270646"/>
              <a:gd name="connsiteX351" fmla="*/ 11773480 w 16803856"/>
              <a:gd name="connsiteY351" fmla="*/ 248292 h 270646"/>
              <a:gd name="connsiteX352" fmla="*/ 11790740 w 16803856"/>
              <a:gd name="connsiteY352" fmla="*/ 260332 h 270646"/>
              <a:gd name="connsiteX353" fmla="*/ 11787038 w 16803856"/>
              <a:gd name="connsiteY353" fmla="*/ 219127 h 270646"/>
              <a:gd name="connsiteX354" fmla="*/ 11884546 w 16803856"/>
              <a:gd name="connsiteY354" fmla="*/ 0 h 270646"/>
              <a:gd name="connsiteX355" fmla="*/ 11982054 w 16803856"/>
              <a:gd name="connsiteY355" fmla="*/ 219127 h 270646"/>
              <a:gd name="connsiteX356" fmla="*/ 11977426 w 16803856"/>
              <a:gd name="connsiteY356" fmla="*/ 270645 h 270646"/>
              <a:gd name="connsiteX357" fmla="*/ 11983752 w 16803856"/>
              <a:gd name="connsiteY357" fmla="*/ 261060 h 270646"/>
              <a:gd name="connsiteX358" fmla="*/ 12021706 w 16803856"/>
              <a:gd name="connsiteY358" fmla="*/ 243840 h 270646"/>
              <a:gd name="connsiteX359" fmla="*/ 12041358 w 16803856"/>
              <a:gd name="connsiteY359" fmla="*/ 248292 h 270646"/>
              <a:gd name="connsiteX360" fmla="*/ 12058618 w 16803856"/>
              <a:gd name="connsiteY360" fmla="*/ 260333 h 270646"/>
              <a:gd name="connsiteX361" fmla="*/ 12054916 w 16803856"/>
              <a:gd name="connsiteY361" fmla="*/ 219127 h 270646"/>
              <a:gd name="connsiteX362" fmla="*/ 12152424 w 16803856"/>
              <a:gd name="connsiteY362" fmla="*/ 0 h 270646"/>
              <a:gd name="connsiteX363" fmla="*/ 12249932 w 16803856"/>
              <a:gd name="connsiteY363" fmla="*/ 219127 h 270646"/>
              <a:gd name="connsiteX364" fmla="*/ 12245304 w 16803856"/>
              <a:gd name="connsiteY364" fmla="*/ 270645 h 270646"/>
              <a:gd name="connsiteX365" fmla="*/ 12251630 w 16803856"/>
              <a:gd name="connsiteY365" fmla="*/ 261060 h 270646"/>
              <a:gd name="connsiteX366" fmla="*/ 12289584 w 16803856"/>
              <a:gd name="connsiteY366" fmla="*/ 243840 h 270646"/>
              <a:gd name="connsiteX367" fmla="*/ 12309236 w 16803856"/>
              <a:gd name="connsiteY367" fmla="*/ 248292 h 270646"/>
              <a:gd name="connsiteX368" fmla="*/ 12326497 w 16803856"/>
              <a:gd name="connsiteY368" fmla="*/ 260334 h 270646"/>
              <a:gd name="connsiteX369" fmla="*/ 12322795 w 16803856"/>
              <a:gd name="connsiteY369" fmla="*/ 219127 h 270646"/>
              <a:gd name="connsiteX370" fmla="*/ 12420303 w 16803856"/>
              <a:gd name="connsiteY370" fmla="*/ 0 h 270646"/>
              <a:gd name="connsiteX371" fmla="*/ 12517811 w 16803856"/>
              <a:gd name="connsiteY371" fmla="*/ 219127 h 270646"/>
              <a:gd name="connsiteX372" fmla="*/ 12513183 w 16803856"/>
              <a:gd name="connsiteY372" fmla="*/ 270645 h 270646"/>
              <a:gd name="connsiteX373" fmla="*/ 12519509 w 16803856"/>
              <a:gd name="connsiteY373" fmla="*/ 261060 h 270646"/>
              <a:gd name="connsiteX374" fmla="*/ 12557463 w 16803856"/>
              <a:gd name="connsiteY374" fmla="*/ 243840 h 270646"/>
              <a:gd name="connsiteX375" fmla="*/ 12577115 w 16803856"/>
              <a:gd name="connsiteY375" fmla="*/ 248292 h 270646"/>
              <a:gd name="connsiteX376" fmla="*/ 12594375 w 16803856"/>
              <a:gd name="connsiteY376" fmla="*/ 260333 h 270646"/>
              <a:gd name="connsiteX377" fmla="*/ 12590673 w 16803856"/>
              <a:gd name="connsiteY377" fmla="*/ 219127 h 270646"/>
              <a:gd name="connsiteX378" fmla="*/ 12688181 w 16803856"/>
              <a:gd name="connsiteY378" fmla="*/ 0 h 270646"/>
              <a:gd name="connsiteX379" fmla="*/ 12785689 w 16803856"/>
              <a:gd name="connsiteY379" fmla="*/ 219127 h 270646"/>
              <a:gd name="connsiteX380" fmla="*/ 12781061 w 16803856"/>
              <a:gd name="connsiteY380" fmla="*/ 270645 h 270646"/>
              <a:gd name="connsiteX381" fmla="*/ 12787387 w 16803856"/>
              <a:gd name="connsiteY381" fmla="*/ 261060 h 270646"/>
              <a:gd name="connsiteX382" fmla="*/ 12825341 w 16803856"/>
              <a:gd name="connsiteY382" fmla="*/ 243840 h 270646"/>
              <a:gd name="connsiteX383" fmla="*/ 12844992 w 16803856"/>
              <a:gd name="connsiteY383" fmla="*/ 248292 h 270646"/>
              <a:gd name="connsiteX384" fmla="*/ 12862253 w 16803856"/>
              <a:gd name="connsiteY384" fmla="*/ 260333 h 270646"/>
              <a:gd name="connsiteX385" fmla="*/ 12858551 w 16803856"/>
              <a:gd name="connsiteY385" fmla="*/ 219127 h 270646"/>
              <a:gd name="connsiteX386" fmla="*/ 12956059 w 16803856"/>
              <a:gd name="connsiteY386" fmla="*/ 0 h 270646"/>
              <a:gd name="connsiteX387" fmla="*/ 13053567 w 16803856"/>
              <a:gd name="connsiteY387" fmla="*/ 219127 h 270646"/>
              <a:gd name="connsiteX388" fmla="*/ 13048939 w 16803856"/>
              <a:gd name="connsiteY388" fmla="*/ 270645 h 270646"/>
              <a:gd name="connsiteX389" fmla="*/ 13055265 w 16803856"/>
              <a:gd name="connsiteY389" fmla="*/ 261060 h 270646"/>
              <a:gd name="connsiteX390" fmla="*/ 13093219 w 16803856"/>
              <a:gd name="connsiteY390" fmla="*/ 243840 h 270646"/>
              <a:gd name="connsiteX391" fmla="*/ 13112870 w 16803856"/>
              <a:gd name="connsiteY391" fmla="*/ 248292 h 270646"/>
              <a:gd name="connsiteX392" fmla="*/ 13130132 w 16803856"/>
              <a:gd name="connsiteY392" fmla="*/ 260334 h 270646"/>
              <a:gd name="connsiteX393" fmla="*/ 13126430 w 16803856"/>
              <a:gd name="connsiteY393" fmla="*/ 219127 h 270646"/>
              <a:gd name="connsiteX394" fmla="*/ 13223938 w 16803856"/>
              <a:gd name="connsiteY394" fmla="*/ 0 h 270646"/>
              <a:gd name="connsiteX395" fmla="*/ 13321446 w 16803856"/>
              <a:gd name="connsiteY395" fmla="*/ 219127 h 270646"/>
              <a:gd name="connsiteX396" fmla="*/ 13316818 w 16803856"/>
              <a:gd name="connsiteY396" fmla="*/ 270645 h 270646"/>
              <a:gd name="connsiteX397" fmla="*/ 13323144 w 16803856"/>
              <a:gd name="connsiteY397" fmla="*/ 261060 h 270646"/>
              <a:gd name="connsiteX398" fmla="*/ 13361098 w 16803856"/>
              <a:gd name="connsiteY398" fmla="*/ 243840 h 270646"/>
              <a:gd name="connsiteX399" fmla="*/ 13380749 w 16803856"/>
              <a:gd name="connsiteY399" fmla="*/ 248292 h 270646"/>
              <a:gd name="connsiteX400" fmla="*/ 13398010 w 16803856"/>
              <a:gd name="connsiteY400" fmla="*/ 260333 h 270646"/>
              <a:gd name="connsiteX401" fmla="*/ 13394308 w 16803856"/>
              <a:gd name="connsiteY401" fmla="*/ 219127 h 270646"/>
              <a:gd name="connsiteX402" fmla="*/ 13491816 w 16803856"/>
              <a:gd name="connsiteY402" fmla="*/ 0 h 270646"/>
              <a:gd name="connsiteX403" fmla="*/ 13589324 w 16803856"/>
              <a:gd name="connsiteY403" fmla="*/ 219127 h 270646"/>
              <a:gd name="connsiteX404" fmla="*/ 13584696 w 16803856"/>
              <a:gd name="connsiteY404" fmla="*/ 270645 h 270646"/>
              <a:gd name="connsiteX405" fmla="*/ 13591022 w 16803856"/>
              <a:gd name="connsiteY405" fmla="*/ 261060 h 270646"/>
              <a:gd name="connsiteX406" fmla="*/ 13628976 w 16803856"/>
              <a:gd name="connsiteY406" fmla="*/ 243840 h 270646"/>
              <a:gd name="connsiteX407" fmla="*/ 13648627 w 16803856"/>
              <a:gd name="connsiteY407" fmla="*/ 248292 h 270646"/>
              <a:gd name="connsiteX408" fmla="*/ 13665888 w 16803856"/>
              <a:gd name="connsiteY408" fmla="*/ 260333 h 270646"/>
              <a:gd name="connsiteX409" fmla="*/ 13662186 w 16803856"/>
              <a:gd name="connsiteY409" fmla="*/ 219127 h 270646"/>
              <a:gd name="connsiteX410" fmla="*/ 13759694 w 16803856"/>
              <a:gd name="connsiteY410" fmla="*/ 0 h 270646"/>
              <a:gd name="connsiteX411" fmla="*/ 13857202 w 16803856"/>
              <a:gd name="connsiteY411" fmla="*/ 219127 h 270646"/>
              <a:gd name="connsiteX412" fmla="*/ 13852574 w 16803856"/>
              <a:gd name="connsiteY412" fmla="*/ 270645 h 270646"/>
              <a:gd name="connsiteX413" fmla="*/ 13858900 w 16803856"/>
              <a:gd name="connsiteY413" fmla="*/ 261060 h 270646"/>
              <a:gd name="connsiteX414" fmla="*/ 13896854 w 16803856"/>
              <a:gd name="connsiteY414" fmla="*/ 243840 h 270646"/>
              <a:gd name="connsiteX415" fmla="*/ 13916505 w 16803856"/>
              <a:gd name="connsiteY415" fmla="*/ 248292 h 270646"/>
              <a:gd name="connsiteX416" fmla="*/ 13933767 w 16803856"/>
              <a:gd name="connsiteY416" fmla="*/ 260334 h 270646"/>
              <a:gd name="connsiteX417" fmla="*/ 13930065 w 16803856"/>
              <a:gd name="connsiteY417" fmla="*/ 219127 h 270646"/>
              <a:gd name="connsiteX418" fmla="*/ 14027573 w 16803856"/>
              <a:gd name="connsiteY418" fmla="*/ 0 h 270646"/>
              <a:gd name="connsiteX419" fmla="*/ 14125081 w 16803856"/>
              <a:gd name="connsiteY419" fmla="*/ 219127 h 270646"/>
              <a:gd name="connsiteX420" fmla="*/ 14120453 w 16803856"/>
              <a:gd name="connsiteY420" fmla="*/ 270645 h 270646"/>
              <a:gd name="connsiteX421" fmla="*/ 14126779 w 16803856"/>
              <a:gd name="connsiteY421" fmla="*/ 261060 h 270646"/>
              <a:gd name="connsiteX422" fmla="*/ 14164733 w 16803856"/>
              <a:gd name="connsiteY422" fmla="*/ 243840 h 270646"/>
              <a:gd name="connsiteX423" fmla="*/ 14184384 w 16803856"/>
              <a:gd name="connsiteY423" fmla="*/ 248292 h 270646"/>
              <a:gd name="connsiteX424" fmla="*/ 14201645 w 16803856"/>
              <a:gd name="connsiteY424" fmla="*/ 260333 h 270646"/>
              <a:gd name="connsiteX425" fmla="*/ 14197943 w 16803856"/>
              <a:gd name="connsiteY425" fmla="*/ 219127 h 270646"/>
              <a:gd name="connsiteX426" fmla="*/ 14295451 w 16803856"/>
              <a:gd name="connsiteY426" fmla="*/ 0 h 270646"/>
              <a:gd name="connsiteX427" fmla="*/ 14392959 w 16803856"/>
              <a:gd name="connsiteY427" fmla="*/ 219127 h 270646"/>
              <a:gd name="connsiteX428" fmla="*/ 14388331 w 16803856"/>
              <a:gd name="connsiteY428" fmla="*/ 270645 h 270646"/>
              <a:gd name="connsiteX429" fmla="*/ 14394657 w 16803856"/>
              <a:gd name="connsiteY429" fmla="*/ 261060 h 270646"/>
              <a:gd name="connsiteX430" fmla="*/ 14432611 w 16803856"/>
              <a:gd name="connsiteY430" fmla="*/ 243840 h 270646"/>
              <a:gd name="connsiteX431" fmla="*/ 14452262 w 16803856"/>
              <a:gd name="connsiteY431" fmla="*/ 248292 h 270646"/>
              <a:gd name="connsiteX432" fmla="*/ 14469523 w 16803856"/>
              <a:gd name="connsiteY432" fmla="*/ 260333 h 270646"/>
              <a:gd name="connsiteX433" fmla="*/ 14465821 w 16803856"/>
              <a:gd name="connsiteY433" fmla="*/ 219127 h 270646"/>
              <a:gd name="connsiteX434" fmla="*/ 14563329 w 16803856"/>
              <a:gd name="connsiteY434" fmla="*/ 0 h 270646"/>
              <a:gd name="connsiteX435" fmla="*/ 14660837 w 16803856"/>
              <a:gd name="connsiteY435" fmla="*/ 219127 h 270646"/>
              <a:gd name="connsiteX436" fmla="*/ 14656209 w 16803856"/>
              <a:gd name="connsiteY436" fmla="*/ 270645 h 270646"/>
              <a:gd name="connsiteX437" fmla="*/ 14662535 w 16803856"/>
              <a:gd name="connsiteY437" fmla="*/ 261060 h 270646"/>
              <a:gd name="connsiteX438" fmla="*/ 14700489 w 16803856"/>
              <a:gd name="connsiteY438" fmla="*/ 243840 h 270646"/>
              <a:gd name="connsiteX439" fmla="*/ 14720140 w 16803856"/>
              <a:gd name="connsiteY439" fmla="*/ 248292 h 270646"/>
              <a:gd name="connsiteX440" fmla="*/ 14737402 w 16803856"/>
              <a:gd name="connsiteY440" fmla="*/ 260334 h 270646"/>
              <a:gd name="connsiteX441" fmla="*/ 14733700 w 16803856"/>
              <a:gd name="connsiteY441" fmla="*/ 219127 h 270646"/>
              <a:gd name="connsiteX442" fmla="*/ 14831208 w 16803856"/>
              <a:gd name="connsiteY442" fmla="*/ 0 h 270646"/>
              <a:gd name="connsiteX443" fmla="*/ 14928716 w 16803856"/>
              <a:gd name="connsiteY443" fmla="*/ 219127 h 270646"/>
              <a:gd name="connsiteX444" fmla="*/ 14924088 w 16803856"/>
              <a:gd name="connsiteY444" fmla="*/ 270645 h 270646"/>
              <a:gd name="connsiteX445" fmla="*/ 14930414 w 16803856"/>
              <a:gd name="connsiteY445" fmla="*/ 261060 h 270646"/>
              <a:gd name="connsiteX446" fmla="*/ 14968368 w 16803856"/>
              <a:gd name="connsiteY446" fmla="*/ 243840 h 270646"/>
              <a:gd name="connsiteX447" fmla="*/ 14988019 w 16803856"/>
              <a:gd name="connsiteY447" fmla="*/ 248292 h 270646"/>
              <a:gd name="connsiteX448" fmla="*/ 15005280 w 16803856"/>
              <a:gd name="connsiteY448" fmla="*/ 260333 h 270646"/>
              <a:gd name="connsiteX449" fmla="*/ 15001578 w 16803856"/>
              <a:gd name="connsiteY449" fmla="*/ 219127 h 270646"/>
              <a:gd name="connsiteX450" fmla="*/ 15099086 w 16803856"/>
              <a:gd name="connsiteY450" fmla="*/ 0 h 270646"/>
              <a:gd name="connsiteX451" fmla="*/ 15196594 w 16803856"/>
              <a:gd name="connsiteY451" fmla="*/ 219127 h 270646"/>
              <a:gd name="connsiteX452" fmla="*/ 15191966 w 16803856"/>
              <a:gd name="connsiteY452" fmla="*/ 270645 h 270646"/>
              <a:gd name="connsiteX453" fmla="*/ 15198292 w 16803856"/>
              <a:gd name="connsiteY453" fmla="*/ 261060 h 270646"/>
              <a:gd name="connsiteX454" fmla="*/ 15236246 w 16803856"/>
              <a:gd name="connsiteY454" fmla="*/ 243840 h 270646"/>
              <a:gd name="connsiteX455" fmla="*/ 15255897 w 16803856"/>
              <a:gd name="connsiteY455" fmla="*/ 248292 h 270646"/>
              <a:gd name="connsiteX456" fmla="*/ 15273158 w 16803856"/>
              <a:gd name="connsiteY456" fmla="*/ 260333 h 270646"/>
              <a:gd name="connsiteX457" fmla="*/ 15269456 w 16803856"/>
              <a:gd name="connsiteY457" fmla="*/ 219127 h 270646"/>
              <a:gd name="connsiteX458" fmla="*/ 15366964 w 16803856"/>
              <a:gd name="connsiteY458" fmla="*/ 0 h 270646"/>
              <a:gd name="connsiteX459" fmla="*/ 15464472 w 16803856"/>
              <a:gd name="connsiteY459" fmla="*/ 219127 h 270646"/>
              <a:gd name="connsiteX460" fmla="*/ 15459844 w 16803856"/>
              <a:gd name="connsiteY460" fmla="*/ 270645 h 270646"/>
              <a:gd name="connsiteX461" fmla="*/ 15466170 w 16803856"/>
              <a:gd name="connsiteY461" fmla="*/ 261060 h 270646"/>
              <a:gd name="connsiteX462" fmla="*/ 15504124 w 16803856"/>
              <a:gd name="connsiteY462" fmla="*/ 243840 h 270646"/>
              <a:gd name="connsiteX463" fmla="*/ 15523775 w 16803856"/>
              <a:gd name="connsiteY463" fmla="*/ 248292 h 270646"/>
              <a:gd name="connsiteX464" fmla="*/ 15541037 w 16803856"/>
              <a:gd name="connsiteY464" fmla="*/ 260334 h 270646"/>
              <a:gd name="connsiteX465" fmla="*/ 15537335 w 16803856"/>
              <a:gd name="connsiteY465" fmla="*/ 219127 h 270646"/>
              <a:gd name="connsiteX466" fmla="*/ 15634843 w 16803856"/>
              <a:gd name="connsiteY466" fmla="*/ 0 h 270646"/>
              <a:gd name="connsiteX467" fmla="*/ 15732351 w 16803856"/>
              <a:gd name="connsiteY467" fmla="*/ 219127 h 270646"/>
              <a:gd name="connsiteX468" fmla="*/ 15727723 w 16803856"/>
              <a:gd name="connsiteY468" fmla="*/ 270645 h 270646"/>
              <a:gd name="connsiteX469" fmla="*/ 15734049 w 16803856"/>
              <a:gd name="connsiteY469" fmla="*/ 261060 h 270646"/>
              <a:gd name="connsiteX470" fmla="*/ 15772003 w 16803856"/>
              <a:gd name="connsiteY470" fmla="*/ 243840 h 270646"/>
              <a:gd name="connsiteX471" fmla="*/ 15791654 w 16803856"/>
              <a:gd name="connsiteY471" fmla="*/ 248292 h 270646"/>
              <a:gd name="connsiteX472" fmla="*/ 15808916 w 16803856"/>
              <a:gd name="connsiteY472" fmla="*/ 260333 h 270646"/>
              <a:gd name="connsiteX473" fmla="*/ 15805212 w 16803856"/>
              <a:gd name="connsiteY473" fmla="*/ 219127 h 270646"/>
              <a:gd name="connsiteX474" fmla="*/ 15902720 w 16803856"/>
              <a:gd name="connsiteY474" fmla="*/ 0 h 270646"/>
              <a:gd name="connsiteX475" fmla="*/ 16000228 w 16803856"/>
              <a:gd name="connsiteY475" fmla="*/ 219127 h 270646"/>
              <a:gd name="connsiteX476" fmla="*/ 15995600 w 16803856"/>
              <a:gd name="connsiteY476" fmla="*/ 270645 h 270646"/>
              <a:gd name="connsiteX477" fmla="*/ 16001928 w 16803856"/>
              <a:gd name="connsiteY477" fmla="*/ 261060 h 270646"/>
              <a:gd name="connsiteX478" fmla="*/ 16039880 w 16803856"/>
              <a:gd name="connsiteY478" fmla="*/ 243840 h 270646"/>
              <a:gd name="connsiteX479" fmla="*/ 16059532 w 16803856"/>
              <a:gd name="connsiteY479" fmla="*/ 248292 h 270646"/>
              <a:gd name="connsiteX480" fmla="*/ 16076792 w 16803856"/>
              <a:gd name="connsiteY480" fmla="*/ 260333 h 270646"/>
              <a:gd name="connsiteX481" fmla="*/ 16073092 w 16803856"/>
              <a:gd name="connsiteY481" fmla="*/ 219127 h 270646"/>
              <a:gd name="connsiteX482" fmla="*/ 16170600 w 16803856"/>
              <a:gd name="connsiteY482" fmla="*/ 0 h 270646"/>
              <a:gd name="connsiteX483" fmla="*/ 16268108 w 16803856"/>
              <a:gd name="connsiteY483" fmla="*/ 219127 h 270646"/>
              <a:gd name="connsiteX484" fmla="*/ 16263480 w 16803856"/>
              <a:gd name="connsiteY484" fmla="*/ 270645 h 270646"/>
              <a:gd name="connsiteX485" fmla="*/ 16269804 w 16803856"/>
              <a:gd name="connsiteY485" fmla="*/ 261060 h 270646"/>
              <a:gd name="connsiteX486" fmla="*/ 16307760 w 16803856"/>
              <a:gd name="connsiteY486" fmla="*/ 243840 h 270646"/>
              <a:gd name="connsiteX487" fmla="*/ 16327410 w 16803856"/>
              <a:gd name="connsiteY487" fmla="*/ 248292 h 270646"/>
              <a:gd name="connsiteX488" fmla="*/ 16344672 w 16803856"/>
              <a:gd name="connsiteY488" fmla="*/ 260334 h 270646"/>
              <a:gd name="connsiteX489" fmla="*/ 16340970 w 16803856"/>
              <a:gd name="connsiteY489" fmla="*/ 219127 h 270646"/>
              <a:gd name="connsiteX490" fmla="*/ 16438478 w 16803856"/>
              <a:gd name="connsiteY490" fmla="*/ 0 h 270646"/>
              <a:gd name="connsiteX491" fmla="*/ 16535986 w 16803856"/>
              <a:gd name="connsiteY491" fmla="*/ 219127 h 270646"/>
              <a:gd name="connsiteX492" fmla="*/ 16531358 w 16803856"/>
              <a:gd name="connsiteY492" fmla="*/ 270645 h 270646"/>
              <a:gd name="connsiteX493" fmla="*/ 16537684 w 16803856"/>
              <a:gd name="connsiteY493" fmla="*/ 261060 h 270646"/>
              <a:gd name="connsiteX494" fmla="*/ 16575638 w 16803856"/>
              <a:gd name="connsiteY494" fmla="*/ 243840 h 270646"/>
              <a:gd name="connsiteX495" fmla="*/ 16595288 w 16803856"/>
              <a:gd name="connsiteY495" fmla="*/ 248292 h 270646"/>
              <a:gd name="connsiteX496" fmla="*/ 16612540 w 16803856"/>
              <a:gd name="connsiteY496" fmla="*/ 260327 h 270646"/>
              <a:gd name="connsiteX497" fmla="*/ 16608840 w 16803856"/>
              <a:gd name="connsiteY497" fmla="*/ 219127 h 270646"/>
              <a:gd name="connsiteX498" fmla="*/ 16706348 w 16803856"/>
              <a:gd name="connsiteY498" fmla="*/ 0 h 270646"/>
              <a:gd name="connsiteX499" fmla="*/ 16803856 w 16803856"/>
              <a:gd name="connsiteY499" fmla="*/ 219127 h 270646"/>
              <a:gd name="connsiteX500" fmla="*/ 16799228 w 16803856"/>
              <a:gd name="connsiteY500" fmla="*/ 270645 h 27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</a:cxnLst>
            <a:rect l="l" t="t" r="r" b="b"/>
            <a:pathLst>
              <a:path w="16803856" h="270646">
                <a:moveTo>
                  <a:pt x="3702" y="260333"/>
                </a:moveTo>
                <a:lnTo>
                  <a:pt x="0" y="219127"/>
                </a:lnTo>
                <a:cubicBezTo>
                  <a:pt x="0" y="98106"/>
                  <a:pt x="43656" y="0"/>
                  <a:pt x="97508" y="0"/>
                </a:cubicBezTo>
                <a:cubicBezTo>
                  <a:pt x="151360" y="0"/>
                  <a:pt x="195016" y="98106"/>
                  <a:pt x="195016" y="219127"/>
                </a:cubicBezTo>
                <a:lnTo>
                  <a:pt x="190388" y="270645"/>
                </a:lnTo>
                <a:lnTo>
                  <a:pt x="196714" y="261060"/>
                </a:lnTo>
                <a:cubicBezTo>
                  <a:pt x="208379" y="249972"/>
                  <a:pt x="221205" y="243840"/>
                  <a:pt x="234668" y="243840"/>
                </a:cubicBezTo>
                <a:cubicBezTo>
                  <a:pt x="241400" y="243840"/>
                  <a:pt x="247972" y="245373"/>
                  <a:pt x="254319" y="248292"/>
                </a:cubicBezTo>
                <a:lnTo>
                  <a:pt x="271581" y="260334"/>
                </a:lnTo>
                <a:lnTo>
                  <a:pt x="267879" y="219127"/>
                </a:lnTo>
                <a:cubicBezTo>
                  <a:pt x="267879" y="98106"/>
                  <a:pt x="311535" y="0"/>
                  <a:pt x="365387" y="0"/>
                </a:cubicBezTo>
                <a:cubicBezTo>
                  <a:pt x="419239" y="0"/>
                  <a:pt x="462895" y="98106"/>
                  <a:pt x="462895" y="219127"/>
                </a:cubicBezTo>
                <a:lnTo>
                  <a:pt x="458267" y="270645"/>
                </a:lnTo>
                <a:lnTo>
                  <a:pt x="464593" y="261060"/>
                </a:lnTo>
                <a:cubicBezTo>
                  <a:pt x="476258" y="249972"/>
                  <a:pt x="489084" y="243840"/>
                  <a:pt x="502547" y="243840"/>
                </a:cubicBezTo>
                <a:cubicBezTo>
                  <a:pt x="509279" y="243840"/>
                  <a:pt x="515851" y="245373"/>
                  <a:pt x="522198" y="248292"/>
                </a:cubicBezTo>
                <a:lnTo>
                  <a:pt x="539459" y="260333"/>
                </a:lnTo>
                <a:lnTo>
                  <a:pt x="535757" y="219127"/>
                </a:lnTo>
                <a:cubicBezTo>
                  <a:pt x="535757" y="98106"/>
                  <a:pt x="579413" y="0"/>
                  <a:pt x="633265" y="0"/>
                </a:cubicBezTo>
                <a:cubicBezTo>
                  <a:pt x="687117" y="0"/>
                  <a:pt x="730773" y="98106"/>
                  <a:pt x="730773" y="219127"/>
                </a:cubicBezTo>
                <a:lnTo>
                  <a:pt x="726145" y="270645"/>
                </a:lnTo>
                <a:lnTo>
                  <a:pt x="732471" y="261060"/>
                </a:lnTo>
                <a:cubicBezTo>
                  <a:pt x="744136" y="249972"/>
                  <a:pt x="756962" y="243840"/>
                  <a:pt x="770425" y="243840"/>
                </a:cubicBezTo>
                <a:cubicBezTo>
                  <a:pt x="777157" y="243840"/>
                  <a:pt x="783729" y="245373"/>
                  <a:pt x="790076" y="248292"/>
                </a:cubicBezTo>
                <a:lnTo>
                  <a:pt x="807337" y="260333"/>
                </a:lnTo>
                <a:lnTo>
                  <a:pt x="803635" y="219127"/>
                </a:lnTo>
                <a:cubicBezTo>
                  <a:pt x="803635" y="98106"/>
                  <a:pt x="847291" y="0"/>
                  <a:pt x="901143" y="0"/>
                </a:cubicBezTo>
                <a:cubicBezTo>
                  <a:pt x="954995" y="0"/>
                  <a:pt x="998651" y="98106"/>
                  <a:pt x="998651" y="219127"/>
                </a:cubicBezTo>
                <a:lnTo>
                  <a:pt x="994023" y="270645"/>
                </a:lnTo>
                <a:lnTo>
                  <a:pt x="1000349" y="261060"/>
                </a:lnTo>
                <a:cubicBezTo>
                  <a:pt x="1012014" y="249972"/>
                  <a:pt x="1024840" y="243840"/>
                  <a:pt x="1038303" y="243840"/>
                </a:cubicBezTo>
                <a:cubicBezTo>
                  <a:pt x="1045035" y="243840"/>
                  <a:pt x="1051607" y="245373"/>
                  <a:pt x="1057954" y="248292"/>
                </a:cubicBezTo>
                <a:lnTo>
                  <a:pt x="1075216" y="260334"/>
                </a:lnTo>
                <a:lnTo>
                  <a:pt x="1071514" y="219127"/>
                </a:lnTo>
                <a:cubicBezTo>
                  <a:pt x="1071514" y="98106"/>
                  <a:pt x="1115169" y="0"/>
                  <a:pt x="1169022" y="0"/>
                </a:cubicBezTo>
                <a:cubicBezTo>
                  <a:pt x="1222874" y="0"/>
                  <a:pt x="1266529" y="98106"/>
                  <a:pt x="1266529" y="219127"/>
                </a:cubicBezTo>
                <a:lnTo>
                  <a:pt x="1261901" y="270645"/>
                </a:lnTo>
                <a:lnTo>
                  <a:pt x="1268227" y="261060"/>
                </a:lnTo>
                <a:cubicBezTo>
                  <a:pt x="1279893" y="249972"/>
                  <a:pt x="1292718" y="243840"/>
                  <a:pt x="1306181" y="243840"/>
                </a:cubicBezTo>
                <a:cubicBezTo>
                  <a:pt x="1312913" y="243840"/>
                  <a:pt x="1319485" y="245373"/>
                  <a:pt x="1325832" y="248292"/>
                </a:cubicBezTo>
                <a:lnTo>
                  <a:pt x="1343094" y="260333"/>
                </a:lnTo>
                <a:lnTo>
                  <a:pt x="1339391" y="219127"/>
                </a:lnTo>
                <a:cubicBezTo>
                  <a:pt x="1339391" y="98106"/>
                  <a:pt x="1383048" y="0"/>
                  <a:pt x="1436898" y="0"/>
                </a:cubicBezTo>
                <a:cubicBezTo>
                  <a:pt x="1490752" y="0"/>
                  <a:pt x="1534407" y="98106"/>
                  <a:pt x="1534407" y="219127"/>
                </a:cubicBezTo>
                <a:lnTo>
                  <a:pt x="1529780" y="270644"/>
                </a:lnTo>
                <a:lnTo>
                  <a:pt x="1536104" y="261060"/>
                </a:lnTo>
                <a:cubicBezTo>
                  <a:pt x="1547770" y="249972"/>
                  <a:pt x="1560595" y="243840"/>
                  <a:pt x="1574058" y="243840"/>
                </a:cubicBezTo>
                <a:cubicBezTo>
                  <a:pt x="1580790" y="243840"/>
                  <a:pt x="1587362" y="245373"/>
                  <a:pt x="1593710" y="248292"/>
                </a:cubicBezTo>
                <a:lnTo>
                  <a:pt x="1610971" y="260333"/>
                </a:lnTo>
                <a:lnTo>
                  <a:pt x="1607270" y="219127"/>
                </a:lnTo>
                <a:cubicBezTo>
                  <a:pt x="1607270" y="98106"/>
                  <a:pt x="1650925" y="0"/>
                  <a:pt x="1704778" y="0"/>
                </a:cubicBezTo>
                <a:cubicBezTo>
                  <a:pt x="1758629" y="0"/>
                  <a:pt x="1802285" y="98106"/>
                  <a:pt x="1802285" y="219127"/>
                </a:cubicBezTo>
                <a:lnTo>
                  <a:pt x="1797657" y="270645"/>
                </a:lnTo>
                <a:lnTo>
                  <a:pt x="1803983" y="261060"/>
                </a:lnTo>
                <a:cubicBezTo>
                  <a:pt x="1815649" y="249972"/>
                  <a:pt x="1828475" y="243840"/>
                  <a:pt x="1841937" y="243840"/>
                </a:cubicBezTo>
                <a:cubicBezTo>
                  <a:pt x="1848669" y="243840"/>
                  <a:pt x="1855241" y="245373"/>
                  <a:pt x="1861588" y="248292"/>
                </a:cubicBezTo>
                <a:lnTo>
                  <a:pt x="1878851" y="260334"/>
                </a:lnTo>
                <a:lnTo>
                  <a:pt x="1875148" y="219127"/>
                </a:lnTo>
                <a:cubicBezTo>
                  <a:pt x="1875148" y="98106"/>
                  <a:pt x="1918805" y="0"/>
                  <a:pt x="1972656" y="0"/>
                </a:cubicBezTo>
                <a:cubicBezTo>
                  <a:pt x="2026508" y="0"/>
                  <a:pt x="2070163" y="98106"/>
                  <a:pt x="2070163" y="219127"/>
                </a:cubicBezTo>
                <a:lnTo>
                  <a:pt x="2065536" y="270646"/>
                </a:lnTo>
                <a:lnTo>
                  <a:pt x="2071863" y="261060"/>
                </a:lnTo>
                <a:cubicBezTo>
                  <a:pt x="2083528" y="249972"/>
                  <a:pt x="2096353" y="243840"/>
                  <a:pt x="2109816" y="243840"/>
                </a:cubicBezTo>
                <a:cubicBezTo>
                  <a:pt x="2116548" y="243840"/>
                  <a:pt x="2123120" y="245373"/>
                  <a:pt x="2129468" y="248292"/>
                </a:cubicBezTo>
                <a:lnTo>
                  <a:pt x="2146728" y="260333"/>
                </a:lnTo>
                <a:lnTo>
                  <a:pt x="2143027" y="219127"/>
                </a:lnTo>
                <a:cubicBezTo>
                  <a:pt x="2143027" y="98106"/>
                  <a:pt x="2186682" y="0"/>
                  <a:pt x="2240535" y="0"/>
                </a:cubicBezTo>
                <a:cubicBezTo>
                  <a:pt x="2294386" y="0"/>
                  <a:pt x="2338043" y="98106"/>
                  <a:pt x="2338043" y="219127"/>
                </a:cubicBezTo>
                <a:lnTo>
                  <a:pt x="2333415" y="270643"/>
                </a:lnTo>
                <a:lnTo>
                  <a:pt x="2339740" y="261060"/>
                </a:lnTo>
                <a:cubicBezTo>
                  <a:pt x="2351406" y="249972"/>
                  <a:pt x="2364231" y="243840"/>
                  <a:pt x="2377694" y="243840"/>
                </a:cubicBezTo>
                <a:cubicBezTo>
                  <a:pt x="2384426" y="243840"/>
                  <a:pt x="2390998" y="245373"/>
                  <a:pt x="2397345" y="248292"/>
                </a:cubicBezTo>
                <a:lnTo>
                  <a:pt x="2414606" y="260333"/>
                </a:lnTo>
                <a:lnTo>
                  <a:pt x="2410904" y="219127"/>
                </a:lnTo>
                <a:cubicBezTo>
                  <a:pt x="2410904" y="98106"/>
                  <a:pt x="2454562" y="0"/>
                  <a:pt x="2508414" y="0"/>
                </a:cubicBezTo>
                <a:cubicBezTo>
                  <a:pt x="2562263" y="0"/>
                  <a:pt x="2605920" y="98106"/>
                  <a:pt x="2605920" y="219127"/>
                </a:cubicBezTo>
                <a:lnTo>
                  <a:pt x="2601293" y="270646"/>
                </a:lnTo>
                <a:lnTo>
                  <a:pt x="2607618" y="261060"/>
                </a:lnTo>
                <a:cubicBezTo>
                  <a:pt x="2619284" y="249972"/>
                  <a:pt x="2632110" y="243840"/>
                  <a:pt x="2645573" y="243840"/>
                </a:cubicBezTo>
                <a:cubicBezTo>
                  <a:pt x="2652304" y="243840"/>
                  <a:pt x="2658876" y="245373"/>
                  <a:pt x="2665225" y="248292"/>
                </a:cubicBezTo>
                <a:lnTo>
                  <a:pt x="2682485" y="260334"/>
                </a:lnTo>
                <a:lnTo>
                  <a:pt x="2678784" y="219127"/>
                </a:lnTo>
                <a:cubicBezTo>
                  <a:pt x="2678784" y="98106"/>
                  <a:pt x="2722439" y="0"/>
                  <a:pt x="2776291" y="0"/>
                </a:cubicBezTo>
                <a:cubicBezTo>
                  <a:pt x="2830143" y="0"/>
                  <a:pt x="2873799" y="98106"/>
                  <a:pt x="2873799" y="219127"/>
                </a:cubicBezTo>
                <a:lnTo>
                  <a:pt x="2869171" y="270645"/>
                </a:lnTo>
                <a:lnTo>
                  <a:pt x="2875497" y="261060"/>
                </a:lnTo>
                <a:cubicBezTo>
                  <a:pt x="2887162" y="249972"/>
                  <a:pt x="2899988" y="243840"/>
                  <a:pt x="2913451" y="243840"/>
                </a:cubicBezTo>
                <a:cubicBezTo>
                  <a:pt x="2920183" y="243840"/>
                  <a:pt x="2926755" y="245373"/>
                  <a:pt x="2933102" y="248292"/>
                </a:cubicBezTo>
                <a:lnTo>
                  <a:pt x="2950363" y="260333"/>
                </a:lnTo>
                <a:lnTo>
                  <a:pt x="2946661" y="219127"/>
                </a:lnTo>
                <a:cubicBezTo>
                  <a:pt x="2946661" y="98106"/>
                  <a:pt x="2990317" y="0"/>
                  <a:pt x="3044169" y="0"/>
                </a:cubicBezTo>
                <a:cubicBezTo>
                  <a:pt x="3098021" y="0"/>
                  <a:pt x="3141677" y="98106"/>
                  <a:pt x="3141677" y="219127"/>
                </a:cubicBezTo>
                <a:lnTo>
                  <a:pt x="3137050" y="270645"/>
                </a:lnTo>
                <a:lnTo>
                  <a:pt x="3143375" y="261060"/>
                </a:lnTo>
                <a:cubicBezTo>
                  <a:pt x="3155041" y="249972"/>
                  <a:pt x="3167867" y="243840"/>
                  <a:pt x="3181329" y="243840"/>
                </a:cubicBezTo>
                <a:cubicBezTo>
                  <a:pt x="3188061" y="243840"/>
                  <a:pt x="3194633" y="245373"/>
                  <a:pt x="3200980" y="248292"/>
                </a:cubicBezTo>
                <a:lnTo>
                  <a:pt x="3218240" y="260332"/>
                </a:lnTo>
                <a:lnTo>
                  <a:pt x="3214540" y="219127"/>
                </a:lnTo>
                <a:cubicBezTo>
                  <a:pt x="3214540" y="98106"/>
                  <a:pt x="3258194" y="0"/>
                  <a:pt x="3312048" y="0"/>
                </a:cubicBezTo>
                <a:cubicBezTo>
                  <a:pt x="3365898" y="0"/>
                  <a:pt x="3409555" y="98106"/>
                  <a:pt x="3409555" y="219127"/>
                </a:cubicBezTo>
                <a:lnTo>
                  <a:pt x="3404927" y="270645"/>
                </a:lnTo>
                <a:lnTo>
                  <a:pt x="3411254" y="261060"/>
                </a:lnTo>
                <a:cubicBezTo>
                  <a:pt x="3422919" y="249972"/>
                  <a:pt x="3435744" y="243840"/>
                  <a:pt x="3449207" y="243840"/>
                </a:cubicBezTo>
                <a:cubicBezTo>
                  <a:pt x="3455939" y="243840"/>
                  <a:pt x="3462511" y="245373"/>
                  <a:pt x="3468860" y="248292"/>
                </a:cubicBezTo>
                <a:lnTo>
                  <a:pt x="3486119" y="260333"/>
                </a:lnTo>
                <a:lnTo>
                  <a:pt x="3482416" y="219127"/>
                </a:lnTo>
                <a:cubicBezTo>
                  <a:pt x="3482416" y="98106"/>
                  <a:pt x="3526074" y="0"/>
                  <a:pt x="3579924" y="0"/>
                </a:cubicBezTo>
                <a:cubicBezTo>
                  <a:pt x="3633777" y="0"/>
                  <a:pt x="3677433" y="98106"/>
                  <a:pt x="3677433" y="219127"/>
                </a:cubicBezTo>
                <a:lnTo>
                  <a:pt x="3672806" y="270645"/>
                </a:lnTo>
                <a:lnTo>
                  <a:pt x="3679130" y="261060"/>
                </a:lnTo>
                <a:cubicBezTo>
                  <a:pt x="3690797" y="249972"/>
                  <a:pt x="3703623" y="243840"/>
                  <a:pt x="3717085" y="243840"/>
                </a:cubicBezTo>
                <a:cubicBezTo>
                  <a:pt x="3723817" y="243840"/>
                  <a:pt x="3730389" y="245373"/>
                  <a:pt x="3736736" y="248292"/>
                </a:cubicBezTo>
                <a:lnTo>
                  <a:pt x="3753997" y="260334"/>
                </a:lnTo>
                <a:lnTo>
                  <a:pt x="3750297" y="219127"/>
                </a:lnTo>
                <a:cubicBezTo>
                  <a:pt x="3750297" y="98106"/>
                  <a:pt x="3793951" y="0"/>
                  <a:pt x="3847805" y="0"/>
                </a:cubicBezTo>
                <a:cubicBezTo>
                  <a:pt x="3901655" y="0"/>
                  <a:pt x="3945312" y="98106"/>
                  <a:pt x="3945312" y="219127"/>
                </a:cubicBezTo>
                <a:lnTo>
                  <a:pt x="3940684" y="270645"/>
                </a:lnTo>
                <a:lnTo>
                  <a:pt x="3947011" y="261060"/>
                </a:lnTo>
                <a:cubicBezTo>
                  <a:pt x="3958676" y="249972"/>
                  <a:pt x="3971501" y="243840"/>
                  <a:pt x="3984964" y="243840"/>
                </a:cubicBezTo>
                <a:cubicBezTo>
                  <a:pt x="3991696" y="243840"/>
                  <a:pt x="3998268" y="245373"/>
                  <a:pt x="4004617" y="248292"/>
                </a:cubicBezTo>
                <a:lnTo>
                  <a:pt x="4021877" y="260333"/>
                </a:lnTo>
                <a:lnTo>
                  <a:pt x="4018173" y="219127"/>
                </a:lnTo>
                <a:cubicBezTo>
                  <a:pt x="4018173" y="98106"/>
                  <a:pt x="4061831" y="0"/>
                  <a:pt x="4115681" y="0"/>
                </a:cubicBezTo>
                <a:cubicBezTo>
                  <a:pt x="4169534" y="0"/>
                  <a:pt x="4213190" y="98106"/>
                  <a:pt x="4213190" y="219127"/>
                </a:cubicBezTo>
                <a:lnTo>
                  <a:pt x="4208563" y="270645"/>
                </a:lnTo>
                <a:lnTo>
                  <a:pt x="4214887" y="261060"/>
                </a:lnTo>
                <a:cubicBezTo>
                  <a:pt x="4226554" y="249972"/>
                  <a:pt x="4239380" y="243840"/>
                  <a:pt x="4252842" y="243840"/>
                </a:cubicBezTo>
                <a:cubicBezTo>
                  <a:pt x="4259574" y="243840"/>
                  <a:pt x="4266146" y="245373"/>
                  <a:pt x="4272492" y="248292"/>
                </a:cubicBezTo>
                <a:lnTo>
                  <a:pt x="4289754" y="260333"/>
                </a:lnTo>
                <a:lnTo>
                  <a:pt x="4286053" y="219127"/>
                </a:lnTo>
                <a:cubicBezTo>
                  <a:pt x="4286053" y="98106"/>
                  <a:pt x="4329707" y="0"/>
                  <a:pt x="4383560" y="0"/>
                </a:cubicBezTo>
                <a:cubicBezTo>
                  <a:pt x="4437412" y="0"/>
                  <a:pt x="4481068" y="98106"/>
                  <a:pt x="4481068" y="219127"/>
                </a:cubicBezTo>
                <a:lnTo>
                  <a:pt x="4476441" y="270645"/>
                </a:lnTo>
                <a:lnTo>
                  <a:pt x="4482766" y="261060"/>
                </a:lnTo>
                <a:cubicBezTo>
                  <a:pt x="4494432" y="249972"/>
                  <a:pt x="4507256" y="243840"/>
                  <a:pt x="4520721" y="243840"/>
                </a:cubicBezTo>
                <a:cubicBezTo>
                  <a:pt x="4527452" y="243840"/>
                  <a:pt x="4534025" y="245373"/>
                  <a:pt x="4540371" y="248292"/>
                </a:cubicBezTo>
                <a:lnTo>
                  <a:pt x="4557634" y="260334"/>
                </a:lnTo>
                <a:lnTo>
                  <a:pt x="4553930" y="219127"/>
                </a:lnTo>
                <a:cubicBezTo>
                  <a:pt x="4553930" y="98106"/>
                  <a:pt x="4597588" y="0"/>
                  <a:pt x="4651438" y="0"/>
                </a:cubicBezTo>
                <a:cubicBezTo>
                  <a:pt x="4705291" y="0"/>
                  <a:pt x="4748947" y="98106"/>
                  <a:pt x="4748947" y="219127"/>
                </a:cubicBezTo>
                <a:lnTo>
                  <a:pt x="4744320" y="270645"/>
                </a:lnTo>
                <a:lnTo>
                  <a:pt x="4750644" y="261060"/>
                </a:lnTo>
                <a:cubicBezTo>
                  <a:pt x="4762311" y="249972"/>
                  <a:pt x="4775137" y="243840"/>
                  <a:pt x="4788599" y="243840"/>
                </a:cubicBezTo>
                <a:cubicBezTo>
                  <a:pt x="4795331" y="243840"/>
                  <a:pt x="4801903" y="245373"/>
                  <a:pt x="4808249" y="248292"/>
                </a:cubicBezTo>
                <a:lnTo>
                  <a:pt x="4825510" y="260333"/>
                </a:lnTo>
                <a:lnTo>
                  <a:pt x="4821810" y="219127"/>
                </a:lnTo>
                <a:cubicBezTo>
                  <a:pt x="4821810" y="98106"/>
                  <a:pt x="4865464" y="0"/>
                  <a:pt x="4919317" y="0"/>
                </a:cubicBezTo>
                <a:cubicBezTo>
                  <a:pt x="4973169" y="0"/>
                  <a:pt x="5016825" y="98106"/>
                  <a:pt x="5016825" y="219127"/>
                </a:cubicBezTo>
                <a:lnTo>
                  <a:pt x="5012198" y="270645"/>
                </a:lnTo>
                <a:lnTo>
                  <a:pt x="5018523" y="261060"/>
                </a:lnTo>
                <a:cubicBezTo>
                  <a:pt x="5030187" y="249972"/>
                  <a:pt x="5043013" y="243840"/>
                  <a:pt x="5056477" y="243840"/>
                </a:cubicBezTo>
                <a:cubicBezTo>
                  <a:pt x="5063209" y="243840"/>
                  <a:pt x="5069782" y="245373"/>
                  <a:pt x="5076128" y="248292"/>
                </a:cubicBezTo>
                <a:lnTo>
                  <a:pt x="5093389" y="260333"/>
                </a:lnTo>
                <a:lnTo>
                  <a:pt x="5089686" y="219127"/>
                </a:lnTo>
                <a:cubicBezTo>
                  <a:pt x="5089686" y="98106"/>
                  <a:pt x="5133343" y="0"/>
                  <a:pt x="5187195" y="0"/>
                </a:cubicBezTo>
                <a:cubicBezTo>
                  <a:pt x="5241047" y="0"/>
                  <a:pt x="5284704" y="98106"/>
                  <a:pt x="5284704" y="219127"/>
                </a:cubicBezTo>
                <a:lnTo>
                  <a:pt x="5280074" y="270645"/>
                </a:lnTo>
                <a:lnTo>
                  <a:pt x="5286401" y="261060"/>
                </a:lnTo>
                <a:cubicBezTo>
                  <a:pt x="5298067" y="249972"/>
                  <a:pt x="5310892" y="243840"/>
                  <a:pt x="5324355" y="243840"/>
                </a:cubicBezTo>
                <a:cubicBezTo>
                  <a:pt x="5331088" y="243840"/>
                  <a:pt x="5337659" y="245373"/>
                  <a:pt x="5344006" y="248292"/>
                </a:cubicBezTo>
                <a:lnTo>
                  <a:pt x="5361267" y="260334"/>
                </a:lnTo>
                <a:lnTo>
                  <a:pt x="5357567" y="219127"/>
                </a:lnTo>
                <a:cubicBezTo>
                  <a:pt x="5357567" y="98106"/>
                  <a:pt x="5401221" y="0"/>
                  <a:pt x="5455074" y="0"/>
                </a:cubicBezTo>
                <a:cubicBezTo>
                  <a:pt x="5508926" y="0"/>
                  <a:pt x="5552582" y="98106"/>
                  <a:pt x="5552582" y="219127"/>
                </a:cubicBezTo>
                <a:lnTo>
                  <a:pt x="5547955" y="270645"/>
                </a:lnTo>
                <a:lnTo>
                  <a:pt x="5554280" y="261060"/>
                </a:lnTo>
                <a:cubicBezTo>
                  <a:pt x="5565945" y="249972"/>
                  <a:pt x="5578770" y="243840"/>
                  <a:pt x="5592234" y="243840"/>
                </a:cubicBezTo>
                <a:cubicBezTo>
                  <a:pt x="5598966" y="243840"/>
                  <a:pt x="5605539" y="245373"/>
                  <a:pt x="5611885" y="248292"/>
                </a:cubicBezTo>
                <a:lnTo>
                  <a:pt x="5629146" y="260333"/>
                </a:lnTo>
                <a:lnTo>
                  <a:pt x="5625443" y="219127"/>
                </a:lnTo>
                <a:cubicBezTo>
                  <a:pt x="5625443" y="98106"/>
                  <a:pt x="5669100" y="0"/>
                  <a:pt x="5722952" y="0"/>
                </a:cubicBezTo>
                <a:cubicBezTo>
                  <a:pt x="5776804" y="0"/>
                  <a:pt x="5820461" y="98106"/>
                  <a:pt x="5820461" y="219127"/>
                </a:cubicBezTo>
                <a:lnTo>
                  <a:pt x="5815831" y="270645"/>
                </a:lnTo>
                <a:lnTo>
                  <a:pt x="5822158" y="261060"/>
                </a:lnTo>
                <a:cubicBezTo>
                  <a:pt x="5833825" y="249972"/>
                  <a:pt x="5846650" y="243840"/>
                  <a:pt x="5860112" y="243840"/>
                </a:cubicBezTo>
                <a:cubicBezTo>
                  <a:pt x="5866845" y="243840"/>
                  <a:pt x="5873416" y="245373"/>
                  <a:pt x="5879763" y="248292"/>
                </a:cubicBezTo>
                <a:lnTo>
                  <a:pt x="5897024" y="260333"/>
                </a:lnTo>
                <a:lnTo>
                  <a:pt x="5893322" y="219127"/>
                </a:lnTo>
                <a:cubicBezTo>
                  <a:pt x="5893322" y="98106"/>
                  <a:pt x="5936978" y="0"/>
                  <a:pt x="5990830" y="0"/>
                </a:cubicBezTo>
                <a:cubicBezTo>
                  <a:pt x="6044683" y="0"/>
                  <a:pt x="6088338" y="98106"/>
                  <a:pt x="6088338" y="219127"/>
                </a:cubicBezTo>
                <a:lnTo>
                  <a:pt x="6083710" y="270645"/>
                </a:lnTo>
                <a:lnTo>
                  <a:pt x="6090036" y="261060"/>
                </a:lnTo>
                <a:cubicBezTo>
                  <a:pt x="6101702" y="249972"/>
                  <a:pt x="6114527" y="243840"/>
                  <a:pt x="6127991" y="243840"/>
                </a:cubicBezTo>
                <a:cubicBezTo>
                  <a:pt x="6134721" y="243840"/>
                  <a:pt x="6141295" y="245373"/>
                  <a:pt x="6147641" y="248292"/>
                </a:cubicBezTo>
                <a:lnTo>
                  <a:pt x="6164903" y="260334"/>
                </a:lnTo>
                <a:lnTo>
                  <a:pt x="6161200" y="219127"/>
                </a:lnTo>
                <a:cubicBezTo>
                  <a:pt x="6161200" y="98106"/>
                  <a:pt x="6204857" y="0"/>
                  <a:pt x="6258709" y="0"/>
                </a:cubicBezTo>
                <a:cubicBezTo>
                  <a:pt x="6312561" y="0"/>
                  <a:pt x="6356218" y="98106"/>
                  <a:pt x="6356218" y="219127"/>
                </a:cubicBezTo>
                <a:lnTo>
                  <a:pt x="6351588" y="270645"/>
                </a:lnTo>
                <a:lnTo>
                  <a:pt x="6357915" y="261060"/>
                </a:lnTo>
                <a:cubicBezTo>
                  <a:pt x="6369581" y="249972"/>
                  <a:pt x="6382405" y="243840"/>
                  <a:pt x="6395869" y="243840"/>
                </a:cubicBezTo>
                <a:cubicBezTo>
                  <a:pt x="6402602" y="243840"/>
                  <a:pt x="6409173" y="245373"/>
                  <a:pt x="6415520" y="248292"/>
                </a:cubicBezTo>
                <a:lnTo>
                  <a:pt x="6432781" y="260333"/>
                </a:lnTo>
                <a:lnTo>
                  <a:pt x="6429079" y="219127"/>
                </a:lnTo>
                <a:cubicBezTo>
                  <a:pt x="6429079" y="98106"/>
                  <a:pt x="6472735" y="0"/>
                  <a:pt x="6526587" y="0"/>
                </a:cubicBezTo>
                <a:cubicBezTo>
                  <a:pt x="6580440" y="0"/>
                  <a:pt x="6624095" y="98106"/>
                  <a:pt x="6624095" y="219127"/>
                </a:cubicBezTo>
                <a:lnTo>
                  <a:pt x="6619467" y="270645"/>
                </a:lnTo>
                <a:lnTo>
                  <a:pt x="6625793" y="261060"/>
                </a:lnTo>
                <a:cubicBezTo>
                  <a:pt x="6637459" y="249972"/>
                  <a:pt x="6650284" y="243840"/>
                  <a:pt x="6663748" y="243840"/>
                </a:cubicBezTo>
                <a:cubicBezTo>
                  <a:pt x="6670478" y="243840"/>
                  <a:pt x="6677052" y="245373"/>
                  <a:pt x="6683398" y="248292"/>
                </a:cubicBezTo>
                <a:lnTo>
                  <a:pt x="6700659" y="260333"/>
                </a:lnTo>
                <a:lnTo>
                  <a:pt x="6696957" y="219127"/>
                </a:lnTo>
                <a:cubicBezTo>
                  <a:pt x="6696957" y="98106"/>
                  <a:pt x="6740613" y="0"/>
                  <a:pt x="6794466" y="0"/>
                </a:cubicBezTo>
                <a:cubicBezTo>
                  <a:pt x="6848317" y="0"/>
                  <a:pt x="6891974" y="98106"/>
                  <a:pt x="6891974" y="219127"/>
                </a:cubicBezTo>
                <a:lnTo>
                  <a:pt x="6887345" y="270645"/>
                </a:lnTo>
                <a:lnTo>
                  <a:pt x="6893672" y="261060"/>
                </a:lnTo>
                <a:cubicBezTo>
                  <a:pt x="6905338" y="249972"/>
                  <a:pt x="6918162" y="243840"/>
                  <a:pt x="6931624" y="243840"/>
                </a:cubicBezTo>
                <a:cubicBezTo>
                  <a:pt x="6938358" y="243840"/>
                  <a:pt x="6944928" y="245373"/>
                  <a:pt x="6951277" y="248292"/>
                </a:cubicBezTo>
                <a:lnTo>
                  <a:pt x="6968538" y="260334"/>
                </a:lnTo>
                <a:lnTo>
                  <a:pt x="6964836" y="219127"/>
                </a:lnTo>
                <a:cubicBezTo>
                  <a:pt x="6964836" y="98106"/>
                  <a:pt x="7008492" y="0"/>
                  <a:pt x="7062344" y="0"/>
                </a:cubicBezTo>
                <a:cubicBezTo>
                  <a:pt x="7116196" y="0"/>
                  <a:pt x="7159852" y="98106"/>
                  <a:pt x="7159852" y="219127"/>
                </a:cubicBezTo>
                <a:lnTo>
                  <a:pt x="7155224" y="270645"/>
                </a:lnTo>
                <a:lnTo>
                  <a:pt x="7161550" y="261060"/>
                </a:lnTo>
                <a:cubicBezTo>
                  <a:pt x="7173216" y="249972"/>
                  <a:pt x="7186041" y="243840"/>
                  <a:pt x="7199505" y="243840"/>
                </a:cubicBezTo>
                <a:cubicBezTo>
                  <a:pt x="7206235" y="243840"/>
                  <a:pt x="7212809" y="245373"/>
                  <a:pt x="7219155" y="248292"/>
                </a:cubicBezTo>
                <a:lnTo>
                  <a:pt x="7236416" y="260333"/>
                </a:lnTo>
                <a:lnTo>
                  <a:pt x="7232714" y="219127"/>
                </a:lnTo>
                <a:cubicBezTo>
                  <a:pt x="7232714" y="98106"/>
                  <a:pt x="7276370" y="0"/>
                  <a:pt x="7330223" y="0"/>
                </a:cubicBezTo>
                <a:cubicBezTo>
                  <a:pt x="7384074" y="0"/>
                  <a:pt x="7427729" y="98106"/>
                  <a:pt x="7427729" y="219127"/>
                </a:cubicBezTo>
                <a:lnTo>
                  <a:pt x="7423101" y="270645"/>
                </a:lnTo>
                <a:lnTo>
                  <a:pt x="7429427" y="261060"/>
                </a:lnTo>
                <a:cubicBezTo>
                  <a:pt x="7441092" y="249972"/>
                  <a:pt x="7453918" y="243840"/>
                  <a:pt x="7467381" y="243840"/>
                </a:cubicBezTo>
                <a:cubicBezTo>
                  <a:pt x="7474113" y="243840"/>
                  <a:pt x="7480685" y="245373"/>
                  <a:pt x="7487032" y="248292"/>
                </a:cubicBezTo>
                <a:lnTo>
                  <a:pt x="7504293" y="260333"/>
                </a:lnTo>
                <a:lnTo>
                  <a:pt x="7500591" y="219127"/>
                </a:lnTo>
                <a:cubicBezTo>
                  <a:pt x="7500591" y="98106"/>
                  <a:pt x="7544247" y="0"/>
                  <a:pt x="7598099" y="0"/>
                </a:cubicBezTo>
                <a:cubicBezTo>
                  <a:pt x="7651951" y="0"/>
                  <a:pt x="7695607" y="98106"/>
                  <a:pt x="7695607" y="219127"/>
                </a:cubicBezTo>
                <a:lnTo>
                  <a:pt x="7690979" y="270645"/>
                </a:lnTo>
                <a:lnTo>
                  <a:pt x="7697304" y="261060"/>
                </a:lnTo>
                <a:cubicBezTo>
                  <a:pt x="7708970" y="249972"/>
                  <a:pt x="7721796" y="243840"/>
                  <a:pt x="7735259" y="243840"/>
                </a:cubicBezTo>
                <a:cubicBezTo>
                  <a:pt x="7741990" y="243840"/>
                  <a:pt x="7748563" y="245373"/>
                  <a:pt x="7754910" y="248292"/>
                </a:cubicBezTo>
                <a:lnTo>
                  <a:pt x="7772172" y="260334"/>
                </a:lnTo>
                <a:lnTo>
                  <a:pt x="7768470" y="219127"/>
                </a:lnTo>
                <a:cubicBezTo>
                  <a:pt x="7768470" y="98106"/>
                  <a:pt x="7812126" y="0"/>
                  <a:pt x="7865978" y="0"/>
                </a:cubicBezTo>
                <a:cubicBezTo>
                  <a:pt x="7919830" y="0"/>
                  <a:pt x="7963486" y="98106"/>
                  <a:pt x="7963486" y="219127"/>
                </a:cubicBezTo>
                <a:lnTo>
                  <a:pt x="7958858" y="270645"/>
                </a:lnTo>
                <a:lnTo>
                  <a:pt x="7965184" y="261060"/>
                </a:lnTo>
                <a:cubicBezTo>
                  <a:pt x="7976849" y="249972"/>
                  <a:pt x="7989675" y="243840"/>
                  <a:pt x="8003138" y="243840"/>
                </a:cubicBezTo>
                <a:cubicBezTo>
                  <a:pt x="8009869" y="243840"/>
                  <a:pt x="8016442" y="245373"/>
                  <a:pt x="8022789" y="248292"/>
                </a:cubicBezTo>
                <a:lnTo>
                  <a:pt x="8040041" y="260327"/>
                </a:lnTo>
                <a:lnTo>
                  <a:pt x="8036340" y="219127"/>
                </a:lnTo>
                <a:cubicBezTo>
                  <a:pt x="8036340" y="98106"/>
                  <a:pt x="8079996" y="0"/>
                  <a:pt x="8133848" y="0"/>
                </a:cubicBezTo>
                <a:cubicBezTo>
                  <a:pt x="8187700" y="0"/>
                  <a:pt x="8231356" y="98106"/>
                  <a:pt x="8231356" y="219127"/>
                </a:cubicBezTo>
                <a:lnTo>
                  <a:pt x="8226728" y="270645"/>
                </a:lnTo>
                <a:lnTo>
                  <a:pt x="8233053" y="261060"/>
                </a:lnTo>
                <a:cubicBezTo>
                  <a:pt x="8244719" y="249972"/>
                  <a:pt x="8257545" y="243840"/>
                  <a:pt x="8271008" y="243840"/>
                </a:cubicBezTo>
                <a:cubicBezTo>
                  <a:pt x="8277740" y="243840"/>
                  <a:pt x="8284312" y="245373"/>
                  <a:pt x="8290660" y="248292"/>
                </a:cubicBezTo>
                <a:lnTo>
                  <a:pt x="8308351" y="260634"/>
                </a:lnTo>
                <a:lnTo>
                  <a:pt x="8304622" y="219127"/>
                </a:lnTo>
                <a:cubicBezTo>
                  <a:pt x="8304622" y="98106"/>
                  <a:pt x="8348278" y="0"/>
                  <a:pt x="8402130" y="0"/>
                </a:cubicBezTo>
                <a:cubicBezTo>
                  <a:pt x="8455982" y="0"/>
                  <a:pt x="8499638" y="98106"/>
                  <a:pt x="8499638" y="219127"/>
                </a:cubicBezTo>
                <a:lnTo>
                  <a:pt x="8495010" y="270645"/>
                </a:lnTo>
                <a:lnTo>
                  <a:pt x="8501336" y="261060"/>
                </a:lnTo>
                <a:cubicBezTo>
                  <a:pt x="8513001" y="249972"/>
                  <a:pt x="8525827" y="243840"/>
                  <a:pt x="8539290" y="243840"/>
                </a:cubicBezTo>
                <a:cubicBezTo>
                  <a:pt x="8546022" y="243840"/>
                  <a:pt x="8552594" y="245373"/>
                  <a:pt x="8558941" y="248292"/>
                </a:cubicBezTo>
                <a:lnTo>
                  <a:pt x="8576202" y="260333"/>
                </a:lnTo>
                <a:lnTo>
                  <a:pt x="8572500" y="219127"/>
                </a:lnTo>
                <a:cubicBezTo>
                  <a:pt x="8572500" y="98106"/>
                  <a:pt x="8616156" y="0"/>
                  <a:pt x="8670008" y="0"/>
                </a:cubicBezTo>
                <a:cubicBezTo>
                  <a:pt x="8723860" y="0"/>
                  <a:pt x="8767516" y="98106"/>
                  <a:pt x="8767516" y="219127"/>
                </a:cubicBezTo>
                <a:lnTo>
                  <a:pt x="8762888" y="270645"/>
                </a:lnTo>
                <a:lnTo>
                  <a:pt x="8769214" y="261060"/>
                </a:lnTo>
                <a:cubicBezTo>
                  <a:pt x="8780879" y="249972"/>
                  <a:pt x="8793705" y="243840"/>
                  <a:pt x="8807168" y="243840"/>
                </a:cubicBezTo>
                <a:cubicBezTo>
                  <a:pt x="8813900" y="243840"/>
                  <a:pt x="8820472" y="245373"/>
                  <a:pt x="8826819" y="248292"/>
                </a:cubicBezTo>
                <a:lnTo>
                  <a:pt x="8844081" y="260334"/>
                </a:lnTo>
                <a:lnTo>
                  <a:pt x="8840379" y="219127"/>
                </a:lnTo>
                <a:cubicBezTo>
                  <a:pt x="8840379" y="98106"/>
                  <a:pt x="8884035" y="0"/>
                  <a:pt x="8937887" y="0"/>
                </a:cubicBezTo>
                <a:cubicBezTo>
                  <a:pt x="8991739" y="0"/>
                  <a:pt x="9035395" y="98106"/>
                  <a:pt x="9035395" y="219127"/>
                </a:cubicBezTo>
                <a:lnTo>
                  <a:pt x="9030767" y="270645"/>
                </a:lnTo>
                <a:lnTo>
                  <a:pt x="9037093" y="261060"/>
                </a:lnTo>
                <a:cubicBezTo>
                  <a:pt x="9048758" y="249972"/>
                  <a:pt x="9061584" y="243840"/>
                  <a:pt x="9075047" y="243840"/>
                </a:cubicBezTo>
                <a:cubicBezTo>
                  <a:pt x="9081779" y="243840"/>
                  <a:pt x="9088351" y="245373"/>
                  <a:pt x="9094698" y="248292"/>
                </a:cubicBezTo>
                <a:lnTo>
                  <a:pt x="9111959" y="260333"/>
                </a:lnTo>
                <a:lnTo>
                  <a:pt x="9108257" y="219127"/>
                </a:lnTo>
                <a:cubicBezTo>
                  <a:pt x="9108257" y="98106"/>
                  <a:pt x="9151913" y="0"/>
                  <a:pt x="9205765" y="0"/>
                </a:cubicBezTo>
                <a:cubicBezTo>
                  <a:pt x="9259617" y="0"/>
                  <a:pt x="9303273" y="98106"/>
                  <a:pt x="9303273" y="219127"/>
                </a:cubicBezTo>
                <a:lnTo>
                  <a:pt x="9298645" y="270645"/>
                </a:lnTo>
                <a:lnTo>
                  <a:pt x="9304971" y="261060"/>
                </a:lnTo>
                <a:cubicBezTo>
                  <a:pt x="9316636" y="249972"/>
                  <a:pt x="9329462" y="243840"/>
                  <a:pt x="9342925" y="243840"/>
                </a:cubicBezTo>
                <a:cubicBezTo>
                  <a:pt x="9349657" y="243840"/>
                  <a:pt x="9356229" y="245373"/>
                  <a:pt x="9362576" y="248292"/>
                </a:cubicBezTo>
                <a:lnTo>
                  <a:pt x="9379837" y="260333"/>
                </a:lnTo>
                <a:lnTo>
                  <a:pt x="9376135" y="219127"/>
                </a:lnTo>
                <a:cubicBezTo>
                  <a:pt x="9376135" y="98106"/>
                  <a:pt x="9419791" y="0"/>
                  <a:pt x="9473643" y="0"/>
                </a:cubicBezTo>
                <a:cubicBezTo>
                  <a:pt x="9527495" y="0"/>
                  <a:pt x="9571151" y="98106"/>
                  <a:pt x="9571151" y="219127"/>
                </a:cubicBezTo>
                <a:lnTo>
                  <a:pt x="9566523" y="270645"/>
                </a:lnTo>
                <a:lnTo>
                  <a:pt x="9572849" y="261060"/>
                </a:lnTo>
                <a:cubicBezTo>
                  <a:pt x="9584514" y="249972"/>
                  <a:pt x="9597340" y="243840"/>
                  <a:pt x="9610803" y="243840"/>
                </a:cubicBezTo>
                <a:cubicBezTo>
                  <a:pt x="9617535" y="243840"/>
                  <a:pt x="9624107" y="245373"/>
                  <a:pt x="9630454" y="248292"/>
                </a:cubicBezTo>
                <a:lnTo>
                  <a:pt x="9647716" y="260334"/>
                </a:lnTo>
                <a:lnTo>
                  <a:pt x="9644014" y="219127"/>
                </a:lnTo>
                <a:cubicBezTo>
                  <a:pt x="9644014" y="98106"/>
                  <a:pt x="9687669" y="0"/>
                  <a:pt x="9741521" y="0"/>
                </a:cubicBezTo>
                <a:cubicBezTo>
                  <a:pt x="9795373" y="0"/>
                  <a:pt x="9839029" y="98106"/>
                  <a:pt x="9839029" y="219127"/>
                </a:cubicBezTo>
                <a:lnTo>
                  <a:pt x="9834401" y="270645"/>
                </a:lnTo>
                <a:lnTo>
                  <a:pt x="9840727" y="261060"/>
                </a:lnTo>
                <a:cubicBezTo>
                  <a:pt x="9852393" y="249972"/>
                  <a:pt x="9865218" y="243840"/>
                  <a:pt x="9878681" y="243840"/>
                </a:cubicBezTo>
                <a:cubicBezTo>
                  <a:pt x="9885413" y="243840"/>
                  <a:pt x="9891985" y="245373"/>
                  <a:pt x="9898332" y="248292"/>
                </a:cubicBezTo>
                <a:lnTo>
                  <a:pt x="9915593" y="260333"/>
                </a:lnTo>
                <a:lnTo>
                  <a:pt x="9911891" y="219127"/>
                </a:lnTo>
                <a:cubicBezTo>
                  <a:pt x="9911891" y="98106"/>
                  <a:pt x="9955547" y="0"/>
                  <a:pt x="10009398" y="0"/>
                </a:cubicBezTo>
                <a:cubicBezTo>
                  <a:pt x="10063251" y="0"/>
                  <a:pt x="10106907" y="98106"/>
                  <a:pt x="10106907" y="219127"/>
                </a:cubicBezTo>
                <a:lnTo>
                  <a:pt x="10102279" y="270644"/>
                </a:lnTo>
                <a:lnTo>
                  <a:pt x="10108604" y="261060"/>
                </a:lnTo>
                <a:cubicBezTo>
                  <a:pt x="10120270" y="249972"/>
                  <a:pt x="10133095" y="243840"/>
                  <a:pt x="10146558" y="243840"/>
                </a:cubicBezTo>
                <a:cubicBezTo>
                  <a:pt x="10153290" y="243840"/>
                  <a:pt x="10159862" y="245373"/>
                  <a:pt x="10166210" y="248292"/>
                </a:cubicBezTo>
                <a:lnTo>
                  <a:pt x="10183471" y="260333"/>
                </a:lnTo>
                <a:lnTo>
                  <a:pt x="10179769" y="219127"/>
                </a:lnTo>
                <a:cubicBezTo>
                  <a:pt x="10179769" y="98106"/>
                  <a:pt x="10223425" y="0"/>
                  <a:pt x="10277277" y="0"/>
                </a:cubicBezTo>
                <a:cubicBezTo>
                  <a:pt x="10331129" y="0"/>
                  <a:pt x="10374785" y="98106"/>
                  <a:pt x="10374785" y="219127"/>
                </a:cubicBezTo>
                <a:lnTo>
                  <a:pt x="10370157" y="270645"/>
                </a:lnTo>
                <a:lnTo>
                  <a:pt x="10376483" y="261060"/>
                </a:lnTo>
                <a:cubicBezTo>
                  <a:pt x="10388149" y="249972"/>
                  <a:pt x="10400974" y="243840"/>
                  <a:pt x="10414437" y="243840"/>
                </a:cubicBezTo>
                <a:cubicBezTo>
                  <a:pt x="10421169" y="243840"/>
                  <a:pt x="10427741" y="245373"/>
                  <a:pt x="10434088" y="248292"/>
                </a:cubicBezTo>
                <a:lnTo>
                  <a:pt x="10451350" y="260334"/>
                </a:lnTo>
                <a:lnTo>
                  <a:pt x="10447648" y="219127"/>
                </a:lnTo>
                <a:cubicBezTo>
                  <a:pt x="10447648" y="98106"/>
                  <a:pt x="10491304" y="0"/>
                  <a:pt x="10545156" y="0"/>
                </a:cubicBezTo>
                <a:cubicBezTo>
                  <a:pt x="10599008" y="0"/>
                  <a:pt x="10642663" y="98106"/>
                  <a:pt x="10642663" y="219127"/>
                </a:cubicBezTo>
                <a:lnTo>
                  <a:pt x="10638035" y="270646"/>
                </a:lnTo>
                <a:lnTo>
                  <a:pt x="10644362" y="261060"/>
                </a:lnTo>
                <a:cubicBezTo>
                  <a:pt x="10656028" y="249972"/>
                  <a:pt x="10668853" y="243840"/>
                  <a:pt x="10682316" y="243840"/>
                </a:cubicBezTo>
                <a:cubicBezTo>
                  <a:pt x="10689048" y="243840"/>
                  <a:pt x="10695620" y="245373"/>
                  <a:pt x="10701967" y="248292"/>
                </a:cubicBezTo>
                <a:lnTo>
                  <a:pt x="10719228" y="260333"/>
                </a:lnTo>
                <a:lnTo>
                  <a:pt x="10715526" y="219127"/>
                </a:lnTo>
                <a:cubicBezTo>
                  <a:pt x="10715526" y="98106"/>
                  <a:pt x="10759182" y="0"/>
                  <a:pt x="10813034" y="0"/>
                </a:cubicBezTo>
                <a:cubicBezTo>
                  <a:pt x="10866886" y="0"/>
                  <a:pt x="10910543" y="98106"/>
                  <a:pt x="10910543" y="219127"/>
                </a:cubicBezTo>
                <a:lnTo>
                  <a:pt x="10905915" y="270643"/>
                </a:lnTo>
                <a:lnTo>
                  <a:pt x="10912240" y="261060"/>
                </a:lnTo>
                <a:cubicBezTo>
                  <a:pt x="10923906" y="249972"/>
                  <a:pt x="10936731" y="243840"/>
                  <a:pt x="10950194" y="243840"/>
                </a:cubicBezTo>
                <a:cubicBezTo>
                  <a:pt x="10956926" y="243840"/>
                  <a:pt x="10963498" y="245373"/>
                  <a:pt x="10969845" y="248292"/>
                </a:cubicBezTo>
                <a:lnTo>
                  <a:pt x="10987106" y="260333"/>
                </a:lnTo>
                <a:lnTo>
                  <a:pt x="10983404" y="219127"/>
                </a:lnTo>
                <a:cubicBezTo>
                  <a:pt x="10983404" y="98106"/>
                  <a:pt x="11027060" y="0"/>
                  <a:pt x="11080913" y="0"/>
                </a:cubicBezTo>
                <a:cubicBezTo>
                  <a:pt x="11134763" y="0"/>
                  <a:pt x="11178420" y="98106"/>
                  <a:pt x="11178420" y="219127"/>
                </a:cubicBezTo>
                <a:lnTo>
                  <a:pt x="11173792" y="270646"/>
                </a:lnTo>
                <a:lnTo>
                  <a:pt x="11180118" y="261060"/>
                </a:lnTo>
                <a:cubicBezTo>
                  <a:pt x="11191784" y="249972"/>
                  <a:pt x="11204610" y="243840"/>
                  <a:pt x="11218073" y="243840"/>
                </a:cubicBezTo>
                <a:cubicBezTo>
                  <a:pt x="11224804" y="243840"/>
                  <a:pt x="11231376" y="245373"/>
                  <a:pt x="11237724" y="248292"/>
                </a:cubicBezTo>
                <a:lnTo>
                  <a:pt x="11254985" y="260334"/>
                </a:lnTo>
                <a:lnTo>
                  <a:pt x="11251283" y="219127"/>
                </a:lnTo>
                <a:cubicBezTo>
                  <a:pt x="11251283" y="98106"/>
                  <a:pt x="11294939" y="0"/>
                  <a:pt x="11348791" y="0"/>
                </a:cubicBezTo>
                <a:cubicBezTo>
                  <a:pt x="11402643" y="0"/>
                  <a:pt x="11446299" y="98106"/>
                  <a:pt x="11446299" y="219127"/>
                </a:cubicBezTo>
                <a:lnTo>
                  <a:pt x="11441671" y="270645"/>
                </a:lnTo>
                <a:lnTo>
                  <a:pt x="11447997" y="261060"/>
                </a:lnTo>
                <a:cubicBezTo>
                  <a:pt x="11459662" y="249972"/>
                  <a:pt x="11472488" y="243840"/>
                  <a:pt x="11485951" y="243840"/>
                </a:cubicBezTo>
                <a:cubicBezTo>
                  <a:pt x="11492683" y="243840"/>
                  <a:pt x="11499255" y="245373"/>
                  <a:pt x="11505602" y="248292"/>
                </a:cubicBezTo>
                <a:lnTo>
                  <a:pt x="11522863" y="260333"/>
                </a:lnTo>
                <a:lnTo>
                  <a:pt x="11519161" y="219127"/>
                </a:lnTo>
                <a:cubicBezTo>
                  <a:pt x="11519161" y="98106"/>
                  <a:pt x="11562817" y="0"/>
                  <a:pt x="11616669" y="0"/>
                </a:cubicBezTo>
                <a:cubicBezTo>
                  <a:pt x="11670521" y="0"/>
                  <a:pt x="11714177" y="98106"/>
                  <a:pt x="11714177" y="219127"/>
                </a:cubicBezTo>
                <a:lnTo>
                  <a:pt x="11709549" y="270645"/>
                </a:lnTo>
                <a:lnTo>
                  <a:pt x="11715875" y="261060"/>
                </a:lnTo>
                <a:cubicBezTo>
                  <a:pt x="11727541" y="249972"/>
                  <a:pt x="11740366" y="243840"/>
                  <a:pt x="11753829" y="243840"/>
                </a:cubicBezTo>
                <a:cubicBezTo>
                  <a:pt x="11760561" y="243840"/>
                  <a:pt x="11767133" y="245373"/>
                  <a:pt x="11773480" y="248292"/>
                </a:cubicBezTo>
                <a:lnTo>
                  <a:pt x="11790740" y="260332"/>
                </a:lnTo>
                <a:lnTo>
                  <a:pt x="11787038" y="219127"/>
                </a:lnTo>
                <a:cubicBezTo>
                  <a:pt x="11787038" y="98106"/>
                  <a:pt x="11830694" y="0"/>
                  <a:pt x="11884546" y="0"/>
                </a:cubicBezTo>
                <a:cubicBezTo>
                  <a:pt x="11938398" y="0"/>
                  <a:pt x="11982054" y="98106"/>
                  <a:pt x="11982054" y="219127"/>
                </a:cubicBezTo>
                <a:lnTo>
                  <a:pt x="11977426" y="270645"/>
                </a:lnTo>
                <a:lnTo>
                  <a:pt x="11983752" y="261060"/>
                </a:lnTo>
                <a:cubicBezTo>
                  <a:pt x="11995418" y="249972"/>
                  <a:pt x="12008243" y="243840"/>
                  <a:pt x="12021706" y="243840"/>
                </a:cubicBezTo>
                <a:cubicBezTo>
                  <a:pt x="12028438" y="243840"/>
                  <a:pt x="12035010" y="245373"/>
                  <a:pt x="12041358" y="248292"/>
                </a:cubicBezTo>
                <a:lnTo>
                  <a:pt x="12058618" y="260333"/>
                </a:lnTo>
                <a:lnTo>
                  <a:pt x="12054916" y="219127"/>
                </a:lnTo>
                <a:cubicBezTo>
                  <a:pt x="12054916" y="98106"/>
                  <a:pt x="12098572" y="0"/>
                  <a:pt x="12152424" y="0"/>
                </a:cubicBezTo>
                <a:cubicBezTo>
                  <a:pt x="12206276" y="0"/>
                  <a:pt x="12249932" y="98106"/>
                  <a:pt x="12249932" y="219127"/>
                </a:cubicBezTo>
                <a:lnTo>
                  <a:pt x="12245304" y="270645"/>
                </a:lnTo>
                <a:lnTo>
                  <a:pt x="12251630" y="261060"/>
                </a:lnTo>
                <a:cubicBezTo>
                  <a:pt x="12263296" y="249972"/>
                  <a:pt x="12276121" y="243840"/>
                  <a:pt x="12289584" y="243840"/>
                </a:cubicBezTo>
                <a:cubicBezTo>
                  <a:pt x="12296316" y="243840"/>
                  <a:pt x="12302888" y="245373"/>
                  <a:pt x="12309236" y="248292"/>
                </a:cubicBezTo>
                <a:lnTo>
                  <a:pt x="12326497" y="260334"/>
                </a:lnTo>
                <a:lnTo>
                  <a:pt x="12322795" y="219127"/>
                </a:lnTo>
                <a:cubicBezTo>
                  <a:pt x="12322795" y="98106"/>
                  <a:pt x="12366451" y="0"/>
                  <a:pt x="12420303" y="0"/>
                </a:cubicBezTo>
                <a:cubicBezTo>
                  <a:pt x="12474155" y="0"/>
                  <a:pt x="12517811" y="98106"/>
                  <a:pt x="12517811" y="219127"/>
                </a:cubicBezTo>
                <a:lnTo>
                  <a:pt x="12513183" y="270645"/>
                </a:lnTo>
                <a:lnTo>
                  <a:pt x="12519509" y="261060"/>
                </a:lnTo>
                <a:cubicBezTo>
                  <a:pt x="12531175" y="249972"/>
                  <a:pt x="12544000" y="243840"/>
                  <a:pt x="12557463" y="243840"/>
                </a:cubicBezTo>
                <a:cubicBezTo>
                  <a:pt x="12564195" y="243840"/>
                  <a:pt x="12570767" y="245373"/>
                  <a:pt x="12577115" y="248292"/>
                </a:cubicBezTo>
                <a:lnTo>
                  <a:pt x="12594375" y="260333"/>
                </a:lnTo>
                <a:lnTo>
                  <a:pt x="12590673" y="219127"/>
                </a:lnTo>
                <a:cubicBezTo>
                  <a:pt x="12590673" y="98106"/>
                  <a:pt x="12634329" y="0"/>
                  <a:pt x="12688181" y="0"/>
                </a:cubicBezTo>
                <a:cubicBezTo>
                  <a:pt x="12742033" y="0"/>
                  <a:pt x="12785689" y="98106"/>
                  <a:pt x="12785689" y="219127"/>
                </a:cubicBezTo>
                <a:lnTo>
                  <a:pt x="12781061" y="270645"/>
                </a:lnTo>
                <a:lnTo>
                  <a:pt x="12787387" y="261060"/>
                </a:lnTo>
                <a:cubicBezTo>
                  <a:pt x="12799052" y="249972"/>
                  <a:pt x="12811878" y="243840"/>
                  <a:pt x="12825341" y="243840"/>
                </a:cubicBezTo>
                <a:cubicBezTo>
                  <a:pt x="12832073" y="243840"/>
                  <a:pt x="12838645" y="245373"/>
                  <a:pt x="12844992" y="248292"/>
                </a:cubicBezTo>
                <a:lnTo>
                  <a:pt x="12862253" y="260333"/>
                </a:lnTo>
                <a:lnTo>
                  <a:pt x="12858551" y="219127"/>
                </a:lnTo>
                <a:cubicBezTo>
                  <a:pt x="12858551" y="98106"/>
                  <a:pt x="12902207" y="0"/>
                  <a:pt x="12956059" y="0"/>
                </a:cubicBezTo>
                <a:cubicBezTo>
                  <a:pt x="13009911" y="0"/>
                  <a:pt x="13053567" y="98106"/>
                  <a:pt x="13053567" y="219127"/>
                </a:cubicBezTo>
                <a:lnTo>
                  <a:pt x="13048939" y="270645"/>
                </a:lnTo>
                <a:lnTo>
                  <a:pt x="13055265" y="261060"/>
                </a:lnTo>
                <a:cubicBezTo>
                  <a:pt x="13066931" y="249972"/>
                  <a:pt x="13079756" y="243840"/>
                  <a:pt x="13093219" y="243840"/>
                </a:cubicBezTo>
                <a:cubicBezTo>
                  <a:pt x="13099951" y="243840"/>
                  <a:pt x="13106523" y="245373"/>
                  <a:pt x="13112870" y="248292"/>
                </a:cubicBezTo>
                <a:lnTo>
                  <a:pt x="13130132" y="260334"/>
                </a:lnTo>
                <a:lnTo>
                  <a:pt x="13126430" y="219127"/>
                </a:lnTo>
                <a:cubicBezTo>
                  <a:pt x="13126430" y="98106"/>
                  <a:pt x="13170086" y="0"/>
                  <a:pt x="13223938" y="0"/>
                </a:cubicBezTo>
                <a:cubicBezTo>
                  <a:pt x="13277790" y="0"/>
                  <a:pt x="13321446" y="98106"/>
                  <a:pt x="13321446" y="219127"/>
                </a:cubicBezTo>
                <a:lnTo>
                  <a:pt x="13316818" y="270645"/>
                </a:lnTo>
                <a:lnTo>
                  <a:pt x="13323144" y="261060"/>
                </a:lnTo>
                <a:cubicBezTo>
                  <a:pt x="13334810" y="249972"/>
                  <a:pt x="13347635" y="243840"/>
                  <a:pt x="13361098" y="243840"/>
                </a:cubicBezTo>
                <a:cubicBezTo>
                  <a:pt x="13367830" y="243840"/>
                  <a:pt x="13374402" y="245373"/>
                  <a:pt x="13380749" y="248292"/>
                </a:cubicBezTo>
                <a:lnTo>
                  <a:pt x="13398010" y="260333"/>
                </a:lnTo>
                <a:lnTo>
                  <a:pt x="13394308" y="219127"/>
                </a:lnTo>
                <a:cubicBezTo>
                  <a:pt x="13394308" y="98106"/>
                  <a:pt x="13437964" y="0"/>
                  <a:pt x="13491816" y="0"/>
                </a:cubicBezTo>
                <a:cubicBezTo>
                  <a:pt x="13545668" y="0"/>
                  <a:pt x="13589324" y="98106"/>
                  <a:pt x="13589324" y="219127"/>
                </a:cubicBezTo>
                <a:lnTo>
                  <a:pt x="13584696" y="270645"/>
                </a:lnTo>
                <a:lnTo>
                  <a:pt x="13591022" y="261060"/>
                </a:lnTo>
                <a:cubicBezTo>
                  <a:pt x="13602687" y="249972"/>
                  <a:pt x="13615513" y="243840"/>
                  <a:pt x="13628976" y="243840"/>
                </a:cubicBezTo>
                <a:cubicBezTo>
                  <a:pt x="13635708" y="243840"/>
                  <a:pt x="13642280" y="245373"/>
                  <a:pt x="13648627" y="248292"/>
                </a:cubicBezTo>
                <a:lnTo>
                  <a:pt x="13665888" y="260333"/>
                </a:lnTo>
                <a:lnTo>
                  <a:pt x="13662186" y="219127"/>
                </a:lnTo>
                <a:cubicBezTo>
                  <a:pt x="13662186" y="98106"/>
                  <a:pt x="13705842" y="0"/>
                  <a:pt x="13759694" y="0"/>
                </a:cubicBezTo>
                <a:cubicBezTo>
                  <a:pt x="13813546" y="0"/>
                  <a:pt x="13857202" y="98106"/>
                  <a:pt x="13857202" y="219127"/>
                </a:cubicBezTo>
                <a:lnTo>
                  <a:pt x="13852574" y="270645"/>
                </a:lnTo>
                <a:lnTo>
                  <a:pt x="13858900" y="261060"/>
                </a:lnTo>
                <a:cubicBezTo>
                  <a:pt x="13870565" y="249972"/>
                  <a:pt x="13883391" y="243840"/>
                  <a:pt x="13896854" y="243840"/>
                </a:cubicBezTo>
                <a:cubicBezTo>
                  <a:pt x="13903586" y="243840"/>
                  <a:pt x="13910158" y="245373"/>
                  <a:pt x="13916505" y="248292"/>
                </a:cubicBezTo>
                <a:lnTo>
                  <a:pt x="13933767" y="260334"/>
                </a:lnTo>
                <a:lnTo>
                  <a:pt x="13930065" y="219127"/>
                </a:lnTo>
                <a:cubicBezTo>
                  <a:pt x="13930065" y="98106"/>
                  <a:pt x="13973721" y="0"/>
                  <a:pt x="14027573" y="0"/>
                </a:cubicBezTo>
                <a:cubicBezTo>
                  <a:pt x="14081425" y="0"/>
                  <a:pt x="14125081" y="98106"/>
                  <a:pt x="14125081" y="219127"/>
                </a:cubicBezTo>
                <a:lnTo>
                  <a:pt x="14120453" y="270645"/>
                </a:lnTo>
                <a:lnTo>
                  <a:pt x="14126779" y="261060"/>
                </a:lnTo>
                <a:cubicBezTo>
                  <a:pt x="14138444" y="249972"/>
                  <a:pt x="14151270" y="243840"/>
                  <a:pt x="14164733" y="243840"/>
                </a:cubicBezTo>
                <a:cubicBezTo>
                  <a:pt x="14171465" y="243840"/>
                  <a:pt x="14178037" y="245373"/>
                  <a:pt x="14184384" y="248292"/>
                </a:cubicBezTo>
                <a:lnTo>
                  <a:pt x="14201645" y="260333"/>
                </a:lnTo>
                <a:lnTo>
                  <a:pt x="14197943" y="219127"/>
                </a:lnTo>
                <a:cubicBezTo>
                  <a:pt x="14197943" y="98106"/>
                  <a:pt x="14241599" y="0"/>
                  <a:pt x="14295451" y="0"/>
                </a:cubicBezTo>
                <a:cubicBezTo>
                  <a:pt x="14349303" y="0"/>
                  <a:pt x="14392959" y="98106"/>
                  <a:pt x="14392959" y="219127"/>
                </a:cubicBezTo>
                <a:lnTo>
                  <a:pt x="14388331" y="270645"/>
                </a:lnTo>
                <a:lnTo>
                  <a:pt x="14394657" y="261060"/>
                </a:lnTo>
                <a:cubicBezTo>
                  <a:pt x="14406323" y="249972"/>
                  <a:pt x="14419148" y="243840"/>
                  <a:pt x="14432611" y="243840"/>
                </a:cubicBezTo>
                <a:cubicBezTo>
                  <a:pt x="14439343" y="243840"/>
                  <a:pt x="14445915" y="245373"/>
                  <a:pt x="14452262" y="248292"/>
                </a:cubicBezTo>
                <a:lnTo>
                  <a:pt x="14469523" y="260333"/>
                </a:lnTo>
                <a:lnTo>
                  <a:pt x="14465821" y="219127"/>
                </a:lnTo>
                <a:cubicBezTo>
                  <a:pt x="14465821" y="98106"/>
                  <a:pt x="14509477" y="0"/>
                  <a:pt x="14563329" y="0"/>
                </a:cubicBezTo>
                <a:cubicBezTo>
                  <a:pt x="14617181" y="0"/>
                  <a:pt x="14660837" y="98106"/>
                  <a:pt x="14660837" y="219127"/>
                </a:cubicBezTo>
                <a:lnTo>
                  <a:pt x="14656209" y="270645"/>
                </a:lnTo>
                <a:lnTo>
                  <a:pt x="14662535" y="261060"/>
                </a:lnTo>
                <a:cubicBezTo>
                  <a:pt x="14674201" y="249972"/>
                  <a:pt x="14687026" y="243840"/>
                  <a:pt x="14700489" y="243840"/>
                </a:cubicBezTo>
                <a:cubicBezTo>
                  <a:pt x="14707221" y="243840"/>
                  <a:pt x="14713793" y="245373"/>
                  <a:pt x="14720140" y="248292"/>
                </a:cubicBezTo>
                <a:lnTo>
                  <a:pt x="14737402" y="260334"/>
                </a:lnTo>
                <a:lnTo>
                  <a:pt x="14733700" y="219127"/>
                </a:lnTo>
                <a:cubicBezTo>
                  <a:pt x="14733700" y="98106"/>
                  <a:pt x="14777356" y="0"/>
                  <a:pt x="14831208" y="0"/>
                </a:cubicBezTo>
                <a:cubicBezTo>
                  <a:pt x="14885060" y="0"/>
                  <a:pt x="14928716" y="98106"/>
                  <a:pt x="14928716" y="219127"/>
                </a:cubicBezTo>
                <a:lnTo>
                  <a:pt x="14924088" y="270645"/>
                </a:lnTo>
                <a:lnTo>
                  <a:pt x="14930414" y="261060"/>
                </a:lnTo>
                <a:cubicBezTo>
                  <a:pt x="14942079" y="249972"/>
                  <a:pt x="14954905" y="243840"/>
                  <a:pt x="14968368" y="243840"/>
                </a:cubicBezTo>
                <a:cubicBezTo>
                  <a:pt x="14975100" y="243840"/>
                  <a:pt x="14981672" y="245373"/>
                  <a:pt x="14988019" y="248292"/>
                </a:cubicBezTo>
                <a:lnTo>
                  <a:pt x="15005280" y="260333"/>
                </a:lnTo>
                <a:lnTo>
                  <a:pt x="15001578" y="219127"/>
                </a:lnTo>
                <a:cubicBezTo>
                  <a:pt x="15001578" y="98106"/>
                  <a:pt x="15045234" y="0"/>
                  <a:pt x="15099086" y="0"/>
                </a:cubicBezTo>
                <a:cubicBezTo>
                  <a:pt x="15152938" y="0"/>
                  <a:pt x="15196594" y="98106"/>
                  <a:pt x="15196594" y="219127"/>
                </a:cubicBezTo>
                <a:lnTo>
                  <a:pt x="15191966" y="270645"/>
                </a:lnTo>
                <a:lnTo>
                  <a:pt x="15198292" y="261060"/>
                </a:lnTo>
                <a:cubicBezTo>
                  <a:pt x="15209957" y="249972"/>
                  <a:pt x="15222783" y="243840"/>
                  <a:pt x="15236246" y="243840"/>
                </a:cubicBezTo>
                <a:cubicBezTo>
                  <a:pt x="15242978" y="243840"/>
                  <a:pt x="15249550" y="245373"/>
                  <a:pt x="15255897" y="248292"/>
                </a:cubicBezTo>
                <a:lnTo>
                  <a:pt x="15273158" y="260333"/>
                </a:lnTo>
                <a:lnTo>
                  <a:pt x="15269456" y="219127"/>
                </a:lnTo>
                <a:cubicBezTo>
                  <a:pt x="15269456" y="98106"/>
                  <a:pt x="15313112" y="0"/>
                  <a:pt x="15366964" y="0"/>
                </a:cubicBezTo>
                <a:cubicBezTo>
                  <a:pt x="15420816" y="0"/>
                  <a:pt x="15464472" y="98106"/>
                  <a:pt x="15464472" y="219127"/>
                </a:cubicBezTo>
                <a:lnTo>
                  <a:pt x="15459844" y="270645"/>
                </a:lnTo>
                <a:lnTo>
                  <a:pt x="15466170" y="261060"/>
                </a:lnTo>
                <a:cubicBezTo>
                  <a:pt x="15477836" y="249972"/>
                  <a:pt x="15490661" y="243840"/>
                  <a:pt x="15504124" y="243840"/>
                </a:cubicBezTo>
                <a:cubicBezTo>
                  <a:pt x="15510856" y="243840"/>
                  <a:pt x="15517428" y="245373"/>
                  <a:pt x="15523775" y="248292"/>
                </a:cubicBezTo>
                <a:lnTo>
                  <a:pt x="15541037" y="260334"/>
                </a:lnTo>
                <a:lnTo>
                  <a:pt x="15537335" y="219127"/>
                </a:lnTo>
                <a:cubicBezTo>
                  <a:pt x="15537335" y="98106"/>
                  <a:pt x="15580991" y="0"/>
                  <a:pt x="15634843" y="0"/>
                </a:cubicBezTo>
                <a:cubicBezTo>
                  <a:pt x="15688695" y="0"/>
                  <a:pt x="15732351" y="98106"/>
                  <a:pt x="15732351" y="219127"/>
                </a:cubicBezTo>
                <a:lnTo>
                  <a:pt x="15727723" y="270645"/>
                </a:lnTo>
                <a:lnTo>
                  <a:pt x="15734049" y="261060"/>
                </a:lnTo>
                <a:cubicBezTo>
                  <a:pt x="15745715" y="249972"/>
                  <a:pt x="15758540" y="243840"/>
                  <a:pt x="15772003" y="243840"/>
                </a:cubicBezTo>
                <a:cubicBezTo>
                  <a:pt x="15778735" y="243840"/>
                  <a:pt x="15785307" y="245373"/>
                  <a:pt x="15791654" y="248292"/>
                </a:cubicBezTo>
                <a:lnTo>
                  <a:pt x="15808916" y="260333"/>
                </a:lnTo>
                <a:lnTo>
                  <a:pt x="15805212" y="219127"/>
                </a:lnTo>
                <a:cubicBezTo>
                  <a:pt x="15805212" y="98106"/>
                  <a:pt x="15848868" y="0"/>
                  <a:pt x="15902720" y="0"/>
                </a:cubicBezTo>
                <a:cubicBezTo>
                  <a:pt x="15956572" y="0"/>
                  <a:pt x="16000228" y="98106"/>
                  <a:pt x="16000228" y="219127"/>
                </a:cubicBezTo>
                <a:lnTo>
                  <a:pt x="15995600" y="270645"/>
                </a:lnTo>
                <a:lnTo>
                  <a:pt x="16001928" y="261060"/>
                </a:lnTo>
                <a:cubicBezTo>
                  <a:pt x="16013592" y="249972"/>
                  <a:pt x="16026418" y="243840"/>
                  <a:pt x="16039880" y="243840"/>
                </a:cubicBezTo>
                <a:cubicBezTo>
                  <a:pt x="16046612" y="243840"/>
                  <a:pt x="16053184" y="245373"/>
                  <a:pt x="16059532" y="248292"/>
                </a:cubicBezTo>
                <a:lnTo>
                  <a:pt x="16076792" y="260333"/>
                </a:lnTo>
                <a:lnTo>
                  <a:pt x="16073092" y="219127"/>
                </a:lnTo>
                <a:cubicBezTo>
                  <a:pt x="16073092" y="98106"/>
                  <a:pt x="16116748" y="0"/>
                  <a:pt x="16170600" y="0"/>
                </a:cubicBezTo>
                <a:cubicBezTo>
                  <a:pt x="16224452" y="0"/>
                  <a:pt x="16268108" y="98106"/>
                  <a:pt x="16268108" y="219127"/>
                </a:cubicBezTo>
                <a:lnTo>
                  <a:pt x="16263480" y="270645"/>
                </a:lnTo>
                <a:lnTo>
                  <a:pt x="16269804" y="261060"/>
                </a:lnTo>
                <a:cubicBezTo>
                  <a:pt x="16281470" y="249972"/>
                  <a:pt x="16294296" y="243840"/>
                  <a:pt x="16307760" y="243840"/>
                </a:cubicBezTo>
                <a:cubicBezTo>
                  <a:pt x="16314490" y="243840"/>
                  <a:pt x="16321064" y="245373"/>
                  <a:pt x="16327410" y="248292"/>
                </a:cubicBezTo>
                <a:lnTo>
                  <a:pt x="16344672" y="260334"/>
                </a:lnTo>
                <a:lnTo>
                  <a:pt x="16340970" y="219127"/>
                </a:lnTo>
                <a:cubicBezTo>
                  <a:pt x="16340970" y="98106"/>
                  <a:pt x="16384626" y="0"/>
                  <a:pt x="16438478" y="0"/>
                </a:cubicBezTo>
                <a:cubicBezTo>
                  <a:pt x="16492330" y="0"/>
                  <a:pt x="16535986" y="98106"/>
                  <a:pt x="16535986" y="219127"/>
                </a:cubicBezTo>
                <a:lnTo>
                  <a:pt x="16531358" y="270645"/>
                </a:lnTo>
                <a:lnTo>
                  <a:pt x="16537684" y="261060"/>
                </a:lnTo>
                <a:cubicBezTo>
                  <a:pt x="16549348" y="249972"/>
                  <a:pt x="16562176" y="243840"/>
                  <a:pt x="16575638" y="243840"/>
                </a:cubicBezTo>
                <a:cubicBezTo>
                  <a:pt x="16582368" y="243840"/>
                  <a:pt x="16588942" y="245373"/>
                  <a:pt x="16595288" y="248292"/>
                </a:cubicBezTo>
                <a:lnTo>
                  <a:pt x="16612540" y="260327"/>
                </a:lnTo>
                <a:lnTo>
                  <a:pt x="16608840" y="219127"/>
                </a:lnTo>
                <a:cubicBezTo>
                  <a:pt x="16608840" y="98106"/>
                  <a:pt x="16652496" y="0"/>
                  <a:pt x="16706348" y="0"/>
                </a:cubicBezTo>
                <a:cubicBezTo>
                  <a:pt x="16760200" y="0"/>
                  <a:pt x="16803856" y="98106"/>
                  <a:pt x="16803856" y="219127"/>
                </a:cubicBezTo>
                <a:lnTo>
                  <a:pt x="16799228" y="270645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14" name="フリーフォーム: 図形 713">
            <a:extLst>
              <a:ext uri="{FF2B5EF4-FFF2-40B4-BE49-F238E27FC236}">
                <a16:creationId xmlns:a16="http://schemas.microsoft.com/office/drawing/2014/main" id="{D3A53CE9-3D09-B186-2DB5-933FC435C980}"/>
              </a:ext>
            </a:extLst>
          </p:cNvPr>
          <p:cNvSpPr/>
          <p:nvPr/>
        </p:nvSpPr>
        <p:spPr bwMode="auto">
          <a:xfrm>
            <a:off x="638407" y="5371841"/>
            <a:ext cx="5199681" cy="65321"/>
          </a:xfrm>
          <a:custGeom>
            <a:avLst/>
            <a:gdLst>
              <a:gd name="connsiteX0" fmla="*/ 97508 w 8618936"/>
              <a:gd name="connsiteY0" fmla="*/ 0 h 345025"/>
              <a:gd name="connsiteX1" fmla="*/ 195016 w 8618936"/>
              <a:gd name="connsiteY1" fmla="*/ 219127 h 345025"/>
              <a:gd name="connsiteX2" fmla="*/ 190388 w 8618936"/>
              <a:gd name="connsiteY2" fmla="*/ 270645 h 345025"/>
              <a:gd name="connsiteX3" fmla="*/ 196714 w 8618936"/>
              <a:gd name="connsiteY3" fmla="*/ 261060 h 345025"/>
              <a:gd name="connsiteX4" fmla="*/ 234668 w 8618936"/>
              <a:gd name="connsiteY4" fmla="*/ 243840 h 345025"/>
              <a:gd name="connsiteX5" fmla="*/ 254319 w 8618936"/>
              <a:gd name="connsiteY5" fmla="*/ 248292 h 345025"/>
              <a:gd name="connsiteX6" fmla="*/ 271580 w 8618936"/>
              <a:gd name="connsiteY6" fmla="*/ 260333 h 345025"/>
              <a:gd name="connsiteX7" fmla="*/ 267878 w 8618936"/>
              <a:gd name="connsiteY7" fmla="*/ 219127 h 345025"/>
              <a:gd name="connsiteX8" fmla="*/ 365386 w 8618936"/>
              <a:gd name="connsiteY8" fmla="*/ 0 h 345025"/>
              <a:gd name="connsiteX9" fmla="*/ 462894 w 8618936"/>
              <a:gd name="connsiteY9" fmla="*/ 219127 h 345025"/>
              <a:gd name="connsiteX10" fmla="*/ 458266 w 8618936"/>
              <a:gd name="connsiteY10" fmla="*/ 270645 h 345025"/>
              <a:gd name="connsiteX11" fmla="*/ 464592 w 8618936"/>
              <a:gd name="connsiteY11" fmla="*/ 261060 h 345025"/>
              <a:gd name="connsiteX12" fmla="*/ 502546 w 8618936"/>
              <a:gd name="connsiteY12" fmla="*/ 243840 h 345025"/>
              <a:gd name="connsiteX13" fmla="*/ 522197 w 8618936"/>
              <a:gd name="connsiteY13" fmla="*/ 248292 h 345025"/>
              <a:gd name="connsiteX14" fmla="*/ 539459 w 8618936"/>
              <a:gd name="connsiteY14" fmla="*/ 260334 h 345025"/>
              <a:gd name="connsiteX15" fmla="*/ 535757 w 8618936"/>
              <a:gd name="connsiteY15" fmla="*/ 219127 h 345025"/>
              <a:gd name="connsiteX16" fmla="*/ 633265 w 8618936"/>
              <a:gd name="connsiteY16" fmla="*/ 0 h 345025"/>
              <a:gd name="connsiteX17" fmla="*/ 730773 w 8618936"/>
              <a:gd name="connsiteY17" fmla="*/ 219127 h 345025"/>
              <a:gd name="connsiteX18" fmla="*/ 726145 w 8618936"/>
              <a:gd name="connsiteY18" fmla="*/ 270645 h 345025"/>
              <a:gd name="connsiteX19" fmla="*/ 732471 w 8618936"/>
              <a:gd name="connsiteY19" fmla="*/ 261060 h 345025"/>
              <a:gd name="connsiteX20" fmla="*/ 770425 w 8618936"/>
              <a:gd name="connsiteY20" fmla="*/ 243840 h 345025"/>
              <a:gd name="connsiteX21" fmla="*/ 790076 w 8618936"/>
              <a:gd name="connsiteY21" fmla="*/ 248292 h 345025"/>
              <a:gd name="connsiteX22" fmla="*/ 807337 w 8618936"/>
              <a:gd name="connsiteY22" fmla="*/ 260333 h 345025"/>
              <a:gd name="connsiteX23" fmla="*/ 803635 w 8618936"/>
              <a:gd name="connsiteY23" fmla="*/ 219127 h 345025"/>
              <a:gd name="connsiteX24" fmla="*/ 901143 w 8618936"/>
              <a:gd name="connsiteY24" fmla="*/ 0 h 345025"/>
              <a:gd name="connsiteX25" fmla="*/ 998651 w 8618936"/>
              <a:gd name="connsiteY25" fmla="*/ 219127 h 345025"/>
              <a:gd name="connsiteX26" fmla="*/ 994023 w 8618936"/>
              <a:gd name="connsiteY26" fmla="*/ 270645 h 345025"/>
              <a:gd name="connsiteX27" fmla="*/ 1000349 w 8618936"/>
              <a:gd name="connsiteY27" fmla="*/ 261060 h 345025"/>
              <a:gd name="connsiteX28" fmla="*/ 1038303 w 8618936"/>
              <a:gd name="connsiteY28" fmla="*/ 243840 h 345025"/>
              <a:gd name="connsiteX29" fmla="*/ 1057954 w 8618936"/>
              <a:gd name="connsiteY29" fmla="*/ 248292 h 345025"/>
              <a:gd name="connsiteX30" fmla="*/ 1075215 w 8618936"/>
              <a:gd name="connsiteY30" fmla="*/ 260333 h 345025"/>
              <a:gd name="connsiteX31" fmla="*/ 1071513 w 8618936"/>
              <a:gd name="connsiteY31" fmla="*/ 219127 h 345025"/>
              <a:gd name="connsiteX32" fmla="*/ 1169021 w 8618936"/>
              <a:gd name="connsiteY32" fmla="*/ 0 h 345025"/>
              <a:gd name="connsiteX33" fmla="*/ 1266529 w 8618936"/>
              <a:gd name="connsiteY33" fmla="*/ 219127 h 345025"/>
              <a:gd name="connsiteX34" fmla="*/ 1261901 w 8618936"/>
              <a:gd name="connsiteY34" fmla="*/ 270645 h 345025"/>
              <a:gd name="connsiteX35" fmla="*/ 1268227 w 8618936"/>
              <a:gd name="connsiteY35" fmla="*/ 261060 h 345025"/>
              <a:gd name="connsiteX36" fmla="*/ 1306181 w 8618936"/>
              <a:gd name="connsiteY36" fmla="*/ 243840 h 345025"/>
              <a:gd name="connsiteX37" fmla="*/ 1325832 w 8618936"/>
              <a:gd name="connsiteY37" fmla="*/ 248292 h 345025"/>
              <a:gd name="connsiteX38" fmla="*/ 1343094 w 8618936"/>
              <a:gd name="connsiteY38" fmla="*/ 260334 h 345025"/>
              <a:gd name="connsiteX39" fmla="*/ 1339392 w 8618936"/>
              <a:gd name="connsiteY39" fmla="*/ 219127 h 345025"/>
              <a:gd name="connsiteX40" fmla="*/ 1436899 w 8618936"/>
              <a:gd name="connsiteY40" fmla="*/ 0 h 345025"/>
              <a:gd name="connsiteX41" fmla="*/ 1534407 w 8618936"/>
              <a:gd name="connsiteY41" fmla="*/ 219127 h 345025"/>
              <a:gd name="connsiteX42" fmla="*/ 1529779 w 8618936"/>
              <a:gd name="connsiteY42" fmla="*/ 270645 h 345025"/>
              <a:gd name="connsiteX43" fmla="*/ 1536105 w 8618936"/>
              <a:gd name="connsiteY43" fmla="*/ 261060 h 345025"/>
              <a:gd name="connsiteX44" fmla="*/ 1574059 w 8618936"/>
              <a:gd name="connsiteY44" fmla="*/ 243840 h 345025"/>
              <a:gd name="connsiteX45" fmla="*/ 1593710 w 8618936"/>
              <a:gd name="connsiteY45" fmla="*/ 248292 h 345025"/>
              <a:gd name="connsiteX46" fmla="*/ 1610971 w 8618936"/>
              <a:gd name="connsiteY46" fmla="*/ 260333 h 345025"/>
              <a:gd name="connsiteX47" fmla="*/ 1607269 w 8618936"/>
              <a:gd name="connsiteY47" fmla="*/ 219127 h 345025"/>
              <a:gd name="connsiteX48" fmla="*/ 1704776 w 8618936"/>
              <a:gd name="connsiteY48" fmla="*/ 0 h 345025"/>
              <a:gd name="connsiteX49" fmla="*/ 1802285 w 8618936"/>
              <a:gd name="connsiteY49" fmla="*/ 219127 h 345025"/>
              <a:gd name="connsiteX50" fmla="*/ 1797657 w 8618936"/>
              <a:gd name="connsiteY50" fmla="*/ 270644 h 345025"/>
              <a:gd name="connsiteX51" fmla="*/ 1803982 w 8618936"/>
              <a:gd name="connsiteY51" fmla="*/ 261060 h 345025"/>
              <a:gd name="connsiteX52" fmla="*/ 1841936 w 8618936"/>
              <a:gd name="connsiteY52" fmla="*/ 243840 h 345025"/>
              <a:gd name="connsiteX53" fmla="*/ 1861588 w 8618936"/>
              <a:gd name="connsiteY53" fmla="*/ 248292 h 345025"/>
              <a:gd name="connsiteX54" fmla="*/ 1878849 w 8618936"/>
              <a:gd name="connsiteY54" fmla="*/ 260333 h 345025"/>
              <a:gd name="connsiteX55" fmla="*/ 1875147 w 8618936"/>
              <a:gd name="connsiteY55" fmla="*/ 219127 h 345025"/>
              <a:gd name="connsiteX56" fmla="*/ 1972655 w 8618936"/>
              <a:gd name="connsiteY56" fmla="*/ 0 h 345025"/>
              <a:gd name="connsiteX57" fmla="*/ 2070163 w 8618936"/>
              <a:gd name="connsiteY57" fmla="*/ 219127 h 345025"/>
              <a:gd name="connsiteX58" fmla="*/ 2065535 w 8618936"/>
              <a:gd name="connsiteY58" fmla="*/ 270645 h 345025"/>
              <a:gd name="connsiteX59" fmla="*/ 2071861 w 8618936"/>
              <a:gd name="connsiteY59" fmla="*/ 261060 h 345025"/>
              <a:gd name="connsiteX60" fmla="*/ 2109815 w 8618936"/>
              <a:gd name="connsiteY60" fmla="*/ 243840 h 345025"/>
              <a:gd name="connsiteX61" fmla="*/ 2129466 w 8618936"/>
              <a:gd name="connsiteY61" fmla="*/ 248292 h 345025"/>
              <a:gd name="connsiteX62" fmla="*/ 2146728 w 8618936"/>
              <a:gd name="connsiteY62" fmla="*/ 260334 h 345025"/>
              <a:gd name="connsiteX63" fmla="*/ 2143026 w 8618936"/>
              <a:gd name="connsiteY63" fmla="*/ 219127 h 345025"/>
              <a:gd name="connsiteX64" fmla="*/ 2240534 w 8618936"/>
              <a:gd name="connsiteY64" fmla="*/ 0 h 345025"/>
              <a:gd name="connsiteX65" fmla="*/ 2338041 w 8618936"/>
              <a:gd name="connsiteY65" fmla="*/ 219127 h 345025"/>
              <a:gd name="connsiteX66" fmla="*/ 2333413 w 8618936"/>
              <a:gd name="connsiteY66" fmla="*/ 270646 h 345025"/>
              <a:gd name="connsiteX67" fmla="*/ 2339740 w 8618936"/>
              <a:gd name="connsiteY67" fmla="*/ 261060 h 345025"/>
              <a:gd name="connsiteX68" fmla="*/ 2377694 w 8618936"/>
              <a:gd name="connsiteY68" fmla="*/ 243840 h 345025"/>
              <a:gd name="connsiteX69" fmla="*/ 2397345 w 8618936"/>
              <a:gd name="connsiteY69" fmla="*/ 248292 h 345025"/>
              <a:gd name="connsiteX70" fmla="*/ 2414606 w 8618936"/>
              <a:gd name="connsiteY70" fmla="*/ 260333 h 345025"/>
              <a:gd name="connsiteX71" fmla="*/ 2410904 w 8618936"/>
              <a:gd name="connsiteY71" fmla="*/ 219127 h 345025"/>
              <a:gd name="connsiteX72" fmla="*/ 2508412 w 8618936"/>
              <a:gd name="connsiteY72" fmla="*/ 0 h 345025"/>
              <a:gd name="connsiteX73" fmla="*/ 2605921 w 8618936"/>
              <a:gd name="connsiteY73" fmla="*/ 219127 h 345025"/>
              <a:gd name="connsiteX74" fmla="*/ 2601293 w 8618936"/>
              <a:gd name="connsiteY74" fmla="*/ 270643 h 345025"/>
              <a:gd name="connsiteX75" fmla="*/ 2607618 w 8618936"/>
              <a:gd name="connsiteY75" fmla="*/ 261060 h 345025"/>
              <a:gd name="connsiteX76" fmla="*/ 2645572 w 8618936"/>
              <a:gd name="connsiteY76" fmla="*/ 243840 h 345025"/>
              <a:gd name="connsiteX77" fmla="*/ 2665223 w 8618936"/>
              <a:gd name="connsiteY77" fmla="*/ 248292 h 345025"/>
              <a:gd name="connsiteX78" fmla="*/ 2682484 w 8618936"/>
              <a:gd name="connsiteY78" fmla="*/ 260333 h 345025"/>
              <a:gd name="connsiteX79" fmla="*/ 2678782 w 8618936"/>
              <a:gd name="connsiteY79" fmla="*/ 219127 h 345025"/>
              <a:gd name="connsiteX80" fmla="*/ 2776291 w 8618936"/>
              <a:gd name="connsiteY80" fmla="*/ 0 h 345025"/>
              <a:gd name="connsiteX81" fmla="*/ 2873798 w 8618936"/>
              <a:gd name="connsiteY81" fmla="*/ 219127 h 345025"/>
              <a:gd name="connsiteX82" fmla="*/ 2869170 w 8618936"/>
              <a:gd name="connsiteY82" fmla="*/ 270646 h 345025"/>
              <a:gd name="connsiteX83" fmla="*/ 2875496 w 8618936"/>
              <a:gd name="connsiteY83" fmla="*/ 261060 h 345025"/>
              <a:gd name="connsiteX84" fmla="*/ 2913451 w 8618936"/>
              <a:gd name="connsiteY84" fmla="*/ 243840 h 345025"/>
              <a:gd name="connsiteX85" fmla="*/ 2933102 w 8618936"/>
              <a:gd name="connsiteY85" fmla="*/ 248292 h 345025"/>
              <a:gd name="connsiteX86" fmla="*/ 2950363 w 8618936"/>
              <a:gd name="connsiteY86" fmla="*/ 260334 h 345025"/>
              <a:gd name="connsiteX87" fmla="*/ 2946661 w 8618936"/>
              <a:gd name="connsiteY87" fmla="*/ 219127 h 345025"/>
              <a:gd name="connsiteX88" fmla="*/ 3044169 w 8618936"/>
              <a:gd name="connsiteY88" fmla="*/ 0 h 345025"/>
              <a:gd name="connsiteX89" fmla="*/ 3141677 w 8618936"/>
              <a:gd name="connsiteY89" fmla="*/ 219127 h 345025"/>
              <a:gd name="connsiteX90" fmla="*/ 3137049 w 8618936"/>
              <a:gd name="connsiteY90" fmla="*/ 270645 h 345025"/>
              <a:gd name="connsiteX91" fmla="*/ 3143375 w 8618936"/>
              <a:gd name="connsiteY91" fmla="*/ 261060 h 345025"/>
              <a:gd name="connsiteX92" fmla="*/ 3181329 w 8618936"/>
              <a:gd name="connsiteY92" fmla="*/ 243840 h 345025"/>
              <a:gd name="connsiteX93" fmla="*/ 3200980 w 8618936"/>
              <a:gd name="connsiteY93" fmla="*/ 248292 h 345025"/>
              <a:gd name="connsiteX94" fmla="*/ 3218241 w 8618936"/>
              <a:gd name="connsiteY94" fmla="*/ 260333 h 345025"/>
              <a:gd name="connsiteX95" fmla="*/ 3214539 w 8618936"/>
              <a:gd name="connsiteY95" fmla="*/ 219127 h 345025"/>
              <a:gd name="connsiteX96" fmla="*/ 3312047 w 8618936"/>
              <a:gd name="connsiteY96" fmla="*/ 0 h 345025"/>
              <a:gd name="connsiteX97" fmla="*/ 3409555 w 8618936"/>
              <a:gd name="connsiteY97" fmla="*/ 219127 h 345025"/>
              <a:gd name="connsiteX98" fmla="*/ 3404927 w 8618936"/>
              <a:gd name="connsiteY98" fmla="*/ 270645 h 345025"/>
              <a:gd name="connsiteX99" fmla="*/ 3411253 w 8618936"/>
              <a:gd name="connsiteY99" fmla="*/ 261060 h 345025"/>
              <a:gd name="connsiteX100" fmla="*/ 3449207 w 8618936"/>
              <a:gd name="connsiteY100" fmla="*/ 243840 h 345025"/>
              <a:gd name="connsiteX101" fmla="*/ 3468858 w 8618936"/>
              <a:gd name="connsiteY101" fmla="*/ 248292 h 345025"/>
              <a:gd name="connsiteX102" fmla="*/ 3486118 w 8618936"/>
              <a:gd name="connsiteY102" fmla="*/ 260332 h 345025"/>
              <a:gd name="connsiteX103" fmla="*/ 3482416 w 8618936"/>
              <a:gd name="connsiteY103" fmla="*/ 219127 h 345025"/>
              <a:gd name="connsiteX104" fmla="*/ 3579924 w 8618936"/>
              <a:gd name="connsiteY104" fmla="*/ 0 h 345025"/>
              <a:gd name="connsiteX105" fmla="*/ 3677432 w 8618936"/>
              <a:gd name="connsiteY105" fmla="*/ 219127 h 345025"/>
              <a:gd name="connsiteX106" fmla="*/ 3672804 w 8618936"/>
              <a:gd name="connsiteY106" fmla="*/ 270645 h 345025"/>
              <a:gd name="connsiteX107" fmla="*/ 3679130 w 8618936"/>
              <a:gd name="connsiteY107" fmla="*/ 261060 h 345025"/>
              <a:gd name="connsiteX108" fmla="*/ 3717084 w 8618936"/>
              <a:gd name="connsiteY108" fmla="*/ 243840 h 345025"/>
              <a:gd name="connsiteX109" fmla="*/ 3736736 w 8618936"/>
              <a:gd name="connsiteY109" fmla="*/ 248292 h 345025"/>
              <a:gd name="connsiteX110" fmla="*/ 3753996 w 8618936"/>
              <a:gd name="connsiteY110" fmla="*/ 260333 h 345025"/>
              <a:gd name="connsiteX111" fmla="*/ 3750294 w 8618936"/>
              <a:gd name="connsiteY111" fmla="*/ 219127 h 345025"/>
              <a:gd name="connsiteX112" fmla="*/ 3847802 w 8618936"/>
              <a:gd name="connsiteY112" fmla="*/ 0 h 345025"/>
              <a:gd name="connsiteX113" fmla="*/ 3945310 w 8618936"/>
              <a:gd name="connsiteY113" fmla="*/ 219127 h 345025"/>
              <a:gd name="connsiteX114" fmla="*/ 3940682 w 8618936"/>
              <a:gd name="connsiteY114" fmla="*/ 270645 h 345025"/>
              <a:gd name="connsiteX115" fmla="*/ 3947008 w 8618936"/>
              <a:gd name="connsiteY115" fmla="*/ 261060 h 345025"/>
              <a:gd name="connsiteX116" fmla="*/ 3984962 w 8618936"/>
              <a:gd name="connsiteY116" fmla="*/ 243840 h 345025"/>
              <a:gd name="connsiteX117" fmla="*/ 4004614 w 8618936"/>
              <a:gd name="connsiteY117" fmla="*/ 248292 h 345025"/>
              <a:gd name="connsiteX118" fmla="*/ 4021875 w 8618936"/>
              <a:gd name="connsiteY118" fmla="*/ 260334 h 345025"/>
              <a:gd name="connsiteX119" fmla="*/ 4018173 w 8618936"/>
              <a:gd name="connsiteY119" fmla="*/ 219127 h 345025"/>
              <a:gd name="connsiteX120" fmla="*/ 4115681 w 8618936"/>
              <a:gd name="connsiteY120" fmla="*/ 0 h 345025"/>
              <a:gd name="connsiteX121" fmla="*/ 4213189 w 8618936"/>
              <a:gd name="connsiteY121" fmla="*/ 219127 h 345025"/>
              <a:gd name="connsiteX122" fmla="*/ 4208561 w 8618936"/>
              <a:gd name="connsiteY122" fmla="*/ 270645 h 345025"/>
              <a:gd name="connsiteX123" fmla="*/ 4214887 w 8618936"/>
              <a:gd name="connsiteY123" fmla="*/ 261060 h 345025"/>
              <a:gd name="connsiteX124" fmla="*/ 4252841 w 8618936"/>
              <a:gd name="connsiteY124" fmla="*/ 243840 h 345025"/>
              <a:gd name="connsiteX125" fmla="*/ 4272493 w 8618936"/>
              <a:gd name="connsiteY125" fmla="*/ 248292 h 345025"/>
              <a:gd name="connsiteX126" fmla="*/ 4289753 w 8618936"/>
              <a:gd name="connsiteY126" fmla="*/ 260333 h 345025"/>
              <a:gd name="connsiteX127" fmla="*/ 4286051 w 8618936"/>
              <a:gd name="connsiteY127" fmla="*/ 219127 h 345025"/>
              <a:gd name="connsiteX128" fmla="*/ 4383559 w 8618936"/>
              <a:gd name="connsiteY128" fmla="*/ 0 h 345025"/>
              <a:gd name="connsiteX129" fmla="*/ 4481067 w 8618936"/>
              <a:gd name="connsiteY129" fmla="*/ 219127 h 345025"/>
              <a:gd name="connsiteX130" fmla="*/ 4476439 w 8618936"/>
              <a:gd name="connsiteY130" fmla="*/ 270645 h 345025"/>
              <a:gd name="connsiteX131" fmla="*/ 4482765 w 8618936"/>
              <a:gd name="connsiteY131" fmla="*/ 261060 h 345025"/>
              <a:gd name="connsiteX132" fmla="*/ 4520719 w 8618936"/>
              <a:gd name="connsiteY132" fmla="*/ 243840 h 345025"/>
              <a:gd name="connsiteX133" fmla="*/ 4540370 w 8618936"/>
              <a:gd name="connsiteY133" fmla="*/ 248292 h 345025"/>
              <a:gd name="connsiteX134" fmla="*/ 4557631 w 8618936"/>
              <a:gd name="connsiteY134" fmla="*/ 260333 h 345025"/>
              <a:gd name="connsiteX135" fmla="*/ 4553929 w 8618936"/>
              <a:gd name="connsiteY135" fmla="*/ 219127 h 345025"/>
              <a:gd name="connsiteX136" fmla="*/ 4651437 w 8618936"/>
              <a:gd name="connsiteY136" fmla="*/ 0 h 345025"/>
              <a:gd name="connsiteX137" fmla="*/ 4748945 w 8618936"/>
              <a:gd name="connsiteY137" fmla="*/ 219127 h 345025"/>
              <a:gd name="connsiteX138" fmla="*/ 4744317 w 8618936"/>
              <a:gd name="connsiteY138" fmla="*/ 270645 h 345025"/>
              <a:gd name="connsiteX139" fmla="*/ 4750643 w 8618936"/>
              <a:gd name="connsiteY139" fmla="*/ 261060 h 345025"/>
              <a:gd name="connsiteX140" fmla="*/ 4788597 w 8618936"/>
              <a:gd name="connsiteY140" fmla="*/ 243840 h 345025"/>
              <a:gd name="connsiteX141" fmla="*/ 4808248 w 8618936"/>
              <a:gd name="connsiteY141" fmla="*/ 248292 h 345025"/>
              <a:gd name="connsiteX142" fmla="*/ 4825510 w 8618936"/>
              <a:gd name="connsiteY142" fmla="*/ 260334 h 345025"/>
              <a:gd name="connsiteX143" fmla="*/ 4821808 w 8618936"/>
              <a:gd name="connsiteY143" fmla="*/ 219127 h 345025"/>
              <a:gd name="connsiteX144" fmla="*/ 4919316 w 8618936"/>
              <a:gd name="connsiteY144" fmla="*/ 0 h 345025"/>
              <a:gd name="connsiteX145" fmla="*/ 5016824 w 8618936"/>
              <a:gd name="connsiteY145" fmla="*/ 219127 h 345025"/>
              <a:gd name="connsiteX146" fmla="*/ 5012196 w 8618936"/>
              <a:gd name="connsiteY146" fmla="*/ 270645 h 345025"/>
              <a:gd name="connsiteX147" fmla="*/ 5018522 w 8618936"/>
              <a:gd name="connsiteY147" fmla="*/ 261060 h 345025"/>
              <a:gd name="connsiteX148" fmla="*/ 5056476 w 8618936"/>
              <a:gd name="connsiteY148" fmla="*/ 243840 h 345025"/>
              <a:gd name="connsiteX149" fmla="*/ 5076127 w 8618936"/>
              <a:gd name="connsiteY149" fmla="*/ 248292 h 345025"/>
              <a:gd name="connsiteX150" fmla="*/ 5093388 w 8618936"/>
              <a:gd name="connsiteY150" fmla="*/ 260333 h 345025"/>
              <a:gd name="connsiteX151" fmla="*/ 5089686 w 8618936"/>
              <a:gd name="connsiteY151" fmla="*/ 219127 h 345025"/>
              <a:gd name="connsiteX152" fmla="*/ 5187194 w 8618936"/>
              <a:gd name="connsiteY152" fmla="*/ 0 h 345025"/>
              <a:gd name="connsiteX153" fmla="*/ 5284702 w 8618936"/>
              <a:gd name="connsiteY153" fmla="*/ 219127 h 345025"/>
              <a:gd name="connsiteX154" fmla="*/ 5280074 w 8618936"/>
              <a:gd name="connsiteY154" fmla="*/ 270645 h 345025"/>
              <a:gd name="connsiteX155" fmla="*/ 5286400 w 8618936"/>
              <a:gd name="connsiteY155" fmla="*/ 261060 h 345025"/>
              <a:gd name="connsiteX156" fmla="*/ 5324354 w 8618936"/>
              <a:gd name="connsiteY156" fmla="*/ 243840 h 345025"/>
              <a:gd name="connsiteX157" fmla="*/ 5344005 w 8618936"/>
              <a:gd name="connsiteY157" fmla="*/ 248292 h 345025"/>
              <a:gd name="connsiteX158" fmla="*/ 5361266 w 8618936"/>
              <a:gd name="connsiteY158" fmla="*/ 260333 h 345025"/>
              <a:gd name="connsiteX159" fmla="*/ 5357564 w 8618936"/>
              <a:gd name="connsiteY159" fmla="*/ 219127 h 345025"/>
              <a:gd name="connsiteX160" fmla="*/ 5455072 w 8618936"/>
              <a:gd name="connsiteY160" fmla="*/ 0 h 345025"/>
              <a:gd name="connsiteX161" fmla="*/ 5552580 w 8618936"/>
              <a:gd name="connsiteY161" fmla="*/ 219127 h 345025"/>
              <a:gd name="connsiteX162" fmla="*/ 5547952 w 8618936"/>
              <a:gd name="connsiteY162" fmla="*/ 270645 h 345025"/>
              <a:gd name="connsiteX163" fmla="*/ 5554278 w 8618936"/>
              <a:gd name="connsiteY163" fmla="*/ 261060 h 345025"/>
              <a:gd name="connsiteX164" fmla="*/ 5592232 w 8618936"/>
              <a:gd name="connsiteY164" fmla="*/ 243840 h 345025"/>
              <a:gd name="connsiteX165" fmla="*/ 5611883 w 8618936"/>
              <a:gd name="connsiteY165" fmla="*/ 248292 h 345025"/>
              <a:gd name="connsiteX166" fmla="*/ 5629145 w 8618936"/>
              <a:gd name="connsiteY166" fmla="*/ 260334 h 345025"/>
              <a:gd name="connsiteX167" fmla="*/ 5625443 w 8618936"/>
              <a:gd name="connsiteY167" fmla="*/ 219127 h 345025"/>
              <a:gd name="connsiteX168" fmla="*/ 5722951 w 8618936"/>
              <a:gd name="connsiteY168" fmla="*/ 0 h 345025"/>
              <a:gd name="connsiteX169" fmla="*/ 5820459 w 8618936"/>
              <a:gd name="connsiteY169" fmla="*/ 219127 h 345025"/>
              <a:gd name="connsiteX170" fmla="*/ 5815831 w 8618936"/>
              <a:gd name="connsiteY170" fmla="*/ 270645 h 345025"/>
              <a:gd name="connsiteX171" fmla="*/ 5822157 w 8618936"/>
              <a:gd name="connsiteY171" fmla="*/ 261060 h 345025"/>
              <a:gd name="connsiteX172" fmla="*/ 5860111 w 8618936"/>
              <a:gd name="connsiteY172" fmla="*/ 243840 h 345025"/>
              <a:gd name="connsiteX173" fmla="*/ 5879762 w 8618936"/>
              <a:gd name="connsiteY173" fmla="*/ 248292 h 345025"/>
              <a:gd name="connsiteX174" fmla="*/ 5897023 w 8618936"/>
              <a:gd name="connsiteY174" fmla="*/ 260333 h 345025"/>
              <a:gd name="connsiteX175" fmla="*/ 5893321 w 8618936"/>
              <a:gd name="connsiteY175" fmla="*/ 219127 h 345025"/>
              <a:gd name="connsiteX176" fmla="*/ 5990829 w 8618936"/>
              <a:gd name="connsiteY176" fmla="*/ 0 h 345025"/>
              <a:gd name="connsiteX177" fmla="*/ 6088337 w 8618936"/>
              <a:gd name="connsiteY177" fmla="*/ 219127 h 345025"/>
              <a:gd name="connsiteX178" fmla="*/ 6083709 w 8618936"/>
              <a:gd name="connsiteY178" fmla="*/ 270645 h 345025"/>
              <a:gd name="connsiteX179" fmla="*/ 6090035 w 8618936"/>
              <a:gd name="connsiteY179" fmla="*/ 261060 h 345025"/>
              <a:gd name="connsiteX180" fmla="*/ 6127989 w 8618936"/>
              <a:gd name="connsiteY180" fmla="*/ 243840 h 345025"/>
              <a:gd name="connsiteX181" fmla="*/ 6147640 w 8618936"/>
              <a:gd name="connsiteY181" fmla="*/ 248292 h 345025"/>
              <a:gd name="connsiteX182" fmla="*/ 6164901 w 8618936"/>
              <a:gd name="connsiteY182" fmla="*/ 260333 h 345025"/>
              <a:gd name="connsiteX183" fmla="*/ 6161199 w 8618936"/>
              <a:gd name="connsiteY183" fmla="*/ 219127 h 345025"/>
              <a:gd name="connsiteX184" fmla="*/ 6258707 w 8618936"/>
              <a:gd name="connsiteY184" fmla="*/ 0 h 345025"/>
              <a:gd name="connsiteX185" fmla="*/ 6356215 w 8618936"/>
              <a:gd name="connsiteY185" fmla="*/ 219127 h 345025"/>
              <a:gd name="connsiteX186" fmla="*/ 6351587 w 8618936"/>
              <a:gd name="connsiteY186" fmla="*/ 270645 h 345025"/>
              <a:gd name="connsiteX187" fmla="*/ 6357913 w 8618936"/>
              <a:gd name="connsiteY187" fmla="*/ 261060 h 345025"/>
              <a:gd name="connsiteX188" fmla="*/ 6395867 w 8618936"/>
              <a:gd name="connsiteY188" fmla="*/ 243840 h 345025"/>
              <a:gd name="connsiteX189" fmla="*/ 6415518 w 8618936"/>
              <a:gd name="connsiteY189" fmla="*/ 248292 h 345025"/>
              <a:gd name="connsiteX190" fmla="*/ 6432780 w 8618936"/>
              <a:gd name="connsiteY190" fmla="*/ 260334 h 345025"/>
              <a:gd name="connsiteX191" fmla="*/ 6429078 w 8618936"/>
              <a:gd name="connsiteY191" fmla="*/ 219127 h 345025"/>
              <a:gd name="connsiteX192" fmla="*/ 6526586 w 8618936"/>
              <a:gd name="connsiteY192" fmla="*/ 0 h 345025"/>
              <a:gd name="connsiteX193" fmla="*/ 6624094 w 8618936"/>
              <a:gd name="connsiteY193" fmla="*/ 219127 h 345025"/>
              <a:gd name="connsiteX194" fmla="*/ 6619466 w 8618936"/>
              <a:gd name="connsiteY194" fmla="*/ 270645 h 345025"/>
              <a:gd name="connsiteX195" fmla="*/ 6625792 w 8618936"/>
              <a:gd name="connsiteY195" fmla="*/ 261060 h 345025"/>
              <a:gd name="connsiteX196" fmla="*/ 6663746 w 8618936"/>
              <a:gd name="connsiteY196" fmla="*/ 243840 h 345025"/>
              <a:gd name="connsiteX197" fmla="*/ 6683397 w 8618936"/>
              <a:gd name="connsiteY197" fmla="*/ 248292 h 345025"/>
              <a:gd name="connsiteX198" fmla="*/ 6700658 w 8618936"/>
              <a:gd name="connsiteY198" fmla="*/ 260333 h 345025"/>
              <a:gd name="connsiteX199" fmla="*/ 6696956 w 8618936"/>
              <a:gd name="connsiteY199" fmla="*/ 219127 h 345025"/>
              <a:gd name="connsiteX200" fmla="*/ 6794464 w 8618936"/>
              <a:gd name="connsiteY200" fmla="*/ 0 h 345025"/>
              <a:gd name="connsiteX201" fmla="*/ 6891972 w 8618936"/>
              <a:gd name="connsiteY201" fmla="*/ 219127 h 345025"/>
              <a:gd name="connsiteX202" fmla="*/ 6887344 w 8618936"/>
              <a:gd name="connsiteY202" fmla="*/ 270645 h 345025"/>
              <a:gd name="connsiteX203" fmla="*/ 6893670 w 8618936"/>
              <a:gd name="connsiteY203" fmla="*/ 261060 h 345025"/>
              <a:gd name="connsiteX204" fmla="*/ 6931624 w 8618936"/>
              <a:gd name="connsiteY204" fmla="*/ 243840 h 345025"/>
              <a:gd name="connsiteX205" fmla="*/ 6951275 w 8618936"/>
              <a:gd name="connsiteY205" fmla="*/ 248292 h 345025"/>
              <a:gd name="connsiteX206" fmla="*/ 6968536 w 8618936"/>
              <a:gd name="connsiteY206" fmla="*/ 260333 h 345025"/>
              <a:gd name="connsiteX207" fmla="*/ 6964834 w 8618936"/>
              <a:gd name="connsiteY207" fmla="*/ 219127 h 345025"/>
              <a:gd name="connsiteX208" fmla="*/ 7062342 w 8618936"/>
              <a:gd name="connsiteY208" fmla="*/ 0 h 345025"/>
              <a:gd name="connsiteX209" fmla="*/ 7159850 w 8618936"/>
              <a:gd name="connsiteY209" fmla="*/ 219127 h 345025"/>
              <a:gd name="connsiteX210" fmla="*/ 7155222 w 8618936"/>
              <a:gd name="connsiteY210" fmla="*/ 270645 h 345025"/>
              <a:gd name="connsiteX211" fmla="*/ 7161548 w 8618936"/>
              <a:gd name="connsiteY211" fmla="*/ 261060 h 345025"/>
              <a:gd name="connsiteX212" fmla="*/ 7199502 w 8618936"/>
              <a:gd name="connsiteY212" fmla="*/ 243840 h 345025"/>
              <a:gd name="connsiteX213" fmla="*/ 7219153 w 8618936"/>
              <a:gd name="connsiteY213" fmla="*/ 248292 h 345025"/>
              <a:gd name="connsiteX214" fmla="*/ 7236415 w 8618936"/>
              <a:gd name="connsiteY214" fmla="*/ 260334 h 345025"/>
              <a:gd name="connsiteX215" fmla="*/ 7232713 w 8618936"/>
              <a:gd name="connsiteY215" fmla="*/ 219127 h 345025"/>
              <a:gd name="connsiteX216" fmla="*/ 7330221 w 8618936"/>
              <a:gd name="connsiteY216" fmla="*/ 0 h 345025"/>
              <a:gd name="connsiteX217" fmla="*/ 7427729 w 8618936"/>
              <a:gd name="connsiteY217" fmla="*/ 219127 h 345025"/>
              <a:gd name="connsiteX218" fmla="*/ 7423101 w 8618936"/>
              <a:gd name="connsiteY218" fmla="*/ 270645 h 345025"/>
              <a:gd name="connsiteX219" fmla="*/ 7429427 w 8618936"/>
              <a:gd name="connsiteY219" fmla="*/ 261060 h 345025"/>
              <a:gd name="connsiteX220" fmla="*/ 7467381 w 8618936"/>
              <a:gd name="connsiteY220" fmla="*/ 243840 h 345025"/>
              <a:gd name="connsiteX221" fmla="*/ 7487032 w 8618936"/>
              <a:gd name="connsiteY221" fmla="*/ 248292 h 345025"/>
              <a:gd name="connsiteX222" fmla="*/ 7504293 w 8618936"/>
              <a:gd name="connsiteY222" fmla="*/ 260333 h 345025"/>
              <a:gd name="connsiteX223" fmla="*/ 7500591 w 8618936"/>
              <a:gd name="connsiteY223" fmla="*/ 219127 h 345025"/>
              <a:gd name="connsiteX224" fmla="*/ 7598099 w 8618936"/>
              <a:gd name="connsiteY224" fmla="*/ 0 h 345025"/>
              <a:gd name="connsiteX225" fmla="*/ 7695607 w 8618936"/>
              <a:gd name="connsiteY225" fmla="*/ 219127 h 345025"/>
              <a:gd name="connsiteX226" fmla="*/ 7690979 w 8618936"/>
              <a:gd name="connsiteY226" fmla="*/ 270645 h 345025"/>
              <a:gd name="connsiteX227" fmla="*/ 7697305 w 8618936"/>
              <a:gd name="connsiteY227" fmla="*/ 261060 h 345025"/>
              <a:gd name="connsiteX228" fmla="*/ 7735259 w 8618936"/>
              <a:gd name="connsiteY228" fmla="*/ 243840 h 345025"/>
              <a:gd name="connsiteX229" fmla="*/ 7754910 w 8618936"/>
              <a:gd name="connsiteY229" fmla="*/ 248292 h 345025"/>
              <a:gd name="connsiteX230" fmla="*/ 7772171 w 8618936"/>
              <a:gd name="connsiteY230" fmla="*/ 260333 h 345025"/>
              <a:gd name="connsiteX231" fmla="*/ 7768469 w 8618936"/>
              <a:gd name="connsiteY231" fmla="*/ 219127 h 345025"/>
              <a:gd name="connsiteX232" fmla="*/ 7865977 w 8618936"/>
              <a:gd name="connsiteY232" fmla="*/ 0 h 345025"/>
              <a:gd name="connsiteX233" fmla="*/ 7963485 w 8618936"/>
              <a:gd name="connsiteY233" fmla="*/ 219127 h 345025"/>
              <a:gd name="connsiteX234" fmla="*/ 7958857 w 8618936"/>
              <a:gd name="connsiteY234" fmla="*/ 270645 h 345025"/>
              <a:gd name="connsiteX235" fmla="*/ 7965182 w 8618936"/>
              <a:gd name="connsiteY235" fmla="*/ 261060 h 345025"/>
              <a:gd name="connsiteX236" fmla="*/ 8003137 w 8618936"/>
              <a:gd name="connsiteY236" fmla="*/ 243840 h 345025"/>
              <a:gd name="connsiteX237" fmla="*/ 8022788 w 8618936"/>
              <a:gd name="connsiteY237" fmla="*/ 248292 h 345025"/>
              <a:gd name="connsiteX238" fmla="*/ 8040050 w 8618936"/>
              <a:gd name="connsiteY238" fmla="*/ 260334 h 345025"/>
              <a:gd name="connsiteX239" fmla="*/ 8036348 w 8618936"/>
              <a:gd name="connsiteY239" fmla="*/ 219127 h 345025"/>
              <a:gd name="connsiteX240" fmla="*/ 8133856 w 8618936"/>
              <a:gd name="connsiteY240" fmla="*/ 0 h 345025"/>
              <a:gd name="connsiteX241" fmla="*/ 8231364 w 8618936"/>
              <a:gd name="connsiteY241" fmla="*/ 219127 h 345025"/>
              <a:gd name="connsiteX242" fmla="*/ 8226736 w 8618936"/>
              <a:gd name="connsiteY242" fmla="*/ 270645 h 345025"/>
              <a:gd name="connsiteX243" fmla="*/ 8233062 w 8618936"/>
              <a:gd name="connsiteY243" fmla="*/ 261060 h 345025"/>
              <a:gd name="connsiteX244" fmla="*/ 8271016 w 8618936"/>
              <a:gd name="connsiteY244" fmla="*/ 243840 h 345025"/>
              <a:gd name="connsiteX245" fmla="*/ 8290667 w 8618936"/>
              <a:gd name="connsiteY245" fmla="*/ 248292 h 345025"/>
              <a:gd name="connsiteX246" fmla="*/ 8307919 w 8618936"/>
              <a:gd name="connsiteY246" fmla="*/ 260327 h 345025"/>
              <a:gd name="connsiteX247" fmla="*/ 8304218 w 8618936"/>
              <a:gd name="connsiteY247" fmla="*/ 219127 h 345025"/>
              <a:gd name="connsiteX248" fmla="*/ 8401726 w 8618936"/>
              <a:gd name="connsiteY248" fmla="*/ 0 h 345025"/>
              <a:gd name="connsiteX249" fmla="*/ 8499234 w 8618936"/>
              <a:gd name="connsiteY249" fmla="*/ 219127 h 345025"/>
              <a:gd name="connsiteX250" fmla="*/ 8494606 w 8618936"/>
              <a:gd name="connsiteY250" fmla="*/ 270645 h 345025"/>
              <a:gd name="connsiteX251" fmla="*/ 8500931 w 8618936"/>
              <a:gd name="connsiteY251" fmla="*/ 261060 h 345025"/>
              <a:gd name="connsiteX252" fmla="*/ 8538886 w 8618936"/>
              <a:gd name="connsiteY252" fmla="*/ 243840 h 345025"/>
              <a:gd name="connsiteX253" fmla="*/ 8607835 w 8618936"/>
              <a:gd name="connsiteY253" fmla="*/ 308021 h 345025"/>
              <a:gd name="connsiteX254" fmla="*/ 8618936 w 8618936"/>
              <a:gd name="connsiteY254" fmla="*/ 345025 h 345025"/>
              <a:gd name="connsiteX255" fmla="*/ 19845 w 8618936"/>
              <a:gd name="connsiteY255" fmla="*/ 345025 h 345025"/>
              <a:gd name="connsiteX256" fmla="*/ 7663 w 8618936"/>
              <a:gd name="connsiteY256" fmla="*/ 304422 h 345025"/>
              <a:gd name="connsiteX257" fmla="*/ 0 w 8618936"/>
              <a:gd name="connsiteY257" fmla="*/ 219127 h 345025"/>
              <a:gd name="connsiteX258" fmla="*/ 97508 w 8618936"/>
              <a:gd name="connsiteY258" fmla="*/ 0 h 345025"/>
              <a:gd name="connsiteX0" fmla="*/ 97508 w 8618936"/>
              <a:gd name="connsiteY0" fmla="*/ 0 h 345025"/>
              <a:gd name="connsiteX1" fmla="*/ 195016 w 8618936"/>
              <a:gd name="connsiteY1" fmla="*/ 219127 h 345025"/>
              <a:gd name="connsiteX2" fmla="*/ 190388 w 8618936"/>
              <a:gd name="connsiteY2" fmla="*/ 270645 h 345025"/>
              <a:gd name="connsiteX3" fmla="*/ 196714 w 8618936"/>
              <a:gd name="connsiteY3" fmla="*/ 261060 h 345025"/>
              <a:gd name="connsiteX4" fmla="*/ 234668 w 8618936"/>
              <a:gd name="connsiteY4" fmla="*/ 243840 h 345025"/>
              <a:gd name="connsiteX5" fmla="*/ 254319 w 8618936"/>
              <a:gd name="connsiteY5" fmla="*/ 248292 h 345025"/>
              <a:gd name="connsiteX6" fmla="*/ 271580 w 8618936"/>
              <a:gd name="connsiteY6" fmla="*/ 260333 h 345025"/>
              <a:gd name="connsiteX7" fmla="*/ 267878 w 8618936"/>
              <a:gd name="connsiteY7" fmla="*/ 219127 h 345025"/>
              <a:gd name="connsiteX8" fmla="*/ 365386 w 8618936"/>
              <a:gd name="connsiteY8" fmla="*/ 0 h 345025"/>
              <a:gd name="connsiteX9" fmla="*/ 462894 w 8618936"/>
              <a:gd name="connsiteY9" fmla="*/ 219127 h 345025"/>
              <a:gd name="connsiteX10" fmla="*/ 458266 w 8618936"/>
              <a:gd name="connsiteY10" fmla="*/ 270645 h 345025"/>
              <a:gd name="connsiteX11" fmla="*/ 464592 w 8618936"/>
              <a:gd name="connsiteY11" fmla="*/ 261060 h 345025"/>
              <a:gd name="connsiteX12" fmla="*/ 502546 w 8618936"/>
              <a:gd name="connsiteY12" fmla="*/ 243840 h 345025"/>
              <a:gd name="connsiteX13" fmla="*/ 522197 w 8618936"/>
              <a:gd name="connsiteY13" fmla="*/ 248292 h 345025"/>
              <a:gd name="connsiteX14" fmla="*/ 539459 w 8618936"/>
              <a:gd name="connsiteY14" fmla="*/ 260334 h 345025"/>
              <a:gd name="connsiteX15" fmla="*/ 535757 w 8618936"/>
              <a:gd name="connsiteY15" fmla="*/ 219127 h 345025"/>
              <a:gd name="connsiteX16" fmla="*/ 633265 w 8618936"/>
              <a:gd name="connsiteY16" fmla="*/ 0 h 345025"/>
              <a:gd name="connsiteX17" fmla="*/ 730773 w 8618936"/>
              <a:gd name="connsiteY17" fmla="*/ 219127 h 345025"/>
              <a:gd name="connsiteX18" fmla="*/ 726145 w 8618936"/>
              <a:gd name="connsiteY18" fmla="*/ 270645 h 345025"/>
              <a:gd name="connsiteX19" fmla="*/ 732471 w 8618936"/>
              <a:gd name="connsiteY19" fmla="*/ 261060 h 345025"/>
              <a:gd name="connsiteX20" fmla="*/ 770425 w 8618936"/>
              <a:gd name="connsiteY20" fmla="*/ 243840 h 345025"/>
              <a:gd name="connsiteX21" fmla="*/ 790076 w 8618936"/>
              <a:gd name="connsiteY21" fmla="*/ 248292 h 345025"/>
              <a:gd name="connsiteX22" fmla="*/ 807337 w 8618936"/>
              <a:gd name="connsiteY22" fmla="*/ 260333 h 345025"/>
              <a:gd name="connsiteX23" fmla="*/ 803635 w 8618936"/>
              <a:gd name="connsiteY23" fmla="*/ 219127 h 345025"/>
              <a:gd name="connsiteX24" fmla="*/ 901143 w 8618936"/>
              <a:gd name="connsiteY24" fmla="*/ 0 h 345025"/>
              <a:gd name="connsiteX25" fmla="*/ 998651 w 8618936"/>
              <a:gd name="connsiteY25" fmla="*/ 219127 h 345025"/>
              <a:gd name="connsiteX26" fmla="*/ 994023 w 8618936"/>
              <a:gd name="connsiteY26" fmla="*/ 270645 h 345025"/>
              <a:gd name="connsiteX27" fmla="*/ 1000349 w 8618936"/>
              <a:gd name="connsiteY27" fmla="*/ 261060 h 345025"/>
              <a:gd name="connsiteX28" fmla="*/ 1038303 w 8618936"/>
              <a:gd name="connsiteY28" fmla="*/ 243840 h 345025"/>
              <a:gd name="connsiteX29" fmla="*/ 1057954 w 8618936"/>
              <a:gd name="connsiteY29" fmla="*/ 248292 h 345025"/>
              <a:gd name="connsiteX30" fmla="*/ 1075215 w 8618936"/>
              <a:gd name="connsiteY30" fmla="*/ 260333 h 345025"/>
              <a:gd name="connsiteX31" fmla="*/ 1071513 w 8618936"/>
              <a:gd name="connsiteY31" fmla="*/ 219127 h 345025"/>
              <a:gd name="connsiteX32" fmla="*/ 1169021 w 8618936"/>
              <a:gd name="connsiteY32" fmla="*/ 0 h 345025"/>
              <a:gd name="connsiteX33" fmla="*/ 1266529 w 8618936"/>
              <a:gd name="connsiteY33" fmla="*/ 219127 h 345025"/>
              <a:gd name="connsiteX34" fmla="*/ 1261901 w 8618936"/>
              <a:gd name="connsiteY34" fmla="*/ 270645 h 345025"/>
              <a:gd name="connsiteX35" fmla="*/ 1268227 w 8618936"/>
              <a:gd name="connsiteY35" fmla="*/ 261060 h 345025"/>
              <a:gd name="connsiteX36" fmla="*/ 1306181 w 8618936"/>
              <a:gd name="connsiteY36" fmla="*/ 243840 h 345025"/>
              <a:gd name="connsiteX37" fmla="*/ 1325832 w 8618936"/>
              <a:gd name="connsiteY37" fmla="*/ 248292 h 345025"/>
              <a:gd name="connsiteX38" fmla="*/ 1343094 w 8618936"/>
              <a:gd name="connsiteY38" fmla="*/ 260334 h 345025"/>
              <a:gd name="connsiteX39" fmla="*/ 1339392 w 8618936"/>
              <a:gd name="connsiteY39" fmla="*/ 219127 h 345025"/>
              <a:gd name="connsiteX40" fmla="*/ 1436899 w 8618936"/>
              <a:gd name="connsiteY40" fmla="*/ 0 h 345025"/>
              <a:gd name="connsiteX41" fmla="*/ 1534407 w 8618936"/>
              <a:gd name="connsiteY41" fmla="*/ 219127 h 345025"/>
              <a:gd name="connsiteX42" fmla="*/ 1529779 w 8618936"/>
              <a:gd name="connsiteY42" fmla="*/ 270645 h 345025"/>
              <a:gd name="connsiteX43" fmla="*/ 1536105 w 8618936"/>
              <a:gd name="connsiteY43" fmla="*/ 261060 h 345025"/>
              <a:gd name="connsiteX44" fmla="*/ 1574059 w 8618936"/>
              <a:gd name="connsiteY44" fmla="*/ 243840 h 345025"/>
              <a:gd name="connsiteX45" fmla="*/ 1593710 w 8618936"/>
              <a:gd name="connsiteY45" fmla="*/ 248292 h 345025"/>
              <a:gd name="connsiteX46" fmla="*/ 1610971 w 8618936"/>
              <a:gd name="connsiteY46" fmla="*/ 260333 h 345025"/>
              <a:gd name="connsiteX47" fmla="*/ 1607269 w 8618936"/>
              <a:gd name="connsiteY47" fmla="*/ 219127 h 345025"/>
              <a:gd name="connsiteX48" fmla="*/ 1704776 w 8618936"/>
              <a:gd name="connsiteY48" fmla="*/ 0 h 345025"/>
              <a:gd name="connsiteX49" fmla="*/ 1802285 w 8618936"/>
              <a:gd name="connsiteY49" fmla="*/ 219127 h 345025"/>
              <a:gd name="connsiteX50" fmla="*/ 1797657 w 8618936"/>
              <a:gd name="connsiteY50" fmla="*/ 270644 h 345025"/>
              <a:gd name="connsiteX51" fmla="*/ 1803982 w 8618936"/>
              <a:gd name="connsiteY51" fmla="*/ 261060 h 345025"/>
              <a:gd name="connsiteX52" fmla="*/ 1841936 w 8618936"/>
              <a:gd name="connsiteY52" fmla="*/ 243840 h 345025"/>
              <a:gd name="connsiteX53" fmla="*/ 1861588 w 8618936"/>
              <a:gd name="connsiteY53" fmla="*/ 248292 h 345025"/>
              <a:gd name="connsiteX54" fmla="*/ 1878849 w 8618936"/>
              <a:gd name="connsiteY54" fmla="*/ 260333 h 345025"/>
              <a:gd name="connsiteX55" fmla="*/ 1875147 w 8618936"/>
              <a:gd name="connsiteY55" fmla="*/ 219127 h 345025"/>
              <a:gd name="connsiteX56" fmla="*/ 1972655 w 8618936"/>
              <a:gd name="connsiteY56" fmla="*/ 0 h 345025"/>
              <a:gd name="connsiteX57" fmla="*/ 2070163 w 8618936"/>
              <a:gd name="connsiteY57" fmla="*/ 219127 h 345025"/>
              <a:gd name="connsiteX58" fmla="*/ 2065535 w 8618936"/>
              <a:gd name="connsiteY58" fmla="*/ 270645 h 345025"/>
              <a:gd name="connsiteX59" fmla="*/ 2071861 w 8618936"/>
              <a:gd name="connsiteY59" fmla="*/ 261060 h 345025"/>
              <a:gd name="connsiteX60" fmla="*/ 2109815 w 8618936"/>
              <a:gd name="connsiteY60" fmla="*/ 243840 h 345025"/>
              <a:gd name="connsiteX61" fmla="*/ 2129466 w 8618936"/>
              <a:gd name="connsiteY61" fmla="*/ 248292 h 345025"/>
              <a:gd name="connsiteX62" fmla="*/ 2146728 w 8618936"/>
              <a:gd name="connsiteY62" fmla="*/ 260334 h 345025"/>
              <a:gd name="connsiteX63" fmla="*/ 2143026 w 8618936"/>
              <a:gd name="connsiteY63" fmla="*/ 219127 h 345025"/>
              <a:gd name="connsiteX64" fmla="*/ 2240534 w 8618936"/>
              <a:gd name="connsiteY64" fmla="*/ 0 h 345025"/>
              <a:gd name="connsiteX65" fmla="*/ 2338041 w 8618936"/>
              <a:gd name="connsiteY65" fmla="*/ 219127 h 345025"/>
              <a:gd name="connsiteX66" fmla="*/ 2333413 w 8618936"/>
              <a:gd name="connsiteY66" fmla="*/ 270646 h 345025"/>
              <a:gd name="connsiteX67" fmla="*/ 2339740 w 8618936"/>
              <a:gd name="connsiteY67" fmla="*/ 261060 h 345025"/>
              <a:gd name="connsiteX68" fmla="*/ 2377694 w 8618936"/>
              <a:gd name="connsiteY68" fmla="*/ 243840 h 345025"/>
              <a:gd name="connsiteX69" fmla="*/ 2397345 w 8618936"/>
              <a:gd name="connsiteY69" fmla="*/ 248292 h 345025"/>
              <a:gd name="connsiteX70" fmla="*/ 2414606 w 8618936"/>
              <a:gd name="connsiteY70" fmla="*/ 260333 h 345025"/>
              <a:gd name="connsiteX71" fmla="*/ 2410904 w 8618936"/>
              <a:gd name="connsiteY71" fmla="*/ 219127 h 345025"/>
              <a:gd name="connsiteX72" fmla="*/ 2508412 w 8618936"/>
              <a:gd name="connsiteY72" fmla="*/ 0 h 345025"/>
              <a:gd name="connsiteX73" fmla="*/ 2605921 w 8618936"/>
              <a:gd name="connsiteY73" fmla="*/ 219127 h 345025"/>
              <a:gd name="connsiteX74" fmla="*/ 2601293 w 8618936"/>
              <a:gd name="connsiteY74" fmla="*/ 270643 h 345025"/>
              <a:gd name="connsiteX75" fmla="*/ 2607618 w 8618936"/>
              <a:gd name="connsiteY75" fmla="*/ 261060 h 345025"/>
              <a:gd name="connsiteX76" fmla="*/ 2645572 w 8618936"/>
              <a:gd name="connsiteY76" fmla="*/ 243840 h 345025"/>
              <a:gd name="connsiteX77" fmla="*/ 2665223 w 8618936"/>
              <a:gd name="connsiteY77" fmla="*/ 248292 h 345025"/>
              <a:gd name="connsiteX78" fmla="*/ 2682484 w 8618936"/>
              <a:gd name="connsiteY78" fmla="*/ 260333 h 345025"/>
              <a:gd name="connsiteX79" fmla="*/ 2678782 w 8618936"/>
              <a:gd name="connsiteY79" fmla="*/ 219127 h 345025"/>
              <a:gd name="connsiteX80" fmla="*/ 2776291 w 8618936"/>
              <a:gd name="connsiteY80" fmla="*/ 0 h 345025"/>
              <a:gd name="connsiteX81" fmla="*/ 2873798 w 8618936"/>
              <a:gd name="connsiteY81" fmla="*/ 219127 h 345025"/>
              <a:gd name="connsiteX82" fmla="*/ 2869170 w 8618936"/>
              <a:gd name="connsiteY82" fmla="*/ 270646 h 345025"/>
              <a:gd name="connsiteX83" fmla="*/ 2875496 w 8618936"/>
              <a:gd name="connsiteY83" fmla="*/ 261060 h 345025"/>
              <a:gd name="connsiteX84" fmla="*/ 2913451 w 8618936"/>
              <a:gd name="connsiteY84" fmla="*/ 243840 h 345025"/>
              <a:gd name="connsiteX85" fmla="*/ 2933102 w 8618936"/>
              <a:gd name="connsiteY85" fmla="*/ 248292 h 345025"/>
              <a:gd name="connsiteX86" fmla="*/ 2950363 w 8618936"/>
              <a:gd name="connsiteY86" fmla="*/ 260334 h 345025"/>
              <a:gd name="connsiteX87" fmla="*/ 2946661 w 8618936"/>
              <a:gd name="connsiteY87" fmla="*/ 219127 h 345025"/>
              <a:gd name="connsiteX88" fmla="*/ 3044169 w 8618936"/>
              <a:gd name="connsiteY88" fmla="*/ 0 h 345025"/>
              <a:gd name="connsiteX89" fmla="*/ 3141677 w 8618936"/>
              <a:gd name="connsiteY89" fmla="*/ 219127 h 345025"/>
              <a:gd name="connsiteX90" fmla="*/ 3137049 w 8618936"/>
              <a:gd name="connsiteY90" fmla="*/ 270645 h 345025"/>
              <a:gd name="connsiteX91" fmla="*/ 3143375 w 8618936"/>
              <a:gd name="connsiteY91" fmla="*/ 261060 h 345025"/>
              <a:gd name="connsiteX92" fmla="*/ 3181329 w 8618936"/>
              <a:gd name="connsiteY92" fmla="*/ 243840 h 345025"/>
              <a:gd name="connsiteX93" fmla="*/ 3200980 w 8618936"/>
              <a:gd name="connsiteY93" fmla="*/ 248292 h 345025"/>
              <a:gd name="connsiteX94" fmla="*/ 3218241 w 8618936"/>
              <a:gd name="connsiteY94" fmla="*/ 260333 h 345025"/>
              <a:gd name="connsiteX95" fmla="*/ 3214539 w 8618936"/>
              <a:gd name="connsiteY95" fmla="*/ 219127 h 345025"/>
              <a:gd name="connsiteX96" fmla="*/ 3312047 w 8618936"/>
              <a:gd name="connsiteY96" fmla="*/ 0 h 345025"/>
              <a:gd name="connsiteX97" fmla="*/ 3409555 w 8618936"/>
              <a:gd name="connsiteY97" fmla="*/ 219127 h 345025"/>
              <a:gd name="connsiteX98" fmla="*/ 3404927 w 8618936"/>
              <a:gd name="connsiteY98" fmla="*/ 270645 h 345025"/>
              <a:gd name="connsiteX99" fmla="*/ 3411253 w 8618936"/>
              <a:gd name="connsiteY99" fmla="*/ 261060 h 345025"/>
              <a:gd name="connsiteX100" fmla="*/ 3449207 w 8618936"/>
              <a:gd name="connsiteY100" fmla="*/ 243840 h 345025"/>
              <a:gd name="connsiteX101" fmla="*/ 3468858 w 8618936"/>
              <a:gd name="connsiteY101" fmla="*/ 248292 h 345025"/>
              <a:gd name="connsiteX102" fmla="*/ 3486118 w 8618936"/>
              <a:gd name="connsiteY102" fmla="*/ 260332 h 345025"/>
              <a:gd name="connsiteX103" fmla="*/ 3482416 w 8618936"/>
              <a:gd name="connsiteY103" fmla="*/ 219127 h 345025"/>
              <a:gd name="connsiteX104" fmla="*/ 3579924 w 8618936"/>
              <a:gd name="connsiteY104" fmla="*/ 0 h 345025"/>
              <a:gd name="connsiteX105" fmla="*/ 3677432 w 8618936"/>
              <a:gd name="connsiteY105" fmla="*/ 219127 h 345025"/>
              <a:gd name="connsiteX106" fmla="*/ 3672804 w 8618936"/>
              <a:gd name="connsiteY106" fmla="*/ 270645 h 345025"/>
              <a:gd name="connsiteX107" fmla="*/ 3679130 w 8618936"/>
              <a:gd name="connsiteY107" fmla="*/ 261060 h 345025"/>
              <a:gd name="connsiteX108" fmla="*/ 3717084 w 8618936"/>
              <a:gd name="connsiteY108" fmla="*/ 243840 h 345025"/>
              <a:gd name="connsiteX109" fmla="*/ 3736736 w 8618936"/>
              <a:gd name="connsiteY109" fmla="*/ 248292 h 345025"/>
              <a:gd name="connsiteX110" fmla="*/ 3753996 w 8618936"/>
              <a:gd name="connsiteY110" fmla="*/ 260333 h 345025"/>
              <a:gd name="connsiteX111" fmla="*/ 3750294 w 8618936"/>
              <a:gd name="connsiteY111" fmla="*/ 219127 h 345025"/>
              <a:gd name="connsiteX112" fmla="*/ 3847802 w 8618936"/>
              <a:gd name="connsiteY112" fmla="*/ 0 h 345025"/>
              <a:gd name="connsiteX113" fmla="*/ 3945310 w 8618936"/>
              <a:gd name="connsiteY113" fmla="*/ 219127 h 345025"/>
              <a:gd name="connsiteX114" fmla="*/ 3940682 w 8618936"/>
              <a:gd name="connsiteY114" fmla="*/ 270645 h 345025"/>
              <a:gd name="connsiteX115" fmla="*/ 3947008 w 8618936"/>
              <a:gd name="connsiteY115" fmla="*/ 261060 h 345025"/>
              <a:gd name="connsiteX116" fmla="*/ 3984962 w 8618936"/>
              <a:gd name="connsiteY116" fmla="*/ 243840 h 345025"/>
              <a:gd name="connsiteX117" fmla="*/ 4004614 w 8618936"/>
              <a:gd name="connsiteY117" fmla="*/ 248292 h 345025"/>
              <a:gd name="connsiteX118" fmla="*/ 4021875 w 8618936"/>
              <a:gd name="connsiteY118" fmla="*/ 260334 h 345025"/>
              <a:gd name="connsiteX119" fmla="*/ 4018173 w 8618936"/>
              <a:gd name="connsiteY119" fmla="*/ 219127 h 345025"/>
              <a:gd name="connsiteX120" fmla="*/ 4115681 w 8618936"/>
              <a:gd name="connsiteY120" fmla="*/ 0 h 345025"/>
              <a:gd name="connsiteX121" fmla="*/ 4213189 w 8618936"/>
              <a:gd name="connsiteY121" fmla="*/ 219127 h 345025"/>
              <a:gd name="connsiteX122" fmla="*/ 4208561 w 8618936"/>
              <a:gd name="connsiteY122" fmla="*/ 270645 h 345025"/>
              <a:gd name="connsiteX123" fmla="*/ 4214887 w 8618936"/>
              <a:gd name="connsiteY123" fmla="*/ 261060 h 345025"/>
              <a:gd name="connsiteX124" fmla="*/ 4252841 w 8618936"/>
              <a:gd name="connsiteY124" fmla="*/ 243840 h 345025"/>
              <a:gd name="connsiteX125" fmla="*/ 4272493 w 8618936"/>
              <a:gd name="connsiteY125" fmla="*/ 248292 h 345025"/>
              <a:gd name="connsiteX126" fmla="*/ 4289753 w 8618936"/>
              <a:gd name="connsiteY126" fmla="*/ 260333 h 345025"/>
              <a:gd name="connsiteX127" fmla="*/ 4286051 w 8618936"/>
              <a:gd name="connsiteY127" fmla="*/ 219127 h 345025"/>
              <a:gd name="connsiteX128" fmla="*/ 4383559 w 8618936"/>
              <a:gd name="connsiteY128" fmla="*/ 0 h 345025"/>
              <a:gd name="connsiteX129" fmla="*/ 4481067 w 8618936"/>
              <a:gd name="connsiteY129" fmla="*/ 219127 h 345025"/>
              <a:gd name="connsiteX130" fmla="*/ 4476439 w 8618936"/>
              <a:gd name="connsiteY130" fmla="*/ 270645 h 345025"/>
              <a:gd name="connsiteX131" fmla="*/ 4482765 w 8618936"/>
              <a:gd name="connsiteY131" fmla="*/ 261060 h 345025"/>
              <a:gd name="connsiteX132" fmla="*/ 4520719 w 8618936"/>
              <a:gd name="connsiteY132" fmla="*/ 243840 h 345025"/>
              <a:gd name="connsiteX133" fmla="*/ 4540370 w 8618936"/>
              <a:gd name="connsiteY133" fmla="*/ 248292 h 345025"/>
              <a:gd name="connsiteX134" fmla="*/ 4557631 w 8618936"/>
              <a:gd name="connsiteY134" fmla="*/ 260333 h 345025"/>
              <a:gd name="connsiteX135" fmla="*/ 4553929 w 8618936"/>
              <a:gd name="connsiteY135" fmla="*/ 219127 h 345025"/>
              <a:gd name="connsiteX136" fmla="*/ 4651437 w 8618936"/>
              <a:gd name="connsiteY136" fmla="*/ 0 h 345025"/>
              <a:gd name="connsiteX137" fmla="*/ 4748945 w 8618936"/>
              <a:gd name="connsiteY137" fmla="*/ 219127 h 345025"/>
              <a:gd name="connsiteX138" fmla="*/ 4744317 w 8618936"/>
              <a:gd name="connsiteY138" fmla="*/ 270645 h 345025"/>
              <a:gd name="connsiteX139" fmla="*/ 4750643 w 8618936"/>
              <a:gd name="connsiteY139" fmla="*/ 261060 h 345025"/>
              <a:gd name="connsiteX140" fmla="*/ 4788597 w 8618936"/>
              <a:gd name="connsiteY140" fmla="*/ 243840 h 345025"/>
              <a:gd name="connsiteX141" fmla="*/ 4808248 w 8618936"/>
              <a:gd name="connsiteY141" fmla="*/ 248292 h 345025"/>
              <a:gd name="connsiteX142" fmla="*/ 4825510 w 8618936"/>
              <a:gd name="connsiteY142" fmla="*/ 260334 h 345025"/>
              <a:gd name="connsiteX143" fmla="*/ 4821808 w 8618936"/>
              <a:gd name="connsiteY143" fmla="*/ 219127 h 345025"/>
              <a:gd name="connsiteX144" fmla="*/ 4919316 w 8618936"/>
              <a:gd name="connsiteY144" fmla="*/ 0 h 345025"/>
              <a:gd name="connsiteX145" fmla="*/ 5016824 w 8618936"/>
              <a:gd name="connsiteY145" fmla="*/ 219127 h 345025"/>
              <a:gd name="connsiteX146" fmla="*/ 5012196 w 8618936"/>
              <a:gd name="connsiteY146" fmla="*/ 270645 h 345025"/>
              <a:gd name="connsiteX147" fmla="*/ 5018522 w 8618936"/>
              <a:gd name="connsiteY147" fmla="*/ 261060 h 345025"/>
              <a:gd name="connsiteX148" fmla="*/ 5056476 w 8618936"/>
              <a:gd name="connsiteY148" fmla="*/ 243840 h 345025"/>
              <a:gd name="connsiteX149" fmla="*/ 5076127 w 8618936"/>
              <a:gd name="connsiteY149" fmla="*/ 248292 h 345025"/>
              <a:gd name="connsiteX150" fmla="*/ 5093388 w 8618936"/>
              <a:gd name="connsiteY150" fmla="*/ 260333 h 345025"/>
              <a:gd name="connsiteX151" fmla="*/ 5089686 w 8618936"/>
              <a:gd name="connsiteY151" fmla="*/ 219127 h 345025"/>
              <a:gd name="connsiteX152" fmla="*/ 5187194 w 8618936"/>
              <a:gd name="connsiteY152" fmla="*/ 0 h 345025"/>
              <a:gd name="connsiteX153" fmla="*/ 5284702 w 8618936"/>
              <a:gd name="connsiteY153" fmla="*/ 219127 h 345025"/>
              <a:gd name="connsiteX154" fmla="*/ 5280074 w 8618936"/>
              <a:gd name="connsiteY154" fmla="*/ 270645 h 345025"/>
              <a:gd name="connsiteX155" fmla="*/ 5286400 w 8618936"/>
              <a:gd name="connsiteY155" fmla="*/ 261060 h 345025"/>
              <a:gd name="connsiteX156" fmla="*/ 5324354 w 8618936"/>
              <a:gd name="connsiteY156" fmla="*/ 243840 h 345025"/>
              <a:gd name="connsiteX157" fmla="*/ 5344005 w 8618936"/>
              <a:gd name="connsiteY157" fmla="*/ 248292 h 345025"/>
              <a:gd name="connsiteX158" fmla="*/ 5361266 w 8618936"/>
              <a:gd name="connsiteY158" fmla="*/ 260333 h 345025"/>
              <a:gd name="connsiteX159" fmla="*/ 5357564 w 8618936"/>
              <a:gd name="connsiteY159" fmla="*/ 219127 h 345025"/>
              <a:gd name="connsiteX160" fmla="*/ 5455072 w 8618936"/>
              <a:gd name="connsiteY160" fmla="*/ 0 h 345025"/>
              <a:gd name="connsiteX161" fmla="*/ 5552580 w 8618936"/>
              <a:gd name="connsiteY161" fmla="*/ 219127 h 345025"/>
              <a:gd name="connsiteX162" fmla="*/ 5547952 w 8618936"/>
              <a:gd name="connsiteY162" fmla="*/ 270645 h 345025"/>
              <a:gd name="connsiteX163" fmla="*/ 5554278 w 8618936"/>
              <a:gd name="connsiteY163" fmla="*/ 261060 h 345025"/>
              <a:gd name="connsiteX164" fmla="*/ 5592232 w 8618936"/>
              <a:gd name="connsiteY164" fmla="*/ 243840 h 345025"/>
              <a:gd name="connsiteX165" fmla="*/ 5611883 w 8618936"/>
              <a:gd name="connsiteY165" fmla="*/ 248292 h 345025"/>
              <a:gd name="connsiteX166" fmla="*/ 5629145 w 8618936"/>
              <a:gd name="connsiteY166" fmla="*/ 260334 h 345025"/>
              <a:gd name="connsiteX167" fmla="*/ 5625443 w 8618936"/>
              <a:gd name="connsiteY167" fmla="*/ 219127 h 345025"/>
              <a:gd name="connsiteX168" fmla="*/ 5722951 w 8618936"/>
              <a:gd name="connsiteY168" fmla="*/ 0 h 345025"/>
              <a:gd name="connsiteX169" fmla="*/ 5820459 w 8618936"/>
              <a:gd name="connsiteY169" fmla="*/ 219127 h 345025"/>
              <a:gd name="connsiteX170" fmla="*/ 5815831 w 8618936"/>
              <a:gd name="connsiteY170" fmla="*/ 270645 h 345025"/>
              <a:gd name="connsiteX171" fmla="*/ 5822157 w 8618936"/>
              <a:gd name="connsiteY171" fmla="*/ 261060 h 345025"/>
              <a:gd name="connsiteX172" fmla="*/ 5860111 w 8618936"/>
              <a:gd name="connsiteY172" fmla="*/ 243840 h 345025"/>
              <a:gd name="connsiteX173" fmla="*/ 5879762 w 8618936"/>
              <a:gd name="connsiteY173" fmla="*/ 248292 h 345025"/>
              <a:gd name="connsiteX174" fmla="*/ 5897023 w 8618936"/>
              <a:gd name="connsiteY174" fmla="*/ 260333 h 345025"/>
              <a:gd name="connsiteX175" fmla="*/ 5893321 w 8618936"/>
              <a:gd name="connsiteY175" fmla="*/ 219127 h 345025"/>
              <a:gd name="connsiteX176" fmla="*/ 5990829 w 8618936"/>
              <a:gd name="connsiteY176" fmla="*/ 0 h 345025"/>
              <a:gd name="connsiteX177" fmla="*/ 6088337 w 8618936"/>
              <a:gd name="connsiteY177" fmla="*/ 219127 h 345025"/>
              <a:gd name="connsiteX178" fmla="*/ 6083709 w 8618936"/>
              <a:gd name="connsiteY178" fmla="*/ 270645 h 345025"/>
              <a:gd name="connsiteX179" fmla="*/ 6090035 w 8618936"/>
              <a:gd name="connsiteY179" fmla="*/ 261060 h 345025"/>
              <a:gd name="connsiteX180" fmla="*/ 6127989 w 8618936"/>
              <a:gd name="connsiteY180" fmla="*/ 243840 h 345025"/>
              <a:gd name="connsiteX181" fmla="*/ 6147640 w 8618936"/>
              <a:gd name="connsiteY181" fmla="*/ 248292 h 345025"/>
              <a:gd name="connsiteX182" fmla="*/ 6164901 w 8618936"/>
              <a:gd name="connsiteY182" fmla="*/ 260333 h 345025"/>
              <a:gd name="connsiteX183" fmla="*/ 6161199 w 8618936"/>
              <a:gd name="connsiteY183" fmla="*/ 219127 h 345025"/>
              <a:gd name="connsiteX184" fmla="*/ 6258707 w 8618936"/>
              <a:gd name="connsiteY184" fmla="*/ 0 h 345025"/>
              <a:gd name="connsiteX185" fmla="*/ 6356215 w 8618936"/>
              <a:gd name="connsiteY185" fmla="*/ 219127 h 345025"/>
              <a:gd name="connsiteX186" fmla="*/ 6351587 w 8618936"/>
              <a:gd name="connsiteY186" fmla="*/ 270645 h 345025"/>
              <a:gd name="connsiteX187" fmla="*/ 6357913 w 8618936"/>
              <a:gd name="connsiteY187" fmla="*/ 261060 h 345025"/>
              <a:gd name="connsiteX188" fmla="*/ 6395867 w 8618936"/>
              <a:gd name="connsiteY188" fmla="*/ 243840 h 345025"/>
              <a:gd name="connsiteX189" fmla="*/ 6415518 w 8618936"/>
              <a:gd name="connsiteY189" fmla="*/ 248292 h 345025"/>
              <a:gd name="connsiteX190" fmla="*/ 6432780 w 8618936"/>
              <a:gd name="connsiteY190" fmla="*/ 260334 h 345025"/>
              <a:gd name="connsiteX191" fmla="*/ 6429078 w 8618936"/>
              <a:gd name="connsiteY191" fmla="*/ 219127 h 345025"/>
              <a:gd name="connsiteX192" fmla="*/ 6526586 w 8618936"/>
              <a:gd name="connsiteY192" fmla="*/ 0 h 345025"/>
              <a:gd name="connsiteX193" fmla="*/ 6624094 w 8618936"/>
              <a:gd name="connsiteY193" fmla="*/ 219127 h 345025"/>
              <a:gd name="connsiteX194" fmla="*/ 6619466 w 8618936"/>
              <a:gd name="connsiteY194" fmla="*/ 270645 h 345025"/>
              <a:gd name="connsiteX195" fmla="*/ 6625792 w 8618936"/>
              <a:gd name="connsiteY195" fmla="*/ 261060 h 345025"/>
              <a:gd name="connsiteX196" fmla="*/ 6663746 w 8618936"/>
              <a:gd name="connsiteY196" fmla="*/ 243840 h 345025"/>
              <a:gd name="connsiteX197" fmla="*/ 6683397 w 8618936"/>
              <a:gd name="connsiteY197" fmla="*/ 248292 h 345025"/>
              <a:gd name="connsiteX198" fmla="*/ 6700658 w 8618936"/>
              <a:gd name="connsiteY198" fmla="*/ 260333 h 345025"/>
              <a:gd name="connsiteX199" fmla="*/ 6696956 w 8618936"/>
              <a:gd name="connsiteY199" fmla="*/ 219127 h 345025"/>
              <a:gd name="connsiteX200" fmla="*/ 6794464 w 8618936"/>
              <a:gd name="connsiteY200" fmla="*/ 0 h 345025"/>
              <a:gd name="connsiteX201" fmla="*/ 6891972 w 8618936"/>
              <a:gd name="connsiteY201" fmla="*/ 219127 h 345025"/>
              <a:gd name="connsiteX202" fmla="*/ 6887344 w 8618936"/>
              <a:gd name="connsiteY202" fmla="*/ 270645 h 345025"/>
              <a:gd name="connsiteX203" fmla="*/ 6893670 w 8618936"/>
              <a:gd name="connsiteY203" fmla="*/ 261060 h 345025"/>
              <a:gd name="connsiteX204" fmla="*/ 6931624 w 8618936"/>
              <a:gd name="connsiteY204" fmla="*/ 243840 h 345025"/>
              <a:gd name="connsiteX205" fmla="*/ 6951275 w 8618936"/>
              <a:gd name="connsiteY205" fmla="*/ 248292 h 345025"/>
              <a:gd name="connsiteX206" fmla="*/ 6968536 w 8618936"/>
              <a:gd name="connsiteY206" fmla="*/ 260333 h 345025"/>
              <a:gd name="connsiteX207" fmla="*/ 6964834 w 8618936"/>
              <a:gd name="connsiteY207" fmla="*/ 219127 h 345025"/>
              <a:gd name="connsiteX208" fmla="*/ 7062342 w 8618936"/>
              <a:gd name="connsiteY208" fmla="*/ 0 h 345025"/>
              <a:gd name="connsiteX209" fmla="*/ 7159850 w 8618936"/>
              <a:gd name="connsiteY209" fmla="*/ 219127 h 345025"/>
              <a:gd name="connsiteX210" fmla="*/ 7155222 w 8618936"/>
              <a:gd name="connsiteY210" fmla="*/ 270645 h 345025"/>
              <a:gd name="connsiteX211" fmla="*/ 7161548 w 8618936"/>
              <a:gd name="connsiteY211" fmla="*/ 261060 h 345025"/>
              <a:gd name="connsiteX212" fmla="*/ 7199502 w 8618936"/>
              <a:gd name="connsiteY212" fmla="*/ 243840 h 345025"/>
              <a:gd name="connsiteX213" fmla="*/ 7219153 w 8618936"/>
              <a:gd name="connsiteY213" fmla="*/ 248292 h 345025"/>
              <a:gd name="connsiteX214" fmla="*/ 7236415 w 8618936"/>
              <a:gd name="connsiteY214" fmla="*/ 260334 h 345025"/>
              <a:gd name="connsiteX215" fmla="*/ 7232713 w 8618936"/>
              <a:gd name="connsiteY215" fmla="*/ 219127 h 345025"/>
              <a:gd name="connsiteX216" fmla="*/ 7330221 w 8618936"/>
              <a:gd name="connsiteY216" fmla="*/ 0 h 345025"/>
              <a:gd name="connsiteX217" fmla="*/ 7427729 w 8618936"/>
              <a:gd name="connsiteY217" fmla="*/ 219127 h 345025"/>
              <a:gd name="connsiteX218" fmla="*/ 7423101 w 8618936"/>
              <a:gd name="connsiteY218" fmla="*/ 270645 h 345025"/>
              <a:gd name="connsiteX219" fmla="*/ 7429427 w 8618936"/>
              <a:gd name="connsiteY219" fmla="*/ 261060 h 345025"/>
              <a:gd name="connsiteX220" fmla="*/ 7467381 w 8618936"/>
              <a:gd name="connsiteY220" fmla="*/ 243840 h 345025"/>
              <a:gd name="connsiteX221" fmla="*/ 7487032 w 8618936"/>
              <a:gd name="connsiteY221" fmla="*/ 248292 h 345025"/>
              <a:gd name="connsiteX222" fmla="*/ 7504293 w 8618936"/>
              <a:gd name="connsiteY222" fmla="*/ 260333 h 345025"/>
              <a:gd name="connsiteX223" fmla="*/ 7500591 w 8618936"/>
              <a:gd name="connsiteY223" fmla="*/ 219127 h 345025"/>
              <a:gd name="connsiteX224" fmla="*/ 7598099 w 8618936"/>
              <a:gd name="connsiteY224" fmla="*/ 0 h 345025"/>
              <a:gd name="connsiteX225" fmla="*/ 7695607 w 8618936"/>
              <a:gd name="connsiteY225" fmla="*/ 219127 h 345025"/>
              <a:gd name="connsiteX226" fmla="*/ 7690979 w 8618936"/>
              <a:gd name="connsiteY226" fmla="*/ 270645 h 345025"/>
              <a:gd name="connsiteX227" fmla="*/ 7697305 w 8618936"/>
              <a:gd name="connsiteY227" fmla="*/ 261060 h 345025"/>
              <a:gd name="connsiteX228" fmla="*/ 7735259 w 8618936"/>
              <a:gd name="connsiteY228" fmla="*/ 243840 h 345025"/>
              <a:gd name="connsiteX229" fmla="*/ 7754910 w 8618936"/>
              <a:gd name="connsiteY229" fmla="*/ 248292 h 345025"/>
              <a:gd name="connsiteX230" fmla="*/ 7772171 w 8618936"/>
              <a:gd name="connsiteY230" fmla="*/ 260333 h 345025"/>
              <a:gd name="connsiteX231" fmla="*/ 7768469 w 8618936"/>
              <a:gd name="connsiteY231" fmla="*/ 219127 h 345025"/>
              <a:gd name="connsiteX232" fmla="*/ 7865977 w 8618936"/>
              <a:gd name="connsiteY232" fmla="*/ 0 h 345025"/>
              <a:gd name="connsiteX233" fmla="*/ 7963485 w 8618936"/>
              <a:gd name="connsiteY233" fmla="*/ 219127 h 345025"/>
              <a:gd name="connsiteX234" fmla="*/ 7958857 w 8618936"/>
              <a:gd name="connsiteY234" fmla="*/ 270645 h 345025"/>
              <a:gd name="connsiteX235" fmla="*/ 7965182 w 8618936"/>
              <a:gd name="connsiteY235" fmla="*/ 261060 h 345025"/>
              <a:gd name="connsiteX236" fmla="*/ 8003137 w 8618936"/>
              <a:gd name="connsiteY236" fmla="*/ 243840 h 345025"/>
              <a:gd name="connsiteX237" fmla="*/ 8022788 w 8618936"/>
              <a:gd name="connsiteY237" fmla="*/ 248292 h 345025"/>
              <a:gd name="connsiteX238" fmla="*/ 8040050 w 8618936"/>
              <a:gd name="connsiteY238" fmla="*/ 260334 h 345025"/>
              <a:gd name="connsiteX239" fmla="*/ 8036348 w 8618936"/>
              <a:gd name="connsiteY239" fmla="*/ 219127 h 345025"/>
              <a:gd name="connsiteX240" fmla="*/ 8133856 w 8618936"/>
              <a:gd name="connsiteY240" fmla="*/ 0 h 345025"/>
              <a:gd name="connsiteX241" fmla="*/ 8231364 w 8618936"/>
              <a:gd name="connsiteY241" fmla="*/ 219127 h 345025"/>
              <a:gd name="connsiteX242" fmla="*/ 8226736 w 8618936"/>
              <a:gd name="connsiteY242" fmla="*/ 270645 h 345025"/>
              <a:gd name="connsiteX243" fmla="*/ 8233062 w 8618936"/>
              <a:gd name="connsiteY243" fmla="*/ 261060 h 345025"/>
              <a:gd name="connsiteX244" fmla="*/ 8271016 w 8618936"/>
              <a:gd name="connsiteY244" fmla="*/ 243840 h 345025"/>
              <a:gd name="connsiteX245" fmla="*/ 8290667 w 8618936"/>
              <a:gd name="connsiteY245" fmla="*/ 248292 h 345025"/>
              <a:gd name="connsiteX246" fmla="*/ 8307919 w 8618936"/>
              <a:gd name="connsiteY246" fmla="*/ 260327 h 345025"/>
              <a:gd name="connsiteX247" fmla="*/ 8304218 w 8618936"/>
              <a:gd name="connsiteY247" fmla="*/ 219127 h 345025"/>
              <a:gd name="connsiteX248" fmla="*/ 8401726 w 8618936"/>
              <a:gd name="connsiteY248" fmla="*/ 0 h 345025"/>
              <a:gd name="connsiteX249" fmla="*/ 8499234 w 8618936"/>
              <a:gd name="connsiteY249" fmla="*/ 219127 h 345025"/>
              <a:gd name="connsiteX250" fmla="*/ 8494606 w 8618936"/>
              <a:gd name="connsiteY250" fmla="*/ 270645 h 345025"/>
              <a:gd name="connsiteX251" fmla="*/ 8500931 w 8618936"/>
              <a:gd name="connsiteY251" fmla="*/ 261060 h 345025"/>
              <a:gd name="connsiteX252" fmla="*/ 8538886 w 8618936"/>
              <a:gd name="connsiteY252" fmla="*/ 243840 h 345025"/>
              <a:gd name="connsiteX253" fmla="*/ 8607835 w 8618936"/>
              <a:gd name="connsiteY253" fmla="*/ 308021 h 345025"/>
              <a:gd name="connsiteX254" fmla="*/ 8618936 w 8618936"/>
              <a:gd name="connsiteY254" fmla="*/ 345025 h 345025"/>
              <a:gd name="connsiteX255" fmla="*/ 19845 w 8618936"/>
              <a:gd name="connsiteY255" fmla="*/ 345025 h 345025"/>
              <a:gd name="connsiteX256" fmla="*/ 0 w 8618936"/>
              <a:gd name="connsiteY256" fmla="*/ 219127 h 345025"/>
              <a:gd name="connsiteX257" fmla="*/ 97508 w 8618936"/>
              <a:gd name="connsiteY257" fmla="*/ 0 h 345025"/>
              <a:gd name="connsiteX0" fmla="*/ 77663 w 8599091"/>
              <a:gd name="connsiteY0" fmla="*/ 0 h 345025"/>
              <a:gd name="connsiteX1" fmla="*/ 175171 w 8599091"/>
              <a:gd name="connsiteY1" fmla="*/ 219127 h 345025"/>
              <a:gd name="connsiteX2" fmla="*/ 170543 w 8599091"/>
              <a:gd name="connsiteY2" fmla="*/ 270645 h 345025"/>
              <a:gd name="connsiteX3" fmla="*/ 176869 w 8599091"/>
              <a:gd name="connsiteY3" fmla="*/ 261060 h 345025"/>
              <a:gd name="connsiteX4" fmla="*/ 214823 w 8599091"/>
              <a:gd name="connsiteY4" fmla="*/ 243840 h 345025"/>
              <a:gd name="connsiteX5" fmla="*/ 234474 w 8599091"/>
              <a:gd name="connsiteY5" fmla="*/ 248292 h 345025"/>
              <a:gd name="connsiteX6" fmla="*/ 251735 w 8599091"/>
              <a:gd name="connsiteY6" fmla="*/ 260333 h 345025"/>
              <a:gd name="connsiteX7" fmla="*/ 248033 w 8599091"/>
              <a:gd name="connsiteY7" fmla="*/ 219127 h 345025"/>
              <a:gd name="connsiteX8" fmla="*/ 345541 w 8599091"/>
              <a:gd name="connsiteY8" fmla="*/ 0 h 345025"/>
              <a:gd name="connsiteX9" fmla="*/ 443049 w 8599091"/>
              <a:gd name="connsiteY9" fmla="*/ 219127 h 345025"/>
              <a:gd name="connsiteX10" fmla="*/ 438421 w 8599091"/>
              <a:gd name="connsiteY10" fmla="*/ 270645 h 345025"/>
              <a:gd name="connsiteX11" fmla="*/ 444747 w 8599091"/>
              <a:gd name="connsiteY11" fmla="*/ 261060 h 345025"/>
              <a:gd name="connsiteX12" fmla="*/ 482701 w 8599091"/>
              <a:gd name="connsiteY12" fmla="*/ 243840 h 345025"/>
              <a:gd name="connsiteX13" fmla="*/ 502352 w 8599091"/>
              <a:gd name="connsiteY13" fmla="*/ 248292 h 345025"/>
              <a:gd name="connsiteX14" fmla="*/ 519614 w 8599091"/>
              <a:gd name="connsiteY14" fmla="*/ 260334 h 345025"/>
              <a:gd name="connsiteX15" fmla="*/ 515912 w 8599091"/>
              <a:gd name="connsiteY15" fmla="*/ 219127 h 345025"/>
              <a:gd name="connsiteX16" fmla="*/ 613420 w 8599091"/>
              <a:gd name="connsiteY16" fmla="*/ 0 h 345025"/>
              <a:gd name="connsiteX17" fmla="*/ 710928 w 8599091"/>
              <a:gd name="connsiteY17" fmla="*/ 219127 h 345025"/>
              <a:gd name="connsiteX18" fmla="*/ 706300 w 8599091"/>
              <a:gd name="connsiteY18" fmla="*/ 270645 h 345025"/>
              <a:gd name="connsiteX19" fmla="*/ 712626 w 8599091"/>
              <a:gd name="connsiteY19" fmla="*/ 261060 h 345025"/>
              <a:gd name="connsiteX20" fmla="*/ 750580 w 8599091"/>
              <a:gd name="connsiteY20" fmla="*/ 243840 h 345025"/>
              <a:gd name="connsiteX21" fmla="*/ 770231 w 8599091"/>
              <a:gd name="connsiteY21" fmla="*/ 248292 h 345025"/>
              <a:gd name="connsiteX22" fmla="*/ 787492 w 8599091"/>
              <a:gd name="connsiteY22" fmla="*/ 260333 h 345025"/>
              <a:gd name="connsiteX23" fmla="*/ 783790 w 8599091"/>
              <a:gd name="connsiteY23" fmla="*/ 219127 h 345025"/>
              <a:gd name="connsiteX24" fmla="*/ 881298 w 8599091"/>
              <a:gd name="connsiteY24" fmla="*/ 0 h 345025"/>
              <a:gd name="connsiteX25" fmla="*/ 978806 w 8599091"/>
              <a:gd name="connsiteY25" fmla="*/ 219127 h 345025"/>
              <a:gd name="connsiteX26" fmla="*/ 974178 w 8599091"/>
              <a:gd name="connsiteY26" fmla="*/ 270645 h 345025"/>
              <a:gd name="connsiteX27" fmla="*/ 980504 w 8599091"/>
              <a:gd name="connsiteY27" fmla="*/ 261060 h 345025"/>
              <a:gd name="connsiteX28" fmla="*/ 1018458 w 8599091"/>
              <a:gd name="connsiteY28" fmla="*/ 243840 h 345025"/>
              <a:gd name="connsiteX29" fmla="*/ 1038109 w 8599091"/>
              <a:gd name="connsiteY29" fmla="*/ 248292 h 345025"/>
              <a:gd name="connsiteX30" fmla="*/ 1055370 w 8599091"/>
              <a:gd name="connsiteY30" fmla="*/ 260333 h 345025"/>
              <a:gd name="connsiteX31" fmla="*/ 1051668 w 8599091"/>
              <a:gd name="connsiteY31" fmla="*/ 219127 h 345025"/>
              <a:gd name="connsiteX32" fmla="*/ 1149176 w 8599091"/>
              <a:gd name="connsiteY32" fmla="*/ 0 h 345025"/>
              <a:gd name="connsiteX33" fmla="*/ 1246684 w 8599091"/>
              <a:gd name="connsiteY33" fmla="*/ 219127 h 345025"/>
              <a:gd name="connsiteX34" fmla="*/ 1242056 w 8599091"/>
              <a:gd name="connsiteY34" fmla="*/ 270645 h 345025"/>
              <a:gd name="connsiteX35" fmla="*/ 1248382 w 8599091"/>
              <a:gd name="connsiteY35" fmla="*/ 261060 h 345025"/>
              <a:gd name="connsiteX36" fmla="*/ 1286336 w 8599091"/>
              <a:gd name="connsiteY36" fmla="*/ 243840 h 345025"/>
              <a:gd name="connsiteX37" fmla="*/ 1305987 w 8599091"/>
              <a:gd name="connsiteY37" fmla="*/ 248292 h 345025"/>
              <a:gd name="connsiteX38" fmla="*/ 1323249 w 8599091"/>
              <a:gd name="connsiteY38" fmla="*/ 260334 h 345025"/>
              <a:gd name="connsiteX39" fmla="*/ 1319547 w 8599091"/>
              <a:gd name="connsiteY39" fmla="*/ 219127 h 345025"/>
              <a:gd name="connsiteX40" fmla="*/ 1417054 w 8599091"/>
              <a:gd name="connsiteY40" fmla="*/ 0 h 345025"/>
              <a:gd name="connsiteX41" fmla="*/ 1514562 w 8599091"/>
              <a:gd name="connsiteY41" fmla="*/ 219127 h 345025"/>
              <a:gd name="connsiteX42" fmla="*/ 1509934 w 8599091"/>
              <a:gd name="connsiteY42" fmla="*/ 270645 h 345025"/>
              <a:gd name="connsiteX43" fmla="*/ 1516260 w 8599091"/>
              <a:gd name="connsiteY43" fmla="*/ 261060 h 345025"/>
              <a:gd name="connsiteX44" fmla="*/ 1554214 w 8599091"/>
              <a:gd name="connsiteY44" fmla="*/ 243840 h 345025"/>
              <a:gd name="connsiteX45" fmla="*/ 1573865 w 8599091"/>
              <a:gd name="connsiteY45" fmla="*/ 248292 h 345025"/>
              <a:gd name="connsiteX46" fmla="*/ 1591126 w 8599091"/>
              <a:gd name="connsiteY46" fmla="*/ 260333 h 345025"/>
              <a:gd name="connsiteX47" fmla="*/ 1587424 w 8599091"/>
              <a:gd name="connsiteY47" fmla="*/ 219127 h 345025"/>
              <a:gd name="connsiteX48" fmla="*/ 1684931 w 8599091"/>
              <a:gd name="connsiteY48" fmla="*/ 0 h 345025"/>
              <a:gd name="connsiteX49" fmla="*/ 1782440 w 8599091"/>
              <a:gd name="connsiteY49" fmla="*/ 219127 h 345025"/>
              <a:gd name="connsiteX50" fmla="*/ 1777812 w 8599091"/>
              <a:gd name="connsiteY50" fmla="*/ 270644 h 345025"/>
              <a:gd name="connsiteX51" fmla="*/ 1784137 w 8599091"/>
              <a:gd name="connsiteY51" fmla="*/ 261060 h 345025"/>
              <a:gd name="connsiteX52" fmla="*/ 1822091 w 8599091"/>
              <a:gd name="connsiteY52" fmla="*/ 243840 h 345025"/>
              <a:gd name="connsiteX53" fmla="*/ 1841743 w 8599091"/>
              <a:gd name="connsiteY53" fmla="*/ 248292 h 345025"/>
              <a:gd name="connsiteX54" fmla="*/ 1859004 w 8599091"/>
              <a:gd name="connsiteY54" fmla="*/ 260333 h 345025"/>
              <a:gd name="connsiteX55" fmla="*/ 1855302 w 8599091"/>
              <a:gd name="connsiteY55" fmla="*/ 219127 h 345025"/>
              <a:gd name="connsiteX56" fmla="*/ 1952810 w 8599091"/>
              <a:gd name="connsiteY56" fmla="*/ 0 h 345025"/>
              <a:gd name="connsiteX57" fmla="*/ 2050318 w 8599091"/>
              <a:gd name="connsiteY57" fmla="*/ 219127 h 345025"/>
              <a:gd name="connsiteX58" fmla="*/ 2045690 w 8599091"/>
              <a:gd name="connsiteY58" fmla="*/ 270645 h 345025"/>
              <a:gd name="connsiteX59" fmla="*/ 2052016 w 8599091"/>
              <a:gd name="connsiteY59" fmla="*/ 261060 h 345025"/>
              <a:gd name="connsiteX60" fmla="*/ 2089970 w 8599091"/>
              <a:gd name="connsiteY60" fmla="*/ 243840 h 345025"/>
              <a:gd name="connsiteX61" fmla="*/ 2109621 w 8599091"/>
              <a:gd name="connsiteY61" fmla="*/ 248292 h 345025"/>
              <a:gd name="connsiteX62" fmla="*/ 2126883 w 8599091"/>
              <a:gd name="connsiteY62" fmla="*/ 260334 h 345025"/>
              <a:gd name="connsiteX63" fmla="*/ 2123181 w 8599091"/>
              <a:gd name="connsiteY63" fmla="*/ 219127 h 345025"/>
              <a:gd name="connsiteX64" fmla="*/ 2220689 w 8599091"/>
              <a:gd name="connsiteY64" fmla="*/ 0 h 345025"/>
              <a:gd name="connsiteX65" fmla="*/ 2318196 w 8599091"/>
              <a:gd name="connsiteY65" fmla="*/ 219127 h 345025"/>
              <a:gd name="connsiteX66" fmla="*/ 2313568 w 8599091"/>
              <a:gd name="connsiteY66" fmla="*/ 270646 h 345025"/>
              <a:gd name="connsiteX67" fmla="*/ 2319895 w 8599091"/>
              <a:gd name="connsiteY67" fmla="*/ 261060 h 345025"/>
              <a:gd name="connsiteX68" fmla="*/ 2357849 w 8599091"/>
              <a:gd name="connsiteY68" fmla="*/ 243840 h 345025"/>
              <a:gd name="connsiteX69" fmla="*/ 2377500 w 8599091"/>
              <a:gd name="connsiteY69" fmla="*/ 248292 h 345025"/>
              <a:gd name="connsiteX70" fmla="*/ 2394761 w 8599091"/>
              <a:gd name="connsiteY70" fmla="*/ 260333 h 345025"/>
              <a:gd name="connsiteX71" fmla="*/ 2391059 w 8599091"/>
              <a:gd name="connsiteY71" fmla="*/ 219127 h 345025"/>
              <a:gd name="connsiteX72" fmla="*/ 2488567 w 8599091"/>
              <a:gd name="connsiteY72" fmla="*/ 0 h 345025"/>
              <a:gd name="connsiteX73" fmla="*/ 2586076 w 8599091"/>
              <a:gd name="connsiteY73" fmla="*/ 219127 h 345025"/>
              <a:gd name="connsiteX74" fmla="*/ 2581448 w 8599091"/>
              <a:gd name="connsiteY74" fmla="*/ 270643 h 345025"/>
              <a:gd name="connsiteX75" fmla="*/ 2587773 w 8599091"/>
              <a:gd name="connsiteY75" fmla="*/ 261060 h 345025"/>
              <a:gd name="connsiteX76" fmla="*/ 2625727 w 8599091"/>
              <a:gd name="connsiteY76" fmla="*/ 243840 h 345025"/>
              <a:gd name="connsiteX77" fmla="*/ 2645378 w 8599091"/>
              <a:gd name="connsiteY77" fmla="*/ 248292 h 345025"/>
              <a:gd name="connsiteX78" fmla="*/ 2662639 w 8599091"/>
              <a:gd name="connsiteY78" fmla="*/ 260333 h 345025"/>
              <a:gd name="connsiteX79" fmla="*/ 2658937 w 8599091"/>
              <a:gd name="connsiteY79" fmla="*/ 219127 h 345025"/>
              <a:gd name="connsiteX80" fmla="*/ 2756446 w 8599091"/>
              <a:gd name="connsiteY80" fmla="*/ 0 h 345025"/>
              <a:gd name="connsiteX81" fmla="*/ 2853953 w 8599091"/>
              <a:gd name="connsiteY81" fmla="*/ 219127 h 345025"/>
              <a:gd name="connsiteX82" fmla="*/ 2849325 w 8599091"/>
              <a:gd name="connsiteY82" fmla="*/ 270646 h 345025"/>
              <a:gd name="connsiteX83" fmla="*/ 2855651 w 8599091"/>
              <a:gd name="connsiteY83" fmla="*/ 261060 h 345025"/>
              <a:gd name="connsiteX84" fmla="*/ 2893606 w 8599091"/>
              <a:gd name="connsiteY84" fmla="*/ 243840 h 345025"/>
              <a:gd name="connsiteX85" fmla="*/ 2913257 w 8599091"/>
              <a:gd name="connsiteY85" fmla="*/ 248292 h 345025"/>
              <a:gd name="connsiteX86" fmla="*/ 2930518 w 8599091"/>
              <a:gd name="connsiteY86" fmla="*/ 260334 h 345025"/>
              <a:gd name="connsiteX87" fmla="*/ 2926816 w 8599091"/>
              <a:gd name="connsiteY87" fmla="*/ 219127 h 345025"/>
              <a:gd name="connsiteX88" fmla="*/ 3024324 w 8599091"/>
              <a:gd name="connsiteY88" fmla="*/ 0 h 345025"/>
              <a:gd name="connsiteX89" fmla="*/ 3121832 w 8599091"/>
              <a:gd name="connsiteY89" fmla="*/ 219127 h 345025"/>
              <a:gd name="connsiteX90" fmla="*/ 3117204 w 8599091"/>
              <a:gd name="connsiteY90" fmla="*/ 270645 h 345025"/>
              <a:gd name="connsiteX91" fmla="*/ 3123530 w 8599091"/>
              <a:gd name="connsiteY91" fmla="*/ 261060 h 345025"/>
              <a:gd name="connsiteX92" fmla="*/ 3161484 w 8599091"/>
              <a:gd name="connsiteY92" fmla="*/ 243840 h 345025"/>
              <a:gd name="connsiteX93" fmla="*/ 3181135 w 8599091"/>
              <a:gd name="connsiteY93" fmla="*/ 248292 h 345025"/>
              <a:gd name="connsiteX94" fmla="*/ 3198396 w 8599091"/>
              <a:gd name="connsiteY94" fmla="*/ 260333 h 345025"/>
              <a:gd name="connsiteX95" fmla="*/ 3194694 w 8599091"/>
              <a:gd name="connsiteY95" fmla="*/ 219127 h 345025"/>
              <a:gd name="connsiteX96" fmla="*/ 3292202 w 8599091"/>
              <a:gd name="connsiteY96" fmla="*/ 0 h 345025"/>
              <a:gd name="connsiteX97" fmla="*/ 3389710 w 8599091"/>
              <a:gd name="connsiteY97" fmla="*/ 219127 h 345025"/>
              <a:gd name="connsiteX98" fmla="*/ 3385082 w 8599091"/>
              <a:gd name="connsiteY98" fmla="*/ 270645 h 345025"/>
              <a:gd name="connsiteX99" fmla="*/ 3391408 w 8599091"/>
              <a:gd name="connsiteY99" fmla="*/ 261060 h 345025"/>
              <a:gd name="connsiteX100" fmla="*/ 3429362 w 8599091"/>
              <a:gd name="connsiteY100" fmla="*/ 243840 h 345025"/>
              <a:gd name="connsiteX101" fmla="*/ 3449013 w 8599091"/>
              <a:gd name="connsiteY101" fmla="*/ 248292 h 345025"/>
              <a:gd name="connsiteX102" fmla="*/ 3466273 w 8599091"/>
              <a:gd name="connsiteY102" fmla="*/ 260332 h 345025"/>
              <a:gd name="connsiteX103" fmla="*/ 3462571 w 8599091"/>
              <a:gd name="connsiteY103" fmla="*/ 219127 h 345025"/>
              <a:gd name="connsiteX104" fmla="*/ 3560079 w 8599091"/>
              <a:gd name="connsiteY104" fmla="*/ 0 h 345025"/>
              <a:gd name="connsiteX105" fmla="*/ 3657587 w 8599091"/>
              <a:gd name="connsiteY105" fmla="*/ 219127 h 345025"/>
              <a:gd name="connsiteX106" fmla="*/ 3652959 w 8599091"/>
              <a:gd name="connsiteY106" fmla="*/ 270645 h 345025"/>
              <a:gd name="connsiteX107" fmla="*/ 3659285 w 8599091"/>
              <a:gd name="connsiteY107" fmla="*/ 261060 h 345025"/>
              <a:gd name="connsiteX108" fmla="*/ 3697239 w 8599091"/>
              <a:gd name="connsiteY108" fmla="*/ 243840 h 345025"/>
              <a:gd name="connsiteX109" fmla="*/ 3716891 w 8599091"/>
              <a:gd name="connsiteY109" fmla="*/ 248292 h 345025"/>
              <a:gd name="connsiteX110" fmla="*/ 3734151 w 8599091"/>
              <a:gd name="connsiteY110" fmla="*/ 260333 h 345025"/>
              <a:gd name="connsiteX111" fmla="*/ 3730449 w 8599091"/>
              <a:gd name="connsiteY111" fmla="*/ 219127 h 345025"/>
              <a:gd name="connsiteX112" fmla="*/ 3827957 w 8599091"/>
              <a:gd name="connsiteY112" fmla="*/ 0 h 345025"/>
              <a:gd name="connsiteX113" fmla="*/ 3925465 w 8599091"/>
              <a:gd name="connsiteY113" fmla="*/ 219127 h 345025"/>
              <a:gd name="connsiteX114" fmla="*/ 3920837 w 8599091"/>
              <a:gd name="connsiteY114" fmla="*/ 270645 h 345025"/>
              <a:gd name="connsiteX115" fmla="*/ 3927163 w 8599091"/>
              <a:gd name="connsiteY115" fmla="*/ 261060 h 345025"/>
              <a:gd name="connsiteX116" fmla="*/ 3965117 w 8599091"/>
              <a:gd name="connsiteY116" fmla="*/ 243840 h 345025"/>
              <a:gd name="connsiteX117" fmla="*/ 3984769 w 8599091"/>
              <a:gd name="connsiteY117" fmla="*/ 248292 h 345025"/>
              <a:gd name="connsiteX118" fmla="*/ 4002030 w 8599091"/>
              <a:gd name="connsiteY118" fmla="*/ 260334 h 345025"/>
              <a:gd name="connsiteX119" fmla="*/ 3998328 w 8599091"/>
              <a:gd name="connsiteY119" fmla="*/ 219127 h 345025"/>
              <a:gd name="connsiteX120" fmla="*/ 4095836 w 8599091"/>
              <a:gd name="connsiteY120" fmla="*/ 0 h 345025"/>
              <a:gd name="connsiteX121" fmla="*/ 4193344 w 8599091"/>
              <a:gd name="connsiteY121" fmla="*/ 219127 h 345025"/>
              <a:gd name="connsiteX122" fmla="*/ 4188716 w 8599091"/>
              <a:gd name="connsiteY122" fmla="*/ 270645 h 345025"/>
              <a:gd name="connsiteX123" fmla="*/ 4195042 w 8599091"/>
              <a:gd name="connsiteY123" fmla="*/ 261060 h 345025"/>
              <a:gd name="connsiteX124" fmla="*/ 4232996 w 8599091"/>
              <a:gd name="connsiteY124" fmla="*/ 243840 h 345025"/>
              <a:gd name="connsiteX125" fmla="*/ 4252648 w 8599091"/>
              <a:gd name="connsiteY125" fmla="*/ 248292 h 345025"/>
              <a:gd name="connsiteX126" fmla="*/ 4269908 w 8599091"/>
              <a:gd name="connsiteY126" fmla="*/ 260333 h 345025"/>
              <a:gd name="connsiteX127" fmla="*/ 4266206 w 8599091"/>
              <a:gd name="connsiteY127" fmla="*/ 219127 h 345025"/>
              <a:gd name="connsiteX128" fmla="*/ 4363714 w 8599091"/>
              <a:gd name="connsiteY128" fmla="*/ 0 h 345025"/>
              <a:gd name="connsiteX129" fmla="*/ 4461222 w 8599091"/>
              <a:gd name="connsiteY129" fmla="*/ 219127 h 345025"/>
              <a:gd name="connsiteX130" fmla="*/ 4456594 w 8599091"/>
              <a:gd name="connsiteY130" fmla="*/ 270645 h 345025"/>
              <a:gd name="connsiteX131" fmla="*/ 4462920 w 8599091"/>
              <a:gd name="connsiteY131" fmla="*/ 261060 h 345025"/>
              <a:gd name="connsiteX132" fmla="*/ 4500874 w 8599091"/>
              <a:gd name="connsiteY132" fmla="*/ 243840 h 345025"/>
              <a:gd name="connsiteX133" fmla="*/ 4520525 w 8599091"/>
              <a:gd name="connsiteY133" fmla="*/ 248292 h 345025"/>
              <a:gd name="connsiteX134" fmla="*/ 4537786 w 8599091"/>
              <a:gd name="connsiteY134" fmla="*/ 260333 h 345025"/>
              <a:gd name="connsiteX135" fmla="*/ 4534084 w 8599091"/>
              <a:gd name="connsiteY135" fmla="*/ 219127 h 345025"/>
              <a:gd name="connsiteX136" fmla="*/ 4631592 w 8599091"/>
              <a:gd name="connsiteY136" fmla="*/ 0 h 345025"/>
              <a:gd name="connsiteX137" fmla="*/ 4729100 w 8599091"/>
              <a:gd name="connsiteY137" fmla="*/ 219127 h 345025"/>
              <a:gd name="connsiteX138" fmla="*/ 4724472 w 8599091"/>
              <a:gd name="connsiteY138" fmla="*/ 270645 h 345025"/>
              <a:gd name="connsiteX139" fmla="*/ 4730798 w 8599091"/>
              <a:gd name="connsiteY139" fmla="*/ 261060 h 345025"/>
              <a:gd name="connsiteX140" fmla="*/ 4768752 w 8599091"/>
              <a:gd name="connsiteY140" fmla="*/ 243840 h 345025"/>
              <a:gd name="connsiteX141" fmla="*/ 4788403 w 8599091"/>
              <a:gd name="connsiteY141" fmla="*/ 248292 h 345025"/>
              <a:gd name="connsiteX142" fmla="*/ 4805665 w 8599091"/>
              <a:gd name="connsiteY142" fmla="*/ 260334 h 345025"/>
              <a:gd name="connsiteX143" fmla="*/ 4801963 w 8599091"/>
              <a:gd name="connsiteY143" fmla="*/ 219127 h 345025"/>
              <a:gd name="connsiteX144" fmla="*/ 4899471 w 8599091"/>
              <a:gd name="connsiteY144" fmla="*/ 0 h 345025"/>
              <a:gd name="connsiteX145" fmla="*/ 4996979 w 8599091"/>
              <a:gd name="connsiteY145" fmla="*/ 219127 h 345025"/>
              <a:gd name="connsiteX146" fmla="*/ 4992351 w 8599091"/>
              <a:gd name="connsiteY146" fmla="*/ 270645 h 345025"/>
              <a:gd name="connsiteX147" fmla="*/ 4998677 w 8599091"/>
              <a:gd name="connsiteY147" fmla="*/ 261060 h 345025"/>
              <a:gd name="connsiteX148" fmla="*/ 5036631 w 8599091"/>
              <a:gd name="connsiteY148" fmla="*/ 243840 h 345025"/>
              <a:gd name="connsiteX149" fmla="*/ 5056282 w 8599091"/>
              <a:gd name="connsiteY149" fmla="*/ 248292 h 345025"/>
              <a:gd name="connsiteX150" fmla="*/ 5073543 w 8599091"/>
              <a:gd name="connsiteY150" fmla="*/ 260333 h 345025"/>
              <a:gd name="connsiteX151" fmla="*/ 5069841 w 8599091"/>
              <a:gd name="connsiteY151" fmla="*/ 219127 h 345025"/>
              <a:gd name="connsiteX152" fmla="*/ 5167349 w 8599091"/>
              <a:gd name="connsiteY152" fmla="*/ 0 h 345025"/>
              <a:gd name="connsiteX153" fmla="*/ 5264857 w 8599091"/>
              <a:gd name="connsiteY153" fmla="*/ 219127 h 345025"/>
              <a:gd name="connsiteX154" fmla="*/ 5260229 w 8599091"/>
              <a:gd name="connsiteY154" fmla="*/ 270645 h 345025"/>
              <a:gd name="connsiteX155" fmla="*/ 5266555 w 8599091"/>
              <a:gd name="connsiteY155" fmla="*/ 261060 h 345025"/>
              <a:gd name="connsiteX156" fmla="*/ 5304509 w 8599091"/>
              <a:gd name="connsiteY156" fmla="*/ 243840 h 345025"/>
              <a:gd name="connsiteX157" fmla="*/ 5324160 w 8599091"/>
              <a:gd name="connsiteY157" fmla="*/ 248292 h 345025"/>
              <a:gd name="connsiteX158" fmla="*/ 5341421 w 8599091"/>
              <a:gd name="connsiteY158" fmla="*/ 260333 h 345025"/>
              <a:gd name="connsiteX159" fmla="*/ 5337719 w 8599091"/>
              <a:gd name="connsiteY159" fmla="*/ 219127 h 345025"/>
              <a:gd name="connsiteX160" fmla="*/ 5435227 w 8599091"/>
              <a:gd name="connsiteY160" fmla="*/ 0 h 345025"/>
              <a:gd name="connsiteX161" fmla="*/ 5532735 w 8599091"/>
              <a:gd name="connsiteY161" fmla="*/ 219127 h 345025"/>
              <a:gd name="connsiteX162" fmla="*/ 5528107 w 8599091"/>
              <a:gd name="connsiteY162" fmla="*/ 270645 h 345025"/>
              <a:gd name="connsiteX163" fmla="*/ 5534433 w 8599091"/>
              <a:gd name="connsiteY163" fmla="*/ 261060 h 345025"/>
              <a:gd name="connsiteX164" fmla="*/ 5572387 w 8599091"/>
              <a:gd name="connsiteY164" fmla="*/ 243840 h 345025"/>
              <a:gd name="connsiteX165" fmla="*/ 5592038 w 8599091"/>
              <a:gd name="connsiteY165" fmla="*/ 248292 h 345025"/>
              <a:gd name="connsiteX166" fmla="*/ 5609300 w 8599091"/>
              <a:gd name="connsiteY166" fmla="*/ 260334 h 345025"/>
              <a:gd name="connsiteX167" fmla="*/ 5605598 w 8599091"/>
              <a:gd name="connsiteY167" fmla="*/ 219127 h 345025"/>
              <a:gd name="connsiteX168" fmla="*/ 5703106 w 8599091"/>
              <a:gd name="connsiteY168" fmla="*/ 0 h 345025"/>
              <a:gd name="connsiteX169" fmla="*/ 5800614 w 8599091"/>
              <a:gd name="connsiteY169" fmla="*/ 219127 h 345025"/>
              <a:gd name="connsiteX170" fmla="*/ 5795986 w 8599091"/>
              <a:gd name="connsiteY170" fmla="*/ 270645 h 345025"/>
              <a:gd name="connsiteX171" fmla="*/ 5802312 w 8599091"/>
              <a:gd name="connsiteY171" fmla="*/ 261060 h 345025"/>
              <a:gd name="connsiteX172" fmla="*/ 5840266 w 8599091"/>
              <a:gd name="connsiteY172" fmla="*/ 243840 h 345025"/>
              <a:gd name="connsiteX173" fmla="*/ 5859917 w 8599091"/>
              <a:gd name="connsiteY173" fmla="*/ 248292 h 345025"/>
              <a:gd name="connsiteX174" fmla="*/ 5877178 w 8599091"/>
              <a:gd name="connsiteY174" fmla="*/ 260333 h 345025"/>
              <a:gd name="connsiteX175" fmla="*/ 5873476 w 8599091"/>
              <a:gd name="connsiteY175" fmla="*/ 219127 h 345025"/>
              <a:gd name="connsiteX176" fmla="*/ 5970984 w 8599091"/>
              <a:gd name="connsiteY176" fmla="*/ 0 h 345025"/>
              <a:gd name="connsiteX177" fmla="*/ 6068492 w 8599091"/>
              <a:gd name="connsiteY177" fmla="*/ 219127 h 345025"/>
              <a:gd name="connsiteX178" fmla="*/ 6063864 w 8599091"/>
              <a:gd name="connsiteY178" fmla="*/ 270645 h 345025"/>
              <a:gd name="connsiteX179" fmla="*/ 6070190 w 8599091"/>
              <a:gd name="connsiteY179" fmla="*/ 261060 h 345025"/>
              <a:gd name="connsiteX180" fmla="*/ 6108144 w 8599091"/>
              <a:gd name="connsiteY180" fmla="*/ 243840 h 345025"/>
              <a:gd name="connsiteX181" fmla="*/ 6127795 w 8599091"/>
              <a:gd name="connsiteY181" fmla="*/ 248292 h 345025"/>
              <a:gd name="connsiteX182" fmla="*/ 6145056 w 8599091"/>
              <a:gd name="connsiteY182" fmla="*/ 260333 h 345025"/>
              <a:gd name="connsiteX183" fmla="*/ 6141354 w 8599091"/>
              <a:gd name="connsiteY183" fmla="*/ 219127 h 345025"/>
              <a:gd name="connsiteX184" fmla="*/ 6238862 w 8599091"/>
              <a:gd name="connsiteY184" fmla="*/ 0 h 345025"/>
              <a:gd name="connsiteX185" fmla="*/ 6336370 w 8599091"/>
              <a:gd name="connsiteY185" fmla="*/ 219127 h 345025"/>
              <a:gd name="connsiteX186" fmla="*/ 6331742 w 8599091"/>
              <a:gd name="connsiteY186" fmla="*/ 270645 h 345025"/>
              <a:gd name="connsiteX187" fmla="*/ 6338068 w 8599091"/>
              <a:gd name="connsiteY187" fmla="*/ 261060 h 345025"/>
              <a:gd name="connsiteX188" fmla="*/ 6376022 w 8599091"/>
              <a:gd name="connsiteY188" fmla="*/ 243840 h 345025"/>
              <a:gd name="connsiteX189" fmla="*/ 6395673 w 8599091"/>
              <a:gd name="connsiteY189" fmla="*/ 248292 h 345025"/>
              <a:gd name="connsiteX190" fmla="*/ 6412935 w 8599091"/>
              <a:gd name="connsiteY190" fmla="*/ 260334 h 345025"/>
              <a:gd name="connsiteX191" fmla="*/ 6409233 w 8599091"/>
              <a:gd name="connsiteY191" fmla="*/ 219127 h 345025"/>
              <a:gd name="connsiteX192" fmla="*/ 6506741 w 8599091"/>
              <a:gd name="connsiteY192" fmla="*/ 0 h 345025"/>
              <a:gd name="connsiteX193" fmla="*/ 6604249 w 8599091"/>
              <a:gd name="connsiteY193" fmla="*/ 219127 h 345025"/>
              <a:gd name="connsiteX194" fmla="*/ 6599621 w 8599091"/>
              <a:gd name="connsiteY194" fmla="*/ 270645 h 345025"/>
              <a:gd name="connsiteX195" fmla="*/ 6605947 w 8599091"/>
              <a:gd name="connsiteY195" fmla="*/ 261060 h 345025"/>
              <a:gd name="connsiteX196" fmla="*/ 6643901 w 8599091"/>
              <a:gd name="connsiteY196" fmla="*/ 243840 h 345025"/>
              <a:gd name="connsiteX197" fmla="*/ 6663552 w 8599091"/>
              <a:gd name="connsiteY197" fmla="*/ 248292 h 345025"/>
              <a:gd name="connsiteX198" fmla="*/ 6680813 w 8599091"/>
              <a:gd name="connsiteY198" fmla="*/ 260333 h 345025"/>
              <a:gd name="connsiteX199" fmla="*/ 6677111 w 8599091"/>
              <a:gd name="connsiteY199" fmla="*/ 219127 h 345025"/>
              <a:gd name="connsiteX200" fmla="*/ 6774619 w 8599091"/>
              <a:gd name="connsiteY200" fmla="*/ 0 h 345025"/>
              <a:gd name="connsiteX201" fmla="*/ 6872127 w 8599091"/>
              <a:gd name="connsiteY201" fmla="*/ 219127 h 345025"/>
              <a:gd name="connsiteX202" fmla="*/ 6867499 w 8599091"/>
              <a:gd name="connsiteY202" fmla="*/ 270645 h 345025"/>
              <a:gd name="connsiteX203" fmla="*/ 6873825 w 8599091"/>
              <a:gd name="connsiteY203" fmla="*/ 261060 h 345025"/>
              <a:gd name="connsiteX204" fmla="*/ 6911779 w 8599091"/>
              <a:gd name="connsiteY204" fmla="*/ 243840 h 345025"/>
              <a:gd name="connsiteX205" fmla="*/ 6931430 w 8599091"/>
              <a:gd name="connsiteY205" fmla="*/ 248292 h 345025"/>
              <a:gd name="connsiteX206" fmla="*/ 6948691 w 8599091"/>
              <a:gd name="connsiteY206" fmla="*/ 260333 h 345025"/>
              <a:gd name="connsiteX207" fmla="*/ 6944989 w 8599091"/>
              <a:gd name="connsiteY207" fmla="*/ 219127 h 345025"/>
              <a:gd name="connsiteX208" fmla="*/ 7042497 w 8599091"/>
              <a:gd name="connsiteY208" fmla="*/ 0 h 345025"/>
              <a:gd name="connsiteX209" fmla="*/ 7140005 w 8599091"/>
              <a:gd name="connsiteY209" fmla="*/ 219127 h 345025"/>
              <a:gd name="connsiteX210" fmla="*/ 7135377 w 8599091"/>
              <a:gd name="connsiteY210" fmla="*/ 270645 h 345025"/>
              <a:gd name="connsiteX211" fmla="*/ 7141703 w 8599091"/>
              <a:gd name="connsiteY211" fmla="*/ 261060 h 345025"/>
              <a:gd name="connsiteX212" fmla="*/ 7179657 w 8599091"/>
              <a:gd name="connsiteY212" fmla="*/ 243840 h 345025"/>
              <a:gd name="connsiteX213" fmla="*/ 7199308 w 8599091"/>
              <a:gd name="connsiteY213" fmla="*/ 248292 h 345025"/>
              <a:gd name="connsiteX214" fmla="*/ 7216570 w 8599091"/>
              <a:gd name="connsiteY214" fmla="*/ 260334 h 345025"/>
              <a:gd name="connsiteX215" fmla="*/ 7212868 w 8599091"/>
              <a:gd name="connsiteY215" fmla="*/ 219127 h 345025"/>
              <a:gd name="connsiteX216" fmla="*/ 7310376 w 8599091"/>
              <a:gd name="connsiteY216" fmla="*/ 0 h 345025"/>
              <a:gd name="connsiteX217" fmla="*/ 7407884 w 8599091"/>
              <a:gd name="connsiteY217" fmla="*/ 219127 h 345025"/>
              <a:gd name="connsiteX218" fmla="*/ 7403256 w 8599091"/>
              <a:gd name="connsiteY218" fmla="*/ 270645 h 345025"/>
              <a:gd name="connsiteX219" fmla="*/ 7409582 w 8599091"/>
              <a:gd name="connsiteY219" fmla="*/ 261060 h 345025"/>
              <a:gd name="connsiteX220" fmla="*/ 7447536 w 8599091"/>
              <a:gd name="connsiteY220" fmla="*/ 243840 h 345025"/>
              <a:gd name="connsiteX221" fmla="*/ 7467187 w 8599091"/>
              <a:gd name="connsiteY221" fmla="*/ 248292 h 345025"/>
              <a:gd name="connsiteX222" fmla="*/ 7484448 w 8599091"/>
              <a:gd name="connsiteY222" fmla="*/ 260333 h 345025"/>
              <a:gd name="connsiteX223" fmla="*/ 7480746 w 8599091"/>
              <a:gd name="connsiteY223" fmla="*/ 219127 h 345025"/>
              <a:gd name="connsiteX224" fmla="*/ 7578254 w 8599091"/>
              <a:gd name="connsiteY224" fmla="*/ 0 h 345025"/>
              <a:gd name="connsiteX225" fmla="*/ 7675762 w 8599091"/>
              <a:gd name="connsiteY225" fmla="*/ 219127 h 345025"/>
              <a:gd name="connsiteX226" fmla="*/ 7671134 w 8599091"/>
              <a:gd name="connsiteY226" fmla="*/ 270645 h 345025"/>
              <a:gd name="connsiteX227" fmla="*/ 7677460 w 8599091"/>
              <a:gd name="connsiteY227" fmla="*/ 261060 h 345025"/>
              <a:gd name="connsiteX228" fmla="*/ 7715414 w 8599091"/>
              <a:gd name="connsiteY228" fmla="*/ 243840 h 345025"/>
              <a:gd name="connsiteX229" fmla="*/ 7735065 w 8599091"/>
              <a:gd name="connsiteY229" fmla="*/ 248292 h 345025"/>
              <a:gd name="connsiteX230" fmla="*/ 7752326 w 8599091"/>
              <a:gd name="connsiteY230" fmla="*/ 260333 h 345025"/>
              <a:gd name="connsiteX231" fmla="*/ 7748624 w 8599091"/>
              <a:gd name="connsiteY231" fmla="*/ 219127 h 345025"/>
              <a:gd name="connsiteX232" fmla="*/ 7846132 w 8599091"/>
              <a:gd name="connsiteY232" fmla="*/ 0 h 345025"/>
              <a:gd name="connsiteX233" fmla="*/ 7943640 w 8599091"/>
              <a:gd name="connsiteY233" fmla="*/ 219127 h 345025"/>
              <a:gd name="connsiteX234" fmla="*/ 7939012 w 8599091"/>
              <a:gd name="connsiteY234" fmla="*/ 270645 h 345025"/>
              <a:gd name="connsiteX235" fmla="*/ 7945337 w 8599091"/>
              <a:gd name="connsiteY235" fmla="*/ 261060 h 345025"/>
              <a:gd name="connsiteX236" fmla="*/ 7983292 w 8599091"/>
              <a:gd name="connsiteY236" fmla="*/ 243840 h 345025"/>
              <a:gd name="connsiteX237" fmla="*/ 8002943 w 8599091"/>
              <a:gd name="connsiteY237" fmla="*/ 248292 h 345025"/>
              <a:gd name="connsiteX238" fmla="*/ 8020205 w 8599091"/>
              <a:gd name="connsiteY238" fmla="*/ 260334 h 345025"/>
              <a:gd name="connsiteX239" fmla="*/ 8016503 w 8599091"/>
              <a:gd name="connsiteY239" fmla="*/ 219127 h 345025"/>
              <a:gd name="connsiteX240" fmla="*/ 8114011 w 8599091"/>
              <a:gd name="connsiteY240" fmla="*/ 0 h 345025"/>
              <a:gd name="connsiteX241" fmla="*/ 8211519 w 8599091"/>
              <a:gd name="connsiteY241" fmla="*/ 219127 h 345025"/>
              <a:gd name="connsiteX242" fmla="*/ 8206891 w 8599091"/>
              <a:gd name="connsiteY242" fmla="*/ 270645 h 345025"/>
              <a:gd name="connsiteX243" fmla="*/ 8213217 w 8599091"/>
              <a:gd name="connsiteY243" fmla="*/ 261060 h 345025"/>
              <a:gd name="connsiteX244" fmla="*/ 8251171 w 8599091"/>
              <a:gd name="connsiteY244" fmla="*/ 243840 h 345025"/>
              <a:gd name="connsiteX245" fmla="*/ 8270822 w 8599091"/>
              <a:gd name="connsiteY245" fmla="*/ 248292 h 345025"/>
              <a:gd name="connsiteX246" fmla="*/ 8288074 w 8599091"/>
              <a:gd name="connsiteY246" fmla="*/ 260327 h 345025"/>
              <a:gd name="connsiteX247" fmla="*/ 8284373 w 8599091"/>
              <a:gd name="connsiteY247" fmla="*/ 219127 h 345025"/>
              <a:gd name="connsiteX248" fmla="*/ 8381881 w 8599091"/>
              <a:gd name="connsiteY248" fmla="*/ 0 h 345025"/>
              <a:gd name="connsiteX249" fmla="*/ 8479389 w 8599091"/>
              <a:gd name="connsiteY249" fmla="*/ 219127 h 345025"/>
              <a:gd name="connsiteX250" fmla="*/ 8474761 w 8599091"/>
              <a:gd name="connsiteY250" fmla="*/ 270645 h 345025"/>
              <a:gd name="connsiteX251" fmla="*/ 8481086 w 8599091"/>
              <a:gd name="connsiteY251" fmla="*/ 261060 h 345025"/>
              <a:gd name="connsiteX252" fmla="*/ 8519041 w 8599091"/>
              <a:gd name="connsiteY252" fmla="*/ 243840 h 345025"/>
              <a:gd name="connsiteX253" fmla="*/ 8587990 w 8599091"/>
              <a:gd name="connsiteY253" fmla="*/ 308021 h 345025"/>
              <a:gd name="connsiteX254" fmla="*/ 8599091 w 8599091"/>
              <a:gd name="connsiteY254" fmla="*/ 345025 h 345025"/>
              <a:gd name="connsiteX255" fmla="*/ 0 w 8599091"/>
              <a:gd name="connsiteY255" fmla="*/ 345025 h 345025"/>
              <a:gd name="connsiteX256" fmla="*/ 77663 w 8599091"/>
              <a:gd name="connsiteY256" fmla="*/ 0 h 345025"/>
              <a:gd name="connsiteX0" fmla="*/ 0 w 8599091"/>
              <a:gd name="connsiteY0" fmla="*/ 345025 h 436465"/>
              <a:gd name="connsiteX1" fmla="*/ 77663 w 8599091"/>
              <a:gd name="connsiteY1" fmla="*/ 0 h 436465"/>
              <a:gd name="connsiteX2" fmla="*/ 175171 w 8599091"/>
              <a:gd name="connsiteY2" fmla="*/ 219127 h 436465"/>
              <a:gd name="connsiteX3" fmla="*/ 170543 w 8599091"/>
              <a:gd name="connsiteY3" fmla="*/ 270645 h 436465"/>
              <a:gd name="connsiteX4" fmla="*/ 176869 w 8599091"/>
              <a:gd name="connsiteY4" fmla="*/ 261060 h 436465"/>
              <a:gd name="connsiteX5" fmla="*/ 214823 w 8599091"/>
              <a:gd name="connsiteY5" fmla="*/ 243840 h 436465"/>
              <a:gd name="connsiteX6" fmla="*/ 234474 w 8599091"/>
              <a:gd name="connsiteY6" fmla="*/ 248292 h 436465"/>
              <a:gd name="connsiteX7" fmla="*/ 251735 w 8599091"/>
              <a:gd name="connsiteY7" fmla="*/ 260333 h 436465"/>
              <a:gd name="connsiteX8" fmla="*/ 248033 w 8599091"/>
              <a:gd name="connsiteY8" fmla="*/ 219127 h 436465"/>
              <a:gd name="connsiteX9" fmla="*/ 345541 w 8599091"/>
              <a:gd name="connsiteY9" fmla="*/ 0 h 436465"/>
              <a:gd name="connsiteX10" fmla="*/ 443049 w 8599091"/>
              <a:gd name="connsiteY10" fmla="*/ 219127 h 436465"/>
              <a:gd name="connsiteX11" fmla="*/ 438421 w 8599091"/>
              <a:gd name="connsiteY11" fmla="*/ 270645 h 436465"/>
              <a:gd name="connsiteX12" fmla="*/ 444747 w 8599091"/>
              <a:gd name="connsiteY12" fmla="*/ 261060 h 436465"/>
              <a:gd name="connsiteX13" fmla="*/ 482701 w 8599091"/>
              <a:gd name="connsiteY13" fmla="*/ 243840 h 436465"/>
              <a:gd name="connsiteX14" fmla="*/ 502352 w 8599091"/>
              <a:gd name="connsiteY14" fmla="*/ 248292 h 436465"/>
              <a:gd name="connsiteX15" fmla="*/ 519614 w 8599091"/>
              <a:gd name="connsiteY15" fmla="*/ 260334 h 436465"/>
              <a:gd name="connsiteX16" fmla="*/ 515912 w 8599091"/>
              <a:gd name="connsiteY16" fmla="*/ 219127 h 436465"/>
              <a:gd name="connsiteX17" fmla="*/ 613420 w 8599091"/>
              <a:gd name="connsiteY17" fmla="*/ 0 h 436465"/>
              <a:gd name="connsiteX18" fmla="*/ 710928 w 8599091"/>
              <a:gd name="connsiteY18" fmla="*/ 219127 h 436465"/>
              <a:gd name="connsiteX19" fmla="*/ 706300 w 8599091"/>
              <a:gd name="connsiteY19" fmla="*/ 270645 h 436465"/>
              <a:gd name="connsiteX20" fmla="*/ 712626 w 8599091"/>
              <a:gd name="connsiteY20" fmla="*/ 261060 h 436465"/>
              <a:gd name="connsiteX21" fmla="*/ 750580 w 8599091"/>
              <a:gd name="connsiteY21" fmla="*/ 243840 h 436465"/>
              <a:gd name="connsiteX22" fmla="*/ 770231 w 8599091"/>
              <a:gd name="connsiteY22" fmla="*/ 248292 h 436465"/>
              <a:gd name="connsiteX23" fmla="*/ 787492 w 8599091"/>
              <a:gd name="connsiteY23" fmla="*/ 260333 h 436465"/>
              <a:gd name="connsiteX24" fmla="*/ 783790 w 8599091"/>
              <a:gd name="connsiteY24" fmla="*/ 219127 h 436465"/>
              <a:gd name="connsiteX25" fmla="*/ 881298 w 8599091"/>
              <a:gd name="connsiteY25" fmla="*/ 0 h 436465"/>
              <a:gd name="connsiteX26" fmla="*/ 978806 w 8599091"/>
              <a:gd name="connsiteY26" fmla="*/ 219127 h 436465"/>
              <a:gd name="connsiteX27" fmla="*/ 974178 w 8599091"/>
              <a:gd name="connsiteY27" fmla="*/ 270645 h 436465"/>
              <a:gd name="connsiteX28" fmla="*/ 980504 w 8599091"/>
              <a:gd name="connsiteY28" fmla="*/ 261060 h 436465"/>
              <a:gd name="connsiteX29" fmla="*/ 1018458 w 8599091"/>
              <a:gd name="connsiteY29" fmla="*/ 243840 h 436465"/>
              <a:gd name="connsiteX30" fmla="*/ 1038109 w 8599091"/>
              <a:gd name="connsiteY30" fmla="*/ 248292 h 436465"/>
              <a:gd name="connsiteX31" fmla="*/ 1055370 w 8599091"/>
              <a:gd name="connsiteY31" fmla="*/ 260333 h 436465"/>
              <a:gd name="connsiteX32" fmla="*/ 1051668 w 8599091"/>
              <a:gd name="connsiteY32" fmla="*/ 219127 h 436465"/>
              <a:gd name="connsiteX33" fmla="*/ 1149176 w 8599091"/>
              <a:gd name="connsiteY33" fmla="*/ 0 h 436465"/>
              <a:gd name="connsiteX34" fmla="*/ 1246684 w 8599091"/>
              <a:gd name="connsiteY34" fmla="*/ 219127 h 436465"/>
              <a:gd name="connsiteX35" fmla="*/ 1242056 w 8599091"/>
              <a:gd name="connsiteY35" fmla="*/ 270645 h 436465"/>
              <a:gd name="connsiteX36" fmla="*/ 1248382 w 8599091"/>
              <a:gd name="connsiteY36" fmla="*/ 261060 h 436465"/>
              <a:gd name="connsiteX37" fmla="*/ 1286336 w 8599091"/>
              <a:gd name="connsiteY37" fmla="*/ 243840 h 436465"/>
              <a:gd name="connsiteX38" fmla="*/ 1305987 w 8599091"/>
              <a:gd name="connsiteY38" fmla="*/ 248292 h 436465"/>
              <a:gd name="connsiteX39" fmla="*/ 1323249 w 8599091"/>
              <a:gd name="connsiteY39" fmla="*/ 260334 h 436465"/>
              <a:gd name="connsiteX40" fmla="*/ 1319547 w 8599091"/>
              <a:gd name="connsiteY40" fmla="*/ 219127 h 436465"/>
              <a:gd name="connsiteX41" fmla="*/ 1417054 w 8599091"/>
              <a:gd name="connsiteY41" fmla="*/ 0 h 436465"/>
              <a:gd name="connsiteX42" fmla="*/ 1514562 w 8599091"/>
              <a:gd name="connsiteY42" fmla="*/ 219127 h 436465"/>
              <a:gd name="connsiteX43" fmla="*/ 1509934 w 8599091"/>
              <a:gd name="connsiteY43" fmla="*/ 270645 h 436465"/>
              <a:gd name="connsiteX44" fmla="*/ 1516260 w 8599091"/>
              <a:gd name="connsiteY44" fmla="*/ 261060 h 436465"/>
              <a:gd name="connsiteX45" fmla="*/ 1554214 w 8599091"/>
              <a:gd name="connsiteY45" fmla="*/ 243840 h 436465"/>
              <a:gd name="connsiteX46" fmla="*/ 1573865 w 8599091"/>
              <a:gd name="connsiteY46" fmla="*/ 248292 h 436465"/>
              <a:gd name="connsiteX47" fmla="*/ 1591126 w 8599091"/>
              <a:gd name="connsiteY47" fmla="*/ 260333 h 436465"/>
              <a:gd name="connsiteX48" fmla="*/ 1587424 w 8599091"/>
              <a:gd name="connsiteY48" fmla="*/ 219127 h 436465"/>
              <a:gd name="connsiteX49" fmla="*/ 1684931 w 8599091"/>
              <a:gd name="connsiteY49" fmla="*/ 0 h 436465"/>
              <a:gd name="connsiteX50" fmla="*/ 1782440 w 8599091"/>
              <a:gd name="connsiteY50" fmla="*/ 219127 h 436465"/>
              <a:gd name="connsiteX51" fmla="*/ 1777812 w 8599091"/>
              <a:gd name="connsiteY51" fmla="*/ 270644 h 436465"/>
              <a:gd name="connsiteX52" fmla="*/ 1784137 w 8599091"/>
              <a:gd name="connsiteY52" fmla="*/ 261060 h 436465"/>
              <a:gd name="connsiteX53" fmla="*/ 1822091 w 8599091"/>
              <a:gd name="connsiteY53" fmla="*/ 243840 h 436465"/>
              <a:gd name="connsiteX54" fmla="*/ 1841743 w 8599091"/>
              <a:gd name="connsiteY54" fmla="*/ 248292 h 436465"/>
              <a:gd name="connsiteX55" fmla="*/ 1859004 w 8599091"/>
              <a:gd name="connsiteY55" fmla="*/ 260333 h 436465"/>
              <a:gd name="connsiteX56" fmla="*/ 1855302 w 8599091"/>
              <a:gd name="connsiteY56" fmla="*/ 219127 h 436465"/>
              <a:gd name="connsiteX57" fmla="*/ 1952810 w 8599091"/>
              <a:gd name="connsiteY57" fmla="*/ 0 h 436465"/>
              <a:gd name="connsiteX58" fmla="*/ 2050318 w 8599091"/>
              <a:gd name="connsiteY58" fmla="*/ 219127 h 436465"/>
              <a:gd name="connsiteX59" fmla="*/ 2045690 w 8599091"/>
              <a:gd name="connsiteY59" fmla="*/ 270645 h 436465"/>
              <a:gd name="connsiteX60" fmla="*/ 2052016 w 8599091"/>
              <a:gd name="connsiteY60" fmla="*/ 261060 h 436465"/>
              <a:gd name="connsiteX61" fmla="*/ 2089970 w 8599091"/>
              <a:gd name="connsiteY61" fmla="*/ 243840 h 436465"/>
              <a:gd name="connsiteX62" fmla="*/ 2109621 w 8599091"/>
              <a:gd name="connsiteY62" fmla="*/ 248292 h 436465"/>
              <a:gd name="connsiteX63" fmla="*/ 2126883 w 8599091"/>
              <a:gd name="connsiteY63" fmla="*/ 260334 h 436465"/>
              <a:gd name="connsiteX64" fmla="*/ 2123181 w 8599091"/>
              <a:gd name="connsiteY64" fmla="*/ 219127 h 436465"/>
              <a:gd name="connsiteX65" fmla="*/ 2220689 w 8599091"/>
              <a:gd name="connsiteY65" fmla="*/ 0 h 436465"/>
              <a:gd name="connsiteX66" fmla="*/ 2318196 w 8599091"/>
              <a:gd name="connsiteY66" fmla="*/ 219127 h 436465"/>
              <a:gd name="connsiteX67" fmla="*/ 2313568 w 8599091"/>
              <a:gd name="connsiteY67" fmla="*/ 270646 h 436465"/>
              <a:gd name="connsiteX68" fmla="*/ 2319895 w 8599091"/>
              <a:gd name="connsiteY68" fmla="*/ 261060 h 436465"/>
              <a:gd name="connsiteX69" fmla="*/ 2357849 w 8599091"/>
              <a:gd name="connsiteY69" fmla="*/ 243840 h 436465"/>
              <a:gd name="connsiteX70" fmla="*/ 2377500 w 8599091"/>
              <a:gd name="connsiteY70" fmla="*/ 248292 h 436465"/>
              <a:gd name="connsiteX71" fmla="*/ 2394761 w 8599091"/>
              <a:gd name="connsiteY71" fmla="*/ 260333 h 436465"/>
              <a:gd name="connsiteX72" fmla="*/ 2391059 w 8599091"/>
              <a:gd name="connsiteY72" fmla="*/ 219127 h 436465"/>
              <a:gd name="connsiteX73" fmla="*/ 2488567 w 8599091"/>
              <a:gd name="connsiteY73" fmla="*/ 0 h 436465"/>
              <a:gd name="connsiteX74" fmla="*/ 2586076 w 8599091"/>
              <a:gd name="connsiteY74" fmla="*/ 219127 h 436465"/>
              <a:gd name="connsiteX75" fmla="*/ 2581448 w 8599091"/>
              <a:gd name="connsiteY75" fmla="*/ 270643 h 436465"/>
              <a:gd name="connsiteX76" fmla="*/ 2587773 w 8599091"/>
              <a:gd name="connsiteY76" fmla="*/ 261060 h 436465"/>
              <a:gd name="connsiteX77" fmla="*/ 2625727 w 8599091"/>
              <a:gd name="connsiteY77" fmla="*/ 243840 h 436465"/>
              <a:gd name="connsiteX78" fmla="*/ 2645378 w 8599091"/>
              <a:gd name="connsiteY78" fmla="*/ 248292 h 436465"/>
              <a:gd name="connsiteX79" fmla="*/ 2662639 w 8599091"/>
              <a:gd name="connsiteY79" fmla="*/ 260333 h 436465"/>
              <a:gd name="connsiteX80" fmla="*/ 2658937 w 8599091"/>
              <a:gd name="connsiteY80" fmla="*/ 219127 h 436465"/>
              <a:gd name="connsiteX81" fmla="*/ 2756446 w 8599091"/>
              <a:gd name="connsiteY81" fmla="*/ 0 h 436465"/>
              <a:gd name="connsiteX82" fmla="*/ 2853953 w 8599091"/>
              <a:gd name="connsiteY82" fmla="*/ 219127 h 436465"/>
              <a:gd name="connsiteX83" fmla="*/ 2849325 w 8599091"/>
              <a:gd name="connsiteY83" fmla="*/ 270646 h 436465"/>
              <a:gd name="connsiteX84" fmla="*/ 2855651 w 8599091"/>
              <a:gd name="connsiteY84" fmla="*/ 261060 h 436465"/>
              <a:gd name="connsiteX85" fmla="*/ 2893606 w 8599091"/>
              <a:gd name="connsiteY85" fmla="*/ 243840 h 436465"/>
              <a:gd name="connsiteX86" fmla="*/ 2913257 w 8599091"/>
              <a:gd name="connsiteY86" fmla="*/ 248292 h 436465"/>
              <a:gd name="connsiteX87" fmla="*/ 2930518 w 8599091"/>
              <a:gd name="connsiteY87" fmla="*/ 260334 h 436465"/>
              <a:gd name="connsiteX88" fmla="*/ 2926816 w 8599091"/>
              <a:gd name="connsiteY88" fmla="*/ 219127 h 436465"/>
              <a:gd name="connsiteX89" fmla="*/ 3024324 w 8599091"/>
              <a:gd name="connsiteY89" fmla="*/ 0 h 436465"/>
              <a:gd name="connsiteX90" fmla="*/ 3121832 w 8599091"/>
              <a:gd name="connsiteY90" fmla="*/ 219127 h 436465"/>
              <a:gd name="connsiteX91" fmla="*/ 3117204 w 8599091"/>
              <a:gd name="connsiteY91" fmla="*/ 270645 h 436465"/>
              <a:gd name="connsiteX92" fmla="*/ 3123530 w 8599091"/>
              <a:gd name="connsiteY92" fmla="*/ 261060 h 436465"/>
              <a:gd name="connsiteX93" fmla="*/ 3161484 w 8599091"/>
              <a:gd name="connsiteY93" fmla="*/ 243840 h 436465"/>
              <a:gd name="connsiteX94" fmla="*/ 3181135 w 8599091"/>
              <a:gd name="connsiteY94" fmla="*/ 248292 h 436465"/>
              <a:gd name="connsiteX95" fmla="*/ 3198396 w 8599091"/>
              <a:gd name="connsiteY95" fmla="*/ 260333 h 436465"/>
              <a:gd name="connsiteX96" fmla="*/ 3194694 w 8599091"/>
              <a:gd name="connsiteY96" fmla="*/ 219127 h 436465"/>
              <a:gd name="connsiteX97" fmla="*/ 3292202 w 8599091"/>
              <a:gd name="connsiteY97" fmla="*/ 0 h 436465"/>
              <a:gd name="connsiteX98" fmla="*/ 3389710 w 8599091"/>
              <a:gd name="connsiteY98" fmla="*/ 219127 h 436465"/>
              <a:gd name="connsiteX99" fmla="*/ 3385082 w 8599091"/>
              <a:gd name="connsiteY99" fmla="*/ 270645 h 436465"/>
              <a:gd name="connsiteX100" fmla="*/ 3391408 w 8599091"/>
              <a:gd name="connsiteY100" fmla="*/ 261060 h 436465"/>
              <a:gd name="connsiteX101" fmla="*/ 3429362 w 8599091"/>
              <a:gd name="connsiteY101" fmla="*/ 243840 h 436465"/>
              <a:gd name="connsiteX102" fmla="*/ 3449013 w 8599091"/>
              <a:gd name="connsiteY102" fmla="*/ 248292 h 436465"/>
              <a:gd name="connsiteX103" fmla="*/ 3466273 w 8599091"/>
              <a:gd name="connsiteY103" fmla="*/ 260332 h 436465"/>
              <a:gd name="connsiteX104" fmla="*/ 3462571 w 8599091"/>
              <a:gd name="connsiteY104" fmla="*/ 219127 h 436465"/>
              <a:gd name="connsiteX105" fmla="*/ 3560079 w 8599091"/>
              <a:gd name="connsiteY105" fmla="*/ 0 h 436465"/>
              <a:gd name="connsiteX106" fmla="*/ 3657587 w 8599091"/>
              <a:gd name="connsiteY106" fmla="*/ 219127 h 436465"/>
              <a:gd name="connsiteX107" fmla="*/ 3652959 w 8599091"/>
              <a:gd name="connsiteY107" fmla="*/ 270645 h 436465"/>
              <a:gd name="connsiteX108" fmla="*/ 3659285 w 8599091"/>
              <a:gd name="connsiteY108" fmla="*/ 261060 h 436465"/>
              <a:gd name="connsiteX109" fmla="*/ 3697239 w 8599091"/>
              <a:gd name="connsiteY109" fmla="*/ 243840 h 436465"/>
              <a:gd name="connsiteX110" fmla="*/ 3716891 w 8599091"/>
              <a:gd name="connsiteY110" fmla="*/ 248292 h 436465"/>
              <a:gd name="connsiteX111" fmla="*/ 3734151 w 8599091"/>
              <a:gd name="connsiteY111" fmla="*/ 260333 h 436465"/>
              <a:gd name="connsiteX112" fmla="*/ 3730449 w 8599091"/>
              <a:gd name="connsiteY112" fmla="*/ 219127 h 436465"/>
              <a:gd name="connsiteX113" fmla="*/ 3827957 w 8599091"/>
              <a:gd name="connsiteY113" fmla="*/ 0 h 436465"/>
              <a:gd name="connsiteX114" fmla="*/ 3925465 w 8599091"/>
              <a:gd name="connsiteY114" fmla="*/ 219127 h 436465"/>
              <a:gd name="connsiteX115" fmla="*/ 3920837 w 8599091"/>
              <a:gd name="connsiteY115" fmla="*/ 270645 h 436465"/>
              <a:gd name="connsiteX116" fmla="*/ 3927163 w 8599091"/>
              <a:gd name="connsiteY116" fmla="*/ 261060 h 436465"/>
              <a:gd name="connsiteX117" fmla="*/ 3965117 w 8599091"/>
              <a:gd name="connsiteY117" fmla="*/ 243840 h 436465"/>
              <a:gd name="connsiteX118" fmla="*/ 3984769 w 8599091"/>
              <a:gd name="connsiteY118" fmla="*/ 248292 h 436465"/>
              <a:gd name="connsiteX119" fmla="*/ 4002030 w 8599091"/>
              <a:gd name="connsiteY119" fmla="*/ 260334 h 436465"/>
              <a:gd name="connsiteX120" fmla="*/ 3998328 w 8599091"/>
              <a:gd name="connsiteY120" fmla="*/ 219127 h 436465"/>
              <a:gd name="connsiteX121" fmla="*/ 4095836 w 8599091"/>
              <a:gd name="connsiteY121" fmla="*/ 0 h 436465"/>
              <a:gd name="connsiteX122" fmla="*/ 4193344 w 8599091"/>
              <a:gd name="connsiteY122" fmla="*/ 219127 h 436465"/>
              <a:gd name="connsiteX123" fmla="*/ 4188716 w 8599091"/>
              <a:gd name="connsiteY123" fmla="*/ 270645 h 436465"/>
              <a:gd name="connsiteX124" fmla="*/ 4195042 w 8599091"/>
              <a:gd name="connsiteY124" fmla="*/ 261060 h 436465"/>
              <a:gd name="connsiteX125" fmla="*/ 4232996 w 8599091"/>
              <a:gd name="connsiteY125" fmla="*/ 243840 h 436465"/>
              <a:gd name="connsiteX126" fmla="*/ 4252648 w 8599091"/>
              <a:gd name="connsiteY126" fmla="*/ 248292 h 436465"/>
              <a:gd name="connsiteX127" fmla="*/ 4269908 w 8599091"/>
              <a:gd name="connsiteY127" fmla="*/ 260333 h 436465"/>
              <a:gd name="connsiteX128" fmla="*/ 4266206 w 8599091"/>
              <a:gd name="connsiteY128" fmla="*/ 219127 h 436465"/>
              <a:gd name="connsiteX129" fmla="*/ 4363714 w 8599091"/>
              <a:gd name="connsiteY129" fmla="*/ 0 h 436465"/>
              <a:gd name="connsiteX130" fmla="*/ 4461222 w 8599091"/>
              <a:gd name="connsiteY130" fmla="*/ 219127 h 436465"/>
              <a:gd name="connsiteX131" fmla="*/ 4456594 w 8599091"/>
              <a:gd name="connsiteY131" fmla="*/ 270645 h 436465"/>
              <a:gd name="connsiteX132" fmla="*/ 4462920 w 8599091"/>
              <a:gd name="connsiteY132" fmla="*/ 261060 h 436465"/>
              <a:gd name="connsiteX133" fmla="*/ 4500874 w 8599091"/>
              <a:gd name="connsiteY133" fmla="*/ 243840 h 436465"/>
              <a:gd name="connsiteX134" fmla="*/ 4520525 w 8599091"/>
              <a:gd name="connsiteY134" fmla="*/ 248292 h 436465"/>
              <a:gd name="connsiteX135" fmla="*/ 4537786 w 8599091"/>
              <a:gd name="connsiteY135" fmla="*/ 260333 h 436465"/>
              <a:gd name="connsiteX136" fmla="*/ 4534084 w 8599091"/>
              <a:gd name="connsiteY136" fmla="*/ 219127 h 436465"/>
              <a:gd name="connsiteX137" fmla="*/ 4631592 w 8599091"/>
              <a:gd name="connsiteY137" fmla="*/ 0 h 436465"/>
              <a:gd name="connsiteX138" fmla="*/ 4729100 w 8599091"/>
              <a:gd name="connsiteY138" fmla="*/ 219127 h 436465"/>
              <a:gd name="connsiteX139" fmla="*/ 4724472 w 8599091"/>
              <a:gd name="connsiteY139" fmla="*/ 270645 h 436465"/>
              <a:gd name="connsiteX140" fmla="*/ 4730798 w 8599091"/>
              <a:gd name="connsiteY140" fmla="*/ 261060 h 436465"/>
              <a:gd name="connsiteX141" fmla="*/ 4768752 w 8599091"/>
              <a:gd name="connsiteY141" fmla="*/ 243840 h 436465"/>
              <a:gd name="connsiteX142" fmla="*/ 4788403 w 8599091"/>
              <a:gd name="connsiteY142" fmla="*/ 248292 h 436465"/>
              <a:gd name="connsiteX143" fmla="*/ 4805665 w 8599091"/>
              <a:gd name="connsiteY143" fmla="*/ 260334 h 436465"/>
              <a:gd name="connsiteX144" fmla="*/ 4801963 w 8599091"/>
              <a:gd name="connsiteY144" fmla="*/ 219127 h 436465"/>
              <a:gd name="connsiteX145" fmla="*/ 4899471 w 8599091"/>
              <a:gd name="connsiteY145" fmla="*/ 0 h 436465"/>
              <a:gd name="connsiteX146" fmla="*/ 4996979 w 8599091"/>
              <a:gd name="connsiteY146" fmla="*/ 219127 h 436465"/>
              <a:gd name="connsiteX147" fmla="*/ 4992351 w 8599091"/>
              <a:gd name="connsiteY147" fmla="*/ 270645 h 436465"/>
              <a:gd name="connsiteX148" fmla="*/ 4998677 w 8599091"/>
              <a:gd name="connsiteY148" fmla="*/ 261060 h 436465"/>
              <a:gd name="connsiteX149" fmla="*/ 5036631 w 8599091"/>
              <a:gd name="connsiteY149" fmla="*/ 243840 h 436465"/>
              <a:gd name="connsiteX150" fmla="*/ 5056282 w 8599091"/>
              <a:gd name="connsiteY150" fmla="*/ 248292 h 436465"/>
              <a:gd name="connsiteX151" fmla="*/ 5073543 w 8599091"/>
              <a:gd name="connsiteY151" fmla="*/ 260333 h 436465"/>
              <a:gd name="connsiteX152" fmla="*/ 5069841 w 8599091"/>
              <a:gd name="connsiteY152" fmla="*/ 219127 h 436465"/>
              <a:gd name="connsiteX153" fmla="*/ 5167349 w 8599091"/>
              <a:gd name="connsiteY153" fmla="*/ 0 h 436465"/>
              <a:gd name="connsiteX154" fmla="*/ 5264857 w 8599091"/>
              <a:gd name="connsiteY154" fmla="*/ 219127 h 436465"/>
              <a:gd name="connsiteX155" fmla="*/ 5260229 w 8599091"/>
              <a:gd name="connsiteY155" fmla="*/ 270645 h 436465"/>
              <a:gd name="connsiteX156" fmla="*/ 5266555 w 8599091"/>
              <a:gd name="connsiteY156" fmla="*/ 261060 h 436465"/>
              <a:gd name="connsiteX157" fmla="*/ 5304509 w 8599091"/>
              <a:gd name="connsiteY157" fmla="*/ 243840 h 436465"/>
              <a:gd name="connsiteX158" fmla="*/ 5324160 w 8599091"/>
              <a:gd name="connsiteY158" fmla="*/ 248292 h 436465"/>
              <a:gd name="connsiteX159" fmla="*/ 5341421 w 8599091"/>
              <a:gd name="connsiteY159" fmla="*/ 260333 h 436465"/>
              <a:gd name="connsiteX160" fmla="*/ 5337719 w 8599091"/>
              <a:gd name="connsiteY160" fmla="*/ 219127 h 436465"/>
              <a:gd name="connsiteX161" fmla="*/ 5435227 w 8599091"/>
              <a:gd name="connsiteY161" fmla="*/ 0 h 436465"/>
              <a:gd name="connsiteX162" fmla="*/ 5532735 w 8599091"/>
              <a:gd name="connsiteY162" fmla="*/ 219127 h 436465"/>
              <a:gd name="connsiteX163" fmla="*/ 5528107 w 8599091"/>
              <a:gd name="connsiteY163" fmla="*/ 270645 h 436465"/>
              <a:gd name="connsiteX164" fmla="*/ 5534433 w 8599091"/>
              <a:gd name="connsiteY164" fmla="*/ 261060 h 436465"/>
              <a:gd name="connsiteX165" fmla="*/ 5572387 w 8599091"/>
              <a:gd name="connsiteY165" fmla="*/ 243840 h 436465"/>
              <a:gd name="connsiteX166" fmla="*/ 5592038 w 8599091"/>
              <a:gd name="connsiteY166" fmla="*/ 248292 h 436465"/>
              <a:gd name="connsiteX167" fmla="*/ 5609300 w 8599091"/>
              <a:gd name="connsiteY167" fmla="*/ 260334 h 436465"/>
              <a:gd name="connsiteX168" fmla="*/ 5605598 w 8599091"/>
              <a:gd name="connsiteY168" fmla="*/ 219127 h 436465"/>
              <a:gd name="connsiteX169" fmla="*/ 5703106 w 8599091"/>
              <a:gd name="connsiteY169" fmla="*/ 0 h 436465"/>
              <a:gd name="connsiteX170" fmla="*/ 5800614 w 8599091"/>
              <a:gd name="connsiteY170" fmla="*/ 219127 h 436465"/>
              <a:gd name="connsiteX171" fmla="*/ 5795986 w 8599091"/>
              <a:gd name="connsiteY171" fmla="*/ 270645 h 436465"/>
              <a:gd name="connsiteX172" fmla="*/ 5802312 w 8599091"/>
              <a:gd name="connsiteY172" fmla="*/ 261060 h 436465"/>
              <a:gd name="connsiteX173" fmla="*/ 5840266 w 8599091"/>
              <a:gd name="connsiteY173" fmla="*/ 243840 h 436465"/>
              <a:gd name="connsiteX174" fmla="*/ 5859917 w 8599091"/>
              <a:gd name="connsiteY174" fmla="*/ 248292 h 436465"/>
              <a:gd name="connsiteX175" fmla="*/ 5877178 w 8599091"/>
              <a:gd name="connsiteY175" fmla="*/ 260333 h 436465"/>
              <a:gd name="connsiteX176" fmla="*/ 5873476 w 8599091"/>
              <a:gd name="connsiteY176" fmla="*/ 219127 h 436465"/>
              <a:gd name="connsiteX177" fmla="*/ 5970984 w 8599091"/>
              <a:gd name="connsiteY177" fmla="*/ 0 h 436465"/>
              <a:gd name="connsiteX178" fmla="*/ 6068492 w 8599091"/>
              <a:gd name="connsiteY178" fmla="*/ 219127 h 436465"/>
              <a:gd name="connsiteX179" fmla="*/ 6063864 w 8599091"/>
              <a:gd name="connsiteY179" fmla="*/ 270645 h 436465"/>
              <a:gd name="connsiteX180" fmla="*/ 6070190 w 8599091"/>
              <a:gd name="connsiteY180" fmla="*/ 261060 h 436465"/>
              <a:gd name="connsiteX181" fmla="*/ 6108144 w 8599091"/>
              <a:gd name="connsiteY181" fmla="*/ 243840 h 436465"/>
              <a:gd name="connsiteX182" fmla="*/ 6127795 w 8599091"/>
              <a:gd name="connsiteY182" fmla="*/ 248292 h 436465"/>
              <a:gd name="connsiteX183" fmla="*/ 6145056 w 8599091"/>
              <a:gd name="connsiteY183" fmla="*/ 260333 h 436465"/>
              <a:gd name="connsiteX184" fmla="*/ 6141354 w 8599091"/>
              <a:gd name="connsiteY184" fmla="*/ 219127 h 436465"/>
              <a:gd name="connsiteX185" fmla="*/ 6238862 w 8599091"/>
              <a:gd name="connsiteY185" fmla="*/ 0 h 436465"/>
              <a:gd name="connsiteX186" fmla="*/ 6336370 w 8599091"/>
              <a:gd name="connsiteY186" fmla="*/ 219127 h 436465"/>
              <a:gd name="connsiteX187" fmla="*/ 6331742 w 8599091"/>
              <a:gd name="connsiteY187" fmla="*/ 270645 h 436465"/>
              <a:gd name="connsiteX188" fmla="*/ 6338068 w 8599091"/>
              <a:gd name="connsiteY188" fmla="*/ 261060 h 436465"/>
              <a:gd name="connsiteX189" fmla="*/ 6376022 w 8599091"/>
              <a:gd name="connsiteY189" fmla="*/ 243840 h 436465"/>
              <a:gd name="connsiteX190" fmla="*/ 6395673 w 8599091"/>
              <a:gd name="connsiteY190" fmla="*/ 248292 h 436465"/>
              <a:gd name="connsiteX191" fmla="*/ 6412935 w 8599091"/>
              <a:gd name="connsiteY191" fmla="*/ 260334 h 436465"/>
              <a:gd name="connsiteX192" fmla="*/ 6409233 w 8599091"/>
              <a:gd name="connsiteY192" fmla="*/ 219127 h 436465"/>
              <a:gd name="connsiteX193" fmla="*/ 6506741 w 8599091"/>
              <a:gd name="connsiteY193" fmla="*/ 0 h 436465"/>
              <a:gd name="connsiteX194" fmla="*/ 6604249 w 8599091"/>
              <a:gd name="connsiteY194" fmla="*/ 219127 h 436465"/>
              <a:gd name="connsiteX195" fmla="*/ 6599621 w 8599091"/>
              <a:gd name="connsiteY195" fmla="*/ 270645 h 436465"/>
              <a:gd name="connsiteX196" fmla="*/ 6605947 w 8599091"/>
              <a:gd name="connsiteY196" fmla="*/ 261060 h 436465"/>
              <a:gd name="connsiteX197" fmla="*/ 6643901 w 8599091"/>
              <a:gd name="connsiteY197" fmla="*/ 243840 h 436465"/>
              <a:gd name="connsiteX198" fmla="*/ 6663552 w 8599091"/>
              <a:gd name="connsiteY198" fmla="*/ 248292 h 436465"/>
              <a:gd name="connsiteX199" fmla="*/ 6680813 w 8599091"/>
              <a:gd name="connsiteY199" fmla="*/ 260333 h 436465"/>
              <a:gd name="connsiteX200" fmla="*/ 6677111 w 8599091"/>
              <a:gd name="connsiteY200" fmla="*/ 219127 h 436465"/>
              <a:gd name="connsiteX201" fmla="*/ 6774619 w 8599091"/>
              <a:gd name="connsiteY201" fmla="*/ 0 h 436465"/>
              <a:gd name="connsiteX202" fmla="*/ 6872127 w 8599091"/>
              <a:gd name="connsiteY202" fmla="*/ 219127 h 436465"/>
              <a:gd name="connsiteX203" fmla="*/ 6867499 w 8599091"/>
              <a:gd name="connsiteY203" fmla="*/ 270645 h 436465"/>
              <a:gd name="connsiteX204" fmla="*/ 6873825 w 8599091"/>
              <a:gd name="connsiteY204" fmla="*/ 261060 h 436465"/>
              <a:gd name="connsiteX205" fmla="*/ 6911779 w 8599091"/>
              <a:gd name="connsiteY205" fmla="*/ 243840 h 436465"/>
              <a:gd name="connsiteX206" fmla="*/ 6931430 w 8599091"/>
              <a:gd name="connsiteY206" fmla="*/ 248292 h 436465"/>
              <a:gd name="connsiteX207" fmla="*/ 6948691 w 8599091"/>
              <a:gd name="connsiteY207" fmla="*/ 260333 h 436465"/>
              <a:gd name="connsiteX208" fmla="*/ 6944989 w 8599091"/>
              <a:gd name="connsiteY208" fmla="*/ 219127 h 436465"/>
              <a:gd name="connsiteX209" fmla="*/ 7042497 w 8599091"/>
              <a:gd name="connsiteY209" fmla="*/ 0 h 436465"/>
              <a:gd name="connsiteX210" fmla="*/ 7140005 w 8599091"/>
              <a:gd name="connsiteY210" fmla="*/ 219127 h 436465"/>
              <a:gd name="connsiteX211" fmla="*/ 7135377 w 8599091"/>
              <a:gd name="connsiteY211" fmla="*/ 270645 h 436465"/>
              <a:gd name="connsiteX212" fmla="*/ 7141703 w 8599091"/>
              <a:gd name="connsiteY212" fmla="*/ 261060 h 436465"/>
              <a:gd name="connsiteX213" fmla="*/ 7179657 w 8599091"/>
              <a:gd name="connsiteY213" fmla="*/ 243840 h 436465"/>
              <a:gd name="connsiteX214" fmla="*/ 7199308 w 8599091"/>
              <a:gd name="connsiteY214" fmla="*/ 248292 h 436465"/>
              <a:gd name="connsiteX215" fmla="*/ 7216570 w 8599091"/>
              <a:gd name="connsiteY215" fmla="*/ 260334 h 436465"/>
              <a:gd name="connsiteX216" fmla="*/ 7212868 w 8599091"/>
              <a:gd name="connsiteY216" fmla="*/ 219127 h 436465"/>
              <a:gd name="connsiteX217" fmla="*/ 7310376 w 8599091"/>
              <a:gd name="connsiteY217" fmla="*/ 0 h 436465"/>
              <a:gd name="connsiteX218" fmla="*/ 7407884 w 8599091"/>
              <a:gd name="connsiteY218" fmla="*/ 219127 h 436465"/>
              <a:gd name="connsiteX219" fmla="*/ 7403256 w 8599091"/>
              <a:gd name="connsiteY219" fmla="*/ 270645 h 436465"/>
              <a:gd name="connsiteX220" fmla="*/ 7409582 w 8599091"/>
              <a:gd name="connsiteY220" fmla="*/ 261060 h 436465"/>
              <a:gd name="connsiteX221" fmla="*/ 7447536 w 8599091"/>
              <a:gd name="connsiteY221" fmla="*/ 243840 h 436465"/>
              <a:gd name="connsiteX222" fmla="*/ 7467187 w 8599091"/>
              <a:gd name="connsiteY222" fmla="*/ 248292 h 436465"/>
              <a:gd name="connsiteX223" fmla="*/ 7484448 w 8599091"/>
              <a:gd name="connsiteY223" fmla="*/ 260333 h 436465"/>
              <a:gd name="connsiteX224" fmla="*/ 7480746 w 8599091"/>
              <a:gd name="connsiteY224" fmla="*/ 219127 h 436465"/>
              <a:gd name="connsiteX225" fmla="*/ 7578254 w 8599091"/>
              <a:gd name="connsiteY225" fmla="*/ 0 h 436465"/>
              <a:gd name="connsiteX226" fmla="*/ 7675762 w 8599091"/>
              <a:gd name="connsiteY226" fmla="*/ 219127 h 436465"/>
              <a:gd name="connsiteX227" fmla="*/ 7671134 w 8599091"/>
              <a:gd name="connsiteY227" fmla="*/ 270645 h 436465"/>
              <a:gd name="connsiteX228" fmla="*/ 7677460 w 8599091"/>
              <a:gd name="connsiteY228" fmla="*/ 261060 h 436465"/>
              <a:gd name="connsiteX229" fmla="*/ 7715414 w 8599091"/>
              <a:gd name="connsiteY229" fmla="*/ 243840 h 436465"/>
              <a:gd name="connsiteX230" fmla="*/ 7735065 w 8599091"/>
              <a:gd name="connsiteY230" fmla="*/ 248292 h 436465"/>
              <a:gd name="connsiteX231" fmla="*/ 7752326 w 8599091"/>
              <a:gd name="connsiteY231" fmla="*/ 260333 h 436465"/>
              <a:gd name="connsiteX232" fmla="*/ 7748624 w 8599091"/>
              <a:gd name="connsiteY232" fmla="*/ 219127 h 436465"/>
              <a:gd name="connsiteX233" fmla="*/ 7846132 w 8599091"/>
              <a:gd name="connsiteY233" fmla="*/ 0 h 436465"/>
              <a:gd name="connsiteX234" fmla="*/ 7943640 w 8599091"/>
              <a:gd name="connsiteY234" fmla="*/ 219127 h 436465"/>
              <a:gd name="connsiteX235" fmla="*/ 7939012 w 8599091"/>
              <a:gd name="connsiteY235" fmla="*/ 270645 h 436465"/>
              <a:gd name="connsiteX236" fmla="*/ 7945337 w 8599091"/>
              <a:gd name="connsiteY236" fmla="*/ 261060 h 436465"/>
              <a:gd name="connsiteX237" fmla="*/ 7983292 w 8599091"/>
              <a:gd name="connsiteY237" fmla="*/ 243840 h 436465"/>
              <a:gd name="connsiteX238" fmla="*/ 8002943 w 8599091"/>
              <a:gd name="connsiteY238" fmla="*/ 248292 h 436465"/>
              <a:gd name="connsiteX239" fmla="*/ 8020205 w 8599091"/>
              <a:gd name="connsiteY239" fmla="*/ 260334 h 436465"/>
              <a:gd name="connsiteX240" fmla="*/ 8016503 w 8599091"/>
              <a:gd name="connsiteY240" fmla="*/ 219127 h 436465"/>
              <a:gd name="connsiteX241" fmla="*/ 8114011 w 8599091"/>
              <a:gd name="connsiteY241" fmla="*/ 0 h 436465"/>
              <a:gd name="connsiteX242" fmla="*/ 8211519 w 8599091"/>
              <a:gd name="connsiteY242" fmla="*/ 219127 h 436465"/>
              <a:gd name="connsiteX243" fmla="*/ 8206891 w 8599091"/>
              <a:gd name="connsiteY243" fmla="*/ 270645 h 436465"/>
              <a:gd name="connsiteX244" fmla="*/ 8213217 w 8599091"/>
              <a:gd name="connsiteY244" fmla="*/ 261060 h 436465"/>
              <a:gd name="connsiteX245" fmla="*/ 8251171 w 8599091"/>
              <a:gd name="connsiteY245" fmla="*/ 243840 h 436465"/>
              <a:gd name="connsiteX246" fmla="*/ 8270822 w 8599091"/>
              <a:gd name="connsiteY246" fmla="*/ 248292 h 436465"/>
              <a:gd name="connsiteX247" fmla="*/ 8288074 w 8599091"/>
              <a:gd name="connsiteY247" fmla="*/ 260327 h 436465"/>
              <a:gd name="connsiteX248" fmla="*/ 8284373 w 8599091"/>
              <a:gd name="connsiteY248" fmla="*/ 219127 h 436465"/>
              <a:gd name="connsiteX249" fmla="*/ 8381881 w 8599091"/>
              <a:gd name="connsiteY249" fmla="*/ 0 h 436465"/>
              <a:gd name="connsiteX250" fmla="*/ 8479389 w 8599091"/>
              <a:gd name="connsiteY250" fmla="*/ 219127 h 436465"/>
              <a:gd name="connsiteX251" fmla="*/ 8474761 w 8599091"/>
              <a:gd name="connsiteY251" fmla="*/ 270645 h 436465"/>
              <a:gd name="connsiteX252" fmla="*/ 8481086 w 8599091"/>
              <a:gd name="connsiteY252" fmla="*/ 261060 h 436465"/>
              <a:gd name="connsiteX253" fmla="*/ 8519041 w 8599091"/>
              <a:gd name="connsiteY253" fmla="*/ 243840 h 436465"/>
              <a:gd name="connsiteX254" fmla="*/ 8587990 w 8599091"/>
              <a:gd name="connsiteY254" fmla="*/ 308021 h 436465"/>
              <a:gd name="connsiteX255" fmla="*/ 8599091 w 8599091"/>
              <a:gd name="connsiteY255" fmla="*/ 345025 h 436465"/>
              <a:gd name="connsiteX256" fmla="*/ 91440 w 8599091"/>
              <a:gd name="connsiteY256" fmla="*/ 436465 h 436465"/>
              <a:gd name="connsiteX0" fmla="*/ 0 w 8521428"/>
              <a:gd name="connsiteY0" fmla="*/ 0 h 436465"/>
              <a:gd name="connsiteX1" fmla="*/ 97508 w 8521428"/>
              <a:gd name="connsiteY1" fmla="*/ 219127 h 436465"/>
              <a:gd name="connsiteX2" fmla="*/ 92880 w 8521428"/>
              <a:gd name="connsiteY2" fmla="*/ 270645 h 436465"/>
              <a:gd name="connsiteX3" fmla="*/ 99206 w 8521428"/>
              <a:gd name="connsiteY3" fmla="*/ 261060 h 436465"/>
              <a:gd name="connsiteX4" fmla="*/ 137160 w 8521428"/>
              <a:gd name="connsiteY4" fmla="*/ 243840 h 436465"/>
              <a:gd name="connsiteX5" fmla="*/ 156811 w 8521428"/>
              <a:gd name="connsiteY5" fmla="*/ 248292 h 436465"/>
              <a:gd name="connsiteX6" fmla="*/ 174072 w 8521428"/>
              <a:gd name="connsiteY6" fmla="*/ 260333 h 436465"/>
              <a:gd name="connsiteX7" fmla="*/ 170370 w 8521428"/>
              <a:gd name="connsiteY7" fmla="*/ 219127 h 436465"/>
              <a:gd name="connsiteX8" fmla="*/ 267878 w 8521428"/>
              <a:gd name="connsiteY8" fmla="*/ 0 h 436465"/>
              <a:gd name="connsiteX9" fmla="*/ 365386 w 8521428"/>
              <a:gd name="connsiteY9" fmla="*/ 219127 h 436465"/>
              <a:gd name="connsiteX10" fmla="*/ 360758 w 8521428"/>
              <a:gd name="connsiteY10" fmla="*/ 270645 h 436465"/>
              <a:gd name="connsiteX11" fmla="*/ 367084 w 8521428"/>
              <a:gd name="connsiteY11" fmla="*/ 261060 h 436465"/>
              <a:gd name="connsiteX12" fmla="*/ 405038 w 8521428"/>
              <a:gd name="connsiteY12" fmla="*/ 243840 h 436465"/>
              <a:gd name="connsiteX13" fmla="*/ 424689 w 8521428"/>
              <a:gd name="connsiteY13" fmla="*/ 248292 h 436465"/>
              <a:gd name="connsiteX14" fmla="*/ 441951 w 8521428"/>
              <a:gd name="connsiteY14" fmla="*/ 260334 h 436465"/>
              <a:gd name="connsiteX15" fmla="*/ 438249 w 8521428"/>
              <a:gd name="connsiteY15" fmla="*/ 219127 h 436465"/>
              <a:gd name="connsiteX16" fmla="*/ 535757 w 8521428"/>
              <a:gd name="connsiteY16" fmla="*/ 0 h 436465"/>
              <a:gd name="connsiteX17" fmla="*/ 633265 w 8521428"/>
              <a:gd name="connsiteY17" fmla="*/ 219127 h 436465"/>
              <a:gd name="connsiteX18" fmla="*/ 628637 w 8521428"/>
              <a:gd name="connsiteY18" fmla="*/ 270645 h 436465"/>
              <a:gd name="connsiteX19" fmla="*/ 634963 w 8521428"/>
              <a:gd name="connsiteY19" fmla="*/ 261060 h 436465"/>
              <a:gd name="connsiteX20" fmla="*/ 672917 w 8521428"/>
              <a:gd name="connsiteY20" fmla="*/ 243840 h 436465"/>
              <a:gd name="connsiteX21" fmla="*/ 692568 w 8521428"/>
              <a:gd name="connsiteY21" fmla="*/ 248292 h 436465"/>
              <a:gd name="connsiteX22" fmla="*/ 709829 w 8521428"/>
              <a:gd name="connsiteY22" fmla="*/ 260333 h 436465"/>
              <a:gd name="connsiteX23" fmla="*/ 706127 w 8521428"/>
              <a:gd name="connsiteY23" fmla="*/ 219127 h 436465"/>
              <a:gd name="connsiteX24" fmla="*/ 803635 w 8521428"/>
              <a:gd name="connsiteY24" fmla="*/ 0 h 436465"/>
              <a:gd name="connsiteX25" fmla="*/ 901143 w 8521428"/>
              <a:gd name="connsiteY25" fmla="*/ 219127 h 436465"/>
              <a:gd name="connsiteX26" fmla="*/ 896515 w 8521428"/>
              <a:gd name="connsiteY26" fmla="*/ 270645 h 436465"/>
              <a:gd name="connsiteX27" fmla="*/ 902841 w 8521428"/>
              <a:gd name="connsiteY27" fmla="*/ 261060 h 436465"/>
              <a:gd name="connsiteX28" fmla="*/ 940795 w 8521428"/>
              <a:gd name="connsiteY28" fmla="*/ 243840 h 436465"/>
              <a:gd name="connsiteX29" fmla="*/ 960446 w 8521428"/>
              <a:gd name="connsiteY29" fmla="*/ 248292 h 436465"/>
              <a:gd name="connsiteX30" fmla="*/ 977707 w 8521428"/>
              <a:gd name="connsiteY30" fmla="*/ 260333 h 436465"/>
              <a:gd name="connsiteX31" fmla="*/ 974005 w 8521428"/>
              <a:gd name="connsiteY31" fmla="*/ 219127 h 436465"/>
              <a:gd name="connsiteX32" fmla="*/ 1071513 w 8521428"/>
              <a:gd name="connsiteY32" fmla="*/ 0 h 436465"/>
              <a:gd name="connsiteX33" fmla="*/ 1169021 w 8521428"/>
              <a:gd name="connsiteY33" fmla="*/ 219127 h 436465"/>
              <a:gd name="connsiteX34" fmla="*/ 1164393 w 8521428"/>
              <a:gd name="connsiteY34" fmla="*/ 270645 h 436465"/>
              <a:gd name="connsiteX35" fmla="*/ 1170719 w 8521428"/>
              <a:gd name="connsiteY35" fmla="*/ 261060 h 436465"/>
              <a:gd name="connsiteX36" fmla="*/ 1208673 w 8521428"/>
              <a:gd name="connsiteY36" fmla="*/ 243840 h 436465"/>
              <a:gd name="connsiteX37" fmla="*/ 1228324 w 8521428"/>
              <a:gd name="connsiteY37" fmla="*/ 248292 h 436465"/>
              <a:gd name="connsiteX38" fmla="*/ 1245586 w 8521428"/>
              <a:gd name="connsiteY38" fmla="*/ 260334 h 436465"/>
              <a:gd name="connsiteX39" fmla="*/ 1241884 w 8521428"/>
              <a:gd name="connsiteY39" fmla="*/ 219127 h 436465"/>
              <a:gd name="connsiteX40" fmla="*/ 1339391 w 8521428"/>
              <a:gd name="connsiteY40" fmla="*/ 0 h 436465"/>
              <a:gd name="connsiteX41" fmla="*/ 1436899 w 8521428"/>
              <a:gd name="connsiteY41" fmla="*/ 219127 h 436465"/>
              <a:gd name="connsiteX42" fmla="*/ 1432271 w 8521428"/>
              <a:gd name="connsiteY42" fmla="*/ 270645 h 436465"/>
              <a:gd name="connsiteX43" fmla="*/ 1438597 w 8521428"/>
              <a:gd name="connsiteY43" fmla="*/ 261060 h 436465"/>
              <a:gd name="connsiteX44" fmla="*/ 1476551 w 8521428"/>
              <a:gd name="connsiteY44" fmla="*/ 243840 h 436465"/>
              <a:gd name="connsiteX45" fmla="*/ 1496202 w 8521428"/>
              <a:gd name="connsiteY45" fmla="*/ 248292 h 436465"/>
              <a:gd name="connsiteX46" fmla="*/ 1513463 w 8521428"/>
              <a:gd name="connsiteY46" fmla="*/ 260333 h 436465"/>
              <a:gd name="connsiteX47" fmla="*/ 1509761 w 8521428"/>
              <a:gd name="connsiteY47" fmla="*/ 219127 h 436465"/>
              <a:gd name="connsiteX48" fmla="*/ 1607268 w 8521428"/>
              <a:gd name="connsiteY48" fmla="*/ 0 h 436465"/>
              <a:gd name="connsiteX49" fmla="*/ 1704777 w 8521428"/>
              <a:gd name="connsiteY49" fmla="*/ 219127 h 436465"/>
              <a:gd name="connsiteX50" fmla="*/ 1700149 w 8521428"/>
              <a:gd name="connsiteY50" fmla="*/ 270644 h 436465"/>
              <a:gd name="connsiteX51" fmla="*/ 1706474 w 8521428"/>
              <a:gd name="connsiteY51" fmla="*/ 261060 h 436465"/>
              <a:gd name="connsiteX52" fmla="*/ 1744428 w 8521428"/>
              <a:gd name="connsiteY52" fmla="*/ 243840 h 436465"/>
              <a:gd name="connsiteX53" fmla="*/ 1764080 w 8521428"/>
              <a:gd name="connsiteY53" fmla="*/ 248292 h 436465"/>
              <a:gd name="connsiteX54" fmla="*/ 1781341 w 8521428"/>
              <a:gd name="connsiteY54" fmla="*/ 260333 h 436465"/>
              <a:gd name="connsiteX55" fmla="*/ 1777639 w 8521428"/>
              <a:gd name="connsiteY55" fmla="*/ 219127 h 436465"/>
              <a:gd name="connsiteX56" fmla="*/ 1875147 w 8521428"/>
              <a:gd name="connsiteY56" fmla="*/ 0 h 436465"/>
              <a:gd name="connsiteX57" fmla="*/ 1972655 w 8521428"/>
              <a:gd name="connsiteY57" fmla="*/ 219127 h 436465"/>
              <a:gd name="connsiteX58" fmla="*/ 1968027 w 8521428"/>
              <a:gd name="connsiteY58" fmla="*/ 270645 h 436465"/>
              <a:gd name="connsiteX59" fmla="*/ 1974353 w 8521428"/>
              <a:gd name="connsiteY59" fmla="*/ 261060 h 436465"/>
              <a:gd name="connsiteX60" fmla="*/ 2012307 w 8521428"/>
              <a:gd name="connsiteY60" fmla="*/ 243840 h 436465"/>
              <a:gd name="connsiteX61" fmla="*/ 2031958 w 8521428"/>
              <a:gd name="connsiteY61" fmla="*/ 248292 h 436465"/>
              <a:gd name="connsiteX62" fmla="*/ 2049220 w 8521428"/>
              <a:gd name="connsiteY62" fmla="*/ 260334 h 436465"/>
              <a:gd name="connsiteX63" fmla="*/ 2045518 w 8521428"/>
              <a:gd name="connsiteY63" fmla="*/ 219127 h 436465"/>
              <a:gd name="connsiteX64" fmla="*/ 2143026 w 8521428"/>
              <a:gd name="connsiteY64" fmla="*/ 0 h 436465"/>
              <a:gd name="connsiteX65" fmla="*/ 2240533 w 8521428"/>
              <a:gd name="connsiteY65" fmla="*/ 219127 h 436465"/>
              <a:gd name="connsiteX66" fmla="*/ 2235905 w 8521428"/>
              <a:gd name="connsiteY66" fmla="*/ 270646 h 436465"/>
              <a:gd name="connsiteX67" fmla="*/ 2242232 w 8521428"/>
              <a:gd name="connsiteY67" fmla="*/ 261060 h 436465"/>
              <a:gd name="connsiteX68" fmla="*/ 2280186 w 8521428"/>
              <a:gd name="connsiteY68" fmla="*/ 243840 h 436465"/>
              <a:gd name="connsiteX69" fmla="*/ 2299837 w 8521428"/>
              <a:gd name="connsiteY69" fmla="*/ 248292 h 436465"/>
              <a:gd name="connsiteX70" fmla="*/ 2317098 w 8521428"/>
              <a:gd name="connsiteY70" fmla="*/ 260333 h 436465"/>
              <a:gd name="connsiteX71" fmla="*/ 2313396 w 8521428"/>
              <a:gd name="connsiteY71" fmla="*/ 219127 h 436465"/>
              <a:gd name="connsiteX72" fmla="*/ 2410904 w 8521428"/>
              <a:gd name="connsiteY72" fmla="*/ 0 h 436465"/>
              <a:gd name="connsiteX73" fmla="*/ 2508413 w 8521428"/>
              <a:gd name="connsiteY73" fmla="*/ 219127 h 436465"/>
              <a:gd name="connsiteX74" fmla="*/ 2503785 w 8521428"/>
              <a:gd name="connsiteY74" fmla="*/ 270643 h 436465"/>
              <a:gd name="connsiteX75" fmla="*/ 2510110 w 8521428"/>
              <a:gd name="connsiteY75" fmla="*/ 261060 h 436465"/>
              <a:gd name="connsiteX76" fmla="*/ 2548064 w 8521428"/>
              <a:gd name="connsiteY76" fmla="*/ 243840 h 436465"/>
              <a:gd name="connsiteX77" fmla="*/ 2567715 w 8521428"/>
              <a:gd name="connsiteY77" fmla="*/ 248292 h 436465"/>
              <a:gd name="connsiteX78" fmla="*/ 2584976 w 8521428"/>
              <a:gd name="connsiteY78" fmla="*/ 260333 h 436465"/>
              <a:gd name="connsiteX79" fmla="*/ 2581274 w 8521428"/>
              <a:gd name="connsiteY79" fmla="*/ 219127 h 436465"/>
              <a:gd name="connsiteX80" fmla="*/ 2678783 w 8521428"/>
              <a:gd name="connsiteY80" fmla="*/ 0 h 436465"/>
              <a:gd name="connsiteX81" fmla="*/ 2776290 w 8521428"/>
              <a:gd name="connsiteY81" fmla="*/ 219127 h 436465"/>
              <a:gd name="connsiteX82" fmla="*/ 2771662 w 8521428"/>
              <a:gd name="connsiteY82" fmla="*/ 270646 h 436465"/>
              <a:gd name="connsiteX83" fmla="*/ 2777988 w 8521428"/>
              <a:gd name="connsiteY83" fmla="*/ 261060 h 436465"/>
              <a:gd name="connsiteX84" fmla="*/ 2815943 w 8521428"/>
              <a:gd name="connsiteY84" fmla="*/ 243840 h 436465"/>
              <a:gd name="connsiteX85" fmla="*/ 2835594 w 8521428"/>
              <a:gd name="connsiteY85" fmla="*/ 248292 h 436465"/>
              <a:gd name="connsiteX86" fmla="*/ 2852855 w 8521428"/>
              <a:gd name="connsiteY86" fmla="*/ 260334 h 436465"/>
              <a:gd name="connsiteX87" fmla="*/ 2849153 w 8521428"/>
              <a:gd name="connsiteY87" fmla="*/ 219127 h 436465"/>
              <a:gd name="connsiteX88" fmla="*/ 2946661 w 8521428"/>
              <a:gd name="connsiteY88" fmla="*/ 0 h 436465"/>
              <a:gd name="connsiteX89" fmla="*/ 3044169 w 8521428"/>
              <a:gd name="connsiteY89" fmla="*/ 219127 h 436465"/>
              <a:gd name="connsiteX90" fmla="*/ 3039541 w 8521428"/>
              <a:gd name="connsiteY90" fmla="*/ 270645 h 436465"/>
              <a:gd name="connsiteX91" fmla="*/ 3045867 w 8521428"/>
              <a:gd name="connsiteY91" fmla="*/ 261060 h 436465"/>
              <a:gd name="connsiteX92" fmla="*/ 3083821 w 8521428"/>
              <a:gd name="connsiteY92" fmla="*/ 243840 h 436465"/>
              <a:gd name="connsiteX93" fmla="*/ 3103472 w 8521428"/>
              <a:gd name="connsiteY93" fmla="*/ 248292 h 436465"/>
              <a:gd name="connsiteX94" fmla="*/ 3120733 w 8521428"/>
              <a:gd name="connsiteY94" fmla="*/ 260333 h 436465"/>
              <a:gd name="connsiteX95" fmla="*/ 3117031 w 8521428"/>
              <a:gd name="connsiteY95" fmla="*/ 219127 h 436465"/>
              <a:gd name="connsiteX96" fmla="*/ 3214539 w 8521428"/>
              <a:gd name="connsiteY96" fmla="*/ 0 h 436465"/>
              <a:gd name="connsiteX97" fmla="*/ 3312047 w 8521428"/>
              <a:gd name="connsiteY97" fmla="*/ 219127 h 436465"/>
              <a:gd name="connsiteX98" fmla="*/ 3307419 w 8521428"/>
              <a:gd name="connsiteY98" fmla="*/ 270645 h 436465"/>
              <a:gd name="connsiteX99" fmla="*/ 3313745 w 8521428"/>
              <a:gd name="connsiteY99" fmla="*/ 261060 h 436465"/>
              <a:gd name="connsiteX100" fmla="*/ 3351699 w 8521428"/>
              <a:gd name="connsiteY100" fmla="*/ 243840 h 436465"/>
              <a:gd name="connsiteX101" fmla="*/ 3371350 w 8521428"/>
              <a:gd name="connsiteY101" fmla="*/ 248292 h 436465"/>
              <a:gd name="connsiteX102" fmla="*/ 3388610 w 8521428"/>
              <a:gd name="connsiteY102" fmla="*/ 260332 h 436465"/>
              <a:gd name="connsiteX103" fmla="*/ 3384908 w 8521428"/>
              <a:gd name="connsiteY103" fmla="*/ 219127 h 436465"/>
              <a:gd name="connsiteX104" fmla="*/ 3482416 w 8521428"/>
              <a:gd name="connsiteY104" fmla="*/ 0 h 436465"/>
              <a:gd name="connsiteX105" fmla="*/ 3579924 w 8521428"/>
              <a:gd name="connsiteY105" fmla="*/ 219127 h 436465"/>
              <a:gd name="connsiteX106" fmla="*/ 3575296 w 8521428"/>
              <a:gd name="connsiteY106" fmla="*/ 270645 h 436465"/>
              <a:gd name="connsiteX107" fmla="*/ 3581622 w 8521428"/>
              <a:gd name="connsiteY107" fmla="*/ 261060 h 436465"/>
              <a:gd name="connsiteX108" fmla="*/ 3619576 w 8521428"/>
              <a:gd name="connsiteY108" fmla="*/ 243840 h 436465"/>
              <a:gd name="connsiteX109" fmla="*/ 3639228 w 8521428"/>
              <a:gd name="connsiteY109" fmla="*/ 248292 h 436465"/>
              <a:gd name="connsiteX110" fmla="*/ 3656488 w 8521428"/>
              <a:gd name="connsiteY110" fmla="*/ 260333 h 436465"/>
              <a:gd name="connsiteX111" fmla="*/ 3652786 w 8521428"/>
              <a:gd name="connsiteY111" fmla="*/ 219127 h 436465"/>
              <a:gd name="connsiteX112" fmla="*/ 3750294 w 8521428"/>
              <a:gd name="connsiteY112" fmla="*/ 0 h 436465"/>
              <a:gd name="connsiteX113" fmla="*/ 3847802 w 8521428"/>
              <a:gd name="connsiteY113" fmla="*/ 219127 h 436465"/>
              <a:gd name="connsiteX114" fmla="*/ 3843174 w 8521428"/>
              <a:gd name="connsiteY114" fmla="*/ 270645 h 436465"/>
              <a:gd name="connsiteX115" fmla="*/ 3849500 w 8521428"/>
              <a:gd name="connsiteY115" fmla="*/ 261060 h 436465"/>
              <a:gd name="connsiteX116" fmla="*/ 3887454 w 8521428"/>
              <a:gd name="connsiteY116" fmla="*/ 243840 h 436465"/>
              <a:gd name="connsiteX117" fmla="*/ 3907106 w 8521428"/>
              <a:gd name="connsiteY117" fmla="*/ 248292 h 436465"/>
              <a:gd name="connsiteX118" fmla="*/ 3924367 w 8521428"/>
              <a:gd name="connsiteY118" fmla="*/ 260334 h 436465"/>
              <a:gd name="connsiteX119" fmla="*/ 3920665 w 8521428"/>
              <a:gd name="connsiteY119" fmla="*/ 219127 h 436465"/>
              <a:gd name="connsiteX120" fmla="*/ 4018173 w 8521428"/>
              <a:gd name="connsiteY120" fmla="*/ 0 h 436465"/>
              <a:gd name="connsiteX121" fmla="*/ 4115681 w 8521428"/>
              <a:gd name="connsiteY121" fmla="*/ 219127 h 436465"/>
              <a:gd name="connsiteX122" fmla="*/ 4111053 w 8521428"/>
              <a:gd name="connsiteY122" fmla="*/ 270645 h 436465"/>
              <a:gd name="connsiteX123" fmla="*/ 4117379 w 8521428"/>
              <a:gd name="connsiteY123" fmla="*/ 261060 h 436465"/>
              <a:gd name="connsiteX124" fmla="*/ 4155333 w 8521428"/>
              <a:gd name="connsiteY124" fmla="*/ 243840 h 436465"/>
              <a:gd name="connsiteX125" fmla="*/ 4174985 w 8521428"/>
              <a:gd name="connsiteY125" fmla="*/ 248292 h 436465"/>
              <a:gd name="connsiteX126" fmla="*/ 4192245 w 8521428"/>
              <a:gd name="connsiteY126" fmla="*/ 260333 h 436465"/>
              <a:gd name="connsiteX127" fmla="*/ 4188543 w 8521428"/>
              <a:gd name="connsiteY127" fmla="*/ 219127 h 436465"/>
              <a:gd name="connsiteX128" fmla="*/ 4286051 w 8521428"/>
              <a:gd name="connsiteY128" fmla="*/ 0 h 436465"/>
              <a:gd name="connsiteX129" fmla="*/ 4383559 w 8521428"/>
              <a:gd name="connsiteY129" fmla="*/ 219127 h 436465"/>
              <a:gd name="connsiteX130" fmla="*/ 4378931 w 8521428"/>
              <a:gd name="connsiteY130" fmla="*/ 270645 h 436465"/>
              <a:gd name="connsiteX131" fmla="*/ 4385257 w 8521428"/>
              <a:gd name="connsiteY131" fmla="*/ 261060 h 436465"/>
              <a:gd name="connsiteX132" fmla="*/ 4423211 w 8521428"/>
              <a:gd name="connsiteY132" fmla="*/ 243840 h 436465"/>
              <a:gd name="connsiteX133" fmla="*/ 4442862 w 8521428"/>
              <a:gd name="connsiteY133" fmla="*/ 248292 h 436465"/>
              <a:gd name="connsiteX134" fmla="*/ 4460123 w 8521428"/>
              <a:gd name="connsiteY134" fmla="*/ 260333 h 436465"/>
              <a:gd name="connsiteX135" fmla="*/ 4456421 w 8521428"/>
              <a:gd name="connsiteY135" fmla="*/ 219127 h 436465"/>
              <a:gd name="connsiteX136" fmla="*/ 4553929 w 8521428"/>
              <a:gd name="connsiteY136" fmla="*/ 0 h 436465"/>
              <a:gd name="connsiteX137" fmla="*/ 4651437 w 8521428"/>
              <a:gd name="connsiteY137" fmla="*/ 219127 h 436465"/>
              <a:gd name="connsiteX138" fmla="*/ 4646809 w 8521428"/>
              <a:gd name="connsiteY138" fmla="*/ 270645 h 436465"/>
              <a:gd name="connsiteX139" fmla="*/ 4653135 w 8521428"/>
              <a:gd name="connsiteY139" fmla="*/ 261060 h 436465"/>
              <a:gd name="connsiteX140" fmla="*/ 4691089 w 8521428"/>
              <a:gd name="connsiteY140" fmla="*/ 243840 h 436465"/>
              <a:gd name="connsiteX141" fmla="*/ 4710740 w 8521428"/>
              <a:gd name="connsiteY141" fmla="*/ 248292 h 436465"/>
              <a:gd name="connsiteX142" fmla="*/ 4728002 w 8521428"/>
              <a:gd name="connsiteY142" fmla="*/ 260334 h 436465"/>
              <a:gd name="connsiteX143" fmla="*/ 4724300 w 8521428"/>
              <a:gd name="connsiteY143" fmla="*/ 219127 h 436465"/>
              <a:gd name="connsiteX144" fmla="*/ 4821808 w 8521428"/>
              <a:gd name="connsiteY144" fmla="*/ 0 h 436465"/>
              <a:gd name="connsiteX145" fmla="*/ 4919316 w 8521428"/>
              <a:gd name="connsiteY145" fmla="*/ 219127 h 436465"/>
              <a:gd name="connsiteX146" fmla="*/ 4914688 w 8521428"/>
              <a:gd name="connsiteY146" fmla="*/ 270645 h 436465"/>
              <a:gd name="connsiteX147" fmla="*/ 4921014 w 8521428"/>
              <a:gd name="connsiteY147" fmla="*/ 261060 h 436465"/>
              <a:gd name="connsiteX148" fmla="*/ 4958968 w 8521428"/>
              <a:gd name="connsiteY148" fmla="*/ 243840 h 436465"/>
              <a:gd name="connsiteX149" fmla="*/ 4978619 w 8521428"/>
              <a:gd name="connsiteY149" fmla="*/ 248292 h 436465"/>
              <a:gd name="connsiteX150" fmla="*/ 4995880 w 8521428"/>
              <a:gd name="connsiteY150" fmla="*/ 260333 h 436465"/>
              <a:gd name="connsiteX151" fmla="*/ 4992178 w 8521428"/>
              <a:gd name="connsiteY151" fmla="*/ 219127 h 436465"/>
              <a:gd name="connsiteX152" fmla="*/ 5089686 w 8521428"/>
              <a:gd name="connsiteY152" fmla="*/ 0 h 436465"/>
              <a:gd name="connsiteX153" fmla="*/ 5187194 w 8521428"/>
              <a:gd name="connsiteY153" fmla="*/ 219127 h 436465"/>
              <a:gd name="connsiteX154" fmla="*/ 5182566 w 8521428"/>
              <a:gd name="connsiteY154" fmla="*/ 270645 h 436465"/>
              <a:gd name="connsiteX155" fmla="*/ 5188892 w 8521428"/>
              <a:gd name="connsiteY155" fmla="*/ 261060 h 436465"/>
              <a:gd name="connsiteX156" fmla="*/ 5226846 w 8521428"/>
              <a:gd name="connsiteY156" fmla="*/ 243840 h 436465"/>
              <a:gd name="connsiteX157" fmla="*/ 5246497 w 8521428"/>
              <a:gd name="connsiteY157" fmla="*/ 248292 h 436465"/>
              <a:gd name="connsiteX158" fmla="*/ 5263758 w 8521428"/>
              <a:gd name="connsiteY158" fmla="*/ 260333 h 436465"/>
              <a:gd name="connsiteX159" fmla="*/ 5260056 w 8521428"/>
              <a:gd name="connsiteY159" fmla="*/ 219127 h 436465"/>
              <a:gd name="connsiteX160" fmla="*/ 5357564 w 8521428"/>
              <a:gd name="connsiteY160" fmla="*/ 0 h 436465"/>
              <a:gd name="connsiteX161" fmla="*/ 5455072 w 8521428"/>
              <a:gd name="connsiteY161" fmla="*/ 219127 h 436465"/>
              <a:gd name="connsiteX162" fmla="*/ 5450444 w 8521428"/>
              <a:gd name="connsiteY162" fmla="*/ 270645 h 436465"/>
              <a:gd name="connsiteX163" fmla="*/ 5456770 w 8521428"/>
              <a:gd name="connsiteY163" fmla="*/ 261060 h 436465"/>
              <a:gd name="connsiteX164" fmla="*/ 5494724 w 8521428"/>
              <a:gd name="connsiteY164" fmla="*/ 243840 h 436465"/>
              <a:gd name="connsiteX165" fmla="*/ 5514375 w 8521428"/>
              <a:gd name="connsiteY165" fmla="*/ 248292 h 436465"/>
              <a:gd name="connsiteX166" fmla="*/ 5531637 w 8521428"/>
              <a:gd name="connsiteY166" fmla="*/ 260334 h 436465"/>
              <a:gd name="connsiteX167" fmla="*/ 5527935 w 8521428"/>
              <a:gd name="connsiteY167" fmla="*/ 219127 h 436465"/>
              <a:gd name="connsiteX168" fmla="*/ 5625443 w 8521428"/>
              <a:gd name="connsiteY168" fmla="*/ 0 h 436465"/>
              <a:gd name="connsiteX169" fmla="*/ 5722951 w 8521428"/>
              <a:gd name="connsiteY169" fmla="*/ 219127 h 436465"/>
              <a:gd name="connsiteX170" fmla="*/ 5718323 w 8521428"/>
              <a:gd name="connsiteY170" fmla="*/ 270645 h 436465"/>
              <a:gd name="connsiteX171" fmla="*/ 5724649 w 8521428"/>
              <a:gd name="connsiteY171" fmla="*/ 261060 h 436465"/>
              <a:gd name="connsiteX172" fmla="*/ 5762603 w 8521428"/>
              <a:gd name="connsiteY172" fmla="*/ 243840 h 436465"/>
              <a:gd name="connsiteX173" fmla="*/ 5782254 w 8521428"/>
              <a:gd name="connsiteY173" fmla="*/ 248292 h 436465"/>
              <a:gd name="connsiteX174" fmla="*/ 5799515 w 8521428"/>
              <a:gd name="connsiteY174" fmla="*/ 260333 h 436465"/>
              <a:gd name="connsiteX175" fmla="*/ 5795813 w 8521428"/>
              <a:gd name="connsiteY175" fmla="*/ 219127 h 436465"/>
              <a:gd name="connsiteX176" fmla="*/ 5893321 w 8521428"/>
              <a:gd name="connsiteY176" fmla="*/ 0 h 436465"/>
              <a:gd name="connsiteX177" fmla="*/ 5990829 w 8521428"/>
              <a:gd name="connsiteY177" fmla="*/ 219127 h 436465"/>
              <a:gd name="connsiteX178" fmla="*/ 5986201 w 8521428"/>
              <a:gd name="connsiteY178" fmla="*/ 270645 h 436465"/>
              <a:gd name="connsiteX179" fmla="*/ 5992527 w 8521428"/>
              <a:gd name="connsiteY179" fmla="*/ 261060 h 436465"/>
              <a:gd name="connsiteX180" fmla="*/ 6030481 w 8521428"/>
              <a:gd name="connsiteY180" fmla="*/ 243840 h 436465"/>
              <a:gd name="connsiteX181" fmla="*/ 6050132 w 8521428"/>
              <a:gd name="connsiteY181" fmla="*/ 248292 h 436465"/>
              <a:gd name="connsiteX182" fmla="*/ 6067393 w 8521428"/>
              <a:gd name="connsiteY182" fmla="*/ 260333 h 436465"/>
              <a:gd name="connsiteX183" fmla="*/ 6063691 w 8521428"/>
              <a:gd name="connsiteY183" fmla="*/ 219127 h 436465"/>
              <a:gd name="connsiteX184" fmla="*/ 6161199 w 8521428"/>
              <a:gd name="connsiteY184" fmla="*/ 0 h 436465"/>
              <a:gd name="connsiteX185" fmla="*/ 6258707 w 8521428"/>
              <a:gd name="connsiteY185" fmla="*/ 219127 h 436465"/>
              <a:gd name="connsiteX186" fmla="*/ 6254079 w 8521428"/>
              <a:gd name="connsiteY186" fmla="*/ 270645 h 436465"/>
              <a:gd name="connsiteX187" fmla="*/ 6260405 w 8521428"/>
              <a:gd name="connsiteY187" fmla="*/ 261060 h 436465"/>
              <a:gd name="connsiteX188" fmla="*/ 6298359 w 8521428"/>
              <a:gd name="connsiteY188" fmla="*/ 243840 h 436465"/>
              <a:gd name="connsiteX189" fmla="*/ 6318010 w 8521428"/>
              <a:gd name="connsiteY189" fmla="*/ 248292 h 436465"/>
              <a:gd name="connsiteX190" fmla="*/ 6335272 w 8521428"/>
              <a:gd name="connsiteY190" fmla="*/ 260334 h 436465"/>
              <a:gd name="connsiteX191" fmla="*/ 6331570 w 8521428"/>
              <a:gd name="connsiteY191" fmla="*/ 219127 h 436465"/>
              <a:gd name="connsiteX192" fmla="*/ 6429078 w 8521428"/>
              <a:gd name="connsiteY192" fmla="*/ 0 h 436465"/>
              <a:gd name="connsiteX193" fmla="*/ 6526586 w 8521428"/>
              <a:gd name="connsiteY193" fmla="*/ 219127 h 436465"/>
              <a:gd name="connsiteX194" fmla="*/ 6521958 w 8521428"/>
              <a:gd name="connsiteY194" fmla="*/ 270645 h 436465"/>
              <a:gd name="connsiteX195" fmla="*/ 6528284 w 8521428"/>
              <a:gd name="connsiteY195" fmla="*/ 261060 h 436465"/>
              <a:gd name="connsiteX196" fmla="*/ 6566238 w 8521428"/>
              <a:gd name="connsiteY196" fmla="*/ 243840 h 436465"/>
              <a:gd name="connsiteX197" fmla="*/ 6585889 w 8521428"/>
              <a:gd name="connsiteY197" fmla="*/ 248292 h 436465"/>
              <a:gd name="connsiteX198" fmla="*/ 6603150 w 8521428"/>
              <a:gd name="connsiteY198" fmla="*/ 260333 h 436465"/>
              <a:gd name="connsiteX199" fmla="*/ 6599448 w 8521428"/>
              <a:gd name="connsiteY199" fmla="*/ 219127 h 436465"/>
              <a:gd name="connsiteX200" fmla="*/ 6696956 w 8521428"/>
              <a:gd name="connsiteY200" fmla="*/ 0 h 436465"/>
              <a:gd name="connsiteX201" fmla="*/ 6794464 w 8521428"/>
              <a:gd name="connsiteY201" fmla="*/ 219127 h 436465"/>
              <a:gd name="connsiteX202" fmla="*/ 6789836 w 8521428"/>
              <a:gd name="connsiteY202" fmla="*/ 270645 h 436465"/>
              <a:gd name="connsiteX203" fmla="*/ 6796162 w 8521428"/>
              <a:gd name="connsiteY203" fmla="*/ 261060 h 436465"/>
              <a:gd name="connsiteX204" fmla="*/ 6834116 w 8521428"/>
              <a:gd name="connsiteY204" fmla="*/ 243840 h 436465"/>
              <a:gd name="connsiteX205" fmla="*/ 6853767 w 8521428"/>
              <a:gd name="connsiteY205" fmla="*/ 248292 h 436465"/>
              <a:gd name="connsiteX206" fmla="*/ 6871028 w 8521428"/>
              <a:gd name="connsiteY206" fmla="*/ 260333 h 436465"/>
              <a:gd name="connsiteX207" fmla="*/ 6867326 w 8521428"/>
              <a:gd name="connsiteY207" fmla="*/ 219127 h 436465"/>
              <a:gd name="connsiteX208" fmla="*/ 6964834 w 8521428"/>
              <a:gd name="connsiteY208" fmla="*/ 0 h 436465"/>
              <a:gd name="connsiteX209" fmla="*/ 7062342 w 8521428"/>
              <a:gd name="connsiteY209" fmla="*/ 219127 h 436465"/>
              <a:gd name="connsiteX210" fmla="*/ 7057714 w 8521428"/>
              <a:gd name="connsiteY210" fmla="*/ 270645 h 436465"/>
              <a:gd name="connsiteX211" fmla="*/ 7064040 w 8521428"/>
              <a:gd name="connsiteY211" fmla="*/ 261060 h 436465"/>
              <a:gd name="connsiteX212" fmla="*/ 7101994 w 8521428"/>
              <a:gd name="connsiteY212" fmla="*/ 243840 h 436465"/>
              <a:gd name="connsiteX213" fmla="*/ 7121645 w 8521428"/>
              <a:gd name="connsiteY213" fmla="*/ 248292 h 436465"/>
              <a:gd name="connsiteX214" fmla="*/ 7138907 w 8521428"/>
              <a:gd name="connsiteY214" fmla="*/ 260334 h 436465"/>
              <a:gd name="connsiteX215" fmla="*/ 7135205 w 8521428"/>
              <a:gd name="connsiteY215" fmla="*/ 219127 h 436465"/>
              <a:gd name="connsiteX216" fmla="*/ 7232713 w 8521428"/>
              <a:gd name="connsiteY216" fmla="*/ 0 h 436465"/>
              <a:gd name="connsiteX217" fmla="*/ 7330221 w 8521428"/>
              <a:gd name="connsiteY217" fmla="*/ 219127 h 436465"/>
              <a:gd name="connsiteX218" fmla="*/ 7325593 w 8521428"/>
              <a:gd name="connsiteY218" fmla="*/ 270645 h 436465"/>
              <a:gd name="connsiteX219" fmla="*/ 7331919 w 8521428"/>
              <a:gd name="connsiteY219" fmla="*/ 261060 h 436465"/>
              <a:gd name="connsiteX220" fmla="*/ 7369873 w 8521428"/>
              <a:gd name="connsiteY220" fmla="*/ 243840 h 436465"/>
              <a:gd name="connsiteX221" fmla="*/ 7389524 w 8521428"/>
              <a:gd name="connsiteY221" fmla="*/ 248292 h 436465"/>
              <a:gd name="connsiteX222" fmla="*/ 7406785 w 8521428"/>
              <a:gd name="connsiteY222" fmla="*/ 260333 h 436465"/>
              <a:gd name="connsiteX223" fmla="*/ 7403083 w 8521428"/>
              <a:gd name="connsiteY223" fmla="*/ 219127 h 436465"/>
              <a:gd name="connsiteX224" fmla="*/ 7500591 w 8521428"/>
              <a:gd name="connsiteY224" fmla="*/ 0 h 436465"/>
              <a:gd name="connsiteX225" fmla="*/ 7598099 w 8521428"/>
              <a:gd name="connsiteY225" fmla="*/ 219127 h 436465"/>
              <a:gd name="connsiteX226" fmla="*/ 7593471 w 8521428"/>
              <a:gd name="connsiteY226" fmla="*/ 270645 h 436465"/>
              <a:gd name="connsiteX227" fmla="*/ 7599797 w 8521428"/>
              <a:gd name="connsiteY227" fmla="*/ 261060 h 436465"/>
              <a:gd name="connsiteX228" fmla="*/ 7637751 w 8521428"/>
              <a:gd name="connsiteY228" fmla="*/ 243840 h 436465"/>
              <a:gd name="connsiteX229" fmla="*/ 7657402 w 8521428"/>
              <a:gd name="connsiteY229" fmla="*/ 248292 h 436465"/>
              <a:gd name="connsiteX230" fmla="*/ 7674663 w 8521428"/>
              <a:gd name="connsiteY230" fmla="*/ 260333 h 436465"/>
              <a:gd name="connsiteX231" fmla="*/ 7670961 w 8521428"/>
              <a:gd name="connsiteY231" fmla="*/ 219127 h 436465"/>
              <a:gd name="connsiteX232" fmla="*/ 7768469 w 8521428"/>
              <a:gd name="connsiteY232" fmla="*/ 0 h 436465"/>
              <a:gd name="connsiteX233" fmla="*/ 7865977 w 8521428"/>
              <a:gd name="connsiteY233" fmla="*/ 219127 h 436465"/>
              <a:gd name="connsiteX234" fmla="*/ 7861349 w 8521428"/>
              <a:gd name="connsiteY234" fmla="*/ 270645 h 436465"/>
              <a:gd name="connsiteX235" fmla="*/ 7867674 w 8521428"/>
              <a:gd name="connsiteY235" fmla="*/ 261060 h 436465"/>
              <a:gd name="connsiteX236" fmla="*/ 7905629 w 8521428"/>
              <a:gd name="connsiteY236" fmla="*/ 243840 h 436465"/>
              <a:gd name="connsiteX237" fmla="*/ 7925280 w 8521428"/>
              <a:gd name="connsiteY237" fmla="*/ 248292 h 436465"/>
              <a:gd name="connsiteX238" fmla="*/ 7942542 w 8521428"/>
              <a:gd name="connsiteY238" fmla="*/ 260334 h 436465"/>
              <a:gd name="connsiteX239" fmla="*/ 7938840 w 8521428"/>
              <a:gd name="connsiteY239" fmla="*/ 219127 h 436465"/>
              <a:gd name="connsiteX240" fmla="*/ 8036348 w 8521428"/>
              <a:gd name="connsiteY240" fmla="*/ 0 h 436465"/>
              <a:gd name="connsiteX241" fmla="*/ 8133856 w 8521428"/>
              <a:gd name="connsiteY241" fmla="*/ 219127 h 436465"/>
              <a:gd name="connsiteX242" fmla="*/ 8129228 w 8521428"/>
              <a:gd name="connsiteY242" fmla="*/ 270645 h 436465"/>
              <a:gd name="connsiteX243" fmla="*/ 8135554 w 8521428"/>
              <a:gd name="connsiteY243" fmla="*/ 261060 h 436465"/>
              <a:gd name="connsiteX244" fmla="*/ 8173508 w 8521428"/>
              <a:gd name="connsiteY244" fmla="*/ 243840 h 436465"/>
              <a:gd name="connsiteX245" fmla="*/ 8193159 w 8521428"/>
              <a:gd name="connsiteY245" fmla="*/ 248292 h 436465"/>
              <a:gd name="connsiteX246" fmla="*/ 8210411 w 8521428"/>
              <a:gd name="connsiteY246" fmla="*/ 260327 h 436465"/>
              <a:gd name="connsiteX247" fmla="*/ 8206710 w 8521428"/>
              <a:gd name="connsiteY247" fmla="*/ 219127 h 436465"/>
              <a:gd name="connsiteX248" fmla="*/ 8304218 w 8521428"/>
              <a:gd name="connsiteY248" fmla="*/ 0 h 436465"/>
              <a:gd name="connsiteX249" fmla="*/ 8401726 w 8521428"/>
              <a:gd name="connsiteY249" fmla="*/ 219127 h 436465"/>
              <a:gd name="connsiteX250" fmla="*/ 8397098 w 8521428"/>
              <a:gd name="connsiteY250" fmla="*/ 270645 h 436465"/>
              <a:gd name="connsiteX251" fmla="*/ 8403423 w 8521428"/>
              <a:gd name="connsiteY251" fmla="*/ 261060 h 436465"/>
              <a:gd name="connsiteX252" fmla="*/ 8441378 w 8521428"/>
              <a:gd name="connsiteY252" fmla="*/ 243840 h 436465"/>
              <a:gd name="connsiteX253" fmla="*/ 8510327 w 8521428"/>
              <a:gd name="connsiteY253" fmla="*/ 308021 h 436465"/>
              <a:gd name="connsiteX254" fmla="*/ 8521428 w 8521428"/>
              <a:gd name="connsiteY254" fmla="*/ 345025 h 436465"/>
              <a:gd name="connsiteX255" fmla="*/ 13777 w 8521428"/>
              <a:gd name="connsiteY255" fmla="*/ 436465 h 436465"/>
              <a:gd name="connsiteX0" fmla="*/ 83731 w 8507651"/>
              <a:gd name="connsiteY0" fmla="*/ 219127 h 436465"/>
              <a:gd name="connsiteX1" fmla="*/ 79103 w 8507651"/>
              <a:gd name="connsiteY1" fmla="*/ 270645 h 436465"/>
              <a:gd name="connsiteX2" fmla="*/ 85429 w 8507651"/>
              <a:gd name="connsiteY2" fmla="*/ 261060 h 436465"/>
              <a:gd name="connsiteX3" fmla="*/ 123383 w 8507651"/>
              <a:gd name="connsiteY3" fmla="*/ 243840 h 436465"/>
              <a:gd name="connsiteX4" fmla="*/ 143034 w 8507651"/>
              <a:gd name="connsiteY4" fmla="*/ 248292 h 436465"/>
              <a:gd name="connsiteX5" fmla="*/ 160295 w 8507651"/>
              <a:gd name="connsiteY5" fmla="*/ 260333 h 436465"/>
              <a:gd name="connsiteX6" fmla="*/ 156593 w 8507651"/>
              <a:gd name="connsiteY6" fmla="*/ 219127 h 436465"/>
              <a:gd name="connsiteX7" fmla="*/ 254101 w 8507651"/>
              <a:gd name="connsiteY7" fmla="*/ 0 h 436465"/>
              <a:gd name="connsiteX8" fmla="*/ 351609 w 8507651"/>
              <a:gd name="connsiteY8" fmla="*/ 219127 h 436465"/>
              <a:gd name="connsiteX9" fmla="*/ 346981 w 8507651"/>
              <a:gd name="connsiteY9" fmla="*/ 270645 h 436465"/>
              <a:gd name="connsiteX10" fmla="*/ 353307 w 8507651"/>
              <a:gd name="connsiteY10" fmla="*/ 261060 h 436465"/>
              <a:gd name="connsiteX11" fmla="*/ 391261 w 8507651"/>
              <a:gd name="connsiteY11" fmla="*/ 243840 h 436465"/>
              <a:gd name="connsiteX12" fmla="*/ 410912 w 8507651"/>
              <a:gd name="connsiteY12" fmla="*/ 248292 h 436465"/>
              <a:gd name="connsiteX13" fmla="*/ 428174 w 8507651"/>
              <a:gd name="connsiteY13" fmla="*/ 260334 h 436465"/>
              <a:gd name="connsiteX14" fmla="*/ 424472 w 8507651"/>
              <a:gd name="connsiteY14" fmla="*/ 219127 h 436465"/>
              <a:gd name="connsiteX15" fmla="*/ 521980 w 8507651"/>
              <a:gd name="connsiteY15" fmla="*/ 0 h 436465"/>
              <a:gd name="connsiteX16" fmla="*/ 619488 w 8507651"/>
              <a:gd name="connsiteY16" fmla="*/ 219127 h 436465"/>
              <a:gd name="connsiteX17" fmla="*/ 614860 w 8507651"/>
              <a:gd name="connsiteY17" fmla="*/ 270645 h 436465"/>
              <a:gd name="connsiteX18" fmla="*/ 621186 w 8507651"/>
              <a:gd name="connsiteY18" fmla="*/ 261060 h 436465"/>
              <a:gd name="connsiteX19" fmla="*/ 659140 w 8507651"/>
              <a:gd name="connsiteY19" fmla="*/ 243840 h 436465"/>
              <a:gd name="connsiteX20" fmla="*/ 678791 w 8507651"/>
              <a:gd name="connsiteY20" fmla="*/ 248292 h 436465"/>
              <a:gd name="connsiteX21" fmla="*/ 696052 w 8507651"/>
              <a:gd name="connsiteY21" fmla="*/ 260333 h 436465"/>
              <a:gd name="connsiteX22" fmla="*/ 692350 w 8507651"/>
              <a:gd name="connsiteY22" fmla="*/ 219127 h 436465"/>
              <a:gd name="connsiteX23" fmla="*/ 789858 w 8507651"/>
              <a:gd name="connsiteY23" fmla="*/ 0 h 436465"/>
              <a:gd name="connsiteX24" fmla="*/ 887366 w 8507651"/>
              <a:gd name="connsiteY24" fmla="*/ 219127 h 436465"/>
              <a:gd name="connsiteX25" fmla="*/ 882738 w 8507651"/>
              <a:gd name="connsiteY25" fmla="*/ 270645 h 436465"/>
              <a:gd name="connsiteX26" fmla="*/ 889064 w 8507651"/>
              <a:gd name="connsiteY26" fmla="*/ 261060 h 436465"/>
              <a:gd name="connsiteX27" fmla="*/ 927018 w 8507651"/>
              <a:gd name="connsiteY27" fmla="*/ 243840 h 436465"/>
              <a:gd name="connsiteX28" fmla="*/ 946669 w 8507651"/>
              <a:gd name="connsiteY28" fmla="*/ 248292 h 436465"/>
              <a:gd name="connsiteX29" fmla="*/ 963930 w 8507651"/>
              <a:gd name="connsiteY29" fmla="*/ 260333 h 436465"/>
              <a:gd name="connsiteX30" fmla="*/ 960228 w 8507651"/>
              <a:gd name="connsiteY30" fmla="*/ 219127 h 436465"/>
              <a:gd name="connsiteX31" fmla="*/ 1057736 w 8507651"/>
              <a:gd name="connsiteY31" fmla="*/ 0 h 436465"/>
              <a:gd name="connsiteX32" fmla="*/ 1155244 w 8507651"/>
              <a:gd name="connsiteY32" fmla="*/ 219127 h 436465"/>
              <a:gd name="connsiteX33" fmla="*/ 1150616 w 8507651"/>
              <a:gd name="connsiteY33" fmla="*/ 270645 h 436465"/>
              <a:gd name="connsiteX34" fmla="*/ 1156942 w 8507651"/>
              <a:gd name="connsiteY34" fmla="*/ 261060 h 436465"/>
              <a:gd name="connsiteX35" fmla="*/ 1194896 w 8507651"/>
              <a:gd name="connsiteY35" fmla="*/ 243840 h 436465"/>
              <a:gd name="connsiteX36" fmla="*/ 1214547 w 8507651"/>
              <a:gd name="connsiteY36" fmla="*/ 248292 h 436465"/>
              <a:gd name="connsiteX37" fmla="*/ 1231809 w 8507651"/>
              <a:gd name="connsiteY37" fmla="*/ 260334 h 436465"/>
              <a:gd name="connsiteX38" fmla="*/ 1228107 w 8507651"/>
              <a:gd name="connsiteY38" fmla="*/ 219127 h 436465"/>
              <a:gd name="connsiteX39" fmla="*/ 1325614 w 8507651"/>
              <a:gd name="connsiteY39" fmla="*/ 0 h 436465"/>
              <a:gd name="connsiteX40" fmla="*/ 1423122 w 8507651"/>
              <a:gd name="connsiteY40" fmla="*/ 219127 h 436465"/>
              <a:gd name="connsiteX41" fmla="*/ 1418494 w 8507651"/>
              <a:gd name="connsiteY41" fmla="*/ 270645 h 436465"/>
              <a:gd name="connsiteX42" fmla="*/ 1424820 w 8507651"/>
              <a:gd name="connsiteY42" fmla="*/ 261060 h 436465"/>
              <a:gd name="connsiteX43" fmla="*/ 1462774 w 8507651"/>
              <a:gd name="connsiteY43" fmla="*/ 243840 h 436465"/>
              <a:gd name="connsiteX44" fmla="*/ 1482425 w 8507651"/>
              <a:gd name="connsiteY44" fmla="*/ 248292 h 436465"/>
              <a:gd name="connsiteX45" fmla="*/ 1499686 w 8507651"/>
              <a:gd name="connsiteY45" fmla="*/ 260333 h 436465"/>
              <a:gd name="connsiteX46" fmla="*/ 1495984 w 8507651"/>
              <a:gd name="connsiteY46" fmla="*/ 219127 h 436465"/>
              <a:gd name="connsiteX47" fmla="*/ 1593491 w 8507651"/>
              <a:gd name="connsiteY47" fmla="*/ 0 h 436465"/>
              <a:gd name="connsiteX48" fmla="*/ 1691000 w 8507651"/>
              <a:gd name="connsiteY48" fmla="*/ 219127 h 436465"/>
              <a:gd name="connsiteX49" fmla="*/ 1686372 w 8507651"/>
              <a:gd name="connsiteY49" fmla="*/ 270644 h 436465"/>
              <a:gd name="connsiteX50" fmla="*/ 1692697 w 8507651"/>
              <a:gd name="connsiteY50" fmla="*/ 261060 h 436465"/>
              <a:gd name="connsiteX51" fmla="*/ 1730651 w 8507651"/>
              <a:gd name="connsiteY51" fmla="*/ 243840 h 436465"/>
              <a:gd name="connsiteX52" fmla="*/ 1750303 w 8507651"/>
              <a:gd name="connsiteY52" fmla="*/ 248292 h 436465"/>
              <a:gd name="connsiteX53" fmla="*/ 1767564 w 8507651"/>
              <a:gd name="connsiteY53" fmla="*/ 260333 h 436465"/>
              <a:gd name="connsiteX54" fmla="*/ 1763862 w 8507651"/>
              <a:gd name="connsiteY54" fmla="*/ 219127 h 436465"/>
              <a:gd name="connsiteX55" fmla="*/ 1861370 w 8507651"/>
              <a:gd name="connsiteY55" fmla="*/ 0 h 436465"/>
              <a:gd name="connsiteX56" fmla="*/ 1958878 w 8507651"/>
              <a:gd name="connsiteY56" fmla="*/ 219127 h 436465"/>
              <a:gd name="connsiteX57" fmla="*/ 1954250 w 8507651"/>
              <a:gd name="connsiteY57" fmla="*/ 270645 h 436465"/>
              <a:gd name="connsiteX58" fmla="*/ 1960576 w 8507651"/>
              <a:gd name="connsiteY58" fmla="*/ 261060 h 436465"/>
              <a:gd name="connsiteX59" fmla="*/ 1998530 w 8507651"/>
              <a:gd name="connsiteY59" fmla="*/ 243840 h 436465"/>
              <a:gd name="connsiteX60" fmla="*/ 2018181 w 8507651"/>
              <a:gd name="connsiteY60" fmla="*/ 248292 h 436465"/>
              <a:gd name="connsiteX61" fmla="*/ 2035443 w 8507651"/>
              <a:gd name="connsiteY61" fmla="*/ 260334 h 436465"/>
              <a:gd name="connsiteX62" fmla="*/ 2031741 w 8507651"/>
              <a:gd name="connsiteY62" fmla="*/ 219127 h 436465"/>
              <a:gd name="connsiteX63" fmla="*/ 2129249 w 8507651"/>
              <a:gd name="connsiteY63" fmla="*/ 0 h 436465"/>
              <a:gd name="connsiteX64" fmla="*/ 2226756 w 8507651"/>
              <a:gd name="connsiteY64" fmla="*/ 219127 h 436465"/>
              <a:gd name="connsiteX65" fmla="*/ 2222128 w 8507651"/>
              <a:gd name="connsiteY65" fmla="*/ 270646 h 436465"/>
              <a:gd name="connsiteX66" fmla="*/ 2228455 w 8507651"/>
              <a:gd name="connsiteY66" fmla="*/ 261060 h 436465"/>
              <a:gd name="connsiteX67" fmla="*/ 2266409 w 8507651"/>
              <a:gd name="connsiteY67" fmla="*/ 243840 h 436465"/>
              <a:gd name="connsiteX68" fmla="*/ 2286060 w 8507651"/>
              <a:gd name="connsiteY68" fmla="*/ 248292 h 436465"/>
              <a:gd name="connsiteX69" fmla="*/ 2303321 w 8507651"/>
              <a:gd name="connsiteY69" fmla="*/ 260333 h 436465"/>
              <a:gd name="connsiteX70" fmla="*/ 2299619 w 8507651"/>
              <a:gd name="connsiteY70" fmla="*/ 219127 h 436465"/>
              <a:gd name="connsiteX71" fmla="*/ 2397127 w 8507651"/>
              <a:gd name="connsiteY71" fmla="*/ 0 h 436465"/>
              <a:gd name="connsiteX72" fmla="*/ 2494636 w 8507651"/>
              <a:gd name="connsiteY72" fmla="*/ 219127 h 436465"/>
              <a:gd name="connsiteX73" fmla="*/ 2490008 w 8507651"/>
              <a:gd name="connsiteY73" fmla="*/ 270643 h 436465"/>
              <a:gd name="connsiteX74" fmla="*/ 2496333 w 8507651"/>
              <a:gd name="connsiteY74" fmla="*/ 261060 h 436465"/>
              <a:gd name="connsiteX75" fmla="*/ 2534287 w 8507651"/>
              <a:gd name="connsiteY75" fmla="*/ 243840 h 436465"/>
              <a:gd name="connsiteX76" fmla="*/ 2553938 w 8507651"/>
              <a:gd name="connsiteY76" fmla="*/ 248292 h 436465"/>
              <a:gd name="connsiteX77" fmla="*/ 2571199 w 8507651"/>
              <a:gd name="connsiteY77" fmla="*/ 260333 h 436465"/>
              <a:gd name="connsiteX78" fmla="*/ 2567497 w 8507651"/>
              <a:gd name="connsiteY78" fmla="*/ 219127 h 436465"/>
              <a:gd name="connsiteX79" fmla="*/ 2665006 w 8507651"/>
              <a:gd name="connsiteY79" fmla="*/ 0 h 436465"/>
              <a:gd name="connsiteX80" fmla="*/ 2762513 w 8507651"/>
              <a:gd name="connsiteY80" fmla="*/ 219127 h 436465"/>
              <a:gd name="connsiteX81" fmla="*/ 2757885 w 8507651"/>
              <a:gd name="connsiteY81" fmla="*/ 270646 h 436465"/>
              <a:gd name="connsiteX82" fmla="*/ 2764211 w 8507651"/>
              <a:gd name="connsiteY82" fmla="*/ 261060 h 436465"/>
              <a:gd name="connsiteX83" fmla="*/ 2802166 w 8507651"/>
              <a:gd name="connsiteY83" fmla="*/ 243840 h 436465"/>
              <a:gd name="connsiteX84" fmla="*/ 2821817 w 8507651"/>
              <a:gd name="connsiteY84" fmla="*/ 248292 h 436465"/>
              <a:gd name="connsiteX85" fmla="*/ 2839078 w 8507651"/>
              <a:gd name="connsiteY85" fmla="*/ 260334 h 436465"/>
              <a:gd name="connsiteX86" fmla="*/ 2835376 w 8507651"/>
              <a:gd name="connsiteY86" fmla="*/ 219127 h 436465"/>
              <a:gd name="connsiteX87" fmla="*/ 2932884 w 8507651"/>
              <a:gd name="connsiteY87" fmla="*/ 0 h 436465"/>
              <a:gd name="connsiteX88" fmla="*/ 3030392 w 8507651"/>
              <a:gd name="connsiteY88" fmla="*/ 219127 h 436465"/>
              <a:gd name="connsiteX89" fmla="*/ 3025764 w 8507651"/>
              <a:gd name="connsiteY89" fmla="*/ 270645 h 436465"/>
              <a:gd name="connsiteX90" fmla="*/ 3032090 w 8507651"/>
              <a:gd name="connsiteY90" fmla="*/ 261060 h 436465"/>
              <a:gd name="connsiteX91" fmla="*/ 3070044 w 8507651"/>
              <a:gd name="connsiteY91" fmla="*/ 243840 h 436465"/>
              <a:gd name="connsiteX92" fmla="*/ 3089695 w 8507651"/>
              <a:gd name="connsiteY92" fmla="*/ 248292 h 436465"/>
              <a:gd name="connsiteX93" fmla="*/ 3106956 w 8507651"/>
              <a:gd name="connsiteY93" fmla="*/ 260333 h 436465"/>
              <a:gd name="connsiteX94" fmla="*/ 3103254 w 8507651"/>
              <a:gd name="connsiteY94" fmla="*/ 219127 h 436465"/>
              <a:gd name="connsiteX95" fmla="*/ 3200762 w 8507651"/>
              <a:gd name="connsiteY95" fmla="*/ 0 h 436465"/>
              <a:gd name="connsiteX96" fmla="*/ 3298270 w 8507651"/>
              <a:gd name="connsiteY96" fmla="*/ 219127 h 436465"/>
              <a:gd name="connsiteX97" fmla="*/ 3293642 w 8507651"/>
              <a:gd name="connsiteY97" fmla="*/ 270645 h 436465"/>
              <a:gd name="connsiteX98" fmla="*/ 3299968 w 8507651"/>
              <a:gd name="connsiteY98" fmla="*/ 261060 h 436465"/>
              <a:gd name="connsiteX99" fmla="*/ 3337922 w 8507651"/>
              <a:gd name="connsiteY99" fmla="*/ 243840 h 436465"/>
              <a:gd name="connsiteX100" fmla="*/ 3357573 w 8507651"/>
              <a:gd name="connsiteY100" fmla="*/ 248292 h 436465"/>
              <a:gd name="connsiteX101" fmla="*/ 3374833 w 8507651"/>
              <a:gd name="connsiteY101" fmla="*/ 260332 h 436465"/>
              <a:gd name="connsiteX102" fmla="*/ 3371131 w 8507651"/>
              <a:gd name="connsiteY102" fmla="*/ 219127 h 436465"/>
              <a:gd name="connsiteX103" fmla="*/ 3468639 w 8507651"/>
              <a:gd name="connsiteY103" fmla="*/ 0 h 436465"/>
              <a:gd name="connsiteX104" fmla="*/ 3566147 w 8507651"/>
              <a:gd name="connsiteY104" fmla="*/ 219127 h 436465"/>
              <a:gd name="connsiteX105" fmla="*/ 3561519 w 8507651"/>
              <a:gd name="connsiteY105" fmla="*/ 270645 h 436465"/>
              <a:gd name="connsiteX106" fmla="*/ 3567845 w 8507651"/>
              <a:gd name="connsiteY106" fmla="*/ 261060 h 436465"/>
              <a:gd name="connsiteX107" fmla="*/ 3605799 w 8507651"/>
              <a:gd name="connsiteY107" fmla="*/ 243840 h 436465"/>
              <a:gd name="connsiteX108" fmla="*/ 3625451 w 8507651"/>
              <a:gd name="connsiteY108" fmla="*/ 248292 h 436465"/>
              <a:gd name="connsiteX109" fmla="*/ 3642711 w 8507651"/>
              <a:gd name="connsiteY109" fmla="*/ 260333 h 436465"/>
              <a:gd name="connsiteX110" fmla="*/ 3639009 w 8507651"/>
              <a:gd name="connsiteY110" fmla="*/ 219127 h 436465"/>
              <a:gd name="connsiteX111" fmla="*/ 3736517 w 8507651"/>
              <a:gd name="connsiteY111" fmla="*/ 0 h 436465"/>
              <a:gd name="connsiteX112" fmla="*/ 3834025 w 8507651"/>
              <a:gd name="connsiteY112" fmla="*/ 219127 h 436465"/>
              <a:gd name="connsiteX113" fmla="*/ 3829397 w 8507651"/>
              <a:gd name="connsiteY113" fmla="*/ 270645 h 436465"/>
              <a:gd name="connsiteX114" fmla="*/ 3835723 w 8507651"/>
              <a:gd name="connsiteY114" fmla="*/ 261060 h 436465"/>
              <a:gd name="connsiteX115" fmla="*/ 3873677 w 8507651"/>
              <a:gd name="connsiteY115" fmla="*/ 243840 h 436465"/>
              <a:gd name="connsiteX116" fmla="*/ 3893329 w 8507651"/>
              <a:gd name="connsiteY116" fmla="*/ 248292 h 436465"/>
              <a:gd name="connsiteX117" fmla="*/ 3910590 w 8507651"/>
              <a:gd name="connsiteY117" fmla="*/ 260334 h 436465"/>
              <a:gd name="connsiteX118" fmla="*/ 3906888 w 8507651"/>
              <a:gd name="connsiteY118" fmla="*/ 219127 h 436465"/>
              <a:gd name="connsiteX119" fmla="*/ 4004396 w 8507651"/>
              <a:gd name="connsiteY119" fmla="*/ 0 h 436465"/>
              <a:gd name="connsiteX120" fmla="*/ 4101904 w 8507651"/>
              <a:gd name="connsiteY120" fmla="*/ 219127 h 436465"/>
              <a:gd name="connsiteX121" fmla="*/ 4097276 w 8507651"/>
              <a:gd name="connsiteY121" fmla="*/ 270645 h 436465"/>
              <a:gd name="connsiteX122" fmla="*/ 4103602 w 8507651"/>
              <a:gd name="connsiteY122" fmla="*/ 261060 h 436465"/>
              <a:gd name="connsiteX123" fmla="*/ 4141556 w 8507651"/>
              <a:gd name="connsiteY123" fmla="*/ 243840 h 436465"/>
              <a:gd name="connsiteX124" fmla="*/ 4161208 w 8507651"/>
              <a:gd name="connsiteY124" fmla="*/ 248292 h 436465"/>
              <a:gd name="connsiteX125" fmla="*/ 4178468 w 8507651"/>
              <a:gd name="connsiteY125" fmla="*/ 260333 h 436465"/>
              <a:gd name="connsiteX126" fmla="*/ 4174766 w 8507651"/>
              <a:gd name="connsiteY126" fmla="*/ 219127 h 436465"/>
              <a:gd name="connsiteX127" fmla="*/ 4272274 w 8507651"/>
              <a:gd name="connsiteY127" fmla="*/ 0 h 436465"/>
              <a:gd name="connsiteX128" fmla="*/ 4369782 w 8507651"/>
              <a:gd name="connsiteY128" fmla="*/ 219127 h 436465"/>
              <a:gd name="connsiteX129" fmla="*/ 4365154 w 8507651"/>
              <a:gd name="connsiteY129" fmla="*/ 270645 h 436465"/>
              <a:gd name="connsiteX130" fmla="*/ 4371480 w 8507651"/>
              <a:gd name="connsiteY130" fmla="*/ 261060 h 436465"/>
              <a:gd name="connsiteX131" fmla="*/ 4409434 w 8507651"/>
              <a:gd name="connsiteY131" fmla="*/ 243840 h 436465"/>
              <a:gd name="connsiteX132" fmla="*/ 4429085 w 8507651"/>
              <a:gd name="connsiteY132" fmla="*/ 248292 h 436465"/>
              <a:gd name="connsiteX133" fmla="*/ 4446346 w 8507651"/>
              <a:gd name="connsiteY133" fmla="*/ 260333 h 436465"/>
              <a:gd name="connsiteX134" fmla="*/ 4442644 w 8507651"/>
              <a:gd name="connsiteY134" fmla="*/ 219127 h 436465"/>
              <a:gd name="connsiteX135" fmla="*/ 4540152 w 8507651"/>
              <a:gd name="connsiteY135" fmla="*/ 0 h 436465"/>
              <a:gd name="connsiteX136" fmla="*/ 4637660 w 8507651"/>
              <a:gd name="connsiteY136" fmla="*/ 219127 h 436465"/>
              <a:gd name="connsiteX137" fmla="*/ 4633032 w 8507651"/>
              <a:gd name="connsiteY137" fmla="*/ 270645 h 436465"/>
              <a:gd name="connsiteX138" fmla="*/ 4639358 w 8507651"/>
              <a:gd name="connsiteY138" fmla="*/ 261060 h 436465"/>
              <a:gd name="connsiteX139" fmla="*/ 4677312 w 8507651"/>
              <a:gd name="connsiteY139" fmla="*/ 243840 h 436465"/>
              <a:gd name="connsiteX140" fmla="*/ 4696963 w 8507651"/>
              <a:gd name="connsiteY140" fmla="*/ 248292 h 436465"/>
              <a:gd name="connsiteX141" fmla="*/ 4714225 w 8507651"/>
              <a:gd name="connsiteY141" fmla="*/ 260334 h 436465"/>
              <a:gd name="connsiteX142" fmla="*/ 4710523 w 8507651"/>
              <a:gd name="connsiteY142" fmla="*/ 219127 h 436465"/>
              <a:gd name="connsiteX143" fmla="*/ 4808031 w 8507651"/>
              <a:gd name="connsiteY143" fmla="*/ 0 h 436465"/>
              <a:gd name="connsiteX144" fmla="*/ 4905539 w 8507651"/>
              <a:gd name="connsiteY144" fmla="*/ 219127 h 436465"/>
              <a:gd name="connsiteX145" fmla="*/ 4900911 w 8507651"/>
              <a:gd name="connsiteY145" fmla="*/ 270645 h 436465"/>
              <a:gd name="connsiteX146" fmla="*/ 4907237 w 8507651"/>
              <a:gd name="connsiteY146" fmla="*/ 261060 h 436465"/>
              <a:gd name="connsiteX147" fmla="*/ 4945191 w 8507651"/>
              <a:gd name="connsiteY147" fmla="*/ 243840 h 436465"/>
              <a:gd name="connsiteX148" fmla="*/ 4964842 w 8507651"/>
              <a:gd name="connsiteY148" fmla="*/ 248292 h 436465"/>
              <a:gd name="connsiteX149" fmla="*/ 4982103 w 8507651"/>
              <a:gd name="connsiteY149" fmla="*/ 260333 h 436465"/>
              <a:gd name="connsiteX150" fmla="*/ 4978401 w 8507651"/>
              <a:gd name="connsiteY150" fmla="*/ 219127 h 436465"/>
              <a:gd name="connsiteX151" fmla="*/ 5075909 w 8507651"/>
              <a:gd name="connsiteY151" fmla="*/ 0 h 436465"/>
              <a:gd name="connsiteX152" fmla="*/ 5173417 w 8507651"/>
              <a:gd name="connsiteY152" fmla="*/ 219127 h 436465"/>
              <a:gd name="connsiteX153" fmla="*/ 5168789 w 8507651"/>
              <a:gd name="connsiteY153" fmla="*/ 270645 h 436465"/>
              <a:gd name="connsiteX154" fmla="*/ 5175115 w 8507651"/>
              <a:gd name="connsiteY154" fmla="*/ 261060 h 436465"/>
              <a:gd name="connsiteX155" fmla="*/ 5213069 w 8507651"/>
              <a:gd name="connsiteY155" fmla="*/ 243840 h 436465"/>
              <a:gd name="connsiteX156" fmla="*/ 5232720 w 8507651"/>
              <a:gd name="connsiteY156" fmla="*/ 248292 h 436465"/>
              <a:gd name="connsiteX157" fmla="*/ 5249981 w 8507651"/>
              <a:gd name="connsiteY157" fmla="*/ 260333 h 436465"/>
              <a:gd name="connsiteX158" fmla="*/ 5246279 w 8507651"/>
              <a:gd name="connsiteY158" fmla="*/ 219127 h 436465"/>
              <a:gd name="connsiteX159" fmla="*/ 5343787 w 8507651"/>
              <a:gd name="connsiteY159" fmla="*/ 0 h 436465"/>
              <a:gd name="connsiteX160" fmla="*/ 5441295 w 8507651"/>
              <a:gd name="connsiteY160" fmla="*/ 219127 h 436465"/>
              <a:gd name="connsiteX161" fmla="*/ 5436667 w 8507651"/>
              <a:gd name="connsiteY161" fmla="*/ 270645 h 436465"/>
              <a:gd name="connsiteX162" fmla="*/ 5442993 w 8507651"/>
              <a:gd name="connsiteY162" fmla="*/ 261060 h 436465"/>
              <a:gd name="connsiteX163" fmla="*/ 5480947 w 8507651"/>
              <a:gd name="connsiteY163" fmla="*/ 243840 h 436465"/>
              <a:gd name="connsiteX164" fmla="*/ 5500598 w 8507651"/>
              <a:gd name="connsiteY164" fmla="*/ 248292 h 436465"/>
              <a:gd name="connsiteX165" fmla="*/ 5517860 w 8507651"/>
              <a:gd name="connsiteY165" fmla="*/ 260334 h 436465"/>
              <a:gd name="connsiteX166" fmla="*/ 5514158 w 8507651"/>
              <a:gd name="connsiteY166" fmla="*/ 219127 h 436465"/>
              <a:gd name="connsiteX167" fmla="*/ 5611666 w 8507651"/>
              <a:gd name="connsiteY167" fmla="*/ 0 h 436465"/>
              <a:gd name="connsiteX168" fmla="*/ 5709174 w 8507651"/>
              <a:gd name="connsiteY168" fmla="*/ 219127 h 436465"/>
              <a:gd name="connsiteX169" fmla="*/ 5704546 w 8507651"/>
              <a:gd name="connsiteY169" fmla="*/ 270645 h 436465"/>
              <a:gd name="connsiteX170" fmla="*/ 5710872 w 8507651"/>
              <a:gd name="connsiteY170" fmla="*/ 261060 h 436465"/>
              <a:gd name="connsiteX171" fmla="*/ 5748826 w 8507651"/>
              <a:gd name="connsiteY171" fmla="*/ 243840 h 436465"/>
              <a:gd name="connsiteX172" fmla="*/ 5768477 w 8507651"/>
              <a:gd name="connsiteY172" fmla="*/ 248292 h 436465"/>
              <a:gd name="connsiteX173" fmla="*/ 5785738 w 8507651"/>
              <a:gd name="connsiteY173" fmla="*/ 260333 h 436465"/>
              <a:gd name="connsiteX174" fmla="*/ 5782036 w 8507651"/>
              <a:gd name="connsiteY174" fmla="*/ 219127 h 436465"/>
              <a:gd name="connsiteX175" fmla="*/ 5879544 w 8507651"/>
              <a:gd name="connsiteY175" fmla="*/ 0 h 436465"/>
              <a:gd name="connsiteX176" fmla="*/ 5977052 w 8507651"/>
              <a:gd name="connsiteY176" fmla="*/ 219127 h 436465"/>
              <a:gd name="connsiteX177" fmla="*/ 5972424 w 8507651"/>
              <a:gd name="connsiteY177" fmla="*/ 270645 h 436465"/>
              <a:gd name="connsiteX178" fmla="*/ 5978750 w 8507651"/>
              <a:gd name="connsiteY178" fmla="*/ 261060 h 436465"/>
              <a:gd name="connsiteX179" fmla="*/ 6016704 w 8507651"/>
              <a:gd name="connsiteY179" fmla="*/ 243840 h 436465"/>
              <a:gd name="connsiteX180" fmla="*/ 6036355 w 8507651"/>
              <a:gd name="connsiteY180" fmla="*/ 248292 h 436465"/>
              <a:gd name="connsiteX181" fmla="*/ 6053616 w 8507651"/>
              <a:gd name="connsiteY181" fmla="*/ 260333 h 436465"/>
              <a:gd name="connsiteX182" fmla="*/ 6049914 w 8507651"/>
              <a:gd name="connsiteY182" fmla="*/ 219127 h 436465"/>
              <a:gd name="connsiteX183" fmla="*/ 6147422 w 8507651"/>
              <a:gd name="connsiteY183" fmla="*/ 0 h 436465"/>
              <a:gd name="connsiteX184" fmla="*/ 6244930 w 8507651"/>
              <a:gd name="connsiteY184" fmla="*/ 219127 h 436465"/>
              <a:gd name="connsiteX185" fmla="*/ 6240302 w 8507651"/>
              <a:gd name="connsiteY185" fmla="*/ 270645 h 436465"/>
              <a:gd name="connsiteX186" fmla="*/ 6246628 w 8507651"/>
              <a:gd name="connsiteY186" fmla="*/ 261060 h 436465"/>
              <a:gd name="connsiteX187" fmla="*/ 6284582 w 8507651"/>
              <a:gd name="connsiteY187" fmla="*/ 243840 h 436465"/>
              <a:gd name="connsiteX188" fmla="*/ 6304233 w 8507651"/>
              <a:gd name="connsiteY188" fmla="*/ 248292 h 436465"/>
              <a:gd name="connsiteX189" fmla="*/ 6321495 w 8507651"/>
              <a:gd name="connsiteY189" fmla="*/ 260334 h 436465"/>
              <a:gd name="connsiteX190" fmla="*/ 6317793 w 8507651"/>
              <a:gd name="connsiteY190" fmla="*/ 219127 h 436465"/>
              <a:gd name="connsiteX191" fmla="*/ 6415301 w 8507651"/>
              <a:gd name="connsiteY191" fmla="*/ 0 h 436465"/>
              <a:gd name="connsiteX192" fmla="*/ 6512809 w 8507651"/>
              <a:gd name="connsiteY192" fmla="*/ 219127 h 436465"/>
              <a:gd name="connsiteX193" fmla="*/ 6508181 w 8507651"/>
              <a:gd name="connsiteY193" fmla="*/ 270645 h 436465"/>
              <a:gd name="connsiteX194" fmla="*/ 6514507 w 8507651"/>
              <a:gd name="connsiteY194" fmla="*/ 261060 h 436465"/>
              <a:gd name="connsiteX195" fmla="*/ 6552461 w 8507651"/>
              <a:gd name="connsiteY195" fmla="*/ 243840 h 436465"/>
              <a:gd name="connsiteX196" fmla="*/ 6572112 w 8507651"/>
              <a:gd name="connsiteY196" fmla="*/ 248292 h 436465"/>
              <a:gd name="connsiteX197" fmla="*/ 6589373 w 8507651"/>
              <a:gd name="connsiteY197" fmla="*/ 260333 h 436465"/>
              <a:gd name="connsiteX198" fmla="*/ 6585671 w 8507651"/>
              <a:gd name="connsiteY198" fmla="*/ 219127 h 436465"/>
              <a:gd name="connsiteX199" fmla="*/ 6683179 w 8507651"/>
              <a:gd name="connsiteY199" fmla="*/ 0 h 436465"/>
              <a:gd name="connsiteX200" fmla="*/ 6780687 w 8507651"/>
              <a:gd name="connsiteY200" fmla="*/ 219127 h 436465"/>
              <a:gd name="connsiteX201" fmla="*/ 6776059 w 8507651"/>
              <a:gd name="connsiteY201" fmla="*/ 270645 h 436465"/>
              <a:gd name="connsiteX202" fmla="*/ 6782385 w 8507651"/>
              <a:gd name="connsiteY202" fmla="*/ 261060 h 436465"/>
              <a:gd name="connsiteX203" fmla="*/ 6820339 w 8507651"/>
              <a:gd name="connsiteY203" fmla="*/ 243840 h 436465"/>
              <a:gd name="connsiteX204" fmla="*/ 6839990 w 8507651"/>
              <a:gd name="connsiteY204" fmla="*/ 248292 h 436465"/>
              <a:gd name="connsiteX205" fmla="*/ 6857251 w 8507651"/>
              <a:gd name="connsiteY205" fmla="*/ 260333 h 436465"/>
              <a:gd name="connsiteX206" fmla="*/ 6853549 w 8507651"/>
              <a:gd name="connsiteY206" fmla="*/ 219127 h 436465"/>
              <a:gd name="connsiteX207" fmla="*/ 6951057 w 8507651"/>
              <a:gd name="connsiteY207" fmla="*/ 0 h 436465"/>
              <a:gd name="connsiteX208" fmla="*/ 7048565 w 8507651"/>
              <a:gd name="connsiteY208" fmla="*/ 219127 h 436465"/>
              <a:gd name="connsiteX209" fmla="*/ 7043937 w 8507651"/>
              <a:gd name="connsiteY209" fmla="*/ 270645 h 436465"/>
              <a:gd name="connsiteX210" fmla="*/ 7050263 w 8507651"/>
              <a:gd name="connsiteY210" fmla="*/ 261060 h 436465"/>
              <a:gd name="connsiteX211" fmla="*/ 7088217 w 8507651"/>
              <a:gd name="connsiteY211" fmla="*/ 243840 h 436465"/>
              <a:gd name="connsiteX212" fmla="*/ 7107868 w 8507651"/>
              <a:gd name="connsiteY212" fmla="*/ 248292 h 436465"/>
              <a:gd name="connsiteX213" fmla="*/ 7125130 w 8507651"/>
              <a:gd name="connsiteY213" fmla="*/ 260334 h 436465"/>
              <a:gd name="connsiteX214" fmla="*/ 7121428 w 8507651"/>
              <a:gd name="connsiteY214" fmla="*/ 219127 h 436465"/>
              <a:gd name="connsiteX215" fmla="*/ 7218936 w 8507651"/>
              <a:gd name="connsiteY215" fmla="*/ 0 h 436465"/>
              <a:gd name="connsiteX216" fmla="*/ 7316444 w 8507651"/>
              <a:gd name="connsiteY216" fmla="*/ 219127 h 436465"/>
              <a:gd name="connsiteX217" fmla="*/ 7311816 w 8507651"/>
              <a:gd name="connsiteY217" fmla="*/ 270645 h 436465"/>
              <a:gd name="connsiteX218" fmla="*/ 7318142 w 8507651"/>
              <a:gd name="connsiteY218" fmla="*/ 261060 h 436465"/>
              <a:gd name="connsiteX219" fmla="*/ 7356096 w 8507651"/>
              <a:gd name="connsiteY219" fmla="*/ 243840 h 436465"/>
              <a:gd name="connsiteX220" fmla="*/ 7375747 w 8507651"/>
              <a:gd name="connsiteY220" fmla="*/ 248292 h 436465"/>
              <a:gd name="connsiteX221" fmla="*/ 7393008 w 8507651"/>
              <a:gd name="connsiteY221" fmla="*/ 260333 h 436465"/>
              <a:gd name="connsiteX222" fmla="*/ 7389306 w 8507651"/>
              <a:gd name="connsiteY222" fmla="*/ 219127 h 436465"/>
              <a:gd name="connsiteX223" fmla="*/ 7486814 w 8507651"/>
              <a:gd name="connsiteY223" fmla="*/ 0 h 436465"/>
              <a:gd name="connsiteX224" fmla="*/ 7584322 w 8507651"/>
              <a:gd name="connsiteY224" fmla="*/ 219127 h 436465"/>
              <a:gd name="connsiteX225" fmla="*/ 7579694 w 8507651"/>
              <a:gd name="connsiteY225" fmla="*/ 270645 h 436465"/>
              <a:gd name="connsiteX226" fmla="*/ 7586020 w 8507651"/>
              <a:gd name="connsiteY226" fmla="*/ 261060 h 436465"/>
              <a:gd name="connsiteX227" fmla="*/ 7623974 w 8507651"/>
              <a:gd name="connsiteY227" fmla="*/ 243840 h 436465"/>
              <a:gd name="connsiteX228" fmla="*/ 7643625 w 8507651"/>
              <a:gd name="connsiteY228" fmla="*/ 248292 h 436465"/>
              <a:gd name="connsiteX229" fmla="*/ 7660886 w 8507651"/>
              <a:gd name="connsiteY229" fmla="*/ 260333 h 436465"/>
              <a:gd name="connsiteX230" fmla="*/ 7657184 w 8507651"/>
              <a:gd name="connsiteY230" fmla="*/ 219127 h 436465"/>
              <a:gd name="connsiteX231" fmla="*/ 7754692 w 8507651"/>
              <a:gd name="connsiteY231" fmla="*/ 0 h 436465"/>
              <a:gd name="connsiteX232" fmla="*/ 7852200 w 8507651"/>
              <a:gd name="connsiteY232" fmla="*/ 219127 h 436465"/>
              <a:gd name="connsiteX233" fmla="*/ 7847572 w 8507651"/>
              <a:gd name="connsiteY233" fmla="*/ 270645 h 436465"/>
              <a:gd name="connsiteX234" fmla="*/ 7853897 w 8507651"/>
              <a:gd name="connsiteY234" fmla="*/ 261060 h 436465"/>
              <a:gd name="connsiteX235" fmla="*/ 7891852 w 8507651"/>
              <a:gd name="connsiteY235" fmla="*/ 243840 h 436465"/>
              <a:gd name="connsiteX236" fmla="*/ 7911503 w 8507651"/>
              <a:gd name="connsiteY236" fmla="*/ 248292 h 436465"/>
              <a:gd name="connsiteX237" fmla="*/ 7928765 w 8507651"/>
              <a:gd name="connsiteY237" fmla="*/ 260334 h 436465"/>
              <a:gd name="connsiteX238" fmla="*/ 7925063 w 8507651"/>
              <a:gd name="connsiteY238" fmla="*/ 219127 h 436465"/>
              <a:gd name="connsiteX239" fmla="*/ 8022571 w 8507651"/>
              <a:gd name="connsiteY239" fmla="*/ 0 h 436465"/>
              <a:gd name="connsiteX240" fmla="*/ 8120079 w 8507651"/>
              <a:gd name="connsiteY240" fmla="*/ 219127 h 436465"/>
              <a:gd name="connsiteX241" fmla="*/ 8115451 w 8507651"/>
              <a:gd name="connsiteY241" fmla="*/ 270645 h 436465"/>
              <a:gd name="connsiteX242" fmla="*/ 8121777 w 8507651"/>
              <a:gd name="connsiteY242" fmla="*/ 261060 h 436465"/>
              <a:gd name="connsiteX243" fmla="*/ 8159731 w 8507651"/>
              <a:gd name="connsiteY243" fmla="*/ 243840 h 436465"/>
              <a:gd name="connsiteX244" fmla="*/ 8179382 w 8507651"/>
              <a:gd name="connsiteY244" fmla="*/ 248292 h 436465"/>
              <a:gd name="connsiteX245" fmla="*/ 8196634 w 8507651"/>
              <a:gd name="connsiteY245" fmla="*/ 260327 h 436465"/>
              <a:gd name="connsiteX246" fmla="*/ 8192933 w 8507651"/>
              <a:gd name="connsiteY246" fmla="*/ 219127 h 436465"/>
              <a:gd name="connsiteX247" fmla="*/ 8290441 w 8507651"/>
              <a:gd name="connsiteY247" fmla="*/ 0 h 436465"/>
              <a:gd name="connsiteX248" fmla="*/ 8387949 w 8507651"/>
              <a:gd name="connsiteY248" fmla="*/ 219127 h 436465"/>
              <a:gd name="connsiteX249" fmla="*/ 8383321 w 8507651"/>
              <a:gd name="connsiteY249" fmla="*/ 270645 h 436465"/>
              <a:gd name="connsiteX250" fmla="*/ 8389646 w 8507651"/>
              <a:gd name="connsiteY250" fmla="*/ 261060 h 436465"/>
              <a:gd name="connsiteX251" fmla="*/ 8427601 w 8507651"/>
              <a:gd name="connsiteY251" fmla="*/ 243840 h 436465"/>
              <a:gd name="connsiteX252" fmla="*/ 8496550 w 8507651"/>
              <a:gd name="connsiteY252" fmla="*/ 308021 h 436465"/>
              <a:gd name="connsiteX253" fmla="*/ 8507651 w 8507651"/>
              <a:gd name="connsiteY253" fmla="*/ 345025 h 436465"/>
              <a:gd name="connsiteX254" fmla="*/ 0 w 8507651"/>
              <a:gd name="connsiteY254" fmla="*/ 436465 h 436465"/>
              <a:gd name="connsiteX0" fmla="*/ 79103 w 8507651"/>
              <a:gd name="connsiteY0" fmla="*/ 270645 h 436465"/>
              <a:gd name="connsiteX1" fmla="*/ 85429 w 8507651"/>
              <a:gd name="connsiteY1" fmla="*/ 261060 h 436465"/>
              <a:gd name="connsiteX2" fmla="*/ 123383 w 8507651"/>
              <a:gd name="connsiteY2" fmla="*/ 243840 h 436465"/>
              <a:gd name="connsiteX3" fmla="*/ 143034 w 8507651"/>
              <a:gd name="connsiteY3" fmla="*/ 248292 h 436465"/>
              <a:gd name="connsiteX4" fmla="*/ 160295 w 8507651"/>
              <a:gd name="connsiteY4" fmla="*/ 260333 h 436465"/>
              <a:gd name="connsiteX5" fmla="*/ 156593 w 8507651"/>
              <a:gd name="connsiteY5" fmla="*/ 219127 h 436465"/>
              <a:gd name="connsiteX6" fmla="*/ 254101 w 8507651"/>
              <a:gd name="connsiteY6" fmla="*/ 0 h 436465"/>
              <a:gd name="connsiteX7" fmla="*/ 351609 w 8507651"/>
              <a:gd name="connsiteY7" fmla="*/ 219127 h 436465"/>
              <a:gd name="connsiteX8" fmla="*/ 346981 w 8507651"/>
              <a:gd name="connsiteY8" fmla="*/ 270645 h 436465"/>
              <a:gd name="connsiteX9" fmla="*/ 353307 w 8507651"/>
              <a:gd name="connsiteY9" fmla="*/ 261060 h 436465"/>
              <a:gd name="connsiteX10" fmla="*/ 391261 w 8507651"/>
              <a:gd name="connsiteY10" fmla="*/ 243840 h 436465"/>
              <a:gd name="connsiteX11" fmla="*/ 410912 w 8507651"/>
              <a:gd name="connsiteY11" fmla="*/ 248292 h 436465"/>
              <a:gd name="connsiteX12" fmla="*/ 428174 w 8507651"/>
              <a:gd name="connsiteY12" fmla="*/ 260334 h 436465"/>
              <a:gd name="connsiteX13" fmla="*/ 424472 w 8507651"/>
              <a:gd name="connsiteY13" fmla="*/ 219127 h 436465"/>
              <a:gd name="connsiteX14" fmla="*/ 521980 w 8507651"/>
              <a:gd name="connsiteY14" fmla="*/ 0 h 436465"/>
              <a:gd name="connsiteX15" fmla="*/ 619488 w 8507651"/>
              <a:gd name="connsiteY15" fmla="*/ 219127 h 436465"/>
              <a:gd name="connsiteX16" fmla="*/ 614860 w 8507651"/>
              <a:gd name="connsiteY16" fmla="*/ 270645 h 436465"/>
              <a:gd name="connsiteX17" fmla="*/ 621186 w 8507651"/>
              <a:gd name="connsiteY17" fmla="*/ 261060 h 436465"/>
              <a:gd name="connsiteX18" fmla="*/ 659140 w 8507651"/>
              <a:gd name="connsiteY18" fmla="*/ 243840 h 436465"/>
              <a:gd name="connsiteX19" fmla="*/ 678791 w 8507651"/>
              <a:gd name="connsiteY19" fmla="*/ 248292 h 436465"/>
              <a:gd name="connsiteX20" fmla="*/ 696052 w 8507651"/>
              <a:gd name="connsiteY20" fmla="*/ 260333 h 436465"/>
              <a:gd name="connsiteX21" fmla="*/ 692350 w 8507651"/>
              <a:gd name="connsiteY21" fmla="*/ 219127 h 436465"/>
              <a:gd name="connsiteX22" fmla="*/ 789858 w 8507651"/>
              <a:gd name="connsiteY22" fmla="*/ 0 h 436465"/>
              <a:gd name="connsiteX23" fmla="*/ 887366 w 8507651"/>
              <a:gd name="connsiteY23" fmla="*/ 219127 h 436465"/>
              <a:gd name="connsiteX24" fmla="*/ 882738 w 8507651"/>
              <a:gd name="connsiteY24" fmla="*/ 270645 h 436465"/>
              <a:gd name="connsiteX25" fmla="*/ 889064 w 8507651"/>
              <a:gd name="connsiteY25" fmla="*/ 261060 h 436465"/>
              <a:gd name="connsiteX26" fmla="*/ 927018 w 8507651"/>
              <a:gd name="connsiteY26" fmla="*/ 243840 h 436465"/>
              <a:gd name="connsiteX27" fmla="*/ 946669 w 8507651"/>
              <a:gd name="connsiteY27" fmla="*/ 248292 h 436465"/>
              <a:gd name="connsiteX28" fmla="*/ 963930 w 8507651"/>
              <a:gd name="connsiteY28" fmla="*/ 260333 h 436465"/>
              <a:gd name="connsiteX29" fmla="*/ 960228 w 8507651"/>
              <a:gd name="connsiteY29" fmla="*/ 219127 h 436465"/>
              <a:gd name="connsiteX30" fmla="*/ 1057736 w 8507651"/>
              <a:gd name="connsiteY30" fmla="*/ 0 h 436465"/>
              <a:gd name="connsiteX31" fmla="*/ 1155244 w 8507651"/>
              <a:gd name="connsiteY31" fmla="*/ 219127 h 436465"/>
              <a:gd name="connsiteX32" fmla="*/ 1150616 w 8507651"/>
              <a:gd name="connsiteY32" fmla="*/ 270645 h 436465"/>
              <a:gd name="connsiteX33" fmla="*/ 1156942 w 8507651"/>
              <a:gd name="connsiteY33" fmla="*/ 261060 h 436465"/>
              <a:gd name="connsiteX34" fmla="*/ 1194896 w 8507651"/>
              <a:gd name="connsiteY34" fmla="*/ 243840 h 436465"/>
              <a:gd name="connsiteX35" fmla="*/ 1214547 w 8507651"/>
              <a:gd name="connsiteY35" fmla="*/ 248292 h 436465"/>
              <a:gd name="connsiteX36" fmla="*/ 1231809 w 8507651"/>
              <a:gd name="connsiteY36" fmla="*/ 260334 h 436465"/>
              <a:gd name="connsiteX37" fmla="*/ 1228107 w 8507651"/>
              <a:gd name="connsiteY37" fmla="*/ 219127 h 436465"/>
              <a:gd name="connsiteX38" fmla="*/ 1325614 w 8507651"/>
              <a:gd name="connsiteY38" fmla="*/ 0 h 436465"/>
              <a:gd name="connsiteX39" fmla="*/ 1423122 w 8507651"/>
              <a:gd name="connsiteY39" fmla="*/ 219127 h 436465"/>
              <a:gd name="connsiteX40" fmla="*/ 1418494 w 8507651"/>
              <a:gd name="connsiteY40" fmla="*/ 270645 h 436465"/>
              <a:gd name="connsiteX41" fmla="*/ 1424820 w 8507651"/>
              <a:gd name="connsiteY41" fmla="*/ 261060 h 436465"/>
              <a:gd name="connsiteX42" fmla="*/ 1462774 w 8507651"/>
              <a:gd name="connsiteY42" fmla="*/ 243840 h 436465"/>
              <a:gd name="connsiteX43" fmla="*/ 1482425 w 8507651"/>
              <a:gd name="connsiteY43" fmla="*/ 248292 h 436465"/>
              <a:gd name="connsiteX44" fmla="*/ 1499686 w 8507651"/>
              <a:gd name="connsiteY44" fmla="*/ 260333 h 436465"/>
              <a:gd name="connsiteX45" fmla="*/ 1495984 w 8507651"/>
              <a:gd name="connsiteY45" fmla="*/ 219127 h 436465"/>
              <a:gd name="connsiteX46" fmla="*/ 1593491 w 8507651"/>
              <a:gd name="connsiteY46" fmla="*/ 0 h 436465"/>
              <a:gd name="connsiteX47" fmla="*/ 1691000 w 8507651"/>
              <a:gd name="connsiteY47" fmla="*/ 219127 h 436465"/>
              <a:gd name="connsiteX48" fmla="*/ 1686372 w 8507651"/>
              <a:gd name="connsiteY48" fmla="*/ 270644 h 436465"/>
              <a:gd name="connsiteX49" fmla="*/ 1692697 w 8507651"/>
              <a:gd name="connsiteY49" fmla="*/ 261060 h 436465"/>
              <a:gd name="connsiteX50" fmla="*/ 1730651 w 8507651"/>
              <a:gd name="connsiteY50" fmla="*/ 243840 h 436465"/>
              <a:gd name="connsiteX51" fmla="*/ 1750303 w 8507651"/>
              <a:gd name="connsiteY51" fmla="*/ 248292 h 436465"/>
              <a:gd name="connsiteX52" fmla="*/ 1767564 w 8507651"/>
              <a:gd name="connsiteY52" fmla="*/ 260333 h 436465"/>
              <a:gd name="connsiteX53" fmla="*/ 1763862 w 8507651"/>
              <a:gd name="connsiteY53" fmla="*/ 219127 h 436465"/>
              <a:gd name="connsiteX54" fmla="*/ 1861370 w 8507651"/>
              <a:gd name="connsiteY54" fmla="*/ 0 h 436465"/>
              <a:gd name="connsiteX55" fmla="*/ 1958878 w 8507651"/>
              <a:gd name="connsiteY55" fmla="*/ 219127 h 436465"/>
              <a:gd name="connsiteX56" fmla="*/ 1954250 w 8507651"/>
              <a:gd name="connsiteY56" fmla="*/ 270645 h 436465"/>
              <a:gd name="connsiteX57" fmla="*/ 1960576 w 8507651"/>
              <a:gd name="connsiteY57" fmla="*/ 261060 h 436465"/>
              <a:gd name="connsiteX58" fmla="*/ 1998530 w 8507651"/>
              <a:gd name="connsiteY58" fmla="*/ 243840 h 436465"/>
              <a:gd name="connsiteX59" fmla="*/ 2018181 w 8507651"/>
              <a:gd name="connsiteY59" fmla="*/ 248292 h 436465"/>
              <a:gd name="connsiteX60" fmla="*/ 2035443 w 8507651"/>
              <a:gd name="connsiteY60" fmla="*/ 260334 h 436465"/>
              <a:gd name="connsiteX61" fmla="*/ 2031741 w 8507651"/>
              <a:gd name="connsiteY61" fmla="*/ 219127 h 436465"/>
              <a:gd name="connsiteX62" fmla="*/ 2129249 w 8507651"/>
              <a:gd name="connsiteY62" fmla="*/ 0 h 436465"/>
              <a:gd name="connsiteX63" fmla="*/ 2226756 w 8507651"/>
              <a:gd name="connsiteY63" fmla="*/ 219127 h 436465"/>
              <a:gd name="connsiteX64" fmla="*/ 2222128 w 8507651"/>
              <a:gd name="connsiteY64" fmla="*/ 270646 h 436465"/>
              <a:gd name="connsiteX65" fmla="*/ 2228455 w 8507651"/>
              <a:gd name="connsiteY65" fmla="*/ 261060 h 436465"/>
              <a:gd name="connsiteX66" fmla="*/ 2266409 w 8507651"/>
              <a:gd name="connsiteY66" fmla="*/ 243840 h 436465"/>
              <a:gd name="connsiteX67" fmla="*/ 2286060 w 8507651"/>
              <a:gd name="connsiteY67" fmla="*/ 248292 h 436465"/>
              <a:gd name="connsiteX68" fmla="*/ 2303321 w 8507651"/>
              <a:gd name="connsiteY68" fmla="*/ 260333 h 436465"/>
              <a:gd name="connsiteX69" fmla="*/ 2299619 w 8507651"/>
              <a:gd name="connsiteY69" fmla="*/ 219127 h 436465"/>
              <a:gd name="connsiteX70" fmla="*/ 2397127 w 8507651"/>
              <a:gd name="connsiteY70" fmla="*/ 0 h 436465"/>
              <a:gd name="connsiteX71" fmla="*/ 2494636 w 8507651"/>
              <a:gd name="connsiteY71" fmla="*/ 219127 h 436465"/>
              <a:gd name="connsiteX72" fmla="*/ 2490008 w 8507651"/>
              <a:gd name="connsiteY72" fmla="*/ 270643 h 436465"/>
              <a:gd name="connsiteX73" fmla="*/ 2496333 w 8507651"/>
              <a:gd name="connsiteY73" fmla="*/ 261060 h 436465"/>
              <a:gd name="connsiteX74" fmla="*/ 2534287 w 8507651"/>
              <a:gd name="connsiteY74" fmla="*/ 243840 h 436465"/>
              <a:gd name="connsiteX75" fmla="*/ 2553938 w 8507651"/>
              <a:gd name="connsiteY75" fmla="*/ 248292 h 436465"/>
              <a:gd name="connsiteX76" fmla="*/ 2571199 w 8507651"/>
              <a:gd name="connsiteY76" fmla="*/ 260333 h 436465"/>
              <a:gd name="connsiteX77" fmla="*/ 2567497 w 8507651"/>
              <a:gd name="connsiteY77" fmla="*/ 219127 h 436465"/>
              <a:gd name="connsiteX78" fmla="*/ 2665006 w 8507651"/>
              <a:gd name="connsiteY78" fmla="*/ 0 h 436465"/>
              <a:gd name="connsiteX79" fmla="*/ 2762513 w 8507651"/>
              <a:gd name="connsiteY79" fmla="*/ 219127 h 436465"/>
              <a:gd name="connsiteX80" fmla="*/ 2757885 w 8507651"/>
              <a:gd name="connsiteY80" fmla="*/ 270646 h 436465"/>
              <a:gd name="connsiteX81" fmla="*/ 2764211 w 8507651"/>
              <a:gd name="connsiteY81" fmla="*/ 261060 h 436465"/>
              <a:gd name="connsiteX82" fmla="*/ 2802166 w 8507651"/>
              <a:gd name="connsiteY82" fmla="*/ 243840 h 436465"/>
              <a:gd name="connsiteX83" fmla="*/ 2821817 w 8507651"/>
              <a:gd name="connsiteY83" fmla="*/ 248292 h 436465"/>
              <a:gd name="connsiteX84" fmla="*/ 2839078 w 8507651"/>
              <a:gd name="connsiteY84" fmla="*/ 260334 h 436465"/>
              <a:gd name="connsiteX85" fmla="*/ 2835376 w 8507651"/>
              <a:gd name="connsiteY85" fmla="*/ 219127 h 436465"/>
              <a:gd name="connsiteX86" fmla="*/ 2932884 w 8507651"/>
              <a:gd name="connsiteY86" fmla="*/ 0 h 436465"/>
              <a:gd name="connsiteX87" fmla="*/ 3030392 w 8507651"/>
              <a:gd name="connsiteY87" fmla="*/ 219127 h 436465"/>
              <a:gd name="connsiteX88" fmla="*/ 3025764 w 8507651"/>
              <a:gd name="connsiteY88" fmla="*/ 270645 h 436465"/>
              <a:gd name="connsiteX89" fmla="*/ 3032090 w 8507651"/>
              <a:gd name="connsiteY89" fmla="*/ 261060 h 436465"/>
              <a:gd name="connsiteX90" fmla="*/ 3070044 w 8507651"/>
              <a:gd name="connsiteY90" fmla="*/ 243840 h 436465"/>
              <a:gd name="connsiteX91" fmla="*/ 3089695 w 8507651"/>
              <a:gd name="connsiteY91" fmla="*/ 248292 h 436465"/>
              <a:gd name="connsiteX92" fmla="*/ 3106956 w 8507651"/>
              <a:gd name="connsiteY92" fmla="*/ 260333 h 436465"/>
              <a:gd name="connsiteX93" fmla="*/ 3103254 w 8507651"/>
              <a:gd name="connsiteY93" fmla="*/ 219127 h 436465"/>
              <a:gd name="connsiteX94" fmla="*/ 3200762 w 8507651"/>
              <a:gd name="connsiteY94" fmla="*/ 0 h 436465"/>
              <a:gd name="connsiteX95" fmla="*/ 3298270 w 8507651"/>
              <a:gd name="connsiteY95" fmla="*/ 219127 h 436465"/>
              <a:gd name="connsiteX96" fmla="*/ 3293642 w 8507651"/>
              <a:gd name="connsiteY96" fmla="*/ 270645 h 436465"/>
              <a:gd name="connsiteX97" fmla="*/ 3299968 w 8507651"/>
              <a:gd name="connsiteY97" fmla="*/ 261060 h 436465"/>
              <a:gd name="connsiteX98" fmla="*/ 3337922 w 8507651"/>
              <a:gd name="connsiteY98" fmla="*/ 243840 h 436465"/>
              <a:gd name="connsiteX99" fmla="*/ 3357573 w 8507651"/>
              <a:gd name="connsiteY99" fmla="*/ 248292 h 436465"/>
              <a:gd name="connsiteX100" fmla="*/ 3374833 w 8507651"/>
              <a:gd name="connsiteY100" fmla="*/ 260332 h 436465"/>
              <a:gd name="connsiteX101" fmla="*/ 3371131 w 8507651"/>
              <a:gd name="connsiteY101" fmla="*/ 219127 h 436465"/>
              <a:gd name="connsiteX102" fmla="*/ 3468639 w 8507651"/>
              <a:gd name="connsiteY102" fmla="*/ 0 h 436465"/>
              <a:gd name="connsiteX103" fmla="*/ 3566147 w 8507651"/>
              <a:gd name="connsiteY103" fmla="*/ 219127 h 436465"/>
              <a:gd name="connsiteX104" fmla="*/ 3561519 w 8507651"/>
              <a:gd name="connsiteY104" fmla="*/ 270645 h 436465"/>
              <a:gd name="connsiteX105" fmla="*/ 3567845 w 8507651"/>
              <a:gd name="connsiteY105" fmla="*/ 261060 h 436465"/>
              <a:gd name="connsiteX106" fmla="*/ 3605799 w 8507651"/>
              <a:gd name="connsiteY106" fmla="*/ 243840 h 436465"/>
              <a:gd name="connsiteX107" fmla="*/ 3625451 w 8507651"/>
              <a:gd name="connsiteY107" fmla="*/ 248292 h 436465"/>
              <a:gd name="connsiteX108" fmla="*/ 3642711 w 8507651"/>
              <a:gd name="connsiteY108" fmla="*/ 260333 h 436465"/>
              <a:gd name="connsiteX109" fmla="*/ 3639009 w 8507651"/>
              <a:gd name="connsiteY109" fmla="*/ 219127 h 436465"/>
              <a:gd name="connsiteX110" fmla="*/ 3736517 w 8507651"/>
              <a:gd name="connsiteY110" fmla="*/ 0 h 436465"/>
              <a:gd name="connsiteX111" fmla="*/ 3834025 w 8507651"/>
              <a:gd name="connsiteY111" fmla="*/ 219127 h 436465"/>
              <a:gd name="connsiteX112" fmla="*/ 3829397 w 8507651"/>
              <a:gd name="connsiteY112" fmla="*/ 270645 h 436465"/>
              <a:gd name="connsiteX113" fmla="*/ 3835723 w 8507651"/>
              <a:gd name="connsiteY113" fmla="*/ 261060 h 436465"/>
              <a:gd name="connsiteX114" fmla="*/ 3873677 w 8507651"/>
              <a:gd name="connsiteY114" fmla="*/ 243840 h 436465"/>
              <a:gd name="connsiteX115" fmla="*/ 3893329 w 8507651"/>
              <a:gd name="connsiteY115" fmla="*/ 248292 h 436465"/>
              <a:gd name="connsiteX116" fmla="*/ 3910590 w 8507651"/>
              <a:gd name="connsiteY116" fmla="*/ 260334 h 436465"/>
              <a:gd name="connsiteX117" fmla="*/ 3906888 w 8507651"/>
              <a:gd name="connsiteY117" fmla="*/ 219127 h 436465"/>
              <a:gd name="connsiteX118" fmla="*/ 4004396 w 8507651"/>
              <a:gd name="connsiteY118" fmla="*/ 0 h 436465"/>
              <a:gd name="connsiteX119" fmla="*/ 4101904 w 8507651"/>
              <a:gd name="connsiteY119" fmla="*/ 219127 h 436465"/>
              <a:gd name="connsiteX120" fmla="*/ 4097276 w 8507651"/>
              <a:gd name="connsiteY120" fmla="*/ 270645 h 436465"/>
              <a:gd name="connsiteX121" fmla="*/ 4103602 w 8507651"/>
              <a:gd name="connsiteY121" fmla="*/ 261060 h 436465"/>
              <a:gd name="connsiteX122" fmla="*/ 4141556 w 8507651"/>
              <a:gd name="connsiteY122" fmla="*/ 243840 h 436465"/>
              <a:gd name="connsiteX123" fmla="*/ 4161208 w 8507651"/>
              <a:gd name="connsiteY123" fmla="*/ 248292 h 436465"/>
              <a:gd name="connsiteX124" fmla="*/ 4178468 w 8507651"/>
              <a:gd name="connsiteY124" fmla="*/ 260333 h 436465"/>
              <a:gd name="connsiteX125" fmla="*/ 4174766 w 8507651"/>
              <a:gd name="connsiteY125" fmla="*/ 219127 h 436465"/>
              <a:gd name="connsiteX126" fmla="*/ 4272274 w 8507651"/>
              <a:gd name="connsiteY126" fmla="*/ 0 h 436465"/>
              <a:gd name="connsiteX127" fmla="*/ 4369782 w 8507651"/>
              <a:gd name="connsiteY127" fmla="*/ 219127 h 436465"/>
              <a:gd name="connsiteX128" fmla="*/ 4365154 w 8507651"/>
              <a:gd name="connsiteY128" fmla="*/ 270645 h 436465"/>
              <a:gd name="connsiteX129" fmla="*/ 4371480 w 8507651"/>
              <a:gd name="connsiteY129" fmla="*/ 261060 h 436465"/>
              <a:gd name="connsiteX130" fmla="*/ 4409434 w 8507651"/>
              <a:gd name="connsiteY130" fmla="*/ 243840 h 436465"/>
              <a:gd name="connsiteX131" fmla="*/ 4429085 w 8507651"/>
              <a:gd name="connsiteY131" fmla="*/ 248292 h 436465"/>
              <a:gd name="connsiteX132" fmla="*/ 4446346 w 8507651"/>
              <a:gd name="connsiteY132" fmla="*/ 260333 h 436465"/>
              <a:gd name="connsiteX133" fmla="*/ 4442644 w 8507651"/>
              <a:gd name="connsiteY133" fmla="*/ 219127 h 436465"/>
              <a:gd name="connsiteX134" fmla="*/ 4540152 w 8507651"/>
              <a:gd name="connsiteY134" fmla="*/ 0 h 436465"/>
              <a:gd name="connsiteX135" fmla="*/ 4637660 w 8507651"/>
              <a:gd name="connsiteY135" fmla="*/ 219127 h 436465"/>
              <a:gd name="connsiteX136" fmla="*/ 4633032 w 8507651"/>
              <a:gd name="connsiteY136" fmla="*/ 270645 h 436465"/>
              <a:gd name="connsiteX137" fmla="*/ 4639358 w 8507651"/>
              <a:gd name="connsiteY137" fmla="*/ 261060 h 436465"/>
              <a:gd name="connsiteX138" fmla="*/ 4677312 w 8507651"/>
              <a:gd name="connsiteY138" fmla="*/ 243840 h 436465"/>
              <a:gd name="connsiteX139" fmla="*/ 4696963 w 8507651"/>
              <a:gd name="connsiteY139" fmla="*/ 248292 h 436465"/>
              <a:gd name="connsiteX140" fmla="*/ 4714225 w 8507651"/>
              <a:gd name="connsiteY140" fmla="*/ 260334 h 436465"/>
              <a:gd name="connsiteX141" fmla="*/ 4710523 w 8507651"/>
              <a:gd name="connsiteY141" fmla="*/ 219127 h 436465"/>
              <a:gd name="connsiteX142" fmla="*/ 4808031 w 8507651"/>
              <a:gd name="connsiteY142" fmla="*/ 0 h 436465"/>
              <a:gd name="connsiteX143" fmla="*/ 4905539 w 8507651"/>
              <a:gd name="connsiteY143" fmla="*/ 219127 h 436465"/>
              <a:gd name="connsiteX144" fmla="*/ 4900911 w 8507651"/>
              <a:gd name="connsiteY144" fmla="*/ 270645 h 436465"/>
              <a:gd name="connsiteX145" fmla="*/ 4907237 w 8507651"/>
              <a:gd name="connsiteY145" fmla="*/ 261060 h 436465"/>
              <a:gd name="connsiteX146" fmla="*/ 4945191 w 8507651"/>
              <a:gd name="connsiteY146" fmla="*/ 243840 h 436465"/>
              <a:gd name="connsiteX147" fmla="*/ 4964842 w 8507651"/>
              <a:gd name="connsiteY147" fmla="*/ 248292 h 436465"/>
              <a:gd name="connsiteX148" fmla="*/ 4982103 w 8507651"/>
              <a:gd name="connsiteY148" fmla="*/ 260333 h 436465"/>
              <a:gd name="connsiteX149" fmla="*/ 4978401 w 8507651"/>
              <a:gd name="connsiteY149" fmla="*/ 219127 h 436465"/>
              <a:gd name="connsiteX150" fmla="*/ 5075909 w 8507651"/>
              <a:gd name="connsiteY150" fmla="*/ 0 h 436465"/>
              <a:gd name="connsiteX151" fmla="*/ 5173417 w 8507651"/>
              <a:gd name="connsiteY151" fmla="*/ 219127 h 436465"/>
              <a:gd name="connsiteX152" fmla="*/ 5168789 w 8507651"/>
              <a:gd name="connsiteY152" fmla="*/ 270645 h 436465"/>
              <a:gd name="connsiteX153" fmla="*/ 5175115 w 8507651"/>
              <a:gd name="connsiteY153" fmla="*/ 261060 h 436465"/>
              <a:gd name="connsiteX154" fmla="*/ 5213069 w 8507651"/>
              <a:gd name="connsiteY154" fmla="*/ 243840 h 436465"/>
              <a:gd name="connsiteX155" fmla="*/ 5232720 w 8507651"/>
              <a:gd name="connsiteY155" fmla="*/ 248292 h 436465"/>
              <a:gd name="connsiteX156" fmla="*/ 5249981 w 8507651"/>
              <a:gd name="connsiteY156" fmla="*/ 260333 h 436465"/>
              <a:gd name="connsiteX157" fmla="*/ 5246279 w 8507651"/>
              <a:gd name="connsiteY157" fmla="*/ 219127 h 436465"/>
              <a:gd name="connsiteX158" fmla="*/ 5343787 w 8507651"/>
              <a:gd name="connsiteY158" fmla="*/ 0 h 436465"/>
              <a:gd name="connsiteX159" fmla="*/ 5441295 w 8507651"/>
              <a:gd name="connsiteY159" fmla="*/ 219127 h 436465"/>
              <a:gd name="connsiteX160" fmla="*/ 5436667 w 8507651"/>
              <a:gd name="connsiteY160" fmla="*/ 270645 h 436465"/>
              <a:gd name="connsiteX161" fmla="*/ 5442993 w 8507651"/>
              <a:gd name="connsiteY161" fmla="*/ 261060 h 436465"/>
              <a:gd name="connsiteX162" fmla="*/ 5480947 w 8507651"/>
              <a:gd name="connsiteY162" fmla="*/ 243840 h 436465"/>
              <a:gd name="connsiteX163" fmla="*/ 5500598 w 8507651"/>
              <a:gd name="connsiteY163" fmla="*/ 248292 h 436465"/>
              <a:gd name="connsiteX164" fmla="*/ 5517860 w 8507651"/>
              <a:gd name="connsiteY164" fmla="*/ 260334 h 436465"/>
              <a:gd name="connsiteX165" fmla="*/ 5514158 w 8507651"/>
              <a:gd name="connsiteY165" fmla="*/ 219127 h 436465"/>
              <a:gd name="connsiteX166" fmla="*/ 5611666 w 8507651"/>
              <a:gd name="connsiteY166" fmla="*/ 0 h 436465"/>
              <a:gd name="connsiteX167" fmla="*/ 5709174 w 8507651"/>
              <a:gd name="connsiteY167" fmla="*/ 219127 h 436465"/>
              <a:gd name="connsiteX168" fmla="*/ 5704546 w 8507651"/>
              <a:gd name="connsiteY168" fmla="*/ 270645 h 436465"/>
              <a:gd name="connsiteX169" fmla="*/ 5710872 w 8507651"/>
              <a:gd name="connsiteY169" fmla="*/ 261060 h 436465"/>
              <a:gd name="connsiteX170" fmla="*/ 5748826 w 8507651"/>
              <a:gd name="connsiteY170" fmla="*/ 243840 h 436465"/>
              <a:gd name="connsiteX171" fmla="*/ 5768477 w 8507651"/>
              <a:gd name="connsiteY171" fmla="*/ 248292 h 436465"/>
              <a:gd name="connsiteX172" fmla="*/ 5785738 w 8507651"/>
              <a:gd name="connsiteY172" fmla="*/ 260333 h 436465"/>
              <a:gd name="connsiteX173" fmla="*/ 5782036 w 8507651"/>
              <a:gd name="connsiteY173" fmla="*/ 219127 h 436465"/>
              <a:gd name="connsiteX174" fmla="*/ 5879544 w 8507651"/>
              <a:gd name="connsiteY174" fmla="*/ 0 h 436465"/>
              <a:gd name="connsiteX175" fmla="*/ 5977052 w 8507651"/>
              <a:gd name="connsiteY175" fmla="*/ 219127 h 436465"/>
              <a:gd name="connsiteX176" fmla="*/ 5972424 w 8507651"/>
              <a:gd name="connsiteY176" fmla="*/ 270645 h 436465"/>
              <a:gd name="connsiteX177" fmla="*/ 5978750 w 8507651"/>
              <a:gd name="connsiteY177" fmla="*/ 261060 h 436465"/>
              <a:gd name="connsiteX178" fmla="*/ 6016704 w 8507651"/>
              <a:gd name="connsiteY178" fmla="*/ 243840 h 436465"/>
              <a:gd name="connsiteX179" fmla="*/ 6036355 w 8507651"/>
              <a:gd name="connsiteY179" fmla="*/ 248292 h 436465"/>
              <a:gd name="connsiteX180" fmla="*/ 6053616 w 8507651"/>
              <a:gd name="connsiteY180" fmla="*/ 260333 h 436465"/>
              <a:gd name="connsiteX181" fmla="*/ 6049914 w 8507651"/>
              <a:gd name="connsiteY181" fmla="*/ 219127 h 436465"/>
              <a:gd name="connsiteX182" fmla="*/ 6147422 w 8507651"/>
              <a:gd name="connsiteY182" fmla="*/ 0 h 436465"/>
              <a:gd name="connsiteX183" fmla="*/ 6244930 w 8507651"/>
              <a:gd name="connsiteY183" fmla="*/ 219127 h 436465"/>
              <a:gd name="connsiteX184" fmla="*/ 6240302 w 8507651"/>
              <a:gd name="connsiteY184" fmla="*/ 270645 h 436465"/>
              <a:gd name="connsiteX185" fmla="*/ 6246628 w 8507651"/>
              <a:gd name="connsiteY185" fmla="*/ 261060 h 436465"/>
              <a:gd name="connsiteX186" fmla="*/ 6284582 w 8507651"/>
              <a:gd name="connsiteY186" fmla="*/ 243840 h 436465"/>
              <a:gd name="connsiteX187" fmla="*/ 6304233 w 8507651"/>
              <a:gd name="connsiteY187" fmla="*/ 248292 h 436465"/>
              <a:gd name="connsiteX188" fmla="*/ 6321495 w 8507651"/>
              <a:gd name="connsiteY188" fmla="*/ 260334 h 436465"/>
              <a:gd name="connsiteX189" fmla="*/ 6317793 w 8507651"/>
              <a:gd name="connsiteY189" fmla="*/ 219127 h 436465"/>
              <a:gd name="connsiteX190" fmla="*/ 6415301 w 8507651"/>
              <a:gd name="connsiteY190" fmla="*/ 0 h 436465"/>
              <a:gd name="connsiteX191" fmla="*/ 6512809 w 8507651"/>
              <a:gd name="connsiteY191" fmla="*/ 219127 h 436465"/>
              <a:gd name="connsiteX192" fmla="*/ 6508181 w 8507651"/>
              <a:gd name="connsiteY192" fmla="*/ 270645 h 436465"/>
              <a:gd name="connsiteX193" fmla="*/ 6514507 w 8507651"/>
              <a:gd name="connsiteY193" fmla="*/ 261060 h 436465"/>
              <a:gd name="connsiteX194" fmla="*/ 6552461 w 8507651"/>
              <a:gd name="connsiteY194" fmla="*/ 243840 h 436465"/>
              <a:gd name="connsiteX195" fmla="*/ 6572112 w 8507651"/>
              <a:gd name="connsiteY195" fmla="*/ 248292 h 436465"/>
              <a:gd name="connsiteX196" fmla="*/ 6589373 w 8507651"/>
              <a:gd name="connsiteY196" fmla="*/ 260333 h 436465"/>
              <a:gd name="connsiteX197" fmla="*/ 6585671 w 8507651"/>
              <a:gd name="connsiteY197" fmla="*/ 219127 h 436465"/>
              <a:gd name="connsiteX198" fmla="*/ 6683179 w 8507651"/>
              <a:gd name="connsiteY198" fmla="*/ 0 h 436465"/>
              <a:gd name="connsiteX199" fmla="*/ 6780687 w 8507651"/>
              <a:gd name="connsiteY199" fmla="*/ 219127 h 436465"/>
              <a:gd name="connsiteX200" fmla="*/ 6776059 w 8507651"/>
              <a:gd name="connsiteY200" fmla="*/ 270645 h 436465"/>
              <a:gd name="connsiteX201" fmla="*/ 6782385 w 8507651"/>
              <a:gd name="connsiteY201" fmla="*/ 261060 h 436465"/>
              <a:gd name="connsiteX202" fmla="*/ 6820339 w 8507651"/>
              <a:gd name="connsiteY202" fmla="*/ 243840 h 436465"/>
              <a:gd name="connsiteX203" fmla="*/ 6839990 w 8507651"/>
              <a:gd name="connsiteY203" fmla="*/ 248292 h 436465"/>
              <a:gd name="connsiteX204" fmla="*/ 6857251 w 8507651"/>
              <a:gd name="connsiteY204" fmla="*/ 260333 h 436465"/>
              <a:gd name="connsiteX205" fmla="*/ 6853549 w 8507651"/>
              <a:gd name="connsiteY205" fmla="*/ 219127 h 436465"/>
              <a:gd name="connsiteX206" fmla="*/ 6951057 w 8507651"/>
              <a:gd name="connsiteY206" fmla="*/ 0 h 436465"/>
              <a:gd name="connsiteX207" fmla="*/ 7048565 w 8507651"/>
              <a:gd name="connsiteY207" fmla="*/ 219127 h 436465"/>
              <a:gd name="connsiteX208" fmla="*/ 7043937 w 8507651"/>
              <a:gd name="connsiteY208" fmla="*/ 270645 h 436465"/>
              <a:gd name="connsiteX209" fmla="*/ 7050263 w 8507651"/>
              <a:gd name="connsiteY209" fmla="*/ 261060 h 436465"/>
              <a:gd name="connsiteX210" fmla="*/ 7088217 w 8507651"/>
              <a:gd name="connsiteY210" fmla="*/ 243840 h 436465"/>
              <a:gd name="connsiteX211" fmla="*/ 7107868 w 8507651"/>
              <a:gd name="connsiteY211" fmla="*/ 248292 h 436465"/>
              <a:gd name="connsiteX212" fmla="*/ 7125130 w 8507651"/>
              <a:gd name="connsiteY212" fmla="*/ 260334 h 436465"/>
              <a:gd name="connsiteX213" fmla="*/ 7121428 w 8507651"/>
              <a:gd name="connsiteY213" fmla="*/ 219127 h 436465"/>
              <a:gd name="connsiteX214" fmla="*/ 7218936 w 8507651"/>
              <a:gd name="connsiteY214" fmla="*/ 0 h 436465"/>
              <a:gd name="connsiteX215" fmla="*/ 7316444 w 8507651"/>
              <a:gd name="connsiteY215" fmla="*/ 219127 h 436465"/>
              <a:gd name="connsiteX216" fmla="*/ 7311816 w 8507651"/>
              <a:gd name="connsiteY216" fmla="*/ 270645 h 436465"/>
              <a:gd name="connsiteX217" fmla="*/ 7318142 w 8507651"/>
              <a:gd name="connsiteY217" fmla="*/ 261060 h 436465"/>
              <a:gd name="connsiteX218" fmla="*/ 7356096 w 8507651"/>
              <a:gd name="connsiteY218" fmla="*/ 243840 h 436465"/>
              <a:gd name="connsiteX219" fmla="*/ 7375747 w 8507651"/>
              <a:gd name="connsiteY219" fmla="*/ 248292 h 436465"/>
              <a:gd name="connsiteX220" fmla="*/ 7393008 w 8507651"/>
              <a:gd name="connsiteY220" fmla="*/ 260333 h 436465"/>
              <a:gd name="connsiteX221" fmla="*/ 7389306 w 8507651"/>
              <a:gd name="connsiteY221" fmla="*/ 219127 h 436465"/>
              <a:gd name="connsiteX222" fmla="*/ 7486814 w 8507651"/>
              <a:gd name="connsiteY222" fmla="*/ 0 h 436465"/>
              <a:gd name="connsiteX223" fmla="*/ 7584322 w 8507651"/>
              <a:gd name="connsiteY223" fmla="*/ 219127 h 436465"/>
              <a:gd name="connsiteX224" fmla="*/ 7579694 w 8507651"/>
              <a:gd name="connsiteY224" fmla="*/ 270645 h 436465"/>
              <a:gd name="connsiteX225" fmla="*/ 7586020 w 8507651"/>
              <a:gd name="connsiteY225" fmla="*/ 261060 h 436465"/>
              <a:gd name="connsiteX226" fmla="*/ 7623974 w 8507651"/>
              <a:gd name="connsiteY226" fmla="*/ 243840 h 436465"/>
              <a:gd name="connsiteX227" fmla="*/ 7643625 w 8507651"/>
              <a:gd name="connsiteY227" fmla="*/ 248292 h 436465"/>
              <a:gd name="connsiteX228" fmla="*/ 7660886 w 8507651"/>
              <a:gd name="connsiteY228" fmla="*/ 260333 h 436465"/>
              <a:gd name="connsiteX229" fmla="*/ 7657184 w 8507651"/>
              <a:gd name="connsiteY229" fmla="*/ 219127 h 436465"/>
              <a:gd name="connsiteX230" fmla="*/ 7754692 w 8507651"/>
              <a:gd name="connsiteY230" fmla="*/ 0 h 436465"/>
              <a:gd name="connsiteX231" fmla="*/ 7852200 w 8507651"/>
              <a:gd name="connsiteY231" fmla="*/ 219127 h 436465"/>
              <a:gd name="connsiteX232" fmla="*/ 7847572 w 8507651"/>
              <a:gd name="connsiteY232" fmla="*/ 270645 h 436465"/>
              <a:gd name="connsiteX233" fmla="*/ 7853897 w 8507651"/>
              <a:gd name="connsiteY233" fmla="*/ 261060 h 436465"/>
              <a:gd name="connsiteX234" fmla="*/ 7891852 w 8507651"/>
              <a:gd name="connsiteY234" fmla="*/ 243840 h 436465"/>
              <a:gd name="connsiteX235" fmla="*/ 7911503 w 8507651"/>
              <a:gd name="connsiteY235" fmla="*/ 248292 h 436465"/>
              <a:gd name="connsiteX236" fmla="*/ 7928765 w 8507651"/>
              <a:gd name="connsiteY236" fmla="*/ 260334 h 436465"/>
              <a:gd name="connsiteX237" fmla="*/ 7925063 w 8507651"/>
              <a:gd name="connsiteY237" fmla="*/ 219127 h 436465"/>
              <a:gd name="connsiteX238" fmla="*/ 8022571 w 8507651"/>
              <a:gd name="connsiteY238" fmla="*/ 0 h 436465"/>
              <a:gd name="connsiteX239" fmla="*/ 8120079 w 8507651"/>
              <a:gd name="connsiteY239" fmla="*/ 219127 h 436465"/>
              <a:gd name="connsiteX240" fmla="*/ 8115451 w 8507651"/>
              <a:gd name="connsiteY240" fmla="*/ 270645 h 436465"/>
              <a:gd name="connsiteX241" fmla="*/ 8121777 w 8507651"/>
              <a:gd name="connsiteY241" fmla="*/ 261060 h 436465"/>
              <a:gd name="connsiteX242" fmla="*/ 8159731 w 8507651"/>
              <a:gd name="connsiteY242" fmla="*/ 243840 h 436465"/>
              <a:gd name="connsiteX243" fmla="*/ 8179382 w 8507651"/>
              <a:gd name="connsiteY243" fmla="*/ 248292 h 436465"/>
              <a:gd name="connsiteX244" fmla="*/ 8196634 w 8507651"/>
              <a:gd name="connsiteY244" fmla="*/ 260327 h 436465"/>
              <a:gd name="connsiteX245" fmla="*/ 8192933 w 8507651"/>
              <a:gd name="connsiteY245" fmla="*/ 219127 h 436465"/>
              <a:gd name="connsiteX246" fmla="*/ 8290441 w 8507651"/>
              <a:gd name="connsiteY246" fmla="*/ 0 h 436465"/>
              <a:gd name="connsiteX247" fmla="*/ 8387949 w 8507651"/>
              <a:gd name="connsiteY247" fmla="*/ 219127 h 436465"/>
              <a:gd name="connsiteX248" fmla="*/ 8383321 w 8507651"/>
              <a:gd name="connsiteY248" fmla="*/ 270645 h 436465"/>
              <a:gd name="connsiteX249" fmla="*/ 8389646 w 8507651"/>
              <a:gd name="connsiteY249" fmla="*/ 261060 h 436465"/>
              <a:gd name="connsiteX250" fmla="*/ 8427601 w 8507651"/>
              <a:gd name="connsiteY250" fmla="*/ 243840 h 436465"/>
              <a:gd name="connsiteX251" fmla="*/ 8496550 w 8507651"/>
              <a:gd name="connsiteY251" fmla="*/ 308021 h 436465"/>
              <a:gd name="connsiteX252" fmla="*/ 8507651 w 8507651"/>
              <a:gd name="connsiteY252" fmla="*/ 345025 h 436465"/>
              <a:gd name="connsiteX253" fmla="*/ 0 w 8507651"/>
              <a:gd name="connsiteY253" fmla="*/ 436465 h 436465"/>
              <a:gd name="connsiteX0" fmla="*/ 0 w 8428548"/>
              <a:gd name="connsiteY0" fmla="*/ 270645 h 345025"/>
              <a:gd name="connsiteX1" fmla="*/ 6326 w 8428548"/>
              <a:gd name="connsiteY1" fmla="*/ 261060 h 345025"/>
              <a:gd name="connsiteX2" fmla="*/ 44280 w 8428548"/>
              <a:gd name="connsiteY2" fmla="*/ 243840 h 345025"/>
              <a:gd name="connsiteX3" fmla="*/ 63931 w 8428548"/>
              <a:gd name="connsiteY3" fmla="*/ 248292 h 345025"/>
              <a:gd name="connsiteX4" fmla="*/ 81192 w 8428548"/>
              <a:gd name="connsiteY4" fmla="*/ 260333 h 345025"/>
              <a:gd name="connsiteX5" fmla="*/ 77490 w 8428548"/>
              <a:gd name="connsiteY5" fmla="*/ 219127 h 345025"/>
              <a:gd name="connsiteX6" fmla="*/ 174998 w 8428548"/>
              <a:gd name="connsiteY6" fmla="*/ 0 h 345025"/>
              <a:gd name="connsiteX7" fmla="*/ 272506 w 8428548"/>
              <a:gd name="connsiteY7" fmla="*/ 219127 h 345025"/>
              <a:gd name="connsiteX8" fmla="*/ 267878 w 8428548"/>
              <a:gd name="connsiteY8" fmla="*/ 270645 h 345025"/>
              <a:gd name="connsiteX9" fmla="*/ 274204 w 8428548"/>
              <a:gd name="connsiteY9" fmla="*/ 261060 h 345025"/>
              <a:gd name="connsiteX10" fmla="*/ 312158 w 8428548"/>
              <a:gd name="connsiteY10" fmla="*/ 243840 h 345025"/>
              <a:gd name="connsiteX11" fmla="*/ 331809 w 8428548"/>
              <a:gd name="connsiteY11" fmla="*/ 248292 h 345025"/>
              <a:gd name="connsiteX12" fmla="*/ 349071 w 8428548"/>
              <a:gd name="connsiteY12" fmla="*/ 260334 h 345025"/>
              <a:gd name="connsiteX13" fmla="*/ 345369 w 8428548"/>
              <a:gd name="connsiteY13" fmla="*/ 219127 h 345025"/>
              <a:gd name="connsiteX14" fmla="*/ 442877 w 8428548"/>
              <a:gd name="connsiteY14" fmla="*/ 0 h 345025"/>
              <a:gd name="connsiteX15" fmla="*/ 540385 w 8428548"/>
              <a:gd name="connsiteY15" fmla="*/ 219127 h 345025"/>
              <a:gd name="connsiteX16" fmla="*/ 535757 w 8428548"/>
              <a:gd name="connsiteY16" fmla="*/ 270645 h 345025"/>
              <a:gd name="connsiteX17" fmla="*/ 542083 w 8428548"/>
              <a:gd name="connsiteY17" fmla="*/ 261060 h 345025"/>
              <a:gd name="connsiteX18" fmla="*/ 580037 w 8428548"/>
              <a:gd name="connsiteY18" fmla="*/ 243840 h 345025"/>
              <a:gd name="connsiteX19" fmla="*/ 599688 w 8428548"/>
              <a:gd name="connsiteY19" fmla="*/ 248292 h 345025"/>
              <a:gd name="connsiteX20" fmla="*/ 616949 w 8428548"/>
              <a:gd name="connsiteY20" fmla="*/ 260333 h 345025"/>
              <a:gd name="connsiteX21" fmla="*/ 613247 w 8428548"/>
              <a:gd name="connsiteY21" fmla="*/ 219127 h 345025"/>
              <a:gd name="connsiteX22" fmla="*/ 710755 w 8428548"/>
              <a:gd name="connsiteY22" fmla="*/ 0 h 345025"/>
              <a:gd name="connsiteX23" fmla="*/ 808263 w 8428548"/>
              <a:gd name="connsiteY23" fmla="*/ 219127 h 345025"/>
              <a:gd name="connsiteX24" fmla="*/ 803635 w 8428548"/>
              <a:gd name="connsiteY24" fmla="*/ 270645 h 345025"/>
              <a:gd name="connsiteX25" fmla="*/ 809961 w 8428548"/>
              <a:gd name="connsiteY25" fmla="*/ 261060 h 345025"/>
              <a:gd name="connsiteX26" fmla="*/ 847915 w 8428548"/>
              <a:gd name="connsiteY26" fmla="*/ 243840 h 345025"/>
              <a:gd name="connsiteX27" fmla="*/ 867566 w 8428548"/>
              <a:gd name="connsiteY27" fmla="*/ 248292 h 345025"/>
              <a:gd name="connsiteX28" fmla="*/ 884827 w 8428548"/>
              <a:gd name="connsiteY28" fmla="*/ 260333 h 345025"/>
              <a:gd name="connsiteX29" fmla="*/ 881125 w 8428548"/>
              <a:gd name="connsiteY29" fmla="*/ 219127 h 345025"/>
              <a:gd name="connsiteX30" fmla="*/ 978633 w 8428548"/>
              <a:gd name="connsiteY30" fmla="*/ 0 h 345025"/>
              <a:gd name="connsiteX31" fmla="*/ 1076141 w 8428548"/>
              <a:gd name="connsiteY31" fmla="*/ 219127 h 345025"/>
              <a:gd name="connsiteX32" fmla="*/ 1071513 w 8428548"/>
              <a:gd name="connsiteY32" fmla="*/ 270645 h 345025"/>
              <a:gd name="connsiteX33" fmla="*/ 1077839 w 8428548"/>
              <a:gd name="connsiteY33" fmla="*/ 261060 h 345025"/>
              <a:gd name="connsiteX34" fmla="*/ 1115793 w 8428548"/>
              <a:gd name="connsiteY34" fmla="*/ 243840 h 345025"/>
              <a:gd name="connsiteX35" fmla="*/ 1135444 w 8428548"/>
              <a:gd name="connsiteY35" fmla="*/ 248292 h 345025"/>
              <a:gd name="connsiteX36" fmla="*/ 1152706 w 8428548"/>
              <a:gd name="connsiteY36" fmla="*/ 260334 h 345025"/>
              <a:gd name="connsiteX37" fmla="*/ 1149004 w 8428548"/>
              <a:gd name="connsiteY37" fmla="*/ 219127 h 345025"/>
              <a:gd name="connsiteX38" fmla="*/ 1246511 w 8428548"/>
              <a:gd name="connsiteY38" fmla="*/ 0 h 345025"/>
              <a:gd name="connsiteX39" fmla="*/ 1344019 w 8428548"/>
              <a:gd name="connsiteY39" fmla="*/ 219127 h 345025"/>
              <a:gd name="connsiteX40" fmla="*/ 1339391 w 8428548"/>
              <a:gd name="connsiteY40" fmla="*/ 270645 h 345025"/>
              <a:gd name="connsiteX41" fmla="*/ 1345717 w 8428548"/>
              <a:gd name="connsiteY41" fmla="*/ 261060 h 345025"/>
              <a:gd name="connsiteX42" fmla="*/ 1383671 w 8428548"/>
              <a:gd name="connsiteY42" fmla="*/ 243840 h 345025"/>
              <a:gd name="connsiteX43" fmla="*/ 1403322 w 8428548"/>
              <a:gd name="connsiteY43" fmla="*/ 248292 h 345025"/>
              <a:gd name="connsiteX44" fmla="*/ 1420583 w 8428548"/>
              <a:gd name="connsiteY44" fmla="*/ 260333 h 345025"/>
              <a:gd name="connsiteX45" fmla="*/ 1416881 w 8428548"/>
              <a:gd name="connsiteY45" fmla="*/ 219127 h 345025"/>
              <a:gd name="connsiteX46" fmla="*/ 1514388 w 8428548"/>
              <a:gd name="connsiteY46" fmla="*/ 0 h 345025"/>
              <a:gd name="connsiteX47" fmla="*/ 1611897 w 8428548"/>
              <a:gd name="connsiteY47" fmla="*/ 219127 h 345025"/>
              <a:gd name="connsiteX48" fmla="*/ 1607269 w 8428548"/>
              <a:gd name="connsiteY48" fmla="*/ 270644 h 345025"/>
              <a:gd name="connsiteX49" fmla="*/ 1613594 w 8428548"/>
              <a:gd name="connsiteY49" fmla="*/ 261060 h 345025"/>
              <a:gd name="connsiteX50" fmla="*/ 1651548 w 8428548"/>
              <a:gd name="connsiteY50" fmla="*/ 243840 h 345025"/>
              <a:gd name="connsiteX51" fmla="*/ 1671200 w 8428548"/>
              <a:gd name="connsiteY51" fmla="*/ 248292 h 345025"/>
              <a:gd name="connsiteX52" fmla="*/ 1688461 w 8428548"/>
              <a:gd name="connsiteY52" fmla="*/ 260333 h 345025"/>
              <a:gd name="connsiteX53" fmla="*/ 1684759 w 8428548"/>
              <a:gd name="connsiteY53" fmla="*/ 219127 h 345025"/>
              <a:gd name="connsiteX54" fmla="*/ 1782267 w 8428548"/>
              <a:gd name="connsiteY54" fmla="*/ 0 h 345025"/>
              <a:gd name="connsiteX55" fmla="*/ 1879775 w 8428548"/>
              <a:gd name="connsiteY55" fmla="*/ 219127 h 345025"/>
              <a:gd name="connsiteX56" fmla="*/ 1875147 w 8428548"/>
              <a:gd name="connsiteY56" fmla="*/ 270645 h 345025"/>
              <a:gd name="connsiteX57" fmla="*/ 1881473 w 8428548"/>
              <a:gd name="connsiteY57" fmla="*/ 261060 h 345025"/>
              <a:gd name="connsiteX58" fmla="*/ 1919427 w 8428548"/>
              <a:gd name="connsiteY58" fmla="*/ 243840 h 345025"/>
              <a:gd name="connsiteX59" fmla="*/ 1939078 w 8428548"/>
              <a:gd name="connsiteY59" fmla="*/ 248292 h 345025"/>
              <a:gd name="connsiteX60" fmla="*/ 1956340 w 8428548"/>
              <a:gd name="connsiteY60" fmla="*/ 260334 h 345025"/>
              <a:gd name="connsiteX61" fmla="*/ 1952638 w 8428548"/>
              <a:gd name="connsiteY61" fmla="*/ 219127 h 345025"/>
              <a:gd name="connsiteX62" fmla="*/ 2050146 w 8428548"/>
              <a:gd name="connsiteY62" fmla="*/ 0 h 345025"/>
              <a:gd name="connsiteX63" fmla="*/ 2147653 w 8428548"/>
              <a:gd name="connsiteY63" fmla="*/ 219127 h 345025"/>
              <a:gd name="connsiteX64" fmla="*/ 2143025 w 8428548"/>
              <a:gd name="connsiteY64" fmla="*/ 270646 h 345025"/>
              <a:gd name="connsiteX65" fmla="*/ 2149352 w 8428548"/>
              <a:gd name="connsiteY65" fmla="*/ 261060 h 345025"/>
              <a:gd name="connsiteX66" fmla="*/ 2187306 w 8428548"/>
              <a:gd name="connsiteY66" fmla="*/ 243840 h 345025"/>
              <a:gd name="connsiteX67" fmla="*/ 2206957 w 8428548"/>
              <a:gd name="connsiteY67" fmla="*/ 248292 h 345025"/>
              <a:gd name="connsiteX68" fmla="*/ 2224218 w 8428548"/>
              <a:gd name="connsiteY68" fmla="*/ 260333 h 345025"/>
              <a:gd name="connsiteX69" fmla="*/ 2220516 w 8428548"/>
              <a:gd name="connsiteY69" fmla="*/ 219127 h 345025"/>
              <a:gd name="connsiteX70" fmla="*/ 2318024 w 8428548"/>
              <a:gd name="connsiteY70" fmla="*/ 0 h 345025"/>
              <a:gd name="connsiteX71" fmla="*/ 2415533 w 8428548"/>
              <a:gd name="connsiteY71" fmla="*/ 219127 h 345025"/>
              <a:gd name="connsiteX72" fmla="*/ 2410905 w 8428548"/>
              <a:gd name="connsiteY72" fmla="*/ 270643 h 345025"/>
              <a:gd name="connsiteX73" fmla="*/ 2417230 w 8428548"/>
              <a:gd name="connsiteY73" fmla="*/ 261060 h 345025"/>
              <a:gd name="connsiteX74" fmla="*/ 2455184 w 8428548"/>
              <a:gd name="connsiteY74" fmla="*/ 243840 h 345025"/>
              <a:gd name="connsiteX75" fmla="*/ 2474835 w 8428548"/>
              <a:gd name="connsiteY75" fmla="*/ 248292 h 345025"/>
              <a:gd name="connsiteX76" fmla="*/ 2492096 w 8428548"/>
              <a:gd name="connsiteY76" fmla="*/ 260333 h 345025"/>
              <a:gd name="connsiteX77" fmla="*/ 2488394 w 8428548"/>
              <a:gd name="connsiteY77" fmla="*/ 219127 h 345025"/>
              <a:gd name="connsiteX78" fmla="*/ 2585903 w 8428548"/>
              <a:gd name="connsiteY78" fmla="*/ 0 h 345025"/>
              <a:gd name="connsiteX79" fmla="*/ 2683410 w 8428548"/>
              <a:gd name="connsiteY79" fmla="*/ 219127 h 345025"/>
              <a:gd name="connsiteX80" fmla="*/ 2678782 w 8428548"/>
              <a:gd name="connsiteY80" fmla="*/ 270646 h 345025"/>
              <a:gd name="connsiteX81" fmla="*/ 2685108 w 8428548"/>
              <a:gd name="connsiteY81" fmla="*/ 261060 h 345025"/>
              <a:gd name="connsiteX82" fmla="*/ 2723063 w 8428548"/>
              <a:gd name="connsiteY82" fmla="*/ 243840 h 345025"/>
              <a:gd name="connsiteX83" fmla="*/ 2742714 w 8428548"/>
              <a:gd name="connsiteY83" fmla="*/ 248292 h 345025"/>
              <a:gd name="connsiteX84" fmla="*/ 2759975 w 8428548"/>
              <a:gd name="connsiteY84" fmla="*/ 260334 h 345025"/>
              <a:gd name="connsiteX85" fmla="*/ 2756273 w 8428548"/>
              <a:gd name="connsiteY85" fmla="*/ 219127 h 345025"/>
              <a:gd name="connsiteX86" fmla="*/ 2853781 w 8428548"/>
              <a:gd name="connsiteY86" fmla="*/ 0 h 345025"/>
              <a:gd name="connsiteX87" fmla="*/ 2951289 w 8428548"/>
              <a:gd name="connsiteY87" fmla="*/ 219127 h 345025"/>
              <a:gd name="connsiteX88" fmla="*/ 2946661 w 8428548"/>
              <a:gd name="connsiteY88" fmla="*/ 270645 h 345025"/>
              <a:gd name="connsiteX89" fmla="*/ 2952987 w 8428548"/>
              <a:gd name="connsiteY89" fmla="*/ 261060 h 345025"/>
              <a:gd name="connsiteX90" fmla="*/ 2990941 w 8428548"/>
              <a:gd name="connsiteY90" fmla="*/ 243840 h 345025"/>
              <a:gd name="connsiteX91" fmla="*/ 3010592 w 8428548"/>
              <a:gd name="connsiteY91" fmla="*/ 248292 h 345025"/>
              <a:gd name="connsiteX92" fmla="*/ 3027853 w 8428548"/>
              <a:gd name="connsiteY92" fmla="*/ 260333 h 345025"/>
              <a:gd name="connsiteX93" fmla="*/ 3024151 w 8428548"/>
              <a:gd name="connsiteY93" fmla="*/ 219127 h 345025"/>
              <a:gd name="connsiteX94" fmla="*/ 3121659 w 8428548"/>
              <a:gd name="connsiteY94" fmla="*/ 0 h 345025"/>
              <a:gd name="connsiteX95" fmla="*/ 3219167 w 8428548"/>
              <a:gd name="connsiteY95" fmla="*/ 219127 h 345025"/>
              <a:gd name="connsiteX96" fmla="*/ 3214539 w 8428548"/>
              <a:gd name="connsiteY96" fmla="*/ 270645 h 345025"/>
              <a:gd name="connsiteX97" fmla="*/ 3220865 w 8428548"/>
              <a:gd name="connsiteY97" fmla="*/ 261060 h 345025"/>
              <a:gd name="connsiteX98" fmla="*/ 3258819 w 8428548"/>
              <a:gd name="connsiteY98" fmla="*/ 243840 h 345025"/>
              <a:gd name="connsiteX99" fmla="*/ 3278470 w 8428548"/>
              <a:gd name="connsiteY99" fmla="*/ 248292 h 345025"/>
              <a:gd name="connsiteX100" fmla="*/ 3295730 w 8428548"/>
              <a:gd name="connsiteY100" fmla="*/ 260332 h 345025"/>
              <a:gd name="connsiteX101" fmla="*/ 3292028 w 8428548"/>
              <a:gd name="connsiteY101" fmla="*/ 219127 h 345025"/>
              <a:gd name="connsiteX102" fmla="*/ 3389536 w 8428548"/>
              <a:gd name="connsiteY102" fmla="*/ 0 h 345025"/>
              <a:gd name="connsiteX103" fmla="*/ 3487044 w 8428548"/>
              <a:gd name="connsiteY103" fmla="*/ 219127 h 345025"/>
              <a:gd name="connsiteX104" fmla="*/ 3482416 w 8428548"/>
              <a:gd name="connsiteY104" fmla="*/ 270645 h 345025"/>
              <a:gd name="connsiteX105" fmla="*/ 3488742 w 8428548"/>
              <a:gd name="connsiteY105" fmla="*/ 261060 h 345025"/>
              <a:gd name="connsiteX106" fmla="*/ 3526696 w 8428548"/>
              <a:gd name="connsiteY106" fmla="*/ 243840 h 345025"/>
              <a:gd name="connsiteX107" fmla="*/ 3546348 w 8428548"/>
              <a:gd name="connsiteY107" fmla="*/ 248292 h 345025"/>
              <a:gd name="connsiteX108" fmla="*/ 3563608 w 8428548"/>
              <a:gd name="connsiteY108" fmla="*/ 260333 h 345025"/>
              <a:gd name="connsiteX109" fmla="*/ 3559906 w 8428548"/>
              <a:gd name="connsiteY109" fmla="*/ 219127 h 345025"/>
              <a:gd name="connsiteX110" fmla="*/ 3657414 w 8428548"/>
              <a:gd name="connsiteY110" fmla="*/ 0 h 345025"/>
              <a:gd name="connsiteX111" fmla="*/ 3754922 w 8428548"/>
              <a:gd name="connsiteY111" fmla="*/ 219127 h 345025"/>
              <a:gd name="connsiteX112" fmla="*/ 3750294 w 8428548"/>
              <a:gd name="connsiteY112" fmla="*/ 270645 h 345025"/>
              <a:gd name="connsiteX113" fmla="*/ 3756620 w 8428548"/>
              <a:gd name="connsiteY113" fmla="*/ 261060 h 345025"/>
              <a:gd name="connsiteX114" fmla="*/ 3794574 w 8428548"/>
              <a:gd name="connsiteY114" fmla="*/ 243840 h 345025"/>
              <a:gd name="connsiteX115" fmla="*/ 3814226 w 8428548"/>
              <a:gd name="connsiteY115" fmla="*/ 248292 h 345025"/>
              <a:gd name="connsiteX116" fmla="*/ 3831487 w 8428548"/>
              <a:gd name="connsiteY116" fmla="*/ 260334 h 345025"/>
              <a:gd name="connsiteX117" fmla="*/ 3827785 w 8428548"/>
              <a:gd name="connsiteY117" fmla="*/ 219127 h 345025"/>
              <a:gd name="connsiteX118" fmla="*/ 3925293 w 8428548"/>
              <a:gd name="connsiteY118" fmla="*/ 0 h 345025"/>
              <a:gd name="connsiteX119" fmla="*/ 4022801 w 8428548"/>
              <a:gd name="connsiteY119" fmla="*/ 219127 h 345025"/>
              <a:gd name="connsiteX120" fmla="*/ 4018173 w 8428548"/>
              <a:gd name="connsiteY120" fmla="*/ 270645 h 345025"/>
              <a:gd name="connsiteX121" fmla="*/ 4024499 w 8428548"/>
              <a:gd name="connsiteY121" fmla="*/ 261060 h 345025"/>
              <a:gd name="connsiteX122" fmla="*/ 4062453 w 8428548"/>
              <a:gd name="connsiteY122" fmla="*/ 243840 h 345025"/>
              <a:gd name="connsiteX123" fmla="*/ 4082105 w 8428548"/>
              <a:gd name="connsiteY123" fmla="*/ 248292 h 345025"/>
              <a:gd name="connsiteX124" fmla="*/ 4099365 w 8428548"/>
              <a:gd name="connsiteY124" fmla="*/ 260333 h 345025"/>
              <a:gd name="connsiteX125" fmla="*/ 4095663 w 8428548"/>
              <a:gd name="connsiteY125" fmla="*/ 219127 h 345025"/>
              <a:gd name="connsiteX126" fmla="*/ 4193171 w 8428548"/>
              <a:gd name="connsiteY126" fmla="*/ 0 h 345025"/>
              <a:gd name="connsiteX127" fmla="*/ 4290679 w 8428548"/>
              <a:gd name="connsiteY127" fmla="*/ 219127 h 345025"/>
              <a:gd name="connsiteX128" fmla="*/ 4286051 w 8428548"/>
              <a:gd name="connsiteY128" fmla="*/ 270645 h 345025"/>
              <a:gd name="connsiteX129" fmla="*/ 4292377 w 8428548"/>
              <a:gd name="connsiteY129" fmla="*/ 261060 h 345025"/>
              <a:gd name="connsiteX130" fmla="*/ 4330331 w 8428548"/>
              <a:gd name="connsiteY130" fmla="*/ 243840 h 345025"/>
              <a:gd name="connsiteX131" fmla="*/ 4349982 w 8428548"/>
              <a:gd name="connsiteY131" fmla="*/ 248292 h 345025"/>
              <a:gd name="connsiteX132" fmla="*/ 4367243 w 8428548"/>
              <a:gd name="connsiteY132" fmla="*/ 260333 h 345025"/>
              <a:gd name="connsiteX133" fmla="*/ 4363541 w 8428548"/>
              <a:gd name="connsiteY133" fmla="*/ 219127 h 345025"/>
              <a:gd name="connsiteX134" fmla="*/ 4461049 w 8428548"/>
              <a:gd name="connsiteY134" fmla="*/ 0 h 345025"/>
              <a:gd name="connsiteX135" fmla="*/ 4558557 w 8428548"/>
              <a:gd name="connsiteY135" fmla="*/ 219127 h 345025"/>
              <a:gd name="connsiteX136" fmla="*/ 4553929 w 8428548"/>
              <a:gd name="connsiteY136" fmla="*/ 270645 h 345025"/>
              <a:gd name="connsiteX137" fmla="*/ 4560255 w 8428548"/>
              <a:gd name="connsiteY137" fmla="*/ 261060 h 345025"/>
              <a:gd name="connsiteX138" fmla="*/ 4598209 w 8428548"/>
              <a:gd name="connsiteY138" fmla="*/ 243840 h 345025"/>
              <a:gd name="connsiteX139" fmla="*/ 4617860 w 8428548"/>
              <a:gd name="connsiteY139" fmla="*/ 248292 h 345025"/>
              <a:gd name="connsiteX140" fmla="*/ 4635122 w 8428548"/>
              <a:gd name="connsiteY140" fmla="*/ 260334 h 345025"/>
              <a:gd name="connsiteX141" fmla="*/ 4631420 w 8428548"/>
              <a:gd name="connsiteY141" fmla="*/ 219127 h 345025"/>
              <a:gd name="connsiteX142" fmla="*/ 4728928 w 8428548"/>
              <a:gd name="connsiteY142" fmla="*/ 0 h 345025"/>
              <a:gd name="connsiteX143" fmla="*/ 4826436 w 8428548"/>
              <a:gd name="connsiteY143" fmla="*/ 219127 h 345025"/>
              <a:gd name="connsiteX144" fmla="*/ 4821808 w 8428548"/>
              <a:gd name="connsiteY144" fmla="*/ 270645 h 345025"/>
              <a:gd name="connsiteX145" fmla="*/ 4828134 w 8428548"/>
              <a:gd name="connsiteY145" fmla="*/ 261060 h 345025"/>
              <a:gd name="connsiteX146" fmla="*/ 4866088 w 8428548"/>
              <a:gd name="connsiteY146" fmla="*/ 243840 h 345025"/>
              <a:gd name="connsiteX147" fmla="*/ 4885739 w 8428548"/>
              <a:gd name="connsiteY147" fmla="*/ 248292 h 345025"/>
              <a:gd name="connsiteX148" fmla="*/ 4903000 w 8428548"/>
              <a:gd name="connsiteY148" fmla="*/ 260333 h 345025"/>
              <a:gd name="connsiteX149" fmla="*/ 4899298 w 8428548"/>
              <a:gd name="connsiteY149" fmla="*/ 219127 h 345025"/>
              <a:gd name="connsiteX150" fmla="*/ 4996806 w 8428548"/>
              <a:gd name="connsiteY150" fmla="*/ 0 h 345025"/>
              <a:gd name="connsiteX151" fmla="*/ 5094314 w 8428548"/>
              <a:gd name="connsiteY151" fmla="*/ 219127 h 345025"/>
              <a:gd name="connsiteX152" fmla="*/ 5089686 w 8428548"/>
              <a:gd name="connsiteY152" fmla="*/ 270645 h 345025"/>
              <a:gd name="connsiteX153" fmla="*/ 5096012 w 8428548"/>
              <a:gd name="connsiteY153" fmla="*/ 261060 h 345025"/>
              <a:gd name="connsiteX154" fmla="*/ 5133966 w 8428548"/>
              <a:gd name="connsiteY154" fmla="*/ 243840 h 345025"/>
              <a:gd name="connsiteX155" fmla="*/ 5153617 w 8428548"/>
              <a:gd name="connsiteY155" fmla="*/ 248292 h 345025"/>
              <a:gd name="connsiteX156" fmla="*/ 5170878 w 8428548"/>
              <a:gd name="connsiteY156" fmla="*/ 260333 h 345025"/>
              <a:gd name="connsiteX157" fmla="*/ 5167176 w 8428548"/>
              <a:gd name="connsiteY157" fmla="*/ 219127 h 345025"/>
              <a:gd name="connsiteX158" fmla="*/ 5264684 w 8428548"/>
              <a:gd name="connsiteY158" fmla="*/ 0 h 345025"/>
              <a:gd name="connsiteX159" fmla="*/ 5362192 w 8428548"/>
              <a:gd name="connsiteY159" fmla="*/ 219127 h 345025"/>
              <a:gd name="connsiteX160" fmla="*/ 5357564 w 8428548"/>
              <a:gd name="connsiteY160" fmla="*/ 270645 h 345025"/>
              <a:gd name="connsiteX161" fmla="*/ 5363890 w 8428548"/>
              <a:gd name="connsiteY161" fmla="*/ 261060 h 345025"/>
              <a:gd name="connsiteX162" fmla="*/ 5401844 w 8428548"/>
              <a:gd name="connsiteY162" fmla="*/ 243840 h 345025"/>
              <a:gd name="connsiteX163" fmla="*/ 5421495 w 8428548"/>
              <a:gd name="connsiteY163" fmla="*/ 248292 h 345025"/>
              <a:gd name="connsiteX164" fmla="*/ 5438757 w 8428548"/>
              <a:gd name="connsiteY164" fmla="*/ 260334 h 345025"/>
              <a:gd name="connsiteX165" fmla="*/ 5435055 w 8428548"/>
              <a:gd name="connsiteY165" fmla="*/ 219127 h 345025"/>
              <a:gd name="connsiteX166" fmla="*/ 5532563 w 8428548"/>
              <a:gd name="connsiteY166" fmla="*/ 0 h 345025"/>
              <a:gd name="connsiteX167" fmla="*/ 5630071 w 8428548"/>
              <a:gd name="connsiteY167" fmla="*/ 219127 h 345025"/>
              <a:gd name="connsiteX168" fmla="*/ 5625443 w 8428548"/>
              <a:gd name="connsiteY168" fmla="*/ 270645 h 345025"/>
              <a:gd name="connsiteX169" fmla="*/ 5631769 w 8428548"/>
              <a:gd name="connsiteY169" fmla="*/ 261060 h 345025"/>
              <a:gd name="connsiteX170" fmla="*/ 5669723 w 8428548"/>
              <a:gd name="connsiteY170" fmla="*/ 243840 h 345025"/>
              <a:gd name="connsiteX171" fmla="*/ 5689374 w 8428548"/>
              <a:gd name="connsiteY171" fmla="*/ 248292 h 345025"/>
              <a:gd name="connsiteX172" fmla="*/ 5706635 w 8428548"/>
              <a:gd name="connsiteY172" fmla="*/ 260333 h 345025"/>
              <a:gd name="connsiteX173" fmla="*/ 5702933 w 8428548"/>
              <a:gd name="connsiteY173" fmla="*/ 219127 h 345025"/>
              <a:gd name="connsiteX174" fmla="*/ 5800441 w 8428548"/>
              <a:gd name="connsiteY174" fmla="*/ 0 h 345025"/>
              <a:gd name="connsiteX175" fmla="*/ 5897949 w 8428548"/>
              <a:gd name="connsiteY175" fmla="*/ 219127 h 345025"/>
              <a:gd name="connsiteX176" fmla="*/ 5893321 w 8428548"/>
              <a:gd name="connsiteY176" fmla="*/ 270645 h 345025"/>
              <a:gd name="connsiteX177" fmla="*/ 5899647 w 8428548"/>
              <a:gd name="connsiteY177" fmla="*/ 261060 h 345025"/>
              <a:gd name="connsiteX178" fmla="*/ 5937601 w 8428548"/>
              <a:gd name="connsiteY178" fmla="*/ 243840 h 345025"/>
              <a:gd name="connsiteX179" fmla="*/ 5957252 w 8428548"/>
              <a:gd name="connsiteY179" fmla="*/ 248292 h 345025"/>
              <a:gd name="connsiteX180" fmla="*/ 5974513 w 8428548"/>
              <a:gd name="connsiteY180" fmla="*/ 260333 h 345025"/>
              <a:gd name="connsiteX181" fmla="*/ 5970811 w 8428548"/>
              <a:gd name="connsiteY181" fmla="*/ 219127 h 345025"/>
              <a:gd name="connsiteX182" fmla="*/ 6068319 w 8428548"/>
              <a:gd name="connsiteY182" fmla="*/ 0 h 345025"/>
              <a:gd name="connsiteX183" fmla="*/ 6165827 w 8428548"/>
              <a:gd name="connsiteY183" fmla="*/ 219127 h 345025"/>
              <a:gd name="connsiteX184" fmla="*/ 6161199 w 8428548"/>
              <a:gd name="connsiteY184" fmla="*/ 270645 h 345025"/>
              <a:gd name="connsiteX185" fmla="*/ 6167525 w 8428548"/>
              <a:gd name="connsiteY185" fmla="*/ 261060 h 345025"/>
              <a:gd name="connsiteX186" fmla="*/ 6205479 w 8428548"/>
              <a:gd name="connsiteY186" fmla="*/ 243840 h 345025"/>
              <a:gd name="connsiteX187" fmla="*/ 6225130 w 8428548"/>
              <a:gd name="connsiteY187" fmla="*/ 248292 h 345025"/>
              <a:gd name="connsiteX188" fmla="*/ 6242392 w 8428548"/>
              <a:gd name="connsiteY188" fmla="*/ 260334 h 345025"/>
              <a:gd name="connsiteX189" fmla="*/ 6238690 w 8428548"/>
              <a:gd name="connsiteY189" fmla="*/ 219127 h 345025"/>
              <a:gd name="connsiteX190" fmla="*/ 6336198 w 8428548"/>
              <a:gd name="connsiteY190" fmla="*/ 0 h 345025"/>
              <a:gd name="connsiteX191" fmla="*/ 6433706 w 8428548"/>
              <a:gd name="connsiteY191" fmla="*/ 219127 h 345025"/>
              <a:gd name="connsiteX192" fmla="*/ 6429078 w 8428548"/>
              <a:gd name="connsiteY192" fmla="*/ 270645 h 345025"/>
              <a:gd name="connsiteX193" fmla="*/ 6435404 w 8428548"/>
              <a:gd name="connsiteY193" fmla="*/ 261060 h 345025"/>
              <a:gd name="connsiteX194" fmla="*/ 6473358 w 8428548"/>
              <a:gd name="connsiteY194" fmla="*/ 243840 h 345025"/>
              <a:gd name="connsiteX195" fmla="*/ 6493009 w 8428548"/>
              <a:gd name="connsiteY195" fmla="*/ 248292 h 345025"/>
              <a:gd name="connsiteX196" fmla="*/ 6510270 w 8428548"/>
              <a:gd name="connsiteY196" fmla="*/ 260333 h 345025"/>
              <a:gd name="connsiteX197" fmla="*/ 6506568 w 8428548"/>
              <a:gd name="connsiteY197" fmla="*/ 219127 h 345025"/>
              <a:gd name="connsiteX198" fmla="*/ 6604076 w 8428548"/>
              <a:gd name="connsiteY198" fmla="*/ 0 h 345025"/>
              <a:gd name="connsiteX199" fmla="*/ 6701584 w 8428548"/>
              <a:gd name="connsiteY199" fmla="*/ 219127 h 345025"/>
              <a:gd name="connsiteX200" fmla="*/ 6696956 w 8428548"/>
              <a:gd name="connsiteY200" fmla="*/ 270645 h 345025"/>
              <a:gd name="connsiteX201" fmla="*/ 6703282 w 8428548"/>
              <a:gd name="connsiteY201" fmla="*/ 261060 h 345025"/>
              <a:gd name="connsiteX202" fmla="*/ 6741236 w 8428548"/>
              <a:gd name="connsiteY202" fmla="*/ 243840 h 345025"/>
              <a:gd name="connsiteX203" fmla="*/ 6760887 w 8428548"/>
              <a:gd name="connsiteY203" fmla="*/ 248292 h 345025"/>
              <a:gd name="connsiteX204" fmla="*/ 6778148 w 8428548"/>
              <a:gd name="connsiteY204" fmla="*/ 260333 h 345025"/>
              <a:gd name="connsiteX205" fmla="*/ 6774446 w 8428548"/>
              <a:gd name="connsiteY205" fmla="*/ 219127 h 345025"/>
              <a:gd name="connsiteX206" fmla="*/ 6871954 w 8428548"/>
              <a:gd name="connsiteY206" fmla="*/ 0 h 345025"/>
              <a:gd name="connsiteX207" fmla="*/ 6969462 w 8428548"/>
              <a:gd name="connsiteY207" fmla="*/ 219127 h 345025"/>
              <a:gd name="connsiteX208" fmla="*/ 6964834 w 8428548"/>
              <a:gd name="connsiteY208" fmla="*/ 270645 h 345025"/>
              <a:gd name="connsiteX209" fmla="*/ 6971160 w 8428548"/>
              <a:gd name="connsiteY209" fmla="*/ 261060 h 345025"/>
              <a:gd name="connsiteX210" fmla="*/ 7009114 w 8428548"/>
              <a:gd name="connsiteY210" fmla="*/ 243840 h 345025"/>
              <a:gd name="connsiteX211" fmla="*/ 7028765 w 8428548"/>
              <a:gd name="connsiteY211" fmla="*/ 248292 h 345025"/>
              <a:gd name="connsiteX212" fmla="*/ 7046027 w 8428548"/>
              <a:gd name="connsiteY212" fmla="*/ 260334 h 345025"/>
              <a:gd name="connsiteX213" fmla="*/ 7042325 w 8428548"/>
              <a:gd name="connsiteY213" fmla="*/ 219127 h 345025"/>
              <a:gd name="connsiteX214" fmla="*/ 7139833 w 8428548"/>
              <a:gd name="connsiteY214" fmla="*/ 0 h 345025"/>
              <a:gd name="connsiteX215" fmla="*/ 7237341 w 8428548"/>
              <a:gd name="connsiteY215" fmla="*/ 219127 h 345025"/>
              <a:gd name="connsiteX216" fmla="*/ 7232713 w 8428548"/>
              <a:gd name="connsiteY216" fmla="*/ 270645 h 345025"/>
              <a:gd name="connsiteX217" fmla="*/ 7239039 w 8428548"/>
              <a:gd name="connsiteY217" fmla="*/ 261060 h 345025"/>
              <a:gd name="connsiteX218" fmla="*/ 7276993 w 8428548"/>
              <a:gd name="connsiteY218" fmla="*/ 243840 h 345025"/>
              <a:gd name="connsiteX219" fmla="*/ 7296644 w 8428548"/>
              <a:gd name="connsiteY219" fmla="*/ 248292 h 345025"/>
              <a:gd name="connsiteX220" fmla="*/ 7313905 w 8428548"/>
              <a:gd name="connsiteY220" fmla="*/ 260333 h 345025"/>
              <a:gd name="connsiteX221" fmla="*/ 7310203 w 8428548"/>
              <a:gd name="connsiteY221" fmla="*/ 219127 h 345025"/>
              <a:gd name="connsiteX222" fmla="*/ 7407711 w 8428548"/>
              <a:gd name="connsiteY222" fmla="*/ 0 h 345025"/>
              <a:gd name="connsiteX223" fmla="*/ 7505219 w 8428548"/>
              <a:gd name="connsiteY223" fmla="*/ 219127 h 345025"/>
              <a:gd name="connsiteX224" fmla="*/ 7500591 w 8428548"/>
              <a:gd name="connsiteY224" fmla="*/ 270645 h 345025"/>
              <a:gd name="connsiteX225" fmla="*/ 7506917 w 8428548"/>
              <a:gd name="connsiteY225" fmla="*/ 261060 h 345025"/>
              <a:gd name="connsiteX226" fmla="*/ 7544871 w 8428548"/>
              <a:gd name="connsiteY226" fmla="*/ 243840 h 345025"/>
              <a:gd name="connsiteX227" fmla="*/ 7564522 w 8428548"/>
              <a:gd name="connsiteY227" fmla="*/ 248292 h 345025"/>
              <a:gd name="connsiteX228" fmla="*/ 7581783 w 8428548"/>
              <a:gd name="connsiteY228" fmla="*/ 260333 h 345025"/>
              <a:gd name="connsiteX229" fmla="*/ 7578081 w 8428548"/>
              <a:gd name="connsiteY229" fmla="*/ 219127 h 345025"/>
              <a:gd name="connsiteX230" fmla="*/ 7675589 w 8428548"/>
              <a:gd name="connsiteY230" fmla="*/ 0 h 345025"/>
              <a:gd name="connsiteX231" fmla="*/ 7773097 w 8428548"/>
              <a:gd name="connsiteY231" fmla="*/ 219127 h 345025"/>
              <a:gd name="connsiteX232" fmla="*/ 7768469 w 8428548"/>
              <a:gd name="connsiteY232" fmla="*/ 270645 h 345025"/>
              <a:gd name="connsiteX233" fmla="*/ 7774794 w 8428548"/>
              <a:gd name="connsiteY233" fmla="*/ 261060 h 345025"/>
              <a:gd name="connsiteX234" fmla="*/ 7812749 w 8428548"/>
              <a:gd name="connsiteY234" fmla="*/ 243840 h 345025"/>
              <a:gd name="connsiteX235" fmla="*/ 7832400 w 8428548"/>
              <a:gd name="connsiteY235" fmla="*/ 248292 h 345025"/>
              <a:gd name="connsiteX236" fmla="*/ 7849662 w 8428548"/>
              <a:gd name="connsiteY236" fmla="*/ 260334 h 345025"/>
              <a:gd name="connsiteX237" fmla="*/ 7845960 w 8428548"/>
              <a:gd name="connsiteY237" fmla="*/ 219127 h 345025"/>
              <a:gd name="connsiteX238" fmla="*/ 7943468 w 8428548"/>
              <a:gd name="connsiteY238" fmla="*/ 0 h 345025"/>
              <a:gd name="connsiteX239" fmla="*/ 8040976 w 8428548"/>
              <a:gd name="connsiteY239" fmla="*/ 219127 h 345025"/>
              <a:gd name="connsiteX240" fmla="*/ 8036348 w 8428548"/>
              <a:gd name="connsiteY240" fmla="*/ 270645 h 345025"/>
              <a:gd name="connsiteX241" fmla="*/ 8042674 w 8428548"/>
              <a:gd name="connsiteY241" fmla="*/ 261060 h 345025"/>
              <a:gd name="connsiteX242" fmla="*/ 8080628 w 8428548"/>
              <a:gd name="connsiteY242" fmla="*/ 243840 h 345025"/>
              <a:gd name="connsiteX243" fmla="*/ 8100279 w 8428548"/>
              <a:gd name="connsiteY243" fmla="*/ 248292 h 345025"/>
              <a:gd name="connsiteX244" fmla="*/ 8117531 w 8428548"/>
              <a:gd name="connsiteY244" fmla="*/ 260327 h 345025"/>
              <a:gd name="connsiteX245" fmla="*/ 8113830 w 8428548"/>
              <a:gd name="connsiteY245" fmla="*/ 219127 h 345025"/>
              <a:gd name="connsiteX246" fmla="*/ 8211338 w 8428548"/>
              <a:gd name="connsiteY246" fmla="*/ 0 h 345025"/>
              <a:gd name="connsiteX247" fmla="*/ 8308846 w 8428548"/>
              <a:gd name="connsiteY247" fmla="*/ 219127 h 345025"/>
              <a:gd name="connsiteX248" fmla="*/ 8304218 w 8428548"/>
              <a:gd name="connsiteY248" fmla="*/ 270645 h 345025"/>
              <a:gd name="connsiteX249" fmla="*/ 8310543 w 8428548"/>
              <a:gd name="connsiteY249" fmla="*/ 261060 h 345025"/>
              <a:gd name="connsiteX250" fmla="*/ 8348498 w 8428548"/>
              <a:gd name="connsiteY250" fmla="*/ 243840 h 345025"/>
              <a:gd name="connsiteX251" fmla="*/ 8417447 w 8428548"/>
              <a:gd name="connsiteY251" fmla="*/ 308021 h 345025"/>
              <a:gd name="connsiteX252" fmla="*/ 8428548 w 8428548"/>
              <a:gd name="connsiteY252" fmla="*/ 345025 h 345025"/>
              <a:gd name="connsiteX0" fmla="*/ 0 w 8417447"/>
              <a:gd name="connsiteY0" fmla="*/ 270645 h 308021"/>
              <a:gd name="connsiteX1" fmla="*/ 6326 w 8417447"/>
              <a:gd name="connsiteY1" fmla="*/ 261060 h 308021"/>
              <a:gd name="connsiteX2" fmla="*/ 44280 w 8417447"/>
              <a:gd name="connsiteY2" fmla="*/ 243840 h 308021"/>
              <a:gd name="connsiteX3" fmla="*/ 63931 w 8417447"/>
              <a:gd name="connsiteY3" fmla="*/ 248292 h 308021"/>
              <a:gd name="connsiteX4" fmla="*/ 81192 w 8417447"/>
              <a:gd name="connsiteY4" fmla="*/ 260333 h 308021"/>
              <a:gd name="connsiteX5" fmla="*/ 77490 w 8417447"/>
              <a:gd name="connsiteY5" fmla="*/ 219127 h 308021"/>
              <a:gd name="connsiteX6" fmla="*/ 174998 w 8417447"/>
              <a:gd name="connsiteY6" fmla="*/ 0 h 308021"/>
              <a:gd name="connsiteX7" fmla="*/ 272506 w 8417447"/>
              <a:gd name="connsiteY7" fmla="*/ 219127 h 308021"/>
              <a:gd name="connsiteX8" fmla="*/ 267878 w 8417447"/>
              <a:gd name="connsiteY8" fmla="*/ 270645 h 308021"/>
              <a:gd name="connsiteX9" fmla="*/ 274204 w 8417447"/>
              <a:gd name="connsiteY9" fmla="*/ 261060 h 308021"/>
              <a:gd name="connsiteX10" fmla="*/ 312158 w 8417447"/>
              <a:gd name="connsiteY10" fmla="*/ 243840 h 308021"/>
              <a:gd name="connsiteX11" fmla="*/ 331809 w 8417447"/>
              <a:gd name="connsiteY11" fmla="*/ 248292 h 308021"/>
              <a:gd name="connsiteX12" fmla="*/ 349071 w 8417447"/>
              <a:gd name="connsiteY12" fmla="*/ 260334 h 308021"/>
              <a:gd name="connsiteX13" fmla="*/ 345369 w 8417447"/>
              <a:gd name="connsiteY13" fmla="*/ 219127 h 308021"/>
              <a:gd name="connsiteX14" fmla="*/ 442877 w 8417447"/>
              <a:gd name="connsiteY14" fmla="*/ 0 h 308021"/>
              <a:gd name="connsiteX15" fmla="*/ 540385 w 8417447"/>
              <a:gd name="connsiteY15" fmla="*/ 219127 h 308021"/>
              <a:gd name="connsiteX16" fmla="*/ 535757 w 8417447"/>
              <a:gd name="connsiteY16" fmla="*/ 270645 h 308021"/>
              <a:gd name="connsiteX17" fmla="*/ 542083 w 8417447"/>
              <a:gd name="connsiteY17" fmla="*/ 261060 h 308021"/>
              <a:gd name="connsiteX18" fmla="*/ 580037 w 8417447"/>
              <a:gd name="connsiteY18" fmla="*/ 243840 h 308021"/>
              <a:gd name="connsiteX19" fmla="*/ 599688 w 8417447"/>
              <a:gd name="connsiteY19" fmla="*/ 248292 h 308021"/>
              <a:gd name="connsiteX20" fmla="*/ 616949 w 8417447"/>
              <a:gd name="connsiteY20" fmla="*/ 260333 h 308021"/>
              <a:gd name="connsiteX21" fmla="*/ 613247 w 8417447"/>
              <a:gd name="connsiteY21" fmla="*/ 219127 h 308021"/>
              <a:gd name="connsiteX22" fmla="*/ 710755 w 8417447"/>
              <a:gd name="connsiteY22" fmla="*/ 0 h 308021"/>
              <a:gd name="connsiteX23" fmla="*/ 808263 w 8417447"/>
              <a:gd name="connsiteY23" fmla="*/ 219127 h 308021"/>
              <a:gd name="connsiteX24" fmla="*/ 803635 w 8417447"/>
              <a:gd name="connsiteY24" fmla="*/ 270645 h 308021"/>
              <a:gd name="connsiteX25" fmla="*/ 809961 w 8417447"/>
              <a:gd name="connsiteY25" fmla="*/ 261060 h 308021"/>
              <a:gd name="connsiteX26" fmla="*/ 847915 w 8417447"/>
              <a:gd name="connsiteY26" fmla="*/ 243840 h 308021"/>
              <a:gd name="connsiteX27" fmla="*/ 867566 w 8417447"/>
              <a:gd name="connsiteY27" fmla="*/ 248292 h 308021"/>
              <a:gd name="connsiteX28" fmla="*/ 884827 w 8417447"/>
              <a:gd name="connsiteY28" fmla="*/ 260333 h 308021"/>
              <a:gd name="connsiteX29" fmla="*/ 881125 w 8417447"/>
              <a:gd name="connsiteY29" fmla="*/ 219127 h 308021"/>
              <a:gd name="connsiteX30" fmla="*/ 978633 w 8417447"/>
              <a:gd name="connsiteY30" fmla="*/ 0 h 308021"/>
              <a:gd name="connsiteX31" fmla="*/ 1076141 w 8417447"/>
              <a:gd name="connsiteY31" fmla="*/ 219127 h 308021"/>
              <a:gd name="connsiteX32" fmla="*/ 1071513 w 8417447"/>
              <a:gd name="connsiteY32" fmla="*/ 270645 h 308021"/>
              <a:gd name="connsiteX33" fmla="*/ 1077839 w 8417447"/>
              <a:gd name="connsiteY33" fmla="*/ 261060 h 308021"/>
              <a:gd name="connsiteX34" fmla="*/ 1115793 w 8417447"/>
              <a:gd name="connsiteY34" fmla="*/ 243840 h 308021"/>
              <a:gd name="connsiteX35" fmla="*/ 1135444 w 8417447"/>
              <a:gd name="connsiteY35" fmla="*/ 248292 h 308021"/>
              <a:gd name="connsiteX36" fmla="*/ 1152706 w 8417447"/>
              <a:gd name="connsiteY36" fmla="*/ 260334 h 308021"/>
              <a:gd name="connsiteX37" fmla="*/ 1149004 w 8417447"/>
              <a:gd name="connsiteY37" fmla="*/ 219127 h 308021"/>
              <a:gd name="connsiteX38" fmla="*/ 1246511 w 8417447"/>
              <a:gd name="connsiteY38" fmla="*/ 0 h 308021"/>
              <a:gd name="connsiteX39" fmla="*/ 1344019 w 8417447"/>
              <a:gd name="connsiteY39" fmla="*/ 219127 h 308021"/>
              <a:gd name="connsiteX40" fmla="*/ 1339391 w 8417447"/>
              <a:gd name="connsiteY40" fmla="*/ 270645 h 308021"/>
              <a:gd name="connsiteX41" fmla="*/ 1345717 w 8417447"/>
              <a:gd name="connsiteY41" fmla="*/ 261060 h 308021"/>
              <a:gd name="connsiteX42" fmla="*/ 1383671 w 8417447"/>
              <a:gd name="connsiteY42" fmla="*/ 243840 h 308021"/>
              <a:gd name="connsiteX43" fmla="*/ 1403322 w 8417447"/>
              <a:gd name="connsiteY43" fmla="*/ 248292 h 308021"/>
              <a:gd name="connsiteX44" fmla="*/ 1420583 w 8417447"/>
              <a:gd name="connsiteY44" fmla="*/ 260333 h 308021"/>
              <a:gd name="connsiteX45" fmla="*/ 1416881 w 8417447"/>
              <a:gd name="connsiteY45" fmla="*/ 219127 h 308021"/>
              <a:gd name="connsiteX46" fmla="*/ 1514388 w 8417447"/>
              <a:gd name="connsiteY46" fmla="*/ 0 h 308021"/>
              <a:gd name="connsiteX47" fmla="*/ 1611897 w 8417447"/>
              <a:gd name="connsiteY47" fmla="*/ 219127 h 308021"/>
              <a:gd name="connsiteX48" fmla="*/ 1607269 w 8417447"/>
              <a:gd name="connsiteY48" fmla="*/ 270644 h 308021"/>
              <a:gd name="connsiteX49" fmla="*/ 1613594 w 8417447"/>
              <a:gd name="connsiteY49" fmla="*/ 261060 h 308021"/>
              <a:gd name="connsiteX50" fmla="*/ 1651548 w 8417447"/>
              <a:gd name="connsiteY50" fmla="*/ 243840 h 308021"/>
              <a:gd name="connsiteX51" fmla="*/ 1671200 w 8417447"/>
              <a:gd name="connsiteY51" fmla="*/ 248292 h 308021"/>
              <a:gd name="connsiteX52" fmla="*/ 1688461 w 8417447"/>
              <a:gd name="connsiteY52" fmla="*/ 260333 h 308021"/>
              <a:gd name="connsiteX53" fmla="*/ 1684759 w 8417447"/>
              <a:gd name="connsiteY53" fmla="*/ 219127 h 308021"/>
              <a:gd name="connsiteX54" fmla="*/ 1782267 w 8417447"/>
              <a:gd name="connsiteY54" fmla="*/ 0 h 308021"/>
              <a:gd name="connsiteX55" fmla="*/ 1879775 w 8417447"/>
              <a:gd name="connsiteY55" fmla="*/ 219127 h 308021"/>
              <a:gd name="connsiteX56" fmla="*/ 1875147 w 8417447"/>
              <a:gd name="connsiteY56" fmla="*/ 270645 h 308021"/>
              <a:gd name="connsiteX57" fmla="*/ 1881473 w 8417447"/>
              <a:gd name="connsiteY57" fmla="*/ 261060 h 308021"/>
              <a:gd name="connsiteX58" fmla="*/ 1919427 w 8417447"/>
              <a:gd name="connsiteY58" fmla="*/ 243840 h 308021"/>
              <a:gd name="connsiteX59" fmla="*/ 1939078 w 8417447"/>
              <a:gd name="connsiteY59" fmla="*/ 248292 h 308021"/>
              <a:gd name="connsiteX60" fmla="*/ 1956340 w 8417447"/>
              <a:gd name="connsiteY60" fmla="*/ 260334 h 308021"/>
              <a:gd name="connsiteX61" fmla="*/ 1952638 w 8417447"/>
              <a:gd name="connsiteY61" fmla="*/ 219127 h 308021"/>
              <a:gd name="connsiteX62" fmla="*/ 2050146 w 8417447"/>
              <a:gd name="connsiteY62" fmla="*/ 0 h 308021"/>
              <a:gd name="connsiteX63" fmla="*/ 2147653 w 8417447"/>
              <a:gd name="connsiteY63" fmla="*/ 219127 h 308021"/>
              <a:gd name="connsiteX64" fmla="*/ 2143025 w 8417447"/>
              <a:gd name="connsiteY64" fmla="*/ 270646 h 308021"/>
              <a:gd name="connsiteX65" fmla="*/ 2149352 w 8417447"/>
              <a:gd name="connsiteY65" fmla="*/ 261060 h 308021"/>
              <a:gd name="connsiteX66" fmla="*/ 2187306 w 8417447"/>
              <a:gd name="connsiteY66" fmla="*/ 243840 h 308021"/>
              <a:gd name="connsiteX67" fmla="*/ 2206957 w 8417447"/>
              <a:gd name="connsiteY67" fmla="*/ 248292 h 308021"/>
              <a:gd name="connsiteX68" fmla="*/ 2224218 w 8417447"/>
              <a:gd name="connsiteY68" fmla="*/ 260333 h 308021"/>
              <a:gd name="connsiteX69" fmla="*/ 2220516 w 8417447"/>
              <a:gd name="connsiteY69" fmla="*/ 219127 h 308021"/>
              <a:gd name="connsiteX70" fmla="*/ 2318024 w 8417447"/>
              <a:gd name="connsiteY70" fmla="*/ 0 h 308021"/>
              <a:gd name="connsiteX71" fmla="*/ 2415533 w 8417447"/>
              <a:gd name="connsiteY71" fmla="*/ 219127 h 308021"/>
              <a:gd name="connsiteX72" fmla="*/ 2410905 w 8417447"/>
              <a:gd name="connsiteY72" fmla="*/ 270643 h 308021"/>
              <a:gd name="connsiteX73" fmla="*/ 2417230 w 8417447"/>
              <a:gd name="connsiteY73" fmla="*/ 261060 h 308021"/>
              <a:gd name="connsiteX74" fmla="*/ 2455184 w 8417447"/>
              <a:gd name="connsiteY74" fmla="*/ 243840 h 308021"/>
              <a:gd name="connsiteX75" fmla="*/ 2474835 w 8417447"/>
              <a:gd name="connsiteY75" fmla="*/ 248292 h 308021"/>
              <a:gd name="connsiteX76" fmla="*/ 2492096 w 8417447"/>
              <a:gd name="connsiteY76" fmla="*/ 260333 h 308021"/>
              <a:gd name="connsiteX77" fmla="*/ 2488394 w 8417447"/>
              <a:gd name="connsiteY77" fmla="*/ 219127 h 308021"/>
              <a:gd name="connsiteX78" fmla="*/ 2585903 w 8417447"/>
              <a:gd name="connsiteY78" fmla="*/ 0 h 308021"/>
              <a:gd name="connsiteX79" fmla="*/ 2683410 w 8417447"/>
              <a:gd name="connsiteY79" fmla="*/ 219127 h 308021"/>
              <a:gd name="connsiteX80" fmla="*/ 2678782 w 8417447"/>
              <a:gd name="connsiteY80" fmla="*/ 270646 h 308021"/>
              <a:gd name="connsiteX81" fmla="*/ 2685108 w 8417447"/>
              <a:gd name="connsiteY81" fmla="*/ 261060 h 308021"/>
              <a:gd name="connsiteX82" fmla="*/ 2723063 w 8417447"/>
              <a:gd name="connsiteY82" fmla="*/ 243840 h 308021"/>
              <a:gd name="connsiteX83" fmla="*/ 2742714 w 8417447"/>
              <a:gd name="connsiteY83" fmla="*/ 248292 h 308021"/>
              <a:gd name="connsiteX84" fmla="*/ 2759975 w 8417447"/>
              <a:gd name="connsiteY84" fmla="*/ 260334 h 308021"/>
              <a:gd name="connsiteX85" fmla="*/ 2756273 w 8417447"/>
              <a:gd name="connsiteY85" fmla="*/ 219127 h 308021"/>
              <a:gd name="connsiteX86" fmla="*/ 2853781 w 8417447"/>
              <a:gd name="connsiteY86" fmla="*/ 0 h 308021"/>
              <a:gd name="connsiteX87" fmla="*/ 2951289 w 8417447"/>
              <a:gd name="connsiteY87" fmla="*/ 219127 h 308021"/>
              <a:gd name="connsiteX88" fmla="*/ 2946661 w 8417447"/>
              <a:gd name="connsiteY88" fmla="*/ 270645 h 308021"/>
              <a:gd name="connsiteX89" fmla="*/ 2952987 w 8417447"/>
              <a:gd name="connsiteY89" fmla="*/ 261060 h 308021"/>
              <a:gd name="connsiteX90" fmla="*/ 2990941 w 8417447"/>
              <a:gd name="connsiteY90" fmla="*/ 243840 h 308021"/>
              <a:gd name="connsiteX91" fmla="*/ 3010592 w 8417447"/>
              <a:gd name="connsiteY91" fmla="*/ 248292 h 308021"/>
              <a:gd name="connsiteX92" fmla="*/ 3027853 w 8417447"/>
              <a:gd name="connsiteY92" fmla="*/ 260333 h 308021"/>
              <a:gd name="connsiteX93" fmla="*/ 3024151 w 8417447"/>
              <a:gd name="connsiteY93" fmla="*/ 219127 h 308021"/>
              <a:gd name="connsiteX94" fmla="*/ 3121659 w 8417447"/>
              <a:gd name="connsiteY94" fmla="*/ 0 h 308021"/>
              <a:gd name="connsiteX95" fmla="*/ 3219167 w 8417447"/>
              <a:gd name="connsiteY95" fmla="*/ 219127 h 308021"/>
              <a:gd name="connsiteX96" fmla="*/ 3214539 w 8417447"/>
              <a:gd name="connsiteY96" fmla="*/ 270645 h 308021"/>
              <a:gd name="connsiteX97" fmla="*/ 3220865 w 8417447"/>
              <a:gd name="connsiteY97" fmla="*/ 261060 h 308021"/>
              <a:gd name="connsiteX98" fmla="*/ 3258819 w 8417447"/>
              <a:gd name="connsiteY98" fmla="*/ 243840 h 308021"/>
              <a:gd name="connsiteX99" fmla="*/ 3278470 w 8417447"/>
              <a:gd name="connsiteY99" fmla="*/ 248292 h 308021"/>
              <a:gd name="connsiteX100" fmla="*/ 3295730 w 8417447"/>
              <a:gd name="connsiteY100" fmla="*/ 260332 h 308021"/>
              <a:gd name="connsiteX101" fmla="*/ 3292028 w 8417447"/>
              <a:gd name="connsiteY101" fmla="*/ 219127 h 308021"/>
              <a:gd name="connsiteX102" fmla="*/ 3389536 w 8417447"/>
              <a:gd name="connsiteY102" fmla="*/ 0 h 308021"/>
              <a:gd name="connsiteX103" fmla="*/ 3487044 w 8417447"/>
              <a:gd name="connsiteY103" fmla="*/ 219127 h 308021"/>
              <a:gd name="connsiteX104" fmla="*/ 3482416 w 8417447"/>
              <a:gd name="connsiteY104" fmla="*/ 270645 h 308021"/>
              <a:gd name="connsiteX105" fmla="*/ 3488742 w 8417447"/>
              <a:gd name="connsiteY105" fmla="*/ 261060 h 308021"/>
              <a:gd name="connsiteX106" fmla="*/ 3526696 w 8417447"/>
              <a:gd name="connsiteY106" fmla="*/ 243840 h 308021"/>
              <a:gd name="connsiteX107" fmla="*/ 3546348 w 8417447"/>
              <a:gd name="connsiteY107" fmla="*/ 248292 h 308021"/>
              <a:gd name="connsiteX108" fmla="*/ 3563608 w 8417447"/>
              <a:gd name="connsiteY108" fmla="*/ 260333 h 308021"/>
              <a:gd name="connsiteX109" fmla="*/ 3559906 w 8417447"/>
              <a:gd name="connsiteY109" fmla="*/ 219127 h 308021"/>
              <a:gd name="connsiteX110" fmla="*/ 3657414 w 8417447"/>
              <a:gd name="connsiteY110" fmla="*/ 0 h 308021"/>
              <a:gd name="connsiteX111" fmla="*/ 3754922 w 8417447"/>
              <a:gd name="connsiteY111" fmla="*/ 219127 h 308021"/>
              <a:gd name="connsiteX112" fmla="*/ 3750294 w 8417447"/>
              <a:gd name="connsiteY112" fmla="*/ 270645 h 308021"/>
              <a:gd name="connsiteX113" fmla="*/ 3756620 w 8417447"/>
              <a:gd name="connsiteY113" fmla="*/ 261060 h 308021"/>
              <a:gd name="connsiteX114" fmla="*/ 3794574 w 8417447"/>
              <a:gd name="connsiteY114" fmla="*/ 243840 h 308021"/>
              <a:gd name="connsiteX115" fmla="*/ 3814226 w 8417447"/>
              <a:gd name="connsiteY115" fmla="*/ 248292 h 308021"/>
              <a:gd name="connsiteX116" fmla="*/ 3831487 w 8417447"/>
              <a:gd name="connsiteY116" fmla="*/ 260334 h 308021"/>
              <a:gd name="connsiteX117" fmla="*/ 3827785 w 8417447"/>
              <a:gd name="connsiteY117" fmla="*/ 219127 h 308021"/>
              <a:gd name="connsiteX118" fmla="*/ 3925293 w 8417447"/>
              <a:gd name="connsiteY118" fmla="*/ 0 h 308021"/>
              <a:gd name="connsiteX119" fmla="*/ 4022801 w 8417447"/>
              <a:gd name="connsiteY119" fmla="*/ 219127 h 308021"/>
              <a:gd name="connsiteX120" fmla="*/ 4018173 w 8417447"/>
              <a:gd name="connsiteY120" fmla="*/ 270645 h 308021"/>
              <a:gd name="connsiteX121" fmla="*/ 4024499 w 8417447"/>
              <a:gd name="connsiteY121" fmla="*/ 261060 h 308021"/>
              <a:gd name="connsiteX122" fmla="*/ 4062453 w 8417447"/>
              <a:gd name="connsiteY122" fmla="*/ 243840 h 308021"/>
              <a:gd name="connsiteX123" fmla="*/ 4082105 w 8417447"/>
              <a:gd name="connsiteY123" fmla="*/ 248292 h 308021"/>
              <a:gd name="connsiteX124" fmla="*/ 4099365 w 8417447"/>
              <a:gd name="connsiteY124" fmla="*/ 260333 h 308021"/>
              <a:gd name="connsiteX125" fmla="*/ 4095663 w 8417447"/>
              <a:gd name="connsiteY125" fmla="*/ 219127 h 308021"/>
              <a:gd name="connsiteX126" fmla="*/ 4193171 w 8417447"/>
              <a:gd name="connsiteY126" fmla="*/ 0 h 308021"/>
              <a:gd name="connsiteX127" fmla="*/ 4290679 w 8417447"/>
              <a:gd name="connsiteY127" fmla="*/ 219127 h 308021"/>
              <a:gd name="connsiteX128" fmla="*/ 4286051 w 8417447"/>
              <a:gd name="connsiteY128" fmla="*/ 270645 h 308021"/>
              <a:gd name="connsiteX129" fmla="*/ 4292377 w 8417447"/>
              <a:gd name="connsiteY129" fmla="*/ 261060 h 308021"/>
              <a:gd name="connsiteX130" fmla="*/ 4330331 w 8417447"/>
              <a:gd name="connsiteY130" fmla="*/ 243840 h 308021"/>
              <a:gd name="connsiteX131" fmla="*/ 4349982 w 8417447"/>
              <a:gd name="connsiteY131" fmla="*/ 248292 h 308021"/>
              <a:gd name="connsiteX132" fmla="*/ 4367243 w 8417447"/>
              <a:gd name="connsiteY132" fmla="*/ 260333 h 308021"/>
              <a:gd name="connsiteX133" fmla="*/ 4363541 w 8417447"/>
              <a:gd name="connsiteY133" fmla="*/ 219127 h 308021"/>
              <a:gd name="connsiteX134" fmla="*/ 4461049 w 8417447"/>
              <a:gd name="connsiteY134" fmla="*/ 0 h 308021"/>
              <a:gd name="connsiteX135" fmla="*/ 4558557 w 8417447"/>
              <a:gd name="connsiteY135" fmla="*/ 219127 h 308021"/>
              <a:gd name="connsiteX136" fmla="*/ 4553929 w 8417447"/>
              <a:gd name="connsiteY136" fmla="*/ 270645 h 308021"/>
              <a:gd name="connsiteX137" fmla="*/ 4560255 w 8417447"/>
              <a:gd name="connsiteY137" fmla="*/ 261060 h 308021"/>
              <a:gd name="connsiteX138" fmla="*/ 4598209 w 8417447"/>
              <a:gd name="connsiteY138" fmla="*/ 243840 h 308021"/>
              <a:gd name="connsiteX139" fmla="*/ 4617860 w 8417447"/>
              <a:gd name="connsiteY139" fmla="*/ 248292 h 308021"/>
              <a:gd name="connsiteX140" fmla="*/ 4635122 w 8417447"/>
              <a:gd name="connsiteY140" fmla="*/ 260334 h 308021"/>
              <a:gd name="connsiteX141" fmla="*/ 4631420 w 8417447"/>
              <a:gd name="connsiteY141" fmla="*/ 219127 h 308021"/>
              <a:gd name="connsiteX142" fmla="*/ 4728928 w 8417447"/>
              <a:gd name="connsiteY142" fmla="*/ 0 h 308021"/>
              <a:gd name="connsiteX143" fmla="*/ 4826436 w 8417447"/>
              <a:gd name="connsiteY143" fmla="*/ 219127 h 308021"/>
              <a:gd name="connsiteX144" fmla="*/ 4821808 w 8417447"/>
              <a:gd name="connsiteY144" fmla="*/ 270645 h 308021"/>
              <a:gd name="connsiteX145" fmla="*/ 4828134 w 8417447"/>
              <a:gd name="connsiteY145" fmla="*/ 261060 h 308021"/>
              <a:gd name="connsiteX146" fmla="*/ 4866088 w 8417447"/>
              <a:gd name="connsiteY146" fmla="*/ 243840 h 308021"/>
              <a:gd name="connsiteX147" fmla="*/ 4885739 w 8417447"/>
              <a:gd name="connsiteY147" fmla="*/ 248292 h 308021"/>
              <a:gd name="connsiteX148" fmla="*/ 4903000 w 8417447"/>
              <a:gd name="connsiteY148" fmla="*/ 260333 h 308021"/>
              <a:gd name="connsiteX149" fmla="*/ 4899298 w 8417447"/>
              <a:gd name="connsiteY149" fmla="*/ 219127 h 308021"/>
              <a:gd name="connsiteX150" fmla="*/ 4996806 w 8417447"/>
              <a:gd name="connsiteY150" fmla="*/ 0 h 308021"/>
              <a:gd name="connsiteX151" fmla="*/ 5094314 w 8417447"/>
              <a:gd name="connsiteY151" fmla="*/ 219127 h 308021"/>
              <a:gd name="connsiteX152" fmla="*/ 5089686 w 8417447"/>
              <a:gd name="connsiteY152" fmla="*/ 270645 h 308021"/>
              <a:gd name="connsiteX153" fmla="*/ 5096012 w 8417447"/>
              <a:gd name="connsiteY153" fmla="*/ 261060 h 308021"/>
              <a:gd name="connsiteX154" fmla="*/ 5133966 w 8417447"/>
              <a:gd name="connsiteY154" fmla="*/ 243840 h 308021"/>
              <a:gd name="connsiteX155" fmla="*/ 5153617 w 8417447"/>
              <a:gd name="connsiteY155" fmla="*/ 248292 h 308021"/>
              <a:gd name="connsiteX156" fmla="*/ 5170878 w 8417447"/>
              <a:gd name="connsiteY156" fmla="*/ 260333 h 308021"/>
              <a:gd name="connsiteX157" fmla="*/ 5167176 w 8417447"/>
              <a:gd name="connsiteY157" fmla="*/ 219127 h 308021"/>
              <a:gd name="connsiteX158" fmla="*/ 5264684 w 8417447"/>
              <a:gd name="connsiteY158" fmla="*/ 0 h 308021"/>
              <a:gd name="connsiteX159" fmla="*/ 5362192 w 8417447"/>
              <a:gd name="connsiteY159" fmla="*/ 219127 h 308021"/>
              <a:gd name="connsiteX160" fmla="*/ 5357564 w 8417447"/>
              <a:gd name="connsiteY160" fmla="*/ 270645 h 308021"/>
              <a:gd name="connsiteX161" fmla="*/ 5363890 w 8417447"/>
              <a:gd name="connsiteY161" fmla="*/ 261060 h 308021"/>
              <a:gd name="connsiteX162" fmla="*/ 5401844 w 8417447"/>
              <a:gd name="connsiteY162" fmla="*/ 243840 h 308021"/>
              <a:gd name="connsiteX163" fmla="*/ 5421495 w 8417447"/>
              <a:gd name="connsiteY163" fmla="*/ 248292 h 308021"/>
              <a:gd name="connsiteX164" fmla="*/ 5438757 w 8417447"/>
              <a:gd name="connsiteY164" fmla="*/ 260334 h 308021"/>
              <a:gd name="connsiteX165" fmla="*/ 5435055 w 8417447"/>
              <a:gd name="connsiteY165" fmla="*/ 219127 h 308021"/>
              <a:gd name="connsiteX166" fmla="*/ 5532563 w 8417447"/>
              <a:gd name="connsiteY166" fmla="*/ 0 h 308021"/>
              <a:gd name="connsiteX167" fmla="*/ 5630071 w 8417447"/>
              <a:gd name="connsiteY167" fmla="*/ 219127 h 308021"/>
              <a:gd name="connsiteX168" fmla="*/ 5625443 w 8417447"/>
              <a:gd name="connsiteY168" fmla="*/ 270645 h 308021"/>
              <a:gd name="connsiteX169" fmla="*/ 5631769 w 8417447"/>
              <a:gd name="connsiteY169" fmla="*/ 261060 h 308021"/>
              <a:gd name="connsiteX170" fmla="*/ 5669723 w 8417447"/>
              <a:gd name="connsiteY170" fmla="*/ 243840 h 308021"/>
              <a:gd name="connsiteX171" fmla="*/ 5689374 w 8417447"/>
              <a:gd name="connsiteY171" fmla="*/ 248292 h 308021"/>
              <a:gd name="connsiteX172" fmla="*/ 5706635 w 8417447"/>
              <a:gd name="connsiteY172" fmla="*/ 260333 h 308021"/>
              <a:gd name="connsiteX173" fmla="*/ 5702933 w 8417447"/>
              <a:gd name="connsiteY173" fmla="*/ 219127 h 308021"/>
              <a:gd name="connsiteX174" fmla="*/ 5800441 w 8417447"/>
              <a:gd name="connsiteY174" fmla="*/ 0 h 308021"/>
              <a:gd name="connsiteX175" fmla="*/ 5897949 w 8417447"/>
              <a:gd name="connsiteY175" fmla="*/ 219127 h 308021"/>
              <a:gd name="connsiteX176" fmla="*/ 5893321 w 8417447"/>
              <a:gd name="connsiteY176" fmla="*/ 270645 h 308021"/>
              <a:gd name="connsiteX177" fmla="*/ 5899647 w 8417447"/>
              <a:gd name="connsiteY177" fmla="*/ 261060 h 308021"/>
              <a:gd name="connsiteX178" fmla="*/ 5937601 w 8417447"/>
              <a:gd name="connsiteY178" fmla="*/ 243840 h 308021"/>
              <a:gd name="connsiteX179" fmla="*/ 5957252 w 8417447"/>
              <a:gd name="connsiteY179" fmla="*/ 248292 h 308021"/>
              <a:gd name="connsiteX180" fmla="*/ 5974513 w 8417447"/>
              <a:gd name="connsiteY180" fmla="*/ 260333 h 308021"/>
              <a:gd name="connsiteX181" fmla="*/ 5970811 w 8417447"/>
              <a:gd name="connsiteY181" fmla="*/ 219127 h 308021"/>
              <a:gd name="connsiteX182" fmla="*/ 6068319 w 8417447"/>
              <a:gd name="connsiteY182" fmla="*/ 0 h 308021"/>
              <a:gd name="connsiteX183" fmla="*/ 6165827 w 8417447"/>
              <a:gd name="connsiteY183" fmla="*/ 219127 h 308021"/>
              <a:gd name="connsiteX184" fmla="*/ 6161199 w 8417447"/>
              <a:gd name="connsiteY184" fmla="*/ 270645 h 308021"/>
              <a:gd name="connsiteX185" fmla="*/ 6167525 w 8417447"/>
              <a:gd name="connsiteY185" fmla="*/ 261060 h 308021"/>
              <a:gd name="connsiteX186" fmla="*/ 6205479 w 8417447"/>
              <a:gd name="connsiteY186" fmla="*/ 243840 h 308021"/>
              <a:gd name="connsiteX187" fmla="*/ 6225130 w 8417447"/>
              <a:gd name="connsiteY187" fmla="*/ 248292 h 308021"/>
              <a:gd name="connsiteX188" fmla="*/ 6242392 w 8417447"/>
              <a:gd name="connsiteY188" fmla="*/ 260334 h 308021"/>
              <a:gd name="connsiteX189" fmla="*/ 6238690 w 8417447"/>
              <a:gd name="connsiteY189" fmla="*/ 219127 h 308021"/>
              <a:gd name="connsiteX190" fmla="*/ 6336198 w 8417447"/>
              <a:gd name="connsiteY190" fmla="*/ 0 h 308021"/>
              <a:gd name="connsiteX191" fmla="*/ 6433706 w 8417447"/>
              <a:gd name="connsiteY191" fmla="*/ 219127 h 308021"/>
              <a:gd name="connsiteX192" fmla="*/ 6429078 w 8417447"/>
              <a:gd name="connsiteY192" fmla="*/ 270645 h 308021"/>
              <a:gd name="connsiteX193" fmla="*/ 6435404 w 8417447"/>
              <a:gd name="connsiteY193" fmla="*/ 261060 h 308021"/>
              <a:gd name="connsiteX194" fmla="*/ 6473358 w 8417447"/>
              <a:gd name="connsiteY194" fmla="*/ 243840 h 308021"/>
              <a:gd name="connsiteX195" fmla="*/ 6493009 w 8417447"/>
              <a:gd name="connsiteY195" fmla="*/ 248292 h 308021"/>
              <a:gd name="connsiteX196" fmla="*/ 6510270 w 8417447"/>
              <a:gd name="connsiteY196" fmla="*/ 260333 h 308021"/>
              <a:gd name="connsiteX197" fmla="*/ 6506568 w 8417447"/>
              <a:gd name="connsiteY197" fmla="*/ 219127 h 308021"/>
              <a:gd name="connsiteX198" fmla="*/ 6604076 w 8417447"/>
              <a:gd name="connsiteY198" fmla="*/ 0 h 308021"/>
              <a:gd name="connsiteX199" fmla="*/ 6701584 w 8417447"/>
              <a:gd name="connsiteY199" fmla="*/ 219127 h 308021"/>
              <a:gd name="connsiteX200" fmla="*/ 6696956 w 8417447"/>
              <a:gd name="connsiteY200" fmla="*/ 270645 h 308021"/>
              <a:gd name="connsiteX201" fmla="*/ 6703282 w 8417447"/>
              <a:gd name="connsiteY201" fmla="*/ 261060 h 308021"/>
              <a:gd name="connsiteX202" fmla="*/ 6741236 w 8417447"/>
              <a:gd name="connsiteY202" fmla="*/ 243840 h 308021"/>
              <a:gd name="connsiteX203" fmla="*/ 6760887 w 8417447"/>
              <a:gd name="connsiteY203" fmla="*/ 248292 h 308021"/>
              <a:gd name="connsiteX204" fmla="*/ 6778148 w 8417447"/>
              <a:gd name="connsiteY204" fmla="*/ 260333 h 308021"/>
              <a:gd name="connsiteX205" fmla="*/ 6774446 w 8417447"/>
              <a:gd name="connsiteY205" fmla="*/ 219127 h 308021"/>
              <a:gd name="connsiteX206" fmla="*/ 6871954 w 8417447"/>
              <a:gd name="connsiteY206" fmla="*/ 0 h 308021"/>
              <a:gd name="connsiteX207" fmla="*/ 6969462 w 8417447"/>
              <a:gd name="connsiteY207" fmla="*/ 219127 h 308021"/>
              <a:gd name="connsiteX208" fmla="*/ 6964834 w 8417447"/>
              <a:gd name="connsiteY208" fmla="*/ 270645 h 308021"/>
              <a:gd name="connsiteX209" fmla="*/ 6971160 w 8417447"/>
              <a:gd name="connsiteY209" fmla="*/ 261060 h 308021"/>
              <a:gd name="connsiteX210" fmla="*/ 7009114 w 8417447"/>
              <a:gd name="connsiteY210" fmla="*/ 243840 h 308021"/>
              <a:gd name="connsiteX211" fmla="*/ 7028765 w 8417447"/>
              <a:gd name="connsiteY211" fmla="*/ 248292 h 308021"/>
              <a:gd name="connsiteX212" fmla="*/ 7046027 w 8417447"/>
              <a:gd name="connsiteY212" fmla="*/ 260334 h 308021"/>
              <a:gd name="connsiteX213" fmla="*/ 7042325 w 8417447"/>
              <a:gd name="connsiteY213" fmla="*/ 219127 h 308021"/>
              <a:gd name="connsiteX214" fmla="*/ 7139833 w 8417447"/>
              <a:gd name="connsiteY214" fmla="*/ 0 h 308021"/>
              <a:gd name="connsiteX215" fmla="*/ 7237341 w 8417447"/>
              <a:gd name="connsiteY215" fmla="*/ 219127 h 308021"/>
              <a:gd name="connsiteX216" fmla="*/ 7232713 w 8417447"/>
              <a:gd name="connsiteY216" fmla="*/ 270645 h 308021"/>
              <a:gd name="connsiteX217" fmla="*/ 7239039 w 8417447"/>
              <a:gd name="connsiteY217" fmla="*/ 261060 h 308021"/>
              <a:gd name="connsiteX218" fmla="*/ 7276993 w 8417447"/>
              <a:gd name="connsiteY218" fmla="*/ 243840 h 308021"/>
              <a:gd name="connsiteX219" fmla="*/ 7296644 w 8417447"/>
              <a:gd name="connsiteY219" fmla="*/ 248292 h 308021"/>
              <a:gd name="connsiteX220" fmla="*/ 7313905 w 8417447"/>
              <a:gd name="connsiteY220" fmla="*/ 260333 h 308021"/>
              <a:gd name="connsiteX221" fmla="*/ 7310203 w 8417447"/>
              <a:gd name="connsiteY221" fmla="*/ 219127 h 308021"/>
              <a:gd name="connsiteX222" fmla="*/ 7407711 w 8417447"/>
              <a:gd name="connsiteY222" fmla="*/ 0 h 308021"/>
              <a:gd name="connsiteX223" fmla="*/ 7505219 w 8417447"/>
              <a:gd name="connsiteY223" fmla="*/ 219127 h 308021"/>
              <a:gd name="connsiteX224" fmla="*/ 7500591 w 8417447"/>
              <a:gd name="connsiteY224" fmla="*/ 270645 h 308021"/>
              <a:gd name="connsiteX225" fmla="*/ 7506917 w 8417447"/>
              <a:gd name="connsiteY225" fmla="*/ 261060 h 308021"/>
              <a:gd name="connsiteX226" fmla="*/ 7544871 w 8417447"/>
              <a:gd name="connsiteY226" fmla="*/ 243840 h 308021"/>
              <a:gd name="connsiteX227" fmla="*/ 7564522 w 8417447"/>
              <a:gd name="connsiteY227" fmla="*/ 248292 h 308021"/>
              <a:gd name="connsiteX228" fmla="*/ 7581783 w 8417447"/>
              <a:gd name="connsiteY228" fmla="*/ 260333 h 308021"/>
              <a:gd name="connsiteX229" fmla="*/ 7578081 w 8417447"/>
              <a:gd name="connsiteY229" fmla="*/ 219127 h 308021"/>
              <a:gd name="connsiteX230" fmla="*/ 7675589 w 8417447"/>
              <a:gd name="connsiteY230" fmla="*/ 0 h 308021"/>
              <a:gd name="connsiteX231" fmla="*/ 7773097 w 8417447"/>
              <a:gd name="connsiteY231" fmla="*/ 219127 h 308021"/>
              <a:gd name="connsiteX232" fmla="*/ 7768469 w 8417447"/>
              <a:gd name="connsiteY232" fmla="*/ 270645 h 308021"/>
              <a:gd name="connsiteX233" fmla="*/ 7774794 w 8417447"/>
              <a:gd name="connsiteY233" fmla="*/ 261060 h 308021"/>
              <a:gd name="connsiteX234" fmla="*/ 7812749 w 8417447"/>
              <a:gd name="connsiteY234" fmla="*/ 243840 h 308021"/>
              <a:gd name="connsiteX235" fmla="*/ 7832400 w 8417447"/>
              <a:gd name="connsiteY235" fmla="*/ 248292 h 308021"/>
              <a:gd name="connsiteX236" fmla="*/ 7849662 w 8417447"/>
              <a:gd name="connsiteY236" fmla="*/ 260334 h 308021"/>
              <a:gd name="connsiteX237" fmla="*/ 7845960 w 8417447"/>
              <a:gd name="connsiteY237" fmla="*/ 219127 h 308021"/>
              <a:gd name="connsiteX238" fmla="*/ 7943468 w 8417447"/>
              <a:gd name="connsiteY238" fmla="*/ 0 h 308021"/>
              <a:gd name="connsiteX239" fmla="*/ 8040976 w 8417447"/>
              <a:gd name="connsiteY239" fmla="*/ 219127 h 308021"/>
              <a:gd name="connsiteX240" fmla="*/ 8036348 w 8417447"/>
              <a:gd name="connsiteY240" fmla="*/ 270645 h 308021"/>
              <a:gd name="connsiteX241" fmla="*/ 8042674 w 8417447"/>
              <a:gd name="connsiteY241" fmla="*/ 261060 h 308021"/>
              <a:gd name="connsiteX242" fmla="*/ 8080628 w 8417447"/>
              <a:gd name="connsiteY242" fmla="*/ 243840 h 308021"/>
              <a:gd name="connsiteX243" fmla="*/ 8100279 w 8417447"/>
              <a:gd name="connsiteY243" fmla="*/ 248292 h 308021"/>
              <a:gd name="connsiteX244" fmla="*/ 8117531 w 8417447"/>
              <a:gd name="connsiteY244" fmla="*/ 260327 h 308021"/>
              <a:gd name="connsiteX245" fmla="*/ 8113830 w 8417447"/>
              <a:gd name="connsiteY245" fmla="*/ 219127 h 308021"/>
              <a:gd name="connsiteX246" fmla="*/ 8211338 w 8417447"/>
              <a:gd name="connsiteY246" fmla="*/ 0 h 308021"/>
              <a:gd name="connsiteX247" fmla="*/ 8308846 w 8417447"/>
              <a:gd name="connsiteY247" fmla="*/ 219127 h 308021"/>
              <a:gd name="connsiteX248" fmla="*/ 8304218 w 8417447"/>
              <a:gd name="connsiteY248" fmla="*/ 270645 h 308021"/>
              <a:gd name="connsiteX249" fmla="*/ 8310543 w 8417447"/>
              <a:gd name="connsiteY249" fmla="*/ 261060 h 308021"/>
              <a:gd name="connsiteX250" fmla="*/ 8348498 w 8417447"/>
              <a:gd name="connsiteY250" fmla="*/ 243840 h 308021"/>
              <a:gd name="connsiteX251" fmla="*/ 8417447 w 8417447"/>
              <a:gd name="connsiteY251" fmla="*/ 308021 h 308021"/>
              <a:gd name="connsiteX0" fmla="*/ 0 w 8348498"/>
              <a:gd name="connsiteY0" fmla="*/ 270645 h 270646"/>
              <a:gd name="connsiteX1" fmla="*/ 6326 w 8348498"/>
              <a:gd name="connsiteY1" fmla="*/ 261060 h 270646"/>
              <a:gd name="connsiteX2" fmla="*/ 44280 w 8348498"/>
              <a:gd name="connsiteY2" fmla="*/ 243840 h 270646"/>
              <a:gd name="connsiteX3" fmla="*/ 63931 w 8348498"/>
              <a:gd name="connsiteY3" fmla="*/ 248292 h 270646"/>
              <a:gd name="connsiteX4" fmla="*/ 81192 w 8348498"/>
              <a:gd name="connsiteY4" fmla="*/ 260333 h 270646"/>
              <a:gd name="connsiteX5" fmla="*/ 77490 w 8348498"/>
              <a:gd name="connsiteY5" fmla="*/ 219127 h 270646"/>
              <a:gd name="connsiteX6" fmla="*/ 174998 w 8348498"/>
              <a:gd name="connsiteY6" fmla="*/ 0 h 270646"/>
              <a:gd name="connsiteX7" fmla="*/ 272506 w 8348498"/>
              <a:gd name="connsiteY7" fmla="*/ 219127 h 270646"/>
              <a:gd name="connsiteX8" fmla="*/ 267878 w 8348498"/>
              <a:gd name="connsiteY8" fmla="*/ 270645 h 270646"/>
              <a:gd name="connsiteX9" fmla="*/ 274204 w 8348498"/>
              <a:gd name="connsiteY9" fmla="*/ 261060 h 270646"/>
              <a:gd name="connsiteX10" fmla="*/ 312158 w 8348498"/>
              <a:gd name="connsiteY10" fmla="*/ 243840 h 270646"/>
              <a:gd name="connsiteX11" fmla="*/ 331809 w 8348498"/>
              <a:gd name="connsiteY11" fmla="*/ 248292 h 270646"/>
              <a:gd name="connsiteX12" fmla="*/ 349071 w 8348498"/>
              <a:gd name="connsiteY12" fmla="*/ 260334 h 270646"/>
              <a:gd name="connsiteX13" fmla="*/ 345369 w 8348498"/>
              <a:gd name="connsiteY13" fmla="*/ 219127 h 270646"/>
              <a:gd name="connsiteX14" fmla="*/ 442877 w 8348498"/>
              <a:gd name="connsiteY14" fmla="*/ 0 h 270646"/>
              <a:gd name="connsiteX15" fmla="*/ 540385 w 8348498"/>
              <a:gd name="connsiteY15" fmla="*/ 219127 h 270646"/>
              <a:gd name="connsiteX16" fmla="*/ 535757 w 8348498"/>
              <a:gd name="connsiteY16" fmla="*/ 270645 h 270646"/>
              <a:gd name="connsiteX17" fmla="*/ 542083 w 8348498"/>
              <a:gd name="connsiteY17" fmla="*/ 261060 h 270646"/>
              <a:gd name="connsiteX18" fmla="*/ 580037 w 8348498"/>
              <a:gd name="connsiteY18" fmla="*/ 243840 h 270646"/>
              <a:gd name="connsiteX19" fmla="*/ 599688 w 8348498"/>
              <a:gd name="connsiteY19" fmla="*/ 248292 h 270646"/>
              <a:gd name="connsiteX20" fmla="*/ 616949 w 8348498"/>
              <a:gd name="connsiteY20" fmla="*/ 260333 h 270646"/>
              <a:gd name="connsiteX21" fmla="*/ 613247 w 8348498"/>
              <a:gd name="connsiteY21" fmla="*/ 219127 h 270646"/>
              <a:gd name="connsiteX22" fmla="*/ 710755 w 8348498"/>
              <a:gd name="connsiteY22" fmla="*/ 0 h 270646"/>
              <a:gd name="connsiteX23" fmla="*/ 808263 w 8348498"/>
              <a:gd name="connsiteY23" fmla="*/ 219127 h 270646"/>
              <a:gd name="connsiteX24" fmla="*/ 803635 w 8348498"/>
              <a:gd name="connsiteY24" fmla="*/ 270645 h 270646"/>
              <a:gd name="connsiteX25" fmla="*/ 809961 w 8348498"/>
              <a:gd name="connsiteY25" fmla="*/ 261060 h 270646"/>
              <a:gd name="connsiteX26" fmla="*/ 847915 w 8348498"/>
              <a:gd name="connsiteY26" fmla="*/ 243840 h 270646"/>
              <a:gd name="connsiteX27" fmla="*/ 867566 w 8348498"/>
              <a:gd name="connsiteY27" fmla="*/ 248292 h 270646"/>
              <a:gd name="connsiteX28" fmla="*/ 884827 w 8348498"/>
              <a:gd name="connsiteY28" fmla="*/ 260333 h 270646"/>
              <a:gd name="connsiteX29" fmla="*/ 881125 w 8348498"/>
              <a:gd name="connsiteY29" fmla="*/ 219127 h 270646"/>
              <a:gd name="connsiteX30" fmla="*/ 978633 w 8348498"/>
              <a:gd name="connsiteY30" fmla="*/ 0 h 270646"/>
              <a:gd name="connsiteX31" fmla="*/ 1076141 w 8348498"/>
              <a:gd name="connsiteY31" fmla="*/ 219127 h 270646"/>
              <a:gd name="connsiteX32" fmla="*/ 1071513 w 8348498"/>
              <a:gd name="connsiteY32" fmla="*/ 270645 h 270646"/>
              <a:gd name="connsiteX33" fmla="*/ 1077839 w 8348498"/>
              <a:gd name="connsiteY33" fmla="*/ 261060 h 270646"/>
              <a:gd name="connsiteX34" fmla="*/ 1115793 w 8348498"/>
              <a:gd name="connsiteY34" fmla="*/ 243840 h 270646"/>
              <a:gd name="connsiteX35" fmla="*/ 1135444 w 8348498"/>
              <a:gd name="connsiteY35" fmla="*/ 248292 h 270646"/>
              <a:gd name="connsiteX36" fmla="*/ 1152706 w 8348498"/>
              <a:gd name="connsiteY36" fmla="*/ 260334 h 270646"/>
              <a:gd name="connsiteX37" fmla="*/ 1149004 w 8348498"/>
              <a:gd name="connsiteY37" fmla="*/ 219127 h 270646"/>
              <a:gd name="connsiteX38" fmla="*/ 1246511 w 8348498"/>
              <a:gd name="connsiteY38" fmla="*/ 0 h 270646"/>
              <a:gd name="connsiteX39" fmla="*/ 1344019 w 8348498"/>
              <a:gd name="connsiteY39" fmla="*/ 219127 h 270646"/>
              <a:gd name="connsiteX40" fmla="*/ 1339391 w 8348498"/>
              <a:gd name="connsiteY40" fmla="*/ 270645 h 270646"/>
              <a:gd name="connsiteX41" fmla="*/ 1345717 w 8348498"/>
              <a:gd name="connsiteY41" fmla="*/ 261060 h 270646"/>
              <a:gd name="connsiteX42" fmla="*/ 1383671 w 8348498"/>
              <a:gd name="connsiteY42" fmla="*/ 243840 h 270646"/>
              <a:gd name="connsiteX43" fmla="*/ 1403322 w 8348498"/>
              <a:gd name="connsiteY43" fmla="*/ 248292 h 270646"/>
              <a:gd name="connsiteX44" fmla="*/ 1420583 w 8348498"/>
              <a:gd name="connsiteY44" fmla="*/ 260333 h 270646"/>
              <a:gd name="connsiteX45" fmla="*/ 1416881 w 8348498"/>
              <a:gd name="connsiteY45" fmla="*/ 219127 h 270646"/>
              <a:gd name="connsiteX46" fmla="*/ 1514388 w 8348498"/>
              <a:gd name="connsiteY46" fmla="*/ 0 h 270646"/>
              <a:gd name="connsiteX47" fmla="*/ 1611897 w 8348498"/>
              <a:gd name="connsiteY47" fmla="*/ 219127 h 270646"/>
              <a:gd name="connsiteX48" fmla="*/ 1607269 w 8348498"/>
              <a:gd name="connsiteY48" fmla="*/ 270644 h 270646"/>
              <a:gd name="connsiteX49" fmla="*/ 1613594 w 8348498"/>
              <a:gd name="connsiteY49" fmla="*/ 261060 h 270646"/>
              <a:gd name="connsiteX50" fmla="*/ 1651548 w 8348498"/>
              <a:gd name="connsiteY50" fmla="*/ 243840 h 270646"/>
              <a:gd name="connsiteX51" fmla="*/ 1671200 w 8348498"/>
              <a:gd name="connsiteY51" fmla="*/ 248292 h 270646"/>
              <a:gd name="connsiteX52" fmla="*/ 1688461 w 8348498"/>
              <a:gd name="connsiteY52" fmla="*/ 260333 h 270646"/>
              <a:gd name="connsiteX53" fmla="*/ 1684759 w 8348498"/>
              <a:gd name="connsiteY53" fmla="*/ 219127 h 270646"/>
              <a:gd name="connsiteX54" fmla="*/ 1782267 w 8348498"/>
              <a:gd name="connsiteY54" fmla="*/ 0 h 270646"/>
              <a:gd name="connsiteX55" fmla="*/ 1879775 w 8348498"/>
              <a:gd name="connsiteY55" fmla="*/ 219127 h 270646"/>
              <a:gd name="connsiteX56" fmla="*/ 1875147 w 8348498"/>
              <a:gd name="connsiteY56" fmla="*/ 270645 h 270646"/>
              <a:gd name="connsiteX57" fmla="*/ 1881473 w 8348498"/>
              <a:gd name="connsiteY57" fmla="*/ 261060 h 270646"/>
              <a:gd name="connsiteX58" fmla="*/ 1919427 w 8348498"/>
              <a:gd name="connsiteY58" fmla="*/ 243840 h 270646"/>
              <a:gd name="connsiteX59" fmla="*/ 1939078 w 8348498"/>
              <a:gd name="connsiteY59" fmla="*/ 248292 h 270646"/>
              <a:gd name="connsiteX60" fmla="*/ 1956340 w 8348498"/>
              <a:gd name="connsiteY60" fmla="*/ 260334 h 270646"/>
              <a:gd name="connsiteX61" fmla="*/ 1952638 w 8348498"/>
              <a:gd name="connsiteY61" fmla="*/ 219127 h 270646"/>
              <a:gd name="connsiteX62" fmla="*/ 2050146 w 8348498"/>
              <a:gd name="connsiteY62" fmla="*/ 0 h 270646"/>
              <a:gd name="connsiteX63" fmla="*/ 2147653 w 8348498"/>
              <a:gd name="connsiteY63" fmla="*/ 219127 h 270646"/>
              <a:gd name="connsiteX64" fmla="*/ 2143025 w 8348498"/>
              <a:gd name="connsiteY64" fmla="*/ 270646 h 270646"/>
              <a:gd name="connsiteX65" fmla="*/ 2149352 w 8348498"/>
              <a:gd name="connsiteY65" fmla="*/ 261060 h 270646"/>
              <a:gd name="connsiteX66" fmla="*/ 2187306 w 8348498"/>
              <a:gd name="connsiteY66" fmla="*/ 243840 h 270646"/>
              <a:gd name="connsiteX67" fmla="*/ 2206957 w 8348498"/>
              <a:gd name="connsiteY67" fmla="*/ 248292 h 270646"/>
              <a:gd name="connsiteX68" fmla="*/ 2224218 w 8348498"/>
              <a:gd name="connsiteY68" fmla="*/ 260333 h 270646"/>
              <a:gd name="connsiteX69" fmla="*/ 2220516 w 8348498"/>
              <a:gd name="connsiteY69" fmla="*/ 219127 h 270646"/>
              <a:gd name="connsiteX70" fmla="*/ 2318024 w 8348498"/>
              <a:gd name="connsiteY70" fmla="*/ 0 h 270646"/>
              <a:gd name="connsiteX71" fmla="*/ 2415533 w 8348498"/>
              <a:gd name="connsiteY71" fmla="*/ 219127 h 270646"/>
              <a:gd name="connsiteX72" fmla="*/ 2410905 w 8348498"/>
              <a:gd name="connsiteY72" fmla="*/ 270643 h 270646"/>
              <a:gd name="connsiteX73" fmla="*/ 2417230 w 8348498"/>
              <a:gd name="connsiteY73" fmla="*/ 261060 h 270646"/>
              <a:gd name="connsiteX74" fmla="*/ 2455184 w 8348498"/>
              <a:gd name="connsiteY74" fmla="*/ 243840 h 270646"/>
              <a:gd name="connsiteX75" fmla="*/ 2474835 w 8348498"/>
              <a:gd name="connsiteY75" fmla="*/ 248292 h 270646"/>
              <a:gd name="connsiteX76" fmla="*/ 2492096 w 8348498"/>
              <a:gd name="connsiteY76" fmla="*/ 260333 h 270646"/>
              <a:gd name="connsiteX77" fmla="*/ 2488394 w 8348498"/>
              <a:gd name="connsiteY77" fmla="*/ 219127 h 270646"/>
              <a:gd name="connsiteX78" fmla="*/ 2585903 w 8348498"/>
              <a:gd name="connsiteY78" fmla="*/ 0 h 270646"/>
              <a:gd name="connsiteX79" fmla="*/ 2683410 w 8348498"/>
              <a:gd name="connsiteY79" fmla="*/ 219127 h 270646"/>
              <a:gd name="connsiteX80" fmla="*/ 2678782 w 8348498"/>
              <a:gd name="connsiteY80" fmla="*/ 270646 h 270646"/>
              <a:gd name="connsiteX81" fmla="*/ 2685108 w 8348498"/>
              <a:gd name="connsiteY81" fmla="*/ 261060 h 270646"/>
              <a:gd name="connsiteX82" fmla="*/ 2723063 w 8348498"/>
              <a:gd name="connsiteY82" fmla="*/ 243840 h 270646"/>
              <a:gd name="connsiteX83" fmla="*/ 2742714 w 8348498"/>
              <a:gd name="connsiteY83" fmla="*/ 248292 h 270646"/>
              <a:gd name="connsiteX84" fmla="*/ 2759975 w 8348498"/>
              <a:gd name="connsiteY84" fmla="*/ 260334 h 270646"/>
              <a:gd name="connsiteX85" fmla="*/ 2756273 w 8348498"/>
              <a:gd name="connsiteY85" fmla="*/ 219127 h 270646"/>
              <a:gd name="connsiteX86" fmla="*/ 2853781 w 8348498"/>
              <a:gd name="connsiteY86" fmla="*/ 0 h 270646"/>
              <a:gd name="connsiteX87" fmla="*/ 2951289 w 8348498"/>
              <a:gd name="connsiteY87" fmla="*/ 219127 h 270646"/>
              <a:gd name="connsiteX88" fmla="*/ 2946661 w 8348498"/>
              <a:gd name="connsiteY88" fmla="*/ 270645 h 270646"/>
              <a:gd name="connsiteX89" fmla="*/ 2952987 w 8348498"/>
              <a:gd name="connsiteY89" fmla="*/ 261060 h 270646"/>
              <a:gd name="connsiteX90" fmla="*/ 2990941 w 8348498"/>
              <a:gd name="connsiteY90" fmla="*/ 243840 h 270646"/>
              <a:gd name="connsiteX91" fmla="*/ 3010592 w 8348498"/>
              <a:gd name="connsiteY91" fmla="*/ 248292 h 270646"/>
              <a:gd name="connsiteX92" fmla="*/ 3027853 w 8348498"/>
              <a:gd name="connsiteY92" fmla="*/ 260333 h 270646"/>
              <a:gd name="connsiteX93" fmla="*/ 3024151 w 8348498"/>
              <a:gd name="connsiteY93" fmla="*/ 219127 h 270646"/>
              <a:gd name="connsiteX94" fmla="*/ 3121659 w 8348498"/>
              <a:gd name="connsiteY94" fmla="*/ 0 h 270646"/>
              <a:gd name="connsiteX95" fmla="*/ 3219167 w 8348498"/>
              <a:gd name="connsiteY95" fmla="*/ 219127 h 270646"/>
              <a:gd name="connsiteX96" fmla="*/ 3214539 w 8348498"/>
              <a:gd name="connsiteY96" fmla="*/ 270645 h 270646"/>
              <a:gd name="connsiteX97" fmla="*/ 3220865 w 8348498"/>
              <a:gd name="connsiteY97" fmla="*/ 261060 h 270646"/>
              <a:gd name="connsiteX98" fmla="*/ 3258819 w 8348498"/>
              <a:gd name="connsiteY98" fmla="*/ 243840 h 270646"/>
              <a:gd name="connsiteX99" fmla="*/ 3278470 w 8348498"/>
              <a:gd name="connsiteY99" fmla="*/ 248292 h 270646"/>
              <a:gd name="connsiteX100" fmla="*/ 3295730 w 8348498"/>
              <a:gd name="connsiteY100" fmla="*/ 260332 h 270646"/>
              <a:gd name="connsiteX101" fmla="*/ 3292028 w 8348498"/>
              <a:gd name="connsiteY101" fmla="*/ 219127 h 270646"/>
              <a:gd name="connsiteX102" fmla="*/ 3389536 w 8348498"/>
              <a:gd name="connsiteY102" fmla="*/ 0 h 270646"/>
              <a:gd name="connsiteX103" fmla="*/ 3487044 w 8348498"/>
              <a:gd name="connsiteY103" fmla="*/ 219127 h 270646"/>
              <a:gd name="connsiteX104" fmla="*/ 3482416 w 8348498"/>
              <a:gd name="connsiteY104" fmla="*/ 270645 h 270646"/>
              <a:gd name="connsiteX105" fmla="*/ 3488742 w 8348498"/>
              <a:gd name="connsiteY105" fmla="*/ 261060 h 270646"/>
              <a:gd name="connsiteX106" fmla="*/ 3526696 w 8348498"/>
              <a:gd name="connsiteY106" fmla="*/ 243840 h 270646"/>
              <a:gd name="connsiteX107" fmla="*/ 3546348 w 8348498"/>
              <a:gd name="connsiteY107" fmla="*/ 248292 h 270646"/>
              <a:gd name="connsiteX108" fmla="*/ 3563608 w 8348498"/>
              <a:gd name="connsiteY108" fmla="*/ 260333 h 270646"/>
              <a:gd name="connsiteX109" fmla="*/ 3559906 w 8348498"/>
              <a:gd name="connsiteY109" fmla="*/ 219127 h 270646"/>
              <a:gd name="connsiteX110" fmla="*/ 3657414 w 8348498"/>
              <a:gd name="connsiteY110" fmla="*/ 0 h 270646"/>
              <a:gd name="connsiteX111" fmla="*/ 3754922 w 8348498"/>
              <a:gd name="connsiteY111" fmla="*/ 219127 h 270646"/>
              <a:gd name="connsiteX112" fmla="*/ 3750294 w 8348498"/>
              <a:gd name="connsiteY112" fmla="*/ 270645 h 270646"/>
              <a:gd name="connsiteX113" fmla="*/ 3756620 w 8348498"/>
              <a:gd name="connsiteY113" fmla="*/ 261060 h 270646"/>
              <a:gd name="connsiteX114" fmla="*/ 3794574 w 8348498"/>
              <a:gd name="connsiteY114" fmla="*/ 243840 h 270646"/>
              <a:gd name="connsiteX115" fmla="*/ 3814226 w 8348498"/>
              <a:gd name="connsiteY115" fmla="*/ 248292 h 270646"/>
              <a:gd name="connsiteX116" fmla="*/ 3831487 w 8348498"/>
              <a:gd name="connsiteY116" fmla="*/ 260334 h 270646"/>
              <a:gd name="connsiteX117" fmla="*/ 3827785 w 8348498"/>
              <a:gd name="connsiteY117" fmla="*/ 219127 h 270646"/>
              <a:gd name="connsiteX118" fmla="*/ 3925293 w 8348498"/>
              <a:gd name="connsiteY118" fmla="*/ 0 h 270646"/>
              <a:gd name="connsiteX119" fmla="*/ 4022801 w 8348498"/>
              <a:gd name="connsiteY119" fmla="*/ 219127 h 270646"/>
              <a:gd name="connsiteX120" fmla="*/ 4018173 w 8348498"/>
              <a:gd name="connsiteY120" fmla="*/ 270645 h 270646"/>
              <a:gd name="connsiteX121" fmla="*/ 4024499 w 8348498"/>
              <a:gd name="connsiteY121" fmla="*/ 261060 h 270646"/>
              <a:gd name="connsiteX122" fmla="*/ 4062453 w 8348498"/>
              <a:gd name="connsiteY122" fmla="*/ 243840 h 270646"/>
              <a:gd name="connsiteX123" fmla="*/ 4082105 w 8348498"/>
              <a:gd name="connsiteY123" fmla="*/ 248292 h 270646"/>
              <a:gd name="connsiteX124" fmla="*/ 4099365 w 8348498"/>
              <a:gd name="connsiteY124" fmla="*/ 260333 h 270646"/>
              <a:gd name="connsiteX125" fmla="*/ 4095663 w 8348498"/>
              <a:gd name="connsiteY125" fmla="*/ 219127 h 270646"/>
              <a:gd name="connsiteX126" fmla="*/ 4193171 w 8348498"/>
              <a:gd name="connsiteY126" fmla="*/ 0 h 270646"/>
              <a:gd name="connsiteX127" fmla="*/ 4290679 w 8348498"/>
              <a:gd name="connsiteY127" fmla="*/ 219127 h 270646"/>
              <a:gd name="connsiteX128" fmla="*/ 4286051 w 8348498"/>
              <a:gd name="connsiteY128" fmla="*/ 270645 h 270646"/>
              <a:gd name="connsiteX129" fmla="*/ 4292377 w 8348498"/>
              <a:gd name="connsiteY129" fmla="*/ 261060 h 270646"/>
              <a:gd name="connsiteX130" fmla="*/ 4330331 w 8348498"/>
              <a:gd name="connsiteY130" fmla="*/ 243840 h 270646"/>
              <a:gd name="connsiteX131" fmla="*/ 4349982 w 8348498"/>
              <a:gd name="connsiteY131" fmla="*/ 248292 h 270646"/>
              <a:gd name="connsiteX132" fmla="*/ 4367243 w 8348498"/>
              <a:gd name="connsiteY132" fmla="*/ 260333 h 270646"/>
              <a:gd name="connsiteX133" fmla="*/ 4363541 w 8348498"/>
              <a:gd name="connsiteY133" fmla="*/ 219127 h 270646"/>
              <a:gd name="connsiteX134" fmla="*/ 4461049 w 8348498"/>
              <a:gd name="connsiteY134" fmla="*/ 0 h 270646"/>
              <a:gd name="connsiteX135" fmla="*/ 4558557 w 8348498"/>
              <a:gd name="connsiteY135" fmla="*/ 219127 h 270646"/>
              <a:gd name="connsiteX136" fmla="*/ 4553929 w 8348498"/>
              <a:gd name="connsiteY136" fmla="*/ 270645 h 270646"/>
              <a:gd name="connsiteX137" fmla="*/ 4560255 w 8348498"/>
              <a:gd name="connsiteY137" fmla="*/ 261060 h 270646"/>
              <a:gd name="connsiteX138" fmla="*/ 4598209 w 8348498"/>
              <a:gd name="connsiteY138" fmla="*/ 243840 h 270646"/>
              <a:gd name="connsiteX139" fmla="*/ 4617860 w 8348498"/>
              <a:gd name="connsiteY139" fmla="*/ 248292 h 270646"/>
              <a:gd name="connsiteX140" fmla="*/ 4635122 w 8348498"/>
              <a:gd name="connsiteY140" fmla="*/ 260334 h 270646"/>
              <a:gd name="connsiteX141" fmla="*/ 4631420 w 8348498"/>
              <a:gd name="connsiteY141" fmla="*/ 219127 h 270646"/>
              <a:gd name="connsiteX142" fmla="*/ 4728928 w 8348498"/>
              <a:gd name="connsiteY142" fmla="*/ 0 h 270646"/>
              <a:gd name="connsiteX143" fmla="*/ 4826436 w 8348498"/>
              <a:gd name="connsiteY143" fmla="*/ 219127 h 270646"/>
              <a:gd name="connsiteX144" fmla="*/ 4821808 w 8348498"/>
              <a:gd name="connsiteY144" fmla="*/ 270645 h 270646"/>
              <a:gd name="connsiteX145" fmla="*/ 4828134 w 8348498"/>
              <a:gd name="connsiteY145" fmla="*/ 261060 h 270646"/>
              <a:gd name="connsiteX146" fmla="*/ 4866088 w 8348498"/>
              <a:gd name="connsiteY146" fmla="*/ 243840 h 270646"/>
              <a:gd name="connsiteX147" fmla="*/ 4885739 w 8348498"/>
              <a:gd name="connsiteY147" fmla="*/ 248292 h 270646"/>
              <a:gd name="connsiteX148" fmla="*/ 4903000 w 8348498"/>
              <a:gd name="connsiteY148" fmla="*/ 260333 h 270646"/>
              <a:gd name="connsiteX149" fmla="*/ 4899298 w 8348498"/>
              <a:gd name="connsiteY149" fmla="*/ 219127 h 270646"/>
              <a:gd name="connsiteX150" fmla="*/ 4996806 w 8348498"/>
              <a:gd name="connsiteY150" fmla="*/ 0 h 270646"/>
              <a:gd name="connsiteX151" fmla="*/ 5094314 w 8348498"/>
              <a:gd name="connsiteY151" fmla="*/ 219127 h 270646"/>
              <a:gd name="connsiteX152" fmla="*/ 5089686 w 8348498"/>
              <a:gd name="connsiteY152" fmla="*/ 270645 h 270646"/>
              <a:gd name="connsiteX153" fmla="*/ 5096012 w 8348498"/>
              <a:gd name="connsiteY153" fmla="*/ 261060 h 270646"/>
              <a:gd name="connsiteX154" fmla="*/ 5133966 w 8348498"/>
              <a:gd name="connsiteY154" fmla="*/ 243840 h 270646"/>
              <a:gd name="connsiteX155" fmla="*/ 5153617 w 8348498"/>
              <a:gd name="connsiteY155" fmla="*/ 248292 h 270646"/>
              <a:gd name="connsiteX156" fmla="*/ 5170878 w 8348498"/>
              <a:gd name="connsiteY156" fmla="*/ 260333 h 270646"/>
              <a:gd name="connsiteX157" fmla="*/ 5167176 w 8348498"/>
              <a:gd name="connsiteY157" fmla="*/ 219127 h 270646"/>
              <a:gd name="connsiteX158" fmla="*/ 5264684 w 8348498"/>
              <a:gd name="connsiteY158" fmla="*/ 0 h 270646"/>
              <a:gd name="connsiteX159" fmla="*/ 5362192 w 8348498"/>
              <a:gd name="connsiteY159" fmla="*/ 219127 h 270646"/>
              <a:gd name="connsiteX160" fmla="*/ 5357564 w 8348498"/>
              <a:gd name="connsiteY160" fmla="*/ 270645 h 270646"/>
              <a:gd name="connsiteX161" fmla="*/ 5363890 w 8348498"/>
              <a:gd name="connsiteY161" fmla="*/ 261060 h 270646"/>
              <a:gd name="connsiteX162" fmla="*/ 5401844 w 8348498"/>
              <a:gd name="connsiteY162" fmla="*/ 243840 h 270646"/>
              <a:gd name="connsiteX163" fmla="*/ 5421495 w 8348498"/>
              <a:gd name="connsiteY163" fmla="*/ 248292 h 270646"/>
              <a:gd name="connsiteX164" fmla="*/ 5438757 w 8348498"/>
              <a:gd name="connsiteY164" fmla="*/ 260334 h 270646"/>
              <a:gd name="connsiteX165" fmla="*/ 5435055 w 8348498"/>
              <a:gd name="connsiteY165" fmla="*/ 219127 h 270646"/>
              <a:gd name="connsiteX166" fmla="*/ 5532563 w 8348498"/>
              <a:gd name="connsiteY166" fmla="*/ 0 h 270646"/>
              <a:gd name="connsiteX167" fmla="*/ 5630071 w 8348498"/>
              <a:gd name="connsiteY167" fmla="*/ 219127 h 270646"/>
              <a:gd name="connsiteX168" fmla="*/ 5625443 w 8348498"/>
              <a:gd name="connsiteY168" fmla="*/ 270645 h 270646"/>
              <a:gd name="connsiteX169" fmla="*/ 5631769 w 8348498"/>
              <a:gd name="connsiteY169" fmla="*/ 261060 h 270646"/>
              <a:gd name="connsiteX170" fmla="*/ 5669723 w 8348498"/>
              <a:gd name="connsiteY170" fmla="*/ 243840 h 270646"/>
              <a:gd name="connsiteX171" fmla="*/ 5689374 w 8348498"/>
              <a:gd name="connsiteY171" fmla="*/ 248292 h 270646"/>
              <a:gd name="connsiteX172" fmla="*/ 5706635 w 8348498"/>
              <a:gd name="connsiteY172" fmla="*/ 260333 h 270646"/>
              <a:gd name="connsiteX173" fmla="*/ 5702933 w 8348498"/>
              <a:gd name="connsiteY173" fmla="*/ 219127 h 270646"/>
              <a:gd name="connsiteX174" fmla="*/ 5800441 w 8348498"/>
              <a:gd name="connsiteY174" fmla="*/ 0 h 270646"/>
              <a:gd name="connsiteX175" fmla="*/ 5897949 w 8348498"/>
              <a:gd name="connsiteY175" fmla="*/ 219127 h 270646"/>
              <a:gd name="connsiteX176" fmla="*/ 5893321 w 8348498"/>
              <a:gd name="connsiteY176" fmla="*/ 270645 h 270646"/>
              <a:gd name="connsiteX177" fmla="*/ 5899647 w 8348498"/>
              <a:gd name="connsiteY177" fmla="*/ 261060 h 270646"/>
              <a:gd name="connsiteX178" fmla="*/ 5937601 w 8348498"/>
              <a:gd name="connsiteY178" fmla="*/ 243840 h 270646"/>
              <a:gd name="connsiteX179" fmla="*/ 5957252 w 8348498"/>
              <a:gd name="connsiteY179" fmla="*/ 248292 h 270646"/>
              <a:gd name="connsiteX180" fmla="*/ 5974513 w 8348498"/>
              <a:gd name="connsiteY180" fmla="*/ 260333 h 270646"/>
              <a:gd name="connsiteX181" fmla="*/ 5970811 w 8348498"/>
              <a:gd name="connsiteY181" fmla="*/ 219127 h 270646"/>
              <a:gd name="connsiteX182" fmla="*/ 6068319 w 8348498"/>
              <a:gd name="connsiteY182" fmla="*/ 0 h 270646"/>
              <a:gd name="connsiteX183" fmla="*/ 6165827 w 8348498"/>
              <a:gd name="connsiteY183" fmla="*/ 219127 h 270646"/>
              <a:gd name="connsiteX184" fmla="*/ 6161199 w 8348498"/>
              <a:gd name="connsiteY184" fmla="*/ 270645 h 270646"/>
              <a:gd name="connsiteX185" fmla="*/ 6167525 w 8348498"/>
              <a:gd name="connsiteY185" fmla="*/ 261060 h 270646"/>
              <a:gd name="connsiteX186" fmla="*/ 6205479 w 8348498"/>
              <a:gd name="connsiteY186" fmla="*/ 243840 h 270646"/>
              <a:gd name="connsiteX187" fmla="*/ 6225130 w 8348498"/>
              <a:gd name="connsiteY187" fmla="*/ 248292 h 270646"/>
              <a:gd name="connsiteX188" fmla="*/ 6242392 w 8348498"/>
              <a:gd name="connsiteY188" fmla="*/ 260334 h 270646"/>
              <a:gd name="connsiteX189" fmla="*/ 6238690 w 8348498"/>
              <a:gd name="connsiteY189" fmla="*/ 219127 h 270646"/>
              <a:gd name="connsiteX190" fmla="*/ 6336198 w 8348498"/>
              <a:gd name="connsiteY190" fmla="*/ 0 h 270646"/>
              <a:gd name="connsiteX191" fmla="*/ 6433706 w 8348498"/>
              <a:gd name="connsiteY191" fmla="*/ 219127 h 270646"/>
              <a:gd name="connsiteX192" fmla="*/ 6429078 w 8348498"/>
              <a:gd name="connsiteY192" fmla="*/ 270645 h 270646"/>
              <a:gd name="connsiteX193" fmla="*/ 6435404 w 8348498"/>
              <a:gd name="connsiteY193" fmla="*/ 261060 h 270646"/>
              <a:gd name="connsiteX194" fmla="*/ 6473358 w 8348498"/>
              <a:gd name="connsiteY194" fmla="*/ 243840 h 270646"/>
              <a:gd name="connsiteX195" fmla="*/ 6493009 w 8348498"/>
              <a:gd name="connsiteY195" fmla="*/ 248292 h 270646"/>
              <a:gd name="connsiteX196" fmla="*/ 6510270 w 8348498"/>
              <a:gd name="connsiteY196" fmla="*/ 260333 h 270646"/>
              <a:gd name="connsiteX197" fmla="*/ 6506568 w 8348498"/>
              <a:gd name="connsiteY197" fmla="*/ 219127 h 270646"/>
              <a:gd name="connsiteX198" fmla="*/ 6604076 w 8348498"/>
              <a:gd name="connsiteY198" fmla="*/ 0 h 270646"/>
              <a:gd name="connsiteX199" fmla="*/ 6701584 w 8348498"/>
              <a:gd name="connsiteY199" fmla="*/ 219127 h 270646"/>
              <a:gd name="connsiteX200" fmla="*/ 6696956 w 8348498"/>
              <a:gd name="connsiteY200" fmla="*/ 270645 h 270646"/>
              <a:gd name="connsiteX201" fmla="*/ 6703282 w 8348498"/>
              <a:gd name="connsiteY201" fmla="*/ 261060 h 270646"/>
              <a:gd name="connsiteX202" fmla="*/ 6741236 w 8348498"/>
              <a:gd name="connsiteY202" fmla="*/ 243840 h 270646"/>
              <a:gd name="connsiteX203" fmla="*/ 6760887 w 8348498"/>
              <a:gd name="connsiteY203" fmla="*/ 248292 h 270646"/>
              <a:gd name="connsiteX204" fmla="*/ 6778148 w 8348498"/>
              <a:gd name="connsiteY204" fmla="*/ 260333 h 270646"/>
              <a:gd name="connsiteX205" fmla="*/ 6774446 w 8348498"/>
              <a:gd name="connsiteY205" fmla="*/ 219127 h 270646"/>
              <a:gd name="connsiteX206" fmla="*/ 6871954 w 8348498"/>
              <a:gd name="connsiteY206" fmla="*/ 0 h 270646"/>
              <a:gd name="connsiteX207" fmla="*/ 6969462 w 8348498"/>
              <a:gd name="connsiteY207" fmla="*/ 219127 h 270646"/>
              <a:gd name="connsiteX208" fmla="*/ 6964834 w 8348498"/>
              <a:gd name="connsiteY208" fmla="*/ 270645 h 270646"/>
              <a:gd name="connsiteX209" fmla="*/ 6971160 w 8348498"/>
              <a:gd name="connsiteY209" fmla="*/ 261060 h 270646"/>
              <a:gd name="connsiteX210" fmla="*/ 7009114 w 8348498"/>
              <a:gd name="connsiteY210" fmla="*/ 243840 h 270646"/>
              <a:gd name="connsiteX211" fmla="*/ 7028765 w 8348498"/>
              <a:gd name="connsiteY211" fmla="*/ 248292 h 270646"/>
              <a:gd name="connsiteX212" fmla="*/ 7046027 w 8348498"/>
              <a:gd name="connsiteY212" fmla="*/ 260334 h 270646"/>
              <a:gd name="connsiteX213" fmla="*/ 7042325 w 8348498"/>
              <a:gd name="connsiteY213" fmla="*/ 219127 h 270646"/>
              <a:gd name="connsiteX214" fmla="*/ 7139833 w 8348498"/>
              <a:gd name="connsiteY214" fmla="*/ 0 h 270646"/>
              <a:gd name="connsiteX215" fmla="*/ 7237341 w 8348498"/>
              <a:gd name="connsiteY215" fmla="*/ 219127 h 270646"/>
              <a:gd name="connsiteX216" fmla="*/ 7232713 w 8348498"/>
              <a:gd name="connsiteY216" fmla="*/ 270645 h 270646"/>
              <a:gd name="connsiteX217" fmla="*/ 7239039 w 8348498"/>
              <a:gd name="connsiteY217" fmla="*/ 261060 h 270646"/>
              <a:gd name="connsiteX218" fmla="*/ 7276993 w 8348498"/>
              <a:gd name="connsiteY218" fmla="*/ 243840 h 270646"/>
              <a:gd name="connsiteX219" fmla="*/ 7296644 w 8348498"/>
              <a:gd name="connsiteY219" fmla="*/ 248292 h 270646"/>
              <a:gd name="connsiteX220" fmla="*/ 7313905 w 8348498"/>
              <a:gd name="connsiteY220" fmla="*/ 260333 h 270646"/>
              <a:gd name="connsiteX221" fmla="*/ 7310203 w 8348498"/>
              <a:gd name="connsiteY221" fmla="*/ 219127 h 270646"/>
              <a:gd name="connsiteX222" fmla="*/ 7407711 w 8348498"/>
              <a:gd name="connsiteY222" fmla="*/ 0 h 270646"/>
              <a:gd name="connsiteX223" fmla="*/ 7505219 w 8348498"/>
              <a:gd name="connsiteY223" fmla="*/ 219127 h 270646"/>
              <a:gd name="connsiteX224" fmla="*/ 7500591 w 8348498"/>
              <a:gd name="connsiteY224" fmla="*/ 270645 h 270646"/>
              <a:gd name="connsiteX225" fmla="*/ 7506917 w 8348498"/>
              <a:gd name="connsiteY225" fmla="*/ 261060 h 270646"/>
              <a:gd name="connsiteX226" fmla="*/ 7544871 w 8348498"/>
              <a:gd name="connsiteY226" fmla="*/ 243840 h 270646"/>
              <a:gd name="connsiteX227" fmla="*/ 7564522 w 8348498"/>
              <a:gd name="connsiteY227" fmla="*/ 248292 h 270646"/>
              <a:gd name="connsiteX228" fmla="*/ 7581783 w 8348498"/>
              <a:gd name="connsiteY228" fmla="*/ 260333 h 270646"/>
              <a:gd name="connsiteX229" fmla="*/ 7578081 w 8348498"/>
              <a:gd name="connsiteY229" fmla="*/ 219127 h 270646"/>
              <a:gd name="connsiteX230" fmla="*/ 7675589 w 8348498"/>
              <a:gd name="connsiteY230" fmla="*/ 0 h 270646"/>
              <a:gd name="connsiteX231" fmla="*/ 7773097 w 8348498"/>
              <a:gd name="connsiteY231" fmla="*/ 219127 h 270646"/>
              <a:gd name="connsiteX232" fmla="*/ 7768469 w 8348498"/>
              <a:gd name="connsiteY232" fmla="*/ 270645 h 270646"/>
              <a:gd name="connsiteX233" fmla="*/ 7774794 w 8348498"/>
              <a:gd name="connsiteY233" fmla="*/ 261060 h 270646"/>
              <a:gd name="connsiteX234" fmla="*/ 7812749 w 8348498"/>
              <a:gd name="connsiteY234" fmla="*/ 243840 h 270646"/>
              <a:gd name="connsiteX235" fmla="*/ 7832400 w 8348498"/>
              <a:gd name="connsiteY235" fmla="*/ 248292 h 270646"/>
              <a:gd name="connsiteX236" fmla="*/ 7849662 w 8348498"/>
              <a:gd name="connsiteY236" fmla="*/ 260334 h 270646"/>
              <a:gd name="connsiteX237" fmla="*/ 7845960 w 8348498"/>
              <a:gd name="connsiteY237" fmla="*/ 219127 h 270646"/>
              <a:gd name="connsiteX238" fmla="*/ 7943468 w 8348498"/>
              <a:gd name="connsiteY238" fmla="*/ 0 h 270646"/>
              <a:gd name="connsiteX239" fmla="*/ 8040976 w 8348498"/>
              <a:gd name="connsiteY239" fmla="*/ 219127 h 270646"/>
              <a:gd name="connsiteX240" fmla="*/ 8036348 w 8348498"/>
              <a:gd name="connsiteY240" fmla="*/ 270645 h 270646"/>
              <a:gd name="connsiteX241" fmla="*/ 8042674 w 8348498"/>
              <a:gd name="connsiteY241" fmla="*/ 261060 h 270646"/>
              <a:gd name="connsiteX242" fmla="*/ 8080628 w 8348498"/>
              <a:gd name="connsiteY242" fmla="*/ 243840 h 270646"/>
              <a:gd name="connsiteX243" fmla="*/ 8100279 w 8348498"/>
              <a:gd name="connsiteY243" fmla="*/ 248292 h 270646"/>
              <a:gd name="connsiteX244" fmla="*/ 8117531 w 8348498"/>
              <a:gd name="connsiteY244" fmla="*/ 260327 h 270646"/>
              <a:gd name="connsiteX245" fmla="*/ 8113830 w 8348498"/>
              <a:gd name="connsiteY245" fmla="*/ 219127 h 270646"/>
              <a:gd name="connsiteX246" fmla="*/ 8211338 w 8348498"/>
              <a:gd name="connsiteY246" fmla="*/ 0 h 270646"/>
              <a:gd name="connsiteX247" fmla="*/ 8308846 w 8348498"/>
              <a:gd name="connsiteY247" fmla="*/ 219127 h 270646"/>
              <a:gd name="connsiteX248" fmla="*/ 8304218 w 8348498"/>
              <a:gd name="connsiteY248" fmla="*/ 270645 h 270646"/>
              <a:gd name="connsiteX249" fmla="*/ 8310543 w 8348498"/>
              <a:gd name="connsiteY249" fmla="*/ 261060 h 270646"/>
              <a:gd name="connsiteX250" fmla="*/ 8348498 w 8348498"/>
              <a:gd name="connsiteY250" fmla="*/ 243840 h 270646"/>
              <a:gd name="connsiteX0" fmla="*/ 0 w 8310543"/>
              <a:gd name="connsiteY0" fmla="*/ 270645 h 270646"/>
              <a:gd name="connsiteX1" fmla="*/ 6326 w 8310543"/>
              <a:gd name="connsiteY1" fmla="*/ 261060 h 270646"/>
              <a:gd name="connsiteX2" fmla="*/ 44280 w 8310543"/>
              <a:gd name="connsiteY2" fmla="*/ 243840 h 270646"/>
              <a:gd name="connsiteX3" fmla="*/ 63931 w 8310543"/>
              <a:gd name="connsiteY3" fmla="*/ 248292 h 270646"/>
              <a:gd name="connsiteX4" fmla="*/ 81192 w 8310543"/>
              <a:gd name="connsiteY4" fmla="*/ 260333 h 270646"/>
              <a:gd name="connsiteX5" fmla="*/ 77490 w 8310543"/>
              <a:gd name="connsiteY5" fmla="*/ 219127 h 270646"/>
              <a:gd name="connsiteX6" fmla="*/ 174998 w 8310543"/>
              <a:gd name="connsiteY6" fmla="*/ 0 h 270646"/>
              <a:gd name="connsiteX7" fmla="*/ 272506 w 8310543"/>
              <a:gd name="connsiteY7" fmla="*/ 219127 h 270646"/>
              <a:gd name="connsiteX8" fmla="*/ 267878 w 8310543"/>
              <a:gd name="connsiteY8" fmla="*/ 270645 h 270646"/>
              <a:gd name="connsiteX9" fmla="*/ 274204 w 8310543"/>
              <a:gd name="connsiteY9" fmla="*/ 261060 h 270646"/>
              <a:gd name="connsiteX10" fmla="*/ 312158 w 8310543"/>
              <a:gd name="connsiteY10" fmla="*/ 243840 h 270646"/>
              <a:gd name="connsiteX11" fmla="*/ 331809 w 8310543"/>
              <a:gd name="connsiteY11" fmla="*/ 248292 h 270646"/>
              <a:gd name="connsiteX12" fmla="*/ 349071 w 8310543"/>
              <a:gd name="connsiteY12" fmla="*/ 260334 h 270646"/>
              <a:gd name="connsiteX13" fmla="*/ 345369 w 8310543"/>
              <a:gd name="connsiteY13" fmla="*/ 219127 h 270646"/>
              <a:gd name="connsiteX14" fmla="*/ 442877 w 8310543"/>
              <a:gd name="connsiteY14" fmla="*/ 0 h 270646"/>
              <a:gd name="connsiteX15" fmla="*/ 540385 w 8310543"/>
              <a:gd name="connsiteY15" fmla="*/ 219127 h 270646"/>
              <a:gd name="connsiteX16" fmla="*/ 535757 w 8310543"/>
              <a:gd name="connsiteY16" fmla="*/ 270645 h 270646"/>
              <a:gd name="connsiteX17" fmla="*/ 542083 w 8310543"/>
              <a:gd name="connsiteY17" fmla="*/ 261060 h 270646"/>
              <a:gd name="connsiteX18" fmla="*/ 580037 w 8310543"/>
              <a:gd name="connsiteY18" fmla="*/ 243840 h 270646"/>
              <a:gd name="connsiteX19" fmla="*/ 599688 w 8310543"/>
              <a:gd name="connsiteY19" fmla="*/ 248292 h 270646"/>
              <a:gd name="connsiteX20" fmla="*/ 616949 w 8310543"/>
              <a:gd name="connsiteY20" fmla="*/ 260333 h 270646"/>
              <a:gd name="connsiteX21" fmla="*/ 613247 w 8310543"/>
              <a:gd name="connsiteY21" fmla="*/ 219127 h 270646"/>
              <a:gd name="connsiteX22" fmla="*/ 710755 w 8310543"/>
              <a:gd name="connsiteY22" fmla="*/ 0 h 270646"/>
              <a:gd name="connsiteX23" fmla="*/ 808263 w 8310543"/>
              <a:gd name="connsiteY23" fmla="*/ 219127 h 270646"/>
              <a:gd name="connsiteX24" fmla="*/ 803635 w 8310543"/>
              <a:gd name="connsiteY24" fmla="*/ 270645 h 270646"/>
              <a:gd name="connsiteX25" fmla="*/ 809961 w 8310543"/>
              <a:gd name="connsiteY25" fmla="*/ 261060 h 270646"/>
              <a:gd name="connsiteX26" fmla="*/ 847915 w 8310543"/>
              <a:gd name="connsiteY26" fmla="*/ 243840 h 270646"/>
              <a:gd name="connsiteX27" fmla="*/ 867566 w 8310543"/>
              <a:gd name="connsiteY27" fmla="*/ 248292 h 270646"/>
              <a:gd name="connsiteX28" fmla="*/ 884827 w 8310543"/>
              <a:gd name="connsiteY28" fmla="*/ 260333 h 270646"/>
              <a:gd name="connsiteX29" fmla="*/ 881125 w 8310543"/>
              <a:gd name="connsiteY29" fmla="*/ 219127 h 270646"/>
              <a:gd name="connsiteX30" fmla="*/ 978633 w 8310543"/>
              <a:gd name="connsiteY30" fmla="*/ 0 h 270646"/>
              <a:gd name="connsiteX31" fmla="*/ 1076141 w 8310543"/>
              <a:gd name="connsiteY31" fmla="*/ 219127 h 270646"/>
              <a:gd name="connsiteX32" fmla="*/ 1071513 w 8310543"/>
              <a:gd name="connsiteY32" fmla="*/ 270645 h 270646"/>
              <a:gd name="connsiteX33" fmla="*/ 1077839 w 8310543"/>
              <a:gd name="connsiteY33" fmla="*/ 261060 h 270646"/>
              <a:gd name="connsiteX34" fmla="*/ 1115793 w 8310543"/>
              <a:gd name="connsiteY34" fmla="*/ 243840 h 270646"/>
              <a:gd name="connsiteX35" fmla="*/ 1135444 w 8310543"/>
              <a:gd name="connsiteY35" fmla="*/ 248292 h 270646"/>
              <a:gd name="connsiteX36" fmla="*/ 1152706 w 8310543"/>
              <a:gd name="connsiteY36" fmla="*/ 260334 h 270646"/>
              <a:gd name="connsiteX37" fmla="*/ 1149004 w 8310543"/>
              <a:gd name="connsiteY37" fmla="*/ 219127 h 270646"/>
              <a:gd name="connsiteX38" fmla="*/ 1246511 w 8310543"/>
              <a:gd name="connsiteY38" fmla="*/ 0 h 270646"/>
              <a:gd name="connsiteX39" fmla="*/ 1344019 w 8310543"/>
              <a:gd name="connsiteY39" fmla="*/ 219127 h 270646"/>
              <a:gd name="connsiteX40" fmla="*/ 1339391 w 8310543"/>
              <a:gd name="connsiteY40" fmla="*/ 270645 h 270646"/>
              <a:gd name="connsiteX41" fmla="*/ 1345717 w 8310543"/>
              <a:gd name="connsiteY41" fmla="*/ 261060 h 270646"/>
              <a:gd name="connsiteX42" fmla="*/ 1383671 w 8310543"/>
              <a:gd name="connsiteY42" fmla="*/ 243840 h 270646"/>
              <a:gd name="connsiteX43" fmla="*/ 1403322 w 8310543"/>
              <a:gd name="connsiteY43" fmla="*/ 248292 h 270646"/>
              <a:gd name="connsiteX44" fmla="*/ 1420583 w 8310543"/>
              <a:gd name="connsiteY44" fmla="*/ 260333 h 270646"/>
              <a:gd name="connsiteX45" fmla="*/ 1416881 w 8310543"/>
              <a:gd name="connsiteY45" fmla="*/ 219127 h 270646"/>
              <a:gd name="connsiteX46" fmla="*/ 1514388 w 8310543"/>
              <a:gd name="connsiteY46" fmla="*/ 0 h 270646"/>
              <a:gd name="connsiteX47" fmla="*/ 1611897 w 8310543"/>
              <a:gd name="connsiteY47" fmla="*/ 219127 h 270646"/>
              <a:gd name="connsiteX48" fmla="*/ 1607269 w 8310543"/>
              <a:gd name="connsiteY48" fmla="*/ 270644 h 270646"/>
              <a:gd name="connsiteX49" fmla="*/ 1613594 w 8310543"/>
              <a:gd name="connsiteY49" fmla="*/ 261060 h 270646"/>
              <a:gd name="connsiteX50" fmla="*/ 1651548 w 8310543"/>
              <a:gd name="connsiteY50" fmla="*/ 243840 h 270646"/>
              <a:gd name="connsiteX51" fmla="*/ 1671200 w 8310543"/>
              <a:gd name="connsiteY51" fmla="*/ 248292 h 270646"/>
              <a:gd name="connsiteX52" fmla="*/ 1688461 w 8310543"/>
              <a:gd name="connsiteY52" fmla="*/ 260333 h 270646"/>
              <a:gd name="connsiteX53" fmla="*/ 1684759 w 8310543"/>
              <a:gd name="connsiteY53" fmla="*/ 219127 h 270646"/>
              <a:gd name="connsiteX54" fmla="*/ 1782267 w 8310543"/>
              <a:gd name="connsiteY54" fmla="*/ 0 h 270646"/>
              <a:gd name="connsiteX55" fmla="*/ 1879775 w 8310543"/>
              <a:gd name="connsiteY55" fmla="*/ 219127 h 270646"/>
              <a:gd name="connsiteX56" fmla="*/ 1875147 w 8310543"/>
              <a:gd name="connsiteY56" fmla="*/ 270645 h 270646"/>
              <a:gd name="connsiteX57" fmla="*/ 1881473 w 8310543"/>
              <a:gd name="connsiteY57" fmla="*/ 261060 h 270646"/>
              <a:gd name="connsiteX58" fmla="*/ 1919427 w 8310543"/>
              <a:gd name="connsiteY58" fmla="*/ 243840 h 270646"/>
              <a:gd name="connsiteX59" fmla="*/ 1939078 w 8310543"/>
              <a:gd name="connsiteY59" fmla="*/ 248292 h 270646"/>
              <a:gd name="connsiteX60" fmla="*/ 1956340 w 8310543"/>
              <a:gd name="connsiteY60" fmla="*/ 260334 h 270646"/>
              <a:gd name="connsiteX61" fmla="*/ 1952638 w 8310543"/>
              <a:gd name="connsiteY61" fmla="*/ 219127 h 270646"/>
              <a:gd name="connsiteX62" fmla="*/ 2050146 w 8310543"/>
              <a:gd name="connsiteY62" fmla="*/ 0 h 270646"/>
              <a:gd name="connsiteX63" fmla="*/ 2147653 w 8310543"/>
              <a:gd name="connsiteY63" fmla="*/ 219127 h 270646"/>
              <a:gd name="connsiteX64" fmla="*/ 2143025 w 8310543"/>
              <a:gd name="connsiteY64" fmla="*/ 270646 h 270646"/>
              <a:gd name="connsiteX65" fmla="*/ 2149352 w 8310543"/>
              <a:gd name="connsiteY65" fmla="*/ 261060 h 270646"/>
              <a:gd name="connsiteX66" fmla="*/ 2187306 w 8310543"/>
              <a:gd name="connsiteY66" fmla="*/ 243840 h 270646"/>
              <a:gd name="connsiteX67" fmla="*/ 2206957 w 8310543"/>
              <a:gd name="connsiteY67" fmla="*/ 248292 h 270646"/>
              <a:gd name="connsiteX68" fmla="*/ 2224218 w 8310543"/>
              <a:gd name="connsiteY68" fmla="*/ 260333 h 270646"/>
              <a:gd name="connsiteX69" fmla="*/ 2220516 w 8310543"/>
              <a:gd name="connsiteY69" fmla="*/ 219127 h 270646"/>
              <a:gd name="connsiteX70" fmla="*/ 2318024 w 8310543"/>
              <a:gd name="connsiteY70" fmla="*/ 0 h 270646"/>
              <a:gd name="connsiteX71" fmla="*/ 2415533 w 8310543"/>
              <a:gd name="connsiteY71" fmla="*/ 219127 h 270646"/>
              <a:gd name="connsiteX72" fmla="*/ 2410905 w 8310543"/>
              <a:gd name="connsiteY72" fmla="*/ 270643 h 270646"/>
              <a:gd name="connsiteX73" fmla="*/ 2417230 w 8310543"/>
              <a:gd name="connsiteY73" fmla="*/ 261060 h 270646"/>
              <a:gd name="connsiteX74" fmla="*/ 2455184 w 8310543"/>
              <a:gd name="connsiteY74" fmla="*/ 243840 h 270646"/>
              <a:gd name="connsiteX75" fmla="*/ 2474835 w 8310543"/>
              <a:gd name="connsiteY75" fmla="*/ 248292 h 270646"/>
              <a:gd name="connsiteX76" fmla="*/ 2492096 w 8310543"/>
              <a:gd name="connsiteY76" fmla="*/ 260333 h 270646"/>
              <a:gd name="connsiteX77" fmla="*/ 2488394 w 8310543"/>
              <a:gd name="connsiteY77" fmla="*/ 219127 h 270646"/>
              <a:gd name="connsiteX78" fmla="*/ 2585903 w 8310543"/>
              <a:gd name="connsiteY78" fmla="*/ 0 h 270646"/>
              <a:gd name="connsiteX79" fmla="*/ 2683410 w 8310543"/>
              <a:gd name="connsiteY79" fmla="*/ 219127 h 270646"/>
              <a:gd name="connsiteX80" fmla="*/ 2678782 w 8310543"/>
              <a:gd name="connsiteY80" fmla="*/ 270646 h 270646"/>
              <a:gd name="connsiteX81" fmla="*/ 2685108 w 8310543"/>
              <a:gd name="connsiteY81" fmla="*/ 261060 h 270646"/>
              <a:gd name="connsiteX82" fmla="*/ 2723063 w 8310543"/>
              <a:gd name="connsiteY82" fmla="*/ 243840 h 270646"/>
              <a:gd name="connsiteX83" fmla="*/ 2742714 w 8310543"/>
              <a:gd name="connsiteY83" fmla="*/ 248292 h 270646"/>
              <a:gd name="connsiteX84" fmla="*/ 2759975 w 8310543"/>
              <a:gd name="connsiteY84" fmla="*/ 260334 h 270646"/>
              <a:gd name="connsiteX85" fmla="*/ 2756273 w 8310543"/>
              <a:gd name="connsiteY85" fmla="*/ 219127 h 270646"/>
              <a:gd name="connsiteX86" fmla="*/ 2853781 w 8310543"/>
              <a:gd name="connsiteY86" fmla="*/ 0 h 270646"/>
              <a:gd name="connsiteX87" fmla="*/ 2951289 w 8310543"/>
              <a:gd name="connsiteY87" fmla="*/ 219127 h 270646"/>
              <a:gd name="connsiteX88" fmla="*/ 2946661 w 8310543"/>
              <a:gd name="connsiteY88" fmla="*/ 270645 h 270646"/>
              <a:gd name="connsiteX89" fmla="*/ 2952987 w 8310543"/>
              <a:gd name="connsiteY89" fmla="*/ 261060 h 270646"/>
              <a:gd name="connsiteX90" fmla="*/ 2990941 w 8310543"/>
              <a:gd name="connsiteY90" fmla="*/ 243840 h 270646"/>
              <a:gd name="connsiteX91" fmla="*/ 3010592 w 8310543"/>
              <a:gd name="connsiteY91" fmla="*/ 248292 h 270646"/>
              <a:gd name="connsiteX92" fmla="*/ 3027853 w 8310543"/>
              <a:gd name="connsiteY92" fmla="*/ 260333 h 270646"/>
              <a:gd name="connsiteX93" fmla="*/ 3024151 w 8310543"/>
              <a:gd name="connsiteY93" fmla="*/ 219127 h 270646"/>
              <a:gd name="connsiteX94" fmla="*/ 3121659 w 8310543"/>
              <a:gd name="connsiteY94" fmla="*/ 0 h 270646"/>
              <a:gd name="connsiteX95" fmla="*/ 3219167 w 8310543"/>
              <a:gd name="connsiteY95" fmla="*/ 219127 h 270646"/>
              <a:gd name="connsiteX96" fmla="*/ 3214539 w 8310543"/>
              <a:gd name="connsiteY96" fmla="*/ 270645 h 270646"/>
              <a:gd name="connsiteX97" fmla="*/ 3220865 w 8310543"/>
              <a:gd name="connsiteY97" fmla="*/ 261060 h 270646"/>
              <a:gd name="connsiteX98" fmla="*/ 3258819 w 8310543"/>
              <a:gd name="connsiteY98" fmla="*/ 243840 h 270646"/>
              <a:gd name="connsiteX99" fmla="*/ 3278470 w 8310543"/>
              <a:gd name="connsiteY99" fmla="*/ 248292 h 270646"/>
              <a:gd name="connsiteX100" fmla="*/ 3295730 w 8310543"/>
              <a:gd name="connsiteY100" fmla="*/ 260332 h 270646"/>
              <a:gd name="connsiteX101" fmla="*/ 3292028 w 8310543"/>
              <a:gd name="connsiteY101" fmla="*/ 219127 h 270646"/>
              <a:gd name="connsiteX102" fmla="*/ 3389536 w 8310543"/>
              <a:gd name="connsiteY102" fmla="*/ 0 h 270646"/>
              <a:gd name="connsiteX103" fmla="*/ 3487044 w 8310543"/>
              <a:gd name="connsiteY103" fmla="*/ 219127 h 270646"/>
              <a:gd name="connsiteX104" fmla="*/ 3482416 w 8310543"/>
              <a:gd name="connsiteY104" fmla="*/ 270645 h 270646"/>
              <a:gd name="connsiteX105" fmla="*/ 3488742 w 8310543"/>
              <a:gd name="connsiteY105" fmla="*/ 261060 h 270646"/>
              <a:gd name="connsiteX106" fmla="*/ 3526696 w 8310543"/>
              <a:gd name="connsiteY106" fmla="*/ 243840 h 270646"/>
              <a:gd name="connsiteX107" fmla="*/ 3546348 w 8310543"/>
              <a:gd name="connsiteY107" fmla="*/ 248292 h 270646"/>
              <a:gd name="connsiteX108" fmla="*/ 3563608 w 8310543"/>
              <a:gd name="connsiteY108" fmla="*/ 260333 h 270646"/>
              <a:gd name="connsiteX109" fmla="*/ 3559906 w 8310543"/>
              <a:gd name="connsiteY109" fmla="*/ 219127 h 270646"/>
              <a:gd name="connsiteX110" fmla="*/ 3657414 w 8310543"/>
              <a:gd name="connsiteY110" fmla="*/ 0 h 270646"/>
              <a:gd name="connsiteX111" fmla="*/ 3754922 w 8310543"/>
              <a:gd name="connsiteY111" fmla="*/ 219127 h 270646"/>
              <a:gd name="connsiteX112" fmla="*/ 3750294 w 8310543"/>
              <a:gd name="connsiteY112" fmla="*/ 270645 h 270646"/>
              <a:gd name="connsiteX113" fmla="*/ 3756620 w 8310543"/>
              <a:gd name="connsiteY113" fmla="*/ 261060 h 270646"/>
              <a:gd name="connsiteX114" fmla="*/ 3794574 w 8310543"/>
              <a:gd name="connsiteY114" fmla="*/ 243840 h 270646"/>
              <a:gd name="connsiteX115" fmla="*/ 3814226 w 8310543"/>
              <a:gd name="connsiteY115" fmla="*/ 248292 h 270646"/>
              <a:gd name="connsiteX116" fmla="*/ 3831487 w 8310543"/>
              <a:gd name="connsiteY116" fmla="*/ 260334 h 270646"/>
              <a:gd name="connsiteX117" fmla="*/ 3827785 w 8310543"/>
              <a:gd name="connsiteY117" fmla="*/ 219127 h 270646"/>
              <a:gd name="connsiteX118" fmla="*/ 3925293 w 8310543"/>
              <a:gd name="connsiteY118" fmla="*/ 0 h 270646"/>
              <a:gd name="connsiteX119" fmla="*/ 4022801 w 8310543"/>
              <a:gd name="connsiteY119" fmla="*/ 219127 h 270646"/>
              <a:gd name="connsiteX120" fmla="*/ 4018173 w 8310543"/>
              <a:gd name="connsiteY120" fmla="*/ 270645 h 270646"/>
              <a:gd name="connsiteX121" fmla="*/ 4024499 w 8310543"/>
              <a:gd name="connsiteY121" fmla="*/ 261060 h 270646"/>
              <a:gd name="connsiteX122" fmla="*/ 4062453 w 8310543"/>
              <a:gd name="connsiteY122" fmla="*/ 243840 h 270646"/>
              <a:gd name="connsiteX123" fmla="*/ 4082105 w 8310543"/>
              <a:gd name="connsiteY123" fmla="*/ 248292 h 270646"/>
              <a:gd name="connsiteX124" fmla="*/ 4099365 w 8310543"/>
              <a:gd name="connsiteY124" fmla="*/ 260333 h 270646"/>
              <a:gd name="connsiteX125" fmla="*/ 4095663 w 8310543"/>
              <a:gd name="connsiteY125" fmla="*/ 219127 h 270646"/>
              <a:gd name="connsiteX126" fmla="*/ 4193171 w 8310543"/>
              <a:gd name="connsiteY126" fmla="*/ 0 h 270646"/>
              <a:gd name="connsiteX127" fmla="*/ 4290679 w 8310543"/>
              <a:gd name="connsiteY127" fmla="*/ 219127 h 270646"/>
              <a:gd name="connsiteX128" fmla="*/ 4286051 w 8310543"/>
              <a:gd name="connsiteY128" fmla="*/ 270645 h 270646"/>
              <a:gd name="connsiteX129" fmla="*/ 4292377 w 8310543"/>
              <a:gd name="connsiteY129" fmla="*/ 261060 h 270646"/>
              <a:gd name="connsiteX130" fmla="*/ 4330331 w 8310543"/>
              <a:gd name="connsiteY130" fmla="*/ 243840 h 270646"/>
              <a:gd name="connsiteX131" fmla="*/ 4349982 w 8310543"/>
              <a:gd name="connsiteY131" fmla="*/ 248292 h 270646"/>
              <a:gd name="connsiteX132" fmla="*/ 4367243 w 8310543"/>
              <a:gd name="connsiteY132" fmla="*/ 260333 h 270646"/>
              <a:gd name="connsiteX133" fmla="*/ 4363541 w 8310543"/>
              <a:gd name="connsiteY133" fmla="*/ 219127 h 270646"/>
              <a:gd name="connsiteX134" fmla="*/ 4461049 w 8310543"/>
              <a:gd name="connsiteY134" fmla="*/ 0 h 270646"/>
              <a:gd name="connsiteX135" fmla="*/ 4558557 w 8310543"/>
              <a:gd name="connsiteY135" fmla="*/ 219127 h 270646"/>
              <a:gd name="connsiteX136" fmla="*/ 4553929 w 8310543"/>
              <a:gd name="connsiteY136" fmla="*/ 270645 h 270646"/>
              <a:gd name="connsiteX137" fmla="*/ 4560255 w 8310543"/>
              <a:gd name="connsiteY137" fmla="*/ 261060 h 270646"/>
              <a:gd name="connsiteX138" fmla="*/ 4598209 w 8310543"/>
              <a:gd name="connsiteY138" fmla="*/ 243840 h 270646"/>
              <a:gd name="connsiteX139" fmla="*/ 4617860 w 8310543"/>
              <a:gd name="connsiteY139" fmla="*/ 248292 h 270646"/>
              <a:gd name="connsiteX140" fmla="*/ 4635122 w 8310543"/>
              <a:gd name="connsiteY140" fmla="*/ 260334 h 270646"/>
              <a:gd name="connsiteX141" fmla="*/ 4631420 w 8310543"/>
              <a:gd name="connsiteY141" fmla="*/ 219127 h 270646"/>
              <a:gd name="connsiteX142" fmla="*/ 4728928 w 8310543"/>
              <a:gd name="connsiteY142" fmla="*/ 0 h 270646"/>
              <a:gd name="connsiteX143" fmla="*/ 4826436 w 8310543"/>
              <a:gd name="connsiteY143" fmla="*/ 219127 h 270646"/>
              <a:gd name="connsiteX144" fmla="*/ 4821808 w 8310543"/>
              <a:gd name="connsiteY144" fmla="*/ 270645 h 270646"/>
              <a:gd name="connsiteX145" fmla="*/ 4828134 w 8310543"/>
              <a:gd name="connsiteY145" fmla="*/ 261060 h 270646"/>
              <a:gd name="connsiteX146" fmla="*/ 4866088 w 8310543"/>
              <a:gd name="connsiteY146" fmla="*/ 243840 h 270646"/>
              <a:gd name="connsiteX147" fmla="*/ 4885739 w 8310543"/>
              <a:gd name="connsiteY147" fmla="*/ 248292 h 270646"/>
              <a:gd name="connsiteX148" fmla="*/ 4903000 w 8310543"/>
              <a:gd name="connsiteY148" fmla="*/ 260333 h 270646"/>
              <a:gd name="connsiteX149" fmla="*/ 4899298 w 8310543"/>
              <a:gd name="connsiteY149" fmla="*/ 219127 h 270646"/>
              <a:gd name="connsiteX150" fmla="*/ 4996806 w 8310543"/>
              <a:gd name="connsiteY150" fmla="*/ 0 h 270646"/>
              <a:gd name="connsiteX151" fmla="*/ 5094314 w 8310543"/>
              <a:gd name="connsiteY151" fmla="*/ 219127 h 270646"/>
              <a:gd name="connsiteX152" fmla="*/ 5089686 w 8310543"/>
              <a:gd name="connsiteY152" fmla="*/ 270645 h 270646"/>
              <a:gd name="connsiteX153" fmla="*/ 5096012 w 8310543"/>
              <a:gd name="connsiteY153" fmla="*/ 261060 h 270646"/>
              <a:gd name="connsiteX154" fmla="*/ 5133966 w 8310543"/>
              <a:gd name="connsiteY154" fmla="*/ 243840 h 270646"/>
              <a:gd name="connsiteX155" fmla="*/ 5153617 w 8310543"/>
              <a:gd name="connsiteY155" fmla="*/ 248292 h 270646"/>
              <a:gd name="connsiteX156" fmla="*/ 5170878 w 8310543"/>
              <a:gd name="connsiteY156" fmla="*/ 260333 h 270646"/>
              <a:gd name="connsiteX157" fmla="*/ 5167176 w 8310543"/>
              <a:gd name="connsiteY157" fmla="*/ 219127 h 270646"/>
              <a:gd name="connsiteX158" fmla="*/ 5264684 w 8310543"/>
              <a:gd name="connsiteY158" fmla="*/ 0 h 270646"/>
              <a:gd name="connsiteX159" fmla="*/ 5362192 w 8310543"/>
              <a:gd name="connsiteY159" fmla="*/ 219127 h 270646"/>
              <a:gd name="connsiteX160" fmla="*/ 5357564 w 8310543"/>
              <a:gd name="connsiteY160" fmla="*/ 270645 h 270646"/>
              <a:gd name="connsiteX161" fmla="*/ 5363890 w 8310543"/>
              <a:gd name="connsiteY161" fmla="*/ 261060 h 270646"/>
              <a:gd name="connsiteX162" fmla="*/ 5401844 w 8310543"/>
              <a:gd name="connsiteY162" fmla="*/ 243840 h 270646"/>
              <a:gd name="connsiteX163" fmla="*/ 5421495 w 8310543"/>
              <a:gd name="connsiteY163" fmla="*/ 248292 h 270646"/>
              <a:gd name="connsiteX164" fmla="*/ 5438757 w 8310543"/>
              <a:gd name="connsiteY164" fmla="*/ 260334 h 270646"/>
              <a:gd name="connsiteX165" fmla="*/ 5435055 w 8310543"/>
              <a:gd name="connsiteY165" fmla="*/ 219127 h 270646"/>
              <a:gd name="connsiteX166" fmla="*/ 5532563 w 8310543"/>
              <a:gd name="connsiteY166" fmla="*/ 0 h 270646"/>
              <a:gd name="connsiteX167" fmla="*/ 5630071 w 8310543"/>
              <a:gd name="connsiteY167" fmla="*/ 219127 h 270646"/>
              <a:gd name="connsiteX168" fmla="*/ 5625443 w 8310543"/>
              <a:gd name="connsiteY168" fmla="*/ 270645 h 270646"/>
              <a:gd name="connsiteX169" fmla="*/ 5631769 w 8310543"/>
              <a:gd name="connsiteY169" fmla="*/ 261060 h 270646"/>
              <a:gd name="connsiteX170" fmla="*/ 5669723 w 8310543"/>
              <a:gd name="connsiteY170" fmla="*/ 243840 h 270646"/>
              <a:gd name="connsiteX171" fmla="*/ 5689374 w 8310543"/>
              <a:gd name="connsiteY171" fmla="*/ 248292 h 270646"/>
              <a:gd name="connsiteX172" fmla="*/ 5706635 w 8310543"/>
              <a:gd name="connsiteY172" fmla="*/ 260333 h 270646"/>
              <a:gd name="connsiteX173" fmla="*/ 5702933 w 8310543"/>
              <a:gd name="connsiteY173" fmla="*/ 219127 h 270646"/>
              <a:gd name="connsiteX174" fmla="*/ 5800441 w 8310543"/>
              <a:gd name="connsiteY174" fmla="*/ 0 h 270646"/>
              <a:gd name="connsiteX175" fmla="*/ 5897949 w 8310543"/>
              <a:gd name="connsiteY175" fmla="*/ 219127 h 270646"/>
              <a:gd name="connsiteX176" fmla="*/ 5893321 w 8310543"/>
              <a:gd name="connsiteY176" fmla="*/ 270645 h 270646"/>
              <a:gd name="connsiteX177" fmla="*/ 5899647 w 8310543"/>
              <a:gd name="connsiteY177" fmla="*/ 261060 h 270646"/>
              <a:gd name="connsiteX178" fmla="*/ 5937601 w 8310543"/>
              <a:gd name="connsiteY178" fmla="*/ 243840 h 270646"/>
              <a:gd name="connsiteX179" fmla="*/ 5957252 w 8310543"/>
              <a:gd name="connsiteY179" fmla="*/ 248292 h 270646"/>
              <a:gd name="connsiteX180" fmla="*/ 5974513 w 8310543"/>
              <a:gd name="connsiteY180" fmla="*/ 260333 h 270646"/>
              <a:gd name="connsiteX181" fmla="*/ 5970811 w 8310543"/>
              <a:gd name="connsiteY181" fmla="*/ 219127 h 270646"/>
              <a:gd name="connsiteX182" fmla="*/ 6068319 w 8310543"/>
              <a:gd name="connsiteY182" fmla="*/ 0 h 270646"/>
              <a:gd name="connsiteX183" fmla="*/ 6165827 w 8310543"/>
              <a:gd name="connsiteY183" fmla="*/ 219127 h 270646"/>
              <a:gd name="connsiteX184" fmla="*/ 6161199 w 8310543"/>
              <a:gd name="connsiteY184" fmla="*/ 270645 h 270646"/>
              <a:gd name="connsiteX185" fmla="*/ 6167525 w 8310543"/>
              <a:gd name="connsiteY185" fmla="*/ 261060 h 270646"/>
              <a:gd name="connsiteX186" fmla="*/ 6205479 w 8310543"/>
              <a:gd name="connsiteY186" fmla="*/ 243840 h 270646"/>
              <a:gd name="connsiteX187" fmla="*/ 6225130 w 8310543"/>
              <a:gd name="connsiteY187" fmla="*/ 248292 h 270646"/>
              <a:gd name="connsiteX188" fmla="*/ 6242392 w 8310543"/>
              <a:gd name="connsiteY188" fmla="*/ 260334 h 270646"/>
              <a:gd name="connsiteX189" fmla="*/ 6238690 w 8310543"/>
              <a:gd name="connsiteY189" fmla="*/ 219127 h 270646"/>
              <a:gd name="connsiteX190" fmla="*/ 6336198 w 8310543"/>
              <a:gd name="connsiteY190" fmla="*/ 0 h 270646"/>
              <a:gd name="connsiteX191" fmla="*/ 6433706 w 8310543"/>
              <a:gd name="connsiteY191" fmla="*/ 219127 h 270646"/>
              <a:gd name="connsiteX192" fmla="*/ 6429078 w 8310543"/>
              <a:gd name="connsiteY192" fmla="*/ 270645 h 270646"/>
              <a:gd name="connsiteX193" fmla="*/ 6435404 w 8310543"/>
              <a:gd name="connsiteY193" fmla="*/ 261060 h 270646"/>
              <a:gd name="connsiteX194" fmla="*/ 6473358 w 8310543"/>
              <a:gd name="connsiteY194" fmla="*/ 243840 h 270646"/>
              <a:gd name="connsiteX195" fmla="*/ 6493009 w 8310543"/>
              <a:gd name="connsiteY195" fmla="*/ 248292 h 270646"/>
              <a:gd name="connsiteX196" fmla="*/ 6510270 w 8310543"/>
              <a:gd name="connsiteY196" fmla="*/ 260333 h 270646"/>
              <a:gd name="connsiteX197" fmla="*/ 6506568 w 8310543"/>
              <a:gd name="connsiteY197" fmla="*/ 219127 h 270646"/>
              <a:gd name="connsiteX198" fmla="*/ 6604076 w 8310543"/>
              <a:gd name="connsiteY198" fmla="*/ 0 h 270646"/>
              <a:gd name="connsiteX199" fmla="*/ 6701584 w 8310543"/>
              <a:gd name="connsiteY199" fmla="*/ 219127 h 270646"/>
              <a:gd name="connsiteX200" fmla="*/ 6696956 w 8310543"/>
              <a:gd name="connsiteY200" fmla="*/ 270645 h 270646"/>
              <a:gd name="connsiteX201" fmla="*/ 6703282 w 8310543"/>
              <a:gd name="connsiteY201" fmla="*/ 261060 h 270646"/>
              <a:gd name="connsiteX202" fmla="*/ 6741236 w 8310543"/>
              <a:gd name="connsiteY202" fmla="*/ 243840 h 270646"/>
              <a:gd name="connsiteX203" fmla="*/ 6760887 w 8310543"/>
              <a:gd name="connsiteY203" fmla="*/ 248292 h 270646"/>
              <a:gd name="connsiteX204" fmla="*/ 6778148 w 8310543"/>
              <a:gd name="connsiteY204" fmla="*/ 260333 h 270646"/>
              <a:gd name="connsiteX205" fmla="*/ 6774446 w 8310543"/>
              <a:gd name="connsiteY205" fmla="*/ 219127 h 270646"/>
              <a:gd name="connsiteX206" fmla="*/ 6871954 w 8310543"/>
              <a:gd name="connsiteY206" fmla="*/ 0 h 270646"/>
              <a:gd name="connsiteX207" fmla="*/ 6969462 w 8310543"/>
              <a:gd name="connsiteY207" fmla="*/ 219127 h 270646"/>
              <a:gd name="connsiteX208" fmla="*/ 6964834 w 8310543"/>
              <a:gd name="connsiteY208" fmla="*/ 270645 h 270646"/>
              <a:gd name="connsiteX209" fmla="*/ 6971160 w 8310543"/>
              <a:gd name="connsiteY209" fmla="*/ 261060 h 270646"/>
              <a:gd name="connsiteX210" fmla="*/ 7009114 w 8310543"/>
              <a:gd name="connsiteY210" fmla="*/ 243840 h 270646"/>
              <a:gd name="connsiteX211" fmla="*/ 7028765 w 8310543"/>
              <a:gd name="connsiteY211" fmla="*/ 248292 h 270646"/>
              <a:gd name="connsiteX212" fmla="*/ 7046027 w 8310543"/>
              <a:gd name="connsiteY212" fmla="*/ 260334 h 270646"/>
              <a:gd name="connsiteX213" fmla="*/ 7042325 w 8310543"/>
              <a:gd name="connsiteY213" fmla="*/ 219127 h 270646"/>
              <a:gd name="connsiteX214" fmla="*/ 7139833 w 8310543"/>
              <a:gd name="connsiteY214" fmla="*/ 0 h 270646"/>
              <a:gd name="connsiteX215" fmla="*/ 7237341 w 8310543"/>
              <a:gd name="connsiteY215" fmla="*/ 219127 h 270646"/>
              <a:gd name="connsiteX216" fmla="*/ 7232713 w 8310543"/>
              <a:gd name="connsiteY216" fmla="*/ 270645 h 270646"/>
              <a:gd name="connsiteX217" fmla="*/ 7239039 w 8310543"/>
              <a:gd name="connsiteY217" fmla="*/ 261060 h 270646"/>
              <a:gd name="connsiteX218" fmla="*/ 7276993 w 8310543"/>
              <a:gd name="connsiteY218" fmla="*/ 243840 h 270646"/>
              <a:gd name="connsiteX219" fmla="*/ 7296644 w 8310543"/>
              <a:gd name="connsiteY219" fmla="*/ 248292 h 270646"/>
              <a:gd name="connsiteX220" fmla="*/ 7313905 w 8310543"/>
              <a:gd name="connsiteY220" fmla="*/ 260333 h 270646"/>
              <a:gd name="connsiteX221" fmla="*/ 7310203 w 8310543"/>
              <a:gd name="connsiteY221" fmla="*/ 219127 h 270646"/>
              <a:gd name="connsiteX222" fmla="*/ 7407711 w 8310543"/>
              <a:gd name="connsiteY222" fmla="*/ 0 h 270646"/>
              <a:gd name="connsiteX223" fmla="*/ 7505219 w 8310543"/>
              <a:gd name="connsiteY223" fmla="*/ 219127 h 270646"/>
              <a:gd name="connsiteX224" fmla="*/ 7500591 w 8310543"/>
              <a:gd name="connsiteY224" fmla="*/ 270645 h 270646"/>
              <a:gd name="connsiteX225" fmla="*/ 7506917 w 8310543"/>
              <a:gd name="connsiteY225" fmla="*/ 261060 h 270646"/>
              <a:gd name="connsiteX226" fmla="*/ 7544871 w 8310543"/>
              <a:gd name="connsiteY226" fmla="*/ 243840 h 270646"/>
              <a:gd name="connsiteX227" fmla="*/ 7564522 w 8310543"/>
              <a:gd name="connsiteY227" fmla="*/ 248292 h 270646"/>
              <a:gd name="connsiteX228" fmla="*/ 7581783 w 8310543"/>
              <a:gd name="connsiteY228" fmla="*/ 260333 h 270646"/>
              <a:gd name="connsiteX229" fmla="*/ 7578081 w 8310543"/>
              <a:gd name="connsiteY229" fmla="*/ 219127 h 270646"/>
              <a:gd name="connsiteX230" fmla="*/ 7675589 w 8310543"/>
              <a:gd name="connsiteY230" fmla="*/ 0 h 270646"/>
              <a:gd name="connsiteX231" fmla="*/ 7773097 w 8310543"/>
              <a:gd name="connsiteY231" fmla="*/ 219127 h 270646"/>
              <a:gd name="connsiteX232" fmla="*/ 7768469 w 8310543"/>
              <a:gd name="connsiteY232" fmla="*/ 270645 h 270646"/>
              <a:gd name="connsiteX233" fmla="*/ 7774794 w 8310543"/>
              <a:gd name="connsiteY233" fmla="*/ 261060 h 270646"/>
              <a:gd name="connsiteX234" fmla="*/ 7812749 w 8310543"/>
              <a:gd name="connsiteY234" fmla="*/ 243840 h 270646"/>
              <a:gd name="connsiteX235" fmla="*/ 7832400 w 8310543"/>
              <a:gd name="connsiteY235" fmla="*/ 248292 h 270646"/>
              <a:gd name="connsiteX236" fmla="*/ 7849662 w 8310543"/>
              <a:gd name="connsiteY236" fmla="*/ 260334 h 270646"/>
              <a:gd name="connsiteX237" fmla="*/ 7845960 w 8310543"/>
              <a:gd name="connsiteY237" fmla="*/ 219127 h 270646"/>
              <a:gd name="connsiteX238" fmla="*/ 7943468 w 8310543"/>
              <a:gd name="connsiteY238" fmla="*/ 0 h 270646"/>
              <a:gd name="connsiteX239" fmla="*/ 8040976 w 8310543"/>
              <a:gd name="connsiteY239" fmla="*/ 219127 h 270646"/>
              <a:gd name="connsiteX240" fmla="*/ 8036348 w 8310543"/>
              <a:gd name="connsiteY240" fmla="*/ 270645 h 270646"/>
              <a:gd name="connsiteX241" fmla="*/ 8042674 w 8310543"/>
              <a:gd name="connsiteY241" fmla="*/ 261060 h 270646"/>
              <a:gd name="connsiteX242" fmla="*/ 8080628 w 8310543"/>
              <a:gd name="connsiteY242" fmla="*/ 243840 h 270646"/>
              <a:gd name="connsiteX243" fmla="*/ 8100279 w 8310543"/>
              <a:gd name="connsiteY243" fmla="*/ 248292 h 270646"/>
              <a:gd name="connsiteX244" fmla="*/ 8117531 w 8310543"/>
              <a:gd name="connsiteY244" fmla="*/ 260327 h 270646"/>
              <a:gd name="connsiteX245" fmla="*/ 8113830 w 8310543"/>
              <a:gd name="connsiteY245" fmla="*/ 219127 h 270646"/>
              <a:gd name="connsiteX246" fmla="*/ 8211338 w 8310543"/>
              <a:gd name="connsiteY246" fmla="*/ 0 h 270646"/>
              <a:gd name="connsiteX247" fmla="*/ 8308846 w 8310543"/>
              <a:gd name="connsiteY247" fmla="*/ 219127 h 270646"/>
              <a:gd name="connsiteX248" fmla="*/ 8304218 w 8310543"/>
              <a:gd name="connsiteY248" fmla="*/ 270645 h 270646"/>
              <a:gd name="connsiteX249" fmla="*/ 8310543 w 8310543"/>
              <a:gd name="connsiteY249" fmla="*/ 261060 h 270646"/>
              <a:gd name="connsiteX0" fmla="*/ 0 w 8308846"/>
              <a:gd name="connsiteY0" fmla="*/ 270645 h 270646"/>
              <a:gd name="connsiteX1" fmla="*/ 6326 w 8308846"/>
              <a:gd name="connsiteY1" fmla="*/ 261060 h 270646"/>
              <a:gd name="connsiteX2" fmla="*/ 44280 w 8308846"/>
              <a:gd name="connsiteY2" fmla="*/ 243840 h 270646"/>
              <a:gd name="connsiteX3" fmla="*/ 63931 w 8308846"/>
              <a:gd name="connsiteY3" fmla="*/ 248292 h 270646"/>
              <a:gd name="connsiteX4" fmla="*/ 81192 w 8308846"/>
              <a:gd name="connsiteY4" fmla="*/ 260333 h 270646"/>
              <a:gd name="connsiteX5" fmla="*/ 77490 w 8308846"/>
              <a:gd name="connsiteY5" fmla="*/ 219127 h 270646"/>
              <a:gd name="connsiteX6" fmla="*/ 174998 w 8308846"/>
              <a:gd name="connsiteY6" fmla="*/ 0 h 270646"/>
              <a:gd name="connsiteX7" fmla="*/ 272506 w 8308846"/>
              <a:gd name="connsiteY7" fmla="*/ 219127 h 270646"/>
              <a:gd name="connsiteX8" fmla="*/ 267878 w 8308846"/>
              <a:gd name="connsiteY8" fmla="*/ 270645 h 270646"/>
              <a:gd name="connsiteX9" fmla="*/ 274204 w 8308846"/>
              <a:gd name="connsiteY9" fmla="*/ 261060 h 270646"/>
              <a:gd name="connsiteX10" fmla="*/ 312158 w 8308846"/>
              <a:gd name="connsiteY10" fmla="*/ 243840 h 270646"/>
              <a:gd name="connsiteX11" fmla="*/ 331809 w 8308846"/>
              <a:gd name="connsiteY11" fmla="*/ 248292 h 270646"/>
              <a:gd name="connsiteX12" fmla="*/ 349071 w 8308846"/>
              <a:gd name="connsiteY12" fmla="*/ 260334 h 270646"/>
              <a:gd name="connsiteX13" fmla="*/ 345369 w 8308846"/>
              <a:gd name="connsiteY13" fmla="*/ 219127 h 270646"/>
              <a:gd name="connsiteX14" fmla="*/ 442877 w 8308846"/>
              <a:gd name="connsiteY14" fmla="*/ 0 h 270646"/>
              <a:gd name="connsiteX15" fmla="*/ 540385 w 8308846"/>
              <a:gd name="connsiteY15" fmla="*/ 219127 h 270646"/>
              <a:gd name="connsiteX16" fmla="*/ 535757 w 8308846"/>
              <a:gd name="connsiteY16" fmla="*/ 270645 h 270646"/>
              <a:gd name="connsiteX17" fmla="*/ 542083 w 8308846"/>
              <a:gd name="connsiteY17" fmla="*/ 261060 h 270646"/>
              <a:gd name="connsiteX18" fmla="*/ 580037 w 8308846"/>
              <a:gd name="connsiteY18" fmla="*/ 243840 h 270646"/>
              <a:gd name="connsiteX19" fmla="*/ 599688 w 8308846"/>
              <a:gd name="connsiteY19" fmla="*/ 248292 h 270646"/>
              <a:gd name="connsiteX20" fmla="*/ 616949 w 8308846"/>
              <a:gd name="connsiteY20" fmla="*/ 260333 h 270646"/>
              <a:gd name="connsiteX21" fmla="*/ 613247 w 8308846"/>
              <a:gd name="connsiteY21" fmla="*/ 219127 h 270646"/>
              <a:gd name="connsiteX22" fmla="*/ 710755 w 8308846"/>
              <a:gd name="connsiteY22" fmla="*/ 0 h 270646"/>
              <a:gd name="connsiteX23" fmla="*/ 808263 w 8308846"/>
              <a:gd name="connsiteY23" fmla="*/ 219127 h 270646"/>
              <a:gd name="connsiteX24" fmla="*/ 803635 w 8308846"/>
              <a:gd name="connsiteY24" fmla="*/ 270645 h 270646"/>
              <a:gd name="connsiteX25" fmla="*/ 809961 w 8308846"/>
              <a:gd name="connsiteY25" fmla="*/ 261060 h 270646"/>
              <a:gd name="connsiteX26" fmla="*/ 847915 w 8308846"/>
              <a:gd name="connsiteY26" fmla="*/ 243840 h 270646"/>
              <a:gd name="connsiteX27" fmla="*/ 867566 w 8308846"/>
              <a:gd name="connsiteY27" fmla="*/ 248292 h 270646"/>
              <a:gd name="connsiteX28" fmla="*/ 884827 w 8308846"/>
              <a:gd name="connsiteY28" fmla="*/ 260333 h 270646"/>
              <a:gd name="connsiteX29" fmla="*/ 881125 w 8308846"/>
              <a:gd name="connsiteY29" fmla="*/ 219127 h 270646"/>
              <a:gd name="connsiteX30" fmla="*/ 978633 w 8308846"/>
              <a:gd name="connsiteY30" fmla="*/ 0 h 270646"/>
              <a:gd name="connsiteX31" fmla="*/ 1076141 w 8308846"/>
              <a:gd name="connsiteY31" fmla="*/ 219127 h 270646"/>
              <a:gd name="connsiteX32" fmla="*/ 1071513 w 8308846"/>
              <a:gd name="connsiteY32" fmla="*/ 270645 h 270646"/>
              <a:gd name="connsiteX33" fmla="*/ 1077839 w 8308846"/>
              <a:gd name="connsiteY33" fmla="*/ 261060 h 270646"/>
              <a:gd name="connsiteX34" fmla="*/ 1115793 w 8308846"/>
              <a:gd name="connsiteY34" fmla="*/ 243840 h 270646"/>
              <a:gd name="connsiteX35" fmla="*/ 1135444 w 8308846"/>
              <a:gd name="connsiteY35" fmla="*/ 248292 h 270646"/>
              <a:gd name="connsiteX36" fmla="*/ 1152706 w 8308846"/>
              <a:gd name="connsiteY36" fmla="*/ 260334 h 270646"/>
              <a:gd name="connsiteX37" fmla="*/ 1149004 w 8308846"/>
              <a:gd name="connsiteY37" fmla="*/ 219127 h 270646"/>
              <a:gd name="connsiteX38" fmla="*/ 1246511 w 8308846"/>
              <a:gd name="connsiteY38" fmla="*/ 0 h 270646"/>
              <a:gd name="connsiteX39" fmla="*/ 1344019 w 8308846"/>
              <a:gd name="connsiteY39" fmla="*/ 219127 h 270646"/>
              <a:gd name="connsiteX40" fmla="*/ 1339391 w 8308846"/>
              <a:gd name="connsiteY40" fmla="*/ 270645 h 270646"/>
              <a:gd name="connsiteX41" fmla="*/ 1345717 w 8308846"/>
              <a:gd name="connsiteY41" fmla="*/ 261060 h 270646"/>
              <a:gd name="connsiteX42" fmla="*/ 1383671 w 8308846"/>
              <a:gd name="connsiteY42" fmla="*/ 243840 h 270646"/>
              <a:gd name="connsiteX43" fmla="*/ 1403322 w 8308846"/>
              <a:gd name="connsiteY43" fmla="*/ 248292 h 270646"/>
              <a:gd name="connsiteX44" fmla="*/ 1420583 w 8308846"/>
              <a:gd name="connsiteY44" fmla="*/ 260333 h 270646"/>
              <a:gd name="connsiteX45" fmla="*/ 1416881 w 8308846"/>
              <a:gd name="connsiteY45" fmla="*/ 219127 h 270646"/>
              <a:gd name="connsiteX46" fmla="*/ 1514388 w 8308846"/>
              <a:gd name="connsiteY46" fmla="*/ 0 h 270646"/>
              <a:gd name="connsiteX47" fmla="*/ 1611897 w 8308846"/>
              <a:gd name="connsiteY47" fmla="*/ 219127 h 270646"/>
              <a:gd name="connsiteX48" fmla="*/ 1607269 w 8308846"/>
              <a:gd name="connsiteY48" fmla="*/ 270644 h 270646"/>
              <a:gd name="connsiteX49" fmla="*/ 1613594 w 8308846"/>
              <a:gd name="connsiteY49" fmla="*/ 261060 h 270646"/>
              <a:gd name="connsiteX50" fmla="*/ 1651548 w 8308846"/>
              <a:gd name="connsiteY50" fmla="*/ 243840 h 270646"/>
              <a:gd name="connsiteX51" fmla="*/ 1671200 w 8308846"/>
              <a:gd name="connsiteY51" fmla="*/ 248292 h 270646"/>
              <a:gd name="connsiteX52" fmla="*/ 1688461 w 8308846"/>
              <a:gd name="connsiteY52" fmla="*/ 260333 h 270646"/>
              <a:gd name="connsiteX53" fmla="*/ 1684759 w 8308846"/>
              <a:gd name="connsiteY53" fmla="*/ 219127 h 270646"/>
              <a:gd name="connsiteX54" fmla="*/ 1782267 w 8308846"/>
              <a:gd name="connsiteY54" fmla="*/ 0 h 270646"/>
              <a:gd name="connsiteX55" fmla="*/ 1879775 w 8308846"/>
              <a:gd name="connsiteY55" fmla="*/ 219127 h 270646"/>
              <a:gd name="connsiteX56" fmla="*/ 1875147 w 8308846"/>
              <a:gd name="connsiteY56" fmla="*/ 270645 h 270646"/>
              <a:gd name="connsiteX57" fmla="*/ 1881473 w 8308846"/>
              <a:gd name="connsiteY57" fmla="*/ 261060 h 270646"/>
              <a:gd name="connsiteX58" fmla="*/ 1919427 w 8308846"/>
              <a:gd name="connsiteY58" fmla="*/ 243840 h 270646"/>
              <a:gd name="connsiteX59" fmla="*/ 1939078 w 8308846"/>
              <a:gd name="connsiteY59" fmla="*/ 248292 h 270646"/>
              <a:gd name="connsiteX60" fmla="*/ 1956340 w 8308846"/>
              <a:gd name="connsiteY60" fmla="*/ 260334 h 270646"/>
              <a:gd name="connsiteX61" fmla="*/ 1952638 w 8308846"/>
              <a:gd name="connsiteY61" fmla="*/ 219127 h 270646"/>
              <a:gd name="connsiteX62" fmla="*/ 2050146 w 8308846"/>
              <a:gd name="connsiteY62" fmla="*/ 0 h 270646"/>
              <a:gd name="connsiteX63" fmla="*/ 2147653 w 8308846"/>
              <a:gd name="connsiteY63" fmla="*/ 219127 h 270646"/>
              <a:gd name="connsiteX64" fmla="*/ 2143025 w 8308846"/>
              <a:gd name="connsiteY64" fmla="*/ 270646 h 270646"/>
              <a:gd name="connsiteX65" fmla="*/ 2149352 w 8308846"/>
              <a:gd name="connsiteY65" fmla="*/ 261060 h 270646"/>
              <a:gd name="connsiteX66" fmla="*/ 2187306 w 8308846"/>
              <a:gd name="connsiteY66" fmla="*/ 243840 h 270646"/>
              <a:gd name="connsiteX67" fmla="*/ 2206957 w 8308846"/>
              <a:gd name="connsiteY67" fmla="*/ 248292 h 270646"/>
              <a:gd name="connsiteX68" fmla="*/ 2224218 w 8308846"/>
              <a:gd name="connsiteY68" fmla="*/ 260333 h 270646"/>
              <a:gd name="connsiteX69" fmla="*/ 2220516 w 8308846"/>
              <a:gd name="connsiteY69" fmla="*/ 219127 h 270646"/>
              <a:gd name="connsiteX70" fmla="*/ 2318024 w 8308846"/>
              <a:gd name="connsiteY70" fmla="*/ 0 h 270646"/>
              <a:gd name="connsiteX71" fmla="*/ 2415533 w 8308846"/>
              <a:gd name="connsiteY71" fmla="*/ 219127 h 270646"/>
              <a:gd name="connsiteX72" fmla="*/ 2410905 w 8308846"/>
              <a:gd name="connsiteY72" fmla="*/ 270643 h 270646"/>
              <a:gd name="connsiteX73" fmla="*/ 2417230 w 8308846"/>
              <a:gd name="connsiteY73" fmla="*/ 261060 h 270646"/>
              <a:gd name="connsiteX74" fmla="*/ 2455184 w 8308846"/>
              <a:gd name="connsiteY74" fmla="*/ 243840 h 270646"/>
              <a:gd name="connsiteX75" fmla="*/ 2474835 w 8308846"/>
              <a:gd name="connsiteY75" fmla="*/ 248292 h 270646"/>
              <a:gd name="connsiteX76" fmla="*/ 2492096 w 8308846"/>
              <a:gd name="connsiteY76" fmla="*/ 260333 h 270646"/>
              <a:gd name="connsiteX77" fmla="*/ 2488394 w 8308846"/>
              <a:gd name="connsiteY77" fmla="*/ 219127 h 270646"/>
              <a:gd name="connsiteX78" fmla="*/ 2585903 w 8308846"/>
              <a:gd name="connsiteY78" fmla="*/ 0 h 270646"/>
              <a:gd name="connsiteX79" fmla="*/ 2683410 w 8308846"/>
              <a:gd name="connsiteY79" fmla="*/ 219127 h 270646"/>
              <a:gd name="connsiteX80" fmla="*/ 2678782 w 8308846"/>
              <a:gd name="connsiteY80" fmla="*/ 270646 h 270646"/>
              <a:gd name="connsiteX81" fmla="*/ 2685108 w 8308846"/>
              <a:gd name="connsiteY81" fmla="*/ 261060 h 270646"/>
              <a:gd name="connsiteX82" fmla="*/ 2723063 w 8308846"/>
              <a:gd name="connsiteY82" fmla="*/ 243840 h 270646"/>
              <a:gd name="connsiteX83" fmla="*/ 2742714 w 8308846"/>
              <a:gd name="connsiteY83" fmla="*/ 248292 h 270646"/>
              <a:gd name="connsiteX84" fmla="*/ 2759975 w 8308846"/>
              <a:gd name="connsiteY84" fmla="*/ 260334 h 270646"/>
              <a:gd name="connsiteX85" fmla="*/ 2756273 w 8308846"/>
              <a:gd name="connsiteY85" fmla="*/ 219127 h 270646"/>
              <a:gd name="connsiteX86" fmla="*/ 2853781 w 8308846"/>
              <a:gd name="connsiteY86" fmla="*/ 0 h 270646"/>
              <a:gd name="connsiteX87" fmla="*/ 2951289 w 8308846"/>
              <a:gd name="connsiteY87" fmla="*/ 219127 h 270646"/>
              <a:gd name="connsiteX88" fmla="*/ 2946661 w 8308846"/>
              <a:gd name="connsiteY88" fmla="*/ 270645 h 270646"/>
              <a:gd name="connsiteX89" fmla="*/ 2952987 w 8308846"/>
              <a:gd name="connsiteY89" fmla="*/ 261060 h 270646"/>
              <a:gd name="connsiteX90" fmla="*/ 2990941 w 8308846"/>
              <a:gd name="connsiteY90" fmla="*/ 243840 h 270646"/>
              <a:gd name="connsiteX91" fmla="*/ 3010592 w 8308846"/>
              <a:gd name="connsiteY91" fmla="*/ 248292 h 270646"/>
              <a:gd name="connsiteX92" fmla="*/ 3027853 w 8308846"/>
              <a:gd name="connsiteY92" fmla="*/ 260333 h 270646"/>
              <a:gd name="connsiteX93" fmla="*/ 3024151 w 8308846"/>
              <a:gd name="connsiteY93" fmla="*/ 219127 h 270646"/>
              <a:gd name="connsiteX94" fmla="*/ 3121659 w 8308846"/>
              <a:gd name="connsiteY94" fmla="*/ 0 h 270646"/>
              <a:gd name="connsiteX95" fmla="*/ 3219167 w 8308846"/>
              <a:gd name="connsiteY95" fmla="*/ 219127 h 270646"/>
              <a:gd name="connsiteX96" fmla="*/ 3214539 w 8308846"/>
              <a:gd name="connsiteY96" fmla="*/ 270645 h 270646"/>
              <a:gd name="connsiteX97" fmla="*/ 3220865 w 8308846"/>
              <a:gd name="connsiteY97" fmla="*/ 261060 h 270646"/>
              <a:gd name="connsiteX98" fmla="*/ 3258819 w 8308846"/>
              <a:gd name="connsiteY98" fmla="*/ 243840 h 270646"/>
              <a:gd name="connsiteX99" fmla="*/ 3278470 w 8308846"/>
              <a:gd name="connsiteY99" fmla="*/ 248292 h 270646"/>
              <a:gd name="connsiteX100" fmla="*/ 3295730 w 8308846"/>
              <a:gd name="connsiteY100" fmla="*/ 260332 h 270646"/>
              <a:gd name="connsiteX101" fmla="*/ 3292028 w 8308846"/>
              <a:gd name="connsiteY101" fmla="*/ 219127 h 270646"/>
              <a:gd name="connsiteX102" fmla="*/ 3389536 w 8308846"/>
              <a:gd name="connsiteY102" fmla="*/ 0 h 270646"/>
              <a:gd name="connsiteX103" fmla="*/ 3487044 w 8308846"/>
              <a:gd name="connsiteY103" fmla="*/ 219127 h 270646"/>
              <a:gd name="connsiteX104" fmla="*/ 3482416 w 8308846"/>
              <a:gd name="connsiteY104" fmla="*/ 270645 h 270646"/>
              <a:gd name="connsiteX105" fmla="*/ 3488742 w 8308846"/>
              <a:gd name="connsiteY105" fmla="*/ 261060 h 270646"/>
              <a:gd name="connsiteX106" fmla="*/ 3526696 w 8308846"/>
              <a:gd name="connsiteY106" fmla="*/ 243840 h 270646"/>
              <a:gd name="connsiteX107" fmla="*/ 3546348 w 8308846"/>
              <a:gd name="connsiteY107" fmla="*/ 248292 h 270646"/>
              <a:gd name="connsiteX108" fmla="*/ 3563608 w 8308846"/>
              <a:gd name="connsiteY108" fmla="*/ 260333 h 270646"/>
              <a:gd name="connsiteX109" fmla="*/ 3559906 w 8308846"/>
              <a:gd name="connsiteY109" fmla="*/ 219127 h 270646"/>
              <a:gd name="connsiteX110" fmla="*/ 3657414 w 8308846"/>
              <a:gd name="connsiteY110" fmla="*/ 0 h 270646"/>
              <a:gd name="connsiteX111" fmla="*/ 3754922 w 8308846"/>
              <a:gd name="connsiteY111" fmla="*/ 219127 h 270646"/>
              <a:gd name="connsiteX112" fmla="*/ 3750294 w 8308846"/>
              <a:gd name="connsiteY112" fmla="*/ 270645 h 270646"/>
              <a:gd name="connsiteX113" fmla="*/ 3756620 w 8308846"/>
              <a:gd name="connsiteY113" fmla="*/ 261060 h 270646"/>
              <a:gd name="connsiteX114" fmla="*/ 3794574 w 8308846"/>
              <a:gd name="connsiteY114" fmla="*/ 243840 h 270646"/>
              <a:gd name="connsiteX115" fmla="*/ 3814226 w 8308846"/>
              <a:gd name="connsiteY115" fmla="*/ 248292 h 270646"/>
              <a:gd name="connsiteX116" fmla="*/ 3831487 w 8308846"/>
              <a:gd name="connsiteY116" fmla="*/ 260334 h 270646"/>
              <a:gd name="connsiteX117" fmla="*/ 3827785 w 8308846"/>
              <a:gd name="connsiteY117" fmla="*/ 219127 h 270646"/>
              <a:gd name="connsiteX118" fmla="*/ 3925293 w 8308846"/>
              <a:gd name="connsiteY118" fmla="*/ 0 h 270646"/>
              <a:gd name="connsiteX119" fmla="*/ 4022801 w 8308846"/>
              <a:gd name="connsiteY119" fmla="*/ 219127 h 270646"/>
              <a:gd name="connsiteX120" fmla="*/ 4018173 w 8308846"/>
              <a:gd name="connsiteY120" fmla="*/ 270645 h 270646"/>
              <a:gd name="connsiteX121" fmla="*/ 4024499 w 8308846"/>
              <a:gd name="connsiteY121" fmla="*/ 261060 h 270646"/>
              <a:gd name="connsiteX122" fmla="*/ 4062453 w 8308846"/>
              <a:gd name="connsiteY122" fmla="*/ 243840 h 270646"/>
              <a:gd name="connsiteX123" fmla="*/ 4082105 w 8308846"/>
              <a:gd name="connsiteY123" fmla="*/ 248292 h 270646"/>
              <a:gd name="connsiteX124" fmla="*/ 4099365 w 8308846"/>
              <a:gd name="connsiteY124" fmla="*/ 260333 h 270646"/>
              <a:gd name="connsiteX125" fmla="*/ 4095663 w 8308846"/>
              <a:gd name="connsiteY125" fmla="*/ 219127 h 270646"/>
              <a:gd name="connsiteX126" fmla="*/ 4193171 w 8308846"/>
              <a:gd name="connsiteY126" fmla="*/ 0 h 270646"/>
              <a:gd name="connsiteX127" fmla="*/ 4290679 w 8308846"/>
              <a:gd name="connsiteY127" fmla="*/ 219127 h 270646"/>
              <a:gd name="connsiteX128" fmla="*/ 4286051 w 8308846"/>
              <a:gd name="connsiteY128" fmla="*/ 270645 h 270646"/>
              <a:gd name="connsiteX129" fmla="*/ 4292377 w 8308846"/>
              <a:gd name="connsiteY129" fmla="*/ 261060 h 270646"/>
              <a:gd name="connsiteX130" fmla="*/ 4330331 w 8308846"/>
              <a:gd name="connsiteY130" fmla="*/ 243840 h 270646"/>
              <a:gd name="connsiteX131" fmla="*/ 4349982 w 8308846"/>
              <a:gd name="connsiteY131" fmla="*/ 248292 h 270646"/>
              <a:gd name="connsiteX132" fmla="*/ 4367243 w 8308846"/>
              <a:gd name="connsiteY132" fmla="*/ 260333 h 270646"/>
              <a:gd name="connsiteX133" fmla="*/ 4363541 w 8308846"/>
              <a:gd name="connsiteY133" fmla="*/ 219127 h 270646"/>
              <a:gd name="connsiteX134" fmla="*/ 4461049 w 8308846"/>
              <a:gd name="connsiteY134" fmla="*/ 0 h 270646"/>
              <a:gd name="connsiteX135" fmla="*/ 4558557 w 8308846"/>
              <a:gd name="connsiteY135" fmla="*/ 219127 h 270646"/>
              <a:gd name="connsiteX136" fmla="*/ 4553929 w 8308846"/>
              <a:gd name="connsiteY136" fmla="*/ 270645 h 270646"/>
              <a:gd name="connsiteX137" fmla="*/ 4560255 w 8308846"/>
              <a:gd name="connsiteY137" fmla="*/ 261060 h 270646"/>
              <a:gd name="connsiteX138" fmla="*/ 4598209 w 8308846"/>
              <a:gd name="connsiteY138" fmla="*/ 243840 h 270646"/>
              <a:gd name="connsiteX139" fmla="*/ 4617860 w 8308846"/>
              <a:gd name="connsiteY139" fmla="*/ 248292 h 270646"/>
              <a:gd name="connsiteX140" fmla="*/ 4635122 w 8308846"/>
              <a:gd name="connsiteY140" fmla="*/ 260334 h 270646"/>
              <a:gd name="connsiteX141" fmla="*/ 4631420 w 8308846"/>
              <a:gd name="connsiteY141" fmla="*/ 219127 h 270646"/>
              <a:gd name="connsiteX142" fmla="*/ 4728928 w 8308846"/>
              <a:gd name="connsiteY142" fmla="*/ 0 h 270646"/>
              <a:gd name="connsiteX143" fmla="*/ 4826436 w 8308846"/>
              <a:gd name="connsiteY143" fmla="*/ 219127 h 270646"/>
              <a:gd name="connsiteX144" fmla="*/ 4821808 w 8308846"/>
              <a:gd name="connsiteY144" fmla="*/ 270645 h 270646"/>
              <a:gd name="connsiteX145" fmla="*/ 4828134 w 8308846"/>
              <a:gd name="connsiteY145" fmla="*/ 261060 h 270646"/>
              <a:gd name="connsiteX146" fmla="*/ 4866088 w 8308846"/>
              <a:gd name="connsiteY146" fmla="*/ 243840 h 270646"/>
              <a:gd name="connsiteX147" fmla="*/ 4885739 w 8308846"/>
              <a:gd name="connsiteY147" fmla="*/ 248292 h 270646"/>
              <a:gd name="connsiteX148" fmla="*/ 4903000 w 8308846"/>
              <a:gd name="connsiteY148" fmla="*/ 260333 h 270646"/>
              <a:gd name="connsiteX149" fmla="*/ 4899298 w 8308846"/>
              <a:gd name="connsiteY149" fmla="*/ 219127 h 270646"/>
              <a:gd name="connsiteX150" fmla="*/ 4996806 w 8308846"/>
              <a:gd name="connsiteY150" fmla="*/ 0 h 270646"/>
              <a:gd name="connsiteX151" fmla="*/ 5094314 w 8308846"/>
              <a:gd name="connsiteY151" fmla="*/ 219127 h 270646"/>
              <a:gd name="connsiteX152" fmla="*/ 5089686 w 8308846"/>
              <a:gd name="connsiteY152" fmla="*/ 270645 h 270646"/>
              <a:gd name="connsiteX153" fmla="*/ 5096012 w 8308846"/>
              <a:gd name="connsiteY153" fmla="*/ 261060 h 270646"/>
              <a:gd name="connsiteX154" fmla="*/ 5133966 w 8308846"/>
              <a:gd name="connsiteY154" fmla="*/ 243840 h 270646"/>
              <a:gd name="connsiteX155" fmla="*/ 5153617 w 8308846"/>
              <a:gd name="connsiteY155" fmla="*/ 248292 h 270646"/>
              <a:gd name="connsiteX156" fmla="*/ 5170878 w 8308846"/>
              <a:gd name="connsiteY156" fmla="*/ 260333 h 270646"/>
              <a:gd name="connsiteX157" fmla="*/ 5167176 w 8308846"/>
              <a:gd name="connsiteY157" fmla="*/ 219127 h 270646"/>
              <a:gd name="connsiteX158" fmla="*/ 5264684 w 8308846"/>
              <a:gd name="connsiteY158" fmla="*/ 0 h 270646"/>
              <a:gd name="connsiteX159" fmla="*/ 5362192 w 8308846"/>
              <a:gd name="connsiteY159" fmla="*/ 219127 h 270646"/>
              <a:gd name="connsiteX160" fmla="*/ 5357564 w 8308846"/>
              <a:gd name="connsiteY160" fmla="*/ 270645 h 270646"/>
              <a:gd name="connsiteX161" fmla="*/ 5363890 w 8308846"/>
              <a:gd name="connsiteY161" fmla="*/ 261060 h 270646"/>
              <a:gd name="connsiteX162" fmla="*/ 5401844 w 8308846"/>
              <a:gd name="connsiteY162" fmla="*/ 243840 h 270646"/>
              <a:gd name="connsiteX163" fmla="*/ 5421495 w 8308846"/>
              <a:gd name="connsiteY163" fmla="*/ 248292 h 270646"/>
              <a:gd name="connsiteX164" fmla="*/ 5438757 w 8308846"/>
              <a:gd name="connsiteY164" fmla="*/ 260334 h 270646"/>
              <a:gd name="connsiteX165" fmla="*/ 5435055 w 8308846"/>
              <a:gd name="connsiteY165" fmla="*/ 219127 h 270646"/>
              <a:gd name="connsiteX166" fmla="*/ 5532563 w 8308846"/>
              <a:gd name="connsiteY166" fmla="*/ 0 h 270646"/>
              <a:gd name="connsiteX167" fmla="*/ 5630071 w 8308846"/>
              <a:gd name="connsiteY167" fmla="*/ 219127 h 270646"/>
              <a:gd name="connsiteX168" fmla="*/ 5625443 w 8308846"/>
              <a:gd name="connsiteY168" fmla="*/ 270645 h 270646"/>
              <a:gd name="connsiteX169" fmla="*/ 5631769 w 8308846"/>
              <a:gd name="connsiteY169" fmla="*/ 261060 h 270646"/>
              <a:gd name="connsiteX170" fmla="*/ 5669723 w 8308846"/>
              <a:gd name="connsiteY170" fmla="*/ 243840 h 270646"/>
              <a:gd name="connsiteX171" fmla="*/ 5689374 w 8308846"/>
              <a:gd name="connsiteY171" fmla="*/ 248292 h 270646"/>
              <a:gd name="connsiteX172" fmla="*/ 5706635 w 8308846"/>
              <a:gd name="connsiteY172" fmla="*/ 260333 h 270646"/>
              <a:gd name="connsiteX173" fmla="*/ 5702933 w 8308846"/>
              <a:gd name="connsiteY173" fmla="*/ 219127 h 270646"/>
              <a:gd name="connsiteX174" fmla="*/ 5800441 w 8308846"/>
              <a:gd name="connsiteY174" fmla="*/ 0 h 270646"/>
              <a:gd name="connsiteX175" fmla="*/ 5897949 w 8308846"/>
              <a:gd name="connsiteY175" fmla="*/ 219127 h 270646"/>
              <a:gd name="connsiteX176" fmla="*/ 5893321 w 8308846"/>
              <a:gd name="connsiteY176" fmla="*/ 270645 h 270646"/>
              <a:gd name="connsiteX177" fmla="*/ 5899647 w 8308846"/>
              <a:gd name="connsiteY177" fmla="*/ 261060 h 270646"/>
              <a:gd name="connsiteX178" fmla="*/ 5937601 w 8308846"/>
              <a:gd name="connsiteY178" fmla="*/ 243840 h 270646"/>
              <a:gd name="connsiteX179" fmla="*/ 5957252 w 8308846"/>
              <a:gd name="connsiteY179" fmla="*/ 248292 h 270646"/>
              <a:gd name="connsiteX180" fmla="*/ 5974513 w 8308846"/>
              <a:gd name="connsiteY180" fmla="*/ 260333 h 270646"/>
              <a:gd name="connsiteX181" fmla="*/ 5970811 w 8308846"/>
              <a:gd name="connsiteY181" fmla="*/ 219127 h 270646"/>
              <a:gd name="connsiteX182" fmla="*/ 6068319 w 8308846"/>
              <a:gd name="connsiteY182" fmla="*/ 0 h 270646"/>
              <a:gd name="connsiteX183" fmla="*/ 6165827 w 8308846"/>
              <a:gd name="connsiteY183" fmla="*/ 219127 h 270646"/>
              <a:gd name="connsiteX184" fmla="*/ 6161199 w 8308846"/>
              <a:gd name="connsiteY184" fmla="*/ 270645 h 270646"/>
              <a:gd name="connsiteX185" fmla="*/ 6167525 w 8308846"/>
              <a:gd name="connsiteY185" fmla="*/ 261060 h 270646"/>
              <a:gd name="connsiteX186" fmla="*/ 6205479 w 8308846"/>
              <a:gd name="connsiteY186" fmla="*/ 243840 h 270646"/>
              <a:gd name="connsiteX187" fmla="*/ 6225130 w 8308846"/>
              <a:gd name="connsiteY187" fmla="*/ 248292 h 270646"/>
              <a:gd name="connsiteX188" fmla="*/ 6242392 w 8308846"/>
              <a:gd name="connsiteY188" fmla="*/ 260334 h 270646"/>
              <a:gd name="connsiteX189" fmla="*/ 6238690 w 8308846"/>
              <a:gd name="connsiteY189" fmla="*/ 219127 h 270646"/>
              <a:gd name="connsiteX190" fmla="*/ 6336198 w 8308846"/>
              <a:gd name="connsiteY190" fmla="*/ 0 h 270646"/>
              <a:gd name="connsiteX191" fmla="*/ 6433706 w 8308846"/>
              <a:gd name="connsiteY191" fmla="*/ 219127 h 270646"/>
              <a:gd name="connsiteX192" fmla="*/ 6429078 w 8308846"/>
              <a:gd name="connsiteY192" fmla="*/ 270645 h 270646"/>
              <a:gd name="connsiteX193" fmla="*/ 6435404 w 8308846"/>
              <a:gd name="connsiteY193" fmla="*/ 261060 h 270646"/>
              <a:gd name="connsiteX194" fmla="*/ 6473358 w 8308846"/>
              <a:gd name="connsiteY194" fmla="*/ 243840 h 270646"/>
              <a:gd name="connsiteX195" fmla="*/ 6493009 w 8308846"/>
              <a:gd name="connsiteY195" fmla="*/ 248292 h 270646"/>
              <a:gd name="connsiteX196" fmla="*/ 6510270 w 8308846"/>
              <a:gd name="connsiteY196" fmla="*/ 260333 h 270646"/>
              <a:gd name="connsiteX197" fmla="*/ 6506568 w 8308846"/>
              <a:gd name="connsiteY197" fmla="*/ 219127 h 270646"/>
              <a:gd name="connsiteX198" fmla="*/ 6604076 w 8308846"/>
              <a:gd name="connsiteY198" fmla="*/ 0 h 270646"/>
              <a:gd name="connsiteX199" fmla="*/ 6701584 w 8308846"/>
              <a:gd name="connsiteY199" fmla="*/ 219127 h 270646"/>
              <a:gd name="connsiteX200" fmla="*/ 6696956 w 8308846"/>
              <a:gd name="connsiteY200" fmla="*/ 270645 h 270646"/>
              <a:gd name="connsiteX201" fmla="*/ 6703282 w 8308846"/>
              <a:gd name="connsiteY201" fmla="*/ 261060 h 270646"/>
              <a:gd name="connsiteX202" fmla="*/ 6741236 w 8308846"/>
              <a:gd name="connsiteY202" fmla="*/ 243840 h 270646"/>
              <a:gd name="connsiteX203" fmla="*/ 6760887 w 8308846"/>
              <a:gd name="connsiteY203" fmla="*/ 248292 h 270646"/>
              <a:gd name="connsiteX204" fmla="*/ 6778148 w 8308846"/>
              <a:gd name="connsiteY204" fmla="*/ 260333 h 270646"/>
              <a:gd name="connsiteX205" fmla="*/ 6774446 w 8308846"/>
              <a:gd name="connsiteY205" fmla="*/ 219127 h 270646"/>
              <a:gd name="connsiteX206" fmla="*/ 6871954 w 8308846"/>
              <a:gd name="connsiteY206" fmla="*/ 0 h 270646"/>
              <a:gd name="connsiteX207" fmla="*/ 6969462 w 8308846"/>
              <a:gd name="connsiteY207" fmla="*/ 219127 h 270646"/>
              <a:gd name="connsiteX208" fmla="*/ 6964834 w 8308846"/>
              <a:gd name="connsiteY208" fmla="*/ 270645 h 270646"/>
              <a:gd name="connsiteX209" fmla="*/ 6971160 w 8308846"/>
              <a:gd name="connsiteY209" fmla="*/ 261060 h 270646"/>
              <a:gd name="connsiteX210" fmla="*/ 7009114 w 8308846"/>
              <a:gd name="connsiteY210" fmla="*/ 243840 h 270646"/>
              <a:gd name="connsiteX211" fmla="*/ 7028765 w 8308846"/>
              <a:gd name="connsiteY211" fmla="*/ 248292 h 270646"/>
              <a:gd name="connsiteX212" fmla="*/ 7046027 w 8308846"/>
              <a:gd name="connsiteY212" fmla="*/ 260334 h 270646"/>
              <a:gd name="connsiteX213" fmla="*/ 7042325 w 8308846"/>
              <a:gd name="connsiteY213" fmla="*/ 219127 h 270646"/>
              <a:gd name="connsiteX214" fmla="*/ 7139833 w 8308846"/>
              <a:gd name="connsiteY214" fmla="*/ 0 h 270646"/>
              <a:gd name="connsiteX215" fmla="*/ 7237341 w 8308846"/>
              <a:gd name="connsiteY215" fmla="*/ 219127 h 270646"/>
              <a:gd name="connsiteX216" fmla="*/ 7232713 w 8308846"/>
              <a:gd name="connsiteY216" fmla="*/ 270645 h 270646"/>
              <a:gd name="connsiteX217" fmla="*/ 7239039 w 8308846"/>
              <a:gd name="connsiteY217" fmla="*/ 261060 h 270646"/>
              <a:gd name="connsiteX218" fmla="*/ 7276993 w 8308846"/>
              <a:gd name="connsiteY218" fmla="*/ 243840 h 270646"/>
              <a:gd name="connsiteX219" fmla="*/ 7296644 w 8308846"/>
              <a:gd name="connsiteY219" fmla="*/ 248292 h 270646"/>
              <a:gd name="connsiteX220" fmla="*/ 7313905 w 8308846"/>
              <a:gd name="connsiteY220" fmla="*/ 260333 h 270646"/>
              <a:gd name="connsiteX221" fmla="*/ 7310203 w 8308846"/>
              <a:gd name="connsiteY221" fmla="*/ 219127 h 270646"/>
              <a:gd name="connsiteX222" fmla="*/ 7407711 w 8308846"/>
              <a:gd name="connsiteY222" fmla="*/ 0 h 270646"/>
              <a:gd name="connsiteX223" fmla="*/ 7505219 w 8308846"/>
              <a:gd name="connsiteY223" fmla="*/ 219127 h 270646"/>
              <a:gd name="connsiteX224" fmla="*/ 7500591 w 8308846"/>
              <a:gd name="connsiteY224" fmla="*/ 270645 h 270646"/>
              <a:gd name="connsiteX225" fmla="*/ 7506917 w 8308846"/>
              <a:gd name="connsiteY225" fmla="*/ 261060 h 270646"/>
              <a:gd name="connsiteX226" fmla="*/ 7544871 w 8308846"/>
              <a:gd name="connsiteY226" fmla="*/ 243840 h 270646"/>
              <a:gd name="connsiteX227" fmla="*/ 7564522 w 8308846"/>
              <a:gd name="connsiteY227" fmla="*/ 248292 h 270646"/>
              <a:gd name="connsiteX228" fmla="*/ 7581783 w 8308846"/>
              <a:gd name="connsiteY228" fmla="*/ 260333 h 270646"/>
              <a:gd name="connsiteX229" fmla="*/ 7578081 w 8308846"/>
              <a:gd name="connsiteY229" fmla="*/ 219127 h 270646"/>
              <a:gd name="connsiteX230" fmla="*/ 7675589 w 8308846"/>
              <a:gd name="connsiteY230" fmla="*/ 0 h 270646"/>
              <a:gd name="connsiteX231" fmla="*/ 7773097 w 8308846"/>
              <a:gd name="connsiteY231" fmla="*/ 219127 h 270646"/>
              <a:gd name="connsiteX232" fmla="*/ 7768469 w 8308846"/>
              <a:gd name="connsiteY232" fmla="*/ 270645 h 270646"/>
              <a:gd name="connsiteX233" fmla="*/ 7774794 w 8308846"/>
              <a:gd name="connsiteY233" fmla="*/ 261060 h 270646"/>
              <a:gd name="connsiteX234" fmla="*/ 7812749 w 8308846"/>
              <a:gd name="connsiteY234" fmla="*/ 243840 h 270646"/>
              <a:gd name="connsiteX235" fmla="*/ 7832400 w 8308846"/>
              <a:gd name="connsiteY235" fmla="*/ 248292 h 270646"/>
              <a:gd name="connsiteX236" fmla="*/ 7849662 w 8308846"/>
              <a:gd name="connsiteY236" fmla="*/ 260334 h 270646"/>
              <a:gd name="connsiteX237" fmla="*/ 7845960 w 8308846"/>
              <a:gd name="connsiteY237" fmla="*/ 219127 h 270646"/>
              <a:gd name="connsiteX238" fmla="*/ 7943468 w 8308846"/>
              <a:gd name="connsiteY238" fmla="*/ 0 h 270646"/>
              <a:gd name="connsiteX239" fmla="*/ 8040976 w 8308846"/>
              <a:gd name="connsiteY239" fmla="*/ 219127 h 270646"/>
              <a:gd name="connsiteX240" fmla="*/ 8036348 w 8308846"/>
              <a:gd name="connsiteY240" fmla="*/ 270645 h 270646"/>
              <a:gd name="connsiteX241" fmla="*/ 8042674 w 8308846"/>
              <a:gd name="connsiteY241" fmla="*/ 261060 h 270646"/>
              <a:gd name="connsiteX242" fmla="*/ 8080628 w 8308846"/>
              <a:gd name="connsiteY242" fmla="*/ 243840 h 270646"/>
              <a:gd name="connsiteX243" fmla="*/ 8100279 w 8308846"/>
              <a:gd name="connsiteY243" fmla="*/ 248292 h 270646"/>
              <a:gd name="connsiteX244" fmla="*/ 8117531 w 8308846"/>
              <a:gd name="connsiteY244" fmla="*/ 260327 h 270646"/>
              <a:gd name="connsiteX245" fmla="*/ 8113830 w 8308846"/>
              <a:gd name="connsiteY245" fmla="*/ 219127 h 270646"/>
              <a:gd name="connsiteX246" fmla="*/ 8211338 w 8308846"/>
              <a:gd name="connsiteY246" fmla="*/ 0 h 270646"/>
              <a:gd name="connsiteX247" fmla="*/ 8308846 w 8308846"/>
              <a:gd name="connsiteY247" fmla="*/ 219127 h 270646"/>
              <a:gd name="connsiteX248" fmla="*/ 8304218 w 8308846"/>
              <a:gd name="connsiteY248" fmla="*/ 270645 h 270646"/>
              <a:gd name="connsiteX0" fmla="*/ 0 w 8308846"/>
              <a:gd name="connsiteY0" fmla="*/ 270645 h 270646"/>
              <a:gd name="connsiteX1" fmla="*/ 6326 w 8308846"/>
              <a:gd name="connsiteY1" fmla="*/ 261060 h 270646"/>
              <a:gd name="connsiteX2" fmla="*/ 44280 w 8308846"/>
              <a:gd name="connsiteY2" fmla="*/ 243840 h 270646"/>
              <a:gd name="connsiteX3" fmla="*/ 81192 w 8308846"/>
              <a:gd name="connsiteY3" fmla="*/ 260333 h 270646"/>
              <a:gd name="connsiteX4" fmla="*/ 77490 w 8308846"/>
              <a:gd name="connsiteY4" fmla="*/ 219127 h 270646"/>
              <a:gd name="connsiteX5" fmla="*/ 174998 w 8308846"/>
              <a:gd name="connsiteY5" fmla="*/ 0 h 270646"/>
              <a:gd name="connsiteX6" fmla="*/ 272506 w 8308846"/>
              <a:gd name="connsiteY6" fmla="*/ 219127 h 270646"/>
              <a:gd name="connsiteX7" fmla="*/ 267878 w 8308846"/>
              <a:gd name="connsiteY7" fmla="*/ 270645 h 270646"/>
              <a:gd name="connsiteX8" fmla="*/ 274204 w 8308846"/>
              <a:gd name="connsiteY8" fmla="*/ 261060 h 270646"/>
              <a:gd name="connsiteX9" fmla="*/ 312158 w 8308846"/>
              <a:gd name="connsiteY9" fmla="*/ 243840 h 270646"/>
              <a:gd name="connsiteX10" fmla="*/ 331809 w 8308846"/>
              <a:gd name="connsiteY10" fmla="*/ 248292 h 270646"/>
              <a:gd name="connsiteX11" fmla="*/ 349071 w 8308846"/>
              <a:gd name="connsiteY11" fmla="*/ 260334 h 270646"/>
              <a:gd name="connsiteX12" fmla="*/ 345369 w 8308846"/>
              <a:gd name="connsiteY12" fmla="*/ 219127 h 270646"/>
              <a:gd name="connsiteX13" fmla="*/ 442877 w 8308846"/>
              <a:gd name="connsiteY13" fmla="*/ 0 h 270646"/>
              <a:gd name="connsiteX14" fmla="*/ 540385 w 8308846"/>
              <a:gd name="connsiteY14" fmla="*/ 219127 h 270646"/>
              <a:gd name="connsiteX15" fmla="*/ 535757 w 8308846"/>
              <a:gd name="connsiteY15" fmla="*/ 270645 h 270646"/>
              <a:gd name="connsiteX16" fmla="*/ 542083 w 8308846"/>
              <a:gd name="connsiteY16" fmla="*/ 261060 h 270646"/>
              <a:gd name="connsiteX17" fmla="*/ 580037 w 8308846"/>
              <a:gd name="connsiteY17" fmla="*/ 243840 h 270646"/>
              <a:gd name="connsiteX18" fmla="*/ 599688 w 8308846"/>
              <a:gd name="connsiteY18" fmla="*/ 248292 h 270646"/>
              <a:gd name="connsiteX19" fmla="*/ 616949 w 8308846"/>
              <a:gd name="connsiteY19" fmla="*/ 260333 h 270646"/>
              <a:gd name="connsiteX20" fmla="*/ 613247 w 8308846"/>
              <a:gd name="connsiteY20" fmla="*/ 219127 h 270646"/>
              <a:gd name="connsiteX21" fmla="*/ 710755 w 8308846"/>
              <a:gd name="connsiteY21" fmla="*/ 0 h 270646"/>
              <a:gd name="connsiteX22" fmla="*/ 808263 w 8308846"/>
              <a:gd name="connsiteY22" fmla="*/ 219127 h 270646"/>
              <a:gd name="connsiteX23" fmla="*/ 803635 w 8308846"/>
              <a:gd name="connsiteY23" fmla="*/ 270645 h 270646"/>
              <a:gd name="connsiteX24" fmla="*/ 809961 w 8308846"/>
              <a:gd name="connsiteY24" fmla="*/ 261060 h 270646"/>
              <a:gd name="connsiteX25" fmla="*/ 847915 w 8308846"/>
              <a:gd name="connsiteY25" fmla="*/ 243840 h 270646"/>
              <a:gd name="connsiteX26" fmla="*/ 867566 w 8308846"/>
              <a:gd name="connsiteY26" fmla="*/ 248292 h 270646"/>
              <a:gd name="connsiteX27" fmla="*/ 884827 w 8308846"/>
              <a:gd name="connsiteY27" fmla="*/ 260333 h 270646"/>
              <a:gd name="connsiteX28" fmla="*/ 881125 w 8308846"/>
              <a:gd name="connsiteY28" fmla="*/ 219127 h 270646"/>
              <a:gd name="connsiteX29" fmla="*/ 978633 w 8308846"/>
              <a:gd name="connsiteY29" fmla="*/ 0 h 270646"/>
              <a:gd name="connsiteX30" fmla="*/ 1076141 w 8308846"/>
              <a:gd name="connsiteY30" fmla="*/ 219127 h 270646"/>
              <a:gd name="connsiteX31" fmla="*/ 1071513 w 8308846"/>
              <a:gd name="connsiteY31" fmla="*/ 270645 h 270646"/>
              <a:gd name="connsiteX32" fmla="*/ 1077839 w 8308846"/>
              <a:gd name="connsiteY32" fmla="*/ 261060 h 270646"/>
              <a:gd name="connsiteX33" fmla="*/ 1115793 w 8308846"/>
              <a:gd name="connsiteY33" fmla="*/ 243840 h 270646"/>
              <a:gd name="connsiteX34" fmla="*/ 1135444 w 8308846"/>
              <a:gd name="connsiteY34" fmla="*/ 248292 h 270646"/>
              <a:gd name="connsiteX35" fmla="*/ 1152706 w 8308846"/>
              <a:gd name="connsiteY35" fmla="*/ 260334 h 270646"/>
              <a:gd name="connsiteX36" fmla="*/ 1149004 w 8308846"/>
              <a:gd name="connsiteY36" fmla="*/ 219127 h 270646"/>
              <a:gd name="connsiteX37" fmla="*/ 1246511 w 8308846"/>
              <a:gd name="connsiteY37" fmla="*/ 0 h 270646"/>
              <a:gd name="connsiteX38" fmla="*/ 1344019 w 8308846"/>
              <a:gd name="connsiteY38" fmla="*/ 219127 h 270646"/>
              <a:gd name="connsiteX39" fmla="*/ 1339391 w 8308846"/>
              <a:gd name="connsiteY39" fmla="*/ 270645 h 270646"/>
              <a:gd name="connsiteX40" fmla="*/ 1345717 w 8308846"/>
              <a:gd name="connsiteY40" fmla="*/ 261060 h 270646"/>
              <a:gd name="connsiteX41" fmla="*/ 1383671 w 8308846"/>
              <a:gd name="connsiteY41" fmla="*/ 243840 h 270646"/>
              <a:gd name="connsiteX42" fmla="*/ 1403322 w 8308846"/>
              <a:gd name="connsiteY42" fmla="*/ 248292 h 270646"/>
              <a:gd name="connsiteX43" fmla="*/ 1420583 w 8308846"/>
              <a:gd name="connsiteY43" fmla="*/ 260333 h 270646"/>
              <a:gd name="connsiteX44" fmla="*/ 1416881 w 8308846"/>
              <a:gd name="connsiteY44" fmla="*/ 219127 h 270646"/>
              <a:gd name="connsiteX45" fmla="*/ 1514388 w 8308846"/>
              <a:gd name="connsiteY45" fmla="*/ 0 h 270646"/>
              <a:gd name="connsiteX46" fmla="*/ 1611897 w 8308846"/>
              <a:gd name="connsiteY46" fmla="*/ 219127 h 270646"/>
              <a:gd name="connsiteX47" fmla="*/ 1607269 w 8308846"/>
              <a:gd name="connsiteY47" fmla="*/ 270644 h 270646"/>
              <a:gd name="connsiteX48" fmla="*/ 1613594 w 8308846"/>
              <a:gd name="connsiteY48" fmla="*/ 261060 h 270646"/>
              <a:gd name="connsiteX49" fmla="*/ 1651548 w 8308846"/>
              <a:gd name="connsiteY49" fmla="*/ 243840 h 270646"/>
              <a:gd name="connsiteX50" fmla="*/ 1671200 w 8308846"/>
              <a:gd name="connsiteY50" fmla="*/ 248292 h 270646"/>
              <a:gd name="connsiteX51" fmla="*/ 1688461 w 8308846"/>
              <a:gd name="connsiteY51" fmla="*/ 260333 h 270646"/>
              <a:gd name="connsiteX52" fmla="*/ 1684759 w 8308846"/>
              <a:gd name="connsiteY52" fmla="*/ 219127 h 270646"/>
              <a:gd name="connsiteX53" fmla="*/ 1782267 w 8308846"/>
              <a:gd name="connsiteY53" fmla="*/ 0 h 270646"/>
              <a:gd name="connsiteX54" fmla="*/ 1879775 w 8308846"/>
              <a:gd name="connsiteY54" fmla="*/ 219127 h 270646"/>
              <a:gd name="connsiteX55" fmla="*/ 1875147 w 8308846"/>
              <a:gd name="connsiteY55" fmla="*/ 270645 h 270646"/>
              <a:gd name="connsiteX56" fmla="*/ 1881473 w 8308846"/>
              <a:gd name="connsiteY56" fmla="*/ 261060 h 270646"/>
              <a:gd name="connsiteX57" fmla="*/ 1919427 w 8308846"/>
              <a:gd name="connsiteY57" fmla="*/ 243840 h 270646"/>
              <a:gd name="connsiteX58" fmla="*/ 1939078 w 8308846"/>
              <a:gd name="connsiteY58" fmla="*/ 248292 h 270646"/>
              <a:gd name="connsiteX59" fmla="*/ 1956340 w 8308846"/>
              <a:gd name="connsiteY59" fmla="*/ 260334 h 270646"/>
              <a:gd name="connsiteX60" fmla="*/ 1952638 w 8308846"/>
              <a:gd name="connsiteY60" fmla="*/ 219127 h 270646"/>
              <a:gd name="connsiteX61" fmla="*/ 2050146 w 8308846"/>
              <a:gd name="connsiteY61" fmla="*/ 0 h 270646"/>
              <a:gd name="connsiteX62" fmla="*/ 2147653 w 8308846"/>
              <a:gd name="connsiteY62" fmla="*/ 219127 h 270646"/>
              <a:gd name="connsiteX63" fmla="*/ 2143025 w 8308846"/>
              <a:gd name="connsiteY63" fmla="*/ 270646 h 270646"/>
              <a:gd name="connsiteX64" fmla="*/ 2149352 w 8308846"/>
              <a:gd name="connsiteY64" fmla="*/ 261060 h 270646"/>
              <a:gd name="connsiteX65" fmla="*/ 2187306 w 8308846"/>
              <a:gd name="connsiteY65" fmla="*/ 243840 h 270646"/>
              <a:gd name="connsiteX66" fmla="*/ 2206957 w 8308846"/>
              <a:gd name="connsiteY66" fmla="*/ 248292 h 270646"/>
              <a:gd name="connsiteX67" fmla="*/ 2224218 w 8308846"/>
              <a:gd name="connsiteY67" fmla="*/ 260333 h 270646"/>
              <a:gd name="connsiteX68" fmla="*/ 2220516 w 8308846"/>
              <a:gd name="connsiteY68" fmla="*/ 219127 h 270646"/>
              <a:gd name="connsiteX69" fmla="*/ 2318024 w 8308846"/>
              <a:gd name="connsiteY69" fmla="*/ 0 h 270646"/>
              <a:gd name="connsiteX70" fmla="*/ 2415533 w 8308846"/>
              <a:gd name="connsiteY70" fmla="*/ 219127 h 270646"/>
              <a:gd name="connsiteX71" fmla="*/ 2410905 w 8308846"/>
              <a:gd name="connsiteY71" fmla="*/ 270643 h 270646"/>
              <a:gd name="connsiteX72" fmla="*/ 2417230 w 8308846"/>
              <a:gd name="connsiteY72" fmla="*/ 261060 h 270646"/>
              <a:gd name="connsiteX73" fmla="*/ 2455184 w 8308846"/>
              <a:gd name="connsiteY73" fmla="*/ 243840 h 270646"/>
              <a:gd name="connsiteX74" fmla="*/ 2474835 w 8308846"/>
              <a:gd name="connsiteY74" fmla="*/ 248292 h 270646"/>
              <a:gd name="connsiteX75" fmla="*/ 2492096 w 8308846"/>
              <a:gd name="connsiteY75" fmla="*/ 260333 h 270646"/>
              <a:gd name="connsiteX76" fmla="*/ 2488394 w 8308846"/>
              <a:gd name="connsiteY76" fmla="*/ 219127 h 270646"/>
              <a:gd name="connsiteX77" fmla="*/ 2585903 w 8308846"/>
              <a:gd name="connsiteY77" fmla="*/ 0 h 270646"/>
              <a:gd name="connsiteX78" fmla="*/ 2683410 w 8308846"/>
              <a:gd name="connsiteY78" fmla="*/ 219127 h 270646"/>
              <a:gd name="connsiteX79" fmla="*/ 2678782 w 8308846"/>
              <a:gd name="connsiteY79" fmla="*/ 270646 h 270646"/>
              <a:gd name="connsiteX80" fmla="*/ 2685108 w 8308846"/>
              <a:gd name="connsiteY80" fmla="*/ 261060 h 270646"/>
              <a:gd name="connsiteX81" fmla="*/ 2723063 w 8308846"/>
              <a:gd name="connsiteY81" fmla="*/ 243840 h 270646"/>
              <a:gd name="connsiteX82" fmla="*/ 2742714 w 8308846"/>
              <a:gd name="connsiteY82" fmla="*/ 248292 h 270646"/>
              <a:gd name="connsiteX83" fmla="*/ 2759975 w 8308846"/>
              <a:gd name="connsiteY83" fmla="*/ 260334 h 270646"/>
              <a:gd name="connsiteX84" fmla="*/ 2756273 w 8308846"/>
              <a:gd name="connsiteY84" fmla="*/ 219127 h 270646"/>
              <a:gd name="connsiteX85" fmla="*/ 2853781 w 8308846"/>
              <a:gd name="connsiteY85" fmla="*/ 0 h 270646"/>
              <a:gd name="connsiteX86" fmla="*/ 2951289 w 8308846"/>
              <a:gd name="connsiteY86" fmla="*/ 219127 h 270646"/>
              <a:gd name="connsiteX87" fmla="*/ 2946661 w 8308846"/>
              <a:gd name="connsiteY87" fmla="*/ 270645 h 270646"/>
              <a:gd name="connsiteX88" fmla="*/ 2952987 w 8308846"/>
              <a:gd name="connsiteY88" fmla="*/ 261060 h 270646"/>
              <a:gd name="connsiteX89" fmla="*/ 2990941 w 8308846"/>
              <a:gd name="connsiteY89" fmla="*/ 243840 h 270646"/>
              <a:gd name="connsiteX90" fmla="*/ 3010592 w 8308846"/>
              <a:gd name="connsiteY90" fmla="*/ 248292 h 270646"/>
              <a:gd name="connsiteX91" fmla="*/ 3027853 w 8308846"/>
              <a:gd name="connsiteY91" fmla="*/ 260333 h 270646"/>
              <a:gd name="connsiteX92" fmla="*/ 3024151 w 8308846"/>
              <a:gd name="connsiteY92" fmla="*/ 219127 h 270646"/>
              <a:gd name="connsiteX93" fmla="*/ 3121659 w 8308846"/>
              <a:gd name="connsiteY93" fmla="*/ 0 h 270646"/>
              <a:gd name="connsiteX94" fmla="*/ 3219167 w 8308846"/>
              <a:gd name="connsiteY94" fmla="*/ 219127 h 270646"/>
              <a:gd name="connsiteX95" fmla="*/ 3214539 w 8308846"/>
              <a:gd name="connsiteY95" fmla="*/ 270645 h 270646"/>
              <a:gd name="connsiteX96" fmla="*/ 3220865 w 8308846"/>
              <a:gd name="connsiteY96" fmla="*/ 261060 h 270646"/>
              <a:gd name="connsiteX97" fmla="*/ 3258819 w 8308846"/>
              <a:gd name="connsiteY97" fmla="*/ 243840 h 270646"/>
              <a:gd name="connsiteX98" fmla="*/ 3278470 w 8308846"/>
              <a:gd name="connsiteY98" fmla="*/ 248292 h 270646"/>
              <a:gd name="connsiteX99" fmla="*/ 3295730 w 8308846"/>
              <a:gd name="connsiteY99" fmla="*/ 260332 h 270646"/>
              <a:gd name="connsiteX100" fmla="*/ 3292028 w 8308846"/>
              <a:gd name="connsiteY100" fmla="*/ 219127 h 270646"/>
              <a:gd name="connsiteX101" fmla="*/ 3389536 w 8308846"/>
              <a:gd name="connsiteY101" fmla="*/ 0 h 270646"/>
              <a:gd name="connsiteX102" fmla="*/ 3487044 w 8308846"/>
              <a:gd name="connsiteY102" fmla="*/ 219127 h 270646"/>
              <a:gd name="connsiteX103" fmla="*/ 3482416 w 8308846"/>
              <a:gd name="connsiteY103" fmla="*/ 270645 h 270646"/>
              <a:gd name="connsiteX104" fmla="*/ 3488742 w 8308846"/>
              <a:gd name="connsiteY104" fmla="*/ 261060 h 270646"/>
              <a:gd name="connsiteX105" fmla="*/ 3526696 w 8308846"/>
              <a:gd name="connsiteY105" fmla="*/ 243840 h 270646"/>
              <a:gd name="connsiteX106" fmla="*/ 3546348 w 8308846"/>
              <a:gd name="connsiteY106" fmla="*/ 248292 h 270646"/>
              <a:gd name="connsiteX107" fmla="*/ 3563608 w 8308846"/>
              <a:gd name="connsiteY107" fmla="*/ 260333 h 270646"/>
              <a:gd name="connsiteX108" fmla="*/ 3559906 w 8308846"/>
              <a:gd name="connsiteY108" fmla="*/ 219127 h 270646"/>
              <a:gd name="connsiteX109" fmla="*/ 3657414 w 8308846"/>
              <a:gd name="connsiteY109" fmla="*/ 0 h 270646"/>
              <a:gd name="connsiteX110" fmla="*/ 3754922 w 8308846"/>
              <a:gd name="connsiteY110" fmla="*/ 219127 h 270646"/>
              <a:gd name="connsiteX111" fmla="*/ 3750294 w 8308846"/>
              <a:gd name="connsiteY111" fmla="*/ 270645 h 270646"/>
              <a:gd name="connsiteX112" fmla="*/ 3756620 w 8308846"/>
              <a:gd name="connsiteY112" fmla="*/ 261060 h 270646"/>
              <a:gd name="connsiteX113" fmla="*/ 3794574 w 8308846"/>
              <a:gd name="connsiteY113" fmla="*/ 243840 h 270646"/>
              <a:gd name="connsiteX114" fmla="*/ 3814226 w 8308846"/>
              <a:gd name="connsiteY114" fmla="*/ 248292 h 270646"/>
              <a:gd name="connsiteX115" fmla="*/ 3831487 w 8308846"/>
              <a:gd name="connsiteY115" fmla="*/ 260334 h 270646"/>
              <a:gd name="connsiteX116" fmla="*/ 3827785 w 8308846"/>
              <a:gd name="connsiteY116" fmla="*/ 219127 h 270646"/>
              <a:gd name="connsiteX117" fmla="*/ 3925293 w 8308846"/>
              <a:gd name="connsiteY117" fmla="*/ 0 h 270646"/>
              <a:gd name="connsiteX118" fmla="*/ 4022801 w 8308846"/>
              <a:gd name="connsiteY118" fmla="*/ 219127 h 270646"/>
              <a:gd name="connsiteX119" fmla="*/ 4018173 w 8308846"/>
              <a:gd name="connsiteY119" fmla="*/ 270645 h 270646"/>
              <a:gd name="connsiteX120" fmla="*/ 4024499 w 8308846"/>
              <a:gd name="connsiteY120" fmla="*/ 261060 h 270646"/>
              <a:gd name="connsiteX121" fmla="*/ 4062453 w 8308846"/>
              <a:gd name="connsiteY121" fmla="*/ 243840 h 270646"/>
              <a:gd name="connsiteX122" fmla="*/ 4082105 w 8308846"/>
              <a:gd name="connsiteY122" fmla="*/ 248292 h 270646"/>
              <a:gd name="connsiteX123" fmla="*/ 4099365 w 8308846"/>
              <a:gd name="connsiteY123" fmla="*/ 260333 h 270646"/>
              <a:gd name="connsiteX124" fmla="*/ 4095663 w 8308846"/>
              <a:gd name="connsiteY124" fmla="*/ 219127 h 270646"/>
              <a:gd name="connsiteX125" fmla="*/ 4193171 w 8308846"/>
              <a:gd name="connsiteY125" fmla="*/ 0 h 270646"/>
              <a:gd name="connsiteX126" fmla="*/ 4290679 w 8308846"/>
              <a:gd name="connsiteY126" fmla="*/ 219127 h 270646"/>
              <a:gd name="connsiteX127" fmla="*/ 4286051 w 8308846"/>
              <a:gd name="connsiteY127" fmla="*/ 270645 h 270646"/>
              <a:gd name="connsiteX128" fmla="*/ 4292377 w 8308846"/>
              <a:gd name="connsiteY128" fmla="*/ 261060 h 270646"/>
              <a:gd name="connsiteX129" fmla="*/ 4330331 w 8308846"/>
              <a:gd name="connsiteY129" fmla="*/ 243840 h 270646"/>
              <a:gd name="connsiteX130" fmla="*/ 4349982 w 8308846"/>
              <a:gd name="connsiteY130" fmla="*/ 248292 h 270646"/>
              <a:gd name="connsiteX131" fmla="*/ 4367243 w 8308846"/>
              <a:gd name="connsiteY131" fmla="*/ 260333 h 270646"/>
              <a:gd name="connsiteX132" fmla="*/ 4363541 w 8308846"/>
              <a:gd name="connsiteY132" fmla="*/ 219127 h 270646"/>
              <a:gd name="connsiteX133" fmla="*/ 4461049 w 8308846"/>
              <a:gd name="connsiteY133" fmla="*/ 0 h 270646"/>
              <a:gd name="connsiteX134" fmla="*/ 4558557 w 8308846"/>
              <a:gd name="connsiteY134" fmla="*/ 219127 h 270646"/>
              <a:gd name="connsiteX135" fmla="*/ 4553929 w 8308846"/>
              <a:gd name="connsiteY135" fmla="*/ 270645 h 270646"/>
              <a:gd name="connsiteX136" fmla="*/ 4560255 w 8308846"/>
              <a:gd name="connsiteY136" fmla="*/ 261060 h 270646"/>
              <a:gd name="connsiteX137" fmla="*/ 4598209 w 8308846"/>
              <a:gd name="connsiteY137" fmla="*/ 243840 h 270646"/>
              <a:gd name="connsiteX138" fmla="*/ 4617860 w 8308846"/>
              <a:gd name="connsiteY138" fmla="*/ 248292 h 270646"/>
              <a:gd name="connsiteX139" fmla="*/ 4635122 w 8308846"/>
              <a:gd name="connsiteY139" fmla="*/ 260334 h 270646"/>
              <a:gd name="connsiteX140" fmla="*/ 4631420 w 8308846"/>
              <a:gd name="connsiteY140" fmla="*/ 219127 h 270646"/>
              <a:gd name="connsiteX141" fmla="*/ 4728928 w 8308846"/>
              <a:gd name="connsiteY141" fmla="*/ 0 h 270646"/>
              <a:gd name="connsiteX142" fmla="*/ 4826436 w 8308846"/>
              <a:gd name="connsiteY142" fmla="*/ 219127 h 270646"/>
              <a:gd name="connsiteX143" fmla="*/ 4821808 w 8308846"/>
              <a:gd name="connsiteY143" fmla="*/ 270645 h 270646"/>
              <a:gd name="connsiteX144" fmla="*/ 4828134 w 8308846"/>
              <a:gd name="connsiteY144" fmla="*/ 261060 h 270646"/>
              <a:gd name="connsiteX145" fmla="*/ 4866088 w 8308846"/>
              <a:gd name="connsiteY145" fmla="*/ 243840 h 270646"/>
              <a:gd name="connsiteX146" fmla="*/ 4885739 w 8308846"/>
              <a:gd name="connsiteY146" fmla="*/ 248292 h 270646"/>
              <a:gd name="connsiteX147" fmla="*/ 4903000 w 8308846"/>
              <a:gd name="connsiteY147" fmla="*/ 260333 h 270646"/>
              <a:gd name="connsiteX148" fmla="*/ 4899298 w 8308846"/>
              <a:gd name="connsiteY148" fmla="*/ 219127 h 270646"/>
              <a:gd name="connsiteX149" fmla="*/ 4996806 w 8308846"/>
              <a:gd name="connsiteY149" fmla="*/ 0 h 270646"/>
              <a:gd name="connsiteX150" fmla="*/ 5094314 w 8308846"/>
              <a:gd name="connsiteY150" fmla="*/ 219127 h 270646"/>
              <a:gd name="connsiteX151" fmla="*/ 5089686 w 8308846"/>
              <a:gd name="connsiteY151" fmla="*/ 270645 h 270646"/>
              <a:gd name="connsiteX152" fmla="*/ 5096012 w 8308846"/>
              <a:gd name="connsiteY152" fmla="*/ 261060 h 270646"/>
              <a:gd name="connsiteX153" fmla="*/ 5133966 w 8308846"/>
              <a:gd name="connsiteY153" fmla="*/ 243840 h 270646"/>
              <a:gd name="connsiteX154" fmla="*/ 5153617 w 8308846"/>
              <a:gd name="connsiteY154" fmla="*/ 248292 h 270646"/>
              <a:gd name="connsiteX155" fmla="*/ 5170878 w 8308846"/>
              <a:gd name="connsiteY155" fmla="*/ 260333 h 270646"/>
              <a:gd name="connsiteX156" fmla="*/ 5167176 w 8308846"/>
              <a:gd name="connsiteY156" fmla="*/ 219127 h 270646"/>
              <a:gd name="connsiteX157" fmla="*/ 5264684 w 8308846"/>
              <a:gd name="connsiteY157" fmla="*/ 0 h 270646"/>
              <a:gd name="connsiteX158" fmla="*/ 5362192 w 8308846"/>
              <a:gd name="connsiteY158" fmla="*/ 219127 h 270646"/>
              <a:gd name="connsiteX159" fmla="*/ 5357564 w 8308846"/>
              <a:gd name="connsiteY159" fmla="*/ 270645 h 270646"/>
              <a:gd name="connsiteX160" fmla="*/ 5363890 w 8308846"/>
              <a:gd name="connsiteY160" fmla="*/ 261060 h 270646"/>
              <a:gd name="connsiteX161" fmla="*/ 5401844 w 8308846"/>
              <a:gd name="connsiteY161" fmla="*/ 243840 h 270646"/>
              <a:gd name="connsiteX162" fmla="*/ 5421495 w 8308846"/>
              <a:gd name="connsiteY162" fmla="*/ 248292 h 270646"/>
              <a:gd name="connsiteX163" fmla="*/ 5438757 w 8308846"/>
              <a:gd name="connsiteY163" fmla="*/ 260334 h 270646"/>
              <a:gd name="connsiteX164" fmla="*/ 5435055 w 8308846"/>
              <a:gd name="connsiteY164" fmla="*/ 219127 h 270646"/>
              <a:gd name="connsiteX165" fmla="*/ 5532563 w 8308846"/>
              <a:gd name="connsiteY165" fmla="*/ 0 h 270646"/>
              <a:gd name="connsiteX166" fmla="*/ 5630071 w 8308846"/>
              <a:gd name="connsiteY166" fmla="*/ 219127 h 270646"/>
              <a:gd name="connsiteX167" fmla="*/ 5625443 w 8308846"/>
              <a:gd name="connsiteY167" fmla="*/ 270645 h 270646"/>
              <a:gd name="connsiteX168" fmla="*/ 5631769 w 8308846"/>
              <a:gd name="connsiteY168" fmla="*/ 261060 h 270646"/>
              <a:gd name="connsiteX169" fmla="*/ 5669723 w 8308846"/>
              <a:gd name="connsiteY169" fmla="*/ 243840 h 270646"/>
              <a:gd name="connsiteX170" fmla="*/ 5689374 w 8308846"/>
              <a:gd name="connsiteY170" fmla="*/ 248292 h 270646"/>
              <a:gd name="connsiteX171" fmla="*/ 5706635 w 8308846"/>
              <a:gd name="connsiteY171" fmla="*/ 260333 h 270646"/>
              <a:gd name="connsiteX172" fmla="*/ 5702933 w 8308846"/>
              <a:gd name="connsiteY172" fmla="*/ 219127 h 270646"/>
              <a:gd name="connsiteX173" fmla="*/ 5800441 w 8308846"/>
              <a:gd name="connsiteY173" fmla="*/ 0 h 270646"/>
              <a:gd name="connsiteX174" fmla="*/ 5897949 w 8308846"/>
              <a:gd name="connsiteY174" fmla="*/ 219127 h 270646"/>
              <a:gd name="connsiteX175" fmla="*/ 5893321 w 8308846"/>
              <a:gd name="connsiteY175" fmla="*/ 270645 h 270646"/>
              <a:gd name="connsiteX176" fmla="*/ 5899647 w 8308846"/>
              <a:gd name="connsiteY176" fmla="*/ 261060 h 270646"/>
              <a:gd name="connsiteX177" fmla="*/ 5937601 w 8308846"/>
              <a:gd name="connsiteY177" fmla="*/ 243840 h 270646"/>
              <a:gd name="connsiteX178" fmla="*/ 5957252 w 8308846"/>
              <a:gd name="connsiteY178" fmla="*/ 248292 h 270646"/>
              <a:gd name="connsiteX179" fmla="*/ 5974513 w 8308846"/>
              <a:gd name="connsiteY179" fmla="*/ 260333 h 270646"/>
              <a:gd name="connsiteX180" fmla="*/ 5970811 w 8308846"/>
              <a:gd name="connsiteY180" fmla="*/ 219127 h 270646"/>
              <a:gd name="connsiteX181" fmla="*/ 6068319 w 8308846"/>
              <a:gd name="connsiteY181" fmla="*/ 0 h 270646"/>
              <a:gd name="connsiteX182" fmla="*/ 6165827 w 8308846"/>
              <a:gd name="connsiteY182" fmla="*/ 219127 h 270646"/>
              <a:gd name="connsiteX183" fmla="*/ 6161199 w 8308846"/>
              <a:gd name="connsiteY183" fmla="*/ 270645 h 270646"/>
              <a:gd name="connsiteX184" fmla="*/ 6167525 w 8308846"/>
              <a:gd name="connsiteY184" fmla="*/ 261060 h 270646"/>
              <a:gd name="connsiteX185" fmla="*/ 6205479 w 8308846"/>
              <a:gd name="connsiteY185" fmla="*/ 243840 h 270646"/>
              <a:gd name="connsiteX186" fmla="*/ 6225130 w 8308846"/>
              <a:gd name="connsiteY186" fmla="*/ 248292 h 270646"/>
              <a:gd name="connsiteX187" fmla="*/ 6242392 w 8308846"/>
              <a:gd name="connsiteY187" fmla="*/ 260334 h 270646"/>
              <a:gd name="connsiteX188" fmla="*/ 6238690 w 8308846"/>
              <a:gd name="connsiteY188" fmla="*/ 219127 h 270646"/>
              <a:gd name="connsiteX189" fmla="*/ 6336198 w 8308846"/>
              <a:gd name="connsiteY189" fmla="*/ 0 h 270646"/>
              <a:gd name="connsiteX190" fmla="*/ 6433706 w 8308846"/>
              <a:gd name="connsiteY190" fmla="*/ 219127 h 270646"/>
              <a:gd name="connsiteX191" fmla="*/ 6429078 w 8308846"/>
              <a:gd name="connsiteY191" fmla="*/ 270645 h 270646"/>
              <a:gd name="connsiteX192" fmla="*/ 6435404 w 8308846"/>
              <a:gd name="connsiteY192" fmla="*/ 261060 h 270646"/>
              <a:gd name="connsiteX193" fmla="*/ 6473358 w 8308846"/>
              <a:gd name="connsiteY193" fmla="*/ 243840 h 270646"/>
              <a:gd name="connsiteX194" fmla="*/ 6493009 w 8308846"/>
              <a:gd name="connsiteY194" fmla="*/ 248292 h 270646"/>
              <a:gd name="connsiteX195" fmla="*/ 6510270 w 8308846"/>
              <a:gd name="connsiteY195" fmla="*/ 260333 h 270646"/>
              <a:gd name="connsiteX196" fmla="*/ 6506568 w 8308846"/>
              <a:gd name="connsiteY196" fmla="*/ 219127 h 270646"/>
              <a:gd name="connsiteX197" fmla="*/ 6604076 w 8308846"/>
              <a:gd name="connsiteY197" fmla="*/ 0 h 270646"/>
              <a:gd name="connsiteX198" fmla="*/ 6701584 w 8308846"/>
              <a:gd name="connsiteY198" fmla="*/ 219127 h 270646"/>
              <a:gd name="connsiteX199" fmla="*/ 6696956 w 8308846"/>
              <a:gd name="connsiteY199" fmla="*/ 270645 h 270646"/>
              <a:gd name="connsiteX200" fmla="*/ 6703282 w 8308846"/>
              <a:gd name="connsiteY200" fmla="*/ 261060 h 270646"/>
              <a:gd name="connsiteX201" fmla="*/ 6741236 w 8308846"/>
              <a:gd name="connsiteY201" fmla="*/ 243840 h 270646"/>
              <a:gd name="connsiteX202" fmla="*/ 6760887 w 8308846"/>
              <a:gd name="connsiteY202" fmla="*/ 248292 h 270646"/>
              <a:gd name="connsiteX203" fmla="*/ 6778148 w 8308846"/>
              <a:gd name="connsiteY203" fmla="*/ 260333 h 270646"/>
              <a:gd name="connsiteX204" fmla="*/ 6774446 w 8308846"/>
              <a:gd name="connsiteY204" fmla="*/ 219127 h 270646"/>
              <a:gd name="connsiteX205" fmla="*/ 6871954 w 8308846"/>
              <a:gd name="connsiteY205" fmla="*/ 0 h 270646"/>
              <a:gd name="connsiteX206" fmla="*/ 6969462 w 8308846"/>
              <a:gd name="connsiteY206" fmla="*/ 219127 h 270646"/>
              <a:gd name="connsiteX207" fmla="*/ 6964834 w 8308846"/>
              <a:gd name="connsiteY207" fmla="*/ 270645 h 270646"/>
              <a:gd name="connsiteX208" fmla="*/ 6971160 w 8308846"/>
              <a:gd name="connsiteY208" fmla="*/ 261060 h 270646"/>
              <a:gd name="connsiteX209" fmla="*/ 7009114 w 8308846"/>
              <a:gd name="connsiteY209" fmla="*/ 243840 h 270646"/>
              <a:gd name="connsiteX210" fmla="*/ 7028765 w 8308846"/>
              <a:gd name="connsiteY210" fmla="*/ 248292 h 270646"/>
              <a:gd name="connsiteX211" fmla="*/ 7046027 w 8308846"/>
              <a:gd name="connsiteY211" fmla="*/ 260334 h 270646"/>
              <a:gd name="connsiteX212" fmla="*/ 7042325 w 8308846"/>
              <a:gd name="connsiteY212" fmla="*/ 219127 h 270646"/>
              <a:gd name="connsiteX213" fmla="*/ 7139833 w 8308846"/>
              <a:gd name="connsiteY213" fmla="*/ 0 h 270646"/>
              <a:gd name="connsiteX214" fmla="*/ 7237341 w 8308846"/>
              <a:gd name="connsiteY214" fmla="*/ 219127 h 270646"/>
              <a:gd name="connsiteX215" fmla="*/ 7232713 w 8308846"/>
              <a:gd name="connsiteY215" fmla="*/ 270645 h 270646"/>
              <a:gd name="connsiteX216" fmla="*/ 7239039 w 8308846"/>
              <a:gd name="connsiteY216" fmla="*/ 261060 h 270646"/>
              <a:gd name="connsiteX217" fmla="*/ 7276993 w 8308846"/>
              <a:gd name="connsiteY217" fmla="*/ 243840 h 270646"/>
              <a:gd name="connsiteX218" fmla="*/ 7296644 w 8308846"/>
              <a:gd name="connsiteY218" fmla="*/ 248292 h 270646"/>
              <a:gd name="connsiteX219" fmla="*/ 7313905 w 8308846"/>
              <a:gd name="connsiteY219" fmla="*/ 260333 h 270646"/>
              <a:gd name="connsiteX220" fmla="*/ 7310203 w 8308846"/>
              <a:gd name="connsiteY220" fmla="*/ 219127 h 270646"/>
              <a:gd name="connsiteX221" fmla="*/ 7407711 w 8308846"/>
              <a:gd name="connsiteY221" fmla="*/ 0 h 270646"/>
              <a:gd name="connsiteX222" fmla="*/ 7505219 w 8308846"/>
              <a:gd name="connsiteY222" fmla="*/ 219127 h 270646"/>
              <a:gd name="connsiteX223" fmla="*/ 7500591 w 8308846"/>
              <a:gd name="connsiteY223" fmla="*/ 270645 h 270646"/>
              <a:gd name="connsiteX224" fmla="*/ 7506917 w 8308846"/>
              <a:gd name="connsiteY224" fmla="*/ 261060 h 270646"/>
              <a:gd name="connsiteX225" fmla="*/ 7544871 w 8308846"/>
              <a:gd name="connsiteY225" fmla="*/ 243840 h 270646"/>
              <a:gd name="connsiteX226" fmla="*/ 7564522 w 8308846"/>
              <a:gd name="connsiteY226" fmla="*/ 248292 h 270646"/>
              <a:gd name="connsiteX227" fmla="*/ 7581783 w 8308846"/>
              <a:gd name="connsiteY227" fmla="*/ 260333 h 270646"/>
              <a:gd name="connsiteX228" fmla="*/ 7578081 w 8308846"/>
              <a:gd name="connsiteY228" fmla="*/ 219127 h 270646"/>
              <a:gd name="connsiteX229" fmla="*/ 7675589 w 8308846"/>
              <a:gd name="connsiteY229" fmla="*/ 0 h 270646"/>
              <a:gd name="connsiteX230" fmla="*/ 7773097 w 8308846"/>
              <a:gd name="connsiteY230" fmla="*/ 219127 h 270646"/>
              <a:gd name="connsiteX231" fmla="*/ 7768469 w 8308846"/>
              <a:gd name="connsiteY231" fmla="*/ 270645 h 270646"/>
              <a:gd name="connsiteX232" fmla="*/ 7774794 w 8308846"/>
              <a:gd name="connsiteY232" fmla="*/ 261060 h 270646"/>
              <a:gd name="connsiteX233" fmla="*/ 7812749 w 8308846"/>
              <a:gd name="connsiteY233" fmla="*/ 243840 h 270646"/>
              <a:gd name="connsiteX234" fmla="*/ 7832400 w 8308846"/>
              <a:gd name="connsiteY234" fmla="*/ 248292 h 270646"/>
              <a:gd name="connsiteX235" fmla="*/ 7849662 w 8308846"/>
              <a:gd name="connsiteY235" fmla="*/ 260334 h 270646"/>
              <a:gd name="connsiteX236" fmla="*/ 7845960 w 8308846"/>
              <a:gd name="connsiteY236" fmla="*/ 219127 h 270646"/>
              <a:gd name="connsiteX237" fmla="*/ 7943468 w 8308846"/>
              <a:gd name="connsiteY237" fmla="*/ 0 h 270646"/>
              <a:gd name="connsiteX238" fmla="*/ 8040976 w 8308846"/>
              <a:gd name="connsiteY238" fmla="*/ 219127 h 270646"/>
              <a:gd name="connsiteX239" fmla="*/ 8036348 w 8308846"/>
              <a:gd name="connsiteY239" fmla="*/ 270645 h 270646"/>
              <a:gd name="connsiteX240" fmla="*/ 8042674 w 8308846"/>
              <a:gd name="connsiteY240" fmla="*/ 261060 h 270646"/>
              <a:gd name="connsiteX241" fmla="*/ 8080628 w 8308846"/>
              <a:gd name="connsiteY241" fmla="*/ 243840 h 270646"/>
              <a:gd name="connsiteX242" fmla="*/ 8100279 w 8308846"/>
              <a:gd name="connsiteY242" fmla="*/ 248292 h 270646"/>
              <a:gd name="connsiteX243" fmla="*/ 8117531 w 8308846"/>
              <a:gd name="connsiteY243" fmla="*/ 260327 h 270646"/>
              <a:gd name="connsiteX244" fmla="*/ 8113830 w 8308846"/>
              <a:gd name="connsiteY244" fmla="*/ 219127 h 270646"/>
              <a:gd name="connsiteX245" fmla="*/ 8211338 w 8308846"/>
              <a:gd name="connsiteY245" fmla="*/ 0 h 270646"/>
              <a:gd name="connsiteX246" fmla="*/ 8308846 w 8308846"/>
              <a:gd name="connsiteY246" fmla="*/ 219127 h 270646"/>
              <a:gd name="connsiteX247" fmla="*/ 8304218 w 8308846"/>
              <a:gd name="connsiteY247" fmla="*/ 270645 h 270646"/>
              <a:gd name="connsiteX0" fmla="*/ 0 w 8308846"/>
              <a:gd name="connsiteY0" fmla="*/ 270645 h 270646"/>
              <a:gd name="connsiteX1" fmla="*/ 6326 w 8308846"/>
              <a:gd name="connsiteY1" fmla="*/ 261060 h 270646"/>
              <a:gd name="connsiteX2" fmla="*/ 81192 w 8308846"/>
              <a:gd name="connsiteY2" fmla="*/ 260333 h 270646"/>
              <a:gd name="connsiteX3" fmla="*/ 77490 w 8308846"/>
              <a:gd name="connsiteY3" fmla="*/ 219127 h 270646"/>
              <a:gd name="connsiteX4" fmla="*/ 174998 w 8308846"/>
              <a:gd name="connsiteY4" fmla="*/ 0 h 270646"/>
              <a:gd name="connsiteX5" fmla="*/ 272506 w 8308846"/>
              <a:gd name="connsiteY5" fmla="*/ 219127 h 270646"/>
              <a:gd name="connsiteX6" fmla="*/ 267878 w 8308846"/>
              <a:gd name="connsiteY6" fmla="*/ 270645 h 270646"/>
              <a:gd name="connsiteX7" fmla="*/ 274204 w 8308846"/>
              <a:gd name="connsiteY7" fmla="*/ 261060 h 270646"/>
              <a:gd name="connsiteX8" fmla="*/ 312158 w 8308846"/>
              <a:gd name="connsiteY8" fmla="*/ 243840 h 270646"/>
              <a:gd name="connsiteX9" fmla="*/ 331809 w 8308846"/>
              <a:gd name="connsiteY9" fmla="*/ 248292 h 270646"/>
              <a:gd name="connsiteX10" fmla="*/ 349071 w 8308846"/>
              <a:gd name="connsiteY10" fmla="*/ 260334 h 270646"/>
              <a:gd name="connsiteX11" fmla="*/ 345369 w 8308846"/>
              <a:gd name="connsiteY11" fmla="*/ 219127 h 270646"/>
              <a:gd name="connsiteX12" fmla="*/ 442877 w 8308846"/>
              <a:gd name="connsiteY12" fmla="*/ 0 h 270646"/>
              <a:gd name="connsiteX13" fmla="*/ 540385 w 8308846"/>
              <a:gd name="connsiteY13" fmla="*/ 219127 h 270646"/>
              <a:gd name="connsiteX14" fmla="*/ 535757 w 8308846"/>
              <a:gd name="connsiteY14" fmla="*/ 270645 h 270646"/>
              <a:gd name="connsiteX15" fmla="*/ 542083 w 8308846"/>
              <a:gd name="connsiteY15" fmla="*/ 261060 h 270646"/>
              <a:gd name="connsiteX16" fmla="*/ 580037 w 8308846"/>
              <a:gd name="connsiteY16" fmla="*/ 243840 h 270646"/>
              <a:gd name="connsiteX17" fmla="*/ 599688 w 8308846"/>
              <a:gd name="connsiteY17" fmla="*/ 248292 h 270646"/>
              <a:gd name="connsiteX18" fmla="*/ 616949 w 8308846"/>
              <a:gd name="connsiteY18" fmla="*/ 260333 h 270646"/>
              <a:gd name="connsiteX19" fmla="*/ 613247 w 8308846"/>
              <a:gd name="connsiteY19" fmla="*/ 219127 h 270646"/>
              <a:gd name="connsiteX20" fmla="*/ 710755 w 8308846"/>
              <a:gd name="connsiteY20" fmla="*/ 0 h 270646"/>
              <a:gd name="connsiteX21" fmla="*/ 808263 w 8308846"/>
              <a:gd name="connsiteY21" fmla="*/ 219127 h 270646"/>
              <a:gd name="connsiteX22" fmla="*/ 803635 w 8308846"/>
              <a:gd name="connsiteY22" fmla="*/ 270645 h 270646"/>
              <a:gd name="connsiteX23" fmla="*/ 809961 w 8308846"/>
              <a:gd name="connsiteY23" fmla="*/ 261060 h 270646"/>
              <a:gd name="connsiteX24" fmla="*/ 847915 w 8308846"/>
              <a:gd name="connsiteY24" fmla="*/ 243840 h 270646"/>
              <a:gd name="connsiteX25" fmla="*/ 867566 w 8308846"/>
              <a:gd name="connsiteY25" fmla="*/ 248292 h 270646"/>
              <a:gd name="connsiteX26" fmla="*/ 884827 w 8308846"/>
              <a:gd name="connsiteY26" fmla="*/ 260333 h 270646"/>
              <a:gd name="connsiteX27" fmla="*/ 881125 w 8308846"/>
              <a:gd name="connsiteY27" fmla="*/ 219127 h 270646"/>
              <a:gd name="connsiteX28" fmla="*/ 978633 w 8308846"/>
              <a:gd name="connsiteY28" fmla="*/ 0 h 270646"/>
              <a:gd name="connsiteX29" fmla="*/ 1076141 w 8308846"/>
              <a:gd name="connsiteY29" fmla="*/ 219127 h 270646"/>
              <a:gd name="connsiteX30" fmla="*/ 1071513 w 8308846"/>
              <a:gd name="connsiteY30" fmla="*/ 270645 h 270646"/>
              <a:gd name="connsiteX31" fmla="*/ 1077839 w 8308846"/>
              <a:gd name="connsiteY31" fmla="*/ 261060 h 270646"/>
              <a:gd name="connsiteX32" fmla="*/ 1115793 w 8308846"/>
              <a:gd name="connsiteY32" fmla="*/ 243840 h 270646"/>
              <a:gd name="connsiteX33" fmla="*/ 1135444 w 8308846"/>
              <a:gd name="connsiteY33" fmla="*/ 248292 h 270646"/>
              <a:gd name="connsiteX34" fmla="*/ 1152706 w 8308846"/>
              <a:gd name="connsiteY34" fmla="*/ 260334 h 270646"/>
              <a:gd name="connsiteX35" fmla="*/ 1149004 w 8308846"/>
              <a:gd name="connsiteY35" fmla="*/ 219127 h 270646"/>
              <a:gd name="connsiteX36" fmla="*/ 1246511 w 8308846"/>
              <a:gd name="connsiteY36" fmla="*/ 0 h 270646"/>
              <a:gd name="connsiteX37" fmla="*/ 1344019 w 8308846"/>
              <a:gd name="connsiteY37" fmla="*/ 219127 h 270646"/>
              <a:gd name="connsiteX38" fmla="*/ 1339391 w 8308846"/>
              <a:gd name="connsiteY38" fmla="*/ 270645 h 270646"/>
              <a:gd name="connsiteX39" fmla="*/ 1345717 w 8308846"/>
              <a:gd name="connsiteY39" fmla="*/ 261060 h 270646"/>
              <a:gd name="connsiteX40" fmla="*/ 1383671 w 8308846"/>
              <a:gd name="connsiteY40" fmla="*/ 243840 h 270646"/>
              <a:gd name="connsiteX41" fmla="*/ 1403322 w 8308846"/>
              <a:gd name="connsiteY41" fmla="*/ 248292 h 270646"/>
              <a:gd name="connsiteX42" fmla="*/ 1420583 w 8308846"/>
              <a:gd name="connsiteY42" fmla="*/ 260333 h 270646"/>
              <a:gd name="connsiteX43" fmla="*/ 1416881 w 8308846"/>
              <a:gd name="connsiteY43" fmla="*/ 219127 h 270646"/>
              <a:gd name="connsiteX44" fmla="*/ 1514388 w 8308846"/>
              <a:gd name="connsiteY44" fmla="*/ 0 h 270646"/>
              <a:gd name="connsiteX45" fmla="*/ 1611897 w 8308846"/>
              <a:gd name="connsiteY45" fmla="*/ 219127 h 270646"/>
              <a:gd name="connsiteX46" fmla="*/ 1607269 w 8308846"/>
              <a:gd name="connsiteY46" fmla="*/ 270644 h 270646"/>
              <a:gd name="connsiteX47" fmla="*/ 1613594 w 8308846"/>
              <a:gd name="connsiteY47" fmla="*/ 261060 h 270646"/>
              <a:gd name="connsiteX48" fmla="*/ 1651548 w 8308846"/>
              <a:gd name="connsiteY48" fmla="*/ 243840 h 270646"/>
              <a:gd name="connsiteX49" fmla="*/ 1671200 w 8308846"/>
              <a:gd name="connsiteY49" fmla="*/ 248292 h 270646"/>
              <a:gd name="connsiteX50" fmla="*/ 1688461 w 8308846"/>
              <a:gd name="connsiteY50" fmla="*/ 260333 h 270646"/>
              <a:gd name="connsiteX51" fmla="*/ 1684759 w 8308846"/>
              <a:gd name="connsiteY51" fmla="*/ 219127 h 270646"/>
              <a:gd name="connsiteX52" fmla="*/ 1782267 w 8308846"/>
              <a:gd name="connsiteY52" fmla="*/ 0 h 270646"/>
              <a:gd name="connsiteX53" fmla="*/ 1879775 w 8308846"/>
              <a:gd name="connsiteY53" fmla="*/ 219127 h 270646"/>
              <a:gd name="connsiteX54" fmla="*/ 1875147 w 8308846"/>
              <a:gd name="connsiteY54" fmla="*/ 270645 h 270646"/>
              <a:gd name="connsiteX55" fmla="*/ 1881473 w 8308846"/>
              <a:gd name="connsiteY55" fmla="*/ 261060 h 270646"/>
              <a:gd name="connsiteX56" fmla="*/ 1919427 w 8308846"/>
              <a:gd name="connsiteY56" fmla="*/ 243840 h 270646"/>
              <a:gd name="connsiteX57" fmla="*/ 1939078 w 8308846"/>
              <a:gd name="connsiteY57" fmla="*/ 248292 h 270646"/>
              <a:gd name="connsiteX58" fmla="*/ 1956340 w 8308846"/>
              <a:gd name="connsiteY58" fmla="*/ 260334 h 270646"/>
              <a:gd name="connsiteX59" fmla="*/ 1952638 w 8308846"/>
              <a:gd name="connsiteY59" fmla="*/ 219127 h 270646"/>
              <a:gd name="connsiteX60" fmla="*/ 2050146 w 8308846"/>
              <a:gd name="connsiteY60" fmla="*/ 0 h 270646"/>
              <a:gd name="connsiteX61" fmla="*/ 2147653 w 8308846"/>
              <a:gd name="connsiteY61" fmla="*/ 219127 h 270646"/>
              <a:gd name="connsiteX62" fmla="*/ 2143025 w 8308846"/>
              <a:gd name="connsiteY62" fmla="*/ 270646 h 270646"/>
              <a:gd name="connsiteX63" fmla="*/ 2149352 w 8308846"/>
              <a:gd name="connsiteY63" fmla="*/ 261060 h 270646"/>
              <a:gd name="connsiteX64" fmla="*/ 2187306 w 8308846"/>
              <a:gd name="connsiteY64" fmla="*/ 243840 h 270646"/>
              <a:gd name="connsiteX65" fmla="*/ 2206957 w 8308846"/>
              <a:gd name="connsiteY65" fmla="*/ 248292 h 270646"/>
              <a:gd name="connsiteX66" fmla="*/ 2224218 w 8308846"/>
              <a:gd name="connsiteY66" fmla="*/ 260333 h 270646"/>
              <a:gd name="connsiteX67" fmla="*/ 2220516 w 8308846"/>
              <a:gd name="connsiteY67" fmla="*/ 219127 h 270646"/>
              <a:gd name="connsiteX68" fmla="*/ 2318024 w 8308846"/>
              <a:gd name="connsiteY68" fmla="*/ 0 h 270646"/>
              <a:gd name="connsiteX69" fmla="*/ 2415533 w 8308846"/>
              <a:gd name="connsiteY69" fmla="*/ 219127 h 270646"/>
              <a:gd name="connsiteX70" fmla="*/ 2410905 w 8308846"/>
              <a:gd name="connsiteY70" fmla="*/ 270643 h 270646"/>
              <a:gd name="connsiteX71" fmla="*/ 2417230 w 8308846"/>
              <a:gd name="connsiteY71" fmla="*/ 261060 h 270646"/>
              <a:gd name="connsiteX72" fmla="*/ 2455184 w 8308846"/>
              <a:gd name="connsiteY72" fmla="*/ 243840 h 270646"/>
              <a:gd name="connsiteX73" fmla="*/ 2474835 w 8308846"/>
              <a:gd name="connsiteY73" fmla="*/ 248292 h 270646"/>
              <a:gd name="connsiteX74" fmla="*/ 2492096 w 8308846"/>
              <a:gd name="connsiteY74" fmla="*/ 260333 h 270646"/>
              <a:gd name="connsiteX75" fmla="*/ 2488394 w 8308846"/>
              <a:gd name="connsiteY75" fmla="*/ 219127 h 270646"/>
              <a:gd name="connsiteX76" fmla="*/ 2585903 w 8308846"/>
              <a:gd name="connsiteY76" fmla="*/ 0 h 270646"/>
              <a:gd name="connsiteX77" fmla="*/ 2683410 w 8308846"/>
              <a:gd name="connsiteY77" fmla="*/ 219127 h 270646"/>
              <a:gd name="connsiteX78" fmla="*/ 2678782 w 8308846"/>
              <a:gd name="connsiteY78" fmla="*/ 270646 h 270646"/>
              <a:gd name="connsiteX79" fmla="*/ 2685108 w 8308846"/>
              <a:gd name="connsiteY79" fmla="*/ 261060 h 270646"/>
              <a:gd name="connsiteX80" fmla="*/ 2723063 w 8308846"/>
              <a:gd name="connsiteY80" fmla="*/ 243840 h 270646"/>
              <a:gd name="connsiteX81" fmla="*/ 2742714 w 8308846"/>
              <a:gd name="connsiteY81" fmla="*/ 248292 h 270646"/>
              <a:gd name="connsiteX82" fmla="*/ 2759975 w 8308846"/>
              <a:gd name="connsiteY82" fmla="*/ 260334 h 270646"/>
              <a:gd name="connsiteX83" fmla="*/ 2756273 w 8308846"/>
              <a:gd name="connsiteY83" fmla="*/ 219127 h 270646"/>
              <a:gd name="connsiteX84" fmla="*/ 2853781 w 8308846"/>
              <a:gd name="connsiteY84" fmla="*/ 0 h 270646"/>
              <a:gd name="connsiteX85" fmla="*/ 2951289 w 8308846"/>
              <a:gd name="connsiteY85" fmla="*/ 219127 h 270646"/>
              <a:gd name="connsiteX86" fmla="*/ 2946661 w 8308846"/>
              <a:gd name="connsiteY86" fmla="*/ 270645 h 270646"/>
              <a:gd name="connsiteX87" fmla="*/ 2952987 w 8308846"/>
              <a:gd name="connsiteY87" fmla="*/ 261060 h 270646"/>
              <a:gd name="connsiteX88" fmla="*/ 2990941 w 8308846"/>
              <a:gd name="connsiteY88" fmla="*/ 243840 h 270646"/>
              <a:gd name="connsiteX89" fmla="*/ 3010592 w 8308846"/>
              <a:gd name="connsiteY89" fmla="*/ 248292 h 270646"/>
              <a:gd name="connsiteX90" fmla="*/ 3027853 w 8308846"/>
              <a:gd name="connsiteY90" fmla="*/ 260333 h 270646"/>
              <a:gd name="connsiteX91" fmla="*/ 3024151 w 8308846"/>
              <a:gd name="connsiteY91" fmla="*/ 219127 h 270646"/>
              <a:gd name="connsiteX92" fmla="*/ 3121659 w 8308846"/>
              <a:gd name="connsiteY92" fmla="*/ 0 h 270646"/>
              <a:gd name="connsiteX93" fmla="*/ 3219167 w 8308846"/>
              <a:gd name="connsiteY93" fmla="*/ 219127 h 270646"/>
              <a:gd name="connsiteX94" fmla="*/ 3214539 w 8308846"/>
              <a:gd name="connsiteY94" fmla="*/ 270645 h 270646"/>
              <a:gd name="connsiteX95" fmla="*/ 3220865 w 8308846"/>
              <a:gd name="connsiteY95" fmla="*/ 261060 h 270646"/>
              <a:gd name="connsiteX96" fmla="*/ 3258819 w 8308846"/>
              <a:gd name="connsiteY96" fmla="*/ 243840 h 270646"/>
              <a:gd name="connsiteX97" fmla="*/ 3278470 w 8308846"/>
              <a:gd name="connsiteY97" fmla="*/ 248292 h 270646"/>
              <a:gd name="connsiteX98" fmla="*/ 3295730 w 8308846"/>
              <a:gd name="connsiteY98" fmla="*/ 260332 h 270646"/>
              <a:gd name="connsiteX99" fmla="*/ 3292028 w 8308846"/>
              <a:gd name="connsiteY99" fmla="*/ 219127 h 270646"/>
              <a:gd name="connsiteX100" fmla="*/ 3389536 w 8308846"/>
              <a:gd name="connsiteY100" fmla="*/ 0 h 270646"/>
              <a:gd name="connsiteX101" fmla="*/ 3487044 w 8308846"/>
              <a:gd name="connsiteY101" fmla="*/ 219127 h 270646"/>
              <a:gd name="connsiteX102" fmla="*/ 3482416 w 8308846"/>
              <a:gd name="connsiteY102" fmla="*/ 270645 h 270646"/>
              <a:gd name="connsiteX103" fmla="*/ 3488742 w 8308846"/>
              <a:gd name="connsiteY103" fmla="*/ 261060 h 270646"/>
              <a:gd name="connsiteX104" fmla="*/ 3526696 w 8308846"/>
              <a:gd name="connsiteY104" fmla="*/ 243840 h 270646"/>
              <a:gd name="connsiteX105" fmla="*/ 3546348 w 8308846"/>
              <a:gd name="connsiteY105" fmla="*/ 248292 h 270646"/>
              <a:gd name="connsiteX106" fmla="*/ 3563608 w 8308846"/>
              <a:gd name="connsiteY106" fmla="*/ 260333 h 270646"/>
              <a:gd name="connsiteX107" fmla="*/ 3559906 w 8308846"/>
              <a:gd name="connsiteY107" fmla="*/ 219127 h 270646"/>
              <a:gd name="connsiteX108" fmla="*/ 3657414 w 8308846"/>
              <a:gd name="connsiteY108" fmla="*/ 0 h 270646"/>
              <a:gd name="connsiteX109" fmla="*/ 3754922 w 8308846"/>
              <a:gd name="connsiteY109" fmla="*/ 219127 h 270646"/>
              <a:gd name="connsiteX110" fmla="*/ 3750294 w 8308846"/>
              <a:gd name="connsiteY110" fmla="*/ 270645 h 270646"/>
              <a:gd name="connsiteX111" fmla="*/ 3756620 w 8308846"/>
              <a:gd name="connsiteY111" fmla="*/ 261060 h 270646"/>
              <a:gd name="connsiteX112" fmla="*/ 3794574 w 8308846"/>
              <a:gd name="connsiteY112" fmla="*/ 243840 h 270646"/>
              <a:gd name="connsiteX113" fmla="*/ 3814226 w 8308846"/>
              <a:gd name="connsiteY113" fmla="*/ 248292 h 270646"/>
              <a:gd name="connsiteX114" fmla="*/ 3831487 w 8308846"/>
              <a:gd name="connsiteY114" fmla="*/ 260334 h 270646"/>
              <a:gd name="connsiteX115" fmla="*/ 3827785 w 8308846"/>
              <a:gd name="connsiteY115" fmla="*/ 219127 h 270646"/>
              <a:gd name="connsiteX116" fmla="*/ 3925293 w 8308846"/>
              <a:gd name="connsiteY116" fmla="*/ 0 h 270646"/>
              <a:gd name="connsiteX117" fmla="*/ 4022801 w 8308846"/>
              <a:gd name="connsiteY117" fmla="*/ 219127 h 270646"/>
              <a:gd name="connsiteX118" fmla="*/ 4018173 w 8308846"/>
              <a:gd name="connsiteY118" fmla="*/ 270645 h 270646"/>
              <a:gd name="connsiteX119" fmla="*/ 4024499 w 8308846"/>
              <a:gd name="connsiteY119" fmla="*/ 261060 h 270646"/>
              <a:gd name="connsiteX120" fmla="*/ 4062453 w 8308846"/>
              <a:gd name="connsiteY120" fmla="*/ 243840 h 270646"/>
              <a:gd name="connsiteX121" fmla="*/ 4082105 w 8308846"/>
              <a:gd name="connsiteY121" fmla="*/ 248292 h 270646"/>
              <a:gd name="connsiteX122" fmla="*/ 4099365 w 8308846"/>
              <a:gd name="connsiteY122" fmla="*/ 260333 h 270646"/>
              <a:gd name="connsiteX123" fmla="*/ 4095663 w 8308846"/>
              <a:gd name="connsiteY123" fmla="*/ 219127 h 270646"/>
              <a:gd name="connsiteX124" fmla="*/ 4193171 w 8308846"/>
              <a:gd name="connsiteY124" fmla="*/ 0 h 270646"/>
              <a:gd name="connsiteX125" fmla="*/ 4290679 w 8308846"/>
              <a:gd name="connsiteY125" fmla="*/ 219127 h 270646"/>
              <a:gd name="connsiteX126" fmla="*/ 4286051 w 8308846"/>
              <a:gd name="connsiteY126" fmla="*/ 270645 h 270646"/>
              <a:gd name="connsiteX127" fmla="*/ 4292377 w 8308846"/>
              <a:gd name="connsiteY127" fmla="*/ 261060 h 270646"/>
              <a:gd name="connsiteX128" fmla="*/ 4330331 w 8308846"/>
              <a:gd name="connsiteY128" fmla="*/ 243840 h 270646"/>
              <a:gd name="connsiteX129" fmla="*/ 4349982 w 8308846"/>
              <a:gd name="connsiteY129" fmla="*/ 248292 h 270646"/>
              <a:gd name="connsiteX130" fmla="*/ 4367243 w 8308846"/>
              <a:gd name="connsiteY130" fmla="*/ 260333 h 270646"/>
              <a:gd name="connsiteX131" fmla="*/ 4363541 w 8308846"/>
              <a:gd name="connsiteY131" fmla="*/ 219127 h 270646"/>
              <a:gd name="connsiteX132" fmla="*/ 4461049 w 8308846"/>
              <a:gd name="connsiteY132" fmla="*/ 0 h 270646"/>
              <a:gd name="connsiteX133" fmla="*/ 4558557 w 8308846"/>
              <a:gd name="connsiteY133" fmla="*/ 219127 h 270646"/>
              <a:gd name="connsiteX134" fmla="*/ 4553929 w 8308846"/>
              <a:gd name="connsiteY134" fmla="*/ 270645 h 270646"/>
              <a:gd name="connsiteX135" fmla="*/ 4560255 w 8308846"/>
              <a:gd name="connsiteY135" fmla="*/ 261060 h 270646"/>
              <a:gd name="connsiteX136" fmla="*/ 4598209 w 8308846"/>
              <a:gd name="connsiteY136" fmla="*/ 243840 h 270646"/>
              <a:gd name="connsiteX137" fmla="*/ 4617860 w 8308846"/>
              <a:gd name="connsiteY137" fmla="*/ 248292 h 270646"/>
              <a:gd name="connsiteX138" fmla="*/ 4635122 w 8308846"/>
              <a:gd name="connsiteY138" fmla="*/ 260334 h 270646"/>
              <a:gd name="connsiteX139" fmla="*/ 4631420 w 8308846"/>
              <a:gd name="connsiteY139" fmla="*/ 219127 h 270646"/>
              <a:gd name="connsiteX140" fmla="*/ 4728928 w 8308846"/>
              <a:gd name="connsiteY140" fmla="*/ 0 h 270646"/>
              <a:gd name="connsiteX141" fmla="*/ 4826436 w 8308846"/>
              <a:gd name="connsiteY141" fmla="*/ 219127 h 270646"/>
              <a:gd name="connsiteX142" fmla="*/ 4821808 w 8308846"/>
              <a:gd name="connsiteY142" fmla="*/ 270645 h 270646"/>
              <a:gd name="connsiteX143" fmla="*/ 4828134 w 8308846"/>
              <a:gd name="connsiteY143" fmla="*/ 261060 h 270646"/>
              <a:gd name="connsiteX144" fmla="*/ 4866088 w 8308846"/>
              <a:gd name="connsiteY144" fmla="*/ 243840 h 270646"/>
              <a:gd name="connsiteX145" fmla="*/ 4885739 w 8308846"/>
              <a:gd name="connsiteY145" fmla="*/ 248292 h 270646"/>
              <a:gd name="connsiteX146" fmla="*/ 4903000 w 8308846"/>
              <a:gd name="connsiteY146" fmla="*/ 260333 h 270646"/>
              <a:gd name="connsiteX147" fmla="*/ 4899298 w 8308846"/>
              <a:gd name="connsiteY147" fmla="*/ 219127 h 270646"/>
              <a:gd name="connsiteX148" fmla="*/ 4996806 w 8308846"/>
              <a:gd name="connsiteY148" fmla="*/ 0 h 270646"/>
              <a:gd name="connsiteX149" fmla="*/ 5094314 w 8308846"/>
              <a:gd name="connsiteY149" fmla="*/ 219127 h 270646"/>
              <a:gd name="connsiteX150" fmla="*/ 5089686 w 8308846"/>
              <a:gd name="connsiteY150" fmla="*/ 270645 h 270646"/>
              <a:gd name="connsiteX151" fmla="*/ 5096012 w 8308846"/>
              <a:gd name="connsiteY151" fmla="*/ 261060 h 270646"/>
              <a:gd name="connsiteX152" fmla="*/ 5133966 w 8308846"/>
              <a:gd name="connsiteY152" fmla="*/ 243840 h 270646"/>
              <a:gd name="connsiteX153" fmla="*/ 5153617 w 8308846"/>
              <a:gd name="connsiteY153" fmla="*/ 248292 h 270646"/>
              <a:gd name="connsiteX154" fmla="*/ 5170878 w 8308846"/>
              <a:gd name="connsiteY154" fmla="*/ 260333 h 270646"/>
              <a:gd name="connsiteX155" fmla="*/ 5167176 w 8308846"/>
              <a:gd name="connsiteY155" fmla="*/ 219127 h 270646"/>
              <a:gd name="connsiteX156" fmla="*/ 5264684 w 8308846"/>
              <a:gd name="connsiteY156" fmla="*/ 0 h 270646"/>
              <a:gd name="connsiteX157" fmla="*/ 5362192 w 8308846"/>
              <a:gd name="connsiteY157" fmla="*/ 219127 h 270646"/>
              <a:gd name="connsiteX158" fmla="*/ 5357564 w 8308846"/>
              <a:gd name="connsiteY158" fmla="*/ 270645 h 270646"/>
              <a:gd name="connsiteX159" fmla="*/ 5363890 w 8308846"/>
              <a:gd name="connsiteY159" fmla="*/ 261060 h 270646"/>
              <a:gd name="connsiteX160" fmla="*/ 5401844 w 8308846"/>
              <a:gd name="connsiteY160" fmla="*/ 243840 h 270646"/>
              <a:gd name="connsiteX161" fmla="*/ 5421495 w 8308846"/>
              <a:gd name="connsiteY161" fmla="*/ 248292 h 270646"/>
              <a:gd name="connsiteX162" fmla="*/ 5438757 w 8308846"/>
              <a:gd name="connsiteY162" fmla="*/ 260334 h 270646"/>
              <a:gd name="connsiteX163" fmla="*/ 5435055 w 8308846"/>
              <a:gd name="connsiteY163" fmla="*/ 219127 h 270646"/>
              <a:gd name="connsiteX164" fmla="*/ 5532563 w 8308846"/>
              <a:gd name="connsiteY164" fmla="*/ 0 h 270646"/>
              <a:gd name="connsiteX165" fmla="*/ 5630071 w 8308846"/>
              <a:gd name="connsiteY165" fmla="*/ 219127 h 270646"/>
              <a:gd name="connsiteX166" fmla="*/ 5625443 w 8308846"/>
              <a:gd name="connsiteY166" fmla="*/ 270645 h 270646"/>
              <a:gd name="connsiteX167" fmla="*/ 5631769 w 8308846"/>
              <a:gd name="connsiteY167" fmla="*/ 261060 h 270646"/>
              <a:gd name="connsiteX168" fmla="*/ 5669723 w 8308846"/>
              <a:gd name="connsiteY168" fmla="*/ 243840 h 270646"/>
              <a:gd name="connsiteX169" fmla="*/ 5689374 w 8308846"/>
              <a:gd name="connsiteY169" fmla="*/ 248292 h 270646"/>
              <a:gd name="connsiteX170" fmla="*/ 5706635 w 8308846"/>
              <a:gd name="connsiteY170" fmla="*/ 260333 h 270646"/>
              <a:gd name="connsiteX171" fmla="*/ 5702933 w 8308846"/>
              <a:gd name="connsiteY171" fmla="*/ 219127 h 270646"/>
              <a:gd name="connsiteX172" fmla="*/ 5800441 w 8308846"/>
              <a:gd name="connsiteY172" fmla="*/ 0 h 270646"/>
              <a:gd name="connsiteX173" fmla="*/ 5897949 w 8308846"/>
              <a:gd name="connsiteY173" fmla="*/ 219127 h 270646"/>
              <a:gd name="connsiteX174" fmla="*/ 5893321 w 8308846"/>
              <a:gd name="connsiteY174" fmla="*/ 270645 h 270646"/>
              <a:gd name="connsiteX175" fmla="*/ 5899647 w 8308846"/>
              <a:gd name="connsiteY175" fmla="*/ 261060 h 270646"/>
              <a:gd name="connsiteX176" fmla="*/ 5937601 w 8308846"/>
              <a:gd name="connsiteY176" fmla="*/ 243840 h 270646"/>
              <a:gd name="connsiteX177" fmla="*/ 5957252 w 8308846"/>
              <a:gd name="connsiteY177" fmla="*/ 248292 h 270646"/>
              <a:gd name="connsiteX178" fmla="*/ 5974513 w 8308846"/>
              <a:gd name="connsiteY178" fmla="*/ 260333 h 270646"/>
              <a:gd name="connsiteX179" fmla="*/ 5970811 w 8308846"/>
              <a:gd name="connsiteY179" fmla="*/ 219127 h 270646"/>
              <a:gd name="connsiteX180" fmla="*/ 6068319 w 8308846"/>
              <a:gd name="connsiteY180" fmla="*/ 0 h 270646"/>
              <a:gd name="connsiteX181" fmla="*/ 6165827 w 8308846"/>
              <a:gd name="connsiteY181" fmla="*/ 219127 h 270646"/>
              <a:gd name="connsiteX182" fmla="*/ 6161199 w 8308846"/>
              <a:gd name="connsiteY182" fmla="*/ 270645 h 270646"/>
              <a:gd name="connsiteX183" fmla="*/ 6167525 w 8308846"/>
              <a:gd name="connsiteY183" fmla="*/ 261060 h 270646"/>
              <a:gd name="connsiteX184" fmla="*/ 6205479 w 8308846"/>
              <a:gd name="connsiteY184" fmla="*/ 243840 h 270646"/>
              <a:gd name="connsiteX185" fmla="*/ 6225130 w 8308846"/>
              <a:gd name="connsiteY185" fmla="*/ 248292 h 270646"/>
              <a:gd name="connsiteX186" fmla="*/ 6242392 w 8308846"/>
              <a:gd name="connsiteY186" fmla="*/ 260334 h 270646"/>
              <a:gd name="connsiteX187" fmla="*/ 6238690 w 8308846"/>
              <a:gd name="connsiteY187" fmla="*/ 219127 h 270646"/>
              <a:gd name="connsiteX188" fmla="*/ 6336198 w 8308846"/>
              <a:gd name="connsiteY188" fmla="*/ 0 h 270646"/>
              <a:gd name="connsiteX189" fmla="*/ 6433706 w 8308846"/>
              <a:gd name="connsiteY189" fmla="*/ 219127 h 270646"/>
              <a:gd name="connsiteX190" fmla="*/ 6429078 w 8308846"/>
              <a:gd name="connsiteY190" fmla="*/ 270645 h 270646"/>
              <a:gd name="connsiteX191" fmla="*/ 6435404 w 8308846"/>
              <a:gd name="connsiteY191" fmla="*/ 261060 h 270646"/>
              <a:gd name="connsiteX192" fmla="*/ 6473358 w 8308846"/>
              <a:gd name="connsiteY192" fmla="*/ 243840 h 270646"/>
              <a:gd name="connsiteX193" fmla="*/ 6493009 w 8308846"/>
              <a:gd name="connsiteY193" fmla="*/ 248292 h 270646"/>
              <a:gd name="connsiteX194" fmla="*/ 6510270 w 8308846"/>
              <a:gd name="connsiteY194" fmla="*/ 260333 h 270646"/>
              <a:gd name="connsiteX195" fmla="*/ 6506568 w 8308846"/>
              <a:gd name="connsiteY195" fmla="*/ 219127 h 270646"/>
              <a:gd name="connsiteX196" fmla="*/ 6604076 w 8308846"/>
              <a:gd name="connsiteY196" fmla="*/ 0 h 270646"/>
              <a:gd name="connsiteX197" fmla="*/ 6701584 w 8308846"/>
              <a:gd name="connsiteY197" fmla="*/ 219127 h 270646"/>
              <a:gd name="connsiteX198" fmla="*/ 6696956 w 8308846"/>
              <a:gd name="connsiteY198" fmla="*/ 270645 h 270646"/>
              <a:gd name="connsiteX199" fmla="*/ 6703282 w 8308846"/>
              <a:gd name="connsiteY199" fmla="*/ 261060 h 270646"/>
              <a:gd name="connsiteX200" fmla="*/ 6741236 w 8308846"/>
              <a:gd name="connsiteY200" fmla="*/ 243840 h 270646"/>
              <a:gd name="connsiteX201" fmla="*/ 6760887 w 8308846"/>
              <a:gd name="connsiteY201" fmla="*/ 248292 h 270646"/>
              <a:gd name="connsiteX202" fmla="*/ 6778148 w 8308846"/>
              <a:gd name="connsiteY202" fmla="*/ 260333 h 270646"/>
              <a:gd name="connsiteX203" fmla="*/ 6774446 w 8308846"/>
              <a:gd name="connsiteY203" fmla="*/ 219127 h 270646"/>
              <a:gd name="connsiteX204" fmla="*/ 6871954 w 8308846"/>
              <a:gd name="connsiteY204" fmla="*/ 0 h 270646"/>
              <a:gd name="connsiteX205" fmla="*/ 6969462 w 8308846"/>
              <a:gd name="connsiteY205" fmla="*/ 219127 h 270646"/>
              <a:gd name="connsiteX206" fmla="*/ 6964834 w 8308846"/>
              <a:gd name="connsiteY206" fmla="*/ 270645 h 270646"/>
              <a:gd name="connsiteX207" fmla="*/ 6971160 w 8308846"/>
              <a:gd name="connsiteY207" fmla="*/ 261060 h 270646"/>
              <a:gd name="connsiteX208" fmla="*/ 7009114 w 8308846"/>
              <a:gd name="connsiteY208" fmla="*/ 243840 h 270646"/>
              <a:gd name="connsiteX209" fmla="*/ 7028765 w 8308846"/>
              <a:gd name="connsiteY209" fmla="*/ 248292 h 270646"/>
              <a:gd name="connsiteX210" fmla="*/ 7046027 w 8308846"/>
              <a:gd name="connsiteY210" fmla="*/ 260334 h 270646"/>
              <a:gd name="connsiteX211" fmla="*/ 7042325 w 8308846"/>
              <a:gd name="connsiteY211" fmla="*/ 219127 h 270646"/>
              <a:gd name="connsiteX212" fmla="*/ 7139833 w 8308846"/>
              <a:gd name="connsiteY212" fmla="*/ 0 h 270646"/>
              <a:gd name="connsiteX213" fmla="*/ 7237341 w 8308846"/>
              <a:gd name="connsiteY213" fmla="*/ 219127 h 270646"/>
              <a:gd name="connsiteX214" fmla="*/ 7232713 w 8308846"/>
              <a:gd name="connsiteY214" fmla="*/ 270645 h 270646"/>
              <a:gd name="connsiteX215" fmla="*/ 7239039 w 8308846"/>
              <a:gd name="connsiteY215" fmla="*/ 261060 h 270646"/>
              <a:gd name="connsiteX216" fmla="*/ 7276993 w 8308846"/>
              <a:gd name="connsiteY216" fmla="*/ 243840 h 270646"/>
              <a:gd name="connsiteX217" fmla="*/ 7296644 w 8308846"/>
              <a:gd name="connsiteY217" fmla="*/ 248292 h 270646"/>
              <a:gd name="connsiteX218" fmla="*/ 7313905 w 8308846"/>
              <a:gd name="connsiteY218" fmla="*/ 260333 h 270646"/>
              <a:gd name="connsiteX219" fmla="*/ 7310203 w 8308846"/>
              <a:gd name="connsiteY219" fmla="*/ 219127 h 270646"/>
              <a:gd name="connsiteX220" fmla="*/ 7407711 w 8308846"/>
              <a:gd name="connsiteY220" fmla="*/ 0 h 270646"/>
              <a:gd name="connsiteX221" fmla="*/ 7505219 w 8308846"/>
              <a:gd name="connsiteY221" fmla="*/ 219127 h 270646"/>
              <a:gd name="connsiteX222" fmla="*/ 7500591 w 8308846"/>
              <a:gd name="connsiteY222" fmla="*/ 270645 h 270646"/>
              <a:gd name="connsiteX223" fmla="*/ 7506917 w 8308846"/>
              <a:gd name="connsiteY223" fmla="*/ 261060 h 270646"/>
              <a:gd name="connsiteX224" fmla="*/ 7544871 w 8308846"/>
              <a:gd name="connsiteY224" fmla="*/ 243840 h 270646"/>
              <a:gd name="connsiteX225" fmla="*/ 7564522 w 8308846"/>
              <a:gd name="connsiteY225" fmla="*/ 248292 h 270646"/>
              <a:gd name="connsiteX226" fmla="*/ 7581783 w 8308846"/>
              <a:gd name="connsiteY226" fmla="*/ 260333 h 270646"/>
              <a:gd name="connsiteX227" fmla="*/ 7578081 w 8308846"/>
              <a:gd name="connsiteY227" fmla="*/ 219127 h 270646"/>
              <a:gd name="connsiteX228" fmla="*/ 7675589 w 8308846"/>
              <a:gd name="connsiteY228" fmla="*/ 0 h 270646"/>
              <a:gd name="connsiteX229" fmla="*/ 7773097 w 8308846"/>
              <a:gd name="connsiteY229" fmla="*/ 219127 h 270646"/>
              <a:gd name="connsiteX230" fmla="*/ 7768469 w 8308846"/>
              <a:gd name="connsiteY230" fmla="*/ 270645 h 270646"/>
              <a:gd name="connsiteX231" fmla="*/ 7774794 w 8308846"/>
              <a:gd name="connsiteY231" fmla="*/ 261060 h 270646"/>
              <a:gd name="connsiteX232" fmla="*/ 7812749 w 8308846"/>
              <a:gd name="connsiteY232" fmla="*/ 243840 h 270646"/>
              <a:gd name="connsiteX233" fmla="*/ 7832400 w 8308846"/>
              <a:gd name="connsiteY233" fmla="*/ 248292 h 270646"/>
              <a:gd name="connsiteX234" fmla="*/ 7849662 w 8308846"/>
              <a:gd name="connsiteY234" fmla="*/ 260334 h 270646"/>
              <a:gd name="connsiteX235" fmla="*/ 7845960 w 8308846"/>
              <a:gd name="connsiteY235" fmla="*/ 219127 h 270646"/>
              <a:gd name="connsiteX236" fmla="*/ 7943468 w 8308846"/>
              <a:gd name="connsiteY236" fmla="*/ 0 h 270646"/>
              <a:gd name="connsiteX237" fmla="*/ 8040976 w 8308846"/>
              <a:gd name="connsiteY237" fmla="*/ 219127 h 270646"/>
              <a:gd name="connsiteX238" fmla="*/ 8036348 w 8308846"/>
              <a:gd name="connsiteY238" fmla="*/ 270645 h 270646"/>
              <a:gd name="connsiteX239" fmla="*/ 8042674 w 8308846"/>
              <a:gd name="connsiteY239" fmla="*/ 261060 h 270646"/>
              <a:gd name="connsiteX240" fmla="*/ 8080628 w 8308846"/>
              <a:gd name="connsiteY240" fmla="*/ 243840 h 270646"/>
              <a:gd name="connsiteX241" fmla="*/ 8100279 w 8308846"/>
              <a:gd name="connsiteY241" fmla="*/ 248292 h 270646"/>
              <a:gd name="connsiteX242" fmla="*/ 8117531 w 8308846"/>
              <a:gd name="connsiteY242" fmla="*/ 260327 h 270646"/>
              <a:gd name="connsiteX243" fmla="*/ 8113830 w 8308846"/>
              <a:gd name="connsiteY243" fmla="*/ 219127 h 270646"/>
              <a:gd name="connsiteX244" fmla="*/ 8211338 w 8308846"/>
              <a:gd name="connsiteY244" fmla="*/ 0 h 270646"/>
              <a:gd name="connsiteX245" fmla="*/ 8308846 w 8308846"/>
              <a:gd name="connsiteY245" fmla="*/ 219127 h 270646"/>
              <a:gd name="connsiteX246" fmla="*/ 8304218 w 8308846"/>
              <a:gd name="connsiteY246" fmla="*/ 270645 h 270646"/>
              <a:gd name="connsiteX0" fmla="*/ 0 w 8308846"/>
              <a:gd name="connsiteY0" fmla="*/ 270645 h 270646"/>
              <a:gd name="connsiteX1" fmla="*/ 81192 w 8308846"/>
              <a:gd name="connsiteY1" fmla="*/ 260333 h 270646"/>
              <a:gd name="connsiteX2" fmla="*/ 77490 w 8308846"/>
              <a:gd name="connsiteY2" fmla="*/ 219127 h 270646"/>
              <a:gd name="connsiteX3" fmla="*/ 174998 w 8308846"/>
              <a:gd name="connsiteY3" fmla="*/ 0 h 270646"/>
              <a:gd name="connsiteX4" fmla="*/ 272506 w 8308846"/>
              <a:gd name="connsiteY4" fmla="*/ 219127 h 270646"/>
              <a:gd name="connsiteX5" fmla="*/ 267878 w 8308846"/>
              <a:gd name="connsiteY5" fmla="*/ 270645 h 270646"/>
              <a:gd name="connsiteX6" fmla="*/ 274204 w 8308846"/>
              <a:gd name="connsiteY6" fmla="*/ 261060 h 270646"/>
              <a:gd name="connsiteX7" fmla="*/ 312158 w 8308846"/>
              <a:gd name="connsiteY7" fmla="*/ 243840 h 270646"/>
              <a:gd name="connsiteX8" fmla="*/ 331809 w 8308846"/>
              <a:gd name="connsiteY8" fmla="*/ 248292 h 270646"/>
              <a:gd name="connsiteX9" fmla="*/ 349071 w 8308846"/>
              <a:gd name="connsiteY9" fmla="*/ 260334 h 270646"/>
              <a:gd name="connsiteX10" fmla="*/ 345369 w 8308846"/>
              <a:gd name="connsiteY10" fmla="*/ 219127 h 270646"/>
              <a:gd name="connsiteX11" fmla="*/ 442877 w 8308846"/>
              <a:gd name="connsiteY11" fmla="*/ 0 h 270646"/>
              <a:gd name="connsiteX12" fmla="*/ 540385 w 8308846"/>
              <a:gd name="connsiteY12" fmla="*/ 219127 h 270646"/>
              <a:gd name="connsiteX13" fmla="*/ 535757 w 8308846"/>
              <a:gd name="connsiteY13" fmla="*/ 270645 h 270646"/>
              <a:gd name="connsiteX14" fmla="*/ 542083 w 8308846"/>
              <a:gd name="connsiteY14" fmla="*/ 261060 h 270646"/>
              <a:gd name="connsiteX15" fmla="*/ 580037 w 8308846"/>
              <a:gd name="connsiteY15" fmla="*/ 243840 h 270646"/>
              <a:gd name="connsiteX16" fmla="*/ 599688 w 8308846"/>
              <a:gd name="connsiteY16" fmla="*/ 248292 h 270646"/>
              <a:gd name="connsiteX17" fmla="*/ 616949 w 8308846"/>
              <a:gd name="connsiteY17" fmla="*/ 260333 h 270646"/>
              <a:gd name="connsiteX18" fmla="*/ 613247 w 8308846"/>
              <a:gd name="connsiteY18" fmla="*/ 219127 h 270646"/>
              <a:gd name="connsiteX19" fmla="*/ 710755 w 8308846"/>
              <a:gd name="connsiteY19" fmla="*/ 0 h 270646"/>
              <a:gd name="connsiteX20" fmla="*/ 808263 w 8308846"/>
              <a:gd name="connsiteY20" fmla="*/ 219127 h 270646"/>
              <a:gd name="connsiteX21" fmla="*/ 803635 w 8308846"/>
              <a:gd name="connsiteY21" fmla="*/ 270645 h 270646"/>
              <a:gd name="connsiteX22" fmla="*/ 809961 w 8308846"/>
              <a:gd name="connsiteY22" fmla="*/ 261060 h 270646"/>
              <a:gd name="connsiteX23" fmla="*/ 847915 w 8308846"/>
              <a:gd name="connsiteY23" fmla="*/ 243840 h 270646"/>
              <a:gd name="connsiteX24" fmla="*/ 867566 w 8308846"/>
              <a:gd name="connsiteY24" fmla="*/ 248292 h 270646"/>
              <a:gd name="connsiteX25" fmla="*/ 884827 w 8308846"/>
              <a:gd name="connsiteY25" fmla="*/ 260333 h 270646"/>
              <a:gd name="connsiteX26" fmla="*/ 881125 w 8308846"/>
              <a:gd name="connsiteY26" fmla="*/ 219127 h 270646"/>
              <a:gd name="connsiteX27" fmla="*/ 978633 w 8308846"/>
              <a:gd name="connsiteY27" fmla="*/ 0 h 270646"/>
              <a:gd name="connsiteX28" fmla="*/ 1076141 w 8308846"/>
              <a:gd name="connsiteY28" fmla="*/ 219127 h 270646"/>
              <a:gd name="connsiteX29" fmla="*/ 1071513 w 8308846"/>
              <a:gd name="connsiteY29" fmla="*/ 270645 h 270646"/>
              <a:gd name="connsiteX30" fmla="*/ 1077839 w 8308846"/>
              <a:gd name="connsiteY30" fmla="*/ 261060 h 270646"/>
              <a:gd name="connsiteX31" fmla="*/ 1115793 w 8308846"/>
              <a:gd name="connsiteY31" fmla="*/ 243840 h 270646"/>
              <a:gd name="connsiteX32" fmla="*/ 1135444 w 8308846"/>
              <a:gd name="connsiteY32" fmla="*/ 248292 h 270646"/>
              <a:gd name="connsiteX33" fmla="*/ 1152706 w 8308846"/>
              <a:gd name="connsiteY33" fmla="*/ 260334 h 270646"/>
              <a:gd name="connsiteX34" fmla="*/ 1149004 w 8308846"/>
              <a:gd name="connsiteY34" fmla="*/ 219127 h 270646"/>
              <a:gd name="connsiteX35" fmla="*/ 1246511 w 8308846"/>
              <a:gd name="connsiteY35" fmla="*/ 0 h 270646"/>
              <a:gd name="connsiteX36" fmla="*/ 1344019 w 8308846"/>
              <a:gd name="connsiteY36" fmla="*/ 219127 h 270646"/>
              <a:gd name="connsiteX37" fmla="*/ 1339391 w 8308846"/>
              <a:gd name="connsiteY37" fmla="*/ 270645 h 270646"/>
              <a:gd name="connsiteX38" fmla="*/ 1345717 w 8308846"/>
              <a:gd name="connsiteY38" fmla="*/ 261060 h 270646"/>
              <a:gd name="connsiteX39" fmla="*/ 1383671 w 8308846"/>
              <a:gd name="connsiteY39" fmla="*/ 243840 h 270646"/>
              <a:gd name="connsiteX40" fmla="*/ 1403322 w 8308846"/>
              <a:gd name="connsiteY40" fmla="*/ 248292 h 270646"/>
              <a:gd name="connsiteX41" fmla="*/ 1420583 w 8308846"/>
              <a:gd name="connsiteY41" fmla="*/ 260333 h 270646"/>
              <a:gd name="connsiteX42" fmla="*/ 1416881 w 8308846"/>
              <a:gd name="connsiteY42" fmla="*/ 219127 h 270646"/>
              <a:gd name="connsiteX43" fmla="*/ 1514388 w 8308846"/>
              <a:gd name="connsiteY43" fmla="*/ 0 h 270646"/>
              <a:gd name="connsiteX44" fmla="*/ 1611897 w 8308846"/>
              <a:gd name="connsiteY44" fmla="*/ 219127 h 270646"/>
              <a:gd name="connsiteX45" fmla="*/ 1607269 w 8308846"/>
              <a:gd name="connsiteY45" fmla="*/ 270644 h 270646"/>
              <a:gd name="connsiteX46" fmla="*/ 1613594 w 8308846"/>
              <a:gd name="connsiteY46" fmla="*/ 261060 h 270646"/>
              <a:gd name="connsiteX47" fmla="*/ 1651548 w 8308846"/>
              <a:gd name="connsiteY47" fmla="*/ 243840 h 270646"/>
              <a:gd name="connsiteX48" fmla="*/ 1671200 w 8308846"/>
              <a:gd name="connsiteY48" fmla="*/ 248292 h 270646"/>
              <a:gd name="connsiteX49" fmla="*/ 1688461 w 8308846"/>
              <a:gd name="connsiteY49" fmla="*/ 260333 h 270646"/>
              <a:gd name="connsiteX50" fmla="*/ 1684759 w 8308846"/>
              <a:gd name="connsiteY50" fmla="*/ 219127 h 270646"/>
              <a:gd name="connsiteX51" fmla="*/ 1782267 w 8308846"/>
              <a:gd name="connsiteY51" fmla="*/ 0 h 270646"/>
              <a:gd name="connsiteX52" fmla="*/ 1879775 w 8308846"/>
              <a:gd name="connsiteY52" fmla="*/ 219127 h 270646"/>
              <a:gd name="connsiteX53" fmla="*/ 1875147 w 8308846"/>
              <a:gd name="connsiteY53" fmla="*/ 270645 h 270646"/>
              <a:gd name="connsiteX54" fmla="*/ 1881473 w 8308846"/>
              <a:gd name="connsiteY54" fmla="*/ 261060 h 270646"/>
              <a:gd name="connsiteX55" fmla="*/ 1919427 w 8308846"/>
              <a:gd name="connsiteY55" fmla="*/ 243840 h 270646"/>
              <a:gd name="connsiteX56" fmla="*/ 1939078 w 8308846"/>
              <a:gd name="connsiteY56" fmla="*/ 248292 h 270646"/>
              <a:gd name="connsiteX57" fmla="*/ 1956340 w 8308846"/>
              <a:gd name="connsiteY57" fmla="*/ 260334 h 270646"/>
              <a:gd name="connsiteX58" fmla="*/ 1952638 w 8308846"/>
              <a:gd name="connsiteY58" fmla="*/ 219127 h 270646"/>
              <a:gd name="connsiteX59" fmla="*/ 2050146 w 8308846"/>
              <a:gd name="connsiteY59" fmla="*/ 0 h 270646"/>
              <a:gd name="connsiteX60" fmla="*/ 2147653 w 8308846"/>
              <a:gd name="connsiteY60" fmla="*/ 219127 h 270646"/>
              <a:gd name="connsiteX61" fmla="*/ 2143025 w 8308846"/>
              <a:gd name="connsiteY61" fmla="*/ 270646 h 270646"/>
              <a:gd name="connsiteX62" fmla="*/ 2149352 w 8308846"/>
              <a:gd name="connsiteY62" fmla="*/ 261060 h 270646"/>
              <a:gd name="connsiteX63" fmla="*/ 2187306 w 8308846"/>
              <a:gd name="connsiteY63" fmla="*/ 243840 h 270646"/>
              <a:gd name="connsiteX64" fmla="*/ 2206957 w 8308846"/>
              <a:gd name="connsiteY64" fmla="*/ 248292 h 270646"/>
              <a:gd name="connsiteX65" fmla="*/ 2224218 w 8308846"/>
              <a:gd name="connsiteY65" fmla="*/ 260333 h 270646"/>
              <a:gd name="connsiteX66" fmla="*/ 2220516 w 8308846"/>
              <a:gd name="connsiteY66" fmla="*/ 219127 h 270646"/>
              <a:gd name="connsiteX67" fmla="*/ 2318024 w 8308846"/>
              <a:gd name="connsiteY67" fmla="*/ 0 h 270646"/>
              <a:gd name="connsiteX68" fmla="*/ 2415533 w 8308846"/>
              <a:gd name="connsiteY68" fmla="*/ 219127 h 270646"/>
              <a:gd name="connsiteX69" fmla="*/ 2410905 w 8308846"/>
              <a:gd name="connsiteY69" fmla="*/ 270643 h 270646"/>
              <a:gd name="connsiteX70" fmla="*/ 2417230 w 8308846"/>
              <a:gd name="connsiteY70" fmla="*/ 261060 h 270646"/>
              <a:gd name="connsiteX71" fmla="*/ 2455184 w 8308846"/>
              <a:gd name="connsiteY71" fmla="*/ 243840 h 270646"/>
              <a:gd name="connsiteX72" fmla="*/ 2474835 w 8308846"/>
              <a:gd name="connsiteY72" fmla="*/ 248292 h 270646"/>
              <a:gd name="connsiteX73" fmla="*/ 2492096 w 8308846"/>
              <a:gd name="connsiteY73" fmla="*/ 260333 h 270646"/>
              <a:gd name="connsiteX74" fmla="*/ 2488394 w 8308846"/>
              <a:gd name="connsiteY74" fmla="*/ 219127 h 270646"/>
              <a:gd name="connsiteX75" fmla="*/ 2585903 w 8308846"/>
              <a:gd name="connsiteY75" fmla="*/ 0 h 270646"/>
              <a:gd name="connsiteX76" fmla="*/ 2683410 w 8308846"/>
              <a:gd name="connsiteY76" fmla="*/ 219127 h 270646"/>
              <a:gd name="connsiteX77" fmla="*/ 2678782 w 8308846"/>
              <a:gd name="connsiteY77" fmla="*/ 270646 h 270646"/>
              <a:gd name="connsiteX78" fmla="*/ 2685108 w 8308846"/>
              <a:gd name="connsiteY78" fmla="*/ 261060 h 270646"/>
              <a:gd name="connsiteX79" fmla="*/ 2723063 w 8308846"/>
              <a:gd name="connsiteY79" fmla="*/ 243840 h 270646"/>
              <a:gd name="connsiteX80" fmla="*/ 2742714 w 8308846"/>
              <a:gd name="connsiteY80" fmla="*/ 248292 h 270646"/>
              <a:gd name="connsiteX81" fmla="*/ 2759975 w 8308846"/>
              <a:gd name="connsiteY81" fmla="*/ 260334 h 270646"/>
              <a:gd name="connsiteX82" fmla="*/ 2756273 w 8308846"/>
              <a:gd name="connsiteY82" fmla="*/ 219127 h 270646"/>
              <a:gd name="connsiteX83" fmla="*/ 2853781 w 8308846"/>
              <a:gd name="connsiteY83" fmla="*/ 0 h 270646"/>
              <a:gd name="connsiteX84" fmla="*/ 2951289 w 8308846"/>
              <a:gd name="connsiteY84" fmla="*/ 219127 h 270646"/>
              <a:gd name="connsiteX85" fmla="*/ 2946661 w 8308846"/>
              <a:gd name="connsiteY85" fmla="*/ 270645 h 270646"/>
              <a:gd name="connsiteX86" fmla="*/ 2952987 w 8308846"/>
              <a:gd name="connsiteY86" fmla="*/ 261060 h 270646"/>
              <a:gd name="connsiteX87" fmla="*/ 2990941 w 8308846"/>
              <a:gd name="connsiteY87" fmla="*/ 243840 h 270646"/>
              <a:gd name="connsiteX88" fmla="*/ 3010592 w 8308846"/>
              <a:gd name="connsiteY88" fmla="*/ 248292 h 270646"/>
              <a:gd name="connsiteX89" fmla="*/ 3027853 w 8308846"/>
              <a:gd name="connsiteY89" fmla="*/ 260333 h 270646"/>
              <a:gd name="connsiteX90" fmla="*/ 3024151 w 8308846"/>
              <a:gd name="connsiteY90" fmla="*/ 219127 h 270646"/>
              <a:gd name="connsiteX91" fmla="*/ 3121659 w 8308846"/>
              <a:gd name="connsiteY91" fmla="*/ 0 h 270646"/>
              <a:gd name="connsiteX92" fmla="*/ 3219167 w 8308846"/>
              <a:gd name="connsiteY92" fmla="*/ 219127 h 270646"/>
              <a:gd name="connsiteX93" fmla="*/ 3214539 w 8308846"/>
              <a:gd name="connsiteY93" fmla="*/ 270645 h 270646"/>
              <a:gd name="connsiteX94" fmla="*/ 3220865 w 8308846"/>
              <a:gd name="connsiteY94" fmla="*/ 261060 h 270646"/>
              <a:gd name="connsiteX95" fmla="*/ 3258819 w 8308846"/>
              <a:gd name="connsiteY95" fmla="*/ 243840 h 270646"/>
              <a:gd name="connsiteX96" fmla="*/ 3278470 w 8308846"/>
              <a:gd name="connsiteY96" fmla="*/ 248292 h 270646"/>
              <a:gd name="connsiteX97" fmla="*/ 3295730 w 8308846"/>
              <a:gd name="connsiteY97" fmla="*/ 260332 h 270646"/>
              <a:gd name="connsiteX98" fmla="*/ 3292028 w 8308846"/>
              <a:gd name="connsiteY98" fmla="*/ 219127 h 270646"/>
              <a:gd name="connsiteX99" fmla="*/ 3389536 w 8308846"/>
              <a:gd name="connsiteY99" fmla="*/ 0 h 270646"/>
              <a:gd name="connsiteX100" fmla="*/ 3487044 w 8308846"/>
              <a:gd name="connsiteY100" fmla="*/ 219127 h 270646"/>
              <a:gd name="connsiteX101" fmla="*/ 3482416 w 8308846"/>
              <a:gd name="connsiteY101" fmla="*/ 270645 h 270646"/>
              <a:gd name="connsiteX102" fmla="*/ 3488742 w 8308846"/>
              <a:gd name="connsiteY102" fmla="*/ 261060 h 270646"/>
              <a:gd name="connsiteX103" fmla="*/ 3526696 w 8308846"/>
              <a:gd name="connsiteY103" fmla="*/ 243840 h 270646"/>
              <a:gd name="connsiteX104" fmla="*/ 3546348 w 8308846"/>
              <a:gd name="connsiteY104" fmla="*/ 248292 h 270646"/>
              <a:gd name="connsiteX105" fmla="*/ 3563608 w 8308846"/>
              <a:gd name="connsiteY105" fmla="*/ 260333 h 270646"/>
              <a:gd name="connsiteX106" fmla="*/ 3559906 w 8308846"/>
              <a:gd name="connsiteY106" fmla="*/ 219127 h 270646"/>
              <a:gd name="connsiteX107" fmla="*/ 3657414 w 8308846"/>
              <a:gd name="connsiteY107" fmla="*/ 0 h 270646"/>
              <a:gd name="connsiteX108" fmla="*/ 3754922 w 8308846"/>
              <a:gd name="connsiteY108" fmla="*/ 219127 h 270646"/>
              <a:gd name="connsiteX109" fmla="*/ 3750294 w 8308846"/>
              <a:gd name="connsiteY109" fmla="*/ 270645 h 270646"/>
              <a:gd name="connsiteX110" fmla="*/ 3756620 w 8308846"/>
              <a:gd name="connsiteY110" fmla="*/ 261060 h 270646"/>
              <a:gd name="connsiteX111" fmla="*/ 3794574 w 8308846"/>
              <a:gd name="connsiteY111" fmla="*/ 243840 h 270646"/>
              <a:gd name="connsiteX112" fmla="*/ 3814226 w 8308846"/>
              <a:gd name="connsiteY112" fmla="*/ 248292 h 270646"/>
              <a:gd name="connsiteX113" fmla="*/ 3831487 w 8308846"/>
              <a:gd name="connsiteY113" fmla="*/ 260334 h 270646"/>
              <a:gd name="connsiteX114" fmla="*/ 3827785 w 8308846"/>
              <a:gd name="connsiteY114" fmla="*/ 219127 h 270646"/>
              <a:gd name="connsiteX115" fmla="*/ 3925293 w 8308846"/>
              <a:gd name="connsiteY115" fmla="*/ 0 h 270646"/>
              <a:gd name="connsiteX116" fmla="*/ 4022801 w 8308846"/>
              <a:gd name="connsiteY116" fmla="*/ 219127 h 270646"/>
              <a:gd name="connsiteX117" fmla="*/ 4018173 w 8308846"/>
              <a:gd name="connsiteY117" fmla="*/ 270645 h 270646"/>
              <a:gd name="connsiteX118" fmla="*/ 4024499 w 8308846"/>
              <a:gd name="connsiteY118" fmla="*/ 261060 h 270646"/>
              <a:gd name="connsiteX119" fmla="*/ 4062453 w 8308846"/>
              <a:gd name="connsiteY119" fmla="*/ 243840 h 270646"/>
              <a:gd name="connsiteX120" fmla="*/ 4082105 w 8308846"/>
              <a:gd name="connsiteY120" fmla="*/ 248292 h 270646"/>
              <a:gd name="connsiteX121" fmla="*/ 4099365 w 8308846"/>
              <a:gd name="connsiteY121" fmla="*/ 260333 h 270646"/>
              <a:gd name="connsiteX122" fmla="*/ 4095663 w 8308846"/>
              <a:gd name="connsiteY122" fmla="*/ 219127 h 270646"/>
              <a:gd name="connsiteX123" fmla="*/ 4193171 w 8308846"/>
              <a:gd name="connsiteY123" fmla="*/ 0 h 270646"/>
              <a:gd name="connsiteX124" fmla="*/ 4290679 w 8308846"/>
              <a:gd name="connsiteY124" fmla="*/ 219127 h 270646"/>
              <a:gd name="connsiteX125" fmla="*/ 4286051 w 8308846"/>
              <a:gd name="connsiteY125" fmla="*/ 270645 h 270646"/>
              <a:gd name="connsiteX126" fmla="*/ 4292377 w 8308846"/>
              <a:gd name="connsiteY126" fmla="*/ 261060 h 270646"/>
              <a:gd name="connsiteX127" fmla="*/ 4330331 w 8308846"/>
              <a:gd name="connsiteY127" fmla="*/ 243840 h 270646"/>
              <a:gd name="connsiteX128" fmla="*/ 4349982 w 8308846"/>
              <a:gd name="connsiteY128" fmla="*/ 248292 h 270646"/>
              <a:gd name="connsiteX129" fmla="*/ 4367243 w 8308846"/>
              <a:gd name="connsiteY129" fmla="*/ 260333 h 270646"/>
              <a:gd name="connsiteX130" fmla="*/ 4363541 w 8308846"/>
              <a:gd name="connsiteY130" fmla="*/ 219127 h 270646"/>
              <a:gd name="connsiteX131" fmla="*/ 4461049 w 8308846"/>
              <a:gd name="connsiteY131" fmla="*/ 0 h 270646"/>
              <a:gd name="connsiteX132" fmla="*/ 4558557 w 8308846"/>
              <a:gd name="connsiteY132" fmla="*/ 219127 h 270646"/>
              <a:gd name="connsiteX133" fmla="*/ 4553929 w 8308846"/>
              <a:gd name="connsiteY133" fmla="*/ 270645 h 270646"/>
              <a:gd name="connsiteX134" fmla="*/ 4560255 w 8308846"/>
              <a:gd name="connsiteY134" fmla="*/ 261060 h 270646"/>
              <a:gd name="connsiteX135" fmla="*/ 4598209 w 8308846"/>
              <a:gd name="connsiteY135" fmla="*/ 243840 h 270646"/>
              <a:gd name="connsiteX136" fmla="*/ 4617860 w 8308846"/>
              <a:gd name="connsiteY136" fmla="*/ 248292 h 270646"/>
              <a:gd name="connsiteX137" fmla="*/ 4635122 w 8308846"/>
              <a:gd name="connsiteY137" fmla="*/ 260334 h 270646"/>
              <a:gd name="connsiteX138" fmla="*/ 4631420 w 8308846"/>
              <a:gd name="connsiteY138" fmla="*/ 219127 h 270646"/>
              <a:gd name="connsiteX139" fmla="*/ 4728928 w 8308846"/>
              <a:gd name="connsiteY139" fmla="*/ 0 h 270646"/>
              <a:gd name="connsiteX140" fmla="*/ 4826436 w 8308846"/>
              <a:gd name="connsiteY140" fmla="*/ 219127 h 270646"/>
              <a:gd name="connsiteX141" fmla="*/ 4821808 w 8308846"/>
              <a:gd name="connsiteY141" fmla="*/ 270645 h 270646"/>
              <a:gd name="connsiteX142" fmla="*/ 4828134 w 8308846"/>
              <a:gd name="connsiteY142" fmla="*/ 261060 h 270646"/>
              <a:gd name="connsiteX143" fmla="*/ 4866088 w 8308846"/>
              <a:gd name="connsiteY143" fmla="*/ 243840 h 270646"/>
              <a:gd name="connsiteX144" fmla="*/ 4885739 w 8308846"/>
              <a:gd name="connsiteY144" fmla="*/ 248292 h 270646"/>
              <a:gd name="connsiteX145" fmla="*/ 4903000 w 8308846"/>
              <a:gd name="connsiteY145" fmla="*/ 260333 h 270646"/>
              <a:gd name="connsiteX146" fmla="*/ 4899298 w 8308846"/>
              <a:gd name="connsiteY146" fmla="*/ 219127 h 270646"/>
              <a:gd name="connsiteX147" fmla="*/ 4996806 w 8308846"/>
              <a:gd name="connsiteY147" fmla="*/ 0 h 270646"/>
              <a:gd name="connsiteX148" fmla="*/ 5094314 w 8308846"/>
              <a:gd name="connsiteY148" fmla="*/ 219127 h 270646"/>
              <a:gd name="connsiteX149" fmla="*/ 5089686 w 8308846"/>
              <a:gd name="connsiteY149" fmla="*/ 270645 h 270646"/>
              <a:gd name="connsiteX150" fmla="*/ 5096012 w 8308846"/>
              <a:gd name="connsiteY150" fmla="*/ 261060 h 270646"/>
              <a:gd name="connsiteX151" fmla="*/ 5133966 w 8308846"/>
              <a:gd name="connsiteY151" fmla="*/ 243840 h 270646"/>
              <a:gd name="connsiteX152" fmla="*/ 5153617 w 8308846"/>
              <a:gd name="connsiteY152" fmla="*/ 248292 h 270646"/>
              <a:gd name="connsiteX153" fmla="*/ 5170878 w 8308846"/>
              <a:gd name="connsiteY153" fmla="*/ 260333 h 270646"/>
              <a:gd name="connsiteX154" fmla="*/ 5167176 w 8308846"/>
              <a:gd name="connsiteY154" fmla="*/ 219127 h 270646"/>
              <a:gd name="connsiteX155" fmla="*/ 5264684 w 8308846"/>
              <a:gd name="connsiteY155" fmla="*/ 0 h 270646"/>
              <a:gd name="connsiteX156" fmla="*/ 5362192 w 8308846"/>
              <a:gd name="connsiteY156" fmla="*/ 219127 h 270646"/>
              <a:gd name="connsiteX157" fmla="*/ 5357564 w 8308846"/>
              <a:gd name="connsiteY157" fmla="*/ 270645 h 270646"/>
              <a:gd name="connsiteX158" fmla="*/ 5363890 w 8308846"/>
              <a:gd name="connsiteY158" fmla="*/ 261060 h 270646"/>
              <a:gd name="connsiteX159" fmla="*/ 5401844 w 8308846"/>
              <a:gd name="connsiteY159" fmla="*/ 243840 h 270646"/>
              <a:gd name="connsiteX160" fmla="*/ 5421495 w 8308846"/>
              <a:gd name="connsiteY160" fmla="*/ 248292 h 270646"/>
              <a:gd name="connsiteX161" fmla="*/ 5438757 w 8308846"/>
              <a:gd name="connsiteY161" fmla="*/ 260334 h 270646"/>
              <a:gd name="connsiteX162" fmla="*/ 5435055 w 8308846"/>
              <a:gd name="connsiteY162" fmla="*/ 219127 h 270646"/>
              <a:gd name="connsiteX163" fmla="*/ 5532563 w 8308846"/>
              <a:gd name="connsiteY163" fmla="*/ 0 h 270646"/>
              <a:gd name="connsiteX164" fmla="*/ 5630071 w 8308846"/>
              <a:gd name="connsiteY164" fmla="*/ 219127 h 270646"/>
              <a:gd name="connsiteX165" fmla="*/ 5625443 w 8308846"/>
              <a:gd name="connsiteY165" fmla="*/ 270645 h 270646"/>
              <a:gd name="connsiteX166" fmla="*/ 5631769 w 8308846"/>
              <a:gd name="connsiteY166" fmla="*/ 261060 h 270646"/>
              <a:gd name="connsiteX167" fmla="*/ 5669723 w 8308846"/>
              <a:gd name="connsiteY167" fmla="*/ 243840 h 270646"/>
              <a:gd name="connsiteX168" fmla="*/ 5689374 w 8308846"/>
              <a:gd name="connsiteY168" fmla="*/ 248292 h 270646"/>
              <a:gd name="connsiteX169" fmla="*/ 5706635 w 8308846"/>
              <a:gd name="connsiteY169" fmla="*/ 260333 h 270646"/>
              <a:gd name="connsiteX170" fmla="*/ 5702933 w 8308846"/>
              <a:gd name="connsiteY170" fmla="*/ 219127 h 270646"/>
              <a:gd name="connsiteX171" fmla="*/ 5800441 w 8308846"/>
              <a:gd name="connsiteY171" fmla="*/ 0 h 270646"/>
              <a:gd name="connsiteX172" fmla="*/ 5897949 w 8308846"/>
              <a:gd name="connsiteY172" fmla="*/ 219127 h 270646"/>
              <a:gd name="connsiteX173" fmla="*/ 5893321 w 8308846"/>
              <a:gd name="connsiteY173" fmla="*/ 270645 h 270646"/>
              <a:gd name="connsiteX174" fmla="*/ 5899647 w 8308846"/>
              <a:gd name="connsiteY174" fmla="*/ 261060 h 270646"/>
              <a:gd name="connsiteX175" fmla="*/ 5937601 w 8308846"/>
              <a:gd name="connsiteY175" fmla="*/ 243840 h 270646"/>
              <a:gd name="connsiteX176" fmla="*/ 5957252 w 8308846"/>
              <a:gd name="connsiteY176" fmla="*/ 248292 h 270646"/>
              <a:gd name="connsiteX177" fmla="*/ 5974513 w 8308846"/>
              <a:gd name="connsiteY177" fmla="*/ 260333 h 270646"/>
              <a:gd name="connsiteX178" fmla="*/ 5970811 w 8308846"/>
              <a:gd name="connsiteY178" fmla="*/ 219127 h 270646"/>
              <a:gd name="connsiteX179" fmla="*/ 6068319 w 8308846"/>
              <a:gd name="connsiteY179" fmla="*/ 0 h 270646"/>
              <a:gd name="connsiteX180" fmla="*/ 6165827 w 8308846"/>
              <a:gd name="connsiteY180" fmla="*/ 219127 h 270646"/>
              <a:gd name="connsiteX181" fmla="*/ 6161199 w 8308846"/>
              <a:gd name="connsiteY181" fmla="*/ 270645 h 270646"/>
              <a:gd name="connsiteX182" fmla="*/ 6167525 w 8308846"/>
              <a:gd name="connsiteY182" fmla="*/ 261060 h 270646"/>
              <a:gd name="connsiteX183" fmla="*/ 6205479 w 8308846"/>
              <a:gd name="connsiteY183" fmla="*/ 243840 h 270646"/>
              <a:gd name="connsiteX184" fmla="*/ 6225130 w 8308846"/>
              <a:gd name="connsiteY184" fmla="*/ 248292 h 270646"/>
              <a:gd name="connsiteX185" fmla="*/ 6242392 w 8308846"/>
              <a:gd name="connsiteY185" fmla="*/ 260334 h 270646"/>
              <a:gd name="connsiteX186" fmla="*/ 6238690 w 8308846"/>
              <a:gd name="connsiteY186" fmla="*/ 219127 h 270646"/>
              <a:gd name="connsiteX187" fmla="*/ 6336198 w 8308846"/>
              <a:gd name="connsiteY187" fmla="*/ 0 h 270646"/>
              <a:gd name="connsiteX188" fmla="*/ 6433706 w 8308846"/>
              <a:gd name="connsiteY188" fmla="*/ 219127 h 270646"/>
              <a:gd name="connsiteX189" fmla="*/ 6429078 w 8308846"/>
              <a:gd name="connsiteY189" fmla="*/ 270645 h 270646"/>
              <a:gd name="connsiteX190" fmla="*/ 6435404 w 8308846"/>
              <a:gd name="connsiteY190" fmla="*/ 261060 h 270646"/>
              <a:gd name="connsiteX191" fmla="*/ 6473358 w 8308846"/>
              <a:gd name="connsiteY191" fmla="*/ 243840 h 270646"/>
              <a:gd name="connsiteX192" fmla="*/ 6493009 w 8308846"/>
              <a:gd name="connsiteY192" fmla="*/ 248292 h 270646"/>
              <a:gd name="connsiteX193" fmla="*/ 6510270 w 8308846"/>
              <a:gd name="connsiteY193" fmla="*/ 260333 h 270646"/>
              <a:gd name="connsiteX194" fmla="*/ 6506568 w 8308846"/>
              <a:gd name="connsiteY194" fmla="*/ 219127 h 270646"/>
              <a:gd name="connsiteX195" fmla="*/ 6604076 w 8308846"/>
              <a:gd name="connsiteY195" fmla="*/ 0 h 270646"/>
              <a:gd name="connsiteX196" fmla="*/ 6701584 w 8308846"/>
              <a:gd name="connsiteY196" fmla="*/ 219127 h 270646"/>
              <a:gd name="connsiteX197" fmla="*/ 6696956 w 8308846"/>
              <a:gd name="connsiteY197" fmla="*/ 270645 h 270646"/>
              <a:gd name="connsiteX198" fmla="*/ 6703282 w 8308846"/>
              <a:gd name="connsiteY198" fmla="*/ 261060 h 270646"/>
              <a:gd name="connsiteX199" fmla="*/ 6741236 w 8308846"/>
              <a:gd name="connsiteY199" fmla="*/ 243840 h 270646"/>
              <a:gd name="connsiteX200" fmla="*/ 6760887 w 8308846"/>
              <a:gd name="connsiteY200" fmla="*/ 248292 h 270646"/>
              <a:gd name="connsiteX201" fmla="*/ 6778148 w 8308846"/>
              <a:gd name="connsiteY201" fmla="*/ 260333 h 270646"/>
              <a:gd name="connsiteX202" fmla="*/ 6774446 w 8308846"/>
              <a:gd name="connsiteY202" fmla="*/ 219127 h 270646"/>
              <a:gd name="connsiteX203" fmla="*/ 6871954 w 8308846"/>
              <a:gd name="connsiteY203" fmla="*/ 0 h 270646"/>
              <a:gd name="connsiteX204" fmla="*/ 6969462 w 8308846"/>
              <a:gd name="connsiteY204" fmla="*/ 219127 h 270646"/>
              <a:gd name="connsiteX205" fmla="*/ 6964834 w 8308846"/>
              <a:gd name="connsiteY205" fmla="*/ 270645 h 270646"/>
              <a:gd name="connsiteX206" fmla="*/ 6971160 w 8308846"/>
              <a:gd name="connsiteY206" fmla="*/ 261060 h 270646"/>
              <a:gd name="connsiteX207" fmla="*/ 7009114 w 8308846"/>
              <a:gd name="connsiteY207" fmla="*/ 243840 h 270646"/>
              <a:gd name="connsiteX208" fmla="*/ 7028765 w 8308846"/>
              <a:gd name="connsiteY208" fmla="*/ 248292 h 270646"/>
              <a:gd name="connsiteX209" fmla="*/ 7046027 w 8308846"/>
              <a:gd name="connsiteY209" fmla="*/ 260334 h 270646"/>
              <a:gd name="connsiteX210" fmla="*/ 7042325 w 8308846"/>
              <a:gd name="connsiteY210" fmla="*/ 219127 h 270646"/>
              <a:gd name="connsiteX211" fmla="*/ 7139833 w 8308846"/>
              <a:gd name="connsiteY211" fmla="*/ 0 h 270646"/>
              <a:gd name="connsiteX212" fmla="*/ 7237341 w 8308846"/>
              <a:gd name="connsiteY212" fmla="*/ 219127 h 270646"/>
              <a:gd name="connsiteX213" fmla="*/ 7232713 w 8308846"/>
              <a:gd name="connsiteY213" fmla="*/ 270645 h 270646"/>
              <a:gd name="connsiteX214" fmla="*/ 7239039 w 8308846"/>
              <a:gd name="connsiteY214" fmla="*/ 261060 h 270646"/>
              <a:gd name="connsiteX215" fmla="*/ 7276993 w 8308846"/>
              <a:gd name="connsiteY215" fmla="*/ 243840 h 270646"/>
              <a:gd name="connsiteX216" fmla="*/ 7296644 w 8308846"/>
              <a:gd name="connsiteY216" fmla="*/ 248292 h 270646"/>
              <a:gd name="connsiteX217" fmla="*/ 7313905 w 8308846"/>
              <a:gd name="connsiteY217" fmla="*/ 260333 h 270646"/>
              <a:gd name="connsiteX218" fmla="*/ 7310203 w 8308846"/>
              <a:gd name="connsiteY218" fmla="*/ 219127 h 270646"/>
              <a:gd name="connsiteX219" fmla="*/ 7407711 w 8308846"/>
              <a:gd name="connsiteY219" fmla="*/ 0 h 270646"/>
              <a:gd name="connsiteX220" fmla="*/ 7505219 w 8308846"/>
              <a:gd name="connsiteY220" fmla="*/ 219127 h 270646"/>
              <a:gd name="connsiteX221" fmla="*/ 7500591 w 8308846"/>
              <a:gd name="connsiteY221" fmla="*/ 270645 h 270646"/>
              <a:gd name="connsiteX222" fmla="*/ 7506917 w 8308846"/>
              <a:gd name="connsiteY222" fmla="*/ 261060 h 270646"/>
              <a:gd name="connsiteX223" fmla="*/ 7544871 w 8308846"/>
              <a:gd name="connsiteY223" fmla="*/ 243840 h 270646"/>
              <a:gd name="connsiteX224" fmla="*/ 7564522 w 8308846"/>
              <a:gd name="connsiteY224" fmla="*/ 248292 h 270646"/>
              <a:gd name="connsiteX225" fmla="*/ 7581783 w 8308846"/>
              <a:gd name="connsiteY225" fmla="*/ 260333 h 270646"/>
              <a:gd name="connsiteX226" fmla="*/ 7578081 w 8308846"/>
              <a:gd name="connsiteY226" fmla="*/ 219127 h 270646"/>
              <a:gd name="connsiteX227" fmla="*/ 7675589 w 8308846"/>
              <a:gd name="connsiteY227" fmla="*/ 0 h 270646"/>
              <a:gd name="connsiteX228" fmla="*/ 7773097 w 8308846"/>
              <a:gd name="connsiteY228" fmla="*/ 219127 h 270646"/>
              <a:gd name="connsiteX229" fmla="*/ 7768469 w 8308846"/>
              <a:gd name="connsiteY229" fmla="*/ 270645 h 270646"/>
              <a:gd name="connsiteX230" fmla="*/ 7774794 w 8308846"/>
              <a:gd name="connsiteY230" fmla="*/ 261060 h 270646"/>
              <a:gd name="connsiteX231" fmla="*/ 7812749 w 8308846"/>
              <a:gd name="connsiteY231" fmla="*/ 243840 h 270646"/>
              <a:gd name="connsiteX232" fmla="*/ 7832400 w 8308846"/>
              <a:gd name="connsiteY232" fmla="*/ 248292 h 270646"/>
              <a:gd name="connsiteX233" fmla="*/ 7849662 w 8308846"/>
              <a:gd name="connsiteY233" fmla="*/ 260334 h 270646"/>
              <a:gd name="connsiteX234" fmla="*/ 7845960 w 8308846"/>
              <a:gd name="connsiteY234" fmla="*/ 219127 h 270646"/>
              <a:gd name="connsiteX235" fmla="*/ 7943468 w 8308846"/>
              <a:gd name="connsiteY235" fmla="*/ 0 h 270646"/>
              <a:gd name="connsiteX236" fmla="*/ 8040976 w 8308846"/>
              <a:gd name="connsiteY236" fmla="*/ 219127 h 270646"/>
              <a:gd name="connsiteX237" fmla="*/ 8036348 w 8308846"/>
              <a:gd name="connsiteY237" fmla="*/ 270645 h 270646"/>
              <a:gd name="connsiteX238" fmla="*/ 8042674 w 8308846"/>
              <a:gd name="connsiteY238" fmla="*/ 261060 h 270646"/>
              <a:gd name="connsiteX239" fmla="*/ 8080628 w 8308846"/>
              <a:gd name="connsiteY239" fmla="*/ 243840 h 270646"/>
              <a:gd name="connsiteX240" fmla="*/ 8100279 w 8308846"/>
              <a:gd name="connsiteY240" fmla="*/ 248292 h 270646"/>
              <a:gd name="connsiteX241" fmla="*/ 8117531 w 8308846"/>
              <a:gd name="connsiteY241" fmla="*/ 260327 h 270646"/>
              <a:gd name="connsiteX242" fmla="*/ 8113830 w 8308846"/>
              <a:gd name="connsiteY242" fmla="*/ 219127 h 270646"/>
              <a:gd name="connsiteX243" fmla="*/ 8211338 w 8308846"/>
              <a:gd name="connsiteY243" fmla="*/ 0 h 270646"/>
              <a:gd name="connsiteX244" fmla="*/ 8308846 w 8308846"/>
              <a:gd name="connsiteY244" fmla="*/ 219127 h 270646"/>
              <a:gd name="connsiteX245" fmla="*/ 8304218 w 8308846"/>
              <a:gd name="connsiteY245" fmla="*/ 270645 h 270646"/>
              <a:gd name="connsiteX0" fmla="*/ 3702 w 8231356"/>
              <a:gd name="connsiteY0" fmla="*/ 260333 h 270646"/>
              <a:gd name="connsiteX1" fmla="*/ 0 w 8231356"/>
              <a:gd name="connsiteY1" fmla="*/ 219127 h 270646"/>
              <a:gd name="connsiteX2" fmla="*/ 97508 w 8231356"/>
              <a:gd name="connsiteY2" fmla="*/ 0 h 270646"/>
              <a:gd name="connsiteX3" fmla="*/ 195016 w 8231356"/>
              <a:gd name="connsiteY3" fmla="*/ 219127 h 270646"/>
              <a:gd name="connsiteX4" fmla="*/ 190388 w 8231356"/>
              <a:gd name="connsiteY4" fmla="*/ 270645 h 270646"/>
              <a:gd name="connsiteX5" fmla="*/ 196714 w 8231356"/>
              <a:gd name="connsiteY5" fmla="*/ 261060 h 270646"/>
              <a:gd name="connsiteX6" fmla="*/ 234668 w 8231356"/>
              <a:gd name="connsiteY6" fmla="*/ 243840 h 270646"/>
              <a:gd name="connsiteX7" fmla="*/ 254319 w 8231356"/>
              <a:gd name="connsiteY7" fmla="*/ 248292 h 270646"/>
              <a:gd name="connsiteX8" fmla="*/ 271581 w 8231356"/>
              <a:gd name="connsiteY8" fmla="*/ 260334 h 270646"/>
              <a:gd name="connsiteX9" fmla="*/ 267879 w 8231356"/>
              <a:gd name="connsiteY9" fmla="*/ 219127 h 270646"/>
              <a:gd name="connsiteX10" fmla="*/ 365387 w 8231356"/>
              <a:gd name="connsiteY10" fmla="*/ 0 h 270646"/>
              <a:gd name="connsiteX11" fmla="*/ 462895 w 8231356"/>
              <a:gd name="connsiteY11" fmla="*/ 219127 h 270646"/>
              <a:gd name="connsiteX12" fmla="*/ 458267 w 8231356"/>
              <a:gd name="connsiteY12" fmla="*/ 270645 h 270646"/>
              <a:gd name="connsiteX13" fmla="*/ 464593 w 8231356"/>
              <a:gd name="connsiteY13" fmla="*/ 261060 h 270646"/>
              <a:gd name="connsiteX14" fmla="*/ 502547 w 8231356"/>
              <a:gd name="connsiteY14" fmla="*/ 243840 h 270646"/>
              <a:gd name="connsiteX15" fmla="*/ 522198 w 8231356"/>
              <a:gd name="connsiteY15" fmla="*/ 248292 h 270646"/>
              <a:gd name="connsiteX16" fmla="*/ 539459 w 8231356"/>
              <a:gd name="connsiteY16" fmla="*/ 260333 h 270646"/>
              <a:gd name="connsiteX17" fmla="*/ 535757 w 8231356"/>
              <a:gd name="connsiteY17" fmla="*/ 219127 h 270646"/>
              <a:gd name="connsiteX18" fmla="*/ 633265 w 8231356"/>
              <a:gd name="connsiteY18" fmla="*/ 0 h 270646"/>
              <a:gd name="connsiteX19" fmla="*/ 730773 w 8231356"/>
              <a:gd name="connsiteY19" fmla="*/ 219127 h 270646"/>
              <a:gd name="connsiteX20" fmla="*/ 726145 w 8231356"/>
              <a:gd name="connsiteY20" fmla="*/ 270645 h 270646"/>
              <a:gd name="connsiteX21" fmla="*/ 732471 w 8231356"/>
              <a:gd name="connsiteY21" fmla="*/ 261060 h 270646"/>
              <a:gd name="connsiteX22" fmla="*/ 770425 w 8231356"/>
              <a:gd name="connsiteY22" fmla="*/ 243840 h 270646"/>
              <a:gd name="connsiteX23" fmla="*/ 790076 w 8231356"/>
              <a:gd name="connsiteY23" fmla="*/ 248292 h 270646"/>
              <a:gd name="connsiteX24" fmla="*/ 807337 w 8231356"/>
              <a:gd name="connsiteY24" fmla="*/ 260333 h 270646"/>
              <a:gd name="connsiteX25" fmla="*/ 803635 w 8231356"/>
              <a:gd name="connsiteY25" fmla="*/ 219127 h 270646"/>
              <a:gd name="connsiteX26" fmla="*/ 901143 w 8231356"/>
              <a:gd name="connsiteY26" fmla="*/ 0 h 270646"/>
              <a:gd name="connsiteX27" fmla="*/ 998651 w 8231356"/>
              <a:gd name="connsiteY27" fmla="*/ 219127 h 270646"/>
              <a:gd name="connsiteX28" fmla="*/ 994023 w 8231356"/>
              <a:gd name="connsiteY28" fmla="*/ 270645 h 270646"/>
              <a:gd name="connsiteX29" fmla="*/ 1000349 w 8231356"/>
              <a:gd name="connsiteY29" fmla="*/ 261060 h 270646"/>
              <a:gd name="connsiteX30" fmla="*/ 1038303 w 8231356"/>
              <a:gd name="connsiteY30" fmla="*/ 243840 h 270646"/>
              <a:gd name="connsiteX31" fmla="*/ 1057954 w 8231356"/>
              <a:gd name="connsiteY31" fmla="*/ 248292 h 270646"/>
              <a:gd name="connsiteX32" fmla="*/ 1075216 w 8231356"/>
              <a:gd name="connsiteY32" fmla="*/ 260334 h 270646"/>
              <a:gd name="connsiteX33" fmla="*/ 1071514 w 8231356"/>
              <a:gd name="connsiteY33" fmla="*/ 219127 h 270646"/>
              <a:gd name="connsiteX34" fmla="*/ 1169021 w 8231356"/>
              <a:gd name="connsiteY34" fmla="*/ 0 h 270646"/>
              <a:gd name="connsiteX35" fmla="*/ 1266529 w 8231356"/>
              <a:gd name="connsiteY35" fmla="*/ 219127 h 270646"/>
              <a:gd name="connsiteX36" fmla="*/ 1261901 w 8231356"/>
              <a:gd name="connsiteY36" fmla="*/ 270645 h 270646"/>
              <a:gd name="connsiteX37" fmla="*/ 1268227 w 8231356"/>
              <a:gd name="connsiteY37" fmla="*/ 261060 h 270646"/>
              <a:gd name="connsiteX38" fmla="*/ 1306181 w 8231356"/>
              <a:gd name="connsiteY38" fmla="*/ 243840 h 270646"/>
              <a:gd name="connsiteX39" fmla="*/ 1325832 w 8231356"/>
              <a:gd name="connsiteY39" fmla="*/ 248292 h 270646"/>
              <a:gd name="connsiteX40" fmla="*/ 1343093 w 8231356"/>
              <a:gd name="connsiteY40" fmla="*/ 260333 h 270646"/>
              <a:gd name="connsiteX41" fmla="*/ 1339391 w 8231356"/>
              <a:gd name="connsiteY41" fmla="*/ 219127 h 270646"/>
              <a:gd name="connsiteX42" fmla="*/ 1436898 w 8231356"/>
              <a:gd name="connsiteY42" fmla="*/ 0 h 270646"/>
              <a:gd name="connsiteX43" fmla="*/ 1534407 w 8231356"/>
              <a:gd name="connsiteY43" fmla="*/ 219127 h 270646"/>
              <a:gd name="connsiteX44" fmla="*/ 1529779 w 8231356"/>
              <a:gd name="connsiteY44" fmla="*/ 270644 h 270646"/>
              <a:gd name="connsiteX45" fmla="*/ 1536104 w 8231356"/>
              <a:gd name="connsiteY45" fmla="*/ 261060 h 270646"/>
              <a:gd name="connsiteX46" fmla="*/ 1574058 w 8231356"/>
              <a:gd name="connsiteY46" fmla="*/ 243840 h 270646"/>
              <a:gd name="connsiteX47" fmla="*/ 1593710 w 8231356"/>
              <a:gd name="connsiteY47" fmla="*/ 248292 h 270646"/>
              <a:gd name="connsiteX48" fmla="*/ 1610971 w 8231356"/>
              <a:gd name="connsiteY48" fmla="*/ 260333 h 270646"/>
              <a:gd name="connsiteX49" fmla="*/ 1607269 w 8231356"/>
              <a:gd name="connsiteY49" fmla="*/ 219127 h 270646"/>
              <a:gd name="connsiteX50" fmla="*/ 1704777 w 8231356"/>
              <a:gd name="connsiteY50" fmla="*/ 0 h 270646"/>
              <a:gd name="connsiteX51" fmla="*/ 1802285 w 8231356"/>
              <a:gd name="connsiteY51" fmla="*/ 219127 h 270646"/>
              <a:gd name="connsiteX52" fmla="*/ 1797657 w 8231356"/>
              <a:gd name="connsiteY52" fmla="*/ 270645 h 270646"/>
              <a:gd name="connsiteX53" fmla="*/ 1803983 w 8231356"/>
              <a:gd name="connsiteY53" fmla="*/ 261060 h 270646"/>
              <a:gd name="connsiteX54" fmla="*/ 1841937 w 8231356"/>
              <a:gd name="connsiteY54" fmla="*/ 243840 h 270646"/>
              <a:gd name="connsiteX55" fmla="*/ 1861588 w 8231356"/>
              <a:gd name="connsiteY55" fmla="*/ 248292 h 270646"/>
              <a:gd name="connsiteX56" fmla="*/ 1878850 w 8231356"/>
              <a:gd name="connsiteY56" fmla="*/ 260334 h 270646"/>
              <a:gd name="connsiteX57" fmla="*/ 1875148 w 8231356"/>
              <a:gd name="connsiteY57" fmla="*/ 219127 h 270646"/>
              <a:gd name="connsiteX58" fmla="*/ 1972656 w 8231356"/>
              <a:gd name="connsiteY58" fmla="*/ 0 h 270646"/>
              <a:gd name="connsiteX59" fmla="*/ 2070163 w 8231356"/>
              <a:gd name="connsiteY59" fmla="*/ 219127 h 270646"/>
              <a:gd name="connsiteX60" fmla="*/ 2065535 w 8231356"/>
              <a:gd name="connsiteY60" fmla="*/ 270646 h 270646"/>
              <a:gd name="connsiteX61" fmla="*/ 2071862 w 8231356"/>
              <a:gd name="connsiteY61" fmla="*/ 261060 h 270646"/>
              <a:gd name="connsiteX62" fmla="*/ 2109816 w 8231356"/>
              <a:gd name="connsiteY62" fmla="*/ 243840 h 270646"/>
              <a:gd name="connsiteX63" fmla="*/ 2129467 w 8231356"/>
              <a:gd name="connsiteY63" fmla="*/ 248292 h 270646"/>
              <a:gd name="connsiteX64" fmla="*/ 2146728 w 8231356"/>
              <a:gd name="connsiteY64" fmla="*/ 260333 h 270646"/>
              <a:gd name="connsiteX65" fmla="*/ 2143026 w 8231356"/>
              <a:gd name="connsiteY65" fmla="*/ 219127 h 270646"/>
              <a:gd name="connsiteX66" fmla="*/ 2240534 w 8231356"/>
              <a:gd name="connsiteY66" fmla="*/ 0 h 270646"/>
              <a:gd name="connsiteX67" fmla="*/ 2338043 w 8231356"/>
              <a:gd name="connsiteY67" fmla="*/ 219127 h 270646"/>
              <a:gd name="connsiteX68" fmla="*/ 2333415 w 8231356"/>
              <a:gd name="connsiteY68" fmla="*/ 270643 h 270646"/>
              <a:gd name="connsiteX69" fmla="*/ 2339740 w 8231356"/>
              <a:gd name="connsiteY69" fmla="*/ 261060 h 270646"/>
              <a:gd name="connsiteX70" fmla="*/ 2377694 w 8231356"/>
              <a:gd name="connsiteY70" fmla="*/ 243840 h 270646"/>
              <a:gd name="connsiteX71" fmla="*/ 2397345 w 8231356"/>
              <a:gd name="connsiteY71" fmla="*/ 248292 h 270646"/>
              <a:gd name="connsiteX72" fmla="*/ 2414606 w 8231356"/>
              <a:gd name="connsiteY72" fmla="*/ 260333 h 270646"/>
              <a:gd name="connsiteX73" fmla="*/ 2410904 w 8231356"/>
              <a:gd name="connsiteY73" fmla="*/ 219127 h 270646"/>
              <a:gd name="connsiteX74" fmla="*/ 2508413 w 8231356"/>
              <a:gd name="connsiteY74" fmla="*/ 0 h 270646"/>
              <a:gd name="connsiteX75" fmla="*/ 2605920 w 8231356"/>
              <a:gd name="connsiteY75" fmla="*/ 219127 h 270646"/>
              <a:gd name="connsiteX76" fmla="*/ 2601292 w 8231356"/>
              <a:gd name="connsiteY76" fmla="*/ 270646 h 270646"/>
              <a:gd name="connsiteX77" fmla="*/ 2607618 w 8231356"/>
              <a:gd name="connsiteY77" fmla="*/ 261060 h 270646"/>
              <a:gd name="connsiteX78" fmla="*/ 2645573 w 8231356"/>
              <a:gd name="connsiteY78" fmla="*/ 243840 h 270646"/>
              <a:gd name="connsiteX79" fmla="*/ 2665224 w 8231356"/>
              <a:gd name="connsiteY79" fmla="*/ 248292 h 270646"/>
              <a:gd name="connsiteX80" fmla="*/ 2682485 w 8231356"/>
              <a:gd name="connsiteY80" fmla="*/ 260334 h 270646"/>
              <a:gd name="connsiteX81" fmla="*/ 2678783 w 8231356"/>
              <a:gd name="connsiteY81" fmla="*/ 219127 h 270646"/>
              <a:gd name="connsiteX82" fmla="*/ 2776291 w 8231356"/>
              <a:gd name="connsiteY82" fmla="*/ 0 h 270646"/>
              <a:gd name="connsiteX83" fmla="*/ 2873799 w 8231356"/>
              <a:gd name="connsiteY83" fmla="*/ 219127 h 270646"/>
              <a:gd name="connsiteX84" fmla="*/ 2869171 w 8231356"/>
              <a:gd name="connsiteY84" fmla="*/ 270645 h 270646"/>
              <a:gd name="connsiteX85" fmla="*/ 2875497 w 8231356"/>
              <a:gd name="connsiteY85" fmla="*/ 261060 h 270646"/>
              <a:gd name="connsiteX86" fmla="*/ 2913451 w 8231356"/>
              <a:gd name="connsiteY86" fmla="*/ 243840 h 270646"/>
              <a:gd name="connsiteX87" fmla="*/ 2933102 w 8231356"/>
              <a:gd name="connsiteY87" fmla="*/ 248292 h 270646"/>
              <a:gd name="connsiteX88" fmla="*/ 2950363 w 8231356"/>
              <a:gd name="connsiteY88" fmla="*/ 260333 h 270646"/>
              <a:gd name="connsiteX89" fmla="*/ 2946661 w 8231356"/>
              <a:gd name="connsiteY89" fmla="*/ 219127 h 270646"/>
              <a:gd name="connsiteX90" fmla="*/ 3044169 w 8231356"/>
              <a:gd name="connsiteY90" fmla="*/ 0 h 270646"/>
              <a:gd name="connsiteX91" fmla="*/ 3141677 w 8231356"/>
              <a:gd name="connsiteY91" fmla="*/ 219127 h 270646"/>
              <a:gd name="connsiteX92" fmla="*/ 3137049 w 8231356"/>
              <a:gd name="connsiteY92" fmla="*/ 270645 h 270646"/>
              <a:gd name="connsiteX93" fmla="*/ 3143375 w 8231356"/>
              <a:gd name="connsiteY93" fmla="*/ 261060 h 270646"/>
              <a:gd name="connsiteX94" fmla="*/ 3181329 w 8231356"/>
              <a:gd name="connsiteY94" fmla="*/ 243840 h 270646"/>
              <a:gd name="connsiteX95" fmla="*/ 3200980 w 8231356"/>
              <a:gd name="connsiteY95" fmla="*/ 248292 h 270646"/>
              <a:gd name="connsiteX96" fmla="*/ 3218240 w 8231356"/>
              <a:gd name="connsiteY96" fmla="*/ 260332 h 270646"/>
              <a:gd name="connsiteX97" fmla="*/ 3214538 w 8231356"/>
              <a:gd name="connsiteY97" fmla="*/ 219127 h 270646"/>
              <a:gd name="connsiteX98" fmla="*/ 3312046 w 8231356"/>
              <a:gd name="connsiteY98" fmla="*/ 0 h 270646"/>
              <a:gd name="connsiteX99" fmla="*/ 3409554 w 8231356"/>
              <a:gd name="connsiteY99" fmla="*/ 219127 h 270646"/>
              <a:gd name="connsiteX100" fmla="*/ 3404926 w 8231356"/>
              <a:gd name="connsiteY100" fmla="*/ 270645 h 270646"/>
              <a:gd name="connsiteX101" fmla="*/ 3411252 w 8231356"/>
              <a:gd name="connsiteY101" fmla="*/ 261060 h 270646"/>
              <a:gd name="connsiteX102" fmla="*/ 3449206 w 8231356"/>
              <a:gd name="connsiteY102" fmla="*/ 243840 h 270646"/>
              <a:gd name="connsiteX103" fmla="*/ 3468858 w 8231356"/>
              <a:gd name="connsiteY103" fmla="*/ 248292 h 270646"/>
              <a:gd name="connsiteX104" fmla="*/ 3486118 w 8231356"/>
              <a:gd name="connsiteY104" fmla="*/ 260333 h 270646"/>
              <a:gd name="connsiteX105" fmla="*/ 3482416 w 8231356"/>
              <a:gd name="connsiteY105" fmla="*/ 219127 h 270646"/>
              <a:gd name="connsiteX106" fmla="*/ 3579924 w 8231356"/>
              <a:gd name="connsiteY106" fmla="*/ 0 h 270646"/>
              <a:gd name="connsiteX107" fmla="*/ 3677432 w 8231356"/>
              <a:gd name="connsiteY107" fmla="*/ 219127 h 270646"/>
              <a:gd name="connsiteX108" fmla="*/ 3672804 w 8231356"/>
              <a:gd name="connsiteY108" fmla="*/ 270645 h 270646"/>
              <a:gd name="connsiteX109" fmla="*/ 3679130 w 8231356"/>
              <a:gd name="connsiteY109" fmla="*/ 261060 h 270646"/>
              <a:gd name="connsiteX110" fmla="*/ 3717084 w 8231356"/>
              <a:gd name="connsiteY110" fmla="*/ 243840 h 270646"/>
              <a:gd name="connsiteX111" fmla="*/ 3736736 w 8231356"/>
              <a:gd name="connsiteY111" fmla="*/ 248292 h 270646"/>
              <a:gd name="connsiteX112" fmla="*/ 3753997 w 8231356"/>
              <a:gd name="connsiteY112" fmla="*/ 260334 h 270646"/>
              <a:gd name="connsiteX113" fmla="*/ 3750295 w 8231356"/>
              <a:gd name="connsiteY113" fmla="*/ 219127 h 270646"/>
              <a:gd name="connsiteX114" fmla="*/ 3847803 w 8231356"/>
              <a:gd name="connsiteY114" fmla="*/ 0 h 270646"/>
              <a:gd name="connsiteX115" fmla="*/ 3945311 w 8231356"/>
              <a:gd name="connsiteY115" fmla="*/ 219127 h 270646"/>
              <a:gd name="connsiteX116" fmla="*/ 3940683 w 8231356"/>
              <a:gd name="connsiteY116" fmla="*/ 270645 h 270646"/>
              <a:gd name="connsiteX117" fmla="*/ 3947009 w 8231356"/>
              <a:gd name="connsiteY117" fmla="*/ 261060 h 270646"/>
              <a:gd name="connsiteX118" fmla="*/ 3984963 w 8231356"/>
              <a:gd name="connsiteY118" fmla="*/ 243840 h 270646"/>
              <a:gd name="connsiteX119" fmla="*/ 4004615 w 8231356"/>
              <a:gd name="connsiteY119" fmla="*/ 248292 h 270646"/>
              <a:gd name="connsiteX120" fmla="*/ 4021875 w 8231356"/>
              <a:gd name="connsiteY120" fmla="*/ 260333 h 270646"/>
              <a:gd name="connsiteX121" fmla="*/ 4018173 w 8231356"/>
              <a:gd name="connsiteY121" fmla="*/ 219127 h 270646"/>
              <a:gd name="connsiteX122" fmla="*/ 4115681 w 8231356"/>
              <a:gd name="connsiteY122" fmla="*/ 0 h 270646"/>
              <a:gd name="connsiteX123" fmla="*/ 4213189 w 8231356"/>
              <a:gd name="connsiteY123" fmla="*/ 219127 h 270646"/>
              <a:gd name="connsiteX124" fmla="*/ 4208561 w 8231356"/>
              <a:gd name="connsiteY124" fmla="*/ 270645 h 270646"/>
              <a:gd name="connsiteX125" fmla="*/ 4214887 w 8231356"/>
              <a:gd name="connsiteY125" fmla="*/ 261060 h 270646"/>
              <a:gd name="connsiteX126" fmla="*/ 4252841 w 8231356"/>
              <a:gd name="connsiteY126" fmla="*/ 243840 h 270646"/>
              <a:gd name="connsiteX127" fmla="*/ 4272492 w 8231356"/>
              <a:gd name="connsiteY127" fmla="*/ 248292 h 270646"/>
              <a:gd name="connsiteX128" fmla="*/ 4289753 w 8231356"/>
              <a:gd name="connsiteY128" fmla="*/ 260333 h 270646"/>
              <a:gd name="connsiteX129" fmla="*/ 4286051 w 8231356"/>
              <a:gd name="connsiteY129" fmla="*/ 219127 h 270646"/>
              <a:gd name="connsiteX130" fmla="*/ 4383559 w 8231356"/>
              <a:gd name="connsiteY130" fmla="*/ 0 h 270646"/>
              <a:gd name="connsiteX131" fmla="*/ 4481067 w 8231356"/>
              <a:gd name="connsiteY131" fmla="*/ 219127 h 270646"/>
              <a:gd name="connsiteX132" fmla="*/ 4476439 w 8231356"/>
              <a:gd name="connsiteY132" fmla="*/ 270645 h 270646"/>
              <a:gd name="connsiteX133" fmla="*/ 4482765 w 8231356"/>
              <a:gd name="connsiteY133" fmla="*/ 261060 h 270646"/>
              <a:gd name="connsiteX134" fmla="*/ 4520719 w 8231356"/>
              <a:gd name="connsiteY134" fmla="*/ 243840 h 270646"/>
              <a:gd name="connsiteX135" fmla="*/ 4540370 w 8231356"/>
              <a:gd name="connsiteY135" fmla="*/ 248292 h 270646"/>
              <a:gd name="connsiteX136" fmla="*/ 4557632 w 8231356"/>
              <a:gd name="connsiteY136" fmla="*/ 260334 h 270646"/>
              <a:gd name="connsiteX137" fmla="*/ 4553930 w 8231356"/>
              <a:gd name="connsiteY137" fmla="*/ 219127 h 270646"/>
              <a:gd name="connsiteX138" fmla="*/ 4651438 w 8231356"/>
              <a:gd name="connsiteY138" fmla="*/ 0 h 270646"/>
              <a:gd name="connsiteX139" fmla="*/ 4748946 w 8231356"/>
              <a:gd name="connsiteY139" fmla="*/ 219127 h 270646"/>
              <a:gd name="connsiteX140" fmla="*/ 4744318 w 8231356"/>
              <a:gd name="connsiteY140" fmla="*/ 270645 h 270646"/>
              <a:gd name="connsiteX141" fmla="*/ 4750644 w 8231356"/>
              <a:gd name="connsiteY141" fmla="*/ 261060 h 270646"/>
              <a:gd name="connsiteX142" fmla="*/ 4788598 w 8231356"/>
              <a:gd name="connsiteY142" fmla="*/ 243840 h 270646"/>
              <a:gd name="connsiteX143" fmla="*/ 4808249 w 8231356"/>
              <a:gd name="connsiteY143" fmla="*/ 248292 h 270646"/>
              <a:gd name="connsiteX144" fmla="*/ 4825510 w 8231356"/>
              <a:gd name="connsiteY144" fmla="*/ 260333 h 270646"/>
              <a:gd name="connsiteX145" fmla="*/ 4821808 w 8231356"/>
              <a:gd name="connsiteY145" fmla="*/ 219127 h 270646"/>
              <a:gd name="connsiteX146" fmla="*/ 4919316 w 8231356"/>
              <a:gd name="connsiteY146" fmla="*/ 0 h 270646"/>
              <a:gd name="connsiteX147" fmla="*/ 5016824 w 8231356"/>
              <a:gd name="connsiteY147" fmla="*/ 219127 h 270646"/>
              <a:gd name="connsiteX148" fmla="*/ 5012196 w 8231356"/>
              <a:gd name="connsiteY148" fmla="*/ 270645 h 270646"/>
              <a:gd name="connsiteX149" fmla="*/ 5018522 w 8231356"/>
              <a:gd name="connsiteY149" fmla="*/ 261060 h 270646"/>
              <a:gd name="connsiteX150" fmla="*/ 5056476 w 8231356"/>
              <a:gd name="connsiteY150" fmla="*/ 243840 h 270646"/>
              <a:gd name="connsiteX151" fmla="*/ 5076127 w 8231356"/>
              <a:gd name="connsiteY151" fmla="*/ 248292 h 270646"/>
              <a:gd name="connsiteX152" fmla="*/ 5093388 w 8231356"/>
              <a:gd name="connsiteY152" fmla="*/ 260333 h 270646"/>
              <a:gd name="connsiteX153" fmla="*/ 5089686 w 8231356"/>
              <a:gd name="connsiteY153" fmla="*/ 219127 h 270646"/>
              <a:gd name="connsiteX154" fmla="*/ 5187194 w 8231356"/>
              <a:gd name="connsiteY154" fmla="*/ 0 h 270646"/>
              <a:gd name="connsiteX155" fmla="*/ 5284702 w 8231356"/>
              <a:gd name="connsiteY155" fmla="*/ 219127 h 270646"/>
              <a:gd name="connsiteX156" fmla="*/ 5280074 w 8231356"/>
              <a:gd name="connsiteY156" fmla="*/ 270645 h 270646"/>
              <a:gd name="connsiteX157" fmla="*/ 5286400 w 8231356"/>
              <a:gd name="connsiteY157" fmla="*/ 261060 h 270646"/>
              <a:gd name="connsiteX158" fmla="*/ 5324354 w 8231356"/>
              <a:gd name="connsiteY158" fmla="*/ 243840 h 270646"/>
              <a:gd name="connsiteX159" fmla="*/ 5344005 w 8231356"/>
              <a:gd name="connsiteY159" fmla="*/ 248292 h 270646"/>
              <a:gd name="connsiteX160" fmla="*/ 5361267 w 8231356"/>
              <a:gd name="connsiteY160" fmla="*/ 260334 h 270646"/>
              <a:gd name="connsiteX161" fmla="*/ 5357565 w 8231356"/>
              <a:gd name="connsiteY161" fmla="*/ 219127 h 270646"/>
              <a:gd name="connsiteX162" fmla="*/ 5455073 w 8231356"/>
              <a:gd name="connsiteY162" fmla="*/ 0 h 270646"/>
              <a:gd name="connsiteX163" fmla="*/ 5552581 w 8231356"/>
              <a:gd name="connsiteY163" fmla="*/ 219127 h 270646"/>
              <a:gd name="connsiteX164" fmla="*/ 5547953 w 8231356"/>
              <a:gd name="connsiteY164" fmla="*/ 270645 h 270646"/>
              <a:gd name="connsiteX165" fmla="*/ 5554279 w 8231356"/>
              <a:gd name="connsiteY165" fmla="*/ 261060 h 270646"/>
              <a:gd name="connsiteX166" fmla="*/ 5592233 w 8231356"/>
              <a:gd name="connsiteY166" fmla="*/ 243840 h 270646"/>
              <a:gd name="connsiteX167" fmla="*/ 5611884 w 8231356"/>
              <a:gd name="connsiteY167" fmla="*/ 248292 h 270646"/>
              <a:gd name="connsiteX168" fmla="*/ 5629145 w 8231356"/>
              <a:gd name="connsiteY168" fmla="*/ 260333 h 270646"/>
              <a:gd name="connsiteX169" fmla="*/ 5625443 w 8231356"/>
              <a:gd name="connsiteY169" fmla="*/ 219127 h 270646"/>
              <a:gd name="connsiteX170" fmla="*/ 5722951 w 8231356"/>
              <a:gd name="connsiteY170" fmla="*/ 0 h 270646"/>
              <a:gd name="connsiteX171" fmla="*/ 5820459 w 8231356"/>
              <a:gd name="connsiteY171" fmla="*/ 219127 h 270646"/>
              <a:gd name="connsiteX172" fmla="*/ 5815831 w 8231356"/>
              <a:gd name="connsiteY172" fmla="*/ 270645 h 270646"/>
              <a:gd name="connsiteX173" fmla="*/ 5822157 w 8231356"/>
              <a:gd name="connsiteY173" fmla="*/ 261060 h 270646"/>
              <a:gd name="connsiteX174" fmla="*/ 5860111 w 8231356"/>
              <a:gd name="connsiteY174" fmla="*/ 243840 h 270646"/>
              <a:gd name="connsiteX175" fmla="*/ 5879762 w 8231356"/>
              <a:gd name="connsiteY175" fmla="*/ 248292 h 270646"/>
              <a:gd name="connsiteX176" fmla="*/ 5897023 w 8231356"/>
              <a:gd name="connsiteY176" fmla="*/ 260333 h 270646"/>
              <a:gd name="connsiteX177" fmla="*/ 5893321 w 8231356"/>
              <a:gd name="connsiteY177" fmla="*/ 219127 h 270646"/>
              <a:gd name="connsiteX178" fmla="*/ 5990829 w 8231356"/>
              <a:gd name="connsiteY178" fmla="*/ 0 h 270646"/>
              <a:gd name="connsiteX179" fmla="*/ 6088337 w 8231356"/>
              <a:gd name="connsiteY179" fmla="*/ 219127 h 270646"/>
              <a:gd name="connsiteX180" fmla="*/ 6083709 w 8231356"/>
              <a:gd name="connsiteY180" fmla="*/ 270645 h 270646"/>
              <a:gd name="connsiteX181" fmla="*/ 6090035 w 8231356"/>
              <a:gd name="connsiteY181" fmla="*/ 261060 h 270646"/>
              <a:gd name="connsiteX182" fmla="*/ 6127989 w 8231356"/>
              <a:gd name="connsiteY182" fmla="*/ 243840 h 270646"/>
              <a:gd name="connsiteX183" fmla="*/ 6147640 w 8231356"/>
              <a:gd name="connsiteY183" fmla="*/ 248292 h 270646"/>
              <a:gd name="connsiteX184" fmla="*/ 6164902 w 8231356"/>
              <a:gd name="connsiteY184" fmla="*/ 260334 h 270646"/>
              <a:gd name="connsiteX185" fmla="*/ 6161200 w 8231356"/>
              <a:gd name="connsiteY185" fmla="*/ 219127 h 270646"/>
              <a:gd name="connsiteX186" fmla="*/ 6258708 w 8231356"/>
              <a:gd name="connsiteY186" fmla="*/ 0 h 270646"/>
              <a:gd name="connsiteX187" fmla="*/ 6356216 w 8231356"/>
              <a:gd name="connsiteY187" fmla="*/ 219127 h 270646"/>
              <a:gd name="connsiteX188" fmla="*/ 6351588 w 8231356"/>
              <a:gd name="connsiteY188" fmla="*/ 270645 h 270646"/>
              <a:gd name="connsiteX189" fmla="*/ 6357914 w 8231356"/>
              <a:gd name="connsiteY189" fmla="*/ 261060 h 270646"/>
              <a:gd name="connsiteX190" fmla="*/ 6395868 w 8231356"/>
              <a:gd name="connsiteY190" fmla="*/ 243840 h 270646"/>
              <a:gd name="connsiteX191" fmla="*/ 6415519 w 8231356"/>
              <a:gd name="connsiteY191" fmla="*/ 248292 h 270646"/>
              <a:gd name="connsiteX192" fmla="*/ 6432780 w 8231356"/>
              <a:gd name="connsiteY192" fmla="*/ 260333 h 270646"/>
              <a:gd name="connsiteX193" fmla="*/ 6429078 w 8231356"/>
              <a:gd name="connsiteY193" fmla="*/ 219127 h 270646"/>
              <a:gd name="connsiteX194" fmla="*/ 6526586 w 8231356"/>
              <a:gd name="connsiteY194" fmla="*/ 0 h 270646"/>
              <a:gd name="connsiteX195" fmla="*/ 6624094 w 8231356"/>
              <a:gd name="connsiteY195" fmla="*/ 219127 h 270646"/>
              <a:gd name="connsiteX196" fmla="*/ 6619466 w 8231356"/>
              <a:gd name="connsiteY196" fmla="*/ 270645 h 270646"/>
              <a:gd name="connsiteX197" fmla="*/ 6625792 w 8231356"/>
              <a:gd name="connsiteY197" fmla="*/ 261060 h 270646"/>
              <a:gd name="connsiteX198" fmla="*/ 6663746 w 8231356"/>
              <a:gd name="connsiteY198" fmla="*/ 243840 h 270646"/>
              <a:gd name="connsiteX199" fmla="*/ 6683397 w 8231356"/>
              <a:gd name="connsiteY199" fmla="*/ 248292 h 270646"/>
              <a:gd name="connsiteX200" fmla="*/ 6700658 w 8231356"/>
              <a:gd name="connsiteY200" fmla="*/ 260333 h 270646"/>
              <a:gd name="connsiteX201" fmla="*/ 6696956 w 8231356"/>
              <a:gd name="connsiteY201" fmla="*/ 219127 h 270646"/>
              <a:gd name="connsiteX202" fmla="*/ 6794464 w 8231356"/>
              <a:gd name="connsiteY202" fmla="*/ 0 h 270646"/>
              <a:gd name="connsiteX203" fmla="*/ 6891972 w 8231356"/>
              <a:gd name="connsiteY203" fmla="*/ 219127 h 270646"/>
              <a:gd name="connsiteX204" fmla="*/ 6887344 w 8231356"/>
              <a:gd name="connsiteY204" fmla="*/ 270645 h 270646"/>
              <a:gd name="connsiteX205" fmla="*/ 6893670 w 8231356"/>
              <a:gd name="connsiteY205" fmla="*/ 261060 h 270646"/>
              <a:gd name="connsiteX206" fmla="*/ 6931624 w 8231356"/>
              <a:gd name="connsiteY206" fmla="*/ 243840 h 270646"/>
              <a:gd name="connsiteX207" fmla="*/ 6951275 w 8231356"/>
              <a:gd name="connsiteY207" fmla="*/ 248292 h 270646"/>
              <a:gd name="connsiteX208" fmla="*/ 6968537 w 8231356"/>
              <a:gd name="connsiteY208" fmla="*/ 260334 h 270646"/>
              <a:gd name="connsiteX209" fmla="*/ 6964835 w 8231356"/>
              <a:gd name="connsiteY209" fmla="*/ 219127 h 270646"/>
              <a:gd name="connsiteX210" fmla="*/ 7062343 w 8231356"/>
              <a:gd name="connsiteY210" fmla="*/ 0 h 270646"/>
              <a:gd name="connsiteX211" fmla="*/ 7159851 w 8231356"/>
              <a:gd name="connsiteY211" fmla="*/ 219127 h 270646"/>
              <a:gd name="connsiteX212" fmla="*/ 7155223 w 8231356"/>
              <a:gd name="connsiteY212" fmla="*/ 270645 h 270646"/>
              <a:gd name="connsiteX213" fmla="*/ 7161549 w 8231356"/>
              <a:gd name="connsiteY213" fmla="*/ 261060 h 270646"/>
              <a:gd name="connsiteX214" fmla="*/ 7199503 w 8231356"/>
              <a:gd name="connsiteY214" fmla="*/ 243840 h 270646"/>
              <a:gd name="connsiteX215" fmla="*/ 7219154 w 8231356"/>
              <a:gd name="connsiteY215" fmla="*/ 248292 h 270646"/>
              <a:gd name="connsiteX216" fmla="*/ 7236415 w 8231356"/>
              <a:gd name="connsiteY216" fmla="*/ 260333 h 270646"/>
              <a:gd name="connsiteX217" fmla="*/ 7232713 w 8231356"/>
              <a:gd name="connsiteY217" fmla="*/ 219127 h 270646"/>
              <a:gd name="connsiteX218" fmla="*/ 7330221 w 8231356"/>
              <a:gd name="connsiteY218" fmla="*/ 0 h 270646"/>
              <a:gd name="connsiteX219" fmla="*/ 7427729 w 8231356"/>
              <a:gd name="connsiteY219" fmla="*/ 219127 h 270646"/>
              <a:gd name="connsiteX220" fmla="*/ 7423101 w 8231356"/>
              <a:gd name="connsiteY220" fmla="*/ 270645 h 270646"/>
              <a:gd name="connsiteX221" fmla="*/ 7429427 w 8231356"/>
              <a:gd name="connsiteY221" fmla="*/ 261060 h 270646"/>
              <a:gd name="connsiteX222" fmla="*/ 7467381 w 8231356"/>
              <a:gd name="connsiteY222" fmla="*/ 243840 h 270646"/>
              <a:gd name="connsiteX223" fmla="*/ 7487032 w 8231356"/>
              <a:gd name="connsiteY223" fmla="*/ 248292 h 270646"/>
              <a:gd name="connsiteX224" fmla="*/ 7504293 w 8231356"/>
              <a:gd name="connsiteY224" fmla="*/ 260333 h 270646"/>
              <a:gd name="connsiteX225" fmla="*/ 7500591 w 8231356"/>
              <a:gd name="connsiteY225" fmla="*/ 219127 h 270646"/>
              <a:gd name="connsiteX226" fmla="*/ 7598099 w 8231356"/>
              <a:gd name="connsiteY226" fmla="*/ 0 h 270646"/>
              <a:gd name="connsiteX227" fmla="*/ 7695607 w 8231356"/>
              <a:gd name="connsiteY227" fmla="*/ 219127 h 270646"/>
              <a:gd name="connsiteX228" fmla="*/ 7690979 w 8231356"/>
              <a:gd name="connsiteY228" fmla="*/ 270645 h 270646"/>
              <a:gd name="connsiteX229" fmla="*/ 7697304 w 8231356"/>
              <a:gd name="connsiteY229" fmla="*/ 261060 h 270646"/>
              <a:gd name="connsiteX230" fmla="*/ 7735259 w 8231356"/>
              <a:gd name="connsiteY230" fmla="*/ 243840 h 270646"/>
              <a:gd name="connsiteX231" fmla="*/ 7754910 w 8231356"/>
              <a:gd name="connsiteY231" fmla="*/ 248292 h 270646"/>
              <a:gd name="connsiteX232" fmla="*/ 7772172 w 8231356"/>
              <a:gd name="connsiteY232" fmla="*/ 260334 h 270646"/>
              <a:gd name="connsiteX233" fmla="*/ 7768470 w 8231356"/>
              <a:gd name="connsiteY233" fmla="*/ 219127 h 270646"/>
              <a:gd name="connsiteX234" fmla="*/ 7865978 w 8231356"/>
              <a:gd name="connsiteY234" fmla="*/ 0 h 270646"/>
              <a:gd name="connsiteX235" fmla="*/ 7963486 w 8231356"/>
              <a:gd name="connsiteY235" fmla="*/ 219127 h 270646"/>
              <a:gd name="connsiteX236" fmla="*/ 7958858 w 8231356"/>
              <a:gd name="connsiteY236" fmla="*/ 270645 h 270646"/>
              <a:gd name="connsiteX237" fmla="*/ 7965184 w 8231356"/>
              <a:gd name="connsiteY237" fmla="*/ 261060 h 270646"/>
              <a:gd name="connsiteX238" fmla="*/ 8003138 w 8231356"/>
              <a:gd name="connsiteY238" fmla="*/ 243840 h 270646"/>
              <a:gd name="connsiteX239" fmla="*/ 8022789 w 8231356"/>
              <a:gd name="connsiteY239" fmla="*/ 248292 h 270646"/>
              <a:gd name="connsiteX240" fmla="*/ 8040041 w 8231356"/>
              <a:gd name="connsiteY240" fmla="*/ 260327 h 270646"/>
              <a:gd name="connsiteX241" fmla="*/ 8036340 w 8231356"/>
              <a:gd name="connsiteY241" fmla="*/ 219127 h 270646"/>
              <a:gd name="connsiteX242" fmla="*/ 8133848 w 8231356"/>
              <a:gd name="connsiteY242" fmla="*/ 0 h 270646"/>
              <a:gd name="connsiteX243" fmla="*/ 8231356 w 8231356"/>
              <a:gd name="connsiteY243" fmla="*/ 219127 h 270646"/>
              <a:gd name="connsiteX244" fmla="*/ 8226728 w 8231356"/>
              <a:gd name="connsiteY244" fmla="*/ 270645 h 27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8231356" h="270646">
                <a:moveTo>
                  <a:pt x="3702" y="260333"/>
                </a:moveTo>
                <a:lnTo>
                  <a:pt x="0" y="219127"/>
                </a:lnTo>
                <a:cubicBezTo>
                  <a:pt x="0" y="98106"/>
                  <a:pt x="43656" y="0"/>
                  <a:pt x="97508" y="0"/>
                </a:cubicBezTo>
                <a:cubicBezTo>
                  <a:pt x="151360" y="0"/>
                  <a:pt x="195016" y="98106"/>
                  <a:pt x="195016" y="219127"/>
                </a:cubicBezTo>
                <a:lnTo>
                  <a:pt x="190388" y="270645"/>
                </a:lnTo>
                <a:lnTo>
                  <a:pt x="196714" y="261060"/>
                </a:lnTo>
                <a:cubicBezTo>
                  <a:pt x="208379" y="249972"/>
                  <a:pt x="221205" y="243840"/>
                  <a:pt x="234668" y="243840"/>
                </a:cubicBezTo>
                <a:cubicBezTo>
                  <a:pt x="241400" y="243840"/>
                  <a:pt x="247972" y="245373"/>
                  <a:pt x="254319" y="248292"/>
                </a:cubicBezTo>
                <a:lnTo>
                  <a:pt x="271581" y="260334"/>
                </a:lnTo>
                <a:lnTo>
                  <a:pt x="267879" y="219127"/>
                </a:lnTo>
                <a:cubicBezTo>
                  <a:pt x="267879" y="98106"/>
                  <a:pt x="311535" y="0"/>
                  <a:pt x="365387" y="0"/>
                </a:cubicBezTo>
                <a:cubicBezTo>
                  <a:pt x="419239" y="0"/>
                  <a:pt x="462895" y="98106"/>
                  <a:pt x="462895" y="219127"/>
                </a:cubicBezTo>
                <a:lnTo>
                  <a:pt x="458267" y="270645"/>
                </a:lnTo>
                <a:lnTo>
                  <a:pt x="464593" y="261060"/>
                </a:lnTo>
                <a:cubicBezTo>
                  <a:pt x="476258" y="249972"/>
                  <a:pt x="489084" y="243840"/>
                  <a:pt x="502547" y="243840"/>
                </a:cubicBezTo>
                <a:cubicBezTo>
                  <a:pt x="509279" y="243840"/>
                  <a:pt x="515851" y="245373"/>
                  <a:pt x="522198" y="248292"/>
                </a:cubicBezTo>
                <a:lnTo>
                  <a:pt x="539459" y="260333"/>
                </a:lnTo>
                <a:lnTo>
                  <a:pt x="535757" y="219127"/>
                </a:lnTo>
                <a:cubicBezTo>
                  <a:pt x="535757" y="98106"/>
                  <a:pt x="579413" y="0"/>
                  <a:pt x="633265" y="0"/>
                </a:cubicBezTo>
                <a:cubicBezTo>
                  <a:pt x="687117" y="0"/>
                  <a:pt x="730773" y="98106"/>
                  <a:pt x="730773" y="219127"/>
                </a:cubicBezTo>
                <a:lnTo>
                  <a:pt x="726145" y="270645"/>
                </a:lnTo>
                <a:lnTo>
                  <a:pt x="732471" y="261060"/>
                </a:lnTo>
                <a:cubicBezTo>
                  <a:pt x="744136" y="249972"/>
                  <a:pt x="756962" y="243840"/>
                  <a:pt x="770425" y="243840"/>
                </a:cubicBezTo>
                <a:cubicBezTo>
                  <a:pt x="777157" y="243840"/>
                  <a:pt x="783729" y="245373"/>
                  <a:pt x="790076" y="248292"/>
                </a:cubicBezTo>
                <a:lnTo>
                  <a:pt x="807337" y="260333"/>
                </a:lnTo>
                <a:lnTo>
                  <a:pt x="803635" y="219127"/>
                </a:lnTo>
                <a:cubicBezTo>
                  <a:pt x="803635" y="98106"/>
                  <a:pt x="847291" y="0"/>
                  <a:pt x="901143" y="0"/>
                </a:cubicBezTo>
                <a:cubicBezTo>
                  <a:pt x="954995" y="0"/>
                  <a:pt x="998651" y="98106"/>
                  <a:pt x="998651" y="219127"/>
                </a:cubicBezTo>
                <a:lnTo>
                  <a:pt x="994023" y="270645"/>
                </a:lnTo>
                <a:lnTo>
                  <a:pt x="1000349" y="261060"/>
                </a:lnTo>
                <a:cubicBezTo>
                  <a:pt x="1012014" y="249972"/>
                  <a:pt x="1024840" y="243840"/>
                  <a:pt x="1038303" y="243840"/>
                </a:cubicBezTo>
                <a:cubicBezTo>
                  <a:pt x="1045035" y="243840"/>
                  <a:pt x="1051607" y="245373"/>
                  <a:pt x="1057954" y="248292"/>
                </a:cubicBezTo>
                <a:lnTo>
                  <a:pt x="1075216" y="260334"/>
                </a:lnTo>
                <a:lnTo>
                  <a:pt x="1071514" y="219127"/>
                </a:lnTo>
                <a:cubicBezTo>
                  <a:pt x="1071514" y="98106"/>
                  <a:pt x="1115169" y="0"/>
                  <a:pt x="1169021" y="0"/>
                </a:cubicBezTo>
                <a:cubicBezTo>
                  <a:pt x="1222873" y="0"/>
                  <a:pt x="1266529" y="98106"/>
                  <a:pt x="1266529" y="219127"/>
                </a:cubicBezTo>
                <a:lnTo>
                  <a:pt x="1261901" y="270645"/>
                </a:lnTo>
                <a:lnTo>
                  <a:pt x="1268227" y="261060"/>
                </a:lnTo>
                <a:cubicBezTo>
                  <a:pt x="1279893" y="249972"/>
                  <a:pt x="1292718" y="243840"/>
                  <a:pt x="1306181" y="243840"/>
                </a:cubicBezTo>
                <a:cubicBezTo>
                  <a:pt x="1312913" y="243840"/>
                  <a:pt x="1319485" y="245373"/>
                  <a:pt x="1325832" y="248292"/>
                </a:cubicBezTo>
                <a:lnTo>
                  <a:pt x="1343093" y="260333"/>
                </a:lnTo>
                <a:lnTo>
                  <a:pt x="1339391" y="219127"/>
                </a:lnTo>
                <a:cubicBezTo>
                  <a:pt x="1339391" y="98106"/>
                  <a:pt x="1383047" y="0"/>
                  <a:pt x="1436898" y="0"/>
                </a:cubicBezTo>
                <a:cubicBezTo>
                  <a:pt x="1490751" y="0"/>
                  <a:pt x="1534407" y="98106"/>
                  <a:pt x="1534407" y="219127"/>
                </a:cubicBezTo>
                <a:lnTo>
                  <a:pt x="1529779" y="270644"/>
                </a:lnTo>
                <a:lnTo>
                  <a:pt x="1536104" y="261060"/>
                </a:lnTo>
                <a:cubicBezTo>
                  <a:pt x="1547770" y="249972"/>
                  <a:pt x="1560595" y="243840"/>
                  <a:pt x="1574058" y="243840"/>
                </a:cubicBezTo>
                <a:cubicBezTo>
                  <a:pt x="1580790" y="243840"/>
                  <a:pt x="1587362" y="245373"/>
                  <a:pt x="1593710" y="248292"/>
                </a:cubicBezTo>
                <a:lnTo>
                  <a:pt x="1610971" y="260333"/>
                </a:lnTo>
                <a:lnTo>
                  <a:pt x="1607269" y="219127"/>
                </a:lnTo>
                <a:cubicBezTo>
                  <a:pt x="1607269" y="98106"/>
                  <a:pt x="1650925" y="0"/>
                  <a:pt x="1704777" y="0"/>
                </a:cubicBezTo>
                <a:cubicBezTo>
                  <a:pt x="1758629" y="0"/>
                  <a:pt x="1802285" y="98106"/>
                  <a:pt x="1802285" y="219127"/>
                </a:cubicBezTo>
                <a:lnTo>
                  <a:pt x="1797657" y="270645"/>
                </a:lnTo>
                <a:lnTo>
                  <a:pt x="1803983" y="261060"/>
                </a:lnTo>
                <a:cubicBezTo>
                  <a:pt x="1815649" y="249972"/>
                  <a:pt x="1828474" y="243840"/>
                  <a:pt x="1841937" y="243840"/>
                </a:cubicBezTo>
                <a:cubicBezTo>
                  <a:pt x="1848669" y="243840"/>
                  <a:pt x="1855241" y="245373"/>
                  <a:pt x="1861588" y="248292"/>
                </a:cubicBezTo>
                <a:lnTo>
                  <a:pt x="1878850" y="260334"/>
                </a:lnTo>
                <a:lnTo>
                  <a:pt x="1875148" y="219127"/>
                </a:lnTo>
                <a:cubicBezTo>
                  <a:pt x="1875148" y="98106"/>
                  <a:pt x="1918804" y="0"/>
                  <a:pt x="1972656" y="0"/>
                </a:cubicBezTo>
                <a:cubicBezTo>
                  <a:pt x="2026508" y="0"/>
                  <a:pt x="2070163" y="98106"/>
                  <a:pt x="2070163" y="219127"/>
                </a:cubicBezTo>
                <a:lnTo>
                  <a:pt x="2065535" y="270646"/>
                </a:lnTo>
                <a:lnTo>
                  <a:pt x="2071862" y="261060"/>
                </a:lnTo>
                <a:cubicBezTo>
                  <a:pt x="2083528" y="249972"/>
                  <a:pt x="2096353" y="243840"/>
                  <a:pt x="2109816" y="243840"/>
                </a:cubicBezTo>
                <a:cubicBezTo>
                  <a:pt x="2116548" y="243840"/>
                  <a:pt x="2123120" y="245373"/>
                  <a:pt x="2129467" y="248292"/>
                </a:cubicBezTo>
                <a:lnTo>
                  <a:pt x="2146728" y="260333"/>
                </a:lnTo>
                <a:lnTo>
                  <a:pt x="2143026" y="219127"/>
                </a:lnTo>
                <a:cubicBezTo>
                  <a:pt x="2143026" y="98106"/>
                  <a:pt x="2186682" y="0"/>
                  <a:pt x="2240534" y="0"/>
                </a:cubicBezTo>
                <a:cubicBezTo>
                  <a:pt x="2294386" y="0"/>
                  <a:pt x="2338043" y="98106"/>
                  <a:pt x="2338043" y="219127"/>
                </a:cubicBezTo>
                <a:lnTo>
                  <a:pt x="2333415" y="270643"/>
                </a:lnTo>
                <a:lnTo>
                  <a:pt x="2339740" y="261060"/>
                </a:lnTo>
                <a:cubicBezTo>
                  <a:pt x="2351406" y="249972"/>
                  <a:pt x="2364231" y="243840"/>
                  <a:pt x="2377694" y="243840"/>
                </a:cubicBezTo>
                <a:cubicBezTo>
                  <a:pt x="2384426" y="243840"/>
                  <a:pt x="2390998" y="245373"/>
                  <a:pt x="2397345" y="248292"/>
                </a:cubicBezTo>
                <a:lnTo>
                  <a:pt x="2414606" y="260333"/>
                </a:lnTo>
                <a:lnTo>
                  <a:pt x="2410904" y="219127"/>
                </a:lnTo>
                <a:cubicBezTo>
                  <a:pt x="2410904" y="98106"/>
                  <a:pt x="2454560" y="0"/>
                  <a:pt x="2508413" y="0"/>
                </a:cubicBezTo>
                <a:cubicBezTo>
                  <a:pt x="2562263" y="0"/>
                  <a:pt x="2605920" y="98106"/>
                  <a:pt x="2605920" y="219127"/>
                </a:cubicBezTo>
                <a:lnTo>
                  <a:pt x="2601292" y="270646"/>
                </a:lnTo>
                <a:lnTo>
                  <a:pt x="2607618" y="261060"/>
                </a:lnTo>
                <a:cubicBezTo>
                  <a:pt x="2619284" y="249972"/>
                  <a:pt x="2632110" y="243840"/>
                  <a:pt x="2645573" y="243840"/>
                </a:cubicBezTo>
                <a:cubicBezTo>
                  <a:pt x="2652304" y="243840"/>
                  <a:pt x="2658876" y="245373"/>
                  <a:pt x="2665224" y="248292"/>
                </a:cubicBezTo>
                <a:lnTo>
                  <a:pt x="2682485" y="260334"/>
                </a:lnTo>
                <a:lnTo>
                  <a:pt x="2678783" y="219127"/>
                </a:lnTo>
                <a:cubicBezTo>
                  <a:pt x="2678783" y="98106"/>
                  <a:pt x="2722439" y="0"/>
                  <a:pt x="2776291" y="0"/>
                </a:cubicBezTo>
                <a:cubicBezTo>
                  <a:pt x="2830143" y="0"/>
                  <a:pt x="2873799" y="98106"/>
                  <a:pt x="2873799" y="219127"/>
                </a:cubicBezTo>
                <a:lnTo>
                  <a:pt x="2869171" y="270645"/>
                </a:lnTo>
                <a:lnTo>
                  <a:pt x="2875497" y="261060"/>
                </a:lnTo>
                <a:cubicBezTo>
                  <a:pt x="2887162" y="249972"/>
                  <a:pt x="2899988" y="243840"/>
                  <a:pt x="2913451" y="243840"/>
                </a:cubicBezTo>
                <a:cubicBezTo>
                  <a:pt x="2920183" y="243840"/>
                  <a:pt x="2926755" y="245373"/>
                  <a:pt x="2933102" y="248292"/>
                </a:cubicBezTo>
                <a:lnTo>
                  <a:pt x="2950363" y="260333"/>
                </a:lnTo>
                <a:lnTo>
                  <a:pt x="2946661" y="219127"/>
                </a:lnTo>
                <a:cubicBezTo>
                  <a:pt x="2946661" y="98106"/>
                  <a:pt x="2990317" y="0"/>
                  <a:pt x="3044169" y="0"/>
                </a:cubicBezTo>
                <a:cubicBezTo>
                  <a:pt x="3098021" y="0"/>
                  <a:pt x="3141677" y="98106"/>
                  <a:pt x="3141677" y="219127"/>
                </a:cubicBezTo>
                <a:lnTo>
                  <a:pt x="3137049" y="270645"/>
                </a:lnTo>
                <a:lnTo>
                  <a:pt x="3143375" y="261060"/>
                </a:lnTo>
                <a:cubicBezTo>
                  <a:pt x="3155041" y="249972"/>
                  <a:pt x="3167866" y="243840"/>
                  <a:pt x="3181329" y="243840"/>
                </a:cubicBezTo>
                <a:cubicBezTo>
                  <a:pt x="3188061" y="243840"/>
                  <a:pt x="3194633" y="245373"/>
                  <a:pt x="3200980" y="248292"/>
                </a:cubicBezTo>
                <a:lnTo>
                  <a:pt x="3218240" y="260332"/>
                </a:lnTo>
                <a:lnTo>
                  <a:pt x="3214538" y="219127"/>
                </a:lnTo>
                <a:cubicBezTo>
                  <a:pt x="3214538" y="98106"/>
                  <a:pt x="3258194" y="0"/>
                  <a:pt x="3312046" y="0"/>
                </a:cubicBezTo>
                <a:cubicBezTo>
                  <a:pt x="3365898" y="0"/>
                  <a:pt x="3409554" y="98106"/>
                  <a:pt x="3409554" y="219127"/>
                </a:cubicBezTo>
                <a:lnTo>
                  <a:pt x="3404926" y="270645"/>
                </a:lnTo>
                <a:lnTo>
                  <a:pt x="3411252" y="261060"/>
                </a:lnTo>
                <a:cubicBezTo>
                  <a:pt x="3422918" y="249972"/>
                  <a:pt x="3435743" y="243840"/>
                  <a:pt x="3449206" y="243840"/>
                </a:cubicBezTo>
                <a:cubicBezTo>
                  <a:pt x="3455938" y="243840"/>
                  <a:pt x="3462510" y="245373"/>
                  <a:pt x="3468858" y="248292"/>
                </a:cubicBezTo>
                <a:lnTo>
                  <a:pt x="3486118" y="260333"/>
                </a:lnTo>
                <a:lnTo>
                  <a:pt x="3482416" y="219127"/>
                </a:lnTo>
                <a:cubicBezTo>
                  <a:pt x="3482416" y="98106"/>
                  <a:pt x="3526072" y="0"/>
                  <a:pt x="3579924" y="0"/>
                </a:cubicBezTo>
                <a:cubicBezTo>
                  <a:pt x="3633776" y="0"/>
                  <a:pt x="3677432" y="98106"/>
                  <a:pt x="3677432" y="219127"/>
                </a:cubicBezTo>
                <a:lnTo>
                  <a:pt x="3672804" y="270645"/>
                </a:lnTo>
                <a:lnTo>
                  <a:pt x="3679130" y="261060"/>
                </a:lnTo>
                <a:cubicBezTo>
                  <a:pt x="3690796" y="249972"/>
                  <a:pt x="3703621" y="243840"/>
                  <a:pt x="3717084" y="243840"/>
                </a:cubicBezTo>
                <a:cubicBezTo>
                  <a:pt x="3723816" y="243840"/>
                  <a:pt x="3730388" y="245373"/>
                  <a:pt x="3736736" y="248292"/>
                </a:cubicBezTo>
                <a:lnTo>
                  <a:pt x="3753997" y="260334"/>
                </a:lnTo>
                <a:lnTo>
                  <a:pt x="3750295" y="219127"/>
                </a:lnTo>
                <a:cubicBezTo>
                  <a:pt x="3750295" y="98106"/>
                  <a:pt x="3793951" y="0"/>
                  <a:pt x="3847803" y="0"/>
                </a:cubicBezTo>
                <a:cubicBezTo>
                  <a:pt x="3901655" y="0"/>
                  <a:pt x="3945311" y="98106"/>
                  <a:pt x="3945311" y="219127"/>
                </a:cubicBezTo>
                <a:lnTo>
                  <a:pt x="3940683" y="270645"/>
                </a:lnTo>
                <a:lnTo>
                  <a:pt x="3947009" y="261060"/>
                </a:lnTo>
                <a:cubicBezTo>
                  <a:pt x="3958675" y="249972"/>
                  <a:pt x="3971500" y="243840"/>
                  <a:pt x="3984963" y="243840"/>
                </a:cubicBezTo>
                <a:cubicBezTo>
                  <a:pt x="3991695" y="243840"/>
                  <a:pt x="3998267" y="245373"/>
                  <a:pt x="4004615" y="248292"/>
                </a:cubicBezTo>
                <a:lnTo>
                  <a:pt x="4021875" y="260333"/>
                </a:lnTo>
                <a:lnTo>
                  <a:pt x="4018173" y="219127"/>
                </a:lnTo>
                <a:cubicBezTo>
                  <a:pt x="4018173" y="98106"/>
                  <a:pt x="4061829" y="0"/>
                  <a:pt x="4115681" y="0"/>
                </a:cubicBezTo>
                <a:cubicBezTo>
                  <a:pt x="4169533" y="0"/>
                  <a:pt x="4213189" y="98106"/>
                  <a:pt x="4213189" y="219127"/>
                </a:cubicBezTo>
                <a:lnTo>
                  <a:pt x="4208561" y="270645"/>
                </a:lnTo>
                <a:lnTo>
                  <a:pt x="4214887" y="261060"/>
                </a:lnTo>
                <a:cubicBezTo>
                  <a:pt x="4226552" y="249972"/>
                  <a:pt x="4239378" y="243840"/>
                  <a:pt x="4252841" y="243840"/>
                </a:cubicBezTo>
                <a:cubicBezTo>
                  <a:pt x="4259573" y="243840"/>
                  <a:pt x="4266145" y="245373"/>
                  <a:pt x="4272492" y="248292"/>
                </a:cubicBezTo>
                <a:lnTo>
                  <a:pt x="4289753" y="260333"/>
                </a:lnTo>
                <a:lnTo>
                  <a:pt x="4286051" y="219127"/>
                </a:lnTo>
                <a:cubicBezTo>
                  <a:pt x="4286051" y="98106"/>
                  <a:pt x="4329707" y="0"/>
                  <a:pt x="4383559" y="0"/>
                </a:cubicBezTo>
                <a:cubicBezTo>
                  <a:pt x="4437411" y="0"/>
                  <a:pt x="4481067" y="98106"/>
                  <a:pt x="4481067" y="219127"/>
                </a:cubicBezTo>
                <a:lnTo>
                  <a:pt x="4476439" y="270645"/>
                </a:lnTo>
                <a:lnTo>
                  <a:pt x="4482765" y="261060"/>
                </a:lnTo>
                <a:cubicBezTo>
                  <a:pt x="4494431" y="249972"/>
                  <a:pt x="4507256" y="243840"/>
                  <a:pt x="4520719" y="243840"/>
                </a:cubicBezTo>
                <a:cubicBezTo>
                  <a:pt x="4527451" y="243840"/>
                  <a:pt x="4534023" y="245373"/>
                  <a:pt x="4540370" y="248292"/>
                </a:cubicBezTo>
                <a:lnTo>
                  <a:pt x="4557632" y="260334"/>
                </a:lnTo>
                <a:lnTo>
                  <a:pt x="4553930" y="219127"/>
                </a:lnTo>
                <a:cubicBezTo>
                  <a:pt x="4553930" y="98106"/>
                  <a:pt x="4597586" y="0"/>
                  <a:pt x="4651438" y="0"/>
                </a:cubicBezTo>
                <a:cubicBezTo>
                  <a:pt x="4705290" y="0"/>
                  <a:pt x="4748946" y="98106"/>
                  <a:pt x="4748946" y="219127"/>
                </a:cubicBezTo>
                <a:lnTo>
                  <a:pt x="4744318" y="270645"/>
                </a:lnTo>
                <a:lnTo>
                  <a:pt x="4750644" y="261060"/>
                </a:lnTo>
                <a:cubicBezTo>
                  <a:pt x="4762310" y="249972"/>
                  <a:pt x="4775135" y="243840"/>
                  <a:pt x="4788598" y="243840"/>
                </a:cubicBezTo>
                <a:cubicBezTo>
                  <a:pt x="4795330" y="243840"/>
                  <a:pt x="4801902" y="245373"/>
                  <a:pt x="4808249" y="248292"/>
                </a:cubicBezTo>
                <a:lnTo>
                  <a:pt x="4825510" y="260333"/>
                </a:lnTo>
                <a:lnTo>
                  <a:pt x="4821808" y="219127"/>
                </a:lnTo>
                <a:cubicBezTo>
                  <a:pt x="4821808" y="98106"/>
                  <a:pt x="4865464" y="0"/>
                  <a:pt x="4919316" y="0"/>
                </a:cubicBezTo>
                <a:cubicBezTo>
                  <a:pt x="4973168" y="0"/>
                  <a:pt x="5016824" y="98106"/>
                  <a:pt x="5016824" y="219127"/>
                </a:cubicBezTo>
                <a:lnTo>
                  <a:pt x="5012196" y="270645"/>
                </a:lnTo>
                <a:lnTo>
                  <a:pt x="5018522" y="261060"/>
                </a:lnTo>
                <a:cubicBezTo>
                  <a:pt x="5030187" y="249972"/>
                  <a:pt x="5043013" y="243840"/>
                  <a:pt x="5056476" y="243840"/>
                </a:cubicBezTo>
                <a:cubicBezTo>
                  <a:pt x="5063208" y="243840"/>
                  <a:pt x="5069780" y="245373"/>
                  <a:pt x="5076127" y="248292"/>
                </a:cubicBezTo>
                <a:lnTo>
                  <a:pt x="5093388" y="260333"/>
                </a:lnTo>
                <a:lnTo>
                  <a:pt x="5089686" y="219127"/>
                </a:lnTo>
                <a:cubicBezTo>
                  <a:pt x="5089686" y="98106"/>
                  <a:pt x="5133342" y="0"/>
                  <a:pt x="5187194" y="0"/>
                </a:cubicBezTo>
                <a:cubicBezTo>
                  <a:pt x="5241046" y="0"/>
                  <a:pt x="5284702" y="98106"/>
                  <a:pt x="5284702" y="219127"/>
                </a:cubicBezTo>
                <a:lnTo>
                  <a:pt x="5280074" y="270645"/>
                </a:lnTo>
                <a:lnTo>
                  <a:pt x="5286400" y="261060"/>
                </a:lnTo>
                <a:cubicBezTo>
                  <a:pt x="5298065" y="249972"/>
                  <a:pt x="5310891" y="243840"/>
                  <a:pt x="5324354" y="243840"/>
                </a:cubicBezTo>
                <a:cubicBezTo>
                  <a:pt x="5331086" y="243840"/>
                  <a:pt x="5337658" y="245373"/>
                  <a:pt x="5344005" y="248292"/>
                </a:cubicBezTo>
                <a:lnTo>
                  <a:pt x="5361267" y="260334"/>
                </a:lnTo>
                <a:lnTo>
                  <a:pt x="5357565" y="219127"/>
                </a:lnTo>
                <a:cubicBezTo>
                  <a:pt x="5357565" y="98106"/>
                  <a:pt x="5401221" y="0"/>
                  <a:pt x="5455073" y="0"/>
                </a:cubicBezTo>
                <a:cubicBezTo>
                  <a:pt x="5508925" y="0"/>
                  <a:pt x="5552581" y="98106"/>
                  <a:pt x="5552581" y="219127"/>
                </a:cubicBezTo>
                <a:lnTo>
                  <a:pt x="5547953" y="270645"/>
                </a:lnTo>
                <a:lnTo>
                  <a:pt x="5554279" y="261060"/>
                </a:lnTo>
                <a:cubicBezTo>
                  <a:pt x="5565944" y="249972"/>
                  <a:pt x="5578770" y="243840"/>
                  <a:pt x="5592233" y="243840"/>
                </a:cubicBezTo>
                <a:cubicBezTo>
                  <a:pt x="5598965" y="243840"/>
                  <a:pt x="5605537" y="245373"/>
                  <a:pt x="5611884" y="248292"/>
                </a:cubicBezTo>
                <a:lnTo>
                  <a:pt x="5629145" y="260333"/>
                </a:lnTo>
                <a:lnTo>
                  <a:pt x="5625443" y="219127"/>
                </a:lnTo>
                <a:cubicBezTo>
                  <a:pt x="5625443" y="98106"/>
                  <a:pt x="5669099" y="0"/>
                  <a:pt x="5722951" y="0"/>
                </a:cubicBezTo>
                <a:cubicBezTo>
                  <a:pt x="5776803" y="0"/>
                  <a:pt x="5820459" y="98106"/>
                  <a:pt x="5820459" y="219127"/>
                </a:cubicBezTo>
                <a:lnTo>
                  <a:pt x="5815831" y="270645"/>
                </a:lnTo>
                <a:lnTo>
                  <a:pt x="5822157" y="261060"/>
                </a:lnTo>
                <a:cubicBezTo>
                  <a:pt x="5833823" y="249972"/>
                  <a:pt x="5846648" y="243840"/>
                  <a:pt x="5860111" y="243840"/>
                </a:cubicBezTo>
                <a:cubicBezTo>
                  <a:pt x="5866843" y="243840"/>
                  <a:pt x="5873415" y="245373"/>
                  <a:pt x="5879762" y="248292"/>
                </a:cubicBezTo>
                <a:lnTo>
                  <a:pt x="5897023" y="260333"/>
                </a:lnTo>
                <a:lnTo>
                  <a:pt x="5893321" y="219127"/>
                </a:lnTo>
                <a:cubicBezTo>
                  <a:pt x="5893321" y="98106"/>
                  <a:pt x="5936977" y="0"/>
                  <a:pt x="5990829" y="0"/>
                </a:cubicBezTo>
                <a:cubicBezTo>
                  <a:pt x="6044681" y="0"/>
                  <a:pt x="6088337" y="98106"/>
                  <a:pt x="6088337" y="219127"/>
                </a:cubicBezTo>
                <a:lnTo>
                  <a:pt x="6083709" y="270645"/>
                </a:lnTo>
                <a:lnTo>
                  <a:pt x="6090035" y="261060"/>
                </a:lnTo>
                <a:cubicBezTo>
                  <a:pt x="6101701" y="249972"/>
                  <a:pt x="6114526" y="243840"/>
                  <a:pt x="6127989" y="243840"/>
                </a:cubicBezTo>
                <a:cubicBezTo>
                  <a:pt x="6134721" y="243840"/>
                  <a:pt x="6141293" y="245373"/>
                  <a:pt x="6147640" y="248292"/>
                </a:cubicBezTo>
                <a:lnTo>
                  <a:pt x="6164902" y="260334"/>
                </a:lnTo>
                <a:lnTo>
                  <a:pt x="6161200" y="219127"/>
                </a:lnTo>
                <a:cubicBezTo>
                  <a:pt x="6161200" y="98106"/>
                  <a:pt x="6204856" y="0"/>
                  <a:pt x="6258708" y="0"/>
                </a:cubicBezTo>
                <a:cubicBezTo>
                  <a:pt x="6312560" y="0"/>
                  <a:pt x="6356216" y="98106"/>
                  <a:pt x="6356216" y="219127"/>
                </a:cubicBezTo>
                <a:lnTo>
                  <a:pt x="6351588" y="270645"/>
                </a:lnTo>
                <a:lnTo>
                  <a:pt x="6357914" y="261060"/>
                </a:lnTo>
                <a:cubicBezTo>
                  <a:pt x="6369579" y="249972"/>
                  <a:pt x="6382405" y="243840"/>
                  <a:pt x="6395868" y="243840"/>
                </a:cubicBezTo>
                <a:cubicBezTo>
                  <a:pt x="6402600" y="243840"/>
                  <a:pt x="6409172" y="245373"/>
                  <a:pt x="6415519" y="248292"/>
                </a:cubicBezTo>
                <a:lnTo>
                  <a:pt x="6432780" y="260333"/>
                </a:lnTo>
                <a:lnTo>
                  <a:pt x="6429078" y="219127"/>
                </a:lnTo>
                <a:cubicBezTo>
                  <a:pt x="6429078" y="98106"/>
                  <a:pt x="6472734" y="0"/>
                  <a:pt x="6526586" y="0"/>
                </a:cubicBezTo>
                <a:cubicBezTo>
                  <a:pt x="6580438" y="0"/>
                  <a:pt x="6624094" y="98106"/>
                  <a:pt x="6624094" y="219127"/>
                </a:cubicBezTo>
                <a:lnTo>
                  <a:pt x="6619466" y="270645"/>
                </a:lnTo>
                <a:lnTo>
                  <a:pt x="6625792" y="261060"/>
                </a:lnTo>
                <a:cubicBezTo>
                  <a:pt x="6637457" y="249972"/>
                  <a:pt x="6650283" y="243840"/>
                  <a:pt x="6663746" y="243840"/>
                </a:cubicBezTo>
                <a:cubicBezTo>
                  <a:pt x="6670478" y="243840"/>
                  <a:pt x="6677050" y="245373"/>
                  <a:pt x="6683397" y="248292"/>
                </a:cubicBezTo>
                <a:lnTo>
                  <a:pt x="6700658" y="260333"/>
                </a:lnTo>
                <a:lnTo>
                  <a:pt x="6696956" y="219127"/>
                </a:lnTo>
                <a:cubicBezTo>
                  <a:pt x="6696956" y="98106"/>
                  <a:pt x="6740612" y="0"/>
                  <a:pt x="6794464" y="0"/>
                </a:cubicBezTo>
                <a:cubicBezTo>
                  <a:pt x="6848316" y="0"/>
                  <a:pt x="6891972" y="98106"/>
                  <a:pt x="6891972" y="219127"/>
                </a:cubicBezTo>
                <a:lnTo>
                  <a:pt x="6887344" y="270645"/>
                </a:lnTo>
                <a:lnTo>
                  <a:pt x="6893670" y="261060"/>
                </a:lnTo>
                <a:cubicBezTo>
                  <a:pt x="6905336" y="249972"/>
                  <a:pt x="6918161" y="243840"/>
                  <a:pt x="6931624" y="243840"/>
                </a:cubicBezTo>
                <a:cubicBezTo>
                  <a:pt x="6938356" y="243840"/>
                  <a:pt x="6944928" y="245373"/>
                  <a:pt x="6951275" y="248292"/>
                </a:cubicBezTo>
                <a:lnTo>
                  <a:pt x="6968537" y="260334"/>
                </a:lnTo>
                <a:lnTo>
                  <a:pt x="6964835" y="219127"/>
                </a:lnTo>
                <a:cubicBezTo>
                  <a:pt x="6964835" y="98106"/>
                  <a:pt x="7008491" y="0"/>
                  <a:pt x="7062343" y="0"/>
                </a:cubicBezTo>
                <a:cubicBezTo>
                  <a:pt x="7116195" y="0"/>
                  <a:pt x="7159851" y="98106"/>
                  <a:pt x="7159851" y="219127"/>
                </a:cubicBezTo>
                <a:lnTo>
                  <a:pt x="7155223" y="270645"/>
                </a:lnTo>
                <a:lnTo>
                  <a:pt x="7161549" y="261060"/>
                </a:lnTo>
                <a:cubicBezTo>
                  <a:pt x="7173215" y="249972"/>
                  <a:pt x="7186040" y="243840"/>
                  <a:pt x="7199503" y="243840"/>
                </a:cubicBezTo>
                <a:cubicBezTo>
                  <a:pt x="7206235" y="243840"/>
                  <a:pt x="7212807" y="245373"/>
                  <a:pt x="7219154" y="248292"/>
                </a:cubicBezTo>
                <a:lnTo>
                  <a:pt x="7236415" y="260333"/>
                </a:lnTo>
                <a:lnTo>
                  <a:pt x="7232713" y="219127"/>
                </a:lnTo>
                <a:cubicBezTo>
                  <a:pt x="7232713" y="98106"/>
                  <a:pt x="7276369" y="0"/>
                  <a:pt x="7330221" y="0"/>
                </a:cubicBezTo>
                <a:cubicBezTo>
                  <a:pt x="7384073" y="0"/>
                  <a:pt x="7427729" y="98106"/>
                  <a:pt x="7427729" y="219127"/>
                </a:cubicBezTo>
                <a:lnTo>
                  <a:pt x="7423101" y="270645"/>
                </a:lnTo>
                <a:lnTo>
                  <a:pt x="7429427" y="261060"/>
                </a:lnTo>
                <a:cubicBezTo>
                  <a:pt x="7441092" y="249972"/>
                  <a:pt x="7453918" y="243840"/>
                  <a:pt x="7467381" y="243840"/>
                </a:cubicBezTo>
                <a:cubicBezTo>
                  <a:pt x="7474113" y="243840"/>
                  <a:pt x="7480685" y="245373"/>
                  <a:pt x="7487032" y="248292"/>
                </a:cubicBezTo>
                <a:lnTo>
                  <a:pt x="7504293" y="260333"/>
                </a:lnTo>
                <a:lnTo>
                  <a:pt x="7500591" y="219127"/>
                </a:lnTo>
                <a:cubicBezTo>
                  <a:pt x="7500591" y="98106"/>
                  <a:pt x="7544247" y="0"/>
                  <a:pt x="7598099" y="0"/>
                </a:cubicBezTo>
                <a:cubicBezTo>
                  <a:pt x="7651951" y="0"/>
                  <a:pt x="7695607" y="98106"/>
                  <a:pt x="7695607" y="219127"/>
                </a:cubicBezTo>
                <a:lnTo>
                  <a:pt x="7690979" y="270645"/>
                </a:lnTo>
                <a:lnTo>
                  <a:pt x="7697304" y="261060"/>
                </a:lnTo>
                <a:cubicBezTo>
                  <a:pt x="7708970" y="249972"/>
                  <a:pt x="7721796" y="243840"/>
                  <a:pt x="7735259" y="243840"/>
                </a:cubicBezTo>
                <a:cubicBezTo>
                  <a:pt x="7741990" y="243840"/>
                  <a:pt x="7748563" y="245373"/>
                  <a:pt x="7754910" y="248292"/>
                </a:cubicBezTo>
                <a:lnTo>
                  <a:pt x="7772172" y="260334"/>
                </a:lnTo>
                <a:lnTo>
                  <a:pt x="7768470" y="219127"/>
                </a:lnTo>
                <a:cubicBezTo>
                  <a:pt x="7768470" y="98106"/>
                  <a:pt x="7812126" y="0"/>
                  <a:pt x="7865978" y="0"/>
                </a:cubicBezTo>
                <a:cubicBezTo>
                  <a:pt x="7919830" y="0"/>
                  <a:pt x="7963486" y="98106"/>
                  <a:pt x="7963486" y="219127"/>
                </a:cubicBezTo>
                <a:lnTo>
                  <a:pt x="7958858" y="270645"/>
                </a:lnTo>
                <a:lnTo>
                  <a:pt x="7965184" y="261060"/>
                </a:lnTo>
                <a:cubicBezTo>
                  <a:pt x="7976849" y="249972"/>
                  <a:pt x="7989675" y="243840"/>
                  <a:pt x="8003138" y="243840"/>
                </a:cubicBezTo>
                <a:cubicBezTo>
                  <a:pt x="8009869" y="243840"/>
                  <a:pt x="8016442" y="245373"/>
                  <a:pt x="8022789" y="248292"/>
                </a:cubicBezTo>
                <a:lnTo>
                  <a:pt x="8040041" y="260327"/>
                </a:lnTo>
                <a:lnTo>
                  <a:pt x="8036340" y="219127"/>
                </a:lnTo>
                <a:cubicBezTo>
                  <a:pt x="8036340" y="98106"/>
                  <a:pt x="8079996" y="0"/>
                  <a:pt x="8133848" y="0"/>
                </a:cubicBezTo>
                <a:cubicBezTo>
                  <a:pt x="8187700" y="0"/>
                  <a:pt x="8231356" y="98106"/>
                  <a:pt x="8231356" y="219127"/>
                </a:cubicBezTo>
                <a:lnTo>
                  <a:pt x="8226728" y="270645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15" name="フリーフォーム: 図形 714">
            <a:extLst>
              <a:ext uri="{FF2B5EF4-FFF2-40B4-BE49-F238E27FC236}">
                <a16:creationId xmlns:a16="http://schemas.microsoft.com/office/drawing/2014/main" id="{5DD86042-FE47-EC00-D930-787988FAD33E}"/>
              </a:ext>
            </a:extLst>
          </p:cNvPr>
          <p:cNvSpPr/>
          <p:nvPr/>
        </p:nvSpPr>
        <p:spPr bwMode="auto">
          <a:xfrm>
            <a:off x="646487" y="4778611"/>
            <a:ext cx="5199681" cy="65321"/>
          </a:xfrm>
          <a:custGeom>
            <a:avLst/>
            <a:gdLst>
              <a:gd name="connsiteX0" fmla="*/ 284344 w 8652830"/>
              <a:gd name="connsiteY0" fmla="*/ 16 h 268653"/>
              <a:gd name="connsiteX1" fmla="*/ 312726 w 8652830"/>
              <a:gd name="connsiteY1" fmla="*/ 7540 h 268653"/>
              <a:gd name="connsiteX2" fmla="*/ 343523 w 8652830"/>
              <a:gd name="connsiteY2" fmla="*/ 153078 h 268653"/>
              <a:gd name="connsiteX3" fmla="*/ 342467 w 8652830"/>
              <a:gd name="connsiteY3" fmla="*/ 156783 h 268653"/>
              <a:gd name="connsiteX4" fmla="*/ 353029 w 8652830"/>
              <a:gd name="connsiteY4" fmla="*/ 142556 h 268653"/>
              <a:gd name="connsiteX5" fmla="*/ 552222 w 8652830"/>
              <a:gd name="connsiteY5" fmla="*/ 16 h 268653"/>
              <a:gd name="connsiteX6" fmla="*/ 580604 w 8652830"/>
              <a:gd name="connsiteY6" fmla="*/ 7540 h 268653"/>
              <a:gd name="connsiteX7" fmla="*/ 611401 w 8652830"/>
              <a:gd name="connsiteY7" fmla="*/ 153078 h 268653"/>
              <a:gd name="connsiteX8" fmla="*/ 610344 w 8652830"/>
              <a:gd name="connsiteY8" fmla="*/ 156785 h 268653"/>
              <a:gd name="connsiteX9" fmla="*/ 620908 w 8652830"/>
              <a:gd name="connsiteY9" fmla="*/ 142556 h 268653"/>
              <a:gd name="connsiteX10" fmla="*/ 820101 w 8652830"/>
              <a:gd name="connsiteY10" fmla="*/ 16 h 268653"/>
              <a:gd name="connsiteX11" fmla="*/ 848483 w 8652830"/>
              <a:gd name="connsiteY11" fmla="*/ 7540 h 268653"/>
              <a:gd name="connsiteX12" fmla="*/ 879279 w 8652830"/>
              <a:gd name="connsiteY12" fmla="*/ 153078 h 268653"/>
              <a:gd name="connsiteX13" fmla="*/ 878224 w 8652830"/>
              <a:gd name="connsiteY13" fmla="*/ 156783 h 268653"/>
              <a:gd name="connsiteX14" fmla="*/ 888786 w 8652830"/>
              <a:gd name="connsiteY14" fmla="*/ 142556 h 268653"/>
              <a:gd name="connsiteX15" fmla="*/ 1087979 w 8652830"/>
              <a:gd name="connsiteY15" fmla="*/ 16 h 268653"/>
              <a:gd name="connsiteX16" fmla="*/ 1116361 w 8652830"/>
              <a:gd name="connsiteY16" fmla="*/ 7540 h 268653"/>
              <a:gd name="connsiteX17" fmla="*/ 1147157 w 8652830"/>
              <a:gd name="connsiteY17" fmla="*/ 153078 h 268653"/>
              <a:gd name="connsiteX18" fmla="*/ 1146101 w 8652830"/>
              <a:gd name="connsiteY18" fmla="*/ 156783 h 268653"/>
              <a:gd name="connsiteX19" fmla="*/ 1156664 w 8652830"/>
              <a:gd name="connsiteY19" fmla="*/ 142556 h 268653"/>
              <a:gd name="connsiteX20" fmla="*/ 1355857 w 8652830"/>
              <a:gd name="connsiteY20" fmla="*/ 16 h 268653"/>
              <a:gd name="connsiteX21" fmla="*/ 1384239 w 8652830"/>
              <a:gd name="connsiteY21" fmla="*/ 7540 h 268653"/>
              <a:gd name="connsiteX22" fmla="*/ 1415035 w 8652830"/>
              <a:gd name="connsiteY22" fmla="*/ 153078 h 268653"/>
              <a:gd name="connsiteX23" fmla="*/ 1413977 w 8652830"/>
              <a:gd name="connsiteY23" fmla="*/ 156785 h 268653"/>
              <a:gd name="connsiteX24" fmla="*/ 1424542 w 8652830"/>
              <a:gd name="connsiteY24" fmla="*/ 142556 h 268653"/>
              <a:gd name="connsiteX25" fmla="*/ 1623735 w 8652830"/>
              <a:gd name="connsiteY25" fmla="*/ 16 h 268653"/>
              <a:gd name="connsiteX26" fmla="*/ 1652116 w 8652830"/>
              <a:gd name="connsiteY26" fmla="*/ 7540 h 268653"/>
              <a:gd name="connsiteX27" fmla="*/ 1682914 w 8652830"/>
              <a:gd name="connsiteY27" fmla="*/ 153078 h 268653"/>
              <a:gd name="connsiteX28" fmla="*/ 1681858 w 8652830"/>
              <a:gd name="connsiteY28" fmla="*/ 156783 h 268653"/>
              <a:gd name="connsiteX29" fmla="*/ 1692420 w 8652830"/>
              <a:gd name="connsiteY29" fmla="*/ 142556 h 268653"/>
              <a:gd name="connsiteX30" fmla="*/ 1891613 w 8652830"/>
              <a:gd name="connsiteY30" fmla="*/ 16 h 268653"/>
              <a:gd name="connsiteX31" fmla="*/ 1919995 w 8652830"/>
              <a:gd name="connsiteY31" fmla="*/ 7540 h 268653"/>
              <a:gd name="connsiteX32" fmla="*/ 1950792 w 8652830"/>
              <a:gd name="connsiteY32" fmla="*/ 153078 h 268653"/>
              <a:gd name="connsiteX33" fmla="*/ 1949736 w 8652830"/>
              <a:gd name="connsiteY33" fmla="*/ 156783 h 268653"/>
              <a:gd name="connsiteX34" fmla="*/ 1960298 w 8652830"/>
              <a:gd name="connsiteY34" fmla="*/ 142556 h 268653"/>
              <a:gd name="connsiteX35" fmla="*/ 2159491 w 8652830"/>
              <a:gd name="connsiteY35" fmla="*/ 16 h 268653"/>
              <a:gd name="connsiteX36" fmla="*/ 2187873 w 8652830"/>
              <a:gd name="connsiteY36" fmla="*/ 7540 h 268653"/>
              <a:gd name="connsiteX37" fmla="*/ 2218670 w 8652830"/>
              <a:gd name="connsiteY37" fmla="*/ 153078 h 268653"/>
              <a:gd name="connsiteX38" fmla="*/ 2217612 w 8652830"/>
              <a:gd name="connsiteY38" fmla="*/ 156785 h 268653"/>
              <a:gd name="connsiteX39" fmla="*/ 2228178 w 8652830"/>
              <a:gd name="connsiteY39" fmla="*/ 142556 h 268653"/>
              <a:gd name="connsiteX40" fmla="*/ 2427370 w 8652830"/>
              <a:gd name="connsiteY40" fmla="*/ 16 h 268653"/>
              <a:gd name="connsiteX41" fmla="*/ 2455751 w 8652830"/>
              <a:gd name="connsiteY41" fmla="*/ 7540 h 268653"/>
              <a:gd name="connsiteX42" fmla="*/ 2486548 w 8652830"/>
              <a:gd name="connsiteY42" fmla="*/ 153078 h 268653"/>
              <a:gd name="connsiteX43" fmla="*/ 2485492 w 8652830"/>
              <a:gd name="connsiteY43" fmla="*/ 156783 h 268653"/>
              <a:gd name="connsiteX44" fmla="*/ 2496056 w 8652830"/>
              <a:gd name="connsiteY44" fmla="*/ 142556 h 268653"/>
              <a:gd name="connsiteX45" fmla="*/ 2695248 w 8652830"/>
              <a:gd name="connsiteY45" fmla="*/ 16 h 268653"/>
              <a:gd name="connsiteX46" fmla="*/ 2723630 w 8652830"/>
              <a:gd name="connsiteY46" fmla="*/ 7540 h 268653"/>
              <a:gd name="connsiteX47" fmla="*/ 2754427 w 8652830"/>
              <a:gd name="connsiteY47" fmla="*/ 153078 h 268653"/>
              <a:gd name="connsiteX48" fmla="*/ 2753370 w 8652830"/>
              <a:gd name="connsiteY48" fmla="*/ 156783 h 268653"/>
              <a:gd name="connsiteX49" fmla="*/ 2763932 w 8652830"/>
              <a:gd name="connsiteY49" fmla="*/ 142556 h 268653"/>
              <a:gd name="connsiteX50" fmla="*/ 2963126 w 8652830"/>
              <a:gd name="connsiteY50" fmla="*/ 16 h 268653"/>
              <a:gd name="connsiteX51" fmla="*/ 2991508 w 8652830"/>
              <a:gd name="connsiteY51" fmla="*/ 7540 h 268653"/>
              <a:gd name="connsiteX52" fmla="*/ 3022303 w 8652830"/>
              <a:gd name="connsiteY52" fmla="*/ 153078 h 268653"/>
              <a:gd name="connsiteX53" fmla="*/ 3021247 w 8652830"/>
              <a:gd name="connsiteY53" fmla="*/ 156785 h 268653"/>
              <a:gd name="connsiteX54" fmla="*/ 3031812 w 8652830"/>
              <a:gd name="connsiteY54" fmla="*/ 142556 h 268653"/>
              <a:gd name="connsiteX55" fmla="*/ 3231005 w 8652830"/>
              <a:gd name="connsiteY55" fmla="*/ 16 h 268653"/>
              <a:gd name="connsiteX56" fmla="*/ 3259386 w 8652830"/>
              <a:gd name="connsiteY56" fmla="*/ 7540 h 268653"/>
              <a:gd name="connsiteX57" fmla="*/ 3290183 w 8652830"/>
              <a:gd name="connsiteY57" fmla="*/ 153078 h 268653"/>
              <a:gd name="connsiteX58" fmla="*/ 3289127 w 8652830"/>
              <a:gd name="connsiteY58" fmla="*/ 156783 h 268653"/>
              <a:gd name="connsiteX59" fmla="*/ 3299689 w 8652830"/>
              <a:gd name="connsiteY59" fmla="*/ 142556 h 268653"/>
              <a:gd name="connsiteX60" fmla="*/ 3498883 w 8652830"/>
              <a:gd name="connsiteY60" fmla="*/ 16 h 268653"/>
              <a:gd name="connsiteX61" fmla="*/ 3527264 w 8652830"/>
              <a:gd name="connsiteY61" fmla="*/ 7540 h 268653"/>
              <a:gd name="connsiteX62" fmla="*/ 3558060 w 8652830"/>
              <a:gd name="connsiteY62" fmla="*/ 153078 h 268653"/>
              <a:gd name="connsiteX63" fmla="*/ 3557004 w 8652830"/>
              <a:gd name="connsiteY63" fmla="*/ 156783 h 268653"/>
              <a:gd name="connsiteX64" fmla="*/ 3567567 w 8652830"/>
              <a:gd name="connsiteY64" fmla="*/ 142556 h 268653"/>
              <a:gd name="connsiteX65" fmla="*/ 3766760 w 8652830"/>
              <a:gd name="connsiteY65" fmla="*/ 16 h 268653"/>
              <a:gd name="connsiteX66" fmla="*/ 3795142 w 8652830"/>
              <a:gd name="connsiteY66" fmla="*/ 7540 h 268653"/>
              <a:gd name="connsiteX67" fmla="*/ 3825938 w 8652830"/>
              <a:gd name="connsiteY67" fmla="*/ 153078 h 268653"/>
              <a:gd name="connsiteX68" fmla="*/ 3824883 w 8652830"/>
              <a:gd name="connsiteY68" fmla="*/ 156782 h 268653"/>
              <a:gd name="connsiteX69" fmla="*/ 3835445 w 8652830"/>
              <a:gd name="connsiteY69" fmla="*/ 142556 h 268653"/>
              <a:gd name="connsiteX70" fmla="*/ 4034638 w 8652830"/>
              <a:gd name="connsiteY70" fmla="*/ 16 h 268653"/>
              <a:gd name="connsiteX71" fmla="*/ 4063020 w 8652830"/>
              <a:gd name="connsiteY71" fmla="*/ 7540 h 268653"/>
              <a:gd name="connsiteX72" fmla="*/ 4093816 w 8652830"/>
              <a:gd name="connsiteY72" fmla="*/ 153078 h 268653"/>
              <a:gd name="connsiteX73" fmla="*/ 4092760 w 8652830"/>
              <a:gd name="connsiteY73" fmla="*/ 156785 h 268653"/>
              <a:gd name="connsiteX74" fmla="*/ 4103324 w 8652830"/>
              <a:gd name="connsiteY74" fmla="*/ 142556 h 268653"/>
              <a:gd name="connsiteX75" fmla="*/ 4302517 w 8652830"/>
              <a:gd name="connsiteY75" fmla="*/ 16 h 268653"/>
              <a:gd name="connsiteX76" fmla="*/ 4330899 w 8652830"/>
              <a:gd name="connsiteY76" fmla="*/ 7540 h 268653"/>
              <a:gd name="connsiteX77" fmla="*/ 4361695 w 8652830"/>
              <a:gd name="connsiteY77" fmla="*/ 153078 h 268653"/>
              <a:gd name="connsiteX78" fmla="*/ 4360640 w 8652830"/>
              <a:gd name="connsiteY78" fmla="*/ 156782 h 268653"/>
              <a:gd name="connsiteX79" fmla="*/ 4371202 w 8652830"/>
              <a:gd name="connsiteY79" fmla="*/ 142556 h 268653"/>
              <a:gd name="connsiteX80" fmla="*/ 4570395 w 8652830"/>
              <a:gd name="connsiteY80" fmla="*/ 16 h 268653"/>
              <a:gd name="connsiteX81" fmla="*/ 4598777 w 8652830"/>
              <a:gd name="connsiteY81" fmla="*/ 7540 h 268653"/>
              <a:gd name="connsiteX82" fmla="*/ 4629573 w 8652830"/>
              <a:gd name="connsiteY82" fmla="*/ 153078 h 268653"/>
              <a:gd name="connsiteX83" fmla="*/ 4628518 w 8652830"/>
              <a:gd name="connsiteY83" fmla="*/ 156782 h 268653"/>
              <a:gd name="connsiteX84" fmla="*/ 4639080 w 8652830"/>
              <a:gd name="connsiteY84" fmla="*/ 142556 h 268653"/>
              <a:gd name="connsiteX85" fmla="*/ 4838273 w 8652830"/>
              <a:gd name="connsiteY85" fmla="*/ 16 h 268653"/>
              <a:gd name="connsiteX86" fmla="*/ 4866655 w 8652830"/>
              <a:gd name="connsiteY86" fmla="*/ 7540 h 268653"/>
              <a:gd name="connsiteX87" fmla="*/ 4897451 w 8652830"/>
              <a:gd name="connsiteY87" fmla="*/ 153078 h 268653"/>
              <a:gd name="connsiteX88" fmla="*/ 4896395 w 8652830"/>
              <a:gd name="connsiteY88" fmla="*/ 156785 h 268653"/>
              <a:gd name="connsiteX89" fmla="*/ 4906959 w 8652830"/>
              <a:gd name="connsiteY89" fmla="*/ 142556 h 268653"/>
              <a:gd name="connsiteX90" fmla="*/ 5106152 w 8652830"/>
              <a:gd name="connsiteY90" fmla="*/ 16 h 268653"/>
              <a:gd name="connsiteX91" fmla="*/ 5134534 w 8652830"/>
              <a:gd name="connsiteY91" fmla="*/ 7540 h 268653"/>
              <a:gd name="connsiteX92" fmla="*/ 5165330 w 8652830"/>
              <a:gd name="connsiteY92" fmla="*/ 153078 h 268653"/>
              <a:gd name="connsiteX93" fmla="*/ 5164274 w 8652830"/>
              <a:gd name="connsiteY93" fmla="*/ 156783 h 268653"/>
              <a:gd name="connsiteX94" fmla="*/ 5174837 w 8652830"/>
              <a:gd name="connsiteY94" fmla="*/ 142556 h 268653"/>
              <a:gd name="connsiteX95" fmla="*/ 5374030 w 8652830"/>
              <a:gd name="connsiteY95" fmla="*/ 16 h 268653"/>
              <a:gd name="connsiteX96" fmla="*/ 5402412 w 8652830"/>
              <a:gd name="connsiteY96" fmla="*/ 7540 h 268653"/>
              <a:gd name="connsiteX97" fmla="*/ 5433208 w 8652830"/>
              <a:gd name="connsiteY97" fmla="*/ 153078 h 268653"/>
              <a:gd name="connsiteX98" fmla="*/ 5432153 w 8652830"/>
              <a:gd name="connsiteY98" fmla="*/ 156782 h 268653"/>
              <a:gd name="connsiteX99" fmla="*/ 5442715 w 8652830"/>
              <a:gd name="connsiteY99" fmla="*/ 142556 h 268653"/>
              <a:gd name="connsiteX100" fmla="*/ 5641908 w 8652830"/>
              <a:gd name="connsiteY100" fmla="*/ 16 h 268653"/>
              <a:gd name="connsiteX101" fmla="*/ 5670290 w 8652830"/>
              <a:gd name="connsiteY101" fmla="*/ 7540 h 268653"/>
              <a:gd name="connsiteX102" fmla="*/ 5701086 w 8652830"/>
              <a:gd name="connsiteY102" fmla="*/ 153078 h 268653"/>
              <a:gd name="connsiteX103" fmla="*/ 5700030 w 8652830"/>
              <a:gd name="connsiteY103" fmla="*/ 156785 h 268653"/>
              <a:gd name="connsiteX104" fmla="*/ 5710594 w 8652830"/>
              <a:gd name="connsiteY104" fmla="*/ 142556 h 268653"/>
              <a:gd name="connsiteX105" fmla="*/ 5909787 w 8652830"/>
              <a:gd name="connsiteY105" fmla="*/ 16 h 268653"/>
              <a:gd name="connsiteX106" fmla="*/ 5938169 w 8652830"/>
              <a:gd name="connsiteY106" fmla="*/ 7540 h 268653"/>
              <a:gd name="connsiteX107" fmla="*/ 5968965 w 8652830"/>
              <a:gd name="connsiteY107" fmla="*/ 153078 h 268653"/>
              <a:gd name="connsiteX108" fmla="*/ 5967910 w 8652830"/>
              <a:gd name="connsiteY108" fmla="*/ 156782 h 268653"/>
              <a:gd name="connsiteX109" fmla="*/ 5978472 w 8652830"/>
              <a:gd name="connsiteY109" fmla="*/ 142556 h 268653"/>
              <a:gd name="connsiteX110" fmla="*/ 6177665 w 8652830"/>
              <a:gd name="connsiteY110" fmla="*/ 16 h 268653"/>
              <a:gd name="connsiteX111" fmla="*/ 6206047 w 8652830"/>
              <a:gd name="connsiteY111" fmla="*/ 7540 h 268653"/>
              <a:gd name="connsiteX112" fmla="*/ 6236843 w 8652830"/>
              <a:gd name="connsiteY112" fmla="*/ 153078 h 268653"/>
              <a:gd name="connsiteX113" fmla="*/ 6235788 w 8652830"/>
              <a:gd name="connsiteY113" fmla="*/ 156782 h 268653"/>
              <a:gd name="connsiteX114" fmla="*/ 6246350 w 8652830"/>
              <a:gd name="connsiteY114" fmla="*/ 142556 h 268653"/>
              <a:gd name="connsiteX115" fmla="*/ 6445543 w 8652830"/>
              <a:gd name="connsiteY115" fmla="*/ 16 h 268653"/>
              <a:gd name="connsiteX116" fmla="*/ 6473925 w 8652830"/>
              <a:gd name="connsiteY116" fmla="*/ 7540 h 268653"/>
              <a:gd name="connsiteX117" fmla="*/ 6504721 w 8652830"/>
              <a:gd name="connsiteY117" fmla="*/ 153078 h 268653"/>
              <a:gd name="connsiteX118" fmla="*/ 6503665 w 8652830"/>
              <a:gd name="connsiteY118" fmla="*/ 156785 h 268653"/>
              <a:gd name="connsiteX119" fmla="*/ 6514229 w 8652830"/>
              <a:gd name="connsiteY119" fmla="*/ 142556 h 268653"/>
              <a:gd name="connsiteX120" fmla="*/ 6713422 w 8652830"/>
              <a:gd name="connsiteY120" fmla="*/ 16 h 268653"/>
              <a:gd name="connsiteX121" fmla="*/ 6741804 w 8652830"/>
              <a:gd name="connsiteY121" fmla="*/ 7540 h 268653"/>
              <a:gd name="connsiteX122" fmla="*/ 6772600 w 8652830"/>
              <a:gd name="connsiteY122" fmla="*/ 153078 h 268653"/>
              <a:gd name="connsiteX123" fmla="*/ 6771544 w 8652830"/>
              <a:gd name="connsiteY123" fmla="*/ 156783 h 268653"/>
              <a:gd name="connsiteX124" fmla="*/ 6782107 w 8652830"/>
              <a:gd name="connsiteY124" fmla="*/ 142556 h 268653"/>
              <a:gd name="connsiteX125" fmla="*/ 6981300 w 8652830"/>
              <a:gd name="connsiteY125" fmla="*/ 16 h 268653"/>
              <a:gd name="connsiteX126" fmla="*/ 7009682 w 8652830"/>
              <a:gd name="connsiteY126" fmla="*/ 7540 h 268653"/>
              <a:gd name="connsiteX127" fmla="*/ 7040478 w 8652830"/>
              <a:gd name="connsiteY127" fmla="*/ 153078 h 268653"/>
              <a:gd name="connsiteX128" fmla="*/ 7039422 w 8652830"/>
              <a:gd name="connsiteY128" fmla="*/ 156783 h 268653"/>
              <a:gd name="connsiteX129" fmla="*/ 7049985 w 8652830"/>
              <a:gd name="connsiteY129" fmla="*/ 142556 h 268653"/>
              <a:gd name="connsiteX130" fmla="*/ 7249178 w 8652830"/>
              <a:gd name="connsiteY130" fmla="*/ 16 h 268653"/>
              <a:gd name="connsiteX131" fmla="*/ 7277560 w 8652830"/>
              <a:gd name="connsiteY131" fmla="*/ 7540 h 268653"/>
              <a:gd name="connsiteX132" fmla="*/ 7308356 w 8652830"/>
              <a:gd name="connsiteY132" fmla="*/ 153078 h 268653"/>
              <a:gd name="connsiteX133" fmla="*/ 7307300 w 8652830"/>
              <a:gd name="connsiteY133" fmla="*/ 156784 h 268653"/>
              <a:gd name="connsiteX134" fmla="*/ 7317864 w 8652830"/>
              <a:gd name="connsiteY134" fmla="*/ 142556 h 268653"/>
              <a:gd name="connsiteX135" fmla="*/ 7517057 w 8652830"/>
              <a:gd name="connsiteY135" fmla="*/ 16 h 268653"/>
              <a:gd name="connsiteX136" fmla="*/ 7545439 w 8652830"/>
              <a:gd name="connsiteY136" fmla="*/ 7540 h 268653"/>
              <a:gd name="connsiteX137" fmla="*/ 7576235 w 8652830"/>
              <a:gd name="connsiteY137" fmla="*/ 153078 h 268653"/>
              <a:gd name="connsiteX138" fmla="*/ 7575180 w 8652830"/>
              <a:gd name="connsiteY138" fmla="*/ 156783 h 268653"/>
              <a:gd name="connsiteX139" fmla="*/ 7585742 w 8652830"/>
              <a:gd name="connsiteY139" fmla="*/ 142556 h 268653"/>
              <a:gd name="connsiteX140" fmla="*/ 7784935 w 8652830"/>
              <a:gd name="connsiteY140" fmla="*/ 16 h 268653"/>
              <a:gd name="connsiteX141" fmla="*/ 7813317 w 8652830"/>
              <a:gd name="connsiteY141" fmla="*/ 7540 h 268653"/>
              <a:gd name="connsiteX142" fmla="*/ 7844113 w 8652830"/>
              <a:gd name="connsiteY142" fmla="*/ 153078 h 268653"/>
              <a:gd name="connsiteX143" fmla="*/ 7843057 w 8652830"/>
              <a:gd name="connsiteY143" fmla="*/ 156783 h 268653"/>
              <a:gd name="connsiteX144" fmla="*/ 7853620 w 8652830"/>
              <a:gd name="connsiteY144" fmla="*/ 142556 h 268653"/>
              <a:gd name="connsiteX145" fmla="*/ 8052813 w 8652830"/>
              <a:gd name="connsiteY145" fmla="*/ 16 h 268653"/>
              <a:gd name="connsiteX146" fmla="*/ 8081195 w 8652830"/>
              <a:gd name="connsiteY146" fmla="*/ 7540 h 268653"/>
              <a:gd name="connsiteX147" fmla="*/ 8111991 w 8652830"/>
              <a:gd name="connsiteY147" fmla="*/ 153078 h 268653"/>
              <a:gd name="connsiteX148" fmla="*/ 8110935 w 8652830"/>
              <a:gd name="connsiteY148" fmla="*/ 156785 h 268653"/>
              <a:gd name="connsiteX149" fmla="*/ 8121499 w 8652830"/>
              <a:gd name="connsiteY149" fmla="*/ 142556 h 268653"/>
              <a:gd name="connsiteX150" fmla="*/ 8320691 w 8652830"/>
              <a:gd name="connsiteY150" fmla="*/ 16 h 268653"/>
              <a:gd name="connsiteX151" fmla="*/ 8349073 w 8652830"/>
              <a:gd name="connsiteY151" fmla="*/ 7540 h 268653"/>
              <a:gd name="connsiteX152" fmla="*/ 8379870 w 8652830"/>
              <a:gd name="connsiteY152" fmla="*/ 153078 h 268653"/>
              <a:gd name="connsiteX153" fmla="*/ 8378819 w 8652830"/>
              <a:gd name="connsiteY153" fmla="*/ 156766 h 268653"/>
              <a:gd name="connsiteX154" fmla="*/ 8389369 w 8652830"/>
              <a:gd name="connsiteY154" fmla="*/ 142556 h 268653"/>
              <a:gd name="connsiteX155" fmla="*/ 8588561 w 8652830"/>
              <a:gd name="connsiteY155" fmla="*/ 16 h 268653"/>
              <a:gd name="connsiteX156" fmla="*/ 8616943 w 8652830"/>
              <a:gd name="connsiteY156" fmla="*/ 7540 h 268653"/>
              <a:gd name="connsiteX157" fmla="*/ 8647740 w 8652830"/>
              <a:gd name="connsiteY157" fmla="*/ 153078 h 268653"/>
              <a:gd name="connsiteX158" fmla="*/ 8614796 w 8652830"/>
              <a:gd name="connsiteY158" fmla="*/ 268653 h 268653"/>
              <a:gd name="connsiteX159" fmla="*/ 0 w 8652830"/>
              <a:gd name="connsiteY159" fmla="*/ 268653 h 268653"/>
              <a:gd name="connsiteX160" fmla="*/ 2061 w 8652830"/>
              <a:gd name="connsiteY160" fmla="*/ 264370 h 268653"/>
              <a:gd name="connsiteX161" fmla="*/ 284344 w 8652830"/>
              <a:gd name="connsiteY161" fmla="*/ 16 h 268653"/>
              <a:gd name="connsiteX0" fmla="*/ 2061 w 8652830"/>
              <a:gd name="connsiteY0" fmla="*/ 264370 h 355810"/>
              <a:gd name="connsiteX1" fmla="*/ 284344 w 8652830"/>
              <a:gd name="connsiteY1" fmla="*/ 16 h 355810"/>
              <a:gd name="connsiteX2" fmla="*/ 312726 w 8652830"/>
              <a:gd name="connsiteY2" fmla="*/ 7540 h 355810"/>
              <a:gd name="connsiteX3" fmla="*/ 343523 w 8652830"/>
              <a:gd name="connsiteY3" fmla="*/ 153078 h 355810"/>
              <a:gd name="connsiteX4" fmla="*/ 342467 w 8652830"/>
              <a:gd name="connsiteY4" fmla="*/ 156783 h 355810"/>
              <a:gd name="connsiteX5" fmla="*/ 353029 w 8652830"/>
              <a:gd name="connsiteY5" fmla="*/ 142556 h 355810"/>
              <a:gd name="connsiteX6" fmla="*/ 552222 w 8652830"/>
              <a:gd name="connsiteY6" fmla="*/ 16 h 355810"/>
              <a:gd name="connsiteX7" fmla="*/ 580604 w 8652830"/>
              <a:gd name="connsiteY7" fmla="*/ 7540 h 355810"/>
              <a:gd name="connsiteX8" fmla="*/ 611401 w 8652830"/>
              <a:gd name="connsiteY8" fmla="*/ 153078 h 355810"/>
              <a:gd name="connsiteX9" fmla="*/ 610344 w 8652830"/>
              <a:gd name="connsiteY9" fmla="*/ 156785 h 355810"/>
              <a:gd name="connsiteX10" fmla="*/ 620908 w 8652830"/>
              <a:gd name="connsiteY10" fmla="*/ 142556 h 355810"/>
              <a:gd name="connsiteX11" fmla="*/ 820101 w 8652830"/>
              <a:gd name="connsiteY11" fmla="*/ 16 h 355810"/>
              <a:gd name="connsiteX12" fmla="*/ 848483 w 8652830"/>
              <a:gd name="connsiteY12" fmla="*/ 7540 h 355810"/>
              <a:gd name="connsiteX13" fmla="*/ 879279 w 8652830"/>
              <a:gd name="connsiteY13" fmla="*/ 153078 h 355810"/>
              <a:gd name="connsiteX14" fmla="*/ 878224 w 8652830"/>
              <a:gd name="connsiteY14" fmla="*/ 156783 h 355810"/>
              <a:gd name="connsiteX15" fmla="*/ 888786 w 8652830"/>
              <a:gd name="connsiteY15" fmla="*/ 142556 h 355810"/>
              <a:gd name="connsiteX16" fmla="*/ 1087979 w 8652830"/>
              <a:gd name="connsiteY16" fmla="*/ 16 h 355810"/>
              <a:gd name="connsiteX17" fmla="*/ 1116361 w 8652830"/>
              <a:gd name="connsiteY17" fmla="*/ 7540 h 355810"/>
              <a:gd name="connsiteX18" fmla="*/ 1147157 w 8652830"/>
              <a:gd name="connsiteY18" fmla="*/ 153078 h 355810"/>
              <a:gd name="connsiteX19" fmla="*/ 1146101 w 8652830"/>
              <a:gd name="connsiteY19" fmla="*/ 156783 h 355810"/>
              <a:gd name="connsiteX20" fmla="*/ 1156664 w 8652830"/>
              <a:gd name="connsiteY20" fmla="*/ 142556 h 355810"/>
              <a:gd name="connsiteX21" fmla="*/ 1355857 w 8652830"/>
              <a:gd name="connsiteY21" fmla="*/ 16 h 355810"/>
              <a:gd name="connsiteX22" fmla="*/ 1384239 w 8652830"/>
              <a:gd name="connsiteY22" fmla="*/ 7540 h 355810"/>
              <a:gd name="connsiteX23" fmla="*/ 1415035 w 8652830"/>
              <a:gd name="connsiteY23" fmla="*/ 153078 h 355810"/>
              <a:gd name="connsiteX24" fmla="*/ 1413977 w 8652830"/>
              <a:gd name="connsiteY24" fmla="*/ 156785 h 355810"/>
              <a:gd name="connsiteX25" fmla="*/ 1424542 w 8652830"/>
              <a:gd name="connsiteY25" fmla="*/ 142556 h 355810"/>
              <a:gd name="connsiteX26" fmla="*/ 1623735 w 8652830"/>
              <a:gd name="connsiteY26" fmla="*/ 16 h 355810"/>
              <a:gd name="connsiteX27" fmla="*/ 1652116 w 8652830"/>
              <a:gd name="connsiteY27" fmla="*/ 7540 h 355810"/>
              <a:gd name="connsiteX28" fmla="*/ 1682914 w 8652830"/>
              <a:gd name="connsiteY28" fmla="*/ 153078 h 355810"/>
              <a:gd name="connsiteX29" fmla="*/ 1681858 w 8652830"/>
              <a:gd name="connsiteY29" fmla="*/ 156783 h 355810"/>
              <a:gd name="connsiteX30" fmla="*/ 1692420 w 8652830"/>
              <a:gd name="connsiteY30" fmla="*/ 142556 h 355810"/>
              <a:gd name="connsiteX31" fmla="*/ 1891613 w 8652830"/>
              <a:gd name="connsiteY31" fmla="*/ 16 h 355810"/>
              <a:gd name="connsiteX32" fmla="*/ 1919995 w 8652830"/>
              <a:gd name="connsiteY32" fmla="*/ 7540 h 355810"/>
              <a:gd name="connsiteX33" fmla="*/ 1950792 w 8652830"/>
              <a:gd name="connsiteY33" fmla="*/ 153078 h 355810"/>
              <a:gd name="connsiteX34" fmla="*/ 1949736 w 8652830"/>
              <a:gd name="connsiteY34" fmla="*/ 156783 h 355810"/>
              <a:gd name="connsiteX35" fmla="*/ 1960298 w 8652830"/>
              <a:gd name="connsiteY35" fmla="*/ 142556 h 355810"/>
              <a:gd name="connsiteX36" fmla="*/ 2159491 w 8652830"/>
              <a:gd name="connsiteY36" fmla="*/ 16 h 355810"/>
              <a:gd name="connsiteX37" fmla="*/ 2187873 w 8652830"/>
              <a:gd name="connsiteY37" fmla="*/ 7540 h 355810"/>
              <a:gd name="connsiteX38" fmla="*/ 2218670 w 8652830"/>
              <a:gd name="connsiteY38" fmla="*/ 153078 h 355810"/>
              <a:gd name="connsiteX39" fmla="*/ 2217612 w 8652830"/>
              <a:gd name="connsiteY39" fmla="*/ 156785 h 355810"/>
              <a:gd name="connsiteX40" fmla="*/ 2228178 w 8652830"/>
              <a:gd name="connsiteY40" fmla="*/ 142556 h 355810"/>
              <a:gd name="connsiteX41" fmla="*/ 2427370 w 8652830"/>
              <a:gd name="connsiteY41" fmla="*/ 16 h 355810"/>
              <a:gd name="connsiteX42" fmla="*/ 2455751 w 8652830"/>
              <a:gd name="connsiteY42" fmla="*/ 7540 h 355810"/>
              <a:gd name="connsiteX43" fmla="*/ 2486548 w 8652830"/>
              <a:gd name="connsiteY43" fmla="*/ 153078 h 355810"/>
              <a:gd name="connsiteX44" fmla="*/ 2485492 w 8652830"/>
              <a:gd name="connsiteY44" fmla="*/ 156783 h 355810"/>
              <a:gd name="connsiteX45" fmla="*/ 2496056 w 8652830"/>
              <a:gd name="connsiteY45" fmla="*/ 142556 h 355810"/>
              <a:gd name="connsiteX46" fmla="*/ 2695248 w 8652830"/>
              <a:gd name="connsiteY46" fmla="*/ 16 h 355810"/>
              <a:gd name="connsiteX47" fmla="*/ 2723630 w 8652830"/>
              <a:gd name="connsiteY47" fmla="*/ 7540 h 355810"/>
              <a:gd name="connsiteX48" fmla="*/ 2754427 w 8652830"/>
              <a:gd name="connsiteY48" fmla="*/ 153078 h 355810"/>
              <a:gd name="connsiteX49" fmla="*/ 2753370 w 8652830"/>
              <a:gd name="connsiteY49" fmla="*/ 156783 h 355810"/>
              <a:gd name="connsiteX50" fmla="*/ 2763932 w 8652830"/>
              <a:gd name="connsiteY50" fmla="*/ 142556 h 355810"/>
              <a:gd name="connsiteX51" fmla="*/ 2963126 w 8652830"/>
              <a:gd name="connsiteY51" fmla="*/ 16 h 355810"/>
              <a:gd name="connsiteX52" fmla="*/ 2991508 w 8652830"/>
              <a:gd name="connsiteY52" fmla="*/ 7540 h 355810"/>
              <a:gd name="connsiteX53" fmla="*/ 3022303 w 8652830"/>
              <a:gd name="connsiteY53" fmla="*/ 153078 h 355810"/>
              <a:gd name="connsiteX54" fmla="*/ 3021247 w 8652830"/>
              <a:gd name="connsiteY54" fmla="*/ 156785 h 355810"/>
              <a:gd name="connsiteX55" fmla="*/ 3031812 w 8652830"/>
              <a:gd name="connsiteY55" fmla="*/ 142556 h 355810"/>
              <a:gd name="connsiteX56" fmla="*/ 3231005 w 8652830"/>
              <a:gd name="connsiteY56" fmla="*/ 16 h 355810"/>
              <a:gd name="connsiteX57" fmla="*/ 3259386 w 8652830"/>
              <a:gd name="connsiteY57" fmla="*/ 7540 h 355810"/>
              <a:gd name="connsiteX58" fmla="*/ 3290183 w 8652830"/>
              <a:gd name="connsiteY58" fmla="*/ 153078 h 355810"/>
              <a:gd name="connsiteX59" fmla="*/ 3289127 w 8652830"/>
              <a:gd name="connsiteY59" fmla="*/ 156783 h 355810"/>
              <a:gd name="connsiteX60" fmla="*/ 3299689 w 8652830"/>
              <a:gd name="connsiteY60" fmla="*/ 142556 h 355810"/>
              <a:gd name="connsiteX61" fmla="*/ 3498883 w 8652830"/>
              <a:gd name="connsiteY61" fmla="*/ 16 h 355810"/>
              <a:gd name="connsiteX62" fmla="*/ 3527264 w 8652830"/>
              <a:gd name="connsiteY62" fmla="*/ 7540 h 355810"/>
              <a:gd name="connsiteX63" fmla="*/ 3558060 w 8652830"/>
              <a:gd name="connsiteY63" fmla="*/ 153078 h 355810"/>
              <a:gd name="connsiteX64" fmla="*/ 3557004 w 8652830"/>
              <a:gd name="connsiteY64" fmla="*/ 156783 h 355810"/>
              <a:gd name="connsiteX65" fmla="*/ 3567567 w 8652830"/>
              <a:gd name="connsiteY65" fmla="*/ 142556 h 355810"/>
              <a:gd name="connsiteX66" fmla="*/ 3766760 w 8652830"/>
              <a:gd name="connsiteY66" fmla="*/ 16 h 355810"/>
              <a:gd name="connsiteX67" fmla="*/ 3795142 w 8652830"/>
              <a:gd name="connsiteY67" fmla="*/ 7540 h 355810"/>
              <a:gd name="connsiteX68" fmla="*/ 3825938 w 8652830"/>
              <a:gd name="connsiteY68" fmla="*/ 153078 h 355810"/>
              <a:gd name="connsiteX69" fmla="*/ 3824883 w 8652830"/>
              <a:gd name="connsiteY69" fmla="*/ 156782 h 355810"/>
              <a:gd name="connsiteX70" fmla="*/ 3835445 w 8652830"/>
              <a:gd name="connsiteY70" fmla="*/ 142556 h 355810"/>
              <a:gd name="connsiteX71" fmla="*/ 4034638 w 8652830"/>
              <a:gd name="connsiteY71" fmla="*/ 16 h 355810"/>
              <a:gd name="connsiteX72" fmla="*/ 4063020 w 8652830"/>
              <a:gd name="connsiteY72" fmla="*/ 7540 h 355810"/>
              <a:gd name="connsiteX73" fmla="*/ 4093816 w 8652830"/>
              <a:gd name="connsiteY73" fmla="*/ 153078 h 355810"/>
              <a:gd name="connsiteX74" fmla="*/ 4092760 w 8652830"/>
              <a:gd name="connsiteY74" fmla="*/ 156785 h 355810"/>
              <a:gd name="connsiteX75" fmla="*/ 4103324 w 8652830"/>
              <a:gd name="connsiteY75" fmla="*/ 142556 h 355810"/>
              <a:gd name="connsiteX76" fmla="*/ 4302517 w 8652830"/>
              <a:gd name="connsiteY76" fmla="*/ 16 h 355810"/>
              <a:gd name="connsiteX77" fmla="*/ 4330899 w 8652830"/>
              <a:gd name="connsiteY77" fmla="*/ 7540 h 355810"/>
              <a:gd name="connsiteX78" fmla="*/ 4361695 w 8652830"/>
              <a:gd name="connsiteY78" fmla="*/ 153078 h 355810"/>
              <a:gd name="connsiteX79" fmla="*/ 4360640 w 8652830"/>
              <a:gd name="connsiteY79" fmla="*/ 156782 h 355810"/>
              <a:gd name="connsiteX80" fmla="*/ 4371202 w 8652830"/>
              <a:gd name="connsiteY80" fmla="*/ 142556 h 355810"/>
              <a:gd name="connsiteX81" fmla="*/ 4570395 w 8652830"/>
              <a:gd name="connsiteY81" fmla="*/ 16 h 355810"/>
              <a:gd name="connsiteX82" fmla="*/ 4598777 w 8652830"/>
              <a:gd name="connsiteY82" fmla="*/ 7540 h 355810"/>
              <a:gd name="connsiteX83" fmla="*/ 4629573 w 8652830"/>
              <a:gd name="connsiteY83" fmla="*/ 153078 h 355810"/>
              <a:gd name="connsiteX84" fmla="*/ 4628518 w 8652830"/>
              <a:gd name="connsiteY84" fmla="*/ 156782 h 355810"/>
              <a:gd name="connsiteX85" fmla="*/ 4639080 w 8652830"/>
              <a:gd name="connsiteY85" fmla="*/ 142556 h 355810"/>
              <a:gd name="connsiteX86" fmla="*/ 4838273 w 8652830"/>
              <a:gd name="connsiteY86" fmla="*/ 16 h 355810"/>
              <a:gd name="connsiteX87" fmla="*/ 4866655 w 8652830"/>
              <a:gd name="connsiteY87" fmla="*/ 7540 h 355810"/>
              <a:gd name="connsiteX88" fmla="*/ 4897451 w 8652830"/>
              <a:gd name="connsiteY88" fmla="*/ 153078 h 355810"/>
              <a:gd name="connsiteX89" fmla="*/ 4896395 w 8652830"/>
              <a:gd name="connsiteY89" fmla="*/ 156785 h 355810"/>
              <a:gd name="connsiteX90" fmla="*/ 4906959 w 8652830"/>
              <a:gd name="connsiteY90" fmla="*/ 142556 h 355810"/>
              <a:gd name="connsiteX91" fmla="*/ 5106152 w 8652830"/>
              <a:gd name="connsiteY91" fmla="*/ 16 h 355810"/>
              <a:gd name="connsiteX92" fmla="*/ 5134534 w 8652830"/>
              <a:gd name="connsiteY92" fmla="*/ 7540 h 355810"/>
              <a:gd name="connsiteX93" fmla="*/ 5165330 w 8652830"/>
              <a:gd name="connsiteY93" fmla="*/ 153078 h 355810"/>
              <a:gd name="connsiteX94" fmla="*/ 5164274 w 8652830"/>
              <a:gd name="connsiteY94" fmla="*/ 156783 h 355810"/>
              <a:gd name="connsiteX95" fmla="*/ 5174837 w 8652830"/>
              <a:gd name="connsiteY95" fmla="*/ 142556 h 355810"/>
              <a:gd name="connsiteX96" fmla="*/ 5374030 w 8652830"/>
              <a:gd name="connsiteY96" fmla="*/ 16 h 355810"/>
              <a:gd name="connsiteX97" fmla="*/ 5402412 w 8652830"/>
              <a:gd name="connsiteY97" fmla="*/ 7540 h 355810"/>
              <a:gd name="connsiteX98" fmla="*/ 5433208 w 8652830"/>
              <a:gd name="connsiteY98" fmla="*/ 153078 h 355810"/>
              <a:gd name="connsiteX99" fmla="*/ 5432153 w 8652830"/>
              <a:gd name="connsiteY99" fmla="*/ 156782 h 355810"/>
              <a:gd name="connsiteX100" fmla="*/ 5442715 w 8652830"/>
              <a:gd name="connsiteY100" fmla="*/ 142556 h 355810"/>
              <a:gd name="connsiteX101" fmla="*/ 5641908 w 8652830"/>
              <a:gd name="connsiteY101" fmla="*/ 16 h 355810"/>
              <a:gd name="connsiteX102" fmla="*/ 5670290 w 8652830"/>
              <a:gd name="connsiteY102" fmla="*/ 7540 h 355810"/>
              <a:gd name="connsiteX103" fmla="*/ 5701086 w 8652830"/>
              <a:gd name="connsiteY103" fmla="*/ 153078 h 355810"/>
              <a:gd name="connsiteX104" fmla="*/ 5700030 w 8652830"/>
              <a:gd name="connsiteY104" fmla="*/ 156785 h 355810"/>
              <a:gd name="connsiteX105" fmla="*/ 5710594 w 8652830"/>
              <a:gd name="connsiteY105" fmla="*/ 142556 h 355810"/>
              <a:gd name="connsiteX106" fmla="*/ 5909787 w 8652830"/>
              <a:gd name="connsiteY106" fmla="*/ 16 h 355810"/>
              <a:gd name="connsiteX107" fmla="*/ 5938169 w 8652830"/>
              <a:gd name="connsiteY107" fmla="*/ 7540 h 355810"/>
              <a:gd name="connsiteX108" fmla="*/ 5968965 w 8652830"/>
              <a:gd name="connsiteY108" fmla="*/ 153078 h 355810"/>
              <a:gd name="connsiteX109" fmla="*/ 5967910 w 8652830"/>
              <a:gd name="connsiteY109" fmla="*/ 156782 h 355810"/>
              <a:gd name="connsiteX110" fmla="*/ 5978472 w 8652830"/>
              <a:gd name="connsiteY110" fmla="*/ 142556 h 355810"/>
              <a:gd name="connsiteX111" fmla="*/ 6177665 w 8652830"/>
              <a:gd name="connsiteY111" fmla="*/ 16 h 355810"/>
              <a:gd name="connsiteX112" fmla="*/ 6206047 w 8652830"/>
              <a:gd name="connsiteY112" fmla="*/ 7540 h 355810"/>
              <a:gd name="connsiteX113" fmla="*/ 6236843 w 8652830"/>
              <a:gd name="connsiteY113" fmla="*/ 153078 h 355810"/>
              <a:gd name="connsiteX114" fmla="*/ 6235788 w 8652830"/>
              <a:gd name="connsiteY114" fmla="*/ 156782 h 355810"/>
              <a:gd name="connsiteX115" fmla="*/ 6246350 w 8652830"/>
              <a:gd name="connsiteY115" fmla="*/ 142556 h 355810"/>
              <a:gd name="connsiteX116" fmla="*/ 6445543 w 8652830"/>
              <a:gd name="connsiteY116" fmla="*/ 16 h 355810"/>
              <a:gd name="connsiteX117" fmla="*/ 6473925 w 8652830"/>
              <a:gd name="connsiteY117" fmla="*/ 7540 h 355810"/>
              <a:gd name="connsiteX118" fmla="*/ 6504721 w 8652830"/>
              <a:gd name="connsiteY118" fmla="*/ 153078 h 355810"/>
              <a:gd name="connsiteX119" fmla="*/ 6503665 w 8652830"/>
              <a:gd name="connsiteY119" fmla="*/ 156785 h 355810"/>
              <a:gd name="connsiteX120" fmla="*/ 6514229 w 8652830"/>
              <a:gd name="connsiteY120" fmla="*/ 142556 h 355810"/>
              <a:gd name="connsiteX121" fmla="*/ 6713422 w 8652830"/>
              <a:gd name="connsiteY121" fmla="*/ 16 h 355810"/>
              <a:gd name="connsiteX122" fmla="*/ 6741804 w 8652830"/>
              <a:gd name="connsiteY122" fmla="*/ 7540 h 355810"/>
              <a:gd name="connsiteX123" fmla="*/ 6772600 w 8652830"/>
              <a:gd name="connsiteY123" fmla="*/ 153078 h 355810"/>
              <a:gd name="connsiteX124" fmla="*/ 6771544 w 8652830"/>
              <a:gd name="connsiteY124" fmla="*/ 156783 h 355810"/>
              <a:gd name="connsiteX125" fmla="*/ 6782107 w 8652830"/>
              <a:gd name="connsiteY125" fmla="*/ 142556 h 355810"/>
              <a:gd name="connsiteX126" fmla="*/ 6981300 w 8652830"/>
              <a:gd name="connsiteY126" fmla="*/ 16 h 355810"/>
              <a:gd name="connsiteX127" fmla="*/ 7009682 w 8652830"/>
              <a:gd name="connsiteY127" fmla="*/ 7540 h 355810"/>
              <a:gd name="connsiteX128" fmla="*/ 7040478 w 8652830"/>
              <a:gd name="connsiteY128" fmla="*/ 153078 h 355810"/>
              <a:gd name="connsiteX129" fmla="*/ 7039422 w 8652830"/>
              <a:gd name="connsiteY129" fmla="*/ 156783 h 355810"/>
              <a:gd name="connsiteX130" fmla="*/ 7049985 w 8652830"/>
              <a:gd name="connsiteY130" fmla="*/ 142556 h 355810"/>
              <a:gd name="connsiteX131" fmla="*/ 7249178 w 8652830"/>
              <a:gd name="connsiteY131" fmla="*/ 16 h 355810"/>
              <a:gd name="connsiteX132" fmla="*/ 7277560 w 8652830"/>
              <a:gd name="connsiteY132" fmla="*/ 7540 h 355810"/>
              <a:gd name="connsiteX133" fmla="*/ 7308356 w 8652830"/>
              <a:gd name="connsiteY133" fmla="*/ 153078 h 355810"/>
              <a:gd name="connsiteX134" fmla="*/ 7307300 w 8652830"/>
              <a:gd name="connsiteY134" fmla="*/ 156784 h 355810"/>
              <a:gd name="connsiteX135" fmla="*/ 7317864 w 8652830"/>
              <a:gd name="connsiteY135" fmla="*/ 142556 h 355810"/>
              <a:gd name="connsiteX136" fmla="*/ 7517057 w 8652830"/>
              <a:gd name="connsiteY136" fmla="*/ 16 h 355810"/>
              <a:gd name="connsiteX137" fmla="*/ 7545439 w 8652830"/>
              <a:gd name="connsiteY137" fmla="*/ 7540 h 355810"/>
              <a:gd name="connsiteX138" fmla="*/ 7576235 w 8652830"/>
              <a:gd name="connsiteY138" fmla="*/ 153078 h 355810"/>
              <a:gd name="connsiteX139" fmla="*/ 7575180 w 8652830"/>
              <a:gd name="connsiteY139" fmla="*/ 156783 h 355810"/>
              <a:gd name="connsiteX140" fmla="*/ 7585742 w 8652830"/>
              <a:gd name="connsiteY140" fmla="*/ 142556 h 355810"/>
              <a:gd name="connsiteX141" fmla="*/ 7784935 w 8652830"/>
              <a:gd name="connsiteY141" fmla="*/ 16 h 355810"/>
              <a:gd name="connsiteX142" fmla="*/ 7813317 w 8652830"/>
              <a:gd name="connsiteY142" fmla="*/ 7540 h 355810"/>
              <a:gd name="connsiteX143" fmla="*/ 7844113 w 8652830"/>
              <a:gd name="connsiteY143" fmla="*/ 153078 h 355810"/>
              <a:gd name="connsiteX144" fmla="*/ 7843057 w 8652830"/>
              <a:gd name="connsiteY144" fmla="*/ 156783 h 355810"/>
              <a:gd name="connsiteX145" fmla="*/ 7853620 w 8652830"/>
              <a:gd name="connsiteY145" fmla="*/ 142556 h 355810"/>
              <a:gd name="connsiteX146" fmla="*/ 8052813 w 8652830"/>
              <a:gd name="connsiteY146" fmla="*/ 16 h 355810"/>
              <a:gd name="connsiteX147" fmla="*/ 8081195 w 8652830"/>
              <a:gd name="connsiteY147" fmla="*/ 7540 h 355810"/>
              <a:gd name="connsiteX148" fmla="*/ 8111991 w 8652830"/>
              <a:gd name="connsiteY148" fmla="*/ 153078 h 355810"/>
              <a:gd name="connsiteX149" fmla="*/ 8110935 w 8652830"/>
              <a:gd name="connsiteY149" fmla="*/ 156785 h 355810"/>
              <a:gd name="connsiteX150" fmla="*/ 8121499 w 8652830"/>
              <a:gd name="connsiteY150" fmla="*/ 142556 h 355810"/>
              <a:gd name="connsiteX151" fmla="*/ 8320691 w 8652830"/>
              <a:gd name="connsiteY151" fmla="*/ 16 h 355810"/>
              <a:gd name="connsiteX152" fmla="*/ 8349073 w 8652830"/>
              <a:gd name="connsiteY152" fmla="*/ 7540 h 355810"/>
              <a:gd name="connsiteX153" fmla="*/ 8379870 w 8652830"/>
              <a:gd name="connsiteY153" fmla="*/ 153078 h 355810"/>
              <a:gd name="connsiteX154" fmla="*/ 8378819 w 8652830"/>
              <a:gd name="connsiteY154" fmla="*/ 156766 h 355810"/>
              <a:gd name="connsiteX155" fmla="*/ 8389369 w 8652830"/>
              <a:gd name="connsiteY155" fmla="*/ 142556 h 355810"/>
              <a:gd name="connsiteX156" fmla="*/ 8588561 w 8652830"/>
              <a:gd name="connsiteY156" fmla="*/ 16 h 355810"/>
              <a:gd name="connsiteX157" fmla="*/ 8616943 w 8652830"/>
              <a:gd name="connsiteY157" fmla="*/ 7540 h 355810"/>
              <a:gd name="connsiteX158" fmla="*/ 8647740 w 8652830"/>
              <a:gd name="connsiteY158" fmla="*/ 153078 h 355810"/>
              <a:gd name="connsiteX159" fmla="*/ 8614796 w 8652830"/>
              <a:gd name="connsiteY159" fmla="*/ 268653 h 355810"/>
              <a:gd name="connsiteX160" fmla="*/ 0 w 8652830"/>
              <a:gd name="connsiteY160" fmla="*/ 268653 h 355810"/>
              <a:gd name="connsiteX161" fmla="*/ 93501 w 8652830"/>
              <a:gd name="connsiteY161" fmla="*/ 355810 h 355810"/>
              <a:gd name="connsiteX0" fmla="*/ 0 w 8650769"/>
              <a:gd name="connsiteY0" fmla="*/ 264370 h 355810"/>
              <a:gd name="connsiteX1" fmla="*/ 282283 w 8650769"/>
              <a:gd name="connsiteY1" fmla="*/ 16 h 355810"/>
              <a:gd name="connsiteX2" fmla="*/ 310665 w 8650769"/>
              <a:gd name="connsiteY2" fmla="*/ 7540 h 355810"/>
              <a:gd name="connsiteX3" fmla="*/ 341462 w 8650769"/>
              <a:gd name="connsiteY3" fmla="*/ 153078 h 355810"/>
              <a:gd name="connsiteX4" fmla="*/ 340406 w 8650769"/>
              <a:gd name="connsiteY4" fmla="*/ 156783 h 355810"/>
              <a:gd name="connsiteX5" fmla="*/ 350968 w 8650769"/>
              <a:gd name="connsiteY5" fmla="*/ 142556 h 355810"/>
              <a:gd name="connsiteX6" fmla="*/ 550161 w 8650769"/>
              <a:gd name="connsiteY6" fmla="*/ 16 h 355810"/>
              <a:gd name="connsiteX7" fmla="*/ 578543 w 8650769"/>
              <a:gd name="connsiteY7" fmla="*/ 7540 h 355810"/>
              <a:gd name="connsiteX8" fmla="*/ 609340 w 8650769"/>
              <a:gd name="connsiteY8" fmla="*/ 153078 h 355810"/>
              <a:gd name="connsiteX9" fmla="*/ 608283 w 8650769"/>
              <a:gd name="connsiteY9" fmla="*/ 156785 h 355810"/>
              <a:gd name="connsiteX10" fmla="*/ 618847 w 8650769"/>
              <a:gd name="connsiteY10" fmla="*/ 142556 h 355810"/>
              <a:gd name="connsiteX11" fmla="*/ 818040 w 8650769"/>
              <a:gd name="connsiteY11" fmla="*/ 16 h 355810"/>
              <a:gd name="connsiteX12" fmla="*/ 846422 w 8650769"/>
              <a:gd name="connsiteY12" fmla="*/ 7540 h 355810"/>
              <a:gd name="connsiteX13" fmla="*/ 877218 w 8650769"/>
              <a:gd name="connsiteY13" fmla="*/ 153078 h 355810"/>
              <a:gd name="connsiteX14" fmla="*/ 876163 w 8650769"/>
              <a:gd name="connsiteY14" fmla="*/ 156783 h 355810"/>
              <a:gd name="connsiteX15" fmla="*/ 886725 w 8650769"/>
              <a:gd name="connsiteY15" fmla="*/ 142556 h 355810"/>
              <a:gd name="connsiteX16" fmla="*/ 1085918 w 8650769"/>
              <a:gd name="connsiteY16" fmla="*/ 16 h 355810"/>
              <a:gd name="connsiteX17" fmla="*/ 1114300 w 8650769"/>
              <a:gd name="connsiteY17" fmla="*/ 7540 h 355810"/>
              <a:gd name="connsiteX18" fmla="*/ 1145096 w 8650769"/>
              <a:gd name="connsiteY18" fmla="*/ 153078 h 355810"/>
              <a:gd name="connsiteX19" fmla="*/ 1144040 w 8650769"/>
              <a:gd name="connsiteY19" fmla="*/ 156783 h 355810"/>
              <a:gd name="connsiteX20" fmla="*/ 1154603 w 8650769"/>
              <a:gd name="connsiteY20" fmla="*/ 142556 h 355810"/>
              <a:gd name="connsiteX21" fmla="*/ 1353796 w 8650769"/>
              <a:gd name="connsiteY21" fmla="*/ 16 h 355810"/>
              <a:gd name="connsiteX22" fmla="*/ 1382178 w 8650769"/>
              <a:gd name="connsiteY22" fmla="*/ 7540 h 355810"/>
              <a:gd name="connsiteX23" fmla="*/ 1412974 w 8650769"/>
              <a:gd name="connsiteY23" fmla="*/ 153078 h 355810"/>
              <a:gd name="connsiteX24" fmla="*/ 1411916 w 8650769"/>
              <a:gd name="connsiteY24" fmla="*/ 156785 h 355810"/>
              <a:gd name="connsiteX25" fmla="*/ 1422481 w 8650769"/>
              <a:gd name="connsiteY25" fmla="*/ 142556 h 355810"/>
              <a:gd name="connsiteX26" fmla="*/ 1621674 w 8650769"/>
              <a:gd name="connsiteY26" fmla="*/ 16 h 355810"/>
              <a:gd name="connsiteX27" fmla="*/ 1650055 w 8650769"/>
              <a:gd name="connsiteY27" fmla="*/ 7540 h 355810"/>
              <a:gd name="connsiteX28" fmla="*/ 1680853 w 8650769"/>
              <a:gd name="connsiteY28" fmla="*/ 153078 h 355810"/>
              <a:gd name="connsiteX29" fmla="*/ 1679797 w 8650769"/>
              <a:gd name="connsiteY29" fmla="*/ 156783 h 355810"/>
              <a:gd name="connsiteX30" fmla="*/ 1690359 w 8650769"/>
              <a:gd name="connsiteY30" fmla="*/ 142556 h 355810"/>
              <a:gd name="connsiteX31" fmla="*/ 1889552 w 8650769"/>
              <a:gd name="connsiteY31" fmla="*/ 16 h 355810"/>
              <a:gd name="connsiteX32" fmla="*/ 1917934 w 8650769"/>
              <a:gd name="connsiteY32" fmla="*/ 7540 h 355810"/>
              <a:gd name="connsiteX33" fmla="*/ 1948731 w 8650769"/>
              <a:gd name="connsiteY33" fmla="*/ 153078 h 355810"/>
              <a:gd name="connsiteX34" fmla="*/ 1947675 w 8650769"/>
              <a:gd name="connsiteY34" fmla="*/ 156783 h 355810"/>
              <a:gd name="connsiteX35" fmla="*/ 1958237 w 8650769"/>
              <a:gd name="connsiteY35" fmla="*/ 142556 h 355810"/>
              <a:gd name="connsiteX36" fmla="*/ 2157430 w 8650769"/>
              <a:gd name="connsiteY36" fmla="*/ 16 h 355810"/>
              <a:gd name="connsiteX37" fmla="*/ 2185812 w 8650769"/>
              <a:gd name="connsiteY37" fmla="*/ 7540 h 355810"/>
              <a:gd name="connsiteX38" fmla="*/ 2216609 w 8650769"/>
              <a:gd name="connsiteY38" fmla="*/ 153078 h 355810"/>
              <a:gd name="connsiteX39" fmla="*/ 2215551 w 8650769"/>
              <a:gd name="connsiteY39" fmla="*/ 156785 h 355810"/>
              <a:gd name="connsiteX40" fmla="*/ 2226117 w 8650769"/>
              <a:gd name="connsiteY40" fmla="*/ 142556 h 355810"/>
              <a:gd name="connsiteX41" fmla="*/ 2425309 w 8650769"/>
              <a:gd name="connsiteY41" fmla="*/ 16 h 355810"/>
              <a:gd name="connsiteX42" fmla="*/ 2453690 w 8650769"/>
              <a:gd name="connsiteY42" fmla="*/ 7540 h 355810"/>
              <a:gd name="connsiteX43" fmla="*/ 2484487 w 8650769"/>
              <a:gd name="connsiteY43" fmla="*/ 153078 h 355810"/>
              <a:gd name="connsiteX44" fmla="*/ 2483431 w 8650769"/>
              <a:gd name="connsiteY44" fmla="*/ 156783 h 355810"/>
              <a:gd name="connsiteX45" fmla="*/ 2493995 w 8650769"/>
              <a:gd name="connsiteY45" fmla="*/ 142556 h 355810"/>
              <a:gd name="connsiteX46" fmla="*/ 2693187 w 8650769"/>
              <a:gd name="connsiteY46" fmla="*/ 16 h 355810"/>
              <a:gd name="connsiteX47" fmla="*/ 2721569 w 8650769"/>
              <a:gd name="connsiteY47" fmla="*/ 7540 h 355810"/>
              <a:gd name="connsiteX48" fmla="*/ 2752366 w 8650769"/>
              <a:gd name="connsiteY48" fmla="*/ 153078 h 355810"/>
              <a:gd name="connsiteX49" fmla="*/ 2751309 w 8650769"/>
              <a:gd name="connsiteY49" fmla="*/ 156783 h 355810"/>
              <a:gd name="connsiteX50" fmla="*/ 2761871 w 8650769"/>
              <a:gd name="connsiteY50" fmla="*/ 142556 h 355810"/>
              <a:gd name="connsiteX51" fmla="*/ 2961065 w 8650769"/>
              <a:gd name="connsiteY51" fmla="*/ 16 h 355810"/>
              <a:gd name="connsiteX52" fmla="*/ 2989447 w 8650769"/>
              <a:gd name="connsiteY52" fmla="*/ 7540 h 355810"/>
              <a:gd name="connsiteX53" fmla="*/ 3020242 w 8650769"/>
              <a:gd name="connsiteY53" fmla="*/ 153078 h 355810"/>
              <a:gd name="connsiteX54" fmla="*/ 3019186 w 8650769"/>
              <a:gd name="connsiteY54" fmla="*/ 156785 h 355810"/>
              <a:gd name="connsiteX55" fmla="*/ 3029751 w 8650769"/>
              <a:gd name="connsiteY55" fmla="*/ 142556 h 355810"/>
              <a:gd name="connsiteX56" fmla="*/ 3228944 w 8650769"/>
              <a:gd name="connsiteY56" fmla="*/ 16 h 355810"/>
              <a:gd name="connsiteX57" fmla="*/ 3257325 w 8650769"/>
              <a:gd name="connsiteY57" fmla="*/ 7540 h 355810"/>
              <a:gd name="connsiteX58" fmla="*/ 3288122 w 8650769"/>
              <a:gd name="connsiteY58" fmla="*/ 153078 h 355810"/>
              <a:gd name="connsiteX59" fmla="*/ 3287066 w 8650769"/>
              <a:gd name="connsiteY59" fmla="*/ 156783 h 355810"/>
              <a:gd name="connsiteX60" fmla="*/ 3297628 w 8650769"/>
              <a:gd name="connsiteY60" fmla="*/ 142556 h 355810"/>
              <a:gd name="connsiteX61" fmla="*/ 3496822 w 8650769"/>
              <a:gd name="connsiteY61" fmla="*/ 16 h 355810"/>
              <a:gd name="connsiteX62" fmla="*/ 3525203 w 8650769"/>
              <a:gd name="connsiteY62" fmla="*/ 7540 h 355810"/>
              <a:gd name="connsiteX63" fmla="*/ 3555999 w 8650769"/>
              <a:gd name="connsiteY63" fmla="*/ 153078 h 355810"/>
              <a:gd name="connsiteX64" fmla="*/ 3554943 w 8650769"/>
              <a:gd name="connsiteY64" fmla="*/ 156783 h 355810"/>
              <a:gd name="connsiteX65" fmla="*/ 3565506 w 8650769"/>
              <a:gd name="connsiteY65" fmla="*/ 142556 h 355810"/>
              <a:gd name="connsiteX66" fmla="*/ 3764699 w 8650769"/>
              <a:gd name="connsiteY66" fmla="*/ 16 h 355810"/>
              <a:gd name="connsiteX67" fmla="*/ 3793081 w 8650769"/>
              <a:gd name="connsiteY67" fmla="*/ 7540 h 355810"/>
              <a:gd name="connsiteX68" fmla="*/ 3823877 w 8650769"/>
              <a:gd name="connsiteY68" fmla="*/ 153078 h 355810"/>
              <a:gd name="connsiteX69" fmla="*/ 3822822 w 8650769"/>
              <a:gd name="connsiteY69" fmla="*/ 156782 h 355810"/>
              <a:gd name="connsiteX70" fmla="*/ 3833384 w 8650769"/>
              <a:gd name="connsiteY70" fmla="*/ 142556 h 355810"/>
              <a:gd name="connsiteX71" fmla="*/ 4032577 w 8650769"/>
              <a:gd name="connsiteY71" fmla="*/ 16 h 355810"/>
              <a:gd name="connsiteX72" fmla="*/ 4060959 w 8650769"/>
              <a:gd name="connsiteY72" fmla="*/ 7540 h 355810"/>
              <a:gd name="connsiteX73" fmla="*/ 4091755 w 8650769"/>
              <a:gd name="connsiteY73" fmla="*/ 153078 h 355810"/>
              <a:gd name="connsiteX74" fmla="*/ 4090699 w 8650769"/>
              <a:gd name="connsiteY74" fmla="*/ 156785 h 355810"/>
              <a:gd name="connsiteX75" fmla="*/ 4101263 w 8650769"/>
              <a:gd name="connsiteY75" fmla="*/ 142556 h 355810"/>
              <a:gd name="connsiteX76" fmla="*/ 4300456 w 8650769"/>
              <a:gd name="connsiteY76" fmla="*/ 16 h 355810"/>
              <a:gd name="connsiteX77" fmla="*/ 4328838 w 8650769"/>
              <a:gd name="connsiteY77" fmla="*/ 7540 h 355810"/>
              <a:gd name="connsiteX78" fmla="*/ 4359634 w 8650769"/>
              <a:gd name="connsiteY78" fmla="*/ 153078 h 355810"/>
              <a:gd name="connsiteX79" fmla="*/ 4358579 w 8650769"/>
              <a:gd name="connsiteY79" fmla="*/ 156782 h 355810"/>
              <a:gd name="connsiteX80" fmla="*/ 4369141 w 8650769"/>
              <a:gd name="connsiteY80" fmla="*/ 142556 h 355810"/>
              <a:gd name="connsiteX81" fmla="*/ 4568334 w 8650769"/>
              <a:gd name="connsiteY81" fmla="*/ 16 h 355810"/>
              <a:gd name="connsiteX82" fmla="*/ 4596716 w 8650769"/>
              <a:gd name="connsiteY82" fmla="*/ 7540 h 355810"/>
              <a:gd name="connsiteX83" fmla="*/ 4627512 w 8650769"/>
              <a:gd name="connsiteY83" fmla="*/ 153078 h 355810"/>
              <a:gd name="connsiteX84" fmla="*/ 4626457 w 8650769"/>
              <a:gd name="connsiteY84" fmla="*/ 156782 h 355810"/>
              <a:gd name="connsiteX85" fmla="*/ 4637019 w 8650769"/>
              <a:gd name="connsiteY85" fmla="*/ 142556 h 355810"/>
              <a:gd name="connsiteX86" fmla="*/ 4836212 w 8650769"/>
              <a:gd name="connsiteY86" fmla="*/ 16 h 355810"/>
              <a:gd name="connsiteX87" fmla="*/ 4864594 w 8650769"/>
              <a:gd name="connsiteY87" fmla="*/ 7540 h 355810"/>
              <a:gd name="connsiteX88" fmla="*/ 4895390 w 8650769"/>
              <a:gd name="connsiteY88" fmla="*/ 153078 h 355810"/>
              <a:gd name="connsiteX89" fmla="*/ 4894334 w 8650769"/>
              <a:gd name="connsiteY89" fmla="*/ 156785 h 355810"/>
              <a:gd name="connsiteX90" fmla="*/ 4904898 w 8650769"/>
              <a:gd name="connsiteY90" fmla="*/ 142556 h 355810"/>
              <a:gd name="connsiteX91" fmla="*/ 5104091 w 8650769"/>
              <a:gd name="connsiteY91" fmla="*/ 16 h 355810"/>
              <a:gd name="connsiteX92" fmla="*/ 5132473 w 8650769"/>
              <a:gd name="connsiteY92" fmla="*/ 7540 h 355810"/>
              <a:gd name="connsiteX93" fmla="*/ 5163269 w 8650769"/>
              <a:gd name="connsiteY93" fmla="*/ 153078 h 355810"/>
              <a:gd name="connsiteX94" fmla="*/ 5162213 w 8650769"/>
              <a:gd name="connsiteY94" fmla="*/ 156783 h 355810"/>
              <a:gd name="connsiteX95" fmla="*/ 5172776 w 8650769"/>
              <a:gd name="connsiteY95" fmla="*/ 142556 h 355810"/>
              <a:gd name="connsiteX96" fmla="*/ 5371969 w 8650769"/>
              <a:gd name="connsiteY96" fmla="*/ 16 h 355810"/>
              <a:gd name="connsiteX97" fmla="*/ 5400351 w 8650769"/>
              <a:gd name="connsiteY97" fmla="*/ 7540 h 355810"/>
              <a:gd name="connsiteX98" fmla="*/ 5431147 w 8650769"/>
              <a:gd name="connsiteY98" fmla="*/ 153078 h 355810"/>
              <a:gd name="connsiteX99" fmla="*/ 5430092 w 8650769"/>
              <a:gd name="connsiteY99" fmla="*/ 156782 h 355810"/>
              <a:gd name="connsiteX100" fmla="*/ 5440654 w 8650769"/>
              <a:gd name="connsiteY100" fmla="*/ 142556 h 355810"/>
              <a:gd name="connsiteX101" fmla="*/ 5639847 w 8650769"/>
              <a:gd name="connsiteY101" fmla="*/ 16 h 355810"/>
              <a:gd name="connsiteX102" fmla="*/ 5668229 w 8650769"/>
              <a:gd name="connsiteY102" fmla="*/ 7540 h 355810"/>
              <a:gd name="connsiteX103" fmla="*/ 5699025 w 8650769"/>
              <a:gd name="connsiteY103" fmla="*/ 153078 h 355810"/>
              <a:gd name="connsiteX104" fmla="*/ 5697969 w 8650769"/>
              <a:gd name="connsiteY104" fmla="*/ 156785 h 355810"/>
              <a:gd name="connsiteX105" fmla="*/ 5708533 w 8650769"/>
              <a:gd name="connsiteY105" fmla="*/ 142556 h 355810"/>
              <a:gd name="connsiteX106" fmla="*/ 5907726 w 8650769"/>
              <a:gd name="connsiteY106" fmla="*/ 16 h 355810"/>
              <a:gd name="connsiteX107" fmla="*/ 5936108 w 8650769"/>
              <a:gd name="connsiteY107" fmla="*/ 7540 h 355810"/>
              <a:gd name="connsiteX108" fmla="*/ 5966904 w 8650769"/>
              <a:gd name="connsiteY108" fmla="*/ 153078 h 355810"/>
              <a:gd name="connsiteX109" fmla="*/ 5965849 w 8650769"/>
              <a:gd name="connsiteY109" fmla="*/ 156782 h 355810"/>
              <a:gd name="connsiteX110" fmla="*/ 5976411 w 8650769"/>
              <a:gd name="connsiteY110" fmla="*/ 142556 h 355810"/>
              <a:gd name="connsiteX111" fmla="*/ 6175604 w 8650769"/>
              <a:gd name="connsiteY111" fmla="*/ 16 h 355810"/>
              <a:gd name="connsiteX112" fmla="*/ 6203986 w 8650769"/>
              <a:gd name="connsiteY112" fmla="*/ 7540 h 355810"/>
              <a:gd name="connsiteX113" fmla="*/ 6234782 w 8650769"/>
              <a:gd name="connsiteY113" fmla="*/ 153078 h 355810"/>
              <a:gd name="connsiteX114" fmla="*/ 6233727 w 8650769"/>
              <a:gd name="connsiteY114" fmla="*/ 156782 h 355810"/>
              <a:gd name="connsiteX115" fmla="*/ 6244289 w 8650769"/>
              <a:gd name="connsiteY115" fmla="*/ 142556 h 355810"/>
              <a:gd name="connsiteX116" fmla="*/ 6443482 w 8650769"/>
              <a:gd name="connsiteY116" fmla="*/ 16 h 355810"/>
              <a:gd name="connsiteX117" fmla="*/ 6471864 w 8650769"/>
              <a:gd name="connsiteY117" fmla="*/ 7540 h 355810"/>
              <a:gd name="connsiteX118" fmla="*/ 6502660 w 8650769"/>
              <a:gd name="connsiteY118" fmla="*/ 153078 h 355810"/>
              <a:gd name="connsiteX119" fmla="*/ 6501604 w 8650769"/>
              <a:gd name="connsiteY119" fmla="*/ 156785 h 355810"/>
              <a:gd name="connsiteX120" fmla="*/ 6512168 w 8650769"/>
              <a:gd name="connsiteY120" fmla="*/ 142556 h 355810"/>
              <a:gd name="connsiteX121" fmla="*/ 6711361 w 8650769"/>
              <a:gd name="connsiteY121" fmla="*/ 16 h 355810"/>
              <a:gd name="connsiteX122" fmla="*/ 6739743 w 8650769"/>
              <a:gd name="connsiteY122" fmla="*/ 7540 h 355810"/>
              <a:gd name="connsiteX123" fmla="*/ 6770539 w 8650769"/>
              <a:gd name="connsiteY123" fmla="*/ 153078 h 355810"/>
              <a:gd name="connsiteX124" fmla="*/ 6769483 w 8650769"/>
              <a:gd name="connsiteY124" fmla="*/ 156783 h 355810"/>
              <a:gd name="connsiteX125" fmla="*/ 6780046 w 8650769"/>
              <a:gd name="connsiteY125" fmla="*/ 142556 h 355810"/>
              <a:gd name="connsiteX126" fmla="*/ 6979239 w 8650769"/>
              <a:gd name="connsiteY126" fmla="*/ 16 h 355810"/>
              <a:gd name="connsiteX127" fmla="*/ 7007621 w 8650769"/>
              <a:gd name="connsiteY127" fmla="*/ 7540 h 355810"/>
              <a:gd name="connsiteX128" fmla="*/ 7038417 w 8650769"/>
              <a:gd name="connsiteY128" fmla="*/ 153078 h 355810"/>
              <a:gd name="connsiteX129" fmla="*/ 7037361 w 8650769"/>
              <a:gd name="connsiteY129" fmla="*/ 156783 h 355810"/>
              <a:gd name="connsiteX130" fmla="*/ 7047924 w 8650769"/>
              <a:gd name="connsiteY130" fmla="*/ 142556 h 355810"/>
              <a:gd name="connsiteX131" fmla="*/ 7247117 w 8650769"/>
              <a:gd name="connsiteY131" fmla="*/ 16 h 355810"/>
              <a:gd name="connsiteX132" fmla="*/ 7275499 w 8650769"/>
              <a:gd name="connsiteY132" fmla="*/ 7540 h 355810"/>
              <a:gd name="connsiteX133" fmla="*/ 7306295 w 8650769"/>
              <a:gd name="connsiteY133" fmla="*/ 153078 h 355810"/>
              <a:gd name="connsiteX134" fmla="*/ 7305239 w 8650769"/>
              <a:gd name="connsiteY134" fmla="*/ 156784 h 355810"/>
              <a:gd name="connsiteX135" fmla="*/ 7315803 w 8650769"/>
              <a:gd name="connsiteY135" fmla="*/ 142556 h 355810"/>
              <a:gd name="connsiteX136" fmla="*/ 7514996 w 8650769"/>
              <a:gd name="connsiteY136" fmla="*/ 16 h 355810"/>
              <a:gd name="connsiteX137" fmla="*/ 7543378 w 8650769"/>
              <a:gd name="connsiteY137" fmla="*/ 7540 h 355810"/>
              <a:gd name="connsiteX138" fmla="*/ 7574174 w 8650769"/>
              <a:gd name="connsiteY138" fmla="*/ 153078 h 355810"/>
              <a:gd name="connsiteX139" fmla="*/ 7573119 w 8650769"/>
              <a:gd name="connsiteY139" fmla="*/ 156783 h 355810"/>
              <a:gd name="connsiteX140" fmla="*/ 7583681 w 8650769"/>
              <a:gd name="connsiteY140" fmla="*/ 142556 h 355810"/>
              <a:gd name="connsiteX141" fmla="*/ 7782874 w 8650769"/>
              <a:gd name="connsiteY141" fmla="*/ 16 h 355810"/>
              <a:gd name="connsiteX142" fmla="*/ 7811256 w 8650769"/>
              <a:gd name="connsiteY142" fmla="*/ 7540 h 355810"/>
              <a:gd name="connsiteX143" fmla="*/ 7842052 w 8650769"/>
              <a:gd name="connsiteY143" fmla="*/ 153078 h 355810"/>
              <a:gd name="connsiteX144" fmla="*/ 7840996 w 8650769"/>
              <a:gd name="connsiteY144" fmla="*/ 156783 h 355810"/>
              <a:gd name="connsiteX145" fmla="*/ 7851559 w 8650769"/>
              <a:gd name="connsiteY145" fmla="*/ 142556 h 355810"/>
              <a:gd name="connsiteX146" fmla="*/ 8050752 w 8650769"/>
              <a:gd name="connsiteY146" fmla="*/ 16 h 355810"/>
              <a:gd name="connsiteX147" fmla="*/ 8079134 w 8650769"/>
              <a:gd name="connsiteY147" fmla="*/ 7540 h 355810"/>
              <a:gd name="connsiteX148" fmla="*/ 8109930 w 8650769"/>
              <a:gd name="connsiteY148" fmla="*/ 153078 h 355810"/>
              <a:gd name="connsiteX149" fmla="*/ 8108874 w 8650769"/>
              <a:gd name="connsiteY149" fmla="*/ 156785 h 355810"/>
              <a:gd name="connsiteX150" fmla="*/ 8119438 w 8650769"/>
              <a:gd name="connsiteY150" fmla="*/ 142556 h 355810"/>
              <a:gd name="connsiteX151" fmla="*/ 8318630 w 8650769"/>
              <a:gd name="connsiteY151" fmla="*/ 16 h 355810"/>
              <a:gd name="connsiteX152" fmla="*/ 8347012 w 8650769"/>
              <a:gd name="connsiteY152" fmla="*/ 7540 h 355810"/>
              <a:gd name="connsiteX153" fmla="*/ 8377809 w 8650769"/>
              <a:gd name="connsiteY153" fmla="*/ 153078 h 355810"/>
              <a:gd name="connsiteX154" fmla="*/ 8376758 w 8650769"/>
              <a:gd name="connsiteY154" fmla="*/ 156766 h 355810"/>
              <a:gd name="connsiteX155" fmla="*/ 8387308 w 8650769"/>
              <a:gd name="connsiteY155" fmla="*/ 142556 h 355810"/>
              <a:gd name="connsiteX156" fmla="*/ 8586500 w 8650769"/>
              <a:gd name="connsiteY156" fmla="*/ 16 h 355810"/>
              <a:gd name="connsiteX157" fmla="*/ 8614882 w 8650769"/>
              <a:gd name="connsiteY157" fmla="*/ 7540 h 355810"/>
              <a:gd name="connsiteX158" fmla="*/ 8645679 w 8650769"/>
              <a:gd name="connsiteY158" fmla="*/ 153078 h 355810"/>
              <a:gd name="connsiteX159" fmla="*/ 8612735 w 8650769"/>
              <a:gd name="connsiteY159" fmla="*/ 268653 h 355810"/>
              <a:gd name="connsiteX160" fmla="*/ 91440 w 8650769"/>
              <a:gd name="connsiteY160" fmla="*/ 355810 h 355810"/>
              <a:gd name="connsiteX0" fmla="*/ 190843 w 8559329"/>
              <a:gd name="connsiteY0" fmla="*/ 16 h 355810"/>
              <a:gd name="connsiteX1" fmla="*/ 219225 w 8559329"/>
              <a:gd name="connsiteY1" fmla="*/ 7540 h 355810"/>
              <a:gd name="connsiteX2" fmla="*/ 250022 w 8559329"/>
              <a:gd name="connsiteY2" fmla="*/ 153078 h 355810"/>
              <a:gd name="connsiteX3" fmla="*/ 248966 w 8559329"/>
              <a:gd name="connsiteY3" fmla="*/ 156783 h 355810"/>
              <a:gd name="connsiteX4" fmla="*/ 259528 w 8559329"/>
              <a:gd name="connsiteY4" fmla="*/ 142556 h 355810"/>
              <a:gd name="connsiteX5" fmla="*/ 458721 w 8559329"/>
              <a:gd name="connsiteY5" fmla="*/ 16 h 355810"/>
              <a:gd name="connsiteX6" fmla="*/ 487103 w 8559329"/>
              <a:gd name="connsiteY6" fmla="*/ 7540 h 355810"/>
              <a:gd name="connsiteX7" fmla="*/ 517900 w 8559329"/>
              <a:gd name="connsiteY7" fmla="*/ 153078 h 355810"/>
              <a:gd name="connsiteX8" fmla="*/ 516843 w 8559329"/>
              <a:gd name="connsiteY8" fmla="*/ 156785 h 355810"/>
              <a:gd name="connsiteX9" fmla="*/ 527407 w 8559329"/>
              <a:gd name="connsiteY9" fmla="*/ 142556 h 355810"/>
              <a:gd name="connsiteX10" fmla="*/ 726600 w 8559329"/>
              <a:gd name="connsiteY10" fmla="*/ 16 h 355810"/>
              <a:gd name="connsiteX11" fmla="*/ 754982 w 8559329"/>
              <a:gd name="connsiteY11" fmla="*/ 7540 h 355810"/>
              <a:gd name="connsiteX12" fmla="*/ 785778 w 8559329"/>
              <a:gd name="connsiteY12" fmla="*/ 153078 h 355810"/>
              <a:gd name="connsiteX13" fmla="*/ 784723 w 8559329"/>
              <a:gd name="connsiteY13" fmla="*/ 156783 h 355810"/>
              <a:gd name="connsiteX14" fmla="*/ 795285 w 8559329"/>
              <a:gd name="connsiteY14" fmla="*/ 142556 h 355810"/>
              <a:gd name="connsiteX15" fmla="*/ 994478 w 8559329"/>
              <a:gd name="connsiteY15" fmla="*/ 16 h 355810"/>
              <a:gd name="connsiteX16" fmla="*/ 1022860 w 8559329"/>
              <a:gd name="connsiteY16" fmla="*/ 7540 h 355810"/>
              <a:gd name="connsiteX17" fmla="*/ 1053656 w 8559329"/>
              <a:gd name="connsiteY17" fmla="*/ 153078 h 355810"/>
              <a:gd name="connsiteX18" fmla="*/ 1052600 w 8559329"/>
              <a:gd name="connsiteY18" fmla="*/ 156783 h 355810"/>
              <a:gd name="connsiteX19" fmla="*/ 1063163 w 8559329"/>
              <a:gd name="connsiteY19" fmla="*/ 142556 h 355810"/>
              <a:gd name="connsiteX20" fmla="*/ 1262356 w 8559329"/>
              <a:gd name="connsiteY20" fmla="*/ 16 h 355810"/>
              <a:gd name="connsiteX21" fmla="*/ 1290738 w 8559329"/>
              <a:gd name="connsiteY21" fmla="*/ 7540 h 355810"/>
              <a:gd name="connsiteX22" fmla="*/ 1321534 w 8559329"/>
              <a:gd name="connsiteY22" fmla="*/ 153078 h 355810"/>
              <a:gd name="connsiteX23" fmla="*/ 1320476 w 8559329"/>
              <a:gd name="connsiteY23" fmla="*/ 156785 h 355810"/>
              <a:gd name="connsiteX24" fmla="*/ 1331041 w 8559329"/>
              <a:gd name="connsiteY24" fmla="*/ 142556 h 355810"/>
              <a:gd name="connsiteX25" fmla="*/ 1530234 w 8559329"/>
              <a:gd name="connsiteY25" fmla="*/ 16 h 355810"/>
              <a:gd name="connsiteX26" fmla="*/ 1558615 w 8559329"/>
              <a:gd name="connsiteY26" fmla="*/ 7540 h 355810"/>
              <a:gd name="connsiteX27" fmla="*/ 1589413 w 8559329"/>
              <a:gd name="connsiteY27" fmla="*/ 153078 h 355810"/>
              <a:gd name="connsiteX28" fmla="*/ 1588357 w 8559329"/>
              <a:gd name="connsiteY28" fmla="*/ 156783 h 355810"/>
              <a:gd name="connsiteX29" fmla="*/ 1598919 w 8559329"/>
              <a:gd name="connsiteY29" fmla="*/ 142556 h 355810"/>
              <a:gd name="connsiteX30" fmla="*/ 1798112 w 8559329"/>
              <a:gd name="connsiteY30" fmla="*/ 16 h 355810"/>
              <a:gd name="connsiteX31" fmla="*/ 1826494 w 8559329"/>
              <a:gd name="connsiteY31" fmla="*/ 7540 h 355810"/>
              <a:gd name="connsiteX32" fmla="*/ 1857291 w 8559329"/>
              <a:gd name="connsiteY32" fmla="*/ 153078 h 355810"/>
              <a:gd name="connsiteX33" fmla="*/ 1856235 w 8559329"/>
              <a:gd name="connsiteY33" fmla="*/ 156783 h 355810"/>
              <a:gd name="connsiteX34" fmla="*/ 1866797 w 8559329"/>
              <a:gd name="connsiteY34" fmla="*/ 142556 h 355810"/>
              <a:gd name="connsiteX35" fmla="*/ 2065990 w 8559329"/>
              <a:gd name="connsiteY35" fmla="*/ 16 h 355810"/>
              <a:gd name="connsiteX36" fmla="*/ 2094372 w 8559329"/>
              <a:gd name="connsiteY36" fmla="*/ 7540 h 355810"/>
              <a:gd name="connsiteX37" fmla="*/ 2125169 w 8559329"/>
              <a:gd name="connsiteY37" fmla="*/ 153078 h 355810"/>
              <a:gd name="connsiteX38" fmla="*/ 2124111 w 8559329"/>
              <a:gd name="connsiteY38" fmla="*/ 156785 h 355810"/>
              <a:gd name="connsiteX39" fmla="*/ 2134677 w 8559329"/>
              <a:gd name="connsiteY39" fmla="*/ 142556 h 355810"/>
              <a:gd name="connsiteX40" fmla="*/ 2333869 w 8559329"/>
              <a:gd name="connsiteY40" fmla="*/ 16 h 355810"/>
              <a:gd name="connsiteX41" fmla="*/ 2362250 w 8559329"/>
              <a:gd name="connsiteY41" fmla="*/ 7540 h 355810"/>
              <a:gd name="connsiteX42" fmla="*/ 2393047 w 8559329"/>
              <a:gd name="connsiteY42" fmla="*/ 153078 h 355810"/>
              <a:gd name="connsiteX43" fmla="*/ 2391991 w 8559329"/>
              <a:gd name="connsiteY43" fmla="*/ 156783 h 355810"/>
              <a:gd name="connsiteX44" fmla="*/ 2402555 w 8559329"/>
              <a:gd name="connsiteY44" fmla="*/ 142556 h 355810"/>
              <a:gd name="connsiteX45" fmla="*/ 2601747 w 8559329"/>
              <a:gd name="connsiteY45" fmla="*/ 16 h 355810"/>
              <a:gd name="connsiteX46" fmla="*/ 2630129 w 8559329"/>
              <a:gd name="connsiteY46" fmla="*/ 7540 h 355810"/>
              <a:gd name="connsiteX47" fmla="*/ 2660926 w 8559329"/>
              <a:gd name="connsiteY47" fmla="*/ 153078 h 355810"/>
              <a:gd name="connsiteX48" fmla="*/ 2659869 w 8559329"/>
              <a:gd name="connsiteY48" fmla="*/ 156783 h 355810"/>
              <a:gd name="connsiteX49" fmla="*/ 2670431 w 8559329"/>
              <a:gd name="connsiteY49" fmla="*/ 142556 h 355810"/>
              <a:gd name="connsiteX50" fmla="*/ 2869625 w 8559329"/>
              <a:gd name="connsiteY50" fmla="*/ 16 h 355810"/>
              <a:gd name="connsiteX51" fmla="*/ 2898007 w 8559329"/>
              <a:gd name="connsiteY51" fmla="*/ 7540 h 355810"/>
              <a:gd name="connsiteX52" fmla="*/ 2928802 w 8559329"/>
              <a:gd name="connsiteY52" fmla="*/ 153078 h 355810"/>
              <a:gd name="connsiteX53" fmla="*/ 2927746 w 8559329"/>
              <a:gd name="connsiteY53" fmla="*/ 156785 h 355810"/>
              <a:gd name="connsiteX54" fmla="*/ 2938311 w 8559329"/>
              <a:gd name="connsiteY54" fmla="*/ 142556 h 355810"/>
              <a:gd name="connsiteX55" fmla="*/ 3137504 w 8559329"/>
              <a:gd name="connsiteY55" fmla="*/ 16 h 355810"/>
              <a:gd name="connsiteX56" fmla="*/ 3165885 w 8559329"/>
              <a:gd name="connsiteY56" fmla="*/ 7540 h 355810"/>
              <a:gd name="connsiteX57" fmla="*/ 3196682 w 8559329"/>
              <a:gd name="connsiteY57" fmla="*/ 153078 h 355810"/>
              <a:gd name="connsiteX58" fmla="*/ 3195626 w 8559329"/>
              <a:gd name="connsiteY58" fmla="*/ 156783 h 355810"/>
              <a:gd name="connsiteX59" fmla="*/ 3206188 w 8559329"/>
              <a:gd name="connsiteY59" fmla="*/ 142556 h 355810"/>
              <a:gd name="connsiteX60" fmla="*/ 3405382 w 8559329"/>
              <a:gd name="connsiteY60" fmla="*/ 16 h 355810"/>
              <a:gd name="connsiteX61" fmla="*/ 3433763 w 8559329"/>
              <a:gd name="connsiteY61" fmla="*/ 7540 h 355810"/>
              <a:gd name="connsiteX62" fmla="*/ 3464559 w 8559329"/>
              <a:gd name="connsiteY62" fmla="*/ 153078 h 355810"/>
              <a:gd name="connsiteX63" fmla="*/ 3463503 w 8559329"/>
              <a:gd name="connsiteY63" fmla="*/ 156783 h 355810"/>
              <a:gd name="connsiteX64" fmla="*/ 3474066 w 8559329"/>
              <a:gd name="connsiteY64" fmla="*/ 142556 h 355810"/>
              <a:gd name="connsiteX65" fmla="*/ 3673259 w 8559329"/>
              <a:gd name="connsiteY65" fmla="*/ 16 h 355810"/>
              <a:gd name="connsiteX66" fmla="*/ 3701641 w 8559329"/>
              <a:gd name="connsiteY66" fmla="*/ 7540 h 355810"/>
              <a:gd name="connsiteX67" fmla="*/ 3732437 w 8559329"/>
              <a:gd name="connsiteY67" fmla="*/ 153078 h 355810"/>
              <a:gd name="connsiteX68" fmla="*/ 3731382 w 8559329"/>
              <a:gd name="connsiteY68" fmla="*/ 156782 h 355810"/>
              <a:gd name="connsiteX69" fmla="*/ 3741944 w 8559329"/>
              <a:gd name="connsiteY69" fmla="*/ 142556 h 355810"/>
              <a:gd name="connsiteX70" fmla="*/ 3941137 w 8559329"/>
              <a:gd name="connsiteY70" fmla="*/ 16 h 355810"/>
              <a:gd name="connsiteX71" fmla="*/ 3969519 w 8559329"/>
              <a:gd name="connsiteY71" fmla="*/ 7540 h 355810"/>
              <a:gd name="connsiteX72" fmla="*/ 4000315 w 8559329"/>
              <a:gd name="connsiteY72" fmla="*/ 153078 h 355810"/>
              <a:gd name="connsiteX73" fmla="*/ 3999259 w 8559329"/>
              <a:gd name="connsiteY73" fmla="*/ 156785 h 355810"/>
              <a:gd name="connsiteX74" fmla="*/ 4009823 w 8559329"/>
              <a:gd name="connsiteY74" fmla="*/ 142556 h 355810"/>
              <a:gd name="connsiteX75" fmla="*/ 4209016 w 8559329"/>
              <a:gd name="connsiteY75" fmla="*/ 16 h 355810"/>
              <a:gd name="connsiteX76" fmla="*/ 4237398 w 8559329"/>
              <a:gd name="connsiteY76" fmla="*/ 7540 h 355810"/>
              <a:gd name="connsiteX77" fmla="*/ 4268194 w 8559329"/>
              <a:gd name="connsiteY77" fmla="*/ 153078 h 355810"/>
              <a:gd name="connsiteX78" fmla="*/ 4267139 w 8559329"/>
              <a:gd name="connsiteY78" fmla="*/ 156782 h 355810"/>
              <a:gd name="connsiteX79" fmla="*/ 4277701 w 8559329"/>
              <a:gd name="connsiteY79" fmla="*/ 142556 h 355810"/>
              <a:gd name="connsiteX80" fmla="*/ 4476894 w 8559329"/>
              <a:gd name="connsiteY80" fmla="*/ 16 h 355810"/>
              <a:gd name="connsiteX81" fmla="*/ 4505276 w 8559329"/>
              <a:gd name="connsiteY81" fmla="*/ 7540 h 355810"/>
              <a:gd name="connsiteX82" fmla="*/ 4536072 w 8559329"/>
              <a:gd name="connsiteY82" fmla="*/ 153078 h 355810"/>
              <a:gd name="connsiteX83" fmla="*/ 4535017 w 8559329"/>
              <a:gd name="connsiteY83" fmla="*/ 156782 h 355810"/>
              <a:gd name="connsiteX84" fmla="*/ 4545579 w 8559329"/>
              <a:gd name="connsiteY84" fmla="*/ 142556 h 355810"/>
              <a:gd name="connsiteX85" fmla="*/ 4744772 w 8559329"/>
              <a:gd name="connsiteY85" fmla="*/ 16 h 355810"/>
              <a:gd name="connsiteX86" fmla="*/ 4773154 w 8559329"/>
              <a:gd name="connsiteY86" fmla="*/ 7540 h 355810"/>
              <a:gd name="connsiteX87" fmla="*/ 4803950 w 8559329"/>
              <a:gd name="connsiteY87" fmla="*/ 153078 h 355810"/>
              <a:gd name="connsiteX88" fmla="*/ 4802894 w 8559329"/>
              <a:gd name="connsiteY88" fmla="*/ 156785 h 355810"/>
              <a:gd name="connsiteX89" fmla="*/ 4813458 w 8559329"/>
              <a:gd name="connsiteY89" fmla="*/ 142556 h 355810"/>
              <a:gd name="connsiteX90" fmla="*/ 5012651 w 8559329"/>
              <a:gd name="connsiteY90" fmla="*/ 16 h 355810"/>
              <a:gd name="connsiteX91" fmla="*/ 5041033 w 8559329"/>
              <a:gd name="connsiteY91" fmla="*/ 7540 h 355810"/>
              <a:gd name="connsiteX92" fmla="*/ 5071829 w 8559329"/>
              <a:gd name="connsiteY92" fmla="*/ 153078 h 355810"/>
              <a:gd name="connsiteX93" fmla="*/ 5070773 w 8559329"/>
              <a:gd name="connsiteY93" fmla="*/ 156783 h 355810"/>
              <a:gd name="connsiteX94" fmla="*/ 5081336 w 8559329"/>
              <a:gd name="connsiteY94" fmla="*/ 142556 h 355810"/>
              <a:gd name="connsiteX95" fmla="*/ 5280529 w 8559329"/>
              <a:gd name="connsiteY95" fmla="*/ 16 h 355810"/>
              <a:gd name="connsiteX96" fmla="*/ 5308911 w 8559329"/>
              <a:gd name="connsiteY96" fmla="*/ 7540 h 355810"/>
              <a:gd name="connsiteX97" fmla="*/ 5339707 w 8559329"/>
              <a:gd name="connsiteY97" fmla="*/ 153078 h 355810"/>
              <a:gd name="connsiteX98" fmla="*/ 5338652 w 8559329"/>
              <a:gd name="connsiteY98" fmla="*/ 156782 h 355810"/>
              <a:gd name="connsiteX99" fmla="*/ 5349214 w 8559329"/>
              <a:gd name="connsiteY99" fmla="*/ 142556 h 355810"/>
              <a:gd name="connsiteX100" fmla="*/ 5548407 w 8559329"/>
              <a:gd name="connsiteY100" fmla="*/ 16 h 355810"/>
              <a:gd name="connsiteX101" fmla="*/ 5576789 w 8559329"/>
              <a:gd name="connsiteY101" fmla="*/ 7540 h 355810"/>
              <a:gd name="connsiteX102" fmla="*/ 5607585 w 8559329"/>
              <a:gd name="connsiteY102" fmla="*/ 153078 h 355810"/>
              <a:gd name="connsiteX103" fmla="*/ 5606529 w 8559329"/>
              <a:gd name="connsiteY103" fmla="*/ 156785 h 355810"/>
              <a:gd name="connsiteX104" fmla="*/ 5617093 w 8559329"/>
              <a:gd name="connsiteY104" fmla="*/ 142556 h 355810"/>
              <a:gd name="connsiteX105" fmla="*/ 5816286 w 8559329"/>
              <a:gd name="connsiteY105" fmla="*/ 16 h 355810"/>
              <a:gd name="connsiteX106" fmla="*/ 5844668 w 8559329"/>
              <a:gd name="connsiteY106" fmla="*/ 7540 h 355810"/>
              <a:gd name="connsiteX107" fmla="*/ 5875464 w 8559329"/>
              <a:gd name="connsiteY107" fmla="*/ 153078 h 355810"/>
              <a:gd name="connsiteX108" fmla="*/ 5874409 w 8559329"/>
              <a:gd name="connsiteY108" fmla="*/ 156782 h 355810"/>
              <a:gd name="connsiteX109" fmla="*/ 5884971 w 8559329"/>
              <a:gd name="connsiteY109" fmla="*/ 142556 h 355810"/>
              <a:gd name="connsiteX110" fmla="*/ 6084164 w 8559329"/>
              <a:gd name="connsiteY110" fmla="*/ 16 h 355810"/>
              <a:gd name="connsiteX111" fmla="*/ 6112546 w 8559329"/>
              <a:gd name="connsiteY111" fmla="*/ 7540 h 355810"/>
              <a:gd name="connsiteX112" fmla="*/ 6143342 w 8559329"/>
              <a:gd name="connsiteY112" fmla="*/ 153078 h 355810"/>
              <a:gd name="connsiteX113" fmla="*/ 6142287 w 8559329"/>
              <a:gd name="connsiteY113" fmla="*/ 156782 h 355810"/>
              <a:gd name="connsiteX114" fmla="*/ 6152849 w 8559329"/>
              <a:gd name="connsiteY114" fmla="*/ 142556 h 355810"/>
              <a:gd name="connsiteX115" fmla="*/ 6352042 w 8559329"/>
              <a:gd name="connsiteY115" fmla="*/ 16 h 355810"/>
              <a:gd name="connsiteX116" fmla="*/ 6380424 w 8559329"/>
              <a:gd name="connsiteY116" fmla="*/ 7540 h 355810"/>
              <a:gd name="connsiteX117" fmla="*/ 6411220 w 8559329"/>
              <a:gd name="connsiteY117" fmla="*/ 153078 h 355810"/>
              <a:gd name="connsiteX118" fmla="*/ 6410164 w 8559329"/>
              <a:gd name="connsiteY118" fmla="*/ 156785 h 355810"/>
              <a:gd name="connsiteX119" fmla="*/ 6420728 w 8559329"/>
              <a:gd name="connsiteY119" fmla="*/ 142556 h 355810"/>
              <a:gd name="connsiteX120" fmla="*/ 6619921 w 8559329"/>
              <a:gd name="connsiteY120" fmla="*/ 16 h 355810"/>
              <a:gd name="connsiteX121" fmla="*/ 6648303 w 8559329"/>
              <a:gd name="connsiteY121" fmla="*/ 7540 h 355810"/>
              <a:gd name="connsiteX122" fmla="*/ 6679099 w 8559329"/>
              <a:gd name="connsiteY122" fmla="*/ 153078 h 355810"/>
              <a:gd name="connsiteX123" fmla="*/ 6678043 w 8559329"/>
              <a:gd name="connsiteY123" fmla="*/ 156783 h 355810"/>
              <a:gd name="connsiteX124" fmla="*/ 6688606 w 8559329"/>
              <a:gd name="connsiteY124" fmla="*/ 142556 h 355810"/>
              <a:gd name="connsiteX125" fmla="*/ 6887799 w 8559329"/>
              <a:gd name="connsiteY125" fmla="*/ 16 h 355810"/>
              <a:gd name="connsiteX126" fmla="*/ 6916181 w 8559329"/>
              <a:gd name="connsiteY126" fmla="*/ 7540 h 355810"/>
              <a:gd name="connsiteX127" fmla="*/ 6946977 w 8559329"/>
              <a:gd name="connsiteY127" fmla="*/ 153078 h 355810"/>
              <a:gd name="connsiteX128" fmla="*/ 6945921 w 8559329"/>
              <a:gd name="connsiteY128" fmla="*/ 156783 h 355810"/>
              <a:gd name="connsiteX129" fmla="*/ 6956484 w 8559329"/>
              <a:gd name="connsiteY129" fmla="*/ 142556 h 355810"/>
              <a:gd name="connsiteX130" fmla="*/ 7155677 w 8559329"/>
              <a:gd name="connsiteY130" fmla="*/ 16 h 355810"/>
              <a:gd name="connsiteX131" fmla="*/ 7184059 w 8559329"/>
              <a:gd name="connsiteY131" fmla="*/ 7540 h 355810"/>
              <a:gd name="connsiteX132" fmla="*/ 7214855 w 8559329"/>
              <a:gd name="connsiteY132" fmla="*/ 153078 h 355810"/>
              <a:gd name="connsiteX133" fmla="*/ 7213799 w 8559329"/>
              <a:gd name="connsiteY133" fmla="*/ 156784 h 355810"/>
              <a:gd name="connsiteX134" fmla="*/ 7224363 w 8559329"/>
              <a:gd name="connsiteY134" fmla="*/ 142556 h 355810"/>
              <a:gd name="connsiteX135" fmla="*/ 7423556 w 8559329"/>
              <a:gd name="connsiteY135" fmla="*/ 16 h 355810"/>
              <a:gd name="connsiteX136" fmla="*/ 7451938 w 8559329"/>
              <a:gd name="connsiteY136" fmla="*/ 7540 h 355810"/>
              <a:gd name="connsiteX137" fmla="*/ 7482734 w 8559329"/>
              <a:gd name="connsiteY137" fmla="*/ 153078 h 355810"/>
              <a:gd name="connsiteX138" fmla="*/ 7481679 w 8559329"/>
              <a:gd name="connsiteY138" fmla="*/ 156783 h 355810"/>
              <a:gd name="connsiteX139" fmla="*/ 7492241 w 8559329"/>
              <a:gd name="connsiteY139" fmla="*/ 142556 h 355810"/>
              <a:gd name="connsiteX140" fmla="*/ 7691434 w 8559329"/>
              <a:gd name="connsiteY140" fmla="*/ 16 h 355810"/>
              <a:gd name="connsiteX141" fmla="*/ 7719816 w 8559329"/>
              <a:gd name="connsiteY141" fmla="*/ 7540 h 355810"/>
              <a:gd name="connsiteX142" fmla="*/ 7750612 w 8559329"/>
              <a:gd name="connsiteY142" fmla="*/ 153078 h 355810"/>
              <a:gd name="connsiteX143" fmla="*/ 7749556 w 8559329"/>
              <a:gd name="connsiteY143" fmla="*/ 156783 h 355810"/>
              <a:gd name="connsiteX144" fmla="*/ 7760119 w 8559329"/>
              <a:gd name="connsiteY144" fmla="*/ 142556 h 355810"/>
              <a:gd name="connsiteX145" fmla="*/ 7959312 w 8559329"/>
              <a:gd name="connsiteY145" fmla="*/ 16 h 355810"/>
              <a:gd name="connsiteX146" fmla="*/ 7987694 w 8559329"/>
              <a:gd name="connsiteY146" fmla="*/ 7540 h 355810"/>
              <a:gd name="connsiteX147" fmla="*/ 8018490 w 8559329"/>
              <a:gd name="connsiteY147" fmla="*/ 153078 h 355810"/>
              <a:gd name="connsiteX148" fmla="*/ 8017434 w 8559329"/>
              <a:gd name="connsiteY148" fmla="*/ 156785 h 355810"/>
              <a:gd name="connsiteX149" fmla="*/ 8027998 w 8559329"/>
              <a:gd name="connsiteY149" fmla="*/ 142556 h 355810"/>
              <a:gd name="connsiteX150" fmla="*/ 8227190 w 8559329"/>
              <a:gd name="connsiteY150" fmla="*/ 16 h 355810"/>
              <a:gd name="connsiteX151" fmla="*/ 8255572 w 8559329"/>
              <a:gd name="connsiteY151" fmla="*/ 7540 h 355810"/>
              <a:gd name="connsiteX152" fmla="*/ 8286369 w 8559329"/>
              <a:gd name="connsiteY152" fmla="*/ 153078 h 355810"/>
              <a:gd name="connsiteX153" fmla="*/ 8285318 w 8559329"/>
              <a:gd name="connsiteY153" fmla="*/ 156766 h 355810"/>
              <a:gd name="connsiteX154" fmla="*/ 8295868 w 8559329"/>
              <a:gd name="connsiteY154" fmla="*/ 142556 h 355810"/>
              <a:gd name="connsiteX155" fmla="*/ 8495060 w 8559329"/>
              <a:gd name="connsiteY155" fmla="*/ 16 h 355810"/>
              <a:gd name="connsiteX156" fmla="*/ 8523442 w 8559329"/>
              <a:gd name="connsiteY156" fmla="*/ 7540 h 355810"/>
              <a:gd name="connsiteX157" fmla="*/ 8554239 w 8559329"/>
              <a:gd name="connsiteY157" fmla="*/ 153078 h 355810"/>
              <a:gd name="connsiteX158" fmla="*/ 8521295 w 8559329"/>
              <a:gd name="connsiteY158" fmla="*/ 268653 h 355810"/>
              <a:gd name="connsiteX159" fmla="*/ 0 w 8559329"/>
              <a:gd name="connsiteY159" fmla="*/ 355810 h 355810"/>
              <a:gd name="connsiteX0" fmla="*/ 0 w 8368486"/>
              <a:gd name="connsiteY0" fmla="*/ 16 h 268653"/>
              <a:gd name="connsiteX1" fmla="*/ 28382 w 8368486"/>
              <a:gd name="connsiteY1" fmla="*/ 7540 h 268653"/>
              <a:gd name="connsiteX2" fmla="*/ 59179 w 8368486"/>
              <a:gd name="connsiteY2" fmla="*/ 153078 h 268653"/>
              <a:gd name="connsiteX3" fmla="*/ 58123 w 8368486"/>
              <a:gd name="connsiteY3" fmla="*/ 156783 h 268653"/>
              <a:gd name="connsiteX4" fmla="*/ 68685 w 8368486"/>
              <a:gd name="connsiteY4" fmla="*/ 142556 h 268653"/>
              <a:gd name="connsiteX5" fmla="*/ 267878 w 8368486"/>
              <a:gd name="connsiteY5" fmla="*/ 16 h 268653"/>
              <a:gd name="connsiteX6" fmla="*/ 296260 w 8368486"/>
              <a:gd name="connsiteY6" fmla="*/ 7540 h 268653"/>
              <a:gd name="connsiteX7" fmla="*/ 327057 w 8368486"/>
              <a:gd name="connsiteY7" fmla="*/ 153078 h 268653"/>
              <a:gd name="connsiteX8" fmla="*/ 326000 w 8368486"/>
              <a:gd name="connsiteY8" fmla="*/ 156785 h 268653"/>
              <a:gd name="connsiteX9" fmla="*/ 336564 w 8368486"/>
              <a:gd name="connsiteY9" fmla="*/ 142556 h 268653"/>
              <a:gd name="connsiteX10" fmla="*/ 535757 w 8368486"/>
              <a:gd name="connsiteY10" fmla="*/ 16 h 268653"/>
              <a:gd name="connsiteX11" fmla="*/ 564139 w 8368486"/>
              <a:gd name="connsiteY11" fmla="*/ 7540 h 268653"/>
              <a:gd name="connsiteX12" fmla="*/ 594935 w 8368486"/>
              <a:gd name="connsiteY12" fmla="*/ 153078 h 268653"/>
              <a:gd name="connsiteX13" fmla="*/ 593880 w 8368486"/>
              <a:gd name="connsiteY13" fmla="*/ 156783 h 268653"/>
              <a:gd name="connsiteX14" fmla="*/ 604442 w 8368486"/>
              <a:gd name="connsiteY14" fmla="*/ 142556 h 268653"/>
              <a:gd name="connsiteX15" fmla="*/ 803635 w 8368486"/>
              <a:gd name="connsiteY15" fmla="*/ 16 h 268653"/>
              <a:gd name="connsiteX16" fmla="*/ 832017 w 8368486"/>
              <a:gd name="connsiteY16" fmla="*/ 7540 h 268653"/>
              <a:gd name="connsiteX17" fmla="*/ 862813 w 8368486"/>
              <a:gd name="connsiteY17" fmla="*/ 153078 h 268653"/>
              <a:gd name="connsiteX18" fmla="*/ 861757 w 8368486"/>
              <a:gd name="connsiteY18" fmla="*/ 156783 h 268653"/>
              <a:gd name="connsiteX19" fmla="*/ 872320 w 8368486"/>
              <a:gd name="connsiteY19" fmla="*/ 142556 h 268653"/>
              <a:gd name="connsiteX20" fmla="*/ 1071513 w 8368486"/>
              <a:gd name="connsiteY20" fmla="*/ 16 h 268653"/>
              <a:gd name="connsiteX21" fmla="*/ 1099895 w 8368486"/>
              <a:gd name="connsiteY21" fmla="*/ 7540 h 268653"/>
              <a:gd name="connsiteX22" fmla="*/ 1130691 w 8368486"/>
              <a:gd name="connsiteY22" fmla="*/ 153078 h 268653"/>
              <a:gd name="connsiteX23" fmla="*/ 1129633 w 8368486"/>
              <a:gd name="connsiteY23" fmla="*/ 156785 h 268653"/>
              <a:gd name="connsiteX24" fmla="*/ 1140198 w 8368486"/>
              <a:gd name="connsiteY24" fmla="*/ 142556 h 268653"/>
              <a:gd name="connsiteX25" fmla="*/ 1339391 w 8368486"/>
              <a:gd name="connsiteY25" fmla="*/ 16 h 268653"/>
              <a:gd name="connsiteX26" fmla="*/ 1367772 w 8368486"/>
              <a:gd name="connsiteY26" fmla="*/ 7540 h 268653"/>
              <a:gd name="connsiteX27" fmla="*/ 1398570 w 8368486"/>
              <a:gd name="connsiteY27" fmla="*/ 153078 h 268653"/>
              <a:gd name="connsiteX28" fmla="*/ 1397514 w 8368486"/>
              <a:gd name="connsiteY28" fmla="*/ 156783 h 268653"/>
              <a:gd name="connsiteX29" fmla="*/ 1408076 w 8368486"/>
              <a:gd name="connsiteY29" fmla="*/ 142556 h 268653"/>
              <a:gd name="connsiteX30" fmla="*/ 1607269 w 8368486"/>
              <a:gd name="connsiteY30" fmla="*/ 16 h 268653"/>
              <a:gd name="connsiteX31" fmla="*/ 1635651 w 8368486"/>
              <a:gd name="connsiteY31" fmla="*/ 7540 h 268653"/>
              <a:gd name="connsiteX32" fmla="*/ 1666448 w 8368486"/>
              <a:gd name="connsiteY32" fmla="*/ 153078 h 268653"/>
              <a:gd name="connsiteX33" fmla="*/ 1665392 w 8368486"/>
              <a:gd name="connsiteY33" fmla="*/ 156783 h 268653"/>
              <a:gd name="connsiteX34" fmla="*/ 1675954 w 8368486"/>
              <a:gd name="connsiteY34" fmla="*/ 142556 h 268653"/>
              <a:gd name="connsiteX35" fmla="*/ 1875147 w 8368486"/>
              <a:gd name="connsiteY35" fmla="*/ 16 h 268653"/>
              <a:gd name="connsiteX36" fmla="*/ 1903529 w 8368486"/>
              <a:gd name="connsiteY36" fmla="*/ 7540 h 268653"/>
              <a:gd name="connsiteX37" fmla="*/ 1934326 w 8368486"/>
              <a:gd name="connsiteY37" fmla="*/ 153078 h 268653"/>
              <a:gd name="connsiteX38" fmla="*/ 1933268 w 8368486"/>
              <a:gd name="connsiteY38" fmla="*/ 156785 h 268653"/>
              <a:gd name="connsiteX39" fmla="*/ 1943834 w 8368486"/>
              <a:gd name="connsiteY39" fmla="*/ 142556 h 268653"/>
              <a:gd name="connsiteX40" fmla="*/ 2143026 w 8368486"/>
              <a:gd name="connsiteY40" fmla="*/ 16 h 268653"/>
              <a:gd name="connsiteX41" fmla="*/ 2171407 w 8368486"/>
              <a:gd name="connsiteY41" fmla="*/ 7540 h 268653"/>
              <a:gd name="connsiteX42" fmla="*/ 2202204 w 8368486"/>
              <a:gd name="connsiteY42" fmla="*/ 153078 h 268653"/>
              <a:gd name="connsiteX43" fmla="*/ 2201148 w 8368486"/>
              <a:gd name="connsiteY43" fmla="*/ 156783 h 268653"/>
              <a:gd name="connsiteX44" fmla="*/ 2211712 w 8368486"/>
              <a:gd name="connsiteY44" fmla="*/ 142556 h 268653"/>
              <a:gd name="connsiteX45" fmla="*/ 2410904 w 8368486"/>
              <a:gd name="connsiteY45" fmla="*/ 16 h 268653"/>
              <a:gd name="connsiteX46" fmla="*/ 2439286 w 8368486"/>
              <a:gd name="connsiteY46" fmla="*/ 7540 h 268653"/>
              <a:gd name="connsiteX47" fmla="*/ 2470083 w 8368486"/>
              <a:gd name="connsiteY47" fmla="*/ 153078 h 268653"/>
              <a:gd name="connsiteX48" fmla="*/ 2469026 w 8368486"/>
              <a:gd name="connsiteY48" fmla="*/ 156783 h 268653"/>
              <a:gd name="connsiteX49" fmla="*/ 2479588 w 8368486"/>
              <a:gd name="connsiteY49" fmla="*/ 142556 h 268653"/>
              <a:gd name="connsiteX50" fmla="*/ 2678782 w 8368486"/>
              <a:gd name="connsiteY50" fmla="*/ 16 h 268653"/>
              <a:gd name="connsiteX51" fmla="*/ 2707164 w 8368486"/>
              <a:gd name="connsiteY51" fmla="*/ 7540 h 268653"/>
              <a:gd name="connsiteX52" fmla="*/ 2737959 w 8368486"/>
              <a:gd name="connsiteY52" fmla="*/ 153078 h 268653"/>
              <a:gd name="connsiteX53" fmla="*/ 2736903 w 8368486"/>
              <a:gd name="connsiteY53" fmla="*/ 156785 h 268653"/>
              <a:gd name="connsiteX54" fmla="*/ 2747468 w 8368486"/>
              <a:gd name="connsiteY54" fmla="*/ 142556 h 268653"/>
              <a:gd name="connsiteX55" fmla="*/ 2946661 w 8368486"/>
              <a:gd name="connsiteY55" fmla="*/ 16 h 268653"/>
              <a:gd name="connsiteX56" fmla="*/ 2975042 w 8368486"/>
              <a:gd name="connsiteY56" fmla="*/ 7540 h 268653"/>
              <a:gd name="connsiteX57" fmla="*/ 3005839 w 8368486"/>
              <a:gd name="connsiteY57" fmla="*/ 153078 h 268653"/>
              <a:gd name="connsiteX58" fmla="*/ 3004783 w 8368486"/>
              <a:gd name="connsiteY58" fmla="*/ 156783 h 268653"/>
              <a:gd name="connsiteX59" fmla="*/ 3015345 w 8368486"/>
              <a:gd name="connsiteY59" fmla="*/ 142556 h 268653"/>
              <a:gd name="connsiteX60" fmla="*/ 3214539 w 8368486"/>
              <a:gd name="connsiteY60" fmla="*/ 16 h 268653"/>
              <a:gd name="connsiteX61" fmla="*/ 3242920 w 8368486"/>
              <a:gd name="connsiteY61" fmla="*/ 7540 h 268653"/>
              <a:gd name="connsiteX62" fmla="*/ 3273716 w 8368486"/>
              <a:gd name="connsiteY62" fmla="*/ 153078 h 268653"/>
              <a:gd name="connsiteX63" fmla="*/ 3272660 w 8368486"/>
              <a:gd name="connsiteY63" fmla="*/ 156783 h 268653"/>
              <a:gd name="connsiteX64" fmla="*/ 3283223 w 8368486"/>
              <a:gd name="connsiteY64" fmla="*/ 142556 h 268653"/>
              <a:gd name="connsiteX65" fmla="*/ 3482416 w 8368486"/>
              <a:gd name="connsiteY65" fmla="*/ 16 h 268653"/>
              <a:gd name="connsiteX66" fmla="*/ 3510798 w 8368486"/>
              <a:gd name="connsiteY66" fmla="*/ 7540 h 268653"/>
              <a:gd name="connsiteX67" fmla="*/ 3541594 w 8368486"/>
              <a:gd name="connsiteY67" fmla="*/ 153078 h 268653"/>
              <a:gd name="connsiteX68" fmla="*/ 3540539 w 8368486"/>
              <a:gd name="connsiteY68" fmla="*/ 156782 h 268653"/>
              <a:gd name="connsiteX69" fmla="*/ 3551101 w 8368486"/>
              <a:gd name="connsiteY69" fmla="*/ 142556 h 268653"/>
              <a:gd name="connsiteX70" fmla="*/ 3750294 w 8368486"/>
              <a:gd name="connsiteY70" fmla="*/ 16 h 268653"/>
              <a:gd name="connsiteX71" fmla="*/ 3778676 w 8368486"/>
              <a:gd name="connsiteY71" fmla="*/ 7540 h 268653"/>
              <a:gd name="connsiteX72" fmla="*/ 3809472 w 8368486"/>
              <a:gd name="connsiteY72" fmla="*/ 153078 h 268653"/>
              <a:gd name="connsiteX73" fmla="*/ 3808416 w 8368486"/>
              <a:gd name="connsiteY73" fmla="*/ 156785 h 268653"/>
              <a:gd name="connsiteX74" fmla="*/ 3818980 w 8368486"/>
              <a:gd name="connsiteY74" fmla="*/ 142556 h 268653"/>
              <a:gd name="connsiteX75" fmla="*/ 4018173 w 8368486"/>
              <a:gd name="connsiteY75" fmla="*/ 16 h 268653"/>
              <a:gd name="connsiteX76" fmla="*/ 4046555 w 8368486"/>
              <a:gd name="connsiteY76" fmla="*/ 7540 h 268653"/>
              <a:gd name="connsiteX77" fmla="*/ 4077351 w 8368486"/>
              <a:gd name="connsiteY77" fmla="*/ 153078 h 268653"/>
              <a:gd name="connsiteX78" fmla="*/ 4076296 w 8368486"/>
              <a:gd name="connsiteY78" fmla="*/ 156782 h 268653"/>
              <a:gd name="connsiteX79" fmla="*/ 4086858 w 8368486"/>
              <a:gd name="connsiteY79" fmla="*/ 142556 h 268653"/>
              <a:gd name="connsiteX80" fmla="*/ 4286051 w 8368486"/>
              <a:gd name="connsiteY80" fmla="*/ 16 h 268653"/>
              <a:gd name="connsiteX81" fmla="*/ 4314433 w 8368486"/>
              <a:gd name="connsiteY81" fmla="*/ 7540 h 268653"/>
              <a:gd name="connsiteX82" fmla="*/ 4345229 w 8368486"/>
              <a:gd name="connsiteY82" fmla="*/ 153078 h 268653"/>
              <a:gd name="connsiteX83" fmla="*/ 4344174 w 8368486"/>
              <a:gd name="connsiteY83" fmla="*/ 156782 h 268653"/>
              <a:gd name="connsiteX84" fmla="*/ 4354736 w 8368486"/>
              <a:gd name="connsiteY84" fmla="*/ 142556 h 268653"/>
              <a:gd name="connsiteX85" fmla="*/ 4553929 w 8368486"/>
              <a:gd name="connsiteY85" fmla="*/ 16 h 268653"/>
              <a:gd name="connsiteX86" fmla="*/ 4582311 w 8368486"/>
              <a:gd name="connsiteY86" fmla="*/ 7540 h 268653"/>
              <a:gd name="connsiteX87" fmla="*/ 4613107 w 8368486"/>
              <a:gd name="connsiteY87" fmla="*/ 153078 h 268653"/>
              <a:gd name="connsiteX88" fmla="*/ 4612051 w 8368486"/>
              <a:gd name="connsiteY88" fmla="*/ 156785 h 268653"/>
              <a:gd name="connsiteX89" fmla="*/ 4622615 w 8368486"/>
              <a:gd name="connsiteY89" fmla="*/ 142556 h 268653"/>
              <a:gd name="connsiteX90" fmla="*/ 4821808 w 8368486"/>
              <a:gd name="connsiteY90" fmla="*/ 16 h 268653"/>
              <a:gd name="connsiteX91" fmla="*/ 4850190 w 8368486"/>
              <a:gd name="connsiteY91" fmla="*/ 7540 h 268653"/>
              <a:gd name="connsiteX92" fmla="*/ 4880986 w 8368486"/>
              <a:gd name="connsiteY92" fmla="*/ 153078 h 268653"/>
              <a:gd name="connsiteX93" fmla="*/ 4879930 w 8368486"/>
              <a:gd name="connsiteY93" fmla="*/ 156783 h 268653"/>
              <a:gd name="connsiteX94" fmla="*/ 4890493 w 8368486"/>
              <a:gd name="connsiteY94" fmla="*/ 142556 h 268653"/>
              <a:gd name="connsiteX95" fmla="*/ 5089686 w 8368486"/>
              <a:gd name="connsiteY95" fmla="*/ 16 h 268653"/>
              <a:gd name="connsiteX96" fmla="*/ 5118068 w 8368486"/>
              <a:gd name="connsiteY96" fmla="*/ 7540 h 268653"/>
              <a:gd name="connsiteX97" fmla="*/ 5148864 w 8368486"/>
              <a:gd name="connsiteY97" fmla="*/ 153078 h 268653"/>
              <a:gd name="connsiteX98" fmla="*/ 5147809 w 8368486"/>
              <a:gd name="connsiteY98" fmla="*/ 156782 h 268653"/>
              <a:gd name="connsiteX99" fmla="*/ 5158371 w 8368486"/>
              <a:gd name="connsiteY99" fmla="*/ 142556 h 268653"/>
              <a:gd name="connsiteX100" fmla="*/ 5357564 w 8368486"/>
              <a:gd name="connsiteY100" fmla="*/ 16 h 268653"/>
              <a:gd name="connsiteX101" fmla="*/ 5385946 w 8368486"/>
              <a:gd name="connsiteY101" fmla="*/ 7540 h 268653"/>
              <a:gd name="connsiteX102" fmla="*/ 5416742 w 8368486"/>
              <a:gd name="connsiteY102" fmla="*/ 153078 h 268653"/>
              <a:gd name="connsiteX103" fmla="*/ 5415686 w 8368486"/>
              <a:gd name="connsiteY103" fmla="*/ 156785 h 268653"/>
              <a:gd name="connsiteX104" fmla="*/ 5426250 w 8368486"/>
              <a:gd name="connsiteY104" fmla="*/ 142556 h 268653"/>
              <a:gd name="connsiteX105" fmla="*/ 5625443 w 8368486"/>
              <a:gd name="connsiteY105" fmla="*/ 16 h 268653"/>
              <a:gd name="connsiteX106" fmla="*/ 5653825 w 8368486"/>
              <a:gd name="connsiteY106" fmla="*/ 7540 h 268653"/>
              <a:gd name="connsiteX107" fmla="*/ 5684621 w 8368486"/>
              <a:gd name="connsiteY107" fmla="*/ 153078 h 268653"/>
              <a:gd name="connsiteX108" fmla="*/ 5683566 w 8368486"/>
              <a:gd name="connsiteY108" fmla="*/ 156782 h 268653"/>
              <a:gd name="connsiteX109" fmla="*/ 5694128 w 8368486"/>
              <a:gd name="connsiteY109" fmla="*/ 142556 h 268653"/>
              <a:gd name="connsiteX110" fmla="*/ 5893321 w 8368486"/>
              <a:gd name="connsiteY110" fmla="*/ 16 h 268653"/>
              <a:gd name="connsiteX111" fmla="*/ 5921703 w 8368486"/>
              <a:gd name="connsiteY111" fmla="*/ 7540 h 268653"/>
              <a:gd name="connsiteX112" fmla="*/ 5952499 w 8368486"/>
              <a:gd name="connsiteY112" fmla="*/ 153078 h 268653"/>
              <a:gd name="connsiteX113" fmla="*/ 5951444 w 8368486"/>
              <a:gd name="connsiteY113" fmla="*/ 156782 h 268653"/>
              <a:gd name="connsiteX114" fmla="*/ 5962006 w 8368486"/>
              <a:gd name="connsiteY114" fmla="*/ 142556 h 268653"/>
              <a:gd name="connsiteX115" fmla="*/ 6161199 w 8368486"/>
              <a:gd name="connsiteY115" fmla="*/ 16 h 268653"/>
              <a:gd name="connsiteX116" fmla="*/ 6189581 w 8368486"/>
              <a:gd name="connsiteY116" fmla="*/ 7540 h 268653"/>
              <a:gd name="connsiteX117" fmla="*/ 6220377 w 8368486"/>
              <a:gd name="connsiteY117" fmla="*/ 153078 h 268653"/>
              <a:gd name="connsiteX118" fmla="*/ 6219321 w 8368486"/>
              <a:gd name="connsiteY118" fmla="*/ 156785 h 268653"/>
              <a:gd name="connsiteX119" fmla="*/ 6229885 w 8368486"/>
              <a:gd name="connsiteY119" fmla="*/ 142556 h 268653"/>
              <a:gd name="connsiteX120" fmla="*/ 6429078 w 8368486"/>
              <a:gd name="connsiteY120" fmla="*/ 16 h 268653"/>
              <a:gd name="connsiteX121" fmla="*/ 6457460 w 8368486"/>
              <a:gd name="connsiteY121" fmla="*/ 7540 h 268653"/>
              <a:gd name="connsiteX122" fmla="*/ 6488256 w 8368486"/>
              <a:gd name="connsiteY122" fmla="*/ 153078 h 268653"/>
              <a:gd name="connsiteX123" fmla="*/ 6487200 w 8368486"/>
              <a:gd name="connsiteY123" fmla="*/ 156783 h 268653"/>
              <a:gd name="connsiteX124" fmla="*/ 6497763 w 8368486"/>
              <a:gd name="connsiteY124" fmla="*/ 142556 h 268653"/>
              <a:gd name="connsiteX125" fmla="*/ 6696956 w 8368486"/>
              <a:gd name="connsiteY125" fmla="*/ 16 h 268653"/>
              <a:gd name="connsiteX126" fmla="*/ 6725338 w 8368486"/>
              <a:gd name="connsiteY126" fmla="*/ 7540 h 268653"/>
              <a:gd name="connsiteX127" fmla="*/ 6756134 w 8368486"/>
              <a:gd name="connsiteY127" fmla="*/ 153078 h 268653"/>
              <a:gd name="connsiteX128" fmla="*/ 6755078 w 8368486"/>
              <a:gd name="connsiteY128" fmla="*/ 156783 h 268653"/>
              <a:gd name="connsiteX129" fmla="*/ 6765641 w 8368486"/>
              <a:gd name="connsiteY129" fmla="*/ 142556 h 268653"/>
              <a:gd name="connsiteX130" fmla="*/ 6964834 w 8368486"/>
              <a:gd name="connsiteY130" fmla="*/ 16 h 268653"/>
              <a:gd name="connsiteX131" fmla="*/ 6993216 w 8368486"/>
              <a:gd name="connsiteY131" fmla="*/ 7540 h 268653"/>
              <a:gd name="connsiteX132" fmla="*/ 7024012 w 8368486"/>
              <a:gd name="connsiteY132" fmla="*/ 153078 h 268653"/>
              <a:gd name="connsiteX133" fmla="*/ 7022956 w 8368486"/>
              <a:gd name="connsiteY133" fmla="*/ 156784 h 268653"/>
              <a:gd name="connsiteX134" fmla="*/ 7033520 w 8368486"/>
              <a:gd name="connsiteY134" fmla="*/ 142556 h 268653"/>
              <a:gd name="connsiteX135" fmla="*/ 7232713 w 8368486"/>
              <a:gd name="connsiteY135" fmla="*/ 16 h 268653"/>
              <a:gd name="connsiteX136" fmla="*/ 7261095 w 8368486"/>
              <a:gd name="connsiteY136" fmla="*/ 7540 h 268653"/>
              <a:gd name="connsiteX137" fmla="*/ 7291891 w 8368486"/>
              <a:gd name="connsiteY137" fmla="*/ 153078 h 268653"/>
              <a:gd name="connsiteX138" fmla="*/ 7290836 w 8368486"/>
              <a:gd name="connsiteY138" fmla="*/ 156783 h 268653"/>
              <a:gd name="connsiteX139" fmla="*/ 7301398 w 8368486"/>
              <a:gd name="connsiteY139" fmla="*/ 142556 h 268653"/>
              <a:gd name="connsiteX140" fmla="*/ 7500591 w 8368486"/>
              <a:gd name="connsiteY140" fmla="*/ 16 h 268653"/>
              <a:gd name="connsiteX141" fmla="*/ 7528973 w 8368486"/>
              <a:gd name="connsiteY141" fmla="*/ 7540 h 268653"/>
              <a:gd name="connsiteX142" fmla="*/ 7559769 w 8368486"/>
              <a:gd name="connsiteY142" fmla="*/ 153078 h 268653"/>
              <a:gd name="connsiteX143" fmla="*/ 7558713 w 8368486"/>
              <a:gd name="connsiteY143" fmla="*/ 156783 h 268653"/>
              <a:gd name="connsiteX144" fmla="*/ 7569276 w 8368486"/>
              <a:gd name="connsiteY144" fmla="*/ 142556 h 268653"/>
              <a:gd name="connsiteX145" fmla="*/ 7768469 w 8368486"/>
              <a:gd name="connsiteY145" fmla="*/ 16 h 268653"/>
              <a:gd name="connsiteX146" fmla="*/ 7796851 w 8368486"/>
              <a:gd name="connsiteY146" fmla="*/ 7540 h 268653"/>
              <a:gd name="connsiteX147" fmla="*/ 7827647 w 8368486"/>
              <a:gd name="connsiteY147" fmla="*/ 153078 h 268653"/>
              <a:gd name="connsiteX148" fmla="*/ 7826591 w 8368486"/>
              <a:gd name="connsiteY148" fmla="*/ 156785 h 268653"/>
              <a:gd name="connsiteX149" fmla="*/ 7837155 w 8368486"/>
              <a:gd name="connsiteY149" fmla="*/ 142556 h 268653"/>
              <a:gd name="connsiteX150" fmla="*/ 8036347 w 8368486"/>
              <a:gd name="connsiteY150" fmla="*/ 16 h 268653"/>
              <a:gd name="connsiteX151" fmla="*/ 8064729 w 8368486"/>
              <a:gd name="connsiteY151" fmla="*/ 7540 h 268653"/>
              <a:gd name="connsiteX152" fmla="*/ 8095526 w 8368486"/>
              <a:gd name="connsiteY152" fmla="*/ 153078 h 268653"/>
              <a:gd name="connsiteX153" fmla="*/ 8094475 w 8368486"/>
              <a:gd name="connsiteY153" fmla="*/ 156766 h 268653"/>
              <a:gd name="connsiteX154" fmla="*/ 8105025 w 8368486"/>
              <a:gd name="connsiteY154" fmla="*/ 142556 h 268653"/>
              <a:gd name="connsiteX155" fmla="*/ 8304217 w 8368486"/>
              <a:gd name="connsiteY155" fmla="*/ 16 h 268653"/>
              <a:gd name="connsiteX156" fmla="*/ 8332599 w 8368486"/>
              <a:gd name="connsiteY156" fmla="*/ 7540 h 268653"/>
              <a:gd name="connsiteX157" fmla="*/ 8363396 w 8368486"/>
              <a:gd name="connsiteY157" fmla="*/ 153078 h 268653"/>
              <a:gd name="connsiteX158" fmla="*/ 8330452 w 8368486"/>
              <a:gd name="connsiteY158" fmla="*/ 268653 h 268653"/>
              <a:gd name="connsiteX0" fmla="*/ 0 w 8368486"/>
              <a:gd name="connsiteY0" fmla="*/ 16 h 268653"/>
              <a:gd name="connsiteX1" fmla="*/ 59179 w 8368486"/>
              <a:gd name="connsiteY1" fmla="*/ 153078 h 268653"/>
              <a:gd name="connsiteX2" fmla="*/ 58123 w 8368486"/>
              <a:gd name="connsiteY2" fmla="*/ 156783 h 268653"/>
              <a:gd name="connsiteX3" fmla="*/ 68685 w 8368486"/>
              <a:gd name="connsiteY3" fmla="*/ 142556 h 268653"/>
              <a:gd name="connsiteX4" fmla="*/ 267878 w 8368486"/>
              <a:gd name="connsiteY4" fmla="*/ 16 h 268653"/>
              <a:gd name="connsiteX5" fmla="*/ 296260 w 8368486"/>
              <a:gd name="connsiteY5" fmla="*/ 7540 h 268653"/>
              <a:gd name="connsiteX6" fmla="*/ 327057 w 8368486"/>
              <a:gd name="connsiteY6" fmla="*/ 153078 h 268653"/>
              <a:gd name="connsiteX7" fmla="*/ 326000 w 8368486"/>
              <a:gd name="connsiteY7" fmla="*/ 156785 h 268653"/>
              <a:gd name="connsiteX8" fmla="*/ 336564 w 8368486"/>
              <a:gd name="connsiteY8" fmla="*/ 142556 h 268653"/>
              <a:gd name="connsiteX9" fmla="*/ 535757 w 8368486"/>
              <a:gd name="connsiteY9" fmla="*/ 16 h 268653"/>
              <a:gd name="connsiteX10" fmla="*/ 564139 w 8368486"/>
              <a:gd name="connsiteY10" fmla="*/ 7540 h 268653"/>
              <a:gd name="connsiteX11" fmla="*/ 594935 w 8368486"/>
              <a:gd name="connsiteY11" fmla="*/ 153078 h 268653"/>
              <a:gd name="connsiteX12" fmla="*/ 593880 w 8368486"/>
              <a:gd name="connsiteY12" fmla="*/ 156783 h 268653"/>
              <a:gd name="connsiteX13" fmla="*/ 604442 w 8368486"/>
              <a:gd name="connsiteY13" fmla="*/ 142556 h 268653"/>
              <a:gd name="connsiteX14" fmla="*/ 803635 w 8368486"/>
              <a:gd name="connsiteY14" fmla="*/ 16 h 268653"/>
              <a:gd name="connsiteX15" fmla="*/ 832017 w 8368486"/>
              <a:gd name="connsiteY15" fmla="*/ 7540 h 268653"/>
              <a:gd name="connsiteX16" fmla="*/ 862813 w 8368486"/>
              <a:gd name="connsiteY16" fmla="*/ 153078 h 268653"/>
              <a:gd name="connsiteX17" fmla="*/ 861757 w 8368486"/>
              <a:gd name="connsiteY17" fmla="*/ 156783 h 268653"/>
              <a:gd name="connsiteX18" fmla="*/ 872320 w 8368486"/>
              <a:gd name="connsiteY18" fmla="*/ 142556 h 268653"/>
              <a:gd name="connsiteX19" fmla="*/ 1071513 w 8368486"/>
              <a:gd name="connsiteY19" fmla="*/ 16 h 268653"/>
              <a:gd name="connsiteX20" fmla="*/ 1099895 w 8368486"/>
              <a:gd name="connsiteY20" fmla="*/ 7540 h 268653"/>
              <a:gd name="connsiteX21" fmla="*/ 1130691 w 8368486"/>
              <a:gd name="connsiteY21" fmla="*/ 153078 h 268653"/>
              <a:gd name="connsiteX22" fmla="*/ 1129633 w 8368486"/>
              <a:gd name="connsiteY22" fmla="*/ 156785 h 268653"/>
              <a:gd name="connsiteX23" fmla="*/ 1140198 w 8368486"/>
              <a:gd name="connsiteY23" fmla="*/ 142556 h 268653"/>
              <a:gd name="connsiteX24" fmla="*/ 1339391 w 8368486"/>
              <a:gd name="connsiteY24" fmla="*/ 16 h 268653"/>
              <a:gd name="connsiteX25" fmla="*/ 1367772 w 8368486"/>
              <a:gd name="connsiteY25" fmla="*/ 7540 h 268653"/>
              <a:gd name="connsiteX26" fmla="*/ 1398570 w 8368486"/>
              <a:gd name="connsiteY26" fmla="*/ 153078 h 268653"/>
              <a:gd name="connsiteX27" fmla="*/ 1397514 w 8368486"/>
              <a:gd name="connsiteY27" fmla="*/ 156783 h 268653"/>
              <a:gd name="connsiteX28" fmla="*/ 1408076 w 8368486"/>
              <a:gd name="connsiteY28" fmla="*/ 142556 h 268653"/>
              <a:gd name="connsiteX29" fmla="*/ 1607269 w 8368486"/>
              <a:gd name="connsiteY29" fmla="*/ 16 h 268653"/>
              <a:gd name="connsiteX30" fmla="*/ 1635651 w 8368486"/>
              <a:gd name="connsiteY30" fmla="*/ 7540 h 268653"/>
              <a:gd name="connsiteX31" fmla="*/ 1666448 w 8368486"/>
              <a:gd name="connsiteY31" fmla="*/ 153078 h 268653"/>
              <a:gd name="connsiteX32" fmla="*/ 1665392 w 8368486"/>
              <a:gd name="connsiteY32" fmla="*/ 156783 h 268653"/>
              <a:gd name="connsiteX33" fmla="*/ 1675954 w 8368486"/>
              <a:gd name="connsiteY33" fmla="*/ 142556 h 268653"/>
              <a:gd name="connsiteX34" fmla="*/ 1875147 w 8368486"/>
              <a:gd name="connsiteY34" fmla="*/ 16 h 268653"/>
              <a:gd name="connsiteX35" fmla="*/ 1903529 w 8368486"/>
              <a:gd name="connsiteY35" fmla="*/ 7540 h 268653"/>
              <a:gd name="connsiteX36" fmla="*/ 1934326 w 8368486"/>
              <a:gd name="connsiteY36" fmla="*/ 153078 h 268653"/>
              <a:gd name="connsiteX37" fmla="*/ 1933268 w 8368486"/>
              <a:gd name="connsiteY37" fmla="*/ 156785 h 268653"/>
              <a:gd name="connsiteX38" fmla="*/ 1943834 w 8368486"/>
              <a:gd name="connsiteY38" fmla="*/ 142556 h 268653"/>
              <a:gd name="connsiteX39" fmla="*/ 2143026 w 8368486"/>
              <a:gd name="connsiteY39" fmla="*/ 16 h 268653"/>
              <a:gd name="connsiteX40" fmla="*/ 2171407 w 8368486"/>
              <a:gd name="connsiteY40" fmla="*/ 7540 h 268653"/>
              <a:gd name="connsiteX41" fmla="*/ 2202204 w 8368486"/>
              <a:gd name="connsiteY41" fmla="*/ 153078 h 268653"/>
              <a:gd name="connsiteX42" fmla="*/ 2201148 w 8368486"/>
              <a:gd name="connsiteY42" fmla="*/ 156783 h 268653"/>
              <a:gd name="connsiteX43" fmla="*/ 2211712 w 8368486"/>
              <a:gd name="connsiteY43" fmla="*/ 142556 h 268653"/>
              <a:gd name="connsiteX44" fmla="*/ 2410904 w 8368486"/>
              <a:gd name="connsiteY44" fmla="*/ 16 h 268653"/>
              <a:gd name="connsiteX45" fmla="*/ 2439286 w 8368486"/>
              <a:gd name="connsiteY45" fmla="*/ 7540 h 268653"/>
              <a:gd name="connsiteX46" fmla="*/ 2470083 w 8368486"/>
              <a:gd name="connsiteY46" fmla="*/ 153078 h 268653"/>
              <a:gd name="connsiteX47" fmla="*/ 2469026 w 8368486"/>
              <a:gd name="connsiteY47" fmla="*/ 156783 h 268653"/>
              <a:gd name="connsiteX48" fmla="*/ 2479588 w 8368486"/>
              <a:gd name="connsiteY48" fmla="*/ 142556 h 268653"/>
              <a:gd name="connsiteX49" fmla="*/ 2678782 w 8368486"/>
              <a:gd name="connsiteY49" fmla="*/ 16 h 268653"/>
              <a:gd name="connsiteX50" fmla="*/ 2707164 w 8368486"/>
              <a:gd name="connsiteY50" fmla="*/ 7540 h 268653"/>
              <a:gd name="connsiteX51" fmla="*/ 2737959 w 8368486"/>
              <a:gd name="connsiteY51" fmla="*/ 153078 h 268653"/>
              <a:gd name="connsiteX52" fmla="*/ 2736903 w 8368486"/>
              <a:gd name="connsiteY52" fmla="*/ 156785 h 268653"/>
              <a:gd name="connsiteX53" fmla="*/ 2747468 w 8368486"/>
              <a:gd name="connsiteY53" fmla="*/ 142556 h 268653"/>
              <a:gd name="connsiteX54" fmla="*/ 2946661 w 8368486"/>
              <a:gd name="connsiteY54" fmla="*/ 16 h 268653"/>
              <a:gd name="connsiteX55" fmla="*/ 2975042 w 8368486"/>
              <a:gd name="connsiteY55" fmla="*/ 7540 h 268653"/>
              <a:gd name="connsiteX56" fmla="*/ 3005839 w 8368486"/>
              <a:gd name="connsiteY56" fmla="*/ 153078 h 268653"/>
              <a:gd name="connsiteX57" fmla="*/ 3004783 w 8368486"/>
              <a:gd name="connsiteY57" fmla="*/ 156783 h 268653"/>
              <a:gd name="connsiteX58" fmla="*/ 3015345 w 8368486"/>
              <a:gd name="connsiteY58" fmla="*/ 142556 h 268653"/>
              <a:gd name="connsiteX59" fmla="*/ 3214539 w 8368486"/>
              <a:gd name="connsiteY59" fmla="*/ 16 h 268653"/>
              <a:gd name="connsiteX60" fmla="*/ 3242920 w 8368486"/>
              <a:gd name="connsiteY60" fmla="*/ 7540 h 268653"/>
              <a:gd name="connsiteX61" fmla="*/ 3273716 w 8368486"/>
              <a:gd name="connsiteY61" fmla="*/ 153078 h 268653"/>
              <a:gd name="connsiteX62" fmla="*/ 3272660 w 8368486"/>
              <a:gd name="connsiteY62" fmla="*/ 156783 h 268653"/>
              <a:gd name="connsiteX63" fmla="*/ 3283223 w 8368486"/>
              <a:gd name="connsiteY63" fmla="*/ 142556 h 268653"/>
              <a:gd name="connsiteX64" fmla="*/ 3482416 w 8368486"/>
              <a:gd name="connsiteY64" fmla="*/ 16 h 268653"/>
              <a:gd name="connsiteX65" fmla="*/ 3510798 w 8368486"/>
              <a:gd name="connsiteY65" fmla="*/ 7540 h 268653"/>
              <a:gd name="connsiteX66" fmla="*/ 3541594 w 8368486"/>
              <a:gd name="connsiteY66" fmla="*/ 153078 h 268653"/>
              <a:gd name="connsiteX67" fmla="*/ 3540539 w 8368486"/>
              <a:gd name="connsiteY67" fmla="*/ 156782 h 268653"/>
              <a:gd name="connsiteX68" fmla="*/ 3551101 w 8368486"/>
              <a:gd name="connsiteY68" fmla="*/ 142556 h 268653"/>
              <a:gd name="connsiteX69" fmla="*/ 3750294 w 8368486"/>
              <a:gd name="connsiteY69" fmla="*/ 16 h 268653"/>
              <a:gd name="connsiteX70" fmla="*/ 3778676 w 8368486"/>
              <a:gd name="connsiteY70" fmla="*/ 7540 h 268653"/>
              <a:gd name="connsiteX71" fmla="*/ 3809472 w 8368486"/>
              <a:gd name="connsiteY71" fmla="*/ 153078 h 268653"/>
              <a:gd name="connsiteX72" fmla="*/ 3808416 w 8368486"/>
              <a:gd name="connsiteY72" fmla="*/ 156785 h 268653"/>
              <a:gd name="connsiteX73" fmla="*/ 3818980 w 8368486"/>
              <a:gd name="connsiteY73" fmla="*/ 142556 h 268653"/>
              <a:gd name="connsiteX74" fmla="*/ 4018173 w 8368486"/>
              <a:gd name="connsiteY74" fmla="*/ 16 h 268653"/>
              <a:gd name="connsiteX75" fmla="*/ 4046555 w 8368486"/>
              <a:gd name="connsiteY75" fmla="*/ 7540 h 268653"/>
              <a:gd name="connsiteX76" fmla="*/ 4077351 w 8368486"/>
              <a:gd name="connsiteY76" fmla="*/ 153078 h 268653"/>
              <a:gd name="connsiteX77" fmla="*/ 4076296 w 8368486"/>
              <a:gd name="connsiteY77" fmla="*/ 156782 h 268653"/>
              <a:gd name="connsiteX78" fmla="*/ 4086858 w 8368486"/>
              <a:gd name="connsiteY78" fmla="*/ 142556 h 268653"/>
              <a:gd name="connsiteX79" fmla="*/ 4286051 w 8368486"/>
              <a:gd name="connsiteY79" fmla="*/ 16 h 268653"/>
              <a:gd name="connsiteX80" fmla="*/ 4314433 w 8368486"/>
              <a:gd name="connsiteY80" fmla="*/ 7540 h 268653"/>
              <a:gd name="connsiteX81" fmla="*/ 4345229 w 8368486"/>
              <a:gd name="connsiteY81" fmla="*/ 153078 h 268653"/>
              <a:gd name="connsiteX82" fmla="*/ 4344174 w 8368486"/>
              <a:gd name="connsiteY82" fmla="*/ 156782 h 268653"/>
              <a:gd name="connsiteX83" fmla="*/ 4354736 w 8368486"/>
              <a:gd name="connsiteY83" fmla="*/ 142556 h 268653"/>
              <a:gd name="connsiteX84" fmla="*/ 4553929 w 8368486"/>
              <a:gd name="connsiteY84" fmla="*/ 16 h 268653"/>
              <a:gd name="connsiteX85" fmla="*/ 4582311 w 8368486"/>
              <a:gd name="connsiteY85" fmla="*/ 7540 h 268653"/>
              <a:gd name="connsiteX86" fmla="*/ 4613107 w 8368486"/>
              <a:gd name="connsiteY86" fmla="*/ 153078 h 268653"/>
              <a:gd name="connsiteX87" fmla="*/ 4612051 w 8368486"/>
              <a:gd name="connsiteY87" fmla="*/ 156785 h 268653"/>
              <a:gd name="connsiteX88" fmla="*/ 4622615 w 8368486"/>
              <a:gd name="connsiteY88" fmla="*/ 142556 h 268653"/>
              <a:gd name="connsiteX89" fmla="*/ 4821808 w 8368486"/>
              <a:gd name="connsiteY89" fmla="*/ 16 h 268653"/>
              <a:gd name="connsiteX90" fmla="*/ 4850190 w 8368486"/>
              <a:gd name="connsiteY90" fmla="*/ 7540 h 268653"/>
              <a:gd name="connsiteX91" fmla="*/ 4880986 w 8368486"/>
              <a:gd name="connsiteY91" fmla="*/ 153078 h 268653"/>
              <a:gd name="connsiteX92" fmla="*/ 4879930 w 8368486"/>
              <a:gd name="connsiteY92" fmla="*/ 156783 h 268653"/>
              <a:gd name="connsiteX93" fmla="*/ 4890493 w 8368486"/>
              <a:gd name="connsiteY93" fmla="*/ 142556 h 268653"/>
              <a:gd name="connsiteX94" fmla="*/ 5089686 w 8368486"/>
              <a:gd name="connsiteY94" fmla="*/ 16 h 268653"/>
              <a:gd name="connsiteX95" fmla="*/ 5118068 w 8368486"/>
              <a:gd name="connsiteY95" fmla="*/ 7540 h 268653"/>
              <a:gd name="connsiteX96" fmla="*/ 5148864 w 8368486"/>
              <a:gd name="connsiteY96" fmla="*/ 153078 h 268653"/>
              <a:gd name="connsiteX97" fmla="*/ 5147809 w 8368486"/>
              <a:gd name="connsiteY97" fmla="*/ 156782 h 268653"/>
              <a:gd name="connsiteX98" fmla="*/ 5158371 w 8368486"/>
              <a:gd name="connsiteY98" fmla="*/ 142556 h 268653"/>
              <a:gd name="connsiteX99" fmla="*/ 5357564 w 8368486"/>
              <a:gd name="connsiteY99" fmla="*/ 16 h 268653"/>
              <a:gd name="connsiteX100" fmla="*/ 5385946 w 8368486"/>
              <a:gd name="connsiteY100" fmla="*/ 7540 h 268653"/>
              <a:gd name="connsiteX101" fmla="*/ 5416742 w 8368486"/>
              <a:gd name="connsiteY101" fmla="*/ 153078 h 268653"/>
              <a:gd name="connsiteX102" fmla="*/ 5415686 w 8368486"/>
              <a:gd name="connsiteY102" fmla="*/ 156785 h 268653"/>
              <a:gd name="connsiteX103" fmla="*/ 5426250 w 8368486"/>
              <a:gd name="connsiteY103" fmla="*/ 142556 h 268653"/>
              <a:gd name="connsiteX104" fmla="*/ 5625443 w 8368486"/>
              <a:gd name="connsiteY104" fmla="*/ 16 h 268653"/>
              <a:gd name="connsiteX105" fmla="*/ 5653825 w 8368486"/>
              <a:gd name="connsiteY105" fmla="*/ 7540 h 268653"/>
              <a:gd name="connsiteX106" fmla="*/ 5684621 w 8368486"/>
              <a:gd name="connsiteY106" fmla="*/ 153078 h 268653"/>
              <a:gd name="connsiteX107" fmla="*/ 5683566 w 8368486"/>
              <a:gd name="connsiteY107" fmla="*/ 156782 h 268653"/>
              <a:gd name="connsiteX108" fmla="*/ 5694128 w 8368486"/>
              <a:gd name="connsiteY108" fmla="*/ 142556 h 268653"/>
              <a:gd name="connsiteX109" fmla="*/ 5893321 w 8368486"/>
              <a:gd name="connsiteY109" fmla="*/ 16 h 268653"/>
              <a:gd name="connsiteX110" fmla="*/ 5921703 w 8368486"/>
              <a:gd name="connsiteY110" fmla="*/ 7540 h 268653"/>
              <a:gd name="connsiteX111" fmla="*/ 5952499 w 8368486"/>
              <a:gd name="connsiteY111" fmla="*/ 153078 h 268653"/>
              <a:gd name="connsiteX112" fmla="*/ 5951444 w 8368486"/>
              <a:gd name="connsiteY112" fmla="*/ 156782 h 268653"/>
              <a:gd name="connsiteX113" fmla="*/ 5962006 w 8368486"/>
              <a:gd name="connsiteY113" fmla="*/ 142556 h 268653"/>
              <a:gd name="connsiteX114" fmla="*/ 6161199 w 8368486"/>
              <a:gd name="connsiteY114" fmla="*/ 16 h 268653"/>
              <a:gd name="connsiteX115" fmla="*/ 6189581 w 8368486"/>
              <a:gd name="connsiteY115" fmla="*/ 7540 h 268653"/>
              <a:gd name="connsiteX116" fmla="*/ 6220377 w 8368486"/>
              <a:gd name="connsiteY116" fmla="*/ 153078 h 268653"/>
              <a:gd name="connsiteX117" fmla="*/ 6219321 w 8368486"/>
              <a:gd name="connsiteY117" fmla="*/ 156785 h 268653"/>
              <a:gd name="connsiteX118" fmla="*/ 6229885 w 8368486"/>
              <a:gd name="connsiteY118" fmla="*/ 142556 h 268653"/>
              <a:gd name="connsiteX119" fmla="*/ 6429078 w 8368486"/>
              <a:gd name="connsiteY119" fmla="*/ 16 h 268653"/>
              <a:gd name="connsiteX120" fmla="*/ 6457460 w 8368486"/>
              <a:gd name="connsiteY120" fmla="*/ 7540 h 268653"/>
              <a:gd name="connsiteX121" fmla="*/ 6488256 w 8368486"/>
              <a:gd name="connsiteY121" fmla="*/ 153078 h 268653"/>
              <a:gd name="connsiteX122" fmla="*/ 6487200 w 8368486"/>
              <a:gd name="connsiteY122" fmla="*/ 156783 h 268653"/>
              <a:gd name="connsiteX123" fmla="*/ 6497763 w 8368486"/>
              <a:gd name="connsiteY123" fmla="*/ 142556 h 268653"/>
              <a:gd name="connsiteX124" fmla="*/ 6696956 w 8368486"/>
              <a:gd name="connsiteY124" fmla="*/ 16 h 268653"/>
              <a:gd name="connsiteX125" fmla="*/ 6725338 w 8368486"/>
              <a:gd name="connsiteY125" fmla="*/ 7540 h 268653"/>
              <a:gd name="connsiteX126" fmla="*/ 6756134 w 8368486"/>
              <a:gd name="connsiteY126" fmla="*/ 153078 h 268653"/>
              <a:gd name="connsiteX127" fmla="*/ 6755078 w 8368486"/>
              <a:gd name="connsiteY127" fmla="*/ 156783 h 268653"/>
              <a:gd name="connsiteX128" fmla="*/ 6765641 w 8368486"/>
              <a:gd name="connsiteY128" fmla="*/ 142556 h 268653"/>
              <a:gd name="connsiteX129" fmla="*/ 6964834 w 8368486"/>
              <a:gd name="connsiteY129" fmla="*/ 16 h 268653"/>
              <a:gd name="connsiteX130" fmla="*/ 6993216 w 8368486"/>
              <a:gd name="connsiteY130" fmla="*/ 7540 h 268653"/>
              <a:gd name="connsiteX131" fmla="*/ 7024012 w 8368486"/>
              <a:gd name="connsiteY131" fmla="*/ 153078 h 268653"/>
              <a:gd name="connsiteX132" fmla="*/ 7022956 w 8368486"/>
              <a:gd name="connsiteY132" fmla="*/ 156784 h 268653"/>
              <a:gd name="connsiteX133" fmla="*/ 7033520 w 8368486"/>
              <a:gd name="connsiteY133" fmla="*/ 142556 h 268653"/>
              <a:gd name="connsiteX134" fmla="*/ 7232713 w 8368486"/>
              <a:gd name="connsiteY134" fmla="*/ 16 h 268653"/>
              <a:gd name="connsiteX135" fmla="*/ 7261095 w 8368486"/>
              <a:gd name="connsiteY135" fmla="*/ 7540 h 268653"/>
              <a:gd name="connsiteX136" fmla="*/ 7291891 w 8368486"/>
              <a:gd name="connsiteY136" fmla="*/ 153078 h 268653"/>
              <a:gd name="connsiteX137" fmla="*/ 7290836 w 8368486"/>
              <a:gd name="connsiteY137" fmla="*/ 156783 h 268653"/>
              <a:gd name="connsiteX138" fmla="*/ 7301398 w 8368486"/>
              <a:gd name="connsiteY138" fmla="*/ 142556 h 268653"/>
              <a:gd name="connsiteX139" fmla="*/ 7500591 w 8368486"/>
              <a:gd name="connsiteY139" fmla="*/ 16 h 268653"/>
              <a:gd name="connsiteX140" fmla="*/ 7528973 w 8368486"/>
              <a:gd name="connsiteY140" fmla="*/ 7540 h 268653"/>
              <a:gd name="connsiteX141" fmla="*/ 7559769 w 8368486"/>
              <a:gd name="connsiteY141" fmla="*/ 153078 h 268653"/>
              <a:gd name="connsiteX142" fmla="*/ 7558713 w 8368486"/>
              <a:gd name="connsiteY142" fmla="*/ 156783 h 268653"/>
              <a:gd name="connsiteX143" fmla="*/ 7569276 w 8368486"/>
              <a:gd name="connsiteY143" fmla="*/ 142556 h 268653"/>
              <a:gd name="connsiteX144" fmla="*/ 7768469 w 8368486"/>
              <a:gd name="connsiteY144" fmla="*/ 16 h 268653"/>
              <a:gd name="connsiteX145" fmla="*/ 7796851 w 8368486"/>
              <a:gd name="connsiteY145" fmla="*/ 7540 h 268653"/>
              <a:gd name="connsiteX146" fmla="*/ 7827647 w 8368486"/>
              <a:gd name="connsiteY146" fmla="*/ 153078 h 268653"/>
              <a:gd name="connsiteX147" fmla="*/ 7826591 w 8368486"/>
              <a:gd name="connsiteY147" fmla="*/ 156785 h 268653"/>
              <a:gd name="connsiteX148" fmla="*/ 7837155 w 8368486"/>
              <a:gd name="connsiteY148" fmla="*/ 142556 h 268653"/>
              <a:gd name="connsiteX149" fmla="*/ 8036347 w 8368486"/>
              <a:gd name="connsiteY149" fmla="*/ 16 h 268653"/>
              <a:gd name="connsiteX150" fmla="*/ 8064729 w 8368486"/>
              <a:gd name="connsiteY150" fmla="*/ 7540 h 268653"/>
              <a:gd name="connsiteX151" fmla="*/ 8095526 w 8368486"/>
              <a:gd name="connsiteY151" fmla="*/ 153078 h 268653"/>
              <a:gd name="connsiteX152" fmla="*/ 8094475 w 8368486"/>
              <a:gd name="connsiteY152" fmla="*/ 156766 h 268653"/>
              <a:gd name="connsiteX153" fmla="*/ 8105025 w 8368486"/>
              <a:gd name="connsiteY153" fmla="*/ 142556 h 268653"/>
              <a:gd name="connsiteX154" fmla="*/ 8304217 w 8368486"/>
              <a:gd name="connsiteY154" fmla="*/ 16 h 268653"/>
              <a:gd name="connsiteX155" fmla="*/ 8332599 w 8368486"/>
              <a:gd name="connsiteY155" fmla="*/ 7540 h 268653"/>
              <a:gd name="connsiteX156" fmla="*/ 8363396 w 8368486"/>
              <a:gd name="connsiteY156" fmla="*/ 153078 h 268653"/>
              <a:gd name="connsiteX157" fmla="*/ 8330452 w 8368486"/>
              <a:gd name="connsiteY157" fmla="*/ 268653 h 268653"/>
              <a:gd name="connsiteX0" fmla="*/ 1056 w 8310363"/>
              <a:gd name="connsiteY0" fmla="*/ 153078 h 268653"/>
              <a:gd name="connsiteX1" fmla="*/ 0 w 8310363"/>
              <a:gd name="connsiteY1" fmla="*/ 156783 h 268653"/>
              <a:gd name="connsiteX2" fmla="*/ 10562 w 8310363"/>
              <a:gd name="connsiteY2" fmla="*/ 142556 h 268653"/>
              <a:gd name="connsiteX3" fmla="*/ 209755 w 8310363"/>
              <a:gd name="connsiteY3" fmla="*/ 16 h 268653"/>
              <a:gd name="connsiteX4" fmla="*/ 238137 w 8310363"/>
              <a:gd name="connsiteY4" fmla="*/ 7540 h 268653"/>
              <a:gd name="connsiteX5" fmla="*/ 268934 w 8310363"/>
              <a:gd name="connsiteY5" fmla="*/ 153078 h 268653"/>
              <a:gd name="connsiteX6" fmla="*/ 267877 w 8310363"/>
              <a:gd name="connsiteY6" fmla="*/ 156785 h 268653"/>
              <a:gd name="connsiteX7" fmla="*/ 278441 w 8310363"/>
              <a:gd name="connsiteY7" fmla="*/ 142556 h 268653"/>
              <a:gd name="connsiteX8" fmla="*/ 477634 w 8310363"/>
              <a:gd name="connsiteY8" fmla="*/ 16 h 268653"/>
              <a:gd name="connsiteX9" fmla="*/ 506016 w 8310363"/>
              <a:gd name="connsiteY9" fmla="*/ 7540 h 268653"/>
              <a:gd name="connsiteX10" fmla="*/ 536812 w 8310363"/>
              <a:gd name="connsiteY10" fmla="*/ 153078 h 268653"/>
              <a:gd name="connsiteX11" fmla="*/ 535757 w 8310363"/>
              <a:gd name="connsiteY11" fmla="*/ 156783 h 268653"/>
              <a:gd name="connsiteX12" fmla="*/ 546319 w 8310363"/>
              <a:gd name="connsiteY12" fmla="*/ 142556 h 268653"/>
              <a:gd name="connsiteX13" fmla="*/ 745512 w 8310363"/>
              <a:gd name="connsiteY13" fmla="*/ 16 h 268653"/>
              <a:gd name="connsiteX14" fmla="*/ 773894 w 8310363"/>
              <a:gd name="connsiteY14" fmla="*/ 7540 h 268653"/>
              <a:gd name="connsiteX15" fmla="*/ 804690 w 8310363"/>
              <a:gd name="connsiteY15" fmla="*/ 153078 h 268653"/>
              <a:gd name="connsiteX16" fmla="*/ 803634 w 8310363"/>
              <a:gd name="connsiteY16" fmla="*/ 156783 h 268653"/>
              <a:gd name="connsiteX17" fmla="*/ 814197 w 8310363"/>
              <a:gd name="connsiteY17" fmla="*/ 142556 h 268653"/>
              <a:gd name="connsiteX18" fmla="*/ 1013390 w 8310363"/>
              <a:gd name="connsiteY18" fmla="*/ 16 h 268653"/>
              <a:gd name="connsiteX19" fmla="*/ 1041772 w 8310363"/>
              <a:gd name="connsiteY19" fmla="*/ 7540 h 268653"/>
              <a:gd name="connsiteX20" fmla="*/ 1072568 w 8310363"/>
              <a:gd name="connsiteY20" fmla="*/ 153078 h 268653"/>
              <a:gd name="connsiteX21" fmla="*/ 1071510 w 8310363"/>
              <a:gd name="connsiteY21" fmla="*/ 156785 h 268653"/>
              <a:gd name="connsiteX22" fmla="*/ 1082075 w 8310363"/>
              <a:gd name="connsiteY22" fmla="*/ 142556 h 268653"/>
              <a:gd name="connsiteX23" fmla="*/ 1281268 w 8310363"/>
              <a:gd name="connsiteY23" fmla="*/ 16 h 268653"/>
              <a:gd name="connsiteX24" fmla="*/ 1309649 w 8310363"/>
              <a:gd name="connsiteY24" fmla="*/ 7540 h 268653"/>
              <a:gd name="connsiteX25" fmla="*/ 1340447 w 8310363"/>
              <a:gd name="connsiteY25" fmla="*/ 153078 h 268653"/>
              <a:gd name="connsiteX26" fmla="*/ 1339391 w 8310363"/>
              <a:gd name="connsiteY26" fmla="*/ 156783 h 268653"/>
              <a:gd name="connsiteX27" fmla="*/ 1349953 w 8310363"/>
              <a:gd name="connsiteY27" fmla="*/ 142556 h 268653"/>
              <a:gd name="connsiteX28" fmla="*/ 1549146 w 8310363"/>
              <a:gd name="connsiteY28" fmla="*/ 16 h 268653"/>
              <a:gd name="connsiteX29" fmla="*/ 1577528 w 8310363"/>
              <a:gd name="connsiteY29" fmla="*/ 7540 h 268653"/>
              <a:gd name="connsiteX30" fmla="*/ 1608325 w 8310363"/>
              <a:gd name="connsiteY30" fmla="*/ 153078 h 268653"/>
              <a:gd name="connsiteX31" fmla="*/ 1607269 w 8310363"/>
              <a:gd name="connsiteY31" fmla="*/ 156783 h 268653"/>
              <a:gd name="connsiteX32" fmla="*/ 1617831 w 8310363"/>
              <a:gd name="connsiteY32" fmla="*/ 142556 h 268653"/>
              <a:gd name="connsiteX33" fmla="*/ 1817024 w 8310363"/>
              <a:gd name="connsiteY33" fmla="*/ 16 h 268653"/>
              <a:gd name="connsiteX34" fmla="*/ 1845406 w 8310363"/>
              <a:gd name="connsiteY34" fmla="*/ 7540 h 268653"/>
              <a:gd name="connsiteX35" fmla="*/ 1876203 w 8310363"/>
              <a:gd name="connsiteY35" fmla="*/ 153078 h 268653"/>
              <a:gd name="connsiteX36" fmla="*/ 1875145 w 8310363"/>
              <a:gd name="connsiteY36" fmla="*/ 156785 h 268653"/>
              <a:gd name="connsiteX37" fmla="*/ 1885711 w 8310363"/>
              <a:gd name="connsiteY37" fmla="*/ 142556 h 268653"/>
              <a:gd name="connsiteX38" fmla="*/ 2084903 w 8310363"/>
              <a:gd name="connsiteY38" fmla="*/ 16 h 268653"/>
              <a:gd name="connsiteX39" fmla="*/ 2113284 w 8310363"/>
              <a:gd name="connsiteY39" fmla="*/ 7540 h 268653"/>
              <a:gd name="connsiteX40" fmla="*/ 2144081 w 8310363"/>
              <a:gd name="connsiteY40" fmla="*/ 153078 h 268653"/>
              <a:gd name="connsiteX41" fmla="*/ 2143025 w 8310363"/>
              <a:gd name="connsiteY41" fmla="*/ 156783 h 268653"/>
              <a:gd name="connsiteX42" fmla="*/ 2153589 w 8310363"/>
              <a:gd name="connsiteY42" fmla="*/ 142556 h 268653"/>
              <a:gd name="connsiteX43" fmla="*/ 2352781 w 8310363"/>
              <a:gd name="connsiteY43" fmla="*/ 16 h 268653"/>
              <a:gd name="connsiteX44" fmla="*/ 2381163 w 8310363"/>
              <a:gd name="connsiteY44" fmla="*/ 7540 h 268653"/>
              <a:gd name="connsiteX45" fmla="*/ 2411960 w 8310363"/>
              <a:gd name="connsiteY45" fmla="*/ 153078 h 268653"/>
              <a:gd name="connsiteX46" fmla="*/ 2410903 w 8310363"/>
              <a:gd name="connsiteY46" fmla="*/ 156783 h 268653"/>
              <a:gd name="connsiteX47" fmla="*/ 2421465 w 8310363"/>
              <a:gd name="connsiteY47" fmla="*/ 142556 h 268653"/>
              <a:gd name="connsiteX48" fmla="*/ 2620659 w 8310363"/>
              <a:gd name="connsiteY48" fmla="*/ 16 h 268653"/>
              <a:gd name="connsiteX49" fmla="*/ 2649041 w 8310363"/>
              <a:gd name="connsiteY49" fmla="*/ 7540 h 268653"/>
              <a:gd name="connsiteX50" fmla="*/ 2679836 w 8310363"/>
              <a:gd name="connsiteY50" fmla="*/ 153078 h 268653"/>
              <a:gd name="connsiteX51" fmla="*/ 2678780 w 8310363"/>
              <a:gd name="connsiteY51" fmla="*/ 156785 h 268653"/>
              <a:gd name="connsiteX52" fmla="*/ 2689345 w 8310363"/>
              <a:gd name="connsiteY52" fmla="*/ 142556 h 268653"/>
              <a:gd name="connsiteX53" fmla="*/ 2888538 w 8310363"/>
              <a:gd name="connsiteY53" fmla="*/ 16 h 268653"/>
              <a:gd name="connsiteX54" fmla="*/ 2916919 w 8310363"/>
              <a:gd name="connsiteY54" fmla="*/ 7540 h 268653"/>
              <a:gd name="connsiteX55" fmla="*/ 2947716 w 8310363"/>
              <a:gd name="connsiteY55" fmla="*/ 153078 h 268653"/>
              <a:gd name="connsiteX56" fmla="*/ 2946660 w 8310363"/>
              <a:gd name="connsiteY56" fmla="*/ 156783 h 268653"/>
              <a:gd name="connsiteX57" fmla="*/ 2957222 w 8310363"/>
              <a:gd name="connsiteY57" fmla="*/ 142556 h 268653"/>
              <a:gd name="connsiteX58" fmla="*/ 3156416 w 8310363"/>
              <a:gd name="connsiteY58" fmla="*/ 16 h 268653"/>
              <a:gd name="connsiteX59" fmla="*/ 3184797 w 8310363"/>
              <a:gd name="connsiteY59" fmla="*/ 7540 h 268653"/>
              <a:gd name="connsiteX60" fmla="*/ 3215593 w 8310363"/>
              <a:gd name="connsiteY60" fmla="*/ 153078 h 268653"/>
              <a:gd name="connsiteX61" fmla="*/ 3214537 w 8310363"/>
              <a:gd name="connsiteY61" fmla="*/ 156783 h 268653"/>
              <a:gd name="connsiteX62" fmla="*/ 3225100 w 8310363"/>
              <a:gd name="connsiteY62" fmla="*/ 142556 h 268653"/>
              <a:gd name="connsiteX63" fmla="*/ 3424293 w 8310363"/>
              <a:gd name="connsiteY63" fmla="*/ 16 h 268653"/>
              <a:gd name="connsiteX64" fmla="*/ 3452675 w 8310363"/>
              <a:gd name="connsiteY64" fmla="*/ 7540 h 268653"/>
              <a:gd name="connsiteX65" fmla="*/ 3483471 w 8310363"/>
              <a:gd name="connsiteY65" fmla="*/ 153078 h 268653"/>
              <a:gd name="connsiteX66" fmla="*/ 3482416 w 8310363"/>
              <a:gd name="connsiteY66" fmla="*/ 156782 h 268653"/>
              <a:gd name="connsiteX67" fmla="*/ 3492978 w 8310363"/>
              <a:gd name="connsiteY67" fmla="*/ 142556 h 268653"/>
              <a:gd name="connsiteX68" fmla="*/ 3692171 w 8310363"/>
              <a:gd name="connsiteY68" fmla="*/ 16 h 268653"/>
              <a:gd name="connsiteX69" fmla="*/ 3720553 w 8310363"/>
              <a:gd name="connsiteY69" fmla="*/ 7540 h 268653"/>
              <a:gd name="connsiteX70" fmla="*/ 3751349 w 8310363"/>
              <a:gd name="connsiteY70" fmla="*/ 153078 h 268653"/>
              <a:gd name="connsiteX71" fmla="*/ 3750293 w 8310363"/>
              <a:gd name="connsiteY71" fmla="*/ 156785 h 268653"/>
              <a:gd name="connsiteX72" fmla="*/ 3760857 w 8310363"/>
              <a:gd name="connsiteY72" fmla="*/ 142556 h 268653"/>
              <a:gd name="connsiteX73" fmla="*/ 3960050 w 8310363"/>
              <a:gd name="connsiteY73" fmla="*/ 16 h 268653"/>
              <a:gd name="connsiteX74" fmla="*/ 3988432 w 8310363"/>
              <a:gd name="connsiteY74" fmla="*/ 7540 h 268653"/>
              <a:gd name="connsiteX75" fmla="*/ 4019228 w 8310363"/>
              <a:gd name="connsiteY75" fmla="*/ 153078 h 268653"/>
              <a:gd name="connsiteX76" fmla="*/ 4018173 w 8310363"/>
              <a:gd name="connsiteY76" fmla="*/ 156782 h 268653"/>
              <a:gd name="connsiteX77" fmla="*/ 4028735 w 8310363"/>
              <a:gd name="connsiteY77" fmla="*/ 142556 h 268653"/>
              <a:gd name="connsiteX78" fmla="*/ 4227928 w 8310363"/>
              <a:gd name="connsiteY78" fmla="*/ 16 h 268653"/>
              <a:gd name="connsiteX79" fmla="*/ 4256310 w 8310363"/>
              <a:gd name="connsiteY79" fmla="*/ 7540 h 268653"/>
              <a:gd name="connsiteX80" fmla="*/ 4287106 w 8310363"/>
              <a:gd name="connsiteY80" fmla="*/ 153078 h 268653"/>
              <a:gd name="connsiteX81" fmla="*/ 4286051 w 8310363"/>
              <a:gd name="connsiteY81" fmla="*/ 156782 h 268653"/>
              <a:gd name="connsiteX82" fmla="*/ 4296613 w 8310363"/>
              <a:gd name="connsiteY82" fmla="*/ 142556 h 268653"/>
              <a:gd name="connsiteX83" fmla="*/ 4495806 w 8310363"/>
              <a:gd name="connsiteY83" fmla="*/ 16 h 268653"/>
              <a:gd name="connsiteX84" fmla="*/ 4524188 w 8310363"/>
              <a:gd name="connsiteY84" fmla="*/ 7540 h 268653"/>
              <a:gd name="connsiteX85" fmla="*/ 4554984 w 8310363"/>
              <a:gd name="connsiteY85" fmla="*/ 153078 h 268653"/>
              <a:gd name="connsiteX86" fmla="*/ 4553928 w 8310363"/>
              <a:gd name="connsiteY86" fmla="*/ 156785 h 268653"/>
              <a:gd name="connsiteX87" fmla="*/ 4564492 w 8310363"/>
              <a:gd name="connsiteY87" fmla="*/ 142556 h 268653"/>
              <a:gd name="connsiteX88" fmla="*/ 4763685 w 8310363"/>
              <a:gd name="connsiteY88" fmla="*/ 16 h 268653"/>
              <a:gd name="connsiteX89" fmla="*/ 4792067 w 8310363"/>
              <a:gd name="connsiteY89" fmla="*/ 7540 h 268653"/>
              <a:gd name="connsiteX90" fmla="*/ 4822863 w 8310363"/>
              <a:gd name="connsiteY90" fmla="*/ 153078 h 268653"/>
              <a:gd name="connsiteX91" fmla="*/ 4821807 w 8310363"/>
              <a:gd name="connsiteY91" fmla="*/ 156783 h 268653"/>
              <a:gd name="connsiteX92" fmla="*/ 4832370 w 8310363"/>
              <a:gd name="connsiteY92" fmla="*/ 142556 h 268653"/>
              <a:gd name="connsiteX93" fmla="*/ 5031563 w 8310363"/>
              <a:gd name="connsiteY93" fmla="*/ 16 h 268653"/>
              <a:gd name="connsiteX94" fmla="*/ 5059945 w 8310363"/>
              <a:gd name="connsiteY94" fmla="*/ 7540 h 268653"/>
              <a:gd name="connsiteX95" fmla="*/ 5090741 w 8310363"/>
              <a:gd name="connsiteY95" fmla="*/ 153078 h 268653"/>
              <a:gd name="connsiteX96" fmla="*/ 5089686 w 8310363"/>
              <a:gd name="connsiteY96" fmla="*/ 156782 h 268653"/>
              <a:gd name="connsiteX97" fmla="*/ 5100248 w 8310363"/>
              <a:gd name="connsiteY97" fmla="*/ 142556 h 268653"/>
              <a:gd name="connsiteX98" fmla="*/ 5299441 w 8310363"/>
              <a:gd name="connsiteY98" fmla="*/ 16 h 268653"/>
              <a:gd name="connsiteX99" fmla="*/ 5327823 w 8310363"/>
              <a:gd name="connsiteY99" fmla="*/ 7540 h 268653"/>
              <a:gd name="connsiteX100" fmla="*/ 5358619 w 8310363"/>
              <a:gd name="connsiteY100" fmla="*/ 153078 h 268653"/>
              <a:gd name="connsiteX101" fmla="*/ 5357563 w 8310363"/>
              <a:gd name="connsiteY101" fmla="*/ 156785 h 268653"/>
              <a:gd name="connsiteX102" fmla="*/ 5368127 w 8310363"/>
              <a:gd name="connsiteY102" fmla="*/ 142556 h 268653"/>
              <a:gd name="connsiteX103" fmla="*/ 5567320 w 8310363"/>
              <a:gd name="connsiteY103" fmla="*/ 16 h 268653"/>
              <a:gd name="connsiteX104" fmla="*/ 5595702 w 8310363"/>
              <a:gd name="connsiteY104" fmla="*/ 7540 h 268653"/>
              <a:gd name="connsiteX105" fmla="*/ 5626498 w 8310363"/>
              <a:gd name="connsiteY105" fmla="*/ 153078 h 268653"/>
              <a:gd name="connsiteX106" fmla="*/ 5625443 w 8310363"/>
              <a:gd name="connsiteY106" fmla="*/ 156782 h 268653"/>
              <a:gd name="connsiteX107" fmla="*/ 5636005 w 8310363"/>
              <a:gd name="connsiteY107" fmla="*/ 142556 h 268653"/>
              <a:gd name="connsiteX108" fmla="*/ 5835198 w 8310363"/>
              <a:gd name="connsiteY108" fmla="*/ 16 h 268653"/>
              <a:gd name="connsiteX109" fmla="*/ 5863580 w 8310363"/>
              <a:gd name="connsiteY109" fmla="*/ 7540 h 268653"/>
              <a:gd name="connsiteX110" fmla="*/ 5894376 w 8310363"/>
              <a:gd name="connsiteY110" fmla="*/ 153078 h 268653"/>
              <a:gd name="connsiteX111" fmla="*/ 5893321 w 8310363"/>
              <a:gd name="connsiteY111" fmla="*/ 156782 h 268653"/>
              <a:gd name="connsiteX112" fmla="*/ 5903883 w 8310363"/>
              <a:gd name="connsiteY112" fmla="*/ 142556 h 268653"/>
              <a:gd name="connsiteX113" fmla="*/ 6103076 w 8310363"/>
              <a:gd name="connsiteY113" fmla="*/ 16 h 268653"/>
              <a:gd name="connsiteX114" fmla="*/ 6131458 w 8310363"/>
              <a:gd name="connsiteY114" fmla="*/ 7540 h 268653"/>
              <a:gd name="connsiteX115" fmla="*/ 6162254 w 8310363"/>
              <a:gd name="connsiteY115" fmla="*/ 153078 h 268653"/>
              <a:gd name="connsiteX116" fmla="*/ 6161198 w 8310363"/>
              <a:gd name="connsiteY116" fmla="*/ 156785 h 268653"/>
              <a:gd name="connsiteX117" fmla="*/ 6171762 w 8310363"/>
              <a:gd name="connsiteY117" fmla="*/ 142556 h 268653"/>
              <a:gd name="connsiteX118" fmla="*/ 6370955 w 8310363"/>
              <a:gd name="connsiteY118" fmla="*/ 16 h 268653"/>
              <a:gd name="connsiteX119" fmla="*/ 6399337 w 8310363"/>
              <a:gd name="connsiteY119" fmla="*/ 7540 h 268653"/>
              <a:gd name="connsiteX120" fmla="*/ 6430133 w 8310363"/>
              <a:gd name="connsiteY120" fmla="*/ 153078 h 268653"/>
              <a:gd name="connsiteX121" fmla="*/ 6429077 w 8310363"/>
              <a:gd name="connsiteY121" fmla="*/ 156783 h 268653"/>
              <a:gd name="connsiteX122" fmla="*/ 6439640 w 8310363"/>
              <a:gd name="connsiteY122" fmla="*/ 142556 h 268653"/>
              <a:gd name="connsiteX123" fmla="*/ 6638833 w 8310363"/>
              <a:gd name="connsiteY123" fmla="*/ 16 h 268653"/>
              <a:gd name="connsiteX124" fmla="*/ 6667215 w 8310363"/>
              <a:gd name="connsiteY124" fmla="*/ 7540 h 268653"/>
              <a:gd name="connsiteX125" fmla="*/ 6698011 w 8310363"/>
              <a:gd name="connsiteY125" fmla="*/ 153078 h 268653"/>
              <a:gd name="connsiteX126" fmla="*/ 6696955 w 8310363"/>
              <a:gd name="connsiteY126" fmla="*/ 156783 h 268653"/>
              <a:gd name="connsiteX127" fmla="*/ 6707518 w 8310363"/>
              <a:gd name="connsiteY127" fmla="*/ 142556 h 268653"/>
              <a:gd name="connsiteX128" fmla="*/ 6906711 w 8310363"/>
              <a:gd name="connsiteY128" fmla="*/ 16 h 268653"/>
              <a:gd name="connsiteX129" fmla="*/ 6935093 w 8310363"/>
              <a:gd name="connsiteY129" fmla="*/ 7540 h 268653"/>
              <a:gd name="connsiteX130" fmla="*/ 6965889 w 8310363"/>
              <a:gd name="connsiteY130" fmla="*/ 153078 h 268653"/>
              <a:gd name="connsiteX131" fmla="*/ 6964833 w 8310363"/>
              <a:gd name="connsiteY131" fmla="*/ 156784 h 268653"/>
              <a:gd name="connsiteX132" fmla="*/ 6975397 w 8310363"/>
              <a:gd name="connsiteY132" fmla="*/ 142556 h 268653"/>
              <a:gd name="connsiteX133" fmla="*/ 7174590 w 8310363"/>
              <a:gd name="connsiteY133" fmla="*/ 16 h 268653"/>
              <a:gd name="connsiteX134" fmla="*/ 7202972 w 8310363"/>
              <a:gd name="connsiteY134" fmla="*/ 7540 h 268653"/>
              <a:gd name="connsiteX135" fmla="*/ 7233768 w 8310363"/>
              <a:gd name="connsiteY135" fmla="*/ 153078 h 268653"/>
              <a:gd name="connsiteX136" fmla="*/ 7232713 w 8310363"/>
              <a:gd name="connsiteY136" fmla="*/ 156783 h 268653"/>
              <a:gd name="connsiteX137" fmla="*/ 7243275 w 8310363"/>
              <a:gd name="connsiteY137" fmla="*/ 142556 h 268653"/>
              <a:gd name="connsiteX138" fmla="*/ 7442468 w 8310363"/>
              <a:gd name="connsiteY138" fmla="*/ 16 h 268653"/>
              <a:gd name="connsiteX139" fmla="*/ 7470850 w 8310363"/>
              <a:gd name="connsiteY139" fmla="*/ 7540 h 268653"/>
              <a:gd name="connsiteX140" fmla="*/ 7501646 w 8310363"/>
              <a:gd name="connsiteY140" fmla="*/ 153078 h 268653"/>
              <a:gd name="connsiteX141" fmla="*/ 7500590 w 8310363"/>
              <a:gd name="connsiteY141" fmla="*/ 156783 h 268653"/>
              <a:gd name="connsiteX142" fmla="*/ 7511153 w 8310363"/>
              <a:gd name="connsiteY142" fmla="*/ 142556 h 268653"/>
              <a:gd name="connsiteX143" fmla="*/ 7710346 w 8310363"/>
              <a:gd name="connsiteY143" fmla="*/ 16 h 268653"/>
              <a:gd name="connsiteX144" fmla="*/ 7738728 w 8310363"/>
              <a:gd name="connsiteY144" fmla="*/ 7540 h 268653"/>
              <a:gd name="connsiteX145" fmla="*/ 7769524 w 8310363"/>
              <a:gd name="connsiteY145" fmla="*/ 153078 h 268653"/>
              <a:gd name="connsiteX146" fmla="*/ 7768468 w 8310363"/>
              <a:gd name="connsiteY146" fmla="*/ 156785 h 268653"/>
              <a:gd name="connsiteX147" fmla="*/ 7779032 w 8310363"/>
              <a:gd name="connsiteY147" fmla="*/ 142556 h 268653"/>
              <a:gd name="connsiteX148" fmla="*/ 7978224 w 8310363"/>
              <a:gd name="connsiteY148" fmla="*/ 16 h 268653"/>
              <a:gd name="connsiteX149" fmla="*/ 8006606 w 8310363"/>
              <a:gd name="connsiteY149" fmla="*/ 7540 h 268653"/>
              <a:gd name="connsiteX150" fmla="*/ 8037403 w 8310363"/>
              <a:gd name="connsiteY150" fmla="*/ 153078 h 268653"/>
              <a:gd name="connsiteX151" fmla="*/ 8036352 w 8310363"/>
              <a:gd name="connsiteY151" fmla="*/ 156766 h 268653"/>
              <a:gd name="connsiteX152" fmla="*/ 8046902 w 8310363"/>
              <a:gd name="connsiteY152" fmla="*/ 142556 h 268653"/>
              <a:gd name="connsiteX153" fmla="*/ 8246094 w 8310363"/>
              <a:gd name="connsiteY153" fmla="*/ 16 h 268653"/>
              <a:gd name="connsiteX154" fmla="*/ 8274476 w 8310363"/>
              <a:gd name="connsiteY154" fmla="*/ 7540 h 268653"/>
              <a:gd name="connsiteX155" fmla="*/ 8305273 w 8310363"/>
              <a:gd name="connsiteY155" fmla="*/ 153078 h 268653"/>
              <a:gd name="connsiteX156" fmla="*/ 8272329 w 8310363"/>
              <a:gd name="connsiteY156" fmla="*/ 268653 h 268653"/>
              <a:gd name="connsiteX0" fmla="*/ 1056 w 8310363"/>
              <a:gd name="connsiteY0" fmla="*/ 153078 h 156785"/>
              <a:gd name="connsiteX1" fmla="*/ 0 w 8310363"/>
              <a:gd name="connsiteY1" fmla="*/ 156783 h 156785"/>
              <a:gd name="connsiteX2" fmla="*/ 10562 w 8310363"/>
              <a:gd name="connsiteY2" fmla="*/ 142556 h 156785"/>
              <a:gd name="connsiteX3" fmla="*/ 209755 w 8310363"/>
              <a:gd name="connsiteY3" fmla="*/ 16 h 156785"/>
              <a:gd name="connsiteX4" fmla="*/ 238137 w 8310363"/>
              <a:gd name="connsiteY4" fmla="*/ 7540 h 156785"/>
              <a:gd name="connsiteX5" fmla="*/ 268934 w 8310363"/>
              <a:gd name="connsiteY5" fmla="*/ 153078 h 156785"/>
              <a:gd name="connsiteX6" fmla="*/ 267877 w 8310363"/>
              <a:gd name="connsiteY6" fmla="*/ 156785 h 156785"/>
              <a:gd name="connsiteX7" fmla="*/ 278441 w 8310363"/>
              <a:gd name="connsiteY7" fmla="*/ 142556 h 156785"/>
              <a:gd name="connsiteX8" fmla="*/ 477634 w 8310363"/>
              <a:gd name="connsiteY8" fmla="*/ 16 h 156785"/>
              <a:gd name="connsiteX9" fmla="*/ 506016 w 8310363"/>
              <a:gd name="connsiteY9" fmla="*/ 7540 h 156785"/>
              <a:gd name="connsiteX10" fmla="*/ 536812 w 8310363"/>
              <a:gd name="connsiteY10" fmla="*/ 153078 h 156785"/>
              <a:gd name="connsiteX11" fmla="*/ 535757 w 8310363"/>
              <a:gd name="connsiteY11" fmla="*/ 156783 h 156785"/>
              <a:gd name="connsiteX12" fmla="*/ 546319 w 8310363"/>
              <a:gd name="connsiteY12" fmla="*/ 142556 h 156785"/>
              <a:gd name="connsiteX13" fmla="*/ 745512 w 8310363"/>
              <a:gd name="connsiteY13" fmla="*/ 16 h 156785"/>
              <a:gd name="connsiteX14" fmla="*/ 773894 w 8310363"/>
              <a:gd name="connsiteY14" fmla="*/ 7540 h 156785"/>
              <a:gd name="connsiteX15" fmla="*/ 804690 w 8310363"/>
              <a:gd name="connsiteY15" fmla="*/ 153078 h 156785"/>
              <a:gd name="connsiteX16" fmla="*/ 803634 w 8310363"/>
              <a:gd name="connsiteY16" fmla="*/ 156783 h 156785"/>
              <a:gd name="connsiteX17" fmla="*/ 814197 w 8310363"/>
              <a:gd name="connsiteY17" fmla="*/ 142556 h 156785"/>
              <a:gd name="connsiteX18" fmla="*/ 1013390 w 8310363"/>
              <a:gd name="connsiteY18" fmla="*/ 16 h 156785"/>
              <a:gd name="connsiteX19" fmla="*/ 1041772 w 8310363"/>
              <a:gd name="connsiteY19" fmla="*/ 7540 h 156785"/>
              <a:gd name="connsiteX20" fmla="*/ 1072568 w 8310363"/>
              <a:gd name="connsiteY20" fmla="*/ 153078 h 156785"/>
              <a:gd name="connsiteX21" fmla="*/ 1071510 w 8310363"/>
              <a:gd name="connsiteY21" fmla="*/ 156785 h 156785"/>
              <a:gd name="connsiteX22" fmla="*/ 1082075 w 8310363"/>
              <a:gd name="connsiteY22" fmla="*/ 142556 h 156785"/>
              <a:gd name="connsiteX23" fmla="*/ 1281268 w 8310363"/>
              <a:gd name="connsiteY23" fmla="*/ 16 h 156785"/>
              <a:gd name="connsiteX24" fmla="*/ 1309649 w 8310363"/>
              <a:gd name="connsiteY24" fmla="*/ 7540 h 156785"/>
              <a:gd name="connsiteX25" fmla="*/ 1340447 w 8310363"/>
              <a:gd name="connsiteY25" fmla="*/ 153078 h 156785"/>
              <a:gd name="connsiteX26" fmla="*/ 1339391 w 8310363"/>
              <a:gd name="connsiteY26" fmla="*/ 156783 h 156785"/>
              <a:gd name="connsiteX27" fmla="*/ 1349953 w 8310363"/>
              <a:gd name="connsiteY27" fmla="*/ 142556 h 156785"/>
              <a:gd name="connsiteX28" fmla="*/ 1549146 w 8310363"/>
              <a:gd name="connsiteY28" fmla="*/ 16 h 156785"/>
              <a:gd name="connsiteX29" fmla="*/ 1577528 w 8310363"/>
              <a:gd name="connsiteY29" fmla="*/ 7540 h 156785"/>
              <a:gd name="connsiteX30" fmla="*/ 1608325 w 8310363"/>
              <a:gd name="connsiteY30" fmla="*/ 153078 h 156785"/>
              <a:gd name="connsiteX31" fmla="*/ 1607269 w 8310363"/>
              <a:gd name="connsiteY31" fmla="*/ 156783 h 156785"/>
              <a:gd name="connsiteX32" fmla="*/ 1617831 w 8310363"/>
              <a:gd name="connsiteY32" fmla="*/ 142556 h 156785"/>
              <a:gd name="connsiteX33" fmla="*/ 1817024 w 8310363"/>
              <a:gd name="connsiteY33" fmla="*/ 16 h 156785"/>
              <a:gd name="connsiteX34" fmla="*/ 1845406 w 8310363"/>
              <a:gd name="connsiteY34" fmla="*/ 7540 h 156785"/>
              <a:gd name="connsiteX35" fmla="*/ 1876203 w 8310363"/>
              <a:gd name="connsiteY35" fmla="*/ 153078 h 156785"/>
              <a:gd name="connsiteX36" fmla="*/ 1875145 w 8310363"/>
              <a:gd name="connsiteY36" fmla="*/ 156785 h 156785"/>
              <a:gd name="connsiteX37" fmla="*/ 1885711 w 8310363"/>
              <a:gd name="connsiteY37" fmla="*/ 142556 h 156785"/>
              <a:gd name="connsiteX38" fmla="*/ 2084903 w 8310363"/>
              <a:gd name="connsiteY38" fmla="*/ 16 h 156785"/>
              <a:gd name="connsiteX39" fmla="*/ 2113284 w 8310363"/>
              <a:gd name="connsiteY39" fmla="*/ 7540 h 156785"/>
              <a:gd name="connsiteX40" fmla="*/ 2144081 w 8310363"/>
              <a:gd name="connsiteY40" fmla="*/ 153078 h 156785"/>
              <a:gd name="connsiteX41" fmla="*/ 2143025 w 8310363"/>
              <a:gd name="connsiteY41" fmla="*/ 156783 h 156785"/>
              <a:gd name="connsiteX42" fmla="*/ 2153589 w 8310363"/>
              <a:gd name="connsiteY42" fmla="*/ 142556 h 156785"/>
              <a:gd name="connsiteX43" fmla="*/ 2352781 w 8310363"/>
              <a:gd name="connsiteY43" fmla="*/ 16 h 156785"/>
              <a:gd name="connsiteX44" fmla="*/ 2381163 w 8310363"/>
              <a:gd name="connsiteY44" fmla="*/ 7540 h 156785"/>
              <a:gd name="connsiteX45" fmla="*/ 2411960 w 8310363"/>
              <a:gd name="connsiteY45" fmla="*/ 153078 h 156785"/>
              <a:gd name="connsiteX46" fmla="*/ 2410903 w 8310363"/>
              <a:gd name="connsiteY46" fmla="*/ 156783 h 156785"/>
              <a:gd name="connsiteX47" fmla="*/ 2421465 w 8310363"/>
              <a:gd name="connsiteY47" fmla="*/ 142556 h 156785"/>
              <a:gd name="connsiteX48" fmla="*/ 2620659 w 8310363"/>
              <a:gd name="connsiteY48" fmla="*/ 16 h 156785"/>
              <a:gd name="connsiteX49" fmla="*/ 2649041 w 8310363"/>
              <a:gd name="connsiteY49" fmla="*/ 7540 h 156785"/>
              <a:gd name="connsiteX50" fmla="*/ 2679836 w 8310363"/>
              <a:gd name="connsiteY50" fmla="*/ 153078 h 156785"/>
              <a:gd name="connsiteX51" fmla="*/ 2678780 w 8310363"/>
              <a:gd name="connsiteY51" fmla="*/ 156785 h 156785"/>
              <a:gd name="connsiteX52" fmla="*/ 2689345 w 8310363"/>
              <a:gd name="connsiteY52" fmla="*/ 142556 h 156785"/>
              <a:gd name="connsiteX53" fmla="*/ 2888538 w 8310363"/>
              <a:gd name="connsiteY53" fmla="*/ 16 h 156785"/>
              <a:gd name="connsiteX54" fmla="*/ 2916919 w 8310363"/>
              <a:gd name="connsiteY54" fmla="*/ 7540 h 156785"/>
              <a:gd name="connsiteX55" fmla="*/ 2947716 w 8310363"/>
              <a:gd name="connsiteY55" fmla="*/ 153078 h 156785"/>
              <a:gd name="connsiteX56" fmla="*/ 2946660 w 8310363"/>
              <a:gd name="connsiteY56" fmla="*/ 156783 h 156785"/>
              <a:gd name="connsiteX57" fmla="*/ 2957222 w 8310363"/>
              <a:gd name="connsiteY57" fmla="*/ 142556 h 156785"/>
              <a:gd name="connsiteX58" fmla="*/ 3156416 w 8310363"/>
              <a:gd name="connsiteY58" fmla="*/ 16 h 156785"/>
              <a:gd name="connsiteX59" fmla="*/ 3184797 w 8310363"/>
              <a:gd name="connsiteY59" fmla="*/ 7540 h 156785"/>
              <a:gd name="connsiteX60" fmla="*/ 3215593 w 8310363"/>
              <a:gd name="connsiteY60" fmla="*/ 153078 h 156785"/>
              <a:gd name="connsiteX61" fmla="*/ 3214537 w 8310363"/>
              <a:gd name="connsiteY61" fmla="*/ 156783 h 156785"/>
              <a:gd name="connsiteX62" fmla="*/ 3225100 w 8310363"/>
              <a:gd name="connsiteY62" fmla="*/ 142556 h 156785"/>
              <a:gd name="connsiteX63" fmla="*/ 3424293 w 8310363"/>
              <a:gd name="connsiteY63" fmla="*/ 16 h 156785"/>
              <a:gd name="connsiteX64" fmla="*/ 3452675 w 8310363"/>
              <a:gd name="connsiteY64" fmla="*/ 7540 h 156785"/>
              <a:gd name="connsiteX65" fmla="*/ 3483471 w 8310363"/>
              <a:gd name="connsiteY65" fmla="*/ 153078 h 156785"/>
              <a:gd name="connsiteX66" fmla="*/ 3482416 w 8310363"/>
              <a:gd name="connsiteY66" fmla="*/ 156782 h 156785"/>
              <a:gd name="connsiteX67" fmla="*/ 3492978 w 8310363"/>
              <a:gd name="connsiteY67" fmla="*/ 142556 h 156785"/>
              <a:gd name="connsiteX68" fmla="*/ 3692171 w 8310363"/>
              <a:gd name="connsiteY68" fmla="*/ 16 h 156785"/>
              <a:gd name="connsiteX69" fmla="*/ 3720553 w 8310363"/>
              <a:gd name="connsiteY69" fmla="*/ 7540 h 156785"/>
              <a:gd name="connsiteX70" fmla="*/ 3751349 w 8310363"/>
              <a:gd name="connsiteY70" fmla="*/ 153078 h 156785"/>
              <a:gd name="connsiteX71" fmla="*/ 3750293 w 8310363"/>
              <a:gd name="connsiteY71" fmla="*/ 156785 h 156785"/>
              <a:gd name="connsiteX72" fmla="*/ 3760857 w 8310363"/>
              <a:gd name="connsiteY72" fmla="*/ 142556 h 156785"/>
              <a:gd name="connsiteX73" fmla="*/ 3960050 w 8310363"/>
              <a:gd name="connsiteY73" fmla="*/ 16 h 156785"/>
              <a:gd name="connsiteX74" fmla="*/ 3988432 w 8310363"/>
              <a:gd name="connsiteY74" fmla="*/ 7540 h 156785"/>
              <a:gd name="connsiteX75" fmla="*/ 4019228 w 8310363"/>
              <a:gd name="connsiteY75" fmla="*/ 153078 h 156785"/>
              <a:gd name="connsiteX76" fmla="*/ 4018173 w 8310363"/>
              <a:gd name="connsiteY76" fmla="*/ 156782 h 156785"/>
              <a:gd name="connsiteX77" fmla="*/ 4028735 w 8310363"/>
              <a:gd name="connsiteY77" fmla="*/ 142556 h 156785"/>
              <a:gd name="connsiteX78" fmla="*/ 4227928 w 8310363"/>
              <a:gd name="connsiteY78" fmla="*/ 16 h 156785"/>
              <a:gd name="connsiteX79" fmla="*/ 4256310 w 8310363"/>
              <a:gd name="connsiteY79" fmla="*/ 7540 h 156785"/>
              <a:gd name="connsiteX80" fmla="*/ 4287106 w 8310363"/>
              <a:gd name="connsiteY80" fmla="*/ 153078 h 156785"/>
              <a:gd name="connsiteX81" fmla="*/ 4286051 w 8310363"/>
              <a:gd name="connsiteY81" fmla="*/ 156782 h 156785"/>
              <a:gd name="connsiteX82" fmla="*/ 4296613 w 8310363"/>
              <a:gd name="connsiteY82" fmla="*/ 142556 h 156785"/>
              <a:gd name="connsiteX83" fmla="*/ 4495806 w 8310363"/>
              <a:gd name="connsiteY83" fmla="*/ 16 h 156785"/>
              <a:gd name="connsiteX84" fmla="*/ 4524188 w 8310363"/>
              <a:gd name="connsiteY84" fmla="*/ 7540 h 156785"/>
              <a:gd name="connsiteX85" fmla="*/ 4554984 w 8310363"/>
              <a:gd name="connsiteY85" fmla="*/ 153078 h 156785"/>
              <a:gd name="connsiteX86" fmla="*/ 4553928 w 8310363"/>
              <a:gd name="connsiteY86" fmla="*/ 156785 h 156785"/>
              <a:gd name="connsiteX87" fmla="*/ 4564492 w 8310363"/>
              <a:gd name="connsiteY87" fmla="*/ 142556 h 156785"/>
              <a:gd name="connsiteX88" fmla="*/ 4763685 w 8310363"/>
              <a:gd name="connsiteY88" fmla="*/ 16 h 156785"/>
              <a:gd name="connsiteX89" fmla="*/ 4792067 w 8310363"/>
              <a:gd name="connsiteY89" fmla="*/ 7540 h 156785"/>
              <a:gd name="connsiteX90" fmla="*/ 4822863 w 8310363"/>
              <a:gd name="connsiteY90" fmla="*/ 153078 h 156785"/>
              <a:gd name="connsiteX91" fmla="*/ 4821807 w 8310363"/>
              <a:gd name="connsiteY91" fmla="*/ 156783 h 156785"/>
              <a:gd name="connsiteX92" fmla="*/ 4832370 w 8310363"/>
              <a:gd name="connsiteY92" fmla="*/ 142556 h 156785"/>
              <a:gd name="connsiteX93" fmla="*/ 5031563 w 8310363"/>
              <a:gd name="connsiteY93" fmla="*/ 16 h 156785"/>
              <a:gd name="connsiteX94" fmla="*/ 5059945 w 8310363"/>
              <a:gd name="connsiteY94" fmla="*/ 7540 h 156785"/>
              <a:gd name="connsiteX95" fmla="*/ 5090741 w 8310363"/>
              <a:gd name="connsiteY95" fmla="*/ 153078 h 156785"/>
              <a:gd name="connsiteX96" fmla="*/ 5089686 w 8310363"/>
              <a:gd name="connsiteY96" fmla="*/ 156782 h 156785"/>
              <a:gd name="connsiteX97" fmla="*/ 5100248 w 8310363"/>
              <a:gd name="connsiteY97" fmla="*/ 142556 h 156785"/>
              <a:gd name="connsiteX98" fmla="*/ 5299441 w 8310363"/>
              <a:gd name="connsiteY98" fmla="*/ 16 h 156785"/>
              <a:gd name="connsiteX99" fmla="*/ 5327823 w 8310363"/>
              <a:gd name="connsiteY99" fmla="*/ 7540 h 156785"/>
              <a:gd name="connsiteX100" fmla="*/ 5358619 w 8310363"/>
              <a:gd name="connsiteY100" fmla="*/ 153078 h 156785"/>
              <a:gd name="connsiteX101" fmla="*/ 5357563 w 8310363"/>
              <a:gd name="connsiteY101" fmla="*/ 156785 h 156785"/>
              <a:gd name="connsiteX102" fmla="*/ 5368127 w 8310363"/>
              <a:gd name="connsiteY102" fmla="*/ 142556 h 156785"/>
              <a:gd name="connsiteX103" fmla="*/ 5567320 w 8310363"/>
              <a:gd name="connsiteY103" fmla="*/ 16 h 156785"/>
              <a:gd name="connsiteX104" fmla="*/ 5595702 w 8310363"/>
              <a:gd name="connsiteY104" fmla="*/ 7540 h 156785"/>
              <a:gd name="connsiteX105" fmla="*/ 5626498 w 8310363"/>
              <a:gd name="connsiteY105" fmla="*/ 153078 h 156785"/>
              <a:gd name="connsiteX106" fmla="*/ 5625443 w 8310363"/>
              <a:gd name="connsiteY106" fmla="*/ 156782 h 156785"/>
              <a:gd name="connsiteX107" fmla="*/ 5636005 w 8310363"/>
              <a:gd name="connsiteY107" fmla="*/ 142556 h 156785"/>
              <a:gd name="connsiteX108" fmla="*/ 5835198 w 8310363"/>
              <a:gd name="connsiteY108" fmla="*/ 16 h 156785"/>
              <a:gd name="connsiteX109" fmla="*/ 5863580 w 8310363"/>
              <a:gd name="connsiteY109" fmla="*/ 7540 h 156785"/>
              <a:gd name="connsiteX110" fmla="*/ 5894376 w 8310363"/>
              <a:gd name="connsiteY110" fmla="*/ 153078 h 156785"/>
              <a:gd name="connsiteX111" fmla="*/ 5893321 w 8310363"/>
              <a:gd name="connsiteY111" fmla="*/ 156782 h 156785"/>
              <a:gd name="connsiteX112" fmla="*/ 5903883 w 8310363"/>
              <a:gd name="connsiteY112" fmla="*/ 142556 h 156785"/>
              <a:gd name="connsiteX113" fmla="*/ 6103076 w 8310363"/>
              <a:gd name="connsiteY113" fmla="*/ 16 h 156785"/>
              <a:gd name="connsiteX114" fmla="*/ 6131458 w 8310363"/>
              <a:gd name="connsiteY114" fmla="*/ 7540 h 156785"/>
              <a:gd name="connsiteX115" fmla="*/ 6162254 w 8310363"/>
              <a:gd name="connsiteY115" fmla="*/ 153078 h 156785"/>
              <a:gd name="connsiteX116" fmla="*/ 6161198 w 8310363"/>
              <a:gd name="connsiteY116" fmla="*/ 156785 h 156785"/>
              <a:gd name="connsiteX117" fmla="*/ 6171762 w 8310363"/>
              <a:gd name="connsiteY117" fmla="*/ 142556 h 156785"/>
              <a:gd name="connsiteX118" fmla="*/ 6370955 w 8310363"/>
              <a:gd name="connsiteY118" fmla="*/ 16 h 156785"/>
              <a:gd name="connsiteX119" fmla="*/ 6399337 w 8310363"/>
              <a:gd name="connsiteY119" fmla="*/ 7540 h 156785"/>
              <a:gd name="connsiteX120" fmla="*/ 6430133 w 8310363"/>
              <a:gd name="connsiteY120" fmla="*/ 153078 h 156785"/>
              <a:gd name="connsiteX121" fmla="*/ 6429077 w 8310363"/>
              <a:gd name="connsiteY121" fmla="*/ 156783 h 156785"/>
              <a:gd name="connsiteX122" fmla="*/ 6439640 w 8310363"/>
              <a:gd name="connsiteY122" fmla="*/ 142556 h 156785"/>
              <a:gd name="connsiteX123" fmla="*/ 6638833 w 8310363"/>
              <a:gd name="connsiteY123" fmla="*/ 16 h 156785"/>
              <a:gd name="connsiteX124" fmla="*/ 6667215 w 8310363"/>
              <a:gd name="connsiteY124" fmla="*/ 7540 h 156785"/>
              <a:gd name="connsiteX125" fmla="*/ 6698011 w 8310363"/>
              <a:gd name="connsiteY125" fmla="*/ 153078 h 156785"/>
              <a:gd name="connsiteX126" fmla="*/ 6696955 w 8310363"/>
              <a:gd name="connsiteY126" fmla="*/ 156783 h 156785"/>
              <a:gd name="connsiteX127" fmla="*/ 6707518 w 8310363"/>
              <a:gd name="connsiteY127" fmla="*/ 142556 h 156785"/>
              <a:gd name="connsiteX128" fmla="*/ 6906711 w 8310363"/>
              <a:gd name="connsiteY128" fmla="*/ 16 h 156785"/>
              <a:gd name="connsiteX129" fmla="*/ 6935093 w 8310363"/>
              <a:gd name="connsiteY129" fmla="*/ 7540 h 156785"/>
              <a:gd name="connsiteX130" fmla="*/ 6965889 w 8310363"/>
              <a:gd name="connsiteY130" fmla="*/ 153078 h 156785"/>
              <a:gd name="connsiteX131" fmla="*/ 6964833 w 8310363"/>
              <a:gd name="connsiteY131" fmla="*/ 156784 h 156785"/>
              <a:gd name="connsiteX132" fmla="*/ 6975397 w 8310363"/>
              <a:gd name="connsiteY132" fmla="*/ 142556 h 156785"/>
              <a:gd name="connsiteX133" fmla="*/ 7174590 w 8310363"/>
              <a:gd name="connsiteY133" fmla="*/ 16 h 156785"/>
              <a:gd name="connsiteX134" fmla="*/ 7202972 w 8310363"/>
              <a:gd name="connsiteY134" fmla="*/ 7540 h 156785"/>
              <a:gd name="connsiteX135" fmla="*/ 7233768 w 8310363"/>
              <a:gd name="connsiteY135" fmla="*/ 153078 h 156785"/>
              <a:gd name="connsiteX136" fmla="*/ 7232713 w 8310363"/>
              <a:gd name="connsiteY136" fmla="*/ 156783 h 156785"/>
              <a:gd name="connsiteX137" fmla="*/ 7243275 w 8310363"/>
              <a:gd name="connsiteY137" fmla="*/ 142556 h 156785"/>
              <a:gd name="connsiteX138" fmla="*/ 7442468 w 8310363"/>
              <a:gd name="connsiteY138" fmla="*/ 16 h 156785"/>
              <a:gd name="connsiteX139" fmla="*/ 7470850 w 8310363"/>
              <a:gd name="connsiteY139" fmla="*/ 7540 h 156785"/>
              <a:gd name="connsiteX140" fmla="*/ 7501646 w 8310363"/>
              <a:gd name="connsiteY140" fmla="*/ 153078 h 156785"/>
              <a:gd name="connsiteX141" fmla="*/ 7500590 w 8310363"/>
              <a:gd name="connsiteY141" fmla="*/ 156783 h 156785"/>
              <a:gd name="connsiteX142" fmla="*/ 7511153 w 8310363"/>
              <a:gd name="connsiteY142" fmla="*/ 142556 h 156785"/>
              <a:gd name="connsiteX143" fmla="*/ 7710346 w 8310363"/>
              <a:gd name="connsiteY143" fmla="*/ 16 h 156785"/>
              <a:gd name="connsiteX144" fmla="*/ 7738728 w 8310363"/>
              <a:gd name="connsiteY144" fmla="*/ 7540 h 156785"/>
              <a:gd name="connsiteX145" fmla="*/ 7769524 w 8310363"/>
              <a:gd name="connsiteY145" fmla="*/ 153078 h 156785"/>
              <a:gd name="connsiteX146" fmla="*/ 7768468 w 8310363"/>
              <a:gd name="connsiteY146" fmla="*/ 156785 h 156785"/>
              <a:gd name="connsiteX147" fmla="*/ 7779032 w 8310363"/>
              <a:gd name="connsiteY147" fmla="*/ 142556 h 156785"/>
              <a:gd name="connsiteX148" fmla="*/ 7978224 w 8310363"/>
              <a:gd name="connsiteY148" fmla="*/ 16 h 156785"/>
              <a:gd name="connsiteX149" fmla="*/ 8006606 w 8310363"/>
              <a:gd name="connsiteY149" fmla="*/ 7540 h 156785"/>
              <a:gd name="connsiteX150" fmla="*/ 8037403 w 8310363"/>
              <a:gd name="connsiteY150" fmla="*/ 153078 h 156785"/>
              <a:gd name="connsiteX151" fmla="*/ 8036352 w 8310363"/>
              <a:gd name="connsiteY151" fmla="*/ 156766 h 156785"/>
              <a:gd name="connsiteX152" fmla="*/ 8046902 w 8310363"/>
              <a:gd name="connsiteY152" fmla="*/ 142556 h 156785"/>
              <a:gd name="connsiteX153" fmla="*/ 8246094 w 8310363"/>
              <a:gd name="connsiteY153" fmla="*/ 16 h 156785"/>
              <a:gd name="connsiteX154" fmla="*/ 8274476 w 8310363"/>
              <a:gd name="connsiteY154" fmla="*/ 7540 h 156785"/>
              <a:gd name="connsiteX155" fmla="*/ 8305273 w 8310363"/>
              <a:gd name="connsiteY155" fmla="*/ 153078 h 156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</a:cxnLst>
            <a:rect l="l" t="t" r="r" b="b"/>
            <a:pathLst>
              <a:path w="8310363" h="156785">
                <a:moveTo>
                  <a:pt x="1056" y="153078"/>
                </a:moveTo>
                <a:lnTo>
                  <a:pt x="0" y="156783"/>
                </a:lnTo>
                <a:lnTo>
                  <a:pt x="10562" y="142556"/>
                </a:lnTo>
                <a:cubicBezTo>
                  <a:pt x="82461" y="53604"/>
                  <a:pt x="157535" y="-1081"/>
                  <a:pt x="209755" y="16"/>
                </a:cubicBezTo>
                <a:cubicBezTo>
                  <a:pt x="220199" y="235"/>
                  <a:pt x="229729" y="2686"/>
                  <a:pt x="238137" y="7540"/>
                </a:cubicBezTo>
                <a:cubicBezTo>
                  <a:pt x="271768" y="26957"/>
                  <a:pt x="281074" y="81152"/>
                  <a:pt x="268934" y="153078"/>
                </a:cubicBezTo>
                <a:lnTo>
                  <a:pt x="267877" y="156785"/>
                </a:lnTo>
                <a:lnTo>
                  <a:pt x="278441" y="142556"/>
                </a:lnTo>
                <a:cubicBezTo>
                  <a:pt x="350340" y="53604"/>
                  <a:pt x="425414" y="-1081"/>
                  <a:pt x="477634" y="16"/>
                </a:cubicBezTo>
                <a:cubicBezTo>
                  <a:pt x="488078" y="235"/>
                  <a:pt x="497608" y="2686"/>
                  <a:pt x="506016" y="7540"/>
                </a:cubicBezTo>
                <a:cubicBezTo>
                  <a:pt x="539647" y="26957"/>
                  <a:pt x="548953" y="81152"/>
                  <a:pt x="536812" y="153078"/>
                </a:cubicBezTo>
                <a:lnTo>
                  <a:pt x="535757" y="156783"/>
                </a:lnTo>
                <a:lnTo>
                  <a:pt x="546319" y="142556"/>
                </a:lnTo>
                <a:cubicBezTo>
                  <a:pt x="618218" y="53604"/>
                  <a:pt x="693291" y="-1081"/>
                  <a:pt x="745512" y="16"/>
                </a:cubicBezTo>
                <a:cubicBezTo>
                  <a:pt x="755956" y="235"/>
                  <a:pt x="765486" y="2686"/>
                  <a:pt x="773894" y="7540"/>
                </a:cubicBezTo>
                <a:cubicBezTo>
                  <a:pt x="807525" y="26957"/>
                  <a:pt x="816831" y="81152"/>
                  <a:pt x="804690" y="153078"/>
                </a:cubicBezTo>
                <a:lnTo>
                  <a:pt x="803634" y="156783"/>
                </a:lnTo>
                <a:lnTo>
                  <a:pt x="814197" y="142556"/>
                </a:lnTo>
                <a:cubicBezTo>
                  <a:pt x="886096" y="53604"/>
                  <a:pt x="961169" y="-1081"/>
                  <a:pt x="1013390" y="16"/>
                </a:cubicBezTo>
                <a:cubicBezTo>
                  <a:pt x="1023834" y="235"/>
                  <a:pt x="1033364" y="2686"/>
                  <a:pt x="1041772" y="7540"/>
                </a:cubicBezTo>
                <a:cubicBezTo>
                  <a:pt x="1075402" y="26957"/>
                  <a:pt x="1084708" y="81152"/>
                  <a:pt x="1072568" y="153078"/>
                </a:cubicBezTo>
                <a:lnTo>
                  <a:pt x="1071510" y="156785"/>
                </a:lnTo>
                <a:lnTo>
                  <a:pt x="1082075" y="142556"/>
                </a:lnTo>
                <a:cubicBezTo>
                  <a:pt x="1153975" y="53604"/>
                  <a:pt x="1229048" y="-1081"/>
                  <a:pt x="1281268" y="16"/>
                </a:cubicBezTo>
                <a:cubicBezTo>
                  <a:pt x="1291713" y="235"/>
                  <a:pt x="1301243" y="2686"/>
                  <a:pt x="1309649" y="7540"/>
                </a:cubicBezTo>
                <a:cubicBezTo>
                  <a:pt x="1343280" y="26957"/>
                  <a:pt x="1352587" y="81152"/>
                  <a:pt x="1340447" y="153078"/>
                </a:cubicBezTo>
                <a:lnTo>
                  <a:pt x="1339391" y="156783"/>
                </a:lnTo>
                <a:lnTo>
                  <a:pt x="1349953" y="142556"/>
                </a:lnTo>
                <a:cubicBezTo>
                  <a:pt x="1421853" y="53604"/>
                  <a:pt x="1496926" y="-1081"/>
                  <a:pt x="1549146" y="16"/>
                </a:cubicBezTo>
                <a:cubicBezTo>
                  <a:pt x="1559589" y="235"/>
                  <a:pt x="1569120" y="2686"/>
                  <a:pt x="1577528" y="7540"/>
                </a:cubicBezTo>
                <a:cubicBezTo>
                  <a:pt x="1611159" y="26957"/>
                  <a:pt x="1620465" y="81152"/>
                  <a:pt x="1608325" y="153078"/>
                </a:cubicBezTo>
                <a:lnTo>
                  <a:pt x="1607269" y="156783"/>
                </a:lnTo>
                <a:lnTo>
                  <a:pt x="1617831" y="142556"/>
                </a:lnTo>
                <a:cubicBezTo>
                  <a:pt x="1689730" y="53604"/>
                  <a:pt x="1764805" y="-1081"/>
                  <a:pt x="1817024" y="16"/>
                </a:cubicBezTo>
                <a:cubicBezTo>
                  <a:pt x="1827468" y="235"/>
                  <a:pt x="1836999" y="2686"/>
                  <a:pt x="1845406" y="7540"/>
                </a:cubicBezTo>
                <a:cubicBezTo>
                  <a:pt x="1879037" y="26957"/>
                  <a:pt x="1888343" y="81152"/>
                  <a:pt x="1876203" y="153078"/>
                </a:cubicBezTo>
                <a:lnTo>
                  <a:pt x="1875145" y="156785"/>
                </a:lnTo>
                <a:lnTo>
                  <a:pt x="1885711" y="142556"/>
                </a:lnTo>
                <a:cubicBezTo>
                  <a:pt x="1957610" y="53604"/>
                  <a:pt x="2032682" y="-1081"/>
                  <a:pt x="2084903" y="16"/>
                </a:cubicBezTo>
                <a:cubicBezTo>
                  <a:pt x="2095346" y="235"/>
                  <a:pt x="2104877" y="2686"/>
                  <a:pt x="2113284" y="7540"/>
                </a:cubicBezTo>
                <a:cubicBezTo>
                  <a:pt x="2146916" y="26957"/>
                  <a:pt x="2156222" y="81152"/>
                  <a:pt x="2144081" y="153078"/>
                </a:cubicBezTo>
                <a:lnTo>
                  <a:pt x="2143025" y="156783"/>
                </a:lnTo>
                <a:lnTo>
                  <a:pt x="2153589" y="142556"/>
                </a:lnTo>
                <a:cubicBezTo>
                  <a:pt x="2225488" y="53604"/>
                  <a:pt x="2300561" y="-1081"/>
                  <a:pt x="2352781" y="16"/>
                </a:cubicBezTo>
                <a:cubicBezTo>
                  <a:pt x="2363225" y="235"/>
                  <a:pt x="2372755" y="2686"/>
                  <a:pt x="2381163" y="7540"/>
                </a:cubicBezTo>
                <a:cubicBezTo>
                  <a:pt x="2414794" y="26957"/>
                  <a:pt x="2424100" y="81152"/>
                  <a:pt x="2411960" y="153078"/>
                </a:cubicBezTo>
                <a:lnTo>
                  <a:pt x="2410903" y="156783"/>
                </a:lnTo>
                <a:lnTo>
                  <a:pt x="2421465" y="142556"/>
                </a:lnTo>
                <a:cubicBezTo>
                  <a:pt x="2493366" y="53604"/>
                  <a:pt x="2568438" y="-1081"/>
                  <a:pt x="2620659" y="16"/>
                </a:cubicBezTo>
                <a:cubicBezTo>
                  <a:pt x="2631103" y="235"/>
                  <a:pt x="2640633" y="2686"/>
                  <a:pt x="2649041" y="7540"/>
                </a:cubicBezTo>
                <a:cubicBezTo>
                  <a:pt x="2682671" y="26957"/>
                  <a:pt x="2691978" y="81152"/>
                  <a:pt x="2679836" y="153078"/>
                </a:cubicBezTo>
                <a:lnTo>
                  <a:pt x="2678780" y="156785"/>
                </a:lnTo>
                <a:lnTo>
                  <a:pt x="2689345" y="142556"/>
                </a:lnTo>
                <a:cubicBezTo>
                  <a:pt x="2761244" y="53604"/>
                  <a:pt x="2836317" y="-1081"/>
                  <a:pt x="2888538" y="16"/>
                </a:cubicBezTo>
                <a:cubicBezTo>
                  <a:pt x="2898981" y="235"/>
                  <a:pt x="2908512" y="2686"/>
                  <a:pt x="2916919" y="7540"/>
                </a:cubicBezTo>
                <a:cubicBezTo>
                  <a:pt x="2950550" y="26957"/>
                  <a:pt x="2959856" y="81152"/>
                  <a:pt x="2947716" y="153078"/>
                </a:cubicBezTo>
                <a:lnTo>
                  <a:pt x="2946660" y="156783"/>
                </a:lnTo>
                <a:lnTo>
                  <a:pt x="2957222" y="142556"/>
                </a:lnTo>
                <a:cubicBezTo>
                  <a:pt x="3029122" y="53604"/>
                  <a:pt x="3104195" y="-1081"/>
                  <a:pt x="3156416" y="16"/>
                </a:cubicBezTo>
                <a:cubicBezTo>
                  <a:pt x="3166859" y="235"/>
                  <a:pt x="3176389" y="2686"/>
                  <a:pt x="3184797" y="7540"/>
                </a:cubicBezTo>
                <a:cubicBezTo>
                  <a:pt x="3218428" y="26957"/>
                  <a:pt x="3227734" y="81152"/>
                  <a:pt x="3215593" y="153078"/>
                </a:cubicBezTo>
                <a:lnTo>
                  <a:pt x="3214537" y="156783"/>
                </a:lnTo>
                <a:lnTo>
                  <a:pt x="3225100" y="142556"/>
                </a:lnTo>
                <a:cubicBezTo>
                  <a:pt x="3296999" y="53604"/>
                  <a:pt x="3372072" y="-1081"/>
                  <a:pt x="3424293" y="16"/>
                </a:cubicBezTo>
                <a:cubicBezTo>
                  <a:pt x="3434737" y="235"/>
                  <a:pt x="3444267" y="2686"/>
                  <a:pt x="3452675" y="7540"/>
                </a:cubicBezTo>
                <a:cubicBezTo>
                  <a:pt x="3486306" y="26957"/>
                  <a:pt x="3495612" y="81152"/>
                  <a:pt x="3483471" y="153078"/>
                </a:cubicBezTo>
                <a:lnTo>
                  <a:pt x="3482416" y="156782"/>
                </a:lnTo>
                <a:lnTo>
                  <a:pt x="3492978" y="142556"/>
                </a:lnTo>
                <a:cubicBezTo>
                  <a:pt x="3564877" y="53604"/>
                  <a:pt x="3639950" y="-1081"/>
                  <a:pt x="3692171" y="16"/>
                </a:cubicBezTo>
                <a:cubicBezTo>
                  <a:pt x="3702615" y="235"/>
                  <a:pt x="3712145" y="2686"/>
                  <a:pt x="3720553" y="7540"/>
                </a:cubicBezTo>
                <a:cubicBezTo>
                  <a:pt x="3754183" y="26957"/>
                  <a:pt x="3763490" y="81152"/>
                  <a:pt x="3751349" y="153078"/>
                </a:cubicBezTo>
                <a:lnTo>
                  <a:pt x="3750293" y="156785"/>
                </a:lnTo>
                <a:lnTo>
                  <a:pt x="3760857" y="142556"/>
                </a:lnTo>
                <a:cubicBezTo>
                  <a:pt x="3832756" y="53604"/>
                  <a:pt x="3907829" y="-1081"/>
                  <a:pt x="3960050" y="16"/>
                </a:cubicBezTo>
                <a:cubicBezTo>
                  <a:pt x="3970494" y="235"/>
                  <a:pt x="3980024" y="2686"/>
                  <a:pt x="3988432" y="7540"/>
                </a:cubicBezTo>
                <a:cubicBezTo>
                  <a:pt x="4022062" y="26957"/>
                  <a:pt x="4031369" y="81152"/>
                  <a:pt x="4019228" y="153078"/>
                </a:cubicBezTo>
                <a:lnTo>
                  <a:pt x="4018173" y="156782"/>
                </a:lnTo>
                <a:lnTo>
                  <a:pt x="4028735" y="142556"/>
                </a:lnTo>
                <a:cubicBezTo>
                  <a:pt x="4100634" y="53604"/>
                  <a:pt x="4175707" y="-1081"/>
                  <a:pt x="4227928" y="16"/>
                </a:cubicBezTo>
                <a:cubicBezTo>
                  <a:pt x="4238372" y="235"/>
                  <a:pt x="4247902" y="2686"/>
                  <a:pt x="4256310" y="7540"/>
                </a:cubicBezTo>
                <a:cubicBezTo>
                  <a:pt x="4289941" y="26957"/>
                  <a:pt x="4299247" y="81152"/>
                  <a:pt x="4287106" y="153078"/>
                </a:cubicBezTo>
                <a:lnTo>
                  <a:pt x="4286051" y="156782"/>
                </a:lnTo>
                <a:lnTo>
                  <a:pt x="4296613" y="142556"/>
                </a:lnTo>
                <a:cubicBezTo>
                  <a:pt x="4368512" y="53604"/>
                  <a:pt x="4443585" y="-1081"/>
                  <a:pt x="4495806" y="16"/>
                </a:cubicBezTo>
                <a:cubicBezTo>
                  <a:pt x="4506250" y="235"/>
                  <a:pt x="4515780" y="2686"/>
                  <a:pt x="4524188" y="7540"/>
                </a:cubicBezTo>
                <a:cubicBezTo>
                  <a:pt x="4557819" y="26957"/>
                  <a:pt x="4567125" y="81152"/>
                  <a:pt x="4554984" y="153078"/>
                </a:cubicBezTo>
                <a:lnTo>
                  <a:pt x="4553928" y="156785"/>
                </a:lnTo>
                <a:lnTo>
                  <a:pt x="4564492" y="142556"/>
                </a:lnTo>
                <a:cubicBezTo>
                  <a:pt x="4636391" y="53604"/>
                  <a:pt x="4711464" y="-1081"/>
                  <a:pt x="4763685" y="16"/>
                </a:cubicBezTo>
                <a:cubicBezTo>
                  <a:pt x="4774129" y="235"/>
                  <a:pt x="4783659" y="2686"/>
                  <a:pt x="4792067" y="7540"/>
                </a:cubicBezTo>
                <a:cubicBezTo>
                  <a:pt x="4825697" y="26957"/>
                  <a:pt x="4835004" y="81152"/>
                  <a:pt x="4822863" y="153078"/>
                </a:cubicBezTo>
                <a:lnTo>
                  <a:pt x="4821807" y="156783"/>
                </a:lnTo>
                <a:lnTo>
                  <a:pt x="4832370" y="142556"/>
                </a:lnTo>
                <a:cubicBezTo>
                  <a:pt x="4904269" y="53604"/>
                  <a:pt x="4979342" y="-1081"/>
                  <a:pt x="5031563" y="16"/>
                </a:cubicBezTo>
                <a:cubicBezTo>
                  <a:pt x="5042007" y="235"/>
                  <a:pt x="5051537" y="2686"/>
                  <a:pt x="5059945" y="7540"/>
                </a:cubicBezTo>
                <a:cubicBezTo>
                  <a:pt x="5093575" y="26957"/>
                  <a:pt x="5102882" y="81152"/>
                  <a:pt x="5090741" y="153078"/>
                </a:cubicBezTo>
                <a:lnTo>
                  <a:pt x="5089686" y="156782"/>
                </a:lnTo>
                <a:lnTo>
                  <a:pt x="5100248" y="142556"/>
                </a:lnTo>
                <a:cubicBezTo>
                  <a:pt x="5172147" y="53604"/>
                  <a:pt x="5247220" y="-1081"/>
                  <a:pt x="5299441" y="16"/>
                </a:cubicBezTo>
                <a:cubicBezTo>
                  <a:pt x="5309885" y="235"/>
                  <a:pt x="5319415" y="2686"/>
                  <a:pt x="5327823" y="7540"/>
                </a:cubicBezTo>
                <a:cubicBezTo>
                  <a:pt x="5361453" y="26957"/>
                  <a:pt x="5370760" y="81152"/>
                  <a:pt x="5358619" y="153078"/>
                </a:cubicBezTo>
                <a:lnTo>
                  <a:pt x="5357563" y="156785"/>
                </a:lnTo>
                <a:lnTo>
                  <a:pt x="5368127" y="142556"/>
                </a:lnTo>
                <a:cubicBezTo>
                  <a:pt x="5440026" y="53604"/>
                  <a:pt x="5515099" y="-1081"/>
                  <a:pt x="5567320" y="16"/>
                </a:cubicBezTo>
                <a:cubicBezTo>
                  <a:pt x="5577764" y="235"/>
                  <a:pt x="5587294" y="2686"/>
                  <a:pt x="5595702" y="7540"/>
                </a:cubicBezTo>
                <a:cubicBezTo>
                  <a:pt x="5629333" y="26957"/>
                  <a:pt x="5638639" y="81152"/>
                  <a:pt x="5626498" y="153078"/>
                </a:cubicBezTo>
                <a:lnTo>
                  <a:pt x="5625443" y="156782"/>
                </a:lnTo>
                <a:lnTo>
                  <a:pt x="5636005" y="142556"/>
                </a:lnTo>
                <a:cubicBezTo>
                  <a:pt x="5707904" y="53604"/>
                  <a:pt x="5782977" y="-1081"/>
                  <a:pt x="5835198" y="16"/>
                </a:cubicBezTo>
                <a:cubicBezTo>
                  <a:pt x="5845642" y="235"/>
                  <a:pt x="5855172" y="2686"/>
                  <a:pt x="5863580" y="7540"/>
                </a:cubicBezTo>
                <a:cubicBezTo>
                  <a:pt x="5897211" y="26957"/>
                  <a:pt x="5906517" y="81152"/>
                  <a:pt x="5894376" y="153078"/>
                </a:cubicBezTo>
                <a:lnTo>
                  <a:pt x="5893321" y="156782"/>
                </a:lnTo>
                <a:lnTo>
                  <a:pt x="5903883" y="142556"/>
                </a:lnTo>
                <a:cubicBezTo>
                  <a:pt x="5975782" y="53604"/>
                  <a:pt x="6050855" y="-1081"/>
                  <a:pt x="6103076" y="16"/>
                </a:cubicBezTo>
                <a:cubicBezTo>
                  <a:pt x="6113520" y="235"/>
                  <a:pt x="6123050" y="2686"/>
                  <a:pt x="6131458" y="7540"/>
                </a:cubicBezTo>
                <a:cubicBezTo>
                  <a:pt x="6165089" y="26957"/>
                  <a:pt x="6174395" y="81152"/>
                  <a:pt x="6162254" y="153078"/>
                </a:cubicBezTo>
                <a:lnTo>
                  <a:pt x="6161198" y="156785"/>
                </a:lnTo>
                <a:lnTo>
                  <a:pt x="6171762" y="142556"/>
                </a:lnTo>
                <a:cubicBezTo>
                  <a:pt x="6243661" y="53604"/>
                  <a:pt x="6318734" y="-1081"/>
                  <a:pt x="6370955" y="16"/>
                </a:cubicBezTo>
                <a:cubicBezTo>
                  <a:pt x="6381399" y="235"/>
                  <a:pt x="6390929" y="2686"/>
                  <a:pt x="6399337" y="7540"/>
                </a:cubicBezTo>
                <a:cubicBezTo>
                  <a:pt x="6432967" y="26957"/>
                  <a:pt x="6442274" y="81152"/>
                  <a:pt x="6430133" y="153078"/>
                </a:cubicBezTo>
                <a:lnTo>
                  <a:pt x="6429077" y="156783"/>
                </a:lnTo>
                <a:lnTo>
                  <a:pt x="6439640" y="142556"/>
                </a:lnTo>
                <a:cubicBezTo>
                  <a:pt x="6511539" y="53604"/>
                  <a:pt x="6586612" y="-1081"/>
                  <a:pt x="6638833" y="16"/>
                </a:cubicBezTo>
                <a:cubicBezTo>
                  <a:pt x="6649277" y="235"/>
                  <a:pt x="6658807" y="2686"/>
                  <a:pt x="6667215" y="7540"/>
                </a:cubicBezTo>
                <a:cubicBezTo>
                  <a:pt x="6700845" y="26957"/>
                  <a:pt x="6710152" y="81152"/>
                  <a:pt x="6698011" y="153078"/>
                </a:cubicBezTo>
                <a:lnTo>
                  <a:pt x="6696955" y="156783"/>
                </a:lnTo>
                <a:lnTo>
                  <a:pt x="6707518" y="142556"/>
                </a:lnTo>
                <a:cubicBezTo>
                  <a:pt x="6779417" y="53604"/>
                  <a:pt x="6854490" y="-1081"/>
                  <a:pt x="6906711" y="16"/>
                </a:cubicBezTo>
                <a:cubicBezTo>
                  <a:pt x="6917155" y="235"/>
                  <a:pt x="6926685" y="2686"/>
                  <a:pt x="6935093" y="7540"/>
                </a:cubicBezTo>
                <a:cubicBezTo>
                  <a:pt x="6968723" y="26957"/>
                  <a:pt x="6978030" y="81152"/>
                  <a:pt x="6965889" y="153078"/>
                </a:cubicBezTo>
                <a:lnTo>
                  <a:pt x="6964833" y="156784"/>
                </a:lnTo>
                <a:lnTo>
                  <a:pt x="6975397" y="142556"/>
                </a:lnTo>
                <a:cubicBezTo>
                  <a:pt x="7047296" y="53604"/>
                  <a:pt x="7122369" y="-1081"/>
                  <a:pt x="7174590" y="16"/>
                </a:cubicBezTo>
                <a:cubicBezTo>
                  <a:pt x="7185034" y="235"/>
                  <a:pt x="7194564" y="2686"/>
                  <a:pt x="7202972" y="7540"/>
                </a:cubicBezTo>
                <a:cubicBezTo>
                  <a:pt x="7236602" y="26957"/>
                  <a:pt x="7245909" y="81152"/>
                  <a:pt x="7233768" y="153078"/>
                </a:cubicBezTo>
                <a:lnTo>
                  <a:pt x="7232713" y="156783"/>
                </a:lnTo>
                <a:lnTo>
                  <a:pt x="7243275" y="142556"/>
                </a:lnTo>
                <a:cubicBezTo>
                  <a:pt x="7315174" y="53604"/>
                  <a:pt x="7390247" y="-1081"/>
                  <a:pt x="7442468" y="16"/>
                </a:cubicBezTo>
                <a:cubicBezTo>
                  <a:pt x="7452912" y="235"/>
                  <a:pt x="7462442" y="2686"/>
                  <a:pt x="7470850" y="7540"/>
                </a:cubicBezTo>
                <a:cubicBezTo>
                  <a:pt x="7504480" y="26957"/>
                  <a:pt x="7513787" y="81152"/>
                  <a:pt x="7501646" y="153078"/>
                </a:cubicBezTo>
                <a:lnTo>
                  <a:pt x="7500590" y="156783"/>
                </a:lnTo>
                <a:lnTo>
                  <a:pt x="7511153" y="142556"/>
                </a:lnTo>
                <a:cubicBezTo>
                  <a:pt x="7583052" y="53604"/>
                  <a:pt x="7658125" y="-1081"/>
                  <a:pt x="7710346" y="16"/>
                </a:cubicBezTo>
                <a:cubicBezTo>
                  <a:pt x="7720790" y="235"/>
                  <a:pt x="7730320" y="2686"/>
                  <a:pt x="7738728" y="7540"/>
                </a:cubicBezTo>
                <a:cubicBezTo>
                  <a:pt x="7772359" y="26957"/>
                  <a:pt x="7781665" y="81152"/>
                  <a:pt x="7769524" y="153078"/>
                </a:cubicBezTo>
                <a:lnTo>
                  <a:pt x="7768468" y="156785"/>
                </a:lnTo>
                <a:lnTo>
                  <a:pt x="7779032" y="142556"/>
                </a:lnTo>
                <a:cubicBezTo>
                  <a:pt x="7850931" y="53604"/>
                  <a:pt x="7926004" y="-1081"/>
                  <a:pt x="7978224" y="16"/>
                </a:cubicBezTo>
                <a:cubicBezTo>
                  <a:pt x="7988668" y="235"/>
                  <a:pt x="7998198" y="2686"/>
                  <a:pt x="8006606" y="7540"/>
                </a:cubicBezTo>
                <a:cubicBezTo>
                  <a:pt x="8040237" y="26957"/>
                  <a:pt x="8049544" y="81152"/>
                  <a:pt x="8037403" y="153078"/>
                </a:cubicBezTo>
                <a:lnTo>
                  <a:pt x="8036352" y="156766"/>
                </a:lnTo>
                <a:lnTo>
                  <a:pt x="8046902" y="142556"/>
                </a:lnTo>
                <a:cubicBezTo>
                  <a:pt x="8118801" y="53604"/>
                  <a:pt x="8193874" y="-1081"/>
                  <a:pt x="8246094" y="16"/>
                </a:cubicBezTo>
                <a:cubicBezTo>
                  <a:pt x="8256538" y="235"/>
                  <a:pt x="8266068" y="2686"/>
                  <a:pt x="8274476" y="7540"/>
                </a:cubicBezTo>
                <a:cubicBezTo>
                  <a:pt x="8308107" y="26957"/>
                  <a:pt x="8317413" y="81153"/>
                  <a:pt x="8305273" y="153078"/>
                </a:cubicBez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16" name="フリーフォーム: 図形 715">
            <a:extLst>
              <a:ext uri="{FF2B5EF4-FFF2-40B4-BE49-F238E27FC236}">
                <a16:creationId xmlns:a16="http://schemas.microsoft.com/office/drawing/2014/main" id="{158713B8-DC8E-B50A-6499-80A56190B75D}"/>
              </a:ext>
            </a:extLst>
          </p:cNvPr>
          <p:cNvSpPr/>
          <p:nvPr/>
        </p:nvSpPr>
        <p:spPr bwMode="auto">
          <a:xfrm>
            <a:off x="649952" y="4976354"/>
            <a:ext cx="5199681" cy="65321"/>
          </a:xfrm>
          <a:custGeom>
            <a:avLst/>
            <a:gdLst>
              <a:gd name="connsiteX0" fmla="*/ 1452211 w 8987928"/>
              <a:gd name="connsiteY0" fmla="*/ 531 h 305512"/>
              <a:gd name="connsiteX1" fmla="*/ 1483517 w 8987928"/>
              <a:gd name="connsiteY1" fmla="*/ 15615 h 305512"/>
              <a:gd name="connsiteX2" fmla="*/ 1485736 w 8987928"/>
              <a:gd name="connsiteY2" fmla="*/ 42053 h 305512"/>
              <a:gd name="connsiteX3" fmla="*/ 1470174 w 8987928"/>
              <a:gd name="connsiteY3" fmla="*/ 74402 h 305512"/>
              <a:gd name="connsiteX4" fmla="*/ 1478013 w 8987928"/>
              <a:gd name="connsiteY4" fmla="*/ 70635 h 305512"/>
              <a:gd name="connsiteX5" fmla="*/ 1751396 w 8987928"/>
              <a:gd name="connsiteY5" fmla="*/ 15615 h 305512"/>
              <a:gd name="connsiteX6" fmla="*/ 1753614 w 8987928"/>
              <a:gd name="connsiteY6" fmla="*/ 42053 h 305512"/>
              <a:gd name="connsiteX7" fmla="*/ 1738051 w 8987928"/>
              <a:gd name="connsiteY7" fmla="*/ 74403 h 305512"/>
              <a:gd name="connsiteX8" fmla="*/ 1745892 w 8987928"/>
              <a:gd name="connsiteY8" fmla="*/ 70635 h 305512"/>
              <a:gd name="connsiteX9" fmla="*/ 2019275 w 8987928"/>
              <a:gd name="connsiteY9" fmla="*/ 15615 h 305512"/>
              <a:gd name="connsiteX10" fmla="*/ 2021493 w 8987928"/>
              <a:gd name="connsiteY10" fmla="*/ 42053 h 305512"/>
              <a:gd name="connsiteX11" fmla="*/ 2005931 w 8987928"/>
              <a:gd name="connsiteY11" fmla="*/ 74402 h 305512"/>
              <a:gd name="connsiteX12" fmla="*/ 2013769 w 8987928"/>
              <a:gd name="connsiteY12" fmla="*/ 70635 h 305512"/>
              <a:gd name="connsiteX13" fmla="*/ 2287153 w 8987928"/>
              <a:gd name="connsiteY13" fmla="*/ 15615 h 305512"/>
              <a:gd name="connsiteX14" fmla="*/ 2289371 w 8987928"/>
              <a:gd name="connsiteY14" fmla="*/ 42053 h 305512"/>
              <a:gd name="connsiteX15" fmla="*/ 2273808 w 8987928"/>
              <a:gd name="connsiteY15" fmla="*/ 74402 h 305512"/>
              <a:gd name="connsiteX16" fmla="*/ 2281648 w 8987928"/>
              <a:gd name="connsiteY16" fmla="*/ 70635 h 305512"/>
              <a:gd name="connsiteX17" fmla="*/ 2555031 w 8987928"/>
              <a:gd name="connsiteY17" fmla="*/ 15615 h 305512"/>
              <a:gd name="connsiteX18" fmla="*/ 2557249 w 8987928"/>
              <a:gd name="connsiteY18" fmla="*/ 42053 h 305512"/>
              <a:gd name="connsiteX19" fmla="*/ 2541686 w 8987928"/>
              <a:gd name="connsiteY19" fmla="*/ 74403 h 305512"/>
              <a:gd name="connsiteX20" fmla="*/ 2549526 w 8987928"/>
              <a:gd name="connsiteY20" fmla="*/ 70635 h 305512"/>
              <a:gd name="connsiteX21" fmla="*/ 2822910 w 8987928"/>
              <a:gd name="connsiteY21" fmla="*/ 15615 h 305512"/>
              <a:gd name="connsiteX22" fmla="*/ 2825128 w 8987928"/>
              <a:gd name="connsiteY22" fmla="*/ 42053 h 305512"/>
              <a:gd name="connsiteX23" fmla="*/ 2809564 w 8987928"/>
              <a:gd name="connsiteY23" fmla="*/ 74402 h 305512"/>
              <a:gd name="connsiteX24" fmla="*/ 2817405 w 8987928"/>
              <a:gd name="connsiteY24" fmla="*/ 70635 h 305512"/>
              <a:gd name="connsiteX25" fmla="*/ 3090787 w 8987928"/>
              <a:gd name="connsiteY25" fmla="*/ 15615 h 305512"/>
              <a:gd name="connsiteX26" fmla="*/ 3093006 w 8987928"/>
              <a:gd name="connsiteY26" fmla="*/ 42053 h 305512"/>
              <a:gd name="connsiteX27" fmla="*/ 3077443 w 8987928"/>
              <a:gd name="connsiteY27" fmla="*/ 74402 h 305512"/>
              <a:gd name="connsiteX28" fmla="*/ 3085282 w 8987928"/>
              <a:gd name="connsiteY28" fmla="*/ 70635 h 305512"/>
              <a:gd name="connsiteX29" fmla="*/ 3358666 w 8987928"/>
              <a:gd name="connsiteY29" fmla="*/ 15615 h 305512"/>
              <a:gd name="connsiteX30" fmla="*/ 3360883 w 8987928"/>
              <a:gd name="connsiteY30" fmla="*/ 42053 h 305512"/>
              <a:gd name="connsiteX31" fmla="*/ 3345320 w 8987928"/>
              <a:gd name="connsiteY31" fmla="*/ 74403 h 305512"/>
              <a:gd name="connsiteX32" fmla="*/ 3353161 w 8987928"/>
              <a:gd name="connsiteY32" fmla="*/ 70635 h 305512"/>
              <a:gd name="connsiteX33" fmla="*/ 3626544 w 8987928"/>
              <a:gd name="connsiteY33" fmla="*/ 15615 h 305512"/>
              <a:gd name="connsiteX34" fmla="*/ 3628762 w 8987928"/>
              <a:gd name="connsiteY34" fmla="*/ 42053 h 305512"/>
              <a:gd name="connsiteX35" fmla="*/ 3613199 w 8987928"/>
              <a:gd name="connsiteY35" fmla="*/ 74402 h 305512"/>
              <a:gd name="connsiteX36" fmla="*/ 3621039 w 8987928"/>
              <a:gd name="connsiteY36" fmla="*/ 70635 h 305512"/>
              <a:gd name="connsiteX37" fmla="*/ 3894422 w 8987928"/>
              <a:gd name="connsiteY37" fmla="*/ 15615 h 305512"/>
              <a:gd name="connsiteX38" fmla="*/ 3896640 w 8987928"/>
              <a:gd name="connsiteY38" fmla="*/ 42053 h 305512"/>
              <a:gd name="connsiteX39" fmla="*/ 3881077 w 8987928"/>
              <a:gd name="connsiteY39" fmla="*/ 74402 h 305512"/>
              <a:gd name="connsiteX40" fmla="*/ 3888917 w 8987928"/>
              <a:gd name="connsiteY40" fmla="*/ 70635 h 305512"/>
              <a:gd name="connsiteX41" fmla="*/ 4162300 w 8987928"/>
              <a:gd name="connsiteY41" fmla="*/ 15615 h 305512"/>
              <a:gd name="connsiteX42" fmla="*/ 4164518 w 8987928"/>
              <a:gd name="connsiteY42" fmla="*/ 42053 h 305512"/>
              <a:gd name="connsiteX43" fmla="*/ 4148955 w 8987928"/>
              <a:gd name="connsiteY43" fmla="*/ 74402 h 305512"/>
              <a:gd name="connsiteX44" fmla="*/ 4156795 w 8987928"/>
              <a:gd name="connsiteY44" fmla="*/ 70635 h 305512"/>
              <a:gd name="connsiteX45" fmla="*/ 4430178 w 8987928"/>
              <a:gd name="connsiteY45" fmla="*/ 15615 h 305512"/>
              <a:gd name="connsiteX46" fmla="*/ 4432396 w 8987928"/>
              <a:gd name="connsiteY46" fmla="*/ 42053 h 305512"/>
              <a:gd name="connsiteX47" fmla="*/ 4416833 w 8987928"/>
              <a:gd name="connsiteY47" fmla="*/ 74403 h 305512"/>
              <a:gd name="connsiteX48" fmla="*/ 4424674 w 8987928"/>
              <a:gd name="connsiteY48" fmla="*/ 70635 h 305512"/>
              <a:gd name="connsiteX49" fmla="*/ 4698057 w 8987928"/>
              <a:gd name="connsiteY49" fmla="*/ 15615 h 305512"/>
              <a:gd name="connsiteX50" fmla="*/ 4700275 w 8987928"/>
              <a:gd name="connsiteY50" fmla="*/ 42053 h 305512"/>
              <a:gd name="connsiteX51" fmla="*/ 4684712 w 8987928"/>
              <a:gd name="connsiteY51" fmla="*/ 74402 h 305512"/>
              <a:gd name="connsiteX52" fmla="*/ 4692552 w 8987928"/>
              <a:gd name="connsiteY52" fmla="*/ 70635 h 305512"/>
              <a:gd name="connsiteX53" fmla="*/ 4965935 w 8987928"/>
              <a:gd name="connsiteY53" fmla="*/ 15615 h 305512"/>
              <a:gd name="connsiteX54" fmla="*/ 4968153 w 8987928"/>
              <a:gd name="connsiteY54" fmla="*/ 42053 h 305512"/>
              <a:gd name="connsiteX55" fmla="*/ 4952590 w 8987928"/>
              <a:gd name="connsiteY55" fmla="*/ 74402 h 305512"/>
              <a:gd name="connsiteX56" fmla="*/ 4960430 w 8987928"/>
              <a:gd name="connsiteY56" fmla="*/ 70635 h 305512"/>
              <a:gd name="connsiteX57" fmla="*/ 5233813 w 8987928"/>
              <a:gd name="connsiteY57" fmla="*/ 15615 h 305512"/>
              <a:gd name="connsiteX58" fmla="*/ 5236031 w 8987928"/>
              <a:gd name="connsiteY58" fmla="*/ 42053 h 305512"/>
              <a:gd name="connsiteX59" fmla="*/ 5220468 w 8987928"/>
              <a:gd name="connsiteY59" fmla="*/ 74403 h 305512"/>
              <a:gd name="connsiteX60" fmla="*/ 5228309 w 8987928"/>
              <a:gd name="connsiteY60" fmla="*/ 70635 h 305512"/>
              <a:gd name="connsiteX61" fmla="*/ 5501692 w 8987928"/>
              <a:gd name="connsiteY61" fmla="*/ 15615 h 305512"/>
              <a:gd name="connsiteX62" fmla="*/ 5503910 w 8987928"/>
              <a:gd name="connsiteY62" fmla="*/ 42053 h 305512"/>
              <a:gd name="connsiteX63" fmla="*/ 5488347 w 8987928"/>
              <a:gd name="connsiteY63" fmla="*/ 74402 h 305512"/>
              <a:gd name="connsiteX64" fmla="*/ 5496187 w 8987928"/>
              <a:gd name="connsiteY64" fmla="*/ 70635 h 305512"/>
              <a:gd name="connsiteX65" fmla="*/ 5769570 w 8987928"/>
              <a:gd name="connsiteY65" fmla="*/ 15615 h 305512"/>
              <a:gd name="connsiteX66" fmla="*/ 5771788 w 8987928"/>
              <a:gd name="connsiteY66" fmla="*/ 42053 h 305512"/>
              <a:gd name="connsiteX67" fmla="*/ 5756225 w 8987928"/>
              <a:gd name="connsiteY67" fmla="*/ 74402 h 305512"/>
              <a:gd name="connsiteX68" fmla="*/ 5764065 w 8987928"/>
              <a:gd name="connsiteY68" fmla="*/ 70635 h 305512"/>
              <a:gd name="connsiteX69" fmla="*/ 6037448 w 8987928"/>
              <a:gd name="connsiteY69" fmla="*/ 15615 h 305512"/>
              <a:gd name="connsiteX70" fmla="*/ 6039666 w 8987928"/>
              <a:gd name="connsiteY70" fmla="*/ 42053 h 305512"/>
              <a:gd name="connsiteX71" fmla="*/ 6024103 w 8987928"/>
              <a:gd name="connsiteY71" fmla="*/ 74403 h 305512"/>
              <a:gd name="connsiteX72" fmla="*/ 6031944 w 8987928"/>
              <a:gd name="connsiteY72" fmla="*/ 70635 h 305512"/>
              <a:gd name="connsiteX73" fmla="*/ 6305327 w 8987928"/>
              <a:gd name="connsiteY73" fmla="*/ 15615 h 305512"/>
              <a:gd name="connsiteX74" fmla="*/ 6307545 w 8987928"/>
              <a:gd name="connsiteY74" fmla="*/ 42053 h 305512"/>
              <a:gd name="connsiteX75" fmla="*/ 6291982 w 8987928"/>
              <a:gd name="connsiteY75" fmla="*/ 74402 h 305512"/>
              <a:gd name="connsiteX76" fmla="*/ 6299822 w 8987928"/>
              <a:gd name="connsiteY76" fmla="*/ 70635 h 305512"/>
              <a:gd name="connsiteX77" fmla="*/ 6573205 w 8987928"/>
              <a:gd name="connsiteY77" fmla="*/ 15615 h 305512"/>
              <a:gd name="connsiteX78" fmla="*/ 6575423 w 8987928"/>
              <a:gd name="connsiteY78" fmla="*/ 42053 h 305512"/>
              <a:gd name="connsiteX79" fmla="*/ 6559860 w 8987928"/>
              <a:gd name="connsiteY79" fmla="*/ 74402 h 305512"/>
              <a:gd name="connsiteX80" fmla="*/ 6567700 w 8987928"/>
              <a:gd name="connsiteY80" fmla="*/ 70635 h 305512"/>
              <a:gd name="connsiteX81" fmla="*/ 6841083 w 8987928"/>
              <a:gd name="connsiteY81" fmla="*/ 15615 h 305512"/>
              <a:gd name="connsiteX82" fmla="*/ 6843301 w 8987928"/>
              <a:gd name="connsiteY82" fmla="*/ 42053 h 305512"/>
              <a:gd name="connsiteX83" fmla="*/ 6827738 w 8987928"/>
              <a:gd name="connsiteY83" fmla="*/ 74402 h 305512"/>
              <a:gd name="connsiteX84" fmla="*/ 6835579 w 8987928"/>
              <a:gd name="connsiteY84" fmla="*/ 70635 h 305512"/>
              <a:gd name="connsiteX85" fmla="*/ 7108962 w 8987928"/>
              <a:gd name="connsiteY85" fmla="*/ 15615 h 305512"/>
              <a:gd name="connsiteX86" fmla="*/ 7111180 w 8987928"/>
              <a:gd name="connsiteY86" fmla="*/ 42053 h 305512"/>
              <a:gd name="connsiteX87" fmla="*/ 7095617 w 8987928"/>
              <a:gd name="connsiteY87" fmla="*/ 74402 h 305512"/>
              <a:gd name="connsiteX88" fmla="*/ 7103457 w 8987928"/>
              <a:gd name="connsiteY88" fmla="*/ 70635 h 305512"/>
              <a:gd name="connsiteX89" fmla="*/ 7376840 w 8987928"/>
              <a:gd name="connsiteY89" fmla="*/ 15615 h 305512"/>
              <a:gd name="connsiteX90" fmla="*/ 7379058 w 8987928"/>
              <a:gd name="connsiteY90" fmla="*/ 42053 h 305512"/>
              <a:gd name="connsiteX91" fmla="*/ 7363495 w 8987928"/>
              <a:gd name="connsiteY91" fmla="*/ 74402 h 305512"/>
              <a:gd name="connsiteX92" fmla="*/ 7371335 w 8987928"/>
              <a:gd name="connsiteY92" fmla="*/ 70635 h 305512"/>
              <a:gd name="connsiteX93" fmla="*/ 7644718 w 8987928"/>
              <a:gd name="connsiteY93" fmla="*/ 15615 h 305512"/>
              <a:gd name="connsiteX94" fmla="*/ 7646936 w 8987928"/>
              <a:gd name="connsiteY94" fmla="*/ 42053 h 305512"/>
              <a:gd name="connsiteX95" fmla="*/ 7631373 w 8987928"/>
              <a:gd name="connsiteY95" fmla="*/ 74402 h 305512"/>
              <a:gd name="connsiteX96" fmla="*/ 7639213 w 8987928"/>
              <a:gd name="connsiteY96" fmla="*/ 70635 h 305512"/>
              <a:gd name="connsiteX97" fmla="*/ 7912596 w 8987928"/>
              <a:gd name="connsiteY97" fmla="*/ 15615 h 305512"/>
              <a:gd name="connsiteX98" fmla="*/ 7914814 w 8987928"/>
              <a:gd name="connsiteY98" fmla="*/ 42053 h 305512"/>
              <a:gd name="connsiteX99" fmla="*/ 7899251 w 8987928"/>
              <a:gd name="connsiteY99" fmla="*/ 74402 h 305512"/>
              <a:gd name="connsiteX100" fmla="*/ 7907091 w 8987928"/>
              <a:gd name="connsiteY100" fmla="*/ 70635 h 305512"/>
              <a:gd name="connsiteX101" fmla="*/ 8180474 w 8987928"/>
              <a:gd name="connsiteY101" fmla="*/ 15615 h 305512"/>
              <a:gd name="connsiteX102" fmla="*/ 8182692 w 8987928"/>
              <a:gd name="connsiteY102" fmla="*/ 42053 h 305512"/>
              <a:gd name="connsiteX103" fmla="*/ 8167129 w 8987928"/>
              <a:gd name="connsiteY103" fmla="*/ 74402 h 305512"/>
              <a:gd name="connsiteX104" fmla="*/ 8174969 w 8987928"/>
              <a:gd name="connsiteY104" fmla="*/ 70635 h 305512"/>
              <a:gd name="connsiteX105" fmla="*/ 8448352 w 8987928"/>
              <a:gd name="connsiteY105" fmla="*/ 15615 h 305512"/>
              <a:gd name="connsiteX106" fmla="*/ 8450570 w 8987928"/>
              <a:gd name="connsiteY106" fmla="*/ 42053 h 305512"/>
              <a:gd name="connsiteX107" fmla="*/ 8435007 w 8987928"/>
              <a:gd name="connsiteY107" fmla="*/ 74403 h 305512"/>
              <a:gd name="connsiteX108" fmla="*/ 8442848 w 8987928"/>
              <a:gd name="connsiteY108" fmla="*/ 70635 h 305512"/>
              <a:gd name="connsiteX109" fmla="*/ 8716231 w 8987928"/>
              <a:gd name="connsiteY109" fmla="*/ 15615 h 305512"/>
              <a:gd name="connsiteX110" fmla="*/ 8718449 w 8987928"/>
              <a:gd name="connsiteY110" fmla="*/ 42053 h 305512"/>
              <a:gd name="connsiteX111" fmla="*/ 8702889 w 8987928"/>
              <a:gd name="connsiteY111" fmla="*/ 74397 h 305512"/>
              <a:gd name="connsiteX112" fmla="*/ 8710718 w 8987928"/>
              <a:gd name="connsiteY112" fmla="*/ 70635 h 305512"/>
              <a:gd name="connsiteX113" fmla="*/ 8984101 w 8987928"/>
              <a:gd name="connsiteY113" fmla="*/ 15615 h 305512"/>
              <a:gd name="connsiteX114" fmla="*/ 8733319 w 8987928"/>
              <a:gd name="connsiteY114" fmla="*/ 298220 h 305512"/>
              <a:gd name="connsiteX115" fmla="*/ 8722541 w 8987928"/>
              <a:gd name="connsiteY115" fmla="*/ 305512 h 305512"/>
              <a:gd name="connsiteX116" fmla="*/ 0 w 8987928"/>
              <a:gd name="connsiteY116" fmla="*/ 305512 h 305512"/>
              <a:gd name="connsiteX117" fmla="*/ 114244 w 8987928"/>
              <a:gd name="connsiteY117" fmla="*/ 228220 h 305512"/>
              <a:gd name="connsiteX118" fmla="*/ 616235 w 8987928"/>
              <a:gd name="connsiteY118" fmla="*/ 1350 h 305512"/>
              <a:gd name="connsiteX119" fmla="*/ 679884 w 8987928"/>
              <a:gd name="connsiteY119" fmla="*/ 15615 h 305512"/>
              <a:gd name="connsiteX120" fmla="*/ 682102 w 8987928"/>
              <a:gd name="connsiteY120" fmla="*/ 42053 h 305512"/>
              <a:gd name="connsiteX121" fmla="*/ 666539 w 8987928"/>
              <a:gd name="connsiteY121" fmla="*/ 74402 h 305512"/>
              <a:gd name="connsiteX122" fmla="*/ 674379 w 8987928"/>
              <a:gd name="connsiteY122" fmla="*/ 70635 h 305512"/>
              <a:gd name="connsiteX123" fmla="*/ 916455 w 8987928"/>
              <a:gd name="connsiteY123" fmla="*/ 531 h 305512"/>
              <a:gd name="connsiteX124" fmla="*/ 947762 w 8987928"/>
              <a:gd name="connsiteY124" fmla="*/ 15615 h 305512"/>
              <a:gd name="connsiteX125" fmla="*/ 949980 w 8987928"/>
              <a:gd name="connsiteY125" fmla="*/ 42053 h 305512"/>
              <a:gd name="connsiteX126" fmla="*/ 934417 w 8987928"/>
              <a:gd name="connsiteY126" fmla="*/ 74402 h 305512"/>
              <a:gd name="connsiteX127" fmla="*/ 942258 w 8987928"/>
              <a:gd name="connsiteY127" fmla="*/ 70635 h 305512"/>
              <a:gd name="connsiteX128" fmla="*/ 1184334 w 8987928"/>
              <a:gd name="connsiteY128" fmla="*/ 531 h 305512"/>
              <a:gd name="connsiteX129" fmla="*/ 1215640 w 8987928"/>
              <a:gd name="connsiteY129" fmla="*/ 15615 h 305512"/>
              <a:gd name="connsiteX130" fmla="*/ 1217859 w 8987928"/>
              <a:gd name="connsiteY130" fmla="*/ 42053 h 305512"/>
              <a:gd name="connsiteX131" fmla="*/ 1202296 w 8987928"/>
              <a:gd name="connsiteY131" fmla="*/ 74402 h 305512"/>
              <a:gd name="connsiteX132" fmla="*/ 1210135 w 8987928"/>
              <a:gd name="connsiteY132" fmla="*/ 70635 h 305512"/>
              <a:gd name="connsiteX133" fmla="*/ 1452211 w 8987928"/>
              <a:gd name="connsiteY133" fmla="*/ 531 h 305512"/>
              <a:gd name="connsiteX0" fmla="*/ 1452211 w 8987928"/>
              <a:gd name="connsiteY0" fmla="*/ 531 h 305512"/>
              <a:gd name="connsiteX1" fmla="*/ 1483517 w 8987928"/>
              <a:gd name="connsiteY1" fmla="*/ 15615 h 305512"/>
              <a:gd name="connsiteX2" fmla="*/ 1485736 w 8987928"/>
              <a:gd name="connsiteY2" fmla="*/ 42053 h 305512"/>
              <a:gd name="connsiteX3" fmla="*/ 1470174 w 8987928"/>
              <a:gd name="connsiteY3" fmla="*/ 74402 h 305512"/>
              <a:gd name="connsiteX4" fmla="*/ 1478013 w 8987928"/>
              <a:gd name="connsiteY4" fmla="*/ 70635 h 305512"/>
              <a:gd name="connsiteX5" fmla="*/ 1751396 w 8987928"/>
              <a:gd name="connsiteY5" fmla="*/ 15615 h 305512"/>
              <a:gd name="connsiteX6" fmla="*/ 1753614 w 8987928"/>
              <a:gd name="connsiteY6" fmla="*/ 42053 h 305512"/>
              <a:gd name="connsiteX7" fmla="*/ 1738051 w 8987928"/>
              <a:gd name="connsiteY7" fmla="*/ 74403 h 305512"/>
              <a:gd name="connsiteX8" fmla="*/ 1745892 w 8987928"/>
              <a:gd name="connsiteY8" fmla="*/ 70635 h 305512"/>
              <a:gd name="connsiteX9" fmla="*/ 2019275 w 8987928"/>
              <a:gd name="connsiteY9" fmla="*/ 15615 h 305512"/>
              <a:gd name="connsiteX10" fmla="*/ 2021493 w 8987928"/>
              <a:gd name="connsiteY10" fmla="*/ 42053 h 305512"/>
              <a:gd name="connsiteX11" fmla="*/ 2005931 w 8987928"/>
              <a:gd name="connsiteY11" fmla="*/ 74402 h 305512"/>
              <a:gd name="connsiteX12" fmla="*/ 2013769 w 8987928"/>
              <a:gd name="connsiteY12" fmla="*/ 70635 h 305512"/>
              <a:gd name="connsiteX13" fmla="*/ 2287153 w 8987928"/>
              <a:gd name="connsiteY13" fmla="*/ 15615 h 305512"/>
              <a:gd name="connsiteX14" fmla="*/ 2289371 w 8987928"/>
              <a:gd name="connsiteY14" fmla="*/ 42053 h 305512"/>
              <a:gd name="connsiteX15" fmla="*/ 2273808 w 8987928"/>
              <a:gd name="connsiteY15" fmla="*/ 74402 h 305512"/>
              <a:gd name="connsiteX16" fmla="*/ 2281648 w 8987928"/>
              <a:gd name="connsiteY16" fmla="*/ 70635 h 305512"/>
              <a:gd name="connsiteX17" fmla="*/ 2555031 w 8987928"/>
              <a:gd name="connsiteY17" fmla="*/ 15615 h 305512"/>
              <a:gd name="connsiteX18" fmla="*/ 2557249 w 8987928"/>
              <a:gd name="connsiteY18" fmla="*/ 42053 h 305512"/>
              <a:gd name="connsiteX19" fmla="*/ 2541686 w 8987928"/>
              <a:gd name="connsiteY19" fmla="*/ 74403 h 305512"/>
              <a:gd name="connsiteX20" fmla="*/ 2549526 w 8987928"/>
              <a:gd name="connsiteY20" fmla="*/ 70635 h 305512"/>
              <a:gd name="connsiteX21" fmla="*/ 2822910 w 8987928"/>
              <a:gd name="connsiteY21" fmla="*/ 15615 h 305512"/>
              <a:gd name="connsiteX22" fmla="*/ 2825128 w 8987928"/>
              <a:gd name="connsiteY22" fmla="*/ 42053 h 305512"/>
              <a:gd name="connsiteX23" fmla="*/ 2809564 w 8987928"/>
              <a:gd name="connsiteY23" fmla="*/ 74402 h 305512"/>
              <a:gd name="connsiteX24" fmla="*/ 2817405 w 8987928"/>
              <a:gd name="connsiteY24" fmla="*/ 70635 h 305512"/>
              <a:gd name="connsiteX25" fmla="*/ 3090787 w 8987928"/>
              <a:gd name="connsiteY25" fmla="*/ 15615 h 305512"/>
              <a:gd name="connsiteX26" fmla="*/ 3093006 w 8987928"/>
              <a:gd name="connsiteY26" fmla="*/ 42053 h 305512"/>
              <a:gd name="connsiteX27" fmla="*/ 3077443 w 8987928"/>
              <a:gd name="connsiteY27" fmla="*/ 74402 h 305512"/>
              <a:gd name="connsiteX28" fmla="*/ 3085282 w 8987928"/>
              <a:gd name="connsiteY28" fmla="*/ 70635 h 305512"/>
              <a:gd name="connsiteX29" fmla="*/ 3358666 w 8987928"/>
              <a:gd name="connsiteY29" fmla="*/ 15615 h 305512"/>
              <a:gd name="connsiteX30" fmla="*/ 3360883 w 8987928"/>
              <a:gd name="connsiteY30" fmla="*/ 42053 h 305512"/>
              <a:gd name="connsiteX31" fmla="*/ 3345320 w 8987928"/>
              <a:gd name="connsiteY31" fmla="*/ 74403 h 305512"/>
              <a:gd name="connsiteX32" fmla="*/ 3353161 w 8987928"/>
              <a:gd name="connsiteY32" fmla="*/ 70635 h 305512"/>
              <a:gd name="connsiteX33" fmla="*/ 3626544 w 8987928"/>
              <a:gd name="connsiteY33" fmla="*/ 15615 h 305512"/>
              <a:gd name="connsiteX34" fmla="*/ 3628762 w 8987928"/>
              <a:gd name="connsiteY34" fmla="*/ 42053 h 305512"/>
              <a:gd name="connsiteX35" fmla="*/ 3613199 w 8987928"/>
              <a:gd name="connsiteY35" fmla="*/ 74402 h 305512"/>
              <a:gd name="connsiteX36" fmla="*/ 3621039 w 8987928"/>
              <a:gd name="connsiteY36" fmla="*/ 70635 h 305512"/>
              <a:gd name="connsiteX37" fmla="*/ 3894422 w 8987928"/>
              <a:gd name="connsiteY37" fmla="*/ 15615 h 305512"/>
              <a:gd name="connsiteX38" fmla="*/ 3896640 w 8987928"/>
              <a:gd name="connsiteY38" fmla="*/ 42053 h 305512"/>
              <a:gd name="connsiteX39" fmla="*/ 3881077 w 8987928"/>
              <a:gd name="connsiteY39" fmla="*/ 74402 h 305512"/>
              <a:gd name="connsiteX40" fmla="*/ 3888917 w 8987928"/>
              <a:gd name="connsiteY40" fmla="*/ 70635 h 305512"/>
              <a:gd name="connsiteX41" fmla="*/ 4162300 w 8987928"/>
              <a:gd name="connsiteY41" fmla="*/ 15615 h 305512"/>
              <a:gd name="connsiteX42" fmla="*/ 4164518 w 8987928"/>
              <a:gd name="connsiteY42" fmla="*/ 42053 h 305512"/>
              <a:gd name="connsiteX43" fmla="*/ 4148955 w 8987928"/>
              <a:gd name="connsiteY43" fmla="*/ 74402 h 305512"/>
              <a:gd name="connsiteX44" fmla="*/ 4156795 w 8987928"/>
              <a:gd name="connsiteY44" fmla="*/ 70635 h 305512"/>
              <a:gd name="connsiteX45" fmla="*/ 4430178 w 8987928"/>
              <a:gd name="connsiteY45" fmla="*/ 15615 h 305512"/>
              <a:gd name="connsiteX46" fmla="*/ 4432396 w 8987928"/>
              <a:gd name="connsiteY46" fmla="*/ 42053 h 305512"/>
              <a:gd name="connsiteX47" fmla="*/ 4416833 w 8987928"/>
              <a:gd name="connsiteY47" fmla="*/ 74403 h 305512"/>
              <a:gd name="connsiteX48" fmla="*/ 4424674 w 8987928"/>
              <a:gd name="connsiteY48" fmla="*/ 70635 h 305512"/>
              <a:gd name="connsiteX49" fmla="*/ 4698057 w 8987928"/>
              <a:gd name="connsiteY49" fmla="*/ 15615 h 305512"/>
              <a:gd name="connsiteX50" fmla="*/ 4700275 w 8987928"/>
              <a:gd name="connsiteY50" fmla="*/ 42053 h 305512"/>
              <a:gd name="connsiteX51" fmla="*/ 4684712 w 8987928"/>
              <a:gd name="connsiteY51" fmla="*/ 74402 h 305512"/>
              <a:gd name="connsiteX52" fmla="*/ 4692552 w 8987928"/>
              <a:gd name="connsiteY52" fmla="*/ 70635 h 305512"/>
              <a:gd name="connsiteX53" fmla="*/ 4965935 w 8987928"/>
              <a:gd name="connsiteY53" fmla="*/ 15615 h 305512"/>
              <a:gd name="connsiteX54" fmla="*/ 4968153 w 8987928"/>
              <a:gd name="connsiteY54" fmla="*/ 42053 h 305512"/>
              <a:gd name="connsiteX55" fmla="*/ 4952590 w 8987928"/>
              <a:gd name="connsiteY55" fmla="*/ 74402 h 305512"/>
              <a:gd name="connsiteX56" fmla="*/ 4960430 w 8987928"/>
              <a:gd name="connsiteY56" fmla="*/ 70635 h 305512"/>
              <a:gd name="connsiteX57" fmla="*/ 5233813 w 8987928"/>
              <a:gd name="connsiteY57" fmla="*/ 15615 h 305512"/>
              <a:gd name="connsiteX58" fmla="*/ 5236031 w 8987928"/>
              <a:gd name="connsiteY58" fmla="*/ 42053 h 305512"/>
              <a:gd name="connsiteX59" fmla="*/ 5220468 w 8987928"/>
              <a:gd name="connsiteY59" fmla="*/ 74403 h 305512"/>
              <a:gd name="connsiteX60" fmla="*/ 5228309 w 8987928"/>
              <a:gd name="connsiteY60" fmla="*/ 70635 h 305512"/>
              <a:gd name="connsiteX61" fmla="*/ 5501692 w 8987928"/>
              <a:gd name="connsiteY61" fmla="*/ 15615 h 305512"/>
              <a:gd name="connsiteX62" fmla="*/ 5503910 w 8987928"/>
              <a:gd name="connsiteY62" fmla="*/ 42053 h 305512"/>
              <a:gd name="connsiteX63" fmla="*/ 5488347 w 8987928"/>
              <a:gd name="connsiteY63" fmla="*/ 74402 h 305512"/>
              <a:gd name="connsiteX64" fmla="*/ 5496187 w 8987928"/>
              <a:gd name="connsiteY64" fmla="*/ 70635 h 305512"/>
              <a:gd name="connsiteX65" fmla="*/ 5769570 w 8987928"/>
              <a:gd name="connsiteY65" fmla="*/ 15615 h 305512"/>
              <a:gd name="connsiteX66" fmla="*/ 5771788 w 8987928"/>
              <a:gd name="connsiteY66" fmla="*/ 42053 h 305512"/>
              <a:gd name="connsiteX67" fmla="*/ 5756225 w 8987928"/>
              <a:gd name="connsiteY67" fmla="*/ 74402 h 305512"/>
              <a:gd name="connsiteX68" fmla="*/ 5764065 w 8987928"/>
              <a:gd name="connsiteY68" fmla="*/ 70635 h 305512"/>
              <a:gd name="connsiteX69" fmla="*/ 6037448 w 8987928"/>
              <a:gd name="connsiteY69" fmla="*/ 15615 h 305512"/>
              <a:gd name="connsiteX70" fmla="*/ 6039666 w 8987928"/>
              <a:gd name="connsiteY70" fmla="*/ 42053 h 305512"/>
              <a:gd name="connsiteX71" fmla="*/ 6024103 w 8987928"/>
              <a:gd name="connsiteY71" fmla="*/ 74403 h 305512"/>
              <a:gd name="connsiteX72" fmla="*/ 6031944 w 8987928"/>
              <a:gd name="connsiteY72" fmla="*/ 70635 h 305512"/>
              <a:gd name="connsiteX73" fmla="*/ 6305327 w 8987928"/>
              <a:gd name="connsiteY73" fmla="*/ 15615 h 305512"/>
              <a:gd name="connsiteX74" fmla="*/ 6307545 w 8987928"/>
              <a:gd name="connsiteY74" fmla="*/ 42053 h 305512"/>
              <a:gd name="connsiteX75" fmla="*/ 6291982 w 8987928"/>
              <a:gd name="connsiteY75" fmla="*/ 74402 h 305512"/>
              <a:gd name="connsiteX76" fmla="*/ 6299822 w 8987928"/>
              <a:gd name="connsiteY76" fmla="*/ 70635 h 305512"/>
              <a:gd name="connsiteX77" fmla="*/ 6573205 w 8987928"/>
              <a:gd name="connsiteY77" fmla="*/ 15615 h 305512"/>
              <a:gd name="connsiteX78" fmla="*/ 6575423 w 8987928"/>
              <a:gd name="connsiteY78" fmla="*/ 42053 h 305512"/>
              <a:gd name="connsiteX79" fmla="*/ 6559860 w 8987928"/>
              <a:gd name="connsiteY79" fmla="*/ 74402 h 305512"/>
              <a:gd name="connsiteX80" fmla="*/ 6567700 w 8987928"/>
              <a:gd name="connsiteY80" fmla="*/ 70635 h 305512"/>
              <a:gd name="connsiteX81" fmla="*/ 6841083 w 8987928"/>
              <a:gd name="connsiteY81" fmla="*/ 15615 h 305512"/>
              <a:gd name="connsiteX82" fmla="*/ 6843301 w 8987928"/>
              <a:gd name="connsiteY82" fmla="*/ 42053 h 305512"/>
              <a:gd name="connsiteX83" fmla="*/ 6827738 w 8987928"/>
              <a:gd name="connsiteY83" fmla="*/ 74402 h 305512"/>
              <a:gd name="connsiteX84" fmla="*/ 6835579 w 8987928"/>
              <a:gd name="connsiteY84" fmla="*/ 70635 h 305512"/>
              <a:gd name="connsiteX85" fmla="*/ 7108962 w 8987928"/>
              <a:gd name="connsiteY85" fmla="*/ 15615 h 305512"/>
              <a:gd name="connsiteX86" fmla="*/ 7111180 w 8987928"/>
              <a:gd name="connsiteY86" fmla="*/ 42053 h 305512"/>
              <a:gd name="connsiteX87" fmla="*/ 7095617 w 8987928"/>
              <a:gd name="connsiteY87" fmla="*/ 74402 h 305512"/>
              <a:gd name="connsiteX88" fmla="*/ 7103457 w 8987928"/>
              <a:gd name="connsiteY88" fmla="*/ 70635 h 305512"/>
              <a:gd name="connsiteX89" fmla="*/ 7376840 w 8987928"/>
              <a:gd name="connsiteY89" fmla="*/ 15615 h 305512"/>
              <a:gd name="connsiteX90" fmla="*/ 7379058 w 8987928"/>
              <a:gd name="connsiteY90" fmla="*/ 42053 h 305512"/>
              <a:gd name="connsiteX91" fmla="*/ 7363495 w 8987928"/>
              <a:gd name="connsiteY91" fmla="*/ 74402 h 305512"/>
              <a:gd name="connsiteX92" fmla="*/ 7371335 w 8987928"/>
              <a:gd name="connsiteY92" fmla="*/ 70635 h 305512"/>
              <a:gd name="connsiteX93" fmla="*/ 7644718 w 8987928"/>
              <a:gd name="connsiteY93" fmla="*/ 15615 h 305512"/>
              <a:gd name="connsiteX94" fmla="*/ 7646936 w 8987928"/>
              <a:gd name="connsiteY94" fmla="*/ 42053 h 305512"/>
              <a:gd name="connsiteX95" fmla="*/ 7631373 w 8987928"/>
              <a:gd name="connsiteY95" fmla="*/ 74402 h 305512"/>
              <a:gd name="connsiteX96" fmla="*/ 7639213 w 8987928"/>
              <a:gd name="connsiteY96" fmla="*/ 70635 h 305512"/>
              <a:gd name="connsiteX97" fmla="*/ 7912596 w 8987928"/>
              <a:gd name="connsiteY97" fmla="*/ 15615 h 305512"/>
              <a:gd name="connsiteX98" fmla="*/ 7914814 w 8987928"/>
              <a:gd name="connsiteY98" fmla="*/ 42053 h 305512"/>
              <a:gd name="connsiteX99" fmla="*/ 7899251 w 8987928"/>
              <a:gd name="connsiteY99" fmla="*/ 74402 h 305512"/>
              <a:gd name="connsiteX100" fmla="*/ 7907091 w 8987928"/>
              <a:gd name="connsiteY100" fmla="*/ 70635 h 305512"/>
              <a:gd name="connsiteX101" fmla="*/ 8180474 w 8987928"/>
              <a:gd name="connsiteY101" fmla="*/ 15615 h 305512"/>
              <a:gd name="connsiteX102" fmla="*/ 8182692 w 8987928"/>
              <a:gd name="connsiteY102" fmla="*/ 42053 h 305512"/>
              <a:gd name="connsiteX103" fmla="*/ 8167129 w 8987928"/>
              <a:gd name="connsiteY103" fmla="*/ 74402 h 305512"/>
              <a:gd name="connsiteX104" fmla="*/ 8174969 w 8987928"/>
              <a:gd name="connsiteY104" fmla="*/ 70635 h 305512"/>
              <a:gd name="connsiteX105" fmla="*/ 8448352 w 8987928"/>
              <a:gd name="connsiteY105" fmla="*/ 15615 h 305512"/>
              <a:gd name="connsiteX106" fmla="*/ 8450570 w 8987928"/>
              <a:gd name="connsiteY106" fmla="*/ 42053 h 305512"/>
              <a:gd name="connsiteX107" fmla="*/ 8435007 w 8987928"/>
              <a:gd name="connsiteY107" fmla="*/ 74403 h 305512"/>
              <a:gd name="connsiteX108" fmla="*/ 8442848 w 8987928"/>
              <a:gd name="connsiteY108" fmla="*/ 70635 h 305512"/>
              <a:gd name="connsiteX109" fmla="*/ 8716231 w 8987928"/>
              <a:gd name="connsiteY109" fmla="*/ 15615 h 305512"/>
              <a:gd name="connsiteX110" fmla="*/ 8718449 w 8987928"/>
              <a:gd name="connsiteY110" fmla="*/ 42053 h 305512"/>
              <a:gd name="connsiteX111" fmla="*/ 8702889 w 8987928"/>
              <a:gd name="connsiteY111" fmla="*/ 74397 h 305512"/>
              <a:gd name="connsiteX112" fmla="*/ 8710718 w 8987928"/>
              <a:gd name="connsiteY112" fmla="*/ 70635 h 305512"/>
              <a:gd name="connsiteX113" fmla="*/ 8984101 w 8987928"/>
              <a:gd name="connsiteY113" fmla="*/ 15615 h 305512"/>
              <a:gd name="connsiteX114" fmla="*/ 8733319 w 8987928"/>
              <a:gd name="connsiteY114" fmla="*/ 298220 h 305512"/>
              <a:gd name="connsiteX115" fmla="*/ 8722541 w 8987928"/>
              <a:gd name="connsiteY115" fmla="*/ 305512 h 305512"/>
              <a:gd name="connsiteX116" fmla="*/ 0 w 8987928"/>
              <a:gd name="connsiteY116" fmla="*/ 305512 h 305512"/>
              <a:gd name="connsiteX117" fmla="*/ 114244 w 8987928"/>
              <a:gd name="connsiteY117" fmla="*/ 228220 h 305512"/>
              <a:gd name="connsiteX118" fmla="*/ 616235 w 8987928"/>
              <a:gd name="connsiteY118" fmla="*/ 1350 h 305512"/>
              <a:gd name="connsiteX119" fmla="*/ 679884 w 8987928"/>
              <a:gd name="connsiteY119" fmla="*/ 15615 h 305512"/>
              <a:gd name="connsiteX120" fmla="*/ 666539 w 8987928"/>
              <a:gd name="connsiteY120" fmla="*/ 74402 h 305512"/>
              <a:gd name="connsiteX121" fmla="*/ 674379 w 8987928"/>
              <a:gd name="connsiteY121" fmla="*/ 70635 h 305512"/>
              <a:gd name="connsiteX122" fmla="*/ 916455 w 8987928"/>
              <a:gd name="connsiteY122" fmla="*/ 531 h 305512"/>
              <a:gd name="connsiteX123" fmla="*/ 947762 w 8987928"/>
              <a:gd name="connsiteY123" fmla="*/ 15615 h 305512"/>
              <a:gd name="connsiteX124" fmla="*/ 949980 w 8987928"/>
              <a:gd name="connsiteY124" fmla="*/ 42053 h 305512"/>
              <a:gd name="connsiteX125" fmla="*/ 934417 w 8987928"/>
              <a:gd name="connsiteY125" fmla="*/ 74402 h 305512"/>
              <a:gd name="connsiteX126" fmla="*/ 942258 w 8987928"/>
              <a:gd name="connsiteY126" fmla="*/ 70635 h 305512"/>
              <a:gd name="connsiteX127" fmla="*/ 1184334 w 8987928"/>
              <a:gd name="connsiteY127" fmla="*/ 531 h 305512"/>
              <a:gd name="connsiteX128" fmla="*/ 1215640 w 8987928"/>
              <a:gd name="connsiteY128" fmla="*/ 15615 h 305512"/>
              <a:gd name="connsiteX129" fmla="*/ 1217859 w 8987928"/>
              <a:gd name="connsiteY129" fmla="*/ 42053 h 305512"/>
              <a:gd name="connsiteX130" fmla="*/ 1202296 w 8987928"/>
              <a:gd name="connsiteY130" fmla="*/ 74402 h 305512"/>
              <a:gd name="connsiteX131" fmla="*/ 1210135 w 8987928"/>
              <a:gd name="connsiteY131" fmla="*/ 70635 h 305512"/>
              <a:gd name="connsiteX132" fmla="*/ 1452211 w 8987928"/>
              <a:gd name="connsiteY132" fmla="*/ 531 h 305512"/>
              <a:gd name="connsiteX0" fmla="*/ 1452211 w 8987928"/>
              <a:gd name="connsiteY0" fmla="*/ 3877 h 308858"/>
              <a:gd name="connsiteX1" fmla="*/ 1483517 w 8987928"/>
              <a:gd name="connsiteY1" fmla="*/ 18961 h 308858"/>
              <a:gd name="connsiteX2" fmla="*/ 1485736 w 8987928"/>
              <a:gd name="connsiteY2" fmla="*/ 45399 h 308858"/>
              <a:gd name="connsiteX3" fmla="*/ 1470174 w 8987928"/>
              <a:gd name="connsiteY3" fmla="*/ 77748 h 308858"/>
              <a:gd name="connsiteX4" fmla="*/ 1478013 w 8987928"/>
              <a:gd name="connsiteY4" fmla="*/ 73981 h 308858"/>
              <a:gd name="connsiteX5" fmla="*/ 1751396 w 8987928"/>
              <a:gd name="connsiteY5" fmla="*/ 18961 h 308858"/>
              <a:gd name="connsiteX6" fmla="*/ 1753614 w 8987928"/>
              <a:gd name="connsiteY6" fmla="*/ 45399 h 308858"/>
              <a:gd name="connsiteX7" fmla="*/ 1738051 w 8987928"/>
              <a:gd name="connsiteY7" fmla="*/ 77749 h 308858"/>
              <a:gd name="connsiteX8" fmla="*/ 1745892 w 8987928"/>
              <a:gd name="connsiteY8" fmla="*/ 73981 h 308858"/>
              <a:gd name="connsiteX9" fmla="*/ 2019275 w 8987928"/>
              <a:gd name="connsiteY9" fmla="*/ 18961 h 308858"/>
              <a:gd name="connsiteX10" fmla="*/ 2021493 w 8987928"/>
              <a:gd name="connsiteY10" fmla="*/ 45399 h 308858"/>
              <a:gd name="connsiteX11" fmla="*/ 2005931 w 8987928"/>
              <a:gd name="connsiteY11" fmla="*/ 77748 h 308858"/>
              <a:gd name="connsiteX12" fmla="*/ 2013769 w 8987928"/>
              <a:gd name="connsiteY12" fmla="*/ 73981 h 308858"/>
              <a:gd name="connsiteX13" fmla="*/ 2287153 w 8987928"/>
              <a:gd name="connsiteY13" fmla="*/ 18961 h 308858"/>
              <a:gd name="connsiteX14" fmla="*/ 2289371 w 8987928"/>
              <a:gd name="connsiteY14" fmla="*/ 45399 h 308858"/>
              <a:gd name="connsiteX15" fmla="*/ 2273808 w 8987928"/>
              <a:gd name="connsiteY15" fmla="*/ 77748 h 308858"/>
              <a:gd name="connsiteX16" fmla="*/ 2281648 w 8987928"/>
              <a:gd name="connsiteY16" fmla="*/ 73981 h 308858"/>
              <a:gd name="connsiteX17" fmla="*/ 2555031 w 8987928"/>
              <a:gd name="connsiteY17" fmla="*/ 18961 h 308858"/>
              <a:gd name="connsiteX18" fmla="*/ 2557249 w 8987928"/>
              <a:gd name="connsiteY18" fmla="*/ 45399 h 308858"/>
              <a:gd name="connsiteX19" fmla="*/ 2541686 w 8987928"/>
              <a:gd name="connsiteY19" fmla="*/ 77749 h 308858"/>
              <a:gd name="connsiteX20" fmla="*/ 2549526 w 8987928"/>
              <a:gd name="connsiteY20" fmla="*/ 73981 h 308858"/>
              <a:gd name="connsiteX21" fmla="*/ 2822910 w 8987928"/>
              <a:gd name="connsiteY21" fmla="*/ 18961 h 308858"/>
              <a:gd name="connsiteX22" fmla="*/ 2825128 w 8987928"/>
              <a:gd name="connsiteY22" fmla="*/ 45399 h 308858"/>
              <a:gd name="connsiteX23" fmla="*/ 2809564 w 8987928"/>
              <a:gd name="connsiteY23" fmla="*/ 77748 h 308858"/>
              <a:gd name="connsiteX24" fmla="*/ 2817405 w 8987928"/>
              <a:gd name="connsiteY24" fmla="*/ 73981 h 308858"/>
              <a:gd name="connsiteX25" fmla="*/ 3090787 w 8987928"/>
              <a:gd name="connsiteY25" fmla="*/ 18961 h 308858"/>
              <a:gd name="connsiteX26" fmla="*/ 3093006 w 8987928"/>
              <a:gd name="connsiteY26" fmla="*/ 45399 h 308858"/>
              <a:gd name="connsiteX27" fmla="*/ 3077443 w 8987928"/>
              <a:gd name="connsiteY27" fmla="*/ 77748 h 308858"/>
              <a:gd name="connsiteX28" fmla="*/ 3085282 w 8987928"/>
              <a:gd name="connsiteY28" fmla="*/ 73981 h 308858"/>
              <a:gd name="connsiteX29" fmla="*/ 3358666 w 8987928"/>
              <a:gd name="connsiteY29" fmla="*/ 18961 h 308858"/>
              <a:gd name="connsiteX30" fmla="*/ 3360883 w 8987928"/>
              <a:gd name="connsiteY30" fmla="*/ 45399 h 308858"/>
              <a:gd name="connsiteX31" fmla="*/ 3345320 w 8987928"/>
              <a:gd name="connsiteY31" fmla="*/ 77749 h 308858"/>
              <a:gd name="connsiteX32" fmla="*/ 3353161 w 8987928"/>
              <a:gd name="connsiteY32" fmla="*/ 73981 h 308858"/>
              <a:gd name="connsiteX33" fmla="*/ 3626544 w 8987928"/>
              <a:gd name="connsiteY33" fmla="*/ 18961 h 308858"/>
              <a:gd name="connsiteX34" fmla="*/ 3628762 w 8987928"/>
              <a:gd name="connsiteY34" fmla="*/ 45399 h 308858"/>
              <a:gd name="connsiteX35" fmla="*/ 3613199 w 8987928"/>
              <a:gd name="connsiteY35" fmla="*/ 77748 h 308858"/>
              <a:gd name="connsiteX36" fmla="*/ 3621039 w 8987928"/>
              <a:gd name="connsiteY36" fmla="*/ 73981 h 308858"/>
              <a:gd name="connsiteX37" fmla="*/ 3894422 w 8987928"/>
              <a:gd name="connsiteY37" fmla="*/ 18961 h 308858"/>
              <a:gd name="connsiteX38" fmla="*/ 3896640 w 8987928"/>
              <a:gd name="connsiteY38" fmla="*/ 45399 h 308858"/>
              <a:gd name="connsiteX39" fmla="*/ 3881077 w 8987928"/>
              <a:gd name="connsiteY39" fmla="*/ 77748 h 308858"/>
              <a:gd name="connsiteX40" fmla="*/ 3888917 w 8987928"/>
              <a:gd name="connsiteY40" fmla="*/ 73981 h 308858"/>
              <a:gd name="connsiteX41" fmla="*/ 4162300 w 8987928"/>
              <a:gd name="connsiteY41" fmla="*/ 18961 h 308858"/>
              <a:gd name="connsiteX42" fmla="*/ 4164518 w 8987928"/>
              <a:gd name="connsiteY42" fmla="*/ 45399 h 308858"/>
              <a:gd name="connsiteX43" fmla="*/ 4148955 w 8987928"/>
              <a:gd name="connsiteY43" fmla="*/ 77748 h 308858"/>
              <a:gd name="connsiteX44" fmla="*/ 4156795 w 8987928"/>
              <a:gd name="connsiteY44" fmla="*/ 73981 h 308858"/>
              <a:gd name="connsiteX45" fmla="*/ 4430178 w 8987928"/>
              <a:gd name="connsiteY45" fmla="*/ 18961 h 308858"/>
              <a:gd name="connsiteX46" fmla="*/ 4432396 w 8987928"/>
              <a:gd name="connsiteY46" fmla="*/ 45399 h 308858"/>
              <a:gd name="connsiteX47" fmla="*/ 4416833 w 8987928"/>
              <a:gd name="connsiteY47" fmla="*/ 77749 h 308858"/>
              <a:gd name="connsiteX48" fmla="*/ 4424674 w 8987928"/>
              <a:gd name="connsiteY48" fmla="*/ 73981 h 308858"/>
              <a:gd name="connsiteX49" fmla="*/ 4698057 w 8987928"/>
              <a:gd name="connsiteY49" fmla="*/ 18961 h 308858"/>
              <a:gd name="connsiteX50" fmla="*/ 4700275 w 8987928"/>
              <a:gd name="connsiteY50" fmla="*/ 45399 h 308858"/>
              <a:gd name="connsiteX51" fmla="*/ 4684712 w 8987928"/>
              <a:gd name="connsiteY51" fmla="*/ 77748 h 308858"/>
              <a:gd name="connsiteX52" fmla="*/ 4692552 w 8987928"/>
              <a:gd name="connsiteY52" fmla="*/ 73981 h 308858"/>
              <a:gd name="connsiteX53" fmla="*/ 4965935 w 8987928"/>
              <a:gd name="connsiteY53" fmla="*/ 18961 h 308858"/>
              <a:gd name="connsiteX54" fmla="*/ 4968153 w 8987928"/>
              <a:gd name="connsiteY54" fmla="*/ 45399 h 308858"/>
              <a:gd name="connsiteX55" fmla="*/ 4952590 w 8987928"/>
              <a:gd name="connsiteY55" fmla="*/ 77748 h 308858"/>
              <a:gd name="connsiteX56" fmla="*/ 4960430 w 8987928"/>
              <a:gd name="connsiteY56" fmla="*/ 73981 h 308858"/>
              <a:gd name="connsiteX57" fmla="*/ 5233813 w 8987928"/>
              <a:gd name="connsiteY57" fmla="*/ 18961 h 308858"/>
              <a:gd name="connsiteX58" fmla="*/ 5236031 w 8987928"/>
              <a:gd name="connsiteY58" fmla="*/ 45399 h 308858"/>
              <a:gd name="connsiteX59" fmla="*/ 5220468 w 8987928"/>
              <a:gd name="connsiteY59" fmla="*/ 77749 h 308858"/>
              <a:gd name="connsiteX60" fmla="*/ 5228309 w 8987928"/>
              <a:gd name="connsiteY60" fmla="*/ 73981 h 308858"/>
              <a:gd name="connsiteX61" fmla="*/ 5501692 w 8987928"/>
              <a:gd name="connsiteY61" fmla="*/ 18961 h 308858"/>
              <a:gd name="connsiteX62" fmla="*/ 5503910 w 8987928"/>
              <a:gd name="connsiteY62" fmla="*/ 45399 h 308858"/>
              <a:gd name="connsiteX63" fmla="*/ 5488347 w 8987928"/>
              <a:gd name="connsiteY63" fmla="*/ 77748 h 308858"/>
              <a:gd name="connsiteX64" fmla="*/ 5496187 w 8987928"/>
              <a:gd name="connsiteY64" fmla="*/ 73981 h 308858"/>
              <a:gd name="connsiteX65" fmla="*/ 5769570 w 8987928"/>
              <a:gd name="connsiteY65" fmla="*/ 18961 h 308858"/>
              <a:gd name="connsiteX66" fmla="*/ 5771788 w 8987928"/>
              <a:gd name="connsiteY66" fmla="*/ 45399 h 308858"/>
              <a:gd name="connsiteX67" fmla="*/ 5756225 w 8987928"/>
              <a:gd name="connsiteY67" fmla="*/ 77748 h 308858"/>
              <a:gd name="connsiteX68" fmla="*/ 5764065 w 8987928"/>
              <a:gd name="connsiteY68" fmla="*/ 73981 h 308858"/>
              <a:gd name="connsiteX69" fmla="*/ 6037448 w 8987928"/>
              <a:gd name="connsiteY69" fmla="*/ 18961 h 308858"/>
              <a:gd name="connsiteX70" fmla="*/ 6039666 w 8987928"/>
              <a:gd name="connsiteY70" fmla="*/ 45399 h 308858"/>
              <a:gd name="connsiteX71" fmla="*/ 6024103 w 8987928"/>
              <a:gd name="connsiteY71" fmla="*/ 77749 h 308858"/>
              <a:gd name="connsiteX72" fmla="*/ 6031944 w 8987928"/>
              <a:gd name="connsiteY72" fmla="*/ 73981 h 308858"/>
              <a:gd name="connsiteX73" fmla="*/ 6305327 w 8987928"/>
              <a:gd name="connsiteY73" fmla="*/ 18961 h 308858"/>
              <a:gd name="connsiteX74" fmla="*/ 6307545 w 8987928"/>
              <a:gd name="connsiteY74" fmla="*/ 45399 h 308858"/>
              <a:gd name="connsiteX75" fmla="*/ 6291982 w 8987928"/>
              <a:gd name="connsiteY75" fmla="*/ 77748 h 308858"/>
              <a:gd name="connsiteX76" fmla="*/ 6299822 w 8987928"/>
              <a:gd name="connsiteY76" fmla="*/ 73981 h 308858"/>
              <a:gd name="connsiteX77" fmla="*/ 6573205 w 8987928"/>
              <a:gd name="connsiteY77" fmla="*/ 18961 h 308858"/>
              <a:gd name="connsiteX78" fmla="*/ 6575423 w 8987928"/>
              <a:gd name="connsiteY78" fmla="*/ 45399 h 308858"/>
              <a:gd name="connsiteX79" fmla="*/ 6559860 w 8987928"/>
              <a:gd name="connsiteY79" fmla="*/ 77748 h 308858"/>
              <a:gd name="connsiteX80" fmla="*/ 6567700 w 8987928"/>
              <a:gd name="connsiteY80" fmla="*/ 73981 h 308858"/>
              <a:gd name="connsiteX81" fmla="*/ 6841083 w 8987928"/>
              <a:gd name="connsiteY81" fmla="*/ 18961 h 308858"/>
              <a:gd name="connsiteX82" fmla="*/ 6843301 w 8987928"/>
              <a:gd name="connsiteY82" fmla="*/ 45399 h 308858"/>
              <a:gd name="connsiteX83" fmla="*/ 6827738 w 8987928"/>
              <a:gd name="connsiteY83" fmla="*/ 77748 h 308858"/>
              <a:gd name="connsiteX84" fmla="*/ 6835579 w 8987928"/>
              <a:gd name="connsiteY84" fmla="*/ 73981 h 308858"/>
              <a:gd name="connsiteX85" fmla="*/ 7108962 w 8987928"/>
              <a:gd name="connsiteY85" fmla="*/ 18961 h 308858"/>
              <a:gd name="connsiteX86" fmla="*/ 7111180 w 8987928"/>
              <a:gd name="connsiteY86" fmla="*/ 45399 h 308858"/>
              <a:gd name="connsiteX87" fmla="*/ 7095617 w 8987928"/>
              <a:gd name="connsiteY87" fmla="*/ 77748 h 308858"/>
              <a:gd name="connsiteX88" fmla="*/ 7103457 w 8987928"/>
              <a:gd name="connsiteY88" fmla="*/ 73981 h 308858"/>
              <a:gd name="connsiteX89" fmla="*/ 7376840 w 8987928"/>
              <a:gd name="connsiteY89" fmla="*/ 18961 h 308858"/>
              <a:gd name="connsiteX90" fmla="*/ 7379058 w 8987928"/>
              <a:gd name="connsiteY90" fmla="*/ 45399 h 308858"/>
              <a:gd name="connsiteX91" fmla="*/ 7363495 w 8987928"/>
              <a:gd name="connsiteY91" fmla="*/ 77748 h 308858"/>
              <a:gd name="connsiteX92" fmla="*/ 7371335 w 8987928"/>
              <a:gd name="connsiteY92" fmla="*/ 73981 h 308858"/>
              <a:gd name="connsiteX93" fmla="*/ 7644718 w 8987928"/>
              <a:gd name="connsiteY93" fmla="*/ 18961 h 308858"/>
              <a:gd name="connsiteX94" fmla="*/ 7646936 w 8987928"/>
              <a:gd name="connsiteY94" fmla="*/ 45399 h 308858"/>
              <a:gd name="connsiteX95" fmla="*/ 7631373 w 8987928"/>
              <a:gd name="connsiteY95" fmla="*/ 77748 h 308858"/>
              <a:gd name="connsiteX96" fmla="*/ 7639213 w 8987928"/>
              <a:gd name="connsiteY96" fmla="*/ 73981 h 308858"/>
              <a:gd name="connsiteX97" fmla="*/ 7912596 w 8987928"/>
              <a:gd name="connsiteY97" fmla="*/ 18961 h 308858"/>
              <a:gd name="connsiteX98" fmla="*/ 7914814 w 8987928"/>
              <a:gd name="connsiteY98" fmla="*/ 45399 h 308858"/>
              <a:gd name="connsiteX99" fmla="*/ 7899251 w 8987928"/>
              <a:gd name="connsiteY99" fmla="*/ 77748 h 308858"/>
              <a:gd name="connsiteX100" fmla="*/ 7907091 w 8987928"/>
              <a:gd name="connsiteY100" fmla="*/ 73981 h 308858"/>
              <a:gd name="connsiteX101" fmla="*/ 8180474 w 8987928"/>
              <a:gd name="connsiteY101" fmla="*/ 18961 h 308858"/>
              <a:gd name="connsiteX102" fmla="*/ 8182692 w 8987928"/>
              <a:gd name="connsiteY102" fmla="*/ 45399 h 308858"/>
              <a:gd name="connsiteX103" fmla="*/ 8167129 w 8987928"/>
              <a:gd name="connsiteY103" fmla="*/ 77748 h 308858"/>
              <a:gd name="connsiteX104" fmla="*/ 8174969 w 8987928"/>
              <a:gd name="connsiteY104" fmla="*/ 73981 h 308858"/>
              <a:gd name="connsiteX105" fmla="*/ 8448352 w 8987928"/>
              <a:gd name="connsiteY105" fmla="*/ 18961 h 308858"/>
              <a:gd name="connsiteX106" fmla="*/ 8450570 w 8987928"/>
              <a:gd name="connsiteY106" fmla="*/ 45399 h 308858"/>
              <a:gd name="connsiteX107" fmla="*/ 8435007 w 8987928"/>
              <a:gd name="connsiteY107" fmla="*/ 77749 h 308858"/>
              <a:gd name="connsiteX108" fmla="*/ 8442848 w 8987928"/>
              <a:gd name="connsiteY108" fmla="*/ 73981 h 308858"/>
              <a:gd name="connsiteX109" fmla="*/ 8716231 w 8987928"/>
              <a:gd name="connsiteY109" fmla="*/ 18961 h 308858"/>
              <a:gd name="connsiteX110" fmla="*/ 8718449 w 8987928"/>
              <a:gd name="connsiteY110" fmla="*/ 45399 h 308858"/>
              <a:gd name="connsiteX111" fmla="*/ 8702889 w 8987928"/>
              <a:gd name="connsiteY111" fmla="*/ 77743 h 308858"/>
              <a:gd name="connsiteX112" fmla="*/ 8710718 w 8987928"/>
              <a:gd name="connsiteY112" fmla="*/ 73981 h 308858"/>
              <a:gd name="connsiteX113" fmla="*/ 8984101 w 8987928"/>
              <a:gd name="connsiteY113" fmla="*/ 18961 h 308858"/>
              <a:gd name="connsiteX114" fmla="*/ 8733319 w 8987928"/>
              <a:gd name="connsiteY114" fmla="*/ 301566 h 308858"/>
              <a:gd name="connsiteX115" fmla="*/ 8722541 w 8987928"/>
              <a:gd name="connsiteY115" fmla="*/ 308858 h 308858"/>
              <a:gd name="connsiteX116" fmla="*/ 0 w 8987928"/>
              <a:gd name="connsiteY116" fmla="*/ 308858 h 308858"/>
              <a:gd name="connsiteX117" fmla="*/ 114244 w 8987928"/>
              <a:gd name="connsiteY117" fmla="*/ 231566 h 308858"/>
              <a:gd name="connsiteX118" fmla="*/ 616235 w 8987928"/>
              <a:gd name="connsiteY118" fmla="*/ 4696 h 308858"/>
              <a:gd name="connsiteX119" fmla="*/ 666539 w 8987928"/>
              <a:gd name="connsiteY119" fmla="*/ 77748 h 308858"/>
              <a:gd name="connsiteX120" fmla="*/ 674379 w 8987928"/>
              <a:gd name="connsiteY120" fmla="*/ 73981 h 308858"/>
              <a:gd name="connsiteX121" fmla="*/ 916455 w 8987928"/>
              <a:gd name="connsiteY121" fmla="*/ 3877 h 308858"/>
              <a:gd name="connsiteX122" fmla="*/ 947762 w 8987928"/>
              <a:gd name="connsiteY122" fmla="*/ 18961 h 308858"/>
              <a:gd name="connsiteX123" fmla="*/ 949980 w 8987928"/>
              <a:gd name="connsiteY123" fmla="*/ 45399 h 308858"/>
              <a:gd name="connsiteX124" fmla="*/ 934417 w 8987928"/>
              <a:gd name="connsiteY124" fmla="*/ 77748 h 308858"/>
              <a:gd name="connsiteX125" fmla="*/ 942258 w 8987928"/>
              <a:gd name="connsiteY125" fmla="*/ 73981 h 308858"/>
              <a:gd name="connsiteX126" fmla="*/ 1184334 w 8987928"/>
              <a:gd name="connsiteY126" fmla="*/ 3877 h 308858"/>
              <a:gd name="connsiteX127" fmla="*/ 1215640 w 8987928"/>
              <a:gd name="connsiteY127" fmla="*/ 18961 h 308858"/>
              <a:gd name="connsiteX128" fmla="*/ 1217859 w 8987928"/>
              <a:gd name="connsiteY128" fmla="*/ 45399 h 308858"/>
              <a:gd name="connsiteX129" fmla="*/ 1202296 w 8987928"/>
              <a:gd name="connsiteY129" fmla="*/ 77748 h 308858"/>
              <a:gd name="connsiteX130" fmla="*/ 1210135 w 8987928"/>
              <a:gd name="connsiteY130" fmla="*/ 73981 h 308858"/>
              <a:gd name="connsiteX131" fmla="*/ 1452211 w 8987928"/>
              <a:gd name="connsiteY131" fmla="*/ 3877 h 308858"/>
              <a:gd name="connsiteX0" fmla="*/ 1452211 w 8987928"/>
              <a:gd name="connsiteY0" fmla="*/ 532 h 305513"/>
              <a:gd name="connsiteX1" fmla="*/ 1483517 w 8987928"/>
              <a:gd name="connsiteY1" fmla="*/ 15616 h 305513"/>
              <a:gd name="connsiteX2" fmla="*/ 1485736 w 8987928"/>
              <a:gd name="connsiteY2" fmla="*/ 42054 h 305513"/>
              <a:gd name="connsiteX3" fmla="*/ 1470174 w 8987928"/>
              <a:gd name="connsiteY3" fmla="*/ 74403 h 305513"/>
              <a:gd name="connsiteX4" fmla="*/ 1478013 w 8987928"/>
              <a:gd name="connsiteY4" fmla="*/ 70636 h 305513"/>
              <a:gd name="connsiteX5" fmla="*/ 1751396 w 8987928"/>
              <a:gd name="connsiteY5" fmla="*/ 15616 h 305513"/>
              <a:gd name="connsiteX6" fmla="*/ 1753614 w 8987928"/>
              <a:gd name="connsiteY6" fmla="*/ 42054 h 305513"/>
              <a:gd name="connsiteX7" fmla="*/ 1738051 w 8987928"/>
              <a:gd name="connsiteY7" fmla="*/ 74404 h 305513"/>
              <a:gd name="connsiteX8" fmla="*/ 1745892 w 8987928"/>
              <a:gd name="connsiteY8" fmla="*/ 70636 h 305513"/>
              <a:gd name="connsiteX9" fmla="*/ 2019275 w 8987928"/>
              <a:gd name="connsiteY9" fmla="*/ 15616 h 305513"/>
              <a:gd name="connsiteX10" fmla="*/ 2021493 w 8987928"/>
              <a:gd name="connsiteY10" fmla="*/ 42054 h 305513"/>
              <a:gd name="connsiteX11" fmla="*/ 2005931 w 8987928"/>
              <a:gd name="connsiteY11" fmla="*/ 74403 h 305513"/>
              <a:gd name="connsiteX12" fmla="*/ 2013769 w 8987928"/>
              <a:gd name="connsiteY12" fmla="*/ 70636 h 305513"/>
              <a:gd name="connsiteX13" fmla="*/ 2287153 w 8987928"/>
              <a:gd name="connsiteY13" fmla="*/ 15616 h 305513"/>
              <a:gd name="connsiteX14" fmla="*/ 2289371 w 8987928"/>
              <a:gd name="connsiteY14" fmla="*/ 42054 h 305513"/>
              <a:gd name="connsiteX15" fmla="*/ 2273808 w 8987928"/>
              <a:gd name="connsiteY15" fmla="*/ 74403 h 305513"/>
              <a:gd name="connsiteX16" fmla="*/ 2281648 w 8987928"/>
              <a:gd name="connsiteY16" fmla="*/ 70636 h 305513"/>
              <a:gd name="connsiteX17" fmla="*/ 2555031 w 8987928"/>
              <a:gd name="connsiteY17" fmla="*/ 15616 h 305513"/>
              <a:gd name="connsiteX18" fmla="*/ 2557249 w 8987928"/>
              <a:gd name="connsiteY18" fmla="*/ 42054 h 305513"/>
              <a:gd name="connsiteX19" fmla="*/ 2541686 w 8987928"/>
              <a:gd name="connsiteY19" fmla="*/ 74404 h 305513"/>
              <a:gd name="connsiteX20" fmla="*/ 2549526 w 8987928"/>
              <a:gd name="connsiteY20" fmla="*/ 70636 h 305513"/>
              <a:gd name="connsiteX21" fmla="*/ 2822910 w 8987928"/>
              <a:gd name="connsiteY21" fmla="*/ 15616 h 305513"/>
              <a:gd name="connsiteX22" fmla="*/ 2825128 w 8987928"/>
              <a:gd name="connsiteY22" fmla="*/ 42054 h 305513"/>
              <a:gd name="connsiteX23" fmla="*/ 2809564 w 8987928"/>
              <a:gd name="connsiteY23" fmla="*/ 74403 h 305513"/>
              <a:gd name="connsiteX24" fmla="*/ 2817405 w 8987928"/>
              <a:gd name="connsiteY24" fmla="*/ 70636 h 305513"/>
              <a:gd name="connsiteX25" fmla="*/ 3090787 w 8987928"/>
              <a:gd name="connsiteY25" fmla="*/ 15616 h 305513"/>
              <a:gd name="connsiteX26" fmla="*/ 3093006 w 8987928"/>
              <a:gd name="connsiteY26" fmla="*/ 42054 h 305513"/>
              <a:gd name="connsiteX27" fmla="*/ 3077443 w 8987928"/>
              <a:gd name="connsiteY27" fmla="*/ 74403 h 305513"/>
              <a:gd name="connsiteX28" fmla="*/ 3085282 w 8987928"/>
              <a:gd name="connsiteY28" fmla="*/ 70636 h 305513"/>
              <a:gd name="connsiteX29" fmla="*/ 3358666 w 8987928"/>
              <a:gd name="connsiteY29" fmla="*/ 15616 h 305513"/>
              <a:gd name="connsiteX30" fmla="*/ 3360883 w 8987928"/>
              <a:gd name="connsiteY30" fmla="*/ 42054 h 305513"/>
              <a:gd name="connsiteX31" fmla="*/ 3345320 w 8987928"/>
              <a:gd name="connsiteY31" fmla="*/ 74404 h 305513"/>
              <a:gd name="connsiteX32" fmla="*/ 3353161 w 8987928"/>
              <a:gd name="connsiteY32" fmla="*/ 70636 h 305513"/>
              <a:gd name="connsiteX33" fmla="*/ 3626544 w 8987928"/>
              <a:gd name="connsiteY33" fmla="*/ 15616 h 305513"/>
              <a:gd name="connsiteX34" fmla="*/ 3628762 w 8987928"/>
              <a:gd name="connsiteY34" fmla="*/ 42054 h 305513"/>
              <a:gd name="connsiteX35" fmla="*/ 3613199 w 8987928"/>
              <a:gd name="connsiteY35" fmla="*/ 74403 h 305513"/>
              <a:gd name="connsiteX36" fmla="*/ 3621039 w 8987928"/>
              <a:gd name="connsiteY36" fmla="*/ 70636 h 305513"/>
              <a:gd name="connsiteX37" fmla="*/ 3894422 w 8987928"/>
              <a:gd name="connsiteY37" fmla="*/ 15616 h 305513"/>
              <a:gd name="connsiteX38" fmla="*/ 3896640 w 8987928"/>
              <a:gd name="connsiteY38" fmla="*/ 42054 h 305513"/>
              <a:gd name="connsiteX39" fmla="*/ 3881077 w 8987928"/>
              <a:gd name="connsiteY39" fmla="*/ 74403 h 305513"/>
              <a:gd name="connsiteX40" fmla="*/ 3888917 w 8987928"/>
              <a:gd name="connsiteY40" fmla="*/ 70636 h 305513"/>
              <a:gd name="connsiteX41" fmla="*/ 4162300 w 8987928"/>
              <a:gd name="connsiteY41" fmla="*/ 15616 h 305513"/>
              <a:gd name="connsiteX42" fmla="*/ 4164518 w 8987928"/>
              <a:gd name="connsiteY42" fmla="*/ 42054 h 305513"/>
              <a:gd name="connsiteX43" fmla="*/ 4148955 w 8987928"/>
              <a:gd name="connsiteY43" fmla="*/ 74403 h 305513"/>
              <a:gd name="connsiteX44" fmla="*/ 4156795 w 8987928"/>
              <a:gd name="connsiteY44" fmla="*/ 70636 h 305513"/>
              <a:gd name="connsiteX45" fmla="*/ 4430178 w 8987928"/>
              <a:gd name="connsiteY45" fmla="*/ 15616 h 305513"/>
              <a:gd name="connsiteX46" fmla="*/ 4432396 w 8987928"/>
              <a:gd name="connsiteY46" fmla="*/ 42054 h 305513"/>
              <a:gd name="connsiteX47" fmla="*/ 4416833 w 8987928"/>
              <a:gd name="connsiteY47" fmla="*/ 74404 h 305513"/>
              <a:gd name="connsiteX48" fmla="*/ 4424674 w 8987928"/>
              <a:gd name="connsiteY48" fmla="*/ 70636 h 305513"/>
              <a:gd name="connsiteX49" fmla="*/ 4698057 w 8987928"/>
              <a:gd name="connsiteY49" fmla="*/ 15616 h 305513"/>
              <a:gd name="connsiteX50" fmla="*/ 4700275 w 8987928"/>
              <a:gd name="connsiteY50" fmla="*/ 42054 h 305513"/>
              <a:gd name="connsiteX51" fmla="*/ 4684712 w 8987928"/>
              <a:gd name="connsiteY51" fmla="*/ 74403 h 305513"/>
              <a:gd name="connsiteX52" fmla="*/ 4692552 w 8987928"/>
              <a:gd name="connsiteY52" fmla="*/ 70636 h 305513"/>
              <a:gd name="connsiteX53" fmla="*/ 4965935 w 8987928"/>
              <a:gd name="connsiteY53" fmla="*/ 15616 h 305513"/>
              <a:gd name="connsiteX54" fmla="*/ 4968153 w 8987928"/>
              <a:gd name="connsiteY54" fmla="*/ 42054 h 305513"/>
              <a:gd name="connsiteX55" fmla="*/ 4952590 w 8987928"/>
              <a:gd name="connsiteY55" fmla="*/ 74403 h 305513"/>
              <a:gd name="connsiteX56" fmla="*/ 4960430 w 8987928"/>
              <a:gd name="connsiteY56" fmla="*/ 70636 h 305513"/>
              <a:gd name="connsiteX57" fmla="*/ 5233813 w 8987928"/>
              <a:gd name="connsiteY57" fmla="*/ 15616 h 305513"/>
              <a:gd name="connsiteX58" fmla="*/ 5236031 w 8987928"/>
              <a:gd name="connsiteY58" fmla="*/ 42054 h 305513"/>
              <a:gd name="connsiteX59" fmla="*/ 5220468 w 8987928"/>
              <a:gd name="connsiteY59" fmla="*/ 74404 h 305513"/>
              <a:gd name="connsiteX60" fmla="*/ 5228309 w 8987928"/>
              <a:gd name="connsiteY60" fmla="*/ 70636 h 305513"/>
              <a:gd name="connsiteX61" fmla="*/ 5501692 w 8987928"/>
              <a:gd name="connsiteY61" fmla="*/ 15616 h 305513"/>
              <a:gd name="connsiteX62" fmla="*/ 5503910 w 8987928"/>
              <a:gd name="connsiteY62" fmla="*/ 42054 h 305513"/>
              <a:gd name="connsiteX63" fmla="*/ 5488347 w 8987928"/>
              <a:gd name="connsiteY63" fmla="*/ 74403 h 305513"/>
              <a:gd name="connsiteX64" fmla="*/ 5496187 w 8987928"/>
              <a:gd name="connsiteY64" fmla="*/ 70636 h 305513"/>
              <a:gd name="connsiteX65" fmla="*/ 5769570 w 8987928"/>
              <a:gd name="connsiteY65" fmla="*/ 15616 h 305513"/>
              <a:gd name="connsiteX66" fmla="*/ 5771788 w 8987928"/>
              <a:gd name="connsiteY66" fmla="*/ 42054 h 305513"/>
              <a:gd name="connsiteX67" fmla="*/ 5756225 w 8987928"/>
              <a:gd name="connsiteY67" fmla="*/ 74403 h 305513"/>
              <a:gd name="connsiteX68" fmla="*/ 5764065 w 8987928"/>
              <a:gd name="connsiteY68" fmla="*/ 70636 h 305513"/>
              <a:gd name="connsiteX69" fmla="*/ 6037448 w 8987928"/>
              <a:gd name="connsiteY69" fmla="*/ 15616 h 305513"/>
              <a:gd name="connsiteX70" fmla="*/ 6039666 w 8987928"/>
              <a:gd name="connsiteY70" fmla="*/ 42054 h 305513"/>
              <a:gd name="connsiteX71" fmla="*/ 6024103 w 8987928"/>
              <a:gd name="connsiteY71" fmla="*/ 74404 h 305513"/>
              <a:gd name="connsiteX72" fmla="*/ 6031944 w 8987928"/>
              <a:gd name="connsiteY72" fmla="*/ 70636 h 305513"/>
              <a:gd name="connsiteX73" fmla="*/ 6305327 w 8987928"/>
              <a:gd name="connsiteY73" fmla="*/ 15616 h 305513"/>
              <a:gd name="connsiteX74" fmla="*/ 6307545 w 8987928"/>
              <a:gd name="connsiteY74" fmla="*/ 42054 h 305513"/>
              <a:gd name="connsiteX75" fmla="*/ 6291982 w 8987928"/>
              <a:gd name="connsiteY75" fmla="*/ 74403 h 305513"/>
              <a:gd name="connsiteX76" fmla="*/ 6299822 w 8987928"/>
              <a:gd name="connsiteY76" fmla="*/ 70636 h 305513"/>
              <a:gd name="connsiteX77" fmla="*/ 6573205 w 8987928"/>
              <a:gd name="connsiteY77" fmla="*/ 15616 h 305513"/>
              <a:gd name="connsiteX78" fmla="*/ 6575423 w 8987928"/>
              <a:gd name="connsiteY78" fmla="*/ 42054 h 305513"/>
              <a:gd name="connsiteX79" fmla="*/ 6559860 w 8987928"/>
              <a:gd name="connsiteY79" fmla="*/ 74403 h 305513"/>
              <a:gd name="connsiteX80" fmla="*/ 6567700 w 8987928"/>
              <a:gd name="connsiteY80" fmla="*/ 70636 h 305513"/>
              <a:gd name="connsiteX81" fmla="*/ 6841083 w 8987928"/>
              <a:gd name="connsiteY81" fmla="*/ 15616 h 305513"/>
              <a:gd name="connsiteX82" fmla="*/ 6843301 w 8987928"/>
              <a:gd name="connsiteY82" fmla="*/ 42054 h 305513"/>
              <a:gd name="connsiteX83" fmla="*/ 6827738 w 8987928"/>
              <a:gd name="connsiteY83" fmla="*/ 74403 h 305513"/>
              <a:gd name="connsiteX84" fmla="*/ 6835579 w 8987928"/>
              <a:gd name="connsiteY84" fmla="*/ 70636 h 305513"/>
              <a:gd name="connsiteX85" fmla="*/ 7108962 w 8987928"/>
              <a:gd name="connsiteY85" fmla="*/ 15616 h 305513"/>
              <a:gd name="connsiteX86" fmla="*/ 7111180 w 8987928"/>
              <a:gd name="connsiteY86" fmla="*/ 42054 h 305513"/>
              <a:gd name="connsiteX87" fmla="*/ 7095617 w 8987928"/>
              <a:gd name="connsiteY87" fmla="*/ 74403 h 305513"/>
              <a:gd name="connsiteX88" fmla="*/ 7103457 w 8987928"/>
              <a:gd name="connsiteY88" fmla="*/ 70636 h 305513"/>
              <a:gd name="connsiteX89" fmla="*/ 7376840 w 8987928"/>
              <a:gd name="connsiteY89" fmla="*/ 15616 h 305513"/>
              <a:gd name="connsiteX90" fmla="*/ 7379058 w 8987928"/>
              <a:gd name="connsiteY90" fmla="*/ 42054 h 305513"/>
              <a:gd name="connsiteX91" fmla="*/ 7363495 w 8987928"/>
              <a:gd name="connsiteY91" fmla="*/ 74403 h 305513"/>
              <a:gd name="connsiteX92" fmla="*/ 7371335 w 8987928"/>
              <a:gd name="connsiteY92" fmla="*/ 70636 h 305513"/>
              <a:gd name="connsiteX93" fmla="*/ 7644718 w 8987928"/>
              <a:gd name="connsiteY93" fmla="*/ 15616 h 305513"/>
              <a:gd name="connsiteX94" fmla="*/ 7646936 w 8987928"/>
              <a:gd name="connsiteY94" fmla="*/ 42054 h 305513"/>
              <a:gd name="connsiteX95" fmla="*/ 7631373 w 8987928"/>
              <a:gd name="connsiteY95" fmla="*/ 74403 h 305513"/>
              <a:gd name="connsiteX96" fmla="*/ 7639213 w 8987928"/>
              <a:gd name="connsiteY96" fmla="*/ 70636 h 305513"/>
              <a:gd name="connsiteX97" fmla="*/ 7912596 w 8987928"/>
              <a:gd name="connsiteY97" fmla="*/ 15616 h 305513"/>
              <a:gd name="connsiteX98" fmla="*/ 7914814 w 8987928"/>
              <a:gd name="connsiteY98" fmla="*/ 42054 h 305513"/>
              <a:gd name="connsiteX99" fmla="*/ 7899251 w 8987928"/>
              <a:gd name="connsiteY99" fmla="*/ 74403 h 305513"/>
              <a:gd name="connsiteX100" fmla="*/ 7907091 w 8987928"/>
              <a:gd name="connsiteY100" fmla="*/ 70636 h 305513"/>
              <a:gd name="connsiteX101" fmla="*/ 8180474 w 8987928"/>
              <a:gd name="connsiteY101" fmla="*/ 15616 h 305513"/>
              <a:gd name="connsiteX102" fmla="*/ 8182692 w 8987928"/>
              <a:gd name="connsiteY102" fmla="*/ 42054 h 305513"/>
              <a:gd name="connsiteX103" fmla="*/ 8167129 w 8987928"/>
              <a:gd name="connsiteY103" fmla="*/ 74403 h 305513"/>
              <a:gd name="connsiteX104" fmla="*/ 8174969 w 8987928"/>
              <a:gd name="connsiteY104" fmla="*/ 70636 h 305513"/>
              <a:gd name="connsiteX105" fmla="*/ 8448352 w 8987928"/>
              <a:gd name="connsiteY105" fmla="*/ 15616 h 305513"/>
              <a:gd name="connsiteX106" fmla="*/ 8450570 w 8987928"/>
              <a:gd name="connsiteY106" fmla="*/ 42054 h 305513"/>
              <a:gd name="connsiteX107" fmla="*/ 8435007 w 8987928"/>
              <a:gd name="connsiteY107" fmla="*/ 74404 h 305513"/>
              <a:gd name="connsiteX108" fmla="*/ 8442848 w 8987928"/>
              <a:gd name="connsiteY108" fmla="*/ 70636 h 305513"/>
              <a:gd name="connsiteX109" fmla="*/ 8716231 w 8987928"/>
              <a:gd name="connsiteY109" fmla="*/ 15616 h 305513"/>
              <a:gd name="connsiteX110" fmla="*/ 8718449 w 8987928"/>
              <a:gd name="connsiteY110" fmla="*/ 42054 h 305513"/>
              <a:gd name="connsiteX111" fmla="*/ 8702889 w 8987928"/>
              <a:gd name="connsiteY111" fmla="*/ 74398 h 305513"/>
              <a:gd name="connsiteX112" fmla="*/ 8710718 w 8987928"/>
              <a:gd name="connsiteY112" fmla="*/ 70636 h 305513"/>
              <a:gd name="connsiteX113" fmla="*/ 8984101 w 8987928"/>
              <a:gd name="connsiteY113" fmla="*/ 15616 h 305513"/>
              <a:gd name="connsiteX114" fmla="*/ 8733319 w 8987928"/>
              <a:gd name="connsiteY114" fmla="*/ 298221 h 305513"/>
              <a:gd name="connsiteX115" fmla="*/ 8722541 w 8987928"/>
              <a:gd name="connsiteY115" fmla="*/ 305513 h 305513"/>
              <a:gd name="connsiteX116" fmla="*/ 0 w 8987928"/>
              <a:gd name="connsiteY116" fmla="*/ 305513 h 305513"/>
              <a:gd name="connsiteX117" fmla="*/ 114244 w 8987928"/>
              <a:gd name="connsiteY117" fmla="*/ 228221 h 305513"/>
              <a:gd name="connsiteX118" fmla="*/ 666539 w 8987928"/>
              <a:gd name="connsiteY118" fmla="*/ 74403 h 305513"/>
              <a:gd name="connsiteX119" fmla="*/ 674379 w 8987928"/>
              <a:gd name="connsiteY119" fmla="*/ 70636 h 305513"/>
              <a:gd name="connsiteX120" fmla="*/ 916455 w 8987928"/>
              <a:gd name="connsiteY120" fmla="*/ 532 h 305513"/>
              <a:gd name="connsiteX121" fmla="*/ 947762 w 8987928"/>
              <a:gd name="connsiteY121" fmla="*/ 15616 h 305513"/>
              <a:gd name="connsiteX122" fmla="*/ 949980 w 8987928"/>
              <a:gd name="connsiteY122" fmla="*/ 42054 h 305513"/>
              <a:gd name="connsiteX123" fmla="*/ 934417 w 8987928"/>
              <a:gd name="connsiteY123" fmla="*/ 74403 h 305513"/>
              <a:gd name="connsiteX124" fmla="*/ 942258 w 8987928"/>
              <a:gd name="connsiteY124" fmla="*/ 70636 h 305513"/>
              <a:gd name="connsiteX125" fmla="*/ 1184334 w 8987928"/>
              <a:gd name="connsiteY125" fmla="*/ 532 h 305513"/>
              <a:gd name="connsiteX126" fmla="*/ 1215640 w 8987928"/>
              <a:gd name="connsiteY126" fmla="*/ 15616 h 305513"/>
              <a:gd name="connsiteX127" fmla="*/ 1217859 w 8987928"/>
              <a:gd name="connsiteY127" fmla="*/ 42054 h 305513"/>
              <a:gd name="connsiteX128" fmla="*/ 1202296 w 8987928"/>
              <a:gd name="connsiteY128" fmla="*/ 74403 h 305513"/>
              <a:gd name="connsiteX129" fmla="*/ 1210135 w 8987928"/>
              <a:gd name="connsiteY129" fmla="*/ 70636 h 305513"/>
              <a:gd name="connsiteX130" fmla="*/ 1452211 w 8987928"/>
              <a:gd name="connsiteY130" fmla="*/ 532 h 305513"/>
              <a:gd name="connsiteX0" fmla="*/ 114244 w 8987928"/>
              <a:gd name="connsiteY0" fmla="*/ 228221 h 319661"/>
              <a:gd name="connsiteX1" fmla="*/ 666539 w 8987928"/>
              <a:gd name="connsiteY1" fmla="*/ 74403 h 319661"/>
              <a:gd name="connsiteX2" fmla="*/ 674379 w 8987928"/>
              <a:gd name="connsiteY2" fmla="*/ 70636 h 319661"/>
              <a:gd name="connsiteX3" fmla="*/ 916455 w 8987928"/>
              <a:gd name="connsiteY3" fmla="*/ 532 h 319661"/>
              <a:gd name="connsiteX4" fmla="*/ 947762 w 8987928"/>
              <a:gd name="connsiteY4" fmla="*/ 15616 h 319661"/>
              <a:gd name="connsiteX5" fmla="*/ 949980 w 8987928"/>
              <a:gd name="connsiteY5" fmla="*/ 42054 h 319661"/>
              <a:gd name="connsiteX6" fmla="*/ 934417 w 8987928"/>
              <a:gd name="connsiteY6" fmla="*/ 74403 h 319661"/>
              <a:gd name="connsiteX7" fmla="*/ 942258 w 8987928"/>
              <a:gd name="connsiteY7" fmla="*/ 70636 h 319661"/>
              <a:gd name="connsiteX8" fmla="*/ 1184334 w 8987928"/>
              <a:gd name="connsiteY8" fmla="*/ 532 h 319661"/>
              <a:gd name="connsiteX9" fmla="*/ 1215640 w 8987928"/>
              <a:gd name="connsiteY9" fmla="*/ 15616 h 319661"/>
              <a:gd name="connsiteX10" fmla="*/ 1217859 w 8987928"/>
              <a:gd name="connsiteY10" fmla="*/ 42054 h 319661"/>
              <a:gd name="connsiteX11" fmla="*/ 1202296 w 8987928"/>
              <a:gd name="connsiteY11" fmla="*/ 74403 h 319661"/>
              <a:gd name="connsiteX12" fmla="*/ 1210135 w 8987928"/>
              <a:gd name="connsiteY12" fmla="*/ 70636 h 319661"/>
              <a:gd name="connsiteX13" fmla="*/ 1452211 w 8987928"/>
              <a:gd name="connsiteY13" fmla="*/ 532 h 319661"/>
              <a:gd name="connsiteX14" fmla="*/ 1483517 w 8987928"/>
              <a:gd name="connsiteY14" fmla="*/ 15616 h 319661"/>
              <a:gd name="connsiteX15" fmla="*/ 1485736 w 8987928"/>
              <a:gd name="connsiteY15" fmla="*/ 42054 h 319661"/>
              <a:gd name="connsiteX16" fmla="*/ 1470174 w 8987928"/>
              <a:gd name="connsiteY16" fmla="*/ 74403 h 319661"/>
              <a:gd name="connsiteX17" fmla="*/ 1478013 w 8987928"/>
              <a:gd name="connsiteY17" fmla="*/ 70636 h 319661"/>
              <a:gd name="connsiteX18" fmla="*/ 1751396 w 8987928"/>
              <a:gd name="connsiteY18" fmla="*/ 15616 h 319661"/>
              <a:gd name="connsiteX19" fmla="*/ 1753614 w 8987928"/>
              <a:gd name="connsiteY19" fmla="*/ 42054 h 319661"/>
              <a:gd name="connsiteX20" fmla="*/ 1738051 w 8987928"/>
              <a:gd name="connsiteY20" fmla="*/ 74404 h 319661"/>
              <a:gd name="connsiteX21" fmla="*/ 1745892 w 8987928"/>
              <a:gd name="connsiteY21" fmla="*/ 70636 h 319661"/>
              <a:gd name="connsiteX22" fmla="*/ 2019275 w 8987928"/>
              <a:gd name="connsiteY22" fmla="*/ 15616 h 319661"/>
              <a:gd name="connsiteX23" fmla="*/ 2021493 w 8987928"/>
              <a:gd name="connsiteY23" fmla="*/ 42054 h 319661"/>
              <a:gd name="connsiteX24" fmla="*/ 2005931 w 8987928"/>
              <a:gd name="connsiteY24" fmla="*/ 74403 h 319661"/>
              <a:gd name="connsiteX25" fmla="*/ 2013769 w 8987928"/>
              <a:gd name="connsiteY25" fmla="*/ 70636 h 319661"/>
              <a:gd name="connsiteX26" fmla="*/ 2287153 w 8987928"/>
              <a:gd name="connsiteY26" fmla="*/ 15616 h 319661"/>
              <a:gd name="connsiteX27" fmla="*/ 2289371 w 8987928"/>
              <a:gd name="connsiteY27" fmla="*/ 42054 h 319661"/>
              <a:gd name="connsiteX28" fmla="*/ 2273808 w 8987928"/>
              <a:gd name="connsiteY28" fmla="*/ 74403 h 319661"/>
              <a:gd name="connsiteX29" fmla="*/ 2281648 w 8987928"/>
              <a:gd name="connsiteY29" fmla="*/ 70636 h 319661"/>
              <a:gd name="connsiteX30" fmla="*/ 2555031 w 8987928"/>
              <a:gd name="connsiteY30" fmla="*/ 15616 h 319661"/>
              <a:gd name="connsiteX31" fmla="*/ 2557249 w 8987928"/>
              <a:gd name="connsiteY31" fmla="*/ 42054 h 319661"/>
              <a:gd name="connsiteX32" fmla="*/ 2541686 w 8987928"/>
              <a:gd name="connsiteY32" fmla="*/ 74404 h 319661"/>
              <a:gd name="connsiteX33" fmla="*/ 2549526 w 8987928"/>
              <a:gd name="connsiteY33" fmla="*/ 70636 h 319661"/>
              <a:gd name="connsiteX34" fmla="*/ 2822910 w 8987928"/>
              <a:gd name="connsiteY34" fmla="*/ 15616 h 319661"/>
              <a:gd name="connsiteX35" fmla="*/ 2825128 w 8987928"/>
              <a:gd name="connsiteY35" fmla="*/ 42054 h 319661"/>
              <a:gd name="connsiteX36" fmla="*/ 2809564 w 8987928"/>
              <a:gd name="connsiteY36" fmla="*/ 74403 h 319661"/>
              <a:gd name="connsiteX37" fmla="*/ 2817405 w 8987928"/>
              <a:gd name="connsiteY37" fmla="*/ 70636 h 319661"/>
              <a:gd name="connsiteX38" fmla="*/ 3090787 w 8987928"/>
              <a:gd name="connsiteY38" fmla="*/ 15616 h 319661"/>
              <a:gd name="connsiteX39" fmla="*/ 3093006 w 8987928"/>
              <a:gd name="connsiteY39" fmla="*/ 42054 h 319661"/>
              <a:gd name="connsiteX40" fmla="*/ 3077443 w 8987928"/>
              <a:gd name="connsiteY40" fmla="*/ 74403 h 319661"/>
              <a:gd name="connsiteX41" fmla="*/ 3085282 w 8987928"/>
              <a:gd name="connsiteY41" fmla="*/ 70636 h 319661"/>
              <a:gd name="connsiteX42" fmla="*/ 3358666 w 8987928"/>
              <a:gd name="connsiteY42" fmla="*/ 15616 h 319661"/>
              <a:gd name="connsiteX43" fmla="*/ 3360883 w 8987928"/>
              <a:gd name="connsiteY43" fmla="*/ 42054 h 319661"/>
              <a:gd name="connsiteX44" fmla="*/ 3345320 w 8987928"/>
              <a:gd name="connsiteY44" fmla="*/ 74404 h 319661"/>
              <a:gd name="connsiteX45" fmla="*/ 3353161 w 8987928"/>
              <a:gd name="connsiteY45" fmla="*/ 70636 h 319661"/>
              <a:gd name="connsiteX46" fmla="*/ 3626544 w 8987928"/>
              <a:gd name="connsiteY46" fmla="*/ 15616 h 319661"/>
              <a:gd name="connsiteX47" fmla="*/ 3628762 w 8987928"/>
              <a:gd name="connsiteY47" fmla="*/ 42054 h 319661"/>
              <a:gd name="connsiteX48" fmla="*/ 3613199 w 8987928"/>
              <a:gd name="connsiteY48" fmla="*/ 74403 h 319661"/>
              <a:gd name="connsiteX49" fmla="*/ 3621039 w 8987928"/>
              <a:gd name="connsiteY49" fmla="*/ 70636 h 319661"/>
              <a:gd name="connsiteX50" fmla="*/ 3894422 w 8987928"/>
              <a:gd name="connsiteY50" fmla="*/ 15616 h 319661"/>
              <a:gd name="connsiteX51" fmla="*/ 3896640 w 8987928"/>
              <a:gd name="connsiteY51" fmla="*/ 42054 h 319661"/>
              <a:gd name="connsiteX52" fmla="*/ 3881077 w 8987928"/>
              <a:gd name="connsiteY52" fmla="*/ 74403 h 319661"/>
              <a:gd name="connsiteX53" fmla="*/ 3888917 w 8987928"/>
              <a:gd name="connsiteY53" fmla="*/ 70636 h 319661"/>
              <a:gd name="connsiteX54" fmla="*/ 4162300 w 8987928"/>
              <a:gd name="connsiteY54" fmla="*/ 15616 h 319661"/>
              <a:gd name="connsiteX55" fmla="*/ 4164518 w 8987928"/>
              <a:gd name="connsiteY55" fmla="*/ 42054 h 319661"/>
              <a:gd name="connsiteX56" fmla="*/ 4148955 w 8987928"/>
              <a:gd name="connsiteY56" fmla="*/ 74403 h 319661"/>
              <a:gd name="connsiteX57" fmla="*/ 4156795 w 8987928"/>
              <a:gd name="connsiteY57" fmla="*/ 70636 h 319661"/>
              <a:gd name="connsiteX58" fmla="*/ 4430178 w 8987928"/>
              <a:gd name="connsiteY58" fmla="*/ 15616 h 319661"/>
              <a:gd name="connsiteX59" fmla="*/ 4432396 w 8987928"/>
              <a:gd name="connsiteY59" fmla="*/ 42054 h 319661"/>
              <a:gd name="connsiteX60" fmla="*/ 4416833 w 8987928"/>
              <a:gd name="connsiteY60" fmla="*/ 74404 h 319661"/>
              <a:gd name="connsiteX61" fmla="*/ 4424674 w 8987928"/>
              <a:gd name="connsiteY61" fmla="*/ 70636 h 319661"/>
              <a:gd name="connsiteX62" fmla="*/ 4698057 w 8987928"/>
              <a:gd name="connsiteY62" fmla="*/ 15616 h 319661"/>
              <a:gd name="connsiteX63" fmla="*/ 4700275 w 8987928"/>
              <a:gd name="connsiteY63" fmla="*/ 42054 h 319661"/>
              <a:gd name="connsiteX64" fmla="*/ 4684712 w 8987928"/>
              <a:gd name="connsiteY64" fmla="*/ 74403 h 319661"/>
              <a:gd name="connsiteX65" fmla="*/ 4692552 w 8987928"/>
              <a:gd name="connsiteY65" fmla="*/ 70636 h 319661"/>
              <a:gd name="connsiteX66" fmla="*/ 4965935 w 8987928"/>
              <a:gd name="connsiteY66" fmla="*/ 15616 h 319661"/>
              <a:gd name="connsiteX67" fmla="*/ 4968153 w 8987928"/>
              <a:gd name="connsiteY67" fmla="*/ 42054 h 319661"/>
              <a:gd name="connsiteX68" fmla="*/ 4952590 w 8987928"/>
              <a:gd name="connsiteY68" fmla="*/ 74403 h 319661"/>
              <a:gd name="connsiteX69" fmla="*/ 4960430 w 8987928"/>
              <a:gd name="connsiteY69" fmla="*/ 70636 h 319661"/>
              <a:gd name="connsiteX70" fmla="*/ 5233813 w 8987928"/>
              <a:gd name="connsiteY70" fmla="*/ 15616 h 319661"/>
              <a:gd name="connsiteX71" fmla="*/ 5236031 w 8987928"/>
              <a:gd name="connsiteY71" fmla="*/ 42054 h 319661"/>
              <a:gd name="connsiteX72" fmla="*/ 5220468 w 8987928"/>
              <a:gd name="connsiteY72" fmla="*/ 74404 h 319661"/>
              <a:gd name="connsiteX73" fmla="*/ 5228309 w 8987928"/>
              <a:gd name="connsiteY73" fmla="*/ 70636 h 319661"/>
              <a:gd name="connsiteX74" fmla="*/ 5501692 w 8987928"/>
              <a:gd name="connsiteY74" fmla="*/ 15616 h 319661"/>
              <a:gd name="connsiteX75" fmla="*/ 5503910 w 8987928"/>
              <a:gd name="connsiteY75" fmla="*/ 42054 h 319661"/>
              <a:gd name="connsiteX76" fmla="*/ 5488347 w 8987928"/>
              <a:gd name="connsiteY76" fmla="*/ 74403 h 319661"/>
              <a:gd name="connsiteX77" fmla="*/ 5496187 w 8987928"/>
              <a:gd name="connsiteY77" fmla="*/ 70636 h 319661"/>
              <a:gd name="connsiteX78" fmla="*/ 5769570 w 8987928"/>
              <a:gd name="connsiteY78" fmla="*/ 15616 h 319661"/>
              <a:gd name="connsiteX79" fmla="*/ 5771788 w 8987928"/>
              <a:gd name="connsiteY79" fmla="*/ 42054 h 319661"/>
              <a:gd name="connsiteX80" fmla="*/ 5756225 w 8987928"/>
              <a:gd name="connsiteY80" fmla="*/ 74403 h 319661"/>
              <a:gd name="connsiteX81" fmla="*/ 5764065 w 8987928"/>
              <a:gd name="connsiteY81" fmla="*/ 70636 h 319661"/>
              <a:gd name="connsiteX82" fmla="*/ 6037448 w 8987928"/>
              <a:gd name="connsiteY82" fmla="*/ 15616 h 319661"/>
              <a:gd name="connsiteX83" fmla="*/ 6039666 w 8987928"/>
              <a:gd name="connsiteY83" fmla="*/ 42054 h 319661"/>
              <a:gd name="connsiteX84" fmla="*/ 6024103 w 8987928"/>
              <a:gd name="connsiteY84" fmla="*/ 74404 h 319661"/>
              <a:gd name="connsiteX85" fmla="*/ 6031944 w 8987928"/>
              <a:gd name="connsiteY85" fmla="*/ 70636 h 319661"/>
              <a:gd name="connsiteX86" fmla="*/ 6305327 w 8987928"/>
              <a:gd name="connsiteY86" fmla="*/ 15616 h 319661"/>
              <a:gd name="connsiteX87" fmla="*/ 6307545 w 8987928"/>
              <a:gd name="connsiteY87" fmla="*/ 42054 h 319661"/>
              <a:gd name="connsiteX88" fmla="*/ 6291982 w 8987928"/>
              <a:gd name="connsiteY88" fmla="*/ 74403 h 319661"/>
              <a:gd name="connsiteX89" fmla="*/ 6299822 w 8987928"/>
              <a:gd name="connsiteY89" fmla="*/ 70636 h 319661"/>
              <a:gd name="connsiteX90" fmla="*/ 6573205 w 8987928"/>
              <a:gd name="connsiteY90" fmla="*/ 15616 h 319661"/>
              <a:gd name="connsiteX91" fmla="*/ 6575423 w 8987928"/>
              <a:gd name="connsiteY91" fmla="*/ 42054 h 319661"/>
              <a:gd name="connsiteX92" fmla="*/ 6559860 w 8987928"/>
              <a:gd name="connsiteY92" fmla="*/ 74403 h 319661"/>
              <a:gd name="connsiteX93" fmla="*/ 6567700 w 8987928"/>
              <a:gd name="connsiteY93" fmla="*/ 70636 h 319661"/>
              <a:gd name="connsiteX94" fmla="*/ 6841083 w 8987928"/>
              <a:gd name="connsiteY94" fmla="*/ 15616 h 319661"/>
              <a:gd name="connsiteX95" fmla="*/ 6843301 w 8987928"/>
              <a:gd name="connsiteY95" fmla="*/ 42054 h 319661"/>
              <a:gd name="connsiteX96" fmla="*/ 6827738 w 8987928"/>
              <a:gd name="connsiteY96" fmla="*/ 74403 h 319661"/>
              <a:gd name="connsiteX97" fmla="*/ 6835579 w 8987928"/>
              <a:gd name="connsiteY97" fmla="*/ 70636 h 319661"/>
              <a:gd name="connsiteX98" fmla="*/ 7108962 w 8987928"/>
              <a:gd name="connsiteY98" fmla="*/ 15616 h 319661"/>
              <a:gd name="connsiteX99" fmla="*/ 7111180 w 8987928"/>
              <a:gd name="connsiteY99" fmla="*/ 42054 h 319661"/>
              <a:gd name="connsiteX100" fmla="*/ 7095617 w 8987928"/>
              <a:gd name="connsiteY100" fmla="*/ 74403 h 319661"/>
              <a:gd name="connsiteX101" fmla="*/ 7103457 w 8987928"/>
              <a:gd name="connsiteY101" fmla="*/ 70636 h 319661"/>
              <a:gd name="connsiteX102" fmla="*/ 7376840 w 8987928"/>
              <a:gd name="connsiteY102" fmla="*/ 15616 h 319661"/>
              <a:gd name="connsiteX103" fmla="*/ 7379058 w 8987928"/>
              <a:gd name="connsiteY103" fmla="*/ 42054 h 319661"/>
              <a:gd name="connsiteX104" fmla="*/ 7363495 w 8987928"/>
              <a:gd name="connsiteY104" fmla="*/ 74403 h 319661"/>
              <a:gd name="connsiteX105" fmla="*/ 7371335 w 8987928"/>
              <a:gd name="connsiteY105" fmla="*/ 70636 h 319661"/>
              <a:gd name="connsiteX106" fmla="*/ 7644718 w 8987928"/>
              <a:gd name="connsiteY106" fmla="*/ 15616 h 319661"/>
              <a:gd name="connsiteX107" fmla="*/ 7646936 w 8987928"/>
              <a:gd name="connsiteY107" fmla="*/ 42054 h 319661"/>
              <a:gd name="connsiteX108" fmla="*/ 7631373 w 8987928"/>
              <a:gd name="connsiteY108" fmla="*/ 74403 h 319661"/>
              <a:gd name="connsiteX109" fmla="*/ 7639213 w 8987928"/>
              <a:gd name="connsiteY109" fmla="*/ 70636 h 319661"/>
              <a:gd name="connsiteX110" fmla="*/ 7912596 w 8987928"/>
              <a:gd name="connsiteY110" fmla="*/ 15616 h 319661"/>
              <a:gd name="connsiteX111" fmla="*/ 7914814 w 8987928"/>
              <a:gd name="connsiteY111" fmla="*/ 42054 h 319661"/>
              <a:gd name="connsiteX112" fmla="*/ 7899251 w 8987928"/>
              <a:gd name="connsiteY112" fmla="*/ 74403 h 319661"/>
              <a:gd name="connsiteX113" fmla="*/ 7907091 w 8987928"/>
              <a:gd name="connsiteY113" fmla="*/ 70636 h 319661"/>
              <a:gd name="connsiteX114" fmla="*/ 8180474 w 8987928"/>
              <a:gd name="connsiteY114" fmla="*/ 15616 h 319661"/>
              <a:gd name="connsiteX115" fmla="*/ 8182692 w 8987928"/>
              <a:gd name="connsiteY115" fmla="*/ 42054 h 319661"/>
              <a:gd name="connsiteX116" fmla="*/ 8167129 w 8987928"/>
              <a:gd name="connsiteY116" fmla="*/ 74403 h 319661"/>
              <a:gd name="connsiteX117" fmla="*/ 8174969 w 8987928"/>
              <a:gd name="connsiteY117" fmla="*/ 70636 h 319661"/>
              <a:gd name="connsiteX118" fmla="*/ 8448352 w 8987928"/>
              <a:gd name="connsiteY118" fmla="*/ 15616 h 319661"/>
              <a:gd name="connsiteX119" fmla="*/ 8450570 w 8987928"/>
              <a:gd name="connsiteY119" fmla="*/ 42054 h 319661"/>
              <a:gd name="connsiteX120" fmla="*/ 8435007 w 8987928"/>
              <a:gd name="connsiteY120" fmla="*/ 74404 h 319661"/>
              <a:gd name="connsiteX121" fmla="*/ 8442848 w 8987928"/>
              <a:gd name="connsiteY121" fmla="*/ 70636 h 319661"/>
              <a:gd name="connsiteX122" fmla="*/ 8716231 w 8987928"/>
              <a:gd name="connsiteY122" fmla="*/ 15616 h 319661"/>
              <a:gd name="connsiteX123" fmla="*/ 8718449 w 8987928"/>
              <a:gd name="connsiteY123" fmla="*/ 42054 h 319661"/>
              <a:gd name="connsiteX124" fmla="*/ 8702889 w 8987928"/>
              <a:gd name="connsiteY124" fmla="*/ 74398 h 319661"/>
              <a:gd name="connsiteX125" fmla="*/ 8710718 w 8987928"/>
              <a:gd name="connsiteY125" fmla="*/ 70636 h 319661"/>
              <a:gd name="connsiteX126" fmla="*/ 8984101 w 8987928"/>
              <a:gd name="connsiteY126" fmla="*/ 15616 h 319661"/>
              <a:gd name="connsiteX127" fmla="*/ 8733319 w 8987928"/>
              <a:gd name="connsiteY127" fmla="*/ 298221 h 319661"/>
              <a:gd name="connsiteX128" fmla="*/ 8722541 w 8987928"/>
              <a:gd name="connsiteY128" fmla="*/ 305513 h 319661"/>
              <a:gd name="connsiteX129" fmla="*/ 0 w 8987928"/>
              <a:gd name="connsiteY129" fmla="*/ 305513 h 319661"/>
              <a:gd name="connsiteX130" fmla="*/ 205684 w 8987928"/>
              <a:gd name="connsiteY130" fmla="*/ 319661 h 319661"/>
              <a:gd name="connsiteX0" fmla="*/ 666539 w 8987928"/>
              <a:gd name="connsiteY0" fmla="*/ 74403 h 319661"/>
              <a:gd name="connsiteX1" fmla="*/ 674379 w 8987928"/>
              <a:gd name="connsiteY1" fmla="*/ 70636 h 319661"/>
              <a:gd name="connsiteX2" fmla="*/ 916455 w 8987928"/>
              <a:gd name="connsiteY2" fmla="*/ 532 h 319661"/>
              <a:gd name="connsiteX3" fmla="*/ 947762 w 8987928"/>
              <a:gd name="connsiteY3" fmla="*/ 15616 h 319661"/>
              <a:gd name="connsiteX4" fmla="*/ 949980 w 8987928"/>
              <a:gd name="connsiteY4" fmla="*/ 42054 h 319661"/>
              <a:gd name="connsiteX5" fmla="*/ 934417 w 8987928"/>
              <a:gd name="connsiteY5" fmla="*/ 74403 h 319661"/>
              <a:gd name="connsiteX6" fmla="*/ 942258 w 8987928"/>
              <a:gd name="connsiteY6" fmla="*/ 70636 h 319661"/>
              <a:gd name="connsiteX7" fmla="*/ 1184334 w 8987928"/>
              <a:gd name="connsiteY7" fmla="*/ 532 h 319661"/>
              <a:gd name="connsiteX8" fmla="*/ 1215640 w 8987928"/>
              <a:gd name="connsiteY8" fmla="*/ 15616 h 319661"/>
              <a:gd name="connsiteX9" fmla="*/ 1217859 w 8987928"/>
              <a:gd name="connsiteY9" fmla="*/ 42054 h 319661"/>
              <a:gd name="connsiteX10" fmla="*/ 1202296 w 8987928"/>
              <a:gd name="connsiteY10" fmla="*/ 74403 h 319661"/>
              <a:gd name="connsiteX11" fmla="*/ 1210135 w 8987928"/>
              <a:gd name="connsiteY11" fmla="*/ 70636 h 319661"/>
              <a:gd name="connsiteX12" fmla="*/ 1452211 w 8987928"/>
              <a:gd name="connsiteY12" fmla="*/ 532 h 319661"/>
              <a:gd name="connsiteX13" fmla="*/ 1483517 w 8987928"/>
              <a:gd name="connsiteY13" fmla="*/ 15616 h 319661"/>
              <a:gd name="connsiteX14" fmla="*/ 1485736 w 8987928"/>
              <a:gd name="connsiteY14" fmla="*/ 42054 h 319661"/>
              <a:gd name="connsiteX15" fmla="*/ 1470174 w 8987928"/>
              <a:gd name="connsiteY15" fmla="*/ 74403 h 319661"/>
              <a:gd name="connsiteX16" fmla="*/ 1478013 w 8987928"/>
              <a:gd name="connsiteY16" fmla="*/ 70636 h 319661"/>
              <a:gd name="connsiteX17" fmla="*/ 1751396 w 8987928"/>
              <a:gd name="connsiteY17" fmla="*/ 15616 h 319661"/>
              <a:gd name="connsiteX18" fmla="*/ 1753614 w 8987928"/>
              <a:gd name="connsiteY18" fmla="*/ 42054 h 319661"/>
              <a:gd name="connsiteX19" fmla="*/ 1738051 w 8987928"/>
              <a:gd name="connsiteY19" fmla="*/ 74404 h 319661"/>
              <a:gd name="connsiteX20" fmla="*/ 1745892 w 8987928"/>
              <a:gd name="connsiteY20" fmla="*/ 70636 h 319661"/>
              <a:gd name="connsiteX21" fmla="*/ 2019275 w 8987928"/>
              <a:gd name="connsiteY21" fmla="*/ 15616 h 319661"/>
              <a:gd name="connsiteX22" fmla="*/ 2021493 w 8987928"/>
              <a:gd name="connsiteY22" fmla="*/ 42054 h 319661"/>
              <a:gd name="connsiteX23" fmla="*/ 2005931 w 8987928"/>
              <a:gd name="connsiteY23" fmla="*/ 74403 h 319661"/>
              <a:gd name="connsiteX24" fmla="*/ 2013769 w 8987928"/>
              <a:gd name="connsiteY24" fmla="*/ 70636 h 319661"/>
              <a:gd name="connsiteX25" fmla="*/ 2287153 w 8987928"/>
              <a:gd name="connsiteY25" fmla="*/ 15616 h 319661"/>
              <a:gd name="connsiteX26" fmla="*/ 2289371 w 8987928"/>
              <a:gd name="connsiteY26" fmla="*/ 42054 h 319661"/>
              <a:gd name="connsiteX27" fmla="*/ 2273808 w 8987928"/>
              <a:gd name="connsiteY27" fmla="*/ 74403 h 319661"/>
              <a:gd name="connsiteX28" fmla="*/ 2281648 w 8987928"/>
              <a:gd name="connsiteY28" fmla="*/ 70636 h 319661"/>
              <a:gd name="connsiteX29" fmla="*/ 2555031 w 8987928"/>
              <a:gd name="connsiteY29" fmla="*/ 15616 h 319661"/>
              <a:gd name="connsiteX30" fmla="*/ 2557249 w 8987928"/>
              <a:gd name="connsiteY30" fmla="*/ 42054 h 319661"/>
              <a:gd name="connsiteX31" fmla="*/ 2541686 w 8987928"/>
              <a:gd name="connsiteY31" fmla="*/ 74404 h 319661"/>
              <a:gd name="connsiteX32" fmla="*/ 2549526 w 8987928"/>
              <a:gd name="connsiteY32" fmla="*/ 70636 h 319661"/>
              <a:gd name="connsiteX33" fmla="*/ 2822910 w 8987928"/>
              <a:gd name="connsiteY33" fmla="*/ 15616 h 319661"/>
              <a:gd name="connsiteX34" fmla="*/ 2825128 w 8987928"/>
              <a:gd name="connsiteY34" fmla="*/ 42054 h 319661"/>
              <a:gd name="connsiteX35" fmla="*/ 2809564 w 8987928"/>
              <a:gd name="connsiteY35" fmla="*/ 74403 h 319661"/>
              <a:gd name="connsiteX36" fmla="*/ 2817405 w 8987928"/>
              <a:gd name="connsiteY36" fmla="*/ 70636 h 319661"/>
              <a:gd name="connsiteX37" fmla="*/ 3090787 w 8987928"/>
              <a:gd name="connsiteY37" fmla="*/ 15616 h 319661"/>
              <a:gd name="connsiteX38" fmla="*/ 3093006 w 8987928"/>
              <a:gd name="connsiteY38" fmla="*/ 42054 h 319661"/>
              <a:gd name="connsiteX39" fmla="*/ 3077443 w 8987928"/>
              <a:gd name="connsiteY39" fmla="*/ 74403 h 319661"/>
              <a:gd name="connsiteX40" fmla="*/ 3085282 w 8987928"/>
              <a:gd name="connsiteY40" fmla="*/ 70636 h 319661"/>
              <a:gd name="connsiteX41" fmla="*/ 3358666 w 8987928"/>
              <a:gd name="connsiteY41" fmla="*/ 15616 h 319661"/>
              <a:gd name="connsiteX42" fmla="*/ 3360883 w 8987928"/>
              <a:gd name="connsiteY42" fmla="*/ 42054 h 319661"/>
              <a:gd name="connsiteX43" fmla="*/ 3345320 w 8987928"/>
              <a:gd name="connsiteY43" fmla="*/ 74404 h 319661"/>
              <a:gd name="connsiteX44" fmla="*/ 3353161 w 8987928"/>
              <a:gd name="connsiteY44" fmla="*/ 70636 h 319661"/>
              <a:gd name="connsiteX45" fmla="*/ 3626544 w 8987928"/>
              <a:gd name="connsiteY45" fmla="*/ 15616 h 319661"/>
              <a:gd name="connsiteX46" fmla="*/ 3628762 w 8987928"/>
              <a:gd name="connsiteY46" fmla="*/ 42054 h 319661"/>
              <a:gd name="connsiteX47" fmla="*/ 3613199 w 8987928"/>
              <a:gd name="connsiteY47" fmla="*/ 74403 h 319661"/>
              <a:gd name="connsiteX48" fmla="*/ 3621039 w 8987928"/>
              <a:gd name="connsiteY48" fmla="*/ 70636 h 319661"/>
              <a:gd name="connsiteX49" fmla="*/ 3894422 w 8987928"/>
              <a:gd name="connsiteY49" fmla="*/ 15616 h 319661"/>
              <a:gd name="connsiteX50" fmla="*/ 3896640 w 8987928"/>
              <a:gd name="connsiteY50" fmla="*/ 42054 h 319661"/>
              <a:gd name="connsiteX51" fmla="*/ 3881077 w 8987928"/>
              <a:gd name="connsiteY51" fmla="*/ 74403 h 319661"/>
              <a:gd name="connsiteX52" fmla="*/ 3888917 w 8987928"/>
              <a:gd name="connsiteY52" fmla="*/ 70636 h 319661"/>
              <a:gd name="connsiteX53" fmla="*/ 4162300 w 8987928"/>
              <a:gd name="connsiteY53" fmla="*/ 15616 h 319661"/>
              <a:gd name="connsiteX54" fmla="*/ 4164518 w 8987928"/>
              <a:gd name="connsiteY54" fmla="*/ 42054 h 319661"/>
              <a:gd name="connsiteX55" fmla="*/ 4148955 w 8987928"/>
              <a:gd name="connsiteY55" fmla="*/ 74403 h 319661"/>
              <a:gd name="connsiteX56" fmla="*/ 4156795 w 8987928"/>
              <a:gd name="connsiteY56" fmla="*/ 70636 h 319661"/>
              <a:gd name="connsiteX57" fmla="*/ 4430178 w 8987928"/>
              <a:gd name="connsiteY57" fmla="*/ 15616 h 319661"/>
              <a:gd name="connsiteX58" fmla="*/ 4432396 w 8987928"/>
              <a:gd name="connsiteY58" fmla="*/ 42054 h 319661"/>
              <a:gd name="connsiteX59" fmla="*/ 4416833 w 8987928"/>
              <a:gd name="connsiteY59" fmla="*/ 74404 h 319661"/>
              <a:gd name="connsiteX60" fmla="*/ 4424674 w 8987928"/>
              <a:gd name="connsiteY60" fmla="*/ 70636 h 319661"/>
              <a:gd name="connsiteX61" fmla="*/ 4698057 w 8987928"/>
              <a:gd name="connsiteY61" fmla="*/ 15616 h 319661"/>
              <a:gd name="connsiteX62" fmla="*/ 4700275 w 8987928"/>
              <a:gd name="connsiteY62" fmla="*/ 42054 h 319661"/>
              <a:gd name="connsiteX63" fmla="*/ 4684712 w 8987928"/>
              <a:gd name="connsiteY63" fmla="*/ 74403 h 319661"/>
              <a:gd name="connsiteX64" fmla="*/ 4692552 w 8987928"/>
              <a:gd name="connsiteY64" fmla="*/ 70636 h 319661"/>
              <a:gd name="connsiteX65" fmla="*/ 4965935 w 8987928"/>
              <a:gd name="connsiteY65" fmla="*/ 15616 h 319661"/>
              <a:gd name="connsiteX66" fmla="*/ 4968153 w 8987928"/>
              <a:gd name="connsiteY66" fmla="*/ 42054 h 319661"/>
              <a:gd name="connsiteX67" fmla="*/ 4952590 w 8987928"/>
              <a:gd name="connsiteY67" fmla="*/ 74403 h 319661"/>
              <a:gd name="connsiteX68" fmla="*/ 4960430 w 8987928"/>
              <a:gd name="connsiteY68" fmla="*/ 70636 h 319661"/>
              <a:gd name="connsiteX69" fmla="*/ 5233813 w 8987928"/>
              <a:gd name="connsiteY69" fmla="*/ 15616 h 319661"/>
              <a:gd name="connsiteX70" fmla="*/ 5236031 w 8987928"/>
              <a:gd name="connsiteY70" fmla="*/ 42054 h 319661"/>
              <a:gd name="connsiteX71" fmla="*/ 5220468 w 8987928"/>
              <a:gd name="connsiteY71" fmla="*/ 74404 h 319661"/>
              <a:gd name="connsiteX72" fmla="*/ 5228309 w 8987928"/>
              <a:gd name="connsiteY72" fmla="*/ 70636 h 319661"/>
              <a:gd name="connsiteX73" fmla="*/ 5501692 w 8987928"/>
              <a:gd name="connsiteY73" fmla="*/ 15616 h 319661"/>
              <a:gd name="connsiteX74" fmla="*/ 5503910 w 8987928"/>
              <a:gd name="connsiteY74" fmla="*/ 42054 h 319661"/>
              <a:gd name="connsiteX75" fmla="*/ 5488347 w 8987928"/>
              <a:gd name="connsiteY75" fmla="*/ 74403 h 319661"/>
              <a:gd name="connsiteX76" fmla="*/ 5496187 w 8987928"/>
              <a:gd name="connsiteY76" fmla="*/ 70636 h 319661"/>
              <a:gd name="connsiteX77" fmla="*/ 5769570 w 8987928"/>
              <a:gd name="connsiteY77" fmla="*/ 15616 h 319661"/>
              <a:gd name="connsiteX78" fmla="*/ 5771788 w 8987928"/>
              <a:gd name="connsiteY78" fmla="*/ 42054 h 319661"/>
              <a:gd name="connsiteX79" fmla="*/ 5756225 w 8987928"/>
              <a:gd name="connsiteY79" fmla="*/ 74403 h 319661"/>
              <a:gd name="connsiteX80" fmla="*/ 5764065 w 8987928"/>
              <a:gd name="connsiteY80" fmla="*/ 70636 h 319661"/>
              <a:gd name="connsiteX81" fmla="*/ 6037448 w 8987928"/>
              <a:gd name="connsiteY81" fmla="*/ 15616 h 319661"/>
              <a:gd name="connsiteX82" fmla="*/ 6039666 w 8987928"/>
              <a:gd name="connsiteY82" fmla="*/ 42054 h 319661"/>
              <a:gd name="connsiteX83" fmla="*/ 6024103 w 8987928"/>
              <a:gd name="connsiteY83" fmla="*/ 74404 h 319661"/>
              <a:gd name="connsiteX84" fmla="*/ 6031944 w 8987928"/>
              <a:gd name="connsiteY84" fmla="*/ 70636 h 319661"/>
              <a:gd name="connsiteX85" fmla="*/ 6305327 w 8987928"/>
              <a:gd name="connsiteY85" fmla="*/ 15616 h 319661"/>
              <a:gd name="connsiteX86" fmla="*/ 6307545 w 8987928"/>
              <a:gd name="connsiteY86" fmla="*/ 42054 h 319661"/>
              <a:gd name="connsiteX87" fmla="*/ 6291982 w 8987928"/>
              <a:gd name="connsiteY87" fmla="*/ 74403 h 319661"/>
              <a:gd name="connsiteX88" fmla="*/ 6299822 w 8987928"/>
              <a:gd name="connsiteY88" fmla="*/ 70636 h 319661"/>
              <a:gd name="connsiteX89" fmla="*/ 6573205 w 8987928"/>
              <a:gd name="connsiteY89" fmla="*/ 15616 h 319661"/>
              <a:gd name="connsiteX90" fmla="*/ 6575423 w 8987928"/>
              <a:gd name="connsiteY90" fmla="*/ 42054 h 319661"/>
              <a:gd name="connsiteX91" fmla="*/ 6559860 w 8987928"/>
              <a:gd name="connsiteY91" fmla="*/ 74403 h 319661"/>
              <a:gd name="connsiteX92" fmla="*/ 6567700 w 8987928"/>
              <a:gd name="connsiteY92" fmla="*/ 70636 h 319661"/>
              <a:gd name="connsiteX93" fmla="*/ 6841083 w 8987928"/>
              <a:gd name="connsiteY93" fmla="*/ 15616 h 319661"/>
              <a:gd name="connsiteX94" fmla="*/ 6843301 w 8987928"/>
              <a:gd name="connsiteY94" fmla="*/ 42054 h 319661"/>
              <a:gd name="connsiteX95" fmla="*/ 6827738 w 8987928"/>
              <a:gd name="connsiteY95" fmla="*/ 74403 h 319661"/>
              <a:gd name="connsiteX96" fmla="*/ 6835579 w 8987928"/>
              <a:gd name="connsiteY96" fmla="*/ 70636 h 319661"/>
              <a:gd name="connsiteX97" fmla="*/ 7108962 w 8987928"/>
              <a:gd name="connsiteY97" fmla="*/ 15616 h 319661"/>
              <a:gd name="connsiteX98" fmla="*/ 7111180 w 8987928"/>
              <a:gd name="connsiteY98" fmla="*/ 42054 h 319661"/>
              <a:gd name="connsiteX99" fmla="*/ 7095617 w 8987928"/>
              <a:gd name="connsiteY99" fmla="*/ 74403 h 319661"/>
              <a:gd name="connsiteX100" fmla="*/ 7103457 w 8987928"/>
              <a:gd name="connsiteY100" fmla="*/ 70636 h 319661"/>
              <a:gd name="connsiteX101" fmla="*/ 7376840 w 8987928"/>
              <a:gd name="connsiteY101" fmla="*/ 15616 h 319661"/>
              <a:gd name="connsiteX102" fmla="*/ 7379058 w 8987928"/>
              <a:gd name="connsiteY102" fmla="*/ 42054 h 319661"/>
              <a:gd name="connsiteX103" fmla="*/ 7363495 w 8987928"/>
              <a:gd name="connsiteY103" fmla="*/ 74403 h 319661"/>
              <a:gd name="connsiteX104" fmla="*/ 7371335 w 8987928"/>
              <a:gd name="connsiteY104" fmla="*/ 70636 h 319661"/>
              <a:gd name="connsiteX105" fmla="*/ 7644718 w 8987928"/>
              <a:gd name="connsiteY105" fmla="*/ 15616 h 319661"/>
              <a:gd name="connsiteX106" fmla="*/ 7646936 w 8987928"/>
              <a:gd name="connsiteY106" fmla="*/ 42054 h 319661"/>
              <a:gd name="connsiteX107" fmla="*/ 7631373 w 8987928"/>
              <a:gd name="connsiteY107" fmla="*/ 74403 h 319661"/>
              <a:gd name="connsiteX108" fmla="*/ 7639213 w 8987928"/>
              <a:gd name="connsiteY108" fmla="*/ 70636 h 319661"/>
              <a:gd name="connsiteX109" fmla="*/ 7912596 w 8987928"/>
              <a:gd name="connsiteY109" fmla="*/ 15616 h 319661"/>
              <a:gd name="connsiteX110" fmla="*/ 7914814 w 8987928"/>
              <a:gd name="connsiteY110" fmla="*/ 42054 h 319661"/>
              <a:gd name="connsiteX111" fmla="*/ 7899251 w 8987928"/>
              <a:gd name="connsiteY111" fmla="*/ 74403 h 319661"/>
              <a:gd name="connsiteX112" fmla="*/ 7907091 w 8987928"/>
              <a:gd name="connsiteY112" fmla="*/ 70636 h 319661"/>
              <a:gd name="connsiteX113" fmla="*/ 8180474 w 8987928"/>
              <a:gd name="connsiteY113" fmla="*/ 15616 h 319661"/>
              <a:gd name="connsiteX114" fmla="*/ 8182692 w 8987928"/>
              <a:gd name="connsiteY114" fmla="*/ 42054 h 319661"/>
              <a:gd name="connsiteX115" fmla="*/ 8167129 w 8987928"/>
              <a:gd name="connsiteY115" fmla="*/ 74403 h 319661"/>
              <a:gd name="connsiteX116" fmla="*/ 8174969 w 8987928"/>
              <a:gd name="connsiteY116" fmla="*/ 70636 h 319661"/>
              <a:gd name="connsiteX117" fmla="*/ 8448352 w 8987928"/>
              <a:gd name="connsiteY117" fmla="*/ 15616 h 319661"/>
              <a:gd name="connsiteX118" fmla="*/ 8450570 w 8987928"/>
              <a:gd name="connsiteY118" fmla="*/ 42054 h 319661"/>
              <a:gd name="connsiteX119" fmla="*/ 8435007 w 8987928"/>
              <a:gd name="connsiteY119" fmla="*/ 74404 h 319661"/>
              <a:gd name="connsiteX120" fmla="*/ 8442848 w 8987928"/>
              <a:gd name="connsiteY120" fmla="*/ 70636 h 319661"/>
              <a:gd name="connsiteX121" fmla="*/ 8716231 w 8987928"/>
              <a:gd name="connsiteY121" fmla="*/ 15616 h 319661"/>
              <a:gd name="connsiteX122" fmla="*/ 8718449 w 8987928"/>
              <a:gd name="connsiteY122" fmla="*/ 42054 h 319661"/>
              <a:gd name="connsiteX123" fmla="*/ 8702889 w 8987928"/>
              <a:gd name="connsiteY123" fmla="*/ 74398 h 319661"/>
              <a:gd name="connsiteX124" fmla="*/ 8710718 w 8987928"/>
              <a:gd name="connsiteY124" fmla="*/ 70636 h 319661"/>
              <a:gd name="connsiteX125" fmla="*/ 8984101 w 8987928"/>
              <a:gd name="connsiteY125" fmla="*/ 15616 h 319661"/>
              <a:gd name="connsiteX126" fmla="*/ 8733319 w 8987928"/>
              <a:gd name="connsiteY126" fmla="*/ 298221 h 319661"/>
              <a:gd name="connsiteX127" fmla="*/ 8722541 w 8987928"/>
              <a:gd name="connsiteY127" fmla="*/ 305513 h 319661"/>
              <a:gd name="connsiteX128" fmla="*/ 0 w 8987928"/>
              <a:gd name="connsiteY128" fmla="*/ 305513 h 319661"/>
              <a:gd name="connsiteX129" fmla="*/ 205684 w 8987928"/>
              <a:gd name="connsiteY129" fmla="*/ 319661 h 319661"/>
              <a:gd name="connsiteX0" fmla="*/ 666539 w 8987928"/>
              <a:gd name="connsiteY0" fmla="*/ 74403 h 305513"/>
              <a:gd name="connsiteX1" fmla="*/ 674379 w 8987928"/>
              <a:gd name="connsiteY1" fmla="*/ 70636 h 305513"/>
              <a:gd name="connsiteX2" fmla="*/ 916455 w 8987928"/>
              <a:gd name="connsiteY2" fmla="*/ 532 h 305513"/>
              <a:gd name="connsiteX3" fmla="*/ 947762 w 8987928"/>
              <a:gd name="connsiteY3" fmla="*/ 15616 h 305513"/>
              <a:gd name="connsiteX4" fmla="*/ 949980 w 8987928"/>
              <a:gd name="connsiteY4" fmla="*/ 42054 h 305513"/>
              <a:gd name="connsiteX5" fmla="*/ 934417 w 8987928"/>
              <a:gd name="connsiteY5" fmla="*/ 74403 h 305513"/>
              <a:gd name="connsiteX6" fmla="*/ 942258 w 8987928"/>
              <a:gd name="connsiteY6" fmla="*/ 70636 h 305513"/>
              <a:gd name="connsiteX7" fmla="*/ 1184334 w 8987928"/>
              <a:gd name="connsiteY7" fmla="*/ 532 h 305513"/>
              <a:gd name="connsiteX8" fmla="*/ 1215640 w 8987928"/>
              <a:gd name="connsiteY8" fmla="*/ 15616 h 305513"/>
              <a:gd name="connsiteX9" fmla="*/ 1217859 w 8987928"/>
              <a:gd name="connsiteY9" fmla="*/ 42054 h 305513"/>
              <a:gd name="connsiteX10" fmla="*/ 1202296 w 8987928"/>
              <a:gd name="connsiteY10" fmla="*/ 74403 h 305513"/>
              <a:gd name="connsiteX11" fmla="*/ 1210135 w 8987928"/>
              <a:gd name="connsiteY11" fmla="*/ 70636 h 305513"/>
              <a:gd name="connsiteX12" fmla="*/ 1452211 w 8987928"/>
              <a:gd name="connsiteY12" fmla="*/ 532 h 305513"/>
              <a:gd name="connsiteX13" fmla="*/ 1483517 w 8987928"/>
              <a:gd name="connsiteY13" fmla="*/ 15616 h 305513"/>
              <a:gd name="connsiteX14" fmla="*/ 1485736 w 8987928"/>
              <a:gd name="connsiteY14" fmla="*/ 42054 h 305513"/>
              <a:gd name="connsiteX15" fmla="*/ 1470174 w 8987928"/>
              <a:gd name="connsiteY15" fmla="*/ 74403 h 305513"/>
              <a:gd name="connsiteX16" fmla="*/ 1478013 w 8987928"/>
              <a:gd name="connsiteY16" fmla="*/ 70636 h 305513"/>
              <a:gd name="connsiteX17" fmla="*/ 1751396 w 8987928"/>
              <a:gd name="connsiteY17" fmla="*/ 15616 h 305513"/>
              <a:gd name="connsiteX18" fmla="*/ 1753614 w 8987928"/>
              <a:gd name="connsiteY18" fmla="*/ 42054 h 305513"/>
              <a:gd name="connsiteX19" fmla="*/ 1738051 w 8987928"/>
              <a:gd name="connsiteY19" fmla="*/ 74404 h 305513"/>
              <a:gd name="connsiteX20" fmla="*/ 1745892 w 8987928"/>
              <a:gd name="connsiteY20" fmla="*/ 70636 h 305513"/>
              <a:gd name="connsiteX21" fmla="*/ 2019275 w 8987928"/>
              <a:gd name="connsiteY21" fmla="*/ 15616 h 305513"/>
              <a:gd name="connsiteX22" fmla="*/ 2021493 w 8987928"/>
              <a:gd name="connsiteY22" fmla="*/ 42054 h 305513"/>
              <a:gd name="connsiteX23" fmla="*/ 2005931 w 8987928"/>
              <a:gd name="connsiteY23" fmla="*/ 74403 h 305513"/>
              <a:gd name="connsiteX24" fmla="*/ 2013769 w 8987928"/>
              <a:gd name="connsiteY24" fmla="*/ 70636 h 305513"/>
              <a:gd name="connsiteX25" fmla="*/ 2287153 w 8987928"/>
              <a:gd name="connsiteY25" fmla="*/ 15616 h 305513"/>
              <a:gd name="connsiteX26" fmla="*/ 2289371 w 8987928"/>
              <a:gd name="connsiteY26" fmla="*/ 42054 h 305513"/>
              <a:gd name="connsiteX27" fmla="*/ 2273808 w 8987928"/>
              <a:gd name="connsiteY27" fmla="*/ 74403 h 305513"/>
              <a:gd name="connsiteX28" fmla="*/ 2281648 w 8987928"/>
              <a:gd name="connsiteY28" fmla="*/ 70636 h 305513"/>
              <a:gd name="connsiteX29" fmla="*/ 2555031 w 8987928"/>
              <a:gd name="connsiteY29" fmla="*/ 15616 h 305513"/>
              <a:gd name="connsiteX30" fmla="*/ 2557249 w 8987928"/>
              <a:gd name="connsiteY30" fmla="*/ 42054 h 305513"/>
              <a:gd name="connsiteX31" fmla="*/ 2541686 w 8987928"/>
              <a:gd name="connsiteY31" fmla="*/ 74404 h 305513"/>
              <a:gd name="connsiteX32" fmla="*/ 2549526 w 8987928"/>
              <a:gd name="connsiteY32" fmla="*/ 70636 h 305513"/>
              <a:gd name="connsiteX33" fmla="*/ 2822910 w 8987928"/>
              <a:gd name="connsiteY33" fmla="*/ 15616 h 305513"/>
              <a:gd name="connsiteX34" fmla="*/ 2825128 w 8987928"/>
              <a:gd name="connsiteY34" fmla="*/ 42054 h 305513"/>
              <a:gd name="connsiteX35" fmla="*/ 2809564 w 8987928"/>
              <a:gd name="connsiteY35" fmla="*/ 74403 h 305513"/>
              <a:gd name="connsiteX36" fmla="*/ 2817405 w 8987928"/>
              <a:gd name="connsiteY36" fmla="*/ 70636 h 305513"/>
              <a:gd name="connsiteX37" fmla="*/ 3090787 w 8987928"/>
              <a:gd name="connsiteY37" fmla="*/ 15616 h 305513"/>
              <a:gd name="connsiteX38" fmla="*/ 3093006 w 8987928"/>
              <a:gd name="connsiteY38" fmla="*/ 42054 h 305513"/>
              <a:gd name="connsiteX39" fmla="*/ 3077443 w 8987928"/>
              <a:gd name="connsiteY39" fmla="*/ 74403 h 305513"/>
              <a:gd name="connsiteX40" fmla="*/ 3085282 w 8987928"/>
              <a:gd name="connsiteY40" fmla="*/ 70636 h 305513"/>
              <a:gd name="connsiteX41" fmla="*/ 3358666 w 8987928"/>
              <a:gd name="connsiteY41" fmla="*/ 15616 h 305513"/>
              <a:gd name="connsiteX42" fmla="*/ 3360883 w 8987928"/>
              <a:gd name="connsiteY42" fmla="*/ 42054 h 305513"/>
              <a:gd name="connsiteX43" fmla="*/ 3345320 w 8987928"/>
              <a:gd name="connsiteY43" fmla="*/ 74404 h 305513"/>
              <a:gd name="connsiteX44" fmla="*/ 3353161 w 8987928"/>
              <a:gd name="connsiteY44" fmla="*/ 70636 h 305513"/>
              <a:gd name="connsiteX45" fmla="*/ 3626544 w 8987928"/>
              <a:gd name="connsiteY45" fmla="*/ 15616 h 305513"/>
              <a:gd name="connsiteX46" fmla="*/ 3628762 w 8987928"/>
              <a:gd name="connsiteY46" fmla="*/ 42054 h 305513"/>
              <a:gd name="connsiteX47" fmla="*/ 3613199 w 8987928"/>
              <a:gd name="connsiteY47" fmla="*/ 74403 h 305513"/>
              <a:gd name="connsiteX48" fmla="*/ 3621039 w 8987928"/>
              <a:gd name="connsiteY48" fmla="*/ 70636 h 305513"/>
              <a:gd name="connsiteX49" fmla="*/ 3894422 w 8987928"/>
              <a:gd name="connsiteY49" fmla="*/ 15616 h 305513"/>
              <a:gd name="connsiteX50" fmla="*/ 3896640 w 8987928"/>
              <a:gd name="connsiteY50" fmla="*/ 42054 h 305513"/>
              <a:gd name="connsiteX51" fmla="*/ 3881077 w 8987928"/>
              <a:gd name="connsiteY51" fmla="*/ 74403 h 305513"/>
              <a:gd name="connsiteX52" fmla="*/ 3888917 w 8987928"/>
              <a:gd name="connsiteY52" fmla="*/ 70636 h 305513"/>
              <a:gd name="connsiteX53" fmla="*/ 4162300 w 8987928"/>
              <a:gd name="connsiteY53" fmla="*/ 15616 h 305513"/>
              <a:gd name="connsiteX54" fmla="*/ 4164518 w 8987928"/>
              <a:gd name="connsiteY54" fmla="*/ 42054 h 305513"/>
              <a:gd name="connsiteX55" fmla="*/ 4148955 w 8987928"/>
              <a:gd name="connsiteY55" fmla="*/ 74403 h 305513"/>
              <a:gd name="connsiteX56" fmla="*/ 4156795 w 8987928"/>
              <a:gd name="connsiteY56" fmla="*/ 70636 h 305513"/>
              <a:gd name="connsiteX57" fmla="*/ 4430178 w 8987928"/>
              <a:gd name="connsiteY57" fmla="*/ 15616 h 305513"/>
              <a:gd name="connsiteX58" fmla="*/ 4432396 w 8987928"/>
              <a:gd name="connsiteY58" fmla="*/ 42054 h 305513"/>
              <a:gd name="connsiteX59" fmla="*/ 4416833 w 8987928"/>
              <a:gd name="connsiteY59" fmla="*/ 74404 h 305513"/>
              <a:gd name="connsiteX60" fmla="*/ 4424674 w 8987928"/>
              <a:gd name="connsiteY60" fmla="*/ 70636 h 305513"/>
              <a:gd name="connsiteX61" fmla="*/ 4698057 w 8987928"/>
              <a:gd name="connsiteY61" fmla="*/ 15616 h 305513"/>
              <a:gd name="connsiteX62" fmla="*/ 4700275 w 8987928"/>
              <a:gd name="connsiteY62" fmla="*/ 42054 h 305513"/>
              <a:gd name="connsiteX63" fmla="*/ 4684712 w 8987928"/>
              <a:gd name="connsiteY63" fmla="*/ 74403 h 305513"/>
              <a:gd name="connsiteX64" fmla="*/ 4692552 w 8987928"/>
              <a:gd name="connsiteY64" fmla="*/ 70636 h 305513"/>
              <a:gd name="connsiteX65" fmla="*/ 4965935 w 8987928"/>
              <a:gd name="connsiteY65" fmla="*/ 15616 h 305513"/>
              <a:gd name="connsiteX66" fmla="*/ 4968153 w 8987928"/>
              <a:gd name="connsiteY66" fmla="*/ 42054 h 305513"/>
              <a:gd name="connsiteX67" fmla="*/ 4952590 w 8987928"/>
              <a:gd name="connsiteY67" fmla="*/ 74403 h 305513"/>
              <a:gd name="connsiteX68" fmla="*/ 4960430 w 8987928"/>
              <a:gd name="connsiteY68" fmla="*/ 70636 h 305513"/>
              <a:gd name="connsiteX69" fmla="*/ 5233813 w 8987928"/>
              <a:gd name="connsiteY69" fmla="*/ 15616 h 305513"/>
              <a:gd name="connsiteX70" fmla="*/ 5236031 w 8987928"/>
              <a:gd name="connsiteY70" fmla="*/ 42054 h 305513"/>
              <a:gd name="connsiteX71" fmla="*/ 5220468 w 8987928"/>
              <a:gd name="connsiteY71" fmla="*/ 74404 h 305513"/>
              <a:gd name="connsiteX72" fmla="*/ 5228309 w 8987928"/>
              <a:gd name="connsiteY72" fmla="*/ 70636 h 305513"/>
              <a:gd name="connsiteX73" fmla="*/ 5501692 w 8987928"/>
              <a:gd name="connsiteY73" fmla="*/ 15616 h 305513"/>
              <a:gd name="connsiteX74" fmla="*/ 5503910 w 8987928"/>
              <a:gd name="connsiteY74" fmla="*/ 42054 h 305513"/>
              <a:gd name="connsiteX75" fmla="*/ 5488347 w 8987928"/>
              <a:gd name="connsiteY75" fmla="*/ 74403 h 305513"/>
              <a:gd name="connsiteX76" fmla="*/ 5496187 w 8987928"/>
              <a:gd name="connsiteY76" fmla="*/ 70636 h 305513"/>
              <a:gd name="connsiteX77" fmla="*/ 5769570 w 8987928"/>
              <a:gd name="connsiteY77" fmla="*/ 15616 h 305513"/>
              <a:gd name="connsiteX78" fmla="*/ 5771788 w 8987928"/>
              <a:gd name="connsiteY78" fmla="*/ 42054 h 305513"/>
              <a:gd name="connsiteX79" fmla="*/ 5756225 w 8987928"/>
              <a:gd name="connsiteY79" fmla="*/ 74403 h 305513"/>
              <a:gd name="connsiteX80" fmla="*/ 5764065 w 8987928"/>
              <a:gd name="connsiteY80" fmla="*/ 70636 h 305513"/>
              <a:gd name="connsiteX81" fmla="*/ 6037448 w 8987928"/>
              <a:gd name="connsiteY81" fmla="*/ 15616 h 305513"/>
              <a:gd name="connsiteX82" fmla="*/ 6039666 w 8987928"/>
              <a:gd name="connsiteY82" fmla="*/ 42054 h 305513"/>
              <a:gd name="connsiteX83" fmla="*/ 6024103 w 8987928"/>
              <a:gd name="connsiteY83" fmla="*/ 74404 h 305513"/>
              <a:gd name="connsiteX84" fmla="*/ 6031944 w 8987928"/>
              <a:gd name="connsiteY84" fmla="*/ 70636 h 305513"/>
              <a:gd name="connsiteX85" fmla="*/ 6305327 w 8987928"/>
              <a:gd name="connsiteY85" fmla="*/ 15616 h 305513"/>
              <a:gd name="connsiteX86" fmla="*/ 6307545 w 8987928"/>
              <a:gd name="connsiteY86" fmla="*/ 42054 h 305513"/>
              <a:gd name="connsiteX87" fmla="*/ 6291982 w 8987928"/>
              <a:gd name="connsiteY87" fmla="*/ 74403 h 305513"/>
              <a:gd name="connsiteX88" fmla="*/ 6299822 w 8987928"/>
              <a:gd name="connsiteY88" fmla="*/ 70636 h 305513"/>
              <a:gd name="connsiteX89" fmla="*/ 6573205 w 8987928"/>
              <a:gd name="connsiteY89" fmla="*/ 15616 h 305513"/>
              <a:gd name="connsiteX90" fmla="*/ 6575423 w 8987928"/>
              <a:gd name="connsiteY90" fmla="*/ 42054 h 305513"/>
              <a:gd name="connsiteX91" fmla="*/ 6559860 w 8987928"/>
              <a:gd name="connsiteY91" fmla="*/ 74403 h 305513"/>
              <a:gd name="connsiteX92" fmla="*/ 6567700 w 8987928"/>
              <a:gd name="connsiteY92" fmla="*/ 70636 h 305513"/>
              <a:gd name="connsiteX93" fmla="*/ 6841083 w 8987928"/>
              <a:gd name="connsiteY93" fmla="*/ 15616 h 305513"/>
              <a:gd name="connsiteX94" fmla="*/ 6843301 w 8987928"/>
              <a:gd name="connsiteY94" fmla="*/ 42054 h 305513"/>
              <a:gd name="connsiteX95" fmla="*/ 6827738 w 8987928"/>
              <a:gd name="connsiteY95" fmla="*/ 74403 h 305513"/>
              <a:gd name="connsiteX96" fmla="*/ 6835579 w 8987928"/>
              <a:gd name="connsiteY96" fmla="*/ 70636 h 305513"/>
              <a:gd name="connsiteX97" fmla="*/ 7108962 w 8987928"/>
              <a:gd name="connsiteY97" fmla="*/ 15616 h 305513"/>
              <a:gd name="connsiteX98" fmla="*/ 7111180 w 8987928"/>
              <a:gd name="connsiteY98" fmla="*/ 42054 h 305513"/>
              <a:gd name="connsiteX99" fmla="*/ 7095617 w 8987928"/>
              <a:gd name="connsiteY99" fmla="*/ 74403 h 305513"/>
              <a:gd name="connsiteX100" fmla="*/ 7103457 w 8987928"/>
              <a:gd name="connsiteY100" fmla="*/ 70636 h 305513"/>
              <a:gd name="connsiteX101" fmla="*/ 7376840 w 8987928"/>
              <a:gd name="connsiteY101" fmla="*/ 15616 h 305513"/>
              <a:gd name="connsiteX102" fmla="*/ 7379058 w 8987928"/>
              <a:gd name="connsiteY102" fmla="*/ 42054 h 305513"/>
              <a:gd name="connsiteX103" fmla="*/ 7363495 w 8987928"/>
              <a:gd name="connsiteY103" fmla="*/ 74403 h 305513"/>
              <a:gd name="connsiteX104" fmla="*/ 7371335 w 8987928"/>
              <a:gd name="connsiteY104" fmla="*/ 70636 h 305513"/>
              <a:gd name="connsiteX105" fmla="*/ 7644718 w 8987928"/>
              <a:gd name="connsiteY105" fmla="*/ 15616 h 305513"/>
              <a:gd name="connsiteX106" fmla="*/ 7646936 w 8987928"/>
              <a:gd name="connsiteY106" fmla="*/ 42054 h 305513"/>
              <a:gd name="connsiteX107" fmla="*/ 7631373 w 8987928"/>
              <a:gd name="connsiteY107" fmla="*/ 74403 h 305513"/>
              <a:gd name="connsiteX108" fmla="*/ 7639213 w 8987928"/>
              <a:gd name="connsiteY108" fmla="*/ 70636 h 305513"/>
              <a:gd name="connsiteX109" fmla="*/ 7912596 w 8987928"/>
              <a:gd name="connsiteY109" fmla="*/ 15616 h 305513"/>
              <a:gd name="connsiteX110" fmla="*/ 7914814 w 8987928"/>
              <a:gd name="connsiteY110" fmla="*/ 42054 h 305513"/>
              <a:gd name="connsiteX111" fmla="*/ 7899251 w 8987928"/>
              <a:gd name="connsiteY111" fmla="*/ 74403 h 305513"/>
              <a:gd name="connsiteX112" fmla="*/ 7907091 w 8987928"/>
              <a:gd name="connsiteY112" fmla="*/ 70636 h 305513"/>
              <a:gd name="connsiteX113" fmla="*/ 8180474 w 8987928"/>
              <a:gd name="connsiteY113" fmla="*/ 15616 h 305513"/>
              <a:gd name="connsiteX114" fmla="*/ 8182692 w 8987928"/>
              <a:gd name="connsiteY114" fmla="*/ 42054 h 305513"/>
              <a:gd name="connsiteX115" fmla="*/ 8167129 w 8987928"/>
              <a:gd name="connsiteY115" fmla="*/ 74403 h 305513"/>
              <a:gd name="connsiteX116" fmla="*/ 8174969 w 8987928"/>
              <a:gd name="connsiteY116" fmla="*/ 70636 h 305513"/>
              <a:gd name="connsiteX117" fmla="*/ 8448352 w 8987928"/>
              <a:gd name="connsiteY117" fmla="*/ 15616 h 305513"/>
              <a:gd name="connsiteX118" fmla="*/ 8450570 w 8987928"/>
              <a:gd name="connsiteY118" fmla="*/ 42054 h 305513"/>
              <a:gd name="connsiteX119" fmla="*/ 8435007 w 8987928"/>
              <a:gd name="connsiteY119" fmla="*/ 74404 h 305513"/>
              <a:gd name="connsiteX120" fmla="*/ 8442848 w 8987928"/>
              <a:gd name="connsiteY120" fmla="*/ 70636 h 305513"/>
              <a:gd name="connsiteX121" fmla="*/ 8716231 w 8987928"/>
              <a:gd name="connsiteY121" fmla="*/ 15616 h 305513"/>
              <a:gd name="connsiteX122" fmla="*/ 8718449 w 8987928"/>
              <a:gd name="connsiteY122" fmla="*/ 42054 h 305513"/>
              <a:gd name="connsiteX123" fmla="*/ 8702889 w 8987928"/>
              <a:gd name="connsiteY123" fmla="*/ 74398 h 305513"/>
              <a:gd name="connsiteX124" fmla="*/ 8710718 w 8987928"/>
              <a:gd name="connsiteY124" fmla="*/ 70636 h 305513"/>
              <a:gd name="connsiteX125" fmla="*/ 8984101 w 8987928"/>
              <a:gd name="connsiteY125" fmla="*/ 15616 h 305513"/>
              <a:gd name="connsiteX126" fmla="*/ 8733319 w 8987928"/>
              <a:gd name="connsiteY126" fmla="*/ 298221 h 305513"/>
              <a:gd name="connsiteX127" fmla="*/ 8722541 w 8987928"/>
              <a:gd name="connsiteY127" fmla="*/ 305513 h 305513"/>
              <a:gd name="connsiteX128" fmla="*/ 0 w 8987928"/>
              <a:gd name="connsiteY128" fmla="*/ 305513 h 305513"/>
              <a:gd name="connsiteX0" fmla="*/ 0 w 8321389"/>
              <a:gd name="connsiteY0" fmla="*/ 74403 h 305513"/>
              <a:gd name="connsiteX1" fmla="*/ 7840 w 8321389"/>
              <a:gd name="connsiteY1" fmla="*/ 70636 h 305513"/>
              <a:gd name="connsiteX2" fmla="*/ 249916 w 8321389"/>
              <a:gd name="connsiteY2" fmla="*/ 532 h 305513"/>
              <a:gd name="connsiteX3" fmla="*/ 281223 w 8321389"/>
              <a:gd name="connsiteY3" fmla="*/ 15616 h 305513"/>
              <a:gd name="connsiteX4" fmla="*/ 283441 w 8321389"/>
              <a:gd name="connsiteY4" fmla="*/ 42054 h 305513"/>
              <a:gd name="connsiteX5" fmla="*/ 267878 w 8321389"/>
              <a:gd name="connsiteY5" fmla="*/ 74403 h 305513"/>
              <a:gd name="connsiteX6" fmla="*/ 275719 w 8321389"/>
              <a:gd name="connsiteY6" fmla="*/ 70636 h 305513"/>
              <a:gd name="connsiteX7" fmla="*/ 517795 w 8321389"/>
              <a:gd name="connsiteY7" fmla="*/ 532 h 305513"/>
              <a:gd name="connsiteX8" fmla="*/ 549101 w 8321389"/>
              <a:gd name="connsiteY8" fmla="*/ 15616 h 305513"/>
              <a:gd name="connsiteX9" fmla="*/ 551320 w 8321389"/>
              <a:gd name="connsiteY9" fmla="*/ 42054 h 305513"/>
              <a:gd name="connsiteX10" fmla="*/ 535757 w 8321389"/>
              <a:gd name="connsiteY10" fmla="*/ 74403 h 305513"/>
              <a:gd name="connsiteX11" fmla="*/ 543596 w 8321389"/>
              <a:gd name="connsiteY11" fmla="*/ 70636 h 305513"/>
              <a:gd name="connsiteX12" fmla="*/ 785672 w 8321389"/>
              <a:gd name="connsiteY12" fmla="*/ 532 h 305513"/>
              <a:gd name="connsiteX13" fmla="*/ 816978 w 8321389"/>
              <a:gd name="connsiteY13" fmla="*/ 15616 h 305513"/>
              <a:gd name="connsiteX14" fmla="*/ 819197 w 8321389"/>
              <a:gd name="connsiteY14" fmla="*/ 42054 h 305513"/>
              <a:gd name="connsiteX15" fmla="*/ 803635 w 8321389"/>
              <a:gd name="connsiteY15" fmla="*/ 74403 h 305513"/>
              <a:gd name="connsiteX16" fmla="*/ 811474 w 8321389"/>
              <a:gd name="connsiteY16" fmla="*/ 70636 h 305513"/>
              <a:gd name="connsiteX17" fmla="*/ 1084857 w 8321389"/>
              <a:gd name="connsiteY17" fmla="*/ 15616 h 305513"/>
              <a:gd name="connsiteX18" fmla="*/ 1087075 w 8321389"/>
              <a:gd name="connsiteY18" fmla="*/ 42054 h 305513"/>
              <a:gd name="connsiteX19" fmla="*/ 1071512 w 8321389"/>
              <a:gd name="connsiteY19" fmla="*/ 74404 h 305513"/>
              <a:gd name="connsiteX20" fmla="*/ 1079353 w 8321389"/>
              <a:gd name="connsiteY20" fmla="*/ 70636 h 305513"/>
              <a:gd name="connsiteX21" fmla="*/ 1352736 w 8321389"/>
              <a:gd name="connsiteY21" fmla="*/ 15616 h 305513"/>
              <a:gd name="connsiteX22" fmla="*/ 1354954 w 8321389"/>
              <a:gd name="connsiteY22" fmla="*/ 42054 h 305513"/>
              <a:gd name="connsiteX23" fmla="*/ 1339392 w 8321389"/>
              <a:gd name="connsiteY23" fmla="*/ 74403 h 305513"/>
              <a:gd name="connsiteX24" fmla="*/ 1347230 w 8321389"/>
              <a:gd name="connsiteY24" fmla="*/ 70636 h 305513"/>
              <a:gd name="connsiteX25" fmla="*/ 1620614 w 8321389"/>
              <a:gd name="connsiteY25" fmla="*/ 15616 h 305513"/>
              <a:gd name="connsiteX26" fmla="*/ 1622832 w 8321389"/>
              <a:gd name="connsiteY26" fmla="*/ 42054 h 305513"/>
              <a:gd name="connsiteX27" fmla="*/ 1607269 w 8321389"/>
              <a:gd name="connsiteY27" fmla="*/ 74403 h 305513"/>
              <a:gd name="connsiteX28" fmla="*/ 1615109 w 8321389"/>
              <a:gd name="connsiteY28" fmla="*/ 70636 h 305513"/>
              <a:gd name="connsiteX29" fmla="*/ 1888492 w 8321389"/>
              <a:gd name="connsiteY29" fmla="*/ 15616 h 305513"/>
              <a:gd name="connsiteX30" fmla="*/ 1890710 w 8321389"/>
              <a:gd name="connsiteY30" fmla="*/ 42054 h 305513"/>
              <a:gd name="connsiteX31" fmla="*/ 1875147 w 8321389"/>
              <a:gd name="connsiteY31" fmla="*/ 74404 h 305513"/>
              <a:gd name="connsiteX32" fmla="*/ 1882987 w 8321389"/>
              <a:gd name="connsiteY32" fmla="*/ 70636 h 305513"/>
              <a:gd name="connsiteX33" fmla="*/ 2156371 w 8321389"/>
              <a:gd name="connsiteY33" fmla="*/ 15616 h 305513"/>
              <a:gd name="connsiteX34" fmla="*/ 2158589 w 8321389"/>
              <a:gd name="connsiteY34" fmla="*/ 42054 h 305513"/>
              <a:gd name="connsiteX35" fmla="*/ 2143025 w 8321389"/>
              <a:gd name="connsiteY35" fmla="*/ 74403 h 305513"/>
              <a:gd name="connsiteX36" fmla="*/ 2150866 w 8321389"/>
              <a:gd name="connsiteY36" fmla="*/ 70636 h 305513"/>
              <a:gd name="connsiteX37" fmla="*/ 2424248 w 8321389"/>
              <a:gd name="connsiteY37" fmla="*/ 15616 h 305513"/>
              <a:gd name="connsiteX38" fmla="*/ 2426467 w 8321389"/>
              <a:gd name="connsiteY38" fmla="*/ 42054 h 305513"/>
              <a:gd name="connsiteX39" fmla="*/ 2410904 w 8321389"/>
              <a:gd name="connsiteY39" fmla="*/ 74403 h 305513"/>
              <a:gd name="connsiteX40" fmla="*/ 2418743 w 8321389"/>
              <a:gd name="connsiteY40" fmla="*/ 70636 h 305513"/>
              <a:gd name="connsiteX41" fmla="*/ 2692127 w 8321389"/>
              <a:gd name="connsiteY41" fmla="*/ 15616 h 305513"/>
              <a:gd name="connsiteX42" fmla="*/ 2694344 w 8321389"/>
              <a:gd name="connsiteY42" fmla="*/ 42054 h 305513"/>
              <a:gd name="connsiteX43" fmla="*/ 2678781 w 8321389"/>
              <a:gd name="connsiteY43" fmla="*/ 74404 h 305513"/>
              <a:gd name="connsiteX44" fmla="*/ 2686622 w 8321389"/>
              <a:gd name="connsiteY44" fmla="*/ 70636 h 305513"/>
              <a:gd name="connsiteX45" fmla="*/ 2960005 w 8321389"/>
              <a:gd name="connsiteY45" fmla="*/ 15616 h 305513"/>
              <a:gd name="connsiteX46" fmla="*/ 2962223 w 8321389"/>
              <a:gd name="connsiteY46" fmla="*/ 42054 h 305513"/>
              <a:gd name="connsiteX47" fmla="*/ 2946660 w 8321389"/>
              <a:gd name="connsiteY47" fmla="*/ 74403 h 305513"/>
              <a:gd name="connsiteX48" fmla="*/ 2954500 w 8321389"/>
              <a:gd name="connsiteY48" fmla="*/ 70636 h 305513"/>
              <a:gd name="connsiteX49" fmla="*/ 3227883 w 8321389"/>
              <a:gd name="connsiteY49" fmla="*/ 15616 h 305513"/>
              <a:gd name="connsiteX50" fmla="*/ 3230101 w 8321389"/>
              <a:gd name="connsiteY50" fmla="*/ 42054 h 305513"/>
              <a:gd name="connsiteX51" fmla="*/ 3214538 w 8321389"/>
              <a:gd name="connsiteY51" fmla="*/ 74403 h 305513"/>
              <a:gd name="connsiteX52" fmla="*/ 3222378 w 8321389"/>
              <a:gd name="connsiteY52" fmla="*/ 70636 h 305513"/>
              <a:gd name="connsiteX53" fmla="*/ 3495761 w 8321389"/>
              <a:gd name="connsiteY53" fmla="*/ 15616 h 305513"/>
              <a:gd name="connsiteX54" fmla="*/ 3497979 w 8321389"/>
              <a:gd name="connsiteY54" fmla="*/ 42054 h 305513"/>
              <a:gd name="connsiteX55" fmla="*/ 3482416 w 8321389"/>
              <a:gd name="connsiteY55" fmla="*/ 74403 h 305513"/>
              <a:gd name="connsiteX56" fmla="*/ 3490256 w 8321389"/>
              <a:gd name="connsiteY56" fmla="*/ 70636 h 305513"/>
              <a:gd name="connsiteX57" fmla="*/ 3763639 w 8321389"/>
              <a:gd name="connsiteY57" fmla="*/ 15616 h 305513"/>
              <a:gd name="connsiteX58" fmla="*/ 3765857 w 8321389"/>
              <a:gd name="connsiteY58" fmla="*/ 42054 h 305513"/>
              <a:gd name="connsiteX59" fmla="*/ 3750294 w 8321389"/>
              <a:gd name="connsiteY59" fmla="*/ 74404 h 305513"/>
              <a:gd name="connsiteX60" fmla="*/ 3758135 w 8321389"/>
              <a:gd name="connsiteY60" fmla="*/ 70636 h 305513"/>
              <a:gd name="connsiteX61" fmla="*/ 4031518 w 8321389"/>
              <a:gd name="connsiteY61" fmla="*/ 15616 h 305513"/>
              <a:gd name="connsiteX62" fmla="*/ 4033736 w 8321389"/>
              <a:gd name="connsiteY62" fmla="*/ 42054 h 305513"/>
              <a:gd name="connsiteX63" fmla="*/ 4018173 w 8321389"/>
              <a:gd name="connsiteY63" fmla="*/ 74403 h 305513"/>
              <a:gd name="connsiteX64" fmla="*/ 4026013 w 8321389"/>
              <a:gd name="connsiteY64" fmla="*/ 70636 h 305513"/>
              <a:gd name="connsiteX65" fmla="*/ 4299396 w 8321389"/>
              <a:gd name="connsiteY65" fmla="*/ 15616 h 305513"/>
              <a:gd name="connsiteX66" fmla="*/ 4301614 w 8321389"/>
              <a:gd name="connsiteY66" fmla="*/ 42054 h 305513"/>
              <a:gd name="connsiteX67" fmla="*/ 4286051 w 8321389"/>
              <a:gd name="connsiteY67" fmla="*/ 74403 h 305513"/>
              <a:gd name="connsiteX68" fmla="*/ 4293891 w 8321389"/>
              <a:gd name="connsiteY68" fmla="*/ 70636 h 305513"/>
              <a:gd name="connsiteX69" fmla="*/ 4567274 w 8321389"/>
              <a:gd name="connsiteY69" fmla="*/ 15616 h 305513"/>
              <a:gd name="connsiteX70" fmla="*/ 4569492 w 8321389"/>
              <a:gd name="connsiteY70" fmla="*/ 42054 h 305513"/>
              <a:gd name="connsiteX71" fmla="*/ 4553929 w 8321389"/>
              <a:gd name="connsiteY71" fmla="*/ 74404 h 305513"/>
              <a:gd name="connsiteX72" fmla="*/ 4561770 w 8321389"/>
              <a:gd name="connsiteY72" fmla="*/ 70636 h 305513"/>
              <a:gd name="connsiteX73" fmla="*/ 4835153 w 8321389"/>
              <a:gd name="connsiteY73" fmla="*/ 15616 h 305513"/>
              <a:gd name="connsiteX74" fmla="*/ 4837371 w 8321389"/>
              <a:gd name="connsiteY74" fmla="*/ 42054 h 305513"/>
              <a:gd name="connsiteX75" fmla="*/ 4821808 w 8321389"/>
              <a:gd name="connsiteY75" fmla="*/ 74403 h 305513"/>
              <a:gd name="connsiteX76" fmla="*/ 4829648 w 8321389"/>
              <a:gd name="connsiteY76" fmla="*/ 70636 h 305513"/>
              <a:gd name="connsiteX77" fmla="*/ 5103031 w 8321389"/>
              <a:gd name="connsiteY77" fmla="*/ 15616 h 305513"/>
              <a:gd name="connsiteX78" fmla="*/ 5105249 w 8321389"/>
              <a:gd name="connsiteY78" fmla="*/ 42054 h 305513"/>
              <a:gd name="connsiteX79" fmla="*/ 5089686 w 8321389"/>
              <a:gd name="connsiteY79" fmla="*/ 74403 h 305513"/>
              <a:gd name="connsiteX80" fmla="*/ 5097526 w 8321389"/>
              <a:gd name="connsiteY80" fmla="*/ 70636 h 305513"/>
              <a:gd name="connsiteX81" fmla="*/ 5370909 w 8321389"/>
              <a:gd name="connsiteY81" fmla="*/ 15616 h 305513"/>
              <a:gd name="connsiteX82" fmla="*/ 5373127 w 8321389"/>
              <a:gd name="connsiteY82" fmla="*/ 42054 h 305513"/>
              <a:gd name="connsiteX83" fmla="*/ 5357564 w 8321389"/>
              <a:gd name="connsiteY83" fmla="*/ 74404 h 305513"/>
              <a:gd name="connsiteX84" fmla="*/ 5365405 w 8321389"/>
              <a:gd name="connsiteY84" fmla="*/ 70636 h 305513"/>
              <a:gd name="connsiteX85" fmla="*/ 5638788 w 8321389"/>
              <a:gd name="connsiteY85" fmla="*/ 15616 h 305513"/>
              <a:gd name="connsiteX86" fmla="*/ 5641006 w 8321389"/>
              <a:gd name="connsiteY86" fmla="*/ 42054 h 305513"/>
              <a:gd name="connsiteX87" fmla="*/ 5625443 w 8321389"/>
              <a:gd name="connsiteY87" fmla="*/ 74403 h 305513"/>
              <a:gd name="connsiteX88" fmla="*/ 5633283 w 8321389"/>
              <a:gd name="connsiteY88" fmla="*/ 70636 h 305513"/>
              <a:gd name="connsiteX89" fmla="*/ 5906666 w 8321389"/>
              <a:gd name="connsiteY89" fmla="*/ 15616 h 305513"/>
              <a:gd name="connsiteX90" fmla="*/ 5908884 w 8321389"/>
              <a:gd name="connsiteY90" fmla="*/ 42054 h 305513"/>
              <a:gd name="connsiteX91" fmla="*/ 5893321 w 8321389"/>
              <a:gd name="connsiteY91" fmla="*/ 74403 h 305513"/>
              <a:gd name="connsiteX92" fmla="*/ 5901161 w 8321389"/>
              <a:gd name="connsiteY92" fmla="*/ 70636 h 305513"/>
              <a:gd name="connsiteX93" fmla="*/ 6174544 w 8321389"/>
              <a:gd name="connsiteY93" fmla="*/ 15616 h 305513"/>
              <a:gd name="connsiteX94" fmla="*/ 6176762 w 8321389"/>
              <a:gd name="connsiteY94" fmla="*/ 42054 h 305513"/>
              <a:gd name="connsiteX95" fmla="*/ 6161199 w 8321389"/>
              <a:gd name="connsiteY95" fmla="*/ 74403 h 305513"/>
              <a:gd name="connsiteX96" fmla="*/ 6169040 w 8321389"/>
              <a:gd name="connsiteY96" fmla="*/ 70636 h 305513"/>
              <a:gd name="connsiteX97" fmla="*/ 6442423 w 8321389"/>
              <a:gd name="connsiteY97" fmla="*/ 15616 h 305513"/>
              <a:gd name="connsiteX98" fmla="*/ 6444641 w 8321389"/>
              <a:gd name="connsiteY98" fmla="*/ 42054 h 305513"/>
              <a:gd name="connsiteX99" fmla="*/ 6429078 w 8321389"/>
              <a:gd name="connsiteY99" fmla="*/ 74403 h 305513"/>
              <a:gd name="connsiteX100" fmla="*/ 6436918 w 8321389"/>
              <a:gd name="connsiteY100" fmla="*/ 70636 h 305513"/>
              <a:gd name="connsiteX101" fmla="*/ 6710301 w 8321389"/>
              <a:gd name="connsiteY101" fmla="*/ 15616 h 305513"/>
              <a:gd name="connsiteX102" fmla="*/ 6712519 w 8321389"/>
              <a:gd name="connsiteY102" fmla="*/ 42054 h 305513"/>
              <a:gd name="connsiteX103" fmla="*/ 6696956 w 8321389"/>
              <a:gd name="connsiteY103" fmla="*/ 74403 h 305513"/>
              <a:gd name="connsiteX104" fmla="*/ 6704796 w 8321389"/>
              <a:gd name="connsiteY104" fmla="*/ 70636 h 305513"/>
              <a:gd name="connsiteX105" fmla="*/ 6978179 w 8321389"/>
              <a:gd name="connsiteY105" fmla="*/ 15616 h 305513"/>
              <a:gd name="connsiteX106" fmla="*/ 6980397 w 8321389"/>
              <a:gd name="connsiteY106" fmla="*/ 42054 h 305513"/>
              <a:gd name="connsiteX107" fmla="*/ 6964834 w 8321389"/>
              <a:gd name="connsiteY107" fmla="*/ 74403 h 305513"/>
              <a:gd name="connsiteX108" fmla="*/ 6972674 w 8321389"/>
              <a:gd name="connsiteY108" fmla="*/ 70636 h 305513"/>
              <a:gd name="connsiteX109" fmla="*/ 7246057 w 8321389"/>
              <a:gd name="connsiteY109" fmla="*/ 15616 h 305513"/>
              <a:gd name="connsiteX110" fmla="*/ 7248275 w 8321389"/>
              <a:gd name="connsiteY110" fmla="*/ 42054 h 305513"/>
              <a:gd name="connsiteX111" fmla="*/ 7232712 w 8321389"/>
              <a:gd name="connsiteY111" fmla="*/ 74403 h 305513"/>
              <a:gd name="connsiteX112" fmla="*/ 7240552 w 8321389"/>
              <a:gd name="connsiteY112" fmla="*/ 70636 h 305513"/>
              <a:gd name="connsiteX113" fmla="*/ 7513935 w 8321389"/>
              <a:gd name="connsiteY113" fmla="*/ 15616 h 305513"/>
              <a:gd name="connsiteX114" fmla="*/ 7516153 w 8321389"/>
              <a:gd name="connsiteY114" fmla="*/ 42054 h 305513"/>
              <a:gd name="connsiteX115" fmla="*/ 7500590 w 8321389"/>
              <a:gd name="connsiteY115" fmla="*/ 74403 h 305513"/>
              <a:gd name="connsiteX116" fmla="*/ 7508430 w 8321389"/>
              <a:gd name="connsiteY116" fmla="*/ 70636 h 305513"/>
              <a:gd name="connsiteX117" fmla="*/ 7781813 w 8321389"/>
              <a:gd name="connsiteY117" fmla="*/ 15616 h 305513"/>
              <a:gd name="connsiteX118" fmla="*/ 7784031 w 8321389"/>
              <a:gd name="connsiteY118" fmla="*/ 42054 h 305513"/>
              <a:gd name="connsiteX119" fmla="*/ 7768468 w 8321389"/>
              <a:gd name="connsiteY119" fmla="*/ 74404 h 305513"/>
              <a:gd name="connsiteX120" fmla="*/ 7776309 w 8321389"/>
              <a:gd name="connsiteY120" fmla="*/ 70636 h 305513"/>
              <a:gd name="connsiteX121" fmla="*/ 8049692 w 8321389"/>
              <a:gd name="connsiteY121" fmla="*/ 15616 h 305513"/>
              <a:gd name="connsiteX122" fmla="*/ 8051910 w 8321389"/>
              <a:gd name="connsiteY122" fmla="*/ 42054 h 305513"/>
              <a:gd name="connsiteX123" fmla="*/ 8036350 w 8321389"/>
              <a:gd name="connsiteY123" fmla="*/ 74398 h 305513"/>
              <a:gd name="connsiteX124" fmla="*/ 8044179 w 8321389"/>
              <a:gd name="connsiteY124" fmla="*/ 70636 h 305513"/>
              <a:gd name="connsiteX125" fmla="*/ 8317562 w 8321389"/>
              <a:gd name="connsiteY125" fmla="*/ 15616 h 305513"/>
              <a:gd name="connsiteX126" fmla="*/ 8066780 w 8321389"/>
              <a:gd name="connsiteY126" fmla="*/ 298221 h 305513"/>
              <a:gd name="connsiteX127" fmla="*/ 8056002 w 8321389"/>
              <a:gd name="connsiteY127" fmla="*/ 305513 h 305513"/>
              <a:gd name="connsiteX0" fmla="*/ 0 w 8321389"/>
              <a:gd name="connsiteY0" fmla="*/ 74403 h 298221"/>
              <a:gd name="connsiteX1" fmla="*/ 7840 w 8321389"/>
              <a:gd name="connsiteY1" fmla="*/ 70636 h 298221"/>
              <a:gd name="connsiteX2" fmla="*/ 249916 w 8321389"/>
              <a:gd name="connsiteY2" fmla="*/ 532 h 298221"/>
              <a:gd name="connsiteX3" fmla="*/ 281223 w 8321389"/>
              <a:gd name="connsiteY3" fmla="*/ 15616 h 298221"/>
              <a:gd name="connsiteX4" fmla="*/ 283441 w 8321389"/>
              <a:gd name="connsiteY4" fmla="*/ 42054 h 298221"/>
              <a:gd name="connsiteX5" fmla="*/ 267878 w 8321389"/>
              <a:gd name="connsiteY5" fmla="*/ 74403 h 298221"/>
              <a:gd name="connsiteX6" fmla="*/ 275719 w 8321389"/>
              <a:gd name="connsiteY6" fmla="*/ 70636 h 298221"/>
              <a:gd name="connsiteX7" fmla="*/ 517795 w 8321389"/>
              <a:gd name="connsiteY7" fmla="*/ 532 h 298221"/>
              <a:gd name="connsiteX8" fmla="*/ 549101 w 8321389"/>
              <a:gd name="connsiteY8" fmla="*/ 15616 h 298221"/>
              <a:gd name="connsiteX9" fmla="*/ 551320 w 8321389"/>
              <a:gd name="connsiteY9" fmla="*/ 42054 h 298221"/>
              <a:gd name="connsiteX10" fmla="*/ 535757 w 8321389"/>
              <a:gd name="connsiteY10" fmla="*/ 74403 h 298221"/>
              <a:gd name="connsiteX11" fmla="*/ 543596 w 8321389"/>
              <a:gd name="connsiteY11" fmla="*/ 70636 h 298221"/>
              <a:gd name="connsiteX12" fmla="*/ 785672 w 8321389"/>
              <a:gd name="connsiteY12" fmla="*/ 532 h 298221"/>
              <a:gd name="connsiteX13" fmla="*/ 816978 w 8321389"/>
              <a:gd name="connsiteY13" fmla="*/ 15616 h 298221"/>
              <a:gd name="connsiteX14" fmla="*/ 819197 w 8321389"/>
              <a:gd name="connsiteY14" fmla="*/ 42054 h 298221"/>
              <a:gd name="connsiteX15" fmla="*/ 803635 w 8321389"/>
              <a:gd name="connsiteY15" fmla="*/ 74403 h 298221"/>
              <a:gd name="connsiteX16" fmla="*/ 811474 w 8321389"/>
              <a:gd name="connsiteY16" fmla="*/ 70636 h 298221"/>
              <a:gd name="connsiteX17" fmla="*/ 1084857 w 8321389"/>
              <a:gd name="connsiteY17" fmla="*/ 15616 h 298221"/>
              <a:gd name="connsiteX18" fmla="*/ 1087075 w 8321389"/>
              <a:gd name="connsiteY18" fmla="*/ 42054 h 298221"/>
              <a:gd name="connsiteX19" fmla="*/ 1071512 w 8321389"/>
              <a:gd name="connsiteY19" fmla="*/ 74404 h 298221"/>
              <a:gd name="connsiteX20" fmla="*/ 1079353 w 8321389"/>
              <a:gd name="connsiteY20" fmla="*/ 70636 h 298221"/>
              <a:gd name="connsiteX21" fmla="*/ 1352736 w 8321389"/>
              <a:gd name="connsiteY21" fmla="*/ 15616 h 298221"/>
              <a:gd name="connsiteX22" fmla="*/ 1354954 w 8321389"/>
              <a:gd name="connsiteY22" fmla="*/ 42054 h 298221"/>
              <a:gd name="connsiteX23" fmla="*/ 1339392 w 8321389"/>
              <a:gd name="connsiteY23" fmla="*/ 74403 h 298221"/>
              <a:gd name="connsiteX24" fmla="*/ 1347230 w 8321389"/>
              <a:gd name="connsiteY24" fmla="*/ 70636 h 298221"/>
              <a:gd name="connsiteX25" fmla="*/ 1620614 w 8321389"/>
              <a:gd name="connsiteY25" fmla="*/ 15616 h 298221"/>
              <a:gd name="connsiteX26" fmla="*/ 1622832 w 8321389"/>
              <a:gd name="connsiteY26" fmla="*/ 42054 h 298221"/>
              <a:gd name="connsiteX27" fmla="*/ 1607269 w 8321389"/>
              <a:gd name="connsiteY27" fmla="*/ 74403 h 298221"/>
              <a:gd name="connsiteX28" fmla="*/ 1615109 w 8321389"/>
              <a:gd name="connsiteY28" fmla="*/ 70636 h 298221"/>
              <a:gd name="connsiteX29" fmla="*/ 1888492 w 8321389"/>
              <a:gd name="connsiteY29" fmla="*/ 15616 h 298221"/>
              <a:gd name="connsiteX30" fmla="*/ 1890710 w 8321389"/>
              <a:gd name="connsiteY30" fmla="*/ 42054 h 298221"/>
              <a:gd name="connsiteX31" fmla="*/ 1875147 w 8321389"/>
              <a:gd name="connsiteY31" fmla="*/ 74404 h 298221"/>
              <a:gd name="connsiteX32" fmla="*/ 1882987 w 8321389"/>
              <a:gd name="connsiteY32" fmla="*/ 70636 h 298221"/>
              <a:gd name="connsiteX33" fmla="*/ 2156371 w 8321389"/>
              <a:gd name="connsiteY33" fmla="*/ 15616 h 298221"/>
              <a:gd name="connsiteX34" fmla="*/ 2158589 w 8321389"/>
              <a:gd name="connsiteY34" fmla="*/ 42054 h 298221"/>
              <a:gd name="connsiteX35" fmla="*/ 2143025 w 8321389"/>
              <a:gd name="connsiteY35" fmla="*/ 74403 h 298221"/>
              <a:gd name="connsiteX36" fmla="*/ 2150866 w 8321389"/>
              <a:gd name="connsiteY36" fmla="*/ 70636 h 298221"/>
              <a:gd name="connsiteX37" fmla="*/ 2424248 w 8321389"/>
              <a:gd name="connsiteY37" fmla="*/ 15616 h 298221"/>
              <a:gd name="connsiteX38" fmla="*/ 2426467 w 8321389"/>
              <a:gd name="connsiteY38" fmla="*/ 42054 h 298221"/>
              <a:gd name="connsiteX39" fmla="*/ 2410904 w 8321389"/>
              <a:gd name="connsiteY39" fmla="*/ 74403 h 298221"/>
              <a:gd name="connsiteX40" fmla="*/ 2418743 w 8321389"/>
              <a:gd name="connsiteY40" fmla="*/ 70636 h 298221"/>
              <a:gd name="connsiteX41" fmla="*/ 2692127 w 8321389"/>
              <a:gd name="connsiteY41" fmla="*/ 15616 h 298221"/>
              <a:gd name="connsiteX42" fmla="*/ 2694344 w 8321389"/>
              <a:gd name="connsiteY42" fmla="*/ 42054 h 298221"/>
              <a:gd name="connsiteX43" fmla="*/ 2678781 w 8321389"/>
              <a:gd name="connsiteY43" fmla="*/ 74404 h 298221"/>
              <a:gd name="connsiteX44" fmla="*/ 2686622 w 8321389"/>
              <a:gd name="connsiteY44" fmla="*/ 70636 h 298221"/>
              <a:gd name="connsiteX45" fmla="*/ 2960005 w 8321389"/>
              <a:gd name="connsiteY45" fmla="*/ 15616 h 298221"/>
              <a:gd name="connsiteX46" fmla="*/ 2962223 w 8321389"/>
              <a:gd name="connsiteY46" fmla="*/ 42054 h 298221"/>
              <a:gd name="connsiteX47" fmla="*/ 2946660 w 8321389"/>
              <a:gd name="connsiteY47" fmla="*/ 74403 h 298221"/>
              <a:gd name="connsiteX48" fmla="*/ 2954500 w 8321389"/>
              <a:gd name="connsiteY48" fmla="*/ 70636 h 298221"/>
              <a:gd name="connsiteX49" fmla="*/ 3227883 w 8321389"/>
              <a:gd name="connsiteY49" fmla="*/ 15616 h 298221"/>
              <a:gd name="connsiteX50" fmla="*/ 3230101 w 8321389"/>
              <a:gd name="connsiteY50" fmla="*/ 42054 h 298221"/>
              <a:gd name="connsiteX51" fmla="*/ 3214538 w 8321389"/>
              <a:gd name="connsiteY51" fmla="*/ 74403 h 298221"/>
              <a:gd name="connsiteX52" fmla="*/ 3222378 w 8321389"/>
              <a:gd name="connsiteY52" fmla="*/ 70636 h 298221"/>
              <a:gd name="connsiteX53" fmla="*/ 3495761 w 8321389"/>
              <a:gd name="connsiteY53" fmla="*/ 15616 h 298221"/>
              <a:gd name="connsiteX54" fmla="*/ 3497979 w 8321389"/>
              <a:gd name="connsiteY54" fmla="*/ 42054 h 298221"/>
              <a:gd name="connsiteX55" fmla="*/ 3482416 w 8321389"/>
              <a:gd name="connsiteY55" fmla="*/ 74403 h 298221"/>
              <a:gd name="connsiteX56" fmla="*/ 3490256 w 8321389"/>
              <a:gd name="connsiteY56" fmla="*/ 70636 h 298221"/>
              <a:gd name="connsiteX57" fmla="*/ 3763639 w 8321389"/>
              <a:gd name="connsiteY57" fmla="*/ 15616 h 298221"/>
              <a:gd name="connsiteX58" fmla="*/ 3765857 w 8321389"/>
              <a:gd name="connsiteY58" fmla="*/ 42054 h 298221"/>
              <a:gd name="connsiteX59" fmla="*/ 3750294 w 8321389"/>
              <a:gd name="connsiteY59" fmla="*/ 74404 h 298221"/>
              <a:gd name="connsiteX60" fmla="*/ 3758135 w 8321389"/>
              <a:gd name="connsiteY60" fmla="*/ 70636 h 298221"/>
              <a:gd name="connsiteX61" fmla="*/ 4031518 w 8321389"/>
              <a:gd name="connsiteY61" fmla="*/ 15616 h 298221"/>
              <a:gd name="connsiteX62" fmla="*/ 4033736 w 8321389"/>
              <a:gd name="connsiteY62" fmla="*/ 42054 h 298221"/>
              <a:gd name="connsiteX63" fmla="*/ 4018173 w 8321389"/>
              <a:gd name="connsiteY63" fmla="*/ 74403 h 298221"/>
              <a:gd name="connsiteX64" fmla="*/ 4026013 w 8321389"/>
              <a:gd name="connsiteY64" fmla="*/ 70636 h 298221"/>
              <a:gd name="connsiteX65" fmla="*/ 4299396 w 8321389"/>
              <a:gd name="connsiteY65" fmla="*/ 15616 h 298221"/>
              <a:gd name="connsiteX66" fmla="*/ 4301614 w 8321389"/>
              <a:gd name="connsiteY66" fmla="*/ 42054 h 298221"/>
              <a:gd name="connsiteX67" fmla="*/ 4286051 w 8321389"/>
              <a:gd name="connsiteY67" fmla="*/ 74403 h 298221"/>
              <a:gd name="connsiteX68" fmla="*/ 4293891 w 8321389"/>
              <a:gd name="connsiteY68" fmla="*/ 70636 h 298221"/>
              <a:gd name="connsiteX69" fmla="*/ 4567274 w 8321389"/>
              <a:gd name="connsiteY69" fmla="*/ 15616 h 298221"/>
              <a:gd name="connsiteX70" fmla="*/ 4569492 w 8321389"/>
              <a:gd name="connsiteY70" fmla="*/ 42054 h 298221"/>
              <a:gd name="connsiteX71" fmla="*/ 4553929 w 8321389"/>
              <a:gd name="connsiteY71" fmla="*/ 74404 h 298221"/>
              <a:gd name="connsiteX72" fmla="*/ 4561770 w 8321389"/>
              <a:gd name="connsiteY72" fmla="*/ 70636 h 298221"/>
              <a:gd name="connsiteX73" fmla="*/ 4835153 w 8321389"/>
              <a:gd name="connsiteY73" fmla="*/ 15616 h 298221"/>
              <a:gd name="connsiteX74" fmla="*/ 4837371 w 8321389"/>
              <a:gd name="connsiteY74" fmla="*/ 42054 h 298221"/>
              <a:gd name="connsiteX75" fmla="*/ 4821808 w 8321389"/>
              <a:gd name="connsiteY75" fmla="*/ 74403 h 298221"/>
              <a:gd name="connsiteX76" fmla="*/ 4829648 w 8321389"/>
              <a:gd name="connsiteY76" fmla="*/ 70636 h 298221"/>
              <a:gd name="connsiteX77" fmla="*/ 5103031 w 8321389"/>
              <a:gd name="connsiteY77" fmla="*/ 15616 h 298221"/>
              <a:gd name="connsiteX78" fmla="*/ 5105249 w 8321389"/>
              <a:gd name="connsiteY78" fmla="*/ 42054 h 298221"/>
              <a:gd name="connsiteX79" fmla="*/ 5089686 w 8321389"/>
              <a:gd name="connsiteY79" fmla="*/ 74403 h 298221"/>
              <a:gd name="connsiteX80" fmla="*/ 5097526 w 8321389"/>
              <a:gd name="connsiteY80" fmla="*/ 70636 h 298221"/>
              <a:gd name="connsiteX81" fmla="*/ 5370909 w 8321389"/>
              <a:gd name="connsiteY81" fmla="*/ 15616 h 298221"/>
              <a:gd name="connsiteX82" fmla="*/ 5373127 w 8321389"/>
              <a:gd name="connsiteY82" fmla="*/ 42054 h 298221"/>
              <a:gd name="connsiteX83" fmla="*/ 5357564 w 8321389"/>
              <a:gd name="connsiteY83" fmla="*/ 74404 h 298221"/>
              <a:gd name="connsiteX84" fmla="*/ 5365405 w 8321389"/>
              <a:gd name="connsiteY84" fmla="*/ 70636 h 298221"/>
              <a:gd name="connsiteX85" fmla="*/ 5638788 w 8321389"/>
              <a:gd name="connsiteY85" fmla="*/ 15616 h 298221"/>
              <a:gd name="connsiteX86" fmla="*/ 5641006 w 8321389"/>
              <a:gd name="connsiteY86" fmla="*/ 42054 h 298221"/>
              <a:gd name="connsiteX87" fmla="*/ 5625443 w 8321389"/>
              <a:gd name="connsiteY87" fmla="*/ 74403 h 298221"/>
              <a:gd name="connsiteX88" fmla="*/ 5633283 w 8321389"/>
              <a:gd name="connsiteY88" fmla="*/ 70636 h 298221"/>
              <a:gd name="connsiteX89" fmla="*/ 5906666 w 8321389"/>
              <a:gd name="connsiteY89" fmla="*/ 15616 h 298221"/>
              <a:gd name="connsiteX90" fmla="*/ 5908884 w 8321389"/>
              <a:gd name="connsiteY90" fmla="*/ 42054 h 298221"/>
              <a:gd name="connsiteX91" fmla="*/ 5893321 w 8321389"/>
              <a:gd name="connsiteY91" fmla="*/ 74403 h 298221"/>
              <a:gd name="connsiteX92" fmla="*/ 5901161 w 8321389"/>
              <a:gd name="connsiteY92" fmla="*/ 70636 h 298221"/>
              <a:gd name="connsiteX93" fmla="*/ 6174544 w 8321389"/>
              <a:gd name="connsiteY93" fmla="*/ 15616 h 298221"/>
              <a:gd name="connsiteX94" fmla="*/ 6176762 w 8321389"/>
              <a:gd name="connsiteY94" fmla="*/ 42054 h 298221"/>
              <a:gd name="connsiteX95" fmla="*/ 6161199 w 8321389"/>
              <a:gd name="connsiteY95" fmla="*/ 74403 h 298221"/>
              <a:gd name="connsiteX96" fmla="*/ 6169040 w 8321389"/>
              <a:gd name="connsiteY96" fmla="*/ 70636 h 298221"/>
              <a:gd name="connsiteX97" fmla="*/ 6442423 w 8321389"/>
              <a:gd name="connsiteY97" fmla="*/ 15616 h 298221"/>
              <a:gd name="connsiteX98" fmla="*/ 6444641 w 8321389"/>
              <a:gd name="connsiteY98" fmla="*/ 42054 h 298221"/>
              <a:gd name="connsiteX99" fmla="*/ 6429078 w 8321389"/>
              <a:gd name="connsiteY99" fmla="*/ 74403 h 298221"/>
              <a:gd name="connsiteX100" fmla="*/ 6436918 w 8321389"/>
              <a:gd name="connsiteY100" fmla="*/ 70636 h 298221"/>
              <a:gd name="connsiteX101" fmla="*/ 6710301 w 8321389"/>
              <a:gd name="connsiteY101" fmla="*/ 15616 h 298221"/>
              <a:gd name="connsiteX102" fmla="*/ 6712519 w 8321389"/>
              <a:gd name="connsiteY102" fmla="*/ 42054 h 298221"/>
              <a:gd name="connsiteX103" fmla="*/ 6696956 w 8321389"/>
              <a:gd name="connsiteY103" fmla="*/ 74403 h 298221"/>
              <a:gd name="connsiteX104" fmla="*/ 6704796 w 8321389"/>
              <a:gd name="connsiteY104" fmla="*/ 70636 h 298221"/>
              <a:gd name="connsiteX105" fmla="*/ 6978179 w 8321389"/>
              <a:gd name="connsiteY105" fmla="*/ 15616 h 298221"/>
              <a:gd name="connsiteX106" fmla="*/ 6980397 w 8321389"/>
              <a:gd name="connsiteY106" fmla="*/ 42054 h 298221"/>
              <a:gd name="connsiteX107" fmla="*/ 6964834 w 8321389"/>
              <a:gd name="connsiteY107" fmla="*/ 74403 h 298221"/>
              <a:gd name="connsiteX108" fmla="*/ 6972674 w 8321389"/>
              <a:gd name="connsiteY108" fmla="*/ 70636 h 298221"/>
              <a:gd name="connsiteX109" fmla="*/ 7246057 w 8321389"/>
              <a:gd name="connsiteY109" fmla="*/ 15616 h 298221"/>
              <a:gd name="connsiteX110" fmla="*/ 7248275 w 8321389"/>
              <a:gd name="connsiteY110" fmla="*/ 42054 h 298221"/>
              <a:gd name="connsiteX111" fmla="*/ 7232712 w 8321389"/>
              <a:gd name="connsiteY111" fmla="*/ 74403 h 298221"/>
              <a:gd name="connsiteX112" fmla="*/ 7240552 w 8321389"/>
              <a:gd name="connsiteY112" fmla="*/ 70636 h 298221"/>
              <a:gd name="connsiteX113" fmla="*/ 7513935 w 8321389"/>
              <a:gd name="connsiteY113" fmla="*/ 15616 h 298221"/>
              <a:gd name="connsiteX114" fmla="*/ 7516153 w 8321389"/>
              <a:gd name="connsiteY114" fmla="*/ 42054 h 298221"/>
              <a:gd name="connsiteX115" fmla="*/ 7500590 w 8321389"/>
              <a:gd name="connsiteY115" fmla="*/ 74403 h 298221"/>
              <a:gd name="connsiteX116" fmla="*/ 7508430 w 8321389"/>
              <a:gd name="connsiteY116" fmla="*/ 70636 h 298221"/>
              <a:gd name="connsiteX117" fmla="*/ 7781813 w 8321389"/>
              <a:gd name="connsiteY117" fmla="*/ 15616 h 298221"/>
              <a:gd name="connsiteX118" fmla="*/ 7784031 w 8321389"/>
              <a:gd name="connsiteY118" fmla="*/ 42054 h 298221"/>
              <a:gd name="connsiteX119" fmla="*/ 7768468 w 8321389"/>
              <a:gd name="connsiteY119" fmla="*/ 74404 h 298221"/>
              <a:gd name="connsiteX120" fmla="*/ 7776309 w 8321389"/>
              <a:gd name="connsiteY120" fmla="*/ 70636 h 298221"/>
              <a:gd name="connsiteX121" fmla="*/ 8049692 w 8321389"/>
              <a:gd name="connsiteY121" fmla="*/ 15616 h 298221"/>
              <a:gd name="connsiteX122" fmla="*/ 8051910 w 8321389"/>
              <a:gd name="connsiteY122" fmla="*/ 42054 h 298221"/>
              <a:gd name="connsiteX123" fmla="*/ 8036350 w 8321389"/>
              <a:gd name="connsiteY123" fmla="*/ 74398 h 298221"/>
              <a:gd name="connsiteX124" fmla="*/ 8044179 w 8321389"/>
              <a:gd name="connsiteY124" fmla="*/ 70636 h 298221"/>
              <a:gd name="connsiteX125" fmla="*/ 8317562 w 8321389"/>
              <a:gd name="connsiteY125" fmla="*/ 15616 h 298221"/>
              <a:gd name="connsiteX126" fmla="*/ 8066780 w 8321389"/>
              <a:gd name="connsiteY126" fmla="*/ 298221 h 298221"/>
              <a:gd name="connsiteX0" fmla="*/ 0 w 8317562"/>
              <a:gd name="connsiteY0" fmla="*/ 74403 h 74404"/>
              <a:gd name="connsiteX1" fmla="*/ 7840 w 8317562"/>
              <a:gd name="connsiteY1" fmla="*/ 70636 h 74404"/>
              <a:gd name="connsiteX2" fmla="*/ 249916 w 8317562"/>
              <a:gd name="connsiteY2" fmla="*/ 532 h 74404"/>
              <a:gd name="connsiteX3" fmla="*/ 281223 w 8317562"/>
              <a:gd name="connsiteY3" fmla="*/ 15616 h 74404"/>
              <a:gd name="connsiteX4" fmla="*/ 283441 w 8317562"/>
              <a:gd name="connsiteY4" fmla="*/ 42054 h 74404"/>
              <a:gd name="connsiteX5" fmla="*/ 267878 w 8317562"/>
              <a:gd name="connsiteY5" fmla="*/ 74403 h 74404"/>
              <a:gd name="connsiteX6" fmla="*/ 275719 w 8317562"/>
              <a:gd name="connsiteY6" fmla="*/ 70636 h 74404"/>
              <a:gd name="connsiteX7" fmla="*/ 517795 w 8317562"/>
              <a:gd name="connsiteY7" fmla="*/ 532 h 74404"/>
              <a:gd name="connsiteX8" fmla="*/ 549101 w 8317562"/>
              <a:gd name="connsiteY8" fmla="*/ 15616 h 74404"/>
              <a:gd name="connsiteX9" fmla="*/ 551320 w 8317562"/>
              <a:gd name="connsiteY9" fmla="*/ 42054 h 74404"/>
              <a:gd name="connsiteX10" fmla="*/ 535757 w 8317562"/>
              <a:gd name="connsiteY10" fmla="*/ 74403 h 74404"/>
              <a:gd name="connsiteX11" fmla="*/ 543596 w 8317562"/>
              <a:gd name="connsiteY11" fmla="*/ 70636 h 74404"/>
              <a:gd name="connsiteX12" fmla="*/ 785672 w 8317562"/>
              <a:gd name="connsiteY12" fmla="*/ 532 h 74404"/>
              <a:gd name="connsiteX13" fmla="*/ 816978 w 8317562"/>
              <a:gd name="connsiteY13" fmla="*/ 15616 h 74404"/>
              <a:gd name="connsiteX14" fmla="*/ 819197 w 8317562"/>
              <a:gd name="connsiteY14" fmla="*/ 42054 h 74404"/>
              <a:gd name="connsiteX15" fmla="*/ 803635 w 8317562"/>
              <a:gd name="connsiteY15" fmla="*/ 74403 h 74404"/>
              <a:gd name="connsiteX16" fmla="*/ 811474 w 8317562"/>
              <a:gd name="connsiteY16" fmla="*/ 70636 h 74404"/>
              <a:gd name="connsiteX17" fmla="*/ 1084857 w 8317562"/>
              <a:gd name="connsiteY17" fmla="*/ 15616 h 74404"/>
              <a:gd name="connsiteX18" fmla="*/ 1087075 w 8317562"/>
              <a:gd name="connsiteY18" fmla="*/ 42054 h 74404"/>
              <a:gd name="connsiteX19" fmla="*/ 1071512 w 8317562"/>
              <a:gd name="connsiteY19" fmla="*/ 74404 h 74404"/>
              <a:gd name="connsiteX20" fmla="*/ 1079353 w 8317562"/>
              <a:gd name="connsiteY20" fmla="*/ 70636 h 74404"/>
              <a:gd name="connsiteX21" fmla="*/ 1352736 w 8317562"/>
              <a:gd name="connsiteY21" fmla="*/ 15616 h 74404"/>
              <a:gd name="connsiteX22" fmla="*/ 1354954 w 8317562"/>
              <a:gd name="connsiteY22" fmla="*/ 42054 h 74404"/>
              <a:gd name="connsiteX23" fmla="*/ 1339392 w 8317562"/>
              <a:gd name="connsiteY23" fmla="*/ 74403 h 74404"/>
              <a:gd name="connsiteX24" fmla="*/ 1347230 w 8317562"/>
              <a:gd name="connsiteY24" fmla="*/ 70636 h 74404"/>
              <a:gd name="connsiteX25" fmla="*/ 1620614 w 8317562"/>
              <a:gd name="connsiteY25" fmla="*/ 15616 h 74404"/>
              <a:gd name="connsiteX26" fmla="*/ 1622832 w 8317562"/>
              <a:gd name="connsiteY26" fmla="*/ 42054 h 74404"/>
              <a:gd name="connsiteX27" fmla="*/ 1607269 w 8317562"/>
              <a:gd name="connsiteY27" fmla="*/ 74403 h 74404"/>
              <a:gd name="connsiteX28" fmla="*/ 1615109 w 8317562"/>
              <a:gd name="connsiteY28" fmla="*/ 70636 h 74404"/>
              <a:gd name="connsiteX29" fmla="*/ 1888492 w 8317562"/>
              <a:gd name="connsiteY29" fmla="*/ 15616 h 74404"/>
              <a:gd name="connsiteX30" fmla="*/ 1890710 w 8317562"/>
              <a:gd name="connsiteY30" fmla="*/ 42054 h 74404"/>
              <a:gd name="connsiteX31" fmla="*/ 1875147 w 8317562"/>
              <a:gd name="connsiteY31" fmla="*/ 74404 h 74404"/>
              <a:gd name="connsiteX32" fmla="*/ 1882987 w 8317562"/>
              <a:gd name="connsiteY32" fmla="*/ 70636 h 74404"/>
              <a:gd name="connsiteX33" fmla="*/ 2156371 w 8317562"/>
              <a:gd name="connsiteY33" fmla="*/ 15616 h 74404"/>
              <a:gd name="connsiteX34" fmla="*/ 2158589 w 8317562"/>
              <a:gd name="connsiteY34" fmla="*/ 42054 h 74404"/>
              <a:gd name="connsiteX35" fmla="*/ 2143025 w 8317562"/>
              <a:gd name="connsiteY35" fmla="*/ 74403 h 74404"/>
              <a:gd name="connsiteX36" fmla="*/ 2150866 w 8317562"/>
              <a:gd name="connsiteY36" fmla="*/ 70636 h 74404"/>
              <a:gd name="connsiteX37" fmla="*/ 2424248 w 8317562"/>
              <a:gd name="connsiteY37" fmla="*/ 15616 h 74404"/>
              <a:gd name="connsiteX38" fmla="*/ 2426467 w 8317562"/>
              <a:gd name="connsiteY38" fmla="*/ 42054 h 74404"/>
              <a:gd name="connsiteX39" fmla="*/ 2410904 w 8317562"/>
              <a:gd name="connsiteY39" fmla="*/ 74403 h 74404"/>
              <a:gd name="connsiteX40" fmla="*/ 2418743 w 8317562"/>
              <a:gd name="connsiteY40" fmla="*/ 70636 h 74404"/>
              <a:gd name="connsiteX41" fmla="*/ 2692127 w 8317562"/>
              <a:gd name="connsiteY41" fmla="*/ 15616 h 74404"/>
              <a:gd name="connsiteX42" fmla="*/ 2694344 w 8317562"/>
              <a:gd name="connsiteY42" fmla="*/ 42054 h 74404"/>
              <a:gd name="connsiteX43" fmla="*/ 2678781 w 8317562"/>
              <a:gd name="connsiteY43" fmla="*/ 74404 h 74404"/>
              <a:gd name="connsiteX44" fmla="*/ 2686622 w 8317562"/>
              <a:gd name="connsiteY44" fmla="*/ 70636 h 74404"/>
              <a:gd name="connsiteX45" fmla="*/ 2960005 w 8317562"/>
              <a:gd name="connsiteY45" fmla="*/ 15616 h 74404"/>
              <a:gd name="connsiteX46" fmla="*/ 2962223 w 8317562"/>
              <a:gd name="connsiteY46" fmla="*/ 42054 h 74404"/>
              <a:gd name="connsiteX47" fmla="*/ 2946660 w 8317562"/>
              <a:gd name="connsiteY47" fmla="*/ 74403 h 74404"/>
              <a:gd name="connsiteX48" fmla="*/ 2954500 w 8317562"/>
              <a:gd name="connsiteY48" fmla="*/ 70636 h 74404"/>
              <a:gd name="connsiteX49" fmla="*/ 3227883 w 8317562"/>
              <a:gd name="connsiteY49" fmla="*/ 15616 h 74404"/>
              <a:gd name="connsiteX50" fmla="*/ 3230101 w 8317562"/>
              <a:gd name="connsiteY50" fmla="*/ 42054 h 74404"/>
              <a:gd name="connsiteX51" fmla="*/ 3214538 w 8317562"/>
              <a:gd name="connsiteY51" fmla="*/ 74403 h 74404"/>
              <a:gd name="connsiteX52" fmla="*/ 3222378 w 8317562"/>
              <a:gd name="connsiteY52" fmla="*/ 70636 h 74404"/>
              <a:gd name="connsiteX53" fmla="*/ 3495761 w 8317562"/>
              <a:gd name="connsiteY53" fmla="*/ 15616 h 74404"/>
              <a:gd name="connsiteX54" fmla="*/ 3497979 w 8317562"/>
              <a:gd name="connsiteY54" fmla="*/ 42054 h 74404"/>
              <a:gd name="connsiteX55" fmla="*/ 3482416 w 8317562"/>
              <a:gd name="connsiteY55" fmla="*/ 74403 h 74404"/>
              <a:gd name="connsiteX56" fmla="*/ 3490256 w 8317562"/>
              <a:gd name="connsiteY56" fmla="*/ 70636 h 74404"/>
              <a:gd name="connsiteX57" fmla="*/ 3763639 w 8317562"/>
              <a:gd name="connsiteY57" fmla="*/ 15616 h 74404"/>
              <a:gd name="connsiteX58" fmla="*/ 3765857 w 8317562"/>
              <a:gd name="connsiteY58" fmla="*/ 42054 h 74404"/>
              <a:gd name="connsiteX59" fmla="*/ 3750294 w 8317562"/>
              <a:gd name="connsiteY59" fmla="*/ 74404 h 74404"/>
              <a:gd name="connsiteX60" fmla="*/ 3758135 w 8317562"/>
              <a:gd name="connsiteY60" fmla="*/ 70636 h 74404"/>
              <a:gd name="connsiteX61" fmla="*/ 4031518 w 8317562"/>
              <a:gd name="connsiteY61" fmla="*/ 15616 h 74404"/>
              <a:gd name="connsiteX62" fmla="*/ 4033736 w 8317562"/>
              <a:gd name="connsiteY62" fmla="*/ 42054 h 74404"/>
              <a:gd name="connsiteX63" fmla="*/ 4018173 w 8317562"/>
              <a:gd name="connsiteY63" fmla="*/ 74403 h 74404"/>
              <a:gd name="connsiteX64" fmla="*/ 4026013 w 8317562"/>
              <a:gd name="connsiteY64" fmla="*/ 70636 h 74404"/>
              <a:gd name="connsiteX65" fmla="*/ 4299396 w 8317562"/>
              <a:gd name="connsiteY65" fmla="*/ 15616 h 74404"/>
              <a:gd name="connsiteX66" fmla="*/ 4301614 w 8317562"/>
              <a:gd name="connsiteY66" fmla="*/ 42054 h 74404"/>
              <a:gd name="connsiteX67" fmla="*/ 4286051 w 8317562"/>
              <a:gd name="connsiteY67" fmla="*/ 74403 h 74404"/>
              <a:gd name="connsiteX68" fmla="*/ 4293891 w 8317562"/>
              <a:gd name="connsiteY68" fmla="*/ 70636 h 74404"/>
              <a:gd name="connsiteX69" fmla="*/ 4567274 w 8317562"/>
              <a:gd name="connsiteY69" fmla="*/ 15616 h 74404"/>
              <a:gd name="connsiteX70" fmla="*/ 4569492 w 8317562"/>
              <a:gd name="connsiteY70" fmla="*/ 42054 h 74404"/>
              <a:gd name="connsiteX71" fmla="*/ 4553929 w 8317562"/>
              <a:gd name="connsiteY71" fmla="*/ 74404 h 74404"/>
              <a:gd name="connsiteX72" fmla="*/ 4561770 w 8317562"/>
              <a:gd name="connsiteY72" fmla="*/ 70636 h 74404"/>
              <a:gd name="connsiteX73" fmla="*/ 4835153 w 8317562"/>
              <a:gd name="connsiteY73" fmla="*/ 15616 h 74404"/>
              <a:gd name="connsiteX74" fmla="*/ 4837371 w 8317562"/>
              <a:gd name="connsiteY74" fmla="*/ 42054 h 74404"/>
              <a:gd name="connsiteX75" fmla="*/ 4821808 w 8317562"/>
              <a:gd name="connsiteY75" fmla="*/ 74403 h 74404"/>
              <a:gd name="connsiteX76" fmla="*/ 4829648 w 8317562"/>
              <a:gd name="connsiteY76" fmla="*/ 70636 h 74404"/>
              <a:gd name="connsiteX77" fmla="*/ 5103031 w 8317562"/>
              <a:gd name="connsiteY77" fmla="*/ 15616 h 74404"/>
              <a:gd name="connsiteX78" fmla="*/ 5105249 w 8317562"/>
              <a:gd name="connsiteY78" fmla="*/ 42054 h 74404"/>
              <a:gd name="connsiteX79" fmla="*/ 5089686 w 8317562"/>
              <a:gd name="connsiteY79" fmla="*/ 74403 h 74404"/>
              <a:gd name="connsiteX80" fmla="*/ 5097526 w 8317562"/>
              <a:gd name="connsiteY80" fmla="*/ 70636 h 74404"/>
              <a:gd name="connsiteX81" fmla="*/ 5370909 w 8317562"/>
              <a:gd name="connsiteY81" fmla="*/ 15616 h 74404"/>
              <a:gd name="connsiteX82" fmla="*/ 5373127 w 8317562"/>
              <a:gd name="connsiteY82" fmla="*/ 42054 h 74404"/>
              <a:gd name="connsiteX83" fmla="*/ 5357564 w 8317562"/>
              <a:gd name="connsiteY83" fmla="*/ 74404 h 74404"/>
              <a:gd name="connsiteX84" fmla="*/ 5365405 w 8317562"/>
              <a:gd name="connsiteY84" fmla="*/ 70636 h 74404"/>
              <a:gd name="connsiteX85" fmla="*/ 5638788 w 8317562"/>
              <a:gd name="connsiteY85" fmla="*/ 15616 h 74404"/>
              <a:gd name="connsiteX86" fmla="*/ 5641006 w 8317562"/>
              <a:gd name="connsiteY86" fmla="*/ 42054 h 74404"/>
              <a:gd name="connsiteX87" fmla="*/ 5625443 w 8317562"/>
              <a:gd name="connsiteY87" fmla="*/ 74403 h 74404"/>
              <a:gd name="connsiteX88" fmla="*/ 5633283 w 8317562"/>
              <a:gd name="connsiteY88" fmla="*/ 70636 h 74404"/>
              <a:gd name="connsiteX89" fmla="*/ 5906666 w 8317562"/>
              <a:gd name="connsiteY89" fmla="*/ 15616 h 74404"/>
              <a:gd name="connsiteX90" fmla="*/ 5908884 w 8317562"/>
              <a:gd name="connsiteY90" fmla="*/ 42054 h 74404"/>
              <a:gd name="connsiteX91" fmla="*/ 5893321 w 8317562"/>
              <a:gd name="connsiteY91" fmla="*/ 74403 h 74404"/>
              <a:gd name="connsiteX92" fmla="*/ 5901161 w 8317562"/>
              <a:gd name="connsiteY92" fmla="*/ 70636 h 74404"/>
              <a:gd name="connsiteX93" fmla="*/ 6174544 w 8317562"/>
              <a:gd name="connsiteY93" fmla="*/ 15616 h 74404"/>
              <a:gd name="connsiteX94" fmla="*/ 6176762 w 8317562"/>
              <a:gd name="connsiteY94" fmla="*/ 42054 h 74404"/>
              <a:gd name="connsiteX95" fmla="*/ 6161199 w 8317562"/>
              <a:gd name="connsiteY95" fmla="*/ 74403 h 74404"/>
              <a:gd name="connsiteX96" fmla="*/ 6169040 w 8317562"/>
              <a:gd name="connsiteY96" fmla="*/ 70636 h 74404"/>
              <a:gd name="connsiteX97" fmla="*/ 6442423 w 8317562"/>
              <a:gd name="connsiteY97" fmla="*/ 15616 h 74404"/>
              <a:gd name="connsiteX98" fmla="*/ 6444641 w 8317562"/>
              <a:gd name="connsiteY98" fmla="*/ 42054 h 74404"/>
              <a:gd name="connsiteX99" fmla="*/ 6429078 w 8317562"/>
              <a:gd name="connsiteY99" fmla="*/ 74403 h 74404"/>
              <a:gd name="connsiteX100" fmla="*/ 6436918 w 8317562"/>
              <a:gd name="connsiteY100" fmla="*/ 70636 h 74404"/>
              <a:gd name="connsiteX101" fmla="*/ 6710301 w 8317562"/>
              <a:gd name="connsiteY101" fmla="*/ 15616 h 74404"/>
              <a:gd name="connsiteX102" fmla="*/ 6712519 w 8317562"/>
              <a:gd name="connsiteY102" fmla="*/ 42054 h 74404"/>
              <a:gd name="connsiteX103" fmla="*/ 6696956 w 8317562"/>
              <a:gd name="connsiteY103" fmla="*/ 74403 h 74404"/>
              <a:gd name="connsiteX104" fmla="*/ 6704796 w 8317562"/>
              <a:gd name="connsiteY104" fmla="*/ 70636 h 74404"/>
              <a:gd name="connsiteX105" fmla="*/ 6978179 w 8317562"/>
              <a:gd name="connsiteY105" fmla="*/ 15616 h 74404"/>
              <a:gd name="connsiteX106" fmla="*/ 6980397 w 8317562"/>
              <a:gd name="connsiteY106" fmla="*/ 42054 h 74404"/>
              <a:gd name="connsiteX107" fmla="*/ 6964834 w 8317562"/>
              <a:gd name="connsiteY107" fmla="*/ 74403 h 74404"/>
              <a:gd name="connsiteX108" fmla="*/ 6972674 w 8317562"/>
              <a:gd name="connsiteY108" fmla="*/ 70636 h 74404"/>
              <a:gd name="connsiteX109" fmla="*/ 7246057 w 8317562"/>
              <a:gd name="connsiteY109" fmla="*/ 15616 h 74404"/>
              <a:gd name="connsiteX110" fmla="*/ 7248275 w 8317562"/>
              <a:gd name="connsiteY110" fmla="*/ 42054 h 74404"/>
              <a:gd name="connsiteX111" fmla="*/ 7232712 w 8317562"/>
              <a:gd name="connsiteY111" fmla="*/ 74403 h 74404"/>
              <a:gd name="connsiteX112" fmla="*/ 7240552 w 8317562"/>
              <a:gd name="connsiteY112" fmla="*/ 70636 h 74404"/>
              <a:gd name="connsiteX113" fmla="*/ 7513935 w 8317562"/>
              <a:gd name="connsiteY113" fmla="*/ 15616 h 74404"/>
              <a:gd name="connsiteX114" fmla="*/ 7516153 w 8317562"/>
              <a:gd name="connsiteY114" fmla="*/ 42054 h 74404"/>
              <a:gd name="connsiteX115" fmla="*/ 7500590 w 8317562"/>
              <a:gd name="connsiteY115" fmla="*/ 74403 h 74404"/>
              <a:gd name="connsiteX116" fmla="*/ 7508430 w 8317562"/>
              <a:gd name="connsiteY116" fmla="*/ 70636 h 74404"/>
              <a:gd name="connsiteX117" fmla="*/ 7781813 w 8317562"/>
              <a:gd name="connsiteY117" fmla="*/ 15616 h 74404"/>
              <a:gd name="connsiteX118" fmla="*/ 7784031 w 8317562"/>
              <a:gd name="connsiteY118" fmla="*/ 42054 h 74404"/>
              <a:gd name="connsiteX119" fmla="*/ 7768468 w 8317562"/>
              <a:gd name="connsiteY119" fmla="*/ 74404 h 74404"/>
              <a:gd name="connsiteX120" fmla="*/ 7776309 w 8317562"/>
              <a:gd name="connsiteY120" fmla="*/ 70636 h 74404"/>
              <a:gd name="connsiteX121" fmla="*/ 8049692 w 8317562"/>
              <a:gd name="connsiteY121" fmla="*/ 15616 h 74404"/>
              <a:gd name="connsiteX122" fmla="*/ 8051910 w 8317562"/>
              <a:gd name="connsiteY122" fmla="*/ 42054 h 74404"/>
              <a:gd name="connsiteX123" fmla="*/ 8036350 w 8317562"/>
              <a:gd name="connsiteY123" fmla="*/ 74398 h 74404"/>
              <a:gd name="connsiteX124" fmla="*/ 8044179 w 8317562"/>
              <a:gd name="connsiteY124" fmla="*/ 70636 h 74404"/>
              <a:gd name="connsiteX125" fmla="*/ 8317562 w 8317562"/>
              <a:gd name="connsiteY125" fmla="*/ 15616 h 74404"/>
              <a:gd name="connsiteX0" fmla="*/ 0 w 8053519"/>
              <a:gd name="connsiteY0" fmla="*/ 74403 h 74404"/>
              <a:gd name="connsiteX1" fmla="*/ 7840 w 8053519"/>
              <a:gd name="connsiteY1" fmla="*/ 70636 h 74404"/>
              <a:gd name="connsiteX2" fmla="*/ 249916 w 8053519"/>
              <a:gd name="connsiteY2" fmla="*/ 532 h 74404"/>
              <a:gd name="connsiteX3" fmla="*/ 281223 w 8053519"/>
              <a:gd name="connsiteY3" fmla="*/ 15616 h 74404"/>
              <a:gd name="connsiteX4" fmla="*/ 283441 w 8053519"/>
              <a:gd name="connsiteY4" fmla="*/ 42054 h 74404"/>
              <a:gd name="connsiteX5" fmla="*/ 267878 w 8053519"/>
              <a:gd name="connsiteY5" fmla="*/ 74403 h 74404"/>
              <a:gd name="connsiteX6" fmla="*/ 275719 w 8053519"/>
              <a:gd name="connsiteY6" fmla="*/ 70636 h 74404"/>
              <a:gd name="connsiteX7" fmla="*/ 517795 w 8053519"/>
              <a:gd name="connsiteY7" fmla="*/ 532 h 74404"/>
              <a:gd name="connsiteX8" fmla="*/ 549101 w 8053519"/>
              <a:gd name="connsiteY8" fmla="*/ 15616 h 74404"/>
              <a:gd name="connsiteX9" fmla="*/ 551320 w 8053519"/>
              <a:gd name="connsiteY9" fmla="*/ 42054 h 74404"/>
              <a:gd name="connsiteX10" fmla="*/ 535757 w 8053519"/>
              <a:gd name="connsiteY10" fmla="*/ 74403 h 74404"/>
              <a:gd name="connsiteX11" fmla="*/ 543596 w 8053519"/>
              <a:gd name="connsiteY11" fmla="*/ 70636 h 74404"/>
              <a:gd name="connsiteX12" fmla="*/ 785672 w 8053519"/>
              <a:gd name="connsiteY12" fmla="*/ 532 h 74404"/>
              <a:gd name="connsiteX13" fmla="*/ 816978 w 8053519"/>
              <a:gd name="connsiteY13" fmla="*/ 15616 h 74404"/>
              <a:gd name="connsiteX14" fmla="*/ 819197 w 8053519"/>
              <a:gd name="connsiteY14" fmla="*/ 42054 h 74404"/>
              <a:gd name="connsiteX15" fmla="*/ 803635 w 8053519"/>
              <a:gd name="connsiteY15" fmla="*/ 74403 h 74404"/>
              <a:gd name="connsiteX16" fmla="*/ 811474 w 8053519"/>
              <a:gd name="connsiteY16" fmla="*/ 70636 h 74404"/>
              <a:gd name="connsiteX17" fmla="*/ 1084857 w 8053519"/>
              <a:gd name="connsiteY17" fmla="*/ 15616 h 74404"/>
              <a:gd name="connsiteX18" fmla="*/ 1087075 w 8053519"/>
              <a:gd name="connsiteY18" fmla="*/ 42054 h 74404"/>
              <a:gd name="connsiteX19" fmla="*/ 1071512 w 8053519"/>
              <a:gd name="connsiteY19" fmla="*/ 74404 h 74404"/>
              <a:gd name="connsiteX20" fmla="*/ 1079353 w 8053519"/>
              <a:gd name="connsiteY20" fmla="*/ 70636 h 74404"/>
              <a:gd name="connsiteX21" fmla="*/ 1352736 w 8053519"/>
              <a:gd name="connsiteY21" fmla="*/ 15616 h 74404"/>
              <a:gd name="connsiteX22" fmla="*/ 1354954 w 8053519"/>
              <a:gd name="connsiteY22" fmla="*/ 42054 h 74404"/>
              <a:gd name="connsiteX23" fmla="*/ 1339392 w 8053519"/>
              <a:gd name="connsiteY23" fmla="*/ 74403 h 74404"/>
              <a:gd name="connsiteX24" fmla="*/ 1347230 w 8053519"/>
              <a:gd name="connsiteY24" fmla="*/ 70636 h 74404"/>
              <a:gd name="connsiteX25" fmla="*/ 1620614 w 8053519"/>
              <a:gd name="connsiteY25" fmla="*/ 15616 h 74404"/>
              <a:gd name="connsiteX26" fmla="*/ 1622832 w 8053519"/>
              <a:gd name="connsiteY26" fmla="*/ 42054 h 74404"/>
              <a:gd name="connsiteX27" fmla="*/ 1607269 w 8053519"/>
              <a:gd name="connsiteY27" fmla="*/ 74403 h 74404"/>
              <a:gd name="connsiteX28" fmla="*/ 1615109 w 8053519"/>
              <a:gd name="connsiteY28" fmla="*/ 70636 h 74404"/>
              <a:gd name="connsiteX29" fmla="*/ 1888492 w 8053519"/>
              <a:gd name="connsiteY29" fmla="*/ 15616 h 74404"/>
              <a:gd name="connsiteX30" fmla="*/ 1890710 w 8053519"/>
              <a:gd name="connsiteY30" fmla="*/ 42054 h 74404"/>
              <a:gd name="connsiteX31" fmla="*/ 1875147 w 8053519"/>
              <a:gd name="connsiteY31" fmla="*/ 74404 h 74404"/>
              <a:gd name="connsiteX32" fmla="*/ 1882987 w 8053519"/>
              <a:gd name="connsiteY32" fmla="*/ 70636 h 74404"/>
              <a:gd name="connsiteX33" fmla="*/ 2156371 w 8053519"/>
              <a:gd name="connsiteY33" fmla="*/ 15616 h 74404"/>
              <a:gd name="connsiteX34" fmla="*/ 2158589 w 8053519"/>
              <a:gd name="connsiteY34" fmla="*/ 42054 h 74404"/>
              <a:gd name="connsiteX35" fmla="*/ 2143025 w 8053519"/>
              <a:gd name="connsiteY35" fmla="*/ 74403 h 74404"/>
              <a:gd name="connsiteX36" fmla="*/ 2150866 w 8053519"/>
              <a:gd name="connsiteY36" fmla="*/ 70636 h 74404"/>
              <a:gd name="connsiteX37" fmla="*/ 2424248 w 8053519"/>
              <a:gd name="connsiteY37" fmla="*/ 15616 h 74404"/>
              <a:gd name="connsiteX38" fmla="*/ 2426467 w 8053519"/>
              <a:gd name="connsiteY38" fmla="*/ 42054 h 74404"/>
              <a:gd name="connsiteX39" fmla="*/ 2410904 w 8053519"/>
              <a:gd name="connsiteY39" fmla="*/ 74403 h 74404"/>
              <a:gd name="connsiteX40" fmla="*/ 2418743 w 8053519"/>
              <a:gd name="connsiteY40" fmla="*/ 70636 h 74404"/>
              <a:gd name="connsiteX41" fmla="*/ 2692127 w 8053519"/>
              <a:gd name="connsiteY41" fmla="*/ 15616 h 74404"/>
              <a:gd name="connsiteX42" fmla="*/ 2694344 w 8053519"/>
              <a:gd name="connsiteY42" fmla="*/ 42054 h 74404"/>
              <a:gd name="connsiteX43" fmla="*/ 2678781 w 8053519"/>
              <a:gd name="connsiteY43" fmla="*/ 74404 h 74404"/>
              <a:gd name="connsiteX44" fmla="*/ 2686622 w 8053519"/>
              <a:gd name="connsiteY44" fmla="*/ 70636 h 74404"/>
              <a:gd name="connsiteX45" fmla="*/ 2960005 w 8053519"/>
              <a:gd name="connsiteY45" fmla="*/ 15616 h 74404"/>
              <a:gd name="connsiteX46" fmla="*/ 2962223 w 8053519"/>
              <a:gd name="connsiteY46" fmla="*/ 42054 h 74404"/>
              <a:gd name="connsiteX47" fmla="*/ 2946660 w 8053519"/>
              <a:gd name="connsiteY47" fmla="*/ 74403 h 74404"/>
              <a:gd name="connsiteX48" fmla="*/ 2954500 w 8053519"/>
              <a:gd name="connsiteY48" fmla="*/ 70636 h 74404"/>
              <a:gd name="connsiteX49" fmla="*/ 3227883 w 8053519"/>
              <a:gd name="connsiteY49" fmla="*/ 15616 h 74404"/>
              <a:gd name="connsiteX50" fmla="*/ 3230101 w 8053519"/>
              <a:gd name="connsiteY50" fmla="*/ 42054 h 74404"/>
              <a:gd name="connsiteX51" fmla="*/ 3214538 w 8053519"/>
              <a:gd name="connsiteY51" fmla="*/ 74403 h 74404"/>
              <a:gd name="connsiteX52" fmla="*/ 3222378 w 8053519"/>
              <a:gd name="connsiteY52" fmla="*/ 70636 h 74404"/>
              <a:gd name="connsiteX53" fmla="*/ 3495761 w 8053519"/>
              <a:gd name="connsiteY53" fmla="*/ 15616 h 74404"/>
              <a:gd name="connsiteX54" fmla="*/ 3497979 w 8053519"/>
              <a:gd name="connsiteY54" fmla="*/ 42054 h 74404"/>
              <a:gd name="connsiteX55" fmla="*/ 3482416 w 8053519"/>
              <a:gd name="connsiteY55" fmla="*/ 74403 h 74404"/>
              <a:gd name="connsiteX56" fmla="*/ 3490256 w 8053519"/>
              <a:gd name="connsiteY56" fmla="*/ 70636 h 74404"/>
              <a:gd name="connsiteX57" fmla="*/ 3763639 w 8053519"/>
              <a:gd name="connsiteY57" fmla="*/ 15616 h 74404"/>
              <a:gd name="connsiteX58" fmla="*/ 3765857 w 8053519"/>
              <a:gd name="connsiteY58" fmla="*/ 42054 h 74404"/>
              <a:gd name="connsiteX59" fmla="*/ 3750294 w 8053519"/>
              <a:gd name="connsiteY59" fmla="*/ 74404 h 74404"/>
              <a:gd name="connsiteX60" fmla="*/ 3758135 w 8053519"/>
              <a:gd name="connsiteY60" fmla="*/ 70636 h 74404"/>
              <a:gd name="connsiteX61" fmla="*/ 4031518 w 8053519"/>
              <a:gd name="connsiteY61" fmla="*/ 15616 h 74404"/>
              <a:gd name="connsiteX62" fmla="*/ 4033736 w 8053519"/>
              <a:gd name="connsiteY62" fmla="*/ 42054 h 74404"/>
              <a:gd name="connsiteX63" fmla="*/ 4018173 w 8053519"/>
              <a:gd name="connsiteY63" fmla="*/ 74403 h 74404"/>
              <a:gd name="connsiteX64" fmla="*/ 4026013 w 8053519"/>
              <a:gd name="connsiteY64" fmla="*/ 70636 h 74404"/>
              <a:gd name="connsiteX65" fmla="*/ 4299396 w 8053519"/>
              <a:gd name="connsiteY65" fmla="*/ 15616 h 74404"/>
              <a:gd name="connsiteX66" fmla="*/ 4301614 w 8053519"/>
              <a:gd name="connsiteY66" fmla="*/ 42054 h 74404"/>
              <a:gd name="connsiteX67" fmla="*/ 4286051 w 8053519"/>
              <a:gd name="connsiteY67" fmla="*/ 74403 h 74404"/>
              <a:gd name="connsiteX68" fmla="*/ 4293891 w 8053519"/>
              <a:gd name="connsiteY68" fmla="*/ 70636 h 74404"/>
              <a:gd name="connsiteX69" fmla="*/ 4567274 w 8053519"/>
              <a:gd name="connsiteY69" fmla="*/ 15616 h 74404"/>
              <a:gd name="connsiteX70" fmla="*/ 4569492 w 8053519"/>
              <a:gd name="connsiteY70" fmla="*/ 42054 h 74404"/>
              <a:gd name="connsiteX71" fmla="*/ 4553929 w 8053519"/>
              <a:gd name="connsiteY71" fmla="*/ 74404 h 74404"/>
              <a:gd name="connsiteX72" fmla="*/ 4561770 w 8053519"/>
              <a:gd name="connsiteY72" fmla="*/ 70636 h 74404"/>
              <a:gd name="connsiteX73" fmla="*/ 4835153 w 8053519"/>
              <a:gd name="connsiteY73" fmla="*/ 15616 h 74404"/>
              <a:gd name="connsiteX74" fmla="*/ 4837371 w 8053519"/>
              <a:gd name="connsiteY74" fmla="*/ 42054 h 74404"/>
              <a:gd name="connsiteX75" fmla="*/ 4821808 w 8053519"/>
              <a:gd name="connsiteY75" fmla="*/ 74403 h 74404"/>
              <a:gd name="connsiteX76" fmla="*/ 4829648 w 8053519"/>
              <a:gd name="connsiteY76" fmla="*/ 70636 h 74404"/>
              <a:gd name="connsiteX77" fmla="*/ 5103031 w 8053519"/>
              <a:gd name="connsiteY77" fmla="*/ 15616 h 74404"/>
              <a:gd name="connsiteX78" fmla="*/ 5105249 w 8053519"/>
              <a:gd name="connsiteY78" fmla="*/ 42054 h 74404"/>
              <a:gd name="connsiteX79" fmla="*/ 5089686 w 8053519"/>
              <a:gd name="connsiteY79" fmla="*/ 74403 h 74404"/>
              <a:gd name="connsiteX80" fmla="*/ 5097526 w 8053519"/>
              <a:gd name="connsiteY80" fmla="*/ 70636 h 74404"/>
              <a:gd name="connsiteX81" fmla="*/ 5370909 w 8053519"/>
              <a:gd name="connsiteY81" fmla="*/ 15616 h 74404"/>
              <a:gd name="connsiteX82" fmla="*/ 5373127 w 8053519"/>
              <a:gd name="connsiteY82" fmla="*/ 42054 h 74404"/>
              <a:gd name="connsiteX83" fmla="*/ 5357564 w 8053519"/>
              <a:gd name="connsiteY83" fmla="*/ 74404 h 74404"/>
              <a:gd name="connsiteX84" fmla="*/ 5365405 w 8053519"/>
              <a:gd name="connsiteY84" fmla="*/ 70636 h 74404"/>
              <a:gd name="connsiteX85" fmla="*/ 5638788 w 8053519"/>
              <a:gd name="connsiteY85" fmla="*/ 15616 h 74404"/>
              <a:gd name="connsiteX86" fmla="*/ 5641006 w 8053519"/>
              <a:gd name="connsiteY86" fmla="*/ 42054 h 74404"/>
              <a:gd name="connsiteX87" fmla="*/ 5625443 w 8053519"/>
              <a:gd name="connsiteY87" fmla="*/ 74403 h 74404"/>
              <a:gd name="connsiteX88" fmla="*/ 5633283 w 8053519"/>
              <a:gd name="connsiteY88" fmla="*/ 70636 h 74404"/>
              <a:gd name="connsiteX89" fmla="*/ 5906666 w 8053519"/>
              <a:gd name="connsiteY89" fmla="*/ 15616 h 74404"/>
              <a:gd name="connsiteX90" fmla="*/ 5908884 w 8053519"/>
              <a:gd name="connsiteY90" fmla="*/ 42054 h 74404"/>
              <a:gd name="connsiteX91" fmla="*/ 5893321 w 8053519"/>
              <a:gd name="connsiteY91" fmla="*/ 74403 h 74404"/>
              <a:gd name="connsiteX92" fmla="*/ 5901161 w 8053519"/>
              <a:gd name="connsiteY92" fmla="*/ 70636 h 74404"/>
              <a:gd name="connsiteX93" fmla="*/ 6174544 w 8053519"/>
              <a:gd name="connsiteY93" fmla="*/ 15616 h 74404"/>
              <a:gd name="connsiteX94" fmla="*/ 6176762 w 8053519"/>
              <a:gd name="connsiteY94" fmla="*/ 42054 h 74404"/>
              <a:gd name="connsiteX95" fmla="*/ 6161199 w 8053519"/>
              <a:gd name="connsiteY95" fmla="*/ 74403 h 74404"/>
              <a:gd name="connsiteX96" fmla="*/ 6169040 w 8053519"/>
              <a:gd name="connsiteY96" fmla="*/ 70636 h 74404"/>
              <a:gd name="connsiteX97" fmla="*/ 6442423 w 8053519"/>
              <a:gd name="connsiteY97" fmla="*/ 15616 h 74404"/>
              <a:gd name="connsiteX98" fmla="*/ 6444641 w 8053519"/>
              <a:gd name="connsiteY98" fmla="*/ 42054 h 74404"/>
              <a:gd name="connsiteX99" fmla="*/ 6429078 w 8053519"/>
              <a:gd name="connsiteY99" fmla="*/ 74403 h 74404"/>
              <a:gd name="connsiteX100" fmla="*/ 6436918 w 8053519"/>
              <a:gd name="connsiteY100" fmla="*/ 70636 h 74404"/>
              <a:gd name="connsiteX101" fmla="*/ 6710301 w 8053519"/>
              <a:gd name="connsiteY101" fmla="*/ 15616 h 74404"/>
              <a:gd name="connsiteX102" fmla="*/ 6712519 w 8053519"/>
              <a:gd name="connsiteY102" fmla="*/ 42054 h 74404"/>
              <a:gd name="connsiteX103" fmla="*/ 6696956 w 8053519"/>
              <a:gd name="connsiteY103" fmla="*/ 74403 h 74404"/>
              <a:gd name="connsiteX104" fmla="*/ 6704796 w 8053519"/>
              <a:gd name="connsiteY104" fmla="*/ 70636 h 74404"/>
              <a:gd name="connsiteX105" fmla="*/ 6978179 w 8053519"/>
              <a:gd name="connsiteY105" fmla="*/ 15616 h 74404"/>
              <a:gd name="connsiteX106" fmla="*/ 6980397 w 8053519"/>
              <a:gd name="connsiteY106" fmla="*/ 42054 h 74404"/>
              <a:gd name="connsiteX107" fmla="*/ 6964834 w 8053519"/>
              <a:gd name="connsiteY107" fmla="*/ 74403 h 74404"/>
              <a:gd name="connsiteX108" fmla="*/ 6972674 w 8053519"/>
              <a:gd name="connsiteY108" fmla="*/ 70636 h 74404"/>
              <a:gd name="connsiteX109" fmla="*/ 7246057 w 8053519"/>
              <a:gd name="connsiteY109" fmla="*/ 15616 h 74404"/>
              <a:gd name="connsiteX110" fmla="*/ 7248275 w 8053519"/>
              <a:gd name="connsiteY110" fmla="*/ 42054 h 74404"/>
              <a:gd name="connsiteX111" fmla="*/ 7232712 w 8053519"/>
              <a:gd name="connsiteY111" fmla="*/ 74403 h 74404"/>
              <a:gd name="connsiteX112" fmla="*/ 7240552 w 8053519"/>
              <a:gd name="connsiteY112" fmla="*/ 70636 h 74404"/>
              <a:gd name="connsiteX113" fmla="*/ 7513935 w 8053519"/>
              <a:gd name="connsiteY113" fmla="*/ 15616 h 74404"/>
              <a:gd name="connsiteX114" fmla="*/ 7516153 w 8053519"/>
              <a:gd name="connsiteY114" fmla="*/ 42054 h 74404"/>
              <a:gd name="connsiteX115" fmla="*/ 7500590 w 8053519"/>
              <a:gd name="connsiteY115" fmla="*/ 74403 h 74404"/>
              <a:gd name="connsiteX116" fmla="*/ 7508430 w 8053519"/>
              <a:gd name="connsiteY116" fmla="*/ 70636 h 74404"/>
              <a:gd name="connsiteX117" fmla="*/ 7781813 w 8053519"/>
              <a:gd name="connsiteY117" fmla="*/ 15616 h 74404"/>
              <a:gd name="connsiteX118" fmla="*/ 7784031 w 8053519"/>
              <a:gd name="connsiteY118" fmla="*/ 42054 h 74404"/>
              <a:gd name="connsiteX119" fmla="*/ 7768468 w 8053519"/>
              <a:gd name="connsiteY119" fmla="*/ 74404 h 74404"/>
              <a:gd name="connsiteX120" fmla="*/ 7776309 w 8053519"/>
              <a:gd name="connsiteY120" fmla="*/ 70636 h 74404"/>
              <a:gd name="connsiteX121" fmla="*/ 8049692 w 8053519"/>
              <a:gd name="connsiteY121" fmla="*/ 15616 h 74404"/>
              <a:gd name="connsiteX122" fmla="*/ 8051910 w 8053519"/>
              <a:gd name="connsiteY122" fmla="*/ 42054 h 74404"/>
              <a:gd name="connsiteX123" fmla="*/ 8036350 w 8053519"/>
              <a:gd name="connsiteY123" fmla="*/ 74398 h 74404"/>
              <a:gd name="connsiteX124" fmla="*/ 8044179 w 8053519"/>
              <a:gd name="connsiteY124" fmla="*/ 70636 h 74404"/>
              <a:gd name="connsiteX0" fmla="*/ 0 w 8053519"/>
              <a:gd name="connsiteY0" fmla="*/ 74403 h 74404"/>
              <a:gd name="connsiteX1" fmla="*/ 7840 w 8053519"/>
              <a:gd name="connsiteY1" fmla="*/ 70636 h 74404"/>
              <a:gd name="connsiteX2" fmla="*/ 249916 w 8053519"/>
              <a:gd name="connsiteY2" fmla="*/ 532 h 74404"/>
              <a:gd name="connsiteX3" fmla="*/ 281223 w 8053519"/>
              <a:gd name="connsiteY3" fmla="*/ 15616 h 74404"/>
              <a:gd name="connsiteX4" fmla="*/ 283441 w 8053519"/>
              <a:gd name="connsiteY4" fmla="*/ 42054 h 74404"/>
              <a:gd name="connsiteX5" fmla="*/ 267878 w 8053519"/>
              <a:gd name="connsiteY5" fmla="*/ 74403 h 74404"/>
              <a:gd name="connsiteX6" fmla="*/ 275719 w 8053519"/>
              <a:gd name="connsiteY6" fmla="*/ 70636 h 74404"/>
              <a:gd name="connsiteX7" fmla="*/ 517795 w 8053519"/>
              <a:gd name="connsiteY7" fmla="*/ 532 h 74404"/>
              <a:gd name="connsiteX8" fmla="*/ 549101 w 8053519"/>
              <a:gd name="connsiteY8" fmla="*/ 15616 h 74404"/>
              <a:gd name="connsiteX9" fmla="*/ 551320 w 8053519"/>
              <a:gd name="connsiteY9" fmla="*/ 42054 h 74404"/>
              <a:gd name="connsiteX10" fmla="*/ 535757 w 8053519"/>
              <a:gd name="connsiteY10" fmla="*/ 74403 h 74404"/>
              <a:gd name="connsiteX11" fmla="*/ 543596 w 8053519"/>
              <a:gd name="connsiteY11" fmla="*/ 70636 h 74404"/>
              <a:gd name="connsiteX12" fmla="*/ 785672 w 8053519"/>
              <a:gd name="connsiteY12" fmla="*/ 532 h 74404"/>
              <a:gd name="connsiteX13" fmla="*/ 816978 w 8053519"/>
              <a:gd name="connsiteY13" fmla="*/ 15616 h 74404"/>
              <a:gd name="connsiteX14" fmla="*/ 819197 w 8053519"/>
              <a:gd name="connsiteY14" fmla="*/ 42054 h 74404"/>
              <a:gd name="connsiteX15" fmla="*/ 803635 w 8053519"/>
              <a:gd name="connsiteY15" fmla="*/ 74403 h 74404"/>
              <a:gd name="connsiteX16" fmla="*/ 811474 w 8053519"/>
              <a:gd name="connsiteY16" fmla="*/ 70636 h 74404"/>
              <a:gd name="connsiteX17" fmla="*/ 1084857 w 8053519"/>
              <a:gd name="connsiteY17" fmla="*/ 15616 h 74404"/>
              <a:gd name="connsiteX18" fmla="*/ 1087075 w 8053519"/>
              <a:gd name="connsiteY18" fmla="*/ 42054 h 74404"/>
              <a:gd name="connsiteX19" fmla="*/ 1071512 w 8053519"/>
              <a:gd name="connsiteY19" fmla="*/ 74404 h 74404"/>
              <a:gd name="connsiteX20" fmla="*/ 1079353 w 8053519"/>
              <a:gd name="connsiteY20" fmla="*/ 70636 h 74404"/>
              <a:gd name="connsiteX21" fmla="*/ 1352736 w 8053519"/>
              <a:gd name="connsiteY21" fmla="*/ 15616 h 74404"/>
              <a:gd name="connsiteX22" fmla="*/ 1354954 w 8053519"/>
              <a:gd name="connsiteY22" fmla="*/ 42054 h 74404"/>
              <a:gd name="connsiteX23" fmla="*/ 1339392 w 8053519"/>
              <a:gd name="connsiteY23" fmla="*/ 74403 h 74404"/>
              <a:gd name="connsiteX24" fmla="*/ 1347230 w 8053519"/>
              <a:gd name="connsiteY24" fmla="*/ 70636 h 74404"/>
              <a:gd name="connsiteX25" fmla="*/ 1620614 w 8053519"/>
              <a:gd name="connsiteY25" fmla="*/ 15616 h 74404"/>
              <a:gd name="connsiteX26" fmla="*/ 1622832 w 8053519"/>
              <a:gd name="connsiteY26" fmla="*/ 42054 h 74404"/>
              <a:gd name="connsiteX27" fmla="*/ 1607269 w 8053519"/>
              <a:gd name="connsiteY27" fmla="*/ 74403 h 74404"/>
              <a:gd name="connsiteX28" fmla="*/ 1615109 w 8053519"/>
              <a:gd name="connsiteY28" fmla="*/ 70636 h 74404"/>
              <a:gd name="connsiteX29" fmla="*/ 1888492 w 8053519"/>
              <a:gd name="connsiteY29" fmla="*/ 15616 h 74404"/>
              <a:gd name="connsiteX30" fmla="*/ 1890710 w 8053519"/>
              <a:gd name="connsiteY30" fmla="*/ 42054 h 74404"/>
              <a:gd name="connsiteX31" fmla="*/ 1875147 w 8053519"/>
              <a:gd name="connsiteY31" fmla="*/ 74404 h 74404"/>
              <a:gd name="connsiteX32" fmla="*/ 1882987 w 8053519"/>
              <a:gd name="connsiteY32" fmla="*/ 70636 h 74404"/>
              <a:gd name="connsiteX33" fmla="*/ 2156371 w 8053519"/>
              <a:gd name="connsiteY33" fmla="*/ 15616 h 74404"/>
              <a:gd name="connsiteX34" fmla="*/ 2158589 w 8053519"/>
              <a:gd name="connsiteY34" fmla="*/ 42054 h 74404"/>
              <a:gd name="connsiteX35" fmla="*/ 2143025 w 8053519"/>
              <a:gd name="connsiteY35" fmla="*/ 74403 h 74404"/>
              <a:gd name="connsiteX36" fmla="*/ 2150866 w 8053519"/>
              <a:gd name="connsiteY36" fmla="*/ 70636 h 74404"/>
              <a:gd name="connsiteX37" fmla="*/ 2424248 w 8053519"/>
              <a:gd name="connsiteY37" fmla="*/ 15616 h 74404"/>
              <a:gd name="connsiteX38" fmla="*/ 2426467 w 8053519"/>
              <a:gd name="connsiteY38" fmla="*/ 42054 h 74404"/>
              <a:gd name="connsiteX39" fmla="*/ 2410904 w 8053519"/>
              <a:gd name="connsiteY39" fmla="*/ 74403 h 74404"/>
              <a:gd name="connsiteX40" fmla="*/ 2418743 w 8053519"/>
              <a:gd name="connsiteY40" fmla="*/ 70636 h 74404"/>
              <a:gd name="connsiteX41" fmla="*/ 2692127 w 8053519"/>
              <a:gd name="connsiteY41" fmla="*/ 15616 h 74404"/>
              <a:gd name="connsiteX42" fmla="*/ 2694344 w 8053519"/>
              <a:gd name="connsiteY42" fmla="*/ 42054 h 74404"/>
              <a:gd name="connsiteX43" fmla="*/ 2678781 w 8053519"/>
              <a:gd name="connsiteY43" fmla="*/ 74404 h 74404"/>
              <a:gd name="connsiteX44" fmla="*/ 2686622 w 8053519"/>
              <a:gd name="connsiteY44" fmla="*/ 70636 h 74404"/>
              <a:gd name="connsiteX45" fmla="*/ 2960005 w 8053519"/>
              <a:gd name="connsiteY45" fmla="*/ 15616 h 74404"/>
              <a:gd name="connsiteX46" fmla="*/ 2962223 w 8053519"/>
              <a:gd name="connsiteY46" fmla="*/ 42054 h 74404"/>
              <a:gd name="connsiteX47" fmla="*/ 2946660 w 8053519"/>
              <a:gd name="connsiteY47" fmla="*/ 74403 h 74404"/>
              <a:gd name="connsiteX48" fmla="*/ 2954500 w 8053519"/>
              <a:gd name="connsiteY48" fmla="*/ 70636 h 74404"/>
              <a:gd name="connsiteX49" fmla="*/ 3227883 w 8053519"/>
              <a:gd name="connsiteY49" fmla="*/ 15616 h 74404"/>
              <a:gd name="connsiteX50" fmla="*/ 3230101 w 8053519"/>
              <a:gd name="connsiteY50" fmla="*/ 42054 h 74404"/>
              <a:gd name="connsiteX51" fmla="*/ 3214538 w 8053519"/>
              <a:gd name="connsiteY51" fmla="*/ 74403 h 74404"/>
              <a:gd name="connsiteX52" fmla="*/ 3222378 w 8053519"/>
              <a:gd name="connsiteY52" fmla="*/ 70636 h 74404"/>
              <a:gd name="connsiteX53" fmla="*/ 3495761 w 8053519"/>
              <a:gd name="connsiteY53" fmla="*/ 15616 h 74404"/>
              <a:gd name="connsiteX54" fmla="*/ 3497979 w 8053519"/>
              <a:gd name="connsiteY54" fmla="*/ 42054 h 74404"/>
              <a:gd name="connsiteX55" fmla="*/ 3482416 w 8053519"/>
              <a:gd name="connsiteY55" fmla="*/ 74403 h 74404"/>
              <a:gd name="connsiteX56" fmla="*/ 3490256 w 8053519"/>
              <a:gd name="connsiteY56" fmla="*/ 70636 h 74404"/>
              <a:gd name="connsiteX57" fmla="*/ 3763639 w 8053519"/>
              <a:gd name="connsiteY57" fmla="*/ 15616 h 74404"/>
              <a:gd name="connsiteX58" fmla="*/ 3765857 w 8053519"/>
              <a:gd name="connsiteY58" fmla="*/ 42054 h 74404"/>
              <a:gd name="connsiteX59" fmla="*/ 3750294 w 8053519"/>
              <a:gd name="connsiteY59" fmla="*/ 74404 h 74404"/>
              <a:gd name="connsiteX60" fmla="*/ 3758135 w 8053519"/>
              <a:gd name="connsiteY60" fmla="*/ 70636 h 74404"/>
              <a:gd name="connsiteX61" fmla="*/ 4031518 w 8053519"/>
              <a:gd name="connsiteY61" fmla="*/ 15616 h 74404"/>
              <a:gd name="connsiteX62" fmla="*/ 4033736 w 8053519"/>
              <a:gd name="connsiteY62" fmla="*/ 42054 h 74404"/>
              <a:gd name="connsiteX63" fmla="*/ 4018173 w 8053519"/>
              <a:gd name="connsiteY63" fmla="*/ 74403 h 74404"/>
              <a:gd name="connsiteX64" fmla="*/ 4026013 w 8053519"/>
              <a:gd name="connsiteY64" fmla="*/ 70636 h 74404"/>
              <a:gd name="connsiteX65" fmla="*/ 4299396 w 8053519"/>
              <a:gd name="connsiteY65" fmla="*/ 15616 h 74404"/>
              <a:gd name="connsiteX66" fmla="*/ 4301614 w 8053519"/>
              <a:gd name="connsiteY66" fmla="*/ 42054 h 74404"/>
              <a:gd name="connsiteX67" fmla="*/ 4286051 w 8053519"/>
              <a:gd name="connsiteY67" fmla="*/ 74403 h 74404"/>
              <a:gd name="connsiteX68" fmla="*/ 4293891 w 8053519"/>
              <a:gd name="connsiteY68" fmla="*/ 70636 h 74404"/>
              <a:gd name="connsiteX69" fmla="*/ 4567274 w 8053519"/>
              <a:gd name="connsiteY69" fmla="*/ 15616 h 74404"/>
              <a:gd name="connsiteX70" fmla="*/ 4569492 w 8053519"/>
              <a:gd name="connsiteY70" fmla="*/ 42054 h 74404"/>
              <a:gd name="connsiteX71" fmla="*/ 4553929 w 8053519"/>
              <a:gd name="connsiteY71" fmla="*/ 74404 h 74404"/>
              <a:gd name="connsiteX72" fmla="*/ 4561770 w 8053519"/>
              <a:gd name="connsiteY72" fmla="*/ 70636 h 74404"/>
              <a:gd name="connsiteX73" fmla="*/ 4835153 w 8053519"/>
              <a:gd name="connsiteY73" fmla="*/ 15616 h 74404"/>
              <a:gd name="connsiteX74" fmla="*/ 4837371 w 8053519"/>
              <a:gd name="connsiteY74" fmla="*/ 42054 h 74404"/>
              <a:gd name="connsiteX75" fmla="*/ 4821808 w 8053519"/>
              <a:gd name="connsiteY75" fmla="*/ 74403 h 74404"/>
              <a:gd name="connsiteX76" fmla="*/ 4829648 w 8053519"/>
              <a:gd name="connsiteY76" fmla="*/ 70636 h 74404"/>
              <a:gd name="connsiteX77" fmla="*/ 5103031 w 8053519"/>
              <a:gd name="connsiteY77" fmla="*/ 15616 h 74404"/>
              <a:gd name="connsiteX78" fmla="*/ 5105249 w 8053519"/>
              <a:gd name="connsiteY78" fmla="*/ 42054 h 74404"/>
              <a:gd name="connsiteX79" fmla="*/ 5089686 w 8053519"/>
              <a:gd name="connsiteY79" fmla="*/ 74403 h 74404"/>
              <a:gd name="connsiteX80" fmla="*/ 5097526 w 8053519"/>
              <a:gd name="connsiteY80" fmla="*/ 70636 h 74404"/>
              <a:gd name="connsiteX81" fmla="*/ 5370909 w 8053519"/>
              <a:gd name="connsiteY81" fmla="*/ 15616 h 74404"/>
              <a:gd name="connsiteX82" fmla="*/ 5373127 w 8053519"/>
              <a:gd name="connsiteY82" fmla="*/ 42054 h 74404"/>
              <a:gd name="connsiteX83" fmla="*/ 5357564 w 8053519"/>
              <a:gd name="connsiteY83" fmla="*/ 74404 h 74404"/>
              <a:gd name="connsiteX84" fmla="*/ 5365405 w 8053519"/>
              <a:gd name="connsiteY84" fmla="*/ 70636 h 74404"/>
              <a:gd name="connsiteX85" fmla="*/ 5638788 w 8053519"/>
              <a:gd name="connsiteY85" fmla="*/ 15616 h 74404"/>
              <a:gd name="connsiteX86" fmla="*/ 5641006 w 8053519"/>
              <a:gd name="connsiteY86" fmla="*/ 42054 h 74404"/>
              <a:gd name="connsiteX87" fmla="*/ 5625443 w 8053519"/>
              <a:gd name="connsiteY87" fmla="*/ 74403 h 74404"/>
              <a:gd name="connsiteX88" fmla="*/ 5633283 w 8053519"/>
              <a:gd name="connsiteY88" fmla="*/ 70636 h 74404"/>
              <a:gd name="connsiteX89" fmla="*/ 5906666 w 8053519"/>
              <a:gd name="connsiteY89" fmla="*/ 15616 h 74404"/>
              <a:gd name="connsiteX90" fmla="*/ 5908884 w 8053519"/>
              <a:gd name="connsiteY90" fmla="*/ 42054 h 74404"/>
              <a:gd name="connsiteX91" fmla="*/ 5893321 w 8053519"/>
              <a:gd name="connsiteY91" fmla="*/ 74403 h 74404"/>
              <a:gd name="connsiteX92" fmla="*/ 5901161 w 8053519"/>
              <a:gd name="connsiteY92" fmla="*/ 70636 h 74404"/>
              <a:gd name="connsiteX93" fmla="*/ 6174544 w 8053519"/>
              <a:gd name="connsiteY93" fmla="*/ 15616 h 74404"/>
              <a:gd name="connsiteX94" fmla="*/ 6176762 w 8053519"/>
              <a:gd name="connsiteY94" fmla="*/ 42054 h 74404"/>
              <a:gd name="connsiteX95" fmla="*/ 6161199 w 8053519"/>
              <a:gd name="connsiteY95" fmla="*/ 74403 h 74404"/>
              <a:gd name="connsiteX96" fmla="*/ 6169040 w 8053519"/>
              <a:gd name="connsiteY96" fmla="*/ 70636 h 74404"/>
              <a:gd name="connsiteX97" fmla="*/ 6442423 w 8053519"/>
              <a:gd name="connsiteY97" fmla="*/ 15616 h 74404"/>
              <a:gd name="connsiteX98" fmla="*/ 6444641 w 8053519"/>
              <a:gd name="connsiteY98" fmla="*/ 42054 h 74404"/>
              <a:gd name="connsiteX99" fmla="*/ 6429078 w 8053519"/>
              <a:gd name="connsiteY99" fmla="*/ 74403 h 74404"/>
              <a:gd name="connsiteX100" fmla="*/ 6436918 w 8053519"/>
              <a:gd name="connsiteY100" fmla="*/ 70636 h 74404"/>
              <a:gd name="connsiteX101" fmla="*/ 6710301 w 8053519"/>
              <a:gd name="connsiteY101" fmla="*/ 15616 h 74404"/>
              <a:gd name="connsiteX102" fmla="*/ 6712519 w 8053519"/>
              <a:gd name="connsiteY102" fmla="*/ 42054 h 74404"/>
              <a:gd name="connsiteX103" fmla="*/ 6696956 w 8053519"/>
              <a:gd name="connsiteY103" fmla="*/ 74403 h 74404"/>
              <a:gd name="connsiteX104" fmla="*/ 6704796 w 8053519"/>
              <a:gd name="connsiteY104" fmla="*/ 70636 h 74404"/>
              <a:gd name="connsiteX105" fmla="*/ 6978179 w 8053519"/>
              <a:gd name="connsiteY105" fmla="*/ 15616 h 74404"/>
              <a:gd name="connsiteX106" fmla="*/ 6980397 w 8053519"/>
              <a:gd name="connsiteY106" fmla="*/ 42054 h 74404"/>
              <a:gd name="connsiteX107" fmla="*/ 6964834 w 8053519"/>
              <a:gd name="connsiteY107" fmla="*/ 74403 h 74404"/>
              <a:gd name="connsiteX108" fmla="*/ 6972674 w 8053519"/>
              <a:gd name="connsiteY108" fmla="*/ 70636 h 74404"/>
              <a:gd name="connsiteX109" fmla="*/ 7246057 w 8053519"/>
              <a:gd name="connsiteY109" fmla="*/ 15616 h 74404"/>
              <a:gd name="connsiteX110" fmla="*/ 7248275 w 8053519"/>
              <a:gd name="connsiteY110" fmla="*/ 42054 h 74404"/>
              <a:gd name="connsiteX111" fmla="*/ 7232712 w 8053519"/>
              <a:gd name="connsiteY111" fmla="*/ 74403 h 74404"/>
              <a:gd name="connsiteX112" fmla="*/ 7240552 w 8053519"/>
              <a:gd name="connsiteY112" fmla="*/ 70636 h 74404"/>
              <a:gd name="connsiteX113" fmla="*/ 7513935 w 8053519"/>
              <a:gd name="connsiteY113" fmla="*/ 15616 h 74404"/>
              <a:gd name="connsiteX114" fmla="*/ 7516153 w 8053519"/>
              <a:gd name="connsiteY114" fmla="*/ 42054 h 74404"/>
              <a:gd name="connsiteX115" fmla="*/ 7500590 w 8053519"/>
              <a:gd name="connsiteY115" fmla="*/ 74403 h 74404"/>
              <a:gd name="connsiteX116" fmla="*/ 7508430 w 8053519"/>
              <a:gd name="connsiteY116" fmla="*/ 70636 h 74404"/>
              <a:gd name="connsiteX117" fmla="*/ 7781813 w 8053519"/>
              <a:gd name="connsiteY117" fmla="*/ 15616 h 74404"/>
              <a:gd name="connsiteX118" fmla="*/ 7784031 w 8053519"/>
              <a:gd name="connsiteY118" fmla="*/ 42054 h 74404"/>
              <a:gd name="connsiteX119" fmla="*/ 7768468 w 8053519"/>
              <a:gd name="connsiteY119" fmla="*/ 74404 h 74404"/>
              <a:gd name="connsiteX120" fmla="*/ 7776309 w 8053519"/>
              <a:gd name="connsiteY120" fmla="*/ 70636 h 74404"/>
              <a:gd name="connsiteX121" fmla="*/ 8049692 w 8053519"/>
              <a:gd name="connsiteY121" fmla="*/ 15616 h 74404"/>
              <a:gd name="connsiteX122" fmla="*/ 8051910 w 8053519"/>
              <a:gd name="connsiteY122" fmla="*/ 42054 h 74404"/>
              <a:gd name="connsiteX123" fmla="*/ 8036350 w 8053519"/>
              <a:gd name="connsiteY123" fmla="*/ 74398 h 74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8053519" h="74404">
                <a:moveTo>
                  <a:pt x="0" y="74403"/>
                </a:moveTo>
                <a:lnTo>
                  <a:pt x="7840" y="70636"/>
                </a:lnTo>
                <a:cubicBezTo>
                  <a:pt x="116686" y="21769"/>
                  <a:pt x="204042" y="-4104"/>
                  <a:pt x="249916" y="532"/>
                </a:cubicBezTo>
                <a:cubicBezTo>
                  <a:pt x="265208" y="2077"/>
                  <a:pt x="275890" y="7013"/>
                  <a:pt x="281223" y="15616"/>
                </a:cubicBezTo>
                <a:cubicBezTo>
                  <a:pt x="285490" y="22499"/>
                  <a:pt x="286130" y="31404"/>
                  <a:pt x="283441" y="42054"/>
                </a:cubicBezTo>
                <a:lnTo>
                  <a:pt x="267878" y="74403"/>
                </a:lnTo>
                <a:lnTo>
                  <a:pt x="275719" y="70636"/>
                </a:lnTo>
                <a:cubicBezTo>
                  <a:pt x="384565" y="21768"/>
                  <a:pt x="471921" y="-4105"/>
                  <a:pt x="517795" y="532"/>
                </a:cubicBezTo>
                <a:cubicBezTo>
                  <a:pt x="533087" y="2077"/>
                  <a:pt x="543769" y="7013"/>
                  <a:pt x="549101" y="15616"/>
                </a:cubicBezTo>
                <a:cubicBezTo>
                  <a:pt x="553368" y="22499"/>
                  <a:pt x="554009" y="31404"/>
                  <a:pt x="551320" y="42054"/>
                </a:cubicBezTo>
                <a:lnTo>
                  <a:pt x="535757" y="74403"/>
                </a:lnTo>
                <a:lnTo>
                  <a:pt x="543596" y="70636"/>
                </a:lnTo>
                <a:cubicBezTo>
                  <a:pt x="652443" y="21768"/>
                  <a:pt x="739799" y="-4105"/>
                  <a:pt x="785672" y="532"/>
                </a:cubicBezTo>
                <a:cubicBezTo>
                  <a:pt x="800964" y="2077"/>
                  <a:pt x="811646" y="7013"/>
                  <a:pt x="816978" y="15616"/>
                </a:cubicBezTo>
                <a:cubicBezTo>
                  <a:pt x="821246" y="22499"/>
                  <a:pt x="821886" y="31404"/>
                  <a:pt x="819197" y="42054"/>
                </a:cubicBezTo>
                <a:lnTo>
                  <a:pt x="803635" y="74403"/>
                </a:lnTo>
                <a:lnTo>
                  <a:pt x="811474" y="70636"/>
                </a:lnTo>
                <a:cubicBezTo>
                  <a:pt x="956602" y="5479"/>
                  <a:pt x="1063526" y="-18798"/>
                  <a:pt x="1084857" y="15616"/>
                </a:cubicBezTo>
                <a:cubicBezTo>
                  <a:pt x="1089122" y="22499"/>
                  <a:pt x="1089763" y="31404"/>
                  <a:pt x="1087075" y="42054"/>
                </a:cubicBezTo>
                <a:lnTo>
                  <a:pt x="1071512" y="74404"/>
                </a:lnTo>
                <a:lnTo>
                  <a:pt x="1079353" y="70636"/>
                </a:lnTo>
                <a:cubicBezTo>
                  <a:pt x="1224481" y="5479"/>
                  <a:pt x="1331405" y="-18798"/>
                  <a:pt x="1352736" y="15616"/>
                </a:cubicBezTo>
                <a:cubicBezTo>
                  <a:pt x="1357002" y="22499"/>
                  <a:pt x="1357643" y="31404"/>
                  <a:pt x="1354954" y="42054"/>
                </a:cubicBezTo>
                <a:lnTo>
                  <a:pt x="1339392" y="74403"/>
                </a:lnTo>
                <a:lnTo>
                  <a:pt x="1347230" y="70636"/>
                </a:lnTo>
                <a:cubicBezTo>
                  <a:pt x="1492359" y="5479"/>
                  <a:pt x="1599283" y="-18798"/>
                  <a:pt x="1620614" y="15616"/>
                </a:cubicBezTo>
                <a:cubicBezTo>
                  <a:pt x="1624880" y="22499"/>
                  <a:pt x="1625520" y="31404"/>
                  <a:pt x="1622832" y="42054"/>
                </a:cubicBezTo>
                <a:lnTo>
                  <a:pt x="1607269" y="74403"/>
                </a:lnTo>
                <a:lnTo>
                  <a:pt x="1615109" y="70636"/>
                </a:lnTo>
                <a:cubicBezTo>
                  <a:pt x="1760237" y="5479"/>
                  <a:pt x="1867161" y="-18798"/>
                  <a:pt x="1888492" y="15616"/>
                </a:cubicBezTo>
                <a:cubicBezTo>
                  <a:pt x="1892758" y="22499"/>
                  <a:pt x="1893399" y="31404"/>
                  <a:pt x="1890710" y="42054"/>
                </a:cubicBezTo>
                <a:lnTo>
                  <a:pt x="1875147" y="74404"/>
                </a:lnTo>
                <a:lnTo>
                  <a:pt x="1882987" y="70636"/>
                </a:lnTo>
                <a:cubicBezTo>
                  <a:pt x="2028117" y="5479"/>
                  <a:pt x="2135040" y="-18798"/>
                  <a:pt x="2156371" y="15616"/>
                </a:cubicBezTo>
                <a:cubicBezTo>
                  <a:pt x="2160637" y="22499"/>
                  <a:pt x="2161277" y="31404"/>
                  <a:pt x="2158589" y="42054"/>
                </a:cubicBezTo>
                <a:lnTo>
                  <a:pt x="2143025" y="74403"/>
                </a:lnTo>
                <a:lnTo>
                  <a:pt x="2150866" y="70636"/>
                </a:lnTo>
                <a:cubicBezTo>
                  <a:pt x="2295994" y="5479"/>
                  <a:pt x="2402918" y="-18798"/>
                  <a:pt x="2424248" y="15616"/>
                </a:cubicBezTo>
                <a:cubicBezTo>
                  <a:pt x="2428514" y="22499"/>
                  <a:pt x="2429156" y="31404"/>
                  <a:pt x="2426467" y="42054"/>
                </a:cubicBezTo>
                <a:lnTo>
                  <a:pt x="2410904" y="74403"/>
                </a:lnTo>
                <a:lnTo>
                  <a:pt x="2418743" y="70636"/>
                </a:lnTo>
                <a:cubicBezTo>
                  <a:pt x="2563872" y="5479"/>
                  <a:pt x="2670795" y="-18798"/>
                  <a:pt x="2692127" y="15616"/>
                </a:cubicBezTo>
                <a:cubicBezTo>
                  <a:pt x="2696392" y="22499"/>
                  <a:pt x="2697033" y="31404"/>
                  <a:pt x="2694344" y="42054"/>
                </a:cubicBezTo>
                <a:lnTo>
                  <a:pt x="2678781" y="74404"/>
                </a:lnTo>
                <a:lnTo>
                  <a:pt x="2686622" y="70636"/>
                </a:lnTo>
                <a:cubicBezTo>
                  <a:pt x="2831750" y="5479"/>
                  <a:pt x="2938674" y="-18798"/>
                  <a:pt x="2960005" y="15616"/>
                </a:cubicBezTo>
                <a:cubicBezTo>
                  <a:pt x="2964271" y="22499"/>
                  <a:pt x="2964912" y="31404"/>
                  <a:pt x="2962223" y="42054"/>
                </a:cubicBezTo>
                <a:lnTo>
                  <a:pt x="2946660" y="74403"/>
                </a:lnTo>
                <a:lnTo>
                  <a:pt x="2954500" y="70636"/>
                </a:lnTo>
                <a:cubicBezTo>
                  <a:pt x="3099628" y="5479"/>
                  <a:pt x="3206551" y="-18798"/>
                  <a:pt x="3227883" y="15616"/>
                </a:cubicBezTo>
                <a:cubicBezTo>
                  <a:pt x="3232149" y="22499"/>
                  <a:pt x="3232790" y="31404"/>
                  <a:pt x="3230101" y="42054"/>
                </a:cubicBezTo>
                <a:lnTo>
                  <a:pt x="3214538" y="74403"/>
                </a:lnTo>
                <a:lnTo>
                  <a:pt x="3222378" y="70636"/>
                </a:lnTo>
                <a:cubicBezTo>
                  <a:pt x="3367506" y="5479"/>
                  <a:pt x="3474429" y="-18798"/>
                  <a:pt x="3495761" y="15616"/>
                </a:cubicBezTo>
                <a:cubicBezTo>
                  <a:pt x="3500027" y="22499"/>
                  <a:pt x="3500668" y="31404"/>
                  <a:pt x="3497979" y="42054"/>
                </a:cubicBezTo>
                <a:lnTo>
                  <a:pt x="3482416" y="74403"/>
                </a:lnTo>
                <a:lnTo>
                  <a:pt x="3490256" y="70636"/>
                </a:lnTo>
                <a:cubicBezTo>
                  <a:pt x="3635384" y="5479"/>
                  <a:pt x="3742308" y="-18798"/>
                  <a:pt x="3763639" y="15616"/>
                </a:cubicBezTo>
                <a:cubicBezTo>
                  <a:pt x="3767905" y="22499"/>
                  <a:pt x="3768546" y="31404"/>
                  <a:pt x="3765857" y="42054"/>
                </a:cubicBezTo>
                <a:lnTo>
                  <a:pt x="3750294" y="74404"/>
                </a:lnTo>
                <a:lnTo>
                  <a:pt x="3758135" y="70636"/>
                </a:lnTo>
                <a:cubicBezTo>
                  <a:pt x="3903263" y="5479"/>
                  <a:pt x="4010186" y="-18798"/>
                  <a:pt x="4031518" y="15616"/>
                </a:cubicBezTo>
                <a:cubicBezTo>
                  <a:pt x="4035784" y="22499"/>
                  <a:pt x="4036425" y="31404"/>
                  <a:pt x="4033736" y="42054"/>
                </a:cubicBezTo>
                <a:lnTo>
                  <a:pt x="4018173" y="74403"/>
                </a:lnTo>
                <a:lnTo>
                  <a:pt x="4026013" y="70636"/>
                </a:lnTo>
                <a:cubicBezTo>
                  <a:pt x="4171141" y="5479"/>
                  <a:pt x="4278064" y="-18798"/>
                  <a:pt x="4299396" y="15616"/>
                </a:cubicBezTo>
                <a:cubicBezTo>
                  <a:pt x="4303662" y="22499"/>
                  <a:pt x="4304303" y="31404"/>
                  <a:pt x="4301614" y="42054"/>
                </a:cubicBezTo>
                <a:lnTo>
                  <a:pt x="4286051" y="74403"/>
                </a:lnTo>
                <a:lnTo>
                  <a:pt x="4293891" y="70636"/>
                </a:lnTo>
                <a:cubicBezTo>
                  <a:pt x="4439019" y="5479"/>
                  <a:pt x="4545943" y="-18798"/>
                  <a:pt x="4567274" y="15616"/>
                </a:cubicBezTo>
                <a:cubicBezTo>
                  <a:pt x="4571540" y="22499"/>
                  <a:pt x="4572181" y="31404"/>
                  <a:pt x="4569492" y="42054"/>
                </a:cubicBezTo>
                <a:lnTo>
                  <a:pt x="4553929" y="74404"/>
                </a:lnTo>
                <a:lnTo>
                  <a:pt x="4561770" y="70636"/>
                </a:lnTo>
                <a:cubicBezTo>
                  <a:pt x="4706898" y="5479"/>
                  <a:pt x="4813821" y="-18798"/>
                  <a:pt x="4835153" y="15616"/>
                </a:cubicBezTo>
                <a:cubicBezTo>
                  <a:pt x="4839419" y="22499"/>
                  <a:pt x="4840060" y="31404"/>
                  <a:pt x="4837371" y="42054"/>
                </a:cubicBezTo>
                <a:lnTo>
                  <a:pt x="4821808" y="74403"/>
                </a:lnTo>
                <a:lnTo>
                  <a:pt x="4829648" y="70636"/>
                </a:lnTo>
                <a:cubicBezTo>
                  <a:pt x="4974776" y="5479"/>
                  <a:pt x="5081700" y="-18798"/>
                  <a:pt x="5103031" y="15616"/>
                </a:cubicBezTo>
                <a:cubicBezTo>
                  <a:pt x="5107297" y="22499"/>
                  <a:pt x="5107938" y="31404"/>
                  <a:pt x="5105249" y="42054"/>
                </a:cubicBezTo>
                <a:lnTo>
                  <a:pt x="5089686" y="74403"/>
                </a:lnTo>
                <a:lnTo>
                  <a:pt x="5097526" y="70636"/>
                </a:lnTo>
                <a:cubicBezTo>
                  <a:pt x="5242654" y="5479"/>
                  <a:pt x="5349578" y="-18798"/>
                  <a:pt x="5370909" y="15616"/>
                </a:cubicBezTo>
                <a:cubicBezTo>
                  <a:pt x="5375175" y="22499"/>
                  <a:pt x="5375816" y="31404"/>
                  <a:pt x="5373127" y="42054"/>
                </a:cubicBezTo>
                <a:lnTo>
                  <a:pt x="5357564" y="74404"/>
                </a:lnTo>
                <a:lnTo>
                  <a:pt x="5365405" y="70636"/>
                </a:lnTo>
                <a:cubicBezTo>
                  <a:pt x="5510533" y="5479"/>
                  <a:pt x="5617457" y="-18798"/>
                  <a:pt x="5638788" y="15616"/>
                </a:cubicBezTo>
                <a:cubicBezTo>
                  <a:pt x="5643054" y="22499"/>
                  <a:pt x="5643695" y="31404"/>
                  <a:pt x="5641006" y="42054"/>
                </a:cubicBezTo>
                <a:lnTo>
                  <a:pt x="5625443" y="74403"/>
                </a:lnTo>
                <a:lnTo>
                  <a:pt x="5633283" y="70636"/>
                </a:lnTo>
                <a:cubicBezTo>
                  <a:pt x="5778411" y="5479"/>
                  <a:pt x="5885334" y="-18798"/>
                  <a:pt x="5906666" y="15616"/>
                </a:cubicBezTo>
                <a:cubicBezTo>
                  <a:pt x="5910932" y="22499"/>
                  <a:pt x="5911573" y="31404"/>
                  <a:pt x="5908884" y="42054"/>
                </a:cubicBezTo>
                <a:lnTo>
                  <a:pt x="5893321" y="74403"/>
                </a:lnTo>
                <a:lnTo>
                  <a:pt x="5901161" y="70636"/>
                </a:lnTo>
                <a:cubicBezTo>
                  <a:pt x="6046289" y="5479"/>
                  <a:pt x="6153212" y="-18798"/>
                  <a:pt x="6174544" y="15616"/>
                </a:cubicBezTo>
                <a:cubicBezTo>
                  <a:pt x="6178810" y="22499"/>
                  <a:pt x="6179451" y="31404"/>
                  <a:pt x="6176762" y="42054"/>
                </a:cubicBezTo>
                <a:lnTo>
                  <a:pt x="6161199" y="74403"/>
                </a:lnTo>
                <a:lnTo>
                  <a:pt x="6169040" y="70636"/>
                </a:lnTo>
                <a:cubicBezTo>
                  <a:pt x="6314168" y="5479"/>
                  <a:pt x="6421092" y="-18798"/>
                  <a:pt x="6442423" y="15616"/>
                </a:cubicBezTo>
                <a:cubicBezTo>
                  <a:pt x="6446689" y="22499"/>
                  <a:pt x="6447330" y="31404"/>
                  <a:pt x="6444641" y="42054"/>
                </a:cubicBezTo>
                <a:lnTo>
                  <a:pt x="6429078" y="74403"/>
                </a:lnTo>
                <a:lnTo>
                  <a:pt x="6436918" y="70636"/>
                </a:lnTo>
                <a:cubicBezTo>
                  <a:pt x="6582046" y="5479"/>
                  <a:pt x="6688970" y="-18798"/>
                  <a:pt x="6710301" y="15616"/>
                </a:cubicBezTo>
                <a:cubicBezTo>
                  <a:pt x="6714567" y="22499"/>
                  <a:pt x="6715208" y="31404"/>
                  <a:pt x="6712519" y="42054"/>
                </a:cubicBezTo>
                <a:lnTo>
                  <a:pt x="6696956" y="74403"/>
                </a:lnTo>
                <a:lnTo>
                  <a:pt x="6704796" y="70636"/>
                </a:lnTo>
                <a:cubicBezTo>
                  <a:pt x="6849924" y="5479"/>
                  <a:pt x="6956848" y="-18798"/>
                  <a:pt x="6978179" y="15616"/>
                </a:cubicBezTo>
                <a:cubicBezTo>
                  <a:pt x="6982445" y="22499"/>
                  <a:pt x="6983086" y="31404"/>
                  <a:pt x="6980397" y="42054"/>
                </a:cubicBezTo>
                <a:lnTo>
                  <a:pt x="6964834" y="74403"/>
                </a:lnTo>
                <a:lnTo>
                  <a:pt x="6972674" y="70636"/>
                </a:lnTo>
                <a:cubicBezTo>
                  <a:pt x="7117802" y="5479"/>
                  <a:pt x="7224726" y="-18798"/>
                  <a:pt x="7246057" y="15616"/>
                </a:cubicBezTo>
                <a:cubicBezTo>
                  <a:pt x="7250323" y="22499"/>
                  <a:pt x="7250964" y="31404"/>
                  <a:pt x="7248275" y="42054"/>
                </a:cubicBezTo>
                <a:lnTo>
                  <a:pt x="7232712" y="74403"/>
                </a:lnTo>
                <a:lnTo>
                  <a:pt x="7240552" y="70636"/>
                </a:lnTo>
                <a:cubicBezTo>
                  <a:pt x="7385680" y="5479"/>
                  <a:pt x="7492604" y="-18798"/>
                  <a:pt x="7513935" y="15616"/>
                </a:cubicBezTo>
                <a:cubicBezTo>
                  <a:pt x="7518201" y="22499"/>
                  <a:pt x="7518842" y="31404"/>
                  <a:pt x="7516153" y="42054"/>
                </a:cubicBezTo>
                <a:lnTo>
                  <a:pt x="7500590" y="74403"/>
                </a:lnTo>
                <a:lnTo>
                  <a:pt x="7508430" y="70636"/>
                </a:lnTo>
                <a:cubicBezTo>
                  <a:pt x="7653558" y="5479"/>
                  <a:pt x="7760482" y="-18798"/>
                  <a:pt x="7781813" y="15616"/>
                </a:cubicBezTo>
                <a:cubicBezTo>
                  <a:pt x="7786079" y="22499"/>
                  <a:pt x="7786720" y="31404"/>
                  <a:pt x="7784031" y="42054"/>
                </a:cubicBezTo>
                <a:lnTo>
                  <a:pt x="7768468" y="74404"/>
                </a:lnTo>
                <a:lnTo>
                  <a:pt x="7776309" y="70636"/>
                </a:lnTo>
                <a:cubicBezTo>
                  <a:pt x="7921437" y="5479"/>
                  <a:pt x="8028361" y="-18798"/>
                  <a:pt x="8049692" y="15616"/>
                </a:cubicBezTo>
                <a:cubicBezTo>
                  <a:pt x="8053958" y="22499"/>
                  <a:pt x="8054599" y="31404"/>
                  <a:pt x="8051910" y="42054"/>
                </a:cubicBezTo>
                <a:lnTo>
                  <a:pt x="8036350" y="74398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17" name="フリーフォーム: 図形 716">
            <a:extLst>
              <a:ext uri="{FF2B5EF4-FFF2-40B4-BE49-F238E27FC236}">
                <a16:creationId xmlns:a16="http://schemas.microsoft.com/office/drawing/2014/main" id="{B8483580-BA69-DEDB-D468-826BE1D098D1}"/>
              </a:ext>
            </a:extLst>
          </p:cNvPr>
          <p:cNvSpPr/>
          <p:nvPr/>
        </p:nvSpPr>
        <p:spPr bwMode="auto">
          <a:xfrm>
            <a:off x="653418" y="5174098"/>
            <a:ext cx="5199681" cy="65321"/>
          </a:xfrm>
          <a:custGeom>
            <a:avLst/>
            <a:gdLst>
              <a:gd name="connsiteX0" fmla="*/ 110695 w 8655748"/>
              <a:gd name="connsiteY0" fmla="*/ 0 h 126569"/>
              <a:gd name="connsiteX1" fmla="*/ 188968 w 8655748"/>
              <a:gd name="connsiteY1" fmla="*/ 32421 h 126569"/>
              <a:gd name="connsiteX2" fmla="*/ 196435 w 8655748"/>
              <a:gd name="connsiteY2" fmla="*/ 43496 h 126569"/>
              <a:gd name="connsiteX3" fmla="*/ 200955 w 8655748"/>
              <a:gd name="connsiteY3" fmla="*/ 40449 h 126569"/>
              <a:gd name="connsiteX4" fmla="*/ 244042 w 8655748"/>
              <a:gd name="connsiteY4" fmla="*/ 31750 h 126569"/>
              <a:gd name="connsiteX5" fmla="*/ 287129 w 8655748"/>
              <a:gd name="connsiteY5" fmla="*/ 40449 h 126569"/>
              <a:gd name="connsiteX6" fmla="*/ 292463 w 8655748"/>
              <a:gd name="connsiteY6" fmla="*/ 44044 h 126569"/>
              <a:gd name="connsiteX7" fmla="*/ 300300 w 8655748"/>
              <a:gd name="connsiteY7" fmla="*/ 32421 h 126569"/>
              <a:gd name="connsiteX8" fmla="*/ 378573 w 8655748"/>
              <a:gd name="connsiteY8" fmla="*/ 0 h 126569"/>
              <a:gd name="connsiteX9" fmla="*/ 456846 w 8655748"/>
              <a:gd name="connsiteY9" fmla="*/ 32421 h 126569"/>
              <a:gd name="connsiteX10" fmla="*/ 464313 w 8655748"/>
              <a:gd name="connsiteY10" fmla="*/ 43496 h 126569"/>
              <a:gd name="connsiteX11" fmla="*/ 468833 w 8655748"/>
              <a:gd name="connsiteY11" fmla="*/ 40449 h 126569"/>
              <a:gd name="connsiteX12" fmla="*/ 511920 w 8655748"/>
              <a:gd name="connsiteY12" fmla="*/ 31750 h 126569"/>
              <a:gd name="connsiteX13" fmla="*/ 555008 w 8655748"/>
              <a:gd name="connsiteY13" fmla="*/ 40449 h 126569"/>
              <a:gd name="connsiteX14" fmla="*/ 560341 w 8655748"/>
              <a:gd name="connsiteY14" fmla="*/ 44045 h 126569"/>
              <a:gd name="connsiteX15" fmla="*/ 568179 w 8655748"/>
              <a:gd name="connsiteY15" fmla="*/ 32421 h 126569"/>
              <a:gd name="connsiteX16" fmla="*/ 646452 w 8655748"/>
              <a:gd name="connsiteY16" fmla="*/ 0 h 126569"/>
              <a:gd name="connsiteX17" fmla="*/ 724725 w 8655748"/>
              <a:gd name="connsiteY17" fmla="*/ 32421 h 126569"/>
              <a:gd name="connsiteX18" fmla="*/ 732192 w 8655748"/>
              <a:gd name="connsiteY18" fmla="*/ 43496 h 126569"/>
              <a:gd name="connsiteX19" fmla="*/ 736712 w 8655748"/>
              <a:gd name="connsiteY19" fmla="*/ 40449 h 126569"/>
              <a:gd name="connsiteX20" fmla="*/ 779800 w 8655748"/>
              <a:gd name="connsiteY20" fmla="*/ 31750 h 126569"/>
              <a:gd name="connsiteX21" fmla="*/ 822887 w 8655748"/>
              <a:gd name="connsiteY21" fmla="*/ 40449 h 126569"/>
              <a:gd name="connsiteX22" fmla="*/ 828221 w 8655748"/>
              <a:gd name="connsiteY22" fmla="*/ 44045 h 126569"/>
              <a:gd name="connsiteX23" fmla="*/ 836058 w 8655748"/>
              <a:gd name="connsiteY23" fmla="*/ 32421 h 126569"/>
              <a:gd name="connsiteX24" fmla="*/ 914331 w 8655748"/>
              <a:gd name="connsiteY24" fmla="*/ 0 h 126569"/>
              <a:gd name="connsiteX25" fmla="*/ 992604 w 8655748"/>
              <a:gd name="connsiteY25" fmla="*/ 32421 h 126569"/>
              <a:gd name="connsiteX26" fmla="*/ 1000072 w 8655748"/>
              <a:gd name="connsiteY26" fmla="*/ 43496 h 126569"/>
              <a:gd name="connsiteX27" fmla="*/ 1004591 w 8655748"/>
              <a:gd name="connsiteY27" fmla="*/ 40449 h 126569"/>
              <a:gd name="connsiteX28" fmla="*/ 1047679 w 8655748"/>
              <a:gd name="connsiteY28" fmla="*/ 31750 h 126569"/>
              <a:gd name="connsiteX29" fmla="*/ 1090766 w 8655748"/>
              <a:gd name="connsiteY29" fmla="*/ 40449 h 126569"/>
              <a:gd name="connsiteX30" fmla="*/ 1096099 w 8655748"/>
              <a:gd name="connsiteY30" fmla="*/ 44045 h 126569"/>
              <a:gd name="connsiteX31" fmla="*/ 1103937 w 8655748"/>
              <a:gd name="connsiteY31" fmla="*/ 32421 h 126569"/>
              <a:gd name="connsiteX32" fmla="*/ 1182210 w 8655748"/>
              <a:gd name="connsiteY32" fmla="*/ 0 h 126569"/>
              <a:gd name="connsiteX33" fmla="*/ 1260483 w 8655748"/>
              <a:gd name="connsiteY33" fmla="*/ 32421 h 126569"/>
              <a:gd name="connsiteX34" fmla="*/ 1267950 w 8655748"/>
              <a:gd name="connsiteY34" fmla="*/ 43496 h 126569"/>
              <a:gd name="connsiteX35" fmla="*/ 1272470 w 8655748"/>
              <a:gd name="connsiteY35" fmla="*/ 40449 h 126569"/>
              <a:gd name="connsiteX36" fmla="*/ 1315557 w 8655748"/>
              <a:gd name="connsiteY36" fmla="*/ 31750 h 126569"/>
              <a:gd name="connsiteX37" fmla="*/ 1358645 w 8655748"/>
              <a:gd name="connsiteY37" fmla="*/ 40449 h 126569"/>
              <a:gd name="connsiteX38" fmla="*/ 1363978 w 8655748"/>
              <a:gd name="connsiteY38" fmla="*/ 44045 h 126569"/>
              <a:gd name="connsiteX39" fmla="*/ 1371815 w 8655748"/>
              <a:gd name="connsiteY39" fmla="*/ 32421 h 126569"/>
              <a:gd name="connsiteX40" fmla="*/ 1450090 w 8655748"/>
              <a:gd name="connsiteY40" fmla="*/ 0 h 126569"/>
              <a:gd name="connsiteX41" fmla="*/ 1528362 w 8655748"/>
              <a:gd name="connsiteY41" fmla="*/ 32421 h 126569"/>
              <a:gd name="connsiteX42" fmla="*/ 1535829 w 8655748"/>
              <a:gd name="connsiteY42" fmla="*/ 43496 h 126569"/>
              <a:gd name="connsiteX43" fmla="*/ 1540349 w 8655748"/>
              <a:gd name="connsiteY43" fmla="*/ 40449 h 126569"/>
              <a:gd name="connsiteX44" fmla="*/ 1583436 w 8655748"/>
              <a:gd name="connsiteY44" fmla="*/ 31750 h 126569"/>
              <a:gd name="connsiteX45" fmla="*/ 1626523 w 8655748"/>
              <a:gd name="connsiteY45" fmla="*/ 40449 h 126569"/>
              <a:gd name="connsiteX46" fmla="*/ 1631857 w 8655748"/>
              <a:gd name="connsiteY46" fmla="*/ 44044 h 126569"/>
              <a:gd name="connsiteX47" fmla="*/ 1639693 w 8655748"/>
              <a:gd name="connsiteY47" fmla="*/ 32421 h 126569"/>
              <a:gd name="connsiteX48" fmla="*/ 1717967 w 8655748"/>
              <a:gd name="connsiteY48" fmla="*/ 0 h 126569"/>
              <a:gd name="connsiteX49" fmla="*/ 1796240 w 8655748"/>
              <a:gd name="connsiteY49" fmla="*/ 32421 h 126569"/>
              <a:gd name="connsiteX50" fmla="*/ 1803707 w 8655748"/>
              <a:gd name="connsiteY50" fmla="*/ 43496 h 126569"/>
              <a:gd name="connsiteX51" fmla="*/ 1808226 w 8655748"/>
              <a:gd name="connsiteY51" fmla="*/ 40449 h 126569"/>
              <a:gd name="connsiteX52" fmla="*/ 1851313 w 8655748"/>
              <a:gd name="connsiteY52" fmla="*/ 31750 h 126569"/>
              <a:gd name="connsiteX53" fmla="*/ 1894401 w 8655748"/>
              <a:gd name="connsiteY53" fmla="*/ 40449 h 126569"/>
              <a:gd name="connsiteX54" fmla="*/ 1899734 w 8655748"/>
              <a:gd name="connsiteY54" fmla="*/ 44044 h 126569"/>
              <a:gd name="connsiteX55" fmla="*/ 1907571 w 8655748"/>
              <a:gd name="connsiteY55" fmla="*/ 32421 h 126569"/>
              <a:gd name="connsiteX56" fmla="*/ 1985842 w 8655748"/>
              <a:gd name="connsiteY56" fmla="*/ 0 h 126569"/>
              <a:gd name="connsiteX57" fmla="*/ 2064117 w 8655748"/>
              <a:gd name="connsiteY57" fmla="*/ 32421 h 126569"/>
              <a:gd name="connsiteX58" fmla="*/ 2071584 w 8655748"/>
              <a:gd name="connsiteY58" fmla="*/ 43496 h 126569"/>
              <a:gd name="connsiteX59" fmla="*/ 2076103 w 8655748"/>
              <a:gd name="connsiteY59" fmla="*/ 40449 h 126569"/>
              <a:gd name="connsiteX60" fmla="*/ 2119192 w 8655748"/>
              <a:gd name="connsiteY60" fmla="*/ 31750 h 126569"/>
              <a:gd name="connsiteX61" fmla="*/ 2162278 w 8655748"/>
              <a:gd name="connsiteY61" fmla="*/ 40449 h 126569"/>
              <a:gd name="connsiteX62" fmla="*/ 2167613 w 8655748"/>
              <a:gd name="connsiteY62" fmla="*/ 44045 h 126569"/>
              <a:gd name="connsiteX63" fmla="*/ 2175449 w 8655748"/>
              <a:gd name="connsiteY63" fmla="*/ 32421 h 126569"/>
              <a:gd name="connsiteX64" fmla="*/ 2253722 w 8655748"/>
              <a:gd name="connsiteY64" fmla="*/ 0 h 126569"/>
              <a:gd name="connsiteX65" fmla="*/ 2331995 w 8655748"/>
              <a:gd name="connsiteY65" fmla="*/ 32421 h 126569"/>
              <a:gd name="connsiteX66" fmla="*/ 2339461 w 8655748"/>
              <a:gd name="connsiteY66" fmla="*/ 43496 h 126569"/>
              <a:gd name="connsiteX67" fmla="*/ 2343982 w 8655748"/>
              <a:gd name="connsiteY67" fmla="*/ 40449 h 126569"/>
              <a:gd name="connsiteX68" fmla="*/ 2387070 w 8655748"/>
              <a:gd name="connsiteY68" fmla="*/ 31750 h 126569"/>
              <a:gd name="connsiteX69" fmla="*/ 2430156 w 8655748"/>
              <a:gd name="connsiteY69" fmla="*/ 40449 h 126569"/>
              <a:gd name="connsiteX70" fmla="*/ 2435491 w 8655748"/>
              <a:gd name="connsiteY70" fmla="*/ 44045 h 126569"/>
              <a:gd name="connsiteX71" fmla="*/ 2443327 w 8655748"/>
              <a:gd name="connsiteY71" fmla="*/ 32421 h 126569"/>
              <a:gd name="connsiteX72" fmla="*/ 2521601 w 8655748"/>
              <a:gd name="connsiteY72" fmla="*/ 0 h 126569"/>
              <a:gd name="connsiteX73" fmla="*/ 2599874 w 8655748"/>
              <a:gd name="connsiteY73" fmla="*/ 32421 h 126569"/>
              <a:gd name="connsiteX74" fmla="*/ 2607340 w 8655748"/>
              <a:gd name="connsiteY74" fmla="*/ 43496 h 126569"/>
              <a:gd name="connsiteX75" fmla="*/ 2611860 w 8655748"/>
              <a:gd name="connsiteY75" fmla="*/ 40449 h 126569"/>
              <a:gd name="connsiteX76" fmla="*/ 2654946 w 8655748"/>
              <a:gd name="connsiteY76" fmla="*/ 31750 h 126569"/>
              <a:gd name="connsiteX77" fmla="*/ 2698035 w 8655748"/>
              <a:gd name="connsiteY77" fmla="*/ 40449 h 126569"/>
              <a:gd name="connsiteX78" fmla="*/ 2703368 w 8655748"/>
              <a:gd name="connsiteY78" fmla="*/ 44045 h 126569"/>
              <a:gd name="connsiteX79" fmla="*/ 2711205 w 8655748"/>
              <a:gd name="connsiteY79" fmla="*/ 32421 h 126569"/>
              <a:gd name="connsiteX80" fmla="*/ 2789478 w 8655748"/>
              <a:gd name="connsiteY80" fmla="*/ 0 h 126569"/>
              <a:gd name="connsiteX81" fmla="*/ 2867751 w 8655748"/>
              <a:gd name="connsiteY81" fmla="*/ 32421 h 126569"/>
              <a:gd name="connsiteX82" fmla="*/ 2875218 w 8655748"/>
              <a:gd name="connsiteY82" fmla="*/ 43496 h 126569"/>
              <a:gd name="connsiteX83" fmla="*/ 2879738 w 8655748"/>
              <a:gd name="connsiteY83" fmla="*/ 40449 h 126569"/>
              <a:gd name="connsiteX84" fmla="*/ 2922826 w 8655748"/>
              <a:gd name="connsiteY84" fmla="*/ 31750 h 126569"/>
              <a:gd name="connsiteX85" fmla="*/ 2965913 w 8655748"/>
              <a:gd name="connsiteY85" fmla="*/ 40449 h 126569"/>
              <a:gd name="connsiteX86" fmla="*/ 2971248 w 8655748"/>
              <a:gd name="connsiteY86" fmla="*/ 44045 h 126569"/>
              <a:gd name="connsiteX87" fmla="*/ 2979084 w 8655748"/>
              <a:gd name="connsiteY87" fmla="*/ 32421 h 126569"/>
              <a:gd name="connsiteX88" fmla="*/ 3057357 w 8655748"/>
              <a:gd name="connsiteY88" fmla="*/ 0 h 126569"/>
              <a:gd name="connsiteX89" fmla="*/ 3135630 w 8655748"/>
              <a:gd name="connsiteY89" fmla="*/ 32421 h 126569"/>
              <a:gd name="connsiteX90" fmla="*/ 3143096 w 8655748"/>
              <a:gd name="connsiteY90" fmla="*/ 43496 h 126569"/>
              <a:gd name="connsiteX91" fmla="*/ 3147617 w 8655748"/>
              <a:gd name="connsiteY91" fmla="*/ 40449 h 126569"/>
              <a:gd name="connsiteX92" fmla="*/ 3190704 w 8655748"/>
              <a:gd name="connsiteY92" fmla="*/ 31750 h 126569"/>
              <a:gd name="connsiteX93" fmla="*/ 3233791 w 8655748"/>
              <a:gd name="connsiteY93" fmla="*/ 40449 h 126569"/>
              <a:gd name="connsiteX94" fmla="*/ 3239125 w 8655748"/>
              <a:gd name="connsiteY94" fmla="*/ 44045 h 126569"/>
              <a:gd name="connsiteX95" fmla="*/ 3246962 w 8655748"/>
              <a:gd name="connsiteY95" fmla="*/ 32421 h 126569"/>
              <a:gd name="connsiteX96" fmla="*/ 3325235 w 8655748"/>
              <a:gd name="connsiteY96" fmla="*/ 0 h 126569"/>
              <a:gd name="connsiteX97" fmla="*/ 3403507 w 8655748"/>
              <a:gd name="connsiteY97" fmla="*/ 32421 h 126569"/>
              <a:gd name="connsiteX98" fmla="*/ 3410974 w 8655748"/>
              <a:gd name="connsiteY98" fmla="*/ 43496 h 126569"/>
              <a:gd name="connsiteX99" fmla="*/ 3415494 w 8655748"/>
              <a:gd name="connsiteY99" fmla="*/ 40449 h 126569"/>
              <a:gd name="connsiteX100" fmla="*/ 3458582 w 8655748"/>
              <a:gd name="connsiteY100" fmla="*/ 31750 h 126569"/>
              <a:gd name="connsiteX101" fmla="*/ 3501666 w 8655748"/>
              <a:gd name="connsiteY101" fmla="*/ 40449 h 126569"/>
              <a:gd name="connsiteX102" fmla="*/ 3506998 w 8655748"/>
              <a:gd name="connsiteY102" fmla="*/ 44044 h 126569"/>
              <a:gd name="connsiteX103" fmla="*/ 3514835 w 8655748"/>
              <a:gd name="connsiteY103" fmla="*/ 32421 h 126569"/>
              <a:gd name="connsiteX104" fmla="*/ 3593106 w 8655748"/>
              <a:gd name="connsiteY104" fmla="*/ 0 h 126569"/>
              <a:gd name="connsiteX105" fmla="*/ 3671379 w 8655748"/>
              <a:gd name="connsiteY105" fmla="*/ 32421 h 126569"/>
              <a:gd name="connsiteX106" fmla="*/ 3678847 w 8655748"/>
              <a:gd name="connsiteY106" fmla="*/ 43497 h 126569"/>
              <a:gd name="connsiteX107" fmla="*/ 3683369 w 8655748"/>
              <a:gd name="connsiteY107" fmla="*/ 40449 h 126569"/>
              <a:gd name="connsiteX108" fmla="*/ 3726456 w 8655748"/>
              <a:gd name="connsiteY108" fmla="*/ 31750 h 126569"/>
              <a:gd name="connsiteX109" fmla="*/ 3769544 w 8655748"/>
              <a:gd name="connsiteY109" fmla="*/ 40449 h 126569"/>
              <a:gd name="connsiteX110" fmla="*/ 3774875 w 8655748"/>
              <a:gd name="connsiteY110" fmla="*/ 44043 h 126569"/>
              <a:gd name="connsiteX111" fmla="*/ 3782711 w 8655748"/>
              <a:gd name="connsiteY111" fmla="*/ 32421 h 126569"/>
              <a:gd name="connsiteX112" fmla="*/ 3860984 w 8655748"/>
              <a:gd name="connsiteY112" fmla="*/ 0 h 126569"/>
              <a:gd name="connsiteX113" fmla="*/ 3939257 w 8655748"/>
              <a:gd name="connsiteY113" fmla="*/ 32421 h 126569"/>
              <a:gd name="connsiteX114" fmla="*/ 3946725 w 8655748"/>
              <a:gd name="connsiteY114" fmla="*/ 43497 h 126569"/>
              <a:gd name="connsiteX115" fmla="*/ 3951247 w 8655748"/>
              <a:gd name="connsiteY115" fmla="*/ 40449 h 126569"/>
              <a:gd name="connsiteX116" fmla="*/ 3994334 w 8655748"/>
              <a:gd name="connsiteY116" fmla="*/ 31750 h 126569"/>
              <a:gd name="connsiteX117" fmla="*/ 4037422 w 8655748"/>
              <a:gd name="connsiteY117" fmla="*/ 40449 h 126569"/>
              <a:gd name="connsiteX118" fmla="*/ 4042754 w 8655748"/>
              <a:gd name="connsiteY118" fmla="*/ 44044 h 126569"/>
              <a:gd name="connsiteX119" fmla="*/ 4050590 w 8655748"/>
              <a:gd name="connsiteY119" fmla="*/ 32421 h 126569"/>
              <a:gd name="connsiteX120" fmla="*/ 4128863 w 8655748"/>
              <a:gd name="connsiteY120" fmla="*/ 0 h 126569"/>
              <a:gd name="connsiteX121" fmla="*/ 4207136 w 8655748"/>
              <a:gd name="connsiteY121" fmla="*/ 32421 h 126569"/>
              <a:gd name="connsiteX122" fmla="*/ 4214604 w 8655748"/>
              <a:gd name="connsiteY122" fmla="*/ 43497 h 126569"/>
              <a:gd name="connsiteX123" fmla="*/ 4219126 w 8655748"/>
              <a:gd name="connsiteY123" fmla="*/ 40449 h 126569"/>
              <a:gd name="connsiteX124" fmla="*/ 4262213 w 8655748"/>
              <a:gd name="connsiteY124" fmla="*/ 31750 h 126569"/>
              <a:gd name="connsiteX125" fmla="*/ 4305301 w 8655748"/>
              <a:gd name="connsiteY125" fmla="*/ 40449 h 126569"/>
              <a:gd name="connsiteX126" fmla="*/ 4310632 w 8655748"/>
              <a:gd name="connsiteY126" fmla="*/ 44043 h 126569"/>
              <a:gd name="connsiteX127" fmla="*/ 4318468 w 8655748"/>
              <a:gd name="connsiteY127" fmla="*/ 32421 h 126569"/>
              <a:gd name="connsiteX128" fmla="*/ 4396741 w 8655748"/>
              <a:gd name="connsiteY128" fmla="*/ 0 h 126569"/>
              <a:gd name="connsiteX129" fmla="*/ 4475014 w 8655748"/>
              <a:gd name="connsiteY129" fmla="*/ 32421 h 126569"/>
              <a:gd name="connsiteX130" fmla="*/ 4482482 w 8655748"/>
              <a:gd name="connsiteY130" fmla="*/ 43497 h 126569"/>
              <a:gd name="connsiteX131" fmla="*/ 4487004 w 8655748"/>
              <a:gd name="connsiteY131" fmla="*/ 40449 h 126569"/>
              <a:gd name="connsiteX132" fmla="*/ 4530091 w 8655748"/>
              <a:gd name="connsiteY132" fmla="*/ 31750 h 126569"/>
              <a:gd name="connsiteX133" fmla="*/ 4573179 w 8655748"/>
              <a:gd name="connsiteY133" fmla="*/ 40449 h 126569"/>
              <a:gd name="connsiteX134" fmla="*/ 4578510 w 8655748"/>
              <a:gd name="connsiteY134" fmla="*/ 44043 h 126569"/>
              <a:gd name="connsiteX135" fmla="*/ 4586346 w 8655748"/>
              <a:gd name="connsiteY135" fmla="*/ 32421 h 126569"/>
              <a:gd name="connsiteX136" fmla="*/ 4664619 w 8655748"/>
              <a:gd name="connsiteY136" fmla="*/ 0 h 126569"/>
              <a:gd name="connsiteX137" fmla="*/ 4742892 w 8655748"/>
              <a:gd name="connsiteY137" fmla="*/ 32421 h 126569"/>
              <a:gd name="connsiteX138" fmla="*/ 4750360 w 8655748"/>
              <a:gd name="connsiteY138" fmla="*/ 43497 h 126569"/>
              <a:gd name="connsiteX139" fmla="*/ 4754882 w 8655748"/>
              <a:gd name="connsiteY139" fmla="*/ 40449 h 126569"/>
              <a:gd name="connsiteX140" fmla="*/ 4797969 w 8655748"/>
              <a:gd name="connsiteY140" fmla="*/ 31750 h 126569"/>
              <a:gd name="connsiteX141" fmla="*/ 4841057 w 8655748"/>
              <a:gd name="connsiteY141" fmla="*/ 40449 h 126569"/>
              <a:gd name="connsiteX142" fmla="*/ 4846389 w 8655748"/>
              <a:gd name="connsiteY142" fmla="*/ 44044 h 126569"/>
              <a:gd name="connsiteX143" fmla="*/ 4854225 w 8655748"/>
              <a:gd name="connsiteY143" fmla="*/ 32421 h 126569"/>
              <a:gd name="connsiteX144" fmla="*/ 4932498 w 8655748"/>
              <a:gd name="connsiteY144" fmla="*/ 0 h 126569"/>
              <a:gd name="connsiteX145" fmla="*/ 5010771 w 8655748"/>
              <a:gd name="connsiteY145" fmla="*/ 32421 h 126569"/>
              <a:gd name="connsiteX146" fmla="*/ 5018239 w 8655748"/>
              <a:gd name="connsiteY146" fmla="*/ 43497 h 126569"/>
              <a:gd name="connsiteX147" fmla="*/ 5022761 w 8655748"/>
              <a:gd name="connsiteY147" fmla="*/ 40449 h 126569"/>
              <a:gd name="connsiteX148" fmla="*/ 5065848 w 8655748"/>
              <a:gd name="connsiteY148" fmla="*/ 31750 h 126569"/>
              <a:gd name="connsiteX149" fmla="*/ 5108936 w 8655748"/>
              <a:gd name="connsiteY149" fmla="*/ 40449 h 126569"/>
              <a:gd name="connsiteX150" fmla="*/ 5114267 w 8655748"/>
              <a:gd name="connsiteY150" fmla="*/ 44043 h 126569"/>
              <a:gd name="connsiteX151" fmla="*/ 5122103 w 8655748"/>
              <a:gd name="connsiteY151" fmla="*/ 32421 h 126569"/>
              <a:gd name="connsiteX152" fmla="*/ 5200376 w 8655748"/>
              <a:gd name="connsiteY152" fmla="*/ 0 h 126569"/>
              <a:gd name="connsiteX153" fmla="*/ 5278649 w 8655748"/>
              <a:gd name="connsiteY153" fmla="*/ 32421 h 126569"/>
              <a:gd name="connsiteX154" fmla="*/ 5286117 w 8655748"/>
              <a:gd name="connsiteY154" fmla="*/ 43497 h 126569"/>
              <a:gd name="connsiteX155" fmla="*/ 5290639 w 8655748"/>
              <a:gd name="connsiteY155" fmla="*/ 40449 h 126569"/>
              <a:gd name="connsiteX156" fmla="*/ 5333726 w 8655748"/>
              <a:gd name="connsiteY156" fmla="*/ 31750 h 126569"/>
              <a:gd name="connsiteX157" fmla="*/ 5376814 w 8655748"/>
              <a:gd name="connsiteY157" fmla="*/ 40449 h 126569"/>
              <a:gd name="connsiteX158" fmla="*/ 5382145 w 8655748"/>
              <a:gd name="connsiteY158" fmla="*/ 44043 h 126569"/>
              <a:gd name="connsiteX159" fmla="*/ 5389981 w 8655748"/>
              <a:gd name="connsiteY159" fmla="*/ 32421 h 126569"/>
              <a:gd name="connsiteX160" fmla="*/ 5468254 w 8655748"/>
              <a:gd name="connsiteY160" fmla="*/ 0 h 126569"/>
              <a:gd name="connsiteX161" fmla="*/ 5546527 w 8655748"/>
              <a:gd name="connsiteY161" fmla="*/ 32421 h 126569"/>
              <a:gd name="connsiteX162" fmla="*/ 5553995 w 8655748"/>
              <a:gd name="connsiteY162" fmla="*/ 43497 h 126569"/>
              <a:gd name="connsiteX163" fmla="*/ 5558517 w 8655748"/>
              <a:gd name="connsiteY163" fmla="*/ 40449 h 126569"/>
              <a:gd name="connsiteX164" fmla="*/ 5601604 w 8655748"/>
              <a:gd name="connsiteY164" fmla="*/ 31750 h 126569"/>
              <a:gd name="connsiteX165" fmla="*/ 5644692 w 8655748"/>
              <a:gd name="connsiteY165" fmla="*/ 40449 h 126569"/>
              <a:gd name="connsiteX166" fmla="*/ 5650024 w 8655748"/>
              <a:gd name="connsiteY166" fmla="*/ 44044 h 126569"/>
              <a:gd name="connsiteX167" fmla="*/ 5657860 w 8655748"/>
              <a:gd name="connsiteY167" fmla="*/ 32421 h 126569"/>
              <a:gd name="connsiteX168" fmla="*/ 5736133 w 8655748"/>
              <a:gd name="connsiteY168" fmla="*/ 0 h 126569"/>
              <a:gd name="connsiteX169" fmla="*/ 5814406 w 8655748"/>
              <a:gd name="connsiteY169" fmla="*/ 32421 h 126569"/>
              <a:gd name="connsiteX170" fmla="*/ 5821874 w 8655748"/>
              <a:gd name="connsiteY170" fmla="*/ 43497 h 126569"/>
              <a:gd name="connsiteX171" fmla="*/ 5826396 w 8655748"/>
              <a:gd name="connsiteY171" fmla="*/ 40449 h 126569"/>
              <a:gd name="connsiteX172" fmla="*/ 5869483 w 8655748"/>
              <a:gd name="connsiteY172" fmla="*/ 31750 h 126569"/>
              <a:gd name="connsiteX173" fmla="*/ 5912571 w 8655748"/>
              <a:gd name="connsiteY173" fmla="*/ 40449 h 126569"/>
              <a:gd name="connsiteX174" fmla="*/ 5917902 w 8655748"/>
              <a:gd name="connsiteY174" fmla="*/ 44043 h 126569"/>
              <a:gd name="connsiteX175" fmla="*/ 5925738 w 8655748"/>
              <a:gd name="connsiteY175" fmla="*/ 32421 h 126569"/>
              <a:gd name="connsiteX176" fmla="*/ 6004011 w 8655748"/>
              <a:gd name="connsiteY176" fmla="*/ 0 h 126569"/>
              <a:gd name="connsiteX177" fmla="*/ 6082284 w 8655748"/>
              <a:gd name="connsiteY177" fmla="*/ 32421 h 126569"/>
              <a:gd name="connsiteX178" fmla="*/ 6089752 w 8655748"/>
              <a:gd name="connsiteY178" fmla="*/ 43497 h 126569"/>
              <a:gd name="connsiteX179" fmla="*/ 6094274 w 8655748"/>
              <a:gd name="connsiteY179" fmla="*/ 40449 h 126569"/>
              <a:gd name="connsiteX180" fmla="*/ 6137361 w 8655748"/>
              <a:gd name="connsiteY180" fmla="*/ 31750 h 126569"/>
              <a:gd name="connsiteX181" fmla="*/ 6180449 w 8655748"/>
              <a:gd name="connsiteY181" fmla="*/ 40449 h 126569"/>
              <a:gd name="connsiteX182" fmla="*/ 6185780 w 8655748"/>
              <a:gd name="connsiteY182" fmla="*/ 44043 h 126569"/>
              <a:gd name="connsiteX183" fmla="*/ 6193616 w 8655748"/>
              <a:gd name="connsiteY183" fmla="*/ 32421 h 126569"/>
              <a:gd name="connsiteX184" fmla="*/ 6271889 w 8655748"/>
              <a:gd name="connsiteY184" fmla="*/ 0 h 126569"/>
              <a:gd name="connsiteX185" fmla="*/ 6350162 w 8655748"/>
              <a:gd name="connsiteY185" fmla="*/ 32421 h 126569"/>
              <a:gd name="connsiteX186" fmla="*/ 6357630 w 8655748"/>
              <a:gd name="connsiteY186" fmla="*/ 43497 h 126569"/>
              <a:gd name="connsiteX187" fmla="*/ 6362152 w 8655748"/>
              <a:gd name="connsiteY187" fmla="*/ 40449 h 126569"/>
              <a:gd name="connsiteX188" fmla="*/ 6405239 w 8655748"/>
              <a:gd name="connsiteY188" fmla="*/ 31750 h 126569"/>
              <a:gd name="connsiteX189" fmla="*/ 6448327 w 8655748"/>
              <a:gd name="connsiteY189" fmla="*/ 40449 h 126569"/>
              <a:gd name="connsiteX190" fmla="*/ 6453659 w 8655748"/>
              <a:gd name="connsiteY190" fmla="*/ 44044 h 126569"/>
              <a:gd name="connsiteX191" fmla="*/ 6461495 w 8655748"/>
              <a:gd name="connsiteY191" fmla="*/ 32421 h 126569"/>
              <a:gd name="connsiteX192" fmla="*/ 6539768 w 8655748"/>
              <a:gd name="connsiteY192" fmla="*/ 0 h 126569"/>
              <a:gd name="connsiteX193" fmla="*/ 6618041 w 8655748"/>
              <a:gd name="connsiteY193" fmla="*/ 32421 h 126569"/>
              <a:gd name="connsiteX194" fmla="*/ 6625509 w 8655748"/>
              <a:gd name="connsiteY194" fmla="*/ 43497 h 126569"/>
              <a:gd name="connsiteX195" fmla="*/ 6630031 w 8655748"/>
              <a:gd name="connsiteY195" fmla="*/ 40449 h 126569"/>
              <a:gd name="connsiteX196" fmla="*/ 6673118 w 8655748"/>
              <a:gd name="connsiteY196" fmla="*/ 31750 h 126569"/>
              <a:gd name="connsiteX197" fmla="*/ 6716206 w 8655748"/>
              <a:gd name="connsiteY197" fmla="*/ 40449 h 126569"/>
              <a:gd name="connsiteX198" fmla="*/ 6721537 w 8655748"/>
              <a:gd name="connsiteY198" fmla="*/ 44043 h 126569"/>
              <a:gd name="connsiteX199" fmla="*/ 6729373 w 8655748"/>
              <a:gd name="connsiteY199" fmla="*/ 32421 h 126569"/>
              <a:gd name="connsiteX200" fmla="*/ 6807646 w 8655748"/>
              <a:gd name="connsiteY200" fmla="*/ 0 h 126569"/>
              <a:gd name="connsiteX201" fmla="*/ 6885919 w 8655748"/>
              <a:gd name="connsiteY201" fmla="*/ 32421 h 126569"/>
              <a:gd name="connsiteX202" fmla="*/ 6893387 w 8655748"/>
              <a:gd name="connsiteY202" fmla="*/ 43497 h 126569"/>
              <a:gd name="connsiteX203" fmla="*/ 6897909 w 8655748"/>
              <a:gd name="connsiteY203" fmla="*/ 40449 h 126569"/>
              <a:gd name="connsiteX204" fmla="*/ 6940996 w 8655748"/>
              <a:gd name="connsiteY204" fmla="*/ 31750 h 126569"/>
              <a:gd name="connsiteX205" fmla="*/ 6984084 w 8655748"/>
              <a:gd name="connsiteY205" fmla="*/ 40449 h 126569"/>
              <a:gd name="connsiteX206" fmla="*/ 6989415 w 8655748"/>
              <a:gd name="connsiteY206" fmla="*/ 44043 h 126569"/>
              <a:gd name="connsiteX207" fmla="*/ 6997251 w 8655748"/>
              <a:gd name="connsiteY207" fmla="*/ 32421 h 126569"/>
              <a:gd name="connsiteX208" fmla="*/ 7075524 w 8655748"/>
              <a:gd name="connsiteY208" fmla="*/ 0 h 126569"/>
              <a:gd name="connsiteX209" fmla="*/ 7153797 w 8655748"/>
              <a:gd name="connsiteY209" fmla="*/ 32421 h 126569"/>
              <a:gd name="connsiteX210" fmla="*/ 7161265 w 8655748"/>
              <a:gd name="connsiteY210" fmla="*/ 43497 h 126569"/>
              <a:gd name="connsiteX211" fmla="*/ 7165787 w 8655748"/>
              <a:gd name="connsiteY211" fmla="*/ 40449 h 126569"/>
              <a:gd name="connsiteX212" fmla="*/ 7208874 w 8655748"/>
              <a:gd name="connsiteY212" fmla="*/ 31750 h 126569"/>
              <a:gd name="connsiteX213" fmla="*/ 7251962 w 8655748"/>
              <a:gd name="connsiteY213" fmla="*/ 40449 h 126569"/>
              <a:gd name="connsiteX214" fmla="*/ 7257294 w 8655748"/>
              <a:gd name="connsiteY214" fmla="*/ 44044 h 126569"/>
              <a:gd name="connsiteX215" fmla="*/ 7265130 w 8655748"/>
              <a:gd name="connsiteY215" fmla="*/ 32421 h 126569"/>
              <a:gd name="connsiteX216" fmla="*/ 7343403 w 8655748"/>
              <a:gd name="connsiteY216" fmla="*/ 0 h 126569"/>
              <a:gd name="connsiteX217" fmla="*/ 7421676 w 8655748"/>
              <a:gd name="connsiteY217" fmla="*/ 32421 h 126569"/>
              <a:gd name="connsiteX218" fmla="*/ 7429144 w 8655748"/>
              <a:gd name="connsiteY218" fmla="*/ 43497 h 126569"/>
              <a:gd name="connsiteX219" fmla="*/ 7433666 w 8655748"/>
              <a:gd name="connsiteY219" fmla="*/ 40449 h 126569"/>
              <a:gd name="connsiteX220" fmla="*/ 7476753 w 8655748"/>
              <a:gd name="connsiteY220" fmla="*/ 31750 h 126569"/>
              <a:gd name="connsiteX221" fmla="*/ 7519841 w 8655748"/>
              <a:gd name="connsiteY221" fmla="*/ 40449 h 126569"/>
              <a:gd name="connsiteX222" fmla="*/ 7525172 w 8655748"/>
              <a:gd name="connsiteY222" fmla="*/ 44043 h 126569"/>
              <a:gd name="connsiteX223" fmla="*/ 7533008 w 8655748"/>
              <a:gd name="connsiteY223" fmla="*/ 32421 h 126569"/>
              <a:gd name="connsiteX224" fmla="*/ 7611281 w 8655748"/>
              <a:gd name="connsiteY224" fmla="*/ 0 h 126569"/>
              <a:gd name="connsiteX225" fmla="*/ 7689554 w 8655748"/>
              <a:gd name="connsiteY225" fmla="*/ 32421 h 126569"/>
              <a:gd name="connsiteX226" fmla="*/ 7697022 w 8655748"/>
              <a:gd name="connsiteY226" fmla="*/ 43497 h 126569"/>
              <a:gd name="connsiteX227" fmla="*/ 7701544 w 8655748"/>
              <a:gd name="connsiteY227" fmla="*/ 40449 h 126569"/>
              <a:gd name="connsiteX228" fmla="*/ 7744631 w 8655748"/>
              <a:gd name="connsiteY228" fmla="*/ 31750 h 126569"/>
              <a:gd name="connsiteX229" fmla="*/ 7787718 w 8655748"/>
              <a:gd name="connsiteY229" fmla="*/ 40449 h 126569"/>
              <a:gd name="connsiteX230" fmla="*/ 7793050 w 8655748"/>
              <a:gd name="connsiteY230" fmla="*/ 44043 h 126569"/>
              <a:gd name="connsiteX231" fmla="*/ 7800886 w 8655748"/>
              <a:gd name="connsiteY231" fmla="*/ 32421 h 126569"/>
              <a:gd name="connsiteX232" fmla="*/ 7879159 w 8655748"/>
              <a:gd name="connsiteY232" fmla="*/ 0 h 126569"/>
              <a:gd name="connsiteX233" fmla="*/ 7957432 w 8655748"/>
              <a:gd name="connsiteY233" fmla="*/ 32421 h 126569"/>
              <a:gd name="connsiteX234" fmla="*/ 7964900 w 8655748"/>
              <a:gd name="connsiteY234" fmla="*/ 43497 h 126569"/>
              <a:gd name="connsiteX235" fmla="*/ 7969422 w 8655748"/>
              <a:gd name="connsiteY235" fmla="*/ 40449 h 126569"/>
              <a:gd name="connsiteX236" fmla="*/ 8012509 w 8655748"/>
              <a:gd name="connsiteY236" fmla="*/ 31750 h 126569"/>
              <a:gd name="connsiteX237" fmla="*/ 8055596 w 8655748"/>
              <a:gd name="connsiteY237" fmla="*/ 40449 h 126569"/>
              <a:gd name="connsiteX238" fmla="*/ 8060929 w 8655748"/>
              <a:gd name="connsiteY238" fmla="*/ 44044 h 126569"/>
              <a:gd name="connsiteX239" fmla="*/ 8068765 w 8655748"/>
              <a:gd name="connsiteY239" fmla="*/ 32421 h 126569"/>
              <a:gd name="connsiteX240" fmla="*/ 8147038 w 8655748"/>
              <a:gd name="connsiteY240" fmla="*/ 0 h 126569"/>
              <a:gd name="connsiteX241" fmla="*/ 8225311 w 8655748"/>
              <a:gd name="connsiteY241" fmla="*/ 32421 h 126569"/>
              <a:gd name="connsiteX242" fmla="*/ 8232779 w 8655748"/>
              <a:gd name="connsiteY242" fmla="*/ 43497 h 126569"/>
              <a:gd name="connsiteX243" fmla="*/ 8237301 w 8655748"/>
              <a:gd name="connsiteY243" fmla="*/ 40449 h 126569"/>
              <a:gd name="connsiteX244" fmla="*/ 8280388 w 8655748"/>
              <a:gd name="connsiteY244" fmla="*/ 31750 h 126569"/>
              <a:gd name="connsiteX245" fmla="*/ 8323475 w 8655748"/>
              <a:gd name="connsiteY245" fmla="*/ 40449 h 126569"/>
              <a:gd name="connsiteX246" fmla="*/ 8328801 w 8655748"/>
              <a:gd name="connsiteY246" fmla="*/ 44040 h 126569"/>
              <a:gd name="connsiteX247" fmla="*/ 8336635 w 8655748"/>
              <a:gd name="connsiteY247" fmla="*/ 32421 h 126569"/>
              <a:gd name="connsiteX248" fmla="*/ 8414908 w 8655748"/>
              <a:gd name="connsiteY248" fmla="*/ 0 h 126569"/>
              <a:gd name="connsiteX249" fmla="*/ 8493181 w 8655748"/>
              <a:gd name="connsiteY249" fmla="*/ 32421 h 126569"/>
              <a:gd name="connsiteX250" fmla="*/ 8500649 w 8655748"/>
              <a:gd name="connsiteY250" fmla="*/ 43497 h 126569"/>
              <a:gd name="connsiteX251" fmla="*/ 8505171 w 8655748"/>
              <a:gd name="connsiteY251" fmla="*/ 40449 h 126569"/>
              <a:gd name="connsiteX252" fmla="*/ 8548258 w 8655748"/>
              <a:gd name="connsiteY252" fmla="*/ 31750 h 126569"/>
              <a:gd name="connsiteX253" fmla="*/ 8650254 w 8655748"/>
              <a:gd name="connsiteY253" fmla="*/ 99357 h 126569"/>
              <a:gd name="connsiteX254" fmla="*/ 8655748 w 8655748"/>
              <a:gd name="connsiteY254" fmla="*/ 126569 h 126569"/>
              <a:gd name="connsiteX255" fmla="*/ 3205 w 8655748"/>
              <a:gd name="connsiteY255" fmla="*/ 126569 h 126569"/>
              <a:gd name="connsiteX256" fmla="*/ 0 w 8655748"/>
              <a:gd name="connsiteY256" fmla="*/ 110694 h 126569"/>
              <a:gd name="connsiteX257" fmla="*/ 110695 w 8655748"/>
              <a:gd name="connsiteY257" fmla="*/ 0 h 126569"/>
              <a:gd name="connsiteX0" fmla="*/ 110695 w 8655748"/>
              <a:gd name="connsiteY0" fmla="*/ 1687 h 128256"/>
              <a:gd name="connsiteX1" fmla="*/ 196435 w 8655748"/>
              <a:gd name="connsiteY1" fmla="*/ 45183 h 128256"/>
              <a:gd name="connsiteX2" fmla="*/ 200955 w 8655748"/>
              <a:gd name="connsiteY2" fmla="*/ 42136 h 128256"/>
              <a:gd name="connsiteX3" fmla="*/ 244042 w 8655748"/>
              <a:gd name="connsiteY3" fmla="*/ 33437 h 128256"/>
              <a:gd name="connsiteX4" fmla="*/ 287129 w 8655748"/>
              <a:gd name="connsiteY4" fmla="*/ 42136 h 128256"/>
              <a:gd name="connsiteX5" fmla="*/ 292463 w 8655748"/>
              <a:gd name="connsiteY5" fmla="*/ 45731 h 128256"/>
              <a:gd name="connsiteX6" fmla="*/ 300300 w 8655748"/>
              <a:gd name="connsiteY6" fmla="*/ 34108 h 128256"/>
              <a:gd name="connsiteX7" fmla="*/ 378573 w 8655748"/>
              <a:gd name="connsiteY7" fmla="*/ 1687 h 128256"/>
              <a:gd name="connsiteX8" fmla="*/ 456846 w 8655748"/>
              <a:gd name="connsiteY8" fmla="*/ 34108 h 128256"/>
              <a:gd name="connsiteX9" fmla="*/ 464313 w 8655748"/>
              <a:gd name="connsiteY9" fmla="*/ 45183 h 128256"/>
              <a:gd name="connsiteX10" fmla="*/ 468833 w 8655748"/>
              <a:gd name="connsiteY10" fmla="*/ 42136 h 128256"/>
              <a:gd name="connsiteX11" fmla="*/ 511920 w 8655748"/>
              <a:gd name="connsiteY11" fmla="*/ 33437 h 128256"/>
              <a:gd name="connsiteX12" fmla="*/ 555008 w 8655748"/>
              <a:gd name="connsiteY12" fmla="*/ 42136 h 128256"/>
              <a:gd name="connsiteX13" fmla="*/ 560341 w 8655748"/>
              <a:gd name="connsiteY13" fmla="*/ 45732 h 128256"/>
              <a:gd name="connsiteX14" fmla="*/ 568179 w 8655748"/>
              <a:gd name="connsiteY14" fmla="*/ 34108 h 128256"/>
              <a:gd name="connsiteX15" fmla="*/ 646452 w 8655748"/>
              <a:gd name="connsiteY15" fmla="*/ 1687 h 128256"/>
              <a:gd name="connsiteX16" fmla="*/ 724725 w 8655748"/>
              <a:gd name="connsiteY16" fmla="*/ 34108 h 128256"/>
              <a:gd name="connsiteX17" fmla="*/ 732192 w 8655748"/>
              <a:gd name="connsiteY17" fmla="*/ 45183 h 128256"/>
              <a:gd name="connsiteX18" fmla="*/ 736712 w 8655748"/>
              <a:gd name="connsiteY18" fmla="*/ 42136 h 128256"/>
              <a:gd name="connsiteX19" fmla="*/ 779800 w 8655748"/>
              <a:gd name="connsiteY19" fmla="*/ 33437 h 128256"/>
              <a:gd name="connsiteX20" fmla="*/ 822887 w 8655748"/>
              <a:gd name="connsiteY20" fmla="*/ 42136 h 128256"/>
              <a:gd name="connsiteX21" fmla="*/ 828221 w 8655748"/>
              <a:gd name="connsiteY21" fmla="*/ 45732 h 128256"/>
              <a:gd name="connsiteX22" fmla="*/ 836058 w 8655748"/>
              <a:gd name="connsiteY22" fmla="*/ 34108 h 128256"/>
              <a:gd name="connsiteX23" fmla="*/ 914331 w 8655748"/>
              <a:gd name="connsiteY23" fmla="*/ 1687 h 128256"/>
              <a:gd name="connsiteX24" fmla="*/ 992604 w 8655748"/>
              <a:gd name="connsiteY24" fmla="*/ 34108 h 128256"/>
              <a:gd name="connsiteX25" fmla="*/ 1000072 w 8655748"/>
              <a:gd name="connsiteY25" fmla="*/ 45183 h 128256"/>
              <a:gd name="connsiteX26" fmla="*/ 1004591 w 8655748"/>
              <a:gd name="connsiteY26" fmla="*/ 42136 h 128256"/>
              <a:gd name="connsiteX27" fmla="*/ 1047679 w 8655748"/>
              <a:gd name="connsiteY27" fmla="*/ 33437 h 128256"/>
              <a:gd name="connsiteX28" fmla="*/ 1090766 w 8655748"/>
              <a:gd name="connsiteY28" fmla="*/ 42136 h 128256"/>
              <a:gd name="connsiteX29" fmla="*/ 1096099 w 8655748"/>
              <a:gd name="connsiteY29" fmla="*/ 45732 h 128256"/>
              <a:gd name="connsiteX30" fmla="*/ 1103937 w 8655748"/>
              <a:gd name="connsiteY30" fmla="*/ 34108 h 128256"/>
              <a:gd name="connsiteX31" fmla="*/ 1182210 w 8655748"/>
              <a:gd name="connsiteY31" fmla="*/ 1687 h 128256"/>
              <a:gd name="connsiteX32" fmla="*/ 1260483 w 8655748"/>
              <a:gd name="connsiteY32" fmla="*/ 34108 h 128256"/>
              <a:gd name="connsiteX33" fmla="*/ 1267950 w 8655748"/>
              <a:gd name="connsiteY33" fmla="*/ 45183 h 128256"/>
              <a:gd name="connsiteX34" fmla="*/ 1272470 w 8655748"/>
              <a:gd name="connsiteY34" fmla="*/ 42136 h 128256"/>
              <a:gd name="connsiteX35" fmla="*/ 1315557 w 8655748"/>
              <a:gd name="connsiteY35" fmla="*/ 33437 h 128256"/>
              <a:gd name="connsiteX36" fmla="*/ 1358645 w 8655748"/>
              <a:gd name="connsiteY36" fmla="*/ 42136 h 128256"/>
              <a:gd name="connsiteX37" fmla="*/ 1363978 w 8655748"/>
              <a:gd name="connsiteY37" fmla="*/ 45732 h 128256"/>
              <a:gd name="connsiteX38" fmla="*/ 1371815 w 8655748"/>
              <a:gd name="connsiteY38" fmla="*/ 34108 h 128256"/>
              <a:gd name="connsiteX39" fmla="*/ 1450090 w 8655748"/>
              <a:gd name="connsiteY39" fmla="*/ 1687 h 128256"/>
              <a:gd name="connsiteX40" fmla="*/ 1528362 w 8655748"/>
              <a:gd name="connsiteY40" fmla="*/ 34108 h 128256"/>
              <a:gd name="connsiteX41" fmla="*/ 1535829 w 8655748"/>
              <a:gd name="connsiteY41" fmla="*/ 45183 h 128256"/>
              <a:gd name="connsiteX42" fmla="*/ 1540349 w 8655748"/>
              <a:gd name="connsiteY42" fmla="*/ 42136 h 128256"/>
              <a:gd name="connsiteX43" fmla="*/ 1583436 w 8655748"/>
              <a:gd name="connsiteY43" fmla="*/ 33437 h 128256"/>
              <a:gd name="connsiteX44" fmla="*/ 1626523 w 8655748"/>
              <a:gd name="connsiteY44" fmla="*/ 42136 h 128256"/>
              <a:gd name="connsiteX45" fmla="*/ 1631857 w 8655748"/>
              <a:gd name="connsiteY45" fmla="*/ 45731 h 128256"/>
              <a:gd name="connsiteX46" fmla="*/ 1639693 w 8655748"/>
              <a:gd name="connsiteY46" fmla="*/ 34108 h 128256"/>
              <a:gd name="connsiteX47" fmla="*/ 1717967 w 8655748"/>
              <a:gd name="connsiteY47" fmla="*/ 1687 h 128256"/>
              <a:gd name="connsiteX48" fmla="*/ 1796240 w 8655748"/>
              <a:gd name="connsiteY48" fmla="*/ 34108 h 128256"/>
              <a:gd name="connsiteX49" fmla="*/ 1803707 w 8655748"/>
              <a:gd name="connsiteY49" fmla="*/ 45183 h 128256"/>
              <a:gd name="connsiteX50" fmla="*/ 1808226 w 8655748"/>
              <a:gd name="connsiteY50" fmla="*/ 42136 h 128256"/>
              <a:gd name="connsiteX51" fmla="*/ 1851313 w 8655748"/>
              <a:gd name="connsiteY51" fmla="*/ 33437 h 128256"/>
              <a:gd name="connsiteX52" fmla="*/ 1894401 w 8655748"/>
              <a:gd name="connsiteY52" fmla="*/ 42136 h 128256"/>
              <a:gd name="connsiteX53" fmla="*/ 1899734 w 8655748"/>
              <a:gd name="connsiteY53" fmla="*/ 45731 h 128256"/>
              <a:gd name="connsiteX54" fmla="*/ 1907571 w 8655748"/>
              <a:gd name="connsiteY54" fmla="*/ 34108 h 128256"/>
              <a:gd name="connsiteX55" fmla="*/ 1985842 w 8655748"/>
              <a:gd name="connsiteY55" fmla="*/ 1687 h 128256"/>
              <a:gd name="connsiteX56" fmla="*/ 2064117 w 8655748"/>
              <a:gd name="connsiteY56" fmla="*/ 34108 h 128256"/>
              <a:gd name="connsiteX57" fmla="*/ 2071584 w 8655748"/>
              <a:gd name="connsiteY57" fmla="*/ 45183 h 128256"/>
              <a:gd name="connsiteX58" fmla="*/ 2076103 w 8655748"/>
              <a:gd name="connsiteY58" fmla="*/ 42136 h 128256"/>
              <a:gd name="connsiteX59" fmla="*/ 2119192 w 8655748"/>
              <a:gd name="connsiteY59" fmla="*/ 33437 h 128256"/>
              <a:gd name="connsiteX60" fmla="*/ 2162278 w 8655748"/>
              <a:gd name="connsiteY60" fmla="*/ 42136 h 128256"/>
              <a:gd name="connsiteX61" fmla="*/ 2167613 w 8655748"/>
              <a:gd name="connsiteY61" fmla="*/ 45732 h 128256"/>
              <a:gd name="connsiteX62" fmla="*/ 2175449 w 8655748"/>
              <a:gd name="connsiteY62" fmla="*/ 34108 h 128256"/>
              <a:gd name="connsiteX63" fmla="*/ 2253722 w 8655748"/>
              <a:gd name="connsiteY63" fmla="*/ 1687 h 128256"/>
              <a:gd name="connsiteX64" fmla="*/ 2331995 w 8655748"/>
              <a:gd name="connsiteY64" fmla="*/ 34108 h 128256"/>
              <a:gd name="connsiteX65" fmla="*/ 2339461 w 8655748"/>
              <a:gd name="connsiteY65" fmla="*/ 45183 h 128256"/>
              <a:gd name="connsiteX66" fmla="*/ 2343982 w 8655748"/>
              <a:gd name="connsiteY66" fmla="*/ 42136 h 128256"/>
              <a:gd name="connsiteX67" fmla="*/ 2387070 w 8655748"/>
              <a:gd name="connsiteY67" fmla="*/ 33437 h 128256"/>
              <a:gd name="connsiteX68" fmla="*/ 2430156 w 8655748"/>
              <a:gd name="connsiteY68" fmla="*/ 42136 h 128256"/>
              <a:gd name="connsiteX69" fmla="*/ 2435491 w 8655748"/>
              <a:gd name="connsiteY69" fmla="*/ 45732 h 128256"/>
              <a:gd name="connsiteX70" fmla="*/ 2443327 w 8655748"/>
              <a:gd name="connsiteY70" fmla="*/ 34108 h 128256"/>
              <a:gd name="connsiteX71" fmla="*/ 2521601 w 8655748"/>
              <a:gd name="connsiteY71" fmla="*/ 1687 h 128256"/>
              <a:gd name="connsiteX72" fmla="*/ 2599874 w 8655748"/>
              <a:gd name="connsiteY72" fmla="*/ 34108 h 128256"/>
              <a:gd name="connsiteX73" fmla="*/ 2607340 w 8655748"/>
              <a:gd name="connsiteY73" fmla="*/ 45183 h 128256"/>
              <a:gd name="connsiteX74" fmla="*/ 2611860 w 8655748"/>
              <a:gd name="connsiteY74" fmla="*/ 42136 h 128256"/>
              <a:gd name="connsiteX75" fmla="*/ 2654946 w 8655748"/>
              <a:gd name="connsiteY75" fmla="*/ 33437 h 128256"/>
              <a:gd name="connsiteX76" fmla="*/ 2698035 w 8655748"/>
              <a:gd name="connsiteY76" fmla="*/ 42136 h 128256"/>
              <a:gd name="connsiteX77" fmla="*/ 2703368 w 8655748"/>
              <a:gd name="connsiteY77" fmla="*/ 45732 h 128256"/>
              <a:gd name="connsiteX78" fmla="*/ 2711205 w 8655748"/>
              <a:gd name="connsiteY78" fmla="*/ 34108 h 128256"/>
              <a:gd name="connsiteX79" fmla="*/ 2789478 w 8655748"/>
              <a:gd name="connsiteY79" fmla="*/ 1687 h 128256"/>
              <a:gd name="connsiteX80" fmla="*/ 2867751 w 8655748"/>
              <a:gd name="connsiteY80" fmla="*/ 34108 h 128256"/>
              <a:gd name="connsiteX81" fmla="*/ 2875218 w 8655748"/>
              <a:gd name="connsiteY81" fmla="*/ 45183 h 128256"/>
              <a:gd name="connsiteX82" fmla="*/ 2879738 w 8655748"/>
              <a:gd name="connsiteY82" fmla="*/ 42136 h 128256"/>
              <a:gd name="connsiteX83" fmla="*/ 2922826 w 8655748"/>
              <a:gd name="connsiteY83" fmla="*/ 33437 h 128256"/>
              <a:gd name="connsiteX84" fmla="*/ 2965913 w 8655748"/>
              <a:gd name="connsiteY84" fmla="*/ 42136 h 128256"/>
              <a:gd name="connsiteX85" fmla="*/ 2971248 w 8655748"/>
              <a:gd name="connsiteY85" fmla="*/ 45732 h 128256"/>
              <a:gd name="connsiteX86" fmla="*/ 2979084 w 8655748"/>
              <a:gd name="connsiteY86" fmla="*/ 34108 h 128256"/>
              <a:gd name="connsiteX87" fmla="*/ 3057357 w 8655748"/>
              <a:gd name="connsiteY87" fmla="*/ 1687 h 128256"/>
              <a:gd name="connsiteX88" fmla="*/ 3135630 w 8655748"/>
              <a:gd name="connsiteY88" fmla="*/ 34108 h 128256"/>
              <a:gd name="connsiteX89" fmla="*/ 3143096 w 8655748"/>
              <a:gd name="connsiteY89" fmla="*/ 45183 h 128256"/>
              <a:gd name="connsiteX90" fmla="*/ 3147617 w 8655748"/>
              <a:gd name="connsiteY90" fmla="*/ 42136 h 128256"/>
              <a:gd name="connsiteX91" fmla="*/ 3190704 w 8655748"/>
              <a:gd name="connsiteY91" fmla="*/ 33437 h 128256"/>
              <a:gd name="connsiteX92" fmla="*/ 3233791 w 8655748"/>
              <a:gd name="connsiteY92" fmla="*/ 42136 h 128256"/>
              <a:gd name="connsiteX93" fmla="*/ 3239125 w 8655748"/>
              <a:gd name="connsiteY93" fmla="*/ 45732 h 128256"/>
              <a:gd name="connsiteX94" fmla="*/ 3246962 w 8655748"/>
              <a:gd name="connsiteY94" fmla="*/ 34108 h 128256"/>
              <a:gd name="connsiteX95" fmla="*/ 3325235 w 8655748"/>
              <a:gd name="connsiteY95" fmla="*/ 1687 h 128256"/>
              <a:gd name="connsiteX96" fmla="*/ 3403507 w 8655748"/>
              <a:gd name="connsiteY96" fmla="*/ 34108 h 128256"/>
              <a:gd name="connsiteX97" fmla="*/ 3410974 w 8655748"/>
              <a:gd name="connsiteY97" fmla="*/ 45183 h 128256"/>
              <a:gd name="connsiteX98" fmla="*/ 3415494 w 8655748"/>
              <a:gd name="connsiteY98" fmla="*/ 42136 h 128256"/>
              <a:gd name="connsiteX99" fmla="*/ 3458582 w 8655748"/>
              <a:gd name="connsiteY99" fmla="*/ 33437 h 128256"/>
              <a:gd name="connsiteX100" fmla="*/ 3501666 w 8655748"/>
              <a:gd name="connsiteY100" fmla="*/ 42136 h 128256"/>
              <a:gd name="connsiteX101" fmla="*/ 3506998 w 8655748"/>
              <a:gd name="connsiteY101" fmla="*/ 45731 h 128256"/>
              <a:gd name="connsiteX102" fmla="*/ 3514835 w 8655748"/>
              <a:gd name="connsiteY102" fmla="*/ 34108 h 128256"/>
              <a:gd name="connsiteX103" fmla="*/ 3593106 w 8655748"/>
              <a:gd name="connsiteY103" fmla="*/ 1687 h 128256"/>
              <a:gd name="connsiteX104" fmla="*/ 3671379 w 8655748"/>
              <a:gd name="connsiteY104" fmla="*/ 34108 h 128256"/>
              <a:gd name="connsiteX105" fmla="*/ 3678847 w 8655748"/>
              <a:gd name="connsiteY105" fmla="*/ 45184 h 128256"/>
              <a:gd name="connsiteX106" fmla="*/ 3683369 w 8655748"/>
              <a:gd name="connsiteY106" fmla="*/ 42136 h 128256"/>
              <a:gd name="connsiteX107" fmla="*/ 3726456 w 8655748"/>
              <a:gd name="connsiteY107" fmla="*/ 33437 h 128256"/>
              <a:gd name="connsiteX108" fmla="*/ 3769544 w 8655748"/>
              <a:gd name="connsiteY108" fmla="*/ 42136 h 128256"/>
              <a:gd name="connsiteX109" fmla="*/ 3774875 w 8655748"/>
              <a:gd name="connsiteY109" fmla="*/ 45730 h 128256"/>
              <a:gd name="connsiteX110" fmla="*/ 3782711 w 8655748"/>
              <a:gd name="connsiteY110" fmla="*/ 34108 h 128256"/>
              <a:gd name="connsiteX111" fmla="*/ 3860984 w 8655748"/>
              <a:gd name="connsiteY111" fmla="*/ 1687 h 128256"/>
              <a:gd name="connsiteX112" fmla="*/ 3939257 w 8655748"/>
              <a:gd name="connsiteY112" fmla="*/ 34108 h 128256"/>
              <a:gd name="connsiteX113" fmla="*/ 3946725 w 8655748"/>
              <a:gd name="connsiteY113" fmla="*/ 45184 h 128256"/>
              <a:gd name="connsiteX114" fmla="*/ 3951247 w 8655748"/>
              <a:gd name="connsiteY114" fmla="*/ 42136 h 128256"/>
              <a:gd name="connsiteX115" fmla="*/ 3994334 w 8655748"/>
              <a:gd name="connsiteY115" fmla="*/ 33437 h 128256"/>
              <a:gd name="connsiteX116" fmla="*/ 4037422 w 8655748"/>
              <a:gd name="connsiteY116" fmla="*/ 42136 h 128256"/>
              <a:gd name="connsiteX117" fmla="*/ 4042754 w 8655748"/>
              <a:gd name="connsiteY117" fmla="*/ 45731 h 128256"/>
              <a:gd name="connsiteX118" fmla="*/ 4050590 w 8655748"/>
              <a:gd name="connsiteY118" fmla="*/ 34108 h 128256"/>
              <a:gd name="connsiteX119" fmla="*/ 4128863 w 8655748"/>
              <a:gd name="connsiteY119" fmla="*/ 1687 h 128256"/>
              <a:gd name="connsiteX120" fmla="*/ 4207136 w 8655748"/>
              <a:gd name="connsiteY120" fmla="*/ 34108 h 128256"/>
              <a:gd name="connsiteX121" fmla="*/ 4214604 w 8655748"/>
              <a:gd name="connsiteY121" fmla="*/ 45184 h 128256"/>
              <a:gd name="connsiteX122" fmla="*/ 4219126 w 8655748"/>
              <a:gd name="connsiteY122" fmla="*/ 42136 h 128256"/>
              <a:gd name="connsiteX123" fmla="*/ 4262213 w 8655748"/>
              <a:gd name="connsiteY123" fmla="*/ 33437 h 128256"/>
              <a:gd name="connsiteX124" fmla="*/ 4305301 w 8655748"/>
              <a:gd name="connsiteY124" fmla="*/ 42136 h 128256"/>
              <a:gd name="connsiteX125" fmla="*/ 4310632 w 8655748"/>
              <a:gd name="connsiteY125" fmla="*/ 45730 h 128256"/>
              <a:gd name="connsiteX126" fmla="*/ 4318468 w 8655748"/>
              <a:gd name="connsiteY126" fmla="*/ 34108 h 128256"/>
              <a:gd name="connsiteX127" fmla="*/ 4396741 w 8655748"/>
              <a:gd name="connsiteY127" fmla="*/ 1687 h 128256"/>
              <a:gd name="connsiteX128" fmla="*/ 4475014 w 8655748"/>
              <a:gd name="connsiteY128" fmla="*/ 34108 h 128256"/>
              <a:gd name="connsiteX129" fmla="*/ 4482482 w 8655748"/>
              <a:gd name="connsiteY129" fmla="*/ 45184 h 128256"/>
              <a:gd name="connsiteX130" fmla="*/ 4487004 w 8655748"/>
              <a:gd name="connsiteY130" fmla="*/ 42136 h 128256"/>
              <a:gd name="connsiteX131" fmla="*/ 4530091 w 8655748"/>
              <a:gd name="connsiteY131" fmla="*/ 33437 h 128256"/>
              <a:gd name="connsiteX132" fmla="*/ 4573179 w 8655748"/>
              <a:gd name="connsiteY132" fmla="*/ 42136 h 128256"/>
              <a:gd name="connsiteX133" fmla="*/ 4578510 w 8655748"/>
              <a:gd name="connsiteY133" fmla="*/ 45730 h 128256"/>
              <a:gd name="connsiteX134" fmla="*/ 4586346 w 8655748"/>
              <a:gd name="connsiteY134" fmla="*/ 34108 h 128256"/>
              <a:gd name="connsiteX135" fmla="*/ 4664619 w 8655748"/>
              <a:gd name="connsiteY135" fmla="*/ 1687 h 128256"/>
              <a:gd name="connsiteX136" fmla="*/ 4742892 w 8655748"/>
              <a:gd name="connsiteY136" fmla="*/ 34108 h 128256"/>
              <a:gd name="connsiteX137" fmla="*/ 4750360 w 8655748"/>
              <a:gd name="connsiteY137" fmla="*/ 45184 h 128256"/>
              <a:gd name="connsiteX138" fmla="*/ 4754882 w 8655748"/>
              <a:gd name="connsiteY138" fmla="*/ 42136 h 128256"/>
              <a:gd name="connsiteX139" fmla="*/ 4797969 w 8655748"/>
              <a:gd name="connsiteY139" fmla="*/ 33437 h 128256"/>
              <a:gd name="connsiteX140" fmla="*/ 4841057 w 8655748"/>
              <a:gd name="connsiteY140" fmla="*/ 42136 h 128256"/>
              <a:gd name="connsiteX141" fmla="*/ 4846389 w 8655748"/>
              <a:gd name="connsiteY141" fmla="*/ 45731 h 128256"/>
              <a:gd name="connsiteX142" fmla="*/ 4854225 w 8655748"/>
              <a:gd name="connsiteY142" fmla="*/ 34108 h 128256"/>
              <a:gd name="connsiteX143" fmla="*/ 4932498 w 8655748"/>
              <a:gd name="connsiteY143" fmla="*/ 1687 h 128256"/>
              <a:gd name="connsiteX144" fmla="*/ 5010771 w 8655748"/>
              <a:gd name="connsiteY144" fmla="*/ 34108 h 128256"/>
              <a:gd name="connsiteX145" fmla="*/ 5018239 w 8655748"/>
              <a:gd name="connsiteY145" fmla="*/ 45184 h 128256"/>
              <a:gd name="connsiteX146" fmla="*/ 5022761 w 8655748"/>
              <a:gd name="connsiteY146" fmla="*/ 42136 h 128256"/>
              <a:gd name="connsiteX147" fmla="*/ 5065848 w 8655748"/>
              <a:gd name="connsiteY147" fmla="*/ 33437 h 128256"/>
              <a:gd name="connsiteX148" fmla="*/ 5108936 w 8655748"/>
              <a:gd name="connsiteY148" fmla="*/ 42136 h 128256"/>
              <a:gd name="connsiteX149" fmla="*/ 5114267 w 8655748"/>
              <a:gd name="connsiteY149" fmla="*/ 45730 h 128256"/>
              <a:gd name="connsiteX150" fmla="*/ 5122103 w 8655748"/>
              <a:gd name="connsiteY150" fmla="*/ 34108 h 128256"/>
              <a:gd name="connsiteX151" fmla="*/ 5200376 w 8655748"/>
              <a:gd name="connsiteY151" fmla="*/ 1687 h 128256"/>
              <a:gd name="connsiteX152" fmla="*/ 5278649 w 8655748"/>
              <a:gd name="connsiteY152" fmla="*/ 34108 h 128256"/>
              <a:gd name="connsiteX153" fmla="*/ 5286117 w 8655748"/>
              <a:gd name="connsiteY153" fmla="*/ 45184 h 128256"/>
              <a:gd name="connsiteX154" fmla="*/ 5290639 w 8655748"/>
              <a:gd name="connsiteY154" fmla="*/ 42136 h 128256"/>
              <a:gd name="connsiteX155" fmla="*/ 5333726 w 8655748"/>
              <a:gd name="connsiteY155" fmla="*/ 33437 h 128256"/>
              <a:gd name="connsiteX156" fmla="*/ 5376814 w 8655748"/>
              <a:gd name="connsiteY156" fmla="*/ 42136 h 128256"/>
              <a:gd name="connsiteX157" fmla="*/ 5382145 w 8655748"/>
              <a:gd name="connsiteY157" fmla="*/ 45730 h 128256"/>
              <a:gd name="connsiteX158" fmla="*/ 5389981 w 8655748"/>
              <a:gd name="connsiteY158" fmla="*/ 34108 h 128256"/>
              <a:gd name="connsiteX159" fmla="*/ 5468254 w 8655748"/>
              <a:gd name="connsiteY159" fmla="*/ 1687 h 128256"/>
              <a:gd name="connsiteX160" fmla="*/ 5546527 w 8655748"/>
              <a:gd name="connsiteY160" fmla="*/ 34108 h 128256"/>
              <a:gd name="connsiteX161" fmla="*/ 5553995 w 8655748"/>
              <a:gd name="connsiteY161" fmla="*/ 45184 h 128256"/>
              <a:gd name="connsiteX162" fmla="*/ 5558517 w 8655748"/>
              <a:gd name="connsiteY162" fmla="*/ 42136 h 128256"/>
              <a:gd name="connsiteX163" fmla="*/ 5601604 w 8655748"/>
              <a:gd name="connsiteY163" fmla="*/ 33437 h 128256"/>
              <a:gd name="connsiteX164" fmla="*/ 5644692 w 8655748"/>
              <a:gd name="connsiteY164" fmla="*/ 42136 h 128256"/>
              <a:gd name="connsiteX165" fmla="*/ 5650024 w 8655748"/>
              <a:gd name="connsiteY165" fmla="*/ 45731 h 128256"/>
              <a:gd name="connsiteX166" fmla="*/ 5657860 w 8655748"/>
              <a:gd name="connsiteY166" fmla="*/ 34108 h 128256"/>
              <a:gd name="connsiteX167" fmla="*/ 5736133 w 8655748"/>
              <a:gd name="connsiteY167" fmla="*/ 1687 h 128256"/>
              <a:gd name="connsiteX168" fmla="*/ 5814406 w 8655748"/>
              <a:gd name="connsiteY168" fmla="*/ 34108 h 128256"/>
              <a:gd name="connsiteX169" fmla="*/ 5821874 w 8655748"/>
              <a:gd name="connsiteY169" fmla="*/ 45184 h 128256"/>
              <a:gd name="connsiteX170" fmla="*/ 5826396 w 8655748"/>
              <a:gd name="connsiteY170" fmla="*/ 42136 h 128256"/>
              <a:gd name="connsiteX171" fmla="*/ 5869483 w 8655748"/>
              <a:gd name="connsiteY171" fmla="*/ 33437 h 128256"/>
              <a:gd name="connsiteX172" fmla="*/ 5912571 w 8655748"/>
              <a:gd name="connsiteY172" fmla="*/ 42136 h 128256"/>
              <a:gd name="connsiteX173" fmla="*/ 5917902 w 8655748"/>
              <a:gd name="connsiteY173" fmla="*/ 45730 h 128256"/>
              <a:gd name="connsiteX174" fmla="*/ 5925738 w 8655748"/>
              <a:gd name="connsiteY174" fmla="*/ 34108 h 128256"/>
              <a:gd name="connsiteX175" fmla="*/ 6004011 w 8655748"/>
              <a:gd name="connsiteY175" fmla="*/ 1687 h 128256"/>
              <a:gd name="connsiteX176" fmla="*/ 6082284 w 8655748"/>
              <a:gd name="connsiteY176" fmla="*/ 34108 h 128256"/>
              <a:gd name="connsiteX177" fmla="*/ 6089752 w 8655748"/>
              <a:gd name="connsiteY177" fmla="*/ 45184 h 128256"/>
              <a:gd name="connsiteX178" fmla="*/ 6094274 w 8655748"/>
              <a:gd name="connsiteY178" fmla="*/ 42136 h 128256"/>
              <a:gd name="connsiteX179" fmla="*/ 6137361 w 8655748"/>
              <a:gd name="connsiteY179" fmla="*/ 33437 h 128256"/>
              <a:gd name="connsiteX180" fmla="*/ 6180449 w 8655748"/>
              <a:gd name="connsiteY180" fmla="*/ 42136 h 128256"/>
              <a:gd name="connsiteX181" fmla="*/ 6185780 w 8655748"/>
              <a:gd name="connsiteY181" fmla="*/ 45730 h 128256"/>
              <a:gd name="connsiteX182" fmla="*/ 6193616 w 8655748"/>
              <a:gd name="connsiteY182" fmla="*/ 34108 h 128256"/>
              <a:gd name="connsiteX183" fmla="*/ 6271889 w 8655748"/>
              <a:gd name="connsiteY183" fmla="*/ 1687 h 128256"/>
              <a:gd name="connsiteX184" fmla="*/ 6350162 w 8655748"/>
              <a:gd name="connsiteY184" fmla="*/ 34108 h 128256"/>
              <a:gd name="connsiteX185" fmla="*/ 6357630 w 8655748"/>
              <a:gd name="connsiteY185" fmla="*/ 45184 h 128256"/>
              <a:gd name="connsiteX186" fmla="*/ 6362152 w 8655748"/>
              <a:gd name="connsiteY186" fmla="*/ 42136 h 128256"/>
              <a:gd name="connsiteX187" fmla="*/ 6405239 w 8655748"/>
              <a:gd name="connsiteY187" fmla="*/ 33437 h 128256"/>
              <a:gd name="connsiteX188" fmla="*/ 6448327 w 8655748"/>
              <a:gd name="connsiteY188" fmla="*/ 42136 h 128256"/>
              <a:gd name="connsiteX189" fmla="*/ 6453659 w 8655748"/>
              <a:gd name="connsiteY189" fmla="*/ 45731 h 128256"/>
              <a:gd name="connsiteX190" fmla="*/ 6461495 w 8655748"/>
              <a:gd name="connsiteY190" fmla="*/ 34108 h 128256"/>
              <a:gd name="connsiteX191" fmla="*/ 6539768 w 8655748"/>
              <a:gd name="connsiteY191" fmla="*/ 1687 h 128256"/>
              <a:gd name="connsiteX192" fmla="*/ 6618041 w 8655748"/>
              <a:gd name="connsiteY192" fmla="*/ 34108 h 128256"/>
              <a:gd name="connsiteX193" fmla="*/ 6625509 w 8655748"/>
              <a:gd name="connsiteY193" fmla="*/ 45184 h 128256"/>
              <a:gd name="connsiteX194" fmla="*/ 6630031 w 8655748"/>
              <a:gd name="connsiteY194" fmla="*/ 42136 h 128256"/>
              <a:gd name="connsiteX195" fmla="*/ 6673118 w 8655748"/>
              <a:gd name="connsiteY195" fmla="*/ 33437 h 128256"/>
              <a:gd name="connsiteX196" fmla="*/ 6716206 w 8655748"/>
              <a:gd name="connsiteY196" fmla="*/ 42136 h 128256"/>
              <a:gd name="connsiteX197" fmla="*/ 6721537 w 8655748"/>
              <a:gd name="connsiteY197" fmla="*/ 45730 h 128256"/>
              <a:gd name="connsiteX198" fmla="*/ 6729373 w 8655748"/>
              <a:gd name="connsiteY198" fmla="*/ 34108 h 128256"/>
              <a:gd name="connsiteX199" fmla="*/ 6807646 w 8655748"/>
              <a:gd name="connsiteY199" fmla="*/ 1687 h 128256"/>
              <a:gd name="connsiteX200" fmla="*/ 6885919 w 8655748"/>
              <a:gd name="connsiteY200" fmla="*/ 34108 h 128256"/>
              <a:gd name="connsiteX201" fmla="*/ 6893387 w 8655748"/>
              <a:gd name="connsiteY201" fmla="*/ 45184 h 128256"/>
              <a:gd name="connsiteX202" fmla="*/ 6897909 w 8655748"/>
              <a:gd name="connsiteY202" fmla="*/ 42136 h 128256"/>
              <a:gd name="connsiteX203" fmla="*/ 6940996 w 8655748"/>
              <a:gd name="connsiteY203" fmla="*/ 33437 h 128256"/>
              <a:gd name="connsiteX204" fmla="*/ 6984084 w 8655748"/>
              <a:gd name="connsiteY204" fmla="*/ 42136 h 128256"/>
              <a:gd name="connsiteX205" fmla="*/ 6989415 w 8655748"/>
              <a:gd name="connsiteY205" fmla="*/ 45730 h 128256"/>
              <a:gd name="connsiteX206" fmla="*/ 6997251 w 8655748"/>
              <a:gd name="connsiteY206" fmla="*/ 34108 h 128256"/>
              <a:gd name="connsiteX207" fmla="*/ 7075524 w 8655748"/>
              <a:gd name="connsiteY207" fmla="*/ 1687 h 128256"/>
              <a:gd name="connsiteX208" fmla="*/ 7153797 w 8655748"/>
              <a:gd name="connsiteY208" fmla="*/ 34108 h 128256"/>
              <a:gd name="connsiteX209" fmla="*/ 7161265 w 8655748"/>
              <a:gd name="connsiteY209" fmla="*/ 45184 h 128256"/>
              <a:gd name="connsiteX210" fmla="*/ 7165787 w 8655748"/>
              <a:gd name="connsiteY210" fmla="*/ 42136 h 128256"/>
              <a:gd name="connsiteX211" fmla="*/ 7208874 w 8655748"/>
              <a:gd name="connsiteY211" fmla="*/ 33437 h 128256"/>
              <a:gd name="connsiteX212" fmla="*/ 7251962 w 8655748"/>
              <a:gd name="connsiteY212" fmla="*/ 42136 h 128256"/>
              <a:gd name="connsiteX213" fmla="*/ 7257294 w 8655748"/>
              <a:gd name="connsiteY213" fmla="*/ 45731 h 128256"/>
              <a:gd name="connsiteX214" fmla="*/ 7265130 w 8655748"/>
              <a:gd name="connsiteY214" fmla="*/ 34108 h 128256"/>
              <a:gd name="connsiteX215" fmla="*/ 7343403 w 8655748"/>
              <a:gd name="connsiteY215" fmla="*/ 1687 h 128256"/>
              <a:gd name="connsiteX216" fmla="*/ 7421676 w 8655748"/>
              <a:gd name="connsiteY216" fmla="*/ 34108 h 128256"/>
              <a:gd name="connsiteX217" fmla="*/ 7429144 w 8655748"/>
              <a:gd name="connsiteY217" fmla="*/ 45184 h 128256"/>
              <a:gd name="connsiteX218" fmla="*/ 7433666 w 8655748"/>
              <a:gd name="connsiteY218" fmla="*/ 42136 h 128256"/>
              <a:gd name="connsiteX219" fmla="*/ 7476753 w 8655748"/>
              <a:gd name="connsiteY219" fmla="*/ 33437 h 128256"/>
              <a:gd name="connsiteX220" fmla="*/ 7519841 w 8655748"/>
              <a:gd name="connsiteY220" fmla="*/ 42136 h 128256"/>
              <a:gd name="connsiteX221" fmla="*/ 7525172 w 8655748"/>
              <a:gd name="connsiteY221" fmla="*/ 45730 h 128256"/>
              <a:gd name="connsiteX222" fmla="*/ 7533008 w 8655748"/>
              <a:gd name="connsiteY222" fmla="*/ 34108 h 128256"/>
              <a:gd name="connsiteX223" fmla="*/ 7611281 w 8655748"/>
              <a:gd name="connsiteY223" fmla="*/ 1687 h 128256"/>
              <a:gd name="connsiteX224" fmla="*/ 7689554 w 8655748"/>
              <a:gd name="connsiteY224" fmla="*/ 34108 h 128256"/>
              <a:gd name="connsiteX225" fmla="*/ 7697022 w 8655748"/>
              <a:gd name="connsiteY225" fmla="*/ 45184 h 128256"/>
              <a:gd name="connsiteX226" fmla="*/ 7701544 w 8655748"/>
              <a:gd name="connsiteY226" fmla="*/ 42136 h 128256"/>
              <a:gd name="connsiteX227" fmla="*/ 7744631 w 8655748"/>
              <a:gd name="connsiteY227" fmla="*/ 33437 h 128256"/>
              <a:gd name="connsiteX228" fmla="*/ 7787718 w 8655748"/>
              <a:gd name="connsiteY228" fmla="*/ 42136 h 128256"/>
              <a:gd name="connsiteX229" fmla="*/ 7793050 w 8655748"/>
              <a:gd name="connsiteY229" fmla="*/ 45730 h 128256"/>
              <a:gd name="connsiteX230" fmla="*/ 7800886 w 8655748"/>
              <a:gd name="connsiteY230" fmla="*/ 34108 h 128256"/>
              <a:gd name="connsiteX231" fmla="*/ 7879159 w 8655748"/>
              <a:gd name="connsiteY231" fmla="*/ 1687 h 128256"/>
              <a:gd name="connsiteX232" fmla="*/ 7957432 w 8655748"/>
              <a:gd name="connsiteY232" fmla="*/ 34108 h 128256"/>
              <a:gd name="connsiteX233" fmla="*/ 7964900 w 8655748"/>
              <a:gd name="connsiteY233" fmla="*/ 45184 h 128256"/>
              <a:gd name="connsiteX234" fmla="*/ 7969422 w 8655748"/>
              <a:gd name="connsiteY234" fmla="*/ 42136 h 128256"/>
              <a:gd name="connsiteX235" fmla="*/ 8012509 w 8655748"/>
              <a:gd name="connsiteY235" fmla="*/ 33437 h 128256"/>
              <a:gd name="connsiteX236" fmla="*/ 8055596 w 8655748"/>
              <a:gd name="connsiteY236" fmla="*/ 42136 h 128256"/>
              <a:gd name="connsiteX237" fmla="*/ 8060929 w 8655748"/>
              <a:gd name="connsiteY237" fmla="*/ 45731 h 128256"/>
              <a:gd name="connsiteX238" fmla="*/ 8068765 w 8655748"/>
              <a:gd name="connsiteY238" fmla="*/ 34108 h 128256"/>
              <a:gd name="connsiteX239" fmla="*/ 8147038 w 8655748"/>
              <a:gd name="connsiteY239" fmla="*/ 1687 h 128256"/>
              <a:gd name="connsiteX240" fmla="*/ 8225311 w 8655748"/>
              <a:gd name="connsiteY240" fmla="*/ 34108 h 128256"/>
              <a:gd name="connsiteX241" fmla="*/ 8232779 w 8655748"/>
              <a:gd name="connsiteY241" fmla="*/ 45184 h 128256"/>
              <a:gd name="connsiteX242" fmla="*/ 8237301 w 8655748"/>
              <a:gd name="connsiteY242" fmla="*/ 42136 h 128256"/>
              <a:gd name="connsiteX243" fmla="*/ 8280388 w 8655748"/>
              <a:gd name="connsiteY243" fmla="*/ 33437 h 128256"/>
              <a:gd name="connsiteX244" fmla="*/ 8323475 w 8655748"/>
              <a:gd name="connsiteY244" fmla="*/ 42136 h 128256"/>
              <a:gd name="connsiteX245" fmla="*/ 8328801 w 8655748"/>
              <a:gd name="connsiteY245" fmla="*/ 45727 h 128256"/>
              <a:gd name="connsiteX246" fmla="*/ 8336635 w 8655748"/>
              <a:gd name="connsiteY246" fmla="*/ 34108 h 128256"/>
              <a:gd name="connsiteX247" fmla="*/ 8414908 w 8655748"/>
              <a:gd name="connsiteY247" fmla="*/ 1687 h 128256"/>
              <a:gd name="connsiteX248" fmla="*/ 8493181 w 8655748"/>
              <a:gd name="connsiteY248" fmla="*/ 34108 h 128256"/>
              <a:gd name="connsiteX249" fmla="*/ 8500649 w 8655748"/>
              <a:gd name="connsiteY249" fmla="*/ 45184 h 128256"/>
              <a:gd name="connsiteX250" fmla="*/ 8505171 w 8655748"/>
              <a:gd name="connsiteY250" fmla="*/ 42136 h 128256"/>
              <a:gd name="connsiteX251" fmla="*/ 8548258 w 8655748"/>
              <a:gd name="connsiteY251" fmla="*/ 33437 h 128256"/>
              <a:gd name="connsiteX252" fmla="*/ 8650254 w 8655748"/>
              <a:gd name="connsiteY252" fmla="*/ 101044 h 128256"/>
              <a:gd name="connsiteX253" fmla="*/ 8655748 w 8655748"/>
              <a:gd name="connsiteY253" fmla="*/ 128256 h 128256"/>
              <a:gd name="connsiteX254" fmla="*/ 3205 w 8655748"/>
              <a:gd name="connsiteY254" fmla="*/ 128256 h 128256"/>
              <a:gd name="connsiteX255" fmla="*/ 0 w 8655748"/>
              <a:gd name="connsiteY255" fmla="*/ 112381 h 128256"/>
              <a:gd name="connsiteX256" fmla="*/ 110695 w 8655748"/>
              <a:gd name="connsiteY256" fmla="*/ 1687 h 128256"/>
              <a:gd name="connsiteX0" fmla="*/ 0 w 8655748"/>
              <a:gd name="connsiteY0" fmla="*/ 110694 h 126569"/>
              <a:gd name="connsiteX1" fmla="*/ 196435 w 8655748"/>
              <a:gd name="connsiteY1" fmla="*/ 43496 h 126569"/>
              <a:gd name="connsiteX2" fmla="*/ 200955 w 8655748"/>
              <a:gd name="connsiteY2" fmla="*/ 40449 h 126569"/>
              <a:gd name="connsiteX3" fmla="*/ 244042 w 8655748"/>
              <a:gd name="connsiteY3" fmla="*/ 31750 h 126569"/>
              <a:gd name="connsiteX4" fmla="*/ 287129 w 8655748"/>
              <a:gd name="connsiteY4" fmla="*/ 40449 h 126569"/>
              <a:gd name="connsiteX5" fmla="*/ 292463 w 8655748"/>
              <a:gd name="connsiteY5" fmla="*/ 44044 h 126569"/>
              <a:gd name="connsiteX6" fmla="*/ 300300 w 8655748"/>
              <a:gd name="connsiteY6" fmla="*/ 32421 h 126569"/>
              <a:gd name="connsiteX7" fmla="*/ 378573 w 8655748"/>
              <a:gd name="connsiteY7" fmla="*/ 0 h 126569"/>
              <a:gd name="connsiteX8" fmla="*/ 456846 w 8655748"/>
              <a:gd name="connsiteY8" fmla="*/ 32421 h 126569"/>
              <a:gd name="connsiteX9" fmla="*/ 464313 w 8655748"/>
              <a:gd name="connsiteY9" fmla="*/ 43496 h 126569"/>
              <a:gd name="connsiteX10" fmla="*/ 468833 w 8655748"/>
              <a:gd name="connsiteY10" fmla="*/ 40449 h 126569"/>
              <a:gd name="connsiteX11" fmla="*/ 511920 w 8655748"/>
              <a:gd name="connsiteY11" fmla="*/ 31750 h 126569"/>
              <a:gd name="connsiteX12" fmla="*/ 555008 w 8655748"/>
              <a:gd name="connsiteY12" fmla="*/ 40449 h 126569"/>
              <a:gd name="connsiteX13" fmla="*/ 560341 w 8655748"/>
              <a:gd name="connsiteY13" fmla="*/ 44045 h 126569"/>
              <a:gd name="connsiteX14" fmla="*/ 568179 w 8655748"/>
              <a:gd name="connsiteY14" fmla="*/ 32421 h 126569"/>
              <a:gd name="connsiteX15" fmla="*/ 646452 w 8655748"/>
              <a:gd name="connsiteY15" fmla="*/ 0 h 126569"/>
              <a:gd name="connsiteX16" fmla="*/ 724725 w 8655748"/>
              <a:gd name="connsiteY16" fmla="*/ 32421 h 126569"/>
              <a:gd name="connsiteX17" fmla="*/ 732192 w 8655748"/>
              <a:gd name="connsiteY17" fmla="*/ 43496 h 126569"/>
              <a:gd name="connsiteX18" fmla="*/ 736712 w 8655748"/>
              <a:gd name="connsiteY18" fmla="*/ 40449 h 126569"/>
              <a:gd name="connsiteX19" fmla="*/ 779800 w 8655748"/>
              <a:gd name="connsiteY19" fmla="*/ 31750 h 126569"/>
              <a:gd name="connsiteX20" fmla="*/ 822887 w 8655748"/>
              <a:gd name="connsiteY20" fmla="*/ 40449 h 126569"/>
              <a:gd name="connsiteX21" fmla="*/ 828221 w 8655748"/>
              <a:gd name="connsiteY21" fmla="*/ 44045 h 126569"/>
              <a:gd name="connsiteX22" fmla="*/ 836058 w 8655748"/>
              <a:gd name="connsiteY22" fmla="*/ 32421 h 126569"/>
              <a:gd name="connsiteX23" fmla="*/ 914331 w 8655748"/>
              <a:gd name="connsiteY23" fmla="*/ 0 h 126569"/>
              <a:gd name="connsiteX24" fmla="*/ 992604 w 8655748"/>
              <a:gd name="connsiteY24" fmla="*/ 32421 h 126569"/>
              <a:gd name="connsiteX25" fmla="*/ 1000072 w 8655748"/>
              <a:gd name="connsiteY25" fmla="*/ 43496 h 126569"/>
              <a:gd name="connsiteX26" fmla="*/ 1004591 w 8655748"/>
              <a:gd name="connsiteY26" fmla="*/ 40449 h 126569"/>
              <a:gd name="connsiteX27" fmla="*/ 1047679 w 8655748"/>
              <a:gd name="connsiteY27" fmla="*/ 31750 h 126569"/>
              <a:gd name="connsiteX28" fmla="*/ 1090766 w 8655748"/>
              <a:gd name="connsiteY28" fmla="*/ 40449 h 126569"/>
              <a:gd name="connsiteX29" fmla="*/ 1096099 w 8655748"/>
              <a:gd name="connsiteY29" fmla="*/ 44045 h 126569"/>
              <a:gd name="connsiteX30" fmla="*/ 1103937 w 8655748"/>
              <a:gd name="connsiteY30" fmla="*/ 32421 h 126569"/>
              <a:gd name="connsiteX31" fmla="*/ 1182210 w 8655748"/>
              <a:gd name="connsiteY31" fmla="*/ 0 h 126569"/>
              <a:gd name="connsiteX32" fmla="*/ 1260483 w 8655748"/>
              <a:gd name="connsiteY32" fmla="*/ 32421 h 126569"/>
              <a:gd name="connsiteX33" fmla="*/ 1267950 w 8655748"/>
              <a:gd name="connsiteY33" fmla="*/ 43496 h 126569"/>
              <a:gd name="connsiteX34" fmla="*/ 1272470 w 8655748"/>
              <a:gd name="connsiteY34" fmla="*/ 40449 h 126569"/>
              <a:gd name="connsiteX35" fmla="*/ 1315557 w 8655748"/>
              <a:gd name="connsiteY35" fmla="*/ 31750 h 126569"/>
              <a:gd name="connsiteX36" fmla="*/ 1358645 w 8655748"/>
              <a:gd name="connsiteY36" fmla="*/ 40449 h 126569"/>
              <a:gd name="connsiteX37" fmla="*/ 1363978 w 8655748"/>
              <a:gd name="connsiteY37" fmla="*/ 44045 h 126569"/>
              <a:gd name="connsiteX38" fmla="*/ 1371815 w 8655748"/>
              <a:gd name="connsiteY38" fmla="*/ 32421 h 126569"/>
              <a:gd name="connsiteX39" fmla="*/ 1450090 w 8655748"/>
              <a:gd name="connsiteY39" fmla="*/ 0 h 126569"/>
              <a:gd name="connsiteX40" fmla="*/ 1528362 w 8655748"/>
              <a:gd name="connsiteY40" fmla="*/ 32421 h 126569"/>
              <a:gd name="connsiteX41" fmla="*/ 1535829 w 8655748"/>
              <a:gd name="connsiteY41" fmla="*/ 43496 h 126569"/>
              <a:gd name="connsiteX42" fmla="*/ 1540349 w 8655748"/>
              <a:gd name="connsiteY42" fmla="*/ 40449 h 126569"/>
              <a:gd name="connsiteX43" fmla="*/ 1583436 w 8655748"/>
              <a:gd name="connsiteY43" fmla="*/ 31750 h 126569"/>
              <a:gd name="connsiteX44" fmla="*/ 1626523 w 8655748"/>
              <a:gd name="connsiteY44" fmla="*/ 40449 h 126569"/>
              <a:gd name="connsiteX45" fmla="*/ 1631857 w 8655748"/>
              <a:gd name="connsiteY45" fmla="*/ 44044 h 126569"/>
              <a:gd name="connsiteX46" fmla="*/ 1639693 w 8655748"/>
              <a:gd name="connsiteY46" fmla="*/ 32421 h 126569"/>
              <a:gd name="connsiteX47" fmla="*/ 1717967 w 8655748"/>
              <a:gd name="connsiteY47" fmla="*/ 0 h 126569"/>
              <a:gd name="connsiteX48" fmla="*/ 1796240 w 8655748"/>
              <a:gd name="connsiteY48" fmla="*/ 32421 h 126569"/>
              <a:gd name="connsiteX49" fmla="*/ 1803707 w 8655748"/>
              <a:gd name="connsiteY49" fmla="*/ 43496 h 126569"/>
              <a:gd name="connsiteX50" fmla="*/ 1808226 w 8655748"/>
              <a:gd name="connsiteY50" fmla="*/ 40449 h 126569"/>
              <a:gd name="connsiteX51" fmla="*/ 1851313 w 8655748"/>
              <a:gd name="connsiteY51" fmla="*/ 31750 h 126569"/>
              <a:gd name="connsiteX52" fmla="*/ 1894401 w 8655748"/>
              <a:gd name="connsiteY52" fmla="*/ 40449 h 126569"/>
              <a:gd name="connsiteX53" fmla="*/ 1899734 w 8655748"/>
              <a:gd name="connsiteY53" fmla="*/ 44044 h 126569"/>
              <a:gd name="connsiteX54" fmla="*/ 1907571 w 8655748"/>
              <a:gd name="connsiteY54" fmla="*/ 32421 h 126569"/>
              <a:gd name="connsiteX55" fmla="*/ 1985842 w 8655748"/>
              <a:gd name="connsiteY55" fmla="*/ 0 h 126569"/>
              <a:gd name="connsiteX56" fmla="*/ 2064117 w 8655748"/>
              <a:gd name="connsiteY56" fmla="*/ 32421 h 126569"/>
              <a:gd name="connsiteX57" fmla="*/ 2071584 w 8655748"/>
              <a:gd name="connsiteY57" fmla="*/ 43496 h 126569"/>
              <a:gd name="connsiteX58" fmla="*/ 2076103 w 8655748"/>
              <a:gd name="connsiteY58" fmla="*/ 40449 h 126569"/>
              <a:gd name="connsiteX59" fmla="*/ 2119192 w 8655748"/>
              <a:gd name="connsiteY59" fmla="*/ 31750 h 126569"/>
              <a:gd name="connsiteX60" fmla="*/ 2162278 w 8655748"/>
              <a:gd name="connsiteY60" fmla="*/ 40449 h 126569"/>
              <a:gd name="connsiteX61" fmla="*/ 2167613 w 8655748"/>
              <a:gd name="connsiteY61" fmla="*/ 44045 h 126569"/>
              <a:gd name="connsiteX62" fmla="*/ 2175449 w 8655748"/>
              <a:gd name="connsiteY62" fmla="*/ 32421 h 126569"/>
              <a:gd name="connsiteX63" fmla="*/ 2253722 w 8655748"/>
              <a:gd name="connsiteY63" fmla="*/ 0 h 126569"/>
              <a:gd name="connsiteX64" fmla="*/ 2331995 w 8655748"/>
              <a:gd name="connsiteY64" fmla="*/ 32421 h 126569"/>
              <a:gd name="connsiteX65" fmla="*/ 2339461 w 8655748"/>
              <a:gd name="connsiteY65" fmla="*/ 43496 h 126569"/>
              <a:gd name="connsiteX66" fmla="*/ 2343982 w 8655748"/>
              <a:gd name="connsiteY66" fmla="*/ 40449 h 126569"/>
              <a:gd name="connsiteX67" fmla="*/ 2387070 w 8655748"/>
              <a:gd name="connsiteY67" fmla="*/ 31750 h 126569"/>
              <a:gd name="connsiteX68" fmla="*/ 2430156 w 8655748"/>
              <a:gd name="connsiteY68" fmla="*/ 40449 h 126569"/>
              <a:gd name="connsiteX69" fmla="*/ 2435491 w 8655748"/>
              <a:gd name="connsiteY69" fmla="*/ 44045 h 126569"/>
              <a:gd name="connsiteX70" fmla="*/ 2443327 w 8655748"/>
              <a:gd name="connsiteY70" fmla="*/ 32421 h 126569"/>
              <a:gd name="connsiteX71" fmla="*/ 2521601 w 8655748"/>
              <a:gd name="connsiteY71" fmla="*/ 0 h 126569"/>
              <a:gd name="connsiteX72" fmla="*/ 2599874 w 8655748"/>
              <a:gd name="connsiteY72" fmla="*/ 32421 h 126569"/>
              <a:gd name="connsiteX73" fmla="*/ 2607340 w 8655748"/>
              <a:gd name="connsiteY73" fmla="*/ 43496 h 126569"/>
              <a:gd name="connsiteX74" fmla="*/ 2611860 w 8655748"/>
              <a:gd name="connsiteY74" fmla="*/ 40449 h 126569"/>
              <a:gd name="connsiteX75" fmla="*/ 2654946 w 8655748"/>
              <a:gd name="connsiteY75" fmla="*/ 31750 h 126569"/>
              <a:gd name="connsiteX76" fmla="*/ 2698035 w 8655748"/>
              <a:gd name="connsiteY76" fmla="*/ 40449 h 126569"/>
              <a:gd name="connsiteX77" fmla="*/ 2703368 w 8655748"/>
              <a:gd name="connsiteY77" fmla="*/ 44045 h 126569"/>
              <a:gd name="connsiteX78" fmla="*/ 2711205 w 8655748"/>
              <a:gd name="connsiteY78" fmla="*/ 32421 h 126569"/>
              <a:gd name="connsiteX79" fmla="*/ 2789478 w 8655748"/>
              <a:gd name="connsiteY79" fmla="*/ 0 h 126569"/>
              <a:gd name="connsiteX80" fmla="*/ 2867751 w 8655748"/>
              <a:gd name="connsiteY80" fmla="*/ 32421 h 126569"/>
              <a:gd name="connsiteX81" fmla="*/ 2875218 w 8655748"/>
              <a:gd name="connsiteY81" fmla="*/ 43496 h 126569"/>
              <a:gd name="connsiteX82" fmla="*/ 2879738 w 8655748"/>
              <a:gd name="connsiteY82" fmla="*/ 40449 h 126569"/>
              <a:gd name="connsiteX83" fmla="*/ 2922826 w 8655748"/>
              <a:gd name="connsiteY83" fmla="*/ 31750 h 126569"/>
              <a:gd name="connsiteX84" fmla="*/ 2965913 w 8655748"/>
              <a:gd name="connsiteY84" fmla="*/ 40449 h 126569"/>
              <a:gd name="connsiteX85" fmla="*/ 2971248 w 8655748"/>
              <a:gd name="connsiteY85" fmla="*/ 44045 h 126569"/>
              <a:gd name="connsiteX86" fmla="*/ 2979084 w 8655748"/>
              <a:gd name="connsiteY86" fmla="*/ 32421 h 126569"/>
              <a:gd name="connsiteX87" fmla="*/ 3057357 w 8655748"/>
              <a:gd name="connsiteY87" fmla="*/ 0 h 126569"/>
              <a:gd name="connsiteX88" fmla="*/ 3135630 w 8655748"/>
              <a:gd name="connsiteY88" fmla="*/ 32421 h 126569"/>
              <a:gd name="connsiteX89" fmla="*/ 3143096 w 8655748"/>
              <a:gd name="connsiteY89" fmla="*/ 43496 h 126569"/>
              <a:gd name="connsiteX90" fmla="*/ 3147617 w 8655748"/>
              <a:gd name="connsiteY90" fmla="*/ 40449 h 126569"/>
              <a:gd name="connsiteX91" fmla="*/ 3190704 w 8655748"/>
              <a:gd name="connsiteY91" fmla="*/ 31750 h 126569"/>
              <a:gd name="connsiteX92" fmla="*/ 3233791 w 8655748"/>
              <a:gd name="connsiteY92" fmla="*/ 40449 h 126569"/>
              <a:gd name="connsiteX93" fmla="*/ 3239125 w 8655748"/>
              <a:gd name="connsiteY93" fmla="*/ 44045 h 126569"/>
              <a:gd name="connsiteX94" fmla="*/ 3246962 w 8655748"/>
              <a:gd name="connsiteY94" fmla="*/ 32421 h 126569"/>
              <a:gd name="connsiteX95" fmla="*/ 3325235 w 8655748"/>
              <a:gd name="connsiteY95" fmla="*/ 0 h 126569"/>
              <a:gd name="connsiteX96" fmla="*/ 3403507 w 8655748"/>
              <a:gd name="connsiteY96" fmla="*/ 32421 h 126569"/>
              <a:gd name="connsiteX97" fmla="*/ 3410974 w 8655748"/>
              <a:gd name="connsiteY97" fmla="*/ 43496 h 126569"/>
              <a:gd name="connsiteX98" fmla="*/ 3415494 w 8655748"/>
              <a:gd name="connsiteY98" fmla="*/ 40449 h 126569"/>
              <a:gd name="connsiteX99" fmla="*/ 3458582 w 8655748"/>
              <a:gd name="connsiteY99" fmla="*/ 31750 h 126569"/>
              <a:gd name="connsiteX100" fmla="*/ 3501666 w 8655748"/>
              <a:gd name="connsiteY100" fmla="*/ 40449 h 126569"/>
              <a:gd name="connsiteX101" fmla="*/ 3506998 w 8655748"/>
              <a:gd name="connsiteY101" fmla="*/ 44044 h 126569"/>
              <a:gd name="connsiteX102" fmla="*/ 3514835 w 8655748"/>
              <a:gd name="connsiteY102" fmla="*/ 32421 h 126569"/>
              <a:gd name="connsiteX103" fmla="*/ 3593106 w 8655748"/>
              <a:gd name="connsiteY103" fmla="*/ 0 h 126569"/>
              <a:gd name="connsiteX104" fmla="*/ 3671379 w 8655748"/>
              <a:gd name="connsiteY104" fmla="*/ 32421 h 126569"/>
              <a:gd name="connsiteX105" fmla="*/ 3678847 w 8655748"/>
              <a:gd name="connsiteY105" fmla="*/ 43497 h 126569"/>
              <a:gd name="connsiteX106" fmla="*/ 3683369 w 8655748"/>
              <a:gd name="connsiteY106" fmla="*/ 40449 h 126569"/>
              <a:gd name="connsiteX107" fmla="*/ 3726456 w 8655748"/>
              <a:gd name="connsiteY107" fmla="*/ 31750 h 126569"/>
              <a:gd name="connsiteX108" fmla="*/ 3769544 w 8655748"/>
              <a:gd name="connsiteY108" fmla="*/ 40449 h 126569"/>
              <a:gd name="connsiteX109" fmla="*/ 3774875 w 8655748"/>
              <a:gd name="connsiteY109" fmla="*/ 44043 h 126569"/>
              <a:gd name="connsiteX110" fmla="*/ 3782711 w 8655748"/>
              <a:gd name="connsiteY110" fmla="*/ 32421 h 126569"/>
              <a:gd name="connsiteX111" fmla="*/ 3860984 w 8655748"/>
              <a:gd name="connsiteY111" fmla="*/ 0 h 126569"/>
              <a:gd name="connsiteX112" fmla="*/ 3939257 w 8655748"/>
              <a:gd name="connsiteY112" fmla="*/ 32421 h 126569"/>
              <a:gd name="connsiteX113" fmla="*/ 3946725 w 8655748"/>
              <a:gd name="connsiteY113" fmla="*/ 43497 h 126569"/>
              <a:gd name="connsiteX114" fmla="*/ 3951247 w 8655748"/>
              <a:gd name="connsiteY114" fmla="*/ 40449 h 126569"/>
              <a:gd name="connsiteX115" fmla="*/ 3994334 w 8655748"/>
              <a:gd name="connsiteY115" fmla="*/ 31750 h 126569"/>
              <a:gd name="connsiteX116" fmla="*/ 4037422 w 8655748"/>
              <a:gd name="connsiteY116" fmla="*/ 40449 h 126569"/>
              <a:gd name="connsiteX117" fmla="*/ 4042754 w 8655748"/>
              <a:gd name="connsiteY117" fmla="*/ 44044 h 126569"/>
              <a:gd name="connsiteX118" fmla="*/ 4050590 w 8655748"/>
              <a:gd name="connsiteY118" fmla="*/ 32421 h 126569"/>
              <a:gd name="connsiteX119" fmla="*/ 4128863 w 8655748"/>
              <a:gd name="connsiteY119" fmla="*/ 0 h 126569"/>
              <a:gd name="connsiteX120" fmla="*/ 4207136 w 8655748"/>
              <a:gd name="connsiteY120" fmla="*/ 32421 h 126569"/>
              <a:gd name="connsiteX121" fmla="*/ 4214604 w 8655748"/>
              <a:gd name="connsiteY121" fmla="*/ 43497 h 126569"/>
              <a:gd name="connsiteX122" fmla="*/ 4219126 w 8655748"/>
              <a:gd name="connsiteY122" fmla="*/ 40449 h 126569"/>
              <a:gd name="connsiteX123" fmla="*/ 4262213 w 8655748"/>
              <a:gd name="connsiteY123" fmla="*/ 31750 h 126569"/>
              <a:gd name="connsiteX124" fmla="*/ 4305301 w 8655748"/>
              <a:gd name="connsiteY124" fmla="*/ 40449 h 126569"/>
              <a:gd name="connsiteX125" fmla="*/ 4310632 w 8655748"/>
              <a:gd name="connsiteY125" fmla="*/ 44043 h 126569"/>
              <a:gd name="connsiteX126" fmla="*/ 4318468 w 8655748"/>
              <a:gd name="connsiteY126" fmla="*/ 32421 h 126569"/>
              <a:gd name="connsiteX127" fmla="*/ 4396741 w 8655748"/>
              <a:gd name="connsiteY127" fmla="*/ 0 h 126569"/>
              <a:gd name="connsiteX128" fmla="*/ 4475014 w 8655748"/>
              <a:gd name="connsiteY128" fmla="*/ 32421 h 126569"/>
              <a:gd name="connsiteX129" fmla="*/ 4482482 w 8655748"/>
              <a:gd name="connsiteY129" fmla="*/ 43497 h 126569"/>
              <a:gd name="connsiteX130" fmla="*/ 4487004 w 8655748"/>
              <a:gd name="connsiteY130" fmla="*/ 40449 h 126569"/>
              <a:gd name="connsiteX131" fmla="*/ 4530091 w 8655748"/>
              <a:gd name="connsiteY131" fmla="*/ 31750 h 126569"/>
              <a:gd name="connsiteX132" fmla="*/ 4573179 w 8655748"/>
              <a:gd name="connsiteY132" fmla="*/ 40449 h 126569"/>
              <a:gd name="connsiteX133" fmla="*/ 4578510 w 8655748"/>
              <a:gd name="connsiteY133" fmla="*/ 44043 h 126569"/>
              <a:gd name="connsiteX134" fmla="*/ 4586346 w 8655748"/>
              <a:gd name="connsiteY134" fmla="*/ 32421 h 126569"/>
              <a:gd name="connsiteX135" fmla="*/ 4664619 w 8655748"/>
              <a:gd name="connsiteY135" fmla="*/ 0 h 126569"/>
              <a:gd name="connsiteX136" fmla="*/ 4742892 w 8655748"/>
              <a:gd name="connsiteY136" fmla="*/ 32421 h 126569"/>
              <a:gd name="connsiteX137" fmla="*/ 4750360 w 8655748"/>
              <a:gd name="connsiteY137" fmla="*/ 43497 h 126569"/>
              <a:gd name="connsiteX138" fmla="*/ 4754882 w 8655748"/>
              <a:gd name="connsiteY138" fmla="*/ 40449 h 126569"/>
              <a:gd name="connsiteX139" fmla="*/ 4797969 w 8655748"/>
              <a:gd name="connsiteY139" fmla="*/ 31750 h 126569"/>
              <a:gd name="connsiteX140" fmla="*/ 4841057 w 8655748"/>
              <a:gd name="connsiteY140" fmla="*/ 40449 h 126569"/>
              <a:gd name="connsiteX141" fmla="*/ 4846389 w 8655748"/>
              <a:gd name="connsiteY141" fmla="*/ 44044 h 126569"/>
              <a:gd name="connsiteX142" fmla="*/ 4854225 w 8655748"/>
              <a:gd name="connsiteY142" fmla="*/ 32421 h 126569"/>
              <a:gd name="connsiteX143" fmla="*/ 4932498 w 8655748"/>
              <a:gd name="connsiteY143" fmla="*/ 0 h 126569"/>
              <a:gd name="connsiteX144" fmla="*/ 5010771 w 8655748"/>
              <a:gd name="connsiteY144" fmla="*/ 32421 h 126569"/>
              <a:gd name="connsiteX145" fmla="*/ 5018239 w 8655748"/>
              <a:gd name="connsiteY145" fmla="*/ 43497 h 126569"/>
              <a:gd name="connsiteX146" fmla="*/ 5022761 w 8655748"/>
              <a:gd name="connsiteY146" fmla="*/ 40449 h 126569"/>
              <a:gd name="connsiteX147" fmla="*/ 5065848 w 8655748"/>
              <a:gd name="connsiteY147" fmla="*/ 31750 h 126569"/>
              <a:gd name="connsiteX148" fmla="*/ 5108936 w 8655748"/>
              <a:gd name="connsiteY148" fmla="*/ 40449 h 126569"/>
              <a:gd name="connsiteX149" fmla="*/ 5114267 w 8655748"/>
              <a:gd name="connsiteY149" fmla="*/ 44043 h 126569"/>
              <a:gd name="connsiteX150" fmla="*/ 5122103 w 8655748"/>
              <a:gd name="connsiteY150" fmla="*/ 32421 h 126569"/>
              <a:gd name="connsiteX151" fmla="*/ 5200376 w 8655748"/>
              <a:gd name="connsiteY151" fmla="*/ 0 h 126569"/>
              <a:gd name="connsiteX152" fmla="*/ 5278649 w 8655748"/>
              <a:gd name="connsiteY152" fmla="*/ 32421 h 126569"/>
              <a:gd name="connsiteX153" fmla="*/ 5286117 w 8655748"/>
              <a:gd name="connsiteY153" fmla="*/ 43497 h 126569"/>
              <a:gd name="connsiteX154" fmla="*/ 5290639 w 8655748"/>
              <a:gd name="connsiteY154" fmla="*/ 40449 h 126569"/>
              <a:gd name="connsiteX155" fmla="*/ 5333726 w 8655748"/>
              <a:gd name="connsiteY155" fmla="*/ 31750 h 126569"/>
              <a:gd name="connsiteX156" fmla="*/ 5376814 w 8655748"/>
              <a:gd name="connsiteY156" fmla="*/ 40449 h 126569"/>
              <a:gd name="connsiteX157" fmla="*/ 5382145 w 8655748"/>
              <a:gd name="connsiteY157" fmla="*/ 44043 h 126569"/>
              <a:gd name="connsiteX158" fmla="*/ 5389981 w 8655748"/>
              <a:gd name="connsiteY158" fmla="*/ 32421 h 126569"/>
              <a:gd name="connsiteX159" fmla="*/ 5468254 w 8655748"/>
              <a:gd name="connsiteY159" fmla="*/ 0 h 126569"/>
              <a:gd name="connsiteX160" fmla="*/ 5546527 w 8655748"/>
              <a:gd name="connsiteY160" fmla="*/ 32421 h 126569"/>
              <a:gd name="connsiteX161" fmla="*/ 5553995 w 8655748"/>
              <a:gd name="connsiteY161" fmla="*/ 43497 h 126569"/>
              <a:gd name="connsiteX162" fmla="*/ 5558517 w 8655748"/>
              <a:gd name="connsiteY162" fmla="*/ 40449 h 126569"/>
              <a:gd name="connsiteX163" fmla="*/ 5601604 w 8655748"/>
              <a:gd name="connsiteY163" fmla="*/ 31750 h 126569"/>
              <a:gd name="connsiteX164" fmla="*/ 5644692 w 8655748"/>
              <a:gd name="connsiteY164" fmla="*/ 40449 h 126569"/>
              <a:gd name="connsiteX165" fmla="*/ 5650024 w 8655748"/>
              <a:gd name="connsiteY165" fmla="*/ 44044 h 126569"/>
              <a:gd name="connsiteX166" fmla="*/ 5657860 w 8655748"/>
              <a:gd name="connsiteY166" fmla="*/ 32421 h 126569"/>
              <a:gd name="connsiteX167" fmla="*/ 5736133 w 8655748"/>
              <a:gd name="connsiteY167" fmla="*/ 0 h 126569"/>
              <a:gd name="connsiteX168" fmla="*/ 5814406 w 8655748"/>
              <a:gd name="connsiteY168" fmla="*/ 32421 h 126569"/>
              <a:gd name="connsiteX169" fmla="*/ 5821874 w 8655748"/>
              <a:gd name="connsiteY169" fmla="*/ 43497 h 126569"/>
              <a:gd name="connsiteX170" fmla="*/ 5826396 w 8655748"/>
              <a:gd name="connsiteY170" fmla="*/ 40449 h 126569"/>
              <a:gd name="connsiteX171" fmla="*/ 5869483 w 8655748"/>
              <a:gd name="connsiteY171" fmla="*/ 31750 h 126569"/>
              <a:gd name="connsiteX172" fmla="*/ 5912571 w 8655748"/>
              <a:gd name="connsiteY172" fmla="*/ 40449 h 126569"/>
              <a:gd name="connsiteX173" fmla="*/ 5917902 w 8655748"/>
              <a:gd name="connsiteY173" fmla="*/ 44043 h 126569"/>
              <a:gd name="connsiteX174" fmla="*/ 5925738 w 8655748"/>
              <a:gd name="connsiteY174" fmla="*/ 32421 h 126569"/>
              <a:gd name="connsiteX175" fmla="*/ 6004011 w 8655748"/>
              <a:gd name="connsiteY175" fmla="*/ 0 h 126569"/>
              <a:gd name="connsiteX176" fmla="*/ 6082284 w 8655748"/>
              <a:gd name="connsiteY176" fmla="*/ 32421 h 126569"/>
              <a:gd name="connsiteX177" fmla="*/ 6089752 w 8655748"/>
              <a:gd name="connsiteY177" fmla="*/ 43497 h 126569"/>
              <a:gd name="connsiteX178" fmla="*/ 6094274 w 8655748"/>
              <a:gd name="connsiteY178" fmla="*/ 40449 h 126569"/>
              <a:gd name="connsiteX179" fmla="*/ 6137361 w 8655748"/>
              <a:gd name="connsiteY179" fmla="*/ 31750 h 126569"/>
              <a:gd name="connsiteX180" fmla="*/ 6180449 w 8655748"/>
              <a:gd name="connsiteY180" fmla="*/ 40449 h 126569"/>
              <a:gd name="connsiteX181" fmla="*/ 6185780 w 8655748"/>
              <a:gd name="connsiteY181" fmla="*/ 44043 h 126569"/>
              <a:gd name="connsiteX182" fmla="*/ 6193616 w 8655748"/>
              <a:gd name="connsiteY182" fmla="*/ 32421 h 126569"/>
              <a:gd name="connsiteX183" fmla="*/ 6271889 w 8655748"/>
              <a:gd name="connsiteY183" fmla="*/ 0 h 126569"/>
              <a:gd name="connsiteX184" fmla="*/ 6350162 w 8655748"/>
              <a:gd name="connsiteY184" fmla="*/ 32421 h 126569"/>
              <a:gd name="connsiteX185" fmla="*/ 6357630 w 8655748"/>
              <a:gd name="connsiteY185" fmla="*/ 43497 h 126569"/>
              <a:gd name="connsiteX186" fmla="*/ 6362152 w 8655748"/>
              <a:gd name="connsiteY186" fmla="*/ 40449 h 126569"/>
              <a:gd name="connsiteX187" fmla="*/ 6405239 w 8655748"/>
              <a:gd name="connsiteY187" fmla="*/ 31750 h 126569"/>
              <a:gd name="connsiteX188" fmla="*/ 6448327 w 8655748"/>
              <a:gd name="connsiteY188" fmla="*/ 40449 h 126569"/>
              <a:gd name="connsiteX189" fmla="*/ 6453659 w 8655748"/>
              <a:gd name="connsiteY189" fmla="*/ 44044 h 126569"/>
              <a:gd name="connsiteX190" fmla="*/ 6461495 w 8655748"/>
              <a:gd name="connsiteY190" fmla="*/ 32421 h 126569"/>
              <a:gd name="connsiteX191" fmla="*/ 6539768 w 8655748"/>
              <a:gd name="connsiteY191" fmla="*/ 0 h 126569"/>
              <a:gd name="connsiteX192" fmla="*/ 6618041 w 8655748"/>
              <a:gd name="connsiteY192" fmla="*/ 32421 h 126569"/>
              <a:gd name="connsiteX193" fmla="*/ 6625509 w 8655748"/>
              <a:gd name="connsiteY193" fmla="*/ 43497 h 126569"/>
              <a:gd name="connsiteX194" fmla="*/ 6630031 w 8655748"/>
              <a:gd name="connsiteY194" fmla="*/ 40449 h 126569"/>
              <a:gd name="connsiteX195" fmla="*/ 6673118 w 8655748"/>
              <a:gd name="connsiteY195" fmla="*/ 31750 h 126569"/>
              <a:gd name="connsiteX196" fmla="*/ 6716206 w 8655748"/>
              <a:gd name="connsiteY196" fmla="*/ 40449 h 126569"/>
              <a:gd name="connsiteX197" fmla="*/ 6721537 w 8655748"/>
              <a:gd name="connsiteY197" fmla="*/ 44043 h 126569"/>
              <a:gd name="connsiteX198" fmla="*/ 6729373 w 8655748"/>
              <a:gd name="connsiteY198" fmla="*/ 32421 h 126569"/>
              <a:gd name="connsiteX199" fmla="*/ 6807646 w 8655748"/>
              <a:gd name="connsiteY199" fmla="*/ 0 h 126569"/>
              <a:gd name="connsiteX200" fmla="*/ 6885919 w 8655748"/>
              <a:gd name="connsiteY200" fmla="*/ 32421 h 126569"/>
              <a:gd name="connsiteX201" fmla="*/ 6893387 w 8655748"/>
              <a:gd name="connsiteY201" fmla="*/ 43497 h 126569"/>
              <a:gd name="connsiteX202" fmla="*/ 6897909 w 8655748"/>
              <a:gd name="connsiteY202" fmla="*/ 40449 h 126569"/>
              <a:gd name="connsiteX203" fmla="*/ 6940996 w 8655748"/>
              <a:gd name="connsiteY203" fmla="*/ 31750 h 126569"/>
              <a:gd name="connsiteX204" fmla="*/ 6984084 w 8655748"/>
              <a:gd name="connsiteY204" fmla="*/ 40449 h 126569"/>
              <a:gd name="connsiteX205" fmla="*/ 6989415 w 8655748"/>
              <a:gd name="connsiteY205" fmla="*/ 44043 h 126569"/>
              <a:gd name="connsiteX206" fmla="*/ 6997251 w 8655748"/>
              <a:gd name="connsiteY206" fmla="*/ 32421 h 126569"/>
              <a:gd name="connsiteX207" fmla="*/ 7075524 w 8655748"/>
              <a:gd name="connsiteY207" fmla="*/ 0 h 126569"/>
              <a:gd name="connsiteX208" fmla="*/ 7153797 w 8655748"/>
              <a:gd name="connsiteY208" fmla="*/ 32421 h 126569"/>
              <a:gd name="connsiteX209" fmla="*/ 7161265 w 8655748"/>
              <a:gd name="connsiteY209" fmla="*/ 43497 h 126569"/>
              <a:gd name="connsiteX210" fmla="*/ 7165787 w 8655748"/>
              <a:gd name="connsiteY210" fmla="*/ 40449 h 126569"/>
              <a:gd name="connsiteX211" fmla="*/ 7208874 w 8655748"/>
              <a:gd name="connsiteY211" fmla="*/ 31750 h 126569"/>
              <a:gd name="connsiteX212" fmla="*/ 7251962 w 8655748"/>
              <a:gd name="connsiteY212" fmla="*/ 40449 h 126569"/>
              <a:gd name="connsiteX213" fmla="*/ 7257294 w 8655748"/>
              <a:gd name="connsiteY213" fmla="*/ 44044 h 126569"/>
              <a:gd name="connsiteX214" fmla="*/ 7265130 w 8655748"/>
              <a:gd name="connsiteY214" fmla="*/ 32421 h 126569"/>
              <a:gd name="connsiteX215" fmla="*/ 7343403 w 8655748"/>
              <a:gd name="connsiteY215" fmla="*/ 0 h 126569"/>
              <a:gd name="connsiteX216" fmla="*/ 7421676 w 8655748"/>
              <a:gd name="connsiteY216" fmla="*/ 32421 h 126569"/>
              <a:gd name="connsiteX217" fmla="*/ 7429144 w 8655748"/>
              <a:gd name="connsiteY217" fmla="*/ 43497 h 126569"/>
              <a:gd name="connsiteX218" fmla="*/ 7433666 w 8655748"/>
              <a:gd name="connsiteY218" fmla="*/ 40449 h 126569"/>
              <a:gd name="connsiteX219" fmla="*/ 7476753 w 8655748"/>
              <a:gd name="connsiteY219" fmla="*/ 31750 h 126569"/>
              <a:gd name="connsiteX220" fmla="*/ 7519841 w 8655748"/>
              <a:gd name="connsiteY220" fmla="*/ 40449 h 126569"/>
              <a:gd name="connsiteX221" fmla="*/ 7525172 w 8655748"/>
              <a:gd name="connsiteY221" fmla="*/ 44043 h 126569"/>
              <a:gd name="connsiteX222" fmla="*/ 7533008 w 8655748"/>
              <a:gd name="connsiteY222" fmla="*/ 32421 h 126569"/>
              <a:gd name="connsiteX223" fmla="*/ 7611281 w 8655748"/>
              <a:gd name="connsiteY223" fmla="*/ 0 h 126569"/>
              <a:gd name="connsiteX224" fmla="*/ 7689554 w 8655748"/>
              <a:gd name="connsiteY224" fmla="*/ 32421 h 126569"/>
              <a:gd name="connsiteX225" fmla="*/ 7697022 w 8655748"/>
              <a:gd name="connsiteY225" fmla="*/ 43497 h 126569"/>
              <a:gd name="connsiteX226" fmla="*/ 7701544 w 8655748"/>
              <a:gd name="connsiteY226" fmla="*/ 40449 h 126569"/>
              <a:gd name="connsiteX227" fmla="*/ 7744631 w 8655748"/>
              <a:gd name="connsiteY227" fmla="*/ 31750 h 126569"/>
              <a:gd name="connsiteX228" fmla="*/ 7787718 w 8655748"/>
              <a:gd name="connsiteY228" fmla="*/ 40449 h 126569"/>
              <a:gd name="connsiteX229" fmla="*/ 7793050 w 8655748"/>
              <a:gd name="connsiteY229" fmla="*/ 44043 h 126569"/>
              <a:gd name="connsiteX230" fmla="*/ 7800886 w 8655748"/>
              <a:gd name="connsiteY230" fmla="*/ 32421 h 126569"/>
              <a:gd name="connsiteX231" fmla="*/ 7879159 w 8655748"/>
              <a:gd name="connsiteY231" fmla="*/ 0 h 126569"/>
              <a:gd name="connsiteX232" fmla="*/ 7957432 w 8655748"/>
              <a:gd name="connsiteY232" fmla="*/ 32421 h 126569"/>
              <a:gd name="connsiteX233" fmla="*/ 7964900 w 8655748"/>
              <a:gd name="connsiteY233" fmla="*/ 43497 h 126569"/>
              <a:gd name="connsiteX234" fmla="*/ 7969422 w 8655748"/>
              <a:gd name="connsiteY234" fmla="*/ 40449 h 126569"/>
              <a:gd name="connsiteX235" fmla="*/ 8012509 w 8655748"/>
              <a:gd name="connsiteY235" fmla="*/ 31750 h 126569"/>
              <a:gd name="connsiteX236" fmla="*/ 8055596 w 8655748"/>
              <a:gd name="connsiteY236" fmla="*/ 40449 h 126569"/>
              <a:gd name="connsiteX237" fmla="*/ 8060929 w 8655748"/>
              <a:gd name="connsiteY237" fmla="*/ 44044 h 126569"/>
              <a:gd name="connsiteX238" fmla="*/ 8068765 w 8655748"/>
              <a:gd name="connsiteY238" fmla="*/ 32421 h 126569"/>
              <a:gd name="connsiteX239" fmla="*/ 8147038 w 8655748"/>
              <a:gd name="connsiteY239" fmla="*/ 0 h 126569"/>
              <a:gd name="connsiteX240" fmla="*/ 8225311 w 8655748"/>
              <a:gd name="connsiteY240" fmla="*/ 32421 h 126569"/>
              <a:gd name="connsiteX241" fmla="*/ 8232779 w 8655748"/>
              <a:gd name="connsiteY241" fmla="*/ 43497 h 126569"/>
              <a:gd name="connsiteX242" fmla="*/ 8237301 w 8655748"/>
              <a:gd name="connsiteY242" fmla="*/ 40449 h 126569"/>
              <a:gd name="connsiteX243" fmla="*/ 8280388 w 8655748"/>
              <a:gd name="connsiteY243" fmla="*/ 31750 h 126569"/>
              <a:gd name="connsiteX244" fmla="*/ 8323475 w 8655748"/>
              <a:gd name="connsiteY244" fmla="*/ 40449 h 126569"/>
              <a:gd name="connsiteX245" fmla="*/ 8328801 w 8655748"/>
              <a:gd name="connsiteY245" fmla="*/ 44040 h 126569"/>
              <a:gd name="connsiteX246" fmla="*/ 8336635 w 8655748"/>
              <a:gd name="connsiteY246" fmla="*/ 32421 h 126569"/>
              <a:gd name="connsiteX247" fmla="*/ 8414908 w 8655748"/>
              <a:gd name="connsiteY247" fmla="*/ 0 h 126569"/>
              <a:gd name="connsiteX248" fmla="*/ 8493181 w 8655748"/>
              <a:gd name="connsiteY248" fmla="*/ 32421 h 126569"/>
              <a:gd name="connsiteX249" fmla="*/ 8500649 w 8655748"/>
              <a:gd name="connsiteY249" fmla="*/ 43497 h 126569"/>
              <a:gd name="connsiteX250" fmla="*/ 8505171 w 8655748"/>
              <a:gd name="connsiteY250" fmla="*/ 40449 h 126569"/>
              <a:gd name="connsiteX251" fmla="*/ 8548258 w 8655748"/>
              <a:gd name="connsiteY251" fmla="*/ 31750 h 126569"/>
              <a:gd name="connsiteX252" fmla="*/ 8650254 w 8655748"/>
              <a:gd name="connsiteY252" fmla="*/ 99357 h 126569"/>
              <a:gd name="connsiteX253" fmla="*/ 8655748 w 8655748"/>
              <a:gd name="connsiteY253" fmla="*/ 126569 h 126569"/>
              <a:gd name="connsiteX254" fmla="*/ 3205 w 8655748"/>
              <a:gd name="connsiteY254" fmla="*/ 126569 h 126569"/>
              <a:gd name="connsiteX255" fmla="*/ 0 w 8655748"/>
              <a:gd name="connsiteY255" fmla="*/ 110694 h 126569"/>
              <a:gd name="connsiteX0" fmla="*/ 0 w 8652543"/>
              <a:gd name="connsiteY0" fmla="*/ 126569 h 126569"/>
              <a:gd name="connsiteX1" fmla="*/ 193230 w 8652543"/>
              <a:gd name="connsiteY1" fmla="*/ 43496 h 126569"/>
              <a:gd name="connsiteX2" fmla="*/ 197750 w 8652543"/>
              <a:gd name="connsiteY2" fmla="*/ 40449 h 126569"/>
              <a:gd name="connsiteX3" fmla="*/ 240837 w 8652543"/>
              <a:gd name="connsiteY3" fmla="*/ 31750 h 126569"/>
              <a:gd name="connsiteX4" fmla="*/ 283924 w 8652543"/>
              <a:gd name="connsiteY4" fmla="*/ 40449 h 126569"/>
              <a:gd name="connsiteX5" fmla="*/ 289258 w 8652543"/>
              <a:gd name="connsiteY5" fmla="*/ 44044 h 126569"/>
              <a:gd name="connsiteX6" fmla="*/ 297095 w 8652543"/>
              <a:gd name="connsiteY6" fmla="*/ 32421 h 126569"/>
              <a:gd name="connsiteX7" fmla="*/ 375368 w 8652543"/>
              <a:gd name="connsiteY7" fmla="*/ 0 h 126569"/>
              <a:gd name="connsiteX8" fmla="*/ 453641 w 8652543"/>
              <a:gd name="connsiteY8" fmla="*/ 32421 h 126569"/>
              <a:gd name="connsiteX9" fmla="*/ 461108 w 8652543"/>
              <a:gd name="connsiteY9" fmla="*/ 43496 h 126569"/>
              <a:gd name="connsiteX10" fmla="*/ 465628 w 8652543"/>
              <a:gd name="connsiteY10" fmla="*/ 40449 h 126569"/>
              <a:gd name="connsiteX11" fmla="*/ 508715 w 8652543"/>
              <a:gd name="connsiteY11" fmla="*/ 31750 h 126569"/>
              <a:gd name="connsiteX12" fmla="*/ 551803 w 8652543"/>
              <a:gd name="connsiteY12" fmla="*/ 40449 h 126569"/>
              <a:gd name="connsiteX13" fmla="*/ 557136 w 8652543"/>
              <a:gd name="connsiteY13" fmla="*/ 44045 h 126569"/>
              <a:gd name="connsiteX14" fmla="*/ 564974 w 8652543"/>
              <a:gd name="connsiteY14" fmla="*/ 32421 h 126569"/>
              <a:gd name="connsiteX15" fmla="*/ 643247 w 8652543"/>
              <a:gd name="connsiteY15" fmla="*/ 0 h 126569"/>
              <a:gd name="connsiteX16" fmla="*/ 721520 w 8652543"/>
              <a:gd name="connsiteY16" fmla="*/ 32421 h 126569"/>
              <a:gd name="connsiteX17" fmla="*/ 728987 w 8652543"/>
              <a:gd name="connsiteY17" fmla="*/ 43496 h 126569"/>
              <a:gd name="connsiteX18" fmla="*/ 733507 w 8652543"/>
              <a:gd name="connsiteY18" fmla="*/ 40449 h 126569"/>
              <a:gd name="connsiteX19" fmla="*/ 776595 w 8652543"/>
              <a:gd name="connsiteY19" fmla="*/ 31750 h 126569"/>
              <a:gd name="connsiteX20" fmla="*/ 819682 w 8652543"/>
              <a:gd name="connsiteY20" fmla="*/ 40449 h 126569"/>
              <a:gd name="connsiteX21" fmla="*/ 825016 w 8652543"/>
              <a:gd name="connsiteY21" fmla="*/ 44045 h 126569"/>
              <a:gd name="connsiteX22" fmla="*/ 832853 w 8652543"/>
              <a:gd name="connsiteY22" fmla="*/ 32421 h 126569"/>
              <a:gd name="connsiteX23" fmla="*/ 911126 w 8652543"/>
              <a:gd name="connsiteY23" fmla="*/ 0 h 126569"/>
              <a:gd name="connsiteX24" fmla="*/ 989399 w 8652543"/>
              <a:gd name="connsiteY24" fmla="*/ 32421 h 126569"/>
              <a:gd name="connsiteX25" fmla="*/ 996867 w 8652543"/>
              <a:gd name="connsiteY25" fmla="*/ 43496 h 126569"/>
              <a:gd name="connsiteX26" fmla="*/ 1001386 w 8652543"/>
              <a:gd name="connsiteY26" fmla="*/ 40449 h 126569"/>
              <a:gd name="connsiteX27" fmla="*/ 1044474 w 8652543"/>
              <a:gd name="connsiteY27" fmla="*/ 31750 h 126569"/>
              <a:gd name="connsiteX28" fmla="*/ 1087561 w 8652543"/>
              <a:gd name="connsiteY28" fmla="*/ 40449 h 126569"/>
              <a:gd name="connsiteX29" fmla="*/ 1092894 w 8652543"/>
              <a:gd name="connsiteY29" fmla="*/ 44045 h 126569"/>
              <a:gd name="connsiteX30" fmla="*/ 1100732 w 8652543"/>
              <a:gd name="connsiteY30" fmla="*/ 32421 h 126569"/>
              <a:gd name="connsiteX31" fmla="*/ 1179005 w 8652543"/>
              <a:gd name="connsiteY31" fmla="*/ 0 h 126569"/>
              <a:gd name="connsiteX32" fmla="*/ 1257278 w 8652543"/>
              <a:gd name="connsiteY32" fmla="*/ 32421 h 126569"/>
              <a:gd name="connsiteX33" fmla="*/ 1264745 w 8652543"/>
              <a:gd name="connsiteY33" fmla="*/ 43496 h 126569"/>
              <a:gd name="connsiteX34" fmla="*/ 1269265 w 8652543"/>
              <a:gd name="connsiteY34" fmla="*/ 40449 h 126569"/>
              <a:gd name="connsiteX35" fmla="*/ 1312352 w 8652543"/>
              <a:gd name="connsiteY35" fmla="*/ 31750 h 126569"/>
              <a:gd name="connsiteX36" fmla="*/ 1355440 w 8652543"/>
              <a:gd name="connsiteY36" fmla="*/ 40449 h 126569"/>
              <a:gd name="connsiteX37" fmla="*/ 1360773 w 8652543"/>
              <a:gd name="connsiteY37" fmla="*/ 44045 h 126569"/>
              <a:gd name="connsiteX38" fmla="*/ 1368610 w 8652543"/>
              <a:gd name="connsiteY38" fmla="*/ 32421 h 126569"/>
              <a:gd name="connsiteX39" fmla="*/ 1446885 w 8652543"/>
              <a:gd name="connsiteY39" fmla="*/ 0 h 126569"/>
              <a:gd name="connsiteX40" fmla="*/ 1525157 w 8652543"/>
              <a:gd name="connsiteY40" fmla="*/ 32421 h 126569"/>
              <a:gd name="connsiteX41" fmla="*/ 1532624 w 8652543"/>
              <a:gd name="connsiteY41" fmla="*/ 43496 h 126569"/>
              <a:gd name="connsiteX42" fmla="*/ 1537144 w 8652543"/>
              <a:gd name="connsiteY42" fmla="*/ 40449 h 126569"/>
              <a:gd name="connsiteX43" fmla="*/ 1580231 w 8652543"/>
              <a:gd name="connsiteY43" fmla="*/ 31750 h 126569"/>
              <a:gd name="connsiteX44" fmla="*/ 1623318 w 8652543"/>
              <a:gd name="connsiteY44" fmla="*/ 40449 h 126569"/>
              <a:gd name="connsiteX45" fmla="*/ 1628652 w 8652543"/>
              <a:gd name="connsiteY45" fmla="*/ 44044 h 126569"/>
              <a:gd name="connsiteX46" fmla="*/ 1636488 w 8652543"/>
              <a:gd name="connsiteY46" fmla="*/ 32421 h 126569"/>
              <a:gd name="connsiteX47" fmla="*/ 1714762 w 8652543"/>
              <a:gd name="connsiteY47" fmla="*/ 0 h 126569"/>
              <a:gd name="connsiteX48" fmla="*/ 1793035 w 8652543"/>
              <a:gd name="connsiteY48" fmla="*/ 32421 h 126569"/>
              <a:gd name="connsiteX49" fmla="*/ 1800502 w 8652543"/>
              <a:gd name="connsiteY49" fmla="*/ 43496 h 126569"/>
              <a:gd name="connsiteX50" fmla="*/ 1805021 w 8652543"/>
              <a:gd name="connsiteY50" fmla="*/ 40449 h 126569"/>
              <a:gd name="connsiteX51" fmla="*/ 1848108 w 8652543"/>
              <a:gd name="connsiteY51" fmla="*/ 31750 h 126569"/>
              <a:gd name="connsiteX52" fmla="*/ 1891196 w 8652543"/>
              <a:gd name="connsiteY52" fmla="*/ 40449 h 126569"/>
              <a:gd name="connsiteX53" fmla="*/ 1896529 w 8652543"/>
              <a:gd name="connsiteY53" fmla="*/ 44044 h 126569"/>
              <a:gd name="connsiteX54" fmla="*/ 1904366 w 8652543"/>
              <a:gd name="connsiteY54" fmla="*/ 32421 h 126569"/>
              <a:gd name="connsiteX55" fmla="*/ 1982637 w 8652543"/>
              <a:gd name="connsiteY55" fmla="*/ 0 h 126569"/>
              <a:gd name="connsiteX56" fmla="*/ 2060912 w 8652543"/>
              <a:gd name="connsiteY56" fmla="*/ 32421 h 126569"/>
              <a:gd name="connsiteX57" fmla="*/ 2068379 w 8652543"/>
              <a:gd name="connsiteY57" fmla="*/ 43496 h 126569"/>
              <a:gd name="connsiteX58" fmla="*/ 2072898 w 8652543"/>
              <a:gd name="connsiteY58" fmla="*/ 40449 h 126569"/>
              <a:gd name="connsiteX59" fmla="*/ 2115987 w 8652543"/>
              <a:gd name="connsiteY59" fmla="*/ 31750 h 126569"/>
              <a:gd name="connsiteX60" fmla="*/ 2159073 w 8652543"/>
              <a:gd name="connsiteY60" fmla="*/ 40449 h 126569"/>
              <a:gd name="connsiteX61" fmla="*/ 2164408 w 8652543"/>
              <a:gd name="connsiteY61" fmla="*/ 44045 h 126569"/>
              <a:gd name="connsiteX62" fmla="*/ 2172244 w 8652543"/>
              <a:gd name="connsiteY62" fmla="*/ 32421 h 126569"/>
              <a:gd name="connsiteX63" fmla="*/ 2250517 w 8652543"/>
              <a:gd name="connsiteY63" fmla="*/ 0 h 126569"/>
              <a:gd name="connsiteX64" fmla="*/ 2328790 w 8652543"/>
              <a:gd name="connsiteY64" fmla="*/ 32421 h 126569"/>
              <a:gd name="connsiteX65" fmla="*/ 2336256 w 8652543"/>
              <a:gd name="connsiteY65" fmla="*/ 43496 h 126569"/>
              <a:gd name="connsiteX66" fmla="*/ 2340777 w 8652543"/>
              <a:gd name="connsiteY66" fmla="*/ 40449 h 126569"/>
              <a:gd name="connsiteX67" fmla="*/ 2383865 w 8652543"/>
              <a:gd name="connsiteY67" fmla="*/ 31750 h 126569"/>
              <a:gd name="connsiteX68" fmla="*/ 2426951 w 8652543"/>
              <a:gd name="connsiteY68" fmla="*/ 40449 h 126569"/>
              <a:gd name="connsiteX69" fmla="*/ 2432286 w 8652543"/>
              <a:gd name="connsiteY69" fmla="*/ 44045 h 126569"/>
              <a:gd name="connsiteX70" fmla="*/ 2440122 w 8652543"/>
              <a:gd name="connsiteY70" fmla="*/ 32421 h 126569"/>
              <a:gd name="connsiteX71" fmla="*/ 2518396 w 8652543"/>
              <a:gd name="connsiteY71" fmla="*/ 0 h 126569"/>
              <a:gd name="connsiteX72" fmla="*/ 2596669 w 8652543"/>
              <a:gd name="connsiteY72" fmla="*/ 32421 h 126569"/>
              <a:gd name="connsiteX73" fmla="*/ 2604135 w 8652543"/>
              <a:gd name="connsiteY73" fmla="*/ 43496 h 126569"/>
              <a:gd name="connsiteX74" fmla="*/ 2608655 w 8652543"/>
              <a:gd name="connsiteY74" fmla="*/ 40449 h 126569"/>
              <a:gd name="connsiteX75" fmla="*/ 2651741 w 8652543"/>
              <a:gd name="connsiteY75" fmla="*/ 31750 h 126569"/>
              <a:gd name="connsiteX76" fmla="*/ 2694830 w 8652543"/>
              <a:gd name="connsiteY76" fmla="*/ 40449 h 126569"/>
              <a:gd name="connsiteX77" fmla="*/ 2700163 w 8652543"/>
              <a:gd name="connsiteY77" fmla="*/ 44045 h 126569"/>
              <a:gd name="connsiteX78" fmla="*/ 2708000 w 8652543"/>
              <a:gd name="connsiteY78" fmla="*/ 32421 h 126569"/>
              <a:gd name="connsiteX79" fmla="*/ 2786273 w 8652543"/>
              <a:gd name="connsiteY79" fmla="*/ 0 h 126569"/>
              <a:gd name="connsiteX80" fmla="*/ 2864546 w 8652543"/>
              <a:gd name="connsiteY80" fmla="*/ 32421 h 126569"/>
              <a:gd name="connsiteX81" fmla="*/ 2872013 w 8652543"/>
              <a:gd name="connsiteY81" fmla="*/ 43496 h 126569"/>
              <a:gd name="connsiteX82" fmla="*/ 2876533 w 8652543"/>
              <a:gd name="connsiteY82" fmla="*/ 40449 h 126569"/>
              <a:gd name="connsiteX83" fmla="*/ 2919621 w 8652543"/>
              <a:gd name="connsiteY83" fmla="*/ 31750 h 126569"/>
              <a:gd name="connsiteX84" fmla="*/ 2962708 w 8652543"/>
              <a:gd name="connsiteY84" fmla="*/ 40449 h 126569"/>
              <a:gd name="connsiteX85" fmla="*/ 2968043 w 8652543"/>
              <a:gd name="connsiteY85" fmla="*/ 44045 h 126569"/>
              <a:gd name="connsiteX86" fmla="*/ 2975879 w 8652543"/>
              <a:gd name="connsiteY86" fmla="*/ 32421 h 126569"/>
              <a:gd name="connsiteX87" fmla="*/ 3054152 w 8652543"/>
              <a:gd name="connsiteY87" fmla="*/ 0 h 126569"/>
              <a:gd name="connsiteX88" fmla="*/ 3132425 w 8652543"/>
              <a:gd name="connsiteY88" fmla="*/ 32421 h 126569"/>
              <a:gd name="connsiteX89" fmla="*/ 3139891 w 8652543"/>
              <a:gd name="connsiteY89" fmla="*/ 43496 h 126569"/>
              <a:gd name="connsiteX90" fmla="*/ 3144412 w 8652543"/>
              <a:gd name="connsiteY90" fmla="*/ 40449 h 126569"/>
              <a:gd name="connsiteX91" fmla="*/ 3187499 w 8652543"/>
              <a:gd name="connsiteY91" fmla="*/ 31750 h 126569"/>
              <a:gd name="connsiteX92" fmla="*/ 3230586 w 8652543"/>
              <a:gd name="connsiteY92" fmla="*/ 40449 h 126569"/>
              <a:gd name="connsiteX93" fmla="*/ 3235920 w 8652543"/>
              <a:gd name="connsiteY93" fmla="*/ 44045 h 126569"/>
              <a:gd name="connsiteX94" fmla="*/ 3243757 w 8652543"/>
              <a:gd name="connsiteY94" fmla="*/ 32421 h 126569"/>
              <a:gd name="connsiteX95" fmla="*/ 3322030 w 8652543"/>
              <a:gd name="connsiteY95" fmla="*/ 0 h 126569"/>
              <a:gd name="connsiteX96" fmla="*/ 3400302 w 8652543"/>
              <a:gd name="connsiteY96" fmla="*/ 32421 h 126569"/>
              <a:gd name="connsiteX97" fmla="*/ 3407769 w 8652543"/>
              <a:gd name="connsiteY97" fmla="*/ 43496 h 126569"/>
              <a:gd name="connsiteX98" fmla="*/ 3412289 w 8652543"/>
              <a:gd name="connsiteY98" fmla="*/ 40449 h 126569"/>
              <a:gd name="connsiteX99" fmla="*/ 3455377 w 8652543"/>
              <a:gd name="connsiteY99" fmla="*/ 31750 h 126569"/>
              <a:gd name="connsiteX100" fmla="*/ 3498461 w 8652543"/>
              <a:gd name="connsiteY100" fmla="*/ 40449 h 126569"/>
              <a:gd name="connsiteX101" fmla="*/ 3503793 w 8652543"/>
              <a:gd name="connsiteY101" fmla="*/ 44044 h 126569"/>
              <a:gd name="connsiteX102" fmla="*/ 3511630 w 8652543"/>
              <a:gd name="connsiteY102" fmla="*/ 32421 h 126569"/>
              <a:gd name="connsiteX103" fmla="*/ 3589901 w 8652543"/>
              <a:gd name="connsiteY103" fmla="*/ 0 h 126569"/>
              <a:gd name="connsiteX104" fmla="*/ 3668174 w 8652543"/>
              <a:gd name="connsiteY104" fmla="*/ 32421 h 126569"/>
              <a:gd name="connsiteX105" fmla="*/ 3675642 w 8652543"/>
              <a:gd name="connsiteY105" fmla="*/ 43497 h 126569"/>
              <a:gd name="connsiteX106" fmla="*/ 3680164 w 8652543"/>
              <a:gd name="connsiteY106" fmla="*/ 40449 h 126569"/>
              <a:gd name="connsiteX107" fmla="*/ 3723251 w 8652543"/>
              <a:gd name="connsiteY107" fmla="*/ 31750 h 126569"/>
              <a:gd name="connsiteX108" fmla="*/ 3766339 w 8652543"/>
              <a:gd name="connsiteY108" fmla="*/ 40449 h 126569"/>
              <a:gd name="connsiteX109" fmla="*/ 3771670 w 8652543"/>
              <a:gd name="connsiteY109" fmla="*/ 44043 h 126569"/>
              <a:gd name="connsiteX110" fmla="*/ 3779506 w 8652543"/>
              <a:gd name="connsiteY110" fmla="*/ 32421 h 126569"/>
              <a:gd name="connsiteX111" fmla="*/ 3857779 w 8652543"/>
              <a:gd name="connsiteY111" fmla="*/ 0 h 126569"/>
              <a:gd name="connsiteX112" fmla="*/ 3936052 w 8652543"/>
              <a:gd name="connsiteY112" fmla="*/ 32421 h 126569"/>
              <a:gd name="connsiteX113" fmla="*/ 3943520 w 8652543"/>
              <a:gd name="connsiteY113" fmla="*/ 43497 h 126569"/>
              <a:gd name="connsiteX114" fmla="*/ 3948042 w 8652543"/>
              <a:gd name="connsiteY114" fmla="*/ 40449 h 126569"/>
              <a:gd name="connsiteX115" fmla="*/ 3991129 w 8652543"/>
              <a:gd name="connsiteY115" fmla="*/ 31750 h 126569"/>
              <a:gd name="connsiteX116" fmla="*/ 4034217 w 8652543"/>
              <a:gd name="connsiteY116" fmla="*/ 40449 h 126569"/>
              <a:gd name="connsiteX117" fmla="*/ 4039549 w 8652543"/>
              <a:gd name="connsiteY117" fmla="*/ 44044 h 126569"/>
              <a:gd name="connsiteX118" fmla="*/ 4047385 w 8652543"/>
              <a:gd name="connsiteY118" fmla="*/ 32421 h 126569"/>
              <a:gd name="connsiteX119" fmla="*/ 4125658 w 8652543"/>
              <a:gd name="connsiteY119" fmla="*/ 0 h 126569"/>
              <a:gd name="connsiteX120" fmla="*/ 4203931 w 8652543"/>
              <a:gd name="connsiteY120" fmla="*/ 32421 h 126569"/>
              <a:gd name="connsiteX121" fmla="*/ 4211399 w 8652543"/>
              <a:gd name="connsiteY121" fmla="*/ 43497 h 126569"/>
              <a:gd name="connsiteX122" fmla="*/ 4215921 w 8652543"/>
              <a:gd name="connsiteY122" fmla="*/ 40449 h 126569"/>
              <a:gd name="connsiteX123" fmla="*/ 4259008 w 8652543"/>
              <a:gd name="connsiteY123" fmla="*/ 31750 h 126569"/>
              <a:gd name="connsiteX124" fmla="*/ 4302096 w 8652543"/>
              <a:gd name="connsiteY124" fmla="*/ 40449 h 126569"/>
              <a:gd name="connsiteX125" fmla="*/ 4307427 w 8652543"/>
              <a:gd name="connsiteY125" fmla="*/ 44043 h 126569"/>
              <a:gd name="connsiteX126" fmla="*/ 4315263 w 8652543"/>
              <a:gd name="connsiteY126" fmla="*/ 32421 h 126569"/>
              <a:gd name="connsiteX127" fmla="*/ 4393536 w 8652543"/>
              <a:gd name="connsiteY127" fmla="*/ 0 h 126569"/>
              <a:gd name="connsiteX128" fmla="*/ 4471809 w 8652543"/>
              <a:gd name="connsiteY128" fmla="*/ 32421 h 126569"/>
              <a:gd name="connsiteX129" fmla="*/ 4479277 w 8652543"/>
              <a:gd name="connsiteY129" fmla="*/ 43497 h 126569"/>
              <a:gd name="connsiteX130" fmla="*/ 4483799 w 8652543"/>
              <a:gd name="connsiteY130" fmla="*/ 40449 h 126569"/>
              <a:gd name="connsiteX131" fmla="*/ 4526886 w 8652543"/>
              <a:gd name="connsiteY131" fmla="*/ 31750 h 126569"/>
              <a:gd name="connsiteX132" fmla="*/ 4569974 w 8652543"/>
              <a:gd name="connsiteY132" fmla="*/ 40449 h 126569"/>
              <a:gd name="connsiteX133" fmla="*/ 4575305 w 8652543"/>
              <a:gd name="connsiteY133" fmla="*/ 44043 h 126569"/>
              <a:gd name="connsiteX134" fmla="*/ 4583141 w 8652543"/>
              <a:gd name="connsiteY134" fmla="*/ 32421 h 126569"/>
              <a:gd name="connsiteX135" fmla="*/ 4661414 w 8652543"/>
              <a:gd name="connsiteY135" fmla="*/ 0 h 126569"/>
              <a:gd name="connsiteX136" fmla="*/ 4739687 w 8652543"/>
              <a:gd name="connsiteY136" fmla="*/ 32421 h 126569"/>
              <a:gd name="connsiteX137" fmla="*/ 4747155 w 8652543"/>
              <a:gd name="connsiteY137" fmla="*/ 43497 h 126569"/>
              <a:gd name="connsiteX138" fmla="*/ 4751677 w 8652543"/>
              <a:gd name="connsiteY138" fmla="*/ 40449 h 126569"/>
              <a:gd name="connsiteX139" fmla="*/ 4794764 w 8652543"/>
              <a:gd name="connsiteY139" fmla="*/ 31750 h 126569"/>
              <a:gd name="connsiteX140" fmla="*/ 4837852 w 8652543"/>
              <a:gd name="connsiteY140" fmla="*/ 40449 h 126569"/>
              <a:gd name="connsiteX141" fmla="*/ 4843184 w 8652543"/>
              <a:gd name="connsiteY141" fmla="*/ 44044 h 126569"/>
              <a:gd name="connsiteX142" fmla="*/ 4851020 w 8652543"/>
              <a:gd name="connsiteY142" fmla="*/ 32421 h 126569"/>
              <a:gd name="connsiteX143" fmla="*/ 4929293 w 8652543"/>
              <a:gd name="connsiteY143" fmla="*/ 0 h 126569"/>
              <a:gd name="connsiteX144" fmla="*/ 5007566 w 8652543"/>
              <a:gd name="connsiteY144" fmla="*/ 32421 h 126569"/>
              <a:gd name="connsiteX145" fmla="*/ 5015034 w 8652543"/>
              <a:gd name="connsiteY145" fmla="*/ 43497 h 126569"/>
              <a:gd name="connsiteX146" fmla="*/ 5019556 w 8652543"/>
              <a:gd name="connsiteY146" fmla="*/ 40449 h 126569"/>
              <a:gd name="connsiteX147" fmla="*/ 5062643 w 8652543"/>
              <a:gd name="connsiteY147" fmla="*/ 31750 h 126569"/>
              <a:gd name="connsiteX148" fmla="*/ 5105731 w 8652543"/>
              <a:gd name="connsiteY148" fmla="*/ 40449 h 126569"/>
              <a:gd name="connsiteX149" fmla="*/ 5111062 w 8652543"/>
              <a:gd name="connsiteY149" fmla="*/ 44043 h 126569"/>
              <a:gd name="connsiteX150" fmla="*/ 5118898 w 8652543"/>
              <a:gd name="connsiteY150" fmla="*/ 32421 h 126569"/>
              <a:gd name="connsiteX151" fmla="*/ 5197171 w 8652543"/>
              <a:gd name="connsiteY151" fmla="*/ 0 h 126569"/>
              <a:gd name="connsiteX152" fmla="*/ 5275444 w 8652543"/>
              <a:gd name="connsiteY152" fmla="*/ 32421 h 126569"/>
              <a:gd name="connsiteX153" fmla="*/ 5282912 w 8652543"/>
              <a:gd name="connsiteY153" fmla="*/ 43497 h 126569"/>
              <a:gd name="connsiteX154" fmla="*/ 5287434 w 8652543"/>
              <a:gd name="connsiteY154" fmla="*/ 40449 h 126569"/>
              <a:gd name="connsiteX155" fmla="*/ 5330521 w 8652543"/>
              <a:gd name="connsiteY155" fmla="*/ 31750 h 126569"/>
              <a:gd name="connsiteX156" fmla="*/ 5373609 w 8652543"/>
              <a:gd name="connsiteY156" fmla="*/ 40449 h 126569"/>
              <a:gd name="connsiteX157" fmla="*/ 5378940 w 8652543"/>
              <a:gd name="connsiteY157" fmla="*/ 44043 h 126569"/>
              <a:gd name="connsiteX158" fmla="*/ 5386776 w 8652543"/>
              <a:gd name="connsiteY158" fmla="*/ 32421 h 126569"/>
              <a:gd name="connsiteX159" fmla="*/ 5465049 w 8652543"/>
              <a:gd name="connsiteY159" fmla="*/ 0 h 126569"/>
              <a:gd name="connsiteX160" fmla="*/ 5543322 w 8652543"/>
              <a:gd name="connsiteY160" fmla="*/ 32421 h 126569"/>
              <a:gd name="connsiteX161" fmla="*/ 5550790 w 8652543"/>
              <a:gd name="connsiteY161" fmla="*/ 43497 h 126569"/>
              <a:gd name="connsiteX162" fmla="*/ 5555312 w 8652543"/>
              <a:gd name="connsiteY162" fmla="*/ 40449 h 126569"/>
              <a:gd name="connsiteX163" fmla="*/ 5598399 w 8652543"/>
              <a:gd name="connsiteY163" fmla="*/ 31750 h 126569"/>
              <a:gd name="connsiteX164" fmla="*/ 5641487 w 8652543"/>
              <a:gd name="connsiteY164" fmla="*/ 40449 h 126569"/>
              <a:gd name="connsiteX165" fmla="*/ 5646819 w 8652543"/>
              <a:gd name="connsiteY165" fmla="*/ 44044 h 126569"/>
              <a:gd name="connsiteX166" fmla="*/ 5654655 w 8652543"/>
              <a:gd name="connsiteY166" fmla="*/ 32421 h 126569"/>
              <a:gd name="connsiteX167" fmla="*/ 5732928 w 8652543"/>
              <a:gd name="connsiteY167" fmla="*/ 0 h 126569"/>
              <a:gd name="connsiteX168" fmla="*/ 5811201 w 8652543"/>
              <a:gd name="connsiteY168" fmla="*/ 32421 h 126569"/>
              <a:gd name="connsiteX169" fmla="*/ 5818669 w 8652543"/>
              <a:gd name="connsiteY169" fmla="*/ 43497 h 126569"/>
              <a:gd name="connsiteX170" fmla="*/ 5823191 w 8652543"/>
              <a:gd name="connsiteY170" fmla="*/ 40449 h 126569"/>
              <a:gd name="connsiteX171" fmla="*/ 5866278 w 8652543"/>
              <a:gd name="connsiteY171" fmla="*/ 31750 h 126569"/>
              <a:gd name="connsiteX172" fmla="*/ 5909366 w 8652543"/>
              <a:gd name="connsiteY172" fmla="*/ 40449 h 126569"/>
              <a:gd name="connsiteX173" fmla="*/ 5914697 w 8652543"/>
              <a:gd name="connsiteY173" fmla="*/ 44043 h 126569"/>
              <a:gd name="connsiteX174" fmla="*/ 5922533 w 8652543"/>
              <a:gd name="connsiteY174" fmla="*/ 32421 h 126569"/>
              <a:gd name="connsiteX175" fmla="*/ 6000806 w 8652543"/>
              <a:gd name="connsiteY175" fmla="*/ 0 h 126569"/>
              <a:gd name="connsiteX176" fmla="*/ 6079079 w 8652543"/>
              <a:gd name="connsiteY176" fmla="*/ 32421 h 126569"/>
              <a:gd name="connsiteX177" fmla="*/ 6086547 w 8652543"/>
              <a:gd name="connsiteY177" fmla="*/ 43497 h 126569"/>
              <a:gd name="connsiteX178" fmla="*/ 6091069 w 8652543"/>
              <a:gd name="connsiteY178" fmla="*/ 40449 h 126569"/>
              <a:gd name="connsiteX179" fmla="*/ 6134156 w 8652543"/>
              <a:gd name="connsiteY179" fmla="*/ 31750 h 126569"/>
              <a:gd name="connsiteX180" fmla="*/ 6177244 w 8652543"/>
              <a:gd name="connsiteY180" fmla="*/ 40449 h 126569"/>
              <a:gd name="connsiteX181" fmla="*/ 6182575 w 8652543"/>
              <a:gd name="connsiteY181" fmla="*/ 44043 h 126569"/>
              <a:gd name="connsiteX182" fmla="*/ 6190411 w 8652543"/>
              <a:gd name="connsiteY182" fmla="*/ 32421 h 126569"/>
              <a:gd name="connsiteX183" fmla="*/ 6268684 w 8652543"/>
              <a:gd name="connsiteY183" fmla="*/ 0 h 126569"/>
              <a:gd name="connsiteX184" fmla="*/ 6346957 w 8652543"/>
              <a:gd name="connsiteY184" fmla="*/ 32421 h 126569"/>
              <a:gd name="connsiteX185" fmla="*/ 6354425 w 8652543"/>
              <a:gd name="connsiteY185" fmla="*/ 43497 h 126569"/>
              <a:gd name="connsiteX186" fmla="*/ 6358947 w 8652543"/>
              <a:gd name="connsiteY186" fmla="*/ 40449 h 126569"/>
              <a:gd name="connsiteX187" fmla="*/ 6402034 w 8652543"/>
              <a:gd name="connsiteY187" fmla="*/ 31750 h 126569"/>
              <a:gd name="connsiteX188" fmla="*/ 6445122 w 8652543"/>
              <a:gd name="connsiteY188" fmla="*/ 40449 h 126569"/>
              <a:gd name="connsiteX189" fmla="*/ 6450454 w 8652543"/>
              <a:gd name="connsiteY189" fmla="*/ 44044 h 126569"/>
              <a:gd name="connsiteX190" fmla="*/ 6458290 w 8652543"/>
              <a:gd name="connsiteY190" fmla="*/ 32421 h 126569"/>
              <a:gd name="connsiteX191" fmla="*/ 6536563 w 8652543"/>
              <a:gd name="connsiteY191" fmla="*/ 0 h 126569"/>
              <a:gd name="connsiteX192" fmla="*/ 6614836 w 8652543"/>
              <a:gd name="connsiteY192" fmla="*/ 32421 h 126569"/>
              <a:gd name="connsiteX193" fmla="*/ 6622304 w 8652543"/>
              <a:gd name="connsiteY193" fmla="*/ 43497 h 126569"/>
              <a:gd name="connsiteX194" fmla="*/ 6626826 w 8652543"/>
              <a:gd name="connsiteY194" fmla="*/ 40449 h 126569"/>
              <a:gd name="connsiteX195" fmla="*/ 6669913 w 8652543"/>
              <a:gd name="connsiteY195" fmla="*/ 31750 h 126569"/>
              <a:gd name="connsiteX196" fmla="*/ 6713001 w 8652543"/>
              <a:gd name="connsiteY196" fmla="*/ 40449 h 126569"/>
              <a:gd name="connsiteX197" fmla="*/ 6718332 w 8652543"/>
              <a:gd name="connsiteY197" fmla="*/ 44043 h 126569"/>
              <a:gd name="connsiteX198" fmla="*/ 6726168 w 8652543"/>
              <a:gd name="connsiteY198" fmla="*/ 32421 h 126569"/>
              <a:gd name="connsiteX199" fmla="*/ 6804441 w 8652543"/>
              <a:gd name="connsiteY199" fmla="*/ 0 h 126569"/>
              <a:gd name="connsiteX200" fmla="*/ 6882714 w 8652543"/>
              <a:gd name="connsiteY200" fmla="*/ 32421 h 126569"/>
              <a:gd name="connsiteX201" fmla="*/ 6890182 w 8652543"/>
              <a:gd name="connsiteY201" fmla="*/ 43497 h 126569"/>
              <a:gd name="connsiteX202" fmla="*/ 6894704 w 8652543"/>
              <a:gd name="connsiteY202" fmla="*/ 40449 h 126569"/>
              <a:gd name="connsiteX203" fmla="*/ 6937791 w 8652543"/>
              <a:gd name="connsiteY203" fmla="*/ 31750 h 126569"/>
              <a:gd name="connsiteX204" fmla="*/ 6980879 w 8652543"/>
              <a:gd name="connsiteY204" fmla="*/ 40449 h 126569"/>
              <a:gd name="connsiteX205" fmla="*/ 6986210 w 8652543"/>
              <a:gd name="connsiteY205" fmla="*/ 44043 h 126569"/>
              <a:gd name="connsiteX206" fmla="*/ 6994046 w 8652543"/>
              <a:gd name="connsiteY206" fmla="*/ 32421 h 126569"/>
              <a:gd name="connsiteX207" fmla="*/ 7072319 w 8652543"/>
              <a:gd name="connsiteY207" fmla="*/ 0 h 126569"/>
              <a:gd name="connsiteX208" fmla="*/ 7150592 w 8652543"/>
              <a:gd name="connsiteY208" fmla="*/ 32421 h 126569"/>
              <a:gd name="connsiteX209" fmla="*/ 7158060 w 8652543"/>
              <a:gd name="connsiteY209" fmla="*/ 43497 h 126569"/>
              <a:gd name="connsiteX210" fmla="*/ 7162582 w 8652543"/>
              <a:gd name="connsiteY210" fmla="*/ 40449 h 126569"/>
              <a:gd name="connsiteX211" fmla="*/ 7205669 w 8652543"/>
              <a:gd name="connsiteY211" fmla="*/ 31750 h 126569"/>
              <a:gd name="connsiteX212" fmla="*/ 7248757 w 8652543"/>
              <a:gd name="connsiteY212" fmla="*/ 40449 h 126569"/>
              <a:gd name="connsiteX213" fmla="*/ 7254089 w 8652543"/>
              <a:gd name="connsiteY213" fmla="*/ 44044 h 126569"/>
              <a:gd name="connsiteX214" fmla="*/ 7261925 w 8652543"/>
              <a:gd name="connsiteY214" fmla="*/ 32421 h 126569"/>
              <a:gd name="connsiteX215" fmla="*/ 7340198 w 8652543"/>
              <a:gd name="connsiteY215" fmla="*/ 0 h 126569"/>
              <a:gd name="connsiteX216" fmla="*/ 7418471 w 8652543"/>
              <a:gd name="connsiteY216" fmla="*/ 32421 h 126569"/>
              <a:gd name="connsiteX217" fmla="*/ 7425939 w 8652543"/>
              <a:gd name="connsiteY217" fmla="*/ 43497 h 126569"/>
              <a:gd name="connsiteX218" fmla="*/ 7430461 w 8652543"/>
              <a:gd name="connsiteY218" fmla="*/ 40449 h 126569"/>
              <a:gd name="connsiteX219" fmla="*/ 7473548 w 8652543"/>
              <a:gd name="connsiteY219" fmla="*/ 31750 h 126569"/>
              <a:gd name="connsiteX220" fmla="*/ 7516636 w 8652543"/>
              <a:gd name="connsiteY220" fmla="*/ 40449 h 126569"/>
              <a:gd name="connsiteX221" fmla="*/ 7521967 w 8652543"/>
              <a:gd name="connsiteY221" fmla="*/ 44043 h 126569"/>
              <a:gd name="connsiteX222" fmla="*/ 7529803 w 8652543"/>
              <a:gd name="connsiteY222" fmla="*/ 32421 h 126569"/>
              <a:gd name="connsiteX223" fmla="*/ 7608076 w 8652543"/>
              <a:gd name="connsiteY223" fmla="*/ 0 h 126569"/>
              <a:gd name="connsiteX224" fmla="*/ 7686349 w 8652543"/>
              <a:gd name="connsiteY224" fmla="*/ 32421 h 126569"/>
              <a:gd name="connsiteX225" fmla="*/ 7693817 w 8652543"/>
              <a:gd name="connsiteY225" fmla="*/ 43497 h 126569"/>
              <a:gd name="connsiteX226" fmla="*/ 7698339 w 8652543"/>
              <a:gd name="connsiteY226" fmla="*/ 40449 h 126569"/>
              <a:gd name="connsiteX227" fmla="*/ 7741426 w 8652543"/>
              <a:gd name="connsiteY227" fmla="*/ 31750 h 126569"/>
              <a:gd name="connsiteX228" fmla="*/ 7784513 w 8652543"/>
              <a:gd name="connsiteY228" fmla="*/ 40449 h 126569"/>
              <a:gd name="connsiteX229" fmla="*/ 7789845 w 8652543"/>
              <a:gd name="connsiteY229" fmla="*/ 44043 h 126569"/>
              <a:gd name="connsiteX230" fmla="*/ 7797681 w 8652543"/>
              <a:gd name="connsiteY230" fmla="*/ 32421 h 126569"/>
              <a:gd name="connsiteX231" fmla="*/ 7875954 w 8652543"/>
              <a:gd name="connsiteY231" fmla="*/ 0 h 126569"/>
              <a:gd name="connsiteX232" fmla="*/ 7954227 w 8652543"/>
              <a:gd name="connsiteY232" fmla="*/ 32421 h 126569"/>
              <a:gd name="connsiteX233" fmla="*/ 7961695 w 8652543"/>
              <a:gd name="connsiteY233" fmla="*/ 43497 h 126569"/>
              <a:gd name="connsiteX234" fmla="*/ 7966217 w 8652543"/>
              <a:gd name="connsiteY234" fmla="*/ 40449 h 126569"/>
              <a:gd name="connsiteX235" fmla="*/ 8009304 w 8652543"/>
              <a:gd name="connsiteY235" fmla="*/ 31750 h 126569"/>
              <a:gd name="connsiteX236" fmla="*/ 8052391 w 8652543"/>
              <a:gd name="connsiteY236" fmla="*/ 40449 h 126569"/>
              <a:gd name="connsiteX237" fmla="*/ 8057724 w 8652543"/>
              <a:gd name="connsiteY237" fmla="*/ 44044 h 126569"/>
              <a:gd name="connsiteX238" fmla="*/ 8065560 w 8652543"/>
              <a:gd name="connsiteY238" fmla="*/ 32421 h 126569"/>
              <a:gd name="connsiteX239" fmla="*/ 8143833 w 8652543"/>
              <a:gd name="connsiteY239" fmla="*/ 0 h 126569"/>
              <a:gd name="connsiteX240" fmla="*/ 8222106 w 8652543"/>
              <a:gd name="connsiteY240" fmla="*/ 32421 h 126569"/>
              <a:gd name="connsiteX241" fmla="*/ 8229574 w 8652543"/>
              <a:gd name="connsiteY241" fmla="*/ 43497 h 126569"/>
              <a:gd name="connsiteX242" fmla="*/ 8234096 w 8652543"/>
              <a:gd name="connsiteY242" fmla="*/ 40449 h 126569"/>
              <a:gd name="connsiteX243" fmla="*/ 8277183 w 8652543"/>
              <a:gd name="connsiteY243" fmla="*/ 31750 h 126569"/>
              <a:gd name="connsiteX244" fmla="*/ 8320270 w 8652543"/>
              <a:gd name="connsiteY244" fmla="*/ 40449 h 126569"/>
              <a:gd name="connsiteX245" fmla="*/ 8325596 w 8652543"/>
              <a:gd name="connsiteY245" fmla="*/ 44040 h 126569"/>
              <a:gd name="connsiteX246" fmla="*/ 8333430 w 8652543"/>
              <a:gd name="connsiteY246" fmla="*/ 32421 h 126569"/>
              <a:gd name="connsiteX247" fmla="*/ 8411703 w 8652543"/>
              <a:gd name="connsiteY247" fmla="*/ 0 h 126569"/>
              <a:gd name="connsiteX248" fmla="*/ 8489976 w 8652543"/>
              <a:gd name="connsiteY248" fmla="*/ 32421 h 126569"/>
              <a:gd name="connsiteX249" fmla="*/ 8497444 w 8652543"/>
              <a:gd name="connsiteY249" fmla="*/ 43497 h 126569"/>
              <a:gd name="connsiteX250" fmla="*/ 8501966 w 8652543"/>
              <a:gd name="connsiteY250" fmla="*/ 40449 h 126569"/>
              <a:gd name="connsiteX251" fmla="*/ 8545053 w 8652543"/>
              <a:gd name="connsiteY251" fmla="*/ 31750 h 126569"/>
              <a:gd name="connsiteX252" fmla="*/ 8647049 w 8652543"/>
              <a:gd name="connsiteY252" fmla="*/ 99357 h 126569"/>
              <a:gd name="connsiteX253" fmla="*/ 8652543 w 8652543"/>
              <a:gd name="connsiteY253" fmla="*/ 126569 h 126569"/>
              <a:gd name="connsiteX254" fmla="*/ 0 w 8652543"/>
              <a:gd name="connsiteY254" fmla="*/ 126569 h 126569"/>
              <a:gd name="connsiteX0" fmla="*/ 0 w 8652543"/>
              <a:gd name="connsiteY0" fmla="*/ 126569 h 218009"/>
              <a:gd name="connsiteX1" fmla="*/ 193230 w 8652543"/>
              <a:gd name="connsiteY1" fmla="*/ 43496 h 218009"/>
              <a:gd name="connsiteX2" fmla="*/ 197750 w 8652543"/>
              <a:gd name="connsiteY2" fmla="*/ 40449 h 218009"/>
              <a:gd name="connsiteX3" fmla="*/ 240837 w 8652543"/>
              <a:gd name="connsiteY3" fmla="*/ 31750 h 218009"/>
              <a:gd name="connsiteX4" fmla="*/ 283924 w 8652543"/>
              <a:gd name="connsiteY4" fmla="*/ 40449 h 218009"/>
              <a:gd name="connsiteX5" fmla="*/ 289258 w 8652543"/>
              <a:gd name="connsiteY5" fmla="*/ 44044 h 218009"/>
              <a:gd name="connsiteX6" fmla="*/ 297095 w 8652543"/>
              <a:gd name="connsiteY6" fmla="*/ 32421 h 218009"/>
              <a:gd name="connsiteX7" fmla="*/ 375368 w 8652543"/>
              <a:gd name="connsiteY7" fmla="*/ 0 h 218009"/>
              <a:gd name="connsiteX8" fmla="*/ 453641 w 8652543"/>
              <a:gd name="connsiteY8" fmla="*/ 32421 h 218009"/>
              <a:gd name="connsiteX9" fmla="*/ 461108 w 8652543"/>
              <a:gd name="connsiteY9" fmla="*/ 43496 h 218009"/>
              <a:gd name="connsiteX10" fmla="*/ 465628 w 8652543"/>
              <a:gd name="connsiteY10" fmla="*/ 40449 h 218009"/>
              <a:gd name="connsiteX11" fmla="*/ 508715 w 8652543"/>
              <a:gd name="connsiteY11" fmla="*/ 31750 h 218009"/>
              <a:gd name="connsiteX12" fmla="*/ 551803 w 8652543"/>
              <a:gd name="connsiteY12" fmla="*/ 40449 h 218009"/>
              <a:gd name="connsiteX13" fmla="*/ 557136 w 8652543"/>
              <a:gd name="connsiteY13" fmla="*/ 44045 h 218009"/>
              <a:gd name="connsiteX14" fmla="*/ 564974 w 8652543"/>
              <a:gd name="connsiteY14" fmla="*/ 32421 h 218009"/>
              <a:gd name="connsiteX15" fmla="*/ 643247 w 8652543"/>
              <a:gd name="connsiteY15" fmla="*/ 0 h 218009"/>
              <a:gd name="connsiteX16" fmla="*/ 721520 w 8652543"/>
              <a:gd name="connsiteY16" fmla="*/ 32421 h 218009"/>
              <a:gd name="connsiteX17" fmla="*/ 728987 w 8652543"/>
              <a:gd name="connsiteY17" fmla="*/ 43496 h 218009"/>
              <a:gd name="connsiteX18" fmla="*/ 733507 w 8652543"/>
              <a:gd name="connsiteY18" fmla="*/ 40449 h 218009"/>
              <a:gd name="connsiteX19" fmla="*/ 776595 w 8652543"/>
              <a:gd name="connsiteY19" fmla="*/ 31750 h 218009"/>
              <a:gd name="connsiteX20" fmla="*/ 819682 w 8652543"/>
              <a:gd name="connsiteY20" fmla="*/ 40449 h 218009"/>
              <a:gd name="connsiteX21" fmla="*/ 825016 w 8652543"/>
              <a:gd name="connsiteY21" fmla="*/ 44045 h 218009"/>
              <a:gd name="connsiteX22" fmla="*/ 832853 w 8652543"/>
              <a:gd name="connsiteY22" fmla="*/ 32421 h 218009"/>
              <a:gd name="connsiteX23" fmla="*/ 911126 w 8652543"/>
              <a:gd name="connsiteY23" fmla="*/ 0 h 218009"/>
              <a:gd name="connsiteX24" fmla="*/ 989399 w 8652543"/>
              <a:gd name="connsiteY24" fmla="*/ 32421 h 218009"/>
              <a:gd name="connsiteX25" fmla="*/ 996867 w 8652543"/>
              <a:gd name="connsiteY25" fmla="*/ 43496 h 218009"/>
              <a:gd name="connsiteX26" fmla="*/ 1001386 w 8652543"/>
              <a:gd name="connsiteY26" fmla="*/ 40449 h 218009"/>
              <a:gd name="connsiteX27" fmla="*/ 1044474 w 8652543"/>
              <a:gd name="connsiteY27" fmla="*/ 31750 h 218009"/>
              <a:gd name="connsiteX28" fmla="*/ 1087561 w 8652543"/>
              <a:gd name="connsiteY28" fmla="*/ 40449 h 218009"/>
              <a:gd name="connsiteX29" fmla="*/ 1092894 w 8652543"/>
              <a:gd name="connsiteY29" fmla="*/ 44045 h 218009"/>
              <a:gd name="connsiteX30" fmla="*/ 1100732 w 8652543"/>
              <a:gd name="connsiteY30" fmla="*/ 32421 h 218009"/>
              <a:gd name="connsiteX31" fmla="*/ 1179005 w 8652543"/>
              <a:gd name="connsiteY31" fmla="*/ 0 h 218009"/>
              <a:gd name="connsiteX32" fmla="*/ 1257278 w 8652543"/>
              <a:gd name="connsiteY32" fmla="*/ 32421 h 218009"/>
              <a:gd name="connsiteX33" fmla="*/ 1264745 w 8652543"/>
              <a:gd name="connsiteY33" fmla="*/ 43496 h 218009"/>
              <a:gd name="connsiteX34" fmla="*/ 1269265 w 8652543"/>
              <a:gd name="connsiteY34" fmla="*/ 40449 h 218009"/>
              <a:gd name="connsiteX35" fmla="*/ 1312352 w 8652543"/>
              <a:gd name="connsiteY35" fmla="*/ 31750 h 218009"/>
              <a:gd name="connsiteX36" fmla="*/ 1355440 w 8652543"/>
              <a:gd name="connsiteY36" fmla="*/ 40449 h 218009"/>
              <a:gd name="connsiteX37" fmla="*/ 1360773 w 8652543"/>
              <a:gd name="connsiteY37" fmla="*/ 44045 h 218009"/>
              <a:gd name="connsiteX38" fmla="*/ 1368610 w 8652543"/>
              <a:gd name="connsiteY38" fmla="*/ 32421 h 218009"/>
              <a:gd name="connsiteX39" fmla="*/ 1446885 w 8652543"/>
              <a:gd name="connsiteY39" fmla="*/ 0 h 218009"/>
              <a:gd name="connsiteX40" fmla="*/ 1525157 w 8652543"/>
              <a:gd name="connsiteY40" fmla="*/ 32421 h 218009"/>
              <a:gd name="connsiteX41" fmla="*/ 1532624 w 8652543"/>
              <a:gd name="connsiteY41" fmla="*/ 43496 h 218009"/>
              <a:gd name="connsiteX42" fmla="*/ 1537144 w 8652543"/>
              <a:gd name="connsiteY42" fmla="*/ 40449 h 218009"/>
              <a:gd name="connsiteX43" fmla="*/ 1580231 w 8652543"/>
              <a:gd name="connsiteY43" fmla="*/ 31750 h 218009"/>
              <a:gd name="connsiteX44" fmla="*/ 1623318 w 8652543"/>
              <a:gd name="connsiteY44" fmla="*/ 40449 h 218009"/>
              <a:gd name="connsiteX45" fmla="*/ 1628652 w 8652543"/>
              <a:gd name="connsiteY45" fmla="*/ 44044 h 218009"/>
              <a:gd name="connsiteX46" fmla="*/ 1636488 w 8652543"/>
              <a:gd name="connsiteY46" fmla="*/ 32421 h 218009"/>
              <a:gd name="connsiteX47" fmla="*/ 1714762 w 8652543"/>
              <a:gd name="connsiteY47" fmla="*/ 0 h 218009"/>
              <a:gd name="connsiteX48" fmla="*/ 1793035 w 8652543"/>
              <a:gd name="connsiteY48" fmla="*/ 32421 h 218009"/>
              <a:gd name="connsiteX49" fmla="*/ 1800502 w 8652543"/>
              <a:gd name="connsiteY49" fmla="*/ 43496 h 218009"/>
              <a:gd name="connsiteX50" fmla="*/ 1805021 w 8652543"/>
              <a:gd name="connsiteY50" fmla="*/ 40449 h 218009"/>
              <a:gd name="connsiteX51" fmla="*/ 1848108 w 8652543"/>
              <a:gd name="connsiteY51" fmla="*/ 31750 h 218009"/>
              <a:gd name="connsiteX52" fmla="*/ 1891196 w 8652543"/>
              <a:gd name="connsiteY52" fmla="*/ 40449 h 218009"/>
              <a:gd name="connsiteX53" fmla="*/ 1896529 w 8652543"/>
              <a:gd name="connsiteY53" fmla="*/ 44044 h 218009"/>
              <a:gd name="connsiteX54" fmla="*/ 1904366 w 8652543"/>
              <a:gd name="connsiteY54" fmla="*/ 32421 h 218009"/>
              <a:gd name="connsiteX55" fmla="*/ 1982637 w 8652543"/>
              <a:gd name="connsiteY55" fmla="*/ 0 h 218009"/>
              <a:gd name="connsiteX56" fmla="*/ 2060912 w 8652543"/>
              <a:gd name="connsiteY56" fmla="*/ 32421 h 218009"/>
              <a:gd name="connsiteX57" fmla="*/ 2068379 w 8652543"/>
              <a:gd name="connsiteY57" fmla="*/ 43496 h 218009"/>
              <a:gd name="connsiteX58" fmla="*/ 2072898 w 8652543"/>
              <a:gd name="connsiteY58" fmla="*/ 40449 h 218009"/>
              <a:gd name="connsiteX59" fmla="*/ 2115987 w 8652543"/>
              <a:gd name="connsiteY59" fmla="*/ 31750 h 218009"/>
              <a:gd name="connsiteX60" fmla="*/ 2159073 w 8652543"/>
              <a:gd name="connsiteY60" fmla="*/ 40449 h 218009"/>
              <a:gd name="connsiteX61" fmla="*/ 2164408 w 8652543"/>
              <a:gd name="connsiteY61" fmla="*/ 44045 h 218009"/>
              <a:gd name="connsiteX62" fmla="*/ 2172244 w 8652543"/>
              <a:gd name="connsiteY62" fmla="*/ 32421 h 218009"/>
              <a:gd name="connsiteX63" fmla="*/ 2250517 w 8652543"/>
              <a:gd name="connsiteY63" fmla="*/ 0 h 218009"/>
              <a:gd name="connsiteX64" fmla="*/ 2328790 w 8652543"/>
              <a:gd name="connsiteY64" fmla="*/ 32421 h 218009"/>
              <a:gd name="connsiteX65" fmla="*/ 2336256 w 8652543"/>
              <a:gd name="connsiteY65" fmla="*/ 43496 h 218009"/>
              <a:gd name="connsiteX66" fmla="*/ 2340777 w 8652543"/>
              <a:gd name="connsiteY66" fmla="*/ 40449 h 218009"/>
              <a:gd name="connsiteX67" fmla="*/ 2383865 w 8652543"/>
              <a:gd name="connsiteY67" fmla="*/ 31750 h 218009"/>
              <a:gd name="connsiteX68" fmla="*/ 2426951 w 8652543"/>
              <a:gd name="connsiteY68" fmla="*/ 40449 h 218009"/>
              <a:gd name="connsiteX69" fmla="*/ 2432286 w 8652543"/>
              <a:gd name="connsiteY69" fmla="*/ 44045 h 218009"/>
              <a:gd name="connsiteX70" fmla="*/ 2440122 w 8652543"/>
              <a:gd name="connsiteY70" fmla="*/ 32421 h 218009"/>
              <a:gd name="connsiteX71" fmla="*/ 2518396 w 8652543"/>
              <a:gd name="connsiteY71" fmla="*/ 0 h 218009"/>
              <a:gd name="connsiteX72" fmla="*/ 2596669 w 8652543"/>
              <a:gd name="connsiteY72" fmla="*/ 32421 h 218009"/>
              <a:gd name="connsiteX73" fmla="*/ 2604135 w 8652543"/>
              <a:gd name="connsiteY73" fmla="*/ 43496 h 218009"/>
              <a:gd name="connsiteX74" fmla="*/ 2608655 w 8652543"/>
              <a:gd name="connsiteY74" fmla="*/ 40449 h 218009"/>
              <a:gd name="connsiteX75" fmla="*/ 2651741 w 8652543"/>
              <a:gd name="connsiteY75" fmla="*/ 31750 h 218009"/>
              <a:gd name="connsiteX76" fmla="*/ 2694830 w 8652543"/>
              <a:gd name="connsiteY76" fmla="*/ 40449 h 218009"/>
              <a:gd name="connsiteX77" fmla="*/ 2700163 w 8652543"/>
              <a:gd name="connsiteY77" fmla="*/ 44045 h 218009"/>
              <a:gd name="connsiteX78" fmla="*/ 2708000 w 8652543"/>
              <a:gd name="connsiteY78" fmla="*/ 32421 h 218009"/>
              <a:gd name="connsiteX79" fmla="*/ 2786273 w 8652543"/>
              <a:gd name="connsiteY79" fmla="*/ 0 h 218009"/>
              <a:gd name="connsiteX80" fmla="*/ 2864546 w 8652543"/>
              <a:gd name="connsiteY80" fmla="*/ 32421 h 218009"/>
              <a:gd name="connsiteX81" fmla="*/ 2872013 w 8652543"/>
              <a:gd name="connsiteY81" fmla="*/ 43496 h 218009"/>
              <a:gd name="connsiteX82" fmla="*/ 2876533 w 8652543"/>
              <a:gd name="connsiteY82" fmla="*/ 40449 h 218009"/>
              <a:gd name="connsiteX83" fmla="*/ 2919621 w 8652543"/>
              <a:gd name="connsiteY83" fmla="*/ 31750 h 218009"/>
              <a:gd name="connsiteX84" fmla="*/ 2962708 w 8652543"/>
              <a:gd name="connsiteY84" fmla="*/ 40449 h 218009"/>
              <a:gd name="connsiteX85" fmla="*/ 2968043 w 8652543"/>
              <a:gd name="connsiteY85" fmla="*/ 44045 h 218009"/>
              <a:gd name="connsiteX86" fmla="*/ 2975879 w 8652543"/>
              <a:gd name="connsiteY86" fmla="*/ 32421 h 218009"/>
              <a:gd name="connsiteX87" fmla="*/ 3054152 w 8652543"/>
              <a:gd name="connsiteY87" fmla="*/ 0 h 218009"/>
              <a:gd name="connsiteX88" fmla="*/ 3132425 w 8652543"/>
              <a:gd name="connsiteY88" fmla="*/ 32421 h 218009"/>
              <a:gd name="connsiteX89" fmla="*/ 3139891 w 8652543"/>
              <a:gd name="connsiteY89" fmla="*/ 43496 h 218009"/>
              <a:gd name="connsiteX90" fmla="*/ 3144412 w 8652543"/>
              <a:gd name="connsiteY90" fmla="*/ 40449 h 218009"/>
              <a:gd name="connsiteX91" fmla="*/ 3187499 w 8652543"/>
              <a:gd name="connsiteY91" fmla="*/ 31750 h 218009"/>
              <a:gd name="connsiteX92" fmla="*/ 3230586 w 8652543"/>
              <a:gd name="connsiteY92" fmla="*/ 40449 h 218009"/>
              <a:gd name="connsiteX93" fmla="*/ 3235920 w 8652543"/>
              <a:gd name="connsiteY93" fmla="*/ 44045 h 218009"/>
              <a:gd name="connsiteX94" fmla="*/ 3243757 w 8652543"/>
              <a:gd name="connsiteY94" fmla="*/ 32421 h 218009"/>
              <a:gd name="connsiteX95" fmla="*/ 3322030 w 8652543"/>
              <a:gd name="connsiteY95" fmla="*/ 0 h 218009"/>
              <a:gd name="connsiteX96" fmla="*/ 3400302 w 8652543"/>
              <a:gd name="connsiteY96" fmla="*/ 32421 h 218009"/>
              <a:gd name="connsiteX97" fmla="*/ 3407769 w 8652543"/>
              <a:gd name="connsiteY97" fmla="*/ 43496 h 218009"/>
              <a:gd name="connsiteX98" fmla="*/ 3412289 w 8652543"/>
              <a:gd name="connsiteY98" fmla="*/ 40449 h 218009"/>
              <a:gd name="connsiteX99" fmla="*/ 3455377 w 8652543"/>
              <a:gd name="connsiteY99" fmla="*/ 31750 h 218009"/>
              <a:gd name="connsiteX100" fmla="*/ 3498461 w 8652543"/>
              <a:gd name="connsiteY100" fmla="*/ 40449 h 218009"/>
              <a:gd name="connsiteX101" fmla="*/ 3503793 w 8652543"/>
              <a:gd name="connsiteY101" fmla="*/ 44044 h 218009"/>
              <a:gd name="connsiteX102" fmla="*/ 3511630 w 8652543"/>
              <a:gd name="connsiteY102" fmla="*/ 32421 h 218009"/>
              <a:gd name="connsiteX103" fmla="*/ 3589901 w 8652543"/>
              <a:gd name="connsiteY103" fmla="*/ 0 h 218009"/>
              <a:gd name="connsiteX104" fmla="*/ 3668174 w 8652543"/>
              <a:gd name="connsiteY104" fmla="*/ 32421 h 218009"/>
              <a:gd name="connsiteX105" fmla="*/ 3675642 w 8652543"/>
              <a:gd name="connsiteY105" fmla="*/ 43497 h 218009"/>
              <a:gd name="connsiteX106" fmla="*/ 3680164 w 8652543"/>
              <a:gd name="connsiteY106" fmla="*/ 40449 h 218009"/>
              <a:gd name="connsiteX107" fmla="*/ 3723251 w 8652543"/>
              <a:gd name="connsiteY107" fmla="*/ 31750 h 218009"/>
              <a:gd name="connsiteX108" fmla="*/ 3766339 w 8652543"/>
              <a:gd name="connsiteY108" fmla="*/ 40449 h 218009"/>
              <a:gd name="connsiteX109" fmla="*/ 3771670 w 8652543"/>
              <a:gd name="connsiteY109" fmla="*/ 44043 h 218009"/>
              <a:gd name="connsiteX110" fmla="*/ 3779506 w 8652543"/>
              <a:gd name="connsiteY110" fmla="*/ 32421 h 218009"/>
              <a:gd name="connsiteX111" fmla="*/ 3857779 w 8652543"/>
              <a:gd name="connsiteY111" fmla="*/ 0 h 218009"/>
              <a:gd name="connsiteX112" fmla="*/ 3936052 w 8652543"/>
              <a:gd name="connsiteY112" fmla="*/ 32421 h 218009"/>
              <a:gd name="connsiteX113" fmla="*/ 3943520 w 8652543"/>
              <a:gd name="connsiteY113" fmla="*/ 43497 h 218009"/>
              <a:gd name="connsiteX114" fmla="*/ 3948042 w 8652543"/>
              <a:gd name="connsiteY114" fmla="*/ 40449 h 218009"/>
              <a:gd name="connsiteX115" fmla="*/ 3991129 w 8652543"/>
              <a:gd name="connsiteY115" fmla="*/ 31750 h 218009"/>
              <a:gd name="connsiteX116" fmla="*/ 4034217 w 8652543"/>
              <a:gd name="connsiteY116" fmla="*/ 40449 h 218009"/>
              <a:gd name="connsiteX117" fmla="*/ 4039549 w 8652543"/>
              <a:gd name="connsiteY117" fmla="*/ 44044 h 218009"/>
              <a:gd name="connsiteX118" fmla="*/ 4047385 w 8652543"/>
              <a:gd name="connsiteY118" fmla="*/ 32421 h 218009"/>
              <a:gd name="connsiteX119" fmla="*/ 4125658 w 8652543"/>
              <a:gd name="connsiteY119" fmla="*/ 0 h 218009"/>
              <a:gd name="connsiteX120" fmla="*/ 4203931 w 8652543"/>
              <a:gd name="connsiteY120" fmla="*/ 32421 h 218009"/>
              <a:gd name="connsiteX121" fmla="*/ 4211399 w 8652543"/>
              <a:gd name="connsiteY121" fmla="*/ 43497 h 218009"/>
              <a:gd name="connsiteX122" fmla="*/ 4215921 w 8652543"/>
              <a:gd name="connsiteY122" fmla="*/ 40449 h 218009"/>
              <a:gd name="connsiteX123" fmla="*/ 4259008 w 8652543"/>
              <a:gd name="connsiteY123" fmla="*/ 31750 h 218009"/>
              <a:gd name="connsiteX124" fmla="*/ 4302096 w 8652543"/>
              <a:gd name="connsiteY124" fmla="*/ 40449 h 218009"/>
              <a:gd name="connsiteX125" fmla="*/ 4307427 w 8652543"/>
              <a:gd name="connsiteY125" fmla="*/ 44043 h 218009"/>
              <a:gd name="connsiteX126" fmla="*/ 4315263 w 8652543"/>
              <a:gd name="connsiteY126" fmla="*/ 32421 h 218009"/>
              <a:gd name="connsiteX127" fmla="*/ 4393536 w 8652543"/>
              <a:gd name="connsiteY127" fmla="*/ 0 h 218009"/>
              <a:gd name="connsiteX128" fmla="*/ 4471809 w 8652543"/>
              <a:gd name="connsiteY128" fmla="*/ 32421 h 218009"/>
              <a:gd name="connsiteX129" fmla="*/ 4479277 w 8652543"/>
              <a:gd name="connsiteY129" fmla="*/ 43497 h 218009"/>
              <a:gd name="connsiteX130" fmla="*/ 4483799 w 8652543"/>
              <a:gd name="connsiteY130" fmla="*/ 40449 h 218009"/>
              <a:gd name="connsiteX131" fmla="*/ 4526886 w 8652543"/>
              <a:gd name="connsiteY131" fmla="*/ 31750 h 218009"/>
              <a:gd name="connsiteX132" fmla="*/ 4569974 w 8652543"/>
              <a:gd name="connsiteY132" fmla="*/ 40449 h 218009"/>
              <a:gd name="connsiteX133" fmla="*/ 4575305 w 8652543"/>
              <a:gd name="connsiteY133" fmla="*/ 44043 h 218009"/>
              <a:gd name="connsiteX134" fmla="*/ 4583141 w 8652543"/>
              <a:gd name="connsiteY134" fmla="*/ 32421 h 218009"/>
              <a:gd name="connsiteX135" fmla="*/ 4661414 w 8652543"/>
              <a:gd name="connsiteY135" fmla="*/ 0 h 218009"/>
              <a:gd name="connsiteX136" fmla="*/ 4739687 w 8652543"/>
              <a:gd name="connsiteY136" fmla="*/ 32421 h 218009"/>
              <a:gd name="connsiteX137" fmla="*/ 4747155 w 8652543"/>
              <a:gd name="connsiteY137" fmla="*/ 43497 h 218009"/>
              <a:gd name="connsiteX138" fmla="*/ 4751677 w 8652543"/>
              <a:gd name="connsiteY138" fmla="*/ 40449 h 218009"/>
              <a:gd name="connsiteX139" fmla="*/ 4794764 w 8652543"/>
              <a:gd name="connsiteY139" fmla="*/ 31750 h 218009"/>
              <a:gd name="connsiteX140" fmla="*/ 4837852 w 8652543"/>
              <a:gd name="connsiteY140" fmla="*/ 40449 h 218009"/>
              <a:gd name="connsiteX141" fmla="*/ 4843184 w 8652543"/>
              <a:gd name="connsiteY141" fmla="*/ 44044 h 218009"/>
              <a:gd name="connsiteX142" fmla="*/ 4851020 w 8652543"/>
              <a:gd name="connsiteY142" fmla="*/ 32421 h 218009"/>
              <a:gd name="connsiteX143" fmla="*/ 4929293 w 8652543"/>
              <a:gd name="connsiteY143" fmla="*/ 0 h 218009"/>
              <a:gd name="connsiteX144" fmla="*/ 5007566 w 8652543"/>
              <a:gd name="connsiteY144" fmla="*/ 32421 h 218009"/>
              <a:gd name="connsiteX145" fmla="*/ 5015034 w 8652543"/>
              <a:gd name="connsiteY145" fmla="*/ 43497 h 218009"/>
              <a:gd name="connsiteX146" fmla="*/ 5019556 w 8652543"/>
              <a:gd name="connsiteY146" fmla="*/ 40449 h 218009"/>
              <a:gd name="connsiteX147" fmla="*/ 5062643 w 8652543"/>
              <a:gd name="connsiteY147" fmla="*/ 31750 h 218009"/>
              <a:gd name="connsiteX148" fmla="*/ 5105731 w 8652543"/>
              <a:gd name="connsiteY148" fmla="*/ 40449 h 218009"/>
              <a:gd name="connsiteX149" fmla="*/ 5111062 w 8652543"/>
              <a:gd name="connsiteY149" fmla="*/ 44043 h 218009"/>
              <a:gd name="connsiteX150" fmla="*/ 5118898 w 8652543"/>
              <a:gd name="connsiteY150" fmla="*/ 32421 h 218009"/>
              <a:gd name="connsiteX151" fmla="*/ 5197171 w 8652543"/>
              <a:gd name="connsiteY151" fmla="*/ 0 h 218009"/>
              <a:gd name="connsiteX152" fmla="*/ 5275444 w 8652543"/>
              <a:gd name="connsiteY152" fmla="*/ 32421 h 218009"/>
              <a:gd name="connsiteX153" fmla="*/ 5282912 w 8652543"/>
              <a:gd name="connsiteY153" fmla="*/ 43497 h 218009"/>
              <a:gd name="connsiteX154" fmla="*/ 5287434 w 8652543"/>
              <a:gd name="connsiteY154" fmla="*/ 40449 h 218009"/>
              <a:gd name="connsiteX155" fmla="*/ 5330521 w 8652543"/>
              <a:gd name="connsiteY155" fmla="*/ 31750 h 218009"/>
              <a:gd name="connsiteX156" fmla="*/ 5373609 w 8652543"/>
              <a:gd name="connsiteY156" fmla="*/ 40449 h 218009"/>
              <a:gd name="connsiteX157" fmla="*/ 5378940 w 8652543"/>
              <a:gd name="connsiteY157" fmla="*/ 44043 h 218009"/>
              <a:gd name="connsiteX158" fmla="*/ 5386776 w 8652543"/>
              <a:gd name="connsiteY158" fmla="*/ 32421 h 218009"/>
              <a:gd name="connsiteX159" fmla="*/ 5465049 w 8652543"/>
              <a:gd name="connsiteY159" fmla="*/ 0 h 218009"/>
              <a:gd name="connsiteX160" fmla="*/ 5543322 w 8652543"/>
              <a:gd name="connsiteY160" fmla="*/ 32421 h 218009"/>
              <a:gd name="connsiteX161" fmla="*/ 5550790 w 8652543"/>
              <a:gd name="connsiteY161" fmla="*/ 43497 h 218009"/>
              <a:gd name="connsiteX162" fmla="*/ 5555312 w 8652543"/>
              <a:gd name="connsiteY162" fmla="*/ 40449 h 218009"/>
              <a:gd name="connsiteX163" fmla="*/ 5598399 w 8652543"/>
              <a:gd name="connsiteY163" fmla="*/ 31750 h 218009"/>
              <a:gd name="connsiteX164" fmla="*/ 5641487 w 8652543"/>
              <a:gd name="connsiteY164" fmla="*/ 40449 h 218009"/>
              <a:gd name="connsiteX165" fmla="*/ 5646819 w 8652543"/>
              <a:gd name="connsiteY165" fmla="*/ 44044 h 218009"/>
              <a:gd name="connsiteX166" fmla="*/ 5654655 w 8652543"/>
              <a:gd name="connsiteY166" fmla="*/ 32421 h 218009"/>
              <a:gd name="connsiteX167" fmla="*/ 5732928 w 8652543"/>
              <a:gd name="connsiteY167" fmla="*/ 0 h 218009"/>
              <a:gd name="connsiteX168" fmla="*/ 5811201 w 8652543"/>
              <a:gd name="connsiteY168" fmla="*/ 32421 h 218009"/>
              <a:gd name="connsiteX169" fmla="*/ 5818669 w 8652543"/>
              <a:gd name="connsiteY169" fmla="*/ 43497 h 218009"/>
              <a:gd name="connsiteX170" fmla="*/ 5823191 w 8652543"/>
              <a:gd name="connsiteY170" fmla="*/ 40449 h 218009"/>
              <a:gd name="connsiteX171" fmla="*/ 5866278 w 8652543"/>
              <a:gd name="connsiteY171" fmla="*/ 31750 h 218009"/>
              <a:gd name="connsiteX172" fmla="*/ 5909366 w 8652543"/>
              <a:gd name="connsiteY172" fmla="*/ 40449 h 218009"/>
              <a:gd name="connsiteX173" fmla="*/ 5914697 w 8652543"/>
              <a:gd name="connsiteY173" fmla="*/ 44043 h 218009"/>
              <a:gd name="connsiteX174" fmla="*/ 5922533 w 8652543"/>
              <a:gd name="connsiteY174" fmla="*/ 32421 h 218009"/>
              <a:gd name="connsiteX175" fmla="*/ 6000806 w 8652543"/>
              <a:gd name="connsiteY175" fmla="*/ 0 h 218009"/>
              <a:gd name="connsiteX176" fmla="*/ 6079079 w 8652543"/>
              <a:gd name="connsiteY176" fmla="*/ 32421 h 218009"/>
              <a:gd name="connsiteX177" fmla="*/ 6086547 w 8652543"/>
              <a:gd name="connsiteY177" fmla="*/ 43497 h 218009"/>
              <a:gd name="connsiteX178" fmla="*/ 6091069 w 8652543"/>
              <a:gd name="connsiteY178" fmla="*/ 40449 h 218009"/>
              <a:gd name="connsiteX179" fmla="*/ 6134156 w 8652543"/>
              <a:gd name="connsiteY179" fmla="*/ 31750 h 218009"/>
              <a:gd name="connsiteX180" fmla="*/ 6177244 w 8652543"/>
              <a:gd name="connsiteY180" fmla="*/ 40449 h 218009"/>
              <a:gd name="connsiteX181" fmla="*/ 6182575 w 8652543"/>
              <a:gd name="connsiteY181" fmla="*/ 44043 h 218009"/>
              <a:gd name="connsiteX182" fmla="*/ 6190411 w 8652543"/>
              <a:gd name="connsiteY182" fmla="*/ 32421 h 218009"/>
              <a:gd name="connsiteX183" fmla="*/ 6268684 w 8652543"/>
              <a:gd name="connsiteY183" fmla="*/ 0 h 218009"/>
              <a:gd name="connsiteX184" fmla="*/ 6346957 w 8652543"/>
              <a:gd name="connsiteY184" fmla="*/ 32421 h 218009"/>
              <a:gd name="connsiteX185" fmla="*/ 6354425 w 8652543"/>
              <a:gd name="connsiteY185" fmla="*/ 43497 h 218009"/>
              <a:gd name="connsiteX186" fmla="*/ 6358947 w 8652543"/>
              <a:gd name="connsiteY186" fmla="*/ 40449 h 218009"/>
              <a:gd name="connsiteX187" fmla="*/ 6402034 w 8652543"/>
              <a:gd name="connsiteY187" fmla="*/ 31750 h 218009"/>
              <a:gd name="connsiteX188" fmla="*/ 6445122 w 8652543"/>
              <a:gd name="connsiteY188" fmla="*/ 40449 h 218009"/>
              <a:gd name="connsiteX189" fmla="*/ 6450454 w 8652543"/>
              <a:gd name="connsiteY189" fmla="*/ 44044 h 218009"/>
              <a:gd name="connsiteX190" fmla="*/ 6458290 w 8652543"/>
              <a:gd name="connsiteY190" fmla="*/ 32421 h 218009"/>
              <a:gd name="connsiteX191" fmla="*/ 6536563 w 8652543"/>
              <a:gd name="connsiteY191" fmla="*/ 0 h 218009"/>
              <a:gd name="connsiteX192" fmla="*/ 6614836 w 8652543"/>
              <a:gd name="connsiteY192" fmla="*/ 32421 h 218009"/>
              <a:gd name="connsiteX193" fmla="*/ 6622304 w 8652543"/>
              <a:gd name="connsiteY193" fmla="*/ 43497 h 218009"/>
              <a:gd name="connsiteX194" fmla="*/ 6626826 w 8652543"/>
              <a:gd name="connsiteY194" fmla="*/ 40449 h 218009"/>
              <a:gd name="connsiteX195" fmla="*/ 6669913 w 8652543"/>
              <a:gd name="connsiteY195" fmla="*/ 31750 h 218009"/>
              <a:gd name="connsiteX196" fmla="*/ 6713001 w 8652543"/>
              <a:gd name="connsiteY196" fmla="*/ 40449 h 218009"/>
              <a:gd name="connsiteX197" fmla="*/ 6718332 w 8652543"/>
              <a:gd name="connsiteY197" fmla="*/ 44043 h 218009"/>
              <a:gd name="connsiteX198" fmla="*/ 6726168 w 8652543"/>
              <a:gd name="connsiteY198" fmla="*/ 32421 h 218009"/>
              <a:gd name="connsiteX199" fmla="*/ 6804441 w 8652543"/>
              <a:gd name="connsiteY199" fmla="*/ 0 h 218009"/>
              <a:gd name="connsiteX200" fmla="*/ 6882714 w 8652543"/>
              <a:gd name="connsiteY200" fmla="*/ 32421 h 218009"/>
              <a:gd name="connsiteX201" fmla="*/ 6890182 w 8652543"/>
              <a:gd name="connsiteY201" fmla="*/ 43497 h 218009"/>
              <a:gd name="connsiteX202" fmla="*/ 6894704 w 8652543"/>
              <a:gd name="connsiteY202" fmla="*/ 40449 h 218009"/>
              <a:gd name="connsiteX203" fmla="*/ 6937791 w 8652543"/>
              <a:gd name="connsiteY203" fmla="*/ 31750 h 218009"/>
              <a:gd name="connsiteX204" fmla="*/ 6980879 w 8652543"/>
              <a:gd name="connsiteY204" fmla="*/ 40449 h 218009"/>
              <a:gd name="connsiteX205" fmla="*/ 6986210 w 8652543"/>
              <a:gd name="connsiteY205" fmla="*/ 44043 h 218009"/>
              <a:gd name="connsiteX206" fmla="*/ 6994046 w 8652543"/>
              <a:gd name="connsiteY206" fmla="*/ 32421 h 218009"/>
              <a:gd name="connsiteX207" fmla="*/ 7072319 w 8652543"/>
              <a:gd name="connsiteY207" fmla="*/ 0 h 218009"/>
              <a:gd name="connsiteX208" fmla="*/ 7150592 w 8652543"/>
              <a:gd name="connsiteY208" fmla="*/ 32421 h 218009"/>
              <a:gd name="connsiteX209" fmla="*/ 7158060 w 8652543"/>
              <a:gd name="connsiteY209" fmla="*/ 43497 h 218009"/>
              <a:gd name="connsiteX210" fmla="*/ 7162582 w 8652543"/>
              <a:gd name="connsiteY210" fmla="*/ 40449 h 218009"/>
              <a:gd name="connsiteX211" fmla="*/ 7205669 w 8652543"/>
              <a:gd name="connsiteY211" fmla="*/ 31750 h 218009"/>
              <a:gd name="connsiteX212" fmla="*/ 7248757 w 8652543"/>
              <a:gd name="connsiteY212" fmla="*/ 40449 h 218009"/>
              <a:gd name="connsiteX213" fmla="*/ 7254089 w 8652543"/>
              <a:gd name="connsiteY213" fmla="*/ 44044 h 218009"/>
              <a:gd name="connsiteX214" fmla="*/ 7261925 w 8652543"/>
              <a:gd name="connsiteY214" fmla="*/ 32421 h 218009"/>
              <a:gd name="connsiteX215" fmla="*/ 7340198 w 8652543"/>
              <a:gd name="connsiteY215" fmla="*/ 0 h 218009"/>
              <a:gd name="connsiteX216" fmla="*/ 7418471 w 8652543"/>
              <a:gd name="connsiteY216" fmla="*/ 32421 h 218009"/>
              <a:gd name="connsiteX217" fmla="*/ 7425939 w 8652543"/>
              <a:gd name="connsiteY217" fmla="*/ 43497 h 218009"/>
              <a:gd name="connsiteX218" fmla="*/ 7430461 w 8652543"/>
              <a:gd name="connsiteY218" fmla="*/ 40449 h 218009"/>
              <a:gd name="connsiteX219" fmla="*/ 7473548 w 8652543"/>
              <a:gd name="connsiteY219" fmla="*/ 31750 h 218009"/>
              <a:gd name="connsiteX220" fmla="*/ 7516636 w 8652543"/>
              <a:gd name="connsiteY220" fmla="*/ 40449 h 218009"/>
              <a:gd name="connsiteX221" fmla="*/ 7521967 w 8652543"/>
              <a:gd name="connsiteY221" fmla="*/ 44043 h 218009"/>
              <a:gd name="connsiteX222" fmla="*/ 7529803 w 8652543"/>
              <a:gd name="connsiteY222" fmla="*/ 32421 h 218009"/>
              <a:gd name="connsiteX223" fmla="*/ 7608076 w 8652543"/>
              <a:gd name="connsiteY223" fmla="*/ 0 h 218009"/>
              <a:gd name="connsiteX224" fmla="*/ 7686349 w 8652543"/>
              <a:gd name="connsiteY224" fmla="*/ 32421 h 218009"/>
              <a:gd name="connsiteX225" fmla="*/ 7693817 w 8652543"/>
              <a:gd name="connsiteY225" fmla="*/ 43497 h 218009"/>
              <a:gd name="connsiteX226" fmla="*/ 7698339 w 8652543"/>
              <a:gd name="connsiteY226" fmla="*/ 40449 h 218009"/>
              <a:gd name="connsiteX227" fmla="*/ 7741426 w 8652543"/>
              <a:gd name="connsiteY227" fmla="*/ 31750 h 218009"/>
              <a:gd name="connsiteX228" fmla="*/ 7784513 w 8652543"/>
              <a:gd name="connsiteY228" fmla="*/ 40449 h 218009"/>
              <a:gd name="connsiteX229" fmla="*/ 7789845 w 8652543"/>
              <a:gd name="connsiteY229" fmla="*/ 44043 h 218009"/>
              <a:gd name="connsiteX230" fmla="*/ 7797681 w 8652543"/>
              <a:gd name="connsiteY230" fmla="*/ 32421 h 218009"/>
              <a:gd name="connsiteX231" fmla="*/ 7875954 w 8652543"/>
              <a:gd name="connsiteY231" fmla="*/ 0 h 218009"/>
              <a:gd name="connsiteX232" fmla="*/ 7954227 w 8652543"/>
              <a:gd name="connsiteY232" fmla="*/ 32421 h 218009"/>
              <a:gd name="connsiteX233" fmla="*/ 7961695 w 8652543"/>
              <a:gd name="connsiteY233" fmla="*/ 43497 h 218009"/>
              <a:gd name="connsiteX234" fmla="*/ 7966217 w 8652543"/>
              <a:gd name="connsiteY234" fmla="*/ 40449 h 218009"/>
              <a:gd name="connsiteX235" fmla="*/ 8009304 w 8652543"/>
              <a:gd name="connsiteY235" fmla="*/ 31750 h 218009"/>
              <a:gd name="connsiteX236" fmla="*/ 8052391 w 8652543"/>
              <a:gd name="connsiteY236" fmla="*/ 40449 h 218009"/>
              <a:gd name="connsiteX237" fmla="*/ 8057724 w 8652543"/>
              <a:gd name="connsiteY237" fmla="*/ 44044 h 218009"/>
              <a:gd name="connsiteX238" fmla="*/ 8065560 w 8652543"/>
              <a:gd name="connsiteY238" fmla="*/ 32421 h 218009"/>
              <a:gd name="connsiteX239" fmla="*/ 8143833 w 8652543"/>
              <a:gd name="connsiteY239" fmla="*/ 0 h 218009"/>
              <a:gd name="connsiteX240" fmla="*/ 8222106 w 8652543"/>
              <a:gd name="connsiteY240" fmla="*/ 32421 h 218009"/>
              <a:gd name="connsiteX241" fmla="*/ 8229574 w 8652543"/>
              <a:gd name="connsiteY241" fmla="*/ 43497 h 218009"/>
              <a:gd name="connsiteX242" fmla="*/ 8234096 w 8652543"/>
              <a:gd name="connsiteY242" fmla="*/ 40449 h 218009"/>
              <a:gd name="connsiteX243" fmla="*/ 8277183 w 8652543"/>
              <a:gd name="connsiteY243" fmla="*/ 31750 h 218009"/>
              <a:gd name="connsiteX244" fmla="*/ 8320270 w 8652543"/>
              <a:gd name="connsiteY244" fmla="*/ 40449 h 218009"/>
              <a:gd name="connsiteX245" fmla="*/ 8325596 w 8652543"/>
              <a:gd name="connsiteY245" fmla="*/ 44040 h 218009"/>
              <a:gd name="connsiteX246" fmla="*/ 8333430 w 8652543"/>
              <a:gd name="connsiteY246" fmla="*/ 32421 h 218009"/>
              <a:gd name="connsiteX247" fmla="*/ 8411703 w 8652543"/>
              <a:gd name="connsiteY247" fmla="*/ 0 h 218009"/>
              <a:gd name="connsiteX248" fmla="*/ 8489976 w 8652543"/>
              <a:gd name="connsiteY248" fmla="*/ 32421 h 218009"/>
              <a:gd name="connsiteX249" fmla="*/ 8497444 w 8652543"/>
              <a:gd name="connsiteY249" fmla="*/ 43497 h 218009"/>
              <a:gd name="connsiteX250" fmla="*/ 8501966 w 8652543"/>
              <a:gd name="connsiteY250" fmla="*/ 40449 h 218009"/>
              <a:gd name="connsiteX251" fmla="*/ 8545053 w 8652543"/>
              <a:gd name="connsiteY251" fmla="*/ 31750 h 218009"/>
              <a:gd name="connsiteX252" fmla="*/ 8647049 w 8652543"/>
              <a:gd name="connsiteY252" fmla="*/ 99357 h 218009"/>
              <a:gd name="connsiteX253" fmla="*/ 8652543 w 8652543"/>
              <a:gd name="connsiteY253" fmla="*/ 126569 h 218009"/>
              <a:gd name="connsiteX254" fmla="*/ 91440 w 8652543"/>
              <a:gd name="connsiteY254" fmla="*/ 218009 h 218009"/>
              <a:gd name="connsiteX0" fmla="*/ 101790 w 8561103"/>
              <a:gd name="connsiteY0" fmla="*/ 43496 h 218009"/>
              <a:gd name="connsiteX1" fmla="*/ 106310 w 8561103"/>
              <a:gd name="connsiteY1" fmla="*/ 40449 h 218009"/>
              <a:gd name="connsiteX2" fmla="*/ 149397 w 8561103"/>
              <a:gd name="connsiteY2" fmla="*/ 31750 h 218009"/>
              <a:gd name="connsiteX3" fmla="*/ 192484 w 8561103"/>
              <a:gd name="connsiteY3" fmla="*/ 40449 h 218009"/>
              <a:gd name="connsiteX4" fmla="*/ 197818 w 8561103"/>
              <a:gd name="connsiteY4" fmla="*/ 44044 h 218009"/>
              <a:gd name="connsiteX5" fmla="*/ 205655 w 8561103"/>
              <a:gd name="connsiteY5" fmla="*/ 32421 h 218009"/>
              <a:gd name="connsiteX6" fmla="*/ 283928 w 8561103"/>
              <a:gd name="connsiteY6" fmla="*/ 0 h 218009"/>
              <a:gd name="connsiteX7" fmla="*/ 362201 w 8561103"/>
              <a:gd name="connsiteY7" fmla="*/ 32421 h 218009"/>
              <a:gd name="connsiteX8" fmla="*/ 369668 w 8561103"/>
              <a:gd name="connsiteY8" fmla="*/ 43496 h 218009"/>
              <a:gd name="connsiteX9" fmla="*/ 374188 w 8561103"/>
              <a:gd name="connsiteY9" fmla="*/ 40449 h 218009"/>
              <a:gd name="connsiteX10" fmla="*/ 417275 w 8561103"/>
              <a:gd name="connsiteY10" fmla="*/ 31750 h 218009"/>
              <a:gd name="connsiteX11" fmla="*/ 460363 w 8561103"/>
              <a:gd name="connsiteY11" fmla="*/ 40449 h 218009"/>
              <a:gd name="connsiteX12" fmla="*/ 465696 w 8561103"/>
              <a:gd name="connsiteY12" fmla="*/ 44045 h 218009"/>
              <a:gd name="connsiteX13" fmla="*/ 473534 w 8561103"/>
              <a:gd name="connsiteY13" fmla="*/ 32421 h 218009"/>
              <a:gd name="connsiteX14" fmla="*/ 551807 w 8561103"/>
              <a:gd name="connsiteY14" fmla="*/ 0 h 218009"/>
              <a:gd name="connsiteX15" fmla="*/ 630080 w 8561103"/>
              <a:gd name="connsiteY15" fmla="*/ 32421 h 218009"/>
              <a:gd name="connsiteX16" fmla="*/ 637547 w 8561103"/>
              <a:gd name="connsiteY16" fmla="*/ 43496 h 218009"/>
              <a:gd name="connsiteX17" fmla="*/ 642067 w 8561103"/>
              <a:gd name="connsiteY17" fmla="*/ 40449 h 218009"/>
              <a:gd name="connsiteX18" fmla="*/ 685155 w 8561103"/>
              <a:gd name="connsiteY18" fmla="*/ 31750 h 218009"/>
              <a:gd name="connsiteX19" fmla="*/ 728242 w 8561103"/>
              <a:gd name="connsiteY19" fmla="*/ 40449 h 218009"/>
              <a:gd name="connsiteX20" fmla="*/ 733576 w 8561103"/>
              <a:gd name="connsiteY20" fmla="*/ 44045 h 218009"/>
              <a:gd name="connsiteX21" fmla="*/ 741413 w 8561103"/>
              <a:gd name="connsiteY21" fmla="*/ 32421 h 218009"/>
              <a:gd name="connsiteX22" fmla="*/ 819686 w 8561103"/>
              <a:gd name="connsiteY22" fmla="*/ 0 h 218009"/>
              <a:gd name="connsiteX23" fmla="*/ 897959 w 8561103"/>
              <a:gd name="connsiteY23" fmla="*/ 32421 h 218009"/>
              <a:gd name="connsiteX24" fmla="*/ 905427 w 8561103"/>
              <a:gd name="connsiteY24" fmla="*/ 43496 h 218009"/>
              <a:gd name="connsiteX25" fmla="*/ 909946 w 8561103"/>
              <a:gd name="connsiteY25" fmla="*/ 40449 h 218009"/>
              <a:gd name="connsiteX26" fmla="*/ 953034 w 8561103"/>
              <a:gd name="connsiteY26" fmla="*/ 31750 h 218009"/>
              <a:gd name="connsiteX27" fmla="*/ 996121 w 8561103"/>
              <a:gd name="connsiteY27" fmla="*/ 40449 h 218009"/>
              <a:gd name="connsiteX28" fmla="*/ 1001454 w 8561103"/>
              <a:gd name="connsiteY28" fmla="*/ 44045 h 218009"/>
              <a:gd name="connsiteX29" fmla="*/ 1009292 w 8561103"/>
              <a:gd name="connsiteY29" fmla="*/ 32421 h 218009"/>
              <a:gd name="connsiteX30" fmla="*/ 1087565 w 8561103"/>
              <a:gd name="connsiteY30" fmla="*/ 0 h 218009"/>
              <a:gd name="connsiteX31" fmla="*/ 1165838 w 8561103"/>
              <a:gd name="connsiteY31" fmla="*/ 32421 h 218009"/>
              <a:gd name="connsiteX32" fmla="*/ 1173305 w 8561103"/>
              <a:gd name="connsiteY32" fmla="*/ 43496 h 218009"/>
              <a:gd name="connsiteX33" fmla="*/ 1177825 w 8561103"/>
              <a:gd name="connsiteY33" fmla="*/ 40449 h 218009"/>
              <a:gd name="connsiteX34" fmla="*/ 1220912 w 8561103"/>
              <a:gd name="connsiteY34" fmla="*/ 31750 h 218009"/>
              <a:gd name="connsiteX35" fmla="*/ 1264000 w 8561103"/>
              <a:gd name="connsiteY35" fmla="*/ 40449 h 218009"/>
              <a:gd name="connsiteX36" fmla="*/ 1269333 w 8561103"/>
              <a:gd name="connsiteY36" fmla="*/ 44045 h 218009"/>
              <a:gd name="connsiteX37" fmla="*/ 1277170 w 8561103"/>
              <a:gd name="connsiteY37" fmla="*/ 32421 h 218009"/>
              <a:gd name="connsiteX38" fmla="*/ 1355445 w 8561103"/>
              <a:gd name="connsiteY38" fmla="*/ 0 h 218009"/>
              <a:gd name="connsiteX39" fmla="*/ 1433717 w 8561103"/>
              <a:gd name="connsiteY39" fmla="*/ 32421 h 218009"/>
              <a:gd name="connsiteX40" fmla="*/ 1441184 w 8561103"/>
              <a:gd name="connsiteY40" fmla="*/ 43496 h 218009"/>
              <a:gd name="connsiteX41" fmla="*/ 1445704 w 8561103"/>
              <a:gd name="connsiteY41" fmla="*/ 40449 h 218009"/>
              <a:gd name="connsiteX42" fmla="*/ 1488791 w 8561103"/>
              <a:gd name="connsiteY42" fmla="*/ 31750 h 218009"/>
              <a:gd name="connsiteX43" fmla="*/ 1531878 w 8561103"/>
              <a:gd name="connsiteY43" fmla="*/ 40449 h 218009"/>
              <a:gd name="connsiteX44" fmla="*/ 1537212 w 8561103"/>
              <a:gd name="connsiteY44" fmla="*/ 44044 h 218009"/>
              <a:gd name="connsiteX45" fmla="*/ 1545048 w 8561103"/>
              <a:gd name="connsiteY45" fmla="*/ 32421 h 218009"/>
              <a:gd name="connsiteX46" fmla="*/ 1623322 w 8561103"/>
              <a:gd name="connsiteY46" fmla="*/ 0 h 218009"/>
              <a:gd name="connsiteX47" fmla="*/ 1701595 w 8561103"/>
              <a:gd name="connsiteY47" fmla="*/ 32421 h 218009"/>
              <a:gd name="connsiteX48" fmla="*/ 1709062 w 8561103"/>
              <a:gd name="connsiteY48" fmla="*/ 43496 h 218009"/>
              <a:gd name="connsiteX49" fmla="*/ 1713581 w 8561103"/>
              <a:gd name="connsiteY49" fmla="*/ 40449 h 218009"/>
              <a:gd name="connsiteX50" fmla="*/ 1756668 w 8561103"/>
              <a:gd name="connsiteY50" fmla="*/ 31750 h 218009"/>
              <a:gd name="connsiteX51" fmla="*/ 1799756 w 8561103"/>
              <a:gd name="connsiteY51" fmla="*/ 40449 h 218009"/>
              <a:gd name="connsiteX52" fmla="*/ 1805089 w 8561103"/>
              <a:gd name="connsiteY52" fmla="*/ 44044 h 218009"/>
              <a:gd name="connsiteX53" fmla="*/ 1812926 w 8561103"/>
              <a:gd name="connsiteY53" fmla="*/ 32421 h 218009"/>
              <a:gd name="connsiteX54" fmla="*/ 1891197 w 8561103"/>
              <a:gd name="connsiteY54" fmla="*/ 0 h 218009"/>
              <a:gd name="connsiteX55" fmla="*/ 1969472 w 8561103"/>
              <a:gd name="connsiteY55" fmla="*/ 32421 h 218009"/>
              <a:gd name="connsiteX56" fmla="*/ 1976939 w 8561103"/>
              <a:gd name="connsiteY56" fmla="*/ 43496 h 218009"/>
              <a:gd name="connsiteX57" fmla="*/ 1981458 w 8561103"/>
              <a:gd name="connsiteY57" fmla="*/ 40449 h 218009"/>
              <a:gd name="connsiteX58" fmla="*/ 2024547 w 8561103"/>
              <a:gd name="connsiteY58" fmla="*/ 31750 h 218009"/>
              <a:gd name="connsiteX59" fmla="*/ 2067633 w 8561103"/>
              <a:gd name="connsiteY59" fmla="*/ 40449 h 218009"/>
              <a:gd name="connsiteX60" fmla="*/ 2072968 w 8561103"/>
              <a:gd name="connsiteY60" fmla="*/ 44045 h 218009"/>
              <a:gd name="connsiteX61" fmla="*/ 2080804 w 8561103"/>
              <a:gd name="connsiteY61" fmla="*/ 32421 h 218009"/>
              <a:gd name="connsiteX62" fmla="*/ 2159077 w 8561103"/>
              <a:gd name="connsiteY62" fmla="*/ 0 h 218009"/>
              <a:gd name="connsiteX63" fmla="*/ 2237350 w 8561103"/>
              <a:gd name="connsiteY63" fmla="*/ 32421 h 218009"/>
              <a:gd name="connsiteX64" fmla="*/ 2244816 w 8561103"/>
              <a:gd name="connsiteY64" fmla="*/ 43496 h 218009"/>
              <a:gd name="connsiteX65" fmla="*/ 2249337 w 8561103"/>
              <a:gd name="connsiteY65" fmla="*/ 40449 h 218009"/>
              <a:gd name="connsiteX66" fmla="*/ 2292425 w 8561103"/>
              <a:gd name="connsiteY66" fmla="*/ 31750 h 218009"/>
              <a:gd name="connsiteX67" fmla="*/ 2335511 w 8561103"/>
              <a:gd name="connsiteY67" fmla="*/ 40449 h 218009"/>
              <a:gd name="connsiteX68" fmla="*/ 2340846 w 8561103"/>
              <a:gd name="connsiteY68" fmla="*/ 44045 h 218009"/>
              <a:gd name="connsiteX69" fmla="*/ 2348682 w 8561103"/>
              <a:gd name="connsiteY69" fmla="*/ 32421 h 218009"/>
              <a:gd name="connsiteX70" fmla="*/ 2426956 w 8561103"/>
              <a:gd name="connsiteY70" fmla="*/ 0 h 218009"/>
              <a:gd name="connsiteX71" fmla="*/ 2505229 w 8561103"/>
              <a:gd name="connsiteY71" fmla="*/ 32421 h 218009"/>
              <a:gd name="connsiteX72" fmla="*/ 2512695 w 8561103"/>
              <a:gd name="connsiteY72" fmla="*/ 43496 h 218009"/>
              <a:gd name="connsiteX73" fmla="*/ 2517215 w 8561103"/>
              <a:gd name="connsiteY73" fmla="*/ 40449 h 218009"/>
              <a:gd name="connsiteX74" fmla="*/ 2560301 w 8561103"/>
              <a:gd name="connsiteY74" fmla="*/ 31750 h 218009"/>
              <a:gd name="connsiteX75" fmla="*/ 2603390 w 8561103"/>
              <a:gd name="connsiteY75" fmla="*/ 40449 h 218009"/>
              <a:gd name="connsiteX76" fmla="*/ 2608723 w 8561103"/>
              <a:gd name="connsiteY76" fmla="*/ 44045 h 218009"/>
              <a:gd name="connsiteX77" fmla="*/ 2616560 w 8561103"/>
              <a:gd name="connsiteY77" fmla="*/ 32421 h 218009"/>
              <a:gd name="connsiteX78" fmla="*/ 2694833 w 8561103"/>
              <a:gd name="connsiteY78" fmla="*/ 0 h 218009"/>
              <a:gd name="connsiteX79" fmla="*/ 2773106 w 8561103"/>
              <a:gd name="connsiteY79" fmla="*/ 32421 h 218009"/>
              <a:gd name="connsiteX80" fmla="*/ 2780573 w 8561103"/>
              <a:gd name="connsiteY80" fmla="*/ 43496 h 218009"/>
              <a:gd name="connsiteX81" fmla="*/ 2785093 w 8561103"/>
              <a:gd name="connsiteY81" fmla="*/ 40449 h 218009"/>
              <a:gd name="connsiteX82" fmla="*/ 2828181 w 8561103"/>
              <a:gd name="connsiteY82" fmla="*/ 31750 h 218009"/>
              <a:gd name="connsiteX83" fmla="*/ 2871268 w 8561103"/>
              <a:gd name="connsiteY83" fmla="*/ 40449 h 218009"/>
              <a:gd name="connsiteX84" fmla="*/ 2876603 w 8561103"/>
              <a:gd name="connsiteY84" fmla="*/ 44045 h 218009"/>
              <a:gd name="connsiteX85" fmla="*/ 2884439 w 8561103"/>
              <a:gd name="connsiteY85" fmla="*/ 32421 h 218009"/>
              <a:gd name="connsiteX86" fmla="*/ 2962712 w 8561103"/>
              <a:gd name="connsiteY86" fmla="*/ 0 h 218009"/>
              <a:gd name="connsiteX87" fmla="*/ 3040985 w 8561103"/>
              <a:gd name="connsiteY87" fmla="*/ 32421 h 218009"/>
              <a:gd name="connsiteX88" fmla="*/ 3048451 w 8561103"/>
              <a:gd name="connsiteY88" fmla="*/ 43496 h 218009"/>
              <a:gd name="connsiteX89" fmla="*/ 3052972 w 8561103"/>
              <a:gd name="connsiteY89" fmla="*/ 40449 h 218009"/>
              <a:gd name="connsiteX90" fmla="*/ 3096059 w 8561103"/>
              <a:gd name="connsiteY90" fmla="*/ 31750 h 218009"/>
              <a:gd name="connsiteX91" fmla="*/ 3139146 w 8561103"/>
              <a:gd name="connsiteY91" fmla="*/ 40449 h 218009"/>
              <a:gd name="connsiteX92" fmla="*/ 3144480 w 8561103"/>
              <a:gd name="connsiteY92" fmla="*/ 44045 h 218009"/>
              <a:gd name="connsiteX93" fmla="*/ 3152317 w 8561103"/>
              <a:gd name="connsiteY93" fmla="*/ 32421 h 218009"/>
              <a:gd name="connsiteX94" fmla="*/ 3230590 w 8561103"/>
              <a:gd name="connsiteY94" fmla="*/ 0 h 218009"/>
              <a:gd name="connsiteX95" fmla="*/ 3308862 w 8561103"/>
              <a:gd name="connsiteY95" fmla="*/ 32421 h 218009"/>
              <a:gd name="connsiteX96" fmla="*/ 3316329 w 8561103"/>
              <a:gd name="connsiteY96" fmla="*/ 43496 h 218009"/>
              <a:gd name="connsiteX97" fmla="*/ 3320849 w 8561103"/>
              <a:gd name="connsiteY97" fmla="*/ 40449 h 218009"/>
              <a:gd name="connsiteX98" fmla="*/ 3363937 w 8561103"/>
              <a:gd name="connsiteY98" fmla="*/ 31750 h 218009"/>
              <a:gd name="connsiteX99" fmla="*/ 3407021 w 8561103"/>
              <a:gd name="connsiteY99" fmla="*/ 40449 h 218009"/>
              <a:gd name="connsiteX100" fmla="*/ 3412353 w 8561103"/>
              <a:gd name="connsiteY100" fmla="*/ 44044 h 218009"/>
              <a:gd name="connsiteX101" fmla="*/ 3420190 w 8561103"/>
              <a:gd name="connsiteY101" fmla="*/ 32421 h 218009"/>
              <a:gd name="connsiteX102" fmla="*/ 3498461 w 8561103"/>
              <a:gd name="connsiteY102" fmla="*/ 0 h 218009"/>
              <a:gd name="connsiteX103" fmla="*/ 3576734 w 8561103"/>
              <a:gd name="connsiteY103" fmla="*/ 32421 h 218009"/>
              <a:gd name="connsiteX104" fmla="*/ 3584202 w 8561103"/>
              <a:gd name="connsiteY104" fmla="*/ 43497 h 218009"/>
              <a:gd name="connsiteX105" fmla="*/ 3588724 w 8561103"/>
              <a:gd name="connsiteY105" fmla="*/ 40449 h 218009"/>
              <a:gd name="connsiteX106" fmla="*/ 3631811 w 8561103"/>
              <a:gd name="connsiteY106" fmla="*/ 31750 h 218009"/>
              <a:gd name="connsiteX107" fmla="*/ 3674899 w 8561103"/>
              <a:gd name="connsiteY107" fmla="*/ 40449 h 218009"/>
              <a:gd name="connsiteX108" fmla="*/ 3680230 w 8561103"/>
              <a:gd name="connsiteY108" fmla="*/ 44043 h 218009"/>
              <a:gd name="connsiteX109" fmla="*/ 3688066 w 8561103"/>
              <a:gd name="connsiteY109" fmla="*/ 32421 h 218009"/>
              <a:gd name="connsiteX110" fmla="*/ 3766339 w 8561103"/>
              <a:gd name="connsiteY110" fmla="*/ 0 h 218009"/>
              <a:gd name="connsiteX111" fmla="*/ 3844612 w 8561103"/>
              <a:gd name="connsiteY111" fmla="*/ 32421 h 218009"/>
              <a:gd name="connsiteX112" fmla="*/ 3852080 w 8561103"/>
              <a:gd name="connsiteY112" fmla="*/ 43497 h 218009"/>
              <a:gd name="connsiteX113" fmla="*/ 3856602 w 8561103"/>
              <a:gd name="connsiteY113" fmla="*/ 40449 h 218009"/>
              <a:gd name="connsiteX114" fmla="*/ 3899689 w 8561103"/>
              <a:gd name="connsiteY114" fmla="*/ 31750 h 218009"/>
              <a:gd name="connsiteX115" fmla="*/ 3942777 w 8561103"/>
              <a:gd name="connsiteY115" fmla="*/ 40449 h 218009"/>
              <a:gd name="connsiteX116" fmla="*/ 3948109 w 8561103"/>
              <a:gd name="connsiteY116" fmla="*/ 44044 h 218009"/>
              <a:gd name="connsiteX117" fmla="*/ 3955945 w 8561103"/>
              <a:gd name="connsiteY117" fmla="*/ 32421 h 218009"/>
              <a:gd name="connsiteX118" fmla="*/ 4034218 w 8561103"/>
              <a:gd name="connsiteY118" fmla="*/ 0 h 218009"/>
              <a:gd name="connsiteX119" fmla="*/ 4112491 w 8561103"/>
              <a:gd name="connsiteY119" fmla="*/ 32421 h 218009"/>
              <a:gd name="connsiteX120" fmla="*/ 4119959 w 8561103"/>
              <a:gd name="connsiteY120" fmla="*/ 43497 h 218009"/>
              <a:gd name="connsiteX121" fmla="*/ 4124481 w 8561103"/>
              <a:gd name="connsiteY121" fmla="*/ 40449 h 218009"/>
              <a:gd name="connsiteX122" fmla="*/ 4167568 w 8561103"/>
              <a:gd name="connsiteY122" fmla="*/ 31750 h 218009"/>
              <a:gd name="connsiteX123" fmla="*/ 4210656 w 8561103"/>
              <a:gd name="connsiteY123" fmla="*/ 40449 h 218009"/>
              <a:gd name="connsiteX124" fmla="*/ 4215987 w 8561103"/>
              <a:gd name="connsiteY124" fmla="*/ 44043 h 218009"/>
              <a:gd name="connsiteX125" fmla="*/ 4223823 w 8561103"/>
              <a:gd name="connsiteY125" fmla="*/ 32421 h 218009"/>
              <a:gd name="connsiteX126" fmla="*/ 4302096 w 8561103"/>
              <a:gd name="connsiteY126" fmla="*/ 0 h 218009"/>
              <a:gd name="connsiteX127" fmla="*/ 4380369 w 8561103"/>
              <a:gd name="connsiteY127" fmla="*/ 32421 h 218009"/>
              <a:gd name="connsiteX128" fmla="*/ 4387837 w 8561103"/>
              <a:gd name="connsiteY128" fmla="*/ 43497 h 218009"/>
              <a:gd name="connsiteX129" fmla="*/ 4392359 w 8561103"/>
              <a:gd name="connsiteY129" fmla="*/ 40449 h 218009"/>
              <a:gd name="connsiteX130" fmla="*/ 4435446 w 8561103"/>
              <a:gd name="connsiteY130" fmla="*/ 31750 h 218009"/>
              <a:gd name="connsiteX131" fmla="*/ 4478534 w 8561103"/>
              <a:gd name="connsiteY131" fmla="*/ 40449 h 218009"/>
              <a:gd name="connsiteX132" fmla="*/ 4483865 w 8561103"/>
              <a:gd name="connsiteY132" fmla="*/ 44043 h 218009"/>
              <a:gd name="connsiteX133" fmla="*/ 4491701 w 8561103"/>
              <a:gd name="connsiteY133" fmla="*/ 32421 h 218009"/>
              <a:gd name="connsiteX134" fmla="*/ 4569974 w 8561103"/>
              <a:gd name="connsiteY134" fmla="*/ 0 h 218009"/>
              <a:gd name="connsiteX135" fmla="*/ 4648247 w 8561103"/>
              <a:gd name="connsiteY135" fmla="*/ 32421 h 218009"/>
              <a:gd name="connsiteX136" fmla="*/ 4655715 w 8561103"/>
              <a:gd name="connsiteY136" fmla="*/ 43497 h 218009"/>
              <a:gd name="connsiteX137" fmla="*/ 4660237 w 8561103"/>
              <a:gd name="connsiteY137" fmla="*/ 40449 h 218009"/>
              <a:gd name="connsiteX138" fmla="*/ 4703324 w 8561103"/>
              <a:gd name="connsiteY138" fmla="*/ 31750 h 218009"/>
              <a:gd name="connsiteX139" fmla="*/ 4746412 w 8561103"/>
              <a:gd name="connsiteY139" fmla="*/ 40449 h 218009"/>
              <a:gd name="connsiteX140" fmla="*/ 4751744 w 8561103"/>
              <a:gd name="connsiteY140" fmla="*/ 44044 h 218009"/>
              <a:gd name="connsiteX141" fmla="*/ 4759580 w 8561103"/>
              <a:gd name="connsiteY141" fmla="*/ 32421 h 218009"/>
              <a:gd name="connsiteX142" fmla="*/ 4837853 w 8561103"/>
              <a:gd name="connsiteY142" fmla="*/ 0 h 218009"/>
              <a:gd name="connsiteX143" fmla="*/ 4916126 w 8561103"/>
              <a:gd name="connsiteY143" fmla="*/ 32421 h 218009"/>
              <a:gd name="connsiteX144" fmla="*/ 4923594 w 8561103"/>
              <a:gd name="connsiteY144" fmla="*/ 43497 h 218009"/>
              <a:gd name="connsiteX145" fmla="*/ 4928116 w 8561103"/>
              <a:gd name="connsiteY145" fmla="*/ 40449 h 218009"/>
              <a:gd name="connsiteX146" fmla="*/ 4971203 w 8561103"/>
              <a:gd name="connsiteY146" fmla="*/ 31750 h 218009"/>
              <a:gd name="connsiteX147" fmla="*/ 5014291 w 8561103"/>
              <a:gd name="connsiteY147" fmla="*/ 40449 h 218009"/>
              <a:gd name="connsiteX148" fmla="*/ 5019622 w 8561103"/>
              <a:gd name="connsiteY148" fmla="*/ 44043 h 218009"/>
              <a:gd name="connsiteX149" fmla="*/ 5027458 w 8561103"/>
              <a:gd name="connsiteY149" fmla="*/ 32421 h 218009"/>
              <a:gd name="connsiteX150" fmla="*/ 5105731 w 8561103"/>
              <a:gd name="connsiteY150" fmla="*/ 0 h 218009"/>
              <a:gd name="connsiteX151" fmla="*/ 5184004 w 8561103"/>
              <a:gd name="connsiteY151" fmla="*/ 32421 h 218009"/>
              <a:gd name="connsiteX152" fmla="*/ 5191472 w 8561103"/>
              <a:gd name="connsiteY152" fmla="*/ 43497 h 218009"/>
              <a:gd name="connsiteX153" fmla="*/ 5195994 w 8561103"/>
              <a:gd name="connsiteY153" fmla="*/ 40449 h 218009"/>
              <a:gd name="connsiteX154" fmla="*/ 5239081 w 8561103"/>
              <a:gd name="connsiteY154" fmla="*/ 31750 h 218009"/>
              <a:gd name="connsiteX155" fmla="*/ 5282169 w 8561103"/>
              <a:gd name="connsiteY155" fmla="*/ 40449 h 218009"/>
              <a:gd name="connsiteX156" fmla="*/ 5287500 w 8561103"/>
              <a:gd name="connsiteY156" fmla="*/ 44043 h 218009"/>
              <a:gd name="connsiteX157" fmla="*/ 5295336 w 8561103"/>
              <a:gd name="connsiteY157" fmla="*/ 32421 h 218009"/>
              <a:gd name="connsiteX158" fmla="*/ 5373609 w 8561103"/>
              <a:gd name="connsiteY158" fmla="*/ 0 h 218009"/>
              <a:gd name="connsiteX159" fmla="*/ 5451882 w 8561103"/>
              <a:gd name="connsiteY159" fmla="*/ 32421 h 218009"/>
              <a:gd name="connsiteX160" fmla="*/ 5459350 w 8561103"/>
              <a:gd name="connsiteY160" fmla="*/ 43497 h 218009"/>
              <a:gd name="connsiteX161" fmla="*/ 5463872 w 8561103"/>
              <a:gd name="connsiteY161" fmla="*/ 40449 h 218009"/>
              <a:gd name="connsiteX162" fmla="*/ 5506959 w 8561103"/>
              <a:gd name="connsiteY162" fmla="*/ 31750 h 218009"/>
              <a:gd name="connsiteX163" fmla="*/ 5550047 w 8561103"/>
              <a:gd name="connsiteY163" fmla="*/ 40449 h 218009"/>
              <a:gd name="connsiteX164" fmla="*/ 5555379 w 8561103"/>
              <a:gd name="connsiteY164" fmla="*/ 44044 h 218009"/>
              <a:gd name="connsiteX165" fmla="*/ 5563215 w 8561103"/>
              <a:gd name="connsiteY165" fmla="*/ 32421 h 218009"/>
              <a:gd name="connsiteX166" fmla="*/ 5641488 w 8561103"/>
              <a:gd name="connsiteY166" fmla="*/ 0 h 218009"/>
              <a:gd name="connsiteX167" fmla="*/ 5719761 w 8561103"/>
              <a:gd name="connsiteY167" fmla="*/ 32421 h 218009"/>
              <a:gd name="connsiteX168" fmla="*/ 5727229 w 8561103"/>
              <a:gd name="connsiteY168" fmla="*/ 43497 h 218009"/>
              <a:gd name="connsiteX169" fmla="*/ 5731751 w 8561103"/>
              <a:gd name="connsiteY169" fmla="*/ 40449 h 218009"/>
              <a:gd name="connsiteX170" fmla="*/ 5774838 w 8561103"/>
              <a:gd name="connsiteY170" fmla="*/ 31750 h 218009"/>
              <a:gd name="connsiteX171" fmla="*/ 5817926 w 8561103"/>
              <a:gd name="connsiteY171" fmla="*/ 40449 h 218009"/>
              <a:gd name="connsiteX172" fmla="*/ 5823257 w 8561103"/>
              <a:gd name="connsiteY172" fmla="*/ 44043 h 218009"/>
              <a:gd name="connsiteX173" fmla="*/ 5831093 w 8561103"/>
              <a:gd name="connsiteY173" fmla="*/ 32421 h 218009"/>
              <a:gd name="connsiteX174" fmla="*/ 5909366 w 8561103"/>
              <a:gd name="connsiteY174" fmla="*/ 0 h 218009"/>
              <a:gd name="connsiteX175" fmla="*/ 5987639 w 8561103"/>
              <a:gd name="connsiteY175" fmla="*/ 32421 h 218009"/>
              <a:gd name="connsiteX176" fmla="*/ 5995107 w 8561103"/>
              <a:gd name="connsiteY176" fmla="*/ 43497 h 218009"/>
              <a:gd name="connsiteX177" fmla="*/ 5999629 w 8561103"/>
              <a:gd name="connsiteY177" fmla="*/ 40449 h 218009"/>
              <a:gd name="connsiteX178" fmla="*/ 6042716 w 8561103"/>
              <a:gd name="connsiteY178" fmla="*/ 31750 h 218009"/>
              <a:gd name="connsiteX179" fmla="*/ 6085804 w 8561103"/>
              <a:gd name="connsiteY179" fmla="*/ 40449 h 218009"/>
              <a:gd name="connsiteX180" fmla="*/ 6091135 w 8561103"/>
              <a:gd name="connsiteY180" fmla="*/ 44043 h 218009"/>
              <a:gd name="connsiteX181" fmla="*/ 6098971 w 8561103"/>
              <a:gd name="connsiteY181" fmla="*/ 32421 h 218009"/>
              <a:gd name="connsiteX182" fmla="*/ 6177244 w 8561103"/>
              <a:gd name="connsiteY182" fmla="*/ 0 h 218009"/>
              <a:gd name="connsiteX183" fmla="*/ 6255517 w 8561103"/>
              <a:gd name="connsiteY183" fmla="*/ 32421 h 218009"/>
              <a:gd name="connsiteX184" fmla="*/ 6262985 w 8561103"/>
              <a:gd name="connsiteY184" fmla="*/ 43497 h 218009"/>
              <a:gd name="connsiteX185" fmla="*/ 6267507 w 8561103"/>
              <a:gd name="connsiteY185" fmla="*/ 40449 h 218009"/>
              <a:gd name="connsiteX186" fmla="*/ 6310594 w 8561103"/>
              <a:gd name="connsiteY186" fmla="*/ 31750 h 218009"/>
              <a:gd name="connsiteX187" fmla="*/ 6353682 w 8561103"/>
              <a:gd name="connsiteY187" fmla="*/ 40449 h 218009"/>
              <a:gd name="connsiteX188" fmla="*/ 6359014 w 8561103"/>
              <a:gd name="connsiteY188" fmla="*/ 44044 h 218009"/>
              <a:gd name="connsiteX189" fmla="*/ 6366850 w 8561103"/>
              <a:gd name="connsiteY189" fmla="*/ 32421 h 218009"/>
              <a:gd name="connsiteX190" fmla="*/ 6445123 w 8561103"/>
              <a:gd name="connsiteY190" fmla="*/ 0 h 218009"/>
              <a:gd name="connsiteX191" fmla="*/ 6523396 w 8561103"/>
              <a:gd name="connsiteY191" fmla="*/ 32421 h 218009"/>
              <a:gd name="connsiteX192" fmla="*/ 6530864 w 8561103"/>
              <a:gd name="connsiteY192" fmla="*/ 43497 h 218009"/>
              <a:gd name="connsiteX193" fmla="*/ 6535386 w 8561103"/>
              <a:gd name="connsiteY193" fmla="*/ 40449 h 218009"/>
              <a:gd name="connsiteX194" fmla="*/ 6578473 w 8561103"/>
              <a:gd name="connsiteY194" fmla="*/ 31750 h 218009"/>
              <a:gd name="connsiteX195" fmla="*/ 6621561 w 8561103"/>
              <a:gd name="connsiteY195" fmla="*/ 40449 h 218009"/>
              <a:gd name="connsiteX196" fmla="*/ 6626892 w 8561103"/>
              <a:gd name="connsiteY196" fmla="*/ 44043 h 218009"/>
              <a:gd name="connsiteX197" fmla="*/ 6634728 w 8561103"/>
              <a:gd name="connsiteY197" fmla="*/ 32421 h 218009"/>
              <a:gd name="connsiteX198" fmla="*/ 6713001 w 8561103"/>
              <a:gd name="connsiteY198" fmla="*/ 0 h 218009"/>
              <a:gd name="connsiteX199" fmla="*/ 6791274 w 8561103"/>
              <a:gd name="connsiteY199" fmla="*/ 32421 h 218009"/>
              <a:gd name="connsiteX200" fmla="*/ 6798742 w 8561103"/>
              <a:gd name="connsiteY200" fmla="*/ 43497 h 218009"/>
              <a:gd name="connsiteX201" fmla="*/ 6803264 w 8561103"/>
              <a:gd name="connsiteY201" fmla="*/ 40449 h 218009"/>
              <a:gd name="connsiteX202" fmla="*/ 6846351 w 8561103"/>
              <a:gd name="connsiteY202" fmla="*/ 31750 h 218009"/>
              <a:gd name="connsiteX203" fmla="*/ 6889439 w 8561103"/>
              <a:gd name="connsiteY203" fmla="*/ 40449 h 218009"/>
              <a:gd name="connsiteX204" fmla="*/ 6894770 w 8561103"/>
              <a:gd name="connsiteY204" fmla="*/ 44043 h 218009"/>
              <a:gd name="connsiteX205" fmla="*/ 6902606 w 8561103"/>
              <a:gd name="connsiteY205" fmla="*/ 32421 h 218009"/>
              <a:gd name="connsiteX206" fmla="*/ 6980879 w 8561103"/>
              <a:gd name="connsiteY206" fmla="*/ 0 h 218009"/>
              <a:gd name="connsiteX207" fmla="*/ 7059152 w 8561103"/>
              <a:gd name="connsiteY207" fmla="*/ 32421 h 218009"/>
              <a:gd name="connsiteX208" fmla="*/ 7066620 w 8561103"/>
              <a:gd name="connsiteY208" fmla="*/ 43497 h 218009"/>
              <a:gd name="connsiteX209" fmla="*/ 7071142 w 8561103"/>
              <a:gd name="connsiteY209" fmla="*/ 40449 h 218009"/>
              <a:gd name="connsiteX210" fmla="*/ 7114229 w 8561103"/>
              <a:gd name="connsiteY210" fmla="*/ 31750 h 218009"/>
              <a:gd name="connsiteX211" fmla="*/ 7157317 w 8561103"/>
              <a:gd name="connsiteY211" fmla="*/ 40449 h 218009"/>
              <a:gd name="connsiteX212" fmla="*/ 7162649 w 8561103"/>
              <a:gd name="connsiteY212" fmla="*/ 44044 h 218009"/>
              <a:gd name="connsiteX213" fmla="*/ 7170485 w 8561103"/>
              <a:gd name="connsiteY213" fmla="*/ 32421 h 218009"/>
              <a:gd name="connsiteX214" fmla="*/ 7248758 w 8561103"/>
              <a:gd name="connsiteY214" fmla="*/ 0 h 218009"/>
              <a:gd name="connsiteX215" fmla="*/ 7327031 w 8561103"/>
              <a:gd name="connsiteY215" fmla="*/ 32421 h 218009"/>
              <a:gd name="connsiteX216" fmla="*/ 7334499 w 8561103"/>
              <a:gd name="connsiteY216" fmla="*/ 43497 h 218009"/>
              <a:gd name="connsiteX217" fmla="*/ 7339021 w 8561103"/>
              <a:gd name="connsiteY217" fmla="*/ 40449 h 218009"/>
              <a:gd name="connsiteX218" fmla="*/ 7382108 w 8561103"/>
              <a:gd name="connsiteY218" fmla="*/ 31750 h 218009"/>
              <a:gd name="connsiteX219" fmla="*/ 7425196 w 8561103"/>
              <a:gd name="connsiteY219" fmla="*/ 40449 h 218009"/>
              <a:gd name="connsiteX220" fmla="*/ 7430527 w 8561103"/>
              <a:gd name="connsiteY220" fmla="*/ 44043 h 218009"/>
              <a:gd name="connsiteX221" fmla="*/ 7438363 w 8561103"/>
              <a:gd name="connsiteY221" fmla="*/ 32421 h 218009"/>
              <a:gd name="connsiteX222" fmla="*/ 7516636 w 8561103"/>
              <a:gd name="connsiteY222" fmla="*/ 0 h 218009"/>
              <a:gd name="connsiteX223" fmla="*/ 7594909 w 8561103"/>
              <a:gd name="connsiteY223" fmla="*/ 32421 h 218009"/>
              <a:gd name="connsiteX224" fmla="*/ 7602377 w 8561103"/>
              <a:gd name="connsiteY224" fmla="*/ 43497 h 218009"/>
              <a:gd name="connsiteX225" fmla="*/ 7606899 w 8561103"/>
              <a:gd name="connsiteY225" fmla="*/ 40449 h 218009"/>
              <a:gd name="connsiteX226" fmla="*/ 7649986 w 8561103"/>
              <a:gd name="connsiteY226" fmla="*/ 31750 h 218009"/>
              <a:gd name="connsiteX227" fmla="*/ 7693073 w 8561103"/>
              <a:gd name="connsiteY227" fmla="*/ 40449 h 218009"/>
              <a:gd name="connsiteX228" fmla="*/ 7698405 w 8561103"/>
              <a:gd name="connsiteY228" fmla="*/ 44043 h 218009"/>
              <a:gd name="connsiteX229" fmla="*/ 7706241 w 8561103"/>
              <a:gd name="connsiteY229" fmla="*/ 32421 h 218009"/>
              <a:gd name="connsiteX230" fmla="*/ 7784514 w 8561103"/>
              <a:gd name="connsiteY230" fmla="*/ 0 h 218009"/>
              <a:gd name="connsiteX231" fmla="*/ 7862787 w 8561103"/>
              <a:gd name="connsiteY231" fmla="*/ 32421 h 218009"/>
              <a:gd name="connsiteX232" fmla="*/ 7870255 w 8561103"/>
              <a:gd name="connsiteY232" fmla="*/ 43497 h 218009"/>
              <a:gd name="connsiteX233" fmla="*/ 7874777 w 8561103"/>
              <a:gd name="connsiteY233" fmla="*/ 40449 h 218009"/>
              <a:gd name="connsiteX234" fmla="*/ 7917864 w 8561103"/>
              <a:gd name="connsiteY234" fmla="*/ 31750 h 218009"/>
              <a:gd name="connsiteX235" fmla="*/ 7960951 w 8561103"/>
              <a:gd name="connsiteY235" fmla="*/ 40449 h 218009"/>
              <a:gd name="connsiteX236" fmla="*/ 7966284 w 8561103"/>
              <a:gd name="connsiteY236" fmla="*/ 44044 h 218009"/>
              <a:gd name="connsiteX237" fmla="*/ 7974120 w 8561103"/>
              <a:gd name="connsiteY237" fmla="*/ 32421 h 218009"/>
              <a:gd name="connsiteX238" fmla="*/ 8052393 w 8561103"/>
              <a:gd name="connsiteY238" fmla="*/ 0 h 218009"/>
              <a:gd name="connsiteX239" fmla="*/ 8130666 w 8561103"/>
              <a:gd name="connsiteY239" fmla="*/ 32421 h 218009"/>
              <a:gd name="connsiteX240" fmla="*/ 8138134 w 8561103"/>
              <a:gd name="connsiteY240" fmla="*/ 43497 h 218009"/>
              <a:gd name="connsiteX241" fmla="*/ 8142656 w 8561103"/>
              <a:gd name="connsiteY241" fmla="*/ 40449 h 218009"/>
              <a:gd name="connsiteX242" fmla="*/ 8185743 w 8561103"/>
              <a:gd name="connsiteY242" fmla="*/ 31750 h 218009"/>
              <a:gd name="connsiteX243" fmla="*/ 8228830 w 8561103"/>
              <a:gd name="connsiteY243" fmla="*/ 40449 h 218009"/>
              <a:gd name="connsiteX244" fmla="*/ 8234156 w 8561103"/>
              <a:gd name="connsiteY244" fmla="*/ 44040 h 218009"/>
              <a:gd name="connsiteX245" fmla="*/ 8241990 w 8561103"/>
              <a:gd name="connsiteY245" fmla="*/ 32421 h 218009"/>
              <a:gd name="connsiteX246" fmla="*/ 8320263 w 8561103"/>
              <a:gd name="connsiteY246" fmla="*/ 0 h 218009"/>
              <a:gd name="connsiteX247" fmla="*/ 8398536 w 8561103"/>
              <a:gd name="connsiteY247" fmla="*/ 32421 h 218009"/>
              <a:gd name="connsiteX248" fmla="*/ 8406004 w 8561103"/>
              <a:gd name="connsiteY248" fmla="*/ 43497 h 218009"/>
              <a:gd name="connsiteX249" fmla="*/ 8410526 w 8561103"/>
              <a:gd name="connsiteY249" fmla="*/ 40449 h 218009"/>
              <a:gd name="connsiteX250" fmla="*/ 8453613 w 8561103"/>
              <a:gd name="connsiteY250" fmla="*/ 31750 h 218009"/>
              <a:gd name="connsiteX251" fmla="*/ 8555609 w 8561103"/>
              <a:gd name="connsiteY251" fmla="*/ 99357 h 218009"/>
              <a:gd name="connsiteX252" fmla="*/ 8561103 w 8561103"/>
              <a:gd name="connsiteY252" fmla="*/ 126569 h 218009"/>
              <a:gd name="connsiteX253" fmla="*/ 0 w 8561103"/>
              <a:gd name="connsiteY253" fmla="*/ 218009 h 218009"/>
              <a:gd name="connsiteX0" fmla="*/ 0 w 8459313"/>
              <a:gd name="connsiteY0" fmla="*/ 43496 h 126569"/>
              <a:gd name="connsiteX1" fmla="*/ 4520 w 8459313"/>
              <a:gd name="connsiteY1" fmla="*/ 40449 h 126569"/>
              <a:gd name="connsiteX2" fmla="*/ 47607 w 8459313"/>
              <a:gd name="connsiteY2" fmla="*/ 31750 h 126569"/>
              <a:gd name="connsiteX3" fmla="*/ 90694 w 8459313"/>
              <a:gd name="connsiteY3" fmla="*/ 40449 h 126569"/>
              <a:gd name="connsiteX4" fmla="*/ 96028 w 8459313"/>
              <a:gd name="connsiteY4" fmla="*/ 44044 h 126569"/>
              <a:gd name="connsiteX5" fmla="*/ 103865 w 8459313"/>
              <a:gd name="connsiteY5" fmla="*/ 32421 h 126569"/>
              <a:gd name="connsiteX6" fmla="*/ 182138 w 8459313"/>
              <a:gd name="connsiteY6" fmla="*/ 0 h 126569"/>
              <a:gd name="connsiteX7" fmla="*/ 260411 w 8459313"/>
              <a:gd name="connsiteY7" fmla="*/ 32421 h 126569"/>
              <a:gd name="connsiteX8" fmla="*/ 267878 w 8459313"/>
              <a:gd name="connsiteY8" fmla="*/ 43496 h 126569"/>
              <a:gd name="connsiteX9" fmla="*/ 272398 w 8459313"/>
              <a:gd name="connsiteY9" fmla="*/ 40449 h 126569"/>
              <a:gd name="connsiteX10" fmla="*/ 315485 w 8459313"/>
              <a:gd name="connsiteY10" fmla="*/ 31750 h 126569"/>
              <a:gd name="connsiteX11" fmla="*/ 358573 w 8459313"/>
              <a:gd name="connsiteY11" fmla="*/ 40449 h 126569"/>
              <a:gd name="connsiteX12" fmla="*/ 363906 w 8459313"/>
              <a:gd name="connsiteY12" fmla="*/ 44045 h 126569"/>
              <a:gd name="connsiteX13" fmla="*/ 371744 w 8459313"/>
              <a:gd name="connsiteY13" fmla="*/ 32421 h 126569"/>
              <a:gd name="connsiteX14" fmla="*/ 450017 w 8459313"/>
              <a:gd name="connsiteY14" fmla="*/ 0 h 126569"/>
              <a:gd name="connsiteX15" fmla="*/ 528290 w 8459313"/>
              <a:gd name="connsiteY15" fmla="*/ 32421 h 126569"/>
              <a:gd name="connsiteX16" fmla="*/ 535757 w 8459313"/>
              <a:gd name="connsiteY16" fmla="*/ 43496 h 126569"/>
              <a:gd name="connsiteX17" fmla="*/ 540277 w 8459313"/>
              <a:gd name="connsiteY17" fmla="*/ 40449 h 126569"/>
              <a:gd name="connsiteX18" fmla="*/ 583365 w 8459313"/>
              <a:gd name="connsiteY18" fmla="*/ 31750 h 126569"/>
              <a:gd name="connsiteX19" fmla="*/ 626452 w 8459313"/>
              <a:gd name="connsiteY19" fmla="*/ 40449 h 126569"/>
              <a:gd name="connsiteX20" fmla="*/ 631786 w 8459313"/>
              <a:gd name="connsiteY20" fmla="*/ 44045 h 126569"/>
              <a:gd name="connsiteX21" fmla="*/ 639623 w 8459313"/>
              <a:gd name="connsiteY21" fmla="*/ 32421 h 126569"/>
              <a:gd name="connsiteX22" fmla="*/ 717896 w 8459313"/>
              <a:gd name="connsiteY22" fmla="*/ 0 h 126569"/>
              <a:gd name="connsiteX23" fmla="*/ 796169 w 8459313"/>
              <a:gd name="connsiteY23" fmla="*/ 32421 h 126569"/>
              <a:gd name="connsiteX24" fmla="*/ 803637 w 8459313"/>
              <a:gd name="connsiteY24" fmla="*/ 43496 h 126569"/>
              <a:gd name="connsiteX25" fmla="*/ 808156 w 8459313"/>
              <a:gd name="connsiteY25" fmla="*/ 40449 h 126569"/>
              <a:gd name="connsiteX26" fmla="*/ 851244 w 8459313"/>
              <a:gd name="connsiteY26" fmla="*/ 31750 h 126569"/>
              <a:gd name="connsiteX27" fmla="*/ 894331 w 8459313"/>
              <a:gd name="connsiteY27" fmla="*/ 40449 h 126569"/>
              <a:gd name="connsiteX28" fmla="*/ 899664 w 8459313"/>
              <a:gd name="connsiteY28" fmla="*/ 44045 h 126569"/>
              <a:gd name="connsiteX29" fmla="*/ 907502 w 8459313"/>
              <a:gd name="connsiteY29" fmla="*/ 32421 h 126569"/>
              <a:gd name="connsiteX30" fmla="*/ 985775 w 8459313"/>
              <a:gd name="connsiteY30" fmla="*/ 0 h 126569"/>
              <a:gd name="connsiteX31" fmla="*/ 1064048 w 8459313"/>
              <a:gd name="connsiteY31" fmla="*/ 32421 h 126569"/>
              <a:gd name="connsiteX32" fmla="*/ 1071515 w 8459313"/>
              <a:gd name="connsiteY32" fmla="*/ 43496 h 126569"/>
              <a:gd name="connsiteX33" fmla="*/ 1076035 w 8459313"/>
              <a:gd name="connsiteY33" fmla="*/ 40449 h 126569"/>
              <a:gd name="connsiteX34" fmla="*/ 1119122 w 8459313"/>
              <a:gd name="connsiteY34" fmla="*/ 31750 h 126569"/>
              <a:gd name="connsiteX35" fmla="*/ 1162210 w 8459313"/>
              <a:gd name="connsiteY35" fmla="*/ 40449 h 126569"/>
              <a:gd name="connsiteX36" fmla="*/ 1167543 w 8459313"/>
              <a:gd name="connsiteY36" fmla="*/ 44045 h 126569"/>
              <a:gd name="connsiteX37" fmla="*/ 1175380 w 8459313"/>
              <a:gd name="connsiteY37" fmla="*/ 32421 h 126569"/>
              <a:gd name="connsiteX38" fmla="*/ 1253655 w 8459313"/>
              <a:gd name="connsiteY38" fmla="*/ 0 h 126569"/>
              <a:gd name="connsiteX39" fmla="*/ 1331927 w 8459313"/>
              <a:gd name="connsiteY39" fmla="*/ 32421 h 126569"/>
              <a:gd name="connsiteX40" fmla="*/ 1339394 w 8459313"/>
              <a:gd name="connsiteY40" fmla="*/ 43496 h 126569"/>
              <a:gd name="connsiteX41" fmla="*/ 1343914 w 8459313"/>
              <a:gd name="connsiteY41" fmla="*/ 40449 h 126569"/>
              <a:gd name="connsiteX42" fmla="*/ 1387001 w 8459313"/>
              <a:gd name="connsiteY42" fmla="*/ 31750 h 126569"/>
              <a:gd name="connsiteX43" fmla="*/ 1430088 w 8459313"/>
              <a:gd name="connsiteY43" fmla="*/ 40449 h 126569"/>
              <a:gd name="connsiteX44" fmla="*/ 1435422 w 8459313"/>
              <a:gd name="connsiteY44" fmla="*/ 44044 h 126569"/>
              <a:gd name="connsiteX45" fmla="*/ 1443258 w 8459313"/>
              <a:gd name="connsiteY45" fmla="*/ 32421 h 126569"/>
              <a:gd name="connsiteX46" fmla="*/ 1521532 w 8459313"/>
              <a:gd name="connsiteY46" fmla="*/ 0 h 126569"/>
              <a:gd name="connsiteX47" fmla="*/ 1599805 w 8459313"/>
              <a:gd name="connsiteY47" fmla="*/ 32421 h 126569"/>
              <a:gd name="connsiteX48" fmla="*/ 1607272 w 8459313"/>
              <a:gd name="connsiteY48" fmla="*/ 43496 h 126569"/>
              <a:gd name="connsiteX49" fmla="*/ 1611791 w 8459313"/>
              <a:gd name="connsiteY49" fmla="*/ 40449 h 126569"/>
              <a:gd name="connsiteX50" fmla="*/ 1654878 w 8459313"/>
              <a:gd name="connsiteY50" fmla="*/ 31750 h 126569"/>
              <a:gd name="connsiteX51" fmla="*/ 1697966 w 8459313"/>
              <a:gd name="connsiteY51" fmla="*/ 40449 h 126569"/>
              <a:gd name="connsiteX52" fmla="*/ 1703299 w 8459313"/>
              <a:gd name="connsiteY52" fmla="*/ 44044 h 126569"/>
              <a:gd name="connsiteX53" fmla="*/ 1711136 w 8459313"/>
              <a:gd name="connsiteY53" fmla="*/ 32421 h 126569"/>
              <a:gd name="connsiteX54" fmla="*/ 1789407 w 8459313"/>
              <a:gd name="connsiteY54" fmla="*/ 0 h 126569"/>
              <a:gd name="connsiteX55" fmla="*/ 1867682 w 8459313"/>
              <a:gd name="connsiteY55" fmla="*/ 32421 h 126569"/>
              <a:gd name="connsiteX56" fmla="*/ 1875149 w 8459313"/>
              <a:gd name="connsiteY56" fmla="*/ 43496 h 126569"/>
              <a:gd name="connsiteX57" fmla="*/ 1879668 w 8459313"/>
              <a:gd name="connsiteY57" fmla="*/ 40449 h 126569"/>
              <a:gd name="connsiteX58" fmla="*/ 1922757 w 8459313"/>
              <a:gd name="connsiteY58" fmla="*/ 31750 h 126569"/>
              <a:gd name="connsiteX59" fmla="*/ 1965843 w 8459313"/>
              <a:gd name="connsiteY59" fmla="*/ 40449 h 126569"/>
              <a:gd name="connsiteX60" fmla="*/ 1971178 w 8459313"/>
              <a:gd name="connsiteY60" fmla="*/ 44045 h 126569"/>
              <a:gd name="connsiteX61" fmla="*/ 1979014 w 8459313"/>
              <a:gd name="connsiteY61" fmla="*/ 32421 h 126569"/>
              <a:gd name="connsiteX62" fmla="*/ 2057287 w 8459313"/>
              <a:gd name="connsiteY62" fmla="*/ 0 h 126569"/>
              <a:gd name="connsiteX63" fmla="*/ 2135560 w 8459313"/>
              <a:gd name="connsiteY63" fmla="*/ 32421 h 126569"/>
              <a:gd name="connsiteX64" fmla="*/ 2143026 w 8459313"/>
              <a:gd name="connsiteY64" fmla="*/ 43496 h 126569"/>
              <a:gd name="connsiteX65" fmla="*/ 2147547 w 8459313"/>
              <a:gd name="connsiteY65" fmla="*/ 40449 h 126569"/>
              <a:gd name="connsiteX66" fmla="*/ 2190635 w 8459313"/>
              <a:gd name="connsiteY66" fmla="*/ 31750 h 126569"/>
              <a:gd name="connsiteX67" fmla="*/ 2233721 w 8459313"/>
              <a:gd name="connsiteY67" fmla="*/ 40449 h 126569"/>
              <a:gd name="connsiteX68" fmla="*/ 2239056 w 8459313"/>
              <a:gd name="connsiteY68" fmla="*/ 44045 h 126569"/>
              <a:gd name="connsiteX69" fmla="*/ 2246892 w 8459313"/>
              <a:gd name="connsiteY69" fmla="*/ 32421 h 126569"/>
              <a:gd name="connsiteX70" fmla="*/ 2325166 w 8459313"/>
              <a:gd name="connsiteY70" fmla="*/ 0 h 126569"/>
              <a:gd name="connsiteX71" fmla="*/ 2403439 w 8459313"/>
              <a:gd name="connsiteY71" fmla="*/ 32421 h 126569"/>
              <a:gd name="connsiteX72" fmla="*/ 2410905 w 8459313"/>
              <a:gd name="connsiteY72" fmla="*/ 43496 h 126569"/>
              <a:gd name="connsiteX73" fmla="*/ 2415425 w 8459313"/>
              <a:gd name="connsiteY73" fmla="*/ 40449 h 126569"/>
              <a:gd name="connsiteX74" fmla="*/ 2458511 w 8459313"/>
              <a:gd name="connsiteY74" fmla="*/ 31750 h 126569"/>
              <a:gd name="connsiteX75" fmla="*/ 2501600 w 8459313"/>
              <a:gd name="connsiteY75" fmla="*/ 40449 h 126569"/>
              <a:gd name="connsiteX76" fmla="*/ 2506933 w 8459313"/>
              <a:gd name="connsiteY76" fmla="*/ 44045 h 126569"/>
              <a:gd name="connsiteX77" fmla="*/ 2514770 w 8459313"/>
              <a:gd name="connsiteY77" fmla="*/ 32421 h 126569"/>
              <a:gd name="connsiteX78" fmla="*/ 2593043 w 8459313"/>
              <a:gd name="connsiteY78" fmla="*/ 0 h 126569"/>
              <a:gd name="connsiteX79" fmla="*/ 2671316 w 8459313"/>
              <a:gd name="connsiteY79" fmla="*/ 32421 h 126569"/>
              <a:gd name="connsiteX80" fmla="*/ 2678783 w 8459313"/>
              <a:gd name="connsiteY80" fmla="*/ 43496 h 126569"/>
              <a:gd name="connsiteX81" fmla="*/ 2683303 w 8459313"/>
              <a:gd name="connsiteY81" fmla="*/ 40449 h 126569"/>
              <a:gd name="connsiteX82" fmla="*/ 2726391 w 8459313"/>
              <a:gd name="connsiteY82" fmla="*/ 31750 h 126569"/>
              <a:gd name="connsiteX83" fmla="*/ 2769478 w 8459313"/>
              <a:gd name="connsiteY83" fmla="*/ 40449 h 126569"/>
              <a:gd name="connsiteX84" fmla="*/ 2774813 w 8459313"/>
              <a:gd name="connsiteY84" fmla="*/ 44045 h 126569"/>
              <a:gd name="connsiteX85" fmla="*/ 2782649 w 8459313"/>
              <a:gd name="connsiteY85" fmla="*/ 32421 h 126569"/>
              <a:gd name="connsiteX86" fmla="*/ 2860922 w 8459313"/>
              <a:gd name="connsiteY86" fmla="*/ 0 h 126569"/>
              <a:gd name="connsiteX87" fmla="*/ 2939195 w 8459313"/>
              <a:gd name="connsiteY87" fmla="*/ 32421 h 126569"/>
              <a:gd name="connsiteX88" fmla="*/ 2946661 w 8459313"/>
              <a:gd name="connsiteY88" fmla="*/ 43496 h 126569"/>
              <a:gd name="connsiteX89" fmla="*/ 2951182 w 8459313"/>
              <a:gd name="connsiteY89" fmla="*/ 40449 h 126569"/>
              <a:gd name="connsiteX90" fmla="*/ 2994269 w 8459313"/>
              <a:gd name="connsiteY90" fmla="*/ 31750 h 126569"/>
              <a:gd name="connsiteX91" fmla="*/ 3037356 w 8459313"/>
              <a:gd name="connsiteY91" fmla="*/ 40449 h 126569"/>
              <a:gd name="connsiteX92" fmla="*/ 3042690 w 8459313"/>
              <a:gd name="connsiteY92" fmla="*/ 44045 h 126569"/>
              <a:gd name="connsiteX93" fmla="*/ 3050527 w 8459313"/>
              <a:gd name="connsiteY93" fmla="*/ 32421 h 126569"/>
              <a:gd name="connsiteX94" fmla="*/ 3128800 w 8459313"/>
              <a:gd name="connsiteY94" fmla="*/ 0 h 126569"/>
              <a:gd name="connsiteX95" fmla="*/ 3207072 w 8459313"/>
              <a:gd name="connsiteY95" fmla="*/ 32421 h 126569"/>
              <a:gd name="connsiteX96" fmla="*/ 3214539 w 8459313"/>
              <a:gd name="connsiteY96" fmla="*/ 43496 h 126569"/>
              <a:gd name="connsiteX97" fmla="*/ 3219059 w 8459313"/>
              <a:gd name="connsiteY97" fmla="*/ 40449 h 126569"/>
              <a:gd name="connsiteX98" fmla="*/ 3262147 w 8459313"/>
              <a:gd name="connsiteY98" fmla="*/ 31750 h 126569"/>
              <a:gd name="connsiteX99" fmla="*/ 3305231 w 8459313"/>
              <a:gd name="connsiteY99" fmla="*/ 40449 h 126569"/>
              <a:gd name="connsiteX100" fmla="*/ 3310563 w 8459313"/>
              <a:gd name="connsiteY100" fmla="*/ 44044 h 126569"/>
              <a:gd name="connsiteX101" fmla="*/ 3318400 w 8459313"/>
              <a:gd name="connsiteY101" fmla="*/ 32421 h 126569"/>
              <a:gd name="connsiteX102" fmla="*/ 3396671 w 8459313"/>
              <a:gd name="connsiteY102" fmla="*/ 0 h 126569"/>
              <a:gd name="connsiteX103" fmla="*/ 3474944 w 8459313"/>
              <a:gd name="connsiteY103" fmla="*/ 32421 h 126569"/>
              <a:gd name="connsiteX104" fmla="*/ 3482412 w 8459313"/>
              <a:gd name="connsiteY104" fmla="*/ 43497 h 126569"/>
              <a:gd name="connsiteX105" fmla="*/ 3486934 w 8459313"/>
              <a:gd name="connsiteY105" fmla="*/ 40449 h 126569"/>
              <a:gd name="connsiteX106" fmla="*/ 3530021 w 8459313"/>
              <a:gd name="connsiteY106" fmla="*/ 31750 h 126569"/>
              <a:gd name="connsiteX107" fmla="*/ 3573109 w 8459313"/>
              <a:gd name="connsiteY107" fmla="*/ 40449 h 126569"/>
              <a:gd name="connsiteX108" fmla="*/ 3578440 w 8459313"/>
              <a:gd name="connsiteY108" fmla="*/ 44043 h 126569"/>
              <a:gd name="connsiteX109" fmla="*/ 3586276 w 8459313"/>
              <a:gd name="connsiteY109" fmla="*/ 32421 h 126569"/>
              <a:gd name="connsiteX110" fmla="*/ 3664549 w 8459313"/>
              <a:gd name="connsiteY110" fmla="*/ 0 h 126569"/>
              <a:gd name="connsiteX111" fmla="*/ 3742822 w 8459313"/>
              <a:gd name="connsiteY111" fmla="*/ 32421 h 126569"/>
              <a:gd name="connsiteX112" fmla="*/ 3750290 w 8459313"/>
              <a:gd name="connsiteY112" fmla="*/ 43497 h 126569"/>
              <a:gd name="connsiteX113" fmla="*/ 3754812 w 8459313"/>
              <a:gd name="connsiteY113" fmla="*/ 40449 h 126569"/>
              <a:gd name="connsiteX114" fmla="*/ 3797899 w 8459313"/>
              <a:gd name="connsiteY114" fmla="*/ 31750 h 126569"/>
              <a:gd name="connsiteX115" fmla="*/ 3840987 w 8459313"/>
              <a:gd name="connsiteY115" fmla="*/ 40449 h 126569"/>
              <a:gd name="connsiteX116" fmla="*/ 3846319 w 8459313"/>
              <a:gd name="connsiteY116" fmla="*/ 44044 h 126569"/>
              <a:gd name="connsiteX117" fmla="*/ 3854155 w 8459313"/>
              <a:gd name="connsiteY117" fmla="*/ 32421 h 126569"/>
              <a:gd name="connsiteX118" fmla="*/ 3932428 w 8459313"/>
              <a:gd name="connsiteY118" fmla="*/ 0 h 126569"/>
              <a:gd name="connsiteX119" fmla="*/ 4010701 w 8459313"/>
              <a:gd name="connsiteY119" fmla="*/ 32421 h 126569"/>
              <a:gd name="connsiteX120" fmla="*/ 4018169 w 8459313"/>
              <a:gd name="connsiteY120" fmla="*/ 43497 h 126569"/>
              <a:gd name="connsiteX121" fmla="*/ 4022691 w 8459313"/>
              <a:gd name="connsiteY121" fmla="*/ 40449 h 126569"/>
              <a:gd name="connsiteX122" fmla="*/ 4065778 w 8459313"/>
              <a:gd name="connsiteY122" fmla="*/ 31750 h 126569"/>
              <a:gd name="connsiteX123" fmla="*/ 4108866 w 8459313"/>
              <a:gd name="connsiteY123" fmla="*/ 40449 h 126569"/>
              <a:gd name="connsiteX124" fmla="*/ 4114197 w 8459313"/>
              <a:gd name="connsiteY124" fmla="*/ 44043 h 126569"/>
              <a:gd name="connsiteX125" fmla="*/ 4122033 w 8459313"/>
              <a:gd name="connsiteY125" fmla="*/ 32421 h 126569"/>
              <a:gd name="connsiteX126" fmla="*/ 4200306 w 8459313"/>
              <a:gd name="connsiteY126" fmla="*/ 0 h 126569"/>
              <a:gd name="connsiteX127" fmla="*/ 4278579 w 8459313"/>
              <a:gd name="connsiteY127" fmla="*/ 32421 h 126569"/>
              <a:gd name="connsiteX128" fmla="*/ 4286047 w 8459313"/>
              <a:gd name="connsiteY128" fmla="*/ 43497 h 126569"/>
              <a:gd name="connsiteX129" fmla="*/ 4290569 w 8459313"/>
              <a:gd name="connsiteY129" fmla="*/ 40449 h 126569"/>
              <a:gd name="connsiteX130" fmla="*/ 4333656 w 8459313"/>
              <a:gd name="connsiteY130" fmla="*/ 31750 h 126569"/>
              <a:gd name="connsiteX131" fmla="*/ 4376744 w 8459313"/>
              <a:gd name="connsiteY131" fmla="*/ 40449 h 126569"/>
              <a:gd name="connsiteX132" fmla="*/ 4382075 w 8459313"/>
              <a:gd name="connsiteY132" fmla="*/ 44043 h 126569"/>
              <a:gd name="connsiteX133" fmla="*/ 4389911 w 8459313"/>
              <a:gd name="connsiteY133" fmla="*/ 32421 h 126569"/>
              <a:gd name="connsiteX134" fmla="*/ 4468184 w 8459313"/>
              <a:gd name="connsiteY134" fmla="*/ 0 h 126569"/>
              <a:gd name="connsiteX135" fmla="*/ 4546457 w 8459313"/>
              <a:gd name="connsiteY135" fmla="*/ 32421 h 126569"/>
              <a:gd name="connsiteX136" fmla="*/ 4553925 w 8459313"/>
              <a:gd name="connsiteY136" fmla="*/ 43497 h 126569"/>
              <a:gd name="connsiteX137" fmla="*/ 4558447 w 8459313"/>
              <a:gd name="connsiteY137" fmla="*/ 40449 h 126569"/>
              <a:gd name="connsiteX138" fmla="*/ 4601534 w 8459313"/>
              <a:gd name="connsiteY138" fmla="*/ 31750 h 126569"/>
              <a:gd name="connsiteX139" fmla="*/ 4644622 w 8459313"/>
              <a:gd name="connsiteY139" fmla="*/ 40449 h 126569"/>
              <a:gd name="connsiteX140" fmla="*/ 4649954 w 8459313"/>
              <a:gd name="connsiteY140" fmla="*/ 44044 h 126569"/>
              <a:gd name="connsiteX141" fmla="*/ 4657790 w 8459313"/>
              <a:gd name="connsiteY141" fmla="*/ 32421 h 126569"/>
              <a:gd name="connsiteX142" fmla="*/ 4736063 w 8459313"/>
              <a:gd name="connsiteY142" fmla="*/ 0 h 126569"/>
              <a:gd name="connsiteX143" fmla="*/ 4814336 w 8459313"/>
              <a:gd name="connsiteY143" fmla="*/ 32421 h 126569"/>
              <a:gd name="connsiteX144" fmla="*/ 4821804 w 8459313"/>
              <a:gd name="connsiteY144" fmla="*/ 43497 h 126569"/>
              <a:gd name="connsiteX145" fmla="*/ 4826326 w 8459313"/>
              <a:gd name="connsiteY145" fmla="*/ 40449 h 126569"/>
              <a:gd name="connsiteX146" fmla="*/ 4869413 w 8459313"/>
              <a:gd name="connsiteY146" fmla="*/ 31750 h 126569"/>
              <a:gd name="connsiteX147" fmla="*/ 4912501 w 8459313"/>
              <a:gd name="connsiteY147" fmla="*/ 40449 h 126569"/>
              <a:gd name="connsiteX148" fmla="*/ 4917832 w 8459313"/>
              <a:gd name="connsiteY148" fmla="*/ 44043 h 126569"/>
              <a:gd name="connsiteX149" fmla="*/ 4925668 w 8459313"/>
              <a:gd name="connsiteY149" fmla="*/ 32421 h 126569"/>
              <a:gd name="connsiteX150" fmla="*/ 5003941 w 8459313"/>
              <a:gd name="connsiteY150" fmla="*/ 0 h 126569"/>
              <a:gd name="connsiteX151" fmla="*/ 5082214 w 8459313"/>
              <a:gd name="connsiteY151" fmla="*/ 32421 h 126569"/>
              <a:gd name="connsiteX152" fmla="*/ 5089682 w 8459313"/>
              <a:gd name="connsiteY152" fmla="*/ 43497 h 126569"/>
              <a:gd name="connsiteX153" fmla="*/ 5094204 w 8459313"/>
              <a:gd name="connsiteY153" fmla="*/ 40449 h 126569"/>
              <a:gd name="connsiteX154" fmla="*/ 5137291 w 8459313"/>
              <a:gd name="connsiteY154" fmla="*/ 31750 h 126569"/>
              <a:gd name="connsiteX155" fmla="*/ 5180379 w 8459313"/>
              <a:gd name="connsiteY155" fmla="*/ 40449 h 126569"/>
              <a:gd name="connsiteX156" fmla="*/ 5185710 w 8459313"/>
              <a:gd name="connsiteY156" fmla="*/ 44043 h 126569"/>
              <a:gd name="connsiteX157" fmla="*/ 5193546 w 8459313"/>
              <a:gd name="connsiteY157" fmla="*/ 32421 h 126569"/>
              <a:gd name="connsiteX158" fmla="*/ 5271819 w 8459313"/>
              <a:gd name="connsiteY158" fmla="*/ 0 h 126569"/>
              <a:gd name="connsiteX159" fmla="*/ 5350092 w 8459313"/>
              <a:gd name="connsiteY159" fmla="*/ 32421 h 126569"/>
              <a:gd name="connsiteX160" fmla="*/ 5357560 w 8459313"/>
              <a:gd name="connsiteY160" fmla="*/ 43497 h 126569"/>
              <a:gd name="connsiteX161" fmla="*/ 5362082 w 8459313"/>
              <a:gd name="connsiteY161" fmla="*/ 40449 h 126569"/>
              <a:gd name="connsiteX162" fmla="*/ 5405169 w 8459313"/>
              <a:gd name="connsiteY162" fmla="*/ 31750 h 126569"/>
              <a:gd name="connsiteX163" fmla="*/ 5448257 w 8459313"/>
              <a:gd name="connsiteY163" fmla="*/ 40449 h 126569"/>
              <a:gd name="connsiteX164" fmla="*/ 5453589 w 8459313"/>
              <a:gd name="connsiteY164" fmla="*/ 44044 h 126569"/>
              <a:gd name="connsiteX165" fmla="*/ 5461425 w 8459313"/>
              <a:gd name="connsiteY165" fmla="*/ 32421 h 126569"/>
              <a:gd name="connsiteX166" fmla="*/ 5539698 w 8459313"/>
              <a:gd name="connsiteY166" fmla="*/ 0 h 126569"/>
              <a:gd name="connsiteX167" fmla="*/ 5617971 w 8459313"/>
              <a:gd name="connsiteY167" fmla="*/ 32421 h 126569"/>
              <a:gd name="connsiteX168" fmla="*/ 5625439 w 8459313"/>
              <a:gd name="connsiteY168" fmla="*/ 43497 h 126569"/>
              <a:gd name="connsiteX169" fmla="*/ 5629961 w 8459313"/>
              <a:gd name="connsiteY169" fmla="*/ 40449 h 126569"/>
              <a:gd name="connsiteX170" fmla="*/ 5673048 w 8459313"/>
              <a:gd name="connsiteY170" fmla="*/ 31750 h 126569"/>
              <a:gd name="connsiteX171" fmla="*/ 5716136 w 8459313"/>
              <a:gd name="connsiteY171" fmla="*/ 40449 h 126569"/>
              <a:gd name="connsiteX172" fmla="*/ 5721467 w 8459313"/>
              <a:gd name="connsiteY172" fmla="*/ 44043 h 126569"/>
              <a:gd name="connsiteX173" fmla="*/ 5729303 w 8459313"/>
              <a:gd name="connsiteY173" fmla="*/ 32421 h 126569"/>
              <a:gd name="connsiteX174" fmla="*/ 5807576 w 8459313"/>
              <a:gd name="connsiteY174" fmla="*/ 0 h 126569"/>
              <a:gd name="connsiteX175" fmla="*/ 5885849 w 8459313"/>
              <a:gd name="connsiteY175" fmla="*/ 32421 h 126569"/>
              <a:gd name="connsiteX176" fmla="*/ 5893317 w 8459313"/>
              <a:gd name="connsiteY176" fmla="*/ 43497 h 126569"/>
              <a:gd name="connsiteX177" fmla="*/ 5897839 w 8459313"/>
              <a:gd name="connsiteY177" fmla="*/ 40449 h 126569"/>
              <a:gd name="connsiteX178" fmla="*/ 5940926 w 8459313"/>
              <a:gd name="connsiteY178" fmla="*/ 31750 h 126569"/>
              <a:gd name="connsiteX179" fmla="*/ 5984014 w 8459313"/>
              <a:gd name="connsiteY179" fmla="*/ 40449 h 126569"/>
              <a:gd name="connsiteX180" fmla="*/ 5989345 w 8459313"/>
              <a:gd name="connsiteY180" fmla="*/ 44043 h 126569"/>
              <a:gd name="connsiteX181" fmla="*/ 5997181 w 8459313"/>
              <a:gd name="connsiteY181" fmla="*/ 32421 h 126569"/>
              <a:gd name="connsiteX182" fmla="*/ 6075454 w 8459313"/>
              <a:gd name="connsiteY182" fmla="*/ 0 h 126569"/>
              <a:gd name="connsiteX183" fmla="*/ 6153727 w 8459313"/>
              <a:gd name="connsiteY183" fmla="*/ 32421 h 126569"/>
              <a:gd name="connsiteX184" fmla="*/ 6161195 w 8459313"/>
              <a:gd name="connsiteY184" fmla="*/ 43497 h 126569"/>
              <a:gd name="connsiteX185" fmla="*/ 6165717 w 8459313"/>
              <a:gd name="connsiteY185" fmla="*/ 40449 h 126569"/>
              <a:gd name="connsiteX186" fmla="*/ 6208804 w 8459313"/>
              <a:gd name="connsiteY186" fmla="*/ 31750 h 126569"/>
              <a:gd name="connsiteX187" fmla="*/ 6251892 w 8459313"/>
              <a:gd name="connsiteY187" fmla="*/ 40449 h 126569"/>
              <a:gd name="connsiteX188" fmla="*/ 6257224 w 8459313"/>
              <a:gd name="connsiteY188" fmla="*/ 44044 h 126569"/>
              <a:gd name="connsiteX189" fmla="*/ 6265060 w 8459313"/>
              <a:gd name="connsiteY189" fmla="*/ 32421 h 126569"/>
              <a:gd name="connsiteX190" fmla="*/ 6343333 w 8459313"/>
              <a:gd name="connsiteY190" fmla="*/ 0 h 126569"/>
              <a:gd name="connsiteX191" fmla="*/ 6421606 w 8459313"/>
              <a:gd name="connsiteY191" fmla="*/ 32421 h 126569"/>
              <a:gd name="connsiteX192" fmla="*/ 6429074 w 8459313"/>
              <a:gd name="connsiteY192" fmla="*/ 43497 h 126569"/>
              <a:gd name="connsiteX193" fmla="*/ 6433596 w 8459313"/>
              <a:gd name="connsiteY193" fmla="*/ 40449 h 126569"/>
              <a:gd name="connsiteX194" fmla="*/ 6476683 w 8459313"/>
              <a:gd name="connsiteY194" fmla="*/ 31750 h 126569"/>
              <a:gd name="connsiteX195" fmla="*/ 6519771 w 8459313"/>
              <a:gd name="connsiteY195" fmla="*/ 40449 h 126569"/>
              <a:gd name="connsiteX196" fmla="*/ 6525102 w 8459313"/>
              <a:gd name="connsiteY196" fmla="*/ 44043 h 126569"/>
              <a:gd name="connsiteX197" fmla="*/ 6532938 w 8459313"/>
              <a:gd name="connsiteY197" fmla="*/ 32421 h 126569"/>
              <a:gd name="connsiteX198" fmla="*/ 6611211 w 8459313"/>
              <a:gd name="connsiteY198" fmla="*/ 0 h 126569"/>
              <a:gd name="connsiteX199" fmla="*/ 6689484 w 8459313"/>
              <a:gd name="connsiteY199" fmla="*/ 32421 h 126569"/>
              <a:gd name="connsiteX200" fmla="*/ 6696952 w 8459313"/>
              <a:gd name="connsiteY200" fmla="*/ 43497 h 126569"/>
              <a:gd name="connsiteX201" fmla="*/ 6701474 w 8459313"/>
              <a:gd name="connsiteY201" fmla="*/ 40449 h 126569"/>
              <a:gd name="connsiteX202" fmla="*/ 6744561 w 8459313"/>
              <a:gd name="connsiteY202" fmla="*/ 31750 h 126569"/>
              <a:gd name="connsiteX203" fmla="*/ 6787649 w 8459313"/>
              <a:gd name="connsiteY203" fmla="*/ 40449 h 126569"/>
              <a:gd name="connsiteX204" fmla="*/ 6792980 w 8459313"/>
              <a:gd name="connsiteY204" fmla="*/ 44043 h 126569"/>
              <a:gd name="connsiteX205" fmla="*/ 6800816 w 8459313"/>
              <a:gd name="connsiteY205" fmla="*/ 32421 h 126569"/>
              <a:gd name="connsiteX206" fmla="*/ 6879089 w 8459313"/>
              <a:gd name="connsiteY206" fmla="*/ 0 h 126569"/>
              <a:gd name="connsiteX207" fmla="*/ 6957362 w 8459313"/>
              <a:gd name="connsiteY207" fmla="*/ 32421 h 126569"/>
              <a:gd name="connsiteX208" fmla="*/ 6964830 w 8459313"/>
              <a:gd name="connsiteY208" fmla="*/ 43497 h 126569"/>
              <a:gd name="connsiteX209" fmla="*/ 6969352 w 8459313"/>
              <a:gd name="connsiteY209" fmla="*/ 40449 h 126569"/>
              <a:gd name="connsiteX210" fmla="*/ 7012439 w 8459313"/>
              <a:gd name="connsiteY210" fmla="*/ 31750 h 126569"/>
              <a:gd name="connsiteX211" fmla="*/ 7055527 w 8459313"/>
              <a:gd name="connsiteY211" fmla="*/ 40449 h 126569"/>
              <a:gd name="connsiteX212" fmla="*/ 7060859 w 8459313"/>
              <a:gd name="connsiteY212" fmla="*/ 44044 h 126569"/>
              <a:gd name="connsiteX213" fmla="*/ 7068695 w 8459313"/>
              <a:gd name="connsiteY213" fmla="*/ 32421 h 126569"/>
              <a:gd name="connsiteX214" fmla="*/ 7146968 w 8459313"/>
              <a:gd name="connsiteY214" fmla="*/ 0 h 126569"/>
              <a:gd name="connsiteX215" fmla="*/ 7225241 w 8459313"/>
              <a:gd name="connsiteY215" fmla="*/ 32421 h 126569"/>
              <a:gd name="connsiteX216" fmla="*/ 7232709 w 8459313"/>
              <a:gd name="connsiteY216" fmla="*/ 43497 h 126569"/>
              <a:gd name="connsiteX217" fmla="*/ 7237231 w 8459313"/>
              <a:gd name="connsiteY217" fmla="*/ 40449 h 126569"/>
              <a:gd name="connsiteX218" fmla="*/ 7280318 w 8459313"/>
              <a:gd name="connsiteY218" fmla="*/ 31750 h 126569"/>
              <a:gd name="connsiteX219" fmla="*/ 7323406 w 8459313"/>
              <a:gd name="connsiteY219" fmla="*/ 40449 h 126569"/>
              <a:gd name="connsiteX220" fmla="*/ 7328737 w 8459313"/>
              <a:gd name="connsiteY220" fmla="*/ 44043 h 126569"/>
              <a:gd name="connsiteX221" fmla="*/ 7336573 w 8459313"/>
              <a:gd name="connsiteY221" fmla="*/ 32421 h 126569"/>
              <a:gd name="connsiteX222" fmla="*/ 7414846 w 8459313"/>
              <a:gd name="connsiteY222" fmla="*/ 0 h 126569"/>
              <a:gd name="connsiteX223" fmla="*/ 7493119 w 8459313"/>
              <a:gd name="connsiteY223" fmla="*/ 32421 h 126569"/>
              <a:gd name="connsiteX224" fmla="*/ 7500587 w 8459313"/>
              <a:gd name="connsiteY224" fmla="*/ 43497 h 126569"/>
              <a:gd name="connsiteX225" fmla="*/ 7505109 w 8459313"/>
              <a:gd name="connsiteY225" fmla="*/ 40449 h 126569"/>
              <a:gd name="connsiteX226" fmla="*/ 7548196 w 8459313"/>
              <a:gd name="connsiteY226" fmla="*/ 31750 h 126569"/>
              <a:gd name="connsiteX227" fmla="*/ 7591283 w 8459313"/>
              <a:gd name="connsiteY227" fmla="*/ 40449 h 126569"/>
              <a:gd name="connsiteX228" fmla="*/ 7596615 w 8459313"/>
              <a:gd name="connsiteY228" fmla="*/ 44043 h 126569"/>
              <a:gd name="connsiteX229" fmla="*/ 7604451 w 8459313"/>
              <a:gd name="connsiteY229" fmla="*/ 32421 h 126569"/>
              <a:gd name="connsiteX230" fmla="*/ 7682724 w 8459313"/>
              <a:gd name="connsiteY230" fmla="*/ 0 h 126569"/>
              <a:gd name="connsiteX231" fmla="*/ 7760997 w 8459313"/>
              <a:gd name="connsiteY231" fmla="*/ 32421 h 126569"/>
              <a:gd name="connsiteX232" fmla="*/ 7768465 w 8459313"/>
              <a:gd name="connsiteY232" fmla="*/ 43497 h 126569"/>
              <a:gd name="connsiteX233" fmla="*/ 7772987 w 8459313"/>
              <a:gd name="connsiteY233" fmla="*/ 40449 h 126569"/>
              <a:gd name="connsiteX234" fmla="*/ 7816074 w 8459313"/>
              <a:gd name="connsiteY234" fmla="*/ 31750 h 126569"/>
              <a:gd name="connsiteX235" fmla="*/ 7859161 w 8459313"/>
              <a:gd name="connsiteY235" fmla="*/ 40449 h 126569"/>
              <a:gd name="connsiteX236" fmla="*/ 7864494 w 8459313"/>
              <a:gd name="connsiteY236" fmla="*/ 44044 h 126569"/>
              <a:gd name="connsiteX237" fmla="*/ 7872330 w 8459313"/>
              <a:gd name="connsiteY237" fmla="*/ 32421 h 126569"/>
              <a:gd name="connsiteX238" fmla="*/ 7950603 w 8459313"/>
              <a:gd name="connsiteY238" fmla="*/ 0 h 126569"/>
              <a:gd name="connsiteX239" fmla="*/ 8028876 w 8459313"/>
              <a:gd name="connsiteY239" fmla="*/ 32421 h 126569"/>
              <a:gd name="connsiteX240" fmla="*/ 8036344 w 8459313"/>
              <a:gd name="connsiteY240" fmla="*/ 43497 h 126569"/>
              <a:gd name="connsiteX241" fmla="*/ 8040866 w 8459313"/>
              <a:gd name="connsiteY241" fmla="*/ 40449 h 126569"/>
              <a:gd name="connsiteX242" fmla="*/ 8083953 w 8459313"/>
              <a:gd name="connsiteY242" fmla="*/ 31750 h 126569"/>
              <a:gd name="connsiteX243" fmla="*/ 8127040 w 8459313"/>
              <a:gd name="connsiteY243" fmla="*/ 40449 h 126569"/>
              <a:gd name="connsiteX244" fmla="*/ 8132366 w 8459313"/>
              <a:gd name="connsiteY244" fmla="*/ 44040 h 126569"/>
              <a:gd name="connsiteX245" fmla="*/ 8140200 w 8459313"/>
              <a:gd name="connsiteY245" fmla="*/ 32421 h 126569"/>
              <a:gd name="connsiteX246" fmla="*/ 8218473 w 8459313"/>
              <a:gd name="connsiteY246" fmla="*/ 0 h 126569"/>
              <a:gd name="connsiteX247" fmla="*/ 8296746 w 8459313"/>
              <a:gd name="connsiteY247" fmla="*/ 32421 h 126569"/>
              <a:gd name="connsiteX248" fmla="*/ 8304214 w 8459313"/>
              <a:gd name="connsiteY248" fmla="*/ 43497 h 126569"/>
              <a:gd name="connsiteX249" fmla="*/ 8308736 w 8459313"/>
              <a:gd name="connsiteY249" fmla="*/ 40449 h 126569"/>
              <a:gd name="connsiteX250" fmla="*/ 8351823 w 8459313"/>
              <a:gd name="connsiteY250" fmla="*/ 31750 h 126569"/>
              <a:gd name="connsiteX251" fmla="*/ 8453819 w 8459313"/>
              <a:gd name="connsiteY251" fmla="*/ 99357 h 126569"/>
              <a:gd name="connsiteX252" fmla="*/ 8459313 w 8459313"/>
              <a:gd name="connsiteY252" fmla="*/ 126569 h 126569"/>
              <a:gd name="connsiteX0" fmla="*/ 0 w 8453819"/>
              <a:gd name="connsiteY0" fmla="*/ 43496 h 99357"/>
              <a:gd name="connsiteX1" fmla="*/ 4520 w 8453819"/>
              <a:gd name="connsiteY1" fmla="*/ 40449 h 99357"/>
              <a:gd name="connsiteX2" fmla="*/ 47607 w 8453819"/>
              <a:gd name="connsiteY2" fmla="*/ 31750 h 99357"/>
              <a:gd name="connsiteX3" fmla="*/ 90694 w 8453819"/>
              <a:gd name="connsiteY3" fmla="*/ 40449 h 99357"/>
              <a:gd name="connsiteX4" fmla="*/ 96028 w 8453819"/>
              <a:gd name="connsiteY4" fmla="*/ 44044 h 99357"/>
              <a:gd name="connsiteX5" fmla="*/ 103865 w 8453819"/>
              <a:gd name="connsiteY5" fmla="*/ 32421 h 99357"/>
              <a:gd name="connsiteX6" fmla="*/ 182138 w 8453819"/>
              <a:gd name="connsiteY6" fmla="*/ 0 h 99357"/>
              <a:gd name="connsiteX7" fmla="*/ 260411 w 8453819"/>
              <a:gd name="connsiteY7" fmla="*/ 32421 h 99357"/>
              <a:gd name="connsiteX8" fmla="*/ 267878 w 8453819"/>
              <a:gd name="connsiteY8" fmla="*/ 43496 h 99357"/>
              <a:gd name="connsiteX9" fmla="*/ 272398 w 8453819"/>
              <a:gd name="connsiteY9" fmla="*/ 40449 h 99357"/>
              <a:gd name="connsiteX10" fmla="*/ 315485 w 8453819"/>
              <a:gd name="connsiteY10" fmla="*/ 31750 h 99357"/>
              <a:gd name="connsiteX11" fmla="*/ 358573 w 8453819"/>
              <a:gd name="connsiteY11" fmla="*/ 40449 h 99357"/>
              <a:gd name="connsiteX12" fmla="*/ 363906 w 8453819"/>
              <a:gd name="connsiteY12" fmla="*/ 44045 h 99357"/>
              <a:gd name="connsiteX13" fmla="*/ 371744 w 8453819"/>
              <a:gd name="connsiteY13" fmla="*/ 32421 h 99357"/>
              <a:gd name="connsiteX14" fmla="*/ 450017 w 8453819"/>
              <a:gd name="connsiteY14" fmla="*/ 0 h 99357"/>
              <a:gd name="connsiteX15" fmla="*/ 528290 w 8453819"/>
              <a:gd name="connsiteY15" fmla="*/ 32421 h 99357"/>
              <a:gd name="connsiteX16" fmla="*/ 535757 w 8453819"/>
              <a:gd name="connsiteY16" fmla="*/ 43496 h 99357"/>
              <a:gd name="connsiteX17" fmla="*/ 540277 w 8453819"/>
              <a:gd name="connsiteY17" fmla="*/ 40449 h 99357"/>
              <a:gd name="connsiteX18" fmla="*/ 583365 w 8453819"/>
              <a:gd name="connsiteY18" fmla="*/ 31750 h 99357"/>
              <a:gd name="connsiteX19" fmla="*/ 626452 w 8453819"/>
              <a:gd name="connsiteY19" fmla="*/ 40449 h 99357"/>
              <a:gd name="connsiteX20" fmla="*/ 631786 w 8453819"/>
              <a:gd name="connsiteY20" fmla="*/ 44045 h 99357"/>
              <a:gd name="connsiteX21" fmla="*/ 639623 w 8453819"/>
              <a:gd name="connsiteY21" fmla="*/ 32421 h 99357"/>
              <a:gd name="connsiteX22" fmla="*/ 717896 w 8453819"/>
              <a:gd name="connsiteY22" fmla="*/ 0 h 99357"/>
              <a:gd name="connsiteX23" fmla="*/ 796169 w 8453819"/>
              <a:gd name="connsiteY23" fmla="*/ 32421 h 99357"/>
              <a:gd name="connsiteX24" fmla="*/ 803637 w 8453819"/>
              <a:gd name="connsiteY24" fmla="*/ 43496 h 99357"/>
              <a:gd name="connsiteX25" fmla="*/ 808156 w 8453819"/>
              <a:gd name="connsiteY25" fmla="*/ 40449 h 99357"/>
              <a:gd name="connsiteX26" fmla="*/ 851244 w 8453819"/>
              <a:gd name="connsiteY26" fmla="*/ 31750 h 99357"/>
              <a:gd name="connsiteX27" fmla="*/ 894331 w 8453819"/>
              <a:gd name="connsiteY27" fmla="*/ 40449 h 99357"/>
              <a:gd name="connsiteX28" fmla="*/ 899664 w 8453819"/>
              <a:gd name="connsiteY28" fmla="*/ 44045 h 99357"/>
              <a:gd name="connsiteX29" fmla="*/ 907502 w 8453819"/>
              <a:gd name="connsiteY29" fmla="*/ 32421 h 99357"/>
              <a:gd name="connsiteX30" fmla="*/ 985775 w 8453819"/>
              <a:gd name="connsiteY30" fmla="*/ 0 h 99357"/>
              <a:gd name="connsiteX31" fmla="*/ 1064048 w 8453819"/>
              <a:gd name="connsiteY31" fmla="*/ 32421 h 99357"/>
              <a:gd name="connsiteX32" fmla="*/ 1071515 w 8453819"/>
              <a:gd name="connsiteY32" fmla="*/ 43496 h 99357"/>
              <a:gd name="connsiteX33" fmla="*/ 1076035 w 8453819"/>
              <a:gd name="connsiteY33" fmla="*/ 40449 h 99357"/>
              <a:gd name="connsiteX34" fmla="*/ 1119122 w 8453819"/>
              <a:gd name="connsiteY34" fmla="*/ 31750 h 99357"/>
              <a:gd name="connsiteX35" fmla="*/ 1162210 w 8453819"/>
              <a:gd name="connsiteY35" fmla="*/ 40449 h 99357"/>
              <a:gd name="connsiteX36" fmla="*/ 1167543 w 8453819"/>
              <a:gd name="connsiteY36" fmla="*/ 44045 h 99357"/>
              <a:gd name="connsiteX37" fmla="*/ 1175380 w 8453819"/>
              <a:gd name="connsiteY37" fmla="*/ 32421 h 99357"/>
              <a:gd name="connsiteX38" fmla="*/ 1253655 w 8453819"/>
              <a:gd name="connsiteY38" fmla="*/ 0 h 99357"/>
              <a:gd name="connsiteX39" fmla="*/ 1331927 w 8453819"/>
              <a:gd name="connsiteY39" fmla="*/ 32421 h 99357"/>
              <a:gd name="connsiteX40" fmla="*/ 1339394 w 8453819"/>
              <a:gd name="connsiteY40" fmla="*/ 43496 h 99357"/>
              <a:gd name="connsiteX41" fmla="*/ 1343914 w 8453819"/>
              <a:gd name="connsiteY41" fmla="*/ 40449 h 99357"/>
              <a:gd name="connsiteX42" fmla="*/ 1387001 w 8453819"/>
              <a:gd name="connsiteY42" fmla="*/ 31750 h 99357"/>
              <a:gd name="connsiteX43" fmla="*/ 1430088 w 8453819"/>
              <a:gd name="connsiteY43" fmla="*/ 40449 h 99357"/>
              <a:gd name="connsiteX44" fmla="*/ 1435422 w 8453819"/>
              <a:gd name="connsiteY44" fmla="*/ 44044 h 99357"/>
              <a:gd name="connsiteX45" fmla="*/ 1443258 w 8453819"/>
              <a:gd name="connsiteY45" fmla="*/ 32421 h 99357"/>
              <a:gd name="connsiteX46" fmla="*/ 1521532 w 8453819"/>
              <a:gd name="connsiteY46" fmla="*/ 0 h 99357"/>
              <a:gd name="connsiteX47" fmla="*/ 1599805 w 8453819"/>
              <a:gd name="connsiteY47" fmla="*/ 32421 h 99357"/>
              <a:gd name="connsiteX48" fmla="*/ 1607272 w 8453819"/>
              <a:gd name="connsiteY48" fmla="*/ 43496 h 99357"/>
              <a:gd name="connsiteX49" fmla="*/ 1611791 w 8453819"/>
              <a:gd name="connsiteY49" fmla="*/ 40449 h 99357"/>
              <a:gd name="connsiteX50" fmla="*/ 1654878 w 8453819"/>
              <a:gd name="connsiteY50" fmla="*/ 31750 h 99357"/>
              <a:gd name="connsiteX51" fmla="*/ 1697966 w 8453819"/>
              <a:gd name="connsiteY51" fmla="*/ 40449 h 99357"/>
              <a:gd name="connsiteX52" fmla="*/ 1703299 w 8453819"/>
              <a:gd name="connsiteY52" fmla="*/ 44044 h 99357"/>
              <a:gd name="connsiteX53" fmla="*/ 1711136 w 8453819"/>
              <a:gd name="connsiteY53" fmla="*/ 32421 h 99357"/>
              <a:gd name="connsiteX54" fmla="*/ 1789407 w 8453819"/>
              <a:gd name="connsiteY54" fmla="*/ 0 h 99357"/>
              <a:gd name="connsiteX55" fmla="*/ 1867682 w 8453819"/>
              <a:gd name="connsiteY55" fmla="*/ 32421 h 99357"/>
              <a:gd name="connsiteX56" fmla="*/ 1875149 w 8453819"/>
              <a:gd name="connsiteY56" fmla="*/ 43496 h 99357"/>
              <a:gd name="connsiteX57" fmla="*/ 1879668 w 8453819"/>
              <a:gd name="connsiteY57" fmla="*/ 40449 h 99357"/>
              <a:gd name="connsiteX58" fmla="*/ 1922757 w 8453819"/>
              <a:gd name="connsiteY58" fmla="*/ 31750 h 99357"/>
              <a:gd name="connsiteX59" fmla="*/ 1965843 w 8453819"/>
              <a:gd name="connsiteY59" fmla="*/ 40449 h 99357"/>
              <a:gd name="connsiteX60" fmla="*/ 1971178 w 8453819"/>
              <a:gd name="connsiteY60" fmla="*/ 44045 h 99357"/>
              <a:gd name="connsiteX61" fmla="*/ 1979014 w 8453819"/>
              <a:gd name="connsiteY61" fmla="*/ 32421 h 99357"/>
              <a:gd name="connsiteX62" fmla="*/ 2057287 w 8453819"/>
              <a:gd name="connsiteY62" fmla="*/ 0 h 99357"/>
              <a:gd name="connsiteX63" fmla="*/ 2135560 w 8453819"/>
              <a:gd name="connsiteY63" fmla="*/ 32421 h 99357"/>
              <a:gd name="connsiteX64" fmla="*/ 2143026 w 8453819"/>
              <a:gd name="connsiteY64" fmla="*/ 43496 h 99357"/>
              <a:gd name="connsiteX65" fmla="*/ 2147547 w 8453819"/>
              <a:gd name="connsiteY65" fmla="*/ 40449 h 99357"/>
              <a:gd name="connsiteX66" fmla="*/ 2190635 w 8453819"/>
              <a:gd name="connsiteY66" fmla="*/ 31750 h 99357"/>
              <a:gd name="connsiteX67" fmla="*/ 2233721 w 8453819"/>
              <a:gd name="connsiteY67" fmla="*/ 40449 h 99357"/>
              <a:gd name="connsiteX68" fmla="*/ 2239056 w 8453819"/>
              <a:gd name="connsiteY68" fmla="*/ 44045 h 99357"/>
              <a:gd name="connsiteX69" fmla="*/ 2246892 w 8453819"/>
              <a:gd name="connsiteY69" fmla="*/ 32421 h 99357"/>
              <a:gd name="connsiteX70" fmla="*/ 2325166 w 8453819"/>
              <a:gd name="connsiteY70" fmla="*/ 0 h 99357"/>
              <a:gd name="connsiteX71" fmla="*/ 2403439 w 8453819"/>
              <a:gd name="connsiteY71" fmla="*/ 32421 h 99357"/>
              <a:gd name="connsiteX72" fmla="*/ 2410905 w 8453819"/>
              <a:gd name="connsiteY72" fmla="*/ 43496 h 99357"/>
              <a:gd name="connsiteX73" fmla="*/ 2415425 w 8453819"/>
              <a:gd name="connsiteY73" fmla="*/ 40449 h 99357"/>
              <a:gd name="connsiteX74" fmla="*/ 2458511 w 8453819"/>
              <a:gd name="connsiteY74" fmla="*/ 31750 h 99357"/>
              <a:gd name="connsiteX75" fmla="*/ 2501600 w 8453819"/>
              <a:gd name="connsiteY75" fmla="*/ 40449 h 99357"/>
              <a:gd name="connsiteX76" fmla="*/ 2506933 w 8453819"/>
              <a:gd name="connsiteY76" fmla="*/ 44045 h 99357"/>
              <a:gd name="connsiteX77" fmla="*/ 2514770 w 8453819"/>
              <a:gd name="connsiteY77" fmla="*/ 32421 h 99357"/>
              <a:gd name="connsiteX78" fmla="*/ 2593043 w 8453819"/>
              <a:gd name="connsiteY78" fmla="*/ 0 h 99357"/>
              <a:gd name="connsiteX79" fmla="*/ 2671316 w 8453819"/>
              <a:gd name="connsiteY79" fmla="*/ 32421 h 99357"/>
              <a:gd name="connsiteX80" fmla="*/ 2678783 w 8453819"/>
              <a:gd name="connsiteY80" fmla="*/ 43496 h 99357"/>
              <a:gd name="connsiteX81" fmla="*/ 2683303 w 8453819"/>
              <a:gd name="connsiteY81" fmla="*/ 40449 h 99357"/>
              <a:gd name="connsiteX82" fmla="*/ 2726391 w 8453819"/>
              <a:gd name="connsiteY82" fmla="*/ 31750 h 99357"/>
              <a:gd name="connsiteX83" fmla="*/ 2769478 w 8453819"/>
              <a:gd name="connsiteY83" fmla="*/ 40449 h 99357"/>
              <a:gd name="connsiteX84" fmla="*/ 2774813 w 8453819"/>
              <a:gd name="connsiteY84" fmla="*/ 44045 h 99357"/>
              <a:gd name="connsiteX85" fmla="*/ 2782649 w 8453819"/>
              <a:gd name="connsiteY85" fmla="*/ 32421 h 99357"/>
              <a:gd name="connsiteX86" fmla="*/ 2860922 w 8453819"/>
              <a:gd name="connsiteY86" fmla="*/ 0 h 99357"/>
              <a:gd name="connsiteX87" fmla="*/ 2939195 w 8453819"/>
              <a:gd name="connsiteY87" fmla="*/ 32421 h 99357"/>
              <a:gd name="connsiteX88" fmla="*/ 2946661 w 8453819"/>
              <a:gd name="connsiteY88" fmla="*/ 43496 h 99357"/>
              <a:gd name="connsiteX89" fmla="*/ 2951182 w 8453819"/>
              <a:gd name="connsiteY89" fmla="*/ 40449 h 99357"/>
              <a:gd name="connsiteX90" fmla="*/ 2994269 w 8453819"/>
              <a:gd name="connsiteY90" fmla="*/ 31750 h 99357"/>
              <a:gd name="connsiteX91" fmla="*/ 3037356 w 8453819"/>
              <a:gd name="connsiteY91" fmla="*/ 40449 h 99357"/>
              <a:gd name="connsiteX92" fmla="*/ 3042690 w 8453819"/>
              <a:gd name="connsiteY92" fmla="*/ 44045 h 99357"/>
              <a:gd name="connsiteX93" fmla="*/ 3050527 w 8453819"/>
              <a:gd name="connsiteY93" fmla="*/ 32421 h 99357"/>
              <a:gd name="connsiteX94" fmla="*/ 3128800 w 8453819"/>
              <a:gd name="connsiteY94" fmla="*/ 0 h 99357"/>
              <a:gd name="connsiteX95" fmla="*/ 3207072 w 8453819"/>
              <a:gd name="connsiteY95" fmla="*/ 32421 h 99357"/>
              <a:gd name="connsiteX96" fmla="*/ 3214539 w 8453819"/>
              <a:gd name="connsiteY96" fmla="*/ 43496 h 99357"/>
              <a:gd name="connsiteX97" fmla="*/ 3219059 w 8453819"/>
              <a:gd name="connsiteY97" fmla="*/ 40449 h 99357"/>
              <a:gd name="connsiteX98" fmla="*/ 3262147 w 8453819"/>
              <a:gd name="connsiteY98" fmla="*/ 31750 h 99357"/>
              <a:gd name="connsiteX99" fmla="*/ 3305231 w 8453819"/>
              <a:gd name="connsiteY99" fmla="*/ 40449 h 99357"/>
              <a:gd name="connsiteX100" fmla="*/ 3310563 w 8453819"/>
              <a:gd name="connsiteY100" fmla="*/ 44044 h 99357"/>
              <a:gd name="connsiteX101" fmla="*/ 3318400 w 8453819"/>
              <a:gd name="connsiteY101" fmla="*/ 32421 h 99357"/>
              <a:gd name="connsiteX102" fmla="*/ 3396671 w 8453819"/>
              <a:gd name="connsiteY102" fmla="*/ 0 h 99357"/>
              <a:gd name="connsiteX103" fmla="*/ 3474944 w 8453819"/>
              <a:gd name="connsiteY103" fmla="*/ 32421 h 99357"/>
              <a:gd name="connsiteX104" fmla="*/ 3482412 w 8453819"/>
              <a:gd name="connsiteY104" fmla="*/ 43497 h 99357"/>
              <a:gd name="connsiteX105" fmla="*/ 3486934 w 8453819"/>
              <a:gd name="connsiteY105" fmla="*/ 40449 h 99357"/>
              <a:gd name="connsiteX106" fmla="*/ 3530021 w 8453819"/>
              <a:gd name="connsiteY106" fmla="*/ 31750 h 99357"/>
              <a:gd name="connsiteX107" fmla="*/ 3573109 w 8453819"/>
              <a:gd name="connsiteY107" fmla="*/ 40449 h 99357"/>
              <a:gd name="connsiteX108" fmla="*/ 3578440 w 8453819"/>
              <a:gd name="connsiteY108" fmla="*/ 44043 h 99357"/>
              <a:gd name="connsiteX109" fmla="*/ 3586276 w 8453819"/>
              <a:gd name="connsiteY109" fmla="*/ 32421 h 99357"/>
              <a:gd name="connsiteX110" fmla="*/ 3664549 w 8453819"/>
              <a:gd name="connsiteY110" fmla="*/ 0 h 99357"/>
              <a:gd name="connsiteX111" fmla="*/ 3742822 w 8453819"/>
              <a:gd name="connsiteY111" fmla="*/ 32421 h 99357"/>
              <a:gd name="connsiteX112" fmla="*/ 3750290 w 8453819"/>
              <a:gd name="connsiteY112" fmla="*/ 43497 h 99357"/>
              <a:gd name="connsiteX113" fmla="*/ 3754812 w 8453819"/>
              <a:gd name="connsiteY113" fmla="*/ 40449 h 99357"/>
              <a:gd name="connsiteX114" fmla="*/ 3797899 w 8453819"/>
              <a:gd name="connsiteY114" fmla="*/ 31750 h 99357"/>
              <a:gd name="connsiteX115" fmla="*/ 3840987 w 8453819"/>
              <a:gd name="connsiteY115" fmla="*/ 40449 h 99357"/>
              <a:gd name="connsiteX116" fmla="*/ 3846319 w 8453819"/>
              <a:gd name="connsiteY116" fmla="*/ 44044 h 99357"/>
              <a:gd name="connsiteX117" fmla="*/ 3854155 w 8453819"/>
              <a:gd name="connsiteY117" fmla="*/ 32421 h 99357"/>
              <a:gd name="connsiteX118" fmla="*/ 3932428 w 8453819"/>
              <a:gd name="connsiteY118" fmla="*/ 0 h 99357"/>
              <a:gd name="connsiteX119" fmla="*/ 4010701 w 8453819"/>
              <a:gd name="connsiteY119" fmla="*/ 32421 h 99357"/>
              <a:gd name="connsiteX120" fmla="*/ 4018169 w 8453819"/>
              <a:gd name="connsiteY120" fmla="*/ 43497 h 99357"/>
              <a:gd name="connsiteX121" fmla="*/ 4022691 w 8453819"/>
              <a:gd name="connsiteY121" fmla="*/ 40449 h 99357"/>
              <a:gd name="connsiteX122" fmla="*/ 4065778 w 8453819"/>
              <a:gd name="connsiteY122" fmla="*/ 31750 h 99357"/>
              <a:gd name="connsiteX123" fmla="*/ 4108866 w 8453819"/>
              <a:gd name="connsiteY123" fmla="*/ 40449 h 99357"/>
              <a:gd name="connsiteX124" fmla="*/ 4114197 w 8453819"/>
              <a:gd name="connsiteY124" fmla="*/ 44043 h 99357"/>
              <a:gd name="connsiteX125" fmla="*/ 4122033 w 8453819"/>
              <a:gd name="connsiteY125" fmla="*/ 32421 h 99357"/>
              <a:gd name="connsiteX126" fmla="*/ 4200306 w 8453819"/>
              <a:gd name="connsiteY126" fmla="*/ 0 h 99357"/>
              <a:gd name="connsiteX127" fmla="*/ 4278579 w 8453819"/>
              <a:gd name="connsiteY127" fmla="*/ 32421 h 99357"/>
              <a:gd name="connsiteX128" fmla="*/ 4286047 w 8453819"/>
              <a:gd name="connsiteY128" fmla="*/ 43497 h 99357"/>
              <a:gd name="connsiteX129" fmla="*/ 4290569 w 8453819"/>
              <a:gd name="connsiteY129" fmla="*/ 40449 h 99357"/>
              <a:gd name="connsiteX130" fmla="*/ 4333656 w 8453819"/>
              <a:gd name="connsiteY130" fmla="*/ 31750 h 99357"/>
              <a:gd name="connsiteX131" fmla="*/ 4376744 w 8453819"/>
              <a:gd name="connsiteY131" fmla="*/ 40449 h 99357"/>
              <a:gd name="connsiteX132" fmla="*/ 4382075 w 8453819"/>
              <a:gd name="connsiteY132" fmla="*/ 44043 h 99357"/>
              <a:gd name="connsiteX133" fmla="*/ 4389911 w 8453819"/>
              <a:gd name="connsiteY133" fmla="*/ 32421 h 99357"/>
              <a:gd name="connsiteX134" fmla="*/ 4468184 w 8453819"/>
              <a:gd name="connsiteY134" fmla="*/ 0 h 99357"/>
              <a:gd name="connsiteX135" fmla="*/ 4546457 w 8453819"/>
              <a:gd name="connsiteY135" fmla="*/ 32421 h 99357"/>
              <a:gd name="connsiteX136" fmla="*/ 4553925 w 8453819"/>
              <a:gd name="connsiteY136" fmla="*/ 43497 h 99357"/>
              <a:gd name="connsiteX137" fmla="*/ 4558447 w 8453819"/>
              <a:gd name="connsiteY137" fmla="*/ 40449 h 99357"/>
              <a:gd name="connsiteX138" fmla="*/ 4601534 w 8453819"/>
              <a:gd name="connsiteY138" fmla="*/ 31750 h 99357"/>
              <a:gd name="connsiteX139" fmla="*/ 4644622 w 8453819"/>
              <a:gd name="connsiteY139" fmla="*/ 40449 h 99357"/>
              <a:gd name="connsiteX140" fmla="*/ 4649954 w 8453819"/>
              <a:gd name="connsiteY140" fmla="*/ 44044 h 99357"/>
              <a:gd name="connsiteX141" fmla="*/ 4657790 w 8453819"/>
              <a:gd name="connsiteY141" fmla="*/ 32421 h 99357"/>
              <a:gd name="connsiteX142" fmla="*/ 4736063 w 8453819"/>
              <a:gd name="connsiteY142" fmla="*/ 0 h 99357"/>
              <a:gd name="connsiteX143" fmla="*/ 4814336 w 8453819"/>
              <a:gd name="connsiteY143" fmla="*/ 32421 h 99357"/>
              <a:gd name="connsiteX144" fmla="*/ 4821804 w 8453819"/>
              <a:gd name="connsiteY144" fmla="*/ 43497 h 99357"/>
              <a:gd name="connsiteX145" fmla="*/ 4826326 w 8453819"/>
              <a:gd name="connsiteY145" fmla="*/ 40449 h 99357"/>
              <a:gd name="connsiteX146" fmla="*/ 4869413 w 8453819"/>
              <a:gd name="connsiteY146" fmla="*/ 31750 h 99357"/>
              <a:gd name="connsiteX147" fmla="*/ 4912501 w 8453819"/>
              <a:gd name="connsiteY147" fmla="*/ 40449 h 99357"/>
              <a:gd name="connsiteX148" fmla="*/ 4917832 w 8453819"/>
              <a:gd name="connsiteY148" fmla="*/ 44043 h 99357"/>
              <a:gd name="connsiteX149" fmla="*/ 4925668 w 8453819"/>
              <a:gd name="connsiteY149" fmla="*/ 32421 h 99357"/>
              <a:gd name="connsiteX150" fmla="*/ 5003941 w 8453819"/>
              <a:gd name="connsiteY150" fmla="*/ 0 h 99357"/>
              <a:gd name="connsiteX151" fmla="*/ 5082214 w 8453819"/>
              <a:gd name="connsiteY151" fmla="*/ 32421 h 99357"/>
              <a:gd name="connsiteX152" fmla="*/ 5089682 w 8453819"/>
              <a:gd name="connsiteY152" fmla="*/ 43497 h 99357"/>
              <a:gd name="connsiteX153" fmla="*/ 5094204 w 8453819"/>
              <a:gd name="connsiteY153" fmla="*/ 40449 h 99357"/>
              <a:gd name="connsiteX154" fmla="*/ 5137291 w 8453819"/>
              <a:gd name="connsiteY154" fmla="*/ 31750 h 99357"/>
              <a:gd name="connsiteX155" fmla="*/ 5180379 w 8453819"/>
              <a:gd name="connsiteY155" fmla="*/ 40449 h 99357"/>
              <a:gd name="connsiteX156" fmla="*/ 5185710 w 8453819"/>
              <a:gd name="connsiteY156" fmla="*/ 44043 h 99357"/>
              <a:gd name="connsiteX157" fmla="*/ 5193546 w 8453819"/>
              <a:gd name="connsiteY157" fmla="*/ 32421 h 99357"/>
              <a:gd name="connsiteX158" fmla="*/ 5271819 w 8453819"/>
              <a:gd name="connsiteY158" fmla="*/ 0 h 99357"/>
              <a:gd name="connsiteX159" fmla="*/ 5350092 w 8453819"/>
              <a:gd name="connsiteY159" fmla="*/ 32421 h 99357"/>
              <a:gd name="connsiteX160" fmla="*/ 5357560 w 8453819"/>
              <a:gd name="connsiteY160" fmla="*/ 43497 h 99357"/>
              <a:gd name="connsiteX161" fmla="*/ 5362082 w 8453819"/>
              <a:gd name="connsiteY161" fmla="*/ 40449 h 99357"/>
              <a:gd name="connsiteX162" fmla="*/ 5405169 w 8453819"/>
              <a:gd name="connsiteY162" fmla="*/ 31750 h 99357"/>
              <a:gd name="connsiteX163" fmla="*/ 5448257 w 8453819"/>
              <a:gd name="connsiteY163" fmla="*/ 40449 h 99357"/>
              <a:gd name="connsiteX164" fmla="*/ 5453589 w 8453819"/>
              <a:gd name="connsiteY164" fmla="*/ 44044 h 99357"/>
              <a:gd name="connsiteX165" fmla="*/ 5461425 w 8453819"/>
              <a:gd name="connsiteY165" fmla="*/ 32421 h 99357"/>
              <a:gd name="connsiteX166" fmla="*/ 5539698 w 8453819"/>
              <a:gd name="connsiteY166" fmla="*/ 0 h 99357"/>
              <a:gd name="connsiteX167" fmla="*/ 5617971 w 8453819"/>
              <a:gd name="connsiteY167" fmla="*/ 32421 h 99357"/>
              <a:gd name="connsiteX168" fmla="*/ 5625439 w 8453819"/>
              <a:gd name="connsiteY168" fmla="*/ 43497 h 99357"/>
              <a:gd name="connsiteX169" fmla="*/ 5629961 w 8453819"/>
              <a:gd name="connsiteY169" fmla="*/ 40449 h 99357"/>
              <a:gd name="connsiteX170" fmla="*/ 5673048 w 8453819"/>
              <a:gd name="connsiteY170" fmla="*/ 31750 h 99357"/>
              <a:gd name="connsiteX171" fmla="*/ 5716136 w 8453819"/>
              <a:gd name="connsiteY171" fmla="*/ 40449 h 99357"/>
              <a:gd name="connsiteX172" fmla="*/ 5721467 w 8453819"/>
              <a:gd name="connsiteY172" fmla="*/ 44043 h 99357"/>
              <a:gd name="connsiteX173" fmla="*/ 5729303 w 8453819"/>
              <a:gd name="connsiteY173" fmla="*/ 32421 h 99357"/>
              <a:gd name="connsiteX174" fmla="*/ 5807576 w 8453819"/>
              <a:gd name="connsiteY174" fmla="*/ 0 h 99357"/>
              <a:gd name="connsiteX175" fmla="*/ 5885849 w 8453819"/>
              <a:gd name="connsiteY175" fmla="*/ 32421 h 99357"/>
              <a:gd name="connsiteX176" fmla="*/ 5893317 w 8453819"/>
              <a:gd name="connsiteY176" fmla="*/ 43497 h 99357"/>
              <a:gd name="connsiteX177" fmla="*/ 5897839 w 8453819"/>
              <a:gd name="connsiteY177" fmla="*/ 40449 h 99357"/>
              <a:gd name="connsiteX178" fmla="*/ 5940926 w 8453819"/>
              <a:gd name="connsiteY178" fmla="*/ 31750 h 99357"/>
              <a:gd name="connsiteX179" fmla="*/ 5984014 w 8453819"/>
              <a:gd name="connsiteY179" fmla="*/ 40449 h 99357"/>
              <a:gd name="connsiteX180" fmla="*/ 5989345 w 8453819"/>
              <a:gd name="connsiteY180" fmla="*/ 44043 h 99357"/>
              <a:gd name="connsiteX181" fmla="*/ 5997181 w 8453819"/>
              <a:gd name="connsiteY181" fmla="*/ 32421 h 99357"/>
              <a:gd name="connsiteX182" fmla="*/ 6075454 w 8453819"/>
              <a:gd name="connsiteY182" fmla="*/ 0 h 99357"/>
              <a:gd name="connsiteX183" fmla="*/ 6153727 w 8453819"/>
              <a:gd name="connsiteY183" fmla="*/ 32421 h 99357"/>
              <a:gd name="connsiteX184" fmla="*/ 6161195 w 8453819"/>
              <a:gd name="connsiteY184" fmla="*/ 43497 h 99357"/>
              <a:gd name="connsiteX185" fmla="*/ 6165717 w 8453819"/>
              <a:gd name="connsiteY185" fmla="*/ 40449 h 99357"/>
              <a:gd name="connsiteX186" fmla="*/ 6208804 w 8453819"/>
              <a:gd name="connsiteY186" fmla="*/ 31750 h 99357"/>
              <a:gd name="connsiteX187" fmla="*/ 6251892 w 8453819"/>
              <a:gd name="connsiteY187" fmla="*/ 40449 h 99357"/>
              <a:gd name="connsiteX188" fmla="*/ 6257224 w 8453819"/>
              <a:gd name="connsiteY188" fmla="*/ 44044 h 99357"/>
              <a:gd name="connsiteX189" fmla="*/ 6265060 w 8453819"/>
              <a:gd name="connsiteY189" fmla="*/ 32421 h 99357"/>
              <a:gd name="connsiteX190" fmla="*/ 6343333 w 8453819"/>
              <a:gd name="connsiteY190" fmla="*/ 0 h 99357"/>
              <a:gd name="connsiteX191" fmla="*/ 6421606 w 8453819"/>
              <a:gd name="connsiteY191" fmla="*/ 32421 h 99357"/>
              <a:gd name="connsiteX192" fmla="*/ 6429074 w 8453819"/>
              <a:gd name="connsiteY192" fmla="*/ 43497 h 99357"/>
              <a:gd name="connsiteX193" fmla="*/ 6433596 w 8453819"/>
              <a:gd name="connsiteY193" fmla="*/ 40449 h 99357"/>
              <a:gd name="connsiteX194" fmla="*/ 6476683 w 8453819"/>
              <a:gd name="connsiteY194" fmla="*/ 31750 h 99357"/>
              <a:gd name="connsiteX195" fmla="*/ 6519771 w 8453819"/>
              <a:gd name="connsiteY195" fmla="*/ 40449 h 99357"/>
              <a:gd name="connsiteX196" fmla="*/ 6525102 w 8453819"/>
              <a:gd name="connsiteY196" fmla="*/ 44043 h 99357"/>
              <a:gd name="connsiteX197" fmla="*/ 6532938 w 8453819"/>
              <a:gd name="connsiteY197" fmla="*/ 32421 h 99357"/>
              <a:gd name="connsiteX198" fmla="*/ 6611211 w 8453819"/>
              <a:gd name="connsiteY198" fmla="*/ 0 h 99357"/>
              <a:gd name="connsiteX199" fmla="*/ 6689484 w 8453819"/>
              <a:gd name="connsiteY199" fmla="*/ 32421 h 99357"/>
              <a:gd name="connsiteX200" fmla="*/ 6696952 w 8453819"/>
              <a:gd name="connsiteY200" fmla="*/ 43497 h 99357"/>
              <a:gd name="connsiteX201" fmla="*/ 6701474 w 8453819"/>
              <a:gd name="connsiteY201" fmla="*/ 40449 h 99357"/>
              <a:gd name="connsiteX202" fmla="*/ 6744561 w 8453819"/>
              <a:gd name="connsiteY202" fmla="*/ 31750 h 99357"/>
              <a:gd name="connsiteX203" fmla="*/ 6787649 w 8453819"/>
              <a:gd name="connsiteY203" fmla="*/ 40449 h 99357"/>
              <a:gd name="connsiteX204" fmla="*/ 6792980 w 8453819"/>
              <a:gd name="connsiteY204" fmla="*/ 44043 h 99357"/>
              <a:gd name="connsiteX205" fmla="*/ 6800816 w 8453819"/>
              <a:gd name="connsiteY205" fmla="*/ 32421 h 99357"/>
              <a:gd name="connsiteX206" fmla="*/ 6879089 w 8453819"/>
              <a:gd name="connsiteY206" fmla="*/ 0 h 99357"/>
              <a:gd name="connsiteX207" fmla="*/ 6957362 w 8453819"/>
              <a:gd name="connsiteY207" fmla="*/ 32421 h 99357"/>
              <a:gd name="connsiteX208" fmla="*/ 6964830 w 8453819"/>
              <a:gd name="connsiteY208" fmla="*/ 43497 h 99357"/>
              <a:gd name="connsiteX209" fmla="*/ 6969352 w 8453819"/>
              <a:gd name="connsiteY209" fmla="*/ 40449 h 99357"/>
              <a:gd name="connsiteX210" fmla="*/ 7012439 w 8453819"/>
              <a:gd name="connsiteY210" fmla="*/ 31750 h 99357"/>
              <a:gd name="connsiteX211" fmla="*/ 7055527 w 8453819"/>
              <a:gd name="connsiteY211" fmla="*/ 40449 h 99357"/>
              <a:gd name="connsiteX212" fmla="*/ 7060859 w 8453819"/>
              <a:gd name="connsiteY212" fmla="*/ 44044 h 99357"/>
              <a:gd name="connsiteX213" fmla="*/ 7068695 w 8453819"/>
              <a:gd name="connsiteY213" fmla="*/ 32421 h 99357"/>
              <a:gd name="connsiteX214" fmla="*/ 7146968 w 8453819"/>
              <a:gd name="connsiteY214" fmla="*/ 0 h 99357"/>
              <a:gd name="connsiteX215" fmla="*/ 7225241 w 8453819"/>
              <a:gd name="connsiteY215" fmla="*/ 32421 h 99357"/>
              <a:gd name="connsiteX216" fmla="*/ 7232709 w 8453819"/>
              <a:gd name="connsiteY216" fmla="*/ 43497 h 99357"/>
              <a:gd name="connsiteX217" fmla="*/ 7237231 w 8453819"/>
              <a:gd name="connsiteY217" fmla="*/ 40449 h 99357"/>
              <a:gd name="connsiteX218" fmla="*/ 7280318 w 8453819"/>
              <a:gd name="connsiteY218" fmla="*/ 31750 h 99357"/>
              <a:gd name="connsiteX219" fmla="*/ 7323406 w 8453819"/>
              <a:gd name="connsiteY219" fmla="*/ 40449 h 99357"/>
              <a:gd name="connsiteX220" fmla="*/ 7328737 w 8453819"/>
              <a:gd name="connsiteY220" fmla="*/ 44043 h 99357"/>
              <a:gd name="connsiteX221" fmla="*/ 7336573 w 8453819"/>
              <a:gd name="connsiteY221" fmla="*/ 32421 h 99357"/>
              <a:gd name="connsiteX222" fmla="*/ 7414846 w 8453819"/>
              <a:gd name="connsiteY222" fmla="*/ 0 h 99357"/>
              <a:gd name="connsiteX223" fmla="*/ 7493119 w 8453819"/>
              <a:gd name="connsiteY223" fmla="*/ 32421 h 99357"/>
              <a:gd name="connsiteX224" fmla="*/ 7500587 w 8453819"/>
              <a:gd name="connsiteY224" fmla="*/ 43497 h 99357"/>
              <a:gd name="connsiteX225" fmla="*/ 7505109 w 8453819"/>
              <a:gd name="connsiteY225" fmla="*/ 40449 h 99357"/>
              <a:gd name="connsiteX226" fmla="*/ 7548196 w 8453819"/>
              <a:gd name="connsiteY226" fmla="*/ 31750 h 99357"/>
              <a:gd name="connsiteX227" fmla="*/ 7591283 w 8453819"/>
              <a:gd name="connsiteY227" fmla="*/ 40449 h 99357"/>
              <a:gd name="connsiteX228" fmla="*/ 7596615 w 8453819"/>
              <a:gd name="connsiteY228" fmla="*/ 44043 h 99357"/>
              <a:gd name="connsiteX229" fmla="*/ 7604451 w 8453819"/>
              <a:gd name="connsiteY229" fmla="*/ 32421 h 99357"/>
              <a:gd name="connsiteX230" fmla="*/ 7682724 w 8453819"/>
              <a:gd name="connsiteY230" fmla="*/ 0 h 99357"/>
              <a:gd name="connsiteX231" fmla="*/ 7760997 w 8453819"/>
              <a:gd name="connsiteY231" fmla="*/ 32421 h 99357"/>
              <a:gd name="connsiteX232" fmla="*/ 7768465 w 8453819"/>
              <a:gd name="connsiteY232" fmla="*/ 43497 h 99357"/>
              <a:gd name="connsiteX233" fmla="*/ 7772987 w 8453819"/>
              <a:gd name="connsiteY233" fmla="*/ 40449 h 99357"/>
              <a:gd name="connsiteX234" fmla="*/ 7816074 w 8453819"/>
              <a:gd name="connsiteY234" fmla="*/ 31750 h 99357"/>
              <a:gd name="connsiteX235" fmla="*/ 7859161 w 8453819"/>
              <a:gd name="connsiteY235" fmla="*/ 40449 h 99357"/>
              <a:gd name="connsiteX236" fmla="*/ 7864494 w 8453819"/>
              <a:gd name="connsiteY236" fmla="*/ 44044 h 99357"/>
              <a:gd name="connsiteX237" fmla="*/ 7872330 w 8453819"/>
              <a:gd name="connsiteY237" fmla="*/ 32421 h 99357"/>
              <a:gd name="connsiteX238" fmla="*/ 7950603 w 8453819"/>
              <a:gd name="connsiteY238" fmla="*/ 0 h 99357"/>
              <a:gd name="connsiteX239" fmla="*/ 8028876 w 8453819"/>
              <a:gd name="connsiteY239" fmla="*/ 32421 h 99357"/>
              <a:gd name="connsiteX240" fmla="*/ 8036344 w 8453819"/>
              <a:gd name="connsiteY240" fmla="*/ 43497 h 99357"/>
              <a:gd name="connsiteX241" fmla="*/ 8040866 w 8453819"/>
              <a:gd name="connsiteY241" fmla="*/ 40449 h 99357"/>
              <a:gd name="connsiteX242" fmla="*/ 8083953 w 8453819"/>
              <a:gd name="connsiteY242" fmla="*/ 31750 h 99357"/>
              <a:gd name="connsiteX243" fmla="*/ 8127040 w 8453819"/>
              <a:gd name="connsiteY243" fmla="*/ 40449 h 99357"/>
              <a:gd name="connsiteX244" fmla="*/ 8132366 w 8453819"/>
              <a:gd name="connsiteY244" fmla="*/ 44040 h 99357"/>
              <a:gd name="connsiteX245" fmla="*/ 8140200 w 8453819"/>
              <a:gd name="connsiteY245" fmla="*/ 32421 h 99357"/>
              <a:gd name="connsiteX246" fmla="*/ 8218473 w 8453819"/>
              <a:gd name="connsiteY246" fmla="*/ 0 h 99357"/>
              <a:gd name="connsiteX247" fmla="*/ 8296746 w 8453819"/>
              <a:gd name="connsiteY247" fmla="*/ 32421 h 99357"/>
              <a:gd name="connsiteX248" fmla="*/ 8304214 w 8453819"/>
              <a:gd name="connsiteY248" fmla="*/ 43497 h 99357"/>
              <a:gd name="connsiteX249" fmla="*/ 8308736 w 8453819"/>
              <a:gd name="connsiteY249" fmla="*/ 40449 h 99357"/>
              <a:gd name="connsiteX250" fmla="*/ 8351823 w 8453819"/>
              <a:gd name="connsiteY250" fmla="*/ 31750 h 99357"/>
              <a:gd name="connsiteX251" fmla="*/ 8453819 w 8453819"/>
              <a:gd name="connsiteY251" fmla="*/ 99357 h 99357"/>
              <a:gd name="connsiteX0" fmla="*/ 0 w 8351823"/>
              <a:gd name="connsiteY0" fmla="*/ 43496 h 44045"/>
              <a:gd name="connsiteX1" fmla="*/ 4520 w 8351823"/>
              <a:gd name="connsiteY1" fmla="*/ 40449 h 44045"/>
              <a:gd name="connsiteX2" fmla="*/ 47607 w 8351823"/>
              <a:gd name="connsiteY2" fmla="*/ 31750 h 44045"/>
              <a:gd name="connsiteX3" fmla="*/ 90694 w 8351823"/>
              <a:gd name="connsiteY3" fmla="*/ 40449 h 44045"/>
              <a:gd name="connsiteX4" fmla="*/ 96028 w 8351823"/>
              <a:gd name="connsiteY4" fmla="*/ 44044 h 44045"/>
              <a:gd name="connsiteX5" fmla="*/ 103865 w 8351823"/>
              <a:gd name="connsiteY5" fmla="*/ 32421 h 44045"/>
              <a:gd name="connsiteX6" fmla="*/ 182138 w 8351823"/>
              <a:gd name="connsiteY6" fmla="*/ 0 h 44045"/>
              <a:gd name="connsiteX7" fmla="*/ 260411 w 8351823"/>
              <a:gd name="connsiteY7" fmla="*/ 32421 h 44045"/>
              <a:gd name="connsiteX8" fmla="*/ 267878 w 8351823"/>
              <a:gd name="connsiteY8" fmla="*/ 43496 h 44045"/>
              <a:gd name="connsiteX9" fmla="*/ 272398 w 8351823"/>
              <a:gd name="connsiteY9" fmla="*/ 40449 h 44045"/>
              <a:gd name="connsiteX10" fmla="*/ 315485 w 8351823"/>
              <a:gd name="connsiteY10" fmla="*/ 31750 h 44045"/>
              <a:gd name="connsiteX11" fmla="*/ 358573 w 8351823"/>
              <a:gd name="connsiteY11" fmla="*/ 40449 h 44045"/>
              <a:gd name="connsiteX12" fmla="*/ 363906 w 8351823"/>
              <a:gd name="connsiteY12" fmla="*/ 44045 h 44045"/>
              <a:gd name="connsiteX13" fmla="*/ 371744 w 8351823"/>
              <a:gd name="connsiteY13" fmla="*/ 32421 h 44045"/>
              <a:gd name="connsiteX14" fmla="*/ 450017 w 8351823"/>
              <a:gd name="connsiteY14" fmla="*/ 0 h 44045"/>
              <a:gd name="connsiteX15" fmla="*/ 528290 w 8351823"/>
              <a:gd name="connsiteY15" fmla="*/ 32421 h 44045"/>
              <a:gd name="connsiteX16" fmla="*/ 535757 w 8351823"/>
              <a:gd name="connsiteY16" fmla="*/ 43496 h 44045"/>
              <a:gd name="connsiteX17" fmla="*/ 540277 w 8351823"/>
              <a:gd name="connsiteY17" fmla="*/ 40449 h 44045"/>
              <a:gd name="connsiteX18" fmla="*/ 583365 w 8351823"/>
              <a:gd name="connsiteY18" fmla="*/ 31750 h 44045"/>
              <a:gd name="connsiteX19" fmla="*/ 626452 w 8351823"/>
              <a:gd name="connsiteY19" fmla="*/ 40449 h 44045"/>
              <a:gd name="connsiteX20" fmla="*/ 631786 w 8351823"/>
              <a:gd name="connsiteY20" fmla="*/ 44045 h 44045"/>
              <a:gd name="connsiteX21" fmla="*/ 639623 w 8351823"/>
              <a:gd name="connsiteY21" fmla="*/ 32421 h 44045"/>
              <a:gd name="connsiteX22" fmla="*/ 717896 w 8351823"/>
              <a:gd name="connsiteY22" fmla="*/ 0 h 44045"/>
              <a:gd name="connsiteX23" fmla="*/ 796169 w 8351823"/>
              <a:gd name="connsiteY23" fmla="*/ 32421 h 44045"/>
              <a:gd name="connsiteX24" fmla="*/ 803637 w 8351823"/>
              <a:gd name="connsiteY24" fmla="*/ 43496 h 44045"/>
              <a:gd name="connsiteX25" fmla="*/ 808156 w 8351823"/>
              <a:gd name="connsiteY25" fmla="*/ 40449 h 44045"/>
              <a:gd name="connsiteX26" fmla="*/ 851244 w 8351823"/>
              <a:gd name="connsiteY26" fmla="*/ 31750 h 44045"/>
              <a:gd name="connsiteX27" fmla="*/ 894331 w 8351823"/>
              <a:gd name="connsiteY27" fmla="*/ 40449 h 44045"/>
              <a:gd name="connsiteX28" fmla="*/ 899664 w 8351823"/>
              <a:gd name="connsiteY28" fmla="*/ 44045 h 44045"/>
              <a:gd name="connsiteX29" fmla="*/ 907502 w 8351823"/>
              <a:gd name="connsiteY29" fmla="*/ 32421 h 44045"/>
              <a:gd name="connsiteX30" fmla="*/ 985775 w 8351823"/>
              <a:gd name="connsiteY30" fmla="*/ 0 h 44045"/>
              <a:gd name="connsiteX31" fmla="*/ 1064048 w 8351823"/>
              <a:gd name="connsiteY31" fmla="*/ 32421 h 44045"/>
              <a:gd name="connsiteX32" fmla="*/ 1071515 w 8351823"/>
              <a:gd name="connsiteY32" fmla="*/ 43496 h 44045"/>
              <a:gd name="connsiteX33" fmla="*/ 1076035 w 8351823"/>
              <a:gd name="connsiteY33" fmla="*/ 40449 h 44045"/>
              <a:gd name="connsiteX34" fmla="*/ 1119122 w 8351823"/>
              <a:gd name="connsiteY34" fmla="*/ 31750 h 44045"/>
              <a:gd name="connsiteX35" fmla="*/ 1162210 w 8351823"/>
              <a:gd name="connsiteY35" fmla="*/ 40449 h 44045"/>
              <a:gd name="connsiteX36" fmla="*/ 1167543 w 8351823"/>
              <a:gd name="connsiteY36" fmla="*/ 44045 h 44045"/>
              <a:gd name="connsiteX37" fmla="*/ 1175380 w 8351823"/>
              <a:gd name="connsiteY37" fmla="*/ 32421 h 44045"/>
              <a:gd name="connsiteX38" fmla="*/ 1253655 w 8351823"/>
              <a:gd name="connsiteY38" fmla="*/ 0 h 44045"/>
              <a:gd name="connsiteX39" fmla="*/ 1331927 w 8351823"/>
              <a:gd name="connsiteY39" fmla="*/ 32421 h 44045"/>
              <a:gd name="connsiteX40" fmla="*/ 1339394 w 8351823"/>
              <a:gd name="connsiteY40" fmla="*/ 43496 h 44045"/>
              <a:gd name="connsiteX41" fmla="*/ 1343914 w 8351823"/>
              <a:gd name="connsiteY41" fmla="*/ 40449 h 44045"/>
              <a:gd name="connsiteX42" fmla="*/ 1387001 w 8351823"/>
              <a:gd name="connsiteY42" fmla="*/ 31750 h 44045"/>
              <a:gd name="connsiteX43" fmla="*/ 1430088 w 8351823"/>
              <a:gd name="connsiteY43" fmla="*/ 40449 h 44045"/>
              <a:gd name="connsiteX44" fmla="*/ 1435422 w 8351823"/>
              <a:gd name="connsiteY44" fmla="*/ 44044 h 44045"/>
              <a:gd name="connsiteX45" fmla="*/ 1443258 w 8351823"/>
              <a:gd name="connsiteY45" fmla="*/ 32421 h 44045"/>
              <a:gd name="connsiteX46" fmla="*/ 1521532 w 8351823"/>
              <a:gd name="connsiteY46" fmla="*/ 0 h 44045"/>
              <a:gd name="connsiteX47" fmla="*/ 1599805 w 8351823"/>
              <a:gd name="connsiteY47" fmla="*/ 32421 h 44045"/>
              <a:gd name="connsiteX48" fmla="*/ 1607272 w 8351823"/>
              <a:gd name="connsiteY48" fmla="*/ 43496 h 44045"/>
              <a:gd name="connsiteX49" fmla="*/ 1611791 w 8351823"/>
              <a:gd name="connsiteY49" fmla="*/ 40449 h 44045"/>
              <a:gd name="connsiteX50" fmla="*/ 1654878 w 8351823"/>
              <a:gd name="connsiteY50" fmla="*/ 31750 h 44045"/>
              <a:gd name="connsiteX51" fmla="*/ 1697966 w 8351823"/>
              <a:gd name="connsiteY51" fmla="*/ 40449 h 44045"/>
              <a:gd name="connsiteX52" fmla="*/ 1703299 w 8351823"/>
              <a:gd name="connsiteY52" fmla="*/ 44044 h 44045"/>
              <a:gd name="connsiteX53" fmla="*/ 1711136 w 8351823"/>
              <a:gd name="connsiteY53" fmla="*/ 32421 h 44045"/>
              <a:gd name="connsiteX54" fmla="*/ 1789407 w 8351823"/>
              <a:gd name="connsiteY54" fmla="*/ 0 h 44045"/>
              <a:gd name="connsiteX55" fmla="*/ 1867682 w 8351823"/>
              <a:gd name="connsiteY55" fmla="*/ 32421 h 44045"/>
              <a:gd name="connsiteX56" fmla="*/ 1875149 w 8351823"/>
              <a:gd name="connsiteY56" fmla="*/ 43496 h 44045"/>
              <a:gd name="connsiteX57" fmla="*/ 1879668 w 8351823"/>
              <a:gd name="connsiteY57" fmla="*/ 40449 h 44045"/>
              <a:gd name="connsiteX58" fmla="*/ 1922757 w 8351823"/>
              <a:gd name="connsiteY58" fmla="*/ 31750 h 44045"/>
              <a:gd name="connsiteX59" fmla="*/ 1965843 w 8351823"/>
              <a:gd name="connsiteY59" fmla="*/ 40449 h 44045"/>
              <a:gd name="connsiteX60" fmla="*/ 1971178 w 8351823"/>
              <a:gd name="connsiteY60" fmla="*/ 44045 h 44045"/>
              <a:gd name="connsiteX61" fmla="*/ 1979014 w 8351823"/>
              <a:gd name="connsiteY61" fmla="*/ 32421 h 44045"/>
              <a:gd name="connsiteX62" fmla="*/ 2057287 w 8351823"/>
              <a:gd name="connsiteY62" fmla="*/ 0 h 44045"/>
              <a:gd name="connsiteX63" fmla="*/ 2135560 w 8351823"/>
              <a:gd name="connsiteY63" fmla="*/ 32421 h 44045"/>
              <a:gd name="connsiteX64" fmla="*/ 2143026 w 8351823"/>
              <a:gd name="connsiteY64" fmla="*/ 43496 h 44045"/>
              <a:gd name="connsiteX65" fmla="*/ 2147547 w 8351823"/>
              <a:gd name="connsiteY65" fmla="*/ 40449 h 44045"/>
              <a:gd name="connsiteX66" fmla="*/ 2190635 w 8351823"/>
              <a:gd name="connsiteY66" fmla="*/ 31750 h 44045"/>
              <a:gd name="connsiteX67" fmla="*/ 2233721 w 8351823"/>
              <a:gd name="connsiteY67" fmla="*/ 40449 h 44045"/>
              <a:gd name="connsiteX68" fmla="*/ 2239056 w 8351823"/>
              <a:gd name="connsiteY68" fmla="*/ 44045 h 44045"/>
              <a:gd name="connsiteX69" fmla="*/ 2246892 w 8351823"/>
              <a:gd name="connsiteY69" fmla="*/ 32421 h 44045"/>
              <a:gd name="connsiteX70" fmla="*/ 2325166 w 8351823"/>
              <a:gd name="connsiteY70" fmla="*/ 0 h 44045"/>
              <a:gd name="connsiteX71" fmla="*/ 2403439 w 8351823"/>
              <a:gd name="connsiteY71" fmla="*/ 32421 h 44045"/>
              <a:gd name="connsiteX72" fmla="*/ 2410905 w 8351823"/>
              <a:gd name="connsiteY72" fmla="*/ 43496 h 44045"/>
              <a:gd name="connsiteX73" fmla="*/ 2415425 w 8351823"/>
              <a:gd name="connsiteY73" fmla="*/ 40449 h 44045"/>
              <a:gd name="connsiteX74" fmla="*/ 2458511 w 8351823"/>
              <a:gd name="connsiteY74" fmla="*/ 31750 h 44045"/>
              <a:gd name="connsiteX75" fmla="*/ 2501600 w 8351823"/>
              <a:gd name="connsiteY75" fmla="*/ 40449 h 44045"/>
              <a:gd name="connsiteX76" fmla="*/ 2506933 w 8351823"/>
              <a:gd name="connsiteY76" fmla="*/ 44045 h 44045"/>
              <a:gd name="connsiteX77" fmla="*/ 2514770 w 8351823"/>
              <a:gd name="connsiteY77" fmla="*/ 32421 h 44045"/>
              <a:gd name="connsiteX78" fmla="*/ 2593043 w 8351823"/>
              <a:gd name="connsiteY78" fmla="*/ 0 h 44045"/>
              <a:gd name="connsiteX79" fmla="*/ 2671316 w 8351823"/>
              <a:gd name="connsiteY79" fmla="*/ 32421 h 44045"/>
              <a:gd name="connsiteX80" fmla="*/ 2678783 w 8351823"/>
              <a:gd name="connsiteY80" fmla="*/ 43496 h 44045"/>
              <a:gd name="connsiteX81" fmla="*/ 2683303 w 8351823"/>
              <a:gd name="connsiteY81" fmla="*/ 40449 h 44045"/>
              <a:gd name="connsiteX82" fmla="*/ 2726391 w 8351823"/>
              <a:gd name="connsiteY82" fmla="*/ 31750 h 44045"/>
              <a:gd name="connsiteX83" fmla="*/ 2769478 w 8351823"/>
              <a:gd name="connsiteY83" fmla="*/ 40449 h 44045"/>
              <a:gd name="connsiteX84" fmla="*/ 2774813 w 8351823"/>
              <a:gd name="connsiteY84" fmla="*/ 44045 h 44045"/>
              <a:gd name="connsiteX85" fmla="*/ 2782649 w 8351823"/>
              <a:gd name="connsiteY85" fmla="*/ 32421 h 44045"/>
              <a:gd name="connsiteX86" fmla="*/ 2860922 w 8351823"/>
              <a:gd name="connsiteY86" fmla="*/ 0 h 44045"/>
              <a:gd name="connsiteX87" fmla="*/ 2939195 w 8351823"/>
              <a:gd name="connsiteY87" fmla="*/ 32421 h 44045"/>
              <a:gd name="connsiteX88" fmla="*/ 2946661 w 8351823"/>
              <a:gd name="connsiteY88" fmla="*/ 43496 h 44045"/>
              <a:gd name="connsiteX89" fmla="*/ 2951182 w 8351823"/>
              <a:gd name="connsiteY89" fmla="*/ 40449 h 44045"/>
              <a:gd name="connsiteX90" fmla="*/ 2994269 w 8351823"/>
              <a:gd name="connsiteY90" fmla="*/ 31750 h 44045"/>
              <a:gd name="connsiteX91" fmla="*/ 3037356 w 8351823"/>
              <a:gd name="connsiteY91" fmla="*/ 40449 h 44045"/>
              <a:gd name="connsiteX92" fmla="*/ 3042690 w 8351823"/>
              <a:gd name="connsiteY92" fmla="*/ 44045 h 44045"/>
              <a:gd name="connsiteX93" fmla="*/ 3050527 w 8351823"/>
              <a:gd name="connsiteY93" fmla="*/ 32421 h 44045"/>
              <a:gd name="connsiteX94" fmla="*/ 3128800 w 8351823"/>
              <a:gd name="connsiteY94" fmla="*/ 0 h 44045"/>
              <a:gd name="connsiteX95" fmla="*/ 3207072 w 8351823"/>
              <a:gd name="connsiteY95" fmla="*/ 32421 h 44045"/>
              <a:gd name="connsiteX96" fmla="*/ 3214539 w 8351823"/>
              <a:gd name="connsiteY96" fmla="*/ 43496 h 44045"/>
              <a:gd name="connsiteX97" fmla="*/ 3219059 w 8351823"/>
              <a:gd name="connsiteY97" fmla="*/ 40449 h 44045"/>
              <a:gd name="connsiteX98" fmla="*/ 3262147 w 8351823"/>
              <a:gd name="connsiteY98" fmla="*/ 31750 h 44045"/>
              <a:gd name="connsiteX99" fmla="*/ 3305231 w 8351823"/>
              <a:gd name="connsiteY99" fmla="*/ 40449 h 44045"/>
              <a:gd name="connsiteX100" fmla="*/ 3310563 w 8351823"/>
              <a:gd name="connsiteY100" fmla="*/ 44044 h 44045"/>
              <a:gd name="connsiteX101" fmla="*/ 3318400 w 8351823"/>
              <a:gd name="connsiteY101" fmla="*/ 32421 h 44045"/>
              <a:gd name="connsiteX102" fmla="*/ 3396671 w 8351823"/>
              <a:gd name="connsiteY102" fmla="*/ 0 h 44045"/>
              <a:gd name="connsiteX103" fmla="*/ 3474944 w 8351823"/>
              <a:gd name="connsiteY103" fmla="*/ 32421 h 44045"/>
              <a:gd name="connsiteX104" fmla="*/ 3482412 w 8351823"/>
              <a:gd name="connsiteY104" fmla="*/ 43497 h 44045"/>
              <a:gd name="connsiteX105" fmla="*/ 3486934 w 8351823"/>
              <a:gd name="connsiteY105" fmla="*/ 40449 h 44045"/>
              <a:gd name="connsiteX106" fmla="*/ 3530021 w 8351823"/>
              <a:gd name="connsiteY106" fmla="*/ 31750 h 44045"/>
              <a:gd name="connsiteX107" fmla="*/ 3573109 w 8351823"/>
              <a:gd name="connsiteY107" fmla="*/ 40449 h 44045"/>
              <a:gd name="connsiteX108" fmla="*/ 3578440 w 8351823"/>
              <a:gd name="connsiteY108" fmla="*/ 44043 h 44045"/>
              <a:gd name="connsiteX109" fmla="*/ 3586276 w 8351823"/>
              <a:gd name="connsiteY109" fmla="*/ 32421 h 44045"/>
              <a:gd name="connsiteX110" fmla="*/ 3664549 w 8351823"/>
              <a:gd name="connsiteY110" fmla="*/ 0 h 44045"/>
              <a:gd name="connsiteX111" fmla="*/ 3742822 w 8351823"/>
              <a:gd name="connsiteY111" fmla="*/ 32421 h 44045"/>
              <a:gd name="connsiteX112" fmla="*/ 3750290 w 8351823"/>
              <a:gd name="connsiteY112" fmla="*/ 43497 h 44045"/>
              <a:gd name="connsiteX113" fmla="*/ 3754812 w 8351823"/>
              <a:gd name="connsiteY113" fmla="*/ 40449 h 44045"/>
              <a:gd name="connsiteX114" fmla="*/ 3797899 w 8351823"/>
              <a:gd name="connsiteY114" fmla="*/ 31750 h 44045"/>
              <a:gd name="connsiteX115" fmla="*/ 3840987 w 8351823"/>
              <a:gd name="connsiteY115" fmla="*/ 40449 h 44045"/>
              <a:gd name="connsiteX116" fmla="*/ 3846319 w 8351823"/>
              <a:gd name="connsiteY116" fmla="*/ 44044 h 44045"/>
              <a:gd name="connsiteX117" fmla="*/ 3854155 w 8351823"/>
              <a:gd name="connsiteY117" fmla="*/ 32421 h 44045"/>
              <a:gd name="connsiteX118" fmla="*/ 3932428 w 8351823"/>
              <a:gd name="connsiteY118" fmla="*/ 0 h 44045"/>
              <a:gd name="connsiteX119" fmla="*/ 4010701 w 8351823"/>
              <a:gd name="connsiteY119" fmla="*/ 32421 h 44045"/>
              <a:gd name="connsiteX120" fmla="*/ 4018169 w 8351823"/>
              <a:gd name="connsiteY120" fmla="*/ 43497 h 44045"/>
              <a:gd name="connsiteX121" fmla="*/ 4022691 w 8351823"/>
              <a:gd name="connsiteY121" fmla="*/ 40449 h 44045"/>
              <a:gd name="connsiteX122" fmla="*/ 4065778 w 8351823"/>
              <a:gd name="connsiteY122" fmla="*/ 31750 h 44045"/>
              <a:gd name="connsiteX123" fmla="*/ 4108866 w 8351823"/>
              <a:gd name="connsiteY123" fmla="*/ 40449 h 44045"/>
              <a:gd name="connsiteX124" fmla="*/ 4114197 w 8351823"/>
              <a:gd name="connsiteY124" fmla="*/ 44043 h 44045"/>
              <a:gd name="connsiteX125" fmla="*/ 4122033 w 8351823"/>
              <a:gd name="connsiteY125" fmla="*/ 32421 h 44045"/>
              <a:gd name="connsiteX126" fmla="*/ 4200306 w 8351823"/>
              <a:gd name="connsiteY126" fmla="*/ 0 h 44045"/>
              <a:gd name="connsiteX127" fmla="*/ 4278579 w 8351823"/>
              <a:gd name="connsiteY127" fmla="*/ 32421 h 44045"/>
              <a:gd name="connsiteX128" fmla="*/ 4286047 w 8351823"/>
              <a:gd name="connsiteY128" fmla="*/ 43497 h 44045"/>
              <a:gd name="connsiteX129" fmla="*/ 4290569 w 8351823"/>
              <a:gd name="connsiteY129" fmla="*/ 40449 h 44045"/>
              <a:gd name="connsiteX130" fmla="*/ 4333656 w 8351823"/>
              <a:gd name="connsiteY130" fmla="*/ 31750 h 44045"/>
              <a:gd name="connsiteX131" fmla="*/ 4376744 w 8351823"/>
              <a:gd name="connsiteY131" fmla="*/ 40449 h 44045"/>
              <a:gd name="connsiteX132" fmla="*/ 4382075 w 8351823"/>
              <a:gd name="connsiteY132" fmla="*/ 44043 h 44045"/>
              <a:gd name="connsiteX133" fmla="*/ 4389911 w 8351823"/>
              <a:gd name="connsiteY133" fmla="*/ 32421 h 44045"/>
              <a:gd name="connsiteX134" fmla="*/ 4468184 w 8351823"/>
              <a:gd name="connsiteY134" fmla="*/ 0 h 44045"/>
              <a:gd name="connsiteX135" fmla="*/ 4546457 w 8351823"/>
              <a:gd name="connsiteY135" fmla="*/ 32421 h 44045"/>
              <a:gd name="connsiteX136" fmla="*/ 4553925 w 8351823"/>
              <a:gd name="connsiteY136" fmla="*/ 43497 h 44045"/>
              <a:gd name="connsiteX137" fmla="*/ 4558447 w 8351823"/>
              <a:gd name="connsiteY137" fmla="*/ 40449 h 44045"/>
              <a:gd name="connsiteX138" fmla="*/ 4601534 w 8351823"/>
              <a:gd name="connsiteY138" fmla="*/ 31750 h 44045"/>
              <a:gd name="connsiteX139" fmla="*/ 4644622 w 8351823"/>
              <a:gd name="connsiteY139" fmla="*/ 40449 h 44045"/>
              <a:gd name="connsiteX140" fmla="*/ 4649954 w 8351823"/>
              <a:gd name="connsiteY140" fmla="*/ 44044 h 44045"/>
              <a:gd name="connsiteX141" fmla="*/ 4657790 w 8351823"/>
              <a:gd name="connsiteY141" fmla="*/ 32421 h 44045"/>
              <a:gd name="connsiteX142" fmla="*/ 4736063 w 8351823"/>
              <a:gd name="connsiteY142" fmla="*/ 0 h 44045"/>
              <a:gd name="connsiteX143" fmla="*/ 4814336 w 8351823"/>
              <a:gd name="connsiteY143" fmla="*/ 32421 h 44045"/>
              <a:gd name="connsiteX144" fmla="*/ 4821804 w 8351823"/>
              <a:gd name="connsiteY144" fmla="*/ 43497 h 44045"/>
              <a:gd name="connsiteX145" fmla="*/ 4826326 w 8351823"/>
              <a:gd name="connsiteY145" fmla="*/ 40449 h 44045"/>
              <a:gd name="connsiteX146" fmla="*/ 4869413 w 8351823"/>
              <a:gd name="connsiteY146" fmla="*/ 31750 h 44045"/>
              <a:gd name="connsiteX147" fmla="*/ 4912501 w 8351823"/>
              <a:gd name="connsiteY147" fmla="*/ 40449 h 44045"/>
              <a:gd name="connsiteX148" fmla="*/ 4917832 w 8351823"/>
              <a:gd name="connsiteY148" fmla="*/ 44043 h 44045"/>
              <a:gd name="connsiteX149" fmla="*/ 4925668 w 8351823"/>
              <a:gd name="connsiteY149" fmla="*/ 32421 h 44045"/>
              <a:gd name="connsiteX150" fmla="*/ 5003941 w 8351823"/>
              <a:gd name="connsiteY150" fmla="*/ 0 h 44045"/>
              <a:gd name="connsiteX151" fmla="*/ 5082214 w 8351823"/>
              <a:gd name="connsiteY151" fmla="*/ 32421 h 44045"/>
              <a:gd name="connsiteX152" fmla="*/ 5089682 w 8351823"/>
              <a:gd name="connsiteY152" fmla="*/ 43497 h 44045"/>
              <a:gd name="connsiteX153" fmla="*/ 5094204 w 8351823"/>
              <a:gd name="connsiteY153" fmla="*/ 40449 h 44045"/>
              <a:gd name="connsiteX154" fmla="*/ 5137291 w 8351823"/>
              <a:gd name="connsiteY154" fmla="*/ 31750 h 44045"/>
              <a:gd name="connsiteX155" fmla="*/ 5180379 w 8351823"/>
              <a:gd name="connsiteY155" fmla="*/ 40449 h 44045"/>
              <a:gd name="connsiteX156" fmla="*/ 5185710 w 8351823"/>
              <a:gd name="connsiteY156" fmla="*/ 44043 h 44045"/>
              <a:gd name="connsiteX157" fmla="*/ 5193546 w 8351823"/>
              <a:gd name="connsiteY157" fmla="*/ 32421 h 44045"/>
              <a:gd name="connsiteX158" fmla="*/ 5271819 w 8351823"/>
              <a:gd name="connsiteY158" fmla="*/ 0 h 44045"/>
              <a:gd name="connsiteX159" fmla="*/ 5350092 w 8351823"/>
              <a:gd name="connsiteY159" fmla="*/ 32421 h 44045"/>
              <a:gd name="connsiteX160" fmla="*/ 5357560 w 8351823"/>
              <a:gd name="connsiteY160" fmla="*/ 43497 h 44045"/>
              <a:gd name="connsiteX161" fmla="*/ 5362082 w 8351823"/>
              <a:gd name="connsiteY161" fmla="*/ 40449 h 44045"/>
              <a:gd name="connsiteX162" fmla="*/ 5405169 w 8351823"/>
              <a:gd name="connsiteY162" fmla="*/ 31750 h 44045"/>
              <a:gd name="connsiteX163" fmla="*/ 5448257 w 8351823"/>
              <a:gd name="connsiteY163" fmla="*/ 40449 h 44045"/>
              <a:gd name="connsiteX164" fmla="*/ 5453589 w 8351823"/>
              <a:gd name="connsiteY164" fmla="*/ 44044 h 44045"/>
              <a:gd name="connsiteX165" fmla="*/ 5461425 w 8351823"/>
              <a:gd name="connsiteY165" fmla="*/ 32421 h 44045"/>
              <a:gd name="connsiteX166" fmla="*/ 5539698 w 8351823"/>
              <a:gd name="connsiteY166" fmla="*/ 0 h 44045"/>
              <a:gd name="connsiteX167" fmla="*/ 5617971 w 8351823"/>
              <a:gd name="connsiteY167" fmla="*/ 32421 h 44045"/>
              <a:gd name="connsiteX168" fmla="*/ 5625439 w 8351823"/>
              <a:gd name="connsiteY168" fmla="*/ 43497 h 44045"/>
              <a:gd name="connsiteX169" fmla="*/ 5629961 w 8351823"/>
              <a:gd name="connsiteY169" fmla="*/ 40449 h 44045"/>
              <a:gd name="connsiteX170" fmla="*/ 5673048 w 8351823"/>
              <a:gd name="connsiteY170" fmla="*/ 31750 h 44045"/>
              <a:gd name="connsiteX171" fmla="*/ 5716136 w 8351823"/>
              <a:gd name="connsiteY171" fmla="*/ 40449 h 44045"/>
              <a:gd name="connsiteX172" fmla="*/ 5721467 w 8351823"/>
              <a:gd name="connsiteY172" fmla="*/ 44043 h 44045"/>
              <a:gd name="connsiteX173" fmla="*/ 5729303 w 8351823"/>
              <a:gd name="connsiteY173" fmla="*/ 32421 h 44045"/>
              <a:gd name="connsiteX174" fmla="*/ 5807576 w 8351823"/>
              <a:gd name="connsiteY174" fmla="*/ 0 h 44045"/>
              <a:gd name="connsiteX175" fmla="*/ 5885849 w 8351823"/>
              <a:gd name="connsiteY175" fmla="*/ 32421 h 44045"/>
              <a:gd name="connsiteX176" fmla="*/ 5893317 w 8351823"/>
              <a:gd name="connsiteY176" fmla="*/ 43497 h 44045"/>
              <a:gd name="connsiteX177" fmla="*/ 5897839 w 8351823"/>
              <a:gd name="connsiteY177" fmla="*/ 40449 h 44045"/>
              <a:gd name="connsiteX178" fmla="*/ 5940926 w 8351823"/>
              <a:gd name="connsiteY178" fmla="*/ 31750 h 44045"/>
              <a:gd name="connsiteX179" fmla="*/ 5984014 w 8351823"/>
              <a:gd name="connsiteY179" fmla="*/ 40449 h 44045"/>
              <a:gd name="connsiteX180" fmla="*/ 5989345 w 8351823"/>
              <a:gd name="connsiteY180" fmla="*/ 44043 h 44045"/>
              <a:gd name="connsiteX181" fmla="*/ 5997181 w 8351823"/>
              <a:gd name="connsiteY181" fmla="*/ 32421 h 44045"/>
              <a:gd name="connsiteX182" fmla="*/ 6075454 w 8351823"/>
              <a:gd name="connsiteY182" fmla="*/ 0 h 44045"/>
              <a:gd name="connsiteX183" fmla="*/ 6153727 w 8351823"/>
              <a:gd name="connsiteY183" fmla="*/ 32421 h 44045"/>
              <a:gd name="connsiteX184" fmla="*/ 6161195 w 8351823"/>
              <a:gd name="connsiteY184" fmla="*/ 43497 h 44045"/>
              <a:gd name="connsiteX185" fmla="*/ 6165717 w 8351823"/>
              <a:gd name="connsiteY185" fmla="*/ 40449 h 44045"/>
              <a:gd name="connsiteX186" fmla="*/ 6208804 w 8351823"/>
              <a:gd name="connsiteY186" fmla="*/ 31750 h 44045"/>
              <a:gd name="connsiteX187" fmla="*/ 6251892 w 8351823"/>
              <a:gd name="connsiteY187" fmla="*/ 40449 h 44045"/>
              <a:gd name="connsiteX188" fmla="*/ 6257224 w 8351823"/>
              <a:gd name="connsiteY188" fmla="*/ 44044 h 44045"/>
              <a:gd name="connsiteX189" fmla="*/ 6265060 w 8351823"/>
              <a:gd name="connsiteY189" fmla="*/ 32421 h 44045"/>
              <a:gd name="connsiteX190" fmla="*/ 6343333 w 8351823"/>
              <a:gd name="connsiteY190" fmla="*/ 0 h 44045"/>
              <a:gd name="connsiteX191" fmla="*/ 6421606 w 8351823"/>
              <a:gd name="connsiteY191" fmla="*/ 32421 h 44045"/>
              <a:gd name="connsiteX192" fmla="*/ 6429074 w 8351823"/>
              <a:gd name="connsiteY192" fmla="*/ 43497 h 44045"/>
              <a:gd name="connsiteX193" fmla="*/ 6433596 w 8351823"/>
              <a:gd name="connsiteY193" fmla="*/ 40449 h 44045"/>
              <a:gd name="connsiteX194" fmla="*/ 6476683 w 8351823"/>
              <a:gd name="connsiteY194" fmla="*/ 31750 h 44045"/>
              <a:gd name="connsiteX195" fmla="*/ 6519771 w 8351823"/>
              <a:gd name="connsiteY195" fmla="*/ 40449 h 44045"/>
              <a:gd name="connsiteX196" fmla="*/ 6525102 w 8351823"/>
              <a:gd name="connsiteY196" fmla="*/ 44043 h 44045"/>
              <a:gd name="connsiteX197" fmla="*/ 6532938 w 8351823"/>
              <a:gd name="connsiteY197" fmla="*/ 32421 h 44045"/>
              <a:gd name="connsiteX198" fmla="*/ 6611211 w 8351823"/>
              <a:gd name="connsiteY198" fmla="*/ 0 h 44045"/>
              <a:gd name="connsiteX199" fmla="*/ 6689484 w 8351823"/>
              <a:gd name="connsiteY199" fmla="*/ 32421 h 44045"/>
              <a:gd name="connsiteX200" fmla="*/ 6696952 w 8351823"/>
              <a:gd name="connsiteY200" fmla="*/ 43497 h 44045"/>
              <a:gd name="connsiteX201" fmla="*/ 6701474 w 8351823"/>
              <a:gd name="connsiteY201" fmla="*/ 40449 h 44045"/>
              <a:gd name="connsiteX202" fmla="*/ 6744561 w 8351823"/>
              <a:gd name="connsiteY202" fmla="*/ 31750 h 44045"/>
              <a:gd name="connsiteX203" fmla="*/ 6787649 w 8351823"/>
              <a:gd name="connsiteY203" fmla="*/ 40449 h 44045"/>
              <a:gd name="connsiteX204" fmla="*/ 6792980 w 8351823"/>
              <a:gd name="connsiteY204" fmla="*/ 44043 h 44045"/>
              <a:gd name="connsiteX205" fmla="*/ 6800816 w 8351823"/>
              <a:gd name="connsiteY205" fmla="*/ 32421 h 44045"/>
              <a:gd name="connsiteX206" fmla="*/ 6879089 w 8351823"/>
              <a:gd name="connsiteY206" fmla="*/ 0 h 44045"/>
              <a:gd name="connsiteX207" fmla="*/ 6957362 w 8351823"/>
              <a:gd name="connsiteY207" fmla="*/ 32421 h 44045"/>
              <a:gd name="connsiteX208" fmla="*/ 6964830 w 8351823"/>
              <a:gd name="connsiteY208" fmla="*/ 43497 h 44045"/>
              <a:gd name="connsiteX209" fmla="*/ 6969352 w 8351823"/>
              <a:gd name="connsiteY209" fmla="*/ 40449 h 44045"/>
              <a:gd name="connsiteX210" fmla="*/ 7012439 w 8351823"/>
              <a:gd name="connsiteY210" fmla="*/ 31750 h 44045"/>
              <a:gd name="connsiteX211" fmla="*/ 7055527 w 8351823"/>
              <a:gd name="connsiteY211" fmla="*/ 40449 h 44045"/>
              <a:gd name="connsiteX212" fmla="*/ 7060859 w 8351823"/>
              <a:gd name="connsiteY212" fmla="*/ 44044 h 44045"/>
              <a:gd name="connsiteX213" fmla="*/ 7068695 w 8351823"/>
              <a:gd name="connsiteY213" fmla="*/ 32421 h 44045"/>
              <a:gd name="connsiteX214" fmla="*/ 7146968 w 8351823"/>
              <a:gd name="connsiteY214" fmla="*/ 0 h 44045"/>
              <a:gd name="connsiteX215" fmla="*/ 7225241 w 8351823"/>
              <a:gd name="connsiteY215" fmla="*/ 32421 h 44045"/>
              <a:gd name="connsiteX216" fmla="*/ 7232709 w 8351823"/>
              <a:gd name="connsiteY216" fmla="*/ 43497 h 44045"/>
              <a:gd name="connsiteX217" fmla="*/ 7237231 w 8351823"/>
              <a:gd name="connsiteY217" fmla="*/ 40449 h 44045"/>
              <a:gd name="connsiteX218" fmla="*/ 7280318 w 8351823"/>
              <a:gd name="connsiteY218" fmla="*/ 31750 h 44045"/>
              <a:gd name="connsiteX219" fmla="*/ 7323406 w 8351823"/>
              <a:gd name="connsiteY219" fmla="*/ 40449 h 44045"/>
              <a:gd name="connsiteX220" fmla="*/ 7328737 w 8351823"/>
              <a:gd name="connsiteY220" fmla="*/ 44043 h 44045"/>
              <a:gd name="connsiteX221" fmla="*/ 7336573 w 8351823"/>
              <a:gd name="connsiteY221" fmla="*/ 32421 h 44045"/>
              <a:gd name="connsiteX222" fmla="*/ 7414846 w 8351823"/>
              <a:gd name="connsiteY222" fmla="*/ 0 h 44045"/>
              <a:gd name="connsiteX223" fmla="*/ 7493119 w 8351823"/>
              <a:gd name="connsiteY223" fmla="*/ 32421 h 44045"/>
              <a:gd name="connsiteX224" fmla="*/ 7500587 w 8351823"/>
              <a:gd name="connsiteY224" fmla="*/ 43497 h 44045"/>
              <a:gd name="connsiteX225" fmla="*/ 7505109 w 8351823"/>
              <a:gd name="connsiteY225" fmla="*/ 40449 h 44045"/>
              <a:gd name="connsiteX226" fmla="*/ 7548196 w 8351823"/>
              <a:gd name="connsiteY226" fmla="*/ 31750 h 44045"/>
              <a:gd name="connsiteX227" fmla="*/ 7591283 w 8351823"/>
              <a:gd name="connsiteY227" fmla="*/ 40449 h 44045"/>
              <a:gd name="connsiteX228" fmla="*/ 7596615 w 8351823"/>
              <a:gd name="connsiteY228" fmla="*/ 44043 h 44045"/>
              <a:gd name="connsiteX229" fmla="*/ 7604451 w 8351823"/>
              <a:gd name="connsiteY229" fmla="*/ 32421 h 44045"/>
              <a:gd name="connsiteX230" fmla="*/ 7682724 w 8351823"/>
              <a:gd name="connsiteY230" fmla="*/ 0 h 44045"/>
              <a:gd name="connsiteX231" fmla="*/ 7760997 w 8351823"/>
              <a:gd name="connsiteY231" fmla="*/ 32421 h 44045"/>
              <a:gd name="connsiteX232" fmla="*/ 7768465 w 8351823"/>
              <a:gd name="connsiteY232" fmla="*/ 43497 h 44045"/>
              <a:gd name="connsiteX233" fmla="*/ 7772987 w 8351823"/>
              <a:gd name="connsiteY233" fmla="*/ 40449 h 44045"/>
              <a:gd name="connsiteX234" fmla="*/ 7816074 w 8351823"/>
              <a:gd name="connsiteY234" fmla="*/ 31750 h 44045"/>
              <a:gd name="connsiteX235" fmla="*/ 7859161 w 8351823"/>
              <a:gd name="connsiteY235" fmla="*/ 40449 h 44045"/>
              <a:gd name="connsiteX236" fmla="*/ 7864494 w 8351823"/>
              <a:gd name="connsiteY236" fmla="*/ 44044 h 44045"/>
              <a:gd name="connsiteX237" fmla="*/ 7872330 w 8351823"/>
              <a:gd name="connsiteY237" fmla="*/ 32421 h 44045"/>
              <a:gd name="connsiteX238" fmla="*/ 7950603 w 8351823"/>
              <a:gd name="connsiteY238" fmla="*/ 0 h 44045"/>
              <a:gd name="connsiteX239" fmla="*/ 8028876 w 8351823"/>
              <a:gd name="connsiteY239" fmla="*/ 32421 h 44045"/>
              <a:gd name="connsiteX240" fmla="*/ 8036344 w 8351823"/>
              <a:gd name="connsiteY240" fmla="*/ 43497 h 44045"/>
              <a:gd name="connsiteX241" fmla="*/ 8040866 w 8351823"/>
              <a:gd name="connsiteY241" fmla="*/ 40449 h 44045"/>
              <a:gd name="connsiteX242" fmla="*/ 8083953 w 8351823"/>
              <a:gd name="connsiteY242" fmla="*/ 31750 h 44045"/>
              <a:gd name="connsiteX243" fmla="*/ 8127040 w 8351823"/>
              <a:gd name="connsiteY243" fmla="*/ 40449 h 44045"/>
              <a:gd name="connsiteX244" fmla="*/ 8132366 w 8351823"/>
              <a:gd name="connsiteY244" fmla="*/ 44040 h 44045"/>
              <a:gd name="connsiteX245" fmla="*/ 8140200 w 8351823"/>
              <a:gd name="connsiteY245" fmla="*/ 32421 h 44045"/>
              <a:gd name="connsiteX246" fmla="*/ 8218473 w 8351823"/>
              <a:gd name="connsiteY246" fmla="*/ 0 h 44045"/>
              <a:gd name="connsiteX247" fmla="*/ 8296746 w 8351823"/>
              <a:gd name="connsiteY247" fmla="*/ 32421 h 44045"/>
              <a:gd name="connsiteX248" fmla="*/ 8304214 w 8351823"/>
              <a:gd name="connsiteY248" fmla="*/ 43497 h 44045"/>
              <a:gd name="connsiteX249" fmla="*/ 8308736 w 8351823"/>
              <a:gd name="connsiteY249" fmla="*/ 40449 h 44045"/>
              <a:gd name="connsiteX250" fmla="*/ 8351823 w 8351823"/>
              <a:gd name="connsiteY250" fmla="*/ 31750 h 44045"/>
              <a:gd name="connsiteX0" fmla="*/ 0 w 8308736"/>
              <a:gd name="connsiteY0" fmla="*/ 43496 h 44045"/>
              <a:gd name="connsiteX1" fmla="*/ 4520 w 8308736"/>
              <a:gd name="connsiteY1" fmla="*/ 40449 h 44045"/>
              <a:gd name="connsiteX2" fmla="*/ 47607 w 8308736"/>
              <a:gd name="connsiteY2" fmla="*/ 31750 h 44045"/>
              <a:gd name="connsiteX3" fmla="*/ 90694 w 8308736"/>
              <a:gd name="connsiteY3" fmla="*/ 40449 h 44045"/>
              <a:gd name="connsiteX4" fmla="*/ 96028 w 8308736"/>
              <a:gd name="connsiteY4" fmla="*/ 44044 h 44045"/>
              <a:gd name="connsiteX5" fmla="*/ 103865 w 8308736"/>
              <a:gd name="connsiteY5" fmla="*/ 32421 h 44045"/>
              <a:gd name="connsiteX6" fmla="*/ 182138 w 8308736"/>
              <a:gd name="connsiteY6" fmla="*/ 0 h 44045"/>
              <a:gd name="connsiteX7" fmla="*/ 260411 w 8308736"/>
              <a:gd name="connsiteY7" fmla="*/ 32421 h 44045"/>
              <a:gd name="connsiteX8" fmla="*/ 267878 w 8308736"/>
              <a:gd name="connsiteY8" fmla="*/ 43496 h 44045"/>
              <a:gd name="connsiteX9" fmla="*/ 272398 w 8308736"/>
              <a:gd name="connsiteY9" fmla="*/ 40449 h 44045"/>
              <a:gd name="connsiteX10" fmla="*/ 315485 w 8308736"/>
              <a:gd name="connsiteY10" fmla="*/ 31750 h 44045"/>
              <a:gd name="connsiteX11" fmla="*/ 358573 w 8308736"/>
              <a:gd name="connsiteY11" fmla="*/ 40449 h 44045"/>
              <a:gd name="connsiteX12" fmla="*/ 363906 w 8308736"/>
              <a:gd name="connsiteY12" fmla="*/ 44045 h 44045"/>
              <a:gd name="connsiteX13" fmla="*/ 371744 w 8308736"/>
              <a:gd name="connsiteY13" fmla="*/ 32421 h 44045"/>
              <a:gd name="connsiteX14" fmla="*/ 450017 w 8308736"/>
              <a:gd name="connsiteY14" fmla="*/ 0 h 44045"/>
              <a:gd name="connsiteX15" fmla="*/ 528290 w 8308736"/>
              <a:gd name="connsiteY15" fmla="*/ 32421 h 44045"/>
              <a:gd name="connsiteX16" fmla="*/ 535757 w 8308736"/>
              <a:gd name="connsiteY16" fmla="*/ 43496 h 44045"/>
              <a:gd name="connsiteX17" fmla="*/ 540277 w 8308736"/>
              <a:gd name="connsiteY17" fmla="*/ 40449 h 44045"/>
              <a:gd name="connsiteX18" fmla="*/ 583365 w 8308736"/>
              <a:gd name="connsiteY18" fmla="*/ 31750 h 44045"/>
              <a:gd name="connsiteX19" fmla="*/ 626452 w 8308736"/>
              <a:gd name="connsiteY19" fmla="*/ 40449 h 44045"/>
              <a:gd name="connsiteX20" fmla="*/ 631786 w 8308736"/>
              <a:gd name="connsiteY20" fmla="*/ 44045 h 44045"/>
              <a:gd name="connsiteX21" fmla="*/ 639623 w 8308736"/>
              <a:gd name="connsiteY21" fmla="*/ 32421 h 44045"/>
              <a:gd name="connsiteX22" fmla="*/ 717896 w 8308736"/>
              <a:gd name="connsiteY22" fmla="*/ 0 h 44045"/>
              <a:gd name="connsiteX23" fmla="*/ 796169 w 8308736"/>
              <a:gd name="connsiteY23" fmla="*/ 32421 h 44045"/>
              <a:gd name="connsiteX24" fmla="*/ 803637 w 8308736"/>
              <a:gd name="connsiteY24" fmla="*/ 43496 h 44045"/>
              <a:gd name="connsiteX25" fmla="*/ 808156 w 8308736"/>
              <a:gd name="connsiteY25" fmla="*/ 40449 h 44045"/>
              <a:gd name="connsiteX26" fmla="*/ 851244 w 8308736"/>
              <a:gd name="connsiteY26" fmla="*/ 31750 h 44045"/>
              <a:gd name="connsiteX27" fmla="*/ 894331 w 8308736"/>
              <a:gd name="connsiteY27" fmla="*/ 40449 h 44045"/>
              <a:gd name="connsiteX28" fmla="*/ 899664 w 8308736"/>
              <a:gd name="connsiteY28" fmla="*/ 44045 h 44045"/>
              <a:gd name="connsiteX29" fmla="*/ 907502 w 8308736"/>
              <a:gd name="connsiteY29" fmla="*/ 32421 h 44045"/>
              <a:gd name="connsiteX30" fmla="*/ 985775 w 8308736"/>
              <a:gd name="connsiteY30" fmla="*/ 0 h 44045"/>
              <a:gd name="connsiteX31" fmla="*/ 1064048 w 8308736"/>
              <a:gd name="connsiteY31" fmla="*/ 32421 h 44045"/>
              <a:gd name="connsiteX32" fmla="*/ 1071515 w 8308736"/>
              <a:gd name="connsiteY32" fmla="*/ 43496 h 44045"/>
              <a:gd name="connsiteX33" fmla="*/ 1076035 w 8308736"/>
              <a:gd name="connsiteY33" fmla="*/ 40449 h 44045"/>
              <a:gd name="connsiteX34" fmla="*/ 1119122 w 8308736"/>
              <a:gd name="connsiteY34" fmla="*/ 31750 h 44045"/>
              <a:gd name="connsiteX35" fmla="*/ 1162210 w 8308736"/>
              <a:gd name="connsiteY35" fmla="*/ 40449 h 44045"/>
              <a:gd name="connsiteX36" fmla="*/ 1167543 w 8308736"/>
              <a:gd name="connsiteY36" fmla="*/ 44045 h 44045"/>
              <a:gd name="connsiteX37" fmla="*/ 1175380 w 8308736"/>
              <a:gd name="connsiteY37" fmla="*/ 32421 h 44045"/>
              <a:gd name="connsiteX38" fmla="*/ 1253655 w 8308736"/>
              <a:gd name="connsiteY38" fmla="*/ 0 h 44045"/>
              <a:gd name="connsiteX39" fmla="*/ 1331927 w 8308736"/>
              <a:gd name="connsiteY39" fmla="*/ 32421 h 44045"/>
              <a:gd name="connsiteX40" fmla="*/ 1339394 w 8308736"/>
              <a:gd name="connsiteY40" fmla="*/ 43496 h 44045"/>
              <a:gd name="connsiteX41" fmla="*/ 1343914 w 8308736"/>
              <a:gd name="connsiteY41" fmla="*/ 40449 h 44045"/>
              <a:gd name="connsiteX42" fmla="*/ 1387001 w 8308736"/>
              <a:gd name="connsiteY42" fmla="*/ 31750 h 44045"/>
              <a:gd name="connsiteX43" fmla="*/ 1430088 w 8308736"/>
              <a:gd name="connsiteY43" fmla="*/ 40449 h 44045"/>
              <a:gd name="connsiteX44" fmla="*/ 1435422 w 8308736"/>
              <a:gd name="connsiteY44" fmla="*/ 44044 h 44045"/>
              <a:gd name="connsiteX45" fmla="*/ 1443258 w 8308736"/>
              <a:gd name="connsiteY45" fmla="*/ 32421 h 44045"/>
              <a:gd name="connsiteX46" fmla="*/ 1521532 w 8308736"/>
              <a:gd name="connsiteY46" fmla="*/ 0 h 44045"/>
              <a:gd name="connsiteX47" fmla="*/ 1599805 w 8308736"/>
              <a:gd name="connsiteY47" fmla="*/ 32421 h 44045"/>
              <a:gd name="connsiteX48" fmla="*/ 1607272 w 8308736"/>
              <a:gd name="connsiteY48" fmla="*/ 43496 h 44045"/>
              <a:gd name="connsiteX49" fmla="*/ 1611791 w 8308736"/>
              <a:gd name="connsiteY49" fmla="*/ 40449 h 44045"/>
              <a:gd name="connsiteX50" fmla="*/ 1654878 w 8308736"/>
              <a:gd name="connsiteY50" fmla="*/ 31750 h 44045"/>
              <a:gd name="connsiteX51" fmla="*/ 1697966 w 8308736"/>
              <a:gd name="connsiteY51" fmla="*/ 40449 h 44045"/>
              <a:gd name="connsiteX52" fmla="*/ 1703299 w 8308736"/>
              <a:gd name="connsiteY52" fmla="*/ 44044 h 44045"/>
              <a:gd name="connsiteX53" fmla="*/ 1711136 w 8308736"/>
              <a:gd name="connsiteY53" fmla="*/ 32421 h 44045"/>
              <a:gd name="connsiteX54" fmla="*/ 1789407 w 8308736"/>
              <a:gd name="connsiteY54" fmla="*/ 0 h 44045"/>
              <a:gd name="connsiteX55" fmla="*/ 1867682 w 8308736"/>
              <a:gd name="connsiteY55" fmla="*/ 32421 h 44045"/>
              <a:gd name="connsiteX56" fmla="*/ 1875149 w 8308736"/>
              <a:gd name="connsiteY56" fmla="*/ 43496 h 44045"/>
              <a:gd name="connsiteX57" fmla="*/ 1879668 w 8308736"/>
              <a:gd name="connsiteY57" fmla="*/ 40449 h 44045"/>
              <a:gd name="connsiteX58" fmla="*/ 1922757 w 8308736"/>
              <a:gd name="connsiteY58" fmla="*/ 31750 h 44045"/>
              <a:gd name="connsiteX59" fmla="*/ 1965843 w 8308736"/>
              <a:gd name="connsiteY59" fmla="*/ 40449 h 44045"/>
              <a:gd name="connsiteX60" fmla="*/ 1971178 w 8308736"/>
              <a:gd name="connsiteY60" fmla="*/ 44045 h 44045"/>
              <a:gd name="connsiteX61" fmla="*/ 1979014 w 8308736"/>
              <a:gd name="connsiteY61" fmla="*/ 32421 h 44045"/>
              <a:gd name="connsiteX62" fmla="*/ 2057287 w 8308736"/>
              <a:gd name="connsiteY62" fmla="*/ 0 h 44045"/>
              <a:gd name="connsiteX63" fmla="*/ 2135560 w 8308736"/>
              <a:gd name="connsiteY63" fmla="*/ 32421 h 44045"/>
              <a:gd name="connsiteX64" fmla="*/ 2143026 w 8308736"/>
              <a:gd name="connsiteY64" fmla="*/ 43496 h 44045"/>
              <a:gd name="connsiteX65" fmla="*/ 2147547 w 8308736"/>
              <a:gd name="connsiteY65" fmla="*/ 40449 h 44045"/>
              <a:gd name="connsiteX66" fmla="*/ 2190635 w 8308736"/>
              <a:gd name="connsiteY66" fmla="*/ 31750 h 44045"/>
              <a:gd name="connsiteX67" fmla="*/ 2233721 w 8308736"/>
              <a:gd name="connsiteY67" fmla="*/ 40449 h 44045"/>
              <a:gd name="connsiteX68" fmla="*/ 2239056 w 8308736"/>
              <a:gd name="connsiteY68" fmla="*/ 44045 h 44045"/>
              <a:gd name="connsiteX69" fmla="*/ 2246892 w 8308736"/>
              <a:gd name="connsiteY69" fmla="*/ 32421 h 44045"/>
              <a:gd name="connsiteX70" fmla="*/ 2325166 w 8308736"/>
              <a:gd name="connsiteY70" fmla="*/ 0 h 44045"/>
              <a:gd name="connsiteX71" fmla="*/ 2403439 w 8308736"/>
              <a:gd name="connsiteY71" fmla="*/ 32421 h 44045"/>
              <a:gd name="connsiteX72" fmla="*/ 2410905 w 8308736"/>
              <a:gd name="connsiteY72" fmla="*/ 43496 h 44045"/>
              <a:gd name="connsiteX73" fmla="*/ 2415425 w 8308736"/>
              <a:gd name="connsiteY73" fmla="*/ 40449 h 44045"/>
              <a:gd name="connsiteX74" fmla="*/ 2458511 w 8308736"/>
              <a:gd name="connsiteY74" fmla="*/ 31750 h 44045"/>
              <a:gd name="connsiteX75" fmla="*/ 2501600 w 8308736"/>
              <a:gd name="connsiteY75" fmla="*/ 40449 h 44045"/>
              <a:gd name="connsiteX76" fmla="*/ 2506933 w 8308736"/>
              <a:gd name="connsiteY76" fmla="*/ 44045 h 44045"/>
              <a:gd name="connsiteX77" fmla="*/ 2514770 w 8308736"/>
              <a:gd name="connsiteY77" fmla="*/ 32421 h 44045"/>
              <a:gd name="connsiteX78" fmla="*/ 2593043 w 8308736"/>
              <a:gd name="connsiteY78" fmla="*/ 0 h 44045"/>
              <a:gd name="connsiteX79" fmla="*/ 2671316 w 8308736"/>
              <a:gd name="connsiteY79" fmla="*/ 32421 h 44045"/>
              <a:gd name="connsiteX80" fmla="*/ 2678783 w 8308736"/>
              <a:gd name="connsiteY80" fmla="*/ 43496 h 44045"/>
              <a:gd name="connsiteX81" fmla="*/ 2683303 w 8308736"/>
              <a:gd name="connsiteY81" fmla="*/ 40449 h 44045"/>
              <a:gd name="connsiteX82" fmla="*/ 2726391 w 8308736"/>
              <a:gd name="connsiteY82" fmla="*/ 31750 h 44045"/>
              <a:gd name="connsiteX83" fmla="*/ 2769478 w 8308736"/>
              <a:gd name="connsiteY83" fmla="*/ 40449 h 44045"/>
              <a:gd name="connsiteX84" fmla="*/ 2774813 w 8308736"/>
              <a:gd name="connsiteY84" fmla="*/ 44045 h 44045"/>
              <a:gd name="connsiteX85" fmla="*/ 2782649 w 8308736"/>
              <a:gd name="connsiteY85" fmla="*/ 32421 h 44045"/>
              <a:gd name="connsiteX86" fmla="*/ 2860922 w 8308736"/>
              <a:gd name="connsiteY86" fmla="*/ 0 h 44045"/>
              <a:gd name="connsiteX87" fmla="*/ 2939195 w 8308736"/>
              <a:gd name="connsiteY87" fmla="*/ 32421 h 44045"/>
              <a:gd name="connsiteX88" fmla="*/ 2946661 w 8308736"/>
              <a:gd name="connsiteY88" fmla="*/ 43496 h 44045"/>
              <a:gd name="connsiteX89" fmla="*/ 2951182 w 8308736"/>
              <a:gd name="connsiteY89" fmla="*/ 40449 h 44045"/>
              <a:gd name="connsiteX90" fmla="*/ 2994269 w 8308736"/>
              <a:gd name="connsiteY90" fmla="*/ 31750 h 44045"/>
              <a:gd name="connsiteX91" fmla="*/ 3037356 w 8308736"/>
              <a:gd name="connsiteY91" fmla="*/ 40449 h 44045"/>
              <a:gd name="connsiteX92" fmla="*/ 3042690 w 8308736"/>
              <a:gd name="connsiteY92" fmla="*/ 44045 h 44045"/>
              <a:gd name="connsiteX93" fmla="*/ 3050527 w 8308736"/>
              <a:gd name="connsiteY93" fmla="*/ 32421 h 44045"/>
              <a:gd name="connsiteX94" fmla="*/ 3128800 w 8308736"/>
              <a:gd name="connsiteY94" fmla="*/ 0 h 44045"/>
              <a:gd name="connsiteX95" fmla="*/ 3207072 w 8308736"/>
              <a:gd name="connsiteY95" fmla="*/ 32421 h 44045"/>
              <a:gd name="connsiteX96" fmla="*/ 3214539 w 8308736"/>
              <a:gd name="connsiteY96" fmla="*/ 43496 h 44045"/>
              <a:gd name="connsiteX97" fmla="*/ 3219059 w 8308736"/>
              <a:gd name="connsiteY97" fmla="*/ 40449 h 44045"/>
              <a:gd name="connsiteX98" fmla="*/ 3262147 w 8308736"/>
              <a:gd name="connsiteY98" fmla="*/ 31750 h 44045"/>
              <a:gd name="connsiteX99" fmla="*/ 3305231 w 8308736"/>
              <a:gd name="connsiteY99" fmla="*/ 40449 h 44045"/>
              <a:gd name="connsiteX100" fmla="*/ 3310563 w 8308736"/>
              <a:gd name="connsiteY100" fmla="*/ 44044 h 44045"/>
              <a:gd name="connsiteX101" fmla="*/ 3318400 w 8308736"/>
              <a:gd name="connsiteY101" fmla="*/ 32421 h 44045"/>
              <a:gd name="connsiteX102" fmla="*/ 3396671 w 8308736"/>
              <a:gd name="connsiteY102" fmla="*/ 0 h 44045"/>
              <a:gd name="connsiteX103" fmla="*/ 3474944 w 8308736"/>
              <a:gd name="connsiteY103" fmla="*/ 32421 h 44045"/>
              <a:gd name="connsiteX104" fmla="*/ 3482412 w 8308736"/>
              <a:gd name="connsiteY104" fmla="*/ 43497 h 44045"/>
              <a:gd name="connsiteX105" fmla="*/ 3486934 w 8308736"/>
              <a:gd name="connsiteY105" fmla="*/ 40449 h 44045"/>
              <a:gd name="connsiteX106" fmla="*/ 3530021 w 8308736"/>
              <a:gd name="connsiteY106" fmla="*/ 31750 h 44045"/>
              <a:gd name="connsiteX107" fmla="*/ 3573109 w 8308736"/>
              <a:gd name="connsiteY107" fmla="*/ 40449 h 44045"/>
              <a:gd name="connsiteX108" fmla="*/ 3578440 w 8308736"/>
              <a:gd name="connsiteY108" fmla="*/ 44043 h 44045"/>
              <a:gd name="connsiteX109" fmla="*/ 3586276 w 8308736"/>
              <a:gd name="connsiteY109" fmla="*/ 32421 h 44045"/>
              <a:gd name="connsiteX110" fmla="*/ 3664549 w 8308736"/>
              <a:gd name="connsiteY110" fmla="*/ 0 h 44045"/>
              <a:gd name="connsiteX111" fmla="*/ 3742822 w 8308736"/>
              <a:gd name="connsiteY111" fmla="*/ 32421 h 44045"/>
              <a:gd name="connsiteX112" fmla="*/ 3750290 w 8308736"/>
              <a:gd name="connsiteY112" fmla="*/ 43497 h 44045"/>
              <a:gd name="connsiteX113" fmla="*/ 3754812 w 8308736"/>
              <a:gd name="connsiteY113" fmla="*/ 40449 h 44045"/>
              <a:gd name="connsiteX114" fmla="*/ 3797899 w 8308736"/>
              <a:gd name="connsiteY114" fmla="*/ 31750 h 44045"/>
              <a:gd name="connsiteX115" fmla="*/ 3840987 w 8308736"/>
              <a:gd name="connsiteY115" fmla="*/ 40449 h 44045"/>
              <a:gd name="connsiteX116" fmla="*/ 3846319 w 8308736"/>
              <a:gd name="connsiteY116" fmla="*/ 44044 h 44045"/>
              <a:gd name="connsiteX117" fmla="*/ 3854155 w 8308736"/>
              <a:gd name="connsiteY117" fmla="*/ 32421 h 44045"/>
              <a:gd name="connsiteX118" fmla="*/ 3932428 w 8308736"/>
              <a:gd name="connsiteY118" fmla="*/ 0 h 44045"/>
              <a:gd name="connsiteX119" fmla="*/ 4010701 w 8308736"/>
              <a:gd name="connsiteY119" fmla="*/ 32421 h 44045"/>
              <a:gd name="connsiteX120" fmla="*/ 4018169 w 8308736"/>
              <a:gd name="connsiteY120" fmla="*/ 43497 h 44045"/>
              <a:gd name="connsiteX121" fmla="*/ 4022691 w 8308736"/>
              <a:gd name="connsiteY121" fmla="*/ 40449 h 44045"/>
              <a:gd name="connsiteX122" fmla="*/ 4065778 w 8308736"/>
              <a:gd name="connsiteY122" fmla="*/ 31750 h 44045"/>
              <a:gd name="connsiteX123" fmla="*/ 4108866 w 8308736"/>
              <a:gd name="connsiteY123" fmla="*/ 40449 h 44045"/>
              <a:gd name="connsiteX124" fmla="*/ 4114197 w 8308736"/>
              <a:gd name="connsiteY124" fmla="*/ 44043 h 44045"/>
              <a:gd name="connsiteX125" fmla="*/ 4122033 w 8308736"/>
              <a:gd name="connsiteY125" fmla="*/ 32421 h 44045"/>
              <a:gd name="connsiteX126" fmla="*/ 4200306 w 8308736"/>
              <a:gd name="connsiteY126" fmla="*/ 0 h 44045"/>
              <a:gd name="connsiteX127" fmla="*/ 4278579 w 8308736"/>
              <a:gd name="connsiteY127" fmla="*/ 32421 h 44045"/>
              <a:gd name="connsiteX128" fmla="*/ 4286047 w 8308736"/>
              <a:gd name="connsiteY128" fmla="*/ 43497 h 44045"/>
              <a:gd name="connsiteX129" fmla="*/ 4290569 w 8308736"/>
              <a:gd name="connsiteY129" fmla="*/ 40449 h 44045"/>
              <a:gd name="connsiteX130" fmla="*/ 4333656 w 8308736"/>
              <a:gd name="connsiteY130" fmla="*/ 31750 h 44045"/>
              <a:gd name="connsiteX131" fmla="*/ 4376744 w 8308736"/>
              <a:gd name="connsiteY131" fmla="*/ 40449 h 44045"/>
              <a:gd name="connsiteX132" fmla="*/ 4382075 w 8308736"/>
              <a:gd name="connsiteY132" fmla="*/ 44043 h 44045"/>
              <a:gd name="connsiteX133" fmla="*/ 4389911 w 8308736"/>
              <a:gd name="connsiteY133" fmla="*/ 32421 h 44045"/>
              <a:gd name="connsiteX134" fmla="*/ 4468184 w 8308736"/>
              <a:gd name="connsiteY134" fmla="*/ 0 h 44045"/>
              <a:gd name="connsiteX135" fmla="*/ 4546457 w 8308736"/>
              <a:gd name="connsiteY135" fmla="*/ 32421 h 44045"/>
              <a:gd name="connsiteX136" fmla="*/ 4553925 w 8308736"/>
              <a:gd name="connsiteY136" fmla="*/ 43497 h 44045"/>
              <a:gd name="connsiteX137" fmla="*/ 4558447 w 8308736"/>
              <a:gd name="connsiteY137" fmla="*/ 40449 h 44045"/>
              <a:gd name="connsiteX138" fmla="*/ 4601534 w 8308736"/>
              <a:gd name="connsiteY138" fmla="*/ 31750 h 44045"/>
              <a:gd name="connsiteX139" fmla="*/ 4644622 w 8308736"/>
              <a:gd name="connsiteY139" fmla="*/ 40449 h 44045"/>
              <a:gd name="connsiteX140" fmla="*/ 4649954 w 8308736"/>
              <a:gd name="connsiteY140" fmla="*/ 44044 h 44045"/>
              <a:gd name="connsiteX141" fmla="*/ 4657790 w 8308736"/>
              <a:gd name="connsiteY141" fmla="*/ 32421 h 44045"/>
              <a:gd name="connsiteX142" fmla="*/ 4736063 w 8308736"/>
              <a:gd name="connsiteY142" fmla="*/ 0 h 44045"/>
              <a:gd name="connsiteX143" fmla="*/ 4814336 w 8308736"/>
              <a:gd name="connsiteY143" fmla="*/ 32421 h 44045"/>
              <a:gd name="connsiteX144" fmla="*/ 4821804 w 8308736"/>
              <a:gd name="connsiteY144" fmla="*/ 43497 h 44045"/>
              <a:gd name="connsiteX145" fmla="*/ 4826326 w 8308736"/>
              <a:gd name="connsiteY145" fmla="*/ 40449 h 44045"/>
              <a:gd name="connsiteX146" fmla="*/ 4869413 w 8308736"/>
              <a:gd name="connsiteY146" fmla="*/ 31750 h 44045"/>
              <a:gd name="connsiteX147" fmla="*/ 4912501 w 8308736"/>
              <a:gd name="connsiteY147" fmla="*/ 40449 h 44045"/>
              <a:gd name="connsiteX148" fmla="*/ 4917832 w 8308736"/>
              <a:gd name="connsiteY148" fmla="*/ 44043 h 44045"/>
              <a:gd name="connsiteX149" fmla="*/ 4925668 w 8308736"/>
              <a:gd name="connsiteY149" fmla="*/ 32421 h 44045"/>
              <a:gd name="connsiteX150" fmla="*/ 5003941 w 8308736"/>
              <a:gd name="connsiteY150" fmla="*/ 0 h 44045"/>
              <a:gd name="connsiteX151" fmla="*/ 5082214 w 8308736"/>
              <a:gd name="connsiteY151" fmla="*/ 32421 h 44045"/>
              <a:gd name="connsiteX152" fmla="*/ 5089682 w 8308736"/>
              <a:gd name="connsiteY152" fmla="*/ 43497 h 44045"/>
              <a:gd name="connsiteX153" fmla="*/ 5094204 w 8308736"/>
              <a:gd name="connsiteY153" fmla="*/ 40449 h 44045"/>
              <a:gd name="connsiteX154" fmla="*/ 5137291 w 8308736"/>
              <a:gd name="connsiteY154" fmla="*/ 31750 h 44045"/>
              <a:gd name="connsiteX155" fmla="*/ 5180379 w 8308736"/>
              <a:gd name="connsiteY155" fmla="*/ 40449 h 44045"/>
              <a:gd name="connsiteX156" fmla="*/ 5185710 w 8308736"/>
              <a:gd name="connsiteY156" fmla="*/ 44043 h 44045"/>
              <a:gd name="connsiteX157" fmla="*/ 5193546 w 8308736"/>
              <a:gd name="connsiteY157" fmla="*/ 32421 h 44045"/>
              <a:gd name="connsiteX158" fmla="*/ 5271819 w 8308736"/>
              <a:gd name="connsiteY158" fmla="*/ 0 h 44045"/>
              <a:gd name="connsiteX159" fmla="*/ 5350092 w 8308736"/>
              <a:gd name="connsiteY159" fmla="*/ 32421 h 44045"/>
              <a:gd name="connsiteX160" fmla="*/ 5357560 w 8308736"/>
              <a:gd name="connsiteY160" fmla="*/ 43497 h 44045"/>
              <a:gd name="connsiteX161" fmla="*/ 5362082 w 8308736"/>
              <a:gd name="connsiteY161" fmla="*/ 40449 h 44045"/>
              <a:gd name="connsiteX162" fmla="*/ 5405169 w 8308736"/>
              <a:gd name="connsiteY162" fmla="*/ 31750 h 44045"/>
              <a:gd name="connsiteX163" fmla="*/ 5448257 w 8308736"/>
              <a:gd name="connsiteY163" fmla="*/ 40449 h 44045"/>
              <a:gd name="connsiteX164" fmla="*/ 5453589 w 8308736"/>
              <a:gd name="connsiteY164" fmla="*/ 44044 h 44045"/>
              <a:gd name="connsiteX165" fmla="*/ 5461425 w 8308736"/>
              <a:gd name="connsiteY165" fmla="*/ 32421 h 44045"/>
              <a:gd name="connsiteX166" fmla="*/ 5539698 w 8308736"/>
              <a:gd name="connsiteY166" fmla="*/ 0 h 44045"/>
              <a:gd name="connsiteX167" fmla="*/ 5617971 w 8308736"/>
              <a:gd name="connsiteY167" fmla="*/ 32421 h 44045"/>
              <a:gd name="connsiteX168" fmla="*/ 5625439 w 8308736"/>
              <a:gd name="connsiteY168" fmla="*/ 43497 h 44045"/>
              <a:gd name="connsiteX169" fmla="*/ 5629961 w 8308736"/>
              <a:gd name="connsiteY169" fmla="*/ 40449 h 44045"/>
              <a:gd name="connsiteX170" fmla="*/ 5673048 w 8308736"/>
              <a:gd name="connsiteY170" fmla="*/ 31750 h 44045"/>
              <a:gd name="connsiteX171" fmla="*/ 5716136 w 8308736"/>
              <a:gd name="connsiteY171" fmla="*/ 40449 h 44045"/>
              <a:gd name="connsiteX172" fmla="*/ 5721467 w 8308736"/>
              <a:gd name="connsiteY172" fmla="*/ 44043 h 44045"/>
              <a:gd name="connsiteX173" fmla="*/ 5729303 w 8308736"/>
              <a:gd name="connsiteY173" fmla="*/ 32421 h 44045"/>
              <a:gd name="connsiteX174" fmla="*/ 5807576 w 8308736"/>
              <a:gd name="connsiteY174" fmla="*/ 0 h 44045"/>
              <a:gd name="connsiteX175" fmla="*/ 5885849 w 8308736"/>
              <a:gd name="connsiteY175" fmla="*/ 32421 h 44045"/>
              <a:gd name="connsiteX176" fmla="*/ 5893317 w 8308736"/>
              <a:gd name="connsiteY176" fmla="*/ 43497 h 44045"/>
              <a:gd name="connsiteX177" fmla="*/ 5897839 w 8308736"/>
              <a:gd name="connsiteY177" fmla="*/ 40449 h 44045"/>
              <a:gd name="connsiteX178" fmla="*/ 5940926 w 8308736"/>
              <a:gd name="connsiteY178" fmla="*/ 31750 h 44045"/>
              <a:gd name="connsiteX179" fmla="*/ 5984014 w 8308736"/>
              <a:gd name="connsiteY179" fmla="*/ 40449 h 44045"/>
              <a:gd name="connsiteX180" fmla="*/ 5989345 w 8308736"/>
              <a:gd name="connsiteY180" fmla="*/ 44043 h 44045"/>
              <a:gd name="connsiteX181" fmla="*/ 5997181 w 8308736"/>
              <a:gd name="connsiteY181" fmla="*/ 32421 h 44045"/>
              <a:gd name="connsiteX182" fmla="*/ 6075454 w 8308736"/>
              <a:gd name="connsiteY182" fmla="*/ 0 h 44045"/>
              <a:gd name="connsiteX183" fmla="*/ 6153727 w 8308736"/>
              <a:gd name="connsiteY183" fmla="*/ 32421 h 44045"/>
              <a:gd name="connsiteX184" fmla="*/ 6161195 w 8308736"/>
              <a:gd name="connsiteY184" fmla="*/ 43497 h 44045"/>
              <a:gd name="connsiteX185" fmla="*/ 6165717 w 8308736"/>
              <a:gd name="connsiteY185" fmla="*/ 40449 h 44045"/>
              <a:gd name="connsiteX186" fmla="*/ 6208804 w 8308736"/>
              <a:gd name="connsiteY186" fmla="*/ 31750 h 44045"/>
              <a:gd name="connsiteX187" fmla="*/ 6251892 w 8308736"/>
              <a:gd name="connsiteY187" fmla="*/ 40449 h 44045"/>
              <a:gd name="connsiteX188" fmla="*/ 6257224 w 8308736"/>
              <a:gd name="connsiteY188" fmla="*/ 44044 h 44045"/>
              <a:gd name="connsiteX189" fmla="*/ 6265060 w 8308736"/>
              <a:gd name="connsiteY189" fmla="*/ 32421 h 44045"/>
              <a:gd name="connsiteX190" fmla="*/ 6343333 w 8308736"/>
              <a:gd name="connsiteY190" fmla="*/ 0 h 44045"/>
              <a:gd name="connsiteX191" fmla="*/ 6421606 w 8308736"/>
              <a:gd name="connsiteY191" fmla="*/ 32421 h 44045"/>
              <a:gd name="connsiteX192" fmla="*/ 6429074 w 8308736"/>
              <a:gd name="connsiteY192" fmla="*/ 43497 h 44045"/>
              <a:gd name="connsiteX193" fmla="*/ 6433596 w 8308736"/>
              <a:gd name="connsiteY193" fmla="*/ 40449 h 44045"/>
              <a:gd name="connsiteX194" fmla="*/ 6476683 w 8308736"/>
              <a:gd name="connsiteY194" fmla="*/ 31750 h 44045"/>
              <a:gd name="connsiteX195" fmla="*/ 6519771 w 8308736"/>
              <a:gd name="connsiteY195" fmla="*/ 40449 h 44045"/>
              <a:gd name="connsiteX196" fmla="*/ 6525102 w 8308736"/>
              <a:gd name="connsiteY196" fmla="*/ 44043 h 44045"/>
              <a:gd name="connsiteX197" fmla="*/ 6532938 w 8308736"/>
              <a:gd name="connsiteY197" fmla="*/ 32421 h 44045"/>
              <a:gd name="connsiteX198" fmla="*/ 6611211 w 8308736"/>
              <a:gd name="connsiteY198" fmla="*/ 0 h 44045"/>
              <a:gd name="connsiteX199" fmla="*/ 6689484 w 8308736"/>
              <a:gd name="connsiteY199" fmla="*/ 32421 h 44045"/>
              <a:gd name="connsiteX200" fmla="*/ 6696952 w 8308736"/>
              <a:gd name="connsiteY200" fmla="*/ 43497 h 44045"/>
              <a:gd name="connsiteX201" fmla="*/ 6701474 w 8308736"/>
              <a:gd name="connsiteY201" fmla="*/ 40449 h 44045"/>
              <a:gd name="connsiteX202" fmla="*/ 6744561 w 8308736"/>
              <a:gd name="connsiteY202" fmla="*/ 31750 h 44045"/>
              <a:gd name="connsiteX203" fmla="*/ 6787649 w 8308736"/>
              <a:gd name="connsiteY203" fmla="*/ 40449 h 44045"/>
              <a:gd name="connsiteX204" fmla="*/ 6792980 w 8308736"/>
              <a:gd name="connsiteY204" fmla="*/ 44043 h 44045"/>
              <a:gd name="connsiteX205" fmla="*/ 6800816 w 8308736"/>
              <a:gd name="connsiteY205" fmla="*/ 32421 h 44045"/>
              <a:gd name="connsiteX206" fmla="*/ 6879089 w 8308736"/>
              <a:gd name="connsiteY206" fmla="*/ 0 h 44045"/>
              <a:gd name="connsiteX207" fmla="*/ 6957362 w 8308736"/>
              <a:gd name="connsiteY207" fmla="*/ 32421 h 44045"/>
              <a:gd name="connsiteX208" fmla="*/ 6964830 w 8308736"/>
              <a:gd name="connsiteY208" fmla="*/ 43497 h 44045"/>
              <a:gd name="connsiteX209" fmla="*/ 6969352 w 8308736"/>
              <a:gd name="connsiteY209" fmla="*/ 40449 h 44045"/>
              <a:gd name="connsiteX210" fmla="*/ 7012439 w 8308736"/>
              <a:gd name="connsiteY210" fmla="*/ 31750 h 44045"/>
              <a:gd name="connsiteX211" fmla="*/ 7055527 w 8308736"/>
              <a:gd name="connsiteY211" fmla="*/ 40449 h 44045"/>
              <a:gd name="connsiteX212" fmla="*/ 7060859 w 8308736"/>
              <a:gd name="connsiteY212" fmla="*/ 44044 h 44045"/>
              <a:gd name="connsiteX213" fmla="*/ 7068695 w 8308736"/>
              <a:gd name="connsiteY213" fmla="*/ 32421 h 44045"/>
              <a:gd name="connsiteX214" fmla="*/ 7146968 w 8308736"/>
              <a:gd name="connsiteY214" fmla="*/ 0 h 44045"/>
              <a:gd name="connsiteX215" fmla="*/ 7225241 w 8308736"/>
              <a:gd name="connsiteY215" fmla="*/ 32421 h 44045"/>
              <a:gd name="connsiteX216" fmla="*/ 7232709 w 8308736"/>
              <a:gd name="connsiteY216" fmla="*/ 43497 h 44045"/>
              <a:gd name="connsiteX217" fmla="*/ 7237231 w 8308736"/>
              <a:gd name="connsiteY217" fmla="*/ 40449 h 44045"/>
              <a:gd name="connsiteX218" fmla="*/ 7280318 w 8308736"/>
              <a:gd name="connsiteY218" fmla="*/ 31750 h 44045"/>
              <a:gd name="connsiteX219" fmla="*/ 7323406 w 8308736"/>
              <a:gd name="connsiteY219" fmla="*/ 40449 h 44045"/>
              <a:gd name="connsiteX220" fmla="*/ 7328737 w 8308736"/>
              <a:gd name="connsiteY220" fmla="*/ 44043 h 44045"/>
              <a:gd name="connsiteX221" fmla="*/ 7336573 w 8308736"/>
              <a:gd name="connsiteY221" fmla="*/ 32421 h 44045"/>
              <a:gd name="connsiteX222" fmla="*/ 7414846 w 8308736"/>
              <a:gd name="connsiteY222" fmla="*/ 0 h 44045"/>
              <a:gd name="connsiteX223" fmla="*/ 7493119 w 8308736"/>
              <a:gd name="connsiteY223" fmla="*/ 32421 h 44045"/>
              <a:gd name="connsiteX224" fmla="*/ 7500587 w 8308736"/>
              <a:gd name="connsiteY224" fmla="*/ 43497 h 44045"/>
              <a:gd name="connsiteX225" fmla="*/ 7505109 w 8308736"/>
              <a:gd name="connsiteY225" fmla="*/ 40449 h 44045"/>
              <a:gd name="connsiteX226" fmla="*/ 7548196 w 8308736"/>
              <a:gd name="connsiteY226" fmla="*/ 31750 h 44045"/>
              <a:gd name="connsiteX227" fmla="*/ 7591283 w 8308736"/>
              <a:gd name="connsiteY227" fmla="*/ 40449 h 44045"/>
              <a:gd name="connsiteX228" fmla="*/ 7596615 w 8308736"/>
              <a:gd name="connsiteY228" fmla="*/ 44043 h 44045"/>
              <a:gd name="connsiteX229" fmla="*/ 7604451 w 8308736"/>
              <a:gd name="connsiteY229" fmla="*/ 32421 h 44045"/>
              <a:gd name="connsiteX230" fmla="*/ 7682724 w 8308736"/>
              <a:gd name="connsiteY230" fmla="*/ 0 h 44045"/>
              <a:gd name="connsiteX231" fmla="*/ 7760997 w 8308736"/>
              <a:gd name="connsiteY231" fmla="*/ 32421 h 44045"/>
              <a:gd name="connsiteX232" fmla="*/ 7768465 w 8308736"/>
              <a:gd name="connsiteY232" fmla="*/ 43497 h 44045"/>
              <a:gd name="connsiteX233" fmla="*/ 7772987 w 8308736"/>
              <a:gd name="connsiteY233" fmla="*/ 40449 h 44045"/>
              <a:gd name="connsiteX234" fmla="*/ 7816074 w 8308736"/>
              <a:gd name="connsiteY234" fmla="*/ 31750 h 44045"/>
              <a:gd name="connsiteX235" fmla="*/ 7859161 w 8308736"/>
              <a:gd name="connsiteY235" fmla="*/ 40449 h 44045"/>
              <a:gd name="connsiteX236" fmla="*/ 7864494 w 8308736"/>
              <a:gd name="connsiteY236" fmla="*/ 44044 h 44045"/>
              <a:gd name="connsiteX237" fmla="*/ 7872330 w 8308736"/>
              <a:gd name="connsiteY237" fmla="*/ 32421 h 44045"/>
              <a:gd name="connsiteX238" fmla="*/ 7950603 w 8308736"/>
              <a:gd name="connsiteY238" fmla="*/ 0 h 44045"/>
              <a:gd name="connsiteX239" fmla="*/ 8028876 w 8308736"/>
              <a:gd name="connsiteY239" fmla="*/ 32421 h 44045"/>
              <a:gd name="connsiteX240" fmla="*/ 8036344 w 8308736"/>
              <a:gd name="connsiteY240" fmla="*/ 43497 h 44045"/>
              <a:gd name="connsiteX241" fmla="*/ 8040866 w 8308736"/>
              <a:gd name="connsiteY241" fmla="*/ 40449 h 44045"/>
              <a:gd name="connsiteX242" fmla="*/ 8083953 w 8308736"/>
              <a:gd name="connsiteY242" fmla="*/ 31750 h 44045"/>
              <a:gd name="connsiteX243" fmla="*/ 8127040 w 8308736"/>
              <a:gd name="connsiteY243" fmla="*/ 40449 h 44045"/>
              <a:gd name="connsiteX244" fmla="*/ 8132366 w 8308736"/>
              <a:gd name="connsiteY244" fmla="*/ 44040 h 44045"/>
              <a:gd name="connsiteX245" fmla="*/ 8140200 w 8308736"/>
              <a:gd name="connsiteY245" fmla="*/ 32421 h 44045"/>
              <a:gd name="connsiteX246" fmla="*/ 8218473 w 8308736"/>
              <a:gd name="connsiteY246" fmla="*/ 0 h 44045"/>
              <a:gd name="connsiteX247" fmla="*/ 8296746 w 8308736"/>
              <a:gd name="connsiteY247" fmla="*/ 32421 h 44045"/>
              <a:gd name="connsiteX248" fmla="*/ 8304214 w 8308736"/>
              <a:gd name="connsiteY248" fmla="*/ 43497 h 44045"/>
              <a:gd name="connsiteX249" fmla="*/ 8308736 w 8308736"/>
              <a:gd name="connsiteY249" fmla="*/ 40449 h 44045"/>
              <a:gd name="connsiteX0" fmla="*/ 0 w 8304214"/>
              <a:gd name="connsiteY0" fmla="*/ 43496 h 44045"/>
              <a:gd name="connsiteX1" fmla="*/ 4520 w 8304214"/>
              <a:gd name="connsiteY1" fmla="*/ 40449 h 44045"/>
              <a:gd name="connsiteX2" fmla="*/ 47607 w 8304214"/>
              <a:gd name="connsiteY2" fmla="*/ 31750 h 44045"/>
              <a:gd name="connsiteX3" fmla="*/ 90694 w 8304214"/>
              <a:gd name="connsiteY3" fmla="*/ 40449 h 44045"/>
              <a:gd name="connsiteX4" fmla="*/ 96028 w 8304214"/>
              <a:gd name="connsiteY4" fmla="*/ 44044 h 44045"/>
              <a:gd name="connsiteX5" fmla="*/ 103865 w 8304214"/>
              <a:gd name="connsiteY5" fmla="*/ 32421 h 44045"/>
              <a:gd name="connsiteX6" fmla="*/ 182138 w 8304214"/>
              <a:gd name="connsiteY6" fmla="*/ 0 h 44045"/>
              <a:gd name="connsiteX7" fmla="*/ 260411 w 8304214"/>
              <a:gd name="connsiteY7" fmla="*/ 32421 h 44045"/>
              <a:gd name="connsiteX8" fmla="*/ 267878 w 8304214"/>
              <a:gd name="connsiteY8" fmla="*/ 43496 h 44045"/>
              <a:gd name="connsiteX9" fmla="*/ 272398 w 8304214"/>
              <a:gd name="connsiteY9" fmla="*/ 40449 h 44045"/>
              <a:gd name="connsiteX10" fmla="*/ 315485 w 8304214"/>
              <a:gd name="connsiteY10" fmla="*/ 31750 h 44045"/>
              <a:gd name="connsiteX11" fmla="*/ 358573 w 8304214"/>
              <a:gd name="connsiteY11" fmla="*/ 40449 h 44045"/>
              <a:gd name="connsiteX12" fmla="*/ 363906 w 8304214"/>
              <a:gd name="connsiteY12" fmla="*/ 44045 h 44045"/>
              <a:gd name="connsiteX13" fmla="*/ 371744 w 8304214"/>
              <a:gd name="connsiteY13" fmla="*/ 32421 h 44045"/>
              <a:gd name="connsiteX14" fmla="*/ 450017 w 8304214"/>
              <a:gd name="connsiteY14" fmla="*/ 0 h 44045"/>
              <a:gd name="connsiteX15" fmla="*/ 528290 w 8304214"/>
              <a:gd name="connsiteY15" fmla="*/ 32421 h 44045"/>
              <a:gd name="connsiteX16" fmla="*/ 535757 w 8304214"/>
              <a:gd name="connsiteY16" fmla="*/ 43496 h 44045"/>
              <a:gd name="connsiteX17" fmla="*/ 540277 w 8304214"/>
              <a:gd name="connsiteY17" fmla="*/ 40449 h 44045"/>
              <a:gd name="connsiteX18" fmla="*/ 583365 w 8304214"/>
              <a:gd name="connsiteY18" fmla="*/ 31750 h 44045"/>
              <a:gd name="connsiteX19" fmla="*/ 626452 w 8304214"/>
              <a:gd name="connsiteY19" fmla="*/ 40449 h 44045"/>
              <a:gd name="connsiteX20" fmla="*/ 631786 w 8304214"/>
              <a:gd name="connsiteY20" fmla="*/ 44045 h 44045"/>
              <a:gd name="connsiteX21" fmla="*/ 639623 w 8304214"/>
              <a:gd name="connsiteY21" fmla="*/ 32421 h 44045"/>
              <a:gd name="connsiteX22" fmla="*/ 717896 w 8304214"/>
              <a:gd name="connsiteY22" fmla="*/ 0 h 44045"/>
              <a:gd name="connsiteX23" fmla="*/ 796169 w 8304214"/>
              <a:gd name="connsiteY23" fmla="*/ 32421 h 44045"/>
              <a:gd name="connsiteX24" fmla="*/ 803637 w 8304214"/>
              <a:gd name="connsiteY24" fmla="*/ 43496 h 44045"/>
              <a:gd name="connsiteX25" fmla="*/ 808156 w 8304214"/>
              <a:gd name="connsiteY25" fmla="*/ 40449 h 44045"/>
              <a:gd name="connsiteX26" fmla="*/ 851244 w 8304214"/>
              <a:gd name="connsiteY26" fmla="*/ 31750 h 44045"/>
              <a:gd name="connsiteX27" fmla="*/ 894331 w 8304214"/>
              <a:gd name="connsiteY27" fmla="*/ 40449 h 44045"/>
              <a:gd name="connsiteX28" fmla="*/ 899664 w 8304214"/>
              <a:gd name="connsiteY28" fmla="*/ 44045 h 44045"/>
              <a:gd name="connsiteX29" fmla="*/ 907502 w 8304214"/>
              <a:gd name="connsiteY29" fmla="*/ 32421 h 44045"/>
              <a:gd name="connsiteX30" fmla="*/ 985775 w 8304214"/>
              <a:gd name="connsiteY30" fmla="*/ 0 h 44045"/>
              <a:gd name="connsiteX31" fmla="*/ 1064048 w 8304214"/>
              <a:gd name="connsiteY31" fmla="*/ 32421 h 44045"/>
              <a:gd name="connsiteX32" fmla="*/ 1071515 w 8304214"/>
              <a:gd name="connsiteY32" fmla="*/ 43496 h 44045"/>
              <a:gd name="connsiteX33" fmla="*/ 1076035 w 8304214"/>
              <a:gd name="connsiteY33" fmla="*/ 40449 h 44045"/>
              <a:gd name="connsiteX34" fmla="*/ 1119122 w 8304214"/>
              <a:gd name="connsiteY34" fmla="*/ 31750 h 44045"/>
              <a:gd name="connsiteX35" fmla="*/ 1162210 w 8304214"/>
              <a:gd name="connsiteY35" fmla="*/ 40449 h 44045"/>
              <a:gd name="connsiteX36" fmla="*/ 1167543 w 8304214"/>
              <a:gd name="connsiteY36" fmla="*/ 44045 h 44045"/>
              <a:gd name="connsiteX37" fmla="*/ 1175380 w 8304214"/>
              <a:gd name="connsiteY37" fmla="*/ 32421 h 44045"/>
              <a:gd name="connsiteX38" fmla="*/ 1253655 w 8304214"/>
              <a:gd name="connsiteY38" fmla="*/ 0 h 44045"/>
              <a:gd name="connsiteX39" fmla="*/ 1331927 w 8304214"/>
              <a:gd name="connsiteY39" fmla="*/ 32421 h 44045"/>
              <a:gd name="connsiteX40" fmla="*/ 1339394 w 8304214"/>
              <a:gd name="connsiteY40" fmla="*/ 43496 h 44045"/>
              <a:gd name="connsiteX41" fmla="*/ 1343914 w 8304214"/>
              <a:gd name="connsiteY41" fmla="*/ 40449 h 44045"/>
              <a:gd name="connsiteX42" fmla="*/ 1387001 w 8304214"/>
              <a:gd name="connsiteY42" fmla="*/ 31750 h 44045"/>
              <a:gd name="connsiteX43" fmla="*/ 1430088 w 8304214"/>
              <a:gd name="connsiteY43" fmla="*/ 40449 h 44045"/>
              <a:gd name="connsiteX44" fmla="*/ 1435422 w 8304214"/>
              <a:gd name="connsiteY44" fmla="*/ 44044 h 44045"/>
              <a:gd name="connsiteX45" fmla="*/ 1443258 w 8304214"/>
              <a:gd name="connsiteY45" fmla="*/ 32421 h 44045"/>
              <a:gd name="connsiteX46" fmla="*/ 1521532 w 8304214"/>
              <a:gd name="connsiteY46" fmla="*/ 0 h 44045"/>
              <a:gd name="connsiteX47" fmla="*/ 1599805 w 8304214"/>
              <a:gd name="connsiteY47" fmla="*/ 32421 h 44045"/>
              <a:gd name="connsiteX48" fmla="*/ 1607272 w 8304214"/>
              <a:gd name="connsiteY48" fmla="*/ 43496 h 44045"/>
              <a:gd name="connsiteX49" fmla="*/ 1611791 w 8304214"/>
              <a:gd name="connsiteY49" fmla="*/ 40449 h 44045"/>
              <a:gd name="connsiteX50" fmla="*/ 1654878 w 8304214"/>
              <a:gd name="connsiteY50" fmla="*/ 31750 h 44045"/>
              <a:gd name="connsiteX51" fmla="*/ 1697966 w 8304214"/>
              <a:gd name="connsiteY51" fmla="*/ 40449 h 44045"/>
              <a:gd name="connsiteX52" fmla="*/ 1703299 w 8304214"/>
              <a:gd name="connsiteY52" fmla="*/ 44044 h 44045"/>
              <a:gd name="connsiteX53" fmla="*/ 1711136 w 8304214"/>
              <a:gd name="connsiteY53" fmla="*/ 32421 h 44045"/>
              <a:gd name="connsiteX54" fmla="*/ 1789407 w 8304214"/>
              <a:gd name="connsiteY54" fmla="*/ 0 h 44045"/>
              <a:gd name="connsiteX55" fmla="*/ 1867682 w 8304214"/>
              <a:gd name="connsiteY55" fmla="*/ 32421 h 44045"/>
              <a:gd name="connsiteX56" fmla="*/ 1875149 w 8304214"/>
              <a:gd name="connsiteY56" fmla="*/ 43496 h 44045"/>
              <a:gd name="connsiteX57" fmla="*/ 1879668 w 8304214"/>
              <a:gd name="connsiteY57" fmla="*/ 40449 h 44045"/>
              <a:gd name="connsiteX58" fmla="*/ 1922757 w 8304214"/>
              <a:gd name="connsiteY58" fmla="*/ 31750 h 44045"/>
              <a:gd name="connsiteX59" fmla="*/ 1965843 w 8304214"/>
              <a:gd name="connsiteY59" fmla="*/ 40449 h 44045"/>
              <a:gd name="connsiteX60" fmla="*/ 1971178 w 8304214"/>
              <a:gd name="connsiteY60" fmla="*/ 44045 h 44045"/>
              <a:gd name="connsiteX61" fmla="*/ 1979014 w 8304214"/>
              <a:gd name="connsiteY61" fmla="*/ 32421 h 44045"/>
              <a:gd name="connsiteX62" fmla="*/ 2057287 w 8304214"/>
              <a:gd name="connsiteY62" fmla="*/ 0 h 44045"/>
              <a:gd name="connsiteX63" fmla="*/ 2135560 w 8304214"/>
              <a:gd name="connsiteY63" fmla="*/ 32421 h 44045"/>
              <a:gd name="connsiteX64" fmla="*/ 2143026 w 8304214"/>
              <a:gd name="connsiteY64" fmla="*/ 43496 h 44045"/>
              <a:gd name="connsiteX65" fmla="*/ 2147547 w 8304214"/>
              <a:gd name="connsiteY65" fmla="*/ 40449 h 44045"/>
              <a:gd name="connsiteX66" fmla="*/ 2190635 w 8304214"/>
              <a:gd name="connsiteY66" fmla="*/ 31750 h 44045"/>
              <a:gd name="connsiteX67" fmla="*/ 2233721 w 8304214"/>
              <a:gd name="connsiteY67" fmla="*/ 40449 h 44045"/>
              <a:gd name="connsiteX68" fmla="*/ 2239056 w 8304214"/>
              <a:gd name="connsiteY68" fmla="*/ 44045 h 44045"/>
              <a:gd name="connsiteX69" fmla="*/ 2246892 w 8304214"/>
              <a:gd name="connsiteY69" fmla="*/ 32421 h 44045"/>
              <a:gd name="connsiteX70" fmla="*/ 2325166 w 8304214"/>
              <a:gd name="connsiteY70" fmla="*/ 0 h 44045"/>
              <a:gd name="connsiteX71" fmla="*/ 2403439 w 8304214"/>
              <a:gd name="connsiteY71" fmla="*/ 32421 h 44045"/>
              <a:gd name="connsiteX72" fmla="*/ 2410905 w 8304214"/>
              <a:gd name="connsiteY72" fmla="*/ 43496 h 44045"/>
              <a:gd name="connsiteX73" fmla="*/ 2415425 w 8304214"/>
              <a:gd name="connsiteY73" fmla="*/ 40449 h 44045"/>
              <a:gd name="connsiteX74" fmla="*/ 2458511 w 8304214"/>
              <a:gd name="connsiteY74" fmla="*/ 31750 h 44045"/>
              <a:gd name="connsiteX75" fmla="*/ 2501600 w 8304214"/>
              <a:gd name="connsiteY75" fmla="*/ 40449 h 44045"/>
              <a:gd name="connsiteX76" fmla="*/ 2506933 w 8304214"/>
              <a:gd name="connsiteY76" fmla="*/ 44045 h 44045"/>
              <a:gd name="connsiteX77" fmla="*/ 2514770 w 8304214"/>
              <a:gd name="connsiteY77" fmla="*/ 32421 h 44045"/>
              <a:gd name="connsiteX78" fmla="*/ 2593043 w 8304214"/>
              <a:gd name="connsiteY78" fmla="*/ 0 h 44045"/>
              <a:gd name="connsiteX79" fmla="*/ 2671316 w 8304214"/>
              <a:gd name="connsiteY79" fmla="*/ 32421 h 44045"/>
              <a:gd name="connsiteX80" fmla="*/ 2678783 w 8304214"/>
              <a:gd name="connsiteY80" fmla="*/ 43496 h 44045"/>
              <a:gd name="connsiteX81" fmla="*/ 2683303 w 8304214"/>
              <a:gd name="connsiteY81" fmla="*/ 40449 h 44045"/>
              <a:gd name="connsiteX82" fmla="*/ 2726391 w 8304214"/>
              <a:gd name="connsiteY82" fmla="*/ 31750 h 44045"/>
              <a:gd name="connsiteX83" fmla="*/ 2769478 w 8304214"/>
              <a:gd name="connsiteY83" fmla="*/ 40449 h 44045"/>
              <a:gd name="connsiteX84" fmla="*/ 2774813 w 8304214"/>
              <a:gd name="connsiteY84" fmla="*/ 44045 h 44045"/>
              <a:gd name="connsiteX85" fmla="*/ 2782649 w 8304214"/>
              <a:gd name="connsiteY85" fmla="*/ 32421 h 44045"/>
              <a:gd name="connsiteX86" fmla="*/ 2860922 w 8304214"/>
              <a:gd name="connsiteY86" fmla="*/ 0 h 44045"/>
              <a:gd name="connsiteX87" fmla="*/ 2939195 w 8304214"/>
              <a:gd name="connsiteY87" fmla="*/ 32421 h 44045"/>
              <a:gd name="connsiteX88" fmla="*/ 2946661 w 8304214"/>
              <a:gd name="connsiteY88" fmla="*/ 43496 h 44045"/>
              <a:gd name="connsiteX89" fmla="*/ 2951182 w 8304214"/>
              <a:gd name="connsiteY89" fmla="*/ 40449 h 44045"/>
              <a:gd name="connsiteX90" fmla="*/ 2994269 w 8304214"/>
              <a:gd name="connsiteY90" fmla="*/ 31750 h 44045"/>
              <a:gd name="connsiteX91" fmla="*/ 3037356 w 8304214"/>
              <a:gd name="connsiteY91" fmla="*/ 40449 h 44045"/>
              <a:gd name="connsiteX92" fmla="*/ 3042690 w 8304214"/>
              <a:gd name="connsiteY92" fmla="*/ 44045 h 44045"/>
              <a:gd name="connsiteX93" fmla="*/ 3050527 w 8304214"/>
              <a:gd name="connsiteY93" fmla="*/ 32421 h 44045"/>
              <a:gd name="connsiteX94" fmla="*/ 3128800 w 8304214"/>
              <a:gd name="connsiteY94" fmla="*/ 0 h 44045"/>
              <a:gd name="connsiteX95" fmla="*/ 3207072 w 8304214"/>
              <a:gd name="connsiteY95" fmla="*/ 32421 h 44045"/>
              <a:gd name="connsiteX96" fmla="*/ 3214539 w 8304214"/>
              <a:gd name="connsiteY96" fmla="*/ 43496 h 44045"/>
              <a:gd name="connsiteX97" fmla="*/ 3219059 w 8304214"/>
              <a:gd name="connsiteY97" fmla="*/ 40449 h 44045"/>
              <a:gd name="connsiteX98" fmla="*/ 3262147 w 8304214"/>
              <a:gd name="connsiteY98" fmla="*/ 31750 h 44045"/>
              <a:gd name="connsiteX99" fmla="*/ 3305231 w 8304214"/>
              <a:gd name="connsiteY99" fmla="*/ 40449 h 44045"/>
              <a:gd name="connsiteX100" fmla="*/ 3310563 w 8304214"/>
              <a:gd name="connsiteY100" fmla="*/ 44044 h 44045"/>
              <a:gd name="connsiteX101" fmla="*/ 3318400 w 8304214"/>
              <a:gd name="connsiteY101" fmla="*/ 32421 h 44045"/>
              <a:gd name="connsiteX102" fmla="*/ 3396671 w 8304214"/>
              <a:gd name="connsiteY102" fmla="*/ 0 h 44045"/>
              <a:gd name="connsiteX103" fmla="*/ 3474944 w 8304214"/>
              <a:gd name="connsiteY103" fmla="*/ 32421 h 44045"/>
              <a:gd name="connsiteX104" fmla="*/ 3482412 w 8304214"/>
              <a:gd name="connsiteY104" fmla="*/ 43497 h 44045"/>
              <a:gd name="connsiteX105" fmla="*/ 3486934 w 8304214"/>
              <a:gd name="connsiteY105" fmla="*/ 40449 h 44045"/>
              <a:gd name="connsiteX106" fmla="*/ 3530021 w 8304214"/>
              <a:gd name="connsiteY106" fmla="*/ 31750 h 44045"/>
              <a:gd name="connsiteX107" fmla="*/ 3573109 w 8304214"/>
              <a:gd name="connsiteY107" fmla="*/ 40449 h 44045"/>
              <a:gd name="connsiteX108" fmla="*/ 3578440 w 8304214"/>
              <a:gd name="connsiteY108" fmla="*/ 44043 h 44045"/>
              <a:gd name="connsiteX109" fmla="*/ 3586276 w 8304214"/>
              <a:gd name="connsiteY109" fmla="*/ 32421 h 44045"/>
              <a:gd name="connsiteX110" fmla="*/ 3664549 w 8304214"/>
              <a:gd name="connsiteY110" fmla="*/ 0 h 44045"/>
              <a:gd name="connsiteX111" fmla="*/ 3742822 w 8304214"/>
              <a:gd name="connsiteY111" fmla="*/ 32421 h 44045"/>
              <a:gd name="connsiteX112" fmla="*/ 3750290 w 8304214"/>
              <a:gd name="connsiteY112" fmla="*/ 43497 h 44045"/>
              <a:gd name="connsiteX113" fmla="*/ 3754812 w 8304214"/>
              <a:gd name="connsiteY113" fmla="*/ 40449 h 44045"/>
              <a:gd name="connsiteX114" fmla="*/ 3797899 w 8304214"/>
              <a:gd name="connsiteY114" fmla="*/ 31750 h 44045"/>
              <a:gd name="connsiteX115" fmla="*/ 3840987 w 8304214"/>
              <a:gd name="connsiteY115" fmla="*/ 40449 h 44045"/>
              <a:gd name="connsiteX116" fmla="*/ 3846319 w 8304214"/>
              <a:gd name="connsiteY116" fmla="*/ 44044 h 44045"/>
              <a:gd name="connsiteX117" fmla="*/ 3854155 w 8304214"/>
              <a:gd name="connsiteY117" fmla="*/ 32421 h 44045"/>
              <a:gd name="connsiteX118" fmla="*/ 3932428 w 8304214"/>
              <a:gd name="connsiteY118" fmla="*/ 0 h 44045"/>
              <a:gd name="connsiteX119" fmla="*/ 4010701 w 8304214"/>
              <a:gd name="connsiteY119" fmla="*/ 32421 h 44045"/>
              <a:gd name="connsiteX120" fmla="*/ 4018169 w 8304214"/>
              <a:gd name="connsiteY120" fmla="*/ 43497 h 44045"/>
              <a:gd name="connsiteX121" fmla="*/ 4022691 w 8304214"/>
              <a:gd name="connsiteY121" fmla="*/ 40449 h 44045"/>
              <a:gd name="connsiteX122" fmla="*/ 4065778 w 8304214"/>
              <a:gd name="connsiteY122" fmla="*/ 31750 h 44045"/>
              <a:gd name="connsiteX123" fmla="*/ 4108866 w 8304214"/>
              <a:gd name="connsiteY123" fmla="*/ 40449 h 44045"/>
              <a:gd name="connsiteX124" fmla="*/ 4114197 w 8304214"/>
              <a:gd name="connsiteY124" fmla="*/ 44043 h 44045"/>
              <a:gd name="connsiteX125" fmla="*/ 4122033 w 8304214"/>
              <a:gd name="connsiteY125" fmla="*/ 32421 h 44045"/>
              <a:gd name="connsiteX126" fmla="*/ 4200306 w 8304214"/>
              <a:gd name="connsiteY126" fmla="*/ 0 h 44045"/>
              <a:gd name="connsiteX127" fmla="*/ 4278579 w 8304214"/>
              <a:gd name="connsiteY127" fmla="*/ 32421 h 44045"/>
              <a:gd name="connsiteX128" fmla="*/ 4286047 w 8304214"/>
              <a:gd name="connsiteY128" fmla="*/ 43497 h 44045"/>
              <a:gd name="connsiteX129" fmla="*/ 4290569 w 8304214"/>
              <a:gd name="connsiteY129" fmla="*/ 40449 h 44045"/>
              <a:gd name="connsiteX130" fmla="*/ 4333656 w 8304214"/>
              <a:gd name="connsiteY130" fmla="*/ 31750 h 44045"/>
              <a:gd name="connsiteX131" fmla="*/ 4376744 w 8304214"/>
              <a:gd name="connsiteY131" fmla="*/ 40449 h 44045"/>
              <a:gd name="connsiteX132" fmla="*/ 4382075 w 8304214"/>
              <a:gd name="connsiteY132" fmla="*/ 44043 h 44045"/>
              <a:gd name="connsiteX133" fmla="*/ 4389911 w 8304214"/>
              <a:gd name="connsiteY133" fmla="*/ 32421 h 44045"/>
              <a:gd name="connsiteX134" fmla="*/ 4468184 w 8304214"/>
              <a:gd name="connsiteY134" fmla="*/ 0 h 44045"/>
              <a:gd name="connsiteX135" fmla="*/ 4546457 w 8304214"/>
              <a:gd name="connsiteY135" fmla="*/ 32421 h 44045"/>
              <a:gd name="connsiteX136" fmla="*/ 4553925 w 8304214"/>
              <a:gd name="connsiteY136" fmla="*/ 43497 h 44045"/>
              <a:gd name="connsiteX137" fmla="*/ 4558447 w 8304214"/>
              <a:gd name="connsiteY137" fmla="*/ 40449 h 44045"/>
              <a:gd name="connsiteX138" fmla="*/ 4601534 w 8304214"/>
              <a:gd name="connsiteY138" fmla="*/ 31750 h 44045"/>
              <a:gd name="connsiteX139" fmla="*/ 4644622 w 8304214"/>
              <a:gd name="connsiteY139" fmla="*/ 40449 h 44045"/>
              <a:gd name="connsiteX140" fmla="*/ 4649954 w 8304214"/>
              <a:gd name="connsiteY140" fmla="*/ 44044 h 44045"/>
              <a:gd name="connsiteX141" fmla="*/ 4657790 w 8304214"/>
              <a:gd name="connsiteY141" fmla="*/ 32421 h 44045"/>
              <a:gd name="connsiteX142" fmla="*/ 4736063 w 8304214"/>
              <a:gd name="connsiteY142" fmla="*/ 0 h 44045"/>
              <a:gd name="connsiteX143" fmla="*/ 4814336 w 8304214"/>
              <a:gd name="connsiteY143" fmla="*/ 32421 h 44045"/>
              <a:gd name="connsiteX144" fmla="*/ 4821804 w 8304214"/>
              <a:gd name="connsiteY144" fmla="*/ 43497 h 44045"/>
              <a:gd name="connsiteX145" fmla="*/ 4826326 w 8304214"/>
              <a:gd name="connsiteY145" fmla="*/ 40449 h 44045"/>
              <a:gd name="connsiteX146" fmla="*/ 4869413 w 8304214"/>
              <a:gd name="connsiteY146" fmla="*/ 31750 h 44045"/>
              <a:gd name="connsiteX147" fmla="*/ 4912501 w 8304214"/>
              <a:gd name="connsiteY147" fmla="*/ 40449 h 44045"/>
              <a:gd name="connsiteX148" fmla="*/ 4917832 w 8304214"/>
              <a:gd name="connsiteY148" fmla="*/ 44043 h 44045"/>
              <a:gd name="connsiteX149" fmla="*/ 4925668 w 8304214"/>
              <a:gd name="connsiteY149" fmla="*/ 32421 h 44045"/>
              <a:gd name="connsiteX150" fmla="*/ 5003941 w 8304214"/>
              <a:gd name="connsiteY150" fmla="*/ 0 h 44045"/>
              <a:gd name="connsiteX151" fmla="*/ 5082214 w 8304214"/>
              <a:gd name="connsiteY151" fmla="*/ 32421 h 44045"/>
              <a:gd name="connsiteX152" fmla="*/ 5089682 w 8304214"/>
              <a:gd name="connsiteY152" fmla="*/ 43497 h 44045"/>
              <a:gd name="connsiteX153" fmla="*/ 5094204 w 8304214"/>
              <a:gd name="connsiteY153" fmla="*/ 40449 h 44045"/>
              <a:gd name="connsiteX154" fmla="*/ 5137291 w 8304214"/>
              <a:gd name="connsiteY154" fmla="*/ 31750 h 44045"/>
              <a:gd name="connsiteX155" fmla="*/ 5180379 w 8304214"/>
              <a:gd name="connsiteY155" fmla="*/ 40449 h 44045"/>
              <a:gd name="connsiteX156" fmla="*/ 5185710 w 8304214"/>
              <a:gd name="connsiteY156" fmla="*/ 44043 h 44045"/>
              <a:gd name="connsiteX157" fmla="*/ 5193546 w 8304214"/>
              <a:gd name="connsiteY157" fmla="*/ 32421 h 44045"/>
              <a:gd name="connsiteX158" fmla="*/ 5271819 w 8304214"/>
              <a:gd name="connsiteY158" fmla="*/ 0 h 44045"/>
              <a:gd name="connsiteX159" fmla="*/ 5350092 w 8304214"/>
              <a:gd name="connsiteY159" fmla="*/ 32421 h 44045"/>
              <a:gd name="connsiteX160" fmla="*/ 5357560 w 8304214"/>
              <a:gd name="connsiteY160" fmla="*/ 43497 h 44045"/>
              <a:gd name="connsiteX161" fmla="*/ 5362082 w 8304214"/>
              <a:gd name="connsiteY161" fmla="*/ 40449 h 44045"/>
              <a:gd name="connsiteX162" fmla="*/ 5405169 w 8304214"/>
              <a:gd name="connsiteY162" fmla="*/ 31750 h 44045"/>
              <a:gd name="connsiteX163" fmla="*/ 5448257 w 8304214"/>
              <a:gd name="connsiteY163" fmla="*/ 40449 h 44045"/>
              <a:gd name="connsiteX164" fmla="*/ 5453589 w 8304214"/>
              <a:gd name="connsiteY164" fmla="*/ 44044 h 44045"/>
              <a:gd name="connsiteX165" fmla="*/ 5461425 w 8304214"/>
              <a:gd name="connsiteY165" fmla="*/ 32421 h 44045"/>
              <a:gd name="connsiteX166" fmla="*/ 5539698 w 8304214"/>
              <a:gd name="connsiteY166" fmla="*/ 0 h 44045"/>
              <a:gd name="connsiteX167" fmla="*/ 5617971 w 8304214"/>
              <a:gd name="connsiteY167" fmla="*/ 32421 h 44045"/>
              <a:gd name="connsiteX168" fmla="*/ 5625439 w 8304214"/>
              <a:gd name="connsiteY168" fmla="*/ 43497 h 44045"/>
              <a:gd name="connsiteX169" fmla="*/ 5629961 w 8304214"/>
              <a:gd name="connsiteY169" fmla="*/ 40449 h 44045"/>
              <a:gd name="connsiteX170" fmla="*/ 5673048 w 8304214"/>
              <a:gd name="connsiteY170" fmla="*/ 31750 h 44045"/>
              <a:gd name="connsiteX171" fmla="*/ 5716136 w 8304214"/>
              <a:gd name="connsiteY171" fmla="*/ 40449 h 44045"/>
              <a:gd name="connsiteX172" fmla="*/ 5721467 w 8304214"/>
              <a:gd name="connsiteY172" fmla="*/ 44043 h 44045"/>
              <a:gd name="connsiteX173" fmla="*/ 5729303 w 8304214"/>
              <a:gd name="connsiteY173" fmla="*/ 32421 h 44045"/>
              <a:gd name="connsiteX174" fmla="*/ 5807576 w 8304214"/>
              <a:gd name="connsiteY174" fmla="*/ 0 h 44045"/>
              <a:gd name="connsiteX175" fmla="*/ 5885849 w 8304214"/>
              <a:gd name="connsiteY175" fmla="*/ 32421 h 44045"/>
              <a:gd name="connsiteX176" fmla="*/ 5893317 w 8304214"/>
              <a:gd name="connsiteY176" fmla="*/ 43497 h 44045"/>
              <a:gd name="connsiteX177" fmla="*/ 5897839 w 8304214"/>
              <a:gd name="connsiteY177" fmla="*/ 40449 h 44045"/>
              <a:gd name="connsiteX178" fmla="*/ 5940926 w 8304214"/>
              <a:gd name="connsiteY178" fmla="*/ 31750 h 44045"/>
              <a:gd name="connsiteX179" fmla="*/ 5984014 w 8304214"/>
              <a:gd name="connsiteY179" fmla="*/ 40449 h 44045"/>
              <a:gd name="connsiteX180" fmla="*/ 5989345 w 8304214"/>
              <a:gd name="connsiteY180" fmla="*/ 44043 h 44045"/>
              <a:gd name="connsiteX181" fmla="*/ 5997181 w 8304214"/>
              <a:gd name="connsiteY181" fmla="*/ 32421 h 44045"/>
              <a:gd name="connsiteX182" fmla="*/ 6075454 w 8304214"/>
              <a:gd name="connsiteY182" fmla="*/ 0 h 44045"/>
              <a:gd name="connsiteX183" fmla="*/ 6153727 w 8304214"/>
              <a:gd name="connsiteY183" fmla="*/ 32421 h 44045"/>
              <a:gd name="connsiteX184" fmla="*/ 6161195 w 8304214"/>
              <a:gd name="connsiteY184" fmla="*/ 43497 h 44045"/>
              <a:gd name="connsiteX185" fmla="*/ 6165717 w 8304214"/>
              <a:gd name="connsiteY185" fmla="*/ 40449 h 44045"/>
              <a:gd name="connsiteX186" fmla="*/ 6208804 w 8304214"/>
              <a:gd name="connsiteY186" fmla="*/ 31750 h 44045"/>
              <a:gd name="connsiteX187" fmla="*/ 6251892 w 8304214"/>
              <a:gd name="connsiteY187" fmla="*/ 40449 h 44045"/>
              <a:gd name="connsiteX188" fmla="*/ 6257224 w 8304214"/>
              <a:gd name="connsiteY188" fmla="*/ 44044 h 44045"/>
              <a:gd name="connsiteX189" fmla="*/ 6265060 w 8304214"/>
              <a:gd name="connsiteY189" fmla="*/ 32421 h 44045"/>
              <a:gd name="connsiteX190" fmla="*/ 6343333 w 8304214"/>
              <a:gd name="connsiteY190" fmla="*/ 0 h 44045"/>
              <a:gd name="connsiteX191" fmla="*/ 6421606 w 8304214"/>
              <a:gd name="connsiteY191" fmla="*/ 32421 h 44045"/>
              <a:gd name="connsiteX192" fmla="*/ 6429074 w 8304214"/>
              <a:gd name="connsiteY192" fmla="*/ 43497 h 44045"/>
              <a:gd name="connsiteX193" fmla="*/ 6433596 w 8304214"/>
              <a:gd name="connsiteY193" fmla="*/ 40449 h 44045"/>
              <a:gd name="connsiteX194" fmla="*/ 6476683 w 8304214"/>
              <a:gd name="connsiteY194" fmla="*/ 31750 h 44045"/>
              <a:gd name="connsiteX195" fmla="*/ 6519771 w 8304214"/>
              <a:gd name="connsiteY195" fmla="*/ 40449 h 44045"/>
              <a:gd name="connsiteX196" fmla="*/ 6525102 w 8304214"/>
              <a:gd name="connsiteY196" fmla="*/ 44043 h 44045"/>
              <a:gd name="connsiteX197" fmla="*/ 6532938 w 8304214"/>
              <a:gd name="connsiteY197" fmla="*/ 32421 h 44045"/>
              <a:gd name="connsiteX198" fmla="*/ 6611211 w 8304214"/>
              <a:gd name="connsiteY198" fmla="*/ 0 h 44045"/>
              <a:gd name="connsiteX199" fmla="*/ 6689484 w 8304214"/>
              <a:gd name="connsiteY199" fmla="*/ 32421 h 44045"/>
              <a:gd name="connsiteX200" fmla="*/ 6696952 w 8304214"/>
              <a:gd name="connsiteY200" fmla="*/ 43497 h 44045"/>
              <a:gd name="connsiteX201" fmla="*/ 6701474 w 8304214"/>
              <a:gd name="connsiteY201" fmla="*/ 40449 h 44045"/>
              <a:gd name="connsiteX202" fmla="*/ 6744561 w 8304214"/>
              <a:gd name="connsiteY202" fmla="*/ 31750 h 44045"/>
              <a:gd name="connsiteX203" fmla="*/ 6787649 w 8304214"/>
              <a:gd name="connsiteY203" fmla="*/ 40449 h 44045"/>
              <a:gd name="connsiteX204" fmla="*/ 6792980 w 8304214"/>
              <a:gd name="connsiteY204" fmla="*/ 44043 h 44045"/>
              <a:gd name="connsiteX205" fmla="*/ 6800816 w 8304214"/>
              <a:gd name="connsiteY205" fmla="*/ 32421 h 44045"/>
              <a:gd name="connsiteX206" fmla="*/ 6879089 w 8304214"/>
              <a:gd name="connsiteY206" fmla="*/ 0 h 44045"/>
              <a:gd name="connsiteX207" fmla="*/ 6957362 w 8304214"/>
              <a:gd name="connsiteY207" fmla="*/ 32421 h 44045"/>
              <a:gd name="connsiteX208" fmla="*/ 6964830 w 8304214"/>
              <a:gd name="connsiteY208" fmla="*/ 43497 h 44045"/>
              <a:gd name="connsiteX209" fmla="*/ 6969352 w 8304214"/>
              <a:gd name="connsiteY209" fmla="*/ 40449 h 44045"/>
              <a:gd name="connsiteX210" fmla="*/ 7012439 w 8304214"/>
              <a:gd name="connsiteY210" fmla="*/ 31750 h 44045"/>
              <a:gd name="connsiteX211" fmla="*/ 7055527 w 8304214"/>
              <a:gd name="connsiteY211" fmla="*/ 40449 h 44045"/>
              <a:gd name="connsiteX212" fmla="*/ 7060859 w 8304214"/>
              <a:gd name="connsiteY212" fmla="*/ 44044 h 44045"/>
              <a:gd name="connsiteX213" fmla="*/ 7068695 w 8304214"/>
              <a:gd name="connsiteY213" fmla="*/ 32421 h 44045"/>
              <a:gd name="connsiteX214" fmla="*/ 7146968 w 8304214"/>
              <a:gd name="connsiteY214" fmla="*/ 0 h 44045"/>
              <a:gd name="connsiteX215" fmla="*/ 7225241 w 8304214"/>
              <a:gd name="connsiteY215" fmla="*/ 32421 h 44045"/>
              <a:gd name="connsiteX216" fmla="*/ 7232709 w 8304214"/>
              <a:gd name="connsiteY216" fmla="*/ 43497 h 44045"/>
              <a:gd name="connsiteX217" fmla="*/ 7237231 w 8304214"/>
              <a:gd name="connsiteY217" fmla="*/ 40449 h 44045"/>
              <a:gd name="connsiteX218" fmla="*/ 7280318 w 8304214"/>
              <a:gd name="connsiteY218" fmla="*/ 31750 h 44045"/>
              <a:gd name="connsiteX219" fmla="*/ 7323406 w 8304214"/>
              <a:gd name="connsiteY219" fmla="*/ 40449 h 44045"/>
              <a:gd name="connsiteX220" fmla="*/ 7328737 w 8304214"/>
              <a:gd name="connsiteY220" fmla="*/ 44043 h 44045"/>
              <a:gd name="connsiteX221" fmla="*/ 7336573 w 8304214"/>
              <a:gd name="connsiteY221" fmla="*/ 32421 h 44045"/>
              <a:gd name="connsiteX222" fmla="*/ 7414846 w 8304214"/>
              <a:gd name="connsiteY222" fmla="*/ 0 h 44045"/>
              <a:gd name="connsiteX223" fmla="*/ 7493119 w 8304214"/>
              <a:gd name="connsiteY223" fmla="*/ 32421 h 44045"/>
              <a:gd name="connsiteX224" fmla="*/ 7500587 w 8304214"/>
              <a:gd name="connsiteY224" fmla="*/ 43497 h 44045"/>
              <a:gd name="connsiteX225" fmla="*/ 7505109 w 8304214"/>
              <a:gd name="connsiteY225" fmla="*/ 40449 h 44045"/>
              <a:gd name="connsiteX226" fmla="*/ 7548196 w 8304214"/>
              <a:gd name="connsiteY226" fmla="*/ 31750 h 44045"/>
              <a:gd name="connsiteX227" fmla="*/ 7591283 w 8304214"/>
              <a:gd name="connsiteY227" fmla="*/ 40449 h 44045"/>
              <a:gd name="connsiteX228" fmla="*/ 7596615 w 8304214"/>
              <a:gd name="connsiteY228" fmla="*/ 44043 h 44045"/>
              <a:gd name="connsiteX229" fmla="*/ 7604451 w 8304214"/>
              <a:gd name="connsiteY229" fmla="*/ 32421 h 44045"/>
              <a:gd name="connsiteX230" fmla="*/ 7682724 w 8304214"/>
              <a:gd name="connsiteY230" fmla="*/ 0 h 44045"/>
              <a:gd name="connsiteX231" fmla="*/ 7760997 w 8304214"/>
              <a:gd name="connsiteY231" fmla="*/ 32421 h 44045"/>
              <a:gd name="connsiteX232" fmla="*/ 7768465 w 8304214"/>
              <a:gd name="connsiteY232" fmla="*/ 43497 h 44045"/>
              <a:gd name="connsiteX233" fmla="*/ 7772987 w 8304214"/>
              <a:gd name="connsiteY233" fmla="*/ 40449 h 44045"/>
              <a:gd name="connsiteX234" fmla="*/ 7816074 w 8304214"/>
              <a:gd name="connsiteY234" fmla="*/ 31750 h 44045"/>
              <a:gd name="connsiteX235" fmla="*/ 7859161 w 8304214"/>
              <a:gd name="connsiteY235" fmla="*/ 40449 h 44045"/>
              <a:gd name="connsiteX236" fmla="*/ 7864494 w 8304214"/>
              <a:gd name="connsiteY236" fmla="*/ 44044 h 44045"/>
              <a:gd name="connsiteX237" fmla="*/ 7872330 w 8304214"/>
              <a:gd name="connsiteY237" fmla="*/ 32421 h 44045"/>
              <a:gd name="connsiteX238" fmla="*/ 7950603 w 8304214"/>
              <a:gd name="connsiteY238" fmla="*/ 0 h 44045"/>
              <a:gd name="connsiteX239" fmla="*/ 8028876 w 8304214"/>
              <a:gd name="connsiteY239" fmla="*/ 32421 h 44045"/>
              <a:gd name="connsiteX240" fmla="*/ 8036344 w 8304214"/>
              <a:gd name="connsiteY240" fmla="*/ 43497 h 44045"/>
              <a:gd name="connsiteX241" fmla="*/ 8040866 w 8304214"/>
              <a:gd name="connsiteY241" fmla="*/ 40449 h 44045"/>
              <a:gd name="connsiteX242" fmla="*/ 8083953 w 8304214"/>
              <a:gd name="connsiteY242" fmla="*/ 31750 h 44045"/>
              <a:gd name="connsiteX243" fmla="*/ 8127040 w 8304214"/>
              <a:gd name="connsiteY243" fmla="*/ 40449 h 44045"/>
              <a:gd name="connsiteX244" fmla="*/ 8132366 w 8304214"/>
              <a:gd name="connsiteY244" fmla="*/ 44040 h 44045"/>
              <a:gd name="connsiteX245" fmla="*/ 8140200 w 8304214"/>
              <a:gd name="connsiteY245" fmla="*/ 32421 h 44045"/>
              <a:gd name="connsiteX246" fmla="*/ 8218473 w 8304214"/>
              <a:gd name="connsiteY246" fmla="*/ 0 h 44045"/>
              <a:gd name="connsiteX247" fmla="*/ 8296746 w 8304214"/>
              <a:gd name="connsiteY247" fmla="*/ 32421 h 44045"/>
              <a:gd name="connsiteX248" fmla="*/ 8304214 w 8304214"/>
              <a:gd name="connsiteY248" fmla="*/ 43497 h 44045"/>
              <a:gd name="connsiteX0" fmla="*/ 0 w 8304214"/>
              <a:gd name="connsiteY0" fmla="*/ 43496 h 44045"/>
              <a:gd name="connsiteX1" fmla="*/ 4520 w 8304214"/>
              <a:gd name="connsiteY1" fmla="*/ 40449 h 44045"/>
              <a:gd name="connsiteX2" fmla="*/ 90694 w 8304214"/>
              <a:gd name="connsiteY2" fmla="*/ 40449 h 44045"/>
              <a:gd name="connsiteX3" fmla="*/ 96028 w 8304214"/>
              <a:gd name="connsiteY3" fmla="*/ 44044 h 44045"/>
              <a:gd name="connsiteX4" fmla="*/ 103865 w 8304214"/>
              <a:gd name="connsiteY4" fmla="*/ 32421 h 44045"/>
              <a:gd name="connsiteX5" fmla="*/ 182138 w 8304214"/>
              <a:gd name="connsiteY5" fmla="*/ 0 h 44045"/>
              <a:gd name="connsiteX6" fmla="*/ 260411 w 8304214"/>
              <a:gd name="connsiteY6" fmla="*/ 32421 h 44045"/>
              <a:gd name="connsiteX7" fmla="*/ 267878 w 8304214"/>
              <a:gd name="connsiteY7" fmla="*/ 43496 h 44045"/>
              <a:gd name="connsiteX8" fmla="*/ 272398 w 8304214"/>
              <a:gd name="connsiteY8" fmla="*/ 40449 h 44045"/>
              <a:gd name="connsiteX9" fmla="*/ 315485 w 8304214"/>
              <a:gd name="connsiteY9" fmla="*/ 31750 h 44045"/>
              <a:gd name="connsiteX10" fmla="*/ 358573 w 8304214"/>
              <a:gd name="connsiteY10" fmla="*/ 40449 h 44045"/>
              <a:gd name="connsiteX11" fmla="*/ 363906 w 8304214"/>
              <a:gd name="connsiteY11" fmla="*/ 44045 h 44045"/>
              <a:gd name="connsiteX12" fmla="*/ 371744 w 8304214"/>
              <a:gd name="connsiteY12" fmla="*/ 32421 h 44045"/>
              <a:gd name="connsiteX13" fmla="*/ 450017 w 8304214"/>
              <a:gd name="connsiteY13" fmla="*/ 0 h 44045"/>
              <a:gd name="connsiteX14" fmla="*/ 528290 w 8304214"/>
              <a:gd name="connsiteY14" fmla="*/ 32421 h 44045"/>
              <a:gd name="connsiteX15" fmla="*/ 535757 w 8304214"/>
              <a:gd name="connsiteY15" fmla="*/ 43496 h 44045"/>
              <a:gd name="connsiteX16" fmla="*/ 540277 w 8304214"/>
              <a:gd name="connsiteY16" fmla="*/ 40449 h 44045"/>
              <a:gd name="connsiteX17" fmla="*/ 583365 w 8304214"/>
              <a:gd name="connsiteY17" fmla="*/ 31750 h 44045"/>
              <a:gd name="connsiteX18" fmla="*/ 626452 w 8304214"/>
              <a:gd name="connsiteY18" fmla="*/ 40449 h 44045"/>
              <a:gd name="connsiteX19" fmla="*/ 631786 w 8304214"/>
              <a:gd name="connsiteY19" fmla="*/ 44045 h 44045"/>
              <a:gd name="connsiteX20" fmla="*/ 639623 w 8304214"/>
              <a:gd name="connsiteY20" fmla="*/ 32421 h 44045"/>
              <a:gd name="connsiteX21" fmla="*/ 717896 w 8304214"/>
              <a:gd name="connsiteY21" fmla="*/ 0 h 44045"/>
              <a:gd name="connsiteX22" fmla="*/ 796169 w 8304214"/>
              <a:gd name="connsiteY22" fmla="*/ 32421 h 44045"/>
              <a:gd name="connsiteX23" fmla="*/ 803637 w 8304214"/>
              <a:gd name="connsiteY23" fmla="*/ 43496 h 44045"/>
              <a:gd name="connsiteX24" fmla="*/ 808156 w 8304214"/>
              <a:gd name="connsiteY24" fmla="*/ 40449 h 44045"/>
              <a:gd name="connsiteX25" fmla="*/ 851244 w 8304214"/>
              <a:gd name="connsiteY25" fmla="*/ 31750 h 44045"/>
              <a:gd name="connsiteX26" fmla="*/ 894331 w 8304214"/>
              <a:gd name="connsiteY26" fmla="*/ 40449 h 44045"/>
              <a:gd name="connsiteX27" fmla="*/ 899664 w 8304214"/>
              <a:gd name="connsiteY27" fmla="*/ 44045 h 44045"/>
              <a:gd name="connsiteX28" fmla="*/ 907502 w 8304214"/>
              <a:gd name="connsiteY28" fmla="*/ 32421 h 44045"/>
              <a:gd name="connsiteX29" fmla="*/ 985775 w 8304214"/>
              <a:gd name="connsiteY29" fmla="*/ 0 h 44045"/>
              <a:gd name="connsiteX30" fmla="*/ 1064048 w 8304214"/>
              <a:gd name="connsiteY30" fmla="*/ 32421 h 44045"/>
              <a:gd name="connsiteX31" fmla="*/ 1071515 w 8304214"/>
              <a:gd name="connsiteY31" fmla="*/ 43496 h 44045"/>
              <a:gd name="connsiteX32" fmla="*/ 1076035 w 8304214"/>
              <a:gd name="connsiteY32" fmla="*/ 40449 h 44045"/>
              <a:gd name="connsiteX33" fmla="*/ 1119122 w 8304214"/>
              <a:gd name="connsiteY33" fmla="*/ 31750 h 44045"/>
              <a:gd name="connsiteX34" fmla="*/ 1162210 w 8304214"/>
              <a:gd name="connsiteY34" fmla="*/ 40449 h 44045"/>
              <a:gd name="connsiteX35" fmla="*/ 1167543 w 8304214"/>
              <a:gd name="connsiteY35" fmla="*/ 44045 h 44045"/>
              <a:gd name="connsiteX36" fmla="*/ 1175380 w 8304214"/>
              <a:gd name="connsiteY36" fmla="*/ 32421 h 44045"/>
              <a:gd name="connsiteX37" fmla="*/ 1253655 w 8304214"/>
              <a:gd name="connsiteY37" fmla="*/ 0 h 44045"/>
              <a:gd name="connsiteX38" fmla="*/ 1331927 w 8304214"/>
              <a:gd name="connsiteY38" fmla="*/ 32421 h 44045"/>
              <a:gd name="connsiteX39" fmla="*/ 1339394 w 8304214"/>
              <a:gd name="connsiteY39" fmla="*/ 43496 h 44045"/>
              <a:gd name="connsiteX40" fmla="*/ 1343914 w 8304214"/>
              <a:gd name="connsiteY40" fmla="*/ 40449 h 44045"/>
              <a:gd name="connsiteX41" fmla="*/ 1387001 w 8304214"/>
              <a:gd name="connsiteY41" fmla="*/ 31750 h 44045"/>
              <a:gd name="connsiteX42" fmla="*/ 1430088 w 8304214"/>
              <a:gd name="connsiteY42" fmla="*/ 40449 h 44045"/>
              <a:gd name="connsiteX43" fmla="*/ 1435422 w 8304214"/>
              <a:gd name="connsiteY43" fmla="*/ 44044 h 44045"/>
              <a:gd name="connsiteX44" fmla="*/ 1443258 w 8304214"/>
              <a:gd name="connsiteY44" fmla="*/ 32421 h 44045"/>
              <a:gd name="connsiteX45" fmla="*/ 1521532 w 8304214"/>
              <a:gd name="connsiteY45" fmla="*/ 0 h 44045"/>
              <a:gd name="connsiteX46" fmla="*/ 1599805 w 8304214"/>
              <a:gd name="connsiteY46" fmla="*/ 32421 h 44045"/>
              <a:gd name="connsiteX47" fmla="*/ 1607272 w 8304214"/>
              <a:gd name="connsiteY47" fmla="*/ 43496 h 44045"/>
              <a:gd name="connsiteX48" fmla="*/ 1611791 w 8304214"/>
              <a:gd name="connsiteY48" fmla="*/ 40449 h 44045"/>
              <a:gd name="connsiteX49" fmla="*/ 1654878 w 8304214"/>
              <a:gd name="connsiteY49" fmla="*/ 31750 h 44045"/>
              <a:gd name="connsiteX50" fmla="*/ 1697966 w 8304214"/>
              <a:gd name="connsiteY50" fmla="*/ 40449 h 44045"/>
              <a:gd name="connsiteX51" fmla="*/ 1703299 w 8304214"/>
              <a:gd name="connsiteY51" fmla="*/ 44044 h 44045"/>
              <a:gd name="connsiteX52" fmla="*/ 1711136 w 8304214"/>
              <a:gd name="connsiteY52" fmla="*/ 32421 h 44045"/>
              <a:gd name="connsiteX53" fmla="*/ 1789407 w 8304214"/>
              <a:gd name="connsiteY53" fmla="*/ 0 h 44045"/>
              <a:gd name="connsiteX54" fmla="*/ 1867682 w 8304214"/>
              <a:gd name="connsiteY54" fmla="*/ 32421 h 44045"/>
              <a:gd name="connsiteX55" fmla="*/ 1875149 w 8304214"/>
              <a:gd name="connsiteY55" fmla="*/ 43496 h 44045"/>
              <a:gd name="connsiteX56" fmla="*/ 1879668 w 8304214"/>
              <a:gd name="connsiteY56" fmla="*/ 40449 h 44045"/>
              <a:gd name="connsiteX57" fmla="*/ 1922757 w 8304214"/>
              <a:gd name="connsiteY57" fmla="*/ 31750 h 44045"/>
              <a:gd name="connsiteX58" fmla="*/ 1965843 w 8304214"/>
              <a:gd name="connsiteY58" fmla="*/ 40449 h 44045"/>
              <a:gd name="connsiteX59" fmla="*/ 1971178 w 8304214"/>
              <a:gd name="connsiteY59" fmla="*/ 44045 h 44045"/>
              <a:gd name="connsiteX60" fmla="*/ 1979014 w 8304214"/>
              <a:gd name="connsiteY60" fmla="*/ 32421 h 44045"/>
              <a:gd name="connsiteX61" fmla="*/ 2057287 w 8304214"/>
              <a:gd name="connsiteY61" fmla="*/ 0 h 44045"/>
              <a:gd name="connsiteX62" fmla="*/ 2135560 w 8304214"/>
              <a:gd name="connsiteY62" fmla="*/ 32421 h 44045"/>
              <a:gd name="connsiteX63" fmla="*/ 2143026 w 8304214"/>
              <a:gd name="connsiteY63" fmla="*/ 43496 h 44045"/>
              <a:gd name="connsiteX64" fmla="*/ 2147547 w 8304214"/>
              <a:gd name="connsiteY64" fmla="*/ 40449 h 44045"/>
              <a:gd name="connsiteX65" fmla="*/ 2190635 w 8304214"/>
              <a:gd name="connsiteY65" fmla="*/ 31750 h 44045"/>
              <a:gd name="connsiteX66" fmla="*/ 2233721 w 8304214"/>
              <a:gd name="connsiteY66" fmla="*/ 40449 h 44045"/>
              <a:gd name="connsiteX67" fmla="*/ 2239056 w 8304214"/>
              <a:gd name="connsiteY67" fmla="*/ 44045 h 44045"/>
              <a:gd name="connsiteX68" fmla="*/ 2246892 w 8304214"/>
              <a:gd name="connsiteY68" fmla="*/ 32421 h 44045"/>
              <a:gd name="connsiteX69" fmla="*/ 2325166 w 8304214"/>
              <a:gd name="connsiteY69" fmla="*/ 0 h 44045"/>
              <a:gd name="connsiteX70" fmla="*/ 2403439 w 8304214"/>
              <a:gd name="connsiteY70" fmla="*/ 32421 h 44045"/>
              <a:gd name="connsiteX71" fmla="*/ 2410905 w 8304214"/>
              <a:gd name="connsiteY71" fmla="*/ 43496 h 44045"/>
              <a:gd name="connsiteX72" fmla="*/ 2415425 w 8304214"/>
              <a:gd name="connsiteY72" fmla="*/ 40449 h 44045"/>
              <a:gd name="connsiteX73" fmla="*/ 2458511 w 8304214"/>
              <a:gd name="connsiteY73" fmla="*/ 31750 h 44045"/>
              <a:gd name="connsiteX74" fmla="*/ 2501600 w 8304214"/>
              <a:gd name="connsiteY74" fmla="*/ 40449 h 44045"/>
              <a:gd name="connsiteX75" fmla="*/ 2506933 w 8304214"/>
              <a:gd name="connsiteY75" fmla="*/ 44045 h 44045"/>
              <a:gd name="connsiteX76" fmla="*/ 2514770 w 8304214"/>
              <a:gd name="connsiteY76" fmla="*/ 32421 h 44045"/>
              <a:gd name="connsiteX77" fmla="*/ 2593043 w 8304214"/>
              <a:gd name="connsiteY77" fmla="*/ 0 h 44045"/>
              <a:gd name="connsiteX78" fmla="*/ 2671316 w 8304214"/>
              <a:gd name="connsiteY78" fmla="*/ 32421 h 44045"/>
              <a:gd name="connsiteX79" fmla="*/ 2678783 w 8304214"/>
              <a:gd name="connsiteY79" fmla="*/ 43496 h 44045"/>
              <a:gd name="connsiteX80" fmla="*/ 2683303 w 8304214"/>
              <a:gd name="connsiteY80" fmla="*/ 40449 h 44045"/>
              <a:gd name="connsiteX81" fmla="*/ 2726391 w 8304214"/>
              <a:gd name="connsiteY81" fmla="*/ 31750 h 44045"/>
              <a:gd name="connsiteX82" fmla="*/ 2769478 w 8304214"/>
              <a:gd name="connsiteY82" fmla="*/ 40449 h 44045"/>
              <a:gd name="connsiteX83" fmla="*/ 2774813 w 8304214"/>
              <a:gd name="connsiteY83" fmla="*/ 44045 h 44045"/>
              <a:gd name="connsiteX84" fmla="*/ 2782649 w 8304214"/>
              <a:gd name="connsiteY84" fmla="*/ 32421 h 44045"/>
              <a:gd name="connsiteX85" fmla="*/ 2860922 w 8304214"/>
              <a:gd name="connsiteY85" fmla="*/ 0 h 44045"/>
              <a:gd name="connsiteX86" fmla="*/ 2939195 w 8304214"/>
              <a:gd name="connsiteY86" fmla="*/ 32421 h 44045"/>
              <a:gd name="connsiteX87" fmla="*/ 2946661 w 8304214"/>
              <a:gd name="connsiteY87" fmla="*/ 43496 h 44045"/>
              <a:gd name="connsiteX88" fmla="*/ 2951182 w 8304214"/>
              <a:gd name="connsiteY88" fmla="*/ 40449 h 44045"/>
              <a:gd name="connsiteX89" fmla="*/ 2994269 w 8304214"/>
              <a:gd name="connsiteY89" fmla="*/ 31750 h 44045"/>
              <a:gd name="connsiteX90" fmla="*/ 3037356 w 8304214"/>
              <a:gd name="connsiteY90" fmla="*/ 40449 h 44045"/>
              <a:gd name="connsiteX91" fmla="*/ 3042690 w 8304214"/>
              <a:gd name="connsiteY91" fmla="*/ 44045 h 44045"/>
              <a:gd name="connsiteX92" fmla="*/ 3050527 w 8304214"/>
              <a:gd name="connsiteY92" fmla="*/ 32421 h 44045"/>
              <a:gd name="connsiteX93" fmla="*/ 3128800 w 8304214"/>
              <a:gd name="connsiteY93" fmla="*/ 0 h 44045"/>
              <a:gd name="connsiteX94" fmla="*/ 3207072 w 8304214"/>
              <a:gd name="connsiteY94" fmla="*/ 32421 h 44045"/>
              <a:gd name="connsiteX95" fmla="*/ 3214539 w 8304214"/>
              <a:gd name="connsiteY95" fmla="*/ 43496 h 44045"/>
              <a:gd name="connsiteX96" fmla="*/ 3219059 w 8304214"/>
              <a:gd name="connsiteY96" fmla="*/ 40449 h 44045"/>
              <a:gd name="connsiteX97" fmla="*/ 3262147 w 8304214"/>
              <a:gd name="connsiteY97" fmla="*/ 31750 h 44045"/>
              <a:gd name="connsiteX98" fmla="*/ 3305231 w 8304214"/>
              <a:gd name="connsiteY98" fmla="*/ 40449 h 44045"/>
              <a:gd name="connsiteX99" fmla="*/ 3310563 w 8304214"/>
              <a:gd name="connsiteY99" fmla="*/ 44044 h 44045"/>
              <a:gd name="connsiteX100" fmla="*/ 3318400 w 8304214"/>
              <a:gd name="connsiteY100" fmla="*/ 32421 h 44045"/>
              <a:gd name="connsiteX101" fmla="*/ 3396671 w 8304214"/>
              <a:gd name="connsiteY101" fmla="*/ 0 h 44045"/>
              <a:gd name="connsiteX102" fmla="*/ 3474944 w 8304214"/>
              <a:gd name="connsiteY102" fmla="*/ 32421 h 44045"/>
              <a:gd name="connsiteX103" fmla="*/ 3482412 w 8304214"/>
              <a:gd name="connsiteY103" fmla="*/ 43497 h 44045"/>
              <a:gd name="connsiteX104" fmla="*/ 3486934 w 8304214"/>
              <a:gd name="connsiteY104" fmla="*/ 40449 h 44045"/>
              <a:gd name="connsiteX105" fmla="*/ 3530021 w 8304214"/>
              <a:gd name="connsiteY105" fmla="*/ 31750 h 44045"/>
              <a:gd name="connsiteX106" fmla="*/ 3573109 w 8304214"/>
              <a:gd name="connsiteY106" fmla="*/ 40449 h 44045"/>
              <a:gd name="connsiteX107" fmla="*/ 3578440 w 8304214"/>
              <a:gd name="connsiteY107" fmla="*/ 44043 h 44045"/>
              <a:gd name="connsiteX108" fmla="*/ 3586276 w 8304214"/>
              <a:gd name="connsiteY108" fmla="*/ 32421 h 44045"/>
              <a:gd name="connsiteX109" fmla="*/ 3664549 w 8304214"/>
              <a:gd name="connsiteY109" fmla="*/ 0 h 44045"/>
              <a:gd name="connsiteX110" fmla="*/ 3742822 w 8304214"/>
              <a:gd name="connsiteY110" fmla="*/ 32421 h 44045"/>
              <a:gd name="connsiteX111" fmla="*/ 3750290 w 8304214"/>
              <a:gd name="connsiteY111" fmla="*/ 43497 h 44045"/>
              <a:gd name="connsiteX112" fmla="*/ 3754812 w 8304214"/>
              <a:gd name="connsiteY112" fmla="*/ 40449 h 44045"/>
              <a:gd name="connsiteX113" fmla="*/ 3797899 w 8304214"/>
              <a:gd name="connsiteY113" fmla="*/ 31750 h 44045"/>
              <a:gd name="connsiteX114" fmla="*/ 3840987 w 8304214"/>
              <a:gd name="connsiteY114" fmla="*/ 40449 h 44045"/>
              <a:gd name="connsiteX115" fmla="*/ 3846319 w 8304214"/>
              <a:gd name="connsiteY115" fmla="*/ 44044 h 44045"/>
              <a:gd name="connsiteX116" fmla="*/ 3854155 w 8304214"/>
              <a:gd name="connsiteY116" fmla="*/ 32421 h 44045"/>
              <a:gd name="connsiteX117" fmla="*/ 3932428 w 8304214"/>
              <a:gd name="connsiteY117" fmla="*/ 0 h 44045"/>
              <a:gd name="connsiteX118" fmla="*/ 4010701 w 8304214"/>
              <a:gd name="connsiteY118" fmla="*/ 32421 h 44045"/>
              <a:gd name="connsiteX119" fmla="*/ 4018169 w 8304214"/>
              <a:gd name="connsiteY119" fmla="*/ 43497 h 44045"/>
              <a:gd name="connsiteX120" fmla="*/ 4022691 w 8304214"/>
              <a:gd name="connsiteY120" fmla="*/ 40449 h 44045"/>
              <a:gd name="connsiteX121" fmla="*/ 4065778 w 8304214"/>
              <a:gd name="connsiteY121" fmla="*/ 31750 h 44045"/>
              <a:gd name="connsiteX122" fmla="*/ 4108866 w 8304214"/>
              <a:gd name="connsiteY122" fmla="*/ 40449 h 44045"/>
              <a:gd name="connsiteX123" fmla="*/ 4114197 w 8304214"/>
              <a:gd name="connsiteY123" fmla="*/ 44043 h 44045"/>
              <a:gd name="connsiteX124" fmla="*/ 4122033 w 8304214"/>
              <a:gd name="connsiteY124" fmla="*/ 32421 h 44045"/>
              <a:gd name="connsiteX125" fmla="*/ 4200306 w 8304214"/>
              <a:gd name="connsiteY125" fmla="*/ 0 h 44045"/>
              <a:gd name="connsiteX126" fmla="*/ 4278579 w 8304214"/>
              <a:gd name="connsiteY126" fmla="*/ 32421 h 44045"/>
              <a:gd name="connsiteX127" fmla="*/ 4286047 w 8304214"/>
              <a:gd name="connsiteY127" fmla="*/ 43497 h 44045"/>
              <a:gd name="connsiteX128" fmla="*/ 4290569 w 8304214"/>
              <a:gd name="connsiteY128" fmla="*/ 40449 h 44045"/>
              <a:gd name="connsiteX129" fmla="*/ 4333656 w 8304214"/>
              <a:gd name="connsiteY129" fmla="*/ 31750 h 44045"/>
              <a:gd name="connsiteX130" fmla="*/ 4376744 w 8304214"/>
              <a:gd name="connsiteY130" fmla="*/ 40449 h 44045"/>
              <a:gd name="connsiteX131" fmla="*/ 4382075 w 8304214"/>
              <a:gd name="connsiteY131" fmla="*/ 44043 h 44045"/>
              <a:gd name="connsiteX132" fmla="*/ 4389911 w 8304214"/>
              <a:gd name="connsiteY132" fmla="*/ 32421 h 44045"/>
              <a:gd name="connsiteX133" fmla="*/ 4468184 w 8304214"/>
              <a:gd name="connsiteY133" fmla="*/ 0 h 44045"/>
              <a:gd name="connsiteX134" fmla="*/ 4546457 w 8304214"/>
              <a:gd name="connsiteY134" fmla="*/ 32421 h 44045"/>
              <a:gd name="connsiteX135" fmla="*/ 4553925 w 8304214"/>
              <a:gd name="connsiteY135" fmla="*/ 43497 h 44045"/>
              <a:gd name="connsiteX136" fmla="*/ 4558447 w 8304214"/>
              <a:gd name="connsiteY136" fmla="*/ 40449 h 44045"/>
              <a:gd name="connsiteX137" fmla="*/ 4601534 w 8304214"/>
              <a:gd name="connsiteY137" fmla="*/ 31750 h 44045"/>
              <a:gd name="connsiteX138" fmla="*/ 4644622 w 8304214"/>
              <a:gd name="connsiteY138" fmla="*/ 40449 h 44045"/>
              <a:gd name="connsiteX139" fmla="*/ 4649954 w 8304214"/>
              <a:gd name="connsiteY139" fmla="*/ 44044 h 44045"/>
              <a:gd name="connsiteX140" fmla="*/ 4657790 w 8304214"/>
              <a:gd name="connsiteY140" fmla="*/ 32421 h 44045"/>
              <a:gd name="connsiteX141" fmla="*/ 4736063 w 8304214"/>
              <a:gd name="connsiteY141" fmla="*/ 0 h 44045"/>
              <a:gd name="connsiteX142" fmla="*/ 4814336 w 8304214"/>
              <a:gd name="connsiteY142" fmla="*/ 32421 h 44045"/>
              <a:gd name="connsiteX143" fmla="*/ 4821804 w 8304214"/>
              <a:gd name="connsiteY143" fmla="*/ 43497 h 44045"/>
              <a:gd name="connsiteX144" fmla="*/ 4826326 w 8304214"/>
              <a:gd name="connsiteY144" fmla="*/ 40449 h 44045"/>
              <a:gd name="connsiteX145" fmla="*/ 4869413 w 8304214"/>
              <a:gd name="connsiteY145" fmla="*/ 31750 h 44045"/>
              <a:gd name="connsiteX146" fmla="*/ 4912501 w 8304214"/>
              <a:gd name="connsiteY146" fmla="*/ 40449 h 44045"/>
              <a:gd name="connsiteX147" fmla="*/ 4917832 w 8304214"/>
              <a:gd name="connsiteY147" fmla="*/ 44043 h 44045"/>
              <a:gd name="connsiteX148" fmla="*/ 4925668 w 8304214"/>
              <a:gd name="connsiteY148" fmla="*/ 32421 h 44045"/>
              <a:gd name="connsiteX149" fmla="*/ 5003941 w 8304214"/>
              <a:gd name="connsiteY149" fmla="*/ 0 h 44045"/>
              <a:gd name="connsiteX150" fmla="*/ 5082214 w 8304214"/>
              <a:gd name="connsiteY150" fmla="*/ 32421 h 44045"/>
              <a:gd name="connsiteX151" fmla="*/ 5089682 w 8304214"/>
              <a:gd name="connsiteY151" fmla="*/ 43497 h 44045"/>
              <a:gd name="connsiteX152" fmla="*/ 5094204 w 8304214"/>
              <a:gd name="connsiteY152" fmla="*/ 40449 h 44045"/>
              <a:gd name="connsiteX153" fmla="*/ 5137291 w 8304214"/>
              <a:gd name="connsiteY153" fmla="*/ 31750 h 44045"/>
              <a:gd name="connsiteX154" fmla="*/ 5180379 w 8304214"/>
              <a:gd name="connsiteY154" fmla="*/ 40449 h 44045"/>
              <a:gd name="connsiteX155" fmla="*/ 5185710 w 8304214"/>
              <a:gd name="connsiteY155" fmla="*/ 44043 h 44045"/>
              <a:gd name="connsiteX156" fmla="*/ 5193546 w 8304214"/>
              <a:gd name="connsiteY156" fmla="*/ 32421 h 44045"/>
              <a:gd name="connsiteX157" fmla="*/ 5271819 w 8304214"/>
              <a:gd name="connsiteY157" fmla="*/ 0 h 44045"/>
              <a:gd name="connsiteX158" fmla="*/ 5350092 w 8304214"/>
              <a:gd name="connsiteY158" fmla="*/ 32421 h 44045"/>
              <a:gd name="connsiteX159" fmla="*/ 5357560 w 8304214"/>
              <a:gd name="connsiteY159" fmla="*/ 43497 h 44045"/>
              <a:gd name="connsiteX160" fmla="*/ 5362082 w 8304214"/>
              <a:gd name="connsiteY160" fmla="*/ 40449 h 44045"/>
              <a:gd name="connsiteX161" fmla="*/ 5405169 w 8304214"/>
              <a:gd name="connsiteY161" fmla="*/ 31750 h 44045"/>
              <a:gd name="connsiteX162" fmla="*/ 5448257 w 8304214"/>
              <a:gd name="connsiteY162" fmla="*/ 40449 h 44045"/>
              <a:gd name="connsiteX163" fmla="*/ 5453589 w 8304214"/>
              <a:gd name="connsiteY163" fmla="*/ 44044 h 44045"/>
              <a:gd name="connsiteX164" fmla="*/ 5461425 w 8304214"/>
              <a:gd name="connsiteY164" fmla="*/ 32421 h 44045"/>
              <a:gd name="connsiteX165" fmla="*/ 5539698 w 8304214"/>
              <a:gd name="connsiteY165" fmla="*/ 0 h 44045"/>
              <a:gd name="connsiteX166" fmla="*/ 5617971 w 8304214"/>
              <a:gd name="connsiteY166" fmla="*/ 32421 h 44045"/>
              <a:gd name="connsiteX167" fmla="*/ 5625439 w 8304214"/>
              <a:gd name="connsiteY167" fmla="*/ 43497 h 44045"/>
              <a:gd name="connsiteX168" fmla="*/ 5629961 w 8304214"/>
              <a:gd name="connsiteY168" fmla="*/ 40449 h 44045"/>
              <a:gd name="connsiteX169" fmla="*/ 5673048 w 8304214"/>
              <a:gd name="connsiteY169" fmla="*/ 31750 h 44045"/>
              <a:gd name="connsiteX170" fmla="*/ 5716136 w 8304214"/>
              <a:gd name="connsiteY170" fmla="*/ 40449 h 44045"/>
              <a:gd name="connsiteX171" fmla="*/ 5721467 w 8304214"/>
              <a:gd name="connsiteY171" fmla="*/ 44043 h 44045"/>
              <a:gd name="connsiteX172" fmla="*/ 5729303 w 8304214"/>
              <a:gd name="connsiteY172" fmla="*/ 32421 h 44045"/>
              <a:gd name="connsiteX173" fmla="*/ 5807576 w 8304214"/>
              <a:gd name="connsiteY173" fmla="*/ 0 h 44045"/>
              <a:gd name="connsiteX174" fmla="*/ 5885849 w 8304214"/>
              <a:gd name="connsiteY174" fmla="*/ 32421 h 44045"/>
              <a:gd name="connsiteX175" fmla="*/ 5893317 w 8304214"/>
              <a:gd name="connsiteY175" fmla="*/ 43497 h 44045"/>
              <a:gd name="connsiteX176" fmla="*/ 5897839 w 8304214"/>
              <a:gd name="connsiteY176" fmla="*/ 40449 h 44045"/>
              <a:gd name="connsiteX177" fmla="*/ 5940926 w 8304214"/>
              <a:gd name="connsiteY177" fmla="*/ 31750 h 44045"/>
              <a:gd name="connsiteX178" fmla="*/ 5984014 w 8304214"/>
              <a:gd name="connsiteY178" fmla="*/ 40449 h 44045"/>
              <a:gd name="connsiteX179" fmla="*/ 5989345 w 8304214"/>
              <a:gd name="connsiteY179" fmla="*/ 44043 h 44045"/>
              <a:gd name="connsiteX180" fmla="*/ 5997181 w 8304214"/>
              <a:gd name="connsiteY180" fmla="*/ 32421 h 44045"/>
              <a:gd name="connsiteX181" fmla="*/ 6075454 w 8304214"/>
              <a:gd name="connsiteY181" fmla="*/ 0 h 44045"/>
              <a:gd name="connsiteX182" fmla="*/ 6153727 w 8304214"/>
              <a:gd name="connsiteY182" fmla="*/ 32421 h 44045"/>
              <a:gd name="connsiteX183" fmla="*/ 6161195 w 8304214"/>
              <a:gd name="connsiteY183" fmla="*/ 43497 h 44045"/>
              <a:gd name="connsiteX184" fmla="*/ 6165717 w 8304214"/>
              <a:gd name="connsiteY184" fmla="*/ 40449 h 44045"/>
              <a:gd name="connsiteX185" fmla="*/ 6208804 w 8304214"/>
              <a:gd name="connsiteY185" fmla="*/ 31750 h 44045"/>
              <a:gd name="connsiteX186" fmla="*/ 6251892 w 8304214"/>
              <a:gd name="connsiteY186" fmla="*/ 40449 h 44045"/>
              <a:gd name="connsiteX187" fmla="*/ 6257224 w 8304214"/>
              <a:gd name="connsiteY187" fmla="*/ 44044 h 44045"/>
              <a:gd name="connsiteX188" fmla="*/ 6265060 w 8304214"/>
              <a:gd name="connsiteY188" fmla="*/ 32421 h 44045"/>
              <a:gd name="connsiteX189" fmla="*/ 6343333 w 8304214"/>
              <a:gd name="connsiteY189" fmla="*/ 0 h 44045"/>
              <a:gd name="connsiteX190" fmla="*/ 6421606 w 8304214"/>
              <a:gd name="connsiteY190" fmla="*/ 32421 h 44045"/>
              <a:gd name="connsiteX191" fmla="*/ 6429074 w 8304214"/>
              <a:gd name="connsiteY191" fmla="*/ 43497 h 44045"/>
              <a:gd name="connsiteX192" fmla="*/ 6433596 w 8304214"/>
              <a:gd name="connsiteY192" fmla="*/ 40449 h 44045"/>
              <a:gd name="connsiteX193" fmla="*/ 6476683 w 8304214"/>
              <a:gd name="connsiteY193" fmla="*/ 31750 h 44045"/>
              <a:gd name="connsiteX194" fmla="*/ 6519771 w 8304214"/>
              <a:gd name="connsiteY194" fmla="*/ 40449 h 44045"/>
              <a:gd name="connsiteX195" fmla="*/ 6525102 w 8304214"/>
              <a:gd name="connsiteY195" fmla="*/ 44043 h 44045"/>
              <a:gd name="connsiteX196" fmla="*/ 6532938 w 8304214"/>
              <a:gd name="connsiteY196" fmla="*/ 32421 h 44045"/>
              <a:gd name="connsiteX197" fmla="*/ 6611211 w 8304214"/>
              <a:gd name="connsiteY197" fmla="*/ 0 h 44045"/>
              <a:gd name="connsiteX198" fmla="*/ 6689484 w 8304214"/>
              <a:gd name="connsiteY198" fmla="*/ 32421 h 44045"/>
              <a:gd name="connsiteX199" fmla="*/ 6696952 w 8304214"/>
              <a:gd name="connsiteY199" fmla="*/ 43497 h 44045"/>
              <a:gd name="connsiteX200" fmla="*/ 6701474 w 8304214"/>
              <a:gd name="connsiteY200" fmla="*/ 40449 h 44045"/>
              <a:gd name="connsiteX201" fmla="*/ 6744561 w 8304214"/>
              <a:gd name="connsiteY201" fmla="*/ 31750 h 44045"/>
              <a:gd name="connsiteX202" fmla="*/ 6787649 w 8304214"/>
              <a:gd name="connsiteY202" fmla="*/ 40449 h 44045"/>
              <a:gd name="connsiteX203" fmla="*/ 6792980 w 8304214"/>
              <a:gd name="connsiteY203" fmla="*/ 44043 h 44045"/>
              <a:gd name="connsiteX204" fmla="*/ 6800816 w 8304214"/>
              <a:gd name="connsiteY204" fmla="*/ 32421 h 44045"/>
              <a:gd name="connsiteX205" fmla="*/ 6879089 w 8304214"/>
              <a:gd name="connsiteY205" fmla="*/ 0 h 44045"/>
              <a:gd name="connsiteX206" fmla="*/ 6957362 w 8304214"/>
              <a:gd name="connsiteY206" fmla="*/ 32421 h 44045"/>
              <a:gd name="connsiteX207" fmla="*/ 6964830 w 8304214"/>
              <a:gd name="connsiteY207" fmla="*/ 43497 h 44045"/>
              <a:gd name="connsiteX208" fmla="*/ 6969352 w 8304214"/>
              <a:gd name="connsiteY208" fmla="*/ 40449 h 44045"/>
              <a:gd name="connsiteX209" fmla="*/ 7012439 w 8304214"/>
              <a:gd name="connsiteY209" fmla="*/ 31750 h 44045"/>
              <a:gd name="connsiteX210" fmla="*/ 7055527 w 8304214"/>
              <a:gd name="connsiteY210" fmla="*/ 40449 h 44045"/>
              <a:gd name="connsiteX211" fmla="*/ 7060859 w 8304214"/>
              <a:gd name="connsiteY211" fmla="*/ 44044 h 44045"/>
              <a:gd name="connsiteX212" fmla="*/ 7068695 w 8304214"/>
              <a:gd name="connsiteY212" fmla="*/ 32421 h 44045"/>
              <a:gd name="connsiteX213" fmla="*/ 7146968 w 8304214"/>
              <a:gd name="connsiteY213" fmla="*/ 0 h 44045"/>
              <a:gd name="connsiteX214" fmla="*/ 7225241 w 8304214"/>
              <a:gd name="connsiteY214" fmla="*/ 32421 h 44045"/>
              <a:gd name="connsiteX215" fmla="*/ 7232709 w 8304214"/>
              <a:gd name="connsiteY215" fmla="*/ 43497 h 44045"/>
              <a:gd name="connsiteX216" fmla="*/ 7237231 w 8304214"/>
              <a:gd name="connsiteY216" fmla="*/ 40449 h 44045"/>
              <a:gd name="connsiteX217" fmla="*/ 7280318 w 8304214"/>
              <a:gd name="connsiteY217" fmla="*/ 31750 h 44045"/>
              <a:gd name="connsiteX218" fmla="*/ 7323406 w 8304214"/>
              <a:gd name="connsiteY218" fmla="*/ 40449 h 44045"/>
              <a:gd name="connsiteX219" fmla="*/ 7328737 w 8304214"/>
              <a:gd name="connsiteY219" fmla="*/ 44043 h 44045"/>
              <a:gd name="connsiteX220" fmla="*/ 7336573 w 8304214"/>
              <a:gd name="connsiteY220" fmla="*/ 32421 h 44045"/>
              <a:gd name="connsiteX221" fmla="*/ 7414846 w 8304214"/>
              <a:gd name="connsiteY221" fmla="*/ 0 h 44045"/>
              <a:gd name="connsiteX222" fmla="*/ 7493119 w 8304214"/>
              <a:gd name="connsiteY222" fmla="*/ 32421 h 44045"/>
              <a:gd name="connsiteX223" fmla="*/ 7500587 w 8304214"/>
              <a:gd name="connsiteY223" fmla="*/ 43497 h 44045"/>
              <a:gd name="connsiteX224" fmla="*/ 7505109 w 8304214"/>
              <a:gd name="connsiteY224" fmla="*/ 40449 h 44045"/>
              <a:gd name="connsiteX225" fmla="*/ 7548196 w 8304214"/>
              <a:gd name="connsiteY225" fmla="*/ 31750 h 44045"/>
              <a:gd name="connsiteX226" fmla="*/ 7591283 w 8304214"/>
              <a:gd name="connsiteY226" fmla="*/ 40449 h 44045"/>
              <a:gd name="connsiteX227" fmla="*/ 7596615 w 8304214"/>
              <a:gd name="connsiteY227" fmla="*/ 44043 h 44045"/>
              <a:gd name="connsiteX228" fmla="*/ 7604451 w 8304214"/>
              <a:gd name="connsiteY228" fmla="*/ 32421 h 44045"/>
              <a:gd name="connsiteX229" fmla="*/ 7682724 w 8304214"/>
              <a:gd name="connsiteY229" fmla="*/ 0 h 44045"/>
              <a:gd name="connsiteX230" fmla="*/ 7760997 w 8304214"/>
              <a:gd name="connsiteY230" fmla="*/ 32421 h 44045"/>
              <a:gd name="connsiteX231" fmla="*/ 7768465 w 8304214"/>
              <a:gd name="connsiteY231" fmla="*/ 43497 h 44045"/>
              <a:gd name="connsiteX232" fmla="*/ 7772987 w 8304214"/>
              <a:gd name="connsiteY232" fmla="*/ 40449 h 44045"/>
              <a:gd name="connsiteX233" fmla="*/ 7816074 w 8304214"/>
              <a:gd name="connsiteY233" fmla="*/ 31750 h 44045"/>
              <a:gd name="connsiteX234" fmla="*/ 7859161 w 8304214"/>
              <a:gd name="connsiteY234" fmla="*/ 40449 h 44045"/>
              <a:gd name="connsiteX235" fmla="*/ 7864494 w 8304214"/>
              <a:gd name="connsiteY235" fmla="*/ 44044 h 44045"/>
              <a:gd name="connsiteX236" fmla="*/ 7872330 w 8304214"/>
              <a:gd name="connsiteY236" fmla="*/ 32421 h 44045"/>
              <a:gd name="connsiteX237" fmla="*/ 7950603 w 8304214"/>
              <a:gd name="connsiteY237" fmla="*/ 0 h 44045"/>
              <a:gd name="connsiteX238" fmla="*/ 8028876 w 8304214"/>
              <a:gd name="connsiteY238" fmla="*/ 32421 h 44045"/>
              <a:gd name="connsiteX239" fmla="*/ 8036344 w 8304214"/>
              <a:gd name="connsiteY239" fmla="*/ 43497 h 44045"/>
              <a:gd name="connsiteX240" fmla="*/ 8040866 w 8304214"/>
              <a:gd name="connsiteY240" fmla="*/ 40449 h 44045"/>
              <a:gd name="connsiteX241" fmla="*/ 8083953 w 8304214"/>
              <a:gd name="connsiteY241" fmla="*/ 31750 h 44045"/>
              <a:gd name="connsiteX242" fmla="*/ 8127040 w 8304214"/>
              <a:gd name="connsiteY242" fmla="*/ 40449 h 44045"/>
              <a:gd name="connsiteX243" fmla="*/ 8132366 w 8304214"/>
              <a:gd name="connsiteY243" fmla="*/ 44040 h 44045"/>
              <a:gd name="connsiteX244" fmla="*/ 8140200 w 8304214"/>
              <a:gd name="connsiteY244" fmla="*/ 32421 h 44045"/>
              <a:gd name="connsiteX245" fmla="*/ 8218473 w 8304214"/>
              <a:gd name="connsiteY245" fmla="*/ 0 h 44045"/>
              <a:gd name="connsiteX246" fmla="*/ 8296746 w 8304214"/>
              <a:gd name="connsiteY246" fmla="*/ 32421 h 44045"/>
              <a:gd name="connsiteX247" fmla="*/ 8304214 w 8304214"/>
              <a:gd name="connsiteY247" fmla="*/ 43497 h 44045"/>
              <a:gd name="connsiteX0" fmla="*/ 0 w 8304214"/>
              <a:gd name="connsiteY0" fmla="*/ 43496 h 44045"/>
              <a:gd name="connsiteX1" fmla="*/ 90694 w 8304214"/>
              <a:gd name="connsiteY1" fmla="*/ 40449 h 44045"/>
              <a:gd name="connsiteX2" fmla="*/ 96028 w 8304214"/>
              <a:gd name="connsiteY2" fmla="*/ 44044 h 44045"/>
              <a:gd name="connsiteX3" fmla="*/ 103865 w 8304214"/>
              <a:gd name="connsiteY3" fmla="*/ 32421 h 44045"/>
              <a:gd name="connsiteX4" fmla="*/ 182138 w 8304214"/>
              <a:gd name="connsiteY4" fmla="*/ 0 h 44045"/>
              <a:gd name="connsiteX5" fmla="*/ 260411 w 8304214"/>
              <a:gd name="connsiteY5" fmla="*/ 32421 h 44045"/>
              <a:gd name="connsiteX6" fmla="*/ 267878 w 8304214"/>
              <a:gd name="connsiteY6" fmla="*/ 43496 h 44045"/>
              <a:gd name="connsiteX7" fmla="*/ 272398 w 8304214"/>
              <a:gd name="connsiteY7" fmla="*/ 40449 h 44045"/>
              <a:gd name="connsiteX8" fmla="*/ 315485 w 8304214"/>
              <a:gd name="connsiteY8" fmla="*/ 31750 h 44045"/>
              <a:gd name="connsiteX9" fmla="*/ 358573 w 8304214"/>
              <a:gd name="connsiteY9" fmla="*/ 40449 h 44045"/>
              <a:gd name="connsiteX10" fmla="*/ 363906 w 8304214"/>
              <a:gd name="connsiteY10" fmla="*/ 44045 h 44045"/>
              <a:gd name="connsiteX11" fmla="*/ 371744 w 8304214"/>
              <a:gd name="connsiteY11" fmla="*/ 32421 h 44045"/>
              <a:gd name="connsiteX12" fmla="*/ 450017 w 8304214"/>
              <a:gd name="connsiteY12" fmla="*/ 0 h 44045"/>
              <a:gd name="connsiteX13" fmla="*/ 528290 w 8304214"/>
              <a:gd name="connsiteY13" fmla="*/ 32421 h 44045"/>
              <a:gd name="connsiteX14" fmla="*/ 535757 w 8304214"/>
              <a:gd name="connsiteY14" fmla="*/ 43496 h 44045"/>
              <a:gd name="connsiteX15" fmla="*/ 540277 w 8304214"/>
              <a:gd name="connsiteY15" fmla="*/ 40449 h 44045"/>
              <a:gd name="connsiteX16" fmla="*/ 583365 w 8304214"/>
              <a:gd name="connsiteY16" fmla="*/ 31750 h 44045"/>
              <a:gd name="connsiteX17" fmla="*/ 626452 w 8304214"/>
              <a:gd name="connsiteY17" fmla="*/ 40449 h 44045"/>
              <a:gd name="connsiteX18" fmla="*/ 631786 w 8304214"/>
              <a:gd name="connsiteY18" fmla="*/ 44045 h 44045"/>
              <a:gd name="connsiteX19" fmla="*/ 639623 w 8304214"/>
              <a:gd name="connsiteY19" fmla="*/ 32421 h 44045"/>
              <a:gd name="connsiteX20" fmla="*/ 717896 w 8304214"/>
              <a:gd name="connsiteY20" fmla="*/ 0 h 44045"/>
              <a:gd name="connsiteX21" fmla="*/ 796169 w 8304214"/>
              <a:gd name="connsiteY21" fmla="*/ 32421 h 44045"/>
              <a:gd name="connsiteX22" fmla="*/ 803637 w 8304214"/>
              <a:gd name="connsiteY22" fmla="*/ 43496 h 44045"/>
              <a:gd name="connsiteX23" fmla="*/ 808156 w 8304214"/>
              <a:gd name="connsiteY23" fmla="*/ 40449 h 44045"/>
              <a:gd name="connsiteX24" fmla="*/ 851244 w 8304214"/>
              <a:gd name="connsiteY24" fmla="*/ 31750 h 44045"/>
              <a:gd name="connsiteX25" fmla="*/ 894331 w 8304214"/>
              <a:gd name="connsiteY25" fmla="*/ 40449 h 44045"/>
              <a:gd name="connsiteX26" fmla="*/ 899664 w 8304214"/>
              <a:gd name="connsiteY26" fmla="*/ 44045 h 44045"/>
              <a:gd name="connsiteX27" fmla="*/ 907502 w 8304214"/>
              <a:gd name="connsiteY27" fmla="*/ 32421 h 44045"/>
              <a:gd name="connsiteX28" fmla="*/ 985775 w 8304214"/>
              <a:gd name="connsiteY28" fmla="*/ 0 h 44045"/>
              <a:gd name="connsiteX29" fmla="*/ 1064048 w 8304214"/>
              <a:gd name="connsiteY29" fmla="*/ 32421 h 44045"/>
              <a:gd name="connsiteX30" fmla="*/ 1071515 w 8304214"/>
              <a:gd name="connsiteY30" fmla="*/ 43496 h 44045"/>
              <a:gd name="connsiteX31" fmla="*/ 1076035 w 8304214"/>
              <a:gd name="connsiteY31" fmla="*/ 40449 h 44045"/>
              <a:gd name="connsiteX32" fmla="*/ 1119122 w 8304214"/>
              <a:gd name="connsiteY32" fmla="*/ 31750 h 44045"/>
              <a:gd name="connsiteX33" fmla="*/ 1162210 w 8304214"/>
              <a:gd name="connsiteY33" fmla="*/ 40449 h 44045"/>
              <a:gd name="connsiteX34" fmla="*/ 1167543 w 8304214"/>
              <a:gd name="connsiteY34" fmla="*/ 44045 h 44045"/>
              <a:gd name="connsiteX35" fmla="*/ 1175380 w 8304214"/>
              <a:gd name="connsiteY35" fmla="*/ 32421 h 44045"/>
              <a:gd name="connsiteX36" fmla="*/ 1253655 w 8304214"/>
              <a:gd name="connsiteY36" fmla="*/ 0 h 44045"/>
              <a:gd name="connsiteX37" fmla="*/ 1331927 w 8304214"/>
              <a:gd name="connsiteY37" fmla="*/ 32421 h 44045"/>
              <a:gd name="connsiteX38" fmla="*/ 1339394 w 8304214"/>
              <a:gd name="connsiteY38" fmla="*/ 43496 h 44045"/>
              <a:gd name="connsiteX39" fmla="*/ 1343914 w 8304214"/>
              <a:gd name="connsiteY39" fmla="*/ 40449 h 44045"/>
              <a:gd name="connsiteX40" fmla="*/ 1387001 w 8304214"/>
              <a:gd name="connsiteY40" fmla="*/ 31750 h 44045"/>
              <a:gd name="connsiteX41" fmla="*/ 1430088 w 8304214"/>
              <a:gd name="connsiteY41" fmla="*/ 40449 h 44045"/>
              <a:gd name="connsiteX42" fmla="*/ 1435422 w 8304214"/>
              <a:gd name="connsiteY42" fmla="*/ 44044 h 44045"/>
              <a:gd name="connsiteX43" fmla="*/ 1443258 w 8304214"/>
              <a:gd name="connsiteY43" fmla="*/ 32421 h 44045"/>
              <a:gd name="connsiteX44" fmla="*/ 1521532 w 8304214"/>
              <a:gd name="connsiteY44" fmla="*/ 0 h 44045"/>
              <a:gd name="connsiteX45" fmla="*/ 1599805 w 8304214"/>
              <a:gd name="connsiteY45" fmla="*/ 32421 h 44045"/>
              <a:gd name="connsiteX46" fmla="*/ 1607272 w 8304214"/>
              <a:gd name="connsiteY46" fmla="*/ 43496 h 44045"/>
              <a:gd name="connsiteX47" fmla="*/ 1611791 w 8304214"/>
              <a:gd name="connsiteY47" fmla="*/ 40449 h 44045"/>
              <a:gd name="connsiteX48" fmla="*/ 1654878 w 8304214"/>
              <a:gd name="connsiteY48" fmla="*/ 31750 h 44045"/>
              <a:gd name="connsiteX49" fmla="*/ 1697966 w 8304214"/>
              <a:gd name="connsiteY49" fmla="*/ 40449 h 44045"/>
              <a:gd name="connsiteX50" fmla="*/ 1703299 w 8304214"/>
              <a:gd name="connsiteY50" fmla="*/ 44044 h 44045"/>
              <a:gd name="connsiteX51" fmla="*/ 1711136 w 8304214"/>
              <a:gd name="connsiteY51" fmla="*/ 32421 h 44045"/>
              <a:gd name="connsiteX52" fmla="*/ 1789407 w 8304214"/>
              <a:gd name="connsiteY52" fmla="*/ 0 h 44045"/>
              <a:gd name="connsiteX53" fmla="*/ 1867682 w 8304214"/>
              <a:gd name="connsiteY53" fmla="*/ 32421 h 44045"/>
              <a:gd name="connsiteX54" fmla="*/ 1875149 w 8304214"/>
              <a:gd name="connsiteY54" fmla="*/ 43496 h 44045"/>
              <a:gd name="connsiteX55" fmla="*/ 1879668 w 8304214"/>
              <a:gd name="connsiteY55" fmla="*/ 40449 h 44045"/>
              <a:gd name="connsiteX56" fmla="*/ 1922757 w 8304214"/>
              <a:gd name="connsiteY56" fmla="*/ 31750 h 44045"/>
              <a:gd name="connsiteX57" fmla="*/ 1965843 w 8304214"/>
              <a:gd name="connsiteY57" fmla="*/ 40449 h 44045"/>
              <a:gd name="connsiteX58" fmla="*/ 1971178 w 8304214"/>
              <a:gd name="connsiteY58" fmla="*/ 44045 h 44045"/>
              <a:gd name="connsiteX59" fmla="*/ 1979014 w 8304214"/>
              <a:gd name="connsiteY59" fmla="*/ 32421 h 44045"/>
              <a:gd name="connsiteX60" fmla="*/ 2057287 w 8304214"/>
              <a:gd name="connsiteY60" fmla="*/ 0 h 44045"/>
              <a:gd name="connsiteX61" fmla="*/ 2135560 w 8304214"/>
              <a:gd name="connsiteY61" fmla="*/ 32421 h 44045"/>
              <a:gd name="connsiteX62" fmla="*/ 2143026 w 8304214"/>
              <a:gd name="connsiteY62" fmla="*/ 43496 h 44045"/>
              <a:gd name="connsiteX63" fmla="*/ 2147547 w 8304214"/>
              <a:gd name="connsiteY63" fmla="*/ 40449 h 44045"/>
              <a:gd name="connsiteX64" fmla="*/ 2190635 w 8304214"/>
              <a:gd name="connsiteY64" fmla="*/ 31750 h 44045"/>
              <a:gd name="connsiteX65" fmla="*/ 2233721 w 8304214"/>
              <a:gd name="connsiteY65" fmla="*/ 40449 h 44045"/>
              <a:gd name="connsiteX66" fmla="*/ 2239056 w 8304214"/>
              <a:gd name="connsiteY66" fmla="*/ 44045 h 44045"/>
              <a:gd name="connsiteX67" fmla="*/ 2246892 w 8304214"/>
              <a:gd name="connsiteY67" fmla="*/ 32421 h 44045"/>
              <a:gd name="connsiteX68" fmla="*/ 2325166 w 8304214"/>
              <a:gd name="connsiteY68" fmla="*/ 0 h 44045"/>
              <a:gd name="connsiteX69" fmla="*/ 2403439 w 8304214"/>
              <a:gd name="connsiteY69" fmla="*/ 32421 h 44045"/>
              <a:gd name="connsiteX70" fmla="*/ 2410905 w 8304214"/>
              <a:gd name="connsiteY70" fmla="*/ 43496 h 44045"/>
              <a:gd name="connsiteX71" fmla="*/ 2415425 w 8304214"/>
              <a:gd name="connsiteY71" fmla="*/ 40449 h 44045"/>
              <a:gd name="connsiteX72" fmla="*/ 2458511 w 8304214"/>
              <a:gd name="connsiteY72" fmla="*/ 31750 h 44045"/>
              <a:gd name="connsiteX73" fmla="*/ 2501600 w 8304214"/>
              <a:gd name="connsiteY73" fmla="*/ 40449 h 44045"/>
              <a:gd name="connsiteX74" fmla="*/ 2506933 w 8304214"/>
              <a:gd name="connsiteY74" fmla="*/ 44045 h 44045"/>
              <a:gd name="connsiteX75" fmla="*/ 2514770 w 8304214"/>
              <a:gd name="connsiteY75" fmla="*/ 32421 h 44045"/>
              <a:gd name="connsiteX76" fmla="*/ 2593043 w 8304214"/>
              <a:gd name="connsiteY76" fmla="*/ 0 h 44045"/>
              <a:gd name="connsiteX77" fmla="*/ 2671316 w 8304214"/>
              <a:gd name="connsiteY77" fmla="*/ 32421 h 44045"/>
              <a:gd name="connsiteX78" fmla="*/ 2678783 w 8304214"/>
              <a:gd name="connsiteY78" fmla="*/ 43496 h 44045"/>
              <a:gd name="connsiteX79" fmla="*/ 2683303 w 8304214"/>
              <a:gd name="connsiteY79" fmla="*/ 40449 h 44045"/>
              <a:gd name="connsiteX80" fmla="*/ 2726391 w 8304214"/>
              <a:gd name="connsiteY80" fmla="*/ 31750 h 44045"/>
              <a:gd name="connsiteX81" fmla="*/ 2769478 w 8304214"/>
              <a:gd name="connsiteY81" fmla="*/ 40449 h 44045"/>
              <a:gd name="connsiteX82" fmla="*/ 2774813 w 8304214"/>
              <a:gd name="connsiteY82" fmla="*/ 44045 h 44045"/>
              <a:gd name="connsiteX83" fmla="*/ 2782649 w 8304214"/>
              <a:gd name="connsiteY83" fmla="*/ 32421 h 44045"/>
              <a:gd name="connsiteX84" fmla="*/ 2860922 w 8304214"/>
              <a:gd name="connsiteY84" fmla="*/ 0 h 44045"/>
              <a:gd name="connsiteX85" fmla="*/ 2939195 w 8304214"/>
              <a:gd name="connsiteY85" fmla="*/ 32421 h 44045"/>
              <a:gd name="connsiteX86" fmla="*/ 2946661 w 8304214"/>
              <a:gd name="connsiteY86" fmla="*/ 43496 h 44045"/>
              <a:gd name="connsiteX87" fmla="*/ 2951182 w 8304214"/>
              <a:gd name="connsiteY87" fmla="*/ 40449 h 44045"/>
              <a:gd name="connsiteX88" fmla="*/ 2994269 w 8304214"/>
              <a:gd name="connsiteY88" fmla="*/ 31750 h 44045"/>
              <a:gd name="connsiteX89" fmla="*/ 3037356 w 8304214"/>
              <a:gd name="connsiteY89" fmla="*/ 40449 h 44045"/>
              <a:gd name="connsiteX90" fmla="*/ 3042690 w 8304214"/>
              <a:gd name="connsiteY90" fmla="*/ 44045 h 44045"/>
              <a:gd name="connsiteX91" fmla="*/ 3050527 w 8304214"/>
              <a:gd name="connsiteY91" fmla="*/ 32421 h 44045"/>
              <a:gd name="connsiteX92" fmla="*/ 3128800 w 8304214"/>
              <a:gd name="connsiteY92" fmla="*/ 0 h 44045"/>
              <a:gd name="connsiteX93" fmla="*/ 3207072 w 8304214"/>
              <a:gd name="connsiteY93" fmla="*/ 32421 h 44045"/>
              <a:gd name="connsiteX94" fmla="*/ 3214539 w 8304214"/>
              <a:gd name="connsiteY94" fmla="*/ 43496 h 44045"/>
              <a:gd name="connsiteX95" fmla="*/ 3219059 w 8304214"/>
              <a:gd name="connsiteY95" fmla="*/ 40449 h 44045"/>
              <a:gd name="connsiteX96" fmla="*/ 3262147 w 8304214"/>
              <a:gd name="connsiteY96" fmla="*/ 31750 h 44045"/>
              <a:gd name="connsiteX97" fmla="*/ 3305231 w 8304214"/>
              <a:gd name="connsiteY97" fmla="*/ 40449 h 44045"/>
              <a:gd name="connsiteX98" fmla="*/ 3310563 w 8304214"/>
              <a:gd name="connsiteY98" fmla="*/ 44044 h 44045"/>
              <a:gd name="connsiteX99" fmla="*/ 3318400 w 8304214"/>
              <a:gd name="connsiteY99" fmla="*/ 32421 h 44045"/>
              <a:gd name="connsiteX100" fmla="*/ 3396671 w 8304214"/>
              <a:gd name="connsiteY100" fmla="*/ 0 h 44045"/>
              <a:gd name="connsiteX101" fmla="*/ 3474944 w 8304214"/>
              <a:gd name="connsiteY101" fmla="*/ 32421 h 44045"/>
              <a:gd name="connsiteX102" fmla="*/ 3482412 w 8304214"/>
              <a:gd name="connsiteY102" fmla="*/ 43497 h 44045"/>
              <a:gd name="connsiteX103" fmla="*/ 3486934 w 8304214"/>
              <a:gd name="connsiteY103" fmla="*/ 40449 h 44045"/>
              <a:gd name="connsiteX104" fmla="*/ 3530021 w 8304214"/>
              <a:gd name="connsiteY104" fmla="*/ 31750 h 44045"/>
              <a:gd name="connsiteX105" fmla="*/ 3573109 w 8304214"/>
              <a:gd name="connsiteY105" fmla="*/ 40449 h 44045"/>
              <a:gd name="connsiteX106" fmla="*/ 3578440 w 8304214"/>
              <a:gd name="connsiteY106" fmla="*/ 44043 h 44045"/>
              <a:gd name="connsiteX107" fmla="*/ 3586276 w 8304214"/>
              <a:gd name="connsiteY107" fmla="*/ 32421 h 44045"/>
              <a:gd name="connsiteX108" fmla="*/ 3664549 w 8304214"/>
              <a:gd name="connsiteY108" fmla="*/ 0 h 44045"/>
              <a:gd name="connsiteX109" fmla="*/ 3742822 w 8304214"/>
              <a:gd name="connsiteY109" fmla="*/ 32421 h 44045"/>
              <a:gd name="connsiteX110" fmla="*/ 3750290 w 8304214"/>
              <a:gd name="connsiteY110" fmla="*/ 43497 h 44045"/>
              <a:gd name="connsiteX111" fmla="*/ 3754812 w 8304214"/>
              <a:gd name="connsiteY111" fmla="*/ 40449 h 44045"/>
              <a:gd name="connsiteX112" fmla="*/ 3797899 w 8304214"/>
              <a:gd name="connsiteY112" fmla="*/ 31750 h 44045"/>
              <a:gd name="connsiteX113" fmla="*/ 3840987 w 8304214"/>
              <a:gd name="connsiteY113" fmla="*/ 40449 h 44045"/>
              <a:gd name="connsiteX114" fmla="*/ 3846319 w 8304214"/>
              <a:gd name="connsiteY114" fmla="*/ 44044 h 44045"/>
              <a:gd name="connsiteX115" fmla="*/ 3854155 w 8304214"/>
              <a:gd name="connsiteY115" fmla="*/ 32421 h 44045"/>
              <a:gd name="connsiteX116" fmla="*/ 3932428 w 8304214"/>
              <a:gd name="connsiteY116" fmla="*/ 0 h 44045"/>
              <a:gd name="connsiteX117" fmla="*/ 4010701 w 8304214"/>
              <a:gd name="connsiteY117" fmla="*/ 32421 h 44045"/>
              <a:gd name="connsiteX118" fmla="*/ 4018169 w 8304214"/>
              <a:gd name="connsiteY118" fmla="*/ 43497 h 44045"/>
              <a:gd name="connsiteX119" fmla="*/ 4022691 w 8304214"/>
              <a:gd name="connsiteY119" fmla="*/ 40449 h 44045"/>
              <a:gd name="connsiteX120" fmla="*/ 4065778 w 8304214"/>
              <a:gd name="connsiteY120" fmla="*/ 31750 h 44045"/>
              <a:gd name="connsiteX121" fmla="*/ 4108866 w 8304214"/>
              <a:gd name="connsiteY121" fmla="*/ 40449 h 44045"/>
              <a:gd name="connsiteX122" fmla="*/ 4114197 w 8304214"/>
              <a:gd name="connsiteY122" fmla="*/ 44043 h 44045"/>
              <a:gd name="connsiteX123" fmla="*/ 4122033 w 8304214"/>
              <a:gd name="connsiteY123" fmla="*/ 32421 h 44045"/>
              <a:gd name="connsiteX124" fmla="*/ 4200306 w 8304214"/>
              <a:gd name="connsiteY124" fmla="*/ 0 h 44045"/>
              <a:gd name="connsiteX125" fmla="*/ 4278579 w 8304214"/>
              <a:gd name="connsiteY125" fmla="*/ 32421 h 44045"/>
              <a:gd name="connsiteX126" fmla="*/ 4286047 w 8304214"/>
              <a:gd name="connsiteY126" fmla="*/ 43497 h 44045"/>
              <a:gd name="connsiteX127" fmla="*/ 4290569 w 8304214"/>
              <a:gd name="connsiteY127" fmla="*/ 40449 h 44045"/>
              <a:gd name="connsiteX128" fmla="*/ 4333656 w 8304214"/>
              <a:gd name="connsiteY128" fmla="*/ 31750 h 44045"/>
              <a:gd name="connsiteX129" fmla="*/ 4376744 w 8304214"/>
              <a:gd name="connsiteY129" fmla="*/ 40449 h 44045"/>
              <a:gd name="connsiteX130" fmla="*/ 4382075 w 8304214"/>
              <a:gd name="connsiteY130" fmla="*/ 44043 h 44045"/>
              <a:gd name="connsiteX131" fmla="*/ 4389911 w 8304214"/>
              <a:gd name="connsiteY131" fmla="*/ 32421 h 44045"/>
              <a:gd name="connsiteX132" fmla="*/ 4468184 w 8304214"/>
              <a:gd name="connsiteY132" fmla="*/ 0 h 44045"/>
              <a:gd name="connsiteX133" fmla="*/ 4546457 w 8304214"/>
              <a:gd name="connsiteY133" fmla="*/ 32421 h 44045"/>
              <a:gd name="connsiteX134" fmla="*/ 4553925 w 8304214"/>
              <a:gd name="connsiteY134" fmla="*/ 43497 h 44045"/>
              <a:gd name="connsiteX135" fmla="*/ 4558447 w 8304214"/>
              <a:gd name="connsiteY135" fmla="*/ 40449 h 44045"/>
              <a:gd name="connsiteX136" fmla="*/ 4601534 w 8304214"/>
              <a:gd name="connsiteY136" fmla="*/ 31750 h 44045"/>
              <a:gd name="connsiteX137" fmla="*/ 4644622 w 8304214"/>
              <a:gd name="connsiteY137" fmla="*/ 40449 h 44045"/>
              <a:gd name="connsiteX138" fmla="*/ 4649954 w 8304214"/>
              <a:gd name="connsiteY138" fmla="*/ 44044 h 44045"/>
              <a:gd name="connsiteX139" fmla="*/ 4657790 w 8304214"/>
              <a:gd name="connsiteY139" fmla="*/ 32421 h 44045"/>
              <a:gd name="connsiteX140" fmla="*/ 4736063 w 8304214"/>
              <a:gd name="connsiteY140" fmla="*/ 0 h 44045"/>
              <a:gd name="connsiteX141" fmla="*/ 4814336 w 8304214"/>
              <a:gd name="connsiteY141" fmla="*/ 32421 h 44045"/>
              <a:gd name="connsiteX142" fmla="*/ 4821804 w 8304214"/>
              <a:gd name="connsiteY142" fmla="*/ 43497 h 44045"/>
              <a:gd name="connsiteX143" fmla="*/ 4826326 w 8304214"/>
              <a:gd name="connsiteY143" fmla="*/ 40449 h 44045"/>
              <a:gd name="connsiteX144" fmla="*/ 4869413 w 8304214"/>
              <a:gd name="connsiteY144" fmla="*/ 31750 h 44045"/>
              <a:gd name="connsiteX145" fmla="*/ 4912501 w 8304214"/>
              <a:gd name="connsiteY145" fmla="*/ 40449 h 44045"/>
              <a:gd name="connsiteX146" fmla="*/ 4917832 w 8304214"/>
              <a:gd name="connsiteY146" fmla="*/ 44043 h 44045"/>
              <a:gd name="connsiteX147" fmla="*/ 4925668 w 8304214"/>
              <a:gd name="connsiteY147" fmla="*/ 32421 h 44045"/>
              <a:gd name="connsiteX148" fmla="*/ 5003941 w 8304214"/>
              <a:gd name="connsiteY148" fmla="*/ 0 h 44045"/>
              <a:gd name="connsiteX149" fmla="*/ 5082214 w 8304214"/>
              <a:gd name="connsiteY149" fmla="*/ 32421 h 44045"/>
              <a:gd name="connsiteX150" fmla="*/ 5089682 w 8304214"/>
              <a:gd name="connsiteY150" fmla="*/ 43497 h 44045"/>
              <a:gd name="connsiteX151" fmla="*/ 5094204 w 8304214"/>
              <a:gd name="connsiteY151" fmla="*/ 40449 h 44045"/>
              <a:gd name="connsiteX152" fmla="*/ 5137291 w 8304214"/>
              <a:gd name="connsiteY152" fmla="*/ 31750 h 44045"/>
              <a:gd name="connsiteX153" fmla="*/ 5180379 w 8304214"/>
              <a:gd name="connsiteY153" fmla="*/ 40449 h 44045"/>
              <a:gd name="connsiteX154" fmla="*/ 5185710 w 8304214"/>
              <a:gd name="connsiteY154" fmla="*/ 44043 h 44045"/>
              <a:gd name="connsiteX155" fmla="*/ 5193546 w 8304214"/>
              <a:gd name="connsiteY155" fmla="*/ 32421 h 44045"/>
              <a:gd name="connsiteX156" fmla="*/ 5271819 w 8304214"/>
              <a:gd name="connsiteY156" fmla="*/ 0 h 44045"/>
              <a:gd name="connsiteX157" fmla="*/ 5350092 w 8304214"/>
              <a:gd name="connsiteY157" fmla="*/ 32421 h 44045"/>
              <a:gd name="connsiteX158" fmla="*/ 5357560 w 8304214"/>
              <a:gd name="connsiteY158" fmla="*/ 43497 h 44045"/>
              <a:gd name="connsiteX159" fmla="*/ 5362082 w 8304214"/>
              <a:gd name="connsiteY159" fmla="*/ 40449 h 44045"/>
              <a:gd name="connsiteX160" fmla="*/ 5405169 w 8304214"/>
              <a:gd name="connsiteY160" fmla="*/ 31750 h 44045"/>
              <a:gd name="connsiteX161" fmla="*/ 5448257 w 8304214"/>
              <a:gd name="connsiteY161" fmla="*/ 40449 h 44045"/>
              <a:gd name="connsiteX162" fmla="*/ 5453589 w 8304214"/>
              <a:gd name="connsiteY162" fmla="*/ 44044 h 44045"/>
              <a:gd name="connsiteX163" fmla="*/ 5461425 w 8304214"/>
              <a:gd name="connsiteY163" fmla="*/ 32421 h 44045"/>
              <a:gd name="connsiteX164" fmla="*/ 5539698 w 8304214"/>
              <a:gd name="connsiteY164" fmla="*/ 0 h 44045"/>
              <a:gd name="connsiteX165" fmla="*/ 5617971 w 8304214"/>
              <a:gd name="connsiteY165" fmla="*/ 32421 h 44045"/>
              <a:gd name="connsiteX166" fmla="*/ 5625439 w 8304214"/>
              <a:gd name="connsiteY166" fmla="*/ 43497 h 44045"/>
              <a:gd name="connsiteX167" fmla="*/ 5629961 w 8304214"/>
              <a:gd name="connsiteY167" fmla="*/ 40449 h 44045"/>
              <a:gd name="connsiteX168" fmla="*/ 5673048 w 8304214"/>
              <a:gd name="connsiteY168" fmla="*/ 31750 h 44045"/>
              <a:gd name="connsiteX169" fmla="*/ 5716136 w 8304214"/>
              <a:gd name="connsiteY169" fmla="*/ 40449 h 44045"/>
              <a:gd name="connsiteX170" fmla="*/ 5721467 w 8304214"/>
              <a:gd name="connsiteY170" fmla="*/ 44043 h 44045"/>
              <a:gd name="connsiteX171" fmla="*/ 5729303 w 8304214"/>
              <a:gd name="connsiteY171" fmla="*/ 32421 h 44045"/>
              <a:gd name="connsiteX172" fmla="*/ 5807576 w 8304214"/>
              <a:gd name="connsiteY172" fmla="*/ 0 h 44045"/>
              <a:gd name="connsiteX173" fmla="*/ 5885849 w 8304214"/>
              <a:gd name="connsiteY173" fmla="*/ 32421 h 44045"/>
              <a:gd name="connsiteX174" fmla="*/ 5893317 w 8304214"/>
              <a:gd name="connsiteY174" fmla="*/ 43497 h 44045"/>
              <a:gd name="connsiteX175" fmla="*/ 5897839 w 8304214"/>
              <a:gd name="connsiteY175" fmla="*/ 40449 h 44045"/>
              <a:gd name="connsiteX176" fmla="*/ 5940926 w 8304214"/>
              <a:gd name="connsiteY176" fmla="*/ 31750 h 44045"/>
              <a:gd name="connsiteX177" fmla="*/ 5984014 w 8304214"/>
              <a:gd name="connsiteY177" fmla="*/ 40449 h 44045"/>
              <a:gd name="connsiteX178" fmla="*/ 5989345 w 8304214"/>
              <a:gd name="connsiteY178" fmla="*/ 44043 h 44045"/>
              <a:gd name="connsiteX179" fmla="*/ 5997181 w 8304214"/>
              <a:gd name="connsiteY179" fmla="*/ 32421 h 44045"/>
              <a:gd name="connsiteX180" fmla="*/ 6075454 w 8304214"/>
              <a:gd name="connsiteY180" fmla="*/ 0 h 44045"/>
              <a:gd name="connsiteX181" fmla="*/ 6153727 w 8304214"/>
              <a:gd name="connsiteY181" fmla="*/ 32421 h 44045"/>
              <a:gd name="connsiteX182" fmla="*/ 6161195 w 8304214"/>
              <a:gd name="connsiteY182" fmla="*/ 43497 h 44045"/>
              <a:gd name="connsiteX183" fmla="*/ 6165717 w 8304214"/>
              <a:gd name="connsiteY183" fmla="*/ 40449 h 44045"/>
              <a:gd name="connsiteX184" fmla="*/ 6208804 w 8304214"/>
              <a:gd name="connsiteY184" fmla="*/ 31750 h 44045"/>
              <a:gd name="connsiteX185" fmla="*/ 6251892 w 8304214"/>
              <a:gd name="connsiteY185" fmla="*/ 40449 h 44045"/>
              <a:gd name="connsiteX186" fmla="*/ 6257224 w 8304214"/>
              <a:gd name="connsiteY186" fmla="*/ 44044 h 44045"/>
              <a:gd name="connsiteX187" fmla="*/ 6265060 w 8304214"/>
              <a:gd name="connsiteY187" fmla="*/ 32421 h 44045"/>
              <a:gd name="connsiteX188" fmla="*/ 6343333 w 8304214"/>
              <a:gd name="connsiteY188" fmla="*/ 0 h 44045"/>
              <a:gd name="connsiteX189" fmla="*/ 6421606 w 8304214"/>
              <a:gd name="connsiteY189" fmla="*/ 32421 h 44045"/>
              <a:gd name="connsiteX190" fmla="*/ 6429074 w 8304214"/>
              <a:gd name="connsiteY190" fmla="*/ 43497 h 44045"/>
              <a:gd name="connsiteX191" fmla="*/ 6433596 w 8304214"/>
              <a:gd name="connsiteY191" fmla="*/ 40449 h 44045"/>
              <a:gd name="connsiteX192" fmla="*/ 6476683 w 8304214"/>
              <a:gd name="connsiteY192" fmla="*/ 31750 h 44045"/>
              <a:gd name="connsiteX193" fmla="*/ 6519771 w 8304214"/>
              <a:gd name="connsiteY193" fmla="*/ 40449 h 44045"/>
              <a:gd name="connsiteX194" fmla="*/ 6525102 w 8304214"/>
              <a:gd name="connsiteY194" fmla="*/ 44043 h 44045"/>
              <a:gd name="connsiteX195" fmla="*/ 6532938 w 8304214"/>
              <a:gd name="connsiteY195" fmla="*/ 32421 h 44045"/>
              <a:gd name="connsiteX196" fmla="*/ 6611211 w 8304214"/>
              <a:gd name="connsiteY196" fmla="*/ 0 h 44045"/>
              <a:gd name="connsiteX197" fmla="*/ 6689484 w 8304214"/>
              <a:gd name="connsiteY197" fmla="*/ 32421 h 44045"/>
              <a:gd name="connsiteX198" fmla="*/ 6696952 w 8304214"/>
              <a:gd name="connsiteY198" fmla="*/ 43497 h 44045"/>
              <a:gd name="connsiteX199" fmla="*/ 6701474 w 8304214"/>
              <a:gd name="connsiteY199" fmla="*/ 40449 h 44045"/>
              <a:gd name="connsiteX200" fmla="*/ 6744561 w 8304214"/>
              <a:gd name="connsiteY200" fmla="*/ 31750 h 44045"/>
              <a:gd name="connsiteX201" fmla="*/ 6787649 w 8304214"/>
              <a:gd name="connsiteY201" fmla="*/ 40449 h 44045"/>
              <a:gd name="connsiteX202" fmla="*/ 6792980 w 8304214"/>
              <a:gd name="connsiteY202" fmla="*/ 44043 h 44045"/>
              <a:gd name="connsiteX203" fmla="*/ 6800816 w 8304214"/>
              <a:gd name="connsiteY203" fmla="*/ 32421 h 44045"/>
              <a:gd name="connsiteX204" fmla="*/ 6879089 w 8304214"/>
              <a:gd name="connsiteY204" fmla="*/ 0 h 44045"/>
              <a:gd name="connsiteX205" fmla="*/ 6957362 w 8304214"/>
              <a:gd name="connsiteY205" fmla="*/ 32421 h 44045"/>
              <a:gd name="connsiteX206" fmla="*/ 6964830 w 8304214"/>
              <a:gd name="connsiteY206" fmla="*/ 43497 h 44045"/>
              <a:gd name="connsiteX207" fmla="*/ 6969352 w 8304214"/>
              <a:gd name="connsiteY207" fmla="*/ 40449 h 44045"/>
              <a:gd name="connsiteX208" fmla="*/ 7012439 w 8304214"/>
              <a:gd name="connsiteY208" fmla="*/ 31750 h 44045"/>
              <a:gd name="connsiteX209" fmla="*/ 7055527 w 8304214"/>
              <a:gd name="connsiteY209" fmla="*/ 40449 h 44045"/>
              <a:gd name="connsiteX210" fmla="*/ 7060859 w 8304214"/>
              <a:gd name="connsiteY210" fmla="*/ 44044 h 44045"/>
              <a:gd name="connsiteX211" fmla="*/ 7068695 w 8304214"/>
              <a:gd name="connsiteY211" fmla="*/ 32421 h 44045"/>
              <a:gd name="connsiteX212" fmla="*/ 7146968 w 8304214"/>
              <a:gd name="connsiteY212" fmla="*/ 0 h 44045"/>
              <a:gd name="connsiteX213" fmla="*/ 7225241 w 8304214"/>
              <a:gd name="connsiteY213" fmla="*/ 32421 h 44045"/>
              <a:gd name="connsiteX214" fmla="*/ 7232709 w 8304214"/>
              <a:gd name="connsiteY214" fmla="*/ 43497 h 44045"/>
              <a:gd name="connsiteX215" fmla="*/ 7237231 w 8304214"/>
              <a:gd name="connsiteY215" fmla="*/ 40449 h 44045"/>
              <a:gd name="connsiteX216" fmla="*/ 7280318 w 8304214"/>
              <a:gd name="connsiteY216" fmla="*/ 31750 h 44045"/>
              <a:gd name="connsiteX217" fmla="*/ 7323406 w 8304214"/>
              <a:gd name="connsiteY217" fmla="*/ 40449 h 44045"/>
              <a:gd name="connsiteX218" fmla="*/ 7328737 w 8304214"/>
              <a:gd name="connsiteY218" fmla="*/ 44043 h 44045"/>
              <a:gd name="connsiteX219" fmla="*/ 7336573 w 8304214"/>
              <a:gd name="connsiteY219" fmla="*/ 32421 h 44045"/>
              <a:gd name="connsiteX220" fmla="*/ 7414846 w 8304214"/>
              <a:gd name="connsiteY220" fmla="*/ 0 h 44045"/>
              <a:gd name="connsiteX221" fmla="*/ 7493119 w 8304214"/>
              <a:gd name="connsiteY221" fmla="*/ 32421 h 44045"/>
              <a:gd name="connsiteX222" fmla="*/ 7500587 w 8304214"/>
              <a:gd name="connsiteY222" fmla="*/ 43497 h 44045"/>
              <a:gd name="connsiteX223" fmla="*/ 7505109 w 8304214"/>
              <a:gd name="connsiteY223" fmla="*/ 40449 h 44045"/>
              <a:gd name="connsiteX224" fmla="*/ 7548196 w 8304214"/>
              <a:gd name="connsiteY224" fmla="*/ 31750 h 44045"/>
              <a:gd name="connsiteX225" fmla="*/ 7591283 w 8304214"/>
              <a:gd name="connsiteY225" fmla="*/ 40449 h 44045"/>
              <a:gd name="connsiteX226" fmla="*/ 7596615 w 8304214"/>
              <a:gd name="connsiteY226" fmla="*/ 44043 h 44045"/>
              <a:gd name="connsiteX227" fmla="*/ 7604451 w 8304214"/>
              <a:gd name="connsiteY227" fmla="*/ 32421 h 44045"/>
              <a:gd name="connsiteX228" fmla="*/ 7682724 w 8304214"/>
              <a:gd name="connsiteY228" fmla="*/ 0 h 44045"/>
              <a:gd name="connsiteX229" fmla="*/ 7760997 w 8304214"/>
              <a:gd name="connsiteY229" fmla="*/ 32421 h 44045"/>
              <a:gd name="connsiteX230" fmla="*/ 7768465 w 8304214"/>
              <a:gd name="connsiteY230" fmla="*/ 43497 h 44045"/>
              <a:gd name="connsiteX231" fmla="*/ 7772987 w 8304214"/>
              <a:gd name="connsiteY231" fmla="*/ 40449 h 44045"/>
              <a:gd name="connsiteX232" fmla="*/ 7816074 w 8304214"/>
              <a:gd name="connsiteY232" fmla="*/ 31750 h 44045"/>
              <a:gd name="connsiteX233" fmla="*/ 7859161 w 8304214"/>
              <a:gd name="connsiteY233" fmla="*/ 40449 h 44045"/>
              <a:gd name="connsiteX234" fmla="*/ 7864494 w 8304214"/>
              <a:gd name="connsiteY234" fmla="*/ 44044 h 44045"/>
              <a:gd name="connsiteX235" fmla="*/ 7872330 w 8304214"/>
              <a:gd name="connsiteY235" fmla="*/ 32421 h 44045"/>
              <a:gd name="connsiteX236" fmla="*/ 7950603 w 8304214"/>
              <a:gd name="connsiteY236" fmla="*/ 0 h 44045"/>
              <a:gd name="connsiteX237" fmla="*/ 8028876 w 8304214"/>
              <a:gd name="connsiteY237" fmla="*/ 32421 h 44045"/>
              <a:gd name="connsiteX238" fmla="*/ 8036344 w 8304214"/>
              <a:gd name="connsiteY238" fmla="*/ 43497 h 44045"/>
              <a:gd name="connsiteX239" fmla="*/ 8040866 w 8304214"/>
              <a:gd name="connsiteY239" fmla="*/ 40449 h 44045"/>
              <a:gd name="connsiteX240" fmla="*/ 8083953 w 8304214"/>
              <a:gd name="connsiteY240" fmla="*/ 31750 h 44045"/>
              <a:gd name="connsiteX241" fmla="*/ 8127040 w 8304214"/>
              <a:gd name="connsiteY241" fmla="*/ 40449 h 44045"/>
              <a:gd name="connsiteX242" fmla="*/ 8132366 w 8304214"/>
              <a:gd name="connsiteY242" fmla="*/ 44040 h 44045"/>
              <a:gd name="connsiteX243" fmla="*/ 8140200 w 8304214"/>
              <a:gd name="connsiteY243" fmla="*/ 32421 h 44045"/>
              <a:gd name="connsiteX244" fmla="*/ 8218473 w 8304214"/>
              <a:gd name="connsiteY244" fmla="*/ 0 h 44045"/>
              <a:gd name="connsiteX245" fmla="*/ 8296746 w 8304214"/>
              <a:gd name="connsiteY245" fmla="*/ 32421 h 44045"/>
              <a:gd name="connsiteX246" fmla="*/ 8304214 w 8304214"/>
              <a:gd name="connsiteY246" fmla="*/ 43497 h 44045"/>
              <a:gd name="connsiteX0" fmla="*/ 0 w 8213520"/>
              <a:gd name="connsiteY0" fmla="*/ 40449 h 44045"/>
              <a:gd name="connsiteX1" fmla="*/ 5334 w 8213520"/>
              <a:gd name="connsiteY1" fmla="*/ 44044 h 44045"/>
              <a:gd name="connsiteX2" fmla="*/ 13171 w 8213520"/>
              <a:gd name="connsiteY2" fmla="*/ 32421 h 44045"/>
              <a:gd name="connsiteX3" fmla="*/ 91444 w 8213520"/>
              <a:gd name="connsiteY3" fmla="*/ 0 h 44045"/>
              <a:gd name="connsiteX4" fmla="*/ 169717 w 8213520"/>
              <a:gd name="connsiteY4" fmla="*/ 32421 h 44045"/>
              <a:gd name="connsiteX5" fmla="*/ 177184 w 8213520"/>
              <a:gd name="connsiteY5" fmla="*/ 43496 h 44045"/>
              <a:gd name="connsiteX6" fmla="*/ 181704 w 8213520"/>
              <a:gd name="connsiteY6" fmla="*/ 40449 h 44045"/>
              <a:gd name="connsiteX7" fmla="*/ 224791 w 8213520"/>
              <a:gd name="connsiteY7" fmla="*/ 31750 h 44045"/>
              <a:gd name="connsiteX8" fmla="*/ 267879 w 8213520"/>
              <a:gd name="connsiteY8" fmla="*/ 40449 h 44045"/>
              <a:gd name="connsiteX9" fmla="*/ 273212 w 8213520"/>
              <a:gd name="connsiteY9" fmla="*/ 44045 h 44045"/>
              <a:gd name="connsiteX10" fmla="*/ 281050 w 8213520"/>
              <a:gd name="connsiteY10" fmla="*/ 32421 h 44045"/>
              <a:gd name="connsiteX11" fmla="*/ 359323 w 8213520"/>
              <a:gd name="connsiteY11" fmla="*/ 0 h 44045"/>
              <a:gd name="connsiteX12" fmla="*/ 437596 w 8213520"/>
              <a:gd name="connsiteY12" fmla="*/ 32421 h 44045"/>
              <a:gd name="connsiteX13" fmla="*/ 445063 w 8213520"/>
              <a:gd name="connsiteY13" fmla="*/ 43496 h 44045"/>
              <a:gd name="connsiteX14" fmla="*/ 449583 w 8213520"/>
              <a:gd name="connsiteY14" fmla="*/ 40449 h 44045"/>
              <a:gd name="connsiteX15" fmla="*/ 492671 w 8213520"/>
              <a:gd name="connsiteY15" fmla="*/ 31750 h 44045"/>
              <a:gd name="connsiteX16" fmla="*/ 535758 w 8213520"/>
              <a:gd name="connsiteY16" fmla="*/ 40449 h 44045"/>
              <a:gd name="connsiteX17" fmla="*/ 541092 w 8213520"/>
              <a:gd name="connsiteY17" fmla="*/ 44045 h 44045"/>
              <a:gd name="connsiteX18" fmla="*/ 548929 w 8213520"/>
              <a:gd name="connsiteY18" fmla="*/ 32421 h 44045"/>
              <a:gd name="connsiteX19" fmla="*/ 627202 w 8213520"/>
              <a:gd name="connsiteY19" fmla="*/ 0 h 44045"/>
              <a:gd name="connsiteX20" fmla="*/ 705475 w 8213520"/>
              <a:gd name="connsiteY20" fmla="*/ 32421 h 44045"/>
              <a:gd name="connsiteX21" fmla="*/ 712943 w 8213520"/>
              <a:gd name="connsiteY21" fmla="*/ 43496 h 44045"/>
              <a:gd name="connsiteX22" fmla="*/ 717462 w 8213520"/>
              <a:gd name="connsiteY22" fmla="*/ 40449 h 44045"/>
              <a:gd name="connsiteX23" fmla="*/ 760550 w 8213520"/>
              <a:gd name="connsiteY23" fmla="*/ 31750 h 44045"/>
              <a:gd name="connsiteX24" fmla="*/ 803637 w 8213520"/>
              <a:gd name="connsiteY24" fmla="*/ 40449 h 44045"/>
              <a:gd name="connsiteX25" fmla="*/ 808970 w 8213520"/>
              <a:gd name="connsiteY25" fmla="*/ 44045 h 44045"/>
              <a:gd name="connsiteX26" fmla="*/ 816808 w 8213520"/>
              <a:gd name="connsiteY26" fmla="*/ 32421 h 44045"/>
              <a:gd name="connsiteX27" fmla="*/ 895081 w 8213520"/>
              <a:gd name="connsiteY27" fmla="*/ 0 h 44045"/>
              <a:gd name="connsiteX28" fmla="*/ 973354 w 8213520"/>
              <a:gd name="connsiteY28" fmla="*/ 32421 h 44045"/>
              <a:gd name="connsiteX29" fmla="*/ 980821 w 8213520"/>
              <a:gd name="connsiteY29" fmla="*/ 43496 h 44045"/>
              <a:gd name="connsiteX30" fmla="*/ 985341 w 8213520"/>
              <a:gd name="connsiteY30" fmla="*/ 40449 h 44045"/>
              <a:gd name="connsiteX31" fmla="*/ 1028428 w 8213520"/>
              <a:gd name="connsiteY31" fmla="*/ 31750 h 44045"/>
              <a:gd name="connsiteX32" fmla="*/ 1071516 w 8213520"/>
              <a:gd name="connsiteY32" fmla="*/ 40449 h 44045"/>
              <a:gd name="connsiteX33" fmla="*/ 1076849 w 8213520"/>
              <a:gd name="connsiteY33" fmla="*/ 44045 h 44045"/>
              <a:gd name="connsiteX34" fmla="*/ 1084686 w 8213520"/>
              <a:gd name="connsiteY34" fmla="*/ 32421 h 44045"/>
              <a:gd name="connsiteX35" fmla="*/ 1162961 w 8213520"/>
              <a:gd name="connsiteY35" fmla="*/ 0 h 44045"/>
              <a:gd name="connsiteX36" fmla="*/ 1241233 w 8213520"/>
              <a:gd name="connsiteY36" fmla="*/ 32421 h 44045"/>
              <a:gd name="connsiteX37" fmla="*/ 1248700 w 8213520"/>
              <a:gd name="connsiteY37" fmla="*/ 43496 h 44045"/>
              <a:gd name="connsiteX38" fmla="*/ 1253220 w 8213520"/>
              <a:gd name="connsiteY38" fmla="*/ 40449 h 44045"/>
              <a:gd name="connsiteX39" fmla="*/ 1296307 w 8213520"/>
              <a:gd name="connsiteY39" fmla="*/ 31750 h 44045"/>
              <a:gd name="connsiteX40" fmla="*/ 1339394 w 8213520"/>
              <a:gd name="connsiteY40" fmla="*/ 40449 h 44045"/>
              <a:gd name="connsiteX41" fmla="*/ 1344728 w 8213520"/>
              <a:gd name="connsiteY41" fmla="*/ 44044 h 44045"/>
              <a:gd name="connsiteX42" fmla="*/ 1352564 w 8213520"/>
              <a:gd name="connsiteY42" fmla="*/ 32421 h 44045"/>
              <a:gd name="connsiteX43" fmla="*/ 1430838 w 8213520"/>
              <a:gd name="connsiteY43" fmla="*/ 0 h 44045"/>
              <a:gd name="connsiteX44" fmla="*/ 1509111 w 8213520"/>
              <a:gd name="connsiteY44" fmla="*/ 32421 h 44045"/>
              <a:gd name="connsiteX45" fmla="*/ 1516578 w 8213520"/>
              <a:gd name="connsiteY45" fmla="*/ 43496 h 44045"/>
              <a:gd name="connsiteX46" fmla="*/ 1521097 w 8213520"/>
              <a:gd name="connsiteY46" fmla="*/ 40449 h 44045"/>
              <a:gd name="connsiteX47" fmla="*/ 1564184 w 8213520"/>
              <a:gd name="connsiteY47" fmla="*/ 31750 h 44045"/>
              <a:gd name="connsiteX48" fmla="*/ 1607272 w 8213520"/>
              <a:gd name="connsiteY48" fmla="*/ 40449 h 44045"/>
              <a:gd name="connsiteX49" fmla="*/ 1612605 w 8213520"/>
              <a:gd name="connsiteY49" fmla="*/ 44044 h 44045"/>
              <a:gd name="connsiteX50" fmla="*/ 1620442 w 8213520"/>
              <a:gd name="connsiteY50" fmla="*/ 32421 h 44045"/>
              <a:gd name="connsiteX51" fmla="*/ 1698713 w 8213520"/>
              <a:gd name="connsiteY51" fmla="*/ 0 h 44045"/>
              <a:gd name="connsiteX52" fmla="*/ 1776988 w 8213520"/>
              <a:gd name="connsiteY52" fmla="*/ 32421 h 44045"/>
              <a:gd name="connsiteX53" fmla="*/ 1784455 w 8213520"/>
              <a:gd name="connsiteY53" fmla="*/ 43496 h 44045"/>
              <a:gd name="connsiteX54" fmla="*/ 1788974 w 8213520"/>
              <a:gd name="connsiteY54" fmla="*/ 40449 h 44045"/>
              <a:gd name="connsiteX55" fmla="*/ 1832063 w 8213520"/>
              <a:gd name="connsiteY55" fmla="*/ 31750 h 44045"/>
              <a:gd name="connsiteX56" fmla="*/ 1875149 w 8213520"/>
              <a:gd name="connsiteY56" fmla="*/ 40449 h 44045"/>
              <a:gd name="connsiteX57" fmla="*/ 1880484 w 8213520"/>
              <a:gd name="connsiteY57" fmla="*/ 44045 h 44045"/>
              <a:gd name="connsiteX58" fmla="*/ 1888320 w 8213520"/>
              <a:gd name="connsiteY58" fmla="*/ 32421 h 44045"/>
              <a:gd name="connsiteX59" fmla="*/ 1966593 w 8213520"/>
              <a:gd name="connsiteY59" fmla="*/ 0 h 44045"/>
              <a:gd name="connsiteX60" fmla="*/ 2044866 w 8213520"/>
              <a:gd name="connsiteY60" fmla="*/ 32421 h 44045"/>
              <a:gd name="connsiteX61" fmla="*/ 2052332 w 8213520"/>
              <a:gd name="connsiteY61" fmla="*/ 43496 h 44045"/>
              <a:gd name="connsiteX62" fmla="*/ 2056853 w 8213520"/>
              <a:gd name="connsiteY62" fmla="*/ 40449 h 44045"/>
              <a:gd name="connsiteX63" fmla="*/ 2099941 w 8213520"/>
              <a:gd name="connsiteY63" fmla="*/ 31750 h 44045"/>
              <a:gd name="connsiteX64" fmla="*/ 2143027 w 8213520"/>
              <a:gd name="connsiteY64" fmla="*/ 40449 h 44045"/>
              <a:gd name="connsiteX65" fmla="*/ 2148362 w 8213520"/>
              <a:gd name="connsiteY65" fmla="*/ 44045 h 44045"/>
              <a:gd name="connsiteX66" fmla="*/ 2156198 w 8213520"/>
              <a:gd name="connsiteY66" fmla="*/ 32421 h 44045"/>
              <a:gd name="connsiteX67" fmla="*/ 2234472 w 8213520"/>
              <a:gd name="connsiteY67" fmla="*/ 0 h 44045"/>
              <a:gd name="connsiteX68" fmla="*/ 2312745 w 8213520"/>
              <a:gd name="connsiteY68" fmla="*/ 32421 h 44045"/>
              <a:gd name="connsiteX69" fmla="*/ 2320211 w 8213520"/>
              <a:gd name="connsiteY69" fmla="*/ 43496 h 44045"/>
              <a:gd name="connsiteX70" fmla="*/ 2324731 w 8213520"/>
              <a:gd name="connsiteY70" fmla="*/ 40449 h 44045"/>
              <a:gd name="connsiteX71" fmla="*/ 2367817 w 8213520"/>
              <a:gd name="connsiteY71" fmla="*/ 31750 h 44045"/>
              <a:gd name="connsiteX72" fmla="*/ 2410906 w 8213520"/>
              <a:gd name="connsiteY72" fmla="*/ 40449 h 44045"/>
              <a:gd name="connsiteX73" fmla="*/ 2416239 w 8213520"/>
              <a:gd name="connsiteY73" fmla="*/ 44045 h 44045"/>
              <a:gd name="connsiteX74" fmla="*/ 2424076 w 8213520"/>
              <a:gd name="connsiteY74" fmla="*/ 32421 h 44045"/>
              <a:gd name="connsiteX75" fmla="*/ 2502349 w 8213520"/>
              <a:gd name="connsiteY75" fmla="*/ 0 h 44045"/>
              <a:gd name="connsiteX76" fmla="*/ 2580622 w 8213520"/>
              <a:gd name="connsiteY76" fmla="*/ 32421 h 44045"/>
              <a:gd name="connsiteX77" fmla="*/ 2588089 w 8213520"/>
              <a:gd name="connsiteY77" fmla="*/ 43496 h 44045"/>
              <a:gd name="connsiteX78" fmla="*/ 2592609 w 8213520"/>
              <a:gd name="connsiteY78" fmla="*/ 40449 h 44045"/>
              <a:gd name="connsiteX79" fmla="*/ 2635697 w 8213520"/>
              <a:gd name="connsiteY79" fmla="*/ 31750 h 44045"/>
              <a:gd name="connsiteX80" fmla="*/ 2678784 w 8213520"/>
              <a:gd name="connsiteY80" fmla="*/ 40449 h 44045"/>
              <a:gd name="connsiteX81" fmla="*/ 2684119 w 8213520"/>
              <a:gd name="connsiteY81" fmla="*/ 44045 h 44045"/>
              <a:gd name="connsiteX82" fmla="*/ 2691955 w 8213520"/>
              <a:gd name="connsiteY82" fmla="*/ 32421 h 44045"/>
              <a:gd name="connsiteX83" fmla="*/ 2770228 w 8213520"/>
              <a:gd name="connsiteY83" fmla="*/ 0 h 44045"/>
              <a:gd name="connsiteX84" fmla="*/ 2848501 w 8213520"/>
              <a:gd name="connsiteY84" fmla="*/ 32421 h 44045"/>
              <a:gd name="connsiteX85" fmla="*/ 2855967 w 8213520"/>
              <a:gd name="connsiteY85" fmla="*/ 43496 h 44045"/>
              <a:gd name="connsiteX86" fmla="*/ 2860488 w 8213520"/>
              <a:gd name="connsiteY86" fmla="*/ 40449 h 44045"/>
              <a:gd name="connsiteX87" fmla="*/ 2903575 w 8213520"/>
              <a:gd name="connsiteY87" fmla="*/ 31750 h 44045"/>
              <a:gd name="connsiteX88" fmla="*/ 2946662 w 8213520"/>
              <a:gd name="connsiteY88" fmla="*/ 40449 h 44045"/>
              <a:gd name="connsiteX89" fmla="*/ 2951996 w 8213520"/>
              <a:gd name="connsiteY89" fmla="*/ 44045 h 44045"/>
              <a:gd name="connsiteX90" fmla="*/ 2959833 w 8213520"/>
              <a:gd name="connsiteY90" fmla="*/ 32421 h 44045"/>
              <a:gd name="connsiteX91" fmla="*/ 3038106 w 8213520"/>
              <a:gd name="connsiteY91" fmla="*/ 0 h 44045"/>
              <a:gd name="connsiteX92" fmla="*/ 3116378 w 8213520"/>
              <a:gd name="connsiteY92" fmla="*/ 32421 h 44045"/>
              <a:gd name="connsiteX93" fmla="*/ 3123845 w 8213520"/>
              <a:gd name="connsiteY93" fmla="*/ 43496 h 44045"/>
              <a:gd name="connsiteX94" fmla="*/ 3128365 w 8213520"/>
              <a:gd name="connsiteY94" fmla="*/ 40449 h 44045"/>
              <a:gd name="connsiteX95" fmla="*/ 3171453 w 8213520"/>
              <a:gd name="connsiteY95" fmla="*/ 31750 h 44045"/>
              <a:gd name="connsiteX96" fmla="*/ 3214537 w 8213520"/>
              <a:gd name="connsiteY96" fmla="*/ 40449 h 44045"/>
              <a:gd name="connsiteX97" fmla="*/ 3219869 w 8213520"/>
              <a:gd name="connsiteY97" fmla="*/ 44044 h 44045"/>
              <a:gd name="connsiteX98" fmla="*/ 3227706 w 8213520"/>
              <a:gd name="connsiteY98" fmla="*/ 32421 h 44045"/>
              <a:gd name="connsiteX99" fmla="*/ 3305977 w 8213520"/>
              <a:gd name="connsiteY99" fmla="*/ 0 h 44045"/>
              <a:gd name="connsiteX100" fmla="*/ 3384250 w 8213520"/>
              <a:gd name="connsiteY100" fmla="*/ 32421 h 44045"/>
              <a:gd name="connsiteX101" fmla="*/ 3391718 w 8213520"/>
              <a:gd name="connsiteY101" fmla="*/ 43497 h 44045"/>
              <a:gd name="connsiteX102" fmla="*/ 3396240 w 8213520"/>
              <a:gd name="connsiteY102" fmla="*/ 40449 h 44045"/>
              <a:gd name="connsiteX103" fmla="*/ 3439327 w 8213520"/>
              <a:gd name="connsiteY103" fmla="*/ 31750 h 44045"/>
              <a:gd name="connsiteX104" fmla="*/ 3482415 w 8213520"/>
              <a:gd name="connsiteY104" fmla="*/ 40449 h 44045"/>
              <a:gd name="connsiteX105" fmla="*/ 3487746 w 8213520"/>
              <a:gd name="connsiteY105" fmla="*/ 44043 h 44045"/>
              <a:gd name="connsiteX106" fmla="*/ 3495582 w 8213520"/>
              <a:gd name="connsiteY106" fmla="*/ 32421 h 44045"/>
              <a:gd name="connsiteX107" fmla="*/ 3573855 w 8213520"/>
              <a:gd name="connsiteY107" fmla="*/ 0 h 44045"/>
              <a:gd name="connsiteX108" fmla="*/ 3652128 w 8213520"/>
              <a:gd name="connsiteY108" fmla="*/ 32421 h 44045"/>
              <a:gd name="connsiteX109" fmla="*/ 3659596 w 8213520"/>
              <a:gd name="connsiteY109" fmla="*/ 43497 h 44045"/>
              <a:gd name="connsiteX110" fmla="*/ 3664118 w 8213520"/>
              <a:gd name="connsiteY110" fmla="*/ 40449 h 44045"/>
              <a:gd name="connsiteX111" fmla="*/ 3707205 w 8213520"/>
              <a:gd name="connsiteY111" fmla="*/ 31750 h 44045"/>
              <a:gd name="connsiteX112" fmla="*/ 3750293 w 8213520"/>
              <a:gd name="connsiteY112" fmla="*/ 40449 h 44045"/>
              <a:gd name="connsiteX113" fmla="*/ 3755625 w 8213520"/>
              <a:gd name="connsiteY113" fmla="*/ 44044 h 44045"/>
              <a:gd name="connsiteX114" fmla="*/ 3763461 w 8213520"/>
              <a:gd name="connsiteY114" fmla="*/ 32421 h 44045"/>
              <a:gd name="connsiteX115" fmla="*/ 3841734 w 8213520"/>
              <a:gd name="connsiteY115" fmla="*/ 0 h 44045"/>
              <a:gd name="connsiteX116" fmla="*/ 3920007 w 8213520"/>
              <a:gd name="connsiteY116" fmla="*/ 32421 h 44045"/>
              <a:gd name="connsiteX117" fmla="*/ 3927475 w 8213520"/>
              <a:gd name="connsiteY117" fmla="*/ 43497 h 44045"/>
              <a:gd name="connsiteX118" fmla="*/ 3931997 w 8213520"/>
              <a:gd name="connsiteY118" fmla="*/ 40449 h 44045"/>
              <a:gd name="connsiteX119" fmla="*/ 3975084 w 8213520"/>
              <a:gd name="connsiteY119" fmla="*/ 31750 h 44045"/>
              <a:gd name="connsiteX120" fmla="*/ 4018172 w 8213520"/>
              <a:gd name="connsiteY120" fmla="*/ 40449 h 44045"/>
              <a:gd name="connsiteX121" fmla="*/ 4023503 w 8213520"/>
              <a:gd name="connsiteY121" fmla="*/ 44043 h 44045"/>
              <a:gd name="connsiteX122" fmla="*/ 4031339 w 8213520"/>
              <a:gd name="connsiteY122" fmla="*/ 32421 h 44045"/>
              <a:gd name="connsiteX123" fmla="*/ 4109612 w 8213520"/>
              <a:gd name="connsiteY123" fmla="*/ 0 h 44045"/>
              <a:gd name="connsiteX124" fmla="*/ 4187885 w 8213520"/>
              <a:gd name="connsiteY124" fmla="*/ 32421 h 44045"/>
              <a:gd name="connsiteX125" fmla="*/ 4195353 w 8213520"/>
              <a:gd name="connsiteY125" fmla="*/ 43497 h 44045"/>
              <a:gd name="connsiteX126" fmla="*/ 4199875 w 8213520"/>
              <a:gd name="connsiteY126" fmla="*/ 40449 h 44045"/>
              <a:gd name="connsiteX127" fmla="*/ 4242962 w 8213520"/>
              <a:gd name="connsiteY127" fmla="*/ 31750 h 44045"/>
              <a:gd name="connsiteX128" fmla="*/ 4286050 w 8213520"/>
              <a:gd name="connsiteY128" fmla="*/ 40449 h 44045"/>
              <a:gd name="connsiteX129" fmla="*/ 4291381 w 8213520"/>
              <a:gd name="connsiteY129" fmla="*/ 44043 h 44045"/>
              <a:gd name="connsiteX130" fmla="*/ 4299217 w 8213520"/>
              <a:gd name="connsiteY130" fmla="*/ 32421 h 44045"/>
              <a:gd name="connsiteX131" fmla="*/ 4377490 w 8213520"/>
              <a:gd name="connsiteY131" fmla="*/ 0 h 44045"/>
              <a:gd name="connsiteX132" fmla="*/ 4455763 w 8213520"/>
              <a:gd name="connsiteY132" fmla="*/ 32421 h 44045"/>
              <a:gd name="connsiteX133" fmla="*/ 4463231 w 8213520"/>
              <a:gd name="connsiteY133" fmla="*/ 43497 h 44045"/>
              <a:gd name="connsiteX134" fmla="*/ 4467753 w 8213520"/>
              <a:gd name="connsiteY134" fmla="*/ 40449 h 44045"/>
              <a:gd name="connsiteX135" fmla="*/ 4510840 w 8213520"/>
              <a:gd name="connsiteY135" fmla="*/ 31750 h 44045"/>
              <a:gd name="connsiteX136" fmla="*/ 4553928 w 8213520"/>
              <a:gd name="connsiteY136" fmla="*/ 40449 h 44045"/>
              <a:gd name="connsiteX137" fmla="*/ 4559260 w 8213520"/>
              <a:gd name="connsiteY137" fmla="*/ 44044 h 44045"/>
              <a:gd name="connsiteX138" fmla="*/ 4567096 w 8213520"/>
              <a:gd name="connsiteY138" fmla="*/ 32421 h 44045"/>
              <a:gd name="connsiteX139" fmla="*/ 4645369 w 8213520"/>
              <a:gd name="connsiteY139" fmla="*/ 0 h 44045"/>
              <a:gd name="connsiteX140" fmla="*/ 4723642 w 8213520"/>
              <a:gd name="connsiteY140" fmla="*/ 32421 h 44045"/>
              <a:gd name="connsiteX141" fmla="*/ 4731110 w 8213520"/>
              <a:gd name="connsiteY141" fmla="*/ 43497 h 44045"/>
              <a:gd name="connsiteX142" fmla="*/ 4735632 w 8213520"/>
              <a:gd name="connsiteY142" fmla="*/ 40449 h 44045"/>
              <a:gd name="connsiteX143" fmla="*/ 4778719 w 8213520"/>
              <a:gd name="connsiteY143" fmla="*/ 31750 h 44045"/>
              <a:gd name="connsiteX144" fmla="*/ 4821807 w 8213520"/>
              <a:gd name="connsiteY144" fmla="*/ 40449 h 44045"/>
              <a:gd name="connsiteX145" fmla="*/ 4827138 w 8213520"/>
              <a:gd name="connsiteY145" fmla="*/ 44043 h 44045"/>
              <a:gd name="connsiteX146" fmla="*/ 4834974 w 8213520"/>
              <a:gd name="connsiteY146" fmla="*/ 32421 h 44045"/>
              <a:gd name="connsiteX147" fmla="*/ 4913247 w 8213520"/>
              <a:gd name="connsiteY147" fmla="*/ 0 h 44045"/>
              <a:gd name="connsiteX148" fmla="*/ 4991520 w 8213520"/>
              <a:gd name="connsiteY148" fmla="*/ 32421 h 44045"/>
              <a:gd name="connsiteX149" fmla="*/ 4998988 w 8213520"/>
              <a:gd name="connsiteY149" fmla="*/ 43497 h 44045"/>
              <a:gd name="connsiteX150" fmla="*/ 5003510 w 8213520"/>
              <a:gd name="connsiteY150" fmla="*/ 40449 h 44045"/>
              <a:gd name="connsiteX151" fmla="*/ 5046597 w 8213520"/>
              <a:gd name="connsiteY151" fmla="*/ 31750 h 44045"/>
              <a:gd name="connsiteX152" fmla="*/ 5089685 w 8213520"/>
              <a:gd name="connsiteY152" fmla="*/ 40449 h 44045"/>
              <a:gd name="connsiteX153" fmla="*/ 5095016 w 8213520"/>
              <a:gd name="connsiteY153" fmla="*/ 44043 h 44045"/>
              <a:gd name="connsiteX154" fmla="*/ 5102852 w 8213520"/>
              <a:gd name="connsiteY154" fmla="*/ 32421 h 44045"/>
              <a:gd name="connsiteX155" fmla="*/ 5181125 w 8213520"/>
              <a:gd name="connsiteY155" fmla="*/ 0 h 44045"/>
              <a:gd name="connsiteX156" fmla="*/ 5259398 w 8213520"/>
              <a:gd name="connsiteY156" fmla="*/ 32421 h 44045"/>
              <a:gd name="connsiteX157" fmla="*/ 5266866 w 8213520"/>
              <a:gd name="connsiteY157" fmla="*/ 43497 h 44045"/>
              <a:gd name="connsiteX158" fmla="*/ 5271388 w 8213520"/>
              <a:gd name="connsiteY158" fmla="*/ 40449 h 44045"/>
              <a:gd name="connsiteX159" fmla="*/ 5314475 w 8213520"/>
              <a:gd name="connsiteY159" fmla="*/ 31750 h 44045"/>
              <a:gd name="connsiteX160" fmla="*/ 5357563 w 8213520"/>
              <a:gd name="connsiteY160" fmla="*/ 40449 h 44045"/>
              <a:gd name="connsiteX161" fmla="*/ 5362895 w 8213520"/>
              <a:gd name="connsiteY161" fmla="*/ 44044 h 44045"/>
              <a:gd name="connsiteX162" fmla="*/ 5370731 w 8213520"/>
              <a:gd name="connsiteY162" fmla="*/ 32421 h 44045"/>
              <a:gd name="connsiteX163" fmla="*/ 5449004 w 8213520"/>
              <a:gd name="connsiteY163" fmla="*/ 0 h 44045"/>
              <a:gd name="connsiteX164" fmla="*/ 5527277 w 8213520"/>
              <a:gd name="connsiteY164" fmla="*/ 32421 h 44045"/>
              <a:gd name="connsiteX165" fmla="*/ 5534745 w 8213520"/>
              <a:gd name="connsiteY165" fmla="*/ 43497 h 44045"/>
              <a:gd name="connsiteX166" fmla="*/ 5539267 w 8213520"/>
              <a:gd name="connsiteY166" fmla="*/ 40449 h 44045"/>
              <a:gd name="connsiteX167" fmla="*/ 5582354 w 8213520"/>
              <a:gd name="connsiteY167" fmla="*/ 31750 h 44045"/>
              <a:gd name="connsiteX168" fmla="*/ 5625442 w 8213520"/>
              <a:gd name="connsiteY168" fmla="*/ 40449 h 44045"/>
              <a:gd name="connsiteX169" fmla="*/ 5630773 w 8213520"/>
              <a:gd name="connsiteY169" fmla="*/ 44043 h 44045"/>
              <a:gd name="connsiteX170" fmla="*/ 5638609 w 8213520"/>
              <a:gd name="connsiteY170" fmla="*/ 32421 h 44045"/>
              <a:gd name="connsiteX171" fmla="*/ 5716882 w 8213520"/>
              <a:gd name="connsiteY171" fmla="*/ 0 h 44045"/>
              <a:gd name="connsiteX172" fmla="*/ 5795155 w 8213520"/>
              <a:gd name="connsiteY172" fmla="*/ 32421 h 44045"/>
              <a:gd name="connsiteX173" fmla="*/ 5802623 w 8213520"/>
              <a:gd name="connsiteY173" fmla="*/ 43497 h 44045"/>
              <a:gd name="connsiteX174" fmla="*/ 5807145 w 8213520"/>
              <a:gd name="connsiteY174" fmla="*/ 40449 h 44045"/>
              <a:gd name="connsiteX175" fmla="*/ 5850232 w 8213520"/>
              <a:gd name="connsiteY175" fmla="*/ 31750 h 44045"/>
              <a:gd name="connsiteX176" fmla="*/ 5893320 w 8213520"/>
              <a:gd name="connsiteY176" fmla="*/ 40449 h 44045"/>
              <a:gd name="connsiteX177" fmla="*/ 5898651 w 8213520"/>
              <a:gd name="connsiteY177" fmla="*/ 44043 h 44045"/>
              <a:gd name="connsiteX178" fmla="*/ 5906487 w 8213520"/>
              <a:gd name="connsiteY178" fmla="*/ 32421 h 44045"/>
              <a:gd name="connsiteX179" fmla="*/ 5984760 w 8213520"/>
              <a:gd name="connsiteY179" fmla="*/ 0 h 44045"/>
              <a:gd name="connsiteX180" fmla="*/ 6063033 w 8213520"/>
              <a:gd name="connsiteY180" fmla="*/ 32421 h 44045"/>
              <a:gd name="connsiteX181" fmla="*/ 6070501 w 8213520"/>
              <a:gd name="connsiteY181" fmla="*/ 43497 h 44045"/>
              <a:gd name="connsiteX182" fmla="*/ 6075023 w 8213520"/>
              <a:gd name="connsiteY182" fmla="*/ 40449 h 44045"/>
              <a:gd name="connsiteX183" fmla="*/ 6118110 w 8213520"/>
              <a:gd name="connsiteY183" fmla="*/ 31750 h 44045"/>
              <a:gd name="connsiteX184" fmla="*/ 6161198 w 8213520"/>
              <a:gd name="connsiteY184" fmla="*/ 40449 h 44045"/>
              <a:gd name="connsiteX185" fmla="*/ 6166530 w 8213520"/>
              <a:gd name="connsiteY185" fmla="*/ 44044 h 44045"/>
              <a:gd name="connsiteX186" fmla="*/ 6174366 w 8213520"/>
              <a:gd name="connsiteY186" fmla="*/ 32421 h 44045"/>
              <a:gd name="connsiteX187" fmla="*/ 6252639 w 8213520"/>
              <a:gd name="connsiteY187" fmla="*/ 0 h 44045"/>
              <a:gd name="connsiteX188" fmla="*/ 6330912 w 8213520"/>
              <a:gd name="connsiteY188" fmla="*/ 32421 h 44045"/>
              <a:gd name="connsiteX189" fmla="*/ 6338380 w 8213520"/>
              <a:gd name="connsiteY189" fmla="*/ 43497 h 44045"/>
              <a:gd name="connsiteX190" fmla="*/ 6342902 w 8213520"/>
              <a:gd name="connsiteY190" fmla="*/ 40449 h 44045"/>
              <a:gd name="connsiteX191" fmla="*/ 6385989 w 8213520"/>
              <a:gd name="connsiteY191" fmla="*/ 31750 h 44045"/>
              <a:gd name="connsiteX192" fmla="*/ 6429077 w 8213520"/>
              <a:gd name="connsiteY192" fmla="*/ 40449 h 44045"/>
              <a:gd name="connsiteX193" fmla="*/ 6434408 w 8213520"/>
              <a:gd name="connsiteY193" fmla="*/ 44043 h 44045"/>
              <a:gd name="connsiteX194" fmla="*/ 6442244 w 8213520"/>
              <a:gd name="connsiteY194" fmla="*/ 32421 h 44045"/>
              <a:gd name="connsiteX195" fmla="*/ 6520517 w 8213520"/>
              <a:gd name="connsiteY195" fmla="*/ 0 h 44045"/>
              <a:gd name="connsiteX196" fmla="*/ 6598790 w 8213520"/>
              <a:gd name="connsiteY196" fmla="*/ 32421 h 44045"/>
              <a:gd name="connsiteX197" fmla="*/ 6606258 w 8213520"/>
              <a:gd name="connsiteY197" fmla="*/ 43497 h 44045"/>
              <a:gd name="connsiteX198" fmla="*/ 6610780 w 8213520"/>
              <a:gd name="connsiteY198" fmla="*/ 40449 h 44045"/>
              <a:gd name="connsiteX199" fmla="*/ 6653867 w 8213520"/>
              <a:gd name="connsiteY199" fmla="*/ 31750 h 44045"/>
              <a:gd name="connsiteX200" fmla="*/ 6696955 w 8213520"/>
              <a:gd name="connsiteY200" fmla="*/ 40449 h 44045"/>
              <a:gd name="connsiteX201" fmla="*/ 6702286 w 8213520"/>
              <a:gd name="connsiteY201" fmla="*/ 44043 h 44045"/>
              <a:gd name="connsiteX202" fmla="*/ 6710122 w 8213520"/>
              <a:gd name="connsiteY202" fmla="*/ 32421 h 44045"/>
              <a:gd name="connsiteX203" fmla="*/ 6788395 w 8213520"/>
              <a:gd name="connsiteY203" fmla="*/ 0 h 44045"/>
              <a:gd name="connsiteX204" fmla="*/ 6866668 w 8213520"/>
              <a:gd name="connsiteY204" fmla="*/ 32421 h 44045"/>
              <a:gd name="connsiteX205" fmla="*/ 6874136 w 8213520"/>
              <a:gd name="connsiteY205" fmla="*/ 43497 h 44045"/>
              <a:gd name="connsiteX206" fmla="*/ 6878658 w 8213520"/>
              <a:gd name="connsiteY206" fmla="*/ 40449 h 44045"/>
              <a:gd name="connsiteX207" fmla="*/ 6921745 w 8213520"/>
              <a:gd name="connsiteY207" fmla="*/ 31750 h 44045"/>
              <a:gd name="connsiteX208" fmla="*/ 6964833 w 8213520"/>
              <a:gd name="connsiteY208" fmla="*/ 40449 h 44045"/>
              <a:gd name="connsiteX209" fmla="*/ 6970165 w 8213520"/>
              <a:gd name="connsiteY209" fmla="*/ 44044 h 44045"/>
              <a:gd name="connsiteX210" fmla="*/ 6978001 w 8213520"/>
              <a:gd name="connsiteY210" fmla="*/ 32421 h 44045"/>
              <a:gd name="connsiteX211" fmla="*/ 7056274 w 8213520"/>
              <a:gd name="connsiteY211" fmla="*/ 0 h 44045"/>
              <a:gd name="connsiteX212" fmla="*/ 7134547 w 8213520"/>
              <a:gd name="connsiteY212" fmla="*/ 32421 h 44045"/>
              <a:gd name="connsiteX213" fmla="*/ 7142015 w 8213520"/>
              <a:gd name="connsiteY213" fmla="*/ 43497 h 44045"/>
              <a:gd name="connsiteX214" fmla="*/ 7146537 w 8213520"/>
              <a:gd name="connsiteY214" fmla="*/ 40449 h 44045"/>
              <a:gd name="connsiteX215" fmla="*/ 7189624 w 8213520"/>
              <a:gd name="connsiteY215" fmla="*/ 31750 h 44045"/>
              <a:gd name="connsiteX216" fmla="*/ 7232712 w 8213520"/>
              <a:gd name="connsiteY216" fmla="*/ 40449 h 44045"/>
              <a:gd name="connsiteX217" fmla="*/ 7238043 w 8213520"/>
              <a:gd name="connsiteY217" fmla="*/ 44043 h 44045"/>
              <a:gd name="connsiteX218" fmla="*/ 7245879 w 8213520"/>
              <a:gd name="connsiteY218" fmla="*/ 32421 h 44045"/>
              <a:gd name="connsiteX219" fmla="*/ 7324152 w 8213520"/>
              <a:gd name="connsiteY219" fmla="*/ 0 h 44045"/>
              <a:gd name="connsiteX220" fmla="*/ 7402425 w 8213520"/>
              <a:gd name="connsiteY220" fmla="*/ 32421 h 44045"/>
              <a:gd name="connsiteX221" fmla="*/ 7409893 w 8213520"/>
              <a:gd name="connsiteY221" fmla="*/ 43497 h 44045"/>
              <a:gd name="connsiteX222" fmla="*/ 7414415 w 8213520"/>
              <a:gd name="connsiteY222" fmla="*/ 40449 h 44045"/>
              <a:gd name="connsiteX223" fmla="*/ 7457502 w 8213520"/>
              <a:gd name="connsiteY223" fmla="*/ 31750 h 44045"/>
              <a:gd name="connsiteX224" fmla="*/ 7500589 w 8213520"/>
              <a:gd name="connsiteY224" fmla="*/ 40449 h 44045"/>
              <a:gd name="connsiteX225" fmla="*/ 7505921 w 8213520"/>
              <a:gd name="connsiteY225" fmla="*/ 44043 h 44045"/>
              <a:gd name="connsiteX226" fmla="*/ 7513757 w 8213520"/>
              <a:gd name="connsiteY226" fmla="*/ 32421 h 44045"/>
              <a:gd name="connsiteX227" fmla="*/ 7592030 w 8213520"/>
              <a:gd name="connsiteY227" fmla="*/ 0 h 44045"/>
              <a:gd name="connsiteX228" fmla="*/ 7670303 w 8213520"/>
              <a:gd name="connsiteY228" fmla="*/ 32421 h 44045"/>
              <a:gd name="connsiteX229" fmla="*/ 7677771 w 8213520"/>
              <a:gd name="connsiteY229" fmla="*/ 43497 h 44045"/>
              <a:gd name="connsiteX230" fmla="*/ 7682293 w 8213520"/>
              <a:gd name="connsiteY230" fmla="*/ 40449 h 44045"/>
              <a:gd name="connsiteX231" fmla="*/ 7725380 w 8213520"/>
              <a:gd name="connsiteY231" fmla="*/ 31750 h 44045"/>
              <a:gd name="connsiteX232" fmla="*/ 7768467 w 8213520"/>
              <a:gd name="connsiteY232" fmla="*/ 40449 h 44045"/>
              <a:gd name="connsiteX233" fmla="*/ 7773800 w 8213520"/>
              <a:gd name="connsiteY233" fmla="*/ 44044 h 44045"/>
              <a:gd name="connsiteX234" fmla="*/ 7781636 w 8213520"/>
              <a:gd name="connsiteY234" fmla="*/ 32421 h 44045"/>
              <a:gd name="connsiteX235" fmla="*/ 7859909 w 8213520"/>
              <a:gd name="connsiteY235" fmla="*/ 0 h 44045"/>
              <a:gd name="connsiteX236" fmla="*/ 7938182 w 8213520"/>
              <a:gd name="connsiteY236" fmla="*/ 32421 h 44045"/>
              <a:gd name="connsiteX237" fmla="*/ 7945650 w 8213520"/>
              <a:gd name="connsiteY237" fmla="*/ 43497 h 44045"/>
              <a:gd name="connsiteX238" fmla="*/ 7950172 w 8213520"/>
              <a:gd name="connsiteY238" fmla="*/ 40449 h 44045"/>
              <a:gd name="connsiteX239" fmla="*/ 7993259 w 8213520"/>
              <a:gd name="connsiteY239" fmla="*/ 31750 h 44045"/>
              <a:gd name="connsiteX240" fmla="*/ 8036346 w 8213520"/>
              <a:gd name="connsiteY240" fmla="*/ 40449 h 44045"/>
              <a:gd name="connsiteX241" fmla="*/ 8041672 w 8213520"/>
              <a:gd name="connsiteY241" fmla="*/ 44040 h 44045"/>
              <a:gd name="connsiteX242" fmla="*/ 8049506 w 8213520"/>
              <a:gd name="connsiteY242" fmla="*/ 32421 h 44045"/>
              <a:gd name="connsiteX243" fmla="*/ 8127779 w 8213520"/>
              <a:gd name="connsiteY243" fmla="*/ 0 h 44045"/>
              <a:gd name="connsiteX244" fmla="*/ 8206052 w 8213520"/>
              <a:gd name="connsiteY244" fmla="*/ 32421 h 44045"/>
              <a:gd name="connsiteX245" fmla="*/ 8213520 w 8213520"/>
              <a:gd name="connsiteY245" fmla="*/ 43497 h 44045"/>
              <a:gd name="connsiteX0" fmla="*/ 0 w 8208186"/>
              <a:gd name="connsiteY0" fmla="*/ 44044 h 44045"/>
              <a:gd name="connsiteX1" fmla="*/ 7837 w 8208186"/>
              <a:gd name="connsiteY1" fmla="*/ 32421 h 44045"/>
              <a:gd name="connsiteX2" fmla="*/ 86110 w 8208186"/>
              <a:gd name="connsiteY2" fmla="*/ 0 h 44045"/>
              <a:gd name="connsiteX3" fmla="*/ 164383 w 8208186"/>
              <a:gd name="connsiteY3" fmla="*/ 32421 h 44045"/>
              <a:gd name="connsiteX4" fmla="*/ 171850 w 8208186"/>
              <a:gd name="connsiteY4" fmla="*/ 43496 h 44045"/>
              <a:gd name="connsiteX5" fmla="*/ 176370 w 8208186"/>
              <a:gd name="connsiteY5" fmla="*/ 40449 h 44045"/>
              <a:gd name="connsiteX6" fmla="*/ 219457 w 8208186"/>
              <a:gd name="connsiteY6" fmla="*/ 31750 h 44045"/>
              <a:gd name="connsiteX7" fmla="*/ 262545 w 8208186"/>
              <a:gd name="connsiteY7" fmla="*/ 40449 h 44045"/>
              <a:gd name="connsiteX8" fmla="*/ 267878 w 8208186"/>
              <a:gd name="connsiteY8" fmla="*/ 44045 h 44045"/>
              <a:gd name="connsiteX9" fmla="*/ 275716 w 8208186"/>
              <a:gd name="connsiteY9" fmla="*/ 32421 h 44045"/>
              <a:gd name="connsiteX10" fmla="*/ 353989 w 8208186"/>
              <a:gd name="connsiteY10" fmla="*/ 0 h 44045"/>
              <a:gd name="connsiteX11" fmla="*/ 432262 w 8208186"/>
              <a:gd name="connsiteY11" fmla="*/ 32421 h 44045"/>
              <a:gd name="connsiteX12" fmla="*/ 439729 w 8208186"/>
              <a:gd name="connsiteY12" fmla="*/ 43496 h 44045"/>
              <a:gd name="connsiteX13" fmla="*/ 444249 w 8208186"/>
              <a:gd name="connsiteY13" fmla="*/ 40449 h 44045"/>
              <a:gd name="connsiteX14" fmla="*/ 487337 w 8208186"/>
              <a:gd name="connsiteY14" fmla="*/ 31750 h 44045"/>
              <a:gd name="connsiteX15" fmla="*/ 530424 w 8208186"/>
              <a:gd name="connsiteY15" fmla="*/ 40449 h 44045"/>
              <a:gd name="connsiteX16" fmla="*/ 535758 w 8208186"/>
              <a:gd name="connsiteY16" fmla="*/ 44045 h 44045"/>
              <a:gd name="connsiteX17" fmla="*/ 543595 w 8208186"/>
              <a:gd name="connsiteY17" fmla="*/ 32421 h 44045"/>
              <a:gd name="connsiteX18" fmla="*/ 621868 w 8208186"/>
              <a:gd name="connsiteY18" fmla="*/ 0 h 44045"/>
              <a:gd name="connsiteX19" fmla="*/ 700141 w 8208186"/>
              <a:gd name="connsiteY19" fmla="*/ 32421 h 44045"/>
              <a:gd name="connsiteX20" fmla="*/ 707609 w 8208186"/>
              <a:gd name="connsiteY20" fmla="*/ 43496 h 44045"/>
              <a:gd name="connsiteX21" fmla="*/ 712128 w 8208186"/>
              <a:gd name="connsiteY21" fmla="*/ 40449 h 44045"/>
              <a:gd name="connsiteX22" fmla="*/ 755216 w 8208186"/>
              <a:gd name="connsiteY22" fmla="*/ 31750 h 44045"/>
              <a:gd name="connsiteX23" fmla="*/ 798303 w 8208186"/>
              <a:gd name="connsiteY23" fmla="*/ 40449 h 44045"/>
              <a:gd name="connsiteX24" fmla="*/ 803636 w 8208186"/>
              <a:gd name="connsiteY24" fmla="*/ 44045 h 44045"/>
              <a:gd name="connsiteX25" fmla="*/ 811474 w 8208186"/>
              <a:gd name="connsiteY25" fmla="*/ 32421 h 44045"/>
              <a:gd name="connsiteX26" fmla="*/ 889747 w 8208186"/>
              <a:gd name="connsiteY26" fmla="*/ 0 h 44045"/>
              <a:gd name="connsiteX27" fmla="*/ 968020 w 8208186"/>
              <a:gd name="connsiteY27" fmla="*/ 32421 h 44045"/>
              <a:gd name="connsiteX28" fmla="*/ 975487 w 8208186"/>
              <a:gd name="connsiteY28" fmla="*/ 43496 h 44045"/>
              <a:gd name="connsiteX29" fmla="*/ 980007 w 8208186"/>
              <a:gd name="connsiteY29" fmla="*/ 40449 h 44045"/>
              <a:gd name="connsiteX30" fmla="*/ 1023094 w 8208186"/>
              <a:gd name="connsiteY30" fmla="*/ 31750 h 44045"/>
              <a:gd name="connsiteX31" fmla="*/ 1066182 w 8208186"/>
              <a:gd name="connsiteY31" fmla="*/ 40449 h 44045"/>
              <a:gd name="connsiteX32" fmla="*/ 1071515 w 8208186"/>
              <a:gd name="connsiteY32" fmla="*/ 44045 h 44045"/>
              <a:gd name="connsiteX33" fmla="*/ 1079352 w 8208186"/>
              <a:gd name="connsiteY33" fmla="*/ 32421 h 44045"/>
              <a:gd name="connsiteX34" fmla="*/ 1157627 w 8208186"/>
              <a:gd name="connsiteY34" fmla="*/ 0 h 44045"/>
              <a:gd name="connsiteX35" fmla="*/ 1235899 w 8208186"/>
              <a:gd name="connsiteY35" fmla="*/ 32421 h 44045"/>
              <a:gd name="connsiteX36" fmla="*/ 1243366 w 8208186"/>
              <a:gd name="connsiteY36" fmla="*/ 43496 h 44045"/>
              <a:gd name="connsiteX37" fmla="*/ 1247886 w 8208186"/>
              <a:gd name="connsiteY37" fmla="*/ 40449 h 44045"/>
              <a:gd name="connsiteX38" fmla="*/ 1290973 w 8208186"/>
              <a:gd name="connsiteY38" fmla="*/ 31750 h 44045"/>
              <a:gd name="connsiteX39" fmla="*/ 1334060 w 8208186"/>
              <a:gd name="connsiteY39" fmla="*/ 40449 h 44045"/>
              <a:gd name="connsiteX40" fmla="*/ 1339394 w 8208186"/>
              <a:gd name="connsiteY40" fmla="*/ 44044 h 44045"/>
              <a:gd name="connsiteX41" fmla="*/ 1347230 w 8208186"/>
              <a:gd name="connsiteY41" fmla="*/ 32421 h 44045"/>
              <a:gd name="connsiteX42" fmla="*/ 1425504 w 8208186"/>
              <a:gd name="connsiteY42" fmla="*/ 0 h 44045"/>
              <a:gd name="connsiteX43" fmla="*/ 1503777 w 8208186"/>
              <a:gd name="connsiteY43" fmla="*/ 32421 h 44045"/>
              <a:gd name="connsiteX44" fmla="*/ 1511244 w 8208186"/>
              <a:gd name="connsiteY44" fmla="*/ 43496 h 44045"/>
              <a:gd name="connsiteX45" fmla="*/ 1515763 w 8208186"/>
              <a:gd name="connsiteY45" fmla="*/ 40449 h 44045"/>
              <a:gd name="connsiteX46" fmla="*/ 1558850 w 8208186"/>
              <a:gd name="connsiteY46" fmla="*/ 31750 h 44045"/>
              <a:gd name="connsiteX47" fmla="*/ 1601938 w 8208186"/>
              <a:gd name="connsiteY47" fmla="*/ 40449 h 44045"/>
              <a:gd name="connsiteX48" fmla="*/ 1607271 w 8208186"/>
              <a:gd name="connsiteY48" fmla="*/ 44044 h 44045"/>
              <a:gd name="connsiteX49" fmla="*/ 1615108 w 8208186"/>
              <a:gd name="connsiteY49" fmla="*/ 32421 h 44045"/>
              <a:gd name="connsiteX50" fmla="*/ 1693379 w 8208186"/>
              <a:gd name="connsiteY50" fmla="*/ 0 h 44045"/>
              <a:gd name="connsiteX51" fmla="*/ 1771654 w 8208186"/>
              <a:gd name="connsiteY51" fmla="*/ 32421 h 44045"/>
              <a:gd name="connsiteX52" fmla="*/ 1779121 w 8208186"/>
              <a:gd name="connsiteY52" fmla="*/ 43496 h 44045"/>
              <a:gd name="connsiteX53" fmla="*/ 1783640 w 8208186"/>
              <a:gd name="connsiteY53" fmla="*/ 40449 h 44045"/>
              <a:gd name="connsiteX54" fmla="*/ 1826729 w 8208186"/>
              <a:gd name="connsiteY54" fmla="*/ 31750 h 44045"/>
              <a:gd name="connsiteX55" fmla="*/ 1869815 w 8208186"/>
              <a:gd name="connsiteY55" fmla="*/ 40449 h 44045"/>
              <a:gd name="connsiteX56" fmla="*/ 1875150 w 8208186"/>
              <a:gd name="connsiteY56" fmla="*/ 44045 h 44045"/>
              <a:gd name="connsiteX57" fmla="*/ 1882986 w 8208186"/>
              <a:gd name="connsiteY57" fmla="*/ 32421 h 44045"/>
              <a:gd name="connsiteX58" fmla="*/ 1961259 w 8208186"/>
              <a:gd name="connsiteY58" fmla="*/ 0 h 44045"/>
              <a:gd name="connsiteX59" fmla="*/ 2039532 w 8208186"/>
              <a:gd name="connsiteY59" fmla="*/ 32421 h 44045"/>
              <a:gd name="connsiteX60" fmla="*/ 2046998 w 8208186"/>
              <a:gd name="connsiteY60" fmla="*/ 43496 h 44045"/>
              <a:gd name="connsiteX61" fmla="*/ 2051519 w 8208186"/>
              <a:gd name="connsiteY61" fmla="*/ 40449 h 44045"/>
              <a:gd name="connsiteX62" fmla="*/ 2094607 w 8208186"/>
              <a:gd name="connsiteY62" fmla="*/ 31750 h 44045"/>
              <a:gd name="connsiteX63" fmla="*/ 2137693 w 8208186"/>
              <a:gd name="connsiteY63" fmla="*/ 40449 h 44045"/>
              <a:gd name="connsiteX64" fmla="*/ 2143028 w 8208186"/>
              <a:gd name="connsiteY64" fmla="*/ 44045 h 44045"/>
              <a:gd name="connsiteX65" fmla="*/ 2150864 w 8208186"/>
              <a:gd name="connsiteY65" fmla="*/ 32421 h 44045"/>
              <a:gd name="connsiteX66" fmla="*/ 2229138 w 8208186"/>
              <a:gd name="connsiteY66" fmla="*/ 0 h 44045"/>
              <a:gd name="connsiteX67" fmla="*/ 2307411 w 8208186"/>
              <a:gd name="connsiteY67" fmla="*/ 32421 h 44045"/>
              <a:gd name="connsiteX68" fmla="*/ 2314877 w 8208186"/>
              <a:gd name="connsiteY68" fmla="*/ 43496 h 44045"/>
              <a:gd name="connsiteX69" fmla="*/ 2319397 w 8208186"/>
              <a:gd name="connsiteY69" fmla="*/ 40449 h 44045"/>
              <a:gd name="connsiteX70" fmla="*/ 2362483 w 8208186"/>
              <a:gd name="connsiteY70" fmla="*/ 31750 h 44045"/>
              <a:gd name="connsiteX71" fmla="*/ 2405572 w 8208186"/>
              <a:gd name="connsiteY71" fmla="*/ 40449 h 44045"/>
              <a:gd name="connsiteX72" fmla="*/ 2410905 w 8208186"/>
              <a:gd name="connsiteY72" fmla="*/ 44045 h 44045"/>
              <a:gd name="connsiteX73" fmla="*/ 2418742 w 8208186"/>
              <a:gd name="connsiteY73" fmla="*/ 32421 h 44045"/>
              <a:gd name="connsiteX74" fmla="*/ 2497015 w 8208186"/>
              <a:gd name="connsiteY74" fmla="*/ 0 h 44045"/>
              <a:gd name="connsiteX75" fmla="*/ 2575288 w 8208186"/>
              <a:gd name="connsiteY75" fmla="*/ 32421 h 44045"/>
              <a:gd name="connsiteX76" fmla="*/ 2582755 w 8208186"/>
              <a:gd name="connsiteY76" fmla="*/ 43496 h 44045"/>
              <a:gd name="connsiteX77" fmla="*/ 2587275 w 8208186"/>
              <a:gd name="connsiteY77" fmla="*/ 40449 h 44045"/>
              <a:gd name="connsiteX78" fmla="*/ 2630363 w 8208186"/>
              <a:gd name="connsiteY78" fmla="*/ 31750 h 44045"/>
              <a:gd name="connsiteX79" fmla="*/ 2673450 w 8208186"/>
              <a:gd name="connsiteY79" fmla="*/ 40449 h 44045"/>
              <a:gd name="connsiteX80" fmla="*/ 2678785 w 8208186"/>
              <a:gd name="connsiteY80" fmla="*/ 44045 h 44045"/>
              <a:gd name="connsiteX81" fmla="*/ 2686621 w 8208186"/>
              <a:gd name="connsiteY81" fmla="*/ 32421 h 44045"/>
              <a:gd name="connsiteX82" fmla="*/ 2764894 w 8208186"/>
              <a:gd name="connsiteY82" fmla="*/ 0 h 44045"/>
              <a:gd name="connsiteX83" fmla="*/ 2843167 w 8208186"/>
              <a:gd name="connsiteY83" fmla="*/ 32421 h 44045"/>
              <a:gd name="connsiteX84" fmla="*/ 2850633 w 8208186"/>
              <a:gd name="connsiteY84" fmla="*/ 43496 h 44045"/>
              <a:gd name="connsiteX85" fmla="*/ 2855154 w 8208186"/>
              <a:gd name="connsiteY85" fmla="*/ 40449 h 44045"/>
              <a:gd name="connsiteX86" fmla="*/ 2898241 w 8208186"/>
              <a:gd name="connsiteY86" fmla="*/ 31750 h 44045"/>
              <a:gd name="connsiteX87" fmla="*/ 2941328 w 8208186"/>
              <a:gd name="connsiteY87" fmla="*/ 40449 h 44045"/>
              <a:gd name="connsiteX88" fmla="*/ 2946662 w 8208186"/>
              <a:gd name="connsiteY88" fmla="*/ 44045 h 44045"/>
              <a:gd name="connsiteX89" fmla="*/ 2954499 w 8208186"/>
              <a:gd name="connsiteY89" fmla="*/ 32421 h 44045"/>
              <a:gd name="connsiteX90" fmla="*/ 3032772 w 8208186"/>
              <a:gd name="connsiteY90" fmla="*/ 0 h 44045"/>
              <a:gd name="connsiteX91" fmla="*/ 3111044 w 8208186"/>
              <a:gd name="connsiteY91" fmla="*/ 32421 h 44045"/>
              <a:gd name="connsiteX92" fmla="*/ 3118511 w 8208186"/>
              <a:gd name="connsiteY92" fmla="*/ 43496 h 44045"/>
              <a:gd name="connsiteX93" fmla="*/ 3123031 w 8208186"/>
              <a:gd name="connsiteY93" fmla="*/ 40449 h 44045"/>
              <a:gd name="connsiteX94" fmla="*/ 3166119 w 8208186"/>
              <a:gd name="connsiteY94" fmla="*/ 31750 h 44045"/>
              <a:gd name="connsiteX95" fmla="*/ 3209203 w 8208186"/>
              <a:gd name="connsiteY95" fmla="*/ 40449 h 44045"/>
              <a:gd name="connsiteX96" fmla="*/ 3214535 w 8208186"/>
              <a:gd name="connsiteY96" fmla="*/ 44044 h 44045"/>
              <a:gd name="connsiteX97" fmla="*/ 3222372 w 8208186"/>
              <a:gd name="connsiteY97" fmla="*/ 32421 h 44045"/>
              <a:gd name="connsiteX98" fmla="*/ 3300643 w 8208186"/>
              <a:gd name="connsiteY98" fmla="*/ 0 h 44045"/>
              <a:gd name="connsiteX99" fmla="*/ 3378916 w 8208186"/>
              <a:gd name="connsiteY99" fmla="*/ 32421 h 44045"/>
              <a:gd name="connsiteX100" fmla="*/ 3386384 w 8208186"/>
              <a:gd name="connsiteY100" fmla="*/ 43497 h 44045"/>
              <a:gd name="connsiteX101" fmla="*/ 3390906 w 8208186"/>
              <a:gd name="connsiteY101" fmla="*/ 40449 h 44045"/>
              <a:gd name="connsiteX102" fmla="*/ 3433993 w 8208186"/>
              <a:gd name="connsiteY102" fmla="*/ 31750 h 44045"/>
              <a:gd name="connsiteX103" fmla="*/ 3477081 w 8208186"/>
              <a:gd name="connsiteY103" fmla="*/ 40449 h 44045"/>
              <a:gd name="connsiteX104" fmla="*/ 3482412 w 8208186"/>
              <a:gd name="connsiteY104" fmla="*/ 44043 h 44045"/>
              <a:gd name="connsiteX105" fmla="*/ 3490248 w 8208186"/>
              <a:gd name="connsiteY105" fmla="*/ 32421 h 44045"/>
              <a:gd name="connsiteX106" fmla="*/ 3568521 w 8208186"/>
              <a:gd name="connsiteY106" fmla="*/ 0 h 44045"/>
              <a:gd name="connsiteX107" fmla="*/ 3646794 w 8208186"/>
              <a:gd name="connsiteY107" fmla="*/ 32421 h 44045"/>
              <a:gd name="connsiteX108" fmla="*/ 3654262 w 8208186"/>
              <a:gd name="connsiteY108" fmla="*/ 43497 h 44045"/>
              <a:gd name="connsiteX109" fmla="*/ 3658784 w 8208186"/>
              <a:gd name="connsiteY109" fmla="*/ 40449 h 44045"/>
              <a:gd name="connsiteX110" fmla="*/ 3701871 w 8208186"/>
              <a:gd name="connsiteY110" fmla="*/ 31750 h 44045"/>
              <a:gd name="connsiteX111" fmla="*/ 3744959 w 8208186"/>
              <a:gd name="connsiteY111" fmla="*/ 40449 h 44045"/>
              <a:gd name="connsiteX112" fmla="*/ 3750291 w 8208186"/>
              <a:gd name="connsiteY112" fmla="*/ 44044 h 44045"/>
              <a:gd name="connsiteX113" fmla="*/ 3758127 w 8208186"/>
              <a:gd name="connsiteY113" fmla="*/ 32421 h 44045"/>
              <a:gd name="connsiteX114" fmla="*/ 3836400 w 8208186"/>
              <a:gd name="connsiteY114" fmla="*/ 0 h 44045"/>
              <a:gd name="connsiteX115" fmla="*/ 3914673 w 8208186"/>
              <a:gd name="connsiteY115" fmla="*/ 32421 h 44045"/>
              <a:gd name="connsiteX116" fmla="*/ 3922141 w 8208186"/>
              <a:gd name="connsiteY116" fmla="*/ 43497 h 44045"/>
              <a:gd name="connsiteX117" fmla="*/ 3926663 w 8208186"/>
              <a:gd name="connsiteY117" fmla="*/ 40449 h 44045"/>
              <a:gd name="connsiteX118" fmla="*/ 3969750 w 8208186"/>
              <a:gd name="connsiteY118" fmla="*/ 31750 h 44045"/>
              <a:gd name="connsiteX119" fmla="*/ 4012838 w 8208186"/>
              <a:gd name="connsiteY119" fmla="*/ 40449 h 44045"/>
              <a:gd name="connsiteX120" fmla="*/ 4018169 w 8208186"/>
              <a:gd name="connsiteY120" fmla="*/ 44043 h 44045"/>
              <a:gd name="connsiteX121" fmla="*/ 4026005 w 8208186"/>
              <a:gd name="connsiteY121" fmla="*/ 32421 h 44045"/>
              <a:gd name="connsiteX122" fmla="*/ 4104278 w 8208186"/>
              <a:gd name="connsiteY122" fmla="*/ 0 h 44045"/>
              <a:gd name="connsiteX123" fmla="*/ 4182551 w 8208186"/>
              <a:gd name="connsiteY123" fmla="*/ 32421 h 44045"/>
              <a:gd name="connsiteX124" fmla="*/ 4190019 w 8208186"/>
              <a:gd name="connsiteY124" fmla="*/ 43497 h 44045"/>
              <a:gd name="connsiteX125" fmla="*/ 4194541 w 8208186"/>
              <a:gd name="connsiteY125" fmla="*/ 40449 h 44045"/>
              <a:gd name="connsiteX126" fmla="*/ 4237628 w 8208186"/>
              <a:gd name="connsiteY126" fmla="*/ 31750 h 44045"/>
              <a:gd name="connsiteX127" fmla="*/ 4280716 w 8208186"/>
              <a:gd name="connsiteY127" fmla="*/ 40449 h 44045"/>
              <a:gd name="connsiteX128" fmla="*/ 4286047 w 8208186"/>
              <a:gd name="connsiteY128" fmla="*/ 44043 h 44045"/>
              <a:gd name="connsiteX129" fmla="*/ 4293883 w 8208186"/>
              <a:gd name="connsiteY129" fmla="*/ 32421 h 44045"/>
              <a:gd name="connsiteX130" fmla="*/ 4372156 w 8208186"/>
              <a:gd name="connsiteY130" fmla="*/ 0 h 44045"/>
              <a:gd name="connsiteX131" fmla="*/ 4450429 w 8208186"/>
              <a:gd name="connsiteY131" fmla="*/ 32421 h 44045"/>
              <a:gd name="connsiteX132" fmla="*/ 4457897 w 8208186"/>
              <a:gd name="connsiteY132" fmla="*/ 43497 h 44045"/>
              <a:gd name="connsiteX133" fmla="*/ 4462419 w 8208186"/>
              <a:gd name="connsiteY133" fmla="*/ 40449 h 44045"/>
              <a:gd name="connsiteX134" fmla="*/ 4505506 w 8208186"/>
              <a:gd name="connsiteY134" fmla="*/ 31750 h 44045"/>
              <a:gd name="connsiteX135" fmla="*/ 4548594 w 8208186"/>
              <a:gd name="connsiteY135" fmla="*/ 40449 h 44045"/>
              <a:gd name="connsiteX136" fmla="*/ 4553926 w 8208186"/>
              <a:gd name="connsiteY136" fmla="*/ 44044 h 44045"/>
              <a:gd name="connsiteX137" fmla="*/ 4561762 w 8208186"/>
              <a:gd name="connsiteY137" fmla="*/ 32421 h 44045"/>
              <a:gd name="connsiteX138" fmla="*/ 4640035 w 8208186"/>
              <a:gd name="connsiteY138" fmla="*/ 0 h 44045"/>
              <a:gd name="connsiteX139" fmla="*/ 4718308 w 8208186"/>
              <a:gd name="connsiteY139" fmla="*/ 32421 h 44045"/>
              <a:gd name="connsiteX140" fmla="*/ 4725776 w 8208186"/>
              <a:gd name="connsiteY140" fmla="*/ 43497 h 44045"/>
              <a:gd name="connsiteX141" fmla="*/ 4730298 w 8208186"/>
              <a:gd name="connsiteY141" fmla="*/ 40449 h 44045"/>
              <a:gd name="connsiteX142" fmla="*/ 4773385 w 8208186"/>
              <a:gd name="connsiteY142" fmla="*/ 31750 h 44045"/>
              <a:gd name="connsiteX143" fmla="*/ 4816473 w 8208186"/>
              <a:gd name="connsiteY143" fmla="*/ 40449 h 44045"/>
              <a:gd name="connsiteX144" fmla="*/ 4821804 w 8208186"/>
              <a:gd name="connsiteY144" fmla="*/ 44043 h 44045"/>
              <a:gd name="connsiteX145" fmla="*/ 4829640 w 8208186"/>
              <a:gd name="connsiteY145" fmla="*/ 32421 h 44045"/>
              <a:gd name="connsiteX146" fmla="*/ 4907913 w 8208186"/>
              <a:gd name="connsiteY146" fmla="*/ 0 h 44045"/>
              <a:gd name="connsiteX147" fmla="*/ 4986186 w 8208186"/>
              <a:gd name="connsiteY147" fmla="*/ 32421 h 44045"/>
              <a:gd name="connsiteX148" fmla="*/ 4993654 w 8208186"/>
              <a:gd name="connsiteY148" fmla="*/ 43497 h 44045"/>
              <a:gd name="connsiteX149" fmla="*/ 4998176 w 8208186"/>
              <a:gd name="connsiteY149" fmla="*/ 40449 h 44045"/>
              <a:gd name="connsiteX150" fmla="*/ 5041263 w 8208186"/>
              <a:gd name="connsiteY150" fmla="*/ 31750 h 44045"/>
              <a:gd name="connsiteX151" fmla="*/ 5084351 w 8208186"/>
              <a:gd name="connsiteY151" fmla="*/ 40449 h 44045"/>
              <a:gd name="connsiteX152" fmla="*/ 5089682 w 8208186"/>
              <a:gd name="connsiteY152" fmla="*/ 44043 h 44045"/>
              <a:gd name="connsiteX153" fmla="*/ 5097518 w 8208186"/>
              <a:gd name="connsiteY153" fmla="*/ 32421 h 44045"/>
              <a:gd name="connsiteX154" fmla="*/ 5175791 w 8208186"/>
              <a:gd name="connsiteY154" fmla="*/ 0 h 44045"/>
              <a:gd name="connsiteX155" fmla="*/ 5254064 w 8208186"/>
              <a:gd name="connsiteY155" fmla="*/ 32421 h 44045"/>
              <a:gd name="connsiteX156" fmla="*/ 5261532 w 8208186"/>
              <a:gd name="connsiteY156" fmla="*/ 43497 h 44045"/>
              <a:gd name="connsiteX157" fmla="*/ 5266054 w 8208186"/>
              <a:gd name="connsiteY157" fmla="*/ 40449 h 44045"/>
              <a:gd name="connsiteX158" fmla="*/ 5309141 w 8208186"/>
              <a:gd name="connsiteY158" fmla="*/ 31750 h 44045"/>
              <a:gd name="connsiteX159" fmla="*/ 5352229 w 8208186"/>
              <a:gd name="connsiteY159" fmla="*/ 40449 h 44045"/>
              <a:gd name="connsiteX160" fmla="*/ 5357561 w 8208186"/>
              <a:gd name="connsiteY160" fmla="*/ 44044 h 44045"/>
              <a:gd name="connsiteX161" fmla="*/ 5365397 w 8208186"/>
              <a:gd name="connsiteY161" fmla="*/ 32421 h 44045"/>
              <a:gd name="connsiteX162" fmla="*/ 5443670 w 8208186"/>
              <a:gd name="connsiteY162" fmla="*/ 0 h 44045"/>
              <a:gd name="connsiteX163" fmla="*/ 5521943 w 8208186"/>
              <a:gd name="connsiteY163" fmla="*/ 32421 h 44045"/>
              <a:gd name="connsiteX164" fmla="*/ 5529411 w 8208186"/>
              <a:gd name="connsiteY164" fmla="*/ 43497 h 44045"/>
              <a:gd name="connsiteX165" fmla="*/ 5533933 w 8208186"/>
              <a:gd name="connsiteY165" fmla="*/ 40449 h 44045"/>
              <a:gd name="connsiteX166" fmla="*/ 5577020 w 8208186"/>
              <a:gd name="connsiteY166" fmla="*/ 31750 h 44045"/>
              <a:gd name="connsiteX167" fmla="*/ 5620108 w 8208186"/>
              <a:gd name="connsiteY167" fmla="*/ 40449 h 44045"/>
              <a:gd name="connsiteX168" fmla="*/ 5625439 w 8208186"/>
              <a:gd name="connsiteY168" fmla="*/ 44043 h 44045"/>
              <a:gd name="connsiteX169" fmla="*/ 5633275 w 8208186"/>
              <a:gd name="connsiteY169" fmla="*/ 32421 h 44045"/>
              <a:gd name="connsiteX170" fmla="*/ 5711548 w 8208186"/>
              <a:gd name="connsiteY170" fmla="*/ 0 h 44045"/>
              <a:gd name="connsiteX171" fmla="*/ 5789821 w 8208186"/>
              <a:gd name="connsiteY171" fmla="*/ 32421 h 44045"/>
              <a:gd name="connsiteX172" fmla="*/ 5797289 w 8208186"/>
              <a:gd name="connsiteY172" fmla="*/ 43497 h 44045"/>
              <a:gd name="connsiteX173" fmla="*/ 5801811 w 8208186"/>
              <a:gd name="connsiteY173" fmla="*/ 40449 h 44045"/>
              <a:gd name="connsiteX174" fmla="*/ 5844898 w 8208186"/>
              <a:gd name="connsiteY174" fmla="*/ 31750 h 44045"/>
              <a:gd name="connsiteX175" fmla="*/ 5887986 w 8208186"/>
              <a:gd name="connsiteY175" fmla="*/ 40449 h 44045"/>
              <a:gd name="connsiteX176" fmla="*/ 5893317 w 8208186"/>
              <a:gd name="connsiteY176" fmla="*/ 44043 h 44045"/>
              <a:gd name="connsiteX177" fmla="*/ 5901153 w 8208186"/>
              <a:gd name="connsiteY177" fmla="*/ 32421 h 44045"/>
              <a:gd name="connsiteX178" fmla="*/ 5979426 w 8208186"/>
              <a:gd name="connsiteY178" fmla="*/ 0 h 44045"/>
              <a:gd name="connsiteX179" fmla="*/ 6057699 w 8208186"/>
              <a:gd name="connsiteY179" fmla="*/ 32421 h 44045"/>
              <a:gd name="connsiteX180" fmla="*/ 6065167 w 8208186"/>
              <a:gd name="connsiteY180" fmla="*/ 43497 h 44045"/>
              <a:gd name="connsiteX181" fmla="*/ 6069689 w 8208186"/>
              <a:gd name="connsiteY181" fmla="*/ 40449 h 44045"/>
              <a:gd name="connsiteX182" fmla="*/ 6112776 w 8208186"/>
              <a:gd name="connsiteY182" fmla="*/ 31750 h 44045"/>
              <a:gd name="connsiteX183" fmla="*/ 6155864 w 8208186"/>
              <a:gd name="connsiteY183" fmla="*/ 40449 h 44045"/>
              <a:gd name="connsiteX184" fmla="*/ 6161196 w 8208186"/>
              <a:gd name="connsiteY184" fmla="*/ 44044 h 44045"/>
              <a:gd name="connsiteX185" fmla="*/ 6169032 w 8208186"/>
              <a:gd name="connsiteY185" fmla="*/ 32421 h 44045"/>
              <a:gd name="connsiteX186" fmla="*/ 6247305 w 8208186"/>
              <a:gd name="connsiteY186" fmla="*/ 0 h 44045"/>
              <a:gd name="connsiteX187" fmla="*/ 6325578 w 8208186"/>
              <a:gd name="connsiteY187" fmla="*/ 32421 h 44045"/>
              <a:gd name="connsiteX188" fmla="*/ 6333046 w 8208186"/>
              <a:gd name="connsiteY188" fmla="*/ 43497 h 44045"/>
              <a:gd name="connsiteX189" fmla="*/ 6337568 w 8208186"/>
              <a:gd name="connsiteY189" fmla="*/ 40449 h 44045"/>
              <a:gd name="connsiteX190" fmla="*/ 6380655 w 8208186"/>
              <a:gd name="connsiteY190" fmla="*/ 31750 h 44045"/>
              <a:gd name="connsiteX191" fmla="*/ 6423743 w 8208186"/>
              <a:gd name="connsiteY191" fmla="*/ 40449 h 44045"/>
              <a:gd name="connsiteX192" fmla="*/ 6429074 w 8208186"/>
              <a:gd name="connsiteY192" fmla="*/ 44043 h 44045"/>
              <a:gd name="connsiteX193" fmla="*/ 6436910 w 8208186"/>
              <a:gd name="connsiteY193" fmla="*/ 32421 h 44045"/>
              <a:gd name="connsiteX194" fmla="*/ 6515183 w 8208186"/>
              <a:gd name="connsiteY194" fmla="*/ 0 h 44045"/>
              <a:gd name="connsiteX195" fmla="*/ 6593456 w 8208186"/>
              <a:gd name="connsiteY195" fmla="*/ 32421 h 44045"/>
              <a:gd name="connsiteX196" fmla="*/ 6600924 w 8208186"/>
              <a:gd name="connsiteY196" fmla="*/ 43497 h 44045"/>
              <a:gd name="connsiteX197" fmla="*/ 6605446 w 8208186"/>
              <a:gd name="connsiteY197" fmla="*/ 40449 h 44045"/>
              <a:gd name="connsiteX198" fmla="*/ 6648533 w 8208186"/>
              <a:gd name="connsiteY198" fmla="*/ 31750 h 44045"/>
              <a:gd name="connsiteX199" fmla="*/ 6691621 w 8208186"/>
              <a:gd name="connsiteY199" fmla="*/ 40449 h 44045"/>
              <a:gd name="connsiteX200" fmla="*/ 6696952 w 8208186"/>
              <a:gd name="connsiteY200" fmla="*/ 44043 h 44045"/>
              <a:gd name="connsiteX201" fmla="*/ 6704788 w 8208186"/>
              <a:gd name="connsiteY201" fmla="*/ 32421 h 44045"/>
              <a:gd name="connsiteX202" fmla="*/ 6783061 w 8208186"/>
              <a:gd name="connsiteY202" fmla="*/ 0 h 44045"/>
              <a:gd name="connsiteX203" fmla="*/ 6861334 w 8208186"/>
              <a:gd name="connsiteY203" fmla="*/ 32421 h 44045"/>
              <a:gd name="connsiteX204" fmla="*/ 6868802 w 8208186"/>
              <a:gd name="connsiteY204" fmla="*/ 43497 h 44045"/>
              <a:gd name="connsiteX205" fmla="*/ 6873324 w 8208186"/>
              <a:gd name="connsiteY205" fmla="*/ 40449 h 44045"/>
              <a:gd name="connsiteX206" fmla="*/ 6916411 w 8208186"/>
              <a:gd name="connsiteY206" fmla="*/ 31750 h 44045"/>
              <a:gd name="connsiteX207" fmla="*/ 6959499 w 8208186"/>
              <a:gd name="connsiteY207" fmla="*/ 40449 h 44045"/>
              <a:gd name="connsiteX208" fmla="*/ 6964831 w 8208186"/>
              <a:gd name="connsiteY208" fmla="*/ 44044 h 44045"/>
              <a:gd name="connsiteX209" fmla="*/ 6972667 w 8208186"/>
              <a:gd name="connsiteY209" fmla="*/ 32421 h 44045"/>
              <a:gd name="connsiteX210" fmla="*/ 7050940 w 8208186"/>
              <a:gd name="connsiteY210" fmla="*/ 0 h 44045"/>
              <a:gd name="connsiteX211" fmla="*/ 7129213 w 8208186"/>
              <a:gd name="connsiteY211" fmla="*/ 32421 h 44045"/>
              <a:gd name="connsiteX212" fmla="*/ 7136681 w 8208186"/>
              <a:gd name="connsiteY212" fmla="*/ 43497 h 44045"/>
              <a:gd name="connsiteX213" fmla="*/ 7141203 w 8208186"/>
              <a:gd name="connsiteY213" fmla="*/ 40449 h 44045"/>
              <a:gd name="connsiteX214" fmla="*/ 7184290 w 8208186"/>
              <a:gd name="connsiteY214" fmla="*/ 31750 h 44045"/>
              <a:gd name="connsiteX215" fmla="*/ 7227378 w 8208186"/>
              <a:gd name="connsiteY215" fmla="*/ 40449 h 44045"/>
              <a:gd name="connsiteX216" fmla="*/ 7232709 w 8208186"/>
              <a:gd name="connsiteY216" fmla="*/ 44043 h 44045"/>
              <a:gd name="connsiteX217" fmla="*/ 7240545 w 8208186"/>
              <a:gd name="connsiteY217" fmla="*/ 32421 h 44045"/>
              <a:gd name="connsiteX218" fmla="*/ 7318818 w 8208186"/>
              <a:gd name="connsiteY218" fmla="*/ 0 h 44045"/>
              <a:gd name="connsiteX219" fmla="*/ 7397091 w 8208186"/>
              <a:gd name="connsiteY219" fmla="*/ 32421 h 44045"/>
              <a:gd name="connsiteX220" fmla="*/ 7404559 w 8208186"/>
              <a:gd name="connsiteY220" fmla="*/ 43497 h 44045"/>
              <a:gd name="connsiteX221" fmla="*/ 7409081 w 8208186"/>
              <a:gd name="connsiteY221" fmla="*/ 40449 h 44045"/>
              <a:gd name="connsiteX222" fmla="*/ 7452168 w 8208186"/>
              <a:gd name="connsiteY222" fmla="*/ 31750 h 44045"/>
              <a:gd name="connsiteX223" fmla="*/ 7495255 w 8208186"/>
              <a:gd name="connsiteY223" fmla="*/ 40449 h 44045"/>
              <a:gd name="connsiteX224" fmla="*/ 7500587 w 8208186"/>
              <a:gd name="connsiteY224" fmla="*/ 44043 h 44045"/>
              <a:gd name="connsiteX225" fmla="*/ 7508423 w 8208186"/>
              <a:gd name="connsiteY225" fmla="*/ 32421 h 44045"/>
              <a:gd name="connsiteX226" fmla="*/ 7586696 w 8208186"/>
              <a:gd name="connsiteY226" fmla="*/ 0 h 44045"/>
              <a:gd name="connsiteX227" fmla="*/ 7664969 w 8208186"/>
              <a:gd name="connsiteY227" fmla="*/ 32421 h 44045"/>
              <a:gd name="connsiteX228" fmla="*/ 7672437 w 8208186"/>
              <a:gd name="connsiteY228" fmla="*/ 43497 h 44045"/>
              <a:gd name="connsiteX229" fmla="*/ 7676959 w 8208186"/>
              <a:gd name="connsiteY229" fmla="*/ 40449 h 44045"/>
              <a:gd name="connsiteX230" fmla="*/ 7720046 w 8208186"/>
              <a:gd name="connsiteY230" fmla="*/ 31750 h 44045"/>
              <a:gd name="connsiteX231" fmla="*/ 7763133 w 8208186"/>
              <a:gd name="connsiteY231" fmla="*/ 40449 h 44045"/>
              <a:gd name="connsiteX232" fmla="*/ 7768466 w 8208186"/>
              <a:gd name="connsiteY232" fmla="*/ 44044 h 44045"/>
              <a:gd name="connsiteX233" fmla="*/ 7776302 w 8208186"/>
              <a:gd name="connsiteY233" fmla="*/ 32421 h 44045"/>
              <a:gd name="connsiteX234" fmla="*/ 7854575 w 8208186"/>
              <a:gd name="connsiteY234" fmla="*/ 0 h 44045"/>
              <a:gd name="connsiteX235" fmla="*/ 7932848 w 8208186"/>
              <a:gd name="connsiteY235" fmla="*/ 32421 h 44045"/>
              <a:gd name="connsiteX236" fmla="*/ 7940316 w 8208186"/>
              <a:gd name="connsiteY236" fmla="*/ 43497 h 44045"/>
              <a:gd name="connsiteX237" fmla="*/ 7944838 w 8208186"/>
              <a:gd name="connsiteY237" fmla="*/ 40449 h 44045"/>
              <a:gd name="connsiteX238" fmla="*/ 7987925 w 8208186"/>
              <a:gd name="connsiteY238" fmla="*/ 31750 h 44045"/>
              <a:gd name="connsiteX239" fmla="*/ 8031012 w 8208186"/>
              <a:gd name="connsiteY239" fmla="*/ 40449 h 44045"/>
              <a:gd name="connsiteX240" fmla="*/ 8036338 w 8208186"/>
              <a:gd name="connsiteY240" fmla="*/ 44040 h 44045"/>
              <a:gd name="connsiteX241" fmla="*/ 8044172 w 8208186"/>
              <a:gd name="connsiteY241" fmla="*/ 32421 h 44045"/>
              <a:gd name="connsiteX242" fmla="*/ 8122445 w 8208186"/>
              <a:gd name="connsiteY242" fmla="*/ 0 h 44045"/>
              <a:gd name="connsiteX243" fmla="*/ 8200718 w 8208186"/>
              <a:gd name="connsiteY243" fmla="*/ 32421 h 44045"/>
              <a:gd name="connsiteX244" fmla="*/ 8208186 w 8208186"/>
              <a:gd name="connsiteY244" fmla="*/ 43497 h 44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8208186" h="44045">
                <a:moveTo>
                  <a:pt x="0" y="44044"/>
                </a:moveTo>
                <a:lnTo>
                  <a:pt x="7837" y="32421"/>
                </a:lnTo>
                <a:cubicBezTo>
                  <a:pt x="27868" y="12390"/>
                  <a:pt x="55542" y="0"/>
                  <a:pt x="86110" y="0"/>
                </a:cubicBezTo>
                <a:cubicBezTo>
                  <a:pt x="116677" y="0"/>
                  <a:pt x="144351" y="12390"/>
                  <a:pt x="164383" y="32421"/>
                </a:cubicBezTo>
                <a:lnTo>
                  <a:pt x="171850" y="43496"/>
                </a:lnTo>
                <a:lnTo>
                  <a:pt x="176370" y="40449"/>
                </a:lnTo>
                <a:cubicBezTo>
                  <a:pt x="189613" y="34847"/>
                  <a:pt x="204173" y="31750"/>
                  <a:pt x="219457" y="31750"/>
                </a:cubicBezTo>
                <a:cubicBezTo>
                  <a:pt x="234741" y="31750"/>
                  <a:pt x="249302" y="34847"/>
                  <a:pt x="262545" y="40449"/>
                </a:cubicBezTo>
                <a:lnTo>
                  <a:pt x="267878" y="44045"/>
                </a:lnTo>
                <a:lnTo>
                  <a:pt x="275716" y="32421"/>
                </a:lnTo>
                <a:cubicBezTo>
                  <a:pt x="295748" y="12390"/>
                  <a:pt x="323422" y="0"/>
                  <a:pt x="353989" y="0"/>
                </a:cubicBezTo>
                <a:cubicBezTo>
                  <a:pt x="384557" y="0"/>
                  <a:pt x="412230" y="12390"/>
                  <a:pt x="432262" y="32421"/>
                </a:cubicBezTo>
                <a:lnTo>
                  <a:pt x="439729" y="43496"/>
                </a:lnTo>
                <a:lnTo>
                  <a:pt x="444249" y="40449"/>
                </a:lnTo>
                <a:cubicBezTo>
                  <a:pt x="457493" y="34847"/>
                  <a:pt x="472054" y="31750"/>
                  <a:pt x="487337" y="31750"/>
                </a:cubicBezTo>
                <a:cubicBezTo>
                  <a:pt x="502621" y="31750"/>
                  <a:pt x="517181" y="34847"/>
                  <a:pt x="530424" y="40449"/>
                </a:cubicBezTo>
                <a:lnTo>
                  <a:pt x="535758" y="44045"/>
                </a:lnTo>
                <a:lnTo>
                  <a:pt x="543595" y="32421"/>
                </a:lnTo>
                <a:cubicBezTo>
                  <a:pt x="563626" y="12390"/>
                  <a:pt x="591300" y="0"/>
                  <a:pt x="621868" y="0"/>
                </a:cubicBezTo>
                <a:cubicBezTo>
                  <a:pt x="652435" y="0"/>
                  <a:pt x="680109" y="12390"/>
                  <a:pt x="700141" y="32421"/>
                </a:cubicBezTo>
                <a:lnTo>
                  <a:pt x="707609" y="43496"/>
                </a:lnTo>
                <a:lnTo>
                  <a:pt x="712128" y="40449"/>
                </a:lnTo>
                <a:cubicBezTo>
                  <a:pt x="725371" y="34847"/>
                  <a:pt x="739932" y="31750"/>
                  <a:pt x="755216" y="31750"/>
                </a:cubicBezTo>
                <a:cubicBezTo>
                  <a:pt x="770499" y="31750"/>
                  <a:pt x="785059" y="34847"/>
                  <a:pt x="798303" y="40449"/>
                </a:cubicBezTo>
                <a:lnTo>
                  <a:pt x="803636" y="44045"/>
                </a:lnTo>
                <a:lnTo>
                  <a:pt x="811474" y="32421"/>
                </a:lnTo>
                <a:cubicBezTo>
                  <a:pt x="831505" y="12390"/>
                  <a:pt x="859179" y="0"/>
                  <a:pt x="889747" y="0"/>
                </a:cubicBezTo>
                <a:cubicBezTo>
                  <a:pt x="920314" y="0"/>
                  <a:pt x="947988" y="12390"/>
                  <a:pt x="968020" y="32421"/>
                </a:cubicBezTo>
                <a:lnTo>
                  <a:pt x="975487" y="43496"/>
                </a:lnTo>
                <a:lnTo>
                  <a:pt x="980007" y="40449"/>
                </a:lnTo>
                <a:cubicBezTo>
                  <a:pt x="993250" y="34847"/>
                  <a:pt x="1007810" y="31750"/>
                  <a:pt x="1023094" y="31750"/>
                </a:cubicBezTo>
                <a:cubicBezTo>
                  <a:pt x="1038378" y="31750"/>
                  <a:pt x="1052939" y="34847"/>
                  <a:pt x="1066182" y="40449"/>
                </a:cubicBezTo>
                <a:lnTo>
                  <a:pt x="1071515" y="44045"/>
                </a:lnTo>
                <a:lnTo>
                  <a:pt x="1079352" y="32421"/>
                </a:lnTo>
                <a:cubicBezTo>
                  <a:pt x="1099385" y="12390"/>
                  <a:pt x="1127058" y="0"/>
                  <a:pt x="1157627" y="0"/>
                </a:cubicBezTo>
                <a:cubicBezTo>
                  <a:pt x="1188194" y="0"/>
                  <a:pt x="1215867" y="12390"/>
                  <a:pt x="1235899" y="32421"/>
                </a:cubicBezTo>
                <a:lnTo>
                  <a:pt x="1243366" y="43496"/>
                </a:lnTo>
                <a:lnTo>
                  <a:pt x="1247886" y="40449"/>
                </a:lnTo>
                <a:cubicBezTo>
                  <a:pt x="1261129" y="34847"/>
                  <a:pt x="1275690" y="31750"/>
                  <a:pt x="1290973" y="31750"/>
                </a:cubicBezTo>
                <a:cubicBezTo>
                  <a:pt x="1306257" y="31750"/>
                  <a:pt x="1320817" y="34847"/>
                  <a:pt x="1334060" y="40449"/>
                </a:cubicBezTo>
                <a:lnTo>
                  <a:pt x="1339394" y="44044"/>
                </a:lnTo>
                <a:lnTo>
                  <a:pt x="1347230" y="32421"/>
                </a:lnTo>
                <a:cubicBezTo>
                  <a:pt x="1367262" y="12390"/>
                  <a:pt x="1394936" y="0"/>
                  <a:pt x="1425504" y="0"/>
                </a:cubicBezTo>
                <a:cubicBezTo>
                  <a:pt x="1456070" y="0"/>
                  <a:pt x="1483744" y="12390"/>
                  <a:pt x="1503777" y="32421"/>
                </a:cubicBezTo>
                <a:lnTo>
                  <a:pt x="1511244" y="43496"/>
                </a:lnTo>
                <a:lnTo>
                  <a:pt x="1515763" y="40449"/>
                </a:lnTo>
                <a:cubicBezTo>
                  <a:pt x="1529006" y="34847"/>
                  <a:pt x="1543567" y="31750"/>
                  <a:pt x="1558850" y="31750"/>
                </a:cubicBezTo>
                <a:cubicBezTo>
                  <a:pt x="1574134" y="31750"/>
                  <a:pt x="1588695" y="34847"/>
                  <a:pt x="1601938" y="40449"/>
                </a:cubicBezTo>
                <a:lnTo>
                  <a:pt x="1607271" y="44044"/>
                </a:lnTo>
                <a:lnTo>
                  <a:pt x="1615108" y="32421"/>
                </a:lnTo>
                <a:cubicBezTo>
                  <a:pt x="1635139" y="12390"/>
                  <a:pt x="1662812" y="0"/>
                  <a:pt x="1693379" y="0"/>
                </a:cubicBezTo>
                <a:cubicBezTo>
                  <a:pt x="1723948" y="0"/>
                  <a:pt x="1751622" y="12390"/>
                  <a:pt x="1771654" y="32421"/>
                </a:cubicBezTo>
                <a:lnTo>
                  <a:pt x="1779121" y="43496"/>
                </a:lnTo>
                <a:lnTo>
                  <a:pt x="1783640" y="40449"/>
                </a:lnTo>
                <a:cubicBezTo>
                  <a:pt x="1796884" y="34847"/>
                  <a:pt x="1811444" y="31750"/>
                  <a:pt x="1826729" y="31750"/>
                </a:cubicBezTo>
                <a:cubicBezTo>
                  <a:pt x="1842011" y="31750"/>
                  <a:pt x="1856571" y="34847"/>
                  <a:pt x="1869815" y="40449"/>
                </a:cubicBezTo>
                <a:lnTo>
                  <a:pt x="1875150" y="44045"/>
                </a:lnTo>
                <a:lnTo>
                  <a:pt x="1882986" y="32421"/>
                </a:lnTo>
                <a:cubicBezTo>
                  <a:pt x="1903017" y="12390"/>
                  <a:pt x="1930691" y="0"/>
                  <a:pt x="1961259" y="0"/>
                </a:cubicBezTo>
                <a:cubicBezTo>
                  <a:pt x="1991827" y="0"/>
                  <a:pt x="2019500" y="12390"/>
                  <a:pt x="2039532" y="32421"/>
                </a:cubicBezTo>
                <a:lnTo>
                  <a:pt x="2046998" y="43496"/>
                </a:lnTo>
                <a:lnTo>
                  <a:pt x="2051519" y="40449"/>
                </a:lnTo>
                <a:cubicBezTo>
                  <a:pt x="2064762" y="34847"/>
                  <a:pt x="2079323" y="31750"/>
                  <a:pt x="2094607" y="31750"/>
                </a:cubicBezTo>
                <a:cubicBezTo>
                  <a:pt x="2109891" y="31750"/>
                  <a:pt x="2124451" y="34847"/>
                  <a:pt x="2137693" y="40449"/>
                </a:cubicBezTo>
                <a:lnTo>
                  <a:pt x="2143028" y="44045"/>
                </a:lnTo>
                <a:lnTo>
                  <a:pt x="2150864" y="32421"/>
                </a:lnTo>
                <a:cubicBezTo>
                  <a:pt x="2170896" y="12390"/>
                  <a:pt x="2198570" y="0"/>
                  <a:pt x="2229138" y="0"/>
                </a:cubicBezTo>
                <a:cubicBezTo>
                  <a:pt x="2259706" y="0"/>
                  <a:pt x="2287379" y="12390"/>
                  <a:pt x="2307411" y="32421"/>
                </a:cubicBezTo>
                <a:lnTo>
                  <a:pt x="2314877" y="43496"/>
                </a:lnTo>
                <a:lnTo>
                  <a:pt x="2319397" y="40449"/>
                </a:lnTo>
                <a:cubicBezTo>
                  <a:pt x="2332641" y="34847"/>
                  <a:pt x="2347201" y="31750"/>
                  <a:pt x="2362483" y="31750"/>
                </a:cubicBezTo>
                <a:cubicBezTo>
                  <a:pt x="2377769" y="31750"/>
                  <a:pt x="2392329" y="34847"/>
                  <a:pt x="2405572" y="40449"/>
                </a:cubicBezTo>
                <a:lnTo>
                  <a:pt x="2410905" y="44045"/>
                </a:lnTo>
                <a:lnTo>
                  <a:pt x="2418742" y="32421"/>
                </a:lnTo>
                <a:cubicBezTo>
                  <a:pt x="2438774" y="12390"/>
                  <a:pt x="2466447" y="0"/>
                  <a:pt x="2497015" y="0"/>
                </a:cubicBezTo>
                <a:cubicBezTo>
                  <a:pt x="2527583" y="0"/>
                  <a:pt x="2555257" y="12390"/>
                  <a:pt x="2575288" y="32421"/>
                </a:cubicBezTo>
                <a:lnTo>
                  <a:pt x="2582755" y="43496"/>
                </a:lnTo>
                <a:lnTo>
                  <a:pt x="2587275" y="40449"/>
                </a:lnTo>
                <a:cubicBezTo>
                  <a:pt x="2600518" y="34847"/>
                  <a:pt x="2615079" y="31750"/>
                  <a:pt x="2630363" y="31750"/>
                </a:cubicBezTo>
                <a:cubicBezTo>
                  <a:pt x="2645646" y="31750"/>
                  <a:pt x="2660206" y="34847"/>
                  <a:pt x="2673450" y="40449"/>
                </a:cubicBezTo>
                <a:lnTo>
                  <a:pt x="2678785" y="44045"/>
                </a:lnTo>
                <a:lnTo>
                  <a:pt x="2686621" y="32421"/>
                </a:lnTo>
                <a:cubicBezTo>
                  <a:pt x="2706653" y="12390"/>
                  <a:pt x="2734327" y="0"/>
                  <a:pt x="2764894" y="0"/>
                </a:cubicBezTo>
                <a:cubicBezTo>
                  <a:pt x="2795461" y="0"/>
                  <a:pt x="2823135" y="12390"/>
                  <a:pt x="2843167" y="32421"/>
                </a:cubicBezTo>
                <a:lnTo>
                  <a:pt x="2850633" y="43496"/>
                </a:lnTo>
                <a:lnTo>
                  <a:pt x="2855154" y="40449"/>
                </a:lnTo>
                <a:cubicBezTo>
                  <a:pt x="2868397" y="34847"/>
                  <a:pt x="2882958" y="31750"/>
                  <a:pt x="2898241" y="31750"/>
                </a:cubicBezTo>
                <a:cubicBezTo>
                  <a:pt x="2913525" y="31750"/>
                  <a:pt x="2928085" y="34847"/>
                  <a:pt x="2941328" y="40449"/>
                </a:cubicBezTo>
                <a:lnTo>
                  <a:pt x="2946662" y="44045"/>
                </a:lnTo>
                <a:lnTo>
                  <a:pt x="2954499" y="32421"/>
                </a:lnTo>
                <a:cubicBezTo>
                  <a:pt x="2974531" y="12390"/>
                  <a:pt x="3002204" y="0"/>
                  <a:pt x="3032772" y="0"/>
                </a:cubicBezTo>
                <a:cubicBezTo>
                  <a:pt x="3063339" y="0"/>
                  <a:pt x="3091013" y="12390"/>
                  <a:pt x="3111044" y="32421"/>
                </a:cubicBezTo>
                <a:lnTo>
                  <a:pt x="3118511" y="43496"/>
                </a:lnTo>
                <a:lnTo>
                  <a:pt x="3123031" y="40449"/>
                </a:lnTo>
                <a:cubicBezTo>
                  <a:pt x="3136275" y="34847"/>
                  <a:pt x="3150835" y="31750"/>
                  <a:pt x="3166119" y="31750"/>
                </a:cubicBezTo>
                <a:cubicBezTo>
                  <a:pt x="3181402" y="31750"/>
                  <a:pt x="3195963" y="34847"/>
                  <a:pt x="3209203" y="40449"/>
                </a:cubicBezTo>
                <a:lnTo>
                  <a:pt x="3214535" y="44044"/>
                </a:lnTo>
                <a:lnTo>
                  <a:pt x="3222372" y="32421"/>
                </a:lnTo>
                <a:cubicBezTo>
                  <a:pt x="3242403" y="12390"/>
                  <a:pt x="3270076" y="0"/>
                  <a:pt x="3300643" y="0"/>
                </a:cubicBezTo>
                <a:cubicBezTo>
                  <a:pt x="3331211" y="0"/>
                  <a:pt x="3358885" y="12390"/>
                  <a:pt x="3378916" y="32421"/>
                </a:cubicBezTo>
                <a:lnTo>
                  <a:pt x="3386384" y="43497"/>
                </a:lnTo>
                <a:lnTo>
                  <a:pt x="3390906" y="40449"/>
                </a:lnTo>
                <a:cubicBezTo>
                  <a:pt x="3404149" y="34847"/>
                  <a:pt x="3418710" y="31750"/>
                  <a:pt x="3433993" y="31750"/>
                </a:cubicBezTo>
                <a:cubicBezTo>
                  <a:pt x="3449277" y="31750"/>
                  <a:pt x="3463837" y="34847"/>
                  <a:pt x="3477081" y="40449"/>
                </a:cubicBezTo>
                <a:lnTo>
                  <a:pt x="3482412" y="44043"/>
                </a:lnTo>
                <a:lnTo>
                  <a:pt x="3490248" y="32421"/>
                </a:lnTo>
                <a:cubicBezTo>
                  <a:pt x="3510280" y="12390"/>
                  <a:pt x="3537954" y="0"/>
                  <a:pt x="3568521" y="0"/>
                </a:cubicBezTo>
                <a:cubicBezTo>
                  <a:pt x="3599089" y="0"/>
                  <a:pt x="3626763" y="12390"/>
                  <a:pt x="3646794" y="32421"/>
                </a:cubicBezTo>
                <a:lnTo>
                  <a:pt x="3654262" y="43497"/>
                </a:lnTo>
                <a:lnTo>
                  <a:pt x="3658784" y="40449"/>
                </a:lnTo>
                <a:cubicBezTo>
                  <a:pt x="3672027" y="34847"/>
                  <a:pt x="3686587" y="31750"/>
                  <a:pt x="3701871" y="31750"/>
                </a:cubicBezTo>
                <a:cubicBezTo>
                  <a:pt x="3717155" y="31750"/>
                  <a:pt x="3731715" y="34847"/>
                  <a:pt x="3744959" y="40449"/>
                </a:cubicBezTo>
                <a:lnTo>
                  <a:pt x="3750291" y="44044"/>
                </a:lnTo>
                <a:lnTo>
                  <a:pt x="3758127" y="32421"/>
                </a:lnTo>
                <a:cubicBezTo>
                  <a:pt x="3778159" y="12390"/>
                  <a:pt x="3805833" y="0"/>
                  <a:pt x="3836400" y="0"/>
                </a:cubicBezTo>
                <a:cubicBezTo>
                  <a:pt x="3866968" y="0"/>
                  <a:pt x="3894641" y="12390"/>
                  <a:pt x="3914673" y="32421"/>
                </a:cubicBezTo>
                <a:lnTo>
                  <a:pt x="3922141" y="43497"/>
                </a:lnTo>
                <a:lnTo>
                  <a:pt x="3926663" y="40449"/>
                </a:lnTo>
                <a:cubicBezTo>
                  <a:pt x="3939906" y="34847"/>
                  <a:pt x="3954467" y="31750"/>
                  <a:pt x="3969750" y="31750"/>
                </a:cubicBezTo>
                <a:cubicBezTo>
                  <a:pt x="3985034" y="31750"/>
                  <a:pt x="3999594" y="34847"/>
                  <a:pt x="4012838" y="40449"/>
                </a:cubicBezTo>
                <a:lnTo>
                  <a:pt x="4018169" y="44043"/>
                </a:lnTo>
                <a:lnTo>
                  <a:pt x="4026005" y="32421"/>
                </a:lnTo>
                <a:cubicBezTo>
                  <a:pt x="4046037" y="12390"/>
                  <a:pt x="4073711" y="0"/>
                  <a:pt x="4104278" y="0"/>
                </a:cubicBezTo>
                <a:cubicBezTo>
                  <a:pt x="4134846" y="0"/>
                  <a:pt x="4162519" y="12390"/>
                  <a:pt x="4182551" y="32421"/>
                </a:cubicBezTo>
                <a:lnTo>
                  <a:pt x="4190019" y="43497"/>
                </a:lnTo>
                <a:lnTo>
                  <a:pt x="4194541" y="40449"/>
                </a:lnTo>
                <a:cubicBezTo>
                  <a:pt x="4207784" y="34847"/>
                  <a:pt x="4222344" y="31750"/>
                  <a:pt x="4237628" y="31750"/>
                </a:cubicBezTo>
                <a:cubicBezTo>
                  <a:pt x="4252912" y="31750"/>
                  <a:pt x="4267472" y="34847"/>
                  <a:pt x="4280716" y="40449"/>
                </a:cubicBezTo>
                <a:lnTo>
                  <a:pt x="4286047" y="44043"/>
                </a:lnTo>
                <a:lnTo>
                  <a:pt x="4293883" y="32421"/>
                </a:lnTo>
                <a:cubicBezTo>
                  <a:pt x="4313915" y="12390"/>
                  <a:pt x="4341589" y="0"/>
                  <a:pt x="4372156" y="0"/>
                </a:cubicBezTo>
                <a:cubicBezTo>
                  <a:pt x="4402724" y="0"/>
                  <a:pt x="4430398" y="12390"/>
                  <a:pt x="4450429" y="32421"/>
                </a:cubicBezTo>
                <a:lnTo>
                  <a:pt x="4457897" y="43497"/>
                </a:lnTo>
                <a:lnTo>
                  <a:pt x="4462419" y="40449"/>
                </a:lnTo>
                <a:cubicBezTo>
                  <a:pt x="4475662" y="34847"/>
                  <a:pt x="4490223" y="31750"/>
                  <a:pt x="4505506" y="31750"/>
                </a:cubicBezTo>
                <a:cubicBezTo>
                  <a:pt x="4520790" y="31750"/>
                  <a:pt x="4535350" y="34847"/>
                  <a:pt x="4548594" y="40449"/>
                </a:cubicBezTo>
                <a:lnTo>
                  <a:pt x="4553926" y="44044"/>
                </a:lnTo>
                <a:lnTo>
                  <a:pt x="4561762" y="32421"/>
                </a:lnTo>
                <a:cubicBezTo>
                  <a:pt x="4581794" y="12390"/>
                  <a:pt x="4609468" y="0"/>
                  <a:pt x="4640035" y="0"/>
                </a:cubicBezTo>
                <a:cubicBezTo>
                  <a:pt x="4670603" y="0"/>
                  <a:pt x="4698276" y="12390"/>
                  <a:pt x="4718308" y="32421"/>
                </a:cubicBezTo>
                <a:lnTo>
                  <a:pt x="4725776" y="43497"/>
                </a:lnTo>
                <a:lnTo>
                  <a:pt x="4730298" y="40449"/>
                </a:lnTo>
                <a:cubicBezTo>
                  <a:pt x="4743541" y="34847"/>
                  <a:pt x="4758101" y="31750"/>
                  <a:pt x="4773385" y="31750"/>
                </a:cubicBezTo>
                <a:cubicBezTo>
                  <a:pt x="4788669" y="31750"/>
                  <a:pt x="4803229" y="34847"/>
                  <a:pt x="4816473" y="40449"/>
                </a:cubicBezTo>
                <a:lnTo>
                  <a:pt x="4821804" y="44043"/>
                </a:lnTo>
                <a:lnTo>
                  <a:pt x="4829640" y="32421"/>
                </a:lnTo>
                <a:cubicBezTo>
                  <a:pt x="4849672" y="12390"/>
                  <a:pt x="4877346" y="0"/>
                  <a:pt x="4907913" y="0"/>
                </a:cubicBezTo>
                <a:cubicBezTo>
                  <a:pt x="4938481" y="0"/>
                  <a:pt x="4966155" y="12390"/>
                  <a:pt x="4986186" y="32421"/>
                </a:cubicBezTo>
                <a:lnTo>
                  <a:pt x="4993654" y="43497"/>
                </a:lnTo>
                <a:lnTo>
                  <a:pt x="4998176" y="40449"/>
                </a:lnTo>
                <a:cubicBezTo>
                  <a:pt x="5011419" y="34847"/>
                  <a:pt x="5025980" y="31750"/>
                  <a:pt x="5041263" y="31750"/>
                </a:cubicBezTo>
                <a:cubicBezTo>
                  <a:pt x="5056547" y="31750"/>
                  <a:pt x="5071107" y="34847"/>
                  <a:pt x="5084351" y="40449"/>
                </a:cubicBezTo>
                <a:lnTo>
                  <a:pt x="5089682" y="44043"/>
                </a:lnTo>
                <a:lnTo>
                  <a:pt x="5097518" y="32421"/>
                </a:lnTo>
                <a:cubicBezTo>
                  <a:pt x="5117550" y="12390"/>
                  <a:pt x="5145224" y="0"/>
                  <a:pt x="5175791" y="0"/>
                </a:cubicBezTo>
                <a:cubicBezTo>
                  <a:pt x="5206359" y="0"/>
                  <a:pt x="5234032" y="12390"/>
                  <a:pt x="5254064" y="32421"/>
                </a:cubicBezTo>
                <a:lnTo>
                  <a:pt x="5261532" y="43497"/>
                </a:lnTo>
                <a:lnTo>
                  <a:pt x="5266054" y="40449"/>
                </a:lnTo>
                <a:cubicBezTo>
                  <a:pt x="5279297" y="34847"/>
                  <a:pt x="5293857" y="31750"/>
                  <a:pt x="5309141" y="31750"/>
                </a:cubicBezTo>
                <a:cubicBezTo>
                  <a:pt x="5324425" y="31750"/>
                  <a:pt x="5338985" y="34847"/>
                  <a:pt x="5352229" y="40449"/>
                </a:cubicBezTo>
                <a:lnTo>
                  <a:pt x="5357561" y="44044"/>
                </a:lnTo>
                <a:lnTo>
                  <a:pt x="5365397" y="32421"/>
                </a:lnTo>
                <a:cubicBezTo>
                  <a:pt x="5385429" y="12390"/>
                  <a:pt x="5413103" y="0"/>
                  <a:pt x="5443670" y="0"/>
                </a:cubicBezTo>
                <a:cubicBezTo>
                  <a:pt x="5474238" y="0"/>
                  <a:pt x="5501912" y="12390"/>
                  <a:pt x="5521943" y="32421"/>
                </a:cubicBezTo>
                <a:lnTo>
                  <a:pt x="5529411" y="43497"/>
                </a:lnTo>
                <a:lnTo>
                  <a:pt x="5533933" y="40449"/>
                </a:lnTo>
                <a:cubicBezTo>
                  <a:pt x="5547176" y="34847"/>
                  <a:pt x="5561736" y="31750"/>
                  <a:pt x="5577020" y="31750"/>
                </a:cubicBezTo>
                <a:cubicBezTo>
                  <a:pt x="5592304" y="31750"/>
                  <a:pt x="5606864" y="34847"/>
                  <a:pt x="5620108" y="40449"/>
                </a:cubicBezTo>
                <a:lnTo>
                  <a:pt x="5625439" y="44043"/>
                </a:lnTo>
                <a:lnTo>
                  <a:pt x="5633275" y="32421"/>
                </a:lnTo>
                <a:cubicBezTo>
                  <a:pt x="5653307" y="12390"/>
                  <a:pt x="5680981" y="0"/>
                  <a:pt x="5711548" y="0"/>
                </a:cubicBezTo>
                <a:cubicBezTo>
                  <a:pt x="5742116" y="0"/>
                  <a:pt x="5769790" y="12390"/>
                  <a:pt x="5789821" y="32421"/>
                </a:cubicBezTo>
                <a:lnTo>
                  <a:pt x="5797289" y="43497"/>
                </a:lnTo>
                <a:lnTo>
                  <a:pt x="5801811" y="40449"/>
                </a:lnTo>
                <a:cubicBezTo>
                  <a:pt x="5815054" y="34847"/>
                  <a:pt x="5829615" y="31750"/>
                  <a:pt x="5844898" y="31750"/>
                </a:cubicBezTo>
                <a:cubicBezTo>
                  <a:pt x="5860182" y="31750"/>
                  <a:pt x="5874742" y="34847"/>
                  <a:pt x="5887986" y="40449"/>
                </a:cubicBezTo>
                <a:lnTo>
                  <a:pt x="5893317" y="44043"/>
                </a:lnTo>
                <a:lnTo>
                  <a:pt x="5901153" y="32421"/>
                </a:lnTo>
                <a:cubicBezTo>
                  <a:pt x="5921185" y="12390"/>
                  <a:pt x="5948859" y="0"/>
                  <a:pt x="5979426" y="0"/>
                </a:cubicBezTo>
                <a:cubicBezTo>
                  <a:pt x="6009994" y="0"/>
                  <a:pt x="6037668" y="12390"/>
                  <a:pt x="6057699" y="32421"/>
                </a:cubicBezTo>
                <a:lnTo>
                  <a:pt x="6065167" y="43497"/>
                </a:lnTo>
                <a:lnTo>
                  <a:pt x="6069689" y="40449"/>
                </a:lnTo>
                <a:cubicBezTo>
                  <a:pt x="6082932" y="34847"/>
                  <a:pt x="6097493" y="31750"/>
                  <a:pt x="6112776" y="31750"/>
                </a:cubicBezTo>
                <a:cubicBezTo>
                  <a:pt x="6128060" y="31750"/>
                  <a:pt x="6142620" y="34847"/>
                  <a:pt x="6155864" y="40449"/>
                </a:cubicBezTo>
                <a:lnTo>
                  <a:pt x="6161196" y="44044"/>
                </a:lnTo>
                <a:lnTo>
                  <a:pt x="6169032" y="32421"/>
                </a:lnTo>
                <a:cubicBezTo>
                  <a:pt x="6189064" y="12390"/>
                  <a:pt x="6216738" y="0"/>
                  <a:pt x="6247305" y="0"/>
                </a:cubicBezTo>
                <a:cubicBezTo>
                  <a:pt x="6277873" y="0"/>
                  <a:pt x="6305547" y="12390"/>
                  <a:pt x="6325578" y="32421"/>
                </a:cubicBezTo>
                <a:lnTo>
                  <a:pt x="6333046" y="43497"/>
                </a:lnTo>
                <a:lnTo>
                  <a:pt x="6337568" y="40449"/>
                </a:lnTo>
                <a:cubicBezTo>
                  <a:pt x="6350811" y="34847"/>
                  <a:pt x="6365372" y="31750"/>
                  <a:pt x="6380655" y="31750"/>
                </a:cubicBezTo>
                <a:cubicBezTo>
                  <a:pt x="6395939" y="31750"/>
                  <a:pt x="6410499" y="34847"/>
                  <a:pt x="6423743" y="40449"/>
                </a:cubicBezTo>
                <a:lnTo>
                  <a:pt x="6429074" y="44043"/>
                </a:lnTo>
                <a:lnTo>
                  <a:pt x="6436910" y="32421"/>
                </a:lnTo>
                <a:cubicBezTo>
                  <a:pt x="6456942" y="12390"/>
                  <a:pt x="6484616" y="0"/>
                  <a:pt x="6515183" y="0"/>
                </a:cubicBezTo>
                <a:cubicBezTo>
                  <a:pt x="6545751" y="0"/>
                  <a:pt x="6573424" y="12390"/>
                  <a:pt x="6593456" y="32421"/>
                </a:cubicBezTo>
                <a:lnTo>
                  <a:pt x="6600924" y="43497"/>
                </a:lnTo>
                <a:lnTo>
                  <a:pt x="6605446" y="40449"/>
                </a:lnTo>
                <a:cubicBezTo>
                  <a:pt x="6618689" y="34847"/>
                  <a:pt x="6633249" y="31750"/>
                  <a:pt x="6648533" y="31750"/>
                </a:cubicBezTo>
                <a:cubicBezTo>
                  <a:pt x="6663817" y="31750"/>
                  <a:pt x="6678377" y="34847"/>
                  <a:pt x="6691621" y="40449"/>
                </a:cubicBezTo>
                <a:lnTo>
                  <a:pt x="6696952" y="44043"/>
                </a:lnTo>
                <a:lnTo>
                  <a:pt x="6704788" y="32421"/>
                </a:lnTo>
                <a:cubicBezTo>
                  <a:pt x="6724820" y="12390"/>
                  <a:pt x="6752494" y="0"/>
                  <a:pt x="6783061" y="0"/>
                </a:cubicBezTo>
                <a:cubicBezTo>
                  <a:pt x="6813629" y="0"/>
                  <a:pt x="6841302" y="12390"/>
                  <a:pt x="6861334" y="32421"/>
                </a:cubicBezTo>
                <a:lnTo>
                  <a:pt x="6868802" y="43497"/>
                </a:lnTo>
                <a:lnTo>
                  <a:pt x="6873324" y="40449"/>
                </a:lnTo>
                <a:cubicBezTo>
                  <a:pt x="6886567" y="34847"/>
                  <a:pt x="6901127" y="31750"/>
                  <a:pt x="6916411" y="31750"/>
                </a:cubicBezTo>
                <a:cubicBezTo>
                  <a:pt x="6931695" y="31750"/>
                  <a:pt x="6946255" y="34847"/>
                  <a:pt x="6959499" y="40449"/>
                </a:cubicBezTo>
                <a:lnTo>
                  <a:pt x="6964831" y="44044"/>
                </a:lnTo>
                <a:lnTo>
                  <a:pt x="6972667" y="32421"/>
                </a:lnTo>
                <a:cubicBezTo>
                  <a:pt x="6992699" y="12390"/>
                  <a:pt x="7020373" y="0"/>
                  <a:pt x="7050940" y="0"/>
                </a:cubicBezTo>
                <a:cubicBezTo>
                  <a:pt x="7081508" y="0"/>
                  <a:pt x="7109182" y="12390"/>
                  <a:pt x="7129213" y="32421"/>
                </a:cubicBezTo>
                <a:lnTo>
                  <a:pt x="7136681" y="43497"/>
                </a:lnTo>
                <a:lnTo>
                  <a:pt x="7141203" y="40449"/>
                </a:lnTo>
                <a:cubicBezTo>
                  <a:pt x="7154446" y="34847"/>
                  <a:pt x="7169007" y="31750"/>
                  <a:pt x="7184290" y="31750"/>
                </a:cubicBezTo>
                <a:cubicBezTo>
                  <a:pt x="7199574" y="31750"/>
                  <a:pt x="7214134" y="34847"/>
                  <a:pt x="7227378" y="40449"/>
                </a:cubicBezTo>
                <a:lnTo>
                  <a:pt x="7232709" y="44043"/>
                </a:lnTo>
                <a:lnTo>
                  <a:pt x="7240545" y="32421"/>
                </a:lnTo>
                <a:cubicBezTo>
                  <a:pt x="7260577" y="12390"/>
                  <a:pt x="7288251" y="0"/>
                  <a:pt x="7318818" y="0"/>
                </a:cubicBezTo>
                <a:cubicBezTo>
                  <a:pt x="7349386" y="0"/>
                  <a:pt x="7377060" y="12390"/>
                  <a:pt x="7397091" y="32421"/>
                </a:cubicBezTo>
                <a:lnTo>
                  <a:pt x="7404559" y="43497"/>
                </a:lnTo>
                <a:lnTo>
                  <a:pt x="7409081" y="40449"/>
                </a:lnTo>
                <a:cubicBezTo>
                  <a:pt x="7422324" y="34847"/>
                  <a:pt x="7436884" y="31750"/>
                  <a:pt x="7452168" y="31750"/>
                </a:cubicBezTo>
                <a:cubicBezTo>
                  <a:pt x="7467452" y="31750"/>
                  <a:pt x="7482012" y="34847"/>
                  <a:pt x="7495255" y="40449"/>
                </a:cubicBezTo>
                <a:lnTo>
                  <a:pt x="7500587" y="44043"/>
                </a:lnTo>
                <a:lnTo>
                  <a:pt x="7508423" y="32421"/>
                </a:lnTo>
                <a:cubicBezTo>
                  <a:pt x="7528455" y="12390"/>
                  <a:pt x="7556128" y="0"/>
                  <a:pt x="7586696" y="0"/>
                </a:cubicBezTo>
                <a:cubicBezTo>
                  <a:pt x="7617264" y="0"/>
                  <a:pt x="7644937" y="12390"/>
                  <a:pt x="7664969" y="32421"/>
                </a:cubicBezTo>
                <a:lnTo>
                  <a:pt x="7672437" y="43497"/>
                </a:lnTo>
                <a:lnTo>
                  <a:pt x="7676959" y="40449"/>
                </a:lnTo>
                <a:cubicBezTo>
                  <a:pt x="7690202" y="34847"/>
                  <a:pt x="7704762" y="31750"/>
                  <a:pt x="7720046" y="31750"/>
                </a:cubicBezTo>
                <a:cubicBezTo>
                  <a:pt x="7735330" y="31750"/>
                  <a:pt x="7749890" y="34847"/>
                  <a:pt x="7763133" y="40449"/>
                </a:cubicBezTo>
                <a:lnTo>
                  <a:pt x="7768466" y="44044"/>
                </a:lnTo>
                <a:lnTo>
                  <a:pt x="7776302" y="32421"/>
                </a:lnTo>
                <a:cubicBezTo>
                  <a:pt x="7796334" y="12390"/>
                  <a:pt x="7824008" y="0"/>
                  <a:pt x="7854575" y="0"/>
                </a:cubicBezTo>
                <a:cubicBezTo>
                  <a:pt x="7885143" y="0"/>
                  <a:pt x="7912816" y="12390"/>
                  <a:pt x="7932848" y="32421"/>
                </a:cubicBezTo>
                <a:lnTo>
                  <a:pt x="7940316" y="43497"/>
                </a:lnTo>
                <a:lnTo>
                  <a:pt x="7944838" y="40449"/>
                </a:lnTo>
                <a:cubicBezTo>
                  <a:pt x="7958081" y="34847"/>
                  <a:pt x="7972641" y="31750"/>
                  <a:pt x="7987925" y="31750"/>
                </a:cubicBezTo>
                <a:cubicBezTo>
                  <a:pt x="8003209" y="31750"/>
                  <a:pt x="8017769" y="34847"/>
                  <a:pt x="8031012" y="40449"/>
                </a:cubicBezTo>
                <a:lnTo>
                  <a:pt x="8036338" y="44040"/>
                </a:lnTo>
                <a:lnTo>
                  <a:pt x="8044172" y="32421"/>
                </a:lnTo>
                <a:cubicBezTo>
                  <a:pt x="8064204" y="12390"/>
                  <a:pt x="8091877" y="0"/>
                  <a:pt x="8122445" y="0"/>
                </a:cubicBezTo>
                <a:cubicBezTo>
                  <a:pt x="8153013" y="0"/>
                  <a:pt x="8180686" y="12390"/>
                  <a:pt x="8200718" y="32421"/>
                </a:cubicBezTo>
                <a:lnTo>
                  <a:pt x="8208186" y="43497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18" name="フリーフォーム: 図形 717">
            <a:extLst>
              <a:ext uri="{FF2B5EF4-FFF2-40B4-BE49-F238E27FC236}">
                <a16:creationId xmlns:a16="http://schemas.microsoft.com/office/drawing/2014/main" id="{575F38D0-0EDC-B23B-C6FD-610FB74E357F}"/>
              </a:ext>
            </a:extLst>
          </p:cNvPr>
          <p:cNvSpPr/>
          <p:nvPr/>
        </p:nvSpPr>
        <p:spPr bwMode="auto">
          <a:xfrm>
            <a:off x="656885" y="4612120"/>
            <a:ext cx="5164618" cy="34068"/>
          </a:xfrm>
          <a:custGeom>
            <a:avLst/>
            <a:gdLst>
              <a:gd name="connsiteX0" fmla="*/ 155388 w 8614995"/>
              <a:gd name="connsiteY0" fmla="*/ 0 h 177734"/>
              <a:gd name="connsiteX1" fmla="*/ 265265 w 8614995"/>
              <a:gd name="connsiteY1" fmla="*/ 45512 h 177734"/>
              <a:gd name="connsiteX2" fmla="*/ 289327 w 8614995"/>
              <a:gd name="connsiteY2" fmla="*/ 81202 h 177734"/>
              <a:gd name="connsiteX3" fmla="*/ 313390 w 8614995"/>
              <a:gd name="connsiteY3" fmla="*/ 45512 h 177734"/>
              <a:gd name="connsiteX4" fmla="*/ 423266 w 8614995"/>
              <a:gd name="connsiteY4" fmla="*/ 0 h 177734"/>
              <a:gd name="connsiteX5" fmla="*/ 533143 w 8614995"/>
              <a:gd name="connsiteY5" fmla="*/ 45512 h 177734"/>
              <a:gd name="connsiteX6" fmla="*/ 557206 w 8614995"/>
              <a:gd name="connsiteY6" fmla="*/ 81202 h 177734"/>
              <a:gd name="connsiteX7" fmla="*/ 581269 w 8614995"/>
              <a:gd name="connsiteY7" fmla="*/ 45512 h 177734"/>
              <a:gd name="connsiteX8" fmla="*/ 691146 w 8614995"/>
              <a:gd name="connsiteY8" fmla="*/ 0 h 177734"/>
              <a:gd name="connsiteX9" fmla="*/ 801022 w 8614995"/>
              <a:gd name="connsiteY9" fmla="*/ 45512 h 177734"/>
              <a:gd name="connsiteX10" fmla="*/ 825085 w 8614995"/>
              <a:gd name="connsiteY10" fmla="*/ 81202 h 177734"/>
              <a:gd name="connsiteX11" fmla="*/ 849147 w 8614995"/>
              <a:gd name="connsiteY11" fmla="*/ 45512 h 177734"/>
              <a:gd name="connsiteX12" fmla="*/ 959023 w 8614995"/>
              <a:gd name="connsiteY12" fmla="*/ 0 h 177734"/>
              <a:gd name="connsiteX13" fmla="*/ 1068900 w 8614995"/>
              <a:gd name="connsiteY13" fmla="*/ 45512 h 177734"/>
              <a:gd name="connsiteX14" fmla="*/ 1092962 w 8614995"/>
              <a:gd name="connsiteY14" fmla="*/ 81202 h 177734"/>
              <a:gd name="connsiteX15" fmla="*/ 1117025 w 8614995"/>
              <a:gd name="connsiteY15" fmla="*/ 45512 h 177734"/>
              <a:gd name="connsiteX16" fmla="*/ 1226901 w 8614995"/>
              <a:gd name="connsiteY16" fmla="*/ 0 h 177734"/>
              <a:gd name="connsiteX17" fmla="*/ 1336777 w 8614995"/>
              <a:gd name="connsiteY17" fmla="*/ 45512 h 177734"/>
              <a:gd name="connsiteX18" fmla="*/ 1360841 w 8614995"/>
              <a:gd name="connsiteY18" fmla="*/ 81202 h 177734"/>
              <a:gd name="connsiteX19" fmla="*/ 1384904 w 8614995"/>
              <a:gd name="connsiteY19" fmla="*/ 45512 h 177734"/>
              <a:gd name="connsiteX20" fmla="*/ 1494780 w 8614995"/>
              <a:gd name="connsiteY20" fmla="*/ 0 h 177734"/>
              <a:gd name="connsiteX21" fmla="*/ 1604657 w 8614995"/>
              <a:gd name="connsiteY21" fmla="*/ 45512 h 177734"/>
              <a:gd name="connsiteX22" fmla="*/ 1628718 w 8614995"/>
              <a:gd name="connsiteY22" fmla="*/ 81202 h 177734"/>
              <a:gd name="connsiteX23" fmla="*/ 1652781 w 8614995"/>
              <a:gd name="connsiteY23" fmla="*/ 45512 h 177734"/>
              <a:gd name="connsiteX24" fmla="*/ 1762657 w 8614995"/>
              <a:gd name="connsiteY24" fmla="*/ 0 h 177734"/>
              <a:gd name="connsiteX25" fmla="*/ 1872534 w 8614995"/>
              <a:gd name="connsiteY25" fmla="*/ 45512 h 177734"/>
              <a:gd name="connsiteX26" fmla="*/ 1896596 w 8614995"/>
              <a:gd name="connsiteY26" fmla="*/ 81202 h 177734"/>
              <a:gd name="connsiteX27" fmla="*/ 1920659 w 8614995"/>
              <a:gd name="connsiteY27" fmla="*/ 45512 h 177734"/>
              <a:gd name="connsiteX28" fmla="*/ 2030535 w 8614995"/>
              <a:gd name="connsiteY28" fmla="*/ 0 h 177734"/>
              <a:gd name="connsiteX29" fmla="*/ 2140413 w 8614995"/>
              <a:gd name="connsiteY29" fmla="*/ 45512 h 177734"/>
              <a:gd name="connsiteX30" fmla="*/ 2164475 w 8614995"/>
              <a:gd name="connsiteY30" fmla="*/ 81202 h 177734"/>
              <a:gd name="connsiteX31" fmla="*/ 2188539 w 8614995"/>
              <a:gd name="connsiteY31" fmla="*/ 45512 h 177734"/>
              <a:gd name="connsiteX32" fmla="*/ 2298414 w 8614995"/>
              <a:gd name="connsiteY32" fmla="*/ 0 h 177734"/>
              <a:gd name="connsiteX33" fmla="*/ 2408291 w 8614995"/>
              <a:gd name="connsiteY33" fmla="*/ 45512 h 177734"/>
              <a:gd name="connsiteX34" fmla="*/ 2432353 w 8614995"/>
              <a:gd name="connsiteY34" fmla="*/ 81202 h 177734"/>
              <a:gd name="connsiteX35" fmla="*/ 2456415 w 8614995"/>
              <a:gd name="connsiteY35" fmla="*/ 45512 h 177734"/>
              <a:gd name="connsiteX36" fmla="*/ 2566292 w 8614995"/>
              <a:gd name="connsiteY36" fmla="*/ 0 h 177734"/>
              <a:gd name="connsiteX37" fmla="*/ 2676169 w 8614995"/>
              <a:gd name="connsiteY37" fmla="*/ 45512 h 177734"/>
              <a:gd name="connsiteX38" fmla="*/ 2700231 w 8614995"/>
              <a:gd name="connsiteY38" fmla="*/ 81202 h 177734"/>
              <a:gd name="connsiteX39" fmla="*/ 2724293 w 8614995"/>
              <a:gd name="connsiteY39" fmla="*/ 45512 h 177734"/>
              <a:gd name="connsiteX40" fmla="*/ 2834170 w 8614995"/>
              <a:gd name="connsiteY40" fmla="*/ 0 h 177734"/>
              <a:gd name="connsiteX41" fmla="*/ 2944046 w 8614995"/>
              <a:gd name="connsiteY41" fmla="*/ 45512 h 177734"/>
              <a:gd name="connsiteX42" fmla="*/ 2968110 w 8614995"/>
              <a:gd name="connsiteY42" fmla="*/ 81202 h 177734"/>
              <a:gd name="connsiteX43" fmla="*/ 2992173 w 8614995"/>
              <a:gd name="connsiteY43" fmla="*/ 45512 h 177734"/>
              <a:gd name="connsiteX44" fmla="*/ 3102049 w 8614995"/>
              <a:gd name="connsiteY44" fmla="*/ 0 h 177734"/>
              <a:gd name="connsiteX45" fmla="*/ 3211925 w 8614995"/>
              <a:gd name="connsiteY45" fmla="*/ 45512 h 177734"/>
              <a:gd name="connsiteX46" fmla="*/ 3235988 w 8614995"/>
              <a:gd name="connsiteY46" fmla="*/ 81202 h 177734"/>
              <a:gd name="connsiteX47" fmla="*/ 3260050 w 8614995"/>
              <a:gd name="connsiteY47" fmla="*/ 45512 h 177734"/>
              <a:gd name="connsiteX48" fmla="*/ 3369927 w 8614995"/>
              <a:gd name="connsiteY48" fmla="*/ 0 h 177734"/>
              <a:gd name="connsiteX49" fmla="*/ 3479803 w 8614995"/>
              <a:gd name="connsiteY49" fmla="*/ 45512 h 177734"/>
              <a:gd name="connsiteX50" fmla="*/ 3503866 w 8614995"/>
              <a:gd name="connsiteY50" fmla="*/ 81202 h 177734"/>
              <a:gd name="connsiteX51" fmla="*/ 3527928 w 8614995"/>
              <a:gd name="connsiteY51" fmla="*/ 45512 h 177734"/>
              <a:gd name="connsiteX52" fmla="*/ 3637804 w 8614995"/>
              <a:gd name="connsiteY52" fmla="*/ 0 h 177734"/>
              <a:gd name="connsiteX53" fmla="*/ 3747681 w 8614995"/>
              <a:gd name="connsiteY53" fmla="*/ 45512 h 177734"/>
              <a:gd name="connsiteX54" fmla="*/ 3771743 w 8614995"/>
              <a:gd name="connsiteY54" fmla="*/ 81202 h 177734"/>
              <a:gd name="connsiteX55" fmla="*/ 3795806 w 8614995"/>
              <a:gd name="connsiteY55" fmla="*/ 45512 h 177734"/>
              <a:gd name="connsiteX56" fmla="*/ 3905682 w 8614995"/>
              <a:gd name="connsiteY56" fmla="*/ 0 h 177734"/>
              <a:gd name="connsiteX57" fmla="*/ 4015559 w 8614995"/>
              <a:gd name="connsiteY57" fmla="*/ 45512 h 177734"/>
              <a:gd name="connsiteX58" fmla="*/ 4039622 w 8614995"/>
              <a:gd name="connsiteY58" fmla="*/ 81202 h 177734"/>
              <a:gd name="connsiteX59" fmla="*/ 4063685 w 8614995"/>
              <a:gd name="connsiteY59" fmla="*/ 45512 h 177734"/>
              <a:gd name="connsiteX60" fmla="*/ 4173561 w 8614995"/>
              <a:gd name="connsiteY60" fmla="*/ 0 h 177734"/>
              <a:gd name="connsiteX61" fmla="*/ 4283438 w 8614995"/>
              <a:gd name="connsiteY61" fmla="*/ 45512 h 177734"/>
              <a:gd name="connsiteX62" fmla="*/ 4307500 w 8614995"/>
              <a:gd name="connsiteY62" fmla="*/ 81202 h 177734"/>
              <a:gd name="connsiteX63" fmla="*/ 4331563 w 8614995"/>
              <a:gd name="connsiteY63" fmla="*/ 45512 h 177734"/>
              <a:gd name="connsiteX64" fmla="*/ 4441439 w 8614995"/>
              <a:gd name="connsiteY64" fmla="*/ 0 h 177734"/>
              <a:gd name="connsiteX65" fmla="*/ 4551316 w 8614995"/>
              <a:gd name="connsiteY65" fmla="*/ 45512 h 177734"/>
              <a:gd name="connsiteX66" fmla="*/ 4575378 w 8614995"/>
              <a:gd name="connsiteY66" fmla="*/ 81202 h 177734"/>
              <a:gd name="connsiteX67" fmla="*/ 4599441 w 8614995"/>
              <a:gd name="connsiteY67" fmla="*/ 45512 h 177734"/>
              <a:gd name="connsiteX68" fmla="*/ 4709317 w 8614995"/>
              <a:gd name="connsiteY68" fmla="*/ 0 h 177734"/>
              <a:gd name="connsiteX69" fmla="*/ 4819194 w 8614995"/>
              <a:gd name="connsiteY69" fmla="*/ 45512 h 177734"/>
              <a:gd name="connsiteX70" fmla="*/ 4843257 w 8614995"/>
              <a:gd name="connsiteY70" fmla="*/ 81202 h 177734"/>
              <a:gd name="connsiteX71" fmla="*/ 4867320 w 8614995"/>
              <a:gd name="connsiteY71" fmla="*/ 45512 h 177734"/>
              <a:gd name="connsiteX72" fmla="*/ 4977196 w 8614995"/>
              <a:gd name="connsiteY72" fmla="*/ 0 h 177734"/>
              <a:gd name="connsiteX73" fmla="*/ 5087073 w 8614995"/>
              <a:gd name="connsiteY73" fmla="*/ 45512 h 177734"/>
              <a:gd name="connsiteX74" fmla="*/ 5111135 w 8614995"/>
              <a:gd name="connsiteY74" fmla="*/ 81202 h 177734"/>
              <a:gd name="connsiteX75" fmla="*/ 5135198 w 8614995"/>
              <a:gd name="connsiteY75" fmla="*/ 45512 h 177734"/>
              <a:gd name="connsiteX76" fmla="*/ 5245074 w 8614995"/>
              <a:gd name="connsiteY76" fmla="*/ 0 h 177734"/>
              <a:gd name="connsiteX77" fmla="*/ 5354951 w 8614995"/>
              <a:gd name="connsiteY77" fmla="*/ 45512 h 177734"/>
              <a:gd name="connsiteX78" fmla="*/ 5379013 w 8614995"/>
              <a:gd name="connsiteY78" fmla="*/ 81202 h 177734"/>
              <a:gd name="connsiteX79" fmla="*/ 5403076 w 8614995"/>
              <a:gd name="connsiteY79" fmla="*/ 45512 h 177734"/>
              <a:gd name="connsiteX80" fmla="*/ 5512952 w 8614995"/>
              <a:gd name="connsiteY80" fmla="*/ 0 h 177734"/>
              <a:gd name="connsiteX81" fmla="*/ 5622829 w 8614995"/>
              <a:gd name="connsiteY81" fmla="*/ 45512 h 177734"/>
              <a:gd name="connsiteX82" fmla="*/ 5646892 w 8614995"/>
              <a:gd name="connsiteY82" fmla="*/ 81202 h 177734"/>
              <a:gd name="connsiteX83" fmla="*/ 5670955 w 8614995"/>
              <a:gd name="connsiteY83" fmla="*/ 45512 h 177734"/>
              <a:gd name="connsiteX84" fmla="*/ 5780831 w 8614995"/>
              <a:gd name="connsiteY84" fmla="*/ 0 h 177734"/>
              <a:gd name="connsiteX85" fmla="*/ 5890708 w 8614995"/>
              <a:gd name="connsiteY85" fmla="*/ 45512 h 177734"/>
              <a:gd name="connsiteX86" fmla="*/ 5914770 w 8614995"/>
              <a:gd name="connsiteY86" fmla="*/ 81202 h 177734"/>
              <a:gd name="connsiteX87" fmla="*/ 5938833 w 8614995"/>
              <a:gd name="connsiteY87" fmla="*/ 45512 h 177734"/>
              <a:gd name="connsiteX88" fmla="*/ 6048709 w 8614995"/>
              <a:gd name="connsiteY88" fmla="*/ 0 h 177734"/>
              <a:gd name="connsiteX89" fmla="*/ 6158586 w 8614995"/>
              <a:gd name="connsiteY89" fmla="*/ 45512 h 177734"/>
              <a:gd name="connsiteX90" fmla="*/ 6182648 w 8614995"/>
              <a:gd name="connsiteY90" fmla="*/ 81202 h 177734"/>
              <a:gd name="connsiteX91" fmla="*/ 6206711 w 8614995"/>
              <a:gd name="connsiteY91" fmla="*/ 45512 h 177734"/>
              <a:gd name="connsiteX92" fmla="*/ 6316587 w 8614995"/>
              <a:gd name="connsiteY92" fmla="*/ 0 h 177734"/>
              <a:gd name="connsiteX93" fmla="*/ 6426464 w 8614995"/>
              <a:gd name="connsiteY93" fmla="*/ 45512 h 177734"/>
              <a:gd name="connsiteX94" fmla="*/ 6450527 w 8614995"/>
              <a:gd name="connsiteY94" fmla="*/ 81202 h 177734"/>
              <a:gd name="connsiteX95" fmla="*/ 6474590 w 8614995"/>
              <a:gd name="connsiteY95" fmla="*/ 45512 h 177734"/>
              <a:gd name="connsiteX96" fmla="*/ 6584466 w 8614995"/>
              <a:gd name="connsiteY96" fmla="*/ 0 h 177734"/>
              <a:gd name="connsiteX97" fmla="*/ 6694343 w 8614995"/>
              <a:gd name="connsiteY97" fmla="*/ 45512 h 177734"/>
              <a:gd name="connsiteX98" fmla="*/ 6718405 w 8614995"/>
              <a:gd name="connsiteY98" fmla="*/ 81202 h 177734"/>
              <a:gd name="connsiteX99" fmla="*/ 6742468 w 8614995"/>
              <a:gd name="connsiteY99" fmla="*/ 45512 h 177734"/>
              <a:gd name="connsiteX100" fmla="*/ 6852344 w 8614995"/>
              <a:gd name="connsiteY100" fmla="*/ 0 h 177734"/>
              <a:gd name="connsiteX101" fmla="*/ 6962221 w 8614995"/>
              <a:gd name="connsiteY101" fmla="*/ 45512 h 177734"/>
              <a:gd name="connsiteX102" fmla="*/ 6986283 w 8614995"/>
              <a:gd name="connsiteY102" fmla="*/ 81202 h 177734"/>
              <a:gd name="connsiteX103" fmla="*/ 7010346 w 8614995"/>
              <a:gd name="connsiteY103" fmla="*/ 45512 h 177734"/>
              <a:gd name="connsiteX104" fmla="*/ 7120222 w 8614995"/>
              <a:gd name="connsiteY104" fmla="*/ 0 h 177734"/>
              <a:gd name="connsiteX105" fmla="*/ 7230099 w 8614995"/>
              <a:gd name="connsiteY105" fmla="*/ 45512 h 177734"/>
              <a:gd name="connsiteX106" fmla="*/ 7254162 w 8614995"/>
              <a:gd name="connsiteY106" fmla="*/ 81202 h 177734"/>
              <a:gd name="connsiteX107" fmla="*/ 7278225 w 8614995"/>
              <a:gd name="connsiteY107" fmla="*/ 45512 h 177734"/>
              <a:gd name="connsiteX108" fmla="*/ 7388101 w 8614995"/>
              <a:gd name="connsiteY108" fmla="*/ 0 h 177734"/>
              <a:gd name="connsiteX109" fmla="*/ 7497978 w 8614995"/>
              <a:gd name="connsiteY109" fmla="*/ 45512 h 177734"/>
              <a:gd name="connsiteX110" fmla="*/ 7522040 w 8614995"/>
              <a:gd name="connsiteY110" fmla="*/ 81202 h 177734"/>
              <a:gd name="connsiteX111" fmla="*/ 7546103 w 8614995"/>
              <a:gd name="connsiteY111" fmla="*/ 45512 h 177734"/>
              <a:gd name="connsiteX112" fmla="*/ 7655979 w 8614995"/>
              <a:gd name="connsiteY112" fmla="*/ 0 h 177734"/>
              <a:gd name="connsiteX113" fmla="*/ 7765856 w 8614995"/>
              <a:gd name="connsiteY113" fmla="*/ 45512 h 177734"/>
              <a:gd name="connsiteX114" fmla="*/ 7789918 w 8614995"/>
              <a:gd name="connsiteY114" fmla="*/ 81202 h 177734"/>
              <a:gd name="connsiteX115" fmla="*/ 7813980 w 8614995"/>
              <a:gd name="connsiteY115" fmla="*/ 45512 h 177734"/>
              <a:gd name="connsiteX116" fmla="*/ 7923857 w 8614995"/>
              <a:gd name="connsiteY116" fmla="*/ 0 h 177734"/>
              <a:gd name="connsiteX117" fmla="*/ 8033734 w 8614995"/>
              <a:gd name="connsiteY117" fmla="*/ 45512 h 177734"/>
              <a:gd name="connsiteX118" fmla="*/ 8057796 w 8614995"/>
              <a:gd name="connsiteY118" fmla="*/ 81202 h 177734"/>
              <a:gd name="connsiteX119" fmla="*/ 8081859 w 8614995"/>
              <a:gd name="connsiteY119" fmla="*/ 45512 h 177734"/>
              <a:gd name="connsiteX120" fmla="*/ 8191736 w 8614995"/>
              <a:gd name="connsiteY120" fmla="*/ 0 h 177734"/>
              <a:gd name="connsiteX121" fmla="*/ 8301613 w 8614995"/>
              <a:gd name="connsiteY121" fmla="*/ 45512 h 177734"/>
              <a:gd name="connsiteX122" fmla="*/ 8325671 w 8614995"/>
              <a:gd name="connsiteY122" fmla="*/ 81196 h 177734"/>
              <a:gd name="connsiteX123" fmla="*/ 8349729 w 8614995"/>
              <a:gd name="connsiteY123" fmla="*/ 45512 h 177734"/>
              <a:gd name="connsiteX124" fmla="*/ 8459606 w 8614995"/>
              <a:gd name="connsiteY124" fmla="*/ 0 h 177734"/>
              <a:gd name="connsiteX125" fmla="*/ 8614995 w 8614995"/>
              <a:gd name="connsiteY125" fmla="*/ 155389 h 177734"/>
              <a:gd name="connsiteX126" fmla="*/ 8610484 w 8614995"/>
              <a:gd name="connsiteY126" fmla="*/ 177734 h 177734"/>
              <a:gd name="connsiteX127" fmla="*/ 4511 w 8614995"/>
              <a:gd name="connsiteY127" fmla="*/ 177734 h 177734"/>
              <a:gd name="connsiteX128" fmla="*/ 0 w 8614995"/>
              <a:gd name="connsiteY128" fmla="*/ 155389 h 177734"/>
              <a:gd name="connsiteX129" fmla="*/ 155388 w 8614995"/>
              <a:gd name="connsiteY129" fmla="*/ 0 h 177734"/>
              <a:gd name="connsiteX0" fmla="*/ 4511 w 8614995"/>
              <a:gd name="connsiteY0" fmla="*/ 177734 h 269174"/>
              <a:gd name="connsiteX1" fmla="*/ 0 w 8614995"/>
              <a:gd name="connsiteY1" fmla="*/ 155389 h 269174"/>
              <a:gd name="connsiteX2" fmla="*/ 155388 w 8614995"/>
              <a:gd name="connsiteY2" fmla="*/ 0 h 269174"/>
              <a:gd name="connsiteX3" fmla="*/ 265265 w 8614995"/>
              <a:gd name="connsiteY3" fmla="*/ 45512 h 269174"/>
              <a:gd name="connsiteX4" fmla="*/ 289327 w 8614995"/>
              <a:gd name="connsiteY4" fmla="*/ 81202 h 269174"/>
              <a:gd name="connsiteX5" fmla="*/ 313390 w 8614995"/>
              <a:gd name="connsiteY5" fmla="*/ 45512 h 269174"/>
              <a:gd name="connsiteX6" fmla="*/ 423266 w 8614995"/>
              <a:gd name="connsiteY6" fmla="*/ 0 h 269174"/>
              <a:gd name="connsiteX7" fmla="*/ 533143 w 8614995"/>
              <a:gd name="connsiteY7" fmla="*/ 45512 h 269174"/>
              <a:gd name="connsiteX8" fmla="*/ 557206 w 8614995"/>
              <a:gd name="connsiteY8" fmla="*/ 81202 h 269174"/>
              <a:gd name="connsiteX9" fmla="*/ 581269 w 8614995"/>
              <a:gd name="connsiteY9" fmla="*/ 45512 h 269174"/>
              <a:gd name="connsiteX10" fmla="*/ 691146 w 8614995"/>
              <a:gd name="connsiteY10" fmla="*/ 0 h 269174"/>
              <a:gd name="connsiteX11" fmla="*/ 801022 w 8614995"/>
              <a:gd name="connsiteY11" fmla="*/ 45512 h 269174"/>
              <a:gd name="connsiteX12" fmla="*/ 825085 w 8614995"/>
              <a:gd name="connsiteY12" fmla="*/ 81202 h 269174"/>
              <a:gd name="connsiteX13" fmla="*/ 849147 w 8614995"/>
              <a:gd name="connsiteY13" fmla="*/ 45512 h 269174"/>
              <a:gd name="connsiteX14" fmla="*/ 959023 w 8614995"/>
              <a:gd name="connsiteY14" fmla="*/ 0 h 269174"/>
              <a:gd name="connsiteX15" fmla="*/ 1068900 w 8614995"/>
              <a:gd name="connsiteY15" fmla="*/ 45512 h 269174"/>
              <a:gd name="connsiteX16" fmla="*/ 1092962 w 8614995"/>
              <a:gd name="connsiteY16" fmla="*/ 81202 h 269174"/>
              <a:gd name="connsiteX17" fmla="*/ 1117025 w 8614995"/>
              <a:gd name="connsiteY17" fmla="*/ 45512 h 269174"/>
              <a:gd name="connsiteX18" fmla="*/ 1226901 w 8614995"/>
              <a:gd name="connsiteY18" fmla="*/ 0 h 269174"/>
              <a:gd name="connsiteX19" fmla="*/ 1336777 w 8614995"/>
              <a:gd name="connsiteY19" fmla="*/ 45512 h 269174"/>
              <a:gd name="connsiteX20" fmla="*/ 1360841 w 8614995"/>
              <a:gd name="connsiteY20" fmla="*/ 81202 h 269174"/>
              <a:gd name="connsiteX21" fmla="*/ 1384904 w 8614995"/>
              <a:gd name="connsiteY21" fmla="*/ 45512 h 269174"/>
              <a:gd name="connsiteX22" fmla="*/ 1494780 w 8614995"/>
              <a:gd name="connsiteY22" fmla="*/ 0 h 269174"/>
              <a:gd name="connsiteX23" fmla="*/ 1604657 w 8614995"/>
              <a:gd name="connsiteY23" fmla="*/ 45512 h 269174"/>
              <a:gd name="connsiteX24" fmla="*/ 1628718 w 8614995"/>
              <a:gd name="connsiteY24" fmla="*/ 81202 h 269174"/>
              <a:gd name="connsiteX25" fmla="*/ 1652781 w 8614995"/>
              <a:gd name="connsiteY25" fmla="*/ 45512 h 269174"/>
              <a:gd name="connsiteX26" fmla="*/ 1762657 w 8614995"/>
              <a:gd name="connsiteY26" fmla="*/ 0 h 269174"/>
              <a:gd name="connsiteX27" fmla="*/ 1872534 w 8614995"/>
              <a:gd name="connsiteY27" fmla="*/ 45512 h 269174"/>
              <a:gd name="connsiteX28" fmla="*/ 1896596 w 8614995"/>
              <a:gd name="connsiteY28" fmla="*/ 81202 h 269174"/>
              <a:gd name="connsiteX29" fmla="*/ 1920659 w 8614995"/>
              <a:gd name="connsiteY29" fmla="*/ 45512 h 269174"/>
              <a:gd name="connsiteX30" fmla="*/ 2030535 w 8614995"/>
              <a:gd name="connsiteY30" fmla="*/ 0 h 269174"/>
              <a:gd name="connsiteX31" fmla="*/ 2140413 w 8614995"/>
              <a:gd name="connsiteY31" fmla="*/ 45512 h 269174"/>
              <a:gd name="connsiteX32" fmla="*/ 2164475 w 8614995"/>
              <a:gd name="connsiteY32" fmla="*/ 81202 h 269174"/>
              <a:gd name="connsiteX33" fmla="*/ 2188539 w 8614995"/>
              <a:gd name="connsiteY33" fmla="*/ 45512 h 269174"/>
              <a:gd name="connsiteX34" fmla="*/ 2298414 w 8614995"/>
              <a:gd name="connsiteY34" fmla="*/ 0 h 269174"/>
              <a:gd name="connsiteX35" fmla="*/ 2408291 w 8614995"/>
              <a:gd name="connsiteY35" fmla="*/ 45512 h 269174"/>
              <a:gd name="connsiteX36" fmla="*/ 2432353 w 8614995"/>
              <a:gd name="connsiteY36" fmla="*/ 81202 h 269174"/>
              <a:gd name="connsiteX37" fmla="*/ 2456415 w 8614995"/>
              <a:gd name="connsiteY37" fmla="*/ 45512 h 269174"/>
              <a:gd name="connsiteX38" fmla="*/ 2566292 w 8614995"/>
              <a:gd name="connsiteY38" fmla="*/ 0 h 269174"/>
              <a:gd name="connsiteX39" fmla="*/ 2676169 w 8614995"/>
              <a:gd name="connsiteY39" fmla="*/ 45512 h 269174"/>
              <a:gd name="connsiteX40" fmla="*/ 2700231 w 8614995"/>
              <a:gd name="connsiteY40" fmla="*/ 81202 h 269174"/>
              <a:gd name="connsiteX41" fmla="*/ 2724293 w 8614995"/>
              <a:gd name="connsiteY41" fmla="*/ 45512 h 269174"/>
              <a:gd name="connsiteX42" fmla="*/ 2834170 w 8614995"/>
              <a:gd name="connsiteY42" fmla="*/ 0 h 269174"/>
              <a:gd name="connsiteX43" fmla="*/ 2944046 w 8614995"/>
              <a:gd name="connsiteY43" fmla="*/ 45512 h 269174"/>
              <a:gd name="connsiteX44" fmla="*/ 2968110 w 8614995"/>
              <a:gd name="connsiteY44" fmla="*/ 81202 h 269174"/>
              <a:gd name="connsiteX45" fmla="*/ 2992173 w 8614995"/>
              <a:gd name="connsiteY45" fmla="*/ 45512 h 269174"/>
              <a:gd name="connsiteX46" fmla="*/ 3102049 w 8614995"/>
              <a:gd name="connsiteY46" fmla="*/ 0 h 269174"/>
              <a:gd name="connsiteX47" fmla="*/ 3211925 w 8614995"/>
              <a:gd name="connsiteY47" fmla="*/ 45512 h 269174"/>
              <a:gd name="connsiteX48" fmla="*/ 3235988 w 8614995"/>
              <a:gd name="connsiteY48" fmla="*/ 81202 h 269174"/>
              <a:gd name="connsiteX49" fmla="*/ 3260050 w 8614995"/>
              <a:gd name="connsiteY49" fmla="*/ 45512 h 269174"/>
              <a:gd name="connsiteX50" fmla="*/ 3369927 w 8614995"/>
              <a:gd name="connsiteY50" fmla="*/ 0 h 269174"/>
              <a:gd name="connsiteX51" fmla="*/ 3479803 w 8614995"/>
              <a:gd name="connsiteY51" fmla="*/ 45512 h 269174"/>
              <a:gd name="connsiteX52" fmla="*/ 3503866 w 8614995"/>
              <a:gd name="connsiteY52" fmla="*/ 81202 h 269174"/>
              <a:gd name="connsiteX53" fmla="*/ 3527928 w 8614995"/>
              <a:gd name="connsiteY53" fmla="*/ 45512 h 269174"/>
              <a:gd name="connsiteX54" fmla="*/ 3637804 w 8614995"/>
              <a:gd name="connsiteY54" fmla="*/ 0 h 269174"/>
              <a:gd name="connsiteX55" fmla="*/ 3747681 w 8614995"/>
              <a:gd name="connsiteY55" fmla="*/ 45512 h 269174"/>
              <a:gd name="connsiteX56" fmla="*/ 3771743 w 8614995"/>
              <a:gd name="connsiteY56" fmla="*/ 81202 h 269174"/>
              <a:gd name="connsiteX57" fmla="*/ 3795806 w 8614995"/>
              <a:gd name="connsiteY57" fmla="*/ 45512 h 269174"/>
              <a:gd name="connsiteX58" fmla="*/ 3905682 w 8614995"/>
              <a:gd name="connsiteY58" fmla="*/ 0 h 269174"/>
              <a:gd name="connsiteX59" fmla="*/ 4015559 w 8614995"/>
              <a:gd name="connsiteY59" fmla="*/ 45512 h 269174"/>
              <a:gd name="connsiteX60" fmla="*/ 4039622 w 8614995"/>
              <a:gd name="connsiteY60" fmla="*/ 81202 h 269174"/>
              <a:gd name="connsiteX61" fmla="*/ 4063685 w 8614995"/>
              <a:gd name="connsiteY61" fmla="*/ 45512 h 269174"/>
              <a:gd name="connsiteX62" fmla="*/ 4173561 w 8614995"/>
              <a:gd name="connsiteY62" fmla="*/ 0 h 269174"/>
              <a:gd name="connsiteX63" fmla="*/ 4283438 w 8614995"/>
              <a:gd name="connsiteY63" fmla="*/ 45512 h 269174"/>
              <a:gd name="connsiteX64" fmla="*/ 4307500 w 8614995"/>
              <a:gd name="connsiteY64" fmla="*/ 81202 h 269174"/>
              <a:gd name="connsiteX65" fmla="*/ 4331563 w 8614995"/>
              <a:gd name="connsiteY65" fmla="*/ 45512 h 269174"/>
              <a:gd name="connsiteX66" fmla="*/ 4441439 w 8614995"/>
              <a:gd name="connsiteY66" fmla="*/ 0 h 269174"/>
              <a:gd name="connsiteX67" fmla="*/ 4551316 w 8614995"/>
              <a:gd name="connsiteY67" fmla="*/ 45512 h 269174"/>
              <a:gd name="connsiteX68" fmla="*/ 4575378 w 8614995"/>
              <a:gd name="connsiteY68" fmla="*/ 81202 h 269174"/>
              <a:gd name="connsiteX69" fmla="*/ 4599441 w 8614995"/>
              <a:gd name="connsiteY69" fmla="*/ 45512 h 269174"/>
              <a:gd name="connsiteX70" fmla="*/ 4709317 w 8614995"/>
              <a:gd name="connsiteY70" fmla="*/ 0 h 269174"/>
              <a:gd name="connsiteX71" fmla="*/ 4819194 w 8614995"/>
              <a:gd name="connsiteY71" fmla="*/ 45512 h 269174"/>
              <a:gd name="connsiteX72" fmla="*/ 4843257 w 8614995"/>
              <a:gd name="connsiteY72" fmla="*/ 81202 h 269174"/>
              <a:gd name="connsiteX73" fmla="*/ 4867320 w 8614995"/>
              <a:gd name="connsiteY73" fmla="*/ 45512 h 269174"/>
              <a:gd name="connsiteX74" fmla="*/ 4977196 w 8614995"/>
              <a:gd name="connsiteY74" fmla="*/ 0 h 269174"/>
              <a:gd name="connsiteX75" fmla="*/ 5087073 w 8614995"/>
              <a:gd name="connsiteY75" fmla="*/ 45512 h 269174"/>
              <a:gd name="connsiteX76" fmla="*/ 5111135 w 8614995"/>
              <a:gd name="connsiteY76" fmla="*/ 81202 h 269174"/>
              <a:gd name="connsiteX77" fmla="*/ 5135198 w 8614995"/>
              <a:gd name="connsiteY77" fmla="*/ 45512 h 269174"/>
              <a:gd name="connsiteX78" fmla="*/ 5245074 w 8614995"/>
              <a:gd name="connsiteY78" fmla="*/ 0 h 269174"/>
              <a:gd name="connsiteX79" fmla="*/ 5354951 w 8614995"/>
              <a:gd name="connsiteY79" fmla="*/ 45512 h 269174"/>
              <a:gd name="connsiteX80" fmla="*/ 5379013 w 8614995"/>
              <a:gd name="connsiteY80" fmla="*/ 81202 h 269174"/>
              <a:gd name="connsiteX81" fmla="*/ 5403076 w 8614995"/>
              <a:gd name="connsiteY81" fmla="*/ 45512 h 269174"/>
              <a:gd name="connsiteX82" fmla="*/ 5512952 w 8614995"/>
              <a:gd name="connsiteY82" fmla="*/ 0 h 269174"/>
              <a:gd name="connsiteX83" fmla="*/ 5622829 w 8614995"/>
              <a:gd name="connsiteY83" fmla="*/ 45512 h 269174"/>
              <a:gd name="connsiteX84" fmla="*/ 5646892 w 8614995"/>
              <a:gd name="connsiteY84" fmla="*/ 81202 h 269174"/>
              <a:gd name="connsiteX85" fmla="*/ 5670955 w 8614995"/>
              <a:gd name="connsiteY85" fmla="*/ 45512 h 269174"/>
              <a:gd name="connsiteX86" fmla="*/ 5780831 w 8614995"/>
              <a:gd name="connsiteY86" fmla="*/ 0 h 269174"/>
              <a:gd name="connsiteX87" fmla="*/ 5890708 w 8614995"/>
              <a:gd name="connsiteY87" fmla="*/ 45512 h 269174"/>
              <a:gd name="connsiteX88" fmla="*/ 5914770 w 8614995"/>
              <a:gd name="connsiteY88" fmla="*/ 81202 h 269174"/>
              <a:gd name="connsiteX89" fmla="*/ 5938833 w 8614995"/>
              <a:gd name="connsiteY89" fmla="*/ 45512 h 269174"/>
              <a:gd name="connsiteX90" fmla="*/ 6048709 w 8614995"/>
              <a:gd name="connsiteY90" fmla="*/ 0 h 269174"/>
              <a:gd name="connsiteX91" fmla="*/ 6158586 w 8614995"/>
              <a:gd name="connsiteY91" fmla="*/ 45512 h 269174"/>
              <a:gd name="connsiteX92" fmla="*/ 6182648 w 8614995"/>
              <a:gd name="connsiteY92" fmla="*/ 81202 h 269174"/>
              <a:gd name="connsiteX93" fmla="*/ 6206711 w 8614995"/>
              <a:gd name="connsiteY93" fmla="*/ 45512 h 269174"/>
              <a:gd name="connsiteX94" fmla="*/ 6316587 w 8614995"/>
              <a:gd name="connsiteY94" fmla="*/ 0 h 269174"/>
              <a:gd name="connsiteX95" fmla="*/ 6426464 w 8614995"/>
              <a:gd name="connsiteY95" fmla="*/ 45512 h 269174"/>
              <a:gd name="connsiteX96" fmla="*/ 6450527 w 8614995"/>
              <a:gd name="connsiteY96" fmla="*/ 81202 h 269174"/>
              <a:gd name="connsiteX97" fmla="*/ 6474590 w 8614995"/>
              <a:gd name="connsiteY97" fmla="*/ 45512 h 269174"/>
              <a:gd name="connsiteX98" fmla="*/ 6584466 w 8614995"/>
              <a:gd name="connsiteY98" fmla="*/ 0 h 269174"/>
              <a:gd name="connsiteX99" fmla="*/ 6694343 w 8614995"/>
              <a:gd name="connsiteY99" fmla="*/ 45512 h 269174"/>
              <a:gd name="connsiteX100" fmla="*/ 6718405 w 8614995"/>
              <a:gd name="connsiteY100" fmla="*/ 81202 h 269174"/>
              <a:gd name="connsiteX101" fmla="*/ 6742468 w 8614995"/>
              <a:gd name="connsiteY101" fmla="*/ 45512 h 269174"/>
              <a:gd name="connsiteX102" fmla="*/ 6852344 w 8614995"/>
              <a:gd name="connsiteY102" fmla="*/ 0 h 269174"/>
              <a:gd name="connsiteX103" fmla="*/ 6962221 w 8614995"/>
              <a:gd name="connsiteY103" fmla="*/ 45512 h 269174"/>
              <a:gd name="connsiteX104" fmla="*/ 6986283 w 8614995"/>
              <a:gd name="connsiteY104" fmla="*/ 81202 h 269174"/>
              <a:gd name="connsiteX105" fmla="*/ 7010346 w 8614995"/>
              <a:gd name="connsiteY105" fmla="*/ 45512 h 269174"/>
              <a:gd name="connsiteX106" fmla="*/ 7120222 w 8614995"/>
              <a:gd name="connsiteY106" fmla="*/ 0 h 269174"/>
              <a:gd name="connsiteX107" fmla="*/ 7230099 w 8614995"/>
              <a:gd name="connsiteY107" fmla="*/ 45512 h 269174"/>
              <a:gd name="connsiteX108" fmla="*/ 7254162 w 8614995"/>
              <a:gd name="connsiteY108" fmla="*/ 81202 h 269174"/>
              <a:gd name="connsiteX109" fmla="*/ 7278225 w 8614995"/>
              <a:gd name="connsiteY109" fmla="*/ 45512 h 269174"/>
              <a:gd name="connsiteX110" fmla="*/ 7388101 w 8614995"/>
              <a:gd name="connsiteY110" fmla="*/ 0 h 269174"/>
              <a:gd name="connsiteX111" fmla="*/ 7497978 w 8614995"/>
              <a:gd name="connsiteY111" fmla="*/ 45512 h 269174"/>
              <a:gd name="connsiteX112" fmla="*/ 7522040 w 8614995"/>
              <a:gd name="connsiteY112" fmla="*/ 81202 h 269174"/>
              <a:gd name="connsiteX113" fmla="*/ 7546103 w 8614995"/>
              <a:gd name="connsiteY113" fmla="*/ 45512 h 269174"/>
              <a:gd name="connsiteX114" fmla="*/ 7655979 w 8614995"/>
              <a:gd name="connsiteY114" fmla="*/ 0 h 269174"/>
              <a:gd name="connsiteX115" fmla="*/ 7765856 w 8614995"/>
              <a:gd name="connsiteY115" fmla="*/ 45512 h 269174"/>
              <a:gd name="connsiteX116" fmla="*/ 7789918 w 8614995"/>
              <a:gd name="connsiteY116" fmla="*/ 81202 h 269174"/>
              <a:gd name="connsiteX117" fmla="*/ 7813980 w 8614995"/>
              <a:gd name="connsiteY117" fmla="*/ 45512 h 269174"/>
              <a:gd name="connsiteX118" fmla="*/ 7923857 w 8614995"/>
              <a:gd name="connsiteY118" fmla="*/ 0 h 269174"/>
              <a:gd name="connsiteX119" fmla="*/ 8033734 w 8614995"/>
              <a:gd name="connsiteY119" fmla="*/ 45512 h 269174"/>
              <a:gd name="connsiteX120" fmla="*/ 8057796 w 8614995"/>
              <a:gd name="connsiteY120" fmla="*/ 81202 h 269174"/>
              <a:gd name="connsiteX121" fmla="*/ 8081859 w 8614995"/>
              <a:gd name="connsiteY121" fmla="*/ 45512 h 269174"/>
              <a:gd name="connsiteX122" fmla="*/ 8191736 w 8614995"/>
              <a:gd name="connsiteY122" fmla="*/ 0 h 269174"/>
              <a:gd name="connsiteX123" fmla="*/ 8301613 w 8614995"/>
              <a:gd name="connsiteY123" fmla="*/ 45512 h 269174"/>
              <a:gd name="connsiteX124" fmla="*/ 8325671 w 8614995"/>
              <a:gd name="connsiteY124" fmla="*/ 81196 h 269174"/>
              <a:gd name="connsiteX125" fmla="*/ 8349729 w 8614995"/>
              <a:gd name="connsiteY125" fmla="*/ 45512 h 269174"/>
              <a:gd name="connsiteX126" fmla="*/ 8459606 w 8614995"/>
              <a:gd name="connsiteY126" fmla="*/ 0 h 269174"/>
              <a:gd name="connsiteX127" fmla="*/ 8614995 w 8614995"/>
              <a:gd name="connsiteY127" fmla="*/ 155389 h 269174"/>
              <a:gd name="connsiteX128" fmla="*/ 8610484 w 8614995"/>
              <a:gd name="connsiteY128" fmla="*/ 177734 h 269174"/>
              <a:gd name="connsiteX129" fmla="*/ 95951 w 8614995"/>
              <a:gd name="connsiteY129" fmla="*/ 269174 h 269174"/>
              <a:gd name="connsiteX0" fmla="*/ 0 w 8614995"/>
              <a:gd name="connsiteY0" fmla="*/ 155389 h 269174"/>
              <a:gd name="connsiteX1" fmla="*/ 155388 w 8614995"/>
              <a:gd name="connsiteY1" fmla="*/ 0 h 269174"/>
              <a:gd name="connsiteX2" fmla="*/ 265265 w 8614995"/>
              <a:gd name="connsiteY2" fmla="*/ 45512 h 269174"/>
              <a:gd name="connsiteX3" fmla="*/ 289327 w 8614995"/>
              <a:gd name="connsiteY3" fmla="*/ 81202 h 269174"/>
              <a:gd name="connsiteX4" fmla="*/ 313390 w 8614995"/>
              <a:gd name="connsiteY4" fmla="*/ 45512 h 269174"/>
              <a:gd name="connsiteX5" fmla="*/ 423266 w 8614995"/>
              <a:gd name="connsiteY5" fmla="*/ 0 h 269174"/>
              <a:gd name="connsiteX6" fmla="*/ 533143 w 8614995"/>
              <a:gd name="connsiteY6" fmla="*/ 45512 h 269174"/>
              <a:gd name="connsiteX7" fmla="*/ 557206 w 8614995"/>
              <a:gd name="connsiteY7" fmla="*/ 81202 h 269174"/>
              <a:gd name="connsiteX8" fmla="*/ 581269 w 8614995"/>
              <a:gd name="connsiteY8" fmla="*/ 45512 h 269174"/>
              <a:gd name="connsiteX9" fmla="*/ 691146 w 8614995"/>
              <a:gd name="connsiteY9" fmla="*/ 0 h 269174"/>
              <a:gd name="connsiteX10" fmla="*/ 801022 w 8614995"/>
              <a:gd name="connsiteY10" fmla="*/ 45512 h 269174"/>
              <a:gd name="connsiteX11" fmla="*/ 825085 w 8614995"/>
              <a:gd name="connsiteY11" fmla="*/ 81202 h 269174"/>
              <a:gd name="connsiteX12" fmla="*/ 849147 w 8614995"/>
              <a:gd name="connsiteY12" fmla="*/ 45512 h 269174"/>
              <a:gd name="connsiteX13" fmla="*/ 959023 w 8614995"/>
              <a:gd name="connsiteY13" fmla="*/ 0 h 269174"/>
              <a:gd name="connsiteX14" fmla="*/ 1068900 w 8614995"/>
              <a:gd name="connsiteY14" fmla="*/ 45512 h 269174"/>
              <a:gd name="connsiteX15" fmla="*/ 1092962 w 8614995"/>
              <a:gd name="connsiteY15" fmla="*/ 81202 h 269174"/>
              <a:gd name="connsiteX16" fmla="*/ 1117025 w 8614995"/>
              <a:gd name="connsiteY16" fmla="*/ 45512 h 269174"/>
              <a:gd name="connsiteX17" fmla="*/ 1226901 w 8614995"/>
              <a:gd name="connsiteY17" fmla="*/ 0 h 269174"/>
              <a:gd name="connsiteX18" fmla="*/ 1336777 w 8614995"/>
              <a:gd name="connsiteY18" fmla="*/ 45512 h 269174"/>
              <a:gd name="connsiteX19" fmla="*/ 1360841 w 8614995"/>
              <a:gd name="connsiteY19" fmla="*/ 81202 h 269174"/>
              <a:gd name="connsiteX20" fmla="*/ 1384904 w 8614995"/>
              <a:gd name="connsiteY20" fmla="*/ 45512 h 269174"/>
              <a:gd name="connsiteX21" fmla="*/ 1494780 w 8614995"/>
              <a:gd name="connsiteY21" fmla="*/ 0 h 269174"/>
              <a:gd name="connsiteX22" fmla="*/ 1604657 w 8614995"/>
              <a:gd name="connsiteY22" fmla="*/ 45512 h 269174"/>
              <a:gd name="connsiteX23" fmla="*/ 1628718 w 8614995"/>
              <a:gd name="connsiteY23" fmla="*/ 81202 h 269174"/>
              <a:gd name="connsiteX24" fmla="*/ 1652781 w 8614995"/>
              <a:gd name="connsiteY24" fmla="*/ 45512 h 269174"/>
              <a:gd name="connsiteX25" fmla="*/ 1762657 w 8614995"/>
              <a:gd name="connsiteY25" fmla="*/ 0 h 269174"/>
              <a:gd name="connsiteX26" fmla="*/ 1872534 w 8614995"/>
              <a:gd name="connsiteY26" fmla="*/ 45512 h 269174"/>
              <a:gd name="connsiteX27" fmla="*/ 1896596 w 8614995"/>
              <a:gd name="connsiteY27" fmla="*/ 81202 h 269174"/>
              <a:gd name="connsiteX28" fmla="*/ 1920659 w 8614995"/>
              <a:gd name="connsiteY28" fmla="*/ 45512 h 269174"/>
              <a:gd name="connsiteX29" fmla="*/ 2030535 w 8614995"/>
              <a:gd name="connsiteY29" fmla="*/ 0 h 269174"/>
              <a:gd name="connsiteX30" fmla="*/ 2140413 w 8614995"/>
              <a:gd name="connsiteY30" fmla="*/ 45512 h 269174"/>
              <a:gd name="connsiteX31" fmla="*/ 2164475 w 8614995"/>
              <a:gd name="connsiteY31" fmla="*/ 81202 h 269174"/>
              <a:gd name="connsiteX32" fmla="*/ 2188539 w 8614995"/>
              <a:gd name="connsiteY32" fmla="*/ 45512 h 269174"/>
              <a:gd name="connsiteX33" fmla="*/ 2298414 w 8614995"/>
              <a:gd name="connsiteY33" fmla="*/ 0 h 269174"/>
              <a:gd name="connsiteX34" fmla="*/ 2408291 w 8614995"/>
              <a:gd name="connsiteY34" fmla="*/ 45512 h 269174"/>
              <a:gd name="connsiteX35" fmla="*/ 2432353 w 8614995"/>
              <a:gd name="connsiteY35" fmla="*/ 81202 h 269174"/>
              <a:gd name="connsiteX36" fmla="*/ 2456415 w 8614995"/>
              <a:gd name="connsiteY36" fmla="*/ 45512 h 269174"/>
              <a:gd name="connsiteX37" fmla="*/ 2566292 w 8614995"/>
              <a:gd name="connsiteY37" fmla="*/ 0 h 269174"/>
              <a:gd name="connsiteX38" fmla="*/ 2676169 w 8614995"/>
              <a:gd name="connsiteY38" fmla="*/ 45512 h 269174"/>
              <a:gd name="connsiteX39" fmla="*/ 2700231 w 8614995"/>
              <a:gd name="connsiteY39" fmla="*/ 81202 h 269174"/>
              <a:gd name="connsiteX40" fmla="*/ 2724293 w 8614995"/>
              <a:gd name="connsiteY40" fmla="*/ 45512 h 269174"/>
              <a:gd name="connsiteX41" fmla="*/ 2834170 w 8614995"/>
              <a:gd name="connsiteY41" fmla="*/ 0 h 269174"/>
              <a:gd name="connsiteX42" fmla="*/ 2944046 w 8614995"/>
              <a:gd name="connsiteY42" fmla="*/ 45512 h 269174"/>
              <a:gd name="connsiteX43" fmla="*/ 2968110 w 8614995"/>
              <a:gd name="connsiteY43" fmla="*/ 81202 h 269174"/>
              <a:gd name="connsiteX44" fmla="*/ 2992173 w 8614995"/>
              <a:gd name="connsiteY44" fmla="*/ 45512 h 269174"/>
              <a:gd name="connsiteX45" fmla="*/ 3102049 w 8614995"/>
              <a:gd name="connsiteY45" fmla="*/ 0 h 269174"/>
              <a:gd name="connsiteX46" fmla="*/ 3211925 w 8614995"/>
              <a:gd name="connsiteY46" fmla="*/ 45512 h 269174"/>
              <a:gd name="connsiteX47" fmla="*/ 3235988 w 8614995"/>
              <a:gd name="connsiteY47" fmla="*/ 81202 h 269174"/>
              <a:gd name="connsiteX48" fmla="*/ 3260050 w 8614995"/>
              <a:gd name="connsiteY48" fmla="*/ 45512 h 269174"/>
              <a:gd name="connsiteX49" fmla="*/ 3369927 w 8614995"/>
              <a:gd name="connsiteY49" fmla="*/ 0 h 269174"/>
              <a:gd name="connsiteX50" fmla="*/ 3479803 w 8614995"/>
              <a:gd name="connsiteY50" fmla="*/ 45512 h 269174"/>
              <a:gd name="connsiteX51" fmla="*/ 3503866 w 8614995"/>
              <a:gd name="connsiteY51" fmla="*/ 81202 h 269174"/>
              <a:gd name="connsiteX52" fmla="*/ 3527928 w 8614995"/>
              <a:gd name="connsiteY52" fmla="*/ 45512 h 269174"/>
              <a:gd name="connsiteX53" fmla="*/ 3637804 w 8614995"/>
              <a:gd name="connsiteY53" fmla="*/ 0 h 269174"/>
              <a:gd name="connsiteX54" fmla="*/ 3747681 w 8614995"/>
              <a:gd name="connsiteY54" fmla="*/ 45512 h 269174"/>
              <a:gd name="connsiteX55" fmla="*/ 3771743 w 8614995"/>
              <a:gd name="connsiteY55" fmla="*/ 81202 h 269174"/>
              <a:gd name="connsiteX56" fmla="*/ 3795806 w 8614995"/>
              <a:gd name="connsiteY56" fmla="*/ 45512 h 269174"/>
              <a:gd name="connsiteX57" fmla="*/ 3905682 w 8614995"/>
              <a:gd name="connsiteY57" fmla="*/ 0 h 269174"/>
              <a:gd name="connsiteX58" fmla="*/ 4015559 w 8614995"/>
              <a:gd name="connsiteY58" fmla="*/ 45512 h 269174"/>
              <a:gd name="connsiteX59" fmla="*/ 4039622 w 8614995"/>
              <a:gd name="connsiteY59" fmla="*/ 81202 h 269174"/>
              <a:gd name="connsiteX60" fmla="*/ 4063685 w 8614995"/>
              <a:gd name="connsiteY60" fmla="*/ 45512 h 269174"/>
              <a:gd name="connsiteX61" fmla="*/ 4173561 w 8614995"/>
              <a:gd name="connsiteY61" fmla="*/ 0 h 269174"/>
              <a:gd name="connsiteX62" fmla="*/ 4283438 w 8614995"/>
              <a:gd name="connsiteY62" fmla="*/ 45512 h 269174"/>
              <a:gd name="connsiteX63" fmla="*/ 4307500 w 8614995"/>
              <a:gd name="connsiteY63" fmla="*/ 81202 h 269174"/>
              <a:gd name="connsiteX64" fmla="*/ 4331563 w 8614995"/>
              <a:gd name="connsiteY64" fmla="*/ 45512 h 269174"/>
              <a:gd name="connsiteX65" fmla="*/ 4441439 w 8614995"/>
              <a:gd name="connsiteY65" fmla="*/ 0 h 269174"/>
              <a:gd name="connsiteX66" fmla="*/ 4551316 w 8614995"/>
              <a:gd name="connsiteY66" fmla="*/ 45512 h 269174"/>
              <a:gd name="connsiteX67" fmla="*/ 4575378 w 8614995"/>
              <a:gd name="connsiteY67" fmla="*/ 81202 h 269174"/>
              <a:gd name="connsiteX68" fmla="*/ 4599441 w 8614995"/>
              <a:gd name="connsiteY68" fmla="*/ 45512 h 269174"/>
              <a:gd name="connsiteX69" fmla="*/ 4709317 w 8614995"/>
              <a:gd name="connsiteY69" fmla="*/ 0 h 269174"/>
              <a:gd name="connsiteX70" fmla="*/ 4819194 w 8614995"/>
              <a:gd name="connsiteY70" fmla="*/ 45512 h 269174"/>
              <a:gd name="connsiteX71" fmla="*/ 4843257 w 8614995"/>
              <a:gd name="connsiteY71" fmla="*/ 81202 h 269174"/>
              <a:gd name="connsiteX72" fmla="*/ 4867320 w 8614995"/>
              <a:gd name="connsiteY72" fmla="*/ 45512 h 269174"/>
              <a:gd name="connsiteX73" fmla="*/ 4977196 w 8614995"/>
              <a:gd name="connsiteY73" fmla="*/ 0 h 269174"/>
              <a:gd name="connsiteX74" fmla="*/ 5087073 w 8614995"/>
              <a:gd name="connsiteY74" fmla="*/ 45512 h 269174"/>
              <a:gd name="connsiteX75" fmla="*/ 5111135 w 8614995"/>
              <a:gd name="connsiteY75" fmla="*/ 81202 h 269174"/>
              <a:gd name="connsiteX76" fmla="*/ 5135198 w 8614995"/>
              <a:gd name="connsiteY76" fmla="*/ 45512 h 269174"/>
              <a:gd name="connsiteX77" fmla="*/ 5245074 w 8614995"/>
              <a:gd name="connsiteY77" fmla="*/ 0 h 269174"/>
              <a:gd name="connsiteX78" fmla="*/ 5354951 w 8614995"/>
              <a:gd name="connsiteY78" fmla="*/ 45512 h 269174"/>
              <a:gd name="connsiteX79" fmla="*/ 5379013 w 8614995"/>
              <a:gd name="connsiteY79" fmla="*/ 81202 h 269174"/>
              <a:gd name="connsiteX80" fmla="*/ 5403076 w 8614995"/>
              <a:gd name="connsiteY80" fmla="*/ 45512 h 269174"/>
              <a:gd name="connsiteX81" fmla="*/ 5512952 w 8614995"/>
              <a:gd name="connsiteY81" fmla="*/ 0 h 269174"/>
              <a:gd name="connsiteX82" fmla="*/ 5622829 w 8614995"/>
              <a:gd name="connsiteY82" fmla="*/ 45512 h 269174"/>
              <a:gd name="connsiteX83" fmla="*/ 5646892 w 8614995"/>
              <a:gd name="connsiteY83" fmla="*/ 81202 h 269174"/>
              <a:gd name="connsiteX84" fmla="*/ 5670955 w 8614995"/>
              <a:gd name="connsiteY84" fmla="*/ 45512 h 269174"/>
              <a:gd name="connsiteX85" fmla="*/ 5780831 w 8614995"/>
              <a:gd name="connsiteY85" fmla="*/ 0 h 269174"/>
              <a:gd name="connsiteX86" fmla="*/ 5890708 w 8614995"/>
              <a:gd name="connsiteY86" fmla="*/ 45512 h 269174"/>
              <a:gd name="connsiteX87" fmla="*/ 5914770 w 8614995"/>
              <a:gd name="connsiteY87" fmla="*/ 81202 h 269174"/>
              <a:gd name="connsiteX88" fmla="*/ 5938833 w 8614995"/>
              <a:gd name="connsiteY88" fmla="*/ 45512 h 269174"/>
              <a:gd name="connsiteX89" fmla="*/ 6048709 w 8614995"/>
              <a:gd name="connsiteY89" fmla="*/ 0 h 269174"/>
              <a:gd name="connsiteX90" fmla="*/ 6158586 w 8614995"/>
              <a:gd name="connsiteY90" fmla="*/ 45512 h 269174"/>
              <a:gd name="connsiteX91" fmla="*/ 6182648 w 8614995"/>
              <a:gd name="connsiteY91" fmla="*/ 81202 h 269174"/>
              <a:gd name="connsiteX92" fmla="*/ 6206711 w 8614995"/>
              <a:gd name="connsiteY92" fmla="*/ 45512 h 269174"/>
              <a:gd name="connsiteX93" fmla="*/ 6316587 w 8614995"/>
              <a:gd name="connsiteY93" fmla="*/ 0 h 269174"/>
              <a:gd name="connsiteX94" fmla="*/ 6426464 w 8614995"/>
              <a:gd name="connsiteY94" fmla="*/ 45512 h 269174"/>
              <a:gd name="connsiteX95" fmla="*/ 6450527 w 8614995"/>
              <a:gd name="connsiteY95" fmla="*/ 81202 h 269174"/>
              <a:gd name="connsiteX96" fmla="*/ 6474590 w 8614995"/>
              <a:gd name="connsiteY96" fmla="*/ 45512 h 269174"/>
              <a:gd name="connsiteX97" fmla="*/ 6584466 w 8614995"/>
              <a:gd name="connsiteY97" fmla="*/ 0 h 269174"/>
              <a:gd name="connsiteX98" fmla="*/ 6694343 w 8614995"/>
              <a:gd name="connsiteY98" fmla="*/ 45512 h 269174"/>
              <a:gd name="connsiteX99" fmla="*/ 6718405 w 8614995"/>
              <a:gd name="connsiteY99" fmla="*/ 81202 h 269174"/>
              <a:gd name="connsiteX100" fmla="*/ 6742468 w 8614995"/>
              <a:gd name="connsiteY100" fmla="*/ 45512 h 269174"/>
              <a:gd name="connsiteX101" fmla="*/ 6852344 w 8614995"/>
              <a:gd name="connsiteY101" fmla="*/ 0 h 269174"/>
              <a:gd name="connsiteX102" fmla="*/ 6962221 w 8614995"/>
              <a:gd name="connsiteY102" fmla="*/ 45512 h 269174"/>
              <a:gd name="connsiteX103" fmla="*/ 6986283 w 8614995"/>
              <a:gd name="connsiteY103" fmla="*/ 81202 h 269174"/>
              <a:gd name="connsiteX104" fmla="*/ 7010346 w 8614995"/>
              <a:gd name="connsiteY104" fmla="*/ 45512 h 269174"/>
              <a:gd name="connsiteX105" fmla="*/ 7120222 w 8614995"/>
              <a:gd name="connsiteY105" fmla="*/ 0 h 269174"/>
              <a:gd name="connsiteX106" fmla="*/ 7230099 w 8614995"/>
              <a:gd name="connsiteY106" fmla="*/ 45512 h 269174"/>
              <a:gd name="connsiteX107" fmla="*/ 7254162 w 8614995"/>
              <a:gd name="connsiteY107" fmla="*/ 81202 h 269174"/>
              <a:gd name="connsiteX108" fmla="*/ 7278225 w 8614995"/>
              <a:gd name="connsiteY108" fmla="*/ 45512 h 269174"/>
              <a:gd name="connsiteX109" fmla="*/ 7388101 w 8614995"/>
              <a:gd name="connsiteY109" fmla="*/ 0 h 269174"/>
              <a:gd name="connsiteX110" fmla="*/ 7497978 w 8614995"/>
              <a:gd name="connsiteY110" fmla="*/ 45512 h 269174"/>
              <a:gd name="connsiteX111" fmla="*/ 7522040 w 8614995"/>
              <a:gd name="connsiteY111" fmla="*/ 81202 h 269174"/>
              <a:gd name="connsiteX112" fmla="*/ 7546103 w 8614995"/>
              <a:gd name="connsiteY112" fmla="*/ 45512 h 269174"/>
              <a:gd name="connsiteX113" fmla="*/ 7655979 w 8614995"/>
              <a:gd name="connsiteY113" fmla="*/ 0 h 269174"/>
              <a:gd name="connsiteX114" fmla="*/ 7765856 w 8614995"/>
              <a:gd name="connsiteY114" fmla="*/ 45512 h 269174"/>
              <a:gd name="connsiteX115" fmla="*/ 7789918 w 8614995"/>
              <a:gd name="connsiteY115" fmla="*/ 81202 h 269174"/>
              <a:gd name="connsiteX116" fmla="*/ 7813980 w 8614995"/>
              <a:gd name="connsiteY116" fmla="*/ 45512 h 269174"/>
              <a:gd name="connsiteX117" fmla="*/ 7923857 w 8614995"/>
              <a:gd name="connsiteY117" fmla="*/ 0 h 269174"/>
              <a:gd name="connsiteX118" fmla="*/ 8033734 w 8614995"/>
              <a:gd name="connsiteY118" fmla="*/ 45512 h 269174"/>
              <a:gd name="connsiteX119" fmla="*/ 8057796 w 8614995"/>
              <a:gd name="connsiteY119" fmla="*/ 81202 h 269174"/>
              <a:gd name="connsiteX120" fmla="*/ 8081859 w 8614995"/>
              <a:gd name="connsiteY120" fmla="*/ 45512 h 269174"/>
              <a:gd name="connsiteX121" fmla="*/ 8191736 w 8614995"/>
              <a:gd name="connsiteY121" fmla="*/ 0 h 269174"/>
              <a:gd name="connsiteX122" fmla="*/ 8301613 w 8614995"/>
              <a:gd name="connsiteY122" fmla="*/ 45512 h 269174"/>
              <a:gd name="connsiteX123" fmla="*/ 8325671 w 8614995"/>
              <a:gd name="connsiteY123" fmla="*/ 81196 h 269174"/>
              <a:gd name="connsiteX124" fmla="*/ 8349729 w 8614995"/>
              <a:gd name="connsiteY124" fmla="*/ 45512 h 269174"/>
              <a:gd name="connsiteX125" fmla="*/ 8459606 w 8614995"/>
              <a:gd name="connsiteY125" fmla="*/ 0 h 269174"/>
              <a:gd name="connsiteX126" fmla="*/ 8614995 w 8614995"/>
              <a:gd name="connsiteY126" fmla="*/ 155389 h 269174"/>
              <a:gd name="connsiteX127" fmla="*/ 8610484 w 8614995"/>
              <a:gd name="connsiteY127" fmla="*/ 177734 h 269174"/>
              <a:gd name="connsiteX128" fmla="*/ 95951 w 8614995"/>
              <a:gd name="connsiteY128" fmla="*/ 269174 h 269174"/>
              <a:gd name="connsiteX0" fmla="*/ 59437 w 8519044"/>
              <a:gd name="connsiteY0" fmla="*/ 0 h 269174"/>
              <a:gd name="connsiteX1" fmla="*/ 169314 w 8519044"/>
              <a:gd name="connsiteY1" fmla="*/ 45512 h 269174"/>
              <a:gd name="connsiteX2" fmla="*/ 193376 w 8519044"/>
              <a:gd name="connsiteY2" fmla="*/ 81202 h 269174"/>
              <a:gd name="connsiteX3" fmla="*/ 217439 w 8519044"/>
              <a:gd name="connsiteY3" fmla="*/ 45512 h 269174"/>
              <a:gd name="connsiteX4" fmla="*/ 327315 w 8519044"/>
              <a:gd name="connsiteY4" fmla="*/ 0 h 269174"/>
              <a:gd name="connsiteX5" fmla="*/ 437192 w 8519044"/>
              <a:gd name="connsiteY5" fmla="*/ 45512 h 269174"/>
              <a:gd name="connsiteX6" fmla="*/ 461255 w 8519044"/>
              <a:gd name="connsiteY6" fmla="*/ 81202 h 269174"/>
              <a:gd name="connsiteX7" fmla="*/ 485318 w 8519044"/>
              <a:gd name="connsiteY7" fmla="*/ 45512 h 269174"/>
              <a:gd name="connsiteX8" fmla="*/ 595195 w 8519044"/>
              <a:gd name="connsiteY8" fmla="*/ 0 h 269174"/>
              <a:gd name="connsiteX9" fmla="*/ 705071 w 8519044"/>
              <a:gd name="connsiteY9" fmla="*/ 45512 h 269174"/>
              <a:gd name="connsiteX10" fmla="*/ 729134 w 8519044"/>
              <a:gd name="connsiteY10" fmla="*/ 81202 h 269174"/>
              <a:gd name="connsiteX11" fmla="*/ 753196 w 8519044"/>
              <a:gd name="connsiteY11" fmla="*/ 45512 h 269174"/>
              <a:gd name="connsiteX12" fmla="*/ 863072 w 8519044"/>
              <a:gd name="connsiteY12" fmla="*/ 0 h 269174"/>
              <a:gd name="connsiteX13" fmla="*/ 972949 w 8519044"/>
              <a:gd name="connsiteY13" fmla="*/ 45512 h 269174"/>
              <a:gd name="connsiteX14" fmla="*/ 997011 w 8519044"/>
              <a:gd name="connsiteY14" fmla="*/ 81202 h 269174"/>
              <a:gd name="connsiteX15" fmla="*/ 1021074 w 8519044"/>
              <a:gd name="connsiteY15" fmla="*/ 45512 h 269174"/>
              <a:gd name="connsiteX16" fmla="*/ 1130950 w 8519044"/>
              <a:gd name="connsiteY16" fmla="*/ 0 h 269174"/>
              <a:gd name="connsiteX17" fmla="*/ 1240826 w 8519044"/>
              <a:gd name="connsiteY17" fmla="*/ 45512 h 269174"/>
              <a:gd name="connsiteX18" fmla="*/ 1264890 w 8519044"/>
              <a:gd name="connsiteY18" fmla="*/ 81202 h 269174"/>
              <a:gd name="connsiteX19" fmla="*/ 1288953 w 8519044"/>
              <a:gd name="connsiteY19" fmla="*/ 45512 h 269174"/>
              <a:gd name="connsiteX20" fmla="*/ 1398829 w 8519044"/>
              <a:gd name="connsiteY20" fmla="*/ 0 h 269174"/>
              <a:gd name="connsiteX21" fmla="*/ 1508706 w 8519044"/>
              <a:gd name="connsiteY21" fmla="*/ 45512 h 269174"/>
              <a:gd name="connsiteX22" fmla="*/ 1532767 w 8519044"/>
              <a:gd name="connsiteY22" fmla="*/ 81202 h 269174"/>
              <a:gd name="connsiteX23" fmla="*/ 1556830 w 8519044"/>
              <a:gd name="connsiteY23" fmla="*/ 45512 h 269174"/>
              <a:gd name="connsiteX24" fmla="*/ 1666706 w 8519044"/>
              <a:gd name="connsiteY24" fmla="*/ 0 h 269174"/>
              <a:gd name="connsiteX25" fmla="*/ 1776583 w 8519044"/>
              <a:gd name="connsiteY25" fmla="*/ 45512 h 269174"/>
              <a:gd name="connsiteX26" fmla="*/ 1800645 w 8519044"/>
              <a:gd name="connsiteY26" fmla="*/ 81202 h 269174"/>
              <a:gd name="connsiteX27" fmla="*/ 1824708 w 8519044"/>
              <a:gd name="connsiteY27" fmla="*/ 45512 h 269174"/>
              <a:gd name="connsiteX28" fmla="*/ 1934584 w 8519044"/>
              <a:gd name="connsiteY28" fmla="*/ 0 h 269174"/>
              <a:gd name="connsiteX29" fmla="*/ 2044462 w 8519044"/>
              <a:gd name="connsiteY29" fmla="*/ 45512 h 269174"/>
              <a:gd name="connsiteX30" fmla="*/ 2068524 w 8519044"/>
              <a:gd name="connsiteY30" fmla="*/ 81202 h 269174"/>
              <a:gd name="connsiteX31" fmla="*/ 2092588 w 8519044"/>
              <a:gd name="connsiteY31" fmla="*/ 45512 h 269174"/>
              <a:gd name="connsiteX32" fmla="*/ 2202463 w 8519044"/>
              <a:gd name="connsiteY32" fmla="*/ 0 h 269174"/>
              <a:gd name="connsiteX33" fmla="*/ 2312340 w 8519044"/>
              <a:gd name="connsiteY33" fmla="*/ 45512 h 269174"/>
              <a:gd name="connsiteX34" fmla="*/ 2336402 w 8519044"/>
              <a:gd name="connsiteY34" fmla="*/ 81202 h 269174"/>
              <a:gd name="connsiteX35" fmla="*/ 2360464 w 8519044"/>
              <a:gd name="connsiteY35" fmla="*/ 45512 h 269174"/>
              <a:gd name="connsiteX36" fmla="*/ 2470341 w 8519044"/>
              <a:gd name="connsiteY36" fmla="*/ 0 h 269174"/>
              <a:gd name="connsiteX37" fmla="*/ 2580218 w 8519044"/>
              <a:gd name="connsiteY37" fmla="*/ 45512 h 269174"/>
              <a:gd name="connsiteX38" fmla="*/ 2604280 w 8519044"/>
              <a:gd name="connsiteY38" fmla="*/ 81202 h 269174"/>
              <a:gd name="connsiteX39" fmla="*/ 2628342 w 8519044"/>
              <a:gd name="connsiteY39" fmla="*/ 45512 h 269174"/>
              <a:gd name="connsiteX40" fmla="*/ 2738219 w 8519044"/>
              <a:gd name="connsiteY40" fmla="*/ 0 h 269174"/>
              <a:gd name="connsiteX41" fmla="*/ 2848095 w 8519044"/>
              <a:gd name="connsiteY41" fmla="*/ 45512 h 269174"/>
              <a:gd name="connsiteX42" fmla="*/ 2872159 w 8519044"/>
              <a:gd name="connsiteY42" fmla="*/ 81202 h 269174"/>
              <a:gd name="connsiteX43" fmla="*/ 2896222 w 8519044"/>
              <a:gd name="connsiteY43" fmla="*/ 45512 h 269174"/>
              <a:gd name="connsiteX44" fmla="*/ 3006098 w 8519044"/>
              <a:gd name="connsiteY44" fmla="*/ 0 h 269174"/>
              <a:gd name="connsiteX45" fmla="*/ 3115974 w 8519044"/>
              <a:gd name="connsiteY45" fmla="*/ 45512 h 269174"/>
              <a:gd name="connsiteX46" fmla="*/ 3140037 w 8519044"/>
              <a:gd name="connsiteY46" fmla="*/ 81202 h 269174"/>
              <a:gd name="connsiteX47" fmla="*/ 3164099 w 8519044"/>
              <a:gd name="connsiteY47" fmla="*/ 45512 h 269174"/>
              <a:gd name="connsiteX48" fmla="*/ 3273976 w 8519044"/>
              <a:gd name="connsiteY48" fmla="*/ 0 h 269174"/>
              <a:gd name="connsiteX49" fmla="*/ 3383852 w 8519044"/>
              <a:gd name="connsiteY49" fmla="*/ 45512 h 269174"/>
              <a:gd name="connsiteX50" fmla="*/ 3407915 w 8519044"/>
              <a:gd name="connsiteY50" fmla="*/ 81202 h 269174"/>
              <a:gd name="connsiteX51" fmla="*/ 3431977 w 8519044"/>
              <a:gd name="connsiteY51" fmla="*/ 45512 h 269174"/>
              <a:gd name="connsiteX52" fmla="*/ 3541853 w 8519044"/>
              <a:gd name="connsiteY52" fmla="*/ 0 h 269174"/>
              <a:gd name="connsiteX53" fmla="*/ 3651730 w 8519044"/>
              <a:gd name="connsiteY53" fmla="*/ 45512 h 269174"/>
              <a:gd name="connsiteX54" fmla="*/ 3675792 w 8519044"/>
              <a:gd name="connsiteY54" fmla="*/ 81202 h 269174"/>
              <a:gd name="connsiteX55" fmla="*/ 3699855 w 8519044"/>
              <a:gd name="connsiteY55" fmla="*/ 45512 h 269174"/>
              <a:gd name="connsiteX56" fmla="*/ 3809731 w 8519044"/>
              <a:gd name="connsiteY56" fmla="*/ 0 h 269174"/>
              <a:gd name="connsiteX57" fmla="*/ 3919608 w 8519044"/>
              <a:gd name="connsiteY57" fmla="*/ 45512 h 269174"/>
              <a:gd name="connsiteX58" fmla="*/ 3943671 w 8519044"/>
              <a:gd name="connsiteY58" fmla="*/ 81202 h 269174"/>
              <a:gd name="connsiteX59" fmla="*/ 3967734 w 8519044"/>
              <a:gd name="connsiteY59" fmla="*/ 45512 h 269174"/>
              <a:gd name="connsiteX60" fmla="*/ 4077610 w 8519044"/>
              <a:gd name="connsiteY60" fmla="*/ 0 h 269174"/>
              <a:gd name="connsiteX61" fmla="*/ 4187487 w 8519044"/>
              <a:gd name="connsiteY61" fmla="*/ 45512 h 269174"/>
              <a:gd name="connsiteX62" fmla="*/ 4211549 w 8519044"/>
              <a:gd name="connsiteY62" fmla="*/ 81202 h 269174"/>
              <a:gd name="connsiteX63" fmla="*/ 4235612 w 8519044"/>
              <a:gd name="connsiteY63" fmla="*/ 45512 h 269174"/>
              <a:gd name="connsiteX64" fmla="*/ 4345488 w 8519044"/>
              <a:gd name="connsiteY64" fmla="*/ 0 h 269174"/>
              <a:gd name="connsiteX65" fmla="*/ 4455365 w 8519044"/>
              <a:gd name="connsiteY65" fmla="*/ 45512 h 269174"/>
              <a:gd name="connsiteX66" fmla="*/ 4479427 w 8519044"/>
              <a:gd name="connsiteY66" fmla="*/ 81202 h 269174"/>
              <a:gd name="connsiteX67" fmla="*/ 4503490 w 8519044"/>
              <a:gd name="connsiteY67" fmla="*/ 45512 h 269174"/>
              <a:gd name="connsiteX68" fmla="*/ 4613366 w 8519044"/>
              <a:gd name="connsiteY68" fmla="*/ 0 h 269174"/>
              <a:gd name="connsiteX69" fmla="*/ 4723243 w 8519044"/>
              <a:gd name="connsiteY69" fmla="*/ 45512 h 269174"/>
              <a:gd name="connsiteX70" fmla="*/ 4747306 w 8519044"/>
              <a:gd name="connsiteY70" fmla="*/ 81202 h 269174"/>
              <a:gd name="connsiteX71" fmla="*/ 4771369 w 8519044"/>
              <a:gd name="connsiteY71" fmla="*/ 45512 h 269174"/>
              <a:gd name="connsiteX72" fmla="*/ 4881245 w 8519044"/>
              <a:gd name="connsiteY72" fmla="*/ 0 h 269174"/>
              <a:gd name="connsiteX73" fmla="*/ 4991122 w 8519044"/>
              <a:gd name="connsiteY73" fmla="*/ 45512 h 269174"/>
              <a:gd name="connsiteX74" fmla="*/ 5015184 w 8519044"/>
              <a:gd name="connsiteY74" fmla="*/ 81202 h 269174"/>
              <a:gd name="connsiteX75" fmla="*/ 5039247 w 8519044"/>
              <a:gd name="connsiteY75" fmla="*/ 45512 h 269174"/>
              <a:gd name="connsiteX76" fmla="*/ 5149123 w 8519044"/>
              <a:gd name="connsiteY76" fmla="*/ 0 h 269174"/>
              <a:gd name="connsiteX77" fmla="*/ 5259000 w 8519044"/>
              <a:gd name="connsiteY77" fmla="*/ 45512 h 269174"/>
              <a:gd name="connsiteX78" fmla="*/ 5283062 w 8519044"/>
              <a:gd name="connsiteY78" fmla="*/ 81202 h 269174"/>
              <a:gd name="connsiteX79" fmla="*/ 5307125 w 8519044"/>
              <a:gd name="connsiteY79" fmla="*/ 45512 h 269174"/>
              <a:gd name="connsiteX80" fmla="*/ 5417001 w 8519044"/>
              <a:gd name="connsiteY80" fmla="*/ 0 h 269174"/>
              <a:gd name="connsiteX81" fmla="*/ 5526878 w 8519044"/>
              <a:gd name="connsiteY81" fmla="*/ 45512 h 269174"/>
              <a:gd name="connsiteX82" fmla="*/ 5550941 w 8519044"/>
              <a:gd name="connsiteY82" fmla="*/ 81202 h 269174"/>
              <a:gd name="connsiteX83" fmla="*/ 5575004 w 8519044"/>
              <a:gd name="connsiteY83" fmla="*/ 45512 h 269174"/>
              <a:gd name="connsiteX84" fmla="*/ 5684880 w 8519044"/>
              <a:gd name="connsiteY84" fmla="*/ 0 h 269174"/>
              <a:gd name="connsiteX85" fmla="*/ 5794757 w 8519044"/>
              <a:gd name="connsiteY85" fmla="*/ 45512 h 269174"/>
              <a:gd name="connsiteX86" fmla="*/ 5818819 w 8519044"/>
              <a:gd name="connsiteY86" fmla="*/ 81202 h 269174"/>
              <a:gd name="connsiteX87" fmla="*/ 5842882 w 8519044"/>
              <a:gd name="connsiteY87" fmla="*/ 45512 h 269174"/>
              <a:gd name="connsiteX88" fmla="*/ 5952758 w 8519044"/>
              <a:gd name="connsiteY88" fmla="*/ 0 h 269174"/>
              <a:gd name="connsiteX89" fmla="*/ 6062635 w 8519044"/>
              <a:gd name="connsiteY89" fmla="*/ 45512 h 269174"/>
              <a:gd name="connsiteX90" fmla="*/ 6086697 w 8519044"/>
              <a:gd name="connsiteY90" fmla="*/ 81202 h 269174"/>
              <a:gd name="connsiteX91" fmla="*/ 6110760 w 8519044"/>
              <a:gd name="connsiteY91" fmla="*/ 45512 h 269174"/>
              <a:gd name="connsiteX92" fmla="*/ 6220636 w 8519044"/>
              <a:gd name="connsiteY92" fmla="*/ 0 h 269174"/>
              <a:gd name="connsiteX93" fmla="*/ 6330513 w 8519044"/>
              <a:gd name="connsiteY93" fmla="*/ 45512 h 269174"/>
              <a:gd name="connsiteX94" fmla="*/ 6354576 w 8519044"/>
              <a:gd name="connsiteY94" fmla="*/ 81202 h 269174"/>
              <a:gd name="connsiteX95" fmla="*/ 6378639 w 8519044"/>
              <a:gd name="connsiteY95" fmla="*/ 45512 h 269174"/>
              <a:gd name="connsiteX96" fmla="*/ 6488515 w 8519044"/>
              <a:gd name="connsiteY96" fmla="*/ 0 h 269174"/>
              <a:gd name="connsiteX97" fmla="*/ 6598392 w 8519044"/>
              <a:gd name="connsiteY97" fmla="*/ 45512 h 269174"/>
              <a:gd name="connsiteX98" fmla="*/ 6622454 w 8519044"/>
              <a:gd name="connsiteY98" fmla="*/ 81202 h 269174"/>
              <a:gd name="connsiteX99" fmla="*/ 6646517 w 8519044"/>
              <a:gd name="connsiteY99" fmla="*/ 45512 h 269174"/>
              <a:gd name="connsiteX100" fmla="*/ 6756393 w 8519044"/>
              <a:gd name="connsiteY100" fmla="*/ 0 h 269174"/>
              <a:gd name="connsiteX101" fmla="*/ 6866270 w 8519044"/>
              <a:gd name="connsiteY101" fmla="*/ 45512 h 269174"/>
              <a:gd name="connsiteX102" fmla="*/ 6890332 w 8519044"/>
              <a:gd name="connsiteY102" fmla="*/ 81202 h 269174"/>
              <a:gd name="connsiteX103" fmla="*/ 6914395 w 8519044"/>
              <a:gd name="connsiteY103" fmla="*/ 45512 h 269174"/>
              <a:gd name="connsiteX104" fmla="*/ 7024271 w 8519044"/>
              <a:gd name="connsiteY104" fmla="*/ 0 h 269174"/>
              <a:gd name="connsiteX105" fmla="*/ 7134148 w 8519044"/>
              <a:gd name="connsiteY105" fmla="*/ 45512 h 269174"/>
              <a:gd name="connsiteX106" fmla="*/ 7158211 w 8519044"/>
              <a:gd name="connsiteY106" fmla="*/ 81202 h 269174"/>
              <a:gd name="connsiteX107" fmla="*/ 7182274 w 8519044"/>
              <a:gd name="connsiteY107" fmla="*/ 45512 h 269174"/>
              <a:gd name="connsiteX108" fmla="*/ 7292150 w 8519044"/>
              <a:gd name="connsiteY108" fmla="*/ 0 h 269174"/>
              <a:gd name="connsiteX109" fmla="*/ 7402027 w 8519044"/>
              <a:gd name="connsiteY109" fmla="*/ 45512 h 269174"/>
              <a:gd name="connsiteX110" fmla="*/ 7426089 w 8519044"/>
              <a:gd name="connsiteY110" fmla="*/ 81202 h 269174"/>
              <a:gd name="connsiteX111" fmla="*/ 7450152 w 8519044"/>
              <a:gd name="connsiteY111" fmla="*/ 45512 h 269174"/>
              <a:gd name="connsiteX112" fmla="*/ 7560028 w 8519044"/>
              <a:gd name="connsiteY112" fmla="*/ 0 h 269174"/>
              <a:gd name="connsiteX113" fmla="*/ 7669905 w 8519044"/>
              <a:gd name="connsiteY113" fmla="*/ 45512 h 269174"/>
              <a:gd name="connsiteX114" fmla="*/ 7693967 w 8519044"/>
              <a:gd name="connsiteY114" fmla="*/ 81202 h 269174"/>
              <a:gd name="connsiteX115" fmla="*/ 7718029 w 8519044"/>
              <a:gd name="connsiteY115" fmla="*/ 45512 h 269174"/>
              <a:gd name="connsiteX116" fmla="*/ 7827906 w 8519044"/>
              <a:gd name="connsiteY116" fmla="*/ 0 h 269174"/>
              <a:gd name="connsiteX117" fmla="*/ 7937783 w 8519044"/>
              <a:gd name="connsiteY117" fmla="*/ 45512 h 269174"/>
              <a:gd name="connsiteX118" fmla="*/ 7961845 w 8519044"/>
              <a:gd name="connsiteY118" fmla="*/ 81202 h 269174"/>
              <a:gd name="connsiteX119" fmla="*/ 7985908 w 8519044"/>
              <a:gd name="connsiteY119" fmla="*/ 45512 h 269174"/>
              <a:gd name="connsiteX120" fmla="*/ 8095785 w 8519044"/>
              <a:gd name="connsiteY120" fmla="*/ 0 h 269174"/>
              <a:gd name="connsiteX121" fmla="*/ 8205662 w 8519044"/>
              <a:gd name="connsiteY121" fmla="*/ 45512 h 269174"/>
              <a:gd name="connsiteX122" fmla="*/ 8229720 w 8519044"/>
              <a:gd name="connsiteY122" fmla="*/ 81196 h 269174"/>
              <a:gd name="connsiteX123" fmla="*/ 8253778 w 8519044"/>
              <a:gd name="connsiteY123" fmla="*/ 45512 h 269174"/>
              <a:gd name="connsiteX124" fmla="*/ 8363655 w 8519044"/>
              <a:gd name="connsiteY124" fmla="*/ 0 h 269174"/>
              <a:gd name="connsiteX125" fmla="*/ 8519044 w 8519044"/>
              <a:gd name="connsiteY125" fmla="*/ 155389 h 269174"/>
              <a:gd name="connsiteX126" fmla="*/ 8514533 w 8519044"/>
              <a:gd name="connsiteY126" fmla="*/ 177734 h 269174"/>
              <a:gd name="connsiteX127" fmla="*/ 0 w 8519044"/>
              <a:gd name="connsiteY127" fmla="*/ 269174 h 269174"/>
              <a:gd name="connsiteX0" fmla="*/ 61818 w 8519044"/>
              <a:gd name="connsiteY0" fmla="*/ 7143 h 269174"/>
              <a:gd name="connsiteX1" fmla="*/ 169314 w 8519044"/>
              <a:gd name="connsiteY1" fmla="*/ 45512 h 269174"/>
              <a:gd name="connsiteX2" fmla="*/ 193376 w 8519044"/>
              <a:gd name="connsiteY2" fmla="*/ 81202 h 269174"/>
              <a:gd name="connsiteX3" fmla="*/ 217439 w 8519044"/>
              <a:gd name="connsiteY3" fmla="*/ 45512 h 269174"/>
              <a:gd name="connsiteX4" fmla="*/ 327315 w 8519044"/>
              <a:gd name="connsiteY4" fmla="*/ 0 h 269174"/>
              <a:gd name="connsiteX5" fmla="*/ 437192 w 8519044"/>
              <a:gd name="connsiteY5" fmla="*/ 45512 h 269174"/>
              <a:gd name="connsiteX6" fmla="*/ 461255 w 8519044"/>
              <a:gd name="connsiteY6" fmla="*/ 81202 h 269174"/>
              <a:gd name="connsiteX7" fmla="*/ 485318 w 8519044"/>
              <a:gd name="connsiteY7" fmla="*/ 45512 h 269174"/>
              <a:gd name="connsiteX8" fmla="*/ 595195 w 8519044"/>
              <a:gd name="connsiteY8" fmla="*/ 0 h 269174"/>
              <a:gd name="connsiteX9" fmla="*/ 705071 w 8519044"/>
              <a:gd name="connsiteY9" fmla="*/ 45512 h 269174"/>
              <a:gd name="connsiteX10" fmla="*/ 729134 w 8519044"/>
              <a:gd name="connsiteY10" fmla="*/ 81202 h 269174"/>
              <a:gd name="connsiteX11" fmla="*/ 753196 w 8519044"/>
              <a:gd name="connsiteY11" fmla="*/ 45512 h 269174"/>
              <a:gd name="connsiteX12" fmla="*/ 863072 w 8519044"/>
              <a:gd name="connsiteY12" fmla="*/ 0 h 269174"/>
              <a:gd name="connsiteX13" fmla="*/ 972949 w 8519044"/>
              <a:gd name="connsiteY13" fmla="*/ 45512 h 269174"/>
              <a:gd name="connsiteX14" fmla="*/ 997011 w 8519044"/>
              <a:gd name="connsiteY14" fmla="*/ 81202 h 269174"/>
              <a:gd name="connsiteX15" fmla="*/ 1021074 w 8519044"/>
              <a:gd name="connsiteY15" fmla="*/ 45512 h 269174"/>
              <a:gd name="connsiteX16" fmla="*/ 1130950 w 8519044"/>
              <a:gd name="connsiteY16" fmla="*/ 0 h 269174"/>
              <a:gd name="connsiteX17" fmla="*/ 1240826 w 8519044"/>
              <a:gd name="connsiteY17" fmla="*/ 45512 h 269174"/>
              <a:gd name="connsiteX18" fmla="*/ 1264890 w 8519044"/>
              <a:gd name="connsiteY18" fmla="*/ 81202 h 269174"/>
              <a:gd name="connsiteX19" fmla="*/ 1288953 w 8519044"/>
              <a:gd name="connsiteY19" fmla="*/ 45512 h 269174"/>
              <a:gd name="connsiteX20" fmla="*/ 1398829 w 8519044"/>
              <a:gd name="connsiteY20" fmla="*/ 0 h 269174"/>
              <a:gd name="connsiteX21" fmla="*/ 1508706 w 8519044"/>
              <a:gd name="connsiteY21" fmla="*/ 45512 h 269174"/>
              <a:gd name="connsiteX22" fmla="*/ 1532767 w 8519044"/>
              <a:gd name="connsiteY22" fmla="*/ 81202 h 269174"/>
              <a:gd name="connsiteX23" fmla="*/ 1556830 w 8519044"/>
              <a:gd name="connsiteY23" fmla="*/ 45512 h 269174"/>
              <a:gd name="connsiteX24" fmla="*/ 1666706 w 8519044"/>
              <a:gd name="connsiteY24" fmla="*/ 0 h 269174"/>
              <a:gd name="connsiteX25" fmla="*/ 1776583 w 8519044"/>
              <a:gd name="connsiteY25" fmla="*/ 45512 h 269174"/>
              <a:gd name="connsiteX26" fmla="*/ 1800645 w 8519044"/>
              <a:gd name="connsiteY26" fmla="*/ 81202 h 269174"/>
              <a:gd name="connsiteX27" fmla="*/ 1824708 w 8519044"/>
              <a:gd name="connsiteY27" fmla="*/ 45512 h 269174"/>
              <a:gd name="connsiteX28" fmla="*/ 1934584 w 8519044"/>
              <a:gd name="connsiteY28" fmla="*/ 0 h 269174"/>
              <a:gd name="connsiteX29" fmla="*/ 2044462 w 8519044"/>
              <a:gd name="connsiteY29" fmla="*/ 45512 h 269174"/>
              <a:gd name="connsiteX30" fmla="*/ 2068524 w 8519044"/>
              <a:gd name="connsiteY30" fmla="*/ 81202 h 269174"/>
              <a:gd name="connsiteX31" fmla="*/ 2092588 w 8519044"/>
              <a:gd name="connsiteY31" fmla="*/ 45512 h 269174"/>
              <a:gd name="connsiteX32" fmla="*/ 2202463 w 8519044"/>
              <a:gd name="connsiteY32" fmla="*/ 0 h 269174"/>
              <a:gd name="connsiteX33" fmla="*/ 2312340 w 8519044"/>
              <a:gd name="connsiteY33" fmla="*/ 45512 h 269174"/>
              <a:gd name="connsiteX34" fmla="*/ 2336402 w 8519044"/>
              <a:gd name="connsiteY34" fmla="*/ 81202 h 269174"/>
              <a:gd name="connsiteX35" fmla="*/ 2360464 w 8519044"/>
              <a:gd name="connsiteY35" fmla="*/ 45512 h 269174"/>
              <a:gd name="connsiteX36" fmla="*/ 2470341 w 8519044"/>
              <a:gd name="connsiteY36" fmla="*/ 0 h 269174"/>
              <a:gd name="connsiteX37" fmla="*/ 2580218 w 8519044"/>
              <a:gd name="connsiteY37" fmla="*/ 45512 h 269174"/>
              <a:gd name="connsiteX38" fmla="*/ 2604280 w 8519044"/>
              <a:gd name="connsiteY38" fmla="*/ 81202 h 269174"/>
              <a:gd name="connsiteX39" fmla="*/ 2628342 w 8519044"/>
              <a:gd name="connsiteY39" fmla="*/ 45512 h 269174"/>
              <a:gd name="connsiteX40" fmla="*/ 2738219 w 8519044"/>
              <a:gd name="connsiteY40" fmla="*/ 0 h 269174"/>
              <a:gd name="connsiteX41" fmla="*/ 2848095 w 8519044"/>
              <a:gd name="connsiteY41" fmla="*/ 45512 h 269174"/>
              <a:gd name="connsiteX42" fmla="*/ 2872159 w 8519044"/>
              <a:gd name="connsiteY42" fmla="*/ 81202 h 269174"/>
              <a:gd name="connsiteX43" fmla="*/ 2896222 w 8519044"/>
              <a:gd name="connsiteY43" fmla="*/ 45512 h 269174"/>
              <a:gd name="connsiteX44" fmla="*/ 3006098 w 8519044"/>
              <a:gd name="connsiteY44" fmla="*/ 0 h 269174"/>
              <a:gd name="connsiteX45" fmla="*/ 3115974 w 8519044"/>
              <a:gd name="connsiteY45" fmla="*/ 45512 h 269174"/>
              <a:gd name="connsiteX46" fmla="*/ 3140037 w 8519044"/>
              <a:gd name="connsiteY46" fmla="*/ 81202 h 269174"/>
              <a:gd name="connsiteX47" fmla="*/ 3164099 w 8519044"/>
              <a:gd name="connsiteY47" fmla="*/ 45512 h 269174"/>
              <a:gd name="connsiteX48" fmla="*/ 3273976 w 8519044"/>
              <a:gd name="connsiteY48" fmla="*/ 0 h 269174"/>
              <a:gd name="connsiteX49" fmla="*/ 3383852 w 8519044"/>
              <a:gd name="connsiteY49" fmla="*/ 45512 h 269174"/>
              <a:gd name="connsiteX50" fmla="*/ 3407915 w 8519044"/>
              <a:gd name="connsiteY50" fmla="*/ 81202 h 269174"/>
              <a:gd name="connsiteX51" fmla="*/ 3431977 w 8519044"/>
              <a:gd name="connsiteY51" fmla="*/ 45512 h 269174"/>
              <a:gd name="connsiteX52" fmla="*/ 3541853 w 8519044"/>
              <a:gd name="connsiteY52" fmla="*/ 0 h 269174"/>
              <a:gd name="connsiteX53" fmla="*/ 3651730 w 8519044"/>
              <a:gd name="connsiteY53" fmla="*/ 45512 h 269174"/>
              <a:gd name="connsiteX54" fmla="*/ 3675792 w 8519044"/>
              <a:gd name="connsiteY54" fmla="*/ 81202 h 269174"/>
              <a:gd name="connsiteX55" fmla="*/ 3699855 w 8519044"/>
              <a:gd name="connsiteY55" fmla="*/ 45512 h 269174"/>
              <a:gd name="connsiteX56" fmla="*/ 3809731 w 8519044"/>
              <a:gd name="connsiteY56" fmla="*/ 0 h 269174"/>
              <a:gd name="connsiteX57" fmla="*/ 3919608 w 8519044"/>
              <a:gd name="connsiteY57" fmla="*/ 45512 h 269174"/>
              <a:gd name="connsiteX58" fmla="*/ 3943671 w 8519044"/>
              <a:gd name="connsiteY58" fmla="*/ 81202 h 269174"/>
              <a:gd name="connsiteX59" fmla="*/ 3967734 w 8519044"/>
              <a:gd name="connsiteY59" fmla="*/ 45512 h 269174"/>
              <a:gd name="connsiteX60" fmla="*/ 4077610 w 8519044"/>
              <a:gd name="connsiteY60" fmla="*/ 0 h 269174"/>
              <a:gd name="connsiteX61" fmla="*/ 4187487 w 8519044"/>
              <a:gd name="connsiteY61" fmla="*/ 45512 h 269174"/>
              <a:gd name="connsiteX62" fmla="*/ 4211549 w 8519044"/>
              <a:gd name="connsiteY62" fmla="*/ 81202 h 269174"/>
              <a:gd name="connsiteX63" fmla="*/ 4235612 w 8519044"/>
              <a:gd name="connsiteY63" fmla="*/ 45512 h 269174"/>
              <a:gd name="connsiteX64" fmla="*/ 4345488 w 8519044"/>
              <a:gd name="connsiteY64" fmla="*/ 0 h 269174"/>
              <a:gd name="connsiteX65" fmla="*/ 4455365 w 8519044"/>
              <a:gd name="connsiteY65" fmla="*/ 45512 h 269174"/>
              <a:gd name="connsiteX66" fmla="*/ 4479427 w 8519044"/>
              <a:gd name="connsiteY66" fmla="*/ 81202 h 269174"/>
              <a:gd name="connsiteX67" fmla="*/ 4503490 w 8519044"/>
              <a:gd name="connsiteY67" fmla="*/ 45512 h 269174"/>
              <a:gd name="connsiteX68" fmla="*/ 4613366 w 8519044"/>
              <a:gd name="connsiteY68" fmla="*/ 0 h 269174"/>
              <a:gd name="connsiteX69" fmla="*/ 4723243 w 8519044"/>
              <a:gd name="connsiteY69" fmla="*/ 45512 h 269174"/>
              <a:gd name="connsiteX70" fmla="*/ 4747306 w 8519044"/>
              <a:gd name="connsiteY70" fmla="*/ 81202 h 269174"/>
              <a:gd name="connsiteX71" fmla="*/ 4771369 w 8519044"/>
              <a:gd name="connsiteY71" fmla="*/ 45512 h 269174"/>
              <a:gd name="connsiteX72" fmla="*/ 4881245 w 8519044"/>
              <a:gd name="connsiteY72" fmla="*/ 0 h 269174"/>
              <a:gd name="connsiteX73" fmla="*/ 4991122 w 8519044"/>
              <a:gd name="connsiteY73" fmla="*/ 45512 h 269174"/>
              <a:gd name="connsiteX74" fmla="*/ 5015184 w 8519044"/>
              <a:gd name="connsiteY74" fmla="*/ 81202 h 269174"/>
              <a:gd name="connsiteX75" fmla="*/ 5039247 w 8519044"/>
              <a:gd name="connsiteY75" fmla="*/ 45512 h 269174"/>
              <a:gd name="connsiteX76" fmla="*/ 5149123 w 8519044"/>
              <a:gd name="connsiteY76" fmla="*/ 0 h 269174"/>
              <a:gd name="connsiteX77" fmla="*/ 5259000 w 8519044"/>
              <a:gd name="connsiteY77" fmla="*/ 45512 h 269174"/>
              <a:gd name="connsiteX78" fmla="*/ 5283062 w 8519044"/>
              <a:gd name="connsiteY78" fmla="*/ 81202 h 269174"/>
              <a:gd name="connsiteX79" fmla="*/ 5307125 w 8519044"/>
              <a:gd name="connsiteY79" fmla="*/ 45512 h 269174"/>
              <a:gd name="connsiteX80" fmla="*/ 5417001 w 8519044"/>
              <a:gd name="connsiteY80" fmla="*/ 0 h 269174"/>
              <a:gd name="connsiteX81" fmla="*/ 5526878 w 8519044"/>
              <a:gd name="connsiteY81" fmla="*/ 45512 h 269174"/>
              <a:gd name="connsiteX82" fmla="*/ 5550941 w 8519044"/>
              <a:gd name="connsiteY82" fmla="*/ 81202 h 269174"/>
              <a:gd name="connsiteX83" fmla="*/ 5575004 w 8519044"/>
              <a:gd name="connsiteY83" fmla="*/ 45512 h 269174"/>
              <a:gd name="connsiteX84" fmla="*/ 5684880 w 8519044"/>
              <a:gd name="connsiteY84" fmla="*/ 0 h 269174"/>
              <a:gd name="connsiteX85" fmla="*/ 5794757 w 8519044"/>
              <a:gd name="connsiteY85" fmla="*/ 45512 h 269174"/>
              <a:gd name="connsiteX86" fmla="*/ 5818819 w 8519044"/>
              <a:gd name="connsiteY86" fmla="*/ 81202 h 269174"/>
              <a:gd name="connsiteX87" fmla="*/ 5842882 w 8519044"/>
              <a:gd name="connsiteY87" fmla="*/ 45512 h 269174"/>
              <a:gd name="connsiteX88" fmla="*/ 5952758 w 8519044"/>
              <a:gd name="connsiteY88" fmla="*/ 0 h 269174"/>
              <a:gd name="connsiteX89" fmla="*/ 6062635 w 8519044"/>
              <a:gd name="connsiteY89" fmla="*/ 45512 h 269174"/>
              <a:gd name="connsiteX90" fmla="*/ 6086697 w 8519044"/>
              <a:gd name="connsiteY90" fmla="*/ 81202 h 269174"/>
              <a:gd name="connsiteX91" fmla="*/ 6110760 w 8519044"/>
              <a:gd name="connsiteY91" fmla="*/ 45512 h 269174"/>
              <a:gd name="connsiteX92" fmla="*/ 6220636 w 8519044"/>
              <a:gd name="connsiteY92" fmla="*/ 0 h 269174"/>
              <a:gd name="connsiteX93" fmla="*/ 6330513 w 8519044"/>
              <a:gd name="connsiteY93" fmla="*/ 45512 h 269174"/>
              <a:gd name="connsiteX94" fmla="*/ 6354576 w 8519044"/>
              <a:gd name="connsiteY94" fmla="*/ 81202 h 269174"/>
              <a:gd name="connsiteX95" fmla="*/ 6378639 w 8519044"/>
              <a:gd name="connsiteY95" fmla="*/ 45512 h 269174"/>
              <a:gd name="connsiteX96" fmla="*/ 6488515 w 8519044"/>
              <a:gd name="connsiteY96" fmla="*/ 0 h 269174"/>
              <a:gd name="connsiteX97" fmla="*/ 6598392 w 8519044"/>
              <a:gd name="connsiteY97" fmla="*/ 45512 h 269174"/>
              <a:gd name="connsiteX98" fmla="*/ 6622454 w 8519044"/>
              <a:gd name="connsiteY98" fmla="*/ 81202 h 269174"/>
              <a:gd name="connsiteX99" fmla="*/ 6646517 w 8519044"/>
              <a:gd name="connsiteY99" fmla="*/ 45512 h 269174"/>
              <a:gd name="connsiteX100" fmla="*/ 6756393 w 8519044"/>
              <a:gd name="connsiteY100" fmla="*/ 0 h 269174"/>
              <a:gd name="connsiteX101" fmla="*/ 6866270 w 8519044"/>
              <a:gd name="connsiteY101" fmla="*/ 45512 h 269174"/>
              <a:gd name="connsiteX102" fmla="*/ 6890332 w 8519044"/>
              <a:gd name="connsiteY102" fmla="*/ 81202 h 269174"/>
              <a:gd name="connsiteX103" fmla="*/ 6914395 w 8519044"/>
              <a:gd name="connsiteY103" fmla="*/ 45512 h 269174"/>
              <a:gd name="connsiteX104" fmla="*/ 7024271 w 8519044"/>
              <a:gd name="connsiteY104" fmla="*/ 0 h 269174"/>
              <a:gd name="connsiteX105" fmla="*/ 7134148 w 8519044"/>
              <a:gd name="connsiteY105" fmla="*/ 45512 h 269174"/>
              <a:gd name="connsiteX106" fmla="*/ 7158211 w 8519044"/>
              <a:gd name="connsiteY106" fmla="*/ 81202 h 269174"/>
              <a:gd name="connsiteX107" fmla="*/ 7182274 w 8519044"/>
              <a:gd name="connsiteY107" fmla="*/ 45512 h 269174"/>
              <a:gd name="connsiteX108" fmla="*/ 7292150 w 8519044"/>
              <a:gd name="connsiteY108" fmla="*/ 0 h 269174"/>
              <a:gd name="connsiteX109" fmla="*/ 7402027 w 8519044"/>
              <a:gd name="connsiteY109" fmla="*/ 45512 h 269174"/>
              <a:gd name="connsiteX110" fmla="*/ 7426089 w 8519044"/>
              <a:gd name="connsiteY110" fmla="*/ 81202 h 269174"/>
              <a:gd name="connsiteX111" fmla="*/ 7450152 w 8519044"/>
              <a:gd name="connsiteY111" fmla="*/ 45512 h 269174"/>
              <a:gd name="connsiteX112" fmla="*/ 7560028 w 8519044"/>
              <a:gd name="connsiteY112" fmla="*/ 0 h 269174"/>
              <a:gd name="connsiteX113" fmla="*/ 7669905 w 8519044"/>
              <a:gd name="connsiteY113" fmla="*/ 45512 h 269174"/>
              <a:gd name="connsiteX114" fmla="*/ 7693967 w 8519044"/>
              <a:gd name="connsiteY114" fmla="*/ 81202 h 269174"/>
              <a:gd name="connsiteX115" fmla="*/ 7718029 w 8519044"/>
              <a:gd name="connsiteY115" fmla="*/ 45512 h 269174"/>
              <a:gd name="connsiteX116" fmla="*/ 7827906 w 8519044"/>
              <a:gd name="connsiteY116" fmla="*/ 0 h 269174"/>
              <a:gd name="connsiteX117" fmla="*/ 7937783 w 8519044"/>
              <a:gd name="connsiteY117" fmla="*/ 45512 h 269174"/>
              <a:gd name="connsiteX118" fmla="*/ 7961845 w 8519044"/>
              <a:gd name="connsiteY118" fmla="*/ 81202 h 269174"/>
              <a:gd name="connsiteX119" fmla="*/ 7985908 w 8519044"/>
              <a:gd name="connsiteY119" fmla="*/ 45512 h 269174"/>
              <a:gd name="connsiteX120" fmla="*/ 8095785 w 8519044"/>
              <a:gd name="connsiteY120" fmla="*/ 0 h 269174"/>
              <a:gd name="connsiteX121" fmla="*/ 8205662 w 8519044"/>
              <a:gd name="connsiteY121" fmla="*/ 45512 h 269174"/>
              <a:gd name="connsiteX122" fmla="*/ 8229720 w 8519044"/>
              <a:gd name="connsiteY122" fmla="*/ 81196 h 269174"/>
              <a:gd name="connsiteX123" fmla="*/ 8253778 w 8519044"/>
              <a:gd name="connsiteY123" fmla="*/ 45512 h 269174"/>
              <a:gd name="connsiteX124" fmla="*/ 8363655 w 8519044"/>
              <a:gd name="connsiteY124" fmla="*/ 0 h 269174"/>
              <a:gd name="connsiteX125" fmla="*/ 8519044 w 8519044"/>
              <a:gd name="connsiteY125" fmla="*/ 155389 h 269174"/>
              <a:gd name="connsiteX126" fmla="*/ 8514533 w 8519044"/>
              <a:gd name="connsiteY126" fmla="*/ 177734 h 269174"/>
              <a:gd name="connsiteX127" fmla="*/ 0 w 8519044"/>
              <a:gd name="connsiteY127" fmla="*/ 269174 h 269174"/>
              <a:gd name="connsiteX0" fmla="*/ 169314 w 8519044"/>
              <a:gd name="connsiteY0" fmla="*/ 45512 h 269174"/>
              <a:gd name="connsiteX1" fmla="*/ 193376 w 8519044"/>
              <a:gd name="connsiteY1" fmla="*/ 81202 h 269174"/>
              <a:gd name="connsiteX2" fmla="*/ 217439 w 8519044"/>
              <a:gd name="connsiteY2" fmla="*/ 45512 h 269174"/>
              <a:gd name="connsiteX3" fmla="*/ 327315 w 8519044"/>
              <a:gd name="connsiteY3" fmla="*/ 0 h 269174"/>
              <a:gd name="connsiteX4" fmla="*/ 437192 w 8519044"/>
              <a:gd name="connsiteY4" fmla="*/ 45512 h 269174"/>
              <a:gd name="connsiteX5" fmla="*/ 461255 w 8519044"/>
              <a:gd name="connsiteY5" fmla="*/ 81202 h 269174"/>
              <a:gd name="connsiteX6" fmla="*/ 485318 w 8519044"/>
              <a:gd name="connsiteY6" fmla="*/ 45512 h 269174"/>
              <a:gd name="connsiteX7" fmla="*/ 595195 w 8519044"/>
              <a:gd name="connsiteY7" fmla="*/ 0 h 269174"/>
              <a:gd name="connsiteX8" fmla="*/ 705071 w 8519044"/>
              <a:gd name="connsiteY8" fmla="*/ 45512 h 269174"/>
              <a:gd name="connsiteX9" fmla="*/ 729134 w 8519044"/>
              <a:gd name="connsiteY9" fmla="*/ 81202 h 269174"/>
              <a:gd name="connsiteX10" fmla="*/ 753196 w 8519044"/>
              <a:gd name="connsiteY10" fmla="*/ 45512 h 269174"/>
              <a:gd name="connsiteX11" fmla="*/ 863072 w 8519044"/>
              <a:gd name="connsiteY11" fmla="*/ 0 h 269174"/>
              <a:gd name="connsiteX12" fmla="*/ 972949 w 8519044"/>
              <a:gd name="connsiteY12" fmla="*/ 45512 h 269174"/>
              <a:gd name="connsiteX13" fmla="*/ 997011 w 8519044"/>
              <a:gd name="connsiteY13" fmla="*/ 81202 h 269174"/>
              <a:gd name="connsiteX14" fmla="*/ 1021074 w 8519044"/>
              <a:gd name="connsiteY14" fmla="*/ 45512 h 269174"/>
              <a:gd name="connsiteX15" fmla="*/ 1130950 w 8519044"/>
              <a:gd name="connsiteY15" fmla="*/ 0 h 269174"/>
              <a:gd name="connsiteX16" fmla="*/ 1240826 w 8519044"/>
              <a:gd name="connsiteY16" fmla="*/ 45512 h 269174"/>
              <a:gd name="connsiteX17" fmla="*/ 1264890 w 8519044"/>
              <a:gd name="connsiteY17" fmla="*/ 81202 h 269174"/>
              <a:gd name="connsiteX18" fmla="*/ 1288953 w 8519044"/>
              <a:gd name="connsiteY18" fmla="*/ 45512 h 269174"/>
              <a:gd name="connsiteX19" fmla="*/ 1398829 w 8519044"/>
              <a:gd name="connsiteY19" fmla="*/ 0 h 269174"/>
              <a:gd name="connsiteX20" fmla="*/ 1508706 w 8519044"/>
              <a:gd name="connsiteY20" fmla="*/ 45512 h 269174"/>
              <a:gd name="connsiteX21" fmla="*/ 1532767 w 8519044"/>
              <a:gd name="connsiteY21" fmla="*/ 81202 h 269174"/>
              <a:gd name="connsiteX22" fmla="*/ 1556830 w 8519044"/>
              <a:gd name="connsiteY22" fmla="*/ 45512 h 269174"/>
              <a:gd name="connsiteX23" fmla="*/ 1666706 w 8519044"/>
              <a:gd name="connsiteY23" fmla="*/ 0 h 269174"/>
              <a:gd name="connsiteX24" fmla="*/ 1776583 w 8519044"/>
              <a:gd name="connsiteY24" fmla="*/ 45512 h 269174"/>
              <a:gd name="connsiteX25" fmla="*/ 1800645 w 8519044"/>
              <a:gd name="connsiteY25" fmla="*/ 81202 h 269174"/>
              <a:gd name="connsiteX26" fmla="*/ 1824708 w 8519044"/>
              <a:gd name="connsiteY26" fmla="*/ 45512 h 269174"/>
              <a:gd name="connsiteX27" fmla="*/ 1934584 w 8519044"/>
              <a:gd name="connsiteY27" fmla="*/ 0 h 269174"/>
              <a:gd name="connsiteX28" fmla="*/ 2044462 w 8519044"/>
              <a:gd name="connsiteY28" fmla="*/ 45512 h 269174"/>
              <a:gd name="connsiteX29" fmla="*/ 2068524 w 8519044"/>
              <a:gd name="connsiteY29" fmla="*/ 81202 h 269174"/>
              <a:gd name="connsiteX30" fmla="*/ 2092588 w 8519044"/>
              <a:gd name="connsiteY30" fmla="*/ 45512 h 269174"/>
              <a:gd name="connsiteX31" fmla="*/ 2202463 w 8519044"/>
              <a:gd name="connsiteY31" fmla="*/ 0 h 269174"/>
              <a:gd name="connsiteX32" fmla="*/ 2312340 w 8519044"/>
              <a:gd name="connsiteY32" fmla="*/ 45512 h 269174"/>
              <a:gd name="connsiteX33" fmla="*/ 2336402 w 8519044"/>
              <a:gd name="connsiteY33" fmla="*/ 81202 h 269174"/>
              <a:gd name="connsiteX34" fmla="*/ 2360464 w 8519044"/>
              <a:gd name="connsiteY34" fmla="*/ 45512 h 269174"/>
              <a:gd name="connsiteX35" fmla="*/ 2470341 w 8519044"/>
              <a:gd name="connsiteY35" fmla="*/ 0 h 269174"/>
              <a:gd name="connsiteX36" fmla="*/ 2580218 w 8519044"/>
              <a:gd name="connsiteY36" fmla="*/ 45512 h 269174"/>
              <a:gd name="connsiteX37" fmla="*/ 2604280 w 8519044"/>
              <a:gd name="connsiteY37" fmla="*/ 81202 h 269174"/>
              <a:gd name="connsiteX38" fmla="*/ 2628342 w 8519044"/>
              <a:gd name="connsiteY38" fmla="*/ 45512 h 269174"/>
              <a:gd name="connsiteX39" fmla="*/ 2738219 w 8519044"/>
              <a:gd name="connsiteY39" fmla="*/ 0 h 269174"/>
              <a:gd name="connsiteX40" fmla="*/ 2848095 w 8519044"/>
              <a:gd name="connsiteY40" fmla="*/ 45512 h 269174"/>
              <a:gd name="connsiteX41" fmla="*/ 2872159 w 8519044"/>
              <a:gd name="connsiteY41" fmla="*/ 81202 h 269174"/>
              <a:gd name="connsiteX42" fmla="*/ 2896222 w 8519044"/>
              <a:gd name="connsiteY42" fmla="*/ 45512 h 269174"/>
              <a:gd name="connsiteX43" fmla="*/ 3006098 w 8519044"/>
              <a:gd name="connsiteY43" fmla="*/ 0 h 269174"/>
              <a:gd name="connsiteX44" fmla="*/ 3115974 w 8519044"/>
              <a:gd name="connsiteY44" fmla="*/ 45512 h 269174"/>
              <a:gd name="connsiteX45" fmla="*/ 3140037 w 8519044"/>
              <a:gd name="connsiteY45" fmla="*/ 81202 h 269174"/>
              <a:gd name="connsiteX46" fmla="*/ 3164099 w 8519044"/>
              <a:gd name="connsiteY46" fmla="*/ 45512 h 269174"/>
              <a:gd name="connsiteX47" fmla="*/ 3273976 w 8519044"/>
              <a:gd name="connsiteY47" fmla="*/ 0 h 269174"/>
              <a:gd name="connsiteX48" fmla="*/ 3383852 w 8519044"/>
              <a:gd name="connsiteY48" fmla="*/ 45512 h 269174"/>
              <a:gd name="connsiteX49" fmla="*/ 3407915 w 8519044"/>
              <a:gd name="connsiteY49" fmla="*/ 81202 h 269174"/>
              <a:gd name="connsiteX50" fmla="*/ 3431977 w 8519044"/>
              <a:gd name="connsiteY50" fmla="*/ 45512 h 269174"/>
              <a:gd name="connsiteX51" fmla="*/ 3541853 w 8519044"/>
              <a:gd name="connsiteY51" fmla="*/ 0 h 269174"/>
              <a:gd name="connsiteX52" fmla="*/ 3651730 w 8519044"/>
              <a:gd name="connsiteY52" fmla="*/ 45512 h 269174"/>
              <a:gd name="connsiteX53" fmla="*/ 3675792 w 8519044"/>
              <a:gd name="connsiteY53" fmla="*/ 81202 h 269174"/>
              <a:gd name="connsiteX54" fmla="*/ 3699855 w 8519044"/>
              <a:gd name="connsiteY54" fmla="*/ 45512 h 269174"/>
              <a:gd name="connsiteX55" fmla="*/ 3809731 w 8519044"/>
              <a:gd name="connsiteY55" fmla="*/ 0 h 269174"/>
              <a:gd name="connsiteX56" fmla="*/ 3919608 w 8519044"/>
              <a:gd name="connsiteY56" fmla="*/ 45512 h 269174"/>
              <a:gd name="connsiteX57" fmla="*/ 3943671 w 8519044"/>
              <a:gd name="connsiteY57" fmla="*/ 81202 h 269174"/>
              <a:gd name="connsiteX58" fmla="*/ 3967734 w 8519044"/>
              <a:gd name="connsiteY58" fmla="*/ 45512 h 269174"/>
              <a:gd name="connsiteX59" fmla="*/ 4077610 w 8519044"/>
              <a:gd name="connsiteY59" fmla="*/ 0 h 269174"/>
              <a:gd name="connsiteX60" fmla="*/ 4187487 w 8519044"/>
              <a:gd name="connsiteY60" fmla="*/ 45512 h 269174"/>
              <a:gd name="connsiteX61" fmla="*/ 4211549 w 8519044"/>
              <a:gd name="connsiteY61" fmla="*/ 81202 h 269174"/>
              <a:gd name="connsiteX62" fmla="*/ 4235612 w 8519044"/>
              <a:gd name="connsiteY62" fmla="*/ 45512 h 269174"/>
              <a:gd name="connsiteX63" fmla="*/ 4345488 w 8519044"/>
              <a:gd name="connsiteY63" fmla="*/ 0 h 269174"/>
              <a:gd name="connsiteX64" fmla="*/ 4455365 w 8519044"/>
              <a:gd name="connsiteY64" fmla="*/ 45512 h 269174"/>
              <a:gd name="connsiteX65" fmla="*/ 4479427 w 8519044"/>
              <a:gd name="connsiteY65" fmla="*/ 81202 h 269174"/>
              <a:gd name="connsiteX66" fmla="*/ 4503490 w 8519044"/>
              <a:gd name="connsiteY66" fmla="*/ 45512 h 269174"/>
              <a:gd name="connsiteX67" fmla="*/ 4613366 w 8519044"/>
              <a:gd name="connsiteY67" fmla="*/ 0 h 269174"/>
              <a:gd name="connsiteX68" fmla="*/ 4723243 w 8519044"/>
              <a:gd name="connsiteY68" fmla="*/ 45512 h 269174"/>
              <a:gd name="connsiteX69" fmla="*/ 4747306 w 8519044"/>
              <a:gd name="connsiteY69" fmla="*/ 81202 h 269174"/>
              <a:gd name="connsiteX70" fmla="*/ 4771369 w 8519044"/>
              <a:gd name="connsiteY70" fmla="*/ 45512 h 269174"/>
              <a:gd name="connsiteX71" fmla="*/ 4881245 w 8519044"/>
              <a:gd name="connsiteY71" fmla="*/ 0 h 269174"/>
              <a:gd name="connsiteX72" fmla="*/ 4991122 w 8519044"/>
              <a:gd name="connsiteY72" fmla="*/ 45512 h 269174"/>
              <a:gd name="connsiteX73" fmla="*/ 5015184 w 8519044"/>
              <a:gd name="connsiteY73" fmla="*/ 81202 h 269174"/>
              <a:gd name="connsiteX74" fmla="*/ 5039247 w 8519044"/>
              <a:gd name="connsiteY74" fmla="*/ 45512 h 269174"/>
              <a:gd name="connsiteX75" fmla="*/ 5149123 w 8519044"/>
              <a:gd name="connsiteY75" fmla="*/ 0 h 269174"/>
              <a:gd name="connsiteX76" fmla="*/ 5259000 w 8519044"/>
              <a:gd name="connsiteY76" fmla="*/ 45512 h 269174"/>
              <a:gd name="connsiteX77" fmla="*/ 5283062 w 8519044"/>
              <a:gd name="connsiteY77" fmla="*/ 81202 h 269174"/>
              <a:gd name="connsiteX78" fmla="*/ 5307125 w 8519044"/>
              <a:gd name="connsiteY78" fmla="*/ 45512 h 269174"/>
              <a:gd name="connsiteX79" fmla="*/ 5417001 w 8519044"/>
              <a:gd name="connsiteY79" fmla="*/ 0 h 269174"/>
              <a:gd name="connsiteX80" fmla="*/ 5526878 w 8519044"/>
              <a:gd name="connsiteY80" fmla="*/ 45512 h 269174"/>
              <a:gd name="connsiteX81" fmla="*/ 5550941 w 8519044"/>
              <a:gd name="connsiteY81" fmla="*/ 81202 h 269174"/>
              <a:gd name="connsiteX82" fmla="*/ 5575004 w 8519044"/>
              <a:gd name="connsiteY82" fmla="*/ 45512 h 269174"/>
              <a:gd name="connsiteX83" fmla="*/ 5684880 w 8519044"/>
              <a:gd name="connsiteY83" fmla="*/ 0 h 269174"/>
              <a:gd name="connsiteX84" fmla="*/ 5794757 w 8519044"/>
              <a:gd name="connsiteY84" fmla="*/ 45512 h 269174"/>
              <a:gd name="connsiteX85" fmla="*/ 5818819 w 8519044"/>
              <a:gd name="connsiteY85" fmla="*/ 81202 h 269174"/>
              <a:gd name="connsiteX86" fmla="*/ 5842882 w 8519044"/>
              <a:gd name="connsiteY86" fmla="*/ 45512 h 269174"/>
              <a:gd name="connsiteX87" fmla="*/ 5952758 w 8519044"/>
              <a:gd name="connsiteY87" fmla="*/ 0 h 269174"/>
              <a:gd name="connsiteX88" fmla="*/ 6062635 w 8519044"/>
              <a:gd name="connsiteY88" fmla="*/ 45512 h 269174"/>
              <a:gd name="connsiteX89" fmla="*/ 6086697 w 8519044"/>
              <a:gd name="connsiteY89" fmla="*/ 81202 h 269174"/>
              <a:gd name="connsiteX90" fmla="*/ 6110760 w 8519044"/>
              <a:gd name="connsiteY90" fmla="*/ 45512 h 269174"/>
              <a:gd name="connsiteX91" fmla="*/ 6220636 w 8519044"/>
              <a:gd name="connsiteY91" fmla="*/ 0 h 269174"/>
              <a:gd name="connsiteX92" fmla="*/ 6330513 w 8519044"/>
              <a:gd name="connsiteY92" fmla="*/ 45512 h 269174"/>
              <a:gd name="connsiteX93" fmla="*/ 6354576 w 8519044"/>
              <a:gd name="connsiteY93" fmla="*/ 81202 h 269174"/>
              <a:gd name="connsiteX94" fmla="*/ 6378639 w 8519044"/>
              <a:gd name="connsiteY94" fmla="*/ 45512 h 269174"/>
              <a:gd name="connsiteX95" fmla="*/ 6488515 w 8519044"/>
              <a:gd name="connsiteY95" fmla="*/ 0 h 269174"/>
              <a:gd name="connsiteX96" fmla="*/ 6598392 w 8519044"/>
              <a:gd name="connsiteY96" fmla="*/ 45512 h 269174"/>
              <a:gd name="connsiteX97" fmla="*/ 6622454 w 8519044"/>
              <a:gd name="connsiteY97" fmla="*/ 81202 h 269174"/>
              <a:gd name="connsiteX98" fmla="*/ 6646517 w 8519044"/>
              <a:gd name="connsiteY98" fmla="*/ 45512 h 269174"/>
              <a:gd name="connsiteX99" fmla="*/ 6756393 w 8519044"/>
              <a:gd name="connsiteY99" fmla="*/ 0 h 269174"/>
              <a:gd name="connsiteX100" fmla="*/ 6866270 w 8519044"/>
              <a:gd name="connsiteY100" fmla="*/ 45512 h 269174"/>
              <a:gd name="connsiteX101" fmla="*/ 6890332 w 8519044"/>
              <a:gd name="connsiteY101" fmla="*/ 81202 h 269174"/>
              <a:gd name="connsiteX102" fmla="*/ 6914395 w 8519044"/>
              <a:gd name="connsiteY102" fmla="*/ 45512 h 269174"/>
              <a:gd name="connsiteX103" fmla="*/ 7024271 w 8519044"/>
              <a:gd name="connsiteY103" fmla="*/ 0 h 269174"/>
              <a:gd name="connsiteX104" fmla="*/ 7134148 w 8519044"/>
              <a:gd name="connsiteY104" fmla="*/ 45512 h 269174"/>
              <a:gd name="connsiteX105" fmla="*/ 7158211 w 8519044"/>
              <a:gd name="connsiteY105" fmla="*/ 81202 h 269174"/>
              <a:gd name="connsiteX106" fmla="*/ 7182274 w 8519044"/>
              <a:gd name="connsiteY106" fmla="*/ 45512 h 269174"/>
              <a:gd name="connsiteX107" fmla="*/ 7292150 w 8519044"/>
              <a:gd name="connsiteY107" fmla="*/ 0 h 269174"/>
              <a:gd name="connsiteX108" fmla="*/ 7402027 w 8519044"/>
              <a:gd name="connsiteY108" fmla="*/ 45512 h 269174"/>
              <a:gd name="connsiteX109" fmla="*/ 7426089 w 8519044"/>
              <a:gd name="connsiteY109" fmla="*/ 81202 h 269174"/>
              <a:gd name="connsiteX110" fmla="*/ 7450152 w 8519044"/>
              <a:gd name="connsiteY110" fmla="*/ 45512 h 269174"/>
              <a:gd name="connsiteX111" fmla="*/ 7560028 w 8519044"/>
              <a:gd name="connsiteY111" fmla="*/ 0 h 269174"/>
              <a:gd name="connsiteX112" fmla="*/ 7669905 w 8519044"/>
              <a:gd name="connsiteY112" fmla="*/ 45512 h 269174"/>
              <a:gd name="connsiteX113" fmla="*/ 7693967 w 8519044"/>
              <a:gd name="connsiteY113" fmla="*/ 81202 h 269174"/>
              <a:gd name="connsiteX114" fmla="*/ 7718029 w 8519044"/>
              <a:gd name="connsiteY114" fmla="*/ 45512 h 269174"/>
              <a:gd name="connsiteX115" fmla="*/ 7827906 w 8519044"/>
              <a:gd name="connsiteY115" fmla="*/ 0 h 269174"/>
              <a:gd name="connsiteX116" fmla="*/ 7937783 w 8519044"/>
              <a:gd name="connsiteY116" fmla="*/ 45512 h 269174"/>
              <a:gd name="connsiteX117" fmla="*/ 7961845 w 8519044"/>
              <a:gd name="connsiteY117" fmla="*/ 81202 h 269174"/>
              <a:gd name="connsiteX118" fmla="*/ 7985908 w 8519044"/>
              <a:gd name="connsiteY118" fmla="*/ 45512 h 269174"/>
              <a:gd name="connsiteX119" fmla="*/ 8095785 w 8519044"/>
              <a:gd name="connsiteY119" fmla="*/ 0 h 269174"/>
              <a:gd name="connsiteX120" fmla="*/ 8205662 w 8519044"/>
              <a:gd name="connsiteY120" fmla="*/ 45512 h 269174"/>
              <a:gd name="connsiteX121" fmla="*/ 8229720 w 8519044"/>
              <a:gd name="connsiteY121" fmla="*/ 81196 h 269174"/>
              <a:gd name="connsiteX122" fmla="*/ 8253778 w 8519044"/>
              <a:gd name="connsiteY122" fmla="*/ 45512 h 269174"/>
              <a:gd name="connsiteX123" fmla="*/ 8363655 w 8519044"/>
              <a:gd name="connsiteY123" fmla="*/ 0 h 269174"/>
              <a:gd name="connsiteX124" fmla="*/ 8519044 w 8519044"/>
              <a:gd name="connsiteY124" fmla="*/ 155389 h 269174"/>
              <a:gd name="connsiteX125" fmla="*/ 8514533 w 8519044"/>
              <a:gd name="connsiteY125" fmla="*/ 177734 h 269174"/>
              <a:gd name="connsiteX126" fmla="*/ 0 w 8519044"/>
              <a:gd name="connsiteY126" fmla="*/ 269174 h 269174"/>
              <a:gd name="connsiteX0" fmla="*/ 193376 w 8519044"/>
              <a:gd name="connsiteY0" fmla="*/ 81202 h 269174"/>
              <a:gd name="connsiteX1" fmla="*/ 217439 w 8519044"/>
              <a:gd name="connsiteY1" fmla="*/ 45512 h 269174"/>
              <a:gd name="connsiteX2" fmla="*/ 327315 w 8519044"/>
              <a:gd name="connsiteY2" fmla="*/ 0 h 269174"/>
              <a:gd name="connsiteX3" fmla="*/ 437192 w 8519044"/>
              <a:gd name="connsiteY3" fmla="*/ 45512 h 269174"/>
              <a:gd name="connsiteX4" fmla="*/ 461255 w 8519044"/>
              <a:gd name="connsiteY4" fmla="*/ 81202 h 269174"/>
              <a:gd name="connsiteX5" fmla="*/ 485318 w 8519044"/>
              <a:gd name="connsiteY5" fmla="*/ 45512 h 269174"/>
              <a:gd name="connsiteX6" fmla="*/ 595195 w 8519044"/>
              <a:gd name="connsiteY6" fmla="*/ 0 h 269174"/>
              <a:gd name="connsiteX7" fmla="*/ 705071 w 8519044"/>
              <a:gd name="connsiteY7" fmla="*/ 45512 h 269174"/>
              <a:gd name="connsiteX8" fmla="*/ 729134 w 8519044"/>
              <a:gd name="connsiteY8" fmla="*/ 81202 h 269174"/>
              <a:gd name="connsiteX9" fmla="*/ 753196 w 8519044"/>
              <a:gd name="connsiteY9" fmla="*/ 45512 h 269174"/>
              <a:gd name="connsiteX10" fmla="*/ 863072 w 8519044"/>
              <a:gd name="connsiteY10" fmla="*/ 0 h 269174"/>
              <a:gd name="connsiteX11" fmla="*/ 972949 w 8519044"/>
              <a:gd name="connsiteY11" fmla="*/ 45512 h 269174"/>
              <a:gd name="connsiteX12" fmla="*/ 997011 w 8519044"/>
              <a:gd name="connsiteY12" fmla="*/ 81202 h 269174"/>
              <a:gd name="connsiteX13" fmla="*/ 1021074 w 8519044"/>
              <a:gd name="connsiteY13" fmla="*/ 45512 h 269174"/>
              <a:gd name="connsiteX14" fmla="*/ 1130950 w 8519044"/>
              <a:gd name="connsiteY14" fmla="*/ 0 h 269174"/>
              <a:gd name="connsiteX15" fmla="*/ 1240826 w 8519044"/>
              <a:gd name="connsiteY15" fmla="*/ 45512 h 269174"/>
              <a:gd name="connsiteX16" fmla="*/ 1264890 w 8519044"/>
              <a:gd name="connsiteY16" fmla="*/ 81202 h 269174"/>
              <a:gd name="connsiteX17" fmla="*/ 1288953 w 8519044"/>
              <a:gd name="connsiteY17" fmla="*/ 45512 h 269174"/>
              <a:gd name="connsiteX18" fmla="*/ 1398829 w 8519044"/>
              <a:gd name="connsiteY18" fmla="*/ 0 h 269174"/>
              <a:gd name="connsiteX19" fmla="*/ 1508706 w 8519044"/>
              <a:gd name="connsiteY19" fmla="*/ 45512 h 269174"/>
              <a:gd name="connsiteX20" fmla="*/ 1532767 w 8519044"/>
              <a:gd name="connsiteY20" fmla="*/ 81202 h 269174"/>
              <a:gd name="connsiteX21" fmla="*/ 1556830 w 8519044"/>
              <a:gd name="connsiteY21" fmla="*/ 45512 h 269174"/>
              <a:gd name="connsiteX22" fmla="*/ 1666706 w 8519044"/>
              <a:gd name="connsiteY22" fmla="*/ 0 h 269174"/>
              <a:gd name="connsiteX23" fmla="*/ 1776583 w 8519044"/>
              <a:gd name="connsiteY23" fmla="*/ 45512 h 269174"/>
              <a:gd name="connsiteX24" fmla="*/ 1800645 w 8519044"/>
              <a:gd name="connsiteY24" fmla="*/ 81202 h 269174"/>
              <a:gd name="connsiteX25" fmla="*/ 1824708 w 8519044"/>
              <a:gd name="connsiteY25" fmla="*/ 45512 h 269174"/>
              <a:gd name="connsiteX26" fmla="*/ 1934584 w 8519044"/>
              <a:gd name="connsiteY26" fmla="*/ 0 h 269174"/>
              <a:gd name="connsiteX27" fmla="*/ 2044462 w 8519044"/>
              <a:gd name="connsiteY27" fmla="*/ 45512 h 269174"/>
              <a:gd name="connsiteX28" fmla="*/ 2068524 w 8519044"/>
              <a:gd name="connsiteY28" fmla="*/ 81202 h 269174"/>
              <a:gd name="connsiteX29" fmla="*/ 2092588 w 8519044"/>
              <a:gd name="connsiteY29" fmla="*/ 45512 h 269174"/>
              <a:gd name="connsiteX30" fmla="*/ 2202463 w 8519044"/>
              <a:gd name="connsiteY30" fmla="*/ 0 h 269174"/>
              <a:gd name="connsiteX31" fmla="*/ 2312340 w 8519044"/>
              <a:gd name="connsiteY31" fmla="*/ 45512 h 269174"/>
              <a:gd name="connsiteX32" fmla="*/ 2336402 w 8519044"/>
              <a:gd name="connsiteY32" fmla="*/ 81202 h 269174"/>
              <a:gd name="connsiteX33" fmla="*/ 2360464 w 8519044"/>
              <a:gd name="connsiteY33" fmla="*/ 45512 h 269174"/>
              <a:gd name="connsiteX34" fmla="*/ 2470341 w 8519044"/>
              <a:gd name="connsiteY34" fmla="*/ 0 h 269174"/>
              <a:gd name="connsiteX35" fmla="*/ 2580218 w 8519044"/>
              <a:gd name="connsiteY35" fmla="*/ 45512 h 269174"/>
              <a:gd name="connsiteX36" fmla="*/ 2604280 w 8519044"/>
              <a:gd name="connsiteY36" fmla="*/ 81202 h 269174"/>
              <a:gd name="connsiteX37" fmla="*/ 2628342 w 8519044"/>
              <a:gd name="connsiteY37" fmla="*/ 45512 h 269174"/>
              <a:gd name="connsiteX38" fmla="*/ 2738219 w 8519044"/>
              <a:gd name="connsiteY38" fmla="*/ 0 h 269174"/>
              <a:gd name="connsiteX39" fmla="*/ 2848095 w 8519044"/>
              <a:gd name="connsiteY39" fmla="*/ 45512 h 269174"/>
              <a:gd name="connsiteX40" fmla="*/ 2872159 w 8519044"/>
              <a:gd name="connsiteY40" fmla="*/ 81202 h 269174"/>
              <a:gd name="connsiteX41" fmla="*/ 2896222 w 8519044"/>
              <a:gd name="connsiteY41" fmla="*/ 45512 h 269174"/>
              <a:gd name="connsiteX42" fmla="*/ 3006098 w 8519044"/>
              <a:gd name="connsiteY42" fmla="*/ 0 h 269174"/>
              <a:gd name="connsiteX43" fmla="*/ 3115974 w 8519044"/>
              <a:gd name="connsiteY43" fmla="*/ 45512 h 269174"/>
              <a:gd name="connsiteX44" fmla="*/ 3140037 w 8519044"/>
              <a:gd name="connsiteY44" fmla="*/ 81202 h 269174"/>
              <a:gd name="connsiteX45" fmla="*/ 3164099 w 8519044"/>
              <a:gd name="connsiteY45" fmla="*/ 45512 h 269174"/>
              <a:gd name="connsiteX46" fmla="*/ 3273976 w 8519044"/>
              <a:gd name="connsiteY46" fmla="*/ 0 h 269174"/>
              <a:gd name="connsiteX47" fmla="*/ 3383852 w 8519044"/>
              <a:gd name="connsiteY47" fmla="*/ 45512 h 269174"/>
              <a:gd name="connsiteX48" fmla="*/ 3407915 w 8519044"/>
              <a:gd name="connsiteY48" fmla="*/ 81202 h 269174"/>
              <a:gd name="connsiteX49" fmla="*/ 3431977 w 8519044"/>
              <a:gd name="connsiteY49" fmla="*/ 45512 h 269174"/>
              <a:gd name="connsiteX50" fmla="*/ 3541853 w 8519044"/>
              <a:gd name="connsiteY50" fmla="*/ 0 h 269174"/>
              <a:gd name="connsiteX51" fmla="*/ 3651730 w 8519044"/>
              <a:gd name="connsiteY51" fmla="*/ 45512 h 269174"/>
              <a:gd name="connsiteX52" fmla="*/ 3675792 w 8519044"/>
              <a:gd name="connsiteY52" fmla="*/ 81202 h 269174"/>
              <a:gd name="connsiteX53" fmla="*/ 3699855 w 8519044"/>
              <a:gd name="connsiteY53" fmla="*/ 45512 h 269174"/>
              <a:gd name="connsiteX54" fmla="*/ 3809731 w 8519044"/>
              <a:gd name="connsiteY54" fmla="*/ 0 h 269174"/>
              <a:gd name="connsiteX55" fmla="*/ 3919608 w 8519044"/>
              <a:gd name="connsiteY55" fmla="*/ 45512 h 269174"/>
              <a:gd name="connsiteX56" fmla="*/ 3943671 w 8519044"/>
              <a:gd name="connsiteY56" fmla="*/ 81202 h 269174"/>
              <a:gd name="connsiteX57" fmla="*/ 3967734 w 8519044"/>
              <a:gd name="connsiteY57" fmla="*/ 45512 h 269174"/>
              <a:gd name="connsiteX58" fmla="*/ 4077610 w 8519044"/>
              <a:gd name="connsiteY58" fmla="*/ 0 h 269174"/>
              <a:gd name="connsiteX59" fmla="*/ 4187487 w 8519044"/>
              <a:gd name="connsiteY59" fmla="*/ 45512 h 269174"/>
              <a:gd name="connsiteX60" fmla="*/ 4211549 w 8519044"/>
              <a:gd name="connsiteY60" fmla="*/ 81202 h 269174"/>
              <a:gd name="connsiteX61" fmla="*/ 4235612 w 8519044"/>
              <a:gd name="connsiteY61" fmla="*/ 45512 h 269174"/>
              <a:gd name="connsiteX62" fmla="*/ 4345488 w 8519044"/>
              <a:gd name="connsiteY62" fmla="*/ 0 h 269174"/>
              <a:gd name="connsiteX63" fmla="*/ 4455365 w 8519044"/>
              <a:gd name="connsiteY63" fmla="*/ 45512 h 269174"/>
              <a:gd name="connsiteX64" fmla="*/ 4479427 w 8519044"/>
              <a:gd name="connsiteY64" fmla="*/ 81202 h 269174"/>
              <a:gd name="connsiteX65" fmla="*/ 4503490 w 8519044"/>
              <a:gd name="connsiteY65" fmla="*/ 45512 h 269174"/>
              <a:gd name="connsiteX66" fmla="*/ 4613366 w 8519044"/>
              <a:gd name="connsiteY66" fmla="*/ 0 h 269174"/>
              <a:gd name="connsiteX67" fmla="*/ 4723243 w 8519044"/>
              <a:gd name="connsiteY67" fmla="*/ 45512 h 269174"/>
              <a:gd name="connsiteX68" fmla="*/ 4747306 w 8519044"/>
              <a:gd name="connsiteY68" fmla="*/ 81202 h 269174"/>
              <a:gd name="connsiteX69" fmla="*/ 4771369 w 8519044"/>
              <a:gd name="connsiteY69" fmla="*/ 45512 h 269174"/>
              <a:gd name="connsiteX70" fmla="*/ 4881245 w 8519044"/>
              <a:gd name="connsiteY70" fmla="*/ 0 h 269174"/>
              <a:gd name="connsiteX71" fmla="*/ 4991122 w 8519044"/>
              <a:gd name="connsiteY71" fmla="*/ 45512 h 269174"/>
              <a:gd name="connsiteX72" fmla="*/ 5015184 w 8519044"/>
              <a:gd name="connsiteY72" fmla="*/ 81202 h 269174"/>
              <a:gd name="connsiteX73" fmla="*/ 5039247 w 8519044"/>
              <a:gd name="connsiteY73" fmla="*/ 45512 h 269174"/>
              <a:gd name="connsiteX74" fmla="*/ 5149123 w 8519044"/>
              <a:gd name="connsiteY74" fmla="*/ 0 h 269174"/>
              <a:gd name="connsiteX75" fmla="*/ 5259000 w 8519044"/>
              <a:gd name="connsiteY75" fmla="*/ 45512 h 269174"/>
              <a:gd name="connsiteX76" fmla="*/ 5283062 w 8519044"/>
              <a:gd name="connsiteY76" fmla="*/ 81202 h 269174"/>
              <a:gd name="connsiteX77" fmla="*/ 5307125 w 8519044"/>
              <a:gd name="connsiteY77" fmla="*/ 45512 h 269174"/>
              <a:gd name="connsiteX78" fmla="*/ 5417001 w 8519044"/>
              <a:gd name="connsiteY78" fmla="*/ 0 h 269174"/>
              <a:gd name="connsiteX79" fmla="*/ 5526878 w 8519044"/>
              <a:gd name="connsiteY79" fmla="*/ 45512 h 269174"/>
              <a:gd name="connsiteX80" fmla="*/ 5550941 w 8519044"/>
              <a:gd name="connsiteY80" fmla="*/ 81202 h 269174"/>
              <a:gd name="connsiteX81" fmla="*/ 5575004 w 8519044"/>
              <a:gd name="connsiteY81" fmla="*/ 45512 h 269174"/>
              <a:gd name="connsiteX82" fmla="*/ 5684880 w 8519044"/>
              <a:gd name="connsiteY82" fmla="*/ 0 h 269174"/>
              <a:gd name="connsiteX83" fmla="*/ 5794757 w 8519044"/>
              <a:gd name="connsiteY83" fmla="*/ 45512 h 269174"/>
              <a:gd name="connsiteX84" fmla="*/ 5818819 w 8519044"/>
              <a:gd name="connsiteY84" fmla="*/ 81202 h 269174"/>
              <a:gd name="connsiteX85" fmla="*/ 5842882 w 8519044"/>
              <a:gd name="connsiteY85" fmla="*/ 45512 h 269174"/>
              <a:gd name="connsiteX86" fmla="*/ 5952758 w 8519044"/>
              <a:gd name="connsiteY86" fmla="*/ 0 h 269174"/>
              <a:gd name="connsiteX87" fmla="*/ 6062635 w 8519044"/>
              <a:gd name="connsiteY87" fmla="*/ 45512 h 269174"/>
              <a:gd name="connsiteX88" fmla="*/ 6086697 w 8519044"/>
              <a:gd name="connsiteY88" fmla="*/ 81202 h 269174"/>
              <a:gd name="connsiteX89" fmla="*/ 6110760 w 8519044"/>
              <a:gd name="connsiteY89" fmla="*/ 45512 h 269174"/>
              <a:gd name="connsiteX90" fmla="*/ 6220636 w 8519044"/>
              <a:gd name="connsiteY90" fmla="*/ 0 h 269174"/>
              <a:gd name="connsiteX91" fmla="*/ 6330513 w 8519044"/>
              <a:gd name="connsiteY91" fmla="*/ 45512 h 269174"/>
              <a:gd name="connsiteX92" fmla="*/ 6354576 w 8519044"/>
              <a:gd name="connsiteY92" fmla="*/ 81202 h 269174"/>
              <a:gd name="connsiteX93" fmla="*/ 6378639 w 8519044"/>
              <a:gd name="connsiteY93" fmla="*/ 45512 h 269174"/>
              <a:gd name="connsiteX94" fmla="*/ 6488515 w 8519044"/>
              <a:gd name="connsiteY94" fmla="*/ 0 h 269174"/>
              <a:gd name="connsiteX95" fmla="*/ 6598392 w 8519044"/>
              <a:gd name="connsiteY95" fmla="*/ 45512 h 269174"/>
              <a:gd name="connsiteX96" fmla="*/ 6622454 w 8519044"/>
              <a:gd name="connsiteY96" fmla="*/ 81202 h 269174"/>
              <a:gd name="connsiteX97" fmla="*/ 6646517 w 8519044"/>
              <a:gd name="connsiteY97" fmla="*/ 45512 h 269174"/>
              <a:gd name="connsiteX98" fmla="*/ 6756393 w 8519044"/>
              <a:gd name="connsiteY98" fmla="*/ 0 h 269174"/>
              <a:gd name="connsiteX99" fmla="*/ 6866270 w 8519044"/>
              <a:gd name="connsiteY99" fmla="*/ 45512 h 269174"/>
              <a:gd name="connsiteX100" fmla="*/ 6890332 w 8519044"/>
              <a:gd name="connsiteY100" fmla="*/ 81202 h 269174"/>
              <a:gd name="connsiteX101" fmla="*/ 6914395 w 8519044"/>
              <a:gd name="connsiteY101" fmla="*/ 45512 h 269174"/>
              <a:gd name="connsiteX102" fmla="*/ 7024271 w 8519044"/>
              <a:gd name="connsiteY102" fmla="*/ 0 h 269174"/>
              <a:gd name="connsiteX103" fmla="*/ 7134148 w 8519044"/>
              <a:gd name="connsiteY103" fmla="*/ 45512 h 269174"/>
              <a:gd name="connsiteX104" fmla="*/ 7158211 w 8519044"/>
              <a:gd name="connsiteY104" fmla="*/ 81202 h 269174"/>
              <a:gd name="connsiteX105" fmla="*/ 7182274 w 8519044"/>
              <a:gd name="connsiteY105" fmla="*/ 45512 h 269174"/>
              <a:gd name="connsiteX106" fmla="*/ 7292150 w 8519044"/>
              <a:gd name="connsiteY106" fmla="*/ 0 h 269174"/>
              <a:gd name="connsiteX107" fmla="*/ 7402027 w 8519044"/>
              <a:gd name="connsiteY107" fmla="*/ 45512 h 269174"/>
              <a:gd name="connsiteX108" fmla="*/ 7426089 w 8519044"/>
              <a:gd name="connsiteY108" fmla="*/ 81202 h 269174"/>
              <a:gd name="connsiteX109" fmla="*/ 7450152 w 8519044"/>
              <a:gd name="connsiteY109" fmla="*/ 45512 h 269174"/>
              <a:gd name="connsiteX110" fmla="*/ 7560028 w 8519044"/>
              <a:gd name="connsiteY110" fmla="*/ 0 h 269174"/>
              <a:gd name="connsiteX111" fmla="*/ 7669905 w 8519044"/>
              <a:gd name="connsiteY111" fmla="*/ 45512 h 269174"/>
              <a:gd name="connsiteX112" fmla="*/ 7693967 w 8519044"/>
              <a:gd name="connsiteY112" fmla="*/ 81202 h 269174"/>
              <a:gd name="connsiteX113" fmla="*/ 7718029 w 8519044"/>
              <a:gd name="connsiteY113" fmla="*/ 45512 h 269174"/>
              <a:gd name="connsiteX114" fmla="*/ 7827906 w 8519044"/>
              <a:gd name="connsiteY114" fmla="*/ 0 h 269174"/>
              <a:gd name="connsiteX115" fmla="*/ 7937783 w 8519044"/>
              <a:gd name="connsiteY115" fmla="*/ 45512 h 269174"/>
              <a:gd name="connsiteX116" fmla="*/ 7961845 w 8519044"/>
              <a:gd name="connsiteY116" fmla="*/ 81202 h 269174"/>
              <a:gd name="connsiteX117" fmla="*/ 7985908 w 8519044"/>
              <a:gd name="connsiteY117" fmla="*/ 45512 h 269174"/>
              <a:gd name="connsiteX118" fmla="*/ 8095785 w 8519044"/>
              <a:gd name="connsiteY118" fmla="*/ 0 h 269174"/>
              <a:gd name="connsiteX119" fmla="*/ 8205662 w 8519044"/>
              <a:gd name="connsiteY119" fmla="*/ 45512 h 269174"/>
              <a:gd name="connsiteX120" fmla="*/ 8229720 w 8519044"/>
              <a:gd name="connsiteY120" fmla="*/ 81196 h 269174"/>
              <a:gd name="connsiteX121" fmla="*/ 8253778 w 8519044"/>
              <a:gd name="connsiteY121" fmla="*/ 45512 h 269174"/>
              <a:gd name="connsiteX122" fmla="*/ 8363655 w 8519044"/>
              <a:gd name="connsiteY122" fmla="*/ 0 h 269174"/>
              <a:gd name="connsiteX123" fmla="*/ 8519044 w 8519044"/>
              <a:gd name="connsiteY123" fmla="*/ 155389 h 269174"/>
              <a:gd name="connsiteX124" fmla="*/ 8514533 w 8519044"/>
              <a:gd name="connsiteY124" fmla="*/ 177734 h 269174"/>
              <a:gd name="connsiteX125" fmla="*/ 0 w 8519044"/>
              <a:gd name="connsiteY125" fmla="*/ 269174 h 269174"/>
              <a:gd name="connsiteX0" fmla="*/ 0 w 8325668"/>
              <a:gd name="connsiteY0" fmla="*/ 81202 h 177734"/>
              <a:gd name="connsiteX1" fmla="*/ 24063 w 8325668"/>
              <a:gd name="connsiteY1" fmla="*/ 45512 h 177734"/>
              <a:gd name="connsiteX2" fmla="*/ 133939 w 8325668"/>
              <a:gd name="connsiteY2" fmla="*/ 0 h 177734"/>
              <a:gd name="connsiteX3" fmla="*/ 243816 w 8325668"/>
              <a:gd name="connsiteY3" fmla="*/ 45512 h 177734"/>
              <a:gd name="connsiteX4" fmla="*/ 267879 w 8325668"/>
              <a:gd name="connsiteY4" fmla="*/ 81202 h 177734"/>
              <a:gd name="connsiteX5" fmla="*/ 291942 w 8325668"/>
              <a:gd name="connsiteY5" fmla="*/ 45512 h 177734"/>
              <a:gd name="connsiteX6" fmla="*/ 401819 w 8325668"/>
              <a:gd name="connsiteY6" fmla="*/ 0 h 177734"/>
              <a:gd name="connsiteX7" fmla="*/ 511695 w 8325668"/>
              <a:gd name="connsiteY7" fmla="*/ 45512 h 177734"/>
              <a:gd name="connsiteX8" fmla="*/ 535758 w 8325668"/>
              <a:gd name="connsiteY8" fmla="*/ 81202 h 177734"/>
              <a:gd name="connsiteX9" fmla="*/ 559820 w 8325668"/>
              <a:gd name="connsiteY9" fmla="*/ 45512 h 177734"/>
              <a:gd name="connsiteX10" fmla="*/ 669696 w 8325668"/>
              <a:gd name="connsiteY10" fmla="*/ 0 h 177734"/>
              <a:gd name="connsiteX11" fmla="*/ 779573 w 8325668"/>
              <a:gd name="connsiteY11" fmla="*/ 45512 h 177734"/>
              <a:gd name="connsiteX12" fmla="*/ 803635 w 8325668"/>
              <a:gd name="connsiteY12" fmla="*/ 81202 h 177734"/>
              <a:gd name="connsiteX13" fmla="*/ 827698 w 8325668"/>
              <a:gd name="connsiteY13" fmla="*/ 45512 h 177734"/>
              <a:gd name="connsiteX14" fmla="*/ 937574 w 8325668"/>
              <a:gd name="connsiteY14" fmla="*/ 0 h 177734"/>
              <a:gd name="connsiteX15" fmla="*/ 1047450 w 8325668"/>
              <a:gd name="connsiteY15" fmla="*/ 45512 h 177734"/>
              <a:gd name="connsiteX16" fmla="*/ 1071514 w 8325668"/>
              <a:gd name="connsiteY16" fmla="*/ 81202 h 177734"/>
              <a:gd name="connsiteX17" fmla="*/ 1095577 w 8325668"/>
              <a:gd name="connsiteY17" fmla="*/ 45512 h 177734"/>
              <a:gd name="connsiteX18" fmla="*/ 1205453 w 8325668"/>
              <a:gd name="connsiteY18" fmla="*/ 0 h 177734"/>
              <a:gd name="connsiteX19" fmla="*/ 1315330 w 8325668"/>
              <a:gd name="connsiteY19" fmla="*/ 45512 h 177734"/>
              <a:gd name="connsiteX20" fmla="*/ 1339391 w 8325668"/>
              <a:gd name="connsiteY20" fmla="*/ 81202 h 177734"/>
              <a:gd name="connsiteX21" fmla="*/ 1363454 w 8325668"/>
              <a:gd name="connsiteY21" fmla="*/ 45512 h 177734"/>
              <a:gd name="connsiteX22" fmla="*/ 1473330 w 8325668"/>
              <a:gd name="connsiteY22" fmla="*/ 0 h 177734"/>
              <a:gd name="connsiteX23" fmla="*/ 1583207 w 8325668"/>
              <a:gd name="connsiteY23" fmla="*/ 45512 h 177734"/>
              <a:gd name="connsiteX24" fmla="*/ 1607269 w 8325668"/>
              <a:gd name="connsiteY24" fmla="*/ 81202 h 177734"/>
              <a:gd name="connsiteX25" fmla="*/ 1631332 w 8325668"/>
              <a:gd name="connsiteY25" fmla="*/ 45512 h 177734"/>
              <a:gd name="connsiteX26" fmla="*/ 1741208 w 8325668"/>
              <a:gd name="connsiteY26" fmla="*/ 0 h 177734"/>
              <a:gd name="connsiteX27" fmla="*/ 1851086 w 8325668"/>
              <a:gd name="connsiteY27" fmla="*/ 45512 h 177734"/>
              <a:gd name="connsiteX28" fmla="*/ 1875148 w 8325668"/>
              <a:gd name="connsiteY28" fmla="*/ 81202 h 177734"/>
              <a:gd name="connsiteX29" fmla="*/ 1899212 w 8325668"/>
              <a:gd name="connsiteY29" fmla="*/ 45512 h 177734"/>
              <a:gd name="connsiteX30" fmla="*/ 2009087 w 8325668"/>
              <a:gd name="connsiteY30" fmla="*/ 0 h 177734"/>
              <a:gd name="connsiteX31" fmla="*/ 2118964 w 8325668"/>
              <a:gd name="connsiteY31" fmla="*/ 45512 h 177734"/>
              <a:gd name="connsiteX32" fmla="*/ 2143026 w 8325668"/>
              <a:gd name="connsiteY32" fmla="*/ 81202 h 177734"/>
              <a:gd name="connsiteX33" fmla="*/ 2167088 w 8325668"/>
              <a:gd name="connsiteY33" fmla="*/ 45512 h 177734"/>
              <a:gd name="connsiteX34" fmla="*/ 2276965 w 8325668"/>
              <a:gd name="connsiteY34" fmla="*/ 0 h 177734"/>
              <a:gd name="connsiteX35" fmla="*/ 2386842 w 8325668"/>
              <a:gd name="connsiteY35" fmla="*/ 45512 h 177734"/>
              <a:gd name="connsiteX36" fmla="*/ 2410904 w 8325668"/>
              <a:gd name="connsiteY36" fmla="*/ 81202 h 177734"/>
              <a:gd name="connsiteX37" fmla="*/ 2434966 w 8325668"/>
              <a:gd name="connsiteY37" fmla="*/ 45512 h 177734"/>
              <a:gd name="connsiteX38" fmla="*/ 2544843 w 8325668"/>
              <a:gd name="connsiteY38" fmla="*/ 0 h 177734"/>
              <a:gd name="connsiteX39" fmla="*/ 2654719 w 8325668"/>
              <a:gd name="connsiteY39" fmla="*/ 45512 h 177734"/>
              <a:gd name="connsiteX40" fmla="*/ 2678783 w 8325668"/>
              <a:gd name="connsiteY40" fmla="*/ 81202 h 177734"/>
              <a:gd name="connsiteX41" fmla="*/ 2702846 w 8325668"/>
              <a:gd name="connsiteY41" fmla="*/ 45512 h 177734"/>
              <a:gd name="connsiteX42" fmla="*/ 2812722 w 8325668"/>
              <a:gd name="connsiteY42" fmla="*/ 0 h 177734"/>
              <a:gd name="connsiteX43" fmla="*/ 2922598 w 8325668"/>
              <a:gd name="connsiteY43" fmla="*/ 45512 h 177734"/>
              <a:gd name="connsiteX44" fmla="*/ 2946661 w 8325668"/>
              <a:gd name="connsiteY44" fmla="*/ 81202 h 177734"/>
              <a:gd name="connsiteX45" fmla="*/ 2970723 w 8325668"/>
              <a:gd name="connsiteY45" fmla="*/ 45512 h 177734"/>
              <a:gd name="connsiteX46" fmla="*/ 3080600 w 8325668"/>
              <a:gd name="connsiteY46" fmla="*/ 0 h 177734"/>
              <a:gd name="connsiteX47" fmla="*/ 3190476 w 8325668"/>
              <a:gd name="connsiteY47" fmla="*/ 45512 h 177734"/>
              <a:gd name="connsiteX48" fmla="*/ 3214539 w 8325668"/>
              <a:gd name="connsiteY48" fmla="*/ 81202 h 177734"/>
              <a:gd name="connsiteX49" fmla="*/ 3238601 w 8325668"/>
              <a:gd name="connsiteY49" fmla="*/ 45512 h 177734"/>
              <a:gd name="connsiteX50" fmla="*/ 3348477 w 8325668"/>
              <a:gd name="connsiteY50" fmla="*/ 0 h 177734"/>
              <a:gd name="connsiteX51" fmla="*/ 3458354 w 8325668"/>
              <a:gd name="connsiteY51" fmla="*/ 45512 h 177734"/>
              <a:gd name="connsiteX52" fmla="*/ 3482416 w 8325668"/>
              <a:gd name="connsiteY52" fmla="*/ 81202 h 177734"/>
              <a:gd name="connsiteX53" fmla="*/ 3506479 w 8325668"/>
              <a:gd name="connsiteY53" fmla="*/ 45512 h 177734"/>
              <a:gd name="connsiteX54" fmla="*/ 3616355 w 8325668"/>
              <a:gd name="connsiteY54" fmla="*/ 0 h 177734"/>
              <a:gd name="connsiteX55" fmla="*/ 3726232 w 8325668"/>
              <a:gd name="connsiteY55" fmla="*/ 45512 h 177734"/>
              <a:gd name="connsiteX56" fmla="*/ 3750295 w 8325668"/>
              <a:gd name="connsiteY56" fmla="*/ 81202 h 177734"/>
              <a:gd name="connsiteX57" fmla="*/ 3774358 w 8325668"/>
              <a:gd name="connsiteY57" fmla="*/ 45512 h 177734"/>
              <a:gd name="connsiteX58" fmla="*/ 3884234 w 8325668"/>
              <a:gd name="connsiteY58" fmla="*/ 0 h 177734"/>
              <a:gd name="connsiteX59" fmla="*/ 3994111 w 8325668"/>
              <a:gd name="connsiteY59" fmla="*/ 45512 h 177734"/>
              <a:gd name="connsiteX60" fmla="*/ 4018173 w 8325668"/>
              <a:gd name="connsiteY60" fmla="*/ 81202 h 177734"/>
              <a:gd name="connsiteX61" fmla="*/ 4042236 w 8325668"/>
              <a:gd name="connsiteY61" fmla="*/ 45512 h 177734"/>
              <a:gd name="connsiteX62" fmla="*/ 4152112 w 8325668"/>
              <a:gd name="connsiteY62" fmla="*/ 0 h 177734"/>
              <a:gd name="connsiteX63" fmla="*/ 4261989 w 8325668"/>
              <a:gd name="connsiteY63" fmla="*/ 45512 h 177734"/>
              <a:gd name="connsiteX64" fmla="*/ 4286051 w 8325668"/>
              <a:gd name="connsiteY64" fmla="*/ 81202 h 177734"/>
              <a:gd name="connsiteX65" fmla="*/ 4310114 w 8325668"/>
              <a:gd name="connsiteY65" fmla="*/ 45512 h 177734"/>
              <a:gd name="connsiteX66" fmla="*/ 4419990 w 8325668"/>
              <a:gd name="connsiteY66" fmla="*/ 0 h 177734"/>
              <a:gd name="connsiteX67" fmla="*/ 4529867 w 8325668"/>
              <a:gd name="connsiteY67" fmla="*/ 45512 h 177734"/>
              <a:gd name="connsiteX68" fmla="*/ 4553930 w 8325668"/>
              <a:gd name="connsiteY68" fmla="*/ 81202 h 177734"/>
              <a:gd name="connsiteX69" fmla="*/ 4577993 w 8325668"/>
              <a:gd name="connsiteY69" fmla="*/ 45512 h 177734"/>
              <a:gd name="connsiteX70" fmla="*/ 4687869 w 8325668"/>
              <a:gd name="connsiteY70" fmla="*/ 0 h 177734"/>
              <a:gd name="connsiteX71" fmla="*/ 4797746 w 8325668"/>
              <a:gd name="connsiteY71" fmla="*/ 45512 h 177734"/>
              <a:gd name="connsiteX72" fmla="*/ 4821808 w 8325668"/>
              <a:gd name="connsiteY72" fmla="*/ 81202 h 177734"/>
              <a:gd name="connsiteX73" fmla="*/ 4845871 w 8325668"/>
              <a:gd name="connsiteY73" fmla="*/ 45512 h 177734"/>
              <a:gd name="connsiteX74" fmla="*/ 4955747 w 8325668"/>
              <a:gd name="connsiteY74" fmla="*/ 0 h 177734"/>
              <a:gd name="connsiteX75" fmla="*/ 5065624 w 8325668"/>
              <a:gd name="connsiteY75" fmla="*/ 45512 h 177734"/>
              <a:gd name="connsiteX76" fmla="*/ 5089686 w 8325668"/>
              <a:gd name="connsiteY76" fmla="*/ 81202 h 177734"/>
              <a:gd name="connsiteX77" fmla="*/ 5113749 w 8325668"/>
              <a:gd name="connsiteY77" fmla="*/ 45512 h 177734"/>
              <a:gd name="connsiteX78" fmla="*/ 5223625 w 8325668"/>
              <a:gd name="connsiteY78" fmla="*/ 0 h 177734"/>
              <a:gd name="connsiteX79" fmla="*/ 5333502 w 8325668"/>
              <a:gd name="connsiteY79" fmla="*/ 45512 h 177734"/>
              <a:gd name="connsiteX80" fmla="*/ 5357565 w 8325668"/>
              <a:gd name="connsiteY80" fmla="*/ 81202 h 177734"/>
              <a:gd name="connsiteX81" fmla="*/ 5381628 w 8325668"/>
              <a:gd name="connsiteY81" fmla="*/ 45512 h 177734"/>
              <a:gd name="connsiteX82" fmla="*/ 5491504 w 8325668"/>
              <a:gd name="connsiteY82" fmla="*/ 0 h 177734"/>
              <a:gd name="connsiteX83" fmla="*/ 5601381 w 8325668"/>
              <a:gd name="connsiteY83" fmla="*/ 45512 h 177734"/>
              <a:gd name="connsiteX84" fmla="*/ 5625443 w 8325668"/>
              <a:gd name="connsiteY84" fmla="*/ 81202 h 177734"/>
              <a:gd name="connsiteX85" fmla="*/ 5649506 w 8325668"/>
              <a:gd name="connsiteY85" fmla="*/ 45512 h 177734"/>
              <a:gd name="connsiteX86" fmla="*/ 5759382 w 8325668"/>
              <a:gd name="connsiteY86" fmla="*/ 0 h 177734"/>
              <a:gd name="connsiteX87" fmla="*/ 5869259 w 8325668"/>
              <a:gd name="connsiteY87" fmla="*/ 45512 h 177734"/>
              <a:gd name="connsiteX88" fmla="*/ 5893321 w 8325668"/>
              <a:gd name="connsiteY88" fmla="*/ 81202 h 177734"/>
              <a:gd name="connsiteX89" fmla="*/ 5917384 w 8325668"/>
              <a:gd name="connsiteY89" fmla="*/ 45512 h 177734"/>
              <a:gd name="connsiteX90" fmla="*/ 6027260 w 8325668"/>
              <a:gd name="connsiteY90" fmla="*/ 0 h 177734"/>
              <a:gd name="connsiteX91" fmla="*/ 6137137 w 8325668"/>
              <a:gd name="connsiteY91" fmla="*/ 45512 h 177734"/>
              <a:gd name="connsiteX92" fmla="*/ 6161200 w 8325668"/>
              <a:gd name="connsiteY92" fmla="*/ 81202 h 177734"/>
              <a:gd name="connsiteX93" fmla="*/ 6185263 w 8325668"/>
              <a:gd name="connsiteY93" fmla="*/ 45512 h 177734"/>
              <a:gd name="connsiteX94" fmla="*/ 6295139 w 8325668"/>
              <a:gd name="connsiteY94" fmla="*/ 0 h 177734"/>
              <a:gd name="connsiteX95" fmla="*/ 6405016 w 8325668"/>
              <a:gd name="connsiteY95" fmla="*/ 45512 h 177734"/>
              <a:gd name="connsiteX96" fmla="*/ 6429078 w 8325668"/>
              <a:gd name="connsiteY96" fmla="*/ 81202 h 177734"/>
              <a:gd name="connsiteX97" fmla="*/ 6453141 w 8325668"/>
              <a:gd name="connsiteY97" fmla="*/ 45512 h 177734"/>
              <a:gd name="connsiteX98" fmla="*/ 6563017 w 8325668"/>
              <a:gd name="connsiteY98" fmla="*/ 0 h 177734"/>
              <a:gd name="connsiteX99" fmla="*/ 6672894 w 8325668"/>
              <a:gd name="connsiteY99" fmla="*/ 45512 h 177734"/>
              <a:gd name="connsiteX100" fmla="*/ 6696956 w 8325668"/>
              <a:gd name="connsiteY100" fmla="*/ 81202 h 177734"/>
              <a:gd name="connsiteX101" fmla="*/ 6721019 w 8325668"/>
              <a:gd name="connsiteY101" fmla="*/ 45512 h 177734"/>
              <a:gd name="connsiteX102" fmla="*/ 6830895 w 8325668"/>
              <a:gd name="connsiteY102" fmla="*/ 0 h 177734"/>
              <a:gd name="connsiteX103" fmla="*/ 6940772 w 8325668"/>
              <a:gd name="connsiteY103" fmla="*/ 45512 h 177734"/>
              <a:gd name="connsiteX104" fmla="*/ 6964835 w 8325668"/>
              <a:gd name="connsiteY104" fmla="*/ 81202 h 177734"/>
              <a:gd name="connsiteX105" fmla="*/ 6988898 w 8325668"/>
              <a:gd name="connsiteY105" fmla="*/ 45512 h 177734"/>
              <a:gd name="connsiteX106" fmla="*/ 7098774 w 8325668"/>
              <a:gd name="connsiteY106" fmla="*/ 0 h 177734"/>
              <a:gd name="connsiteX107" fmla="*/ 7208651 w 8325668"/>
              <a:gd name="connsiteY107" fmla="*/ 45512 h 177734"/>
              <a:gd name="connsiteX108" fmla="*/ 7232713 w 8325668"/>
              <a:gd name="connsiteY108" fmla="*/ 81202 h 177734"/>
              <a:gd name="connsiteX109" fmla="*/ 7256776 w 8325668"/>
              <a:gd name="connsiteY109" fmla="*/ 45512 h 177734"/>
              <a:gd name="connsiteX110" fmla="*/ 7366652 w 8325668"/>
              <a:gd name="connsiteY110" fmla="*/ 0 h 177734"/>
              <a:gd name="connsiteX111" fmla="*/ 7476529 w 8325668"/>
              <a:gd name="connsiteY111" fmla="*/ 45512 h 177734"/>
              <a:gd name="connsiteX112" fmla="*/ 7500591 w 8325668"/>
              <a:gd name="connsiteY112" fmla="*/ 81202 h 177734"/>
              <a:gd name="connsiteX113" fmla="*/ 7524653 w 8325668"/>
              <a:gd name="connsiteY113" fmla="*/ 45512 h 177734"/>
              <a:gd name="connsiteX114" fmla="*/ 7634530 w 8325668"/>
              <a:gd name="connsiteY114" fmla="*/ 0 h 177734"/>
              <a:gd name="connsiteX115" fmla="*/ 7744407 w 8325668"/>
              <a:gd name="connsiteY115" fmla="*/ 45512 h 177734"/>
              <a:gd name="connsiteX116" fmla="*/ 7768469 w 8325668"/>
              <a:gd name="connsiteY116" fmla="*/ 81202 h 177734"/>
              <a:gd name="connsiteX117" fmla="*/ 7792532 w 8325668"/>
              <a:gd name="connsiteY117" fmla="*/ 45512 h 177734"/>
              <a:gd name="connsiteX118" fmla="*/ 7902409 w 8325668"/>
              <a:gd name="connsiteY118" fmla="*/ 0 h 177734"/>
              <a:gd name="connsiteX119" fmla="*/ 8012286 w 8325668"/>
              <a:gd name="connsiteY119" fmla="*/ 45512 h 177734"/>
              <a:gd name="connsiteX120" fmla="*/ 8036344 w 8325668"/>
              <a:gd name="connsiteY120" fmla="*/ 81196 h 177734"/>
              <a:gd name="connsiteX121" fmla="*/ 8060402 w 8325668"/>
              <a:gd name="connsiteY121" fmla="*/ 45512 h 177734"/>
              <a:gd name="connsiteX122" fmla="*/ 8170279 w 8325668"/>
              <a:gd name="connsiteY122" fmla="*/ 0 h 177734"/>
              <a:gd name="connsiteX123" fmla="*/ 8325668 w 8325668"/>
              <a:gd name="connsiteY123" fmla="*/ 155389 h 177734"/>
              <a:gd name="connsiteX124" fmla="*/ 8321157 w 8325668"/>
              <a:gd name="connsiteY124" fmla="*/ 177734 h 177734"/>
              <a:gd name="connsiteX0" fmla="*/ 0 w 8321157"/>
              <a:gd name="connsiteY0" fmla="*/ 87632 h 184164"/>
              <a:gd name="connsiteX1" fmla="*/ 24063 w 8321157"/>
              <a:gd name="connsiteY1" fmla="*/ 51942 h 184164"/>
              <a:gd name="connsiteX2" fmla="*/ 133939 w 8321157"/>
              <a:gd name="connsiteY2" fmla="*/ 6430 h 184164"/>
              <a:gd name="connsiteX3" fmla="*/ 243816 w 8321157"/>
              <a:gd name="connsiteY3" fmla="*/ 51942 h 184164"/>
              <a:gd name="connsiteX4" fmla="*/ 267879 w 8321157"/>
              <a:gd name="connsiteY4" fmla="*/ 87632 h 184164"/>
              <a:gd name="connsiteX5" fmla="*/ 291942 w 8321157"/>
              <a:gd name="connsiteY5" fmla="*/ 51942 h 184164"/>
              <a:gd name="connsiteX6" fmla="*/ 401819 w 8321157"/>
              <a:gd name="connsiteY6" fmla="*/ 6430 h 184164"/>
              <a:gd name="connsiteX7" fmla="*/ 511695 w 8321157"/>
              <a:gd name="connsiteY7" fmla="*/ 51942 h 184164"/>
              <a:gd name="connsiteX8" fmla="*/ 535758 w 8321157"/>
              <a:gd name="connsiteY8" fmla="*/ 87632 h 184164"/>
              <a:gd name="connsiteX9" fmla="*/ 559820 w 8321157"/>
              <a:gd name="connsiteY9" fmla="*/ 51942 h 184164"/>
              <a:gd name="connsiteX10" fmla="*/ 669696 w 8321157"/>
              <a:gd name="connsiteY10" fmla="*/ 6430 h 184164"/>
              <a:gd name="connsiteX11" fmla="*/ 779573 w 8321157"/>
              <a:gd name="connsiteY11" fmla="*/ 51942 h 184164"/>
              <a:gd name="connsiteX12" fmla="*/ 803635 w 8321157"/>
              <a:gd name="connsiteY12" fmla="*/ 87632 h 184164"/>
              <a:gd name="connsiteX13" fmla="*/ 827698 w 8321157"/>
              <a:gd name="connsiteY13" fmla="*/ 51942 h 184164"/>
              <a:gd name="connsiteX14" fmla="*/ 937574 w 8321157"/>
              <a:gd name="connsiteY14" fmla="*/ 6430 h 184164"/>
              <a:gd name="connsiteX15" fmla="*/ 1047450 w 8321157"/>
              <a:gd name="connsiteY15" fmla="*/ 51942 h 184164"/>
              <a:gd name="connsiteX16" fmla="*/ 1071514 w 8321157"/>
              <a:gd name="connsiteY16" fmla="*/ 87632 h 184164"/>
              <a:gd name="connsiteX17" fmla="*/ 1095577 w 8321157"/>
              <a:gd name="connsiteY17" fmla="*/ 51942 h 184164"/>
              <a:gd name="connsiteX18" fmla="*/ 1205453 w 8321157"/>
              <a:gd name="connsiteY18" fmla="*/ 6430 h 184164"/>
              <a:gd name="connsiteX19" fmla="*/ 1315330 w 8321157"/>
              <a:gd name="connsiteY19" fmla="*/ 51942 h 184164"/>
              <a:gd name="connsiteX20" fmla="*/ 1339391 w 8321157"/>
              <a:gd name="connsiteY20" fmla="*/ 87632 h 184164"/>
              <a:gd name="connsiteX21" fmla="*/ 1363454 w 8321157"/>
              <a:gd name="connsiteY21" fmla="*/ 51942 h 184164"/>
              <a:gd name="connsiteX22" fmla="*/ 1473330 w 8321157"/>
              <a:gd name="connsiteY22" fmla="*/ 6430 h 184164"/>
              <a:gd name="connsiteX23" fmla="*/ 1583207 w 8321157"/>
              <a:gd name="connsiteY23" fmla="*/ 51942 h 184164"/>
              <a:gd name="connsiteX24" fmla="*/ 1607269 w 8321157"/>
              <a:gd name="connsiteY24" fmla="*/ 87632 h 184164"/>
              <a:gd name="connsiteX25" fmla="*/ 1631332 w 8321157"/>
              <a:gd name="connsiteY25" fmla="*/ 51942 h 184164"/>
              <a:gd name="connsiteX26" fmla="*/ 1741208 w 8321157"/>
              <a:gd name="connsiteY26" fmla="*/ 6430 h 184164"/>
              <a:gd name="connsiteX27" fmla="*/ 1851086 w 8321157"/>
              <a:gd name="connsiteY27" fmla="*/ 51942 h 184164"/>
              <a:gd name="connsiteX28" fmla="*/ 1875148 w 8321157"/>
              <a:gd name="connsiteY28" fmla="*/ 87632 h 184164"/>
              <a:gd name="connsiteX29" fmla="*/ 1899212 w 8321157"/>
              <a:gd name="connsiteY29" fmla="*/ 51942 h 184164"/>
              <a:gd name="connsiteX30" fmla="*/ 2009087 w 8321157"/>
              <a:gd name="connsiteY30" fmla="*/ 6430 h 184164"/>
              <a:gd name="connsiteX31" fmla="*/ 2118964 w 8321157"/>
              <a:gd name="connsiteY31" fmla="*/ 51942 h 184164"/>
              <a:gd name="connsiteX32" fmla="*/ 2143026 w 8321157"/>
              <a:gd name="connsiteY32" fmla="*/ 87632 h 184164"/>
              <a:gd name="connsiteX33" fmla="*/ 2167088 w 8321157"/>
              <a:gd name="connsiteY33" fmla="*/ 51942 h 184164"/>
              <a:gd name="connsiteX34" fmla="*/ 2276965 w 8321157"/>
              <a:gd name="connsiteY34" fmla="*/ 6430 h 184164"/>
              <a:gd name="connsiteX35" fmla="*/ 2386842 w 8321157"/>
              <a:gd name="connsiteY35" fmla="*/ 51942 h 184164"/>
              <a:gd name="connsiteX36" fmla="*/ 2410904 w 8321157"/>
              <a:gd name="connsiteY36" fmla="*/ 87632 h 184164"/>
              <a:gd name="connsiteX37" fmla="*/ 2434966 w 8321157"/>
              <a:gd name="connsiteY37" fmla="*/ 51942 h 184164"/>
              <a:gd name="connsiteX38" fmla="*/ 2544843 w 8321157"/>
              <a:gd name="connsiteY38" fmla="*/ 6430 h 184164"/>
              <a:gd name="connsiteX39" fmla="*/ 2654719 w 8321157"/>
              <a:gd name="connsiteY39" fmla="*/ 51942 h 184164"/>
              <a:gd name="connsiteX40" fmla="*/ 2678783 w 8321157"/>
              <a:gd name="connsiteY40" fmla="*/ 87632 h 184164"/>
              <a:gd name="connsiteX41" fmla="*/ 2702846 w 8321157"/>
              <a:gd name="connsiteY41" fmla="*/ 51942 h 184164"/>
              <a:gd name="connsiteX42" fmla="*/ 2812722 w 8321157"/>
              <a:gd name="connsiteY42" fmla="*/ 6430 h 184164"/>
              <a:gd name="connsiteX43" fmla="*/ 2922598 w 8321157"/>
              <a:gd name="connsiteY43" fmla="*/ 51942 h 184164"/>
              <a:gd name="connsiteX44" fmla="*/ 2946661 w 8321157"/>
              <a:gd name="connsiteY44" fmla="*/ 87632 h 184164"/>
              <a:gd name="connsiteX45" fmla="*/ 2970723 w 8321157"/>
              <a:gd name="connsiteY45" fmla="*/ 51942 h 184164"/>
              <a:gd name="connsiteX46" fmla="*/ 3080600 w 8321157"/>
              <a:gd name="connsiteY46" fmla="*/ 6430 h 184164"/>
              <a:gd name="connsiteX47" fmla="*/ 3190476 w 8321157"/>
              <a:gd name="connsiteY47" fmla="*/ 51942 h 184164"/>
              <a:gd name="connsiteX48" fmla="*/ 3214539 w 8321157"/>
              <a:gd name="connsiteY48" fmla="*/ 87632 h 184164"/>
              <a:gd name="connsiteX49" fmla="*/ 3238601 w 8321157"/>
              <a:gd name="connsiteY49" fmla="*/ 51942 h 184164"/>
              <a:gd name="connsiteX50" fmla="*/ 3348477 w 8321157"/>
              <a:gd name="connsiteY50" fmla="*/ 6430 h 184164"/>
              <a:gd name="connsiteX51" fmla="*/ 3458354 w 8321157"/>
              <a:gd name="connsiteY51" fmla="*/ 51942 h 184164"/>
              <a:gd name="connsiteX52" fmla="*/ 3482416 w 8321157"/>
              <a:gd name="connsiteY52" fmla="*/ 87632 h 184164"/>
              <a:gd name="connsiteX53" fmla="*/ 3506479 w 8321157"/>
              <a:gd name="connsiteY53" fmla="*/ 51942 h 184164"/>
              <a:gd name="connsiteX54" fmla="*/ 3616355 w 8321157"/>
              <a:gd name="connsiteY54" fmla="*/ 6430 h 184164"/>
              <a:gd name="connsiteX55" fmla="*/ 3726232 w 8321157"/>
              <a:gd name="connsiteY55" fmla="*/ 51942 h 184164"/>
              <a:gd name="connsiteX56" fmla="*/ 3750295 w 8321157"/>
              <a:gd name="connsiteY56" fmla="*/ 87632 h 184164"/>
              <a:gd name="connsiteX57" fmla="*/ 3774358 w 8321157"/>
              <a:gd name="connsiteY57" fmla="*/ 51942 h 184164"/>
              <a:gd name="connsiteX58" fmla="*/ 3884234 w 8321157"/>
              <a:gd name="connsiteY58" fmla="*/ 6430 h 184164"/>
              <a:gd name="connsiteX59" fmla="*/ 3994111 w 8321157"/>
              <a:gd name="connsiteY59" fmla="*/ 51942 h 184164"/>
              <a:gd name="connsiteX60" fmla="*/ 4018173 w 8321157"/>
              <a:gd name="connsiteY60" fmla="*/ 87632 h 184164"/>
              <a:gd name="connsiteX61" fmla="*/ 4042236 w 8321157"/>
              <a:gd name="connsiteY61" fmla="*/ 51942 h 184164"/>
              <a:gd name="connsiteX62" fmla="*/ 4152112 w 8321157"/>
              <a:gd name="connsiteY62" fmla="*/ 6430 h 184164"/>
              <a:gd name="connsiteX63" fmla="*/ 4261989 w 8321157"/>
              <a:gd name="connsiteY63" fmla="*/ 51942 h 184164"/>
              <a:gd name="connsiteX64" fmla="*/ 4286051 w 8321157"/>
              <a:gd name="connsiteY64" fmla="*/ 87632 h 184164"/>
              <a:gd name="connsiteX65" fmla="*/ 4310114 w 8321157"/>
              <a:gd name="connsiteY65" fmla="*/ 51942 h 184164"/>
              <a:gd name="connsiteX66" fmla="*/ 4419990 w 8321157"/>
              <a:gd name="connsiteY66" fmla="*/ 6430 h 184164"/>
              <a:gd name="connsiteX67" fmla="*/ 4529867 w 8321157"/>
              <a:gd name="connsiteY67" fmla="*/ 51942 h 184164"/>
              <a:gd name="connsiteX68" fmla="*/ 4553930 w 8321157"/>
              <a:gd name="connsiteY68" fmla="*/ 87632 h 184164"/>
              <a:gd name="connsiteX69" fmla="*/ 4577993 w 8321157"/>
              <a:gd name="connsiteY69" fmla="*/ 51942 h 184164"/>
              <a:gd name="connsiteX70" fmla="*/ 4687869 w 8321157"/>
              <a:gd name="connsiteY70" fmla="*/ 6430 h 184164"/>
              <a:gd name="connsiteX71" fmla="*/ 4797746 w 8321157"/>
              <a:gd name="connsiteY71" fmla="*/ 51942 h 184164"/>
              <a:gd name="connsiteX72" fmla="*/ 4821808 w 8321157"/>
              <a:gd name="connsiteY72" fmla="*/ 87632 h 184164"/>
              <a:gd name="connsiteX73" fmla="*/ 4845871 w 8321157"/>
              <a:gd name="connsiteY73" fmla="*/ 51942 h 184164"/>
              <a:gd name="connsiteX74" fmla="*/ 4955747 w 8321157"/>
              <a:gd name="connsiteY74" fmla="*/ 6430 h 184164"/>
              <a:gd name="connsiteX75" fmla="*/ 5065624 w 8321157"/>
              <a:gd name="connsiteY75" fmla="*/ 51942 h 184164"/>
              <a:gd name="connsiteX76" fmla="*/ 5089686 w 8321157"/>
              <a:gd name="connsiteY76" fmla="*/ 87632 h 184164"/>
              <a:gd name="connsiteX77" fmla="*/ 5113749 w 8321157"/>
              <a:gd name="connsiteY77" fmla="*/ 51942 h 184164"/>
              <a:gd name="connsiteX78" fmla="*/ 5223625 w 8321157"/>
              <a:gd name="connsiteY78" fmla="*/ 6430 h 184164"/>
              <a:gd name="connsiteX79" fmla="*/ 5333502 w 8321157"/>
              <a:gd name="connsiteY79" fmla="*/ 51942 h 184164"/>
              <a:gd name="connsiteX80" fmla="*/ 5357565 w 8321157"/>
              <a:gd name="connsiteY80" fmla="*/ 87632 h 184164"/>
              <a:gd name="connsiteX81" fmla="*/ 5381628 w 8321157"/>
              <a:gd name="connsiteY81" fmla="*/ 51942 h 184164"/>
              <a:gd name="connsiteX82" fmla="*/ 5491504 w 8321157"/>
              <a:gd name="connsiteY82" fmla="*/ 6430 h 184164"/>
              <a:gd name="connsiteX83" fmla="*/ 5601381 w 8321157"/>
              <a:gd name="connsiteY83" fmla="*/ 51942 h 184164"/>
              <a:gd name="connsiteX84" fmla="*/ 5625443 w 8321157"/>
              <a:gd name="connsiteY84" fmla="*/ 87632 h 184164"/>
              <a:gd name="connsiteX85" fmla="*/ 5649506 w 8321157"/>
              <a:gd name="connsiteY85" fmla="*/ 51942 h 184164"/>
              <a:gd name="connsiteX86" fmla="*/ 5759382 w 8321157"/>
              <a:gd name="connsiteY86" fmla="*/ 6430 h 184164"/>
              <a:gd name="connsiteX87" fmla="*/ 5869259 w 8321157"/>
              <a:gd name="connsiteY87" fmla="*/ 51942 h 184164"/>
              <a:gd name="connsiteX88" fmla="*/ 5893321 w 8321157"/>
              <a:gd name="connsiteY88" fmla="*/ 87632 h 184164"/>
              <a:gd name="connsiteX89" fmla="*/ 5917384 w 8321157"/>
              <a:gd name="connsiteY89" fmla="*/ 51942 h 184164"/>
              <a:gd name="connsiteX90" fmla="*/ 6027260 w 8321157"/>
              <a:gd name="connsiteY90" fmla="*/ 6430 h 184164"/>
              <a:gd name="connsiteX91" fmla="*/ 6137137 w 8321157"/>
              <a:gd name="connsiteY91" fmla="*/ 51942 h 184164"/>
              <a:gd name="connsiteX92" fmla="*/ 6161200 w 8321157"/>
              <a:gd name="connsiteY92" fmla="*/ 87632 h 184164"/>
              <a:gd name="connsiteX93" fmla="*/ 6185263 w 8321157"/>
              <a:gd name="connsiteY93" fmla="*/ 51942 h 184164"/>
              <a:gd name="connsiteX94" fmla="*/ 6295139 w 8321157"/>
              <a:gd name="connsiteY94" fmla="*/ 6430 h 184164"/>
              <a:gd name="connsiteX95" fmla="*/ 6405016 w 8321157"/>
              <a:gd name="connsiteY95" fmla="*/ 51942 h 184164"/>
              <a:gd name="connsiteX96" fmla="*/ 6429078 w 8321157"/>
              <a:gd name="connsiteY96" fmla="*/ 87632 h 184164"/>
              <a:gd name="connsiteX97" fmla="*/ 6453141 w 8321157"/>
              <a:gd name="connsiteY97" fmla="*/ 51942 h 184164"/>
              <a:gd name="connsiteX98" fmla="*/ 6563017 w 8321157"/>
              <a:gd name="connsiteY98" fmla="*/ 6430 h 184164"/>
              <a:gd name="connsiteX99" fmla="*/ 6672894 w 8321157"/>
              <a:gd name="connsiteY99" fmla="*/ 51942 h 184164"/>
              <a:gd name="connsiteX100" fmla="*/ 6696956 w 8321157"/>
              <a:gd name="connsiteY100" fmla="*/ 87632 h 184164"/>
              <a:gd name="connsiteX101" fmla="*/ 6721019 w 8321157"/>
              <a:gd name="connsiteY101" fmla="*/ 51942 h 184164"/>
              <a:gd name="connsiteX102" fmla="*/ 6830895 w 8321157"/>
              <a:gd name="connsiteY102" fmla="*/ 6430 h 184164"/>
              <a:gd name="connsiteX103" fmla="*/ 6940772 w 8321157"/>
              <a:gd name="connsiteY103" fmla="*/ 51942 h 184164"/>
              <a:gd name="connsiteX104" fmla="*/ 6964835 w 8321157"/>
              <a:gd name="connsiteY104" fmla="*/ 87632 h 184164"/>
              <a:gd name="connsiteX105" fmla="*/ 6988898 w 8321157"/>
              <a:gd name="connsiteY105" fmla="*/ 51942 h 184164"/>
              <a:gd name="connsiteX106" fmla="*/ 7098774 w 8321157"/>
              <a:gd name="connsiteY106" fmla="*/ 6430 h 184164"/>
              <a:gd name="connsiteX107" fmla="*/ 7208651 w 8321157"/>
              <a:gd name="connsiteY107" fmla="*/ 51942 h 184164"/>
              <a:gd name="connsiteX108" fmla="*/ 7232713 w 8321157"/>
              <a:gd name="connsiteY108" fmla="*/ 87632 h 184164"/>
              <a:gd name="connsiteX109" fmla="*/ 7256776 w 8321157"/>
              <a:gd name="connsiteY109" fmla="*/ 51942 h 184164"/>
              <a:gd name="connsiteX110" fmla="*/ 7366652 w 8321157"/>
              <a:gd name="connsiteY110" fmla="*/ 6430 h 184164"/>
              <a:gd name="connsiteX111" fmla="*/ 7476529 w 8321157"/>
              <a:gd name="connsiteY111" fmla="*/ 51942 h 184164"/>
              <a:gd name="connsiteX112" fmla="*/ 7500591 w 8321157"/>
              <a:gd name="connsiteY112" fmla="*/ 87632 h 184164"/>
              <a:gd name="connsiteX113" fmla="*/ 7524653 w 8321157"/>
              <a:gd name="connsiteY113" fmla="*/ 51942 h 184164"/>
              <a:gd name="connsiteX114" fmla="*/ 7634530 w 8321157"/>
              <a:gd name="connsiteY114" fmla="*/ 6430 h 184164"/>
              <a:gd name="connsiteX115" fmla="*/ 7744407 w 8321157"/>
              <a:gd name="connsiteY115" fmla="*/ 51942 h 184164"/>
              <a:gd name="connsiteX116" fmla="*/ 7768469 w 8321157"/>
              <a:gd name="connsiteY116" fmla="*/ 87632 h 184164"/>
              <a:gd name="connsiteX117" fmla="*/ 7792532 w 8321157"/>
              <a:gd name="connsiteY117" fmla="*/ 51942 h 184164"/>
              <a:gd name="connsiteX118" fmla="*/ 7902409 w 8321157"/>
              <a:gd name="connsiteY118" fmla="*/ 6430 h 184164"/>
              <a:gd name="connsiteX119" fmla="*/ 8012286 w 8321157"/>
              <a:gd name="connsiteY119" fmla="*/ 51942 h 184164"/>
              <a:gd name="connsiteX120" fmla="*/ 8036344 w 8321157"/>
              <a:gd name="connsiteY120" fmla="*/ 87626 h 184164"/>
              <a:gd name="connsiteX121" fmla="*/ 8060402 w 8321157"/>
              <a:gd name="connsiteY121" fmla="*/ 51942 h 184164"/>
              <a:gd name="connsiteX122" fmla="*/ 8170279 w 8321157"/>
              <a:gd name="connsiteY122" fmla="*/ 6430 h 184164"/>
              <a:gd name="connsiteX123" fmla="*/ 8321157 w 8321157"/>
              <a:gd name="connsiteY123" fmla="*/ 184164 h 184164"/>
              <a:gd name="connsiteX0" fmla="*/ 0 w 8321157"/>
              <a:gd name="connsiteY0" fmla="*/ 81202 h 177734"/>
              <a:gd name="connsiteX1" fmla="*/ 24063 w 8321157"/>
              <a:gd name="connsiteY1" fmla="*/ 45512 h 177734"/>
              <a:gd name="connsiteX2" fmla="*/ 133939 w 8321157"/>
              <a:gd name="connsiteY2" fmla="*/ 0 h 177734"/>
              <a:gd name="connsiteX3" fmla="*/ 243816 w 8321157"/>
              <a:gd name="connsiteY3" fmla="*/ 45512 h 177734"/>
              <a:gd name="connsiteX4" fmla="*/ 267879 w 8321157"/>
              <a:gd name="connsiteY4" fmla="*/ 81202 h 177734"/>
              <a:gd name="connsiteX5" fmla="*/ 291942 w 8321157"/>
              <a:gd name="connsiteY5" fmla="*/ 45512 h 177734"/>
              <a:gd name="connsiteX6" fmla="*/ 401819 w 8321157"/>
              <a:gd name="connsiteY6" fmla="*/ 0 h 177734"/>
              <a:gd name="connsiteX7" fmla="*/ 511695 w 8321157"/>
              <a:gd name="connsiteY7" fmla="*/ 45512 h 177734"/>
              <a:gd name="connsiteX8" fmla="*/ 535758 w 8321157"/>
              <a:gd name="connsiteY8" fmla="*/ 81202 h 177734"/>
              <a:gd name="connsiteX9" fmla="*/ 559820 w 8321157"/>
              <a:gd name="connsiteY9" fmla="*/ 45512 h 177734"/>
              <a:gd name="connsiteX10" fmla="*/ 669696 w 8321157"/>
              <a:gd name="connsiteY10" fmla="*/ 0 h 177734"/>
              <a:gd name="connsiteX11" fmla="*/ 779573 w 8321157"/>
              <a:gd name="connsiteY11" fmla="*/ 45512 h 177734"/>
              <a:gd name="connsiteX12" fmla="*/ 803635 w 8321157"/>
              <a:gd name="connsiteY12" fmla="*/ 81202 h 177734"/>
              <a:gd name="connsiteX13" fmla="*/ 827698 w 8321157"/>
              <a:gd name="connsiteY13" fmla="*/ 45512 h 177734"/>
              <a:gd name="connsiteX14" fmla="*/ 937574 w 8321157"/>
              <a:gd name="connsiteY14" fmla="*/ 0 h 177734"/>
              <a:gd name="connsiteX15" fmla="*/ 1047450 w 8321157"/>
              <a:gd name="connsiteY15" fmla="*/ 45512 h 177734"/>
              <a:gd name="connsiteX16" fmla="*/ 1071514 w 8321157"/>
              <a:gd name="connsiteY16" fmla="*/ 81202 h 177734"/>
              <a:gd name="connsiteX17" fmla="*/ 1095577 w 8321157"/>
              <a:gd name="connsiteY17" fmla="*/ 45512 h 177734"/>
              <a:gd name="connsiteX18" fmla="*/ 1205453 w 8321157"/>
              <a:gd name="connsiteY18" fmla="*/ 0 h 177734"/>
              <a:gd name="connsiteX19" fmla="*/ 1315330 w 8321157"/>
              <a:gd name="connsiteY19" fmla="*/ 45512 h 177734"/>
              <a:gd name="connsiteX20" fmla="*/ 1339391 w 8321157"/>
              <a:gd name="connsiteY20" fmla="*/ 81202 h 177734"/>
              <a:gd name="connsiteX21" fmla="*/ 1363454 w 8321157"/>
              <a:gd name="connsiteY21" fmla="*/ 45512 h 177734"/>
              <a:gd name="connsiteX22" fmla="*/ 1473330 w 8321157"/>
              <a:gd name="connsiteY22" fmla="*/ 0 h 177734"/>
              <a:gd name="connsiteX23" fmla="*/ 1583207 w 8321157"/>
              <a:gd name="connsiteY23" fmla="*/ 45512 h 177734"/>
              <a:gd name="connsiteX24" fmla="*/ 1607269 w 8321157"/>
              <a:gd name="connsiteY24" fmla="*/ 81202 h 177734"/>
              <a:gd name="connsiteX25" fmla="*/ 1631332 w 8321157"/>
              <a:gd name="connsiteY25" fmla="*/ 45512 h 177734"/>
              <a:gd name="connsiteX26" fmla="*/ 1741208 w 8321157"/>
              <a:gd name="connsiteY26" fmla="*/ 0 h 177734"/>
              <a:gd name="connsiteX27" fmla="*/ 1851086 w 8321157"/>
              <a:gd name="connsiteY27" fmla="*/ 45512 h 177734"/>
              <a:gd name="connsiteX28" fmla="*/ 1875148 w 8321157"/>
              <a:gd name="connsiteY28" fmla="*/ 81202 h 177734"/>
              <a:gd name="connsiteX29" fmla="*/ 1899212 w 8321157"/>
              <a:gd name="connsiteY29" fmla="*/ 45512 h 177734"/>
              <a:gd name="connsiteX30" fmla="*/ 2009087 w 8321157"/>
              <a:gd name="connsiteY30" fmla="*/ 0 h 177734"/>
              <a:gd name="connsiteX31" fmla="*/ 2118964 w 8321157"/>
              <a:gd name="connsiteY31" fmla="*/ 45512 h 177734"/>
              <a:gd name="connsiteX32" fmla="*/ 2143026 w 8321157"/>
              <a:gd name="connsiteY32" fmla="*/ 81202 h 177734"/>
              <a:gd name="connsiteX33" fmla="*/ 2167088 w 8321157"/>
              <a:gd name="connsiteY33" fmla="*/ 45512 h 177734"/>
              <a:gd name="connsiteX34" fmla="*/ 2276965 w 8321157"/>
              <a:gd name="connsiteY34" fmla="*/ 0 h 177734"/>
              <a:gd name="connsiteX35" fmla="*/ 2386842 w 8321157"/>
              <a:gd name="connsiteY35" fmla="*/ 45512 h 177734"/>
              <a:gd name="connsiteX36" fmla="*/ 2410904 w 8321157"/>
              <a:gd name="connsiteY36" fmla="*/ 81202 h 177734"/>
              <a:gd name="connsiteX37" fmla="*/ 2434966 w 8321157"/>
              <a:gd name="connsiteY37" fmla="*/ 45512 h 177734"/>
              <a:gd name="connsiteX38" fmla="*/ 2544843 w 8321157"/>
              <a:gd name="connsiteY38" fmla="*/ 0 h 177734"/>
              <a:gd name="connsiteX39" fmla="*/ 2654719 w 8321157"/>
              <a:gd name="connsiteY39" fmla="*/ 45512 h 177734"/>
              <a:gd name="connsiteX40" fmla="*/ 2678783 w 8321157"/>
              <a:gd name="connsiteY40" fmla="*/ 81202 h 177734"/>
              <a:gd name="connsiteX41" fmla="*/ 2702846 w 8321157"/>
              <a:gd name="connsiteY41" fmla="*/ 45512 h 177734"/>
              <a:gd name="connsiteX42" fmla="*/ 2812722 w 8321157"/>
              <a:gd name="connsiteY42" fmla="*/ 0 h 177734"/>
              <a:gd name="connsiteX43" fmla="*/ 2922598 w 8321157"/>
              <a:gd name="connsiteY43" fmla="*/ 45512 h 177734"/>
              <a:gd name="connsiteX44" fmla="*/ 2946661 w 8321157"/>
              <a:gd name="connsiteY44" fmla="*/ 81202 h 177734"/>
              <a:gd name="connsiteX45" fmla="*/ 2970723 w 8321157"/>
              <a:gd name="connsiteY45" fmla="*/ 45512 h 177734"/>
              <a:gd name="connsiteX46" fmla="*/ 3080600 w 8321157"/>
              <a:gd name="connsiteY46" fmla="*/ 0 h 177734"/>
              <a:gd name="connsiteX47" fmla="*/ 3190476 w 8321157"/>
              <a:gd name="connsiteY47" fmla="*/ 45512 h 177734"/>
              <a:gd name="connsiteX48" fmla="*/ 3214539 w 8321157"/>
              <a:gd name="connsiteY48" fmla="*/ 81202 h 177734"/>
              <a:gd name="connsiteX49" fmla="*/ 3238601 w 8321157"/>
              <a:gd name="connsiteY49" fmla="*/ 45512 h 177734"/>
              <a:gd name="connsiteX50" fmla="*/ 3348477 w 8321157"/>
              <a:gd name="connsiteY50" fmla="*/ 0 h 177734"/>
              <a:gd name="connsiteX51" fmla="*/ 3458354 w 8321157"/>
              <a:gd name="connsiteY51" fmla="*/ 45512 h 177734"/>
              <a:gd name="connsiteX52" fmla="*/ 3482416 w 8321157"/>
              <a:gd name="connsiteY52" fmla="*/ 81202 h 177734"/>
              <a:gd name="connsiteX53" fmla="*/ 3506479 w 8321157"/>
              <a:gd name="connsiteY53" fmla="*/ 45512 h 177734"/>
              <a:gd name="connsiteX54" fmla="*/ 3616355 w 8321157"/>
              <a:gd name="connsiteY54" fmla="*/ 0 h 177734"/>
              <a:gd name="connsiteX55" fmla="*/ 3726232 w 8321157"/>
              <a:gd name="connsiteY55" fmla="*/ 45512 h 177734"/>
              <a:gd name="connsiteX56" fmla="*/ 3750295 w 8321157"/>
              <a:gd name="connsiteY56" fmla="*/ 81202 h 177734"/>
              <a:gd name="connsiteX57" fmla="*/ 3774358 w 8321157"/>
              <a:gd name="connsiteY57" fmla="*/ 45512 h 177734"/>
              <a:gd name="connsiteX58" fmla="*/ 3884234 w 8321157"/>
              <a:gd name="connsiteY58" fmla="*/ 0 h 177734"/>
              <a:gd name="connsiteX59" fmla="*/ 3994111 w 8321157"/>
              <a:gd name="connsiteY59" fmla="*/ 45512 h 177734"/>
              <a:gd name="connsiteX60" fmla="*/ 4018173 w 8321157"/>
              <a:gd name="connsiteY60" fmla="*/ 81202 h 177734"/>
              <a:gd name="connsiteX61" fmla="*/ 4042236 w 8321157"/>
              <a:gd name="connsiteY61" fmla="*/ 45512 h 177734"/>
              <a:gd name="connsiteX62" fmla="*/ 4152112 w 8321157"/>
              <a:gd name="connsiteY62" fmla="*/ 0 h 177734"/>
              <a:gd name="connsiteX63" fmla="*/ 4261989 w 8321157"/>
              <a:gd name="connsiteY63" fmla="*/ 45512 h 177734"/>
              <a:gd name="connsiteX64" fmla="*/ 4286051 w 8321157"/>
              <a:gd name="connsiteY64" fmla="*/ 81202 h 177734"/>
              <a:gd name="connsiteX65" fmla="*/ 4310114 w 8321157"/>
              <a:gd name="connsiteY65" fmla="*/ 45512 h 177734"/>
              <a:gd name="connsiteX66" fmla="*/ 4419990 w 8321157"/>
              <a:gd name="connsiteY66" fmla="*/ 0 h 177734"/>
              <a:gd name="connsiteX67" fmla="*/ 4529867 w 8321157"/>
              <a:gd name="connsiteY67" fmla="*/ 45512 h 177734"/>
              <a:gd name="connsiteX68" fmla="*/ 4553930 w 8321157"/>
              <a:gd name="connsiteY68" fmla="*/ 81202 h 177734"/>
              <a:gd name="connsiteX69" fmla="*/ 4577993 w 8321157"/>
              <a:gd name="connsiteY69" fmla="*/ 45512 h 177734"/>
              <a:gd name="connsiteX70" fmla="*/ 4687869 w 8321157"/>
              <a:gd name="connsiteY70" fmla="*/ 0 h 177734"/>
              <a:gd name="connsiteX71" fmla="*/ 4797746 w 8321157"/>
              <a:gd name="connsiteY71" fmla="*/ 45512 h 177734"/>
              <a:gd name="connsiteX72" fmla="*/ 4821808 w 8321157"/>
              <a:gd name="connsiteY72" fmla="*/ 81202 h 177734"/>
              <a:gd name="connsiteX73" fmla="*/ 4845871 w 8321157"/>
              <a:gd name="connsiteY73" fmla="*/ 45512 h 177734"/>
              <a:gd name="connsiteX74" fmla="*/ 4955747 w 8321157"/>
              <a:gd name="connsiteY74" fmla="*/ 0 h 177734"/>
              <a:gd name="connsiteX75" fmla="*/ 5065624 w 8321157"/>
              <a:gd name="connsiteY75" fmla="*/ 45512 h 177734"/>
              <a:gd name="connsiteX76" fmla="*/ 5089686 w 8321157"/>
              <a:gd name="connsiteY76" fmla="*/ 81202 h 177734"/>
              <a:gd name="connsiteX77" fmla="*/ 5113749 w 8321157"/>
              <a:gd name="connsiteY77" fmla="*/ 45512 h 177734"/>
              <a:gd name="connsiteX78" fmla="*/ 5223625 w 8321157"/>
              <a:gd name="connsiteY78" fmla="*/ 0 h 177734"/>
              <a:gd name="connsiteX79" fmla="*/ 5333502 w 8321157"/>
              <a:gd name="connsiteY79" fmla="*/ 45512 h 177734"/>
              <a:gd name="connsiteX80" fmla="*/ 5357565 w 8321157"/>
              <a:gd name="connsiteY80" fmla="*/ 81202 h 177734"/>
              <a:gd name="connsiteX81" fmla="*/ 5381628 w 8321157"/>
              <a:gd name="connsiteY81" fmla="*/ 45512 h 177734"/>
              <a:gd name="connsiteX82" fmla="*/ 5491504 w 8321157"/>
              <a:gd name="connsiteY82" fmla="*/ 0 h 177734"/>
              <a:gd name="connsiteX83" fmla="*/ 5601381 w 8321157"/>
              <a:gd name="connsiteY83" fmla="*/ 45512 h 177734"/>
              <a:gd name="connsiteX84" fmla="*/ 5625443 w 8321157"/>
              <a:gd name="connsiteY84" fmla="*/ 81202 h 177734"/>
              <a:gd name="connsiteX85" fmla="*/ 5649506 w 8321157"/>
              <a:gd name="connsiteY85" fmla="*/ 45512 h 177734"/>
              <a:gd name="connsiteX86" fmla="*/ 5759382 w 8321157"/>
              <a:gd name="connsiteY86" fmla="*/ 0 h 177734"/>
              <a:gd name="connsiteX87" fmla="*/ 5869259 w 8321157"/>
              <a:gd name="connsiteY87" fmla="*/ 45512 h 177734"/>
              <a:gd name="connsiteX88" fmla="*/ 5893321 w 8321157"/>
              <a:gd name="connsiteY88" fmla="*/ 81202 h 177734"/>
              <a:gd name="connsiteX89" fmla="*/ 5917384 w 8321157"/>
              <a:gd name="connsiteY89" fmla="*/ 45512 h 177734"/>
              <a:gd name="connsiteX90" fmla="*/ 6027260 w 8321157"/>
              <a:gd name="connsiteY90" fmla="*/ 0 h 177734"/>
              <a:gd name="connsiteX91" fmla="*/ 6137137 w 8321157"/>
              <a:gd name="connsiteY91" fmla="*/ 45512 h 177734"/>
              <a:gd name="connsiteX92" fmla="*/ 6161200 w 8321157"/>
              <a:gd name="connsiteY92" fmla="*/ 81202 h 177734"/>
              <a:gd name="connsiteX93" fmla="*/ 6185263 w 8321157"/>
              <a:gd name="connsiteY93" fmla="*/ 45512 h 177734"/>
              <a:gd name="connsiteX94" fmla="*/ 6295139 w 8321157"/>
              <a:gd name="connsiteY94" fmla="*/ 0 h 177734"/>
              <a:gd name="connsiteX95" fmla="*/ 6405016 w 8321157"/>
              <a:gd name="connsiteY95" fmla="*/ 45512 h 177734"/>
              <a:gd name="connsiteX96" fmla="*/ 6429078 w 8321157"/>
              <a:gd name="connsiteY96" fmla="*/ 81202 h 177734"/>
              <a:gd name="connsiteX97" fmla="*/ 6453141 w 8321157"/>
              <a:gd name="connsiteY97" fmla="*/ 45512 h 177734"/>
              <a:gd name="connsiteX98" fmla="*/ 6563017 w 8321157"/>
              <a:gd name="connsiteY98" fmla="*/ 0 h 177734"/>
              <a:gd name="connsiteX99" fmla="*/ 6672894 w 8321157"/>
              <a:gd name="connsiteY99" fmla="*/ 45512 h 177734"/>
              <a:gd name="connsiteX100" fmla="*/ 6696956 w 8321157"/>
              <a:gd name="connsiteY100" fmla="*/ 81202 h 177734"/>
              <a:gd name="connsiteX101" fmla="*/ 6721019 w 8321157"/>
              <a:gd name="connsiteY101" fmla="*/ 45512 h 177734"/>
              <a:gd name="connsiteX102" fmla="*/ 6830895 w 8321157"/>
              <a:gd name="connsiteY102" fmla="*/ 0 h 177734"/>
              <a:gd name="connsiteX103" fmla="*/ 6940772 w 8321157"/>
              <a:gd name="connsiteY103" fmla="*/ 45512 h 177734"/>
              <a:gd name="connsiteX104" fmla="*/ 6964835 w 8321157"/>
              <a:gd name="connsiteY104" fmla="*/ 81202 h 177734"/>
              <a:gd name="connsiteX105" fmla="*/ 6988898 w 8321157"/>
              <a:gd name="connsiteY105" fmla="*/ 45512 h 177734"/>
              <a:gd name="connsiteX106" fmla="*/ 7098774 w 8321157"/>
              <a:gd name="connsiteY106" fmla="*/ 0 h 177734"/>
              <a:gd name="connsiteX107" fmla="*/ 7208651 w 8321157"/>
              <a:gd name="connsiteY107" fmla="*/ 45512 h 177734"/>
              <a:gd name="connsiteX108" fmla="*/ 7232713 w 8321157"/>
              <a:gd name="connsiteY108" fmla="*/ 81202 h 177734"/>
              <a:gd name="connsiteX109" fmla="*/ 7256776 w 8321157"/>
              <a:gd name="connsiteY109" fmla="*/ 45512 h 177734"/>
              <a:gd name="connsiteX110" fmla="*/ 7366652 w 8321157"/>
              <a:gd name="connsiteY110" fmla="*/ 0 h 177734"/>
              <a:gd name="connsiteX111" fmla="*/ 7476529 w 8321157"/>
              <a:gd name="connsiteY111" fmla="*/ 45512 h 177734"/>
              <a:gd name="connsiteX112" fmla="*/ 7500591 w 8321157"/>
              <a:gd name="connsiteY112" fmla="*/ 81202 h 177734"/>
              <a:gd name="connsiteX113" fmla="*/ 7524653 w 8321157"/>
              <a:gd name="connsiteY113" fmla="*/ 45512 h 177734"/>
              <a:gd name="connsiteX114" fmla="*/ 7634530 w 8321157"/>
              <a:gd name="connsiteY114" fmla="*/ 0 h 177734"/>
              <a:gd name="connsiteX115" fmla="*/ 7744407 w 8321157"/>
              <a:gd name="connsiteY115" fmla="*/ 45512 h 177734"/>
              <a:gd name="connsiteX116" fmla="*/ 7768469 w 8321157"/>
              <a:gd name="connsiteY116" fmla="*/ 81202 h 177734"/>
              <a:gd name="connsiteX117" fmla="*/ 7792532 w 8321157"/>
              <a:gd name="connsiteY117" fmla="*/ 45512 h 177734"/>
              <a:gd name="connsiteX118" fmla="*/ 7902409 w 8321157"/>
              <a:gd name="connsiteY118" fmla="*/ 0 h 177734"/>
              <a:gd name="connsiteX119" fmla="*/ 8012286 w 8321157"/>
              <a:gd name="connsiteY119" fmla="*/ 45512 h 177734"/>
              <a:gd name="connsiteX120" fmla="*/ 8036344 w 8321157"/>
              <a:gd name="connsiteY120" fmla="*/ 81196 h 177734"/>
              <a:gd name="connsiteX121" fmla="*/ 8170279 w 8321157"/>
              <a:gd name="connsiteY121" fmla="*/ 0 h 177734"/>
              <a:gd name="connsiteX122" fmla="*/ 8321157 w 8321157"/>
              <a:gd name="connsiteY122" fmla="*/ 177734 h 177734"/>
              <a:gd name="connsiteX0" fmla="*/ 0 w 8321157"/>
              <a:gd name="connsiteY0" fmla="*/ 81202 h 177734"/>
              <a:gd name="connsiteX1" fmla="*/ 24063 w 8321157"/>
              <a:gd name="connsiteY1" fmla="*/ 45512 h 177734"/>
              <a:gd name="connsiteX2" fmla="*/ 133939 w 8321157"/>
              <a:gd name="connsiteY2" fmla="*/ 0 h 177734"/>
              <a:gd name="connsiteX3" fmla="*/ 243816 w 8321157"/>
              <a:gd name="connsiteY3" fmla="*/ 45512 h 177734"/>
              <a:gd name="connsiteX4" fmla="*/ 267879 w 8321157"/>
              <a:gd name="connsiteY4" fmla="*/ 81202 h 177734"/>
              <a:gd name="connsiteX5" fmla="*/ 291942 w 8321157"/>
              <a:gd name="connsiteY5" fmla="*/ 45512 h 177734"/>
              <a:gd name="connsiteX6" fmla="*/ 401819 w 8321157"/>
              <a:gd name="connsiteY6" fmla="*/ 0 h 177734"/>
              <a:gd name="connsiteX7" fmla="*/ 511695 w 8321157"/>
              <a:gd name="connsiteY7" fmla="*/ 45512 h 177734"/>
              <a:gd name="connsiteX8" fmla="*/ 535758 w 8321157"/>
              <a:gd name="connsiteY8" fmla="*/ 81202 h 177734"/>
              <a:gd name="connsiteX9" fmla="*/ 559820 w 8321157"/>
              <a:gd name="connsiteY9" fmla="*/ 45512 h 177734"/>
              <a:gd name="connsiteX10" fmla="*/ 669696 w 8321157"/>
              <a:gd name="connsiteY10" fmla="*/ 0 h 177734"/>
              <a:gd name="connsiteX11" fmla="*/ 779573 w 8321157"/>
              <a:gd name="connsiteY11" fmla="*/ 45512 h 177734"/>
              <a:gd name="connsiteX12" fmla="*/ 803635 w 8321157"/>
              <a:gd name="connsiteY12" fmla="*/ 81202 h 177734"/>
              <a:gd name="connsiteX13" fmla="*/ 827698 w 8321157"/>
              <a:gd name="connsiteY13" fmla="*/ 45512 h 177734"/>
              <a:gd name="connsiteX14" fmla="*/ 937574 w 8321157"/>
              <a:gd name="connsiteY14" fmla="*/ 0 h 177734"/>
              <a:gd name="connsiteX15" fmla="*/ 1047450 w 8321157"/>
              <a:gd name="connsiteY15" fmla="*/ 45512 h 177734"/>
              <a:gd name="connsiteX16" fmla="*/ 1071514 w 8321157"/>
              <a:gd name="connsiteY16" fmla="*/ 81202 h 177734"/>
              <a:gd name="connsiteX17" fmla="*/ 1095577 w 8321157"/>
              <a:gd name="connsiteY17" fmla="*/ 45512 h 177734"/>
              <a:gd name="connsiteX18" fmla="*/ 1205453 w 8321157"/>
              <a:gd name="connsiteY18" fmla="*/ 0 h 177734"/>
              <a:gd name="connsiteX19" fmla="*/ 1315330 w 8321157"/>
              <a:gd name="connsiteY19" fmla="*/ 45512 h 177734"/>
              <a:gd name="connsiteX20" fmla="*/ 1339391 w 8321157"/>
              <a:gd name="connsiteY20" fmla="*/ 81202 h 177734"/>
              <a:gd name="connsiteX21" fmla="*/ 1363454 w 8321157"/>
              <a:gd name="connsiteY21" fmla="*/ 45512 h 177734"/>
              <a:gd name="connsiteX22" fmla="*/ 1473330 w 8321157"/>
              <a:gd name="connsiteY22" fmla="*/ 0 h 177734"/>
              <a:gd name="connsiteX23" fmla="*/ 1583207 w 8321157"/>
              <a:gd name="connsiteY23" fmla="*/ 45512 h 177734"/>
              <a:gd name="connsiteX24" fmla="*/ 1607269 w 8321157"/>
              <a:gd name="connsiteY24" fmla="*/ 81202 h 177734"/>
              <a:gd name="connsiteX25" fmla="*/ 1631332 w 8321157"/>
              <a:gd name="connsiteY25" fmla="*/ 45512 h 177734"/>
              <a:gd name="connsiteX26" fmla="*/ 1741208 w 8321157"/>
              <a:gd name="connsiteY26" fmla="*/ 0 h 177734"/>
              <a:gd name="connsiteX27" fmla="*/ 1851086 w 8321157"/>
              <a:gd name="connsiteY27" fmla="*/ 45512 h 177734"/>
              <a:gd name="connsiteX28" fmla="*/ 1875148 w 8321157"/>
              <a:gd name="connsiteY28" fmla="*/ 81202 h 177734"/>
              <a:gd name="connsiteX29" fmla="*/ 1899212 w 8321157"/>
              <a:gd name="connsiteY29" fmla="*/ 45512 h 177734"/>
              <a:gd name="connsiteX30" fmla="*/ 2009087 w 8321157"/>
              <a:gd name="connsiteY30" fmla="*/ 0 h 177734"/>
              <a:gd name="connsiteX31" fmla="*/ 2118964 w 8321157"/>
              <a:gd name="connsiteY31" fmla="*/ 45512 h 177734"/>
              <a:gd name="connsiteX32" fmla="*/ 2143026 w 8321157"/>
              <a:gd name="connsiteY32" fmla="*/ 81202 h 177734"/>
              <a:gd name="connsiteX33" fmla="*/ 2167088 w 8321157"/>
              <a:gd name="connsiteY33" fmla="*/ 45512 h 177734"/>
              <a:gd name="connsiteX34" fmla="*/ 2276965 w 8321157"/>
              <a:gd name="connsiteY34" fmla="*/ 0 h 177734"/>
              <a:gd name="connsiteX35" fmla="*/ 2386842 w 8321157"/>
              <a:gd name="connsiteY35" fmla="*/ 45512 h 177734"/>
              <a:gd name="connsiteX36" fmla="*/ 2410904 w 8321157"/>
              <a:gd name="connsiteY36" fmla="*/ 81202 h 177734"/>
              <a:gd name="connsiteX37" fmla="*/ 2434966 w 8321157"/>
              <a:gd name="connsiteY37" fmla="*/ 45512 h 177734"/>
              <a:gd name="connsiteX38" fmla="*/ 2544843 w 8321157"/>
              <a:gd name="connsiteY38" fmla="*/ 0 h 177734"/>
              <a:gd name="connsiteX39" fmla="*/ 2654719 w 8321157"/>
              <a:gd name="connsiteY39" fmla="*/ 45512 h 177734"/>
              <a:gd name="connsiteX40" fmla="*/ 2678783 w 8321157"/>
              <a:gd name="connsiteY40" fmla="*/ 81202 h 177734"/>
              <a:gd name="connsiteX41" fmla="*/ 2702846 w 8321157"/>
              <a:gd name="connsiteY41" fmla="*/ 45512 h 177734"/>
              <a:gd name="connsiteX42" fmla="*/ 2812722 w 8321157"/>
              <a:gd name="connsiteY42" fmla="*/ 0 h 177734"/>
              <a:gd name="connsiteX43" fmla="*/ 2922598 w 8321157"/>
              <a:gd name="connsiteY43" fmla="*/ 45512 h 177734"/>
              <a:gd name="connsiteX44" fmla="*/ 2946661 w 8321157"/>
              <a:gd name="connsiteY44" fmla="*/ 81202 h 177734"/>
              <a:gd name="connsiteX45" fmla="*/ 2970723 w 8321157"/>
              <a:gd name="connsiteY45" fmla="*/ 45512 h 177734"/>
              <a:gd name="connsiteX46" fmla="*/ 3080600 w 8321157"/>
              <a:gd name="connsiteY46" fmla="*/ 0 h 177734"/>
              <a:gd name="connsiteX47" fmla="*/ 3190476 w 8321157"/>
              <a:gd name="connsiteY47" fmla="*/ 45512 h 177734"/>
              <a:gd name="connsiteX48" fmla="*/ 3214539 w 8321157"/>
              <a:gd name="connsiteY48" fmla="*/ 81202 h 177734"/>
              <a:gd name="connsiteX49" fmla="*/ 3238601 w 8321157"/>
              <a:gd name="connsiteY49" fmla="*/ 45512 h 177734"/>
              <a:gd name="connsiteX50" fmla="*/ 3348477 w 8321157"/>
              <a:gd name="connsiteY50" fmla="*/ 0 h 177734"/>
              <a:gd name="connsiteX51" fmla="*/ 3458354 w 8321157"/>
              <a:gd name="connsiteY51" fmla="*/ 45512 h 177734"/>
              <a:gd name="connsiteX52" fmla="*/ 3482416 w 8321157"/>
              <a:gd name="connsiteY52" fmla="*/ 81202 h 177734"/>
              <a:gd name="connsiteX53" fmla="*/ 3506479 w 8321157"/>
              <a:gd name="connsiteY53" fmla="*/ 45512 h 177734"/>
              <a:gd name="connsiteX54" fmla="*/ 3616355 w 8321157"/>
              <a:gd name="connsiteY54" fmla="*/ 0 h 177734"/>
              <a:gd name="connsiteX55" fmla="*/ 3726232 w 8321157"/>
              <a:gd name="connsiteY55" fmla="*/ 45512 h 177734"/>
              <a:gd name="connsiteX56" fmla="*/ 3750295 w 8321157"/>
              <a:gd name="connsiteY56" fmla="*/ 81202 h 177734"/>
              <a:gd name="connsiteX57" fmla="*/ 3774358 w 8321157"/>
              <a:gd name="connsiteY57" fmla="*/ 45512 h 177734"/>
              <a:gd name="connsiteX58" fmla="*/ 3884234 w 8321157"/>
              <a:gd name="connsiteY58" fmla="*/ 0 h 177734"/>
              <a:gd name="connsiteX59" fmla="*/ 3994111 w 8321157"/>
              <a:gd name="connsiteY59" fmla="*/ 45512 h 177734"/>
              <a:gd name="connsiteX60" fmla="*/ 4018173 w 8321157"/>
              <a:gd name="connsiteY60" fmla="*/ 81202 h 177734"/>
              <a:gd name="connsiteX61" fmla="*/ 4042236 w 8321157"/>
              <a:gd name="connsiteY61" fmla="*/ 45512 h 177734"/>
              <a:gd name="connsiteX62" fmla="*/ 4152112 w 8321157"/>
              <a:gd name="connsiteY62" fmla="*/ 0 h 177734"/>
              <a:gd name="connsiteX63" fmla="*/ 4261989 w 8321157"/>
              <a:gd name="connsiteY63" fmla="*/ 45512 h 177734"/>
              <a:gd name="connsiteX64" fmla="*/ 4286051 w 8321157"/>
              <a:gd name="connsiteY64" fmla="*/ 81202 h 177734"/>
              <a:gd name="connsiteX65" fmla="*/ 4310114 w 8321157"/>
              <a:gd name="connsiteY65" fmla="*/ 45512 h 177734"/>
              <a:gd name="connsiteX66" fmla="*/ 4419990 w 8321157"/>
              <a:gd name="connsiteY66" fmla="*/ 0 h 177734"/>
              <a:gd name="connsiteX67" fmla="*/ 4529867 w 8321157"/>
              <a:gd name="connsiteY67" fmla="*/ 45512 h 177734"/>
              <a:gd name="connsiteX68" fmla="*/ 4553930 w 8321157"/>
              <a:gd name="connsiteY68" fmla="*/ 81202 h 177734"/>
              <a:gd name="connsiteX69" fmla="*/ 4577993 w 8321157"/>
              <a:gd name="connsiteY69" fmla="*/ 45512 h 177734"/>
              <a:gd name="connsiteX70" fmla="*/ 4687869 w 8321157"/>
              <a:gd name="connsiteY70" fmla="*/ 0 h 177734"/>
              <a:gd name="connsiteX71" fmla="*/ 4797746 w 8321157"/>
              <a:gd name="connsiteY71" fmla="*/ 45512 h 177734"/>
              <a:gd name="connsiteX72" fmla="*/ 4821808 w 8321157"/>
              <a:gd name="connsiteY72" fmla="*/ 81202 h 177734"/>
              <a:gd name="connsiteX73" fmla="*/ 4845871 w 8321157"/>
              <a:gd name="connsiteY73" fmla="*/ 45512 h 177734"/>
              <a:gd name="connsiteX74" fmla="*/ 4955747 w 8321157"/>
              <a:gd name="connsiteY74" fmla="*/ 0 h 177734"/>
              <a:gd name="connsiteX75" fmla="*/ 5065624 w 8321157"/>
              <a:gd name="connsiteY75" fmla="*/ 45512 h 177734"/>
              <a:gd name="connsiteX76" fmla="*/ 5089686 w 8321157"/>
              <a:gd name="connsiteY76" fmla="*/ 81202 h 177734"/>
              <a:gd name="connsiteX77" fmla="*/ 5113749 w 8321157"/>
              <a:gd name="connsiteY77" fmla="*/ 45512 h 177734"/>
              <a:gd name="connsiteX78" fmla="*/ 5223625 w 8321157"/>
              <a:gd name="connsiteY78" fmla="*/ 0 h 177734"/>
              <a:gd name="connsiteX79" fmla="*/ 5333502 w 8321157"/>
              <a:gd name="connsiteY79" fmla="*/ 45512 h 177734"/>
              <a:gd name="connsiteX80" fmla="*/ 5357565 w 8321157"/>
              <a:gd name="connsiteY80" fmla="*/ 81202 h 177734"/>
              <a:gd name="connsiteX81" fmla="*/ 5381628 w 8321157"/>
              <a:gd name="connsiteY81" fmla="*/ 45512 h 177734"/>
              <a:gd name="connsiteX82" fmla="*/ 5491504 w 8321157"/>
              <a:gd name="connsiteY82" fmla="*/ 0 h 177734"/>
              <a:gd name="connsiteX83" fmla="*/ 5601381 w 8321157"/>
              <a:gd name="connsiteY83" fmla="*/ 45512 h 177734"/>
              <a:gd name="connsiteX84" fmla="*/ 5625443 w 8321157"/>
              <a:gd name="connsiteY84" fmla="*/ 81202 h 177734"/>
              <a:gd name="connsiteX85" fmla="*/ 5649506 w 8321157"/>
              <a:gd name="connsiteY85" fmla="*/ 45512 h 177734"/>
              <a:gd name="connsiteX86" fmla="*/ 5759382 w 8321157"/>
              <a:gd name="connsiteY86" fmla="*/ 0 h 177734"/>
              <a:gd name="connsiteX87" fmla="*/ 5869259 w 8321157"/>
              <a:gd name="connsiteY87" fmla="*/ 45512 h 177734"/>
              <a:gd name="connsiteX88" fmla="*/ 5893321 w 8321157"/>
              <a:gd name="connsiteY88" fmla="*/ 81202 h 177734"/>
              <a:gd name="connsiteX89" fmla="*/ 5917384 w 8321157"/>
              <a:gd name="connsiteY89" fmla="*/ 45512 h 177734"/>
              <a:gd name="connsiteX90" fmla="*/ 6027260 w 8321157"/>
              <a:gd name="connsiteY90" fmla="*/ 0 h 177734"/>
              <a:gd name="connsiteX91" fmla="*/ 6137137 w 8321157"/>
              <a:gd name="connsiteY91" fmla="*/ 45512 h 177734"/>
              <a:gd name="connsiteX92" fmla="*/ 6161200 w 8321157"/>
              <a:gd name="connsiteY92" fmla="*/ 81202 h 177734"/>
              <a:gd name="connsiteX93" fmla="*/ 6185263 w 8321157"/>
              <a:gd name="connsiteY93" fmla="*/ 45512 h 177734"/>
              <a:gd name="connsiteX94" fmla="*/ 6295139 w 8321157"/>
              <a:gd name="connsiteY94" fmla="*/ 0 h 177734"/>
              <a:gd name="connsiteX95" fmla="*/ 6405016 w 8321157"/>
              <a:gd name="connsiteY95" fmla="*/ 45512 h 177734"/>
              <a:gd name="connsiteX96" fmla="*/ 6429078 w 8321157"/>
              <a:gd name="connsiteY96" fmla="*/ 81202 h 177734"/>
              <a:gd name="connsiteX97" fmla="*/ 6453141 w 8321157"/>
              <a:gd name="connsiteY97" fmla="*/ 45512 h 177734"/>
              <a:gd name="connsiteX98" fmla="*/ 6563017 w 8321157"/>
              <a:gd name="connsiteY98" fmla="*/ 0 h 177734"/>
              <a:gd name="connsiteX99" fmla="*/ 6672894 w 8321157"/>
              <a:gd name="connsiteY99" fmla="*/ 45512 h 177734"/>
              <a:gd name="connsiteX100" fmla="*/ 6696956 w 8321157"/>
              <a:gd name="connsiteY100" fmla="*/ 81202 h 177734"/>
              <a:gd name="connsiteX101" fmla="*/ 6721019 w 8321157"/>
              <a:gd name="connsiteY101" fmla="*/ 45512 h 177734"/>
              <a:gd name="connsiteX102" fmla="*/ 6830895 w 8321157"/>
              <a:gd name="connsiteY102" fmla="*/ 0 h 177734"/>
              <a:gd name="connsiteX103" fmla="*/ 6940772 w 8321157"/>
              <a:gd name="connsiteY103" fmla="*/ 45512 h 177734"/>
              <a:gd name="connsiteX104" fmla="*/ 6964835 w 8321157"/>
              <a:gd name="connsiteY104" fmla="*/ 81202 h 177734"/>
              <a:gd name="connsiteX105" fmla="*/ 6988898 w 8321157"/>
              <a:gd name="connsiteY105" fmla="*/ 45512 h 177734"/>
              <a:gd name="connsiteX106" fmla="*/ 7098774 w 8321157"/>
              <a:gd name="connsiteY106" fmla="*/ 0 h 177734"/>
              <a:gd name="connsiteX107" fmla="*/ 7208651 w 8321157"/>
              <a:gd name="connsiteY107" fmla="*/ 45512 h 177734"/>
              <a:gd name="connsiteX108" fmla="*/ 7232713 w 8321157"/>
              <a:gd name="connsiteY108" fmla="*/ 81202 h 177734"/>
              <a:gd name="connsiteX109" fmla="*/ 7256776 w 8321157"/>
              <a:gd name="connsiteY109" fmla="*/ 45512 h 177734"/>
              <a:gd name="connsiteX110" fmla="*/ 7366652 w 8321157"/>
              <a:gd name="connsiteY110" fmla="*/ 0 h 177734"/>
              <a:gd name="connsiteX111" fmla="*/ 7476529 w 8321157"/>
              <a:gd name="connsiteY111" fmla="*/ 45512 h 177734"/>
              <a:gd name="connsiteX112" fmla="*/ 7500591 w 8321157"/>
              <a:gd name="connsiteY112" fmla="*/ 81202 h 177734"/>
              <a:gd name="connsiteX113" fmla="*/ 7524653 w 8321157"/>
              <a:gd name="connsiteY113" fmla="*/ 45512 h 177734"/>
              <a:gd name="connsiteX114" fmla="*/ 7634530 w 8321157"/>
              <a:gd name="connsiteY114" fmla="*/ 0 h 177734"/>
              <a:gd name="connsiteX115" fmla="*/ 7744407 w 8321157"/>
              <a:gd name="connsiteY115" fmla="*/ 45512 h 177734"/>
              <a:gd name="connsiteX116" fmla="*/ 7768469 w 8321157"/>
              <a:gd name="connsiteY116" fmla="*/ 81202 h 177734"/>
              <a:gd name="connsiteX117" fmla="*/ 7792532 w 8321157"/>
              <a:gd name="connsiteY117" fmla="*/ 45512 h 177734"/>
              <a:gd name="connsiteX118" fmla="*/ 7902409 w 8321157"/>
              <a:gd name="connsiteY118" fmla="*/ 0 h 177734"/>
              <a:gd name="connsiteX119" fmla="*/ 8012286 w 8321157"/>
              <a:gd name="connsiteY119" fmla="*/ 45512 h 177734"/>
              <a:gd name="connsiteX120" fmla="*/ 8036344 w 8321157"/>
              <a:gd name="connsiteY120" fmla="*/ 81196 h 177734"/>
              <a:gd name="connsiteX121" fmla="*/ 8321157 w 8321157"/>
              <a:gd name="connsiteY121" fmla="*/ 177734 h 177734"/>
              <a:gd name="connsiteX0" fmla="*/ 0 w 8036344"/>
              <a:gd name="connsiteY0" fmla="*/ 81202 h 81202"/>
              <a:gd name="connsiteX1" fmla="*/ 24063 w 8036344"/>
              <a:gd name="connsiteY1" fmla="*/ 45512 h 81202"/>
              <a:gd name="connsiteX2" fmla="*/ 133939 w 8036344"/>
              <a:gd name="connsiteY2" fmla="*/ 0 h 81202"/>
              <a:gd name="connsiteX3" fmla="*/ 243816 w 8036344"/>
              <a:gd name="connsiteY3" fmla="*/ 45512 h 81202"/>
              <a:gd name="connsiteX4" fmla="*/ 267879 w 8036344"/>
              <a:gd name="connsiteY4" fmla="*/ 81202 h 81202"/>
              <a:gd name="connsiteX5" fmla="*/ 291942 w 8036344"/>
              <a:gd name="connsiteY5" fmla="*/ 45512 h 81202"/>
              <a:gd name="connsiteX6" fmla="*/ 401819 w 8036344"/>
              <a:gd name="connsiteY6" fmla="*/ 0 h 81202"/>
              <a:gd name="connsiteX7" fmla="*/ 511695 w 8036344"/>
              <a:gd name="connsiteY7" fmla="*/ 45512 h 81202"/>
              <a:gd name="connsiteX8" fmla="*/ 535758 w 8036344"/>
              <a:gd name="connsiteY8" fmla="*/ 81202 h 81202"/>
              <a:gd name="connsiteX9" fmla="*/ 559820 w 8036344"/>
              <a:gd name="connsiteY9" fmla="*/ 45512 h 81202"/>
              <a:gd name="connsiteX10" fmla="*/ 669696 w 8036344"/>
              <a:gd name="connsiteY10" fmla="*/ 0 h 81202"/>
              <a:gd name="connsiteX11" fmla="*/ 779573 w 8036344"/>
              <a:gd name="connsiteY11" fmla="*/ 45512 h 81202"/>
              <a:gd name="connsiteX12" fmla="*/ 803635 w 8036344"/>
              <a:gd name="connsiteY12" fmla="*/ 81202 h 81202"/>
              <a:gd name="connsiteX13" fmla="*/ 827698 w 8036344"/>
              <a:gd name="connsiteY13" fmla="*/ 45512 h 81202"/>
              <a:gd name="connsiteX14" fmla="*/ 937574 w 8036344"/>
              <a:gd name="connsiteY14" fmla="*/ 0 h 81202"/>
              <a:gd name="connsiteX15" fmla="*/ 1047450 w 8036344"/>
              <a:gd name="connsiteY15" fmla="*/ 45512 h 81202"/>
              <a:gd name="connsiteX16" fmla="*/ 1071514 w 8036344"/>
              <a:gd name="connsiteY16" fmla="*/ 81202 h 81202"/>
              <a:gd name="connsiteX17" fmla="*/ 1095577 w 8036344"/>
              <a:gd name="connsiteY17" fmla="*/ 45512 h 81202"/>
              <a:gd name="connsiteX18" fmla="*/ 1205453 w 8036344"/>
              <a:gd name="connsiteY18" fmla="*/ 0 h 81202"/>
              <a:gd name="connsiteX19" fmla="*/ 1315330 w 8036344"/>
              <a:gd name="connsiteY19" fmla="*/ 45512 h 81202"/>
              <a:gd name="connsiteX20" fmla="*/ 1339391 w 8036344"/>
              <a:gd name="connsiteY20" fmla="*/ 81202 h 81202"/>
              <a:gd name="connsiteX21" fmla="*/ 1363454 w 8036344"/>
              <a:gd name="connsiteY21" fmla="*/ 45512 h 81202"/>
              <a:gd name="connsiteX22" fmla="*/ 1473330 w 8036344"/>
              <a:gd name="connsiteY22" fmla="*/ 0 h 81202"/>
              <a:gd name="connsiteX23" fmla="*/ 1583207 w 8036344"/>
              <a:gd name="connsiteY23" fmla="*/ 45512 h 81202"/>
              <a:gd name="connsiteX24" fmla="*/ 1607269 w 8036344"/>
              <a:gd name="connsiteY24" fmla="*/ 81202 h 81202"/>
              <a:gd name="connsiteX25" fmla="*/ 1631332 w 8036344"/>
              <a:gd name="connsiteY25" fmla="*/ 45512 h 81202"/>
              <a:gd name="connsiteX26" fmla="*/ 1741208 w 8036344"/>
              <a:gd name="connsiteY26" fmla="*/ 0 h 81202"/>
              <a:gd name="connsiteX27" fmla="*/ 1851086 w 8036344"/>
              <a:gd name="connsiteY27" fmla="*/ 45512 h 81202"/>
              <a:gd name="connsiteX28" fmla="*/ 1875148 w 8036344"/>
              <a:gd name="connsiteY28" fmla="*/ 81202 h 81202"/>
              <a:gd name="connsiteX29" fmla="*/ 1899212 w 8036344"/>
              <a:gd name="connsiteY29" fmla="*/ 45512 h 81202"/>
              <a:gd name="connsiteX30" fmla="*/ 2009087 w 8036344"/>
              <a:gd name="connsiteY30" fmla="*/ 0 h 81202"/>
              <a:gd name="connsiteX31" fmla="*/ 2118964 w 8036344"/>
              <a:gd name="connsiteY31" fmla="*/ 45512 h 81202"/>
              <a:gd name="connsiteX32" fmla="*/ 2143026 w 8036344"/>
              <a:gd name="connsiteY32" fmla="*/ 81202 h 81202"/>
              <a:gd name="connsiteX33" fmla="*/ 2167088 w 8036344"/>
              <a:gd name="connsiteY33" fmla="*/ 45512 h 81202"/>
              <a:gd name="connsiteX34" fmla="*/ 2276965 w 8036344"/>
              <a:gd name="connsiteY34" fmla="*/ 0 h 81202"/>
              <a:gd name="connsiteX35" fmla="*/ 2386842 w 8036344"/>
              <a:gd name="connsiteY35" fmla="*/ 45512 h 81202"/>
              <a:gd name="connsiteX36" fmla="*/ 2410904 w 8036344"/>
              <a:gd name="connsiteY36" fmla="*/ 81202 h 81202"/>
              <a:gd name="connsiteX37" fmla="*/ 2434966 w 8036344"/>
              <a:gd name="connsiteY37" fmla="*/ 45512 h 81202"/>
              <a:gd name="connsiteX38" fmla="*/ 2544843 w 8036344"/>
              <a:gd name="connsiteY38" fmla="*/ 0 h 81202"/>
              <a:gd name="connsiteX39" fmla="*/ 2654719 w 8036344"/>
              <a:gd name="connsiteY39" fmla="*/ 45512 h 81202"/>
              <a:gd name="connsiteX40" fmla="*/ 2678783 w 8036344"/>
              <a:gd name="connsiteY40" fmla="*/ 81202 h 81202"/>
              <a:gd name="connsiteX41" fmla="*/ 2702846 w 8036344"/>
              <a:gd name="connsiteY41" fmla="*/ 45512 h 81202"/>
              <a:gd name="connsiteX42" fmla="*/ 2812722 w 8036344"/>
              <a:gd name="connsiteY42" fmla="*/ 0 h 81202"/>
              <a:gd name="connsiteX43" fmla="*/ 2922598 w 8036344"/>
              <a:gd name="connsiteY43" fmla="*/ 45512 h 81202"/>
              <a:gd name="connsiteX44" fmla="*/ 2946661 w 8036344"/>
              <a:gd name="connsiteY44" fmla="*/ 81202 h 81202"/>
              <a:gd name="connsiteX45" fmla="*/ 2970723 w 8036344"/>
              <a:gd name="connsiteY45" fmla="*/ 45512 h 81202"/>
              <a:gd name="connsiteX46" fmla="*/ 3080600 w 8036344"/>
              <a:gd name="connsiteY46" fmla="*/ 0 h 81202"/>
              <a:gd name="connsiteX47" fmla="*/ 3190476 w 8036344"/>
              <a:gd name="connsiteY47" fmla="*/ 45512 h 81202"/>
              <a:gd name="connsiteX48" fmla="*/ 3214539 w 8036344"/>
              <a:gd name="connsiteY48" fmla="*/ 81202 h 81202"/>
              <a:gd name="connsiteX49" fmla="*/ 3238601 w 8036344"/>
              <a:gd name="connsiteY49" fmla="*/ 45512 h 81202"/>
              <a:gd name="connsiteX50" fmla="*/ 3348477 w 8036344"/>
              <a:gd name="connsiteY50" fmla="*/ 0 h 81202"/>
              <a:gd name="connsiteX51" fmla="*/ 3458354 w 8036344"/>
              <a:gd name="connsiteY51" fmla="*/ 45512 h 81202"/>
              <a:gd name="connsiteX52" fmla="*/ 3482416 w 8036344"/>
              <a:gd name="connsiteY52" fmla="*/ 81202 h 81202"/>
              <a:gd name="connsiteX53" fmla="*/ 3506479 w 8036344"/>
              <a:gd name="connsiteY53" fmla="*/ 45512 h 81202"/>
              <a:gd name="connsiteX54" fmla="*/ 3616355 w 8036344"/>
              <a:gd name="connsiteY54" fmla="*/ 0 h 81202"/>
              <a:gd name="connsiteX55" fmla="*/ 3726232 w 8036344"/>
              <a:gd name="connsiteY55" fmla="*/ 45512 h 81202"/>
              <a:gd name="connsiteX56" fmla="*/ 3750295 w 8036344"/>
              <a:gd name="connsiteY56" fmla="*/ 81202 h 81202"/>
              <a:gd name="connsiteX57" fmla="*/ 3774358 w 8036344"/>
              <a:gd name="connsiteY57" fmla="*/ 45512 h 81202"/>
              <a:gd name="connsiteX58" fmla="*/ 3884234 w 8036344"/>
              <a:gd name="connsiteY58" fmla="*/ 0 h 81202"/>
              <a:gd name="connsiteX59" fmla="*/ 3994111 w 8036344"/>
              <a:gd name="connsiteY59" fmla="*/ 45512 h 81202"/>
              <a:gd name="connsiteX60" fmla="*/ 4018173 w 8036344"/>
              <a:gd name="connsiteY60" fmla="*/ 81202 h 81202"/>
              <a:gd name="connsiteX61" fmla="*/ 4042236 w 8036344"/>
              <a:gd name="connsiteY61" fmla="*/ 45512 h 81202"/>
              <a:gd name="connsiteX62" fmla="*/ 4152112 w 8036344"/>
              <a:gd name="connsiteY62" fmla="*/ 0 h 81202"/>
              <a:gd name="connsiteX63" fmla="*/ 4261989 w 8036344"/>
              <a:gd name="connsiteY63" fmla="*/ 45512 h 81202"/>
              <a:gd name="connsiteX64" fmla="*/ 4286051 w 8036344"/>
              <a:gd name="connsiteY64" fmla="*/ 81202 h 81202"/>
              <a:gd name="connsiteX65" fmla="*/ 4310114 w 8036344"/>
              <a:gd name="connsiteY65" fmla="*/ 45512 h 81202"/>
              <a:gd name="connsiteX66" fmla="*/ 4419990 w 8036344"/>
              <a:gd name="connsiteY66" fmla="*/ 0 h 81202"/>
              <a:gd name="connsiteX67" fmla="*/ 4529867 w 8036344"/>
              <a:gd name="connsiteY67" fmla="*/ 45512 h 81202"/>
              <a:gd name="connsiteX68" fmla="*/ 4553930 w 8036344"/>
              <a:gd name="connsiteY68" fmla="*/ 81202 h 81202"/>
              <a:gd name="connsiteX69" fmla="*/ 4577993 w 8036344"/>
              <a:gd name="connsiteY69" fmla="*/ 45512 h 81202"/>
              <a:gd name="connsiteX70" fmla="*/ 4687869 w 8036344"/>
              <a:gd name="connsiteY70" fmla="*/ 0 h 81202"/>
              <a:gd name="connsiteX71" fmla="*/ 4797746 w 8036344"/>
              <a:gd name="connsiteY71" fmla="*/ 45512 h 81202"/>
              <a:gd name="connsiteX72" fmla="*/ 4821808 w 8036344"/>
              <a:gd name="connsiteY72" fmla="*/ 81202 h 81202"/>
              <a:gd name="connsiteX73" fmla="*/ 4845871 w 8036344"/>
              <a:gd name="connsiteY73" fmla="*/ 45512 h 81202"/>
              <a:gd name="connsiteX74" fmla="*/ 4955747 w 8036344"/>
              <a:gd name="connsiteY74" fmla="*/ 0 h 81202"/>
              <a:gd name="connsiteX75" fmla="*/ 5065624 w 8036344"/>
              <a:gd name="connsiteY75" fmla="*/ 45512 h 81202"/>
              <a:gd name="connsiteX76" fmla="*/ 5089686 w 8036344"/>
              <a:gd name="connsiteY76" fmla="*/ 81202 h 81202"/>
              <a:gd name="connsiteX77" fmla="*/ 5113749 w 8036344"/>
              <a:gd name="connsiteY77" fmla="*/ 45512 h 81202"/>
              <a:gd name="connsiteX78" fmla="*/ 5223625 w 8036344"/>
              <a:gd name="connsiteY78" fmla="*/ 0 h 81202"/>
              <a:gd name="connsiteX79" fmla="*/ 5333502 w 8036344"/>
              <a:gd name="connsiteY79" fmla="*/ 45512 h 81202"/>
              <a:gd name="connsiteX80" fmla="*/ 5357565 w 8036344"/>
              <a:gd name="connsiteY80" fmla="*/ 81202 h 81202"/>
              <a:gd name="connsiteX81" fmla="*/ 5381628 w 8036344"/>
              <a:gd name="connsiteY81" fmla="*/ 45512 h 81202"/>
              <a:gd name="connsiteX82" fmla="*/ 5491504 w 8036344"/>
              <a:gd name="connsiteY82" fmla="*/ 0 h 81202"/>
              <a:gd name="connsiteX83" fmla="*/ 5601381 w 8036344"/>
              <a:gd name="connsiteY83" fmla="*/ 45512 h 81202"/>
              <a:gd name="connsiteX84" fmla="*/ 5625443 w 8036344"/>
              <a:gd name="connsiteY84" fmla="*/ 81202 h 81202"/>
              <a:gd name="connsiteX85" fmla="*/ 5649506 w 8036344"/>
              <a:gd name="connsiteY85" fmla="*/ 45512 h 81202"/>
              <a:gd name="connsiteX86" fmla="*/ 5759382 w 8036344"/>
              <a:gd name="connsiteY86" fmla="*/ 0 h 81202"/>
              <a:gd name="connsiteX87" fmla="*/ 5869259 w 8036344"/>
              <a:gd name="connsiteY87" fmla="*/ 45512 h 81202"/>
              <a:gd name="connsiteX88" fmla="*/ 5893321 w 8036344"/>
              <a:gd name="connsiteY88" fmla="*/ 81202 h 81202"/>
              <a:gd name="connsiteX89" fmla="*/ 5917384 w 8036344"/>
              <a:gd name="connsiteY89" fmla="*/ 45512 h 81202"/>
              <a:gd name="connsiteX90" fmla="*/ 6027260 w 8036344"/>
              <a:gd name="connsiteY90" fmla="*/ 0 h 81202"/>
              <a:gd name="connsiteX91" fmla="*/ 6137137 w 8036344"/>
              <a:gd name="connsiteY91" fmla="*/ 45512 h 81202"/>
              <a:gd name="connsiteX92" fmla="*/ 6161200 w 8036344"/>
              <a:gd name="connsiteY92" fmla="*/ 81202 h 81202"/>
              <a:gd name="connsiteX93" fmla="*/ 6185263 w 8036344"/>
              <a:gd name="connsiteY93" fmla="*/ 45512 h 81202"/>
              <a:gd name="connsiteX94" fmla="*/ 6295139 w 8036344"/>
              <a:gd name="connsiteY94" fmla="*/ 0 h 81202"/>
              <a:gd name="connsiteX95" fmla="*/ 6405016 w 8036344"/>
              <a:gd name="connsiteY95" fmla="*/ 45512 h 81202"/>
              <a:gd name="connsiteX96" fmla="*/ 6429078 w 8036344"/>
              <a:gd name="connsiteY96" fmla="*/ 81202 h 81202"/>
              <a:gd name="connsiteX97" fmla="*/ 6453141 w 8036344"/>
              <a:gd name="connsiteY97" fmla="*/ 45512 h 81202"/>
              <a:gd name="connsiteX98" fmla="*/ 6563017 w 8036344"/>
              <a:gd name="connsiteY98" fmla="*/ 0 h 81202"/>
              <a:gd name="connsiteX99" fmla="*/ 6672894 w 8036344"/>
              <a:gd name="connsiteY99" fmla="*/ 45512 h 81202"/>
              <a:gd name="connsiteX100" fmla="*/ 6696956 w 8036344"/>
              <a:gd name="connsiteY100" fmla="*/ 81202 h 81202"/>
              <a:gd name="connsiteX101" fmla="*/ 6721019 w 8036344"/>
              <a:gd name="connsiteY101" fmla="*/ 45512 h 81202"/>
              <a:gd name="connsiteX102" fmla="*/ 6830895 w 8036344"/>
              <a:gd name="connsiteY102" fmla="*/ 0 h 81202"/>
              <a:gd name="connsiteX103" fmla="*/ 6940772 w 8036344"/>
              <a:gd name="connsiteY103" fmla="*/ 45512 h 81202"/>
              <a:gd name="connsiteX104" fmla="*/ 6964835 w 8036344"/>
              <a:gd name="connsiteY104" fmla="*/ 81202 h 81202"/>
              <a:gd name="connsiteX105" fmla="*/ 6988898 w 8036344"/>
              <a:gd name="connsiteY105" fmla="*/ 45512 h 81202"/>
              <a:gd name="connsiteX106" fmla="*/ 7098774 w 8036344"/>
              <a:gd name="connsiteY106" fmla="*/ 0 h 81202"/>
              <a:gd name="connsiteX107" fmla="*/ 7208651 w 8036344"/>
              <a:gd name="connsiteY107" fmla="*/ 45512 h 81202"/>
              <a:gd name="connsiteX108" fmla="*/ 7232713 w 8036344"/>
              <a:gd name="connsiteY108" fmla="*/ 81202 h 81202"/>
              <a:gd name="connsiteX109" fmla="*/ 7256776 w 8036344"/>
              <a:gd name="connsiteY109" fmla="*/ 45512 h 81202"/>
              <a:gd name="connsiteX110" fmla="*/ 7366652 w 8036344"/>
              <a:gd name="connsiteY110" fmla="*/ 0 h 81202"/>
              <a:gd name="connsiteX111" fmla="*/ 7476529 w 8036344"/>
              <a:gd name="connsiteY111" fmla="*/ 45512 h 81202"/>
              <a:gd name="connsiteX112" fmla="*/ 7500591 w 8036344"/>
              <a:gd name="connsiteY112" fmla="*/ 81202 h 81202"/>
              <a:gd name="connsiteX113" fmla="*/ 7524653 w 8036344"/>
              <a:gd name="connsiteY113" fmla="*/ 45512 h 81202"/>
              <a:gd name="connsiteX114" fmla="*/ 7634530 w 8036344"/>
              <a:gd name="connsiteY114" fmla="*/ 0 h 81202"/>
              <a:gd name="connsiteX115" fmla="*/ 7744407 w 8036344"/>
              <a:gd name="connsiteY115" fmla="*/ 45512 h 81202"/>
              <a:gd name="connsiteX116" fmla="*/ 7768469 w 8036344"/>
              <a:gd name="connsiteY116" fmla="*/ 81202 h 81202"/>
              <a:gd name="connsiteX117" fmla="*/ 7792532 w 8036344"/>
              <a:gd name="connsiteY117" fmla="*/ 45512 h 81202"/>
              <a:gd name="connsiteX118" fmla="*/ 7902409 w 8036344"/>
              <a:gd name="connsiteY118" fmla="*/ 0 h 81202"/>
              <a:gd name="connsiteX119" fmla="*/ 8012286 w 8036344"/>
              <a:gd name="connsiteY119" fmla="*/ 45512 h 81202"/>
              <a:gd name="connsiteX120" fmla="*/ 8036344 w 8036344"/>
              <a:gd name="connsiteY120" fmla="*/ 81196 h 81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8036344" h="81202">
                <a:moveTo>
                  <a:pt x="0" y="81202"/>
                </a:moveTo>
                <a:lnTo>
                  <a:pt x="24063" y="45512"/>
                </a:lnTo>
                <a:cubicBezTo>
                  <a:pt x="52183" y="17392"/>
                  <a:pt x="91030" y="0"/>
                  <a:pt x="133939" y="0"/>
                </a:cubicBezTo>
                <a:cubicBezTo>
                  <a:pt x="176849" y="0"/>
                  <a:pt x="215696" y="17392"/>
                  <a:pt x="243816" y="45512"/>
                </a:cubicBezTo>
                <a:lnTo>
                  <a:pt x="267879" y="81202"/>
                </a:lnTo>
                <a:lnTo>
                  <a:pt x="291942" y="45512"/>
                </a:lnTo>
                <a:cubicBezTo>
                  <a:pt x="320062" y="17392"/>
                  <a:pt x="358909" y="0"/>
                  <a:pt x="401819" y="0"/>
                </a:cubicBezTo>
                <a:cubicBezTo>
                  <a:pt x="444728" y="0"/>
                  <a:pt x="483576" y="17392"/>
                  <a:pt x="511695" y="45512"/>
                </a:cubicBezTo>
                <a:lnTo>
                  <a:pt x="535758" y="81202"/>
                </a:lnTo>
                <a:lnTo>
                  <a:pt x="559820" y="45512"/>
                </a:lnTo>
                <a:cubicBezTo>
                  <a:pt x="587939" y="17392"/>
                  <a:pt x="626787" y="0"/>
                  <a:pt x="669696" y="0"/>
                </a:cubicBezTo>
                <a:cubicBezTo>
                  <a:pt x="712606" y="0"/>
                  <a:pt x="751453" y="17392"/>
                  <a:pt x="779573" y="45512"/>
                </a:cubicBezTo>
                <a:lnTo>
                  <a:pt x="803635" y="81202"/>
                </a:lnTo>
                <a:lnTo>
                  <a:pt x="827698" y="45512"/>
                </a:lnTo>
                <a:cubicBezTo>
                  <a:pt x="855818" y="17392"/>
                  <a:pt x="894665" y="0"/>
                  <a:pt x="937574" y="0"/>
                </a:cubicBezTo>
                <a:cubicBezTo>
                  <a:pt x="980484" y="0"/>
                  <a:pt x="1019331" y="17392"/>
                  <a:pt x="1047450" y="45512"/>
                </a:cubicBezTo>
                <a:lnTo>
                  <a:pt x="1071514" y="81202"/>
                </a:lnTo>
                <a:lnTo>
                  <a:pt x="1095577" y="45512"/>
                </a:lnTo>
                <a:cubicBezTo>
                  <a:pt x="1123696" y="17392"/>
                  <a:pt x="1162543" y="0"/>
                  <a:pt x="1205453" y="0"/>
                </a:cubicBezTo>
                <a:cubicBezTo>
                  <a:pt x="1248362" y="0"/>
                  <a:pt x="1287210" y="17392"/>
                  <a:pt x="1315330" y="45512"/>
                </a:cubicBezTo>
                <a:lnTo>
                  <a:pt x="1339391" y="81202"/>
                </a:lnTo>
                <a:lnTo>
                  <a:pt x="1363454" y="45512"/>
                </a:lnTo>
                <a:cubicBezTo>
                  <a:pt x="1391573" y="17392"/>
                  <a:pt x="1430421" y="0"/>
                  <a:pt x="1473330" y="0"/>
                </a:cubicBezTo>
                <a:cubicBezTo>
                  <a:pt x="1516241" y="0"/>
                  <a:pt x="1555088" y="17392"/>
                  <a:pt x="1583207" y="45512"/>
                </a:cubicBezTo>
                <a:lnTo>
                  <a:pt x="1607269" y="81202"/>
                </a:lnTo>
                <a:lnTo>
                  <a:pt x="1631332" y="45512"/>
                </a:lnTo>
                <a:cubicBezTo>
                  <a:pt x="1659451" y="17392"/>
                  <a:pt x="1698298" y="0"/>
                  <a:pt x="1741208" y="0"/>
                </a:cubicBezTo>
                <a:cubicBezTo>
                  <a:pt x="1784117" y="0"/>
                  <a:pt x="1822966" y="17392"/>
                  <a:pt x="1851086" y="45512"/>
                </a:cubicBezTo>
                <a:lnTo>
                  <a:pt x="1875148" y="81202"/>
                </a:lnTo>
                <a:lnTo>
                  <a:pt x="1899212" y="45512"/>
                </a:lnTo>
                <a:cubicBezTo>
                  <a:pt x="1927331" y="17392"/>
                  <a:pt x="1966178" y="0"/>
                  <a:pt x="2009087" y="0"/>
                </a:cubicBezTo>
                <a:cubicBezTo>
                  <a:pt x="2051996" y="0"/>
                  <a:pt x="2090845" y="17392"/>
                  <a:pt x="2118964" y="45512"/>
                </a:cubicBezTo>
                <a:lnTo>
                  <a:pt x="2143026" y="81202"/>
                </a:lnTo>
                <a:lnTo>
                  <a:pt x="2167088" y="45512"/>
                </a:lnTo>
                <a:cubicBezTo>
                  <a:pt x="2195208" y="17392"/>
                  <a:pt x="2234056" y="0"/>
                  <a:pt x="2276965" y="0"/>
                </a:cubicBezTo>
                <a:cubicBezTo>
                  <a:pt x="2319875" y="0"/>
                  <a:pt x="2358722" y="17392"/>
                  <a:pt x="2386842" y="45512"/>
                </a:cubicBezTo>
                <a:lnTo>
                  <a:pt x="2410904" y="81202"/>
                </a:lnTo>
                <a:lnTo>
                  <a:pt x="2434966" y="45512"/>
                </a:lnTo>
                <a:cubicBezTo>
                  <a:pt x="2463087" y="17392"/>
                  <a:pt x="2501933" y="0"/>
                  <a:pt x="2544843" y="0"/>
                </a:cubicBezTo>
                <a:cubicBezTo>
                  <a:pt x="2587753" y="0"/>
                  <a:pt x="2626599" y="17392"/>
                  <a:pt x="2654719" y="45512"/>
                </a:cubicBezTo>
                <a:lnTo>
                  <a:pt x="2678783" y="81202"/>
                </a:lnTo>
                <a:lnTo>
                  <a:pt x="2702846" y="45512"/>
                </a:lnTo>
                <a:cubicBezTo>
                  <a:pt x="2730965" y="17392"/>
                  <a:pt x="2769813" y="0"/>
                  <a:pt x="2812722" y="0"/>
                </a:cubicBezTo>
                <a:cubicBezTo>
                  <a:pt x="2855632" y="0"/>
                  <a:pt x="2894479" y="17392"/>
                  <a:pt x="2922598" y="45512"/>
                </a:cubicBezTo>
                <a:lnTo>
                  <a:pt x="2946661" y="81202"/>
                </a:lnTo>
                <a:lnTo>
                  <a:pt x="2970723" y="45512"/>
                </a:lnTo>
                <a:cubicBezTo>
                  <a:pt x="2998843" y="17392"/>
                  <a:pt x="3037690" y="0"/>
                  <a:pt x="3080600" y="0"/>
                </a:cubicBezTo>
                <a:cubicBezTo>
                  <a:pt x="3123509" y="0"/>
                  <a:pt x="3162356" y="17392"/>
                  <a:pt x="3190476" y="45512"/>
                </a:cubicBezTo>
                <a:lnTo>
                  <a:pt x="3214539" y="81202"/>
                </a:lnTo>
                <a:lnTo>
                  <a:pt x="3238601" y="45512"/>
                </a:lnTo>
                <a:cubicBezTo>
                  <a:pt x="3266721" y="17392"/>
                  <a:pt x="3305568" y="0"/>
                  <a:pt x="3348477" y="0"/>
                </a:cubicBezTo>
                <a:cubicBezTo>
                  <a:pt x="3391387" y="0"/>
                  <a:pt x="3430234" y="17392"/>
                  <a:pt x="3458354" y="45512"/>
                </a:cubicBezTo>
                <a:lnTo>
                  <a:pt x="3482416" y="81202"/>
                </a:lnTo>
                <a:lnTo>
                  <a:pt x="3506479" y="45512"/>
                </a:lnTo>
                <a:cubicBezTo>
                  <a:pt x="3534598" y="17392"/>
                  <a:pt x="3573446" y="0"/>
                  <a:pt x="3616355" y="0"/>
                </a:cubicBezTo>
                <a:cubicBezTo>
                  <a:pt x="3659265" y="0"/>
                  <a:pt x="3698112" y="17392"/>
                  <a:pt x="3726232" y="45512"/>
                </a:cubicBezTo>
                <a:lnTo>
                  <a:pt x="3750295" y="81202"/>
                </a:lnTo>
                <a:lnTo>
                  <a:pt x="3774358" y="45512"/>
                </a:lnTo>
                <a:cubicBezTo>
                  <a:pt x="3802478" y="17392"/>
                  <a:pt x="3841325" y="0"/>
                  <a:pt x="3884234" y="0"/>
                </a:cubicBezTo>
                <a:cubicBezTo>
                  <a:pt x="3927144" y="0"/>
                  <a:pt x="3965991" y="17392"/>
                  <a:pt x="3994111" y="45512"/>
                </a:cubicBezTo>
                <a:lnTo>
                  <a:pt x="4018173" y="81202"/>
                </a:lnTo>
                <a:lnTo>
                  <a:pt x="4042236" y="45512"/>
                </a:lnTo>
                <a:cubicBezTo>
                  <a:pt x="4070356" y="17392"/>
                  <a:pt x="4109203" y="0"/>
                  <a:pt x="4152112" y="0"/>
                </a:cubicBezTo>
                <a:cubicBezTo>
                  <a:pt x="4195022" y="0"/>
                  <a:pt x="4233869" y="17392"/>
                  <a:pt x="4261989" y="45512"/>
                </a:cubicBezTo>
                <a:lnTo>
                  <a:pt x="4286051" y="81202"/>
                </a:lnTo>
                <a:lnTo>
                  <a:pt x="4310114" y="45512"/>
                </a:lnTo>
                <a:cubicBezTo>
                  <a:pt x="4338234" y="17392"/>
                  <a:pt x="4377081" y="0"/>
                  <a:pt x="4419990" y="0"/>
                </a:cubicBezTo>
                <a:cubicBezTo>
                  <a:pt x="4462900" y="0"/>
                  <a:pt x="4501747" y="17392"/>
                  <a:pt x="4529867" y="45512"/>
                </a:cubicBezTo>
                <a:lnTo>
                  <a:pt x="4553930" y="81202"/>
                </a:lnTo>
                <a:lnTo>
                  <a:pt x="4577993" y="45512"/>
                </a:lnTo>
                <a:cubicBezTo>
                  <a:pt x="4606112" y="17392"/>
                  <a:pt x="4644960" y="0"/>
                  <a:pt x="4687869" y="0"/>
                </a:cubicBezTo>
                <a:cubicBezTo>
                  <a:pt x="4730779" y="0"/>
                  <a:pt x="4769626" y="17392"/>
                  <a:pt x="4797746" y="45512"/>
                </a:cubicBezTo>
                <a:lnTo>
                  <a:pt x="4821808" y="81202"/>
                </a:lnTo>
                <a:lnTo>
                  <a:pt x="4845871" y="45512"/>
                </a:lnTo>
                <a:cubicBezTo>
                  <a:pt x="4873991" y="17392"/>
                  <a:pt x="4912838" y="0"/>
                  <a:pt x="4955747" y="0"/>
                </a:cubicBezTo>
                <a:cubicBezTo>
                  <a:pt x="4998657" y="0"/>
                  <a:pt x="5037504" y="17392"/>
                  <a:pt x="5065624" y="45512"/>
                </a:cubicBezTo>
                <a:lnTo>
                  <a:pt x="5089686" y="81202"/>
                </a:lnTo>
                <a:lnTo>
                  <a:pt x="5113749" y="45512"/>
                </a:lnTo>
                <a:cubicBezTo>
                  <a:pt x="5141868" y="17392"/>
                  <a:pt x="5180716" y="0"/>
                  <a:pt x="5223625" y="0"/>
                </a:cubicBezTo>
                <a:cubicBezTo>
                  <a:pt x="5266535" y="0"/>
                  <a:pt x="5305382" y="17392"/>
                  <a:pt x="5333502" y="45512"/>
                </a:cubicBezTo>
                <a:lnTo>
                  <a:pt x="5357565" y="81202"/>
                </a:lnTo>
                <a:lnTo>
                  <a:pt x="5381628" y="45512"/>
                </a:lnTo>
                <a:cubicBezTo>
                  <a:pt x="5409748" y="17392"/>
                  <a:pt x="5448595" y="0"/>
                  <a:pt x="5491504" y="0"/>
                </a:cubicBezTo>
                <a:cubicBezTo>
                  <a:pt x="5534414" y="0"/>
                  <a:pt x="5573261" y="17392"/>
                  <a:pt x="5601381" y="45512"/>
                </a:cubicBezTo>
                <a:lnTo>
                  <a:pt x="5625443" y="81202"/>
                </a:lnTo>
                <a:lnTo>
                  <a:pt x="5649506" y="45512"/>
                </a:lnTo>
                <a:cubicBezTo>
                  <a:pt x="5677625" y="17392"/>
                  <a:pt x="5716473" y="0"/>
                  <a:pt x="5759382" y="0"/>
                </a:cubicBezTo>
                <a:cubicBezTo>
                  <a:pt x="5802292" y="0"/>
                  <a:pt x="5841139" y="17392"/>
                  <a:pt x="5869259" y="45512"/>
                </a:cubicBezTo>
                <a:lnTo>
                  <a:pt x="5893321" y="81202"/>
                </a:lnTo>
                <a:lnTo>
                  <a:pt x="5917384" y="45512"/>
                </a:lnTo>
                <a:cubicBezTo>
                  <a:pt x="5945503" y="17392"/>
                  <a:pt x="5984351" y="0"/>
                  <a:pt x="6027260" y="0"/>
                </a:cubicBezTo>
                <a:cubicBezTo>
                  <a:pt x="6070170" y="0"/>
                  <a:pt x="6109017" y="17392"/>
                  <a:pt x="6137137" y="45512"/>
                </a:cubicBezTo>
                <a:lnTo>
                  <a:pt x="6161200" y="81202"/>
                </a:lnTo>
                <a:lnTo>
                  <a:pt x="6185263" y="45512"/>
                </a:lnTo>
                <a:cubicBezTo>
                  <a:pt x="6213382" y="17392"/>
                  <a:pt x="6252230" y="0"/>
                  <a:pt x="6295139" y="0"/>
                </a:cubicBezTo>
                <a:cubicBezTo>
                  <a:pt x="6338049" y="0"/>
                  <a:pt x="6376896" y="17392"/>
                  <a:pt x="6405016" y="45512"/>
                </a:cubicBezTo>
                <a:lnTo>
                  <a:pt x="6429078" y="81202"/>
                </a:lnTo>
                <a:lnTo>
                  <a:pt x="6453141" y="45512"/>
                </a:lnTo>
                <a:cubicBezTo>
                  <a:pt x="6481261" y="17392"/>
                  <a:pt x="6520108" y="0"/>
                  <a:pt x="6563017" y="0"/>
                </a:cubicBezTo>
                <a:cubicBezTo>
                  <a:pt x="6605927" y="0"/>
                  <a:pt x="6644774" y="17392"/>
                  <a:pt x="6672894" y="45512"/>
                </a:cubicBezTo>
                <a:lnTo>
                  <a:pt x="6696956" y="81202"/>
                </a:lnTo>
                <a:lnTo>
                  <a:pt x="6721019" y="45512"/>
                </a:lnTo>
                <a:cubicBezTo>
                  <a:pt x="6749139" y="17392"/>
                  <a:pt x="6787986" y="0"/>
                  <a:pt x="6830895" y="0"/>
                </a:cubicBezTo>
                <a:cubicBezTo>
                  <a:pt x="6873805" y="0"/>
                  <a:pt x="6912652" y="17392"/>
                  <a:pt x="6940772" y="45512"/>
                </a:cubicBezTo>
                <a:lnTo>
                  <a:pt x="6964835" y="81202"/>
                </a:lnTo>
                <a:lnTo>
                  <a:pt x="6988898" y="45512"/>
                </a:lnTo>
                <a:cubicBezTo>
                  <a:pt x="7017018" y="17392"/>
                  <a:pt x="7055865" y="0"/>
                  <a:pt x="7098774" y="0"/>
                </a:cubicBezTo>
                <a:cubicBezTo>
                  <a:pt x="7141684" y="0"/>
                  <a:pt x="7180531" y="17392"/>
                  <a:pt x="7208651" y="45512"/>
                </a:cubicBezTo>
                <a:lnTo>
                  <a:pt x="7232713" y="81202"/>
                </a:lnTo>
                <a:lnTo>
                  <a:pt x="7256776" y="45512"/>
                </a:lnTo>
                <a:cubicBezTo>
                  <a:pt x="7284896" y="17392"/>
                  <a:pt x="7323743" y="0"/>
                  <a:pt x="7366652" y="0"/>
                </a:cubicBezTo>
                <a:cubicBezTo>
                  <a:pt x="7409562" y="0"/>
                  <a:pt x="7448409" y="17392"/>
                  <a:pt x="7476529" y="45512"/>
                </a:cubicBezTo>
                <a:lnTo>
                  <a:pt x="7500591" y="81202"/>
                </a:lnTo>
                <a:lnTo>
                  <a:pt x="7524653" y="45512"/>
                </a:lnTo>
                <a:cubicBezTo>
                  <a:pt x="7552773" y="17392"/>
                  <a:pt x="7591621" y="0"/>
                  <a:pt x="7634530" y="0"/>
                </a:cubicBezTo>
                <a:cubicBezTo>
                  <a:pt x="7677439" y="0"/>
                  <a:pt x="7716287" y="17392"/>
                  <a:pt x="7744407" y="45512"/>
                </a:cubicBezTo>
                <a:lnTo>
                  <a:pt x="7768469" y="81202"/>
                </a:lnTo>
                <a:lnTo>
                  <a:pt x="7792532" y="45512"/>
                </a:lnTo>
                <a:cubicBezTo>
                  <a:pt x="7820652" y="17392"/>
                  <a:pt x="7859499" y="0"/>
                  <a:pt x="7902409" y="0"/>
                </a:cubicBezTo>
                <a:cubicBezTo>
                  <a:pt x="7945318" y="0"/>
                  <a:pt x="7984166" y="17392"/>
                  <a:pt x="8012286" y="45512"/>
                </a:cubicBezTo>
                <a:lnTo>
                  <a:pt x="8036344" y="81196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19" name="フリーフォーム: 図形 718">
            <a:extLst>
              <a:ext uri="{FF2B5EF4-FFF2-40B4-BE49-F238E27FC236}">
                <a16:creationId xmlns:a16="http://schemas.microsoft.com/office/drawing/2014/main" id="{8E1C5249-88FC-50C8-D50B-28CB82545720}"/>
              </a:ext>
            </a:extLst>
          </p:cNvPr>
          <p:cNvSpPr/>
          <p:nvPr/>
        </p:nvSpPr>
        <p:spPr bwMode="auto">
          <a:xfrm>
            <a:off x="628753" y="6360066"/>
            <a:ext cx="5199680" cy="54544"/>
          </a:xfrm>
          <a:custGeom>
            <a:avLst/>
            <a:gdLst>
              <a:gd name="connsiteX0" fmla="*/ 97508 w 4396738"/>
              <a:gd name="connsiteY0" fmla="*/ 0 h 340187"/>
              <a:gd name="connsiteX1" fmla="*/ 195016 w 4396738"/>
              <a:gd name="connsiteY1" fmla="*/ 219127 h 340187"/>
              <a:gd name="connsiteX2" fmla="*/ 190388 w 4396738"/>
              <a:gd name="connsiteY2" fmla="*/ 270645 h 340187"/>
              <a:gd name="connsiteX3" fmla="*/ 196714 w 4396738"/>
              <a:gd name="connsiteY3" fmla="*/ 261060 h 340187"/>
              <a:gd name="connsiteX4" fmla="*/ 234668 w 4396738"/>
              <a:gd name="connsiteY4" fmla="*/ 243840 h 340187"/>
              <a:gd name="connsiteX5" fmla="*/ 254319 w 4396738"/>
              <a:gd name="connsiteY5" fmla="*/ 248292 h 340187"/>
              <a:gd name="connsiteX6" fmla="*/ 271580 w 4396738"/>
              <a:gd name="connsiteY6" fmla="*/ 260333 h 340187"/>
              <a:gd name="connsiteX7" fmla="*/ 267878 w 4396738"/>
              <a:gd name="connsiteY7" fmla="*/ 219127 h 340187"/>
              <a:gd name="connsiteX8" fmla="*/ 365386 w 4396738"/>
              <a:gd name="connsiteY8" fmla="*/ 0 h 340187"/>
              <a:gd name="connsiteX9" fmla="*/ 462894 w 4396738"/>
              <a:gd name="connsiteY9" fmla="*/ 219127 h 340187"/>
              <a:gd name="connsiteX10" fmla="*/ 458266 w 4396738"/>
              <a:gd name="connsiteY10" fmla="*/ 270645 h 340187"/>
              <a:gd name="connsiteX11" fmla="*/ 464592 w 4396738"/>
              <a:gd name="connsiteY11" fmla="*/ 261060 h 340187"/>
              <a:gd name="connsiteX12" fmla="*/ 502546 w 4396738"/>
              <a:gd name="connsiteY12" fmla="*/ 243840 h 340187"/>
              <a:gd name="connsiteX13" fmla="*/ 522197 w 4396738"/>
              <a:gd name="connsiteY13" fmla="*/ 248292 h 340187"/>
              <a:gd name="connsiteX14" fmla="*/ 539459 w 4396738"/>
              <a:gd name="connsiteY14" fmla="*/ 260334 h 340187"/>
              <a:gd name="connsiteX15" fmla="*/ 535757 w 4396738"/>
              <a:gd name="connsiteY15" fmla="*/ 219127 h 340187"/>
              <a:gd name="connsiteX16" fmla="*/ 633265 w 4396738"/>
              <a:gd name="connsiteY16" fmla="*/ 0 h 340187"/>
              <a:gd name="connsiteX17" fmla="*/ 730773 w 4396738"/>
              <a:gd name="connsiteY17" fmla="*/ 219127 h 340187"/>
              <a:gd name="connsiteX18" fmla="*/ 726145 w 4396738"/>
              <a:gd name="connsiteY18" fmla="*/ 270645 h 340187"/>
              <a:gd name="connsiteX19" fmla="*/ 732471 w 4396738"/>
              <a:gd name="connsiteY19" fmla="*/ 261060 h 340187"/>
              <a:gd name="connsiteX20" fmla="*/ 770425 w 4396738"/>
              <a:gd name="connsiteY20" fmla="*/ 243840 h 340187"/>
              <a:gd name="connsiteX21" fmla="*/ 790076 w 4396738"/>
              <a:gd name="connsiteY21" fmla="*/ 248292 h 340187"/>
              <a:gd name="connsiteX22" fmla="*/ 807337 w 4396738"/>
              <a:gd name="connsiteY22" fmla="*/ 260333 h 340187"/>
              <a:gd name="connsiteX23" fmla="*/ 803635 w 4396738"/>
              <a:gd name="connsiteY23" fmla="*/ 219127 h 340187"/>
              <a:gd name="connsiteX24" fmla="*/ 901143 w 4396738"/>
              <a:gd name="connsiteY24" fmla="*/ 0 h 340187"/>
              <a:gd name="connsiteX25" fmla="*/ 998651 w 4396738"/>
              <a:gd name="connsiteY25" fmla="*/ 219127 h 340187"/>
              <a:gd name="connsiteX26" fmla="*/ 994023 w 4396738"/>
              <a:gd name="connsiteY26" fmla="*/ 270645 h 340187"/>
              <a:gd name="connsiteX27" fmla="*/ 1000349 w 4396738"/>
              <a:gd name="connsiteY27" fmla="*/ 261060 h 340187"/>
              <a:gd name="connsiteX28" fmla="*/ 1038303 w 4396738"/>
              <a:gd name="connsiteY28" fmla="*/ 243840 h 340187"/>
              <a:gd name="connsiteX29" fmla="*/ 1057954 w 4396738"/>
              <a:gd name="connsiteY29" fmla="*/ 248292 h 340187"/>
              <a:gd name="connsiteX30" fmla="*/ 1075215 w 4396738"/>
              <a:gd name="connsiteY30" fmla="*/ 260333 h 340187"/>
              <a:gd name="connsiteX31" fmla="*/ 1071513 w 4396738"/>
              <a:gd name="connsiteY31" fmla="*/ 219127 h 340187"/>
              <a:gd name="connsiteX32" fmla="*/ 1169021 w 4396738"/>
              <a:gd name="connsiteY32" fmla="*/ 0 h 340187"/>
              <a:gd name="connsiteX33" fmla="*/ 1266529 w 4396738"/>
              <a:gd name="connsiteY33" fmla="*/ 219127 h 340187"/>
              <a:gd name="connsiteX34" fmla="*/ 1261901 w 4396738"/>
              <a:gd name="connsiteY34" fmla="*/ 270645 h 340187"/>
              <a:gd name="connsiteX35" fmla="*/ 1268227 w 4396738"/>
              <a:gd name="connsiteY35" fmla="*/ 261060 h 340187"/>
              <a:gd name="connsiteX36" fmla="*/ 1306181 w 4396738"/>
              <a:gd name="connsiteY36" fmla="*/ 243840 h 340187"/>
              <a:gd name="connsiteX37" fmla="*/ 1325832 w 4396738"/>
              <a:gd name="connsiteY37" fmla="*/ 248292 h 340187"/>
              <a:gd name="connsiteX38" fmla="*/ 1343094 w 4396738"/>
              <a:gd name="connsiteY38" fmla="*/ 260334 h 340187"/>
              <a:gd name="connsiteX39" fmla="*/ 1339392 w 4396738"/>
              <a:gd name="connsiteY39" fmla="*/ 219127 h 340187"/>
              <a:gd name="connsiteX40" fmla="*/ 1436899 w 4396738"/>
              <a:gd name="connsiteY40" fmla="*/ 0 h 340187"/>
              <a:gd name="connsiteX41" fmla="*/ 1534407 w 4396738"/>
              <a:gd name="connsiteY41" fmla="*/ 219127 h 340187"/>
              <a:gd name="connsiteX42" fmla="*/ 1529779 w 4396738"/>
              <a:gd name="connsiteY42" fmla="*/ 270645 h 340187"/>
              <a:gd name="connsiteX43" fmla="*/ 1536105 w 4396738"/>
              <a:gd name="connsiteY43" fmla="*/ 261060 h 340187"/>
              <a:gd name="connsiteX44" fmla="*/ 1574059 w 4396738"/>
              <a:gd name="connsiteY44" fmla="*/ 243840 h 340187"/>
              <a:gd name="connsiteX45" fmla="*/ 1593710 w 4396738"/>
              <a:gd name="connsiteY45" fmla="*/ 248292 h 340187"/>
              <a:gd name="connsiteX46" fmla="*/ 1610971 w 4396738"/>
              <a:gd name="connsiteY46" fmla="*/ 260333 h 340187"/>
              <a:gd name="connsiteX47" fmla="*/ 1607269 w 4396738"/>
              <a:gd name="connsiteY47" fmla="*/ 219127 h 340187"/>
              <a:gd name="connsiteX48" fmla="*/ 1704776 w 4396738"/>
              <a:gd name="connsiteY48" fmla="*/ 0 h 340187"/>
              <a:gd name="connsiteX49" fmla="*/ 1802285 w 4396738"/>
              <a:gd name="connsiteY49" fmla="*/ 219127 h 340187"/>
              <a:gd name="connsiteX50" fmla="*/ 1797657 w 4396738"/>
              <a:gd name="connsiteY50" fmla="*/ 270644 h 340187"/>
              <a:gd name="connsiteX51" fmla="*/ 1803982 w 4396738"/>
              <a:gd name="connsiteY51" fmla="*/ 261060 h 340187"/>
              <a:gd name="connsiteX52" fmla="*/ 1841936 w 4396738"/>
              <a:gd name="connsiteY52" fmla="*/ 243840 h 340187"/>
              <a:gd name="connsiteX53" fmla="*/ 1861588 w 4396738"/>
              <a:gd name="connsiteY53" fmla="*/ 248292 h 340187"/>
              <a:gd name="connsiteX54" fmla="*/ 1878849 w 4396738"/>
              <a:gd name="connsiteY54" fmla="*/ 260333 h 340187"/>
              <a:gd name="connsiteX55" fmla="*/ 1875147 w 4396738"/>
              <a:gd name="connsiteY55" fmla="*/ 219127 h 340187"/>
              <a:gd name="connsiteX56" fmla="*/ 1972655 w 4396738"/>
              <a:gd name="connsiteY56" fmla="*/ 0 h 340187"/>
              <a:gd name="connsiteX57" fmla="*/ 2070163 w 4396738"/>
              <a:gd name="connsiteY57" fmla="*/ 219127 h 340187"/>
              <a:gd name="connsiteX58" fmla="*/ 2065535 w 4396738"/>
              <a:gd name="connsiteY58" fmla="*/ 270645 h 340187"/>
              <a:gd name="connsiteX59" fmla="*/ 2071861 w 4396738"/>
              <a:gd name="connsiteY59" fmla="*/ 261060 h 340187"/>
              <a:gd name="connsiteX60" fmla="*/ 2109815 w 4396738"/>
              <a:gd name="connsiteY60" fmla="*/ 243840 h 340187"/>
              <a:gd name="connsiteX61" fmla="*/ 2129466 w 4396738"/>
              <a:gd name="connsiteY61" fmla="*/ 248292 h 340187"/>
              <a:gd name="connsiteX62" fmla="*/ 2146728 w 4396738"/>
              <a:gd name="connsiteY62" fmla="*/ 260334 h 340187"/>
              <a:gd name="connsiteX63" fmla="*/ 2143026 w 4396738"/>
              <a:gd name="connsiteY63" fmla="*/ 219127 h 340187"/>
              <a:gd name="connsiteX64" fmla="*/ 2240534 w 4396738"/>
              <a:gd name="connsiteY64" fmla="*/ 0 h 340187"/>
              <a:gd name="connsiteX65" fmla="*/ 2338041 w 4396738"/>
              <a:gd name="connsiteY65" fmla="*/ 219127 h 340187"/>
              <a:gd name="connsiteX66" fmla="*/ 2333413 w 4396738"/>
              <a:gd name="connsiteY66" fmla="*/ 270646 h 340187"/>
              <a:gd name="connsiteX67" fmla="*/ 2339740 w 4396738"/>
              <a:gd name="connsiteY67" fmla="*/ 261060 h 340187"/>
              <a:gd name="connsiteX68" fmla="*/ 2377694 w 4396738"/>
              <a:gd name="connsiteY68" fmla="*/ 243840 h 340187"/>
              <a:gd name="connsiteX69" fmla="*/ 2397345 w 4396738"/>
              <a:gd name="connsiteY69" fmla="*/ 248292 h 340187"/>
              <a:gd name="connsiteX70" fmla="*/ 2414606 w 4396738"/>
              <a:gd name="connsiteY70" fmla="*/ 260333 h 340187"/>
              <a:gd name="connsiteX71" fmla="*/ 2410904 w 4396738"/>
              <a:gd name="connsiteY71" fmla="*/ 219127 h 340187"/>
              <a:gd name="connsiteX72" fmla="*/ 2508412 w 4396738"/>
              <a:gd name="connsiteY72" fmla="*/ 0 h 340187"/>
              <a:gd name="connsiteX73" fmla="*/ 2605921 w 4396738"/>
              <a:gd name="connsiteY73" fmla="*/ 219127 h 340187"/>
              <a:gd name="connsiteX74" fmla="*/ 2601293 w 4396738"/>
              <a:gd name="connsiteY74" fmla="*/ 270643 h 340187"/>
              <a:gd name="connsiteX75" fmla="*/ 2607618 w 4396738"/>
              <a:gd name="connsiteY75" fmla="*/ 261060 h 340187"/>
              <a:gd name="connsiteX76" fmla="*/ 2645572 w 4396738"/>
              <a:gd name="connsiteY76" fmla="*/ 243840 h 340187"/>
              <a:gd name="connsiteX77" fmla="*/ 2665223 w 4396738"/>
              <a:gd name="connsiteY77" fmla="*/ 248292 h 340187"/>
              <a:gd name="connsiteX78" fmla="*/ 2682484 w 4396738"/>
              <a:gd name="connsiteY78" fmla="*/ 260333 h 340187"/>
              <a:gd name="connsiteX79" fmla="*/ 2678782 w 4396738"/>
              <a:gd name="connsiteY79" fmla="*/ 219127 h 340187"/>
              <a:gd name="connsiteX80" fmla="*/ 2776291 w 4396738"/>
              <a:gd name="connsiteY80" fmla="*/ 0 h 340187"/>
              <a:gd name="connsiteX81" fmla="*/ 2873798 w 4396738"/>
              <a:gd name="connsiteY81" fmla="*/ 219127 h 340187"/>
              <a:gd name="connsiteX82" fmla="*/ 2869170 w 4396738"/>
              <a:gd name="connsiteY82" fmla="*/ 270646 h 340187"/>
              <a:gd name="connsiteX83" fmla="*/ 2875496 w 4396738"/>
              <a:gd name="connsiteY83" fmla="*/ 261060 h 340187"/>
              <a:gd name="connsiteX84" fmla="*/ 2913451 w 4396738"/>
              <a:gd name="connsiteY84" fmla="*/ 243840 h 340187"/>
              <a:gd name="connsiteX85" fmla="*/ 2933102 w 4396738"/>
              <a:gd name="connsiteY85" fmla="*/ 248292 h 340187"/>
              <a:gd name="connsiteX86" fmla="*/ 2950363 w 4396738"/>
              <a:gd name="connsiteY86" fmla="*/ 260334 h 340187"/>
              <a:gd name="connsiteX87" fmla="*/ 2946661 w 4396738"/>
              <a:gd name="connsiteY87" fmla="*/ 219127 h 340187"/>
              <a:gd name="connsiteX88" fmla="*/ 3044169 w 4396738"/>
              <a:gd name="connsiteY88" fmla="*/ 0 h 340187"/>
              <a:gd name="connsiteX89" fmla="*/ 3141677 w 4396738"/>
              <a:gd name="connsiteY89" fmla="*/ 219127 h 340187"/>
              <a:gd name="connsiteX90" fmla="*/ 3137049 w 4396738"/>
              <a:gd name="connsiteY90" fmla="*/ 270645 h 340187"/>
              <a:gd name="connsiteX91" fmla="*/ 3143375 w 4396738"/>
              <a:gd name="connsiteY91" fmla="*/ 261060 h 340187"/>
              <a:gd name="connsiteX92" fmla="*/ 3181329 w 4396738"/>
              <a:gd name="connsiteY92" fmla="*/ 243840 h 340187"/>
              <a:gd name="connsiteX93" fmla="*/ 3200980 w 4396738"/>
              <a:gd name="connsiteY93" fmla="*/ 248292 h 340187"/>
              <a:gd name="connsiteX94" fmla="*/ 3218241 w 4396738"/>
              <a:gd name="connsiteY94" fmla="*/ 260333 h 340187"/>
              <a:gd name="connsiteX95" fmla="*/ 3214539 w 4396738"/>
              <a:gd name="connsiteY95" fmla="*/ 219127 h 340187"/>
              <a:gd name="connsiteX96" fmla="*/ 3312047 w 4396738"/>
              <a:gd name="connsiteY96" fmla="*/ 0 h 340187"/>
              <a:gd name="connsiteX97" fmla="*/ 3409555 w 4396738"/>
              <a:gd name="connsiteY97" fmla="*/ 219127 h 340187"/>
              <a:gd name="connsiteX98" fmla="*/ 3404927 w 4396738"/>
              <a:gd name="connsiteY98" fmla="*/ 270645 h 340187"/>
              <a:gd name="connsiteX99" fmla="*/ 3411253 w 4396738"/>
              <a:gd name="connsiteY99" fmla="*/ 261060 h 340187"/>
              <a:gd name="connsiteX100" fmla="*/ 3449207 w 4396738"/>
              <a:gd name="connsiteY100" fmla="*/ 243840 h 340187"/>
              <a:gd name="connsiteX101" fmla="*/ 3468858 w 4396738"/>
              <a:gd name="connsiteY101" fmla="*/ 248292 h 340187"/>
              <a:gd name="connsiteX102" fmla="*/ 3486118 w 4396738"/>
              <a:gd name="connsiteY102" fmla="*/ 260332 h 340187"/>
              <a:gd name="connsiteX103" fmla="*/ 3482416 w 4396738"/>
              <a:gd name="connsiteY103" fmla="*/ 219127 h 340187"/>
              <a:gd name="connsiteX104" fmla="*/ 3579924 w 4396738"/>
              <a:gd name="connsiteY104" fmla="*/ 0 h 340187"/>
              <a:gd name="connsiteX105" fmla="*/ 3677432 w 4396738"/>
              <a:gd name="connsiteY105" fmla="*/ 219127 h 340187"/>
              <a:gd name="connsiteX106" fmla="*/ 3672804 w 4396738"/>
              <a:gd name="connsiteY106" fmla="*/ 270645 h 340187"/>
              <a:gd name="connsiteX107" fmla="*/ 3679130 w 4396738"/>
              <a:gd name="connsiteY107" fmla="*/ 261060 h 340187"/>
              <a:gd name="connsiteX108" fmla="*/ 3717084 w 4396738"/>
              <a:gd name="connsiteY108" fmla="*/ 243840 h 340187"/>
              <a:gd name="connsiteX109" fmla="*/ 3736736 w 4396738"/>
              <a:gd name="connsiteY109" fmla="*/ 248292 h 340187"/>
              <a:gd name="connsiteX110" fmla="*/ 3753996 w 4396738"/>
              <a:gd name="connsiteY110" fmla="*/ 260333 h 340187"/>
              <a:gd name="connsiteX111" fmla="*/ 3750294 w 4396738"/>
              <a:gd name="connsiteY111" fmla="*/ 219127 h 340187"/>
              <a:gd name="connsiteX112" fmla="*/ 3847802 w 4396738"/>
              <a:gd name="connsiteY112" fmla="*/ 0 h 340187"/>
              <a:gd name="connsiteX113" fmla="*/ 3945310 w 4396738"/>
              <a:gd name="connsiteY113" fmla="*/ 219127 h 340187"/>
              <a:gd name="connsiteX114" fmla="*/ 3940682 w 4396738"/>
              <a:gd name="connsiteY114" fmla="*/ 270645 h 340187"/>
              <a:gd name="connsiteX115" fmla="*/ 3947008 w 4396738"/>
              <a:gd name="connsiteY115" fmla="*/ 261060 h 340187"/>
              <a:gd name="connsiteX116" fmla="*/ 3984962 w 4396738"/>
              <a:gd name="connsiteY116" fmla="*/ 243840 h 340187"/>
              <a:gd name="connsiteX117" fmla="*/ 4004614 w 4396738"/>
              <a:gd name="connsiteY117" fmla="*/ 248292 h 340187"/>
              <a:gd name="connsiteX118" fmla="*/ 4021875 w 4396738"/>
              <a:gd name="connsiteY118" fmla="*/ 260334 h 340187"/>
              <a:gd name="connsiteX119" fmla="*/ 4018173 w 4396738"/>
              <a:gd name="connsiteY119" fmla="*/ 219127 h 340187"/>
              <a:gd name="connsiteX120" fmla="*/ 4115681 w 4396738"/>
              <a:gd name="connsiteY120" fmla="*/ 0 h 340187"/>
              <a:gd name="connsiteX121" fmla="*/ 4213189 w 4396738"/>
              <a:gd name="connsiteY121" fmla="*/ 219127 h 340187"/>
              <a:gd name="connsiteX122" fmla="*/ 4208561 w 4396738"/>
              <a:gd name="connsiteY122" fmla="*/ 270645 h 340187"/>
              <a:gd name="connsiteX123" fmla="*/ 4214887 w 4396738"/>
              <a:gd name="connsiteY123" fmla="*/ 261060 h 340187"/>
              <a:gd name="connsiteX124" fmla="*/ 4252841 w 4396738"/>
              <a:gd name="connsiteY124" fmla="*/ 243840 h 340187"/>
              <a:gd name="connsiteX125" fmla="*/ 4272493 w 4396738"/>
              <a:gd name="connsiteY125" fmla="*/ 248292 h 340187"/>
              <a:gd name="connsiteX126" fmla="*/ 4289753 w 4396738"/>
              <a:gd name="connsiteY126" fmla="*/ 260333 h 340187"/>
              <a:gd name="connsiteX127" fmla="*/ 4286051 w 4396738"/>
              <a:gd name="connsiteY127" fmla="*/ 219127 h 340187"/>
              <a:gd name="connsiteX128" fmla="*/ 4383559 w 4396738"/>
              <a:gd name="connsiteY128" fmla="*/ 0 h 340187"/>
              <a:gd name="connsiteX129" fmla="*/ 4396738 w 4396738"/>
              <a:gd name="connsiteY129" fmla="*/ 2986 h 340187"/>
              <a:gd name="connsiteX130" fmla="*/ 4396738 w 4396738"/>
              <a:gd name="connsiteY130" fmla="*/ 340187 h 340187"/>
              <a:gd name="connsiteX131" fmla="*/ 18393 w 4396738"/>
              <a:gd name="connsiteY131" fmla="*/ 340187 h 340187"/>
              <a:gd name="connsiteX132" fmla="*/ 7663 w 4396738"/>
              <a:gd name="connsiteY132" fmla="*/ 304422 h 340187"/>
              <a:gd name="connsiteX133" fmla="*/ 0 w 4396738"/>
              <a:gd name="connsiteY133" fmla="*/ 219127 h 340187"/>
              <a:gd name="connsiteX134" fmla="*/ 97508 w 4396738"/>
              <a:gd name="connsiteY134" fmla="*/ 0 h 340187"/>
              <a:gd name="connsiteX0" fmla="*/ 97508 w 4396738"/>
              <a:gd name="connsiteY0" fmla="*/ 0 h 340187"/>
              <a:gd name="connsiteX1" fmla="*/ 195016 w 4396738"/>
              <a:gd name="connsiteY1" fmla="*/ 219127 h 340187"/>
              <a:gd name="connsiteX2" fmla="*/ 190388 w 4396738"/>
              <a:gd name="connsiteY2" fmla="*/ 270645 h 340187"/>
              <a:gd name="connsiteX3" fmla="*/ 196714 w 4396738"/>
              <a:gd name="connsiteY3" fmla="*/ 261060 h 340187"/>
              <a:gd name="connsiteX4" fmla="*/ 234668 w 4396738"/>
              <a:gd name="connsiteY4" fmla="*/ 243840 h 340187"/>
              <a:gd name="connsiteX5" fmla="*/ 254319 w 4396738"/>
              <a:gd name="connsiteY5" fmla="*/ 248292 h 340187"/>
              <a:gd name="connsiteX6" fmla="*/ 271580 w 4396738"/>
              <a:gd name="connsiteY6" fmla="*/ 260333 h 340187"/>
              <a:gd name="connsiteX7" fmla="*/ 267878 w 4396738"/>
              <a:gd name="connsiteY7" fmla="*/ 219127 h 340187"/>
              <a:gd name="connsiteX8" fmla="*/ 365386 w 4396738"/>
              <a:gd name="connsiteY8" fmla="*/ 0 h 340187"/>
              <a:gd name="connsiteX9" fmla="*/ 462894 w 4396738"/>
              <a:gd name="connsiteY9" fmla="*/ 219127 h 340187"/>
              <a:gd name="connsiteX10" fmla="*/ 458266 w 4396738"/>
              <a:gd name="connsiteY10" fmla="*/ 270645 h 340187"/>
              <a:gd name="connsiteX11" fmla="*/ 464592 w 4396738"/>
              <a:gd name="connsiteY11" fmla="*/ 261060 h 340187"/>
              <a:gd name="connsiteX12" fmla="*/ 502546 w 4396738"/>
              <a:gd name="connsiteY12" fmla="*/ 243840 h 340187"/>
              <a:gd name="connsiteX13" fmla="*/ 522197 w 4396738"/>
              <a:gd name="connsiteY13" fmla="*/ 248292 h 340187"/>
              <a:gd name="connsiteX14" fmla="*/ 539459 w 4396738"/>
              <a:gd name="connsiteY14" fmla="*/ 260334 h 340187"/>
              <a:gd name="connsiteX15" fmla="*/ 535757 w 4396738"/>
              <a:gd name="connsiteY15" fmla="*/ 219127 h 340187"/>
              <a:gd name="connsiteX16" fmla="*/ 633265 w 4396738"/>
              <a:gd name="connsiteY16" fmla="*/ 0 h 340187"/>
              <a:gd name="connsiteX17" fmla="*/ 730773 w 4396738"/>
              <a:gd name="connsiteY17" fmla="*/ 219127 h 340187"/>
              <a:gd name="connsiteX18" fmla="*/ 726145 w 4396738"/>
              <a:gd name="connsiteY18" fmla="*/ 270645 h 340187"/>
              <a:gd name="connsiteX19" fmla="*/ 732471 w 4396738"/>
              <a:gd name="connsiteY19" fmla="*/ 261060 h 340187"/>
              <a:gd name="connsiteX20" fmla="*/ 770425 w 4396738"/>
              <a:gd name="connsiteY20" fmla="*/ 243840 h 340187"/>
              <a:gd name="connsiteX21" fmla="*/ 790076 w 4396738"/>
              <a:gd name="connsiteY21" fmla="*/ 248292 h 340187"/>
              <a:gd name="connsiteX22" fmla="*/ 807337 w 4396738"/>
              <a:gd name="connsiteY22" fmla="*/ 260333 h 340187"/>
              <a:gd name="connsiteX23" fmla="*/ 803635 w 4396738"/>
              <a:gd name="connsiteY23" fmla="*/ 219127 h 340187"/>
              <a:gd name="connsiteX24" fmla="*/ 901143 w 4396738"/>
              <a:gd name="connsiteY24" fmla="*/ 0 h 340187"/>
              <a:gd name="connsiteX25" fmla="*/ 998651 w 4396738"/>
              <a:gd name="connsiteY25" fmla="*/ 219127 h 340187"/>
              <a:gd name="connsiteX26" fmla="*/ 994023 w 4396738"/>
              <a:gd name="connsiteY26" fmla="*/ 270645 h 340187"/>
              <a:gd name="connsiteX27" fmla="*/ 1000349 w 4396738"/>
              <a:gd name="connsiteY27" fmla="*/ 261060 h 340187"/>
              <a:gd name="connsiteX28" fmla="*/ 1038303 w 4396738"/>
              <a:gd name="connsiteY28" fmla="*/ 243840 h 340187"/>
              <a:gd name="connsiteX29" fmla="*/ 1057954 w 4396738"/>
              <a:gd name="connsiteY29" fmla="*/ 248292 h 340187"/>
              <a:gd name="connsiteX30" fmla="*/ 1075215 w 4396738"/>
              <a:gd name="connsiteY30" fmla="*/ 260333 h 340187"/>
              <a:gd name="connsiteX31" fmla="*/ 1071513 w 4396738"/>
              <a:gd name="connsiteY31" fmla="*/ 219127 h 340187"/>
              <a:gd name="connsiteX32" fmla="*/ 1169021 w 4396738"/>
              <a:gd name="connsiteY32" fmla="*/ 0 h 340187"/>
              <a:gd name="connsiteX33" fmla="*/ 1266529 w 4396738"/>
              <a:gd name="connsiteY33" fmla="*/ 219127 h 340187"/>
              <a:gd name="connsiteX34" fmla="*/ 1261901 w 4396738"/>
              <a:gd name="connsiteY34" fmla="*/ 270645 h 340187"/>
              <a:gd name="connsiteX35" fmla="*/ 1268227 w 4396738"/>
              <a:gd name="connsiteY35" fmla="*/ 261060 h 340187"/>
              <a:gd name="connsiteX36" fmla="*/ 1306181 w 4396738"/>
              <a:gd name="connsiteY36" fmla="*/ 243840 h 340187"/>
              <a:gd name="connsiteX37" fmla="*/ 1325832 w 4396738"/>
              <a:gd name="connsiteY37" fmla="*/ 248292 h 340187"/>
              <a:gd name="connsiteX38" fmla="*/ 1343094 w 4396738"/>
              <a:gd name="connsiteY38" fmla="*/ 260334 h 340187"/>
              <a:gd name="connsiteX39" fmla="*/ 1339392 w 4396738"/>
              <a:gd name="connsiteY39" fmla="*/ 219127 h 340187"/>
              <a:gd name="connsiteX40" fmla="*/ 1436899 w 4396738"/>
              <a:gd name="connsiteY40" fmla="*/ 0 h 340187"/>
              <a:gd name="connsiteX41" fmla="*/ 1534407 w 4396738"/>
              <a:gd name="connsiteY41" fmla="*/ 219127 h 340187"/>
              <a:gd name="connsiteX42" fmla="*/ 1529779 w 4396738"/>
              <a:gd name="connsiteY42" fmla="*/ 270645 h 340187"/>
              <a:gd name="connsiteX43" fmla="*/ 1536105 w 4396738"/>
              <a:gd name="connsiteY43" fmla="*/ 261060 h 340187"/>
              <a:gd name="connsiteX44" fmla="*/ 1574059 w 4396738"/>
              <a:gd name="connsiteY44" fmla="*/ 243840 h 340187"/>
              <a:gd name="connsiteX45" fmla="*/ 1593710 w 4396738"/>
              <a:gd name="connsiteY45" fmla="*/ 248292 h 340187"/>
              <a:gd name="connsiteX46" fmla="*/ 1610971 w 4396738"/>
              <a:gd name="connsiteY46" fmla="*/ 260333 h 340187"/>
              <a:gd name="connsiteX47" fmla="*/ 1607269 w 4396738"/>
              <a:gd name="connsiteY47" fmla="*/ 219127 h 340187"/>
              <a:gd name="connsiteX48" fmla="*/ 1704776 w 4396738"/>
              <a:gd name="connsiteY48" fmla="*/ 0 h 340187"/>
              <a:gd name="connsiteX49" fmla="*/ 1802285 w 4396738"/>
              <a:gd name="connsiteY49" fmla="*/ 219127 h 340187"/>
              <a:gd name="connsiteX50" fmla="*/ 1797657 w 4396738"/>
              <a:gd name="connsiteY50" fmla="*/ 270644 h 340187"/>
              <a:gd name="connsiteX51" fmla="*/ 1803982 w 4396738"/>
              <a:gd name="connsiteY51" fmla="*/ 261060 h 340187"/>
              <a:gd name="connsiteX52" fmla="*/ 1841936 w 4396738"/>
              <a:gd name="connsiteY52" fmla="*/ 243840 h 340187"/>
              <a:gd name="connsiteX53" fmla="*/ 1861588 w 4396738"/>
              <a:gd name="connsiteY53" fmla="*/ 248292 h 340187"/>
              <a:gd name="connsiteX54" fmla="*/ 1878849 w 4396738"/>
              <a:gd name="connsiteY54" fmla="*/ 260333 h 340187"/>
              <a:gd name="connsiteX55" fmla="*/ 1875147 w 4396738"/>
              <a:gd name="connsiteY55" fmla="*/ 219127 h 340187"/>
              <a:gd name="connsiteX56" fmla="*/ 1972655 w 4396738"/>
              <a:gd name="connsiteY56" fmla="*/ 0 h 340187"/>
              <a:gd name="connsiteX57" fmla="*/ 2070163 w 4396738"/>
              <a:gd name="connsiteY57" fmla="*/ 219127 h 340187"/>
              <a:gd name="connsiteX58" fmla="*/ 2065535 w 4396738"/>
              <a:gd name="connsiteY58" fmla="*/ 270645 h 340187"/>
              <a:gd name="connsiteX59" fmla="*/ 2071861 w 4396738"/>
              <a:gd name="connsiteY59" fmla="*/ 261060 h 340187"/>
              <a:gd name="connsiteX60" fmla="*/ 2109815 w 4396738"/>
              <a:gd name="connsiteY60" fmla="*/ 243840 h 340187"/>
              <a:gd name="connsiteX61" fmla="*/ 2129466 w 4396738"/>
              <a:gd name="connsiteY61" fmla="*/ 248292 h 340187"/>
              <a:gd name="connsiteX62" fmla="*/ 2146728 w 4396738"/>
              <a:gd name="connsiteY62" fmla="*/ 260334 h 340187"/>
              <a:gd name="connsiteX63" fmla="*/ 2143026 w 4396738"/>
              <a:gd name="connsiteY63" fmla="*/ 219127 h 340187"/>
              <a:gd name="connsiteX64" fmla="*/ 2240534 w 4396738"/>
              <a:gd name="connsiteY64" fmla="*/ 0 h 340187"/>
              <a:gd name="connsiteX65" fmla="*/ 2338041 w 4396738"/>
              <a:gd name="connsiteY65" fmla="*/ 219127 h 340187"/>
              <a:gd name="connsiteX66" fmla="*/ 2333413 w 4396738"/>
              <a:gd name="connsiteY66" fmla="*/ 270646 h 340187"/>
              <a:gd name="connsiteX67" fmla="*/ 2339740 w 4396738"/>
              <a:gd name="connsiteY67" fmla="*/ 261060 h 340187"/>
              <a:gd name="connsiteX68" fmla="*/ 2377694 w 4396738"/>
              <a:gd name="connsiteY68" fmla="*/ 243840 h 340187"/>
              <a:gd name="connsiteX69" fmla="*/ 2397345 w 4396738"/>
              <a:gd name="connsiteY69" fmla="*/ 248292 h 340187"/>
              <a:gd name="connsiteX70" fmla="*/ 2414606 w 4396738"/>
              <a:gd name="connsiteY70" fmla="*/ 260333 h 340187"/>
              <a:gd name="connsiteX71" fmla="*/ 2410904 w 4396738"/>
              <a:gd name="connsiteY71" fmla="*/ 219127 h 340187"/>
              <a:gd name="connsiteX72" fmla="*/ 2508412 w 4396738"/>
              <a:gd name="connsiteY72" fmla="*/ 0 h 340187"/>
              <a:gd name="connsiteX73" fmla="*/ 2605921 w 4396738"/>
              <a:gd name="connsiteY73" fmla="*/ 219127 h 340187"/>
              <a:gd name="connsiteX74" fmla="*/ 2601293 w 4396738"/>
              <a:gd name="connsiteY74" fmla="*/ 270643 h 340187"/>
              <a:gd name="connsiteX75" fmla="*/ 2607618 w 4396738"/>
              <a:gd name="connsiteY75" fmla="*/ 261060 h 340187"/>
              <a:gd name="connsiteX76" fmla="*/ 2645572 w 4396738"/>
              <a:gd name="connsiteY76" fmla="*/ 243840 h 340187"/>
              <a:gd name="connsiteX77" fmla="*/ 2665223 w 4396738"/>
              <a:gd name="connsiteY77" fmla="*/ 248292 h 340187"/>
              <a:gd name="connsiteX78" fmla="*/ 2682484 w 4396738"/>
              <a:gd name="connsiteY78" fmla="*/ 260333 h 340187"/>
              <a:gd name="connsiteX79" fmla="*/ 2678782 w 4396738"/>
              <a:gd name="connsiteY79" fmla="*/ 219127 h 340187"/>
              <a:gd name="connsiteX80" fmla="*/ 2776291 w 4396738"/>
              <a:gd name="connsiteY80" fmla="*/ 0 h 340187"/>
              <a:gd name="connsiteX81" fmla="*/ 2873798 w 4396738"/>
              <a:gd name="connsiteY81" fmla="*/ 219127 h 340187"/>
              <a:gd name="connsiteX82" fmla="*/ 2869170 w 4396738"/>
              <a:gd name="connsiteY82" fmla="*/ 270646 h 340187"/>
              <a:gd name="connsiteX83" fmla="*/ 2875496 w 4396738"/>
              <a:gd name="connsiteY83" fmla="*/ 261060 h 340187"/>
              <a:gd name="connsiteX84" fmla="*/ 2913451 w 4396738"/>
              <a:gd name="connsiteY84" fmla="*/ 243840 h 340187"/>
              <a:gd name="connsiteX85" fmla="*/ 2933102 w 4396738"/>
              <a:gd name="connsiteY85" fmla="*/ 248292 h 340187"/>
              <a:gd name="connsiteX86" fmla="*/ 2950363 w 4396738"/>
              <a:gd name="connsiteY86" fmla="*/ 260334 h 340187"/>
              <a:gd name="connsiteX87" fmla="*/ 2946661 w 4396738"/>
              <a:gd name="connsiteY87" fmla="*/ 219127 h 340187"/>
              <a:gd name="connsiteX88" fmla="*/ 3044169 w 4396738"/>
              <a:gd name="connsiteY88" fmla="*/ 0 h 340187"/>
              <a:gd name="connsiteX89" fmla="*/ 3141677 w 4396738"/>
              <a:gd name="connsiteY89" fmla="*/ 219127 h 340187"/>
              <a:gd name="connsiteX90" fmla="*/ 3137049 w 4396738"/>
              <a:gd name="connsiteY90" fmla="*/ 270645 h 340187"/>
              <a:gd name="connsiteX91" fmla="*/ 3143375 w 4396738"/>
              <a:gd name="connsiteY91" fmla="*/ 261060 h 340187"/>
              <a:gd name="connsiteX92" fmla="*/ 3181329 w 4396738"/>
              <a:gd name="connsiteY92" fmla="*/ 243840 h 340187"/>
              <a:gd name="connsiteX93" fmla="*/ 3200980 w 4396738"/>
              <a:gd name="connsiteY93" fmla="*/ 248292 h 340187"/>
              <a:gd name="connsiteX94" fmla="*/ 3218241 w 4396738"/>
              <a:gd name="connsiteY94" fmla="*/ 260333 h 340187"/>
              <a:gd name="connsiteX95" fmla="*/ 3214539 w 4396738"/>
              <a:gd name="connsiteY95" fmla="*/ 219127 h 340187"/>
              <a:gd name="connsiteX96" fmla="*/ 3312047 w 4396738"/>
              <a:gd name="connsiteY96" fmla="*/ 0 h 340187"/>
              <a:gd name="connsiteX97" fmla="*/ 3409555 w 4396738"/>
              <a:gd name="connsiteY97" fmla="*/ 219127 h 340187"/>
              <a:gd name="connsiteX98" fmla="*/ 3404927 w 4396738"/>
              <a:gd name="connsiteY98" fmla="*/ 270645 h 340187"/>
              <a:gd name="connsiteX99" fmla="*/ 3411253 w 4396738"/>
              <a:gd name="connsiteY99" fmla="*/ 261060 h 340187"/>
              <a:gd name="connsiteX100" fmla="*/ 3449207 w 4396738"/>
              <a:gd name="connsiteY100" fmla="*/ 243840 h 340187"/>
              <a:gd name="connsiteX101" fmla="*/ 3468858 w 4396738"/>
              <a:gd name="connsiteY101" fmla="*/ 248292 h 340187"/>
              <a:gd name="connsiteX102" fmla="*/ 3486118 w 4396738"/>
              <a:gd name="connsiteY102" fmla="*/ 260332 h 340187"/>
              <a:gd name="connsiteX103" fmla="*/ 3482416 w 4396738"/>
              <a:gd name="connsiteY103" fmla="*/ 219127 h 340187"/>
              <a:gd name="connsiteX104" fmla="*/ 3579924 w 4396738"/>
              <a:gd name="connsiteY104" fmla="*/ 0 h 340187"/>
              <a:gd name="connsiteX105" fmla="*/ 3677432 w 4396738"/>
              <a:gd name="connsiteY105" fmla="*/ 219127 h 340187"/>
              <a:gd name="connsiteX106" fmla="*/ 3672804 w 4396738"/>
              <a:gd name="connsiteY106" fmla="*/ 270645 h 340187"/>
              <a:gd name="connsiteX107" fmla="*/ 3679130 w 4396738"/>
              <a:gd name="connsiteY107" fmla="*/ 261060 h 340187"/>
              <a:gd name="connsiteX108" fmla="*/ 3717084 w 4396738"/>
              <a:gd name="connsiteY108" fmla="*/ 243840 h 340187"/>
              <a:gd name="connsiteX109" fmla="*/ 3736736 w 4396738"/>
              <a:gd name="connsiteY109" fmla="*/ 248292 h 340187"/>
              <a:gd name="connsiteX110" fmla="*/ 3753996 w 4396738"/>
              <a:gd name="connsiteY110" fmla="*/ 260333 h 340187"/>
              <a:gd name="connsiteX111" fmla="*/ 3750294 w 4396738"/>
              <a:gd name="connsiteY111" fmla="*/ 219127 h 340187"/>
              <a:gd name="connsiteX112" fmla="*/ 3847802 w 4396738"/>
              <a:gd name="connsiteY112" fmla="*/ 0 h 340187"/>
              <a:gd name="connsiteX113" fmla="*/ 3945310 w 4396738"/>
              <a:gd name="connsiteY113" fmla="*/ 219127 h 340187"/>
              <a:gd name="connsiteX114" fmla="*/ 3940682 w 4396738"/>
              <a:gd name="connsiteY114" fmla="*/ 270645 h 340187"/>
              <a:gd name="connsiteX115" fmla="*/ 3947008 w 4396738"/>
              <a:gd name="connsiteY115" fmla="*/ 261060 h 340187"/>
              <a:gd name="connsiteX116" fmla="*/ 3984962 w 4396738"/>
              <a:gd name="connsiteY116" fmla="*/ 243840 h 340187"/>
              <a:gd name="connsiteX117" fmla="*/ 4004614 w 4396738"/>
              <a:gd name="connsiteY117" fmla="*/ 248292 h 340187"/>
              <a:gd name="connsiteX118" fmla="*/ 4021875 w 4396738"/>
              <a:gd name="connsiteY118" fmla="*/ 260334 h 340187"/>
              <a:gd name="connsiteX119" fmla="*/ 4018173 w 4396738"/>
              <a:gd name="connsiteY119" fmla="*/ 219127 h 340187"/>
              <a:gd name="connsiteX120" fmla="*/ 4115681 w 4396738"/>
              <a:gd name="connsiteY120" fmla="*/ 0 h 340187"/>
              <a:gd name="connsiteX121" fmla="*/ 4213189 w 4396738"/>
              <a:gd name="connsiteY121" fmla="*/ 219127 h 340187"/>
              <a:gd name="connsiteX122" fmla="*/ 4208561 w 4396738"/>
              <a:gd name="connsiteY122" fmla="*/ 270645 h 340187"/>
              <a:gd name="connsiteX123" fmla="*/ 4214887 w 4396738"/>
              <a:gd name="connsiteY123" fmla="*/ 261060 h 340187"/>
              <a:gd name="connsiteX124" fmla="*/ 4252841 w 4396738"/>
              <a:gd name="connsiteY124" fmla="*/ 243840 h 340187"/>
              <a:gd name="connsiteX125" fmla="*/ 4272493 w 4396738"/>
              <a:gd name="connsiteY125" fmla="*/ 248292 h 340187"/>
              <a:gd name="connsiteX126" fmla="*/ 4289753 w 4396738"/>
              <a:gd name="connsiteY126" fmla="*/ 260333 h 340187"/>
              <a:gd name="connsiteX127" fmla="*/ 4286051 w 4396738"/>
              <a:gd name="connsiteY127" fmla="*/ 219127 h 340187"/>
              <a:gd name="connsiteX128" fmla="*/ 4383559 w 4396738"/>
              <a:gd name="connsiteY128" fmla="*/ 0 h 340187"/>
              <a:gd name="connsiteX129" fmla="*/ 4396738 w 4396738"/>
              <a:gd name="connsiteY129" fmla="*/ 340187 h 340187"/>
              <a:gd name="connsiteX130" fmla="*/ 18393 w 4396738"/>
              <a:gd name="connsiteY130" fmla="*/ 340187 h 340187"/>
              <a:gd name="connsiteX131" fmla="*/ 7663 w 4396738"/>
              <a:gd name="connsiteY131" fmla="*/ 304422 h 340187"/>
              <a:gd name="connsiteX132" fmla="*/ 0 w 4396738"/>
              <a:gd name="connsiteY132" fmla="*/ 219127 h 340187"/>
              <a:gd name="connsiteX133" fmla="*/ 97508 w 4396738"/>
              <a:gd name="connsiteY133" fmla="*/ 0 h 340187"/>
              <a:gd name="connsiteX0" fmla="*/ 4383559 w 4474999"/>
              <a:gd name="connsiteY0" fmla="*/ 0 h 340187"/>
              <a:gd name="connsiteX1" fmla="*/ 4396738 w 4474999"/>
              <a:gd name="connsiteY1" fmla="*/ 340187 h 340187"/>
              <a:gd name="connsiteX2" fmla="*/ 18393 w 4474999"/>
              <a:gd name="connsiteY2" fmla="*/ 340187 h 340187"/>
              <a:gd name="connsiteX3" fmla="*/ 7663 w 4474999"/>
              <a:gd name="connsiteY3" fmla="*/ 304422 h 340187"/>
              <a:gd name="connsiteX4" fmla="*/ 0 w 4474999"/>
              <a:gd name="connsiteY4" fmla="*/ 219127 h 340187"/>
              <a:gd name="connsiteX5" fmla="*/ 97508 w 4474999"/>
              <a:gd name="connsiteY5" fmla="*/ 0 h 340187"/>
              <a:gd name="connsiteX6" fmla="*/ 195016 w 4474999"/>
              <a:gd name="connsiteY6" fmla="*/ 219127 h 340187"/>
              <a:gd name="connsiteX7" fmla="*/ 190388 w 4474999"/>
              <a:gd name="connsiteY7" fmla="*/ 270645 h 340187"/>
              <a:gd name="connsiteX8" fmla="*/ 196714 w 4474999"/>
              <a:gd name="connsiteY8" fmla="*/ 261060 h 340187"/>
              <a:gd name="connsiteX9" fmla="*/ 234668 w 4474999"/>
              <a:gd name="connsiteY9" fmla="*/ 243840 h 340187"/>
              <a:gd name="connsiteX10" fmla="*/ 254319 w 4474999"/>
              <a:gd name="connsiteY10" fmla="*/ 248292 h 340187"/>
              <a:gd name="connsiteX11" fmla="*/ 271580 w 4474999"/>
              <a:gd name="connsiteY11" fmla="*/ 260333 h 340187"/>
              <a:gd name="connsiteX12" fmla="*/ 267878 w 4474999"/>
              <a:gd name="connsiteY12" fmla="*/ 219127 h 340187"/>
              <a:gd name="connsiteX13" fmla="*/ 365386 w 4474999"/>
              <a:gd name="connsiteY13" fmla="*/ 0 h 340187"/>
              <a:gd name="connsiteX14" fmla="*/ 462894 w 4474999"/>
              <a:gd name="connsiteY14" fmla="*/ 219127 h 340187"/>
              <a:gd name="connsiteX15" fmla="*/ 458266 w 4474999"/>
              <a:gd name="connsiteY15" fmla="*/ 270645 h 340187"/>
              <a:gd name="connsiteX16" fmla="*/ 464592 w 4474999"/>
              <a:gd name="connsiteY16" fmla="*/ 261060 h 340187"/>
              <a:gd name="connsiteX17" fmla="*/ 502546 w 4474999"/>
              <a:gd name="connsiteY17" fmla="*/ 243840 h 340187"/>
              <a:gd name="connsiteX18" fmla="*/ 522197 w 4474999"/>
              <a:gd name="connsiteY18" fmla="*/ 248292 h 340187"/>
              <a:gd name="connsiteX19" fmla="*/ 539459 w 4474999"/>
              <a:gd name="connsiteY19" fmla="*/ 260334 h 340187"/>
              <a:gd name="connsiteX20" fmla="*/ 535757 w 4474999"/>
              <a:gd name="connsiteY20" fmla="*/ 219127 h 340187"/>
              <a:gd name="connsiteX21" fmla="*/ 633265 w 4474999"/>
              <a:gd name="connsiteY21" fmla="*/ 0 h 340187"/>
              <a:gd name="connsiteX22" fmla="*/ 730773 w 4474999"/>
              <a:gd name="connsiteY22" fmla="*/ 219127 h 340187"/>
              <a:gd name="connsiteX23" fmla="*/ 726145 w 4474999"/>
              <a:gd name="connsiteY23" fmla="*/ 270645 h 340187"/>
              <a:gd name="connsiteX24" fmla="*/ 732471 w 4474999"/>
              <a:gd name="connsiteY24" fmla="*/ 261060 h 340187"/>
              <a:gd name="connsiteX25" fmla="*/ 770425 w 4474999"/>
              <a:gd name="connsiteY25" fmla="*/ 243840 h 340187"/>
              <a:gd name="connsiteX26" fmla="*/ 790076 w 4474999"/>
              <a:gd name="connsiteY26" fmla="*/ 248292 h 340187"/>
              <a:gd name="connsiteX27" fmla="*/ 807337 w 4474999"/>
              <a:gd name="connsiteY27" fmla="*/ 260333 h 340187"/>
              <a:gd name="connsiteX28" fmla="*/ 803635 w 4474999"/>
              <a:gd name="connsiteY28" fmla="*/ 219127 h 340187"/>
              <a:gd name="connsiteX29" fmla="*/ 901143 w 4474999"/>
              <a:gd name="connsiteY29" fmla="*/ 0 h 340187"/>
              <a:gd name="connsiteX30" fmla="*/ 998651 w 4474999"/>
              <a:gd name="connsiteY30" fmla="*/ 219127 h 340187"/>
              <a:gd name="connsiteX31" fmla="*/ 994023 w 4474999"/>
              <a:gd name="connsiteY31" fmla="*/ 270645 h 340187"/>
              <a:gd name="connsiteX32" fmla="*/ 1000349 w 4474999"/>
              <a:gd name="connsiteY32" fmla="*/ 261060 h 340187"/>
              <a:gd name="connsiteX33" fmla="*/ 1038303 w 4474999"/>
              <a:gd name="connsiteY33" fmla="*/ 243840 h 340187"/>
              <a:gd name="connsiteX34" fmla="*/ 1057954 w 4474999"/>
              <a:gd name="connsiteY34" fmla="*/ 248292 h 340187"/>
              <a:gd name="connsiteX35" fmla="*/ 1075215 w 4474999"/>
              <a:gd name="connsiteY35" fmla="*/ 260333 h 340187"/>
              <a:gd name="connsiteX36" fmla="*/ 1071513 w 4474999"/>
              <a:gd name="connsiteY36" fmla="*/ 219127 h 340187"/>
              <a:gd name="connsiteX37" fmla="*/ 1169021 w 4474999"/>
              <a:gd name="connsiteY37" fmla="*/ 0 h 340187"/>
              <a:gd name="connsiteX38" fmla="*/ 1266529 w 4474999"/>
              <a:gd name="connsiteY38" fmla="*/ 219127 h 340187"/>
              <a:gd name="connsiteX39" fmla="*/ 1261901 w 4474999"/>
              <a:gd name="connsiteY39" fmla="*/ 270645 h 340187"/>
              <a:gd name="connsiteX40" fmla="*/ 1268227 w 4474999"/>
              <a:gd name="connsiteY40" fmla="*/ 261060 h 340187"/>
              <a:gd name="connsiteX41" fmla="*/ 1306181 w 4474999"/>
              <a:gd name="connsiteY41" fmla="*/ 243840 h 340187"/>
              <a:gd name="connsiteX42" fmla="*/ 1325832 w 4474999"/>
              <a:gd name="connsiteY42" fmla="*/ 248292 h 340187"/>
              <a:gd name="connsiteX43" fmla="*/ 1343094 w 4474999"/>
              <a:gd name="connsiteY43" fmla="*/ 260334 h 340187"/>
              <a:gd name="connsiteX44" fmla="*/ 1339392 w 4474999"/>
              <a:gd name="connsiteY44" fmla="*/ 219127 h 340187"/>
              <a:gd name="connsiteX45" fmla="*/ 1436899 w 4474999"/>
              <a:gd name="connsiteY45" fmla="*/ 0 h 340187"/>
              <a:gd name="connsiteX46" fmla="*/ 1534407 w 4474999"/>
              <a:gd name="connsiteY46" fmla="*/ 219127 h 340187"/>
              <a:gd name="connsiteX47" fmla="*/ 1529779 w 4474999"/>
              <a:gd name="connsiteY47" fmla="*/ 270645 h 340187"/>
              <a:gd name="connsiteX48" fmla="*/ 1536105 w 4474999"/>
              <a:gd name="connsiteY48" fmla="*/ 261060 h 340187"/>
              <a:gd name="connsiteX49" fmla="*/ 1574059 w 4474999"/>
              <a:gd name="connsiteY49" fmla="*/ 243840 h 340187"/>
              <a:gd name="connsiteX50" fmla="*/ 1593710 w 4474999"/>
              <a:gd name="connsiteY50" fmla="*/ 248292 h 340187"/>
              <a:gd name="connsiteX51" fmla="*/ 1610971 w 4474999"/>
              <a:gd name="connsiteY51" fmla="*/ 260333 h 340187"/>
              <a:gd name="connsiteX52" fmla="*/ 1607269 w 4474999"/>
              <a:gd name="connsiteY52" fmla="*/ 219127 h 340187"/>
              <a:gd name="connsiteX53" fmla="*/ 1704776 w 4474999"/>
              <a:gd name="connsiteY53" fmla="*/ 0 h 340187"/>
              <a:gd name="connsiteX54" fmla="*/ 1802285 w 4474999"/>
              <a:gd name="connsiteY54" fmla="*/ 219127 h 340187"/>
              <a:gd name="connsiteX55" fmla="*/ 1797657 w 4474999"/>
              <a:gd name="connsiteY55" fmla="*/ 270644 h 340187"/>
              <a:gd name="connsiteX56" fmla="*/ 1803982 w 4474999"/>
              <a:gd name="connsiteY56" fmla="*/ 261060 h 340187"/>
              <a:gd name="connsiteX57" fmla="*/ 1841936 w 4474999"/>
              <a:gd name="connsiteY57" fmla="*/ 243840 h 340187"/>
              <a:gd name="connsiteX58" fmla="*/ 1861588 w 4474999"/>
              <a:gd name="connsiteY58" fmla="*/ 248292 h 340187"/>
              <a:gd name="connsiteX59" fmla="*/ 1878849 w 4474999"/>
              <a:gd name="connsiteY59" fmla="*/ 260333 h 340187"/>
              <a:gd name="connsiteX60" fmla="*/ 1875147 w 4474999"/>
              <a:gd name="connsiteY60" fmla="*/ 219127 h 340187"/>
              <a:gd name="connsiteX61" fmla="*/ 1972655 w 4474999"/>
              <a:gd name="connsiteY61" fmla="*/ 0 h 340187"/>
              <a:gd name="connsiteX62" fmla="*/ 2070163 w 4474999"/>
              <a:gd name="connsiteY62" fmla="*/ 219127 h 340187"/>
              <a:gd name="connsiteX63" fmla="*/ 2065535 w 4474999"/>
              <a:gd name="connsiteY63" fmla="*/ 270645 h 340187"/>
              <a:gd name="connsiteX64" fmla="*/ 2071861 w 4474999"/>
              <a:gd name="connsiteY64" fmla="*/ 261060 h 340187"/>
              <a:gd name="connsiteX65" fmla="*/ 2109815 w 4474999"/>
              <a:gd name="connsiteY65" fmla="*/ 243840 h 340187"/>
              <a:gd name="connsiteX66" fmla="*/ 2129466 w 4474999"/>
              <a:gd name="connsiteY66" fmla="*/ 248292 h 340187"/>
              <a:gd name="connsiteX67" fmla="*/ 2146728 w 4474999"/>
              <a:gd name="connsiteY67" fmla="*/ 260334 h 340187"/>
              <a:gd name="connsiteX68" fmla="*/ 2143026 w 4474999"/>
              <a:gd name="connsiteY68" fmla="*/ 219127 h 340187"/>
              <a:gd name="connsiteX69" fmla="*/ 2240534 w 4474999"/>
              <a:gd name="connsiteY69" fmla="*/ 0 h 340187"/>
              <a:gd name="connsiteX70" fmla="*/ 2338041 w 4474999"/>
              <a:gd name="connsiteY70" fmla="*/ 219127 h 340187"/>
              <a:gd name="connsiteX71" fmla="*/ 2333413 w 4474999"/>
              <a:gd name="connsiteY71" fmla="*/ 270646 h 340187"/>
              <a:gd name="connsiteX72" fmla="*/ 2339740 w 4474999"/>
              <a:gd name="connsiteY72" fmla="*/ 261060 h 340187"/>
              <a:gd name="connsiteX73" fmla="*/ 2377694 w 4474999"/>
              <a:gd name="connsiteY73" fmla="*/ 243840 h 340187"/>
              <a:gd name="connsiteX74" fmla="*/ 2397345 w 4474999"/>
              <a:gd name="connsiteY74" fmla="*/ 248292 h 340187"/>
              <a:gd name="connsiteX75" fmla="*/ 2414606 w 4474999"/>
              <a:gd name="connsiteY75" fmla="*/ 260333 h 340187"/>
              <a:gd name="connsiteX76" fmla="*/ 2410904 w 4474999"/>
              <a:gd name="connsiteY76" fmla="*/ 219127 h 340187"/>
              <a:gd name="connsiteX77" fmla="*/ 2508412 w 4474999"/>
              <a:gd name="connsiteY77" fmla="*/ 0 h 340187"/>
              <a:gd name="connsiteX78" fmla="*/ 2605921 w 4474999"/>
              <a:gd name="connsiteY78" fmla="*/ 219127 h 340187"/>
              <a:gd name="connsiteX79" fmla="*/ 2601293 w 4474999"/>
              <a:gd name="connsiteY79" fmla="*/ 270643 h 340187"/>
              <a:gd name="connsiteX80" fmla="*/ 2607618 w 4474999"/>
              <a:gd name="connsiteY80" fmla="*/ 261060 h 340187"/>
              <a:gd name="connsiteX81" fmla="*/ 2645572 w 4474999"/>
              <a:gd name="connsiteY81" fmla="*/ 243840 h 340187"/>
              <a:gd name="connsiteX82" fmla="*/ 2665223 w 4474999"/>
              <a:gd name="connsiteY82" fmla="*/ 248292 h 340187"/>
              <a:gd name="connsiteX83" fmla="*/ 2682484 w 4474999"/>
              <a:gd name="connsiteY83" fmla="*/ 260333 h 340187"/>
              <a:gd name="connsiteX84" fmla="*/ 2678782 w 4474999"/>
              <a:gd name="connsiteY84" fmla="*/ 219127 h 340187"/>
              <a:gd name="connsiteX85" fmla="*/ 2776291 w 4474999"/>
              <a:gd name="connsiteY85" fmla="*/ 0 h 340187"/>
              <a:gd name="connsiteX86" fmla="*/ 2873798 w 4474999"/>
              <a:gd name="connsiteY86" fmla="*/ 219127 h 340187"/>
              <a:gd name="connsiteX87" fmla="*/ 2869170 w 4474999"/>
              <a:gd name="connsiteY87" fmla="*/ 270646 h 340187"/>
              <a:gd name="connsiteX88" fmla="*/ 2875496 w 4474999"/>
              <a:gd name="connsiteY88" fmla="*/ 261060 h 340187"/>
              <a:gd name="connsiteX89" fmla="*/ 2913451 w 4474999"/>
              <a:gd name="connsiteY89" fmla="*/ 243840 h 340187"/>
              <a:gd name="connsiteX90" fmla="*/ 2933102 w 4474999"/>
              <a:gd name="connsiteY90" fmla="*/ 248292 h 340187"/>
              <a:gd name="connsiteX91" fmla="*/ 2950363 w 4474999"/>
              <a:gd name="connsiteY91" fmla="*/ 260334 h 340187"/>
              <a:gd name="connsiteX92" fmla="*/ 2946661 w 4474999"/>
              <a:gd name="connsiteY92" fmla="*/ 219127 h 340187"/>
              <a:gd name="connsiteX93" fmla="*/ 3044169 w 4474999"/>
              <a:gd name="connsiteY93" fmla="*/ 0 h 340187"/>
              <a:gd name="connsiteX94" fmla="*/ 3141677 w 4474999"/>
              <a:gd name="connsiteY94" fmla="*/ 219127 h 340187"/>
              <a:gd name="connsiteX95" fmla="*/ 3137049 w 4474999"/>
              <a:gd name="connsiteY95" fmla="*/ 270645 h 340187"/>
              <a:gd name="connsiteX96" fmla="*/ 3143375 w 4474999"/>
              <a:gd name="connsiteY96" fmla="*/ 261060 h 340187"/>
              <a:gd name="connsiteX97" fmla="*/ 3181329 w 4474999"/>
              <a:gd name="connsiteY97" fmla="*/ 243840 h 340187"/>
              <a:gd name="connsiteX98" fmla="*/ 3200980 w 4474999"/>
              <a:gd name="connsiteY98" fmla="*/ 248292 h 340187"/>
              <a:gd name="connsiteX99" fmla="*/ 3218241 w 4474999"/>
              <a:gd name="connsiteY99" fmla="*/ 260333 h 340187"/>
              <a:gd name="connsiteX100" fmla="*/ 3214539 w 4474999"/>
              <a:gd name="connsiteY100" fmla="*/ 219127 h 340187"/>
              <a:gd name="connsiteX101" fmla="*/ 3312047 w 4474999"/>
              <a:gd name="connsiteY101" fmla="*/ 0 h 340187"/>
              <a:gd name="connsiteX102" fmla="*/ 3409555 w 4474999"/>
              <a:gd name="connsiteY102" fmla="*/ 219127 h 340187"/>
              <a:gd name="connsiteX103" fmla="*/ 3404927 w 4474999"/>
              <a:gd name="connsiteY103" fmla="*/ 270645 h 340187"/>
              <a:gd name="connsiteX104" fmla="*/ 3411253 w 4474999"/>
              <a:gd name="connsiteY104" fmla="*/ 261060 h 340187"/>
              <a:gd name="connsiteX105" fmla="*/ 3449207 w 4474999"/>
              <a:gd name="connsiteY105" fmla="*/ 243840 h 340187"/>
              <a:gd name="connsiteX106" fmla="*/ 3468858 w 4474999"/>
              <a:gd name="connsiteY106" fmla="*/ 248292 h 340187"/>
              <a:gd name="connsiteX107" fmla="*/ 3486118 w 4474999"/>
              <a:gd name="connsiteY107" fmla="*/ 260332 h 340187"/>
              <a:gd name="connsiteX108" fmla="*/ 3482416 w 4474999"/>
              <a:gd name="connsiteY108" fmla="*/ 219127 h 340187"/>
              <a:gd name="connsiteX109" fmla="*/ 3579924 w 4474999"/>
              <a:gd name="connsiteY109" fmla="*/ 0 h 340187"/>
              <a:gd name="connsiteX110" fmla="*/ 3677432 w 4474999"/>
              <a:gd name="connsiteY110" fmla="*/ 219127 h 340187"/>
              <a:gd name="connsiteX111" fmla="*/ 3672804 w 4474999"/>
              <a:gd name="connsiteY111" fmla="*/ 270645 h 340187"/>
              <a:gd name="connsiteX112" fmla="*/ 3679130 w 4474999"/>
              <a:gd name="connsiteY112" fmla="*/ 261060 h 340187"/>
              <a:gd name="connsiteX113" fmla="*/ 3717084 w 4474999"/>
              <a:gd name="connsiteY113" fmla="*/ 243840 h 340187"/>
              <a:gd name="connsiteX114" fmla="*/ 3736736 w 4474999"/>
              <a:gd name="connsiteY114" fmla="*/ 248292 h 340187"/>
              <a:gd name="connsiteX115" fmla="*/ 3753996 w 4474999"/>
              <a:gd name="connsiteY115" fmla="*/ 260333 h 340187"/>
              <a:gd name="connsiteX116" fmla="*/ 3750294 w 4474999"/>
              <a:gd name="connsiteY116" fmla="*/ 219127 h 340187"/>
              <a:gd name="connsiteX117" fmla="*/ 3847802 w 4474999"/>
              <a:gd name="connsiteY117" fmla="*/ 0 h 340187"/>
              <a:gd name="connsiteX118" fmla="*/ 3945310 w 4474999"/>
              <a:gd name="connsiteY118" fmla="*/ 219127 h 340187"/>
              <a:gd name="connsiteX119" fmla="*/ 3940682 w 4474999"/>
              <a:gd name="connsiteY119" fmla="*/ 270645 h 340187"/>
              <a:gd name="connsiteX120" fmla="*/ 3947008 w 4474999"/>
              <a:gd name="connsiteY120" fmla="*/ 261060 h 340187"/>
              <a:gd name="connsiteX121" fmla="*/ 3984962 w 4474999"/>
              <a:gd name="connsiteY121" fmla="*/ 243840 h 340187"/>
              <a:gd name="connsiteX122" fmla="*/ 4004614 w 4474999"/>
              <a:gd name="connsiteY122" fmla="*/ 248292 h 340187"/>
              <a:gd name="connsiteX123" fmla="*/ 4021875 w 4474999"/>
              <a:gd name="connsiteY123" fmla="*/ 260334 h 340187"/>
              <a:gd name="connsiteX124" fmla="*/ 4018173 w 4474999"/>
              <a:gd name="connsiteY124" fmla="*/ 219127 h 340187"/>
              <a:gd name="connsiteX125" fmla="*/ 4115681 w 4474999"/>
              <a:gd name="connsiteY125" fmla="*/ 0 h 340187"/>
              <a:gd name="connsiteX126" fmla="*/ 4213189 w 4474999"/>
              <a:gd name="connsiteY126" fmla="*/ 219127 h 340187"/>
              <a:gd name="connsiteX127" fmla="*/ 4208561 w 4474999"/>
              <a:gd name="connsiteY127" fmla="*/ 270645 h 340187"/>
              <a:gd name="connsiteX128" fmla="*/ 4214887 w 4474999"/>
              <a:gd name="connsiteY128" fmla="*/ 261060 h 340187"/>
              <a:gd name="connsiteX129" fmla="*/ 4252841 w 4474999"/>
              <a:gd name="connsiteY129" fmla="*/ 243840 h 340187"/>
              <a:gd name="connsiteX130" fmla="*/ 4272493 w 4474999"/>
              <a:gd name="connsiteY130" fmla="*/ 248292 h 340187"/>
              <a:gd name="connsiteX131" fmla="*/ 4289753 w 4474999"/>
              <a:gd name="connsiteY131" fmla="*/ 260333 h 340187"/>
              <a:gd name="connsiteX132" fmla="*/ 4286051 w 4474999"/>
              <a:gd name="connsiteY132" fmla="*/ 219127 h 340187"/>
              <a:gd name="connsiteX133" fmla="*/ 4474999 w 4474999"/>
              <a:gd name="connsiteY133" fmla="*/ 91440 h 340187"/>
              <a:gd name="connsiteX0" fmla="*/ 4396738 w 4474999"/>
              <a:gd name="connsiteY0" fmla="*/ 340187 h 340187"/>
              <a:gd name="connsiteX1" fmla="*/ 18393 w 4474999"/>
              <a:gd name="connsiteY1" fmla="*/ 340187 h 340187"/>
              <a:gd name="connsiteX2" fmla="*/ 7663 w 4474999"/>
              <a:gd name="connsiteY2" fmla="*/ 304422 h 340187"/>
              <a:gd name="connsiteX3" fmla="*/ 0 w 4474999"/>
              <a:gd name="connsiteY3" fmla="*/ 219127 h 340187"/>
              <a:gd name="connsiteX4" fmla="*/ 97508 w 4474999"/>
              <a:gd name="connsiteY4" fmla="*/ 0 h 340187"/>
              <a:gd name="connsiteX5" fmla="*/ 195016 w 4474999"/>
              <a:gd name="connsiteY5" fmla="*/ 219127 h 340187"/>
              <a:gd name="connsiteX6" fmla="*/ 190388 w 4474999"/>
              <a:gd name="connsiteY6" fmla="*/ 270645 h 340187"/>
              <a:gd name="connsiteX7" fmla="*/ 196714 w 4474999"/>
              <a:gd name="connsiteY7" fmla="*/ 261060 h 340187"/>
              <a:gd name="connsiteX8" fmla="*/ 234668 w 4474999"/>
              <a:gd name="connsiteY8" fmla="*/ 243840 h 340187"/>
              <a:gd name="connsiteX9" fmla="*/ 254319 w 4474999"/>
              <a:gd name="connsiteY9" fmla="*/ 248292 h 340187"/>
              <a:gd name="connsiteX10" fmla="*/ 271580 w 4474999"/>
              <a:gd name="connsiteY10" fmla="*/ 260333 h 340187"/>
              <a:gd name="connsiteX11" fmla="*/ 267878 w 4474999"/>
              <a:gd name="connsiteY11" fmla="*/ 219127 h 340187"/>
              <a:gd name="connsiteX12" fmla="*/ 365386 w 4474999"/>
              <a:gd name="connsiteY12" fmla="*/ 0 h 340187"/>
              <a:gd name="connsiteX13" fmla="*/ 462894 w 4474999"/>
              <a:gd name="connsiteY13" fmla="*/ 219127 h 340187"/>
              <a:gd name="connsiteX14" fmla="*/ 458266 w 4474999"/>
              <a:gd name="connsiteY14" fmla="*/ 270645 h 340187"/>
              <a:gd name="connsiteX15" fmla="*/ 464592 w 4474999"/>
              <a:gd name="connsiteY15" fmla="*/ 261060 h 340187"/>
              <a:gd name="connsiteX16" fmla="*/ 502546 w 4474999"/>
              <a:gd name="connsiteY16" fmla="*/ 243840 h 340187"/>
              <a:gd name="connsiteX17" fmla="*/ 522197 w 4474999"/>
              <a:gd name="connsiteY17" fmla="*/ 248292 h 340187"/>
              <a:gd name="connsiteX18" fmla="*/ 539459 w 4474999"/>
              <a:gd name="connsiteY18" fmla="*/ 260334 h 340187"/>
              <a:gd name="connsiteX19" fmla="*/ 535757 w 4474999"/>
              <a:gd name="connsiteY19" fmla="*/ 219127 h 340187"/>
              <a:gd name="connsiteX20" fmla="*/ 633265 w 4474999"/>
              <a:gd name="connsiteY20" fmla="*/ 0 h 340187"/>
              <a:gd name="connsiteX21" fmla="*/ 730773 w 4474999"/>
              <a:gd name="connsiteY21" fmla="*/ 219127 h 340187"/>
              <a:gd name="connsiteX22" fmla="*/ 726145 w 4474999"/>
              <a:gd name="connsiteY22" fmla="*/ 270645 h 340187"/>
              <a:gd name="connsiteX23" fmla="*/ 732471 w 4474999"/>
              <a:gd name="connsiteY23" fmla="*/ 261060 h 340187"/>
              <a:gd name="connsiteX24" fmla="*/ 770425 w 4474999"/>
              <a:gd name="connsiteY24" fmla="*/ 243840 h 340187"/>
              <a:gd name="connsiteX25" fmla="*/ 790076 w 4474999"/>
              <a:gd name="connsiteY25" fmla="*/ 248292 h 340187"/>
              <a:gd name="connsiteX26" fmla="*/ 807337 w 4474999"/>
              <a:gd name="connsiteY26" fmla="*/ 260333 h 340187"/>
              <a:gd name="connsiteX27" fmla="*/ 803635 w 4474999"/>
              <a:gd name="connsiteY27" fmla="*/ 219127 h 340187"/>
              <a:gd name="connsiteX28" fmla="*/ 901143 w 4474999"/>
              <a:gd name="connsiteY28" fmla="*/ 0 h 340187"/>
              <a:gd name="connsiteX29" fmla="*/ 998651 w 4474999"/>
              <a:gd name="connsiteY29" fmla="*/ 219127 h 340187"/>
              <a:gd name="connsiteX30" fmla="*/ 994023 w 4474999"/>
              <a:gd name="connsiteY30" fmla="*/ 270645 h 340187"/>
              <a:gd name="connsiteX31" fmla="*/ 1000349 w 4474999"/>
              <a:gd name="connsiteY31" fmla="*/ 261060 h 340187"/>
              <a:gd name="connsiteX32" fmla="*/ 1038303 w 4474999"/>
              <a:gd name="connsiteY32" fmla="*/ 243840 h 340187"/>
              <a:gd name="connsiteX33" fmla="*/ 1057954 w 4474999"/>
              <a:gd name="connsiteY33" fmla="*/ 248292 h 340187"/>
              <a:gd name="connsiteX34" fmla="*/ 1075215 w 4474999"/>
              <a:gd name="connsiteY34" fmla="*/ 260333 h 340187"/>
              <a:gd name="connsiteX35" fmla="*/ 1071513 w 4474999"/>
              <a:gd name="connsiteY35" fmla="*/ 219127 h 340187"/>
              <a:gd name="connsiteX36" fmla="*/ 1169021 w 4474999"/>
              <a:gd name="connsiteY36" fmla="*/ 0 h 340187"/>
              <a:gd name="connsiteX37" fmla="*/ 1266529 w 4474999"/>
              <a:gd name="connsiteY37" fmla="*/ 219127 h 340187"/>
              <a:gd name="connsiteX38" fmla="*/ 1261901 w 4474999"/>
              <a:gd name="connsiteY38" fmla="*/ 270645 h 340187"/>
              <a:gd name="connsiteX39" fmla="*/ 1268227 w 4474999"/>
              <a:gd name="connsiteY39" fmla="*/ 261060 h 340187"/>
              <a:gd name="connsiteX40" fmla="*/ 1306181 w 4474999"/>
              <a:gd name="connsiteY40" fmla="*/ 243840 h 340187"/>
              <a:gd name="connsiteX41" fmla="*/ 1325832 w 4474999"/>
              <a:gd name="connsiteY41" fmla="*/ 248292 h 340187"/>
              <a:gd name="connsiteX42" fmla="*/ 1343094 w 4474999"/>
              <a:gd name="connsiteY42" fmla="*/ 260334 h 340187"/>
              <a:gd name="connsiteX43" fmla="*/ 1339392 w 4474999"/>
              <a:gd name="connsiteY43" fmla="*/ 219127 h 340187"/>
              <a:gd name="connsiteX44" fmla="*/ 1436899 w 4474999"/>
              <a:gd name="connsiteY44" fmla="*/ 0 h 340187"/>
              <a:gd name="connsiteX45" fmla="*/ 1534407 w 4474999"/>
              <a:gd name="connsiteY45" fmla="*/ 219127 h 340187"/>
              <a:gd name="connsiteX46" fmla="*/ 1529779 w 4474999"/>
              <a:gd name="connsiteY46" fmla="*/ 270645 h 340187"/>
              <a:gd name="connsiteX47" fmla="*/ 1536105 w 4474999"/>
              <a:gd name="connsiteY47" fmla="*/ 261060 h 340187"/>
              <a:gd name="connsiteX48" fmla="*/ 1574059 w 4474999"/>
              <a:gd name="connsiteY48" fmla="*/ 243840 h 340187"/>
              <a:gd name="connsiteX49" fmla="*/ 1593710 w 4474999"/>
              <a:gd name="connsiteY49" fmla="*/ 248292 h 340187"/>
              <a:gd name="connsiteX50" fmla="*/ 1610971 w 4474999"/>
              <a:gd name="connsiteY50" fmla="*/ 260333 h 340187"/>
              <a:gd name="connsiteX51" fmla="*/ 1607269 w 4474999"/>
              <a:gd name="connsiteY51" fmla="*/ 219127 h 340187"/>
              <a:gd name="connsiteX52" fmla="*/ 1704776 w 4474999"/>
              <a:gd name="connsiteY52" fmla="*/ 0 h 340187"/>
              <a:gd name="connsiteX53" fmla="*/ 1802285 w 4474999"/>
              <a:gd name="connsiteY53" fmla="*/ 219127 h 340187"/>
              <a:gd name="connsiteX54" fmla="*/ 1797657 w 4474999"/>
              <a:gd name="connsiteY54" fmla="*/ 270644 h 340187"/>
              <a:gd name="connsiteX55" fmla="*/ 1803982 w 4474999"/>
              <a:gd name="connsiteY55" fmla="*/ 261060 h 340187"/>
              <a:gd name="connsiteX56" fmla="*/ 1841936 w 4474999"/>
              <a:gd name="connsiteY56" fmla="*/ 243840 h 340187"/>
              <a:gd name="connsiteX57" fmla="*/ 1861588 w 4474999"/>
              <a:gd name="connsiteY57" fmla="*/ 248292 h 340187"/>
              <a:gd name="connsiteX58" fmla="*/ 1878849 w 4474999"/>
              <a:gd name="connsiteY58" fmla="*/ 260333 h 340187"/>
              <a:gd name="connsiteX59" fmla="*/ 1875147 w 4474999"/>
              <a:gd name="connsiteY59" fmla="*/ 219127 h 340187"/>
              <a:gd name="connsiteX60" fmla="*/ 1972655 w 4474999"/>
              <a:gd name="connsiteY60" fmla="*/ 0 h 340187"/>
              <a:gd name="connsiteX61" fmla="*/ 2070163 w 4474999"/>
              <a:gd name="connsiteY61" fmla="*/ 219127 h 340187"/>
              <a:gd name="connsiteX62" fmla="*/ 2065535 w 4474999"/>
              <a:gd name="connsiteY62" fmla="*/ 270645 h 340187"/>
              <a:gd name="connsiteX63" fmla="*/ 2071861 w 4474999"/>
              <a:gd name="connsiteY63" fmla="*/ 261060 h 340187"/>
              <a:gd name="connsiteX64" fmla="*/ 2109815 w 4474999"/>
              <a:gd name="connsiteY64" fmla="*/ 243840 h 340187"/>
              <a:gd name="connsiteX65" fmla="*/ 2129466 w 4474999"/>
              <a:gd name="connsiteY65" fmla="*/ 248292 h 340187"/>
              <a:gd name="connsiteX66" fmla="*/ 2146728 w 4474999"/>
              <a:gd name="connsiteY66" fmla="*/ 260334 h 340187"/>
              <a:gd name="connsiteX67" fmla="*/ 2143026 w 4474999"/>
              <a:gd name="connsiteY67" fmla="*/ 219127 h 340187"/>
              <a:gd name="connsiteX68" fmla="*/ 2240534 w 4474999"/>
              <a:gd name="connsiteY68" fmla="*/ 0 h 340187"/>
              <a:gd name="connsiteX69" fmla="*/ 2338041 w 4474999"/>
              <a:gd name="connsiteY69" fmla="*/ 219127 h 340187"/>
              <a:gd name="connsiteX70" fmla="*/ 2333413 w 4474999"/>
              <a:gd name="connsiteY70" fmla="*/ 270646 h 340187"/>
              <a:gd name="connsiteX71" fmla="*/ 2339740 w 4474999"/>
              <a:gd name="connsiteY71" fmla="*/ 261060 h 340187"/>
              <a:gd name="connsiteX72" fmla="*/ 2377694 w 4474999"/>
              <a:gd name="connsiteY72" fmla="*/ 243840 h 340187"/>
              <a:gd name="connsiteX73" fmla="*/ 2397345 w 4474999"/>
              <a:gd name="connsiteY73" fmla="*/ 248292 h 340187"/>
              <a:gd name="connsiteX74" fmla="*/ 2414606 w 4474999"/>
              <a:gd name="connsiteY74" fmla="*/ 260333 h 340187"/>
              <a:gd name="connsiteX75" fmla="*/ 2410904 w 4474999"/>
              <a:gd name="connsiteY75" fmla="*/ 219127 h 340187"/>
              <a:gd name="connsiteX76" fmla="*/ 2508412 w 4474999"/>
              <a:gd name="connsiteY76" fmla="*/ 0 h 340187"/>
              <a:gd name="connsiteX77" fmla="*/ 2605921 w 4474999"/>
              <a:gd name="connsiteY77" fmla="*/ 219127 h 340187"/>
              <a:gd name="connsiteX78" fmla="*/ 2601293 w 4474999"/>
              <a:gd name="connsiteY78" fmla="*/ 270643 h 340187"/>
              <a:gd name="connsiteX79" fmla="*/ 2607618 w 4474999"/>
              <a:gd name="connsiteY79" fmla="*/ 261060 h 340187"/>
              <a:gd name="connsiteX80" fmla="*/ 2645572 w 4474999"/>
              <a:gd name="connsiteY80" fmla="*/ 243840 h 340187"/>
              <a:gd name="connsiteX81" fmla="*/ 2665223 w 4474999"/>
              <a:gd name="connsiteY81" fmla="*/ 248292 h 340187"/>
              <a:gd name="connsiteX82" fmla="*/ 2682484 w 4474999"/>
              <a:gd name="connsiteY82" fmla="*/ 260333 h 340187"/>
              <a:gd name="connsiteX83" fmla="*/ 2678782 w 4474999"/>
              <a:gd name="connsiteY83" fmla="*/ 219127 h 340187"/>
              <a:gd name="connsiteX84" fmla="*/ 2776291 w 4474999"/>
              <a:gd name="connsiteY84" fmla="*/ 0 h 340187"/>
              <a:gd name="connsiteX85" fmla="*/ 2873798 w 4474999"/>
              <a:gd name="connsiteY85" fmla="*/ 219127 h 340187"/>
              <a:gd name="connsiteX86" fmla="*/ 2869170 w 4474999"/>
              <a:gd name="connsiteY86" fmla="*/ 270646 h 340187"/>
              <a:gd name="connsiteX87" fmla="*/ 2875496 w 4474999"/>
              <a:gd name="connsiteY87" fmla="*/ 261060 h 340187"/>
              <a:gd name="connsiteX88" fmla="*/ 2913451 w 4474999"/>
              <a:gd name="connsiteY88" fmla="*/ 243840 h 340187"/>
              <a:gd name="connsiteX89" fmla="*/ 2933102 w 4474999"/>
              <a:gd name="connsiteY89" fmla="*/ 248292 h 340187"/>
              <a:gd name="connsiteX90" fmla="*/ 2950363 w 4474999"/>
              <a:gd name="connsiteY90" fmla="*/ 260334 h 340187"/>
              <a:gd name="connsiteX91" fmla="*/ 2946661 w 4474999"/>
              <a:gd name="connsiteY91" fmla="*/ 219127 h 340187"/>
              <a:gd name="connsiteX92" fmla="*/ 3044169 w 4474999"/>
              <a:gd name="connsiteY92" fmla="*/ 0 h 340187"/>
              <a:gd name="connsiteX93" fmla="*/ 3141677 w 4474999"/>
              <a:gd name="connsiteY93" fmla="*/ 219127 h 340187"/>
              <a:gd name="connsiteX94" fmla="*/ 3137049 w 4474999"/>
              <a:gd name="connsiteY94" fmla="*/ 270645 h 340187"/>
              <a:gd name="connsiteX95" fmla="*/ 3143375 w 4474999"/>
              <a:gd name="connsiteY95" fmla="*/ 261060 h 340187"/>
              <a:gd name="connsiteX96" fmla="*/ 3181329 w 4474999"/>
              <a:gd name="connsiteY96" fmla="*/ 243840 h 340187"/>
              <a:gd name="connsiteX97" fmla="*/ 3200980 w 4474999"/>
              <a:gd name="connsiteY97" fmla="*/ 248292 h 340187"/>
              <a:gd name="connsiteX98" fmla="*/ 3218241 w 4474999"/>
              <a:gd name="connsiteY98" fmla="*/ 260333 h 340187"/>
              <a:gd name="connsiteX99" fmla="*/ 3214539 w 4474999"/>
              <a:gd name="connsiteY99" fmla="*/ 219127 h 340187"/>
              <a:gd name="connsiteX100" fmla="*/ 3312047 w 4474999"/>
              <a:gd name="connsiteY100" fmla="*/ 0 h 340187"/>
              <a:gd name="connsiteX101" fmla="*/ 3409555 w 4474999"/>
              <a:gd name="connsiteY101" fmla="*/ 219127 h 340187"/>
              <a:gd name="connsiteX102" fmla="*/ 3404927 w 4474999"/>
              <a:gd name="connsiteY102" fmla="*/ 270645 h 340187"/>
              <a:gd name="connsiteX103" fmla="*/ 3411253 w 4474999"/>
              <a:gd name="connsiteY103" fmla="*/ 261060 h 340187"/>
              <a:gd name="connsiteX104" fmla="*/ 3449207 w 4474999"/>
              <a:gd name="connsiteY104" fmla="*/ 243840 h 340187"/>
              <a:gd name="connsiteX105" fmla="*/ 3468858 w 4474999"/>
              <a:gd name="connsiteY105" fmla="*/ 248292 h 340187"/>
              <a:gd name="connsiteX106" fmla="*/ 3486118 w 4474999"/>
              <a:gd name="connsiteY106" fmla="*/ 260332 h 340187"/>
              <a:gd name="connsiteX107" fmla="*/ 3482416 w 4474999"/>
              <a:gd name="connsiteY107" fmla="*/ 219127 h 340187"/>
              <a:gd name="connsiteX108" fmla="*/ 3579924 w 4474999"/>
              <a:gd name="connsiteY108" fmla="*/ 0 h 340187"/>
              <a:gd name="connsiteX109" fmla="*/ 3677432 w 4474999"/>
              <a:gd name="connsiteY109" fmla="*/ 219127 h 340187"/>
              <a:gd name="connsiteX110" fmla="*/ 3672804 w 4474999"/>
              <a:gd name="connsiteY110" fmla="*/ 270645 h 340187"/>
              <a:gd name="connsiteX111" fmla="*/ 3679130 w 4474999"/>
              <a:gd name="connsiteY111" fmla="*/ 261060 h 340187"/>
              <a:gd name="connsiteX112" fmla="*/ 3717084 w 4474999"/>
              <a:gd name="connsiteY112" fmla="*/ 243840 h 340187"/>
              <a:gd name="connsiteX113" fmla="*/ 3736736 w 4474999"/>
              <a:gd name="connsiteY113" fmla="*/ 248292 h 340187"/>
              <a:gd name="connsiteX114" fmla="*/ 3753996 w 4474999"/>
              <a:gd name="connsiteY114" fmla="*/ 260333 h 340187"/>
              <a:gd name="connsiteX115" fmla="*/ 3750294 w 4474999"/>
              <a:gd name="connsiteY115" fmla="*/ 219127 h 340187"/>
              <a:gd name="connsiteX116" fmla="*/ 3847802 w 4474999"/>
              <a:gd name="connsiteY116" fmla="*/ 0 h 340187"/>
              <a:gd name="connsiteX117" fmla="*/ 3945310 w 4474999"/>
              <a:gd name="connsiteY117" fmla="*/ 219127 h 340187"/>
              <a:gd name="connsiteX118" fmla="*/ 3940682 w 4474999"/>
              <a:gd name="connsiteY118" fmla="*/ 270645 h 340187"/>
              <a:gd name="connsiteX119" fmla="*/ 3947008 w 4474999"/>
              <a:gd name="connsiteY119" fmla="*/ 261060 h 340187"/>
              <a:gd name="connsiteX120" fmla="*/ 3984962 w 4474999"/>
              <a:gd name="connsiteY120" fmla="*/ 243840 h 340187"/>
              <a:gd name="connsiteX121" fmla="*/ 4004614 w 4474999"/>
              <a:gd name="connsiteY121" fmla="*/ 248292 h 340187"/>
              <a:gd name="connsiteX122" fmla="*/ 4021875 w 4474999"/>
              <a:gd name="connsiteY122" fmla="*/ 260334 h 340187"/>
              <a:gd name="connsiteX123" fmla="*/ 4018173 w 4474999"/>
              <a:gd name="connsiteY123" fmla="*/ 219127 h 340187"/>
              <a:gd name="connsiteX124" fmla="*/ 4115681 w 4474999"/>
              <a:gd name="connsiteY124" fmla="*/ 0 h 340187"/>
              <a:gd name="connsiteX125" fmla="*/ 4213189 w 4474999"/>
              <a:gd name="connsiteY125" fmla="*/ 219127 h 340187"/>
              <a:gd name="connsiteX126" fmla="*/ 4208561 w 4474999"/>
              <a:gd name="connsiteY126" fmla="*/ 270645 h 340187"/>
              <a:gd name="connsiteX127" fmla="*/ 4214887 w 4474999"/>
              <a:gd name="connsiteY127" fmla="*/ 261060 h 340187"/>
              <a:gd name="connsiteX128" fmla="*/ 4252841 w 4474999"/>
              <a:gd name="connsiteY128" fmla="*/ 243840 h 340187"/>
              <a:gd name="connsiteX129" fmla="*/ 4272493 w 4474999"/>
              <a:gd name="connsiteY129" fmla="*/ 248292 h 340187"/>
              <a:gd name="connsiteX130" fmla="*/ 4289753 w 4474999"/>
              <a:gd name="connsiteY130" fmla="*/ 260333 h 340187"/>
              <a:gd name="connsiteX131" fmla="*/ 4286051 w 4474999"/>
              <a:gd name="connsiteY131" fmla="*/ 219127 h 340187"/>
              <a:gd name="connsiteX132" fmla="*/ 4474999 w 4474999"/>
              <a:gd name="connsiteY132" fmla="*/ 91440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14887 w 4396738"/>
              <a:gd name="connsiteY127" fmla="*/ 261060 h 340187"/>
              <a:gd name="connsiteX128" fmla="*/ 4252841 w 4396738"/>
              <a:gd name="connsiteY128" fmla="*/ 243840 h 340187"/>
              <a:gd name="connsiteX129" fmla="*/ 4272493 w 4396738"/>
              <a:gd name="connsiteY129" fmla="*/ 248292 h 340187"/>
              <a:gd name="connsiteX130" fmla="*/ 4289753 w 4396738"/>
              <a:gd name="connsiteY130" fmla="*/ 260333 h 340187"/>
              <a:gd name="connsiteX131" fmla="*/ 4286051 w 4396738"/>
              <a:gd name="connsiteY131" fmla="*/ 219127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14887 w 4396738"/>
              <a:gd name="connsiteY127" fmla="*/ 261060 h 340187"/>
              <a:gd name="connsiteX128" fmla="*/ 4252841 w 4396738"/>
              <a:gd name="connsiteY128" fmla="*/ 243840 h 340187"/>
              <a:gd name="connsiteX129" fmla="*/ 4272493 w 4396738"/>
              <a:gd name="connsiteY129" fmla="*/ 248292 h 340187"/>
              <a:gd name="connsiteX130" fmla="*/ 4289753 w 4396738"/>
              <a:gd name="connsiteY130" fmla="*/ 260333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14887 w 4396738"/>
              <a:gd name="connsiteY127" fmla="*/ 261060 h 340187"/>
              <a:gd name="connsiteX128" fmla="*/ 4252841 w 4396738"/>
              <a:gd name="connsiteY128" fmla="*/ 243840 h 340187"/>
              <a:gd name="connsiteX129" fmla="*/ 4272493 w 4396738"/>
              <a:gd name="connsiteY129" fmla="*/ 248292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52841 w 4396738"/>
              <a:gd name="connsiteY127" fmla="*/ 243840 h 340187"/>
              <a:gd name="connsiteX128" fmla="*/ 4272493 w 4396738"/>
              <a:gd name="connsiteY128" fmla="*/ 248292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52841 w 4396738"/>
              <a:gd name="connsiteY127" fmla="*/ 243840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0" fmla="*/ 18393 w 4213189"/>
              <a:gd name="connsiteY0" fmla="*/ 340187 h 340187"/>
              <a:gd name="connsiteX1" fmla="*/ 7663 w 4213189"/>
              <a:gd name="connsiteY1" fmla="*/ 304422 h 340187"/>
              <a:gd name="connsiteX2" fmla="*/ 0 w 4213189"/>
              <a:gd name="connsiteY2" fmla="*/ 219127 h 340187"/>
              <a:gd name="connsiteX3" fmla="*/ 97508 w 4213189"/>
              <a:gd name="connsiteY3" fmla="*/ 0 h 340187"/>
              <a:gd name="connsiteX4" fmla="*/ 195016 w 4213189"/>
              <a:gd name="connsiteY4" fmla="*/ 219127 h 340187"/>
              <a:gd name="connsiteX5" fmla="*/ 190388 w 4213189"/>
              <a:gd name="connsiteY5" fmla="*/ 270645 h 340187"/>
              <a:gd name="connsiteX6" fmla="*/ 196714 w 4213189"/>
              <a:gd name="connsiteY6" fmla="*/ 261060 h 340187"/>
              <a:gd name="connsiteX7" fmla="*/ 234668 w 4213189"/>
              <a:gd name="connsiteY7" fmla="*/ 243840 h 340187"/>
              <a:gd name="connsiteX8" fmla="*/ 254319 w 4213189"/>
              <a:gd name="connsiteY8" fmla="*/ 248292 h 340187"/>
              <a:gd name="connsiteX9" fmla="*/ 271580 w 4213189"/>
              <a:gd name="connsiteY9" fmla="*/ 260333 h 340187"/>
              <a:gd name="connsiteX10" fmla="*/ 267878 w 4213189"/>
              <a:gd name="connsiteY10" fmla="*/ 219127 h 340187"/>
              <a:gd name="connsiteX11" fmla="*/ 365386 w 4213189"/>
              <a:gd name="connsiteY11" fmla="*/ 0 h 340187"/>
              <a:gd name="connsiteX12" fmla="*/ 462894 w 4213189"/>
              <a:gd name="connsiteY12" fmla="*/ 219127 h 340187"/>
              <a:gd name="connsiteX13" fmla="*/ 458266 w 4213189"/>
              <a:gd name="connsiteY13" fmla="*/ 270645 h 340187"/>
              <a:gd name="connsiteX14" fmla="*/ 464592 w 4213189"/>
              <a:gd name="connsiteY14" fmla="*/ 261060 h 340187"/>
              <a:gd name="connsiteX15" fmla="*/ 502546 w 4213189"/>
              <a:gd name="connsiteY15" fmla="*/ 243840 h 340187"/>
              <a:gd name="connsiteX16" fmla="*/ 522197 w 4213189"/>
              <a:gd name="connsiteY16" fmla="*/ 248292 h 340187"/>
              <a:gd name="connsiteX17" fmla="*/ 539459 w 4213189"/>
              <a:gd name="connsiteY17" fmla="*/ 260334 h 340187"/>
              <a:gd name="connsiteX18" fmla="*/ 535757 w 4213189"/>
              <a:gd name="connsiteY18" fmla="*/ 219127 h 340187"/>
              <a:gd name="connsiteX19" fmla="*/ 633265 w 4213189"/>
              <a:gd name="connsiteY19" fmla="*/ 0 h 340187"/>
              <a:gd name="connsiteX20" fmla="*/ 730773 w 4213189"/>
              <a:gd name="connsiteY20" fmla="*/ 219127 h 340187"/>
              <a:gd name="connsiteX21" fmla="*/ 726145 w 4213189"/>
              <a:gd name="connsiteY21" fmla="*/ 270645 h 340187"/>
              <a:gd name="connsiteX22" fmla="*/ 732471 w 4213189"/>
              <a:gd name="connsiteY22" fmla="*/ 261060 h 340187"/>
              <a:gd name="connsiteX23" fmla="*/ 770425 w 4213189"/>
              <a:gd name="connsiteY23" fmla="*/ 243840 h 340187"/>
              <a:gd name="connsiteX24" fmla="*/ 790076 w 4213189"/>
              <a:gd name="connsiteY24" fmla="*/ 248292 h 340187"/>
              <a:gd name="connsiteX25" fmla="*/ 807337 w 4213189"/>
              <a:gd name="connsiteY25" fmla="*/ 260333 h 340187"/>
              <a:gd name="connsiteX26" fmla="*/ 803635 w 4213189"/>
              <a:gd name="connsiteY26" fmla="*/ 219127 h 340187"/>
              <a:gd name="connsiteX27" fmla="*/ 901143 w 4213189"/>
              <a:gd name="connsiteY27" fmla="*/ 0 h 340187"/>
              <a:gd name="connsiteX28" fmla="*/ 998651 w 4213189"/>
              <a:gd name="connsiteY28" fmla="*/ 219127 h 340187"/>
              <a:gd name="connsiteX29" fmla="*/ 994023 w 4213189"/>
              <a:gd name="connsiteY29" fmla="*/ 270645 h 340187"/>
              <a:gd name="connsiteX30" fmla="*/ 1000349 w 4213189"/>
              <a:gd name="connsiteY30" fmla="*/ 261060 h 340187"/>
              <a:gd name="connsiteX31" fmla="*/ 1038303 w 4213189"/>
              <a:gd name="connsiteY31" fmla="*/ 243840 h 340187"/>
              <a:gd name="connsiteX32" fmla="*/ 1057954 w 4213189"/>
              <a:gd name="connsiteY32" fmla="*/ 248292 h 340187"/>
              <a:gd name="connsiteX33" fmla="*/ 1075215 w 4213189"/>
              <a:gd name="connsiteY33" fmla="*/ 260333 h 340187"/>
              <a:gd name="connsiteX34" fmla="*/ 1071513 w 4213189"/>
              <a:gd name="connsiteY34" fmla="*/ 219127 h 340187"/>
              <a:gd name="connsiteX35" fmla="*/ 1169021 w 4213189"/>
              <a:gd name="connsiteY35" fmla="*/ 0 h 340187"/>
              <a:gd name="connsiteX36" fmla="*/ 1266529 w 4213189"/>
              <a:gd name="connsiteY36" fmla="*/ 219127 h 340187"/>
              <a:gd name="connsiteX37" fmla="*/ 1261901 w 4213189"/>
              <a:gd name="connsiteY37" fmla="*/ 270645 h 340187"/>
              <a:gd name="connsiteX38" fmla="*/ 1268227 w 4213189"/>
              <a:gd name="connsiteY38" fmla="*/ 261060 h 340187"/>
              <a:gd name="connsiteX39" fmla="*/ 1306181 w 4213189"/>
              <a:gd name="connsiteY39" fmla="*/ 243840 h 340187"/>
              <a:gd name="connsiteX40" fmla="*/ 1325832 w 4213189"/>
              <a:gd name="connsiteY40" fmla="*/ 248292 h 340187"/>
              <a:gd name="connsiteX41" fmla="*/ 1343094 w 4213189"/>
              <a:gd name="connsiteY41" fmla="*/ 260334 h 340187"/>
              <a:gd name="connsiteX42" fmla="*/ 1339392 w 4213189"/>
              <a:gd name="connsiteY42" fmla="*/ 219127 h 340187"/>
              <a:gd name="connsiteX43" fmla="*/ 1436899 w 4213189"/>
              <a:gd name="connsiteY43" fmla="*/ 0 h 340187"/>
              <a:gd name="connsiteX44" fmla="*/ 1534407 w 4213189"/>
              <a:gd name="connsiteY44" fmla="*/ 219127 h 340187"/>
              <a:gd name="connsiteX45" fmla="*/ 1529779 w 4213189"/>
              <a:gd name="connsiteY45" fmla="*/ 270645 h 340187"/>
              <a:gd name="connsiteX46" fmla="*/ 1536105 w 4213189"/>
              <a:gd name="connsiteY46" fmla="*/ 261060 h 340187"/>
              <a:gd name="connsiteX47" fmla="*/ 1574059 w 4213189"/>
              <a:gd name="connsiteY47" fmla="*/ 243840 h 340187"/>
              <a:gd name="connsiteX48" fmla="*/ 1593710 w 4213189"/>
              <a:gd name="connsiteY48" fmla="*/ 248292 h 340187"/>
              <a:gd name="connsiteX49" fmla="*/ 1610971 w 4213189"/>
              <a:gd name="connsiteY49" fmla="*/ 260333 h 340187"/>
              <a:gd name="connsiteX50" fmla="*/ 1607269 w 4213189"/>
              <a:gd name="connsiteY50" fmla="*/ 219127 h 340187"/>
              <a:gd name="connsiteX51" fmla="*/ 1704776 w 4213189"/>
              <a:gd name="connsiteY51" fmla="*/ 0 h 340187"/>
              <a:gd name="connsiteX52" fmla="*/ 1802285 w 4213189"/>
              <a:gd name="connsiteY52" fmla="*/ 219127 h 340187"/>
              <a:gd name="connsiteX53" fmla="*/ 1797657 w 4213189"/>
              <a:gd name="connsiteY53" fmla="*/ 270644 h 340187"/>
              <a:gd name="connsiteX54" fmla="*/ 1803982 w 4213189"/>
              <a:gd name="connsiteY54" fmla="*/ 261060 h 340187"/>
              <a:gd name="connsiteX55" fmla="*/ 1841936 w 4213189"/>
              <a:gd name="connsiteY55" fmla="*/ 243840 h 340187"/>
              <a:gd name="connsiteX56" fmla="*/ 1861588 w 4213189"/>
              <a:gd name="connsiteY56" fmla="*/ 248292 h 340187"/>
              <a:gd name="connsiteX57" fmla="*/ 1878849 w 4213189"/>
              <a:gd name="connsiteY57" fmla="*/ 260333 h 340187"/>
              <a:gd name="connsiteX58" fmla="*/ 1875147 w 4213189"/>
              <a:gd name="connsiteY58" fmla="*/ 219127 h 340187"/>
              <a:gd name="connsiteX59" fmla="*/ 1972655 w 4213189"/>
              <a:gd name="connsiteY59" fmla="*/ 0 h 340187"/>
              <a:gd name="connsiteX60" fmla="*/ 2070163 w 4213189"/>
              <a:gd name="connsiteY60" fmla="*/ 219127 h 340187"/>
              <a:gd name="connsiteX61" fmla="*/ 2065535 w 4213189"/>
              <a:gd name="connsiteY61" fmla="*/ 270645 h 340187"/>
              <a:gd name="connsiteX62" fmla="*/ 2071861 w 4213189"/>
              <a:gd name="connsiteY62" fmla="*/ 261060 h 340187"/>
              <a:gd name="connsiteX63" fmla="*/ 2109815 w 4213189"/>
              <a:gd name="connsiteY63" fmla="*/ 243840 h 340187"/>
              <a:gd name="connsiteX64" fmla="*/ 2129466 w 4213189"/>
              <a:gd name="connsiteY64" fmla="*/ 248292 h 340187"/>
              <a:gd name="connsiteX65" fmla="*/ 2146728 w 4213189"/>
              <a:gd name="connsiteY65" fmla="*/ 260334 h 340187"/>
              <a:gd name="connsiteX66" fmla="*/ 2143026 w 4213189"/>
              <a:gd name="connsiteY66" fmla="*/ 219127 h 340187"/>
              <a:gd name="connsiteX67" fmla="*/ 2240534 w 4213189"/>
              <a:gd name="connsiteY67" fmla="*/ 0 h 340187"/>
              <a:gd name="connsiteX68" fmla="*/ 2338041 w 4213189"/>
              <a:gd name="connsiteY68" fmla="*/ 219127 h 340187"/>
              <a:gd name="connsiteX69" fmla="*/ 2333413 w 4213189"/>
              <a:gd name="connsiteY69" fmla="*/ 270646 h 340187"/>
              <a:gd name="connsiteX70" fmla="*/ 2339740 w 4213189"/>
              <a:gd name="connsiteY70" fmla="*/ 261060 h 340187"/>
              <a:gd name="connsiteX71" fmla="*/ 2377694 w 4213189"/>
              <a:gd name="connsiteY71" fmla="*/ 243840 h 340187"/>
              <a:gd name="connsiteX72" fmla="*/ 2397345 w 4213189"/>
              <a:gd name="connsiteY72" fmla="*/ 248292 h 340187"/>
              <a:gd name="connsiteX73" fmla="*/ 2414606 w 4213189"/>
              <a:gd name="connsiteY73" fmla="*/ 260333 h 340187"/>
              <a:gd name="connsiteX74" fmla="*/ 2410904 w 4213189"/>
              <a:gd name="connsiteY74" fmla="*/ 219127 h 340187"/>
              <a:gd name="connsiteX75" fmla="*/ 2508412 w 4213189"/>
              <a:gd name="connsiteY75" fmla="*/ 0 h 340187"/>
              <a:gd name="connsiteX76" fmla="*/ 2605921 w 4213189"/>
              <a:gd name="connsiteY76" fmla="*/ 219127 h 340187"/>
              <a:gd name="connsiteX77" fmla="*/ 2601293 w 4213189"/>
              <a:gd name="connsiteY77" fmla="*/ 270643 h 340187"/>
              <a:gd name="connsiteX78" fmla="*/ 2607618 w 4213189"/>
              <a:gd name="connsiteY78" fmla="*/ 261060 h 340187"/>
              <a:gd name="connsiteX79" fmla="*/ 2645572 w 4213189"/>
              <a:gd name="connsiteY79" fmla="*/ 243840 h 340187"/>
              <a:gd name="connsiteX80" fmla="*/ 2665223 w 4213189"/>
              <a:gd name="connsiteY80" fmla="*/ 248292 h 340187"/>
              <a:gd name="connsiteX81" fmla="*/ 2682484 w 4213189"/>
              <a:gd name="connsiteY81" fmla="*/ 260333 h 340187"/>
              <a:gd name="connsiteX82" fmla="*/ 2678782 w 4213189"/>
              <a:gd name="connsiteY82" fmla="*/ 219127 h 340187"/>
              <a:gd name="connsiteX83" fmla="*/ 2776291 w 4213189"/>
              <a:gd name="connsiteY83" fmla="*/ 0 h 340187"/>
              <a:gd name="connsiteX84" fmla="*/ 2873798 w 4213189"/>
              <a:gd name="connsiteY84" fmla="*/ 219127 h 340187"/>
              <a:gd name="connsiteX85" fmla="*/ 2869170 w 4213189"/>
              <a:gd name="connsiteY85" fmla="*/ 270646 h 340187"/>
              <a:gd name="connsiteX86" fmla="*/ 2875496 w 4213189"/>
              <a:gd name="connsiteY86" fmla="*/ 261060 h 340187"/>
              <a:gd name="connsiteX87" fmla="*/ 2913451 w 4213189"/>
              <a:gd name="connsiteY87" fmla="*/ 243840 h 340187"/>
              <a:gd name="connsiteX88" fmla="*/ 2933102 w 4213189"/>
              <a:gd name="connsiteY88" fmla="*/ 248292 h 340187"/>
              <a:gd name="connsiteX89" fmla="*/ 2950363 w 4213189"/>
              <a:gd name="connsiteY89" fmla="*/ 260334 h 340187"/>
              <a:gd name="connsiteX90" fmla="*/ 2946661 w 4213189"/>
              <a:gd name="connsiteY90" fmla="*/ 219127 h 340187"/>
              <a:gd name="connsiteX91" fmla="*/ 3044169 w 4213189"/>
              <a:gd name="connsiteY91" fmla="*/ 0 h 340187"/>
              <a:gd name="connsiteX92" fmla="*/ 3141677 w 4213189"/>
              <a:gd name="connsiteY92" fmla="*/ 219127 h 340187"/>
              <a:gd name="connsiteX93" fmla="*/ 3137049 w 4213189"/>
              <a:gd name="connsiteY93" fmla="*/ 270645 h 340187"/>
              <a:gd name="connsiteX94" fmla="*/ 3143375 w 4213189"/>
              <a:gd name="connsiteY94" fmla="*/ 261060 h 340187"/>
              <a:gd name="connsiteX95" fmla="*/ 3181329 w 4213189"/>
              <a:gd name="connsiteY95" fmla="*/ 243840 h 340187"/>
              <a:gd name="connsiteX96" fmla="*/ 3200980 w 4213189"/>
              <a:gd name="connsiteY96" fmla="*/ 248292 h 340187"/>
              <a:gd name="connsiteX97" fmla="*/ 3218241 w 4213189"/>
              <a:gd name="connsiteY97" fmla="*/ 260333 h 340187"/>
              <a:gd name="connsiteX98" fmla="*/ 3214539 w 4213189"/>
              <a:gd name="connsiteY98" fmla="*/ 219127 h 340187"/>
              <a:gd name="connsiteX99" fmla="*/ 3312047 w 4213189"/>
              <a:gd name="connsiteY99" fmla="*/ 0 h 340187"/>
              <a:gd name="connsiteX100" fmla="*/ 3409555 w 4213189"/>
              <a:gd name="connsiteY100" fmla="*/ 219127 h 340187"/>
              <a:gd name="connsiteX101" fmla="*/ 3404927 w 4213189"/>
              <a:gd name="connsiteY101" fmla="*/ 270645 h 340187"/>
              <a:gd name="connsiteX102" fmla="*/ 3411253 w 4213189"/>
              <a:gd name="connsiteY102" fmla="*/ 261060 h 340187"/>
              <a:gd name="connsiteX103" fmla="*/ 3449207 w 4213189"/>
              <a:gd name="connsiteY103" fmla="*/ 243840 h 340187"/>
              <a:gd name="connsiteX104" fmla="*/ 3468858 w 4213189"/>
              <a:gd name="connsiteY104" fmla="*/ 248292 h 340187"/>
              <a:gd name="connsiteX105" fmla="*/ 3486118 w 4213189"/>
              <a:gd name="connsiteY105" fmla="*/ 260332 h 340187"/>
              <a:gd name="connsiteX106" fmla="*/ 3482416 w 4213189"/>
              <a:gd name="connsiteY106" fmla="*/ 219127 h 340187"/>
              <a:gd name="connsiteX107" fmla="*/ 3579924 w 4213189"/>
              <a:gd name="connsiteY107" fmla="*/ 0 h 340187"/>
              <a:gd name="connsiteX108" fmla="*/ 3677432 w 4213189"/>
              <a:gd name="connsiteY108" fmla="*/ 219127 h 340187"/>
              <a:gd name="connsiteX109" fmla="*/ 3672804 w 4213189"/>
              <a:gd name="connsiteY109" fmla="*/ 270645 h 340187"/>
              <a:gd name="connsiteX110" fmla="*/ 3679130 w 4213189"/>
              <a:gd name="connsiteY110" fmla="*/ 261060 h 340187"/>
              <a:gd name="connsiteX111" fmla="*/ 3717084 w 4213189"/>
              <a:gd name="connsiteY111" fmla="*/ 243840 h 340187"/>
              <a:gd name="connsiteX112" fmla="*/ 3736736 w 4213189"/>
              <a:gd name="connsiteY112" fmla="*/ 248292 h 340187"/>
              <a:gd name="connsiteX113" fmla="*/ 3753996 w 4213189"/>
              <a:gd name="connsiteY113" fmla="*/ 260333 h 340187"/>
              <a:gd name="connsiteX114" fmla="*/ 3750294 w 4213189"/>
              <a:gd name="connsiteY114" fmla="*/ 219127 h 340187"/>
              <a:gd name="connsiteX115" fmla="*/ 3847802 w 4213189"/>
              <a:gd name="connsiteY115" fmla="*/ 0 h 340187"/>
              <a:gd name="connsiteX116" fmla="*/ 3945310 w 4213189"/>
              <a:gd name="connsiteY116" fmla="*/ 219127 h 340187"/>
              <a:gd name="connsiteX117" fmla="*/ 3940682 w 4213189"/>
              <a:gd name="connsiteY117" fmla="*/ 270645 h 340187"/>
              <a:gd name="connsiteX118" fmla="*/ 3947008 w 4213189"/>
              <a:gd name="connsiteY118" fmla="*/ 261060 h 340187"/>
              <a:gd name="connsiteX119" fmla="*/ 3984962 w 4213189"/>
              <a:gd name="connsiteY119" fmla="*/ 243840 h 340187"/>
              <a:gd name="connsiteX120" fmla="*/ 4004614 w 4213189"/>
              <a:gd name="connsiteY120" fmla="*/ 248292 h 340187"/>
              <a:gd name="connsiteX121" fmla="*/ 4021875 w 4213189"/>
              <a:gd name="connsiteY121" fmla="*/ 260334 h 340187"/>
              <a:gd name="connsiteX122" fmla="*/ 4018173 w 4213189"/>
              <a:gd name="connsiteY122" fmla="*/ 219127 h 340187"/>
              <a:gd name="connsiteX123" fmla="*/ 4115681 w 4213189"/>
              <a:gd name="connsiteY123" fmla="*/ 0 h 340187"/>
              <a:gd name="connsiteX124" fmla="*/ 4213189 w 4213189"/>
              <a:gd name="connsiteY124" fmla="*/ 219127 h 340187"/>
              <a:gd name="connsiteX125" fmla="*/ 4208561 w 4213189"/>
              <a:gd name="connsiteY125" fmla="*/ 270645 h 340187"/>
              <a:gd name="connsiteX0" fmla="*/ 7663 w 4213189"/>
              <a:gd name="connsiteY0" fmla="*/ 304422 h 304422"/>
              <a:gd name="connsiteX1" fmla="*/ 0 w 4213189"/>
              <a:gd name="connsiteY1" fmla="*/ 219127 h 304422"/>
              <a:gd name="connsiteX2" fmla="*/ 97508 w 4213189"/>
              <a:gd name="connsiteY2" fmla="*/ 0 h 304422"/>
              <a:gd name="connsiteX3" fmla="*/ 195016 w 4213189"/>
              <a:gd name="connsiteY3" fmla="*/ 219127 h 304422"/>
              <a:gd name="connsiteX4" fmla="*/ 190388 w 4213189"/>
              <a:gd name="connsiteY4" fmla="*/ 270645 h 304422"/>
              <a:gd name="connsiteX5" fmla="*/ 196714 w 4213189"/>
              <a:gd name="connsiteY5" fmla="*/ 261060 h 304422"/>
              <a:gd name="connsiteX6" fmla="*/ 234668 w 4213189"/>
              <a:gd name="connsiteY6" fmla="*/ 243840 h 304422"/>
              <a:gd name="connsiteX7" fmla="*/ 254319 w 4213189"/>
              <a:gd name="connsiteY7" fmla="*/ 248292 h 304422"/>
              <a:gd name="connsiteX8" fmla="*/ 271580 w 4213189"/>
              <a:gd name="connsiteY8" fmla="*/ 260333 h 304422"/>
              <a:gd name="connsiteX9" fmla="*/ 267878 w 4213189"/>
              <a:gd name="connsiteY9" fmla="*/ 219127 h 304422"/>
              <a:gd name="connsiteX10" fmla="*/ 365386 w 4213189"/>
              <a:gd name="connsiteY10" fmla="*/ 0 h 304422"/>
              <a:gd name="connsiteX11" fmla="*/ 462894 w 4213189"/>
              <a:gd name="connsiteY11" fmla="*/ 219127 h 304422"/>
              <a:gd name="connsiteX12" fmla="*/ 458266 w 4213189"/>
              <a:gd name="connsiteY12" fmla="*/ 270645 h 304422"/>
              <a:gd name="connsiteX13" fmla="*/ 464592 w 4213189"/>
              <a:gd name="connsiteY13" fmla="*/ 261060 h 304422"/>
              <a:gd name="connsiteX14" fmla="*/ 502546 w 4213189"/>
              <a:gd name="connsiteY14" fmla="*/ 243840 h 304422"/>
              <a:gd name="connsiteX15" fmla="*/ 522197 w 4213189"/>
              <a:gd name="connsiteY15" fmla="*/ 248292 h 304422"/>
              <a:gd name="connsiteX16" fmla="*/ 539459 w 4213189"/>
              <a:gd name="connsiteY16" fmla="*/ 260334 h 304422"/>
              <a:gd name="connsiteX17" fmla="*/ 535757 w 4213189"/>
              <a:gd name="connsiteY17" fmla="*/ 219127 h 304422"/>
              <a:gd name="connsiteX18" fmla="*/ 633265 w 4213189"/>
              <a:gd name="connsiteY18" fmla="*/ 0 h 304422"/>
              <a:gd name="connsiteX19" fmla="*/ 730773 w 4213189"/>
              <a:gd name="connsiteY19" fmla="*/ 219127 h 304422"/>
              <a:gd name="connsiteX20" fmla="*/ 726145 w 4213189"/>
              <a:gd name="connsiteY20" fmla="*/ 270645 h 304422"/>
              <a:gd name="connsiteX21" fmla="*/ 732471 w 4213189"/>
              <a:gd name="connsiteY21" fmla="*/ 261060 h 304422"/>
              <a:gd name="connsiteX22" fmla="*/ 770425 w 4213189"/>
              <a:gd name="connsiteY22" fmla="*/ 243840 h 304422"/>
              <a:gd name="connsiteX23" fmla="*/ 790076 w 4213189"/>
              <a:gd name="connsiteY23" fmla="*/ 248292 h 304422"/>
              <a:gd name="connsiteX24" fmla="*/ 807337 w 4213189"/>
              <a:gd name="connsiteY24" fmla="*/ 260333 h 304422"/>
              <a:gd name="connsiteX25" fmla="*/ 803635 w 4213189"/>
              <a:gd name="connsiteY25" fmla="*/ 219127 h 304422"/>
              <a:gd name="connsiteX26" fmla="*/ 901143 w 4213189"/>
              <a:gd name="connsiteY26" fmla="*/ 0 h 304422"/>
              <a:gd name="connsiteX27" fmla="*/ 998651 w 4213189"/>
              <a:gd name="connsiteY27" fmla="*/ 219127 h 304422"/>
              <a:gd name="connsiteX28" fmla="*/ 994023 w 4213189"/>
              <a:gd name="connsiteY28" fmla="*/ 270645 h 304422"/>
              <a:gd name="connsiteX29" fmla="*/ 1000349 w 4213189"/>
              <a:gd name="connsiteY29" fmla="*/ 261060 h 304422"/>
              <a:gd name="connsiteX30" fmla="*/ 1038303 w 4213189"/>
              <a:gd name="connsiteY30" fmla="*/ 243840 h 304422"/>
              <a:gd name="connsiteX31" fmla="*/ 1057954 w 4213189"/>
              <a:gd name="connsiteY31" fmla="*/ 248292 h 304422"/>
              <a:gd name="connsiteX32" fmla="*/ 1075215 w 4213189"/>
              <a:gd name="connsiteY32" fmla="*/ 260333 h 304422"/>
              <a:gd name="connsiteX33" fmla="*/ 1071513 w 4213189"/>
              <a:gd name="connsiteY33" fmla="*/ 219127 h 304422"/>
              <a:gd name="connsiteX34" fmla="*/ 1169021 w 4213189"/>
              <a:gd name="connsiteY34" fmla="*/ 0 h 304422"/>
              <a:gd name="connsiteX35" fmla="*/ 1266529 w 4213189"/>
              <a:gd name="connsiteY35" fmla="*/ 219127 h 304422"/>
              <a:gd name="connsiteX36" fmla="*/ 1261901 w 4213189"/>
              <a:gd name="connsiteY36" fmla="*/ 270645 h 304422"/>
              <a:gd name="connsiteX37" fmla="*/ 1268227 w 4213189"/>
              <a:gd name="connsiteY37" fmla="*/ 261060 h 304422"/>
              <a:gd name="connsiteX38" fmla="*/ 1306181 w 4213189"/>
              <a:gd name="connsiteY38" fmla="*/ 243840 h 304422"/>
              <a:gd name="connsiteX39" fmla="*/ 1325832 w 4213189"/>
              <a:gd name="connsiteY39" fmla="*/ 248292 h 304422"/>
              <a:gd name="connsiteX40" fmla="*/ 1343094 w 4213189"/>
              <a:gd name="connsiteY40" fmla="*/ 260334 h 304422"/>
              <a:gd name="connsiteX41" fmla="*/ 1339392 w 4213189"/>
              <a:gd name="connsiteY41" fmla="*/ 219127 h 304422"/>
              <a:gd name="connsiteX42" fmla="*/ 1436899 w 4213189"/>
              <a:gd name="connsiteY42" fmla="*/ 0 h 304422"/>
              <a:gd name="connsiteX43" fmla="*/ 1534407 w 4213189"/>
              <a:gd name="connsiteY43" fmla="*/ 219127 h 304422"/>
              <a:gd name="connsiteX44" fmla="*/ 1529779 w 4213189"/>
              <a:gd name="connsiteY44" fmla="*/ 270645 h 304422"/>
              <a:gd name="connsiteX45" fmla="*/ 1536105 w 4213189"/>
              <a:gd name="connsiteY45" fmla="*/ 261060 h 304422"/>
              <a:gd name="connsiteX46" fmla="*/ 1574059 w 4213189"/>
              <a:gd name="connsiteY46" fmla="*/ 243840 h 304422"/>
              <a:gd name="connsiteX47" fmla="*/ 1593710 w 4213189"/>
              <a:gd name="connsiteY47" fmla="*/ 248292 h 304422"/>
              <a:gd name="connsiteX48" fmla="*/ 1610971 w 4213189"/>
              <a:gd name="connsiteY48" fmla="*/ 260333 h 304422"/>
              <a:gd name="connsiteX49" fmla="*/ 1607269 w 4213189"/>
              <a:gd name="connsiteY49" fmla="*/ 219127 h 304422"/>
              <a:gd name="connsiteX50" fmla="*/ 1704776 w 4213189"/>
              <a:gd name="connsiteY50" fmla="*/ 0 h 304422"/>
              <a:gd name="connsiteX51" fmla="*/ 1802285 w 4213189"/>
              <a:gd name="connsiteY51" fmla="*/ 219127 h 304422"/>
              <a:gd name="connsiteX52" fmla="*/ 1797657 w 4213189"/>
              <a:gd name="connsiteY52" fmla="*/ 270644 h 304422"/>
              <a:gd name="connsiteX53" fmla="*/ 1803982 w 4213189"/>
              <a:gd name="connsiteY53" fmla="*/ 261060 h 304422"/>
              <a:gd name="connsiteX54" fmla="*/ 1841936 w 4213189"/>
              <a:gd name="connsiteY54" fmla="*/ 243840 h 304422"/>
              <a:gd name="connsiteX55" fmla="*/ 1861588 w 4213189"/>
              <a:gd name="connsiteY55" fmla="*/ 248292 h 304422"/>
              <a:gd name="connsiteX56" fmla="*/ 1878849 w 4213189"/>
              <a:gd name="connsiteY56" fmla="*/ 260333 h 304422"/>
              <a:gd name="connsiteX57" fmla="*/ 1875147 w 4213189"/>
              <a:gd name="connsiteY57" fmla="*/ 219127 h 304422"/>
              <a:gd name="connsiteX58" fmla="*/ 1972655 w 4213189"/>
              <a:gd name="connsiteY58" fmla="*/ 0 h 304422"/>
              <a:gd name="connsiteX59" fmla="*/ 2070163 w 4213189"/>
              <a:gd name="connsiteY59" fmla="*/ 219127 h 304422"/>
              <a:gd name="connsiteX60" fmla="*/ 2065535 w 4213189"/>
              <a:gd name="connsiteY60" fmla="*/ 270645 h 304422"/>
              <a:gd name="connsiteX61" fmla="*/ 2071861 w 4213189"/>
              <a:gd name="connsiteY61" fmla="*/ 261060 h 304422"/>
              <a:gd name="connsiteX62" fmla="*/ 2109815 w 4213189"/>
              <a:gd name="connsiteY62" fmla="*/ 243840 h 304422"/>
              <a:gd name="connsiteX63" fmla="*/ 2129466 w 4213189"/>
              <a:gd name="connsiteY63" fmla="*/ 248292 h 304422"/>
              <a:gd name="connsiteX64" fmla="*/ 2146728 w 4213189"/>
              <a:gd name="connsiteY64" fmla="*/ 260334 h 304422"/>
              <a:gd name="connsiteX65" fmla="*/ 2143026 w 4213189"/>
              <a:gd name="connsiteY65" fmla="*/ 219127 h 304422"/>
              <a:gd name="connsiteX66" fmla="*/ 2240534 w 4213189"/>
              <a:gd name="connsiteY66" fmla="*/ 0 h 304422"/>
              <a:gd name="connsiteX67" fmla="*/ 2338041 w 4213189"/>
              <a:gd name="connsiteY67" fmla="*/ 219127 h 304422"/>
              <a:gd name="connsiteX68" fmla="*/ 2333413 w 4213189"/>
              <a:gd name="connsiteY68" fmla="*/ 270646 h 304422"/>
              <a:gd name="connsiteX69" fmla="*/ 2339740 w 4213189"/>
              <a:gd name="connsiteY69" fmla="*/ 261060 h 304422"/>
              <a:gd name="connsiteX70" fmla="*/ 2377694 w 4213189"/>
              <a:gd name="connsiteY70" fmla="*/ 243840 h 304422"/>
              <a:gd name="connsiteX71" fmla="*/ 2397345 w 4213189"/>
              <a:gd name="connsiteY71" fmla="*/ 248292 h 304422"/>
              <a:gd name="connsiteX72" fmla="*/ 2414606 w 4213189"/>
              <a:gd name="connsiteY72" fmla="*/ 260333 h 304422"/>
              <a:gd name="connsiteX73" fmla="*/ 2410904 w 4213189"/>
              <a:gd name="connsiteY73" fmla="*/ 219127 h 304422"/>
              <a:gd name="connsiteX74" fmla="*/ 2508412 w 4213189"/>
              <a:gd name="connsiteY74" fmla="*/ 0 h 304422"/>
              <a:gd name="connsiteX75" fmla="*/ 2605921 w 4213189"/>
              <a:gd name="connsiteY75" fmla="*/ 219127 h 304422"/>
              <a:gd name="connsiteX76" fmla="*/ 2601293 w 4213189"/>
              <a:gd name="connsiteY76" fmla="*/ 270643 h 304422"/>
              <a:gd name="connsiteX77" fmla="*/ 2607618 w 4213189"/>
              <a:gd name="connsiteY77" fmla="*/ 261060 h 304422"/>
              <a:gd name="connsiteX78" fmla="*/ 2645572 w 4213189"/>
              <a:gd name="connsiteY78" fmla="*/ 243840 h 304422"/>
              <a:gd name="connsiteX79" fmla="*/ 2665223 w 4213189"/>
              <a:gd name="connsiteY79" fmla="*/ 248292 h 304422"/>
              <a:gd name="connsiteX80" fmla="*/ 2682484 w 4213189"/>
              <a:gd name="connsiteY80" fmla="*/ 260333 h 304422"/>
              <a:gd name="connsiteX81" fmla="*/ 2678782 w 4213189"/>
              <a:gd name="connsiteY81" fmla="*/ 219127 h 304422"/>
              <a:gd name="connsiteX82" fmla="*/ 2776291 w 4213189"/>
              <a:gd name="connsiteY82" fmla="*/ 0 h 304422"/>
              <a:gd name="connsiteX83" fmla="*/ 2873798 w 4213189"/>
              <a:gd name="connsiteY83" fmla="*/ 219127 h 304422"/>
              <a:gd name="connsiteX84" fmla="*/ 2869170 w 4213189"/>
              <a:gd name="connsiteY84" fmla="*/ 270646 h 304422"/>
              <a:gd name="connsiteX85" fmla="*/ 2875496 w 4213189"/>
              <a:gd name="connsiteY85" fmla="*/ 261060 h 304422"/>
              <a:gd name="connsiteX86" fmla="*/ 2913451 w 4213189"/>
              <a:gd name="connsiteY86" fmla="*/ 243840 h 304422"/>
              <a:gd name="connsiteX87" fmla="*/ 2933102 w 4213189"/>
              <a:gd name="connsiteY87" fmla="*/ 248292 h 304422"/>
              <a:gd name="connsiteX88" fmla="*/ 2950363 w 4213189"/>
              <a:gd name="connsiteY88" fmla="*/ 260334 h 304422"/>
              <a:gd name="connsiteX89" fmla="*/ 2946661 w 4213189"/>
              <a:gd name="connsiteY89" fmla="*/ 219127 h 304422"/>
              <a:gd name="connsiteX90" fmla="*/ 3044169 w 4213189"/>
              <a:gd name="connsiteY90" fmla="*/ 0 h 304422"/>
              <a:gd name="connsiteX91" fmla="*/ 3141677 w 4213189"/>
              <a:gd name="connsiteY91" fmla="*/ 219127 h 304422"/>
              <a:gd name="connsiteX92" fmla="*/ 3137049 w 4213189"/>
              <a:gd name="connsiteY92" fmla="*/ 270645 h 304422"/>
              <a:gd name="connsiteX93" fmla="*/ 3143375 w 4213189"/>
              <a:gd name="connsiteY93" fmla="*/ 261060 h 304422"/>
              <a:gd name="connsiteX94" fmla="*/ 3181329 w 4213189"/>
              <a:gd name="connsiteY94" fmla="*/ 243840 h 304422"/>
              <a:gd name="connsiteX95" fmla="*/ 3200980 w 4213189"/>
              <a:gd name="connsiteY95" fmla="*/ 248292 h 304422"/>
              <a:gd name="connsiteX96" fmla="*/ 3218241 w 4213189"/>
              <a:gd name="connsiteY96" fmla="*/ 260333 h 304422"/>
              <a:gd name="connsiteX97" fmla="*/ 3214539 w 4213189"/>
              <a:gd name="connsiteY97" fmla="*/ 219127 h 304422"/>
              <a:gd name="connsiteX98" fmla="*/ 3312047 w 4213189"/>
              <a:gd name="connsiteY98" fmla="*/ 0 h 304422"/>
              <a:gd name="connsiteX99" fmla="*/ 3409555 w 4213189"/>
              <a:gd name="connsiteY99" fmla="*/ 219127 h 304422"/>
              <a:gd name="connsiteX100" fmla="*/ 3404927 w 4213189"/>
              <a:gd name="connsiteY100" fmla="*/ 270645 h 304422"/>
              <a:gd name="connsiteX101" fmla="*/ 3411253 w 4213189"/>
              <a:gd name="connsiteY101" fmla="*/ 261060 h 304422"/>
              <a:gd name="connsiteX102" fmla="*/ 3449207 w 4213189"/>
              <a:gd name="connsiteY102" fmla="*/ 243840 h 304422"/>
              <a:gd name="connsiteX103" fmla="*/ 3468858 w 4213189"/>
              <a:gd name="connsiteY103" fmla="*/ 248292 h 304422"/>
              <a:gd name="connsiteX104" fmla="*/ 3486118 w 4213189"/>
              <a:gd name="connsiteY104" fmla="*/ 260332 h 304422"/>
              <a:gd name="connsiteX105" fmla="*/ 3482416 w 4213189"/>
              <a:gd name="connsiteY105" fmla="*/ 219127 h 304422"/>
              <a:gd name="connsiteX106" fmla="*/ 3579924 w 4213189"/>
              <a:gd name="connsiteY106" fmla="*/ 0 h 304422"/>
              <a:gd name="connsiteX107" fmla="*/ 3677432 w 4213189"/>
              <a:gd name="connsiteY107" fmla="*/ 219127 h 304422"/>
              <a:gd name="connsiteX108" fmla="*/ 3672804 w 4213189"/>
              <a:gd name="connsiteY108" fmla="*/ 270645 h 304422"/>
              <a:gd name="connsiteX109" fmla="*/ 3679130 w 4213189"/>
              <a:gd name="connsiteY109" fmla="*/ 261060 h 304422"/>
              <a:gd name="connsiteX110" fmla="*/ 3717084 w 4213189"/>
              <a:gd name="connsiteY110" fmla="*/ 243840 h 304422"/>
              <a:gd name="connsiteX111" fmla="*/ 3736736 w 4213189"/>
              <a:gd name="connsiteY111" fmla="*/ 248292 h 304422"/>
              <a:gd name="connsiteX112" fmla="*/ 3753996 w 4213189"/>
              <a:gd name="connsiteY112" fmla="*/ 260333 h 304422"/>
              <a:gd name="connsiteX113" fmla="*/ 3750294 w 4213189"/>
              <a:gd name="connsiteY113" fmla="*/ 219127 h 304422"/>
              <a:gd name="connsiteX114" fmla="*/ 3847802 w 4213189"/>
              <a:gd name="connsiteY114" fmla="*/ 0 h 304422"/>
              <a:gd name="connsiteX115" fmla="*/ 3945310 w 4213189"/>
              <a:gd name="connsiteY115" fmla="*/ 219127 h 304422"/>
              <a:gd name="connsiteX116" fmla="*/ 3940682 w 4213189"/>
              <a:gd name="connsiteY116" fmla="*/ 270645 h 304422"/>
              <a:gd name="connsiteX117" fmla="*/ 3947008 w 4213189"/>
              <a:gd name="connsiteY117" fmla="*/ 261060 h 304422"/>
              <a:gd name="connsiteX118" fmla="*/ 3984962 w 4213189"/>
              <a:gd name="connsiteY118" fmla="*/ 243840 h 304422"/>
              <a:gd name="connsiteX119" fmla="*/ 4004614 w 4213189"/>
              <a:gd name="connsiteY119" fmla="*/ 248292 h 304422"/>
              <a:gd name="connsiteX120" fmla="*/ 4021875 w 4213189"/>
              <a:gd name="connsiteY120" fmla="*/ 260334 h 304422"/>
              <a:gd name="connsiteX121" fmla="*/ 4018173 w 4213189"/>
              <a:gd name="connsiteY121" fmla="*/ 219127 h 304422"/>
              <a:gd name="connsiteX122" fmla="*/ 4115681 w 4213189"/>
              <a:gd name="connsiteY122" fmla="*/ 0 h 304422"/>
              <a:gd name="connsiteX123" fmla="*/ 4213189 w 4213189"/>
              <a:gd name="connsiteY123" fmla="*/ 219127 h 304422"/>
              <a:gd name="connsiteX124" fmla="*/ 4208561 w 4213189"/>
              <a:gd name="connsiteY124" fmla="*/ 270645 h 304422"/>
              <a:gd name="connsiteX0" fmla="*/ 0 w 4213189"/>
              <a:gd name="connsiteY0" fmla="*/ 219127 h 270646"/>
              <a:gd name="connsiteX1" fmla="*/ 97508 w 4213189"/>
              <a:gd name="connsiteY1" fmla="*/ 0 h 270646"/>
              <a:gd name="connsiteX2" fmla="*/ 195016 w 4213189"/>
              <a:gd name="connsiteY2" fmla="*/ 219127 h 270646"/>
              <a:gd name="connsiteX3" fmla="*/ 190388 w 4213189"/>
              <a:gd name="connsiteY3" fmla="*/ 270645 h 270646"/>
              <a:gd name="connsiteX4" fmla="*/ 196714 w 4213189"/>
              <a:gd name="connsiteY4" fmla="*/ 261060 h 270646"/>
              <a:gd name="connsiteX5" fmla="*/ 234668 w 4213189"/>
              <a:gd name="connsiteY5" fmla="*/ 243840 h 270646"/>
              <a:gd name="connsiteX6" fmla="*/ 254319 w 4213189"/>
              <a:gd name="connsiteY6" fmla="*/ 248292 h 270646"/>
              <a:gd name="connsiteX7" fmla="*/ 271580 w 4213189"/>
              <a:gd name="connsiteY7" fmla="*/ 260333 h 270646"/>
              <a:gd name="connsiteX8" fmla="*/ 267878 w 4213189"/>
              <a:gd name="connsiteY8" fmla="*/ 219127 h 270646"/>
              <a:gd name="connsiteX9" fmla="*/ 365386 w 4213189"/>
              <a:gd name="connsiteY9" fmla="*/ 0 h 270646"/>
              <a:gd name="connsiteX10" fmla="*/ 462894 w 4213189"/>
              <a:gd name="connsiteY10" fmla="*/ 219127 h 270646"/>
              <a:gd name="connsiteX11" fmla="*/ 458266 w 4213189"/>
              <a:gd name="connsiteY11" fmla="*/ 270645 h 270646"/>
              <a:gd name="connsiteX12" fmla="*/ 464592 w 4213189"/>
              <a:gd name="connsiteY12" fmla="*/ 261060 h 270646"/>
              <a:gd name="connsiteX13" fmla="*/ 502546 w 4213189"/>
              <a:gd name="connsiteY13" fmla="*/ 243840 h 270646"/>
              <a:gd name="connsiteX14" fmla="*/ 522197 w 4213189"/>
              <a:gd name="connsiteY14" fmla="*/ 248292 h 270646"/>
              <a:gd name="connsiteX15" fmla="*/ 539459 w 4213189"/>
              <a:gd name="connsiteY15" fmla="*/ 260334 h 270646"/>
              <a:gd name="connsiteX16" fmla="*/ 535757 w 4213189"/>
              <a:gd name="connsiteY16" fmla="*/ 219127 h 270646"/>
              <a:gd name="connsiteX17" fmla="*/ 633265 w 4213189"/>
              <a:gd name="connsiteY17" fmla="*/ 0 h 270646"/>
              <a:gd name="connsiteX18" fmla="*/ 730773 w 4213189"/>
              <a:gd name="connsiteY18" fmla="*/ 219127 h 270646"/>
              <a:gd name="connsiteX19" fmla="*/ 726145 w 4213189"/>
              <a:gd name="connsiteY19" fmla="*/ 270645 h 270646"/>
              <a:gd name="connsiteX20" fmla="*/ 732471 w 4213189"/>
              <a:gd name="connsiteY20" fmla="*/ 261060 h 270646"/>
              <a:gd name="connsiteX21" fmla="*/ 770425 w 4213189"/>
              <a:gd name="connsiteY21" fmla="*/ 243840 h 270646"/>
              <a:gd name="connsiteX22" fmla="*/ 790076 w 4213189"/>
              <a:gd name="connsiteY22" fmla="*/ 248292 h 270646"/>
              <a:gd name="connsiteX23" fmla="*/ 807337 w 4213189"/>
              <a:gd name="connsiteY23" fmla="*/ 260333 h 270646"/>
              <a:gd name="connsiteX24" fmla="*/ 803635 w 4213189"/>
              <a:gd name="connsiteY24" fmla="*/ 219127 h 270646"/>
              <a:gd name="connsiteX25" fmla="*/ 901143 w 4213189"/>
              <a:gd name="connsiteY25" fmla="*/ 0 h 270646"/>
              <a:gd name="connsiteX26" fmla="*/ 998651 w 4213189"/>
              <a:gd name="connsiteY26" fmla="*/ 219127 h 270646"/>
              <a:gd name="connsiteX27" fmla="*/ 994023 w 4213189"/>
              <a:gd name="connsiteY27" fmla="*/ 270645 h 270646"/>
              <a:gd name="connsiteX28" fmla="*/ 1000349 w 4213189"/>
              <a:gd name="connsiteY28" fmla="*/ 261060 h 270646"/>
              <a:gd name="connsiteX29" fmla="*/ 1038303 w 4213189"/>
              <a:gd name="connsiteY29" fmla="*/ 243840 h 270646"/>
              <a:gd name="connsiteX30" fmla="*/ 1057954 w 4213189"/>
              <a:gd name="connsiteY30" fmla="*/ 248292 h 270646"/>
              <a:gd name="connsiteX31" fmla="*/ 1075215 w 4213189"/>
              <a:gd name="connsiteY31" fmla="*/ 260333 h 270646"/>
              <a:gd name="connsiteX32" fmla="*/ 1071513 w 4213189"/>
              <a:gd name="connsiteY32" fmla="*/ 219127 h 270646"/>
              <a:gd name="connsiteX33" fmla="*/ 1169021 w 4213189"/>
              <a:gd name="connsiteY33" fmla="*/ 0 h 270646"/>
              <a:gd name="connsiteX34" fmla="*/ 1266529 w 4213189"/>
              <a:gd name="connsiteY34" fmla="*/ 219127 h 270646"/>
              <a:gd name="connsiteX35" fmla="*/ 1261901 w 4213189"/>
              <a:gd name="connsiteY35" fmla="*/ 270645 h 270646"/>
              <a:gd name="connsiteX36" fmla="*/ 1268227 w 4213189"/>
              <a:gd name="connsiteY36" fmla="*/ 261060 h 270646"/>
              <a:gd name="connsiteX37" fmla="*/ 1306181 w 4213189"/>
              <a:gd name="connsiteY37" fmla="*/ 243840 h 270646"/>
              <a:gd name="connsiteX38" fmla="*/ 1325832 w 4213189"/>
              <a:gd name="connsiteY38" fmla="*/ 248292 h 270646"/>
              <a:gd name="connsiteX39" fmla="*/ 1343094 w 4213189"/>
              <a:gd name="connsiteY39" fmla="*/ 260334 h 270646"/>
              <a:gd name="connsiteX40" fmla="*/ 1339392 w 4213189"/>
              <a:gd name="connsiteY40" fmla="*/ 219127 h 270646"/>
              <a:gd name="connsiteX41" fmla="*/ 1436899 w 4213189"/>
              <a:gd name="connsiteY41" fmla="*/ 0 h 270646"/>
              <a:gd name="connsiteX42" fmla="*/ 1534407 w 4213189"/>
              <a:gd name="connsiteY42" fmla="*/ 219127 h 270646"/>
              <a:gd name="connsiteX43" fmla="*/ 1529779 w 4213189"/>
              <a:gd name="connsiteY43" fmla="*/ 270645 h 270646"/>
              <a:gd name="connsiteX44" fmla="*/ 1536105 w 4213189"/>
              <a:gd name="connsiteY44" fmla="*/ 261060 h 270646"/>
              <a:gd name="connsiteX45" fmla="*/ 1574059 w 4213189"/>
              <a:gd name="connsiteY45" fmla="*/ 243840 h 270646"/>
              <a:gd name="connsiteX46" fmla="*/ 1593710 w 4213189"/>
              <a:gd name="connsiteY46" fmla="*/ 248292 h 270646"/>
              <a:gd name="connsiteX47" fmla="*/ 1610971 w 4213189"/>
              <a:gd name="connsiteY47" fmla="*/ 260333 h 270646"/>
              <a:gd name="connsiteX48" fmla="*/ 1607269 w 4213189"/>
              <a:gd name="connsiteY48" fmla="*/ 219127 h 270646"/>
              <a:gd name="connsiteX49" fmla="*/ 1704776 w 4213189"/>
              <a:gd name="connsiteY49" fmla="*/ 0 h 270646"/>
              <a:gd name="connsiteX50" fmla="*/ 1802285 w 4213189"/>
              <a:gd name="connsiteY50" fmla="*/ 219127 h 270646"/>
              <a:gd name="connsiteX51" fmla="*/ 1797657 w 4213189"/>
              <a:gd name="connsiteY51" fmla="*/ 270644 h 270646"/>
              <a:gd name="connsiteX52" fmla="*/ 1803982 w 4213189"/>
              <a:gd name="connsiteY52" fmla="*/ 261060 h 270646"/>
              <a:gd name="connsiteX53" fmla="*/ 1841936 w 4213189"/>
              <a:gd name="connsiteY53" fmla="*/ 243840 h 270646"/>
              <a:gd name="connsiteX54" fmla="*/ 1861588 w 4213189"/>
              <a:gd name="connsiteY54" fmla="*/ 248292 h 270646"/>
              <a:gd name="connsiteX55" fmla="*/ 1878849 w 4213189"/>
              <a:gd name="connsiteY55" fmla="*/ 260333 h 270646"/>
              <a:gd name="connsiteX56" fmla="*/ 1875147 w 4213189"/>
              <a:gd name="connsiteY56" fmla="*/ 219127 h 270646"/>
              <a:gd name="connsiteX57" fmla="*/ 1972655 w 4213189"/>
              <a:gd name="connsiteY57" fmla="*/ 0 h 270646"/>
              <a:gd name="connsiteX58" fmla="*/ 2070163 w 4213189"/>
              <a:gd name="connsiteY58" fmla="*/ 219127 h 270646"/>
              <a:gd name="connsiteX59" fmla="*/ 2065535 w 4213189"/>
              <a:gd name="connsiteY59" fmla="*/ 270645 h 270646"/>
              <a:gd name="connsiteX60" fmla="*/ 2071861 w 4213189"/>
              <a:gd name="connsiteY60" fmla="*/ 261060 h 270646"/>
              <a:gd name="connsiteX61" fmla="*/ 2109815 w 4213189"/>
              <a:gd name="connsiteY61" fmla="*/ 243840 h 270646"/>
              <a:gd name="connsiteX62" fmla="*/ 2129466 w 4213189"/>
              <a:gd name="connsiteY62" fmla="*/ 248292 h 270646"/>
              <a:gd name="connsiteX63" fmla="*/ 2146728 w 4213189"/>
              <a:gd name="connsiteY63" fmla="*/ 260334 h 270646"/>
              <a:gd name="connsiteX64" fmla="*/ 2143026 w 4213189"/>
              <a:gd name="connsiteY64" fmla="*/ 219127 h 270646"/>
              <a:gd name="connsiteX65" fmla="*/ 2240534 w 4213189"/>
              <a:gd name="connsiteY65" fmla="*/ 0 h 270646"/>
              <a:gd name="connsiteX66" fmla="*/ 2338041 w 4213189"/>
              <a:gd name="connsiteY66" fmla="*/ 219127 h 270646"/>
              <a:gd name="connsiteX67" fmla="*/ 2333413 w 4213189"/>
              <a:gd name="connsiteY67" fmla="*/ 270646 h 270646"/>
              <a:gd name="connsiteX68" fmla="*/ 2339740 w 4213189"/>
              <a:gd name="connsiteY68" fmla="*/ 261060 h 270646"/>
              <a:gd name="connsiteX69" fmla="*/ 2377694 w 4213189"/>
              <a:gd name="connsiteY69" fmla="*/ 243840 h 270646"/>
              <a:gd name="connsiteX70" fmla="*/ 2397345 w 4213189"/>
              <a:gd name="connsiteY70" fmla="*/ 248292 h 270646"/>
              <a:gd name="connsiteX71" fmla="*/ 2414606 w 4213189"/>
              <a:gd name="connsiteY71" fmla="*/ 260333 h 270646"/>
              <a:gd name="connsiteX72" fmla="*/ 2410904 w 4213189"/>
              <a:gd name="connsiteY72" fmla="*/ 219127 h 270646"/>
              <a:gd name="connsiteX73" fmla="*/ 2508412 w 4213189"/>
              <a:gd name="connsiteY73" fmla="*/ 0 h 270646"/>
              <a:gd name="connsiteX74" fmla="*/ 2605921 w 4213189"/>
              <a:gd name="connsiteY74" fmla="*/ 219127 h 270646"/>
              <a:gd name="connsiteX75" fmla="*/ 2601293 w 4213189"/>
              <a:gd name="connsiteY75" fmla="*/ 270643 h 270646"/>
              <a:gd name="connsiteX76" fmla="*/ 2607618 w 4213189"/>
              <a:gd name="connsiteY76" fmla="*/ 261060 h 270646"/>
              <a:gd name="connsiteX77" fmla="*/ 2645572 w 4213189"/>
              <a:gd name="connsiteY77" fmla="*/ 243840 h 270646"/>
              <a:gd name="connsiteX78" fmla="*/ 2665223 w 4213189"/>
              <a:gd name="connsiteY78" fmla="*/ 248292 h 270646"/>
              <a:gd name="connsiteX79" fmla="*/ 2682484 w 4213189"/>
              <a:gd name="connsiteY79" fmla="*/ 260333 h 270646"/>
              <a:gd name="connsiteX80" fmla="*/ 2678782 w 4213189"/>
              <a:gd name="connsiteY80" fmla="*/ 219127 h 270646"/>
              <a:gd name="connsiteX81" fmla="*/ 2776291 w 4213189"/>
              <a:gd name="connsiteY81" fmla="*/ 0 h 270646"/>
              <a:gd name="connsiteX82" fmla="*/ 2873798 w 4213189"/>
              <a:gd name="connsiteY82" fmla="*/ 219127 h 270646"/>
              <a:gd name="connsiteX83" fmla="*/ 2869170 w 4213189"/>
              <a:gd name="connsiteY83" fmla="*/ 270646 h 270646"/>
              <a:gd name="connsiteX84" fmla="*/ 2875496 w 4213189"/>
              <a:gd name="connsiteY84" fmla="*/ 261060 h 270646"/>
              <a:gd name="connsiteX85" fmla="*/ 2913451 w 4213189"/>
              <a:gd name="connsiteY85" fmla="*/ 243840 h 270646"/>
              <a:gd name="connsiteX86" fmla="*/ 2933102 w 4213189"/>
              <a:gd name="connsiteY86" fmla="*/ 248292 h 270646"/>
              <a:gd name="connsiteX87" fmla="*/ 2950363 w 4213189"/>
              <a:gd name="connsiteY87" fmla="*/ 260334 h 270646"/>
              <a:gd name="connsiteX88" fmla="*/ 2946661 w 4213189"/>
              <a:gd name="connsiteY88" fmla="*/ 219127 h 270646"/>
              <a:gd name="connsiteX89" fmla="*/ 3044169 w 4213189"/>
              <a:gd name="connsiteY89" fmla="*/ 0 h 270646"/>
              <a:gd name="connsiteX90" fmla="*/ 3141677 w 4213189"/>
              <a:gd name="connsiteY90" fmla="*/ 219127 h 270646"/>
              <a:gd name="connsiteX91" fmla="*/ 3137049 w 4213189"/>
              <a:gd name="connsiteY91" fmla="*/ 270645 h 270646"/>
              <a:gd name="connsiteX92" fmla="*/ 3143375 w 4213189"/>
              <a:gd name="connsiteY92" fmla="*/ 261060 h 270646"/>
              <a:gd name="connsiteX93" fmla="*/ 3181329 w 4213189"/>
              <a:gd name="connsiteY93" fmla="*/ 243840 h 270646"/>
              <a:gd name="connsiteX94" fmla="*/ 3200980 w 4213189"/>
              <a:gd name="connsiteY94" fmla="*/ 248292 h 270646"/>
              <a:gd name="connsiteX95" fmla="*/ 3218241 w 4213189"/>
              <a:gd name="connsiteY95" fmla="*/ 260333 h 270646"/>
              <a:gd name="connsiteX96" fmla="*/ 3214539 w 4213189"/>
              <a:gd name="connsiteY96" fmla="*/ 219127 h 270646"/>
              <a:gd name="connsiteX97" fmla="*/ 3312047 w 4213189"/>
              <a:gd name="connsiteY97" fmla="*/ 0 h 270646"/>
              <a:gd name="connsiteX98" fmla="*/ 3409555 w 4213189"/>
              <a:gd name="connsiteY98" fmla="*/ 219127 h 270646"/>
              <a:gd name="connsiteX99" fmla="*/ 3404927 w 4213189"/>
              <a:gd name="connsiteY99" fmla="*/ 270645 h 270646"/>
              <a:gd name="connsiteX100" fmla="*/ 3411253 w 4213189"/>
              <a:gd name="connsiteY100" fmla="*/ 261060 h 270646"/>
              <a:gd name="connsiteX101" fmla="*/ 3449207 w 4213189"/>
              <a:gd name="connsiteY101" fmla="*/ 243840 h 270646"/>
              <a:gd name="connsiteX102" fmla="*/ 3468858 w 4213189"/>
              <a:gd name="connsiteY102" fmla="*/ 248292 h 270646"/>
              <a:gd name="connsiteX103" fmla="*/ 3486118 w 4213189"/>
              <a:gd name="connsiteY103" fmla="*/ 260332 h 270646"/>
              <a:gd name="connsiteX104" fmla="*/ 3482416 w 4213189"/>
              <a:gd name="connsiteY104" fmla="*/ 219127 h 270646"/>
              <a:gd name="connsiteX105" fmla="*/ 3579924 w 4213189"/>
              <a:gd name="connsiteY105" fmla="*/ 0 h 270646"/>
              <a:gd name="connsiteX106" fmla="*/ 3677432 w 4213189"/>
              <a:gd name="connsiteY106" fmla="*/ 219127 h 270646"/>
              <a:gd name="connsiteX107" fmla="*/ 3672804 w 4213189"/>
              <a:gd name="connsiteY107" fmla="*/ 270645 h 270646"/>
              <a:gd name="connsiteX108" fmla="*/ 3679130 w 4213189"/>
              <a:gd name="connsiteY108" fmla="*/ 261060 h 270646"/>
              <a:gd name="connsiteX109" fmla="*/ 3717084 w 4213189"/>
              <a:gd name="connsiteY109" fmla="*/ 243840 h 270646"/>
              <a:gd name="connsiteX110" fmla="*/ 3736736 w 4213189"/>
              <a:gd name="connsiteY110" fmla="*/ 248292 h 270646"/>
              <a:gd name="connsiteX111" fmla="*/ 3753996 w 4213189"/>
              <a:gd name="connsiteY111" fmla="*/ 260333 h 270646"/>
              <a:gd name="connsiteX112" fmla="*/ 3750294 w 4213189"/>
              <a:gd name="connsiteY112" fmla="*/ 219127 h 270646"/>
              <a:gd name="connsiteX113" fmla="*/ 3847802 w 4213189"/>
              <a:gd name="connsiteY113" fmla="*/ 0 h 270646"/>
              <a:gd name="connsiteX114" fmla="*/ 3945310 w 4213189"/>
              <a:gd name="connsiteY114" fmla="*/ 219127 h 270646"/>
              <a:gd name="connsiteX115" fmla="*/ 3940682 w 4213189"/>
              <a:gd name="connsiteY115" fmla="*/ 270645 h 270646"/>
              <a:gd name="connsiteX116" fmla="*/ 3947008 w 4213189"/>
              <a:gd name="connsiteY116" fmla="*/ 261060 h 270646"/>
              <a:gd name="connsiteX117" fmla="*/ 3984962 w 4213189"/>
              <a:gd name="connsiteY117" fmla="*/ 243840 h 270646"/>
              <a:gd name="connsiteX118" fmla="*/ 4004614 w 4213189"/>
              <a:gd name="connsiteY118" fmla="*/ 248292 h 270646"/>
              <a:gd name="connsiteX119" fmla="*/ 4021875 w 4213189"/>
              <a:gd name="connsiteY119" fmla="*/ 260334 h 270646"/>
              <a:gd name="connsiteX120" fmla="*/ 4018173 w 4213189"/>
              <a:gd name="connsiteY120" fmla="*/ 219127 h 270646"/>
              <a:gd name="connsiteX121" fmla="*/ 4115681 w 4213189"/>
              <a:gd name="connsiteY121" fmla="*/ 0 h 270646"/>
              <a:gd name="connsiteX122" fmla="*/ 4213189 w 4213189"/>
              <a:gd name="connsiteY122" fmla="*/ 219127 h 270646"/>
              <a:gd name="connsiteX123" fmla="*/ 4208561 w 4213189"/>
              <a:gd name="connsiteY123" fmla="*/ 270645 h 270646"/>
              <a:gd name="connsiteX0" fmla="*/ 0 w 4115681"/>
              <a:gd name="connsiteY0" fmla="*/ 0 h 270646"/>
              <a:gd name="connsiteX1" fmla="*/ 97508 w 4115681"/>
              <a:gd name="connsiteY1" fmla="*/ 219127 h 270646"/>
              <a:gd name="connsiteX2" fmla="*/ 92880 w 4115681"/>
              <a:gd name="connsiteY2" fmla="*/ 270645 h 270646"/>
              <a:gd name="connsiteX3" fmla="*/ 99206 w 4115681"/>
              <a:gd name="connsiteY3" fmla="*/ 261060 h 270646"/>
              <a:gd name="connsiteX4" fmla="*/ 137160 w 4115681"/>
              <a:gd name="connsiteY4" fmla="*/ 243840 h 270646"/>
              <a:gd name="connsiteX5" fmla="*/ 156811 w 4115681"/>
              <a:gd name="connsiteY5" fmla="*/ 248292 h 270646"/>
              <a:gd name="connsiteX6" fmla="*/ 174072 w 4115681"/>
              <a:gd name="connsiteY6" fmla="*/ 260333 h 270646"/>
              <a:gd name="connsiteX7" fmla="*/ 170370 w 4115681"/>
              <a:gd name="connsiteY7" fmla="*/ 219127 h 270646"/>
              <a:gd name="connsiteX8" fmla="*/ 267878 w 4115681"/>
              <a:gd name="connsiteY8" fmla="*/ 0 h 270646"/>
              <a:gd name="connsiteX9" fmla="*/ 365386 w 4115681"/>
              <a:gd name="connsiteY9" fmla="*/ 219127 h 270646"/>
              <a:gd name="connsiteX10" fmla="*/ 360758 w 4115681"/>
              <a:gd name="connsiteY10" fmla="*/ 270645 h 270646"/>
              <a:gd name="connsiteX11" fmla="*/ 367084 w 4115681"/>
              <a:gd name="connsiteY11" fmla="*/ 261060 h 270646"/>
              <a:gd name="connsiteX12" fmla="*/ 405038 w 4115681"/>
              <a:gd name="connsiteY12" fmla="*/ 243840 h 270646"/>
              <a:gd name="connsiteX13" fmla="*/ 424689 w 4115681"/>
              <a:gd name="connsiteY13" fmla="*/ 248292 h 270646"/>
              <a:gd name="connsiteX14" fmla="*/ 441951 w 4115681"/>
              <a:gd name="connsiteY14" fmla="*/ 260334 h 270646"/>
              <a:gd name="connsiteX15" fmla="*/ 438249 w 4115681"/>
              <a:gd name="connsiteY15" fmla="*/ 219127 h 270646"/>
              <a:gd name="connsiteX16" fmla="*/ 535757 w 4115681"/>
              <a:gd name="connsiteY16" fmla="*/ 0 h 270646"/>
              <a:gd name="connsiteX17" fmla="*/ 633265 w 4115681"/>
              <a:gd name="connsiteY17" fmla="*/ 219127 h 270646"/>
              <a:gd name="connsiteX18" fmla="*/ 628637 w 4115681"/>
              <a:gd name="connsiteY18" fmla="*/ 270645 h 270646"/>
              <a:gd name="connsiteX19" fmla="*/ 634963 w 4115681"/>
              <a:gd name="connsiteY19" fmla="*/ 261060 h 270646"/>
              <a:gd name="connsiteX20" fmla="*/ 672917 w 4115681"/>
              <a:gd name="connsiteY20" fmla="*/ 243840 h 270646"/>
              <a:gd name="connsiteX21" fmla="*/ 692568 w 4115681"/>
              <a:gd name="connsiteY21" fmla="*/ 248292 h 270646"/>
              <a:gd name="connsiteX22" fmla="*/ 709829 w 4115681"/>
              <a:gd name="connsiteY22" fmla="*/ 260333 h 270646"/>
              <a:gd name="connsiteX23" fmla="*/ 706127 w 4115681"/>
              <a:gd name="connsiteY23" fmla="*/ 219127 h 270646"/>
              <a:gd name="connsiteX24" fmla="*/ 803635 w 4115681"/>
              <a:gd name="connsiteY24" fmla="*/ 0 h 270646"/>
              <a:gd name="connsiteX25" fmla="*/ 901143 w 4115681"/>
              <a:gd name="connsiteY25" fmla="*/ 219127 h 270646"/>
              <a:gd name="connsiteX26" fmla="*/ 896515 w 4115681"/>
              <a:gd name="connsiteY26" fmla="*/ 270645 h 270646"/>
              <a:gd name="connsiteX27" fmla="*/ 902841 w 4115681"/>
              <a:gd name="connsiteY27" fmla="*/ 261060 h 270646"/>
              <a:gd name="connsiteX28" fmla="*/ 940795 w 4115681"/>
              <a:gd name="connsiteY28" fmla="*/ 243840 h 270646"/>
              <a:gd name="connsiteX29" fmla="*/ 960446 w 4115681"/>
              <a:gd name="connsiteY29" fmla="*/ 248292 h 270646"/>
              <a:gd name="connsiteX30" fmla="*/ 977707 w 4115681"/>
              <a:gd name="connsiteY30" fmla="*/ 260333 h 270646"/>
              <a:gd name="connsiteX31" fmla="*/ 974005 w 4115681"/>
              <a:gd name="connsiteY31" fmla="*/ 219127 h 270646"/>
              <a:gd name="connsiteX32" fmla="*/ 1071513 w 4115681"/>
              <a:gd name="connsiteY32" fmla="*/ 0 h 270646"/>
              <a:gd name="connsiteX33" fmla="*/ 1169021 w 4115681"/>
              <a:gd name="connsiteY33" fmla="*/ 219127 h 270646"/>
              <a:gd name="connsiteX34" fmla="*/ 1164393 w 4115681"/>
              <a:gd name="connsiteY34" fmla="*/ 270645 h 270646"/>
              <a:gd name="connsiteX35" fmla="*/ 1170719 w 4115681"/>
              <a:gd name="connsiteY35" fmla="*/ 261060 h 270646"/>
              <a:gd name="connsiteX36" fmla="*/ 1208673 w 4115681"/>
              <a:gd name="connsiteY36" fmla="*/ 243840 h 270646"/>
              <a:gd name="connsiteX37" fmla="*/ 1228324 w 4115681"/>
              <a:gd name="connsiteY37" fmla="*/ 248292 h 270646"/>
              <a:gd name="connsiteX38" fmla="*/ 1245586 w 4115681"/>
              <a:gd name="connsiteY38" fmla="*/ 260334 h 270646"/>
              <a:gd name="connsiteX39" fmla="*/ 1241884 w 4115681"/>
              <a:gd name="connsiteY39" fmla="*/ 219127 h 270646"/>
              <a:gd name="connsiteX40" fmla="*/ 1339391 w 4115681"/>
              <a:gd name="connsiteY40" fmla="*/ 0 h 270646"/>
              <a:gd name="connsiteX41" fmla="*/ 1436899 w 4115681"/>
              <a:gd name="connsiteY41" fmla="*/ 219127 h 270646"/>
              <a:gd name="connsiteX42" fmla="*/ 1432271 w 4115681"/>
              <a:gd name="connsiteY42" fmla="*/ 270645 h 270646"/>
              <a:gd name="connsiteX43" fmla="*/ 1438597 w 4115681"/>
              <a:gd name="connsiteY43" fmla="*/ 261060 h 270646"/>
              <a:gd name="connsiteX44" fmla="*/ 1476551 w 4115681"/>
              <a:gd name="connsiteY44" fmla="*/ 243840 h 270646"/>
              <a:gd name="connsiteX45" fmla="*/ 1496202 w 4115681"/>
              <a:gd name="connsiteY45" fmla="*/ 248292 h 270646"/>
              <a:gd name="connsiteX46" fmla="*/ 1513463 w 4115681"/>
              <a:gd name="connsiteY46" fmla="*/ 260333 h 270646"/>
              <a:gd name="connsiteX47" fmla="*/ 1509761 w 4115681"/>
              <a:gd name="connsiteY47" fmla="*/ 219127 h 270646"/>
              <a:gd name="connsiteX48" fmla="*/ 1607268 w 4115681"/>
              <a:gd name="connsiteY48" fmla="*/ 0 h 270646"/>
              <a:gd name="connsiteX49" fmla="*/ 1704777 w 4115681"/>
              <a:gd name="connsiteY49" fmla="*/ 219127 h 270646"/>
              <a:gd name="connsiteX50" fmla="*/ 1700149 w 4115681"/>
              <a:gd name="connsiteY50" fmla="*/ 270644 h 270646"/>
              <a:gd name="connsiteX51" fmla="*/ 1706474 w 4115681"/>
              <a:gd name="connsiteY51" fmla="*/ 261060 h 270646"/>
              <a:gd name="connsiteX52" fmla="*/ 1744428 w 4115681"/>
              <a:gd name="connsiteY52" fmla="*/ 243840 h 270646"/>
              <a:gd name="connsiteX53" fmla="*/ 1764080 w 4115681"/>
              <a:gd name="connsiteY53" fmla="*/ 248292 h 270646"/>
              <a:gd name="connsiteX54" fmla="*/ 1781341 w 4115681"/>
              <a:gd name="connsiteY54" fmla="*/ 260333 h 270646"/>
              <a:gd name="connsiteX55" fmla="*/ 1777639 w 4115681"/>
              <a:gd name="connsiteY55" fmla="*/ 219127 h 270646"/>
              <a:gd name="connsiteX56" fmla="*/ 1875147 w 4115681"/>
              <a:gd name="connsiteY56" fmla="*/ 0 h 270646"/>
              <a:gd name="connsiteX57" fmla="*/ 1972655 w 4115681"/>
              <a:gd name="connsiteY57" fmla="*/ 219127 h 270646"/>
              <a:gd name="connsiteX58" fmla="*/ 1968027 w 4115681"/>
              <a:gd name="connsiteY58" fmla="*/ 270645 h 270646"/>
              <a:gd name="connsiteX59" fmla="*/ 1974353 w 4115681"/>
              <a:gd name="connsiteY59" fmla="*/ 261060 h 270646"/>
              <a:gd name="connsiteX60" fmla="*/ 2012307 w 4115681"/>
              <a:gd name="connsiteY60" fmla="*/ 243840 h 270646"/>
              <a:gd name="connsiteX61" fmla="*/ 2031958 w 4115681"/>
              <a:gd name="connsiteY61" fmla="*/ 248292 h 270646"/>
              <a:gd name="connsiteX62" fmla="*/ 2049220 w 4115681"/>
              <a:gd name="connsiteY62" fmla="*/ 260334 h 270646"/>
              <a:gd name="connsiteX63" fmla="*/ 2045518 w 4115681"/>
              <a:gd name="connsiteY63" fmla="*/ 219127 h 270646"/>
              <a:gd name="connsiteX64" fmla="*/ 2143026 w 4115681"/>
              <a:gd name="connsiteY64" fmla="*/ 0 h 270646"/>
              <a:gd name="connsiteX65" fmla="*/ 2240533 w 4115681"/>
              <a:gd name="connsiteY65" fmla="*/ 219127 h 270646"/>
              <a:gd name="connsiteX66" fmla="*/ 2235905 w 4115681"/>
              <a:gd name="connsiteY66" fmla="*/ 270646 h 270646"/>
              <a:gd name="connsiteX67" fmla="*/ 2242232 w 4115681"/>
              <a:gd name="connsiteY67" fmla="*/ 261060 h 270646"/>
              <a:gd name="connsiteX68" fmla="*/ 2280186 w 4115681"/>
              <a:gd name="connsiteY68" fmla="*/ 243840 h 270646"/>
              <a:gd name="connsiteX69" fmla="*/ 2299837 w 4115681"/>
              <a:gd name="connsiteY69" fmla="*/ 248292 h 270646"/>
              <a:gd name="connsiteX70" fmla="*/ 2317098 w 4115681"/>
              <a:gd name="connsiteY70" fmla="*/ 260333 h 270646"/>
              <a:gd name="connsiteX71" fmla="*/ 2313396 w 4115681"/>
              <a:gd name="connsiteY71" fmla="*/ 219127 h 270646"/>
              <a:gd name="connsiteX72" fmla="*/ 2410904 w 4115681"/>
              <a:gd name="connsiteY72" fmla="*/ 0 h 270646"/>
              <a:gd name="connsiteX73" fmla="*/ 2508413 w 4115681"/>
              <a:gd name="connsiteY73" fmla="*/ 219127 h 270646"/>
              <a:gd name="connsiteX74" fmla="*/ 2503785 w 4115681"/>
              <a:gd name="connsiteY74" fmla="*/ 270643 h 270646"/>
              <a:gd name="connsiteX75" fmla="*/ 2510110 w 4115681"/>
              <a:gd name="connsiteY75" fmla="*/ 261060 h 270646"/>
              <a:gd name="connsiteX76" fmla="*/ 2548064 w 4115681"/>
              <a:gd name="connsiteY76" fmla="*/ 243840 h 270646"/>
              <a:gd name="connsiteX77" fmla="*/ 2567715 w 4115681"/>
              <a:gd name="connsiteY77" fmla="*/ 248292 h 270646"/>
              <a:gd name="connsiteX78" fmla="*/ 2584976 w 4115681"/>
              <a:gd name="connsiteY78" fmla="*/ 260333 h 270646"/>
              <a:gd name="connsiteX79" fmla="*/ 2581274 w 4115681"/>
              <a:gd name="connsiteY79" fmla="*/ 219127 h 270646"/>
              <a:gd name="connsiteX80" fmla="*/ 2678783 w 4115681"/>
              <a:gd name="connsiteY80" fmla="*/ 0 h 270646"/>
              <a:gd name="connsiteX81" fmla="*/ 2776290 w 4115681"/>
              <a:gd name="connsiteY81" fmla="*/ 219127 h 270646"/>
              <a:gd name="connsiteX82" fmla="*/ 2771662 w 4115681"/>
              <a:gd name="connsiteY82" fmla="*/ 270646 h 270646"/>
              <a:gd name="connsiteX83" fmla="*/ 2777988 w 4115681"/>
              <a:gd name="connsiteY83" fmla="*/ 261060 h 270646"/>
              <a:gd name="connsiteX84" fmla="*/ 2815943 w 4115681"/>
              <a:gd name="connsiteY84" fmla="*/ 243840 h 270646"/>
              <a:gd name="connsiteX85" fmla="*/ 2835594 w 4115681"/>
              <a:gd name="connsiteY85" fmla="*/ 248292 h 270646"/>
              <a:gd name="connsiteX86" fmla="*/ 2852855 w 4115681"/>
              <a:gd name="connsiteY86" fmla="*/ 260334 h 270646"/>
              <a:gd name="connsiteX87" fmla="*/ 2849153 w 4115681"/>
              <a:gd name="connsiteY87" fmla="*/ 219127 h 270646"/>
              <a:gd name="connsiteX88" fmla="*/ 2946661 w 4115681"/>
              <a:gd name="connsiteY88" fmla="*/ 0 h 270646"/>
              <a:gd name="connsiteX89" fmla="*/ 3044169 w 4115681"/>
              <a:gd name="connsiteY89" fmla="*/ 219127 h 270646"/>
              <a:gd name="connsiteX90" fmla="*/ 3039541 w 4115681"/>
              <a:gd name="connsiteY90" fmla="*/ 270645 h 270646"/>
              <a:gd name="connsiteX91" fmla="*/ 3045867 w 4115681"/>
              <a:gd name="connsiteY91" fmla="*/ 261060 h 270646"/>
              <a:gd name="connsiteX92" fmla="*/ 3083821 w 4115681"/>
              <a:gd name="connsiteY92" fmla="*/ 243840 h 270646"/>
              <a:gd name="connsiteX93" fmla="*/ 3103472 w 4115681"/>
              <a:gd name="connsiteY93" fmla="*/ 248292 h 270646"/>
              <a:gd name="connsiteX94" fmla="*/ 3120733 w 4115681"/>
              <a:gd name="connsiteY94" fmla="*/ 260333 h 270646"/>
              <a:gd name="connsiteX95" fmla="*/ 3117031 w 4115681"/>
              <a:gd name="connsiteY95" fmla="*/ 219127 h 270646"/>
              <a:gd name="connsiteX96" fmla="*/ 3214539 w 4115681"/>
              <a:gd name="connsiteY96" fmla="*/ 0 h 270646"/>
              <a:gd name="connsiteX97" fmla="*/ 3312047 w 4115681"/>
              <a:gd name="connsiteY97" fmla="*/ 219127 h 270646"/>
              <a:gd name="connsiteX98" fmla="*/ 3307419 w 4115681"/>
              <a:gd name="connsiteY98" fmla="*/ 270645 h 270646"/>
              <a:gd name="connsiteX99" fmla="*/ 3313745 w 4115681"/>
              <a:gd name="connsiteY99" fmla="*/ 261060 h 270646"/>
              <a:gd name="connsiteX100" fmla="*/ 3351699 w 4115681"/>
              <a:gd name="connsiteY100" fmla="*/ 243840 h 270646"/>
              <a:gd name="connsiteX101" fmla="*/ 3371350 w 4115681"/>
              <a:gd name="connsiteY101" fmla="*/ 248292 h 270646"/>
              <a:gd name="connsiteX102" fmla="*/ 3388610 w 4115681"/>
              <a:gd name="connsiteY102" fmla="*/ 260332 h 270646"/>
              <a:gd name="connsiteX103" fmla="*/ 3384908 w 4115681"/>
              <a:gd name="connsiteY103" fmla="*/ 219127 h 270646"/>
              <a:gd name="connsiteX104" fmla="*/ 3482416 w 4115681"/>
              <a:gd name="connsiteY104" fmla="*/ 0 h 270646"/>
              <a:gd name="connsiteX105" fmla="*/ 3579924 w 4115681"/>
              <a:gd name="connsiteY105" fmla="*/ 219127 h 270646"/>
              <a:gd name="connsiteX106" fmla="*/ 3575296 w 4115681"/>
              <a:gd name="connsiteY106" fmla="*/ 270645 h 270646"/>
              <a:gd name="connsiteX107" fmla="*/ 3581622 w 4115681"/>
              <a:gd name="connsiteY107" fmla="*/ 261060 h 270646"/>
              <a:gd name="connsiteX108" fmla="*/ 3619576 w 4115681"/>
              <a:gd name="connsiteY108" fmla="*/ 243840 h 270646"/>
              <a:gd name="connsiteX109" fmla="*/ 3639228 w 4115681"/>
              <a:gd name="connsiteY109" fmla="*/ 248292 h 270646"/>
              <a:gd name="connsiteX110" fmla="*/ 3656488 w 4115681"/>
              <a:gd name="connsiteY110" fmla="*/ 260333 h 270646"/>
              <a:gd name="connsiteX111" fmla="*/ 3652786 w 4115681"/>
              <a:gd name="connsiteY111" fmla="*/ 219127 h 270646"/>
              <a:gd name="connsiteX112" fmla="*/ 3750294 w 4115681"/>
              <a:gd name="connsiteY112" fmla="*/ 0 h 270646"/>
              <a:gd name="connsiteX113" fmla="*/ 3847802 w 4115681"/>
              <a:gd name="connsiteY113" fmla="*/ 219127 h 270646"/>
              <a:gd name="connsiteX114" fmla="*/ 3843174 w 4115681"/>
              <a:gd name="connsiteY114" fmla="*/ 270645 h 270646"/>
              <a:gd name="connsiteX115" fmla="*/ 3849500 w 4115681"/>
              <a:gd name="connsiteY115" fmla="*/ 261060 h 270646"/>
              <a:gd name="connsiteX116" fmla="*/ 3887454 w 4115681"/>
              <a:gd name="connsiteY116" fmla="*/ 243840 h 270646"/>
              <a:gd name="connsiteX117" fmla="*/ 3907106 w 4115681"/>
              <a:gd name="connsiteY117" fmla="*/ 248292 h 270646"/>
              <a:gd name="connsiteX118" fmla="*/ 3924367 w 4115681"/>
              <a:gd name="connsiteY118" fmla="*/ 260334 h 270646"/>
              <a:gd name="connsiteX119" fmla="*/ 3920665 w 4115681"/>
              <a:gd name="connsiteY119" fmla="*/ 219127 h 270646"/>
              <a:gd name="connsiteX120" fmla="*/ 4018173 w 4115681"/>
              <a:gd name="connsiteY120" fmla="*/ 0 h 270646"/>
              <a:gd name="connsiteX121" fmla="*/ 4115681 w 4115681"/>
              <a:gd name="connsiteY121" fmla="*/ 219127 h 270646"/>
              <a:gd name="connsiteX122" fmla="*/ 4111053 w 4115681"/>
              <a:gd name="connsiteY122" fmla="*/ 270645 h 270646"/>
              <a:gd name="connsiteX0" fmla="*/ 4628 w 4022801"/>
              <a:gd name="connsiteY0" fmla="*/ 219127 h 270646"/>
              <a:gd name="connsiteX1" fmla="*/ 0 w 4022801"/>
              <a:gd name="connsiteY1" fmla="*/ 270645 h 270646"/>
              <a:gd name="connsiteX2" fmla="*/ 6326 w 4022801"/>
              <a:gd name="connsiteY2" fmla="*/ 261060 h 270646"/>
              <a:gd name="connsiteX3" fmla="*/ 44280 w 4022801"/>
              <a:gd name="connsiteY3" fmla="*/ 243840 h 270646"/>
              <a:gd name="connsiteX4" fmla="*/ 63931 w 4022801"/>
              <a:gd name="connsiteY4" fmla="*/ 248292 h 270646"/>
              <a:gd name="connsiteX5" fmla="*/ 81192 w 4022801"/>
              <a:gd name="connsiteY5" fmla="*/ 260333 h 270646"/>
              <a:gd name="connsiteX6" fmla="*/ 77490 w 4022801"/>
              <a:gd name="connsiteY6" fmla="*/ 219127 h 270646"/>
              <a:gd name="connsiteX7" fmla="*/ 174998 w 4022801"/>
              <a:gd name="connsiteY7" fmla="*/ 0 h 270646"/>
              <a:gd name="connsiteX8" fmla="*/ 272506 w 4022801"/>
              <a:gd name="connsiteY8" fmla="*/ 219127 h 270646"/>
              <a:gd name="connsiteX9" fmla="*/ 267878 w 4022801"/>
              <a:gd name="connsiteY9" fmla="*/ 270645 h 270646"/>
              <a:gd name="connsiteX10" fmla="*/ 274204 w 4022801"/>
              <a:gd name="connsiteY10" fmla="*/ 261060 h 270646"/>
              <a:gd name="connsiteX11" fmla="*/ 312158 w 4022801"/>
              <a:gd name="connsiteY11" fmla="*/ 243840 h 270646"/>
              <a:gd name="connsiteX12" fmla="*/ 331809 w 4022801"/>
              <a:gd name="connsiteY12" fmla="*/ 248292 h 270646"/>
              <a:gd name="connsiteX13" fmla="*/ 349071 w 4022801"/>
              <a:gd name="connsiteY13" fmla="*/ 260334 h 270646"/>
              <a:gd name="connsiteX14" fmla="*/ 345369 w 4022801"/>
              <a:gd name="connsiteY14" fmla="*/ 219127 h 270646"/>
              <a:gd name="connsiteX15" fmla="*/ 442877 w 4022801"/>
              <a:gd name="connsiteY15" fmla="*/ 0 h 270646"/>
              <a:gd name="connsiteX16" fmla="*/ 540385 w 4022801"/>
              <a:gd name="connsiteY16" fmla="*/ 219127 h 270646"/>
              <a:gd name="connsiteX17" fmla="*/ 535757 w 4022801"/>
              <a:gd name="connsiteY17" fmla="*/ 270645 h 270646"/>
              <a:gd name="connsiteX18" fmla="*/ 542083 w 4022801"/>
              <a:gd name="connsiteY18" fmla="*/ 261060 h 270646"/>
              <a:gd name="connsiteX19" fmla="*/ 580037 w 4022801"/>
              <a:gd name="connsiteY19" fmla="*/ 243840 h 270646"/>
              <a:gd name="connsiteX20" fmla="*/ 599688 w 4022801"/>
              <a:gd name="connsiteY20" fmla="*/ 248292 h 270646"/>
              <a:gd name="connsiteX21" fmla="*/ 616949 w 4022801"/>
              <a:gd name="connsiteY21" fmla="*/ 260333 h 270646"/>
              <a:gd name="connsiteX22" fmla="*/ 613247 w 4022801"/>
              <a:gd name="connsiteY22" fmla="*/ 219127 h 270646"/>
              <a:gd name="connsiteX23" fmla="*/ 710755 w 4022801"/>
              <a:gd name="connsiteY23" fmla="*/ 0 h 270646"/>
              <a:gd name="connsiteX24" fmla="*/ 808263 w 4022801"/>
              <a:gd name="connsiteY24" fmla="*/ 219127 h 270646"/>
              <a:gd name="connsiteX25" fmla="*/ 803635 w 4022801"/>
              <a:gd name="connsiteY25" fmla="*/ 270645 h 270646"/>
              <a:gd name="connsiteX26" fmla="*/ 809961 w 4022801"/>
              <a:gd name="connsiteY26" fmla="*/ 261060 h 270646"/>
              <a:gd name="connsiteX27" fmla="*/ 847915 w 4022801"/>
              <a:gd name="connsiteY27" fmla="*/ 243840 h 270646"/>
              <a:gd name="connsiteX28" fmla="*/ 867566 w 4022801"/>
              <a:gd name="connsiteY28" fmla="*/ 248292 h 270646"/>
              <a:gd name="connsiteX29" fmla="*/ 884827 w 4022801"/>
              <a:gd name="connsiteY29" fmla="*/ 260333 h 270646"/>
              <a:gd name="connsiteX30" fmla="*/ 881125 w 4022801"/>
              <a:gd name="connsiteY30" fmla="*/ 219127 h 270646"/>
              <a:gd name="connsiteX31" fmla="*/ 978633 w 4022801"/>
              <a:gd name="connsiteY31" fmla="*/ 0 h 270646"/>
              <a:gd name="connsiteX32" fmla="*/ 1076141 w 4022801"/>
              <a:gd name="connsiteY32" fmla="*/ 219127 h 270646"/>
              <a:gd name="connsiteX33" fmla="*/ 1071513 w 4022801"/>
              <a:gd name="connsiteY33" fmla="*/ 270645 h 270646"/>
              <a:gd name="connsiteX34" fmla="*/ 1077839 w 4022801"/>
              <a:gd name="connsiteY34" fmla="*/ 261060 h 270646"/>
              <a:gd name="connsiteX35" fmla="*/ 1115793 w 4022801"/>
              <a:gd name="connsiteY35" fmla="*/ 243840 h 270646"/>
              <a:gd name="connsiteX36" fmla="*/ 1135444 w 4022801"/>
              <a:gd name="connsiteY36" fmla="*/ 248292 h 270646"/>
              <a:gd name="connsiteX37" fmla="*/ 1152706 w 4022801"/>
              <a:gd name="connsiteY37" fmla="*/ 260334 h 270646"/>
              <a:gd name="connsiteX38" fmla="*/ 1149004 w 4022801"/>
              <a:gd name="connsiteY38" fmla="*/ 219127 h 270646"/>
              <a:gd name="connsiteX39" fmla="*/ 1246511 w 4022801"/>
              <a:gd name="connsiteY39" fmla="*/ 0 h 270646"/>
              <a:gd name="connsiteX40" fmla="*/ 1344019 w 4022801"/>
              <a:gd name="connsiteY40" fmla="*/ 219127 h 270646"/>
              <a:gd name="connsiteX41" fmla="*/ 1339391 w 4022801"/>
              <a:gd name="connsiteY41" fmla="*/ 270645 h 270646"/>
              <a:gd name="connsiteX42" fmla="*/ 1345717 w 4022801"/>
              <a:gd name="connsiteY42" fmla="*/ 261060 h 270646"/>
              <a:gd name="connsiteX43" fmla="*/ 1383671 w 4022801"/>
              <a:gd name="connsiteY43" fmla="*/ 243840 h 270646"/>
              <a:gd name="connsiteX44" fmla="*/ 1403322 w 4022801"/>
              <a:gd name="connsiteY44" fmla="*/ 248292 h 270646"/>
              <a:gd name="connsiteX45" fmla="*/ 1420583 w 4022801"/>
              <a:gd name="connsiteY45" fmla="*/ 260333 h 270646"/>
              <a:gd name="connsiteX46" fmla="*/ 1416881 w 4022801"/>
              <a:gd name="connsiteY46" fmla="*/ 219127 h 270646"/>
              <a:gd name="connsiteX47" fmla="*/ 1514388 w 4022801"/>
              <a:gd name="connsiteY47" fmla="*/ 0 h 270646"/>
              <a:gd name="connsiteX48" fmla="*/ 1611897 w 4022801"/>
              <a:gd name="connsiteY48" fmla="*/ 219127 h 270646"/>
              <a:gd name="connsiteX49" fmla="*/ 1607269 w 4022801"/>
              <a:gd name="connsiteY49" fmla="*/ 270644 h 270646"/>
              <a:gd name="connsiteX50" fmla="*/ 1613594 w 4022801"/>
              <a:gd name="connsiteY50" fmla="*/ 261060 h 270646"/>
              <a:gd name="connsiteX51" fmla="*/ 1651548 w 4022801"/>
              <a:gd name="connsiteY51" fmla="*/ 243840 h 270646"/>
              <a:gd name="connsiteX52" fmla="*/ 1671200 w 4022801"/>
              <a:gd name="connsiteY52" fmla="*/ 248292 h 270646"/>
              <a:gd name="connsiteX53" fmla="*/ 1688461 w 4022801"/>
              <a:gd name="connsiteY53" fmla="*/ 260333 h 270646"/>
              <a:gd name="connsiteX54" fmla="*/ 1684759 w 4022801"/>
              <a:gd name="connsiteY54" fmla="*/ 219127 h 270646"/>
              <a:gd name="connsiteX55" fmla="*/ 1782267 w 4022801"/>
              <a:gd name="connsiteY55" fmla="*/ 0 h 270646"/>
              <a:gd name="connsiteX56" fmla="*/ 1879775 w 4022801"/>
              <a:gd name="connsiteY56" fmla="*/ 219127 h 270646"/>
              <a:gd name="connsiteX57" fmla="*/ 1875147 w 4022801"/>
              <a:gd name="connsiteY57" fmla="*/ 270645 h 270646"/>
              <a:gd name="connsiteX58" fmla="*/ 1881473 w 4022801"/>
              <a:gd name="connsiteY58" fmla="*/ 261060 h 270646"/>
              <a:gd name="connsiteX59" fmla="*/ 1919427 w 4022801"/>
              <a:gd name="connsiteY59" fmla="*/ 243840 h 270646"/>
              <a:gd name="connsiteX60" fmla="*/ 1939078 w 4022801"/>
              <a:gd name="connsiteY60" fmla="*/ 248292 h 270646"/>
              <a:gd name="connsiteX61" fmla="*/ 1956340 w 4022801"/>
              <a:gd name="connsiteY61" fmla="*/ 260334 h 270646"/>
              <a:gd name="connsiteX62" fmla="*/ 1952638 w 4022801"/>
              <a:gd name="connsiteY62" fmla="*/ 219127 h 270646"/>
              <a:gd name="connsiteX63" fmla="*/ 2050146 w 4022801"/>
              <a:gd name="connsiteY63" fmla="*/ 0 h 270646"/>
              <a:gd name="connsiteX64" fmla="*/ 2147653 w 4022801"/>
              <a:gd name="connsiteY64" fmla="*/ 219127 h 270646"/>
              <a:gd name="connsiteX65" fmla="*/ 2143025 w 4022801"/>
              <a:gd name="connsiteY65" fmla="*/ 270646 h 270646"/>
              <a:gd name="connsiteX66" fmla="*/ 2149352 w 4022801"/>
              <a:gd name="connsiteY66" fmla="*/ 261060 h 270646"/>
              <a:gd name="connsiteX67" fmla="*/ 2187306 w 4022801"/>
              <a:gd name="connsiteY67" fmla="*/ 243840 h 270646"/>
              <a:gd name="connsiteX68" fmla="*/ 2206957 w 4022801"/>
              <a:gd name="connsiteY68" fmla="*/ 248292 h 270646"/>
              <a:gd name="connsiteX69" fmla="*/ 2224218 w 4022801"/>
              <a:gd name="connsiteY69" fmla="*/ 260333 h 270646"/>
              <a:gd name="connsiteX70" fmla="*/ 2220516 w 4022801"/>
              <a:gd name="connsiteY70" fmla="*/ 219127 h 270646"/>
              <a:gd name="connsiteX71" fmla="*/ 2318024 w 4022801"/>
              <a:gd name="connsiteY71" fmla="*/ 0 h 270646"/>
              <a:gd name="connsiteX72" fmla="*/ 2415533 w 4022801"/>
              <a:gd name="connsiteY72" fmla="*/ 219127 h 270646"/>
              <a:gd name="connsiteX73" fmla="*/ 2410905 w 4022801"/>
              <a:gd name="connsiteY73" fmla="*/ 270643 h 270646"/>
              <a:gd name="connsiteX74" fmla="*/ 2417230 w 4022801"/>
              <a:gd name="connsiteY74" fmla="*/ 261060 h 270646"/>
              <a:gd name="connsiteX75" fmla="*/ 2455184 w 4022801"/>
              <a:gd name="connsiteY75" fmla="*/ 243840 h 270646"/>
              <a:gd name="connsiteX76" fmla="*/ 2474835 w 4022801"/>
              <a:gd name="connsiteY76" fmla="*/ 248292 h 270646"/>
              <a:gd name="connsiteX77" fmla="*/ 2492096 w 4022801"/>
              <a:gd name="connsiteY77" fmla="*/ 260333 h 270646"/>
              <a:gd name="connsiteX78" fmla="*/ 2488394 w 4022801"/>
              <a:gd name="connsiteY78" fmla="*/ 219127 h 270646"/>
              <a:gd name="connsiteX79" fmla="*/ 2585903 w 4022801"/>
              <a:gd name="connsiteY79" fmla="*/ 0 h 270646"/>
              <a:gd name="connsiteX80" fmla="*/ 2683410 w 4022801"/>
              <a:gd name="connsiteY80" fmla="*/ 219127 h 270646"/>
              <a:gd name="connsiteX81" fmla="*/ 2678782 w 4022801"/>
              <a:gd name="connsiteY81" fmla="*/ 270646 h 270646"/>
              <a:gd name="connsiteX82" fmla="*/ 2685108 w 4022801"/>
              <a:gd name="connsiteY82" fmla="*/ 261060 h 270646"/>
              <a:gd name="connsiteX83" fmla="*/ 2723063 w 4022801"/>
              <a:gd name="connsiteY83" fmla="*/ 243840 h 270646"/>
              <a:gd name="connsiteX84" fmla="*/ 2742714 w 4022801"/>
              <a:gd name="connsiteY84" fmla="*/ 248292 h 270646"/>
              <a:gd name="connsiteX85" fmla="*/ 2759975 w 4022801"/>
              <a:gd name="connsiteY85" fmla="*/ 260334 h 270646"/>
              <a:gd name="connsiteX86" fmla="*/ 2756273 w 4022801"/>
              <a:gd name="connsiteY86" fmla="*/ 219127 h 270646"/>
              <a:gd name="connsiteX87" fmla="*/ 2853781 w 4022801"/>
              <a:gd name="connsiteY87" fmla="*/ 0 h 270646"/>
              <a:gd name="connsiteX88" fmla="*/ 2951289 w 4022801"/>
              <a:gd name="connsiteY88" fmla="*/ 219127 h 270646"/>
              <a:gd name="connsiteX89" fmla="*/ 2946661 w 4022801"/>
              <a:gd name="connsiteY89" fmla="*/ 270645 h 270646"/>
              <a:gd name="connsiteX90" fmla="*/ 2952987 w 4022801"/>
              <a:gd name="connsiteY90" fmla="*/ 261060 h 270646"/>
              <a:gd name="connsiteX91" fmla="*/ 2990941 w 4022801"/>
              <a:gd name="connsiteY91" fmla="*/ 243840 h 270646"/>
              <a:gd name="connsiteX92" fmla="*/ 3010592 w 4022801"/>
              <a:gd name="connsiteY92" fmla="*/ 248292 h 270646"/>
              <a:gd name="connsiteX93" fmla="*/ 3027853 w 4022801"/>
              <a:gd name="connsiteY93" fmla="*/ 260333 h 270646"/>
              <a:gd name="connsiteX94" fmla="*/ 3024151 w 4022801"/>
              <a:gd name="connsiteY94" fmla="*/ 219127 h 270646"/>
              <a:gd name="connsiteX95" fmla="*/ 3121659 w 4022801"/>
              <a:gd name="connsiteY95" fmla="*/ 0 h 270646"/>
              <a:gd name="connsiteX96" fmla="*/ 3219167 w 4022801"/>
              <a:gd name="connsiteY96" fmla="*/ 219127 h 270646"/>
              <a:gd name="connsiteX97" fmla="*/ 3214539 w 4022801"/>
              <a:gd name="connsiteY97" fmla="*/ 270645 h 270646"/>
              <a:gd name="connsiteX98" fmla="*/ 3220865 w 4022801"/>
              <a:gd name="connsiteY98" fmla="*/ 261060 h 270646"/>
              <a:gd name="connsiteX99" fmla="*/ 3258819 w 4022801"/>
              <a:gd name="connsiteY99" fmla="*/ 243840 h 270646"/>
              <a:gd name="connsiteX100" fmla="*/ 3278470 w 4022801"/>
              <a:gd name="connsiteY100" fmla="*/ 248292 h 270646"/>
              <a:gd name="connsiteX101" fmla="*/ 3295730 w 4022801"/>
              <a:gd name="connsiteY101" fmla="*/ 260332 h 270646"/>
              <a:gd name="connsiteX102" fmla="*/ 3292028 w 4022801"/>
              <a:gd name="connsiteY102" fmla="*/ 219127 h 270646"/>
              <a:gd name="connsiteX103" fmla="*/ 3389536 w 4022801"/>
              <a:gd name="connsiteY103" fmla="*/ 0 h 270646"/>
              <a:gd name="connsiteX104" fmla="*/ 3487044 w 4022801"/>
              <a:gd name="connsiteY104" fmla="*/ 219127 h 270646"/>
              <a:gd name="connsiteX105" fmla="*/ 3482416 w 4022801"/>
              <a:gd name="connsiteY105" fmla="*/ 270645 h 270646"/>
              <a:gd name="connsiteX106" fmla="*/ 3488742 w 4022801"/>
              <a:gd name="connsiteY106" fmla="*/ 261060 h 270646"/>
              <a:gd name="connsiteX107" fmla="*/ 3526696 w 4022801"/>
              <a:gd name="connsiteY107" fmla="*/ 243840 h 270646"/>
              <a:gd name="connsiteX108" fmla="*/ 3546348 w 4022801"/>
              <a:gd name="connsiteY108" fmla="*/ 248292 h 270646"/>
              <a:gd name="connsiteX109" fmla="*/ 3563608 w 4022801"/>
              <a:gd name="connsiteY109" fmla="*/ 260333 h 270646"/>
              <a:gd name="connsiteX110" fmla="*/ 3559906 w 4022801"/>
              <a:gd name="connsiteY110" fmla="*/ 219127 h 270646"/>
              <a:gd name="connsiteX111" fmla="*/ 3657414 w 4022801"/>
              <a:gd name="connsiteY111" fmla="*/ 0 h 270646"/>
              <a:gd name="connsiteX112" fmla="*/ 3754922 w 4022801"/>
              <a:gd name="connsiteY112" fmla="*/ 219127 h 270646"/>
              <a:gd name="connsiteX113" fmla="*/ 3750294 w 4022801"/>
              <a:gd name="connsiteY113" fmla="*/ 270645 h 270646"/>
              <a:gd name="connsiteX114" fmla="*/ 3756620 w 4022801"/>
              <a:gd name="connsiteY114" fmla="*/ 261060 h 270646"/>
              <a:gd name="connsiteX115" fmla="*/ 3794574 w 4022801"/>
              <a:gd name="connsiteY115" fmla="*/ 243840 h 270646"/>
              <a:gd name="connsiteX116" fmla="*/ 3814226 w 4022801"/>
              <a:gd name="connsiteY116" fmla="*/ 248292 h 270646"/>
              <a:gd name="connsiteX117" fmla="*/ 3831487 w 4022801"/>
              <a:gd name="connsiteY117" fmla="*/ 260334 h 270646"/>
              <a:gd name="connsiteX118" fmla="*/ 3827785 w 4022801"/>
              <a:gd name="connsiteY118" fmla="*/ 219127 h 270646"/>
              <a:gd name="connsiteX119" fmla="*/ 3925293 w 4022801"/>
              <a:gd name="connsiteY119" fmla="*/ 0 h 270646"/>
              <a:gd name="connsiteX120" fmla="*/ 4022801 w 4022801"/>
              <a:gd name="connsiteY120" fmla="*/ 219127 h 270646"/>
              <a:gd name="connsiteX121" fmla="*/ 4018173 w 4022801"/>
              <a:gd name="connsiteY121" fmla="*/ 270645 h 270646"/>
              <a:gd name="connsiteX0" fmla="*/ 0 w 4022801"/>
              <a:gd name="connsiteY0" fmla="*/ 270645 h 270646"/>
              <a:gd name="connsiteX1" fmla="*/ 6326 w 4022801"/>
              <a:gd name="connsiteY1" fmla="*/ 261060 h 270646"/>
              <a:gd name="connsiteX2" fmla="*/ 44280 w 4022801"/>
              <a:gd name="connsiteY2" fmla="*/ 243840 h 270646"/>
              <a:gd name="connsiteX3" fmla="*/ 63931 w 4022801"/>
              <a:gd name="connsiteY3" fmla="*/ 248292 h 270646"/>
              <a:gd name="connsiteX4" fmla="*/ 81192 w 4022801"/>
              <a:gd name="connsiteY4" fmla="*/ 260333 h 270646"/>
              <a:gd name="connsiteX5" fmla="*/ 77490 w 4022801"/>
              <a:gd name="connsiteY5" fmla="*/ 219127 h 270646"/>
              <a:gd name="connsiteX6" fmla="*/ 174998 w 4022801"/>
              <a:gd name="connsiteY6" fmla="*/ 0 h 270646"/>
              <a:gd name="connsiteX7" fmla="*/ 272506 w 4022801"/>
              <a:gd name="connsiteY7" fmla="*/ 219127 h 270646"/>
              <a:gd name="connsiteX8" fmla="*/ 267878 w 4022801"/>
              <a:gd name="connsiteY8" fmla="*/ 270645 h 270646"/>
              <a:gd name="connsiteX9" fmla="*/ 274204 w 4022801"/>
              <a:gd name="connsiteY9" fmla="*/ 261060 h 270646"/>
              <a:gd name="connsiteX10" fmla="*/ 312158 w 4022801"/>
              <a:gd name="connsiteY10" fmla="*/ 243840 h 270646"/>
              <a:gd name="connsiteX11" fmla="*/ 331809 w 4022801"/>
              <a:gd name="connsiteY11" fmla="*/ 248292 h 270646"/>
              <a:gd name="connsiteX12" fmla="*/ 349071 w 4022801"/>
              <a:gd name="connsiteY12" fmla="*/ 260334 h 270646"/>
              <a:gd name="connsiteX13" fmla="*/ 345369 w 4022801"/>
              <a:gd name="connsiteY13" fmla="*/ 219127 h 270646"/>
              <a:gd name="connsiteX14" fmla="*/ 442877 w 4022801"/>
              <a:gd name="connsiteY14" fmla="*/ 0 h 270646"/>
              <a:gd name="connsiteX15" fmla="*/ 540385 w 4022801"/>
              <a:gd name="connsiteY15" fmla="*/ 219127 h 270646"/>
              <a:gd name="connsiteX16" fmla="*/ 535757 w 4022801"/>
              <a:gd name="connsiteY16" fmla="*/ 270645 h 270646"/>
              <a:gd name="connsiteX17" fmla="*/ 542083 w 4022801"/>
              <a:gd name="connsiteY17" fmla="*/ 261060 h 270646"/>
              <a:gd name="connsiteX18" fmla="*/ 580037 w 4022801"/>
              <a:gd name="connsiteY18" fmla="*/ 243840 h 270646"/>
              <a:gd name="connsiteX19" fmla="*/ 599688 w 4022801"/>
              <a:gd name="connsiteY19" fmla="*/ 248292 h 270646"/>
              <a:gd name="connsiteX20" fmla="*/ 616949 w 4022801"/>
              <a:gd name="connsiteY20" fmla="*/ 260333 h 270646"/>
              <a:gd name="connsiteX21" fmla="*/ 613247 w 4022801"/>
              <a:gd name="connsiteY21" fmla="*/ 219127 h 270646"/>
              <a:gd name="connsiteX22" fmla="*/ 710755 w 4022801"/>
              <a:gd name="connsiteY22" fmla="*/ 0 h 270646"/>
              <a:gd name="connsiteX23" fmla="*/ 808263 w 4022801"/>
              <a:gd name="connsiteY23" fmla="*/ 219127 h 270646"/>
              <a:gd name="connsiteX24" fmla="*/ 803635 w 4022801"/>
              <a:gd name="connsiteY24" fmla="*/ 270645 h 270646"/>
              <a:gd name="connsiteX25" fmla="*/ 809961 w 4022801"/>
              <a:gd name="connsiteY25" fmla="*/ 261060 h 270646"/>
              <a:gd name="connsiteX26" fmla="*/ 847915 w 4022801"/>
              <a:gd name="connsiteY26" fmla="*/ 243840 h 270646"/>
              <a:gd name="connsiteX27" fmla="*/ 867566 w 4022801"/>
              <a:gd name="connsiteY27" fmla="*/ 248292 h 270646"/>
              <a:gd name="connsiteX28" fmla="*/ 884827 w 4022801"/>
              <a:gd name="connsiteY28" fmla="*/ 260333 h 270646"/>
              <a:gd name="connsiteX29" fmla="*/ 881125 w 4022801"/>
              <a:gd name="connsiteY29" fmla="*/ 219127 h 270646"/>
              <a:gd name="connsiteX30" fmla="*/ 978633 w 4022801"/>
              <a:gd name="connsiteY30" fmla="*/ 0 h 270646"/>
              <a:gd name="connsiteX31" fmla="*/ 1076141 w 4022801"/>
              <a:gd name="connsiteY31" fmla="*/ 219127 h 270646"/>
              <a:gd name="connsiteX32" fmla="*/ 1071513 w 4022801"/>
              <a:gd name="connsiteY32" fmla="*/ 270645 h 270646"/>
              <a:gd name="connsiteX33" fmla="*/ 1077839 w 4022801"/>
              <a:gd name="connsiteY33" fmla="*/ 261060 h 270646"/>
              <a:gd name="connsiteX34" fmla="*/ 1115793 w 4022801"/>
              <a:gd name="connsiteY34" fmla="*/ 243840 h 270646"/>
              <a:gd name="connsiteX35" fmla="*/ 1135444 w 4022801"/>
              <a:gd name="connsiteY35" fmla="*/ 248292 h 270646"/>
              <a:gd name="connsiteX36" fmla="*/ 1152706 w 4022801"/>
              <a:gd name="connsiteY36" fmla="*/ 260334 h 270646"/>
              <a:gd name="connsiteX37" fmla="*/ 1149004 w 4022801"/>
              <a:gd name="connsiteY37" fmla="*/ 219127 h 270646"/>
              <a:gd name="connsiteX38" fmla="*/ 1246511 w 4022801"/>
              <a:gd name="connsiteY38" fmla="*/ 0 h 270646"/>
              <a:gd name="connsiteX39" fmla="*/ 1344019 w 4022801"/>
              <a:gd name="connsiteY39" fmla="*/ 219127 h 270646"/>
              <a:gd name="connsiteX40" fmla="*/ 1339391 w 4022801"/>
              <a:gd name="connsiteY40" fmla="*/ 270645 h 270646"/>
              <a:gd name="connsiteX41" fmla="*/ 1345717 w 4022801"/>
              <a:gd name="connsiteY41" fmla="*/ 261060 h 270646"/>
              <a:gd name="connsiteX42" fmla="*/ 1383671 w 4022801"/>
              <a:gd name="connsiteY42" fmla="*/ 243840 h 270646"/>
              <a:gd name="connsiteX43" fmla="*/ 1403322 w 4022801"/>
              <a:gd name="connsiteY43" fmla="*/ 248292 h 270646"/>
              <a:gd name="connsiteX44" fmla="*/ 1420583 w 4022801"/>
              <a:gd name="connsiteY44" fmla="*/ 260333 h 270646"/>
              <a:gd name="connsiteX45" fmla="*/ 1416881 w 4022801"/>
              <a:gd name="connsiteY45" fmla="*/ 219127 h 270646"/>
              <a:gd name="connsiteX46" fmla="*/ 1514388 w 4022801"/>
              <a:gd name="connsiteY46" fmla="*/ 0 h 270646"/>
              <a:gd name="connsiteX47" fmla="*/ 1611897 w 4022801"/>
              <a:gd name="connsiteY47" fmla="*/ 219127 h 270646"/>
              <a:gd name="connsiteX48" fmla="*/ 1607269 w 4022801"/>
              <a:gd name="connsiteY48" fmla="*/ 270644 h 270646"/>
              <a:gd name="connsiteX49" fmla="*/ 1613594 w 4022801"/>
              <a:gd name="connsiteY49" fmla="*/ 261060 h 270646"/>
              <a:gd name="connsiteX50" fmla="*/ 1651548 w 4022801"/>
              <a:gd name="connsiteY50" fmla="*/ 243840 h 270646"/>
              <a:gd name="connsiteX51" fmla="*/ 1671200 w 4022801"/>
              <a:gd name="connsiteY51" fmla="*/ 248292 h 270646"/>
              <a:gd name="connsiteX52" fmla="*/ 1688461 w 4022801"/>
              <a:gd name="connsiteY52" fmla="*/ 260333 h 270646"/>
              <a:gd name="connsiteX53" fmla="*/ 1684759 w 4022801"/>
              <a:gd name="connsiteY53" fmla="*/ 219127 h 270646"/>
              <a:gd name="connsiteX54" fmla="*/ 1782267 w 4022801"/>
              <a:gd name="connsiteY54" fmla="*/ 0 h 270646"/>
              <a:gd name="connsiteX55" fmla="*/ 1879775 w 4022801"/>
              <a:gd name="connsiteY55" fmla="*/ 219127 h 270646"/>
              <a:gd name="connsiteX56" fmla="*/ 1875147 w 4022801"/>
              <a:gd name="connsiteY56" fmla="*/ 270645 h 270646"/>
              <a:gd name="connsiteX57" fmla="*/ 1881473 w 4022801"/>
              <a:gd name="connsiteY57" fmla="*/ 261060 h 270646"/>
              <a:gd name="connsiteX58" fmla="*/ 1919427 w 4022801"/>
              <a:gd name="connsiteY58" fmla="*/ 243840 h 270646"/>
              <a:gd name="connsiteX59" fmla="*/ 1939078 w 4022801"/>
              <a:gd name="connsiteY59" fmla="*/ 248292 h 270646"/>
              <a:gd name="connsiteX60" fmla="*/ 1956340 w 4022801"/>
              <a:gd name="connsiteY60" fmla="*/ 260334 h 270646"/>
              <a:gd name="connsiteX61" fmla="*/ 1952638 w 4022801"/>
              <a:gd name="connsiteY61" fmla="*/ 219127 h 270646"/>
              <a:gd name="connsiteX62" fmla="*/ 2050146 w 4022801"/>
              <a:gd name="connsiteY62" fmla="*/ 0 h 270646"/>
              <a:gd name="connsiteX63" fmla="*/ 2147653 w 4022801"/>
              <a:gd name="connsiteY63" fmla="*/ 219127 h 270646"/>
              <a:gd name="connsiteX64" fmla="*/ 2143025 w 4022801"/>
              <a:gd name="connsiteY64" fmla="*/ 270646 h 270646"/>
              <a:gd name="connsiteX65" fmla="*/ 2149352 w 4022801"/>
              <a:gd name="connsiteY65" fmla="*/ 261060 h 270646"/>
              <a:gd name="connsiteX66" fmla="*/ 2187306 w 4022801"/>
              <a:gd name="connsiteY66" fmla="*/ 243840 h 270646"/>
              <a:gd name="connsiteX67" fmla="*/ 2206957 w 4022801"/>
              <a:gd name="connsiteY67" fmla="*/ 248292 h 270646"/>
              <a:gd name="connsiteX68" fmla="*/ 2224218 w 4022801"/>
              <a:gd name="connsiteY68" fmla="*/ 260333 h 270646"/>
              <a:gd name="connsiteX69" fmla="*/ 2220516 w 4022801"/>
              <a:gd name="connsiteY69" fmla="*/ 219127 h 270646"/>
              <a:gd name="connsiteX70" fmla="*/ 2318024 w 4022801"/>
              <a:gd name="connsiteY70" fmla="*/ 0 h 270646"/>
              <a:gd name="connsiteX71" fmla="*/ 2415533 w 4022801"/>
              <a:gd name="connsiteY71" fmla="*/ 219127 h 270646"/>
              <a:gd name="connsiteX72" fmla="*/ 2410905 w 4022801"/>
              <a:gd name="connsiteY72" fmla="*/ 270643 h 270646"/>
              <a:gd name="connsiteX73" fmla="*/ 2417230 w 4022801"/>
              <a:gd name="connsiteY73" fmla="*/ 261060 h 270646"/>
              <a:gd name="connsiteX74" fmla="*/ 2455184 w 4022801"/>
              <a:gd name="connsiteY74" fmla="*/ 243840 h 270646"/>
              <a:gd name="connsiteX75" fmla="*/ 2474835 w 4022801"/>
              <a:gd name="connsiteY75" fmla="*/ 248292 h 270646"/>
              <a:gd name="connsiteX76" fmla="*/ 2492096 w 4022801"/>
              <a:gd name="connsiteY76" fmla="*/ 260333 h 270646"/>
              <a:gd name="connsiteX77" fmla="*/ 2488394 w 4022801"/>
              <a:gd name="connsiteY77" fmla="*/ 219127 h 270646"/>
              <a:gd name="connsiteX78" fmla="*/ 2585903 w 4022801"/>
              <a:gd name="connsiteY78" fmla="*/ 0 h 270646"/>
              <a:gd name="connsiteX79" fmla="*/ 2683410 w 4022801"/>
              <a:gd name="connsiteY79" fmla="*/ 219127 h 270646"/>
              <a:gd name="connsiteX80" fmla="*/ 2678782 w 4022801"/>
              <a:gd name="connsiteY80" fmla="*/ 270646 h 270646"/>
              <a:gd name="connsiteX81" fmla="*/ 2685108 w 4022801"/>
              <a:gd name="connsiteY81" fmla="*/ 261060 h 270646"/>
              <a:gd name="connsiteX82" fmla="*/ 2723063 w 4022801"/>
              <a:gd name="connsiteY82" fmla="*/ 243840 h 270646"/>
              <a:gd name="connsiteX83" fmla="*/ 2742714 w 4022801"/>
              <a:gd name="connsiteY83" fmla="*/ 248292 h 270646"/>
              <a:gd name="connsiteX84" fmla="*/ 2759975 w 4022801"/>
              <a:gd name="connsiteY84" fmla="*/ 260334 h 270646"/>
              <a:gd name="connsiteX85" fmla="*/ 2756273 w 4022801"/>
              <a:gd name="connsiteY85" fmla="*/ 219127 h 270646"/>
              <a:gd name="connsiteX86" fmla="*/ 2853781 w 4022801"/>
              <a:gd name="connsiteY86" fmla="*/ 0 h 270646"/>
              <a:gd name="connsiteX87" fmla="*/ 2951289 w 4022801"/>
              <a:gd name="connsiteY87" fmla="*/ 219127 h 270646"/>
              <a:gd name="connsiteX88" fmla="*/ 2946661 w 4022801"/>
              <a:gd name="connsiteY88" fmla="*/ 270645 h 270646"/>
              <a:gd name="connsiteX89" fmla="*/ 2952987 w 4022801"/>
              <a:gd name="connsiteY89" fmla="*/ 261060 h 270646"/>
              <a:gd name="connsiteX90" fmla="*/ 2990941 w 4022801"/>
              <a:gd name="connsiteY90" fmla="*/ 243840 h 270646"/>
              <a:gd name="connsiteX91" fmla="*/ 3010592 w 4022801"/>
              <a:gd name="connsiteY91" fmla="*/ 248292 h 270646"/>
              <a:gd name="connsiteX92" fmla="*/ 3027853 w 4022801"/>
              <a:gd name="connsiteY92" fmla="*/ 260333 h 270646"/>
              <a:gd name="connsiteX93" fmla="*/ 3024151 w 4022801"/>
              <a:gd name="connsiteY93" fmla="*/ 219127 h 270646"/>
              <a:gd name="connsiteX94" fmla="*/ 3121659 w 4022801"/>
              <a:gd name="connsiteY94" fmla="*/ 0 h 270646"/>
              <a:gd name="connsiteX95" fmla="*/ 3219167 w 4022801"/>
              <a:gd name="connsiteY95" fmla="*/ 219127 h 270646"/>
              <a:gd name="connsiteX96" fmla="*/ 3214539 w 4022801"/>
              <a:gd name="connsiteY96" fmla="*/ 270645 h 270646"/>
              <a:gd name="connsiteX97" fmla="*/ 3220865 w 4022801"/>
              <a:gd name="connsiteY97" fmla="*/ 261060 h 270646"/>
              <a:gd name="connsiteX98" fmla="*/ 3258819 w 4022801"/>
              <a:gd name="connsiteY98" fmla="*/ 243840 h 270646"/>
              <a:gd name="connsiteX99" fmla="*/ 3278470 w 4022801"/>
              <a:gd name="connsiteY99" fmla="*/ 248292 h 270646"/>
              <a:gd name="connsiteX100" fmla="*/ 3295730 w 4022801"/>
              <a:gd name="connsiteY100" fmla="*/ 260332 h 270646"/>
              <a:gd name="connsiteX101" fmla="*/ 3292028 w 4022801"/>
              <a:gd name="connsiteY101" fmla="*/ 219127 h 270646"/>
              <a:gd name="connsiteX102" fmla="*/ 3389536 w 4022801"/>
              <a:gd name="connsiteY102" fmla="*/ 0 h 270646"/>
              <a:gd name="connsiteX103" fmla="*/ 3487044 w 4022801"/>
              <a:gd name="connsiteY103" fmla="*/ 219127 h 270646"/>
              <a:gd name="connsiteX104" fmla="*/ 3482416 w 4022801"/>
              <a:gd name="connsiteY104" fmla="*/ 270645 h 270646"/>
              <a:gd name="connsiteX105" fmla="*/ 3488742 w 4022801"/>
              <a:gd name="connsiteY105" fmla="*/ 261060 h 270646"/>
              <a:gd name="connsiteX106" fmla="*/ 3526696 w 4022801"/>
              <a:gd name="connsiteY106" fmla="*/ 243840 h 270646"/>
              <a:gd name="connsiteX107" fmla="*/ 3546348 w 4022801"/>
              <a:gd name="connsiteY107" fmla="*/ 248292 h 270646"/>
              <a:gd name="connsiteX108" fmla="*/ 3563608 w 4022801"/>
              <a:gd name="connsiteY108" fmla="*/ 260333 h 270646"/>
              <a:gd name="connsiteX109" fmla="*/ 3559906 w 4022801"/>
              <a:gd name="connsiteY109" fmla="*/ 219127 h 270646"/>
              <a:gd name="connsiteX110" fmla="*/ 3657414 w 4022801"/>
              <a:gd name="connsiteY110" fmla="*/ 0 h 270646"/>
              <a:gd name="connsiteX111" fmla="*/ 3754922 w 4022801"/>
              <a:gd name="connsiteY111" fmla="*/ 219127 h 270646"/>
              <a:gd name="connsiteX112" fmla="*/ 3750294 w 4022801"/>
              <a:gd name="connsiteY112" fmla="*/ 270645 h 270646"/>
              <a:gd name="connsiteX113" fmla="*/ 3756620 w 4022801"/>
              <a:gd name="connsiteY113" fmla="*/ 261060 h 270646"/>
              <a:gd name="connsiteX114" fmla="*/ 3794574 w 4022801"/>
              <a:gd name="connsiteY114" fmla="*/ 243840 h 270646"/>
              <a:gd name="connsiteX115" fmla="*/ 3814226 w 4022801"/>
              <a:gd name="connsiteY115" fmla="*/ 248292 h 270646"/>
              <a:gd name="connsiteX116" fmla="*/ 3831487 w 4022801"/>
              <a:gd name="connsiteY116" fmla="*/ 260334 h 270646"/>
              <a:gd name="connsiteX117" fmla="*/ 3827785 w 4022801"/>
              <a:gd name="connsiteY117" fmla="*/ 219127 h 270646"/>
              <a:gd name="connsiteX118" fmla="*/ 3925293 w 4022801"/>
              <a:gd name="connsiteY118" fmla="*/ 0 h 270646"/>
              <a:gd name="connsiteX119" fmla="*/ 4022801 w 4022801"/>
              <a:gd name="connsiteY119" fmla="*/ 219127 h 270646"/>
              <a:gd name="connsiteX120" fmla="*/ 4018173 w 4022801"/>
              <a:gd name="connsiteY120" fmla="*/ 270645 h 270646"/>
              <a:gd name="connsiteX0" fmla="*/ 0 w 4022801"/>
              <a:gd name="connsiteY0" fmla="*/ 270645 h 270646"/>
              <a:gd name="connsiteX1" fmla="*/ 6326 w 4022801"/>
              <a:gd name="connsiteY1" fmla="*/ 261060 h 270646"/>
              <a:gd name="connsiteX2" fmla="*/ 44280 w 4022801"/>
              <a:gd name="connsiteY2" fmla="*/ 243840 h 270646"/>
              <a:gd name="connsiteX3" fmla="*/ 81192 w 4022801"/>
              <a:gd name="connsiteY3" fmla="*/ 260333 h 270646"/>
              <a:gd name="connsiteX4" fmla="*/ 77490 w 4022801"/>
              <a:gd name="connsiteY4" fmla="*/ 219127 h 270646"/>
              <a:gd name="connsiteX5" fmla="*/ 174998 w 4022801"/>
              <a:gd name="connsiteY5" fmla="*/ 0 h 270646"/>
              <a:gd name="connsiteX6" fmla="*/ 272506 w 4022801"/>
              <a:gd name="connsiteY6" fmla="*/ 219127 h 270646"/>
              <a:gd name="connsiteX7" fmla="*/ 267878 w 4022801"/>
              <a:gd name="connsiteY7" fmla="*/ 270645 h 270646"/>
              <a:gd name="connsiteX8" fmla="*/ 274204 w 4022801"/>
              <a:gd name="connsiteY8" fmla="*/ 261060 h 270646"/>
              <a:gd name="connsiteX9" fmla="*/ 312158 w 4022801"/>
              <a:gd name="connsiteY9" fmla="*/ 243840 h 270646"/>
              <a:gd name="connsiteX10" fmla="*/ 331809 w 4022801"/>
              <a:gd name="connsiteY10" fmla="*/ 248292 h 270646"/>
              <a:gd name="connsiteX11" fmla="*/ 349071 w 4022801"/>
              <a:gd name="connsiteY11" fmla="*/ 260334 h 270646"/>
              <a:gd name="connsiteX12" fmla="*/ 345369 w 4022801"/>
              <a:gd name="connsiteY12" fmla="*/ 219127 h 270646"/>
              <a:gd name="connsiteX13" fmla="*/ 442877 w 4022801"/>
              <a:gd name="connsiteY13" fmla="*/ 0 h 270646"/>
              <a:gd name="connsiteX14" fmla="*/ 540385 w 4022801"/>
              <a:gd name="connsiteY14" fmla="*/ 219127 h 270646"/>
              <a:gd name="connsiteX15" fmla="*/ 535757 w 4022801"/>
              <a:gd name="connsiteY15" fmla="*/ 270645 h 270646"/>
              <a:gd name="connsiteX16" fmla="*/ 542083 w 4022801"/>
              <a:gd name="connsiteY16" fmla="*/ 261060 h 270646"/>
              <a:gd name="connsiteX17" fmla="*/ 580037 w 4022801"/>
              <a:gd name="connsiteY17" fmla="*/ 243840 h 270646"/>
              <a:gd name="connsiteX18" fmla="*/ 599688 w 4022801"/>
              <a:gd name="connsiteY18" fmla="*/ 248292 h 270646"/>
              <a:gd name="connsiteX19" fmla="*/ 616949 w 4022801"/>
              <a:gd name="connsiteY19" fmla="*/ 260333 h 270646"/>
              <a:gd name="connsiteX20" fmla="*/ 613247 w 4022801"/>
              <a:gd name="connsiteY20" fmla="*/ 219127 h 270646"/>
              <a:gd name="connsiteX21" fmla="*/ 710755 w 4022801"/>
              <a:gd name="connsiteY21" fmla="*/ 0 h 270646"/>
              <a:gd name="connsiteX22" fmla="*/ 808263 w 4022801"/>
              <a:gd name="connsiteY22" fmla="*/ 219127 h 270646"/>
              <a:gd name="connsiteX23" fmla="*/ 803635 w 4022801"/>
              <a:gd name="connsiteY23" fmla="*/ 270645 h 270646"/>
              <a:gd name="connsiteX24" fmla="*/ 809961 w 4022801"/>
              <a:gd name="connsiteY24" fmla="*/ 261060 h 270646"/>
              <a:gd name="connsiteX25" fmla="*/ 847915 w 4022801"/>
              <a:gd name="connsiteY25" fmla="*/ 243840 h 270646"/>
              <a:gd name="connsiteX26" fmla="*/ 867566 w 4022801"/>
              <a:gd name="connsiteY26" fmla="*/ 248292 h 270646"/>
              <a:gd name="connsiteX27" fmla="*/ 884827 w 4022801"/>
              <a:gd name="connsiteY27" fmla="*/ 260333 h 270646"/>
              <a:gd name="connsiteX28" fmla="*/ 881125 w 4022801"/>
              <a:gd name="connsiteY28" fmla="*/ 219127 h 270646"/>
              <a:gd name="connsiteX29" fmla="*/ 978633 w 4022801"/>
              <a:gd name="connsiteY29" fmla="*/ 0 h 270646"/>
              <a:gd name="connsiteX30" fmla="*/ 1076141 w 4022801"/>
              <a:gd name="connsiteY30" fmla="*/ 219127 h 270646"/>
              <a:gd name="connsiteX31" fmla="*/ 1071513 w 4022801"/>
              <a:gd name="connsiteY31" fmla="*/ 270645 h 270646"/>
              <a:gd name="connsiteX32" fmla="*/ 1077839 w 4022801"/>
              <a:gd name="connsiteY32" fmla="*/ 261060 h 270646"/>
              <a:gd name="connsiteX33" fmla="*/ 1115793 w 4022801"/>
              <a:gd name="connsiteY33" fmla="*/ 243840 h 270646"/>
              <a:gd name="connsiteX34" fmla="*/ 1135444 w 4022801"/>
              <a:gd name="connsiteY34" fmla="*/ 248292 h 270646"/>
              <a:gd name="connsiteX35" fmla="*/ 1152706 w 4022801"/>
              <a:gd name="connsiteY35" fmla="*/ 260334 h 270646"/>
              <a:gd name="connsiteX36" fmla="*/ 1149004 w 4022801"/>
              <a:gd name="connsiteY36" fmla="*/ 219127 h 270646"/>
              <a:gd name="connsiteX37" fmla="*/ 1246511 w 4022801"/>
              <a:gd name="connsiteY37" fmla="*/ 0 h 270646"/>
              <a:gd name="connsiteX38" fmla="*/ 1344019 w 4022801"/>
              <a:gd name="connsiteY38" fmla="*/ 219127 h 270646"/>
              <a:gd name="connsiteX39" fmla="*/ 1339391 w 4022801"/>
              <a:gd name="connsiteY39" fmla="*/ 270645 h 270646"/>
              <a:gd name="connsiteX40" fmla="*/ 1345717 w 4022801"/>
              <a:gd name="connsiteY40" fmla="*/ 261060 h 270646"/>
              <a:gd name="connsiteX41" fmla="*/ 1383671 w 4022801"/>
              <a:gd name="connsiteY41" fmla="*/ 243840 h 270646"/>
              <a:gd name="connsiteX42" fmla="*/ 1403322 w 4022801"/>
              <a:gd name="connsiteY42" fmla="*/ 248292 h 270646"/>
              <a:gd name="connsiteX43" fmla="*/ 1420583 w 4022801"/>
              <a:gd name="connsiteY43" fmla="*/ 260333 h 270646"/>
              <a:gd name="connsiteX44" fmla="*/ 1416881 w 4022801"/>
              <a:gd name="connsiteY44" fmla="*/ 219127 h 270646"/>
              <a:gd name="connsiteX45" fmla="*/ 1514388 w 4022801"/>
              <a:gd name="connsiteY45" fmla="*/ 0 h 270646"/>
              <a:gd name="connsiteX46" fmla="*/ 1611897 w 4022801"/>
              <a:gd name="connsiteY46" fmla="*/ 219127 h 270646"/>
              <a:gd name="connsiteX47" fmla="*/ 1607269 w 4022801"/>
              <a:gd name="connsiteY47" fmla="*/ 270644 h 270646"/>
              <a:gd name="connsiteX48" fmla="*/ 1613594 w 4022801"/>
              <a:gd name="connsiteY48" fmla="*/ 261060 h 270646"/>
              <a:gd name="connsiteX49" fmla="*/ 1651548 w 4022801"/>
              <a:gd name="connsiteY49" fmla="*/ 243840 h 270646"/>
              <a:gd name="connsiteX50" fmla="*/ 1671200 w 4022801"/>
              <a:gd name="connsiteY50" fmla="*/ 248292 h 270646"/>
              <a:gd name="connsiteX51" fmla="*/ 1688461 w 4022801"/>
              <a:gd name="connsiteY51" fmla="*/ 260333 h 270646"/>
              <a:gd name="connsiteX52" fmla="*/ 1684759 w 4022801"/>
              <a:gd name="connsiteY52" fmla="*/ 219127 h 270646"/>
              <a:gd name="connsiteX53" fmla="*/ 1782267 w 4022801"/>
              <a:gd name="connsiteY53" fmla="*/ 0 h 270646"/>
              <a:gd name="connsiteX54" fmla="*/ 1879775 w 4022801"/>
              <a:gd name="connsiteY54" fmla="*/ 219127 h 270646"/>
              <a:gd name="connsiteX55" fmla="*/ 1875147 w 4022801"/>
              <a:gd name="connsiteY55" fmla="*/ 270645 h 270646"/>
              <a:gd name="connsiteX56" fmla="*/ 1881473 w 4022801"/>
              <a:gd name="connsiteY56" fmla="*/ 261060 h 270646"/>
              <a:gd name="connsiteX57" fmla="*/ 1919427 w 4022801"/>
              <a:gd name="connsiteY57" fmla="*/ 243840 h 270646"/>
              <a:gd name="connsiteX58" fmla="*/ 1939078 w 4022801"/>
              <a:gd name="connsiteY58" fmla="*/ 248292 h 270646"/>
              <a:gd name="connsiteX59" fmla="*/ 1956340 w 4022801"/>
              <a:gd name="connsiteY59" fmla="*/ 260334 h 270646"/>
              <a:gd name="connsiteX60" fmla="*/ 1952638 w 4022801"/>
              <a:gd name="connsiteY60" fmla="*/ 219127 h 270646"/>
              <a:gd name="connsiteX61" fmla="*/ 2050146 w 4022801"/>
              <a:gd name="connsiteY61" fmla="*/ 0 h 270646"/>
              <a:gd name="connsiteX62" fmla="*/ 2147653 w 4022801"/>
              <a:gd name="connsiteY62" fmla="*/ 219127 h 270646"/>
              <a:gd name="connsiteX63" fmla="*/ 2143025 w 4022801"/>
              <a:gd name="connsiteY63" fmla="*/ 270646 h 270646"/>
              <a:gd name="connsiteX64" fmla="*/ 2149352 w 4022801"/>
              <a:gd name="connsiteY64" fmla="*/ 261060 h 270646"/>
              <a:gd name="connsiteX65" fmla="*/ 2187306 w 4022801"/>
              <a:gd name="connsiteY65" fmla="*/ 243840 h 270646"/>
              <a:gd name="connsiteX66" fmla="*/ 2206957 w 4022801"/>
              <a:gd name="connsiteY66" fmla="*/ 248292 h 270646"/>
              <a:gd name="connsiteX67" fmla="*/ 2224218 w 4022801"/>
              <a:gd name="connsiteY67" fmla="*/ 260333 h 270646"/>
              <a:gd name="connsiteX68" fmla="*/ 2220516 w 4022801"/>
              <a:gd name="connsiteY68" fmla="*/ 219127 h 270646"/>
              <a:gd name="connsiteX69" fmla="*/ 2318024 w 4022801"/>
              <a:gd name="connsiteY69" fmla="*/ 0 h 270646"/>
              <a:gd name="connsiteX70" fmla="*/ 2415533 w 4022801"/>
              <a:gd name="connsiteY70" fmla="*/ 219127 h 270646"/>
              <a:gd name="connsiteX71" fmla="*/ 2410905 w 4022801"/>
              <a:gd name="connsiteY71" fmla="*/ 270643 h 270646"/>
              <a:gd name="connsiteX72" fmla="*/ 2417230 w 4022801"/>
              <a:gd name="connsiteY72" fmla="*/ 261060 h 270646"/>
              <a:gd name="connsiteX73" fmla="*/ 2455184 w 4022801"/>
              <a:gd name="connsiteY73" fmla="*/ 243840 h 270646"/>
              <a:gd name="connsiteX74" fmla="*/ 2474835 w 4022801"/>
              <a:gd name="connsiteY74" fmla="*/ 248292 h 270646"/>
              <a:gd name="connsiteX75" fmla="*/ 2492096 w 4022801"/>
              <a:gd name="connsiteY75" fmla="*/ 260333 h 270646"/>
              <a:gd name="connsiteX76" fmla="*/ 2488394 w 4022801"/>
              <a:gd name="connsiteY76" fmla="*/ 219127 h 270646"/>
              <a:gd name="connsiteX77" fmla="*/ 2585903 w 4022801"/>
              <a:gd name="connsiteY77" fmla="*/ 0 h 270646"/>
              <a:gd name="connsiteX78" fmla="*/ 2683410 w 4022801"/>
              <a:gd name="connsiteY78" fmla="*/ 219127 h 270646"/>
              <a:gd name="connsiteX79" fmla="*/ 2678782 w 4022801"/>
              <a:gd name="connsiteY79" fmla="*/ 270646 h 270646"/>
              <a:gd name="connsiteX80" fmla="*/ 2685108 w 4022801"/>
              <a:gd name="connsiteY80" fmla="*/ 261060 h 270646"/>
              <a:gd name="connsiteX81" fmla="*/ 2723063 w 4022801"/>
              <a:gd name="connsiteY81" fmla="*/ 243840 h 270646"/>
              <a:gd name="connsiteX82" fmla="*/ 2742714 w 4022801"/>
              <a:gd name="connsiteY82" fmla="*/ 248292 h 270646"/>
              <a:gd name="connsiteX83" fmla="*/ 2759975 w 4022801"/>
              <a:gd name="connsiteY83" fmla="*/ 260334 h 270646"/>
              <a:gd name="connsiteX84" fmla="*/ 2756273 w 4022801"/>
              <a:gd name="connsiteY84" fmla="*/ 219127 h 270646"/>
              <a:gd name="connsiteX85" fmla="*/ 2853781 w 4022801"/>
              <a:gd name="connsiteY85" fmla="*/ 0 h 270646"/>
              <a:gd name="connsiteX86" fmla="*/ 2951289 w 4022801"/>
              <a:gd name="connsiteY86" fmla="*/ 219127 h 270646"/>
              <a:gd name="connsiteX87" fmla="*/ 2946661 w 4022801"/>
              <a:gd name="connsiteY87" fmla="*/ 270645 h 270646"/>
              <a:gd name="connsiteX88" fmla="*/ 2952987 w 4022801"/>
              <a:gd name="connsiteY88" fmla="*/ 261060 h 270646"/>
              <a:gd name="connsiteX89" fmla="*/ 2990941 w 4022801"/>
              <a:gd name="connsiteY89" fmla="*/ 243840 h 270646"/>
              <a:gd name="connsiteX90" fmla="*/ 3010592 w 4022801"/>
              <a:gd name="connsiteY90" fmla="*/ 248292 h 270646"/>
              <a:gd name="connsiteX91" fmla="*/ 3027853 w 4022801"/>
              <a:gd name="connsiteY91" fmla="*/ 260333 h 270646"/>
              <a:gd name="connsiteX92" fmla="*/ 3024151 w 4022801"/>
              <a:gd name="connsiteY92" fmla="*/ 219127 h 270646"/>
              <a:gd name="connsiteX93" fmla="*/ 3121659 w 4022801"/>
              <a:gd name="connsiteY93" fmla="*/ 0 h 270646"/>
              <a:gd name="connsiteX94" fmla="*/ 3219167 w 4022801"/>
              <a:gd name="connsiteY94" fmla="*/ 219127 h 270646"/>
              <a:gd name="connsiteX95" fmla="*/ 3214539 w 4022801"/>
              <a:gd name="connsiteY95" fmla="*/ 270645 h 270646"/>
              <a:gd name="connsiteX96" fmla="*/ 3220865 w 4022801"/>
              <a:gd name="connsiteY96" fmla="*/ 261060 h 270646"/>
              <a:gd name="connsiteX97" fmla="*/ 3258819 w 4022801"/>
              <a:gd name="connsiteY97" fmla="*/ 243840 h 270646"/>
              <a:gd name="connsiteX98" fmla="*/ 3278470 w 4022801"/>
              <a:gd name="connsiteY98" fmla="*/ 248292 h 270646"/>
              <a:gd name="connsiteX99" fmla="*/ 3295730 w 4022801"/>
              <a:gd name="connsiteY99" fmla="*/ 260332 h 270646"/>
              <a:gd name="connsiteX100" fmla="*/ 3292028 w 4022801"/>
              <a:gd name="connsiteY100" fmla="*/ 219127 h 270646"/>
              <a:gd name="connsiteX101" fmla="*/ 3389536 w 4022801"/>
              <a:gd name="connsiteY101" fmla="*/ 0 h 270646"/>
              <a:gd name="connsiteX102" fmla="*/ 3487044 w 4022801"/>
              <a:gd name="connsiteY102" fmla="*/ 219127 h 270646"/>
              <a:gd name="connsiteX103" fmla="*/ 3482416 w 4022801"/>
              <a:gd name="connsiteY103" fmla="*/ 270645 h 270646"/>
              <a:gd name="connsiteX104" fmla="*/ 3488742 w 4022801"/>
              <a:gd name="connsiteY104" fmla="*/ 261060 h 270646"/>
              <a:gd name="connsiteX105" fmla="*/ 3526696 w 4022801"/>
              <a:gd name="connsiteY105" fmla="*/ 243840 h 270646"/>
              <a:gd name="connsiteX106" fmla="*/ 3546348 w 4022801"/>
              <a:gd name="connsiteY106" fmla="*/ 248292 h 270646"/>
              <a:gd name="connsiteX107" fmla="*/ 3563608 w 4022801"/>
              <a:gd name="connsiteY107" fmla="*/ 260333 h 270646"/>
              <a:gd name="connsiteX108" fmla="*/ 3559906 w 4022801"/>
              <a:gd name="connsiteY108" fmla="*/ 219127 h 270646"/>
              <a:gd name="connsiteX109" fmla="*/ 3657414 w 4022801"/>
              <a:gd name="connsiteY109" fmla="*/ 0 h 270646"/>
              <a:gd name="connsiteX110" fmla="*/ 3754922 w 4022801"/>
              <a:gd name="connsiteY110" fmla="*/ 219127 h 270646"/>
              <a:gd name="connsiteX111" fmla="*/ 3750294 w 4022801"/>
              <a:gd name="connsiteY111" fmla="*/ 270645 h 270646"/>
              <a:gd name="connsiteX112" fmla="*/ 3756620 w 4022801"/>
              <a:gd name="connsiteY112" fmla="*/ 261060 h 270646"/>
              <a:gd name="connsiteX113" fmla="*/ 3794574 w 4022801"/>
              <a:gd name="connsiteY113" fmla="*/ 243840 h 270646"/>
              <a:gd name="connsiteX114" fmla="*/ 3814226 w 4022801"/>
              <a:gd name="connsiteY114" fmla="*/ 248292 h 270646"/>
              <a:gd name="connsiteX115" fmla="*/ 3831487 w 4022801"/>
              <a:gd name="connsiteY115" fmla="*/ 260334 h 270646"/>
              <a:gd name="connsiteX116" fmla="*/ 3827785 w 4022801"/>
              <a:gd name="connsiteY116" fmla="*/ 219127 h 270646"/>
              <a:gd name="connsiteX117" fmla="*/ 3925293 w 4022801"/>
              <a:gd name="connsiteY117" fmla="*/ 0 h 270646"/>
              <a:gd name="connsiteX118" fmla="*/ 4022801 w 4022801"/>
              <a:gd name="connsiteY118" fmla="*/ 219127 h 270646"/>
              <a:gd name="connsiteX119" fmla="*/ 4018173 w 4022801"/>
              <a:gd name="connsiteY119" fmla="*/ 270645 h 270646"/>
              <a:gd name="connsiteX0" fmla="*/ 0 w 4022801"/>
              <a:gd name="connsiteY0" fmla="*/ 270645 h 270646"/>
              <a:gd name="connsiteX1" fmla="*/ 6326 w 4022801"/>
              <a:gd name="connsiteY1" fmla="*/ 261060 h 270646"/>
              <a:gd name="connsiteX2" fmla="*/ 81192 w 4022801"/>
              <a:gd name="connsiteY2" fmla="*/ 260333 h 270646"/>
              <a:gd name="connsiteX3" fmla="*/ 77490 w 4022801"/>
              <a:gd name="connsiteY3" fmla="*/ 219127 h 270646"/>
              <a:gd name="connsiteX4" fmla="*/ 174998 w 4022801"/>
              <a:gd name="connsiteY4" fmla="*/ 0 h 270646"/>
              <a:gd name="connsiteX5" fmla="*/ 272506 w 4022801"/>
              <a:gd name="connsiteY5" fmla="*/ 219127 h 270646"/>
              <a:gd name="connsiteX6" fmla="*/ 267878 w 4022801"/>
              <a:gd name="connsiteY6" fmla="*/ 270645 h 270646"/>
              <a:gd name="connsiteX7" fmla="*/ 274204 w 4022801"/>
              <a:gd name="connsiteY7" fmla="*/ 261060 h 270646"/>
              <a:gd name="connsiteX8" fmla="*/ 312158 w 4022801"/>
              <a:gd name="connsiteY8" fmla="*/ 243840 h 270646"/>
              <a:gd name="connsiteX9" fmla="*/ 331809 w 4022801"/>
              <a:gd name="connsiteY9" fmla="*/ 248292 h 270646"/>
              <a:gd name="connsiteX10" fmla="*/ 349071 w 4022801"/>
              <a:gd name="connsiteY10" fmla="*/ 260334 h 270646"/>
              <a:gd name="connsiteX11" fmla="*/ 345369 w 4022801"/>
              <a:gd name="connsiteY11" fmla="*/ 219127 h 270646"/>
              <a:gd name="connsiteX12" fmla="*/ 442877 w 4022801"/>
              <a:gd name="connsiteY12" fmla="*/ 0 h 270646"/>
              <a:gd name="connsiteX13" fmla="*/ 540385 w 4022801"/>
              <a:gd name="connsiteY13" fmla="*/ 219127 h 270646"/>
              <a:gd name="connsiteX14" fmla="*/ 535757 w 4022801"/>
              <a:gd name="connsiteY14" fmla="*/ 270645 h 270646"/>
              <a:gd name="connsiteX15" fmla="*/ 542083 w 4022801"/>
              <a:gd name="connsiteY15" fmla="*/ 261060 h 270646"/>
              <a:gd name="connsiteX16" fmla="*/ 580037 w 4022801"/>
              <a:gd name="connsiteY16" fmla="*/ 243840 h 270646"/>
              <a:gd name="connsiteX17" fmla="*/ 599688 w 4022801"/>
              <a:gd name="connsiteY17" fmla="*/ 248292 h 270646"/>
              <a:gd name="connsiteX18" fmla="*/ 616949 w 4022801"/>
              <a:gd name="connsiteY18" fmla="*/ 260333 h 270646"/>
              <a:gd name="connsiteX19" fmla="*/ 613247 w 4022801"/>
              <a:gd name="connsiteY19" fmla="*/ 219127 h 270646"/>
              <a:gd name="connsiteX20" fmla="*/ 710755 w 4022801"/>
              <a:gd name="connsiteY20" fmla="*/ 0 h 270646"/>
              <a:gd name="connsiteX21" fmla="*/ 808263 w 4022801"/>
              <a:gd name="connsiteY21" fmla="*/ 219127 h 270646"/>
              <a:gd name="connsiteX22" fmla="*/ 803635 w 4022801"/>
              <a:gd name="connsiteY22" fmla="*/ 270645 h 270646"/>
              <a:gd name="connsiteX23" fmla="*/ 809961 w 4022801"/>
              <a:gd name="connsiteY23" fmla="*/ 261060 h 270646"/>
              <a:gd name="connsiteX24" fmla="*/ 847915 w 4022801"/>
              <a:gd name="connsiteY24" fmla="*/ 243840 h 270646"/>
              <a:gd name="connsiteX25" fmla="*/ 867566 w 4022801"/>
              <a:gd name="connsiteY25" fmla="*/ 248292 h 270646"/>
              <a:gd name="connsiteX26" fmla="*/ 884827 w 4022801"/>
              <a:gd name="connsiteY26" fmla="*/ 260333 h 270646"/>
              <a:gd name="connsiteX27" fmla="*/ 881125 w 4022801"/>
              <a:gd name="connsiteY27" fmla="*/ 219127 h 270646"/>
              <a:gd name="connsiteX28" fmla="*/ 978633 w 4022801"/>
              <a:gd name="connsiteY28" fmla="*/ 0 h 270646"/>
              <a:gd name="connsiteX29" fmla="*/ 1076141 w 4022801"/>
              <a:gd name="connsiteY29" fmla="*/ 219127 h 270646"/>
              <a:gd name="connsiteX30" fmla="*/ 1071513 w 4022801"/>
              <a:gd name="connsiteY30" fmla="*/ 270645 h 270646"/>
              <a:gd name="connsiteX31" fmla="*/ 1077839 w 4022801"/>
              <a:gd name="connsiteY31" fmla="*/ 261060 h 270646"/>
              <a:gd name="connsiteX32" fmla="*/ 1115793 w 4022801"/>
              <a:gd name="connsiteY32" fmla="*/ 243840 h 270646"/>
              <a:gd name="connsiteX33" fmla="*/ 1135444 w 4022801"/>
              <a:gd name="connsiteY33" fmla="*/ 248292 h 270646"/>
              <a:gd name="connsiteX34" fmla="*/ 1152706 w 4022801"/>
              <a:gd name="connsiteY34" fmla="*/ 260334 h 270646"/>
              <a:gd name="connsiteX35" fmla="*/ 1149004 w 4022801"/>
              <a:gd name="connsiteY35" fmla="*/ 219127 h 270646"/>
              <a:gd name="connsiteX36" fmla="*/ 1246511 w 4022801"/>
              <a:gd name="connsiteY36" fmla="*/ 0 h 270646"/>
              <a:gd name="connsiteX37" fmla="*/ 1344019 w 4022801"/>
              <a:gd name="connsiteY37" fmla="*/ 219127 h 270646"/>
              <a:gd name="connsiteX38" fmla="*/ 1339391 w 4022801"/>
              <a:gd name="connsiteY38" fmla="*/ 270645 h 270646"/>
              <a:gd name="connsiteX39" fmla="*/ 1345717 w 4022801"/>
              <a:gd name="connsiteY39" fmla="*/ 261060 h 270646"/>
              <a:gd name="connsiteX40" fmla="*/ 1383671 w 4022801"/>
              <a:gd name="connsiteY40" fmla="*/ 243840 h 270646"/>
              <a:gd name="connsiteX41" fmla="*/ 1403322 w 4022801"/>
              <a:gd name="connsiteY41" fmla="*/ 248292 h 270646"/>
              <a:gd name="connsiteX42" fmla="*/ 1420583 w 4022801"/>
              <a:gd name="connsiteY42" fmla="*/ 260333 h 270646"/>
              <a:gd name="connsiteX43" fmla="*/ 1416881 w 4022801"/>
              <a:gd name="connsiteY43" fmla="*/ 219127 h 270646"/>
              <a:gd name="connsiteX44" fmla="*/ 1514388 w 4022801"/>
              <a:gd name="connsiteY44" fmla="*/ 0 h 270646"/>
              <a:gd name="connsiteX45" fmla="*/ 1611897 w 4022801"/>
              <a:gd name="connsiteY45" fmla="*/ 219127 h 270646"/>
              <a:gd name="connsiteX46" fmla="*/ 1607269 w 4022801"/>
              <a:gd name="connsiteY46" fmla="*/ 270644 h 270646"/>
              <a:gd name="connsiteX47" fmla="*/ 1613594 w 4022801"/>
              <a:gd name="connsiteY47" fmla="*/ 261060 h 270646"/>
              <a:gd name="connsiteX48" fmla="*/ 1651548 w 4022801"/>
              <a:gd name="connsiteY48" fmla="*/ 243840 h 270646"/>
              <a:gd name="connsiteX49" fmla="*/ 1671200 w 4022801"/>
              <a:gd name="connsiteY49" fmla="*/ 248292 h 270646"/>
              <a:gd name="connsiteX50" fmla="*/ 1688461 w 4022801"/>
              <a:gd name="connsiteY50" fmla="*/ 260333 h 270646"/>
              <a:gd name="connsiteX51" fmla="*/ 1684759 w 4022801"/>
              <a:gd name="connsiteY51" fmla="*/ 219127 h 270646"/>
              <a:gd name="connsiteX52" fmla="*/ 1782267 w 4022801"/>
              <a:gd name="connsiteY52" fmla="*/ 0 h 270646"/>
              <a:gd name="connsiteX53" fmla="*/ 1879775 w 4022801"/>
              <a:gd name="connsiteY53" fmla="*/ 219127 h 270646"/>
              <a:gd name="connsiteX54" fmla="*/ 1875147 w 4022801"/>
              <a:gd name="connsiteY54" fmla="*/ 270645 h 270646"/>
              <a:gd name="connsiteX55" fmla="*/ 1881473 w 4022801"/>
              <a:gd name="connsiteY55" fmla="*/ 261060 h 270646"/>
              <a:gd name="connsiteX56" fmla="*/ 1919427 w 4022801"/>
              <a:gd name="connsiteY56" fmla="*/ 243840 h 270646"/>
              <a:gd name="connsiteX57" fmla="*/ 1939078 w 4022801"/>
              <a:gd name="connsiteY57" fmla="*/ 248292 h 270646"/>
              <a:gd name="connsiteX58" fmla="*/ 1956340 w 4022801"/>
              <a:gd name="connsiteY58" fmla="*/ 260334 h 270646"/>
              <a:gd name="connsiteX59" fmla="*/ 1952638 w 4022801"/>
              <a:gd name="connsiteY59" fmla="*/ 219127 h 270646"/>
              <a:gd name="connsiteX60" fmla="*/ 2050146 w 4022801"/>
              <a:gd name="connsiteY60" fmla="*/ 0 h 270646"/>
              <a:gd name="connsiteX61" fmla="*/ 2147653 w 4022801"/>
              <a:gd name="connsiteY61" fmla="*/ 219127 h 270646"/>
              <a:gd name="connsiteX62" fmla="*/ 2143025 w 4022801"/>
              <a:gd name="connsiteY62" fmla="*/ 270646 h 270646"/>
              <a:gd name="connsiteX63" fmla="*/ 2149352 w 4022801"/>
              <a:gd name="connsiteY63" fmla="*/ 261060 h 270646"/>
              <a:gd name="connsiteX64" fmla="*/ 2187306 w 4022801"/>
              <a:gd name="connsiteY64" fmla="*/ 243840 h 270646"/>
              <a:gd name="connsiteX65" fmla="*/ 2206957 w 4022801"/>
              <a:gd name="connsiteY65" fmla="*/ 248292 h 270646"/>
              <a:gd name="connsiteX66" fmla="*/ 2224218 w 4022801"/>
              <a:gd name="connsiteY66" fmla="*/ 260333 h 270646"/>
              <a:gd name="connsiteX67" fmla="*/ 2220516 w 4022801"/>
              <a:gd name="connsiteY67" fmla="*/ 219127 h 270646"/>
              <a:gd name="connsiteX68" fmla="*/ 2318024 w 4022801"/>
              <a:gd name="connsiteY68" fmla="*/ 0 h 270646"/>
              <a:gd name="connsiteX69" fmla="*/ 2415533 w 4022801"/>
              <a:gd name="connsiteY69" fmla="*/ 219127 h 270646"/>
              <a:gd name="connsiteX70" fmla="*/ 2410905 w 4022801"/>
              <a:gd name="connsiteY70" fmla="*/ 270643 h 270646"/>
              <a:gd name="connsiteX71" fmla="*/ 2417230 w 4022801"/>
              <a:gd name="connsiteY71" fmla="*/ 261060 h 270646"/>
              <a:gd name="connsiteX72" fmla="*/ 2455184 w 4022801"/>
              <a:gd name="connsiteY72" fmla="*/ 243840 h 270646"/>
              <a:gd name="connsiteX73" fmla="*/ 2474835 w 4022801"/>
              <a:gd name="connsiteY73" fmla="*/ 248292 h 270646"/>
              <a:gd name="connsiteX74" fmla="*/ 2492096 w 4022801"/>
              <a:gd name="connsiteY74" fmla="*/ 260333 h 270646"/>
              <a:gd name="connsiteX75" fmla="*/ 2488394 w 4022801"/>
              <a:gd name="connsiteY75" fmla="*/ 219127 h 270646"/>
              <a:gd name="connsiteX76" fmla="*/ 2585903 w 4022801"/>
              <a:gd name="connsiteY76" fmla="*/ 0 h 270646"/>
              <a:gd name="connsiteX77" fmla="*/ 2683410 w 4022801"/>
              <a:gd name="connsiteY77" fmla="*/ 219127 h 270646"/>
              <a:gd name="connsiteX78" fmla="*/ 2678782 w 4022801"/>
              <a:gd name="connsiteY78" fmla="*/ 270646 h 270646"/>
              <a:gd name="connsiteX79" fmla="*/ 2685108 w 4022801"/>
              <a:gd name="connsiteY79" fmla="*/ 261060 h 270646"/>
              <a:gd name="connsiteX80" fmla="*/ 2723063 w 4022801"/>
              <a:gd name="connsiteY80" fmla="*/ 243840 h 270646"/>
              <a:gd name="connsiteX81" fmla="*/ 2742714 w 4022801"/>
              <a:gd name="connsiteY81" fmla="*/ 248292 h 270646"/>
              <a:gd name="connsiteX82" fmla="*/ 2759975 w 4022801"/>
              <a:gd name="connsiteY82" fmla="*/ 260334 h 270646"/>
              <a:gd name="connsiteX83" fmla="*/ 2756273 w 4022801"/>
              <a:gd name="connsiteY83" fmla="*/ 219127 h 270646"/>
              <a:gd name="connsiteX84" fmla="*/ 2853781 w 4022801"/>
              <a:gd name="connsiteY84" fmla="*/ 0 h 270646"/>
              <a:gd name="connsiteX85" fmla="*/ 2951289 w 4022801"/>
              <a:gd name="connsiteY85" fmla="*/ 219127 h 270646"/>
              <a:gd name="connsiteX86" fmla="*/ 2946661 w 4022801"/>
              <a:gd name="connsiteY86" fmla="*/ 270645 h 270646"/>
              <a:gd name="connsiteX87" fmla="*/ 2952987 w 4022801"/>
              <a:gd name="connsiteY87" fmla="*/ 261060 h 270646"/>
              <a:gd name="connsiteX88" fmla="*/ 2990941 w 4022801"/>
              <a:gd name="connsiteY88" fmla="*/ 243840 h 270646"/>
              <a:gd name="connsiteX89" fmla="*/ 3010592 w 4022801"/>
              <a:gd name="connsiteY89" fmla="*/ 248292 h 270646"/>
              <a:gd name="connsiteX90" fmla="*/ 3027853 w 4022801"/>
              <a:gd name="connsiteY90" fmla="*/ 260333 h 270646"/>
              <a:gd name="connsiteX91" fmla="*/ 3024151 w 4022801"/>
              <a:gd name="connsiteY91" fmla="*/ 219127 h 270646"/>
              <a:gd name="connsiteX92" fmla="*/ 3121659 w 4022801"/>
              <a:gd name="connsiteY92" fmla="*/ 0 h 270646"/>
              <a:gd name="connsiteX93" fmla="*/ 3219167 w 4022801"/>
              <a:gd name="connsiteY93" fmla="*/ 219127 h 270646"/>
              <a:gd name="connsiteX94" fmla="*/ 3214539 w 4022801"/>
              <a:gd name="connsiteY94" fmla="*/ 270645 h 270646"/>
              <a:gd name="connsiteX95" fmla="*/ 3220865 w 4022801"/>
              <a:gd name="connsiteY95" fmla="*/ 261060 h 270646"/>
              <a:gd name="connsiteX96" fmla="*/ 3258819 w 4022801"/>
              <a:gd name="connsiteY96" fmla="*/ 243840 h 270646"/>
              <a:gd name="connsiteX97" fmla="*/ 3278470 w 4022801"/>
              <a:gd name="connsiteY97" fmla="*/ 248292 h 270646"/>
              <a:gd name="connsiteX98" fmla="*/ 3295730 w 4022801"/>
              <a:gd name="connsiteY98" fmla="*/ 260332 h 270646"/>
              <a:gd name="connsiteX99" fmla="*/ 3292028 w 4022801"/>
              <a:gd name="connsiteY99" fmla="*/ 219127 h 270646"/>
              <a:gd name="connsiteX100" fmla="*/ 3389536 w 4022801"/>
              <a:gd name="connsiteY100" fmla="*/ 0 h 270646"/>
              <a:gd name="connsiteX101" fmla="*/ 3487044 w 4022801"/>
              <a:gd name="connsiteY101" fmla="*/ 219127 h 270646"/>
              <a:gd name="connsiteX102" fmla="*/ 3482416 w 4022801"/>
              <a:gd name="connsiteY102" fmla="*/ 270645 h 270646"/>
              <a:gd name="connsiteX103" fmla="*/ 3488742 w 4022801"/>
              <a:gd name="connsiteY103" fmla="*/ 261060 h 270646"/>
              <a:gd name="connsiteX104" fmla="*/ 3526696 w 4022801"/>
              <a:gd name="connsiteY104" fmla="*/ 243840 h 270646"/>
              <a:gd name="connsiteX105" fmla="*/ 3546348 w 4022801"/>
              <a:gd name="connsiteY105" fmla="*/ 248292 h 270646"/>
              <a:gd name="connsiteX106" fmla="*/ 3563608 w 4022801"/>
              <a:gd name="connsiteY106" fmla="*/ 260333 h 270646"/>
              <a:gd name="connsiteX107" fmla="*/ 3559906 w 4022801"/>
              <a:gd name="connsiteY107" fmla="*/ 219127 h 270646"/>
              <a:gd name="connsiteX108" fmla="*/ 3657414 w 4022801"/>
              <a:gd name="connsiteY108" fmla="*/ 0 h 270646"/>
              <a:gd name="connsiteX109" fmla="*/ 3754922 w 4022801"/>
              <a:gd name="connsiteY109" fmla="*/ 219127 h 270646"/>
              <a:gd name="connsiteX110" fmla="*/ 3750294 w 4022801"/>
              <a:gd name="connsiteY110" fmla="*/ 270645 h 270646"/>
              <a:gd name="connsiteX111" fmla="*/ 3756620 w 4022801"/>
              <a:gd name="connsiteY111" fmla="*/ 261060 h 270646"/>
              <a:gd name="connsiteX112" fmla="*/ 3794574 w 4022801"/>
              <a:gd name="connsiteY112" fmla="*/ 243840 h 270646"/>
              <a:gd name="connsiteX113" fmla="*/ 3814226 w 4022801"/>
              <a:gd name="connsiteY113" fmla="*/ 248292 h 270646"/>
              <a:gd name="connsiteX114" fmla="*/ 3831487 w 4022801"/>
              <a:gd name="connsiteY114" fmla="*/ 260334 h 270646"/>
              <a:gd name="connsiteX115" fmla="*/ 3827785 w 4022801"/>
              <a:gd name="connsiteY115" fmla="*/ 219127 h 270646"/>
              <a:gd name="connsiteX116" fmla="*/ 3925293 w 4022801"/>
              <a:gd name="connsiteY116" fmla="*/ 0 h 270646"/>
              <a:gd name="connsiteX117" fmla="*/ 4022801 w 4022801"/>
              <a:gd name="connsiteY117" fmla="*/ 219127 h 270646"/>
              <a:gd name="connsiteX118" fmla="*/ 4018173 w 4022801"/>
              <a:gd name="connsiteY118" fmla="*/ 270645 h 270646"/>
              <a:gd name="connsiteX0" fmla="*/ 0 w 4022801"/>
              <a:gd name="connsiteY0" fmla="*/ 270645 h 270646"/>
              <a:gd name="connsiteX1" fmla="*/ 81192 w 4022801"/>
              <a:gd name="connsiteY1" fmla="*/ 260333 h 270646"/>
              <a:gd name="connsiteX2" fmla="*/ 77490 w 4022801"/>
              <a:gd name="connsiteY2" fmla="*/ 219127 h 270646"/>
              <a:gd name="connsiteX3" fmla="*/ 174998 w 4022801"/>
              <a:gd name="connsiteY3" fmla="*/ 0 h 270646"/>
              <a:gd name="connsiteX4" fmla="*/ 272506 w 4022801"/>
              <a:gd name="connsiteY4" fmla="*/ 219127 h 270646"/>
              <a:gd name="connsiteX5" fmla="*/ 267878 w 4022801"/>
              <a:gd name="connsiteY5" fmla="*/ 270645 h 270646"/>
              <a:gd name="connsiteX6" fmla="*/ 274204 w 4022801"/>
              <a:gd name="connsiteY6" fmla="*/ 261060 h 270646"/>
              <a:gd name="connsiteX7" fmla="*/ 312158 w 4022801"/>
              <a:gd name="connsiteY7" fmla="*/ 243840 h 270646"/>
              <a:gd name="connsiteX8" fmla="*/ 331809 w 4022801"/>
              <a:gd name="connsiteY8" fmla="*/ 248292 h 270646"/>
              <a:gd name="connsiteX9" fmla="*/ 349071 w 4022801"/>
              <a:gd name="connsiteY9" fmla="*/ 260334 h 270646"/>
              <a:gd name="connsiteX10" fmla="*/ 345369 w 4022801"/>
              <a:gd name="connsiteY10" fmla="*/ 219127 h 270646"/>
              <a:gd name="connsiteX11" fmla="*/ 442877 w 4022801"/>
              <a:gd name="connsiteY11" fmla="*/ 0 h 270646"/>
              <a:gd name="connsiteX12" fmla="*/ 540385 w 4022801"/>
              <a:gd name="connsiteY12" fmla="*/ 219127 h 270646"/>
              <a:gd name="connsiteX13" fmla="*/ 535757 w 4022801"/>
              <a:gd name="connsiteY13" fmla="*/ 270645 h 270646"/>
              <a:gd name="connsiteX14" fmla="*/ 542083 w 4022801"/>
              <a:gd name="connsiteY14" fmla="*/ 261060 h 270646"/>
              <a:gd name="connsiteX15" fmla="*/ 580037 w 4022801"/>
              <a:gd name="connsiteY15" fmla="*/ 243840 h 270646"/>
              <a:gd name="connsiteX16" fmla="*/ 599688 w 4022801"/>
              <a:gd name="connsiteY16" fmla="*/ 248292 h 270646"/>
              <a:gd name="connsiteX17" fmla="*/ 616949 w 4022801"/>
              <a:gd name="connsiteY17" fmla="*/ 260333 h 270646"/>
              <a:gd name="connsiteX18" fmla="*/ 613247 w 4022801"/>
              <a:gd name="connsiteY18" fmla="*/ 219127 h 270646"/>
              <a:gd name="connsiteX19" fmla="*/ 710755 w 4022801"/>
              <a:gd name="connsiteY19" fmla="*/ 0 h 270646"/>
              <a:gd name="connsiteX20" fmla="*/ 808263 w 4022801"/>
              <a:gd name="connsiteY20" fmla="*/ 219127 h 270646"/>
              <a:gd name="connsiteX21" fmla="*/ 803635 w 4022801"/>
              <a:gd name="connsiteY21" fmla="*/ 270645 h 270646"/>
              <a:gd name="connsiteX22" fmla="*/ 809961 w 4022801"/>
              <a:gd name="connsiteY22" fmla="*/ 261060 h 270646"/>
              <a:gd name="connsiteX23" fmla="*/ 847915 w 4022801"/>
              <a:gd name="connsiteY23" fmla="*/ 243840 h 270646"/>
              <a:gd name="connsiteX24" fmla="*/ 867566 w 4022801"/>
              <a:gd name="connsiteY24" fmla="*/ 248292 h 270646"/>
              <a:gd name="connsiteX25" fmla="*/ 884827 w 4022801"/>
              <a:gd name="connsiteY25" fmla="*/ 260333 h 270646"/>
              <a:gd name="connsiteX26" fmla="*/ 881125 w 4022801"/>
              <a:gd name="connsiteY26" fmla="*/ 219127 h 270646"/>
              <a:gd name="connsiteX27" fmla="*/ 978633 w 4022801"/>
              <a:gd name="connsiteY27" fmla="*/ 0 h 270646"/>
              <a:gd name="connsiteX28" fmla="*/ 1076141 w 4022801"/>
              <a:gd name="connsiteY28" fmla="*/ 219127 h 270646"/>
              <a:gd name="connsiteX29" fmla="*/ 1071513 w 4022801"/>
              <a:gd name="connsiteY29" fmla="*/ 270645 h 270646"/>
              <a:gd name="connsiteX30" fmla="*/ 1077839 w 4022801"/>
              <a:gd name="connsiteY30" fmla="*/ 261060 h 270646"/>
              <a:gd name="connsiteX31" fmla="*/ 1115793 w 4022801"/>
              <a:gd name="connsiteY31" fmla="*/ 243840 h 270646"/>
              <a:gd name="connsiteX32" fmla="*/ 1135444 w 4022801"/>
              <a:gd name="connsiteY32" fmla="*/ 248292 h 270646"/>
              <a:gd name="connsiteX33" fmla="*/ 1152706 w 4022801"/>
              <a:gd name="connsiteY33" fmla="*/ 260334 h 270646"/>
              <a:gd name="connsiteX34" fmla="*/ 1149004 w 4022801"/>
              <a:gd name="connsiteY34" fmla="*/ 219127 h 270646"/>
              <a:gd name="connsiteX35" fmla="*/ 1246511 w 4022801"/>
              <a:gd name="connsiteY35" fmla="*/ 0 h 270646"/>
              <a:gd name="connsiteX36" fmla="*/ 1344019 w 4022801"/>
              <a:gd name="connsiteY36" fmla="*/ 219127 h 270646"/>
              <a:gd name="connsiteX37" fmla="*/ 1339391 w 4022801"/>
              <a:gd name="connsiteY37" fmla="*/ 270645 h 270646"/>
              <a:gd name="connsiteX38" fmla="*/ 1345717 w 4022801"/>
              <a:gd name="connsiteY38" fmla="*/ 261060 h 270646"/>
              <a:gd name="connsiteX39" fmla="*/ 1383671 w 4022801"/>
              <a:gd name="connsiteY39" fmla="*/ 243840 h 270646"/>
              <a:gd name="connsiteX40" fmla="*/ 1403322 w 4022801"/>
              <a:gd name="connsiteY40" fmla="*/ 248292 h 270646"/>
              <a:gd name="connsiteX41" fmla="*/ 1420583 w 4022801"/>
              <a:gd name="connsiteY41" fmla="*/ 260333 h 270646"/>
              <a:gd name="connsiteX42" fmla="*/ 1416881 w 4022801"/>
              <a:gd name="connsiteY42" fmla="*/ 219127 h 270646"/>
              <a:gd name="connsiteX43" fmla="*/ 1514388 w 4022801"/>
              <a:gd name="connsiteY43" fmla="*/ 0 h 270646"/>
              <a:gd name="connsiteX44" fmla="*/ 1611897 w 4022801"/>
              <a:gd name="connsiteY44" fmla="*/ 219127 h 270646"/>
              <a:gd name="connsiteX45" fmla="*/ 1607269 w 4022801"/>
              <a:gd name="connsiteY45" fmla="*/ 270644 h 270646"/>
              <a:gd name="connsiteX46" fmla="*/ 1613594 w 4022801"/>
              <a:gd name="connsiteY46" fmla="*/ 261060 h 270646"/>
              <a:gd name="connsiteX47" fmla="*/ 1651548 w 4022801"/>
              <a:gd name="connsiteY47" fmla="*/ 243840 h 270646"/>
              <a:gd name="connsiteX48" fmla="*/ 1671200 w 4022801"/>
              <a:gd name="connsiteY48" fmla="*/ 248292 h 270646"/>
              <a:gd name="connsiteX49" fmla="*/ 1688461 w 4022801"/>
              <a:gd name="connsiteY49" fmla="*/ 260333 h 270646"/>
              <a:gd name="connsiteX50" fmla="*/ 1684759 w 4022801"/>
              <a:gd name="connsiteY50" fmla="*/ 219127 h 270646"/>
              <a:gd name="connsiteX51" fmla="*/ 1782267 w 4022801"/>
              <a:gd name="connsiteY51" fmla="*/ 0 h 270646"/>
              <a:gd name="connsiteX52" fmla="*/ 1879775 w 4022801"/>
              <a:gd name="connsiteY52" fmla="*/ 219127 h 270646"/>
              <a:gd name="connsiteX53" fmla="*/ 1875147 w 4022801"/>
              <a:gd name="connsiteY53" fmla="*/ 270645 h 270646"/>
              <a:gd name="connsiteX54" fmla="*/ 1881473 w 4022801"/>
              <a:gd name="connsiteY54" fmla="*/ 261060 h 270646"/>
              <a:gd name="connsiteX55" fmla="*/ 1919427 w 4022801"/>
              <a:gd name="connsiteY55" fmla="*/ 243840 h 270646"/>
              <a:gd name="connsiteX56" fmla="*/ 1939078 w 4022801"/>
              <a:gd name="connsiteY56" fmla="*/ 248292 h 270646"/>
              <a:gd name="connsiteX57" fmla="*/ 1956340 w 4022801"/>
              <a:gd name="connsiteY57" fmla="*/ 260334 h 270646"/>
              <a:gd name="connsiteX58" fmla="*/ 1952638 w 4022801"/>
              <a:gd name="connsiteY58" fmla="*/ 219127 h 270646"/>
              <a:gd name="connsiteX59" fmla="*/ 2050146 w 4022801"/>
              <a:gd name="connsiteY59" fmla="*/ 0 h 270646"/>
              <a:gd name="connsiteX60" fmla="*/ 2147653 w 4022801"/>
              <a:gd name="connsiteY60" fmla="*/ 219127 h 270646"/>
              <a:gd name="connsiteX61" fmla="*/ 2143025 w 4022801"/>
              <a:gd name="connsiteY61" fmla="*/ 270646 h 270646"/>
              <a:gd name="connsiteX62" fmla="*/ 2149352 w 4022801"/>
              <a:gd name="connsiteY62" fmla="*/ 261060 h 270646"/>
              <a:gd name="connsiteX63" fmla="*/ 2187306 w 4022801"/>
              <a:gd name="connsiteY63" fmla="*/ 243840 h 270646"/>
              <a:gd name="connsiteX64" fmla="*/ 2206957 w 4022801"/>
              <a:gd name="connsiteY64" fmla="*/ 248292 h 270646"/>
              <a:gd name="connsiteX65" fmla="*/ 2224218 w 4022801"/>
              <a:gd name="connsiteY65" fmla="*/ 260333 h 270646"/>
              <a:gd name="connsiteX66" fmla="*/ 2220516 w 4022801"/>
              <a:gd name="connsiteY66" fmla="*/ 219127 h 270646"/>
              <a:gd name="connsiteX67" fmla="*/ 2318024 w 4022801"/>
              <a:gd name="connsiteY67" fmla="*/ 0 h 270646"/>
              <a:gd name="connsiteX68" fmla="*/ 2415533 w 4022801"/>
              <a:gd name="connsiteY68" fmla="*/ 219127 h 270646"/>
              <a:gd name="connsiteX69" fmla="*/ 2410905 w 4022801"/>
              <a:gd name="connsiteY69" fmla="*/ 270643 h 270646"/>
              <a:gd name="connsiteX70" fmla="*/ 2417230 w 4022801"/>
              <a:gd name="connsiteY70" fmla="*/ 261060 h 270646"/>
              <a:gd name="connsiteX71" fmla="*/ 2455184 w 4022801"/>
              <a:gd name="connsiteY71" fmla="*/ 243840 h 270646"/>
              <a:gd name="connsiteX72" fmla="*/ 2474835 w 4022801"/>
              <a:gd name="connsiteY72" fmla="*/ 248292 h 270646"/>
              <a:gd name="connsiteX73" fmla="*/ 2492096 w 4022801"/>
              <a:gd name="connsiteY73" fmla="*/ 260333 h 270646"/>
              <a:gd name="connsiteX74" fmla="*/ 2488394 w 4022801"/>
              <a:gd name="connsiteY74" fmla="*/ 219127 h 270646"/>
              <a:gd name="connsiteX75" fmla="*/ 2585903 w 4022801"/>
              <a:gd name="connsiteY75" fmla="*/ 0 h 270646"/>
              <a:gd name="connsiteX76" fmla="*/ 2683410 w 4022801"/>
              <a:gd name="connsiteY76" fmla="*/ 219127 h 270646"/>
              <a:gd name="connsiteX77" fmla="*/ 2678782 w 4022801"/>
              <a:gd name="connsiteY77" fmla="*/ 270646 h 270646"/>
              <a:gd name="connsiteX78" fmla="*/ 2685108 w 4022801"/>
              <a:gd name="connsiteY78" fmla="*/ 261060 h 270646"/>
              <a:gd name="connsiteX79" fmla="*/ 2723063 w 4022801"/>
              <a:gd name="connsiteY79" fmla="*/ 243840 h 270646"/>
              <a:gd name="connsiteX80" fmla="*/ 2742714 w 4022801"/>
              <a:gd name="connsiteY80" fmla="*/ 248292 h 270646"/>
              <a:gd name="connsiteX81" fmla="*/ 2759975 w 4022801"/>
              <a:gd name="connsiteY81" fmla="*/ 260334 h 270646"/>
              <a:gd name="connsiteX82" fmla="*/ 2756273 w 4022801"/>
              <a:gd name="connsiteY82" fmla="*/ 219127 h 270646"/>
              <a:gd name="connsiteX83" fmla="*/ 2853781 w 4022801"/>
              <a:gd name="connsiteY83" fmla="*/ 0 h 270646"/>
              <a:gd name="connsiteX84" fmla="*/ 2951289 w 4022801"/>
              <a:gd name="connsiteY84" fmla="*/ 219127 h 270646"/>
              <a:gd name="connsiteX85" fmla="*/ 2946661 w 4022801"/>
              <a:gd name="connsiteY85" fmla="*/ 270645 h 270646"/>
              <a:gd name="connsiteX86" fmla="*/ 2952987 w 4022801"/>
              <a:gd name="connsiteY86" fmla="*/ 261060 h 270646"/>
              <a:gd name="connsiteX87" fmla="*/ 2990941 w 4022801"/>
              <a:gd name="connsiteY87" fmla="*/ 243840 h 270646"/>
              <a:gd name="connsiteX88" fmla="*/ 3010592 w 4022801"/>
              <a:gd name="connsiteY88" fmla="*/ 248292 h 270646"/>
              <a:gd name="connsiteX89" fmla="*/ 3027853 w 4022801"/>
              <a:gd name="connsiteY89" fmla="*/ 260333 h 270646"/>
              <a:gd name="connsiteX90" fmla="*/ 3024151 w 4022801"/>
              <a:gd name="connsiteY90" fmla="*/ 219127 h 270646"/>
              <a:gd name="connsiteX91" fmla="*/ 3121659 w 4022801"/>
              <a:gd name="connsiteY91" fmla="*/ 0 h 270646"/>
              <a:gd name="connsiteX92" fmla="*/ 3219167 w 4022801"/>
              <a:gd name="connsiteY92" fmla="*/ 219127 h 270646"/>
              <a:gd name="connsiteX93" fmla="*/ 3214539 w 4022801"/>
              <a:gd name="connsiteY93" fmla="*/ 270645 h 270646"/>
              <a:gd name="connsiteX94" fmla="*/ 3220865 w 4022801"/>
              <a:gd name="connsiteY94" fmla="*/ 261060 h 270646"/>
              <a:gd name="connsiteX95" fmla="*/ 3258819 w 4022801"/>
              <a:gd name="connsiteY95" fmla="*/ 243840 h 270646"/>
              <a:gd name="connsiteX96" fmla="*/ 3278470 w 4022801"/>
              <a:gd name="connsiteY96" fmla="*/ 248292 h 270646"/>
              <a:gd name="connsiteX97" fmla="*/ 3295730 w 4022801"/>
              <a:gd name="connsiteY97" fmla="*/ 260332 h 270646"/>
              <a:gd name="connsiteX98" fmla="*/ 3292028 w 4022801"/>
              <a:gd name="connsiteY98" fmla="*/ 219127 h 270646"/>
              <a:gd name="connsiteX99" fmla="*/ 3389536 w 4022801"/>
              <a:gd name="connsiteY99" fmla="*/ 0 h 270646"/>
              <a:gd name="connsiteX100" fmla="*/ 3487044 w 4022801"/>
              <a:gd name="connsiteY100" fmla="*/ 219127 h 270646"/>
              <a:gd name="connsiteX101" fmla="*/ 3482416 w 4022801"/>
              <a:gd name="connsiteY101" fmla="*/ 270645 h 270646"/>
              <a:gd name="connsiteX102" fmla="*/ 3488742 w 4022801"/>
              <a:gd name="connsiteY102" fmla="*/ 261060 h 270646"/>
              <a:gd name="connsiteX103" fmla="*/ 3526696 w 4022801"/>
              <a:gd name="connsiteY103" fmla="*/ 243840 h 270646"/>
              <a:gd name="connsiteX104" fmla="*/ 3546348 w 4022801"/>
              <a:gd name="connsiteY104" fmla="*/ 248292 h 270646"/>
              <a:gd name="connsiteX105" fmla="*/ 3563608 w 4022801"/>
              <a:gd name="connsiteY105" fmla="*/ 260333 h 270646"/>
              <a:gd name="connsiteX106" fmla="*/ 3559906 w 4022801"/>
              <a:gd name="connsiteY106" fmla="*/ 219127 h 270646"/>
              <a:gd name="connsiteX107" fmla="*/ 3657414 w 4022801"/>
              <a:gd name="connsiteY107" fmla="*/ 0 h 270646"/>
              <a:gd name="connsiteX108" fmla="*/ 3754922 w 4022801"/>
              <a:gd name="connsiteY108" fmla="*/ 219127 h 270646"/>
              <a:gd name="connsiteX109" fmla="*/ 3750294 w 4022801"/>
              <a:gd name="connsiteY109" fmla="*/ 270645 h 270646"/>
              <a:gd name="connsiteX110" fmla="*/ 3756620 w 4022801"/>
              <a:gd name="connsiteY110" fmla="*/ 261060 h 270646"/>
              <a:gd name="connsiteX111" fmla="*/ 3794574 w 4022801"/>
              <a:gd name="connsiteY111" fmla="*/ 243840 h 270646"/>
              <a:gd name="connsiteX112" fmla="*/ 3814226 w 4022801"/>
              <a:gd name="connsiteY112" fmla="*/ 248292 h 270646"/>
              <a:gd name="connsiteX113" fmla="*/ 3831487 w 4022801"/>
              <a:gd name="connsiteY113" fmla="*/ 260334 h 270646"/>
              <a:gd name="connsiteX114" fmla="*/ 3827785 w 4022801"/>
              <a:gd name="connsiteY114" fmla="*/ 219127 h 270646"/>
              <a:gd name="connsiteX115" fmla="*/ 3925293 w 4022801"/>
              <a:gd name="connsiteY115" fmla="*/ 0 h 270646"/>
              <a:gd name="connsiteX116" fmla="*/ 4022801 w 4022801"/>
              <a:gd name="connsiteY116" fmla="*/ 219127 h 270646"/>
              <a:gd name="connsiteX117" fmla="*/ 4018173 w 4022801"/>
              <a:gd name="connsiteY117" fmla="*/ 270645 h 270646"/>
              <a:gd name="connsiteX0" fmla="*/ 3702 w 3945311"/>
              <a:gd name="connsiteY0" fmla="*/ 260333 h 270646"/>
              <a:gd name="connsiteX1" fmla="*/ 0 w 3945311"/>
              <a:gd name="connsiteY1" fmla="*/ 219127 h 270646"/>
              <a:gd name="connsiteX2" fmla="*/ 97508 w 3945311"/>
              <a:gd name="connsiteY2" fmla="*/ 0 h 270646"/>
              <a:gd name="connsiteX3" fmla="*/ 195016 w 3945311"/>
              <a:gd name="connsiteY3" fmla="*/ 219127 h 270646"/>
              <a:gd name="connsiteX4" fmla="*/ 190388 w 3945311"/>
              <a:gd name="connsiteY4" fmla="*/ 270645 h 270646"/>
              <a:gd name="connsiteX5" fmla="*/ 196714 w 3945311"/>
              <a:gd name="connsiteY5" fmla="*/ 261060 h 270646"/>
              <a:gd name="connsiteX6" fmla="*/ 234668 w 3945311"/>
              <a:gd name="connsiteY6" fmla="*/ 243840 h 270646"/>
              <a:gd name="connsiteX7" fmla="*/ 254319 w 3945311"/>
              <a:gd name="connsiteY7" fmla="*/ 248292 h 270646"/>
              <a:gd name="connsiteX8" fmla="*/ 271581 w 3945311"/>
              <a:gd name="connsiteY8" fmla="*/ 260334 h 270646"/>
              <a:gd name="connsiteX9" fmla="*/ 267879 w 3945311"/>
              <a:gd name="connsiteY9" fmla="*/ 219127 h 270646"/>
              <a:gd name="connsiteX10" fmla="*/ 365387 w 3945311"/>
              <a:gd name="connsiteY10" fmla="*/ 0 h 270646"/>
              <a:gd name="connsiteX11" fmla="*/ 462895 w 3945311"/>
              <a:gd name="connsiteY11" fmla="*/ 219127 h 270646"/>
              <a:gd name="connsiteX12" fmla="*/ 458267 w 3945311"/>
              <a:gd name="connsiteY12" fmla="*/ 270645 h 270646"/>
              <a:gd name="connsiteX13" fmla="*/ 464593 w 3945311"/>
              <a:gd name="connsiteY13" fmla="*/ 261060 h 270646"/>
              <a:gd name="connsiteX14" fmla="*/ 502547 w 3945311"/>
              <a:gd name="connsiteY14" fmla="*/ 243840 h 270646"/>
              <a:gd name="connsiteX15" fmla="*/ 522198 w 3945311"/>
              <a:gd name="connsiteY15" fmla="*/ 248292 h 270646"/>
              <a:gd name="connsiteX16" fmla="*/ 539459 w 3945311"/>
              <a:gd name="connsiteY16" fmla="*/ 260333 h 270646"/>
              <a:gd name="connsiteX17" fmla="*/ 535757 w 3945311"/>
              <a:gd name="connsiteY17" fmla="*/ 219127 h 270646"/>
              <a:gd name="connsiteX18" fmla="*/ 633265 w 3945311"/>
              <a:gd name="connsiteY18" fmla="*/ 0 h 270646"/>
              <a:gd name="connsiteX19" fmla="*/ 730773 w 3945311"/>
              <a:gd name="connsiteY19" fmla="*/ 219127 h 270646"/>
              <a:gd name="connsiteX20" fmla="*/ 726145 w 3945311"/>
              <a:gd name="connsiteY20" fmla="*/ 270645 h 270646"/>
              <a:gd name="connsiteX21" fmla="*/ 732471 w 3945311"/>
              <a:gd name="connsiteY21" fmla="*/ 261060 h 270646"/>
              <a:gd name="connsiteX22" fmla="*/ 770425 w 3945311"/>
              <a:gd name="connsiteY22" fmla="*/ 243840 h 270646"/>
              <a:gd name="connsiteX23" fmla="*/ 790076 w 3945311"/>
              <a:gd name="connsiteY23" fmla="*/ 248292 h 270646"/>
              <a:gd name="connsiteX24" fmla="*/ 807337 w 3945311"/>
              <a:gd name="connsiteY24" fmla="*/ 260333 h 270646"/>
              <a:gd name="connsiteX25" fmla="*/ 803635 w 3945311"/>
              <a:gd name="connsiteY25" fmla="*/ 219127 h 270646"/>
              <a:gd name="connsiteX26" fmla="*/ 901143 w 3945311"/>
              <a:gd name="connsiteY26" fmla="*/ 0 h 270646"/>
              <a:gd name="connsiteX27" fmla="*/ 998651 w 3945311"/>
              <a:gd name="connsiteY27" fmla="*/ 219127 h 270646"/>
              <a:gd name="connsiteX28" fmla="*/ 994023 w 3945311"/>
              <a:gd name="connsiteY28" fmla="*/ 270645 h 270646"/>
              <a:gd name="connsiteX29" fmla="*/ 1000349 w 3945311"/>
              <a:gd name="connsiteY29" fmla="*/ 261060 h 270646"/>
              <a:gd name="connsiteX30" fmla="*/ 1038303 w 3945311"/>
              <a:gd name="connsiteY30" fmla="*/ 243840 h 270646"/>
              <a:gd name="connsiteX31" fmla="*/ 1057954 w 3945311"/>
              <a:gd name="connsiteY31" fmla="*/ 248292 h 270646"/>
              <a:gd name="connsiteX32" fmla="*/ 1075216 w 3945311"/>
              <a:gd name="connsiteY32" fmla="*/ 260334 h 270646"/>
              <a:gd name="connsiteX33" fmla="*/ 1071514 w 3945311"/>
              <a:gd name="connsiteY33" fmla="*/ 219127 h 270646"/>
              <a:gd name="connsiteX34" fmla="*/ 1169021 w 3945311"/>
              <a:gd name="connsiteY34" fmla="*/ 0 h 270646"/>
              <a:gd name="connsiteX35" fmla="*/ 1266529 w 3945311"/>
              <a:gd name="connsiteY35" fmla="*/ 219127 h 270646"/>
              <a:gd name="connsiteX36" fmla="*/ 1261901 w 3945311"/>
              <a:gd name="connsiteY36" fmla="*/ 270645 h 270646"/>
              <a:gd name="connsiteX37" fmla="*/ 1268227 w 3945311"/>
              <a:gd name="connsiteY37" fmla="*/ 261060 h 270646"/>
              <a:gd name="connsiteX38" fmla="*/ 1306181 w 3945311"/>
              <a:gd name="connsiteY38" fmla="*/ 243840 h 270646"/>
              <a:gd name="connsiteX39" fmla="*/ 1325832 w 3945311"/>
              <a:gd name="connsiteY39" fmla="*/ 248292 h 270646"/>
              <a:gd name="connsiteX40" fmla="*/ 1343093 w 3945311"/>
              <a:gd name="connsiteY40" fmla="*/ 260333 h 270646"/>
              <a:gd name="connsiteX41" fmla="*/ 1339391 w 3945311"/>
              <a:gd name="connsiteY41" fmla="*/ 219127 h 270646"/>
              <a:gd name="connsiteX42" fmla="*/ 1436898 w 3945311"/>
              <a:gd name="connsiteY42" fmla="*/ 0 h 270646"/>
              <a:gd name="connsiteX43" fmla="*/ 1534407 w 3945311"/>
              <a:gd name="connsiteY43" fmla="*/ 219127 h 270646"/>
              <a:gd name="connsiteX44" fmla="*/ 1529779 w 3945311"/>
              <a:gd name="connsiteY44" fmla="*/ 270644 h 270646"/>
              <a:gd name="connsiteX45" fmla="*/ 1536104 w 3945311"/>
              <a:gd name="connsiteY45" fmla="*/ 261060 h 270646"/>
              <a:gd name="connsiteX46" fmla="*/ 1574058 w 3945311"/>
              <a:gd name="connsiteY46" fmla="*/ 243840 h 270646"/>
              <a:gd name="connsiteX47" fmla="*/ 1593710 w 3945311"/>
              <a:gd name="connsiteY47" fmla="*/ 248292 h 270646"/>
              <a:gd name="connsiteX48" fmla="*/ 1610971 w 3945311"/>
              <a:gd name="connsiteY48" fmla="*/ 260333 h 270646"/>
              <a:gd name="connsiteX49" fmla="*/ 1607269 w 3945311"/>
              <a:gd name="connsiteY49" fmla="*/ 219127 h 270646"/>
              <a:gd name="connsiteX50" fmla="*/ 1704777 w 3945311"/>
              <a:gd name="connsiteY50" fmla="*/ 0 h 270646"/>
              <a:gd name="connsiteX51" fmla="*/ 1802285 w 3945311"/>
              <a:gd name="connsiteY51" fmla="*/ 219127 h 270646"/>
              <a:gd name="connsiteX52" fmla="*/ 1797657 w 3945311"/>
              <a:gd name="connsiteY52" fmla="*/ 270645 h 270646"/>
              <a:gd name="connsiteX53" fmla="*/ 1803983 w 3945311"/>
              <a:gd name="connsiteY53" fmla="*/ 261060 h 270646"/>
              <a:gd name="connsiteX54" fmla="*/ 1841937 w 3945311"/>
              <a:gd name="connsiteY54" fmla="*/ 243840 h 270646"/>
              <a:gd name="connsiteX55" fmla="*/ 1861588 w 3945311"/>
              <a:gd name="connsiteY55" fmla="*/ 248292 h 270646"/>
              <a:gd name="connsiteX56" fmla="*/ 1878850 w 3945311"/>
              <a:gd name="connsiteY56" fmla="*/ 260334 h 270646"/>
              <a:gd name="connsiteX57" fmla="*/ 1875148 w 3945311"/>
              <a:gd name="connsiteY57" fmla="*/ 219127 h 270646"/>
              <a:gd name="connsiteX58" fmla="*/ 1972656 w 3945311"/>
              <a:gd name="connsiteY58" fmla="*/ 0 h 270646"/>
              <a:gd name="connsiteX59" fmla="*/ 2070163 w 3945311"/>
              <a:gd name="connsiteY59" fmla="*/ 219127 h 270646"/>
              <a:gd name="connsiteX60" fmla="*/ 2065535 w 3945311"/>
              <a:gd name="connsiteY60" fmla="*/ 270646 h 270646"/>
              <a:gd name="connsiteX61" fmla="*/ 2071862 w 3945311"/>
              <a:gd name="connsiteY61" fmla="*/ 261060 h 270646"/>
              <a:gd name="connsiteX62" fmla="*/ 2109816 w 3945311"/>
              <a:gd name="connsiteY62" fmla="*/ 243840 h 270646"/>
              <a:gd name="connsiteX63" fmla="*/ 2129467 w 3945311"/>
              <a:gd name="connsiteY63" fmla="*/ 248292 h 270646"/>
              <a:gd name="connsiteX64" fmla="*/ 2146728 w 3945311"/>
              <a:gd name="connsiteY64" fmla="*/ 260333 h 270646"/>
              <a:gd name="connsiteX65" fmla="*/ 2143026 w 3945311"/>
              <a:gd name="connsiteY65" fmla="*/ 219127 h 270646"/>
              <a:gd name="connsiteX66" fmla="*/ 2240534 w 3945311"/>
              <a:gd name="connsiteY66" fmla="*/ 0 h 270646"/>
              <a:gd name="connsiteX67" fmla="*/ 2338043 w 3945311"/>
              <a:gd name="connsiteY67" fmla="*/ 219127 h 270646"/>
              <a:gd name="connsiteX68" fmla="*/ 2333415 w 3945311"/>
              <a:gd name="connsiteY68" fmla="*/ 270643 h 270646"/>
              <a:gd name="connsiteX69" fmla="*/ 2339740 w 3945311"/>
              <a:gd name="connsiteY69" fmla="*/ 261060 h 270646"/>
              <a:gd name="connsiteX70" fmla="*/ 2377694 w 3945311"/>
              <a:gd name="connsiteY70" fmla="*/ 243840 h 270646"/>
              <a:gd name="connsiteX71" fmla="*/ 2397345 w 3945311"/>
              <a:gd name="connsiteY71" fmla="*/ 248292 h 270646"/>
              <a:gd name="connsiteX72" fmla="*/ 2414606 w 3945311"/>
              <a:gd name="connsiteY72" fmla="*/ 260333 h 270646"/>
              <a:gd name="connsiteX73" fmla="*/ 2410904 w 3945311"/>
              <a:gd name="connsiteY73" fmla="*/ 219127 h 270646"/>
              <a:gd name="connsiteX74" fmla="*/ 2508413 w 3945311"/>
              <a:gd name="connsiteY74" fmla="*/ 0 h 270646"/>
              <a:gd name="connsiteX75" fmla="*/ 2605920 w 3945311"/>
              <a:gd name="connsiteY75" fmla="*/ 219127 h 270646"/>
              <a:gd name="connsiteX76" fmla="*/ 2601292 w 3945311"/>
              <a:gd name="connsiteY76" fmla="*/ 270646 h 270646"/>
              <a:gd name="connsiteX77" fmla="*/ 2607618 w 3945311"/>
              <a:gd name="connsiteY77" fmla="*/ 261060 h 270646"/>
              <a:gd name="connsiteX78" fmla="*/ 2645573 w 3945311"/>
              <a:gd name="connsiteY78" fmla="*/ 243840 h 270646"/>
              <a:gd name="connsiteX79" fmla="*/ 2665224 w 3945311"/>
              <a:gd name="connsiteY79" fmla="*/ 248292 h 270646"/>
              <a:gd name="connsiteX80" fmla="*/ 2682485 w 3945311"/>
              <a:gd name="connsiteY80" fmla="*/ 260334 h 270646"/>
              <a:gd name="connsiteX81" fmla="*/ 2678783 w 3945311"/>
              <a:gd name="connsiteY81" fmla="*/ 219127 h 270646"/>
              <a:gd name="connsiteX82" fmla="*/ 2776291 w 3945311"/>
              <a:gd name="connsiteY82" fmla="*/ 0 h 270646"/>
              <a:gd name="connsiteX83" fmla="*/ 2873799 w 3945311"/>
              <a:gd name="connsiteY83" fmla="*/ 219127 h 270646"/>
              <a:gd name="connsiteX84" fmla="*/ 2869171 w 3945311"/>
              <a:gd name="connsiteY84" fmla="*/ 270645 h 270646"/>
              <a:gd name="connsiteX85" fmla="*/ 2875497 w 3945311"/>
              <a:gd name="connsiteY85" fmla="*/ 261060 h 270646"/>
              <a:gd name="connsiteX86" fmla="*/ 2913451 w 3945311"/>
              <a:gd name="connsiteY86" fmla="*/ 243840 h 270646"/>
              <a:gd name="connsiteX87" fmla="*/ 2933102 w 3945311"/>
              <a:gd name="connsiteY87" fmla="*/ 248292 h 270646"/>
              <a:gd name="connsiteX88" fmla="*/ 2950363 w 3945311"/>
              <a:gd name="connsiteY88" fmla="*/ 260333 h 270646"/>
              <a:gd name="connsiteX89" fmla="*/ 2946661 w 3945311"/>
              <a:gd name="connsiteY89" fmla="*/ 219127 h 270646"/>
              <a:gd name="connsiteX90" fmla="*/ 3044169 w 3945311"/>
              <a:gd name="connsiteY90" fmla="*/ 0 h 270646"/>
              <a:gd name="connsiteX91" fmla="*/ 3141677 w 3945311"/>
              <a:gd name="connsiteY91" fmla="*/ 219127 h 270646"/>
              <a:gd name="connsiteX92" fmla="*/ 3137049 w 3945311"/>
              <a:gd name="connsiteY92" fmla="*/ 270645 h 270646"/>
              <a:gd name="connsiteX93" fmla="*/ 3143375 w 3945311"/>
              <a:gd name="connsiteY93" fmla="*/ 261060 h 270646"/>
              <a:gd name="connsiteX94" fmla="*/ 3181329 w 3945311"/>
              <a:gd name="connsiteY94" fmla="*/ 243840 h 270646"/>
              <a:gd name="connsiteX95" fmla="*/ 3200980 w 3945311"/>
              <a:gd name="connsiteY95" fmla="*/ 248292 h 270646"/>
              <a:gd name="connsiteX96" fmla="*/ 3218240 w 3945311"/>
              <a:gd name="connsiteY96" fmla="*/ 260332 h 270646"/>
              <a:gd name="connsiteX97" fmla="*/ 3214538 w 3945311"/>
              <a:gd name="connsiteY97" fmla="*/ 219127 h 270646"/>
              <a:gd name="connsiteX98" fmla="*/ 3312046 w 3945311"/>
              <a:gd name="connsiteY98" fmla="*/ 0 h 270646"/>
              <a:gd name="connsiteX99" fmla="*/ 3409554 w 3945311"/>
              <a:gd name="connsiteY99" fmla="*/ 219127 h 270646"/>
              <a:gd name="connsiteX100" fmla="*/ 3404926 w 3945311"/>
              <a:gd name="connsiteY100" fmla="*/ 270645 h 270646"/>
              <a:gd name="connsiteX101" fmla="*/ 3411252 w 3945311"/>
              <a:gd name="connsiteY101" fmla="*/ 261060 h 270646"/>
              <a:gd name="connsiteX102" fmla="*/ 3449206 w 3945311"/>
              <a:gd name="connsiteY102" fmla="*/ 243840 h 270646"/>
              <a:gd name="connsiteX103" fmla="*/ 3468858 w 3945311"/>
              <a:gd name="connsiteY103" fmla="*/ 248292 h 270646"/>
              <a:gd name="connsiteX104" fmla="*/ 3486118 w 3945311"/>
              <a:gd name="connsiteY104" fmla="*/ 260333 h 270646"/>
              <a:gd name="connsiteX105" fmla="*/ 3482416 w 3945311"/>
              <a:gd name="connsiteY105" fmla="*/ 219127 h 270646"/>
              <a:gd name="connsiteX106" fmla="*/ 3579924 w 3945311"/>
              <a:gd name="connsiteY106" fmla="*/ 0 h 270646"/>
              <a:gd name="connsiteX107" fmla="*/ 3677432 w 3945311"/>
              <a:gd name="connsiteY107" fmla="*/ 219127 h 270646"/>
              <a:gd name="connsiteX108" fmla="*/ 3672804 w 3945311"/>
              <a:gd name="connsiteY108" fmla="*/ 270645 h 270646"/>
              <a:gd name="connsiteX109" fmla="*/ 3679130 w 3945311"/>
              <a:gd name="connsiteY109" fmla="*/ 261060 h 270646"/>
              <a:gd name="connsiteX110" fmla="*/ 3717084 w 3945311"/>
              <a:gd name="connsiteY110" fmla="*/ 243840 h 270646"/>
              <a:gd name="connsiteX111" fmla="*/ 3736736 w 3945311"/>
              <a:gd name="connsiteY111" fmla="*/ 248292 h 270646"/>
              <a:gd name="connsiteX112" fmla="*/ 3753997 w 3945311"/>
              <a:gd name="connsiteY112" fmla="*/ 260334 h 270646"/>
              <a:gd name="connsiteX113" fmla="*/ 3750295 w 3945311"/>
              <a:gd name="connsiteY113" fmla="*/ 219127 h 270646"/>
              <a:gd name="connsiteX114" fmla="*/ 3847803 w 3945311"/>
              <a:gd name="connsiteY114" fmla="*/ 0 h 270646"/>
              <a:gd name="connsiteX115" fmla="*/ 3945311 w 3945311"/>
              <a:gd name="connsiteY115" fmla="*/ 219127 h 270646"/>
              <a:gd name="connsiteX116" fmla="*/ 3940683 w 3945311"/>
              <a:gd name="connsiteY116" fmla="*/ 270645 h 27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3945311" h="270646">
                <a:moveTo>
                  <a:pt x="3702" y="260333"/>
                </a:moveTo>
                <a:lnTo>
                  <a:pt x="0" y="219127"/>
                </a:lnTo>
                <a:cubicBezTo>
                  <a:pt x="0" y="98106"/>
                  <a:pt x="43656" y="0"/>
                  <a:pt x="97508" y="0"/>
                </a:cubicBezTo>
                <a:cubicBezTo>
                  <a:pt x="151360" y="0"/>
                  <a:pt x="195016" y="98106"/>
                  <a:pt x="195016" y="219127"/>
                </a:cubicBezTo>
                <a:lnTo>
                  <a:pt x="190388" y="270645"/>
                </a:lnTo>
                <a:lnTo>
                  <a:pt x="196714" y="261060"/>
                </a:lnTo>
                <a:cubicBezTo>
                  <a:pt x="208379" y="249972"/>
                  <a:pt x="221205" y="243840"/>
                  <a:pt x="234668" y="243840"/>
                </a:cubicBezTo>
                <a:cubicBezTo>
                  <a:pt x="241400" y="243840"/>
                  <a:pt x="247972" y="245373"/>
                  <a:pt x="254319" y="248292"/>
                </a:cubicBezTo>
                <a:lnTo>
                  <a:pt x="271581" y="260334"/>
                </a:lnTo>
                <a:lnTo>
                  <a:pt x="267879" y="219127"/>
                </a:lnTo>
                <a:cubicBezTo>
                  <a:pt x="267879" y="98106"/>
                  <a:pt x="311535" y="0"/>
                  <a:pt x="365387" y="0"/>
                </a:cubicBezTo>
                <a:cubicBezTo>
                  <a:pt x="419239" y="0"/>
                  <a:pt x="462895" y="98106"/>
                  <a:pt x="462895" y="219127"/>
                </a:cubicBezTo>
                <a:lnTo>
                  <a:pt x="458267" y="270645"/>
                </a:lnTo>
                <a:lnTo>
                  <a:pt x="464593" y="261060"/>
                </a:lnTo>
                <a:cubicBezTo>
                  <a:pt x="476258" y="249972"/>
                  <a:pt x="489084" y="243840"/>
                  <a:pt x="502547" y="243840"/>
                </a:cubicBezTo>
                <a:cubicBezTo>
                  <a:pt x="509279" y="243840"/>
                  <a:pt x="515851" y="245373"/>
                  <a:pt x="522198" y="248292"/>
                </a:cubicBezTo>
                <a:lnTo>
                  <a:pt x="539459" y="260333"/>
                </a:lnTo>
                <a:lnTo>
                  <a:pt x="535757" y="219127"/>
                </a:lnTo>
                <a:cubicBezTo>
                  <a:pt x="535757" y="98106"/>
                  <a:pt x="579413" y="0"/>
                  <a:pt x="633265" y="0"/>
                </a:cubicBezTo>
                <a:cubicBezTo>
                  <a:pt x="687117" y="0"/>
                  <a:pt x="730773" y="98106"/>
                  <a:pt x="730773" y="219127"/>
                </a:cubicBezTo>
                <a:lnTo>
                  <a:pt x="726145" y="270645"/>
                </a:lnTo>
                <a:lnTo>
                  <a:pt x="732471" y="261060"/>
                </a:lnTo>
                <a:cubicBezTo>
                  <a:pt x="744136" y="249972"/>
                  <a:pt x="756962" y="243840"/>
                  <a:pt x="770425" y="243840"/>
                </a:cubicBezTo>
                <a:cubicBezTo>
                  <a:pt x="777157" y="243840"/>
                  <a:pt x="783729" y="245373"/>
                  <a:pt x="790076" y="248292"/>
                </a:cubicBezTo>
                <a:lnTo>
                  <a:pt x="807337" y="260333"/>
                </a:lnTo>
                <a:lnTo>
                  <a:pt x="803635" y="219127"/>
                </a:lnTo>
                <a:cubicBezTo>
                  <a:pt x="803635" y="98106"/>
                  <a:pt x="847291" y="0"/>
                  <a:pt x="901143" y="0"/>
                </a:cubicBezTo>
                <a:cubicBezTo>
                  <a:pt x="954995" y="0"/>
                  <a:pt x="998651" y="98106"/>
                  <a:pt x="998651" y="219127"/>
                </a:cubicBezTo>
                <a:lnTo>
                  <a:pt x="994023" y="270645"/>
                </a:lnTo>
                <a:lnTo>
                  <a:pt x="1000349" y="261060"/>
                </a:lnTo>
                <a:cubicBezTo>
                  <a:pt x="1012014" y="249972"/>
                  <a:pt x="1024840" y="243840"/>
                  <a:pt x="1038303" y="243840"/>
                </a:cubicBezTo>
                <a:cubicBezTo>
                  <a:pt x="1045035" y="243840"/>
                  <a:pt x="1051607" y="245373"/>
                  <a:pt x="1057954" y="248292"/>
                </a:cubicBezTo>
                <a:lnTo>
                  <a:pt x="1075216" y="260334"/>
                </a:lnTo>
                <a:lnTo>
                  <a:pt x="1071514" y="219127"/>
                </a:lnTo>
                <a:cubicBezTo>
                  <a:pt x="1071514" y="98106"/>
                  <a:pt x="1115169" y="0"/>
                  <a:pt x="1169021" y="0"/>
                </a:cubicBezTo>
                <a:cubicBezTo>
                  <a:pt x="1222873" y="0"/>
                  <a:pt x="1266529" y="98106"/>
                  <a:pt x="1266529" y="219127"/>
                </a:cubicBezTo>
                <a:lnTo>
                  <a:pt x="1261901" y="270645"/>
                </a:lnTo>
                <a:lnTo>
                  <a:pt x="1268227" y="261060"/>
                </a:lnTo>
                <a:cubicBezTo>
                  <a:pt x="1279893" y="249972"/>
                  <a:pt x="1292718" y="243840"/>
                  <a:pt x="1306181" y="243840"/>
                </a:cubicBezTo>
                <a:cubicBezTo>
                  <a:pt x="1312913" y="243840"/>
                  <a:pt x="1319485" y="245373"/>
                  <a:pt x="1325832" y="248292"/>
                </a:cubicBezTo>
                <a:lnTo>
                  <a:pt x="1343093" y="260333"/>
                </a:lnTo>
                <a:lnTo>
                  <a:pt x="1339391" y="219127"/>
                </a:lnTo>
                <a:cubicBezTo>
                  <a:pt x="1339391" y="98106"/>
                  <a:pt x="1383047" y="0"/>
                  <a:pt x="1436898" y="0"/>
                </a:cubicBezTo>
                <a:cubicBezTo>
                  <a:pt x="1490751" y="0"/>
                  <a:pt x="1534407" y="98106"/>
                  <a:pt x="1534407" y="219127"/>
                </a:cubicBezTo>
                <a:lnTo>
                  <a:pt x="1529779" y="270644"/>
                </a:lnTo>
                <a:lnTo>
                  <a:pt x="1536104" y="261060"/>
                </a:lnTo>
                <a:cubicBezTo>
                  <a:pt x="1547770" y="249972"/>
                  <a:pt x="1560595" y="243840"/>
                  <a:pt x="1574058" y="243840"/>
                </a:cubicBezTo>
                <a:cubicBezTo>
                  <a:pt x="1580790" y="243840"/>
                  <a:pt x="1587362" y="245373"/>
                  <a:pt x="1593710" y="248292"/>
                </a:cubicBezTo>
                <a:lnTo>
                  <a:pt x="1610971" y="260333"/>
                </a:lnTo>
                <a:lnTo>
                  <a:pt x="1607269" y="219127"/>
                </a:lnTo>
                <a:cubicBezTo>
                  <a:pt x="1607269" y="98106"/>
                  <a:pt x="1650925" y="0"/>
                  <a:pt x="1704777" y="0"/>
                </a:cubicBezTo>
                <a:cubicBezTo>
                  <a:pt x="1758629" y="0"/>
                  <a:pt x="1802285" y="98106"/>
                  <a:pt x="1802285" y="219127"/>
                </a:cubicBezTo>
                <a:lnTo>
                  <a:pt x="1797657" y="270645"/>
                </a:lnTo>
                <a:lnTo>
                  <a:pt x="1803983" y="261060"/>
                </a:lnTo>
                <a:cubicBezTo>
                  <a:pt x="1815649" y="249972"/>
                  <a:pt x="1828474" y="243840"/>
                  <a:pt x="1841937" y="243840"/>
                </a:cubicBezTo>
                <a:cubicBezTo>
                  <a:pt x="1848669" y="243840"/>
                  <a:pt x="1855241" y="245373"/>
                  <a:pt x="1861588" y="248292"/>
                </a:cubicBezTo>
                <a:lnTo>
                  <a:pt x="1878850" y="260334"/>
                </a:lnTo>
                <a:lnTo>
                  <a:pt x="1875148" y="219127"/>
                </a:lnTo>
                <a:cubicBezTo>
                  <a:pt x="1875148" y="98106"/>
                  <a:pt x="1918804" y="0"/>
                  <a:pt x="1972656" y="0"/>
                </a:cubicBezTo>
                <a:cubicBezTo>
                  <a:pt x="2026508" y="0"/>
                  <a:pt x="2070163" y="98106"/>
                  <a:pt x="2070163" y="219127"/>
                </a:cubicBezTo>
                <a:lnTo>
                  <a:pt x="2065535" y="270646"/>
                </a:lnTo>
                <a:lnTo>
                  <a:pt x="2071862" y="261060"/>
                </a:lnTo>
                <a:cubicBezTo>
                  <a:pt x="2083528" y="249972"/>
                  <a:pt x="2096353" y="243840"/>
                  <a:pt x="2109816" y="243840"/>
                </a:cubicBezTo>
                <a:cubicBezTo>
                  <a:pt x="2116548" y="243840"/>
                  <a:pt x="2123120" y="245373"/>
                  <a:pt x="2129467" y="248292"/>
                </a:cubicBezTo>
                <a:lnTo>
                  <a:pt x="2146728" y="260333"/>
                </a:lnTo>
                <a:lnTo>
                  <a:pt x="2143026" y="219127"/>
                </a:lnTo>
                <a:cubicBezTo>
                  <a:pt x="2143026" y="98106"/>
                  <a:pt x="2186682" y="0"/>
                  <a:pt x="2240534" y="0"/>
                </a:cubicBezTo>
                <a:cubicBezTo>
                  <a:pt x="2294386" y="0"/>
                  <a:pt x="2338043" y="98106"/>
                  <a:pt x="2338043" y="219127"/>
                </a:cubicBezTo>
                <a:lnTo>
                  <a:pt x="2333415" y="270643"/>
                </a:lnTo>
                <a:lnTo>
                  <a:pt x="2339740" y="261060"/>
                </a:lnTo>
                <a:cubicBezTo>
                  <a:pt x="2351406" y="249972"/>
                  <a:pt x="2364231" y="243840"/>
                  <a:pt x="2377694" y="243840"/>
                </a:cubicBezTo>
                <a:cubicBezTo>
                  <a:pt x="2384426" y="243840"/>
                  <a:pt x="2390998" y="245373"/>
                  <a:pt x="2397345" y="248292"/>
                </a:cubicBezTo>
                <a:lnTo>
                  <a:pt x="2414606" y="260333"/>
                </a:lnTo>
                <a:lnTo>
                  <a:pt x="2410904" y="219127"/>
                </a:lnTo>
                <a:cubicBezTo>
                  <a:pt x="2410904" y="98106"/>
                  <a:pt x="2454560" y="0"/>
                  <a:pt x="2508413" y="0"/>
                </a:cubicBezTo>
                <a:cubicBezTo>
                  <a:pt x="2562263" y="0"/>
                  <a:pt x="2605920" y="98106"/>
                  <a:pt x="2605920" y="219127"/>
                </a:cubicBezTo>
                <a:lnTo>
                  <a:pt x="2601292" y="270646"/>
                </a:lnTo>
                <a:lnTo>
                  <a:pt x="2607618" y="261060"/>
                </a:lnTo>
                <a:cubicBezTo>
                  <a:pt x="2619284" y="249972"/>
                  <a:pt x="2632110" y="243840"/>
                  <a:pt x="2645573" y="243840"/>
                </a:cubicBezTo>
                <a:cubicBezTo>
                  <a:pt x="2652304" y="243840"/>
                  <a:pt x="2658876" y="245373"/>
                  <a:pt x="2665224" y="248292"/>
                </a:cubicBezTo>
                <a:lnTo>
                  <a:pt x="2682485" y="260334"/>
                </a:lnTo>
                <a:lnTo>
                  <a:pt x="2678783" y="219127"/>
                </a:lnTo>
                <a:cubicBezTo>
                  <a:pt x="2678783" y="98106"/>
                  <a:pt x="2722439" y="0"/>
                  <a:pt x="2776291" y="0"/>
                </a:cubicBezTo>
                <a:cubicBezTo>
                  <a:pt x="2830143" y="0"/>
                  <a:pt x="2873799" y="98106"/>
                  <a:pt x="2873799" y="219127"/>
                </a:cubicBezTo>
                <a:lnTo>
                  <a:pt x="2869171" y="270645"/>
                </a:lnTo>
                <a:lnTo>
                  <a:pt x="2875497" y="261060"/>
                </a:lnTo>
                <a:cubicBezTo>
                  <a:pt x="2887162" y="249972"/>
                  <a:pt x="2899988" y="243840"/>
                  <a:pt x="2913451" y="243840"/>
                </a:cubicBezTo>
                <a:cubicBezTo>
                  <a:pt x="2920183" y="243840"/>
                  <a:pt x="2926755" y="245373"/>
                  <a:pt x="2933102" y="248292"/>
                </a:cubicBezTo>
                <a:lnTo>
                  <a:pt x="2950363" y="260333"/>
                </a:lnTo>
                <a:lnTo>
                  <a:pt x="2946661" y="219127"/>
                </a:lnTo>
                <a:cubicBezTo>
                  <a:pt x="2946661" y="98106"/>
                  <a:pt x="2990317" y="0"/>
                  <a:pt x="3044169" y="0"/>
                </a:cubicBezTo>
                <a:cubicBezTo>
                  <a:pt x="3098021" y="0"/>
                  <a:pt x="3141677" y="98106"/>
                  <a:pt x="3141677" y="219127"/>
                </a:cubicBezTo>
                <a:lnTo>
                  <a:pt x="3137049" y="270645"/>
                </a:lnTo>
                <a:lnTo>
                  <a:pt x="3143375" y="261060"/>
                </a:lnTo>
                <a:cubicBezTo>
                  <a:pt x="3155041" y="249972"/>
                  <a:pt x="3167866" y="243840"/>
                  <a:pt x="3181329" y="243840"/>
                </a:cubicBezTo>
                <a:cubicBezTo>
                  <a:pt x="3188061" y="243840"/>
                  <a:pt x="3194633" y="245373"/>
                  <a:pt x="3200980" y="248292"/>
                </a:cubicBezTo>
                <a:lnTo>
                  <a:pt x="3218240" y="260332"/>
                </a:lnTo>
                <a:lnTo>
                  <a:pt x="3214538" y="219127"/>
                </a:lnTo>
                <a:cubicBezTo>
                  <a:pt x="3214538" y="98106"/>
                  <a:pt x="3258194" y="0"/>
                  <a:pt x="3312046" y="0"/>
                </a:cubicBezTo>
                <a:cubicBezTo>
                  <a:pt x="3365898" y="0"/>
                  <a:pt x="3409554" y="98106"/>
                  <a:pt x="3409554" y="219127"/>
                </a:cubicBezTo>
                <a:lnTo>
                  <a:pt x="3404926" y="270645"/>
                </a:lnTo>
                <a:lnTo>
                  <a:pt x="3411252" y="261060"/>
                </a:lnTo>
                <a:cubicBezTo>
                  <a:pt x="3422918" y="249972"/>
                  <a:pt x="3435743" y="243840"/>
                  <a:pt x="3449206" y="243840"/>
                </a:cubicBezTo>
                <a:cubicBezTo>
                  <a:pt x="3455938" y="243840"/>
                  <a:pt x="3462510" y="245373"/>
                  <a:pt x="3468858" y="248292"/>
                </a:cubicBezTo>
                <a:lnTo>
                  <a:pt x="3486118" y="260333"/>
                </a:lnTo>
                <a:lnTo>
                  <a:pt x="3482416" y="219127"/>
                </a:lnTo>
                <a:cubicBezTo>
                  <a:pt x="3482416" y="98106"/>
                  <a:pt x="3526072" y="0"/>
                  <a:pt x="3579924" y="0"/>
                </a:cubicBezTo>
                <a:cubicBezTo>
                  <a:pt x="3633776" y="0"/>
                  <a:pt x="3677432" y="98106"/>
                  <a:pt x="3677432" y="219127"/>
                </a:cubicBezTo>
                <a:lnTo>
                  <a:pt x="3672804" y="270645"/>
                </a:lnTo>
                <a:lnTo>
                  <a:pt x="3679130" y="261060"/>
                </a:lnTo>
                <a:cubicBezTo>
                  <a:pt x="3690796" y="249972"/>
                  <a:pt x="3703621" y="243840"/>
                  <a:pt x="3717084" y="243840"/>
                </a:cubicBezTo>
                <a:cubicBezTo>
                  <a:pt x="3723816" y="243840"/>
                  <a:pt x="3730388" y="245373"/>
                  <a:pt x="3736736" y="248292"/>
                </a:cubicBezTo>
                <a:lnTo>
                  <a:pt x="3753997" y="260334"/>
                </a:lnTo>
                <a:lnTo>
                  <a:pt x="3750295" y="219127"/>
                </a:lnTo>
                <a:cubicBezTo>
                  <a:pt x="3750295" y="98106"/>
                  <a:pt x="3793951" y="0"/>
                  <a:pt x="3847803" y="0"/>
                </a:cubicBezTo>
                <a:cubicBezTo>
                  <a:pt x="3901655" y="0"/>
                  <a:pt x="3945311" y="98106"/>
                  <a:pt x="3945311" y="219127"/>
                </a:cubicBezTo>
                <a:lnTo>
                  <a:pt x="3940683" y="270645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20" name="フリーフォーム: 図形 719">
            <a:extLst>
              <a:ext uri="{FF2B5EF4-FFF2-40B4-BE49-F238E27FC236}">
                <a16:creationId xmlns:a16="http://schemas.microsoft.com/office/drawing/2014/main" id="{4D667908-9CF8-390F-E482-9FFFC6CFD6EA}"/>
              </a:ext>
            </a:extLst>
          </p:cNvPr>
          <p:cNvSpPr/>
          <p:nvPr/>
        </p:nvSpPr>
        <p:spPr bwMode="auto">
          <a:xfrm>
            <a:off x="625288" y="5777860"/>
            <a:ext cx="5199681" cy="75853"/>
          </a:xfrm>
          <a:custGeom>
            <a:avLst/>
            <a:gdLst>
              <a:gd name="connsiteX0" fmla="*/ 361252 w 4204952"/>
              <a:gd name="connsiteY0" fmla="*/ 16 h 449933"/>
              <a:gd name="connsiteX1" fmla="*/ 389634 w 4204952"/>
              <a:gd name="connsiteY1" fmla="*/ 7540 h 449933"/>
              <a:gd name="connsiteX2" fmla="*/ 420431 w 4204952"/>
              <a:gd name="connsiteY2" fmla="*/ 153078 h 449933"/>
              <a:gd name="connsiteX3" fmla="*/ 419375 w 4204952"/>
              <a:gd name="connsiteY3" fmla="*/ 156783 h 449933"/>
              <a:gd name="connsiteX4" fmla="*/ 429937 w 4204952"/>
              <a:gd name="connsiteY4" fmla="*/ 142556 h 449933"/>
              <a:gd name="connsiteX5" fmla="*/ 629130 w 4204952"/>
              <a:gd name="connsiteY5" fmla="*/ 16 h 449933"/>
              <a:gd name="connsiteX6" fmla="*/ 657512 w 4204952"/>
              <a:gd name="connsiteY6" fmla="*/ 7540 h 449933"/>
              <a:gd name="connsiteX7" fmla="*/ 688309 w 4204952"/>
              <a:gd name="connsiteY7" fmla="*/ 153078 h 449933"/>
              <a:gd name="connsiteX8" fmla="*/ 687252 w 4204952"/>
              <a:gd name="connsiteY8" fmla="*/ 156785 h 449933"/>
              <a:gd name="connsiteX9" fmla="*/ 697816 w 4204952"/>
              <a:gd name="connsiteY9" fmla="*/ 142556 h 449933"/>
              <a:gd name="connsiteX10" fmla="*/ 897009 w 4204952"/>
              <a:gd name="connsiteY10" fmla="*/ 16 h 449933"/>
              <a:gd name="connsiteX11" fmla="*/ 925391 w 4204952"/>
              <a:gd name="connsiteY11" fmla="*/ 7540 h 449933"/>
              <a:gd name="connsiteX12" fmla="*/ 956187 w 4204952"/>
              <a:gd name="connsiteY12" fmla="*/ 153078 h 449933"/>
              <a:gd name="connsiteX13" fmla="*/ 955132 w 4204952"/>
              <a:gd name="connsiteY13" fmla="*/ 156783 h 449933"/>
              <a:gd name="connsiteX14" fmla="*/ 965694 w 4204952"/>
              <a:gd name="connsiteY14" fmla="*/ 142556 h 449933"/>
              <a:gd name="connsiteX15" fmla="*/ 1164887 w 4204952"/>
              <a:gd name="connsiteY15" fmla="*/ 16 h 449933"/>
              <a:gd name="connsiteX16" fmla="*/ 1193269 w 4204952"/>
              <a:gd name="connsiteY16" fmla="*/ 7540 h 449933"/>
              <a:gd name="connsiteX17" fmla="*/ 1224065 w 4204952"/>
              <a:gd name="connsiteY17" fmla="*/ 153078 h 449933"/>
              <a:gd name="connsiteX18" fmla="*/ 1223009 w 4204952"/>
              <a:gd name="connsiteY18" fmla="*/ 156783 h 449933"/>
              <a:gd name="connsiteX19" fmla="*/ 1233572 w 4204952"/>
              <a:gd name="connsiteY19" fmla="*/ 142556 h 449933"/>
              <a:gd name="connsiteX20" fmla="*/ 1432765 w 4204952"/>
              <a:gd name="connsiteY20" fmla="*/ 16 h 449933"/>
              <a:gd name="connsiteX21" fmla="*/ 1461147 w 4204952"/>
              <a:gd name="connsiteY21" fmla="*/ 7540 h 449933"/>
              <a:gd name="connsiteX22" fmla="*/ 1491943 w 4204952"/>
              <a:gd name="connsiteY22" fmla="*/ 153078 h 449933"/>
              <a:gd name="connsiteX23" fmla="*/ 1490885 w 4204952"/>
              <a:gd name="connsiteY23" fmla="*/ 156785 h 449933"/>
              <a:gd name="connsiteX24" fmla="*/ 1501450 w 4204952"/>
              <a:gd name="connsiteY24" fmla="*/ 142556 h 449933"/>
              <a:gd name="connsiteX25" fmla="*/ 1700643 w 4204952"/>
              <a:gd name="connsiteY25" fmla="*/ 16 h 449933"/>
              <a:gd name="connsiteX26" fmla="*/ 1729024 w 4204952"/>
              <a:gd name="connsiteY26" fmla="*/ 7540 h 449933"/>
              <a:gd name="connsiteX27" fmla="*/ 1759822 w 4204952"/>
              <a:gd name="connsiteY27" fmla="*/ 153078 h 449933"/>
              <a:gd name="connsiteX28" fmla="*/ 1758766 w 4204952"/>
              <a:gd name="connsiteY28" fmla="*/ 156783 h 449933"/>
              <a:gd name="connsiteX29" fmla="*/ 1769328 w 4204952"/>
              <a:gd name="connsiteY29" fmla="*/ 142556 h 449933"/>
              <a:gd name="connsiteX30" fmla="*/ 1968521 w 4204952"/>
              <a:gd name="connsiteY30" fmla="*/ 16 h 449933"/>
              <a:gd name="connsiteX31" fmla="*/ 1996903 w 4204952"/>
              <a:gd name="connsiteY31" fmla="*/ 7540 h 449933"/>
              <a:gd name="connsiteX32" fmla="*/ 2027700 w 4204952"/>
              <a:gd name="connsiteY32" fmla="*/ 153078 h 449933"/>
              <a:gd name="connsiteX33" fmla="*/ 2026644 w 4204952"/>
              <a:gd name="connsiteY33" fmla="*/ 156783 h 449933"/>
              <a:gd name="connsiteX34" fmla="*/ 2037206 w 4204952"/>
              <a:gd name="connsiteY34" fmla="*/ 142556 h 449933"/>
              <a:gd name="connsiteX35" fmla="*/ 2236399 w 4204952"/>
              <a:gd name="connsiteY35" fmla="*/ 16 h 449933"/>
              <a:gd name="connsiteX36" fmla="*/ 2264781 w 4204952"/>
              <a:gd name="connsiteY36" fmla="*/ 7540 h 449933"/>
              <a:gd name="connsiteX37" fmla="*/ 2295578 w 4204952"/>
              <a:gd name="connsiteY37" fmla="*/ 153078 h 449933"/>
              <a:gd name="connsiteX38" fmla="*/ 2294520 w 4204952"/>
              <a:gd name="connsiteY38" fmla="*/ 156785 h 449933"/>
              <a:gd name="connsiteX39" fmla="*/ 2305086 w 4204952"/>
              <a:gd name="connsiteY39" fmla="*/ 142556 h 449933"/>
              <a:gd name="connsiteX40" fmla="*/ 2504278 w 4204952"/>
              <a:gd name="connsiteY40" fmla="*/ 16 h 449933"/>
              <a:gd name="connsiteX41" fmla="*/ 2532659 w 4204952"/>
              <a:gd name="connsiteY41" fmla="*/ 7540 h 449933"/>
              <a:gd name="connsiteX42" fmla="*/ 2563456 w 4204952"/>
              <a:gd name="connsiteY42" fmla="*/ 153078 h 449933"/>
              <a:gd name="connsiteX43" fmla="*/ 2562400 w 4204952"/>
              <a:gd name="connsiteY43" fmla="*/ 156783 h 449933"/>
              <a:gd name="connsiteX44" fmla="*/ 2572964 w 4204952"/>
              <a:gd name="connsiteY44" fmla="*/ 142556 h 449933"/>
              <a:gd name="connsiteX45" fmla="*/ 2772156 w 4204952"/>
              <a:gd name="connsiteY45" fmla="*/ 16 h 449933"/>
              <a:gd name="connsiteX46" fmla="*/ 2800538 w 4204952"/>
              <a:gd name="connsiteY46" fmla="*/ 7540 h 449933"/>
              <a:gd name="connsiteX47" fmla="*/ 2831335 w 4204952"/>
              <a:gd name="connsiteY47" fmla="*/ 153078 h 449933"/>
              <a:gd name="connsiteX48" fmla="*/ 2830278 w 4204952"/>
              <a:gd name="connsiteY48" fmla="*/ 156783 h 449933"/>
              <a:gd name="connsiteX49" fmla="*/ 2840840 w 4204952"/>
              <a:gd name="connsiteY49" fmla="*/ 142556 h 449933"/>
              <a:gd name="connsiteX50" fmla="*/ 3040034 w 4204952"/>
              <a:gd name="connsiteY50" fmla="*/ 16 h 449933"/>
              <a:gd name="connsiteX51" fmla="*/ 3068416 w 4204952"/>
              <a:gd name="connsiteY51" fmla="*/ 7540 h 449933"/>
              <a:gd name="connsiteX52" fmla="*/ 3099211 w 4204952"/>
              <a:gd name="connsiteY52" fmla="*/ 153078 h 449933"/>
              <a:gd name="connsiteX53" fmla="*/ 3098155 w 4204952"/>
              <a:gd name="connsiteY53" fmla="*/ 156785 h 449933"/>
              <a:gd name="connsiteX54" fmla="*/ 3108720 w 4204952"/>
              <a:gd name="connsiteY54" fmla="*/ 142556 h 449933"/>
              <a:gd name="connsiteX55" fmla="*/ 3307913 w 4204952"/>
              <a:gd name="connsiteY55" fmla="*/ 16 h 449933"/>
              <a:gd name="connsiteX56" fmla="*/ 3336294 w 4204952"/>
              <a:gd name="connsiteY56" fmla="*/ 7540 h 449933"/>
              <a:gd name="connsiteX57" fmla="*/ 3367091 w 4204952"/>
              <a:gd name="connsiteY57" fmla="*/ 153078 h 449933"/>
              <a:gd name="connsiteX58" fmla="*/ 3366035 w 4204952"/>
              <a:gd name="connsiteY58" fmla="*/ 156783 h 449933"/>
              <a:gd name="connsiteX59" fmla="*/ 3376597 w 4204952"/>
              <a:gd name="connsiteY59" fmla="*/ 142556 h 449933"/>
              <a:gd name="connsiteX60" fmla="*/ 3575791 w 4204952"/>
              <a:gd name="connsiteY60" fmla="*/ 16 h 449933"/>
              <a:gd name="connsiteX61" fmla="*/ 3604172 w 4204952"/>
              <a:gd name="connsiteY61" fmla="*/ 7540 h 449933"/>
              <a:gd name="connsiteX62" fmla="*/ 3634968 w 4204952"/>
              <a:gd name="connsiteY62" fmla="*/ 153078 h 449933"/>
              <a:gd name="connsiteX63" fmla="*/ 3633912 w 4204952"/>
              <a:gd name="connsiteY63" fmla="*/ 156783 h 449933"/>
              <a:gd name="connsiteX64" fmla="*/ 3644475 w 4204952"/>
              <a:gd name="connsiteY64" fmla="*/ 142556 h 449933"/>
              <a:gd name="connsiteX65" fmla="*/ 3843668 w 4204952"/>
              <a:gd name="connsiteY65" fmla="*/ 16 h 449933"/>
              <a:gd name="connsiteX66" fmla="*/ 3872050 w 4204952"/>
              <a:gd name="connsiteY66" fmla="*/ 7540 h 449933"/>
              <a:gd name="connsiteX67" fmla="*/ 3902846 w 4204952"/>
              <a:gd name="connsiteY67" fmla="*/ 153078 h 449933"/>
              <a:gd name="connsiteX68" fmla="*/ 3901791 w 4204952"/>
              <a:gd name="connsiteY68" fmla="*/ 156782 h 449933"/>
              <a:gd name="connsiteX69" fmla="*/ 3912353 w 4204952"/>
              <a:gd name="connsiteY69" fmla="*/ 142556 h 449933"/>
              <a:gd name="connsiteX70" fmla="*/ 4111546 w 4204952"/>
              <a:gd name="connsiteY70" fmla="*/ 16 h 449933"/>
              <a:gd name="connsiteX71" fmla="*/ 4139928 w 4204952"/>
              <a:gd name="connsiteY71" fmla="*/ 7540 h 449933"/>
              <a:gd name="connsiteX72" fmla="*/ 4170724 w 4204952"/>
              <a:gd name="connsiteY72" fmla="*/ 153078 h 449933"/>
              <a:gd name="connsiteX73" fmla="*/ 4169668 w 4204952"/>
              <a:gd name="connsiteY73" fmla="*/ 156785 h 449933"/>
              <a:gd name="connsiteX74" fmla="*/ 4180232 w 4204952"/>
              <a:gd name="connsiteY74" fmla="*/ 142556 h 449933"/>
              <a:gd name="connsiteX75" fmla="*/ 4204952 w 4204952"/>
              <a:gd name="connsiteY75" fmla="*/ 115168 h 449933"/>
              <a:gd name="connsiteX76" fmla="*/ 4204952 w 4204952"/>
              <a:gd name="connsiteY76" fmla="*/ 449933 h 449933"/>
              <a:gd name="connsiteX77" fmla="*/ 0 w 4204952"/>
              <a:gd name="connsiteY77" fmla="*/ 449933 h 449933"/>
              <a:gd name="connsiteX78" fmla="*/ 15021 w 4204952"/>
              <a:gd name="connsiteY78" fmla="*/ 397235 h 449933"/>
              <a:gd name="connsiteX79" fmla="*/ 78969 w 4204952"/>
              <a:gd name="connsiteY79" fmla="*/ 264370 h 449933"/>
              <a:gd name="connsiteX80" fmla="*/ 361252 w 4204952"/>
              <a:gd name="connsiteY80" fmla="*/ 16 h 449933"/>
              <a:gd name="connsiteX0" fmla="*/ 78969 w 4204952"/>
              <a:gd name="connsiteY0" fmla="*/ 264370 h 449933"/>
              <a:gd name="connsiteX1" fmla="*/ 389634 w 4204952"/>
              <a:gd name="connsiteY1" fmla="*/ 7540 h 449933"/>
              <a:gd name="connsiteX2" fmla="*/ 420431 w 4204952"/>
              <a:gd name="connsiteY2" fmla="*/ 153078 h 449933"/>
              <a:gd name="connsiteX3" fmla="*/ 419375 w 4204952"/>
              <a:gd name="connsiteY3" fmla="*/ 156783 h 449933"/>
              <a:gd name="connsiteX4" fmla="*/ 429937 w 4204952"/>
              <a:gd name="connsiteY4" fmla="*/ 142556 h 449933"/>
              <a:gd name="connsiteX5" fmla="*/ 629130 w 4204952"/>
              <a:gd name="connsiteY5" fmla="*/ 16 h 449933"/>
              <a:gd name="connsiteX6" fmla="*/ 657512 w 4204952"/>
              <a:gd name="connsiteY6" fmla="*/ 7540 h 449933"/>
              <a:gd name="connsiteX7" fmla="*/ 688309 w 4204952"/>
              <a:gd name="connsiteY7" fmla="*/ 153078 h 449933"/>
              <a:gd name="connsiteX8" fmla="*/ 687252 w 4204952"/>
              <a:gd name="connsiteY8" fmla="*/ 156785 h 449933"/>
              <a:gd name="connsiteX9" fmla="*/ 697816 w 4204952"/>
              <a:gd name="connsiteY9" fmla="*/ 142556 h 449933"/>
              <a:gd name="connsiteX10" fmla="*/ 897009 w 4204952"/>
              <a:gd name="connsiteY10" fmla="*/ 16 h 449933"/>
              <a:gd name="connsiteX11" fmla="*/ 925391 w 4204952"/>
              <a:gd name="connsiteY11" fmla="*/ 7540 h 449933"/>
              <a:gd name="connsiteX12" fmla="*/ 956187 w 4204952"/>
              <a:gd name="connsiteY12" fmla="*/ 153078 h 449933"/>
              <a:gd name="connsiteX13" fmla="*/ 955132 w 4204952"/>
              <a:gd name="connsiteY13" fmla="*/ 156783 h 449933"/>
              <a:gd name="connsiteX14" fmla="*/ 965694 w 4204952"/>
              <a:gd name="connsiteY14" fmla="*/ 142556 h 449933"/>
              <a:gd name="connsiteX15" fmla="*/ 1164887 w 4204952"/>
              <a:gd name="connsiteY15" fmla="*/ 16 h 449933"/>
              <a:gd name="connsiteX16" fmla="*/ 1193269 w 4204952"/>
              <a:gd name="connsiteY16" fmla="*/ 7540 h 449933"/>
              <a:gd name="connsiteX17" fmla="*/ 1224065 w 4204952"/>
              <a:gd name="connsiteY17" fmla="*/ 153078 h 449933"/>
              <a:gd name="connsiteX18" fmla="*/ 1223009 w 4204952"/>
              <a:gd name="connsiteY18" fmla="*/ 156783 h 449933"/>
              <a:gd name="connsiteX19" fmla="*/ 1233572 w 4204952"/>
              <a:gd name="connsiteY19" fmla="*/ 142556 h 449933"/>
              <a:gd name="connsiteX20" fmla="*/ 1432765 w 4204952"/>
              <a:gd name="connsiteY20" fmla="*/ 16 h 449933"/>
              <a:gd name="connsiteX21" fmla="*/ 1461147 w 4204952"/>
              <a:gd name="connsiteY21" fmla="*/ 7540 h 449933"/>
              <a:gd name="connsiteX22" fmla="*/ 1491943 w 4204952"/>
              <a:gd name="connsiteY22" fmla="*/ 153078 h 449933"/>
              <a:gd name="connsiteX23" fmla="*/ 1490885 w 4204952"/>
              <a:gd name="connsiteY23" fmla="*/ 156785 h 449933"/>
              <a:gd name="connsiteX24" fmla="*/ 1501450 w 4204952"/>
              <a:gd name="connsiteY24" fmla="*/ 142556 h 449933"/>
              <a:gd name="connsiteX25" fmla="*/ 1700643 w 4204952"/>
              <a:gd name="connsiteY25" fmla="*/ 16 h 449933"/>
              <a:gd name="connsiteX26" fmla="*/ 1729024 w 4204952"/>
              <a:gd name="connsiteY26" fmla="*/ 7540 h 449933"/>
              <a:gd name="connsiteX27" fmla="*/ 1759822 w 4204952"/>
              <a:gd name="connsiteY27" fmla="*/ 153078 h 449933"/>
              <a:gd name="connsiteX28" fmla="*/ 1758766 w 4204952"/>
              <a:gd name="connsiteY28" fmla="*/ 156783 h 449933"/>
              <a:gd name="connsiteX29" fmla="*/ 1769328 w 4204952"/>
              <a:gd name="connsiteY29" fmla="*/ 142556 h 449933"/>
              <a:gd name="connsiteX30" fmla="*/ 1968521 w 4204952"/>
              <a:gd name="connsiteY30" fmla="*/ 16 h 449933"/>
              <a:gd name="connsiteX31" fmla="*/ 1996903 w 4204952"/>
              <a:gd name="connsiteY31" fmla="*/ 7540 h 449933"/>
              <a:gd name="connsiteX32" fmla="*/ 2027700 w 4204952"/>
              <a:gd name="connsiteY32" fmla="*/ 153078 h 449933"/>
              <a:gd name="connsiteX33" fmla="*/ 2026644 w 4204952"/>
              <a:gd name="connsiteY33" fmla="*/ 156783 h 449933"/>
              <a:gd name="connsiteX34" fmla="*/ 2037206 w 4204952"/>
              <a:gd name="connsiteY34" fmla="*/ 142556 h 449933"/>
              <a:gd name="connsiteX35" fmla="*/ 2236399 w 4204952"/>
              <a:gd name="connsiteY35" fmla="*/ 16 h 449933"/>
              <a:gd name="connsiteX36" fmla="*/ 2264781 w 4204952"/>
              <a:gd name="connsiteY36" fmla="*/ 7540 h 449933"/>
              <a:gd name="connsiteX37" fmla="*/ 2295578 w 4204952"/>
              <a:gd name="connsiteY37" fmla="*/ 153078 h 449933"/>
              <a:gd name="connsiteX38" fmla="*/ 2294520 w 4204952"/>
              <a:gd name="connsiteY38" fmla="*/ 156785 h 449933"/>
              <a:gd name="connsiteX39" fmla="*/ 2305086 w 4204952"/>
              <a:gd name="connsiteY39" fmla="*/ 142556 h 449933"/>
              <a:gd name="connsiteX40" fmla="*/ 2504278 w 4204952"/>
              <a:gd name="connsiteY40" fmla="*/ 16 h 449933"/>
              <a:gd name="connsiteX41" fmla="*/ 2532659 w 4204952"/>
              <a:gd name="connsiteY41" fmla="*/ 7540 h 449933"/>
              <a:gd name="connsiteX42" fmla="*/ 2563456 w 4204952"/>
              <a:gd name="connsiteY42" fmla="*/ 153078 h 449933"/>
              <a:gd name="connsiteX43" fmla="*/ 2562400 w 4204952"/>
              <a:gd name="connsiteY43" fmla="*/ 156783 h 449933"/>
              <a:gd name="connsiteX44" fmla="*/ 2572964 w 4204952"/>
              <a:gd name="connsiteY44" fmla="*/ 142556 h 449933"/>
              <a:gd name="connsiteX45" fmla="*/ 2772156 w 4204952"/>
              <a:gd name="connsiteY45" fmla="*/ 16 h 449933"/>
              <a:gd name="connsiteX46" fmla="*/ 2800538 w 4204952"/>
              <a:gd name="connsiteY46" fmla="*/ 7540 h 449933"/>
              <a:gd name="connsiteX47" fmla="*/ 2831335 w 4204952"/>
              <a:gd name="connsiteY47" fmla="*/ 153078 h 449933"/>
              <a:gd name="connsiteX48" fmla="*/ 2830278 w 4204952"/>
              <a:gd name="connsiteY48" fmla="*/ 156783 h 449933"/>
              <a:gd name="connsiteX49" fmla="*/ 2840840 w 4204952"/>
              <a:gd name="connsiteY49" fmla="*/ 142556 h 449933"/>
              <a:gd name="connsiteX50" fmla="*/ 3040034 w 4204952"/>
              <a:gd name="connsiteY50" fmla="*/ 16 h 449933"/>
              <a:gd name="connsiteX51" fmla="*/ 3068416 w 4204952"/>
              <a:gd name="connsiteY51" fmla="*/ 7540 h 449933"/>
              <a:gd name="connsiteX52" fmla="*/ 3099211 w 4204952"/>
              <a:gd name="connsiteY52" fmla="*/ 153078 h 449933"/>
              <a:gd name="connsiteX53" fmla="*/ 3098155 w 4204952"/>
              <a:gd name="connsiteY53" fmla="*/ 156785 h 449933"/>
              <a:gd name="connsiteX54" fmla="*/ 3108720 w 4204952"/>
              <a:gd name="connsiteY54" fmla="*/ 142556 h 449933"/>
              <a:gd name="connsiteX55" fmla="*/ 3307913 w 4204952"/>
              <a:gd name="connsiteY55" fmla="*/ 16 h 449933"/>
              <a:gd name="connsiteX56" fmla="*/ 3336294 w 4204952"/>
              <a:gd name="connsiteY56" fmla="*/ 7540 h 449933"/>
              <a:gd name="connsiteX57" fmla="*/ 3367091 w 4204952"/>
              <a:gd name="connsiteY57" fmla="*/ 153078 h 449933"/>
              <a:gd name="connsiteX58" fmla="*/ 3366035 w 4204952"/>
              <a:gd name="connsiteY58" fmla="*/ 156783 h 449933"/>
              <a:gd name="connsiteX59" fmla="*/ 3376597 w 4204952"/>
              <a:gd name="connsiteY59" fmla="*/ 142556 h 449933"/>
              <a:gd name="connsiteX60" fmla="*/ 3575791 w 4204952"/>
              <a:gd name="connsiteY60" fmla="*/ 16 h 449933"/>
              <a:gd name="connsiteX61" fmla="*/ 3604172 w 4204952"/>
              <a:gd name="connsiteY61" fmla="*/ 7540 h 449933"/>
              <a:gd name="connsiteX62" fmla="*/ 3634968 w 4204952"/>
              <a:gd name="connsiteY62" fmla="*/ 153078 h 449933"/>
              <a:gd name="connsiteX63" fmla="*/ 3633912 w 4204952"/>
              <a:gd name="connsiteY63" fmla="*/ 156783 h 449933"/>
              <a:gd name="connsiteX64" fmla="*/ 3644475 w 4204952"/>
              <a:gd name="connsiteY64" fmla="*/ 142556 h 449933"/>
              <a:gd name="connsiteX65" fmla="*/ 3843668 w 4204952"/>
              <a:gd name="connsiteY65" fmla="*/ 16 h 449933"/>
              <a:gd name="connsiteX66" fmla="*/ 3872050 w 4204952"/>
              <a:gd name="connsiteY66" fmla="*/ 7540 h 449933"/>
              <a:gd name="connsiteX67" fmla="*/ 3902846 w 4204952"/>
              <a:gd name="connsiteY67" fmla="*/ 153078 h 449933"/>
              <a:gd name="connsiteX68" fmla="*/ 3901791 w 4204952"/>
              <a:gd name="connsiteY68" fmla="*/ 156782 h 449933"/>
              <a:gd name="connsiteX69" fmla="*/ 3912353 w 4204952"/>
              <a:gd name="connsiteY69" fmla="*/ 142556 h 449933"/>
              <a:gd name="connsiteX70" fmla="*/ 4111546 w 4204952"/>
              <a:gd name="connsiteY70" fmla="*/ 16 h 449933"/>
              <a:gd name="connsiteX71" fmla="*/ 4139928 w 4204952"/>
              <a:gd name="connsiteY71" fmla="*/ 7540 h 449933"/>
              <a:gd name="connsiteX72" fmla="*/ 4170724 w 4204952"/>
              <a:gd name="connsiteY72" fmla="*/ 153078 h 449933"/>
              <a:gd name="connsiteX73" fmla="*/ 4169668 w 4204952"/>
              <a:gd name="connsiteY73" fmla="*/ 156785 h 449933"/>
              <a:gd name="connsiteX74" fmla="*/ 4180232 w 4204952"/>
              <a:gd name="connsiteY74" fmla="*/ 142556 h 449933"/>
              <a:gd name="connsiteX75" fmla="*/ 4204952 w 4204952"/>
              <a:gd name="connsiteY75" fmla="*/ 115168 h 449933"/>
              <a:gd name="connsiteX76" fmla="*/ 4204952 w 4204952"/>
              <a:gd name="connsiteY76" fmla="*/ 449933 h 449933"/>
              <a:gd name="connsiteX77" fmla="*/ 0 w 4204952"/>
              <a:gd name="connsiteY77" fmla="*/ 449933 h 449933"/>
              <a:gd name="connsiteX78" fmla="*/ 15021 w 4204952"/>
              <a:gd name="connsiteY78" fmla="*/ 397235 h 449933"/>
              <a:gd name="connsiteX79" fmla="*/ 78969 w 4204952"/>
              <a:gd name="connsiteY79" fmla="*/ 264370 h 449933"/>
              <a:gd name="connsiteX0" fmla="*/ 78969 w 4204952"/>
              <a:gd name="connsiteY0" fmla="*/ 264370 h 449933"/>
              <a:gd name="connsiteX1" fmla="*/ 420431 w 4204952"/>
              <a:gd name="connsiteY1" fmla="*/ 153078 h 449933"/>
              <a:gd name="connsiteX2" fmla="*/ 419375 w 4204952"/>
              <a:gd name="connsiteY2" fmla="*/ 156783 h 449933"/>
              <a:gd name="connsiteX3" fmla="*/ 429937 w 4204952"/>
              <a:gd name="connsiteY3" fmla="*/ 142556 h 449933"/>
              <a:gd name="connsiteX4" fmla="*/ 629130 w 4204952"/>
              <a:gd name="connsiteY4" fmla="*/ 16 h 449933"/>
              <a:gd name="connsiteX5" fmla="*/ 657512 w 4204952"/>
              <a:gd name="connsiteY5" fmla="*/ 7540 h 449933"/>
              <a:gd name="connsiteX6" fmla="*/ 688309 w 4204952"/>
              <a:gd name="connsiteY6" fmla="*/ 153078 h 449933"/>
              <a:gd name="connsiteX7" fmla="*/ 687252 w 4204952"/>
              <a:gd name="connsiteY7" fmla="*/ 156785 h 449933"/>
              <a:gd name="connsiteX8" fmla="*/ 697816 w 4204952"/>
              <a:gd name="connsiteY8" fmla="*/ 142556 h 449933"/>
              <a:gd name="connsiteX9" fmla="*/ 897009 w 4204952"/>
              <a:gd name="connsiteY9" fmla="*/ 16 h 449933"/>
              <a:gd name="connsiteX10" fmla="*/ 925391 w 4204952"/>
              <a:gd name="connsiteY10" fmla="*/ 7540 h 449933"/>
              <a:gd name="connsiteX11" fmla="*/ 956187 w 4204952"/>
              <a:gd name="connsiteY11" fmla="*/ 153078 h 449933"/>
              <a:gd name="connsiteX12" fmla="*/ 955132 w 4204952"/>
              <a:gd name="connsiteY12" fmla="*/ 156783 h 449933"/>
              <a:gd name="connsiteX13" fmla="*/ 965694 w 4204952"/>
              <a:gd name="connsiteY13" fmla="*/ 142556 h 449933"/>
              <a:gd name="connsiteX14" fmla="*/ 1164887 w 4204952"/>
              <a:gd name="connsiteY14" fmla="*/ 16 h 449933"/>
              <a:gd name="connsiteX15" fmla="*/ 1193269 w 4204952"/>
              <a:gd name="connsiteY15" fmla="*/ 7540 h 449933"/>
              <a:gd name="connsiteX16" fmla="*/ 1224065 w 4204952"/>
              <a:gd name="connsiteY16" fmla="*/ 153078 h 449933"/>
              <a:gd name="connsiteX17" fmla="*/ 1223009 w 4204952"/>
              <a:gd name="connsiteY17" fmla="*/ 156783 h 449933"/>
              <a:gd name="connsiteX18" fmla="*/ 1233572 w 4204952"/>
              <a:gd name="connsiteY18" fmla="*/ 142556 h 449933"/>
              <a:gd name="connsiteX19" fmla="*/ 1432765 w 4204952"/>
              <a:gd name="connsiteY19" fmla="*/ 16 h 449933"/>
              <a:gd name="connsiteX20" fmla="*/ 1461147 w 4204952"/>
              <a:gd name="connsiteY20" fmla="*/ 7540 h 449933"/>
              <a:gd name="connsiteX21" fmla="*/ 1491943 w 4204952"/>
              <a:gd name="connsiteY21" fmla="*/ 153078 h 449933"/>
              <a:gd name="connsiteX22" fmla="*/ 1490885 w 4204952"/>
              <a:gd name="connsiteY22" fmla="*/ 156785 h 449933"/>
              <a:gd name="connsiteX23" fmla="*/ 1501450 w 4204952"/>
              <a:gd name="connsiteY23" fmla="*/ 142556 h 449933"/>
              <a:gd name="connsiteX24" fmla="*/ 1700643 w 4204952"/>
              <a:gd name="connsiteY24" fmla="*/ 16 h 449933"/>
              <a:gd name="connsiteX25" fmla="*/ 1729024 w 4204952"/>
              <a:gd name="connsiteY25" fmla="*/ 7540 h 449933"/>
              <a:gd name="connsiteX26" fmla="*/ 1759822 w 4204952"/>
              <a:gd name="connsiteY26" fmla="*/ 153078 h 449933"/>
              <a:gd name="connsiteX27" fmla="*/ 1758766 w 4204952"/>
              <a:gd name="connsiteY27" fmla="*/ 156783 h 449933"/>
              <a:gd name="connsiteX28" fmla="*/ 1769328 w 4204952"/>
              <a:gd name="connsiteY28" fmla="*/ 142556 h 449933"/>
              <a:gd name="connsiteX29" fmla="*/ 1968521 w 4204952"/>
              <a:gd name="connsiteY29" fmla="*/ 16 h 449933"/>
              <a:gd name="connsiteX30" fmla="*/ 1996903 w 4204952"/>
              <a:gd name="connsiteY30" fmla="*/ 7540 h 449933"/>
              <a:gd name="connsiteX31" fmla="*/ 2027700 w 4204952"/>
              <a:gd name="connsiteY31" fmla="*/ 153078 h 449933"/>
              <a:gd name="connsiteX32" fmla="*/ 2026644 w 4204952"/>
              <a:gd name="connsiteY32" fmla="*/ 156783 h 449933"/>
              <a:gd name="connsiteX33" fmla="*/ 2037206 w 4204952"/>
              <a:gd name="connsiteY33" fmla="*/ 142556 h 449933"/>
              <a:gd name="connsiteX34" fmla="*/ 2236399 w 4204952"/>
              <a:gd name="connsiteY34" fmla="*/ 16 h 449933"/>
              <a:gd name="connsiteX35" fmla="*/ 2264781 w 4204952"/>
              <a:gd name="connsiteY35" fmla="*/ 7540 h 449933"/>
              <a:gd name="connsiteX36" fmla="*/ 2295578 w 4204952"/>
              <a:gd name="connsiteY36" fmla="*/ 153078 h 449933"/>
              <a:gd name="connsiteX37" fmla="*/ 2294520 w 4204952"/>
              <a:gd name="connsiteY37" fmla="*/ 156785 h 449933"/>
              <a:gd name="connsiteX38" fmla="*/ 2305086 w 4204952"/>
              <a:gd name="connsiteY38" fmla="*/ 142556 h 449933"/>
              <a:gd name="connsiteX39" fmla="*/ 2504278 w 4204952"/>
              <a:gd name="connsiteY39" fmla="*/ 16 h 449933"/>
              <a:gd name="connsiteX40" fmla="*/ 2532659 w 4204952"/>
              <a:gd name="connsiteY40" fmla="*/ 7540 h 449933"/>
              <a:gd name="connsiteX41" fmla="*/ 2563456 w 4204952"/>
              <a:gd name="connsiteY41" fmla="*/ 153078 h 449933"/>
              <a:gd name="connsiteX42" fmla="*/ 2562400 w 4204952"/>
              <a:gd name="connsiteY42" fmla="*/ 156783 h 449933"/>
              <a:gd name="connsiteX43" fmla="*/ 2572964 w 4204952"/>
              <a:gd name="connsiteY43" fmla="*/ 142556 h 449933"/>
              <a:gd name="connsiteX44" fmla="*/ 2772156 w 4204952"/>
              <a:gd name="connsiteY44" fmla="*/ 16 h 449933"/>
              <a:gd name="connsiteX45" fmla="*/ 2800538 w 4204952"/>
              <a:gd name="connsiteY45" fmla="*/ 7540 h 449933"/>
              <a:gd name="connsiteX46" fmla="*/ 2831335 w 4204952"/>
              <a:gd name="connsiteY46" fmla="*/ 153078 h 449933"/>
              <a:gd name="connsiteX47" fmla="*/ 2830278 w 4204952"/>
              <a:gd name="connsiteY47" fmla="*/ 156783 h 449933"/>
              <a:gd name="connsiteX48" fmla="*/ 2840840 w 4204952"/>
              <a:gd name="connsiteY48" fmla="*/ 142556 h 449933"/>
              <a:gd name="connsiteX49" fmla="*/ 3040034 w 4204952"/>
              <a:gd name="connsiteY49" fmla="*/ 16 h 449933"/>
              <a:gd name="connsiteX50" fmla="*/ 3068416 w 4204952"/>
              <a:gd name="connsiteY50" fmla="*/ 7540 h 449933"/>
              <a:gd name="connsiteX51" fmla="*/ 3099211 w 4204952"/>
              <a:gd name="connsiteY51" fmla="*/ 153078 h 449933"/>
              <a:gd name="connsiteX52" fmla="*/ 3098155 w 4204952"/>
              <a:gd name="connsiteY52" fmla="*/ 156785 h 449933"/>
              <a:gd name="connsiteX53" fmla="*/ 3108720 w 4204952"/>
              <a:gd name="connsiteY53" fmla="*/ 142556 h 449933"/>
              <a:gd name="connsiteX54" fmla="*/ 3307913 w 4204952"/>
              <a:gd name="connsiteY54" fmla="*/ 16 h 449933"/>
              <a:gd name="connsiteX55" fmla="*/ 3336294 w 4204952"/>
              <a:gd name="connsiteY55" fmla="*/ 7540 h 449933"/>
              <a:gd name="connsiteX56" fmla="*/ 3367091 w 4204952"/>
              <a:gd name="connsiteY56" fmla="*/ 153078 h 449933"/>
              <a:gd name="connsiteX57" fmla="*/ 3366035 w 4204952"/>
              <a:gd name="connsiteY57" fmla="*/ 156783 h 449933"/>
              <a:gd name="connsiteX58" fmla="*/ 3376597 w 4204952"/>
              <a:gd name="connsiteY58" fmla="*/ 142556 h 449933"/>
              <a:gd name="connsiteX59" fmla="*/ 3575791 w 4204952"/>
              <a:gd name="connsiteY59" fmla="*/ 16 h 449933"/>
              <a:gd name="connsiteX60" fmla="*/ 3604172 w 4204952"/>
              <a:gd name="connsiteY60" fmla="*/ 7540 h 449933"/>
              <a:gd name="connsiteX61" fmla="*/ 3634968 w 4204952"/>
              <a:gd name="connsiteY61" fmla="*/ 153078 h 449933"/>
              <a:gd name="connsiteX62" fmla="*/ 3633912 w 4204952"/>
              <a:gd name="connsiteY62" fmla="*/ 156783 h 449933"/>
              <a:gd name="connsiteX63" fmla="*/ 3644475 w 4204952"/>
              <a:gd name="connsiteY63" fmla="*/ 142556 h 449933"/>
              <a:gd name="connsiteX64" fmla="*/ 3843668 w 4204952"/>
              <a:gd name="connsiteY64" fmla="*/ 16 h 449933"/>
              <a:gd name="connsiteX65" fmla="*/ 3872050 w 4204952"/>
              <a:gd name="connsiteY65" fmla="*/ 7540 h 449933"/>
              <a:gd name="connsiteX66" fmla="*/ 3902846 w 4204952"/>
              <a:gd name="connsiteY66" fmla="*/ 153078 h 449933"/>
              <a:gd name="connsiteX67" fmla="*/ 3901791 w 4204952"/>
              <a:gd name="connsiteY67" fmla="*/ 156782 h 449933"/>
              <a:gd name="connsiteX68" fmla="*/ 3912353 w 4204952"/>
              <a:gd name="connsiteY68" fmla="*/ 142556 h 449933"/>
              <a:gd name="connsiteX69" fmla="*/ 4111546 w 4204952"/>
              <a:gd name="connsiteY69" fmla="*/ 16 h 449933"/>
              <a:gd name="connsiteX70" fmla="*/ 4139928 w 4204952"/>
              <a:gd name="connsiteY70" fmla="*/ 7540 h 449933"/>
              <a:gd name="connsiteX71" fmla="*/ 4170724 w 4204952"/>
              <a:gd name="connsiteY71" fmla="*/ 153078 h 449933"/>
              <a:gd name="connsiteX72" fmla="*/ 4169668 w 4204952"/>
              <a:gd name="connsiteY72" fmla="*/ 156785 h 449933"/>
              <a:gd name="connsiteX73" fmla="*/ 4180232 w 4204952"/>
              <a:gd name="connsiteY73" fmla="*/ 142556 h 449933"/>
              <a:gd name="connsiteX74" fmla="*/ 4204952 w 4204952"/>
              <a:gd name="connsiteY74" fmla="*/ 115168 h 449933"/>
              <a:gd name="connsiteX75" fmla="*/ 4204952 w 4204952"/>
              <a:gd name="connsiteY75" fmla="*/ 449933 h 449933"/>
              <a:gd name="connsiteX76" fmla="*/ 0 w 4204952"/>
              <a:gd name="connsiteY76" fmla="*/ 449933 h 449933"/>
              <a:gd name="connsiteX77" fmla="*/ 15021 w 4204952"/>
              <a:gd name="connsiteY77" fmla="*/ 397235 h 449933"/>
              <a:gd name="connsiteX78" fmla="*/ 78969 w 4204952"/>
              <a:gd name="connsiteY78" fmla="*/ 264370 h 449933"/>
              <a:gd name="connsiteX0" fmla="*/ 78969 w 4204952"/>
              <a:gd name="connsiteY0" fmla="*/ 264370 h 449933"/>
              <a:gd name="connsiteX1" fmla="*/ 420431 w 4204952"/>
              <a:gd name="connsiteY1" fmla="*/ 153078 h 449933"/>
              <a:gd name="connsiteX2" fmla="*/ 429937 w 4204952"/>
              <a:gd name="connsiteY2" fmla="*/ 142556 h 449933"/>
              <a:gd name="connsiteX3" fmla="*/ 629130 w 4204952"/>
              <a:gd name="connsiteY3" fmla="*/ 16 h 449933"/>
              <a:gd name="connsiteX4" fmla="*/ 657512 w 4204952"/>
              <a:gd name="connsiteY4" fmla="*/ 7540 h 449933"/>
              <a:gd name="connsiteX5" fmla="*/ 688309 w 4204952"/>
              <a:gd name="connsiteY5" fmla="*/ 153078 h 449933"/>
              <a:gd name="connsiteX6" fmla="*/ 687252 w 4204952"/>
              <a:gd name="connsiteY6" fmla="*/ 156785 h 449933"/>
              <a:gd name="connsiteX7" fmla="*/ 697816 w 4204952"/>
              <a:gd name="connsiteY7" fmla="*/ 142556 h 449933"/>
              <a:gd name="connsiteX8" fmla="*/ 897009 w 4204952"/>
              <a:gd name="connsiteY8" fmla="*/ 16 h 449933"/>
              <a:gd name="connsiteX9" fmla="*/ 925391 w 4204952"/>
              <a:gd name="connsiteY9" fmla="*/ 7540 h 449933"/>
              <a:gd name="connsiteX10" fmla="*/ 956187 w 4204952"/>
              <a:gd name="connsiteY10" fmla="*/ 153078 h 449933"/>
              <a:gd name="connsiteX11" fmla="*/ 955132 w 4204952"/>
              <a:gd name="connsiteY11" fmla="*/ 156783 h 449933"/>
              <a:gd name="connsiteX12" fmla="*/ 965694 w 4204952"/>
              <a:gd name="connsiteY12" fmla="*/ 142556 h 449933"/>
              <a:gd name="connsiteX13" fmla="*/ 1164887 w 4204952"/>
              <a:gd name="connsiteY13" fmla="*/ 16 h 449933"/>
              <a:gd name="connsiteX14" fmla="*/ 1193269 w 4204952"/>
              <a:gd name="connsiteY14" fmla="*/ 7540 h 449933"/>
              <a:gd name="connsiteX15" fmla="*/ 1224065 w 4204952"/>
              <a:gd name="connsiteY15" fmla="*/ 153078 h 449933"/>
              <a:gd name="connsiteX16" fmla="*/ 1223009 w 4204952"/>
              <a:gd name="connsiteY16" fmla="*/ 156783 h 449933"/>
              <a:gd name="connsiteX17" fmla="*/ 1233572 w 4204952"/>
              <a:gd name="connsiteY17" fmla="*/ 142556 h 449933"/>
              <a:gd name="connsiteX18" fmla="*/ 1432765 w 4204952"/>
              <a:gd name="connsiteY18" fmla="*/ 16 h 449933"/>
              <a:gd name="connsiteX19" fmla="*/ 1461147 w 4204952"/>
              <a:gd name="connsiteY19" fmla="*/ 7540 h 449933"/>
              <a:gd name="connsiteX20" fmla="*/ 1491943 w 4204952"/>
              <a:gd name="connsiteY20" fmla="*/ 153078 h 449933"/>
              <a:gd name="connsiteX21" fmla="*/ 1490885 w 4204952"/>
              <a:gd name="connsiteY21" fmla="*/ 156785 h 449933"/>
              <a:gd name="connsiteX22" fmla="*/ 1501450 w 4204952"/>
              <a:gd name="connsiteY22" fmla="*/ 142556 h 449933"/>
              <a:gd name="connsiteX23" fmla="*/ 1700643 w 4204952"/>
              <a:gd name="connsiteY23" fmla="*/ 16 h 449933"/>
              <a:gd name="connsiteX24" fmla="*/ 1729024 w 4204952"/>
              <a:gd name="connsiteY24" fmla="*/ 7540 h 449933"/>
              <a:gd name="connsiteX25" fmla="*/ 1759822 w 4204952"/>
              <a:gd name="connsiteY25" fmla="*/ 153078 h 449933"/>
              <a:gd name="connsiteX26" fmla="*/ 1758766 w 4204952"/>
              <a:gd name="connsiteY26" fmla="*/ 156783 h 449933"/>
              <a:gd name="connsiteX27" fmla="*/ 1769328 w 4204952"/>
              <a:gd name="connsiteY27" fmla="*/ 142556 h 449933"/>
              <a:gd name="connsiteX28" fmla="*/ 1968521 w 4204952"/>
              <a:gd name="connsiteY28" fmla="*/ 16 h 449933"/>
              <a:gd name="connsiteX29" fmla="*/ 1996903 w 4204952"/>
              <a:gd name="connsiteY29" fmla="*/ 7540 h 449933"/>
              <a:gd name="connsiteX30" fmla="*/ 2027700 w 4204952"/>
              <a:gd name="connsiteY30" fmla="*/ 153078 h 449933"/>
              <a:gd name="connsiteX31" fmla="*/ 2026644 w 4204952"/>
              <a:gd name="connsiteY31" fmla="*/ 156783 h 449933"/>
              <a:gd name="connsiteX32" fmla="*/ 2037206 w 4204952"/>
              <a:gd name="connsiteY32" fmla="*/ 142556 h 449933"/>
              <a:gd name="connsiteX33" fmla="*/ 2236399 w 4204952"/>
              <a:gd name="connsiteY33" fmla="*/ 16 h 449933"/>
              <a:gd name="connsiteX34" fmla="*/ 2264781 w 4204952"/>
              <a:gd name="connsiteY34" fmla="*/ 7540 h 449933"/>
              <a:gd name="connsiteX35" fmla="*/ 2295578 w 4204952"/>
              <a:gd name="connsiteY35" fmla="*/ 153078 h 449933"/>
              <a:gd name="connsiteX36" fmla="*/ 2294520 w 4204952"/>
              <a:gd name="connsiteY36" fmla="*/ 156785 h 449933"/>
              <a:gd name="connsiteX37" fmla="*/ 2305086 w 4204952"/>
              <a:gd name="connsiteY37" fmla="*/ 142556 h 449933"/>
              <a:gd name="connsiteX38" fmla="*/ 2504278 w 4204952"/>
              <a:gd name="connsiteY38" fmla="*/ 16 h 449933"/>
              <a:gd name="connsiteX39" fmla="*/ 2532659 w 4204952"/>
              <a:gd name="connsiteY39" fmla="*/ 7540 h 449933"/>
              <a:gd name="connsiteX40" fmla="*/ 2563456 w 4204952"/>
              <a:gd name="connsiteY40" fmla="*/ 153078 h 449933"/>
              <a:gd name="connsiteX41" fmla="*/ 2562400 w 4204952"/>
              <a:gd name="connsiteY41" fmla="*/ 156783 h 449933"/>
              <a:gd name="connsiteX42" fmla="*/ 2572964 w 4204952"/>
              <a:gd name="connsiteY42" fmla="*/ 142556 h 449933"/>
              <a:gd name="connsiteX43" fmla="*/ 2772156 w 4204952"/>
              <a:gd name="connsiteY43" fmla="*/ 16 h 449933"/>
              <a:gd name="connsiteX44" fmla="*/ 2800538 w 4204952"/>
              <a:gd name="connsiteY44" fmla="*/ 7540 h 449933"/>
              <a:gd name="connsiteX45" fmla="*/ 2831335 w 4204952"/>
              <a:gd name="connsiteY45" fmla="*/ 153078 h 449933"/>
              <a:gd name="connsiteX46" fmla="*/ 2830278 w 4204952"/>
              <a:gd name="connsiteY46" fmla="*/ 156783 h 449933"/>
              <a:gd name="connsiteX47" fmla="*/ 2840840 w 4204952"/>
              <a:gd name="connsiteY47" fmla="*/ 142556 h 449933"/>
              <a:gd name="connsiteX48" fmla="*/ 3040034 w 4204952"/>
              <a:gd name="connsiteY48" fmla="*/ 16 h 449933"/>
              <a:gd name="connsiteX49" fmla="*/ 3068416 w 4204952"/>
              <a:gd name="connsiteY49" fmla="*/ 7540 h 449933"/>
              <a:gd name="connsiteX50" fmla="*/ 3099211 w 4204952"/>
              <a:gd name="connsiteY50" fmla="*/ 153078 h 449933"/>
              <a:gd name="connsiteX51" fmla="*/ 3098155 w 4204952"/>
              <a:gd name="connsiteY51" fmla="*/ 156785 h 449933"/>
              <a:gd name="connsiteX52" fmla="*/ 3108720 w 4204952"/>
              <a:gd name="connsiteY52" fmla="*/ 142556 h 449933"/>
              <a:gd name="connsiteX53" fmla="*/ 3307913 w 4204952"/>
              <a:gd name="connsiteY53" fmla="*/ 16 h 449933"/>
              <a:gd name="connsiteX54" fmla="*/ 3336294 w 4204952"/>
              <a:gd name="connsiteY54" fmla="*/ 7540 h 449933"/>
              <a:gd name="connsiteX55" fmla="*/ 3367091 w 4204952"/>
              <a:gd name="connsiteY55" fmla="*/ 153078 h 449933"/>
              <a:gd name="connsiteX56" fmla="*/ 3366035 w 4204952"/>
              <a:gd name="connsiteY56" fmla="*/ 156783 h 449933"/>
              <a:gd name="connsiteX57" fmla="*/ 3376597 w 4204952"/>
              <a:gd name="connsiteY57" fmla="*/ 142556 h 449933"/>
              <a:gd name="connsiteX58" fmla="*/ 3575791 w 4204952"/>
              <a:gd name="connsiteY58" fmla="*/ 16 h 449933"/>
              <a:gd name="connsiteX59" fmla="*/ 3604172 w 4204952"/>
              <a:gd name="connsiteY59" fmla="*/ 7540 h 449933"/>
              <a:gd name="connsiteX60" fmla="*/ 3634968 w 4204952"/>
              <a:gd name="connsiteY60" fmla="*/ 153078 h 449933"/>
              <a:gd name="connsiteX61" fmla="*/ 3633912 w 4204952"/>
              <a:gd name="connsiteY61" fmla="*/ 156783 h 449933"/>
              <a:gd name="connsiteX62" fmla="*/ 3644475 w 4204952"/>
              <a:gd name="connsiteY62" fmla="*/ 142556 h 449933"/>
              <a:gd name="connsiteX63" fmla="*/ 3843668 w 4204952"/>
              <a:gd name="connsiteY63" fmla="*/ 16 h 449933"/>
              <a:gd name="connsiteX64" fmla="*/ 3872050 w 4204952"/>
              <a:gd name="connsiteY64" fmla="*/ 7540 h 449933"/>
              <a:gd name="connsiteX65" fmla="*/ 3902846 w 4204952"/>
              <a:gd name="connsiteY65" fmla="*/ 153078 h 449933"/>
              <a:gd name="connsiteX66" fmla="*/ 3901791 w 4204952"/>
              <a:gd name="connsiteY66" fmla="*/ 156782 h 449933"/>
              <a:gd name="connsiteX67" fmla="*/ 3912353 w 4204952"/>
              <a:gd name="connsiteY67" fmla="*/ 142556 h 449933"/>
              <a:gd name="connsiteX68" fmla="*/ 4111546 w 4204952"/>
              <a:gd name="connsiteY68" fmla="*/ 16 h 449933"/>
              <a:gd name="connsiteX69" fmla="*/ 4139928 w 4204952"/>
              <a:gd name="connsiteY69" fmla="*/ 7540 h 449933"/>
              <a:gd name="connsiteX70" fmla="*/ 4170724 w 4204952"/>
              <a:gd name="connsiteY70" fmla="*/ 153078 h 449933"/>
              <a:gd name="connsiteX71" fmla="*/ 4169668 w 4204952"/>
              <a:gd name="connsiteY71" fmla="*/ 156785 h 449933"/>
              <a:gd name="connsiteX72" fmla="*/ 4180232 w 4204952"/>
              <a:gd name="connsiteY72" fmla="*/ 142556 h 449933"/>
              <a:gd name="connsiteX73" fmla="*/ 4204952 w 4204952"/>
              <a:gd name="connsiteY73" fmla="*/ 115168 h 449933"/>
              <a:gd name="connsiteX74" fmla="*/ 4204952 w 4204952"/>
              <a:gd name="connsiteY74" fmla="*/ 449933 h 449933"/>
              <a:gd name="connsiteX75" fmla="*/ 0 w 4204952"/>
              <a:gd name="connsiteY75" fmla="*/ 449933 h 449933"/>
              <a:gd name="connsiteX76" fmla="*/ 15021 w 4204952"/>
              <a:gd name="connsiteY76" fmla="*/ 397235 h 449933"/>
              <a:gd name="connsiteX77" fmla="*/ 78969 w 4204952"/>
              <a:gd name="connsiteY77" fmla="*/ 264370 h 449933"/>
              <a:gd name="connsiteX0" fmla="*/ 15021 w 4204952"/>
              <a:gd name="connsiteY0" fmla="*/ 397235 h 449933"/>
              <a:gd name="connsiteX1" fmla="*/ 420431 w 4204952"/>
              <a:gd name="connsiteY1" fmla="*/ 153078 h 449933"/>
              <a:gd name="connsiteX2" fmla="*/ 429937 w 4204952"/>
              <a:gd name="connsiteY2" fmla="*/ 142556 h 449933"/>
              <a:gd name="connsiteX3" fmla="*/ 629130 w 4204952"/>
              <a:gd name="connsiteY3" fmla="*/ 16 h 449933"/>
              <a:gd name="connsiteX4" fmla="*/ 657512 w 4204952"/>
              <a:gd name="connsiteY4" fmla="*/ 7540 h 449933"/>
              <a:gd name="connsiteX5" fmla="*/ 688309 w 4204952"/>
              <a:gd name="connsiteY5" fmla="*/ 153078 h 449933"/>
              <a:gd name="connsiteX6" fmla="*/ 687252 w 4204952"/>
              <a:gd name="connsiteY6" fmla="*/ 156785 h 449933"/>
              <a:gd name="connsiteX7" fmla="*/ 697816 w 4204952"/>
              <a:gd name="connsiteY7" fmla="*/ 142556 h 449933"/>
              <a:gd name="connsiteX8" fmla="*/ 897009 w 4204952"/>
              <a:gd name="connsiteY8" fmla="*/ 16 h 449933"/>
              <a:gd name="connsiteX9" fmla="*/ 925391 w 4204952"/>
              <a:gd name="connsiteY9" fmla="*/ 7540 h 449933"/>
              <a:gd name="connsiteX10" fmla="*/ 956187 w 4204952"/>
              <a:gd name="connsiteY10" fmla="*/ 153078 h 449933"/>
              <a:gd name="connsiteX11" fmla="*/ 955132 w 4204952"/>
              <a:gd name="connsiteY11" fmla="*/ 156783 h 449933"/>
              <a:gd name="connsiteX12" fmla="*/ 965694 w 4204952"/>
              <a:gd name="connsiteY12" fmla="*/ 142556 h 449933"/>
              <a:gd name="connsiteX13" fmla="*/ 1164887 w 4204952"/>
              <a:gd name="connsiteY13" fmla="*/ 16 h 449933"/>
              <a:gd name="connsiteX14" fmla="*/ 1193269 w 4204952"/>
              <a:gd name="connsiteY14" fmla="*/ 7540 h 449933"/>
              <a:gd name="connsiteX15" fmla="*/ 1224065 w 4204952"/>
              <a:gd name="connsiteY15" fmla="*/ 153078 h 449933"/>
              <a:gd name="connsiteX16" fmla="*/ 1223009 w 4204952"/>
              <a:gd name="connsiteY16" fmla="*/ 156783 h 449933"/>
              <a:gd name="connsiteX17" fmla="*/ 1233572 w 4204952"/>
              <a:gd name="connsiteY17" fmla="*/ 142556 h 449933"/>
              <a:gd name="connsiteX18" fmla="*/ 1432765 w 4204952"/>
              <a:gd name="connsiteY18" fmla="*/ 16 h 449933"/>
              <a:gd name="connsiteX19" fmla="*/ 1461147 w 4204952"/>
              <a:gd name="connsiteY19" fmla="*/ 7540 h 449933"/>
              <a:gd name="connsiteX20" fmla="*/ 1491943 w 4204952"/>
              <a:gd name="connsiteY20" fmla="*/ 153078 h 449933"/>
              <a:gd name="connsiteX21" fmla="*/ 1490885 w 4204952"/>
              <a:gd name="connsiteY21" fmla="*/ 156785 h 449933"/>
              <a:gd name="connsiteX22" fmla="*/ 1501450 w 4204952"/>
              <a:gd name="connsiteY22" fmla="*/ 142556 h 449933"/>
              <a:gd name="connsiteX23" fmla="*/ 1700643 w 4204952"/>
              <a:gd name="connsiteY23" fmla="*/ 16 h 449933"/>
              <a:gd name="connsiteX24" fmla="*/ 1729024 w 4204952"/>
              <a:gd name="connsiteY24" fmla="*/ 7540 h 449933"/>
              <a:gd name="connsiteX25" fmla="*/ 1759822 w 4204952"/>
              <a:gd name="connsiteY25" fmla="*/ 153078 h 449933"/>
              <a:gd name="connsiteX26" fmla="*/ 1758766 w 4204952"/>
              <a:gd name="connsiteY26" fmla="*/ 156783 h 449933"/>
              <a:gd name="connsiteX27" fmla="*/ 1769328 w 4204952"/>
              <a:gd name="connsiteY27" fmla="*/ 142556 h 449933"/>
              <a:gd name="connsiteX28" fmla="*/ 1968521 w 4204952"/>
              <a:gd name="connsiteY28" fmla="*/ 16 h 449933"/>
              <a:gd name="connsiteX29" fmla="*/ 1996903 w 4204952"/>
              <a:gd name="connsiteY29" fmla="*/ 7540 h 449933"/>
              <a:gd name="connsiteX30" fmla="*/ 2027700 w 4204952"/>
              <a:gd name="connsiteY30" fmla="*/ 153078 h 449933"/>
              <a:gd name="connsiteX31" fmla="*/ 2026644 w 4204952"/>
              <a:gd name="connsiteY31" fmla="*/ 156783 h 449933"/>
              <a:gd name="connsiteX32" fmla="*/ 2037206 w 4204952"/>
              <a:gd name="connsiteY32" fmla="*/ 142556 h 449933"/>
              <a:gd name="connsiteX33" fmla="*/ 2236399 w 4204952"/>
              <a:gd name="connsiteY33" fmla="*/ 16 h 449933"/>
              <a:gd name="connsiteX34" fmla="*/ 2264781 w 4204952"/>
              <a:gd name="connsiteY34" fmla="*/ 7540 h 449933"/>
              <a:gd name="connsiteX35" fmla="*/ 2295578 w 4204952"/>
              <a:gd name="connsiteY35" fmla="*/ 153078 h 449933"/>
              <a:gd name="connsiteX36" fmla="*/ 2294520 w 4204952"/>
              <a:gd name="connsiteY36" fmla="*/ 156785 h 449933"/>
              <a:gd name="connsiteX37" fmla="*/ 2305086 w 4204952"/>
              <a:gd name="connsiteY37" fmla="*/ 142556 h 449933"/>
              <a:gd name="connsiteX38" fmla="*/ 2504278 w 4204952"/>
              <a:gd name="connsiteY38" fmla="*/ 16 h 449933"/>
              <a:gd name="connsiteX39" fmla="*/ 2532659 w 4204952"/>
              <a:gd name="connsiteY39" fmla="*/ 7540 h 449933"/>
              <a:gd name="connsiteX40" fmla="*/ 2563456 w 4204952"/>
              <a:gd name="connsiteY40" fmla="*/ 153078 h 449933"/>
              <a:gd name="connsiteX41" fmla="*/ 2562400 w 4204952"/>
              <a:gd name="connsiteY41" fmla="*/ 156783 h 449933"/>
              <a:gd name="connsiteX42" fmla="*/ 2572964 w 4204952"/>
              <a:gd name="connsiteY42" fmla="*/ 142556 h 449933"/>
              <a:gd name="connsiteX43" fmla="*/ 2772156 w 4204952"/>
              <a:gd name="connsiteY43" fmla="*/ 16 h 449933"/>
              <a:gd name="connsiteX44" fmla="*/ 2800538 w 4204952"/>
              <a:gd name="connsiteY44" fmla="*/ 7540 h 449933"/>
              <a:gd name="connsiteX45" fmla="*/ 2831335 w 4204952"/>
              <a:gd name="connsiteY45" fmla="*/ 153078 h 449933"/>
              <a:gd name="connsiteX46" fmla="*/ 2830278 w 4204952"/>
              <a:gd name="connsiteY46" fmla="*/ 156783 h 449933"/>
              <a:gd name="connsiteX47" fmla="*/ 2840840 w 4204952"/>
              <a:gd name="connsiteY47" fmla="*/ 142556 h 449933"/>
              <a:gd name="connsiteX48" fmla="*/ 3040034 w 4204952"/>
              <a:gd name="connsiteY48" fmla="*/ 16 h 449933"/>
              <a:gd name="connsiteX49" fmla="*/ 3068416 w 4204952"/>
              <a:gd name="connsiteY49" fmla="*/ 7540 h 449933"/>
              <a:gd name="connsiteX50" fmla="*/ 3099211 w 4204952"/>
              <a:gd name="connsiteY50" fmla="*/ 153078 h 449933"/>
              <a:gd name="connsiteX51" fmla="*/ 3098155 w 4204952"/>
              <a:gd name="connsiteY51" fmla="*/ 156785 h 449933"/>
              <a:gd name="connsiteX52" fmla="*/ 3108720 w 4204952"/>
              <a:gd name="connsiteY52" fmla="*/ 142556 h 449933"/>
              <a:gd name="connsiteX53" fmla="*/ 3307913 w 4204952"/>
              <a:gd name="connsiteY53" fmla="*/ 16 h 449933"/>
              <a:gd name="connsiteX54" fmla="*/ 3336294 w 4204952"/>
              <a:gd name="connsiteY54" fmla="*/ 7540 h 449933"/>
              <a:gd name="connsiteX55" fmla="*/ 3367091 w 4204952"/>
              <a:gd name="connsiteY55" fmla="*/ 153078 h 449933"/>
              <a:gd name="connsiteX56" fmla="*/ 3366035 w 4204952"/>
              <a:gd name="connsiteY56" fmla="*/ 156783 h 449933"/>
              <a:gd name="connsiteX57" fmla="*/ 3376597 w 4204952"/>
              <a:gd name="connsiteY57" fmla="*/ 142556 h 449933"/>
              <a:gd name="connsiteX58" fmla="*/ 3575791 w 4204952"/>
              <a:gd name="connsiteY58" fmla="*/ 16 h 449933"/>
              <a:gd name="connsiteX59" fmla="*/ 3604172 w 4204952"/>
              <a:gd name="connsiteY59" fmla="*/ 7540 h 449933"/>
              <a:gd name="connsiteX60" fmla="*/ 3634968 w 4204952"/>
              <a:gd name="connsiteY60" fmla="*/ 153078 h 449933"/>
              <a:gd name="connsiteX61" fmla="*/ 3633912 w 4204952"/>
              <a:gd name="connsiteY61" fmla="*/ 156783 h 449933"/>
              <a:gd name="connsiteX62" fmla="*/ 3644475 w 4204952"/>
              <a:gd name="connsiteY62" fmla="*/ 142556 h 449933"/>
              <a:gd name="connsiteX63" fmla="*/ 3843668 w 4204952"/>
              <a:gd name="connsiteY63" fmla="*/ 16 h 449933"/>
              <a:gd name="connsiteX64" fmla="*/ 3872050 w 4204952"/>
              <a:gd name="connsiteY64" fmla="*/ 7540 h 449933"/>
              <a:gd name="connsiteX65" fmla="*/ 3902846 w 4204952"/>
              <a:gd name="connsiteY65" fmla="*/ 153078 h 449933"/>
              <a:gd name="connsiteX66" fmla="*/ 3901791 w 4204952"/>
              <a:gd name="connsiteY66" fmla="*/ 156782 h 449933"/>
              <a:gd name="connsiteX67" fmla="*/ 3912353 w 4204952"/>
              <a:gd name="connsiteY67" fmla="*/ 142556 h 449933"/>
              <a:gd name="connsiteX68" fmla="*/ 4111546 w 4204952"/>
              <a:gd name="connsiteY68" fmla="*/ 16 h 449933"/>
              <a:gd name="connsiteX69" fmla="*/ 4139928 w 4204952"/>
              <a:gd name="connsiteY69" fmla="*/ 7540 h 449933"/>
              <a:gd name="connsiteX70" fmla="*/ 4170724 w 4204952"/>
              <a:gd name="connsiteY70" fmla="*/ 153078 h 449933"/>
              <a:gd name="connsiteX71" fmla="*/ 4169668 w 4204952"/>
              <a:gd name="connsiteY71" fmla="*/ 156785 h 449933"/>
              <a:gd name="connsiteX72" fmla="*/ 4180232 w 4204952"/>
              <a:gd name="connsiteY72" fmla="*/ 142556 h 449933"/>
              <a:gd name="connsiteX73" fmla="*/ 4204952 w 4204952"/>
              <a:gd name="connsiteY73" fmla="*/ 115168 h 449933"/>
              <a:gd name="connsiteX74" fmla="*/ 4204952 w 4204952"/>
              <a:gd name="connsiteY74" fmla="*/ 449933 h 449933"/>
              <a:gd name="connsiteX75" fmla="*/ 0 w 4204952"/>
              <a:gd name="connsiteY75" fmla="*/ 449933 h 449933"/>
              <a:gd name="connsiteX76" fmla="*/ 15021 w 4204952"/>
              <a:gd name="connsiteY76" fmla="*/ 397235 h 449933"/>
              <a:gd name="connsiteX0" fmla="*/ 15021 w 4204952"/>
              <a:gd name="connsiteY0" fmla="*/ 397235 h 449933"/>
              <a:gd name="connsiteX1" fmla="*/ 429937 w 4204952"/>
              <a:gd name="connsiteY1" fmla="*/ 142556 h 449933"/>
              <a:gd name="connsiteX2" fmla="*/ 629130 w 4204952"/>
              <a:gd name="connsiteY2" fmla="*/ 16 h 449933"/>
              <a:gd name="connsiteX3" fmla="*/ 657512 w 4204952"/>
              <a:gd name="connsiteY3" fmla="*/ 7540 h 449933"/>
              <a:gd name="connsiteX4" fmla="*/ 688309 w 4204952"/>
              <a:gd name="connsiteY4" fmla="*/ 153078 h 449933"/>
              <a:gd name="connsiteX5" fmla="*/ 687252 w 4204952"/>
              <a:gd name="connsiteY5" fmla="*/ 156785 h 449933"/>
              <a:gd name="connsiteX6" fmla="*/ 697816 w 4204952"/>
              <a:gd name="connsiteY6" fmla="*/ 142556 h 449933"/>
              <a:gd name="connsiteX7" fmla="*/ 897009 w 4204952"/>
              <a:gd name="connsiteY7" fmla="*/ 16 h 449933"/>
              <a:gd name="connsiteX8" fmla="*/ 925391 w 4204952"/>
              <a:gd name="connsiteY8" fmla="*/ 7540 h 449933"/>
              <a:gd name="connsiteX9" fmla="*/ 956187 w 4204952"/>
              <a:gd name="connsiteY9" fmla="*/ 153078 h 449933"/>
              <a:gd name="connsiteX10" fmla="*/ 955132 w 4204952"/>
              <a:gd name="connsiteY10" fmla="*/ 156783 h 449933"/>
              <a:gd name="connsiteX11" fmla="*/ 965694 w 4204952"/>
              <a:gd name="connsiteY11" fmla="*/ 142556 h 449933"/>
              <a:gd name="connsiteX12" fmla="*/ 1164887 w 4204952"/>
              <a:gd name="connsiteY12" fmla="*/ 16 h 449933"/>
              <a:gd name="connsiteX13" fmla="*/ 1193269 w 4204952"/>
              <a:gd name="connsiteY13" fmla="*/ 7540 h 449933"/>
              <a:gd name="connsiteX14" fmla="*/ 1224065 w 4204952"/>
              <a:gd name="connsiteY14" fmla="*/ 153078 h 449933"/>
              <a:gd name="connsiteX15" fmla="*/ 1223009 w 4204952"/>
              <a:gd name="connsiteY15" fmla="*/ 156783 h 449933"/>
              <a:gd name="connsiteX16" fmla="*/ 1233572 w 4204952"/>
              <a:gd name="connsiteY16" fmla="*/ 142556 h 449933"/>
              <a:gd name="connsiteX17" fmla="*/ 1432765 w 4204952"/>
              <a:gd name="connsiteY17" fmla="*/ 16 h 449933"/>
              <a:gd name="connsiteX18" fmla="*/ 1461147 w 4204952"/>
              <a:gd name="connsiteY18" fmla="*/ 7540 h 449933"/>
              <a:gd name="connsiteX19" fmla="*/ 1491943 w 4204952"/>
              <a:gd name="connsiteY19" fmla="*/ 153078 h 449933"/>
              <a:gd name="connsiteX20" fmla="*/ 1490885 w 4204952"/>
              <a:gd name="connsiteY20" fmla="*/ 156785 h 449933"/>
              <a:gd name="connsiteX21" fmla="*/ 1501450 w 4204952"/>
              <a:gd name="connsiteY21" fmla="*/ 142556 h 449933"/>
              <a:gd name="connsiteX22" fmla="*/ 1700643 w 4204952"/>
              <a:gd name="connsiteY22" fmla="*/ 16 h 449933"/>
              <a:gd name="connsiteX23" fmla="*/ 1729024 w 4204952"/>
              <a:gd name="connsiteY23" fmla="*/ 7540 h 449933"/>
              <a:gd name="connsiteX24" fmla="*/ 1759822 w 4204952"/>
              <a:gd name="connsiteY24" fmla="*/ 153078 h 449933"/>
              <a:gd name="connsiteX25" fmla="*/ 1758766 w 4204952"/>
              <a:gd name="connsiteY25" fmla="*/ 156783 h 449933"/>
              <a:gd name="connsiteX26" fmla="*/ 1769328 w 4204952"/>
              <a:gd name="connsiteY26" fmla="*/ 142556 h 449933"/>
              <a:gd name="connsiteX27" fmla="*/ 1968521 w 4204952"/>
              <a:gd name="connsiteY27" fmla="*/ 16 h 449933"/>
              <a:gd name="connsiteX28" fmla="*/ 1996903 w 4204952"/>
              <a:gd name="connsiteY28" fmla="*/ 7540 h 449933"/>
              <a:gd name="connsiteX29" fmla="*/ 2027700 w 4204952"/>
              <a:gd name="connsiteY29" fmla="*/ 153078 h 449933"/>
              <a:gd name="connsiteX30" fmla="*/ 2026644 w 4204952"/>
              <a:gd name="connsiteY30" fmla="*/ 156783 h 449933"/>
              <a:gd name="connsiteX31" fmla="*/ 2037206 w 4204952"/>
              <a:gd name="connsiteY31" fmla="*/ 142556 h 449933"/>
              <a:gd name="connsiteX32" fmla="*/ 2236399 w 4204952"/>
              <a:gd name="connsiteY32" fmla="*/ 16 h 449933"/>
              <a:gd name="connsiteX33" fmla="*/ 2264781 w 4204952"/>
              <a:gd name="connsiteY33" fmla="*/ 7540 h 449933"/>
              <a:gd name="connsiteX34" fmla="*/ 2295578 w 4204952"/>
              <a:gd name="connsiteY34" fmla="*/ 153078 h 449933"/>
              <a:gd name="connsiteX35" fmla="*/ 2294520 w 4204952"/>
              <a:gd name="connsiteY35" fmla="*/ 156785 h 449933"/>
              <a:gd name="connsiteX36" fmla="*/ 2305086 w 4204952"/>
              <a:gd name="connsiteY36" fmla="*/ 142556 h 449933"/>
              <a:gd name="connsiteX37" fmla="*/ 2504278 w 4204952"/>
              <a:gd name="connsiteY37" fmla="*/ 16 h 449933"/>
              <a:gd name="connsiteX38" fmla="*/ 2532659 w 4204952"/>
              <a:gd name="connsiteY38" fmla="*/ 7540 h 449933"/>
              <a:gd name="connsiteX39" fmla="*/ 2563456 w 4204952"/>
              <a:gd name="connsiteY39" fmla="*/ 153078 h 449933"/>
              <a:gd name="connsiteX40" fmla="*/ 2562400 w 4204952"/>
              <a:gd name="connsiteY40" fmla="*/ 156783 h 449933"/>
              <a:gd name="connsiteX41" fmla="*/ 2572964 w 4204952"/>
              <a:gd name="connsiteY41" fmla="*/ 142556 h 449933"/>
              <a:gd name="connsiteX42" fmla="*/ 2772156 w 4204952"/>
              <a:gd name="connsiteY42" fmla="*/ 16 h 449933"/>
              <a:gd name="connsiteX43" fmla="*/ 2800538 w 4204952"/>
              <a:gd name="connsiteY43" fmla="*/ 7540 h 449933"/>
              <a:gd name="connsiteX44" fmla="*/ 2831335 w 4204952"/>
              <a:gd name="connsiteY44" fmla="*/ 153078 h 449933"/>
              <a:gd name="connsiteX45" fmla="*/ 2830278 w 4204952"/>
              <a:gd name="connsiteY45" fmla="*/ 156783 h 449933"/>
              <a:gd name="connsiteX46" fmla="*/ 2840840 w 4204952"/>
              <a:gd name="connsiteY46" fmla="*/ 142556 h 449933"/>
              <a:gd name="connsiteX47" fmla="*/ 3040034 w 4204952"/>
              <a:gd name="connsiteY47" fmla="*/ 16 h 449933"/>
              <a:gd name="connsiteX48" fmla="*/ 3068416 w 4204952"/>
              <a:gd name="connsiteY48" fmla="*/ 7540 h 449933"/>
              <a:gd name="connsiteX49" fmla="*/ 3099211 w 4204952"/>
              <a:gd name="connsiteY49" fmla="*/ 153078 h 449933"/>
              <a:gd name="connsiteX50" fmla="*/ 3098155 w 4204952"/>
              <a:gd name="connsiteY50" fmla="*/ 156785 h 449933"/>
              <a:gd name="connsiteX51" fmla="*/ 3108720 w 4204952"/>
              <a:gd name="connsiteY51" fmla="*/ 142556 h 449933"/>
              <a:gd name="connsiteX52" fmla="*/ 3307913 w 4204952"/>
              <a:gd name="connsiteY52" fmla="*/ 16 h 449933"/>
              <a:gd name="connsiteX53" fmla="*/ 3336294 w 4204952"/>
              <a:gd name="connsiteY53" fmla="*/ 7540 h 449933"/>
              <a:gd name="connsiteX54" fmla="*/ 3367091 w 4204952"/>
              <a:gd name="connsiteY54" fmla="*/ 153078 h 449933"/>
              <a:gd name="connsiteX55" fmla="*/ 3366035 w 4204952"/>
              <a:gd name="connsiteY55" fmla="*/ 156783 h 449933"/>
              <a:gd name="connsiteX56" fmla="*/ 3376597 w 4204952"/>
              <a:gd name="connsiteY56" fmla="*/ 142556 h 449933"/>
              <a:gd name="connsiteX57" fmla="*/ 3575791 w 4204952"/>
              <a:gd name="connsiteY57" fmla="*/ 16 h 449933"/>
              <a:gd name="connsiteX58" fmla="*/ 3604172 w 4204952"/>
              <a:gd name="connsiteY58" fmla="*/ 7540 h 449933"/>
              <a:gd name="connsiteX59" fmla="*/ 3634968 w 4204952"/>
              <a:gd name="connsiteY59" fmla="*/ 153078 h 449933"/>
              <a:gd name="connsiteX60" fmla="*/ 3633912 w 4204952"/>
              <a:gd name="connsiteY60" fmla="*/ 156783 h 449933"/>
              <a:gd name="connsiteX61" fmla="*/ 3644475 w 4204952"/>
              <a:gd name="connsiteY61" fmla="*/ 142556 h 449933"/>
              <a:gd name="connsiteX62" fmla="*/ 3843668 w 4204952"/>
              <a:gd name="connsiteY62" fmla="*/ 16 h 449933"/>
              <a:gd name="connsiteX63" fmla="*/ 3872050 w 4204952"/>
              <a:gd name="connsiteY63" fmla="*/ 7540 h 449933"/>
              <a:gd name="connsiteX64" fmla="*/ 3902846 w 4204952"/>
              <a:gd name="connsiteY64" fmla="*/ 153078 h 449933"/>
              <a:gd name="connsiteX65" fmla="*/ 3901791 w 4204952"/>
              <a:gd name="connsiteY65" fmla="*/ 156782 h 449933"/>
              <a:gd name="connsiteX66" fmla="*/ 3912353 w 4204952"/>
              <a:gd name="connsiteY66" fmla="*/ 142556 h 449933"/>
              <a:gd name="connsiteX67" fmla="*/ 4111546 w 4204952"/>
              <a:gd name="connsiteY67" fmla="*/ 16 h 449933"/>
              <a:gd name="connsiteX68" fmla="*/ 4139928 w 4204952"/>
              <a:gd name="connsiteY68" fmla="*/ 7540 h 449933"/>
              <a:gd name="connsiteX69" fmla="*/ 4170724 w 4204952"/>
              <a:gd name="connsiteY69" fmla="*/ 153078 h 449933"/>
              <a:gd name="connsiteX70" fmla="*/ 4169668 w 4204952"/>
              <a:gd name="connsiteY70" fmla="*/ 156785 h 449933"/>
              <a:gd name="connsiteX71" fmla="*/ 4180232 w 4204952"/>
              <a:gd name="connsiteY71" fmla="*/ 142556 h 449933"/>
              <a:gd name="connsiteX72" fmla="*/ 4204952 w 4204952"/>
              <a:gd name="connsiteY72" fmla="*/ 115168 h 449933"/>
              <a:gd name="connsiteX73" fmla="*/ 4204952 w 4204952"/>
              <a:gd name="connsiteY73" fmla="*/ 449933 h 449933"/>
              <a:gd name="connsiteX74" fmla="*/ 0 w 4204952"/>
              <a:gd name="connsiteY74" fmla="*/ 449933 h 449933"/>
              <a:gd name="connsiteX75" fmla="*/ 15021 w 4204952"/>
              <a:gd name="connsiteY75" fmla="*/ 397235 h 449933"/>
              <a:gd name="connsiteX0" fmla="*/ 15021 w 4204952"/>
              <a:gd name="connsiteY0" fmla="*/ 397235 h 488675"/>
              <a:gd name="connsiteX1" fmla="*/ 429937 w 4204952"/>
              <a:gd name="connsiteY1" fmla="*/ 142556 h 488675"/>
              <a:gd name="connsiteX2" fmla="*/ 629130 w 4204952"/>
              <a:gd name="connsiteY2" fmla="*/ 16 h 488675"/>
              <a:gd name="connsiteX3" fmla="*/ 657512 w 4204952"/>
              <a:gd name="connsiteY3" fmla="*/ 7540 h 488675"/>
              <a:gd name="connsiteX4" fmla="*/ 688309 w 4204952"/>
              <a:gd name="connsiteY4" fmla="*/ 153078 h 488675"/>
              <a:gd name="connsiteX5" fmla="*/ 687252 w 4204952"/>
              <a:gd name="connsiteY5" fmla="*/ 156785 h 488675"/>
              <a:gd name="connsiteX6" fmla="*/ 697816 w 4204952"/>
              <a:gd name="connsiteY6" fmla="*/ 142556 h 488675"/>
              <a:gd name="connsiteX7" fmla="*/ 897009 w 4204952"/>
              <a:gd name="connsiteY7" fmla="*/ 16 h 488675"/>
              <a:gd name="connsiteX8" fmla="*/ 925391 w 4204952"/>
              <a:gd name="connsiteY8" fmla="*/ 7540 h 488675"/>
              <a:gd name="connsiteX9" fmla="*/ 956187 w 4204952"/>
              <a:gd name="connsiteY9" fmla="*/ 153078 h 488675"/>
              <a:gd name="connsiteX10" fmla="*/ 955132 w 4204952"/>
              <a:gd name="connsiteY10" fmla="*/ 156783 h 488675"/>
              <a:gd name="connsiteX11" fmla="*/ 965694 w 4204952"/>
              <a:gd name="connsiteY11" fmla="*/ 142556 h 488675"/>
              <a:gd name="connsiteX12" fmla="*/ 1164887 w 4204952"/>
              <a:gd name="connsiteY12" fmla="*/ 16 h 488675"/>
              <a:gd name="connsiteX13" fmla="*/ 1193269 w 4204952"/>
              <a:gd name="connsiteY13" fmla="*/ 7540 h 488675"/>
              <a:gd name="connsiteX14" fmla="*/ 1224065 w 4204952"/>
              <a:gd name="connsiteY14" fmla="*/ 153078 h 488675"/>
              <a:gd name="connsiteX15" fmla="*/ 1223009 w 4204952"/>
              <a:gd name="connsiteY15" fmla="*/ 156783 h 488675"/>
              <a:gd name="connsiteX16" fmla="*/ 1233572 w 4204952"/>
              <a:gd name="connsiteY16" fmla="*/ 142556 h 488675"/>
              <a:gd name="connsiteX17" fmla="*/ 1432765 w 4204952"/>
              <a:gd name="connsiteY17" fmla="*/ 16 h 488675"/>
              <a:gd name="connsiteX18" fmla="*/ 1461147 w 4204952"/>
              <a:gd name="connsiteY18" fmla="*/ 7540 h 488675"/>
              <a:gd name="connsiteX19" fmla="*/ 1491943 w 4204952"/>
              <a:gd name="connsiteY19" fmla="*/ 153078 h 488675"/>
              <a:gd name="connsiteX20" fmla="*/ 1490885 w 4204952"/>
              <a:gd name="connsiteY20" fmla="*/ 156785 h 488675"/>
              <a:gd name="connsiteX21" fmla="*/ 1501450 w 4204952"/>
              <a:gd name="connsiteY21" fmla="*/ 142556 h 488675"/>
              <a:gd name="connsiteX22" fmla="*/ 1700643 w 4204952"/>
              <a:gd name="connsiteY22" fmla="*/ 16 h 488675"/>
              <a:gd name="connsiteX23" fmla="*/ 1729024 w 4204952"/>
              <a:gd name="connsiteY23" fmla="*/ 7540 h 488675"/>
              <a:gd name="connsiteX24" fmla="*/ 1759822 w 4204952"/>
              <a:gd name="connsiteY24" fmla="*/ 153078 h 488675"/>
              <a:gd name="connsiteX25" fmla="*/ 1758766 w 4204952"/>
              <a:gd name="connsiteY25" fmla="*/ 156783 h 488675"/>
              <a:gd name="connsiteX26" fmla="*/ 1769328 w 4204952"/>
              <a:gd name="connsiteY26" fmla="*/ 142556 h 488675"/>
              <a:gd name="connsiteX27" fmla="*/ 1968521 w 4204952"/>
              <a:gd name="connsiteY27" fmla="*/ 16 h 488675"/>
              <a:gd name="connsiteX28" fmla="*/ 1996903 w 4204952"/>
              <a:gd name="connsiteY28" fmla="*/ 7540 h 488675"/>
              <a:gd name="connsiteX29" fmla="*/ 2027700 w 4204952"/>
              <a:gd name="connsiteY29" fmla="*/ 153078 h 488675"/>
              <a:gd name="connsiteX30" fmla="*/ 2026644 w 4204952"/>
              <a:gd name="connsiteY30" fmla="*/ 156783 h 488675"/>
              <a:gd name="connsiteX31" fmla="*/ 2037206 w 4204952"/>
              <a:gd name="connsiteY31" fmla="*/ 142556 h 488675"/>
              <a:gd name="connsiteX32" fmla="*/ 2236399 w 4204952"/>
              <a:gd name="connsiteY32" fmla="*/ 16 h 488675"/>
              <a:gd name="connsiteX33" fmla="*/ 2264781 w 4204952"/>
              <a:gd name="connsiteY33" fmla="*/ 7540 h 488675"/>
              <a:gd name="connsiteX34" fmla="*/ 2295578 w 4204952"/>
              <a:gd name="connsiteY34" fmla="*/ 153078 h 488675"/>
              <a:gd name="connsiteX35" fmla="*/ 2294520 w 4204952"/>
              <a:gd name="connsiteY35" fmla="*/ 156785 h 488675"/>
              <a:gd name="connsiteX36" fmla="*/ 2305086 w 4204952"/>
              <a:gd name="connsiteY36" fmla="*/ 142556 h 488675"/>
              <a:gd name="connsiteX37" fmla="*/ 2504278 w 4204952"/>
              <a:gd name="connsiteY37" fmla="*/ 16 h 488675"/>
              <a:gd name="connsiteX38" fmla="*/ 2532659 w 4204952"/>
              <a:gd name="connsiteY38" fmla="*/ 7540 h 488675"/>
              <a:gd name="connsiteX39" fmla="*/ 2563456 w 4204952"/>
              <a:gd name="connsiteY39" fmla="*/ 153078 h 488675"/>
              <a:gd name="connsiteX40" fmla="*/ 2562400 w 4204952"/>
              <a:gd name="connsiteY40" fmla="*/ 156783 h 488675"/>
              <a:gd name="connsiteX41" fmla="*/ 2572964 w 4204952"/>
              <a:gd name="connsiteY41" fmla="*/ 142556 h 488675"/>
              <a:gd name="connsiteX42" fmla="*/ 2772156 w 4204952"/>
              <a:gd name="connsiteY42" fmla="*/ 16 h 488675"/>
              <a:gd name="connsiteX43" fmla="*/ 2800538 w 4204952"/>
              <a:gd name="connsiteY43" fmla="*/ 7540 h 488675"/>
              <a:gd name="connsiteX44" fmla="*/ 2831335 w 4204952"/>
              <a:gd name="connsiteY44" fmla="*/ 153078 h 488675"/>
              <a:gd name="connsiteX45" fmla="*/ 2830278 w 4204952"/>
              <a:gd name="connsiteY45" fmla="*/ 156783 h 488675"/>
              <a:gd name="connsiteX46" fmla="*/ 2840840 w 4204952"/>
              <a:gd name="connsiteY46" fmla="*/ 142556 h 488675"/>
              <a:gd name="connsiteX47" fmla="*/ 3040034 w 4204952"/>
              <a:gd name="connsiteY47" fmla="*/ 16 h 488675"/>
              <a:gd name="connsiteX48" fmla="*/ 3068416 w 4204952"/>
              <a:gd name="connsiteY48" fmla="*/ 7540 h 488675"/>
              <a:gd name="connsiteX49" fmla="*/ 3099211 w 4204952"/>
              <a:gd name="connsiteY49" fmla="*/ 153078 h 488675"/>
              <a:gd name="connsiteX50" fmla="*/ 3098155 w 4204952"/>
              <a:gd name="connsiteY50" fmla="*/ 156785 h 488675"/>
              <a:gd name="connsiteX51" fmla="*/ 3108720 w 4204952"/>
              <a:gd name="connsiteY51" fmla="*/ 142556 h 488675"/>
              <a:gd name="connsiteX52" fmla="*/ 3307913 w 4204952"/>
              <a:gd name="connsiteY52" fmla="*/ 16 h 488675"/>
              <a:gd name="connsiteX53" fmla="*/ 3336294 w 4204952"/>
              <a:gd name="connsiteY53" fmla="*/ 7540 h 488675"/>
              <a:gd name="connsiteX54" fmla="*/ 3367091 w 4204952"/>
              <a:gd name="connsiteY54" fmla="*/ 153078 h 488675"/>
              <a:gd name="connsiteX55" fmla="*/ 3366035 w 4204952"/>
              <a:gd name="connsiteY55" fmla="*/ 156783 h 488675"/>
              <a:gd name="connsiteX56" fmla="*/ 3376597 w 4204952"/>
              <a:gd name="connsiteY56" fmla="*/ 142556 h 488675"/>
              <a:gd name="connsiteX57" fmla="*/ 3575791 w 4204952"/>
              <a:gd name="connsiteY57" fmla="*/ 16 h 488675"/>
              <a:gd name="connsiteX58" fmla="*/ 3604172 w 4204952"/>
              <a:gd name="connsiteY58" fmla="*/ 7540 h 488675"/>
              <a:gd name="connsiteX59" fmla="*/ 3634968 w 4204952"/>
              <a:gd name="connsiteY59" fmla="*/ 153078 h 488675"/>
              <a:gd name="connsiteX60" fmla="*/ 3633912 w 4204952"/>
              <a:gd name="connsiteY60" fmla="*/ 156783 h 488675"/>
              <a:gd name="connsiteX61" fmla="*/ 3644475 w 4204952"/>
              <a:gd name="connsiteY61" fmla="*/ 142556 h 488675"/>
              <a:gd name="connsiteX62" fmla="*/ 3843668 w 4204952"/>
              <a:gd name="connsiteY62" fmla="*/ 16 h 488675"/>
              <a:gd name="connsiteX63" fmla="*/ 3872050 w 4204952"/>
              <a:gd name="connsiteY63" fmla="*/ 7540 h 488675"/>
              <a:gd name="connsiteX64" fmla="*/ 3902846 w 4204952"/>
              <a:gd name="connsiteY64" fmla="*/ 153078 h 488675"/>
              <a:gd name="connsiteX65" fmla="*/ 3901791 w 4204952"/>
              <a:gd name="connsiteY65" fmla="*/ 156782 h 488675"/>
              <a:gd name="connsiteX66" fmla="*/ 3912353 w 4204952"/>
              <a:gd name="connsiteY66" fmla="*/ 142556 h 488675"/>
              <a:gd name="connsiteX67" fmla="*/ 4111546 w 4204952"/>
              <a:gd name="connsiteY67" fmla="*/ 16 h 488675"/>
              <a:gd name="connsiteX68" fmla="*/ 4139928 w 4204952"/>
              <a:gd name="connsiteY68" fmla="*/ 7540 h 488675"/>
              <a:gd name="connsiteX69" fmla="*/ 4170724 w 4204952"/>
              <a:gd name="connsiteY69" fmla="*/ 153078 h 488675"/>
              <a:gd name="connsiteX70" fmla="*/ 4169668 w 4204952"/>
              <a:gd name="connsiteY70" fmla="*/ 156785 h 488675"/>
              <a:gd name="connsiteX71" fmla="*/ 4180232 w 4204952"/>
              <a:gd name="connsiteY71" fmla="*/ 142556 h 488675"/>
              <a:gd name="connsiteX72" fmla="*/ 4204952 w 4204952"/>
              <a:gd name="connsiteY72" fmla="*/ 115168 h 488675"/>
              <a:gd name="connsiteX73" fmla="*/ 4204952 w 4204952"/>
              <a:gd name="connsiteY73" fmla="*/ 449933 h 488675"/>
              <a:gd name="connsiteX74" fmla="*/ 0 w 4204952"/>
              <a:gd name="connsiteY74" fmla="*/ 449933 h 488675"/>
              <a:gd name="connsiteX75" fmla="*/ 106461 w 4204952"/>
              <a:gd name="connsiteY75" fmla="*/ 488675 h 488675"/>
              <a:gd name="connsiteX0" fmla="*/ 429937 w 4204952"/>
              <a:gd name="connsiteY0" fmla="*/ 142556 h 488675"/>
              <a:gd name="connsiteX1" fmla="*/ 629130 w 4204952"/>
              <a:gd name="connsiteY1" fmla="*/ 16 h 488675"/>
              <a:gd name="connsiteX2" fmla="*/ 657512 w 4204952"/>
              <a:gd name="connsiteY2" fmla="*/ 7540 h 488675"/>
              <a:gd name="connsiteX3" fmla="*/ 688309 w 4204952"/>
              <a:gd name="connsiteY3" fmla="*/ 153078 h 488675"/>
              <a:gd name="connsiteX4" fmla="*/ 687252 w 4204952"/>
              <a:gd name="connsiteY4" fmla="*/ 156785 h 488675"/>
              <a:gd name="connsiteX5" fmla="*/ 697816 w 4204952"/>
              <a:gd name="connsiteY5" fmla="*/ 142556 h 488675"/>
              <a:gd name="connsiteX6" fmla="*/ 897009 w 4204952"/>
              <a:gd name="connsiteY6" fmla="*/ 16 h 488675"/>
              <a:gd name="connsiteX7" fmla="*/ 925391 w 4204952"/>
              <a:gd name="connsiteY7" fmla="*/ 7540 h 488675"/>
              <a:gd name="connsiteX8" fmla="*/ 956187 w 4204952"/>
              <a:gd name="connsiteY8" fmla="*/ 153078 h 488675"/>
              <a:gd name="connsiteX9" fmla="*/ 955132 w 4204952"/>
              <a:gd name="connsiteY9" fmla="*/ 156783 h 488675"/>
              <a:gd name="connsiteX10" fmla="*/ 965694 w 4204952"/>
              <a:gd name="connsiteY10" fmla="*/ 142556 h 488675"/>
              <a:gd name="connsiteX11" fmla="*/ 1164887 w 4204952"/>
              <a:gd name="connsiteY11" fmla="*/ 16 h 488675"/>
              <a:gd name="connsiteX12" fmla="*/ 1193269 w 4204952"/>
              <a:gd name="connsiteY12" fmla="*/ 7540 h 488675"/>
              <a:gd name="connsiteX13" fmla="*/ 1224065 w 4204952"/>
              <a:gd name="connsiteY13" fmla="*/ 153078 h 488675"/>
              <a:gd name="connsiteX14" fmla="*/ 1223009 w 4204952"/>
              <a:gd name="connsiteY14" fmla="*/ 156783 h 488675"/>
              <a:gd name="connsiteX15" fmla="*/ 1233572 w 4204952"/>
              <a:gd name="connsiteY15" fmla="*/ 142556 h 488675"/>
              <a:gd name="connsiteX16" fmla="*/ 1432765 w 4204952"/>
              <a:gd name="connsiteY16" fmla="*/ 16 h 488675"/>
              <a:gd name="connsiteX17" fmla="*/ 1461147 w 4204952"/>
              <a:gd name="connsiteY17" fmla="*/ 7540 h 488675"/>
              <a:gd name="connsiteX18" fmla="*/ 1491943 w 4204952"/>
              <a:gd name="connsiteY18" fmla="*/ 153078 h 488675"/>
              <a:gd name="connsiteX19" fmla="*/ 1490885 w 4204952"/>
              <a:gd name="connsiteY19" fmla="*/ 156785 h 488675"/>
              <a:gd name="connsiteX20" fmla="*/ 1501450 w 4204952"/>
              <a:gd name="connsiteY20" fmla="*/ 142556 h 488675"/>
              <a:gd name="connsiteX21" fmla="*/ 1700643 w 4204952"/>
              <a:gd name="connsiteY21" fmla="*/ 16 h 488675"/>
              <a:gd name="connsiteX22" fmla="*/ 1729024 w 4204952"/>
              <a:gd name="connsiteY22" fmla="*/ 7540 h 488675"/>
              <a:gd name="connsiteX23" fmla="*/ 1759822 w 4204952"/>
              <a:gd name="connsiteY23" fmla="*/ 153078 h 488675"/>
              <a:gd name="connsiteX24" fmla="*/ 1758766 w 4204952"/>
              <a:gd name="connsiteY24" fmla="*/ 156783 h 488675"/>
              <a:gd name="connsiteX25" fmla="*/ 1769328 w 4204952"/>
              <a:gd name="connsiteY25" fmla="*/ 142556 h 488675"/>
              <a:gd name="connsiteX26" fmla="*/ 1968521 w 4204952"/>
              <a:gd name="connsiteY26" fmla="*/ 16 h 488675"/>
              <a:gd name="connsiteX27" fmla="*/ 1996903 w 4204952"/>
              <a:gd name="connsiteY27" fmla="*/ 7540 h 488675"/>
              <a:gd name="connsiteX28" fmla="*/ 2027700 w 4204952"/>
              <a:gd name="connsiteY28" fmla="*/ 153078 h 488675"/>
              <a:gd name="connsiteX29" fmla="*/ 2026644 w 4204952"/>
              <a:gd name="connsiteY29" fmla="*/ 156783 h 488675"/>
              <a:gd name="connsiteX30" fmla="*/ 2037206 w 4204952"/>
              <a:gd name="connsiteY30" fmla="*/ 142556 h 488675"/>
              <a:gd name="connsiteX31" fmla="*/ 2236399 w 4204952"/>
              <a:gd name="connsiteY31" fmla="*/ 16 h 488675"/>
              <a:gd name="connsiteX32" fmla="*/ 2264781 w 4204952"/>
              <a:gd name="connsiteY32" fmla="*/ 7540 h 488675"/>
              <a:gd name="connsiteX33" fmla="*/ 2295578 w 4204952"/>
              <a:gd name="connsiteY33" fmla="*/ 153078 h 488675"/>
              <a:gd name="connsiteX34" fmla="*/ 2294520 w 4204952"/>
              <a:gd name="connsiteY34" fmla="*/ 156785 h 488675"/>
              <a:gd name="connsiteX35" fmla="*/ 2305086 w 4204952"/>
              <a:gd name="connsiteY35" fmla="*/ 142556 h 488675"/>
              <a:gd name="connsiteX36" fmla="*/ 2504278 w 4204952"/>
              <a:gd name="connsiteY36" fmla="*/ 16 h 488675"/>
              <a:gd name="connsiteX37" fmla="*/ 2532659 w 4204952"/>
              <a:gd name="connsiteY37" fmla="*/ 7540 h 488675"/>
              <a:gd name="connsiteX38" fmla="*/ 2563456 w 4204952"/>
              <a:gd name="connsiteY38" fmla="*/ 153078 h 488675"/>
              <a:gd name="connsiteX39" fmla="*/ 2562400 w 4204952"/>
              <a:gd name="connsiteY39" fmla="*/ 156783 h 488675"/>
              <a:gd name="connsiteX40" fmla="*/ 2572964 w 4204952"/>
              <a:gd name="connsiteY40" fmla="*/ 142556 h 488675"/>
              <a:gd name="connsiteX41" fmla="*/ 2772156 w 4204952"/>
              <a:gd name="connsiteY41" fmla="*/ 16 h 488675"/>
              <a:gd name="connsiteX42" fmla="*/ 2800538 w 4204952"/>
              <a:gd name="connsiteY42" fmla="*/ 7540 h 488675"/>
              <a:gd name="connsiteX43" fmla="*/ 2831335 w 4204952"/>
              <a:gd name="connsiteY43" fmla="*/ 153078 h 488675"/>
              <a:gd name="connsiteX44" fmla="*/ 2830278 w 4204952"/>
              <a:gd name="connsiteY44" fmla="*/ 156783 h 488675"/>
              <a:gd name="connsiteX45" fmla="*/ 2840840 w 4204952"/>
              <a:gd name="connsiteY45" fmla="*/ 142556 h 488675"/>
              <a:gd name="connsiteX46" fmla="*/ 3040034 w 4204952"/>
              <a:gd name="connsiteY46" fmla="*/ 16 h 488675"/>
              <a:gd name="connsiteX47" fmla="*/ 3068416 w 4204952"/>
              <a:gd name="connsiteY47" fmla="*/ 7540 h 488675"/>
              <a:gd name="connsiteX48" fmla="*/ 3099211 w 4204952"/>
              <a:gd name="connsiteY48" fmla="*/ 153078 h 488675"/>
              <a:gd name="connsiteX49" fmla="*/ 3098155 w 4204952"/>
              <a:gd name="connsiteY49" fmla="*/ 156785 h 488675"/>
              <a:gd name="connsiteX50" fmla="*/ 3108720 w 4204952"/>
              <a:gd name="connsiteY50" fmla="*/ 142556 h 488675"/>
              <a:gd name="connsiteX51" fmla="*/ 3307913 w 4204952"/>
              <a:gd name="connsiteY51" fmla="*/ 16 h 488675"/>
              <a:gd name="connsiteX52" fmla="*/ 3336294 w 4204952"/>
              <a:gd name="connsiteY52" fmla="*/ 7540 h 488675"/>
              <a:gd name="connsiteX53" fmla="*/ 3367091 w 4204952"/>
              <a:gd name="connsiteY53" fmla="*/ 153078 h 488675"/>
              <a:gd name="connsiteX54" fmla="*/ 3366035 w 4204952"/>
              <a:gd name="connsiteY54" fmla="*/ 156783 h 488675"/>
              <a:gd name="connsiteX55" fmla="*/ 3376597 w 4204952"/>
              <a:gd name="connsiteY55" fmla="*/ 142556 h 488675"/>
              <a:gd name="connsiteX56" fmla="*/ 3575791 w 4204952"/>
              <a:gd name="connsiteY56" fmla="*/ 16 h 488675"/>
              <a:gd name="connsiteX57" fmla="*/ 3604172 w 4204952"/>
              <a:gd name="connsiteY57" fmla="*/ 7540 h 488675"/>
              <a:gd name="connsiteX58" fmla="*/ 3634968 w 4204952"/>
              <a:gd name="connsiteY58" fmla="*/ 153078 h 488675"/>
              <a:gd name="connsiteX59" fmla="*/ 3633912 w 4204952"/>
              <a:gd name="connsiteY59" fmla="*/ 156783 h 488675"/>
              <a:gd name="connsiteX60" fmla="*/ 3644475 w 4204952"/>
              <a:gd name="connsiteY60" fmla="*/ 142556 h 488675"/>
              <a:gd name="connsiteX61" fmla="*/ 3843668 w 4204952"/>
              <a:gd name="connsiteY61" fmla="*/ 16 h 488675"/>
              <a:gd name="connsiteX62" fmla="*/ 3872050 w 4204952"/>
              <a:gd name="connsiteY62" fmla="*/ 7540 h 488675"/>
              <a:gd name="connsiteX63" fmla="*/ 3902846 w 4204952"/>
              <a:gd name="connsiteY63" fmla="*/ 153078 h 488675"/>
              <a:gd name="connsiteX64" fmla="*/ 3901791 w 4204952"/>
              <a:gd name="connsiteY64" fmla="*/ 156782 h 488675"/>
              <a:gd name="connsiteX65" fmla="*/ 3912353 w 4204952"/>
              <a:gd name="connsiteY65" fmla="*/ 142556 h 488675"/>
              <a:gd name="connsiteX66" fmla="*/ 4111546 w 4204952"/>
              <a:gd name="connsiteY66" fmla="*/ 16 h 488675"/>
              <a:gd name="connsiteX67" fmla="*/ 4139928 w 4204952"/>
              <a:gd name="connsiteY67" fmla="*/ 7540 h 488675"/>
              <a:gd name="connsiteX68" fmla="*/ 4170724 w 4204952"/>
              <a:gd name="connsiteY68" fmla="*/ 153078 h 488675"/>
              <a:gd name="connsiteX69" fmla="*/ 4169668 w 4204952"/>
              <a:gd name="connsiteY69" fmla="*/ 156785 h 488675"/>
              <a:gd name="connsiteX70" fmla="*/ 4180232 w 4204952"/>
              <a:gd name="connsiteY70" fmla="*/ 142556 h 488675"/>
              <a:gd name="connsiteX71" fmla="*/ 4204952 w 4204952"/>
              <a:gd name="connsiteY71" fmla="*/ 115168 h 488675"/>
              <a:gd name="connsiteX72" fmla="*/ 4204952 w 4204952"/>
              <a:gd name="connsiteY72" fmla="*/ 449933 h 488675"/>
              <a:gd name="connsiteX73" fmla="*/ 0 w 4204952"/>
              <a:gd name="connsiteY73" fmla="*/ 449933 h 488675"/>
              <a:gd name="connsiteX74" fmla="*/ 106461 w 4204952"/>
              <a:gd name="connsiteY74" fmla="*/ 488675 h 488675"/>
              <a:gd name="connsiteX0" fmla="*/ 429937 w 4204952"/>
              <a:gd name="connsiteY0" fmla="*/ 142556 h 449933"/>
              <a:gd name="connsiteX1" fmla="*/ 629130 w 4204952"/>
              <a:gd name="connsiteY1" fmla="*/ 16 h 449933"/>
              <a:gd name="connsiteX2" fmla="*/ 657512 w 4204952"/>
              <a:gd name="connsiteY2" fmla="*/ 7540 h 449933"/>
              <a:gd name="connsiteX3" fmla="*/ 688309 w 4204952"/>
              <a:gd name="connsiteY3" fmla="*/ 153078 h 449933"/>
              <a:gd name="connsiteX4" fmla="*/ 687252 w 4204952"/>
              <a:gd name="connsiteY4" fmla="*/ 156785 h 449933"/>
              <a:gd name="connsiteX5" fmla="*/ 697816 w 4204952"/>
              <a:gd name="connsiteY5" fmla="*/ 142556 h 449933"/>
              <a:gd name="connsiteX6" fmla="*/ 897009 w 4204952"/>
              <a:gd name="connsiteY6" fmla="*/ 16 h 449933"/>
              <a:gd name="connsiteX7" fmla="*/ 925391 w 4204952"/>
              <a:gd name="connsiteY7" fmla="*/ 7540 h 449933"/>
              <a:gd name="connsiteX8" fmla="*/ 956187 w 4204952"/>
              <a:gd name="connsiteY8" fmla="*/ 153078 h 449933"/>
              <a:gd name="connsiteX9" fmla="*/ 955132 w 4204952"/>
              <a:gd name="connsiteY9" fmla="*/ 156783 h 449933"/>
              <a:gd name="connsiteX10" fmla="*/ 965694 w 4204952"/>
              <a:gd name="connsiteY10" fmla="*/ 142556 h 449933"/>
              <a:gd name="connsiteX11" fmla="*/ 1164887 w 4204952"/>
              <a:gd name="connsiteY11" fmla="*/ 16 h 449933"/>
              <a:gd name="connsiteX12" fmla="*/ 1193269 w 4204952"/>
              <a:gd name="connsiteY12" fmla="*/ 7540 h 449933"/>
              <a:gd name="connsiteX13" fmla="*/ 1224065 w 4204952"/>
              <a:gd name="connsiteY13" fmla="*/ 153078 h 449933"/>
              <a:gd name="connsiteX14" fmla="*/ 1223009 w 4204952"/>
              <a:gd name="connsiteY14" fmla="*/ 156783 h 449933"/>
              <a:gd name="connsiteX15" fmla="*/ 1233572 w 4204952"/>
              <a:gd name="connsiteY15" fmla="*/ 142556 h 449933"/>
              <a:gd name="connsiteX16" fmla="*/ 1432765 w 4204952"/>
              <a:gd name="connsiteY16" fmla="*/ 16 h 449933"/>
              <a:gd name="connsiteX17" fmla="*/ 1461147 w 4204952"/>
              <a:gd name="connsiteY17" fmla="*/ 7540 h 449933"/>
              <a:gd name="connsiteX18" fmla="*/ 1491943 w 4204952"/>
              <a:gd name="connsiteY18" fmla="*/ 153078 h 449933"/>
              <a:gd name="connsiteX19" fmla="*/ 1490885 w 4204952"/>
              <a:gd name="connsiteY19" fmla="*/ 156785 h 449933"/>
              <a:gd name="connsiteX20" fmla="*/ 1501450 w 4204952"/>
              <a:gd name="connsiteY20" fmla="*/ 142556 h 449933"/>
              <a:gd name="connsiteX21" fmla="*/ 1700643 w 4204952"/>
              <a:gd name="connsiteY21" fmla="*/ 16 h 449933"/>
              <a:gd name="connsiteX22" fmla="*/ 1729024 w 4204952"/>
              <a:gd name="connsiteY22" fmla="*/ 7540 h 449933"/>
              <a:gd name="connsiteX23" fmla="*/ 1759822 w 4204952"/>
              <a:gd name="connsiteY23" fmla="*/ 153078 h 449933"/>
              <a:gd name="connsiteX24" fmla="*/ 1758766 w 4204952"/>
              <a:gd name="connsiteY24" fmla="*/ 156783 h 449933"/>
              <a:gd name="connsiteX25" fmla="*/ 1769328 w 4204952"/>
              <a:gd name="connsiteY25" fmla="*/ 142556 h 449933"/>
              <a:gd name="connsiteX26" fmla="*/ 1968521 w 4204952"/>
              <a:gd name="connsiteY26" fmla="*/ 16 h 449933"/>
              <a:gd name="connsiteX27" fmla="*/ 1996903 w 4204952"/>
              <a:gd name="connsiteY27" fmla="*/ 7540 h 449933"/>
              <a:gd name="connsiteX28" fmla="*/ 2027700 w 4204952"/>
              <a:gd name="connsiteY28" fmla="*/ 153078 h 449933"/>
              <a:gd name="connsiteX29" fmla="*/ 2026644 w 4204952"/>
              <a:gd name="connsiteY29" fmla="*/ 156783 h 449933"/>
              <a:gd name="connsiteX30" fmla="*/ 2037206 w 4204952"/>
              <a:gd name="connsiteY30" fmla="*/ 142556 h 449933"/>
              <a:gd name="connsiteX31" fmla="*/ 2236399 w 4204952"/>
              <a:gd name="connsiteY31" fmla="*/ 16 h 449933"/>
              <a:gd name="connsiteX32" fmla="*/ 2264781 w 4204952"/>
              <a:gd name="connsiteY32" fmla="*/ 7540 h 449933"/>
              <a:gd name="connsiteX33" fmla="*/ 2295578 w 4204952"/>
              <a:gd name="connsiteY33" fmla="*/ 153078 h 449933"/>
              <a:gd name="connsiteX34" fmla="*/ 2294520 w 4204952"/>
              <a:gd name="connsiteY34" fmla="*/ 156785 h 449933"/>
              <a:gd name="connsiteX35" fmla="*/ 2305086 w 4204952"/>
              <a:gd name="connsiteY35" fmla="*/ 142556 h 449933"/>
              <a:gd name="connsiteX36" fmla="*/ 2504278 w 4204952"/>
              <a:gd name="connsiteY36" fmla="*/ 16 h 449933"/>
              <a:gd name="connsiteX37" fmla="*/ 2532659 w 4204952"/>
              <a:gd name="connsiteY37" fmla="*/ 7540 h 449933"/>
              <a:gd name="connsiteX38" fmla="*/ 2563456 w 4204952"/>
              <a:gd name="connsiteY38" fmla="*/ 153078 h 449933"/>
              <a:gd name="connsiteX39" fmla="*/ 2562400 w 4204952"/>
              <a:gd name="connsiteY39" fmla="*/ 156783 h 449933"/>
              <a:gd name="connsiteX40" fmla="*/ 2572964 w 4204952"/>
              <a:gd name="connsiteY40" fmla="*/ 142556 h 449933"/>
              <a:gd name="connsiteX41" fmla="*/ 2772156 w 4204952"/>
              <a:gd name="connsiteY41" fmla="*/ 16 h 449933"/>
              <a:gd name="connsiteX42" fmla="*/ 2800538 w 4204952"/>
              <a:gd name="connsiteY42" fmla="*/ 7540 h 449933"/>
              <a:gd name="connsiteX43" fmla="*/ 2831335 w 4204952"/>
              <a:gd name="connsiteY43" fmla="*/ 153078 h 449933"/>
              <a:gd name="connsiteX44" fmla="*/ 2830278 w 4204952"/>
              <a:gd name="connsiteY44" fmla="*/ 156783 h 449933"/>
              <a:gd name="connsiteX45" fmla="*/ 2840840 w 4204952"/>
              <a:gd name="connsiteY45" fmla="*/ 142556 h 449933"/>
              <a:gd name="connsiteX46" fmla="*/ 3040034 w 4204952"/>
              <a:gd name="connsiteY46" fmla="*/ 16 h 449933"/>
              <a:gd name="connsiteX47" fmla="*/ 3068416 w 4204952"/>
              <a:gd name="connsiteY47" fmla="*/ 7540 h 449933"/>
              <a:gd name="connsiteX48" fmla="*/ 3099211 w 4204952"/>
              <a:gd name="connsiteY48" fmla="*/ 153078 h 449933"/>
              <a:gd name="connsiteX49" fmla="*/ 3098155 w 4204952"/>
              <a:gd name="connsiteY49" fmla="*/ 156785 h 449933"/>
              <a:gd name="connsiteX50" fmla="*/ 3108720 w 4204952"/>
              <a:gd name="connsiteY50" fmla="*/ 142556 h 449933"/>
              <a:gd name="connsiteX51" fmla="*/ 3307913 w 4204952"/>
              <a:gd name="connsiteY51" fmla="*/ 16 h 449933"/>
              <a:gd name="connsiteX52" fmla="*/ 3336294 w 4204952"/>
              <a:gd name="connsiteY52" fmla="*/ 7540 h 449933"/>
              <a:gd name="connsiteX53" fmla="*/ 3367091 w 4204952"/>
              <a:gd name="connsiteY53" fmla="*/ 153078 h 449933"/>
              <a:gd name="connsiteX54" fmla="*/ 3366035 w 4204952"/>
              <a:gd name="connsiteY54" fmla="*/ 156783 h 449933"/>
              <a:gd name="connsiteX55" fmla="*/ 3376597 w 4204952"/>
              <a:gd name="connsiteY55" fmla="*/ 142556 h 449933"/>
              <a:gd name="connsiteX56" fmla="*/ 3575791 w 4204952"/>
              <a:gd name="connsiteY56" fmla="*/ 16 h 449933"/>
              <a:gd name="connsiteX57" fmla="*/ 3604172 w 4204952"/>
              <a:gd name="connsiteY57" fmla="*/ 7540 h 449933"/>
              <a:gd name="connsiteX58" fmla="*/ 3634968 w 4204952"/>
              <a:gd name="connsiteY58" fmla="*/ 153078 h 449933"/>
              <a:gd name="connsiteX59" fmla="*/ 3633912 w 4204952"/>
              <a:gd name="connsiteY59" fmla="*/ 156783 h 449933"/>
              <a:gd name="connsiteX60" fmla="*/ 3644475 w 4204952"/>
              <a:gd name="connsiteY60" fmla="*/ 142556 h 449933"/>
              <a:gd name="connsiteX61" fmla="*/ 3843668 w 4204952"/>
              <a:gd name="connsiteY61" fmla="*/ 16 h 449933"/>
              <a:gd name="connsiteX62" fmla="*/ 3872050 w 4204952"/>
              <a:gd name="connsiteY62" fmla="*/ 7540 h 449933"/>
              <a:gd name="connsiteX63" fmla="*/ 3902846 w 4204952"/>
              <a:gd name="connsiteY63" fmla="*/ 153078 h 449933"/>
              <a:gd name="connsiteX64" fmla="*/ 3901791 w 4204952"/>
              <a:gd name="connsiteY64" fmla="*/ 156782 h 449933"/>
              <a:gd name="connsiteX65" fmla="*/ 3912353 w 4204952"/>
              <a:gd name="connsiteY65" fmla="*/ 142556 h 449933"/>
              <a:gd name="connsiteX66" fmla="*/ 4111546 w 4204952"/>
              <a:gd name="connsiteY66" fmla="*/ 16 h 449933"/>
              <a:gd name="connsiteX67" fmla="*/ 4139928 w 4204952"/>
              <a:gd name="connsiteY67" fmla="*/ 7540 h 449933"/>
              <a:gd name="connsiteX68" fmla="*/ 4170724 w 4204952"/>
              <a:gd name="connsiteY68" fmla="*/ 153078 h 449933"/>
              <a:gd name="connsiteX69" fmla="*/ 4169668 w 4204952"/>
              <a:gd name="connsiteY69" fmla="*/ 156785 h 449933"/>
              <a:gd name="connsiteX70" fmla="*/ 4180232 w 4204952"/>
              <a:gd name="connsiteY70" fmla="*/ 142556 h 449933"/>
              <a:gd name="connsiteX71" fmla="*/ 4204952 w 4204952"/>
              <a:gd name="connsiteY71" fmla="*/ 115168 h 449933"/>
              <a:gd name="connsiteX72" fmla="*/ 4204952 w 4204952"/>
              <a:gd name="connsiteY72" fmla="*/ 449933 h 449933"/>
              <a:gd name="connsiteX73" fmla="*/ 0 w 4204952"/>
              <a:gd name="connsiteY73" fmla="*/ 449933 h 449933"/>
              <a:gd name="connsiteX0" fmla="*/ 0 w 3775015"/>
              <a:gd name="connsiteY0" fmla="*/ 142556 h 449933"/>
              <a:gd name="connsiteX1" fmla="*/ 199193 w 3775015"/>
              <a:gd name="connsiteY1" fmla="*/ 16 h 449933"/>
              <a:gd name="connsiteX2" fmla="*/ 227575 w 3775015"/>
              <a:gd name="connsiteY2" fmla="*/ 7540 h 449933"/>
              <a:gd name="connsiteX3" fmla="*/ 258372 w 3775015"/>
              <a:gd name="connsiteY3" fmla="*/ 153078 h 449933"/>
              <a:gd name="connsiteX4" fmla="*/ 257315 w 3775015"/>
              <a:gd name="connsiteY4" fmla="*/ 156785 h 449933"/>
              <a:gd name="connsiteX5" fmla="*/ 267879 w 3775015"/>
              <a:gd name="connsiteY5" fmla="*/ 142556 h 449933"/>
              <a:gd name="connsiteX6" fmla="*/ 467072 w 3775015"/>
              <a:gd name="connsiteY6" fmla="*/ 16 h 449933"/>
              <a:gd name="connsiteX7" fmla="*/ 495454 w 3775015"/>
              <a:gd name="connsiteY7" fmla="*/ 7540 h 449933"/>
              <a:gd name="connsiteX8" fmla="*/ 526250 w 3775015"/>
              <a:gd name="connsiteY8" fmla="*/ 153078 h 449933"/>
              <a:gd name="connsiteX9" fmla="*/ 525195 w 3775015"/>
              <a:gd name="connsiteY9" fmla="*/ 156783 h 449933"/>
              <a:gd name="connsiteX10" fmla="*/ 535757 w 3775015"/>
              <a:gd name="connsiteY10" fmla="*/ 142556 h 449933"/>
              <a:gd name="connsiteX11" fmla="*/ 734950 w 3775015"/>
              <a:gd name="connsiteY11" fmla="*/ 16 h 449933"/>
              <a:gd name="connsiteX12" fmla="*/ 763332 w 3775015"/>
              <a:gd name="connsiteY12" fmla="*/ 7540 h 449933"/>
              <a:gd name="connsiteX13" fmla="*/ 794128 w 3775015"/>
              <a:gd name="connsiteY13" fmla="*/ 153078 h 449933"/>
              <a:gd name="connsiteX14" fmla="*/ 793072 w 3775015"/>
              <a:gd name="connsiteY14" fmla="*/ 156783 h 449933"/>
              <a:gd name="connsiteX15" fmla="*/ 803635 w 3775015"/>
              <a:gd name="connsiteY15" fmla="*/ 142556 h 449933"/>
              <a:gd name="connsiteX16" fmla="*/ 1002828 w 3775015"/>
              <a:gd name="connsiteY16" fmla="*/ 16 h 449933"/>
              <a:gd name="connsiteX17" fmla="*/ 1031210 w 3775015"/>
              <a:gd name="connsiteY17" fmla="*/ 7540 h 449933"/>
              <a:gd name="connsiteX18" fmla="*/ 1062006 w 3775015"/>
              <a:gd name="connsiteY18" fmla="*/ 153078 h 449933"/>
              <a:gd name="connsiteX19" fmla="*/ 1060948 w 3775015"/>
              <a:gd name="connsiteY19" fmla="*/ 156785 h 449933"/>
              <a:gd name="connsiteX20" fmla="*/ 1071513 w 3775015"/>
              <a:gd name="connsiteY20" fmla="*/ 142556 h 449933"/>
              <a:gd name="connsiteX21" fmla="*/ 1270706 w 3775015"/>
              <a:gd name="connsiteY21" fmla="*/ 16 h 449933"/>
              <a:gd name="connsiteX22" fmla="*/ 1299087 w 3775015"/>
              <a:gd name="connsiteY22" fmla="*/ 7540 h 449933"/>
              <a:gd name="connsiteX23" fmla="*/ 1329885 w 3775015"/>
              <a:gd name="connsiteY23" fmla="*/ 153078 h 449933"/>
              <a:gd name="connsiteX24" fmla="*/ 1328829 w 3775015"/>
              <a:gd name="connsiteY24" fmla="*/ 156783 h 449933"/>
              <a:gd name="connsiteX25" fmla="*/ 1339391 w 3775015"/>
              <a:gd name="connsiteY25" fmla="*/ 142556 h 449933"/>
              <a:gd name="connsiteX26" fmla="*/ 1538584 w 3775015"/>
              <a:gd name="connsiteY26" fmla="*/ 16 h 449933"/>
              <a:gd name="connsiteX27" fmla="*/ 1566966 w 3775015"/>
              <a:gd name="connsiteY27" fmla="*/ 7540 h 449933"/>
              <a:gd name="connsiteX28" fmla="*/ 1597763 w 3775015"/>
              <a:gd name="connsiteY28" fmla="*/ 153078 h 449933"/>
              <a:gd name="connsiteX29" fmla="*/ 1596707 w 3775015"/>
              <a:gd name="connsiteY29" fmla="*/ 156783 h 449933"/>
              <a:gd name="connsiteX30" fmla="*/ 1607269 w 3775015"/>
              <a:gd name="connsiteY30" fmla="*/ 142556 h 449933"/>
              <a:gd name="connsiteX31" fmla="*/ 1806462 w 3775015"/>
              <a:gd name="connsiteY31" fmla="*/ 16 h 449933"/>
              <a:gd name="connsiteX32" fmla="*/ 1834844 w 3775015"/>
              <a:gd name="connsiteY32" fmla="*/ 7540 h 449933"/>
              <a:gd name="connsiteX33" fmla="*/ 1865641 w 3775015"/>
              <a:gd name="connsiteY33" fmla="*/ 153078 h 449933"/>
              <a:gd name="connsiteX34" fmla="*/ 1864583 w 3775015"/>
              <a:gd name="connsiteY34" fmla="*/ 156785 h 449933"/>
              <a:gd name="connsiteX35" fmla="*/ 1875149 w 3775015"/>
              <a:gd name="connsiteY35" fmla="*/ 142556 h 449933"/>
              <a:gd name="connsiteX36" fmla="*/ 2074341 w 3775015"/>
              <a:gd name="connsiteY36" fmla="*/ 16 h 449933"/>
              <a:gd name="connsiteX37" fmla="*/ 2102722 w 3775015"/>
              <a:gd name="connsiteY37" fmla="*/ 7540 h 449933"/>
              <a:gd name="connsiteX38" fmla="*/ 2133519 w 3775015"/>
              <a:gd name="connsiteY38" fmla="*/ 153078 h 449933"/>
              <a:gd name="connsiteX39" fmla="*/ 2132463 w 3775015"/>
              <a:gd name="connsiteY39" fmla="*/ 156783 h 449933"/>
              <a:gd name="connsiteX40" fmla="*/ 2143027 w 3775015"/>
              <a:gd name="connsiteY40" fmla="*/ 142556 h 449933"/>
              <a:gd name="connsiteX41" fmla="*/ 2342219 w 3775015"/>
              <a:gd name="connsiteY41" fmla="*/ 16 h 449933"/>
              <a:gd name="connsiteX42" fmla="*/ 2370601 w 3775015"/>
              <a:gd name="connsiteY42" fmla="*/ 7540 h 449933"/>
              <a:gd name="connsiteX43" fmla="*/ 2401398 w 3775015"/>
              <a:gd name="connsiteY43" fmla="*/ 153078 h 449933"/>
              <a:gd name="connsiteX44" fmla="*/ 2400341 w 3775015"/>
              <a:gd name="connsiteY44" fmla="*/ 156783 h 449933"/>
              <a:gd name="connsiteX45" fmla="*/ 2410903 w 3775015"/>
              <a:gd name="connsiteY45" fmla="*/ 142556 h 449933"/>
              <a:gd name="connsiteX46" fmla="*/ 2610097 w 3775015"/>
              <a:gd name="connsiteY46" fmla="*/ 16 h 449933"/>
              <a:gd name="connsiteX47" fmla="*/ 2638479 w 3775015"/>
              <a:gd name="connsiteY47" fmla="*/ 7540 h 449933"/>
              <a:gd name="connsiteX48" fmla="*/ 2669274 w 3775015"/>
              <a:gd name="connsiteY48" fmla="*/ 153078 h 449933"/>
              <a:gd name="connsiteX49" fmla="*/ 2668218 w 3775015"/>
              <a:gd name="connsiteY49" fmla="*/ 156785 h 449933"/>
              <a:gd name="connsiteX50" fmla="*/ 2678783 w 3775015"/>
              <a:gd name="connsiteY50" fmla="*/ 142556 h 449933"/>
              <a:gd name="connsiteX51" fmla="*/ 2877976 w 3775015"/>
              <a:gd name="connsiteY51" fmla="*/ 16 h 449933"/>
              <a:gd name="connsiteX52" fmla="*/ 2906357 w 3775015"/>
              <a:gd name="connsiteY52" fmla="*/ 7540 h 449933"/>
              <a:gd name="connsiteX53" fmla="*/ 2937154 w 3775015"/>
              <a:gd name="connsiteY53" fmla="*/ 153078 h 449933"/>
              <a:gd name="connsiteX54" fmla="*/ 2936098 w 3775015"/>
              <a:gd name="connsiteY54" fmla="*/ 156783 h 449933"/>
              <a:gd name="connsiteX55" fmla="*/ 2946660 w 3775015"/>
              <a:gd name="connsiteY55" fmla="*/ 142556 h 449933"/>
              <a:gd name="connsiteX56" fmla="*/ 3145854 w 3775015"/>
              <a:gd name="connsiteY56" fmla="*/ 16 h 449933"/>
              <a:gd name="connsiteX57" fmla="*/ 3174235 w 3775015"/>
              <a:gd name="connsiteY57" fmla="*/ 7540 h 449933"/>
              <a:gd name="connsiteX58" fmla="*/ 3205031 w 3775015"/>
              <a:gd name="connsiteY58" fmla="*/ 153078 h 449933"/>
              <a:gd name="connsiteX59" fmla="*/ 3203975 w 3775015"/>
              <a:gd name="connsiteY59" fmla="*/ 156783 h 449933"/>
              <a:gd name="connsiteX60" fmla="*/ 3214538 w 3775015"/>
              <a:gd name="connsiteY60" fmla="*/ 142556 h 449933"/>
              <a:gd name="connsiteX61" fmla="*/ 3413731 w 3775015"/>
              <a:gd name="connsiteY61" fmla="*/ 16 h 449933"/>
              <a:gd name="connsiteX62" fmla="*/ 3442113 w 3775015"/>
              <a:gd name="connsiteY62" fmla="*/ 7540 h 449933"/>
              <a:gd name="connsiteX63" fmla="*/ 3472909 w 3775015"/>
              <a:gd name="connsiteY63" fmla="*/ 153078 h 449933"/>
              <a:gd name="connsiteX64" fmla="*/ 3471854 w 3775015"/>
              <a:gd name="connsiteY64" fmla="*/ 156782 h 449933"/>
              <a:gd name="connsiteX65" fmla="*/ 3482416 w 3775015"/>
              <a:gd name="connsiteY65" fmla="*/ 142556 h 449933"/>
              <a:gd name="connsiteX66" fmla="*/ 3681609 w 3775015"/>
              <a:gd name="connsiteY66" fmla="*/ 16 h 449933"/>
              <a:gd name="connsiteX67" fmla="*/ 3709991 w 3775015"/>
              <a:gd name="connsiteY67" fmla="*/ 7540 h 449933"/>
              <a:gd name="connsiteX68" fmla="*/ 3740787 w 3775015"/>
              <a:gd name="connsiteY68" fmla="*/ 153078 h 449933"/>
              <a:gd name="connsiteX69" fmla="*/ 3739731 w 3775015"/>
              <a:gd name="connsiteY69" fmla="*/ 156785 h 449933"/>
              <a:gd name="connsiteX70" fmla="*/ 3750295 w 3775015"/>
              <a:gd name="connsiteY70" fmla="*/ 142556 h 449933"/>
              <a:gd name="connsiteX71" fmla="*/ 3775015 w 3775015"/>
              <a:gd name="connsiteY71" fmla="*/ 115168 h 449933"/>
              <a:gd name="connsiteX72" fmla="*/ 3775015 w 3775015"/>
              <a:gd name="connsiteY72" fmla="*/ 449933 h 449933"/>
              <a:gd name="connsiteX0" fmla="*/ 0 w 3775015"/>
              <a:gd name="connsiteY0" fmla="*/ 142556 h 449933"/>
              <a:gd name="connsiteX1" fmla="*/ 199193 w 3775015"/>
              <a:gd name="connsiteY1" fmla="*/ 16 h 449933"/>
              <a:gd name="connsiteX2" fmla="*/ 227575 w 3775015"/>
              <a:gd name="connsiteY2" fmla="*/ 7540 h 449933"/>
              <a:gd name="connsiteX3" fmla="*/ 258372 w 3775015"/>
              <a:gd name="connsiteY3" fmla="*/ 153078 h 449933"/>
              <a:gd name="connsiteX4" fmla="*/ 257315 w 3775015"/>
              <a:gd name="connsiteY4" fmla="*/ 156785 h 449933"/>
              <a:gd name="connsiteX5" fmla="*/ 267879 w 3775015"/>
              <a:gd name="connsiteY5" fmla="*/ 142556 h 449933"/>
              <a:gd name="connsiteX6" fmla="*/ 467072 w 3775015"/>
              <a:gd name="connsiteY6" fmla="*/ 16 h 449933"/>
              <a:gd name="connsiteX7" fmla="*/ 495454 w 3775015"/>
              <a:gd name="connsiteY7" fmla="*/ 7540 h 449933"/>
              <a:gd name="connsiteX8" fmla="*/ 526250 w 3775015"/>
              <a:gd name="connsiteY8" fmla="*/ 153078 h 449933"/>
              <a:gd name="connsiteX9" fmla="*/ 525195 w 3775015"/>
              <a:gd name="connsiteY9" fmla="*/ 156783 h 449933"/>
              <a:gd name="connsiteX10" fmla="*/ 535757 w 3775015"/>
              <a:gd name="connsiteY10" fmla="*/ 142556 h 449933"/>
              <a:gd name="connsiteX11" fmla="*/ 734950 w 3775015"/>
              <a:gd name="connsiteY11" fmla="*/ 16 h 449933"/>
              <a:gd name="connsiteX12" fmla="*/ 763332 w 3775015"/>
              <a:gd name="connsiteY12" fmla="*/ 7540 h 449933"/>
              <a:gd name="connsiteX13" fmla="*/ 794128 w 3775015"/>
              <a:gd name="connsiteY13" fmla="*/ 153078 h 449933"/>
              <a:gd name="connsiteX14" fmla="*/ 793072 w 3775015"/>
              <a:gd name="connsiteY14" fmla="*/ 156783 h 449933"/>
              <a:gd name="connsiteX15" fmla="*/ 803635 w 3775015"/>
              <a:gd name="connsiteY15" fmla="*/ 142556 h 449933"/>
              <a:gd name="connsiteX16" fmla="*/ 1002828 w 3775015"/>
              <a:gd name="connsiteY16" fmla="*/ 16 h 449933"/>
              <a:gd name="connsiteX17" fmla="*/ 1031210 w 3775015"/>
              <a:gd name="connsiteY17" fmla="*/ 7540 h 449933"/>
              <a:gd name="connsiteX18" fmla="*/ 1062006 w 3775015"/>
              <a:gd name="connsiteY18" fmla="*/ 153078 h 449933"/>
              <a:gd name="connsiteX19" fmla="*/ 1060948 w 3775015"/>
              <a:gd name="connsiteY19" fmla="*/ 156785 h 449933"/>
              <a:gd name="connsiteX20" fmla="*/ 1071513 w 3775015"/>
              <a:gd name="connsiteY20" fmla="*/ 142556 h 449933"/>
              <a:gd name="connsiteX21" fmla="*/ 1270706 w 3775015"/>
              <a:gd name="connsiteY21" fmla="*/ 16 h 449933"/>
              <a:gd name="connsiteX22" fmla="*/ 1299087 w 3775015"/>
              <a:gd name="connsiteY22" fmla="*/ 7540 h 449933"/>
              <a:gd name="connsiteX23" fmla="*/ 1329885 w 3775015"/>
              <a:gd name="connsiteY23" fmla="*/ 153078 h 449933"/>
              <a:gd name="connsiteX24" fmla="*/ 1328829 w 3775015"/>
              <a:gd name="connsiteY24" fmla="*/ 156783 h 449933"/>
              <a:gd name="connsiteX25" fmla="*/ 1339391 w 3775015"/>
              <a:gd name="connsiteY25" fmla="*/ 142556 h 449933"/>
              <a:gd name="connsiteX26" fmla="*/ 1538584 w 3775015"/>
              <a:gd name="connsiteY26" fmla="*/ 16 h 449933"/>
              <a:gd name="connsiteX27" fmla="*/ 1566966 w 3775015"/>
              <a:gd name="connsiteY27" fmla="*/ 7540 h 449933"/>
              <a:gd name="connsiteX28" fmla="*/ 1597763 w 3775015"/>
              <a:gd name="connsiteY28" fmla="*/ 153078 h 449933"/>
              <a:gd name="connsiteX29" fmla="*/ 1596707 w 3775015"/>
              <a:gd name="connsiteY29" fmla="*/ 156783 h 449933"/>
              <a:gd name="connsiteX30" fmla="*/ 1607269 w 3775015"/>
              <a:gd name="connsiteY30" fmla="*/ 142556 h 449933"/>
              <a:gd name="connsiteX31" fmla="*/ 1806462 w 3775015"/>
              <a:gd name="connsiteY31" fmla="*/ 16 h 449933"/>
              <a:gd name="connsiteX32" fmla="*/ 1834844 w 3775015"/>
              <a:gd name="connsiteY32" fmla="*/ 7540 h 449933"/>
              <a:gd name="connsiteX33" fmla="*/ 1865641 w 3775015"/>
              <a:gd name="connsiteY33" fmla="*/ 153078 h 449933"/>
              <a:gd name="connsiteX34" fmla="*/ 1864583 w 3775015"/>
              <a:gd name="connsiteY34" fmla="*/ 156785 h 449933"/>
              <a:gd name="connsiteX35" fmla="*/ 1875149 w 3775015"/>
              <a:gd name="connsiteY35" fmla="*/ 142556 h 449933"/>
              <a:gd name="connsiteX36" fmla="*/ 2074341 w 3775015"/>
              <a:gd name="connsiteY36" fmla="*/ 16 h 449933"/>
              <a:gd name="connsiteX37" fmla="*/ 2102722 w 3775015"/>
              <a:gd name="connsiteY37" fmla="*/ 7540 h 449933"/>
              <a:gd name="connsiteX38" fmla="*/ 2133519 w 3775015"/>
              <a:gd name="connsiteY38" fmla="*/ 153078 h 449933"/>
              <a:gd name="connsiteX39" fmla="*/ 2132463 w 3775015"/>
              <a:gd name="connsiteY39" fmla="*/ 156783 h 449933"/>
              <a:gd name="connsiteX40" fmla="*/ 2143027 w 3775015"/>
              <a:gd name="connsiteY40" fmla="*/ 142556 h 449933"/>
              <a:gd name="connsiteX41" fmla="*/ 2342219 w 3775015"/>
              <a:gd name="connsiteY41" fmla="*/ 16 h 449933"/>
              <a:gd name="connsiteX42" fmla="*/ 2370601 w 3775015"/>
              <a:gd name="connsiteY42" fmla="*/ 7540 h 449933"/>
              <a:gd name="connsiteX43" fmla="*/ 2401398 w 3775015"/>
              <a:gd name="connsiteY43" fmla="*/ 153078 h 449933"/>
              <a:gd name="connsiteX44" fmla="*/ 2400341 w 3775015"/>
              <a:gd name="connsiteY44" fmla="*/ 156783 h 449933"/>
              <a:gd name="connsiteX45" fmla="*/ 2410903 w 3775015"/>
              <a:gd name="connsiteY45" fmla="*/ 142556 h 449933"/>
              <a:gd name="connsiteX46" fmla="*/ 2610097 w 3775015"/>
              <a:gd name="connsiteY46" fmla="*/ 16 h 449933"/>
              <a:gd name="connsiteX47" fmla="*/ 2638479 w 3775015"/>
              <a:gd name="connsiteY47" fmla="*/ 7540 h 449933"/>
              <a:gd name="connsiteX48" fmla="*/ 2669274 w 3775015"/>
              <a:gd name="connsiteY48" fmla="*/ 153078 h 449933"/>
              <a:gd name="connsiteX49" fmla="*/ 2668218 w 3775015"/>
              <a:gd name="connsiteY49" fmla="*/ 156785 h 449933"/>
              <a:gd name="connsiteX50" fmla="*/ 2678783 w 3775015"/>
              <a:gd name="connsiteY50" fmla="*/ 142556 h 449933"/>
              <a:gd name="connsiteX51" fmla="*/ 2877976 w 3775015"/>
              <a:gd name="connsiteY51" fmla="*/ 16 h 449933"/>
              <a:gd name="connsiteX52" fmla="*/ 2906357 w 3775015"/>
              <a:gd name="connsiteY52" fmla="*/ 7540 h 449933"/>
              <a:gd name="connsiteX53" fmla="*/ 2937154 w 3775015"/>
              <a:gd name="connsiteY53" fmla="*/ 153078 h 449933"/>
              <a:gd name="connsiteX54" fmla="*/ 2936098 w 3775015"/>
              <a:gd name="connsiteY54" fmla="*/ 156783 h 449933"/>
              <a:gd name="connsiteX55" fmla="*/ 2946660 w 3775015"/>
              <a:gd name="connsiteY55" fmla="*/ 142556 h 449933"/>
              <a:gd name="connsiteX56" fmla="*/ 3145854 w 3775015"/>
              <a:gd name="connsiteY56" fmla="*/ 16 h 449933"/>
              <a:gd name="connsiteX57" fmla="*/ 3174235 w 3775015"/>
              <a:gd name="connsiteY57" fmla="*/ 7540 h 449933"/>
              <a:gd name="connsiteX58" fmla="*/ 3205031 w 3775015"/>
              <a:gd name="connsiteY58" fmla="*/ 153078 h 449933"/>
              <a:gd name="connsiteX59" fmla="*/ 3203975 w 3775015"/>
              <a:gd name="connsiteY59" fmla="*/ 156783 h 449933"/>
              <a:gd name="connsiteX60" fmla="*/ 3214538 w 3775015"/>
              <a:gd name="connsiteY60" fmla="*/ 142556 h 449933"/>
              <a:gd name="connsiteX61" fmla="*/ 3413731 w 3775015"/>
              <a:gd name="connsiteY61" fmla="*/ 16 h 449933"/>
              <a:gd name="connsiteX62" fmla="*/ 3442113 w 3775015"/>
              <a:gd name="connsiteY62" fmla="*/ 7540 h 449933"/>
              <a:gd name="connsiteX63" fmla="*/ 3472909 w 3775015"/>
              <a:gd name="connsiteY63" fmla="*/ 153078 h 449933"/>
              <a:gd name="connsiteX64" fmla="*/ 3471854 w 3775015"/>
              <a:gd name="connsiteY64" fmla="*/ 156782 h 449933"/>
              <a:gd name="connsiteX65" fmla="*/ 3482416 w 3775015"/>
              <a:gd name="connsiteY65" fmla="*/ 142556 h 449933"/>
              <a:gd name="connsiteX66" fmla="*/ 3681609 w 3775015"/>
              <a:gd name="connsiteY66" fmla="*/ 16 h 449933"/>
              <a:gd name="connsiteX67" fmla="*/ 3709991 w 3775015"/>
              <a:gd name="connsiteY67" fmla="*/ 7540 h 449933"/>
              <a:gd name="connsiteX68" fmla="*/ 3740787 w 3775015"/>
              <a:gd name="connsiteY68" fmla="*/ 153078 h 449933"/>
              <a:gd name="connsiteX69" fmla="*/ 3739731 w 3775015"/>
              <a:gd name="connsiteY69" fmla="*/ 156785 h 449933"/>
              <a:gd name="connsiteX70" fmla="*/ 3775015 w 3775015"/>
              <a:gd name="connsiteY70" fmla="*/ 115168 h 449933"/>
              <a:gd name="connsiteX71" fmla="*/ 3775015 w 3775015"/>
              <a:gd name="connsiteY71" fmla="*/ 449933 h 449933"/>
              <a:gd name="connsiteX0" fmla="*/ 0 w 3775015"/>
              <a:gd name="connsiteY0" fmla="*/ 142556 h 449933"/>
              <a:gd name="connsiteX1" fmla="*/ 199193 w 3775015"/>
              <a:gd name="connsiteY1" fmla="*/ 16 h 449933"/>
              <a:gd name="connsiteX2" fmla="*/ 227575 w 3775015"/>
              <a:gd name="connsiteY2" fmla="*/ 7540 h 449933"/>
              <a:gd name="connsiteX3" fmla="*/ 258372 w 3775015"/>
              <a:gd name="connsiteY3" fmla="*/ 153078 h 449933"/>
              <a:gd name="connsiteX4" fmla="*/ 257315 w 3775015"/>
              <a:gd name="connsiteY4" fmla="*/ 156785 h 449933"/>
              <a:gd name="connsiteX5" fmla="*/ 267879 w 3775015"/>
              <a:gd name="connsiteY5" fmla="*/ 142556 h 449933"/>
              <a:gd name="connsiteX6" fmla="*/ 467072 w 3775015"/>
              <a:gd name="connsiteY6" fmla="*/ 16 h 449933"/>
              <a:gd name="connsiteX7" fmla="*/ 495454 w 3775015"/>
              <a:gd name="connsiteY7" fmla="*/ 7540 h 449933"/>
              <a:gd name="connsiteX8" fmla="*/ 526250 w 3775015"/>
              <a:gd name="connsiteY8" fmla="*/ 153078 h 449933"/>
              <a:gd name="connsiteX9" fmla="*/ 525195 w 3775015"/>
              <a:gd name="connsiteY9" fmla="*/ 156783 h 449933"/>
              <a:gd name="connsiteX10" fmla="*/ 535757 w 3775015"/>
              <a:gd name="connsiteY10" fmla="*/ 142556 h 449933"/>
              <a:gd name="connsiteX11" fmla="*/ 734950 w 3775015"/>
              <a:gd name="connsiteY11" fmla="*/ 16 h 449933"/>
              <a:gd name="connsiteX12" fmla="*/ 763332 w 3775015"/>
              <a:gd name="connsiteY12" fmla="*/ 7540 h 449933"/>
              <a:gd name="connsiteX13" fmla="*/ 794128 w 3775015"/>
              <a:gd name="connsiteY13" fmla="*/ 153078 h 449933"/>
              <a:gd name="connsiteX14" fmla="*/ 793072 w 3775015"/>
              <a:gd name="connsiteY14" fmla="*/ 156783 h 449933"/>
              <a:gd name="connsiteX15" fmla="*/ 803635 w 3775015"/>
              <a:gd name="connsiteY15" fmla="*/ 142556 h 449933"/>
              <a:gd name="connsiteX16" fmla="*/ 1002828 w 3775015"/>
              <a:gd name="connsiteY16" fmla="*/ 16 h 449933"/>
              <a:gd name="connsiteX17" fmla="*/ 1031210 w 3775015"/>
              <a:gd name="connsiteY17" fmla="*/ 7540 h 449933"/>
              <a:gd name="connsiteX18" fmla="*/ 1062006 w 3775015"/>
              <a:gd name="connsiteY18" fmla="*/ 153078 h 449933"/>
              <a:gd name="connsiteX19" fmla="*/ 1060948 w 3775015"/>
              <a:gd name="connsiteY19" fmla="*/ 156785 h 449933"/>
              <a:gd name="connsiteX20" fmla="*/ 1071513 w 3775015"/>
              <a:gd name="connsiteY20" fmla="*/ 142556 h 449933"/>
              <a:gd name="connsiteX21" fmla="*/ 1270706 w 3775015"/>
              <a:gd name="connsiteY21" fmla="*/ 16 h 449933"/>
              <a:gd name="connsiteX22" fmla="*/ 1299087 w 3775015"/>
              <a:gd name="connsiteY22" fmla="*/ 7540 h 449933"/>
              <a:gd name="connsiteX23" fmla="*/ 1329885 w 3775015"/>
              <a:gd name="connsiteY23" fmla="*/ 153078 h 449933"/>
              <a:gd name="connsiteX24" fmla="*/ 1328829 w 3775015"/>
              <a:gd name="connsiteY24" fmla="*/ 156783 h 449933"/>
              <a:gd name="connsiteX25" fmla="*/ 1339391 w 3775015"/>
              <a:gd name="connsiteY25" fmla="*/ 142556 h 449933"/>
              <a:gd name="connsiteX26" fmla="*/ 1538584 w 3775015"/>
              <a:gd name="connsiteY26" fmla="*/ 16 h 449933"/>
              <a:gd name="connsiteX27" fmla="*/ 1566966 w 3775015"/>
              <a:gd name="connsiteY27" fmla="*/ 7540 h 449933"/>
              <a:gd name="connsiteX28" fmla="*/ 1597763 w 3775015"/>
              <a:gd name="connsiteY28" fmla="*/ 153078 h 449933"/>
              <a:gd name="connsiteX29" fmla="*/ 1596707 w 3775015"/>
              <a:gd name="connsiteY29" fmla="*/ 156783 h 449933"/>
              <a:gd name="connsiteX30" fmla="*/ 1607269 w 3775015"/>
              <a:gd name="connsiteY30" fmla="*/ 142556 h 449933"/>
              <a:gd name="connsiteX31" fmla="*/ 1806462 w 3775015"/>
              <a:gd name="connsiteY31" fmla="*/ 16 h 449933"/>
              <a:gd name="connsiteX32" fmla="*/ 1834844 w 3775015"/>
              <a:gd name="connsiteY32" fmla="*/ 7540 h 449933"/>
              <a:gd name="connsiteX33" fmla="*/ 1865641 w 3775015"/>
              <a:gd name="connsiteY33" fmla="*/ 153078 h 449933"/>
              <a:gd name="connsiteX34" fmla="*/ 1864583 w 3775015"/>
              <a:gd name="connsiteY34" fmla="*/ 156785 h 449933"/>
              <a:gd name="connsiteX35" fmla="*/ 1875149 w 3775015"/>
              <a:gd name="connsiteY35" fmla="*/ 142556 h 449933"/>
              <a:gd name="connsiteX36" fmla="*/ 2074341 w 3775015"/>
              <a:gd name="connsiteY36" fmla="*/ 16 h 449933"/>
              <a:gd name="connsiteX37" fmla="*/ 2102722 w 3775015"/>
              <a:gd name="connsiteY37" fmla="*/ 7540 h 449933"/>
              <a:gd name="connsiteX38" fmla="*/ 2133519 w 3775015"/>
              <a:gd name="connsiteY38" fmla="*/ 153078 h 449933"/>
              <a:gd name="connsiteX39" fmla="*/ 2132463 w 3775015"/>
              <a:gd name="connsiteY39" fmla="*/ 156783 h 449933"/>
              <a:gd name="connsiteX40" fmla="*/ 2143027 w 3775015"/>
              <a:gd name="connsiteY40" fmla="*/ 142556 h 449933"/>
              <a:gd name="connsiteX41" fmla="*/ 2342219 w 3775015"/>
              <a:gd name="connsiteY41" fmla="*/ 16 h 449933"/>
              <a:gd name="connsiteX42" fmla="*/ 2370601 w 3775015"/>
              <a:gd name="connsiteY42" fmla="*/ 7540 h 449933"/>
              <a:gd name="connsiteX43" fmla="*/ 2401398 w 3775015"/>
              <a:gd name="connsiteY43" fmla="*/ 153078 h 449933"/>
              <a:gd name="connsiteX44" fmla="*/ 2400341 w 3775015"/>
              <a:gd name="connsiteY44" fmla="*/ 156783 h 449933"/>
              <a:gd name="connsiteX45" fmla="*/ 2410903 w 3775015"/>
              <a:gd name="connsiteY45" fmla="*/ 142556 h 449933"/>
              <a:gd name="connsiteX46" fmla="*/ 2610097 w 3775015"/>
              <a:gd name="connsiteY46" fmla="*/ 16 h 449933"/>
              <a:gd name="connsiteX47" fmla="*/ 2638479 w 3775015"/>
              <a:gd name="connsiteY47" fmla="*/ 7540 h 449933"/>
              <a:gd name="connsiteX48" fmla="*/ 2669274 w 3775015"/>
              <a:gd name="connsiteY48" fmla="*/ 153078 h 449933"/>
              <a:gd name="connsiteX49" fmla="*/ 2668218 w 3775015"/>
              <a:gd name="connsiteY49" fmla="*/ 156785 h 449933"/>
              <a:gd name="connsiteX50" fmla="*/ 2678783 w 3775015"/>
              <a:gd name="connsiteY50" fmla="*/ 142556 h 449933"/>
              <a:gd name="connsiteX51" fmla="*/ 2877976 w 3775015"/>
              <a:gd name="connsiteY51" fmla="*/ 16 h 449933"/>
              <a:gd name="connsiteX52" fmla="*/ 2906357 w 3775015"/>
              <a:gd name="connsiteY52" fmla="*/ 7540 h 449933"/>
              <a:gd name="connsiteX53" fmla="*/ 2937154 w 3775015"/>
              <a:gd name="connsiteY53" fmla="*/ 153078 h 449933"/>
              <a:gd name="connsiteX54" fmla="*/ 2936098 w 3775015"/>
              <a:gd name="connsiteY54" fmla="*/ 156783 h 449933"/>
              <a:gd name="connsiteX55" fmla="*/ 2946660 w 3775015"/>
              <a:gd name="connsiteY55" fmla="*/ 142556 h 449933"/>
              <a:gd name="connsiteX56" fmla="*/ 3145854 w 3775015"/>
              <a:gd name="connsiteY56" fmla="*/ 16 h 449933"/>
              <a:gd name="connsiteX57" fmla="*/ 3174235 w 3775015"/>
              <a:gd name="connsiteY57" fmla="*/ 7540 h 449933"/>
              <a:gd name="connsiteX58" fmla="*/ 3205031 w 3775015"/>
              <a:gd name="connsiteY58" fmla="*/ 153078 h 449933"/>
              <a:gd name="connsiteX59" fmla="*/ 3203975 w 3775015"/>
              <a:gd name="connsiteY59" fmla="*/ 156783 h 449933"/>
              <a:gd name="connsiteX60" fmla="*/ 3214538 w 3775015"/>
              <a:gd name="connsiteY60" fmla="*/ 142556 h 449933"/>
              <a:gd name="connsiteX61" fmla="*/ 3413731 w 3775015"/>
              <a:gd name="connsiteY61" fmla="*/ 16 h 449933"/>
              <a:gd name="connsiteX62" fmla="*/ 3442113 w 3775015"/>
              <a:gd name="connsiteY62" fmla="*/ 7540 h 449933"/>
              <a:gd name="connsiteX63" fmla="*/ 3472909 w 3775015"/>
              <a:gd name="connsiteY63" fmla="*/ 153078 h 449933"/>
              <a:gd name="connsiteX64" fmla="*/ 3471854 w 3775015"/>
              <a:gd name="connsiteY64" fmla="*/ 156782 h 449933"/>
              <a:gd name="connsiteX65" fmla="*/ 3482416 w 3775015"/>
              <a:gd name="connsiteY65" fmla="*/ 142556 h 449933"/>
              <a:gd name="connsiteX66" fmla="*/ 3681609 w 3775015"/>
              <a:gd name="connsiteY66" fmla="*/ 16 h 449933"/>
              <a:gd name="connsiteX67" fmla="*/ 3709991 w 3775015"/>
              <a:gd name="connsiteY67" fmla="*/ 7540 h 449933"/>
              <a:gd name="connsiteX68" fmla="*/ 3740787 w 3775015"/>
              <a:gd name="connsiteY68" fmla="*/ 153078 h 449933"/>
              <a:gd name="connsiteX69" fmla="*/ 3739731 w 3775015"/>
              <a:gd name="connsiteY69" fmla="*/ 156785 h 449933"/>
              <a:gd name="connsiteX70" fmla="*/ 3775015 w 3775015"/>
              <a:gd name="connsiteY70" fmla="*/ 449933 h 449933"/>
              <a:gd name="connsiteX0" fmla="*/ 0 w 3745878"/>
              <a:gd name="connsiteY0" fmla="*/ 142556 h 156785"/>
              <a:gd name="connsiteX1" fmla="*/ 199193 w 3745878"/>
              <a:gd name="connsiteY1" fmla="*/ 16 h 156785"/>
              <a:gd name="connsiteX2" fmla="*/ 227575 w 3745878"/>
              <a:gd name="connsiteY2" fmla="*/ 7540 h 156785"/>
              <a:gd name="connsiteX3" fmla="*/ 258372 w 3745878"/>
              <a:gd name="connsiteY3" fmla="*/ 153078 h 156785"/>
              <a:gd name="connsiteX4" fmla="*/ 257315 w 3745878"/>
              <a:gd name="connsiteY4" fmla="*/ 156785 h 156785"/>
              <a:gd name="connsiteX5" fmla="*/ 267879 w 3745878"/>
              <a:gd name="connsiteY5" fmla="*/ 142556 h 156785"/>
              <a:gd name="connsiteX6" fmla="*/ 467072 w 3745878"/>
              <a:gd name="connsiteY6" fmla="*/ 16 h 156785"/>
              <a:gd name="connsiteX7" fmla="*/ 495454 w 3745878"/>
              <a:gd name="connsiteY7" fmla="*/ 7540 h 156785"/>
              <a:gd name="connsiteX8" fmla="*/ 526250 w 3745878"/>
              <a:gd name="connsiteY8" fmla="*/ 153078 h 156785"/>
              <a:gd name="connsiteX9" fmla="*/ 525195 w 3745878"/>
              <a:gd name="connsiteY9" fmla="*/ 156783 h 156785"/>
              <a:gd name="connsiteX10" fmla="*/ 535757 w 3745878"/>
              <a:gd name="connsiteY10" fmla="*/ 142556 h 156785"/>
              <a:gd name="connsiteX11" fmla="*/ 734950 w 3745878"/>
              <a:gd name="connsiteY11" fmla="*/ 16 h 156785"/>
              <a:gd name="connsiteX12" fmla="*/ 763332 w 3745878"/>
              <a:gd name="connsiteY12" fmla="*/ 7540 h 156785"/>
              <a:gd name="connsiteX13" fmla="*/ 794128 w 3745878"/>
              <a:gd name="connsiteY13" fmla="*/ 153078 h 156785"/>
              <a:gd name="connsiteX14" fmla="*/ 793072 w 3745878"/>
              <a:gd name="connsiteY14" fmla="*/ 156783 h 156785"/>
              <a:gd name="connsiteX15" fmla="*/ 803635 w 3745878"/>
              <a:gd name="connsiteY15" fmla="*/ 142556 h 156785"/>
              <a:gd name="connsiteX16" fmla="*/ 1002828 w 3745878"/>
              <a:gd name="connsiteY16" fmla="*/ 16 h 156785"/>
              <a:gd name="connsiteX17" fmla="*/ 1031210 w 3745878"/>
              <a:gd name="connsiteY17" fmla="*/ 7540 h 156785"/>
              <a:gd name="connsiteX18" fmla="*/ 1062006 w 3745878"/>
              <a:gd name="connsiteY18" fmla="*/ 153078 h 156785"/>
              <a:gd name="connsiteX19" fmla="*/ 1060948 w 3745878"/>
              <a:gd name="connsiteY19" fmla="*/ 156785 h 156785"/>
              <a:gd name="connsiteX20" fmla="*/ 1071513 w 3745878"/>
              <a:gd name="connsiteY20" fmla="*/ 142556 h 156785"/>
              <a:gd name="connsiteX21" fmla="*/ 1270706 w 3745878"/>
              <a:gd name="connsiteY21" fmla="*/ 16 h 156785"/>
              <a:gd name="connsiteX22" fmla="*/ 1299087 w 3745878"/>
              <a:gd name="connsiteY22" fmla="*/ 7540 h 156785"/>
              <a:gd name="connsiteX23" fmla="*/ 1329885 w 3745878"/>
              <a:gd name="connsiteY23" fmla="*/ 153078 h 156785"/>
              <a:gd name="connsiteX24" fmla="*/ 1328829 w 3745878"/>
              <a:gd name="connsiteY24" fmla="*/ 156783 h 156785"/>
              <a:gd name="connsiteX25" fmla="*/ 1339391 w 3745878"/>
              <a:gd name="connsiteY25" fmla="*/ 142556 h 156785"/>
              <a:gd name="connsiteX26" fmla="*/ 1538584 w 3745878"/>
              <a:gd name="connsiteY26" fmla="*/ 16 h 156785"/>
              <a:gd name="connsiteX27" fmla="*/ 1566966 w 3745878"/>
              <a:gd name="connsiteY27" fmla="*/ 7540 h 156785"/>
              <a:gd name="connsiteX28" fmla="*/ 1597763 w 3745878"/>
              <a:gd name="connsiteY28" fmla="*/ 153078 h 156785"/>
              <a:gd name="connsiteX29" fmla="*/ 1596707 w 3745878"/>
              <a:gd name="connsiteY29" fmla="*/ 156783 h 156785"/>
              <a:gd name="connsiteX30" fmla="*/ 1607269 w 3745878"/>
              <a:gd name="connsiteY30" fmla="*/ 142556 h 156785"/>
              <a:gd name="connsiteX31" fmla="*/ 1806462 w 3745878"/>
              <a:gd name="connsiteY31" fmla="*/ 16 h 156785"/>
              <a:gd name="connsiteX32" fmla="*/ 1834844 w 3745878"/>
              <a:gd name="connsiteY32" fmla="*/ 7540 h 156785"/>
              <a:gd name="connsiteX33" fmla="*/ 1865641 w 3745878"/>
              <a:gd name="connsiteY33" fmla="*/ 153078 h 156785"/>
              <a:gd name="connsiteX34" fmla="*/ 1864583 w 3745878"/>
              <a:gd name="connsiteY34" fmla="*/ 156785 h 156785"/>
              <a:gd name="connsiteX35" fmla="*/ 1875149 w 3745878"/>
              <a:gd name="connsiteY35" fmla="*/ 142556 h 156785"/>
              <a:gd name="connsiteX36" fmla="*/ 2074341 w 3745878"/>
              <a:gd name="connsiteY36" fmla="*/ 16 h 156785"/>
              <a:gd name="connsiteX37" fmla="*/ 2102722 w 3745878"/>
              <a:gd name="connsiteY37" fmla="*/ 7540 h 156785"/>
              <a:gd name="connsiteX38" fmla="*/ 2133519 w 3745878"/>
              <a:gd name="connsiteY38" fmla="*/ 153078 h 156785"/>
              <a:gd name="connsiteX39" fmla="*/ 2132463 w 3745878"/>
              <a:gd name="connsiteY39" fmla="*/ 156783 h 156785"/>
              <a:gd name="connsiteX40" fmla="*/ 2143027 w 3745878"/>
              <a:gd name="connsiteY40" fmla="*/ 142556 h 156785"/>
              <a:gd name="connsiteX41" fmla="*/ 2342219 w 3745878"/>
              <a:gd name="connsiteY41" fmla="*/ 16 h 156785"/>
              <a:gd name="connsiteX42" fmla="*/ 2370601 w 3745878"/>
              <a:gd name="connsiteY42" fmla="*/ 7540 h 156785"/>
              <a:gd name="connsiteX43" fmla="*/ 2401398 w 3745878"/>
              <a:gd name="connsiteY43" fmla="*/ 153078 h 156785"/>
              <a:gd name="connsiteX44" fmla="*/ 2400341 w 3745878"/>
              <a:gd name="connsiteY44" fmla="*/ 156783 h 156785"/>
              <a:gd name="connsiteX45" fmla="*/ 2410903 w 3745878"/>
              <a:gd name="connsiteY45" fmla="*/ 142556 h 156785"/>
              <a:gd name="connsiteX46" fmla="*/ 2610097 w 3745878"/>
              <a:gd name="connsiteY46" fmla="*/ 16 h 156785"/>
              <a:gd name="connsiteX47" fmla="*/ 2638479 w 3745878"/>
              <a:gd name="connsiteY47" fmla="*/ 7540 h 156785"/>
              <a:gd name="connsiteX48" fmla="*/ 2669274 w 3745878"/>
              <a:gd name="connsiteY48" fmla="*/ 153078 h 156785"/>
              <a:gd name="connsiteX49" fmla="*/ 2668218 w 3745878"/>
              <a:gd name="connsiteY49" fmla="*/ 156785 h 156785"/>
              <a:gd name="connsiteX50" fmla="*/ 2678783 w 3745878"/>
              <a:gd name="connsiteY50" fmla="*/ 142556 h 156785"/>
              <a:gd name="connsiteX51" fmla="*/ 2877976 w 3745878"/>
              <a:gd name="connsiteY51" fmla="*/ 16 h 156785"/>
              <a:gd name="connsiteX52" fmla="*/ 2906357 w 3745878"/>
              <a:gd name="connsiteY52" fmla="*/ 7540 h 156785"/>
              <a:gd name="connsiteX53" fmla="*/ 2937154 w 3745878"/>
              <a:gd name="connsiteY53" fmla="*/ 153078 h 156785"/>
              <a:gd name="connsiteX54" fmla="*/ 2936098 w 3745878"/>
              <a:gd name="connsiteY54" fmla="*/ 156783 h 156785"/>
              <a:gd name="connsiteX55" fmla="*/ 2946660 w 3745878"/>
              <a:gd name="connsiteY55" fmla="*/ 142556 h 156785"/>
              <a:gd name="connsiteX56" fmla="*/ 3145854 w 3745878"/>
              <a:gd name="connsiteY56" fmla="*/ 16 h 156785"/>
              <a:gd name="connsiteX57" fmla="*/ 3174235 w 3745878"/>
              <a:gd name="connsiteY57" fmla="*/ 7540 h 156785"/>
              <a:gd name="connsiteX58" fmla="*/ 3205031 w 3745878"/>
              <a:gd name="connsiteY58" fmla="*/ 153078 h 156785"/>
              <a:gd name="connsiteX59" fmla="*/ 3203975 w 3745878"/>
              <a:gd name="connsiteY59" fmla="*/ 156783 h 156785"/>
              <a:gd name="connsiteX60" fmla="*/ 3214538 w 3745878"/>
              <a:gd name="connsiteY60" fmla="*/ 142556 h 156785"/>
              <a:gd name="connsiteX61" fmla="*/ 3413731 w 3745878"/>
              <a:gd name="connsiteY61" fmla="*/ 16 h 156785"/>
              <a:gd name="connsiteX62" fmla="*/ 3442113 w 3745878"/>
              <a:gd name="connsiteY62" fmla="*/ 7540 h 156785"/>
              <a:gd name="connsiteX63" fmla="*/ 3472909 w 3745878"/>
              <a:gd name="connsiteY63" fmla="*/ 153078 h 156785"/>
              <a:gd name="connsiteX64" fmla="*/ 3471854 w 3745878"/>
              <a:gd name="connsiteY64" fmla="*/ 156782 h 156785"/>
              <a:gd name="connsiteX65" fmla="*/ 3482416 w 3745878"/>
              <a:gd name="connsiteY65" fmla="*/ 142556 h 156785"/>
              <a:gd name="connsiteX66" fmla="*/ 3681609 w 3745878"/>
              <a:gd name="connsiteY66" fmla="*/ 16 h 156785"/>
              <a:gd name="connsiteX67" fmla="*/ 3709991 w 3745878"/>
              <a:gd name="connsiteY67" fmla="*/ 7540 h 156785"/>
              <a:gd name="connsiteX68" fmla="*/ 3740787 w 3745878"/>
              <a:gd name="connsiteY68" fmla="*/ 153078 h 156785"/>
              <a:gd name="connsiteX69" fmla="*/ 3739731 w 3745878"/>
              <a:gd name="connsiteY69" fmla="*/ 156785 h 156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745878" h="156785">
                <a:moveTo>
                  <a:pt x="0" y="142556"/>
                </a:moveTo>
                <a:cubicBezTo>
                  <a:pt x="71899" y="53604"/>
                  <a:pt x="146973" y="-1081"/>
                  <a:pt x="199193" y="16"/>
                </a:cubicBezTo>
                <a:cubicBezTo>
                  <a:pt x="209637" y="235"/>
                  <a:pt x="219167" y="2686"/>
                  <a:pt x="227575" y="7540"/>
                </a:cubicBezTo>
                <a:cubicBezTo>
                  <a:pt x="261206" y="26957"/>
                  <a:pt x="270512" y="81152"/>
                  <a:pt x="258372" y="153078"/>
                </a:cubicBezTo>
                <a:lnTo>
                  <a:pt x="257315" y="156785"/>
                </a:lnTo>
                <a:lnTo>
                  <a:pt x="267879" y="142556"/>
                </a:lnTo>
                <a:cubicBezTo>
                  <a:pt x="339778" y="53604"/>
                  <a:pt x="414852" y="-1081"/>
                  <a:pt x="467072" y="16"/>
                </a:cubicBezTo>
                <a:cubicBezTo>
                  <a:pt x="477516" y="235"/>
                  <a:pt x="487046" y="2686"/>
                  <a:pt x="495454" y="7540"/>
                </a:cubicBezTo>
                <a:cubicBezTo>
                  <a:pt x="529085" y="26957"/>
                  <a:pt x="538391" y="81152"/>
                  <a:pt x="526250" y="153078"/>
                </a:cubicBezTo>
                <a:lnTo>
                  <a:pt x="525195" y="156783"/>
                </a:lnTo>
                <a:lnTo>
                  <a:pt x="535757" y="142556"/>
                </a:lnTo>
                <a:cubicBezTo>
                  <a:pt x="607656" y="53604"/>
                  <a:pt x="682729" y="-1081"/>
                  <a:pt x="734950" y="16"/>
                </a:cubicBezTo>
                <a:cubicBezTo>
                  <a:pt x="745394" y="235"/>
                  <a:pt x="754924" y="2686"/>
                  <a:pt x="763332" y="7540"/>
                </a:cubicBezTo>
                <a:cubicBezTo>
                  <a:pt x="796963" y="26957"/>
                  <a:pt x="806269" y="81152"/>
                  <a:pt x="794128" y="153078"/>
                </a:cubicBezTo>
                <a:lnTo>
                  <a:pt x="793072" y="156783"/>
                </a:lnTo>
                <a:lnTo>
                  <a:pt x="803635" y="142556"/>
                </a:lnTo>
                <a:cubicBezTo>
                  <a:pt x="875534" y="53604"/>
                  <a:pt x="950607" y="-1081"/>
                  <a:pt x="1002828" y="16"/>
                </a:cubicBezTo>
                <a:cubicBezTo>
                  <a:pt x="1013272" y="235"/>
                  <a:pt x="1022802" y="2686"/>
                  <a:pt x="1031210" y="7540"/>
                </a:cubicBezTo>
                <a:cubicBezTo>
                  <a:pt x="1064840" y="26957"/>
                  <a:pt x="1074146" y="81152"/>
                  <a:pt x="1062006" y="153078"/>
                </a:cubicBezTo>
                <a:lnTo>
                  <a:pt x="1060948" y="156785"/>
                </a:lnTo>
                <a:lnTo>
                  <a:pt x="1071513" y="142556"/>
                </a:lnTo>
                <a:cubicBezTo>
                  <a:pt x="1143413" y="53604"/>
                  <a:pt x="1218486" y="-1081"/>
                  <a:pt x="1270706" y="16"/>
                </a:cubicBezTo>
                <a:cubicBezTo>
                  <a:pt x="1281151" y="235"/>
                  <a:pt x="1290681" y="2686"/>
                  <a:pt x="1299087" y="7540"/>
                </a:cubicBezTo>
                <a:cubicBezTo>
                  <a:pt x="1332718" y="26957"/>
                  <a:pt x="1342025" y="81152"/>
                  <a:pt x="1329885" y="153078"/>
                </a:cubicBezTo>
                <a:lnTo>
                  <a:pt x="1328829" y="156783"/>
                </a:lnTo>
                <a:lnTo>
                  <a:pt x="1339391" y="142556"/>
                </a:lnTo>
                <a:cubicBezTo>
                  <a:pt x="1411291" y="53604"/>
                  <a:pt x="1486364" y="-1081"/>
                  <a:pt x="1538584" y="16"/>
                </a:cubicBezTo>
                <a:cubicBezTo>
                  <a:pt x="1549027" y="235"/>
                  <a:pt x="1558558" y="2686"/>
                  <a:pt x="1566966" y="7540"/>
                </a:cubicBezTo>
                <a:cubicBezTo>
                  <a:pt x="1600597" y="26957"/>
                  <a:pt x="1609903" y="81152"/>
                  <a:pt x="1597763" y="153078"/>
                </a:cubicBezTo>
                <a:lnTo>
                  <a:pt x="1596707" y="156783"/>
                </a:lnTo>
                <a:lnTo>
                  <a:pt x="1607269" y="142556"/>
                </a:lnTo>
                <a:cubicBezTo>
                  <a:pt x="1679168" y="53604"/>
                  <a:pt x="1754243" y="-1081"/>
                  <a:pt x="1806462" y="16"/>
                </a:cubicBezTo>
                <a:cubicBezTo>
                  <a:pt x="1816906" y="235"/>
                  <a:pt x="1826437" y="2686"/>
                  <a:pt x="1834844" y="7540"/>
                </a:cubicBezTo>
                <a:cubicBezTo>
                  <a:pt x="1868475" y="26957"/>
                  <a:pt x="1877781" y="81152"/>
                  <a:pt x="1865641" y="153078"/>
                </a:cubicBezTo>
                <a:lnTo>
                  <a:pt x="1864583" y="156785"/>
                </a:lnTo>
                <a:lnTo>
                  <a:pt x="1875149" y="142556"/>
                </a:lnTo>
                <a:cubicBezTo>
                  <a:pt x="1947048" y="53604"/>
                  <a:pt x="2022120" y="-1081"/>
                  <a:pt x="2074341" y="16"/>
                </a:cubicBezTo>
                <a:cubicBezTo>
                  <a:pt x="2084784" y="235"/>
                  <a:pt x="2094315" y="2686"/>
                  <a:pt x="2102722" y="7540"/>
                </a:cubicBezTo>
                <a:cubicBezTo>
                  <a:pt x="2136354" y="26957"/>
                  <a:pt x="2145660" y="81152"/>
                  <a:pt x="2133519" y="153078"/>
                </a:cubicBezTo>
                <a:lnTo>
                  <a:pt x="2132463" y="156783"/>
                </a:lnTo>
                <a:lnTo>
                  <a:pt x="2143027" y="142556"/>
                </a:lnTo>
                <a:cubicBezTo>
                  <a:pt x="2214926" y="53604"/>
                  <a:pt x="2289999" y="-1081"/>
                  <a:pt x="2342219" y="16"/>
                </a:cubicBezTo>
                <a:cubicBezTo>
                  <a:pt x="2352663" y="235"/>
                  <a:pt x="2362193" y="2686"/>
                  <a:pt x="2370601" y="7540"/>
                </a:cubicBezTo>
                <a:cubicBezTo>
                  <a:pt x="2404232" y="26957"/>
                  <a:pt x="2413538" y="81152"/>
                  <a:pt x="2401398" y="153078"/>
                </a:cubicBezTo>
                <a:lnTo>
                  <a:pt x="2400341" y="156783"/>
                </a:lnTo>
                <a:lnTo>
                  <a:pt x="2410903" y="142556"/>
                </a:lnTo>
                <a:cubicBezTo>
                  <a:pt x="2482804" y="53604"/>
                  <a:pt x="2557876" y="-1081"/>
                  <a:pt x="2610097" y="16"/>
                </a:cubicBezTo>
                <a:cubicBezTo>
                  <a:pt x="2620541" y="235"/>
                  <a:pt x="2630071" y="2686"/>
                  <a:pt x="2638479" y="7540"/>
                </a:cubicBezTo>
                <a:cubicBezTo>
                  <a:pt x="2672109" y="26957"/>
                  <a:pt x="2681416" y="81152"/>
                  <a:pt x="2669274" y="153078"/>
                </a:cubicBezTo>
                <a:lnTo>
                  <a:pt x="2668218" y="156785"/>
                </a:lnTo>
                <a:lnTo>
                  <a:pt x="2678783" y="142556"/>
                </a:lnTo>
                <a:cubicBezTo>
                  <a:pt x="2750682" y="53604"/>
                  <a:pt x="2825755" y="-1081"/>
                  <a:pt x="2877976" y="16"/>
                </a:cubicBezTo>
                <a:cubicBezTo>
                  <a:pt x="2888419" y="235"/>
                  <a:pt x="2897950" y="2686"/>
                  <a:pt x="2906357" y="7540"/>
                </a:cubicBezTo>
                <a:cubicBezTo>
                  <a:pt x="2939988" y="26957"/>
                  <a:pt x="2949294" y="81152"/>
                  <a:pt x="2937154" y="153078"/>
                </a:cubicBezTo>
                <a:lnTo>
                  <a:pt x="2936098" y="156783"/>
                </a:lnTo>
                <a:lnTo>
                  <a:pt x="2946660" y="142556"/>
                </a:lnTo>
                <a:cubicBezTo>
                  <a:pt x="3018560" y="53604"/>
                  <a:pt x="3093633" y="-1081"/>
                  <a:pt x="3145854" y="16"/>
                </a:cubicBezTo>
                <a:cubicBezTo>
                  <a:pt x="3156297" y="235"/>
                  <a:pt x="3165827" y="2686"/>
                  <a:pt x="3174235" y="7540"/>
                </a:cubicBezTo>
                <a:cubicBezTo>
                  <a:pt x="3207866" y="26957"/>
                  <a:pt x="3217172" y="81152"/>
                  <a:pt x="3205031" y="153078"/>
                </a:cubicBezTo>
                <a:lnTo>
                  <a:pt x="3203975" y="156783"/>
                </a:lnTo>
                <a:lnTo>
                  <a:pt x="3214538" y="142556"/>
                </a:lnTo>
                <a:cubicBezTo>
                  <a:pt x="3286437" y="53604"/>
                  <a:pt x="3361510" y="-1081"/>
                  <a:pt x="3413731" y="16"/>
                </a:cubicBezTo>
                <a:cubicBezTo>
                  <a:pt x="3424175" y="235"/>
                  <a:pt x="3433705" y="2686"/>
                  <a:pt x="3442113" y="7540"/>
                </a:cubicBezTo>
                <a:cubicBezTo>
                  <a:pt x="3475744" y="26957"/>
                  <a:pt x="3485050" y="81152"/>
                  <a:pt x="3472909" y="153078"/>
                </a:cubicBezTo>
                <a:lnTo>
                  <a:pt x="3471854" y="156782"/>
                </a:lnTo>
                <a:lnTo>
                  <a:pt x="3482416" y="142556"/>
                </a:lnTo>
                <a:cubicBezTo>
                  <a:pt x="3554315" y="53604"/>
                  <a:pt x="3629388" y="-1081"/>
                  <a:pt x="3681609" y="16"/>
                </a:cubicBezTo>
                <a:cubicBezTo>
                  <a:pt x="3692053" y="235"/>
                  <a:pt x="3701583" y="2686"/>
                  <a:pt x="3709991" y="7540"/>
                </a:cubicBezTo>
                <a:cubicBezTo>
                  <a:pt x="3743621" y="26957"/>
                  <a:pt x="3752928" y="81152"/>
                  <a:pt x="3740787" y="153078"/>
                </a:cubicBezTo>
                <a:lnTo>
                  <a:pt x="3739731" y="156785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21" name="フリーフォーム: 図形 720">
            <a:extLst>
              <a:ext uri="{FF2B5EF4-FFF2-40B4-BE49-F238E27FC236}">
                <a16:creationId xmlns:a16="http://schemas.microsoft.com/office/drawing/2014/main" id="{3ECEEA13-7EEF-1A3C-7DDC-6619AF37ACA0}"/>
              </a:ext>
            </a:extLst>
          </p:cNvPr>
          <p:cNvSpPr/>
          <p:nvPr/>
        </p:nvSpPr>
        <p:spPr bwMode="auto">
          <a:xfrm>
            <a:off x="632217" y="5986136"/>
            <a:ext cx="5199680" cy="54544"/>
          </a:xfrm>
          <a:custGeom>
            <a:avLst/>
            <a:gdLst>
              <a:gd name="connsiteX0" fmla="*/ 1811296 w 4390862"/>
              <a:gd name="connsiteY0" fmla="*/ 531 h 369269"/>
              <a:gd name="connsiteX1" fmla="*/ 1842602 w 4390862"/>
              <a:gd name="connsiteY1" fmla="*/ 15615 h 369269"/>
              <a:gd name="connsiteX2" fmla="*/ 1844820 w 4390862"/>
              <a:gd name="connsiteY2" fmla="*/ 42053 h 369269"/>
              <a:gd name="connsiteX3" fmla="*/ 1829257 w 4390862"/>
              <a:gd name="connsiteY3" fmla="*/ 74403 h 369269"/>
              <a:gd name="connsiteX4" fmla="*/ 1837098 w 4390862"/>
              <a:gd name="connsiteY4" fmla="*/ 70635 h 369269"/>
              <a:gd name="connsiteX5" fmla="*/ 2110481 w 4390862"/>
              <a:gd name="connsiteY5" fmla="*/ 15615 h 369269"/>
              <a:gd name="connsiteX6" fmla="*/ 2112699 w 4390862"/>
              <a:gd name="connsiteY6" fmla="*/ 42053 h 369269"/>
              <a:gd name="connsiteX7" fmla="*/ 2097137 w 4390862"/>
              <a:gd name="connsiteY7" fmla="*/ 74402 h 369269"/>
              <a:gd name="connsiteX8" fmla="*/ 2104975 w 4390862"/>
              <a:gd name="connsiteY8" fmla="*/ 70635 h 369269"/>
              <a:gd name="connsiteX9" fmla="*/ 2378359 w 4390862"/>
              <a:gd name="connsiteY9" fmla="*/ 15615 h 369269"/>
              <a:gd name="connsiteX10" fmla="*/ 2380577 w 4390862"/>
              <a:gd name="connsiteY10" fmla="*/ 42053 h 369269"/>
              <a:gd name="connsiteX11" fmla="*/ 2365014 w 4390862"/>
              <a:gd name="connsiteY11" fmla="*/ 74402 h 369269"/>
              <a:gd name="connsiteX12" fmla="*/ 2372854 w 4390862"/>
              <a:gd name="connsiteY12" fmla="*/ 70635 h 369269"/>
              <a:gd name="connsiteX13" fmla="*/ 2646237 w 4390862"/>
              <a:gd name="connsiteY13" fmla="*/ 15615 h 369269"/>
              <a:gd name="connsiteX14" fmla="*/ 2648455 w 4390862"/>
              <a:gd name="connsiteY14" fmla="*/ 42053 h 369269"/>
              <a:gd name="connsiteX15" fmla="*/ 2632892 w 4390862"/>
              <a:gd name="connsiteY15" fmla="*/ 74403 h 369269"/>
              <a:gd name="connsiteX16" fmla="*/ 2640732 w 4390862"/>
              <a:gd name="connsiteY16" fmla="*/ 70635 h 369269"/>
              <a:gd name="connsiteX17" fmla="*/ 2914116 w 4390862"/>
              <a:gd name="connsiteY17" fmla="*/ 15615 h 369269"/>
              <a:gd name="connsiteX18" fmla="*/ 2916334 w 4390862"/>
              <a:gd name="connsiteY18" fmla="*/ 42053 h 369269"/>
              <a:gd name="connsiteX19" fmla="*/ 2900770 w 4390862"/>
              <a:gd name="connsiteY19" fmla="*/ 74402 h 369269"/>
              <a:gd name="connsiteX20" fmla="*/ 2908611 w 4390862"/>
              <a:gd name="connsiteY20" fmla="*/ 70635 h 369269"/>
              <a:gd name="connsiteX21" fmla="*/ 3181993 w 4390862"/>
              <a:gd name="connsiteY21" fmla="*/ 15615 h 369269"/>
              <a:gd name="connsiteX22" fmla="*/ 3184212 w 4390862"/>
              <a:gd name="connsiteY22" fmla="*/ 42053 h 369269"/>
              <a:gd name="connsiteX23" fmla="*/ 3168649 w 4390862"/>
              <a:gd name="connsiteY23" fmla="*/ 74402 h 369269"/>
              <a:gd name="connsiteX24" fmla="*/ 3176488 w 4390862"/>
              <a:gd name="connsiteY24" fmla="*/ 70635 h 369269"/>
              <a:gd name="connsiteX25" fmla="*/ 3449872 w 4390862"/>
              <a:gd name="connsiteY25" fmla="*/ 15615 h 369269"/>
              <a:gd name="connsiteX26" fmla="*/ 3452089 w 4390862"/>
              <a:gd name="connsiteY26" fmla="*/ 42053 h 369269"/>
              <a:gd name="connsiteX27" fmla="*/ 3436526 w 4390862"/>
              <a:gd name="connsiteY27" fmla="*/ 74403 h 369269"/>
              <a:gd name="connsiteX28" fmla="*/ 3444367 w 4390862"/>
              <a:gd name="connsiteY28" fmla="*/ 70635 h 369269"/>
              <a:gd name="connsiteX29" fmla="*/ 3717750 w 4390862"/>
              <a:gd name="connsiteY29" fmla="*/ 15615 h 369269"/>
              <a:gd name="connsiteX30" fmla="*/ 3719968 w 4390862"/>
              <a:gd name="connsiteY30" fmla="*/ 42053 h 369269"/>
              <a:gd name="connsiteX31" fmla="*/ 3704405 w 4390862"/>
              <a:gd name="connsiteY31" fmla="*/ 74402 h 369269"/>
              <a:gd name="connsiteX32" fmla="*/ 3712245 w 4390862"/>
              <a:gd name="connsiteY32" fmla="*/ 70635 h 369269"/>
              <a:gd name="connsiteX33" fmla="*/ 3985628 w 4390862"/>
              <a:gd name="connsiteY33" fmla="*/ 15615 h 369269"/>
              <a:gd name="connsiteX34" fmla="*/ 3987846 w 4390862"/>
              <a:gd name="connsiteY34" fmla="*/ 42053 h 369269"/>
              <a:gd name="connsiteX35" fmla="*/ 3972283 w 4390862"/>
              <a:gd name="connsiteY35" fmla="*/ 74402 h 369269"/>
              <a:gd name="connsiteX36" fmla="*/ 3980123 w 4390862"/>
              <a:gd name="connsiteY36" fmla="*/ 70635 h 369269"/>
              <a:gd name="connsiteX37" fmla="*/ 4253506 w 4390862"/>
              <a:gd name="connsiteY37" fmla="*/ 15615 h 369269"/>
              <a:gd name="connsiteX38" fmla="*/ 4255724 w 4390862"/>
              <a:gd name="connsiteY38" fmla="*/ 42053 h 369269"/>
              <a:gd name="connsiteX39" fmla="*/ 4240161 w 4390862"/>
              <a:gd name="connsiteY39" fmla="*/ 74402 h 369269"/>
              <a:gd name="connsiteX40" fmla="*/ 4248001 w 4390862"/>
              <a:gd name="connsiteY40" fmla="*/ 70635 h 369269"/>
              <a:gd name="connsiteX41" fmla="*/ 4348944 w 4390862"/>
              <a:gd name="connsiteY41" fmla="*/ 29711 h 369269"/>
              <a:gd name="connsiteX42" fmla="*/ 4390862 w 4390862"/>
              <a:gd name="connsiteY42" fmla="*/ 17506 h 369269"/>
              <a:gd name="connsiteX43" fmla="*/ 4390862 w 4390862"/>
              <a:gd name="connsiteY43" fmla="*/ 369269 h 369269"/>
              <a:gd name="connsiteX44" fmla="*/ 0 w 4390862"/>
              <a:gd name="connsiteY44" fmla="*/ 369269 h 369269"/>
              <a:gd name="connsiteX45" fmla="*/ 14189 w 4390862"/>
              <a:gd name="connsiteY45" fmla="*/ 357618 h 369269"/>
              <a:gd name="connsiteX46" fmla="*/ 205450 w 4390862"/>
              <a:gd name="connsiteY46" fmla="*/ 228220 h 369269"/>
              <a:gd name="connsiteX47" fmla="*/ 707441 w 4390862"/>
              <a:gd name="connsiteY47" fmla="*/ 1350 h 369269"/>
              <a:gd name="connsiteX48" fmla="*/ 771090 w 4390862"/>
              <a:gd name="connsiteY48" fmla="*/ 15615 h 369269"/>
              <a:gd name="connsiteX49" fmla="*/ 773308 w 4390862"/>
              <a:gd name="connsiteY49" fmla="*/ 42053 h 369269"/>
              <a:gd name="connsiteX50" fmla="*/ 757745 w 4390862"/>
              <a:gd name="connsiteY50" fmla="*/ 74402 h 369269"/>
              <a:gd name="connsiteX51" fmla="*/ 765585 w 4390862"/>
              <a:gd name="connsiteY51" fmla="*/ 70635 h 369269"/>
              <a:gd name="connsiteX52" fmla="*/ 1007661 w 4390862"/>
              <a:gd name="connsiteY52" fmla="*/ 531 h 369269"/>
              <a:gd name="connsiteX53" fmla="*/ 1038968 w 4390862"/>
              <a:gd name="connsiteY53" fmla="*/ 15615 h 369269"/>
              <a:gd name="connsiteX54" fmla="*/ 1041186 w 4390862"/>
              <a:gd name="connsiteY54" fmla="*/ 42053 h 369269"/>
              <a:gd name="connsiteX55" fmla="*/ 1025623 w 4390862"/>
              <a:gd name="connsiteY55" fmla="*/ 74402 h 369269"/>
              <a:gd name="connsiteX56" fmla="*/ 1033464 w 4390862"/>
              <a:gd name="connsiteY56" fmla="*/ 70635 h 369269"/>
              <a:gd name="connsiteX57" fmla="*/ 1275540 w 4390862"/>
              <a:gd name="connsiteY57" fmla="*/ 531 h 369269"/>
              <a:gd name="connsiteX58" fmla="*/ 1306846 w 4390862"/>
              <a:gd name="connsiteY58" fmla="*/ 15615 h 369269"/>
              <a:gd name="connsiteX59" fmla="*/ 1309065 w 4390862"/>
              <a:gd name="connsiteY59" fmla="*/ 42053 h 369269"/>
              <a:gd name="connsiteX60" fmla="*/ 1293502 w 4390862"/>
              <a:gd name="connsiteY60" fmla="*/ 74402 h 369269"/>
              <a:gd name="connsiteX61" fmla="*/ 1301341 w 4390862"/>
              <a:gd name="connsiteY61" fmla="*/ 70635 h 369269"/>
              <a:gd name="connsiteX62" fmla="*/ 1543418 w 4390862"/>
              <a:gd name="connsiteY62" fmla="*/ 531 h 369269"/>
              <a:gd name="connsiteX63" fmla="*/ 1574723 w 4390862"/>
              <a:gd name="connsiteY63" fmla="*/ 15615 h 369269"/>
              <a:gd name="connsiteX64" fmla="*/ 1576942 w 4390862"/>
              <a:gd name="connsiteY64" fmla="*/ 42053 h 369269"/>
              <a:gd name="connsiteX65" fmla="*/ 1561380 w 4390862"/>
              <a:gd name="connsiteY65" fmla="*/ 74402 h 369269"/>
              <a:gd name="connsiteX66" fmla="*/ 1569219 w 4390862"/>
              <a:gd name="connsiteY66" fmla="*/ 70635 h 369269"/>
              <a:gd name="connsiteX67" fmla="*/ 1811296 w 4390862"/>
              <a:gd name="connsiteY67" fmla="*/ 531 h 369269"/>
              <a:gd name="connsiteX0" fmla="*/ 1811296 w 4390862"/>
              <a:gd name="connsiteY0" fmla="*/ 531 h 369269"/>
              <a:gd name="connsiteX1" fmla="*/ 1842602 w 4390862"/>
              <a:gd name="connsiteY1" fmla="*/ 15615 h 369269"/>
              <a:gd name="connsiteX2" fmla="*/ 1844820 w 4390862"/>
              <a:gd name="connsiteY2" fmla="*/ 42053 h 369269"/>
              <a:gd name="connsiteX3" fmla="*/ 1829257 w 4390862"/>
              <a:gd name="connsiteY3" fmla="*/ 74403 h 369269"/>
              <a:gd name="connsiteX4" fmla="*/ 1837098 w 4390862"/>
              <a:gd name="connsiteY4" fmla="*/ 70635 h 369269"/>
              <a:gd name="connsiteX5" fmla="*/ 2110481 w 4390862"/>
              <a:gd name="connsiteY5" fmla="*/ 15615 h 369269"/>
              <a:gd name="connsiteX6" fmla="*/ 2112699 w 4390862"/>
              <a:gd name="connsiteY6" fmla="*/ 42053 h 369269"/>
              <a:gd name="connsiteX7" fmla="*/ 2097137 w 4390862"/>
              <a:gd name="connsiteY7" fmla="*/ 74402 h 369269"/>
              <a:gd name="connsiteX8" fmla="*/ 2104975 w 4390862"/>
              <a:gd name="connsiteY8" fmla="*/ 70635 h 369269"/>
              <a:gd name="connsiteX9" fmla="*/ 2378359 w 4390862"/>
              <a:gd name="connsiteY9" fmla="*/ 15615 h 369269"/>
              <a:gd name="connsiteX10" fmla="*/ 2380577 w 4390862"/>
              <a:gd name="connsiteY10" fmla="*/ 42053 h 369269"/>
              <a:gd name="connsiteX11" fmla="*/ 2365014 w 4390862"/>
              <a:gd name="connsiteY11" fmla="*/ 74402 h 369269"/>
              <a:gd name="connsiteX12" fmla="*/ 2372854 w 4390862"/>
              <a:gd name="connsiteY12" fmla="*/ 70635 h 369269"/>
              <a:gd name="connsiteX13" fmla="*/ 2646237 w 4390862"/>
              <a:gd name="connsiteY13" fmla="*/ 15615 h 369269"/>
              <a:gd name="connsiteX14" fmla="*/ 2648455 w 4390862"/>
              <a:gd name="connsiteY14" fmla="*/ 42053 h 369269"/>
              <a:gd name="connsiteX15" fmla="*/ 2632892 w 4390862"/>
              <a:gd name="connsiteY15" fmla="*/ 74403 h 369269"/>
              <a:gd name="connsiteX16" fmla="*/ 2640732 w 4390862"/>
              <a:gd name="connsiteY16" fmla="*/ 70635 h 369269"/>
              <a:gd name="connsiteX17" fmla="*/ 2914116 w 4390862"/>
              <a:gd name="connsiteY17" fmla="*/ 15615 h 369269"/>
              <a:gd name="connsiteX18" fmla="*/ 2916334 w 4390862"/>
              <a:gd name="connsiteY18" fmla="*/ 42053 h 369269"/>
              <a:gd name="connsiteX19" fmla="*/ 2900770 w 4390862"/>
              <a:gd name="connsiteY19" fmla="*/ 74402 h 369269"/>
              <a:gd name="connsiteX20" fmla="*/ 2908611 w 4390862"/>
              <a:gd name="connsiteY20" fmla="*/ 70635 h 369269"/>
              <a:gd name="connsiteX21" fmla="*/ 3181993 w 4390862"/>
              <a:gd name="connsiteY21" fmla="*/ 15615 h 369269"/>
              <a:gd name="connsiteX22" fmla="*/ 3184212 w 4390862"/>
              <a:gd name="connsiteY22" fmla="*/ 42053 h 369269"/>
              <a:gd name="connsiteX23" fmla="*/ 3168649 w 4390862"/>
              <a:gd name="connsiteY23" fmla="*/ 74402 h 369269"/>
              <a:gd name="connsiteX24" fmla="*/ 3176488 w 4390862"/>
              <a:gd name="connsiteY24" fmla="*/ 70635 h 369269"/>
              <a:gd name="connsiteX25" fmla="*/ 3449872 w 4390862"/>
              <a:gd name="connsiteY25" fmla="*/ 15615 h 369269"/>
              <a:gd name="connsiteX26" fmla="*/ 3452089 w 4390862"/>
              <a:gd name="connsiteY26" fmla="*/ 42053 h 369269"/>
              <a:gd name="connsiteX27" fmla="*/ 3436526 w 4390862"/>
              <a:gd name="connsiteY27" fmla="*/ 74403 h 369269"/>
              <a:gd name="connsiteX28" fmla="*/ 3444367 w 4390862"/>
              <a:gd name="connsiteY28" fmla="*/ 70635 h 369269"/>
              <a:gd name="connsiteX29" fmla="*/ 3717750 w 4390862"/>
              <a:gd name="connsiteY29" fmla="*/ 15615 h 369269"/>
              <a:gd name="connsiteX30" fmla="*/ 3719968 w 4390862"/>
              <a:gd name="connsiteY30" fmla="*/ 42053 h 369269"/>
              <a:gd name="connsiteX31" fmla="*/ 3704405 w 4390862"/>
              <a:gd name="connsiteY31" fmla="*/ 74402 h 369269"/>
              <a:gd name="connsiteX32" fmla="*/ 3712245 w 4390862"/>
              <a:gd name="connsiteY32" fmla="*/ 70635 h 369269"/>
              <a:gd name="connsiteX33" fmla="*/ 3985628 w 4390862"/>
              <a:gd name="connsiteY33" fmla="*/ 15615 h 369269"/>
              <a:gd name="connsiteX34" fmla="*/ 3987846 w 4390862"/>
              <a:gd name="connsiteY34" fmla="*/ 42053 h 369269"/>
              <a:gd name="connsiteX35" fmla="*/ 3972283 w 4390862"/>
              <a:gd name="connsiteY35" fmla="*/ 74402 h 369269"/>
              <a:gd name="connsiteX36" fmla="*/ 3980123 w 4390862"/>
              <a:gd name="connsiteY36" fmla="*/ 70635 h 369269"/>
              <a:gd name="connsiteX37" fmla="*/ 4253506 w 4390862"/>
              <a:gd name="connsiteY37" fmla="*/ 15615 h 369269"/>
              <a:gd name="connsiteX38" fmla="*/ 4255724 w 4390862"/>
              <a:gd name="connsiteY38" fmla="*/ 42053 h 369269"/>
              <a:gd name="connsiteX39" fmla="*/ 4240161 w 4390862"/>
              <a:gd name="connsiteY39" fmla="*/ 74402 h 369269"/>
              <a:gd name="connsiteX40" fmla="*/ 4248001 w 4390862"/>
              <a:gd name="connsiteY40" fmla="*/ 70635 h 369269"/>
              <a:gd name="connsiteX41" fmla="*/ 4348944 w 4390862"/>
              <a:gd name="connsiteY41" fmla="*/ 29711 h 369269"/>
              <a:gd name="connsiteX42" fmla="*/ 4390862 w 4390862"/>
              <a:gd name="connsiteY42" fmla="*/ 17506 h 369269"/>
              <a:gd name="connsiteX43" fmla="*/ 4390862 w 4390862"/>
              <a:gd name="connsiteY43" fmla="*/ 369269 h 369269"/>
              <a:gd name="connsiteX44" fmla="*/ 0 w 4390862"/>
              <a:gd name="connsiteY44" fmla="*/ 369269 h 369269"/>
              <a:gd name="connsiteX45" fmla="*/ 205450 w 4390862"/>
              <a:gd name="connsiteY45" fmla="*/ 228220 h 369269"/>
              <a:gd name="connsiteX46" fmla="*/ 707441 w 4390862"/>
              <a:gd name="connsiteY46" fmla="*/ 1350 h 369269"/>
              <a:gd name="connsiteX47" fmla="*/ 771090 w 4390862"/>
              <a:gd name="connsiteY47" fmla="*/ 15615 h 369269"/>
              <a:gd name="connsiteX48" fmla="*/ 773308 w 4390862"/>
              <a:gd name="connsiteY48" fmla="*/ 42053 h 369269"/>
              <a:gd name="connsiteX49" fmla="*/ 757745 w 4390862"/>
              <a:gd name="connsiteY49" fmla="*/ 74402 h 369269"/>
              <a:gd name="connsiteX50" fmla="*/ 765585 w 4390862"/>
              <a:gd name="connsiteY50" fmla="*/ 70635 h 369269"/>
              <a:gd name="connsiteX51" fmla="*/ 1007661 w 4390862"/>
              <a:gd name="connsiteY51" fmla="*/ 531 h 369269"/>
              <a:gd name="connsiteX52" fmla="*/ 1038968 w 4390862"/>
              <a:gd name="connsiteY52" fmla="*/ 15615 h 369269"/>
              <a:gd name="connsiteX53" fmla="*/ 1041186 w 4390862"/>
              <a:gd name="connsiteY53" fmla="*/ 42053 h 369269"/>
              <a:gd name="connsiteX54" fmla="*/ 1025623 w 4390862"/>
              <a:gd name="connsiteY54" fmla="*/ 74402 h 369269"/>
              <a:gd name="connsiteX55" fmla="*/ 1033464 w 4390862"/>
              <a:gd name="connsiteY55" fmla="*/ 70635 h 369269"/>
              <a:gd name="connsiteX56" fmla="*/ 1275540 w 4390862"/>
              <a:gd name="connsiteY56" fmla="*/ 531 h 369269"/>
              <a:gd name="connsiteX57" fmla="*/ 1306846 w 4390862"/>
              <a:gd name="connsiteY57" fmla="*/ 15615 h 369269"/>
              <a:gd name="connsiteX58" fmla="*/ 1309065 w 4390862"/>
              <a:gd name="connsiteY58" fmla="*/ 42053 h 369269"/>
              <a:gd name="connsiteX59" fmla="*/ 1293502 w 4390862"/>
              <a:gd name="connsiteY59" fmla="*/ 74402 h 369269"/>
              <a:gd name="connsiteX60" fmla="*/ 1301341 w 4390862"/>
              <a:gd name="connsiteY60" fmla="*/ 70635 h 369269"/>
              <a:gd name="connsiteX61" fmla="*/ 1543418 w 4390862"/>
              <a:gd name="connsiteY61" fmla="*/ 531 h 369269"/>
              <a:gd name="connsiteX62" fmla="*/ 1574723 w 4390862"/>
              <a:gd name="connsiteY62" fmla="*/ 15615 h 369269"/>
              <a:gd name="connsiteX63" fmla="*/ 1576942 w 4390862"/>
              <a:gd name="connsiteY63" fmla="*/ 42053 h 369269"/>
              <a:gd name="connsiteX64" fmla="*/ 1561380 w 4390862"/>
              <a:gd name="connsiteY64" fmla="*/ 74402 h 369269"/>
              <a:gd name="connsiteX65" fmla="*/ 1569219 w 4390862"/>
              <a:gd name="connsiteY65" fmla="*/ 70635 h 369269"/>
              <a:gd name="connsiteX66" fmla="*/ 1811296 w 4390862"/>
              <a:gd name="connsiteY66" fmla="*/ 531 h 369269"/>
              <a:gd name="connsiteX0" fmla="*/ 0 w 4390862"/>
              <a:gd name="connsiteY0" fmla="*/ 369269 h 460709"/>
              <a:gd name="connsiteX1" fmla="*/ 205450 w 4390862"/>
              <a:gd name="connsiteY1" fmla="*/ 228220 h 460709"/>
              <a:gd name="connsiteX2" fmla="*/ 707441 w 4390862"/>
              <a:gd name="connsiteY2" fmla="*/ 1350 h 460709"/>
              <a:gd name="connsiteX3" fmla="*/ 771090 w 4390862"/>
              <a:gd name="connsiteY3" fmla="*/ 15615 h 460709"/>
              <a:gd name="connsiteX4" fmla="*/ 773308 w 4390862"/>
              <a:gd name="connsiteY4" fmla="*/ 42053 h 460709"/>
              <a:gd name="connsiteX5" fmla="*/ 757745 w 4390862"/>
              <a:gd name="connsiteY5" fmla="*/ 74402 h 460709"/>
              <a:gd name="connsiteX6" fmla="*/ 765585 w 4390862"/>
              <a:gd name="connsiteY6" fmla="*/ 70635 h 460709"/>
              <a:gd name="connsiteX7" fmla="*/ 1007661 w 4390862"/>
              <a:gd name="connsiteY7" fmla="*/ 531 h 460709"/>
              <a:gd name="connsiteX8" fmla="*/ 1038968 w 4390862"/>
              <a:gd name="connsiteY8" fmla="*/ 15615 h 460709"/>
              <a:gd name="connsiteX9" fmla="*/ 1041186 w 4390862"/>
              <a:gd name="connsiteY9" fmla="*/ 42053 h 460709"/>
              <a:gd name="connsiteX10" fmla="*/ 1025623 w 4390862"/>
              <a:gd name="connsiteY10" fmla="*/ 74402 h 460709"/>
              <a:gd name="connsiteX11" fmla="*/ 1033464 w 4390862"/>
              <a:gd name="connsiteY11" fmla="*/ 70635 h 460709"/>
              <a:gd name="connsiteX12" fmla="*/ 1275540 w 4390862"/>
              <a:gd name="connsiteY12" fmla="*/ 531 h 460709"/>
              <a:gd name="connsiteX13" fmla="*/ 1306846 w 4390862"/>
              <a:gd name="connsiteY13" fmla="*/ 15615 h 460709"/>
              <a:gd name="connsiteX14" fmla="*/ 1309065 w 4390862"/>
              <a:gd name="connsiteY14" fmla="*/ 42053 h 460709"/>
              <a:gd name="connsiteX15" fmla="*/ 1293502 w 4390862"/>
              <a:gd name="connsiteY15" fmla="*/ 74402 h 460709"/>
              <a:gd name="connsiteX16" fmla="*/ 1301341 w 4390862"/>
              <a:gd name="connsiteY16" fmla="*/ 70635 h 460709"/>
              <a:gd name="connsiteX17" fmla="*/ 1543418 w 4390862"/>
              <a:gd name="connsiteY17" fmla="*/ 531 h 460709"/>
              <a:gd name="connsiteX18" fmla="*/ 1574723 w 4390862"/>
              <a:gd name="connsiteY18" fmla="*/ 15615 h 460709"/>
              <a:gd name="connsiteX19" fmla="*/ 1576942 w 4390862"/>
              <a:gd name="connsiteY19" fmla="*/ 42053 h 460709"/>
              <a:gd name="connsiteX20" fmla="*/ 1561380 w 4390862"/>
              <a:gd name="connsiteY20" fmla="*/ 74402 h 460709"/>
              <a:gd name="connsiteX21" fmla="*/ 1569219 w 4390862"/>
              <a:gd name="connsiteY21" fmla="*/ 70635 h 460709"/>
              <a:gd name="connsiteX22" fmla="*/ 1811296 w 4390862"/>
              <a:gd name="connsiteY22" fmla="*/ 531 h 460709"/>
              <a:gd name="connsiteX23" fmla="*/ 1842602 w 4390862"/>
              <a:gd name="connsiteY23" fmla="*/ 15615 h 460709"/>
              <a:gd name="connsiteX24" fmla="*/ 1844820 w 4390862"/>
              <a:gd name="connsiteY24" fmla="*/ 42053 h 460709"/>
              <a:gd name="connsiteX25" fmla="*/ 1829257 w 4390862"/>
              <a:gd name="connsiteY25" fmla="*/ 74403 h 460709"/>
              <a:gd name="connsiteX26" fmla="*/ 1837098 w 4390862"/>
              <a:gd name="connsiteY26" fmla="*/ 70635 h 460709"/>
              <a:gd name="connsiteX27" fmla="*/ 2110481 w 4390862"/>
              <a:gd name="connsiteY27" fmla="*/ 15615 h 460709"/>
              <a:gd name="connsiteX28" fmla="*/ 2112699 w 4390862"/>
              <a:gd name="connsiteY28" fmla="*/ 42053 h 460709"/>
              <a:gd name="connsiteX29" fmla="*/ 2097137 w 4390862"/>
              <a:gd name="connsiteY29" fmla="*/ 74402 h 460709"/>
              <a:gd name="connsiteX30" fmla="*/ 2104975 w 4390862"/>
              <a:gd name="connsiteY30" fmla="*/ 70635 h 460709"/>
              <a:gd name="connsiteX31" fmla="*/ 2378359 w 4390862"/>
              <a:gd name="connsiteY31" fmla="*/ 15615 h 460709"/>
              <a:gd name="connsiteX32" fmla="*/ 2380577 w 4390862"/>
              <a:gd name="connsiteY32" fmla="*/ 42053 h 460709"/>
              <a:gd name="connsiteX33" fmla="*/ 2365014 w 4390862"/>
              <a:gd name="connsiteY33" fmla="*/ 74402 h 460709"/>
              <a:gd name="connsiteX34" fmla="*/ 2372854 w 4390862"/>
              <a:gd name="connsiteY34" fmla="*/ 70635 h 460709"/>
              <a:gd name="connsiteX35" fmla="*/ 2646237 w 4390862"/>
              <a:gd name="connsiteY35" fmla="*/ 15615 h 460709"/>
              <a:gd name="connsiteX36" fmla="*/ 2648455 w 4390862"/>
              <a:gd name="connsiteY36" fmla="*/ 42053 h 460709"/>
              <a:gd name="connsiteX37" fmla="*/ 2632892 w 4390862"/>
              <a:gd name="connsiteY37" fmla="*/ 74403 h 460709"/>
              <a:gd name="connsiteX38" fmla="*/ 2640732 w 4390862"/>
              <a:gd name="connsiteY38" fmla="*/ 70635 h 460709"/>
              <a:gd name="connsiteX39" fmla="*/ 2914116 w 4390862"/>
              <a:gd name="connsiteY39" fmla="*/ 15615 h 460709"/>
              <a:gd name="connsiteX40" fmla="*/ 2916334 w 4390862"/>
              <a:gd name="connsiteY40" fmla="*/ 42053 h 460709"/>
              <a:gd name="connsiteX41" fmla="*/ 2900770 w 4390862"/>
              <a:gd name="connsiteY41" fmla="*/ 74402 h 460709"/>
              <a:gd name="connsiteX42" fmla="*/ 2908611 w 4390862"/>
              <a:gd name="connsiteY42" fmla="*/ 70635 h 460709"/>
              <a:gd name="connsiteX43" fmla="*/ 3181993 w 4390862"/>
              <a:gd name="connsiteY43" fmla="*/ 15615 h 460709"/>
              <a:gd name="connsiteX44" fmla="*/ 3184212 w 4390862"/>
              <a:gd name="connsiteY44" fmla="*/ 42053 h 460709"/>
              <a:gd name="connsiteX45" fmla="*/ 3168649 w 4390862"/>
              <a:gd name="connsiteY45" fmla="*/ 74402 h 460709"/>
              <a:gd name="connsiteX46" fmla="*/ 3176488 w 4390862"/>
              <a:gd name="connsiteY46" fmla="*/ 70635 h 460709"/>
              <a:gd name="connsiteX47" fmla="*/ 3449872 w 4390862"/>
              <a:gd name="connsiteY47" fmla="*/ 15615 h 460709"/>
              <a:gd name="connsiteX48" fmla="*/ 3452089 w 4390862"/>
              <a:gd name="connsiteY48" fmla="*/ 42053 h 460709"/>
              <a:gd name="connsiteX49" fmla="*/ 3436526 w 4390862"/>
              <a:gd name="connsiteY49" fmla="*/ 74403 h 460709"/>
              <a:gd name="connsiteX50" fmla="*/ 3444367 w 4390862"/>
              <a:gd name="connsiteY50" fmla="*/ 70635 h 460709"/>
              <a:gd name="connsiteX51" fmla="*/ 3717750 w 4390862"/>
              <a:gd name="connsiteY51" fmla="*/ 15615 h 460709"/>
              <a:gd name="connsiteX52" fmla="*/ 3719968 w 4390862"/>
              <a:gd name="connsiteY52" fmla="*/ 42053 h 460709"/>
              <a:gd name="connsiteX53" fmla="*/ 3704405 w 4390862"/>
              <a:gd name="connsiteY53" fmla="*/ 74402 h 460709"/>
              <a:gd name="connsiteX54" fmla="*/ 3712245 w 4390862"/>
              <a:gd name="connsiteY54" fmla="*/ 70635 h 460709"/>
              <a:gd name="connsiteX55" fmla="*/ 3985628 w 4390862"/>
              <a:gd name="connsiteY55" fmla="*/ 15615 h 460709"/>
              <a:gd name="connsiteX56" fmla="*/ 3987846 w 4390862"/>
              <a:gd name="connsiteY56" fmla="*/ 42053 h 460709"/>
              <a:gd name="connsiteX57" fmla="*/ 3972283 w 4390862"/>
              <a:gd name="connsiteY57" fmla="*/ 74402 h 460709"/>
              <a:gd name="connsiteX58" fmla="*/ 3980123 w 4390862"/>
              <a:gd name="connsiteY58" fmla="*/ 70635 h 460709"/>
              <a:gd name="connsiteX59" fmla="*/ 4253506 w 4390862"/>
              <a:gd name="connsiteY59" fmla="*/ 15615 h 460709"/>
              <a:gd name="connsiteX60" fmla="*/ 4255724 w 4390862"/>
              <a:gd name="connsiteY60" fmla="*/ 42053 h 460709"/>
              <a:gd name="connsiteX61" fmla="*/ 4240161 w 4390862"/>
              <a:gd name="connsiteY61" fmla="*/ 74402 h 460709"/>
              <a:gd name="connsiteX62" fmla="*/ 4248001 w 4390862"/>
              <a:gd name="connsiteY62" fmla="*/ 70635 h 460709"/>
              <a:gd name="connsiteX63" fmla="*/ 4348944 w 4390862"/>
              <a:gd name="connsiteY63" fmla="*/ 29711 h 460709"/>
              <a:gd name="connsiteX64" fmla="*/ 4390862 w 4390862"/>
              <a:gd name="connsiteY64" fmla="*/ 17506 h 460709"/>
              <a:gd name="connsiteX65" fmla="*/ 4390862 w 4390862"/>
              <a:gd name="connsiteY65" fmla="*/ 369269 h 460709"/>
              <a:gd name="connsiteX66" fmla="*/ 91440 w 4390862"/>
              <a:gd name="connsiteY66" fmla="*/ 460709 h 460709"/>
              <a:gd name="connsiteX0" fmla="*/ 114010 w 4299422"/>
              <a:gd name="connsiteY0" fmla="*/ 228220 h 460709"/>
              <a:gd name="connsiteX1" fmla="*/ 616001 w 4299422"/>
              <a:gd name="connsiteY1" fmla="*/ 1350 h 460709"/>
              <a:gd name="connsiteX2" fmla="*/ 679650 w 4299422"/>
              <a:gd name="connsiteY2" fmla="*/ 15615 h 460709"/>
              <a:gd name="connsiteX3" fmla="*/ 681868 w 4299422"/>
              <a:gd name="connsiteY3" fmla="*/ 42053 h 460709"/>
              <a:gd name="connsiteX4" fmla="*/ 666305 w 4299422"/>
              <a:gd name="connsiteY4" fmla="*/ 74402 h 460709"/>
              <a:gd name="connsiteX5" fmla="*/ 674145 w 4299422"/>
              <a:gd name="connsiteY5" fmla="*/ 70635 h 460709"/>
              <a:gd name="connsiteX6" fmla="*/ 916221 w 4299422"/>
              <a:gd name="connsiteY6" fmla="*/ 531 h 460709"/>
              <a:gd name="connsiteX7" fmla="*/ 947528 w 4299422"/>
              <a:gd name="connsiteY7" fmla="*/ 15615 h 460709"/>
              <a:gd name="connsiteX8" fmla="*/ 949746 w 4299422"/>
              <a:gd name="connsiteY8" fmla="*/ 42053 h 460709"/>
              <a:gd name="connsiteX9" fmla="*/ 934183 w 4299422"/>
              <a:gd name="connsiteY9" fmla="*/ 74402 h 460709"/>
              <a:gd name="connsiteX10" fmla="*/ 942024 w 4299422"/>
              <a:gd name="connsiteY10" fmla="*/ 70635 h 460709"/>
              <a:gd name="connsiteX11" fmla="*/ 1184100 w 4299422"/>
              <a:gd name="connsiteY11" fmla="*/ 531 h 460709"/>
              <a:gd name="connsiteX12" fmla="*/ 1215406 w 4299422"/>
              <a:gd name="connsiteY12" fmla="*/ 15615 h 460709"/>
              <a:gd name="connsiteX13" fmla="*/ 1217625 w 4299422"/>
              <a:gd name="connsiteY13" fmla="*/ 42053 h 460709"/>
              <a:gd name="connsiteX14" fmla="*/ 1202062 w 4299422"/>
              <a:gd name="connsiteY14" fmla="*/ 74402 h 460709"/>
              <a:gd name="connsiteX15" fmla="*/ 1209901 w 4299422"/>
              <a:gd name="connsiteY15" fmla="*/ 70635 h 460709"/>
              <a:gd name="connsiteX16" fmla="*/ 1451978 w 4299422"/>
              <a:gd name="connsiteY16" fmla="*/ 531 h 460709"/>
              <a:gd name="connsiteX17" fmla="*/ 1483283 w 4299422"/>
              <a:gd name="connsiteY17" fmla="*/ 15615 h 460709"/>
              <a:gd name="connsiteX18" fmla="*/ 1485502 w 4299422"/>
              <a:gd name="connsiteY18" fmla="*/ 42053 h 460709"/>
              <a:gd name="connsiteX19" fmla="*/ 1469940 w 4299422"/>
              <a:gd name="connsiteY19" fmla="*/ 74402 h 460709"/>
              <a:gd name="connsiteX20" fmla="*/ 1477779 w 4299422"/>
              <a:gd name="connsiteY20" fmla="*/ 70635 h 460709"/>
              <a:gd name="connsiteX21" fmla="*/ 1719856 w 4299422"/>
              <a:gd name="connsiteY21" fmla="*/ 531 h 460709"/>
              <a:gd name="connsiteX22" fmla="*/ 1751162 w 4299422"/>
              <a:gd name="connsiteY22" fmla="*/ 15615 h 460709"/>
              <a:gd name="connsiteX23" fmla="*/ 1753380 w 4299422"/>
              <a:gd name="connsiteY23" fmla="*/ 42053 h 460709"/>
              <a:gd name="connsiteX24" fmla="*/ 1737817 w 4299422"/>
              <a:gd name="connsiteY24" fmla="*/ 74403 h 460709"/>
              <a:gd name="connsiteX25" fmla="*/ 1745658 w 4299422"/>
              <a:gd name="connsiteY25" fmla="*/ 70635 h 460709"/>
              <a:gd name="connsiteX26" fmla="*/ 2019041 w 4299422"/>
              <a:gd name="connsiteY26" fmla="*/ 15615 h 460709"/>
              <a:gd name="connsiteX27" fmla="*/ 2021259 w 4299422"/>
              <a:gd name="connsiteY27" fmla="*/ 42053 h 460709"/>
              <a:gd name="connsiteX28" fmla="*/ 2005697 w 4299422"/>
              <a:gd name="connsiteY28" fmla="*/ 74402 h 460709"/>
              <a:gd name="connsiteX29" fmla="*/ 2013535 w 4299422"/>
              <a:gd name="connsiteY29" fmla="*/ 70635 h 460709"/>
              <a:gd name="connsiteX30" fmla="*/ 2286919 w 4299422"/>
              <a:gd name="connsiteY30" fmla="*/ 15615 h 460709"/>
              <a:gd name="connsiteX31" fmla="*/ 2289137 w 4299422"/>
              <a:gd name="connsiteY31" fmla="*/ 42053 h 460709"/>
              <a:gd name="connsiteX32" fmla="*/ 2273574 w 4299422"/>
              <a:gd name="connsiteY32" fmla="*/ 74402 h 460709"/>
              <a:gd name="connsiteX33" fmla="*/ 2281414 w 4299422"/>
              <a:gd name="connsiteY33" fmla="*/ 70635 h 460709"/>
              <a:gd name="connsiteX34" fmla="*/ 2554797 w 4299422"/>
              <a:gd name="connsiteY34" fmla="*/ 15615 h 460709"/>
              <a:gd name="connsiteX35" fmla="*/ 2557015 w 4299422"/>
              <a:gd name="connsiteY35" fmla="*/ 42053 h 460709"/>
              <a:gd name="connsiteX36" fmla="*/ 2541452 w 4299422"/>
              <a:gd name="connsiteY36" fmla="*/ 74403 h 460709"/>
              <a:gd name="connsiteX37" fmla="*/ 2549292 w 4299422"/>
              <a:gd name="connsiteY37" fmla="*/ 70635 h 460709"/>
              <a:gd name="connsiteX38" fmla="*/ 2822676 w 4299422"/>
              <a:gd name="connsiteY38" fmla="*/ 15615 h 460709"/>
              <a:gd name="connsiteX39" fmla="*/ 2824894 w 4299422"/>
              <a:gd name="connsiteY39" fmla="*/ 42053 h 460709"/>
              <a:gd name="connsiteX40" fmla="*/ 2809330 w 4299422"/>
              <a:gd name="connsiteY40" fmla="*/ 74402 h 460709"/>
              <a:gd name="connsiteX41" fmla="*/ 2817171 w 4299422"/>
              <a:gd name="connsiteY41" fmla="*/ 70635 h 460709"/>
              <a:gd name="connsiteX42" fmla="*/ 3090553 w 4299422"/>
              <a:gd name="connsiteY42" fmla="*/ 15615 h 460709"/>
              <a:gd name="connsiteX43" fmla="*/ 3092772 w 4299422"/>
              <a:gd name="connsiteY43" fmla="*/ 42053 h 460709"/>
              <a:gd name="connsiteX44" fmla="*/ 3077209 w 4299422"/>
              <a:gd name="connsiteY44" fmla="*/ 74402 h 460709"/>
              <a:gd name="connsiteX45" fmla="*/ 3085048 w 4299422"/>
              <a:gd name="connsiteY45" fmla="*/ 70635 h 460709"/>
              <a:gd name="connsiteX46" fmla="*/ 3358432 w 4299422"/>
              <a:gd name="connsiteY46" fmla="*/ 15615 h 460709"/>
              <a:gd name="connsiteX47" fmla="*/ 3360649 w 4299422"/>
              <a:gd name="connsiteY47" fmla="*/ 42053 h 460709"/>
              <a:gd name="connsiteX48" fmla="*/ 3345086 w 4299422"/>
              <a:gd name="connsiteY48" fmla="*/ 74403 h 460709"/>
              <a:gd name="connsiteX49" fmla="*/ 3352927 w 4299422"/>
              <a:gd name="connsiteY49" fmla="*/ 70635 h 460709"/>
              <a:gd name="connsiteX50" fmla="*/ 3626310 w 4299422"/>
              <a:gd name="connsiteY50" fmla="*/ 15615 h 460709"/>
              <a:gd name="connsiteX51" fmla="*/ 3628528 w 4299422"/>
              <a:gd name="connsiteY51" fmla="*/ 42053 h 460709"/>
              <a:gd name="connsiteX52" fmla="*/ 3612965 w 4299422"/>
              <a:gd name="connsiteY52" fmla="*/ 74402 h 460709"/>
              <a:gd name="connsiteX53" fmla="*/ 3620805 w 4299422"/>
              <a:gd name="connsiteY53" fmla="*/ 70635 h 460709"/>
              <a:gd name="connsiteX54" fmla="*/ 3894188 w 4299422"/>
              <a:gd name="connsiteY54" fmla="*/ 15615 h 460709"/>
              <a:gd name="connsiteX55" fmla="*/ 3896406 w 4299422"/>
              <a:gd name="connsiteY55" fmla="*/ 42053 h 460709"/>
              <a:gd name="connsiteX56" fmla="*/ 3880843 w 4299422"/>
              <a:gd name="connsiteY56" fmla="*/ 74402 h 460709"/>
              <a:gd name="connsiteX57" fmla="*/ 3888683 w 4299422"/>
              <a:gd name="connsiteY57" fmla="*/ 70635 h 460709"/>
              <a:gd name="connsiteX58" fmla="*/ 4162066 w 4299422"/>
              <a:gd name="connsiteY58" fmla="*/ 15615 h 460709"/>
              <a:gd name="connsiteX59" fmla="*/ 4164284 w 4299422"/>
              <a:gd name="connsiteY59" fmla="*/ 42053 h 460709"/>
              <a:gd name="connsiteX60" fmla="*/ 4148721 w 4299422"/>
              <a:gd name="connsiteY60" fmla="*/ 74402 h 460709"/>
              <a:gd name="connsiteX61" fmla="*/ 4156561 w 4299422"/>
              <a:gd name="connsiteY61" fmla="*/ 70635 h 460709"/>
              <a:gd name="connsiteX62" fmla="*/ 4257504 w 4299422"/>
              <a:gd name="connsiteY62" fmla="*/ 29711 h 460709"/>
              <a:gd name="connsiteX63" fmla="*/ 4299422 w 4299422"/>
              <a:gd name="connsiteY63" fmla="*/ 17506 h 460709"/>
              <a:gd name="connsiteX64" fmla="*/ 4299422 w 4299422"/>
              <a:gd name="connsiteY64" fmla="*/ 369269 h 460709"/>
              <a:gd name="connsiteX65" fmla="*/ 0 w 4299422"/>
              <a:gd name="connsiteY65" fmla="*/ 460709 h 460709"/>
              <a:gd name="connsiteX0" fmla="*/ 0 w 4185412"/>
              <a:gd name="connsiteY0" fmla="*/ 228220 h 369269"/>
              <a:gd name="connsiteX1" fmla="*/ 501991 w 4185412"/>
              <a:gd name="connsiteY1" fmla="*/ 1350 h 369269"/>
              <a:gd name="connsiteX2" fmla="*/ 565640 w 4185412"/>
              <a:gd name="connsiteY2" fmla="*/ 15615 h 369269"/>
              <a:gd name="connsiteX3" fmla="*/ 567858 w 4185412"/>
              <a:gd name="connsiteY3" fmla="*/ 42053 h 369269"/>
              <a:gd name="connsiteX4" fmla="*/ 552295 w 4185412"/>
              <a:gd name="connsiteY4" fmla="*/ 74402 h 369269"/>
              <a:gd name="connsiteX5" fmla="*/ 560135 w 4185412"/>
              <a:gd name="connsiteY5" fmla="*/ 70635 h 369269"/>
              <a:gd name="connsiteX6" fmla="*/ 802211 w 4185412"/>
              <a:gd name="connsiteY6" fmla="*/ 531 h 369269"/>
              <a:gd name="connsiteX7" fmla="*/ 833518 w 4185412"/>
              <a:gd name="connsiteY7" fmla="*/ 15615 h 369269"/>
              <a:gd name="connsiteX8" fmla="*/ 835736 w 4185412"/>
              <a:gd name="connsiteY8" fmla="*/ 42053 h 369269"/>
              <a:gd name="connsiteX9" fmla="*/ 820173 w 4185412"/>
              <a:gd name="connsiteY9" fmla="*/ 74402 h 369269"/>
              <a:gd name="connsiteX10" fmla="*/ 828014 w 4185412"/>
              <a:gd name="connsiteY10" fmla="*/ 70635 h 369269"/>
              <a:gd name="connsiteX11" fmla="*/ 1070090 w 4185412"/>
              <a:gd name="connsiteY11" fmla="*/ 531 h 369269"/>
              <a:gd name="connsiteX12" fmla="*/ 1101396 w 4185412"/>
              <a:gd name="connsiteY12" fmla="*/ 15615 h 369269"/>
              <a:gd name="connsiteX13" fmla="*/ 1103615 w 4185412"/>
              <a:gd name="connsiteY13" fmla="*/ 42053 h 369269"/>
              <a:gd name="connsiteX14" fmla="*/ 1088052 w 4185412"/>
              <a:gd name="connsiteY14" fmla="*/ 74402 h 369269"/>
              <a:gd name="connsiteX15" fmla="*/ 1095891 w 4185412"/>
              <a:gd name="connsiteY15" fmla="*/ 70635 h 369269"/>
              <a:gd name="connsiteX16" fmla="*/ 1337968 w 4185412"/>
              <a:gd name="connsiteY16" fmla="*/ 531 h 369269"/>
              <a:gd name="connsiteX17" fmla="*/ 1369273 w 4185412"/>
              <a:gd name="connsiteY17" fmla="*/ 15615 h 369269"/>
              <a:gd name="connsiteX18" fmla="*/ 1371492 w 4185412"/>
              <a:gd name="connsiteY18" fmla="*/ 42053 h 369269"/>
              <a:gd name="connsiteX19" fmla="*/ 1355930 w 4185412"/>
              <a:gd name="connsiteY19" fmla="*/ 74402 h 369269"/>
              <a:gd name="connsiteX20" fmla="*/ 1363769 w 4185412"/>
              <a:gd name="connsiteY20" fmla="*/ 70635 h 369269"/>
              <a:gd name="connsiteX21" fmla="*/ 1605846 w 4185412"/>
              <a:gd name="connsiteY21" fmla="*/ 531 h 369269"/>
              <a:gd name="connsiteX22" fmla="*/ 1637152 w 4185412"/>
              <a:gd name="connsiteY22" fmla="*/ 15615 h 369269"/>
              <a:gd name="connsiteX23" fmla="*/ 1639370 w 4185412"/>
              <a:gd name="connsiteY23" fmla="*/ 42053 h 369269"/>
              <a:gd name="connsiteX24" fmla="*/ 1623807 w 4185412"/>
              <a:gd name="connsiteY24" fmla="*/ 74403 h 369269"/>
              <a:gd name="connsiteX25" fmla="*/ 1631648 w 4185412"/>
              <a:gd name="connsiteY25" fmla="*/ 70635 h 369269"/>
              <a:gd name="connsiteX26" fmla="*/ 1905031 w 4185412"/>
              <a:gd name="connsiteY26" fmla="*/ 15615 h 369269"/>
              <a:gd name="connsiteX27" fmla="*/ 1907249 w 4185412"/>
              <a:gd name="connsiteY27" fmla="*/ 42053 h 369269"/>
              <a:gd name="connsiteX28" fmla="*/ 1891687 w 4185412"/>
              <a:gd name="connsiteY28" fmla="*/ 74402 h 369269"/>
              <a:gd name="connsiteX29" fmla="*/ 1899525 w 4185412"/>
              <a:gd name="connsiteY29" fmla="*/ 70635 h 369269"/>
              <a:gd name="connsiteX30" fmla="*/ 2172909 w 4185412"/>
              <a:gd name="connsiteY30" fmla="*/ 15615 h 369269"/>
              <a:gd name="connsiteX31" fmla="*/ 2175127 w 4185412"/>
              <a:gd name="connsiteY31" fmla="*/ 42053 h 369269"/>
              <a:gd name="connsiteX32" fmla="*/ 2159564 w 4185412"/>
              <a:gd name="connsiteY32" fmla="*/ 74402 h 369269"/>
              <a:gd name="connsiteX33" fmla="*/ 2167404 w 4185412"/>
              <a:gd name="connsiteY33" fmla="*/ 70635 h 369269"/>
              <a:gd name="connsiteX34" fmla="*/ 2440787 w 4185412"/>
              <a:gd name="connsiteY34" fmla="*/ 15615 h 369269"/>
              <a:gd name="connsiteX35" fmla="*/ 2443005 w 4185412"/>
              <a:gd name="connsiteY35" fmla="*/ 42053 h 369269"/>
              <a:gd name="connsiteX36" fmla="*/ 2427442 w 4185412"/>
              <a:gd name="connsiteY36" fmla="*/ 74403 h 369269"/>
              <a:gd name="connsiteX37" fmla="*/ 2435282 w 4185412"/>
              <a:gd name="connsiteY37" fmla="*/ 70635 h 369269"/>
              <a:gd name="connsiteX38" fmla="*/ 2708666 w 4185412"/>
              <a:gd name="connsiteY38" fmla="*/ 15615 h 369269"/>
              <a:gd name="connsiteX39" fmla="*/ 2710884 w 4185412"/>
              <a:gd name="connsiteY39" fmla="*/ 42053 h 369269"/>
              <a:gd name="connsiteX40" fmla="*/ 2695320 w 4185412"/>
              <a:gd name="connsiteY40" fmla="*/ 74402 h 369269"/>
              <a:gd name="connsiteX41" fmla="*/ 2703161 w 4185412"/>
              <a:gd name="connsiteY41" fmla="*/ 70635 h 369269"/>
              <a:gd name="connsiteX42" fmla="*/ 2976543 w 4185412"/>
              <a:gd name="connsiteY42" fmla="*/ 15615 h 369269"/>
              <a:gd name="connsiteX43" fmla="*/ 2978762 w 4185412"/>
              <a:gd name="connsiteY43" fmla="*/ 42053 h 369269"/>
              <a:gd name="connsiteX44" fmla="*/ 2963199 w 4185412"/>
              <a:gd name="connsiteY44" fmla="*/ 74402 h 369269"/>
              <a:gd name="connsiteX45" fmla="*/ 2971038 w 4185412"/>
              <a:gd name="connsiteY45" fmla="*/ 70635 h 369269"/>
              <a:gd name="connsiteX46" fmla="*/ 3244422 w 4185412"/>
              <a:gd name="connsiteY46" fmla="*/ 15615 h 369269"/>
              <a:gd name="connsiteX47" fmla="*/ 3246639 w 4185412"/>
              <a:gd name="connsiteY47" fmla="*/ 42053 h 369269"/>
              <a:gd name="connsiteX48" fmla="*/ 3231076 w 4185412"/>
              <a:gd name="connsiteY48" fmla="*/ 74403 h 369269"/>
              <a:gd name="connsiteX49" fmla="*/ 3238917 w 4185412"/>
              <a:gd name="connsiteY49" fmla="*/ 70635 h 369269"/>
              <a:gd name="connsiteX50" fmla="*/ 3512300 w 4185412"/>
              <a:gd name="connsiteY50" fmla="*/ 15615 h 369269"/>
              <a:gd name="connsiteX51" fmla="*/ 3514518 w 4185412"/>
              <a:gd name="connsiteY51" fmla="*/ 42053 h 369269"/>
              <a:gd name="connsiteX52" fmla="*/ 3498955 w 4185412"/>
              <a:gd name="connsiteY52" fmla="*/ 74402 h 369269"/>
              <a:gd name="connsiteX53" fmla="*/ 3506795 w 4185412"/>
              <a:gd name="connsiteY53" fmla="*/ 70635 h 369269"/>
              <a:gd name="connsiteX54" fmla="*/ 3780178 w 4185412"/>
              <a:gd name="connsiteY54" fmla="*/ 15615 h 369269"/>
              <a:gd name="connsiteX55" fmla="*/ 3782396 w 4185412"/>
              <a:gd name="connsiteY55" fmla="*/ 42053 h 369269"/>
              <a:gd name="connsiteX56" fmla="*/ 3766833 w 4185412"/>
              <a:gd name="connsiteY56" fmla="*/ 74402 h 369269"/>
              <a:gd name="connsiteX57" fmla="*/ 3774673 w 4185412"/>
              <a:gd name="connsiteY57" fmla="*/ 70635 h 369269"/>
              <a:gd name="connsiteX58" fmla="*/ 4048056 w 4185412"/>
              <a:gd name="connsiteY58" fmla="*/ 15615 h 369269"/>
              <a:gd name="connsiteX59" fmla="*/ 4050274 w 4185412"/>
              <a:gd name="connsiteY59" fmla="*/ 42053 h 369269"/>
              <a:gd name="connsiteX60" fmla="*/ 4034711 w 4185412"/>
              <a:gd name="connsiteY60" fmla="*/ 74402 h 369269"/>
              <a:gd name="connsiteX61" fmla="*/ 4042551 w 4185412"/>
              <a:gd name="connsiteY61" fmla="*/ 70635 h 369269"/>
              <a:gd name="connsiteX62" fmla="*/ 4143494 w 4185412"/>
              <a:gd name="connsiteY62" fmla="*/ 29711 h 369269"/>
              <a:gd name="connsiteX63" fmla="*/ 4185412 w 4185412"/>
              <a:gd name="connsiteY63" fmla="*/ 17506 h 369269"/>
              <a:gd name="connsiteX64" fmla="*/ 4185412 w 4185412"/>
              <a:gd name="connsiteY64" fmla="*/ 369269 h 369269"/>
              <a:gd name="connsiteX0" fmla="*/ 0 w 3683421"/>
              <a:gd name="connsiteY0" fmla="*/ 1350 h 369269"/>
              <a:gd name="connsiteX1" fmla="*/ 63649 w 3683421"/>
              <a:gd name="connsiteY1" fmla="*/ 15615 h 369269"/>
              <a:gd name="connsiteX2" fmla="*/ 65867 w 3683421"/>
              <a:gd name="connsiteY2" fmla="*/ 42053 h 369269"/>
              <a:gd name="connsiteX3" fmla="*/ 50304 w 3683421"/>
              <a:gd name="connsiteY3" fmla="*/ 74402 h 369269"/>
              <a:gd name="connsiteX4" fmla="*/ 58144 w 3683421"/>
              <a:gd name="connsiteY4" fmla="*/ 70635 h 369269"/>
              <a:gd name="connsiteX5" fmla="*/ 300220 w 3683421"/>
              <a:gd name="connsiteY5" fmla="*/ 531 h 369269"/>
              <a:gd name="connsiteX6" fmla="*/ 331527 w 3683421"/>
              <a:gd name="connsiteY6" fmla="*/ 15615 h 369269"/>
              <a:gd name="connsiteX7" fmla="*/ 333745 w 3683421"/>
              <a:gd name="connsiteY7" fmla="*/ 42053 h 369269"/>
              <a:gd name="connsiteX8" fmla="*/ 318182 w 3683421"/>
              <a:gd name="connsiteY8" fmla="*/ 74402 h 369269"/>
              <a:gd name="connsiteX9" fmla="*/ 326023 w 3683421"/>
              <a:gd name="connsiteY9" fmla="*/ 70635 h 369269"/>
              <a:gd name="connsiteX10" fmla="*/ 568099 w 3683421"/>
              <a:gd name="connsiteY10" fmla="*/ 531 h 369269"/>
              <a:gd name="connsiteX11" fmla="*/ 599405 w 3683421"/>
              <a:gd name="connsiteY11" fmla="*/ 15615 h 369269"/>
              <a:gd name="connsiteX12" fmla="*/ 601624 w 3683421"/>
              <a:gd name="connsiteY12" fmla="*/ 42053 h 369269"/>
              <a:gd name="connsiteX13" fmla="*/ 586061 w 3683421"/>
              <a:gd name="connsiteY13" fmla="*/ 74402 h 369269"/>
              <a:gd name="connsiteX14" fmla="*/ 593900 w 3683421"/>
              <a:gd name="connsiteY14" fmla="*/ 70635 h 369269"/>
              <a:gd name="connsiteX15" fmla="*/ 835977 w 3683421"/>
              <a:gd name="connsiteY15" fmla="*/ 531 h 369269"/>
              <a:gd name="connsiteX16" fmla="*/ 867282 w 3683421"/>
              <a:gd name="connsiteY16" fmla="*/ 15615 h 369269"/>
              <a:gd name="connsiteX17" fmla="*/ 869501 w 3683421"/>
              <a:gd name="connsiteY17" fmla="*/ 42053 h 369269"/>
              <a:gd name="connsiteX18" fmla="*/ 853939 w 3683421"/>
              <a:gd name="connsiteY18" fmla="*/ 74402 h 369269"/>
              <a:gd name="connsiteX19" fmla="*/ 861778 w 3683421"/>
              <a:gd name="connsiteY19" fmla="*/ 70635 h 369269"/>
              <a:gd name="connsiteX20" fmla="*/ 1103855 w 3683421"/>
              <a:gd name="connsiteY20" fmla="*/ 531 h 369269"/>
              <a:gd name="connsiteX21" fmla="*/ 1135161 w 3683421"/>
              <a:gd name="connsiteY21" fmla="*/ 15615 h 369269"/>
              <a:gd name="connsiteX22" fmla="*/ 1137379 w 3683421"/>
              <a:gd name="connsiteY22" fmla="*/ 42053 h 369269"/>
              <a:gd name="connsiteX23" fmla="*/ 1121816 w 3683421"/>
              <a:gd name="connsiteY23" fmla="*/ 74403 h 369269"/>
              <a:gd name="connsiteX24" fmla="*/ 1129657 w 3683421"/>
              <a:gd name="connsiteY24" fmla="*/ 70635 h 369269"/>
              <a:gd name="connsiteX25" fmla="*/ 1403040 w 3683421"/>
              <a:gd name="connsiteY25" fmla="*/ 15615 h 369269"/>
              <a:gd name="connsiteX26" fmla="*/ 1405258 w 3683421"/>
              <a:gd name="connsiteY26" fmla="*/ 42053 h 369269"/>
              <a:gd name="connsiteX27" fmla="*/ 1389696 w 3683421"/>
              <a:gd name="connsiteY27" fmla="*/ 74402 h 369269"/>
              <a:gd name="connsiteX28" fmla="*/ 1397534 w 3683421"/>
              <a:gd name="connsiteY28" fmla="*/ 70635 h 369269"/>
              <a:gd name="connsiteX29" fmla="*/ 1670918 w 3683421"/>
              <a:gd name="connsiteY29" fmla="*/ 15615 h 369269"/>
              <a:gd name="connsiteX30" fmla="*/ 1673136 w 3683421"/>
              <a:gd name="connsiteY30" fmla="*/ 42053 h 369269"/>
              <a:gd name="connsiteX31" fmla="*/ 1657573 w 3683421"/>
              <a:gd name="connsiteY31" fmla="*/ 74402 h 369269"/>
              <a:gd name="connsiteX32" fmla="*/ 1665413 w 3683421"/>
              <a:gd name="connsiteY32" fmla="*/ 70635 h 369269"/>
              <a:gd name="connsiteX33" fmla="*/ 1938796 w 3683421"/>
              <a:gd name="connsiteY33" fmla="*/ 15615 h 369269"/>
              <a:gd name="connsiteX34" fmla="*/ 1941014 w 3683421"/>
              <a:gd name="connsiteY34" fmla="*/ 42053 h 369269"/>
              <a:gd name="connsiteX35" fmla="*/ 1925451 w 3683421"/>
              <a:gd name="connsiteY35" fmla="*/ 74403 h 369269"/>
              <a:gd name="connsiteX36" fmla="*/ 1933291 w 3683421"/>
              <a:gd name="connsiteY36" fmla="*/ 70635 h 369269"/>
              <a:gd name="connsiteX37" fmla="*/ 2206675 w 3683421"/>
              <a:gd name="connsiteY37" fmla="*/ 15615 h 369269"/>
              <a:gd name="connsiteX38" fmla="*/ 2208893 w 3683421"/>
              <a:gd name="connsiteY38" fmla="*/ 42053 h 369269"/>
              <a:gd name="connsiteX39" fmla="*/ 2193329 w 3683421"/>
              <a:gd name="connsiteY39" fmla="*/ 74402 h 369269"/>
              <a:gd name="connsiteX40" fmla="*/ 2201170 w 3683421"/>
              <a:gd name="connsiteY40" fmla="*/ 70635 h 369269"/>
              <a:gd name="connsiteX41" fmla="*/ 2474552 w 3683421"/>
              <a:gd name="connsiteY41" fmla="*/ 15615 h 369269"/>
              <a:gd name="connsiteX42" fmla="*/ 2476771 w 3683421"/>
              <a:gd name="connsiteY42" fmla="*/ 42053 h 369269"/>
              <a:gd name="connsiteX43" fmla="*/ 2461208 w 3683421"/>
              <a:gd name="connsiteY43" fmla="*/ 74402 h 369269"/>
              <a:gd name="connsiteX44" fmla="*/ 2469047 w 3683421"/>
              <a:gd name="connsiteY44" fmla="*/ 70635 h 369269"/>
              <a:gd name="connsiteX45" fmla="*/ 2742431 w 3683421"/>
              <a:gd name="connsiteY45" fmla="*/ 15615 h 369269"/>
              <a:gd name="connsiteX46" fmla="*/ 2744648 w 3683421"/>
              <a:gd name="connsiteY46" fmla="*/ 42053 h 369269"/>
              <a:gd name="connsiteX47" fmla="*/ 2729085 w 3683421"/>
              <a:gd name="connsiteY47" fmla="*/ 74403 h 369269"/>
              <a:gd name="connsiteX48" fmla="*/ 2736926 w 3683421"/>
              <a:gd name="connsiteY48" fmla="*/ 70635 h 369269"/>
              <a:gd name="connsiteX49" fmla="*/ 3010309 w 3683421"/>
              <a:gd name="connsiteY49" fmla="*/ 15615 h 369269"/>
              <a:gd name="connsiteX50" fmla="*/ 3012527 w 3683421"/>
              <a:gd name="connsiteY50" fmla="*/ 42053 h 369269"/>
              <a:gd name="connsiteX51" fmla="*/ 2996964 w 3683421"/>
              <a:gd name="connsiteY51" fmla="*/ 74402 h 369269"/>
              <a:gd name="connsiteX52" fmla="*/ 3004804 w 3683421"/>
              <a:gd name="connsiteY52" fmla="*/ 70635 h 369269"/>
              <a:gd name="connsiteX53" fmla="*/ 3278187 w 3683421"/>
              <a:gd name="connsiteY53" fmla="*/ 15615 h 369269"/>
              <a:gd name="connsiteX54" fmla="*/ 3280405 w 3683421"/>
              <a:gd name="connsiteY54" fmla="*/ 42053 h 369269"/>
              <a:gd name="connsiteX55" fmla="*/ 3264842 w 3683421"/>
              <a:gd name="connsiteY55" fmla="*/ 74402 h 369269"/>
              <a:gd name="connsiteX56" fmla="*/ 3272682 w 3683421"/>
              <a:gd name="connsiteY56" fmla="*/ 70635 h 369269"/>
              <a:gd name="connsiteX57" fmla="*/ 3546065 w 3683421"/>
              <a:gd name="connsiteY57" fmla="*/ 15615 h 369269"/>
              <a:gd name="connsiteX58" fmla="*/ 3548283 w 3683421"/>
              <a:gd name="connsiteY58" fmla="*/ 42053 h 369269"/>
              <a:gd name="connsiteX59" fmla="*/ 3532720 w 3683421"/>
              <a:gd name="connsiteY59" fmla="*/ 74402 h 369269"/>
              <a:gd name="connsiteX60" fmla="*/ 3540560 w 3683421"/>
              <a:gd name="connsiteY60" fmla="*/ 70635 h 369269"/>
              <a:gd name="connsiteX61" fmla="*/ 3641503 w 3683421"/>
              <a:gd name="connsiteY61" fmla="*/ 29711 h 369269"/>
              <a:gd name="connsiteX62" fmla="*/ 3683421 w 3683421"/>
              <a:gd name="connsiteY62" fmla="*/ 17506 h 369269"/>
              <a:gd name="connsiteX63" fmla="*/ 3683421 w 3683421"/>
              <a:gd name="connsiteY63" fmla="*/ 369269 h 369269"/>
              <a:gd name="connsiteX0" fmla="*/ 0 w 3683421"/>
              <a:gd name="connsiteY0" fmla="*/ 1350 h 369269"/>
              <a:gd name="connsiteX1" fmla="*/ 65867 w 3683421"/>
              <a:gd name="connsiteY1" fmla="*/ 42053 h 369269"/>
              <a:gd name="connsiteX2" fmla="*/ 50304 w 3683421"/>
              <a:gd name="connsiteY2" fmla="*/ 74402 h 369269"/>
              <a:gd name="connsiteX3" fmla="*/ 58144 w 3683421"/>
              <a:gd name="connsiteY3" fmla="*/ 70635 h 369269"/>
              <a:gd name="connsiteX4" fmla="*/ 300220 w 3683421"/>
              <a:gd name="connsiteY4" fmla="*/ 531 h 369269"/>
              <a:gd name="connsiteX5" fmla="*/ 331527 w 3683421"/>
              <a:gd name="connsiteY5" fmla="*/ 15615 h 369269"/>
              <a:gd name="connsiteX6" fmla="*/ 333745 w 3683421"/>
              <a:gd name="connsiteY6" fmla="*/ 42053 h 369269"/>
              <a:gd name="connsiteX7" fmla="*/ 318182 w 3683421"/>
              <a:gd name="connsiteY7" fmla="*/ 74402 h 369269"/>
              <a:gd name="connsiteX8" fmla="*/ 326023 w 3683421"/>
              <a:gd name="connsiteY8" fmla="*/ 70635 h 369269"/>
              <a:gd name="connsiteX9" fmla="*/ 568099 w 3683421"/>
              <a:gd name="connsiteY9" fmla="*/ 531 h 369269"/>
              <a:gd name="connsiteX10" fmla="*/ 599405 w 3683421"/>
              <a:gd name="connsiteY10" fmla="*/ 15615 h 369269"/>
              <a:gd name="connsiteX11" fmla="*/ 601624 w 3683421"/>
              <a:gd name="connsiteY11" fmla="*/ 42053 h 369269"/>
              <a:gd name="connsiteX12" fmla="*/ 586061 w 3683421"/>
              <a:gd name="connsiteY12" fmla="*/ 74402 h 369269"/>
              <a:gd name="connsiteX13" fmla="*/ 593900 w 3683421"/>
              <a:gd name="connsiteY13" fmla="*/ 70635 h 369269"/>
              <a:gd name="connsiteX14" fmla="*/ 835977 w 3683421"/>
              <a:gd name="connsiteY14" fmla="*/ 531 h 369269"/>
              <a:gd name="connsiteX15" fmla="*/ 867282 w 3683421"/>
              <a:gd name="connsiteY15" fmla="*/ 15615 h 369269"/>
              <a:gd name="connsiteX16" fmla="*/ 869501 w 3683421"/>
              <a:gd name="connsiteY16" fmla="*/ 42053 h 369269"/>
              <a:gd name="connsiteX17" fmla="*/ 853939 w 3683421"/>
              <a:gd name="connsiteY17" fmla="*/ 74402 h 369269"/>
              <a:gd name="connsiteX18" fmla="*/ 861778 w 3683421"/>
              <a:gd name="connsiteY18" fmla="*/ 70635 h 369269"/>
              <a:gd name="connsiteX19" fmla="*/ 1103855 w 3683421"/>
              <a:gd name="connsiteY19" fmla="*/ 531 h 369269"/>
              <a:gd name="connsiteX20" fmla="*/ 1135161 w 3683421"/>
              <a:gd name="connsiteY20" fmla="*/ 15615 h 369269"/>
              <a:gd name="connsiteX21" fmla="*/ 1137379 w 3683421"/>
              <a:gd name="connsiteY21" fmla="*/ 42053 h 369269"/>
              <a:gd name="connsiteX22" fmla="*/ 1121816 w 3683421"/>
              <a:gd name="connsiteY22" fmla="*/ 74403 h 369269"/>
              <a:gd name="connsiteX23" fmla="*/ 1129657 w 3683421"/>
              <a:gd name="connsiteY23" fmla="*/ 70635 h 369269"/>
              <a:gd name="connsiteX24" fmla="*/ 1403040 w 3683421"/>
              <a:gd name="connsiteY24" fmla="*/ 15615 h 369269"/>
              <a:gd name="connsiteX25" fmla="*/ 1405258 w 3683421"/>
              <a:gd name="connsiteY25" fmla="*/ 42053 h 369269"/>
              <a:gd name="connsiteX26" fmla="*/ 1389696 w 3683421"/>
              <a:gd name="connsiteY26" fmla="*/ 74402 h 369269"/>
              <a:gd name="connsiteX27" fmla="*/ 1397534 w 3683421"/>
              <a:gd name="connsiteY27" fmla="*/ 70635 h 369269"/>
              <a:gd name="connsiteX28" fmla="*/ 1670918 w 3683421"/>
              <a:gd name="connsiteY28" fmla="*/ 15615 h 369269"/>
              <a:gd name="connsiteX29" fmla="*/ 1673136 w 3683421"/>
              <a:gd name="connsiteY29" fmla="*/ 42053 h 369269"/>
              <a:gd name="connsiteX30" fmla="*/ 1657573 w 3683421"/>
              <a:gd name="connsiteY30" fmla="*/ 74402 h 369269"/>
              <a:gd name="connsiteX31" fmla="*/ 1665413 w 3683421"/>
              <a:gd name="connsiteY31" fmla="*/ 70635 h 369269"/>
              <a:gd name="connsiteX32" fmla="*/ 1938796 w 3683421"/>
              <a:gd name="connsiteY32" fmla="*/ 15615 h 369269"/>
              <a:gd name="connsiteX33" fmla="*/ 1941014 w 3683421"/>
              <a:gd name="connsiteY33" fmla="*/ 42053 h 369269"/>
              <a:gd name="connsiteX34" fmla="*/ 1925451 w 3683421"/>
              <a:gd name="connsiteY34" fmla="*/ 74403 h 369269"/>
              <a:gd name="connsiteX35" fmla="*/ 1933291 w 3683421"/>
              <a:gd name="connsiteY35" fmla="*/ 70635 h 369269"/>
              <a:gd name="connsiteX36" fmla="*/ 2206675 w 3683421"/>
              <a:gd name="connsiteY36" fmla="*/ 15615 h 369269"/>
              <a:gd name="connsiteX37" fmla="*/ 2208893 w 3683421"/>
              <a:gd name="connsiteY37" fmla="*/ 42053 h 369269"/>
              <a:gd name="connsiteX38" fmla="*/ 2193329 w 3683421"/>
              <a:gd name="connsiteY38" fmla="*/ 74402 h 369269"/>
              <a:gd name="connsiteX39" fmla="*/ 2201170 w 3683421"/>
              <a:gd name="connsiteY39" fmla="*/ 70635 h 369269"/>
              <a:gd name="connsiteX40" fmla="*/ 2474552 w 3683421"/>
              <a:gd name="connsiteY40" fmla="*/ 15615 h 369269"/>
              <a:gd name="connsiteX41" fmla="*/ 2476771 w 3683421"/>
              <a:gd name="connsiteY41" fmla="*/ 42053 h 369269"/>
              <a:gd name="connsiteX42" fmla="*/ 2461208 w 3683421"/>
              <a:gd name="connsiteY42" fmla="*/ 74402 h 369269"/>
              <a:gd name="connsiteX43" fmla="*/ 2469047 w 3683421"/>
              <a:gd name="connsiteY43" fmla="*/ 70635 h 369269"/>
              <a:gd name="connsiteX44" fmla="*/ 2742431 w 3683421"/>
              <a:gd name="connsiteY44" fmla="*/ 15615 h 369269"/>
              <a:gd name="connsiteX45" fmla="*/ 2744648 w 3683421"/>
              <a:gd name="connsiteY45" fmla="*/ 42053 h 369269"/>
              <a:gd name="connsiteX46" fmla="*/ 2729085 w 3683421"/>
              <a:gd name="connsiteY46" fmla="*/ 74403 h 369269"/>
              <a:gd name="connsiteX47" fmla="*/ 2736926 w 3683421"/>
              <a:gd name="connsiteY47" fmla="*/ 70635 h 369269"/>
              <a:gd name="connsiteX48" fmla="*/ 3010309 w 3683421"/>
              <a:gd name="connsiteY48" fmla="*/ 15615 h 369269"/>
              <a:gd name="connsiteX49" fmla="*/ 3012527 w 3683421"/>
              <a:gd name="connsiteY49" fmla="*/ 42053 h 369269"/>
              <a:gd name="connsiteX50" fmla="*/ 2996964 w 3683421"/>
              <a:gd name="connsiteY50" fmla="*/ 74402 h 369269"/>
              <a:gd name="connsiteX51" fmla="*/ 3004804 w 3683421"/>
              <a:gd name="connsiteY51" fmla="*/ 70635 h 369269"/>
              <a:gd name="connsiteX52" fmla="*/ 3278187 w 3683421"/>
              <a:gd name="connsiteY52" fmla="*/ 15615 h 369269"/>
              <a:gd name="connsiteX53" fmla="*/ 3280405 w 3683421"/>
              <a:gd name="connsiteY53" fmla="*/ 42053 h 369269"/>
              <a:gd name="connsiteX54" fmla="*/ 3264842 w 3683421"/>
              <a:gd name="connsiteY54" fmla="*/ 74402 h 369269"/>
              <a:gd name="connsiteX55" fmla="*/ 3272682 w 3683421"/>
              <a:gd name="connsiteY55" fmla="*/ 70635 h 369269"/>
              <a:gd name="connsiteX56" fmla="*/ 3546065 w 3683421"/>
              <a:gd name="connsiteY56" fmla="*/ 15615 h 369269"/>
              <a:gd name="connsiteX57" fmla="*/ 3548283 w 3683421"/>
              <a:gd name="connsiteY57" fmla="*/ 42053 h 369269"/>
              <a:gd name="connsiteX58" fmla="*/ 3532720 w 3683421"/>
              <a:gd name="connsiteY58" fmla="*/ 74402 h 369269"/>
              <a:gd name="connsiteX59" fmla="*/ 3540560 w 3683421"/>
              <a:gd name="connsiteY59" fmla="*/ 70635 h 369269"/>
              <a:gd name="connsiteX60" fmla="*/ 3641503 w 3683421"/>
              <a:gd name="connsiteY60" fmla="*/ 29711 h 369269"/>
              <a:gd name="connsiteX61" fmla="*/ 3683421 w 3683421"/>
              <a:gd name="connsiteY61" fmla="*/ 17506 h 369269"/>
              <a:gd name="connsiteX62" fmla="*/ 3683421 w 3683421"/>
              <a:gd name="connsiteY62" fmla="*/ 369269 h 369269"/>
              <a:gd name="connsiteX0" fmla="*/ 0 w 3683421"/>
              <a:gd name="connsiteY0" fmla="*/ 1350 h 369269"/>
              <a:gd name="connsiteX1" fmla="*/ 50304 w 3683421"/>
              <a:gd name="connsiteY1" fmla="*/ 74402 h 369269"/>
              <a:gd name="connsiteX2" fmla="*/ 58144 w 3683421"/>
              <a:gd name="connsiteY2" fmla="*/ 70635 h 369269"/>
              <a:gd name="connsiteX3" fmla="*/ 300220 w 3683421"/>
              <a:gd name="connsiteY3" fmla="*/ 531 h 369269"/>
              <a:gd name="connsiteX4" fmla="*/ 331527 w 3683421"/>
              <a:gd name="connsiteY4" fmla="*/ 15615 h 369269"/>
              <a:gd name="connsiteX5" fmla="*/ 333745 w 3683421"/>
              <a:gd name="connsiteY5" fmla="*/ 42053 h 369269"/>
              <a:gd name="connsiteX6" fmla="*/ 318182 w 3683421"/>
              <a:gd name="connsiteY6" fmla="*/ 74402 h 369269"/>
              <a:gd name="connsiteX7" fmla="*/ 326023 w 3683421"/>
              <a:gd name="connsiteY7" fmla="*/ 70635 h 369269"/>
              <a:gd name="connsiteX8" fmla="*/ 568099 w 3683421"/>
              <a:gd name="connsiteY8" fmla="*/ 531 h 369269"/>
              <a:gd name="connsiteX9" fmla="*/ 599405 w 3683421"/>
              <a:gd name="connsiteY9" fmla="*/ 15615 h 369269"/>
              <a:gd name="connsiteX10" fmla="*/ 601624 w 3683421"/>
              <a:gd name="connsiteY10" fmla="*/ 42053 h 369269"/>
              <a:gd name="connsiteX11" fmla="*/ 586061 w 3683421"/>
              <a:gd name="connsiteY11" fmla="*/ 74402 h 369269"/>
              <a:gd name="connsiteX12" fmla="*/ 593900 w 3683421"/>
              <a:gd name="connsiteY12" fmla="*/ 70635 h 369269"/>
              <a:gd name="connsiteX13" fmla="*/ 835977 w 3683421"/>
              <a:gd name="connsiteY13" fmla="*/ 531 h 369269"/>
              <a:gd name="connsiteX14" fmla="*/ 867282 w 3683421"/>
              <a:gd name="connsiteY14" fmla="*/ 15615 h 369269"/>
              <a:gd name="connsiteX15" fmla="*/ 869501 w 3683421"/>
              <a:gd name="connsiteY15" fmla="*/ 42053 h 369269"/>
              <a:gd name="connsiteX16" fmla="*/ 853939 w 3683421"/>
              <a:gd name="connsiteY16" fmla="*/ 74402 h 369269"/>
              <a:gd name="connsiteX17" fmla="*/ 861778 w 3683421"/>
              <a:gd name="connsiteY17" fmla="*/ 70635 h 369269"/>
              <a:gd name="connsiteX18" fmla="*/ 1103855 w 3683421"/>
              <a:gd name="connsiteY18" fmla="*/ 531 h 369269"/>
              <a:gd name="connsiteX19" fmla="*/ 1135161 w 3683421"/>
              <a:gd name="connsiteY19" fmla="*/ 15615 h 369269"/>
              <a:gd name="connsiteX20" fmla="*/ 1137379 w 3683421"/>
              <a:gd name="connsiteY20" fmla="*/ 42053 h 369269"/>
              <a:gd name="connsiteX21" fmla="*/ 1121816 w 3683421"/>
              <a:gd name="connsiteY21" fmla="*/ 74403 h 369269"/>
              <a:gd name="connsiteX22" fmla="*/ 1129657 w 3683421"/>
              <a:gd name="connsiteY22" fmla="*/ 70635 h 369269"/>
              <a:gd name="connsiteX23" fmla="*/ 1403040 w 3683421"/>
              <a:gd name="connsiteY23" fmla="*/ 15615 h 369269"/>
              <a:gd name="connsiteX24" fmla="*/ 1405258 w 3683421"/>
              <a:gd name="connsiteY24" fmla="*/ 42053 h 369269"/>
              <a:gd name="connsiteX25" fmla="*/ 1389696 w 3683421"/>
              <a:gd name="connsiteY25" fmla="*/ 74402 h 369269"/>
              <a:gd name="connsiteX26" fmla="*/ 1397534 w 3683421"/>
              <a:gd name="connsiteY26" fmla="*/ 70635 h 369269"/>
              <a:gd name="connsiteX27" fmla="*/ 1670918 w 3683421"/>
              <a:gd name="connsiteY27" fmla="*/ 15615 h 369269"/>
              <a:gd name="connsiteX28" fmla="*/ 1673136 w 3683421"/>
              <a:gd name="connsiteY28" fmla="*/ 42053 h 369269"/>
              <a:gd name="connsiteX29" fmla="*/ 1657573 w 3683421"/>
              <a:gd name="connsiteY29" fmla="*/ 74402 h 369269"/>
              <a:gd name="connsiteX30" fmla="*/ 1665413 w 3683421"/>
              <a:gd name="connsiteY30" fmla="*/ 70635 h 369269"/>
              <a:gd name="connsiteX31" fmla="*/ 1938796 w 3683421"/>
              <a:gd name="connsiteY31" fmla="*/ 15615 h 369269"/>
              <a:gd name="connsiteX32" fmla="*/ 1941014 w 3683421"/>
              <a:gd name="connsiteY32" fmla="*/ 42053 h 369269"/>
              <a:gd name="connsiteX33" fmla="*/ 1925451 w 3683421"/>
              <a:gd name="connsiteY33" fmla="*/ 74403 h 369269"/>
              <a:gd name="connsiteX34" fmla="*/ 1933291 w 3683421"/>
              <a:gd name="connsiteY34" fmla="*/ 70635 h 369269"/>
              <a:gd name="connsiteX35" fmla="*/ 2206675 w 3683421"/>
              <a:gd name="connsiteY35" fmla="*/ 15615 h 369269"/>
              <a:gd name="connsiteX36" fmla="*/ 2208893 w 3683421"/>
              <a:gd name="connsiteY36" fmla="*/ 42053 h 369269"/>
              <a:gd name="connsiteX37" fmla="*/ 2193329 w 3683421"/>
              <a:gd name="connsiteY37" fmla="*/ 74402 h 369269"/>
              <a:gd name="connsiteX38" fmla="*/ 2201170 w 3683421"/>
              <a:gd name="connsiteY38" fmla="*/ 70635 h 369269"/>
              <a:gd name="connsiteX39" fmla="*/ 2474552 w 3683421"/>
              <a:gd name="connsiteY39" fmla="*/ 15615 h 369269"/>
              <a:gd name="connsiteX40" fmla="*/ 2476771 w 3683421"/>
              <a:gd name="connsiteY40" fmla="*/ 42053 h 369269"/>
              <a:gd name="connsiteX41" fmla="*/ 2461208 w 3683421"/>
              <a:gd name="connsiteY41" fmla="*/ 74402 h 369269"/>
              <a:gd name="connsiteX42" fmla="*/ 2469047 w 3683421"/>
              <a:gd name="connsiteY42" fmla="*/ 70635 h 369269"/>
              <a:gd name="connsiteX43" fmla="*/ 2742431 w 3683421"/>
              <a:gd name="connsiteY43" fmla="*/ 15615 h 369269"/>
              <a:gd name="connsiteX44" fmla="*/ 2744648 w 3683421"/>
              <a:gd name="connsiteY44" fmla="*/ 42053 h 369269"/>
              <a:gd name="connsiteX45" fmla="*/ 2729085 w 3683421"/>
              <a:gd name="connsiteY45" fmla="*/ 74403 h 369269"/>
              <a:gd name="connsiteX46" fmla="*/ 2736926 w 3683421"/>
              <a:gd name="connsiteY46" fmla="*/ 70635 h 369269"/>
              <a:gd name="connsiteX47" fmla="*/ 3010309 w 3683421"/>
              <a:gd name="connsiteY47" fmla="*/ 15615 h 369269"/>
              <a:gd name="connsiteX48" fmla="*/ 3012527 w 3683421"/>
              <a:gd name="connsiteY48" fmla="*/ 42053 h 369269"/>
              <a:gd name="connsiteX49" fmla="*/ 2996964 w 3683421"/>
              <a:gd name="connsiteY49" fmla="*/ 74402 h 369269"/>
              <a:gd name="connsiteX50" fmla="*/ 3004804 w 3683421"/>
              <a:gd name="connsiteY50" fmla="*/ 70635 h 369269"/>
              <a:gd name="connsiteX51" fmla="*/ 3278187 w 3683421"/>
              <a:gd name="connsiteY51" fmla="*/ 15615 h 369269"/>
              <a:gd name="connsiteX52" fmla="*/ 3280405 w 3683421"/>
              <a:gd name="connsiteY52" fmla="*/ 42053 h 369269"/>
              <a:gd name="connsiteX53" fmla="*/ 3264842 w 3683421"/>
              <a:gd name="connsiteY53" fmla="*/ 74402 h 369269"/>
              <a:gd name="connsiteX54" fmla="*/ 3272682 w 3683421"/>
              <a:gd name="connsiteY54" fmla="*/ 70635 h 369269"/>
              <a:gd name="connsiteX55" fmla="*/ 3546065 w 3683421"/>
              <a:gd name="connsiteY55" fmla="*/ 15615 h 369269"/>
              <a:gd name="connsiteX56" fmla="*/ 3548283 w 3683421"/>
              <a:gd name="connsiteY56" fmla="*/ 42053 h 369269"/>
              <a:gd name="connsiteX57" fmla="*/ 3532720 w 3683421"/>
              <a:gd name="connsiteY57" fmla="*/ 74402 h 369269"/>
              <a:gd name="connsiteX58" fmla="*/ 3540560 w 3683421"/>
              <a:gd name="connsiteY58" fmla="*/ 70635 h 369269"/>
              <a:gd name="connsiteX59" fmla="*/ 3641503 w 3683421"/>
              <a:gd name="connsiteY59" fmla="*/ 29711 h 369269"/>
              <a:gd name="connsiteX60" fmla="*/ 3683421 w 3683421"/>
              <a:gd name="connsiteY60" fmla="*/ 17506 h 369269"/>
              <a:gd name="connsiteX61" fmla="*/ 3683421 w 3683421"/>
              <a:gd name="connsiteY61" fmla="*/ 369269 h 369269"/>
              <a:gd name="connsiteX0" fmla="*/ 0 w 3633117"/>
              <a:gd name="connsiteY0" fmla="*/ 74402 h 369269"/>
              <a:gd name="connsiteX1" fmla="*/ 7840 w 3633117"/>
              <a:gd name="connsiteY1" fmla="*/ 70635 h 369269"/>
              <a:gd name="connsiteX2" fmla="*/ 249916 w 3633117"/>
              <a:gd name="connsiteY2" fmla="*/ 531 h 369269"/>
              <a:gd name="connsiteX3" fmla="*/ 281223 w 3633117"/>
              <a:gd name="connsiteY3" fmla="*/ 15615 h 369269"/>
              <a:gd name="connsiteX4" fmla="*/ 283441 w 3633117"/>
              <a:gd name="connsiteY4" fmla="*/ 42053 h 369269"/>
              <a:gd name="connsiteX5" fmla="*/ 267878 w 3633117"/>
              <a:gd name="connsiteY5" fmla="*/ 74402 h 369269"/>
              <a:gd name="connsiteX6" fmla="*/ 275719 w 3633117"/>
              <a:gd name="connsiteY6" fmla="*/ 70635 h 369269"/>
              <a:gd name="connsiteX7" fmla="*/ 517795 w 3633117"/>
              <a:gd name="connsiteY7" fmla="*/ 531 h 369269"/>
              <a:gd name="connsiteX8" fmla="*/ 549101 w 3633117"/>
              <a:gd name="connsiteY8" fmla="*/ 15615 h 369269"/>
              <a:gd name="connsiteX9" fmla="*/ 551320 w 3633117"/>
              <a:gd name="connsiteY9" fmla="*/ 42053 h 369269"/>
              <a:gd name="connsiteX10" fmla="*/ 535757 w 3633117"/>
              <a:gd name="connsiteY10" fmla="*/ 74402 h 369269"/>
              <a:gd name="connsiteX11" fmla="*/ 543596 w 3633117"/>
              <a:gd name="connsiteY11" fmla="*/ 70635 h 369269"/>
              <a:gd name="connsiteX12" fmla="*/ 785673 w 3633117"/>
              <a:gd name="connsiteY12" fmla="*/ 531 h 369269"/>
              <a:gd name="connsiteX13" fmla="*/ 816978 w 3633117"/>
              <a:gd name="connsiteY13" fmla="*/ 15615 h 369269"/>
              <a:gd name="connsiteX14" fmla="*/ 819197 w 3633117"/>
              <a:gd name="connsiteY14" fmla="*/ 42053 h 369269"/>
              <a:gd name="connsiteX15" fmla="*/ 803635 w 3633117"/>
              <a:gd name="connsiteY15" fmla="*/ 74402 h 369269"/>
              <a:gd name="connsiteX16" fmla="*/ 811474 w 3633117"/>
              <a:gd name="connsiteY16" fmla="*/ 70635 h 369269"/>
              <a:gd name="connsiteX17" fmla="*/ 1053551 w 3633117"/>
              <a:gd name="connsiteY17" fmla="*/ 531 h 369269"/>
              <a:gd name="connsiteX18" fmla="*/ 1084857 w 3633117"/>
              <a:gd name="connsiteY18" fmla="*/ 15615 h 369269"/>
              <a:gd name="connsiteX19" fmla="*/ 1087075 w 3633117"/>
              <a:gd name="connsiteY19" fmla="*/ 42053 h 369269"/>
              <a:gd name="connsiteX20" fmla="*/ 1071512 w 3633117"/>
              <a:gd name="connsiteY20" fmla="*/ 74403 h 369269"/>
              <a:gd name="connsiteX21" fmla="*/ 1079353 w 3633117"/>
              <a:gd name="connsiteY21" fmla="*/ 70635 h 369269"/>
              <a:gd name="connsiteX22" fmla="*/ 1352736 w 3633117"/>
              <a:gd name="connsiteY22" fmla="*/ 15615 h 369269"/>
              <a:gd name="connsiteX23" fmla="*/ 1354954 w 3633117"/>
              <a:gd name="connsiteY23" fmla="*/ 42053 h 369269"/>
              <a:gd name="connsiteX24" fmla="*/ 1339392 w 3633117"/>
              <a:gd name="connsiteY24" fmla="*/ 74402 h 369269"/>
              <a:gd name="connsiteX25" fmla="*/ 1347230 w 3633117"/>
              <a:gd name="connsiteY25" fmla="*/ 70635 h 369269"/>
              <a:gd name="connsiteX26" fmla="*/ 1620614 w 3633117"/>
              <a:gd name="connsiteY26" fmla="*/ 15615 h 369269"/>
              <a:gd name="connsiteX27" fmla="*/ 1622832 w 3633117"/>
              <a:gd name="connsiteY27" fmla="*/ 42053 h 369269"/>
              <a:gd name="connsiteX28" fmla="*/ 1607269 w 3633117"/>
              <a:gd name="connsiteY28" fmla="*/ 74402 h 369269"/>
              <a:gd name="connsiteX29" fmla="*/ 1615109 w 3633117"/>
              <a:gd name="connsiteY29" fmla="*/ 70635 h 369269"/>
              <a:gd name="connsiteX30" fmla="*/ 1888492 w 3633117"/>
              <a:gd name="connsiteY30" fmla="*/ 15615 h 369269"/>
              <a:gd name="connsiteX31" fmla="*/ 1890710 w 3633117"/>
              <a:gd name="connsiteY31" fmla="*/ 42053 h 369269"/>
              <a:gd name="connsiteX32" fmla="*/ 1875147 w 3633117"/>
              <a:gd name="connsiteY32" fmla="*/ 74403 h 369269"/>
              <a:gd name="connsiteX33" fmla="*/ 1882987 w 3633117"/>
              <a:gd name="connsiteY33" fmla="*/ 70635 h 369269"/>
              <a:gd name="connsiteX34" fmla="*/ 2156371 w 3633117"/>
              <a:gd name="connsiteY34" fmla="*/ 15615 h 369269"/>
              <a:gd name="connsiteX35" fmla="*/ 2158589 w 3633117"/>
              <a:gd name="connsiteY35" fmla="*/ 42053 h 369269"/>
              <a:gd name="connsiteX36" fmla="*/ 2143025 w 3633117"/>
              <a:gd name="connsiteY36" fmla="*/ 74402 h 369269"/>
              <a:gd name="connsiteX37" fmla="*/ 2150866 w 3633117"/>
              <a:gd name="connsiteY37" fmla="*/ 70635 h 369269"/>
              <a:gd name="connsiteX38" fmla="*/ 2424248 w 3633117"/>
              <a:gd name="connsiteY38" fmla="*/ 15615 h 369269"/>
              <a:gd name="connsiteX39" fmla="*/ 2426467 w 3633117"/>
              <a:gd name="connsiteY39" fmla="*/ 42053 h 369269"/>
              <a:gd name="connsiteX40" fmla="*/ 2410904 w 3633117"/>
              <a:gd name="connsiteY40" fmla="*/ 74402 h 369269"/>
              <a:gd name="connsiteX41" fmla="*/ 2418743 w 3633117"/>
              <a:gd name="connsiteY41" fmla="*/ 70635 h 369269"/>
              <a:gd name="connsiteX42" fmla="*/ 2692127 w 3633117"/>
              <a:gd name="connsiteY42" fmla="*/ 15615 h 369269"/>
              <a:gd name="connsiteX43" fmla="*/ 2694344 w 3633117"/>
              <a:gd name="connsiteY43" fmla="*/ 42053 h 369269"/>
              <a:gd name="connsiteX44" fmla="*/ 2678781 w 3633117"/>
              <a:gd name="connsiteY44" fmla="*/ 74403 h 369269"/>
              <a:gd name="connsiteX45" fmla="*/ 2686622 w 3633117"/>
              <a:gd name="connsiteY45" fmla="*/ 70635 h 369269"/>
              <a:gd name="connsiteX46" fmla="*/ 2960005 w 3633117"/>
              <a:gd name="connsiteY46" fmla="*/ 15615 h 369269"/>
              <a:gd name="connsiteX47" fmla="*/ 2962223 w 3633117"/>
              <a:gd name="connsiteY47" fmla="*/ 42053 h 369269"/>
              <a:gd name="connsiteX48" fmla="*/ 2946660 w 3633117"/>
              <a:gd name="connsiteY48" fmla="*/ 74402 h 369269"/>
              <a:gd name="connsiteX49" fmla="*/ 2954500 w 3633117"/>
              <a:gd name="connsiteY49" fmla="*/ 70635 h 369269"/>
              <a:gd name="connsiteX50" fmla="*/ 3227883 w 3633117"/>
              <a:gd name="connsiteY50" fmla="*/ 15615 h 369269"/>
              <a:gd name="connsiteX51" fmla="*/ 3230101 w 3633117"/>
              <a:gd name="connsiteY51" fmla="*/ 42053 h 369269"/>
              <a:gd name="connsiteX52" fmla="*/ 3214538 w 3633117"/>
              <a:gd name="connsiteY52" fmla="*/ 74402 h 369269"/>
              <a:gd name="connsiteX53" fmla="*/ 3222378 w 3633117"/>
              <a:gd name="connsiteY53" fmla="*/ 70635 h 369269"/>
              <a:gd name="connsiteX54" fmla="*/ 3495761 w 3633117"/>
              <a:gd name="connsiteY54" fmla="*/ 15615 h 369269"/>
              <a:gd name="connsiteX55" fmla="*/ 3497979 w 3633117"/>
              <a:gd name="connsiteY55" fmla="*/ 42053 h 369269"/>
              <a:gd name="connsiteX56" fmla="*/ 3482416 w 3633117"/>
              <a:gd name="connsiteY56" fmla="*/ 74402 h 369269"/>
              <a:gd name="connsiteX57" fmla="*/ 3490256 w 3633117"/>
              <a:gd name="connsiteY57" fmla="*/ 70635 h 369269"/>
              <a:gd name="connsiteX58" fmla="*/ 3591199 w 3633117"/>
              <a:gd name="connsiteY58" fmla="*/ 29711 h 369269"/>
              <a:gd name="connsiteX59" fmla="*/ 3633117 w 3633117"/>
              <a:gd name="connsiteY59" fmla="*/ 17506 h 369269"/>
              <a:gd name="connsiteX60" fmla="*/ 3633117 w 3633117"/>
              <a:gd name="connsiteY60" fmla="*/ 369269 h 369269"/>
              <a:gd name="connsiteX0" fmla="*/ 0 w 3633117"/>
              <a:gd name="connsiteY0" fmla="*/ 74402 h 74403"/>
              <a:gd name="connsiteX1" fmla="*/ 7840 w 3633117"/>
              <a:gd name="connsiteY1" fmla="*/ 70635 h 74403"/>
              <a:gd name="connsiteX2" fmla="*/ 249916 w 3633117"/>
              <a:gd name="connsiteY2" fmla="*/ 531 h 74403"/>
              <a:gd name="connsiteX3" fmla="*/ 281223 w 3633117"/>
              <a:gd name="connsiteY3" fmla="*/ 15615 h 74403"/>
              <a:gd name="connsiteX4" fmla="*/ 283441 w 3633117"/>
              <a:gd name="connsiteY4" fmla="*/ 42053 h 74403"/>
              <a:gd name="connsiteX5" fmla="*/ 267878 w 3633117"/>
              <a:gd name="connsiteY5" fmla="*/ 74402 h 74403"/>
              <a:gd name="connsiteX6" fmla="*/ 275719 w 3633117"/>
              <a:gd name="connsiteY6" fmla="*/ 70635 h 74403"/>
              <a:gd name="connsiteX7" fmla="*/ 517795 w 3633117"/>
              <a:gd name="connsiteY7" fmla="*/ 531 h 74403"/>
              <a:gd name="connsiteX8" fmla="*/ 549101 w 3633117"/>
              <a:gd name="connsiteY8" fmla="*/ 15615 h 74403"/>
              <a:gd name="connsiteX9" fmla="*/ 551320 w 3633117"/>
              <a:gd name="connsiteY9" fmla="*/ 42053 h 74403"/>
              <a:gd name="connsiteX10" fmla="*/ 535757 w 3633117"/>
              <a:gd name="connsiteY10" fmla="*/ 74402 h 74403"/>
              <a:gd name="connsiteX11" fmla="*/ 543596 w 3633117"/>
              <a:gd name="connsiteY11" fmla="*/ 70635 h 74403"/>
              <a:gd name="connsiteX12" fmla="*/ 785673 w 3633117"/>
              <a:gd name="connsiteY12" fmla="*/ 531 h 74403"/>
              <a:gd name="connsiteX13" fmla="*/ 816978 w 3633117"/>
              <a:gd name="connsiteY13" fmla="*/ 15615 h 74403"/>
              <a:gd name="connsiteX14" fmla="*/ 819197 w 3633117"/>
              <a:gd name="connsiteY14" fmla="*/ 42053 h 74403"/>
              <a:gd name="connsiteX15" fmla="*/ 803635 w 3633117"/>
              <a:gd name="connsiteY15" fmla="*/ 74402 h 74403"/>
              <a:gd name="connsiteX16" fmla="*/ 811474 w 3633117"/>
              <a:gd name="connsiteY16" fmla="*/ 70635 h 74403"/>
              <a:gd name="connsiteX17" fmla="*/ 1053551 w 3633117"/>
              <a:gd name="connsiteY17" fmla="*/ 531 h 74403"/>
              <a:gd name="connsiteX18" fmla="*/ 1084857 w 3633117"/>
              <a:gd name="connsiteY18" fmla="*/ 15615 h 74403"/>
              <a:gd name="connsiteX19" fmla="*/ 1087075 w 3633117"/>
              <a:gd name="connsiteY19" fmla="*/ 42053 h 74403"/>
              <a:gd name="connsiteX20" fmla="*/ 1071512 w 3633117"/>
              <a:gd name="connsiteY20" fmla="*/ 74403 h 74403"/>
              <a:gd name="connsiteX21" fmla="*/ 1079353 w 3633117"/>
              <a:gd name="connsiteY21" fmla="*/ 70635 h 74403"/>
              <a:gd name="connsiteX22" fmla="*/ 1352736 w 3633117"/>
              <a:gd name="connsiteY22" fmla="*/ 15615 h 74403"/>
              <a:gd name="connsiteX23" fmla="*/ 1354954 w 3633117"/>
              <a:gd name="connsiteY23" fmla="*/ 42053 h 74403"/>
              <a:gd name="connsiteX24" fmla="*/ 1339392 w 3633117"/>
              <a:gd name="connsiteY24" fmla="*/ 74402 h 74403"/>
              <a:gd name="connsiteX25" fmla="*/ 1347230 w 3633117"/>
              <a:gd name="connsiteY25" fmla="*/ 70635 h 74403"/>
              <a:gd name="connsiteX26" fmla="*/ 1620614 w 3633117"/>
              <a:gd name="connsiteY26" fmla="*/ 15615 h 74403"/>
              <a:gd name="connsiteX27" fmla="*/ 1622832 w 3633117"/>
              <a:gd name="connsiteY27" fmla="*/ 42053 h 74403"/>
              <a:gd name="connsiteX28" fmla="*/ 1607269 w 3633117"/>
              <a:gd name="connsiteY28" fmla="*/ 74402 h 74403"/>
              <a:gd name="connsiteX29" fmla="*/ 1615109 w 3633117"/>
              <a:gd name="connsiteY29" fmla="*/ 70635 h 74403"/>
              <a:gd name="connsiteX30" fmla="*/ 1888492 w 3633117"/>
              <a:gd name="connsiteY30" fmla="*/ 15615 h 74403"/>
              <a:gd name="connsiteX31" fmla="*/ 1890710 w 3633117"/>
              <a:gd name="connsiteY31" fmla="*/ 42053 h 74403"/>
              <a:gd name="connsiteX32" fmla="*/ 1875147 w 3633117"/>
              <a:gd name="connsiteY32" fmla="*/ 74403 h 74403"/>
              <a:gd name="connsiteX33" fmla="*/ 1882987 w 3633117"/>
              <a:gd name="connsiteY33" fmla="*/ 70635 h 74403"/>
              <a:gd name="connsiteX34" fmla="*/ 2156371 w 3633117"/>
              <a:gd name="connsiteY34" fmla="*/ 15615 h 74403"/>
              <a:gd name="connsiteX35" fmla="*/ 2158589 w 3633117"/>
              <a:gd name="connsiteY35" fmla="*/ 42053 h 74403"/>
              <a:gd name="connsiteX36" fmla="*/ 2143025 w 3633117"/>
              <a:gd name="connsiteY36" fmla="*/ 74402 h 74403"/>
              <a:gd name="connsiteX37" fmla="*/ 2150866 w 3633117"/>
              <a:gd name="connsiteY37" fmla="*/ 70635 h 74403"/>
              <a:gd name="connsiteX38" fmla="*/ 2424248 w 3633117"/>
              <a:gd name="connsiteY38" fmla="*/ 15615 h 74403"/>
              <a:gd name="connsiteX39" fmla="*/ 2426467 w 3633117"/>
              <a:gd name="connsiteY39" fmla="*/ 42053 h 74403"/>
              <a:gd name="connsiteX40" fmla="*/ 2410904 w 3633117"/>
              <a:gd name="connsiteY40" fmla="*/ 74402 h 74403"/>
              <a:gd name="connsiteX41" fmla="*/ 2418743 w 3633117"/>
              <a:gd name="connsiteY41" fmla="*/ 70635 h 74403"/>
              <a:gd name="connsiteX42" fmla="*/ 2692127 w 3633117"/>
              <a:gd name="connsiteY42" fmla="*/ 15615 h 74403"/>
              <a:gd name="connsiteX43" fmla="*/ 2694344 w 3633117"/>
              <a:gd name="connsiteY43" fmla="*/ 42053 h 74403"/>
              <a:gd name="connsiteX44" fmla="*/ 2678781 w 3633117"/>
              <a:gd name="connsiteY44" fmla="*/ 74403 h 74403"/>
              <a:gd name="connsiteX45" fmla="*/ 2686622 w 3633117"/>
              <a:gd name="connsiteY45" fmla="*/ 70635 h 74403"/>
              <a:gd name="connsiteX46" fmla="*/ 2960005 w 3633117"/>
              <a:gd name="connsiteY46" fmla="*/ 15615 h 74403"/>
              <a:gd name="connsiteX47" fmla="*/ 2962223 w 3633117"/>
              <a:gd name="connsiteY47" fmla="*/ 42053 h 74403"/>
              <a:gd name="connsiteX48" fmla="*/ 2946660 w 3633117"/>
              <a:gd name="connsiteY48" fmla="*/ 74402 h 74403"/>
              <a:gd name="connsiteX49" fmla="*/ 2954500 w 3633117"/>
              <a:gd name="connsiteY49" fmla="*/ 70635 h 74403"/>
              <a:gd name="connsiteX50" fmla="*/ 3227883 w 3633117"/>
              <a:gd name="connsiteY50" fmla="*/ 15615 h 74403"/>
              <a:gd name="connsiteX51" fmla="*/ 3230101 w 3633117"/>
              <a:gd name="connsiteY51" fmla="*/ 42053 h 74403"/>
              <a:gd name="connsiteX52" fmla="*/ 3214538 w 3633117"/>
              <a:gd name="connsiteY52" fmla="*/ 74402 h 74403"/>
              <a:gd name="connsiteX53" fmla="*/ 3222378 w 3633117"/>
              <a:gd name="connsiteY53" fmla="*/ 70635 h 74403"/>
              <a:gd name="connsiteX54" fmla="*/ 3495761 w 3633117"/>
              <a:gd name="connsiteY54" fmla="*/ 15615 h 74403"/>
              <a:gd name="connsiteX55" fmla="*/ 3497979 w 3633117"/>
              <a:gd name="connsiteY55" fmla="*/ 42053 h 74403"/>
              <a:gd name="connsiteX56" fmla="*/ 3482416 w 3633117"/>
              <a:gd name="connsiteY56" fmla="*/ 74402 h 74403"/>
              <a:gd name="connsiteX57" fmla="*/ 3490256 w 3633117"/>
              <a:gd name="connsiteY57" fmla="*/ 70635 h 74403"/>
              <a:gd name="connsiteX58" fmla="*/ 3591199 w 3633117"/>
              <a:gd name="connsiteY58" fmla="*/ 29711 h 74403"/>
              <a:gd name="connsiteX59" fmla="*/ 3633117 w 3633117"/>
              <a:gd name="connsiteY59" fmla="*/ 17506 h 74403"/>
              <a:gd name="connsiteX0" fmla="*/ 0 w 3591199"/>
              <a:gd name="connsiteY0" fmla="*/ 74402 h 74403"/>
              <a:gd name="connsiteX1" fmla="*/ 7840 w 3591199"/>
              <a:gd name="connsiteY1" fmla="*/ 70635 h 74403"/>
              <a:gd name="connsiteX2" fmla="*/ 249916 w 3591199"/>
              <a:gd name="connsiteY2" fmla="*/ 531 h 74403"/>
              <a:gd name="connsiteX3" fmla="*/ 281223 w 3591199"/>
              <a:gd name="connsiteY3" fmla="*/ 15615 h 74403"/>
              <a:gd name="connsiteX4" fmla="*/ 283441 w 3591199"/>
              <a:gd name="connsiteY4" fmla="*/ 42053 h 74403"/>
              <a:gd name="connsiteX5" fmla="*/ 267878 w 3591199"/>
              <a:gd name="connsiteY5" fmla="*/ 74402 h 74403"/>
              <a:gd name="connsiteX6" fmla="*/ 275719 w 3591199"/>
              <a:gd name="connsiteY6" fmla="*/ 70635 h 74403"/>
              <a:gd name="connsiteX7" fmla="*/ 517795 w 3591199"/>
              <a:gd name="connsiteY7" fmla="*/ 531 h 74403"/>
              <a:gd name="connsiteX8" fmla="*/ 549101 w 3591199"/>
              <a:gd name="connsiteY8" fmla="*/ 15615 h 74403"/>
              <a:gd name="connsiteX9" fmla="*/ 551320 w 3591199"/>
              <a:gd name="connsiteY9" fmla="*/ 42053 h 74403"/>
              <a:gd name="connsiteX10" fmla="*/ 535757 w 3591199"/>
              <a:gd name="connsiteY10" fmla="*/ 74402 h 74403"/>
              <a:gd name="connsiteX11" fmla="*/ 543596 w 3591199"/>
              <a:gd name="connsiteY11" fmla="*/ 70635 h 74403"/>
              <a:gd name="connsiteX12" fmla="*/ 785673 w 3591199"/>
              <a:gd name="connsiteY12" fmla="*/ 531 h 74403"/>
              <a:gd name="connsiteX13" fmla="*/ 816978 w 3591199"/>
              <a:gd name="connsiteY13" fmla="*/ 15615 h 74403"/>
              <a:gd name="connsiteX14" fmla="*/ 819197 w 3591199"/>
              <a:gd name="connsiteY14" fmla="*/ 42053 h 74403"/>
              <a:gd name="connsiteX15" fmla="*/ 803635 w 3591199"/>
              <a:gd name="connsiteY15" fmla="*/ 74402 h 74403"/>
              <a:gd name="connsiteX16" fmla="*/ 811474 w 3591199"/>
              <a:gd name="connsiteY16" fmla="*/ 70635 h 74403"/>
              <a:gd name="connsiteX17" fmla="*/ 1053551 w 3591199"/>
              <a:gd name="connsiteY17" fmla="*/ 531 h 74403"/>
              <a:gd name="connsiteX18" fmla="*/ 1084857 w 3591199"/>
              <a:gd name="connsiteY18" fmla="*/ 15615 h 74403"/>
              <a:gd name="connsiteX19" fmla="*/ 1087075 w 3591199"/>
              <a:gd name="connsiteY19" fmla="*/ 42053 h 74403"/>
              <a:gd name="connsiteX20" fmla="*/ 1071512 w 3591199"/>
              <a:gd name="connsiteY20" fmla="*/ 74403 h 74403"/>
              <a:gd name="connsiteX21" fmla="*/ 1079353 w 3591199"/>
              <a:gd name="connsiteY21" fmla="*/ 70635 h 74403"/>
              <a:gd name="connsiteX22" fmla="*/ 1352736 w 3591199"/>
              <a:gd name="connsiteY22" fmla="*/ 15615 h 74403"/>
              <a:gd name="connsiteX23" fmla="*/ 1354954 w 3591199"/>
              <a:gd name="connsiteY23" fmla="*/ 42053 h 74403"/>
              <a:gd name="connsiteX24" fmla="*/ 1339392 w 3591199"/>
              <a:gd name="connsiteY24" fmla="*/ 74402 h 74403"/>
              <a:gd name="connsiteX25" fmla="*/ 1347230 w 3591199"/>
              <a:gd name="connsiteY25" fmla="*/ 70635 h 74403"/>
              <a:gd name="connsiteX26" fmla="*/ 1620614 w 3591199"/>
              <a:gd name="connsiteY26" fmla="*/ 15615 h 74403"/>
              <a:gd name="connsiteX27" fmla="*/ 1622832 w 3591199"/>
              <a:gd name="connsiteY27" fmla="*/ 42053 h 74403"/>
              <a:gd name="connsiteX28" fmla="*/ 1607269 w 3591199"/>
              <a:gd name="connsiteY28" fmla="*/ 74402 h 74403"/>
              <a:gd name="connsiteX29" fmla="*/ 1615109 w 3591199"/>
              <a:gd name="connsiteY29" fmla="*/ 70635 h 74403"/>
              <a:gd name="connsiteX30" fmla="*/ 1888492 w 3591199"/>
              <a:gd name="connsiteY30" fmla="*/ 15615 h 74403"/>
              <a:gd name="connsiteX31" fmla="*/ 1890710 w 3591199"/>
              <a:gd name="connsiteY31" fmla="*/ 42053 h 74403"/>
              <a:gd name="connsiteX32" fmla="*/ 1875147 w 3591199"/>
              <a:gd name="connsiteY32" fmla="*/ 74403 h 74403"/>
              <a:gd name="connsiteX33" fmla="*/ 1882987 w 3591199"/>
              <a:gd name="connsiteY33" fmla="*/ 70635 h 74403"/>
              <a:gd name="connsiteX34" fmla="*/ 2156371 w 3591199"/>
              <a:gd name="connsiteY34" fmla="*/ 15615 h 74403"/>
              <a:gd name="connsiteX35" fmla="*/ 2158589 w 3591199"/>
              <a:gd name="connsiteY35" fmla="*/ 42053 h 74403"/>
              <a:gd name="connsiteX36" fmla="*/ 2143025 w 3591199"/>
              <a:gd name="connsiteY36" fmla="*/ 74402 h 74403"/>
              <a:gd name="connsiteX37" fmla="*/ 2150866 w 3591199"/>
              <a:gd name="connsiteY37" fmla="*/ 70635 h 74403"/>
              <a:gd name="connsiteX38" fmla="*/ 2424248 w 3591199"/>
              <a:gd name="connsiteY38" fmla="*/ 15615 h 74403"/>
              <a:gd name="connsiteX39" fmla="*/ 2426467 w 3591199"/>
              <a:gd name="connsiteY39" fmla="*/ 42053 h 74403"/>
              <a:gd name="connsiteX40" fmla="*/ 2410904 w 3591199"/>
              <a:gd name="connsiteY40" fmla="*/ 74402 h 74403"/>
              <a:gd name="connsiteX41" fmla="*/ 2418743 w 3591199"/>
              <a:gd name="connsiteY41" fmla="*/ 70635 h 74403"/>
              <a:gd name="connsiteX42" fmla="*/ 2692127 w 3591199"/>
              <a:gd name="connsiteY42" fmla="*/ 15615 h 74403"/>
              <a:gd name="connsiteX43" fmla="*/ 2694344 w 3591199"/>
              <a:gd name="connsiteY43" fmla="*/ 42053 h 74403"/>
              <a:gd name="connsiteX44" fmla="*/ 2678781 w 3591199"/>
              <a:gd name="connsiteY44" fmla="*/ 74403 h 74403"/>
              <a:gd name="connsiteX45" fmla="*/ 2686622 w 3591199"/>
              <a:gd name="connsiteY45" fmla="*/ 70635 h 74403"/>
              <a:gd name="connsiteX46" fmla="*/ 2960005 w 3591199"/>
              <a:gd name="connsiteY46" fmla="*/ 15615 h 74403"/>
              <a:gd name="connsiteX47" fmla="*/ 2962223 w 3591199"/>
              <a:gd name="connsiteY47" fmla="*/ 42053 h 74403"/>
              <a:gd name="connsiteX48" fmla="*/ 2946660 w 3591199"/>
              <a:gd name="connsiteY48" fmla="*/ 74402 h 74403"/>
              <a:gd name="connsiteX49" fmla="*/ 2954500 w 3591199"/>
              <a:gd name="connsiteY49" fmla="*/ 70635 h 74403"/>
              <a:gd name="connsiteX50" fmla="*/ 3227883 w 3591199"/>
              <a:gd name="connsiteY50" fmla="*/ 15615 h 74403"/>
              <a:gd name="connsiteX51" fmla="*/ 3230101 w 3591199"/>
              <a:gd name="connsiteY51" fmla="*/ 42053 h 74403"/>
              <a:gd name="connsiteX52" fmla="*/ 3214538 w 3591199"/>
              <a:gd name="connsiteY52" fmla="*/ 74402 h 74403"/>
              <a:gd name="connsiteX53" fmla="*/ 3222378 w 3591199"/>
              <a:gd name="connsiteY53" fmla="*/ 70635 h 74403"/>
              <a:gd name="connsiteX54" fmla="*/ 3495761 w 3591199"/>
              <a:gd name="connsiteY54" fmla="*/ 15615 h 74403"/>
              <a:gd name="connsiteX55" fmla="*/ 3497979 w 3591199"/>
              <a:gd name="connsiteY55" fmla="*/ 42053 h 74403"/>
              <a:gd name="connsiteX56" fmla="*/ 3482416 w 3591199"/>
              <a:gd name="connsiteY56" fmla="*/ 74402 h 74403"/>
              <a:gd name="connsiteX57" fmla="*/ 3490256 w 3591199"/>
              <a:gd name="connsiteY57" fmla="*/ 70635 h 74403"/>
              <a:gd name="connsiteX58" fmla="*/ 3591199 w 3591199"/>
              <a:gd name="connsiteY58" fmla="*/ 29711 h 74403"/>
              <a:gd name="connsiteX0" fmla="*/ 0 w 3499588"/>
              <a:gd name="connsiteY0" fmla="*/ 74402 h 74403"/>
              <a:gd name="connsiteX1" fmla="*/ 7840 w 3499588"/>
              <a:gd name="connsiteY1" fmla="*/ 70635 h 74403"/>
              <a:gd name="connsiteX2" fmla="*/ 249916 w 3499588"/>
              <a:gd name="connsiteY2" fmla="*/ 531 h 74403"/>
              <a:gd name="connsiteX3" fmla="*/ 281223 w 3499588"/>
              <a:gd name="connsiteY3" fmla="*/ 15615 h 74403"/>
              <a:gd name="connsiteX4" fmla="*/ 283441 w 3499588"/>
              <a:gd name="connsiteY4" fmla="*/ 42053 h 74403"/>
              <a:gd name="connsiteX5" fmla="*/ 267878 w 3499588"/>
              <a:gd name="connsiteY5" fmla="*/ 74402 h 74403"/>
              <a:gd name="connsiteX6" fmla="*/ 275719 w 3499588"/>
              <a:gd name="connsiteY6" fmla="*/ 70635 h 74403"/>
              <a:gd name="connsiteX7" fmla="*/ 517795 w 3499588"/>
              <a:gd name="connsiteY7" fmla="*/ 531 h 74403"/>
              <a:gd name="connsiteX8" fmla="*/ 549101 w 3499588"/>
              <a:gd name="connsiteY8" fmla="*/ 15615 h 74403"/>
              <a:gd name="connsiteX9" fmla="*/ 551320 w 3499588"/>
              <a:gd name="connsiteY9" fmla="*/ 42053 h 74403"/>
              <a:gd name="connsiteX10" fmla="*/ 535757 w 3499588"/>
              <a:gd name="connsiteY10" fmla="*/ 74402 h 74403"/>
              <a:gd name="connsiteX11" fmla="*/ 543596 w 3499588"/>
              <a:gd name="connsiteY11" fmla="*/ 70635 h 74403"/>
              <a:gd name="connsiteX12" fmla="*/ 785673 w 3499588"/>
              <a:gd name="connsiteY12" fmla="*/ 531 h 74403"/>
              <a:gd name="connsiteX13" fmla="*/ 816978 w 3499588"/>
              <a:gd name="connsiteY13" fmla="*/ 15615 h 74403"/>
              <a:gd name="connsiteX14" fmla="*/ 819197 w 3499588"/>
              <a:gd name="connsiteY14" fmla="*/ 42053 h 74403"/>
              <a:gd name="connsiteX15" fmla="*/ 803635 w 3499588"/>
              <a:gd name="connsiteY15" fmla="*/ 74402 h 74403"/>
              <a:gd name="connsiteX16" fmla="*/ 811474 w 3499588"/>
              <a:gd name="connsiteY16" fmla="*/ 70635 h 74403"/>
              <a:gd name="connsiteX17" fmla="*/ 1053551 w 3499588"/>
              <a:gd name="connsiteY17" fmla="*/ 531 h 74403"/>
              <a:gd name="connsiteX18" fmla="*/ 1084857 w 3499588"/>
              <a:gd name="connsiteY18" fmla="*/ 15615 h 74403"/>
              <a:gd name="connsiteX19" fmla="*/ 1087075 w 3499588"/>
              <a:gd name="connsiteY19" fmla="*/ 42053 h 74403"/>
              <a:gd name="connsiteX20" fmla="*/ 1071512 w 3499588"/>
              <a:gd name="connsiteY20" fmla="*/ 74403 h 74403"/>
              <a:gd name="connsiteX21" fmla="*/ 1079353 w 3499588"/>
              <a:gd name="connsiteY21" fmla="*/ 70635 h 74403"/>
              <a:gd name="connsiteX22" fmla="*/ 1352736 w 3499588"/>
              <a:gd name="connsiteY22" fmla="*/ 15615 h 74403"/>
              <a:gd name="connsiteX23" fmla="*/ 1354954 w 3499588"/>
              <a:gd name="connsiteY23" fmla="*/ 42053 h 74403"/>
              <a:gd name="connsiteX24" fmla="*/ 1339392 w 3499588"/>
              <a:gd name="connsiteY24" fmla="*/ 74402 h 74403"/>
              <a:gd name="connsiteX25" fmla="*/ 1347230 w 3499588"/>
              <a:gd name="connsiteY25" fmla="*/ 70635 h 74403"/>
              <a:gd name="connsiteX26" fmla="*/ 1620614 w 3499588"/>
              <a:gd name="connsiteY26" fmla="*/ 15615 h 74403"/>
              <a:gd name="connsiteX27" fmla="*/ 1622832 w 3499588"/>
              <a:gd name="connsiteY27" fmla="*/ 42053 h 74403"/>
              <a:gd name="connsiteX28" fmla="*/ 1607269 w 3499588"/>
              <a:gd name="connsiteY28" fmla="*/ 74402 h 74403"/>
              <a:gd name="connsiteX29" fmla="*/ 1615109 w 3499588"/>
              <a:gd name="connsiteY29" fmla="*/ 70635 h 74403"/>
              <a:gd name="connsiteX30" fmla="*/ 1888492 w 3499588"/>
              <a:gd name="connsiteY30" fmla="*/ 15615 h 74403"/>
              <a:gd name="connsiteX31" fmla="*/ 1890710 w 3499588"/>
              <a:gd name="connsiteY31" fmla="*/ 42053 h 74403"/>
              <a:gd name="connsiteX32" fmla="*/ 1875147 w 3499588"/>
              <a:gd name="connsiteY32" fmla="*/ 74403 h 74403"/>
              <a:gd name="connsiteX33" fmla="*/ 1882987 w 3499588"/>
              <a:gd name="connsiteY33" fmla="*/ 70635 h 74403"/>
              <a:gd name="connsiteX34" fmla="*/ 2156371 w 3499588"/>
              <a:gd name="connsiteY34" fmla="*/ 15615 h 74403"/>
              <a:gd name="connsiteX35" fmla="*/ 2158589 w 3499588"/>
              <a:gd name="connsiteY35" fmla="*/ 42053 h 74403"/>
              <a:gd name="connsiteX36" fmla="*/ 2143025 w 3499588"/>
              <a:gd name="connsiteY36" fmla="*/ 74402 h 74403"/>
              <a:gd name="connsiteX37" fmla="*/ 2150866 w 3499588"/>
              <a:gd name="connsiteY37" fmla="*/ 70635 h 74403"/>
              <a:gd name="connsiteX38" fmla="*/ 2424248 w 3499588"/>
              <a:gd name="connsiteY38" fmla="*/ 15615 h 74403"/>
              <a:gd name="connsiteX39" fmla="*/ 2426467 w 3499588"/>
              <a:gd name="connsiteY39" fmla="*/ 42053 h 74403"/>
              <a:gd name="connsiteX40" fmla="*/ 2410904 w 3499588"/>
              <a:gd name="connsiteY40" fmla="*/ 74402 h 74403"/>
              <a:gd name="connsiteX41" fmla="*/ 2418743 w 3499588"/>
              <a:gd name="connsiteY41" fmla="*/ 70635 h 74403"/>
              <a:gd name="connsiteX42" fmla="*/ 2692127 w 3499588"/>
              <a:gd name="connsiteY42" fmla="*/ 15615 h 74403"/>
              <a:gd name="connsiteX43" fmla="*/ 2694344 w 3499588"/>
              <a:gd name="connsiteY43" fmla="*/ 42053 h 74403"/>
              <a:gd name="connsiteX44" fmla="*/ 2678781 w 3499588"/>
              <a:gd name="connsiteY44" fmla="*/ 74403 h 74403"/>
              <a:gd name="connsiteX45" fmla="*/ 2686622 w 3499588"/>
              <a:gd name="connsiteY45" fmla="*/ 70635 h 74403"/>
              <a:gd name="connsiteX46" fmla="*/ 2960005 w 3499588"/>
              <a:gd name="connsiteY46" fmla="*/ 15615 h 74403"/>
              <a:gd name="connsiteX47" fmla="*/ 2962223 w 3499588"/>
              <a:gd name="connsiteY47" fmla="*/ 42053 h 74403"/>
              <a:gd name="connsiteX48" fmla="*/ 2946660 w 3499588"/>
              <a:gd name="connsiteY48" fmla="*/ 74402 h 74403"/>
              <a:gd name="connsiteX49" fmla="*/ 2954500 w 3499588"/>
              <a:gd name="connsiteY49" fmla="*/ 70635 h 74403"/>
              <a:gd name="connsiteX50" fmla="*/ 3227883 w 3499588"/>
              <a:gd name="connsiteY50" fmla="*/ 15615 h 74403"/>
              <a:gd name="connsiteX51" fmla="*/ 3230101 w 3499588"/>
              <a:gd name="connsiteY51" fmla="*/ 42053 h 74403"/>
              <a:gd name="connsiteX52" fmla="*/ 3214538 w 3499588"/>
              <a:gd name="connsiteY52" fmla="*/ 74402 h 74403"/>
              <a:gd name="connsiteX53" fmla="*/ 3222378 w 3499588"/>
              <a:gd name="connsiteY53" fmla="*/ 70635 h 74403"/>
              <a:gd name="connsiteX54" fmla="*/ 3495761 w 3499588"/>
              <a:gd name="connsiteY54" fmla="*/ 15615 h 74403"/>
              <a:gd name="connsiteX55" fmla="*/ 3497979 w 3499588"/>
              <a:gd name="connsiteY55" fmla="*/ 42053 h 74403"/>
              <a:gd name="connsiteX56" fmla="*/ 3482416 w 3499588"/>
              <a:gd name="connsiteY56" fmla="*/ 74402 h 74403"/>
              <a:gd name="connsiteX57" fmla="*/ 3490256 w 3499588"/>
              <a:gd name="connsiteY57" fmla="*/ 70635 h 74403"/>
              <a:gd name="connsiteX0" fmla="*/ 0 w 3499588"/>
              <a:gd name="connsiteY0" fmla="*/ 74402 h 74403"/>
              <a:gd name="connsiteX1" fmla="*/ 7840 w 3499588"/>
              <a:gd name="connsiteY1" fmla="*/ 70635 h 74403"/>
              <a:gd name="connsiteX2" fmla="*/ 249916 w 3499588"/>
              <a:gd name="connsiteY2" fmla="*/ 531 h 74403"/>
              <a:gd name="connsiteX3" fmla="*/ 281223 w 3499588"/>
              <a:gd name="connsiteY3" fmla="*/ 15615 h 74403"/>
              <a:gd name="connsiteX4" fmla="*/ 283441 w 3499588"/>
              <a:gd name="connsiteY4" fmla="*/ 42053 h 74403"/>
              <a:gd name="connsiteX5" fmla="*/ 267878 w 3499588"/>
              <a:gd name="connsiteY5" fmla="*/ 74402 h 74403"/>
              <a:gd name="connsiteX6" fmla="*/ 275719 w 3499588"/>
              <a:gd name="connsiteY6" fmla="*/ 70635 h 74403"/>
              <a:gd name="connsiteX7" fmla="*/ 517795 w 3499588"/>
              <a:gd name="connsiteY7" fmla="*/ 531 h 74403"/>
              <a:gd name="connsiteX8" fmla="*/ 549101 w 3499588"/>
              <a:gd name="connsiteY8" fmla="*/ 15615 h 74403"/>
              <a:gd name="connsiteX9" fmla="*/ 551320 w 3499588"/>
              <a:gd name="connsiteY9" fmla="*/ 42053 h 74403"/>
              <a:gd name="connsiteX10" fmla="*/ 535757 w 3499588"/>
              <a:gd name="connsiteY10" fmla="*/ 74402 h 74403"/>
              <a:gd name="connsiteX11" fmla="*/ 543596 w 3499588"/>
              <a:gd name="connsiteY11" fmla="*/ 70635 h 74403"/>
              <a:gd name="connsiteX12" fmla="*/ 785673 w 3499588"/>
              <a:gd name="connsiteY12" fmla="*/ 531 h 74403"/>
              <a:gd name="connsiteX13" fmla="*/ 816978 w 3499588"/>
              <a:gd name="connsiteY13" fmla="*/ 15615 h 74403"/>
              <a:gd name="connsiteX14" fmla="*/ 819197 w 3499588"/>
              <a:gd name="connsiteY14" fmla="*/ 42053 h 74403"/>
              <a:gd name="connsiteX15" fmla="*/ 803635 w 3499588"/>
              <a:gd name="connsiteY15" fmla="*/ 74402 h 74403"/>
              <a:gd name="connsiteX16" fmla="*/ 811474 w 3499588"/>
              <a:gd name="connsiteY16" fmla="*/ 70635 h 74403"/>
              <a:gd name="connsiteX17" fmla="*/ 1053551 w 3499588"/>
              <a:gd name="connsiteY17" fmla="*/ 531 h 74403"/>
              <a:gd name="connsiteX18" fmla="*/ 1084857 w 3499588"/>
              <a:gd name="connsiteY18" fmla="*/ 15615 h 74403"/>
              <a:gd name="connsiteX19" fmla="*/ 1087075 w 3499588"/>
              <a:gd name="connsiteY19" fmla="*/ 42053 h 74403"/>
              <a:gd name="connsiteX20" fmla="*/ 1071512 w 3499588"/>
              <a:gd name="connsiteY20" fmla="*/ 74403 h 74403"/>
              <a:gd name="connsiteX21" fmla="*/ 1079353 w 3499588"/>
              <a:gd name="connsiteY21" fmla="*/ 70635 h 74403"/>
              <a:gd name="connsiteX22" fmla="*/ 1352736 w 3499588"/>
              <a:gd name="connsiteY22" fmla="*/ 15615 h 74403"/>
              <a:gd name="connsiteX23" fmla="*/ 1354954 w 3499588"/>
              <a:gd name="connsiteY23" fmla="*/ 42053 h 74403"/>
              <a:gd name="connsiteX24" fmla="*/ 1339392 w 3499588"/>
              <a:gd name="connsiteY24" fmla="*/ 74402 h 74403"/>
              <a:gd name="connsiteX25" fmla="*/ 1347230 w 3499588"/>
              <a:gd name="connsiteY25" fmla="*/ 70635 h 74403"/>
              <a:gd name="connsiteX26" fmla="*/ 1620614 w 3499588"/>
              <a:gd name="connsiteY26" fmla="*/ 15615 h 74403"/>
              <a:gd name="connsiteX27" fmla="*/ 1622832 w 3499588"/>
              <a:gd name="connsiteY27" fmla="*/ 42053 h 74403"/>
              <a:gd name="connsiteX28" fmla="*/ 1607269 w 3499588"/>
              <a:gd name="connsiteY28" fmla="*/ 74402 h 74403"/>
              <a:gd name="connsiteX29" fmla="*/ 1615109 w 3499588"/>
              <a:gd name="connsiteY29" fmla="*/ 70635 h 74403"/>
              <a:gd name="connsiteX30" fmla="*/ 1888492 w 3499588"/>
              <a:gd name="connsiteY30" fmla="*/ 15615 h 74403"/>
              <a:gd name="connsiteX31" fmla="*/ 1890710 w 3499588"/>
              <a:gd name="connsiteY31" fmla="*/ 42053 h 74403"/>
              <a:gd name="connsiteX32" fmla="*/ 1875147 w 3499588"/>
              <a:gd name="connsiteY32" fmla="*/ 74403 h 74403"/>
              <a:gd name="connsiteX33" fmla="*/ 1882987 w 3499588"/>
              <a:gd name="connsiteY33" fmla="*/ 70635 h 74403"/>
              <a:gd name="connsiteX34" fmla="*/ 2156371 w 3499588"/>
              <a:gd name="connsiteY34" fmla="*/ 15615 h 74403"/>
              <a:gd name="connsiteX35" fmla="*/ 2158589 w 3499588"/>
              <a:gd name="connsiteY35" fmla="*/ 42053 h 74403"/>
              <a:gd name="connsiteX36" fmla="*/ 2143025 w 3499588"/>
              <a:gd name="connsiteY36" fmla="*/ 74402 h 74403"/>
              <a:gd name="connsiteX37" fmla="*/ 2150866 w 3499588"/>
              <a:gd name="connsiteY37" fmla="*/ 70635 h 74403"/>
              <a:gd name="connsiteX38" fmla="*/ 2424248 w 3499588"/>
              <a:gd name="connsiteY38" fmla="*/ 15615 h 74403"/>
              <a:gd name="connsiteX39" fmla="*/ 2426467 w 3499588"/>
              <a:gd name="connsiteY39" fmla="*/ 42053 h 74403"/>
              <a:gd name="connsiteX40" fmla="*/ 2410904 w 3499588"/>
              <a:gd name="connsiteY40" fmla="*/ 74402 h 74403"/>
              <a:gd name="connsiteX41" fmla="*/ 2418743 w 3499588"/>
              <a:gd name="connsiteY41" fmla="*/ 70635 h 74403"/>
              <a:gd name="connsiteX42" fmla="*/ 2692127 w 3499588"/>
              <a:gd name="connsiteY42" fmla="*/ 15615 h 74403"/>
              <a:gd name="connsiteX43" fmla="*/ 2694344 w 3499588"/>
              <a:gd name="connsiteY43" fmla="*/ 42053 h 74403"/>
              <a:gd name="connsiteX44" fmla="*/ 2678781 w 3499588"/>
              <a:gd name="connsiteY44" fmla="*/ 74403 h 74403"/>
              <a:gd name="connsiteX45" fmla="*/ 2686622 w 3499588"/>
              <a:gd name="connsiteY45" fmla="*/ 70635 h 74403"/>
              <a:gd name="connsiteX46" fmla="*/ 2960005 w 3499588"/>
              <a:gd name="connsiteY46" fmla="*/ 15615 h 74403"/>
              <a:gd name="connsiteX47" fmla="*/ 2962223 w 3499588"/>
              <a:gd name="connsiteY47" fmla="*/ 42053 h 74403"/>
              <a:gd name="connsiteX48" fmla="*/ 2946660 w 3499588"/>
              <a:gd name="connsiteY48" fmla="*/ 74402 h 74403"/>
              <a:gd name="connsiteX49" fmla="*/ 2954500 w 3499588"/>
              <a:gd name="connsiteY49" fmla="*/ 70635 h 74403"/>
              <a:gd name="connsiteX50" fmla="*/ 3227883 w 3499588"/>
              <a:gd name="connsiteY50" fmla="*/ 15615 h 74403"/>
              <a:gd name="connsiteX51" fmla="*/ 3230101 w 3499588"/>
              <a:gd name="connsiteY51" fmla="*/ 42053 h 74403"/>
              <a:gd name="connsiteX52" fmla="*/ 3214538 w 3499588"/>
              <a:gd name="connsiteY52" fmla="*/ 74402 h 74403"/>
              <a:gd name="connsiteX53" fmla="*/ 3222378 w 3499588"/>
              <a:gd name="connsiteY53" fmla="*/ 70635 h 74403"/>
              <a:gd name="connsiteX54" fmla="*/ 3495761 w 3499588"/>
              <a:gd name="connsiteY54" fmla="*/ 15615 h 74403"/>
              <a:gd name="connsiteX55" fmla="*/ 3497979 w 3499588"/>
              <a:gd name="connsiteY55" fmla="*/ 42053 h 74403"/>
              <a:gd name="connsiteX56" fmla="*/ 3482416 w 3499588"/>
              <a:gd name="connsiteY56" fmla="*/ 74402 h 74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499588" h="74403">
                <a:moveTo>
                  <a:pt x="0" y="74402"/>
                </a:moveTo>
                <a:lnTo>
                  <a:pt x="7840" y="70635"/>
                </a:lnTo>
                <a:cubicBezTo>
                  <a:pt x="116686" y="21768"/>
                  <a:pt x="204042" y="-4105"/>
                  <a:pt x="249916" y="531"/>
                </a:cubicBezTo>
                <a:cubicBezTo>
                  <a:pt x="265208" y="2076"/>
                  <a:pt x="275890" y="7012"/>
                  <a:pt x="281223" y="15615"/>
                </a:cubicBezTo>
                <a:cubicBezTo>
                  <a:pt x="285490" y="22498"/>
                  <a:pt x="286130" y="31403"/>
                  <a:pt x="283441" y="42053"/>
                </a:cubicBezTo>
                <a:lnTo>
                  <a:pt x="267878" y="74402"/>
                </a:lnTo>
                <a:lnTo>
                  <a:pt x="275719" y="70635"/>
                </a:lnTo>
                <a:cubicBezTo>
                  <a:pt x="384565" y="21767"/>
                  <a:pt x="471921" y="-4106"/>
                  <a:pt x="517795" y="531"/>
                </a:cubicBezTo>
                <a:cubicBezTo>
                  <a:pt x="533087" y="2076"/>
                  <a:pt x="543769" y="7012"/>
                  <a:pt x="549101" y="15615"/>
                </a:cubicBezTo>
                <a:cubicBezTo>
                  <a:pt x="553368" y="22498"/>
                  <a:pt x="554009" y="31403"/>
                  <a:pt x="551320" y="42053"/>
                </a:cubicBezTo>
                <a:lnTo>
                  <a:pt x="535757" y="74402"/>
                </a:lnTo>
                <a:lnTo>
                  <a:pt x="543596" y="70635"/>
                </a:lnTo>
                <a:cubicBezTo>
                  <a:pt x="652443" y="21767"/>
                  <a:pt x="739799" y="-4106"/>
                  <a:pt x="785673" y="531"/>
                </a:cubicBezTo>
                <a:cubicBezTo>
                  <a:pt x="800964" y="2076"/>
                  <a:pt x="811646" y="7012"/>
                  <a:pt x="816978" y="15615"/>
                </a:cubicBezTo>
                <a:cubicBezTo>
                  <a:pt x="821246" y="22498"/>
                  <a:pt x="821886" y="31403"/>
                  <a:pt x="819197" y="42053"/>
                </a:cubicBezTo>
                <a:lnTo>
                  <a:pt x="803635" y="74402"/>
                </a:lnTo>
                <a:lnTo>
                  <a:pt x="811474" y="70635"/>
                </a:lnTo>
                <a:cubicBezTo>
                  <a:pt x="920320" y="21767"/>
                  <a:pt x="1007676" y="-4106"/>
                  <a:pt x="1053551" y="531"/>
                </a:cubicBezTo>
                <a:cubicBezTo>
                  <a:pt x="1068842" y="2076"/>
                  <a:pt x="1079524" y="7012"/>
                  <a:pt x="1084857" y="15615"/>
                </a:cubicBezTo>
                <a:cubicBezTo>
                  <a:pt x="1089122" y="22498"/>
                  <a:pt x="1089763" y="31403"/>
                  <a:pt x="1087075" y="42053"/>
                </a:cubicBezTo>
                <a:lnTo>
                  <a:pt x="1071512" y="74403"/>
                </a:lnTo>
                <a:lnTo>
                  <a:pt x="1079353" y="70635"/>
                </a:lnTo>
                <a:cubicBezTo>
                  <a:pt x="1224481" y="5478"/>
                  <a:pt x="1331405" y="-18799"/>
                  <a:pt x="1352736" y="15615"/>
                </a:cubicBezTo>
                <a:cubicBezTo>
                  <a:pt x="1357002" y="22498"/>
                  <a:pt x="1357643" y="31403"/>
                  <a:pt x="1354954" y="42053"/>
                </a:cubicBezTo>
                <a:lnTo>
                  <a:pt x="1339392" y="74402"/>
                </a:lnTo>
                <a:lnTo>
                  <a:pt x="1347230" y="70635"/>
                </a:lnTo>
                <a:cubicBezTo>
                  <a:pt x="1492359" y="5478"/>
                  <a:pt x="1599283" y="-18799"/>
                  <a:pt x="1620614" y="15615"/>
                </a:cubicBezTo>
                <a:cubicBezTo>
                  <a:pt x="1624880" y="22498"/>
                  <a:pt x="1625520" y="31403"/>
                  <a:pt x="1622832" y="42053"/>
                </a:cubicBezTo>
                <a:lnTo>
                  <a:pt x="1607269" y="74402"/>
                </a:lnTo>
                <a:lnTo>
                  <a:pt x="1615109" y="70635"/>
                </a:lnTo>
                <a:cubicBezTo>
                  <a:pt x="1760237" y="5478"/>
                  <a:pt x="1867161" y="-18799"/>
                  <a:pt x="1888492" y="15615"/>
                </a:cubicBezTo>
                <a:cubicBezTo>
                  <a:pt x="1892758" y="22498"/>
                  <a:pt x="1893399" y="31403"/>
                  <a:pt x="1890710" y="42053"/>
                </a:cubicBezTo>
                <a:lnTo>
                  <a:pt x="1875147" y="74403"/>
                </a:lnTo>
                <a:lnTo>
                  <a:pt x="1882987" y="70635"/>
                </a:lnTo>
                <a:cubicBezTo>
                  <a:pt x="2028117" y="5478"/>
                  <a:pt x="2135040" y="-18799"/>
                  <a:pt x="2156371" y="15615"/>
                </a:cubicBezTo>
                <a:cubicBezTo>
                  <a:pt x="2160637" y="22498"/>
                  <a:pt x="2161277" y="31403"/>
                  <a:pt x="2158589" y="42053"/>
                </a:cubicBezTo>
                <a:lnTo>
                  <a:pt x="2143025" y="74402"/>
                </a:lnTo>
                <a:lnTo>
                  <a:pt x="2150866" y="70635"/>
                </a:lnTo>
                <a:cubicBezTo>
                  <a:pt x="2295994" y="5478"/>
                  <a:pt x="2402918" y="-18799"/>
                  <a:pt x="2424248" y="15615"/>
                </a:cubicBezTo>
                <a:cubicBezTo>
                  <a:pt x="2428514" y="22498"/>
                  <a:pt x="2429156" y="31403"/>
                  <a:pt x="2426467" y="42053"/>
                </a:cubicBezTo>
                <a:lnTo>
                  <a:pt x="2410904" y="74402"/>
                </a:lnTo>
                <a:lnTo>
                  <a:pt x="2418743" y="70635"/>
                </a:lnTo>
                <a:cubicBezTo>
                  <a:pt x="2563872" y="5478"/>
                  <a:pt x="2670795" y="-18799"/>
                  <a:pt x="2692127" y="15615"/>
                </a:cubicBezTo>
                <a:cubicBezTo>
                  <a:pt x="2696392" y="22498"/>
                  <a:pt x="2697033" y="31403"/>
                  <a:pt x="2694344" y="42053"/>
                </a:cubicBezTo>
                <a:lnTo>
                  <a:pt x="2678781" y="74403"/>
                </a:lnTo>
                <a:lnTo>
                  <a:pt x="2686622" y="70635"/>
                </a:lnTo>
                <a:cubicBezTo>
                  <a:pt x="2831750" y="5478"/>
                  <a:pt x="2938674" y="-18799"/>
                  <a:pt x="2960005" y="15615"/>
                </a:cubicBezTo>
                <a:cubicBezTo>
                  <a:pt x="2964271" y="22498"/>
                  <a:pt x="2964912" y="31403"/>
                  <a:pt x="2962223" y="42053"/>
                </a:cubicBezTo>
                <a:lnTo>
                  <a:pt x="2946660" y="74402"/>
                </a:lnTo>
                <a:lnTo>
                  <a:pt x="2954500" y="70635"/>
                </a:lnTo>
                <a:cubicBezTo>
                  <a:pt x="3099628" y="5478"/>
                  <a:pt x="3206551" y="-18799"/>
                  <a:pt x="3227883" y="15615"/>
                </a:cubicBezTo>
                <a:cubicBezTo>
                  <a:pt x="3232149" y="22498"/>
                  <a:pt x="3232790" y="31403"/>
                  <a:pt x="3230101" y="42053"/>
                </a:cubicBezTo>
                <a:lnTo>
                  <a:pt x="3214538" y="74402"/>
                </a:lnTo>
                <a:lnTo>
                  <a:pt x="3222378" y="70635"/>
                </a:lnTo>
                <a:cubicBezTo>
                  <a:pt x="3367506" y="5478"/>
                  <a:pt x="3474429" y="-18799"/>
                  <a:pt x="3495761" y="15615"/>
                </a:cubicBezTo>
                <a:cubicBezTo>
                  <a:pt x="3500027" y="22498"/>
                  <a:pt x="3500668" y="31403"/>
                  <a:pt x="3497979" y="42053"/>
                </a:cubicBezTo>
                <a:lnTo>
                  <a:pt x="3482416" y="74402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22" name="フリーフォーム: 図形 721">
            <a:extLst>
              <a:ext uri="{FF2B5EF4-FFF2-40B4-BE49-F238E27FC236}">
                <a16:creationId xmlns:a16="http://schemas.microsoft.com/office/drawing/2014/main" id="{609241C3-CD55-E56B-FF16-B69740A3F4C7}"/>
              </a:ext>
            </a:extLst>
          </p:cNvPr>
          <p:cNvSpPr/>
          <p:nvPr/>
        </p:nvSpPr>
        <p:spPr bwMode="auto">
          <a:xfrm>
            <a:off x="635681" y="6173102"/>
            <a:ext cx="5199680" cy="54544"/>
          </a:xfrm>
          <a:custGeom>
            <a:avLst/>
            <a:gdLst>
              <a:gd name="connsiteX0" fmla="*/ 110695 w 4249900"/>
              <a:gd name="connsiteY0" fmla="*/ 0 h 121746"/>
              <a:gd name="connsiteX1" fmla="*/ 188968 w 4249900"/>
              <a:gd name="connsiteY1" fmla="*/ 32421 h 121746"/>
              <a:gd name="connsiteX2" fmla="*/ 196435 w 4249900"/>
              <a:gd name="connsiteY2" fmla="*/ 43496 h 121746"/>
              <a:gd name="connsiteX3" fmla="*/ 200955 w 4249900"/>
              <a:gd name="connsiteY3" fmla="*/ 40449 h 121746"/>
              <a:gd name="connsiteX4" fmla="*/ 244042 w 4249900"/>
              <a:gd name="connsiteY4" fmla="*/ 31750 h 121746"/>
              <a:gd name="connsiteX5" fmla="*/ 287129 w 4249900"/>
              <a:gd name="connsiteY5" fmla="*/ 40449 h 121746"/>
              <a:gd name="connsiteX6" fmla="*/ 292463 w 4249900"/>
              <a:gd name="connsiteY6" fmla="*/ 44044 h 121746"/>
              <a:gd name="connsiteX7" fmla="*/ 300300 w 4249900"/>
              <a:gd name="connsiteY7" fmla="*/ 32421 h 121746"/>
              <a:gd name="connsiteX8" fmla="*/ 378573 w 4249900"/>
              <a:gd name="connsiteY8" fmla="*/ 0 h 121746"/>
              <a:gd name="connsiteX9" fmla="*/ 456846 w 4249900"/>
              <a:gd name="connsiteY9" fmla="*/ 32421 h 121746"/>
              <a:gd name="connsiteX10" fmla="*/ 464313 w 4249900"/>
              <a:gd name="connsiteY10" fmla="*/ 43496 h 121746"/>
              <a:gd name="connsiteX11" fmla="*/ 468833 w 4249900"/>
              <a:gd name="connsiteY11" fmla="*/ 40449 h 121746"/>
              <a:gd name="connsiteX12" fmla="*/ 511920 w 4249900"/>
              <a:gd name="connsiteY12" fmla="*/ 31750 h 121746"/>
              <a:gd name="connsiteX13" fmla="*/ 555008 w 4249900"/>
              <a:gd name="connsiteY13" fmla="*/ 40449 h 121746"/>
              <a:gd name="connsiteX14" fmla="*/ 560341 w 4249900"/>
              <a:gd name="connsiteY14" fmla="*/ 44045 h 121746"/>
              <a:gd name="connsiteX15" fmla="*/ 568179 w 4249900"/>
              <a:gd name="connsiteY15" fmla="*/ 32421 h 121746"/>
              <a:gd name="connsiteX16" fmla="*/ 646452 w 4249900"/>
              <a:gd name="connsiteY16" fmla="*/ 0 h 121746"/>
              <a:gd name="connsiteX17" fmla="*/ 724725 w 4249900"/>
              <a:gd name="connsiteY17" fmla="*/ 32421 h 121746"/>
              <a:gd name="connsiteX18" fmla="*/ 732192 w 4249900"/>
              <a:gd name="connsiteY18" fmla="*/ 43496 h 121746"/>
              <a:gd name="connsiteX19" fmla="*/ 736712 w 4249900"/>
              <a:gd name="connsiteY19" fmla="*/ 40449 h 121746"/>
              <a:gd name="connsiteX20" fmla="*/ 779800 w 4249900"/>
              <a:gd name="connsiteY20" fmla="*/ 31750 h 121746"/>
              <a:gd name="connsiteX21" fmla="*/ 822887 w 4249900"/>
              <a:gd name="connsiteY21" fmla="*/ 40449 h 121746"/>
              <a:gd name="connsiteX22" fmla="*/ 828221 w 4249900"/>
              <a:gd name="connsiteY22" fmla="*/ 44045 h 121746"/>
              <a:gd name="connsiteX23" fmla="*/ 836058 w 4249900"/>
              <a:gd name="connsiteY23" fmla="*/ 32421 h 121746"/>
              <a:gd name="connsiteX24" fmla="*/ 914331 w 4249900"/>
              <a:gd name="connsiteY24" fmla="*/ 0 h 121746"/>
              <a:gd name="connsiteX25" fmla="*/ 992604 w 4249900"/>
              <a:gd name="connsiteY25" fmla="*/ 32421 h 121746"/>
              <a:gd name="connsiteX26" fmla="*/ 1000072 w 4249900"/>
              <a:gd name="connsiteY26" fmla="*/ 43496 h 121746"/>
              <a:gd name="connsiteX27" fmla="*/ 1004591 w 4249900"/>
              <a:gd name="connsiteY27" fmla="*/ 40449 h 121746"/>
              <a:gd name="connsiteX28" fmla="*/ 1047679 w 4249900"/>
              <a:gd name="connsiteY28" fmla="*/ 31750 h 121746"/>
              <a:gd name="connsiteX29" fmla="*/ 1090766 w 4249900"/>
              <a:gd name="connsiteY29" fmla="*/ 40449 h 121746"/>
              <a:gd name="connsiteX30" fmla="*/ 1096099 w 4249900"/>
              <a:gd name="connsiteY30" fmla="*/ 44045 h 121746"/>
              <a:gd name="connsiteX31" fmla="*/ 1103937 w 4249900"/>
              <a:gd name="connsiteY31" fmla="*/ 32421 h 121746"/>
              <a:gd name="connsiteX32" fmla="*/ 1182210 w 4249900"/>
              <a:gd name="connsiteY32" fmla="*/ 0 h 121746"/>
              <a:gd name="connsiteX33" fmla="*/ 1260483 w 4249900"/>
              <a:gd name="connsiteY33" fmla="*/ 32421 h 121746"/>
              <a:gd name="connsiteX34" fmla="*/ 1267950 w 4249900"/>
              <a:gd name="connsiteY34" fmla="*/ 43496 h 121746"/>
              <a:gd name="connsiteX35" fmla="*/ 1272470 w 4249900"/>
              <a:gd name="connsiteY35" fmla="*/ 40449 h 121746"/>
              <a:gd name="connsiteX36" fmla="*/ 1315557 w 4249900"/>
              <a:gd name="connsiteY36" fmla="*/ 31750 h 121746"/>
              <a:gd name="connsiteX37" fmla="*/ 1358645 w 4249900"/>
              <a:gd name="connsiteY37" fmla="*/ 40449 h 121746"/>
              <a:gd name="connsiteX38" fmla="*/ 1363978 w 4249900"/>
              <a:gd name="connsiteY38" fmla="*/ 44045 h 121746"/>
              <a:gd name="connsiteX39" fmla="*/ 1371815 w 4249900"/>
              <a:gd name="connsiteY39" fmla="*/ 32421 h 121746"/>
              <a:gd name="connsiteX40" fmla="*/ 1450090 w 4249900"/>
              <a:gd name="connsiteY40" fmla="*/ 0 h 121746"/>
              <a:gd name="connsiteX41" fmla="*/ 1528362 w 4249900"/>
              <a:gd name="connsiteY41" fmla="*/ 32421 h 121746"/>
              <a:gd name="connsiteX42" fmla="*/ 1535829 w 4249900"/>
              <a:gd name="connsiteY42" fmla="*/ 43496 h 121746"/>
              <a:gd name="connsiteX43" fmla="*/ 1540349 w 4249900"/>
              <a:gd name="connsiteY43" fmla="*/ 40449 h 121746"/>
              <a:gd name="connsiteX44" fmla="*/ 1583436 w 4249900"/>
              <a:gd name="connsiteY44" fmla="*/ 31750 h 121746"/>
              <a:gd name="connsiteX45" fmla="*/ 1626523 w 4249900"/>
              <a:gd name="connsiteY45" fmla="*/ 40449 h 121746"/>
              <a:gd name="connsiteX46" fmla="*/ 1631857 w 4249900"/>
              <a:gd name="connsiteY46" fmla="*/ 44044 h 121746"/>
              <a:gd name="connsiteX47" fmla="*/ 1639693 w 4249900"/>
              <a:gd name="connsiteY47" fmla="*/ 32421 h 121746"/>
              <a:gd name="connsiteX48" fmla="*/ 1717967 w 4249900"/>
              <a:gd name="connsiteY48" fmla="*/ 0 h 121746"/>
              <a:gd name="connsiteX49" fmla="*/ 1796240 w 4249900"/>
              <a:gd name="connsiteY49" fmla="*/ 32421 h 121746"/>
              <a:gd name="connsiteX50" fmla="*/ 1803707 w 4249900"/>
              <a:gd name="connsiteY50" fmla="*/ 43496 h 121746"/>
              <a:gd name="connsiteX51" fmla="*/ 1808226 w 4249900"/>
              <a:gd name="connsiteY51" fmla="*/ 40449 h 121746"/>
              <a:gd name="connsiteX52" fmla="*/ 1851313 w 4249900"/>
              <a:gd name="connsiteY52" fmla="*/ 31750 h 121746"/>
              <a:gd name="connsiteX53" fmla="*/ 1894401 w 4249900"/>
              <a:gd name="connsiteY53" fmla="*/ 40449 h 121746"/>
              <a:gd name="connsiteX54" fmla="*/ 1899734 w 4249900"/>
              <a:gd name="connsiteY54" fmla="*/ 44044 h 121746"/>
              <a:gd name="connsiteX55" fmla="*/ 1907571 w 4249900"/>
              <a:gd name="connsiteY55" fmla="*/ 32421 h 121746"/>
              <a:gd name="connsiteX56" fmla="*/ 1985842 w 4249900"/>
              <a:gd name="connsiteY56" fmla="*/ 0 h 121746"/>
              <a:gd name="connsiteX57" fmla="*/ 2064117 w 4249900"/>
              <a:gd name="connsiteY57" fmla="*/ 32421 h 121746"/>
              <a:gd name="connsiteX58" fmla="*/ 2071584 w 4249900"/>
              <a:gd name="connsiteY58" fmla="*/ 43496 h 121746"/>
              <a:gd name="connsiteX59" fmla="*/ 2076103 w 4249900"/>
              <a:gd name="connsiteY59" fmla="*/ 40449 h 121746"/>
              <a:gd name="connsiteX60" fmla="*/ 2119192 w 4249900"/>
              <a:gd name="connsiteY60" fmla="*/ 31750 h 121746"/>
              <a:gd name="connsiteX61" fmla="*/ 2162278 w 4249900"/>
              <a:gd name="connsiteY61" fmla="*/ 40449 h 121746"/>
              <a:gd name="connsiteX62" fmla="*/ 2167613 w 4249900"/>
              <a:gd name="connsiteY62" fmla="*/ 44045 h 121746"/>
              <a:gd name="connsiteX63" fmla="*/ 2175449 w 4249900"/>
              <a:gd name="connsiteY63" fmla="*/ 32421 h 121746"/>
              <a:gd name="connsiteX64" fmla="*/ 2253722 w 4249900"/>
              <a:gd name="connsiteY64" fmla="*/ 0 h 121746"/>
              <a:gd name="connsiteX65" fmla="*/ 2331995 w 4249900"/>
              <a:gd name="connsiteY65" fmla="*/ 32421 h 121746"/>
              <a:gd name="connsiteX66" fmla="*/ 2339461 w 4249900"/>
              <a:gd name="connsiteY66" fmla="*/ 43496 h 121746"/>
              <a:gd name="connsiteX67" fmla="*/ 2343982 w 4249900"/>
              <a:gd name="connsiteY67" fmla="*/ 40449 h 121746"/>
              <a:gd name="connsiteX68" fmla="*/ 2387070 w 4249900"/>
              <a:gd name="connsiteY68" fmla="*/ 31750 h 121746"/>
              <a:gd name="connsiteX69" fmla="*/ 2430156 w 4249900"/>
              <a:gd name="connsiteY69" fmla="*/ 40449 h 121746"/>
              <a:gd name="connsiteX70" fmla="*/ 2435491 w 4249900"/>
              <a:gd name="connsiteY70" fmla="*/ 44045 h 121746"/>
              <a:gd name="connsiteX71" fmla="*/ 2443327 w 4249900"/>
              <a:gd name="connsiteY71" fmla="*/ 32421 h 121746"/>
              <a:gd name="connsiteX72" fmla="*/ 2521601 w 4249900"/>
              <a:gd name="connsiteY72" fmla="*/ 0 h 121746"/>
              <a:gd name="connsiteX73" fmla="*/ 2599874 w 4249900"/>
              <a:gd name="connsiteY73" fmla="*/ 32421 h 121746"/>
              <a:gd name="connsiteX74" fmla="*/ 2607340 w 4249900"/>
              <a:gd name="connsiteY74" fmla="*/ 43496 h 121746"/>
              <a:gd name="connsiteX75" fmla="*/ 2611860 w 4249900"/>
              <a:gd name="connsiteY75" fmla="*/ 40449 h 121746"/>
              <a:gd name="connsiteX76" fmla="*/ 2654946 w 4249900"/>
              <a:gd name="connsiteY76" fmla="*/ 31750 h 121746"/>
              <a:gd name="connsiteX77" fmla="*/ 2698035 w 4249900"/>
              <a:gd name="connsiteY77" fmla="*/ 40449 h 121746"/>
              <a:gd name="connsiteX78" fmla="*/ 2703368 w 4249900"/>
              <a:gd name="connsiteY78" fmla="*/ 44045 h 121746"/>
              <a:gd name="connsiteX79" fmla="*/ 2711205 w 4249900"/>
              <a:gd name="connsiteY79" fmla="*/ 32421 h 121746"/>
              <a:gd name="connsiteX80" fmla="*/ 2789478 w 4249900"/>
              <a:gd name="connsiteY80" fmla="*/ 0 h 121746"/>
              <a:gd name="connsiteX81" fmla="*/ 2867751 w 4249900"/>
              <a:gd name="connsiteY81" fmla="*/ 32421 h 121746"/>
              <a:gd name="connsiteX82" fmla="*/ 2875218 w 4249900"/>
              <a:gd name="connsiteY82" fmla="*/ 43496 h 121746"/>
              <a:gd name="connsiteX83" fmla="*/ 2879738 w 4249900"/>
              <a:gd name="connsiteY83" fmla="*/ 40449 h 121746"/>
              <a:gd name="connsiteX84" fmla="*/ 2922826 w 4249900"/>
              <a:gd name="connsiteY84" fmla="*/ 31750 h 121746"/>
              <a:gd name="connsiteX85" fmla="*/ 2965913 w 4249900"/>
              <a:gd name="connsiteY85" fmla="*/ 40449 h 121746"/>
              <a:gd name="connsiteX86" fmla="*/ 2971248 w 4249900"/>
              <a:gd name="connsiteY86" fmla="*/ 44045 h 121746"/>
              <a:gd name="connsiteX87" fmla="*/ 2979084 w 4249900"/>
              <a:gd name="connsiteY87" fmla="*/ 32421 h 121746"/>
              <a:gd name="connsiteX88" fmla="*/ 3057357 w 4249900"/>
              <a:gd name="connsiteY88" fmla="*/ 0 h 121746"/>
              <a:gd name="connsiteX89" fmla="*/ 3135630 w 4249900"/>
              <a:gd name="connsiteY89" fmla="*/ 32421 h 121746"/>
              <a:gd name="connsiteX90" fmla="*/ 3143096 w 4249900"/>
              <a:gd name="connsiteY90" fmla="*/ 43496 h 121746"/>
              <a:gd name="connsiteX91" fmla="*/ 3147617 w 4249900"/>
              <a:gd name="connsiteY91" fmla="*/ 40449 h 121746"/>
              <a:gd name="connsiteX92" fmla="*/ 3190704 w 4249900"/>
              <a:gd name="connsiteY92" fmla="*/ 31750 h 121746"/>
              <a:gd name="connsiteX93" fmla="*/ 3233791 w 4249900"/>
              <a:gd name="connsiteY93" fmla="*/ 40449 h 121746"/>
              <a:gd name="connsiteX94" fmla="*/ 3239125 w 4249900"/>
              <a:gd name="connsiteY94" fmla="*/ 44045 h 121746"/>
              <a:gd name="connsiteX95" fmla="*/ 3246962 w 4249900"/>
              <a:gd name="connsiteY95" fmla="*/ 32421 h 121746"/>
              <a:gd name="connsiteX96" fmla="*/ 3325235 w 4249900"/>
              <a:gd name="connsiteY96" fmla="*/ 0 h 121746"/>
              <a:gd name="connsiteX97" fmla="*/ 3403507 w 4249900"/>
              <a:gd name="connsiteY97" fmla="*/ 32421 h 121746"/>
              <a:gd name="connsiteX98" fmla="*/ 3410974 w 4249900"/>
              <a:gd name="connsiteY98" fmla="*/ 43496 h 121746"/>
              <a:gd name="connsiteX99" fmla="*/ 3415494 w 4249900"/>
              <a:gd name="connsiteY99" fmla="*/ 40449 h 121746"/>
              <a:gd name="connsiteX100" fmla="*/ 3458582 w 4249900"/>
              <a:gd name="connsiteY100" fmla="*/ 31750 h 121746"/>
              <a:gd name="connsiteX101" fmla="*/ 3501666 w 4249900"/>
              <a:gd name="connsiteY101" fmla="*/ 40449 h 121746"/>
              <a:gd name="connsiteX102" fmla="*/ 3506998 w 4249900"/>
              <a:gd name="connsiteY102" fmla="*/ 44044 h 121746"/>
              <a:gd name="connsiteX103" fmla="*/ 3514835 w 4249900"/>
              <a:gd name="connsiteY103" fmla="*/ 32421 h 121746"/>
              <a:gd name="connsiteX104" fmla="*/ 3593106 w 4249900"/>
              <a:gd name="connsiteY104" fmla="*/ 0 h 121746"/>
              <a:gd name="connsiteX105" fmla="*/ 3671379 w 4249900"/>
              <a:gd name="connsiteY105" fmla="*/ 32421 h 121746"/>
              <a:gd name="connsiteX106" fmla="*/ 3678847 w 4249900"/>
              <a:gd name="connsiteY106" fmla="*/ 43497 h 121746"/>
              <a:gd name="connsiteX107" fmla="*/ 3683369 w 4249900"/>
              <a:gd name="connsiteY107" fmla="*/ 40449 h 121746"/>
              <a:gd name="connsiteX108" fmla="*/ 3726456 w 4249900"/>
              <a:gd name="connsiteY108" fmla="*/ 31750 h 121746"/>
              <a:gd name="connsiteX109" fmla="*/ 3769544 w 4249900"/>
              <a:gd name="connsiteY109" fmla="*/ 40449 h 121746"/>
              <a:gd name="connsiteX110" fmla="*/ 3774875 w 4249900"/>
              <a:gd name="connsiteY110" fmla="*/ 44043 h 121746"/>
              <a:gd name="connsiteX111" fmla="*/ 3782711 w 4249900"/>
              <a:gd name="connsiteY111" fmla="*/ 32421 h 121746"/>
              <a:gd name="connsiteX112" fmla="*/ 3860984 w 4249900"/>
              <a:gd name="connsiteY112" fmla="*/ 0 h 121746"/>
              <a:gd name="connsiteX113" fmla="*/ 3939257 w 4249900"/>
              <a:gd name="connsiteY113" fmla="*/ 32421 h 121746"/>
              <a:gd name="connsiteX114" fmla="*/ 3946725 w 4249900"/>
              <a:gd name="connsiteY114" fmla="*/ 43497 h 121746"/>
              <a:gd name="connsiteX115" fmla="*/ 3951247 w 4249900"/>
              <a:gd name="connsiteY115" fmla="*/ 40449 h 121746"/>
              <a:gd name="connsiteX116" fmla="*/ 3994334 w 4249900"/>
              <a:gd name="connsiteY116" fmla="*/ 31750 h 121746"/>
              <a:gd name="connsiteX117" fmla="*/ 4037422 w 4249900"/>
              <a:gd name="connsiteY117" fmla="*/ 40449 h 121746"/>
              <a:gd name="connsiteX118" fmla="*/ 4042754 w 4249900"/>
              <a:gd name="connsiteY118" fmla="*/ 44044 h 121746"/>
              <a:gd name="connsiteX119" fmla="*/ 4050590 w 4249900"/>
              <a:gd name="connsiteY119" fmla="*/ 32421 h 121746"/>
              <a:gd name="connsiteX120" fmla="*/ 4128863 w 4249900"/>
              <a:gd name="connsiteY120" fmla="*/ 0 h 121746"/>
              <a:gd name="connsiteX121" fmla="*/ 4207136 w 4249900"/>
              <a:gd name="connsiteY121" fmla="*/ 32421 h 121746"/>
              <a:gd name="connsiteX122" fmla="*/ 4214604 w 4249900"/>
              <a:gd name="connsiteY122" fmla="*/ 43497 h 121746"/>
              <a:gd name="connsiteX123" fmla="*/ 4219126 w 4249900"/>
              <a:gd name="connsiteY123" fmla="*/ 40449 h 121746"/>
              <a:gd name="connsiteX124" fmla="*/ 4249900 w 4249900"/>
              <a:gd name="connsiteY124" fmla="*/ 34236 h 121746"/>
              <a:gd name="connsiteX125" fmla="*/ 4249900 w 4249900"/>
              <a:gd name="connsiteY125" fmla="*/ 121746 h 121746"/>
              <a:gd name="connsiteX126" fmla="*/ 2231 w 4249900"/>
              <a:gd name="connsiteY126" fmla="*/ 121746 h 121746"/>
              <a:gd name="connsiteX127" fmla="*/ 0 w 4249900"/>
              <a:gd name="connsiteY127" fmla="*/ 110694 h 121746"/>
              <a:gd name="connsiteX128" fmla="*/ 110695 w 4249900"/>
              <a:gd name="connsiteY128" fmla="*/ 0 h 121746"/>
              <a:gd name="connsiteX0" fmla="*/ 2231 w 4249900"/>
              <a:gd name="connsiteY0" fmla="*/ 121746 h 213186"/>
              <a:gd name="connsiteX1" fmla="*/ 0 w 4249900"/>
              <a:gd name="connsiteY1" fmla="*/ 110694 h 213186"/>
              <a:gd name="connsiteX2" fmla="*/ 110695 w 4249900"/>
              <a:gd name="connsiteY2" fmla="*/ 0 h 213186"/>
              <a:gd name="connsiteX3" fmla="*/ 188968 w 4249900"/>
              <a:gd name="connsiteY3" fmla="*/ 32421 h 213186"/>
              <a:gd name="connsiteX4" fmla="*/ 196435 w 4249900"/>
              <a:gd name="connsiteY4" fmla="*/ 43496 h 213186"/>
              <a:gd name="connsiteX5" fmla="*/ 200955 w 4249900"/>
              <a:gd name="connsiteY5" fmla="*/ 40449 h 213186"/>
              <a:gd name="connsiteX6" fmla="*/ 244042 w 4249900"/>
              <a:gd name="connsiteY6" fmla="*/ 31750 h 213186"/>
              <a:gd name="connsiteX7" fmla="*/ 287129 w 4249900"/>
              <a:gd name="connsiteY7" fmla="*/ 40449 h 213186"/>
              <a:gd name="connsiteX8" fmla="*/ 292463 w 4249900"/>
              <a:gd name="connsiteY8" fmla="*/ 44044 h 213186"/>
              <a:gd name="connsiteX9" fmla="*/ 300300 w 4249900"/>
              <a:gd name="connsiteY9" fmla="*/ 32421 h 213186"/>
              <a:gd name="connsiteX10" fmla="*/ 378573 w 4249900"/>
              <a:gd name="connsiteY10" fmla="*/ 0 h 213186"/>
              <a:gd name="connsiteX11" fmla="*/ 456846 w 4249900"/>
              <a:gd name="connsiteY11" fmla="*/ 32421 h 213186"/>
              <a:gd name="connsiteX12" fmla="*/ 464313 w 4249900"/>
              <a:gd name="connsiteY12" fmla="*/ 43496 h 213186"/>
              <a:gd name="connsiteX13" fmla="*/ 468833 w 4249900"/>
              <a:gd name="connsiteY13" fmla="*/ 40449 h 213186"/>
              <a:gd name="connsiteX14" fmla="*/ 511920 w 4249900"/>
              <a:gd name="connsiteY14" fmla="*/ 31750 h 213186"/>
              <a:gd name="connsiteX15" fmla="*/ 555008 w 4249900"/>
              <a:gd name="connsiteY15" fmla="*/ 40449 h 213186"/>
              <a:gd name="connsiteX16" fmla="*/ 560341 w 4249900"/>
              <a:gd name="connsiteY16" fmla="*/ 44045 h 213186"/>
              <a:gd name="connsiteX17" fmla="*/ 568179 w 4249900"/>
              <a:gd name="connsiteY17" fmla="*/ 32421 h 213186"/>
              <a:gd name="connsiteX18" fmla="*/ 646452 w 4249900"/>
              <a:gd name="connsiteY18" fmla="*/ 0 h 213186"/>
              <a:gd name="connsiteX19" fmla="*/ 724725 w 4249900"/>
              <a:gd name="connsiteY19" fmla="*/ 32421 h 213186"/>
              <a:gd name="connsiteX20" fmla="*/ 732192 w 4249900"/>
              <a:gd name="connsiteY20" fmla="*/ 43496 h 213186"/>
              <a:gd name="connsiteX21" fmla="*/ 736712 w 4249900"/>
              <a:gd name="connsiteY21" fmla="*/ 40449 h 213186"/>
              <a:gd name="connsiteX22" fmla="*/ 779800 w 4249900"/>
              <a:gd name="connsiteY22" fmla="*/ 31750 h 213186"/>
              <a:gd name="connsiteX23" fmla="*/ 822887 w 4249900"/>
              <a:gd name="connsiteY23" fmla="*/ 40449 h 213186"/>
              <a:gd name="connsiteX24" fmla="*/ 828221 w 4249900"/>
              <a:gd name="connsiteY24" fmla="*/ 44045 h 213186"/>
              <a:gd name="connsiteX25" fmla="*/ 836058 w 4249900"/>
              <a:gd name="connsiteY25" fmla="*/ 32421 h 213186"/>
              <a:gd name="connsiteX26" fmla="*/ 914331 w 4249900"/>
              <a:gd name="connsiteY26" fmla="*/ 0 h 213186"/>
              <a:gd name="connsiteX27" fmla="*/ 992604 w 4249900"/>
              <a:gd name="connsiteY27" fmla="*/ 32421 h 213186"/>
              <a:gd name="connsiteX28" fmla="*/ 1000072 w 4249900"/>
              <a:gd name="connsiteY28" fmla="*/ 43496 h 213186"/>
              <a:gd name="connsiteX29" fmla="*/ 1004591 w 4249900"/>
              <a:gd name="connsiteY29" fmla="*/ 40449 h 213186"/>
              <a:gd name="connsiteX30" fmla="*/ 1047679 w 4249900"/>
              <a:gd name="connsiteY30" fmla="*/ 31750 h 213186"/>
              <a:gd name="connsiteX31" fmla="*/ 1090766 w 4249900"/>
              <a:gd name="connsiteY31" fmla="*/ 40449 h 213186"/>
              <a:gd name="connsiteX32" fmla="*/ 1096099 w 4249900"/>
              <a:gd name="connsiteY32" fmla="*/ 44045 h 213186"/>
              <a:gd name="connsiteX33" fmla="*/ 1103937 w 4249900"/>
              <a:gd name="connsiteY33" fmla="*/ 32421 h 213186"/>
              <a:gd name="connsiteX34" fmla="*/ 1182210 w 4249900"/>
              <a:gd name="connsiteY34" fmla="*/ 0 h 213186"/>
              <a:gd name="connsiteX35" fmla="*/ 1260483 w 4249900"/>
              <a:gd name="connsiteY35" fmla="*/ 32421 h 213186"/>
              <a:gd name="connsiteX36" fmla="*/ 1267950 w 4249900"/>
              <a:gd name="connsiteY36" fmla="*/ 43496 h 213186"/>
              <a:gd name="connsiteX37" fmla="*/ 1272470 w 4249900"/>
              <a:gd name="connsiteY37" fmla="*/ 40449 h 213186"/>
              <a:gd name="connsiteX38" fmla="*/ 1315557 w 4249900"/>
              <a:gd name="connsiteY38" fmla="*/ 31750 h 213186"/>
              <a:gd name="connsiteX39" fmla="*/ 1358645 w 4249900"/>
              <a:gd name="connsiteY39" fmla="*/ 40449 h 213186"/>
              <a:gd name="connsiteX40" fmla="*/ 1363978 w 4249900"/>
              <a:gd name="connsiteY40" fmla="*/ 44045 h 213186"/>
              <a:gd name="connsiteX41" fmla="*/ 1371815 w 4249900"/>
              <a:gd name="connsiteY41" fmla="*/ 32421 h 213186"/>
              <a:gd name="connsiteX42" fmla="*/ 1450090 w 4249900"/>
              <a:gd name="connsiteY42" fmla="*/ 0 h 213186"/>
              <a:gd name="connsiteX43" fmla="*/ 1528362 w 4249900"/>
              <a:gd name="connsiteY43" fmla="*/ 32421 h 213186"/>
              <a:gd name="connsiteX44" fmla="*/ 1535829 w 4249900"/>
              <a:gd name="connsiteY44" fmla="*/ 43496 h 213186"/>
              <a:gd name="connsiteX45" fmla="*/ 1540349 w 4249900"/>
              <a:gd name="connsiteY45" fmla="*/ 40449 h 213186"/>
              <a:gd name="connsiteX46" fmla="*/ 1583436 w 4249900"/>
              <a:gd name="connsiteY46" fmla="*/ 31750 h 213186"/>
              <a:gd name="connsiteX47" fmla="*/ 1626523 w 4249900"/>
              <a:gd name="connsiteY47" fmla="*/ 40449 h 213186"/>
              <a:gd name="connsiteX48" fmla="*/ 1631857 w 4249900"/>
              <a:gd name="connsiteY48" fmla="*/ 44044 h 213186"/>
              <a:gd name="connsiteX49" fmla="*/ 1639693 w 4249900"/>
              <a:gd name="connsiteY49" fmla="*/ 32421 h 213186"/>
              <a:gd name="connsiteX50" fmla="*/ 1717967 w 4249900"/>
              <a:gd name="connsiteY50" fmla="*/ 0 h 213186"/>
              <a:gd name="connsiteX51" fmla="*/ 1796240 w 4249900"/>
              <a:gd name="connsiteY51" fmla="*/ 32421 h 213186"/>
              <a:gd name="connsiteX52" fmla="*/ 1803707 w 4249900"/>
              <a:gd name="connsiteY52" fmla="*/ 43496 h 213186"/>
              <a:gd name="connsiteX53" fmla="*/ 1808226 w 4249900"/>
              <a:gd name="connsiteY53" fmla="*/ 40449 h 213186"/>
              <a:gd name="connsiteX54" fmla="*/ 1851313 w 4249900"/>
              <a:gd name="connsiteY54" fmla="*/ 31750 h 213186"/>
              <a:gd name="connsiteX55" fmla="*/ 1894401 w 4249900"/>
              <a:gd name="connsiteY55" fmla="*/ 40449 h 213186"/>
              <a:gd name="connsiteX56" fmla="*/ 1899734 w 4249900"/>
              <a:gd name="connsiteY56" fmla="*/ 44044 h 213186"/>
              <a:gd name="connsiteX57" fmla="*/ 1907571 w 4249900"/>
              <a:gd name="connsiteY57" fmla="*/ 32421 h 213186"/>
              <a:gd name="connsiteX58" fmla="*/ 1985842 w 4249900"/>
              <a:gd name="connsiteY58" fmla="*/ 0 h 213186"/>
              <a:gd name="connsiteX59" fmla="*/ 2064117 w 4249900"/>
              <a:gd name="connsiteY59" fmla="*/ 32421 h 213186"/>
              <a:gd name="connsiteX60" fmla="*/ 2071584 w 4249900"/>
              <a:gd name="connsiteY60" fmla="*/ 43496 h 213186"/>
              <a:gd name="connsiteX61" fmla="*/ 2076103 w 4249900"/>
              <a:gd name="connsiteY61" fmla="*/ 40449 h 213186"/>
              <a:gd name="connsiteX62" fmla="*/ 2119192 w 4249900"/>
              <a:gd name="connsiteY62" fmla="*/ 31750 h 213186"/>
              <a:gd name="connsiteX63" fmla="*/ 2162278 w 4249900"/>
              <a:gd name="connsiteY63" fmla="*/ 40449 h 213186"/>
              <a:gd name="connsiteX64" fmla="*/ 2167613 w 4249900"/>
              <a:gd name="connsiteY64" fmla="*/ 44045 h 213186"/>
              <a:gd name="connsiteX65" fmla="*/ 2175449 w 4249900"/>
              <a:gd name="connsiteY65" fmla="*/ 32421 h 213186"/>
              <a:gd name="connsiteX66" fmla="*/ 2253722 w 4249900"/>
              <a:gd name="connsiteY66" fmla="*/ 0 h 213186"/>
              <a:gd name="connsiteX67" fmla="*/ 2331995 w 4249900"/>
              <a:gd name="connsiteY67" fmla="*/ 32421 h 213186"/>
              <a:gd name="connsiteX68" fmla="*/ 2339461 w 4249900"/>
              <a:gd name="connsiteY68" fmla="*/ 43496 h 213186"/>
              <a:gd name="connsiteX69" fmla="*/ 2343982 w 4249900"/>
              <a:gd name="connsiteY69" fmla="*/ 40449 h 213186"/>
              <a:gd name="connsiteX70" fmla="*/ 2387070 w 4249900"/>
              <a:gd name="connsiteY70" fmla="*/ 31750 h 213186"/>
              <a:gd name="connsiteX71" fmla="*/ 2430156 w 4249900"/>
              <a:gd name="connsiteY71" fmla="*/ 40449 h 213186"/>
              <a:gd name="connsiteX72" fmla="*/ 2435491 w 4249900"/>
              <a:gd name="connsiteY72" fmla="*/ 44045 h 213186"/>
              <a:gd name="connsiteX73" fmla="*/ 2443327 w 4249900"/>
              <a:gd name="connsiteY73" fmla="*/ 32421 h 213186"/>
              <a:gd name="connsiteX74" fmla="*/ 2521601 w 4249900"/>
              <a:gd name="connsiteY74" fmla="*/ 0 h 213186"/>
              <a:gd name="connsiteX75" fmla="*/ 2599874 w 4249900"/>
              <a:gd name="connsiteY75" fmla="*/ 32421 h 213186"/>
              <a:gd name="connsiteX76" fmla="*/ 2607340 w 4249900"/>
              <a:gd name="connsiteY76" fmla="*/ 43496 h 213186"/>
              <a:gd name="connsiteX77" fmla="*/ 2611860 w 4249900"/>
              <a:gd name="connsiteY77" fmla="*/ 40449 h 213186"/>
              <a:gd name="connsiteX78" fmla="*/ 2654946 w 4249900"/>
              <a:gd name="connsiteY78" fmla="*/ 31750 h 213186"/>
              <a:gd name="connsiteX79" fmla="*/ 2698035 w 4249900"/>
              <a:gd name="connsiteY79" fmla="*/ 40449 h 213186"/>
              <a:gd name="connsiteX80" fmla="*/ 2703368 w 4249900"/>
              <a:gd name="connsiteY80" fmla="*/ 44045 h 213186"/>
              <a:gd name="connsiteX81" fmla="*/ 2711205 w 4249900"/>
              <a:gd name="connsiteY81" fmla="*/ 32421 h 213186"/>
              <a:gd name="connsiteX82" fmla="*/ 2789478 w 4249900"/>
              <a:gd name="connsiteY82" fmla="*/ 0 h 213186"/>
              <a:gd name="connsiteX83" fmla="*/ 2867751 w 4249900"/>
              <a:gd name="connsiteY83" fmla="*/ 32421 h 213186"/>
              <a:gd name="connsiteX84" fmla="*/ 2875218 w 4249900"/>
              <a:gd name="connsiteY84" fmla="*/ 43496 h 213186"/>
              <a:gd name="connsiteX85" fmla="*/ 2879738 w 4249900"/>
              <a:gd name="connsiteY85" fmla="*/ 40449 h 213186"/>
              <a:gd name="connsiteX86" fmla="*/ 2922826 w 4249900"/>
              <a:gd name="connsiteY86" fmla="*/ 31750 h 213186"/>
              <a:gd name="connsiteX87" fmla="*/ 2965913 w 4249900"/>
              <a:gd name="connsiteY87" fmla="*/ 40449 h 213186"/>
              <a:gd name="connsiteX88" fmla="*/ 2971248 w 4249900"/>
              <a:gd name="connsiteY88" fmla="*/ 44045 h 213186"/>
              <a:gd name="connsiteX89" fmla="*/ 2979084 w 4249900"/>
              <a:gd name="connsiteY89" fmla="*/ 32421 h 213186"/>
              <a:gd name="connsiteX90" fmla="*/ 3057357 w 4249900"/>
              <a:gd name="connsiteY90" fmla="*/ 0 h 213186"/>
              <a:gd name="connsiteX91" fmla="*/ 3135630 w 4249900"/>
              <a:gd name="connsiteY91" fmla="*/ 32421 h 213186"/>
              <a:gd name="connsiteX92" fmla="*/ 3143096 w 4249900"/>
              <a:gd name="connsiteY92" fmla="*/ 43496 h 213186"/>
              <a:gd name="connsiteX93" fmla="*/ 3147617 w 4249900"/>
              <a:gd name="connsiteY93" fmla="*/ 40449 h 213186"/>
              <a:gd name="connsiteX94" fmla="*/ 3190704 w 4249900"/>
              <a:gd name="connsiteY94" fmla="*/ 31750 h 213186"/>
              <a:gd name="connsiteX95" fmla="*/ 3233791 w 4249900"/>
              <a:gd name="connsiteY95" fmla="*/ 40449 h 213186"/>
              <a:gd name="connsiteX96" fmla="*/ 3239125 w 4249900"/>
              <a:gd name="connsiteY96" fmla="*/ 44045 h 213186"/>
              <a:gd name="connsiteX97" fmla="*/ 3246962 w 4249900"/>
              <a:gd name="connsiteY97" fmla="*/ 32421 h 213186"/>
              <a:gd name="connsiteX98" fmla="*/ 3325235 w 4249900"/>
              <a:gd name="connsiteY98" fmla="*/ 0 h 213186"/>
              <a:gd name="connsiteX99" fmla="*/ 3403507 w 4249900"/>
              <a:gd name="connsiteY99" fmla="*/ 32421 h 213186"/>
              <a:gd name="connsiteX100" fmla="*/ 3410974 w 4249900"/>
              <a:gd name="connsiteY100" fmla="*/ 43496 h 213186"/>
              <a:gd name="connsiteX101" fmla="*/ 3415494 w 4249900"/>
              <a:gd name="connsiteY101" fmla="*/ 40449 h 213186"/>
              <a:gd name="connsiteX102" fmla="*/ 3458582 w 4249900"/>
              <a:gd name="connsiteY102" fmla="*/ 31750 h 213186"/>
              <a:gd name="connsiteX103" fmla="*/ 3501666 w 4249900"/>
              <a:gd name="connsiteY103" fmla="*/ 40449 h 213186"/>
              <a:gd name="connsiteX104" fmla="*/ 3506998 w 4249900"/>
              <a:gd name="connsiteY104" fmla="*/ 44044 h 213186"/>
              <a:gd name="connsiteX105" fmla="*/ 3514835 w 4249900"/>
              <a:gd name="connsiteY105" fmla="*/ 32421 h 213186"/>
              <a:gd name="connsiteX106" fmla="*/ 3593106 w 4249900"/>
              <a:gd name="connsiteY106" fmla="*/ 0 h 213186"/>
              <a:gd name="connsiteX107" fmla="*/ 3671379 w 4249900"/>
              <a:gd name="connsiteY107" fmla="*/ 32421 h 213186"/>
              <a:gd name="connsiteX108" fmla="*/ 3678847 w 4249900"/>
              <a:gd name="connsiteY108" fmla="*/ 43497 h 213186"/>
              <a:gd name="connsiteX109" fmla="*/ 3683369 w 4249900"/>
              <a:gd name="connsiteY109" fmla="*/ 40449 h 213186"/>
              <a:gd name="connsiteX110" fmla="*/ 3726456 w 4249900"/>
              <a:gd name="connsiteY110" fmla="*/ 31750 h 213186"/>
              <a:gd name="connsiteX111" fmla="*/ 3769544 w 4249900"/>
              <a:gd name="connsiteY111" fmla="*/ 40449 h 213186"/>
              <a:gd name="connsiteX112" fmla="*/ 3774875 w 4249900"/>
              <a:gd name="connsiteY112" fmla="*/ 44043 h 213186"/>
              <a:gd name="connsiteX113" fmla="*/ 3782711 w 4249900"/>
              <a:gd name="connsiteY113" fmla="*/ 32421 h 213186"/>
              <a:gd name="connsiteX114" fmla="*/ 3860984 w 4249900"/>
              <a:gd name="connsiteY114" fmla="*/ 0 h 213186"/>
              <a:gd name="connsiteX115" fmla="*/ 3939257 w 4249900"/>
              <a:gd name="connsiteY115" fmla="*/ 32421 h 213186"/>
              <a:gd name="connsiteX116" fmla="*/ 3946725 w 4249900"/>
              <a:gd name="connsiteY116" fmla="*/ 43497 h 213186"/>
              <a:gd name="connsiteX117" fmla="*/ 3951247 w 4249900"/>
              <a:gd name="connsiteY117" fmla="*/ 40449 h 213186"/>
              <a:gd name="connsiteX118" fmla="*/ 3994334 w 4249900"/>
              <a:gd name="connsiteY118" fmla="*/ 31750 h 213186"/>
              <a:gd name="connsiteX119" fmla="*/ 4037422 w 4249900"/>
              <a:gd name="connsiteY119" fmla="*/ 40449 h 213186"/>
              <a:gd name="connsiteX120" fmla="*/ 4042754 w 4249900"/>
              <a:gd name="connsiteY120" fmla="*/ 44044 h 213186"/>
              <a:gd name="connsiteX121" fmla="*/ 4050590 w 4249900"/>
              <a:gd name="connsiteY121" fmla="*/ 32421 h 213186"/>
              <a:gd name="connsiteX122" fmla="*/ 4128863 w 4249900"/>
              <a:gd name="connsiteY122" fmla="*/ 0 h 213186"/>
              <a:gd name="connsiteX123" fmla="*/ 4207136 w 4249900"/>
              <a:gd name="connsiteY123" fmla="*/ 32421 h 213186"/>
              <a:gd name="connsiteX124" fmla="*/ 4214604 w 4249900"/>
              <a:gd name="connsiteY124" fmla="*/ 43497 h 213186"/>
              <a:gd name="connsiteX125" fmla="*/ 4219126 w 4249900"/>
              <a:gd name="connsiteY125" fmla="*/ 40449 h 213186"/>
              <a:gd name="connsiteX126" fmla="*/ 4249900 w 4249900"/>
              <a:gd name="connsiteY126" fmla="*/ 34236 h 213186"/>
              <a:gd name="connsiteX127" fmla="*/ 4249900 w 4249900"/>
              <a:gd name="connsiteY127" fmla="*/ 121746 h 213186"/>
              <a:gd name="connsiteX128" fmla="*/ 93671 w 4249900"/>
              <a:gd name="connsiteY128" fmla="*/ 213186 h 213186"/>
              <a:gd name="connsiteX0" fmla="*/ 0 w 4249900"/>
              <a:gd name="connsiteY0" fmla="*/ 110694 h 213186"/>
              <a:gd name="connsiteX1" fmla="*/ 110695 w 4249900"/>
              <a:gd name="connsiteY1" fmla="*/ 0 h 213186"/>
              <a:gd name="connsiteX2" fmla="*/ 188968 w 4249900"/>
              <a:gd name="connsiteY2" fmla="*/ 32421 h 213186"/>
              <a:gd name="connsiteX3" fmla="*/ 196435 w 4249900"/>
              <a:gd name="connsiteY3" fmla="*/ 43496 h 213186"/>
              <a:gd name="connsiteX4" fmla="*/ 200955 w 4249900"/>
              <a:gd name="connsiteY4" fmla="*/ 40449 h 213186"/>
              <a:gd name="connsiteX5" fmla="*/ 244042 w 4249900"/>
              <a:gd name="connsiteY5" fmla="*/ 31750 h 213186"/>
              <a:gd name="connsiteX6" fmla="*/ 287129 w 4249900"/>
              <a:gd name="connsiteY6" fmla="*/ 40449 h 213186"/>
              <a:gd name="connsiteX7" fmla="*/ 292463 w 4249900"/>
              <a:gd name="connsiteY7" fmla="*/ 44044 h 213186"/>
              <a:gd name="connsiteX8" fmla="*/ 300300 w 4249900"/>
              <a:gd name="connsiteY8" fmla="*/ 32421 h 213186"/>
              <a:gd name="connsiteX9" fmla="*/ 378573 w 4249900"/>
              <a:gd name="connsiteY9" fmla="*/ 0 h 213186"/>
              <a:gd name="connsiteX10" fmla="*/ 456846 w 4249900"/>
              <a:gd name="connsiteY10" fmla="*/ 32421 h 213186"/>
              <a:gd name="connsiteX11" fmla="*/ 464313 w 4249900"/>
              <a:gd name="connsiteY11" fmla="*/ 43496 h 213186"/>
              <a:gd name="connsiteX12" fmla="*/ 468833 w 4249900"/>
              <a:gd name="connsiteY12" fmla="*/ 40449 h 213186"/>
              <a:gd name="connsiteX13" fmla="*/ 511920 w 4249900"/>
              <a:gd name="connsiteY13" fmla="*/ 31750 h 213186"/>
              <a:gd name="connsiteX14" fmla="*/ 555008 w 4249900"/>
              <a:gd name="connsiteY14" fmla="*/ 40449 h 213186"/>
              <a:gd name="connsiteX15" fmla="*/ 560341 w 4249900"/>
              <a:gd name="connsiteY15" fmla="*/ 44045 h 213186"/>
              <a:gd name="connsiteX16" fmla="*/ 568179 w 4249900"/>
              <a:gd name="connsiteY16" fmla="*/ 32421 h 213186"/>
              <a:gd name="connsiteX17" fmla="*/ 646452 w 4249900"/>
              <a:gd name="connsiteY17" fmla="*/ 0 h 213186"/>
              <a:gd name="connsiteX18" fmla="*/ 724725 w 4249900"/>
              <a:gd name="connsiteY18" fmla="*/ 32421 h 213186"/>
              <a:gd name="connsiteX19" fmla="*/ 732192 w 4249900"/>
              <a:gd name="connsiteY19" fmla="*/ 43496 h 213186"/>
              <a:gd name="connsiteX20" fmla="*/ 736712 w 4249900"/>
              <a:gd name="connsiteY20" fmla="*/ 40449 h 213186"/>
              <a:gd name="connsiteX21" fmla="*/ 779800 w 4249900"/>
              <a:gd name="connsiteY21" fmla="*/ 31750 h 213186"/>
              <a:gd name="connsiteX22" fmla="*/ 822887 w 4249900"/>
              <a:gd name="connsiteY22" fmla="*/ 40449 h 213186"/>
              <a:gd name="connsiteX23" fmla="*/ 828221 w 4249900"/>
              <a:gd name="connsiteY23" fmla="*/ 44045 h 213186"/>
              <a:gd name="connsiteX24" fmla="*/ 836058 w 4249900"/>
              <a:gd name="connsiteY24" fmla="*/ 32421 h 213186"/>
              <a:gd name="connsiteX25" fmla="*/ 914331 w 4249900"/>
              <a:gd name="connsiteY25" fmla="*/ 0 h 213186"/>
              <a:gd name="connsiteX26" fmla="*/ 992604 w 4249900"/>
              <a:gd name="connsiteY26" fmla="*/ 32421 h 213186"/>
              <a:gd name="connsiteX27" fmla="*/ 1000072 w 4249900"/>
              <a:gd name="connsiteY27" fmla="*/ 43496 h 213186"/>
              <a:gd name="connsiteX28" fmla="*/ 1004591 w 4249900"/>
              <a:gd name="connsiteY28" fmla="*/ 40449 h 213186"/>
              <a:gd name="connsiteX29" fmla="*/ 1047679 w 4249900"/>
              <a:gd name="connsiteY29" fmla="*/ 31750 h 213186"/>
              <a:gd name="connsiteX30" fmla="*/ 1090766 w 4249900"/>
              <a:gd name="connsiteY30" fmla="*/ 40449 h 213186"/>
              <a:gd name="connsiteX31" fmla="*/ 1096099 w 4249900"/>
              <a:gd name="connsiteY31" fmla="*/ 44045 h 213186"/>
              <a:gd name="connsiteX32" fmla="*/ 1103937 w 4249900"/>
              <a:gd name="connsiteY32" fmla="*/ 32421 h 213186"/>
              <a:gd name="connsiteX33" fmla="*/ 1182210 w 4249900"/>
              <a:gd name="connsiteY33" fmla="*/ 0 h 213186"/>
              <a:gd name="connsiteX34" fmla="*/ 1260483 w 4249900"/>
              <a:gd name="connsiteY34" fmla="*/ 32421 h 213186"/>
              <a:gd name="connsiteX35" fmla="*/ 1267950 w 4249900"/>
              <a:gd name="connsiteY35" fmla="*/ 43496 h 213186"/>
              <a:gd name="connsiteX36" fmla="*/ 1272470 w 4249900"/>
              <a:gd name="connsiteY36" fmla="*/ 40449 h 213186"/>
              <a:gd name="connsiteX37" fmla="*/ 1315557 w 4249900"/>
              <a:gd name="connsiteY37" fmla="*/ 31750 h 213186"/>
              <a:gd name="connsiteX38" fmla="*/ 1358645 w 4249900"/>
              <a:gd name="connsiteY38" fmla="*/ 40449 h 213186"/>
              <a:gd name="connsiteX39" fmla="*/ 1363978 w 4249900"/>
              <a:gd name="connsiteY39" fmla="*/ 44045 h 213186"/>
              <a:gd name="connsiteX40" fmla="*/ 1371815 w 4249900"/>
              <a:gd name="connsiteY40" fmla="*/ 32421 h 213186"/>
              <a:gd name="connsiteX41" fmla="*/ 1450090 w 4249900"/>
              <a:gd name="connsiteY41" fmla="*/ 0 h 213186"/>
              <a:gd name="connsiteX42" fmla="*/ 1528362 w 4249900"/>
              <a:gd name="connsiteY42" fmla="*/ 32421 h 213186"/>
              <a:gd name="connsiteX43" fmla="*/ 1535829 w 4249900"/>
              <a:gd name="connsiteY43" fmla="*/ 43496 h 213186"/>
              <a:gd name="connsiteX44" fmla="*/ 1540349 w 4249900"/>
              <a:gd name="connsiteY44" fmla="*/ 40449 h 213186"/>
              <a:gd name="connsiteX45" fmla="*/ 1583436 w 4249900"/>
              <a:gd name="connsiteY45" fmla="*/ 31750 h 213186"/>
              <a:gd name="connsiteX46" fmla="*/ 1626523 w 4249900"/>
              <a:gd name="connsiteY46" fmla="*/ 40449 h 213186"/>
              <a:gd name="connsiteX47" fmla="*/ 1631857 w 4249900"/>
              <a:gd name="connsiteY47" fmla="*/ 44044 h 213186"/>
              <a:gd name="connsiteX48" fmla="*/ 1639693 w 4249900"/>
              <a:gd name="connsiteY48" fmla="*/ 32421 h 213186"/>
              <a:gd name="connsiteX49" fmla="*/ 1717967 w 4249900"/>
              <a:gd name="connsiteY49" fmla="*/ 0 h 213186"/>
              <a:gd name="connsiteX50" fmla="*/ 1796240 w 4249900"/>
              <a:gd name="connsiteY50" fmla="*/ 32421 h 213186"/>
              <a:gd name="connsiteX51" fmla="*/ 1803707 w 4249900"/>
              <a:gd name="connsiteY51" fmla="*/ 43496 h 213186"/>
              <a:gd name="connsiteX52" fmla="*/ 1808226 w 4249900"/>
              <a:gd name="connsiteY52" fmla="*/ 40449 h 213186"/>
              <a:gd name="connsiteX53" fmla="*/ 1851313 w 4249900"/>
              <a:gd name="connsiteY53" fmla="*/ 31750 h 213186"/>
              <a:gd name="connsiteX54" fmla="*/ 1894401 w 4249900"/>
              <a:gd name="connsiteY54" fmla="*/ 40449 h 213186"/>
              <a:gd name="connsiteX55" fmla="*/ 1899734 w 4249900"/>
              <a:gd name="connsiteY55" fmla="*/ 44044 h 213186"/>
              <a:gd name="connsiteX56" fmla="*/ 1907571 w 4249900"/>
              <a:gd name="connsiteY56" fmla="*/ 32421 h 213186"/>
              <a:gd name="connsiteX57" fmla="*/ 1985842 w 4249900"/>
              <a:gd name="connsiteY57" fmla="*/ 0 h 213186"/>
              <a:gd name="connsiteX58" fmla="*/ 2064117 w 4249900"/>
              <a:gd name="connsiteY58" fmla="*/ 32421 h 213186"/>
              <a:gd name="connsiteX59" fmla="*/ 2071584 w 4249900"/>
              <a:gd name="connsiteY59" fmla="*/ 43496 h 213186"/>
              <a:gd name="connsiteX60" fmla="*/ 2076103 w 4249900"/>
              <a:gd name="connsiteY60" fmla="*/ 40449 h 213186"/>
              <a:gd name="connsiteX61" fmla="*/ 2119192 w 4249900"/>
              <a:gd name="connsiteY61" fmla="*/ 31750 h 213186"/>
              <a:gd name="connsiteX62" fmla="*/ 2162278 w 4249900"/>
              <a:gd name="connsiteY62" fmla="*/ 40449 h 213186"/>
              <a:gd name="connsiteX63" fmla="*/ 2167613 w 4249900"/>
              <a:gd name="connsiteY63" fmla="*/ 44045 h 213186"/>
              <a:gd name="connsiteX64" fmla="*/ 2175449 w 4249900"/>
              <a:gd name="connsiteY64" fmla="*/ 32421 h 213186"/>
              <a:gd name="connsiteX65" fmla="*/ 2253722 w 4249900"/>
              <a:gd name="connsiteY65" fmla="*/ 0 h 213186"/>
              <a:gd name="connsiteX66" fmla="*/ 2331995 w 4249900"/>
              <a:gd name="connsiteY66" fmla="*/ 32421 h 213186"/>
              <a:gd name="connsiteX67" fmla="*/ 2339461 w 4249900"/>
              <a:gd name="connsiteY67" fmla="*/ 43496 h 213186"/>
              <a:gd name="connsiteX68" fmla="*/ 2343982 w 4249900"/>
              <a:gd name="connsiteY68" fmla="*/ 40449 h 213186"/>
              <a:gd name="connsiteX69" fmla="*/ 2387070 w 4249900"/>
              <a:gd name="connsiteY69" fmla="*/ 31750 h 213186"/>
              <a:gd name="connsiteX70" fmla="*/ 2430156 w 4249900"/>
              <a:gd name="connsiteY70" fmla="*/ 40449 h 213186"/>
              <a:gd name="connsiteX71" fmla="*/ 2435491 w 4249900"/>
              <a:gd name="connsiteY71" fmla="*/ 44045 h 213186"/>
              <a:gd name="connsiteX72" fmla="*/ 2443327 w 4249900"/>
              <a:gd name="connsiteY72" fmla="*/ 32421 h 213186"/>
              <a:gd name="connsiteX73" fmla="*/ 2521601 w 4249900"/>
              <a:gd name="connsiteY73" fmla="*/ 0 h 213186"/>
              <a:gd name="connsiteX74" fmla="*/ 2599874 w 4249900"/>
              <a:gd name="connsiteY74" fmla="*/ 32421 h 213186"/>
              <a:gd name="connsiteX75" fmla="*/ 2607340 w 4249900"/>
              <a:gd name="connsiteY75" fmla="*/ 43496 h 213186"/>
              <a:gd name="connsiteX76" fmla="*/ 2611860 w 4249900"/>
              <a:gd name="connsiteY76" fmla="*/ 40449 h 213186"/>
              <a:gd name="connsiteX77" fmla="*/ 2654946 w 4249900"/>
              <a:gd name="connsiteY77" fmla="*/ 31750 h 213186"/>
              <a:gd name="connsiteX78" fmla="*/ 2698035 w 4249900"/>
              <a:gd name="connsiteY78" fmla="*/ 40449 h 213186"/>
              <a:gd name="connsiteX79" fmla="*/ 2703368 w 4249900"/>
              <a:gd name="connsiteY79" fmla="*/ 44045 h 213186"/>
              <a:gd name="connsiteX80" fmla="*/ 2711205 w 4249900"/>
              <a:gd name="connsiteY80" fmla="*/ 32421 h 213186"/>
              <a:gd name="connsiteX81" fmla="*/ 2789478 w 4249900"/>
              <a:gd name="connsiteY81" fmla="*/ 0 h 213186"/>
              <a:gd name="connsiteX82" fmla="*/ 2867751 w 4249900"/>
              <a:gd name="connsiteY82" fmla="*/ 32421 h 213186"/>
              <a:gd name="connsiteX83" fmla="*/ 2875218 w 4249900"/>
              <a:gd name="connsiteY83" fmla="*/ 43496 h 213186"/>
              <a:gd name="connsiteX84" fmla="*/ 2879738 w 4249900"/>
              <a:gd name="connsiteY84" fmla="*/ 40449 h 213186"/>
              <a:gd name="connsiteX85" fmla="*/ 2922826 w 4249900"/>
              <a:gd name="connsiteY85" fmla="*/ 31750 h 213186"/>
              <a:gd name="connsiteX86" fmla="*/ 2965913 w 4249900"/>
              <a:gd name="connsiteY86" fmla="*/ 40449 h 213186"/>
              <a:gd name="connsiteX87" fmla="*/ 2971248 w 4249900"/>
              <a:gd name="connsiteY87" fmla="*/ 44045 h 213186"/>
              <a:gd name="connsiteX88" fmla="*/ 2979084 w 4249900"/>
              <a:gd name="connsiteY88" fmla="*/ 32421 h 213186"/>
              <a:gd name="connsiteX89" fmla="*/ 3057357 w 4249900"/>
              <a:gd name="connsiteY89" fmla="*/ 0 h 213186"/>
              <a:gd name="connsiteX90" fmla="*/ 3135630 w 4249900"/>
              <a:gd name="connsiteY90" fmla="*/ 32421 h 213186"/>
              <a:gd name="connsiteX91" fmla="*/ 3143096 w 4249900"/>
              <a:gd name="connsiteY91" fmla="*/ 43496 h 213186"/>
              <a:gd name="connsiteX92" fmla="*/ 3147617 w 4249900"/>
              <a:gd name="connsiteY92" fmla="*/ 40449 h 213186"/>
              <a:gd name="connsiteX93" fmla="*/ 3190704 w 4249900"/>
              <a:gd name="connsiteY93" fmla="*/ 31750 h 213186"/>
              <a:gd name="connsiteX94" fmla="*/ 3233791 w 4249900"/>
              <a:gd name="connsiteY94" fmla="*/ 40449 h 213186"/>
              <a:gd name="connsiteX95" fmla="*/ 3239125 w 4249900"/>
              <a:gd name="connsiteY95" fmla="*/ 44045 h 213186"/>
              <a:gd name="connsiteX96" fmla="*/ 3246962 w 4249900"/>
              <a:gd name="connsiteY96" fmla="*/ 32421 h 213186"/>
              <a:gd name="connsiteX97" fmla="*/ 3325235 w 4249900"/>
              <a:gd name="connsiteY97" fmla="*/ 0 h 213186"/>
              <a:gd name="connsiteX98" fmla="*/ 3403507 w 4249900"/>
              <a:gd name="connsiteY98" fmla="*/ 32421 h 213186"/>
              <a:gd name="connsiteX99" fmla="*/ 3410974 w 4249900"/>
              <a:gd name="connsiteY99" fmla="*/ 43496 h 213186"/>
              <a:gd name="connsiteX100" fmla="*/ 3415494 w 4249900"/>
              <a:gd name="connsiteY100" fmla="*/ 40449 h 213186"/>
              <a:gd name="connsiteX101" fmla="*/ 3458582 w 4249900"/>
              <a:gd name="connsiteY101" fmla="*/ 31750 h 213186"/>
              <a:gd name="connsiteX102" fmla="*/ 3501666 w 4249900"/>
              <a:gd name="connsiteY102" fmla="*/ 40449 h 213186"/>
              <a:gd name="connsiteX103" fmla="*/ 3506998 w 4249900"/>
              <a:gd name="connsiteY103" fmla="*/ 44044 h 213186"/>
              <a:gd name="connsiteX104" fmla="*/ 3514835 w 4249900"/>
              <a:gd name="connsiteY104" fmla="*/ 32421 h 213186"/>
              <a:gd name="connsiteX105" fmla="*/ 3593106 w 4249900"/>
              <a:gd name="connsiteY105" fmla="*/ 0 h 213186"/>
              <a:gd name="connsiteX106" fmla="*/ 3671379 w 4249900"/>
              <a:gd name="connsiteY106" fmla="*/ 32421 h 213186"/>
              <a:gd name="connsiteX107" fmla="*/ 3678847 w 4249900"/>
              <a:gd name="connsiteY107" fmla="*/ 43497 h 213186"/>
              <a:gd name="connsiteX108" fmla="*/ 3683369 w 4249900"/>
              <a:gd name="connsiteY108" fmla="*/ 40449 h 213186"/>
              <a:gd name="connsiteX109" fmla="*/ 3726456 w 4249900"/>
              <a:gd name="connsiteY109" fmla="*/ 31750 h 213186"/>
              <a:gd name="connsiteX110" fmla="*/ 3769544 w 4249900"/>
              <a:gd name="connsiteY110" fmla="*/ 40449 h 213186"/>
              <a:gd name="connsiteX111" fmla="*/ 3774875 w 4249900"/>
              <a:gd name="connsiteY111" fmla="*/ 44043 h 213186"/>
              <a:gd name="connsiteX112" fmla="*/ 3782711 w 4249900"/>
              <a:gd name="connsiteY112" fmla="*/ 32421 h 213186"/>
              <a:gd name="connsiteX113" fmla="*/ 3860984 w 4249900"/>
              <a:gd name="connsiteY113" fmla="*/ 0 h 213186"/>
              <a:gd name="connsiteX114" fmla="*/ 3939257 w 4249900"/>
              <a:gd name="connsiteY114" fmla="*/ 32421 h 213186"/>
              <a:gd name="connsiteX115" fmla="*/ 3946725 w 4249900"/>
              <a:gd name="connsiteY115" fmla="*/ 43497 h 213186"/>
              <a:gd name="connsiteX116" fmla="*/ 3951247 w 4249900"/>
              <a:gd name="connsiteY116" fmla="*/ 40449 h 213186"/>
              <a:gd name="connsiteX117" fmla="*/ 3994334 w 4249900"/>
              <a:gd name="connsiteY117" fmla="*/ 31750 h 213186"/>
              <a:gd name="connsiteX118" fmla="*/ 4037422 w 4249900"/>
              <a:gd name="connsiteY118" fmla="*/ 40449 h 213186"/>
              <a:gd name="connsiteX119" fmla="*/ 4042754 w 4249900"/>
              <a:gd name="connsiteY119" fmla="*/ 44044 h 213186"/>
              <a:gd name="connsiteX120" fmla="*/ 4050590 w 4249900"/>
              <a:gd name="connsiteY120" fmla="*/ 32421 h 213186"/>
              <a:gd name="connsiteX121" fmla="*/ 4128863 w 4249900"/>
              <a:gd name="connsiteY121" fmla="*/ 0 h 213186"/>
              <a:gd name="connsiteX122" fmla="*/ 4207136 w 4249900"/>
              <a:gd name="connsiteY122" fmla="*/ 32421 h 213186"/>
              <a:gd name="connsiteX123" fmla="*/ 4214604 w 4249900"/>
              <a:gd name="connsiteY123" fmla="*/ 43497 h 213186"/>
              <a:gd name="connsiteX124" fmla="*/ 4219126 w 4249900"/>
              <a:gd name="connsiteY124" fmla="*/ 40449 h 213186"/>
              <a:gd name="connsiteX125" fmla="*/ 4249900 w 4249900"/>
              <a:gd name="connsiteY125" fmla="*/ 34236 h 213186"/>
              <a:gd name="connsiteX126" fmla="*/ 4249900 w 4249900"/>
              <a:gd name="connsiteY126" fmla="*/ 121746 h 213186"/>
              <a:gd name="connsiteX127" fmla="*/ 93671 w 4249900"/>
              <a:gd name="connsiteY127" fmla="*/ 213186 h 213186"/>
              <a:gd name="connsiteX0" fmla="*/ 17024 w 4156229"/>
              <a:gd name="connsiteY0" fmla="*/ 0 h 213186"/>
              <a:gd name="connsiteX1" fmla="*/ 95297 w 4156229"/>
              <a:gd name="connsiteY1" fmla="*/ 32421 h 213186"/>
              <a:gd name="connsiteX2" fmla="*/ 102764 w 4156229"/>
              <a:gd name="connsiteY2" fmla="*/ 43496 h 213186"/>
              <a:gd name="connsiteX3" fmla="*/ 107284 w 4156229"/>
              <a:gd name="connsiteY3" fmla="*/ 40449 h 213186"/>
              <a:gd name="connsiteX4" fmla="*/ 150371 w 4156229"/>
              <a:gd name="connsiteY4" fmla="*/ 31750 h 213186"/>
              <a:gd name="connsiteX5" fmla="*/ 193458 w 4156229"/>
              <a:gd name="connsiteY5" fmla="*/ 40449 h 213186"/>
              <a:gd name="connsiteX6" fmla="*/ 198792 w 4156229"/>
              <a:gd name="connsiteY6" fmla="*/ 44044 h 213186"/>
              <a:gd name="connsiteX7" fmla="*/ 206629 w 4156229"/>
              <a:gd name="connsiteY7" fmla="*/ 32421 h 213186"/>
              <a:gd name="connsiteX8" fmla="*/ 284902 w 4156229"/>
              <a:gd name="connsiteY8" fmla="*/ 0 h 213186"/>
              <a:gd name="connsiteX9" fmla="*/ 363175 w 4156229"/>
              <a:gd name="connsiteY9" fmla="*/ 32421 h 213186"/>
              <a:gd name="connsiteX10" fmla="*/ 370642 w 4156229"/>
              <a:gd name="connsiteY10" fmla="*/ 43496 h 213186"/>
              <a:gd name="connsiteX11" fmla="*/ 375162 w 4156229"/>
              <a:gd name="connsiteY11" fmla="*/ 40449 h 213186"/>
              <a:gd name="connsiteX12" fmla="*/ 418249 w 4156229"/>
              <a:gd name="connsiteY12" fmla="*/ 31750 h 213186"/>
              <a:gd name="connsiteX13" fmla="*/ 461337 w 4156229"/>
              <a:gd name="connsiteY13" fmla="*/ 40449 h 213186"/>
              <a:gd name="connsiteX14" fmla="*/ 466670 w 4156229"/>
              <a:gd name="connsiteY14" fmla="*/ 44045 h 213186"/>
              <a:gd name="connsiteX15" fmla="*/ 474508 w 4156229"/>
              <a:gd name="connsiteY15" fmla="*/ 32421 h 213186"/>
              <a:gd name="connsiteX16" fmla="*/ 552781 w 4156229"/>
              <a:gd name="connsiteY16" fmla="*/ 0 h 213186"/>
              <a:gd name="connsiteX17" fmla="*/ 631054 w 4156229"/>
              <a:gd name="connsiteY17" fmla="*/ 32421 h 213186"/>
              <a:gd name="connsiteX18" fmla="*/ 638521 w 4156229"/>
              <a:gd name="connsiteY18" fmla="*/ 43496 h 213186"/>
              <a:gd name="connsiteX19" fmla="*/ 643041 w 4156229"/>
              <a:gd name="connsiteY19" fmla="*/ 40449 h 213186"/>
              <a:gd name="connsiteX20" fmla="*/ 686129 w 4156229"/>
              <a:gd name="connsiteY20" fmla="*/ 31750 h 213186"/>
              <a:gd name="connsiteX21" fmla="*/ 729216 w 4156229"/>
              <a:gd name="connsiteY21" fmla="*/ 40449 h 213186"/>
              <a:gd name="connsiteX22" fmla="*/ 734550 w 4156229"/>
              <a:gd name="connsiteY22" fmla="*/ 44045 h 213186"/>
              <a:gd name="connsiteX23" fmla="*/ 742387 w 4156229"/>
              <a:gd name="connsiteY23" fmla="*/ 32421 h 213186"/>
              <a:gd name="connsiteX24" fmla="*/ 820660 w 4156229"/>
              <a:gd name="connsiteY24" fmla="*/ 0 h 213186"/>
              <a:gd name="connsiteX25" fmla="*/ 898933 w 4156229"/>
              <a:gd name="connsiteY25" fmla="*/ 32421 h 213186"/>
              <a:gd name="connsiteX26" fmla="*/ 906401 w 4156229"/>
              <a:gd name="connsiteY26" fmla="*/ 43496 h 213186"/>
              <a:gd name="connsiteX27" fmla="*/ 910920 w 4156229"/>
              <a:gd name="connsiteY27" fmla="*/ 40449 h 213186"/>
              <a:gd name="connsiteX28" fmla="*/ 954008 w 4156229"/>
              <a:gd name="connsiteY28" fmla="*/ 31750 h 213186"/>
              <a:gd name="connsiteX29" fmla="*/ 997095 w 4156229"/>
              <a:gd name="connsiteY29" fmla="*/ 40449 h 213186"/>
              <a:gd name="connsiteX30" fmla="*/ 1002428 w 4156229"/>
              <a:gd name="connsiteY30" fmla="*/ 44045 h 213186"/>
              <a:gd name="connsiteX31" fmla="*/ 1010266 w 4156229"/>
              <a:gd name="connsiteY31" fmla="*/ 32421 h 213186"/>
              <a:gd name="connsiteX32" fmla="*/ 1088539 w 4156229"/>
              <a:gd name="connsiteY32" fmla="*/ 0 h 213186"/>
              <a:gd name="connsiteX33" fmla="*/ 1166812 w 4156229"/>
              <a:gd name="connsiteY33" fmla="*/ 32421 h 213186"/>
              <a:gd name="connsiteX34" fmla="*/ 1174279 w 4156229"/>
              <a:gd name="connsiteY34" fmla="*/ 43496 h 213186"/>
              <a:gd name="connsiteX35" fmla="*/ 1178799 w 4156229"/>
              <a:gd name="connsiteY35" fmla="*/ 40449 h 213186"/>
              <a:gd name="connsiteX36" fmla="*/ 1221886 w 4156229"/>
              <a:gd name="connsiteY36" fmla="*/ 31750 h 213186"/>
              <a:gd name="connsiteX37" fmla="*/ 1264974 w 4156229"/>
              <a:gd name="connsiteY37" fmla="*/ 40449 h 213186"/>
              <a:gd name="connsiteX38" fmla="*/ 1270307 w 4156229"/>
              <a:gd name="connsiteY38" fmla="*/ 44045 h 213186"/>
              <a:gd name="connsiteX39" fmla="*/ 1278144 w 4156229"/>
              <a:gd name="connsiteY39" fmla="*/ 32421 h 213186"/>
              <a:gd name="connsiteX40" fmla="*/ 1356419 w 4156229"/>
              <a:gd name="connsiteY40" fmla="*/ 0 h 213186"/>
              <a:gd name="connsiteX41" fmla="*/ 1434691 w 4156229"/>
              <a:gd name="connsiteY41" fmla="*/ 32421 h 213186"/>
              <a:gd name="connsiteX42" fmla="*/ 1442158 w 4156229"/>
              <a:gd name="connsiteY42" fmla="*/ 43496 h 213186"/>
              <a:gd name="connsiteX43" fmla="*/ 1446678 w 4156229"/>
              <a:gd name="connsiteY43" fmla="*/ 40449 h 213186"/>
              <a:gd name="connsiteX44" fmla="*/ 1489765 w 4156229"/>
              <a:gd name="connsiteY44" fmla="*/ 31750 h 213186"/>
              <a:gd name="connsiteX45" fmla="*/ 1532852 w 4156229"/>
              <a:gd name="connsiteY45" fmla="*/ 40449 h 213186"/>
              <a:gd name="connsiteX46" fmla="*/ 1538186 w 4156229"/>
              <a:gd name="connsiteY46" fmla="*/ 44044 h 213186"/>
              <a:gd name="connsiteX47" fmla="*/ 1546022 w 4156229"/>
              <a:gd name="connsiteY47" fmla="*/ 32421 h 213186"/>
              <a:gd name="connsiteX48" fmla="*/ 1624296 w 4156229"/>
              <a:gd name="connsiteY48" fmla="*/ 0 h 213186"/>
              <a:gd name="connsiteX49" fmla="*/ 1702569 w 4156229"/>
              <a:gd name="connsiteY49" fmla="*/ 32421 h 213186"/>
              <a:gd name="connsiteX50" fmla="*/ 1710036 w 4156229"/>
              <a:gd name="connsiteY50" fmla="*/ 43496 h 213186"/>
              <a:gd name="connsiteX51" fmla="*/ 1714555 w 4156229"/>
              <a:gd name="connsiteY51" fmla="*/ 40449 h 213186"/>
              <a:gd name="connsiteX52" fmla="*/ 1757642 w 4156229"/>
              <a:gd name="connsiteY52" fmla="*/ 31750 h 213186"/>
              <a:gd name="connsiteX53" fmla="*/ 1800730 w 4156229"/>
              <a:gd name="connsiteY53" fmla="*/ 40449 h 213186"/>
              <a:gd name="connsiteX54" fmla="*/ 1806063 w 4156229"/>
              <a:gd name="connsiteY54" fmla="*/ 44044 h 213186"/>
              <a:gd name="connsiteX55" fmla="*/ 1813900 w 4156229"/>
              <a:gd name="connsiteY55" fmla="*/ 32421 h 213186"/>
              <a:gd name="connsiteX56" fmla="*/ 1892171 w 4156229"/>
              <a:gd name="connsiteY56" fmla="*/ 0 h 213186"/>
              <a:gd name="connsiteX57" fmla="*/ 1970446 w 4156229"/>
              <a:gd name="connsiteY57" fmla="*/ 32421 h 213186"/>
              <a:gd name="connsiteX58" fmla="*/ 1977913 w 4156229"/>
              <a:gd name="connsiteY58" fmla="*/ 43496 h 213186"/>
              <a:gd name="connsiteX59" fmla="*/ 1982432 w 4156229"/>
              <a:gd name="connsiteY59" fmla="*/ 40449 h 213186"/>
              <a:gd name="connsiteX60" fmla="*/ 2025521 w 4156229"/>
              <a:gd name="connsiteY60" fmla="*/ 31750 h 213186"/>
              <a:gd name="connsiteX61" fmla="*/ 2068607 w 4156229"/>
              <a:gd name="connsiteY61" fmla="*/ 40449 h 213186"/>
              <a:gd name="connsiteX62" fmla="*/ 2073942 w 4156229"/>
              <a:gd name="connsiteY62" fmla="*/ 44045 h 213186"/>
              <a:gd name="connsiteX63" fmla="*/ 2081778 w 4156229"/>
              <a:gd name="connsiteY63" fmla="*/ 32421 h 213186"/>
              <a:gd name="connsiteX64" fmla="*/ 2160051 w 4156229"/>
              <a:gd name="connsiteY64" fmla="*/ 0 h 213186"/>
              <a:gd name="connsiteX65" fmla="*/ 2238324 w 4156229"/>
              <a:gd name="connsiteY65" fmla="*/ 32421 h 213186"/>
              <a:gd name="connsiteX66" fmla="*/ 2245790 w 4156229"/>
              <a:gd name="connsiteY66" fmla="*/ 43496 h 213186"/>
              <a:gd name="connsiteX67" fmla="*/ 2250311 w 4156229"/>
              <a:gd name="connsiteY67" fmla="*/ 40449 h 213186"/>
              <a:gd name="connsiteX68" fmla="*/ 2293399 w 4156229"/>
              <a:gd name="connsiteY68" fmla="*/ 31750 h 213186"/>
              <a:gd name="connsiteX69" fmla="*/ 2336485 w 4156229"/>
              <a:gd name="connsiteY69" fmla="*/ 40449 h 213186"/>
              <a:gd name="connsiteX70" fmla="*/ 2341820 w 4156229"/>
              <a:gd name="connsiteY70" fmla="*/ 44045 h 213186"/>
              <a:gd name="connsiteX71" fmla="*/ 2349656 w 4156229"/>
              <a:gd name="connsiteY71" fmla="*/ 32421 h 213186"/>
              <a:gd name="connsiteX72" fmla="*/ 2427930 w 4156229"/>
              <a:gd name="connsiteY72" fmla="*/ 0 h 213186"/>
              <a:gd name="connsiteX73" fmla="*/ 2506203 w 4156229"/>
              <a:gd name="connsiteY73" fmla="*/ 32421 h 213186"/>
              <a:gd name="connsiteX74" fmla="*/ 2513669 w 4156229"/>
              <a:gd name="connsiteY74" fmla="*/ 43496 h 213186"/>
              <a:gd name="connsiteX75" fmla="*/ 2518189 w 4156229"/>
              <a:gd name="connsiteY75" fmla="*/ 40449 h 213186"/>
              <a:gd name="connsiteX76" fmla="*/ 2561275 w 4156229"/>
              <a:gd name="connsiteY76" fmla="*/ 31750 h 213186"/>
              <a:gd name="connsiteX77" fmla="*/ 2604364 w 4156229"/>
              <a:gd name="connsiteY77" fmla="*/ 40449 h 213186"/>
              <a:gd name="connsiteX78" fmla="*/ 2609697 w 4156229"/>
              <a:gd name="connsiteY78" fmla="*/ 44045 h 213186"/>
              <a:gd name="connsiteX79" fmla="*/ 2617534 w 4156229"/>
              <a:gd name="connsiteY79" fmla="*/ 32421 h 213186"/>
              <a:gd name="connsiteX80" fmla="*/ 2695807 w 4156229"/>
              <a:gd name="connsiteY80" fmla="*/ 0 h 213186"/>
              <a:gd name="connsiteX81" fmla="*/ 2774080 w 4156229"/>
              <a:gd name="connsiteY81" fmla="*/ 32421 h 213186"/>
              <a:gd name="connsiteX82" fmla="*/ 2781547 w 4156229"/>
              <a:gd name="connsiteY82" fmla="*/ 43496 h 213186"/>
              <a:gd name="connsiteX83" fmla="*/ 2786067 w 4156229"/>
              <a:gd name="connsiteY83" fmla="*/ 40449 h 213186"/>
              <a:gd name="connsiteX84" fmla="*/ 2829155 w 4156229"/>
              <a:gd name="connsiteY84" fmla="*/ 31750 h 213186"/>
              <a:gd name="connsiteX85" fmla="*/ 2872242 w 4156229"/>
              <a:gd name="connsiteY85" fmla="*/ 40449 h 213186"/>
              <a:gd name="connsiteX86" fmla="*/ 2877577 w 4156229"/>
              <a:gd name="connsiteY86" fmla="*/ 44045 h 213186"/>
              <a:gd name="connsiteX87" fmla="*/ 2885413 w 4156229"/>
              <a:gd name="connsiteY87" fmla="*/ 32421 h 213186"/>
              <a:gd name="connsiteX88" fmla="*/ 2963686 w 4156229"/>
              <a:gd name="connsiteY88" fmla="*/ 0 h 213186"/>
              <a:gd name="connsiteX89" fmla="*/ 3041959 w 4156229"/>
              <a:gd name="connsiteY89" fmla="*/ 32421 h 213186"/>
              <a:gd name="connsiteX90" fmla="*/ 3049425 w 4156229"/>
              <a:gd name="connsiteY90" fmla="*/ 43496 h 213186"/>
              <a:gd name="connsiteX91" fmla="*/ 3053946 w 4156229"/>
              <a:gd name="connsiteY91" fmla="*/ 40449 h 213186"/>
              <a:gd name="connsiteX92" fmla="*/ 3097033 w 4156229"/>
              <a:gd name="connsiteY92" fmla="*/ 31750 h 213186"/>
              <a:gd name="connsiteX93" fmla="*/ 3140120 w 4156229"/>
              <a:gd name="connsiteY93" fmla="*/ 40449 h 213186"/>
              <a:gd name="connsiteX94" fmla="*/ 3145454 w 4156229"/>
              <a:gd name="connsiteY94" fmla="*/ 44045 h 213186"/>
              <a:gd name="connsiteX95" fmla="*/ 3153291 w 4156229"/>
              <a:gd name="connsiteY95" fmla="*/ 32421 h 213186"/>
              <a:gd name="connsiteX96" fmla="*/ 3231564 w 4156229"/>
              <a:gd name="connsiteY96" fmla="*/ 0 h 213186"/>
              <a:gd name="connsiteX97" fmla="*/ 3309836 w 4156229"/>
              <a:gd name="connsiteY97" fmla="*/ 32421 h 213186"/>
              <a:gd name="connsiteX98" fmla="*/ 3317303 w 4156229"/>
              <a:gd name="connsiteY98" fmla="*/ 43496 h 213186"/>
              <a:gd name="connsiteX99" fmla="*/ 3321823 w 4156229"/>
              <a:gd name="connsiteY99" fmla="*/ 40449 h 213186"/>
              <a:gd name="connsiteX100" fmla="*/ 3364911 w 4156229"/>
              <a:gd name="connsiteY100" fmla="*/ 31750 h 213186"/>
              <a:gd name="connsiteX101" fmla="*/ 3407995 w 4156229"/>
              <a:gd name="connsiteY101" fmla="*/ 40449 h 213186"/>
              <a:gd name="connsiteX102" fmla="*/ 3413327 w 4156229"/>
              <a:gd name="connsiteY102" fmla="*/ 44044 h 213186"/>
              <a:gd name="connsiteX103" fmla="*/ 3421164 w 4156229"/>
              <a:gd name="connsiteY103" fmla="*/ 32421 h 213186"/>
              <a:gd name="connsiteX104" fmla="*/ 3499435 w 4156229"/>
              <a:gd name="connsiteY104" fmla="*/ 0 h 213186"/>
              <a:gd name="connsiteX105" fmla="*/ 3577708 w 4156229"/>
              <a:gd name="connsiteY105" fmla="*/ 32421 h 213186"/>
              <a:gd name="connsiteX106" fmla="*/ 3585176 w 4156229"/>
              <a:gd name="connsiteY106" fmla="*/ 43497 h 213186"/>
              <a:gd name="connsiteX107" fmla="*/ 3589698 w 4156229"/>
              <a:gd name="connsiteY107" fmla="*/ 40449 h 213186"/>
              <a:gd name="connsiteX108" fmla="*/ 3632785 w 4156229"/>
              <a:gd name="connsiteY108" fmla="*/ 31750 h 213186"/>
              <a:gd name="connsiteX109" fmla="*/ 3675873 w 4156229"/>
              <a:gd name="connsiteY109" fmla="*/ 40449 h 213186"/>
              <a:gd name="connsiteX110" fmla="*/ 3681204 w 4156229"/>
              <a:gd name="connsiteY110" fmla="*/ 44043 h 213186"/>
              <a:gd name="connsiteX111" fmla="*/ 3689040 w 4156229"/>
              <a:gd name="connsiteY111" fmla="*/ 32421 h 213186"/>
              <a:gd name="connsiteX112" fmla="*/ 3767313 w 4156229"/>
              <a:gd name="connsiteY112" fmla="*/ 0 h 213186"/>
              <a:gd name="connsiteX113" fmla="*/ 3845586 w 4156229"/>
              <a:gd name="connsiteY113" fmla="*/ 32421 h 213186"/>
              <a:gd name="connsiteX114" fmla="*/ 3853054 w 4156229"/>
              <a:gd name="connsiteY114" fmla="*/ 43497 h 213186"/>
              <a:gd name="connsiteX115" fmla="*/ 3857576 w 4156229"/>
              <a:gd name="connsiteY115" fmla="*/ 40449 h 213186"/>
              <a:gd name="connsiteX116" fmla="*/ 3900663 w 4156229"/>
              <a:gd name="connsiteY116" fmla="*/ 31750 h 213186"/>
              <a:gd name="connsiteX117" fmla="*/ 3943751 w 4156229"/>
              <a:gd name="connsiteY117" fmla="*/ 40449 h 213186"/>
              <a:gd name="connsiteX118" fmla="*/ 3949083 w 4156229"/>
              <a:gd name="connsiteY118" fmla="*/ 44044 h 213186"/>
              <a:gd name="connsiteX119" fmla="*/ 3956919 w 4156229"/>
              <a:gd name="connsiteY119" fmla="*/ 32421 h 213186"/>
              <a:gd name="connsiteX120" fmla="*/ 4035192 w 4156229"/>
              <a:gd name="connsiteY120" fmla="*/ 0 h 213186"/>
              <a:gd name="connsiteX121" fmla="*/ 4113465 w 4156229"/>
              <a:gd name="connsiteY121" fmla="*/ 32421 h 213186"/>
              <a:gd name="connsiteX122" fmla="*/ 4120933 w 4156229"/>
              <a:gd name="connsiteY122" fmla="*/ 43497 h 213186"/>
              <a:gd name="connsiteX123" fmla="*/ 4125455 w 4156229"/>
              <a:gd name="connsiteY123" fmla="*/ 40449 h 213186"/>
              <a:gd name="connsiteX124" fmla="*/ 4156229 w 4156229"/>
              <a:gd name="connsiteY124" fmla="*/ 34236 h 213186"/>
              <a:gd name="connsiteX125" fmla="*/ 4156229 w 4156229"/>
              <a:gd name="connsiteY125" fmla="*/ 121746 h 213186"/>
              <a:gd name="connsiteX126" fmla="*/ 0 w 4156229"/>
              <a:gd name="connsiteY126" fmla="*/ 213186 h 213186"/>
              <a:gd name="connsiteX0" fmla="*/ 17024 w 4156229"/>
              <a:gd name="connsiteY0" fmla="*/ 0 h 213186"/>
              <a:gd name="connsiteX1" fmla="*/ 102764 w 4156229"/>
              <a:gd name="connsiteY1" fmla="*/ 43496 h 213186"/>
              <a:gd name="connsiteX2" fmla="*/ 107284 w 4156229"/>
              <a:gd name="connsiteY2" fmla="*/ 40449 h 213186"/>
              <a:gd name="connsiteX3" fmla="*/ 150371 w 4156229"/>
              <a:gd name="connsiteY3" fmla="*/ 31750 h 213186"/>
              <a:gd name="connsiteX4" fmla="*/ 193458 w 4156229"/>
              <a:gd name="connsiteY4" fmla="*/ 40449 h 213186"/>
              <a:gd name="connsiteX5" fmla="*/ 198792 w 4156229"/>
              <a:gd name="connsiteY5" fmla="*/ 44044 h 213186"/>
              <a:gd name="connsiteX6" fmla="*/ 206629 w 4156229"/>
              <a:gd name="connsiteY6" fmla="*/ 32421 h 213186"/>
              <a:gd name="connsiteX7" fmla="*/ 284902 w 4156229"/>
              <a:gd name="connsiteY7" fmla="*/ 0 h 213186"/>
              <a:gd name="connsiteX8" fmla="*/ 363175 w 4156229"/>
              <a:gd name="connsiteY8" fmla="*/ 32421 h 213186"/>
              <a:gd name="connsiteX9" fmla="*/ 370642 w 4156229"/>
              <a:gd name="connsiteY9" fmla="*/ 43496 h 213186"/>
              <a:gd name="connsiteX10" fmla="*/ 375162 w 4156229"/>
              <a:gd name="connsiteY10" fmla="*/ 40449 h 213186"/>
              <a:gd name="connsiteX11" fmla="*/ 418249 w 4156229"/>
              <a:gd name="connsiteY11" fmla="*/ 31750 h 213186"/>
              <a:gd name="connsiteX12" fmla="*/ 461337 w 4156229"/>
              <a:gd name="connsiteY12" fmla="*/ 40449 h 213186"/>
              <a:gd name="connsiteX13" fmla="*/ 466670 w 4156229"/>
              <a:gd name="connsiteY13" fmla="*/ 44045 h 213186"/>
              <a:gd name="connsiteX14" fmla="*/ 474508 w 4156229"/>
              <a:gd name="connsiteY14" fmla="*/ 32421 h 213186"/>
              <a:gd name="connsiteX15" fmla="*/ 552781 w 4156229"/>
              <a:gd name="connsiteY15" fmla="*/ 0 h 213186"/>
              <a:gd name="connsiteX16" fmla="*/ 631054 w 4156229"/>
              <a:gd name="connsiteY16" fmla="*/ 32421 h 213186"/>
              <a:gd name="connsiteX17" fmla="*/ 638521 w 4156229"/>
              <a:gd name="connsiteY17" fmla="*/ 43496 h 213186"/>
              <a:gd name="connsiteX18" fmla="*/ 643041 w 4156229"/>
              <a:gd name="connsiteY18" fmla="*/ 40449 h 213186"/>
              <a:gd name="connsiteX19" fmla="*/ 686129 w 4156229"/>
              <a:gd name="connsiteY19" fmla="*/ 31750 h 213186"/>
              <a:gd name="connsiteX20" fmla="*/ 729216 w 4156229"/>
              <a:gd name="connsiteY20" fmla="*/ 40449 h 213186"/>
              <a:gd name="connsiteX21" fmla="*/ 734550 w 4156229"/>
              <a:gd name="connsiteY21" fmla="*/ 44045 h 213186"/>
              <a:gd name="connsiteX22" fmla="*/ 742387 w 4156229"/>
              <a:gd name="connsiteY22" fmla="*/ 32421 h 213186"/>
              <a:gd name="connsiteX23" fmla="*/ 820660 w 4156229"/>
              <a:gd name="connsiteY23" fmla="*/ 0 h 213186"/>
              <a:gd name="connsiteX24" fmla="*/ 898933 w 4156229"/>
              <a:gd name="connsiteY24" fmla="*/ 32421 h 213186"/>
              <a:gd name="connsiteX25" fmla="*/ 906401 w 4156229"/>
              <a:gd name="connsiteY25" fmla="*/ 43496 h 213186"/>
              <a:gd name="connsiteX26" fmla="*/ 910920 w 4156229"/>
              <a:gd name="connsiteY26" fmla="*/ 40449 h 213186"/>
              <a:gd name="connsiteX27" fmla="*/ 954008 w 4156229"/>
              <a:gd name="connsiteY27" fmla="*/ 31750 h 213186"/>
              <a:gd name="connsiteX28" fmla="*/ 997095 w 4156229"/>
              <a:gd name="connsiteY28" fmla="*/ 40449 h 213186"/>
              <a:gd name="connsiteX29" fmla="*/ 1002428 w 4156229"/>
              <a:gd name="connsiteY29" fmla="*/ 44045 h 213186"/>
              <a:gd name="connsiteX30" fmla="*/ 1010266 w 4156229"/>
              <a:gd name="connsiteY30" fmla="*/ 32421 h 213186"/>
              <a:gd name="connsiteX31" fmla="*/ 1088539 w 4156229"/>
              <a:gd name="connsiteY31" fmla="*/ 0 h 213186"/>
              <a:gd name="connsiteX32" fmla="*/ 1166812 w 4156229"/>
              <a:gd name="connsiteY32" fmla="*/ 32421 h 213186"/>
              <a:gd name="connsiteX33" fmla="*/ 1174279 w 4156229"/>
              <a:gd name="connsiteY33" fmla="*/ 43496 h 213186"/>
              <a:gd name="connsiteX34" fmla="*/ 1178799 w 4156229"/>
              <a:gd name="connsiteY34" fmla="*/ 40449 h 213186"/>
              <a:gd name="connsiteX35" fmla="*/ 1221886 w 4156229"/>
              <a:gd name="connsiteY35" fmla="*/ 31750 h 213186"/>
              <a:gd name="connsiteX36" fmla="*/ 1264974 w 4156229"/>
              <a:gd name="connsiteY36" fmla="*/ 40449 h 213186"/>
              <a:gd name="connsiteX37" fmla="*/ 1270307 w 4156229"/>
              <a:gd name="connsiteY37" fmla="*/ 44045 h 213186"/>
              <a:gd name="connsiteX38" fmla="*/ 1278144 w 4156229"/>
              <a:gd name="connsiteY38" fmla="*/ 32421 h 213186"/>
              <a:gd name="connsiteX39" fmla="*/ 1356419 w 4156229"/>
              <a:gd name="connsiteY39" fmla="*/ 0 h 213186"/>
              <a:gd name="connsiteX40" fmla="*/ 1434691 w 4156229"/>
              <a:gd name="connsiteY40" fmla="*/ 32421 h 213186"/>
              <a:gd name="connsiteX41" fmla="*/ 1442158 w 4156229"/>
              <a:gd name="connsiteY41" fmla="*/ 43496 h 213186"/>
              <a:gd name="connsiteX42" fmla="*/ 1446678 w 4156229"/>
              <a:gd name="connsiteY42" fmla="*/ 40449 h 213186"/>
              <a:gd name="connsiteX43" fmla="*/ 1489765 w 4156229"/>
              <a:gd name="connsiteY43" fmla="*/ 31750 h 213186"/>
              <a:gd name="connsiteX44" fmla="*/ 1532852 w 4156229"/>
              <a:gd name="connsiteY44" fmla="*/ 40449 h 213186"/>
              <a:gd name="connsiteX45" fmla="*/ 1538186 w 4156229"/>
              <a:gd name="connsiteY45" fmla="*/ 44044 h 213186"/>
              <a:gd name="connsiteX46" fmla="*/ 1546022 w 4156229"/>
              <a:gd name="connsiteY46" fmla="*/ 32421 h 213186"/>
              <a:gd name="connsiteX47" fmla="*/ 1624296 w 4156229"/>
              <a:gd name="connsiteY47" fmla="*/ 0 h 213186"/>
              <a:gd name="connsiteX48" fmla="*/ 1702569 w 4156229"/>
              <a:gd name="connsiteY48" fmla="*/ 32421 h 213186"/>
              <a:gd name="connsiteX49" fmla="*/ 1710036 w 4156229"/>
              <a:gd name="connsiteY49" fmla="*/ 43496 h 213186"/>
              <a:gd name="connsiteX50" fmla="*/ 1714555 w 4156229"/>
              <a:gd name="connsiteY50" fmla="*/ 40449 h 213186"/>
              <a:gd name="connsiteX51" fmla="*/ 1757642 w 4156229"/>
              <a:gd name="connsiteY51" fmla="*/ 31750 h 213186"/>
              <a:gd name="connsiteX52" fmla="*/ 1800730 w 4156229"/>
              <a:gd name="connsiteY52" fmla="*/ 40449 h 213186"/>
              <a:gd name="connsiteX53" fmla="*/ 1806063 w 4156229"/>
              <a:gd name="connsiteY53" fmla="*/ 44044 h 213186"/>
              <a:gd name="connsiteX54" fmla="*/ 1813900 w 4156229"/>
              <a:gd name="connsiteY54" fmla="*/ 32421 h 213186"/>
              <a:gd name="connsiteX55" fmla="*/ 1892171 w 4156229"/>
              <a:gd name="connsiteY55" fmla="*/ 0 h 213186"/>
              <a:gd name="connsiteX56" fmla="*/ 1970446 w 4156229"/>
              <a:gd name="connsiteY56" fmla="*/ 32421 h 213186"/>
              <a:gd name="connsiteX57" fmla="*/ 1977913 w 4156229"/>
              <a:gd name="connsiteY57" fmla="*/ 43496 h 213186"/>
              <a:gd name="connsiteX58" fmla="*/ 1982432 w 4156229"/>
              <a:gd name="connsiteY58" fmla="*/ 40449 h 213186"/>
              <a:gd name="connsiteX59" fmla="*/ 2025521 w 4156229"/>
              <a:gd name="connsiteY59" fmla="*/ 31750 h 213186"/>
              <a:gd name="connsiteX60" fmla="*/ 2068607 w 4156229"/>
              <a:gd name="connsiteY60" fmla="*/ 40449 h 213186"/>
              <a:gd name="connsiteX61" fmla="*/ 2073942 w 4156229"/>
              <a:gd name="connsiteY61" fmla="*/ 44045 h 213186"/>
              <a:gd name="connsiteX62" fmla="*/ 2081778 w 4156229"/>
              <a:gd name="connsiteY62" fmla="*/ 32421 h 213186"/>
              <a:gd name="connsiteX63" fmla="*/ 2160051 w 4156229"/>
              <a:gd name="connsiteY63" fmla="*/ 0 h 213186"/>
              <a:gd name="connsiteX64" fmla="*/ 2238324 w 4156229"/>
              <a:gd name="connsiteY64" fmla="*/ 32421 h 213186"/>
              <a:gd name="connsiteX65" fmla="*/ 2245790 w 4156229"/>
              <a:gd name="connsiteY65" fmla="*/ 43496 h 213186"/>
              <a:gd name="connsiteX66" fmla="*/ 2250311 w 4156229"/>
              <a:gd name="connsiteY66" fmla="*/ 40449 h 213186"/>
              <a:gd name="connsiteX67" fmla="*/ 2293399 w 4156229"/>
              <a:gd name="connsiteY67" fmla="*/ 31750 h 213186"/>
              <a:gd name="connsiteX68" fmla="*/ 2336485 w 4156229"/>
              <a:gd name="connsiteY68" fmla="*/ 40449 h 213186"/>
              <a:gd name="connsiteX69" fmla="*/ 2341820 w 4156229"/>
              <a:gd name="connsiteY69" fmla="*/ 44045 h 213186"/>
              <a:gd name="connsiteX70" fmla="*/ 2349656 w 4156229"/>
              <a:gd name="connsiteY70" fmla="*/ 32421 h 213186"/>
              <a:gd name="connsiteX71" fmla="*/ 2427930 w 4156229"/>
              <a:gd name="connsiteY71" fmla="*/ 0 h 213186"/>
              <a:gd name="connsiteX72" fmla="*/ 2506203 w 4156229"/>
              <a:gd name="connsiteY72" fmla="*/ 32421 h 213186"/>
              <a:gd name="connsiteX73" fmla="*/ 2513669 w 4156229"/>
              <a:gd name="connsiteY73" fmla="*/ 43496 h 213186"/>
              <a:gd name="connsiteX74" fmla="*/ 2518189 w 4156229"/>
              <a:gd name="connsiteY74" fmla="*/ 40449 h 213186"/>
              <a:gd name="connsiteX75" fmla="*/ 2561275 w 4156229"/>
              <a:gd name="connsiteY75" fmla="*/ 31750 h 213186"/>
              <a:gd name="connsiteX76" fmla="*/ 2604364 w 4156229"/>
              <a:gd name="connsiteY76" fmla="*/ 40449 h 213186"/>
              <a:gd name="connsiteX77" fmla="*/ 2609697 w 4156229"/>
              <a:gd name="connsiteY77" fmla="*/ 44045 h 213186"/>
              <a:gd name="connsiteX78" fmla="*/ 2617534 w 4156229"/>
              <a:gd name="connsiteY78" fmla="*/ 32421 h 213186"/>
              <a:gd name="connsiteX79" fmla="*/ 2695807 w 4156229"/>
              <a:gd name="connsiteY79" fmla="*/ 0 h 213186"/>
              <a:gd name="connsiteX80" fmla="*/ 2774080 w 4156229"/>
              <a:gd name="connsiteY80" fmla="*/ 32421 h 213186"/>
              <a:gd name="connsiteX81" fmla="*/ 2781547 w 4156229"/>
              <a:gd name="connsiteY81" fmla="*/ 43496 h 213186"/>
              <a:gd name="connsiteX82" fmla="*/ 2786067 w 4156229"/>
              <a:gd name="connsiteY82" fmla="*/ 40449 h 213186"/>
              <a:gd name="connsiteX83" fmla="*/ 2829155 w 4156229"/>
              <a:gd name="connsiteY83" fmla="*/ 31750 h 213186"/>
              <a:gd name="connsiteX84" fmla="*/ 2872242 w 4156229"/>
              <a:gd name="connsiteY84" fmla="*/ 40449 h 213186"/>
              <a:gd name="connsiteX85" fmla="*/ 2877577 w 4156229"/>
              <a:gd name="connsiteY85" fmla="*/ 44045 h 213186"/>
              <a:gd name="connsiteX86" fmla="*/ 2885413 w 4156229"/>
              <a:gd name="connsiteY86" fmla="*/ 32421 h 213186"/>
              <a:gd name="connsiteX87" fmla="*/ 2963686 w 4156229"/>
              <a:gd name="connsiteY87" fmla="*/ 0 h 213186"/>
              <a:gd name="connsiteX88" fmla="*/ 3041959 w 4156229"/>
              <a:gd name="connsiteY88" fmla="*/ 32421 h 213186"/>
              <a:gd name="connsiteX89" fmla="*/ 3049425 w 4156229"/>
              <a:gd name="connsiteY89" fmla="*/ 43496 h 213186"/>
              <a:gd name="connsiteX90" fmla="*/ 3053946 w 4156229"/>
              <a:gd name="connsiteY90" fmla="*/ 40449 h 213186"/>
              <a:gd name="connsiteX91" fmla="*/ 3097033 w 4156229"/>
              <a:gd name="connsiteY91" fmla="*/ 31750 h 213186"/>
              <a:gd name="connsiteX92" fmla="*/ 3140120 w 4156229"/>
              <a:gd name="connsiteY92" fmla="*/ 40449 h 213186"/>
              <a:gd name="connsiteX93" fmla="*/ 3145454 w 4156229"/>
              <a:gd name="connsiteY93" fmla="*/ 44045 h 213186"/>
              <a:gd name="connsiteX94" fmla="*/ 3153291 w 4156229"/>
              <a:gd name="connsiteY94" fmla="*/ 32421 h 213186"/>
              <a:gd name="connsiteX95" fmla="*/ 3231564 w 4156229"/>
              <a:gd name="connsiteY95" fmla="*/ 0 h 213186"/>
              <a:gd name="connsiteX96" fmla="*/ 3309836 w 4156229"/>
              <a:gd name="connsiteY96" fmla="*/ 32421 h 213186"/>
              <a:gd name="connsiteX97" fmla="*/ 3317303 w 4156229"/>
              <a:gd name="connsiteY97" fmla="*/ 43496 h 213186"/>
              <a:gd name="connsiteX98" fmla="*/ 3321823 w 4156229"/>
              <a:gd name="connsiteY98" fmla="*/ 40449 h 213186"/>
              <a:gd name="connsiteX99" fmla="*/ 3364911 w 4156229"/>
              <a:gd name="connsiteY99" fmla="*/ 31750 h 213186"/>
              <a:gd name="connsiteX100" fmla="*/ 3407995 w 4156229"/>
              <a:gd name="connsiteY100" fmla="*/ 40449 h 213186"/>
              <a:gd name="connsiteX101" fmla="*/ 3413327 w 4156229"/>
              <a:gd name="connsiteY101" fmla="*/ 44044 h 213186"/>
              <a:gd name="connsiteX102" fmla="*/ 3421164 w 4156229"/>
              <a:gd name="connsiteY102" fmla="*/ 32421 h 213186"/>
              <a:gd name="connsiteX103" fmla="*/ 3499435 w 4156229"/>
              <a:gd name="connsiteY103" fmla="*/ 0 h 213186"/>
              <a:gd name="connsiteX104" fmla="*/ 3577708 w 4156229"/>
              <a:gd name="connsiteY104" fmla="*/ 32421 h 213186"/>
              <a:gd name="connsiteX105" fmla="*/ 3585176 w 4156229"/>
              <a:gd name="connsiteY105" fmla="*/ 43497 h 213186"/>
              <a:gd name="connsiteX106" fmla="*/ 3589698 w 4156229"/>
              <a:gd name="connsiteY106" fmla="*/ 40449 h 213186"/>
              <a:gd name="connsiteX107" fmla="*/ 3632785 w 4156229"/>
              <a:gd name="connsiteY107" fmla="*/ 31750 h 213186"/>
              <a:gd name="connsiteX108" fmla="*/ 3675873 w 4156229"/>
              <a:gd name="connsiteY108" fmla="*/ 40449 h 213186"/>
              <a:gd name="connsiteX109" fmla="*/ 3681204 w 4156229"/>
              <a:gd name="connsiteY109" fmla="*/ 44043 h 213186"/>
              <a:gd name="connsiteX110" fmla="*/ 3689040 w 4156229"/>
              <a:gd name="connsiteY110" fmla="*/ 32421 h 213186"/>
              <a:gd name="connsiteX111" fmla="*/ 3767313 w 4156229"/>
              <a:gd name="connsiteY111" fmla="*/ 0 h 213186"/>
              <a:gd name="connsiteX112" fmla="*/ 3845586 w 4156229"/>
              <a:gd name="connsiteY112" fmla="*/ 32421 h 213186"/>
              <a:gd name="connsiteX113" fmla="*/ 3853054 w 4156229"/>
              <a:gd name="connsiteY113" fmla="*/ 43497 h 213186"/>
              <a:gd name="connsiteX114" fmla="*/ 3857576 w 4156229"/>
              <a:gd name="connsiteY114" fmla="*/ 40449 h 213186"/>
              <a:gd name="connsiteX115" fmla="*/ 3900663 w 4156229"/>
              <a:gd name="connsiteY115" fmla="*/ 31750 h 213186"/>
              <a:gd name="connsiteX116" fmla="*/ 3943751 w 4156229"/>
              <a:gd name="connsiteY116" fmla="*/ 40449 h 213186"/>
              <a:gd name="connsiteX117" fmla="*/ 3949083 w 4156229"/>
              <a:gd name="connsiteY117" fmla="*/ 44044 h 213186"/>
              <a:gd name="connsiteX118" fmla="*/ 3956919 w 4156229"/>
              <a:gd name="connsiteY118" fmla="*/ 32421 h 213186"/>
              <a:gd name="connsiteX119" fmla="*/ 4035192 w 4156229"/>
              <a:gd name="connsiteY119" fmla="*/ 0 h 213186"/>
              <a:gd name="connsiteX120" fmla="*/ 4113465 w 4156229"/>
              <a:gd name="connsiteY120" fmla="*/ 32421 h 213186"/>
              <a:gd name="connsiteX121" fmla="*/ 4120933 w 4156229"/>
              <a:gd name="connsiteY121" fmla="*/ 43497 h 213186"/>
              <a:gd name="connsiteX122" fmla="*/ 4125455 w 4156229"/>
              <a:gd name="connsiteY122" fmla="*/ 40449 h 213186"/>
              <a:gd name="connsiteX123" fmla="*/ 4156229 w 4156229"/>
              <a:gd name="connsiteY123" fmla="*/ 34236 h 213186"/>
              <a:gd name="connsiteX124" fmla="*/ 4156229 w 4156229"/>
              <a:gd name="connsiteY124" fmla="*/ 121746 h 213186"/>
              <a:gd name="connsiteX125" fmla="*/ 0 w 4156229"/>
              <a:gd name="connsiteY125" fmla="*/ 213186 h 213186"/>
              <a:gd name="connsiteX0" fmla="*/ 102764 w 4156229"/>
              <a:gd name="connsiteY0" fmla="*/ 43496 h 213186"/>
              <a:gd name="connsiteX1" fmla="*/ 107284 w 4156229"/>
              <a:gd name="connsiteY1" fmla="*/ 40449 h 213186"/>
              <a:gd name="connsiteX2" fmla="*/ 150371 w 4156229"/>
              <a:gd name="connsiteY2" fmla="*/ 31750 h 213186"/>
              <a:gd name="connsiteX3" fmla="*/ 193458 w 4156229"/>
              <a:gd name="connsiteY3" fmla="*/ 40449 h 213186"/>
              <a:gd name="connsiteX4" fmla="*/ 198792 w 4156229"/>
              <a:gd name="connsiteY4" fmla="*/ 44044 h 213186"/>
              <a:gd name="connsiteX5" fmla="*/ 206629 w 4156229"/>
              <a:gd name="connsiteY5" fmla="*/ 32421 h 213186"/>
              <a:gd name="connsiteX6" fmla="*/ 284902 w 4156229"/>
              <a:gd name="connsiteY6" fmla="*/ 0 h 213186"/>
              <a:gd name="connsiteX7" fmla="*/ 363175 w 4156229"/>
              <a:gd name="connsiteY7" fmla="*/ 32421 h 213186"/>
              <a:gd name="connsiteX8" fmla="*/ 370642 w 4156229"/>
              <a:gd name="connsiteY8" fmla="*/ 43496 h 213186"/>
              <a:gd name="connsiteX9" fmla="*/ 375162 w 4156229"/>
              <a:gd name="connsiteY9" fmla="*/ 40449 h 213186"/>
              <a:gd name="connsiteX10" fmla="*/ 418249 w 4156229"/>
              <a:gd name="connsiteY10" fmla="*/ 31750 h 213186"/>
              <a:gd name="connsiteX11" fmla="*/ 461337 w 4156229"/>
              <a:gd name="connsiteY11" fmla="*/ 40449 h 213186"/>
              <a:gd name="connsiteX12" fmla="*/ 466670 w 4156229"/>
              <a:gd name="connsiteY12" fmla="*/ 44045 h 213186"/>
              <a:gd name="connsiteX13" fmla="*/ 474508 w 4156229"/>
              <a:gd name="connsiteY13" fmla="*/ 32421 h 213186"/>
              <a:gd name="connsiteX14" fmla="*/ 552781 w 4156229"/>
              <a:gd name="connsiteY14" fmla="*/ 0 h 213186"/>
              <a:gd name="connsiteX15" fmla="*/ 631054 w 4156229"/>
              <a:gd name="connsiteY15" fmla="*/ 32421 h 213186"/>
              <a:gd name="connsiteX16" fmla="*/ 638521 w 4156229"/>
              <a:gd name="connsiteY16" fmla="*/ 43496 h 213186"/>
              <a:gd name="connsiteX17" fmla="*/ 643041 w 4156229"/>
              <a:gd name="connsiteY17" fmla="*/ 40449 h 213186"/>
              <a:gd name="connsiteX18" fmla="*/ 686129 w 4156229"/>
              <a:gd name="connsiteY18" fmla="*/ 31750 h 213186"/>
              <a:gd name="connsiteX19" fmla="*/ 729216 w 4156229"/>
              <a:gd name="connsiteY19" fmla="*/ 40449 h 213186"/>
              <a:gd name="connsiteX20" fmla="*/ 734550 w 4156229"/>
              <a:gd name="connsiteY20" fmla="*/ 44045 h 213186"/>
              <a:gd name="connsiteX21" fmla="*/ 742387 w 4156229"/>
              <a:gd name="connsiteY21" fmla="*/ 32421 h 213186"/>
              <a:gd name="connsiteX22" fmla="*/ 820660 w 4156229"/>
              <a:gd name="connsiteY22" fmla="*/ 0 h 213186"/>
              <a:gd name="connsiteX23" fmla="*/ 898933 w 4156229"/>
              <a:gd name="connsiteY23" fmla="*/ 32421 h 213186"/>
              <a:gd name="connsiteX24" fmla="*/ 906401 w 4156229"/>
              <a:gd name="connsiteY24" fmla="*/ 43496 h 213186"/>
              <a:gd name="connsiteX25" fmla="*/ 910920 w 4156229"/>
              <a:gd name="connsiteY25" fmla="*/ 40449 h 213186"/>
              <a:gd name="connsiteX26" fmla="*/ 954008 w 4156229"/>
              <a:gd name="connsiteY26" fmla="*/ 31750 h 213186"/>
              <a:gd name="connsiteX27" fmla="*/ 997095 w 4156229"/>
              <a:gd name="connsiteY27" fmla="*/ 40449 h 213186"/>
              <a:gd name="connsiteX28" fmla="*/ 1002428 w 4156229"/>
              <a:gd name="connsiteY28" fmla="*/ 44045 h 213186"/>
              <a:gd name="connsiteX29" fmla="*/ 1010266 w 4156229"/>
              <a:gd name="connsiteY29" fmla="*/ 32421 h 213186"/>
              <a:gd name="connsiteX30" fmla="*/ 1088539 w 4156229"/>
              <a:gd name="connsiteY30" fmla="*/ 0 h 213186"/>
              <a:gd name="connsiteX31" fmla="*/ 1166812 w 4156229"/>
              <a:gd name="connsiteY31" fmla="*/ 32421 h 213186"/>
              <a:gd name="connsiteX32" fmla="*/ 1174279 w 4156229"/>
              <a:gd name="connsiteY32" fmla="*/ 43496 h 213186"/>
              <a:gd name="connsiteX33" fmla="*/ 1178799 w 4156229"/>
              <a:gd name="connsiteY33" fmla="*/ 40449 h 213186"/>
              <a:gd name="connsiteX34" fmla="*/ 1221886 w 4156229"/>
              <a:gd name="connsiteY34" fmla="*/ 31750 h 213186"/>
              <a:gd name="connsiteX35" fmla="*/ 1264974 w 4156229"/>
              <a:gd name="connsiteY35" fmla="*/ 40449 h 213186"/>
              <a:gd name="connsiteX36" fmla="*/ 1270307 w 4156229"/>
              <a:gd name="connsiteY36" fmla="*/ 44045 h 213186"/>
              <a:gd name="connsiteX37" fmla="*/ 1278144 w 4156229"/>
              <a:gd name="connsiteY37" fmla="*/ 32421 h 213186"/>
              <a:gd name="connsiteX38" fmla="*/ 1356419 w 4156229"/>
              <a:gd name="connsiteY38" fmla="*/ 0 h 213186"/>
              <a:gd name="connsiteX39" fmla="*/ 1434691 w 4156229"/>
              <a:gd name="connsiteY39" fmla="*/ 32421 h 213186"/>
              <a:gd name="connsiteX40" fmla="*/ 1442158 w 4156229"/>
              <a:gd name="connsiteY40" fmla="*/ 43496 h 213186"/>
              <a:gd name="connsiteX41" fmla="*/ 1446678 w 4156229"/>
              <a:gd name="connsiteY41" fmla="*/ 40449 h 213186"/>
              <a:gd name="connsiteX42" fmla="*/ 1489765 w 4156229"/>
              <a:gd name="connsiteY42" fmla="*/ 31750 h 213186"/>
              <a:gd name="connsiteX43" fmla="*/ 1532852 w 4156229"/>
              <a:gd name="connsiteY43" fmla="*/ 40449 h 213186"/>
              <a:gd name="connsiteX44" fmla="*/ 1538186 w 4156229"/>
              <a:gd name="connsiteY44" fmla="*/ 44044 h 213186"/>
              <a:gd name="connsiteX45" fmla="*/ 1546022 w 4156229"/>
              <a:gd name="connsiteY45" fmla="*/ 32421 h 213186"/>
              <a:gd name="connsiteX46" fmla="*/ 1624296 w 4156229"/>
              <a:gd name="connsiteY46" fmla="*/ 0 h 213186"/>
              <a:gd name="connsiteX47" fmla="*/ 1702569 w 4156229"/>
              <a:gd name="connsiteY47" fmla="*/ 32421 h 213186"/>
              <a:gd name="connsiteX48" fmla="*/ 1710036 w 4156229"/>
              <a:gd name="connsiteY48" fmla="*/ 43496 h 213186"/>
              <a:gd name="connsiteX49" fmla="*/ 1714555 w 4156229"/>
              <a:gd name="connsiteY49" fmla="*/ 40449 h 213186"/>
              <a:gd name="connsiteX50" fmla="*/ 1757642 w 4156229"/>
              <a:gd name="connsiteY50" fmla="*/ 31750 h 213186"/>
              <a:gd name="connsiteX51" fmla="*/ 1800730 w 4156229"/>
              <a:gd name="connsiteY51" fmla="*/ 40449 h 213186"/>
              <a:gd name="connsiteX52" fmla="*/ 1806063 w 4156229"/>
              <a:gd name="connsiteY52" fmla="*/ 44044 h 213186"/>
              <a:gd name="connsiteX53" fmla="*/ 1813900 w 4156229"/>
              <a:gd name="connsiteY53" fmla="*/ 32421 h 213186"/>
              <a:gd name="connsiteX54" fmla="*/ 1892171 w 4156229"/>
              <a:gd name="connsiteY54" fmla="*/ 0 h 213186"/>
              <a:gd name="connsiteX55" fmla="*/ 1970446 w 4156229"/>
              <a:gd name="connsiteY55" fmla="*/ 32421 h 213186"/>
              <a:gd name="connsiteX56" fmla="*/ 1977913 w 4156229"/>
              <a:gd name="connsiteY56" fmla="*/ 43496 h 213186"/>
              <a:gd name="connsiteX57" fmla="*/ 1982432 w 4156229"/>
              <a:gd name="connsiteY57" fmla="*/ 40449 h 213186"/>
              <a:gd name="connsiteX58" fmla="*/ 2025521 w 4156229"/>
              <a:gd name="connsiteY58" fmla="*/ 31750 h 213186"/>
              <a:gd name="connsiteX59" fmla="*/ 2068607 w 4156229"/>
              <a:gd name="connsiteY59" fmla="*/ 40449 h 213186"/>
              <a:gd name="connsiteX60" fmla="*/ 2073942 w 4156229"/>
              <a:gd name="connsiteY60" fmla="*/ 44045 h 213186"/>
              <a:gd name="connsiteX61" fmla="*/ 2081778 w 4156229"/>
              <a:gd name="connsiteY61" fmla="*/ 32421 h 213186"/>
              <a:gd name="connsiteX62" fmla="*/ 2160051 w 4156229"/>
              <a:gd name="connsiteY62" fmla="*/ 0 h 213186"/>
              <a:gd name="connsiteX63" fmla="*/ 2238324 w 4156229"/>
              <a:gd name="connsiteY63" fmla="*/ 32421 h 213186"/>
              <a:gd name="connsiteX64" fmla="*/ 2245790 w 4156229"/>
              <a:gd name="connsiteY64" fmla="*/ 43496 h 213186"/>
              <a:gd name="connsiteX65" fmla="*/ 2250311 w 4156229"/>
              <a:gd name="connsiteY65" fmla="*/ 40449 h 213186"/>
              <a:gd name="connsiteX66" fmla="*/ 2293399 w 4156229"/>
              <a:gd name="connsiteY66" fmla="*/ 31750 h 213186"/>
              <a:gd name="connsiteX67" fmla="*/ 2336485 w 4156229"/>
              <a:gd name="connsiteY67" fmla="*/ 40449 h 213186"/>
              <a:gd name="connsiteX68" fmla="*/ 2341820 w 4156229"/>
              <a:gd name="connsiteY68" fmla="*/ 44045 h 213186"/>
              <a:gd name="connsiteX69" fmla="*/ 2349656 w 4156229"/>
              <a:gd name="connsiteY69" fmla="*/ 32421 h 213186"/>
              <a:gd name="connsiteX70" fmla="*/ 2427930 w 4156229"/>
              <a:gd name="connsiteY70" fmla="*/ 0 h 213186"/>
              <a:gd name="connsiteX71" fmla="*/ 2506203 w 4156229"/>
              <a:gd name="connsiteY71" fmla="*/ 32421 h 213186"/>
              <a:gd name="connsiteX72" fmla="*/ 2513669 w 4156229"/>
              <a:gd name="connsiteY72" fmla="*/ 43496 h 213186"/>
              <a:gd name="connsiteX73" fmla="*/ 2518189 w 4156229"/>
              <a:gd name="connsiteY73" fmla="*/ 40449 h 213186"/>
              <a:gd name="connsiteX74" fmla="*/ 2561275 w 4156229"/>
              <a:gd name="connsiteY74" fmla="*/ 31750 h 213186"/>
              <a:gd name="connsiteX75" fmla="*/ 2604364 w 4156229"/>
              <a:gd name="connsiteY75" fmla="*/ 40449 h 213186"/>
              <a:gd name="connsiteX76" fmla="*/ 2609697 w 4156229"/>
              <a:gd name="connsiteY76" fmla="*/ 44045 h 213186"/>
              <a:gd name="connsiteX77" fmla="*/ 2617534 w 4156229"/>
              <a:gd name="connsiteY77" fmla="*/ 32421 h 213186"/>
              <a:gd name="connsiteX78" fmla="*/ 2695807 w 4156229"/>
              <a:gd name="connsiteY78" fmla="*/ 0 h 213186"/>
              <a:gd name="connsiteX79" fmla="*/ 2774080 w 4156229"/>
              <a:gd name="connsiteY79" fmla="*/ 32421 h 213186"/>
              <a:gd name="connsiteX80" fmla="*/ 2781547 w 4156229"/>
              <a:gd name="connsiteY80" fmla="*/ 43496 h 213186"/>
              <a:gd name="connsiteX81" fmla="*/ 2786067 w 4156229"/>
              <a:gd name="connsiteY81" fmla="*/ 40449 h 213186"/>
              <a:gd name="connsiteX82" fmla="*/ 2829155 w 4156229"/>
              <a:gd name="connsiteY82" fmla="*/ 31750 h 213186"/>
              <a:gd name="connsiteX83" fmla="*/ 2872242 w 4156229"/>
              <a:gd name="connsiteY83" fmla="*/ 40449 h 213186"/>
              <a:gd name="connsiteX84" fmla="*/ 2877577 w 4156229"/>
              <a:gd name="connsiteY84" fmla="*/ 44045 h 213186"/>
              <a:gd name="connsiteX85" fmla="*/ 2885413 w 4156229"/>
              <a:gd name="connsiteY85" fmla="*/ 32421 h 213186"/>
              <a:gd name="connsiteX86" fmla="*/ 2963686 w 4156229"/>
              <a:gd name="connsiteY86" fmla="*/ 0 h 213186"/>
              <a:gd name="connsiteX87" fmla="*/ 3041959 w 4156229"/>
              <a:gd name="connsiteY87" fmla="*/ 32421 h 213186"/>
              <a:gd name="connsiteX88" fmla="*/ 3049425 w 4156229"/>
              <a:gd name="connsiteY88" fmla="*/ 43496 h 213186"/>
              <a:gd name="connsiteX89" fmla="*/ 3053946 w 4156229"/>
              <a:gd name="connsiteY89" fmla="*/ 40449 h 213186"/>
              <a:gd name="connsiteX90" fmla="*/ 3097033 w 4156229"/>
              <a:gd name="connsiteY90" fmla="*/ 31750 h 213186"/>
              <a:gd name="connsiteX91" fmla="*/ 3140120 w 4156229"/>
              <a:gd name="connsiteY91" fmla="*/ 40449 h 213186"/>
              <a:gd name="connsiteX92" fmla="*/ 3145454 w 4156229"/>
              <a:gd name="connsiteY92" fmla="*/ 44045 h 213186"/>
              <a:gd name="connsiteX93" fmla="*/ 3153291 w 4156229"/>
              <a:gd name="connsiteY93" fmla="*/ 32421 h 213186"/>
              <a:gd name="connsiteX94" fmla="*/ 3231564 w 4156229"/>
              <a:gd name="connsiteY94" fmla="*/ 0 h 213186"/>
              <a:gd name="connsiteX95" fmla="*/ 3309836 w 4156229"/>
              <a:gd name="connsiteY95" fmla="*/ 32421 h 213186"/>
              <a:gd name="connsiteX96" fmla="*/ 3317303 w 4156229"/>
              <a:gd name="connsiteY96" fmla="*/ 43496 h 213186"/>
              <a:gd name="connsiteX97" fmla="*/ 3321823 w 4156229"/>
              <a:gd name="connsiteY97" fmla="*/ 40449 h 213186"/>
              <a:gd name="connsiteX98" fmla="*/ 3364911 w 4156229"/>
              <a:gd name="connsiteY98" fmla="*/ 31750 h 213186"/>
              <a:gd name="connsiteX99" fmla="*/ 3407995 w 4156229"/>
              <a:gd name="connsiteY99" fmla="*/ 40449 h 213186"/>
              <a:gd name="connsiteX100" fmla="*/ 3413327 w 4156229"/>
              <a:gd name="connsiteY100" fmla="*/ 44044 h 213186"/>
              <a:gd name="connsiteX101" fmla="*/ 3421164 w 4156229"/>
              <a:gd name="connsiteY101" fmla="*/ 32421 h 213186"/>
              <a:gd name="connsiteX102" fmla="*/ 3499435 w 4156229"/>
              <a:gd name="connsiteY102" fmla="*/ 0 h 213186"/>
              <a:gd name="connsiteX103" fmla="*/ 3577708 w 4156229"/>
              <a:gd name="connsiteY103" fmla="*/ 32421 h 213186"/>
              <a:gd name="connsiteX104" fmla="*/ 3585176 w 4156229"/>
              <a:gd name="connsiteY104" fmla="*/ 43497 h 213186"/>
              <a:gd name="connsiteX105" fmla="*/ 3589698 w 4156229"/>
              <a:gd name="connsiteY105" fmla="*/ 40449 h 213186"/>
              <a:gd name="connsiteX106" fmla="*/ 3632785 w 4156229"/>
              <a:gd name="connsiteY106" fmla="*/ 31750 h 213186"/>
              <a:gd name="connsiteX107" fmla="*/ 3675873 w 4156229"/>
              <a:gd name="connsiteY107" fmla="*/ 40449 h 213186"/>
              <a:gd name="connsiteX108" fmla="*/ 3681204 w 4156229"/>
              <a:gd name="connsiteY108" fmla="*/ 44043 h 213186"/>
              <a:gd name="connsiteX109" fmla="*/ 3689040 w 4156229"/>
              <a:gd name="connsiteY109" fmla="*/ 32421 h 213186"/>
              <a:gd name="connsiteX110" fmla="*/ 3767313 w 4156229"/>
              <a:gd name="connsiteY110" fmla="*/ 0 h 213186"/>
              <a:gd name="connsiteX111" fmla="*/ 3845586 w 4156229"/>
              <a:gd name="connsiteY111" fmla="*/ 32421 h 213186"/>
              <a:gd name="connsiteX112" fmla="*/ 3853054 w 4156229"/>
              <a:gd name="connsiteY112" fmla="*/ 43497 h 213186"/>
              <a:gd name="connsiteX113" fmla="*/ 3857576 w 4156229"/>
              <a:gd name="connsiteY113" fmla="*/ 40449 h 213186"/>
              <a:gd name="connsiteX114" fmla="*/ 3900663 w 4156229"/>
              <a:gd name="connsiteY114" fmla="*/ 31750 h 213186"/>
              <a:gd name="connsiteX115" fmla="*/ 3943751 w 4156229"/>
              <a:gd name="connsiteY115" fmla="*/ 40449 h 213186"/>
              <a:gd name="connsiteX116" fmla="*/ 3949083 w 4156229"/>
              <a:gd name="connsiteY116" fmla="*/ 44044 h 213186"/>
              <a:gd name="connsiteX117" fmla="*/ 3956919 w 4156229"/>
              <a:gd name="connsiteY117" fmla="*/ 32421 h 213186"/>
              <a:gd name="connsiteX118" fmla="*/ 4035192 w 4156229"/>
              <a:gd name="connsiteY118" fmla="*/ 0 h 213186"/>
              <a:gd name="connsiteX119" fmla="*/ 4113465 w 4156229"/>
              <a:gd name="connsiteY119" fmla="*/ 32421 h 213186"/>
              <a:gd name="connsiteX120" fmla="*/ 4120933 w 4156229"/>
              <a:gd name="connsiteY120" fmla="*/ 43497 h 213186"/>
              <a:gd name="connsiteX121" fmla="*/ 4125455 w 4156229"/>
              <a:gd name="connsiteY121" fmla="*/ 40449 h 213186"/>
              <a:gd name="connsiteX122" fmla="*/ 4156229 w 4156229"/>
              <a:gd name="connsiteY122" fmla="*/ 34236 h 213186"/>
              <a:gd name="connsiteX123" fmla="*/ 4156229 w 4156229"/>
              <a:gd name="connsiteY123" fmla="*/ 121746 h 213186"/>
              <a:gd name="connsiteX124" fmla="*/ 0 w 4156229"/>
              <a:gd name="connsiteY124" fmla="*/ 213186 h 213186"/>
              <a:gd name="connsiteX0" fmla="*/ 0 w 4053465"/>
              <a:gd name="connsiteY0" fmla="*/ 43496 h 121746"/>
              <a:gd name="connsiteX1" fmla="*/ 4520 w 4053465"/>
              <a:gd name="connsiteY1" fmla="*/ 40449 h 121746"/>
              <a:gd name="connsiteX2" fmla="*/ 47607 w 4053465"/>
              <a:gd name="connsiteY2" fmla="*/ 31750 h 121746"/>
              <a:gd name="connsiteX3" fmla="*/ 90694 w 4053465"/>
              <a:gd name="connsiteY3" fmla="*/ 40449 h 121746"/>
              <a:gd name="connsiteX4" fmla="*/ 96028 w 4053465"/>
              <a:gd name="connsiteY4" fmla="*/ 44044 h 121746"/>
              <a:gd name="connsiteX5" fmla="*/ 103865 w 4053465"/>
              <a:gd name="connsiteY5" fmla="*/ 32421 h 121746"/>
              <a:gd name="connsiteX6" fmla="*/ 182138 w 4053465"/>
              <a:gd name="connsiteY6" fmla="*/ 0 h 121746"/>
              <a:gd name="connsiteX7" fmla="*/ 260411 w 4053465"/>
              <a:gd name="connsiteY7" fmla="*/ 32421 h 121746"/>
              <a:gd name="connsiteX8" fmla="*/ 267878 w 4053465"/>
              <a:gd name="connsiteY8" fmla="*/ 43496 h 121746"/>
              <a:gd name="connsiteX9" fmla="*/ 272398 w 4053465"/>
              <a:gd name="connsiteY9" fmla="*/ 40449 h 121746"/>
              <a:gd name="connsiteX10" fmla="*/ 315485 w 4053465"/>
              <a:gd name="connsiteY10" fmla="*/ 31750 h 121746"/>
              <a:gd name="connsiteX11" fmla="*/ 358573 w 4053465"/>
              <a:gd name="connsiteY11" fmla="*/ 40449 h 121746"/>
              <a:gd name="connsiteX12" fmla="*/ 363906 w 4053465"/>
              <a:gd name="connsiteY12" fmla="*/ 44045 h 121746"/>
              <a:gd name="connsiteX13" fmla="*/ 371744 w 4053465"/>
              <a:gd name="connsiteY13" fmla="*/ 32421 h 121746"/>
              <a:gd name="connsiteX14" fmla="*/ 450017 w 4053465"/>
              <a:gd name="connsiteY14" fmla="*/ 0 h 121746"/>
              <a:gd name="connsiteX15" fmla="*/ 528290 w 4053465"/>
              <a:gd name="connsiteY15" fmla="*/ 32421 h 121746"/>
              <a:gd name="connsiteX16" fmla="*/ 535757 w 4053465"/>
              <a:gd name="connsiteY16" fmla="*/ 43496 h 121746"/>
              <a:gd name="connsiteX17" fmla="*/ 540277 w 4053465"/>
              <a:gd name="connsiteY17" fmla="*/ 40449 h 121746"/>
              <a:gd name="connsiteX18" fmla="*/ 583365 w 4053465"/>
              <a:gd name="connsiteY18" fmla="*/ 31750 h 121746"/>
              <a:gd name="connsiteX19" fmla="*/ 626452 w 4053465"/>
              <a:gd name="connsiteY19" fmla="*/ 40449 h 121746"/>
              <a:gd name="connsiteX20" fmla="*/ 631786 w 4053465"/>
              <a:gd name="connsiteY20" fmla="*/ 44045 h 121746"/>
              <a:gd name="connsiteX21" fmla="*/ 639623 w 4053465"/>
              <a:gd name="connsiteY21" fmla="*/ 32421 h 121746"/>
              <a:gd name="connsiteX22" fmla="*/ 717896 w 4053465"/>
              <a:gd name="connsiteY22" fmla="*/ 0 h 121746"/>
              <a:gd name="connsiteX23" fmla="*/ 796169 w 4053465"/>
              <a:gd name="connsiteY23" fmla="*/ 32421 h 121746"/>
              <a:gd name="connsiteX24" fmla="*/ 803637 w 4053465"/>
              <a:gd name="connsiteY24" fmla="*/ 43496 h 121746"/>
              <a:gd name="connsiteX25" fmla="*/ 808156 w 4053465"/>
              <a:gd name="connsiteY25" fmla="*/ 40449 h 121746"/>
              <a:gd name="connsiteX26" fmla="*/ 851244 w 4053465"/>
              <a:gd name="connsiteY26" fmla="*/ 31750 h 121746"/>
              <a:gd name="connsiteX27" fmla="*/ 894331 w 4053465"/>
              <a:gd name="connsiteY27" fmla="*/ 40449 h 121746"/>
              <a:gd name="connsiteX28" fmla="*/ 899664 w 4053465"/>
              <a:gd name="connsiteY28" fmla="*/ 44045 h 121746"/>
              <a:gd name="connsiteX29" fmla="*/ 907502 w 4053465"/>
              <a:gd name="connsiteY29" fmla="*/ 32421 h 121746"/>
              <a:gd name="connsiteX30" fmla="*/ 985775 w 4053465"/>
              <a:gd name="connsiteY30" fmla="*/ 0 h 121746"/>
              <a:gd name="connsiteX31" fmla="*/ 1064048 w 4053465"/>
              <a:gd name="connsiteY31" fmla="*/ 32421 h 121746"/>
              <a:gd name="connsiteX32" fmla="*/ 1071515 w 4053465"/>
              <a:gd name="connsiteY32" fmla="*/ 43496 h 121746"/>
              <a:gd name="connsiteX33" fmla="*/ 1076035 w 4053465"/>
              <a:gd name="connsiteY33" fmla="*/ 40449 h 121746"/>
              <a:gd name="connsiteX34" fmla="*/ 1119122 w 4053465"/>
              <a:gd name="connsiteY34" fmla="*/ 31750 h 121746"/>
              <a:gd name="connsiteX35" fmla="*/ 1162210 w 4053465"/>
              <a:gd name="connsiteY35" fmla="*/ 40449 h 121746"/>
              <a:gd name="connsiteX36" fmla="*/ 1167543 w 4053465"/>
              <a:gd name="connsiteY36" fmla="*/ 44045 h 121746"/>
              <a:gd name="connsiteX37" fmla="*/ 1175380 w 4053465"/>
              <a:gd name="connsiteY37" fmla="*/ 32421 h 121746"/>
              <a:gd name="connsiteX38" fmla="*/ 1253655 w 4053465"/>
              <a:gd name="connsiteY38" fmla="*/ 0 h 121746"/>
              <a:gd name="connsiteX39" fmla="*/ 1331927 w 4053465"/>
              <a:gd name="connsiteY39" fmla="*/ 32421 h 121746"/>
              <a:gd name="connsiteX40" fmla="*/ 1339394 w 4053465"/>
              <a:gd name="connsiteY40" fmla="*/ 43496 h 121746"/>
              <a:gd name="connsiteX41" fmla="*/ 1343914 w 4053465"/>
              <a:gd name="connsiteY41" fmla="*/ 40449 h 121746"/>
              <a:gd name="connsiteX42" fmla="*/ 1387001 w 4053465"/>
              <a:gd name="connsiteY42" fmla="*/ 31750 h 121746"/>
              <a:gd name="connsiteX43" fmla="*/ 1430088 w 4053465"/>
              <a:gd name="connsiteY43" fmla="*/ 40449 h 121746"/>
              <a:gd name="connsiteX44" fmla="*/ 1435422 w 4053465"/>
              <a:gd name="connsiteY44" fmla="*/ 44044 h 121746"/>
              <a:gd name="connsiteX45" fmla="*/ 1443258 w 4053465"/>
              <a:gd name="connsiteY45" fmla="*/ 32421 h 121746"/>
              <a:gd name="connsiteX46" fmla="*/ 1521532 w 4053465"/>
              <a:gd name="connsiteY46" fmla="*/ 0 h 121746"/>
              <a:gd name="connsiteX47" fmla="*/ 1599805 w 4053465"/>
              <a:gd name="connsiteY47" fmla="*/ 32421 h 121746"/>
              <a:gd name="connsiteX48" fmla="*/ 1607272 w 4053465"/>
              <a:gd name="connsiteY48" fmla="*/ 43496 h 121746"/>
              <a:gd name="connsiteX49" fmla="*/ 1611791 w 4053465"/>
              <a:gd name="connsiteY49" fmla="*/ 40449 h 121746"/>
              <a:gd name="connsiteX50" fmla="*/ 1654878 w 4053465"/>
              <a:gd name="connsiteY50" fmla="*/ 31750 h 121746"/>
              <a:gd name="connsiteX51" fmla="*/ 1697966 w 4053465"/>
              <a:gd name="connsiteY51" fmla="*/ 40449 h 121746"/>
              <a:gd name="connsiteX52" fmla="*/ 1703299 w 4053465"/>
              <a:gd name="connsiteY52" fmla="*/ 44044 h 121746"/>
              <a:gd name="connsiteX53" fmla="*/ 1711136 w 4053465"/>
              <a:gd name="connsiteY53" fmla="*/ 32421 h 121746"/>
              <a:gd name="connsiteX54" fmla="*/ 1789407 w 4053465"/>
              <a:gd name="connsiteY54" fmla="*/ 0 h 121746"/>
              <a:gd name="connsiteX55" fmla="*/ 1867682 w 4053465"/>
              <a:gd name="connsiteY55" fmla="*/ 32421 h 121746"/>
              <a:gd name="connsiteX56" fmla="*/ 1875149 w 4053465"/>
              <a:gd name="connsiteY56" fmla="*/ 43496 h 121746"/>
              <a:gd name="connsiteX57" fmla="*/ 1879668 w 4053465"/>
              <a:gd name="connsiteY57" fmla="*/ 40449 h 121746"/>
              <a:gd name="connsiteX58" fmla="*/ 1922757 w 4053465"/>
              <a:gd name="connsiteY58" fmla="*/ 31750 h 121746"/>
              <a:gd name="connsiteX59" fmla="*/ 1965843 w 4053465"/>
              <a:gd name="connsiteY59" fmla="*/ 40449 h 121746"/>
              <a:gd name="connsiteX60" fmla="*/ 1971178 w 4053465"/>
              <a:gd name="connsiteY60" fmla="*/ 44045 h 121746"/>
              <a:gd name="connsiteX61" fmla="*/ 1979014 w 4053465"/>
              <a:gd name="connsiteY61" fmla="*/ 32421 h 121746"/>
              <a:gd name="connsiteX62" fmla="*/ 2057287 w 4053465"/>
              <a:gd name="connsiteY62" fmla="*/ 0 h 121746"/>
              <a:gd name="connsiteX63" fmla="*/ 2135560 w 4053465"/>
              <a:gd name="connsiteY63" fmla="*/ 32421 h 121746"/>
              <a:gd name="connsiteX64" fmla="*/ 2143026 w 4053465"/>
              <a:gd name="connsiteY64" fmla="*/ 43496 h 121746"/>
              <a:gd name="connsiteX65" fmla="*/ 2147547 w 4053465"/>
              <a:gd name="connsiteY65" fmla="*/ 40449 h 121746"/>
              <a:gd name="connsiteX66" fmla="*/ 2190635 w 4053465"/>
              <a:gd name="connsiteY66" fmla="*/ 31750 h 121746"/>
              <a:gd name="connsiteX67" fmla="*/ 2233721 w 4053465"/>
              <a:gd name="connsiteY67" fmla="*/ 40449 h 121746"/>
              <a:gd name="connsiteX68" fmla="*/ 2239056 w 4053465"/>
              <a:gd name="connsiteY68" fmla="*/ 44045 h 121746"/>
              <a:gd name="connsiteX69" fmla="*/ 2246892 w 4053465"/>
              <a:gd name="connsiteY69" fmla="*/ 32421 h 121746"/>
              <a:gd name="connsiteX70" fmla="*/ 2325166 w 4053465"/>
              <a:gd name="connsiteY70" fmla="*/ 0 h 121746"/>
              <a:gd name="connsiteX71" fmla="*/ 2403439 w 4053465"/>
              <a:gd name="connsiteY71" fmla="*/ 32421 h 121746"/>
              <a:gd name="connsiteX72" fmla="*/ 2410905 w 4053465"/>
              <a:gd name="connsiteY72" fmla="*/ 43496 h 121746"/>
              <a:gd name="connsiteX73" fmla="*/ 2415425 w 4053465"/>
              <a:gd name="connsiteY73" fmla="*/ 40449 h 121746"/>
              <a:gd name="connsiteX74" fmla="*/ 2458511 w 4053465"/>
              <a:gd name="connsiteY74" fmla="*/ 31750 h 121746"/>
              <a:gd name="connsiteX75" fmla="*/ 2501600 w 4053465"/>
              <a:gd name="connsiteY75" fmla="*/ 40449 h 121746"/>
              <a:gd name="connsiteX76" fmla="*/ 2506933 w 4053465"/>
              <a:gd name="connsiteY76" fmla="*/ 44045 h 121746"/>
              <a:gd name="connsiteX77" fmla="*/ 2514770 w 4053465"/>
              <a:gd name="connsiteY77" fmla="*/ 32421 h 121746"/>
              <a:gd name="connsiteX78" fmla="*/ 2593043 w 4053465"/>
              <a:gd name="connsiteY78" fmla="*/ 0 h 121746"/>
              <a:gd name="connsiteX79" fmla="*/ 2671316 w 4053465"/>
              <a:gd name="connsiteY79" fmla="*/ 32421 h 121746"/>
              <a:gd name="connsiteX80" fmla="*/ 2678783 w 4053465"/>
              <a:gd name="connsiteY80" fmla="*/ 43496 h 121746"/>
              <a:gd name="connsiteX81" fmla="*/ 2683303 w 4053465"/>
              <a:gd name="connsiteY81" fmla="*/ 40449 h 121746"/>
              <a:gd name="connsiteX82" fmla="*/ 2726391 w 4053465"/>
              <a:gd name="connsiteY82" fmla="*/ 31750 h 121746"/>
              <a:gd name="connsiteX83" fmla="*/ 2769478 w 4053465"/>
              <a:gd name="connsiteY83" fmla="*/ 40449 h 121746"/>
              <a:gd name="connsiteX84" fmla="*/ 2774813 w 4053465"/>
              <a:gd name="connsiteY84" fmla="*/ 44045 h 121746"/>
              <a:gd name="connsiteX85" fmla="*/ 2782649 w 4053465"/>
              <a:gd name="connsiteY85" fmla="*/ 32421 h 121746"/>
              <a:gd name="connsiteX86" fmla="*/ 2860922 w 4053465"/>
              <a:gd name="connsiteY86" fmla="*/ 0 h 121746"/>
              <a:gd name="connsiteX87" fmla="*/ 2939195 w 4053465"/>
              <a:gd name="connsiteY87" fmla="*/ 32421 h 121746"/>
              <a:gd name="connsiteX88" fmla="*/ 2946661 w 4053465"/>
              <a:gd name="connsiteY88" fmla="*/ 43496 h 121746"/>
              <a:gd name="connsiteX89" fmla="*/ 2951182 w 4053465"/>
              <a:gd name="connsiteY89" fmla="*/ 40449 h 121746"/>
              <a:gd name="connsiteX90" fmla="*/ 2994269 w 4053465"/>
              <a:gd name="connsiteY90" fmla="*/ 31750 h 121746"/>
              <a:gd name="connsiteX91" fmla="*/ 3037356 w 4053465"/>
              <a:gd name="connsiteY91" fmla="*/ 40449 h 121746"/>
              <a:gd name="connsiteX92" fmla="*/ 3042690 w 4053465"/>
              <a:gd name="connsiteY92" fmla="*/ 44045 h 121746"/>
              <a:gd name="connsiteX93" fmla="*/ 3050527 w 4053465"/>
              <a:gd name="connsiteY93" fmla="*/ 32421 h 121746"/>
              <a:gd name="connsiteX94" fmla="*/ 3128800 w 4053465"/>
              <a:gd name="connsiteY94" fmla="*/ 0 h 121746"/>
              <a:gd name="connsiteX95" fmla="*/ 3207072 w 4053465"/>
              <a:gd name="connsiteY95" fmla="*/ 32421 h 121746"/>
              <a:gd name="connsiteX96" fmla="*/ 3214539 w 4053465"/>
              <a:gd name="connsiteY96" fmla="*/ 43496 h 121746"/>
              <a:gd name="connsiteX97" fmla="*/ 3219059 w 4053465"/>
              <a:gd name="connsiteY97" fmla="*/ 40449 h 121746"/>
              <a:gd name="connsiteX98" fmla="*/ 3262147 w 4053465"/>
              <a:gd name="connsiteY98" fmla="*/ 31750 h 121746"/>
              <a:gd name="connsiteX99" fmla="*/ 3305231 w 4053465"/>
              <a:gd name="connsiteY99" fmla="*/ 40449 h 121746"/>
              <a:gd name="connsiteX100" fmla="*/ 3310563 w 4053465"/>
              <a:gd name="connsiteY100" fmla="*/ 44044 h 121746"/>
              <a:gd name="connsiteX101" fmla="*/ 3318400 w 4053465"/>
              <a:gd name="connsiteY101" fmla="*/ 32421 h 121746"/>
              <a:gd name="connsiteX102" fmla="*/ 3396671 w 4053465"/>
              <a:gd name="connsiteY102" fmla="*/ 0 h 121746"/>
              <a:gd name="connsiteX103" fmla="*/ 3474944 w 4053465"/>
              <a:gd name="connsiteY103" fmla="*/ 32421 h 121746"/>
              <a:gd name="connsiteX104" fmla="*/ 3482412 w 4053465"/>
              <a:gd name="connsiteY104" fmla="*/ 43497 h 121746"/>
              <a:gd name="connsiteX105" fmla="*/ 3486934 w 4053465"/>
              <a:gd name="connsiteY105" fmla="*/ 40449 h 121746"/>
              <a:gd name="connsiteX106" fmla="*/ 3530021 w 4053465"/>
              <a:gd name="connsiteY106" fmla="*/ 31750 h 121746"/>
              <a:gd name="connsiteX107" fmla="*/ 3573109 w 4053465"/>
              <a:gd name="connsiteY107" fmla="*/ 40449 h 121746"/>
              <a:gd name="connsiteX108" fmla="*/ 3578440 w 4053465"/>
              <a:gd name="connsiteY108" fmla="*/ 44043 h 121746"/>
              <a:gd name="connsiteX109" fmla="*/ 3586276 w 4053465"/>
              <a:gd name="connsiteY109" fmla="*/ 32421 h 121746"/>
              <a:gd name="connsiteX110" fmla="*/ 3664549 w 4053465"/>
              <a:gd name="connsiteY110" fmla="*/ 0 h 121746"/>
              <a:gd name="connsiteX111" fmla="*/ 3742822 w 4053465"/>
              <a:gd name="connsiteY111" fmla="*/ 32421 h 121746"/>
              <a:gd name="connsiteX112" fmla="*/ 3750290 w 4053465"/>
              <a:gd name="connsiteY112" fmla="*/ 43497 h 121746"/>
              <a:gd name="connsiteX113" fmla="*/ 3754812 w 4053465"/>
              <a:gd name="connsiteY113" fmla="*/ 40449 h 121746"/>
              <a:gd name="connsiteX114" fmla="*/ 3797899 w 4053465"/>
              <a:gd name="connsiteY114" fmla="*/ 31750 h 121746"/>
              <a:gd name="connsiteX115" fmla="*/ 3840987 w 4053465"/>
              <a:gd name="connsiteY115" fmla="*/ 40449 h 121746"/>
              <a:gd name="connsiteX116" fmla="*/ 3846319 w 4053465"/>
              <a:gd name="connsiteY116" fmla="*/ 44044 h 121746"/>
              <a:gd name="connsiteX117" fmla="*/ 3854155 w 4053465"/>
              <a:gd name="connsiteY117" fmla="*/ 32421 h 121746"/>
              <a:gd name="connsiteX118" fmla="*/ 3932428 w 4053465"/>
              <a:gd name="connsiteY118" fmla="*/ 0 h 121746"/>
              <a:gd name="connsiteX119" fmla="*/ 4010701 w 4053465"/>
              <a:gd name="connsiteY119" fmla="*/ 32421 h 121746"/>
              <a:gd name="connsiteX120" fmla="*/ 4018169 w 4053465"/>
              <a:gd name="connsiteY120" fmla="*/ 43497 h 121746"/>
              <a:gd name="connsiteX121" fmla="*/ 4022691 w 4053465"/>
              <a:gd name="connsiteY121" fmla="*/ 40449 h 121746"/>
              <a:gd name="connsiteX122" fmla="*/ 4053465 w 4053465"/>
              <a:gd name="connsiteY122" fmla="*/ 34236 h 121746"/>
              <a:gd name="connsiteX123" fmla="*/ 4053465 w 4053465"/>
              <a:gd name="connsiteY123" fmla="*/ 121746 h 121746"/>
              <a:gd name="connsiteX0" fmla="*/ 0 w 4053465"/>
              <a:gd name="connsiteY0" fmla="*/ 43496 h 44045"/>
              <a:gd name="connsiteX1" fmla="*/ 4520 w 4053465"/>
              <a:gd name="connsiteY1" fmla="*/ 40449 h 44045"/>
              <a:gd name="connsiteX2" fmla="*/ 47607 w 4053465"/>
              <a:gd name="connsiteY2" fmla="*/ 31750 h 44045"/>
              <a:gd name="connsiteX3" fmla="*/ 90694 w 4053465"/>
              <a:gd name="connsiteY3" fmla="*/ 40449 h 44045"/>
              <a:gd name="connsiteX4" fmla="*/ 96028 w 4053465"/>
              <a:gd name="connsiteY4" fmla="*/ 44044 h 44045"/>
              <a:gd name="connsiteX5" fmla="*/ 103865 w 4053465"/>
              <a:gd name="connsiteY5" fmla="*/ 32421 h 44045"/>
              <a:gd name="connsiteX6" fmla="*/ 182138 w 4053465"/>
              <a:gd name="connsiteY6" fmla="*/ 0 h 44045"/>
              <a:gd name="connsiteX7" fmla="*/ 260411 w 4053465"/>
              <a:gd name="connsiteY7" fmla="*/ 32421 h 44045"/>
              <a:gd name="connsiteX8" fmla="*/ 267878 w 4053465"/>
              <a:gd name="connsiteY8" fmla="*/ 43496 h 44045"/>
              <a:gd name="connsiteX9" fmla="*/ 272398 w 4053465"/>
              <a:gd name="connsiteY9" fmla="*/ 40449 h 44045"/>
              <a:gd name="connsiteX10" fmla="*/ 315485 w 4053465"/>
              <a:gd name="connsiteY10" fmla="*/ 31750 h 44045"/>
              <a:gd name="connsiteX11" fmla="*/ 358573 w 4053465"/>
              <a:gd name="connsiteY11" fmla="*/ 40449 h 44045"/>
              <a:gd name="connsiteX12" fmla="*/ 363906 w 4053465"/>
              <a:gd name="connsiteY12" fmla="*/ 44045 h 44045"/>
              <a:gd name="connsiteX13" fmla="*/ 371744 w 4053465"/>
              <a:gd name="connsiteY13" fmla="*/ 32421 h 44045"/>
              <a:gd name="connsiteX14" fmla="*/ 450017 w 4053465"/>
              <a:gd name="connsiteY14" fmla="*/ 0 h 44045"/>
              <a:gd name="connsiteX15" fmla="*/ 528290 w 4053465"/>
              <a:gd name="connsiteY15" fmla="*/ 32421 h 44045"/>
              <a:gd name="connsiteX16" fmla="*/ 535757 w 4053465"/>
              <a:gd name="connsiteY16" fmla="*/ 43496 h 44045"/>
              <a:gd name="connsiteX17" fmla="*/ 540277 w 4053465"/>
              <a:gd name="connsiteY17" fmla="*/ 40449 h 44045"/>
              <a:gd name="connsiteX18" fmla="*/ 583365 w 4053465"/>
              <a:gd name="connsiteY18" fmla="*/ 31750 h 44045"/>
              <a:gd name="connsiteX19" fmla="*/ 626452 w 4053465"/>
              <a:gd name="connsiteY19" fmla="*/ 40449 h 44045"/>
              <a:gd name="connsiteX20" fmla="*/ 631786 w 4053465"/>
              <a:gd name="connsiteY20" fmla="*/ 44045 h 44045"/>
              <a:gd name="connsiteX21" fmla="*/ 639623 w 4053465"/>
              <a:gd name="connsiteY21" fmla="*/ 32421 h 44045"/>
              <a:gd name="connsiteX22" fmla="*/ 717896 w 4053465"/>
              <a:gd name="connsiteY22" fmla="*/ 0 h 44045"/>
              <a:gd name="connsiteX23" fmla="*/ 796169 w 4053465"/>
              <a:gd name="connsiteY23" fmla="*/ 32421 h 44045"/>
              <a:gd name="connsiteX24" fmla="*/ 803637 w 4053465"/>
              <a:gd name="connsiteY24" fmla="*/ 43496 h 44045"/>
              <a:gd name="connsiteX25" fmla="*/ 808156 w 4053465"/>
              <a:gd name="connsiteY25" fmla="*/ 40449 h 44045"/>
              <a:gd name="connsiteX26" fmla="*/ 851244 w 4053465"/>
              <a:gd name="connsiteY26" fmla="*/ 31750 h 44045"/>
              <a:gd name="connsiteX27" fmla="*/ 894331 w 4053465"/>
              <a:gd name="connsiteY27" fmla="*/ 40449 h 44045"/>
              <a:gd name="connsiteX28" fmla="*/ 899664 w 4053465"/>
              <a:gd name="connsiteY28" fmla="*/ 44045 h 44045"/>
              <a:gd name="connsiteX29" fmla="*/ 907502 w 4053465"/>
              <a:gd name="connsiteY29" fmla="*/ 32421 h 44045"/>
              <a:gd name="connsiteX30" fmla="*/ 985775 w 4053465"/>
              <a:gd name="connsiteY30" fmla="*/ 0 h 44045"/>
              <a:gd name="connsiteX31" fmla="*/ 1064048 w 4053465"/>
              <a:gd name="connsiteY31" fmla="*/ 32421 h 44045"/>
              <a:gd name="connsiteX32" fmla="*/ 1071515 w 4053465"/>
              <a:gd name="connsiteY32" fmla="*/ 43496 h 44045"/>
              <a:gd name="connsiteX33" fmla="*/ 1076035 w 4053465"/>
              <a:gd name="connsiteY33" fmla="*/ 40449 h 44045"/>
              <a:gd name="connsiteX34" fmla="*/ 1119122 w 4053465"/>
              <a:gd name="connsiteY34" fmla="*/ 31750 h 44045"/>
              <a:gd name="connsiteX35" fmla="*/ 1162210 w 4053465"/>
              <a:gd name="connsiteY35" fmla="*/ 40449 h 44045"/>
              <a:gd name="connsiteX36" fmla="*/ 1167543 w 4053465"/>
              <a:gd name="connsiteY36" fmla="*/ 44045 h 44045"/>
              <a:gd name="connsiteX37" fmla="*/ 1175380 w 4053465"/>
              <a:gd name="connsiteY37" fmla="*/ 32421 h 44045"/>
              <a:gd name="connsiteX38" fmla="*/ 1253655 w 4053465"/>
              <a:gd name="connsiteY38" fmla="*/ 0 h 44045"/>
              <a:gd name="connsiteX39" fmla="*/ 1331927 w 4053465"/>
              <a:gd name="connsiteY39" fmla="*/ 32421 h 44045"/>
              <a:gd name="connsiteX40" fmla="*/ 1339394 w 4053465"/>
              <a:gd name="connsiteY40" fmla="*/ 43496 h 44045"/>
              <a:gd name="connsiteX41" fmla="*/ 1343914 w 4053465"/>
              <a:gd name="connsiteY41" fmla="*/ 40449 h 44045"/>
              <a:gd name="connsiteX42" fmla="*/ 1387001 w 4053465"/>
              <a:gd name="connsiteY42" fmla="*/ 31750 h 44045"/>
              <a:gd name="connsiteX43" fmla="*/ 1430088 w 4053465"/>
              <a:gd name="connsiteY43" fmla="*/ 40449 h 44045"/>
              <a:gd name="connsiteX44" fmla="*/ 1435422 w 4053465"/>
              <a:gd name="connsiteY44" fmla="*/ 44044 h 44045"/>
              <a:gd name="connsiteX45" fmla="*/ 1443258 w 4053465"/>
              <a:gd name="connsiteY45" fmla="*/ 32421 h 44045"/>
              <a:gd name="connsiteX46" fmla="*/ 1521532 w 4053465"/>
              <a:gd name="connsiteY46" fmla="*/ 0 h 44045"/>
              <a:gd name="connsiteX47" fmla="*/ 1599805 w 4053465"/>
              <a:gd name="connsiteY47" fmla="*/ 32421 h 44045"/>
              <a:gd name="connsiteX48" fmla="*/ 1607272 w 4053465"/>
              <a:gd name="connsiteY48" fmla="*/ 43496 h 44045"/>
              <a:gd name="connsiteX49" fmla="*/ 1611791 w 4053465"/>
              <a:gd name="connsiteY49" fmla="*/ 40449 h 44045"/>
              <a:gd name="connsiteX50" fmla="*/ 1654878 w 4053465"/>
              <a:gd name="connsiteY50" fmla="*/ 31750 h 44045"/>
              <a:gd name="connsiteX51" fmla="*/ 1697966 w 4053465"/>
              <a:gd name="connsiteY51" fmla="*/ 40449 h 44045"/>
              <a:gd name="connsiteX52" fmla="*/ 1703299 w 4053465"/>
              <a:gd name="connsiteY52" fmla="*/ 44044 h 44045"/>
              <a:gd name="connsiteX53" fmla="*/ 1711136 w 4053465"/>
              <a:gd name="connsiteY53" fmla="*/ 32421 h 44045"/>
              <a:gd name="connsiteX54" fmla="*/ 1789407 w 4053465"/>
              <a:gd name="connsiteY54" fmla="*/ 0 h 44045"/>
              <a:gd name="connsiteX55" fmla="*/ 1867682 w 4053465"/>
              <a:gd name="connsiteY55" fmla="*/ 32421 h 44045"/>
              <a:gd name="connsiteX56" fmla="*/ 1875149 w 4053465"/>
              <a:gd name="connsiteY56" fmla="*/ 43496 h 44045"/>
              <a:gd name="connsiteX57" fmla="*/ 1879668 w 4053465"/>
              <a:gd name="connsiteY57" fmla="*/ 40449 h 44045"/>
              <a:gd name="connsiteX58" fmla="*/ 1922757 w 4053465"/>
              <a:gd name="connsiteY58" fmla="*/ 31750 h 44045"/>
              <a:gd name="connsiteX59" fmla="*/ 1965843 w 4053465"/>
              <a:gd name="connsiteY59" fmla="*/ 40449 h 44045"/>
              <a:gd name="connsiteX60" fmla="*/ 1971178 w 4053465"/>
              <a:gd name="connsiteY60" fmla="*/ 44045 h 44045"/>
              <a:gd name="connsiteX61" fmla="*/ 1979014 w 4053465"/>
              <a:gd name="connsiteY61" fmla="*/ 32421 h 44045"/>
              <a:gd name="connsiteX62" fmla="*/ 2057287 w 4053465"/>
              <a:gd name="connsiteY62" fmla="*/ 0 h 44045"/>
              <a:gd name="connsiteX63" fmla="*/ 2135560 w 4053465"/>
              <a:gd name="connsiteY63" fmla="*/ 32421 h 44045"/>
              <a:gd name="connsiteX64" fmla="*/ 2143026 w 4053465"/>
              <a:gd name="connsiteY64" fmla="*/ 43496 h 44045"/>
              <a:gd name="connsiteX65" fmla="*/ 2147547 w 4053465"/>
              <a:gd name="connsiteY65" fmla="*/ 40449 h 44045"/>
              <a:gd name="connsiteX66" fmla="*/ 2190635 w 4053465"/>
              <a:gd name="connsiteY66" fmla="*/ 31750 h 44045"/>
              <a:gd name="connsiteX67" fmla="*/ 2233721 w 4053465"/>
              <a:gd name="connsiteY67" fmla="*/ 40449 h 44045"/>
              <a:gd name="connsiteX68" fmla="*/ 2239056 w 4053465"/>
              <a:gd name="connsiteY68" fmla="*/ 44045 h 44045"/>
              <a:gd name="connsiteX69" fmla="*/ 2246892 w 4053465"/>
              <a:gd name="connsiteY69" fmla="*/ 32421 h 44045"/>
              <a:gd name="connsiteX70" fmla="*/ 2325166 w 4053465"/>
              <a:gd name="connsiteY70" fmla="*/ 0 h 44045"/>
              <a:gd name="connsiteX71" fmla="*/ 2403439 w 4053465"/>
              <a:gd name="connsiteY71" fmla="*/ 32421 h 44045"/>
              <a:gd name="connsiteX72" fmla="*/ 2410905 w 4053465"/>
              <a:gd name="connsiteY72" fmla="*/ 43496 h 44045"/>
              <a:gd name="connsiteX73" fmla="*/ 2415425 w 4053465"/>
              <a:gd name="connsiteY73" fmla="*/ 40449 h 44045"/>
              <a:gd name="connsiteX74" fmla="*/ 2458511 w 4053465"/>
              <a:gd name="connsiteY74" fmla="*/ 31750 h 44045"/>
              <a:gd name="connsiteX75" fmla="*/ 2501600 w 4053465"/>
              <a:gd name="connsiteY75" fmla="*/ 40449 h 44045"/>
              <a:gd name="connsiteX76" fmla="*/ 2506933 w 4053465"/>
              <a:gd name="connsiteY76" fmla="*/ 44045 h 44045"/>
              <a:gd name="connsiteX77" fmla="*/ 2514770 w 4053465"/>
              <a:gd name="connsiteY77" fmla="*/ 32421 h 44045"/>
              <a:gd name="connsiteX78" fmla="*/ 2593043 w 4053465"/>
              <a:gd name="connsiteY78" fmla="*/ 0 h 44045"/>
              <a:gd name="connsiteX79" fmla="*/ 2671316 w 4053465"/>
              <a:gd name="connsiteY79" fmla="*/ 32421 h 44045"/>
              <a:gd name="connsiteX80" fmla="*/ 2678783 w 4053465"/>
              <a:gd name="connsiteY80" fmla="*/ 43496 h 44045"/>
              <a:gd name="connsiteX81" fmla="*/ 2683303 w 4053465"/>
              <a:gd name="connsiteY81" fmla="*/ 40449 h 44045"/>
              <a:gd name="connsiteX82" fmla="*/ 2726391 w 4053465"/>
              <a:gd name="connsiteY82" fmla="*/ 31750 h 44045"/>
              <a:gd name="connsiteX83" fmla="*/ 2769478 w 4053465"/>
              <a:gd name="connsiteY83" fmla="*/ 40449 h 44045"/>
              <a:gd name="connsiteX84" fmla="*/ 2774813 w 4053465"/>
              <a:gd name="connsiteY84" fmla="*/ 44045 h 44045"/>
              <a:gd name="connsiteX85" fmla="*/ 2782649 w 4053465"/>
              <a:gd name="connsiteY85" fmla="*/ 32421 h 44045"/>
              <a:gd name="connsiteX86" fmla="*/ 2860922 w 4053465"/>
              <a:gd name="connsiteY86" fmla="*/ 0 h 44045"/>
              <a:gd name="connsiteX87" fmla="*/ 2939195 w 4053465"/>
              <a:gd name="connsiteY87" fmla="*/ 32421 h 44045"/>
              <a:gd name="connsiteX88" fmla="*/ 2946661 w 4053465"/>
              <a:gd name="connsiteY88" fmla="*/ 43496 h 44045"/>
              <a:gd name="connsiteX89" fmla="*/ 2951182 w 4053465"/>
              <a:gd name="connsiteY89" fmla="*/ 40449 h 44045"/>
              <a:gd name="connsiteX90" fmla="*/ 2994269 w 4053465"/>
              <a:gd name="connsiteY90" fmla="*/ 31750 h 44045"/>
              <a:gd name="connsiteX91" fmla="*/ 3037356 w 4053465"/>
              <a:gd name="connsiteY91" fmla="*/ 40449 h 44045"/>
              <a:gd name="connsiteX92" fmla="*/ 3042690 w 4053465"/>
              <a:gd name="connsiteY92" fmla="*/ 44045 h 44045"/>
              <a:gd name="connsiteX93" fmla="*/ 3050527 w 4053465"/>
              <a:gd name="connsiteY93" fmla="*/ 32421 h 44045"/>
              <a:gd name="connsiteX94" fmla="*/ 3128800 w 4053465"/>
              <a:gd name="connsiteY94" fmla="*/ 0 h 44045"/>
              <a:gd name="connsiteX95" fmla="*/ 3207072 w 4053465"/>
              <a:gd name="connsiteY95" fmla="*/ 32421 h 44045"/>
              <a:gd name="connsiteX96" fmla="*/ 3214539 w 4053465"/>
              <a:gd name="connsiteY96" fmla="*/ 43496 h 44045"/>
              <a:gd name="connsiteX97" fmla="*/ 3219059 w 4053465"/>
              <a:gd name="connsiteY97" fmla="*/ 40449 h 44045"/>
              <a:gd name="connsiteX98" fmla="*/ 3262147 w 4053465"/>
              <a:gd name="connsiteY98" fmla="*/ 31750 h 44045"/>
              <a:gd name="connsiteX99" fmla="*/ 3305231 w 4053465"/>
              <a:gd name="connsiteY99" fmla="*/ 40449 h 44045"/>
              <a:gd name="connsiteX100" fmla="*/ 3310563 w 4053465"/>
              <a:gd name="connsiteY100" fmla="*/ 44044 h 44045"/>
              <a:gd name="connsiteX101" fmla="*/ 3318400 w 4053465"/>
              <a:gd name="connsiteY101" fmla="*/ 32421 h 44045"/>
              <a:gd name="connsiteX102" fmla="*/ 3396671 w 4053465"/>
              <a:gd name="connsiteY102" fmla="*/ 0 h 44045"/>
              <a:gd name="connsiteX103" fmla="*/ 3474944 w 4053465"/>
              <a:gd name="connsiteY103" fmla="*/ 32421 h 44045"/>
              <a:gd name="connsiteX104" fmla="*/ 3482412 w 4053465"/>
              <a:gd name="connsiteY104" fmla="*/ 43497 h 44045"/>
              <a:gd name="connsiteX105" fmla="*/ 3486934 w 4053465"/>
              <a:gd name="connsiteY105" fmla="*/ 40449 h 44045"/>
              <a:gd name="connsiteX106" fmla="*/ 3530021 w 4053465"/>
              <a:gd name="connsiteY106" fmla="*/ 31750 h 44045"/>
              <a:gd name="connsiteX107" fmla="*/ 3573109 w 4053465"/>
              <a:gd name="connsiteY107" fmla="*/ 40449 h 44045"/>
              <a:gd name="connsiteX108" fmla="*/ 3578440 w 4053465"/>
              <a:gd name="connsiteY108" fmla="*/ 44043 h 44045"/>
              <a:gd name="connsiteX109" fmla="*/ 3586276 w 4053465"/>
              <a:gd name="connsiteY109" fmla="*/ 32421 h 44045"/>
              <a:gd name="connsiteX110" fmla="*/ 3664549 w 4053465"/>
              <a:gd name="connsiteY110" fmla="*/ 0 h 44045"/>
              <a:gd name="connsiteX111" fmla="*/ 3742822 w 4053465"/>
              <a:gd name="connsiteY111" fmla="*/ 32421 h 44045"/>
              <a:gd name="connsiteX112" fmla="*/ 3750290 w 4053465"/>
              <a:gd name="connsiteY112" fmla="*/ 43497 h 44045"/>
              <a:gd name="connsiteX113" fmla="*/ 3754812 w 4053465"/>
              <a:gd name="connsiteY113" fmla="*/ 40449 h 44045"/>
              <a:gd name="connsiteX114" fmla="*/ 3797899 w 4053465"/>
              <a:gd name="connsiteY114" fmla="*/ 31750 h 44045"/>
              <a:gd name="connsiteX115" fmla="*/ 3840987 w 4053465"/>
              <a:gd name="connsiteY115" fmla="*/ 40449 h 44045"/>
              <a:gd name="connsiteX116" fmla="*/ 3846319 w 4053465"/>
              <a:gd name="connsiteY116" fmla="*/ 44044 h 44045"/>
              <a:gd name="connsiteX117" fmla="*/ 3854155 w 4053465"/>
              <a:gd name="connsiteY117" fmla="*/ 32421 h 44045"/>
              <a:gd name="connsiteX118" fmla="*/ 3932428 w 4053465"/>
              <a:gd name="connsiteY118" fmla="*/ 0 h 44045"/>
              <a:gd name="connsiteX119" fmla="*/ 4010701 w 4053465"/>
              <a:gd name="connsiteY119" fmla="*/ 32421 h 44045"/>
              <a:gd name="connsiteX120" fmla="*/ 4018169 w 4053465"/>
              <a:gd name="connsiteY120" fmla="*/ 43497 h 44045"/>
              <a:gd name="connsiteX121" fmla="*/ 4022691 w 4053465"/>
              <a:gd name="connsiteY121" fmla="*/ 40449 h 44045"/>
              <a:gd name="connsiteX122" fmla="*/ 4053465 w 4053465"/>
              <a:gd name="connsiteY122" fmla="*/ 34236 h 44045"/>
              <a:gd name="connsiteX0" fmla="*/ 0 w 4022691"/>
              <a:gd name="connsiteY0" fmla="*/ 43496 h 44045"/>
              <a:gd name="connsiteX1" fmla="*/ 4520 w 4022691"/>
              <a:gd name="connsiteY1" fmla="*/ 40449 h 44045"/>
              <a:gd name="connsiteX2" fmla="*/ 47607 w 4022691"/>
              <a:gd name="connsiteY2" fmla="*/ 31750 h 44045"/>
              <a:gd name="connsiteX3" fmla="*/ 90694 w 4022691"/>
              <a:gd name="connsiteY3" fmla="*/ 40449 h 44045"/>
              <a:gd name="connsiteX4" fmla="*/ 96028 w 4022691"/>
              <a:gd name="connsiteY4" fmla="*/ 44044 h 44045"/>
              <a:gd name="connsiteX5" fmla="*/ 103865 w 4022691"/>
              <a:gd name="connsiteY5" fmla="*/ 32421 h 44045"/>
              <a:gd name="connsiteX6" fmla="*/ 182138 w 4022691"/>
              <a:gd name="connsiteY6" fmla="*/ 0 h 44045"/>
              <a:gd name="connsiteX7" fmla="*/ 260411 w 4022691"/>
              <a:gd name="connsiteY7" fmla="*/ 32421 h 44045"/>
              <a:gd name="connsiteX8" fmla="*/ 267878 w 4022691"/>
              <a:gd name="connsiteY8" fmla="*/ 43496 h 44045"/>
              <a:gd name="connsiteX9" fmla="*/ 272398 w 4022691"/>
              <a:gd name="connsiteY9" fmla="*/ 40449 h 44045"/>
              <a:gd name="connsiteX10" fmla="*/ 315485 w 4022691"/>
              <a:gd name="connsiteY10" fmla="*/ 31750 h 44045"/>
              <a:gd name="connsiteX11" fmla="*/ 358573 w 4022691"/>
              <a:gd name="connsiteY11" fmla="*/ 40449 h 44045"/>
              <a:gd name="connsiteX12" fmla="*/ 363906 w 4022691"/>
              <a:gd name="connsiteY12" fmla="*/ 44045 h 44045"/>
              <a:gd name="connsiteX13" fmla="*/ 371744 w 4022691"/>
              <a:gd name="connsiteY13" fmla="*/ 32421 h 44045"/>
              <a:gd name="connsiteX14" fmla="*/ 450017 w 4022691"/>
              <a:gd name="connsiteY14" fmla="*/ 0 h 44045"/>
              <a:gd name="connsiteX15" fmla="*/ 528290 w 4022691"/>
              <a:gd name="connsiteY15" fmla="*/ 32421 h 44045"/>
              <a:gd name="connsiteX16" fmla="*/ 535757 w 4022691"/>
              <a:gd name="connsiteY16" fmla="*/ 43496 h 44045"/>
              <a:gd name="connsiteX17" fmla="*/ 540277 w 4022691"/>
              <a:gd name="connsiteY17" fmla="*/ 40449 h 44045"/>
              <a:gd name="connsiteX18" fmla="*/ 583365 w 4022691"/>
              <a:gd name="connsiteY18" fmla="*/ 31750 h 44045"/>
              <a:gd name="connsiteX19" fmla="*/ 626452 w 4022691"/>
              <a:gd name="connsiteY19" fmla="*/ 40449 h 44045"/>
              <a:gd name="connsiteX20" fmla="*/ 631786 w 4022691"/>
              <a:gd name="connsiteY20" fmla="*/ 44045 h 44045"/>
              <a:gd name="connsiteX21" fmla="*/ 639623 w 4022691"/>
              <a:gd name="connsiteY21" fmla="*/ 32421 h 44045"/>
              <a:gd name="connsiteX22" fmla="*/ 717896 w 4022691"/>
              <a:gd name="connsiteY22" fmla="*/ 0 h 44045"/>
              <a:gd name="connsiteX23" fmla="*/ 796169 w 4022691"/>
              <a:gd name="connsiteY23" fmla="*/ 32421 h 44045"/>
              <a:gd name="connsiteX24" fmla="*/ 803637 w 4022691"/>
              <a:gd name="connsiteY24" fmla="*/ 43496 h 44045"/>
              <a:gd name="connsiteX25" fmla="*/ 808156 w 4022691"/>
              <a:gd name="connsiteY25" fmla="*/ 40449 h 44045"/>
              <a:gd name="connsiteX26" fmla="*/ 851244 w 4022691"/>
              <a:gd name="connsiteY26" fmla="*/ 31750 h 44045"/>
              <a:gd name="connsiteX27" fmla="*/ 894331 w 4022691"/>
              <a:gd name="connsiteY27" fmla="*/ 40449 h 44045"/>
              <a:gd name="connsiteX28" fmla="*/ 899664 w 4022691"/>
              <a:gd name="connsiteY28" fmla="*/ 44045 h 44045"/>
              <a:gd name="connsiteX29" fmla="*/ 907502 w 4022691"/>
              <a:gd name="connsiteY29" fmla="*/ 32421 h 44045"/>
              <a:gd name="connsiteX30" fmla="*/ 985775 w 4022691"/>
              <a:gd name="connsiteY30" fmla="*/ 0 h 44045"/>
              <a:gd name="connsiteX31" fmla="*/ 1064048 w 4022691"/>
              <a:gd name="connsiteY31" fmla="*/ 32421 h 44045"/>
              <a:gd name="connsiteX32" fmla="*/ 1071515 w 4022691"/>
              <a:gd name="connsiteY32" fmla="*/ 43496 h 44045"/>
              <a:gd name="connsiteX33" fmla="*/ 1076035 w 4022691"/>
              <a:gd name="connsiteY33" fmla="*/ 40449 h 44045"/>
              <a:gd name="connsiteX34" fmla="*/ 1119122 w 4022691"/>
              <a:gd name="connsiteY34" fmla="*/ 31750 h 44045"/>
              <a:gd name="connsiteX35" fmla="*/ 1162210 w 4022691"/>
              <a:gd name="connsiteY35" fmla="*/ 40449 h 44045"/>
              <a:gd name="connsiteX36" fmla="*/ 1167543 w 4022691"/>
              <a:gd name="connsiteY36" fmla="*/ 44045 h 44045"/>
              <a:gd name="connsiteX37" fmla="*/ 1175380 w 4022691"/>
              <a:gd name="connsiteY37" fmla="*/ 32421 h 44045"/>
              <a:gd name="connsiteX38" fmla="*/ 1253655 w 4022691"/>
              <a:gd name="connsiteY38" fmla="*/ 0 h 44045"/>
              <a:gd name="connsiteX39" fmla="*/ 1331927 w 4022691"/>
              <a:gd name="connsiteY39" fmla="*/ 32421 h 44045"/>
              <a:gd name="connsiteX40" fmla="*/ 1339394 w 4022691"/>
              <a:gd name="connsiteY40" fmla="*/ 43496 h 44045"/>
              <a:gd name="connsiteX41" fmla="*/ 1343914 w 4022691"/>
              <a:gd name="connsiteY41" fmla="*/ 40449 h 44045"/>
              <a:gd name="connsiteX42" fmla="*/ 1387001 w 4022691"/>
              <a:gd name="connsiteY42" fmla="*/ 31750 h 44045"/>
              <a:gd name="connsiteX43" fmla="*/ 1430088 w 4022691"/>
              <a:gd name="connsiteY43" fmla="*/ 40449 h 44045"/>
              <a:gd name="connsiteX44" fmla="*/ 1435422 w 4022691"/>
              <a:gd name="connsiteY44" fmla="*/ 44044 h 44045"/>
              <a:gd name="connsiteX45" fmla="*/ 1443258 w 4022691"/>
              <a:gd name="connsiteY45" fmla="*/ 32421 h 44045"/>
              <a:gd name="connsiteX46" fmla="*/ 1521532 w 4022691"/>
              <a:gd name="connsiteY46" fmla="*/ 0 h 44045"/>
              <a:gd name="connsiteX47" fmla="*/ 1599805 w 4022691"/>
              <a:gd name="connsiteY47" fmla="*/ 32421 h 44045"/>
              <a:gd name="connsiteX48" fmla="*/ 1607272 w 4022691"/>
              <a:gd name="connsiteY48" fmla="*/ 43496 h 44045"/>
              <a:gd name="connsiteX49" fmla="*/ 1611791 w 4022691"/>
              <a:gd name="connsiteY49" fmla="*/ 40449 h 44045"/>
              <a:gd name="connsiteX50" fmla="*/ 1654878 w 4022691"/>
              <a:gd name="connsiteY50" fmla="*/ 31750 h 44045"/>
              <a:gd name="connsiteX51" fmla="*/ 1697966 w 4022691"/>
              <a:gd name="connsiteY51" fmla="*/ 40449 h 44045"/>
              <a:gd name="connsiteX52" fmla="*/ 1703299 w 4022691"/>
              <a:gd name="connsiteY52" fmla="*/ 44044 h 44045"/>
              <a:gd name="connsiteX53" fmla="*/ 1711136 w 4022691"/>
              <a:gd name="connsiteY53" fmla="*/ 32421 h 44045"/>
              <a:gd name="connsiteX54" fmla="*/ 1789407 w 4022691"/>
              <a:gd name="connsiteY54" fmla="*/ 0 h 44045"/>
              <a:gd name="connsiteX55" fmla="*/ 1867682 w 4022691"/>
              <a:gd name="connsiteY55" fmla="*/ 32421 h 44045"/>
              <a:gd name="connsiteX56" fmla="*/ 1875149 w 4022691"/>
              <a:gd name="connsiteY56" fmla="*/ 43496 h 44045"/>
              <a:gd name="connsiteX57" fmla="*/ 1879668 w 4022691"/>
              <a:gd name="connsiteY57" fmla="*/ 40449 h 44045"/>
              <a:gd name="connsiteX58" fmla="*/ 1922757 w 4022691"/>
              <a:gd name="connsiteY58" fmla="*/ 31750 h 44045"/>
              <a:gd name="connsiteX59" fmla="*/ 1965843 w 4022691"/>
              <a:gd name="connsiteY59" fmla="*/ 40449 h 44045"/>
              <a:gd name="connsiteX60" fmla="*/ 1971178 w 4022691"/>
              <a:gd name="connsiteY60" fmla="*/ 44045 h 44045"/>
              <a:gd name="connsiteX61" fmla="*/ 1979014 w 4022691"/>
              <a:gd name="connsiteY61" fmla="*/ 32421 h 44045"/>
              <a:gd name="connsiteX62" fmla="*/ 2057287 w 4022691"/>
              <a:gd name="connsiteY62" fmla="*/ 0 h 44045"/>
              <a:gd name="connsiteX63" fmla="*/ 2135560 w 4022691"/>
              <a:gd name="connsiteY63" fmla="*/ 32421 h 44045"/>
              <a:gd name="connsiteX64" fmla="*/ 2143026 w 4022691"/>
              <a:gd name="connsiteY64" fmla="*/ 43496 h 44045"/>
              <a:gd name="connsiteX65" fmla="*/ 2147547 w 4022691"/>
              <a:gd name="connsiteY65" fmla="*/ 40449 h 44045"/>
              <a:gd name="connsiteX66" fmla="*/ 2190635 w 4022691"/>
              <a:gd name="connsiteY66" fmla="*/ 31750 h 44045"/>
              <a:gd name="connsiteX67" fmla="*/ 2233721 w 4022691"/>
              <a:gd name="connsiteY67" fmla="*/ 40449 h 44045"/>
              <a:gd name="connsiteX68" fmla="*/ 2239056 w 4022691"/>
              <a:gd name="connsiteY68" fmla="*/ 44045 h 44045"/>
              <a:gd name="connsiteX69" fmla="*/ 2246892 w 4022691"/>
              <a:gd name="connsiteY69" fmla="*/ 32421 h 44045"/>
              <a:gd name="connsiteX70" fmla="*/ 2325166 w 4022691"/>
              <a:gd name="connsiteY70" fmla="*/ 0 h 44045"/>
              <a:gd name="connsiteX71" fmla="*/ 2403439 w 4022691"/>
              <a:gd name="connsiteY71" fmla="*/ 32421 h 44045"/>
              <a:gd name="connsiteX72" fmla="*/ 2410905 w 4022691"/>
              <a:gd name="connsiteY72" fmla="*/ 43496 h 44045"/>
              <a:gd name="connsiteX73" fmla="*/ 2415425 w 4022691"/>
              <a:gd name="connsiteY73" fmla="*/ 40449 h 44045"/>
              <a:gd name="connsiteX74" fmla="*/ 2458511 w 4022691"/>
              <a:gd name="connsiteY74" fmla="*/ 31750 h 44045"/>
              <a:gd name="connsiteX75" fmla="*/ 2501600 w 4022691"/>
              <a:gd name="connsiteY75" fmla="*/ 40449 h 44045"/>
              <a:gd name="connsiteX76" fmla="*/ 2506933 w 4022691"/>
              <a:gd name="connsiteY76" fmla="*/ 44045 h 44045"/>
              <a:gd name="connsiteX77" fmla="*/ 2514770 w 4022691"/>
              <a:gd name="connsiteY77" fmla="*/ 32421 h 44045"/>
              <a:gd name="connsiteX78" fmla="*/ 2593043 w 4022691"/>
              <a:gd name="connsiteY78" fmla="*/ 0 h 44045"/>
              <a:gd name="connsiteX79" fmla="*/ 2671316 w 4022691"/>
              <a:gd name="connsiteY79" fmla="*/ 32421 h 44045"/>
              <a:gd name="connsiteX80" fmla="*/ 2678783 w 4022691"/>
              <a:gd name="connsiteY80" fmla="*/ 43496 h 44045"/>
              <a:gd name="connsiteX81" fmla="*/ 2683303 w 4022691"/>
              <a:gd name="connsiteY81" fmla="*/ 40449 h 44045"/>
              <a:gd name="connsiteX82" fmla="*/ 2726391 w 4022691"/>
              <a:gd name="connsiteY82" fmla="*/ 31750 h 44045"/>
              <a:gd name="connsiteX83" fmla="*/ 2769478 w 4022691"/>
              <a:gd name="connsiteY83" fmla="*/ 40449 h 44045"/>
              <a:gd name="connsiteX84" fmla="*/ 2774813 w 4022691"/>
              <a:gd name="connsiteY84" fmla="*/ 44045 h 44045"/>
              <a:gd name="connsiteX85" fmla="*/ 2782649 w 4022691"/>
              <a:gd name="connsiteY85" fmla="*/ 32421 h 44045"/>
              <a:gd name="connsiteX86" fmla="*/ 2860922 w 4022691"/>
              <a:gd name="connsiteY86" fmla="*/ 0 h 44045"/>
              <a:gd name="connsiteX87" fmla="*/ 2939195 w 4022691"/>
              <a:gd name="connsiteY87" fmla="*/ 32421 h 44045"/>
              <a:gd name="connsiteX88" fmla="*/ 2946661 w 4022691"/>
              <a:gd name="connsiteY88" fmla="*/ 43496 h 44045"/>
              <a:gd name="connsiteX89" fmla="*/ 2951182 w 4022691"/>
              <a:gd name="connsiteY89" fmla="*/ 40449 h 44045"/>
              <a:gd name="connsiteX90" fmla="*/ 2994269 w 4022691"/>
              <a:gd name="connsiteY90" fmla="*/ 31750 h 44045"/>
              <a:gd name="connsiteX91" fmla="*/ 3037356 w 4022691"/>
              <a:gd name="connsiteY91" fmla="*/ 40449 h 44045"/>
              <a:gd name="connsiteX92" fmla="*/ 3042690 w 4022691"/>
              <a:gd name="connsiteY92" fmla="*/ 44045 h 44045"/>
              <a:gd name="connsiteX93" fmla="*/ 3050527 w 4022691"/>
              <a:gd name="connsiteY93" fmla="*/ 32421 h 44045"/>
              <a:gd name="connsiteX94" fmla="*/ 3128800 w 4022691"/>
              <a:gd name="connsiteY94" fmla="*/ 0 h 44045"/>
              <a:gd name="connsiteX95" fmla="*/ 3207072 w 4022691"/>
              <a:gd name="connsiteY95" fmla="*/ 32421 h 44045"/>
              <a:gd name="connsiteX96" fmla="*/ 3214539 w 4022691"/>
              <a:gd name="connsiteY96" fmla="*/ 43496 h 44045"/>
              <a:gd name="connsiteX97" fmla="*/ 3219059 w 4022691"/>
              <a:gd name="connsiteY97" fmla="*/ 40449 h 44045"/>
              <a:gd name="connsiteX98" fmla="*/ 3262147 w 4022691"/>
              <a:gd name="connsiteY98" fmla="*/ 31750 h 44045"/>
              <a:gd name="connsiteX99" fmla="*/ 3305231 w 4022691"/>
              <a:gd name="connsiteY99" fmla="*/ 40449 h 44045"/>
              <a:gd name="connsiteX100" fmla="*/ 3310563 w 4022691"/>
              <a:gd name="connsiteY100" fmla="*/ 44044 h 44045"/>
              <a:gd name="connsiteX101" fmla="*/ 3318400 w 4022691"/>
              <a:gd name="connsiteY101" fmla="*/ 32421 h 44045"/>
              <a:gd name="connsiteX102" fmla="*/ 3396671 w 4022691"/>
              <a:gd name="connsiteY102" fmla="*/ 0 h 44045"/>
              <a:gd name="connsiteX103" fmla="*/ 3474944 w 4022691"/>
              <a:gd name="connsiteY103" fmla="*/ 32421 h 44045"/>
              <a:gd name="connsiteX104" fmla="*/ 3482412 w 4022691"/>
              <a:gd name="connsiteY104" fmla="*/ 43497 h 44045"/>
              <a:gd name="connsiteX105" fmla="*/ 3486934 w 4022691"/>
              <a:gd name="connsiteY105" fmla="*/ 40449 h 44045"/>
              <a:gd name="connsiteX106" fmla="*/ 3530021 w 4022691"/>
              <a:gd name="connsiteY106" fmla="*/ 31750 h 44045"/>
              <a:gd name="connsiteX107" fmla="*/ 3573109 w 4022691"/>
              <a:gd name="connsiteY107" fmla="*/ 40449 h 44045"/>
              <a:gd name="connsiteX108" fmla="*/ 3578440 w 4022691"/>
              <a:gd name="connsiteY108" fmla="*/ 44043 h 44045"/>
              <a:gd name="connsiteX109" fmla="*/ 3586276 w 4022691"/>
              <a:gd name="connsiteY109" fmla="*/ 32421 h 44045"/>
              <a:gd name="connsiteX110" fmla="*/ 3664549 w 4022691"/>
              <a:gd name="connsiteY110" fmla="*/ 0 h 44045"/>
              <a:gd name="connsiteX111" fmla="*/ 3742822 w 4022691"/>
              <a:gd name="connsiteY111" fmla="*/ 32421 h 44045"/>
              <a:gd name="connsiteX112" fmla="*/ 3750290 w 4022691"/>
              <a:gd name="connsiteY112" fmla="*/ 43497 h 44045"/>
              <a:gd name="connsiteX113" fmla="*/ 3754812 w 4022691"/>
              <a:gd name="connsiteY113" fmla="*/ 40449 h 44045"/>
              <a:gd name="connsiteX114" fmla="*/ 3797899 w 4022691"/>
              <a:gd name="connsiteY114" fmla="*/ 31750 h 44045"/>
              <a:gd name="connsiteX115" fmla="*/ 3840987 w 4022691"/>
              <a:gd name="connsiteY115" fmla="*/ 40449 h 44045"/>
              <a:gd name="connsiteX116" fmla="*/ 3846319 w 4022691"/>
              <a:gd name="connsiteY116" fmla="*/ 44044 h 44045"/>
              <a:gd name="connsiteX117" fmla="*/ 3854155 w 4022691"/>
              <a:gd name="connsiteY117" fmla="*/ 32421 h 44045"/>
              <a:gd name="connsiteX118" fmla="*/ 3932428 w 4022691"/>
              <a:gd name="connsiteY118" fmla="*/ 0 h 44045"/>
              <a:gd name="connsiteX119" fmla="*/ 4010701 w 4022691"/>
              <a:gd name="connsiteY119" fmla="*/ 32421 h 44045"/>
              <a:gd name="connsiteX120" fmla="*/ 4018169 w 4022691"/>
              <a:gd name="connsiteY120" fmla="*/ 43497 h 44045"/>
              <a:gd name="connsiteX121" fmla="*/ 4022691 w 4022691"/>
              <a:gd name="connsiteY121" fmla="*/ 40449 h 44045"/>
              <a:gd name="connsiteX0" fmla="*/ 0 w 4018169"/>
              <a:gd name="connsiteY0" fmla="*/ 43496 h 44045"/>
              <a:gd name="connsiteX1" fmla="*/ 4520 w 4018169"/>
              <a:gd name="connsiteY1" fmla="*/ 40449 h 44045"/>
              <a:gd name="connsiteX2" fmla="*/ 47607 w 4018169"/>
              <a:gd name="connsiteY2" fmla="*/ 31750 h 44045"/>
              <a:gd name="connsiteX3" fmla="*/ 90694 w 4018169"/>
              <a:gd name="connsiteY3" fmla="*/ 40449 h 44045"/>
              <a:gd name="connsiteX4" fmla="*/ 96028 w 4018169"/>
              <a:gd name="connsiteY4" fmla="*/ 44044 h 44045"/>
              <a:gd name="connsiteX5" fmla="*/ 103865 w 4018169"/>
              <a:gd name="connsiteY5" fmla="*/ 32421 h 44045"/>
              <a:gd name="connsiteX6" fmla="*/ 182138 w 4018169"/>
              <a:gd name="connsiteY6" fmla="*/ 0 h 44045"/>
              <a:gd name="connsiteX7" fmla="*/ 260411 w 4018169"/>
              <a:gd name="connsiteY7" fmla="*/ 32421 h 44045"/>
              <a:gd name="connsiteX8" fmla="*/ 267878 w 4018169"/>
              <a:gd name="connsiteY8" fmla="*/ 43496 h 44045"/>
              <a:gd name="connsiteX9" fmla="*/ 272398 w 4018169"/>
              <a:gd name="connsiteY9" fmla="*/ 40449 h 44045"/>
              <a:gd name="connsiteX10" fmla="*/ 315485 w 4018169"/>
              <a:gd name="connsiteY10" fmla="*/ 31750 h 44045"/>
              <a:gd name="connsiteX11" fmla="*/ 358573 w 4018169"/>
              <a:gd name="connsiteY11" fmla="*/ 40449 h 44045"/>
              <a:gd name="connsiteX12" fmla="*/ 363906 w 4018169"/>
              <a:gd name="connsiteY12" fmla="*/ 44045 h 44045"/>
              <a:gd name="connsiteX13" fmla="*/ 371744 w 4018169"/>
              <a:gd name="connsiteY13" fmla="*/ 32421 h 44045"/>
              <a:gd name="connsiteX14" fmla="*/ 450017 w 4018169"/>
              <a:gd name="connsiteY14" fmla="*/ 0 h 44045"/>
              <a:gd name="connsiteX15" fmla="*/ 528290 w 4018169"/>
              <a:gd name="connsiteY15" fmla="*/ 32421 h 44045"/>
              <a:gd name="connsiteX16" fmla="*/ 535757 w 4018169"/>
              <a:gd name="connsiteY16" fmla="*/ 43496 h 44045"/>
              <a:gd name="connsiteX17" fmla="*/ 540277 w 4018169"/>
              <a:gd name="connsiteY17" fmla="*/ 40449 h 44045"/>
              <a:gd name="connsiteX18" fmla="*/ 583365 w 4018169"/>
              <a:gd name="connsiteY18" fmla="*/ 31750 h 44045"/>
              <a:gd name="connsiteX19" fmla="*/ 626452 w 4018169"/>
              <a:gd name="connsiteY19" fmla="*/ 40449 h 44045"/>
              <a:gd name="connsiteX20" fmla="*/ 631786 w 4018169"/>
              <a:gd name="connsiteY20" fmla="*/ 44045 h 44045"/>
              <a:gd name="connsiteX21" fmla="*/ 639623 w 4018169"/>
              <a:gd name="connsiteY21" fmla="*/ 32421 h 44045"/>
              <a:gd name="connsiteX22" fmla="*/ 717896 w 4018169"/>
              <a:gd name="connsiteY22" fmla="*/ 0 h 44045"/>
              <a:gd name="connsiteX23" fmla="*/ 796169 w 4018169"/>
              <a:gd name="connsiteY23" fmla="*/ 32421 h 44045"/>
              <a:gd name="connsiteX24" fmla="*/ 803637 w 4018169"/>
              <a:gd name="connsiteY24" fmla="*/ 43496 h 44045"/>
              <a:gd name="connsiteX25" fmla="*/ 808156 w 4018169"/>
              <a:gd name="connsiteY25" fmla="*/ 40449 h 44045"/>
              <a:gd name="connsiteX26" fmla="*/ 851244 w 4018169"/>
              <a:gd name="connsiteY26" fmla="*/ 31750 h 44045"/>
              <a:gd name="connsiteX27" fmla="*/ 894331 w 4018169"/>
              <a:gd name="connsiteY27" fmla="*/ 40449 h 44045"/>
              <a:gd name="connsiteX28" fmla="*/ 899664 w 4018169"/>
              <a:gd name="connsiteY28" fmla="*/ 44045 h 44045"/>
              <a:gd name="connsiteX29" fmla="*/ 907502 w 4018169"/>
              <a:gd name="connsiteY29" fmla="*/ 32421 h 44045"/>
              <a:gd name="connsiteX30" fmla="*/ 985775 w 4018169"/>
              <a:gd name="connsiteY30" fmla="*/ 0 h 44045"/>
              <a:gd name="connsiteX31" fmla="*/ 1064048 w 4018169"/>
              <a:gd name="connsiteY31" fmla="*/ 32421 h 44045"/>
              <a:gd name="connsiteX32" fmla="*/ 1071515 w 4018169"/>
              <a:gd name="connsiteY32" fmla="*/ 43496 h 44045"/>
              <a:gd name="connsiteX33" fmla="*/ 1076035 w 4018169"/>
              <a:gd name="connsiteY33" fmla="*/ 40449 h 44045"/>
              <a:gd name="connsiteX34" fmla="*/ 1119122 w 4018169"/>
              <a:gd name="connsiteY34" fmla="*/ 31750 h 44045"/>
              <a:gd name="connsiteX35" fmla="*/ 1162210 w 4018169"/>
              <a:gd name="connsiteY35" fmla="*/ 40449 h 44045"/>
              <a:gd name="connsiteX36" fmla="*/ 1167543 w 4018169"/>
              <a:gd name="connsiteY36" fmla="*/ 44045 h 44045"/>
              <a:gd name="connsiteX37" fmla="*/ 1175380 w 4018169"/>
              <a:gd name="connsiteY37" fmla="*/ 32421 h 44045"/>
              <a:gd name="connsiteX38" fmla="*/ 1253655 w 4018169"/>
              <a:gd name="connsiteY38" fmla="*/ 0 h 44045"/>
              <a:gd name="connsiteX39" fmla="*/ 1331927 w 4018169"/>
              <a:gd name="connsiteY39" fmla="*/ 32421 h 44045"/>
              <a:gd name="connsiteX40" fmla="*/ 1339394 w 4018169"/>
              <a:gd name="connsiteY40" fmla="*/ 43496 h 44045"/>
              <a:gd name="connsiteX41" fmla="*/ 1343914 w 4018169"/>
              <a:gd name="connsiteY41" fmla="*/ 40449 h 44045"/>
              <a:gd name="connsiteX42" fmla="*/ 1387001 w 4018169"/>
              <a:gd name="connsiteY42" fmla="*/ 31750 h 44045"/>
              <a:gd name="connsiteX43" fmla="*/ 1430088 w 4018169"/>
              <a:gd name="connsiteY43" fmla="*/ 40449 h 44045"/>
              <a:gd name="connsiteX44" fmla="*/ 1435422 w 4018169"/>
              <a:gd name="connsiteY44" fmla="*/ 44044 h 44045"/>
              <a:gd name="connsiteX45" fmla="*/ 1443258 w 4018169"/>
              <a:gd name="connsiteY45" fmla="*/ 32421 h 44045"/>
              <a:gd name="connsiteX46" fmla="*/ 1521532 w 4018169"/>
              <a:gd name="connsiteY46" fmla="*/ 0 h 44045"/>
              <a:gd name="connsiteX47" fmla="*/ 1599805 w 4018169"/>
              <a:gd name="connsiteY47" fmla="*/ 32421 h 44045"/>
              <a:gd name="connsiteX48" fmla="*/ 1607272 w 4018169"/>
              <a:gd name="connsiteY48" fmla="*/ 43496 h 44045"/>
              <a:gd name="connsiteX49" fmla="*/ 1611791 w 4018169"/>
              <a:gd name="connsiteY49" fmla="*/ 40449 h 44045"/>
              <a:gd name="connsiteX50" fmla="*/ 1654878 w 4018169"/>
              <a:gd name="connsiteY50" fmla="*/ 31750 h 44045"/>
              <a:gd name="connsiteX51" fmla="*/ 1697966 w 4018169"/>
              <a:gd name="connsiteY51" fmla="*/ 40449 h 44045"/>
              <a:gd name="connsiteX52" fmla="*/ 1703299 w 4018169"/>
              <a:gd name="connsiteY52" fmla="*/ 44044 h 44045"/>
              <a:gd name="connsiteX53" fmla="*/ 1711136 w 4018169"/>
              <a:gd name="connsiteY53" fmla="*/ 32421 h 44045"/>
              <a:gd name="connsiteX54" fmla="*/ 1789407 w 4018169"/>
              <a:gd name="connsiteY54" fmla="*/ 0 h 44045"/>
              <a:gd name="connsiteX55" fmla="*/ 1867682 w 4018169"/>
              <a:gd name="connsiteY55" fmla="*/ 32421 h 44045"/>
              <a:gd name="connsiteX56" fmla="*/ 1875149 w 4018169"/>
              <a:gd name="connsiteY56" fmla="*/ 43496 h 44045"/>
              <a:gd name="connsiteX57" fmla="*/ 1879668 w 4018169"/>
              <a:gd name="connsiteY57" fmla="*/ 40449 h 44045"/>
              <a:gd name="connsiteX58" fmla="*/ 1922757 w 4018169"/>
              <a:gd name="connsiteY58" fmla="*/ 31750 h 44045"/>
              <a:gd name="connsiteX59" fmla="*/ 1965843 w 4018169"/>
              <a:gd name="connsiteY59" fmla="*/ 40449 h 44045"/>
              <a:gd name="connsiteX60" fmla="*/ 1971178 w 4018169"/>
              <a:gd name="connsiteY60" fmla="*/ 44045 h 44045"/>
              <a:gd name="connsiteX61" fmla="*/ 1979014 w 4018169"/>
              <a:gd name="connsiteY61" fmla="*/ 32421 h 44045"/>
              <a:gd name="connsiteX62" fmla="*/ 2057287 w 4018169"/>
              <a:gd name="connsiteY62" fmla="*/ 0 h 44045"/>
              <a:gd name="connsiteX63" fmla="*/ 2135560 w 4018169"/>
              <a:gd name="connsiteY63" fmla="*/ 32421 h 44045"/>
              <a:gd name="connsiteX64" fmla="*/ 2143026 w 4018169"/>
              <a:gd name="connsiteY64" fmla="*/ 43496 h 44045"/>
              <a:gd name="connsiteX65" fmla="*/ 2147547 w 4018169"/>
              <a:gd name="connsiteY65" fmla="*/ 40449 h 44045"/>
              <a:gd name="connsiteX66" fmla="*/ 2190635 w 4018169"/>
              <a:gd name="connsiteY66" fmla="*/ 31750 h 44045"/>
              <a:gd name="connsiteX67" fmla="*/ 2233721 w 4018169"/>
              <a:gd name="connsiteY67" fmla="*/ 40449 h 44045"/>
              <a:gd name="connsiteX68" fmla="*/ 2239056 w 4018169"/>
              <a:gd name="connsiteY68" fmla="*/ 44045 h 44045"/>
              <a:gd name="connsiteX69" fmla="*/ 2246892 w 4018169"/>
              <a:gd name="connsiteY69" fmla="*/ 32421 h 44045"/>
              <a:gd name="connsiteX70" fmla="*/ 2325166 w 4018169"/>
              <a:gd name="connsiteY70" fmla="*/ 0 h 44045"/>
              <a:gd name="connsiteX71" fmla="*/ 2403439 w 4018169"/>
              <a:gd name="connsiteY71" fmla="*/ 32421 h 44045"/>
              <a:gd name="connsiteX72" fmla="*/ 2410905 w 4018169"/>
              <a:gd name="connsiteY72" fmla="*/ 43496 h 44045"/>
              <a:gd name="connsiteX73" fmla="*/ 2415425 w 4018169"/>
              <a:gd name="connsiteY73" fmla="*/ 40449 h 44045"/>
              <a:gd name="connsiteX74" fmla="*/ 2458511 w 4018169"/>
              <a:gd name="connsiteY74" fmla="*/ 31750 h 44045"/>
              <a:gd name="connsiteX75" fmla="*/ 2501600 w 4018169"/>
              <a:gd name="connsiteY75" fmla="*/ 40449 h 44045"/>
              <a:gd name="connsiteX76" fmla="*/ 2506933 w 4018169"/>
              <a:gd name="connsiteY76" fmla="*/ 44045 h 44045"/>
              <a:gd name="connsiteX77" fmla="*/ 2514770 w 4018169"/>
              <a:gd name="connsiteY77" fmla="*/ 32421 h 44045"/>
              <a:gd name="connsiteX78" fmla="*/ 2593043 w 4018169"/>
              <a:gd name="connsiteY78" fmla="*/ 0 h 44045"/>
              <a:gd name="connsiteX79" fmla="*/ 2671316 w 4018169"/>
              <a:gd name="connsiteY79" fmla="*/ 32421 h 44045"/>
              <a:gd name="connsiteX80" fmla="*/ 2678783 w 4018169"/>
              <a:gd name="connsiteY80" fmla="*/ 43496 h 44045"/>
              <a:gd name="connsiteX81" fmla="*/ 2683303 w 4018169"/>
              <a:gd name="connsiteY81" fmla="*/ 40449 h 44045"/>
              <a:gd name="connsiteX82" fmla="*/ 2726391 w 4018169"/>
              <a:gd name="connsiteY82" fmla="*/ 31750 h 44045"/>
              <a:gd name="connsiteX83" fmla="*/ 2769478 w 4018169"/>
              <a:gd name="connsiteY83" fmla="*/ 40449 h 44045"/>
              <a:gd name="connsiteX84" fmla="*/ 2774813 w 4018169"/>
              <a:gd name="connsiteY84" fmla="*/ 44045 h 44045"/>
              <a:gd name="connsiteX85" fmla="*/ 2782649 w 4018169"/>
              <a:gd name="connsiteY85" fmla="*/ 32421 h 44045"/>
              <a:gd name="connsiteX86" fmla="*/ 2860922 w 4018169"/>
              <a:gd name="connsiteY86" fmla="*/ 0 h 44045"/>
              <a:gd name="connsiteX87" fmla="*/ 2939195 w 4018169"/>
              <a:gd name="connsiteY87" fmla="*/ 32421 h 44045"/>
              <a:gd name="connsiteX88" fmla="*/ 2946661 w 4018169"/>
              <a:gd name="connsiteY88" fmla="*/ 43496 h 44045"/>
              <a:gd name="connsiteX89" fmla="*/ 2951182 w 4018169"/>
              <a:gd name="connsiteY89" fmla="*/ 40449 h 44045"/>
              <a:gd name="connsiteX90" fmla="*/ 2994269 w 4018169"/>
              <a:gd name="connsiteY90" fmla="*/ 31750 h 44045"/>
              <a:gd name="connsiteX91" fmla="*/ 3037356 w 4018169"/>
              <a:gd name="connsiteY91" fmla="*/ 40449 h 44045"/>
              <a:gd name="connsiteX92" fmla="*/ 3042690 w 4018169"/>
              <a:gd name="connsiteY92" fmla="*/ 44045 h 44045"/>
              <a:gd name="connsiteX93" fmla="*/ 3050527 w 4018169"/>
              <a:gd name="connsiteY93" fmla="*/ 32421 h 44045"/>
              <a:gd name="connsiteX94" fmla="*/ 3128800 w 4018169"/>
              <a:gd name="connsiteY94" fmla="*/ 0 h 44045"/>
              <a:gd name="connsiteX95" fmla="*/ 3207072 w 4018169"/>
              <a:gd name="connsiteY95" fmla="*/ 32421 h 44045"/>
              <a:gd name="connsiteX96" fmla="*/ 3214539 w 4018169"/>
              <a:gd name="connsiteY96" fmla="*/ 43496 h 44045"/>
              <a:gd name="connsiteX97" fmla="*/ 3219059 w 4018169"/>
              <a:gd name="connsiteY97" fmla="*/ 40449 h 44045"/>
              <a:gd name="connsiteX98" fmla="*/ 3262147 w 4018169"/>
              <a:gd name="connsiteY98" fmla="*/ 31750 h 44045"/>
              <a:gd name="connsiteX99" fmla="*/ 3305231 w 4018169"/>
              <a:gd name="connsiteY99" fmla="*/ 40449 h 44045"/>
              <a:gd name="connsiteX100" fmla="*/ 3310563 w 4018169"/>
              <a:gd name="connsiteY100" fmla="*/ 44044 h 44045"/>
              <a:gd name="connsiteX101" fmla="*/ 3318400 w 4018169"/>
              <a:gd name="connsiteY101" fmla="*/ 32421 h 44045"/>
              <a:gd name="connsiteX102" fmla="*/ 3396671 w 4018169"/>
              <a:gd name="connsiteY102" fmla="*/ 0 h 44045"/>
              <a:gd name="connsiteX103" fmla="*/ 3474944 w 4018169"/>
              <a:gd name="connsiteY103" fmla="*/ 32421 h 44045"/>
              <a:gd name="connsiteX104" fmla="*/ 3482412 w 4018169"/>
              <a:gd name="connsiteY104" fmla="*/ 43497 h 44045"/>
              <a:gd name="connsiteX105" fmla="*/ 3486934 w 4018169"/>
              <a:gd name="connsiteY105" fmla="*/ 40449 h 44045"/>
              <a:gd name="connsiteX106" fmla="*/ 3530021 w 4018169"/>
              <a:gd name="connsiteY106" fmla="*/ 31750 h 44045"/>
              <a:gd name="connsiteX107" fmla="*/ 3573109 w 4018169"/>
              <a:gd name="connsiteY107" fmla="*/ 40449 h 44045"/>
              <a:gd name="connsiteX108" fmla="*/ 3578440 w 4018169"/>
              <a:gd name="connsiteY108" fmla="*/ 44043 h 44045"/>
              <a:gd name="connsiteX109" fmla="*/ 3586276 w 4018169"/>
              <a:gd name="connsiteY109" fmla="*/ 32421 h 44045"/>
              <a:gd name="connsiteX110" fmla="*/ 3664549 w 4018169"/>
              <a:gd name="connsiteY110" fmla="*/ 0 h 44045"/>
              <a:gd name="connsiteX111" fmla="*/ 3742822 w 4018169"/>
              <a:gd name="connsiteY111" fmla="*/ 32421 h 44045"/>
              <a:gd name="connsiteX112" fmla="*/ 3750290 w 4018169"/>
              <a:gd name="connsiteY112" fmla="*/ 43497 h 44045"/>
              <a:gd name="connsiteX113" fmla="*/ 3754812 w 4018169"/>
              <a:gd name="connsiteY113" fmla="*/ 40449 h 44045"/>
              <a:gd name="connsiteX114" fmla="*/ 3797899 w 4018169"/>
              <a:gd name="connsiteY114" fmla="*/ 31750 h 44045"/>
              <a:gd name="connsiteX115" fmla="*/ 3840987 w 4018169"/>
              <a:gd name="connsiteY115" fmla="*/ 40449 h 44045"/>
              <a:gd name="connsiteX116" fmla="*/ 3846319 w 4018169"/>
              <a:gd name="connsiteY116" fmla="*/ 44044 h 44045"/>
              <a:gd name="connsiteX117" fmla="*/ 3854155 w 4018169"/>
              <a:gd name="connsiteY117" fmla="*/ 32421 h 44045"/>
              <a:gd name="connsiteX118" fmla="*/ 3932428 w 4018169"/>
              <a:gd name="connsiteY118" fmla="*/ 0 h 44045"/>
              <a:gd name="connsiteX119" fmla="*/ 4010701 w 4018169"/>
              <a:gd name="connsiteY119" fmla="*/ 32421 h 44045"/>
              <a:gd name="connsiteX120" fmla="*/ 4018169 w 4018169"/>
              <a:gd name="connsiteY120" fmla="*/ 43497 h 44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4018169" h="44045">
                <a:moveTo>
                  <a:pt x="0" y="43496"/>
                </a:moveTo>
                <a:lnTo>
                  <a:pt x="4520" y="40449"/>
                </a:lnTo>
                <a:cubicBezTo>
                  <a:pt x="17763" y="34847"/>
                  <a:pt x="32323" y="31750"/>
                  <a:pt x="47607" y="31750"/>
                </a:cubicBezTo>
                <a:cubicBezTo>
                  <a:pt x="62891" y="31750"/>
                  <a:pt x="77451" y="34847"/>
                  <a:pt x="90694" y="40449"/>
                </a:cubicBezTo>
                <a:lnTo>
                  <a:pt x="96028" y="44044"/>
                </a:lnTo>
                <a:lnTo>
                  <a:pt x="103865" y="32421"/>
                </a:lnTo>
                <a:cubicBezTo>
                  <a:pt x="123896" y="12390"/>
                  <a:pt x="151570" y="0"/>
                  <a:pt x="182138" y="0"/>
                </a:cubicBezTo>
                <a:cubicBezTo>
                  <a:pt x="212705" y="0"/>
                  <a:pt x="240379" y="12390"/>
                  <a:pt x="260411" y="32421"/>
                </a:cubicBezTo>
                <a:lnTo>
                  <a:pt x="267878" y="43496"/>
                </a:lnTo>
                <a:lnTo>
                  <a:pt x="272398" y="40449"/>
                </a:lnTo>
                <a:cubicBezTo>
                  <a:pt x="285641" y="34847"/>
                  <a:pt x="300201" y="31750"/>
                  <a:pt x="315485" y="31750"/>
                </a:cubicBezTo>
                <a:cubicBezTo>
                  <a:pt x="330769" y="31750"/>
                  <a:pt x="345330" y="34847"/>
                  <a:pt x="358573" y="40449"/>
                </a:cubicBezTo>
                <a:lnTo>
                  <a:pt x="363906" y="44045"/>
                </a:lnTo>
                <a:lnTo>
                  <a:pt x="371744" y="32421"/>
                </a:lnTo>
                <a:cubicBezTo>
                  <a:pt x="391776" y="12390"/>
                  <a:pt x="419450" y="0"/>
                  <a:pt x="450017" y="0"/>
                </a:cubicBezTo>
                <a:cubicBezTo>
                  <a:pt x="480585" y="0"/>
                  <a:pt x="508258" y="12390"/>
                  <a:pt x="528290" y="32421"/>
                </a:cubicBezTo>
                <a:lnTo>
                  <a:pt x="535757" y="43496"/>
                </a:lnTo>
                <a:lnTo>
                  <a:pt x="540277" y="40449"/>
                </a:lnTo>
                <a:cubicBezTo>
                  <a:pt x="553521" y="34847"/>
                  <a:pt x="568082" y="31750"/>
                  <a:pt x="583365" y="31750"/>
                </a:cubicBezTo>
                <a:cubicBezTo>
                  <a:pt x="598649" y="31750"/>
                  <a:pt x="613209" y="34847"/>
                  <a:pt x="626452" y="40449"/>
                </a:cubicBezTo>
                <a:lnTo>
                  <a:pt x="631786" y="44045"/>
                </a:lnTo>
                <a:lnTo>
                  <a:pt x="639623" y="32421"/>
                </a:lnTo>
                <a:cubicBezTo>
                  <a:pt x="659654" y="12390"/>
                  <a:pt x="687328" y="0"/>
                  <a:pt x="717896" y="0"/>
                </a:cubicBezTo>
                <a:cubicBezTo>
                  <a:pt x="748463" y="0"/>
                  <a:pt x="776137" y="12390"/>
                  <a:pt x="796169" y="32421"/>
                </a:cubicBezTo>
                <a:lnTo>
                  <a:pt x="803637" y="43496"/>
                </a:lnTo>
                <a:lnTo>
                  <a:pt x="808156" y="40449"/>
                </a:lnTo>
                <a:cubicBezTo>
                  <a:pt x="821399" y="34847"/>
                  <a:pt x="835960" y="31750"/>
                  <a:pt x="851244" y="31750"/>
                </a:cubicBezTo>
                <a:cubicBezTo>
                  <a:pt x="866527" y="31750"/>
                  <a:pt x="881087" y="34847"/>
                  <a:pt x="894331" y="40449"/>
                </a:cubicBezTo>
                <a:lnTo>
                  <a:pt x="899664" y="44045"/>
                </a:lnTo>
                <a:lnTo>
                  <a:pt x="907502" y="32421"/>
                </a:lnTo>
                <a:cubicBezTo>
                  <a:pt x="927533" y="12390"/>
                  <a:pt x="955207" y="0"/>
                  <a:pt x="985775" y="0"/>
                </a:cubicBezTo>
                <a:cubicBezTo>
                  <a:pt x="1016342" y="0"/>
                  <a:pt x="1044016" y="12390"/>
                  <a:pt x="1064048" y="32421"/>
                </a:cubicBezTo>
                <a:lnTo>
                  <a:pt x="1071515" y="43496"/>
                </a:lnTo>
                <a:lnTo>
                  <a:pt x="1076035" y="40449"/>
                </a:lnTo>
                <a:cubicBezTo>
                  <a:pt x="1089278" y="34847"/>
                  <a:pt x="1103838" y="31750"/>
                  <a:pt x="1119122" y="31750"/>
                </a:cubicBezTo>
                <a:cubicBezTo>
                  <a:pt x="1134406" y="31750"/>
                  <a:pt x="1148967" y="34847"/>
                  <a:pt x="1162210" y="40449"/>
                </a:cubicBezTo>
                <a:lnTo>
                  <a:pt x="1167543" y="44045"/>
                </a:lnTo>
                <a:lnTo>
                  <a:pt x="1175380" y="32421"/>
                </a:lnTo>
                <a:cubicBezTo>
                  <a:pt x="1195413" y="12390"/>
                  <a:pt x="1223086" y="0"/>
                  <a:pt x="1253655" y="0"/>
                </a:cubicBezTo>
                <a:cubicBezTo>
                  <a:pt x="1284222" y="0"/>
                  <a:pt x="1311895" y="12390"/>
                  <a:pt x="1331927" y="32421"/>
                </a:cubicBezTo>
                <a:lnTo>
                  <a:pt x="1339394" y="43496"/>
                </a:lnTo>
                <a:lnTo>
                  <a:pt x="1343914" y="40449"/>
                </a:lnTo>
                <a:cubicBezTo>
                  <a:pt x="1357157" y="34847"/>
                  <a:pt x="1371718" y="31750"/>
                  <a:pt x="1387001" y="31750"/>
                </a:cubicBezTo>
                <a:cubicBezTo>
                  <a:pt x="1402285" y="31750"/>
                  <a:pt x="1416845" y="34847"/>
                  <a:pt x="1430088" y="40449"/>
                </a:cubicBezTo>
                <a:lnTo>
                  <a:pt x="1435422" y="44044"/>
                </a:lnTo>
                <a:lnTo>
                  <a:pt x="1443258" y="32421"/>
                </a:lnTo>
                <a:cubicBezTo>
                  <a:pt x="1463290" y="12390"/>
                  <a:pt x="1490964" y="0"/>
                  <a:pt x="1521532" y="0"/>
                </a:cubicBezTo>
                <a:cubicBezTo>
                  <a:pt x="1552098" y="0"/>
                  <a:pt x="1579772" y="12390"/>
                  <a:pt x="1599805" y="32421"/>
                </a:cubicBezTo>
                <a:lnTo>
                  <a:pt x="1607272" y="43496"/>
                </a:lnTo>
                <a:lnTo>
                  <a:pt x="1611791" y="40449"/>
                </a:lnTo>
                <a:cubicBezTo>
                  <a:pt x="1625034" y="34847"/>
                  <a:pt x="1639595" y="31750"/>
                  <a:pt x="1654878" y="31750"/>
                </a:cubicBezTo>
                <a:cubicBezTo>
                  <a:pt x="1670162" y="31750"/>
                  <a:pt x="1684723" y="34847"/>
                  <a:pt x="1697966" y="40449"/>
                </a:cubicBezTo>
                <a:lnTo>
                  <a:pt x="1703299" y="44044"/>
                </a:lnTo>
                <a:lnTo>
                  <a:pt x="1711136" y="32421"/>
                </a:lnTo>
                <a:cubicBezTo>
                  <a:pt x="1731167" y="12390"/>
                  <a:pt x="1758840" y="0"/>
                  <a:pt x="1789407" y="0"/>
                </a:cubicBezTo>
                <a:cubicBezTo>
                  <a:pt x="1819976" y="0"/>
                  <a:pt x="1847650" y="12390"/>
                  <a:pt x="1867682" y="32421"/>
                </a:cubicBezTo>
                <a:lnTo>
                  <a:pt x="1875149" y="43496"/>
                </a:lnTo>
                <a:lnTo>
                  <a:pt x="1879668" y="40449"/>
                </a:lnTo>
                <a:cubicBezTo>
                  <a:pt x="1892912" y="34847"/>
                  <a:pt x="1907472" y="31750"/>
                  <a:pt x="1922757" y="31750"/>
                </a:cubicBezTo>
                <a:cubicBezTo>
                  <a:pt x="1938039" y="31750"/>
                  <a:pt x="1952599" y="34847"/>
                  <a:pt x="1965843" y="40449"/>
                </a:cubicBezTo>
                <a:lnTo>
                  <a:pt x="1971178" y="44045"/>
                </a:lnTo>
                <a:lnTo>
                  <a:pt x="1979014" y="32421"/>
                </a:lnTo>
                <a:cubicBezTo>
                  <a:pt x="1999045" y="12390"/>
                  <a:pt x="2026719" y="0"/>
                  <a:pt x="2057287" y="0"/>
                </a:cubicBezTo>
                <a:cubicBezTo>
                  <a:pt x="2087855" y="0"/>
                  <a:pt x="2115528" y="12390"/>
                  <a:pt x="2135560" y="32421"/>
                </a:cubicBezTo>
                <a:lnTo>
                  <a:pt x="2143026" y="43496"/>
                </a:lnTo>
                <a:lnTo>
                  <a:pt x="2147547" y="40449"/>
                </a:lnTo>
                <a:cubicBezTo>
                  <a:pt x="2160790" y="34847"/>
                  <a:pt x="2175351" y="31750"/>
                  <a:pt x="2190635" y="31750"/>
                </a:cubicBezTo>
                <a:cubicBezTo>
                  <a:pt x="2205919" y="31750"/>
                  <a:pt x="2220479" y="34847"/>
                  <a:pt x="2233721" y="40449"/>
                </a:cubicBezTo>
                <a:lnTo>
                  <a:pt x="2239056" y="44045"/>
                </a:lnTo>
                <a:lnTo>
                  <a:pt x="2246892" y="32421"/>
                </a:lnTo>
                <a:cubicBezTo>
                  <a:pt x="2266924" y="12390"/>
                  <a:pt x="2294598" y="0"/>
                  <a:pt x="2325166" y="0"/>
                </a:cubicBezTo>
                <a:cubicBezTo>
                  <a:pt x="2355734" y="0"/>
                  <a:pt x="2383407" y="12390"/>
                  <a:pt x="2403439" y="32421"/>
                </a:cubicBezTo>
                <a:lnTo>
                  <a:pt x="2410905" y="43496"/>
                </a:lnTo>
                <a:lnTo>
                  <a:pt x="2415425" y="40449"/>
                </a:lnTo>
                <a:cubicBezTo>
                  <a:pt x="2428669" y="34847"/>
                  <a:pt x="2443229" y="31750"/>
                  <a:pt x="2458511" y="31750"/>
                </a:cubicBezTo>
                <a:cubicBezTo>
                  <a:pt x="2473797" y="31750"/>
                  <a:pt x="2488357" y="34847"/>
                  <a:pt x="2501600" y="40449"/>
                </a:cubicBezTo>
                <a:lnTo>
                  <a:pt x="2506933" y="44045"/>
                </a:lnTo>
                <a:lnTo>
                  <a:pt x="2514770" y="32421"/>
                </a:lnTo>
                <a:cubicBezTo>
                  <a:pt x="2534802" y="12390"/>
                  <a:pt x="2562475" y="0"/>
                  <a:pt x="2593043" y="0"/>
                </a:cubicBezTo>
                <a:cubicBezTo>
                  <a:pt x="2623611" y="0"/>
                  <a:pt x="2651285" y="12390"/>
                  <a:pt x="2671316" y="32421"/>
                </a:cubicBezTo>
                <a:lnTo>
                  <a:pt x="2678783" y="43496"/>
                </a:lnTo>
                <a:lnTo>
                  <a:pt x="2683303" y="40449"/>
                </a:lnTo>
                <a:cubicBezTo>
                  <a:pt x="2696546" y="34847"/>
                  <a:pt x="2711107" y="31750"/>
                  <a:pt x="2726391" y="31750"/>
                </a:cubicBezTo>
                <a:cubicBezTo>
                  <a:pt x="2741674" y="31750"/>
                  <a:pt x="2756234" y="34847"/>
                  <a:pt x="2769478" y="40449"/>
                </a:cubicBezTo>
                <a:lnTo>
                  <a:pt x="2774813" y="44045"/>
                </a:lnTo>
                <a:lnTo>
                  <a:pt x="2782649" y="32421"/>
                </a:lnTo>
                <a:cubicBezTo>
                  <a:pt x="2802681" y="12390"/>
                  <a:pt x="2830355" y="0"/>
                  <a:pt x="2860922" y="0"/>
                </a:cubicBezTo>
                <a:cubicBezTo>
                  <a:pt x="2891489" y="0"/>
                  <a:pt x="2919163" y="12390"/>
                  <a:pt x="2939195" y="32421"/>
                </a:cubicBezTo>
                <a:lnTo>
                  <a:pt x="2946661" y="43496"/>
                </a:lnTo>
                <a:lnTo>
                  <a:pt x="2951182" y="40449"/>
                </a:lnTo>
                <a:cubicBezTo>
                  <a:pt x="2964425" y="34847"/>
                  <a:pt x="2978986" y="31750"/>
                  <a:pt x="2994269" y="31750"/>
                </a:cubicBezTo>
                <a:cubicBezTo>
                  <a:pt x="3009553" y="31750"/>
                  <a:pt x="3024113" y="34847"/>
                  <a:pt x="3037356" y="40449"/>
                </a:cubicBezTo>
                <a:lnTo>
                  <a:pt x="3042690" y="44045"/>
                </a:lnTo>
                <a:lnTo>
                  <a:pt x="3050527" y="32421"/>
                </a:lnTo>
                <a:cubicBezTo>
                  <a:pt x="3070559" y="12390"/>
                  <a:pt x="3098232" y="0"/>
                  <a:pt x="3128800" y="0"/>
                </a:cubicBezTo>
                <a:cubicBezTo>
                  <a:pt x="3159367" y="0"/>
                  <a:pt x="3187041" y="12390"/>
                  <a:pt x="3207072" y="32421"/>
                </a:cubicBezTo>
                <a:lnTo>
                  <a:pt x="3214539" y="43496"/>
                </a:lnTo>
                <a:lnTo>
                  <a:pt x="3219059" y="40449"/>
                </a:lnTo>
                <a:cubicBezTo>
                  <a:pt x="3232303" y="34847"/>
                  <a:pt x="3246863" y="31750"/>
                  <a:pt x="3262147" y="31750"/>
                </a:cubicBezTo>
                <a:cubicBezTo>
                  <a:pt x="3277430" y="31750"/>
                  <a:pt x="3291991" y="34847"/>
                  <a:pt x="3305231" y="40449"/>
                </a:cubicBezTo>
                <a:lnTo>
                  <a:pt x="3310563" y="44044"/>
                </a:lnTo>
                <a:lnTo>
                  <a:pt x="3318400" y="32421"/>
                </a:lnTo>
                <a:cubicBezTo>
                  <a:pt x="3338431" y="12390"/>
                  <a:pt x="3366104" y="0"/>
                  <a:pt x="3396671" y="0"/>
                </a:cubicBezTo>
                <a:cubicBezTo>
                  <a:pt x="3427239" y="0"/>
                  <a:pt x="3454913" y="12390"/>
                  <a:pt x="3474944" y="32421"/>
                </a:cubicBezTo>
                <a:lnTo>
                  <a:pt x="3482412" y="43497"/>
                </a:lnTo>
                <a:lnTo>
                  <a:pt x="3486934" y="40449"/>
                </a:lnTo>
                <a:cubicBezTo>
                  <a:pt x="3500177" y="34847"/>
                  <a:pt x="3514738" y="31750"/>
                  <a:pt x="3530021" y="31750"/>
                </a:cubicBezTo>
                <a:cubicBezTo>
                  <a:pt x="3545305" y="31750"/>
                  <a:pt x="3559865" y="34847"/>
                  <a:pt x="3573109" y="40449"/>
                </a:cubicBezTo>
                <a:lnTo>
                  <a:pt x="3578440" y="44043"/>
                </a:lnTo>
                <a:lnTo>
                  <a:pt x="3586276" y="32421"/>
                </a:lnTo>
                <a:cubicBezTo>
                  <a:pt x="3606308" y="12390"/>
                  <a:pt x="3633982" y="0"/>
                  <a:pt x="3664549" y="0"/>
                </a:cubicBezTo>
                <a:cubicBezTo>
                  <a:pt x="3695117" y="0"/>
                  <a:pt x="3722791" y="12390"/>
                  <a:pt x="3742822" y="32421"/>
                </a:cubicBezTo>
                <a:lnTo>
                  <a:pt x="3750290" y="43497"/>
                </a:lnTo>
                <a:lnTo>
                  <a:pt x="3754812" y="40449"/>
                </a:lnTo>
                <a:cubicBezTo>
                  <a:pt x="3768055" y="34847"/>
                  <a:pt x="3782615" y="31750"/>
                  <a:pt x="3797899" y="31750"/>
                </a:cubicBezTo>
                <a:cubicBezTo>
                  <a:pt x="3813183" y="31750"/>
                  <a:pt x="3827743" y="34847"/>
                  <a:pt x="3840987" y="40449"/>
                </a:cubicBezTo>
                <a:lnTo>
                  <a:pt x="3846319" y="44044"/>
                </a:lnTo>
                <a:lnTo>
                  <a:pt x="3854155" y="32421"/>
                </a:lnTo>
                <a:cubicBezTo>
                  <a:pt x="3874187" y="12390"/>
                  <a:pt x="3901861" y="0"/>
                  <a:pt x="3932428" y="0"/>
                </a:cubicBezTo>
                <a:cubicBezTo>
                  <a:pt x="3962996" y="0"/>
                  <a:pt x="3990669" y="12390"/>
                  <a:pt x="4010701" y="32421"/>
                </a:cubicBezTo>
                <a:lnTo>
                  <a:pt x="4018169" y="43497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23" name="フリーフォーム: 図形 722">
            <a:extLst>
              <a:ext uri="{FF2B5EF4-FFF2-40B4-BE49-F238E27FC236}">
                <a16:creationId xmlns:a16="http://schemas.microsoft.com/office/drawing/2014/main" id="{846A749C-4825-03FC-5664-2DFEB126EBFD}"/>
              </a:ext>
            </a:extLst>
          </p:cNvPr>
          <p:cNvSpPr/>
          <p:nvPr/>
        </p:nvSpPr>
        <p:spPr bwMode="auto">
          <a:xfrm>
            <a:off x="639146" y="5569585"/>
            <a:ext cx="5199681" cy="75853"/>
          </a:xfrm>
          <a:custGeom>
            <a:avLst/>
            <a:gdLst>
              <a:gd name="connsiteX0" fmla="*/ 155388 w 4159583"/>
              <a:gd name="connsiteY0" fmla="*/ 0 h 160894"/>
              <a:gd name="connsiteX1" fmla="*/ 265265 w 4159583"/>
              <a:gd name="connsiteY1" fmla="*/ 45512 h 160894"/>
              <a:gd name="connsiteX2" fmla="*/ 289327 w 4159583"/>
              <a:gd name="connsiteY2" fmla="*/ 81202 h 160894"/>
              <a:gd name="connsiteX3" fmla="*/ 313390 w 4159583"/>
              <a:gd name="connsiteY3" fmla="*/ 45512 h 160894"/>
              <a:gd name="connsiteX4" fmla="*/ 423266 w 4159583"/>
              <a:gd name="connsiteY4" fmla="*/ 0 h 160894"/>
              <a:gd name="connsiteX5" fmla="*/ 533143 w 4159583"/>
              <a:gd name="connsiteY5" fmla="*/ 45512 h 160894"/>
              <a:gd name="connsiteX6" fmla="*/ 557206 w 4159583"/>
              <a:gd name="connsiteY6" fmla="*/ 81202 h 160894"/>
              <a:gd name="connsiteX7" fmla="*/ 581269 w 4159583"/>
              <a:gd name="connsiteY7" fmla="*/ 45512 h 160894"/>
              <a:gd name="connsiteX8" fmla="*/ 691146 w 4159583"/>
              <a:gd name="connsiteY8" fmla="*/ 0 h 160894"/>
              <a:gd name="connsiteX9" fmla="*/ 801022 w 4159583"/>
              <a:gd name="connsiteY9" fmla="*/ 45512 h 160894"/>
              <a:gd name="connsiteX10" fmla="*/ 825085 w 4159583"/>
              <a:gd name="connsiteY10" fmla="*/ 81202 h 160894"/>
              <a:gd name="connsiteX11" fmla="*/ 849147 w 4159583"/>
              <a:gd name="connsiteY11" fmla="*/ 45512 h 160894"/>
              <a:gd name="connsiteX12" fmla="*/ 959023 w 4159583"/>
              <a:gd name="connsiteY12" fmla="*/ 0 h 160894"/>
              <a:gd name="connsiteX13" fmla="*/ 1068900 w 4159583"/>
              <a:gd name="connsiteY13" fmla="*/ 45512 h 160894"/>
              <a:gd name="connsiteX14" fmla="*/ 1092962 w 4159583"/>
              <a:gd name="connsiteY14" fmla="*/ 81202 h 160894"/>
              <a:gd name="connsiteX15" fmla="*/ 1117025 w 4159583"/>
              <a:gd name="connsiteY15" fmla="*/ 45512 h 160894"/>
              <a:gd name="connsiteX16" fmla="*/ 1226901 w 4159583"/>
              <a:gd name="connsiteY16" fmla="*/ 0 h 160894"/>
              <a:gd name="connsiteX17" fmla="*/ 1336777 w 4159583"/>
              <a:gd name="connsiteY17" fmla="*/ 45512 h 160894"/>
              <a:gd name="connsiteX18" fmla="*/ 1360841 w 4159583"/>
              <a:gd name="connsiteY18" fmla="*/ 81202 h 160894"/>
              <a:gd name="connsiteX19" fmla="*/ 1384904 w 4159583"/>
              <a:gd name="connsiteY19" fmla="*/ 45512 h 160894"/>
              <a:gd name="connsiteX20" fmla="*/ 1494780 w 4159583"/>
              <a:gd name="connsiteY20" fmla="*/ 0 h 160894"/>
              <a:gd name="connsiteX21" fmla="*/ 1604657 w 4159583"/>
              <a:gd name="connsiteY21" fmla="*/ 45512 h 160894"/>
              <a:gd name="connsiteX22" fmla="*/ 1628718 w 4159583"/>
              <a:gd name="connsiteY22" fmla="*/ 81202 h 160894"/>
              <a:gd name="connsiteX23" fmla="*/ 1652781 w 4159583"/>
              <a:gd name="connsiteY23" fmla="*/ 45512 h 160894"/>
              <a:gd name="connsiteX24" fmla="*/ 1762657 w 4159583"/>
              <a:gd name="connsiteY24" fmla="*/ 0 h 160894"/>
              <a:gd name="connsiteX25" fmla="*/ 1872534 w 4159583"/>
              <a:gd name="connsiteY25" fmla="*/ 45512 h 160894"/>
              <a:gd name="connsiteX26" fmla="*/ 1896596 w 4159583"/>
              <a:gd name="connsiteY26" fmla="*/ 81202 h 160894"/>
              <a:gd name="connsiteX27" fmla="*/ 1920659 w 4159583"/>
              <a:gd name="connsiteY27" fmla="*/ 45512 h 160894"/>
              <a:gd name="connsiteX28" fmla="*/ 2030535 w 4159583"/>
              <a:gd name="connsiteY28" fmla="*/ 0 h 160894"/>
              <a:gd name="connsiteX29" fmla="*/ 2140413 w 4159583"/>
              <a:gd name="connsiteY29" fmla="*/ 45512 h 160894"/>
              <a:gd name="connsiteX30" fmla="*/ 2164475 w 4159583"/>
              <a:gd name="connsiteY30" fmla="*/ 81202 h 160894"/>
              <a:gd name="connsiteX31" fmla="*/ 2188539 w 4159583"/>
              <a:gd name="connsiteY31" fmla="*/ 45512 h 160894"/>
              <a:gd name="connsiteX32" fmla="*/ 2298414 w 4159583"/>
              <a:gd name="connsiteY32" fmla="*/ 0 h 160894"/>
              <a:gd name="connsiteX33" fmla="*/ 2408291 w 4159583"/>
              <a:gd name="connsiteY33" fmla="*/ 45512 h 160894"/>
              <a:gd name="connsiteX34" fmla="*/ 2432353 w 4159583"/>
              <a:gd name="connsiteY34" fmla="*/ 81202 h 160894"/>
              <a:gd name="connsiteX35" fmla="*/ 2456415 w 4159583"/>
              <a:gd name="connsiteY35" fmla="*/ 45512 h 160894"/>
              <a:gd name="connsiteX36" fmla="*/ 2566292 w 4159583"/>
              <a:gd name="connsiteY36" fmla="*/ 0 h 160894"/>
              <a:gd name="connsiteX37" fmla="*/ 2676169 w 4159583"/>
              <a:gd name="connsiteY37" fmla="*/ 45512 h 160894"/>
              <a:gd name="connsiteX38" fmla="*/ 2700231 w 4159583"/>
              <a:gd name="connsiteY38" fmla="*/ 81202 h 160894"/>
              <a:gd name="connsiteX39" fmla="*/ 2724293 w 4159583"/>
              <a:gd name="connsiteY39" fmla="*/ 45512 h 160894"/>
              <a:gd name="connsiteX40" fmla="*/ 2834170 w 4159583"/>
              <a:gd name="connsiteY40" fmla="*/ 0 h 160894"/>
              <a:gd name="connsiteX41" fmla="*/ 2944046 w 4159583"/>
              <a:gd name="connsiteY41" fmla="*/ 45512 h 160894"/>
              <a:gd name="connsiteX42" fmla="*/ 2968110 w 4159583"/>
              <a:gd name="connsiteY42" fmla="*/ 81202 h 160894"/>
              <a:gd name="connsiteX43" fmla="*/ 2992173 w 4159583"/>
              <a:gd name="connsiteY43" fmla="*/ 45512 h 160894"/>
              <a:gd name="connsiteX44" fmla="*/ 3102049 w 4159583"/>
              <a:gd name="connsiteY44" fmla="*/ 0 h 160894"/>
              <a:gd name="connsiteX45" fmla="*/ 3211925 w 4159583"/>
              <a:gd name="connsiteY45" fmla="*/ 45512 h 160894"/>
              <a:gd name="connsiteX46" fmla="*/ 3235988 w 4159583"/>
              <a:gd name="connsiteY46" fmla="*/ 81202 h 160894"/>
              <a:gd name="connsiteX47" fmla="*/ 3260050 w 4159583"/>
              <a:gd name="connsiteY47" fmla="*/ 45512 h 160894"/>
              <a:gd name="connsiteX48" fmla="*/ 3369927 w 4159583"/>
              <a:gd name="connsiteY48" fmla="*/ 0 h 160894"/>
              <a:gd name="connsiteX49" fmla="*/ 3479803 w 4159583"/>
              <a:gd name="connsiteY49" fmla="*/ 45512 h 160894"/>
              <a:gd name="connsiteX50" fmla="*/ 3503866 w 4159583"/>
              <a:gd name="connsiteY50" fmla="*/ 81202 h 160894"/>
              <a:gd name="connsiteX51" fmla="*/ 3527928 w 4159583"/>
              <a:gd name="connsiteY51" fmla="*/ 45512 h 160894"/>
              <a:gd name="connsiteX52" fmla="*/ 3637804 w 4159583"/>
              <a:gd name="connsiteY52" fmla="*/ 0 h 160894"/>
              <a:gd name="connsiteX53" fmla="*/ 3747681 w 4159583"/>
              <a:gd name="connsiteY53" fmla="*/ 45512 h 160894"/>
              <a:gd name="connsiteX54" fmla="*/ 3771743 w 4159583"/>
              <a:gd name="connsiteY54" fmla="*/ 81202 h 160894"/>
              <a:gd name="connsiteX55" fmla="*/ 3795806 w 4159583"/>
              <a:gd name="connsiteY55" fmla="*/ 45512 h 160894"/>
              <a:gd name="connsiteX56" fmla="*/ 3905682 w 4159583"/>
              <a:gd name="connsiteY56" fmla="*/ 0 h 160894"/>
              <a:gd name="connsiteX57" fmla="*/ 4015559 w 4159583"/>
              <a:gd name="connsiteY57" fmla="*/ 45512 h 160894"/>
              <a:gd name="connsiteX58" fmla="*/ 4039622 w 4159583"/>
              <a:gd name="connsiteY58" fmla="*/ 81202 h 160894"/>
              <a:gd name="connsiteX59" fmla="*/ 4063685 w 4159583"/>
              <a:gd name="connsiteY59" fmla="*/ 45512 h 160894"/>
              <a:gd name="connsiteX60" fmla="*/ 4113078 w 4159583"/>
              <a:gd name="connsiteY60" fmla="*/ 12211 h 160894"/>
              <a:gd name="connsiteX61" fmla="*/ 4159583 w 4159583"/>
              <a:gd name="connsiteY61" fmla="*/ 2822 h 160894"/>
              <a:gd name="connsiteX62" fmla="*/ 4159583 w 4159583"/>
              <a:gd name="connsiteY62" fmla="*/ 160894 h 160894"/>
              <a:gd name="connsiteX63" fmla="*/ 1112 w 4159583"/>
              <a:gd name="connsiteY63" fmla="*/ 160894 h 160894"/>
              <a:gd name="connsiteX64" fmla="*/ 0 w 4159583"/>
              <a:gd name="connsiteY64" fmla="*/ 155389 h 160894"/>
              <a:gd name="connsiteX65" fmla="*/ 155388 w 4159583"/>
              <a:gd name="connsiteY65" fmla="*/ 0 h 160894"/>
              <a:gd name="connsiteX0" fmla="*/ 0 w 4159583"/>
              <a:gd name="connsiteY0" fmla="*/ 155389 h 246829"/>
              <a:gd name="connsiteX1" fmla="*/ 155388 w 4159583"/>
              <a:gd name="connsiteY1" fmla="*/ 0 h 246829"/>
              <a:gd name="connsiteX2" fmla="*/ 265265 w 4159583"/>
              <a:gd name="connsiteY2" fmla="*/ 45512 h 246829"/>
              <a:gd name="connsiteX3" fmla="*/ 289327 w 4159583"/>
              <a:gd name="connsiteY3" fmla="*/ 81202 h 246829"/>
              <a:gd name="connsiteX4" fmla="*/ 313390 w 4159583"/>
              <a:gd name="connsiteY4" fmla="*/ 45512 h 246829"/>
              <a:gd name="connsiteX5" fmla="*/ 423266 w 4159583"/>
              <a:gd name="connsiteY5" fmla="*/ 0 h 246829"/>
              <a:gd name="connsiteX6" fmla="*/ 533143 w 4159583"/>
              <a:gd name="connsiteY6" fmla="*/ 45512 h 246829"/>
              <a:gd name="connsiteX7" fmla="*/ 557206 w 4159583"/>
              <a:gd name="connsiteY7" fmla="*/ 81202 h 246829"/>
              <a:gd name="connsiteX8" fmla="*/ 581269 w 4159583"/>
              <a:gd name="connsiteY8" fmla="*/ 45512 h 246829"/>
              <a:gd name="connsiteX9" fmla="*/ 691146 w 4159583"/>
              <a:gd name="connsiteY9" fmla="*/ 0 h 246829"/>
              <a:gd name="connsiteX10" fmla="*/ 801022 w 4159583"/>
              <a:gd name="connsiteY10" fmla="*/ 45512 h 246829"/>
              <a:gd name="connsiteX11" fmla="*/ 825085 w 4159583"/>
              <a:gd name="connsiteY11" fmla="*/ 81202 h 246829"/>
              <a:gd name="connsiteX12" fmla="*/ 849147 w 4159583"/>
              <a:gd name="connsiteY12" fmla="*/ 45512 h 246829"/>
              <a:gd name="connsiteX13" fmla="*/ 959023 w 4159583"/>
              <a:gd name="connsiteY13" fmla="*/ 0 h 246829"/>
              <a:gd name="connsiteX14" fmla="*/ 1068900 w 4159583"/>
              <a:gd name="connsiteY14" fmla="*/ 45512 h 246829"/>
              <a:gd name="connsiteX15" fmla="*/ 1092962 w 4159583"/>
              <a:gd name="connsiteY15" fmla="*/ 81202 h 246829"/>
              <a:gd name="connsiteX16" fmla="*/ 1117025 w 4159583"/>
              <a:gd name="connsiteY16" fmla="*/ 45512 h 246829"/>
              <a:gd name="connsiteX17" fmla="*/ 1226901 w 4159583"/>
              <a:gd name="connsiteY17" fmla="*/ 0 h 246829"/>
              <a:gd name="connsiteX18" fmla="*/ 1336777 w 4159583"/>
              <a:gd name="connsiteY18" fmla="*/ 45512 h 246829"/>
              <a:gd name="connsiteX19" fmla="*/ 1360841 w 4159583"/>
              <a:gd name="connsiteY19" fmla="*/ 81202 h 246829"/>
              <a:gd name="connsiteX20" fmla="*/ 1384904 w 4159583"/>
              <a:gd name="connsiteY20" fmla="*/ 45512 h 246829"/>
              <a:gd name="connsiteX21" fmla="*/ 1494780 w 4159583"/>
              <a:gd name="connsiteY21" fmla="*/ 0 h 246829"/>
              <a:gd name="connsiteX22" fmla="*/ 1604657 w 4159583"/>
              <a:gd name="connsiteY22" fmla="*/ 45512 h 246829"/>
              <a:gd name="connsiteX23" fmla="*/ 1628718 w 4159583"/>
              <a:gd name="connsiteY23" fmla="*/ 81202 h 246829"/>
              <a:gd name="connsiteX24" fmla="*/ 1652781 w 4159583"/>
              <a:gd name="connsiteY24" fmla="*/ 45512 h 246829"/>
              <a:gd name="connsiteX25" fmla="*/ 1762657 w 4159583"/>
              <a:gd name="connsiteY25" fmla="*/ 0 h 246829"/>
              <a:gd name="connsiteX26" fmla="*/ 1872534 w 4159583"/>
              <a:gd name="connsiteY26" fmla="*/ 45512 h 246829"/>
              <a:gd name="connsiteX27" fmla="*/ 1896596 w 4159583"/>
              <a:gd name="connsiteY27" fmla="*/ 81202 h 246829"/>
              <a:gd name="connsiteX28" fmla="*/ 1920659 w 4159583"/>
              <a:gd name="connsiteY28" fmla="*/ 45512 h 246829"/>
              <a:gd name="connsiteX29" fmla="*/ 2030535 w 4159583"/>
              <a:gd name="connsiteY29" fmla="*/ 0 h 246829"/>
              <a:gd name="connsiteX30" fmla="*/ 2140413 w 4159583"/>
              <a:gd name="connsiteY30" fmla="*/ 45512 h 246829"/>
              <a:gd name="connsiteX31" fmla="*/ 2164475 w 4159583"/>
              <a:gd name="connsiteY31" fmla="*/ 81202 h 246829"/>
              <a:gd name="connsiteX32" fmla="*/ 2188539 w 4159583"/>
              <a:gd name="connsiteY32" fmla="*/ 45512 h 246829"/>
              <a:gd name="connsiteX33" fmla="*/ 2298414 w 4159583"/>
              <a:gd name="connsiteY33" fmla="*/ 0 h 246829"/>
              <a:gd name="connsiteX34" fmla="*/ 2408291 w 4159583"/>
              <a:gd name="connsiteY34" fmla="*/ 45512 h 246829"/>
              <a:gd name="connsiteX35" fmla="*/ 2432353 w 4159583"/>
              <a:gd name="connsiteY35" fmla="*/ 81202 h 246829"/>
              <a:gd name="connsiteX36" fmla="*/ 2456415 w 4159583"/>
              <a:gd name="connsiteY36" fmla="*/ 45512 h 246829"/>
              <a:gd name="connsiteX37" fmla="*/ 2566292 w 4159583"/>
              <a:gd name="connsiteY37" fmla="*/ 0 h 246829"/>
              <a:gd name="connsiteX38" fmla="*/ 2676169 w 4159583"/>
              <a:gd name="connsiteY38" fmla="*/ 45512 h 246829"/>
              <a:gd name="connsiteX39" fmla="*/ 2700231 w 4159583"/>
              <a:gd name="connsiteY39" fmla="*/ 81202 h 246829"/>
              <a:gd name="connsiteX40" fmla="*/ 2724293 w 4159583"/>
              <a:gd name="connsiteY40" fmla="*/ 45512 h 246829"/>
              <a:gd name="connsiteX41" fmla="*/ 2834170 w 4159583"/>
              <a:gd name="connsiteY41" fmla="*/ 0 h 246829"/>
              <a:gd name="connsiteX42" fmla="*/ 2944046 w 4159583"/>
              <a:gd name="connsiteY42" fmla="*/ 45512 h 246829"/>
              <a:gd name="connsiteX43" fmla="*/ 2968110 w 4159583"/>
              <a:gd name="connsiteY43" fmla="*/ 81202 h 246829"/>
              <a:gd name="connsiteX44" fmla="*/ 2992173 w 4159583"/>
              <a:gd name="connsiteY44" fmla="*/ 45512 h 246829"/>
              <a:gd name="connsiteX45" fmla="*/ 3102049 w 4159583"/>
              <a:gd name="connsiteY45" fmla="*/ 0 h 246829"/>
              <a:gd name="connsiteX46" fmla="*/ 3211925 w 4159583"/>
              <a:gd name="connsiteY46" fmla="*/ 45512 h 246829"/>
              <a:gd name="connsiteX47" fmla="*/ 3235988 w 4159583"/>
              <a:gd name="connsiteY47" fmla="*/ 81202 h 246829"/>
              <a:gd name="connsiteX48" fmla="*/ 3260050 w 4159583"/>
              <a:gd name="connsiteY48" fmla="*/ 45512 h 246829"/>
              <a:gd name="connsiteX49" fmla="*/ 3369927 w 4159583"/>
              <a:gd name="connsiteY49" fmla="*/ 0 h 246829"/>
              <a:gd name="connsiteX50" fmla="*/ 3479803 w 4159583"/>
              <a:gd name="connsiteY50" fmla="*/ 45512 h 246829"/>
              <a:gd name="connsiteX51" fmla="*/ 3503866 w 4159583"/>
              <a:gd name="connsiteY51" fmla="*/ 81202 h 246829"/>
              <a:gd name="connsiteX52" fmla="*/ 3527928 w 4159583"/>
              <a:gd name="connsiteY52" fmla="*/ 45512 h 246829"/>
              <a:gd name="connsiteX53" fmla="*/ 3637804 w 4159583"/>
              <a:gd name="connsiteY53" fmla="*/ 0 h 246829"/>
              <a:gd name="connsiteX54" fmla="*/ 3747681 w 4159583"/>
              <a:gd name="connsiteY54" fmla="*/ 45512 h 246829"/>
              <a:gd name="connsiteX55" fmla="*/ 3771743 w 4159583"/>
              <a:gd name="connsiteY55" fmla="*/ 81202 h 246829"/>
              <a:gd name="connsiteX56" fmla="*/ 3795806 w 4159583"/>
              <a:gd name="connsiteY56" fmla="*/ 45512 h 246829"/>
              <a:gd name="connsiteX57" fmla="*/ 3905682 w 4159583"/>
              <a:gd name="connsiteY57" fmla="*/ 0 h 246829"/>
              <a:gd name="connsiteX58" fmla="*/ 4015559 w 4159583"/>
              <a:gd name="connsiteY58" fmla="*/ 45512 h 246829"/>
              <a:gd name="connsiteX59" fmla="*/ 4039622 w 4159583"/>
              <a:gd name="connsiteY59" fmla="*/ 81202 h 246829"/>
              <a:gd name="connsiteX60" fmla="*/ 4063685 w 4159583"/>
              <a:gd name="connsiteY60" fmla="*/ 45512 h 246829"/>
              <a:gd name="connsiteX61" fmla="*/ 4113078 w 4159583"/>
              <a:gd name="connsiteY61" fmla="*/ 12211 h 246829"/>
              <a:gd name="connsiteX62" fmla="*/ 4159583 w 4159583"/>
              <a:gd name="connsiteY62" fmla="*/ 2822 h 246829"/>
              <a:gd name="connsiteX63" fmla="*/ 4159583 w 4159583"/>
              <a:gd name="connsiteY63" fmla="*/ 160894 h 246829"/>
              <a:gd name="connsiteX64" fmla="*/ 1112 w 4159583"/>
              <a:gd name="connsiteY64" fmla="*/ 160894 h 246829"/>
              <a:gd name="connsiteX65" fmla="*/ 91440 w 4159583"/>
              <a:gd name="connsiteY65" fmla="*/ 246829 h 246829"/>
              <a:gd name="connsiteX0" fmla="*/ 0 w 4159583"/>
              <a:gd name="connsiteY0" fmla="*/ 155389 h 246829"/>
              <a:gd name="connsiteX1" fmla="*/ 155388 w 4159583"/>
              <a:gd name="connsiteY1" fmla="*/ 0 h 246829"/>
              <a:gd name="connsiteX2" fmla="*/ 265265 w 4159583"/>
              <a:gd name="connsiteY2" fmla="*/ 45512 h 246829"/>
              <a:gd name="connsiteX3" fmla="*/ 289327 w 4159583"/>
              <a:gd name="connsiteY3" fmla="*/ 81202 h 246829"/>
              <a:gd name="connsiteX4" fmla="*/ 313390 w 4159583"/>
              <a:gd name="connsiteY4" fmla="*/ 45512 h 246829"/>
              <a:gd name="connsiteX5" fmla="*/ 423266 w 4159583"/>
              <a:gd name="connsiteY5" fmla="*/ 0 h 246829"/>
              <a:gd name="connsiteX6" fmla="*/ 533143 w 4159583"/>
              <a:gd name="connsiteY6" fmla="*/ 45512 h 246829"/>
              <a:gd name="connsiteX7" fmla="*/ 557206 w 4159583"/>
              <a:gd name="connsiteY7" fmla="*/ 81202 h 246829"/>
              <a:gd name="connsiteX8" fmla="*/ 581269 w 4159583"/>
              <a:gd name="connsiteY8" fmla="*/ 45512 h 246829"/>
              <a:gd name="connsiteX9" fmla="*/ 691146 w 4159583"/>
              <a:gd name="connsiteY9" fmla="*/ 0 h 246829"/>
              <a:gd name="connsiteX10" fmla="*/ 801022 w 4159583"/>
              <a:gd name="connsiteY10" fmla="*/ 45512 h 246829"/>
              <a:gd name="connsiteX11" fmla="*/ 825085 w 4159583"/>
              <a:gd name="connsiteY11" fmla="*/ 81202 h 246829"/>
              <a:gd name="connsiteX12" fmla="*/ 849147 w 4159583"/>
              <a:gd name="connsiteY12" fmla="*/ 45512 h 246829"/>
              <a:gd name="connsiteX13" fmla="*/ 959023 w 4159583"/>
              <a:gd name="connsiteY13" fmla="*/ 0 h 246829"/>
              <a:gd name="connsiteX14" fmla="*/ 1068900 w 4159583"/>
              <a:gd name="connsiteY14" fmla="*/ 45512 h 246829"/>
              <a:gd name="connsiteX15" fmla="*/ 1092962 w 4159583"/>
              <a:gd name="connsiteY15" fmla="*/ 81202 h 246829"/>
              <a:gd name="connsiteX16" fmla="*/ 1117025 w 4159583"/>
              <a:gd name="connsiteY16" fmla="*/ 45512 h 246829"/>
              <a:gd name="connsiteX17" fmla="*/ 1226901 w 4159583"/>
              <a:gd name="connsiteY17" fmla="*/ 0 h 246829"/>
              <a:gd name="connsiteX18" fmla="*/ 1336777 w 4159583"/>
              <a:gd name="connsiteY18" fmla="*/ 45512 h 246829"/>
              <a:gd name="connsiteX19" fmla="*/ 1360841 w 4159583"/>
              <a:gd name="connsiteY19" fmla="*/ 81202 h 246829"/>
              <a:gd name="connsiteX20" fmla="*/ 1384904 w 4159583"/>
              <a:gd name="connsiteY20" fmla="*/ 45512 h 246829"/>
              <a:gd name="connsiteX21" fmla="*/ 1494780 w 4159583"/>
              <a:gd name="connsiteY21" fmla="*/ 0 h 246829"/>
              <a:gd name="connsiteX22" fmla="*/ 1604657 w 4159583"/>
              <a:gd name="connsiteY22" fmla="*/ 45512 h 246829"/>
              <a:gd name="connsiteX23" fmla="*/ 1628718 w 4159583"/>
              <a:gd name="connsiteY23" fmla="*/ 81202 h 246829"/>
              <a:gd name="connsiteX24" fmla="*/ 1652781 w 4159583"/>
              <a:gd name="connsiteY24" fmla="*/ 45512 h 246829"/>
              <a:gd name="connsiteX25" fmla="*/ 1762657 w 4159583"/>
              <a:gd name="connsiteY25" fmla="*/ 0 h 246829"/>
              <a:gd name="connsiteX26" fmla="*/ 1872534 w 4159583"/>
              <a:gd name="connsiteY26" fmla="*/ 45512 h 246829"/>
              <a:gd name="connsiteX27" fmla="*/ 1896596 w 4159583"/>
              <a:gd name="connsiteY27" fmla="*/ 81202 h 246829"/>
              <a:gd name="connsiteX28" fmla="*/ 1920659 w 4159583"/>
              <a:gd name="connsiteY28" fmla="*/ 45512 h 246829"/>
              <a:gd name="connsiteX29" fmla="*/ 2030535 w 4159583"/>
              <a:gd name="connsiteY29" fmla="*/ 0 h 246829"/>
              <a:gd name="connsiteX30" fmla="*/ 2140413 w 4159583"/>
              <a:gd name="connsiteY30" fmla="*/ 45512 h 246829"/>
              <a:gd name="connsiteX31" fmla="*/ 2164475 w 4159583"/>
              <a:gd name="connsiteY31" fmla="*/ 81202 h 246829"/>
              <a:gd name="connsiteX32" fmla="*/ 2188539 w 4159583"/>
              <a:gd name="connsiteY32" fmla="*/ 45512 h 246829"/>
              <a:gd name="connsiteX33" fmla="*/ 2298414 w 4159583"/>
              <a:gd name="connsiteY33" fmla="*/ 0 h 246829"/>
              <a:gd name="connsiteX34" fmla="*/ 2408291 w 4159583"/>
              <a:gd name="connsiteY34" fmla="*/ 45512 h 246829"/>
              <a:gd name="connsiteX35" fmla="*/ 2432353 w 4159583"/>
              <a:gd name="connsiteY35" fmla="*/ 81202 h 246829"/>
              <a:gd name="connsiteX36" fmla="*/ 2456415 w 4159583"/>
              <a:gd name="connsiteY36" fmla="*/ 45512 h 246829"/>
              <a:gd name="connsiteX37" fmla="*/ 2566292 w 4159583"/>
              <a:gd name="connsiteY37" fmla="*/ 0 h 246829"/>
              <a:gd name="connsiteX38" fmla="*/ 2676169 w 4159583"/>
              <a:gd name="connsiteY38" fmla="*/ 45512 h 246829"/>
              <a:gd name="connsiteX39" fmla="*/ 2700231 w 4159583"/>
              <a:gd name="connsiteY39" fmla="*/ 81202 h 246829"/>
              <a:gd name="connsiteX40" fmla="*/ 2724293 w 4159583"/>
              <a:gd name="connsiteY40" fmla="*/ 45512 h 246829"/>
              <a:gd name="connsiteX41" fmla="*/ 2834170 w 4159583"/>
              <a:gd name="connsiteY41" fmla="*/ 0 h 246829"/>
              <a:gd name="connsiteX42" fmla="*/ 2944046 w 4159583"/>
              <a:gd name="connsiteY42" fmla="*/ 45512 h 246829"/>
              <a:gd name="connsiteX43" fmla="*/ 2968110 w 4159583"/>
              <a:gd name="connsiteY43" fmla="*/ 81202 h 246829"/>
              <a:gd name="connsiteX44" fmla="*/ 2992173 w 4159583"/>
              <a:gd name="connsiteY44" fmla="*/ 45512 h 246829"/>
              <a:gd name="connsiteX45" fmla="*/ 3102049 w 4159583"/>
              <a:gd name="connsiteY45" fmla="*/ 0 h 246829"/>
              <a:gd name="connsiteX46" fmla="*/ 3211925 w 4159583"/>
              <a:gd name="connsiteY46" fmla="*/ 45512 h 246829"/>
              <a:gd name="connsiteX47" fmla="*/ 3235988 w 4159583"/>
              <a:gd name="connsiteY47" fmla="*/ 81202 h 246829"/>
              <a:gd name="connsiteX48" fmla="*/ 3260050 w 4159583"/>
              <a:gd name="connsiteY48" fmla="*/ 45512 h 246829"/>
              <a:gd name="connsiteX49" fmla="*/ 3369927 w 4159583"/>
              <a:gd name="connsiteY49" fmla="*/ 0 h 246829"/>
              <a:gd name="connsiteX50" fmla="*/ 3479803 w 4159583"/>
              <a:gd name="connsiteY50" fmla="*/ 45512 h 246829"/>
              <a:gd name="connsiteX51" fmla="*/ 3503866 w 4159583"/>
              <a:gd name="connsiteY51" fmla="*/ 81202 h 246829"/>
              <a:gd name="connsiteX52" fmla="*/ 3527928 w 4159583"/>
              <a:gd name="connsiteY52" fmla="*/ 45512 h 246829"/>
              <a:gd name="connsiteX53" fmla="*/ 3637804 w 4159583"/>
              <a:gd name="connsiteY53" fmla="*/ 0 h 246829"/>
              <a:gd name="connsiteX54" fmla="*/ 3747681 w 4159583"/>
              <a:gd name="connsiteY54" fmla="*/ 45512 h 246829"/>
              <a:gd name="connsiteX55" fmla="*/ 3771743 w 4159583"/>
              <a:gd name="connsiteY55" fmla="*/ 81202 h 246829"/>
              <a:gd name="connsiteX56" fmla="*/ 3795806 w 4159583"/>
              <a:gd name="connsiteY56" fmla="*/ 45512 h 246829"/>
              <a:gd name="connsiteX57" fmla="*/ 3905682 w 4159583"/>
              <a:gd name="connsiteY57" fmla="*/ 0 h 246829"/>
              <a:gd name="connsiteX58" fmla="*/ 4015559 w 4159583"/>
              <a:gd name="connsiteY58" fmla="*/ 45512 h 246829"/>
              <a:gd name="connsiteX59" fmla="*/ 4039622 w 4159583"/>
              <a:gd name="connsiteY59" fmla="*/ 81202 h 246829"/>
              <a:gd name="connsiteX60" fmla="*/ 4063685 w 4159583"/>
              <a:gd name="connsiteY60" fmla="*/ 45512 h 246829"/>
              <a:gd name="connsiteX61" fmla="*/ 4113078 w 4159583"/>
              <a:gd name="connsiteY61" fmla="*/ 12211 h 246829"/>
              <a:gd name="connsiteX62" fmla="*/ 4159583 w 4159583"/>
              <a:gd name="connsiteY62" fmla="*/ 2822 h 246829"/>
              <a:gd name="connsiteX63" fmla="*/ 4159583 w 4159583"/>
              <a:gd name="connsiteY63" fmla="*/ 160894 h 246829"/>
              <a:gd name="connsiteX64" fmla="*/ 91440 w 4159583"/>
              <a:gd name="connsiteY64" fmla="*/ 246829 h 246829"/>
              <a:gd name="connsiteX0" fmla="*/ 63948 w 4068143"/>
              <a:gd name="connsiteY0" fmla="*/ 0 h 246829"/>
              <a:gd name="connsiteX1" fmla="*/ 173825 w 4068143"/>
              <a:gd name="connsiteY1" fmla="*/ 45512 h 246829"/>
              <a:gd name="connsiteX2" fmla="*/ 197887 w 4068143"/>
              <a:gd name="connsiteY2" fmla="*/ 81202 h 246829"/>
              <a:gd name="connsiteX3" fmla="*/ 221950 w 4068143"/>
              <a:gd name="connsiteY3" fmla="*/ 45512 h 246829"/>
              <a:gd name="connsiteX4" fmla="*/ 331826 w 4068143"/>
              <a:gd name="connsiteY4" fmla="*/ 0 h 246829"/>
              <a:gd name="connsiteX5" fmla="*/ 441703 w 4068143"/>
              <a:gd name="connsiteY5" fmla="*/ 45512 h 246829"/>
              <a:gd name="connsiteX6" fmla="*/ 465766 w 4068143"/>
              <a:gd name="connsiteY6" fmla="*/ 81202 h 246829"/>
              <a:gd name="connsiteX7" fmla="*/ 489829 w 4068143"/>
              <a:gd name="connsiteY7" fmla="*/ 45512 h 246829"/>
              <a:gd name="connsiteX8" fmla="*/ 599706 w 4068143"/>
              <a:gd name="connsiteY8" fmla="*/ 0 h 246829"/>
              <a:gd name="connsiteX9" fmla="*/ 709582 w 4068143"/>
              <a:gd name="connsiteY9" fmla="*/ 45512 h 246829"/>
              <a:gd name="connsiteX10" fmla="*/ 733645 w 4068143"/>
              <a:gd name="connsiteY10" fmla="*/ 81202 h 246829"/>
              <a:gd name="connsiteX11" fmla="*/ 757707 w 4068143"/>
              <a:gd name="connsiteY11" fmla="*/ 45512 h 246829"/>
              <a:gd name="connsiteX12" fmla="*/ 867583 w 4068143"/>
              <a:gd name="connsiteY12" fmla="*/ 0 h 246829"/>
              <a:gd name="connsiteX13" fmla="*/ 977460 w 4068143"/>
              <a:gd name="connsiteY13" fmla="*/ 45512 h 246829"/>
              <a:gd name="connsiteX14" fmla="*/ 1001522 w 4068143"/>
              <a:gd name="connsiteY14" fmla="*/ 81202 h 246829"/>
              <a:gd name="connsiteX15" fmla="*/ 1025585 w 4068143"/>
              <a:gd name="connsiteY15" fmla="*/ 45512 h 246829"/>
              <a:gd name="connsiteX16" fmla="*/ 1135461 w 4068143"/>
              <a:gd name="connsiteY16" fmla="*/ 0 h 246829"/>
              <a:gd name="connsiteX17" fmla="*/ 1245337 w 4068143"/>
              <a:gd name="connsiteY17" fmla="*/ 45512 h 246829"/>
              <a:gd name="connsiteX18" fmla="*/ 1269401 w 4068143"/>
              <a:gd name="connsiteY18" fmla="*/ 81202 h 246829"/>
              <a:gd name="connsiteX19" fmla="*/ 1293464 w 4068143"/>
              <a:gd name="connsiteY19" fmla="*/ 45512 h 246829"/>
              <a:gd name="connsiteX20" fmla="*/ 1403340 w 4068143"/>
              <a:gd name="connsiteY20" fmla="*/ 0 h 246829"/>
              <a:gd name="connsiteX21" fmla="*/ 1513217 w 4068143"/>
              <a:gd name="connsiteY21" fmla="*/ 45512 h 246829"/>
              <a:gd name="connsiteX22" fmla="*/ 1537278 w 4068143"/>
              <a:gd name="connsiteY22" fmla="*/ 81202 h 246829"/>
              <a:gd name="connsiteX23" fmla="*/ 1561341 w 4068143"/>
              <a:gd name="connsiteY23" fmla="*/ 45512 h 246829"/>
              <a:gd name="connsiteX24" fmla="*/ 1671217 w 4068143"/>
              <a:gd name="connsiteY24" fmla="*/ 0 h 246829"/>
              <a:gd name="connsiteX25" fmla="*/ 1781094 w 4068143"/>
              <a:gd name="connsiteY25" fmla="*/ 45512 h 246829"/>
              <a:gd name="connsiteX26" fmla="*/ 1805156 w 4068143"/>
              <a:gd name="connsiteY26" fmla="*/ 81202 h 246829"/>
              <a:gd name="connsiteX27" fmla="*/ 1829219 w 4068143"/>
              <a:gd name="connsiteY27" fmla="*/ 45512 h 246829"/>
              <a:gd name="connsiteX28" fmla="*/ 1939095 w 4068143"/>
              <a:gd name="connsiteY28" fmla="*/ 0 h 246829"/>
              <a:gd name="connsiteX29" fmla="*/ 2048973 w 4068143"/>
              <a:gd name="connsiteY29" fmla="*/ 45512 h 246829"/>
              <a:gd name="connsiteX30" fmla="*/ 2073035 w 4068143"/>
              <a:gd name="connsiteY30" fmla="*/ 81202 h 246829"/>
              <a:gd name="connsiteX31" fmla="*/ 2097099 w 4068143"/>
              <a:gd name="connsiteY31" fmla="*/ 45512 h 246829"/>
              <a:gd name="connsiteX32" fmla="*/ 2206974 w 4068143"/>
              <a:gd name="connsiteY32" fmla="*/ 0 h 246829"/>
              <a:gd name="connsiteX33" fmla="*/ 2316851 w 4068143"/>
              <a:gd name="connsiteY33" fmla="*/ 45512 h 246829"/>
              <a:gd name="connsiteX34" fmla="*/ 2340913 w 4068143"/>
              <a:gd name="connsiteY34" fmla="*/ 81202 h 246829"/>
              <a:gd name="connsiteX35" fmla="*/ 2364975 w 4068143"/>
              <a:gd name="connsiteY35" fmla="*/ 45512 h 246829"/>
              <a:gd name="connsiteX36" fmla="*/ 2474852 w 4068143"/>
              <a:gd name="connsiteY36" fmla="*/ 0 h 246829"/>
              <a:gd name="connsiteX37" fmla="*/ 2584729 w 4068143"/>
              <a:gd name="connsiteY37" fmla="*/ 45512 h 246829"/>
              <a:gd name="connsiteX38" fmla="*/ 2608791 w 4068143"/>
              <a:gd name="connsiteY38" fmla="*/ 81202 h 246829"/>
              <a:gd name="connsiteX39" fmla="*/ 2632853 w 4068143"/>
              <a:gd name="connsiteY39" fmla="*/ 45512 h 246829"/>
              <a:gd name="connsiteX40" fmla="*/ 2742730 w 4068143"/>
              <a:gd name="connsiteY40" fmla="*/ 0 h 246829"/>
              <a:gd name="connsiteX41" fmla="*/ 2852606 w 4068143"/>
              <a:gd name="connsiteY41" fmla="*/ 45512 h 246829"/>
              <a:gd name="connsiteX42" fmla="*/ 2876670 w 4068143"/>
              <a:gd name="connsiteY42" fmla="*/ 81202 h 246829"/>
              <a:gd name="connsiteX43" fmla="*/ 2900733 w 4068143"/>
              <a:gd name="connsiteY43" fmla="*/ 45512 h 246829"/>
              <a:gd name="connsiteX44" fmla="*/ 3010609 w 4068143"/>
              <a:gd name="connsiteY44" fmla="*/ 0 h 246829"/>
              <a:gd name="connsiteX45" fmla="*/ 3120485 w 4068143"/>
              <a:gd name="connsiteY45" fmla="*/ 45512 h 246829"/>
              <a:gd name="connsiteX46" fmla="*/ 3144548 w 4068143"/>
              <a:gd name="connsiteY46" fmla="*/ 81202 h 246829"/>
              <a:gd name="connsiteX47" fmla="*/ 3168610 w 4068143"/>
              <a:gd name="connsiteY47" fmla="*/ 45512 h 246829"/>
              <a:gd name="connsiteX48" fmla="*/ 3278487 w 4068143"/>
              <a:gd name="connsiteY48" fmla="*/ 0 h 246829"/>
              <a:gd name="connsiteX49" fmla="*/ 3388363 w 4068143"/>
              <a:gd name="connsiteY49" fmla="*/ 45512 h 246829"/>
              <a:gd name="connsiteX50" fmla="*/ 3412426 w 4068143"/>
              <a:gd name="connsiteY50" fmla="*/ 81202 h 246829"/>
              <a:gd name="connsiteX51" fmla="*/ 3436488 w 4068143"/>
              <a:gd name="connsiteY51" fmla="*/ 45512 h 246829"/>
              <a:gd name="connsiteX52" fmla="*/ 3546364 w 4068143"/>
              <a:gd name="connsiteY52" fmla="*/ 0 h 246829"/>
              <a:gd name="connsiteX53" fmla="*/ 3656241 w 4068143"/>
              <a:gd name="connsiteY53" fmla="*/ 45512 h 246829"/>
              <a:gd name="connsiteX54" fmla="*/ 3680303 w 4068143"/>
              <a:gd name="connsiteY54" fmla="*/ 81202 h 246829"/>
              <a:gd name="connsiteX55" fmla="*/ 3704366 w 4068143"/>
              <a:gd name="connsiteY55" fmla="*/ 45512 h 246829"/>
              <a:gd name="connsiteX56" fmla="*/ 3814242 w 4068143"/>
              <a:gd name="connsiteY56" fmla="*/ 0 h 246829"/>
              <a:gd name="connsiteX57" fmla="*/ 3924119 w 4068143"/>
              <a:gd name="connsiteY57" fmla="*/ 45512 h 246829"/>
              <a:gd name="connsiteX58" fmla="*/ 3948182 w 4068143"/>
              <a:gd name="connsiteY58" fmla="*/ 81202 h 246829"/>
              <a:gd name="connsiteX59" fmla="*/ 3972245 w 4068143"/>
              <a:gd name="connsiteY59" fmla="*/ 45512 h 246829"/>
              <a:gd name="connsiteX60" fmla="*/ 4021638 w 4068143"/>
              <a:gd name="connsiteY60" fmla="*/ 12211 h 246829"/>
              <a:gd name="connsiteX61" fmla="*/ 4068143 w 4068143"/>
              <a:gd name="connsiteY61" fmla="*/ 2822 h 246829"/>
              <a:gd name="connsiteX62" fmla="*/ 4068143 w 4068143"/>
              <a:gd name="connsiteY62" fmla="*/ 160894 h 246829"/>
              <a:gd name="connsiteX63" fmla="*/ 0 w 4068143"/>
              <a:gd name="connsiteY63" fmla="*/ 246829 h 246829"/>
              <a:gd name="connsiteX0" fmla="*/ 173825 w 4068143"/>
              <a:gd name="connsiteY0" fmla="*/ 45512 h 246829"/>
              <a:gd name="connsiteX1" fmla="*/ 197887 w 4068143"/>
              <a:gd name="connsiteY1" fmla="*/ 81202 h 246829"/>
              <a:gd name="connsiteX2" fmla="*/ 221950 w 4068143"/>
              <a:gd name="connsiteY2" fmla="*/ 45512 h 246829"/>
              <a:gd name="connsiteX3" fmla="*/ 331826 w 4068143"/>
              <a:gd name="connsiteY3" fmla="*/ 0 h 246829"/>
              <a:gd name="connsiteX4" fmla="*/ 441703 w 4068143"/>
              <a:gd name="connsiteY4" fmla="*/ 45512 h 246829"/>
              <a:gd name="connsiteX5" fmla="*/ 465766 w 4068143"/>
              <a:gd name="connsiteY5" fmla="*/ 81202 h 246829"/>
              <a:gd name="connsiteX6" fmla="*/ 489829 w 4068143"/>
              <a:gd name="connsiteY6" fmla="*/ 45512 h 246829"/>
              <a:gd name="connsiteX7" fmla="*/ 599706 w 4068143"/>
              <a:gd name="connsiteY7" fmla="*/ 0 h 246829"/>
              <a:gd name="connsiteX8" fmla="*/ 709582 w 4068143"/>
              <a:gd name="connsiteY8" fmla="*/ 45512 h 246829"/>
              <a:gd name="connsiteX9" fmla="*/ 733645 w 4068143"/>
              <a:gd name="connsiteY9" fmla="*/ 81202 h 246829"/>
              <a:gd name="connsiteX10" fmla="*/ 757707 w 4068143"/>
              <a:gd name="connsiteY10" fmla="*/ 45512 h 246829"/>
              <a:gd name="connsiteX11" fmla="*/ 867583 w 4068143"/>
              <a:gd name="connsiteY11" fmla="*/ 0 h 246829"/>
              <a:gd name="connsiteX12" fmla="*/ 977460 w 4068143"/>
              <a:gd name="connsiteY12" fmla="*/ 45512 h 246829"/>
              <a:gd name="connsiteX13" fmla="*/ 1001522 w 4068143"/>
              <a:gd name="connsiteY13" fmla="*/ 81202 h 246829"/>
              <a:gd name="connsiteX14" fmla="*/ 1025585 w 4068143"/>
              <a:gd name="connsiteY14" fmla="*/ 45512 h 246829"/>
              <a:gd name="connsiteX15" fmla="*/ 1135461 w 4068143"/>
              <a:gd name="connsiteY15" fmla="*/ 0 h 246829"/>
              <a:gd name="connsiteX16" fmla="*/ 1245337 w 4068143"/>
              <a:gd name="connsiteY16" fmla="*/ 45512 h 246829"/>
              <a:gd name="connsiteX17" fmla="*/ 1269401 w 4068143"/>
              <a:gd name="connsiteY17" fmla="*/ 81202 h 246829"/>
              <a:gd name="connsiteX18" fmla="*/ 1293464 w 4068143"/>
              <a:gd name="connsiteY18" fmla="*/ 45512 h 246829"/>
              <a:gd name="connsiteX19" fmla="*/ 1403340 w 4068143"/>
              <a:gd name="connsiteY19" fmla="*/ 0 h 246829"/>
              <a:gd name="connsiteX20" fmla="*/ 1513217 w 4068143"/>
              <a:gd name="connsiteY20" fmla="*/ 45512 h 246829"/>
              <a:gd name="connsiteX21" fmla="*/ 1537278 w 4068143"/>
              <a:gd name="connsiteY21" fmla="*/ 81202 h 246829"/>
              <a:gd name="connsiteX22" fmla="*/ 1561341 w 4068143"/>
              <a:gd name="connsiteY22" fmla="*/ 45512 h 246829"/>
              <a:gd name="connsiteX23" fmla="*/ 1671217 w 4068143"/>
              <a:gd name="connsiteY23" fmla="*/ 0 h 246829"/>
              <a:gd name="connsiteX24" fmla="*/ 1781094 w 4068143"/>
              <a:gd name="connsiteY24" fmla="*/ 45512 h 246829"/>
              <a:gd name="connsiteX25" fmla="*/ 1805156 w 4068143"/>
              <a:gd name="connsiteY25" fmla="*/ 81202 h 246829"/>
              <a:gd name="connsiteX26" fmla="*/ 1829219 w 4068143"/>
              <a:gd name="connsiteY26" fmla="*/ 45512 h 246829"/>
              <a:gd name="connsiteX27" fmla="*/ 1939095 w 4068143"/>
              <a:gd name="connsiteY27" fmla="*/ 0 h 246829"/>
              <a:gd name="connsiteX28" fmla="*/ 2048973 w 4068143"/>
              <a:gd name="connsiteY28" fmla="*/ 45512 h 246829"/>
              <a:gd name="connsiteX29" fmla="*/ 2073035 w 4068143"/>
              <a:gd name="connsiteY29" fmla="*/ 81202 h 246829"/>
              <a:gd name="connsiteX30" fmla="*/ 2097099 w 4068143"/>
              <a:gd name="connsiteY30" fmla="*/ 45512 h 246829"/>
              <a:gd name="connsiteX31" fmla="*/ 2206974 w 4068143"/>
              <a:gd name="connsiteY31" fmla="*/ 0 h 246829"/>
              <a:gd name="connsiteX32" fmla="*/ 2316851 w 4068143"/>
              <a:gd name="connsiteY32" fmla="*/ 45512 h 246829"/>
              <a:gd name="connsiteX33" fmla="*/ 2340913 w 4068143"/>
              <a:gd name="connsiteY33" fmla="*/ 81202 h 246829"/>
              <a:gd name="connsiteX34" fmla="*/ 2364975 w 4068143"/>
              <a:gd name="connsiteY34" fmla="*/ 45512 h 246829"/>
              <a:gd name="connsiteX35" fmla="*/ 2474852 w 4068143"/>
              <a:gd name="connsiteY35" fmla="*/ 0 h 246829"/>
              <a:gd name="connsiteX36" fmla="*/ 2584729 w 4068143"/>
              <a:gd name="connsiteY36" fmla="*/ 45512 h 246829"/>
              <a:gd name="connsiteX37" fmla="*/ 2608791 w 4068143"/>
              <a:gd name="connsiteY37" fmla="*/ 81202 h 246829"/>
              <a:gd name="connsiteX38" fmla="*/ 2632853 w 4068143"/>
              <a:gd name="connsiteY38" fmla="*/ 45512 h 246829"/>
              <a:gd name="connsiteX39" fmla="*/ 2742730 w 4068143"/>
              <a:gd name="connsiteY39" fmla="*/ 0 h 246829"/>
              <a:gd name="connsiteX40" fmla="*/ 2852606 w 4068143"/>
              <a:gd name="connsiteY40" fmla="*/ 45512 h 246829"/>
              <a:gd name="connsiteX41" fmla="*/ 2876670 w 4068143"/>
              <a:gd name="connsiteY41" fmla="*/ 81202 h 246829"/>
              <a:gd name="connsiteX42" fmla="*/ 2900733 w 4068143"/>
              <a:gd name="connsiteY42" fmla="*/ 45512 h 246829"/>
              <a:gd name="connsiteX43" fmla="*/ 3010609 w 4068143"/>
              <a:gd name="connsiteY43" fmla="*/ 0 h 246829"/>
              <a:gd name="connsiteX44" fmla="*/ 3120485 w 4068143"/>
              <a:gd name="connsiteY44" fmla="*/ 45512 h 246829"/>
              <a:gd name="connsiteX45" fmla="*/ 3144548 w 4068143"/>
              <a:gd name="connsiteY45" fmla="*/ 81202 h 246829"/>
              <a:gd name="connsiteX46" fmla="*/ 3168610 w 4068143"/>
              <a:gd name="connsiteY46" fmla="*/ 45512 h 246829"/>
              <a:gd name="connsiteX47" fmla="*/ 3278487 w 4068143"/>
              <a:gd name="connsiteY47" fmla="*/ 0 h 246829"/>
              <a:gd name="connsiteX48" fmla="*/ 3388363 w 4068143"/>
              <a:gd name="connsiteY48" fmla="*/ 45512 h 246829"/>
              <a:gd name="connsiteX49" fmla="*/ 3412426 w 4068143"/>
              <a:gd name="connsiteY49" fmla="*/ 81202 h 246829"/>
              <a:gd name="connsiteX50" fmla="*/ 3436488 w 4068143"/>
              <a:gd name="connsiteY50" fmla="*/ 45512 h 246829"/>
              <a:gd name="connsiteX51" fmla="*/ 3546364 w 4068143"/>
              <a:gd name="connsiteY51" fmla="*/ 0 h 246829"/>
              <a:gd name="connsiteX52" fmla="*/ 3656241 w 4068143"/>
              <a:gd name="connsiteY52" fmla="*/ 45512 h 246829"/>
              <a:gd name="connsiteX53" fmla="*/ 3680303 w 4068143"/>
              <a:gd name="connsiteY53" fmla="*/ 81202 h 246829"/>
              <a:gd name="connsiteX54" fmla="*/ 3704366 w 4068143"/>
              <a:gd name="connsiteY54" fmla="*/ 45512 h 246829"/>
              <a:gd name="connsiteX55" fmla="*/ 3814242 w 4068143"/>
              <a:gd name="connsiteY55" fmla="*/ 0 h 246829"/>
              <a:gd name="connsiteX56" fmla="*/ 3924119 w 4068143"/>
              <a:gd name="connsiteY56" fmla="*/ 45512 h 246829"/>
              <a:gd name="connsiteX57" fmla="*/ 3948182 w 4068143"/>
              <a:gd name="connsiteY57" fmla="*/ 81202 h 246829"/>
              <a:gd name="connsiteX58" fmla="*/ 3972245 w 4068143"/>
              <a:gd name="connsiteY58" fmla="*/ 45512 h 246829"/>
              <a:gd name="connsiteX59" fmla="*/ 4021638 w 4068143"/>
              <a:gd name="connsiteY59" fmla="*/ 12211 h 246829"/>
              <a:gd name="connsiteX60" fmla="*/ 4068143 w 4068143"/>
              <a:gd name="connsiteY60" fmla="*/ 2822 h 246829"/>
              <a:gd name="connsiteX61" fmla="*/ 4068143 w 4068143"/>
              <a:gd name="connsiteY61" fmla="*/ 160894 h 246829"/>
              <a:gd name="connsiteX62" fmla="*/ 0 w 4068143"/>
              <a:gd name="connsiteY62" fmla="*/ 246829 h 246829"/>
              <a:gd name="connsiteX0" fmla="*/ 197887 w 4068143"/>
              <a:gd name="connsiteY0" fmla="*/ 81202 h 246829"/>
              <a:gd name="connsiteX1" fmla="*/ 221950 w 4068143"/>
              <a:gd name="connsiteY1" fmla="*/ 45512 h 246829"/>
              <a:gd name="connsiteX2" fmla="*/ 331826 w 4068143"/>
              <a:gd name="connsiteY2" fmla="*/ 0 h 246829"/>
              <a:gd name="connsiteX3" fmla="*/ 441703 w 4068143"/>
              <a:gd name="connsiteY3" fmla="*/ 45512 h 246829"/>
              <a:gd name="connsiteX4" fmla="*/ 465766 w 4068143"/>
              <a:gd name="connsiteY4" fmla="*/ 81202 h 246829"/>
              <a:gd name="connsiteX5" fmla="*/ 489829 w 4068143"/>
              <a:gd name="connsiteY5" fmla="*/ 45512 h 246829"/>
              <a:gd name="connsiteX6" fmla="*/ 599706 w 4068143"/>
              <a:gd name="connsiteY6" fmla="*/ 0 h 246829"/>
              <a:gd name="connsiteX7" fmla="*/ 709582 w 4068143"/>
              <a:gd name="connsiteY7" fmla="*/ 45512 h 246829"/>
              <a:gd name="connsiteX8" fmla="*/ 733645 w 4068143"/>
              <a:gd name="connsiteY8" fmla="*/ 81202 h 246829"/>
              <a:gd name="connsiteX9" fmla="*/ 757707 w 4068143"/>
              <a:gd name="connsiteY9" fmla="*/ 45512 h 246829"/>
              <a:gd name="connsiteX10" fmla="*/ 867583 w 4068143"/>
              <a:gd name="connsiteY10" fmla="*/ 0 h 246829"/>
              <a:gd name="connsiteX11" fmla="*/ 977460 w 4068143"/>
              <a:gd name="connsiteY11" fmla="*/ 45512 h 246829"/>
              <a:gd name="connsiteX12" fmla="*/ 1001522 w 4068143"/>
              <a:gd name="connsiteY12" fmla="*/ 81202 h 246829"/>
              <a:gd name="connsiteX13" fmla="*/ 1025585 w 4068143"/>
              <a:gd name="connsiteY13" fmla="*/ 45512 h 246829"/>
              <a:gd name="connsiteX14" fmla="*/ 1135461 w 4068143"/>
              <a:gd name="connsiteY14" fmla="*/ 0 h 246829"/>
              <a:gd name="connsiteX15" fmla="*/ 1245337 w 4068143"/>
              <a:gd name="connsiteY15" fmla="*/ 45512 h 246829"/>
              <a:gd name="connsiteX16" fmla="*/ 1269401 w 4068143"/>
              <a:gd name="connsiteY16" fmla="*/ 81202 h 246829"/>
              <a:gd name="connsiteX17" fmla="*/ 1293464 w 4068143"/>
              <a:gd name="connsiteY17" fmla="*/ 45512 h 246829"/>
              <a:gd name="connsiteX18" fmla="*/ 1403340 w 4068143"/>
              <a:gd name="connsiteY18" fmla="*/ 0 h 246829"/>
              <a:gd name="connsiteX19" fmla="*/ 1513217 w 4068143"/>
              <a:gd name="connsiteY19" fmla="*/ 45512 h 246829"/>
              <a:gd name="connsiteX20" fmla="*/ 1537278 w 4068143"/>
              <a:gd name="connsiteY20" fmla="*/ 81202 h 246829"/>
              <a:gd name="connsiteX21" fmla="*/ 1561341 w 4068143"/>
              <a:gd name="connsiteY21" fmla="*/ 45512 h 246829"/>
              <a:gd name="connsiteX22" fmla="*/ 1671217 w 4068143"/>
              <a:gd name="connsiteY22" fmla="*/ 0 h 246829"/>
              <a:gd name="connsiteX23" fmla="*/ 1781094 w 4068143"/>
              <a:gd name="connsiteY23" fmla="*/ 45512 h 246829"/>
              <a:gd name="connsiteX24" fmla="*/ 1805156 w 4068143"/>
              <a:gd name="connsiteY24" fmla="*/ 81202 h 246829"/>
              <a:gd name="connsiteX25" fmla="*/ 1829219 w 4068143"/>
              <a:gd name="connsiteY25" fmla="*/ 45512 h 246829"/>
              <a:gd name="connsiteX26" fmla="*/ 1939095 w 4068143"/>
              <a:gd name="connsiteY26" fmla="*/ 0 h 246829"/>
              <a:gd name="connsiteX27" fmla="*/ 2048973 w 4068143"/>
              <a:gd name="connsiteY27" fmla="*/ 45512 h 246829"/>
              <a:gd name="connsiteX28" fmla="*/ 2073035 w 4068143"/>
              <a:gd name="connsiteY28" fmla="*/ 81202 h 246829"/>
              <a:gd name="connsiteX29" fmla="*/ 2097099 w 4068143"/>
              <a:gd name="connsiteY29" fmla="*/ 45512 h 246829"/>
              <a:gd name="connsiteX30" fmla="*/ 2206974 w 4068143"/>
              <a:gd name="connsiteY30" fmla="*/ 0 h 246829"/>
              <a:gd name="connsiteX31" fmla="*/ 2316851 w 4068143"/>
              <a:gd name="connsiteY31" fmla="*/ 45512 h 246829"/>
              <a:gd name="connsiteX32" fmla="*/ 2340913 w 4068143"/>
              <a:gd name="connsiteY32" fmla="*/ 81202 h 246829"/>
              <a:gd name="connsiteX33" fmla="*/ 2364975 w 4068143"/>
              <a:gd name="connsiteY33" fmla="*/ 45512 h 246829"/>
              <a:gd name="connsiteX34" fmla="*/ 2474852 w 4068143"/>
              <a:gd name="connsiteY34" fmla="*/ 0 h 246829"/>
              <a:gd name="connsiteX35" fmla="*/ 2584729 w 4068143"/>
              <a:gd name="connsiteY35" fmla="*/ 45512 h 246829"/>
              <a:gd name="connsiteX36" fmla="*/ 2608791 w 4068143"/>
              <a:gd name="connsiteY36" fmla="*/ 81202 h 246829"/>
              <a:gd name="connsiteX37" fmla="*/ 2632853 w 4068143"/>
              <a:gd name="connsiteY37" fmla="*/ 45512 h 246829"/>
              <a:gd name="connsiteX38" fmla="*/ 2742730 w 4068143"/>
              <a:gd name="connsiteY38" fmla="*/ 0 h 246829"/>
              <a:gd name="connsiteX39" fmla="*/ 2852606 w 4068143"/>
              <a:gd name="connsiteY39" fmla="*/ 45512 h 246829"/>
              <a:gd name="connsiteX40" fmla="*/ 2876670 w 4068143"/>
              <a:gd name="connsiteY40" fmla="*/ 81202 h 246829"/>
              <a:gd name="connsiteX41" fmla="*/ 2900733 w 4068143"/>
              <a:gd name="connsiteY41" fmla="*/ 45512 h 246829"/>
              <a:gd name="connsiteX42" fmla="*/ 3010609 w 4068143"/>
              <a:gd name="connsiteY42" fmla="*/ 0 h 246829"/>
              <a:gd name="connsiteX43" fmla="*/ 3120485 w 4068143"/>
              <a:gd name="connsiteY43" fmla="*/ 45512 h 246829"/>
              <a:gd name="connsiteX44" fmla="*/ 3144548 w 4068143"/>
              <a:gd name="connsiteY44" fmla="*/ 81202 h 246829"/>
              <a:gd name="connsiteX45" fmla="*/ 3168610 w 4068143"/>
              <a:gd name="connsiteY45" fmla="*/ 45512 h 246829"/>
              <a:gd name="connsiteX46" fmla="*/ 3278487 w 4068143"/>
              <a:gd name="connsiteY46" fmla="*/ 0 h 246829"/>
              <a:gd name="connsiteX47" fmla="*/ 3388363 w 4068143"/>
              <a:gd name="connsiteY47" fmla="*/ 45512 h 246829"/>
              <a:gd name="connsiteX48" fmla="*/ 3412426 w 4068143"/>
              <a:gd name="connsiteY48" fmla="*/ 81202 h 246829"/>
              <a:gd name="connsiteX49" fmla="*/ 3436488 w 4068143"/>
              <a:gd name="connsiteY49" fmla="*/ 45512 h 246829"/>
              <a:gd name="connsiteX50" fmla="*/ 3546364 w 4068143"/>
              <a:gd name="connsiteY50" fmla="*/ 0 h 246829"/>
              <a:gd name="connsiteX51" fmla="*/ 3656241 w 4068143"/>
              <a:gd name="connsiteY51" fmla="*/ 45512 h 246829"/>
              <a:gd name="connsiteX52" fmla="*/ 3680303 w 4068143"/>
              <a:gd name="connsiteY52" fmla="*/ 81202 h 246829"/>
              <a:gd name="connsiteX53" fmla="*/ 3704366 w 4068143"/>
              <a:gd name="connsiteY53" fmla="*/ 45512 h 246829"/>
              <a:gd name="connsiteX54" fmla="*/ 3814242 w 4068143"/>
              <a:gd name="connsiteY54" fmla="*/ 0 h 246829"/>
              <a:gd name="connsiteX55" fmla="*/ 3924119 w 4068143"/>
              <a:gd name="connsiteY55" fmla="*/ 45512 h 246829"/>
              <a:gd name="connsiteX56" fmla="*/ 3948182 w 4068143"/>
              <a:gd name="connsiteY56" fmla="*/ 81202 h 246829"/>
              <a:gd name="connsiteX57" fmla="*/ 3972245 w 4068143"/>
              <a:gd name="connsiteY57" fmla="*/ 45512 h 246829"/>
              <a:gd name="connsiteX58" fmla="*/ 4021638 w 4068143"/>
              <a:gd name="connsiteY58" fmla="*/ 12211 h 246829"/>
              <a:gd name="connsiteX59" fmla="*/ 4068143 w 4068143"/>
              <a:gd name="connsiteY59" fmla="*/ 2822 h 246829"/>
              <a:gd name="connsiteX60" fmla="*/ 4068143 w 4068143"/>
              <a:gd name="connsiteY60" fmla="*/ 160894 h 246829"/>
              <a:gd name="connsiteX61" fmla="*/ 0 w 4068143"/>
              <a:gd name="connsiteY61" fmla="*/ 246829 h 246829"/>
              <a:gd name="connsiteX0" fmla="*/ 0 w 3870256"/>
              <a:gd name="connsiteY0" fmla="*/ 81202 h 160894"/>
              <a:gd name="connsiteX1" fmla="*/ 24063 w 3870256"/>
              <a:gd name="connsiteY1" fmla="*/ 45512 h 160894"/>
              <a:gd name="connsiteX2" fmla="*/ 133939 w 3870256"/>
              <a:gd name="connsiteY2" fmla="*/ 0 h 160894"/>
              <a:gd name="connsiteX3" fmla="*/ 243816 w 3870256"/>
              <a:gd name="connsiteY3" fmla="*/ 45512 h 160894"/>
              <a:gd name="connsiteX4" fmla="*/ 267879 w 3870256"/>
              <a:gd name="connsiteY4" fmla="*/ 81202 h 160894"/>
              <a:gd name="connsiteX5" fmla="*/ 291942 w 3870256"/>
              <a:gd name="connsiteY5" fmla="*/ 45512 h 160894"/>
              <a:gd name="connsiteX6" fmla="*/ 401819 w 3870256"/>
              <a:gd name="connsiteY6" fmla="*/ 0 h 160894"/>
              <a:gd name="connsiteX7" fmla="*/ 511695 w 3870256"/>
              <a:gd name="connsiteY7" fmla="*/ 45512 h 160894"/>
              <a:gd name="connsiteX8" fmla="*/ 535758 w 3870256"/>
              <a:gd name="connsiteY8" fmla="*/ 81202 h 160894"/>
              <a:gd name="connsiteX9" fmla="*/ 559820 w 3870256"/>
              <a:gd name="connsiteY9" fmla="*/ 45512 h 160894"/>
              <a:gd name="connsiteX10" fmla="*/ 669696 w 3870256"/>
              <a:gd name="connsiteY10" fmla="*/ 0 h 160894"/>
              <a:gd name="connsiteX11" fmla="*/ 779573 w 3870256"/>
              <a:gd name="connsiteY11" fmla="*/ 45512 h 160894"/>
              <a:gd name="connsiteX12" fmla="*/ 803635 w 3870256"/>
              <a:gd name="connsiteY12" fmla="*/ 81202 h 160894"/>
              <a:gd name="connsiteX13" fmla="*/ 827698 w 3870256"/>
              <a:gd name="connsiteY13" fmla="*/ 45512 h 160894"/>
              <a:gd name="connsiteX14" fmla="*/ 937574 w 3870256"/>
              <a:gd name="connsiteY14" fmla="*/ 0 h 160894"/>
              <a:gd name="connsiteX15" fmla="*/ 1047450 w 3870256"/>
              <a:gd name="connsiteY15" fmla="*/ 45512 h 160894"/>
              <a:gd name="connsiteX16" fmla="*/ 1071514 w 3870256"/>
              <a:gd name="connsiteY16" fmla="*/ 81202 h 160894"/>
              <a:gd name="connsiteX17" fmla="*/ 1095577 w 3870256"/>
              <a:gd name="connsiteY17" fmla="*/ 45512 h 160894"/>
              <a:gd name="connsiteX18" fmla="*/ 1205453 w 3870256"/>
              <a:gd name="connsiteY18" fmla="*/ 0 h 160894"/>
              <a:gd name="connsiteX19" fmla="*/ 1315330 w 3870256"/>
              <a:gd name="connsiteY19" fmla="*/ 45512 h 160894"/>
              <a:gd name="connsiteX20" fmla="*/ 1339391 w 3870256"/>
              <a:gd name="connsiteY20" fmla="*/ 81202 h 160894"/>
              <a:gd name="connsiteX21" fmla="*/ 1363454 w 3870256"/>
              <a:gd name="connsiteY21" fmla="*/ 45512 h 160894"/>
              <a:gd name="connsiteX22" fmla="*/ 1473330 w 3870256"/>
              <a:gd name="connsiteY22" fmla="*/ 0 h 160894"/>
              <a:gd name="connsiteX23" fmla="*/ 1583207 w 3870256"/>
              <a:gd name="connsiteY23" fmla="*/ 45512 h 160894"/>
              <a:gd name="connsiteX24" fmla="*/ 1607269 w 3870256"/>
              <a:gd name="connsiteY24" fmla="*/ 81202 h 160894"/>
              <a:gd name="connsiteX25" fmla="*/ 1631332 w 3870256"/>
              <a:gd name="connsiteY25" fmla="*/ 45512 h 160894"/>
              <a:gd name="connsiteX26" fmla="*/ 1741208 w 3870256"/>
              <a:gd name="connsiteY26" fmla="*/ 0 h 160894"/>
              <a:gd name="connsiteX27" fmla="*/ 1851086 w 3870256"/>
              <a:gd name="connsiteY27" fmla="*/ 45512 h 160894"/>
              <a:gd name="connsiteX28" fmla="*/ 1875148 w 3870256"/>
              <a:gd name="connsiteY28" fmla="*/ 81202 h 160894"/>
              <a:gd name="connsiteX29" fmla="*/ 1899212 w 3870256"/>
              <a:gd name="connsiteY29" fmla="*/ 45512 h 160894"/>
              <a:gd name="connsiteX30" fmla="*/ 2009087 w 3870256"/>
              <a:gd name="connsiteY30" fmla="*/ 0 h 160894"/>
              <a:gd name="connsiteX31" fmla="*/ 2118964 w 3870256"/>
              <a:gd name="connsiteY31" fmla="*/ 45512 h 160894"/>
              <a:gd name="connsiteX32" fmla="*/ 2143026 w 3870256"/>
              <a:gd name="connsiteY32" fmla="*/ 81202 h 160894"/>
              <a:gd name="connsiteX33" fmla="*/ 2167088 w 3870256"/>
              <a:gd name="connsiteY33" fmla="*/ 45512 h 160894"/>
              <a:gd name="connsiteX34" fmla="*/ 2276965 w 3870256"/>
              <a:gd name="connsiteY34" fmla="*/ 0 h 160894"/>
              <a:gd name="connsiteX35" fmla="*/ 2386842 w 3870256"/>
              <a:gd name="connsiteY35" fmla="*/ 45512 h 160894"/>
              <a:gd name="connsiteX36" fmla="*/ 2410904 w 3870256"/>
              <a:gd name="connsiteY36" fmla="*/ 81202 h 160894"/>
              <a:gd name="connsiteX37" fmla="*/ 2434966 w 3870256"/>
              <a:gd name="connsiteY37" fmla="*/ 45512 h 160894"/>
              <a:gd name="connsiteX38" fmla="*/ 2544843 w 3870256"/>
              <a:gd name="connsiteY38" fmla="*/ 0 h 160894"/>
              <a:gd name="connsiteX39" fmla="*/ 2654719 w 3870256"/>
              <a:gd name="connsiteY39" fmla="*/ 45512 h 160894"/>
              <a:gd name="connsiteX40" fmla="*/ 2678783 w 3870256"/>
              <a:gd name="connsiteY40" fmla="*/ 81202 h 160894"/>
              <a:gd name="connsiteX41" fmla="*/ 2702846 w 3870256"/>
              <a:gd name="connsiteY41" fmla="*/ 45512 h 160894"/>
              <a:gd name="connsiteX42" fmla="*/ 2812722 w 3870256"/>
              <a:gd name="connsiteY42" fmla="*/ 0 h 160894"/>
              <a:gd name="connsiteX43" fmla="*/ 2922598 w 3870256"/>
              <a:gd name="connsiteY43" fmla="*/ 45512 h 160894"/>
              <a:gd name="connsiteX44" fmla="*/ 2946661 w 3870256"/>
              <a:gd name="connsiteY44" fmla="*/ 81202 h 160894"/>
              <a:gd name="connsiteX45" fmla="*/ 2970723 w 3870256"/>
              <a:gd name="connsiteY45" fmla="*/ 45512 h 160894"/>
              <a:gd name="connsiteX46" fmla="*/ 3080600 w 3870256"/>
              <a:gd name="connsiteY46" fmla="*/ 0 h 160894"/>
              <a:gd name="connsiteX47" fmla="*/ 3190476 w 3870256"/>
              <a:gd name="connsiteY47" fmla="*/ 45512 h 160894"/>
              <a:gd name="connsiteX48" fmla="*/ 3214539 w 3870256"/>
              <a:gd name="connsiteY48" fmla="*/ 81202 h 160894"/>
              <a:gd name="connsiteX49" fmla="*/ 3238601 w 3870256"/>
              <a:gd name="connsiteY49" fmla="*/ 45512 h 160894"/>
              <a:gd name="connsiteX50" fmla="*/ 3348477 w 3870256"/>
              <a:gd name="connsiteY50" fmla="*/ 0 h 160894"/>
              <a:gd name="connsiteX51" fmla="*/ 3458354 w 3870256"/>
              <a:gd name="connsiteY51" fmla="*/ 45512 h 160894"/>
              <a:gd name="connsiteX52" fmla="*/ 3482416 w 3870256"/>
              <a:gd name="connsiteY52" fmla="*/ 81202 h 160894"/>
              <a:gd name="connsiteX53" fmla="*/ 3506479 w 3870256"/>
              <a:gd name="connsiteY53" fmla="*/ 45512 h 160894"/>
              <a:gd name="connsiteX54" fmla="*/ 3616355 w 3870256"/>
              <a:gd name="connsiteY54" fmla="*/ 0 h 160894"/>
              <a:gd name="connsiteX55" fmla="*/ 3726232 w 3870256"/>
              <a:gd name="connsiteY55" fmla="*/ 45512 h 160894"/>
              <a:gd name="connsiteX56" fmla="*/ 3750295 w 3870256"/>
              <a:gd name="connsiteY56" fmla="*/ 81202 h 160894"/>
              <a:gd name="connsiteX57" fmla="*/ 3774358 w 3870256"/>
              <a:gd name="connsiteY57" fmla="*/ 45512 h 160894"/>
              <a:gd name="connsiteX58" fmla="*/ 3823751 w 3870256"/>
              <a:gd name="connsiteY58" fmla="*/ 12211 h 160894"/>
              <a:gd name="connsiteX59" fmla="*/ 3870256 w 3870256"/>
              <a:gd name="connsiteY59" fmla="*/ 2822 h 160894"/>
              <a:gd name="connsiteX60" fmla="*/ 3870256 w 3870256"/>
              <a:gd name="connsiteY60" fmla="*/ 160894 h 160894"/>
              <a:gd name="connsiteX0" fmla="*/ 0 w 3870256"/>
              <a:gd name="connsiteY0" fmla="*/ 81202 h 160894"/>
              <a:gd name="connsiteX1" fmla="*/ 24063 w 3870256"/>
              <a:gd name="connsiteY1" fmla="*/ 45512 h 160894"/>
              <a:gd name="connsiteX2" fmla="*/ 133939 w 3870256"/>
              <a:gd name="connsiteY2" fmla="*/ 0 h 160894"/>
              <a:gd name="connsiteX3" fmla="*/ 243816 w 3870256"/>
              <a:gd name="connsiteY3" fmla="*/ 45512 h 160894"/>
              <a:gd name="connsiteX4" fmla="*/ 267879 w 3870256"/>
              <a:gd name="connsiteY4" fmla="*/ 81202 h 160894"/>
              <a:gd name="connsiteX5" fmla="*/ 291942 w 3870256"/>
              <a:gd name="connsiteY5" fmla="*/ 45512 h 160894"/>
              <a:gd name="connsiteX6" fmla="*/ 401819 w 3870256"/>
              <a:gd name="connsiteY6" fmla="*/ 0 h 160894"/>
              <a:gd name="connsiteX7" fmla="*/ 511695 w 3870256"/>
              <a:gd name="connsiteY7" fmla="*/ 45512 h 160894"/>
              <a:gd name="connsiteX8" fmla="*/ 535758 w 3870256"/>
              <a:gd name="connsiteY8" fmla="*/ 81202 h 160894"/>
              <a:gd name="connsiteX9" fmla="*/ 559820 w 3870256"/>
              <a:gd name="connsiteY9" fmla="*/ 45512 h 160894"/>
              <a:gd name="connsiteX10" fmla="*/ 669696 w 3870256"/>
              <a:gd name="connsiteY10" fmla="*/ 0 h 160894"/>
              <a:gd name="connsiteX11" fmla="*/ 779573 w 3870256"/>
              <a:gd name="connsiteY11" fmla="*/ 45512 h 160894"/>
              <a:gd name="connsiteX12" fmla="*/ 803635 w 3870256"/>
              <a:gd name="connsiteY12" fmla="*/ 81202 h 160894"/>
              <a:gd name="connsiteX13" fmla="*/ 827698 w 3870256"/>
              <a:gd name="connsiteY13" fmla="*/ 45512 h 160894"/>
              <a:gd name="connsiteX14" fmla="*/ 937574 w 3870256"/>
              <a:gd name="connsiteY14" fmla="*/ 0 h 160894"/>
              <a:gd name="connsiteX15" fmla="*/ 1047450 w 3870256"/>
              <a:gd name="connsiteY15" fmla="*/ 45512 h 160894"/>
              <a:gd name="connsiteX16" fmla="*/ 1071514 w 3870256"/>
              <a:gd name="connsiteY16" fmla="*/ 81202 h 160894"/>
              <a:gd name="connsiteX17" fmla="*/ 1095577 w 3870256"/>
              <a:gd name="connsiteY17" fmla="*/ 45512 h 160894"/>
              <a:gd name="connsiteX18" fmla="*/ 1205453 w 3870256"/>
              <a:gd name="connsiteY18" fmla="*/ 0 h 160894"/>
              <a:gd name="connsiteX19" fmla="*/ 1315330 w 3870256"/>
              <a:gd name="connsiteY19" fmla="*/ 45512 h 160894"/>
              <a:gd name="connsiteX20" fmla="*/ 1339391 w 3870256"/>
              <a:gd name="connsiteY20" fmla="*/ 81202 h 160894"/>
              <a:gd name="connsiteX21" fmla="*/ 1363454 w 3870256"/>
              <a:gd name="connsiteY21" fmla="*/ 45512 h 160894"/>
              <a:gd name="connsiteX22" fmla="*/ 1473330 w 3870256"/>
              <a:gd name="connsiteY22" fmla="*/ 0 h 160894"/>
              <a:gd name="connsiteX23" fmla="*/ 1583207 w 3870256"/>
              <a:gd name="connsiteY23" fmla="*/ 45512 h 160894"/>
              <a:gd name="connsiteX24" fmla="*/ 1607269 w 3870256"/>
              <a:gd name="connsiteY24" fmla="*/ 81202 h 160894"/>
              <a:gd name="connsiteX25" fmla="*/ 1631332 w 3870256"/>
              <a:gd name="connsiteY25" fmla="*/ 45512 h 160894"/>
              <a:gd name="connsiteX26" fmla="*/ 1741208 w 3870256"/>
              <a:gd name="connsiteY26" fmla="*/ 0 h 160894"/>
              <a:gd name="connsiteX27" fmla="*/ 1851086 w 3870256"/>
              <a:gd name="connsiteY27" fmla="*/ 45512 h 160894"/>
              <a:gd name="connsiteX28" fmla="*/ 1875148 w 3870256"/>
              <a:gd name="connsiteY28" fmla="*/ 81202 h 160894"/>
              <a:gd name="connsiteX29" fmla="*/ 1899212 w 3870256"/>
              <a:gd name="connsiteY29" fmla="*/ 45512 h 160894"/>
              <a:gd name="connsiteX30" fmla="*/ 2009087 w 3870256"/>
              <a:gd name="connsiteY30" fmla="*/ 0 h 160894"/>
              <a:gd name="connsiteX31" fmla="*/ 2118964 w 3870256"/>
              <a:gd name="connsiteY31" fmla="*/ 45512 h 160894"/>
              <a:gd name="connsiteX32" fmla="*/ 2143026 w 3870256"/>
              <a:gd name="connsiteY32" fmla="*/ 81202 h 160894"/>
              <a:gd name="connsiteX33" fmla="*/ 2167088 w 3870256"/>
              <a:gd name="connsiteY33" fmla="*/ 45512 h 160894"/>
              <a:gd name="connsiteX34" fmla="*/ 2276965 w 3870256"/>
              <a:gd name="connsiteY34" fmla="*/ 0 h 160894"/>
              <a:gd name="connsiteX35" fmla="*/ 2386842 w 3870256"/>
              <a:gd name="connsiteY35" fmla="*/ 45512 h 160894"/>
              <a:gd name="connsiteX36" fmla="*/ 2410904 w 3870256"/>
              <a:gd name="connsiteY36" fmla="*/ 81202 h 160894"/>
              <a:gd name="connsiteX37" fmla="*/ 2434966 w 3870256"/>
              <a:gd name="connsiteY37" fmla="*/ 45512 h 160894"/>
              <a:gd name="connsiteX38" fmla="*/ 2544843 w 3870256"/>
              <a:gd name="connsiteY38" fmla="*/ 0 h 160894"/>
              <a:gd name="connsiteX39" fmla="*/ 2654719 w 3870256"/>
              <a:gd name="connsiteY39" fmla="*/ 45512 h 160894"/>
              <a:gd name="connsiteX40" fmla="*/ 2678783 w 3870256"/>
              <a:gd name="connsiteY40" fmla="*/ 81202 h 160894"/>
              <a:gd name="connsiteX41" fmla="*/ 2702846 w 3870256"/>
              <a:gd name="connsiteY41" fmla="*/ 45512 h 160894"/>
              <a:gd name="connsiteX42" fmla="*/ 2812722 w 3870256"/>
              <a:gd name="connsiteY42" fmla="*/ 0 h 160894"/>
              <a:gd name="connsiteX43" fmla="*/ 2922598 w 3870256"/>
              <a:gd name="connsiteY43" fmla="*/ 45512 h 160894"/>
              <a:gd name="connsiteX44" fmla="*/ 2946661 w 3870256"/>
              <a:gd name="connsiteY44" fmla="*/ 81202 h 160894"/>
              <a:gd name="connsiteX45" fmla="*/ 2970723 w 3870256"/>
              <a:gd name="connsiteY45" fmla="*/ 45512 h 160894"/>
              <a:gd name="connsiteX46" fmla="*/ 3080600 w 3870256"/>
              <a:gd name="connsiteY46" fmla="*/ 0 h 160894"/>
              <a:gd name="connsiteX47" fmla="*/ 3190476 w 3870256"/>
              <a:gd name="connsiteY47" fmla="*/ 45512 h 160894"/>
              <a:gd name="connsiteX48" fmla="*/ 3214539 w 3870256"/>
              <a:gd name="connsiteY48" fmla="*/ 81202 h 160894"/>
              <a:gd name="connsiteX49" fmla="*/ 3238601 w 3870256"/>
              <a:gd name="connsiteY49" fmla="*/ 45512 h 160894"/>
              <a:gd name="connsiteX50" fmla="*/ 3348477 w 3870256"/>
              <a:gd name="connsiteY50" fmla="*/ 0 h 160894"/>
              <a:gd name="connsiteX51" fmla="*/ 3458354 w 3870256"/>
              <a:gd name="connsiteY51" fmla="*/ 45512 h 160894"/>
              <a:gd name="connsiteX52" fmla="*/ 3482416 w 3870256"/>
              <a:gd name="connsiteY52" fmla="*/ 81202 h 160894"/>
              <a:gd name="connsiteX53" fmla="*/ 3506479 w 3870256"/>
              <a:gd name="connsiteY53" fmla="*/ 45512 h 160894"/>
              <a:gd name="connsiteX54" fmla="*/ 3616355 w 3870256"/>
              <a:gd name="connsiteY54" fmla="*/ 0 h 160894"/>
              <a:gd name="connsiteX55" fmla="*/ 3726232 w 3870256"/>
              <a:gd name="connsiteY55" fmla="*/ 45512 h 160894"/>
              <a:gd name="connsiteX56" fmla="*/ 3750295 w 3870256"/>
              <a:gd name="connsiteY56" fmla="*/ 81202 h 160894"/>
              <a:gd name="connsiteX57" fmla="*/ 3823751 w 3870256"/>
              <a:gd name="connsiteY57" fmla="*/ 12211 h 160894"/>
              <a:gd name="connsiteX58" fmla="*/ 3870256 w 3870256"/>
              <a:gd name="connsiteY58" fmla="*/ 2822 h 160894"/>
              <a:gd name="connsiteX59" fmla="*/ 3870256 w 3870256"/>
              <a:gd name="connsiteY59" fmla="*/ 160894 h 160894"/>
              <a:gd name="connsiteX0" fmla="*/ 0 w 3870256"/>
              <a:gd name="connsiteY0" fmla="*/ 81202 h 160894"/>
              <a:gd name="connsiteX1" fmla="*/ 24063 w 3870256"/>
              <a:gd name="connsiteY1" fmla="*/ 45512 h 160894"/>
              <a:gd name="connsiteX2" fmla="*/ 133939 w 3870256"/>
              <a:gd name="connsiteY2" fmla="*/ 0 h 160894"/>
              <a:gd name="connsiteX3" fmla="*/ 243816 w 3870256"/>
              <a:gd name="connsiteY3" fmla="*/ 45512 h 160894"/>
              <a:gd name="connsiteX4" fmla="*/ 267879 w 3870256"/>
              <a:gd name="connsiteY4" fmla="*/ 81202 h 160894"/>
              <a:gd name="connsiteX5" fmla="*/ 291942 w 3870256"/>
              <a:gd name="connsiteY5" fmla="*/ 45512 h 160894"/>
              <a:gd name="connsiteX6" fmla="*/ 401819 w 3870256"/>
              <a:gd name="connsiteY6" fmla="*/ 0 h 160894"/>
              <a:gd name="connsiteX7" fmla="*/ 511695 w 3870256"/>
              <a:gd name="connsiteY7" fmla="*/ 45512 h 160894"/>
              <a:gd name="connsiteX8" fmla="*/ 535758 w 3870256"/>
              <a:gd name="connsiteY8" fmla="*/ 81202 h 160894"/>
              <a:gd name="connsiteX9" fmla="*/ 559820 w 3870256"/>
              <a:gd name="connsiteY9" fmla="*/ 45512 h 160894"/>
              <a:gd name="connsiteX10" fmla="*/ 669696 w 3870256"/>
              <a:gd name="connsiteY10" fmla="*/ 0 h 160894"/>
              <a:gd name="connsiteX11" fmla="*/ 779573 w 3870256"/>
              <a:gd name="connsiteY11" fmla="*/ 45512 h 160894"/>
              <a:gd name="connsiteX12" fmla="*/ 803635 w 3870256"/>
              <a:gd name="connsiteY12" fmla="*/ 81202 h 160894"/>
              <a:gd name="connsiteX13" fmla="*/ 827698 w 3870256"/>
              <a:gd name="connsiteY13" fmla="*/ 45512 h 160894"/>
              <a:gd name="connsiteX14" fmla="*/ 937574 w 3870256"/>
              <a:gd name="connsiteY14" fmla="*/ 0 h 160894"/>
              <a:gd name="connsiteX15" fmla="*/ 1047450 w 3870256"/>
              <a:gd name="connsiteY15" fmla="*/ 45512 h 160894"/>
              <a:gd name="connsiteX16" fmla="*/ 1071514 w 3870256"/>
              <a:gd name="connsiteY16" fmla="*/ 81202 h 160894"/>
              <a:gd name="connsiteX17" fmla="*/ 1095577 w 3870256"/>
              <a:gd name="connsiteY17" fmla="*/ 45512 h 160894"/>
              <a:gd name="connsiteX18" fmla="*/ 1205453 w 3870256"/>
              <a:gd name="connsiteY18" fmla="*/ 0 h 160894"/>
              <a:gd name="connsiteX19" fmla="*/ 1315330 w 3870256"/>
              <a:gd name="connsiteY19" fmla="*/ 45512 h 160894"/>
              <a:gd name="connsiteX20" fmla="*/ 1339391 w 3870256"/>
              <a:gd name="connsiteY20" fmla="*/ 81202 h 160894"/>
              <a:gd name="connsiteX21" fmla="*/ 1363454 w 3870256"/>
              <a:gd name="connsiteY21" fmla="*/ 45512 h 160894"/>
              <a:gd name="connsiteX22" fmla="*/ 1473330 w 3870256"/>
              <a:gd name="connsiteY22" fmla="*/ 0 h 160894"/>
              <a:gd name="connsiteX23" fmla="*/ 1583207 w 3870256"/>
              <a:gd name="connsiteY23" fmla="*/ 45512 h 160894"/>
              <a:gd name="connsiteX24" fmla="*/ 1607269 w 3870256"/>
              <a:gd name="connsiteY24" fmla="*/ 81202 h 160894"/>
              <a:gd name="connsiteX25" fmla="*/ 1631332 w 3870256"/>
              <a:gd name="connsiteY25" fmla="*/ 45512 h 160894"/>
              <a:gd name="connsiteX26" fmla="*/ 1741208 w 3870256"/>
              <a:gd name="connsiteY26" fmla="*/ 0 h 160894"/>
              <a:gd name="connsiteX27" fmla="*/ 1851086 w 3870256"/>
              <a:gd name="connsiteY27" fmla="*/ 45512 h 160894"/>
              <a:gd name="connsiteX28" fmla="*/ 1875148 w 3870256"/>
              <a:gd name="connsiteY28" fmla="*/ 81202 h 160894"/>
              <a:gd name="connsiteX29" fmla="*/ 1899212 w 3870256"/>
              <a:gd name="connsiteY29" fmla="*/ 45512 h 160894"/>
              <a:gd name="connsiteX30" fmla="*/ 2009087 w 3870256"/>
              <a:gd name="connsiteY30" fmla="*/ 0 h 160894"/>
              <a:gd name="connsiteX31" fmla="*/ 2118964 w 3870256"/>
              <a:gd name="connsiteY31" fmla="*/ 45512 h 160894"/>
              <a:gd name="connsiteX32" fmla="*/ 2143026 w 3870256"/>
              <a:gd name="connsiteY32" fmla="*/ 81202 h 160894"/>
              <a:gd name="connsiteX33" fmla="*/ 2167088 w 3870256"/>
              <a:gd name="connsiteY33" fmla="*/ 45512 h 160894"/>
              <a:gd name="connsiteX34" fmla="*/ 2276965 w 3870256"/>
              <a:gd name="connsiteY34" fmla="*/ 0 h 160894"/>
              <a:gd name="connsiteX35" fmla="*/ 2386842 w 3870256"/>
              <a:gd name="connsiteY35" fmla="*/ 45512 h 160894"/>
              <a:gd name="connsiteX36" fmla="*/ 2410904 w 3870256"/>
              <a:gd name="connsiteY36" fmla="*/ 81202 h 160894"/>
              <a:gd name="connsiteX37" fmla="*/ 2434966 w 3870256"/>
              <a:gd name="connsiteY37" fmla="*/ 45512 h 160894"/>
              <a:gd name="connsiteX38" fmla="*/ 2544843 w 3870256"/>
              <a:gd name="connsiteY38" fmla="*/ 0 h 160894"/>
              <a:gd name="connsiteX39" fmla="*/ 2654719 w 3870256"/>
              <a:gd name="connsiteY39" fmla="*/ 45512 h 160894"/>
              <a:gd name="connsiteX40" fmla="*/ 2678783 w 3870256"/>
              <a:gd name="connsiteY40" fmla="*/ 81202 h 160894"/>
              <a:gd name="connsiteX41" fmla="*/ 2702846 w 3870256"/>
              <a:gd name="connsiteY41" fmla="*/ 45512 h 160894"/>
              <a:gd name="connsiteX42" fmla="*/ 2812722 w 3870256"/>
              <a:gd name="connsiteY42" fmla="*/ 0 h 160894"/>
              <a:gd name="connsiteX43" fmla="*/ 2922598 w 3870256"/>
              <a:gd name="connsiteY43" fmla="*/ 45512 h 160894"/>
              <a:gd name="connsiteX44" fmla="*/ 2946661 w 3870256"/>
              <a:gd name="connsiteY44" fmla="*/ 81202 h 160894"/>
              <a:gd name="connsiteX45" fmla="*/ 2970723 w 3870256"/>
              <a:gd name="connsiteY45" fmla="*/ 45512 h 160894"/>
              <a:gd name="connsiteX46" fmla="*/ 3080600 w 3870256"/>
              <a:gd name="connsiteY46" fmla="*/ 0 h 160894"/>
              <a:gd name="connsiteX47" fmla="*/ 3190476 w 3870256"/>
              <a:gd name="connsiteY47" fmla="*/ 45512 h 160894"/>
              <a:gd name="connsiteX48" fmla="*/ 3214539 w 3870256"/>
              <a:gd name="connsiteY48" fmla="*/ 81202 h 160894"/>
              <a:gd name="connsiteX49" fmla="*/ 3238601 w 3870256"/>
              <a:gd name="connsiteY49" fmla="*/ 45512 h 160894"/>
              <a:gd name="connsiteX50" fmla="*/ 3348477 w 3870256"/>
              <a:gd name="connsiteY50" fmla="*/ 0 h 160894"/>
              <a:gd name="connsiteX51" fmla="*/ 3458354 w 3870256"/>
              <a:gd name="connsiteY51" fmla="*/ 45512 h 160894"/>
              <a:gd name="connsiteX52" fmla="*/ 3482416 w 3870256"/>
              <a:gd name="connsiteY52" fmla="*/ 81202 h 160894"/>
              <a:gd name="connsiteX53" fmla="*/ 3506479 w 3870256"/>
              <a:gd name="connsiteY53" fmla="*/ 45512 h 160894"/>
              <a:gd name="connsiteX54" fmla="*/ 3616355 w 3870256"/>
              <a:gd name="connsiteY54" fmla="*/ 0 h 160894"/>
              <a:gd name="connsiteX55" fmla="*/ 3726232 w 3870256"/>
              <a:gd name="connsiteY55" fmla="*/ 45512 h 160894"/>
              <a:gd name="connsiteX56" fmla="*/ 3750295 w 3870256"/>
              <a:gd name="connsiteY56" fmla="*/ 81202 h 160894"/>
              <a:gd name="connsiteX57" fmla="*/ 3870256 w 3870256"/>
              <a:gd name="connsiteY57" fmla="*/ 2822 h 160894"/>
              <a:gd name="connsiteX58" fmla="*/ 3870256 w 3870256"/>
              <a:gd name="connsiteY58" fmla="*/ 160894 h 160894"/>
              <a:gd name="connsiteX0" fmla="*/ 0 w 3870256"/>
              <a:gd name="connsiteY0" fmla="*/ 81202 h 160894"/>
              <a:gd name="connsiteX1" fmla="*/ 24063 w 3870256"/>
              <a:gd name="connsiteY1" fmla="*/ 45512 h 160894"/>
              <a:gd name="connsiteX2" fmla="*/ 133939 w 3870256"/>
              <a:gd name="connsiteY2" fmla="*/ 0 h 160894"/>
              <a:gd name="connsiteX3" fmla="*/ 243816 w 3870256"/>
              <a:gd name="connsiteY3" fmla="*/ 45512 h 160894"/>
              <a:gd name="connsiteX4" fmla="*/ 267879 w 3870256"/>
              <a:gd name="connsiteY4" fmla="*/ 81202 h 160894"/>
              <a:gd name="connsiteX5" fmla="*/ 291942 w 3870256"/>
              <a:gd name="connsiteY5" fmla="*/ 45512 h 160894"/>
              <a:gd name="connsiteX6" fmla="*/ 401819 w 3870256"/>
              <a:gd name="connsiteY6" fmla="*/ 0 h 160894"/>
              <a:gd name="connsiteX7" fmla="*/ 511695 w 3870256"/>
              <a:gd name="connsiteY7" fmla="*/ 45512 h 160894"/>
              <a:gd name="connsiteX8" fmla="*/ 535758 w 3870256"/>
              <a:gd name="connsiteY8" fmla="*/ 81202 h 160894"/>
              <a:gd name="connsiteX9" fmla="*/ 559820 w 3870256"/>
              <a:gd name="connsiteY9" fmla="*/ 45512 h 160894"/>
              <a:gd name="connsiteX10" fmla="*/ 669696 w 3870256"/>
              <a:gd name="connsiteY10" fmla="*/ 0 h 160894"/>
              <a:gd name="connsiteX11" fmla="*/ 779573 w 3870256"/>
              <a:gd name="connsiteY11" fmla="*/ 45512 h 160894"/>
              <a:gd name="connsiteX12" fmla="*/ 803635 w 3870256"/>
              <a:gd name="connsiteY12" fmla="*/ 81202 h 160894"/>
              <a:gd name="connsiteX13" fmla="*/ 827698 w 3870256"/>
              <a:gd name="connsiteY13" fmla="*/ 45512 h 160894"/>
              <a:gd name="connsiteX14" fmla="*/ 937574 w 3870256"/>
              <a:gd name="connsiteY14" fmla="*/ 0 h 160894"/>
              <a:gd name="connsiteX15" fmla="*/ 1047450 w 3870256"/>
              <a:gd name="connsiteY15" fmla="*/ 45512 h 160894"/>
              <a:gd name="connsiteX16" fmla="*/ 1071514 w 3870256"/>
              <a:gd name="connsiteY16" fmla="*/ 81202 h 160894"/>
              <a:gd name="connsiteX17" fmla="*/ 1095577 w 3870256"/>
              <a:gd name="connsiteY17" fmla="*/ 45512 h 160894"/>
              <a:gd name="connsiteX18" fmla="*/ 1205453 w 3870256"/>
              <a:gd name="connsiteY18" fmla="*/ 0 h 160894"/>
              <a:gd name="connsiteX19" fmla="*/ 1315330 w 3870256"/>
              <a:gd name="connsiteY19" fmla="*/ 45512 h 160894"/>
              <a:gd name="connsiteX20" fmla="*/ 1339391 w 3870256"/>
              <a:gd name="connsiteY20" fmla="*/ 81202 h 160894"/>
              <a:gd name="connsiteX21" fmla="*/ 1363454 w 3870256"/>
              <a:gd name="connsiteY21" fmla="*/ 45512 h 160894"/>
              <a:gd name="connsiteX22" fmla="*/ 1473330 w 3870256"/>
              <a:gd name="connsiteY22" fmla="*/ 0 h 160894"/>
              <a:gd name="connsiteX23" fmla="*/ 1583207 w 3870256"/>
              <a:gd name="connsiteY23" fmla="*/ 45512 h 160894"/>
              <a:gd name="connsiteX24" fmla="*/ 1607269 w 3870256"/>
              <a:gd name="connsiteY24" fmla="*/ 81202 h 160894"/>
              <a:gd name="connsiteX25" fmla="*/ 1631332 w 3870256"/>
              <a:gd name="connsiteY25" fmla="*/ 45512 h 160894"/>
              <a:gd name="connsiteX26" fmla="*/ 1741208 w 3870256"/>
              <a:gd name="connsiteY26" fmla="*/ 0 h 160894"/>
              <a:gd name="connsiteX27" fmla="*/ 1851086 w 3870256"/>
              <a:gd name="connsiteY27" fmla="*/ 45512 h 160894"/>
              <a:gd name="connsiteX28" fmla="*/ 1875148 w 3870256"/>
              <a:gd name="connsiteY28" fmla="*/ 81202 h 160894"/>
              <a:gd name="connsiteX29" fmla="*/ 1899212 w 3870256"/>
              <a:gd name="connsiteY29" fmla="*/ 45512 h 160894"/>
              <a:gd name="connsiteX30" fmla="*/ 2009087 w 3870256"/>
              <a:gd name="connsiteY30" fmla="*/ 0 h 160894"/>
              <a:gd name="connsiteX31" fmla="*/ 2118964 w 3870256"/>
              <a:gd name="connsiteY31" fmla="*/ 45512 h 160894"/>
              <a:gd name="connsiteX32" fmla="*/ 2143026 w 3870256"/>
              <a:gd name="connsiteY32" fmla="*/ 81202 h 160894"/>
              <a:gd name="connsiteX33" fmla="*/ 2167088 w 3870256"/>
              <a:gd name="connsiteY33" fmla="*/ 45512 h 160894"/>
              <a:gd name="connsiteX34" fmla="*/ 2276965 w 3870256"/>
              <a:gd name="connsiteY34" fmla="*/ 0 h 160894"/>
              <a:gd name="connsiteX35" fmla="*/ 2386842 w 3870256"/>
              <a:gd name="connsiteY35" fmla="*/ 45512 h 160894"/>
              <a:gd name="connsiteX36" fmla="*/ 2410904 w 3870256"/>
              <a:gd name="connsiteY36" fmla="*/ 81202 h 160894"/>
              <a:gd name="connsiteX37" fmla="*/ 2434966 w 3870256"/>
              <a:gd name="connsiteY37" fmla="*/ 45512 h 160894"/>
              <a:gd name="connsiteX38" fmla="*/ 2544843 w 3870256"/>
              <a:gd name="connsiteY38" fmla="*/ 0 h 160894"/>
              <a:gd name="connsiteX39" fmla="*/ 2654719 w 3870256"/>
              <a:gd name="connsiteY39" fmla="*/ 45512 h 160894"/>
              <a:gd name="connsiteX40" fmla="*/ 2678783 w 3870256"/>
              <a:gd name="connsiteY40" fmla="*/ 81202 h 160894"/>
              <a:gd name="connsiteX41" fmla="*/ 2702846 w 3870256"/>
              <a:gd name="connsiteY41" fmla="*/ 45512 h 160894"/>
              <a:gd name="connsiteX42" fmla="*/ 2812722 w 3870256"/>
              <a:gd name="connsiteY42" fmla="*/ 0 h 160894"/>
              <a:gd name="connsiteX43" fmla="*/ 2922598 w 3870256"/>
              <a:gd name="connsiteY43" fmla="*/ 45512 h 160894"/>
              <a:gd name="connsiteX44" fmla="*/ 2946661 w 3870256"/>
              <a:gd name="connsiteY44" fmla="*/ 81202 h 160894"/>
              <a:gd name="connsiteX45" fmla="*/ 2970723 w 3870256"/>
              <a:gd name="connsiteY45" fmla="*/ 45512 h 160894"/>
              <a:gd name="connsiteX46" fmla="*/ 3080600 w 3870256"/>
              <a:gd name="connsiteY46" fmla="*/ 0 h 160894"/>
              <a:gd name="connsiteX47" fmla="*/ 3190476 w 3870256"/>
              <a:gd name="connsiteY47" fmla="*/ 45512 h 160894"/>
              <a:gd name="connsiteX48" fmla="*/ 3214539 w 3870256"/>
              <a:gd name="connsiteY48" fmla="*/ 81202 h 160894"/>
              <a:gd name="connsiteX49" fmla="*/ 3238601 w 3870256"/>
              <a:gd name="connsiteY49" fmla="*/ 45512 h 160894"/>
              <a:gd name="connsiteX50" fmla="*/ 3348477 w 3870256"/>
              <a:gd name="connsiteY50" fmla="*/ 0 h 160894"/>
              <a:gd name="connsiteX51" fmla="*/ 3458354 w 3870256"/>
              <a:gd name="connsiteY51" fmla="*/ 45512 h 160894"/>
              <a:gd name="connsiteX52" fmla="*/ 3482416 w 3870256"/>
              <a:gd name="connsiteY52" fmla="*/ 81202 h 160894"/>
              <a:gd name="connsiteX53" fmla="*/ 3506479 w 3870256"/>
              <a:gd name="connsiteY53" fmla="*/ 45512 h 160894"/>
              <a:gd name="connsiteX54" fmla="*/ 3616355 w 3870256"/>
              <a:gd name="connsiteY54" fmla="*/ 0 h 160894"/>
              <a:gd name="connsiteX55" fmla="*/ 3726232 w 3870256"/>
              <a:gd name="connsiteY55" fmla="*/ 45512 h 160894"/>
              <a:gd name="connsiteX56" fmla="*/ 3750295 w 3870256"/>
              <a:gd name="connsiteY56" fmla="*/ 81202 h 160894"/>
              <a:gd name="connsiteX57" fmla="*/ 3870256 w 3870256"/>
              <a:gd name="connsiteY57" fmla="*/ 160894 h 160894"/>
              <a:gd name="connsiteX0" fmla="*/ 0 w 3750295"/>
              <a:gd name="connsiteY0" fmla="*/ 81202 h 81202"/>
              <a:gd name="connsiteX1" fmla="*/ 24063 w 3750295"/>
              <a:gd name="connsiteY1" fmla="*/ 45512 h 81202"/>
              <a:gd name="connsiteX2" fmla="*/ 133939 w 3750295"/>
              <a:gd name="connsiteY2" fmla="*/ 0 h 81202"/>
              <a:gd name="connsiteX3" fmla="*/ 243816 w 3750295"/>
              <a:gd name="connsiteY3" fmla="*/ 45512 h 81202"/>
              <a:gd name="connsiteX4" fmla="*/ 267879 w 3750295"/>
              <a:gd name="connsiteY4" fmla="*/ 81202 h 81202"/>
              <a:gd name="connsiteX5" fmla="*/ 291942 w 3750295"/>
              <a:gd name="connsiteY5" fmla="*/ 45512 h 81202"/>
              <a:gd name="connsiteX6" fmla="*/ 401819 w 3750295"/>
              <a:gd name="connsiteY6" fmla="*/ 0 h 81202"/>
              <a:gd name="connsiteX7" fmla="*/ 511695 w 3750295"/>
              <a:gd name="connsiteY7" fmla="*/ 45512 h 81202"/>
              <a:gd name="connsiteX8" fmla="*/ 535758 w 3750295"/>
              <a:gd name="connsiteY8" fmla="*/ 81202 h 81202"/>
              <a:gd name="connsiteX9" fmla="*/ 559820 w 3750295"/>
              <a:gd name="connsiteY9" fmla="*/ 45512 h 81202"/>
              <a:gd name="connsiteX10" fmla="*/ 669696 w 3750295"/>
              <a:gd name="connsiteY10" fmla="*/ 0 h 81202"/>
              <a:gd name="connsiteX11" fmla="*/ 779573 w 3750295"/>
              <a:gd name="connsiteY11" fmla="*/ 45512 h 81202"/>
              <a:gd name="connsiteX12" fmla="*/ 803635 w 3750295"/>
              <a:gd name="connsiteY12" fmla="*/ 81202 h 81202"/>
              <a:gd name="connsiteX13" fmla="*/ 827698 w 3750295"/>
              <a:gd name="connsiteY13" fmla="*/ 45512 h 81202"/>
              <a:gd name="connsiteX14" fmla="*/ 937574 w 3750295"/>
              <a:gd name="connsiteY14" fmla="*/ 0 h 81202"/>
              <a:gd name="connsiteX15" fmla="*/ 1047450 w 3750295"/>
              <a:gd name="connsiteY15" fmla="*/ 45512 h 81202"/>
              <a:gd name="connsiteX16" fmla="*/ 1071514 w 3750295"/>
              <a:gd name="connsiteY16" fmla="*/ 81202 h 81202"/>
              <a:gd name="connsiteX17" fmla="*/ 1095577 w 3750295"/>
              <a:gd name="connsiteY17" fmla="*/ 45512 h 81202"/>
              <a:gd name="connsiteX18" fmla="*/ 1205453 w 3750295"/>
              <a:gd name="connsiteY18" fmla="*/ 0 h 81202"/>
              <a:gd name="connsiteX19" fmla="*/ 1315330 w 3750295"/>
              <a:gd name="connsiteY19" fmla="*/ 45512 h 81202"/>
              <a:gd name="connsiteX20" fmla="*/ 1339391 w 3750295"/>
              <a:gd name="connsiteY20" fmla="*/ 81202 h 81202"/>
              <a:gd name="connsiteX21" fmla="*/ 1363454 w 3750295"/>
              <a:gd name="connsiteY21" fmla="*/ 45512 h 81202"/>
              <a:gd name="connsiteX22" fmla="*/ 1473330 w 3750295"/>
              <a:gd name="connsiteY22" fmla="*/ 0 h 81202"/>
              <a:gd name="connsiteX23" fmla="*/ 1583207 w 3750295"/>
              <a:gd name="connsiteY23" fmla="*/ 45512 h 81202"/>
              <a:gd name="connsiteX24" fmla="*/ 1607269 w 3750295"/>
              <a:gd name="connsiteY24" fmla="*/ 81202 h 81202"/>
              <a:gd name="connsiteX25" fmla="*/ 1631332 w 3750295"/>
              <a:gd name="connsiteY25" fmla="*/ 45512 h 81202"/>
              <a:gd name="connsiteX26" fmla="*/ 1741208 w 3750295"/>
              <a:gd name="connsiteY26" fmla="*/ 0 h 81202"/>
              <a:gd name="connsiteX27" fmla="*/ 1851086 w 3750295"/>
              <a:gd name="connsiteY27" fmla="*/ 45512 h 81202"/>
              <a:gd name="connsiteX28" fmla="*/ 1875148 w 3750295"/>
              <a:gd name="connsiteY28" fmla="*/ 81202 h 81202"/>
              <a:gd name="connsiteX29" fmla="*/ 1899212 w 3750295"/>
              <a:gd name="connsiteY29" fmla="*/ 45512 h 81202"/>
              <a:gd name="connsiteX30" fmla="*/ 2009087 w 3750295"/>
              <a:gd name="connsiteY30" fmla="*/ 0 h 81202"/>
              <a:gd name="connsiteX31" fmla="*/ 2118964 w 3750295"/>
              <a:gd name="connsiteY31" fmla="*/ 45512 h 81202"/>
              <a:gd name="connsiteX32" fmla="*/ 2143026 w 3750295"/>
              <a:gd name="connsiteY32" fmla="*/ 81202 h 81202"/>
              <a:gd name="connsiteX33" fmla="*/ 2167088 w 3750295"/>
              <a:gd name="connsiteY33" fmla="*/ 45512 h 81202"/>
              <a:gd name="connsiteX34" fmla="*/ 2276965 w 3750295"/>
              <a:gd name="connsiteY34" fmla="*/ 0 h 81202"/>
              <a:gd name="connsiteX35" fmla="*/ 2386842 w 3750295"/>
              <a:gd name="connsiteY35" fmla="*/ 45512 h 81202"/>
              <a:gd name="connsiteX36" fmla="*/ 2410904 w 3750295"/>
              <a:gd name="connsiteY36" fmla="*/ 81202 h 81202"/>
              <a:gd name="connsiteX37" fmla="*/ 2434966 w 3750295"/>
              <a:gd name="connsiteY37" fmla="*/ 45512 h 81202"/>
              <a:gd name="connsiteX38" fmla="*/ 2544843 w 3750295"/>
              <a:gd name="connsiteY38" fmla="*/ 0 h 81202"/>
              <a:gd name="connsiteX39" fmla="*/ 2654719 w 3750295"/>
              <a:gd name="connsiteY39" fmla="*/ 45512 h 81202"/>
              <a:gd name="connsiteX40" fmla="*/ 2678783 w 3750295"/>
              <a:gd name="connsiteY40" fmla="*/ 81202 h 81202"/>
              <a:gd name="connsiteX41" fmla="*/ 2702846 w 3750295"/>
              <a:gd name="connsiteY41" fmla="*/ 45512 h 81202"/>
              <a:gd name="connsiteX42" fmla="*/ 2812722 w 3750295"/>
              <a:gd name="connsiteY42" fmla="*/ 0 h 81202"/>
              <a:gd name="connsiteX43" fmla="*/ 2922598 w 3750295"/>
              <a:gd name="connsiteY43" fmla="*/ 45512 h 81202"/>
              <a:gd name="connsiteX44" fmla="*/ 2946661 w 3750295"/>
              <a:gd name="connsiteY44" fmla="*/ 81202 h 81202"/>
              <a:gd name="connsiteX45" fmla="*/ 2970723 w 3750295"/>
              <a:gd name="connsiteY45" fmla="*/ 45512 h 81202"/>
              <a:gd name="connsiteX46" fmla="*/ 3080600 w 3750295"/>
              <a:gd name="connsiteY46" fmla="*/ 0 h 81202"/>
              <a:gd name="connsiteX47" fmla="*/ 3190476 w 3750295"/>
              <a:gd name="connsiteY47" fmla="*/ 45512 h 81202"/>
              <a:gd name="connsiteX48" fmla="*/ 3214539 w 3750295"/>
              <a:gd name="connsiteY48" fmla="*/ 81202 h 81202"/>
              <a:gd name="connsiteX49" fmla="*/ 3238601 w 3750295"/>
              <a:gd name="connsiteY49" fmla="*/ 45512 h 81202"/>
              <a:gd name="connsiteX50" fmla="*/ 3348477 w 3750295"/>
              <a:gd name="connsiteY50" fmla="*/ 0 h 81202"/>
              <a:gd name="connsiteX51" fmla="*/ 3458354 w 3750295"/>
              <a:gd name="connsiteY51" fmla="*/ 45512 h 81202"/>
              <a:gd name="connsiteX52" fmla="*/ 3482416 w 3750295"/>
              <a:gd name="connsiteY52" fmla="*/ 81202 h 81202"/>
              <a:gd name="connsiteX53" fmla="*/ 3506479 w 3750295"/>
              <a:gd name="connsiteY53" fmla="*/ 45512 h 81202"/>
              <a:gd name="connsiteX54" fmla="*/ 3616355 w 3750295"/>
              <a:gd name="connsiteY54" fmla="*/ 0 h 81202"/>
              <a:gd name="connsiteX55" fmla="*/ 3726232 w 3750295"/>
              <a:gd name="connsiteY55" fmla="*/ 45512 h 81202"/>
              <a:gd name="connsiteX56" fmla="*/ 3750295 w 3750295"/>
              <a:gd name="connsiteY56" fmla="*/ 81202 h 81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750295" h="81202">
                <a:moveTo>
                  <a:pt x="0" y="81202"/>
                </a:moveTo>
                <a:lnTo>
                  <a:pt x="24063" y="45512"/>
                </a:lnTo>
                <a:cubicBezTo>
                  <a:pt x="52183" y="17392"/>
                  <a:pt x="91030" y="0"/>
                  <a:pt x="133939" y="0"/>
                </a:cubicBezTo>
                <a:cubicBezTo>
                  <a:pt x="176849" y="0"/>
                  <a:pt x="215696" y="17392"/>
                  <a:pt x="243816" y="45512"/>
                </a:cubicBezTo>
                <a:lnTo>
                  <a:pt x="267879" y="81202"/>
                </a:lnTo>
                <a:lnTo>
                  <a:pt x="291942" y="45512"/>
                </a:lnTo>
                <a:cubicBezTo>
                  <a:pt x="320062" y="17392"/>
                  <a:pt x="358909" y="0"/>
                  <a:pt x="401819" y="0"/>
                </a:cubicBezTo>
                <a:cubicBezTo>
                  <a:pt x="444728" y="0"/>
                  <a:pt x="483576" y="17392"/>
                  <a:pt x="511695" y="45512"/>
                </a:cubicBezTo>
                <a:lnTo>
                  <a:pt x="535758" y="81202"/>
                </a:lnTo>
                <a:lnTo>
                  <a:pt x="559820" y="45512"/>
                </a:lnTo>
                <a:cubicBezTo>
                  <a:pt x="587939" y="17392"/>
                  <a:pt x="626787" y="0"/>
                  <a:pt x="669696" y="0"/>
                </a:cubicBezTo>
                <a:cubicBezTo>
                  <a:pt x="712606" y="0"/>
                  <a:pt x="751453" y="17392"/>
                  <a:pt x="779573" y="45512"/>
                </a:cubicBezTo>
                <a:lnTo>
                  <a:pt x="803635" y="81202"/>
                </a:lnTo>
                <a:lnTo>
                  <a:pt x="827698" y="45512"/>
                </a:lnTo>
                <a:cubicBezTo>
                  <a:pt x="855818" y="17392"/>
                  <a:pt x="894665" y="0"/>
                  <a:pt x="937574" y="0"/>
                </a:cubicBezTo>
                <a:cubicBezTo>
                  <a:pt x="980484" y="0"/>
                  <a:pt x="1019331" y="17392"/>
                  <a:pt x="1047450" y="45512"/>
                </a:cubicBezTo>
                <a:lnTo>
                  <a:pt x="1071514" y="81202"/>
                </a:lnTo>
                <a:lnTo>
                  <a:pt x="1095577" y="45512"/>
                </a:lnTo>
                <a:cubicBezTo>
                  <a:pt x="1123696" y="17392"/>
                  <a:pt x="1162543" y="0"/>
                  <a:pt x="1205453" y="0"/>
                </a:cubicBezTo>
                <a:cubicBezTo>
                  <a:pt x="1248362" y="0"/>
                  <a:pt x="1287210" y="17392"/>
                  <a:pt x="1315330" y="45512"/>
                </a:cubicBezTo>
                <a:lnTo>
                  <a:pt x="1339391" y="81202"/>
                </a:lnTo>
                <a:lnTo>
                  <a:pt x="1363454" y="45512"/>
                </a:lnTo>
                <a:cubicBezTo>
                  <a:pt x="1391573" y="17392"/>
                  <a:pt x="1430421" y="0"/>
                  <a:pt x="1473330" y="0"/>
                </a:cubicBezTo>
                <a:cubicBezTo>
                  <a:pt x="1516241" y="0"/>
                  <a:pt x="1555088" y="17392"/>
                  <a:pt x="1583207" y="45512"/>
                </a:cubicBezTo>
                <a:lnTo>
                  <a:pt x="1607269" y="81202"/>
                </a:lnTo>
                <a:lnTo>
                  <a:pt x="1631332" y="45512"/>
                </a:lnTo>
                <a:cubicBezTo>
                  <a:pt x="1659451" y="17392"/>
                  <a:pt x="1698298" y="0"/>
                  <a:pt x="1741208" y="0"/>
                </a:cubicBezTo>
                <a:cubicBezTo>
                  <a:pt x="1784117" y="0"/>
                  <a:pt x="1822966" y="17392"/>
                  <a:pt x="1851086" y="45512"/>
                </a:cubicBezTo>
                <a:lnTo>
                  <a:pt x="1875148" y="81202"/>
                </a:lnTo>
                <a:lnTo>
                  <a:pt x="1899212" y="45512"/>
                </a:lnTo>
                <a:cubicBezTo>
                  <a:pt x="1927331" y="17392"/>
                  <a:pt x="1966178" y="0"/>
                  <a:pt x="2009087" y="0"/>
                </a:cubicBezTo>
                <a:cubicBezTo>
                  <a:pt x="2051996" y="0"/>
                  <a:pt x="2090845" y="17392"/>
                  <a:pt x="2118964" y="45512"/>
                </a:cubicBezTo>
                <a:lnTo>
                  <a:pt x="2143026" y="81202"/>
                </a:lnTo>
                <a:lnTo>
                  <a:pt x="2167088" y="45512"/>
                </a:lnTo>
                <a:cubicBezTo>
                  <a:pt x="2195208" y="17392"/>
                  <a:pt x="2234056" y="0"/>
                  <a:pt x="2276965" y="0"/>
                </a:cubicBezTo>
                <a:cubicBezTo>
                  <a:pt x="2319875" y="0"/>
                  <a:pt x="2358722" y="17392"/>
                  <a:pt x="2386842" y="45512"/>
                </a:cubicBezTo>
                <a:lnTo>
                  <a:pt x="2410904" y="81202"/>
                </a:lnTo>
                <a:lnTo>
                  <a:pt x="2434966" y="45512"/>
                </a:lnTo>
                <a:cubicBezTo>
                  <a:pt x="2463087" y="17392"/>
                  <a:pt x="2501933" y="0"/>
                  <a:pt x="2544843" y="0"/>
                </a:cubicBezTo>
                <a:cubicBezTo>
                  <a:pt x="2587753" y="0"/>
                  <a:pt x="2626599" y="17392"/>
                  <a:pt x="2654719" y="45512"/>
                </a:cubicBezTo>
                <a:lnTo>
                  <a:pt x="2678783" y="81202"/>
                </a:lnTo>
                <a:lnTo>
                  <a:pt x="2702846" y="45512"/>
                </a:lnTo>
                <a:cubicBezTo>
                  <a:pt x="2730965" y="17392"/>
                  <a:pt x="2769813" y="0"/>
                  <a:pt x="2812722" y="0"/>
                </a:cubicBezTo>
                <a:cubicBezTo>
                  <a:pt x="2855632" y="0"/>
                  <a:pt x="2894479" y="17392"/>
                  <a:pt x="2922598" y="45512"/>
                </a:cubicBezTo>
                <a:lnTo>
                  <a:pt x="2946661" y="81202"/>
                </a:lnTo>
                <a:lnTo>
                  <a:pt x="2970723" y="45512"/>
                </a:lnTo>
                <a:cubicBezTo>
                  <a:pt x="2998843" y="17392"/>
                  <a:pt x="3037690" y="0"/>
                  <a:pt x="3080600" y="0"/>
                </a:cubicBezTo>
                <a:cubicBezTo>
                  <a:pt x="3123509" y="0"/>
                  <a:pt x="3162356" y="17392"/>
                  <a:pt x="3190476" y="45512"/>
                </a:cubicBezTo>
                <a:lnTo>
                  <a:pt x="3214539" y="81202"/>
                </a:lnTo>
                <a:lnTo>
                  <a:pt x="3238601" y="45512"/>
                </a:lnTo>
                <a:cubicBezTo>
                  <a:pt x="3266721" y="17392"/>
                  <a:pt x="3305568" y="0"/>
                  <a:pt x="3348477" y="0"/>
                </a:cubicBezTo>
                <a:cubicBezTo>
                  <a:pt x="3391387" y="0"/>
                  <a:pt x="3430234" y="17392"/>
                  <a:pt x="3458354" y="45512"/>
                </a:cubicBezTo>
                <a:lnTo>
                  <a:pt x="3482416" y="81202"/>
                </a:lnTo>
                <a:lnTo>
                  <a:pt x="3506479" y="45512"/>
                </a:lnTo>
                <a:cubicBezTo>
                  <a:pt x="3534598" y="17392"/>
                  <a:pt x="3573446" y="0"/>
                  <a:pt x="3616355" y="0"/>
                </a:cubicBezTo>
                <a:cubicBezTo>
                  <a:pt x="3659265" y="0"/>
                  <a:pt x="3698112" y="17392"/>
                  <a:pt x="3726232" y="45512"/>
                </a:cubicBezTo>
                <a:lnTo>
                  <a:pt x="3750295" y="81202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25" name="フリーフォーム: 図形 724">
            <a:extLst>
              <a:ext uri="{FF2B5EF4-FFF2-40B4-BE49-F238E27FC236}">
                <a16:creationId xmlns:a16="http://schemas.microsoft.com/office/drawing/2014/main" id="{8B3D8026-91C0-F288-529F-7666A52AF990}"/>
              </a:ext>
            </a:extLst>
          </p:cNvPr>
          <p:cNvSpPr/>
          <p:nvPr/>
        </p:nvSpPr>
        <p:spPr bwMode="auto">
          <a:xfrm>
            <a:off x="6562224" y="3759315"/>
            <a:ext cx="2705614" cy="39431"/>
          </a:xfrm>
          <a:custGeom>
            <a:avLst/>
            <a:gdLst>
              <a:gd name="connsiteX0" fmla="*/ 155388 w 17187495"/>
              <a:gd name="connsiteY0" fmla="*/ 0 h 160894"/>
              <a:gd name="connsiteX1" fmla="*/ 265265 w 17187495"/>
              <a:gd name="connsiteY1" fmla="*/ 45512 h 160894"/>
              <a:gd name="connsiteX2" fmla="*/ 289327 w 17187495"/>
              <a:gd name="connsiteY2" fmla="*/ 81202 h 160894"/>
              <a:gd name="connsiteX3" fmla="*/ 313390 w 17187495"/>
              <a:gd name="connsiteY3" fmla="*/ 45512 h 160894"/>
              <a:gd name="connsiteX4" fmla="*/ 423266 w 17187495"/>
              <a:gd name="connsiteY4" fmla="*/ 0 h 160894"/>
              <a:gd name="connsiteX5" fmla="*/ 533143 w 17187495"/>
              <a:gd name="connsiteY5" fmla="*/ 45512 h 160894"/>
              <a:gd name="connsiteX6" fmla="*/ 557206 w 17187495"/>
              <a:gd name="connsiteY6" fmla="*/ 81202 h 160894"/>
              <a:gd name="connsiteX7" fmla="*/ 581269 w 17187495"/>
              <a:gd name="connsiteY7" fmla="*/ 45512 h 160894"/>
              <a:gd name="connsiteX8" fmla="*/ 691146 w 17187495"/>
              <a:gd name="connsiteY8" fmla="*/ 0 h 160894"/>
              <a:gd name="connsiteX9" fmla="*/ 801022 w 17187495"/>
              <a:gd name="connsiteY9" fmla="*/ 45512 h 160894"/>
              <a:gd name="connsiteX10" fmla="*/ 825085 w 17187495"/>
              <a:gd name="connsiteY10" fmla="*/ 81202 h 160894"/>
              <a:gd name="connsiteX11" fmla="*/ 849147 w 17187495"/>
              <a:gd name="connsiteY11" fmla="*/ 45512 h 160894"/>
              <a:gd name="connsiteX12" fmla="*/ 959023 w 17187495"/>
              <a:gd name="connsiteY12" fmla="*/ 0 h 160894"/>
              <a:gd name="connsiteX13" fmla="*/ 1068900 w 17187495"/>
              <a:gd name="connsiteY13" fmla="*/ 45512 h 160894"/>
              <a:gd name="connsiteX14" fmla="*/ 1092962 w 17187495"/>
              <a:gd name="connsiteY14" fmla="*/ 81202 h 160894"/>
              <a:gd name="connsiteX15" fmla="*/ 1117025 w 17187495"/>
              <a:gd name="connsiteY15" fmla="*/ 45512 h 160894"/>
              <a:gd name="connsiteX16" fmla="*/ 1226901 w 17187495"/>
              <a:gd name="connsiteY16" fmla="*/ 0 h 160894"/>
              <a:gd name="connsiteX17" fmla="*/ 1336777 w 17187495"/>
              <a:gd name="connsiteY17" fmla="*/ 45512 h 160894"/>
              <a:gd name="connsiteX18" fmla="*/ 1360841 w 17187495"/>
              <a:gd name="connsiteY18" fmla="*/ 81202 h 160894"/>
              <a:gd name="connsiteX19" fmla="*/ 1384904 w 17187495"/>
              <a:gd name="connsiteY19" fmla="*/ 45512 h 160894"/>
              <a:gd name="connsiteX20" fmla="*/ 1494780 w 17187495"/>
              <a:gd name="connsiteY20" fmla="*/ 0 h 160894"/>
              <a:gd name="connsiteX21" fmla="*/ 1604658 w 17187495"/>
              <a:gd name="connsiteY21" fmla="*/ 45512 h 160894"/>
              <a:gd name="connsiteX22" fmla="*/ 1628718 w 17187495"/>
              <a:gd name="connsiteY22" fmla="*/ 81202 h 160894"/>
              <a:gd name="connsiteX23" fmla="*/ 1652782 w 17187495"/>
              <a:gd name="connsiteY23" fmla="*/ 45512 h 160894"/>
              <a:gd name="connsiteX24" fmla="*/ 1762657 w 17187495"/>
              <a:gd name="connsiteY24" fmla="*/ 0 h 160894"/>
              <a:gd name="connsiteX25" fmla="*/ 1872534 w 17187495"/>
              <a:gd name="connsiteY25" fmla="*/ 45512 h 160894"/>
              <a:gd name="connsiteX26" fmla="*/ 1896596 w 17187495"/>
              <a:gd name="connsiteY26" fmla="*/ 81202 h 160894"/>
              <a:gd name="connsiteX27" fmla="*/ 1920659 w 17187495"/>
              <a:gd name="connsiteY27" fmla="*/ 45512 h 160894"/>
              <a:gd name="connsiteX28" fmla="*/ 2030535 w 17187495"/>
              <a:gd name="connsiteY28" fmla="*/ 0 h 160894"/>
              <a:gd name="connsiteX29" fmla="*/ 2140413 w 17187495"/>
              <a:gd name="connsiteY29" fmla="*/ 45512 h 160894"/>
              <a:gd name="connsiteX30" fmla="*/ 2164475 w 17187495"/>
              <a:gd name="connsiteY30" fmla="*/ 81202 h 160894"/>
              <a:gd name="connsiteX31" fmla="*/ 2188539 w 17187495"/>
              <a:gd name="connsiteY31" fmla="*/ 45512 h 160894"/>
              <a:gd name="connsiteX32" fmla="*/ 2298414 w 17187495"/>
              <a:gd name="connsiteY32" fmla="*/ 0 h 160894"/>
              <a:gd name="connsiteX33" fmla="*/ 2408291 w 17187495"/>
              <a:gd name="connsiteY33" fmla="*/ 45512 h 160894"/>
              <a:gd name="connsiteX34" fmla="*/ 2432353 w 17187495"/>
              <a:gd name="connsiteY34" fmla="*/ 81202 h 160894"/>
              <a:gd name="connsiteX35" fmla="*/ 2456415 w 17187495"/>
              <a:gd name="connsiteY35" fmla="*/ 45512 h 160894"/>
              <a:gd name="connsiteX36" fmla="*/ 2566292 w 17187495"/>
              <a:gd name="connsiteY36" fmla="*/ 0 h 160894"/>
              <a:gd name="connsiteX37" fmla="*/ 2676169 w 17187495"/>
              <a:gd name="connsiteY37" fmla="*/ 45512 h 160894"/>
              <a:gd name="connsiteX38" fmla="*/ 2700231 w 17187495"/>
              <a:gd name="connsiteY38" fmla="*/ 81202 h 160894"/>
              <a:gd name="connsiteX39" fmla="*/ 2724293 w 17187495"/>
              <a:gd name="connsiteY39" fmla="*/ 45512 h 160894"/>
              <a:gd name="connsiteX40" fmla="*/ 2834170 w 17187495"/>
              <a:gd name="connsiteY40" fmla="*/ 0 h 160894"/>
              <a:gd name="connsiteX41" fmla="*/ 2944046 w 17187495"/>
              <a:gd name="connsiteY41" fmla="*/ 45512 h 160894"/>
              <a:gd name="connsiteX42" fmla="*/ 2968110 w 17187495"/>
              <a:gd name="connsiteY42" fmla="*/ 81202 h 160894"/>
              <a:gd name="connsiteX43" fmla="*/ 2992173 w 17187495"/>
              <a:gd name="connsiteY43" fmla="*/ 45512 h 160894"/>
              <a:gd name="connsiteX44" fmla="*/ 3102049 w 17187495"/>
              <a:gd name="connsiteY44" fmla="*/ 0 h 160894"/>
              <a:gd name="connsiteX45" fmla="*/ 3211925 w 17187495"/>
              <a:gd name="connsiteY45" fmla="*/ 45512 h 160894"/>
              <a:gd name="connsiteX46" fmla="*/ 3235988 w 17187495"/>
              <a:gd name="connsiteY46" fmla="*/ 81202 h 160894"/>
              <a:gd name="connsiteX47" fmla="*/ 3260050 w 17187495"/>
              <a:gd name="connsiteY47" fmla="*/ 45512 h 160894"/>
              <a:gd name="connsiteX48" fmla="*/ 3369927 w 17187495"/>
              <a:gd name="connsiteY48" fmla="*/ 0 h 160894"/>
              <a:gd name="connsiteX49" fmla="*/ 3479803 w 17187495"/>
              <a:gd name="connsiteY49" fmla="*/ 45512 h 160894"/>
              <a:gd name="connsiteX50" fmla="*/ 3503867 w 17187495"/>
              <a:gd name="connsiteY50" fmla="*/ 81202 h 160894"/>
              <a:gd name="connsiteX51" fmla="*/ 3527928 w 17187495"/>
              <a:gd name="connsiteY51" fmla="*/ 45512 h 160894"/>
              <a:gd name="connsiteX52" fmla="*/ 3637805 w 17187495"/>
              <a:gd name="connsiteY52" fmla="*/ 0 h 160894"/>
              <a:gd name="connsiteX53" fmla="*/ 3747681 w 17187495"/>
              <a:gd name="connsiteY53" fmla="*/ 45512 h 160894"/>
              <a:gd name="connsiteX54" fmla="*/ 3771744 w 17187495"/>
              <a:gd name="connsiteY54" fmla="*/ 81202 h 160894"/>
              <a:gd name="connsiteX55" fmla="*/ 3795806 w 17187495"/>
              <a:gd name="connsiteY55" fmla="*/ 45512 h 160894"/>
              <a:gd name="connsiteX56" fmla="*/ 3905683 w 17187495"/>
              <a:gd name="connsiteY56" fmla="*/ 0 h 160894"/>
              <a:gd name="connsiteX57" fmla="*/ 4015560 w 17187495"/>
              <a:gd name="connsiteY57" fmla="*/ 45512 h 160894"/>
              <a:gd name="connsiteX58" fmla="*/ 4039623 w 17187495"/>
              <a:gd name="connsiteY58" fmla="*/ 81202 h 160894"/>
              <a:gd name="connsiteX59" fmla="*/ 4063685 w 17187495"/>
              <a:gd name="connsiteY59" fmla="*/ 45512 h 160894"/>
              <a:gd name="connsiteX60" fmla="*/ 4173561 w 17187495"/>
              <a:gd name="connsiteY60" fmla="*/ 0 h 160894"/>
              <a:gd name="connsiteX61" fmla="*/ 4283439 w 17187495"/>
              <a:gd name="connsiteY61" fmla="*/ 45512 h 160894"/>
              <a:gd name="connsiteX62" fmla="*/ 4307500 w 17187495"/>
              <a:gd name="connsiteY62" fmla="*/ 81202 h 160894"/>
              <a:gd name="connsiteX63" fmla="*/ 4331564 w 17187495"/>
              <a:gd name="connsiteY63" fmla="*/ 45512 h 160894"/>
              <a:gd name="connsiteX64" fmla="*/ 4441439 w 17187495"/>
              <a:gd name="connsiteY64" fmla="*/ 0 h 160894"/>
              <a:gd name="connsiteX65" fmla="*/ 4551317 w 17187495"/>
              <a:gd name="connsiteY65" fmla="*/ 45512 h 160894"/>
              <a:gd name="connsiteX66" fmla="*/ 4575378 w 17187495"/>
              <a:gd name="connsiteY66" fmla="*/ 81202 h 160894"/>
              <a:gd name="connsiteX67" fmla="*/ 4599442 w 17187495"/>
              <a:gd name="connsiteY67" fmla="*/ 45512 h 160894"/>
              <a:gd name="connsiteX68" fmla="*/ 4709318 w 17187495"/>
              <a:gd name="connsiteY68" fmla="*/ 0 h 160894"/>
              <a:gd name="connsiteX69" fmla="*/ 4819194 w 17187495"/>
              <a:gd name="connsiteY69" fmla="*/ 45512 h 160894"/>
              <a:gd name="connsiteX70" fmla="*/ 4843258 w 17187495"/>
              <a:gd name="connsiteY70" fmla="*/ 81202 h 160894"/>
              <a:gd name="connsiteX71" fmla="*/ 4867321 w 17187495"/>
              <a:gd name="connsiteY71" fmla="*/ 45512 h 160894"/>
              <a:gd name="connsiteX72" fmla="*/ 4977197 w 17187495"/>
              <a:gd name="connsiteY72" fmla="*/ 0 h 160894"/>
              <a:gd name="connsiteX73" fmla="*/ 5087073 w 17187495"/>
              <a:gd name="connsiteY73" fmla="*/ 45512 h 160894"/>
              <a:gd name="connsiteX74" fmla="*/ 5111136 w 17187495"/>
              <a:gd name="connsiteY74" fmla="*/ 81202 h 160894"/>
              <a:gd name="connsiteX75" fmla="*/ 5135198 w 17187495"/>
              <a:gd name="connsiteY75" fmla="*/ 45512 h 160894"/>
              <a:gd name="connsiteX76" fmla="*/ 5245075 w 17187495"/>
              <a:gd name="connsiteY76" fmla="*/ 0 h 160894"/>
              <a:gd name="connsiteX77" fmla="*/ 5354952 w 17187495"/>
              <a:gd name="connsiteY77" fmla="*/ 45512 h 160894"/>
              <a:gd name="connsiteX78" fmla="*/ 5379013 w 17187495"/>
              <a:gd name="connsiteY78" fmla="*/ 81202 h 160894"/>
              <a:gd name="connsiteX79" fmla="*/ 5403076 w 17187495"/>
              <a:gd name="connsiteY79" fmla="*/ 45512 h 160894"/>
              <a:gd name="connsiteX80" fmla="*/ 5512952 w 17187495"/>
              <a:gd name="connsiteY80" fmla="*/ 0 h 160894"/>
              <a:gd name="connsiteX81" fmla="*/ 5622830 w 17187495"/>
              <a:gd name="connsiteY81" fmla="*/ 45512 h 160894"/>
              <a:gd name="connsiteX82" fmla="*/ 5646892 w 17187495"/>
              <a:gd name="connsiteY82" fmla="*/ 81202 h 160894"/>
              <a:gd name="connsiteX83" fmla="*/ 5670956 w 17187495"/>
              <a:gd name="connsiteY83" fmla="*/ 45512 h 160894"/>
              <a:gd name="connsiteX84" fmla="*/ 5780831 w 17187495"/>
              <a:gd name="connsiteY84" fmla="*/ 0 h 160894"/>
              <a:gd name="connsiteX85" fmla="*/ 5890709 w 17187495"/>
              <a:gd name="connsiteY85" fmla="*/ 45512 h 160894"/>
              <a:gd name="connsiteX86" fmla="*/ 5914770 w 17187495"/>
              <a:gd name="connsiteY86" fmla="*/ 81202 h 160894"/>
              <a:gd name="connsiteX87" fmla="*/ 5938834 w 17187495"/>
              <a:gd name="connsiteY87" fmla="*/ 45512 h 160894"/>
              <a:gd name="connsiteX88" fmla="*/ 6048710 w 17187495"/>
              <a:gd name="connsiteY88" fmla="*/ 0 h 160894"/>
              <a:gd name="connsiteX89" fmla="*/ 6158586 w 17187495"/>
              <a:gd name="connsiteY89" fmla="*/ 45512 h 160894"/>
              <a:gd name="connsiteX90" fmla="*/ 6182649 w 17187495"/>
              <a:gd name="connsiteY90" fmla="*/ 81202 h 160894"/>
              <a:gd name="connsiteX91" fmla="*/ 6206712 w 17187495"/>
              <a:gd name="connsiteY91" fmla="*/ 45512 h 160894"/>
              <a:gd name="connsiteX92" fmla="*/ 6316588 w 17187495"/>
              <a:gd name="connsiteY92" fmla="*/ 0 h 160894"/>
              <a:gd name="connsiteX93" fmla="*/ 6426464 w 17187495"/>
              <a:gd name="connsiteY93" fmla="*/ 45512 h 160894"/>
              <a:gd name="connsiteX94" fmla="*/ 6450528 w 17187495"/>
              <a:gd name="connsiteY94" fmla="*/ 81202 h 160894"/>
              <a:gd name="connsiteX95" fmla="*/ 6474590 w 17187495"/>
              <a:gd name="connsiteY95" fmla="*/ 45512 h 160894"/>
              <a:gd name="connsiteX96" fmla="*/ 6584467 w 17187495"/>
              <a:gd name="connsiteY96" fmla="*/ 0 h 160894"/>
              <a:gd name="connsiteX97" fmla="*/ 6694343 w 17187495"/>
              <a:gd name="connsiteY97" fmla="*/ 45512 h 160894"/>
              <a:gd name="connsiteX98" fmla="*/ 6718406 w 17187495"/>
              <a:gd name="connsiteY98" fmla="*/ 81202 h 160894"/>
              <a:gd name="connsiteX99" fmla="*/ 6742468 w 17187495"/>
              <a:gd name="connsiteY99" fmla="*/ 45512 h 160894"/>
              <a:gd name="connsiteX100" fmla="*/ 6852344 w 17187495"/>
              <a:gd name="connsiteY100" fmla="*/ 0 h 160894"/>
              <a:gd name="connsiteX101" fmla="*/ 6962222 w 17187495"/>
              <a:gd name="connsiteY101" fmla="*/ 45512 h 160894"/>
              <a:gd name="connsiteX102" fmla="*/ 6986283 w 17187495"/>
              <a:gd name="connsiteY102" fmla="*/ 81202 h 160894"/>
              <a:gd name="connsiteX103" fmla="*/ 7010347 w 17187495"/>
              <a:gd name="connsiteY103" fmla="*/ 45512 h 160894"/>
              <a:gd name="connsiteX104" fmla="*/ 7120222 w 17187495"/>
              <a:gd name="connsiteY104" fmla="*/ 0 h 160894"/>
              <a:gd name="connsiteX105" fmla="*/ 7230100 w 17187495"/>
              <a:gd name="connsiteY105" fmla="*/ 45512 h 160894"/>
              <a:gd name="connsiteX106" fmla="*/ 7254162 w 17187495"/>
              <a:gd name="connsiteY106" fmla="*/ 81202 h 160894"/>
              <a:gd name="connsiteX107" fmla="*/ 7278226 w 17187495"/>
              <a:gd name="connsiteY107" fmla="*/ 45512 h 160894"/>
              <a:gd name="connsiteX108" fmla="*/ 7388101 w 17187495"/>
              <a:gd name="connsiteY108" fmla="*/ 0 h 160894"/>
              <a:gd name="connsiteX109" fmla="*/ 7497978 w 17187495"/>
              <a:gd name="connsiteY109" fmla="*/ 45512 h 160894"/>
              <a:gd name="connsiteX110" fmla="*/ 7522041 w 17187495"/>
              <a:gd name="connsiteY110" fmla="*/ 81202 h 160894"/>
              <a:gd name="connsiteX111" fmla="*/ 7546104 w 17187495"/>
              <a:gd name="connsiteY111" fmla="*/ 45512 h 160894"/>
              <a:gd name="connsiteX112" fmla="*/ 7655980 w 17187495"/>
              <a:gd name="connsiteY112" fmla="*/ 0 h 160894"/>
              <a:gd name="connsiteX113" fmla="*/ 7765856 w 17187495"/>
              <a:gd name="connsiteY113" fmla="*/ 45512 h 160894"/>
              <a:gd name="connsiteX114" fmla="*/ 7789918 w 17187495"/>
              <a:gd name="connsiteY114" fmla="*/ 81202 h 160894"/>
              <a:gd name="connsiteX115" fmla="*/ 7813980 w 17187495"/>
              <a:gd name="connsiteY115" fmla="*/ 45512 h 160894"/>
              <a:gd name="connsiteX116" fmla="*/ 7923857 w 17187495"/>
              <a:gd name="connsiteY116" fmla="*/ 0 h 160894"/>
              <a:gd name="connsiteX117" fmla="*/ 8033734 w 17187495"/>
              <a:gd name="connsiteY117" fmla="*/ 45512 h 160894"/>
              <a:gd name="connsiteX118" fmla="*/ 8057796 w 17187495"/>
              <a:gd name="connsiteY118" fmla="*/ 81202 h 160894"/>
              <a:gd name="connsiteX119" fmla="*/ 8081859 w 17187495"/>
              <a:gd name="connsiteY119" fmla="*/ 45512 h 160894"/>
              <a:gd name="connsiteX120" fmla="*/ 8191736 w 17187495"/>
              <a:gd name="connsiteY120" fmla="*/ 0 h 160894"/>
              <a:gd name="connsiteX121" fmla="*/ 8301613 w 17187495"/>
              <a:gd name="connsiteY121" fmla="*/ 45512 h 160894"/>
              <a:gd name="connsiteX122" fmla="*/ 8325671 w 17187495"/>
              <a:gd name="connsiteY122" fmla="*/ 81196 h 160894"/>
              <a:gd name="connsiteX123" fmla="*/ 8349729 w 17187495"/>
              <a:gd name="connsiteY123" fmla="*/ 45512 h 160894"/>
              <a:gd name="connsiteX124" fmla="*/ 8459606 w 17187495"/>
              <a:gd name="connsiteY124" fmla="*/ 0 h 160894"/>
              <a:gd name="connsiteX125" fmla="*/ 8569483 w 17187495"/>
              <a:gd name="connsiteY125" fmla="*/ 45512 h 160894"/>
              <a:gd name="connsiteX126" fmla="*/ 8593748 w 17187495"/>
              <a:gd name="connsiteY126" fmla="*/ 81502 h 160894"/>
              <a:gd name="connsiteX127" fmla="*/ 8618013 w 17187495"/>
              <a:gd name="connsiteY127" fmla="*/ 45512 h 160894"/>
              <a:gd name="connsiteX128" fmla="*/ 8727888 w 17187495"/>
              <a:gd name="connsiteY128" fmla="*/ 0 h 160894"/>
              <a:gd name="connsiteX129" fmla="*/ 8837765 w 17187495"/>
              <a:gd name="connsiteY129" fmla="*/ 45512 h 160894"/>
              <a:gd name="connsiteX130" fmla="*/ 8861827 w 17187495"/>
              <a:gd name="connsiteY130" fmla="*/ 81202 h 160894"/>
              <a:gd name="connsiteX131" fmla="*/ 8885890 w 17187495"/>
              <a:gd name="connsiteY131" fmla="*/ 45512 h 160894"/>
              <a:gd name="connsiteX132" fmla="*/ 8995766 w 17187495"/>
              <a:gd name="connsiteY132" fmla="*/ 0 h 160894"/>
              <a:gd name="connsiteX133" fmla="*/ 9105643 w 17187495"/>
              <a:gd name="connsiteY133" fmla="*/ 45512 h 160894"/>
              <a:gd name="connsiteX134" fmla="*/ 9129706 w 17187495"/>
              <a:gd name="connsiteY134" fmla="*/ 81202 h 160894"/>
              <a:gd name="connsiteX135" fmla="*/ 9153769 w 17187495"/>
              <a:gd name="connsiteY135" fmla="*/ 45512 h 160894"/>
              <a:gd name="connsiteX136" fmla="*/ 9263646 w 17187495"/>
              <a:gd name="connsiteY136" fmla="*/ 0 h 160894"/>
              <a:gd name="connsiteX137" fmla="*/ 9373522 w 17187495"/>
              <a:gd name="connsiteY137" fmla="*/ 45512 h 160894"/>
              <a:gd name="connsiteX138" fmla="*/ 9397585 w 17187495"/>
              <a:gd name="connsiteY138" fmla="*/ 81202 h 160894"/>
              <a:gd name="connsiteX139" fmla="*/ 9421647 w 17187495"/>
              <a:gd name="connsiteY139" fmla="*/ 45512 h 160894"/>
              <a:gd name="connsiteX140" fmla="*/ 9531523 w 17187495"/>
              <a:gd name="connsiteY140" fmla="*/ 0 h 160894"/>
              <a:gd name="connsiteX141" fmla="*/ 9641400 w 17187495"/>
              <a:gd name="connsiteY141" fmla="*/ 45512 h 160894"/>
              <a:gd name="connsiteX142" fmla="*/ 9665462 w 17187495"/>
              <a:gd name="connsiteY142" fmla="*/ 81202 h 160894"/>
              <a:gd name="connsiteX143" fmla="*/ 9689525 w 17187495"/>
              <a:gd name="connsiteY143" fmla="*/ 45512 h 160894"/>
              <a:gd name="connsiteX144" fmla="*/ 9799401 w 17187495"/>
              <a:gd name="connsiteY144" fmla="*/ 0 h 160894"/>
              <a:gd name="connsiteX145" fmla="*/ 9909277 w 17187495"/>
              <a:gd name="connsiteY145" fmla="*/ 45512 h 160894"/>
              <a:gd name="connsiteX146" fmla="*/ 9933341 w 17187495"/>
              <a:gd name="connsiteY146" fmla="*/ 81202 h 160894"/>
              <a:gd name="connsiteX147" fmla="*/ 9957404 w 17187495"/>
              <a:gd name="connsiteY147" fmla="*/ 45512 h 160894"/>
              <a:gd name="connsiteX148" fmla="*/ 10067280 w 17187495"/>
              <a:gd name="connsiteY148" fmla="*/ 0 h 160894"/>
              <a:gd name="connsiteX149" fmla="*/ 10177157 w 17187495"/>
              <a:gd name="connsiteY149" fmla="*/ 45512 h 160894"/>
              <a:gd name="connsiteX150" fmla="*/ 10201218 w 17187495"/>
              <a:gd name="connsiteY150" fmla="*/ 81202 h 160894"/>
              <a:gd name="connsiteX151" fmla="*/ 10225281 w 17187495"/>
              <a:gd name="connsiteY151" fmla="*/ 45512 h 160894"/>
              <a:gd name="connsiteX152" fmla="*/ 10335157 w 17187495"/>
              <a:gd name="connsiteY152" fmla="*/ 0 h 160894"/>
              <a:gd name="connsiteX153" fmla="*/ 10445034 w 17187495"/>
              <a:gd name="connsiteY153" fmla="*/ 45512 h 160894"/>
              <a:gd name="connsiteX154" fmla="*/ 10469096 w 17187495"/>
              <a:gd name="connsiteY154" fmla="*/ 81202 h 160894"/>
              <a:gd name="connsiteX155" fmla="*/ 10493159 w 17187495"/>
              <a:gd name="connsiteY155" fmla="*/ 45512 h 160894"/>
              <a:gd name="connsiteX156" fmla="*/ 10603035 w 17187495"/>
              <a:gd name="connsiteY156" fmla="*/ 0 h 160894"/>
              <a:gd name="connsiteX157" fmla="*/ 10712913 w 17187495"/>
              <a:gd name="connsiteY157" fmla="*/ 45512 h 160894"/>
              <a:gd name="connsiteX158" fmla="*/ 10736975 w 17187495"/>
              <a:gd name="connsiteY158" fmla="*/ 81202 h 160894"/>
              <a:gd name="connsiteX159" fmla="*/ 10761039 w 17187495"/>
              <a:gd name="connsiteY159" fmla="*/ 45512 h 160894"/>
              <a:gd name="connsiteX160" fmla="*/ 10870914 w 17187495"/>
              <a:gd name="connsiteY160" fmla="*/ 0 h 160894"/>
              <a:gd name="connsiteX161" fmla="*/ 10980791 w 17187495"/>
              <a:gd name="connsiteY161" fmla="*/ 45512 h 160894"/>
              <a:gd name="connsiteX162" fmla="*/ 11004853 w 17187495"/>
              <a:gd name="connsiteY162" fmla="*/ 81202 h 160894"/>
              <a:gd name="connsiteX163" fmla="*/ 11028915 w 17187495"/>
              <a:gd name="connsiteY163" fmla="*/ 45512 h 160894"/>
              <a:gd name="connsiteX164" fmla="*/ 11138792 w 17187495"/>
              <a:gd name="connsiteY164" fmla="*/ 0 h 160894"/>
              <a:gd name="connsiteX165" fmla="*/ 11248669 w 17187495"/>
              <a:gd name="connsiteY165" fmla="*/ 45512 h 160894"/>
              <a:gd name="connsiteX166" fmla="*/ 11272731 w 17187495"/>
              <a:gd name="connsiteY166" fmla="*/ 81202 h 160894"/>
              <a:gd name="connsiteX167" fmla="*/ 11296793 w 17187495"/>
              <a:gd name="connsiteY167" fmla="*/ 45512 h 160894"/>
              <a:gd name="connsiteX168" fmla="*/ 11406670 w 17187495"/>
              <a:gd name="connsiteY168" fmla="*/ 0 h 160894"/>
              <a:gd name="connsiteX169" fmla="*/ 11516546 w 17187495"/>
              <a:gd name="connsiteY169" fmla="*/ 45512 h 160894"/>
              <a:gd name="connsiteX170" fmla="*/ 11540610 w 17187495"/>
              <a:gd name="connsiteY170" fmla="*/ 81202 h 160894"/>
              <a:gd name="connsiteX171" fmla="*/ 11564673 w 17187495"/>
              <a:gd name="connsiteY171" fmla="*/ 45512 h 160894"/>
              <a:gd name="connsiteX172" fmla="*/ 11674549 w 17187495"/>
              <a:gd name="connsiteY172" fmla="*/ 0 h 160894"/>
              <a:gd name="connsiteX173" fmla="*/ 11784425 w 17187495"/>
              <a:gd name="connsiteY173" fmla="*/ 45512 h 160894"/>
              <a:gd name="connsiteX174" fmla="*/ 11808488 w 17187495"/>
              <a:gd name="connsiteY174" fmla="*/ 81202 h 160894"/>
              <a:gd name="connsiteX175" fmla="*/ 11832550 w 17187495"/>
              <a:gd name="connsiteY175" fmla="*/ 45512 h 160894"/>
              <a:gd name="connsiteX176" fmla="*/ 11942427 w 17187495"/>
              <a:gd name="connsiteY176" fmla="*/ 0 h 160894"/>
              <a:gd name="connsiteX177" fmla="*/ 12052303 w 17187495"/>
              <a:gd name="connsiteY177" fmla="*/ 45512 h 160894"/>
              <a:gd name="connsiteX178" fmla="*/ 12076366 w 17187495"/>
              <a:gd name="connsiteY178" fmla="*/ 81202 h 160894"/>
              <a:gd name="connsiteX179" fmla="*/ 12100428 w 17187495"/>
              <a:gd name="connsiteY179" fmla="*/ 45512 h 160894"/>
              <a:gd name="connsiteX180" fmla="*/ 12210304 w 17187495"/>
              <a:gd name="connsiteY180" fmla="*/ 0 h 160894"/>
              <a:gd name="connsiteX181" fmla="*/ 12320181 w 17187495"/>
              <a:gd name="connsiteY181" fmla="*/ 45512 h 160894"/>
              <a:gd name="connsiteX182" fmla="*/ 12344243 w 17187495"/>
              <a:gd name="connsiteY182" fmla="*/ 81202 h 160894"/>
              <a:gd name="connsiteX183" fmla="*/ 12368306 w 17187495"/>
              <a:gd name="connsiteY183" fmla="*/ 45512 h 160894"/>
              <a:gd name="connsiteX184" fmla="*/ 12478182 w 17187495"/>
              <a:gd name="connsiteY184" fmla="*/ 0 h 160894"/>
              <a:gd name="connsiteX185" fmla="*/ 12588059 w 17187495"/>
              <a:gd name="connsiteY185" fmla="*/ 45512 h 160894"/>
              <a:gd name="connsiteX186" fmla="*/ 12612122 w 17187495"/>
              <a:gd name="connsiteY186" fmla="*/ 81202 h 160894"/>
              <a:gd name="connsiteX187" fmla="*/ 12636185 w 17187495"/>
              <a:gd name="connsiteY187" fmla="*/ 45512 h 160894"/>
              <a:gd name="connsiteX188" fmla="*/ 12746061 w 17187495"/>
              <a:gd name="connsiteY188" fmla="*/ 0 h 160894"/>
              <a:gd name="connsiteX189" fmla="*/ 12855938 w 17187495"/>
              <a:gd name="connsiteY189" fmla="*/ 45512 h 160894"/>
              <a:gd name="connsiteX190" fmla="*/ 12880000 w 17187495"/>
              <a:gd name="connsiteY190" fmla="*/ 81202 h 160894"/>
              <a:gd name="connsiteX191" fmla="*/ 12904063 w 17187495"/>
              <a:gd name="connsiteY191" fmla="*/ 45512 h 160894"/>
              <a:gd name="connsiteX192" fmla="*/ 13013939 w 17187495"/>
              <a:gd name="connsiteY192" fmla="*/ 0 h 160894"/>
              <a:gd name="connsiteX193" fmla="*/ 13123816 w 17187495"/>
              <a:gd name="connsiteY193" fmla="*/ 45512 h 160894"/>
              <a:gd name="connsiteX194" fmla="*/ 13147878 w 17187495"/>
              <a:gd name="connsiteY194" fmla="*/ 81202 h 160894"/>
              <a:gd name="connsiteX195" fmla="*/ 13171941 w 17187495"/>
              <a:gd name="connsiteY195" fmla="*/ 45512 h 160894"/>
              <a:gd name="connsiteX196" fmla="*/ 13281817 w 17187495"/>
              <a:gd name="connsiteY196" fmla="*/ 0 h 160894"/>
              <a:gd name="connsiteX197" fmla="*/ 13391694 w 17187495"/>
              <a:gd name="connsiteY197" fmla="*/ 45512 h 160894"/>
              <a:gd name="connsiteX198" fmla="*/ 13415757 w 17187495"/>
              <a:gd name="connsiteY198" fmla="*/ 81202 h 160894"/>
              <a:gd name="connsiteX199" fmla="*/ 13439820 w 17187495"/>
              <a:gd name="connsiteY199" fmla="*/ 45512 h 160894"/>
              <a:gd name="connsiteX200" fmla="*/ 13549696 w 17187495"/>
              <a:gd name="connsiteY200" fmla="*/ 0 h 160894"/>
              <a:gd name="connsiteX201" fmla="*/ 13659573 w 17187495"/>
              <a:gd name="connsiteY201" fmla="*/ 45512 h 160894"/>
              <a:gd name="connsiteX202" fmla="*/ 13683635 w 17187495"/>
              <a:gd name="connsiteY202" fmla="*/ 81202 h 160894"/>
              <a:gd name="connsiteX203" fmla="*/ 13707698 w 17187495"/>
              <a:gd name="connsiteY203" fmla="*/ 45512 h 160894"/>
              <a:gd name="connsiteX204" fmla="*/ 13817574 w 17187495"/>
              <a:gd name="connsiteY204" fmla="*/ 0 h 160894"/>
              <a:gd name="connsiteX205" fmla="*/ 13927451 w 17187495"/>
              <a:gd name="connsiteY205" fmla="*/ 45512 h 160894"/>
              <a:gd name="connsiteX206" fmla="*/ 13951513 w 17187495"/>
              <a:gd name="connsiteY206" fmla="*/ 81202 h 160894"/>
              <a:gd name="connsiteX207" fmla="*/ 13975576 w 17187495"/>
              <a:gd name="connsiteY207" fmla="*/ 45512 h 160894"/>
              <a:gd name="connsiteX208" fmla="*/ 14085452 w 17187495"/>
              <a:gd name="connsiteY208" fmla="*/ 0 h 160894"/>
              <a:gd name="connsiteX209" fmla="*/ 14195329 w 17187495"/>
              <a:gd name="connsiteY209" fmla="*/ 45512 h 160894"/>
              <a:gd name="connsiteX210" fmla="*/ 14219392 w 17187495"/>
              <a:gd name="connsiteY210" fmla="*/ 81202 h 160894"/>
              <a:gd name="connsiteX211" fmla="*/ 14243455 w 17187495"/>
              <a:gd name="connsiteY211" fmla="*/ 45512 h 160894"/>
              <a:gd name="connsiteX212" fmla="*/ 14353331 w 17187495"/>
              <a:gd name="connsiteY212" fmla="*/ 0 h 160894"/>
              <a:gd name="connsiteX213" fmla="*/ 14463208 w 17187495"/>
              <a:gd name="connsiteY213" fmla="*/ 45512 h 160894"/>
              <a:gd name="connsiteX214" fmla="*/ 14487270 w 17187495"/>
              <a:gd name="connsiteY214" fmla="*/ 81202 h 160894"/>
              <a:gd name="connsiteX215" fmla="*/ 14511333 w 17187495"/>
              <a:gd name="connsiteY215" fmla="*/ 45512 h 160894"/>
              <a:gd name="connsiteX216" fmla="*/ 14621209 w 17187495"/>
              <a:gd name="connsiteY216" fmla="*/ 0 h 160894"/>
              <a:gd name="connsiteX217" fmla="*/ 14731086 w 17187495"/>
              <a:gd name="connsiteY217" fmla="*/ 45512 h 160894"/>
              <a:gd name="connsiteX218" fmla="*/ 14755148 w 17187495"/>
              <a:gd name="connsiteY218" fmla="*/ 81202 h 160894"/>
              <a:gd name="connsiteX219" fmla="*/ 14779211 w 17187495"/>
              <a:gd name="connsiteY219" fmla="*/ 45512 h 160894"/>
              <a:gd name="connsiteX220" fmla="*/ 14889087 w 17187495"/>
              <a:gd name="connsiteY220" fmla="*/ 0 h 160894"/>
              <a:gd name="connsiteX221" fmla="*/ 14998964 w 17187495"/>
              <a:gd name="connsiteY221" fmla="*/ 45512 h 160894"/>
              <a:gd name="connsiteX222" fmla="*/ 15023027 w 17187495"/>
              <a:gd name="connsiteY222" fmla="*/ 81202 h 160894"/>
              <a:gd name="connsiteX223" fmla="*/ 15047090 w 17187495"/>
              <a:gd name="connsiteY223" fmla="*/ 45512 h 160894"/>
              <a:gd name="connsiteX224" fmla="*/ 15156966 w 17187495"/>
              <a:gd name="connsiteY224" fmla="*/ 0 h 160894"/>
              <a:gd name="connsiteX225" fmla="*/ 15266843 w 17187495"/>
              <a:gd name="connsiteY225" fmla="*/ 45512 h 160894"/>
              <a:gd name="connsiteX226" fmla="*/ 15290905 w 17187495"/>
              <a:gd name="connsiteY226" fmla="*/ 81202 h 160894"/>
              <a:gd name="connsiteX227" fmla="*/ 15314968 w 17187495"/>
              <a:gd name="connsiteY227" fmla="*/ 45512 h 160894"/>
              <a:gd name="connsiteX228" fmla="*/ 15424844 w 17187495"/>
              <a:gd name="connsiteY228" fmla="*/ 0 h 160894"/>
              <a:gd name="connsiteX229" fmla="*/ 15534721 w 17187495"/>
              <a:gd name="connsiteY229" fmla="*/ 45512 h 160894"/>
              <a:gd name="connsiteX230" fmla="*/ 15558783 w 17187495"/>
              <a:gd name="connsiteY230" fmla="*/ 81202 h 160894"/>
              <a:gd name="connsiteX231" fmla="*/ 15582846 w 17187495"/>
              <a:gd name="connsiteY231" fmla="*/ 45512 h 160894"/>
              <a:gd name="connsiteX232" fmla="*/ 15692722 w 17187495"/>
              <a:gd name="connsiteY232" fmla="*/ 0 h 160894"/>
              <a:gd name="connsiteX233" fmla="*/ 15802599 w 17187495"/>
              <a:gd name="connsiteY233" fmla="*/ 45512 h 160894"/>
              <a:gd name="connsiteX234" fmla="*/ 15826662 w 17187495"/>
              <a:gd name="connsiteY234" fmla="*/ 81202 h 160894"/>
              <a:gd name="connsiteX235" fmla="*/ 15850725 w 17187495"/>
              <a:gd name="connsiteY235" fmla="*/ 45512 h 160894"/>
              <a:gd name="connsiteX236" fmla="*/ 15960601 w 17187495"/>
              <a:gd name="connsiteY236" fmla="*/ 0 h 160894"/>
              <a:gd name="connsiteX237" fmla="*/ 16070478 w 17187495"/>
              <a:gd name="connsiteY237" fmla="*/ 45512 h 160894"/>
              <a:gd name="connsiteX238" fmla="*/ 16094540 w 17187495"/>
              <a:gd name="connsiteY238" fmla="*/ 81202 h 160894"/>
              <a:gd name="connsiteX239" fmla="*/ 16118603 w 17187495"/>
              <a:gd name="connsiteY239" fmla="*/ 45512 h 160894"/>
              <a:gd name="connsiteX240" fmla="*/ 16228479 w 17187495"/>
              <a:gd name="connsiteY240" fmla="*/ 0 h 160894"/>
              <a:gd name="connsiteX241" fmla="*/ 16338355 w 17187495"/>
              <a:gd name="connsiteY241" fmla="*/ 45512 h 160894"/>
              <a:gd name="connsiteX242" fmla="*/ 16362419 w 17187495"/>
              <a:gd name="connsiteY242" fmla="*/ 81202 h 160894"/>
              <a:gd name="connsiteX243" fmla="*/ 16386479 w 17187495"/>
              <a:gd name="connsiteY243" fmla="*/ 45512 h 160894"/>
              <a:gd name="connsiteX244" fmla="*/ 16496359 w 17187495"/>
              <a:gd name="connsiteY244" fmla="*/ 0 h 160894"/>
              <a:gd name="connsiteX245" fmla="*/ 16606235 w 17187495"/>
              <a:gd name="connsiteY245" fmla="*/ 45512 h 160894"/>
              <a:gd name="connsiteX246" fmla="*/ 16630295 w 17187495"/>
              <a:gd name="connsiteY246" fmla="*/ 81202 h 160894"/>
              <a:gd name="connsiteX247" fmla="*/ 16654359 w 17187495"/>
              <a:gd name="connsiteY247" fmla="*/ 45512 h 160894"/>
              <a:gd name="connsiteX248" fmla="*/ 16764235 w 17187495"/>
              <a:gd name="connsiteY248" fmla="*/ 0 h 160894"/>
              <a:gd name="connsiteX249" fmla="*/ 16874115 w 17187495"/>
              <a:gd name="connsiteY249" fmla="*/ 45512 h 160894"/>
              <a:gd name="connsiteX250" fmla="*/ 16898171 w 17187495"/>
              <a:gd name="connsiteY250" fmla="*/ 81196 h 160894"/>
              <a:gd name="connsiteX251" fmla="*/ 16922231 w 17187495"/>
              <a:gd name="connsiteY251" fmla="*/ 45512 h 160894"/>
              <a:gd name="connsiteX252" fmla="*/ 17032107 w 17187495"/>
              <a:gd name="connsiteY252" fmla="*/ 0 h 160894"/>
              <a:gd name="connsiteX253" fmla="*/ 17187495 w 17187495"/>
              <a:gd name="connsiteY253" fmla="*/ 155389 h 160894"/>
              <a:gd name="connsiteX254" fmla="*/ 17186383 w 17187495"/>
              <a:gd name="connsiteY254" fmla="*/ 160894 h 160894"/>
              <a:gd name="connsiteX255" fmla="*/ 1111 w 17187495"/>
              <a:gd name="connsiteY255" fmla="*/ 160894 h 160894"/>
              <a:gd name="connsiteX256" fmla="*/ 0 w 17187495"/>
              <a:gd name="connsiteY256" fmla="*/ 155389 h 160894"/>
              <a:gd name="connsiteX257" fmla="*/ 155388 w 17187495"/>
              <a:gd name="connsiteY257" fmla="*/ 0 h 160894"/>
              <a:gd name="connsiteX0" fmla="*/ 0 w 17187495"/>
              <a:gd name="connsiteY0" fmla="*/ 155389 h 246829"/>
              <a:gd name="connsiteX1" fmla="*/ 155388 w 17187495"/>
              <a:gd name="connsiteY1" fmla="*/ 0 h 246829"/>
              <a:gd name="connsiteX2" fmla="*/ 265265 w 17187495"/>
              <a:gd name="connsiteY2" fmla="*/ 45512 h 246829"/>
              <a:gd name="connsiteX3" fmla="*/ 289327 w 17187495"/>
              <a:gd name="connsiteY3" fmla="*/ 81202 h 246829"/>
              <a:gd name="connsiteX4" fmla="*/ 313390 w 17187495"/>
              <a:gd name="connsiteY4" fmla="*/ 45512 h 246829"/>
              <a:gd name="connsiteX5" fmla="*/ 423266 w 17187495"/>
              <a:gd name="connsiteY5" fmla="*/ 0 h 246829"/>
              <a:gd name="connsiteX6" fmla="*/ 533143 w 17187495"/>
              <a:gd name="connsiteY6" fmla="*/ 45512 h 246829"/>
              <a:gd name="connsiteX7" fmla="*/ 557206 w 17187495"/>
              <a:gd name="connsiteY7" fmla="*/ 81202 h 246829"/>
              <a:gd name="connsiteX8" fmla="*/ 581269 w 17187495"/>
              <a:gd name="connsiteY8" fmla="*/ 45512 h 246829"/>
              <a:gd name="connsiteX9" fmla="*/ 691146 w 17187495"/>
              <a:gd name="connsiteY9" fmla="*/ 0 h 246829"/>
              <a:gd name="connsiteX10" fmla="*/ 801022 w 17187495"/>
              <a:gd name="connsiteY10" fmla="*/ 45512 h 246829"/>
              <a:gd name="connsiteX11" fmla="*/ 825085 w 17187495"/>
              <a:gd name="connsiteY11" fmla="*/ 81202 h 246829"/>
              <a:gd name="connsiteX12" fmla="*/ 849147 w 17187495"/>
              <a:gd name="connsiteY12" fmla="*/ 45512 h 246829"/>
              <a:gd name="connsiteX13" fmla="*/ 959023 w 17187495"/>
              <a:gd name="connsiteY13" fmla="*/ 0 h 246829"/>
              <a:gd name="connsiteX14" fmla="*/ 1068900 w 17187495"/>
              <a:gd name="connsiteY14" fmla="*/ 45512 h 246829"/>
              <a:gd name="connsiteX15" fmla="*/ 1092962 w 17187495"/>
              <a:gd name="connsiteY15" fmla="*/ 81202 h 246829"/>
              <a:gd name="connsiteX16" fmla="*/ 1117025 w 17187495"/>
              <a:gd name="connsiteY16" fmla="*/ 45512 h 246829"/>
              <a:gd name="connsiteX17" fmla="*/ 1226901 w 17187495"/>
              <a:gd name="connsiteY17" fmla="*/ 0 h 246829"/>
              <a:gd name="connsiteX18" fmla="*/ 1336777 w 17187495"/>
              <a:gd name="connsiteY18" fmla="*/ 45512 h 246829"/>
              <a:gd name="connsiteX19" fmla="*/ 1360841 w 17187495"/>
              <a:gd name="connsiteY19" fmla="*/ 81202 h 246829"/>
              <a:gd name="connsiteX20" fmla="*/ 1384904 w 17187495"/>
              <a:gd name="connsiteY20" fmla="*/ 45512 h 246829"/>
              <a:gd name="connsiteX21" fmla="*/ 1494780 w 17187495"/>
              <a:gd name="connsiteY21" fmla="*/ 0 h 246829"/>
              <a:gd name="connsiteX22" fmla="*/ 1604658 w 17187495"/>
              <a:gd name="connsiteY22" fmla="*/ 45512 h 246829"/>
              <a:gd name="connsiteX23" fmla="*/ 1628718 w 17187495"/>
              <a:gd name="connsiteY23" fmla="*/ 81202 h 246829"/>
              <a:gd name="connsiteX24" fmla="*/ 1652782 w 17187495"/>
              <a:gd name="connsiteY24" fmla="*/ 45512 h 246829"/>
              <a:gd name="connsiteX25" fmla="*/ 1762657 w 17187495"/>
              <a:gd name="connsiteY25" fmla="*/ 0 h 246829"/>
              <a:gd name="connsiteX26" fmla="*/ 1872534 w 17187495"/>
              <a:gd name="connsiteY26" fmla="*/ 45512 h 246829"/>
              <a:gd name="connsiteX27" fmla="*/ 1896596 w 17187495"/>
              <a:gd name="connsiteY27" fmla="*/ 81202 h 246829"/>
              <a:gd name="connsiteX28" fmla="*/ 1920659 w 17187495"/>
              <a:gd name="connsiteY28" fmla="*/ 45512 h 246829"/>
              <a:gd name="connsiteX29" fmla="*/ 2030535 w 17187495"/>
              <a:gd name="connsiteY29" fmla="*/ 0 h 246829"/>
              <a:gd name="connsiteX30" fmla="*/ 2140413 w 17187495"/>
              <a:gd name="connsiteY30" fmla="*/ 45512 h 246829"/>
              <a:gd name="connsiteX31" fmla="*/ 2164475 w 17187495"/>
              <a:gd name="connsiteY31" fmla="*/ 81202 h 246829"/>
              <a:gd name="connsiteX32" fmla="*/ 2188539 w 17187495"/>
              <a:gd name="connsiteY32" fmla="*/ 45512 h 246829"/>
              <a:gd name="connsiteX33" fmla="*/ 2298414 w 17187495"/>
              <a:gd name="connsiteY33" fmla="*/ 0 h 246829"/>
              <a:gd name="connsiteX34" fmla="*/ 2408291 w 17187495"/>
              <a:gd name="connsiteY34" fmla="*/ 45512 h 246829"/>
              <a:gd name="connsiteX35" fmla="*/ 2432353 w 17187495"/>
              <a:gd name="connsiteY35" fmla="*/ 81202 h 246829"/>
              <a:gd name="connsiteX36" fmla="*/ 2456415 w 17187495"/>
              <a:gd name="connsiteY36" fmla="*/ 45512 h 246829"/>
              <a:gd name="connsiteX37" fmla="*/ 2566292 w 17187495"/>
              <a:gd name="connsiteY37" fmla="*/ 0 h 246829"/>
              <a:gd name="connsiteX38" fmla="*/ 2676169 w 17187495"/>
              <a:gd name="connsiteY38" fmla="*/ 45512 h 246829"/>
              <a:gd name="connsiteX39" fmla="*/ 2700231 w 17187495"/>
              <a:gd name="connsiteY39" fmla="*/ 81202 h 246829"/>
              <a:gd name="connsiteX40" fmla="*/ 2724293 w 17187495"/>
              <a:gd name="connsiteY40" fmla="*/ 45512 h 246829"/>
              <a:gd name="connsiteX41" fmla="*/ 2834170 w 17187495"/>
              <a:gd name="connsiteY41" fmla="*/ 0 h 246829"/>
              <a:gd name="connsiteX42" fmla="*/ 2944046 w 17187495"/>
              <a:gd name="connsiteY42" fmla="*/ 45512 h 246829"/>
              <a:gd name="connsiteX43" fmla="*/ 2968110 w 17187495"/>
              <a:gd name="connsiteY43" fmla="*/ 81202 h 246829"/>
              <a:gd name="connsiteX44" fmla="*/ 2992173 w 17187495"/>
              <a:gd name="connsiteY44" fmla="*/ 45512 h 246829"/>
              <a:gd name="connsiteX45" fmla="*/ 3102049 w 17187495"/>
              <a:gd name="connsiteY45" fmla="*/ 0 h 246829"/>
              <a:gd name="connsiteX46" fmla="*/ 3211925 w 17187495"/>
              <a:gd name="connsiteY46" fmla="*/ 45512 h 246829"/>
              <a:gd name="connsiteX47" fmla="*/ 3235988 w 17187495"/>
              <a:gd name="connsiteY47" fmla="*/ 81202 h 246829"/>
              <a:gd name="connsiteX48" fmla="*/ 3260050 w 17187495"/>
              <a:gd name="connsiteY48" fmla="*/ 45512 h 246829"/>
              <a:gd name="connsiteX49" fmla="*/ 3369927 w 17187495"/>
              <a:gd name="connsiteY49" fmla="*/ 0 h 246829"/>
              <a:gd name="connsiteX50" fmla="*/ 3479803 w 17187495"/>
              <a:gd name="connsiteY50" fmla="*/ 45512 h 246829"/>
              <a:gd name="connsiteX51" fmla="*/ 3503867 w 17187495"/>
              <a:gd name="connsiteY51" fmla="*/ 81202 h 246829"/>
              <a:gd name="connsiteX52" fmla="*/ 3527928 w 17187495"/>
              <a:gd name="connsiteY52" fmla="*/ 45512 h 246829"/>
              <a:gd name="connsiteX53" fmla="*/ 3637805 w 17187495"/>
              <a:gd name="connsiteY53" fmla="*/ 0 h 246829"/>
              <a:gd name="connsiteX54" fmla="*/ 3747681 w 17187495"/>
              <a:gd name="connsiteY54" fmla="*/ 45512 h 246829"/>
              <a:gd name="connsiteX55" fmla="*/ 3771744 w 17187495"/>
              <a:gd name="connsiteY55" fmla="*/ 81202 h 246829"/>
              <a:gd name="connsiteX56" fmla="*/ 3795806 w 17187495"/>
              <a:gd name="connsiteY56" fmla="*/ 45512 h 246829"/>
              <a:gd name="connsiteX57" fmla="*/ 3905683 w 17187495"/>
              <a:gd name="connsiteY57" fmla="*/ 0 h 246829"/>
              <a:gd name="connsiteX58" fmla="*/ 4015560 w 17187495"/>
              <a:gd name="connsiteY58" fmla="*/ 45512 h 246829"/>
              <a:gd name="connsiteX59" fmla="*/ 4039623 w 17187495"/>
              <a:gd name="connsiteY59" fmla="*/ 81202 h 246829"/>
              <a:gd name="connsiteX60" fmla="*/ 4063685 w 17187495"/>
              <a:gd name="connsiteY60" fmla="*/ 45512 h 246829"/>
              <a:gd name="connsiteX61" fmla="*/ 4173561 w 17187495"/>
              <a:gd name="connsiteY61" fmla="*/ 0 h 246829"/>
              <a:gd name="connsiteX62" fmla="*/ 4283439 w 17187495"/>
              <a:gd name="connsiteY62" fmla="*/ 45512 h 246829"/>
              <a:gd name="connsiteX63" fmla="*/ 4307500 w 17187495"/>
              <a:gd name="connsiteY63" fmla="*/ 81202 h 246829"/>
              <a:gd name="connsiteX64" fmla="*/ 4331564 w 17187495"/>
              <a:gd name="connsiteY64" fmla="*/ 45512 h 246829"/>
              <a:gd name="connsiteX65" fmla="*/ 4441439 w 17187495"/>
              <a:gd name="connsiteY65" fmla="*/ 0 h 246829"/>
              <a:gd name="connsiteX66" fmla="*/ 4551317 w 17187495"/>
              <a:gd name="connsiteY66" fmla="*/ 45512 h 246829"/>
              <a:gd name="connsiteX67" fmla="*/ 4575378 w 17187495"/>
              <a:gd name="connsiteY67" fmla="*/ 81202 h 246829"/>
              <a:gd name="connsiteX68" fmla="*/ 4599442 w 17187495"/>
              <a:gd name="connsiteY68" fmla="*/ 45512 h 246829"/>
              <a:gd name="connsiteX69" fmla="*/ 4709318 w 17187495"/>
              <a:gd name="connsiteY69" fmla="*/ 0 h 246829"/>
              <a:gd name="connsiteX70" fmla="*/ 4819194 w 17187495"/>
              <a:gd name="connsiteY70" fmla="*/ 45512 h 246829"/>
              <a:gd name="connsiteX71" fmla="*/ 4843258 w 17187495"/>
              <a:gd name="connsiteY71" fmla="*/ 81202 h 246829"/>
              <a:gd name="connsiteX72" fmla="*/ 4867321 w 17187495"/>
              <a:gd name="connsiteY72" fmla="*/ 45512 h 246829"/>
              <a:gd name="connsiteX73" fmla="*/ 4977197 w 17187495"/>
              <a:gd name="connsiteY73" fmla="*/ 0 h 246829"/>
              <a:gd name="connsiteX74" fmla="*/ 5087073 w 17187495"/>
              <a:gd name="connsiteY74" fmla="*/ 45512 h 246829"/>
              <a:gd name="connsiteX75" fmla="*/ 5111136 w 17187495"/>
              <a:gd name="connsiteY75" fmla="*/ 81202 h 246829"/>
              <a:gd name="connsiteX76" fmla="*/ 5135198 w 17187495"/>
              <a:gd name="connsiteY76" fmla="*/ 45512 h 246829"/>
              <a:gd name="connsiteX77" fmla="*/ 5245075 w 17187495"/>
              <a:gd name="connsiteY77" fmla="*/ 0 h 246829"/>
              <a:gd name="connsiteX78" fmla="*/ 5354952 w 17187495"/>
              <a:gd name="connsiteY78" fmla="*/ 45512 h 246829"/>
              <a:gd name="connsiteX79" fmla="*/ 5379013 w 17187495"/>
              <a:gd name="connsiteY79" fmla="*/ 81202 h 246829"/>
              <a:gd name="connsiteX80" fmla="*/ 5403076 w 17187495"/>
              <a:gd name="connsiteY80" fmla="*/ 45512 h 246829"/>
              <a:gd name="connsiteX81" fmla="*/ 5512952 w 17187495"/>
              <a:gd name="connsiteY81" fmla="*/ 0 h 246829"/>
              <a:gd name="connsiteX82" fmla="*/ 5622830 w 17187495"/>
              <a:gd name="connsiteY82" fmla="*/ 45512 h 246829"/>
              <a:gd name="connsiteX83" fmla="*/ 5646892 w 17187495"/>
              <a:gd name="connsiteY83" fmla="*/ 81202 h 246829"/>
              <a:gd name="connsiteX84" fmla="*/ 5670956 w 17187495"/>
              <a:gd name="connsiteY84" fmla="*/ 45512 h 246829"/>
              <a:gd name="connsiteX85" fmla="*/ 5780831 w 17187495"/>
              <a:gd name="connsiteY85" fmla="*/ 0 h 246829"/>
              <a:gd name="connsiteX86" fmla="*/ 5890709 w 17187495"/>
              <a:gd name="connsiteY86" fmla="*/ 45512 h 246829"/>
              <a:gd name="connsiteX87" fmla="*/ 5914770 w 17187495"/>
              <a:gd name="connsiteY87" fmla="*/ 81202 h 246829"/>
              <a:gd name="connsiteX88" fmla="*/ 5938834 w 17187495"/>
              <a:gd name="connsiteY88" fmla="*/ 45512 h 246829"/>
              <a:gd name="connsiteX89" fmla="*/ 6048710 w 17187495"/>
              <a:gd name="connsiteY89" fmla="*/ 0 h 246829"/>
              <a:gd name="connsiteX90" fmla="*/ 6158586 w 17187495"/>
              <a:gd name="connsiteY90" fmla="*/ 45512 h 246829"/>
              <a:gd name="connsiteX91" fmla="*/ 6182649 w 17187495"/>
              <a:gd name="connsiteY91" fmla="*/ 81202 h 246829"/>
              <a:gd name="connsiteX92" fmla="*/ 6206712 w 17187495"/>
              <a:gd name="connsiteY92" fmla="*/ 45512 h 246829"/>
              <a:gd name="connsiteX93" fmla="*/ 6316588 w 17187495"/>
              <a:gd name="connsiteY93" fmla="*/ 0 h 246829"/>
              <a:gd name="connsiteX94" fmla="*/ 6426464 w 17187495"/>
              <a:gd name="connsiteY94" fmla="*/ 45512 h 246829"/>
              <a:gd name="connsiteX95" fmla="*/ 6450528 w 17187495"/>
              <a:gd name="connsiteY95" fmla="*/ 81202 h 246829"/>
              <a:gd name="connsiteX96" fmla="*/ 6474590 w 17187495"/>
              <a:gd name="connsiteY96" fmla="*/ 45512 h 246829"/>
              <a:gd name="connsiteX97" fmla="*/ 6584467 w 17187495"/>
              <a:gd name="connsiteY97" fmla="*/ 0 h 246829"/>
              <a:gd name="connsiteX98" fmla="*/ 6694343 w 17187495"/>
              <a:gd name="connsiteY98" fmla="*/ 45512 h 246829"/>
              <a:gd name="connsiteX99" fmla="*/ 6718406 w 17187495"/>
              <a:gd name="connsiteY99" fmla="*/ 81202 h 246829"/>
              <a:gd name="connsiteX100" fmla="*/ 6742468 w 17187495"/>
              <a:gd name="connsiteY100" fmla="*/ 45512 h 246829"/>
              <a:gd name="connsiteX101" fmla="*/ 6852344 w 17187495"/>
              <a:gd name="connsiteY101" fmla="*/ 0 h 246829"/>
              <a:gd name="connsiteX102" fmla="*/ 6962222 w 17187495"/>
              <a:gd name="connsiteY102" fmla="*/ 45512 h 246829"/>
              <a:gd name="connsiteX103" fmla="*/ 6986283 w 17187495"/>
              <a:gd name="connsiteY103" fmla="*/ 81202 h 246829"/>
              <a:gd name="connsiteX104" fmla="*/ 7010347 w 17187495"/>
              <a:gd name="connsiteY104" fmla="*/ 45512 h 246829"/>
              <a:gd name="connsiteX105" fmla="*/ 7120222 w 17187495"/>
              <a:gd name="connsiteY105" fmla="*/ 0 h 246829"/>
              <a:gd name="connsiteX106" fmla="*/ 7230100 w 17187495"/>
              <a:gd name="connsiteY106" fmla="*/ 45512 h 246829"/>
              <a:gd name="connsiteX107" fmla="*/ 7254162 w 17187495"/>
              <a:gd name="connsiteY107" fmla="*/ 81202 h 246829"/>
              <a:gd name="connsiteX108" fmla="*/ 7278226 w 17187495"/>
              <a:gd name="connsiteY108" fmla="*/ 45512 h 246829"/>
              <a:gd name="connsiteX109" fmla="*/ 7388101 w 17187495"/>
              <a:gd name="connsiteY109" fmla="*/ 0 h 246829"/>
              <a:gd name="connsiteX110" fmla="*/ 7497978 w 17187495"/>
              <a:gd name="connsiteY110" fmla="*/ 45512 h 246829"/>
              <a:gd name="connsiteX111" fmla="*/ 7522041 w 17187495"/>
              <a:gd name="connsiteY111" fmla="*/ 81202 h 246829"/>
              <a:gd name="connsiteX112" fmla="*/ 7546104 w 17187495"/>
              <a:gd name="connsiteY112" fmla="*/ 45512 h 246829"/>
              <a:gd name="connsiteX113" fmla="*/ 7655980 w 17187495"/>
              <a:gd name="connsiteY113" fmla="*/ 0 h 246829"/>
              <a:gd name="connsiteX114" fmla="*/ 7765856 w 17187495"/>
              <a:gd name="connsiteY114" fmla="*/ 45512 h 246829"/>
              <a:gd name="connsiteX115" fmla="*/ 7789918 w 17187495"/>
              <a:gd name="connsiteY115" fmla="*/ 81202 h 246829"/>
              <a:gd name="connsiteX116" fmla="*/ 7813980 w 17187495"/>
              <a:gd name="connsiteY116" fmla="*/ 45512 h 246829"/>
              <a:gd name="connsiteX117" fmla="*/ 7923857 w 17187495"/>
              <a:gd name="connsiteY117" fmla="*/ 0 h 246829"/>
              <a:gd name="connsiteX118" fmla="*/ 8033734 w 17187495"/>
              <a:gd name="connsiteY118" fmla="*/ 45512 h 246829"/>
              <a:gd name="connsiteX119" fmla="*/ 8057796 w 17187495"/>
              <a:gd name="connsiteY119" fmla="*/ 81202 h 246829"/>
              <a:gd name="connsiteX120" fmla="*/ 8081859 w 17187495"/>
              <a:gd name="connsiteY120" fmla="*/ 45512 h 246829"/>
              <a:gd name="connsiteX121" fmla="*/ 8191736 w 17187495"/>
              <a:gd name="connsiteY121" fmla="*/ 0 h 246829"/>
              <a:gd name="connsiteX122" fmla="*/ 8301613 w 17187495"/>
              <a:gd name="connsiteY122" fmla="*/ 45512 h 246829"/>
              <a:gd name="connsiteX123" fmla="*/ 8325671 w 17187495"/>
              <a:gd name="connsiteY123" fmla="*/ 81196 h 246829"/>
              <a:gd name="connsiteX124" fmla="*/ 8349729 w 17187495"/>
              <a:gd name="connsiteY124" fmla="*/ 45512 h 246829"/>
              <a:gd name="connsiteX125" fmla="*/ 8459606 w 17187495"/>
              <a:gd name="connsiteY125" fmla="*/ 0 h 246829"/>
              <a:gd name="connsiteX126" fmla="*/ 8569483 w 17187495"/>
              <a:gd name="connsiteY126" fmla="*/ 45512 h 246829"/>
              <a:gd name="connsiteX127" fmla="*/ 8593748 w 17187495"/>
              <a:gd name="connsiteY127" fmla="*/ 81502 h 246829"/>
              <a:gd name="connsiteX128" fmla="*/ 8618013 w 17187495"/>
              <a:gd name="connsiteY128" fmla="*/ 45512 h 246829"/>
              <a:gd name="connsiteX129" fmla="*/ 8727888 w 17187495"/>
              <a:gd name="connsiteY129" fmla="*/ 0 h 246829"/>
              <a:gd name="connsiteX130" fmla="*/ 8837765 w 17187495"/>
              <a:gd name="connsiteY130" fmla="*/ 45512 h 246829"/>
              <a:gd name="connsiteX131" fmla="*/ 8861827 w 17187495"/>
              <a:gd name="connsiteY131" fmla="*/ 81202 h 246829"/>
              <a:gd name="connsiteX132" fmla="*/ 8885890 w 17187495"/>
              <a:gd name="connsiteY132" fmla="*/ 45512 h 246829"/>
              <a:gd name="connsiteX133" fmla="*/ 8995766 w 17187495"/>
              <a:gd name="connsiteY133" fmla="*/ 0 h 246829"/>
              <a:gd name="connsiteX134" fmla="*/ 9105643 w 17187495"/>
              <a:gd name="connsiteY134" fmla="*/ 45512 h 246829"/>
              <a:gd name="connsiteX135" fmla="*/ 9129706 w 17187495"/>
              <a:gd name="connsiteY135" fmla="*/ 81202 h 246829"/>
              <a:gd name="connsiteX136" fmla="*/ 9153769 w 17187495"/>
              <a:gd name="connsiteY136" fmla="*/ 45512 h 246829"/>
              <a:gd name="connsiteX137" fmla="*/ 9263646 w 17187495"/>
              <a:gd name="connsiteY137" fmla="*/ 0 h 246829"/>
              <a:gd name="connsiteX138" fmla="*/ 9373522 w 17187495"/>
              <a:gd name="connsiteY138" fmla="*/ 45512 h 246829"/>
              <a:gd name="connsiteX139" fmla="*/ 9397585 w 17187495"/>
              <a:gd name="connsiteY139" fmla="*/ 81202 h 246829"/>
              <a:gd name="connsiteX140" fmla="*/ 9421647 w 17187495"/>
              <a:gd name="connsiteY140" fmla="*/ 45512 h 246829"/>
              <a:gd name="connsiteX141" fmla="*/ 9531523 w 17187495"/>
              <a:gd name="connsiteY141" fmla="*/ 0 h 246829"/>
              <a:gd name="connsiteX142" fmla="*/ 9641400 w 17187495"/>
              <a:gd name="connsiteY142" fmla="*/ 45512 h 246829"/>
              <a:gd name="connsiteX143" fmla="*/ 9665462 w 17187495"/>
              <a:gd name="connsiteY143" fmla="*/ 81202 h 246829"/>
              <a:gd name="connsiteX144" fmla="*/ 9689525 w 17187495"/>
              <a:gd name="connsiteY144" fmla="*/ 45512 h 246829"/>
              <a:gd name="connsiteX145" fmla="*/ 9799401 w 17187495"/>
              <a:gd name="connsiteY145" fmla="*/ 0 h 246829"/>
              <a:gd name="connsiteX146" fmla="*/ 9909277 w 17187495"/>
              <a:gd name="connsiteY146" fmla="*/ 45512 h 246829"/>
              <a:gd name="connsiteX147" fmla="*/ 9933341 w 17187495"/>
              <a:gd name="connsiteY147" fmla="*/ 81202 h 246829"/>
              <a:gd name="connsiteX148" fmla="*/ 9957404 w 17187495"/>
              <a:gd name="connsiteY148" fmla="*/ 45512 h 246829"/>
              <a:gd name="connsiteX149" fmla="*/ 10067280 w 17187495"/>
              <a:gd name="connsiteY149" fmla="*/ 0 h 246829"/>
              <a:gd name="connsiteX150" fmla="*/ 10177157 w 17187495"/>
              <a:gd name="connsiteY150" fmla="*/ 45512 h 246829"/>
              <a:gd name="connsiteX151" fmla="*/ 10201218 w 17187495"/>
              <a:gd name="connsiteY151" fmla="*/ 81202 h 246829"/>
              <a:gd name="connsiteX152" fmla="*/ 10225281 w 17187495"/>
              <a:gd name="connsiteY152" fmla="*/ 45512 h 246829"/>
              <a:gd name="connsiteX153" fmla="*/ 10335157 w 17187495"/>
              <a:gd name="connsiteY153" fmla="*/ 0 h 246829"/>
              <a:gd name="connsiteX154" fmla="*/ 10445034 w 17187495"/>
              <a:gd name="connsiteY154" fmla="*/ 45512 h 246829"/>
              <a:gd name="connsiteX155" fmla="*/ 10469096 w 17187495"/>
              <a:gd name="connsiteY155" fmla="*/ 81202 h 246829"/>
              <a:gd name="connsiteX156" fmla="*/ 10493159 w 17187495"/>
              <a:gd name="connsiteY156" fmla="*/ 45512 h 246829"/>
              <a:gd name="connsiteX157" fmla="*/ 10603035 w 17187495"/>
              <a:gd name="connsiteY157" fmla="*/ 0 h 246829"/>
              <a:gd name="connsiteX158" fmla="*/ 10712913 w 17187495"/>
              <a:gd name="connsiteY158" fmla="*/ 45512 h 246829"/>
              <a:gd name="connsiteX159" fmla="*/ 10736975 w 17187495"/>
              <a:gd name="connsiteY159" fmla="*/ 81202 h 246829"/>
              <a:gd name="connsiteX160" fmla="*/ 10761039 w 17187495"/>
              <a:gd name="connsiteY160" fmla="*/ 45512 h 246829"/>
              <a:gd name="connsiteX161" fmla="*/ 10870914 w 17187495"/>
              <a:gd name="connsiteY161" fmla="*/ 0 h 246829"/>
              <a:gd name="connsiteX162" fmla="*/ 10980791 w 17187495"/>
              <a:gd name="connsiteY162" fmla="*/ 45512 h 246829"/>
              <a:gd name="connsiteX163" fmla="*/ 11004853 w 17187495"/>
              <a:gd name="connsiteY163" fmla="*/ 81202 h 246829"/>
              <a:gd name="connsiteX164" fmla="*/ 11028915 w 17187495"/>
              <a:gd name="connsiteY164" fmla="*/ 45512 h 246829"/>
              <a:gd name="connsiteX165" fmla="*/ 11138792 w 17187495"/>
              <a:gd name="connsiteY165" fmla="*/ 0 h 246829"/>
              <a:gd name="connsiteX166" fmla="*/ 11248669 w 17187495"/>
              <a:gd name="connsiteY166" fmla="*/ 45512 h 246829"/>
              <a:gd name="connsiteX167" fmla="*/ 11272731 w 17187495"/>
              <a:gd name="connsiteY167" fmla="*/ 81202 h 246829"/>
              <a:gd name="connsiteX168" fmla="*/ 11296793 w 17187495"/>
              <a:gd name="connsiteY168" fmla="*/ 45512 h 246829"/>
              <a:gd name="connsiteX169" fmla="*/ 11406670 w 17187495"/>
              <a:gd name="connsiteY169" fmla="*/ 0 h 246829"/>
              <a:gd name="connsiteX170" fmla="*/ 11516546 w 17187495"/>
              <a:gd name="connsiteY170" fmla="*/ 45512 h 246829"/>
              <a:gd name="connsiteX171" fmla="*/ 11540610 w 17187495"/>
              <a:gd name="connsiteY171" fmla="*/ 81202 h 246829"/>
              <a:gd name="connsiteX172" fmla="*/ 11564673 w 17187495"/>
              <a:gd name="connsiteY172" fmla="*/ 45512 h 246829"/>
              <a:gd name="connsiteX173" fmla="*/ 11674549 w 17187495"/>
              <a:gd name="connsiteY173" fmla="*/ 0 h 246829"/>
              <a:gd name="connsiteX174" fmla="*/ 11784425 w 17187495"/>
              <a:gd name="connsiteY174" fmla="*/ 45512 h 246829"/>
              <a:gd name="connsiteX175" fmla="*/ 11808488 w 17187495"/>
              <a:gd name="connsiteY175" fmla="*/ 81202 h 246829"/>
              <a:gd name="connsiteX176" fmla="*/ 11832550 w 17187495"/>
              <a:gd name="connsiteY176" fmla="*/ 45512 h 246829"/>
              <a:gd name="connsiteX177" fmla="*/ 11942427 w 17187495"/>
              <a:gd name="connsiteY177" fmla="*/ 0 h 246829"/>
              <a:gd name="connsiteX178" fmla="*/ 12052303 w 17187495"/>
              <a:gd name="connsiteY178" fmla="*/ 45512 h 246829"/>
              <a:gd name="connsiteX179" fmla="*/ 12076366 w 17187495"/>
              <a:gd name="connsiteY179" fmla="*/ 81202 h 246829"/>
              <a:gd name="connsiteX180" fmla="*/ 12100428 w 17187495"/>
              <a:gd name="connsiteY180" fmla="*/ 45512 h 246829"/>
              <a:gd name="connsiteX181" fmla="*/ 12210304 w 17187495"/>
              <a:gd name="connsiteY181" fmla="*/ 0 h 246829"/>
              <a:gd name="connsiteX182" fmla="*/ 12320181 w 17187495"/>
              <a:gd name="connsiteY182" fmla="*/ 45512 h 246829"/>
              <a:gd name="connsiteX183" fmla="*/ 12344243 w 17187495"/>
              <a:gd name="connsiteY183" fmla="*/ 81202 h 246829"/>
              <a:gd name="connsiteX184" fmla="*/ 12368306 w 17187495"/>
              <a:gd name="connsiteY184" fmla="*/ 45512 h 246829"/>
              <a:gd name="connsiteX185" fmla="*/ 12478182 w 17187495"/>
              <a:gd name="connsiteY185" fmla="*/ 0 h 246829"/>
              <a:gd name="connsiteX186" fmla="*/ 12588059 w 17187495"/>
              <a:gd name="connsiteY186" fmla="*/ 45512 h 246829"/>
              <a:gd name="connsiteX187" fmla="*/ 12612122 w 17187495"/>
              <a:gd name="connsiteY187" fmla="*/ 81202 h 246829"/>
              <a:gd name="connsiteX188" fmla="*/ 12636185 w 17187495"/>
              <a:gd name="connsiteY188" fmla="*/ 45512 h 246829"/>
              <a:gd name="connsiteX189" fmla="*/ 12746061 w 17187495"/>
              <a:gd name="connsiteY189" fmla="*/ 0 h 246829"/>
              <a:gd name="connsiteX190" fmla="*/ 12855938 w 17187495"/>
              <a:gd name="connsiteY190" fmla="*/ 45512 h 246829"/>
              <a:gd name="connsiteX191" fmla="*/ 12880000 w 17187495"/>
              <a:gd name="connsiteY191" fmla="*/ 81202 h 246829"/>
              <a:gd name="connsiteX192" fmla="*/ 12904063 w 17187495"/>
              <a:gd name="connsiteY192" fmla="*/ 45512 h 246829"/>
              <a:gd name="connsiteX193" fmla="*/ 13013939 w 17187495"/>
              <a:gd name="connsiteY193" fmla="*/ 0 h 246829"/>
              <a:gd name="connsiteX194" fmla="*/ 13123816 w 17187495"/>
              <a:gd name="connsiteY194" fmla="*/ 45512 h 246829"/>
              <a:gd name="connsiteX195" fmla="*/ 13147878 w 17187495"/>
              <a:gd name="connsiteY195" fmla="*/ 81202 h 246829"/>
              <a:gd name="connsiteX196" fmla="*/ 13171941 w 17187495"/>
              <a:gd name="connsiteY196" fmla="*/ 45512 h 246829"/>
              <a:gd name="connsiteX197" fmla="*/ 13281817 w 17187495"/>
              <a:gd name="connsiteY197" fmla="*/ 0 h 246829"/>
              <a:gd name="connsiteX198" fmla="*/ 13391694 w 17187495"/>
              <a:gd name="connsiteY198" fmla="*/ 45512 h 246829"/>
              <a:gd name="connsiteX199" fmla="*/ 13415757 w 17187495"/>
              <a:gd name="connsiteY199" fmla="*/ 81202 h 246829"/>
              <a:gd name="connsiteX200" fmla="*/ 13439820 w 17187495"/>
              <a:gd name="connsiteY200" fmla="*/ 45512 h 246829"/>
              <a:gd name="connsiteX201" fmla="*/ 13549696 w 17187495"/>
              <a:gd name="connsiteY201" fmla="*/ 0 h 246829"/>
              <a:gd name="connsiteX202" fmla="*/ 13659573 w 17187495"/>
              <a:gd name="connsiteY202" fmla="*/ 45512 h 246829"/>
              <a:gd name="connsiteX203" fmla="*/ 13683635 w 17187495"/>
              <a:gd name="connsiteY203" fmla="*/ 81202 h 246829"/>
              <a:gd name="connsiteX204" fmla="*/ 13707698 w 17187495"/>
              <a:gd name="connsiteY204" fmla="*/ 45512 h 246829"/>
              <a:gd name="connsiteX205" fmla="*/ 13817574 w 17187495"/>
              <a:gd name="connsiteY205" fmla="*/ 0 h 246829"/>
              <a:gd name="connsiteX206" fmla="*/ 13927451 w 17187495"/>
              <a:gd name="connsiteY206" fmla="*/ 45512 h 246829"/>
              <a:gd name="connsiteX207" fmla="*/ 13951513 w 17187495"/>
              <a:gd name="connsiteY207" fmla="*/ 81202 h 246829"/>
              <a:gd name="connsiteX208" fmla="*/ 13975576 w 17187495"/>
              <a:gd name="connsiteY208" fmla="*/ 45512 h 246829"/>
              <a:gd name="connsiteX209" fmla="*/ 14085452 w 17187495"/>
              <a:gd name="connsiteY209" fmla="*/ 0 h 246829"/>
              <a:gd name="connsiteX210" fmla="*/ 14195329 w 17187495"/>
              <a:gd name="connsiteY210" fmla="*/ 45512 h 246829"/>
              <a:gd name="connsiteX211" fmla="*/ 14219392 w 17187495"/>
              <a:gd name="connsiteY211" fmla="*/ 81202 h 246829"/>
              <a:gd name="connsiteX212" fmla="*/ 14243455 w 17187495"/>
              <a:gd name="connsiteY212" fmla="*/ 45512 h 246829"/>
              <a:gd name="connsiteX213" fmla="*/ 14353331 w 17187495"/>
              <a:gd name="connsiteY213" fmla="*/ 0 h 246829"/>
              <a:gd name="connsiteX214" fmla="*/ 14463208 w 17187495"/>
              <a:gd name="connsiteY214" fmla="*/ 45512 h 246829"/>
              <a:gd name="connsiteX215" fmla="*/ 14487270 w 17187495"/>
              <a:gd name="connsiteY215" fmla="*/ 81202 h 246829"/>
              <a:gd name="connsiteX216" fmla="*/ 14511333 w 17187495"/>
              <a:gd name="connsiteY216" fmla="*/ 45512 h 246829"/>
              <a:gd name="connsiteX217" fmla="*/ 14621209 w 17187495"/>
              <a:gd name="connsiteY217" fmla="*/ 0 h 246829"/>
              <a:gd name="connsiteX218" fmla="*/ 14731086 w 17187495"/>
              <a:gd name="connsiteY218" fmla="*/ 45512 h 246829"/>
              <a:gd name="connsiteX219" fmla="*/ 14755148 w 17187495"/>
              <a:gd name="connsiteY219" fmla="*/ 81202 h 246829"/>
              <a:gd name="connsiteX220" fmla="*/ 14779211 w 17187495"/>
              <a:gd name="connsiteY220" fmla="*/ 45512 h 246829"/>
              <a:gd name="connsiteX221" fmla="*/ 14889087 w 17187495"/>
              <a:gd name="connsiteY221" fmla="*/ 0 h 246829"/>
              <a:gd name="connsiteX222" fmla="*/ 14998964 w 17187495"/>
              <a:gd name="connsiteY222" fmla="*/ 45512 h 246829"/>
              <a:gd name="connsiteX223" fmla="*/ 15023027 w 17187495"/>
              <a:gd name="connsiteY223" fmla="*/ 81202 h 246829"/>
              <a:gd name="connsiteX224" fmla="*/ 15047090 w 17187495"/>
              <a:gd name="connsiteY224" fmla="*/ 45512 h 246829"/>
              <a:gd name="connsiteX225" fmla="*/ 15156966 w 17187495"/>
              <a:gd name="connsiteY225" fmla="*/ 0 h 246829"/>
              <a:gd name="connsiteX226" fmla="*/ 15266843 w 17187495"/>
              <a:gd name="connsiteY226" fmla="*/ 45512 h 246829"/>
              <a:gd name="connsiteX227" fmla="*/ 15290905 w 17187495"/>
              <a:gd name="connsiteY227" fmla="*/ 81202 h 246829"/>
              <a:gd name="connsiteX228" fmla="*/ 15314968 w 17187495"/>
              <a:gd name="connsiteY228" fmla="*/ 45512 h 246829"/>
              <a:gd name="connsiteX229" fmla="*/ 15424844 w 17187495"/>
              <a:gd name="connsiteY229" fmla="*/ 0 h 246829"/>
              <a:gd name="connsiteX230" fmla="*/ 15534721 w 17187495"/>
              <a:gd name="connsiteY230" fmla="*/ 45512 h 246829"/>
              <a:gd name="connsiteX231" fmla="*/ 15558783 w 17187495"/>
              <a:gd name="connsiteY231" fmla="*/ 81202 h 246829"/>
              <a:gd name="connsiteX232" fmla="*/ 15582846 w 17187495"/>
              <a:gd name="connsiteY232" fmla="*/ 45512 h 246829"/>
              <a:gd name="connsiteX233" fmla="*/ 15692722 w 17187495"/>
              <a:gd name="connsiteY233" fmla="*/ 0 h 246829"/>
              <a:gd name="connsiteX234" fmla="*/ 15802599 w 17187495"/>
              <a:gd name="connsiteY234" fmla="*/ 45512 h 246829"/>
              <a:gd name="connsiteX235" fmla="*/ 15826662 w 17187495"/>
              <a:gd name="connsiteY235" fmla="*/ 81202 h 246829"/>
              <a:gd name="connsiteX236" fmla="*/ 15850725 w 17187495"/>
              <a:gd name="connsiteY236" fmla="*/ 45512 h 246829"/>
              <a:gd name="connsiteX237" fmla="*/ 15960601 w 17187495"/>
              <a:gd name="connsiteY237" fmla="*/ 0 h 246829"/>
              <a:gd name="connsiteX238" fmla="*/ 16070478 w 17187495"/>
              <a:gd name="connsiteY238" fmla="*/ 45512 h 246829"/>
              <a:gd name="connsiteX239" fmla="*/ 16094540 w 17187495"/>
              <a:gd name="connsiteY239" fmla="*/ 81202 h 246829"/>
              <a:gd name="connsiteX240" fmla="*/ 16118603 w 17187495"/>
              <a:gd name="connsiteY240" fmla="*/ 45512 h 246829"/>
              <a:gd name="connsiteX241" fmla="*/ 16228479 w 17187495"/>
              <a:gd name="connsiteY241" fmla="*/ 0 h 246829"/>
              <a:gd name="connsiteX242" fmla="*/ 16338355 w 17187495"/>
              <a:gd name="connsiteY242" fmla="*/ 45512 h 246829"/>
              <a:gd name="connsiteX243" fmla="*/ 16362419 w 17187495"/>
              <a:gd name="connsiteY243" fmla="*/ 81202 h 246829"/>
              <a:gd name="connsiteX244" fmla="*/ 16386479 w 17187495"/>
              <a:gd name="connsiteY244" fmla="*/ 45512 h 246829"/>
              <a:gd name="connsiteX245" fmla="*/ 16496359 w 17187495"/>
              <a:gd name="connsiteY245" fmla="*/ 0 h 246829"/>
              <a:gd name="connsiteX246" fmla="*/ 16606235 w 17187495"/>
              <a:gd name="connsiteY246" fmla="*/ 45512 h 246829"/>
              <a:gd name="connsiteX247" fmla="*/ 16630295 w 17187495"/>
              <a:gd name="connsiteY247" fmla="*/ 81202 h 246829"/>
              <a:gd name="connsiteX248" fmla="*/ 16654359 w 17187495"/>
              <a:gd name="connsiteY248" fmla="*/ 45512 h 246829"/>
              <a:gd name="connsiteX249" fmla="*/ 16764235 w 17187495"/>
              <a:gd name="connsiteY249" fmla="*/ 0 h 246829"/>
              <a:gd name="connsiteX250" fmla="*/ 16874115 w 17187495"/>
              <a:gd name="connsiteY250" fmla="*/ 45512 h 246829"/>
              <a:gd name="connsiteX251" fmla="*/ 16898171 w 17187495"/>
              <a:gd name="connsiteY251" fmla="*/ 81196 h 246829"/>
              <a:gd name="connsiteX252" fmla="*/ 16922231 w 17187495"/>
              <a:gd name="connsiteY252" fmla="*/ 45512 h 246829"/>
              <a:gd name="connsiteX253" fmla="*/ 17032107 w 17187495"/>
              <a:gd name="connsiteY253" fmla="*/ 0 h 246829"/>
              <a:gd name="connsiteX254" fmla="*/ 17187495 w 17187495"/>
              <a:gd name="connsiteY254" fmla="*/ 155389 h 246829"/>
              <a:gd name="connsiteX255" fmla="*/ 17186383 w 17187495"/>
              <a:gd name="connsiteY255" fmla="*/ 160894 h 246829"/>
              <a:gd name="connsiteX256" fmla="*/ 1111 w 17187495"/>
              <a:gd name="connsiteY256" fmla="*/ 160894 h 246829"/>
              <a:gd name="connsiteX257" fmla="*/ 91440 w 17187495"/>
              <a:gd name="connsiteY257" fmla="*/ 246829 h 246829"/>
              <a:gd name="connsiteX0" fmla="*/ 0 w 17187495"/>
              <a:gd name="connsiteY0" fmla="*/ 155389 h 246829"/>
              <a:gd name="connsiteX1" fmla="*/ 155388 w 17187495"/>
              <a:gd name="connsiteY1" fmla="*/ 0 h 246829"/>
              <a:gd name="connsiteX2" fmla="*/ 265265 w 17187495"/>
              <a:gd name="connsiteY2" fmla="*/ 45512 h 246829"/>
              <a:gd name="connsiteX3" fmla="*/ 289327 w 17187495"/>
              <a:gd name="connsiteY3" fmla="*/ 81202 h 246829"/>
              <a:gd name="connsiteX4" fmla="*/ 313390 w 17187495"/>
              <a:gd name="connsiteY4" fmla="*/ 45512 h 246829"/>
              <a:gd name="connsiteX5" fmla="*/ 423266 w 17187495"/>
              <a:gd name="connsiteY5" fmla="*/ 0 h 246829"/>
              <a:gd name="connsiteX6" fmla="*/ 533143 w 17187495"/>
              <a:gd name="connsiteY6" fmla="*/ 45512 h 246829"/>
              <a:gd name="connsiteX7" fmla="*/ 557206 w 17187495"/>
              <a:gd name="connsiteY7" fmla="*/ 81202 h 246829"/>
              <a:gd name="connsiteX8" fmla="*/ 581269 w 17187495"/>
              <a:gd name="connsiteY8" fmla="*/ 45512 h 246829"/>
              <a:gd name="connsiteX9" fmla="*/ 691146 w 17187495"/>
              <a:gd name="connsiteY9" fmla="*/ 0 h 246829"/>
              <a:gd name="connsiteX10" fmla="*/ 801022 w 17187495"/>
              <a:gd name="connsiteY10" fmla="*/ 45512 h 246829"/>
              <a:gd name="connsiteX11" fmla="*/ 825085 w 17187495"/>
              <a:gd name="connsiteY11" fmla="*/ 81202 h 246829"/>
              <a:gd name="connsiteX12" fmla="*/ 849147 w 17187495"/>
              <a:gd name="connsiteY12" fmla="*/ 45512 h 246829"/>
              <a:gd name="connsiteX13" fmla="*/ 959023 w 17187495"/>
              <a:gd name="connsiteY13" fmla="*/ 0 h 246829"/>
              <a:gd name="connsiteX14" fmla="*/ 1068900 w 17187495"/>
              <a:gd name="connsiteY14" fmla="*/ 45512 h 246829"/>
              <a:gd name="connsiteX15" fmla="*/ 1092962 w 17187495"/>
              <a:gd name="connsiteY15" fmla="*/ 81202 h 246829"/>
              <a:gd name="connsiteX16" fmla="*/ 1117025 w 17187495"/>
              <a:gd name="connsiteY16" fmla="*/ 45512 h 246829"/>
              <a:gd name="connsiteX17" fmla="*/ 1226901 w 17187495"/>
              <a:gd name="connsiteY17" fmla="*/ 0 h 246829"/>
              <a:gd name="connsiteX18" fmla="*/ 1336777 w 17187495"/>
              <a:gd name="connsiteY18" fmla="*/ 45512 h 246829"/>
              <a:gd name="connsiteX19" fmla="*/ 1360841 w 17187495"/>
              <a:gd name="connsiteY19" fmla="*/ 81202 h 246829"/>
              <a:gd name="connsiteX20" fmla="*/ 1384904 w 17187495"/>
              <a:gd name="connsiteY20" fmla="*/ 45512 h 246829"/>
              <a:gd name="connsiteX21" fmla="*/ 1494780 w 17187495"/>
              <a:gd name="connsiteY21" fmla="*/ 0 h 246829"/>
              <a:gd name="connsiteX22" fmla="*/ 1604658 w 17187495"/>
              <a:gd name="connsiteY22" fmla="*/ 45512 h 246829"/>
              <a:gd name="connsiteX23" fmla="*/ 1628718 w 17187495"/>
              <a:gd name="connsiteY23" fmla="*/ 81202 h 246829"/>
              <a:gd name="connsiteX24" fmla="*/ 1652782 w 17187495"/>
              <a:gd name="connsiteY24" fmla="*/ 45512 h 246829"/>
              <a:gd name="connsiteX25" fmla="*/ 1762657 w 17187495"/>
              <a:gd name="connsiteY25" fmla="*/ 0 h 246829"/>
              <a:gd name="connsiteX26" fmla="*/ 1872534 w 17187495"/>
              <a:gd name="connsiteY26" fmla="*/ 45512 h 246829"/>
              <a:gd name="connsiteX27" fmla="*/ 1896596 w 17187495"/>
              <a:gd name="connsiteY27" fmla="*/ 81202 h 246829"/>
              <a:gd name="connsiteX28" fmla="*/ 1920659 w 17187495"/>
              <a:gd name="connsiteY28" fmla="*/ 45512 h 246829"/>
              <a:gd name="connsiteX29" fmla="*/ 2030535 w 17187495"/>
              <a:gd name="connsiteY29" fmla="*/ 0 h 246829"/>
              <a:gd name="connsiteX30" fmla="*/ 2140413 w 17187495"/>
              <a:gd name="connsiteY30" fmla="*/ 45512 h 246829"/>
              <a:gd name="connsiteX31" fmla="*/ 2164475 w 17187495"/>
              <a:gd name="connsiteY31" fmla="*/ 81202 h 246829"/>
              <a:gd name="connsiteX32" fmla="*/ 2188539 w 17187495"/>
              <a:gd name="connsiteY32" fmla="*/ 45512 h 246829"/>
              <a:gd name="connsiteX33" fmla="*/ 2298414 w 17187495"/>
              <a:gd name="connsiteY33" fmla="*/ 0 h 246829"/>
              <a:gd name="connsiteX34" fmla="*/ 2408291 w 17187495"/>
              <a:gd name="connsiteY34" fmla="*/ 45512 h 246829"/>
              <a:gd name="connsiteX35" fmla="*/ 2432353 w 17187495"/>
              <a:gd name="connsiteY35" fmla="*/ 81202 h 246829"/>
              <a:gd name="connsiteX36" fmla="*/ 2456415 w 17187495"/>
              <a:gd name="connsiteY36" fmla="*/ 45512 h 246829"/>
              <a:gd name="connsiteX37" fmla="*/ 2566292 w 17187495"/>
              <a:gd name="connsiteY37" fmla="*/ 0 h 246829"/>
              <a:gd name="connsiteX38" fmla="*/ 2676169 w 17187495"/>
              <a:gd name="connsiteY38" fmla="*/ 45512 h 246829"/>
              <a:gd name="connsiteX39" fmla="*/ 2700231 w 17187495"/>
              <a:gd name="connsiteY39" fmla="*/ 81202 h 246829"/>
              <a:gd name="connsiteX40" fmla="*/ 2724293 w 17187495"/>
              <a:gd name="connsiteY40" fmla="*/ 45512 h 246829"/>
              <a:gd name="connsiteX41" fmla="*/ 2834170 w 17187495"/>
              <a:gd name="connsiteY41" fmla="*/ 0 h 246829"/>
              <a:gd name="connsiteX42" fmla="*/ 2944046 w 17187495"/>
              <a:gd name="connsiteY42" fmla="*/ 45512 h 246829"/>
              <a:gd name="connsiteX43" fmla="*/ 2968110 w 17187495"/>
              <a:gd name="connsiteY43" fmla="*/ 81202 h 246829"/>
              <a:gd name="connsiteX44" fmla="*/ 2992173 w 17187495"/>
              <a:gd name="connsiteY44" fmla="*/ 45512 h 246829"/>
              <a:gd name="connsiteX45" fmla="*/ 3102049 w 17187495"/>
              <a:gd name="connsiteY45" fmla="*/ 0 h 246829"/>
              <a:gd name="connsiteX46" fmla="*/ 3211925 w 17187495"/>
              <a:gd name="connsiteY46" fmla="*/ 45512 h 246829"/>
              <a:gd name="connsiteX47" fmla="*/ 3235988 w 17187495"/>
              <a:gd name="connsiteY47" fmla="*/ 81202 h 246829"/>
              <a:gd name="connsiteX48" fmla="*/ 3260050 w 17187495"/>
              <a:gd name="connsiteY48" fmla="*/ 45512 h 246829"/>
              <a:gd name="connsiteX49" fmla="*/ 3369927 w 17187495"/>
              <a:gd name="connsiteY49" fmla="*/ 0 h 246829"/>
              <a:gd name="connsiteX50" fmla="*/ 3479803 w 17187495"/>
              <a:gd name="connsiteY50" fmla="*/ 45512 h 246829"/>
              <a:gd name="connsiteX51" fmla="*/ 3503867 w 17187495"/>
              <a:gd name="connsiteY51" fmla="*/ 81202 h 246829"/>
              <a:gd name="connsiteX52" fmla="*/ 3527928 w 17187495"/>
              <a:gd name="connsiteY52" fmla="*/ 45512 h 246829"/>
              <a:gd name="connsiteX53" fmla="*/ 3637805 w 17187495"/>
              <a:gd name="connsiteY53" fmla="*/ 0 h 246829"/>
              <a:gd name="connsiteX54" fmla="*/ 3747681 w 17187495"/>
              <a:gd name="connsiteY54" fmla="*/ 45512 h 246829"/>
              <a:gd name="connsiteX55" fmla="*/ 3771744 w 17187495"/>
              <a:gd name="connsiteY55" fmla="*/ 81202 h 246829"/>
              <a:gd name="connsiteX56" fmla="*/ 3795806 w 17187495"/>
              <a:gd name="connsiteY56" fmla="*/ 45512 h 246829"/>
              <a:gd name="connsiteX57" fmla="*/ 3905683 w 17187495"/>
              <a:gd name="connsiteY57" fmla="*/ 0 h 246829"/>
              <a:gd name="connsiteX58" fmla="*/ 4015560 w 17187495"/>
              <a:gd name="connsiteY58" fmla="*/ 45512 h 246829"/>
              <a:gd name="connsiteX59" fmla="*/ 4039623 w 17187495"/>
              <a:gd name="connsiteY59" fmla="*/ 81202 h 246829"/>
              <a:gd name="connsiteX60" fmla="*/ 4063685 w 17187495"/>
              <a:gd name="connsiteY60" fmla="*/ 45512 h 246829"/>
              <a:gd name="connsiteX61" fmla="*/ 4173561 w 17187495"/>
              <a:gd name="connsiteY61" fmla="*/ 0 h 246829"/>
              <a:gd name="connsiteX62" fmla="*/ 4283439 w 17187495"/>
              <a:gd name="connsiteY62" fmla="*/ 45512 h 246829"/>
              <a:gd name="connsiteX63" fmla="*/ 4307500 w 17187495"/>
              <a:gd name="connsiteY63" fmla="*/ 81202 h 246829"/>
              <a:gd name="connsiteX64" fmla="*/ 4331564 w 17187495"/>
              <a:gd name="connsiteY64" fmla="*/ 45512 h 246829"/>
              <a:gd name="connsiteX65" fmla="*/ 4441439 w 17187495"/>
              <a:gd name="connsiteY65" fmla="*/ 0 h 246829"/>
              <a:gd name="connsiteX66" fmla="*/ 4551317 w 17187495"/>
              <a:gd name="connsiteY66" fmla="*/ 45512 h 246829"/>
              <a:gd name="connsiteX67" fmla="*/ 4575378 w 17187495"/>
              <a:gd name="connsiteY67" fmla="*/ 81202 h 246829"/>
              <a:gd name="connsiteX68" fmla="*/ 4599442 w 17187495"/>
              <a:gd name="connsiteY68" fmla="*/ 45512 h 246829"/>
              <a:gd name="connsiteX69" fmla="*/ 4709318 w 17187495"/>
              <a:gd name="connsiteY69" fmla="*/ 0 h 246829"/>
              <a:gd name="connsiteX70" fmla="*/ 4819194 w 17187495"/>
              <a:gd name="connsiteY70" fmla="*/ 45512 h 246829"/>
              <a:gd name="connsiteX71" fmla="*/ 4843258 w 17187495"/>
              <a:gd name="connsiteY71" fmla="*/ 81202 h 246829"/>
              <a:gd name="connsiteX72" fmla="*/ 4867321 w 17187495"/>
              <a:gd name="connsiteY72" fmla="*/ 45512 h 246829"/>
              <a:gd name="connsiteX73" fmla="*/ 4977197 w 17187495"/>
              <a:gd name="connsiteY73" fmla="*/ 0 h 246829"/>
              <a:gd name="connsiteX74" fmla="*/ 5087073 w 17187495"/>
              <a:gd name="connsiteY74" fmla="*/ 45512 h 246829"/>
              <a:gd name="connsiteX75" fmla="*/ 5111136 w 17187495"/>
              <a:gd name="connsiteY75" fmla="*/ 81202 h 246829"/>
              <a:gd name="connsiteX76" fmla="*/ 5135198 w 17187495"/>
              <a:gd name="connsiteY76" fmla="*/ 45512 h 246829"/>
              <a:gd name="connsiteX77" fmla="*/ 5245075 w 17187495"/>
              <a:gd name="connsiteY77" fmla="*/ 0 h 246829"/>
              <a:gd name="connsiteX78" fmla="*/ 5354952 w 17187495"/>
              <a:gd name="connsiteY78" fmla="*/ 45512 h 246829"/>
              <a:gd name="connsiteX79" fmla="*/ 5379013 w 17187495"/>
              <a:gd name="connsiteY79" fmla="*/ 81202 h 246829"/>
              <a:gd name="connsiteX80" fmla="*/ 5403076 w 17187495"/>
              <a:gd name="connsiteY80" fmla="*/ 45512 h 246829"/>
              <a:gd name="connsiteX81" fmla="*/ 5512952 w 17187495"/>
              <a:gd name="connsiteY81" fmla="*/ 0 h 246829"/>
              <a:gd name="connsiteX82" fmla="*/ 5622830 w 17187495"/>
              <a:gd name="connsiteY82" fmla="*/ 45512 h 246829"/>
              <a:gd name="connsiteX83" fmla="*/ 5646892 w 17187495"/>
              <a:gd name="connsiteY83" fmla="*/ 81202 h 246829"/>
              <a:gd name="connsiteX84" fmla="*/ 5670956 w 17187495"/>
              <a:gd name="connsiteY84" fmla="*/ 45512 h 246829"/>
              <a:gd name="connsiteX85" fmla="*/ 5780831 w 17187495"/>
              <a:gd name="connsiteY85" fmla="*/ 0 h 246829"/>
              <a:gd name="connsiteX86" fmla="*/ 5890709 w 17187495"/>
              <a:gd name="connsiteY86" fmla="*/ 45512 h 246829"/>
              <a:gd name="connsiteX87" fmla="*/ 5914770 w 17187495"/>
              <a:gd name="connsiteY87" fmla="*/ 81202 h 246829"/>
              <a:gd name="connsiteX88" fmla="*/ 5938834 w 17187495"/>
              <a:gd name="connsiteY88" fmla="*/ 45512 h 246829"/>
              <a:gd name="connsiteX89" fmla="*/ 6048710 w 17187495"/>
              <a:gd name="connsiteY89" fmla="*/ 0 h 246829"/>
              <a:gd name="connsiteX90" fmla="*/ 6158586 w 17187495"/>
              <a:gd name="connsiteY90" fmla="*/ 45512 h 246829"/>
              <a:gd name="connsiteX91" fmla="*/ 6182649 w 17187495"/>
              <a:gd name="connsiteY91" fmla="*/ 81202 h 246829"/>
              <a:gd name="connsiteX92" fmla="*/ 6206712 w 17187495"/>
              <a:gd name="connsiteY92" fmla="*/ 45512 h 246829"/>
              <a:gd name="connsiteX93" fmla="*/ 6316588 w 17187495"/>
              <a:gd name="connsiteY93" fmla="*/ 0 h 246829"/>
              <a:gd name="connsiteX94" fmla="*/ 6426464 w 17187495"/>
              <a:gd name="connsiteY94" fmla="*/ 45512 h 246829"/>
              <a:gd name="connsiteX95" fmla="*/ 6450528 w 17187495"/>
              <a:gd name="connsiteY95" fmla="*/ 81202 h 246829"/>
              <a:gd name="connsiteX96" fmla="*/ 6474590 w 17187495"/>
              <a:gd name="connsiteY96" fmla="*/ 45512 h 246829"/>
              <a:gd name="connsiteX97" fmla="*/ 6584467 w 17187495"/>
              <a:gd name="connsiteY97" fmla="*/ 0 h 246829"/>
              <a:gd name="connsiteX98" fmla="*/ 6694343 w 17187495"/>
              <a:gd name="connsiteY98" fmla="*/ 45512 h 246829"/>
              <a:gd name="connsiteX99" fmla="*/ 6718406 w 17187495"/>
              <a:gd name="connsiteY99" fmla="*/ 81202 h 246829"/>
              <a:gd name="connsiteX100" fmla="*/ 6742468 w 17187495"/>
              <a:gd name="connsiteY100" fmla="*/ 45512 h 246829"/>
              <a:gd name="connsiteX101" fmla="*/ 6852344 w 17187495"/>
              <a:gd name="connsiteY101" fmla="*/ 0 h 246829"/>
              <a:gd name="connsiteX102" fmla="*/ 6962222 w 17187495"/>
              <a:gd name="connsiteY102" fmla="*/ 45512 h 246829"/>
              <a:gd name="connsiteX103" fmla="*/ 6986283 w 17187495"/>
              <a:gd name="connsiteY103" fmla="*/ 81202 h 246829"/>
              <a:gd name="connsiteX104" fmla="*/ 7010347 w 17187495"/>
              <a:gd name="connsiteY104" fmla="*/ 45512 h 246829"/>
              <a:gd name="connsiteX105" fmla="*/ 7120222 w 17187495"/>
              <a:gd name="connsiteY105" fmla="*/ 0 h 246829"/>
              <a:gd name="connsiteX106" fmla="*/ 7230100 w 17187495"/>
              <a:gd name="connsiteY106" fmla="*/ 45512 h 246829"/>
              <a:gd name="connsiteX107" fmla="*/ 7254162 w 17187495"/>
              <a:gd name="connsiteY107" fmla="*/ 81202 h 246829"/>
              <a:gd name="connsiteX108" fmla="*/ 7278226 w 17187495"/>
              <a:gd name="connsiteY108" fmla="*/ 45512 h 246829"/>
              <a:gd name="connsiteX109" fmla="*/ 7388101 w 17187495"/>
              <a:gd name="connsiteY109" fmla="*/ 0 h 246829"/>
              <a:gd name="connsiteX110" fmla="*/ 7497978 w 17187495"/>
              <a:gd name="connsiteY110" fmla="*/ 45512 h 246829"/>
              <a:gd name="connsiteX111" fmla="*/ 7522041 w 17187495"/>
              <a:gd name="connsiteY111" fmla="*/ 81202 h 246829"/>
              <a:gd name="connsiteX112" fmla="*/ 7546104 w 17187495"/>
              <a:gd name="connsiteY112" fmla="*/ 45512 h 246829"/>
              <a:gd name="connsiteX113" fmla="*/ 7655980 w 17187495"/>
              <a:gd name="connsiteY113" fmla="*/ 0 h 246829"/>
              <a:gd name="connsiteX114" fmla="*/ 7765856 w 17187495"/>
              <a:gd name="connsiteY114" fmla="*/ 45512 h 246829"/>
              <a:gd name="connsiteX115" fmla="*/ 7789918 w 17187495"/>
              <a:gd name="connsiteY115" fmla="*/ 81202 h 246829"/>
              <a:gd name="connsiteX116" fmla="*/ 7813980 w 17187495"/>
              <a:gd name="connsiteY116" fmla="*/ 45512 h 246829"/>
              <a:gd name="connsiteX117" fmla="*/ 7923857 w 17187495"/>
              <a:gd name="connsiteY117" fmla="*/ 0 h 246829"/>
              <a:gd name="connsiteX118" fmla="*/ 8033734 w 17187495"/>
              <a:gd name="connsiteY118" fmla="*/ 45512 h 246829"/>
              <a:gd name="connsiteX119" fmla="*/ 8057796 w 17187495"/>
              <a:gd name="connsiteY119" fmla="*/ 81202 h 246829"/>
              <a:gd name="connsiteX120" fmla="*/ 8081859 w 17187495"/>
              <a:gd name="connsiteY120" fmla="*/ 45512 h 246829"/>
              <a:gd name="connsiteX121" fmla="*/ 8191736 w 17187495"/>
              <a:gd name="connsiteY121" fmla="*/ 0 h 246829"/>
              <a:gd name="connsiteX122" fmla="*/ 8301613 w 17187495"/>
              <a:gd name="connsiteY122" fmla="*/ 45512 h 246829"/>
              <a:gd name="connsiteX123" fmla="*/ 8325671 w 17187495"/>
              <a:gd name="connsiteY123" fmla="*/ 81196 h 246829"/>
              <a:gd name="connsiteX124" fmla="*/ 8349729 w 17187495"/>
              <a:gd name="connsiteY124" fmla="*/ 45512 h 246829"/>
              <a:gd name="connsiteX125" fmla="*/ 8459606 w 17187495"/>
              <a:gd name="connsiteY125" fmla="*/ 0 h 246829"/>
              <a:gd name="connsiteX126" fmla="*/ 8569483 w 17187495"/>
              <a:gd name="connsiteY126" fmla="*/ 45512 h 246829"/>
              <a:gd name="connsiteX127" fmla="*/ 8593748 w 17187495"/>
              <a:gd name="connsiteY127" fmla="*/ 81502 h 246829"/>
              <a:gd name="connsiteX128" fmla="*/ 8618013 w 17187495"/>
              <a:gd name="connsiteY128" fmla="*/ 45512 h 246829"/>
              <a:gd name="connsiteX129" fmla="*/ 8727888 w 17187495"/>
              <a:gd name="connsiteY129" fmla="*/ 0 h 246829"/>
              <a:gd name="connsiteX130" fmla="*/ 8837765 w 17187495"/>
              <a:gd name="connsiteY130" fmla="*/ 45512 h 246829"/>
              <a:gd name="connsiteX131" fmla="*/ 8861827 w 17187495"/>
              <a:gd name="connsiteY131" fmla="*/ 81202 h 246829"/>
              <a:gd name="connsiteX132" fmla="*/ 8885890 w 17187495"/>
              <a:gd name="connsiteY132" fmla="*/ 45512 h 246829"/>
              <a:gd name="connsiteX133" fmla="*/ 8995766 w 17187495"/>
              <a:gd name="connsiteY133" fmla="*/ 0 h 246829"/>
              <a:gd name="connsiteX134" fmla="*/ 9105643 w 17187495"/>
              <a:gd name="connsiteY134" fmla="*/ 45512 h 246829"/>
              <a:gd name="connsiteX135" fmla="*/ 9129706 w 17187495"/>
              <a:gd name="connsiteY135" fmla="*/ 81202 h 246829"/>
              <a:gd name="connsiteX136" fmla="*/ 9153769 w 17187495"/>
              <a:gd name="connsiteY136" fmla="*/ 45512 h 246829"/>
              <a:gd name="connsiteX137" fmla="*/ 9263646 w 17187495"/>
              <a:gd name="connsiteY137" fmla="*/ 0 h 246829"/>
              <a:gd name="connsiteX138" fmla="*/ 9373522 w 17187495"/>
              <a:gd name="connsiteY138" fmla="*/ 45512 h 246829"/>
              <a:gd name="connsiteX139" fmla="*/ 9397585 w 17187495"/>
              <a:gd name="connsiteY139" fmla="*/ 81202 h 246829"/>
              <a:gd name="connsiteX140" fmla="*/ 9421647 w 17187495"/>
              <a:gd name="connsiteY140" fmla="*/ 45512 h 246829"/>
              <a:gd name="connsiteX141" fmla="*/ 9531523 w 17187495"/>
              <a:gd name="connsiteY141" fmla="*/ 0 h 246829"/>
              <a:gd name="connsiteX142" fmla="*/ 9641400 w 17187495"/>
              <a:gd name="connsiteY142" fmla="*/ 45512 h 246829"/>
              <a:gd name="connsiteX143" fmla="*/ 9665462 w 17187495"/>
              <a:gd name="connsiteY143" fmla="*/ 81202 h 246829"/>
              <a:gd name="connsiteX144" fmla="*/ 9689525 w 17187495"/>
              <a:gd name="connsiteY144" fmla="*/ 45512 h 246829"/>
              <a:gd name="connsiteX145" fmla="*/ 9799401 w 17187495"/>
              <a:gd name="connsiteY145" fmla="*/ 0 h 246829"/>
              <a:gd name="connsiteX146" fmla="*/ 9909277 w 17187495"/>
              <a:gd name="connsiteY146" fmla="*/ 45512 h 246829"/>
              <a:gd name="connsiteX147" fmla="*/ 9933341 w 17187495"/>
              <a:gd name="connsiteY147" fmla="*/ 81202 h 246829"/>
              <a:gd name="connsiteX148" fmla="*/ 9957404 w 17187495"/>
              <a:gd name="connsiteY148" fmla="*/ 45512 h 246829"/>
              <a:gd name="connsiteX149" fmla="*/ 10067280 w 17187495"/>
              <a:gd name="connsiteY149" fmla="*/ 0 h 246829"/>
              <a:gd name="connsiteX150" fmla="*/ 10177157 w 17187495"/>
              <a:gd name="connsiteY150" fmla="*/ 45512 h 246829"/>
              <a:gd name="connsiteX151" fmla="*/ 10201218 w 17187495"/>
              <a:gd name="connsiteY151" fmla="*/ 81202 h 246829"/>
              <a:gd name="connsiteX152" fmla="*/ 10225281 w 17187495"/>
              <a:gd name="connsiteY152" fmla="*/ 45512 h 246829"/>
              <a:gd name="connsiteX153" fmla="*/ 10335157 w 17187495"/>
              <a:gd name="connsiteY153" fmla="*/ 0 h 246829"/>
              <a:gd name="connsiteX154" fmla="*/ 10445034 w 17187495"/>
              <a:gd name="connsiteY154" fmla="*/ 45512 h 246829"/>
              <a:gd name="connsiteX155" fmla="*/ 10469096 w 17187495"/>
              <a:gd name="connsiteY155" fmla="*/ 81202 h 246829"/>
              <a:gd name="connsiteX156" fmla="*/ 10493159 w 17187495"/>
              <a:gd name="connsiteY156" fmla="*/ 45512 h 246829"/>
              <a:gd name="connsiteX157" fmla="*/ 10603035 w 17187495"/>
              <a:gd name="connsiteY157" fmla="*/ 0 h 246829"/>
              <a:gd name="connsiteX158" fmla="*/ 10712913 w 17187495"/>
              <a:gd name="connsiteY158" fmla="*/ 45512 h 246829"/>
              <a:gd name="connsiteX159" fmla="*/ 10736975 w 17187495"/>
              <a:gd name="connsiteY159" fmla="*/ 81202 h 246829"/>
              <a:gd name="connsiteX160" fmla="*/ 10761039 w 17187495"/>
              <a:gd name="connsiteY160" fmla="*/ 45512 h 246829"/>
              <a:gd name="connsiteX161" fmla="*/ 10870914 w 17187495"/>
              <a:gd name="connsiteY161" fmla="*/ 0 h 246829"/>
              <a:gd name="connsiteX162" fmla="*/ 10980791 w 17187495"/>
              <a:gd name="connsiteY162" fmla="*/ 45512 h 246829"/>
              <a:gd name="connsiteX163" fmla="*/ 11004853 w 17187495"/>
              <a:gd name="connsiteY163" fmla="*/ 81202 h 246829"/>
              <a:gd name="connsiteX164" fmla="*/ 11028915 w 17187495"/>
              <a:gd name="connsiteY164" fmla="*/ 45512 h 246829"/>
              <a:gd name="connsiteX165" fmla="*/ 11138792 w 17187495"/>
              <a:gd name="connsiteY165" fmla="*/ 0 h 246829"/>
              <a:gd name="connsiteX166" fmla="*/ 11248669 w 17187495"/>
              <a:gd name="connsiteY166" fmla="*/ 45512 h 246829"/>
              <a:gd name="connsiteX167" fmla="*/ 11272731 w 17187495"/>
              <a:gd name="connsiteY167" fmla="*/ 81202 h 246829"/>
              <a:gd name="connsiteX168" fmla="*/ 11296793 w 17187495"/>
              <a:gd name="connsiteY168" fmla="*/ 45512 h 246829"/>
              <a:gd name="connsiteX169" fmla="*/ 11406670 w 17187495"/>
              <a:gd name="connsiteY169" fmla="*/ 0 h 246829"/>
              <a:gd name="connsiteX170" fmla="*/ 11516546 w 17187495"/>
              <a:gd name="connsiteY170" fmla="*/ 45512 h 246829"/>
              <a:gd name="connsiteX171" fmla="*/ 11540610 w 17187495"/>
              <a:gd name="connsiteY171" fmla="*/ 81202 h 246829"/>
              <a:gd name="connsiteX172" fmla="*/ 11564673 w 17187495"/>
              <a:gd name="connsiteY172" fmla="*/ 45512 h 246829"/>
              <a:gd name="connsiteX173" fmla="*/ 11674549 w 17187495"/>
              <a:gd name="connsiteY173" fmla="*/ 0 h 246829"/>
              <a:gd name="connsiteX174" fmla="*/ 11784425 w 17187495"/>
              <a:gd name="connsiteY174" fmla="*/ 45512 h 246829"/>
              <a:gd name="connsiteX175" fmla="*/ 11808488 w 17187495"/>
              <a:gd name="connsiteY175" fmla="*/ 81202 h 246829"/>
              <a:gd name="connsiteX176" fmla="*/ 11832550 w 17187495"/>
              <a:gd name="connsiteY176" fmla="*/ 45512 h 246829"/>
              <a:gd name="connsiteX177" fmla="*/ 11942427 w 17187495"/>
              <a:gd name="connsiteY177" fmla="*/ 0 h 246829"/>
              <a:gd name="connsiteX178" fmla="*/ 12052303 w 17187495"/>
              <a:gd name="connsiteY178" fmla="*/ 45512 h 246829"/>
              <a:gd name="connsiteX179" fmla="*/ 12076366 w 17187495"/>
              <a:gd name="connsiteY179" fmla="*/ 81202 h 246829"/>
              <a:gd name="connsiteX180" fmla="*/ 12100428 w 17187495"/>
              <a:gd name="connsiteY180" fmla="*/ 45512 h 246829"/>
              <a:gd name="connsiteX181" fmla="*/ 12210304 w 17187495"/>
              <a:gd name="connsiteY181" fmla="*/ 0 h 246829"/>
              <a:gd name="connsiteX182" fmla="*/ 12320181 w 17187495"/>
              <a:gd name="connsiteY182" fmla="*/ 45512 h 246829"/>
              <a:gd name="connsiteX183" fmla="*/ 12344243 w 17187495"/>
              <a:gd name="connsiteY183" fmla="*/ 81202 h 246829"/>
              <a:gd name="connsiteX184" fmla="*/ 12368306 w 17187495"/>
              <a:gd name="connsiteY184" fmla="*/ 45512 h 246829"/>
              <a:gd name="connsiteX185" fmla="*/ 12478182 w 17187495"/>
              <a:gd name="connsiteY185" fmla="*/ 0 h 246829"/>
              <a:gd name="connsiteX186" fmla="*/ 12588059 w 17187495"/>
              <a:gd name="connsiteY186" fmla="*/ 45512 h 246829"/>
              <a:gd name="connsiteX187" fmla="*/ 12612122 w 17187495"/>
              <a:gd name="connsiteY187" fmla="*/ 81202 h 246829"/>
              <a:gd name="connsiteX188" fmla="*/ 12636185 w 17187495"/>
              <a:gd name="connsiteY188" fmla="*/ 45512 h 246829"/>
              <a:gd name="connsiteX189" fmla="*/ 12746061 w 17187495"/>
              <a:gd name="connsiteY189" fmla="*/ 0 h 246829"/>
              <a:gd name="connsiteX190" fmla="*/ 12855938 w 17187495"/>
              <a:gd name="connsiteY190" fmla="*/ 45512 h 246829"/>
              <a:gd name="connsiteX191" fmla="*/ 12880000 w 17187495"/>
              <a:gd name="connsiteY191" fmla="*/ 81202 h 246829"/>
              <a:gd name="connsiteX192" fmla="*/ 12904063 w 17187495"/>
              <a:gd name="connsiteY192" fmla="*/ 45512 h 246829"/>
              <a:gd name="connsiteX193" fmla="*/ 13013939 w 17187495"/>
              <a:gd name="connsiteY193" fmla="*/ 0 h 246829"/>
              <a:gd name="connsiteX194" fmla="*/ 13123816 w 17187495"/>
              <a:gd name="connsiteY194" fmla="*/ 45512 h 246829"/>
              <a:gd name="connsiteX195" fmla="*/ 13147878 w 17187495"/>
              <a:gd name="connsiteY195" fmla="*/ 81202 h 246829"/>
              <a:gd name="connsiteX196" fmla="*/ 13171941 w 17187495"/>
              <a:gd name="connsiteY196" fmla="*/ 45512 h 246829"/>
              <a:gd name="connsiteX197" fmla="*/ 13281817 w 17187495"/>
              <a:gd name="connsiteY197" fmla="*/ 0 h 246829"/>
              <a:gd name="connsiteX198" fmla="*/ 13391694 w 17187495"/>
              <a:gd name="connsiteY198" fmla="*/ 45512 h 246829"/>
              <a:gd name="connsiteX199" fmla="*/ 13415757 w 17187495"/>
              <a:gd name="connsiteY199" fmla="*/ 81202 h 246829"/>
              <a:gd name="connsiteX200" fmla="*/ 13439820 w 17187495"/>
              <a:gd name="connsiteY200" fmla="*/ 45512 h 246829"/>
              <a:gd name="connsiteX201" fmla="*/ 13549696 w 17187495"/>
              <a:gd name="connsiteY201" fmla="*/ 0 h 246829"/>
              <a:gd name="connsiteX202" fmla="*/ 13659573 w 17187495"/>
              <a:gd name="connsiteY202" fmla="*/ 45512 h 246829"/>
              <a:gd name="connsiteX203" fmla="*/ 13683635 w 17187495"/>
              <a:gd name="connsiteY203" fmla="*/ 81202 h 246829"/>
              <a:gd name="connsiteX204" fmla="*/ 13707698 w 17187495"/>
              <a:gd name="connsiteY204" fmla="*/ 45512 h 246829"/>
              <a:gd name="connsiteX205" fmla="*/ 13817574 w 17187495"/>
              <a:gd name="connsiteY205" fmla="*/ 0 h 246829"/>
              <a:gd name="connsiteX206" fmla="*/ 13927451 w 17187495"/>
              <a:gd name="connsiteY206" fmla="*/ 45512 h 246829"/>
              <a:gd name="connsiteX207" fmla="*/ 13951513 w 17187495"/>
              <a:gd name="connsiteY207" fmla="*/ 81202 h 246829"/>
              <a:gd name="connsiteX208" fmla="*/ 13975576 w 17187495"/>
              <a:gd name="connsiteY208" fmla="*/ 45512 h 246829"/>
              <a:gd name="connsiteX209" fmla="*/ 14085452 w 17187495"/>
              <a:gd name="connsiteY209" fmla="*/ 0 h 246829"/>
              <a:gd name="connsiteX210" fmla="*/ 14195329 w 17187495"/>
              <a:gd name="connsiteY210" fmla="*/ 45512 h 246829"/>
              <a:gd name="connsiteX211" fmla="*/ 14219392 w 17187495"/>
              <a:gd name="connsiteY211" fmla="*/ 81202 h 246829"/>
              <a:gd name="connsiteX212" fmla="*/ 14243455 w 17187495"/>
              <a:gd name="connsiteY212" fmla="*/ 45512 h 246829"/>
              <a:gd name="connsiteX213" fmla="*/ 14353331 w 17187495"/>
              <a:gd name="connsiteY213" fmla="*/ 0 h 246829"/>
              <a:gd name="connsiteX214" fmla="*/ 14463208 w 17187495"/>
              <a:gd name="connsiteY214" fmla="*/ 45512 h 246829"/>
              <a:gd name="connsiteX215" fmla="*/ 14487270 w 17187495"/>
              <a:gd name="connsiteY215" fmla="*/ 81202 h 246829"/>
              <a:gd name="connsiteX216" fmla="*/ 14511333 w 17187495"/>
              <a:gd name="connsiteY216" fmla="*/ 45512 h 246829"/>
              <a:gd name="connsiteX217" fmla="*/ 14621209 w 17187495"/>
              <a:gd name="connsiteY217" fmla="*/ 0 h 246829"/>
              <a:gd name="connsiteX218" fmla="*/ 14731086 w 17187495"/>
              <a:gd name="connsiteY218" fmla="*/ 45512 h 246829"/>
              <a:gd name="connsiteX219" fmla="*/ 14755148 w 17187495"/>
              <a:gd name="connsiteY219" fmla="*/ 81202 h 246829"/>
              <a:gd name="connsiteX220" fmla="*/ 14779211 w 17187495"/>
              <a:gd name="connsiteY220" fmla="*/ 45512 h 246829"/>
              <a:gd name="connsiteX221" fmla="*/ 14889087 w 17187495"/>
              <a:gd name="connsiteY221" fmla="*/ 0 h 246829"/>
              <a:gd name="connsiteX222" fmla="*/ 14998964 w 17187495"/>
              <a:gd name="connsiteY222" fmla="*/ 45512 h 246829"/>
              <a:gd name="connsiteX223" fmla="*/ 15023027 w 17187495"/>
              <a:gd name="connsiteY223" fmla="*/ 81202 h 246829"/>
              <a:gd name="connsiteX224" fmla="*/ 15047090 w 17187495"/>
              <a:gd name="connsiteY224" fmla="*/ 45512 h 246829"/>
              <a:gd name="connsiteX225" fmla="*/ 15156966 w 17187495"/>
              <a:gd name="connsiteY225" fmla="*/ 0 h 246829"/>
              <a:gd name="connsiteX226" fmla="*/ 15266843 w 17187495"/>
              <a:gd name="connsiteY226" fmla="*/ 45512 h 246829"/>
              <a:gd name="connsiteX227" fmla="*/ 15290905 w 17187495"/>
              <a:gd name="connsiteY227" fmla="*/ 81202 h 246829"/>
              <a:gd name="connsiteX228" fmla="*/ 15314968 w 17187495"/>
              <a:gd name="connsiteY228" fmla="*/ 45512 h 246829"/>
              <a:gd name="connsiteX229" fmla="*/ 15424844 w 17187495"/>
              <a:gd name="connsiteY229" fmla="*/ 0 h 246829"/>
              <a:gd name="connsiteX230" fmla="*/ 15534721 w 17187495"/>
              <a:gd name="connsiteY230" fmla="*/ 45512 h 246829"/>
              <a:gd name="connsiteX231" fmla="*/ 15558783 w 17187495"/>
              <a:gd name="connsiteY231" fmla="*/ 81202 h 246829"/>
              <a:gd name="connsiteX232" fmla="*/ 15582846 w 17187495"/>
              <a:gd name="connsiteY232" fmla="*/ 45512 h 246829"/>
              <a:gd name="connsiteX233" fmla="*/ 15692722 w 17187495"/>
              <a:gd name="connsiteY233" fmla="*/ 0 h 246829"/>
              <a:gd name="connsiteX234" fmla="*/ 15802599 w 17187495"/>
              <a:gd name="connsiteY234" fmla="*/ 45512 h 246829"/>
              <a:gd name="connsiteX235" fmla="*/ 15826662 w 17187495"/>
              <a:gd name="connsiteY235" fmla="*/ 81202 h 246829"/>
              <a:gd name="connsiteX236" fmla="*/ 15850725 w 17187495"/>
              <a:gd name="connsiteY236" fmla="*/ 45512 h 246829"/>
              <a:gd name="connsiteX237" fmla="*/ 15960601 w 17187495"/>
              <a:gd name="connsiteY237" fmla="*/ 0 h 246829"/>
              <a:gd name="connsiteX238" fmla="*/ 16070478 w 17187495"/>
              <a:gd name="connsiteY238" fmla="*/ 45512 h 246829"/>
              <a:gd name="connsiteX239" fmla="*/ 16094540 w 17187495"/>
              <a:gd name="connsiteY239" fmla="*/ 81202 h 246829"/>
              <a:gd name="connsiteX240" fmla="*/ 16118603 w 17187495"/>
              <a:gd name="connsiteY240" fmla="*/ 45512 h 246829"/>
              <a:gd name="connsiteX241" fmla="*/ 16228479 w 17187495"/>
              <a:gd name="connsiteY241" fmla="*/ 0 h 246829"/>
              <a:gd name="connsiteX242" fmla="*/ 16338355 w 17187495"/>
              <a:gd name="connsiteY242" fmla="*/ 45512 h 246829"/>
              <a:gd name="connsiteX243" fmla="*/ 16362419 w 17187495"/>
              <a:gd name="connsiteY243" fmla="*/ 81202 h 246829"/>
              <a:gd name="connsiteX244" fmla="*/ 16386479 w 17187495"/>
              <a:gd name="connsiteY244" fmla="*/ 45512 h 246829"/>
              <a:gd name="connsiteX245" fmla="*/ 16496359 w 17187495"/>
              <a:gd name="connsiteY245" fmla="*/ 0 h 246829"/>
              <a:gd name="connsiteX246" fmla="*/ 16606235 w 17187495"/>
              <a:gd name="connsiteY246" fmla="*/ 45512 h 246829"/>
              <a:gd name="connsiteX247" fmla="*/ 16630295 w 17187495"/>
              <a:gd name="connsiteY247" fmla="*/ 81202 h 246829"/>
              <a:gd name="connsiteX248" fmla="*/ 16654359 w 17187495"/>
              <a:gd name="connsiteY248" fmla="*/ 45512 h 246829"/>
              <a:gd name="connsiteX249" fmla="*/ 16764235 w 17187495"/>
              <a:gd name="connsiteY249" fmla="*/ 0 h 246829"/>
              <a:gd name="connsiteX250" fmla="*/ 16874115 w 17187495"/>
              <a:gd name="connsiteY250" fmla="*/ 45512 h 246829"/>
              <a:gd name="connsiteX251" fmla="*/ 16898171 w 17187495"/>
              <a:gd name="connsiteY251" fmla="*/ 81196 h 246829"/>
              <a:gd name="connsiteX252" fmla="*/ 16922231 w 17187495"/>
              <a:gd name="connsiteY252" fmla="*/ 45512 h 246829"/>
              <a:gd name="connsiteX253" fmla="*/ 17032107 w 17187495"/>
              <a:gd name="connsiteY253" fmla="*/ 0 h 246829"/>
              <a:gd name="connsiteX254" fmla="*/ 17187495 w 17187495"/>
              <a:gd name="connsiteY254" fmla="*/ 155389 h 246829"/>
              <a:gd name="connsiteX255" fmla="*/ 17186383 w 17187495"/>
              <a:gd name="connsiteY255" fmla="*/ 160894 h 246829"/>
              <a:gd name="connsiteX256" fmla="*/ 91440 w 17187495"/>
              <a:gd name="connsiteY256" fmla="*/ 246829 h 246829"/>
              <a:gd name="connsiteX0" fmla="*/ 63948 w 17096055"/>
              <a:gd name="connsiteY0" fmla="*/ 0 h 246829"/>
              <a:gd name="connsiteX1" fmla="*/ 173825 w 17096055"/>
              <a:gd name="connsiteY1" fmla="*/ 45512 h 246829"/>
              <a:gd name="connsiteX2" fmla="*/ 197887 w 17096055"/>
              <a:gd name="connsiteY2" fmla="*/ 81202 h 246829"/>
              <a:gd name="connsiteX3" fmla="*/ 221950 w 17096055"/>
              <a:gd name="connsiteY3" fmla="*/ 45512 h 246829"/>
              <a:gd name="connsiteX4" fmla="*/ 331826 w 17096055"/>
              <a:gd name="connsiteY4" fmla="*/ 0 h 246829"/>
              <a:gd name="connsiteX5" fmla="*/ 441703 w 17096055"/>
              <a:gd name="connsiteY5" fmla="*/ 45512 h 246829"/>
              <a:gd name="connsiteX6" fmla="*/ 465766 w 17096055"/>
              <a:gd name="connsiteY6" fmla="*/ 81202 h 246829"/>
              <a:gd name="connsiteX7" fmla="*/ 489829 w 17096055"/>
              <a:gd name="connsiteY7" fmla="*/ 45512 h 246829"/>
              <a:gd name="connsiteX8" fmla="*/ 599706 w 17096055"/>
              <a:gd name="connsiteY8" fmla="*/ 0 h 246829"/>
              <a:gd name="connsiteX9" fmla="*/ 709582 w 17096055"/>
              <a:gd name="connsiteY9" fmla="*/ 45512 h 246829"/>
              <a:gd name="connsiteX10" fmla="*/ 733645 w 17096055"/>
              <a:gd name="connsiteY10" fmla="*/ 81202 h 246829"/>
              <a:gd name="connsiteX11" fmla="*/ 757707 w 17096055"/>
              <a:gd name="connsiteY11" fmla="*/ 45512 h 246829"/>
              <a:gd name="connsiteX12" fmla="*/ 867583 w 17096055"/>
              <a:gd name="connsiteY12" fmla="*/ 0 h 246829"/>
              <a:gd name="connsiteX13" fmla="*/ 977460 w 17096055"/>
              <a:gd name="connsiteY13" fmla="*/ 45512 h 246829"/>
              <a:gd name="connsiteX14" fmla="*/ 1001522 w 17096055"/>
              <a:gd name="connsiteY14" fmla="*/ 81202 h 246829"/>
              <a:gd name="connsiteX15" fmla="*/ 1025585 w 17096055"/>
              <a:gd name="connsiteY15" fmla="*/ 45512 h 246829"/>
              <a:gd name="connsiteX16" fmla="*/ 1135461 w 17096055"/>
              <a:gd name="connsiteY16" fmla="*/ 0 h 246829"/>
              <a:gd name="connsiteX17" fmla="*/ 1245337 w 17096055"/>
              <a:gd name="connsiteY17" fmla="*/ 45512 h 246829"/>
              <a:gd name="connsiteX18" fmla="*/ 1269401 w 17096055"/>
              <a:gd name="connsiteY18" fmla="*/ 81202 h 246829"/>
              <a:gd name="connsiteX19" fmla="*/ 1293464 w 17096055"/>
              <a:gd name="connsiteY19" fmla="*/ 45512 h 246829"/>
              <a:gd name="connsiteX20" fmla="*/ 1403340 w 17096055"/>
              <a:gd name="connsiteY20" fmla="*/ 0 h 246829"/>
              <a:gd name="connsiteX21" fmla="*/ 1513218 w 17096055"/>
              <a:gd name="connsiteY21" fmla="*/ 45512 h 246829"/>
              <a:gd name="connsiteX22" fmla="*/ 1537278 w 17096055"/>
              <a:gd name="connsiteY22" fmla="*/ 81202 h 246829"/>
              <a:gd name="connsiteX23" fmla="*/ 1561342 w 17096055"/>
              <a:gd name="connsiteY23" fmla="*/ 45512 h 246829"/>
              <a:gd name="connsiteX24" fmla="*/ 1671217 w 17096055"/>
              <a:gd name="connsiteY24" fmla="*/ 0 h 246829"/>
              <a:gd name="connsiteX25" fmla="*/ 1781094 w 17096055"/>
              <a:gd name="connsiteY25" fmla="*/ 45512 h 246829"/>
              <a:gd name="connsiteX26" fmla="*/ 1805156 w 17096055"/>
              <a:gd name="connsiteY26" fmla="*/ 81202 h 246829"/>
              <a:gd name="connsiteX27" fmla="*/ 1829219 w 17096055"/>
              <a:gd name="connsiteY27" fmla="*/ 45512 h 246829"/>
              <a:gd name="connsiteX28" fmla="*/ 1939095 w 17096055"/>
              <a:gd name="connsiteY28" fmla="*/ 0 h 246829"/>
              <a:gd name="connsiteX29" fmla="*/ 2048973 w 17096055"/>
              <a:gd name="connsiteY29" fmla="*/ 45512 h 246829"/>
              <a:gd name="connsiteX30" fmla="*/ 2073035 w 17096055"/>
              <a:gd name="connsiteY30" fmla="*/ 81202 h 246829"/>
              <a:gd name="connsiteX31" fmla="*/ 2097099 w 17096055"/>
              <a:gd name="connsiteY31" fmla="*/ 45512 h 246829"/>
              <a:gd name="connsiteX32" fmla="*/ 2206974 w 17096055"/>
              <a:gd name="connsiteY32" fmla="*/ 0 h 246829"/>
              <a:gd name="connsiteX33" fmla="*/ 2316851 w 17096055"/>
              <a:gd name="connsiteY33" fmla="*/ 45512 h 246829"/>
              <a:gd name="connsiteX34" fmla="*/ 2340913 w 17096055"/>
              <a:gd name="connsiteY34" fmla="*/ 81202 h 246829"/>
              <a:gd name="connsiteX35" fmla="*/ 2364975 w 17096055"/>
              <a:gd name="connsiteY35" fmla="*/ 45512 h 246829"/>
              <a:gd name="connsiteX36" fmla="*/ 2474852 w 17096055"/>
              <a:gd name="connsiteY36" fmla="*/ 0 h 246829"/>
              <a:gd name="connsiteX37" fmla="*/ 2584729 w 17096055"/>
              <a:gd name="connsiteY37" fmla="*/ 45512 h 246829"/>
              <a:gd name="connsiteX38" fmla="*/ 2608791 w 17096055"/>
              <a:gd name="connsiteY38" fmla="*/ 81202 h 246829"/>
              <a:gd name="connsiteX39" fmla="*/ 2632853 w 17096055"/>
              <a:gd name="connsiteY39" fmla="*/ 45512 h 246829"/>
              <a:gd name="connsiteX40" fmla="*/ 2742730 w 17096055"/>
              <a:gd name="connsiteY40" fmla="*/ 0 h 246829"/>
              <a:gd name="connsiteX41" fmla="*/ 2852606 w 17096055"/>
              <a:gd name="connsiteY41" fmla="*/ 45512 h 246829"/>
              <a:gd name="connsiteX42" fmla="*/ 2876670 w 17096055"/>
              <a:gd name="connsiteY42" fmla="*/ 81202 h 246829"/>
              <a:gd name="connsiteX43" fmla="*/ 2900733 w 17096055"/>
              <a:gd name="connsiteY43" fmla="*/ 45512 h 246829"/>
              <a:gd name="connsiteX44" fmla="*/ 3010609 w 17096055"/>
              <a:gd name="connsiteY44" fmla="*/ 0 h 246829"/>
              <a:gd name="connsiteX45" fmla="*/ 3120485 w 17096055"/>
              <a:gd name="connsiteY45" fmla="*/ 45512 h 246829"/>
              <a:gd name="connsiteX46" fmla="*/ 3144548 w 17096055"/>
              <a:gd name="connsiteY46" fmla="*/ 81202 h 246829"/>
              <a:gd name="connsiteX47" fmla="*/ 3168610 w 17096055"/>
              <a:gd name="connsiteY47" fmla="*/ 45512 h 246829"/>
              <a:gd name="connsiteX48" fmla="*/ 3278487 w 17096055"/>
              <a:gd name="connsiteY48" fmla="*/ 0 h 246829"/>
              <a:gd name="connsiteX49" fmla="*/ 3388363 w 17096055"/>
              <a:gd name="connsiteY49" fmla="*/ 45512 h 246829"/>
              <a:gd name="connsiteX50" fmla="*/ 3412427 w 17096055"/>
              <a:gd name="connsiteY50" fmla="*/ 81202 h 246829"/>
              <a:gd name="connsiteX51" fmla="*/ 3436488 w 17096055"/>
              <a:gd name="connsiteY51" fmla="*/ 45512 h 246829"/>
              <a:gd name="connsiteX52" fmla="*/ 3546365 w 17096055"/>
              <a:gd name="connsiteY52" fmla="*/ 0 h 246829"/>
              <a:gd name="connsiteX53" fmla="*/ 3656241 w 17096055"/>
              <a:gd name="connsiteY53" fmla="*/ 45512 h 246829"/>
              <a:gd name="connsiteX54" fmla="*/ 3680304 w 17096055"/>
              <a:gd name="connsiteY54" fmla="*/ 81202 h 246829"/>
              <a:gd name="connsiteX55" fmla="*/ 3704366 w 17096055"/>
              <a:gd name="connsiteY55" fmla="*/ 45512 h 246829"/>
              <a:gd name="connsiteX56" fmla="*/ 3814243 w 17096055"/>
              <a:gd name="connsiteY56" fmla="*/ 0 h 246829"/>
              <a:gd name="connsiteX57" fmla="*/ 3924120 w 17096055"/>
              <a:gd name="connsiteY57" fmla="*/ 45512 h 246829"/>
              <a:gd name="connsiteX58" fmla="*/ 3948183 w 17096055"/>
              <a:gd name="connsiteY58" fmla="*/ 81202 h 246829"/>
              <a:gd name="connsiteX59" fmla="*/ 3972245 w 17096055"/>
              <a:gd name="connsiteY59" fmla="*/ 45512 h 246829"/>
              <a:gd name="connsiteX60" fmla="*/ 4082121 w 17096055"/>
              <a:gd name="connsiteY60" fmla="*/ 0 h 246829"/>
              <a:gd name="connsiteX61" fmla="*/ 4191999 w 17096055"/>
              <a:gd name="connsiteY61" fmla="*/ 45512 h 246829"/>
              <a:gd name="connsiteX62" fmla="*/ 4216060 w 17096055"/>
              <a:gd name="connsiteY62" fmla="*/ 81202 h 246829"/>
              <a:gd name="connsiteX63" fmla="*/ 4240124 w 17096055"/>
              <a:gd name="connsiteY63" fmla="*/ 45512 h 246829"/>
              <a:gd name="connsiteX64" fmla="*/ 4349999 w 17096055"/>
              <a:gd name="connsiteY64" fmla="*/ 0 h 246829"/>
              <a:gd name="connsiteX65" fmla="*/ 4459877 w 17096055"/>
              <a:gd name="connsiteY65" fmla="*/ 45512 h 246829"/>
              <a:gd name="connsiteX66" fmla="*/ 4483938 w 17096055"/>
              <a:gd name="connsiteY66" fmla="*/ 81202 h 246829"/>
              <a:gd name="connsiteX67" fmla="*/ 4508002 w 17096055"/>
              <a:gd name="connsiteY67" fmla="*/ 45512 h 246829"/>
              <a:gd name="connsiteX68" fmla="*/ 4617878 w 17096055"/>
              <a:gd name="connsiteY68" fmla="*/ 0 h 246829"/>
              <a:gd name="connsiteX69" fmla="*/ 4727754 w 17096055"/>
              <a:gd name="connsiteY69" fmla="*/ 45512 h 246829"/>
              <a:gd name="connsiteX70" fmla="*/ 4751818 w 17096055"/>
              <a:gd name="connsiteY70" fmla="*/ 81202 h 246829"/>
              <a:gd name="connsiteX71" fmla="*/ 4775881 w 17096055"/>
              <a:gd name="connsiteY71" fmla="*/ 45512 h 246829"/>
              <a:gd name="connsiteX72" fmla="*/ 4885757 w 17096055"/>
              <a:gd name="connsiteY72" fmla="*/ 0 h 246829"/>
              <a:gd name="connsiteX73" fmla="*/ 4995633 w 17096055"/>
              <a:gd name="connsiteY73" fmla="*/ 45512 h 246829"/>
              <a:gd name="connsiteX74" fmla="*/ 5019696 w 17096055"/>
              <a:gd name="connsiteY74" fmla="*/ 81202 h 246829"/>
              <a:gd name="connsiteX75" fmla="*/ 5043758 w 17096055"/>
              <a:gd name="connsiteY75" fmla="*/ 45512 h 246829"/>
              <a:gd name="connsiteX76" fmla="*/ 5153635 w 17096055"/>
              <a:gd name="connsiteY76" fmla="*/ 0 h 246829"/>
              <a:gd name="connsiteX77" fmla="*/ 5263512 w 17096055"/>
              <a:gd name="connsiteY77" fmla="*/ 45512 h 246829"/>
              <a:gd name="connsiteX78" fmla="*/ 5287573 w 17096055"/>
              <a:gd name="connsiteY78" fmla="*/ 81202 h 246829"/>
              <a:gd name="connsiteX79" fmla="*/ 5311636 w 17096055"/>
              <a:gd name="connsiteY79" fmla="*/ 45512 h 246829"/>
              <a:gd name="connsiteX80" fmla="*/ 5421512 w 17096055"/>
              <a:gd name="connsiteY80" fmla="*/ 0 h 246829"/>
              <a:gd name="connsiteX81" fmla="*/ 5531390 w 17096055"/>
              <a:gd name="connsiteY81" fmla="*/ 45512 h 246829"/>
              <a:gd name="connsiteX82" fmla="*/ 5555452 w 17096055"/>
              <a:gd name="connsiteY82" fmla="*/ 81202 h 246829"/>
              <a:gd name="connsiteX83" fmla="*/ 5579516 w 17096055"/>
              <a:gd name="connsiteY83" fmla="*/ 45512 h 246829"/>
              <a:gd name="connsiteX84" fmla="*/ 5689391 w 17096055"/>
              <a:gd name="connsiteY84" fmla="*/ 0 h 246829"/>
              <a:gd name="connsiteX85" fmla="*/ 5799269 w 17096055"/>
              <a:gd name="connsiteY85" fmla="*/ 45512 h 246829"/>
              <a:gd name="connsiteX86" fmla="*/ 5823330 w 17096055"/>
              <a:gd name="connsiteY86" fmla="*/ 81202 h 246829"/>
              <a:gd name="connsiteX87" fmla="*/ 5847394 w 17096055"/>
              <a:gd name="connsiteY87" fmla="*/ 45512 h 246829"/>
              <a:gd name="connsiteX88" fmla="*/ 5957270 w 17096055"/>
              <a:gd name="connsiteY88" fmla="*/ 0 h 246829"/>
              <a:gd name="connsiteX89" fmla="*/ 6067146 w 17096055"/>
              <a:gd name="connsiteY89" fmla="*/ 45512 h 246829"/>
              <a:gd name="connsiteX90" fmla="*/ 6091209 w 17096055"/>
              <a:gd name="connsiteY90" fmla="*/ 81202 h 246829"/>
              <a:gd name="connsiteX91" fmla="*/ 6115272 w 17096055"/>
              <a:gd name="connsiteY91" fmla="*/ 45512 h 246829"/>
              <a:gd name="connsiteX92" fmla="*/ 6225148 w 17096055"/>
              <a:gd name="connsiteY92" fmla="*/ 0 h 246829"/>
              <a:gd name="connsiteX93" fmla="*/ 6335024 w 17096055"/>
              <a:gd name="connsiteY93" fmla="*/ 45512 h 246829"/>
              <a:gd name="connsiteX94" fmla="*/ 6359088 w 17096055"/>
              <a:gd name="connsiteY94" fmla="*/ 81202 h 246829"/>
              <a:gd name="connsiteX95" fmla="*/ 6383150 w 17096055"/>
              <a:gd name="connsiteY95" fmla="*/ 45512 h 246829"/>
              <a:gd name="connsiteX96" fmla="*/ 6493027 w 17096055"/>
              <a:gd name="connsiteY96" fmla="*/ 0 h 246829"/>
              <a:gd name="connsiteX97" fmla="*/ 6602903 w 17096055"/>
              <a:gd name="connsiteY97" fmla="*/ 45512 h 246829"/>
              <a:gd name="connsiteX98" fmla="*/ 6626966 w 17096055"/>
              <a:gd name="connsiteY98" fmla="*/ 81202 h 246829"/>
              <a:gd name="connsiteX99" fmla="*/ 6651028 w 17096055"/>
              <a:gd name="connsiteY99" fmla="*/ 45512 h 246829"/>
              <a:gd name="connsiteX100" fmla="*/ 6760904 w 17096055"/>
              <a:gd name="connsiteY100" fmla="*/ 0 h 246829"/>
              <a:gd name="connsiteX101" fmla="*/ 6870782 w 17096055"/>
              <a:gd name="connsiteY101" fmla="*/ 45512 h 246829"/>
              <a:gd name="connsiteX102" fmla="*/ 6894843 w 17096055"/>
              <a:gd name="connsiteY102" fmla="*/ 81202 h 246829"/>
              <a:gd name="connsiteX103" fmla="*/ 6918907 w 17096055"/>
              <a:gd name="connsiteY103" fmla="*/ 45512 h 246829"/>
              <a:gd name="connsiteX104" fmla="*/ 7028782 w 17096055"/>
              <a:gd name="connsiteY104" fmla="*/ 0 h 246829"/>
              <a:gd name="connsiteX105" fmla="*/ 7138660 w 17096055"/>
              <a:gd name="connsiteY105" fmla="*/ 45512 h 246829"/>
              <a:gd name="connsiteX106" fmla="*/ 7162722 w 17096055"/>
              <a:gd name="connsiteY106" fmla="*/ 81202 h 246829"/>
              <a:gd name="connsiteX107" fmla="*/ 7186786 w 17096055"/>
              <a:gd name="connsiteY107" fmla="*/ 45512 h 246829"/>
              <a:gd name="connsiteX108" fmla="*/ 7296661 w 17096055"/>
              <a:gd name="connsiteY108" fmla="*/ 0 h 246829"/>
              <a:gd name="connsiteX109" fmla="*/ 7406538 w 17096055"/>
              <a:gd name="connsiteY109" fmla="*/ 45512 h 246829"/>
              <a:gd name="connsiteX110" fmla="*/ 7430601 w 17096055"/>
              <a:gd name="connsiteY110" fmla="*/ 81202 h 246829"/>
              <a:gd name="connsiteX111" fmla="*/ 7454664 w 17096055"/>
              <a:gd name="connsiteY111" fmla="*/ 45512 h 246829"/>
              <a:gd name="connsiteX112" fmla="*/ 7564540 w 17096055"/>
              <a:gd name="connsiteY112" fmla="*/ 0 h 246829"/>
              <a:gd name="connsiteX113" fmla="*/ 7674416 w 17096055"/>
              <a:gd name="connsiteY113" fmla="*/ 45512 h 246829"/>
              <a:gd name="connsiteX114" fmla="*/ 7698478 w 17096055"/>
              <a:gd name="connsiteY114" fmla="*/ 81202 h 246829"/>
              <a:gd name="connsiteX115" fmla="*/ 7722540 w 17096055"/>
              <a:gd name="connsiteY115" fmla="*/ 45512 h 246829"/>
              <a:gd name="connsiteX116" fmla="*/ 7832417 w 17096055"/>
              <a:gd name="connsiteY116" fmla="*/ 0 h 246829"/>
              <a:gd name="connsiteX117" fmla="*/ 7942294 w 17096055"/>
              <a:gd name="connsiteY117" fmla="*/ 45512 h 246829"/>
              <a:gd name="connsiteX118" fmla="*/ 7966356 w 17096055"/>
              <a:gd name="connsiteY118" fmla="*/ 81202 h 246829"/>
              <a:gd name="connsiteX119" fmla="*/ 7990419 w 17096055"/>
              <a:gd name="connsiteY119" fmla="*/ 45512 h 246829"/>
              <a:gd name="connsiteX120" fmla="*/ 8100296 w 17096055"/>
              <a:gd name="connsiteY120" fmla="*/ 0 h 246829"/>
              <a:gd name="connsiteX121" fmla="*/ 8210173 w 17096055"/>
              <a:gd name="connsiteY121" fmla="*/ 45512 h 246829"/>
              <a:gd name="connsiteX122" fmla="*/ 8234231 w 17096055"/>
              <a:gd name="connsiteY122" fmla="*/ 81196 h 246829"/>
              <a:gd name="connsiteX123" fmla="*/ 8258289 w 17096055"/>
              <a:gd name="connsiteY123" fmla="*/ 45512 h 246829"/>
              <a:gd name="connsiteX124" fmla="*/ 8368166 w 17096055"/>
              <a:gd name="connsiteY124" fmla="*/ 0 h 246829"/>
              <a:gd name="connsiteX125" fmla="*/ 8478043 w 17096055"/>
              <a:gd name="connsiteY125" fmla="*/ 45512 h 246829"/>
              <a:gd name="connsiteX126" fmla="*/ 8502308 w 17096055"/>
              <a:gd name="connsiteY126" fmla="*/ 81502 h 246829"/>
              <a:gd name="connsiteX127" fmla="*/ 8526573 w 17096055"/>
              <a:gd name="connsiteY127" fmla="*/ 45512 h 246829"/>
              <a:gd name="connsiteX128" fmla="*/ 8636448 w 17096055"/>
              <a:gd name="connsiteY128" fmla="*/ 0 h 246829"/>
              <a:gd name="connsiteX129" fmla="*/ 8746325 w 17096055"/>
              <a:gd name="connsiteY129" fmla="*/ 45512 h 246829"/>
              <a:gd name="connsiteX130" fmla="*/ 8770387 w 17096055"/>
              <a:gd name="connsiteY130" fmla="*/ 81202 h 246829"/>
              <a:gd name="connsiteX131" fmla="*/ 8794450 w 17096055"/>
              <a:gd name="connsiteY131" fmla="*/ 45512 h 246829"/>
              <a:gd name="connsiteX132" fmla="*/ 8904326 w 17096055"/>
              <a:gd name="connsiteY132" fmla="*/ 0 h 246829"/>
              <a:gd name="connsiteX133" fmla="*/ 9014203 w 17096055"/>
              <a:gd name="connsiteY133" fmla="*/ 45512 h 246829"/>
              <a:gd name="connsiteX134" fmla="*/ 9038266 w 17096055"/>
              <a:gd name="connsiteY134" fmla="*/ 81202 h 246829"/>
              <a:gd name="connsiteX135" fmla="*/ 9062329 w 17096055"/>
              <a:gd name="connsiteY135" fmla="*/ 45512 h 246829"/>
              <a:gd name="connsiteX136" fmla="*/ 9172206 w 17096055"/>
              <a:gd name="connsiteY136" fmla="*/ 0 h 246829"/>
              <a:gd name="connsiteX137" fmla="*/ 9282082 w 17096055"/>
              <a:gd name="connsiteY137" fmla="*/ 45512 h 246829"/>
              <a:gd name="connsiteX138" fmla="*/ 9306145 w 17096055"/>
              <a:gd name="connsiteY138" fmla="*/ 81202 h 246829"/>
              <a:gd name="connsiteX139" fmla="*/ 9330207 w 17096055"/>
              <a:gd name="connsiteY139" fmla="*/ 45512 h 246829"/>
              <a:gd name="connsiteX140" fmla="*/ 9440083 w 17096055"/>
              <a:gd name="connsiteY140" fmla="*/ 0 h 246829"/>
              <a:gd name="connsiteX141" fmla="*/ 9549960 w 17096055"/>
              <a:gd name="connsiteY141" fmla="*/ 45512 h 246829"/>
              <a:gd name="connsiteX142" fmla="*/ 9574022 w 17096055"/>
              <a:gd name="connsiteY142" fmla="*/ 81202 h 246829"/>
              <a:gd name="connsiteX143" fmla="*/ 9598085 w 17096055"/>
              <a:gd name="connsiteY143" fmla="*/ 45512 h 246829"/>
              <a:gd name="connsiteX144" fmla="*/ 9707961 w 17096055"/>
              <a:gd name="connsiteY144" fmla="*/ 0 h 246829"/>
              <a:gd name="connsiteX145" fmla="*/ 9817837 w 17096055"/>
              <a:gd name="connsiteY145" fmla="*/ 45512 h 246829"/>
              <a:gd name="connsiteX146" fmla="*/ 9841901 w 17096055"/>
              <a:gd name="connsiteY146" fmla="*/ 81202 h 246829"/>
              <a:gd name="connsiteX147" fmla="*/ 9865964 w 17096055"/>
              <a:gd name="connsiteY147" fmla="*/ 45512 h 246829"/>
              <a:gd name="connsiteX148" fmla="*/ 9975840 w 17096055"/>
              <a:gd name="connsiteY148" fmla="*/ 0 h 246829"/>
              <a:gd name="connsiteX149" fmla="*/ 10085717 w 17096055"/>
              <a:gd name="connsiteY149" fmla="*/ 45512 h 246829"/>
              <a:gd name="connsiteX150" fmla="*/ 10109778 w 17096055"/>
              <a:gd name="connsiteY150" fmla="*/ 81202 h 246829"/>
              <a:gd name="connsiteX151" fmla="*/ 10133841 w 17096055"/>
              <a:gd name="connsiteY151" fmla="*/ 45512 h 246829"/>
              <a:gd name="connsiteX152" fmla="*/ 10243717 w 17096055"/>
              <a:gd name="connsiteY152" fmla="*/ 0 h 246829"/>
              <a:gd name="connsiteX153" fmla="*/ 10353594 w 17096055"/>
              <a:gd name="connsiteY153" fmla="*/ 45512 h 246829"/>
              <a:gd name="connsiteX154" fmla="*/ 10377656 w 17096055"/>
              <a:gd name="connsiteY154" fmla="*/ 81202 h 246829"/>
              <a:gd name="connsiteX155" fmla="*/ 10401719 w 17096055"/>
              <a:gd name="connsiteY155" fmla="*/ 45512 h 246829"/>
              <a:gd name="connsiteX156" fmla="*/ 10511595 w 17096055"/>
              <a:gd name="connsiteY156" fmla="*/ 0 h 246829"/>
              <a:gd name="connsiteX157" fmla="*/ 10621473 w 17096055"/>
              <a:gd name="connsiteY157" fmla="*/ 45512 h 246829"/>
              <a:gd name="connsiteX158" fmla="*/ 10645535 w 17096055"/>
              <a:gd name="connsiteY158" fmla="*/ 81202 h 246829"/>
              <a:gd name="connsiteX159" fmla="*/ 10669599 w 17096055"/>
              <a:gd name="connsiteY159" fmla="*/ 45512 h 246829"/>
              <a:gd name="connsiteX160" fmla="*/ 10779474 w 17096055"/>
              <a:gd name="connsiteY160" fmla="*/ 0 h 246829"/>
              <a:gd name="connsiteX161" fmla="*/ 10889351 w 17096055"/>
              <a:gd name="connsiteY161" fmla="*/ 45512 h 246829"/>
              <a:gd name="connsiteX162" fmla="*/ 10913413 w 17096055"/>
              <a:gd name="connsiteY162" fmla="*/ 81202 h 246829"/>
              <a:gd name="connsiteX163" fmla="*/ 10937475 w 17096055"/>
              <a:gd name="connsiteY163" fmla="*/ 45512 h 246829"/>
              <a:gd name="connsiteX164" fmla="*/ 11047352 w 17096055"/>
              <a:gd name="connsiteY164" fmla="*/ 0 h 246829"/>
              <a:gd name="connsiteX165" fmla="*/ 11157229 w 17096055"/>
              <a:gd name="connsiteY165" fmla="*/ 45512 h 246829"/>
              <a:gd name="connsiteX166" fmla="*/ 11181291 w 17096055"/>
              <a:gd name="connsiteY166" fmla="*/ 81202 h 246829"/>
              <a:gd name="connsiteX167" fmla="*/ 11205353 w 17096055"/>
              <a:gd name="connsiteY167" fmla="*/ 45512 h 246829"/>
              <a:gd name="connsiteX168" fmla="*/ 11315230 w 17096055"/>
              <a:gd name="connsiteY168" fmla="*/ 0 h 246829"/>
              <a:gd name="connsiteX169" fmla="*/ 11425106 w 17096055"/>
              <a:gd name="connsiteY169" fmla="*/ 45512 h 246829"/>
              <a:gd name="connsiteX170" fmla="*/ 11449170 w 17096055"/>
              <a:gd name="connsiteY170" fmla="*/ 81202 h 246829"/>
              <a:gd name="connsiteX171" fmla="*/ 11473233 w 17096055"/>
              <a:gd name="connsiteY171" fmla="*/ 45512 h 246829"/>
              <a:gd name="connsiteX172" fmla="*/ 11583109 w 17096055"/>
              <a:gd name="connsiteY172" fmla="*/ 0 h 246829"/>
              <a:gd name="connsiteX173" fmla="*/ 11692985 w 17096055"/>
              <a:gd name="connsiteY173" fmla="*/ 45512 h 246829"/>
              <a:gd name="connsiteX174" fmla="*/ 11717048 w 17096055"/>
              <a:gd name="connsiteY174" fmla="*/ 81202 h 246829"/>
              <a:gd name="connsiteX175" fmla="*/ 11741110 w 17096055"/>
              <a:gd name="connsiteY175" fmla="*/ 45512 h 246829"/>
              <a:gd name="connsiteX176" fmla="*/ 11850987 w 17096055"/>
              <a:gd name="connsiteY176" fmla="*/ 0 h 246829"/>
              <a:gd name="connsiteX177" fmla="*/ 11960863 w 17096055"/>
              <a:gd name="connsiteY177" fmla="*/ 45512 h 246829"/>
              <a:gd name="connsiteX178" fmla="*/ 11984926 w 17096055"/>
              <a:gd name="connsiteY178" fmla="*/ 81202 h 246829"/>
              <a:gd name="connsiteX179" fmla="*/ 12008988 w 17096055"/>
              <a:gd name="connsiteY179" fmla="*/ 45512 h 246829"/>
              <a:gd name="connsiteX180" fmla="*/ 12118864 w 17096055"/>
              <a:gd name="connsiteY180" fmla="*/ 0 h 246829"/>
              <a:gd name="connsiteX181" fmla="*/ 12228741 w 17096055"/>
              <a:gd name="connsiteY181" fmla="*/ 45512 h 246829"/>
              <a:gd name="connsiteX182" fmla="*/ 12252803 w 17096055"/>
              <a:gd name="connsiteY182" fmla="*/ 81202 h 246829"/>
              <a:gd name="connsiteX183" fmla="*/ 12276866 w 17096055"/>
              <a:gd name="connsiteY183" fmla="*/ 45512 h 246829"/>
              <a:gd name="connsiteX184" fmla="*/ 12386742 w 17096055"/>
              <a:gd name="connsiteY184" fmla="*/ 0 h 246829"/>
              <a:gd name="connsiteX185" fmla="*/ 12496619 w 17096055"/>
              <a:gd name="connsiteY185" fmla="*/ 45512 h 246829"/>
              <a:gd name="connsiteX186" fmla="*/ 12520682 w 17096055"/>
              <a:gd name="connsiteY186" fmla="*/ 81202 h 246829"/>
              <a:gd name="connsiteX187" fmla="*/ 12544745 w 17096055"/>
              <a:gd name="connsiteY187" fmla="*/ 45512 h 246829"/>
              <a:gd name="connsiteX188" fmla="*/ 12654621 w 17096055"/>
              <a:gd name="connsiteY188" fmla="*/ 0 h 246829"/>
              <a:gd name="connsiteX189" fmla="*/ 12764498 w 17096055"/>
              <a:gd name="connsiteY189" fmla="*/ 45512 h 246829"/>
              <a:gd name="connsiteX190" fmla="*/ 12788560 w 17096055"/>
              <a:gd name="connsiteY190" fmla="*/ 81202 h 246829"/>
              <a:gd name="connsiteX191" fmla="*/ 12812623 w 17096055"/>
              <a:gd name="connsiteY191" fmla="*/ 45512 h 246829"/>
              <a:gd name="connsiteX192" fmla="*/ 12922499 w 17096055"/>
              <a:gd name="connsiteY192" fmla="*/ 0 h 246829"/>
              <a:gd name="connsiteX193" fmla="*/ 13032376 w 17096055"/>
              <a:gd name="connsiteY193" fmla="*/ 45512 h 246829"/>
              <a:gd name="connsiteX194" fmla="*/ 13056438 w 17096055"/>
              <a:gd name="connsiteY194" fmla="*/ 81202 h 246829"/>
              <a:gd name="connsiteX195" fmla="*/ 13080501 w 17096055"/>
              <a:gd name="connsiteY195" fmla="*/ 45512 h 246829"/>
              <a:gd name="connsiteX196" fmla="*/ 13190377 w 17096055"/>
              <a:gd name="connsiteY196" fmla="*/ 0 h 246829"/>
              <a:gd name="connsiteX197" fmla="*/ 13300254 w 17096055"/>
              <a:gd name="connsiteY197" fmla="*/ 45512 h 246829"/>
              <a:gd name="connsiteX198" fmla="*/ 13324317 w 17096055"/>
              <a:gd name="connsiteY198" fmla="*/ 81202 h 246829"/>
              <a:gd name="connsiteX199" fmla="*/ 13348380 w 17096055"/>
              <a:gd name="connsiteY199" fmla="*/ 45512 h 246829"/>
              <a:gd name="connsiteX200" fmla="*/ 13458256 w 17096055"/>
              <a:gd name="connsiteY200" fmla="*/ 0 h 246829"/>
              <a:gd name="connsiteX201" fmla="*/ 13568133 w 17096055"/>
              <a:gd name="connsiteY201" fmla="*/ 45512 h 246829"/>
              <a:gd name="connsiteX202" fmla="*/ 13592195 w 17096055"/>
              <a:gd name="connsiteY202" fmla="*/ 81202 h 246829"/>
              <a:gd name="connsiteX203" fmla="*/ 13616258 w 17096055"/>
              <a:gd name="connsiteY203" fmla="*/ 45512 h 246829"/>
              <a:gd name="connsiteX204" fmla="*/ 13726134 w 17096055"/>
              <a:gd name="connsiteY204" fmla="*/ 0 h 246829"/>
              <a:gd name="connsiteX205" fmla="*/ 13836011 w 17096055"/>
              <a:gd name="connsiteY205" fmla="*/ 45512 h 246829"/>
              <a:gd name="connsiteX206" fmla="*/ 13860073 w 17096055"/>
              <a:gd name="connsiteY206" fmla="*/ 81202 h 246829"/>
              <a:gd name="connsiteX207" fmla="*/ 13884136 w 17096055"/>
              <a:gd name="connsiteY207" fmla="*/ 45512 h 246829"/>
              <a:gd name="connsiteX208" fmla="*/ 13994012 w 17096055"/>
              <a:gd name="connsiteY208" fmla="*/ 0 h 246829"/>
              <a:gd name="connsiteX209" fmla="*/ 14103889 w 17096055"/>
              <a:gd name="connsiteY209" fmla="*/ 45512 h 246829"/>
              <a:gd name="connsiteX210" fmla="*/ 14127952 w 17096055"/>
              <a:gd name="connsiteY210" fmla="*/ 81202 h 246829"/>
              <a:gd name="connsiteX211" fmla="*/ 14152015 w 17096055"/>
              <a:gd name="connsiteY211" fmla="*/ 45512 h 246829"/>
              <a:gd name="connsiteX212" fmla="*/ 14261891 w 17096055"/>
              <a:gd name="connsiteY212" fmla="*/ 0 h 246829"/>
              <a:gd name="connsiteX213" fmla="*/ 14371768 w 17096055"/>
              <a:gd name="connsiteY213" fmla="*/ 45512 h 246829"/>
              <a:gd name="connsiteX214" fmla="*/ 14395830 w 17096055"/>
              <a:gd name="connsiteY214" fmla="*/ 81202 h 246829"/>
              <a:gd name="connsiteX215" fmla="*/ 14419893 w 17096055"/>
              <a:gd name="connsiteY215" fmla="*/ 45512 h 246829"/>
              <a:gd name="connsiteX216" fmla="*/ 14529769 w 17096055"/>
              <a:gd name="connsiteY216" fmla="*/ 0 h 246829"/>
              <a:gd name="connsiteX217" fmla="*/ 14639646 w 17096055"/>
              <a:gd name="connsiteY217" fmla="*/ 45512 h 246829"/>
              <a:gd name="connsiteX218" fmla="*/ 14663708 w 17096055"/>
              <a:gd name="connsiteY218" fmla="*/ 81202 h 246829"/>
              <a:gd name="connsiteX219" fmla="*/ 14687771 w 17096055"/>
              <a:gd name="connsiteY219" fmla="*/ 45512 h 246829"/>
              <a:gd name="connsiteX220" fmla="*/ 14797647 w 17096055"/>
              <a:gd name="connsiteY220" fmla="*/ 0 h 246829"/>
              <a:gd name="connsiteX221" fmla="*/ 14907524 w 17096055"/>
              <a:gd name="connsiteY221" fmla="*/ 45512 h 246829"/>
              <a:gd name="connsiteX222" fmla="*/ 14931587 w 17096055"/>
              <a:gd name="connsiteY222" fmla="*/ 81202 h 246829"/>
              <a:gd name="connsiteX223" fmla="*/ 14955650 w 17096055"/>
              <a:gd name="connsiteY223" fmla="*/ 45512 h 246829"/>
              <a:gd name="connsiteX224" fmla="*/ 15065526 w 17096055"/>
              <a:gd name="connsiteY224" fmla="*/ 0 h 246829"/>
              <a:gd name="connsiteX225" fmla="*/ 15175403 w 17096055"/>
              <a:gd name="connsiteY225" fmla="*/ 45512 h 246829"/>
              <a:gd name="connsiteX226" fmla="*/ 15199465 w 17096055"/>
              <a:gd name="connsiteY226" fmla="*/ 81202 h 246829"/>
              <a:gd name="connsiteX227" fmla="*/ 15223528 w 17096055"/>
              <a:gd name="connsiteY227" fmla="*/ 45512 h 246829"/>
              <a:gd name="connsiteX228" fmla="*/ 15333404 w 17096055"/>
              <a:gd name="connsiteY228" fmla="*/ 0 h 246829"/>
              <a:gd name="connsiteX229" fmla="*/ 15443281 w 17096055"/>
              <a:gd name="connsiteY229" fmla="*/ 45512 h 246829"/>
              <a:gd name="connsiteX230" fmla="*/ 15467343 w 17096055"/>
              <a:gd name="connsiteY230" fmla="*/ 81202 h 246829"/>
              <a:gd name="connsiteX231" fmla="*/ 15491406 w 17096055"/>
              <a:gd name="connsiteY231" fmla="*/ 45512 h 246829"/>
              <a:gd name="connsiteX232" fmla="*/ 15601282 w 17096055"/>
              <a:gd name="connsiteY232" fmla="*/ 0 h 246829"/>
              <a:gd name="connsiteX233" fmla="*/ 15711159 w 17096055"/>
              <a:gd name="connsiteY233" fmla="*/ 45512 h 246829"/>
              <a:gd name="connsiteX234" fmla="*/ 15735222 w 17096055"/>
              <a:gd name="connsiteY234" fmla="*/ 81202 h 246829"/>
              <a:gd name="connsiteX235" fmla="*/ 15759285 w 17096055"/>
              <a:gd name="connsiteY235" fmla="*/ 45512 h 246829"/>
              <a:gd name="connsiteX236" fmla="*/ 15869161 w 17096055"/>
              <a:gd name="connsiteY236" fmla="*/ 0 h 246829"/>
              <a:gd name="connsiteX237" fmla="*/ 15979038 w 17096055"/>
              <a:gd name="connsiteY237" fmla="*/ 45512 h 246829"/>
              <a:gd name="connsiteX238" fmla="*/ 16003100 w 17096055"/>
              <a:gd name="connsiteY238" fmla="*/ 81202 h 246829"/>
              <a:gd name="connsiteX239" fmla="*/ 16027163 w 17096055"/>
              <a:gd name="connsiteY239" fmla="*/ 45512 h 246829"/>
              <a:gd name="connsiteX240" fmla="*/ 16137039 w 17096055"/>
              <a:gd name="connsiteY240" fmla="*/ 0 h 246829"/>
              <a:gd name="connsiteX241" fmla="*/ 16246915 w 17096055"/>
              <a:gd name="connsiteY241" fmla="*/ 45512 h 246829"/>
              <a:gd name="connsiteX242" fmla="*/ 16270979 w 17096055"/>
              <a:gd name="connsiteY242" fmla="*/ 81202 h 246829"/>
              <a:gd name="connsiteX243" fmla="*/ 16295039 w 17096055"/>
              <a:gd name="connsiteY243" fmla="*/ 45512 h 246829"/>
              <a:gd name="connsiteX244" fmla="*/ 16404919 w 17096055"/>
              <a:gd name="connsiteY244" fmla="*/ 0 h 246829"/>
              <a:gd name="connsiteX245" fmla="*/ 16514795 w 17096055"/>
              <a:gd name="connsiteY245" fmla="*/ 45512 h 246829"/>
              <a:gd name="connsiteX246" fmla="*/ 16538855 w 17096055"/>
              <a:gd name="connsiteY246" fmla="*/ 81202 h 246829"/>
              <a:gd name="connsiteX247" fmla="*/ 16562919 w 17096055"/>
              <a:gd name="connsiteY247" fmla="*/ 45512 h 246829"/>
              <a:gd name="connsiteX248" fmla="*/ 16672795 w 17096055"/>
              <a:gd name="connsiteY248" fmla="*/ 0 h 246829"/>
              <a:gd name="connsiteX249" fmla="*/ 16782675 w 17096055"/>
              <a:gd name="connsiteY249" fmla="*/ 45512 h 246829"/>
              <a:gd name="connsiteX250" fmla="*/ 16806731 w 17096055"/>
              <a:gd name="connsiteY250" fmla="*/ 81196 h 246829"/>
              <a:gd name="connsiteX251" fmla="*/ 16830791 w 17096055"/>
              <a:gd name="connsiteY251" fmla="*/ 45512 h 246829"/>
              <a:gd name="connsiteX252" fmla="*/ 16940667 w 17096055"/>
              <a:gd name="connsiteY252" fmla="*/ 0 h 246829"/>
              <a:gd name="connsiteX253" fmla="*/ 17096055 w 17096055"/>
              <a:gd name="connsiteY253" fmla="*/ 155389 h 246829"/>
              <a:gd name="connsiteX254" fmla="*/ 17094943 w 17096055"/>
              <a:gd name="connsiteY254" fmla="*/ 160894 h 246829"/>
              <a:gd name="connsiteX255" fmla="*/ 0 w 17096055"/>
              <a:gd name="connsiteY255" fmla="*/ 246829 h 246829"/>
              <a:gd name="connsiteX0" fmla="*/ 0 w 17032107"/>
              <a:gd name="connsiteY0" fmla="*/ 0 h 160894"/>
              <a:gd name="connsiteX1" fmla="*/ 109877 w 17032107"/>
              <a:gd name="connsiteY1" fmla="*/ 45512 h 160894"/>
              <a:gd name="connsiteX2" fmla="*/ 133939 w 17032107"/>
              <a:gd name="connsiteY2" fmla="*/ 81202 h 160894"/>
              <a:gd name="connsiteX3" fmla="*/ 158002 w 17032107"/>
              <a:gd name="connsiteY3" fmla="*/ 45512 h 160894"/>
              <a:gd name="connsiteX4" fmla="*/ 267878 w 17032107"/>
              <a:gd name="connsiteY4" fmla="*/ 0 h 160894"/>
              <a:gd name="connsiteX5" fmla="*/ 377755 w 17032107"/>
              <a:gd name="connsiteY5" fmla="*/ 45512 h 160894"/>
              <a:gd name="connsiteX6" fmla="*/ 401818 w 17032107"/>
              <a:gd name="connsiteY6" fmla="*/ 81202 h 160894"/>
              <a:gd name="connsiteX7" fmla="*/ 425881 w 17032107"/>
              <a:gd name="connsiteY7" fmla="*/ 45512 h 160894"/>
              <a:gd name="connsiteX8" fmla="*/ 535758 w 17032107"/>
              <a:gd name="connsiteY8" fmla="*/ 0 h 160894"/>
              <a:gd name="connsiteX9" fmla="*/ 645634 w 17032107"/>
              <a:gd name="connsiteY9" fmla="*/ 45512 h 160894"/>
              <a:gd name="connsiteX10" fmla="*/ 669697 w 17032107"/>
              <a:gd name="connsiteY10" fmla="*/ 81202 h 160894"/>
              <a:gd name="connsiteX11" fmla="*/ 693759 w 17032107"/>
              <a:gd name="connsiteY11" fmla="*/ 45512 h 160894"/>
              <a:gd name="connsiteX12" fmla="*/ 803635 w 17032107"/>
              <a:gd name="connsiteY12" fmla="*/ 0 h 160894"/>
              <a:gd name="connsiteX13" fmla="*/ 913512 w 17032107"/>
              <a:gd name="connsiteY13" fmla="*/ 45512 h 160894"/>
              <a:gd name="connsiteX14" fmla="*/ 937574 w 17032107"/>
              <a:gd name="connsiteY14" fmla="*/ 81202 h 160894"/>
              <a:gd name="connsiteX15" fmla="*/ 961637 w 17032107"/>
              <a:gd name="connsiteY15" fmla="*/ 45512 h 160894"/>
              <a:gd name="connsiteX16" fmla="*/ 1071513 w 17032107"/>
              <a:gd name="connsiteY16" fmla="*/ 0 h 160894"/>
              <a:gd name="connsiteX17" fmla="*/ 1181389 w 17032107"/>
              <a:gd name="connsiteY17" fmla="*/ 45512 h 160894"/>
              <a:gd name="connsiteX18" fmla="*/ 1205453 w 17032107"/>
              <a:gd name="connsiteY18" fmla="*/ 81202 h 160894"/>
              <a:gd name="connsiteX19" fmla="*/ 1229516 w 17032107"/>
              <a:gd name="connsiteY19" fmla="*/ 45512 h 160894"/>
              <a:gd name="connsiteX20" fmla="*/ 1339392 w 17032107"/>
              <a:gd name="connsiteY20" fmla="*/ 0 h 160894"/>
              <a:gd name="connsiteX21" fmla="*/ 1449270 w 17032107"/>
              <a:gd name="connsiteY21" fmla="*/ 45512 h 160894"/>
              <a:gd name="connsiteX22" fmla="*/ 1473330 w 17032107"/>
              <a:gd name="connsiteY22" fmla="*/ 81202 h 160894"/>
              <a:gd name="connsiteX23" fmla="*/ 1497394 w 17032107"/>
              <a:gd name="connsiteY23" fmla="*/ 45512 h 160894"/>
              <a:gd name="connsiteX24" fmla="*/ 1607269 w 17032107"/>
              <a:gd name="connsiteY24" fmla="*/ 0 h 160894"/>
              <a:gd name="connsiteX25" fmla="*/ 1717146 w 17032107"/>
              <a:gd name="connsiteY25" fmla="*/ 45512 h 160894"/>
              <a:gd name="connsiteX26" fmla="*/ 1741208 w 17032107"/>
              <a:gd name="connsiteY26" fmla="*/ 81202 h 160894"/>
              <a:gd name="connsiteX27" fmla="*/ 1765271 w 17032107"/>
              <a:gd name="connsiteY27" fmla="*/ 45512 h 160894"/>
              <a:gd name="connsiteX28" fmla="*/ 1875147 w 17032107"/>
              <a:gd name="connsiteY28" fmla="*/ 0 h 160894"/>
              <a:gd name="connsiteX29" fmla="*/ 1985025 w 17032107"/>
              <a:gd name="connsiteY29" fmla="*/ 45512 h 160894"/>
              <a:gd name="connsiteX30" fmla="*/ 2009087 w 17032107"/>
              <a:gd name="connsiteY30" fmla="*/ 81202 h 160894"/>
              <a:gd name="connsiteX31" fmla="*/ 2033151 w 17032107"/>
              <a:gd name="connsiteY31" fmla="*/ 45512 h 160894"/>
              <a:gd name="connsiteX32" fmla="*/ 2143026 w 17032107"/>
              <a:gd name="connsiteY32" fmla="*/ 0 h 160894"/>
              <a:gd name="connsiteX33" fmla="*/ 2252903 w 17032107"/>
              <a:gd name="connsiteY33" fmla="*/ 45512 h 160894"/>
              <a:gd name="connsiteX34" fmla="*/ 2276965 w 17032107"/>
              <a:gd name="connsiteY34" fmla="*/ 81202 h 160894"/>
              <a:gd name="connsiteX35" fmla="*/ 2301027 w 17032107"/>
              <a:gd name="connsiteY35" fmla="*/ 45512 h 160894"/>
              <a:gd name="connsiteX36" fmla="*/ 2410904 w 17032107"/>
              <a:gd name="connsiteY36" fmla="*/ 0 h 160894"/>
              <a:gd name="connsiteX37" fmla="*/ 2520781 w 17032107"/>
              <a:gd name="connsiteY37" fmla="*/ 45512 h 160894"/>
              <a:gd name="connsiteX38" fmla="*/ 2544843 w 17032107"/>
              <a:gd name="connsiteY38" fmla="*/ 81202 h 160894"/>
              <a:gd name="connsiteX39" fmla="*/ 2568905 w 17032107"/>
              <a:gd name="connsiteY39" fmla="*/ 45512 h 160894"/>
              <a:gd name="connsiteX40" fmla="*/ 2678782 w 17032107"/>
              <a:gd name="connsiteY40" fmla="*/ 0 h 160894"/>
              <a:gd name="connsiteX41" fmla="*/ 2788658 w 17032107"/>
              <a:gd name="connsiteY41" fmla="*/ 45512 h 160894"/>
              <a:gd name="connsiteX42" fmla="*/ 2812722 w 17032107"/>
              <a:gd name="connsiteY42" fmla="*/ 81202 h 160894"/>
              <a:gd name="connsiteX43" fmla="*/ 2836785 w 17032107"/>
              <a:gd name="connsiteY43" fmla="*/ 45512 h 160894"/>
              <a:gd name="connsiteX44" fmla="*/ 2946661 w 17032107"/>
              <a:gd name="connsiteY44" fmla="*/ 0 h 160894"/>
              <a:gd name="connsiteX45" fmla="*/ 3056537 w 17032107"/>
              <a:gd name="connsiteY45" fmla="*/ 45512 h 160894"/>
              <a:gd name="connsiteX46" fmla="*/ 3080600 w 17032107"/>
              <a:gd name="connsiteY46" fmla="*/ 81202 h 160894"/>
              <a:gd name="connsiteX47" fmla="*/ 3104662 w 17032107"/>
              <a:gd name="connsiteY47" fmla="*/ 45512 h 160894"/>
              <a:gd name="connsiteX48" fmla="*/ 3214539 w 17032107"/>
              <a:gd name="connsiteY48" fmla="*/ 0 h 160894"/>
              <a:gd name="connsiteX49" fmla="*/ 3324415 w 17032107"/>
              <a:gd name="connsiteY49" fmla="*/ 45512 h 160894"/>
              <a:gd name="connsiteX50" fmla="*/ 3348479 w 17032107"/>
              <a:gd name="connsiteY50" fmla="*/ 81202 h 160894"/>
              <a:gd name="connsiteX51" fmla="*/ 3372540 w 17032107"/>
              <a:gd name="connsiteY51" fmla="*/ 45512 h 160894"/>
              <a:gd name="connsiteX52" fmla="*/ 3482417 w 17032107"/>
              <a:gd name="connsiteY52" fmla="*/ 0 h 160894"/>
              <a:gd name="connsiteX53" fmla="*/ 3592293 w 17032107"/>
              <a:gd name="connsiteY53" fmla="*/ 45512 h 160894"/>
              <a:gd name="connsiteX54" fmla="*/ 3616356 w 17032107"/>
              <a:gd name="connsiteY54" fmla="*/ 81202 h 160894"/>
              <a:gd name="connsiteX55" fmla="*/ 3640418 w 17032107"/>
              <a:gd name="connsiteY55" fmla="*/ 45512 h 160894"/>
              <a:gd name="connsiteX56" fmla="*/ 3750295 w 17032107"/>
              <a:gd name="connsiteY56" fmla="*/ 0 h 160894"/>
              <a:gd name="connsiteX57" fmla="*/ 3860172 w 17032107"/>
              <a:gd name="connsiteY57" fmla="*/ 45512 h 160894"/>
              <a:gd name="connsiteX58" fmla="*/ 3884235 w 17032107"/>
              <a:gd name="connsiteY58" fmla="*/ 81202 h 160894"/>
              <a:gd name="connsiteX59" fmla="*/ 3908297 w 17032107"/>
              <a:gd name="connsiteY59" fmla="*/ 45512 h 160894"/>
              <a:gd name="connsiteX60" fmla="*/ 4018173 w 17032107"/>
              <a:gd name="connsiteY60" fmla="*/ 0 h 160894"/>
              <a:gd name="connsiteX61" fmla="*/ 4128051 w 17032107"/>
              <a:gd name="connsiteY61" fmla="*/ 45512 h 160894"/>
              <a:gd name="connsiteX62" fmla="*/ 4152112 w 17032107"/>
              <a:gd name="connsiteY62" fmla="*/ 81202 h 160894"/>
              <a:gd name="connsiteX63" fmla="*/ 4176176 w 17032107"/>
              <a:gd name="connsiteY63" fmla="*/ 45512 h 160894"/>
              <a:gd name="connsiteX64" fmla="*/ 4286051 w 17032107"/>
              <a:gd name="connsiteY64" fmla="*/ 0 h 160894"/>
              <a:gd name="connsiteX65" fmla="*/ 4395929 w 17032107"/>
              <a:gd name="connsiteY65" fmla="*/ 45512 h 160894"/>
              <a:gd name="connsiteX66" fmla="*/ 4419990 w 17032107"/>
              <a:gd name="connsiteY66" fmla="*/ 81202 h 160894"/>
              <a:gd name="connsiteX67" fmla="*/ 4444054 w 17032107"/>
              <a:gd name="connsiteY67" fmla="*/ 45512 h 160894"/>
              <a:gd name="connsiteX68" fmla="*/ 4553930 w 17032107"/>
              <a:gd name="connsiteY68" fmla="*/ 0 h 160894"/>
              <a:gd name="connsiteX69" fmla="*/ 4663806 w 17032107"/>
              <a:gd name="connsiteY69" fmla="*/ 45512 h 160894"/>
              <a:gd name="connsiteX70" fmla="*/ 4687870 w 17032107"/>
              <a:gd name="connsiteY70" fmla="*/ 81202 h 160894"/>
              <a:gd name="connsiteX71" fmla="*/ 4711933 w 17032107"/>
              <a:gd name="connsiteY71" fmla="*/ 45512 h 160894"/>
              <a:gd name="connsiteX72" fmla="*/ 4821809 w 17032107"/>
              <a:gd name="connsiteY72" fmla="*/ 0 h 160894"/>
              <a:gd name="connsiteX73" fmla="*/ 4931685 w 17032107"/>
              <a:gd name="connsiteY73" fmla="*/ 45512 h 160894"/>
              <a:gd name="connsiteX74" fmla="*/ 4955748 w 17032107"/>
              <a:gd name="connsiteY74" fmla="*/ 81202 h 160894"/>
              <a:gd name="connsiteX75" fmla="*/ 4979810 w 17032107"/>
              <a:gd name="connsiteY75" fmla="*/ 45512 h 160894"/>
              <a:gd name="connsiteX76" fmla="*/ 5089687 w 17032107"/>
              <a:gd name="connsiteY76" fmla="*/ 0 h 160894"/>
              <a:gd name="connsiteX77" fmla="*/ 5199564 w 17032107"/>
              <a:gd name="connsiteY77" fmla="*/ 45512 h 160894"/>
              <a:gd name="connsiteX78" fmla="*/ 5223625 w 17032107"/>
              <a:gd name="connsiteY78" fmla="*/ 81202 h 160894"/>
              <a:gd name="connsiteX79" fmla="*/ 5247688 w 17032107"/>
              <a:gd name="connsiteY79" fmla="*/ 45512 h 160894"/>
              <a:gd name="connsiteX80" fmla="*/ 5357564 w 17032107"/>
              <a:gd name="connsiteY80" fmla="*/ 0 h 160894"/>
              <a:gd name="connsiteX81" fmla="*/ 5467442 w 17032107"/>
              <a:gd name="connsiteY81" fmla="*/ 45512 h 160894"/>
              <a:gd name="connsiteX82" fmla="*/ 5491504 w 17032107"/>
              <a:gd name="connsiteY82" fmla="*/ 81202 h 160894"/>
              <a:gd name="connsiteX83" fmla="*/ 5515568 w 17032107"/>
              <a:gd name="connsiteY83" fmla="*/ 45512 h 160894"/>
              <a:gd name="connsiteX84" fmla="*/ 5625443 w 17032107"/>
              <a:gd name="connsiteY84" fmla="*/ 0 h 160894"/>
              <a:gd name="connsiteX85" fmla="*/ 5735321 w 17032107"/>
              <a:gd name="connsiteY85" fmla="*/ 45512 h 160894"/>
              <a:gd name="connsiteX86" fmla="*/ 5759382 w 17032107"/>
              <a:gd name="connsiteY86" fmla="*/ 81202 h 160894"/>
              <a:gd name="connsiteX87" fmla="*/ 5783446 w 17032107"/>
              <a:gd name="connsiteY87" fmla="*/ 45512 h 160894"/>
              <a:gd name="connsiteX88" fmla="*/ 5893322 w 17032107"/>
              <a:gd name="connsiteY88" fmla="*/ 0 h 160894"/>
              <a:gd name="connsiteX89" fmla="*/ 6003198 w 17032107"/>
              <a:gd name="connsiteY89" fmla="*/ 45512 h 160894"/>
              <a:gd name="connsiteX90" fmla="*/ 6027261 w 17032107"/>
              <a:gd name="connsiteY90" fmla="*/ 81202 h 160894"/>
              <a:gd name="connsiteX91" fmla="*/ 6051324 w 17032107"/>
              <a:gd name="connsiteY91" fmla="*/ 45512 h 160894"/>
              <a:gd name="connsiteX92" fmla="*/ 6161200 w 17032107"/>
              <a:gd name="connsiteY92" fmla="*/ 0 h 160894"/>
              <a:gd name="connsiteX93" fmla="*/ 6271076 w 17032107"/>
              <a:gd name="connsiteY93" fmla="*/ 45512 h 160894"/>
              <a:gd name="connsiteX94" fmla="*/ 6295140 w 17032107"/>
              <a:gd name="connsiteY94" fmla="*/ 81202 h 160894"/>
              <a:gd name="connsiteX95" fmla="*/ 6319202 w 17032107"/>
              <a:gd name="connsiteY95" fmla="*/ 45512 h 160894"/>
              <a:gd name="connsiteX96" fmla="*/ 6429079 w 17032107"/>
              <a:gd name="connsiteY96" fmla="*/ 0 h 160894"/>
              <a:gd name="connsiteX97" fmla="*/ 6538955 w 17032107"/>
              <a:gd name="connsiteY97" fmla="*/ 45512 h 160894"/>
              <a:gd name="connsiteX98" fmla="*/ 6563018 w 17032107"/>
              <a:gd name="connsiteY98" fmla="*/ 81202 h 160894"/>
              <a:gd name="connsiteX99" fmla="*/ 6587080 w 17032107"/>
              <a:gd name="connsiteY99" fmla="*/ 45512 h 160894"/>
              <a:gd name="connsiteX100" fmla="*/ 6696956 w 17032107"/>
              <a:gd name="connsiteY100" fmla="*/ 0 h 160894"/>
              <a:gd name="connsiteX101" fmla="*/ 6806834 w 17032107"/>
              <a:gd name="connsiteY101" fmla="*/ 45512 h 160894"/>
              <a:gd name="connsiteX102" fmla="*/ 6830895 w 17032107"/>
              <a:gd name="connsiteY102" fmla="*/ 81202 h 160894"/>
              <a:gd name="connsiteX103" fmla="*/ 6854959 w 17032107"/>
              <a:gd name="connsiteY103" fmla="*/ 45512 h 160894"/>
              <a:gd name="connsiteX104" fmla="*/ 6964834 w 17032107"/>
              <a:gd name="connsiteY104" fmla="*/ 0 h 160894"/>
              <a:gd name="connsiteX105" fmla="*/ 7074712 w 17032107"/>
              <a:gd name="connsiteY105" fmla="*/ 45512 h 160894"/>
              <a:gd name="connsiteX106" fmla="*/ 7098774 w 17032107"/>
              <a:gd name="connsiteY106" fmla="*/ 81202 h 160894"/>
              <a:gd name="connsiteX107" fmla="*/ 7122838 w 17032107"/>
              <a:gd name="connsiteY107" fmla="*/ 45512 h 160894"/>
              <a:gd name="connsiteX108" fmla="*/ 7232713 w 17032107"/>
              <a:gd name="connsiteY108" fmla="*/ 0 h 160894"/>
              <a:gd name="connsiteX109" fmla="*/ 7342590 w 17032107"/>
              <a:gd name="connsiteY109" fmla="*/ 45512 h 160894"/>
              <a:gd name="connsiteX110" fmla="*/ 7366653 w 17032107"/>
              <a:gd name="connsiteY110" fmla="*/ 81202 h 160894"/>
              <a:gd name="connsiteX111" fmla="*/ 7390716 w 17032107"/>
              <a:gd name="connsiteY111" fmla="*/ 45512 h 160894"/>
              <a:gd name="connsiteX112" fmla="*/ 7500592 w 17032107"/>
              <a:gd name="connsiteY112" fmla="*/ 0 h 160894"/>
              <a:gd name="connsiteX113" fmla="*/ 7610468 w 17032107"/>
              <a:gd name="connsiteY113" fmla="*/ 45512 h 160894"/>
              <a:gd name="connsiteX114" fmla="*/ 7634530 w 17032107"/>
              <a:gd name="connsiteY114" fmla="*/ 81202 h 160894"/>
              <a:gd name="connsiteX115" fmla="*/ 7658592 w 17032107"/>
              <a:gd name="connsiteY115" fmla="*/ 45512 h 160894"/>
              <a:gd name="connsiteX116" fmla="*/ 7768469 w 17032107"/>
              <a:gd name="connsiteY116" fmla="*/ 0 h 160894"/>
              <a:gd name="connsiteX117" fmla="*/ 7878346 w 17032107"/>
              <a:gd name="connsiteY117" fmla="*/ 45512 h 160894"/>
              <a:gd name="connsiteX118" fmla="*/ 7902408 w 17032107"/>
              <a:gd name="connsiteY118" fmla="*/ 81202 h 160894"/>
              <a:gd name="connsiteX119" fmla="*/ 7926471 w 17032107"/>
              <a:gd name="connsiteY119" fmla="*/ 45512 h 160894"/>
              <a:gd name="connsiteX120" fmla="*/ 8036348 w 17032107"/>
              <a:gd name="connsiteY120" fmla="*/ 0 h 160894"/>
              <a:gd name="connsiteX121" fmla="*/ 8146225 w 17032107"/>
              <a:gd name="connsiteY121" fmla="*/ 45512 h 160894"/>
              <a:gd name="connsiteX122" fmla="*/ 8170283 w 17032107"/>
              <a:gd name="connsiteY122" fmla="*/ 81196 h 160894"/>
              <a:gd name="connsiteX123" fmla="*/ 8194341 w 17032107"/>
              <a:gd name="connsiteY123" fmla="*/ 45512 h 160894"/>
              <a:gd name="connsiteX124" fmla="*/ 8304218 w 17032107"/>
              <a:gd name="connsiteY124" fmla="*/ 0 h 160894"/>
              <a:gd name="connsiteX125" fmla="*/ 8414095 w 17032107"/>
              <a:gd name="connsiteY125" fmla="*/ 45512 h 160894"/>
              <a:gd name="connsiteX126" fmla="*/ 8438360 w 17032107"/>
              <a:gd name="connsiteY126" fmla="*/ 81502 h 160894"/>
              <a:gd name="connsiteX127" fmla="*/ 8462625 w 17032107"/>
              <a:gd name="connsiteY127" fmla="*/ 45512 h 160894"/>
              <a:gd name="connsiteX128" fmla="*/ 8572500 w 17032107"/>
              <a:gd name="connsiteY128" fmla="*/ 0 h 160894"/>
              <a:gd name="connsiteX129" fmla="*/ 8682377 w 17032107"/>
              <a:gd name="connsiteY129" fmla="*/ 45512 h 160894"/>
              <a:gd name="connsiteX130" fmla="*/ 8706439 w 17032107"/>
              <a:gd name="connsiteY130" fmla="*/ 81202 h 160894"/>
              <a:gd name="connsiteX131" fmla="*/ 8730502 w 17032107"/>
              <a:gd name="connsiteY131" fmla="*/ 45512 h 160894"/>
              <a:gd name="connsiteX132" fmla="*/ 8840378 w 17032107"/>
              <a:gd name="connsiteY132" fmla="*/ 0 h 160894"/>
              <a:gd name="connsiteX133" fmla="*/ 8950255 w 17032107"/>
              <a:gd name="connsiteY133" fmla="*/ 45512 h 160894"/>
              <a:gd name="connsiteX134" fmla="*/ 8974318 w 17032107"/>
              <a:gd name="connsiteY134" fmla="*/ 81202 h 160894"/>
              <a:gd name="connsiteX135" fmla="*/ 8998381 w 17032107"/>
              <a:gd name="connsiteY135" fmla="*/ 45512 h 160894"/>
              <a:gd name="connsiteX136" fmla="*/ 9108258 w 17032107"/>
              <a:gd name="connsiteY136" fmla="*/ 0 h 160894"/>
              <a:gd name="connsiteX137" fmla="*/ 9218134 w 17032107"/>
              <a:gd name="connsiteY137" fmla="*/ 45512 h 160894"/>
              <a:gd name="connsiteX138" fmla="*/ 9242197 w 17032107"/>
              <a:gd name="connsiteY138" fmla="*/ 81202 h 160894"/>
              <a:gd name="connsiteX139" fmla="*/ 9266259 w 17032107"/>
              <a:gd name="connsiteY139" fmla="*/ 45512 h 160894"/>
              <a:gd name="connsiteX140" fmla="*/ 9376135 w 17032107"/>
              <a:gd name="connsiteY140" fmla="*/ 0 h 160894"/>
              <a:gd name="connsiteX141" fmla="*/ 9486012 w 17032107"/>
              <a:gd name="connsiteY141" fmla="*/ 45512 h 160894"/>
              <a:gd name="connsiteX142" fmla="*/ 9510074 w 17032107"/>
              <a:gd name="connsiteY142" fmla="*/ 81202 h 160894"/>
              <a:gd name="connsiteX143" fmla="*/ 9534137 w 17032107"/>
              <a:gd name="connsiteY143" fmla="*/ 45512 h 160894"/>
              <a:gd name="connsiteX144" fmla="*/ 9644013 w 17032107"/>
              <a:gd name="connsiteY144" fmla="*/ 0 h 160894"/>
              <a:gd name="connsiteX145" fmla="*/ 9753889 w 17032107"/>
              <a:gd name="connsiteY145" fmla="*/ 45512 h 160894"/>
              <a:gd name="connsiteX146" fmla="*/ 9777953 w 17032107"/>
              <a:gd name="connsiteY146" fmla="*/ 81202 h 160894"/>
              <a:gd name="connsiteX147" fmla="*/ 9802016 w 17032107"/>
              <a:gd name="connsiteY147" fmla="*/ 45512 h 160894"/>
              <a:gd name="connsiteX148" fmla="*/ 9911892 w 17032107"/>
              <a:gd name="connsiteY148" fmla="*/ 0 h 160894"/>
              <a:gd name="connsiteX149" fmla="*/ 10021769 w 17032107"/>
              <a:gd name="connsiteY149" fmla="*/ 45512 h 160894"/>
              <a:gd name="connsiteX150" fmla="*/ 10045830 w 17032107"/>
              <a:gd name="connsiteY150" fmla="*/ 81202 h 160894"/>
              <a:gd name="connsiteX151" fmla="*/ 10069893 w 17032107"/>
              <a:gd name="connsiteY151" fmla="*/ 45512 h 160894"/>
              <a:gd name="connsiteX152" fmla="*/ 10179769 w 17032107"/>
              <a:gd name="connsiteY152" fmla="*/ 0 h 160894"/>
              <a:gd name="connsiteX153" fmla="*/ 10289646 w 17032107"/>
              <a:gd name="connsiteY153" fmla="*/ 45512 h 160894"/>
              <a:gd name="connsiteX154" fmla="*/ 10313708 w 17032107"/>
              <a:gd name="connsiteY154" fmla="*/ 81202 h 160894"/>
              <a:gd name="connsiteX155" fmla="*/ 10337771 w 17032107"/>
              <a:gd name="connsiteY155" fmla="*/ 45512 h 160894"/>
              <a:gd name="connsiteX156" fmla="*/ 10447647 w 17032107"/>
              <a:gd name="connsiteY156" fmla="*/ 0 h 160894"/>
              <a:gd name="connsiteX157" fmla="*/ 10557525 w 17032107"/>
              <a:gd name="connsiteY157" fmla="*/ 45512 h 160894"/>
              <a:gd name="connsiteX158" fmla="*/ 10581587 w 17032107"/>
              <a:gd name="connsiteY158" fmla="*/ 81202 h 160894"/>
              <a:gd name="connsiteX159" fmla="*/ 10605651 w 17032107"/>
              <a:gd name="connsiteY159" fmla="*/ 45512 h 160894"/>
              <a:gd name="connsiteX160" fmla="*/ 10715526 w 17032107"/>
              <a:gd name="connsiteY160" fmla="*/ 0 h 160894"/>
              <a:gd name="connsiteX161" fmla="*/ 10825403 w 17032107"/>
              <a:gd name="connsiteY161" fmla="*/ 45512 h 160894"/>
              <a:gd name="connsiteX162" fmla="*/ 10849465 w 17032107"/>
              <a:gd name="connsiteY162" fmla="*/ 81202 h 160894"/>
              <a:gd name="connsiteX163" fmla="*/ 10873527 w 17032107"/>
              <a:gd name="connsiteY163" fmla="*/ 45512 h 160894"/>
              <a:gd name="connsiteX164" fmla="*/ 10983404 w 17032107"/>
              <a:gd name="connsiteY164" fmla="*/ 0 h 160894"/>
              <a:gd name="connsiteX165" fmla="*/ 11093281 w 17032107"/>
              <a:gd name="connsiteY165" fmla="*/ 45512 h 160894"/>
              <a:gd name="connsiteX166" fmla="*/ 11117343 w 17032107"/>
              <a:gd name="connsiteY166" fmla="*/ 81202 h 160894"/>
              <a:gd name="connsiteX167" fmla="*/ 11141405 w 17032107"/>
              <a:gd name="connsiteY167" fmla="*/ 45512 h 160894"/>
              <a:gd name="connsiteX168" fmla="*/ 11251282 w 17032107"/>
              <a:gd name="connsiteY168" fmla="*/ 0 h 160894"/>
              <a:gd name="connsiteX169" fmla="*/ 11361158 w 17032107"/>
              <a:gd name="connsiteY169" fmla="*/ 45512 h 160894"/>
              <a:gd name="connsiteX170" fmla="*/ 11385222 w 17032107"/>
              <a:gd name="connsiteY170" fmla="*/ 81202 h 160894"/>
              <a:gd name="connsiteX171" fmla="*/ 11409285 w 17032107"/>
              <a:gd name="connsiteY171" fmla="*/ 45512 h 160894"/>
              <a:gd name="connsiteX172" fmla="*/ 11519161 w 17032107"/>
              <a:gd name="connsiteY172" fmla="*/ 0 h 160894"/>
              <a:gd name="connsiteX173" fmla="*/ 11629037 w 17032107"/>
              <a:gd name="connsiteY173" fmla="*/ 45512 h 160894"/>
              <a:gd name="connsiteX174" fmla="*/ 11653100 w 17032107"/>
              <a:gd name="connsiteY174" fmla="*/ 81202 h 160894"/>
              <a:gd name="connsiteX175" fmla="*/ 11677162 w 17032107"/>
              <a:gd name="connsiteY175" fmla="*/ 45512 h 160894"/>
              <a:gd name="connsiteX176" fmla="*/ 11787039 w 17032107"/>
              <a:gd name="connsiteY176" fmla="*/ 0 h 160894"/>
              <a:gd name="connsiteX177" fmla="*/ 11896915 w 17032107"/>
              <a:gd name="connsiteY177" fmla="*/ 45512 h 160894"/>
              <a:gd name="connsiteX178" fmla="*/ 11920978 w 17032107"/>
              <a:gd name="connsiteY178" fmla="*/ 81202 h 160894"/>
              <a:gd name="connsiteX179" fmla="*/ 11945040 w 17032107"/>
              <a:gd name="connsiteY179" fmla="*/ 45512 h 160894"/>
              <a:gd name="connsiteX180" fmla="*/ 12054916 w 17032107"/>
              <a:gd name="connsiteY180" fmla="*/ 0 h 160894"/>
              <a:gd name="connsiteX181" fmla="*/ 12164793 w 17032107"/>
              <a:gd name="connsiteY181" fmla="*/ 45512 h 160894"/>
              <a:gd name="connsiteX182" fmla="*/ 12188855 w 17032107"/>
              <a:gd name="connsiteY182" fmla="*/ 81202 h 160894"/>
              <a:gd name="connsiteX183" fmla="*/ 12212918 w 17032107"/>
              <a:gd name="connsiteY183" fmla="*/ 45512 h 160894"/>
              <a:gd name="connsiteX184" fmla="*/ 12322794 w 17032107"/>
              <a:gd name="connsiteY184" fmla="*/ 0 h 160894"/>
              <a:gd name="connsiteX185" fmla="*/ 12432671 w 17032107"/>
              <a:gd name="connsiteY185" fmla="*/ 45512 h 160894"/>
              <a:gd name="connsiteX186" fmla="*/ 12456734 w 17032107"/>
              <a:gd name="connsiteY186" fmla="*/ 81202 h 160894"/>
              <a:gd name="connsiteX187" fmla="*/ 12480797 w 17032107"/>
              <a:gd name="connsiteY187" fmla="*/ 45512 h 160894"/>
              <a:gd name="connsiteX188" fmla="*/ 12590673 w 17032107"/>
              <a:gd name="connsiteY188" fmla="*/ 0 h 160894"/>
              <a:gd name="connsiteX189" fmla="*/ 12700550 w 17032107"/>
              <a:gd name="connsiteY189" fmla="*/ 45512 h 160894"/>
              <a:gd name="connsiteX190" fmla="*/ 12724612 w 17032107"/>
              <a:gd name="connsiteY190" fmla="*/ 81202 h 160894"/>
              <a:gd name="connsiteX191" fmla="*/ 12748675 w 17032107"/>
              <a:gd name="connsiteY191" fmla="*/ 45512 h 160894"/>
              <a:gd name="connsiteX192" fmla="*/ 12858551 w 17032107"/>
              <a:gd name="connsiteY192" fmla="*/ 0 h 160894"/>
              <a:gd name="connsiteX193" fmla="*/ 12968428 w 17032107"/>
              <a:gd name="connsiteY193" fmla="*/ 45512 h 160894"/>
              <a:gd name="connsiteX194" fmla="*/ 12992490 w 17032107"/>
              <a:gd name="connsiteY194" fmla="*/ 81202 h 160894"/>
              <a:gd name="connsiteX195" fmla="*/ 13016553 w 17032107"/>
              <a:gd name="connsiteY195" fmla="*/ 45512 h 160894"/>
              <a:gd name="connsiteX196" fmla="*/ 13126429 w 17032107"/>
              <a:gd name="connsiteY196" fmla="*/ 0 h 160894"/>
              <a:gd name="connsiteX197" fmla="*/ 13236306 w 17032107"/>
              <a:gd name="connsiteY197" fmla="*/ 45512 h 160894"/>
              <a:gd name="connsiteX198" fmla="*/ 13260369 w 17032107"/>
              <a:gd name="connsiteY198" fmla="*/ 81202 h 160894"/>
              <a:gd name="connsiteX199" fmla="*/ 13284432 w 17032107"/>
              <a:gd name="connsiteY199" fmla="*/ 45512 h 160894"/>
              <a:gd name="connsiteX200" fmla="*/ 13394308 w 17032107"/>
              <a:gd name="connsiteY200" fmla="*/ 0 h 160894"/>
              <a:gd name="connsiteX201" fmla="*/ 13504185 w 17032107"/>
              <a:gd name="connsiteY201" fmla="*/ 45512 h 160894"/>
              <a:gd name="connsiteX202" fmla="*/ 13528247 w 17032107"/>
              <a:gd name="connsiteY202" fmla="*/ 81202 h 160894"/>
              <a:gd name="connsiteX203" fmla="*/ 13552310 w 17032107"/>
              <a:gd name="connsiteY203" fmla="*/ 45512 h 160894"/>
              <a:gd name="connsiteX204" fmla="*/ 13662186 w 17032107"/>
              <a:gd name="connsiteY204" fmla="*/ 0 h 160894"/>
              <a:gd name="connsiteX205" fmla="*/ 13772063 w 17032107"/>
              <a:gd name="connsiteY205" fmla="*/ 45512 h 160894"/>
              <a:gd name="connsiteX206" fmla="*/ 13796125 w 17032107"/>
              <a:gd name="connsiteY206" fmla="*/ 81202 h 160894"/>
              <a:gd name="connsiteX207" fmla="*/ 13820188 w 17032107"/>
              <a:gd name="connsiteY207" fmla="*/ 45512 h 160894"/>
              <a:gd name="connsiteX208" fmla="*/ 13930064 w 17032107"/>
              <a:gd name="connsiteY208" fmla="*/ 0 h 160894"/>
              <a:gd name="connsiteX209" fmla="*/ 14039941 w 17032107"/>
              <a:gd name="connsiteY209" fmla="*/ 45512 h 160894"/>
              <a:gd name="connsiteX210" fmla="*/ 14064004 w 17032107"/>
              <a:gd name="connsiteY210" fmla="*/ 81202 h 160894"/>
              <a:gd name="connsiteX211" fmla="*/ 14088067 w 17032107"/>
              <a:gd name="connsiteY211" fmla="*/ 45512 h 160894"/>
              <a:gd name="connsiteX212" fmla="*/ 14197943 w 17032107"/>
              <a:gd name="connsiteY212" fmla="*/ 0 h 160894"/>
              <a:gd name="connsiteX213" fmla="*/ 14307820 w 17032107"/>
              <a:gd name="connsiteY213" fmla="*/ 45512 h 160894"/>
              <a:gd name="connsiteX214" fmla="*/ 14331882 w 17032107"/>
              <a:gd name="connsiteY214" fmla="*/ 81202 h 160894"/>
              <a:gd name="connsiteX215" fmla="*/ 14355945 w 17032107"/>
              <a:gd name="connsiteY215" fmla="*/ 45512 h 160894"/>
              <a:gd name="connsiteX216" fmla="*/ 14465821 w 17032107"/>
              <a:gd name="connsiteY216" fmla="*/ 0 h 160894"/>
              <a:gd name="connsiteX217" fmla="*/ 14575698 w 17032107"/>
              <a:gd name="connsiteY217" fmla="*/ 45512 h 160894"/>
              <a:gd name="connsiteX218" fmla="*/ 14599760 w 17032107"/>
              <a:gd name="connsiteY218" fmla="*/ 81202 h 160894"/>
              <a:gd name="connsiteX219" fmla="*/ 14623823 w 17032107"/>
              <a:gd name="connsiteY219" fmla="*/ 45512 h 160894"/>
              <a:gd name="connsiteX220" fmla="*/ 14733699 w 17032107"/>
              <a:gd name="connsiteY220" fmla="*/ 0 h 160894"/>
              <a:gd name="connsiteX221" fmla="*/ 14843576 w 17032107"/>
              <a:gd name="connsiteY221" fmla="*/ 45512 h 160894"/>
              <a:gd name="connsiteX222" fmla="*/ 14867639 w 17032107"/>
              <a:gd name="connsiteY222" fmla="*/ 81202 h 160894"/>
              <a:gd name="connsiteX223" fmla="*/ 14891702 w 17032107"/>
              <a:gd name="connsiteY223" fmla="*/ 45512 h 160894"/>
              <a:gd name="connsiteX224" fmla="*/ 15001578 w 17032107"/>
              <a:gd name="connsiteY224" fmla="*/ 0 h 160894"/>
              <a:gd name="connsiteX225" fmla="*/ 15111455 w 17032107"/>
              <a:gd name="connsiteY225" fmla="*/ 45512 h 160894"/>
              <a:gd name="connsiteX226" fmla="*/ 15135517 w 17032107"/>
              <a:gd name="connsiteY226" fmla="*/ 81202 h 160894"/>
              <a:gd name="connsiteX227" fmla="*/ 15159580 w 17032107"/>
              <a:gd name="connsiteY227" fmla="*/ 45512 h 160894"/>
              <a:gd name="connsiteX228" fmla="*/ 15269456 w 17032107"/>
              <a:gd name="connsiteY228" fmla="*/ 0 h 160894"/>
              <a:gd name="connsiteX229" fmla="*/ 15379333 w 17032107"/>
              <a:gd name="connsiteY229" fmla="*/ 45512 h 160894"/>
              <a:gd name="connsiteX230" fmla="*/ 15403395 w 17032107"/>
              <a:gd name="connsiteY230" fmla="*/ 81202 h 160894"/>
              <a:gd name="connsiteX231" fmla="*/ 15427458 w 17032107"/>
              <a:gd name="connsiteY231" fmla="*/ 45512 h 160894"/>
              <a:gd name="connsiteX232" fmla="*/ 15537334 w 17032107"/>
              <a:gd name="connsiteY232" fmla="*/ 0 h 160894"/>
              <a:gd name="connsiteX233" fmla="*/ 15647211 w 17032107"/>
              <a:gd name="connsiteY233" fmla="*/ 45512 h 160894"/>
              <a:gd name="connsiteX234" fmla="*/ 15671274 w 17032107"/>
              <a:gd name="connsiteY234" fmla="*/ 81202 h 160894"/>
              <a:gd name="connsiteX235" fmla="*/ 15695337 w 17032107"/>
              <a:gd name="connsiteY235" fmla="*/ 45512 h 160894"/>
              <a:gd name="connsiteX236" fmla="*/ 15805213 w 17032107"/>
              <a:gd name="connsiteY236" fmla="*/ 0 h 160894"/>
              <a:gd name="connsiteX237" fmla="*/ 15915090 w 17032107"/>
              <a:gd name="connsiteY237" fmla="*/ 45512 h 160894"/>
              <a:gd name="connsiteX238" fmla="*/ 15939152 w 17032107"/>
              <a:gd name="connsiteY238" fmla="*/ 81202 h 160894"/>
              <a:gd name="connsiteX239" fmla="*/ 15963215 w 17032107"/>
              <a:gd name="connsiteY239" fmla="*/ 45512 h 160894"/>
              <a:gd name="connsiteX240" fmla="*/ 16073091 w 17032107"/>
              <a:gd name="connsiteY240" fmla="*/ 0 h 160894"/>
              <a:gd name="connsiteX241" fmla="*/ 16182967 w 17032107"/>
              <a:gd name="connsiteY241" fmla="*/ 45512 h 160894"/>
              <a:gd name="connsiteX242" fmla="*/ 16207031 w 17032107"/>
              <a:gd name="connsiteY242" fmla="*/ 81202 h 160894"/>
              <a:gd name="connsiteX243" fmla="*/ 16231091 w 17032107"/>
              <a:gd name="connsiteY243" fmla="*/ 45512 h 160894"/>
              <a:gd name="connsiteX244" fmla="*/ 16340971 w 17032107"/>
              <a:gd name="connsiteY244" fmla="*/ 0 h 160894"/>
              <a:gd name="connsiteX245" fmla="*/ 16450847 w 17032107"/>
              <a:gd name="connsiteY245" fmla="*/ 45512 h 160894"/>
              <a:gd name="connsiteX246" fmla="*/ 16474907 w 17032107"/>
              <a:gd name="connsiteY246" fmla="*/ 81202 h 160894"/>
              <a:gd name="connsiteX247" fmla="*/ 16498971 w 17032107"/>
              <a:gd name="connsiteY247" fmla="*/ 45512 h 160894"/>
              <a:gd name="connsiteX248" fmla="*/ 16608847 w 17032107"/>
              <a:gd name="connsiteY248" fmla="*/ 0 h 160894"/>
              <a:gd name="connsiteX249" fmla="*/ 16718727 w 17032107"/>
              <a:gd name="connsiteY249" fmla="*/ 45512 h 160894"/>
              <a:gd name="connsiteX250" fmla="*/ 16742783 w 17032107"/>
              <a:gd name="connsiteY250" fmla="*/ 81196 h 160894"/>
              <a:gd name="connsiteX251" fmla="*/ 16766843 w 17032107"/>
              <a:gd name="connsiteY251" fmla="*/ 45512 h 160894"/>
              <a:gd name="connsiteX252" fmla="*/ 16876719 w 17032107"/>
              <a:gd name="connsiteY252" fmla="*/ 0 h 160894"/>
              <a:gd name="connsiteX253" fmla="*/ 17032107 w 17032107"/>
              <a:gd name="connsiteY253" fmla="*/ 155389 h 160894"/>
              <a:gd name="connsiteX254" fmla="*/ 17030995 w 17032107"/>
              <a:gd name="connsiteY254" fmla="*/ 160894 h 160894"/>
              <a:gd name="connsiteX0" fmla="*/ 0 w 16922230"/>
              <a:gd name="connsiteY0" fmla="*/ 45512 h 160894"/>
              <a:gd name="connsiteX1" fmla="*/ 24062 w 16922230"/>
              <a:gd name="connsiteY1" fmla="*/ 81202 h 160894"/>
              <a:gd name="connsiteX2" fmla="*/ 48125 w 16922230"/>
              <a:gd name="connsiteY2" fmla="*/ 45512 h 160894"/>
              <a:gd name="connsiteX3" fmla="*/ 158001 w 16922230"/>
              <a:gd name="connsiteY3" fmla="*/ 0 h 160894"/>
              <a:gd name="connsiteX4" fmla="*/ 267878 w 16922230"/>
              <a:gd name="connsiteY4" fmla="*/ 45512 h 160894"/>
              <a:gd name="connsiteX5" fmla="*/ 291941 w 16922230"/>
              <a:gd name="connsiteY5" fmla="*/ 81202 h 160894"/>
              <a:gd name="connsiteX6" fmla="*/ 316004 w 16922230"/>
              <a:gd name="connsiteY6" fmla="*/ 45512 h 160894"/>
              <a:gd name="connsiteX7" fmla="*/ 425881 w 16922230"/>
              <a:gd name="connsiteY7" fmla="*/ 0 h 160894"/>
              <a:gd name="connsiteX8" fmla="*/ 535757 w 16922230"/>
              <a:gd name="connsiteY8" fmla="*/ 45512 h 160894"/>
              <a:gd name="connsiteX9" fmla="*/ 559820 w 16922230"/>
              <a:gd name="connsiteY9" fmla="*/ 81202 h 160894"/>
              <a:gd name="connsiteX10" fmla="*/ 583882 w 16922230"/>
              <a:gd name="connsiteY10" fmla="*/ 45512 h 160894"/>
              <a:gd name="connsiteX11" fmla="*/ 693758 w 16922230"/>
              <a:gd name="connsiteY11" fmla="*/ 0 h 160894"/>
              <a:gd name="connsiteX12" fmla="*/ 803635 w 16922230"/>
              <a:gd name="connsiteY12" fmla="*/ 45512 h 160894"/>
              <a:gd name="connsiteX13" fmla="*/ 827697 w 16922230"/>
              <a:gd name="connsiteY13" fmla="*/ 81202 h 160894"/>
              <a:gd name="connsiteX14" fmla="*/ 851760 w 16922230"/>
              <a:gd name="connsiteY14" fmla="*/ 45512 h 160894"/>
              <a:gd name="connsiteX15" fmla="*/ 961636 w 16922230"/>
              <a:gd name="connsiteY15" fmla="*/ 0 h 160894"/>
              <a:gd name="connsiteX16" fmla="*/ 1071512 w 16922230"/>
              <a:gd name="connsiteY16" fmla="*/ 45512 h 160894"/>
              <a:gd name="connsiteX17" fmla="*/ 1095576 w 16922230"/>
              <a:gd name="connsiteY17" fmla="*/ 81202 h 160894"/>
              <a:gd name="connsiteX18" fmla="*/ 1119639 w 16922230"/>
              <a:gd name="connsiteY18" fmla="*/ 45512 h 160894"/>
              <a:gd name="connsiteX19" fmla="*/ 1229515 w 16922230"/>
              <a:gd name="connsiteY19" fmla="*/ 0 h 160894"/>
              <a:gd name="connsiteX20" fmla="*/ 1339393 w 16922230"/>
              <a:gd name="connsiteY20" fmla="*/ 45512 h 160894"/>
              <a:gd name="connsiteX21" fmla="*/ 1363453 w 16922230"/>
              <a:gd name="connsiteY21" fmla="*/ 81202 h 160894"/>
              <a:gd name="connsiteX22" fmla="*/ 1387517 w 16922230"/>
              <a:gd name="connsiteY22" fmla="*/ 45512 h 160894"/>
              <a:gd name="connsiteX23" fmla="*/ 1497392 w 16922230"/>
              <a:gd name="connsiteY23" fmla="*/ 0 h 160894"/>
              <a:gd name="connsiteX24" fmla="*/ 1607269 w 16922230"/>
              <a:gd name="connsiteY24" fmla="*/ 45512 h 160894"/>
              <a:gd name="connsiteX25" fmla="*/ 1631331 w 16922230"/>
              <a:gd name="connsiteY25" fmla="*/ 81202 h 160894"/>
              <a:gd name="connsiteX26" fmla="*/ 1655394 w 16922230"/>
              <a:gd name="connsiteY26" fmla="*/ 45512 h 160894"/>
              <a:gd name="connsiteX27" fmla="*/ 1765270 w 16922230"/>
              <a:gd name="connsiteY27" fmla="*/ 0 h 160894"/>
              <a:gd name="connsiteX28" fmla="*/ 1875148 w 16922230"/>
              <a:gd name="connsiteY28" fmla="*/ 45512 h 160894"/>
              <a:gd name="connsiteX29" fmla="*/ 1899210 w 16922230"/>
              <a:gd name="connsiteY29" fmla="*/ 81202 h 160894"/>
              <a:gd name="connsiteX30" fmla="*/ 1923274 w 16922230"/>
              <a:gd name="connsiteY30" fmla="*/ 45512 h 160894"/>
              <a:gd name="connsiteX31" fmla="*/ 2033149 w 16922230"/>
              <a:gd name="connsiteY31" fmla="*/ 0 h 160894"/>
              <a:gd name="connsiteX32" fmla="*/ 2143026 w 16922230"/>
              <a:gd name="connsiteY32" fmla="*/ 45512 h 160894"/>
              <a:gd name="connsiteX33" fmla="*/ 2167088 w 16922230"/>
              <a:gd name="connsiteY33" fmla="*/ 81202 h 160894"/>
              <a:gd name="connsiteX34" fmla="*/ 2191150 w 16922230"/>
              <a:gd name="connsiteY34" fmla="*/ 45512 h 160894"/>
              <a:gd name="connsiteX35" fmla="*/ 2301027 w 16922230"/>
              <a:gd name="connsiteY35" fmla="*/ 0 h 160894"/>
              <a:gd name="connsiteX36" fmla="*/ 2410904 w 16922230"/>
              <a:gd name="connsiteY36" fmla="*/ 45512 h 160894"/>
              <a:gd name="connsiteX37" fmla="*/ 2434966 w 16922230"/>
              <a:gd name="connsiteY37" fmla="*/ 81202 h 160894"/>
              <a:gd name="connsiteX38" fmla="*/ 2459028 w 16922230"/>
              <a:gd name="connsiteY38" fmla="*/ 45512 h 160894"/>
              <a:gd name="connsiteX39" fmla="*/ 2568905 w 16922230"/>
              <a:gd name="connsiteY39" fmla="*/ 0 h 160894"/>
              <a:gd name="connsiteX40" fmla="*/ 2678781 w 16922230"/>
              <a:gd name="connsiteY40" fmla="*/ 45512 h 160894"/>
              <a:gd name="connsiteX41" fmla="*/ 2702845 w 16922230"/>
              <a:gd name="connsiteY41" fmla="*/ 81202 h 160894"/>
              <a:gd name="connsiteX42" fmla="*/ 2726908 w 16922230"/>
              <a:gd name="connsiteY42" fmla="*/ 45512 h 160894"/>
              <a:gd name="connsiteX43" fmla="*/ 2836784 w 16922230"/>
              <a:gd name="connsiteY43" fmla="*/ 0 h 160894"/>
              <a:gd name="connsiteX44" fmla="*/ 2946660 w 16922230"/>
              <a:gd name="connsiteY44" fmla="*/ 45512 h 160894"/>
              <a:gd name="connsiteX45" fmla="*/ 2970723 w 16922230"/>
              <a:gd name="connsiteY45" fmla="*/ 81202 h 160894"/>
              <a:gd name="connsiteX46" fmla="*/ 2994785 w 16922230"/>
              <a:gd name="connsiteY46" fmla="*/ 45512 h 160894"/>
              <a:gd name="connsiteX47" fmla="*/ 3104662 w 16922230"/>
              <a:gd name="connsiteY47" fmla="*/ 0 h 160894"/>
              <a:gd name="connsiteX48" fmla="*/ 3214538 w 16922230"/>
              <a:gd name="connsiteY48" fmla="*/ 45512 h 160894"/>
              <a:gd name="connsiteX49" fmla="*/ 3238602 w 16922230"/>
              <a:gd name="connsiteY49" fmla="*/ 81202 h 160894"/>
              <a:gd name="connsiteX50" fmla="*/ 3262663 w 16922230"/>
              <a:gd name="connsiteY50" fmla="*/ 45512 h 160894"/>
              <a:gd name="connsiteX51" fmla="*/ 3372540 w 16922230"/>
              <a:gd name="connsiteY51" fmla="*/ 0 h 160894"/>
              <a:gd name="connsiteX52" fmla="*/ 3482416 w 16922230"/>
              <a:gd name="connsiteY52" fmla="*/ 45512 h 160894"/>
              <a:gd name="connsiteX53" fmla="*/ 3506479 w 16922230"/>
              <a:gd name="connsiteY53" fmla="*/ 81202 h 160894"/>
              <a:gd name="connsiteX54" fmla="*/ 3530541 w 16922230"/>
              <a:gd name="connsiteY54" fmla="*/ 45512 h 160894"/>
              <a:gd name="connsiteX55" fmla="*/ 3640418 w 16922230"/>
              <a:gd name="connsiteY55" fmla="*/ 0 h 160894"/>
              <a:gd name="connsiteX56" fmla="*/ 3750295 w 16922230"/>
              <a:gd name="connsiteY56" fmla="*/ 45512 h 160894"/>
              <a:gd name="connsiteX57" fmla="*/ 3774358 w 16922230"/>
              <a:gd name="connsiteY57" fmla="*/ 81202 h 160894"/>
              <a:gd name="connsiteX58" fmla="*/ 3798420 w 16922230"/>
              <a:gd name="connsiteY58" fmla="*/ 45512 h 160894"/>
              <a:gd name="connsiteX59" fmla="*/ 3908296 w 16922230"/>
              <a:gd name="connsiteY59" fmla="*/ 0 h 160894"/>
              <a:gd name="connsiteX60" fmla="*/ 4018174 w 16922230"/>
              <a:gd name="connsiteY60" fmla="*/ 45512 h 160894"/>
              <a:gd name="connsiteX61" fmla="*/ 4042235 w 16922230"/>
              <a:gd name="connsiteY61" fmla="*/ 81202 h 160894"/>
              <a:gd name="connsiteX62" fmla="*/ 4066299 w 16922230"/>
              <a:gd name="connsiteY62" fmla="*/ 45512 h 160894"/>
              <a:gd name="connsiteX63" fmla="*/ 4176174 w 16922230"/>
              <a:gd name="connsiteY63" fmla="*/ 0 h 160894"/>
              <a:gd name="connsiteX64" fmla="*/ 4286052 w 16922230"/>
              <a:gd name="connsiteY64" fmla="*/ 45512 h 160894"/>
              <a:gd name="connsiteX65" fmla="*/ 4310113 w 16922230"/>
              <a:gd name="connsiteY65" fmla="*/ 81202 h 160894"/>
              <a:gd name="connsiteX66" fmla="*/ 4334177 w 16922230"/>
              <a:gd name="connsiteY66" fmla="*/ 45512 h 160894"/>
              <a:gd name="connsiteX67" fmla="*/ 4444053 w 16922230"/>
              <a:gd name="connsiteY67" fmla="*/ 0 h 160894"/>
              <a:gd name="connsiteX68" fmla="*/ 4553929 w 16922230"/>
              <a:gd name="connsiteY68" fmla="*/ 45512 h 160894"/>
              <a:gd name="connsiteX69" fmla="*/ 4577993 w 16922230"/>
              <a:gd name="connsiteY69" fmla="*/ 81202 h 160894"/>
              <a:gd name="connsiteX70" fmla="*/ 4602056 w 16922230"/>
              <a:gd name="connsiteY70" fmla="*/ 45512 h 160894"/>
              <a:gd name="connsiteX71" fmla="*/ 4711932 w 16922230"/>
              <a:gd name="connsiteY71" fmla="*/ 0 h 160894"/>
              <a:gd name="connsiteX72" fmla="*/ 4821808 w 16922230"/>
              <a:gd name="connsiteY72" fmla="*/ 45512 h 160894"/>
              <a:gd name="connsiteX73" fmla="*/ 4845871 w 16922230"/>
              <a:gd name="connsiteY73" fmla="*/ 81202 h 160894"/>
              <a:gd name="connsiteX74" fmla="*/ 4869933 w 16922230"/>
              <a:gd name="connsiteY74" fmla="*/ 45512 h 160894"/>
              <a:gd name="connsiteX75" fmla="*/ 4979810 w 16922230"/>
              <a:gd name="connsiteY75" fmla="*/ 0 h 160894"/>
              <a:gd name="connsiteX76" fmla="*/ 5089687 w 16922230"/>
              <a:gd name="connsiteY76" fmla="*/ 45512 h 160894"/>
              <a:gd name="connsiteX77" fmla="*/ 5113748 w 16922230"/>
              <a:gd name="connsiteY77" fmla="*/ 81202 h 160894"/>
              <a:gd name="connsiteX78" fmla="*/ 5137811 w 16922230"/>
              <a:gd name="connsiteY78" fmla="*/ 45512 h 160894"/>
              <a:gd name="connsiteX79" fmla="*/ 5247687 w 16922230"/>
              <a:gd name="connsiteY79" fmla="*/ 0 h 160894"/>
              <a:gd name="connsiteX80" fmla="*/ 5357565 w 16922230"/>
              <a:gd name="connsiteY80" fmla="*/ 45512 h 160894"/>
              <a:gd name="connsiteX81" fmla="*/ 5381627 w 16922230"/>
              <a:gd name="connsiteY81" fmla="*/ 81202 h 160894"/>
              <a:gd name="connsiteX82" fmla="*/ 5405691 w 16922230"/>
              <a:gd name="connsiteY82" fmla="*/ 45512 h 160894"/>
              <a:gd name="connsiteX83" fmla="*/ 5515566 w 16922230"/>
              <a:gd name="connsiteY83" fmla="*/ 0 h 160894"/>
              <a:gd name="connsiteX84" fmla="*/ 5625444 w 16922230"/>
              <a:gd name="connsiteY84" fmla="*/ 45512 h 160894"/>
              <a:gd name="connsiteX85" fmla="*/ 5649505 w 16922230"/>
              <a:gd name="connsiteY85" fmla="*/ 81202 h 160894"/>
              <a:gd name="connsiteX86" fmla="*/ 5673569 w 16922230"/>
              <a:gd name="connsiteY86" fmla="*/ 45512 h 160894"/>
              <a:gd name="connsiteX87" fmla="*/ 5783445 w 16922230"/>
              <a:gd name="connsiteY87" fmla="*/ 0 h 160894"/>
              <a:gd name="connsiteX88" fmla="*/ 5893321 w 16922230"/>
              <a:gd name="connsiteY88" fmla="*/ 45512 h 160894"/>
              <a:gd name="connsiteX89" fmla="*/ 5917384 w 16922230"/>
              <a:gd name="connsiteY89" fmla="*/ 81202 h 160894"/>
              <a:gd name="connsiteX90" fmla="*/ 5941447 w 16922230"/>
              <a:gd name="connsiteY90" fmla="*/ 45512 h 160894"/>
              <a:gd name="connsiteX91" fmla="*/ 6051323 w 16922230"/>
              <a:gd name="connsiteY91" fmla="*/ 0 h 160894"/>
              <a:gd name="connsiteX92" fmla="*/ 6161199 w 16922230"/>
              <a:gd name="connsiteY92" fmla="*/ 45512 h 160894"/>
              <a:gd name="connsiteX93" fmla="*/ 6185263 w 16922230"/>
              <a:gd name="connsiteY93" fmla="*/ 81202 h 160894"/>
              <a:gd name="connsiteX94" fmla="*/ 6209325 w 16922230"/>
              <a:gd name="connsiteY94" fmla="*/ 45512 h 160894"/>
              <a:gd name="connsiteX95" fmla="*/ 6319202 w 16922230"/>
              <a:gd name="connsiteY95" fmla="*/ 0 h 160894"/>
              <a:gd name="connsiteX96" fmla="*/ 6429078 w 16922230"/>
              <a:gd name="connsiteY96" fmla="*/ 45512 h 160894"/>
              <a:gd name="connsiteX97" fmla="*/ 6453141 w 16922230"/>
              <a:gd name="connsiteY97" fmla="*/ 81202 h 160894"/>
              <a:gd name="connsiteX98" fmla="*/ 6477203 w 16922230"/>
              <a:gd name="connsiteY98" fmla="*/ 45512 h 160894"/>
              <a:gd name="connsiteX99" fmla="*/ 6587079 w 16922230"/>
              <a:gd name="connsiteY99" fmla="*/ 0 h 160894"/>
              <a:gd name="connsiteX100" fmla="*/ 6696957 w 16922230"/>
              <a:gd name="connsiteY100" fmla="*/ 45512 h 160894"/>
              <a:gd name="connsiteX101" fmla="*/ 6721018 w 16922230"/>
              <a:gd name="connsiteY101" fmla="*/ 81202 h 160894"/>
              <a:gd name="connsiteX102" fmla="*/ 6745082 w 16922230"/>
              <a:gd name="connsiteY102" fmla="*/ 45512 h 160894"/>
              <a:gd name="connsiteX103" fmla="*/ 6854957 w 16922230"/>
              <a:gd name="connsiteY103" fmla="*/ 0 h 160894"/>
              <a:gd name="connsiteX104" fmla="*/ 6964835 w 16922230"/>
              <a:gd name="connsiteY104" fmla="*/ 45512 h 160894"/>
              <a:gd name="connsiteX105" fmla="*/ 6988897 w 16922230"/>
              <a:gd name="connsiteY105" fmla="*/ 81202 h 160894"/>
              <a:gd name="connsiteX106" fmla="*/ 7012961 w 16922230"/>
              <a:gd name="connsiteY106" fmla="*/ 45512 h 160894"/>
              <a:gd name="connsiteX107" fmla="*/ 7122836 w 16922230"/>
              <a:gd name="connsiteY107" fmla="*/ 0 h 160894"/>
              <a:gd name="connsiteX108" fmla="*/ 7232713 w 16922230"/>
              <a:gd name="connsiteY108" fmla="*/ 45512 h 160894"/>
              <a:gd name="connsiteX109" fmla="*/ 7256776 w 16922230"/>
              <a:gd name="connsiteY109" fmla="*/ 81202 h 160894"/>
              <a:gd name="connsiteX110" fmla="*/ 7280839 w 16922230"/>
              <a:gd name="connsiteY110" fmla="*/ 45512 h 160894"/>
              <a:gd name="connsiteX111" fmla="*/ 7390715 w 16922230"/>
              <a:gd name="connsiteY111" fmla="*/ 0 h 160894"/>
              <a:gd name="connsiteX112" fmla="*/ 7500591 w 16922230"/>
              <a:gd name="connsiteY112" fmla="*/ 45512 h 160894"/>
              <a:gd name="connsiteX113" fmla="*/ 7524653 w 16922230"/>
              <a:gd name="connsiteY113" fmla="*/ 81202 h 160894"/>
              <a:gd name="connsiteX114" fmla="*/ 7548715 w 16922230"/>
              <a:gd name="connsiteY114" fmla="*/ 45512 h 160894"/>
              <a:gd name="connsiteX115" fmla="*/ 7658592 w 16922230"/>
              <a:gd name="connsiteY115" fmla="*/ 0 h 160894"/>
              <a:gd name="connsiteX116" fmla="*/ 7768469 w 16922230"/>
              <a:gd name="connsiteY116" fmla="*/ 45512 h 160894"/>
              <a:gd name="connsiteX117" fmla="*/ 7792531 w 16922230"/>
              <a:gd name="connsiteY117" fmla="*/ 81202 h 160894"/>
              <a:gd name="connsiteX118" fmla="*/ 7816594 w 16922230"/>
              <a:gd name="connsiteY118" fmla="*/ 45512 h 160894"/>
              <a:gd name="connsiteX119" fmla="*/ 7926471 w 16922230"/>
              <a:gd name="connsiteY119" fmla="*/ 0 h 160894"/>
              <a:gd name="connsiteX120" fmla="*/ 8036348 w 16922230"/>
              <a:gd name="connsiteY120" fmla="*/ 45512 h 160894"/>
              <a:gd name="connsiteX121" fmla="*/ 8060406 w 16922230"/>
              <a:gd name="connsiteY121" fmla="*/ 81196 h 160894"/>
              <a:gd name="connsiteX122" fmla="*/ 8084464 w 16922230"/>
              <a:gd name="connsiteY122" fmla="*/ 45512 h 160894"/>
              <a:gd name="connsiteX123" fmla="*/ 8194341 w 16922230"/>
              <a:gd name="connsiteY123" fmla="*/ 0 h 160894"/>
              <a:gd name="connsiteX124" fmla="*/ 8304218 w 16922230"/>
              <a:gd name="connsiteY124" fmla="*/ 45512 h 160894"/>
              <a:gd name="connsiteX125" fmla="*/ 8328483 w 16922230"/>
              <a:gd name="connsiteY125" fmla="*/ 81502 h 160894"/>
              <a:gd name="connsiteX126" fmla="*/ 8352748 w 16922230"/>
              <a:gd name="connsiteY126" fmla="*/ 45512 h 160894"/>
              <a:gd name="connsiteX127" fmla="*/ 8462623 w 16922230"/>
              <a:gd name="connsiteY127" fmla="*/ 0 h 160894"/>
              <a:gd name="connsiteX128" fmla="*/ 8572500 w 16922230"/>
              <a:gd name="connsiteY128" fmla="*/ 45512 h 160894"/>
              <a:gd name="connsiteX129" fmla="*/ 8596562 w 16922230"/>
              <a:gd name="connsiteY129" fmla="*/ 81202 h 160894"/>
              <a:gd name="connsiteX130" fmla="*/ 8620625 w 16922230"/>
              <a:gd name="connsiteY130" fmla="*/ 45512 h 160894"/>
              <a:gd name="connsiteX131" fmla="*/ 8730501 w 16922230"/>
              <a:gd name="connsiteY131" fmla="*/ 0 h 160894"/>
              <a:gd name="connsiteX132" fmla="*/ 8840378 w 16922230"/>
              <a:gd name="connsiteY132" fmla="*/ 45512 h 160894"/>
              <a:gd name="connsiteX133" fmla="*/ 8864441 w 16922230"/>
              <a:gd name="connsiteY133" fmla="*/ 81202 h 160894"/>
              <a:gd name="connsiteX134" fmla="*/ 8888504 w 16922230"/>
              <a:gd name="connsiteY134" fmla="*/ 45512 h 160894"/>
              <a:gd name="connsiteX135" fmla="*/ 8998381 w 16922230"/>
              <a:gd name="connsiteY135" fmla="*/ 0 h 160894"/>
              <a:gd name="connsiteX136" fmla="*/ 9108257 w 16922230"/>
              <a:gd name="connsiteY136" fmla="*/ 45512 h 160894"/>
              <a:gd name="connsiteX137" fmla="*/ 9132320 w 16922230"/>
              <a:gd name="connsiteY137" fmla="*/ 81202 h 160894"/>
              <a:gd name="connsiteX138" fmla="*/ 9156382 w 16922230"/>
              <a:gd name="connsiteY138" fmla="*/ 45512 h 160894"/>
              <a:gd name="connsiteX139" fmla="*/ 9266258 w 16922230"/>
              <a:gd name="connsiteY139" fmla="*/ 0 h 160894"/>
              <a:gd name="connsiteX140" fmla="*/ 9376135 w 16922230"/>
              <a:gd name="connsiteY140" fmla="*/ 45512 h 160894"/>
              <a:gd name="connsiteX141" fmla="*/ 9400197 w 16922230"/>
              <a:gd name="connsiteY141" fmla="*/ 81202 h 160894"/>
              <a:gd name="connsiteX142" fmla="*/ 9424260 w 16922230"/>
              <a:gd name="connsiteY142" fmla="*/ 45512 h 160894"/>
              <a:gd name="connsiteX143" fmla="*/ 9534136 w 16922230"/>
              <a:gd name="connsiteY143" fmla="*/ 0 h 160894"/>
              <a:gd name="connsiteX144" fmla="*/ 9644012 w 16922230"/>
              <a:gd name="connsiteY144" fmla="*/ 45512 h 160894"/>
              <a:gd name="connsiteX145" fmla="*/ 9668076 w 16922230"/>
              <a:gd name="connsiteY145" fmla="*/ 81202 h 160894"/>
              <a:gd name="connsiteX146" fmla="*/ 9692139 w 16922230"/>
              <a:gd name="connsiteY146" fmla="*/ 45512 h 160894"/>
              <a:gd name="connsiteX147" fmla="*/ 9802015 w 16922230"/>
              <a:gd name="connsiteY147" fmla="*/ 0 h 160894"/>
              <a:gd name="connsiteX148" fmla="*/ 9911892 w 16922230"/>
              <a:gd name="connsiteY148" fmla="*/ 45512 h 160894"/>
              <a:gd name="connsiteX149" fmla="*/ 9935953 w 16922230"/>
              <a:gd name="connsiteY149" fmla="*/ 81202 h 160894"/>
              <a:gd name="connsiteX150" fmla="*/ 9960016 w 16922230"/>
              <a:gd name="connsiteY150" fmla="*/ 45512 h 160894"/>
              <a:gd name="connsiteX151" fmla="*/ 10069892 w 16922230"/>
              <a:gd name="connsiteY151" fmla="*/ 0 h 160894"/>
              <a:gd name="connsiteX152" fmla="*/ 10179769 w 16922230"/>
              <a:gd name="connsiteY152" fmla="*/ 45512 h 160894"/>
              <a:gd name="connsiteX153" fmla="*/ 10203831 w 16922230"/>
              <a:gd name="connsiteY153" fmla="*/ 81202 h 160894"/>
              <a:gd name="connsiteX154" fmla="*/ 10227894 w 16922230"/>
              <a:gd name="connsiteY154" fmla="*/ 45512 h 160894"/>
              <a:gd name="connsiteX155" fmla="*/ 10337770 w 16922230"/>
              <a:gd name="connsiteY155" fmla="*/ 0 h 160894"/>
              <a:gd name="connsiteX156" fmla="*/ 10447648 w 16922230"/>
              <a:gd name="connsiteY156" fmla="*/ 45512 h 160894"/>
              <a:gd name="connsiteX157" fmla="*/ 10471710 w 16922230"/>
              <a:gd name="connsiteY157" fmla="*/ 81202 h 160894"/>
              <a:gd name="connsiteX158" fmla="*/ 10495774 w 16922230"/>
              <a:gd name="connsiteY158" fmla="*/ 45512 h 160894"/>
              <a:gd name="connsiteX159" fmla="*/ 10605649 w 16922230"/>
              <a:gd name="connsiteY159" fmla="*/ 0 h 160894"/>
              <a:gd name="connsiteX160" fmla="*/ 10715526 w 16922230"/>
              <a:gd name="connsiteY160" fmla="*/ 45512 h 160894"/>
              <a:gd name="connsiteX161" fmla="*/ 10739588 w 16922230"/>
              <a:gd name="connsiteY161" fmla="*/ 81202 h 160894"/>
              <a:gd name="connsiteX162" fmla="*/ 10763650 w 16922230"/>
              <a:gd name="connsiteY162" fmla="*/ 45512 h 160894"/>
              <a:gd name="connsiteX163" fmla="*/ 10873527 w 16922230"/>
              <a:gd name="connsiteY163" fmla="*/ 0 h 160894"/>
              <a:gd name="connsiteX164" fmla="*/ 10983404 w 16922230"/>
              <a:gd name="connsiteY164" fmla="*/ 45512 h 160894"/>
              <a:gd name="connsiteX165" fmla="*/ 11007466 w 16922230"/>
              <a:gd name="connsiteY165" fmla="*/ 81202 h 160894"/>
              <a:gd name="connsiteX166" fmla="*/ 11031528 w 16922230"/>
              <a:gd name="connsiteY166" fmla="*/ 45512 h 160894"/>
              <a:gd name="connsiteX167" fmla="*/ 11141405 w 16922230"/>
              <a:gd name="connsiteY167" fmla="*/ 0 h 160894"/>
              <a:gd name="connsiteX168" fmla="*/ 11251281 w 16922230"/>
              <a:gd name="connsiteY168" fmla="*/ 45512 h 160894"/>
              <a:gd name="connsiteX169" fmla="*/ 11275345 w 16922230"/>
              <a:gd name="connsiteY169" fmla="*/ 81202 h 160894"/>
              <a:gd name="connsiteX170" fmla="*/ 11299408 w 16922230"/>
              <a:gd name="connsiteY170" fmla="*/ 45512 h 160894"/>
              <a:gd name="connsiteX171" fmla="*/ 11409284 w 16922230"/>
              <a:gd name="connsiteY171" fmla="*/ 0 h 160894"/>
              <a:gd name="connsiteX172" fmla="*/ 11519160 w 16922230"/>
              <a:gd name="connsiteY172" fmla="*/ 45512 h 160894"/>
              <a:gd name="connsiteX173" fmla="*/ 11543223 w 16922230"/>
              <a:gd name="connsiteY173" fmla="*/ 81202 h 160894"/>
              <a:gd name="connsiteX174" fmla="*/ 11567285 w 16922230"/>
              <a:gd name="connsiteY174" fmla="*/ 45512 h 160894"/>
              <a:gd name="connsiteX175" fmla="*/ 11677162 w 16922230"/>
              <a:gd name="connsiteY175" fmla="*/ 0 h 160894"/>
              <a:gd name="connsiteX176" fmla="*/ 11787038 w 16922230"/>
              <a:gd name="connsiteY176" fmla="*/ 45512 h 160894"/>
              <a:gd name="connsiteX177" fmla="*/ 11811101 w 16922230"/>
              <a:gd name="connsiteY177" fmla="*/ 81202 h 160894"/>
              <a:gd name="connsiteX178" fmla="*/ 11835163 w 16922230"/>
              <a:gd name="connsiteY178" fmla="*/ 45512 h 160894"/>
              <a:gd name="connsiteX179" fmla="*/ 11945039 w 16922230"/>
              <a:gd name="connsiteY179" fmla="*/ 0 h 160894"/>
              <a:gd name="connsiteX180" fmla="*/ 12054916 w 16922230"/>
              <a:gd name="connsiteY180" fmla="*/ 45512 h 160894"/>
              <a:gd name="connsiteX181" fmla="*/ 12078978 w 16922230"/>
              <a:gd name="connsiteY181" fmla="*/ 81202 h 160894"/>
              <a:gd name="connsiteX182" fmla="*/ 12103041 w 16922230"/>
              <a:gd name="connsiteY182" fmla="*/ 45512 h 160894"/>
              <a:gd name="connsiteX183" fmla="*/ 12212917 w 16922230"/>
              <a:gd name="connsiteY183" fmla="*/ 0 h 160894"/>
              <a:gd name="connsiteX184" fmla="*/ 12322794 w 16922230"/>
              <a:gd name="connsiteY184" fmla="*/ 45512 h 160894"/>
              <a:gd name="connsiteX185" fmla="*/ 12346857 w 16922230"/>
              <a:gd name="connsiteY185" fmla="*/ 81202 h 160894"/>
              <a:gd name="connsiteX186" fmla="*/ 12370920 w 16922230"/>
              <a:gd name="connsiteY186" fmla="*/ 45512 h 160894"/>
              <a:gd name="connsiteX187" fmla="*/ 12480796 w 16922230"/>
              <a:gd name="connsiteY187" fmla="*/ 0 h 160894"/>
              <a:gd name="connsiteX188" fmla="*/ 12590673 w 16922230"/>
              <a:gd name="connsiteY188" fmla="*/ 45512 h 160894"/>
              <a:gd name="connsiteX189" fmla="*/ 12614735 w 16922230"/>
              <a:gd name="connsiteY189" fmla="*/ 81202 h 160894"/>
              <a:gd name="connsiteX190" fmla="*/ 12638798 w 16922230"/>
              <a:gd name="connsiteY190" fmla="*/ 45512 h 160894"/>
              <a:gd name="connsiteX191" fmla="*/ 12748674 w 16922230"/>
              <a:gd name="connsiteY191" fmla="*/ 0 h 160894"/>
              <a:gd name="connsiteX192" fmla="*/ 12858551 w 16922230"/>
              <a:gd name="connsiteY192" fmla="*/ 45512 h 160894"/>
              <a:gd name="connsiteX193" fmla="*/ 12882613 w 16922230"/>
              <a:gd name="connsiteY193" fmla="*/ 81202 h 160894"/>
              <a:gd name="connsiteX194" fmla="*/ 12906676 w 16922230"/>
              <a:gd name="connsiteY194" fmla="*/ 45512 h 160894"/>
              <a:gd name="connsiteX195" fmla="*/ 13016552 w 16922230"/>
              <a:gd name="connsiteY195" fmla="*/ 0 h 160894"/>
              <a:gd name="connsiteX196" fmla="*/ 13126429 w 16922230"/>
              <a:gd name="connsiteY196" fmla="*/ 45512 h 160894"/>
              <a:gd name="connsiteX197" fmla="*/ 13150492 w 16922230"/>
              <a:gd name="connsiteY197" fmla="*/ 81202 h 160894"/>
              <a:gd name="connsiteX198" fmla="*/ 13174555 w 16922230"/>
              <a:gd name="connsiteY198" fmla="*/ 45512 h 160894"/>
              <a:gd name="connsiteX199" fmla="*/ 13284431 w 16922230"/>
              <a:gd name="connsiteY199" fmla="*/ 0 h 160894"/>
              <a:gd name="connsiteX200" fmla="*/ 13394308 w 16922230"/>
              <a:gd name="connsiteY200" fmla="*/ 45512 h 160894"/>
              <a:gd name="connsiteX201" fmla="*/ 13418370 w 16922230"/>
              <a:gd name="connsiteY201" fmla="*/ 81202 h 160894"/>
              <a:gd name="connsiteX202" fmla="*/ 13442433 w 16922230"/>
              <a:gd name="connsiteY202" fmla="*/ 45512 h 160894"/>
              <a:gd name="connsiteX203" fmla="*/ 13552309 w 16922230"/>
              <a:gd name="connsiteY203" fmla="*/ 0 h 160894"/>
              <a:gd name="connsiteX204" fmla="*/ 13662186 w 16922230"/>
              <a:gd name="connsiteY204" fmla="*/ 45512 h 160894"/>
              <a:gd name="connsiteX205" fmla="*/ 13686248 w 16922230"/>
              <a:gd name="connsiteY205" fmla="*/ 81202 h 160894"/>
              <a:gd name="connsiteX206" fmla="*/ 13710311 w 16922230"/>
              <a:gd name="connsiteY206" fmla="*/ 45512 h 160894"/>
              <a:gd name="connsiteX207" fmla="*/ 13820187 w 16922230"/>
              <a:gd name="connsiteY207" fmla="*/ 0 h 160894"/>
              <a:gd name="connsiteX208" fmla="*/ 13930064 w 16922230"/>
              <a:gd name="connsiteY208" fmla="*/ 45512 h 160894"/>
              <a:gd name="connsiteX209" fmla="*/ 13954127 w 16922230"/>
              <a:gd name="connsiteY209" fmla="*/ 81202 h 160894"/>
              <a:gd name="connsiteX210" fmla="*/ 13978190 w 16922230"/>
              <a:gd name="connsiteY210" fmla="*/ 45512 h 160894"/>
              <a:gd name="connsiteX211" fmla="*/ 14088066 w 16922230"/>
              <a:gd name="connsiteY211" fmla="*/ 0 h 160894"/>
              <a:gd name="connsiteX212" fmla="*/ 14197943 w 16922230"/>
              <a:gd name="connsiteY212" fmla="*/ 45512 h 160894"/>
              <a:gd name="connsiteX213" fmla="*/ 14222005 w 16922230"/>
              <a:gd name="connsiteY213" fmla="*/ 81202 h 160894"/>
              <a:gd name="connsiteX214" fmla="*/ 14246068 w 16922230"/>
              <a:gd name="connsiteY214" fmla="*/ 45512 h 160894"/>
              <a:gd name="connsiteX215" fmla="*/ 14355944 w 16922230"/>
              <a:gd name="connsiteY215" fmla="*/ 0 h 160894"/>
              <a:gd name="connsiteX216" fmla="*/ 14465821 w 16922230"/>
              <a:gd name="connsiteY216" fmla="*/ 45512 h 160894"/>
              <a:gd name="connsiteX217" fmla="*/ 14489883 w 16922230"/>
              <a:gd name="connsiteY217" fmla="*/ 81202 h 160894"/>
              <a:gd name="connsiteX218" fmla="*/ 14513946 w 16922230"/>
              <a:gd name="connsiteY218" fmla="*/ 45512 h 160894"/>
              <a:gd name="connsiteX219" fmla="*/ 14623822 w 16922230"/>
              <a:gd name="connsiteY219" fmla="*/ 0 h 160894"/>
              <a:gd name="connsiteX220" fmla="*/ 14733699 w 16922230"/>
              <a:gd name="connsiteY220" fmla="*/ 45512 h 160894"/>
              <a:gd name="connsiteX221" fmla="*/ 14757762 w 16922230"/>
              <a:gd name="connsiteY221" fmla="*/ 81202 h 160894"/>
              <a:gd name="connsiteX222" fmla="*/ 14781825 w 16922230"/>
              <a:gd name="connsiteY222" fmla="*/ 45512 h 160894"/>
              <a:gd name="connsiteX223" fmla="*/ 14891701 w 16922230"/>
              <a:gd name="connsiteY223" fmla="*/ 0 h 160894"/>
              <a:gd name="connsiteX224" fmla="*/ 15001578 w 16922230"/>
              <a:gd name="connsiteY224" fmla="*/ 45512 h 160894"/>
              <a:gd name="connsiteX225" fmla="*/ 15025640 w 16922230"/>
              <a:gd name="connsiteY225" fmla="*/ 81202 h 160894"/>
              <a:gd name="connsiteX226" fmla="*/ 15049703 w 16922230"/>
              <a:gd name="connsiteY226" fmla="*/ 45512 h 160894"/>
              <a:gd name="connsiteX227" fmla="*/ 15159579 w 16922230"/>
              <a:gd name="connsiteY227" fmla="*/ 0 h 160894"/>
              <a:gd name="connsiteX228" fmla="*/ 15269456 w 16922230"/>
              <a:gd name="connsiteY228" fmla="*/ 45512 h 160894"/>
              <a:gd name="connsiteX229" fmla="*/ 15293518 w 16922230"/>
              <a:gd name="connsiteY229" fmla="*/ 81202 h 160894"/>
              <a:gd name="connsiteX230" fmla="*/ 15317581 w 16922230"/>
              <a:gd name="connsiteY230" fmla="*/ 45512 h 160894"/>
              <a:gd name="connsiteX231" fmla="*/ 15427457 w 16922230"/>
              <a:gd name="connsiteY231" fmla="*/ 0 h 160894"/>
              <a:gd name="connsiteX232" fmla="*/ 15537334 w 16922230"/>
              <a:gd name="connsiteY232" fmla="*/ 45512 h 160894"/>
              <a:gd name="connsiteX233" fmla="*/ 15561397 w 16922230"/>
              <a:gd name="connsiteY233" fmla="*/ 81202 h 160894"/>
              <a:gd name="connsiteX234" fmla="*/ 15585460 w 16922230"/>
              <a:gd name="connsiteY234" fmla="*/ 45512 h 160894"/>
              <a:gd name="connsiteX235" fmla="*/ 15695336 w 16922230"/>
              <a:gd name="connsiteY235" fmla="*/ 0 h 160894"/>
              <a:gd name="connsiteX236" fmla="*/ 15805213 w 16922230"/>
              <a:gd name="connsiteY236" fmla="*/ 45512 h 160894"/>
              <a:gd name="connsiteX237" fmla="*/ 15829275 w 16922230"/>
              <a:gd name="connsiteY237" fmla="*/ 81202 h 160894"/>
              <a:gd name="connsiteX238" fmla="*/ 15853338 w 16922230"/>
              <a:gd name="connsiteY238" fmla="*/ 45512 h 160894"/>
              <a:gd name="connsiteX239" fmla="*/ 15963214 w 16922230"/>
              <a:gd name="connsiteY239" fmla="*/ 0 h 160894"/>
              <a:gd name="connsiteX240" fmla="*/ 16073090 w 16922230"/>
              <a:gd name="connsiteY240" fmla="*/ 45512 h 160894"/>
              <a:gd name="connsiteX241" fmla="*/ 16097154 w 16922230"/>
              <a:gd name="connsiteY241" fmla="*/ 81202 h 160894"/>
              <a:gd name="connsiteX242" fmla="*/ 16121214 w 16922230"/>
              <a:gd name="connsiteY242" fmla="*/ 45512 h 160894"/>
              <a:gd name="connsiteX243" fmla="*/ 16231094 w 16922230"/>
              <a:gd name="connsiteY243" fmla="*/ 0 h 160894"/>
              <a:gd name="connsiteX244" fmla="*/ 16340970 w 16922230"/>
              <a:gd name="connsiteY244" fmla="*/ 45512 h 160894"/>
              <a:gd name="connsiteX245" fmla="*/ 16365030 w 16922230"/>
              <a:gd name="connsiteY245" fmla="*/ 81202 h 160894"/>
              <a:gd name="connsiteX246" fmla="*/ 16389094 w 16922230"/>
              <a:gd name="connsiteY246" fmla="*/ 45512 h 160894"/>
              <a:gd name="connsiteX247" fmla="*/ 16498970 w 16922230"/>
              <a:gd name="connsiteY247" fmla="*/ 0 h 160894"/>
              <a:gd name="connsiteX248" fmla="*/ 16608850 w 16922230"/>
              <a:gd name="connsiteY248" fmla="*/ 45512 h 160894"/>
              <a:gd name="connsiteX249" fmla="*/ 16632906 w 16922230"/>
              <a:gd name="connsiteY249" fmla="*/ 81196 h 160894"/>
              <a:gd name="connsiteX250" fmla="*/ 16656966 w 16922230"/>
              <a:gd name="connsiteY250" fmla="*/ 45512 h 160894"/>
              <a:gd name="connsiteX251" fmla="*/ 16766842 w 16922230"/>
              <a:gd name="connsiteY251" fmla="*/ 0 h 160894"/>
              <a:gd name="connsiteX252" fmla="*/ 16922230 w 16922230"/>
              <a:gd name="connsiteY252" fmla="*/ 155389 h 160894"/>
              <a:gd name="connsiteX253" fmla="*/ 16921118 w 16922230"/>
              <a:gd name="connsiteY253" fmla="*/ 160894 h 160894"/>
              <a:gd name="connsiteX0" fmla="*/ 0 w 16898168"/>
              <a:gd name="connsiteY0" fmla="*/ 81202 h 160894"/>
              <a:gd name="connsiteX1" fmla="*/ 24063 w 16898168"/>
              <a:gd name="connsiteY1" fmla="*/ 45512 h 160894"/>
              <a:gd name="connsiteX2" fmla="*/ 133939 w 16898168"/>
              <a:gd name="connsiteY2" fmla="*/ 0 h 160894"/>
              <a:gd name="connsiteX3" fmla="*/ 243816 w 16898168"/>
              <a:gd name="connsiteY3" fmla="*/ 45512 h 160894"/>
              <a:gd name="connsiteX4" fmla="*/ 267879 w 16898168"/>
              <a:gd name="connsiteY4" fmla="*/ 81202 h 160894"/>
              <a:gd name="connsiteX5" fmla="*/ 291942 w 16898168"/>
              <a:gd name="connsiteY5" fmla="*/ 45512 h 160894"/>
              <a:gd name="connsiteX6" fmla="*/ 401819 w 16898168"/>
              <a:gd name="connsiteY6" fmla="*/ 0 h 160894"/>
              <a:gd name="connsiteX7" fmla="*/ 511695 w 16898168"/>
              <a:gd name="connsiteY7" fmla="*/ 45512 h 160894"/>
              <a:gd name="connsiteX8" fmla="*/ 535758 w 16898168"/>
              <a:gd name="connsiteY8" fmla="*/ 81202 h 160894"/>
              <a:gd name="connsiteX9" fmla="*/ 559820 w 16898168"/>
              <a:gd name="connsiteY9" fmla="*/ 45512 h 160894"/>
              <a:gd name="connsiteX10" fmla="*/ 669696 w 16898168"/>
              <a:gd name="connsiteY10" fmla="*/ 0 h 160894"/>
              <a:gd name="connsiteX11" fmla="*/ 779573 w 16898168"/>
              <a:gd name="connsiteY11" fmla="*/ 45512 h 160894"/>
              <a:gd name="connsiteX12" fmla="*/ 803635 w 16898168"/>
              <a:gd name="connsiteY12" fmla="*/ 81202 h 160894"/>
              <a:gd name="connsiteX13" fmla="*/ 827698 w 16898168"/>
              <a:gd name="connsiteY13" fmla="*/ 45512 h 160894"/>
              <a:gd name="connsiteX14" fmla="*/ 937574 w 16898168"/>
              <a:gd name="connsiteY14" fmla="*/ 0 h 160894"/>
              <a:gd name="connsiteX15" fmla="*/ 1047450 w 16898168"/>
              <a:gd name="connsiteY15" fmla="*/ 45512 h 160894"/>
              <a:gd name="connsiteX16" fmla="*/ 1071514 w 16898168"/>
              <a:gd name="connsiteY16" fmla="*/ 81202 h 160894"/>
              <a:gd name="connsiteX17" fmla="*/ 1095577 w 16898168"/>
              <a:gd name="connsiteY17" fmla="*/ 45512 h 160894"/>
              <a:gd name="connsiteX18" fmla="*/ 1205453 w 16898168"/>
              <a:gd name="connsiteY18" fmla="*/ 0 h 160894"/>
              <a:gd name="connsiteX19" fmla="*/ 1315331 w 16898168"/>
              <a:gd name="connsiteY19" fmla="*/ 45512 h 160894"/>
              <a:gd name="connsiteX20" fmla="*/ 1339391 w 16898168"/>
              <a:gd name="connsiteY20" fmla="*/ 81202 h 160894"/>
              <a:gd name="connsiteX21" fmla="*/ 1363455 w 16898168"/>
              <a:gd name="connsiteY21" fmla="*/ 45512 h 160894"/>
              <a:gd name="connsiteX22" fmla="*/ 1473330 w 16898168"/>
              <a:gd name="connsiteY22" fmla="*/ 0 h 160894"/>
              <a:gd name="connsiteX23" fmla="*/ 1583207 w 16898168"/>
              <a:gd name="connsiteY23" fmla="*/ 45512 h 160894"/>
              <a:gd name="connsiteX24" fmla="*/ 1607269 w 16898168"/>
              <a:gd name="connsiteY24" fmla="*/ 81202 h 160894"/>
              <a:gd name="connsiteX25" fmla="*/ 1631332 w 16898168"/>
              <a:gd name="connsiteY25" fmla="*/ 45512 h 160894"/>
              <a:gd name="connsiteX26" fmla="*/ 1741208 w 16898168"/>
              <a:gd name="connsiteY26" fmla="*/ 0 h 160894"/>
              <a:gd name="connsiteX27" fmla="*/ 1851086 w 16898168"/>
              <a:gd name="connsiteY27" fmla="*/ 45512 h 160894"/>
              <a:gd name="connsiteX28" fmla="*/ 1875148 w 16898168"/>
              <a:gd name="connsiteY28" fmla="*/ 81202 h 160894"/>
              <a:gd name="connsiteX29" fmla="*/ 1899212 w 16898168"/>
              <a:gd name="connsiteY29" fmla="*/ 45512 h 160894"/>
              <a:gd name="connsiteX30" fmla="*/ 2009087 w 16898168"/>
              <a:gd name="connsiteY30" fmla="*/ 0 h 160894"/>
              <a:gd name="connsiteX31" fmla="*/ 2118964 w 16898168"/>
              <a:gd name="connsiteY31" fmla="*/ 45512 h 160894"/>
              <a:gd name="connsiteX32" fmla="*/ 2143026 w 16898168"/>
              <a:gd name="connsiteY32" fmla="*/ 81202 h 160894"/>
              <a:gd name="connsiteX33" fmla="*/ 2167088 w 16898168"/>
              <a:gd name="connsiteY33" fmla="*/ 45512 h 160894"/>
              <a:gd name="connsiteX34" fmla="*/ 2276965 w 16898168"/>
              <a:gd name="connsiteY34" fmla="*/ 0 h 160894"/>
              <a:gd name="connsiteX35" fmla="*/ 2386842 w 16898168"/>
              <a:gd name="connsiteY35" fmla="*/ 45512 h 160894"/>
              <a:gd name="connsiteX36" fmla="*/ 2410904 w 16898168"/>
              <a:gd name="connsiteY36" fmla="*/ 81202 h 160894"/>
              <a:gd name="connsiteX37" fmla="*/ 2434966 w 16898168"/>
              <a:gd name="connsiteY37" fmla="*/ 45512 h 160894"/>
              <a:gd name="connsiteX38" fmla="*/ 2544843 w 16898168"/>
              <a:gd name="connsiteY38" fmla="*/ 0 h 160894"/>
              <a:gd name="connsiteX39" fmla="*/ 2654719 w 16898168"/>
              <a:gd name="connsiteY39" fmla="*/ 45512 h 160894"/>
              <a:gd name="connsiteX40" fmla="*/ 2678783 w 16898168"/>
              <a:gd name="connsiteY40" fmla="*/ 81202 h 160894"/>
              <a:gd name="connsiteX41" fmla="*/ 2702846 w 16898168"/>
              <a:gd name="connsiteY41" fmla="*/ 45512 h 160894"/>
              <a:gd name="connsiteX42" fmla="*/ 2812722 w 16898168"/>
              <a:gd name="connsiteY42" fmla="*/ 0 h 160894"/>
              <a:gd name="connsiteX43" fmla="*/ 2922598 w 16898168"/>
              <a:gd name="connsiteY43" fmla="*/ 45512 h 160894"/>
              <a:gd name="connsiteX44" fmla="*/ 2946661 w 16898168"/>
              <a:gd name="connsiteY44" fmla="*/ 81202 h 160894"/>
              <a:gd name="connsiteX45" fmla="*/ 2970723 w 16898168"/>
              <a:gd name="connsiteY45" fmla="*/ 45512 h 160894"/>
              <a:gd name="connsiteX46" fmla="*/ 3080600 w 16898168"/>
              <a:gd name="connsiteY46" fmla="*/ 0 h 160894"/>
              <a:gd name="connsiteX47" fmla="*/ 3190476 w 16898168"/>
              <a:gd name="connsiteY47" fmla="*/ 45512 h 160894"/>
              <a:gd name="connsiteX48" fmla="*/ 3214540 w 16898168"/>
              <a:gd name="connsiteY48" fmla="*/ 81202 h 160894"/>
              <a:gd name="connsiteX49" fmla="*/ 3238601 w 16898168"/>
              <a:gd name="connsiteY49" fmla="*/ 45512 h 160894"/>
              <a:gd name="connsiteX50" fmla="*/ 3348478 w 16898168"/>
              <a:gd name="connsiteY50" fmla="*/ 0 h 160894"/>
              <a:gd name="connsiteX51" fmla="*/ 3458354 w 16898168"/>
              <a:gd name="connsiteY51" fmla="*/ 45512 h 160894"/>
              <a:gd name="connsiteX52" fmla="*/ 3482417 w 16898168"/>
              <a:gd name="connsiteY52" fmla="*/ 81202 h 160894"/>
              <a:gd name="connsiteX53" fmla="*/ 3506479 w 16898168"/>
              <a:gd name="connsiteY53" fmla="*/ 45512 h 160894"/>
              <a:gd name="connsiteX54" fmla="*/ 3616356 w 16898168"/>
              <a:gd name="connsiteY54" fmla="*/ 0 h 160894"/>
              <a:gd name="connsiteX55" fmla="*/ 3726233 w 16898168"/>
              <a:gd name="connsiteY55" fmla="*/ 45512 h 160894"/>
              <a:gd name="connsiteX56" fmla="*/ 3750296 w 16898168"/>
              <a:gd name="connsiteY56" fmla="*/ 81202 h 160894"/>
              <a:gd name="connsiteX57" fmla="*/ 3774358 w 16898168"/>
              <a:gd name="connsiteY57" fmla="*/ 45512 h 160894"/>
              <a:gd name="connsiteX58" fmla="*/ 3884234 w 16898168"/>
              <a:gd name="connsiteY58" fmla="*/ 0 h 160894"/>
              <a:gd name="connsiteX59" fmla="*/ 3994112 w 16898168"/>
              <a:gd name="connsiteY59" fmla="*/ 45512 h 160894"/>
              <a:gd name="connsiteX60" fmla="*/ 4018173 w 16898168"/>
              <a:gd name="connsiteY60" fmla="*/ 81202 h 160894"/>
              <a:gd name="connsiteX61" fmla="*/ 4042237 w 16898168"/>
              <a:gd name="connsiteY61" fmla="*/ 45512 h 160894"/>
              <a:gd name="connsiteX62" fmla="*/ 4152112 w 16898168"/>
              <a:gd name="connsiteY62" fmla="*/ 0 h 160894"/>
              <a:gd name="connsiteX63" fmla="*/ 4261990 w 16898168"/>
              <a:gd name="connsiteY63" fmla="*/ 45512 h 160894"/>
              <a:gd name="connsiteX64" fmla="*/ 4286051 w 16898168"/>
              <a:gd name="connsiteY64" fmla="*/ 81202 h 160894"/>
              <a:gd name="connsiteX65" fmla="*/ 4310115 w 16898168"/>
              <a:gd name="connsiteY65" fmla="*/ 45512 h 160894"/>
              <a:gd name="connsiteX66" fmla="*/ 4419991 w 16898168"/>
              <a:gd name="connsiteY66" fmla="*/ 0 h 160894"/>
              <a:gd name="connsiteX67" fmla="*/ 4529867 w 16898168"/>
              <a:gd name="connsiteY67" fmla="*/ 45512 h 160894"/>
              <a:gd name="connsiteX68" fmla="*/ 4553931 w 16898168"/>
              <a:gd name="connsiteY68" fmla="*/ 81202 h 160894"/>
              <a:gd name="connsiteX69" fmla="*/ 4577994 w 16898168"/>
              <a:gd name="connsiteY69" fmla="*/ 45512 h 160894"/>
              <a:gd name="connsiteX70" fmla="*/ 4687870 w 16898168"/>
              <a:gd name="connsiteY70" fmla="*/ 0 h 160894"/>
              <a:gd name="connsiteX71" fmla="*/ 4797746 w 16898168"/>
              <a:gd name="connsiteY71" fmla="*/ 45512 h 160894"/>
              <a:gd name="connsiteX72" fmla="*/ 4821809 w 16898168"/>
              <a:gd name="connsiteY72" fmla="*/ 81202 h 160894"/>
              <a:gd name="connsiteX73" fmla="*/ 4845871 w 16898168"/>
              <a:gd name="connsiteY73" fmla="*/ 45512 h 160894"/>
              <a:gd name="connsiteX74" fmla="*/ 4955748 w 16898168"/>
              <a:gd name="connsiteY74" fmla="*/ 0 h 160894"/>
              <a:gd name="connsiteX75" fmla="*/ 5065625 w 16898168"/>
              <a:gd name="connsiteY75" fmla="*/ 45512 h 160894"/>
              <a:gd name="connsiteX76" fmla="*/ 5089686 w 16898168"/>
              <a:gd name="connsiteY76" fmla="*/ 81202 h 160894"/>
              <a:gd name="connsiteX77" fmla="*/ 5113749 w 16898168"/>
              <a:gd name="connsiteY77" fmla="*/ 45512 h 160894"/>
              <a:gd name="connsiteX78" fmla="*/ 5223625 w 16898168"/>
              <a:gd name="connsiteY78" fmla="*/ 0 h 160894"/>
              <a:gd name="connsiteX79" fmla="*/ 5333503 w 16898168"/>
              <a:gd name="connsiteY79" fmla="*/ 45512 h 160894"/>
              <a:gd name="connsiteX80" fmla="*/ 5357565 w 16898168"/>
              <a:gd name="connsiteY80" fmla="*/ 81202 h 160894"/>
              <a:gd name="connsiteX81" fmla="*/ 5381629 w 16898168"/>
              <a:gd name="connsiteY81" fmla="*/ 45512 h 160894"/>
              <a:gd name="connsiteX82" fmla="*/ 5491504 w 16898168"/>
              <a:gd name="connsiteY82" fmla="*/ 0 h 160894"/>
              <a:gd name="connsiteX83" fmla="*/ 5601382 w 16898168"/>
              <a:gd name="connsiteY83" fmla="*/ 45512 h 160894"/>
              <a:gd name="connsiteX84" fmla="*/ 5625443 w 16898168"/>
              <a:gd name="connsiteY84" fmla="*/ 81202 h 160894"/>
              <a:gd name="connsiteX85" fmla="*/ 5649507 w 16898168"/>
              <a:gd name="connsiteY85" fmla="*/ 45512 h 160894"/>
              <a:gd name="connsiteX86" fmla="*/ 5759383 w 16898168"/>
              <a:gd name="connsiteY86" fmla="*/ 0 h 160894"/>
              <a:gd name="connsiteX87" fmla="*/ 5869259 w 16898168"/>
              <a:gd name="connsiteY87" fmla="*/ 45512 h 160894"/>
              <a:gd name="connsiteX88" fmla="*/ 5893322 w 16898168"/>
              <a:gd name="connsiteY88" fmla="*/ 81202 h 160894"/>
              <a:gd name="connsiteX89" fmla="*/ 5917385 w 16898168"/>
              <a:gd name="connsiteY89" fmla="*/ 45512 h 160894"/>
              <a:gd name="connsiteX90" fmla="*/ 6027261 w 16898168"/>
              <a:gd name="connsiteY90" fmla="*/ 0 h 160894"/>
              <a:gd name="connsiteX91" fmla="*/ 6137137 w 16898168"/>
              <a:gd name="connsiteY91" fmla="*/ 45512 h 160894"/>
              <a:gd name="connsiteX92" fmla="*/ 6161201 w 16898168"/>
              <a:gd name="connsiteY92" fmla="*/ 81202 h 160894"/>
              <a:gd name="connsiteX93" fmla="*/ 6185263 w 16898168"/>
              <a:gd name="connsiteY93" fmla="*/ 45512 h 160894"/>
              <a:gd name="connsiteX94" fmla="*/ 6295140 w 16898168"/>
              <a:gd name="connsiteY94" fmla="*/ 0 h 160894"/>
              <a:gd name="connsiteX95" fmla="*/ 6405016 w 16898168"/>
              <a:gd name="connsiteY95" fmla="*/ 45512 h 160894"/>
              <a:gd name="connsiteX96" fmla="*/ 6429079 w 16898168"/>
              <a:gd name="connsiteY96" fmla="*/ 81202 h 160894"/>
              <a:gd name="connsiteX97" fmla="*/ 6453141 w 16898168"/>
              <a:gd name="connsiteY97" fmla="*/ 45512 h 160894"/>
              <a:gd name="connsiteX98" fmla="*/ 6563017 w 16898168"/>
              <a:gd name="connsiteY98" fmla="*/ 0 h 160894"/>
              <a:gd name="connsiteX99" fmla="*/ 6672895 w 16898168"/>
              <a:gd name="connsiteY99" fmla="*/ 45512 h 160894"/>
              <a:gd name="connsiteX100" fmla="*/ 6696956 w 16898168"/>
              <a:gd name="connsiteY100" fmla="*/ 81202 h 160894"/>
              <a:gd name="connsiteX101" fmla="*/ 6721020 w 16898168"/>
              <a:gd name="connsiteY101" fmla="*/ 45512 h 160894"/>
              <a:gd name="connsiteX102" fmla="*/ 6830895 w 16898168"/>
              <a:gd name="connsiteY102" fmla="*/ 0 h 160894"/>
              <a:gd name="connsiteX103" fmla="*/ 6940773 w 16898168"/>
              <a:gd name="connsiteY103" fmla="*/ 45512 h 160894"/>
              <a:gd name="connsiteX104" fmla="*/ 6964835 w 16898168"/>
              <a:gd name="connsiteY104" fmla="*/ 81202 h 160894"/>
              <a:gd name="connsiteX105" fmla="*/ 6988899 w 16898168"/>
              <a:gd name="connsiteY105" fmla="*/ 45512 h 160894"/>
              <a:gd name="connsiteX106" fmla="*/ 7098774 w 16898168"/>
              <a:gd name="connsiteY106" fmla="*/ 0 h 160894"/>
              <a:gd name="connsiteX107" fmla="*/ 7208651 w 16898168"/>
              <a:gd name="connsiteY107" fmla="*/ 45512 h 160894"/>
              <a:gd name="connsiteX108" fmla="*/ 7232714 w 16898168"/>
              <a:gd name="connsiteY108" fmla="*/ 81202 h 160894"/>
              <a:gd name="connsiteX109" fmla="*/ 7256777 w 16898168"/>
              <a:gd name="connsiteY109" fmla="*/ 45512 h 160894"/>
              <a:gd name="connsiteX110" fmla="*/ 7366653 w 16898168"/>
              <a:gd name="connsiteY110" fmla="*/ 0 h 160894"/>
              <a:gd name="connsiteX111" fmla="*/ 7476529 w 16898168"/>
              <a:gd name="connsiteY111" fmla="*/ 45512 h 160894"/>
              <a:gd name="connsiteX112" fmla="*/ 7500591 w 16898168"/>
              <a:gd name="connsiteY112" fmla="*/ 81202 h 160894"/>
              <a:gd name="connsiteX113" fmla="*/ 7524653 w 16898168"/>
              <a:gd name="connsiteY113" fmla="*/ 45512 h 160894"/>
              <a:gd name="connsiteX114" fmla="*/ 7634530 w 16898168"/>
              <a:gd name="connsiteY114" fmla="*/ 0 h 160894"/>
              <a:gd name="connsiteX115" fmla="*/ 7744407 w 16898168"/>
              <a:gd name="connsiteY115" fmla="*/ 45512 h 160894"/>
              <a:gd name="connsiteX116" fmla="*/ 7768469 w 16898168"/>
              <a:gd name="connsiteY116" fmla="*/ 81202 h 160894"/>
              <a:gd name="connsiteX117" fmla="*/ 7792532 w 16898168"/>
              <a:gd name="connsiteY117" fmla="*/ 45512 h 160894"/>
              <a:gd name="connsiteX118" fmla="*/ 7902409 w 16898168"/>
              <a:gd name="connsiteY118" fmla="*/ 0 h 160894"/>
              <a:gd name="connsiteX119" fmla="*/ 8012286 w 16898168"/>
              <a:gd name="connsiteY119" fmla="*/ 45512 h 160894"/>
              <a:gd name="connsiteX120" fmla="*/ 8036344 w 16898168"/>
              <a:gd name="connsiteY120" fmla="*/ 81196 h 160894"/>
              <a:gd name="connsiteX121" fmla="*/ 8060402 w 16898168"/>
              <a:gd name="connsiteY121" fmla="*/ 45512 h 160894"/>
              <a:gd name="connsiteX122" fmla="*/ 8170279 w 16898168"/>
              <a:gd name="connsiteY122" fmla="*/ 0 h 160894"/>
              <a:gd name="connsiteX123" fmla="*/ 8280156 w 16898168"/>
              <a:gd name="connsiteY123" fmla="*/ 45512 h 160894"/>
              <a:gd name="connsiteX124" fmla="*/ 8304421 w 16898168"/>
              <a:gd name="connsiteY124" fmla="*/ 81502 h 160894"/>
              <a:gd name="connsiteX125" fmla="*/ 8328686 w 16898168"/>
              <a:gd name="connsiteY125" fmla="*/ 45512 h 160894"/>
              <a:gd name="connsiteX126" fmla="*/ 8438561 w 16898168"/>
              <a:gd name="connsiteY126" fmla="*/ 0 h 160894"/>
              <a:gd name="connsiteX127" fmla="*/ 8548438 w 16898168"/>
              <a:gd name="connsiteY127" fmla="*/ 45512 h 160894"/>
              <a:gd name="connsiteX128" fmla="*/ 8572500 w 16898168"/>
              <a:gd name="connsiteY128" fmla="*/ 81202 h 160894"/>
              <a:gd name="connsiteX129" fmla="*/ 8596563 w 16898168"/>
              <a:gd name="connsiteY129" fmla="*/ 45512 h 160894"/>
              <a:gd name="connsiteX130" fmla="*/ 8706439 w 16898168"/>
              <a:gd name="connsiteY130" fmla="*/ 0 h 160894"/>
              <a:gd name="connsiteX131" fmla="*/ 8816316 w 16898168"/>
              <a:gd name="connsiteY131" fmla="*/ 45512 h 160894"/>
              <a:gd name="connsiteX132" fmla="*/ 8840379 w 16898168"/>
              <a:gd name="connsiteY132" fmla="*/ 81202 h 160894"/>
              <a:gd name="connsiteX133" fmla="*/ 8864442 w 16898168"/>
              <a:gd name="connsiteY133" fmla="*/ 45512 h 160894"/>
              <a:gd name="connsiteX134" fmla="*/ 8974319 w 16898168"/>
              <a:gd name="connsiteY134" fmla="*/ 0 h 160894"/>
              <a:gd name="connsiteX135" fmla="*/ 9084195 w 16898168"/>
              <a:gd name="connsiteY135" fmla="*/ 45512 h 160894"/>
              <a:gd name="connsiteX136" fmla="*/ 9108258 w 16898168"/>
              <a:gd name="connsiteY136" fmla="*/ 81202 h 160894"/>
              <a:gd name="connsiteX137" fmla="*/ 9132320 w 16898168"/>
              <a:gd name="connsiteY137" fmla="*/ 45512 h 160894"/>
              <a:gd name="connsiteX138" fmla="*/ 9242196 w 16898168"/>
              <a:gd name="connsiteY138" fmla="*/ 0 h 160894"/>
              <a:gd name="connsiteX139" fmla="*/ 9352073 w 16898168"/>
              <a:gd name="connsiteY139" fmla="*/ 45512 h 160894"/>
              <a:gd name="connsiteX140" fmla="*/ 9376135 w 16898168"/>
              <a:gd name="connsiteY140" fmla="*/ 81202 h 160894"/>
              <a:gd name="connsiteX141" fmla="*/ 9400198 w 16898168"/>
              <a:gd name="connsiteY141" fmla="*/ 45512 h 160894"/>
              <a:gd name="connsiteX142" fmla="*/ 9510074 w 16898168"/>
              <a:gd name="connsiteY142" fmla="*/ 0 h 160894"/>
              <a:gd name="connsiteX143" fmla="*/ 9619950 w 16898168"/>
              <a:gd name="connsiteY143" fmla="*/ 45512 h 160894"/>
              <a:gd name="connsiteX144" fmla="*/ 9644014 w 16898168"/>
              <a:gd name="connsiteY144" fmla="*/ 81202 h 160894"/>
              <a:gd name="connsiteX145" fmla="*/ 9668077 w 16898168"/>
              <a:gd name="connsiteY145" fmla="*/ 45512 h 160894"/>
              <a:gd name="connsiteX146" fmla="*/ 9777953 w 16898168"/>
              <a:gd name="connsiteY146" fmla="*/ 0 h 160894"/>
              <a:gd name="connsiteX147" fmla="*/ 9887830 w 16898168"/>
              <a:gd name="connsiteY147" fmla="*/ 45512 h 160894"/>
              <a:gd name="connsiteX148" fmla="*/ 9911891 w 16898168"/>
              <a:gd name="connsiteY148" fmla="*/ 81202 h 160894"/>
              <a:gd name="connsiteX149" fmla="*/ 9935954 w 16898168"/>
              <a:gd name="connsiteY149" fmla="*/ 45512 h 160894"/>
              <a:gd name="connsiteX150" fmla="*/ 10045830 w 16898168"/>
              <a:gd name="connsiteY150" fmla="*/ 0 h 160894"/>
              <a:gd name="connsiteX151" fmla="*/ 10155707 w 16898168"/>
              <a:gd name="connsiteY151" fmla="*/ 45512 h 160894"/>
              <a:gd name="connsiteX152" fmla="*/ 10179769 w 16898168"/>
              <a:gd name="connsiteY152" fmla="*/ 81202 h 160894"/>
              <a:gd name="connsiteX153" fmla="*/ 10203832 w 16898168"/>
              <a:gd name="connsiteY153" fmla="*/ 45512 h 160894"/>
              <a:gd name="connsiteX154" fmla="*/ 10313708 w 16898168"/>
              <a:gd name="connsiteY154" fmla="*/ 0 h 160894"/>
              <a:gd name="connsiteX155" fmla="*/ 10423586 w 16898168"/>
              <a:gd name="connsiteY155" fmla="*/ 45512 h 160894"/>
              <a:gd name="connsiteX156" fmla="*/ 10447648 w 16898168"/>
              <a:gd name="connsiteY156" fmla="*/ 81202 h 160894"/>
              <a:gd name="connsiteX157" fmla="*/ 10471712 w 16898168"/>
              <a:gd name="connsiteY157" fmla="*/ 45512 h 160894"/>
              <a:gd name="connsiteX158" fmla="*/ 10581587 w 16898168"/>
              <a:gd name="connsiteY158" fmla="*/ 0 h 160894"/>
              <a:gd name="connsiteX159" fmla="*/ 10691464 w 16898168"/>
              <a:gd name="connsiteY159" fmla="*/ 45512 h 160894"/>
              <a:gd name="connsiteX160" fmla="*/ 10715526 w 16898168"/>
              <a:gd name="connsiteY160" fmla="*/ 81202 h 160894"/>
              <a:gd name="connsiteX161" fmla="*/ 10739588 w 16898168"/>
              <a:gd name="connsiteY161" fmla="*/ 45512 h 160894"/>
              <a:gd name="connsiteX162" fmla="*/ 10849465 w 16898168"/>
              <a:gd name="connsiteY162" fmla="*/ 0 h 160894"/>
              <a:gd name="connsiteX163" fmla="*/ 10959342 w 16898168"/>
              <a:gd name="connsiteY163" fmla="*/ 45512 h 160894"/>
              <a:gd name="connsiteX164" fmla="*/ 10983404 w 16898168"/>
              <a:gd name="connsiteY164" fmla="*/ 81202 h 160894"/>
              <a:gd name="connsiteX165" fmla="*/ 11007466 w 16898168"/>
              <a:gd name="connsiteY165" fmla="*/ 45512 h 160894"/>
              <a:gd name="connsiteX166" fmla="*/ 11117343 w 16898168"/>
              <a:gd name="connsiteY166" fmla="*/ 0 h 160894"/>
              <a:gd name="connsiteX167" fmla="*/ 11227219 w 16898168"/>
              <a:gd name="connsiteY167" fmla="*/ 45512 h 160894"/>
              <a:gd name="connsiteX168" fmla="*/ 11251283 w 16898168"/>
              <a:gd name="connsiteY168" fmla="*/ 81202 h 160894"/>
              <a:gd name="connsiteX169" fmla="*/ 11275346 w 16898168"/>
              <a:gd name="connsiteY169" fmla="*/ 45512 h 160894"/>
              <a:gd name="connsiteX170" fmla="*/ 11385222 w 16898168"/>
              <a:gd name="connsiteY170" fmla="*/ 0 h 160894"/>
              <a:gd name="connsiteX171" fmla="*/ 11495098 w 16898168"/>
              <a:gd name="connsiteY171" fmla="*/ 45512 h 160894"/>
              <a:gd name="connsiteX172" fmla="*/ 11519161 w 16898168"/>
              <a:gd name="connsiteY172" fmla="*/ 81202 h 160894"/>
              <a:gd name="connsiteX173" fmla="*/ 11543223 w 16898168"/>
              <a:gd name="connsiteY173" fmla="*/ 45512 h 160894"/>
              <a:gd name="connsiteX174" fmla="*/ 11653100 w 16898168"/>
              <a:gd name="connsiteY174" fmla="*/ 0 h 160894"/>
              <a:gd name="connsiteX175" fmla="*/ 11762976 w 16898168"/>
              <a:gd name="connsiteY175" fmla="*/ 45512 h 160894"/>
              <a:gd name="connsiteX176" fmla="*/ 11787039 w 16898168"/>
              <a:gd name="connsiteY176" fmla="*/ 81202 h 160894"/>
              <a:gd name="connsiteX177" fmla="*/ 11811101 w 16898168"/>
              <a:gd name="connsiteY177" fmla="*/ 45512 h 160894"/>
              <a:gd name="connsiteX178" fmla="*/ 11920977 w 16898168"/>
              <a:gd name="connsiteY178" fmla="*/ 0 h 160894"/>
              <a:gd name="connsiteX179" fmla="*/ 12030854 w 16898168"/>
              <a:gd name="connsiteY179" fmla="*/ 45512 h 160894"/>
              <a:gd name="connsiteX180" fmla="*/ 12054916 w 16898168"/>
              <a:gd name="connsiteY180" fmla="*/ 81202 h 160894"/>
              <a:gd name="connsiteX181" fmla="*/ 12078979 w 16898168"/>
              <a:gd name="connsiteY181" fmla="*/ 45512 h 160894"/>
              <a:gd name="connsiteX182" fmla="*/ 12188855 w 16898168"/>
              <a:gd name="connsiteY182" fmla="*/ 0 h 160894"/>
              <a:gd name="connsiteX183" fmla="*/ 12298732 w 16898168"/>
              <a:gd name="connsiteY183" fmla="*/ 45512 h 160894"/>
              <a:gd name="connsiteX184" fmla="*/ 12322795 w 16898168"/>
              <a:gd name="connsiteY184" fmla="*/ 81202 h 160894"/>
              <a:gd name="connsiteX185" fmla="*/ 12346858 w 16898168"/>
              <a:gd name="connsiteY185" fmla="*/ 45512 h 160894"/>
              <a:gd name="connsiteX186" fmla="*/ 12456734 w 16898168"/>
              <a:gd name="connsiteY186" fmla="*/ 0 h 160894"/>
              <a:gd name="connsiteX187" fmla="*/ 12566611 w 16898168"/>
              <a:gd name="connsiteY187" fmla="*/ 45512 h 160894"/>
              <a:gd name="connsiteX188" fmla="*/ 12590673 w 16898168"/>
              <a:gd name="connsiteY188" fmla="*/ 81202 h 160894"/>
              <a:gd name="connsiteX189" fmla="*/ 12614736 w 16898168"/>
              <a:gd name="connsiteY189" fmla="*/ 45512 h 160894"/>
              <a:gd name="connsiteX190" fmla="*/ 12724612 w 16898168"/>
              <a:gd name="connsiteY190" fmla="*/ 0 h 160894"/>
              <a:gd name="connsiteX191" fmla="*/ 12834489 w 16898168"/>
              <a:gd name="connsiteY191" fmla="*/ 45512 h 160894"/>
              <a:gd name="connsiteX192" fmla="*/ 12858551 w 16898168"/>
              <a:gd name="connsiteY192" fmla="*/ 81202 h 160894"/>
              <a:gd name="connsiteX193" fmla="*/ 12882614 w 16898168"/>
              <a:gd name="connsiteY193" fmla="*/ 45512 h 160894"/>
              <a:gd name="connsiteX194" fmla="*/ 12992490 w 16898168"/>
              <a:gd name="connsiteY194" fmla="*/ 0 h 160894"/>
              <a:gd name="connsiteX195" fmla="*/ 13102367 w 16898168"/>
              <a:gd name="connsiteY195" fmla="*/ 45512 h 160894"/>
              <a:gd name="connsiteX196" fmla="*/ 13126430 w 16898168"/>
              <a:gd name="connsiteY196" fmla="*/ 81202 h 160894"/>
              <a:gd name="connsiteX197" fmla="*/ 13150493 w 16898168"/>
              <a:gd name="connsiteY197" fmla="*/ 45512 h 160894"/>
              <a:gd name="connsiteX198" fmla="*/ 13260369 w 16898168"/>
              <a:gd name="connsiteY198" fmla="*/ 0 h 160894"/>
              <a:gd name="connsiteX199" fmla="*/ 13370246 w 16898168"/>
              <a:gd name="connsiteY199" fmla="*/ 45512 h 160894"/>
              <a:gd name="connsiteX200" fmla="*/ 13394308 w 16898168"/>
              <a:gd name="connsiteY200" fmla="*/ 81202 h 160894"/>
              <a:gd name="connsiteX201" fmla="*/ 13418371 w 16898168"/>
              <a:gd name="connsiteY201" fmla="*/ 45512 h 160894"/>
              <a:gd name="connsiteX202" fmla="*/ 13528247 w 16898168"/>
              <a:gd name="connsiteY202" fmla="*/ 0 h 160894"/>
              <a:gd name="connsiteX203" fmla="*/ 13638124 w 16898168"/>
              <a:gd name="connsiteY203" fmla="*/ 45512 h 160894"/>
              <a:gd name="connsiteX204" fmla="*/ 13662186 w 16898168"/>
              <a:gd name="connsiteY204" fmla="*/ 81202 h 160894"/>
              <a:gd name="connsiteX205" fmla="*/ 13686249 w 16898168"/>
              <a:gd name="connsiteY205" fmla="*/ 45512 h 160894"/>
              <a:gd name="connsiteX206" fmla="*/ 13796125 w 16898168"/>
              <a:gd name="connsiteY206" fmla="*/ 0 h 160894"/>
              <a:gd name="connsiteX207" fmla="*/ 13906002 w 16898168"/>
              <a:gd name="connsiteY207" fmla="*/ 45512 h 160894"/>
              <a:gd name="connsiteX208" fmla="*/ 13930065 w 16898168"/>
              <a:gd name="connsiteY208" fmla="*/ 81202 h 160894"/>
              <a:gd name="connsiteX209" fmla="*/ 13954128 w 16898168"/>
              <a:gd name="connsiteY209" fmla="*/ 45512 h 160894"/>
              <a:gd name="connsiteX210" fmla="*/ 14064004 w 16898168"/>
              <a:gd name="connsiteY210" fmla="*/ 0 h 160894"/>
              <a:gd name="connsiteX211" fmla="*/ 14173881 w 16898168"/>
              <a:gd name="connsiteY211" fmla="*/ 45512 h 160894"/>
              <a:gd name="connsiteX212" fmla="*/ 14197943 w 16898168"/>
              <a:gd name="connsiteY212" fmla="*/ 81202 h 160894"/>
              <a:gd name="connsiteX213" fmla="*/ 14222006 w 16898168"/>
              <a:gd name="connsiteY213" fmla="*/ 45512 h 160894"/>
              <a:gd name="connsiteX214" fmla="*/ 14331882 w 16898168"/>
              <a:gd name="connsiteY214" fmla="*/ 0 h 160894"/>
              <a:gd name="connsiteX215" fmla="*/ 14441759 w 16898168"/>
              <a:gd name="connsiteY215" fmla="*/ 45512 h 160894"/>
              <a:gd name="connsiteX216" fmla="*/ 14465821 w 16898168"/>
              <a:gd name="connsiteY216" fmla="*/ 81202 h 160894"/>
              <a:gd name="connsiteX217" fmla="*/ 14489884 w 16898168"/>
              <a:gd name="connsiteY217" fmla="*/ 45512 h 160894"/>
              <a:gd name="connsiteX218" fmla="*/ 14599760 w 16898168"/>
              <a:gd name="connsiteY218" fmla="*/ 0 h 160894"/>
              <a:gd name="connsiteX219" fmla="*/ 14709637 w 16898168"/>
              <a:gd name="connsiteY219" fmla="*/ 45512 h 160894"/>
              <a:gd name="connsiteX220" fmla="*/ 14733700 w 16898168"/>
              <a:gd name="connsiteY220" fmla="*/ 81202 h 160894"/>
              <a:gd name="connsiteX221" fmla="*/ 14757763 w 16898168"/>
              <a:gd name="connsiteY221" fmla="*/ 45512 h 160894"/>
              <a:gd name="connsiteX222" fmla="*/ 14867639 w 16898168"/>
              <a:gd name="connsiteY222" fmla="*/ 0 h 160894"/>
              <a:gd name="connsiteX223" fmla="*/ 14977516 w 16898168"/>
              <a:gd name="connsiteY223" fmla="*/ 45512 h 160894"/>
              <a:gd name="connsiteX224" fmla="*/ 15001578 w 16898168"/>
              <a:gd name="connsiteY224" fmla="*/ 81202 h 160894"/>
              <a:gd name="connsiteX225" fmla="*/ 15025641 w 16898168"/>
              <a:gd name="connsiteY225" fmla="*/ 45512 h 160894"/>
              <a:gd name="connsiteX226" fmla="*/ 15135517 w 16898168"/>
              <a:gd name="connsiteY226" fmla="*/ 0 h 160894"/>
              <a:gd name="connsiteX227" fmla="*/ 15245394 w 16898168"/>
              <a:gd name="connsiteY227" fmla="*/ 45512 h 160894"/>
              <a:gd name="connsiteX228" fmla="*/ 15269456 w 16898168"/>
              <a:gd name="connsiteY228" fmla="*/ 81202 h 160894"/>
              <a:gd name="connsiteX229" fmla="*/ 15293519 w 16898168"/>
              <a:gd name="connsiteY229" fmla="*/ 45512 h 160894"/>
              <a:gd name="connsiteX230" fmla="*/ 15403395 w 16898168"/>
              <a:gd name="connsiteY230" fmla="*/ 0 h 160894"/>
              <a:gd name="connsiteX231" fmla="*/ 15513272 w 16898168"/>
              <a:gd name="connsiteY231" fmla="*/ 45512 h 160894"/>
              <a:gd name="connsiteX232" fmla="*/ 15537335 w 16898168"/>
              <a:gd name="connsiteY232" fmla="*/ 81202 h 160894"/>
              <a:gd name="connsiteX233" fmla="*/ 15561398 w 16898168"/>
              <a:gd name="connsiteY233" fmla="*/ 45512 h 160894"/>
              <a:gd name="connsiteX234" fmla="*/ 15671274 w 16898168"/>
              <a:gd name="connsiteY234" fmla="*/ 0 h 160894"/>
              <a:gd name="connsiteX235" fmla="*/ 15781151 w 16898168"/>
              <a:gd name="connsiteY235" fmla="*/ 45512 h 160894"/>
              <a:gd name="connsiteX236" fmla="*/ 15805213 w 16898168"/>
              <a:gd name="connsiteY236" fmla="*/ 81202 h 160894"/>
              <a:gd name="connsiteX237" fmla="*/ 15829276 w 16898168"/>
              <a:gd name="connsiteY237" fmla="*/ 45512 h 160894"/>
              <a:gd name="connsiteX238" fmla="*/ 15939152 w 16898168"/>
              <a:gd name="connsiteY238" fmla="*/ 0 h 160894"/>
              <a:gd name="connsiteX239" fmla="*/ 16049028 w 16898168"/>
              <a:gd name="connsiteY239" fmla="*/ 45512 h 160894"/>
              <a:gd name="connsiteX240" fmla="*/ 16073092 w 16898168"/>
              <a:gd name="connsiteY240" fmla="*/ 81202 h 160894"/>
              <a:gd name="connsiteX241" fmla="*/ 16097152 w 16898168"/>
              <a:gd name="connsiteY241" fmla="*/ 45512 h 160894"/>
              <a:gd name="connsiteX242" fmla="*/ 16207032 w 16898168"/>
              <a:gd name="connsiteY242" fmla="*/ 0 h 160894"/>
              <a:gd name="connsiteX243" fmla="*/ 16316908 w 16898168"/>
              <a:gd name="connsiteY243" fmla="*/ 45512 h 160894"/>
              <a:gd name="connsiteX244" fmla="*/ 16340968 w 16898168"/>
              <a:gd name="connsiteY244" fmla="*/ 81202 h 160894"/>
              <a:gd name="connsiteX245" fmla="*/ 16365032 w 16898168"/>
              <a:gd name="connsiteY245" fmla="*/ 45512 h 160894"/>
              <a:gd name="connsiteX246" fmla="*/ 16474908 w 16898168"/>
              <a:gd name="connsiteY246" fmla="*/ 0 h 160894"/>
              <a:gd name="connsiteX247" fmla="*/ 16584788 w 16898168"/>
              <a:gd name="connsiteY247" fmla="*/ 45512 h 160894"/>
              <a:gd name="connsiteX248" fmla="*/ 16608844 w 16898168"/>
              <a:gd name="connsiteY248" fmla="*/ 81196 h 160894"/>
              <a:gd name="connsiteX249" fmla="*/ 16632904 w 16898168"/>
              <a:gd name="connsiteY249" fmla="*/ 45512 h 160894"/>
              <a:gd name="connsiteX250" fmla="*/ 16742780 w 16898168"/>
              <a:gd name="connsiteY250" fmla="*/ 0 h 160894"/>
              <a:gd name="connsiteX251" fmla="*/ 16898168 w 16898168"/>
              <a:gd name="connsiteY251" fmla="*/ 155389 h 160894"/>
              <a:gd name="connsiteX252" fmla="*/ 16897056 w 16898168"/>
              <a:gd name="connsiteY252" fmla="*/ 160894 h 160894"/>
              <a:gd name="connsiteX0" fmla="*/ 0 w 16898168"/>
              <a:gd name="connsiteY0" fmla="*/ 81202 h 160894"/>
              <a:gd name="connsiteX1" fmla="*/ 24063 w 16898168"/>
              <a:gd name="connsiteY1" fmla="*/ 45512 h 160894"/>
              <a:gd name="connsiteX2" fmla="*/ 133939 w 16898168"/>
              <a:gd name="connsiteY2" fmla="*/ 0 h 160894"/>
              <a:gd name="connsiteX3" fmla="*/ 243816 w 16898168"/>
              <a:gd name="connsiteY3" fmla="*/ 45512 h 160894"/>
              <a:gd name="connsiteX4" fmla="*/ 267879 w 16898168"/>
              <a:gd name="connsiteY4" fmla="*/ 81202 h 160894"/>
              <a:gd name="connsiteX5" fmla="*/ 291942 w 16898168"/>
              <a:gd name="connsiteY5" fmla="*/ 45512 h 160894"/>
              <a:gd name="connsiteX6" fmla="*/ 401819 w 16898168"/>
              <a:gd name="connsiteY6" fmla="*/ 0 h 160894"/>
              <a:gd name="connsiteX7" fmla="*/ 511695 w 16898168"/>
              <a:gd name="connsiteY7" fmla="*/ 45512 h 160894"/>
              <a:gd name="connsiteX8" fmla="*/ 535758 w 16898168"/>
              <a:gd name="connsiteY8" fmla="*/ 81202 h 160894"/>
              <a:gd name="connsiteX9" fmla="*/ 559820 w 16898168"/>
              <a:gd name="connsiteY9" fmla="*/ 45512 h 160894"/>
              <a:gd name="connsiteX10" fmla="*/ 669696 w 16898168"/>
              <a:gd name="connsiteY10" fmla="*/ 0 h 160894"/>
              <a:gd name="connsiteX11" fmla="*/ 779573 w 16898168"/>
              <a:gd name="connsiteY11" fmla="*/ 45512 h 160894"/>
              <a:gd name="connsiteX12" fmla="*/ 803635 w 16898168"/>
              <a:gd name="connsiteY12" fmla="*/ 81202 h 160894"/>
              <a:gd name="connsiteX13" fmla="*/ 827698 w 16898168"/>
              <a:gd name="connsiteY13" fmla="*/ 45512 h 160894"/>
              <a:gd name="connsiteX14" fmla="*/ 937574 w 16898168"/>
              <a:gd name="connsiteY14" fmla="*/ 0 h 160894"/>
              <a:gd name="connsiteX15" fmla="*/ 1047450 w 16898168"/>
              <a:gd name="connsiteY15" fmla="*/ 45512 h 160894"/>
              <a:gd name="connsiteX16" fmla="*/ 1071514 w 16898168"/>
              <a:gd name="connsiteY16" fmla="*/ 81202 h 160894"/>
              <a:gd name="connsiteX17" fmla="*/ 1095577 w 16898168"/>
              <a:gd name="connsiteY17" fmla="*/ 45512 h 160894"/>
              <a:gd name="connsiteX18" fmla="*/ 1205453 w 16898168"/>
              <a:gd name="connsiteY18" fmla="*/ 0 h 160894"/>
              <a:gd name="connsiteX19" fmla="*/ 1315331 w 16898168"/>
              <a:gd name="connsiteY19" fmla="*/ 45512 h 160894"/>
              <a:gd name="connsiteX20" fmla="*/ 1339391 w 16898168"/>
              <a:gd name="connsiteY20" fmla="*/ 81202 h 160894"/>
              <a:gd name="connsiteX21" fmla="*/ 1363455 w 16898168"/>
              <a:gd name="connsiteY21" fmla="*/ 45512 h 160894"/>
              <a:gd name="connsiteX22" fmla="*/ 1473330 w 16898168"/>
              <a:gd name="connsiteY22" fmla="*/ 0 h 160894"/>
              <a:gd name="connsiteX23" fmla="*/ 1583207 w 16898168"/>
              <a:gd name="connsiteY23" fmla="*/ 45512 h 160894"/>
              <a:gd name="connsiteX24" fmla="*/ 1607269 w 16898168"/>
              <a:gd name="connsiteY24" fmla="*/ 81202 h 160894"/>
              <a:gd name="connsiteX25" fmla="*/ 1631332 w 16898168"/>
              <a:gd name="connsiteY25" fmla="*/ 45512 h 160894"/>
              <a:gd name="connsiteX26" fmla="*/ 1741208 w 16898168"/>
              <a:gd name="connsiteY26" fmla="*/ 0 h 160894"/>
              <a:gd name="connsiteX27" fmla="*/ 1851086 w 16898168"/>
              <a:gd name="connsiteY27" fmla="*/ 45512 h 160894"/>
              <a:gd name="connsiteX28" fmla="*/ 1875148 w 16898168"/>
              <a:gd name="connsiteY28" fmla="*/ 81202 h 160894"/>
              <a:gd name="connsiteX29" fmla="*/ 1899212 w 16898168"/>
              <a:gd name="connsiteY29" fmla="*/ 45512 h 160894"/>
              <a:gd name="connsiteX30" fmla="*/ 2009087 w 16898168"/>
              <a:gd name="connsiteY30" fmla="*/ 0 h 160894"/>
              <a:gd name="connsiteX31" fmla="*/ 2118964 w 16898168"/>
              <a:gd name="connsiteY31" fmla="*/ 45512 h 160894"/>
              <a:gd name="connsiteX32" fmla="*/ 2143026 w 16898168"/>
              <a:gd name="connsiteY32" fmla="*/ 81202 h 160894"/>
              <a:gd name="connsiteX33" fmla="*/ 2167088 w 16898168"/>
              <a:gd name="connsiteY33" fmla="*/ 45512 h 160894"/>
              <a:gd name="connsiteX34" fmla="*/ 2276965 w 16898168"/>
              <a:gd name="connsiteY34" fmla="*/ 0 h 160894"/>
              <a:gd name="connsiteX35" fmla="*/ 2386842 w 16898168"/>
              <a:gd name="connsiteY35" fmla="*/ 45512 h 160894"/>
              <a:gd name="connsiteX36" fmla="*/ 2410904 w 16898168"/>
              <a:gd name="connsiteY36" fmla="*/ 81202 h 160894"/>
              <a:gd name="connsiteX37" fmla="*/ 2434966 w 16898168"/>
              <a:gd name="connsiteY37" fmla="*/ 45512 h 160894"/>
              <a:gd name="connsiteX38" fmla="*/ 2544843 w 16898168"/>
              <a:gd name="connsiteY38" fmla="*/ 0 h 160894"/>
              <a:gd name="connsiteX39" fmla="*/ 2654719 w 16898168"/>
              <a:gd name="connsiteY39" fmla="*/ 45512 h 160894"/>
              <a:gd name="connsiteX40" fmla="*/ 2678783 w 16898168"/>
              <a:gd name="connsiteY40" fmla="*/ 81202 h 160894"/>
              <a:gd name="connsiteX41" fmla="*/ 2702846 w 16898168"/>
              <a:gd name="connsiteY41" fmla="*/ 45512 h 160894"/>
              <a:gd name="connsiteX42" fmla="*/ 2812722 w 16898168"/>
              <a:gd name="connsiteY42" fmla="*/ 0 h 160894"/>
              <a:gd name="connsiteX43" fmla="*/ 2922598 w 16898168"/>
              <a:gd name="connsiteY43" fmla="*/ 45512 h 160894"/>
              <a:gd name="connsiteX44" fmla="*/ 2946661 w 16898168"/>
              <a:gd name="connsiteY44" fmla="*/ 81202 h 160894"/>
              <a:gd name="connsiteX45" fmla="*/ 2970723 w 16898168"/>
              <a:gd name="connsiteY45" fmla="*/ 45512 h 160894"/>
              <a:gd name="connsiteX46" fmla="*/ 3080600 w 16898168"/>
              <a:gd name="connsiteY46" fmla="*/ 0 h 160894"/>
              <a:gd name="connsiteX47" fmla="*/ 3190476 w 16898168"/>
              <a:gd name="connsiteY47" fmla="*/ 45512 h 160894"/>
              <a:gd name="connsiteX48" fmla="*/ 3214540 w 16898168"/>
              <a:gd name="connsiteY48" fmla="*/ 81202 h 160894"/>
              <a:gd name="connsiteX49" fmla="*/ 3238601 w 16898168"/>
              <a:gd name="connsiteY49" fmla="*/ 45512 h 160894"/>
              <a:gd name="connsiteX50" fmla="*/ 3348478 w 16898168"/>
              <a:gd name="connsiteY50" fmla="*/ 0 h 160894"/>
              <a:gd name="connsiteX51" fmla="*/ 3458354 w 16898168"/>
              <a:gd name="connsiteY51" fmla="*/ 45512 h 160894"/>
              <a:gd name="connsiteX52" fmla="*/ 3482417 w 16898168"/>
              <a:gd name="connsiteY52" fmla="*/ 81202 h 160894"/>
              <a:gd name="connsiteX53" fmla="*/ 3506479 w 16898168"/>
              <a:gd name="connsiteY53" fmla="*/ 45512 h 160894"/>
              <a:gd name="connsiteX54" fmla="*/ 3616356 w 16898168"/>
              <a:gd name="connsiteY54" fmla="*/ 0 h 160894"/>
              <a:gd name="connsiteX55" fmla="*/ 3726233 w 16898168"/>
              <a:gd name="connsiteY55" fmla="*/ 45512 h 160894"/>
              <a:gd name="connsiteX56" fmla="*/ 3750296 w 16898168"/>
              <a:gd name="connsiteY56" fmla="*/ 81202 h 160894"/>
              <a:gd name="connsiteX57" fmla="*/ 3774358 w 16898168"/>
              <a:gd name="connsiteY57" fmla="*/ 45512 h 160894"/>
              <a:gd name="connsiteX58" fmla="*/ 3884234 w 16898168"/>
              <a:gd name="connsiteY58" fmla="*/ 0 h 160894"/>
              <a:gd name="connsiteX59" fmla="*/ 3994112 w 16898168"/>
              <a:gd name="connsiteY59" fmla="*/ 45512 h 160894"/>
              <a:gd name="connsiteX60" fmla="*/ 4018173 w 16898168"/>
              <a:gd name="connsiteY60" fmla="*/ 81202 h 160894"/>
              <a:gd name="connsiteX61" fmla="*/ 4042237 w 16898168"/>
              <a:gd name="connsiteY61" fmla="*/ 45512 h 160894"/>
              <a:gd name="connsiteX62" fmla="*/ 4152112 w 16898168"/>
              <a:gd name="connsiteY62" fmla="*/ 0 h 160894"/>
              <a:gd name="connsiteX63" fmla="*/ 4261990 w 16898168"/>
              <a:gd name="connsiteY63" fmla="*/ 45512 h 160894"/>
              <a:gd name="connsiteX64" fmla="*/ 4286051 w 16898168"/>
              <a:gd name="connsiteY64" fmla="*/ 81202 h 160894"/>
              <a:gd name="connsiteX65" fmla="*/ 4310115 w 16898168"/>
              <a:gd name="connsiteY65" fmla="*/ 45512 h 160894"/>
              <a:gd name="connsiteX66" fmla="*/ 4419991 w 16898168"/>
              <a:gd name="connsiteY66" fmla="*/ 0 h 160894"/>
              <a:gd name="connsiteX67" fmla="*/ 4529867 w 16898168"/>
              <a:gd name="connsiteY67" fmla="*/ 45512 h 160894"/>
              <a:gd name="connsiteX68" fmla="*/ 4553931 w 16898168"/>
              <a:gd name="connsiteY68" fmla="*/ 81202 h 160894"/>
              <a:gd name="connsiteX69" fmla="*/ 4577994 w 16898168"/>
              <a:gd name="connsiteY69" fmla="*/ 45512 h 160894"/>
              <a:gd name="connsiteX70" fmla="*/ 4687870 w 16898168"/>
              <a:gd name="connsiteY70" fmla="*/ 0 h 160894"/>
              <a:gd name="connsiteX71" fmla="*/ 4797746 w 16898168"/>
              <a:gd name="connsiteY71" fmla="*/ 45512 h 160894"/>
              <a:gd name="connsiteX72" fmla="*/ 4821809 w 16898168"/>
              <a:gd name="connsiteY72" fmla="*/ 81202 h 160894"/>
              <a:gd name="connsiteX73" fmla="*/ 4845871 w 16898168"/>
              <a:gd name="connsiteY73" fmla="*/ 45512 h 160894"/>
              <a:gd name="connsiteX74" fmla="*/ 4955748 w 16898168"/>
              <a:gd name="connsiteY74" fmla="*/ 0 h 160894"/>
              <a:gd name="connsiteX75" fmla="*/ 5065625 w 16898168"/>
              <a:gd name="connsiteY75" fmla="*/ 45512 h 160894"/>
              <a:gd name="connsiteX76" fmla="*/ 5089686 w 16898168"/>
              <a:gd name="connsiteY76" fmla="*/ 81202 h 160894"/>
              <a:gd name="connsiteX77" fmla="*/ 5113749 w 16898168"/>
              <a:gd name="connsiteY77" fmla="*/ 45512 h 160894"/>
              <a:gd name="connsiteX78" fmla="*/ 5223625 w 16898168"/>
              <a:gd name="connsiteY78" fmla="*/ 0 h 160894"/>
              <a:gd name="connsiteX79" fmla="*/ 5333503 w 16898168"/>
              <a:gd name="connsiteY79" fmla="*/ 45512 h 160894"/>
              <a:gd name="connsiteX80" fmla="*/ 5357565 w 16898168"/>
              <a:gd name="connsiteY80" fmla="*/ 81202 h 160894"/>
              <a:gd name="connsiteX81" fmla="*/ 5381629 w 16898168"/>
              <a:gd name="connsiteY81" fmla="*/ 45512 h 160894"/>
              <a:gd name="connsiteX82" fmla="*/ 5491504 w 16898168"/>
              <a:gd name="connsiteY82" fmla="*/ 0 h 160894"/>
              <a:gd name="connsiteX83" fmla="*/ 5601382 w 16898168"/>
              <a:gd name="connsiteY83" fmla="*/ 45512 h 160894"/>
              <a:gd name="connsiteX84" fmla="*/ 5625443 w 16898168"/>
              <a:gd name="connsiteY84" fmla="*/ 81202 h 160894"/>
              <a:gd name="connsiteX85" fmla="*/ 5649507 w 16898168"/>
              <a:gd name="connsiteY85" fmla="*/ 45512 h 160894"/>
              <a:gd name="connsiteX86" fmla="*/ 5759383 w 16898168"/>
              <a:gd name="connsiteY86" fmla="*/ 0 h 160894"/>
              <a:gd name="connsiteX87" fmla="*/ 5869259 w 16898168"/>
              <a:gd name="connsiteY87" fmla="*/ 45512 h 160894"/>
              <a:gd name="connsiteX88" fmla="*/ 5893322 w 16898168"/>
              <a:gd name="connsiteY88" fmla="*/ 81202 h 160894"/>
              <a:gd name="connsiteX89" fmla="*/ 5917385 w 16898168"/>
              <a:gd name="connsiteY89" fmla="*/ 45512 h 160894"/>
              <a:gd name="connsiteX90" fmla="*/ 6027261 w 16898168"/>
              <a:gd name="connsiteY90" fmla="*/ 0 h 160894"/>
              <a:gd name="connsiteX91" fmla="*/ 6137137 w 16898168"/>
              <a:gd name="connsiteY91" fmla="*/ 45512 h 160894"/>
              <a:gd name="connsiteX92" fmla="*/ 6161201 w 16898168"/>
              <a:gd name="connsiteY92" fmla="*/ 81202 h 160894"/>
              <a:gd name="connsiteX93" fmla="*/ 6185263 w 16898168"/>
              <a:gd name="connsiteY93" fmla="*/ 45512 h 160894"/>
              <a:gd name="connsiteX94" fmla="*/ 6295140 w 16898168"/>
              <a:gd name="connsiteY94" fmla="*/ 0 h 160894"/>
              <a:gd name="connsiteX95" fmla="*/ 6405016 w 16898168"/>
              <a:gd name="connsiteY95" fmla="*/ 45512 h 160894"/>
              <a:gd name="connsiteX96" fmla="*/ 6429079 w 16898168"/>
              <a:gd name="connsiteY96" fmla="*/ 81202 h 160894"/>
              <a:gd name="connsiteX97" fmla="*/ 6453141 w 16898168"/>
              <a:gd name="connsiteY97" fmla="*/ 45512 h 160894"/>
              <a:gd name="connsiteX98" fmla="*/ 6563017 w 16898168"/>
              <a:gd name="connsiteY98" fmla="*/ 0 h 160894"/>
              <a:gd name="connsiteX99" fmla="*/ 6672895 w 16898168"/>
              <a:gd name="connsiteY99" fmla="*/ 45512 h 160894"/>
              <a:gd name="connsiteX100" fmla="*/ 6696956 w 16898168"/>
              <a:gd name="connsiteY100" fmla="*/ 81202 h 160894"/>
              <a:gd name="connsiteX101" fmla="*/ 6721020 w 16898168"/>
              <a:gd name="connsiteY101" fmla="*/ 45512 h 160894"/>
              <a:gd name="connsiteX102" fmla="*/ 6830895 w 16898168"/>
              <a:gd name="connsiteY102" fmla="*/ 0 h 160894"/>
              <a:gd name="connsiteX103" fmla="*/ 6940773 w 16898168"/>
              <a:gd name="connsiteY103" fmla="*/ 45512 h 160894"/>
              <a:gd name="connsiteX104" fmla="*/ 6964835 w 16898168"/>
              <a:gd name="connsiteY104" fmla="*/ 81202 h 160894"/>
              <a:gd name="connsiteX105" fmla="*/ 6988899 w 16898168"/>
              <a:gd name="connsiteY105" fmla="*/ 45512 h 160894"/>
              <a:gd name="connsiteX106" fmla="*/ 7098774 w 16898168"/>
              <a:gd name="connsiteY106" fmla="*/ 0 h 160894"/>
              <a:gd name="connsiteX107" fmla="*/ 7208651 w 16898168"/>
              <a:gd name="connsiteY107" fmla="*/ 45512 h 160894"/>
              <a:gd name="connsiteX108" fmla="*/ 7232714 w 16898168"/>
              <a:gd name="connsiteY108" fmla="*/ 81202 h 160894"/>
              <a:gd name="connsiteX109" fmla="*/ 7256777 w 16898168"/>
              <a:gd name="connsiteY109" fmla="*/ 45512 h 160894"/>
              <a:gd name="connsiteX110" fmla="*/ 7366653 w 16898168"/>
              <a:gd name="connsiteY110" fmla="*/ 0 h 160894"/>
              <a:gd name="connsiteX111" fmla="*/ 7476529 w 16898168"/>
              <a:gd name="connsiteY111" fmla="*/ 45512 h 160894"/>
              <a:gd name="connsiteX112" fmla="*/ 7500591 w 16898168"/>
              <a:gd name="connsiteY112" fmla="*/ 81202 h 160894"/>
              <a:gd name="connsiteX113" fmla="*/ 7524653 w 16898168"/>
              <a:gd name="connsiteY113" fmla="*/ 45512 h 160894"/>
              <a:gd name="connsiteX114" fmla="*/ 7634530 w 16898168"/>
              <a:gd name="connsiteY114" fmla="*/ 0 h 160894"/>
              <a:gd name="connsiteX115" fmla="*/ 7744407 w 16898168"/>
              <a:gd name="connsiteY115" fmla="*/ 45512 h 160894"/>
              <a:gd name="connsiteX116" fmla="*/ 7768469 w 16898168"/>
              <a:gd name="connsiteY116" fmla="*/ 81202 h 160894"/>
              <a:gd name="connsiteX117" fmla="*/ 7792532 w 16898168"/>
              <a:gd name="connsiteY117" fmla="*/ 45512 h 160894"/>
              <a:gd name="connsiteX118" fmla="*/ 7902409 w 16898168"/>
              <a:gd name="connsiteY118" fmla="*/ 0 h 160894"/>
              <a:gd name="connsiteX119" fmla="*/ 8012286 w 16898168"/>
              <a:gd name="connsiteY119" fmla="*/ 45512 h 160894"/>
              <a:gd name="connsiteX120" fmla="*/ 8036344 w 16898168"/>
              <a:gd name="connsiteY120" fmla="*/ 81196 h 160894"/>
              <a:gd name="connsiteX121" fmla="*/ 8060402 w 16898168"/>
              <a:gd name="connsiteY121" fmla="*/ 45512 h 160894"/>
              <a:gd name="connsiteX122" fmla="*/ 8170279 w 16898168"/>
              <a:gd name="connsiteY122" fmla="*/ 0 h 160894"/>
              <a:gd name="connsiteX123" fmla="*/ 8280156 w 16898168"/>
              <a:gd name="connsiteY123" fmla="*/ 45512 h 160894"/>
              <a:gd name="connsiteX124" fmla="*/ 8304421 w 16898168"/>
              <a:gd name="connsiteY124" fmla="*/ 81502 h 160894"/>
              <a:gd name="connsiteX125" fmla="*/ 8328686 w 16898168"/>
              <a:gd name="connsiteY125" fmla="*/ 45512 h 160894"/>
              <a:gd name="connsiteX126" fmla="*/ 8438561 w 16898168"/>
              <a:gd name="connsiteY126" fmla="*/ 0 h 160894"/>
              <a:gd name="connsiteX127" fmla="*/ 8548438 w 16898168"/>
              <a:gd name="connsiteY127" fmla="*/ 45512 h 160894"/>
              <a:gd name="connsiteX128" fmla="*/ 8572500 w 16898168"/>
              <a:gd name="connsiteY128" fmla="*/ 81202 h 160894"/>
              <a:gd name="connsiteX129" fmla="*/ 8596563 w 16898168"/>
              <a:gd name="connsiteY129" fmla="*/ 45512 h 160894"/>
              <a:gd name="connsiteX130" fmla="*/ 8706439 w 16898168"/>
              <a:gd name="connsiteY130" fmla="*/ 0 h 160894"/>
              <a:gd name="connsiteX131" fmla="*/ 8816316 w 16898168"/>
              <a:gd name="connsiteY131" fmla="*/ 45512 h 160894"/>
              <a:gd name="connsiteX132" fmla="*/ 8840379 w 16898168"/>
              <a:gd name="connsiteY132" fmla="*/ 81202 h 160894"/>
              <a:gd name="connsiteX133" fmla="*/ 8864442 w 16898168"/>
              <a:gd name="connsiteY133" fmla="*/ 45512 h 160894"/>
              <a:gd name="connsiteX134" fmla="*/ 8974319 w 16898168"/>
              <a:gd name="connsiteY134" fmla="*/ 0 h 160894"/>
              <a:gd name="connsiteX135" fmla="*/ 9084195 w 16898168"/>
              <a:gd name="connsiteY135" fmla="*/ 45512 h 160894"/>
              <a:gd name="connsiteX136" fmla="*/ 9108258 w 16898168"/>
              <a:gd name="connsiteY136" fmla="*/ 81202 h 160894"/>
              <a:gd name="connsiteX137" fmla="*/ 9132320 w 16898168"/>
              <a:gd name="connsiteY137" fmla="*/ 45512 h 160894"/>
              <a:gd name="connsiteX138" fmla="*/ 9242196 w 16898168"/>
              <a:gd name="connsiteY138" fmla="*/ 0 h 160894"/>
              <a:gd name="connsiteX139" fmla="*/ 9352073 w 16898168"/>
              <a:gd name="connsiteY139" fmla="*/ 45512 h 160894"/>
              <a:gd name="connsiteX140" fmla="*/ 9376135 w 16898168"/>
              <a:gd name="connsiteY140" fmla="*/ 81202 h 160894"/>
              <a:gd name="connsiteX141" fmla="*/ 9400198 w 16898168"/>
              <a:gd name="connsiteY141" fmla="*/ 45512 h 160894"/>
              <a:gd name="connsiteX142" fmla="*/ 9510074 w 16898168"/>
              <a:gd name="connsiteY142" fmla="*/ 0 h 160894"/>
              <a:gd name="connsiteX143" fmla="*/ 9619950 w 16898168"/>
              <a:gd name="connsiteY143" fmla="*/ 45512 h 160894"/>
              <a:gd name="connsiteX144" fmla="*/ 9644014 w 16898168"/>
              <a:gd name="connsiteY144" fmla="*/ 81202 h 160894"/>
              <a:gd name="connsiteX145" fmla="*/ 9668077 w 16898168"/>
              <a:gd name="connsiteY145" fmla="*/ 45512 h 160894"/>
              <a:gd name="connsiteX146" fmla="*/ 9777953 w 16898168"/>
              <a:gd name="connsiteY146" fmla="*/ 0 h 160894"/>
              <a:gd name="connsiteX147" fmla="*/ 9887830 w 16898168"/>
              <a:gd name="connsiteY147" fmla="*/ 45512 h 160894"/>
              <a:gd name="connsiteX148" fmla="*/ 9911891 w 16898168"/>
              <a:gd name="connsiteY148" fmla="*/ 81202 h 160894"/>
              <a:gd name="connsiteX149" fmla="*/ 9935954 w 16898168"/>
              <a:gd name="connsiteY149" fmla="*/ 45512 h 160894"/>
              <a:gd name="connsiteX150" fmla="*/ 10045830 w 16898168"/>
              <a:gd name="connsiteY150" fmla="*/ 0 h 160894"/>
              <a:gd name="connsiteX151" fmla="*/ 10155707 w 16898168"/>
              <a:gd name="connsiteY151" fmla="*/ 45512 h 160894"/>
              <a:gd name="connsiteX152" fmla="*/ 10179769 w 16898168"/>
              <a:gd name="connsiteY152" fmla="*/ 81202 h 160894"/>
              <a:gd name="connsiteX153" fmla="*/ 10203832 w 16898168"/>
              <a:gd name="connsiteY153" fmla="*/ 45512 h 160894"/>
              <a:gd name="connsiteX154" fmla="*/ 10313708 w 16898168"/>
              <a:gd name="connsiteY154" fmla="*/ 0 h 160894"/>
              <a:gd name="connsiteX155" fmla="*/ 10423586 w 16898168"/>
              <a:gd name="connsiteY155" fmla="*/ 45512 h 160894"/>
              <a:gd name="connsiteX156" fmla="*/ 10447648 w 16898168"/>
              <a:gd name="connsiteY156" fmla="*/ 81202 h 160894"/>
              <a:gd name="connsiteX157" fmla="*/ 10471712 w 16898168"/>
              <a:gd name="connsiteY157" fmla="*/ 45512 h 160894"/>
              <a:gd name="connsiteX158" fmla="*/ 10581587 w 16898168"/>
              <a:gd name="connsiteY158" fmla="*/ 0 h 160894"/>
              <a:gd name="connsiteX159" fmla="*/ 10691464 w 16898168"/>
              <a:gd name="connsiteY159" fmla="*/ 45512 h 160894"/>
              <a:gd name="connsiteX160" fmla="*/ 10715526 w 16898168"/>
              <a:gd name="connsiteY160" fmla="*/ 81202 h 160894"/>
              <a:gd name="connsiteX161" fmla="*/ 10739588 w 16898168"/>
              <a:gd name="connsiteY161" fmla="*/ 45512 h 160894"/>
              <a:gd name="connsiteX162" fmla="*/ 10849465 w 16898168"/>
              <a:gd name="connsiteY162" fmla="*/ 0 h 160894"/>
              <a:gd name="connsiteX163" fmla="*/ 10959342 w 16898168"/>
              <a:gd name="connsiteY163" fmla="*/ 45512 h 160894"/>
              <a:gd name="connsiteX164" fmla="*/ 10983404 w 16898168"/>
              <a:gd name="connsiteY164" fmla="*/ 81202 h 160894"/>
              <a:gd name="connsiteX165" fmla="*/ 11007466 w 16898168"/>
              <a:gd name="connsiteY165" fmla="*/ 45512 h 160894"/>
              <a:gd name="connsiteX166" fmla="*/ 11117343 w 16898168"/>
              <a:gd name="connsiteY166" fmla="*/ 0 h 160894"/>
              <a:gd name="connsiteX167" fmla="*/ 11227219 w 16898168"/>
              <a:gd name="connsiteY167" fmla="*/ 45512 h 160894"/>
              <a:gd name="connsiteX168" fmla="*/ 11251283 w 16898168"/>
              <a:gd name="connsiteY168" fmla="*/ 81202 h 160894"/>
              <a:gd name="connsiteX169" fmla="*/ 11275346 w 16898168"/>
              <a:gd name="connsiteY169" fmla="*/ 45512 h 160894"/>
              <a:gd name="connsiteX170" fmla="*/ 11385222 w 16898168"/>
              <a:gd name="connsiteY170" fmla="*/ 0 h 160894"/>
              <a:gd name="connsiteX171" fmla="*/ 11495098 w 16898168"/>
              <a:gd name="connsiteY171" fmla="*/ 45512 h 160894"/>
              <a:gd name="connsiteX172" fmla="*/ 11519161 w 16898168"/>
              <a:gd name="connsiteY172" fmla="*/ 81202 h 160894"/>
              <a:gd name="connsiteX173" fmla="*/ 11543223 w 16898168"/>
              <a:gd name="connsiteY173" fmla="*/ 45512 h 160894"/>
              <a:gd name="connsiteX174" fmla="*/ 11653100 w 16898168"/>
              <a:gd name="connsiteY174" fmla="*/ 0 h 160894"/>
              <a:gd name="connsiteX175" fmla="*/ 11762976 w 16898168"/>
              <a:gd name="connsiteY175" fmla="*/ 45512 h 160894"/>
              <a:gd name="connsiteX176" fmla="*/ 11787039 w 16898168"/>
              <a:gd name="connsiteY176" fmla="*/ 81202 h 160894"/>
              <a:gd name="connsiteX177" fmla="*/ 11811101 w 16898168"/>
              <a:gd name="connsiteY177" fmla="*/ 45512 h 160894"/>
              <a:gd name="connsiteX178" fmla="*/ 11920977 w 16898168"/>
              <a:gd name="connsiteY178" fmla="*/ 0 h 160894"/>
              <a:gd name="connsiteX179" fmla="*/ 12030854 w 16898168"/>
              <a:gd name="connsiteY179" fmla="*/ 45512 h 160894"/>
              <a:gd name="connsiteX180" fmla="*/ 12054916 w 16898168"/>
              <a:gd name="connsiteY180" fmla="*/ 81202 h 160894"/>
              <a:gd name="connsiteX181" fmla="*/ 12078979 w 16898168"/>
              <a:gd name="connsiteY181" fmla="*/ 45512 h 160894"/>
              <a:gd name="connsiteX182" fmla="*/ 12188855 w 16898168"/>
              <a:gd name="connsiteY182" fmla="*/ 0 h 160894"/>
              <a:gd name="connsiteX183" fmla="*/ 12298732 w 16898168"/>
              <a:gd name="connsiteY183" fmla="*/ 45512 h 160894"/>
              <a:gd name="connsiteX184" fmla="*/ 12322795 w 16898168"/>
              <a:gd name="connsiteY184" fmla="*/ 81202 h 160894"/>
              <a:gd name="connsiteX185" fmla="*/ 12346858 w 16898168"/>
              <a:gd name="connsiteY185" fmla="*/ 45512 h 160894"/>
              <a:gd name="connsiteX186" fmla="*/ 12456734 w 16898168"/>
              <a:gd name="connsiteY186" fmla="*/ 0 h 160894"/>
              <a:gd name="connsiteX187" fmla="*/ 12566611 w 16898168"/>
              <a:gd name="connsiteY187" fmla="*/ 45512 h 160894"/>
              <a:gd name="connsiteX188" fmla="*/ 12590673 w 16898168"/>
              <a:gd name="connsiteY188" fmla="*/ 81202 h 160894"/>
              <a:gd name="connsiteX189" fmla="*/ 12614736 w 16898168"/>
              <a:gd name="connsiteY189" fmla="*/ 45512 h 160894"/>
              <a:gd name="connsiteX190" fmla="*/ 12724612 w 16898168"/>
              <a:gd name="connsiteY190" fmla="*/ 0 h 160894"/>
              <a:gd name="connsiteX191" fmla="*/ 12834489 w 16898168"/>
              <a:gd name="connsiteY191" fmla="*/ 45512 h 160894"/>
              <a:gd name="connsiteX192" fmla="*/ 12858551 w 16898168"/>
              <a:gd name="connsiteY192" fmla="*/ 81202 h 160894"/>
              <a:gd name="connsiteX193" fmla="*/ 12882614 w 16898168"/>
              <a:gd name="connsiteY193" fmla="*/ 45512 h 160894"/>
              <a:gd name="connsiteX194" fmla="*/ 12992490 w 16898168"/>
              <a:gd name="connsiteY194" fmla="*/ 0 h 160894"/>
              <a:gd name="connsiteX195" fmla="*/ 13102367 w 16898168"/>
              <a:gd name="connsiteY195" fmla="*/ 45512 h 160894"/>
              <a:gd name="connsiteX196" fmla="*/ 13126430 w 16898168"/>
              <a:gd name="connsiteY196" fmla="*/ 81202 h 160894"/>
              <a:gd name="connsiteX197" fmla="*/ 13150493 w 16898168"/>
              <a:gd name="connsiteY197" fmla="*/ 45512 h 160894"/>
              <a:gd name="connsiteX198" fmla="*/ 13260369 w 16898168"/>
              <a:gd name="connsiteY198" fmla="*/ 0 h 160894"/>
              <a:gd name="connsiteX199" fmla="*/ 13370246 w 16898168"/>
              <a:gd name="connsiteY199" fmla="*/ 45512 h 160894"/>
              <a:gd name="connsiteX200" fmla="*/ 13394308 w 16898168"/>
              <a:gd name="connsiteY200" fmla="*/ 81202 h 160894"/>
              <a:gd name="connsiteX201" fmla="*/ 13418371 w 16898168"/>
              <a:gd name="connsiteY201" fmla="*/ 45512 h 160894"/>
              <a:gd name="connsiteX202" fmla="*/ 13528247 w 16898168"/>
              <a:gd name="connsiteY202" fmla="*/ 0 h 160894"/>
              <a:gd name="connsiteX203" fmla="*/ 13638124 w 16898168"/>
              <a:gd name="connsiteY203" fmla="*/ 45512 h 160894"/>
              <a:gd name="connsiteX204" fmla="*/ 13662186 w 16898168"/>
              <a:gd name="connsiteY204" fmla="*/ 81202 h 160894"/>
              <a:gd name="connsiteX205" fmla="*/ 13686249 w 16898168"/>
              <a:gd name="connsiteY205" fmla="*/ 45512 h 160894"/>
              <a:gd name="connsiteX206" fmla="*/ 13796125 w 16898168"/>
              <a:gd name="connsiteY206" fmla="*/ 0 h 160894"/>
              <a:gd name="connsiteX207" fmla="*/ 13906002 w 16898168"/>
              <a:gd name="connsiteY207" fmla="*/ 45512 h 160894"/>
              <a:gd name="connsiteX208" fmla="*/ 13930065 w 16898168"/>
              <a:gd name="connsiteY208" fmla="*/ 81202 h 160894"/>
              <a:gd name="connsiteX209" fmla="*/ 13954128 w 16898168"/>
              <a:gd name="connsiteY209" fmla="*/ 45512 h 160894"/>
              <a:gd name="connsiteX210" fmla="*/ 14064004 w 16898168"/>
              <a:gd name="connsiteY210" fmla="*/ 0 h 160894"/>
              <a:gd name="connsiteX211" fmla="*/ 14173881 w 16898168"/>
              <a:gd name="connsiteY211" fmla="*/ 45512 h 160894"/>
              <a:gd name="connsiteX212" fmla="*/ 14197943 w 16898168"/>
              <a:gd name="connsiteY212" fmla="*/ 81202 h 160894"/>
              <a:gd name="connsiteX213" fmla="*/ 14222006 w 16898168"/>
              <a:gd name="connsiteY213" fmla="*/ 45512 h 160894"/>
              <a:gd name="connsiteX214" fmla="*/ 14331882 w 16898168"/>
              <a:gd name="connsiteY214" fmla="*/ 0 h 160894"/>
              <a:gd name="connsiteX215" fmla="*/ 14441759 w 16898168"/>
              <a:gd name="connsiteY215" fmla="*/ 45512 h 160894"/>
              <a:gd name="connsiteX216" fmla="*/ 14465821 w 16898168"/>
              <a:gd name="connsiteY216" fmla="*/ 81202 h 160894"/>
              <a:gd name="connsiteX217" fmla="*/ 14489884 w 16898168"/>
              <a:gd name="connsiteY217" fmla="*/ 45512 h 160894"/>
              <a:gd name="connsiteX218" fmla="*/ 14599760 w 16898168"/>
              <a:gd name="connsiteY218" fmla="*/ 0 h 160894"/>
              <a:gd name="connsiteX219" fmla="*/ 14709637 w 16898168"/>
              <a:gd name="connsiteY219" fmla="*/ 45512 h 160894"/>
              <a:gd name="connsiteX220" fmla="*/ 14733700 w 16898168"/>
              <a:gd name="connsiteY220" fmla="*/ 81202 h 160894"/>
              <a:gd name="connsiteX221" fmla="*/ 14757763 w 16898168"/>
              <a:gd name="connsiteY221" fmla="*/ 45512 h 160894"/>
              <a:gd name="connsiteX222" fmla="*/ 14867639 w 16898168"/>
              <a:gd name="connsiteY222" fmla="*/ 0 h 160894"/>
              <a:gd name="connsiteX223" fmla="*/ 14977516 w 16898168"/>
              <a:gd name="connsiteY223" fmla="*/ 45512 h 160894"/>
              <a:gd name="connsiteX224" fmla="*/ 15001578 w 16898168"/>
              <a:gd name="connsiteY224" fmla="*/ 81202 h 160894"/>
              <a:gd name="connsiteX225" fmla="*/ 15025641 w 16898168"/>
              <a:gd name="connsiteY225" fmla="*/ 45512 h 160894"/>
              <a:gd name="connsiteX226" fmla="*/ 15135517 w 16898168"/>
              <a:gd name="connsiteY226" fmla="*/ 0 h 160894"/>
              <a:gd name="connsiteX227" fmla="*/ 15245394 w 16898168"/>
              <a:gd name="connsiteY227" fmla="*/ 45512 h 160894"/>
              <a:gd name="connsiteX228" fmla="*/ 15269456 w 16898168"/>
              <a:gd name="connsiteY228" fmla="*/ 81202 h 160894"/>
              <a:gd name="connsiteX229" fmla="*/ 15293519 w 16898168"/>
              <a:gd name="connsiteY229" fmla="*/ 45512 h 160894"/>
              <a:gd name="connsiteX230" fmla="*/ 15403395 w 16898168"/>
              <a:gd name="connsiteY230" fmla="*/ 0 h 160894"/>
              <a:gd name="connsiteX231" fmla="*/ 15513272 w 16898168"/>
              <a:gd name="connsiteY231" fmla="*/ 45512 h 160894"/>
              <a:gd name="connsiteX232" fmla="*/ 15537335 w 16898168"/>
              <a:gd name="connsiteY232" fmla="*/ 81202 h 160894"/>
              <a:gd name="connsiteX233" fmla="*/ 15561398 w 16898168"/>
              <a:gd name="connsiteY233" fmla="*/ 45512 h 160894"/>
              <a:gd name="connsiteX234" fmla="*/ 15671274 w 16898168"/>
              <a:gd name="connsiteY234" fmla="*/ 0 h 160894"/>
              <a:gd name="connsiteX235" fmla="*/ 15781151 w 16898168"/>
              <a:gd name="connsiteY235" fmla="*/ 45512 h 160894"/>
              <a:gd name="connsiteX236" fmla="*/ 15805213 w 16898168"/>
              <a:gd name="connsiteY236" fmla="*/ 81202 h 160894"/>
              <a:gd name="connsiteX237" fmla="*/ 15829276 w 16898168"/>
              <a:gd name="connsiteY237" fmla="*/ 45512 h 160894"/>
              <a:gd name="connsiteX238" fmla="*/ 15939152 w 16898168"/>
              <a:gd name="connsiteY238" fmla="*/ 0 h 160894"/>
              <a:gd name="connsiteX239" fmla="*/ 16049028 w 16898168"/>
              <a:gd name="connsiteY239" fmla="*/ 45512 h 160894"/>
              <a:gd name="connsiteX240" fmla="*/ 16073092 w 16898168"/>
              <a:gd name="connsiteY240" fmla="*/ 81202 h 160894"/>
              <a:gd name="connsiteX241" fmla="*/ 16097152 w 16898168"/>
              <a:gd name="connsiteY241" fmla="*/ 45512 h 160894"/>
              <a:gd name="connsiteX242" fmla="*/ 16207032 w 16898168"/>
              <a:gd name="connsiteY242" fmla="*/ 0 h 160894"/>
              <a:gd name="connsiteX243" fmla="*/ 16316908 w 16898168"/>
              <a:gd name="connsiteY243" fmla="*/ 45512 h 160894"/>
              <a:gd name="connsiteX244" fmla="*/ 16340968 w 16898168"/>
              <a:gd name="connsiteY244" fmla="*/ 81202 h 160894"/>
              <a:gd name="connsiteX245" fmla="*/ 16365032 w 16898168"/>
              <a:gd name="connsiteY245" fmla="*/ 45512 h 160894"/>
              <a:gd name="connsiteX246" fmla="*/ 16474908 w 16898168"/>
              <a:gd name="connsiteY246" fmla="*/ 0 h 160894"/>
              <a:gd name="connsiteX247" fmla="*/ 16584788 w 16898168"/>
              <a:gd name="connsiteY247" fmla="*/ 45512 h 160894"/>
              <a:gd name="connsiteX248" fmla="*/ 16608844 w 16898168"/>
              <a:gd name="connsiteY248" fmla="*/ 81196 h 160894"/>
              <a:gd name="connsiteX249" fmla="*/ 16742780 w 16898168"/>
              <a:gd name="connsiteY249" fmla="*/ 0 h 160894"/>
              <a:gd name="connsiteX250" fmla="*/ 16898168 w 16898168"/>
              <a:gd name="connsiteY250" fmla="*/ 155389 h 160894"/>
              <a:gd name="connsiteX251" fmla="*/ 16897056 w 16898168"/>
              <a:gd name="connsiteY251" fmla="*/ 160894 h 160894"/>
              <a:gd name="connsiteX0" fmla="*/ 0 w 16898168"/>
              <a:gd name="connsiteY0" fmla="*/ 81202 h 160894"/>
              <a:gd name="connsiteX1" fmla="*/ 24063 w 16898168"/>
              <a:gd name="connsiteY1" fmla="*/ 45512 h 160894"/>
              <a:gd name="connsiteX2" fmla="*/ 133939 w 16898168"/>
              <a:gd name="connsiteY2" fmla="*/ 0 h 160894"/>
              <a:gd name="connsiteX3" fmla="*/ 243816 w 16898168"/>
              <a:gd name="connsiteY3" fmla="*/ 45512 h 160894"/>
              <a:gd name="connsiteX4" fmla="*/ 267879 w 16898168"/>
              <a:gd name="connsiteY4" fmla="*/ 81202 h 160894"/>
              <a:gd name="connsiteX5" fmla="*/ 291942 w 16898168"/>
              <a:gd name="connsiteY5" fmla="*/ 45512 h 160894"/>
              <a:gd name="connsiteX6" fmla="*/ 401819 w 16898168"/>
              <a:gd name="connsiteY6" fmla="*/ 0 h 160894"/>
              <a:gd name="connsiteX7" fmla="*/ 511695 w 16898168"/>
              <a:gd name="connsiteY7" fmla="*/ 45512 h 160894"/>
              <a:gd name="connsiteX8" fmla="*/ 535758 w 16898168"/>
              <a:gd name="connsiteY8" fmla="*/ 81202 h 160894"/>
              <a:gd name="connsiteX9" fmla="*/ 559820 w 16898168"/>
              <a:gd name="connsiteY9" fmla="*/ 45512 h 160894"/>
              <a:gd name="connsiteX10" fmla="*/ 669696 w 16898168"/>
              <a:gd name="connsiteY10" fmla="*/ 0 h 160894"/>
              <a:gd name="connsiteX11" fmla="*/ 779573 w 16898168"/>
              <a:gd name="connsiteY11" fmla="*/ 45512 h 160894"/>
              <a:gd name="connsiteX12" fmla="*/ 803635 w 16898168"/>
              <a:gd name="connsiteY12" fmla="*/ 81202 h 160894"/>
              <a:gd name="connsiteX13" fmla="*/ 827698 w 16898168"/>
              <a:gd name="connsiteY13" fmla="*/ 45512 h 160894"/>
              <a:gd name="connsiteX14" fmla="*/ 937574 w 16898168"/>
              <a:gd name="connsiteY14" fmla="*/ 0 h 160894"/>
              <a:gd name="connsiteX15" fmla="*/ 1047450 w 16898168"/>
              <a:gd name="connsiteY15" fmla="*/ 45512 h 160894"/>
              <a:gd name="connsiteX16" fmla="*/ 1071514 w 16898168"/>
              <a:gd name="connsiteY16" fmla="*/ 81202 h 160894"/>
              <a:gd name="connsiteX17" fmla="*/ 1095577 w 16898168"/>
              <a:gd name="connsiteY17" fmla="*/ 45512 h 160894"/>
              <a:gd name="connsiteX18" fmla="*/ 1205453 w 16898168"/>
              <a:gd name="connsiteY18" fmla="*/ 0 h 160894"/>
              <a:gd name="connsiteX19" fmla="*/ 1315331 w 16898168"/>
              <a:gd name="connsiteY19" fmla="*/ 45512 h 160894"/>
              <a:gd name="connsiteX20" fmla="*/ 1339391 w 16898168"/>
              <a:gd name="connsiteY20" fmla="*/ 81202 h 160894"/>
              <a:gd name="connsiteX21" fmla="*/ 1363455 w 16898168"/>
              <a:gd name="connsiteY21" fmla="*/ 45512 h 160894"/>
              <a:gd name="connsiteX22" fmla="*/ 1473330 w 16898168"/>
              <a:gd name="connsiteY22" fmla="*/ 0 h 160894"/>
              <a:gd name="connsiteX23" fmla="*/ 1583207 w 16898168"/>
              <a:gd name="connsiteY23" fmla="*/ 45512 h 160894"/>
              <a:gd name="connsiteX24" fmla="*/ 1607269 w 16898168"/>
              <a:gd name="connsiteY24" fmla="*/ 81202 h 160894"/>
              <a:gd name="connsiteX25" fmla="*/ 1631332 w 16898168"/>
              <a:gd name="connsiteY25" fmla="*/ 45512 h 160894"/>
              <a:gd name="connsiteX26" fmla="*/ 1741208 w 16898168"/>
              <a:gd name="connsiteY26" fmla="*/ 0 h 160894"/>
              <a:gd name="connsiteX27" fmla="*/ 1851086 w 16898168"/>
              <a:gd name="connsiteY27" fmla="*/ 45512 h 160894"/>
              <a:gd name="connsiteX28" fmla="*/ 1875148 w 16898168"/>
              <a:gd name="connsiteY28" fmla="*/ 81202 h 160894"/>
              <a:gd name="connsiteX29" fmla="*/ 1899212 w 16898168"/>
              <a:gd name="connsiteY29" fmla="*/ 45512 h 160894"/>
              <a:gd name="connsiteX30" fmla="*/ 2009087 w 16898168"/>
              <a:gd name="connsiteY30" fmla="*/ 0 h 160894"/>
              <a:gd name="connsiteX31" fmla="*/ 2118964 w 16898168"/>
              <a:gd name="connsiteY31" fmla="*/ 45512 h 160894"/>
              <a:gd name="connsiteX32" fmla="*/ 2143026 w 16898168"/>
              <a:gd name="connsiteY32" fmla="*/ 81202 h 160894"/>
              <a:gd name="connsiteX33" fmla="*/ 2167088 w 16898168"/>
              <a:gd name="connsiteY33" fmla="*/ 45512 h 160894"/>
              <a:gd name="connsiteX34" fmla="*/ 2276965 w 16898168"/>
              <a:gd name="connsiteY34" fmla="*/ 0 h 160894"/>
              <a:gd name="connsiteX35" fmla="*/ 2386842 w 16898168"/>
              <a:gd name="connsiteY35" fmla="*/ 45512 h 160894"/>
              <a:gd name="connsiteX36" fmla="*/ 2410904 w 16898168"/>
              <a:gd name="connsiteY36" fmla="*/ 81202 h 160894"/>
              <a:gd name="connsiteX37" fmla="*/ 2434966 w 16898168"/>
              <a:gd name="connsiteY37" fmla="*/ 45512 h 160894"/>
              <a:gd name="connsiteX38" fmla="*/ 2544843 w 16898168"/>
              <a:gd name="connsiteY38" fmla="*/ 0 h 160894"/>
              <a:gd name="connsiteX39" fmla="*/ 2654719 w 16898168"/>
              <a:gd name="connsiteY39" fmla="*/ 45512 h 160894"/>
              <a:gd name="connsiteX40" fmla="*/ 2678783 w 16898168"/>
              <a:gd name="connsiteY40" fmla="*/ 81202 h 160894"/>
              <a:gd name="connsiteX41" fmla="*/ 2702846 w 16898168"/>
              <a:gd name="connsiteY41" fmla="*/ 45512 h 160894"/>
              <a:gd name="connsiteX42" fmla="*/ 2812722 w 16898168"/>
              <a:gd name="connsiteY42" fmla="*/ 0 h 160894"/>
              <a:gd name="connsiteX43" fmla="*/ 2922598 w 16898168"/>
              <a:gd name="connsiteY43" fmla="*/ 45512 h 160894"/>
              <a:gd name="connsiteX44" fmla="*/ 2946661 w 16898168"/>
              <a:gd name="connsiteY44" fmla="*/ 81202 h 160894"/>
              <a:gd name="connsiteX45" fmla="*/ 2970723 w 16898168"/>
              <a:gd name="connsiteY45" fmla="*/ 45512 h 160894"/>
              <a:gd name="connsiteX46" fmla="*/ 3080600 w 16898168"/>
              <a:gd name="connsiteY46" fmla="*/ 0 h 160894"/>
              <a:gd name="connsiteX47" fmla="*/ 3190476 w 16898168"/>
              <a:gd name="connsiteY47" fmla="*/ 45512 h 160894"/>
              <a:gd name="connsiteX48" fmla="*/ 3214540 w 16898168"/>
              <a:gd name="connsiteY48" fmla="*/ 81202 h 160894"/>
              <a:gd name="connsiteX49" fmla="*/ 3238601 w 16898168"/>
              <a:gd name="connsiteY49" fmla="*/ 45512 h 160894"/>
              <a:gd name="connsiteX50" fmla="*/ 3348478 w 16898168"/>
              <a:gd name="connsiteY50" fmla="*/ 0 h 160894"/>
              <a:gd name="connsiteX51" fmla="*/ 3458354 w 16898168"/>
              <a:gd name="connsiteY51" fmla="*/ 45512 h 160894"/>
              <a:gd name="connsiteX52" fmla="*/ 3482417 w 16898168"/>
              <a:gd name="connsiteY52" fmla="*/ 81202 h 160894"/>
              <a:gd name="connsiteX53" fmla="*/ 3506479 w 16898168"/>
              <a:gd name="connsiteY53" fmla="*/ 45512 h 160894"/>
              <a:gd name="connsiteX54" fmla="*/ 3616356 w 16898168"/>
              <a:gd name="connsiteY54" fmla="*/ 0 h 160894"/>
              <a:gd name="connsiteX55" fmla="*/ 3726233 w 16898168"/>
              <a:gd name="connsiteY55" fmla="*/ 45512 h 160894"/>
              <a:gd name="connsiteX56" fmla="*/ 3750296 w 16898168"/>
              <a:gd name="connsiteY56" fmla="*/ 81202 h 160894"/>
              <a:gd name="connsiteX57" fmla="*/ 3774358 w 16898168"/>
              <a:gd name="connsiteY57" fmla="*/ 45512 h 160894"/>
              <a:gd name="connsiteX58" fmla="*/ 3884234 w 16898168"/>
              <a:gd name="connsiteY58" fmla="*/ 0 h 160894"/>
              <a:gd name="connsiteX59" fmla="*/ 3994112 w 16898168"/>
              <a:gd name="connsiteY59" fmla="*/ 45512 h 160894"/>
              <a:gd name="connsiteX60" fmla="*/ 4018173 w 16898168"/>
              <a:gd name="connsiteY60" fmla="*/ 81202 h 160894"/>
              <a:gd name="connsiteX61" fmla="*/ 4042237 w 16898168"/>
              <a:gd name="connsiteY61" fmla="*/ 45512 h 160894"/>
              <a:gd name="connsiteX62" fmla="*/ 4152112 w 16898168"/>
              <a:gd name="connsiteY62" fmla="*/ 0 h 160894"/>
              <a:gd name="connsiteX63" fmla="*/ 4261990 w 16898168"/>
              <a:gd name="connsiteY63" fmla="*/ 45512 h 160894"/>
              <a:gd name="connsiteX64" fmla="*/ 4286051 w 16898168"/>
              <a:gd name="connsiteY64" fmla="*/ 81202 h 160894"/>
              <a:gd name="connsiteX65" fmla="*/ 4310115 w 16898168"/>
              <a:gd name="connsiteY65" fmla="*/ 45512 h 160894"/>
              <a:gd name="connsiteX66" fmla="*/ 4419991 w 16898168"/>
              <a:gd name="connsiteY66" fmla="*/ 0 h 160894"/>
              <a:gd name="connsiteX67" fmla="*/ 4529867 w 16898168"/>
              <a:gd name="connsiteY67" fmla="*/ 45512 h 160894"/>
              <a:gd name="connsiteX68" fmla="*/ 4553931 w 16898168"/>
              <a:gd name="connsiteY68" fmla="*/ 81202 h 160894"/>
              <a:gd name="connsiteX69" fmla="*/ 4577994 w 16898168"/>
              <a:gd name="connsiteY69" fmla="*/ 45512 h 160894"/>
              <a:gd name="connsiteX70" fmla="*/ 4687870 w 16898168"/>
              <a:gd name="connsiteY70" fmla="*/ 0 h 160894"/>
              <a:gd name="connsiteX71" fmla="*/ 4797746 w 16898168"/>
              <a:gd name="connsiteY71" fmla="*/ 45512 h 160894"/>
              <a:gd name="connsiteX72" fmla="*/ 4821809 w 16898168"/>
              <a:gd name="connsiteY72" fmla="*/ 81202 h 160894"/>
              <a:gd name="connsiteX73" fmla="*/ 4845871 w 16898168"/>
              <a:gd name="connsiteY73" fmla="*/ 45512 h 160894"/>
              <a:gd name="connsiteX74" fmla="*/ 4955748 w 16898168"/>
              <a:gd name="connsiteY74" fmla="*/ 0 h 160894"/>
              <a:gd name="connsiteX75" fmla="*/ 5065625 w 16898168"/>
              <a:gd name="connsiteY75" fmla="*/ 45512 h 160894"/>
              <a:gd name="connsiteX76" fmla="*/ 5089686 w 16898168"/>
              <a:gd name="connsiteY76" fmla="*/ 81202 h 160894"/>
              <a:gd name="connsiteX77" fmla="*/ 5113749 w 16898168"/>
              <a:gd name="connsiteY77" fmla="*/ 45512 h 160894"/>
              <a:gd name="connsiteX78" fmla="*/ 5223625 w 16898168"/>
              <a:gd name="connsiteY78" fmla="*/ 0 h 160894"/>
              <a:gd name="connsiteX79" fmla="*/ 5333503 w 16898168"/>
              <a:gd name="connsiteY79" fmla="*/ 45512 h 160894"/>
              <a:gd name="connsiteX80" fmla="*/ 5357565 w 16898168"/>
              <a:gd name="connsiteY80" fmla="*/ 81202 h 160894"/>
              <a:gd name="connsiteX81" fmla="*/ 5381629 w 16898168"/>
              <a:gd name="connsiteY81" fmla="*/ 45512 h 160894"/>
              <a:gd name="connsiteX82" fmla="*/ 5491504 w 16898168"/>
              <a:gd name="connsiteY82" fmla="*/ 0 h 160894"/>
              <a:gd name="connsiteX83" fmla="*/ 5601382 w 16898168"/>
              <a:gd name="connsiteY83" fmla="*/ 45512 h 160894"/>
              <a:gd name="connsiteX84" fmla="*/ 5625443 w 16898168"/>
              <a:gd name="connsiteY84" fmla="*/ 81202 h 160894"/>
              <a:gd name="connsiteX85" fmla="*/ 5649507 w 16898168"/>
              <a:gd name="connsiteY85" fmla="*/ 45512 h 160894"/>
              <a:gd name="connsiteX86" fmla="*/ 5759383 w 16898168"/>
              <a:gd name="connsiteY86" fmla="*/ 0 h 160894"/>
              <a:gd name="connsiteX87" fmla="*/ 5869259 w 16898168"/>
              <a:gd name="connsiteY87" fmla="*/ 45512 h 160894"/>
              <a:gd name="connsiteX88" fmla="*/ 5893322 w 16898168"/>
              <a:gd name="connsiteY88" fmla="*/ 81202 h 160894"/>
              <a:gd name="connsiteX89" fmla="*/ 5917385 w 16898168"/>
              <a:gd name="connsiteY89" fmla="*/ 45512 h 160894"/>
              <a:gd name="connsiteX90" fmla="*/ 6027261 w 16898168"/>
              <a:gd name="connsiteY90" fmla="*/ 0 h 160894"/>
              <a:gd name="connsiteX91" fmla="*/ 6137137 w 16898168"/>
              <a:gd name="connsiteY91" fmla="*/ 45512 h 160894"/>
              <a:gd name="connsiteX92" fmla="*/ 6161201 w 16898168"/>
              <a:gd name="connsiteY92" fmla="*/ 81202 h 160894"/>
              <a:gd name="connsiteX93" fmla="*/ 6185263 w 16898168"/>
              <a:gd name="connsiteY93" fmla="*/ 45512 h 160894"/>
              <a:gd name="connsiteX94" fmla="*/ 6295140 w 16898168"/>
              <a:gd name="connsiteY94" fmla="*/ 0 h 160894"/>
              <a:gd name="connsiteX95" fmla="*/ 6405016 w 16898168"/>
              <a:gd name="connsiteY95" fmla="*/ 45512 h 160894"/>
              <a:gd name="connsiteX96" fmla="*/ 6429079 w 16898168"/>
              <a:gd name="connsiteY96" fmla="*/ 81202 h 160894"/>
              <a:gd name="connsiteX97" fmla="*/ 6453141 w 16898168"/>
              <a:gd name="connsiteY97" fmla="*/ 45512 h 160894"/>
              <a:gd name="connsiteX98" fmla="*/ 6563017 w 16898168"/>
              <a:gd name="connsiteY98" fmla="*/ 0 h 160894"/>
              <a:gd name="connsiteX99" fmla="*/ 6672895 w 16898168"/>
              <a:gd name="connsiteY99" fmla="*/ 45512 h 160894"/>
              <a:gd name="connsiteX100" fmla="*/ 6696956 w 16898168"/>
              <a:gd name="connsiteY100" fmla="*/ 81202 h 160894"/>
              <a:gd name="connsiteX101" fmla="*/ 6721020 w 16898168"/>
              <a:gd name="connsiteY101" fmla="*/ 45512 h 160894"/>
              <a:gd name="connsiteX102" fmla="*/ 6830895 w 16898168"/>
              <a:gd name="connsiteY102" fmla="*/ 0 h 160894"/>
              <a:gd name="connsiteX103" fmla="*/ 6940773 w 16898168"/>
              <a:gd name="connsiteY103" fmla="*/ 45512 h 160894"/>
              <a:gd name="connsiteX104" fmla="*/ 6964835 w 16898168"/>
              <a:gd name="connsiteY104" fmla="*/ 81202 h 160894"/>
              <a:gd name="connsiteX105" fmla="*/ 6988899 w 16898168"/>
              <a:gd name="connsiteY105" fmla="*/ 45512 h 160894"/>
              <a:gd name="connsiteX106" fmla="*/ 7098774 w 16898168"/>
              <a:gd name="connsiteY106" fmla="*/ 0 h 160894"/>
              <a:gd name="connsiteX107" fmla="*/ 7208651 w 16898168"/>
              <a:gd name="connsiteY107" fmla="*/ 45512 h 160894"/>
              <a:gd name="connsiteX108" fmla="*/ 7232714 w 16898168"/>
              <a:gd name="connsiteY108" fmla="*/ 81202 h 160894"/>
              <a:gd name="connsiteX109" fmla="*/ 7256777 w 16898168"/>
              <a:gd name="connsiteY109" fmla="*/ 45512 h 160894"/>
              <a:gd name="connsiteX110" fmla="*/ 7366653 w 16898168"/>
              <a:gd name="connsiteY110" fmla="*/ 0 h 160894"/>
              <a:gd name="connsiteX111" fmla="*/ 7476529 w 16898168"/>
              <a:gd name="connsiteY111" fmla="*/ 45512 h 160894"/>
              <a:gd name="connsiteX112" fmla="*/ 7500591 w 16898168"/>
              <a:gd name="connsiteY112" fmla="*/ 81202 h 160894"/>
              <a:gd name="connsiteX113" fmla="*/ 7524653 w 16898168"/>
              <a:gd name="connsiteY113" fmla="*/ 45512 h 160894"/>
              <a:gd name="connsiteX114" fmla="*/ 7634530 w 16898168"/>
              <a:gd name="connsiteY114" fmla="*/ 0 h 160894"/>
              <a:gd name="connsiteX115" fmla="*/ 7744407 w 16898168"/>
              <a:gd name="connsiteY115" fmla="*/ 45512 h 160894"/>
              <a:gd name="connsiteX116" fmla="*/ 7768469 w 16898168"/>
              <a:gd name="connsiteY116" fmla="*/ 81202 h 160894"/>
              <a:gd name="connsiteX117" fmla="*/ 7792532 w 16898168"/>
              <a:gd name="connsiteY117" fmla="*/ 45512 h 160894"/>
              <a:gd name="connsiteX118" fmla="*/ 7902409 w 16898168"/>
              <a:gd name="connsiteY118" fmla="*/ 0 h 160894"/>
              <a:gd name="connsiteX119" fmla="*/ 8012286 w 16898168"/>
              <a:gd name="connsiteY119" fmla="*/ 45512 h 160894"/>
              <a:gd name="connsiteX120" fmla="*/ 8036344 w 16898168"/>
              <a:gd name="connsiteY120" fmla="*/ 81196 h 160894"/>
              <a:gd name="connsiteX121" fmla="*/ 8060402 w 16898168"/>
              <a:gd name="connsiteY121" fmla="*/ 45512 h 160894"/>
              <a:gd name="connsiteX122" fmla="*/ 8170279 w 16898168"/>
              <a:gd name="connsiteY122" fmla="*/ 0 h 160894"/>
              <a:gd name="connsiteX123" fmla="*/ 8280156 w 16898168"/>
              <a:gd name="connsiteY123" fmla="*/ 45512 h 160894"/>
              <a:gd name="connsiteX124" fmla="*/ 8304421 w 16898168"/>
              <a:gd name="connsiteY124" fmla="*/ 81502 h 160894"/>
              <a:gd name="connsiteX125" fmla="*/ 8328686 w 16898168"/>
              <a:gd name="connsiteY125" fmla="*/ 45512 h 160894"/>
              <a:gd name="connsiteX126" fmla="*/ 8438561 w 16898168"/>
              <a:gd name="connsiteY126" fmla="*/ 0 h 160894"/>
              <a:gd name="connsiteX127" fmla="*/ 8548438 w 16898168"/>
              <a:gd name="connsiteY127" fmla="*/ 45512 h 160894"/>
              <a:gd name="connsiteX128" fmla="*/ 8572500 w 16898168"/>
              <a:gd name="connsiteY128" fmla="*/ 81202 h 160894"/>
              <a:gd name="connsiteX129" fmla="*/ 8596563 w 16898168"/>
              <a:gd name="connsiteY129" fmla="*/ 45512 h 160894"/>
              <a:gd name="connsiteX130" fmla="*/ 8706439 w 16898168"/>
              <a:gd name="connsiteY130" fmla="*/ 0 h 160894"/>
              <a:gd name="connsiteX131" fmla="*/ 8816316 w 16898168"/>
              <a:gd name="connsiteY131" fmla="*/ 45512 h 160894"/>
              <a:gd name="connsiteX132" fmla="*/ 8840379 w 16898168"/>
              <a:gd name="connsiteY132" fmla="*/ 81202 h 160894"/>
              <a:gd name="connsiteX133" fmla="*/ 8864442 w 16898168"/>
              <a:gd name="connsiteY133" fmla="*/ 45512 h 160894"/>
              <a:gd name="connsiteX134" fmla="*/ 8974319 w 16898168"/>
              <a:gd name="connsiteY134" fmla="*/ 0 h 160894"/>
              <a:gd name="connsiteX135" fmla="*/ 9084195 w 16898168"/>
              <a:gd name="connsiteY135" fmla="*/ 45512 h 160894"/>
              <a:gd name="connsiteX136" fmla="*/ 9108258 w 16898168"/>
              <a:gd name="connsiteY136" fmla="*/ 81202 h 160894"/>
              <a:gd name="connsiteX137" fmla="*/ 9132320 w 16898168"/>
              <a:gd name="connsiteY137" fmla="*/ 45512 h 160894"/>
              <a:gd name="connsiteX138" fmla="*/ 9242196 w 16898168"/>
              <a:gd name="connsiteY138" fmla="*/ 0 h 160894"/>
              <a:gd name="connsiteX139" fmla="*/ 9352073 w 16898168"/>
              <a:gd name="connsiteY139" fmla="*/ 45512 h 160894"/>
              <a:gd name="connsiteX140" fmla="*/ 9376135 w 16898168"/>
              <a:gd name="connsiteY140" fmla="*/ 81202 h 160894"/>
              <a:gd name="connsiteX141" fmla="*/ 9400198 w 16898168"/>
              <a:gd name="connsiteY141" fmla="*/ 45512 h 160894"/>
              <a:gd name="connsiteX142" fmla="*/ 9510074 w 16898168"/>
              <a:gd name="connsiteY142" fmla="*/ 0 h 160894"/>
              <a:gd name="connsiteX143" fmla="*/ 9619950 w 16898168"/>
              <a:gd name="connsiteY143" fmla="*/ 45512 h 160894"/>
              <a:gd name="connsiteX144" fmla="*/ 9644014 w 16898168"/>
              <a:gd name="connsiteY144" fmla="*/ 81202 h 160894"/>
              <a:gd name="connsiteX145" fmla="*/ 9668077 w 16898168"/>
              <a:gd name="connsiteY145" fmla="*/ 45512 h 160894"/>
              <a:gd name="connsiteX146" fmla="*/ 9777953 w 16898168"/>
              <a:gd name="connsiteY146" fmla="*/ 0 h 160894"/>
              <a:gd name="connsiteX147" fmla="*/ 9887830 w 16898168"/>
              <a:gd name="connsiteY147" fmla="*/ 45512 h 160894"/>
              <a:gd name="connsiteX148" fmla="*/ 9911891 w 16898168"/>
              <a:gd name="connsiteY148" fmla="*/ 81202 h 160894"/>
              <a:gd name="connsiteX149" fmla="*/ 9935954 w 16898168"/>
              <a:gd name="connsiteY149" fmla="*/ 45512 h 160894"/>
              <a:gd name="connsiteX150" fmla="*/ 10045830 w 16898168"/>
              <a:gd name="connsiteY150" fmla="*/ 0 h 160894"/>
              <a:gd name="connsiteX151" fmla="*/ 10155707 w 16898168"/>
              <a:gd name="connsiteY151" fmla="*/ 45512 h 160894"/>
              <a:gd name="connsiteX152" fmla="*/ 10179769 w 16898168"/>
              <a:gd name="connsiteY152" fmla="*/ 81202 h 160894"/>
              <a:gd name="connsiteX153" fmla="*/ 10203832 w 16898168"/>
              <a:gd name="connsiteY153" fmla="*/ 45512 h 160894"/>
              <a:gd name="connsiteX154" fmla="*/ 10313708 w 16898168"/>
              <a:gd name="connsiteY154" fmla="*/ 0 h 160894"/>
              <a:gd name="connsiteX155" fmla="*/ 10423586 w 16898168"/>
              <a:gd name="connsiteY155" fmla="*/ 45512 h 160894"/>
              <a:gd name="connsiteX156" fmla="*/ 10447648 w 16898168"/>
              <a:gd name="connsiteY156" fmla="*/ 81202 h 160894"/>
              <a:gd name="connsiteX157" fmla="*/ 10471712 w 16898168"/>
              <a:gd name="connsiteY157" fmla="*/ 45512 h 160894"/>
              <a:gd name="connsiteX158" fmla="*/ 10581587 w 16898168"/>
              <a:gd name="connsiteY158" fmla="*/ 0 h 160894"/>
              <a:gd name="connsiteX159" fmla="*/ 10691464 w 16898168"/>
              <a:gd name="connsiteY159" fmla="*/ 45512 h 160894"/>
              <a:gd name="connsiteX160" fmla="*/ 10715526 w 16898168"/>
              <a:gd name="connsiteY160" fmla="*/ 81202 h 160894"/>
              <a:gd name="connsiteX161" fmla="*/ 10739588 w 16898168"/>
              <a:gd name="connsiteY161" fmla="*/ 45512 h 160894"/>
              <a:gd name="connsiteX162" fmla="*/ 10849465 w 16898168"/>
              <a:gd name="connsiteY162" fmla="*/ 0 h 160894"/>
              <a:gd name="connsiteX163" fmla="*/ 10959342 w 16898168"/>
              <a:gd name="connsiteY163" fmla="*/ 45512 h 160894"/>
              <a:gd name="connsiteX164" fmla="*/ 10983404 w 16898168"/>
              <a:gd name="connsiteY164" fmla="*/ 81202 h 160894"/>
              <a:gd name="connsiteX165" fmla="*/ 11007466 w 16898168"/>
              <a:gd name="connsiteY165" fmla="*/ 45512 h 160894"/>
              <a:gd name="connsiteX166" fmla="*/ 11117343 w 16898168"/>
              <a:gd name="connsiteY166" fmla="*/ 0 h 160894"/>
              <a:gd name="connsiteX167" fmla="*/ 11227219 w 16898168"/>
              <a:gd name="connsiteY167" fmla="*/ 45512 h 160894"/>
              <a:gd name="connsiteX168" fmla="*/ 11251283 w 16898168"/>
              <a:gd name="connsiteY168" fmla="*/ 81202 h 160894"/>
              <a:gd name="connsiteX169" fmla="*/ 11275346 w 16898168"/>
              <a:gd name="connsiteY169" fmla="*/ 45512 h 160894"/>
              <a:gd name="connsiteX170" fmla="*/ 11385222 w 16898168"/>
              <a:gd name="connsiteY170" fmla="*/ 0 h 160894"/>
              <a:gd name="connsiteX171" fmla="*/ 11495098 w 16898168"/>
              <a:gd name="connsiteY171" fmla="*/ 45512 h 160894"/>
              <a:gd name="connsiteX172" fmla="*/ 11519161 w 16898168"/>
              <a:gd name="connsiteY172" fmla="*/ 81202 h 160894"/>
              <a:gd name="connsiteX173" fmla="*/ 11543223 w 16898168"/>
              <a:gd name="connsiteY173" fmla="*/ 45512 h 160894"/>
              <a:gd name="connsiteX174" fmla="*/ 11653100 w 16898168"/>
              <a:gd name="connsiteY174" fmla="*/ 0 h 160894"/>
              <a:gd name="connsiteX175" fmla="*/ 11762976 w 16898168"/>
              <a:gd name="connsiteY175" fmla="*/ 45512 h 160894"/>
              <a:gd name="connsiteX176" fmla="*/ 11787039 w 16898168"/>
              <a:gd name="connsiteY176" fmla="*/ 81202 h 160894"/>
              <a:gd name="connsiteX177" fmla="*/ 11811101 w 16898168"/>
              <a:gd name="connsiteY177" fmla="*/ 45512 h 160894"/>
              <a:gd name="connsiteX178" fmla="*/ 11920977 w 16898168"/>
              <a:gd name="connsiteY178" fmla="*/ 0 h 160894"/>
              <a:gd name="connsiteX179" fmla="*/ 12030854 w 16898168"/>
              <a:gd name="connsiteY179" fmla="*/ 45512 h 160894"/>
              <a:gd name="connsiteX180" fmla="*/ 12054916 w 16898168"/>
              <a:gd name="connsiteY180" fmla="*/ 81202 h 160894"/>
              <a:gd name="connsiteX181" fmla="*/ 12078979 w 16898168"/>
              <a:gd name="connsiteY181" fmla="*/ 45512 h 160894"/>
              <a:gd name="connsiteX182" fmla="*/ 12188855 w 16898168"/>
              <a:gd name="connsiteY182" fmla="*/ 0 h 160894"/>
              <a:gd name="connsiteX183" fmla="*/ 12298732 w 16898168"/>
              <a:gd name="connsiteY183" fmla="*/ 45512 h 160894"/>
              <a:gd name="connsiteX184" fmla="*/ 12322795 w 16898168"/>
              <a:gd name="connsiteY184" fmla="*/ 81202 h 160894"/>
              <a:gd name="connsiteX185" fmla="*/ 12346858 w 16898168"/>
              <a:gd name="connsiteY185" fmla="*/ 45512 h 160894"/>
              <a:gd name="connsiteX186" fmla="*/ 12456734 w 16898168"/>
              <a:gd name="connsiteY186" fmla="*/ 0 h 160894"/>
              <a:gd name="connsiteX187" fmla="*/ 12566611 w 16898168"/>
              <a:gd name="connsiteY187" fmla="*/ 45512 h 160894"/>
              <a:gd name="connsiteX188" fmla="*/ 12590673 w 16898168"/>
              <a:gd name="connsiteY188" fmla="*/ 81202 h 160894"/>
              <a:gd name="connsiteX189" fmla="*/ 12614736 w 16898168"/>
              <a:gd name="connsiteY189" fmla="*/ 45512 h 160894"/>
              <a:gd name="connsiteX190" fmla="*/ 12724612 w 16898168"/>
              <a:gd name="connsiteY190" fmla="*/ 0 h 160894"/>
              <a:gd name="connsiteX191" fmla="*/ 12834489 w 16898168"/>
              <a:gd name="connsiteY191" fmla="*/ 45512 h 160894"/>
              <a:gd name="connsiteX192" fmla="*/ 12858551 w 16898168"/>
              <a:gd name="connsiteY192" fmla="*/ 81202 h 160894"/>
              <a:gd name="connsiteX193" fmla="*/ 12882614 w 16898168"/>
              <a:gd name="connsiteY193" fmla="*/ 45512 h 160894"/>
              <a:gd name="connsiteX194" fmla="*/ 12992490 w 16898168"/>
              <a:gd name="connsiteY194" fmla="*/ 0 h 160894"/>
              <a:gd name="connsiteX195" fmla="*/ 13102367 w 16898168"/>
              <a:gd name="connsiteY195" fmla="*/ 45512 h 160894"/>
              <a:gd name="connsiteX196" fmla="*/ 13126430 w 16898168"/>
              <a:gd name="connsiteY196" fmla="*/ 81202 h 160894"/>
              <a:gd name="connsiteX197" fmla="*/ 13150493 w 16898168"/>
              <a:gd name="connsiteY197" fmla="*/ 45512 h 160894"/>
              <a:gd name="connsiteX198" fmla="*/ 13260369 w 16898168"/>
              <a:gd name="connsiteY198" fmla="*/ 0 h 160894"/>
              <a:gd name="connsiteX199" fmla="*/ 13370246 w 16898168"/>
              <a:gd name="connsiteY199" fmla="*/ 45512 h 160894"/>
              <a:gd name="connsiteX200" fmla="*/ 13394308 w 16898168"/>
              <a:gd name="connsiteY200" fmla="*/ 81202 h 160894"/>
              <a:gd name="connsiteX201" fmla="*/ 13418371 w 16898168"/>
              <a:gd name="connsiteY201" fmla="*/ 45512 h 160894"/>
              <a:gd name="connsiteX202" fmla="*/ 13528247 w 16898168"/>
              <a:gd name="connsiteY202" fmla="*/ 0 h 160894"/>
              <a:gd name="connsiteX203" fmla="*/ 13638124 w 16898168"/>
              <a:gd name="connsiteY203" fmla="*/ 45512 h 160894"/>
              <a:gd name="connsiteX204" fmla="*/ 13662186 w 16898168"/>
              <a:gd name="connsiteY204" fmla="*/ 81202 h 160894"/>
              <a:gd name="connsiteX205" fmla="*/ 13686249 w 16898168"/>
              <a:gd name="connsiteY205" fmla="*/ 45512 h 160894"/>
              <a:gd name="connsiteX206" fmla="*/ 13796125 w 16898168"/>
              <a:gd name="connsiteY206" fmla="*/ 0 h 160894"/>
              <a:gd name="connsiteX207" fmla="*/ 13906002 w 16898168"/>
              <a:gd name="connsiteY207" fmla="*/ 45512 h 160894"/>
              <a:gd name="connsiteX208" fmla="*/ 13930065 w 16898168"/>
              <a:gd name="connsiteY208" fmla="*/ 81202 h 160894"/>
              <a:gd name="connsiteX209" fmla="*/ 13954128 w 16898168"/>
              <a:gd name="connsiteY209" fmla="*/ 45512 h 160894"/>
              <a:gd name="connsiteX210" fmla="*/ 14064004 w 16898168"/>
              <a:gd name="connsiteY210" fmla="*/ 0 h 160894"/>
              <a:gd name="connsiteX211" fmla="*/ 14173881 w 16898168"/>
              <a:gd name="connsiteY211" fmla="*/ 45512 h 160894"/>
              <a:gd name="connsiteX212" fmla="*/ 14197943 w 16898168"/>
              <a:gd name="connsiteY212" fmla="*/ 81202 h 160894"/>
              <a:gd name="connsiteX213" fmla="*/ 14222006 w 16898168"/>
              <a:gd name="connsiteY213" fmla="*/ 45512 h 160894"/>
              <a:gd name="connsiteX214" fmla="*/ 14331882 w 16898168"/>
              <a:gd name="connsiteY214" fmla="*/ 0 h 160894"/>
              <a:gd name="connsiteX215" fmla="*/ 14441759 w 16898168"/>
              <a:gd name="connsiteY215" fmla="*/ 45512 h 160894"/>
              <a:gd name="connsiteX216" fmla="*/ 14465821 w 16898168"/>
              <a:gd name="connsiteY216" fmla="*/ 81202 h 160894"/>
              <a:gd name="connsiteX217" fmla="*/ 14489884 w 16898168"/>
              <a:gd name="connsiteY217" fmla="*/ 45512 h 160894"/>
              <a:gd name="connsiteX218" fmla="*/ 14599760 w 16898168"/>
              <a:gd name="connsiteY218" fmla="*/ 0 h 160894"/>
              <a:gd name="connsiteX219" fmla="*/ 14709637 w 16898168"/>
              <a:gd name="connsiteY219" fmla="*/ 45512 h 160894"/>
              <a:gd name="connsiteX220" fmla="*/ 14733700 w 16898168"/>
              <a:gd name="connsiteY220" fmla="*/ 81202 h 160894"/>
              <a:gd name="connsiteX221" fmla="*/ 14757763 w 16898168"/>
              <a:gd name="connsiteY221" fmla="*/ 45512 h 160894"/>
              <a:gd name="connsiteX222" fmla="*/ 14867639 w 16898168"/>
              <a:gd name="connsiteY222" fmla="*/ 0 h 160894"/>
              <a:gd name="connsiteX223" fmla="*/ 14977516 w 16898168"/>
              <a:gd name="connsiteY223" fmla="*/ 45512 h 160894"/>
              <a:gd name="connsiteX224" fmla="*/ 15001578 w 16898168"/>
              <a:gd name="connsiteY224" fmla="*/ 81202 h 160894"/>
              <a:gd name="connsiteX225" fmla="*/ 15025641 w 16898168"/>
              <a:gd name="connsiteY225" fmla="*/ 45512 h 160894"/>
              <a:gd name="connsiteX226" fmla="*/ 15135517 w 16898168"/>
              <a:gd name="connsiteY226" fmla="*/ 0 h 160894"/>
              <a:gd name="connsiteX227" fmla="*/ 15245394 w 16898168"/>
              <a:gd name="connsiteY227" fmla="*/ 45512 h 160894"/>
              <a:gd name="connsiteX228" fmla="*/ 15269456 w 16898168"/>
              <a:gd name="connsiteY228" fmla="*/ 81202 h 160894"/>
              <a:gd name="connsiteX229" fmla="*/ 15293519 w 16898168"/>
              <a:gd name="connsiteY229" fmla="*/ 45512 h 160894"/>
              <a:gd name="connsiteX230" fmla="*/ 15403395 w 16898168"/>
              <a:gd name="connsiteY230" fmla="*/ 0 h 160894"/>
              <a:gd name="connsiteX231" fmla="*/ 15513272 w 16898168"/>
              <a:gd name="connsiteY231" fmla="*/ 45512 h 160894"/>
              <a:gd name="connsiteX232" fmla="*/ 15537335 w 16898168"/>
              <a:gd name="connsiteY232" fmla="*/ 81202 h 160894"/>
              <a:gd name="connsiteX233" fmla="*/ 15561398 w 16898168"/>
              <a:gd name="connsiteY233" fmla="*/ 45512 h 160894"/>
              <a:gd name="connsiteX234" fmla="*/ 15671274 w 16898168"/>
              <a:gd name="connsiteY234" fmla="*/ 0 h 160894"/>
              <a:gd name="connsiteX235" fmla="*/ 15781151 w 16898168"/>
              <a:gd name="connsiteY235" fmla="*/ 45512 h 160894"/>
              <a:gd name="connsiteX236" fmla="*/ 15805213 w 16898168"/>
              <a:gd name="connsiteY236" fmla="*/ 81202 h 160894"/>
              <a:gd name="connsiteX237" fmla="*/ 15829276 w 16898168"/>
              <a:gd name="connsiteY237" fmla="*/ 45512 h 160894"/>
              <a:gd name="connsiteX238" fmla="*/ 15939152 w 16898168"/>
              <a:gd name="connsiteY238" fmla="*/ 0 h 160894"/>
              <a:gd name="connsiteX239" fmla="*/ 16049028 w 16898168"/>
              <a:gd name="connsiteY239" fmla="*/ 45512 h 160894"/>
              <a:gd name="connsiteX240" fmla="*/ 16073092 w 16898168"/>
              <a:gd name="connsiteY240" fmla="*/ 81202 h 160894"/>
              <a:gd name="connsiteX241" fmla="*/ 16097152 w 16898168"/>
              <a:gd name="connsiteY241" fmla="*/ 45512 h 160894"/>
              <a:gd name="connsiteX242" fmla="*/ 16207032 w 16898168"/>
              <a:gd name="connsiteY242" fmla="*/ 0 h 160894"/>
              <a:gd name="connsiteX243" fmla="*/ 16316908 w 16898168"/>
              <a:gd name="connsiteY243" fmla="*/ 45512 h 160894"/>
              <a:gd name="connsiteX244" fmla="*/ 16340968 w 16898168"/>
              <a:gd name="connsiteY244" fmla="*/ 81202 h 160894"/>
              <a:gd name="connsiteX245" fmla="*/ 16365032 w 16898168"/>
              <a:gd name="connsiteY245" fmla="*/ 45512 h 160894"/>
              <a:gd name="connsiteX246" fmla="*/ 16474908 w 16898168"/>
              <a:gd name="connsiteY246" fmla="*/ 0 h 160894"/>
              <a:gd name="connsiteX247" fmla="*/ 16584788 w 16898168"/>
              <a:gd name="connsiteY247" fmla="*/ 45512 h 160894"/>
              <a:gd name="connsiteX248" fmla="*/ 16608844 w 16898168"/>
              <a:gd name="connsiteY248" fmla="*/ 81196 h 160894"/>
              <a:gd name="connsiteX249" fmla="*/ 16898168 w 16898168"/>
              <a:gd name="connsiteY249" fmla="*/ 155389 h 160894"/>
              <a:gd name="connsiteX250" fmla="*/ 16897056 w 16898168"/>
              <a:gd name="connsiteY250" fmla="*/ 160894 h 160894"/>
              <a:gd name="connsiteX0" fmla="*/ 0 w 16898168"/>
              <a:gd name="connsiteY0" fmla="*/ 81202 h 155389"/>
              <a:gd name="connsiteX1" fmla="*/ 24063 w 16898168"/>
              <a:gd name="connsiteY1" fmla="*/ 45512 h 155389"/>
              <a:gd name="connsiteX2" fmla="*/ 133939 w 16898168"/>
              <a:gd name="connsiteY2" fmla="*/ 0 h 155389"/>
              <a:gd name="connsiteX3" fmla="*/ 243816 w 16898168"/>
              <a:gd name="connsiteY3" fmla="*/ 45512 h 155389"/>
              <a:gd name="connsiteX4" fmla="*/ 267879 w 16898168"/>
              <a:gd name="connsiteY4" fmla="*/ 81202 h 155389"/>
              <a:gd name="connsiteX5" fmla="*/ 291942 w 16898168"/>
              <a:gd name="connsiteY5" fmla="*/ 45512 h 155389"/>
              <a:gd name="connsiteX6" fmla="*/ 401819 w 16898168"/>
              <a:gd name="connsiteY6" fmla="*/ 0 h 155389"/>
              <a:gd name="connsiteX7" fmla="*/ 511695 w 16898168"/>
              <a:gd name="connsiteY7" fmla="*/ 45512 h 155389"/>
              <a:gd name="connsiteX8" fmla="*/ 535758 w 16898168"/>
              <a:gd name="connsiteY8" fmla="*/ 81202 h 155389"/>
              <a:gd name="connsiteX9" fmla="*/ 559820 w 16898168"/>
              <a:gd name="connsiteY9" fmla="*/ 45512 h 155389"/>
              <a:gd name="connsiteX10" fmla="*/ 669696 w 16898168"/>
              <a:gd name="connsiteY10" fmla="*/ 0 h 155389"/>
              <a:gd name="connsiteX11" fmla="*/ 779573 w 16898168"/>
              <a:gd name="connsiteY11" fmla="*/ 45512 h 155389"/>
              <a:gd name="connsiteX12" fmla="*/ 803635 w 16898168"/>
              <a:gd name="connsiteY12" fmla="*/ 81202 h 155389"/>
              <a:gd name="connsiteX13" fmla="*/ 827698 w 16898168"/>
              <a:gd name="connsiteY13" fmla="*/ 45512 h 155389"/>
              <a:gd name="connsiteX14" fmla="*/ 937574 w 16898168"/>
              <a:gd name="connsiteY14" fmla="*/ 0 h 155389"/>
              <a:gd name="connsiteX15" fmla="*/ 1047450 w 16898168"/>
              <a:gd name="connsiteY15" fmla="*/ 45512 h 155389"/>
              <a:gd name="connsiteX16" fmla="*/ 1071514 w 16898168"/>
              <a:gd name="connsiteY16" fmla="*/ 81202 h 155389"/>
              <a:gd name="connsiteX17" fmla="*/ 1095577 w 16898168"/>
              <a:gd name="connsiteY17" fmla="*/ 45512 h 155389"/>
              <a:gd name="connsiteX18" fmla="*/ 1205453 w 16898168"/>
              <a:gd name="connsiteY18" fmla="*/ 0 h 155389"/>
              <a:gd name="connsiteX19" fmla="*/ 1315331 w 16898168"/>
              <a:gd name="connsiteY19" fmla="*/ 45512 h 155389"/>
              <a:gd name="connsiteX20" fmla="*/ 1339391 w 16898168"/>
              <a:gd name="connsiteY20" fmla="*/ 81202 h 155389"/>
              <a:gd name="connsiteX21" fmla="*/ 1363455 w 16898168"/>
              <a:gd name="connsiteY21" fmla="*/ 45512 h 155389"/>
              <a:gd name="connsiteX22" fmla="*/ 1473330 w 16898168"/>
              <a:gd name="connsiteY22" fmla="*/ 0 h 155389"/>
              <a:gd name="connsiteX23" fmla="*/ 1583207 w 16898168"/>
              <a:gd name="connsiteY23" fmla="*/ 45512 h 155389"/>
              <a:gd name="connsiteX24" fmla="*/ 1607269 w 16898168"/>
              <a:gd name="connsiteY24" fmla="*/ 81202 h 155389"/>
              <a:gd name="connsiteX25" fmla="*/ 1631332 w 16898168"/>
              <a:gd name="connsiteY25" fmla="*/ 45512 h 155389"/>
              <a:gd name="connsiteX26" fmla="*/ 1741208 w 16898168"/>
              <a:gd name="connsiteY26" fmla="*/ 0 h 155389"/>
              <a:gd name="connsiteX27" fmla="*/ 1851086 w 16898168"/>
              <a:gd name="connsiteY27" fmla="*/ 45512 h 155389"/>
              <a:gd name="connsiteX28" fmla="*/ 1875148 w 16898168"/>
              <a:gd name="connsiteY28" fmla="*/ 81202 h 155389"/>
              <a:gd name="connsiteX29" fmla="*/ 1899212 w 16898168"/>
              <a:gd name="connsiteY29" fmla="*/ 45512 h 155389"/>
              <a:gd name="connsiteX30" fmla="*/ 2009087 w 16898168"/>
              <a:gd name="connsiteY30" fmla="*/ 0 h 155389"/>
              <a:gd name="connsiteX31" fmla="*/ 2118964 w 16898168"/>
              <a:gd name="connsiteY31" fmla="*/ 45512 h 155389"/>
              <a:gd name="connsiteX32" fmla="*/ 2143026 w 16898168"/>
              <a:gd name="connsiteY32" fmla="*/ 81202 h 155389"/>
              <a:gd name="connsiteX33" fmla="*/ 2167088 w 16898168"/>
              <a:gd name="connsiteY33" fmla="*/ 45512 h 155389"/>
              <a:gd name="connsiteX34" fmla="*/ 2276965 w 16898168"/>
              <a:gd name="connsiteY34" fmla="*/ 0 h 155389"/>
              <a:gd name="connsiteX35" fmla="*/ 2386842 w 16898168"/>
              <a:gd name="connsiteY35" fmla="*/ 45512 h 155389"/>
              <a:gd name="connsiteX36" fmla="*/ 2410904 w 16898168"/>
              <a:gd name="connsiteY36" fmla="*/ 81202 h 155389"/>
              <a:gd name="connsiteX37" fmla="*/ 2434966 w 16898168"/>
              <a:gd name="connsiteY37" fmla="*/ 45512 h 155389"/>
              <a:gd name="connsiteX38" fmla="*/ 2544843 w 16898168"/>
              <a:gd name="connsiteY38" fmla="*/ 0 h 155389"/>
              <a:gd name="connsiteX39" fmla="*/ 2654719 w 16898168"/>
              <a:gd name="connsiteY39" fmla="*/ 45512 h 155389"/>
              <a:gd name="connsiteX40" fmla="*/ 2678783 w 16898168"/>
              <a:gd name="connsiteY40" fmla="*/ 81202 h 155389"/>
              <a:gd name="connsiteX41" fmla="*/ 2702846 w 16898168"/>
              <a:gd name="connsiteY41" fmla="*/ 45512 h 155389"/>
              <a:gd name="connsiteX42" fmla="*/ 2812722 w 16898168"/>
              <a:gd name="connsiteY42" fmla="*/ 0 h 155389"/>
              <a:gd name="connsiteX43" fmla="*/ 2922598 w 16898168"/>
              <a:gd name="connsiteY43" fmla="*/ 45512 h 155389"/>
              <a:gd name="connsiteX44" fmla="*/ 2946661 w 16898168"/>
              <a:gd name="connsiteY44" fmla="*/ 81202 h 155389"/>
              <a:gd name="connsiteX45" fmla="*/ 2970723 w 16898168"/>
              <a:gd name="connsiteY45" fmla="*/ 45512 h 155389"/>
              <a:gd name="connsiteX46" fmla="*/ 3080600 w 16898168"/>
              <a:gd name="connsiteY46" fmla="*/ 0 h 155389"/>
              <a:gd name="connsiteX47" fmla="*/ 3190476 w 16898168"/>
              <a:gd name="connsiteY47" fmla="*/ 45512 h 155389"/>
              <a:gd name="connsiteX48" fmla="*/ 3214540 w 16898168"/>
              <a:gd name="connsiteY48" fmla="*/ 81202 h 155389"/>
              <a:gd name="connsiteX49" fmla="*/ 3238601 w 16898168"/>
              <a:gd name="connsiteY49" fmla="*/ 45512 h 155389"/>
              <a:gd name="connsiteX50" fmla="*/ 3348478 w 16898168"/>
              <a:gd name="connsiteY50" fmla="*/ 0 h 155389"/>
              <a:gd name="connsiteX51" fmla="*/ 3458354 w 16898168"/>
              <a:gd name="connsiteY51" fmla="*/ 45512 h 155389"/>
              <a:gd name="connsiteX52" fmla="*/ 3482417 w 16898168"/>
              <a:gd name="connsiteY52" fmla="*/ 81202 h 155389"/>
              <a:gd name="connsiteX53" fmla="*/ 3506479 w 16898168"/>
              <a:gd name="connsiteY53" fmla="*/ 45512 h 155389"/>
              <a:gd name="connsiteX54" fmla="*/ 3616356 w 16898168"/>
              <a:gd name="connsiteY54" fmla="*/ 0 h 155389"/>
              <a:gd name="connsiteX55" fmla="*/ 3726233 w 16898168"/>
              <a:gd name="connsiteY55" fmla="*/ 45512 h 155389"/>
              <a:gd name="connsiteX56" fmla="*/ 3750296 w 16898168"/>
              <a:gd name="connsiteY56" fmla="*/ 81202 h 155389"/>
              <a:gd name="connsiteX57" fmla="*/ 3774358 w 16898168"/>
              <a:gd name="connsiteY57" fmla="*/ 45512 h 155389"/>
              <a:gd name="connsiteX58" fmla="*/ 3884234 w 16898168"/>
              <a:gd name="connsiteY58" fmla="*/ 0 h 155389"/>
              <a:gd name="connsiteX59" fmla="*/ 3994112 w 16898168"/>
              <a:gd name="connsiteY59" fmla="*/ 45512 h 155389"/>
              <a:gd name="connsiteX60" fmla="*/ 4018173 w 16898168"/>
              <a:gd name="connsiteY60" fmla="*/ 81202 h 155389"/>
              <a:gd name="connsiteX61" fmla="*/ 4042237 w 16898168"/>
              <a:gd name="connsiteY61" fmla="*/ 45512 h 155389"/>
              <a:gd name="connsiteX62" fmla="*/ 4152112 w 16898168"/>
              <a:gd name="connsiteY62" fmla="*/ 0 h 155389"/>
              <a:gd name="connsiteX63" fmla="*/ 4261990 w 16898168"/>
              <a:gd name="connsiteY63" fmla="*/ 45512 h 155389"/>
              <a:gd name="connsiteX64" fmla="*/ 4286051 w 16898168"/>
              <a:gd name="connsiteY64" fmla="*/ 81202 h 155389"/>
              <a:gd name="connsiteX65" fmla="*/ 4310115 w 16898168"/>
              <a:gd name="connsiteY65" fmla="*/ 45512 h 155389"/>
              <a:gd name="connsiteX66" fmla="*/ 4419991 w 16898168"/>
              <a:gd name="connsiteY66" fmla="*/ 0 h 155389"/>
              <a:gd name="connsiteX67" fmla="*/ 4529867 w 16898168"/>
              <a:gd name="connsiteY67" fmla="*/ 45512 h 155389"/>
              <a:gd name="connsiteX68" fmla="*/ 4553931 w 16898168"/>
              <a:gd name="connsiteY68" fmla="*/ 81202 h 155389"/>
              <a:gd name="connsiteX69" fmla="*/ 4577994 w 16898168"/>
              <a:gd name="connsiteY69" fmla="*/ 45512 h 155389"/>
              <a:gd name="connsiteX70" fmla="*/ 4687870 w 16898168"/>
              <a:gd name="connsiteY70" fmla="*/ 0 h 155389"/>
              <a:gd name="connsiteX71" fmla="*/ 4797746 w 16898168"/>
              <a:gd name="connsiteY71" fmla="*/ 45512 h 155389"/>
              <a:gd name="connsiteX72" fmla="*/ 4821809 w 16898168"/>
              <a:gd name="connsiteY72" fmla="*/ 81202 h 155389"/>
              <a:gd name="connsiteX73" fmla="*/ 4845871 w 16898168"/>
              <a:gd name="connsiteY73" fmla="*/ 45512 h 155389"/>
              <a:gd name="connsiteX74" fmla="*/ 4955748 w 16898168"/>
              <a:gd name="connsiteY74" fmla="*/ 0 h 155389"/>
              <a:gd name="connsiteX75" fmla="*/ 5065625 w 16898168"/>
              <a:gd name="connsiteY75" fmla="*/ 45512 h 155389"/>
              <a:gd name="connsiteX76" fmla="*/ 5089686 w 16898168"/>
              <a:gd name="connsiteY76" fmla="*/ 81202 h 155389"/>
              <a:gd name="connsiteX77" fmla="*/ 5113749 w 16898168"/>
              <a:gd name="connsiteY77" fmla="*/ 45512 h 155389"/>
              <a:gd name="connsiteX78" fmla="*/ 5223625 w 16898168"/>
              <a:gd name="connsiteY78" fmla="*/ 0 h 155389"/>
              <a:gd name="connsiteX79" fmla="*/ 5333503 w 16898168"/>
              <a:gd name="connsiteY79" fmla="*/ 45512 h 155389"/>
              <a:gd name="connsiteX80" fmla="*/ 5357565 w 16898168"/>
              <a:gd name="connsiteY80" fmla="*/ 81202 h 155389"/>
              <a:gd name="connsiteX81" fmla="*/ 5381629 w 16898168"/>
              <a:gd name="connsiteY81" fmla="*/ 45512 h 155389"/>
              <a:gd name="connsiteX82" fmla="*/ 5491504 w 16898168"/>
              <a:gd name="connsiteY82" fmla="*/ 0 h 155389"/>
              <a:gd name="connsiteX83" fmla="*/ 5601382 w 16898168"/>
              <a:gd name="connsiteY83" fmla="*/ 45512 h 155389"/>
              <a:gd name="connsiteX84" fmla="*/ 5625443 w 16898168"/>
              <a:gd name="connsiteY84" fmla="*/ 81202 h 155389"/>
              <a:gd name="connsiteX85" fmla="*/ 5649507 w 16898168"/>
              <a:gd name="connsiteY85" fmla="*/ 45512 h 155389"/>
              <a:gd name="connsiteX86" fmla="*/ 5759383 w 16898168"/>
              <a:gd name="connsiteY86" fmla="*/ 0 h 155389"/>
              <a:gd name="connsiteX87" fmla="*/ 5869259 w 16898168"/>
              <a:gd name="connsiteY87" fmla="*/ 45512 h 155389"/>
              <a:gd name="connsiteX88" fmla="*/ 5893322 w 16898168"/>
              <a:gd name="connsiteY88" fmla="*/ 81202 h 155389"/>
              <a:gd name="connsiteX89" fmla="*/ 5917385 w 16898168"/>
              <a:gd name="connsiteY89" fmla="*/ 45512 h 155389"/>
              <a:gd name="connsiteX90" fmla="*/ 6027261 w 16898168"/>
              <a:gd name="connsiteY90" fmla="*/ 0 h 155389"/>
              <a:gd name="connsiteX91" fmla="*/ 6137137 w 16898168"/>
              <a:gd name="connsiteY91" fmla="*/ 45512 h 155389"/>
              <a:gd name="connsiteX92" fmla="*/ 6161201 w 16898168"/>
              <a:gd name="connsiteY92" fmla="*/ 81202 h 155389"/>
              <a:gd name="connsiteX93" fmla="*/ 6185263 w 16898168"/>
              <a:gd name="connsiteY93" fmla="*/ 45512 h 155389"/>
              <a:gd name="connsiteX94" fmla="*/ 6295140 w 16898168"/>
              <a:gd name="connsiteY94" fmla="*/ 0 h 155389"/>
              <a:gd name="connsiteX95" fmla="*/ 6405016 w 16898168"/>
              <a:gd name="connsiteY95" fmla="*/ 45512 h 155389"/>
              <a:gd name="connsiteX96" fmla="*/ 6429079 w 16898168"/>
              <a:gd name="connsiteY96" fmla="*/ 81202 h 155389"/>
              <a:gd name="connsiteX97" fmla="*/ 6453141 w 16898168"/>
              <a:gd name="connsiteY97" fmla="*/ 45512 h 155389"/>
              <a:gd name="connsiteX98" fmla="*/ 6563017 w 16898168"/>
              <a:gd name="connsiteY98" fmla="*/ 0 h 155389"/>
              <a:gd name="connsiteX99" fmla="*/ 6672895 w 16898168"/>
              <a:gd name="connsiteY99" fmla="*/ 45512 h 155389"/>
              <a:gd name="connsiteX100" fmla="*/ 6696956 w 16898168"/>
              <a:gd name="connsiteY100" fmla="*/ 81202 h 155389"/>
              <a:gd name="connsiteX101" fmla="*/ 6721020 w 16898168"/>
              <a:gd name="connsiteY101" fmla="*/ 45512 h 155389"/>
              <a:gd name="connsiteX102" fmla="*/ 6830895 w 16898168"/>
              <a:gd name="connsiteY102" fmla="*/ 0 h 155389"/>
              <a:gd name="connsiteX103" fmla="*/ 6940773 w 16898168"/>
              <a:gd name="connsiteY103" fmla="*/ 45512 h 155389"/>
              <a:gd name="connsiteX104" fmla="*/ 6964835 w 16898168"/>
              <a:gd name="connsiteY104" fmla="*/ 81202 h 155389"/>
              <a:gd name="connsiteX105" fmla="*/ 6988899 w 16898168"/>
              <a:gd name="connsiteY105" fmla="*/ 45512 h 155389"/>
              <a:gd name="connsiteX106" fmla="*/ 7098774 w 16898168"/>
              <a:gd name="connsiteY106" fmla="*/ 0 h 155389"/>
              <a:gd name="connsiteX107" fmla="*/ 7208651 w 16898168"/>
              <a:gd name="connsiteY107" fmla="*/ 45512 h 155389"/>
              <a:gd name="connsiteX108" fmla="*/ 7232714 w 16898168"/>
              <a:gd name="connsiteY108" fmla="*/ 81202 h 155389"/>
              <a:gd name="connsiteX109" fmla="*/ 7256777 w 16898168"/>
              <a:gd name="connsiteY109" fmla="*/ 45512 h 155389"/>
              <a:gd name="connsiteX110" fmla="*/ 7366653 w 16898168"/>
              <a:gd name="connsiteY110" fmla="*/ 0 h 155389"/>
              <a:gd name="connsiteX111" fmla="*/ 7476529 w 16898168"/>
              <a:gd name="connsiteY111" fmla="*/ 45512 h 155389"/>
              <a:gd name="connsiteX112" fmla="*/ 7500591 w 16898168"/>
              <a:gd name="connsiteY112" fmla="*/ 81202 h 155389"/>
              <a:gd name="connsiteX113" fmla="*/ 7524653 w 16898168"/>
              <a:gd name="connsiteY113" fmla="*/ 45512 h 155389"/>
              <a:gd name="connsiteX114" fmla="*/ 7634530 w 16898168"/>
              <a:gd name="connsiteY114" fmla="*/ 0 h 155389"/>
              <a:gd name="connsiteX115" fmla="*/ 7744407 w 16898168"/>
              <a:gd name="connsiteY115" fmla="*/ 45512 h 155389"/>
              <a:gd name="connsiteX116" fmla="*/ 7768469 w 16898168"/>
              <a:gd name="connsiteY116" fmla="*/ 81202 h 155389"/>
              <a:gd name="connsiteX117" fmla="*/ 7792532 w 16898168"/>
              <a:gd name="connsiteY117" fmla="*/ 45512 h 155389"/>
              <a:gd name="connsiteX118" fmla="*/ 7902409 w 16898168"/>
              <a:gd name="connsiteY118" fmla="*/ 0 h 155389"/>
              <a:gd name="connsiteX119" fmla="*/ 8012286 w 16898168"/>
              <a:gd name="connsiteY119" fmla="*/ 45512 h 155389"/>
              <a:gd name="connsiteX120" fmla="*/ 8036344 w 16898168"/>
              <a:gd name="connsiteY120" fmla="*/ 81196 h 155389"/>
              <a:gd name="connsiteX121" fmla="*/ 8060402 w 16898168"/>
              <a:gd name="connsiteY121" fmla="*/ 45512 h 155389"/>
              <a:gd name="connsiteX122" fmla="*/ 8170279 w 16898168"/>
              <a:gd name="connsiteY122" fmla="*/ 0 h 155389"/>
              <a:gd name="connsiteX123" fmla="*/ 8280156 w 16898168"/>
              <a:gd name="connsiteY123" fmla="*/ 45512 h 155389"/>
              <a:gd name="connsiteX124" fmla="*/ 8304421 w 16898168"/>
              <a:gd name="connsiteY124" fmla="*/ 81502 h 155389"/>
              <a:gd name="connsiteX125" fmla="*/ 8328686 w 16898168"/>
              <a:gd name="connsiteY125" fmla="*/ 45512 h 155389"/>
              <a:gd name="connsiteX126" fmla="*/ 8438561 w 16898168"/>
              <a:gd name="connsiteY126" fmla="*/ 0 h 155389"/>
              <a:gd name="connsiteX127" fmla="*/ 8548438 w 16898168"/>
              <a:gd name="connsiteY127" fmla="*/ 45512 h 155389"/>
              <a:gd name="connsiteX128" fmla="*/ 8572500 w 16898168"/>
              <a:gd name="connsiteY128" fmla="*/ 81202 h 155389"/>
              <a:gd name="connsiteX129" fmla="*/ 8596563 w 16898168"/>
              <a:gd name="connsiteY129" fmla="*/ 45512 h 155389"/>
              <a:gd name="connsiteX130" fmla="*/ 8706439 w 16898168"/>
              <a:gd name="connsiteY130" fmla="*/ 0 h 155389"/>
              <a:gd name="connsiteX131" fmla="*/ 8816316 w 16898168"/>
              <a:gd name="connsiteY131" fmla="*/ 45512 h 155389"/>
              <a:gd name="connsiteX132" fmla="*/ 8840379 w 16898168"/>
              <a:gd name="connsiteY132" fmla="*/ 81202 h 155389"/>
              <a:gd name="connsiteX133" fmla="*/ 8864442 w 16898168"/>
              <a:gd name="connsiteY133" fmla="*/ 45512 h 155389"/>
              <a:gd name="connsiteX134" fmla="*/ 8974319 w 16898168"/>
              <a:gd name="connsiteY134" fmla="*/ 0 h 155389"/>
              <a:gd name="connsiteX135" fmla="*/ 9084195 w 16898168"/>
              <a:gd name="connsiteY135" fmla="*/ 45512 h 155389"/>
              <a:gd name="connsiteX136" fmla="*/ 9108258 w 16898168"/>
              <a:gd name="connsiteY136" fmla="*/ 81202 h 155389"/>
              <a:gd name="connsiteX137" fmla="*/ 9132320 w 16898168"/>
              <a:gd name="connsiteY137" fmla="*/ 45512 h 155389"/>
              <a:gd name="connsiteX138" fmla="*/ 9242196 w 16898168"/>
              <a:gd name="connsiteY138" fmla="*/ 0 h 155389"/>
              <a:gd name="connsiteX139" fmla="*/ 9352073 w 16898168"/>
              <a:gd name="connsiteY139" fmla="*/ 45512 h 155389"/>
              <a:gd name="connsiteX140" fmla="*/ 9376135 w 16898168"/>
              <a:gd name="connsiteY140" fmla="*/ 81202 h 155389"/>
              <a:gd name="connsiteX141" fmla="*/ 9400198 w 16898168"/>
              <a:gd name="connsiteY141" fmla="*/ 45512 h 155389"/>
              <a:gd name="connsiteX142" fmla="*/ 9510074 w 16898168"/>
              <a:gd name="connsiteY142" fmla="*/ 0 h 155389"/>
              <a:gd name="connsiteX143" fmla="*/ 9619950 w 16898168"/>
              <a:gd name="connsiteY143" fmla="*/ 45512 h 155389"/>
              <a:gd name="connsiteX144" fmla="*/ 9644014 w 16898168"/>
              <a:gd name="connsiteY144" fmla="*/ 81202 h 155389"/>
              <a:gd name="connsiteX145" fmla="*/ 9668077 w 16898168"/>
              <a:gd name="connsiteY145" fmla="*/ 45512 h 155389"/>
              <a:gd name="connsiteX146" fmla="*/ 9777953 w 16898168"/>
              <a:gd name="connsiteY146" fmla="*/ 0 h 155389"/>
              <a:gd name="connsiteX147" fmla="*/ 9887830 w 16898168"/>
              <a:gd name="connsiteY147" fmla="*/ 45512 h 155389"/>
              <a:gd name="connsiteX148" fmla="*/ 9911891 w 16898168"/>
              <a:gd name="connsiteY148" fmla="*/ 81202 h 155389"/>
              <a:gd name="connsiteX149" fmla="*/ 9935954 w 16898168"/>
              <a:gd name="connsiteY149" fmla="*/ 45512 h 155389"/>
              <a:gd name="connsiteX150" fmla="*/ 10045830 w 16898168"/>
              <a:gd name="connsiteY150" fmla="*/ 0 h 155389"/>
              <a:gd name="connsiteX151" fmla="*/ 10155707 w 16898168"/>
              <a:gd name="connsiteY151" fmla="*/ 45512 h 155389"/>
              <a:gd name="connsiteX152" fmla="*/ 10179769 w 16898168"/>
              <a:gd name="connsiteY152" fmla="*/ 81202 h 155389"/>
              <a:gd name="connsiteX153" fmla="*/ 10203832 w 16898168"/>
              <a:gd name="connsiteY153" fmla="*/ 45512 h 155389"/>
              <a:gd name="connsiteX154" fmla="*/ 10313708 w 16898168"/>
              <a:gd name="connsiteY154" fmla="*/ 0 h 155389"/>
              <a:gd name="connsiteX155" fmla="*/ 10423586 w 16898168"/>
              <a:gd name="connsiteY155" fmla="*/ 45512 h 155389"/>
              <a:gd name="connsiteX156" fmla="*/ 10447648 w 16898168"/>
              <a:gd name="connsiteY156" fmla="*/ 81202 h 155389"/>
              <a:gd name="connsiteX157" fmla="*/ 10471712 w 16898168"/>
              <a:gd name="connsiteY157" fmla="*/ 45512 h 155389"/>
              <a:gd name="connsiteX158" fmla="*/ 10581587 w 16898168"/>
              <a:gd name="connsiteY158" fmla="*/ 0 h 155389"/>
              <a:gd name="connsiteX159" fmla="*/ 10691464 w 16898168"/>
              <a:gd name="connsiteY159" fmla="*/ 45512 h 155389"/>
              <a:gd name="connsiteX160" fmla="*/ 10715526 w 16898168"/>
              <a:gd name="connsiteY160" fmla="*/ 81202 h 155389"/>
              <a:gd name="connsiteX161" fmla="*/ 10739588 w 16898168"/>
              <a:gd name="connsiteY161" fmla="*/ 45512 h 155389"/>
              <a:gd name="connsiteX162" fmla="*/ 10849465 w 16898168"/>
              <a:gd name="connsiteY162" fmla="*/ 0 h 155389"/>
              <a:gd name="connsiteX163" fmla="*/ 10959342 w 16898168"/>
              <a:gd name="connsiteY163" fmla="*/ 45512 h 155389"/>
              <a:gd name="connsiteX164" fmla="*/ 10983404 w 16898168"/>
              <a:gd name="connsiteY164" fmla="*/ 81202 h 155389"/>
              <a:gd name="connsiteX165" fmla="*/ 11007466 w 16898168"/>
              <a:gd name="connsiteY165" fmla="*/ 45512 h 155389"/>
              <a:gd name="connsiteX166" fmla="*/ 11117343 w 16898168"/>
              <a:gd name="connsiteY166" fmla="*/ 0 h 155389"/>
              <a:gd name="connsiteX167" fmla="*/ 11227219 w 16898168"/>
              <a:gd name="connsiteY167" fmla="*/ 45512 h 155389"/>
              <a:gd name="connsiteX168" fmla="*/ 11251283 w 16898168"/>
              <a:gd name="connsiteY168" fmla="*/ 81202 h 155389"/>
              <a:gd name="connsiteX169" fmla="*/ 11275346 w 16898168"/>
              <a:gd name="connsiteY169" fmla="*/ 45512 h 155389"/>
              <a:gd name="connsiteX170" fmla="*/ 11385222 w 16898168"/>
              <a:gd name="connsiteY170" fmla="*/ 0 h 155389"/>
              <a:gd name="connsiteX171" fmla="*/ 11495098 w 16898168"/>
              <a:gd name="connsiteY171" fmla="*/ 45512 h 155389"/>
              <a:gd name="connsiteX172" fmla="*/ 11519161 w 16898168"/>
              <a:gd name="connsiteY172" fmla="*/ 81202 h 155389"/>
              <a:gd name="connsiteX173" fmla="*/ 11543223 w 16898168"/>
              <a:gd name="connsiteY173" fmla="*/ 45512 h 155389"/>
              <a:gd name="connsiteX174" fmla="*/ 11653100 w 16898168"/>
              <a:gd name="connsiteY174" fmla="*/ 0 h 155389"/>
              <a:gd name="connsiteX175" fmla="*/ 11762976 w 16898168"/>
              <a:gd name="connsiteY175" fmla="*/ 45512 h 155389"/>
              <a:gd name="connsiteX176" fmla="*/ 11787039 w 16898168"/>
              <a:gd name="connsiteY176" fmla="*/ 81202 h 155389"/>
              <a:gd name="connsiteX177" fmla="*/ 11811101 w 16898168"/>
              <a:gd name="connsiteY177" fmla="*/ 45512 h 155389"/>
              <a:gd name="connsiteX178" fmla="*/ 11920977 w 16898168"/>
              <a:gd name="connsiteY178" fmla="*/ 0 h 155389"/>
              <a:gd name="connsiteX179" fmla="*/ 12030854 w 16898168"/>
              <a:gd name="connsiteY179" fmla="*/ 45512 h 155389"/>
              <a:gd name="connsiteX180" fmla="*/ 12054916 w 16898168"/>
              <a:gd name="connsiteY180" fmla="*/ 81202 h 155389"/>
              <a:gd name="connsiteX181" fmla="*/ 12078979 w 16898168"/>
              <a:gd name="connsiteY181" fmla="*/ 45512 h 155389"/>
              <a:gd name="connsiteX182" fmla="*/ 12188855 w 16898168"/>
              <a:gd name="connsiteY182" fmla="*/ 0 h 155389"/>
              <a:gd name="connsiteX183" fmla="*/ 12298732 w 16898168"/>
              <a:gd name="connsiteY183" fmla="*/ 45512 h 155389"/>
              <a:gd name="connsiteX184" fmla="*/ 12322795 w 16898168"/>
              <a:gd name="connsiteY184" fmla="*/ 81202 h 155389"/>
              <a:gd name="connsiteX185" fmla="*/ 12346858 w 16898168"/>
              <a:gd name="connsiteY185" fmla="*/ 45512 h 155389"/>
              <a:gd name="connsiteX186" fmla="*/ 12456734 w 16898168"/>
              <a:gd name="connsiteY186" fmla="*/ 0 h 155389"/>
              <a:gd name="connsiteX187" fmla="*/ 12566611 w 16898168"/>
              <a:gd name="connsiteY187" fmla="*/ 45512 h 155389"/>
              <a:gd name="connsiteX188" fmla="*/ 12590673 w 16898168"/>
              <a:gd name="connsiteY188" fmla="*/ 81202 h 155389"/>
              <a:gd name="connsiteX189" fmla="*/ 12614736 w 16898168"/>
              <a:gd name="connsiteY189" fmla="*/ 45512 h 155389"/>
              <a:gd name="connsiteX190" fmla="*/ 12724612 w 16898168"/>
              <a:gd name="connsiteY190" fmla="*/ 0 h 155389"/>
              <a:gd name="connsiteX191" fmla="*/ 12834489 w 16898168"/>
              <a:gd name="connsiteY191" fmla="*/ 45512 h 155389"/>
              <a:gd name="connsiteX192" fmla="*/ 12858551 w 16898168"/>
              <a:gd name="connsiteY192" fmla="*/ 81202 h 155389"/>
              <a:gd name="connsiteX193" fmla="*/ 12882614 w 16898168"/>
              <a:gd name="connsiteY193" fmla="*/ 45512 h 155389"/>
              <a:gd name="connsiteX194" fmla="*/ 12992490 w 16898168"/>
              <a:gd name="connsiteY194" fmla="*/ 0 h 155389"/>
              <a:gd name="connsiteX195" fmla="*/ 13102367 w 16898168"/>
              <a:gd name="connsiteY195" fmla="*/ 45512 h 155389"/>
              <a:gd name="connsiteX196" fmla="*/ 13126430 w 16898168"/>
              <a:gd name="connsiteY196" fmla="*/ 81202 h 155389"/>
              <a:gd name="connsiteX197" fmla="*/ 13150493 w 16898168"/>
              <a:gd name="connsiteY197" fmla="*/ 45512 h 155389"/>
              <a:gd name="connsiteX198" fmla="*/ 13260369 w 16898168"/>
              <a:gd name="connsiteY198" fmla="*/ 0 h 155389"/>
              <a:gd name="connsiteX199" fmla="*/ 13370246 w 16898168"/>
              <a:gd name="connsiteY199" fmla="*/ 45512 h 155389"/>
              <a:gd name="connsiteX200" fmla="*/ 13394308 w 16898168"/>
              <a:gd name="connsiteY200" fmla="*/ 81202 h 155389"/>
              <a:gd name="connsiteX201" fmla="*/ 13418371 w 16898168"/>
              <a:gd name="connsiteY201" fmla="*/ 45512 h 155389"/>
              <a:gd name="connsiteX202" fmla="*/ 13528247 w 16898168"/>
              <a:gd name="connsiteY202" fmla="*/ 0 h 155389"/>
              <a:gd name="connsiteX203" fmla="*/ 13638124 w 16898168"/>
              <a:gd name="connsiteY203" fmla="*/ 45512 h 155389"/>
              <a:gd name="connsiteX204" fmla="*/ 13662186 w 16898168"/>
              <a:gd name="connsiteY204" fmla="*/ 81202 h 155389"/>
              <a:gd name="connsiteX205" fmla="*/ 13686249 w 16898168"/>
              <a:gd name="connsiteY205" fmla="*/ 45512 h 155389"/>
              <a:gd name="connsiteX206" fmla="*/ 13796125 w 16898168"/>
              <a:gd name="connsiteY206" fmla="*/ 0 h 155389"/>
              <a:gd name="connsiteX207" fmla="*/ 13906002 w 16898168"/>
              <a:gd name="connsiteY207" fmla="*/ 45512 h 155389"/>
              <a:gd name="connsiteX208" fmla="*/ 13930065 w 16898168"/>
              <a:gd name="connsiteY208" fmla="*/ 81202 h 155389"/>
              <a:gd name="connsiteX209" fmla="*/ 13954128 w 16898168"/>
              <a:gd name="connsiteY209" fmla="*/ 45512 h 155389"/>
              <a:gd name="connsiteX210" fmla="*/ 14064004 w 16898168"/>
              <a:gd name="connsiteY210" fmla="*/ 0 h 155389"/>
              <a:gd name="connsiteX211" fmla="*/ 14173881 w 16898168"/>
              <a:gd name="connsiteY211" fmla="*/ 45512 h 155389"/>
              <a:gd name="connsiteX212" fmla="*/ 14197943 w 16898168"/>
              <a:gd name="connsiteY212" fmla="*/ 81202 h 155389"/>
              <a:gd name="connsiteX213" fmla="*/ 14222006 w 16898168"/>
              <a:gd name="connsiteY213" fmla="*/ 45512 h 155389"/>
              <a:gd name="connsiteX214" fmla="*/ 14331882 w 16898168"/>
              <a:gd name="connsiteY214" fmla="*/ 0 h 155389"/>
              <a:gd name="connsiteX215" fmla="*/ 14441759 w 16898168"/>
              <a:gd name="connsiteY215" fmla="*/ 45512 h 155389"/>
              <a:gd name="connsiteX216" fmla="*/ 14465821 w 16898168"/>
              <a:gd name="connsiteY216" fmla="*/ 81202 h 155389"/>
              <a:gd name="connsiteX217" fmla="*/ 14489884 w 16898168"/>
              <a:gd name="connsiteY217" fmla="*/ 45512 h 155389"/>
              <a:gd name="connsiteX218" fmla="*/ 14599760 w 16898168"/>
              <a:gd name="connsiteY218" fmla="*/ 0 h 155389"/>
              <a:gd name="connsiteX219" fmla="*/ 14709637 w 16898168"/>
              <a:gd name="connsiteY219" fmla="*/ 45512 h 155389"/>
              <a:gd name="connsiteX220" fmla="*/ 14733700 w 16898168"/>
              <a:gd name="connsiteY220" fmla="*/ 81202 h 155389"/>
              <a:gd name="connsiteX221" fmla="*/ 14757763 w 16898168"/>
              <a:gd name="connsiteY221" fmla="*/ 45512 h 155389"/>
              <a:gd name="connsiteX222" fmla="*/ 14867639 w 16898168"/>
              <a:gd name="connsiteY222" fmla="*/ 0 h 155389"/>
              <a:gd name="connsiteX223" fmla="*/ 14977516 w 16898168"/>
              <a:gd name="connsiteY223" fmla="*/ 45512 h 155389"/>
              <a:gd name="connsiteX224" fmla="*/ 15001578 w 16898168"/>
              <a:gd name="connsiteY224" fmla="*/ 81202 h 155389"/>
              <a:gd name="connsiteX225" fmla="*/ 15025641 w 16898168"/>
              <a:gd name="connsiteY225" fmla="*/ 45512 h 155389"/>
              <a:gd name="connsiteX226" fmla="*/ 15135517 w 16898168"/>
              <a:gd name="connsiteY226" fmla="*/ 0 h 155389"/>
              <a:gd name="connsiteX227" fmla="*/ 15245394 w 16898168"/>
              <a:gd name="connsiteY227" fmla="*/ 45512 h 155389"/>
              <a:gd name="connsiteX228" fmla="*/ 15269456 w 16898168"/>
              <a:gd name="connsiteY228" fmla="*/ 81202 h 155389"/>
              <a:gd name="connsiteX229" fmla="*/ 15293519 w 16898168"/>
              <a:gd name="connsiteY229" fmla="*/ 45512 h 155389"/>
              <a:gd name="connsiteX230" fmla="*/ 15403395 w 16898168"/>
              <a:gd name="connsiteY230" fmla="*/ 0 h 155389"/>
              <a:gd name="connsiteX231" fmla="*/ 15513272 w 16898168"/>
              <a:gd name="connsiteY231" fmla="*/ 45512 h 155389"/>
              <a:gd name="connsiteX232" fmla="*/ 15537335 w 16898168"/>
              <a:gd name="connsiteY232" fmla="*/ 81202 h 155389"/>
              <a:gd name="connsiteX233" fmla="*/ 15561398 w 16898168"/>
              <a:gd name="connsiteY233" fmla="*/ 45512 h 155389"/>
              <a:gd name="connsiteX234" fmla="*/ 15671274 w 16898168"/>
              <a:gd name="connsiteY234" fmla="*/ 0 h 155389"/>
              <a:gd name="connsiteX235" fmla="*/ 15781151 w 16898168"/>
              <a:gd name="connsiteY235" fmla="*/ 45512 h 155389"/>
              <a:gd name="connsiteX236" fmla="*/ 15805213 w 16898168"/>
              <a:gd name="connsiteY236" fmla="*/ 81202 h 155389"/>
              <a:gd name="connsiteX237" fmla="*/ 15829276 w 16898168"/>
              <a:gd name="connsiteY237" fmla="*/ 45512 h 155389"/>
              <a:gd name="connsiteX238" fmla="*/ 15939152 w 16898168"/>
              <a:gd name="connsiteY238" fmla="*/ 0 h 155389"/>
              <a:gd name="connsiteX239" fmla="*/ 16049028 w 16898168"/>
              <a:gd name="connsiteY239" fmla="*/ 45512 h 155389"/>
              <a:gd name="connsiteX240" fmla="*/ 16073092 w 16898168"/>
              <a:gd name="connsiteY240" fmla="*/ 81202 h 155389"/>
              <a:gd name="connsiteX241" fmla="*/ 16097152 w 16898168"/>
              <a:gd name="connsiteY241" fmla="*/ 45512 h 155389"/>
              <a:gd name="connsiteX242" fmla="*/ 16207032 w 16898168"/>
              <a:gd name="connsiteY242" fmla="*/ 0 h 155389"/>
              <a:gd name="connsiteX243" fmla="*/ 16316908 w 16898168"/>
              <a:gd name="connsiteY243" fmla="*/ 45512 h 155389"/>
              <a:gd name="connsiteX244" fmla="*/ 16340968 w 16898168"/>
              <a:gd name="connsiteY244" fmla="*/ 81202 h 155389"/>
              <a:gd name="connsiteX245" fmla="*/ 16365032 w 16898168"/>
              <a:gd name="connsiteY245" fmla="*/ 45512 h 155389"/>
              <a:gd name="connsiteX246" fmla="*/ 16474908 w 16898168"/>
              <a:gd name="connsiteY246" fmla="*/ 0 h 155389"/>
              <a:gd name="connsiteX247" fmla="*/ 16584788 w 16898168"/>
              <a:gd name="connsiteY247" fmla="*/ 45512 h 155389"/>
              <a:gd name="connsiteX248" fmla="*/ 16608844 w 16898168"/>
              <a:gd name="connsiteY248" fmla="*/ 81196 h 155389"/>
              <a:gd name="connsiteX249" fmla="*/ 16898168 w 16898168"/>
              <a:gd name="connsiteY249" fmla="*/ 155389 h 155389"/>
              <a:gd name="connsiteX0" fmla="*/ 0 w 16608844"/>
              <a:gd name="connsiteY0" fmla="*/ 81202 h 81502"/>
              <a:gd name="connsiteX1" fmla="*/ 24063 w 16608844"/>
              <a:gd name="connsiteY1" fmla="*/ 45512 h 81502"/>
              <a:gd name="connsiteX2" fmla="*/ 133939 w 16608844"/>
              <a:gd name="connsiteY2" fmla="*/ 0 h 81502"/>
              <a:gd name="connsiteX3" fmla="*/ 243816 w 16608844"/>
              <a:gd name="connsiteY3" fmla="*/ 45512 h 81502"/>
              <a:gd name="connsiteX4" fmla="*/ 267879 w 16608844"/>
              <a:gd name="connsiteY4" fmla="*/ 81202 h 81502"/>
              <a:gd name="connsiteX5" fmla="*/ 291942 w 16608844"/>
              <a:gd name="connsiteY5" fmla="*/ 45512 h 81502"/>
              <a:gd name="connsiteX6" fmla="*/ 401819 w 16608844"/>
              <a:gd name="connsiteY6" fmla="*/ 0 h 81502"/>
              <a:gd name="connsiteX7" fmla="*/ 511695 w 16608844"/>
              <a:gd name="connsiteY7" fmla="*/ 45512 h 81502"/>
              <a:gd name="connsiteX8" fmla="*/ 535758 w 16608844"/>
              <a:gd name="connsiteY8" fmla="*/ 81202 h 81502"/>
              <a:gd name="connsiteX9" fmla="*/ 559820 w 16608844"/>
              <a:gd name="connsiteY9" fmla="*/ 45512 h 81502"/>
              <a:gd name="connsiteX10" fmla="*/ 669696 w 16608844"/>
              <a:gd name="connsiteY10" fmla="*/ 0 h 81502"/>
              <a:gd name="connsiteX11" fmla="*/ 779573 w 16608844"/>
              <a:gd name="connsiteY11" fmla="*/ 45512 h 81502"/>
              <a:gd name="connsiteX12" fmla="*/ 803635 w 16608844"/>
              <a:gd name="connsiteY12" fmla="*/ 81202 h 81502"/>
              <a:gd name="connsiteX13" fmla="*/ 827698 w 16608844"/>
              <a:gd name="connsiteY13" fmla="*/ 45512 h 81502"/>
              <a:gd name="connsiteX14" fmla="*/ 937574 w 16608844"/>
              <a:gd name="connsiteY14" fmla="*/ 0 h 81502"/>
              <a:gd name="connsiteX15" fmla="*/ 1047450 w 16608844"/>
              <a:gd name="connsiteY15" fmla="*/ 45512 h 81502"/>
              <a:gd name="connsiteX16" fmla="*/ 1071514 w 16608844"/>
              <a:gd name="connsiteY16" fmla="*/ 81202 h 81502"/>
              <a:gd name="connsiteX17" fmla="*/ 1095577 w 16608844"/>
              <a:gd name="connsiteY17" fmla="*/ 45512 h 81502"/>
              <a:gd name="connsiteX18" fmla="*/ 1205453 w 16608844"/>
              <a:gd name="connsiteY18" fmla="*/ 0 h 81502"/>
              <a:gd name="connsiteX19" fmla="*/ 1315331 w 16608844"/>
              <a:gd name="connsiteY19" fmla="*/ 45512 h 81502"/>
              <a:gd name="connsiteX20" fmla="*/ 1339391 w 16608844"/>
              <a:gd name="connsiteY20" fmla="*/ 81202 h 81502"/>
              <a:gd name="connsiteX21" fmla="*/ 1363455 w 16608844"/>
              <a:gd name="connsiteY21" fmla="*/ 45512 h 81502"/>
              <a:gd name="connsiteX22" fmla="*/ 1473330 w 16608844"/>
              <a:gd name="connsiteY22" fmla="*/ 0 h 81502"/>
              <a:gd name="connsiteX23" fmla="*/ 1583207 w 16608844"/>
              <a:gd name="connsiteY23" fmla="*/ 45512 h 81502"/>
              <a:gd name="connsiteX24" fmla="*/ 1607269 w 16608844"/>
              <a:gd name="connsiteY24" fmla="*/ 81202 h 81502"/>
              <a:gd name="connsiteX25" fmla="*/ 1631332 w 16608844"/>
              <a:gd name="connsiteY25" fmla="*/ 45512 h 81502"/>
              <a:gd name="connsiteX26" fmla="*/ 1741208 w 16608844"/>
              <a:gd name="connsiteY26" fmla="*/ 0 h 81502"/>
              <a:gd name="connsiteX27" fmla="*/ 1851086 w 16608844"/>
              <a:gd name="connsiteY27" fmla="*/ 45512 h 81502"/>
              <a:gd name="connsiteX28" fmla="*/ 1875148 w 16608844"/>
              <a:gd name="connsiteY28" fmla="*/ 81202 h 81502"/>
              <a:gd name="connsiteX29" fmla="*/ 1899212 w 16608844"/>
              <a:gd name="connsiteY29" fmla="*/ 45512 h 81502"/>
              <a:gd name="connsiteX30" fmla="*/ 2009087 w 16608844"/>
              <a:gd name="connsiteY30" fmla="*/ 0 h 81502"/>
              <a:gd name="connsiteX31" fmla="*/ 2118964 w 16608844"/>
              <a:gd name="connsiteY31" fmla="*/ 45512 h 81502"/>
              <a:gd name="connsiteX32" fmla="*/ 2143026 w 16608844"/>
              <a:gd name="connsiteY32" fmla="*/ 81202 h 81502"/>
              <a:gd name="connsiteX33" fmla="*/ 2167088 w 16608844"/>
              <a:gd name="connsiteY33" fmla="*/ 45512 h 81502"/>
              <a:gd name="connsiteX34" fmla="*/ 2276965 w 16608844"/>
              <a:gd name="connsiteY34" fmla="*/ 0 h 81502"/>
              <a:gd name="connsiteX35" fmla="*/ 2386842 w 16608844"/>
              <a:gd name="connsiteY35" fmla="*/ 45512 h 81502"/>
              <a:gd name="connsiteX36" fmla="*/ 2410904 w 16608844"/>
              <a:gd name="connsiteY36" fmla="*/ 81202 h 81502"/>
              <a:gd name="connsiteX37" fmla="*/ 2434966 w 16608844"/>
              <a:gd name="connsiteY37" fmla="*/ 45512 h 81502"/>
              <a:gd name="connsiteX38" fmla="*/ 2544843 w 16608844"/>
              <a:gd name="connsiteY38" fmla="*/ 0 h 81502"/>
              <a:gd name="connsiteX39" fmla="*/ 2654719 w 16608844"/>
              <a:gd name="connsiteY39" fmla="*/ 45512 h 81502"/>
              <a:gd name="connsiteX40" fmla="*/ 2678783 w 16608844"/>
              <a:gd name="connsiteY40" fmla="*/ 81202 h 81502"/>
              <a:gd name="connsiteX41" fmla="*/ 2702846 w 16608844"/>
              <a:gd name="connsiteY41" fmla="*/ 45512 h 81502"/>
              <a:gd name="connsiteX42" fmla="*/ 2812722 w 16608844"/>
              <a:gd name="connsiteY42" fmla="*/ 0 h 81502"/>
              <a:gd name="connsiteX43" fmla="*/ 2922598 w 16608844"/>
              <a:gd name="connsiteY43" fmla="*/ 45512 h 81502"/>
              <a:gd name="connsiteX44" fmla="*/ 2946661 w 16608844"/>
              <a:gd name="connsiteY44" fmla="*/ 81202 h 81502"/>
              <a:gd name="connsiteX45" fmla="*/ 2970723 w 16608844"/>
              <a:gd name="connsiteY45" fmla="*/ 45512 h 81502"/>
              <a:gd name="connsiteX46" fmla="*/ 3080600 w 16608844"/>
              <a:gd name="connsiteY46" fmla="*/ 0 h 81502"/>
              <a:gd name="connsiteX47" fmla="*/ 3190476 w 16608844"/>
              <a:gd name="connsiteY47" fmla="*/ 45512 h 81502"/>
              <a:gd name="connsiteX48" fmla="*/ 3214540 w 16608844"/>
              <a:gd name="connsiteY48" fmla="*/ 81202 h 81502"/>
              <a:gd name="connsiteX49" fmla="*/ 3238601 w 16608844"/>
              <a:gd name="connsiteY49" fmla="*/ 45512 h 81502"/>
              <a:gd name="connsiteX50" fmla="*/ 3348478 w 16608844"/>
              <a:gd name="connsiteY50" fmla="*/ 0 h 81502"/>
              <a:gd name="connsiteX51" fmla="*/ 3458354 w 16608844"/>
              <a:gd name="connsiteY51" fmla="*/ 45512 h 81502"/>
              <a:gd name="connsiteX52" fmla="*/ 3482417 w 16608844"/>
              <a:gd name="connsiteY52" fmla="*/ 81202 h 81502"/>
              <a:gd name="connsiteX53" fmla="*/ 3506479 w 16608844"/>
              <a:gd name="connsiteY53" fmla="*/ 45512 h 81502"/>
              <a:gd name="connsiteX54" fmla="*/ 3616356 w 16608844"/>
              <a:gd name="connsiteY54" fmla="*/ 0 h 81502"/>
              <a:gd name="connsiteX55" fmla="*/ 3726233 w 16608844"/>
              <a:gd name="connsiteY55" fmla="*/ 45512 h 81502"/>
              <a:gd name="connsiteX56" fmla="*/ 3750296 w 16608844"/>
              <a:gd name="connsiteY56" fmla="*/ 81202 h 81502"/>
              <a:gd name="connsiteX57" fmla="*/ 3774358 w 16608844"/>
              <a:gd name="connsiteY57" fmla="*/ 45512 h 81502"/>
              <a:gd name="connsiteX58" fmla="*/ 3884234 w 16608844"/>
              <a:gd name="connsiteY58" fmla="*/ 0 h 81502"/>
              <a:gd name="connsiteX59" fmla="*/ 3994112 w 16608844"/>
              <a:gd name="connsiteY59" fmla="*/ 45512 h 81502"/>
              <a:gd name="connsiteX60" fmla="*/ 4018173 w 16608844"/>
              <a:gd name="connsiteY60" fmla="*/ 81202 h 81502"/>
              <a:gd name="connsiteX61" fmla="*/ 4042237 w 16608844"/>
              <a:gd name="connsiteY61" fmla="*/ 45512 h 81502"/>
              <a:gd name="connsiteX62" fmla="*/ 4152112 w 16608844"/>
              <a:gd name="connsiteY62" fmla="*/ 0 h 81502"/>
              <a:gd name="connsiteX63" fmla="*/ 4261990 w 16608844"/>
              <a:gd name="connsiteY63" fmla="*/ 45512 h 81502"/>
              <a:gd name="connsiteX64" fmla="*/ 4286051 w 16608844"/>
              <a:gd name="connsiteY64" fmla="*/ 81202 h 81502"/>
              <a:gd name="connsiteX65" fmla="*/ 4310115 w 16608844"/>
              <a:gd name="connsiteY65" fmla="*/ 45512 h 81502"/>
              <a:gd name="connsiteX66" fmla="*/ 4419991 w 16608844"/>
              <a:gd name="connsiteY66" fmla="*/ 0 h 81502"/>
              <a:gd name="connsiteX67" fmla="*/ 4529867 w 16608844"/>
              <a:gd name="connsiteY67" fmla="*/ 45512 h 81502"/>
              <a:gd name="connsiteX68" fmla="*/ 4553931 w 16608844"/>
              <a:gd name="connsiteY68" fmla="*/ 81202 h 81502"/>
              <a:gd name="connsiteX69" fmla="*/ 4577994 w 16608844"/>
              <a:gd name="connsiteY69" fmla="*/ 45512 h 81502"/>
              <a:gd name="connsiteX70" fmla="*/ 4687870 w 16608844"/>
              <a:gd name="connsiteY70" fmla="*/ 0 h 81502"/>
              <a:gd name="connsiteX71" fmla="*/ 4797746 w 16608844"/>
              <a:gd name="connsiteY71" fmla="*/ 45512 h 81502"/>
              <a:gd name="connsiteX72" fmla="*/ 4821809 w 16608844"/>
              <a:gd name="connsiteY72" fmla="*/ 81202 h 81502"/>
              <a:gd name="connsiteX73" fmla="*/ 4845871 w 16608844"/>
              <a:gd name="connsiteY73" fmla="*/ 45512 h 81502"/>
              <a:gd name="connsiteX74" fmla="*/ 4955748 w 16608844"/>
              <a:gd name="connsiteY74" fmla="*/ 0 h 81502"/>
              <a:gd name="connsiteX75" fmla="*/ 5065625 w 16608844"/>
              <a:gd name="connsiteY75" fmla="*/ 45512 h 81502"/>
              <a:gd name="connsiteX76" fmla="*/ 5089686 w 16608844"/>
              <a:gd name="connsiteY76" fmla="*/ 81202 h 81502"/>
              <a:gd name="connsiteX77" fmla="*/ 5113749 w 16608844"/>
              <a:gd name="connsiteY77" fmla="*/ 45512 h 81502"/>
              <a:gd name="connsiteX78" fmla="*/ 5223625 w 16608844"/>
              <a:gd name="connsiteY78" fmla="*/ 0 h 81502"/>
              <a:gd name="connsiteX79" fmla="*/ 5333503 w 16608844"/>
              <a:gd name="connsiteY79" fmla="*/ 45512 h 81502"/>
              <a:gd name="connsiteX80" fmla="*/ 5357565 w 16608844"/>
              <a:gd name="connsiteY80" fmla="*/ 81202 h 81502"/>
              <a:gd name="connsiteX81" fmla="*/ 5381629 w 16608844"/>
              <a:gd name="connsiteY81" fmla="*/ 45512 h 81502"/>
              <a:gd name="connsiteX82" fmla="*/ 5491504 w 16608844"/>
              <a:gd name="connsiteY82" fmla="*/ 0 h 81502"/>
              <a:gd name="connsiteX83" fmla="*/ 5601382 w 16608844"/>
              <a:gd name="connsiteY83" fmla="*/ 45512 h 81502"/>
              <a:gd name="connsiteX84" fmla="*/ 5625443 w 16608844"/>
              <a:gd name="connsiteY84" fmla="*/ 81202 h 81502"/>
              <a:gd name="connsiteX85" fmla="*/ 5649507 w 16608844"/>
              <a:gd name="connsiteY85" fmla="*/ 45512 h 81502"/>
              <a:gd name="connsiteX86" fmla="*/ 5759383 w 16608844"/>
              <a:gd name="connsiteY86" fmla="*/ 0 h 81502"/>
              <a:gd name="connsiteX87" fmla="*/ 5869259 w 16608844"/>
              <a:gd name="connsiteY87" fmla="*/ 45512 h 81502"/>
              <a:gd name="connsiteX88" fmla="*/ 5893322 w 16608844"/>
              <a:gd name="connsiteY88" fmla="*/ 81202 h 81502"/>
              <a:gd name="connsiteX89" fmla="*/ 5917385 w 16608844"/>
              <a:gd name="connsiteY89" fmla="*/ 45512 h 81502"/>
              <a:gd name="connsiteX90" fmla="*/ 6027261 w 16608844"/>
              <a:gd name="connsiteY90" fmla="*/ 0 h 81502"/>
              <a:gd name="connsiteX91" fmla="*/ 6137137 w 16608844"/>
              <a:gd name="connsiteY91" fmla="*/ 45512 h 81502"/>
              <a:gd name="connsiteX92" fmla="*/ 6161201 w 16608844"/>
              <a:gd name="connsiteY92" fmla="*/ 81202 h 81502"/>
              <a:gd name="connsiteX93" fmla="*/ 6185263 w 16608844"/>
              <a:gd name="connsiteY93" fmla="*/ 45512 h 81502"/>
              <a:gd name="connsiteX94" fmla="*/ 6295140 w 16608844"/>
              <a:gd name="connsiteY94" fmla="*/ 0 h 81502"/>
              <a:gd name="connsiteX95" fmla="*/ 6405016 w 16608844"/>
              <a:gd name="connsiteY95" fmla="*/ 45512 h 81502"/>
              <a:gd name="connsiteX96" fmla="*/ 6429079 w 16608844"/>
              <a:gd name="connsiteY96" fmla="*/ 81202 h 81502"/>
              <a:gd name="connsiteX97" fmla="*/ 6453141 w 16608844"/>
              <a:gd name="connsiteY97" fmla="*/ 45512 h 81502"/>
              <a:gd name="connsiteX98" fmla="*/ 6563017 w 16608844"/>
              <a:gd name="connsiteY98" fmla="*/ 0 h 81502"/>
              <a:gd name="connsiteX99" fmla="*/ 6672895 w 16608844"/>
              <a:gd name="connsiteY99" fmla="*/ 45512 h 81502"/>
              <a:gd name="connsiteX100" fmla="*/ 6696956 w 16608844"/>
              <a:gd name="connsiteY100" fmla="*/ 81202 h 81502"/>
              <a:gd name="connsiteX101" fmla="*/ 6721020 w 16608844"/>
              <a:gd name="connsiteY101" fmla="*/ 45512 h 81502"/>
              <a:gd name="connsiteX102" fmla="*/ 6830895 w 16608844"/>
              <a:gd name="connsiteY102" fmla="*/ 0 h 81502"/>
              <a:gd name="connsiteX103" fmla="*/ 6940773 w 16608844"/>
              <a:gd name="connsiteY103" fmla="*/ 45512 h 81502"/>
              <a:gd name="connsiteX104" fmla="*/ 6964835 w 16608844"/>
              <a:gd name="connsiteY104" fmla="*/ 81202 h 81502"/>
              <a:gd name="connsiteX105" fmla="*/ 6988899 w 16608844"/>
              <a:gd name="connsiteY105" fmla="*/ 45512 h 81502"/>
              <a:gd name="connsiteX106" fmla="*/ 7098774 w 16608844"/>
              <a:gd name="connsiteY106" fmla="*/ 0 h 81502"/>
              <a:gd name="connsiteX107" fmla="*/ 7208651 w 16608844"/>
              <a:gd name="connsiteY107" fmla="*/ 45512 h 81502"/>
              <a:gd name="connsiteX108" fmla="*/ 7232714 w 16608844"/>
              <a:gd name="connsiteY108" fmla="*/ 81202 h 81502"/>
              <a:gd name="connsiteX109" fmla="*/ 7256777 w 16608844"/>
              <a:gd name="connsiteY109" fmla="*/ 45512 h 81502"/>
              <a:gd name="connsiteX110" fmla="*/ 7366653 w 16608844"/>
              <a:gd name="connsiteY110" fmla="*/ 0 h 81502"/>
              <a:gd name="connsiteX111" fmla="*/ 7476529 w 16608844"/>
              <a:gd name="connsiteY111" fmla="*/ 45512 h 81502"/>
              <a:gd name="connsiteX112" fmla="*/ 7500591 w 16608844"/>
              <a:gd name="connsiteY112" fmla="*/ 81202 h 81502"/>
              <a:gd name="connsiteX113" fmla="*/ 7524653 w 16608844"/>
              <a:gd name="connsiteY113" fmla="*/ 45512 h 81502"/>
              <a:gd name="connsiteX114" fmla="*/ 7634530 w 16608844"/>
              <a:gd name="connsiteY114" fmla="*/ 0 h 81502"/>
              <a:gd name="connsiteX115" fmla="*/ 7744407 w 16608844"/>
              <a:gd name="connsiteY115" fmla="*/ 45512 h 81502"/>
              <a:gd name="connsiteX116" fmla="*/ 7768469 w 16608844"/>
              <a:gd name="connsiteY116" fmla="*/ 81202 h 81502"/>
              <a:gd name="connsiteX117" fmla="*/ 7792532 w 16608844"/>
              <a:gd name="connsiteY117" fmla="*/ 45512 h 81502"/>
              <a:gd name="connsiteX118" fmla="*/ 7902409 w 16608844"/>
              <a:gd name="connsiteY118" fmla="*/ 0 h 81502"/>
              <a:gd name="connsiteX119" fmla="*/ 8012286 w 16608844"/>
              <a:gd name="connsiteY119" fmla="*/ 45512 h 81502"/>
              <a:gd name="connsiteX120" fmla="*/ 8036344 w 16608844"/>
              <a:gd name="connsiteY120" fmla="*/ 81196 h 81502"/>
              <a:gd name="connsiteX121" fmla="*/ 8060402 w 16608844"/>
              <a:gd name="connsiteY121" fmla="*/ 45512 h 81502"/>
              <a:gd name="connsiteX122" fmla="*/ 8170279 w 16608844"/>
              <a:gd name="connsiteY122" fmla="*/ 0 h 81502"/>
              <a:gd name="connsiteX123" fmla="*/ 8280156 w 16608844"/>
              <a:gd name="connsiteY123" fmla="*/ 45512 h 81502"/>
              <a:gd name="connsiteX124" fmla="*/ 8304421 w 16608844"/>
              <a:gd name="connsiteY124" fmla="*/ 81502 h 81502"/>
              <a:gd name="connsiteX125" fmla="*/ 8328686 w 16608844"/>
              <a:gd name="connsiteY125" fmla="*/ 45512 h 81502"/>
              <a:gd name="connsiteX126" fmla="*/ 8438561 w 16608844"/>
              <a:gd name="connsiteY126" fmla="*/ 0 h 81502"/>
              <a:gd name="connsiteX127" fmla="*/ 8548438 w 16608844"/>
              <a:gd name="connsiteY127" fmla="*/ 45512 h 81502"/>
              <a:gd name="connsiteX128" fmla="*/ 8572500 w 16608844"/>
              <a:gd name="connsiteY128" fmla="*/ 81202 h 81502"/>
              <a:gd name="connsiteX129" fmla="*/ 8596563 w 16608844"/>
              <a:gd name="connsiteY129" fmla="*/ 45512 h 81502"/>
              <a:gd name="connsiteX130" fmla="*/ 8706439 w 16608844"/>
              <a:gd name="connsiteY130" fmla="*/ 0 h 81502"/>
              <a:gd name="connsiteX131" fmla="*/ 8816316 w 16608844"/>
              <a:gd name="connsiteY131" fmla="*/ 45512 h 81502"/>
              <a:gd name="connsiteX132" fmla="*/ 8840379 w 16608844"/>
              <a:gd name="connsiteY132" fmla="*/ 81202 h 81502"/>
              <a:gd name="connsiteX133" fmla="*/ 8864442 w 16608844"/>
              <a:gd name="connsiteY133" fmla="*/ 45512 h 81502"/>
              <a:gd name="connsiteX134" fmla="*/ 8974319 w 16608844"/>
              <a:gd name="connsiteY134" fmla="*/ 0 h 81502"/>
              <a:gd name="connsiteX135" fmla="*/ 9084195 w 16608844"/>
              <a:gd name="connsiteY135" fmla="*/ 45512 h 81502"/>
              <a:gd name="connsiteX136" fmla="*/ 9108258 w 16608844"/>
              <a:gd name="connsiteY136" fmla="*/ 81202 h 81502"/>
              <a:gd name="connsiteX137" fmla="*/ 9132320 w 16608844"/>
              <a:gd name="connsiteY137" fmla="*/ 45512 h 81502"/>
              <a:gd name="connsiteX138" fmla="*/ 9242196 w 16608844"/>
              <a:gd name="connsiteY138" fmla="*/ 0 h 81502"/>
              <a:gd name="connsiteX139" fmla="*/ 9352073 w 16608844"/>
              <a:gd name="connsiteY139" fmla="*/ 45512 h 81502"/>
              <a:gd name="connsiteX140" fmla="*/ 9376135 w 16608844"/>
              <a:gd name="connsiteY140" fmla="*/ 81202 h 81502"/>
              <a:gd name="connsiteX141" fmla="*/ 9400198 w 16608844"/>
              <a:gd name="connsiteY141" fmla="*/ 45512 h 81502"/>
              <a:gd name="connsiteX142" fmla="*/ 9510074 w 16608844"/>
              <a:gd name="connsiteY142" fmla="*/ 0 h 81502"/>
              <a:gd name="connsiteX143" fmla="*/ 9619950 w 16608844"/>
              <a:gd name="connsiteY143" fmla="*/ 45512 h 81502"/>
              <a:gd name="connsiteX144" fmla="*/ 9644014 w 16608844"/>
              <a:gd name="connsiteY144" fmla="*/ 81202 h 81502"/>
              <a:gd name="connsiteX145" fmla="*/ 9668077 w 16608844"/>
              <a:gd name="connsiteY145" fmla="*/ 45512 h 81502"/>
              <a:gd name="connsiteX146" fmla="*/ 9777953 w 16608844"/>
              <a:gd name="connsiteY146" fmla="*/ 0 h 81502"/>
              <a:gd name="connsiteX147" fmla="*/ 9887830 w 16608844"/>
              <a:gd name="connsiteY147" fmla="*/ 45512 h 81502"/>
              <a:gd name="connsiteX148" fmla="*/ 9911891 w 16608844"/>
              <a:gd name="connsiteY148" fmla="*/ 81202 h 81502"/>
              <a:gd name="connsiteX149" fmla="*/ 9935954 w 16608844"/>
              <a:gd name="connsiteY149" fmla="*/ 45512 h 81502"/>
              <a:gd name="connsiteX150" fmla="*/ 10045830 w 16608844"/>
              <a:gd name="connsiteY150" fmla="*/ 0 h 81502"/>
              <a:gd name="connsiteX151" fmla="*/ 10155707 w 16608844"/>
              <a:gd name="connsiteY151" fmla="*/ 45512 h 81502"/>
              <a:gd name="connsiteX152" fmla="*/ 10179769 w 16608844"/>
              <a:gd name="connsiteY152" fmla="*/ 81202 h 81502"/>
              <a:gd name="connsiteX153" fmla="*/ 10203832 w 16608844"/>
              <a:gd name="connsiteY153" fmla="*/ 45512 h 81502"/>
              <a:gd name="connsiteX154" fmla="*/ 10313708 w 16608844"/>
              <a:gd name="connsiteY154" fmla="*/ 0 h 81502"/>
              <a:gd name="connsiteX155" fmla="*/ 10423586 w 16608844"/>
              <a:gd name="connsiteY155" fmla="*/ 45512 h 81502"/>
              <a:gd name="connsiteX156" fmla="*/ 10447648 w 16608844"/>
              <a:gd name="connsiteY156" fmla="*/ 81202 h 81502"/>
              <a:gd name="connsiteX157" fmla="*/ 10471712 w 16608844"/>
              <a:gd name="connsiteY157" fmla="*/ 45512 h 81502"/>
              <a:gd name="connsiteX158" fmla="*/ 10581587 w 16608844"/>
              <a:gd name="connsiteY158" fmla="*/ 0 h 81502"/>
              <a:gd name="connsiteX159" fmla="*/ 10691464 w 16608844"/>
              <a:gd name="connsiteY159" fmla="*/ 45512 h 81502"/>
              <a:gd name="connsiteX160" fmla="*/ 10715526 w 16608844"/>
              <a:gd name="connsiteY160" fmla="*/ 81202 h 81502"/>
              <a:gd name="connsiteX161" fmla="*/ 10739588 w 16608844"/>
              <a:gd name="connsiteY161" fmla="*/ 45512 h 81502"/>
              <a:gd name="connsiteX162" fmla="*/ 10849465 w 16608844"/>
              <a:gd name="connsiteY162" fmla="*/ 0 h 81502"/>
              <a:gd name="connsiteX163" fmla="*/ 10959342 w 16608844"/>
              <a:gd name="connsiteY163" fmla="*/ 45512 h 81502"/>
              <a:gd name="connsiteX164" fmla="*/ 10983404 w 16608844"/>
              <a:gd name="connsiteY164" fmla="*/ 81202 h 81502"/>
              <a:gd name="connsiteX165" fmla="*/ 11007466 w 16608844"/>
              <a:gd name="connsiteY165" fmla="*/ 45512 h 81502"/>
              <a:gd name="connsiteX166" fmla="*/ 11117343 w 16608844"/>
              <a:gd name="connsiteY166" fmla="*/ 0 h 81502"/>
              <a:gd name="connsiteX167" fmla="*/ 11227219 w 16608844"/>
              <a:gd name="connsiteY167" fmla="*/ 45512 h 81502"/>
              <a:gd name="connsiteX168" fmla="*/ 11251283 w 16608844"/>
              <a:gd name="connsiteY168" fmla="*/ 81202 h 81502"/>
              <a:gd name="connsiteX169" fmla="*/ 11275346 w 16608844"/>
              <a:gd name="connsiteY169" fmla="*/ 45512 h 81502"/>
              <a:gd name="connsiteX170" fmla="*/ 11385222 w 16608844"/>
              <a:gd name="connsiteY170" fmla="*/ 0 h 81502"/>
              <a:gd name="connsiteX171" fmla="*/ 11495098 w 16608844"/>
              <a:gd name="connsiteY171" fmla="*/ 45512 h 81502"/>
              <a:gd name="connsiteX172" fmla="*/ 11519161 w 16608844"/>
              <a:gd name="connsiteY172" fmla="*/ 81202 h 81502"/>
              <a:gd name="connsiteX173" fmla="*/ 11543223 w 16608844"/>
              <a:gd name="connsiteY173" fmla="*/ 45512 h 81502"/>
              <a:gd name="connsiteX174" fmla="*/ 11653100 w 16608844"/>
              <a:gd name="connsiteY174" fmla="*/ 0 h 81502"/>
              <a:gd name="connsiteX175" fmla="*/ 11762976 w 16608844"/>
              <a:gd name="connsiteY175" fmla="*/ 45512 h 81502"/>
              <a:gd name="connsiteX176" fmla="*/ 11787039 w 16608844"/>
              <a:gd name="connsiteY176" fmla="*/ 81202 h 81502"/>
              <a:gd name="connsiteX177" fmla="*/ 11811101 w 16608844"/>
              <a:gd name="connsiteY177" fmla="*/ 45512 h 81502"/>
              <a:gd name="connsiteX178" fmla="*/ 11920977 w 16608844"/>
              <a:gd name="connsiteY178" fmla="*/ 0 h 81502"/>
              <a:gd name="connsiteX179" fmla="*/ 12030854 w 16608844"/>
              <a:gd name="connsiteY179" fmla="*/ 45512 h 81502"/>
              <a:gd name="connsiteX180" fmla="*/ 12054916 w 16608844"/>
              <a:gd name="connsiteY180" fmla="*/ 81202 h 81502"/>
              <a:gd name="connsiteX181" fmla="*/ 12078979 w 16608844"/>
              <a:gd name="connsiteY181" fmla="*/ 45512 h 81502"/>
              <a:gd name="connsiteX182" fmla="*/ 12188855 w 16608844"/>
              <a:gd name="connsiteY182" fmla="*/ 0 h 81502"/>
              <a:gd name="connsiteX183" fmla="*/ 12298732 w 16608844"/>
              <a:gd name="connsiteY183" fmla="*/ 45512 h 81502"/>
              <a:gd name="connsiteX184" fmla="*/ 12322795 w 16608844"/>
              <a:gd name="connsiteY184" fmla="*/ 81202 h 81502"/>
              <a:gd name="connsiteX185" fmla="*/ 12346858 w 16608844"/>
              <a:gd name="connsiteY185" fmla="*/ 45512 h 81502"/>
              <a:gd name="connsiteX186" fmla="*/ 12456734 w 16608844"/>
              <a:gd name="connsiteY186" fmla="*/ 0 h 81502"/>
              <a:gd name="connsiteX187" fmla="*/ 12566611 w 16608844"/>
              <a:gd name="connsiteY187" fmla="*/ 45512 h 81502"/>
              <a:gd name="connsiteX188" fmla="*/ 12590673 w 16608844"/>
              <a:gd name="connsiteY188" fmla="*/ 81202 h 81502"/>
              <a:gd name="connsiteX189" fmla="*/ 12614736 w 16608844"/>
              <a:gd name="connsiteY189" fmla="*/ 45512 h 81502"/>
              <a:gd name="connsiteX190" fmla="*/ 12724612 w 16608844"/>
              <a:gd name="connsiteY190" fmla="*/ 0 h 81502"/>
              <a:gd name="connsiteX191" fmla="*/ 12834489 w 16608844"/>
              <a:gd name="connsiteY191" fmla="*/ 45512 h 81502"/>
              <a:gd name="connsiteX192" fmla="*/ 12858551 w 16608844"/>
              <a:gd name="connsiteY192" fmla="*/ 81202 h 81502"/>
              <a:gd name="connsiteX193" fmla="*/ 12882614 w 16608844"/>
              <a:gd name="connsiteY193" fmla="*/ 45512 h 81502"/>
              <a:gd name="connsiteX194" fmla="*/ 12992490 w 16608844"/>
              <a:gd name="connsiteY194" fmla="*/ 0 h 81502"/>
              <a:gd name="connsiteX195" fmla="*/ 13102367 w 16608844"/>
              <a:gd name="connsiteY195" fmla="*/ 45512 h 81502"/>
              <a:gd name="connsiteX196" fmla="*/ 13126430 w 16608844"/>
              <a:gd name="connsiteY196" fmla="*/ 81202 h 81502"/>
              <a:gd name="connsiteX197" fmla="*/ 13150493 w 16608844"/>
              <a:gd name="connsiteY197" fmla="*/ 45512 h 81502"/>
              <a:gd name="connsiteX198" fmla="*/ 13260369 w 16608844"/>
              <a:gd name="connsiteY198" fmla="*/ 0 h 81502"/>
              <a:gd name="connsiteX199" fmla="*/ 13370246 w 16608844"/>
              <a:gd name="connsiteY199" fmla="*/ 45512 h 81502"/>
              <a:gd name="connsiteX200" fmla="*/ 13394308 w 16608844"/>
              <a:gd name="connsiteY200" fmla="*/ 81202 h 81502"/>
              <a:gd name="connsiteX201" fmla="*/ 13418371 w 16608844"/>
              <a:gd name="connsiteY201" fmla="*/ 45512 h 81502"/>
              <a:gd name="connsiteX202" fmla="*/ 13528247 w 16608844"/>
              <a:gd name="connsiteY202" fmla="*/ 0 h 81502"/>
              <a:gd name="connsiteX203" fmla="*/ 13638124 w 16608844"/>
              <a:gd name="connsiteY203" fmla="*/ 45512 h 81502"/>
              <a:gd name="connsiteX204" fmla="*/ 13662186 w 16608844"/>
              <a:gd name="connsiteY204" fmla="*/ 81202 h 81502"/>
              <a:gd name="connsiteX205" fmla="*/ 13686249 w 16608844"/>
              <a:gd name="connsiteY205" fmla="*/ 45512 h 81502"/>
              <a:gd name="connsiteX206" fmla="*/ 13796125 w 16608844"/>
              <a:gd name="connsiteY206" fmla="*/ 0 h 81502"/>
              <a:gd name="connsiteX207" fmla="*/ 13906002 w 16608844"/>
              <a:gd name="connsiteY207" fmla="*/ 45512 h 81502"/>
              <a:gd name="connsiteX208" fmla="*/ 13930065 w 16608844"/>
              <a:gd name="connsiteY208" fmla="*/ 81202 h 81502"/>
              <a:gd name="connsiteX209" fmla="*/ 13954128 w 16608844"/>
              <a:gd name="connsiteY209" fmla="*/ 45512 h 81502"/>
              <a:gd name="connsiteX210" fmla="*/ 14064004 w 16608844"/>
              <a:gd name="connsiteY210" fmla="*/ 0 h 81502"/>
              <a:gd name="connsiteX211" fmla="*/ 14173881 w 16608844"/>
              <a:gd name="connsiteY211" fmla="*/ 45512 h 81502"/>
              <a:gd name="connsiteX212" fmla="*/ 14197943 w 16608844"/>
              <a:gd name="connsiteY212" fmla="*/ 81202 h 81502"/>
              <a:gd name="connsiteX213" fmla="*/ 14222006 w 16608844"/>
              <a:gd name="connsiteY213" fmla="*/ 45512 h 81502"/>
              <a:gd name="connsiteX214" fmla="*/ 14331882 w 16608844"/>
              <a:gd name="connsiteY214" fmla="*/ 0 h 81502"/>
              <a:gd name="connsiteX215" fmla="*/ 14441759 w 16608844"/>
              <a:gd name="connsiteY215" fmla="*/ 45512 h 81502"/>
              <a:gd name="connsiteX216" fmla="*/ 14465821 w 16608844"/>
              <a:gd name="connsiteY216" fmla="*/ 81202 h 81502"/>
              <a:gd name="connsiteX217" fmla="*/ 14489884 w 16608844"/>
              <a:gd name="connsiteY217" fmla="*/ 45512 h 81502"/>
              <a:gd name="connsiteX218" fmla="*/ 14599760 w 16608844"/>
              <a:gd name="connsiteY218" fmla="*/ 0 h 81502"/>
              <a:gd name="connsiteX219" fmla="*/ 14709637 w 16608844"/>
              <a:gd name="connsiteY219" fmla="*/ 45512 h 81502"/>
              <a:gd name="connsiteX220" fmla="*/ 14733700 w 16608844"/>
              <a:gd name="connsiteY220" fmla="*/ 81202 h 81502"/>
              <a:gd name="connsiteX221" fmla="*/ 14757763 w 16608844"/>
              <a:gd name="connsiteY221" fmla="*/ 45512 h 81502"/>
              <a:gd name="connsiteX222" fmla="*/ 14867639 w 16608844"/>
              <a:gd name="connsiteY222" fmla="*/ 0 h 81502"/>
              <a:gd name="connsiteX223" fmla="*/ 14977516 w 16608844"/>
              <a:gd name="connsiteY223" fmla="*/ 45512 h 81502"/>
              <a:gd name="connsiteX224" fmla="*/ 15001578 w 16608844"/>
              <a:gd name="connsiteY224" fmla="*/ 81202 h 81502"/>
              <a:gd name="connsiteX225" fmla="*/ 15025641 w 16608844"/>
              <a:gd name="connsiteY225" fmla="*/ 45512 h 81502"/>
              <a:gd name="connsiteX226" fmla="*/ 15135517 w 16608844"/>
              <a:gd name="connsiteY226" fmla="*/ 0 h 81502"/>
              <a:gd name="connsiteX227" fmla="*/ 15245394 w 16608844"/>
              <a:gd name="connsiteY227" fmla="*/ 45512 h 81502"/>
              <a:gd name="connsiteX228" fmla="*/ 15269456 w 16608844"/>
              <a:gd name="connsiteY228" fmla="*/ 81202 h 81502"/>
              <a:gd name="connsiteX229" fmla="*/ 15293519 w 16608844"/>
              <a:gd name="connsiteY229" fmla="*/ 45512 h 81502"/>
              <a:gd name="connsiteX230" fmla="*/ 15403395 w 16608844"/>
              <a:gd name="connsiteY230" fmla="*/ 0 h 81502"/>
              <a:gd name="connsiteX231" fmla="*/ 15513272 w 16608844"/>
              <a:gd name="connsiteY231" fmla="*/ 45512 h 81502"/>
              <a:gd name="connsiteX232" fmla="*/ 15537335 w 16608844"/>
              <a:gd name="connsiteY232" fmla="*/ 81202 h 81502"/>
              <a:gd name="connsiteX233" fmla="*/ 15561398 w 16608844"/>
              <a:gd name="connsiteY233" fmla="*/ 45512 h 81502"/>
              <a:gd name="connsiteX234" fmla="*/ 15671274 w 16608844"/>
              <a:gd name="connsiteY234" fmla="*/ 0 h 81502"/>
              <a:gd name="connsiteX235" fmla="*/ 15781151 w 16608844"/>
              <a:gd name="connsiteY235" fmla="*/ 45512 h 81502"/>
              <a:gd name="connsiteX236" fmla="*/ 15805213 w 16608844"/>
              <a:gd name="connsiteY236" fmla="*/ 81202 h 81502"/>
              <a:gd name="connsiteX237" fmla="*/ 15829276 w 16608844"/>
              <a:gd name="connsiteY237" fmla="*/ 45512 h 81502"/>
              <a:gd name="connsiteX238" fmla="*/ 15939152 w 16608844"/>
              <a:gd name="connsiteY238" fmla="*/ 0 h 81502"/>
              <a:gd name="connsiteX239" fmla="*/ 16049028 w 16608844"/>
              <a:gd name="connsiteY239" fmla="*/ 45512 h 81502"/>
              <a:gd name="connsiteX240" fmla="*/ 16073092 w 16608844"/>
              <a:gd name="connsiteY240" fmla="*/ 81202 h 81502"/>
              <a:gd name="connsiteX241" fmla="*/ 16097152 w 16608844"/>
              <a:gd name="connsiteY241" fmla="*/ 45512 h 81502"/>
              <a:gd name="connsiteX242" fmla="*/ 16207032 w 16608844"/>
              <a:gd name="connsiteY242" fmla="*/ 0 h 81502"/>
              <a:gd name="connsiteX243" fmla="*/ 16316908 w 16608844"/>
              <a:gd name="connsiteY243" fmla="*/ 45512 h 81502"/>
              <a:gd name="connsiteX244" fmla="*/ 16340968 w 16608844"/>
              <a:gd name="connsiteY244" fmla="*/ 81202 h 81502"/>
              <a:gd name="connsiteX245" fmla="*/ 16365032 w 16608844"/>
              <a:gd name="connsiteY245" fmla="*/ 45512 h 81502"/>
              <a:gd name="connsiteX246" fmla="*/ 16474908 w 16608844"/>
              <a:gd name="connsiteY246" fmla="*/ 0 h 81502"/>
              <a:gd name="connsiteX247" fmla="*/ 16584788 w 16608844"/>
              <a:gd name="connsiteY247" fmla="*/ 45512 h 81502"/>
              <a:gd name="connsiteX248" fmla="*/ 16608844 w 16608844"/>
              <a:gd name="connsiteY248" fmla="*/ 81196 h 81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</a:cxnLst>
            <a:rect l="l" t="t" r="r" b="b"/>
            <a:pathLst>
              <a:path w="16608844" h="81502">
                <a:moveTo>
                  <a:pt x="0" y="81202"/>
                </a:moveTo>
                <a:lnTo>
                  <a:pt x="24063" y="45512"/>
                </a:lnTo>
                <a:cubicBezTo>
                  <a:pt x="52183" y="17392"/>
                  <a:pt x="91030" y="0"/>
                  <a:pt x="133939" y="0"/>
                </a:cubicBezTo>
                <a:cubicBezTo>
                  <a:pt x="176849" y="0"/>
                  <a:pt x="215696" y="17392"/>
                  <a:pt x="243816" y="45512"/>
                </a:cubicBezTo>
                <a:lnTo>
                  <a:pt x="267879" y="81202"/>
                </a:lnTo>
                <a:lnTo>
                  <a:pt x="291942" y="45512"/>
                </a:lnTo>
                <a:cubicBezTo>
                  <a:pt x="320062" y="17392"/>
                  <a:pt x="358909" y="0"/>
                  <a:pt x="401819" y="0"/>
                </a:cubicBezTo>
                <a:cubicBezTo>
                  <a:pt x="444728" y="0"/>
                  <a:pt x="483576" y="17392"/>
                  <a:pt x="511695" y="45512"/>
                </a:cubicBezTo>
                <a:lnTo>
                  <a:pt x="535758" y="81202"/>
                </a:lnTo>
                <a:lnTo>
                  <a:pt x="559820" y="45512"/>
                </a:lnTo>
                <a:cubicBezTo>
                  <a:pt x="587939" y="17392"/>
                  <a:pt x="626787" y="0"/>
                  <a:pt x="669696" y="0"/>
                </a:cubicBezTo>
                <a:cubicBezTo>
                  <a:pt x="712606" y="0"/>
                  <a:pt x="751453" y="17392"/>
                  <a:pt x="779573" y="45512"/>
                </a:cubicBezTo>
                <a:lnTo>
                  <a:pt x="803635" y="81202"/>
                </a:lnTo>
                <a:lnTo>
                  <a:pt x="827698" y="45512"/>
                </a:lnTo>
                <a:cubicBezTo>
                  <a:pt x="855818" y="17392"/>
                  <a:pt x="894665" y="0"/>
                  <a:pt x="937574" y="0"/>
                </a:cubicBezTo>
                <a:cubicBezTo>
                  <a:pt x="980484" y="0"/>
                  <a:pt x="1019331" y="17392"/>
                  <a:pt x="1047450" y="45512"/>
                </a:cubicBezTo>
                <a:lnTo>
                  <a:pt x="1071514" y="81202"/>
                </a:lnTo>
                <a:lnTo>
                  <a:pt x="1095577" y="45512"/>
                </a:lnTo>
                <a:cubicBezTo>
                  <a:pt x="1123696" y="17392"/>
                  <a:pt x="1162543" y="0"/>
                  <a:pt x="1205453" y="0"/>
                </a:cubicBezTo>
                <a:cubicBezTo>
                  <a:pt x="1248362" y="0"/>
                  <a:pt x="1287211" y="17392"/>
                  <a:pt x="1315331" y="45512"/>
                </a:cubicBezTo>
                <a:lnTo>
                  <a:pt x="1339391" y="81202"/>
                </a:lnTo>
                <a:lnTo>
                  <a:pt x="1363455" y="45512"/>
                </a:lnTo>
                <a:cubicBezTo>
                  <a:pt x="1391573" y="17392"/>
                  <a:pt x="1430421" y="0"/>
                  <a:pt x="1473330" y="0"/>
                </a:cubicBezTo>
                <a:cubicBezTo>
                  <a:pt x="1516241" y="0"/>
                  <a:pt x="1555088" y="17392"/>
                  <a:pt x="1583207" y="45512"/>
                </a:cubicBezTo>
                <a:lnTo>
                  <a:pt x="1607269" y="81202"/>
                </a:lnTo>
                <a:lnTo>
                  <a:pt x="1631332" y="45512"/>
                </a:lnTo>
                <a:cubicBezTo>
                  <a:pt x="1659451" y="17392"/>
                  <a:pt x="1698298" y="0"/>
                  <a:pt x="1741208" y="0"/>
                </a:cubicBezTo>
                <a:cubicBezTo>
                  <a:pt x="1784117" y="0"/>
                  <a:pt x="1822966" y="17392"/>
                  <a:pt x="1851086" y="45512"/>
                </a:cubicBezTo>
                <a:lnTo>
                  <a:pt x="1875148" y="81202"/>
                </a:lnTo>
                <a:lnTo>
                  <a:pt x="1899212" y="45512"/>
                </a:lnTo>
                <a:cubicBezTo>
                  <a:pt x="1927331" y="17392"/>
                  <a:pt x="1966178" y="0"/>
                  <a:pt x="2009087" y="0"/>
                </a:cubicBezTo>
                <a:cubicBezTo>
                  <a:pt x="2051997" y="0"/>
                  <a:pt x="2090845" y="17392"/>
                  <a:pt x="2118964" y="45512"/>
                </a:cubicBezTo>
                <a:lnTo>
                  <a:pt x="2143026" y="81202"/>
                </a:lnTo>
                <a:lnTo>
                  <a:pt x="2167088" y="45512"/>
                </a:lnTo>
                <a:cubicBezTo>
                  <a:pt x="2195208" y="17392"/>
                  <a:pt x="2234056" y="0"/>
                  <a:pt x="2276965" y="0"/>
                </a:cubicBezTo>
                <a:cubicBezTo>
                  <a:pt x="2319875" y="0"/>
                  <a:pt x="2358722" y="17392"/>
                  <a:pt x="2386842" y="45512"/>
                </a:cubicBezTo>
                <a:lnTo>
                  <a:pt x="2410904" y="81202"/>
                </a:lnTo>
                <a:lnTo>
                  <a:pt x="2434966" y="45512"/>
                </a:lnTo>
                <a:cubicBezTo>
                  <a:pt x="2463087" y="17392"/>
                  <a:pt x="2501933" y="0"/>
                  <a:pt x="2544843" y="0"/>
                </a:cubicBezTo>
                <a:cubicBezTo>
                  <a:pt x="2587753" y="0"/>
                  <a:pt x="2626599" y="17392"/>
                  <a:pt x="2654719" y="45512"/>
                </a:cubicBezTo>
                <a:lnTo>
                  <a:pt x="2678783" y="81202"/>
                </a:lnTo>
                <a:lnTo>
                  <a:pt x="2702846" y="45512"/>
                </a:lnTo>
                <a:cubicBezTo>
                  <a:pt x="2730965" y="17392"/>
                  <a:pt x="2769813" y="0"/>
                  <a:pt x="2812722" y="0"/>
                </a:cubicBezTo>
                <a:cubicBezTo>
                  <a:pt x="2855632" y="0"/>
                  <a:pt x="2894479" y="17392"/>
                  <a:pt x="2922598" y="45512"/>
                </a:cubicBezTo>
                <a:lnTo>
                  <a:pt x="2946661" y="81202"/>
                </a:lnTo>
                <a:lnTo>
                  <a:pt x="2970723" y="45512"/>
                </a:lnTo>
                <a:cubicBezTo>
                  <a:pt x="2998843" y="17392"/>
                  <a:pt x="3037690" y="0"/>
                  <a:pt x="3080600" y="0"/>
                </a:cubicBezTo>
                <a:cubicBezTo>
                  <a:pt x="3123509" y="0"/>
                  <a:pt x="3162356" y="17392"/>
                  <a:pt x="3190476" y="45512"/>
                </a:cubicBezTo>
                <a:lnTo>
                  <a:pt x="3214540" y="81202"/>
                </a:lnTo>
                <a:lnTo>
                  <a:pt x="3238601" y="45512"/>
                </a:lnTo>
                <a:cubicBezTo>
                  <a:pt x="3266721" y="17392"/>
                  <a:pt x="3305569" y="0"/>
                  <a:pt x="3348478" y="0"/>
                </a:cubicBezTo>
                <a:cubicBezTo>
                  <a:pt x="3391388" y="0"/>
                  <a:pt x="3430234" y="17392"/>
                  <a:pt x="3458354" y="45512"/>
                </a:cubicBezTo>
                <a:lnTo>
                  <a:pt x="3482417" y="81202"/>
                </a:lnTo>
                <a:lnTo>
                  <a:pt x="3506479" y="45512"/>
                </a:lnTo>
                <a:cubicBezTo>
                  <a:pt x="3534598" y="17392"/>
                  <a:pt x="3573446" y="0"/>
                  <a:pt x="3616356" y="0"/>
                </a:cubicBezTo>
                <a:cubicBezTo>
                  <a:pt x="3659266" y="0"/>
                  <a:pt x="3698113" y="17392"/>
                  <a:pt x="3726233" y="45512"/>
                </a:cubicBezTo>
                <a:lnTo>
                  <a:pt x="3750296" y="81202"/>
                </a:lnTo>
                <a:lnTo>
                  <a:pt x="3774358" y="45512"/>
                </a:lnTo>
                <a:cubicBezTo>
                  <a:pt x="3802478" y="17392"/>
                  <a:pt x="3841325" y="0"/>
                  <a:pt x="3884234" y="0"/>
                </a:cubicBezTo>
                <a:cubicBezTo>
                  <a:pt x="3927145" y="0"/>
                  <a:pt x="3965992" y="17392"/>
                  <a:pt x="3994112" y="45512"/>
                </a:cubicBezTo>
                <a:lnTo>
                  <a:pt x="4018173" y="81202"/>
                </a:lnTo>
                <a:lnTo>
                  <a:pt x="4042237" y="45512"/>
                </a:lnTo>
                <a:cubicBezTo>
                  <a:pt x="4070357" y="17392"/>
                  <a:pt x="4109203" y="0"/>
                  <a:pt x="4152112" y="0"/>
                </a:cubicBezTo>
                <a:cubicBezTo>
                  <a:pt x="4195022" y="0"/>
                  <a:pt x="4233870" y="17392"/>
                  <a:pt x="4261990" y="45512"/>
                </a:cubicBezTo>
                <a:lnTo>
                  <a:pt x="4286051" y="81202"/>
                </a:lnTo>
                <a:lnTo>
                  <a:pt x="4310115" y="45512"/>
                </a:lnTo>
                <a:cubicBezTo>
                  <a:pt x="4338235" y="17392"/>
                  <a:pt x="4377082" y="0"/>
                  <a:pt x="4419991" y="0"/>
                </a:cubicBezTo>
                <a:cubicBezTo>
                  <a:pt x="4462900" y="0"/>
                  <a:pt x="4501747" y="17392"/>
                  <a:pt x="4529867" y="45512"/>
                </a:cubicBezTo>
                <a:lnTo>
                  <a:pt x="4553931" y="81202"/>
                </a:lnTo>
                <a:lnTo>
                  <a:pt x="4577994" y="45512"/>
                </a:lnTo>
                <a:cubicBezTo>
                  <a:pt x="4606112" y="17392"/>
                  <a:pt x="4644961" y="0"/>
                  <a:pt x="4687870" y="0"/>
                </a:cubicBezTo>
                <a:cubicBezTo>
                  <a:pt x="4730780" y="0"/>
                  <a:pt x="4769626" y="17392"/>
                  <a:pt x="4797746" y="45512"/>
                </a:cubicBezTo>
                <a:lnTo>
                  <a:pt x="4821809" y="81202"/>
                </a:lnTo>
                <a:lnTo>
                  <a:pt x="4845871" y="45512"/>
                </a:lnTo>
                <a:cubicBezTo>
                  <a:pt x="4873991" y="17392"/>
                  <a:pt x="4912839" y="0"/>
                  <a:pt x="4955748" y="0"/>
                </a:cubicBezTo>
                <a:cubicBezTo>
                  <a:pt x="4998658" y="0"/>
                  <a:pt x="5037505" y="17392"/>
                  <a:pt x="5065625" y="45512"/>
                </a:cubicBezTo>
                <a:lnTo>
                  <a:pt x="5089686" y="81202"/>
                </a:lnTo>
                <a:lnTo>
                  <a:pt x="5113749" y="45512"/>
                </a:lnTo>
                <a:cubicBezTo>
                  <a:pt x="5141869" y="17392"/>
                  <a:pt x="5180716" y="0"/>
                  <a:pt x="5223625" y="0"/>
                </a:cubicBezTo>
                <a:cubicBezTo>
                  <a:pt x="5266536" y="0"/>
                  <a:pt x="5305383" y="17392"/>
                  <a:pt x="5333503" y="45512"/>
                </a:cubicBezTo>
                <a:lnTo>
                  <a:pt x="5357565" y="81202"/>
                </a:lnTo>
                <a:lnTo>
                  <a:pt x="5381629" y="45512"/>
                </a:lnTo>
                <a:cubicBezTo>
                  <a:pt x="5409749" y="17392"/>
                  <a:pt x="5448595" y="0"/>
                  <a:pt x="5491504" y="0"/>
                </a:cubicBezTo>
                <a:cubicBezTo>
                  <a:pt x="5534414" y="0"/>
                  <a:pt x="5573262" y="17392"/>
                  <a:pt x="5601382" y="45512"/>
                </a:cubicBezTo>
                <a:lnTo>
                  <a:pt x="5625443" y="81202"/>
                </a:lnTo>
                <a:lnTo>
                  <a:pt x="5649507" y="45512"/>
                </a:lnTo>
                <a:cubicBezTo>
                  <a:pt x="5677626" y="17392"/>
                  <a:pt x="5716474" y="0"/>
                  <a:pt x="5759383" y="0"/>
                </a:cubicBezTo>
                <a:cubicBezTo>
                  <a:pt x="5802292" y="0"/>
                  <a:pt x="5841139" y="17392"/>
                  <a:pt x="5869259" y="45512"/>
                </a:cubicBezTo>
                <a:lnTo>
                  <a:pt x="5893322" y="81202"/>
                </a:lnTo>
                <a:lnTo>
                  <a:pt x="5917385" y="45512"/>
                </a:lnTo>
                <a:cubicBezTo>
                  <a:pt x="5945503" y="17392"/>
                  <a:pt x="5984352" y="0"/>
                  <a:pt x="6027261" y="0"/>
                </a:cubicBezTo>
                <a:cubicBezTo>
                  <a:pt x="6070171" y="0"/>
                  <a:pt x="6109017" y="17392"/>
                  <a:pt x="6137137" y="45512"/>
                </a:cubicBezTo>
                <a:lnTo>
                  <a:pt x="6161201" y="81202"/>
                </a:lnTo>
                <a:lnTo>
                  <a:pt x="6185263" y="45512"/>
                </a:lnTo>
                <a:cubicBezTo>
                  <a:pt x="6213382" y="17392"/>
                  <a:pt x="6252231" y="0"/>
                  <a:pt x="6295140" y="0"/>
                </a:cubicBezTo>
                <a:cubicBezTo>
                  <a:pt x="6338050" y="0"/>
                  <a:pt x="6376896" y="17392"/>
                  <a:pt x="6405016" y="45512"/>
                </a:cubicBezTo>
                <a:lnTo>
                  <a:pt x="6429079" y="81202"/>
                </a:lnTo>
                <a:lnTo>
                  <a:pt x="6453141" y="45512"/>
                </a:lnTo>
                <a:cubicBezTo>
                  <a:pt x="6481261" y="17392"/>
                  <a:pt x="6520108" y="0"/>
                  <a:pt x="6563017" y="0"/>
                </a:cubicBezTo>
                <a:cubicBezTo>
                  <a:pt x="6605928" y="0"/>
                  <a:pt x="6644775" y="17392"/>
                  <a:pt x="6672895" y="45512"/>
                </a:cubicBezTo>
                <a:lnTo>
                  <a:pt x="6696956" y="81202"/>
                </a:lnTo>
                <a:lnTo>
                  <a:pt x="6721020" y="45512"/>
                </a:lnTo>
                <a:cubicBezTo>
                  <a:pt x="6749140" y="17392"/>
                  <a:pt x="6787986" y="0"/>
                  <a:pt x="6830895" y="0"/>
                </a:cubicBezTo>
                <a:cubicBezTo>
                  <a:pt x="6873805" y="0"/>
                  <a:pt x="6912653" y="17392"/>
                  <a:pt x="6940773" y="45512"/>
                </a:cubicBezTo>
                <a:lnTo>
                  <a:pt x="6964835" y="81202"/>
                </a:lnTo>
                <a:lnTo>
                  <a:pt x="6988899" y="45512"/>
                </a:lnTo>
                <a:cubicBezTo>
                  <a:pt x="7017019" y="17392"/>
                  <a:pt x="7055866" y="0"/>
                  <a:pt x="7098774" y="0"/>
                </a:cubicBezTo>
                <a:cubicBezTo>
                  <a:pt x="7141684" y="0"/>
                  <a:pt x="7180531" y="17392"/>
                  <a:pt x="7208651" y="45512"/>
                </a:cubicBezTo>
                <a:lnTo>
                  <a:pt x="7232714" y="81202"/>
                </a:lnTo>
                <a:lnTo>
                  <a:pt x="7256777" y="45512"/>
                </a:lnTo>
                <a:cubicBezTo>
                  <a:pt x="7284897" y="17392"/>
                  <a:pt x="7323744" y="0"/>
                  <a:pt x="7366653" y="0"/>
                </a:cubicBezTo>
                <a:cubicBezTo>
                  <a:pt x="7409563" y="0"/>
                  <a:pt x="7448409" y="17392"/>
                  <a:pt x="7476529" y="45512"/>
                </a:cubicBezTo>
                <a:lnTo>
                  <a:pt x="7500591" y="81202"/>
                </a:lnTo>
                <a:lnTo>
                  <a:pt x="7524653" y="45512"/>
                </a:lnTo>
                <a:cubicBezTo>
                  <a:pt x="7552773" y="17392"/>
                  <a:pt x="7591621" y="0"/>
                  <a:pt x="7634530" y="0"/>
                </a:cubicBezTo>
                <a:cubicBezTo>
                  <a:pt x="7677439" y="0"/>
                  <a:pt x="7716287" y="17392"/>
                  <a:pt x="7744407" y="45512"/>
                </a:cubicBezTo>
                <a:lnTo>
                  <a:pt x="7768469" y="81202"/>
                </a:lnTo>
                <a:lnTo>
                  <a:pt x="7792532" y="45512"/>
                </a:lnTo>
                <a:cubicBezTo>
                  <a:pt x="7820652" y="17392"/>
                  <a:pt x="7859499" y="0"/>
                  <a:pt x="7902409" y="0"/>
                </a:cubicBezTo>
                <a:cubicBezTo>
                  <a:pt x="7945318" y="0"/>
                  <a:pt x="7984166" y="17392"/>
                  <a:pt x="8012286" y="45512"/>
                </a:cubicBezTo>
                <a:lnTo>
                  <a:pt x="8036344" y="81196"/>
                </a:lnTo>
                <a:lnTo>
                  <a:pt x="8060402" y="45512"/>
                </a:lnTo>
                <a:cubicBezTo>
                  <a:pt x="8088522" y="17392"/>
                  <a:pt x="8127369" y="0"/>
                  <a:pt x="8170279" y="0"/>
                </a:cubicBezTo>
                <a:cubicBezTo>
                  <a:pt x="8213189" y="0"/>
                  <a:pt x="8252036" y="17393"/>
                  <a:pt x="8280156" y="45512"/>
                </a:cubicBezTo>
                <a:lnTo>
                  <a:pt x="8304421" y="81502"/>
                </a:lnTo>
                <a:lnTo>
                  <a:pt x="8328686" y="45512"/>
                </a:lnTo>
                <a:cubicBezTo>
                  <a:pt x="8356805" y="17393"/>
                  <a:pt x="8395652" y="0"/>
                  <a:pt x="8438561" y="0"/>
                </a:cubicBezTo>
                <a:cubicBezTo>
                  <a:pt x="8481471" y="0"/>
                  <a:pt x="8520318" y="17392"/>
                  <a:pt x="8548438" y="45512"/>
                </a:cubicBezTo>
                <a:lnTo>
                  <a:pt x="8572500" y="81202"/>
                </a:lnTo>
                <a:lnTo>
                  <a:pt x="8596563" y="45512"/>
                </a:lnTo>
                <a:cubicBezTo>
                  <a:pt x="8624683" y="17392"/>
                  <a:pt x="8663530" y="0"/>
                  <a:pt x="8706439" y="0"/>
                </a:cubicBezTo>
                <a:cubicBezTo>
                  <a:pt x="8749349" y="0"/>
                  <a:pt x="8788196" y="17392"/>
                  <a:pt x="8816316" y="45512"/>
                </a:cubicBezTo>
                <a:lnTo>
                  <a:pt x="8840379" y="81202"/>
                </a:lnTo>
                <a:lnTo>
                  <a:pt x="8864442" y="45512"/>
                </a:lnTo>
                <a:cubicBezTo>
                  <a:pt x="8892562" y="17392"/>
                  <a:pt x="8931409" y="0"/>
                  <a:pt x="8974319" y="0"/>
                </a:cubicBezTo>
                <a:cubicBezTo>
                  <a:pt x="9017228" y="0"/>
                  <a:pt x="9056076" y="17392"/>
                  <a:pt x="9084195" y="45512"/>
                </a:cubicBezTo>
                <a:lnTo>
                  <a:pt x="9108258" y="81202"/>
                </a:lnTo>
                <a:lnTo>
                  <a:pt x="9132320" y="45512"/>
                </a:lnTo>
                <a:cubicBezTo>
                  <a:pt x="9160439" y="17392"/>
                  <a:pt x="9199287" y="0"/>
                  <a:pt x="9242196" y="0"/>
                </a:cubicBezTo>
                <a:cubicBezTo>
                  <a:pt x="9285106" y="0"/>
                  <a:pt x="9323953" y="17392"/>
                  <a:pt x="9352073" y="45512"/>
                </a:cubicBezTo>
                <a:lnTo>
                  <a:pt x="9376135" y="81202"/>
                </a:lnTo>
                <a:lnTo>
                  <a:pt x="9400198" y="45512"/>
                </a:lnTo>
                <a:cubicBezTo>
                  <a:pt x="9428318" y="17392"/>
                  <a:pt x="9467165" y="0"/>
                  <a:pt x="9510074" y="0"/>
                </a:cubicBezTo>
                <a:cubicBezTo>
                  <a:pt x="9552984" y="0"/>
                  <a:pt x="9591831" y="17392"/>
                  <a:pt x="9619950" y="45512"/>
                </a:cubicBezTo>
                <a:lnTo>
                  <a:pt x="9644014" y="81202"/>
                </a:lnTo>
                <a:lnTo>
                  <a:pt x="9668077" y="45512"/>
                </a:lnTo>
                <a:cubicBezTo>
                  <a:pt x="9696196" y="17392"/>
                  <a:pt x="9735043" y="0"/>
                  <a:pt x="9777953" y="0"/>
                </a:cubicBezTo>
                <a:cubicBezTo>
                  <a:pt x="9820862" y="0"/>
                  <a:pt x="9859710" y="17392"/>
                  <a:pt x="9887830" y="45512"/>
                </a:cubicBezTo>
                <a:lnTo>
                  <a:pt x="9911891" y="81202"/>
                </a:lnTo>
                <a:lnTo>
                  <a:pt x="9935954" y="45512"/>
                </a:lnTo>
                <a:cubicBezTo>
                  <a:pt x="9964073" y="17392"/>
                  <a:pt x="10002921" y="0"/>
                  <a:pt x="10045830" y="0"/>
                </a:cubicBezTo>
                <a:cubicBezTo>
                  <a:pt x="10088741" y="0"/>
                  <a:pt x="10127588" y="17392"/>
                  <a:pt x="10155707" y="45512"/>
                </a:cubicBezTo>
                <a:lnTo>
                  <a:pt x="10179769" y="81202"/>
                </a:lnTo>
                <a:lnTo>
                  <a:pt x="10203832" y="45512"/>
                </a:lnTo>
                <a:cubicBezTo>
                  <a:pt x="10231951" y="17392"/>
                  <a:pt x="10270798" y="0"/>
                  <a:pt x="10313708" y="0"/>
                </a:cubicBezTo>
                <a:cubicBezTo>
                  <a:pt x="10356617" y="0"/>
                  <a:pt x="10395466" y="17392"/>
                  <a:pt x="10423586" y="45512"/>
                </a:cubicBezTo>
                <a:lnTo>
                  <a:pt x="10447648" y="81202"/>
                </a:lnTo>
                <a:lnTo>
                  <a:pt x="10471712" y="45512"/>
                </a:lnTo>
                <a:cubicBezTo>
                  <a:pt x="10499831" y="17392"/>
                  <a:pt x="10538678" y="0"/>
                  <a:pt x="10581587" y="0"/>
                </a:cubicBezTo>
                <a:cubicBezTo>
                  <a:pt x="10624496" y="0"/>
                  <a:pt x="10663345" y="17392"/>
                  <a:pt x="10691464" y="45512"/>
                </a:cubicBezTo>
                <a:lnTo>
                  <a:pt x="10715526" y="81202"/>
                </a:lnTo>
                <a:lnTo>
                  <a:pt x="10739588" y="45512"/>
                </a:lnTo>
                <a:cubicBezTo>
                  <a:pt x="10767708" y="17392"/>
                  <a:pt x="10806556" y="0"/>
                  <a:pt x="10849465" y="0"/>
                </a:cubicBezTo>
                <a:cubicBezTo>
                  <a:pt x="10892375" y="0"/>
                  <a:pt x="10931222" y="17392"/>
                  <a:pt x="10959342" y="45512"/>
                </a:cubicBezTo>
                <a:lnTo>
                  <a:pt x="10983404" y="81202"/>
                </a:lnTo>
                <a:lnTo>
                  <a:pt x="11007466" y="45512"/>
                </a:lnTo>
                <a:cubicBezTo>
                  <a:pt x="11035587" y="17392"/>
                  <a:pt x="11074433" y="0"/>
                  <a:pt x="11117343" y="0"/>
                </a:cubicBezTo>
                <a:cubicBezTo>
                  <a:pt x="11160253" y="0"/>
                  <a:pt x="11199099" y="17392"/>
                  <a:pt x="11227219" y="45512"/>
                </a:cubicBezTo>
                <a:lnTo>
                  <a:pt x="11251283" y="81202"/>
                </a:lnTo>
                <a:lnTo>
                  <a:pt x="11275346" y="45512"/>
                </a:lnTo>
                <a:cubicBezTo>
                  <a:pt x="11303465" y="17392"/>
                  <a:pt x="11342313" y="0"/>
                  <a:pt x="11385222" y="0"/>
                </a:cubicBezTo>
                <a:cubicBezTo>
                  <a:pt x="11428132" y="0"/>
                  <a:pt x="11466979" y="17392"/>
                  <a:pt x="11495098" y="45512"/>
                </a:cubicBezTo>
                <a:lnTo>
                  <a:pt x="11519161" y="81202"/>
                </a:lnTo>
                <a:lnTo>
                  <a:pt x="11543223" y="45512"/>
                </a:lnTo>
                <a:cubicBezTo>
                  <a:pt x="11571343" y="17392"/>
                  <a:pt x="11610190" y="0"/>
                  <a:pt x="11653100" y="0"/>
                </a:cubicBezTo>
                <a:cubicBezTo>
                  <a:pt x="11696009" y="0"/>
                  <a:pt x="11734856" y="17392"/>
                  <a:pt x="11762976" y="45512"/>
                </a:cubicBezTo>
                <a:lnTo>
                  <a:pt x="11787039" y="81202"/>
                </a:lnTo>
                <a:lnTo>
                  <a:pt x="11811101" y="45512"/>
                </a:lnTo>
                <a:cubicBezTo>
                  <a:pt x="11839221" y="17392"/>
                  <a:pt x="11878068" y="0"/>
                  <a:pt x="11920977" y="0"/>
                </a:cubicBezTo>
                <a:cubicBezTo>
                  <a:pt x="11963887" y="0"/>
                  <a:pt x="12002734" y="17392"/>
                  <a:pt x="12030854" y="45512"/>
                </a:cubicBezTo>
                <a:lnTo>
                  <a:pt x="12054916" y="81202"/>
                </a:lnTo>
                <a:lnTo>
                  <a:pt x="12078979" y="45512"/>
                </a:lnTo>
                <a:cubicBezTo>
                  <a:pt x="12107098" y="17392"/>
                  <a:pt x="12145946" y="0"/>
                  <a:pt x="12188855" y="0"/>
                </a:cubicBezTo>
                <a:cubicBezTo>
                  <a:pt x="12231765" y="0"/>
                  <a:pt x="12270612" y="17392"/>
                  <a:pt x="12298732" y="45512"/>
                </a:cubicBezTo>
                <a:lnTo>
                  <a:pt x="12322795" y="81202"/>
                </a:lnTo>
                <a:lnTo>
                  <a:pt x="12346858" y="45512"/>
                </a:lnTo>
                <a:cubicBezTo>
                  <a:pt x="12374978" y="17392"/>
                  <a:pt x="12413825" y="0"/>
                  <a:pt x="12456734" y="0"/>
                </a:cubicBezTo>
                <a:cubicBezTo>
                  <a:pt x="12499644" y="0"/>
                  <a:pt x="12538491" y="17392"/>
                  <a:pt x="12566611" y="45512"/>
                </a:cubicBezTo>
                <a:lnTo>
                  <a:pt x="12590673" y="81202"/>
                </a:lnTo>
                <a:lnTo>
                  <a:pt x="12614736" y="45512"/>
                </a:lnTo>
                <a:cubicBezTo>
                  <a:pt x="12642856" y="17392"/>
                  <a:pt x="12681703" y="0"/>
                  <a:pt x="12724612" y="0"/>
                </a:cubicBezTo>
                <a:cubicBezTo>
                  <a:pt x="12767522" y="0"/>
                  <a:pt x="12806369" y="17392"/>
                  <a:pt x="12834489" y="45512"/>
                </a:cubicBezTo>
                <a:lnTo>
                  <a:pt x="12858551" y="81202"/>
                </a:lnTo>
                <a:lnTo>
                  <a:pt x="12882614" y="45512"/>
                </a:lnTo>
                <a:cubicBezTo>
                  <a:pt x="12910734" y="17392"/>
                  <a:pt x="12949581" y="0"/>
                  <a:pt x="12992490" y="0"/>
                </a:cubicBezTo>
                <a:cubicBezTo>
                  <a:pt x="13035400" y="0"/>
                  <a:pt x="13074247" y="17392"/>
                  <a:pt x="13102367" y="45512"/>
                </a:cubicBezTo>
                <a:lnTo>
                  <a:pt x="13126430" y="81202"/>
                </a:lnTo>
                <a:lnTo>
                  <a:pt x="13150493" y="45512"/>
                </a:lnTo>
                <a:cubicBezTo>
                  <a:pt x="13178612" y="17392"/>
                  <a:pt x="13217460" y="0"/>
                  <a:pt x="13260369" y="0"/>
                </a:cubicBezTo>
                <a:cubicBezTo>
                  <a:pt x="13303279" y="0"/>
                  <a:pt x="13342126" y="17392"/>
                  <a:pt x="13370246" y="45512"/>
                </a:cubicBezTo>
                <a:lnTo>
                  <a:pt x="13394308" y="81202"/>
                </a:lnTo>
                <a:lnTo>
                  <a:pt x="13418371" y="45512"/>
                </a:lnTo>
                <a:cubicBezTo>
                  <a:pt x="13446491" y="17392"/>
                  <a:pt x="13485338" y="0"/>
                  <a:pt x="13528247" y="0"/>
                </a:cubicBezTo>
                <a:cubicBezTo>
                  <a:pt x="13571157" y="0"/>
                  <a:pt x="13610004" y="17392"/>
                  <a:pt x="13638124" y="45512"/>
                </a:cubicBezTo>
                <a:lnTo>
                  <a:pt x="13662186" y="81202"/>
                </a:lnTo>
                <a:lnTo>
                  <a:pt x="13686249" y="45512"/>
                </a:lnTo>
                <a:cubicBezTo>
                  <a:pt x="13714368" y="17392"/>
                  <a:pt x="13753216" y="0"/>
                  <a:pt x="13796125" y="0"/>
                </a:cubicBezTo>
                <a:cubicBezTo>
                  <a:pt x="13839035" y="0"/>
                  <a:pt x="13877882" y="17392"/>
                  <a:pt x="13906002" y="45512"/>
                </a:cubicBezTo>
                <a:lnTo>
                  <a:pt x="13930065" y="81202"/>
                </a:lnTo>
                <a:lnTo>
                  <a:pt x="13954128" y="45512"/>
                </a:lnTo>
                <a:cubicBezTo>
                  <a:pt x="13982248" y="17392"/>
                  <a:pt x="14021095" y="0"/>
                  <a:pt x="14064004" y="0"/>
                </a:cubicBezTo>
                <a:cubicBezTo>
                  <a:pt x="14106914" y="0"/>
                  <a:pt x="14145761" y="17392"/>
                  <a:pt x="14173881" y="45512"/>
                </a:cubicBezTo>
                <a:lnTo>
                  <a:pt x="14197943" y="81202"/>
                </a:lnTo>
                <a:lnTo>
                  <a:pt x="14222006" y="45512"/>
                </a:lnTo>
                <a:cubicBezTo>
                  <a:pt x="14250125" y="17392"/>
                  <a:pt x="14288973" y="0"/>
                  <a:pt x="14331882" y="0"/>
                </a:cubicBezTo>
                <a:cubicBezTo>
                  <a:pt x="14374792" y="0"/>
                  <a:pt x="14413639" y="17392"/>
                  <a:pt x="14441759" y="45512"/>
                </a:cubicBezTo>
                <a:lnTo>
                  <a:pt x="14465821" y="81202"/>
                </a:lnTo>
                <a:lnTo>
                  <a:pt x="14489884" y="45512"/>
                </a:lnTo>
                <a:cubicBezTo>
                  <a:pt x="14518003" y="17392"/>
                  <a:pt x="14556851" y="0"/>
                  <a:pt x="14599760" y="0"/>
                </a:cubicBezTo>
                <a:cubicBezTo>
                  <a:pt x="14642670" y="0"/>
                  <a:pt x="14681517" y="17392"/>
                  <a:pt x="14709637" y="45512"/>
                </a:cubicBezTo>
                <a:lnTo>
                  <a:pt x="14733700" y="81202"/>
                </a:lnTo>
                <a:lnTo>
                  <a:pt x="14757763" y="45512"/>
                </a:lnTo>
                <a:cubicBezTo>
                  <a:pt x="14785882" y="17392"/>
                  <a:pt x="14824730" y="0"/>
                  <a:pt x="14867639" y="0"/>
                </a:cubicBezTo>
                <a:cubicBezTo>
                  <a:pt x="14910549" y="0"/>
                  <a:pt x="14949396" y="17392"/>
                  <a:pt x="14977516" y="45512"/>
                </a:cubicBezTo>
                <a:lnTo>
                  <a:pt x="15001578" y="81202"/>
                </a:lnTo>
                <a:lnTo>
                  <a:pt x="15025641" y="45512"/>
                </a:lnTo>
                <a:cubicBezTo>
                  <a:pt x="15053761" y="17392"/>
                  <a:pt x="15092608" y="0"/>
                  <a:pt x="15135517" y="0"/>
                </a:cubicBezTo>
                <a:cubicBezTo>
                  <a:pt x="15178427" y="0"/>
                  <a:pt x="15217274" y="17392"/>
                  <a:pt x="15245394" y="45512"/>
                </a:cubicBezTo>
                <a:lnTo>
                  <a:pt x="15269456" y="81202"/>
                </a:lnTo>
                <a:lnTo>
                  <a:pt x="15293519" y="45512"/>
                </a:lnTo>
                <a:cubicBezTo>
                  <a:pt x="15321639" y="17392"/>
                  <a:pt x="15360486" y="0"/>
                  <a:pt x="15403395" y="0"/>
                </a:cubicBezTo>
                <a:cubicBezTo>
                  <a:pt x="15446305" y="0"/>
                  <a:pt x="15485152" y="17392"/>
                  <a:pt x="15513272" y="45512"/>
                </a:cubicBezTo>
                <a:lnTo>
                  <a:pt x="15537335" y="81202"/>
                </a:lnTo>
                <a:lnTo>
                  <a:pt x="15561398" y="45512"/>
                </a:lnTo>
                <a:cubicBezTo>
                  <a:pt x="15589518" y="17392"/>
                  <a:pt x="15628365" y="0"/>
                  <a:pt x="15671274" y="0"/>
                </a:cubicBezTo>
                <a:cubicBezTo>
                  <a:pt x="15714184" y="0"/>
                  <a:pt x="15753031" y="17392"/>
                  <a:pt x="15781151" y="45512"/>
                </a:cubicBezTo>
                <a:lnTo>
                  <a:pt x="15805213" y="81202"/>
                </a:lnTo>
                <a:lnTo>
                  <a:pt x="15829276" y="45512"/>
                </a:lnTo>
                <a:cubicBezTo>
                  <a:pt x="15857396" y="17392"/>
                  <a:pt x="15896244" y="0"/>
                  <a:pt x="15939152" y="0"/>
                </a:cubicBezTo>
                <a:cubicBezTo>
                  <a:pt x="15982064" y="0"/>
                  <a:pt x="16020908" y="17392"/>
                  <a:pt x="16049028" y="45512"/>
                </a:cubicBezTo>
                <a:lnTo>
                  <a:pt x="16073092" y="81202"/>
                </a:lnTo>
                <a:lnTo>
                  <a:pt x="16097152" y="45512"/>
                </a:lnTo>
                <a:cubicBezTo>
                  <a:pt x="16125272" y="17392"/>
                  <a:pt x="16164120" y="0"/>
                  <a:pt x="16207032" y="0"/>
                </a:cubicBezTo>
                <a:cubicBezTo>
                  <a:pt x="16249940" y="0"/>
                  <a:pt x="16288788" y="17392"/>
                  <a:pt x="16316908" y="45512"/>
                </a:cubicBezTo>
                <a:lnTo>
                  <a:pt x="16340968" y="81202"/>
                </a:lnTo>
                <a:lnTo>
                  <a:pt x="16365032" y="45512"/>
                </a:lnTo>
                <a:cubicBezTo>
                  <a:pt x="16393152" y="17392"/>
                  <a:pt x="16432000" y="0"/>
                  <a:pt x="16474908" y="0"/>
                </a:cubicBezTo>
                <a:cubicBezTo>
                  <a:pt x="16517820" y="0"/>
                  <a:pt x="16556668" y="17392"/>
                  <a:pt x="16584788" y="45512"/>
                </a:cubicBezTo>
                <a:lnTo>
                  <a:pt x="16608844" y="81196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26" name="フリーフォーム: 図形 725">
            <a:extLst>
              <a:ext uri="{FF2B5EF4-FFF2-40B4-BE49-F238E27FC236}">
                <a16:creationId xmlns:a16="http://schemas.microsoft.com/office/drawing/2014/main" id="{54D40567-BA85-22A6-C4E7-298D8B3A2063}"/>
              </a:ext>
            </a:extLst>
          </p:cNvPr>
          <p:cNvSpPr/>
          <p:nvPr/>
        </p:nvSpPr>
        <p:spPr bwMode="auto">
          <a:xfrm>
            <a:off x="6560628" y="3931169"/>
            <a:ext cx="2706616" cy="39432"/>
          </a:xfrm>
          <a:custGeom>
            <a:avLst/>
            <a:gdLst>
              <a:gd name="connsiteX0" fmla="*/ 291753 w 17232739"/>
              <a:gd name="connsiteY0" fmla="*/ 16 h 282293"/>
              <a:gd name="connsiteX1" fmla="*/ 320135 w 17232739"/>
              <a:gd name="connsiteY1" fmla="*/ 7540 h 282293"/>
              <a:gd name="connsiteX2" fmla="*/ 350932 w 17232739"/>
              <a:gd name="connsiteY2" fmla="*/ 153078 h 282293"/>
              <a:gd name="connsiteX3" fmla="*/ 349876 w 17232739"/>
              <a:gd name="connsiteY3" fmla="*/ 156783 h 282293"/>
              <a:gd name="connsiteX4" fmla="*/ 360438 w 17232739"/>
              <a:gd name="connsiteY4" fmla="*/ 142556 h 282293"/>
              <a:gd name="connsiteX5" fmla="*/ 559631 w 17232739"/>
              <a:gd name="connsiteY5" fmla="*/ 16 h 282293"/>
              <a:gd name="connsiteX6" fmla="*/ 588013 w 17232739"/>
              <a:gd name="connsiteY6" fmla="*/ 7540 h 282293"/>
              <a:gd name="connsiteX7" fmla="*/ 618810 w 17232739"/>
              <a:gd name="connsiteY7" fmla="*/ 153078 h 282293"/>
              <a:gd name="connsiteX8" fmla="*/ 617753 w 17232739"/>
              <a:gd name="connsiteY8" fmla="*/ 156785 h 282293"/>
              <a:gd name="connsiteX9" fmla="*/ 628317 w 17232739"/>
              <a:gd name="connsiteY9" fmla="*/ 142556 h 282293"/>
              <a:gd name="connsiteX10" fmla="*/ 827510 w 17232739"/>
              <a:gd name="connsiteY10" fmla="*/ 16 h 282293"/>
              <a:gd name="connsiteX11" fmla="*/ 855892 w 17232739"/>
              <a:gd name="connsiteY11" fmla="*/ 7540 h 282293"/>
              <a:gd name="connsiteX12" fmla="*/ 886688 w 17232739"/>
              <a:gd name="connsiteY12" fmla="*/ 153078 h 282293"/>
              <a:gd name="connsiteX13" fmla="*/ 885633 w 17232739"/>
              <a:gd name="connsiteY13" fmla="*/ 156783 h 282293"/>
              <a:gd name="connsiteX14" fmla="*/ 896195 w 17232739"/>
              <a:gd name="connsiteY14" fmla="*/ 142556 h 282293"/>
              <a:gd name="connsiteX15" fmla="*/ 1095388 w 17232739"/>
              <a:gd name="connsiteY15" fmla="*/ 16 h 282293"/>
              <a:gd name="connsiteX16" fmla="*/ 1123770 w 17232739"/>
              <a:gd name="connsiteY16" fmla="*/ 7540 h 282293"/>
              <a:gd name="connsiteX17" fmla="*/ 1154566 w 17232739"/>
              <a:gd name="connsiteY17" fmla="*/ 153078 h 282293"/>
              <a:gd name="connsiteX18" fmla="*/ 1153510 w 17232739"/>
              <a:gd name="connsiteY18" fmla="*/ 156783 h 282293"/>
              <a:gd name="connsiteX19" fmla="*/ 1164073 w 17232739"/>
              <a:gd name="connsiteY19" fmla="*/ 142556 h 282293"/>
              <a:gd name="connsiteX20" fmla="*/ 1363266 w 17232739"/>
              <a:gd name="connsiteY20" fmla="*/ 16 h 282293"/>
              <a:gd name="connsiteX21" fmla="*/ 1391648 w 17232739"/>
              <a:gd name="connsiteY21" fmla="*/ 7540 h 282293"/>
              <a:gd name="connsiteX22" fmla="*/ 1422444 w 17232739"/>
              <a:gd name="connsiteY22" fmla="*/ 153078 h 282293"/>
              <a:gd name="connsiteX23" fmla="*/ 1421386 w 17232739"/>
              <a:gd name="connsiteY23" fmla="*/ 156785 h 282293"/>
              <a:gd name="connsiteX24" fmla="*/ 1431952 w 17232739"/>
              <a:gd name="connsiteY24" fmla="*/ 142556 h 282293"/>
              <a:gd name="connsiteX25" fmla="*/ 1631144 w 17232739"/>
              <a:gd name="connsiteY25" fmla="*/ 16 h 282293"/>
              <a:gd name="connsiteX26" fmla="*/ 1659525 w 17232739"/>
              <a:gd name="connsiteY26" fmla="*/ 7540 h 282293"/>
              <a:gd name="connsiteX27" fmla="*/ 1690323 w 17232739"/>
              <a:gd name="connsiteY27" fmla="*/ 153078 h 282293"/>
              <a:gd name="connsiteX28" fmla="*/ 1689268 w 17232739"/>
              <a:gd name="connsiteY28" fmla="*/ 156783 h 282293"/>
              <a:gd name="connsiteX29" fmla="*/ 1699829 w 17232739"/>
              <a:gd name="connsiteY29" fmla="*/ 142556 h 282293"/>
              <a:gd name="connsiteX30" fmla="*/ 1899022 w 17232739"/>
              <a:gd name="connsiteY30" fmla="*/ 16 h 282293"/>
              <a:gd name="connsiteX31" fmla="*/ 1927404 w 17232739"/>
              <a:gd name="connsiteY31" fmla="*/ 7540 h 282293"/>
              <a:gd name="connsiteX32" fmla="*/ 1958201 w 17232739"/>
              <a:gd name="connsiteY32" fmla="*/ 153078 h 282293"/>
              <a:gd name="connsiteX33" fmla="*/ 1957145 w 17232739"/>
              <a:gd name="connsiteY33" fmla="*/ 156783 h 282293"/>
              <a:gd name="connsiteX34" fmla="*/ 1967707 w 17232739"/>
              <a:gd name="connsiteY34" fmla="*/ 142556 h 282293"/>
              <a:gd name="connsiteX35" fmla="*/ 2166900 w 17232739"/>
              <a:gd name="connsiteY35" fmla="*/ 16 h 282293"/>
              <a:gd name="connsiteX36" fmla="*/ 2195282 w 17232739"/>
              <a:gd name="connsiteY36" fmla="*/ 7540 h 282293"/>
              <a:gd name="connsiteX37" fmla="*/ 2226079 w 17232739"/>
              <a:gd name="connsiteY37" fmla="*/ 153078 h 282293"/>
              <a:gd name="connsiteX38" fmla="*/ 2225021 w 17232739"/>
              <a:gd name="connsiteY38" fmla="*/ 156785 h 282293"/>
              <a:gd name="connsiteX39" fmla="*/ 2235587 w 17232739"/>
              <a:gd name="connsiteY39" fmla="*/ 142556 h 282293"/>
              <a:gd name="connsiteX40" fmla="*/ 2434779 w 17232739"/>
              <a:gd name="connsiteY40" fmla="*/ 16 h 282293"/>
              <a:gd name="connsiteX41" fmla="*/ 2463160 w 17232739"/>
              <a:gd name="connsiteY41" fmla="*/ 7540 h 282293"/>
              <a:gd name="connsiteX42" fmla="*/ 2493957 w 17232739"/>
              <a:gd name="connsiteY42" fmla="*/ 153078 h 282293"/>
              <a:gd name="connsiteX43" fmla="*/ 2492901 w 17232739"/>
              <a:gd name="connsiteY43" fmla="*/ 156783 h 282293"/>
              <a:gd name="connsiteX44" fmla="*/ 2503465 w 17232739"/>
              <a:gd name="connsiteY44" fmla="*/ 142556 h 282293"/>
              <a:gd name="connsiteX45" fmla="*/ 2702658 w 17232739"/>
              <a:gd name="connsiteY45" fmla="*/ 16 h 282293"/>
              <a:gd name="connsiteX46" fmla="*/ 2731039 w 17232739"/>
              <a:gd name="connsiteY46" fmla="*/ 7540 h 282293"/>
              <a:gd name="connsiteX47" fmla="*/ 2761837 w 17232739"/>
              <a:gd name="connsiteY47" fmla="*/ 153078 h 282293"/>
              <a:gd name="connsiteX48" fmla="*/ 2760779 w 17232739"/>
              <a:gd name="connsiteY48" fmla="*/ 156783 h 282293"/>
              <a:gd name="connsiteX49" fmla="*/ 2771341 w 17232739"/>
              <a:gd name="connsiteY49" fmla="*/ 142556 h 282293"/>
              <a:gd name="connsiteX50" fmla="*/ 2970535 w 17232739"/>
              <a:gd name="connsiteY50" fmla="*/ 16 h 282293"/>
              <a:gd name="connsiteX51" fmla="*/ 2998917 w 17232739"/>
              <a:gd name="connsiteY51" fmla="*/ 7540 h 282293"/>
              <a:gd name="connsiteX52" fmla="*/ 3029712 w 17232739"/>
              <a:gd name="connsiteY52" fmla="*/ 153078 h 282293"/>
              <a:gd name="connsiteX53" fmla="*/ 3028656 w 17232739"/>
              <a:gd name="connsiteY53" fmla="*/ 156785 h 282293"/>
              <a:gd name="connsiteX54" fmla="*/ 3039221 w 17232739"/>
              <a:gd name="connsiteY54" fmla="*/ 142556 h 282293"/>
              <a:gd name="connsiteX55" fmla="*/ 3238414 w 17232739"/>
              <a:gd name="connsiteY55" fmla="*/ 16 h 282293"/>
              <a:gd name="connsiteX56" fmla="*/ 3266796 w 17232739"/>
              <a:gd name="connsiteY56" fmla="*/ 7540 h 282293"/>
              <a:gd name="connsiteX57" fmla="*/ 3297592 w 17232739"/>
              <a:gd name="connsiteY57" fmla="*/ 153078 h 282293"/>
              <a:gd name="connsiteX58" fmla="*/ 3296536 w 17232739"/>
              <a:gd name="connsiteY58" fmla="*/ 156783 h 282293"/>
              <a:gd name="connsiteX59" fmla="*/ 3307098 w 17232739"/>
              <a:gd name="connsiteY59" fmla="*/ 142556 h 282293"/>
              <a:gd name="connsiteX60" fmla="*/ 3506292 w 17232739"/>
              <a:gd name="connsiteY60" fmla="*/ 16 h 282293"/>
              <a:gd name="connsiteX61" fmla="*/ 3534674 w 17232739"/>
              <a:gd name="connsiteY61" fmla="*/ 7540 h 282293"/>
              <a:gd name="connsiteX62" fmla="*/ 3565469 w 17232739"/>
              <a:gd name="connsiteY62" fmla="*/ 153078 h 282293"/>
              <a:gd name="connsiteX63" fmla="*/ 3564413 w 17232739"/>
              <a:gd name="connsiteY63" fmla="*/ 156783 h 282293"/>
              <a:gd name="connsiteX64" fmla="*/ 3574976 w 17232739"/>
              <a:gd name="connsiteY64" fmla="*/ 142556 h 282293"/>
              <a:gd name="connsiteX65" fmla="*/ 3774169 w 17232739"/>
              <a:gd name="connsiteY65" fmla="*/ 16 h 282293"/>
              <a:gd name="connsiteX66" fmla="*/ 3802552 w 17232739"/>
              <a:gd name="connsiteY66" fmla="*/ 7540 h 282293"/>
              <a:gd name="connsiteX67" fmla="*/ 3833348 w 17232739"/>
              <a:gd name="connsiteY67" fmla="*/ 153078 h 282293"/>
              <a:gd name="connsiteX68" fmla="*/ 3832292 w 17232739"/>
              <a:gd name="connsiteY68" fmla="*/ 156782 h 282293"/>
              <a:gd name="connsiteX69" fmla="*/ 3842855 w 17232739"/>
              <a:gd name="connsiteY69" fmla="*/ 142556 h 282293"/>
              <a:gd name="connsiteX70" fmla="*/ 4042048 w 17232739"/>
              <a:gd name="connsiteY70" fmla="*/ 16 h 282293"/>
              <a:gd name="connsiteX71" fmla="*/ 4070429 w 17232739"/>
              <a:gd name="connsiteY71" fmla="*/ 7540 h 282293"/>
              <a:gd name="connsiteX72" fmla="*/ 4101226 w 17232739"/>
              <a:gd name="connsiteY72" fmla="*/ 153078 h 282293"/>
              <a:gd name="connsiteX73" fmla="*/ 4100170 w 17232739"/>
              <a:gd name="connsiteY73" fmla="*/ 156785 h 282293"/>
              <a:gd name="connsiteX74" fmla="*/ 4110734 w 17232739"/>
              <a:gd name="connsiteY74" fmla="*/ 142556 h 282293"/>
              <a:gd name="connsiteX75" fmla="*/ 4309927 w 17232739"/>
              <a:gd name="connsiteY75" fmla="*/ 16 h 282293"/>
              <a:gd name="connsiteX76" fmla="*/ 4338308 w 17232739"/>
              <a:gd name="connsiteY76" fmla="*/ 7540 h 282293"/>
              <a:gd name="connsiteX77" fmla="*/ 4369105 w 17232739"/>
              <a:gd name="connsiteY77" fmla="*/ 153078 h 282293"/>
              <a:gd name="connsiteX78" fmla="*/ 4368050 w 17232739"/>
              <a:gd name="connsiteY78" fmla="*/ 156782 h 282293"/>
              <a:gd name="connsiteX79" fmla="*/ 4378612 w 17232739"/>
              <a:gd name="connsiteY79" fmla="*/ 142556 h 282293"/>
              <a:gd name="connsiteX80" fmla="*/ 4577804 w 17232739"/>
              <a:gd name="connsiteY80" fmla="*/ 16 h 282293"/>
              <a:gd name="connsiteX81" fmla="*/ 4606187 w 17232739"/>
              <a:gd name="connsiteY81" fmla="*/ 7540 h 282293"/>
              <a:gd name="connsiteX82" fmla="*/ 4636982 w 17232739"/>
              <a:gd name="connsiteY82" fmla="*/ 153078 h 282293"/>
              <a:gd name="connsiteX83" fmla="*/ 4635928 w 17232739"/>
              <a:gd name="connsiteY83" fmla="*/ 156782 h 282293"/>
              <a:gd name="connsiteX84" fmla="*/ 4646489 w 17232739"/>
              <a:gd name="connsiteY84" fmla="*/ 142556 h 282293"/>
              <a:gd name="connsiteX85" fmla="*/ 4845682 w 17232739"/>
              <a:gd name="connsiteY85" fmla="*/ 16 h 282293"/>
              <a:gd name="connsiteX86" fmla="*/ 4874065 w 17232739"/>
              <a:gd name="connsiteY86" fmla="*/ 7540 h 282293"/>
              <a:gd name="connsiteX87" fmla="*/ 4904860 w 17232739"/>
              <a:gd name="connsiteY87" fmla="*/ 153078 h 282293"/>
              <a:gd name="connsiteX88" fmla="*/ 4903804 w 17232739"/>
              <a:gd name="connsiteY88" fmla="*/ 156785 h 282293"/>
              <a:gd name="connsiteX89" fmla="*/ 4914368 w 17232739"/>
              <a:gd name="connsiteY89" fmla="*/ 142556 h 282293"/>
              <a:gd name="connsiteX90" fmla="*/ 5113561 w 17232739"/>
              <a:gd name="connsiteY90" fmla="*/ 16 h 282293"/>
              <a:gd name="connsiteX91" fmla="*/ 5141944 w 17232739"/>
              <a:gd name="connsiteY91" fmla="*/ 7540 h 282293"/>
              <a:gd name="connsiteX92" fmla="*/ 5172740 w 17232739"/>
              <a:gd name="connsiteY92" fmla="*/ 153078 h 282293"/>
              <a:gd name="connsiteX93" fmla="*/ 5171683 w 17232739"/>
              <a:gd name="connsiteY93" fmla="*/ 156783 h 282293"/>
              <a:gd name="connsiteX94" fmla="*/ 5182247 w 17232739"/>
              <a:gd name="connsiteY94" fmla="*/ 142556 h 282293"/>
              <a:gd name="connsiteX95" fmla="*/ 5381440 w 17232739"/>
              <a:gd name="connsiteY95" fmla="*/ 16 h 282293"/>
              <a:gd name="connsiteX96" fmla="*/ 5409821 w 17232739"/>
              <a:gd name="connsiteY96" fmla="*/ 7540 h 282293"/>
              <a:gd name="connsiteX97" fmla="*/ 5440618 w 17232739"/>
              <a:gd name="connsiteY97" fmla="*/ 153078 h 282293"/>
              <a:gd name="connsiteX98" fmla="*/ 5439563 w 17232739"/>
              <a:gd name="connsiteY98" fmla="*/ 156782 h 282293"/>
              <a:gd name="connsiteX99" fmla="*/ 5450125 w 17232739"/>
              <a:gd name="connsiteY99" fmla="*/ 142556 h 282293"/>
              <a:gd name="connsiteX100" fmla="*/ 5649318 w 17232739"/>
              <a:gd name="connsiteY100" fmla="*/ 16 h 282293"/>
              <a:gd name="connsiteX101" fmla="*/ 5677699 w 17232739"/>
              <a:gd name="connsiteY101" fmla="*/ 7540 h 282293"/>
              <a:gd name="connsiteX102" fmla="*/ 5708495 w 17232739"/>
              <a:gd name="connsiteY102" fmla="*/ 153078 h 282293"/>
              <a:gd name="connsiteX103" fmla="*/ 5707440 w 17232739"/>
              <a:gd name="connsiteY103" fmla="*/ 156785 h 282293"/>
              <a:gd name="connsiteX104" fmla="*/ 5718004 w 17232739"/>
              <a:gd name="connsiteY104" fmla="*/ 142556 h 282293"/>
              <a:gd name="connsiteX105" fmla="*/ 5917196 w 17232739"/>
              <a:gd name="connsiteY105" fmla="*/ 16 h 282293"/>
              <a:gd name="connsiteX106" fmla="*/ 5945579 w 17232739"/>
              <a:gd name="connsiteY106" fmla="*/ 7540 h 282293"/>
              <a:gd name="connsiteX107" fmla="*/ 5976374 w 17232739"/>
              <a:gd name="connsiteY107" fmla="*/ 153078 h 282293"/>
              <a:gd name="connsiteX108" fmla="*/ 5975320 w 17232739"/>
              <a:gd name="connsiteY108" fmla="*/ 156782 h 282293"/>
              <a:gd name="connsiteX109" fmla="*/ 5985881 w 17232739"/>
              <a:gd name="connsiteY109" fmla="*/ 142556 h 282293"/>
              <a:gd name="connsiteX110" fmla="*/ 6185074 w 17232739"/>
              <a:gd name="connsiteY110" fmla="*/ 16 h 282293"/>
              <a:gd name="connsiteX111" fmla="*/ 6213457 w 17232739"/>
              <a:gd name="connsiteY111" fmla="*/ 7540 h 282293"/>
              <a:gd name="connsiteX112" fmla="*/ 6244252 w 17232739"/>
              <a:gd name="connsiteY112" fmla="*/ 153078 h 282293"/>
              <a:gd name="connsiteX113" fmla="*/ 6243197 w 17232739"/>
              <a:gd name="connsiteY113" fmla="*/ 156782 h 282293"/>
              <a:gd name="connsiteX114" fmla="*/ 6253759 w 17232739"/>
              <a:gd name="connsiteY114" fmla="*/ 142556 h 282293"/>
              <a:gd name="connsiteX115" fmla="*/ 6452953 w 17232739"/>
              <a:gd name="connsiteY115" fmla="*/ 16 h 282293"/>
              <a:gd name="connsiteX116" fmla="*/ 6481334 w 17232739"/>
              <a:gd name="connsiteY116" fmla="*/ 7540 h 282293"/>
              <a:gd name="connsiteX117" fmla="*/ 6512131 w 17232739"/>
              <a:gd name="connsiteY117" fmla="*/ 153078 h 282293"/>
              <a:gd name="connsiteX118" fmla="*/ 6511075 w 17232739"/>
              <a:gd name="connsiteY118" fmla="*/ 156785 h 282293"/>
              <a:gd name="connsiteX119" fmla="*/ 6521639 w 17232739"/>
              <a:gd name="connsiteY119" fmla="*/ 142556 h 282293"/>
              <a:gd name="connsiteX120" fmla="*/ 6720832 w 17232739"/>
              <a:gd name="connsiteY120" fmla="*/ 16 h 282293"/>
              <a:gd name="connsiteX121" fmla="*/ 6749213 w 17232739"/>
              <a:gd name="connsiteY121" fmla="*/ 7540 h 282293"/>
              <a:gd name="connsiteX122" fmla="*/ 6780010 w 17232739"/>
              <a:gd name="connsiteY122" fmla="*/ 153078 h 282293"/>
              <a:gd name="connsiteX123" fmla="*/ 6778954 w 17232739"/>
              <a:gd name="connsiteY123" fmla="*/ 156783 h 282293"/>
              <a:gd name="connsiteX124" fmla="*/ 6789517 w 17232739"/>
              <a:gd name="connsiteY124" fmla="*/ 142556 h 282293"/>
              <a:gd name="connsiteX125" fmla="*/ 6988710 w 17232739"/>
              <a:gd name="connsiteY125" fmla="*/ 16 h 282293"/>
              <a:gd name="connsiteX126" fmla="*/ 7017091 w 17232739"/>
              <a:gd name="connsiteY126" fmla="*/ 7540 h 282293"/>
              <a:gd name="connsiteX127" fmla="*/ 7047888 w 17232739"/>
              <a:gd name="connsiteY127" fmla="*/ 153078 h 282293"/>
              <a:gd name="connsiteX128" fmla="*/ 7046832 w 17232739"/>
              <a:gd name="connsiteY128" fmla="*/ 156783 h 282293"/>
              <a:gd name="connsiteX129" fmla="*/ 7057395 w 17232739"/>
              <a:gd name="connsiteY129" fmla="*/ 142556 h 282293"/>
              <a:gd name="connsiteX130" fmla="*/ 7256587 w 17232739"/>
              <a:gd name="connsiteY130" fmla="*/ 16 h 282293"/>
              <a:gd name="connsiteX131" fmla="*/ 7284970 w 17232739"/>
              <a:gd name="connsiteY131" fmla="*/ 7540 h 282293"/>
              <a:gd name="connsiteX132" fmla="*/ 7315765 w 17232739"/>
              <a:gd name="connsiteY132" fmla="*/ 153078 h 282293"/>
              <a:gd name="connsiteX133" fmla="*/ 7314709 w 17232739"/>
              <a:gd name="connsiteY133" fmla="*/ 156784 h 282293"/>
              <a:gd name="connsiteX134" fmla="*/ 7325273 w 17232739"/>
              <a:gd name="connsiteY134" fmla="*/ 142556 h 282293"/>
              <a:gd name="connsiteX135" fmla="*/ 7524466 w 17232739"/>
              <a:gd name="connsiteY135" fmla="*/ 16 h 282293"/>
              <a:gd name="connsiteX136" fmla="*/ 7552849 w 17232739"/>
              <a:gd name="connsiteY136" fmla="*/ 7540 h 282293"/>
              <a:gd name="connsiteX137" fmla="*/ 7583644 w 17232739"/>
              <a:gd name="connsiteY137" fmla="*/ 153078 h 282293"/>
              <a:gd name="connsiteX138" fmla="*/ 7582589 w 17232739"/>
              <a:gd name="connsiteY138" fmla="*/ 156783 h 282293"/>
              <a:gd name="connsiteX139" fmla="*/ 7593151 w 17232739"/>
              <a:gd name="connsiteY139" fmla="*/ 142556 h 282293"/>
              <a:gd name="connsiteX140" fmla="*/ 7792344 w 17232739"/>
              <a:gd name="connsiteY140" fmla="*/ 16 h 282293"/>
              <a:gd name="connsiteX141" fmla="*/ 7820726 w 17232739"/>
              <a:gd name="connsiteY141" fmla="*/ 7540 h 282293"/>
              <a:gd name="connsiteX142" fmla="*/ 7851522 w 17232739"/>
              <a:gd name="connsiteY142" fmla="*/ 153078 h 282293"/>
              <a:gd name="connsiteX143" fmla="*/ 7850466 w 17232739"/>
              <a:gd name="connsiteY143" fmla="*/ 156783 h 282293"/>
              <a:gd name="connsiteX144" fmla="*/ 7861029 w 17232739"/>
              <a:gd name="connsiteY144" fmla="*/ 142556 h 282293"/>
              <a:gd name="connsiteX145" fmla="*/ 8060222 w 17232739"/>
              <a:gd name="connsiteY145" fmla="*/ 16 h 282293"/>
              <a:gd name="connsiteX146" fmla="*/ 8088604 w 17232739"/>
              <a:gd name="connsiteY146" fmla="*/ 7540 h 282293"/>
              <a:gd name="connsiteX147" fmla="*/ 8119400 w 17232739"/>
              <a:gd name="connsiteY147" fmla="*/ 153078 h 282293"/>
              <a:gd name="connsiteX148" fmla="*/ 8118344 w 17232739"/>
              <a:gd name="connsiteY148" fmla="*/ 156785 h 282293"/>
              <a:gd name="connsiteX149" fmla="*/ 8128908 w 17232739"/>
              <a:gd name="connsiteY149" fmla="*/ 142556 h 282293"/>
              <a:gd name="connsiteX150" fmla="*/ 8328100 w 17232739"/>
              <a:gd name="connsiteY150" fmla="*/ 16 h 282293"/>
              <a:gd name="connsiteX151" fmla="*/ 8356482 w 17232739"/>
              <a:gd name="connsiteY151" fmla="*/ 7540 h 282293"/>
              <a:gd name="connsiteX152" fmla="*/ 8387279 w 17232739"/>
              <a:gd name="connsiteY152" fmla="*/ 153078 h 282293"/>
              <a:gd name="connsiteX153" fmla="*/ 8386228 w 17232739"/>
              <a:gd name="connsiteY153" fmla="*/ 156766 h 282293"/>
              <a:gd name="connsiteX154" fmla="*/ 8396778 w 17232739"/>
              <a:gd name="connsiteY154" fmla="*/ 142556 h 282293"/>
              <a:gd name="connsiteX155" fmla="*/ 8595970 w 17232739"/>
              <a:gd name="connsiteY155" fmla="*/ 16 h 282293"/>
              <a:gd name="connsiteX156" fmla="*/ 8624352 w 17232739"/>
              <a:gd name="connsiteY156" fmla="*/ 7540 h 282293"/>
              <a:gd name="connsiteX157" fmla="*/ 8655149 w 17232739"/>
              <a:gd name="connsiteY157" fmla="*/ 153078 h 282293"/>
              <a:gd name="connsiteX158" fmla="*/ 8654250 w 17232739"/>
              <a:gd name="connsiteY158" fmla="*/ 156232 h 282293"/>
              <a:gd name="connsiteX159" fmla="*/ 8654302 w 17232739"/>
              <a:gd name="connsiteY159" fmla="*/ 156154 h 282293"/>
              <a:gd name="connsiteX160" fmla="*/ 8864253 w 17232739"/>
              <a:gd name="connsiteY160" fmla="*/ 16 h 282293"/>
              <a:gd name="connsiteX161" fmla="*/ 8892635 w 17232739"/>
              <a:gd name="connsiteY161" fmla="*/ 7540 h 282293"/>
              <a:gd name="connsiteX162" fmla="*/ 8923432 w 17232739"/>
              <a:gd name="connsiteY162" fmla="*/ 153078 h 282293"/>
              <a:gd name="connsiteX163" fmla="*/ 8922376 w 17232739"/>
              <a:gd name="connsiteY163" fmla="*/ 156783 h 282293"/>
              <a:gd name="connsiteX164" fmla="*/ 8932938 w 17232739"/>
              <a:gd name="connsiteY164" fmla="*/ 142556 h 282293"/>
              <a:gd name="connsiteX165" fmla="*/ 9132131 w 17232739"/>
              <a:gd name="connsiteY165" fmla="*/ 16 h 282293"/>
              <a:gd name="connsiteX166" fmla="*/ 9160513 w 17232739"/>
              <a:gd name="connsiteY166" fmla="*/ 7540 h 282293"/>
              <a:gd name="connsiteX167" fmla="*/ 9191310 w 17232739"/>
              <a:gd name="connsiteY167" fmla="*/ 153078 h 282293"/>
              <a:gd name="connsiteX168" fmla="*/ 9190253 w 17232739"/>
              <a:gd name="connsiteY168" fmla="*/ 156785 h 282293"/>
              <a:gd name="connsiteX169" fmla="*/ 9200817 w 17232739"/>
              <a:gd name="connsiteY169" fmla="*/ 142556 h 282293"/>
              <a:gd name="connsiteX170" fmla="*/ 9400010 w 17232739"/>
              <a:gd name="connsiteY170" fmla="*/ 16 h 282293"/>
              <a:gd name="connsiteX171" fmla="*/ 9428392 w 17232739"/>
              <a:gd name="connsiteY171" fmla="*/ 7540 h 282293"/>
              <a:gd name="connsiteX172" fmla="*/ 9459188 w 17232739"/>
              <a:gd name="connsiteY172" fmla="*/ 153078 h 282293"/>
              <a:gd name="connsiteX173" fmla="*/ 9458133 w 17232739"/>
              <a:gd name="connsiteY173" fmla="*/ 156783 h 282293"/>
              <a:gd name="connsiteX174" fmla="*/ 9468695 w 17232739"/>
              <a:gd name="connsiteY174" fmla="*/ 142556 h 282293"/>
              <a:gd name="connsiteX175" fmla="*/ 9667888 w 17232739"/>
              <a:gd name="connsiteY175" fmla="*/ 16 h 282293"/>
              <a:gd name="connsiteX176" fmla="*/ 9696270 w 17232739"/>
              <a:gd name="connsiteY176" fmla="*/ 7540 h 282293"/>
              <a:gd name="connsiteX177" fmla="*/ 9727066 w 17232739"/>
              <a:gd name="connsiteY177" fmla="*/ 153078 h 282293"/>
              <a:gd name="connsiteX178" fmla="*/ 9726010 w 17232739"/>
              <a:gd name="connsiteY178" fmla="*/ 156783 h 282293"/>
              <a:gd name="connsiteX179" fmla="*/ 9736573 w 17232739"/>
              <a:gd name="connsiteY179" fmla="*/ 142556 h 282293"/>
              <a:gd name="connsiteX180" fmla="*/ 9935766 w 17232739"/>
              <a:gd name="connsiteY180" fmla="*/ 16 h 282293"/>
              <a:gd name="connsiteX181" fmla="*/ 9964148 w 17232739"/>
              <a:gd name="connsiteY181" fmla="*/ 7540 h 282293"/>
              <a:gd name="connsiteX182" fmla="*/ 9994944 w 17232739"/>
              <a:gd name="connsiteY182" fmla="*/ 153078 h 282293"/>
              <a:gd name="connsiteX183" fmla="*/ 9993886 w 17232739"/>
              <a:gd name="connsiteY183" fmla="*/ 156785 h 282293"/>
              <a:gd name="connsiteX184" fmla="*/ 10004451 w 17232739"/>
              <a:gd name="connsiteY184" fmla="*/ 142556 h 282293"/>
              <a:gd name="connsiteX185" fmla="*/ 10203644 w 17232739"/>
              <a:gd name="connsiteY185" fmla="*/ 16 h 282293"/>
              <a:gd name="connsiteX186" fmla="*/ 10232025 w 17232739"/>
              <a:gd name="connsiteY186" fmla="*/ 7540 h 282293"/>
              <a:gd name="connsiteX187" fmla="*/ 10262823 w 17232739"/>
              <a:gd name="connsiteY187" fmla="*/ 153078 h 282293"/>
              <a:gd name="connsiteX188" fmla="*/ 10261767 w 17232739"/>
              <a:gd name="connsiteY188" fmla="*/ 156783 h 282293"/>
              <a:gd name="connsiteX189" fmla="*/ 10272329 w 17232739"/>
              <a:gd name="connsiteY189" fmla="*/ 142556 h 282293"/>
              <a:gd name="connsiteX190" fmla="*/ 10471522 w 17232739"/>
              <a:gd name="connsiteY190" fmla="*/ 16 h 282293"/>
              <a:gd name="connsiteX191" fmla="*/ 10499904 w 17232739"/>
              <a:gd name="connsiteY191" fmla="*/ 7540 h 282293"/>
              <a:gd name="connsiteX192" fmla="*/ 10530701 w 17232739"/>
              <a:gd name="connsiteY192" fmla="*/ 153078 h 282293"/>
              <a:gd name="connsiteX193" fmla="*/ 10529645 w 17232739"/>
              <a:gd name="connsiteY193" fmla="*/ 156783 h 282293"/>
              <a:gd name="connsiteX194" fmla="*/ 10540207 w 17232739"/>
              <a:gd name="connsiteY194" fmla="*/ 142556 h 282293"/>
              <a:gd name="connsiteX195" fmla="*/ 10739400 w 17232739"/>
              <a:gd name="connsiteY195" fmla="*/ 16 h 282293"/>
              <a:gd name="connsiteX196" fmla="*/ 10767782 w 17232739"/>
              <a:gd name="connsiteY196" fmla="*/ 7540 h 282293"/>
              <a:gd name="connsiteX197" fmla="*/ 10798579 w 17232739"/>
              <a:gd name="connsiteY197" fmla="*/ 153078 h 282293"/>
              <a:gd name="connsiteX198" fmla="*/ 10797521 w 17232739"/>
              <a:gd name="connsiteY198" fmla="*/ 156785 h 282293"/>
              <a:gd name="connsiteX199" fmla="*/ 10808087 w 17232739"/>
              <a:gd name="connsiteY199" fmla="*/ 142556 h 282293"/>
              <a:gd name="connsiteX200" fmla="*/ 11007279 w 17232739"/>
              <a:gd name="connsiteY200" fmla="*/ 16 h 282293"/>
              <a:gd name="connsiteX201" fmla="*/ 11035660 w 17232739"/>
              <a:gd name="connsiteY201" fmla="*/ 7540 h 282293"/>
              <a:gd name="connsiteX202" fmla="*/ 11066457 w 17232739"/>
              <a:gd name="connsiteY202" fmla="*/ 153078 h 282293"/>
              <a:gd name="connsiteX203" fmla="*/ 11065401 w 17232739"/>
              <a:gd name="connsiteY203" fmla="*/ 156783 h 282293"/>
              <a:gd name="connsiteX204" fmla="*/ 11075965 w 17232739"/>
              <a:gd name="connsiteY204" fmla="*/ 142556 h 282293"/>
              <a:gd name="connsiteX205" fmla="*/ 11275157 w 17232739"/>
              <a:gd name="connsiteY205" fmla="*/ 16 h 282293"/>
              <a:gd name="connsiteX206" fmla="*/ 11303539 w 17232739"/>
              <a:gd name="connsiteY206" fmla="*/ 7540 h 282293"/>
              <a:gd name="connsiteX207" fmla="*/ 11334336 w 17232739"/>
              <a:gd name="connsiteY207" fmla="*/ 153078 h 282293"/>
              <a:gd name="connsiteX208" fmla="*/ 11333279 w 17232739"/>
              <a:gd name="connsiteY208" fmla="*/ 156783 h 282293"/>
              <a:gd name="connsiteX209" fmla="*/ 11343841 w 17232739"/>
              <a:gd name="connsiteY209" fmla="*/ 142556 h 282293"/>
              <a:gd name="connsiteX210" fmla="*/ 11543035 w 17232739"/>
              <a:gd name="connsiteY210" fmla="*/ 16 h 282293"/>
              <a:gd name="connsiteX211" fmla="*/ 11571417 w 17232739"/>
              <a:gd name="connsiteY211" fmla="*/ 7540 h 282293"/>
              <a:gd name="connsiteX212" fmla="*/ 11602212 w 17232739"/>
              <a:gd name="connsiteY212" fmla="*/ 153078 h 282293"/>
              <a:gd name="connsiteX213" fmla="*/ 11601156 w 17232739"/>
              <a:gd name="connsiteY213" fmla="*/ 156785 h 282293"/>
              <a:gd name="connsiteX214" fmla="*/ 11611721 w 17232739"/>
              <a:gd name="connsiteY214" fmla="*/ 142556 h 282293"/>
              <a:gd name="connsiteX215" fmla="*/ 11810914 w 17232739"/>
              <a:gd name="connsiteY215" fmla="*/ 16 h 282293"/>
              <a:gd name="connsiteX216" fmla="*/ 11839295 w 17232739"/>
              <a:gd name="connsiteY216" fmla="*/ 7540 h 282293"/>
              <a:gd name="connsiteX217" fmla="*/ 11870092 w 17232739"/>
              <a:gd name="connsiteY217" fmla="*/ 153078 h 282293"/>
              <a:gd name="connsiteX218" fmla="*/ 11869036 w 17232739"/>
              <a:gd name="connsiteY218" fmla="*/ 156783 h 282293"/>
              <a:gd name="connsiteX219" fmla="*/ 11879598 w 17232739"/>
              <a:gd name="connsiteY219" fmla="*/ 142556 h 282293"/>
              <a:gd name="connsiteX220" fmla="*/ 12078792 w 17232739"/>
              <a:gd name="connsiteY220" fmla="*/ 16 h 282293"/>
              <a:gd name="connsiteX221" fmla="*/ 12107173 w 17232739"/>
              <a:gd name="connsiteY221" fmla="*/ 7540 h 282293"/>
              <a:gd name="connsiteX222" fmla="*/ 12137969 w 17232739"/>
              <a:gd name="connsiteY222" fmla="*/ 153078 h 282293"/>
              <a:gd name="connsiteX223" fmla="*/ 12136913 w 17232739"/>
              <a:gd name="connsiteY223" fmla="*/ 156783 h 282293"/>
              <a:gd name="connsiteX224" fmla="*/ 12147476 w 17232739"/>
              <a:gd name="connsiteY224" fmla="*/ 142556 h 282293"/>
              <a:gd name="connsiteX225" fmla="*/ 12346669 w 17232739"/>
              <a:gd name="connsiteY225" fmla="*/ 16 h 282293"/>
              <a:gd name="connsiteX226" fmla="*/ 12375051 w 17232739"/>
              <a:gd name="connsiteY226" fmla="*/ 7540 h 282293"/>
              <a:gd name="connsiteX227" fmla="*/ 12405847 w 17232739"/>
              <a:gd name="connsiteY227" fmla="*/ 153078 h 282293"/>
              <a:gd name="connsiteX228" fmla="*/ 12404792 w 17232739"/>
              <a:gd name="connsiteY228" fmla="*/ 156782 h 282293"/>
              <a:gd name="connsiteX229" fmla="*/ 12415354 w 17232739"/>
              <a:gd name="connsiteY229" fmla="*/ 142556 h 282293"/>
              <a:gd name="connsiteX230" fmla="*/ 12614547 w 17232739"/>
              <a:gd name="connsiteY230" fmla="*/ 16 h 282293"/>
              <a:gd name="connsiteX231" fmla="*/ 12642929 w 17232739"/>
              <a:gd name="connsiteY231" fmla="*/ 7540 h 282293"/>
              <a:gd name="connsiteX232" fmla="*/ 12673725 w 17232739"/>
              <a:gd name="connsiteY232" fmla="*/ 153078 h 282293"/>
              <a:gd name="connsiteX233" fmla="*/ 12672669 w 17232739"/>
              <a:gd name="connsiteY233" fmla="*/ 156785 h 282293"/>
              <a:gd name="connsiteX234" fmla="*/ 12683233 w 17232739"/>
              <a:gd name="connsiteY234" fmla="*/ 142556 h 282293"/>
              <a:gd name="connsiteX235" fmla="*/ 12882426 w 17232739"/>
              <a:gd name="connsiteY235" fmla="*/ 16 h 282293"/>
              <a:gd name="connsiteX236" fmla="*/ 12910808 w 17232739"/>
              <a:gd name="connsiteY236" fmla="*/ 7540 h 282293"/>
              <a:gd name="connsiteX237" fmla="*/ 12941604 w 17232739"/>
              <a:gd name="connsiteY237" fmla="*/ 153078 h 282293"/>
              <a:gd name="connsiteX238" fmla="*/ 12940549 w 17232739"/>
              <a:gd name="connsiteY238" fmla="*/ 156782 h 282293"/>
              <a:gd name="connsiteX239" fmla="*/ 12951111 w 17232739"/>
              <a:gd name="connsiteY239" fmla="*/ 142556 h 282293"/>
              <a:gd name="connsiteX240" fmla="*/ 13150304 w 17232739"/>
              <a:gd name="connsiteY240" fmla="*/ 16 h 282293"/>
              <a:gd name="connsiteX241" fmla="*/ 13178686 w 17232739"/>
              <a:gd name="connsiteY241" fmla="*/ 7540 h 282293"/>
              <a:gd name="connsiteX242" fmla="*/ 13209482 w 17232739"/>
              <a:gd name="connsiteY242" fmla="*/ 153078 h 282293"/>
              <a:gd name="connsiteX243" fmla="*/ 13208427 w 17232739"/>
              <a:gd name="connsiteY243" fmla="*/ 156782 h 282293"/>
              <a:gd name="connsiteX244" fmla="*/ 13218989 w 17232739"/>
              <a:gd name="connsiteY244" fmla="*/ 142556 h 282293"/>
              <a:gd name="connsiteX245" fmla="*/ 13418182 w 17232739"/>
              <a:gd name="connsiteY245" fmla="*/ 16 h 282293"/>
              <a:gd name="connsiteX246" fmla="*/ 13446564 w 17232739"/>
              <a:gd name="connsiteY246" fmla="*/ 7540 h 282293"/>
              <a:gd name="connsiteX247" fmla="*/ 13477360 w 17232739"/>
              <a:gd name="connsiteY247" fmla="*/ 153078 h 282293"/>
              <a:gd name="connsiteX248" fmla="*/ 13476304 w 17232739"/>
              <a:gd name="connsiteY248" fmla="*/ 156785 h 282293"/>
              <a:gd name="connsiteX249" fmla="*/ 13486868 w 17232739"/>
              <a:gd name="connsiteY249" fmla="*/ 142556 h 282293"/>
              <a:gd name="connsiteX250" fmla="*/ 13686061 w 17232739"/>
              <a:gd name="connsiteY250" fmla="*/ 16 h 282293"/>
              <a:gd name="connsiteX251" fmla="*/ 13714443 w 17232739"/>
              <a:gd name="connsiteY251" fmla="*/ 7540 h 282293"/>
              <a:gd name="connsiteX252" fmla="*/ 13745239 w 17232739"/>
              <a:gd name="connsiteY252" fmla="*/ 153078 h 282293"/>
              <a:gd name="connsiteX253" fmla="*/ 13744183 w 17232739"/>
              <a:gd name="connsiteY253" fmla="*/ 156783 h 282293"/>
              <a:gd name="connsiteX254" fmla="*/ 13754746 w 17232739"/>
              <a:gd name="connsiteY254" fmla="*/ 142556 h 282293"/>
              <a:gd name="connsiteX255" fmla="*/ 13953939 w 17232739"/>
              <a:gd name="connsiteY255" fmla="*/ 16 h 282293"/>
              <a:gd name="connsiteX256" fmla="*/ 13982321 w 17232739"/>
              <a:gd name="connsiteY256" fmla="*/ 7540 h 282293"/>
              <a:gd name="connsiteX257" fmla="*/ 14013117 w 17232739"/>
              <a:gd name="connsiteY257" fmla="*/ 153078 h 282293"/>
              <a:gd name="connsiteX258" fmla="*/ 14012062 w 17232739"/>
              <a:gd name="connsiteY258" fmla="*/ 156782 h 282293"/>
              <a:gd name="connsiteX259" fmla="*/ 14022624 w 17232739"/>
              <a:gd name="connsiteY259" fmla="*/ 142556 h 282293"/>
              <a:gd name="connsiteX260" fmla="*/ 14221817 w 17232739"/>
              <a:gd name="connsiteY260" fmla="*/ 16 h 282293"/>
              <a:gd name="connsiteX261" fmla="*/ 14250199 w 17232739"/>
              <a:gd name="connsiteY261" fmla="*/ 7540 h 282293"/>
              <a:gd name="connsiteX262" fmla="*/ 14280995 w 17232739"/>
              <a:gd name="connsiteY262" fmla="*/ 153078 h 282293"/>
              <a:gd name="connsiteX263" fmla="*/ 14279939 w 17232739"/>
              <a:gd name="connsiteY263" fmla="*/ 156785 h 282293"/>
              <a:gd name="connsiteX264" fmla="*/ 14290503 w 17232739"/>
              <a:gd name="connsiteY264" fmla="*/ 142556 h 282293"/>
              <a:gd name="connsiteX265" fmla="*/ 14489696 w 17232739"/>
              <a:gd name="connsiteY265" fmla="*/ 16 h 282293"/>
              <a:gd name="connsiteX266" fmla="*/ 14518078 w 17232739"/>
              <a:gd name="connsiteY266" fmla="*/ 7540 h 282293"/>
              <a:gd name="connsiteX267" fmla="*/ 14548874 w 17232739"/>
              <a:gd name="connsiteY267" fmla="*/ 153078 h 282293"/>
              <a:gd name="connsiteX268" fmla="*/ 14547819 w 17232739"/>
              <a:gd name="connsiteY268" fmla="*/ 156782 h 282293"/>
              <a:gd name="connsiteX269" fmla="*/ 14558381 w 17232739"/>
              <a:gd name="connsiteY269" fmla="*/ 142556 h 282293"/>
              <a:gd name="connsiteX270" fmla="*/ 14757574 w 17232739"/>
              <a:gd name="connsiteY270" fmla="*/ 16 h 282293"/>
              <a:gd name="connsiteX271" fmla="*/ 14785956 w 17232739"/>
              <a:gd name="connsiteY271" fmla="*/ 7540 h 282293"/>
              <a:gd name="connsiteX272" fmla="*/ 14816752 w 17232739"/>
              <a:gd name="connsiteY272" fmla="*/ 153078 h 282293"/>
              <a:gd name="connsiteX273" fmla="*/ 14815697 w 17232739"/>
              <a:gd name="connsiteY273" fmla="*/ 156782 h 282293"/>
              <a:gd name="connsiteX274" fmla="*/ 14826259 w 17232739"/>
              <a:gd name="connsiteY274" fmla="*/ 142556 h 282293"/>
              <a:gd name="connsiteX275" fmla="*/ 15025452 w 17232739"/>
              <a:gd name="connsiteY275" fmla="*/ 16 h 282293"/>
              <a:gd name="connsiteX276" fmla="*/ 15053834 w 17232739"/>
              <a:gd name="connsiteY276" fmla="*/ 7540 h 282293"/>
              <a:gd name="connsiteX277" fmla="*/ 15084630 w 17232739"/>
              <a:gd name="connsiteY277" fmla="*/ 153078 h 282293"/>
              <a:gd name="connsiteX278" fmla="*/ 15083574 w 17232739"/>
              <a:gd name="connsiteY278" fmla="*/ 156785 h 282293"/>
              <a:gd name="connsiteX279" fmla="*/ 15094138 w 17232739"/>
              <a:gd name="connsiteY279" fmla="*/ 142556 h 282293"/>
              <a:gd name="connsiteX280" fmla="*/ 15293331 w 17232739"/>
              <a:gd name="connsiteY280" fmla="*/ 16 h 282293"/>
              <a:gd name="connsiteX281" fmla="*/ 15321713 w 17232739"/>
              <a:gd name="connsiteY281" fmla="*/ 7540 h 282293"/>
              <a:gd name="connsiteX282" fmla="*/ 15352509 w 17232739"/>
              <a:gd name="connsiteY282" fmla="*/ 153078 h 282293"/>
              <a:gd name="connsiteX283" fmla="*/ 15351453 w 17232739"/>
              <a:gd name="connsiteY283" fmla="*/ 156783 h 282293"/>
              <a:gd name="connsiteX284" fmla="*/ 15362016 w 17232739"/>
              <a:gd name="connsiteY284" fmla="*/ 142556 h 282293"/>
              <a:gd name="connsiteX285" fmla="*/ 15561209 w 17232739"/>
              <a:gd name="connsiteY285" fmla="*/ 16 h 282293"/>
              <a:gd name="connsiteX286" fmla="*/ 15589591 w 17232739"/>
              <a:gd name="connsiteY286" fmla="*/ 7540 h 282293"/>
              <a:gd name="connsiteX287" fmla="*/ 15620387 w 17232739"/>
              <a:gd name="connsiteY287" fmla="*/ 153078 h 282293"/>
              <a:gd name="connsiteX288" fmla="*/ 15619331 w 17232739"/>
              <a:gd name="connsiteY288" fmla="*/ 156783 h 282293"/>
              <a:gd name="connsiteX289" fmla="*/ 15629894 w 17232739"/>
              <a:gd name="connsiteY289" fmla="*/ 142556 h 282293"/>
              <a:gd name="connsiteX290" fmla="*/ 15829087 w 17232739"/>
              <a:gd name="connsiteY290" fmla="*/ 16 h 282293"/>
              <a:gd name="connsiteX291" fmla="*/ 15857469 w 17232739"/>
              <a:gd name="connsiteY291" fmla="*/ 7540 h 282293"/>
              <a:gd name="connsiteX292" fmla="*/ 15888265 w 17232739"/>
              <a:gd name="connsiteY292" fmla="*/ 153078 h 282293"/>
              <a:gd name="connsiteX293" fmla="*/ 15887209 w 17232739"/>
              <a:gd name="connsiteY293" fmla="*/ 156784 h 282293"/>
              <a:gd name="connsiteX294" fmla="*/ 15897773 w 17232739"/>
              <a:gd name="connsiteY294" fmla="*/ 142556 h 282293"/>
              <a:gd name="connsiteX295" fmla="*/ 16096966 w 17232739"/>
              <a:gd name="connsiteY295" fmla="*/ 16 h 282293"/>
              <a:gd name="connsiteX296" fmla="*/ 16125348 w 17232739"/>
              <a:gd name="connsiteY296" fmla="*/ 7540 h 282293"/>
              <a:gd name="connsiteX297" fmla="*/ 16156144 w 17232739"/>
              <a:gd name="connsiteY297" fmla="*/ 153078 h 282293"/>
              <a:gd name="connsiteX298" fmla="*/ 16155088 w 17232739"/>
              <a:gd name="connsiteY298" fmla="*/ 156783 h 282293"/>
              <a:gd name="connsiteX299" fmla="*/ 16165652 w 17232739"/>
              <a:gd name="connsiteY299" fmla="*/ 142556 h 282293"/>
              <a:gd name="connsiteX300" fmla="*/ 16364844 w 17232739"/>
              <a:gd name="connsiteY300" fmla="*/ 16 h 282293"/>
              <a:gd name="connsiteX301" fmla="*/ 16393226 w 17232739"/>
              <a:gd name="connsiteY301" fmla="*/ 7540 h 282293"/>
              <a:gd name="connsiteX302" fmla="*/ 16424022 w 17232739"/>
              <a:gd name="connsiteY302" fmla="*/ 153078 h 282293"/>
              <a:gd name="connsiteX303" fmla="*/ 16422966 w 17232739"/>
              <a:gd name="connsiteY303" fmla="*/ 156783 h 282293"/>
              <a:gd name="connsiteX304" fmla="*/ 16433528 w 17232739"/>
              <a:gd name="connsiteY304" fmla="*/ 142556 h 282293"/>
              <a:gd name="connsiteX305" fmla="*/ 16632722 w 17232739"/>
              <a:gd name="connsiteY305" fmla="*/ 16 h 282293"/>
              <a:gd name="connsiteX306" fmla="*/ 16661104 w 17232739"/>
              <a:gd name="connsiteY306" fmla="*/ 7540 h 282293"/>
              <a:gd name="connsiteX307" fmla="*/ 16691900 w 17232739"/>
              <a:gd name="connsiteY307" fmla="*/ 153078 h 282293"/>
              <a:gd name="connsiteX308" fmla="*/ 16690844 w 17232739"/>
              <a:gd name="connsiteY308" fmla="*/ 156785 h 282293"/>
              <a:gd name="connsiteX309" fmla="*/ 16701408 w 17232739"/>
              <a:gd name="connsiteY309" fmla="*/ 142556 h 282293"/>
              <a:gd name="connsiteX310" fmla="*/ 16900600 w 17232739"/>
              <a:gd name="connsiteY310" fmla="*/ 16 h 282293"/>
              <a:gd name="connsiteX311" fmla="*/ 16928982 w 17232739"/>
              <a:gd name="connsiteY311" fmla="*/ 7540 h 282293"/>
              <a:gd name="connsiteX312" fmla="*/ 16959780 w 17232739"/>
              <a:gd name="connsiteY312" fmla="*/ 153078 h 282293"/>
              <a:gd name="connsiteX313" fmla="*/ 16958728 w 17232739"/>
              <a:gd name="connsiteY313" fmla="*/ 156766 h 282293"/>
              <a:gd name="connsiteX314" fmla="*/ 16969278 w 17232739"/>
              <a:gd name="connsiteY314" fmla="*/ 142556 h 282293"/>
              <a:gd name="connsiteX315" fmla="*/ 17168470 w 17232739"/>
              <a:gd name="connsiteY315" fmla="*/ 16 h 282293"/>
              <a:gd name="connsiteX316" fmla="*/ 17196852 w 17232739"/>
              <a:gd name="connsiteY316" fmla="*/ 7540 h 282293"/>
              <a:gd name="connsiteX317" fmla="*/ 17193712 w 17232739"/>
              <a:gd name="connsiteY317" fmla="*/ 272134 h 282293"/>
              <a:gd name="connsiteX318" fmla="*/ 17189316 w 17232739"/>
              <a:gd name="connsiteY318" fmla="*/ 282293 h 282293"/>
              <a:gd name="connsiteX319" fmla="*/ 0 w 17232739"/>
              <a:gd name="connsiteY319" fmla="*/ 282293 h 282293"/>
              <a:gd name="connsiteX320" fmla="*/ 9470 w 17232739"/>
              <a:gd name="connsiteY320" fmla="*/ 264370 h 282293"/>
              <a:gd name="connsiteX321" fmla="*/ 291753 w 17232739"/>
              <a:gd name="connsiteY321" fmla="*/ 16 h 282293"/>
              <a:gd name="connsiteX0" fmla="*/ 291753 w 17232739"/>
              <a:gd name="connsiteY0" fmla="*/ 16 h 282293"/>
              <a:gd name="connsiteX1" fmla="*/ 320135 w 17232739"/>
              <a:gd name="connsiteY1" fmla="*/ 7540 h 282293"/>
              <a:gd name="connsiteX2" fmla="*/ 350932 w 17232739"/>
              <a:gd name="connsiteY2" fmla="*/ 153078 h 282293"/>
              <a:gd name="connsiteX3" fmla="*/ 349876 w 17232739"/>
              <a:gd name="connsiteY3" fmla="*/ 156783 h 282293"/>
              <a:gd name="connsiteX4" fmla="*/ 360438 w 17232739"/>
              <a:gd name="connsiteY4" fmla="*/ 142556 h 282293"/>
              <a:gd name="connsiteX5" fmla="*/ 559631 w 17232739"/>
              <a:gd name="connsiteY5" fmla="*/ 16 h 282293"/>
              <a:gd name="connsiteX6" fmla="*/ 588013 w 17232739"/>
              <a:gd name="connsiteY6" fmla="*/ 7540 h 282293"/>
              <a:gd name="connsiteX7" fmla="*/ 618810 w 17232739"/>
              <a:gd name="connsiteY7" fmla="*/ 153078 h 282293"/>
              <a:gd name="connsiteX8" fmla="*/ 617753 w 17232739"/>
              <a:gd name="connsiteY8" fmla="*/ 156785 h 282293"/>
              <a:gd name="connsiteX9" fmla="*/ 628317 w 17232739"/>
              <a:gd name="connsiteY9" fmla="*/ 142556 h 282293"/>
              <a:gd name="connsiteX10" fmla="*/ 827510 w 17232739"/>
              <a:gd name="connsiteY10" fmla="*/ 16 h 282293"/>
              <a:gd name="connsiteX11" fmla="*/ 855892 w 17232739"/>
              <a:gd name="connsiteY11" fmla="*/ 7540 h 282293"/>
              <a:gd name="connsiteX12" fmla="*/ 886688 w 17232739"/>
              <a:gd name="connsiteY12" fmla="*/ 153078 h 282293"/>
              <a:gd name="connsiteX13" fmla="*/ 885633 w 17232739"/>
              <a:gd name="connsiteY13" fmla="*/ 156783 h 282293"/>
              <a:gd name="connsiteX14" fmla="*/ 896195 w 17232739"/>
              <a:gd name="connsiteY14" fmla="*/ 142556 h 282293"/>
              <a:gd name="connsiteX15" fmla="*/ 1095388 w 17232739"/>
              <a:gd name="connsiteY15" fmla="*/ 16 h 282293"/>
              <a:gd name="connsiteX16" fmla="*/ 1123770 w 17232739"/>
              <a:gd name="connsiteY16" fmla="*/ 7540 h 282293"/>
              <a:gd name="connsiteX17" fmla="*/ 1154566 w 17232739"/>
              <a:gd name="connsiteY17" fmla="*/ 153078 h 282293"/>
              <a:gd name="connsiteX18" fmla="*/ 1153510 w 17232739"/>
              <a:gd name="connsiteY18" fmla="*/ 156783 h 282293"/>
              <a:gd name="connsiteX19" fmla="*/ 1164073 w 17232739"/>
              <a:gd name="connsiteY19" fmla="*/ 142556 h 282293"/>
              <a:gd name="connsiteX20" fmla="*/ 1363266 w 17232739"/>
              <a:gd name="connsiteY20" fmla="*/ 16 h 282293"/>
              <a:gd name="connsiteX21" fmla="*/ 1391648 w 17232739"/>
              <a:gd name="connsiteY21" fmla="*/ 7540 h 282293"/>
              <a:gd name="connsiteX22" fmla="*/ 1422444 w 17232739"/>
              <a:gd name="connsiteY22" fmla="*/ 153078 h 282293"/>
              <a:gd name="connsiteX23" fmla="*/ 1421386 w 17232739"/>
              <a:gd name="connsiteY23" fmla="*/ 156785 h 282293"/>
              <a:gd name="connsiteX24" fmla="*/ 1431952 w 17232739"/>
              <a:gd name="connsiteY24" fmla="*/ 142556 h 282293"/>
              <a:gd name="connsiteX25" fmla="*/ 1631144 w 17232739"/>
              <a:gd name="connsiteY25" fmla="*/ 16 h 282293"/>
              <a:gd name="connsiteX26" fmla="*/ 1659525 w 17232739"/>
              <a:gd name="connsiteY26" fmla="*/ 7540 h 282293"/>
              <a:gd name="connsiteX27" fmla="*/ 1690323 w 17232739"/>
              <a:gd name="connsiteY27" fmla="*/ 153078 h 282293"/>
              <a:gd name="connsiteX28" fmla="*/ 1689268 w 17232739"/>
              <a:gd name="connsiteY28" fmla="*/ 156783 h 282293"/>
              <a:gd name="connsiteX29" fmla="*/ 1699829 w 17232739"/>
              <a:gd name="connsiteY29" fmla="*/ 142556 h 282293"/>
              <a:gd name="connsiteX30" fmla="*/ 1899022 w 17232739"/>
              <a:gd name="connsiteY30" fmla="*/ 16 h 282293"/>
              <a:gd name="connsiteX31" fmla="*/ 1927404 w 17232739"/>
              <a:gd name="connsiteY31" fmla="*/ 7540 h 282293"/>
              <a:gd name="connsiteX32" fmla="*/ 1958201 w 17232739"/>
              <a:gd name="connsiteY32" fmla="*/ 153078 h 282293"/>
              <a:gd name="connsiteX33" fmla="*/ 1957145 w 17232739"/>
              <a:gd name="connsiteY33" fmla="*/ 156783 h 282293"/>
              <a:gd name="connsiteX34" fmla="*/ 1967707 w 17232739"/>
              <a:gd name="connsiteY34" fmla="*/ 142556 h 282293"/>
              <a:gd name="connsiteX35" fmla="*/ 2166900 w 17232739"/>
              <a:gd name="connsiteY35" fmla="*/ 16 h 282293"/>
              <a:gd name="connsiteX36" fmla="*/ 2195282 w 17232739"/>
              <a:gd name="connsiteY36" fmla="*/ 7540 h 282293"/>
              <a:gd name="connsiteX37" fmla="*/ 2226079 w 17232739"/>
              <a:gd name="connsiteY37" fmla="*/ 153078 h 282293"/>
              <a:gd name="connsiteX38" fmla="*/ 2225021 w 17232739"/>
              <a:gd name="connsiteY38" fmla="*/ 156785 h 282293"/>
              <a:gd name="connsiteX39" fmla="*/ 2235587 w 17232739"/>
              <a:gd name="connsiteY39" fmla="*/ 142556 h 282293"/>
              <a:gd name="connsiteX40" fmla="*/ 2434779 w 17232739"/>
              <a:gd name="connsiteY40" fmla="*/ 16 h 282293"/>
              <a:gd name="connsiteX41" fmla="*/ 2463160 w 17232739"/>
              <a:gd name="connsiteY41" fmla="*/ 7540 h 282293"/>
              <a:gd name="connsiteX42" fmla="*/ 2493957 w 17232739"/>
              <a:gd name="connsiteY42" fmla="*/ 153078 h 282293"/>
              <a:gd name="connsiteX43" fmla="*/ 2492901 w 17232739"/>
              <a:gd name="connsiteY43" fmla="*/ 156783 h 282293"/>
              <a:gd name="connsiteX44" fmla="*/ 2503465 w 17232739"/>
              <a:gd name="connsiteY44" fmla="*/ 142556 h 282293"/>
              <a:gd name="connsiteX45" fmla="*/ 2702658 w 17232739"/>
              <a:gd name="connsiteY45" fmla="*/ 16 h 282293"/>
              <a:gd name="connsiteX46" fmla="*/ 2731039 w 17232739"/>
              <a:gd name="connsiteY46" fmla="*/ 7540 h 282293"/>
              <a:gd name="connsiteX47" fmla="*/ 2761837 w 17232739"/>
              <a:gd name="connsiteY47" fmla="*/ 153078 h 282293"/>
              <a:gd name="connsiteX48" fmla="*/ 2760779 w 17232739"/>
              <a:gd name="connsiteY48" fmla="*/ 156783 h 282293"/>
              <a:gd name="connsiteX49" fmla="*/ 2771341 w 17232739"/>
              <a:gd name="connsiteY49" fmla="*/ 142556 h 282293"/>
              <a:gd name="connsiteX50" fmla="*/ 2970535 w 17232739"/>
              <a:gd name="connsiteY50" fmla="*/ 16 h 282293"/>
              <a:gd name="connsiteX51" fmla="*/ 2998917 w 17232739"/>
              <a:gd name="connsiteY51" fmla="*/ 7540 h 282293"/>
              <a:gd name="connsiteX52" fmla="*/ 3029712 w 17232739"/>
              <a:gd name="connsiteY52" fmla="*/ 153078 h 282293"/>
              <a:gd name="connsiteX53" fmla="*/ 3028656 w 17232739"/>
              <a:gd name="connsiteY53" fmla="*/ 156785 h 282293"/>
              <a:gd name="connsiteX54" fmla="*/ 3039221 w 17232739"/>
              <a:gd name="connsiteY54" fmla="*/ 142556 h 282293"/>
              <a:gd name="connsiteX55" fmla="*/ 3238414 w 17232739"/>
              <a:gd name="connsiteY55" fmla="*/ 16 h 282293"/>
              <a:gd name="connsiteX56" fmla="*/ 3266796 w 17232739"/>
              <a:gd name="connsiteY56" fmla="*/ 7540 h 282293"/>
              <a:gd name="connsiteX57" fmla="*/ 3297592 w 17232739"/>
              <a:gd name="connsiteY57" fmla="*/ 153078 h 282293"/>
              <a:gd name="connsiteX58" fmla="*/ 3296536 w 17232739"/>
              <a:gd name="connsiteY58" fmla="*/ 156783 h 282293"/>
              <a:gd name="connsiteX59" fmla="*/ 3307098 w 17232739"/>
              <a:gd name="connsiteY59" fmla="*/ 142556 h 282293"/>
              <a:gd name="connsiteX60" fmla="*/ 3506292 w 17232739"/>
              <a:gd name="connsiteY60" fmla="*/ 16 h 282293"/>
              <a:gd name="connsiteX61" fmla="*/ 3534674 w 17232739"/>
              <a:gd name="connsiteY61" fmla="*/ 7540 h 282293"/>
              <a:gd name="connsiteX62" fmla="*/ 3565469 w 17232739"/>
              <a:gd name="connsiteY62" fmla="*/ 153078 h 282293"/>
              <a:gd name="connsiteX63" fmla="*/ 3564413 w 17232739"/>
              <a:gd name="connsiteY63" fmla="*/ 156783 h 282293"/>
              <a:gd name="connsiteX64" fmla="*/ 3574976 w 17232739"/>
              <a:gd name="connsiteY64" fmla="*/ 142556 h 282293"/>
              <a:gd name="connsiteX65" fmla="*/ 3774169 w 17232739"/>
              <a:gd name="connsiteY65" fmla="*/ 16 h 282293"/>
              <a:gd name="connsiteX66" fmla="*/ 3802552 w 17232739"/>
              <a:gd name="connsiteY66" fmla="*/ 7540 h 282293"/>
              <a:gd name="connsiteX67" fmla="*/ 3833348 w 17232739"/>
              <a:gd name="connsiteY67" fmla="*/ 153078 h 282293"/>
              <a:gd name="connsiteX68" fmla="*/ 3832292 w 17232739"/>
              <a:gd name="connsiteY68" fmla="*/ 156782 h 282293"/>
              <a:gd name="connsiteX69" fmla="*/ 3842855 w 17232739"/>
              <a:gd name="connsiteY69" fmla="*/ 142556 h 282293"/>
              <a:gd name="connsiteX70" fmla="*/ 4042048 w 17232739"/>
              <a:gd name="connsiteY70" fmla="*/ 16 h 282293"/>
              <a:gd name="connsiteX71" fmla="*/ 4070429 w 17232739"/>
              <a:gd name="connsiteY71" fmla="*/ 7540 h 282293"/>
              <a:gd name="connsiteX72" fmla="*/ 4101226 w 17232739"/>
              <a:gd name="connsiteY72" fmla="*/ 153078 h 282293"/>
              <a:gd name="connsiteX73" fmla="*/ 4100170 w 17232739"/>
              <a:gd name="connsiteY73" fmla="*/ 156785 h 282293"/>
              <a:gd name="connsiteX74" fmla="*/ 4110734 w 17232739"/>
              <a:gd name="connsiteY74" fmla="*/ 142556 h 282293"/>
              <a:gd name="connsiteX75" fmla="*/ 4309927 w 17232739"/>
              <a:gd name="connsiteY75" fmla="*/ 16 h 282293"/>
              <a:gd name="connsiteX76" fmla="*/ 4338308 w 17232739"/>
              <a:gd name="connsiteY76" fmla="*/ 7540 h 282293"/>
              <a:gd name="connsiteX77" fmla="*/ 4369105 w 17232739"/>
              <a:gd name="connsiteY77" fmla="*/ 153078 h 282293"/>
              <a:gd name="connsiteX78" fmla="*/ 4368050 w 17232739"/>
              <a:gd name="connsiteY78" fmla="*/ 156782 h 282293"/>
              <a:gd name="connsiteX79" fmla="*/ 4378612 w 17232739"/>
              <a:gd name="connsiteY79" fmla="*/ 142556 h 282293"/>
              <a:gd name="connsiteX80" fmla="*/ 4577804 w 17232739"/>
              <a:gd name="connsiteY80" fmla="*/ 16 h 282293"/>
              <a:gd name="connsiteX81" fmla="*/ 4606187 w 17232739"/>
              <a:gd name="connsiteY81" fmla="*/ 7540 h 282293"/>
              <a:gd name="connsiteX82" fmla="*/ 4636982 w 17232739"/>
              <a:gd name="connsiteY82" fmla="*/ 153078 h 282293"/>
              <a:gd name="connsiteX83" fmla="*/ 4635928 w 17232739"/>
              <a:gd name="connsiteY83" fmla="*/ 156782 h 282293"/>
              <a:gd name="connsiteX84" fmla="*/ 4646489 w 17232739"/>
              <a:gd name="connsiteY84" fmla="*/ 142556 h 282293"/>
              <a:gd name="connsiteX85" fmla="*/ 4845682 w 17232739"/>
              <a:gd name="connsiteY85" fmla="*/ 16 h 282293"/>
              <a:gd name="connsiteX86" fmla="*/ 4874065 w 17232739"/>
              <a:gd name="connsiteY86" fmla="*/ 7540 h 282293"/>
              <a:gd name="connsiteX87" fmla="*/ 4904860 w 17232739"/>
              <a:gd name="connsiteY87" fmla="*/ 153078 h 282293"/>
              <a:gd name="connsiteX88" fmla="*/ 4903804 w 17232739"/>
              <a:gd name="connsiteY88" fmla="*/ 156785 h 282293"/>
              <a:gd name="connsiteX89" fmla="*/ 4914368 w 17232739"/>
              <a:gd name="connsiteY89" fmla="*/ 142556 h 282293"/>
              <a:gd name="connsiteX90" fmla="*/ 5113561 w 17232739"/>
              <a:gd name="connsiteY90" fmla="*/ 16 h 282293"/>
              <a:gd name="connsiteX91" fmla="*/ 5141944 w 17232739"/>
              <a:gd name="connsiteY91" fmla="*/ 7540 h 282293"/>
              <a:gd name="connsiteX92" fmla="*/ 5172740 w 17232739"/>
              <a:gd name="connsiteY92" fmla="*/ 153078 h 282293"/>
              <a:gd name="connsiteX93" fmla="*/ 5171683 w 17232739"/>
              <a:gd name="connsiteY93" fmla="*/ 156783 h 282293"/>
              <a:gd name="connsiteX94" fmla="*/ 5182247 w 17232739"/>
              <a:gd name="connsiteY94" fmla="*/ 142556 h 282293"/>
              <a:gd name="connsiteX95" fmla="*/ 5381440 w 17232739"/>
              <a:gd name="connsiteY95" fmla="*/ 16 h 282293"/>
              <a:gd name="connsiteX96" fmla="*/ 5409821 w 17232739"/>
              <a:gd name="connsiteY96" fmla="*/ 7540 h 282293"/>
              <a:gd name="connsiteX97" fmla="*/ 5440618 w 17232739"/>
              <a:gd name="connsiteY97" fmla="*/ 153078 h 282293"/>
              <a:gd name="connsiteX98" fmla="*/ 5439563 w 17232739"/>
              <a:gd name="connsiteY98" fmla="*/ 156782 h 282293"/>
              <a:gd name="connsiteX99" fmla="*/ 5450125 w 17232739"/>
              <a:gd name="connsiteY99" fmla="*/ 142556 h 282293"/>
              <a:gd name="connsiteX100" fmla="*/ 5649318 w 17232739"/>
              <a:gd name="connsiteY100" fmla="*/ 16 h 282293"/>
              <a:gd name="connsiteX101" fmla="*/ 5677699 w 17232739"/>
              <a:gd name="connsiteY101" fmla="*/ 7540 h 282293"/>
              <a:gd name="connsiteX102" fmla="*/ 5708495 w 17232739"/>
              <a:gd name="connsiteY102" fmla="*/ 153078 h 282293"/>
              <a:gd name="connsiteX103" fmla="*/ 5707440 w 17232739"/>
              <a:gd name="connsiteY103" fmla="*/ 156785 h 282293"/>
              <a:gd name="connsiteX104" fmla="*/ 5718004 w 17232739"/>
              <a:gd name="connsiteY104" fmla="*/ 142556 h 282293"/>
              <a:gd name="connsiteX105" fmla="*/ 5917196 w 17232739"/>
              <a:gd name="connsiteY105" fmla="*/ 16 h 282293"/>
              <a:gd name="connsiteX106" fmla="*/ 5945579 w 17232739"/>
              <a:gd name="connsiteY106" fmla="*/ 7540 h 282293"/>
              <a:gd name="connsiteX107" fmla="*/ 5976374 w 17232739"/>
              <a:gd name="connsiteY107" fmla="*/ 153078 h 282293"/>
              <a:gd name="connsiteX108" fmla="*/ 5975320 w 17232739"/>
              <a:gd name="connsiteY108" fmla="*/ 156782 h 282293"/>
              <a:gd name="connsiteX109" fmla="*/ 5985881 w 17232739"/>
              <a:gd name="connsiteY109" fmla="*/ 142556 h 282293"/>
              <a:gd name="connsiteX110" fmla="*/ 6185074 w 17232739"/>
              <a:gd name="connsiteY110" fmla="*/ 16 h 282293"/>
              <a:gd name="connsiteX111" fmla="*/ 6213457 w 17232739"/>
              <a:gd name="connsiteY111" fmla="*/ 7540 h 282293"/>
              <a:gd name="connsiteX112" fmla="*/ 6244252 w 17232739"/>
              <a:gd name="connsiteY112" fmla="*/ 153078 h 282293"/>
              <a:gd name="connsiteX113" fmla="*/ 6243197 w 17232739"/>
              <a:gd name="connsiteY113" fmla="*/ 156782 h 282293"/>
              <a:gd name="connsiteX114" fmla="*/ 6253759 w 17232739"/>
              <a:gd name="connsiteY114" fmla="*/ 142556 h 282293"/>
              <a:gd name="connsiteX115" fmla="*/ 6452953 w 17232739"/>
              <a:gd name="connsiteY115" fmla="*/ 16 h 282293"/>
              <a:gd name="connsiteX116" fmla="*/ 6481334 w 17232739"/>
              <a:gd name="connsiteY116" fmla="*/ 7540 h 282293"/>
              <a:gd name="connsiteX117" fmla="*/ 6512131 w 17232739"/>
              <a:gd name="connsiteY117" fmla="*/ 153078 h 282293"/>
              <a:gd name="connsiteX118" fmla="*/ 6511075 w 17232739"/>
              <a:gd name="connsiteY118" fmla="*/ 156785 h 282293"/>
              <a:gd name="connsiteX119" fmla="*/ 6521639 w 17232739"/>
              <a:gd name="connsiteY119" fmla="*/ 142556 h 282293"/>
              <a:gd name="connsiteX120" fmla="*/ 6720832 w 17232739"/>
              <a:gd name="connsiteY120" fmla="*/ 16 h 282293"/>
              <a:gd name="connsiteX121" fmla="*/ 6749213 w 17232739"/>
              <a:gd name="connsiteY121" fmla="*/ 7540 h 282293"/>
              <a:gd name="connsiteX122" fmla="*/ 6780010 w 17232739"/>
              <a:gd name="connsiteY122" fmla="*/ 153078 h 282293"/>
              <a:gd name="connsiteX123" fmla="*/ 6778954 w 17232739"/>
              <a:gd name="connsiteY123" fmla="*/ 156783 h 282293"/>
              <a:gd name="connsiteX124" fmla="*/ 6789517 w 17232739"/>
              <a:gd name="connsiteY124" fmla="*/ 142556 h 282293"/>
              <a:gd name="connsiteX125" fmla="*/ 6988710 w 17232739"/>
              <a:gd name="connsiteY125" fmla="*/ 16 h 282293"/>
              <a:gd name="connsiteX126" fmla="*/ 7017091 w 17232739"/>
              <a:gd name="connsiteY126" fmla="*/ 7540 h 282293"/>
              <a:gd name="connsiteX127" fmla="*/ 7047888 w 17232739"/>
              <a:gd name="connsiteY127" fmla="*/ 153078 h 282293"/>
              <a:gd name="connsiteX128" fmla="*/ 7046832 w 17232739"/>
              <a:gd name="connsiteY128" fmla="*/ 156783 h 282293"/>
              <a:gd name="connsiteX129" fmla="*/ 7057395 w 17232739"/>
              <a:gd name="connsiteY129" fmla="*/ 142556 h 282293"/>
              <a:gd name="connsiteX130" fmla="*/ 7256587 w 17232739"/>
              <a:gd name="connsiteY130" fmla="*/ 16 h 282293"/>
              <a:gd name="connsiteX131" fmla="*/ 7284970 w 17232739"/>
              <a:gd name="connsiteY131" fmla="*/ 7540 h 282293"/>
              <a:gd name="connsiteX132" fmla="*/ 7315765 w 17232739"/>
              <a:gd name="connsiteY132" fmla="*/ 153078 h 282293"/>
              <a:gd name="connsiteX133" fmla="*/ 7314709 w 17232739"/>
              <a:gd name="connsiteY133" fmla="*/ 156784 h 282293"/>
              <a:gd name="connsiteX134" fmla="*/ 7325273 w 17232739"/>
              <a:gd name="connsiteY134" fmla="*/ 142556 h 282293"/>
              <a:gd name="connsiteX135" fmla="*/ 7524466 w 17232739"/>
              <a:gd name="connsiteY135" fmla="*/ 16 h 282293"/>
              <a:gd name="connsiteX136" fmla="*/ 7552849 w 17232739"/>
              <a:gd name="connsiteY136" fmla="*/ 7540 h 282293"/>
              <a:gd name="connsiteX137" fmla="*/ 7583644 w 17232739"/>
              <a:gd name="connsiteY137" fmla="*/ 153078 h 282293"/>
              <a:gd name="connsiteX138" fmla="*/ 7582589 w 17232739"/>
              <a:gd name="connsiteY138" fmla="*/ 156783 h 282293"/>
              <a:gd name="connsiteX139" fmla="*/ 7593151 w 17232739"/>
              <a:gd name="connsiteY139" fmla="*/ 142556 h 282293"/>
              <a:gd name="connsiteX140" fmla="*/ 7792344 w 17232739"/>
              <a:gd name="connsiteY140" fmla="*/ 16 h 282293"/>
              <a:gd name="connsiteX141" fmla="*/ 7820726 w 17232739"/>
              <a:gd name="connsiteY141" fmla="*/ 7540 h 282293"/>
              <a:gd name="connsiteX142" fmla="*/ 7851522 w 17232739"/>
              <a:gd name="connsiteY142" fmla="*/ 153078 h 282293"/>
              <a:gd name="connsiteX143" fmla="*/ 7850466 w 17232739"/>
              <a:gd name="connsiteY143" fmla="*/ 156783 h 282293"/>
              <a:gd name="connsiteX144" fmla="*/ 7861029 w 17232739"/>
              <a:gd name="connsiteY144" fmla="*/ 142556 h 282293"/>
              <a:gd name="connsiteX145" fmla="*/ 8060222 w 17232739"/>
              <a:gd name="connsiteY145" fmla="*/ 16 h 282293"/>
              <a:gd name="connsiteX146" fmla="*/ 8088604 w 17232739"/>
              <a:gd name="connsiteY146" fmla="*/ 7540 h 282293"/>
              <a:gd name="connsiteX147" fmla="*/ 8119400 w 17232739"/>
              <a:gd name="connsiteY147" fmla="*/ 153078 h 282293"/>
              <a:gd name="connsiteX148" fmla="*/ 8118344 w 17232739"/>
              <a:gd name="connsiteY148" fmla="*/ 156785 h 282293"/>
              <a:gd name="connsiteX149" fmla="*/ 8128908 w 17232739"/>
              <a:gd name="connsiteY149" fmla="*/ 142556 h 282293"/>
              <a:gd name="connsiteX150" fmla="*/ 8328100 w 17232739"/>
              <a:gd name="connsiteY150" fmla="*/ 16 h 282293"/>
              <a:gd name="connsiteX151" fmla="*/ 8356482 w 17232739"/>
              <a:gd name="connsiteY151" fmla="*/ 7540 h 282293"/>
              <a:gd name="connsiteX152" fmla="*/ 8387279 w 17232739"/>
              <a:gd name="connsiteY152" fmla="*/ 153078 h 282293"/>
              <a:gd name="connsiteX153" fmla="*/ 8386228 w 17232739"/>
              <a:gd name="connsiteY153" fmla="*/ 156766 h 282293"/>
              <a:gd name="connsiteX154" fmla="*/ 8396778 w 17232739"/>
              <a:gd name="connsiteY154" fmla="*/ 142556 h 282293"/>
              <a:gd name="connsiteX155" fmla="*/ 8595970 w 17232739"/>
              <a:gd name="connsiteY155" fmla="*/ 16 h 282293"/>
              <a:gd name="connsiteX156" fmla="*/ 8624352 w 17232739"/>
              <a:gd name="connsiteY156" fmla="*/ 7540 h 282293"/>
              <a:gd name="connsiteX157" fmla="*/ 8655149 w 17232739"/>
              <a:gd name="connsiteY157" fmla="*/ 153078 h 282293"/>
              <a:gd name="connsiteX158" fmla="*/ 8654250 w 17232739"/>
              <a:gd name="connsiteY158" fmla="*/ 156232 h 282293"/>
              <a:gd name="connsiteX159" fmla="*/ 8654302 w 17232739"/>
              <a:gd name="connsiteY159" fmla="*/ 156154 h 282293"/>
              <a:gd name="connsiteX160" fmla="*/ 8864253 w 17232739"/>
              <a:gd name="connsiteY160" fmla="*/ 16 h 282293"/>
              <a:gd name="connsiteX161" fmla="*/ 8892635 w 17232739"/>
              <a:gd name="connsiteY161" fmla="*/ 7540 h 282293"/>
              <a:gd name="connsiteX162" fmla="*/ 8923432 w 17232739"/>
              <a:gd name="connsiteY162" fmla="*/ 153078 h 282293"/>
              <a:gd name="connsiteX163" fmla="*/ 8922376 w 17232739"/>
              <a:gd name="connsiteY163" fmla="*/ 156783 h 282293"/>
              <a:gd name="connsiteX164" fmla="*/ 8932938 w 17232739"/>
              <a:gd name="connsiteY164" fmla="*/ 142556 h 282293"/>
              <a:gd name="connsiteX165" fmla="*/ 9132131 w 17232739"/>
              <a:gd name="connsiteY165" fmla="*/ 16 h 282293"/>
              <a:gd name="connsiteX166" fmla="*/ 9160513 w 17232739"/>
              <a:gd name="connsiteY166" fmla="*/ 7540 h 282293"/>
              <a:gd name="connsiteX167" fmla="*/ 9191310 w 17232739"/>
              <a:gd name="connsiteY167" fmla="*/ 153078 h 282293"/>
              <a:gd name="connsiteX168" fmla="*/ 9190253 w 17232739"/>
              <a:gd name="connsiteY168" fmla="*/ 156785 h 282293"/>
              <a:gd name="connsiteX169" fmla="*/ 9200817 w 17232739"/>
              <a:gd name="connsiteY169" fmla="*/ 142556 h 282293"/>
              <a:gd name="connsiteX170" fmla="*/ 9400010 w 17232739"/>
              <a:gd name="connsiteY170" fmla="*/ 16 h 282293"/>
              <a:gd name="connsiteX171" fmla="*/ 9428392 w 17232739"/>
              <a:gd name="connsiteY171" fmla="*/ 7540 h 282293"/>
              <a:gd name="connsiteX172" fmla="*/ 9459188 w 17232739"/>
              <a:gd name="connsiteY172" fmla="*/ 153078 h 282293"/>
              <a:gd name="connsiteX173" fmla="*/ 9458133 w 17232739"/>
              <a:gd name="connsiteY173" fmla="*/ 156783 h 282293"/>
              <a:gd name="connsiteX174" fmla="*/ 9468695 w 17232739"/>
              <a:gd name="connsiteY174" fmla="*/ 142556 h 282293"/>
              <a:gd name="connsiteX175" fmla="*/ 9667888 w 17232739"/>
              <a:gd name="connsiteY175" fmla="*/ 16 h 282293"/>
              <a:gd name="connsiteX176" fmla="*/ 9696270 w 17232739"/>
              <a:gd name="connsiteY176" fmla="*/ 7540 h 282293"/>
              <a:gd name="connsiteX177" fmla="*/ 9727066 w 17232739"/>
              <a:gd name="connsiteY177" fmla="*/ 153078 h 282293"/>
              <a:gd name="connsiteX178" fmla="*/ 9726010 w 17232739"/>
              <a:gd name="connsiteY178" fmla="*/ 156783 h 282293"/>
              <a:gd name="connsiteX179" fmla="*/ 9736573 w 17232739"/>
              <a:gd name="connsiteY179" fmla="*/ 142556 h 282293"/>
              <a:gd name="connsiteX180" fmla="*/ 9935766 w 17232739"/>
              <a:gd name="connsiteY180" fmla="*/ 16 h 282293"/>
              <a:gd name="connsiteX181" fmla="*/ 9964148 w 17232739"/>
              <a:gd name="connsiteY181" fmla="*/ 7540 h 282293"/>
              <a:gd name="connsiteX182" fmla="*/ 9994944 w 17232739"/>
              <a:gd name="connsiteY182" fmla="*/ 153078 h 282293"/>
              <a:gd name="connsiteX183" fmla="*/ 9993886 w 17232739"/>
              <a:gd name="connsiteY183" fmla="*/ 156785 h 282293"/>
              <a:gd name="connsiteX184" fmla="*/ 10004451 w 17232739"/>
              <a:gd name="connsiteY184" fmla="*/ 142556 h 282293"/>
              <a:gd name="connsiteX185" fmla="*/ 10203644 w 17232739"/>
              <a:gd name="connsiteY185" fmla="*/ 16 h 282293"/>
              <a:gd name="connsiteX186" fmla="*/ 10232025 w 17232739"/>
              <a:gd name="connsiteY186" fmla="*/ 7540 h 282293"/>
              <a:gd name="connsiteX187" fmla="*/ 10262823 w 17232739"/>
              <a:gd name="connsiteY187" fmla="*/ 153078 h 282293"/>
              <a:gd name="connsiteX188" fmla="*/ 10261767 w 17232739"/>
              <a:gd name="connsiteY188" fmla="*/ 156783 h 282293"/>
              <a:gd name="connsiteX189" fmla="*/ 10272329 w 17232739"/>
              <a:gd name="connsiteY189" fmla="*/ 142556 h 282293"/>
              <a:gd name="connsiteX190" fmla="*/ 10471522 w 17232739"/>
              <a:gd name="connsiteY190" fmla="*/ 16 h 282293"/>
              <a:gd name="connsiteX191" fmla="*/ 10499904 w 17232739"/>
              <a:gd name="connsiteY191" fmla="*/ 7540 h 282293"/>
              <a:gd name="connsiteX192" fmla="*/ 10530701 w 17232739"/>
              <a:gd name="connsiteY192" fmla="*/ 153078 h 282293"/>
              <a:gd name="connsiteX193" fmla="*/ 10529645 w 17232739"/>
              <a:gd name="connsiteY193" fmla="*/ 156783 h 282293"/>
              <a:gd name="connsiteX194" fmla="*/ 10540207 w 17232739"/>
              <a:gd name="connsiteY194" fmla="*/ 142556 h 282293"/>
              <a:gd name="connsiteX195" fmla="*/ 10739400 w 17232739"/>
              <a:gd name="connsiteY195" fmla="*/ 16 h 282293"/>
              <a:gd name="connsiteX196" fmla="*/ 10767782 w 17232739"/>
              <a:gd name="connsiteY196" fmla="*/ 7540 h 282293"/>
              <a:gd name="connsiteX197" fmla="*/ 10798579 w 17232739"/>
              <a:gd name="connsiteY197" fmla="*/ 153078 h 282293"/>
              <a:gd name="connsiteX198" fmla="*/ 10797521 w 17232739"/>
              <a:gd name="connsiteY198" fmla="*/ 156785 h 282293"/>
              <a:gd name="connsiteX199" fmla="*/ 10808087 w 17232739"/>
              <a:gd name="connsiteY199" fmla="*/ 142556 h 282293"/>
              <a:gd name="connsiteX200" fmla="*/ 11007279 w 17232739"/>
              <a:gd name="connsiteY200" fmla="*/ 16 h 282293"/>
              <a:gd name="connsiteX201" fmla="*/ 11035660 w 17232739"/>
              <a:gd name="connsiteY201" fmla="*/ 7540 h 282293"/>
              <a:gd name="connsiteX202" fmla="*/ 11066457 w 17232739"/>
              <a:gd name="connsiteY202" fmla="*/ 153078 h 282293"/>
              <a:gd name="connsiteX203" fmla="*/ 11065401 w 17232739"/>
              <a:gd name="connsiteY203" fmla="*/ 156783 h 282293"/>
              <a:gd name="connsiteX204" fmla="*/ 11075965 w 17232739"/>
              <a:gd name="connsiteY204" fmla="*/ 142556 h 282293"/>
              <a:gd name="connsiteX205" fmla="*/ 11275157 w 17232739"/>
              <a:gd name="connsiteY205" fmla="*/ 16 h 282293"/>
              <a:gd name="connsiteX206" fmla="*/ 11303539 w 17232739"/>
              <a:gd name="connsiteY206" fmla="*/ 7540 h 282293"/>
              <a:gd name="connsiteX207" fmla="*/ 11334336 w 17232739"/>
              <a:gd name="connsiteY207" fmla="*/ 153078 h 282293"/>
              <a:gd name="connsiteX208" fmla="*/ 11333279 w 17232739"/>
              <a:gd name="connsiteY208" fmla="*/ 156783 h 282293"/>
              <a:gd name="connsiteX209" fmla="*/ 11343841 w 17232739"/>
              <a:gd name="connsiteY209" fmla="*/ 142556 h 282293"/>
              <a:gd name="connsiteX210" fmla="*/ 11543035 w 17232739"/>
              <a:gd name="connsiteY210" fmla="*/ 16 h 282293"/>
              <a:gd name="connsiteX211" fmla="*/ 11571417 w 17232739"/>
              <a:gd name="connsiteY211" fmla="*/ 7540 h 282293"/>
              <a:gd name="connsiteX212" fmla="*/ 11602212 w 17232739"/>
              <a:gd name="connsiteY212" fmla="*/ 153078 h 282293"/>
              <a:gd name="connsiteX213" fmla="*/ 11601156 w 17232739"/>
              <a:gd name="connsiteY213" fmla="*/ 156785 h 282293"/>
              <a:gd name="connsiteX214" fmla="*/ 11611721 w 17232739"/>
              <a:gd name="connsiteY214" fmla="*/ 142556 h 282293"/>
              <a:gd name="connsiteX215" fmla="*/ 11810914 w 17232739"/>
              <a:gd name="connsiteY215" fmla="*/ 16 h 282293"/>
              <a:gd name="connsiteX216" fmla="*/ 11839295 w 17232739"/>
              <a:gd name="connsiteY216" fmla="*/ 7540 h 282293"/>
              <a:gd name="connsiteX217" fmla="*/ 11870092 w 17232739"/>
              <a:gd name="connsiteY217" fmla="*/ 153078 h 282293"/>
              <a:gd name="connsiteX218" fmla="*/ 11869036 w 17232739"/>
              <a:gd name="connsiteY218" fmla="*/ 156783 h 282293"/>
              <a:gd name="connsiteX219" fmla="*/ 11879598 w 17232739"/>
              <a:gd name="connsiteY219" fmla="*/ 142556 h 282293"/>
              <a:gd name="connsiteX220" fmla="*/ 12078792 w 17232739"/>
              <a:gd name="connsiteY220" fmla="*/ 16 h 282293"/>
              <a:gd name="connsiteX221" fmla="*/ 12107173 w 17232739"/>
              <a:gd name="connsiteY221" fmla="*/ 7540 h 282293"/>
              <a:gd name="connsiteX222" fmla="*/ 12137969 w 17232739"/>
              <a:gd name="connsiteY222" fmla="*/ 153078 h 282293"/>
              <a:gd name="connsiteX223" fmla="*/ 12136913 w 17232739"/>
              <a:gd name="connsiteY223" fmla="*/ 156783 h 282293"/>
              <a:gd name="connsiteX224" fmla="*/ 12147476 w 17232739"/>
              <a:gd name="connsiteY224" fmla="*/ 142556 h 282293"/>
              <a:gd name="connsiteX225" fmla="*/ 12346669 w 17232739"/>
              <a:gd name="connsiteY225" fmla="*/ 16 h 282293"/>
              <a:gd name="connsiteX226" fmla="*/ 12375051 w 17232739"/>
              <a:gd name="connsiteY226" fmla="*/ 7540 h 282293"/>
              <a:gd name="connsiteX227" fmla="*/ 12405847 w 17232739"/>
              <a:gd name="connsiteY227" fmla="*/ 153078 h 282293"/>
              <a:gd name="connsiteX228" fmla="*/ 12404792 w 17232739"/>
              <a:gd name="connsiteY228" fmla="*/ 156782 h 282293"/>
              <a:gd name="connsiteX229" fmla="*/ 12415354 w 17232739"/>
              <a:gd name="connsiteY229" fmla="*/ 142556 h 282293"/>
              <a:gd name="connsiteX230" fmla="*/ 12614547 w 17232739"/>
              <a:gd name="connsiteY230" fmla="*/ 16 h 282293"/>
              <a:gd name="connsiteX231" fmla="*/ 12642929 w 17232739"/>
              <a:gd name="connsiteY231" fmla="*/ 7540 h 282293"/>
              <a:gd name="connsiteX232" fmla="*/ 12673725 w 17232739"/>
              <a:gd name="connsiteY232" fmla="*/ 153078 h 282293"/>
              <a:gd name="connsiteX233" fmla="*/ 12672669 w 17232739"/>
              <a:gd name="connsiteY233" fmla="*/ 156785 h 282293"/>
              <a:gd name="connsiteX234" fmla="*/ 12683233 w 17232739"/>
              <a:gd name="connsiteY234" fmla="*/ 142556 h 282293"/>
              <a:gd name="connsiteX235" fmla="*/ 12882426 w 17232739"/>
              <a:gd name="connsiteY235" fmla="*/ 16 h 282293"/>
              <a:gd name="connsiteX236" fmla="*/ 12910808 w 17232739"/>
              <a:gd name="connsiteY236" fmla="*/ 7540 h 282293"/>
              <a:gd name="connsiteX237" fmla="*/ 12941604 w 17232739"/>
              <a:gd name="connsiteY237" fmla="*/ 153078 h 282293"/>
              <a:gd name="connsiteX238" fmla="*/ 12940549 w 17232739"/>
              <a:gd name="connsiteY238" fmla="*/ 156782 h 282293"/>
              <a:gd name="connsiteX239" fmla="*/ 12951111 w 17232739"/>
              <a:gd name="connsiteY239" fmla="*/ 142556 h 282293"/>
              <a:gd name="connsiteX240" fmla="*/ 13150304 w 17232739"/>
              <a:gd name="connsiteY240" fmla="*/ 16 h 282293"/>
              <a:gd name="connsiteX241" fmla="*/ 13178686 w 17232739"/>
              <a:gd name="connsiteY241" fmla="*/ 7540 h 282293"/>
              <a:gd name="connsiteX242" fmla="*/ 13209482 w 17232739"/>
              <a:gd name="connsiteY242" fmla="*/ 153078 h 282293"/>
              <a:gd name="connsiteX243" fmla="*/ 13208427 w 17232739"/>
              <a:gd name="connsiteY243" fmla="*/ 156782 h 282293"/>
              <a:gd name="connsiteX244" fmla="*/ 13218989 w 17232739"/>
              <a:gd name="connsiteY244" fmla="*/ 142556 h 282293"/>
              <a:gd name="connsiteX245" fmla="*/ 13418182 w 17232739"/>
              <a:gd name="connsiteY245" fmla="*/ 16 h 282293"/>
              <a:gd name="connsiteX246" fmla="*/ 13446564 w 17232739"/>
              <a:gd name="connsiteY246" fmla="*/ 7540 h 282293"/>
              <a:gd name="connsiteX247" fmla="*/ 13477360 w 17232739"/>
              <a:gd name="connsiteY247" fmla="*/ 153078 h 282293"/>
              <a:gd name="connsiteX248" fmla="*/ 13476304 w 17232739"/>
              <a:gd name="connsiteY248" fmla="*/ 156785 h 282293"/>
              <a:gd name="connsiteX249" fmla="*/ 13486868 w 17232739"/>
              <a:gd name="connsiteY249" fmla="*/ 142556 h 282293"/>
              <a:gd name="connsiteX250" fmla="*/ 13686061 w 17232739"/>
              <a:gd name="connsiteY250" fmla="*/ 16 h 282293"/>
              <a:gd name="connsiteX251" fmla="*/ 13714443 w 17232739"/>
              <a:gd name="connsiteY251" fmla="*/ 7540 h 282293"/>
              <a:gd name="connsiteX252" fmla="*/ 13745239 w 17232739"/>
              <a:gd name="connsiteY252" fmla="*/ 153078 h 282293"/>
              <a:gd name="connsiteX253" fmla="*/ 13744183 w 17232739"/>
              <a:gd name="connsiteY253" fmla="*/ 156783 h 282293"/>
              <a:gd name="connsiteX254" fmla="*/ 13754746 w 17232739"/>
              <a:gd name="connsiteY254" fmla="*/ 142556 h 282293"/>
              <a:gd name="connsiteX255" fmla="*/ 13953939 w 17232739"/>
              <a:gd name="connsiteY255" fmla="*/ 16 h 282293"/>
              <a:gd name="connsiteX256" fmla="*/ 13982321 w 17232739"/>
              <a:gd name="connsiteY256" fmla="*/ 7540 h 282293"/>
              <a:gd name="connsiteX257" fmla="*/ 14013117 w 17232739"/>
              <a:gd name="connsiteY257" fmla="*/ 153078 h 282293"/>
              <a:gd name="connsiteX258" fmla="*/ 14012062 w 17232739"/>
              <a:gd name="connsiteY258" fmla="*/ 156782 h 282293"/>
              <a:gd name="connsiteX259" fmla="*/ 14022624 w 17232739"/>
              <a:gd name="connsiteY259" fmla="*/ 142556 h 282293"/>
              <a:gd name="connsiteX260" fmla="*/ 14221817 w 17232739"/>
              <a:gd name="connsiteY260" fmla="*/ 16 h 282293"/>
              <a:gd name="connsiteX261" fmla="*/ 14250199 w 17232739"/>
              <a:gd name="connsiteY261" fmla="*/ 7540 h 282293"/>
              <a:gd name="connsiteX262" fmla="*/ 14280995 w 17232739"/>
              <a:gd name="connsiteY262" fmla="*/ 153078 h 282293"/>
              <a:gd name="connsiteX263" fmla="*/ 14279939 w 17232739"/>
              <a:gd name="connsiteY263" fmla="*/ 156785 h 282293"/>
              <a:gd name="connsiteX264" fmla="*/ 14290503 w 17232739"/>
              <a:gd name="connsiteY264" fmla="*/ 142556 h 282293"/>
              <a:gd name="connsiteX265" fmla="*/ 14489696 w 17232739"/>
              <a:gd name="connsiteY265" fmla="*/ 16 h 282293"/>
              <a:gd name="connsiteX266" fmla="*/ 14518078 w 17232739"/>
              <a:gd name="connsiteY266" fmla="*/ 7540 h 282293"/>
              <a:gd name="connsiteX267" fmla="*/ 14548874 w 17232739"/>
              <a:gd name="connsiteY267" fmla="*/ 153078 h 282293"/>
              <a:gd name="connsiteX268" fmla="*/ 14547819 w 17232739"/>
              <a:gd name="connsiteY268" fmla="*/ 156782 h 282293"/>
              <a:gd name="connsiteX269" fmla="*/ 14558381 w 17232739"/>
              <a:gd name="connsiteY269" fmla="*/ 142556 h 282293"/>
              <a:gd name="connsiteX270" fmla="*/ 14757574 w 17232739"/>
              <a:gd name="connsiteY270" fmla="*/ 16 h 282293"/>
              <a:gd name="connsiteX271" fmla="*/ 14785956 w 17232739"/>
              <a:gd name="connsiteY271" fmla="*/ 7540 h 282293"/>
              <a:gd name="connsiteX272" fmla="*/ 14816752 w 17232739"/>
              <a:gd name="connsiteY272" fmla="*/ 153078 h 282293"/>
              <a:gd name="connsiteX273" fmla="*/ 14815697 w 17232739"/>
              <a:gd name="connsiteY273" fmla="*/ 156782 h 282293"/>
              <a:gd name="connsiteX274" fmla="*/ 14826259 w 17232739"/>
              <a:gd name="connsiteY274" fmla="*/ 142556 h 282293"/>
              <a:gd name="connsiteX275" fmla="*/ 15025452 w 17232739"/>
              <a:gd name="connsiteY275" fmla="*/ 16 h 282293"/>
              <a:gd name="connsiteX276" fmla="*/ 15053834 w 17232739"/>
              <a:gd name="connsiteY276" fmla="*/ 7540 h 282293"/>
              <a:gd name="connsiteX277" fmla="*/ 15084630 w 17232739"/>
              <a:gd name="connsiteY277" fmla="*/ 153078 h 282293"/>
              <a:gd name="connsiteX278" fmla="*/ 15083574 w 17232739"/>
              <a:gd name="connsiteY278" fmla="*/ 156785 h 282293"/>
              <a:gd name="connsiteX279" fmla="*/ 15094138 w 17232739"/>
              <a:gd name="connsiteY279" fmla="*/ 142556 h 282293"/>
              <a:gd name="connsiteX280" fmla="*/ 15293331 w 17232739"/>
              <a:gd name="connsiteY280" fmla="*/ 16 h 282293"/>
              <a:gd name="connsiteX281" fmla="*/ 15321713 w 17232739"/>
              <a:gd name="connsiteY281" fmla="*/ 7540 h 282293"/>
              <a:gd name="connsiteX282" fmla="*/ 15352509 w 17232739"/>
              <a:gd name="connsiteY282" fmla="*/ 153078 h 282293"/>
              <a:gd name="connsiteX283" fmla="*/ 15351453 w 17232739"/>
              <a:gd name="connsiteY283" fmla="*/ 156783 h 282293"/>
              <a:gd name="connsiteX284" fmla="*/ 15362016 w 17232739"/>
              <a:gd name="connsiteY284" fmla="*/ 142556 h 282293"/>
              <a:gd name="connsiteX285" fmla="*/ 15561209 w 17232739"/>
              <a:gd name="connsiteY285" fmla="*/ 16 h 282293"/>
              <a:gd name="connsiteX286" fmla="*/ 15589591 w 17232739"/>
              <a:gd name="connsiteY286" fmla="*/ 7540 h 282293"/>
              <a:gd name="connsiteX287" fmla="*/ 15620387 w 17232739"/>
              <a:gd name="connsiteY287" fmla="*/ 153078 h 282293"/>
              <a:gd name="connsiteX288" fmla="*/ 15619331 w 17232739"/>
              <a:gd name="connsiteY288" fmla="*/ 156783 h 282293"/>
              <a:gd name="connsiteX289" fmla="*/ 15629894 w 17232739"/>
              <a:gd name="connsiteY289" fmla="*/ 142556 h 282293"/>
              <a:gd name="connsiteX290" fmla="*/ 15829087 w 17232739"/>
              <a:gd name="connsiteY290" fmla="*/ 16 h 282293"/>
              <a:gd name="connsiteX291" fmla="*/ 15857469 w 17232739"/>
              <a:gd name="connsiteY291" fmla="*/ 7540 h 282293"/>
              <a:gd name="connsiteX292" fmla="*/ 15888265 w 17232739"/>
              <a:gd name="connsiteY292" fmla="*/ 153078 h 282293"/>
              <a:gd name="connsiteX293" fmla="*/ 15887209 w 17232739"/>
              <a:gd name="connsiteY293" fmla="*/ 156784 h 282293"/>
              <a:gd name="connsiteX294" fmla="*/ 15897773 w 17232739"/>
              <a:gd name="connsiteY294" fmla="*/ 142556 h 282293"/>
              <a:gd name="connsiteX295" fmla="*/ 16096966 w 17232739"/>
              <a:gd name="connsiteY295" fmla="*/ 16 h 282293"/>
              <a:gd name="connsiteX296" fmla="*/ 16125348 w 17232739"/>
              <a:gd name="connsiteY296" fmla="*/ 7540 h 282293"/>
              <a:gd name="connsiteX297" fmla="*/ 16156144 w 17232739"/>
              <a:gd name="connsiteY297" fmla="*/ 153078 h 282293"/>
              <a:gd name="connsiteX298" fmla="*/ 16155088 w 17232739"/>
              <a:gd name="connsiteY298" fmla="*/ 156783 h 282293"/>
              <a:gd name="connsiteX299" fmla="*/ 16165652 w 17232739"/>
              <a:gd name="connsiteY299" fmla="*/ 142556 h 282293"/>
              <a:gd name="connsiteX300" fmla="*/ 16364844 w 17232739"/>
              <a:gd name="connsiteY300" fmla="*/ 16 h 282293"/>
              <a:gd name="connsiteX301" fmla="*/ 16393226 w 17232739"/>
              <a:gd name="connsiteY301" fmla="*/ 7540 h 282293"/>
              <a:gd name="connsiteX302" fmla="*/ 16424022 w 17232739"/>
              <a:gd name="connsiteY302" fmla="*/ 153078 h 282293"/>
              <a:gd name="connsiteX303" fmla="*/ 16422966 w 17232739"/>
              <a:gd name="connsiteY303" fmla="*/ 156783 h 282293"/>
              <a:gd name="connsiteX304" fmla="*/ 16433528 w 17232739"/>
              <a:gd name="connsiteY304" fmla="*/ 142556 h 282293"/>
              <a:gd name="connsiteX305" fmla="*/ 16632722 w 17232739"/>
              <a:gd name="connsiteY305" fmla="*/ 16 h 282293"/>
              <a:gd name="connsiteX306" fmla="*/ 16661104 w 17232739"/>
              <a:gd name="connsiteY306" fmla="*/ 7540 h 282293"/>
              <a:gd name="connsiteX307" fmla="*/ 16691900 w 17232739"/>
              <a:gd name="connsiteY307" fmla="*/ 153078 h 282293"/>
              <a:gd name="connsiteX308" fmla="*/ 16690844 w 17232739"/>
              <a:gd name="connsiteY308" fmla="*/ 156785 h 282293"/>
              <a:gd name="connsiteX309" fmla="*/ 16701408 w 17232739"/>
              <a:gd name="connsiteY309" fmla="*/ 142556 h 282293"/>
              <a:gd name="connsiteX310" fmla="*/ 16900600 w 17232739"/>
              <a:gd name="connsiteY310" fmla="*/ 16 h 282293"/>
              <a:gd name="connsiteX311" fmla="*/ 16928982 w 17232739"/>
              <a:gd name="connsiteY311" fmla="*/ 7540 h 282293"/>
              <a:gd name="connsiteX312" fmla="*/ 16959780 w 17232739"/>
              <a:gd name="connsiteY312" fmla="*/ 153078 h 282293"/>
              <a:gd name="connsiteX313" fmla="*/ 16958728 w 17232739"/>
              <a:gd name="connsiteY313" fmla="*/ 156766 h 282293"/>
              <a:gd name="connsiteX314" fmla="*/ 16969278 w 17232739"/>
              <a:gd name="connsiteY314" fmla="*/ 142556 h 282293"/>
              <a:gd name="connsiteX315" fmla="*/ 17168470 w 17232739"/>
              <a:gd name="connsiteY315" fmla="*/ 16 h 282293"/>
              <a:gd name="connsiteX316" fmla="*/ 17196852 w 17232739"/>
              <a:gd name="connsiteY316" fmla="*/ 7540 h 282293"/>
              <a:gd name="connsiteX317" fmla="*/ 17193712 w 17232739"/>
              <a:gd name="connsiteY317" fmla="*/ 272134 h 282293"/>
              <a:gd name="connsiteX318" fmla="*/ 17189316 w 17232739"/>
              <a:gd name="connsiteY318" fmla="*/ 282293 h 282293"/>
              <a:gd name="connsiteX319" fmla="*/ 0 w 17232739"/>
              <a:gd name="connsiteY319" fmla="*/ 282293 h 282293"/>
              <a:gd name="connsiteX320" fmla="*/ 291753 w 17232739"/>
              <a:gd name="connsiteY320" fmla="*/ 16 h 282293"/>
              <a:gd name="connsiteX0" fmla="*/ 0 w 17232739"/>
              <a:gd name="connsiteY0" fmla="*/ 282293 h 373733"/>
              <a:gd name="connsiteX1" fmla="*/ 291753 w 17232739"/>
              <a:gd name="connsiteY1" fmla="*/ 16 h 373733"/>
              <a:gd name="connsiteX2" fmla="*/ 320135 w 17232739"/>
              <a:gd name="connsiteY2" fmla="*/ 7540 h 373733"/>
              <a:gd name="connsiteX3" fmla="*/ 350932 w 17232739"/>
              <a:gd name="connsiteY3" fmla="*/ 153078 h 373733"/>
              <a:gd name="connsiteX4" fmla="*/ 349876 w 17232739"/>
              <a:gd name="connsiteY4" fmla="*/ 156783 h 373733"/>
              <a:gd name="connsiteX5" fmla="*/ 360438 w 17232739"/>
              <a:gd name="connsiteY5" fmla="*/ 142556 h 373733"/>
              <a:gd name="connsiteX6" fmla="*/ 559631 w 17232739"/>
              <a:gd name="connsiteY6" fmla="*/ 16 h 373733"/>
              <a:gd name="connsiteX7" fmla="*/ 588013 w 17232739"/>
              <a:gd name="connsiteY7" fmla="*/ 7540 h 373733"/>
              <a:gd name="connsiteX8" fmla="*/ 618810 w 17232739"/>
              <a:gd name="connsiteY8" fmla="*/ 153078 h 373733"/>
              <a:gd name="connsiteX9" fmla="*/ 617753 w 17232739"/>
              <a:gd name="connsiteY9" fmla="*/ 156785 h 373733"/>
              <a:gd name="connsiteX10" fmla="*/ 628317 w 17232739"/>
              <a:gd name="connsiteY10" fmla="*/ 142556 h 373733"/>
              <a:gd name="connsiteX11" fmla="*/ 827510 w 17232739"/>
              <a:gd name="connsiteY11" fmla="*/ 16 h 373733"/>
              <a:gd name="connsiteX12" fmla="*/ 855892 w 17232739"/>
              <a:gd name="connsiteY12" fmla="*/ 7540 h 373733"/>
              <a:gd name="connsiteX13" fmla="*/ 886688 w 17232739"/>
              <a:gd name="connsiteY13" fmla="*/ 153078 h 373733"/>
              <a:gd name="connsiteX14" fmla="*/ 885633 w 17232739"/>
              <a:gd name="connsiteY14" fmla="*/ 156783 h 373733"/>
              <a:gd name="connsiteX15" fmla="*/ 896195 w 17232739"/>
              <a:gd name="connsiteY15" fmla="*/ 142556 h 373733"/>
              <a:gd name="connsiteX16" fmla="*/ 1095388 w 17232739"/>
              <a:gd name="connsiteY16" fmla="*/ 16 h 373733"/>
              <a:gd name="connsiteX17" fmla="*/ 1123770 w 17232739"/>
              <a:gd name="connsiteY17" fmla="*/ 7540 h 373733"/>
              <a:gd name="connsiteX18" fmla="*/ 1154566 w 17232739"/>
              <a:gd name="connsiteY18" fmla="*/ 153078 h 373733"/>
              <a:gd name="connsiteX19" fmla="*/ 1153510 w 17232739"/>
              <a:gd name="connsiteY19" fmla="*/ 156783 h 373733"/>
              <a:gd name="connsiteX20" fmla="*/ 1164073 w 17232739"/>
              <a:gd name="connsiteY20" fmla="*/ 142556 h 373733"/>
              <a:gd name="connsiteX21" fmla="*/ 1363266 w 17232739"/>
              <a:gd name="connsiteY21" fmla="*/ 16 h 373733"/>
              <a:gd name="connsiteX22" fmla="*/ 1391648 w 17232739"/>
              <a:gd name="connsiteY22" fmla="*/ 7540 h 373733"/>
              <a:gd name="connsiteX23" fmla="*/ 1422444 w 17232739"/>
              <a:gd name="connsiteY23" fmla="*/ 153078 h 373733"/>
              <a:gd name="connsiteX24" fmla="*/ 1421386 w 17232739"/>
              <a:gd name="connsiteY24" fmla="*/ 156785 h 373733"/>
              <a:gd name="connsiteX25" fmla="*/ 1431952 w 17232739"/>
              <a:gd name="connsiteY25" fmla="*/ 142556 h 373733"/>
              <a:gd name="connsiteX26" fmla="*/ 1631144 w 17232739"/>
              <a:gd name="connsiteY26" fmla="*/ 16 h 373733"/>
              <a:gd name="connsiteX27" fmla="*/ 1659525 w 17232739"/>
              <a:gd name="connsiteY27" fmla="*/ 7540 h 373733"/>
              <a:gd name="connsiteX28" fmla="*/ 1690323 w 17232739"/>
              <a:gd name="connsiteY28" fmla="*/ 153078 h 373733"/>
              <a:gd name="connsiteX29" fmla="*/ 1689268 w 17232739"/>
              <a:gd name="connsiteY29" fmla="*/ 156783 h 373733"/>
              <a:gd name="connsiteX30" fmla="*/ 1699829 w 17232739"/>
              <a:gd name="connsiteY30" fmla="*/ 142556 h 373733"/>
              <a:gd name="connsiteX31" fmla="*/ 1899022 w 17232739"/>
              <a:gd name="connsiteY31" fmla="*/ 16 h 373733"/>
              <a:gd name="connsiteX32" fmla="*/ 1927404 w 17232739"/>
              <a:gd name="connsiteY32" fmla="*/ 7540 h 373733"/>
              <a:gd name="connsiteX33" fmla="*/ 1958201 w 17232739"/>
              <a:gd name="connsiteY33" fmla="*/ 153078 h 373733"/>
              <a:gd name="connsiteX34" fmla="*/ 1957145 w 17232739"/>
              <a:gd name="connsiteY34" fmla="*/ 156783 h 373733"/>
              <a:gd name="connsiteX35" fmla="*/ 1967707 w 17232739"/>
              <a:gd name="connsiteY35" fmla="*/ 142556 h 373733"/>
              <a:gd name="connsiteX36" fmla="*/ 2166900 w 17232739"/>
              <a:gd name="connsiteY36" fmla="*/ 16 h 373733"/>
              <a:gd name="connsiteX37" fmla="*/ 2195282 w 17232739"/>
              <a:gd name="connsiteY37" fmla="*/ 7540 h 373733"/>
              <a:gd name="connsiteX38" fmla="*/ 2226079 w 17232739"/>
              <a:gd name="connsiteY38" fmla="*/ 153078 h 373733"/>
              <a:gd name="connsiteX39" fmla="*/ 2225021 w 17232739"/>
              <a:gd name="connsiteY39" fmla="*/ 156785 h 373733"/>
              <a:gd name="connsiteX40" fmla="*/ 2235587 w 17232739"/>
              <a:gd name="connsiteY40" fmla="*/ 142556 h 373733"/>
              <a:gd name="connsiteX41" fmla="*/ 2434779 w 17232739"/>
              <a:gd name="connsiteY41" fmla="*/ 16 h 373733"/>
              <a:gd name="connsiteX42" fmla="*/ 2463160 w 17232739"/>
              <a:gd name="connsiteY42" fmla="*/ 7540 h 373733"/>
              <a:gd name="connsiteX43" fmla="*/ 2493957 w 17232739"/>
              <a:gd name="connsiteY43" fmla="*/ 153078 h 373733"/>
              <a:gd name="connsiteX44" fmla="*/ 2492901 w 17232739"/>
              <a:gd name="connsiteY44" fmla="*/ 156783 h 373733"/>
              <a:gd name="connsiteX45" fmla="*/ 2503465 w 17232739"/>
              <a:gd name="connsiteY45" fmla="*/ 142556 h 373733"/>
              <a:gd name="connsiteX46" fmla="*/ 2702658 w 17232739"/>
              <a:gd name="connsiteY46" fmla="*/ 16 h 373733"/>
              <a:gd name="connsiteX47" fmla="*/ 2731039 w 17232739"/>
              <a:gd name="connsiteY47" fmla="*/ 7540 h 373733"/>
              <a:gd name="connsiteX48" fmla="*/ 2761837 w 17232739"/>
              <a:gd name="connsiteY48" fmla="*/ 153078 h 373733"/>
              <a:gd name="connsiteX49" fmla="*/ 2760779 w 17232739"/>
              <a:gd name="connsiteY49" fmla="*/ 156783 h 373733"/>
              <a:gd name="connsiteX50" fmla="*/ 2771341 w 17232739"/>
              <a:gd name="connsiteY50" fmla="*/ 142556 h 373733"/>
              <a:gd name="connsiteX51" fmla="*/ 2970535 w 17232739"/>
              <a:gd name="connsiteY51" fmla="*/ 16 h 373733"/>
              <a:gd name="connsiteX52" fmla="*/ 2998917 w 17232739"/>
              <a:gd name="connsiteY52" fmla="*/ 7540 h 373733"/>
              <a:gd name="connsiteX53" fmla="*/ 3029712 w 17232739"/>
              <a:gd name="connsiteY53" fmla="*/ 153078 h 373733"/>
              <a:gd name="connsiteX54" fmla="*/ 3028656 w 17232739"/>
              <a:gd name="connsiteY54" fmla="*/ 156785 h 373733"/>
              <a:gd name="connsiteX55" fmla="*/ 3039221 w 17232739"/>
              <a:gd name="connsiteY55" fmla="*/ 142556 h 373733"/>
              <a:gd name="connsiteX56" fmla="*/ 3238414 w 17232739"/>
              <a:gd name="connsiteY56" fmla="*/ 16 h 373733"/>
              <a:gd name="connsiteX57" fmla="*/ 3266796 w 17232739"/>
              <a:gd name="connsiteY57" fmla="*/ 7540 h 373733"/>
              <a:gd name="connsiteX58" fmla="*/ 3297592 w 17232739"/>
              <a:gd name="connsiteY58" fmla="*/ 153078 h 373733"/>
              <a:gd name="connsiteX59" fmla="*/ 3296536 w 17232739"/>
              <a:gd name="connsiteY59" fmla="*/ 156783 h 373733"/>
              <a:gd name="connsiteX60" fmla="*/ 3307098 w 17232739"/>
              <a:gd name="connsiteY60" fmla="*/ 142556 h 373733"/>
              <a:gd name="connsiteX61" fmla="*/ 3506292 w 17232739"/>
              <a:gd name="connsiteY61" fmla="*/ 16 h 373733"/>
              <a:gd name="connsiteX62" fmla="*/ 3534674 w 17232739"/>
              <a:gd name="connsiteY62" fmla="*/ 7540 h 373733"/>
              <a:gd name="connsiteX63" fmla="*/ 3565469 w 17232739"/>
              <a:gd name="connsiteY63" fmla="*/ 153078 h 373733"/>
              <a:gd name="connsiteX64" fmla="*/ 3564413 w 17232739"/>
              <a:gd name="connsiteY64" fmla="*/ 156783 h 373733"/>
              <a:gd name="connsiteX65" fmla="*/ 3574976 w 17232739"/>
              <a:gd name="connsiteY65" fmla="*/ 142556 h 373733"/>
              <a:gd name="connsiteX66" fmla="*/ 3774169 w 17232739"/>
              <a:gd name="connsiteY66" fmla="*/ 16 h 373733"/>
              <a:gd name="connsiteX67" fmla="*/ 3802552 w 17232739"/>
              <a:gd name="connsiteY67" fmla="*/ 7540 h 373733"/>
              <a:gd name="connsiteX68" fmla="*/ 3833348 w 17232739"/>
              <a:gd name="connsiteY68" fmla="*/ 153078 h 373733"/>
              <a:gd name="connsiteX69" fmla="*/ 3832292 w 17232739"/>
              <a:gd name="connsiteY69" fmla="*/ 156782 h 373733"/>
              <a:gd name="connsiteX70" fmla="*/ 3842855 w 17232739"/>
              <a:gd name="connsiteY70" fmla="*/ 142556 h 373733"/>
              <a:gd name="connsiteX71" fmla="*/ 4042048 w 17232739"/>
              <a:gd name="connsiteY71" fmla="*/ 16 h 373733"/>
              <a:gd name="connsiteX72" fmla="*/ 4070429 w 17232739"/>
              <a:gd name="connsiteY72" fmla="*/ 7540 h 373733"/>
              <a:gd name="connsiteX73" fmla="*/ 4101226 w 17232739"/>
              <a:gd name="connsiteY73" fmla="*/ 153078 h 373733"/>
              <a:gd name="connsiteX74" fmla="*/ 4100170 w 17232739"/>
              <a:gd name="connsiteY74" fmla="*/ 156785 h 373733"/>
              <a:gd name="connsiteX75" fmla="*/ 4110734 w 17232739"/>
              <a:gd name="connsiteY75" fmla="*/ 142556 h 373733"/>
              <a:gd name="connsiteX76" fmla="*/ 4309927 w 17232739"/>
              <a:gd name="connsiteY76" fmla="*/ 16 h 373733"/>
              <a:gd name="connsiteX77" fmla="*/ 4338308 w 17232739"/>
              <a:gd name="connsiteY77" fmla="*/ 7540 h 373733"/>
              <a:gd name="connsiteX78" fmla="*/ 4369105 w 17232739"/>
              <a:gd name="connsiteY78" fmla="*/ 153078 h 373733"/>
              <a:gd name="connsiteX79" fmla="*/ 4368050 w 17232739"/>
              <a:gd name="connsiteY79" fmla="*/ 156782 h 373733"/>
              <a:gd name="connsiteX80" fmla="*/ 4378612 w 17232739"/>
              <a:gd name="connsiteY80" fmla="*/ 142556 h 373733"/>
              <a:gd name="connsiteX81" fmla="*/ 4577804 w 17232739"/>
              <a:gd name="connsiteY81" fmla="*/ 16 h 373733"/>
              <a:gd name="connsiteX82" fmla="*/ 4606187 w 17232739"/>
              <a:gd name="connsiteY82" fmla="*/ 7540 h 373733"/>
              <a:gd name="connsiteX83" fmla="*/ 4636982 w 17232739"/>
              <a:gd name="connsiteY83" fmla="*/ 153078 h 373733"/>
              <a:gd name="connsiteX84" fmla="*/ 4635928 w 17232739"/>
              <a:gd name="connsiteY84" fmla="*/ 156782 h 373733"/>
              <a:gd name="connsiteX85" fmla="*/ 4646489 w 17232739"/>
              <a:gd name="connsiteY85" fmla="*/ 142556 h 373733"/>
              <a:gd name="connsiteX86" fmla="*/ 4845682 w 17232739"/>
              <a:gd name="connsiteY86" fmla="*/ 16 h 373733"/>
              <a:gd name="connsiteX87" fmla="*/ 4874065 w 17232739"/>
              <a:gd name="connsiteY87" fmla="*/ 7540 h 373733"/>
              <a:gd name="connsiteX88" fmla="*/ 4904860 w 17232739"/>
              <a:gd name="connsiteY88" fmla="*/ 153078 h 373733"/>
              <a:gd name="connsiteX89" fmla="*/ 4903804 w 17232739"/>
              <a:gd name="connsiteY89" fmla="*/ 156785 h 373733"/>
              <a:gd name="connsiteX90" fmla="*/ 4914368 w 17232739"/>
              <a:gd name="connsiteY90" fmla="*/ 142556 h 373733"/>
              <a:gd name="connsiteX91" fmla="*/ 5113561 w 17232739"/>
              <a:gd name="connsiteY91" fmla="*/ 16 h 373733"/>
              <a:gd name="connsiteX92" fmla="*/ 5141944 w 17232739"/>
              <a:gd name="connsiteY92" fmla="*/ 7540 h 373733"/>
              <a:gd name="connsiteX93" fmla="*/ 5172740 w 17232739"/>
              <a:gd name="connsiteY93" fmla="*/ 153078 h 373733"/>
              <a:gd name="connsiteX94" fmla="*/ 5171683 w 17232739"/>
              <a:gd name="connsiteY94" fmla="*/ 156783 h 373733"/>
              <a:gd name="connsiteX95" fmla="*/ 5182247 w 17232739"/>
              <a:gd name="connsiteY95" fmla="*/ 142556 h 373733"/>
              <a:gd name="connsiteX96" fmla="*/ 5381440 w 17232739"/>
              <a:gd name="connsiteY96" fmla="*/ 16 h 373733"/>
              <a:gd name="connsiteX97" fmla="*/ 5409821 w 17232739"/>
              <a:gd name="connsiteY97" fmla="*/ 7540 h 373733"/>
              <a:gd name="connsiteX98" fmla="*/ 5440618 w 17232739"/>
              <a:gd name="connsiteY98" fmla="*/ 153078 h 373733"/>
              <a:gd name="connsiteX99" fmla="*/ 5439563 w 17232739"/>
              <a:gd name="connsiteY99" fmla="*/ 156782 h 373733"/>
              <a:gd name="connsiteX100" fmla="*/ 5450125 w 17232739"/>
              <a:gd name="connsiteY100" fmla="*/ 142556 h 373733"/>
              <a:gd name="connsiteX101" fmla="*/ 5649318 w 17232739"/>
              <a:gd name="connsiteY101" fmla="*/ 16 h 373733"/>
              <a:gd name="connsiteX102" fmla="*/ 5677699 w 17232739"/>
              <a:gd name="connsiteY102" fmla="*/ 7540 h 373733"/>
              <a:gd name="connsiteX103" fmla="*/ 5708495 w 17232739"/>
              <a:gd name="connsiteY103" fmla="*/ 153078 h 373733"/>
              <a:gd name="connsiteX104" fmla="*/ 5707440 w 17232739"/>
              <a:gd name="connsiteY104" fmla="*/ 156785 h 373733"/>
              <a:gd name="connsiteX105" fmla="*/ 5718004 w 17232739"/>
              <a:gd name="connsiteY105" fmla="*/ 142556 h 373733"/>
              <a:gd name="connsiteX106" fmla="*/ 5917196 w 17232739"/>
              <a:gd name="connsiteY106" fmla="*/ 16 h 373733"/>
              <a:gd name="connsiteX107" fmla="*/ 5945579 w 17232739"/>
              <a:gd name="connsiteY107" fmla="*/ 7540 h 373733"/>
              <a:gd name="connsiteX108" fmla="*/ 5976374 w 17232739"/>
              <a:gd name="connsiteY108" fmla="*/ 153078 h 373733"/>
              <a:gd name="connsiteX109" fmla="*/ 5975320 w 17232739"/>
              <a:gd name="connsiteY109" fmla="*/ 156782 h 373733"/>
              <a:gd name="connsiteX110" fmla="*/ 5985881 w 17232739"/>
              <a:gd name="connsiteY110" fmla="*/ 142556 h 373733"/>
              <a:gd name="connsiteX111" fmla="*/ 6185074 w 17232739"/>
              <a:gd name="connsiteY111" fmla="*/ 16 h 373733"/>
              <a:gd name="connsiteX112" fmla="*/ 6213457 w 17232739"/>
              <a:gd name="connsiteY112" fmla="*/ 7540 h 373733"/>
              <a:gd name="connsiteX113" fmla="*/ 6244252 w 17232739"/>
              <a:gd name="connsiteY113" fmla="*/ 153078 h 373733"/>
              <a:gd name="connsiteX114" fmla="*/ 6243197 w 17232739"/>
              <a:gd name="connsiteY114" fmla="*/ 156782 h 373733"/>
              <a:gd name="connsiteX115" fmla="*/ 6253759 w 17232739"/>
              <a:gd name="connsiteY115" fmla="*/ 142556 h 373733"/>
              <a:gd name="connsiteX116" fmla="*/ 6452953 w 17232739"/>
              <a:gd name="connsiteY116" fmla="*/ 16 h 373733"/>
              <a:gd name="connsiteX117" fmla="*/ 6481334 w 17232739"/>
              <a:gd name="connsiteY117" fmla="*/ 7540 h 373733"/>
              <a:gd name="connsiteX118" fmla="*/ 6512131 w 17232739"/>
              <a:gd name="connsiteY118" fmla="*/ 153078 h 373733"/>
              <a:gd name="connsiteX119" fmla="*/ 6511075 w 17232739"/>
              <a:gd name="connsiteY119" fmla="*/ 156785 h 373733"/>
              <a:gd name="connsiteX120" fmla="*/ 6521639 w 17232739"/>
              <a:gd name="connsiteY120" fmla="*/ 142556 h 373733"/>
              <a:gd name="connsiteX121" fmla="*/ 6720832 w 17232739"/>
              <a:gd name="connsiteY121" fmla="*/ 16 h 373733"/>
              <a:gd name="connsiteX122" fmla="*/ 6749213 w 17232739"/>
              <a:gd name="connsiteY122" fmla="*/ 7540 h 373733"/>
              <a:gd name="connsiteX123" fmla="*/ 6780010 w 17232739"/>
              <a:gd name="connsiteY123" fmla="*/ 153078 h 373733"/>
              <a:gd name="connsiteX124" fmla="*/ 6778954 w 17232739"/>
              <a:gd name="connsiteY124" fmla="*/ 156783 h 373733"/>
              <a:gd name="connsiteX125" fmla="*/ 6789517 w 17232739"/>
              <a:gd name="connsiteY125" fmla="*/ 142556 h 373733"/>
              <a:gd name="connsiteX126" fmla="*/ 6988710 w 17232739"/>
              <a:gd name="connsiteY126" fmla="*/ 16 h 373733"/>
              <a:gd name="connsiteX127" fmla="*/ 7017091 w 17232739"/>
              <a:gd name="connsiteY127" fmla="*/ 7540 h 373733"/>
              <a:gd name="connsiteX128" fmla="*/ 7047888 w 17232739"/>
              <a:gd name="connsiteY128" fmla="*/ 153078 h 373733"/>
              <a:gd name="connsiteX129" fmla="*/ 7046832 w 17232739"/>
              <a:gd name="connsiteY129" fmla="*/ 156783 h 373733"/>
              <a:gd name="connsiteX130" fmla="*/ 7057395 w 17232739"/>
              <a:gd name="connsiteY130" fmla="*/ 142556 h 373733"/>
              <a:gd name="connsiteX131" fmla="*/ 7256587 w 17232739"/>
              <a:gd name="connsiteY131" fmla="*/ 16 h 373733"/>
              <a:gd name="connsiteX132" fmla="*/ 7284970 w 17232739"/>
              <a:gd name="connsiteY132" fmla="*/ 7540 h 373733"/>
              <a:gd name="connsiteX133" fmla="*/ 7315765 w 17232739"/>
              <a:gd name="connsiteY133" fmla="*/ 153078 h 373733"/>
              <a:gd name="connsiteX134" fmla="*/ 7314709 w 17232739"/>
              <a:gd name="connsiteY134" fmla="*/ 156784 h 373733"/>
              <a:gd name="connsiteX135" fmla="*/ 7325273 w 17232739"/>
              <a:gd name="connsiteY135" fmla="*/ 142556 h 373733"/>
              <a:gd name="connsiteX136" fmla="*/ 7524466 w 17232739"/>
              <a:gd name="connsiteY136" fmla="*/ 16 h 373733"/>
              <a:gd name="connsiteX137" fmla="*/ 7552849 w 17232739"/>
              <a:gd name="connsiteY137" fmla="*/ 7540 h 373733"/>
              <a:gd name="connsiteX138" fmla="*/ 7583644 w 17232739"/>
              <a:gd name="connsiteY138" fmla="*/ 153078 h 373733"/>
              <a:gd name="connsiteX139" fmla="*/ 7582589 w 17232739"/>
              <a:gd name="connsiteY139" fmla="*/ 156783 h 373733"/>
              <a:gd name="connsiteX140" fmla="*/ 7593151 w 17232739"/>
              <a:gd name="connsiteY140" fmla="*/ 142556 h 373733"/>
              <a:gd name="connsiteX141" fmla="*/ 7792344 w 17232739"/>
              <a:gd name="connsiteY141" fmla="*/ 16 h 373733"/>
              <a:gd name="connsiteX142" fmla="*/ 7820726 w 17232739"/>
              <a:gd name="connsiteY142" fmla="*/ 7540 h 373733"/>
              <a:gd name="connsiteX143" fmla="*/ 7851522 w 17232739"/>
              <a:gd name="connsiteY143" fmla="*/ 153078 h 373733"/>
              <a:gd name="connsiteX144" fmla="*/ 7850466 w 17232739"/>
              <a:gd name="connsiteY144" fmla="*/ 156783 h 373733"/>
              <a:gd name="connsiteX145" fmla="*/ 7861029 w 17232739"/>
              <a:gd name="connsiteY145" fmla="*/ 142556 h 373733"/>
              <a:gd name="connsiteX146" fmla="*/ 8060222 w 17232739"/>
              <a:gd name="connsiteY146" fmla="*/ 16 h 373733"/>
              <a:gd name="connsiteX147" fmla="*/ 8088604 w 17232739"/>
              <a:gd name="connsiteY147" fmla="*/ 7540 h 373733"/>
              <a:gd name="connsiteX148" fmla="*/ 8119400 w 17232739"/>
              <a:gd name="connsiteY148" fmla="*/ 153078 h 373733"/>
              <a:gd name="connsiteX149" fmla="*/ 8118344 w 17232739"/>
              <a:gd name="connsiteY149" fmla="*/ 156785 h 373733"/>
              <a:gd name="connsiteX150" fmla="*/ 8128908 w 17232739"/>
              <a:gd name="connsiteY150" fmla="*/ 142556 h 373733"/>
              <a:gd name="connsiteX151" fmla="*/ 8328100 w 17232739"/>
              <a:gd name="connsiteY151" fmla="*/ 16 h 373733"/>
              <a:gd name="connsiteX152" fmla="*/ 8356482 w 17232739"/>
              <a:gd name="connsiteY152" fmla="*/ 7540 h 373733"/>
              <a:gd name="connsiteX153" fmla="*/ 8387279 w 17232739"/>
              <a:gd name="connsiteY153" fmla="*/ 153078 h 373733"/>
              <a:gd name="connsiteX154" fmla="*/ 8386228 w 17232739"/>
              <a:gd name="connsiteY154" fmla="*/ 156766 h 373733"/>
              <a:gd name="connsiteX155" fmla="*/ 8396778 w 17232739"/>
              <a:gd name="connsiteY155" fmla="*/ 142556 h 373733"/>
              <a:gd name="connsiteX156" fmla="*/ 8595970 w 17232739"/>
              <a:gd name="connsiteY156" fmla="*/ 16 h 373733"/>
              <a:gd name="connsiteX157" fmla="*/ 8624352 w 17232739"/>
              <a:gd name="connsiteY157" fmla="*/ 7540 h 373733"/>
              <a:gd name="connsiteX158" fmla="*/ 8655149 w 17232739"/>
              <a:gd name="connsiteY158" fmla="*/ 153078 h 373733"/>
              <a:gd name="connsiteX159" fmla="*/ 8654250 w 17232739"/>
              <a:gd name="connsiteY159" fmla="*/ 156232 h 373733"/>
              <a:gd name="connsiteX160" fmla="*/ 8654302 w 17232739"/>
              <a:gd name="connsiteY160" fmla="*/ 156154 h 373733"/>
              <a:gd name="connsiteX161" fmla="*/ 8864253 w 17232739"/>
              <a:gd name="connsiteY161" fmla="*/ 16 h 373733"/>
              <a:gd name="connsiteX162" fmla="*/ 8892635 w 17232739"/>
              <a:gd name="connsiteY162" fmla="*/ 7540 h 373733"/>
              <a:gd name="connsiteX163" fmla="*/ 8923432 w 17232739"/>
              <a:gd name="connsiteY163" fmla="*/ 153078 h 373733"/>
              <a:gd name="connsiteX164" fmla="*/ 8922376 w 17232739"/>
              <a:gd name="connsiteY164" fmla="*/ 156783 h 373733"/>
              <a:gd name="connsiteX165" fmla="*/ 8932938 w 17232739"/>
              <a:gd name="connsiteY165" fmla="*/ 142556 h 373733"/>
              <a:gd name="connsiteX166" fmla="*/ 9132131 w 17232739"/>
              <a:gd name="connsiteY166" fmla="*/ 16 h 373733"/>
              <a:gd name="connsiteX167" fmla="*/ 9160513 w 17232739"/>
              <a:gd name="connsiteY167" fmla="*/ 7540 h 373733"/>
              <a:gd name="connsiteX168" fmla="*/ 9191310 w 17232739"/>
              <a:gd name="connsiteY168" fmla="*/ 153078 h 373733"/>
              <a:gd name="connsiteX169" fmla="*/ 9190253 w 17232739"/>
              <a:gd name="connsiteY169" fmla="*/ 156785 h 373733"/>
              <a:gd name="connsiteX170" fmla="*/ 9200817 w 17232739"/>
              <a:gd name="connsiteY170" fmla="*/ 142556 h 373733"/>
              <a:gd name="connsiteX171" fmla="*/ 9400010 w 17232739"/>
              <a:gd name="connsiteY171" fmla="*/ 16 h 373733"/>
              <a:gd name="connsiteX172" fmla="*/ 9428392 w 17232739"/>
              <a:gd name="connsiteY172" fmla="*/ 7540 h 373733"/>
              <a:gd name="connsiteX173" fmla="*/ 9459188 w 17232739"/>
              <a:gd name="connsiteY173" fmla="*/ 153078 h 373733"/>
              <a:gd name="connsiteX174" fmla="*/ 9458133 w 17232739"/>
              <a:gd name="connsiteY174" fmla="*/ 156783 h 373733"/>
              <a:gd name="connsiteX175" fmla="*/ 9468695 w 17232739"/>
              <a:gd name="connsiteY175" fmla="*/ 142556 h 373733"/>
              <a:gd name="connsiteX176" fmla="*/ 9667888 w 17232739"/>
              <a:gd name="connsiteY176" fmla="*/ 16 h 373733"/>
              <a:gd name="connsiteX177" fmla="*/ 9696270 w 17232739"/>
              <a:gd name="connsiteY177" fmla="*/ 7540 h 373733"/>
              <a:gd name="connsiteX178" fmla="*/ 9727066 w 17232739"/>
              <a:gd name="connsiteY178" fmla="*/ 153078 h 373733"/>
              <a:gd name="connsiteX179" fmla="*/ 9726010 w 17232739"/>
              <a:gd name="connsiteY179" fmla="*/ 156783 h 373733"/>
              <a:gd name="connsiteX180" fmla="*/ 9736573 w 17232739"/>
              <a:gd name="connsiteY180" fmla="*/ 142556 h 373733"/>
              <a:gd name="connsiteX181" fmla="*/ 9935766 w 17232739"/>
              <a:gd name="connsiteY181" fmla="*/ 16 h 373733"/>
              <a:gd name="connsiteX182" fmla="*/ 9964148 w 17232739"/>
              <a:gd name="connsiteY182" fmla="*/ 7540 h 373733"/>
              <a:gd name="connsiteX183" fmla="*/ 9994944 w 17232739"/>
              <a:gd name="connsiteY183" fmla="*/ 153078 h 373733"/>
              <a:gd name="connsiteX184" fmla="*/ 9993886 w 17232739"/>
              <a:gd name="connsiteY184" fmla="*/ 156785 h 373733"/>
              <a:gd name="connsiteX185" fmla="*/ 10004451 w 17232739"/>
              <a:gd name="connsiteY185" fmla="*/ 142556 h 373733"/>
              <a:gd name="connsiteX186" fmla="*/ 10203644 w 17232739"/>
              <a:gd name="connsiteY186" fmla="*/ 16 h 373733"/>
              <a:gd name="connsiteX187" fmla="*/ 10232025 w 17232739"/>
              <a:gd name="connsiteY187" fmla="*/ 7540 h 373733"/>
              <a:gd name="connsiteX188" fmla="*/ 10262823 w 17232739"/>
              <a:gd name="connsiteY188" fmla="*/ 153078 h 373733"/>
              <a:gd name="connsiteX189" fmla="*/ 10261767 w 17232739"/>
              <a:gd name="connsiteY189" fmla="*/ 156783 h 373733"/>
              <a:gd name="connsiteX190" fmla="*/ 10272329 w 17232739"/>
              <a:gd name="connsiteY190" fmla="*/ 142556 h 373733"/>
              <a:gd name="connsiteX191" fmla="*/ 10471522 w 17232739"/>
              <a:gd name="connsiteY191" fmla="*/ 16 h 373733"/>
              <a:gd name="connsiteX192" fmla="*/ 10499904 w 17232739"/>
              <a:gd name="connsiteY192" fmla="*/ 7540 h 373733"/>
              <a:gd name="connsiteX193" fmla="*/ 10530701 w 17232739"/>
              <a:gd name="connsiteY193" fmla="*/ 153078 h 373733"/>
              <a:gd name="connsiteX194" fmla="*/ 10529645 w 17232739"/>
              <a:gd name="connsiteY194" fmla="*/ 156783 h 373733"/>
              <a:gd name="connsiteX195" fmla="*/ 10540207 w 17232739"/>
              <a:gd name="connsiteY195" fmla="*/ 142556 h 373733"/>
              <a:gd name="connsiteX196" fmla="*/ 10739400 w 17232739"/>
              <a:gd name="connsiteY196" fmla="*/ 16 h 373733"/>
              <a:gd name="connsiteX197" fmla="*/ 10767782 w 17232739"/>
              <a:gd name="connsiteY197" fmla="*/ 7540 h 373733"/>
              <a:gd name="connsiteX198" fmla="*/ 10798579 w 17232739"/>
              <a:gd name="connsiteY198" fmla="*/ 153078 h 373733"/>
              <a:gd name="connsiteX199" fmla="*/ 10797521 w 17232739"/>
              <a:gd name="connsiteY199" fmla="*/ 156785 h 373733"/>
              <a:gd name="connsiteX200" fmla="*/ 10808087 w 17232739"/>
              <a:gd name="connsiteY200" fmla="*/ 142556 h 373733"/>
              <a:gd name="connsiteX201" fmla="*/ 11007279 w 17232739"/>
              <a:gd name="connsiteY201" fmla="*/ 16 h 373733"/>
              <a:gd name="connsiteX202" fmla="*/ 11035660 w 17232739"/>
              <a:gd name="connsiteY202" fmla="*/ 7540 h 373733"/>
              <a:gd name="connsiteX203" fmla="*/ 11066457 w 17232739"/>
              <a:gd name="connsiteY203" fmla="*/ 153078 h 373733"/>
              <a:gd name="connsiteX204" fmla="*/ 11065401 w 17232739"/>
              <a:gd name="connsiteY204" fmla="*/ 156783 h 373733"/>
              <a:gd name="connsiteX205" fmla="*/ 11075965 w 17232739"/>
              <a:gd name="connsiteY205" fmla="*/ 142556 h 373733"/>
              <a:gd name="connsiteX206" fmla="*/ 11275157 w 17232739"/>
              <a:gd name="connsiteY206" fmla="*/ 16 h 373733"/>
              <a:gd name="connsiteX207" fmla="*/ 11303539 w 17232739"/>
              <a:gd name="connsiteY207" fmla="*/ 7540 h 373733"/>
              <a:gd name="connsiteX208" fmla="*/ 11334336 w 17232739"/>
              <a:gd name="connsiteY208" fmla="*/ 153078 h 373733"/>
              <a:gd name="connsiteX209" fmla="*/ 11333279 w 17232739"/>
              <a:gd name="connsiteY209" fmla="*/ 156783 h 373733"/>
              <a:gd name="connsiteX210" fmla="*/ 11343841 w 17232739"/>
              <a:gd name="connsiteY210" fmla="*/ 142556 h 373733"/>
              <a:gd name="connsiteX211" fmla="*/ 11543035 w 17232739"/>
              <a:gd name="connsiteY211" fmla="*/ 16 h 373733"/>
              <a:gd name="connsiteX212" fmla="*/ 11571417 w 17232739"/>
              <a:gd name="connsiteY212" fmla="*/ 7540 h 373733"/>
              <a:gd name="connsiteX213" fmla="*/ 11602212 w 17232739"/>
              <a:gd name="connsiteY213" fmla="*/ 153078 h 373733"/>
              <a:gd name="connsiteX214" fmla="*/ 11601156 w 17232739"/>
              <a:gd name="connsiteY214" fmla="*/ 156785 h 373733"/>
              <a:gd name="connsiteX215" fmla="*/ 11611721 w 17232739"/>
              <a:gd name="connsiteY215" fmla="*/ 142556 h 373733"/>
              <a:gd name="connsiteX216" fmla="*/ 11810914 w 17232739"/>
              <a:gd name="connsiteY216" fmla="*/ 16 h 373733"/>
              <a:gd name="connsiteX217" fmla="*/ 11839295 w 17232739"/>
              <a:gd name="connsiteY217" fmla="*/ 7540 h 373733"/>
              <a:gd name="connsiteX218" fmla="*/ 11870092 w 17232739"/>
              <a:gd name="connsiteY218" fmla="*/ 153078 h 373733"/>
              <a:gd name="connsiteX219" fmla="*/ 11869036 w 17232739"/>
              <a:gd name="connsiteY219" fmla="*/ 156783 h 373733"/>
              <a:gd name="connsiteX220" fmla="*/ 11879598 w 17232739"/>
              <a:gd name="connsiteY220" fmla="*/ 142556 h 373733"/>
              <a:gd name="connsiteX221" fmla="*/ 12078792 w 17232739"/>
              <a:gd name="connsiteY221" fmla="*/ 16 h 373733"/>
              <a:gd name="connsiteX222" fmla="*/ 12107173 w 17232739"/>
              <a:gd name="connsiteY222" fmla="*/ 7540 h 373733"/>
              <a:gd name="connsiteX223" fmla="*/ 12137969 w 17232739"/>
              <a:gd name="connsiteY223" fmla="*/ 153078 h 373733"/>
              <a:gd name="connsiteX224" fmla="*/ 12136913 w 17232739"/>
              <a:gd name="connsiteY224" fmla="*/ 156783 h 373733"/>
              <a:gd name="connsiteX225" fmla="*/ 12147476 w 17232739"/>
              <a:gd name="connsiteY225" fmla="*/ 142556 h 373733"/>
              <a:gd name="connsiteX226" fmla="*/ 12346669 w 17232739"/>
              <a:gd name="connsiteY226" fmla="*/ 16 h 373733"/>
              <a:gd name="connsiteX227" fmla="*/ 12375051 w 17232739"/>
              <a:gd name="connsiteY227" fmla="*/ 7540 h 373733"/>
              <a:gd name="connsiteX228" fmla="*/ 12405847 w 17232739"/>
              <a:gd name="connsiteY228" fmla="*/ 153078 h 373733"/>
              <a:gd name="connsiteX229" fmla="*/ 12404792 w 17232739"/>
              <a:gd name="connsiteY229" fmla="*/ 156782 h 373733"/>
              <a:gd name="connsiteX230" fmla="*/ 12415354 w 17232739"/>
              <a:gd name="connsiteY230" fmla="*/ 142556 h 373733"/>
              <a:gd name="connsiteX231" fmla="*/ 12614547 w 17232739"/>
              <a:gd name="connsiteY231" fmla="*/ 16 h 373733"/>
              <a:gd name="connsiteX232" fmla="*/ 12642929 w 17232739"/>
              <a:gd name="connsiteY232" fmla="*/ 7540 h 373733"/>
              <a:gd name="connsiteX233" fmla="*/ 12673725 w 17232739"/>
              <a:gd name="connsiteY233" fmla="*/ 153078 h 373733"/>
              <a:gd name="connsiteX234" fmla="*/ 12672669 w 17232739"/>
              <a:gd name="connsiteY234" fmla="*/ 156785 h 373733"/>
              <a:gd name="connsiteX235" fmla="*/ 12683233 w 17232739"/>
              <a:gd name="connsiteY235" fmla="*/ 142556 h 373733"/>
              <a:gd name="connsiteX236" fmla="*/ 12882426 w 17232739"/>
              <a:gd name="connsiteY236" fmla="*/ 16 h 373733"/>
              <a:gd name="connsiteX237" fmla="*/ 12910808 w 17232739"/>
              <a:gd name="connsiteY237" fmla="*/ 7540 h 373733"/>
              <a:gd name="connsiteX238" fmla="*/ 12941604 w 17232739"/>
              <a:gd name="connsiteY238" fmla="*/ 153078 h 373733"/>
              <a:gd name="connsiteX239" fmla="*/ 12940549 w 17232739"/>
              <a:gd name="connsiteY239" fmla="*/ 156782 h 373733"/>
              <a:gd name="connsiteX240" fmla="*/ 12951111 w 17232739"/>
              <a:gd name="connsiteY240" fmla="*/ 142556 h 373733"/>
              <a:gd name="connsiteX241" fmla="*/ 13150304 w 17232739"/>
              <a:gd name="connsiteY241" fmla="*/ 16 h 373733"/>
              <a:gd name="connsiteX242" fmla="*/ 13178686 w 17232739"/>
              <a:gd name="connsiteY242" fmla="*/ 7540 h 373733"/>
              <a:gd name="connsiteX243" fmla="*/ 13209482 w 17232739"/>
              <a:gd name="connsiteY243" fmla="*/ 153078 h 373733"/>
              <a:gd name="connsiteX244" fmla="*/ 13208427 w 17232739"/>
              <a:gd name="connsiteY244" fmla="*/ 156782 h 373733"/>
              <a:gd name="connsiteX245" fmla="*/ 13218989 w 17232739"/>
              <a:gd name="connsiteY245" fmla="*/ 142556 h 373733"/>
              <a:gd name="connsiteX246" fmla="*/ 13418182 w 17232739"/>
              <a:gd name="connsiteY246" fmla="*/ 16 h 373733"/>
              <a:gd name="connsiteX247" fmla="*/ 13446564 w 17232739"/>
              <a:gd name="connsiteY247" fmla="*/ 7540 h 373733"/>
              <a:gd name="connsiteX248" fmla="*/ 13477360 w 17232739"/>
              <a:gd name="connsiteY248" fmla="*/ 153078 h 373733"/>
              <a:gd name="connsiteX249" fmla="*/ 13476304 w 17232739"/>
              <a:gd name="connsiteY249" fmla="*/ 156785 h 373733"/>
              <a:gd name="connsiteX250" fmla="*/ 13486868 w 17232739"/>
              <a:gd name="connsiteY250" fmla="*/ 142556 h 373733"/>
              <a:gd name="connsiteX251" fmla="*/ 13686061 w 17232739"/>
              <a:gd name="connsiteY251" fmla="*/ 16 h 373733"/>
              <a:gd name="connsiteX252" fmla="*/ 13714443 w 17232739"/>
              <a:gd name="connsiteY252" fmla="*/ 7540 h 373733"/>
              <a:gd name="connsiteX253" fmla="*/ 13745239 w 17232739"/>
              <a:gd name="connsiteY253" fmla="*/ 153078 h 373733"/>
              <a:gd name="connsiteX254" fmla="*/ 13744183 w 17232739"/>
              <a:gd name="connsiteY254" fmla="*/ 156783 h 373733"/>
              <a:gd name="connsiteX255" fmla="*/ 13754746 w 17232739"/>
              <a:gd name="connsiteY255" fmla="*/ 142556 h 373733"/>
              <a:gd name="connsiteX256" fmla="*/ 13953939 w 17232739"/>
              <a:gd name="connsiteY256" fmla="*/ 16 h 373733"/>
              <a:gd name="connsiteX257" fmla="*/ 13982321 w 17232739"/>
              <a:gd name="connsiteY257" fmla="*/ 7540 h 373733"/>
              <a:gd name="connsiteX258" fmla="*/ 14013117 w 17232739"/>
              <a:gd name="connsiteY258" fmla="*/ 153078 h 373733"/>
              <a:gd name="connsiteX259" fmla="*/ 14012062 w 17232739"/>
              <a:gd name="connsiteY259" fmla="*/ 156782 h 373733"/>
              <a:gd name="connsiteX260" fmla="*/ 14022624 w 17232739"/>
              <a:gd name="connsiteY260" fmla="*/ 142556 h 373733"/>
              <a:gd name="connsiteX261" fmla="*/ 14221817 w 17232739"/>
              <a:gd name="connsiteY261" fmla="*/ 16 h 373733"/>
              <a:gd name="connsiteX262" fmla="*/ 14250199 w 17232739"/>
              <a:gd name="connsiteY262" fmla="*/ 7540 h 373733"/>
              <a:gd name="connsiteX263" fmla="*/ 14280995 w 17232739"/>
              <a:gd name="connsiteY263" fmla="*/ 153078 h 373733"/>
              <a:gd name="connsiteX264" fmla="*/ 14279939 w 17232739"/>
              <a:gd name="connsiteY264" fmla="*/ 156785 h 373733"/>
              <a:gd name="connsiteX265" fmla="*/ 14290503 w 17232739"/>
              <a:gd name="connsiteY265" fmla="*/ 142556 h 373733"/>
              <a:gd name="connsiteX266" fmla="*/ 14489696 w 17232739"/>
              <a:gd name="connsiteY266" fmla="*/ 16 h 373733"/>
              <a:gd name="connsiteX267" fmla="*/ 14518078 w 17232739"/>
              <a:gd name="connsiteY267" fmla="*/ 7540 h 373733"/>
              <a:gd name="connsiteX268" fmla="*/ 14548874 w 17232739"/>
              <a:gd name="connsiteY268" fmla="*/ 153078 h 373733"/>
              <a:gd name="connsiteX269" fmla="*/ 14547819 w 17232739"/>
              <a:gd name="connsiteY269" fmla="*/ 156782 h 373733"/>
              <a:gd name="connsiteX270" fmla="*/ 14558381 w 17232739"/>
              <a:gd name="connsiteY270" fmla="*/ 142556 h 373733"/>
              <a:gd name="connsiteX271" fmla="*/ 14757574 w 17232739"/>
              <a:gd name="connsiteY271" fmla="*/ 16 h 373733"/>
              <a:gd name="connsiteX272" fmla="*/ 14785956 w 17232739"/>
              <a:gd name="connsiteY272" fmla="*/ 7540 h 373733"/>
              <a:gd name="connsiteX273" fmla="*/ 14816752 w 17232739"/>
              <a:gd name="connsiteY273" fmla="*/ 153078 h 373733"/>
              <a:gd name="connsiteX274" fmla="*/ 14815697 w 17232739"/>
              <a:gd name="connsiteY274" fmla="*/ 156782 h 373733"/>
              <a:gd name="connsiteX275" fmla="*/ 14826259 w 17232739"/>
              <a:gd name="connsiteY275" fmla="*/ 142556 h 373733"/>
              <a:gd name="connsiteX276" fmla="*/ 15025452 w 17232739"/>
              <a:gd name="connsiteY276" fmla="*/ 16 h 373733"/>
              <a:gd name="connsiteX277" fmla="*/ 15053834 w 17232739"/>
              <a:gd name="connsiteY277" fmla="*/ 7540 h 373733"/>
              <a:gd name="connsiteX278" fmla="*/ 15084630 w 17232739"/>
              <a:gd name="connsiteY278" fmla="*/ 153078 h 373733"/>
              <a:gd name="connsiteX279" fmla="*/ 15083574 w 17232739"/>
              <a:gd name="connsiteY279" fmla="*/ 156785 h 373733"/>
              <a:gd name="connsiteX280" fmla="*/ 15094138 w 17232739"/>
              <a:gd name="connsiteY280" fmla="*/ 142556 h 373733"/>
              <a:gd name="connsiteX281" fmla="*/ 15293331 w 17232739"/>
              <a:gd name="connsiteY281" fmla="*/ 16 h 373733"/>
              <a:gd name="connsiteX282" fmla="*/ 15321713 w 17232739"/>
              <a:gd name="connsiteY282" fmla="*/ 7540 h 373733"/>
              <a:gd name="connsiteX283" fmla="*/ 15352509 w 17232739"/>
              <a:gd name="connsiteY283" fmla="*/ 153078 h 373733"/>
              <a:gd name="connsiteX284" fmla="*/ 15351453 w 17232739"/>
              <a:gd name="connsiteY284" fmla="*/ 156783 h 373733"/>
              <a:gd name="connsiteX285" fmla="*/ 15362016 w 17232739"/>
              <a:gd name="connsiteY285" fmla="*/ 142556 h 373733"/>
              <a:gd name="connsiteX286" fmla="*/ 15561209 w 17232739"/>
              <a:gd name="connsiteY286" fmla="*/ 16 h 373733"/>
              <a:gd name="connsiteX287" fmla="*/ 15589591 w 17232739"/>
              <a:gd name="connsiteY287" fmla="*/ 7540 h 373733"/>
              <a:gd name="connsiteX288" fmla="*/ 15620387 w 17232739"/>
              <a:gd name="connsiteY288" fmla="*/ 153078 h 373733"/>
              <a:gd name="connsiteX289" fmla="*/ 15619331 w 17232739"/>
              <a:gd name="connsiteY289" fmla="*/ 156783 h 373733"/>
              <a:gd name="connsiteX290" fmla="*/ 15629894 w 17232739"/>
              <a:gd name="connsiteY290" fmla="*/ 142556 h 373733"/>
              <a:gd name="connsiteX291" fmla="*/ 15829087 w 17232739"/>
              <a:gd name="connsiteY291" fmla="*/ 16 h 373733"/>
              <a:gd name="connsiteX292" fmla="*/ 15857469 w 17232739"/>
              <a:gd name="connsiteY292" fmla="*/ 7540 h 373733"/>
              <a:gd name="connsiteX293" fmla="*/ 15888265 w 17232739"/>
              <a:gd name="connsiteY293" fmla="*/ 153078 h 373733"/>
              <a:gd name="connsiteX294" fmla="*/ 15887209 w 17232739"/>
              <a:gd name="connsiteY294" fmla="*/ 156784 h 373733"/>
              <a:gd name="connsiteX295" fmla="*/ 15897773 w 17232739"/>
              <a:gd name="connsiteY295" fmla="*/ 142556 h 373733"/>
              <a:gd name="connsiteX296" fmla="*/ 16096966 w 17232739"/>
              <a:gd name="connsiteY296" fmla="*/ 16 h 373733"/>
              <a:gd name="connsiteX297" fmla="*/ 16125348 w 17232739"/>
              <a:gd name="connsiteY297" fmla="*/ 7540 h 373733"/>
              <a:gd name="connsiteX298" fmla="*/ 16156144 w 17232739"/>
              <a:gd name="connsiteY298" fmla="*/ 153078 h 373733"/>
              <a:gd name="connsiteX299" fmla="*/ 16155088 w 17232739"/>
              <a:gd name="connsiteY299" fmla="*/ 156783 h 373733"/>
              <a:gd name="connsiteX300" fmla="*/ 16165652 w 17232739"/>
              <a:gd name="connsiteY300" fmla="*/ 142556 h 373733"/>
              <a:gd name="connsiteX301" fmla="*/ 16364844 w 17232739"/>
              <a:gd name="connsiteY301" fmla="*/ 16 h 373733"/>
              <a:gd name="connsiteX302" fmla="*/ 16393226 w 17232739"/>
              <a:gd name="connsiteY302" fmla="*/ 7540 h 373733"/>
              <a:gd name="connsiteX303" fmla="*/ 16424022 w 17232739"/>
              <a:gd name="connsiteY303" fmla="*/ 153078 h 373733"/>
              <a:gd name="connsiteX304" fmla="*/ 16422966 w 17232739"/>
              <a:gd name="connsiteY304" fmla="*/ 156783 h 373733"/>
              <a:gd name="connsiteX305" fmla="*/ 16433528 w 17232739"/>
              <a:gd name="connsiteY305" fmla="*/ 142556 h 373733"/>
              <a:gd name="connsiteX306" fmla="*/ 16632722 w 17232739"/>
              <a:gd name="connsiteY306" fmla="*/ 16 h 373733"/>
              <a:gd name="connsiteX307" fmla="*/ 16661104 w 17232739"/>
              <a:gd name="connsiteY307" fmla="*/ 7540 h 373733"/>
              <a:gd name="connsiteX308" fmla="*/ 16691900 w 17232739"/>
              <a:gd name="connsiteY308" fmla="*/ 153078 h 373733"/>
              <a:gd name="connsiteX309" fmla="*/ 16690844 w 17232739"/>
              <a:gd name="connsiteY309" fmla="*/ 156785 h 373733"/>
              <a:gd name="connsiteX310" fmla="*/ 16701408 w 17232739"/>
              <a:gd name="connsiteY310" fmla="*/ 142556 h 373733"/>
              <a:gd name="connsiteX311" fmla="*/ 16900600 w 17232739"/>
              <a:gd name="connsiteY311" fmla="*/ 16 h 373733"/>
              <a:gd name="connsiteX312" fmla="*/ 16928982 w 17232739"/>
              <a:gd name="connsiteY312" fmla="*/ 7540 h 373733"/>
              <a:gd name="connsiteX313" fmla="*/ 16959780 w 17232739"/>
              <a:gd name="connsiteY313" fmla="*/ 153078 h 373733"/>
              <a:gd name="connsiteX314" fmla="*/ 16958728 w 17232739"/>
              <a:gd name="connsiteY314" fmla="*/ 156766 h 373733"/>
              <a:gd name="connsiteX315" fmla="*/ 16969278 w 17232739"/>
              <a:gd name="connsiteY315" fmla="*/ 142556 h 373733"/>
              <a:gd name="connsiteX316" fmla="*/ 17168470 w 17232739"/>
              <a:gd name="connsiteY316" fmla="*/ 16 h 373733"/>
              <a:gd name="connsiteX317" fmla="*/ 17196852 w 17232739"/>
              <a:gd name="connsiteY317" fmla="*/ 7540 h 373733"/>
              <a:gd name="connsiteX318" fmla="*/ 17193712 w 17232739"/>
              <a:gd name="connsiteY318" fmla="*/ 272134 h 373733"/>
              <a:gd name="connsiteX319" fmla="*/ 17189316 w 17232739"/>
              <a:gd name="connsiteY319" fmla="*/ 282293 h 373733"/>
              <a:gd name="connsiteX320" fmla="*/ 91440 w 17232739"/>
              <a:gd name="connsiteY320" fmla="*/ 373733 h 373733"/>
              <a:gd name="connsiteX0" fmla="*/ 200313 w 17141299"/>
              <a:gd name="connsiteY0" fmla="*/ 16 h 373733"/>
              <a:gd name="connsiteX1" fmla="*/ 228695 w 17141299"/>
              <a:gd name="connsiteY1" fmla="*/ 7540 h 373733"/>
              <a:gd name="connsiteX2" fmla="*/ 259492 w 17141299"/>
              <a:gd name="connsiteY2" fmla="*/ 153078 h 373733"/>
              <a:gd name="connsiteX3" fmla="*/ 258436 w 17141299"/>
              <a:gd name="connsiteY3" fmla="*/ 156783 h 373733"/>
              <a:gd name="connsiteX4" fmla="*/ 268998 w 17141299"/>
              <a:gd name="connsiteY4" fmla="*/ 142556 h 373733"/>
              <a:gd name="connsiteX5" fmla="*/ 468191 w 17141299"/>
              <a:gd name="connsiteY5" fmla="*/ 16 h 373733"/>
              <a:gd name="connsiteX6" fmla="*/ 496573 w 17141299"/>
              <a:gd name="connsiteY6" fmla="*/ 7540 h 373733"/>
              <a:gd name="connsiteX7" fmla="*/ 527370 w 17141299"/>
              <a:gd name="connsiteY7" fmla="*/ 153078 h 373733"/>
              <a:gd name="connsiteX8" fmla="*/ 526313 w 17141299"/>
              <a:gd name="connsiteY8" fmla="*/ 156785 h 373733"/>
              <a:gd name="connsiteX9" fmla="*/ 536877 w 17141299"/>
              <a:gd name="connsiteY9" fmla="*/ 142556 h 373733"/>
              <a:gd name="connsiteX10" fmla="*/ 736070 w 17141299"/>
              <a:gd name="connsiteY10" fmla="*/ 16 h 373733"/>
              <a:gd name="connsiteX11" fmla="*/ 764452 w 17141299"/>
              <a:gd name="connsiteY11" fmla="*/ 7540 h 373733"/>
              <a:gd name="connsiteX12" fmla="*/ 795248 w 17141299"/>
              <a:gd name="connsiteY12" fmla="*/ 153078 h 373733"/>
              <a:gd name="connsiteX13" fmla="*/ 794193 w 17141299"/>
              <a:gd name="connsiteY13" fmla="*/ 156783 h 373733"/>
              <a:gd name="connsiteX14" fmla="*/ 804755 w 17141299"/>
              <a:gd name="connsiteY14" fmla="*/ 142556 h 373733"/>
              <a:gd name="connsiteX15" fmla="*/ 1003948 w 17141299"/>
              <a:gd name="connsiteY15" fmla="*/ 16 h 373733"/>
              <a:gd name="connsiteX16" fmla="*/ 1032330 w 17141299"/>
              <a:gd name="connsiteY16" fmla="*/ 7540 h 373733"/>
              <a:gd name="connsiteX17" fmla="*/ 1063126 w 17141299"/>
              <a:gd name="connsiteY17" fmla="*/ 153078 h 373733"/>
              <a:gd name="connsiteX18" fmla="*/ 1062070 w 17141299"/>
              <a:gd name="connsiteY18" fmla="*/ 156783 h 373733"/>
              <a:gd name="connsiteX19" fmla="*/ 1072633 w 17141299"/>
              <a:gd name="connsiteY19" fmla="*/ 142556 h 373733"/>
              <a:gd name="connsiteX20" fmla="*/ 1271826 w 17141299"/>
              <a:gd name="connsiteY20" fmla="*/ 16 h 373733"/>
              <a:gd name="connsiteX21" fmla="*/ 1300208 w 17141299"/>
              <a:gd name="connsiteY21" fmla="*/ 7540 h 373733"/>
              <a:gd name="connsiteX22" fmla="*/ 1331004 w 17141299"/>
              <a:gd name="connsiteY22" fmla="*/ 153078 h 373733"/>
              <a:gd name="connsiteX23" fmla="*/ 1329946 w 17141299"/>
              <a:gd name="connsiteY23" fmla="*/ 156785 h 373733"/>
              <a:gd name="connsiteX24" fmla="*/ 1340512 w 17141299"/>
              <a:gd name="connsiteY24" fmla="*/ 142556 h 373733"/>
              <a:gd name="connsiteX25" fmla="*/ 1539704 w 17141299"/>
              <a:gd name="connsiteY25" fmla="*/ 16 h 373733"/>
              <a:gd name="connsiteX26" fmla="*/ 1568085 w 17141299"/>
              <a:gd name="connsiteY26" fmla="*/ 7540 h 373733"/>
              <a:gd name="connsiteX27" fmla="*/ 1598883 w 17141299"/>
              <a:gd name="connsiteY27" fmla="*/ 153078 h 373733"/>
              <a:gd name="connsiteX28" fmla="*/ 1597828 w 17141299"/>
              <a:gd name="connsiteY28" fmla="*/ 156783 h 373733"/>
              <a:gd name="connsiteX29" fmla="*/ 1608389 w 17141299"/>
              <a:gd name="connsiteY29" fmla="*/ 142556 h 373733"/>
              <a:gd name="connsiteX30" fmla="*/ 1807582 w 17141299"/>
              <a:gd name="connsiteY30" fmla="*/ 16 h 373733"/>
              <a:gd name="connsiteX31" fmla="*/ 1835964 w 17141299"/>
              <a:gd name="connsiteY31" fmla="*/ 7540 h 373733"/>
              <a:gd name="connsiteX32" fmla="*/ 1866761 w 17141299"/>
              <a:gd name="connsiteY32" fmla="*/ 153078 h 373733"/>
              <a:gd name="connsiteX33" fmla="*/ 1865705 w 17141299"/>
              <a:gd name="connsiteY33" fmla="*/ 156783 h 373733"/>
              <a:gd name="connsiteX34" fmla="*/ 1876267 w 17141299"/>
              <a:gd name="connsiteY34" fmla="*/ 142556 h 373733"/>
              <a:gd name="connsiteX35" fmla="*/ 2075460 w 17141299"/>
              <a:gd name="connsiteY35" fmla="*/ 16 h 373733"/>
              <a:gd name="connsiteX36" fmla="*/ 2103842 w 17141299"/>
              <a:gd name="connsiteY36" fmla="*/ 7540 h 373733"/>
              <a:gd name="connsiteX37" fmla="*/ 2134639 w 17141299"/>
              <a:gd name="connsiteY37" fmla="*/ 153078 h 373733"/>
              <a:gd name="connsiteX38" fmla="*/ 2133581 w 17141299"/>
              <a:gd name="connsiteY38" fmla="*/ 156785 h 373733"/>
              <a:gd name="connsiteX39" fmla="*/ 2144147 w 17141299"/>
              <a:gd name="connsiteY39" fmla="*/ 142556 h 373733"/>
              <a:gd name="connsiteX40" fmla="*/ 2343339 w 17141299"/>
              <a:gd name="connsiteY40" fmla="*/ 16 h 373733"/>
              <a:gd name="connsiteX41" fmla="*/ 2371720 w 17141299"/>
              <a:gd name="connsiteY41" fmla="*/ 7540 h 373733"/>
              <a:gd name="connsiteX42" fmla="*/ 2402517 w 17141299"/>
              <a:gd name="connsiteY42" fmla="*/ 153078 h 373733"/>
              <a:gd name="connsiteX43" fmla="*/ 2401461 w 17141299"/>
              <a:gd name="connsiteY43" fmla="*/ 156783 h 373733"/>
              <a:gd name="connsiteX44" fmla="*/ 2412025 w 17141299"/>
              <a:gd name="connsiteY44" fmla="*/ 142556 h 373733"/>
              <a:gd name="connsiteX45" fmla="*/ 2611218 w 17141299"/>
              <a:gd name="connsiteY45" fmla="*/ 16 h 373733"/>
              <a:gd name="connsiteX46" fmla="*/ 2639599 w 17141299"/>
              <a:gd name="connsiteY46" fmla="*/ 7540 h 373733"/>
              <a:gd name="connsiteX47" fmla="*/ 2670397 w 17141299"/>
              <a:gd name="connsiteY47" fmla="*/ 153078 h 373733"/>
              <a:gd name="connsiteX48" fmla="*/ 2669339 w 17141299"/>
              <a:gd name="connsiteY48" fmla="*/ 156783 h 373733"/>
              <a:gd name="connsiteX49" fmla="*/ 2679901 w 17141299"/>
              <a:gd name="connsiteY49" fmla="*/ 142556 h 373733"/>
              <a:gd name="connsiteX50" fmla="*/ 2879095 w 17141299"/>
              <a:gd name="connsiteY50" fmla="*/ 16 h 373733"/>
              <a:gd name="connsiteX51" fmla="*/ 2907477 w 17141299"/>
              <a:gd name="connsiteY51" fmla="*/ 7540 h 373733"/>
              <a:gd name="connsiteX52" fmla="*/ 2938272 w 17141299"/>
              <a:gd name="connsiteY52" fmla="*/ 153078 h 373733"/>
              <a:gd name="connsiteX53" fmla="*/ 2937216 w 17141299"/>
              <a:gd name="connsiteY53" fmla="*/ 156785 h 373733"/>
              <a:gd name="connsiteX54" fmla="*/ 2947781 w 17141299"/>
              <a:gd name="connsiteY54" fmla="*/ 142556 h 373733"/>
              <a:gd name="connsiteX55" fmla="*/ 3146974 w 17141299"/>
              <a:gd name="connsiteY55" fmla="*/ 16 h 373733"/>
              <a:gd name="connsiteX56" fmla="*/ 3175356 w 17141299"/>
              <a:gd name="connsiteY56" fmla="*/ 7540 h 373733"/>
              <a:gd name="connsiteX57" fmla="*/ 3206152 w 17141299"/>
              <a:gd name="connsiteY57" fmla="*/ 153078 h 373733"/>
              <a:gd name="connsiteX58" fmla="*/ 3205096 w 17141299"/>
              <a:gd name="connsiteY58" fmla="*/ 156783 h 373733"/>
              <a:gd name="connsiteX59" fmla="*/ 3215658 w 17141299"/>
              <a:gd name="connsiteY59" fmla="*/ 142556 h 373733"/>
              <a:gd name="connsiteX60" fmla="*/ 3414852 w 17141299"/>
              <a:gd name="connsiteY60" fmla="*/ 16 h 373733"/>
              <a:gd name="connsiteX61" fmla="*/ 3443234 w 17141299"/>
              <a:gd name="connsiteY61" fmla="*/ 7540 h 373733"/>
              <a:gd name="connsiteX62" fmla="*/ 3474029 w 17141299"/>
              <a:gd name="connsiteY62" fmla="*/ 153078 h 373733"/>
              <a:gd name="connsiteX63" fmla="*/ 3472973 w 17141299"/>
              <a:gd name="connsiteY63" fmla="*/ 156783 h 373733"/>
              <a:gd name="connsiteX64" fmla="*/ 3483536 w 17141299"/>
              <a:gd name="connsiteY64" fmla="*/ 142556 h 373733"/>
              <a:gd name="connsiteX65" fmla="*/ 3682729 w 17141299"/>
              <a:gd name="connsiteY65" fmla="*/ 16 h 373733"/>
              <a:gd name="connsiteX66" fmla="*/ 3711112 w 17141299"/>
              <a:gd name="connsiteY66" fmla="*/ 7540 h 373733"/>
              <a:gd name="connsiteX67" fmla="*/ 3741908 w 17141299"/>
              <a:gd name="connsiteY67" fmla="*/ 153078 h 373733"/>
              <a:gd name="connsiteX68" fmla="*/ 3740852 w 17141299"/>
              <a:gd name="connsiteY68" fmla="*/ 156782 h 373733"/>
              <a:gd name="connsiteX69" fmla="*/ 3751415 w 17141299"/>
              <a:gd name="connsiteY69" fmla="*/ 142556 h 373733"/>
              <a:gd name="connsiteX70" fmla="*/ 3950608 w 17141299"/>
              <a:gd name="connsiteY70" fmla="*/ 16 h 373733"/>
              <a:gd name="connsiteX71" fmla="*/ 3978989 w 17141299"/>
              <a:gd name="connsiteY71" fmla="*/ 7540 h 373733"/>
              <a:gd name="connsiteX72" fmla="*/ 4009786 w 17141299"/>
              <a:gd name="connsiteY72" fmla="*/ 153078 h 373733"/>
              <a:gd name="connsiteX73" fmla="*/ 4008730 w 17141299"/>
              <a:gd name="connsiteY73" fmla="*/ 156785 h 373733"/>
              <a:gd name="connsiteX74" fmla="*/ 4019294 w 17141299"/>
              <a:gd name="connsiteY74" fmla="*/ 142556 h 373733"/>
              <a:gd name="connsiteX75" fmla="*/ 4218487 w 17141299"/>
              <a:gd name="connsiteY75" fmla="*/ 16 h 373733"/>
              <a:gd name="connsiteX76" fmla="*/ 4246868 w 17141299"/>
              <a:gd name="connsiteY76" fmla="*/ 7540 h 373733"/>
              <a:gd name="connsiteX77" fmla="*/ 4277665 w 17141299"/>
              <a:gd name="connsiteY77" fmla="*/ 153078 h 373733"/>
              <a:gd name="connsiteX78" fmla="*/ 4276610 w 17141299"/>
              <a:gd name="connsiteY78" fmla="*/ 156782 h 373733"/>
              <a:gd name="connsiteX79" fmla="*/ 4287172 w 17141299"/>
              <a:gd name="connsiteY79" fmla="*/ 142556 h 373733"/>
              <a:gd name="connsiteX80" fmla="*/ 4486364 w 17141299"/>
              <a:gd name="connsiteY80" fmla="*/ 16 h 373733"/>
              <a:gd name="connsiteX81" fmla="*/ 4514747 w 17141299"/>
              <a:gd name="connsiteY81" fmla="*/ 7540 h 373733"/>
              <a:gd name="connsiteX82" fmla="*/ 4545542 w 17141299"/>
              <a:gd name="connsiteY82" fmla="*/ 153078 h 373733"/>
              <a:gd name="connsiteX83" fmla="*/ 4544488 w 17141299"/>
              <a:gd name="connsiteY83" fmla="*/ 156782 h 373733"/>
              <a:gd name="connsiteX84" fmla="*/ 4555049 w 17141299"/>
              <a:gd name="connsiteY84" fmla="*/ 142556 h 373733"/>
              <a:gd name="connsiteX85" fmla="*/ 4754242 w 17141299"/>
              <a:gd name="connsiteY85" fmla="*/ 16 h 373733"/>
              <a:gd name="connsiteX86" fmla="*/ 4782625 w 17141299"/>
              <a:gd name="connsiteY86" fmla="*/ 7540 h 373733"/>
              <a:gd name="connsiteX87" fmla="*/ 4813420 w 17141299"/>
              <a:gd name="connsiteY87" fmla="*/ 153078 h 373733"/>
              <a:gd name="connsiteX88" fmla="*/ 4812364 w 17141299"/>
              <a:gd name="connsiteY88" fmla="*/ 156785 h 373733"/>
              <a:gd name="connsiteX89" fmla="*/ 4822928 w 17141299"/>
              <a:gd name="connsiteY89" fmla="*/ 142556 h 373733"/>
              <a:gd name="connsiteX90" fmla="*/ 5022121 w 17141299"/>
              <a:gd name="connsiteY90" fmla="*/ 16 h 373733"/>
              <a:gd name="connsiteX91" fmla="*/ 5050504 w 17141299"/>
              <a:gd name="connsiteY91" fmla="*/ 7540 h 373733"/>
              <a:gd name="connsiteX92" fmla="*/ 5081300 w 17141299"/>
              <a:gd name="connsiteY92" fmla="*/ 153078 h 373733"/>
              <a:gd name="connsiteX93" fmla="*/ 5080243 w 17141299"/>
              <a:gd name="connsiteY93" fmla="*/ 156783 h 373733"/>
              <a:gd name="connsiteX94" fmla="*/ 5090807 w 17141299"/>
              <a:gd name="connsiteY94" fmla="*/ 142556 h 373733"/>
              <a:gd name="connsiteX95" fmla="*/ 5290000 w 17141299"/>
              <a:gd name="connsiteY95" fmla="*/ 16 h 373733"/>
              <a:gd name="connsiteX96" fmla="*/ 5318381 w 17141299"/>
              <a:gd name="connsiteY96" fmla="*/ 7540 h 373733"/>
              <a:gd name="connsiteX97" fmla="*/ 5349178 w 17141299"/>
              <a:gd name="connsiteY97" fmla="*/ 153078 h 373733"/>
              <a:gd name="connsiteX98" fmla="*/ 5348123 w 17141299"/>
              <a:gd name="connsiteY98" fmla="*/ 156782 h 373733"/>
              <a:gd name="connsiteX99" fmla="*/ 5358685 w 17141299"/>
              <a:gd name="connsiteY99" fmla="*/ 142556 h 373733"/>
              <a:gd name="connsiteX100" fmla="*/ 5557878 w 17141299"/>
              <a:gd name="connsiteY100" fmla="*/ 16 h 373733"/>
              <a:gd name="connsiteX101" fmla="*/ 5586259 w 17141299"/>
              <a:gd name="connsiteY101" fmla="*/ 7540 h 373733"/>
              <a:gd name="connsiteX102" fmla="*/ 5617055 w 17141299"/>
              <a:gd name="connsiteY102" fmla="*/ 153078 h 373733"/>
              <a:gd name="connsiteX103" fmla="*/ 5616000 w 17141299"/>
              <a:gd name="connsiteY103" fmla="*/ 156785 h 373733"/>
              <a:gd name="connsiteX104" fmla="*/ 5626564 w 17141299"/>
              <a:gd name="connsiteY104" fmla="*/ 142556 h 373733"/>
              <a:gd name="connsiteX105" fmla="*/ 5825756 w 17141299"/>
              <a:gd name="connsiteY105" fmla="*/ 16 h 373733"/>
              <a:gd name="connsiteX106" fmla="*/ 5854139 w 17141299"/>
              <a:gd name="connsiteY106" fmla="*/ 7540 h 373733"/>
              <a:gd name="connsiteX107" fmla="*/ 5884934 w 17141299"/>
              <a:gd name="connsiteY107" fmla="*/ 153078 h 373733"/>
              <a:gd name="connsiteX108" fmla="*/ 5883880 w 17141299"/>
              <a:gd name="connsiteY108" fmla="*/ 156782 h 373733"/>
              <a:gd name="connsiteX109" fmla="*/ 5894441 w 17141299"/>
              <a:gd name="connsiteY109" fmla="*/ 142556 h 373733"/>
              <a:gd name="connsiteX110" fmla="*/ 6093634 w 17141299"/>
              <a:gd name="connsiteY110" fmla="*/ 16 h 373733"/>
              <a:gd name="connsiteX111" fmla="*/ 6122017 w 17141299"/>
              <a:gd name="connsiteY111" fmla="*/ 7540 h 373733"/>
              <a:gd name="connsiteX112" fmla="*/ 6152812 w 17141299"/>
              <a:gd name="connsiteY112" fmla="*/ 153078 h 373733"/>
              <a:gd name="connsiteX113" fmla="*/ 6151757 w 17141299"/>
              <a:gd name="connsiteY113" fmla="*/ 156782 h 373733"/>
              <a:gd name="connsiteX114" fmla="*/ 6162319 w 17141299"/>
              <a:gd name="connsiteY114" fmla="*/ 142556 h 373733"/>
              <a:gd name="connsiteX115" fmla="*/ 6361513 w 17141299"/>
              <a:gd name="connsiteY115" fmla="*/ 16 h 373733"/>
              <a:gd name="connsiteX116" fmla="*/ 6389894 w 17141299"/>
              <a:gd name="connsiteY116" fmla="*/ 7540 h 373733"/>
              <a:gd name="connsiteX117" fmla="*/ 6420691 w 17141299"/>
              <a:gd name="connsiteY117" fmla="*/ 153078 h 373733"/>
              <a:gd name="connsiteX118" fmla="*/ 6419635 w 17141299"/>
              <a:gd name="connsiteY118" fmla="*/ 156785 h 373733"/>
              <a:gd name="connsiteX119" fmla="*/ 6430199 w 17141299"/>
              <a:gd name="connsiteY119" fmla="*/ 142556 h 373733"/>
              <a:gd name="connsiteX120" fmla="*/ 6629392 w 17141299"/>
              <a:gd name="connsiteY120" fmla="*/ 16 h 373733"/>
              <a:gd name="connsiteX121" fmla="*/ 6657773 w 17141299"/>
              <a:gd name="connsiteY121" fmla="*/ 7540 h 373733"/>
              <a:gd name="connsiteX122" fmla="*/ 6688570 w 17141299"/>
              <a:gd name="connsiteY122" fmla="*/ 153078 h 373733"/>
              <a:gd name="connsiteX123" fmla="*/ 6687514 w 17141299"/>
              <a:gd name="connsiteY123" fmla="*/ 156783 h 373733"/>
              <a:gd name="connsiteX124" fmla="*/ 6698077 w 17141299"/>
              <a:gd name="connsiteY124" fmla="*/ 142556 h 373733"/>
              <a:gd name="connsiteX125" fmla="*/ 6897270 w 17141299"/>
              <a:gd name="connsiteY125" fmla="*/ 16 h 373733"/>
              <a:gd name="connsiteX126" fmla="*/ 6925651 w 17141299"/>
              <a:gd name="connsiteY126" fmla="*/ 7540 h 373733"/>
              <a:gd name="connsiteX127" fmla="*/ 6956448 w 17141299"/>
              <a:gd name="connsiteY127" fmla="*/ 153078 h 373733"/>
              <a:gd name="connsiteX128" fmla="*/ 6955392 w 17141299"/>
              <a:gd name="connsiteY128" fmla="*/ 156783 h 373733"/>
              <a:gd name="connsiteX129" fmla="*/ 6965955 w 17141299"/>
              <a:gd name="connsiteY129" fmla="*/ 142556 h 373733"/>
              <a:gd name="connsiteX130" fmla="*/ 7165147 w 17141299"/>
              <a:gd name="connsiteY130" fmla="*/ 16 h 373733"/>
              <a:gd name="connsiteX131" fmla="*/ 7193530 w 17141299"/>
              <a:gd name="connsiteY131" fmla="*/ 7540 h 373733"/>
              <a:gd name="connsiteX132" fmla="*/ 7224325 w 17141299"/>
              <a:gd name="connsiteY132" fmla="*/ 153078 h 373733"/>
              <a:gd name="connsiteX133" fmla="*/ 7223269 w 17141299"/>
              <a:gd name="connsiteY133" fmla="*/ 156784 h 373733"/>
              <a:gd name="connsiteX134" fmla="*/ 7233833 w 17141299"/>
              <a:gd name="connsiteY134" fmla="*/ 142556 h 373733"/>
              <a:gd name="connsiteX135" fmla="*/ 7433026 w 17141299"/>
              <a:gd name="connsiteY135" fmla="*/ 16 h 373733"/>
              <a:gd name="connsiteX136" fmla="*/ 7461409 w 17141299"/>
              <a:gd name="connsiteY136" fmla="*/ 7540 h 373733"/>
              <a:gd name="connsiteX137" fmla="*/ 7492204 w 17141299"/>
              <a:gd name="connsiteY137" fmla="*/ 153078 h 373733"/>
              <a:gd name="connsiteX138" fmla="*/ 7491149 w 17141299"/>
              <a:gd name="connsiteY138" fmla="*/ 156783 h 373733"/>
              <a:gd name="connsiteX139" fmla="*/ 7501711 w 17141299"/>
              <a:gd name="connsiteY139" fmla="*/ 142556 h 373733"/>
              <a:gd name="connsiteX140" fmla="*/ 7700904 w 17141299"/>
              <a:gd name="connsiteY140" fmla="*/ 16 h 373733"/>
              <a:gd name="connsiteX141" fmla="*/ 7729286 w 17141299"/>
              <a:gd name="connsiteY141" fmla="*/ 7540 h 373733"/>
              <a:gd name="connsiteX142" fmla="*/ 7760082 w 17141299"/>
              <a:gd name="connsiteY142" fmla="*/ 153078 h 373733"/>
              <a:gd name="connsiteX143" fmla="*/ 7759026 w 17141299"/>
              <a:gd name="connsiteY143" fmla="*/ 156783 h 373733"/>
              <a:gd name="connsiteX144" fmla="*/ 7769589 w 17141299"/>
              <a:gd name="connsiteY144" fmla="*/ 142556 h 373733"/>
              <a:gd name="connsiteX145" fmla="*/ 7968782 w 17141299"/>
              <a:gd name="connsiteY145" fmla="*/ 16 h 373733"/>
              <a:gd name="connsiteX146" fmla="*/ 7997164 w 17141299"/>
              <a:gd name="connsiteY146" fmla="*/ 7540 h 373733"/>
              <a:gd name="connsiteX147" fmla="*/ 8027960 w 17141299"/>
              <a:gd name="connsiteY147" fmla="*/ 153078 h 373733"/>
              <a:gd name="connsiteX148" fmla="*/ 8026904 w 17141299"/>
              <a:gd name="connsiteY148" fmla="*/ 156785 h 373733"/>
              <a:gd name="connsiteX149" fmla="*/ 8037468 w 17141299"/>
              <a:gd name="connsiteY149" fmla="*/ 142556 h 373733"/>
              <a:gd name="connsiteX150" fmla="*/ 8236660 w 17141299"/>
              <a:gd name="connsiteY150" fmla="*/ 16 h 373733"/>
              <a:gd name="connsiteX151" fmla="*/ 8265042 w 17141299"/>
              <a:gd name="connsiteY151" fmla="*/ 7540 h 373733"/>
              <a:gd name="connsiteX152" fmla="*/ 8295839 w 17141299"/>
              <a:gd name="connsiteY152" fmla="*/ 153078 h 373733"/>
              <a:gd name="connsiteX153" fmla="*/ 8294788 w 17141299"/>
              <a:gd name="connsiteY153" fmla="*/ 156766 h 373733"/>
              <a:gd name="connsiteX154" fmla="*/ 8305338 w 17141299"/>
              <a:gd name="connsiteY154" fmla="*/ 142556 h 373733"/>
              <a:gd name="connsiteX155" fmla="*/ 8504530 w 17141299"/>
              <a:gd name="connsiteY155" fmla="*/ 16 h 373733"/>
              <a:gd name="connsiteX156" fmla="*/ 8532912 w 17141299"/>
              <a:gd name="connsiteY156" fmla="*/ 7540 h 373733"/>
              <a:gd name="connsiteX157" fmla="*/ 8563709 w 17141299"/>
              <a:gd name="connsiteY157" fmla="*/ 153078 h 373733"/>
              <a:gd name="connsiteX158" fmla="*/ 8562810 w 17141299"/>
              <a:gd name="connsiteY158" fmla="*/ 156232 h 373733"/>
              <a:gd name="connsiteX159" fmla="*/ 8562862 w 17141299"/>
              <a:gd name="connsiteY159" fmla="*/ 156154 h 373733"/>
              <a:gd name="connsiteX160" fmla="*/ 8772813 w 17141299"/>
              <a:gd name="connsiteY160" fmla="*/ 16 h 373733"/>
              <a:gd name="connsiteX161" fmla="*/ 8801195 w 17141299"/>
              <a:gd name="connsiteY161" fmla="*/ 7540 h 373733"/>
              <a:gd name="connsiteX162" fmla="*/ 8831992 w 17141299"/>
              <a:gd name="connsiteY162" fmla="*/ 153078 h 373733"/>
              <a:gd name="connsiteX163" fmla="*/ 8830936 w 17141299"/>
              <a:gd name="connsiteY163" fmla="*/ 156783 h 373733"/>
              <a:gd name="connsiteX164" fmla="*/ 8841498 w 17141299"/>
              <a:gd name="connsiteY164" fmla="*/ 142556 h 373733"/>
              <a:gd name="connsiteX165" fmla="*/ 9040691 w 17141299"/>
              <a:gd name="connsiteY165" fmla="*/ 16 h 373733"/>
              <a:gd name="connsiteX166" fmla="*/ 9069073 w 17141299"/>
              <a:gd name="connsiteY166" fmla="*/ 7540 h 373733"/>
              <a:gd name="connsiteX167" fmla="*/ 9099870 w 17141299"/>
              <a:gd name="connsiteY167" fmla="*/ 153078 h 373733"/>
              <a:gd name="connsiteX168" fmla="*/ 9098813 w 17141299"/>
              <a:gd name="connsiteY168" fmla="*/ 156785 h 373733"/>
              <a:gd name="connsiteX169" fmla="*/ 9109377 w 17141299"/>
              <a:gd name="connsiteY169" fmla="*/ 142556 h 373733"/>
              <a:gd name="connsiteX170" fmla="*/ 9308570 w 17141299"/>
              <a:gd name="connsiteY170" fmla="*/ 16 h 373733"/>
              <a:gd name="connsiteX171" fmla="*/ 9336952 w 17141299"/>
              <a:gd name="connsiteY171" fmla="*/ 7540 h 373733"/>
              <a:gd name="connsiteX172" fmla="*/ 9367748 w 17141299"/>
              <a:gd name="connsiteY172" fmla="*/ 153078 h 373733"/>
              <a:gd name="connsiteX173" fmla="*/ 9366693 w 17141299"/>
              <a:gd name="connsiteY173" fmla="*/ 156783 h 373733"/>
              <a:gd name="connsiteX174" fmla="*/ 9377255 w 17141299"/>
              <a:gd name="connsiteY174" fmla="*/ 142556 h 373733"/>
              <a:gd name="connsiteX175" fmla="*/ 9576448 w 17141299"/>
              <a:gd name="connsiteY175" fmla="*/ 16 h 373733"/>
              <a:gd name="connsiteX176" fmla="*/ 9604830 w 17141299"/>
              <a:gd name="connsiteY176" fmla="*/ 7540 h 373733"/>
              <a:gd name="connsiteX177" fmla="*/ 9635626 w 17141299"/>
              <a:gd name="connsiteY177" fmla="*/ 153078 h 373733"/>
              <a:gd name="connsiteX178" fmla="*/ 9634570 w 17141299"/>
              <a:gd name="connsiteY178" fmla="*/ 156783 h 373733"/>
              <a:gd name="connsiteX179" fmla="*/ 9645133 w 17141299"/>
              <a:gd name="connsiteY179" fmla="*/ 142556 h 373733"/>
              <a:gd name="connsiteX180" fmla="*/ 9844326 w 17141299"/>
              <a:gd name="connsiteY180" fmla="*/ 16 h 373733"/>
              <a:gd name="connsiteX181" fmla="*/ 9872708 w 17141299"/>
              <a:gd name="connsiteY181" fmla="*/ 7540 h 373733"/>
              <a:gd name="connsiteX182" fmla="*/ 9903504 w 17141299"/>
              <a:gd name="connsiteY182" fmla="*/ 153078 h 373733"/>
              <a:gd name="connsiteX183" fmla="*/ 9902446 w 17141299"/>
              <a:gd name="connsiteY183" fmla="*/ 156785 h 373733"/>
              <a:gd name="connsiteX184" fmla="*/ 9913011 w 17141299"/>
              <a:gd name="connsiteY184" fmla="*/ 142556 h 373733"/>
              <a:gd name="connsiteX185" fmla="*/ 10112204 w 17141299"/>
              <a:gd name="connsiteY185" fmla="*/ 16 h 373733"/>
              <a:gd name="connsiteX186" fmla="*/ 10140585 w 17141299"/>
              <a:gd name="connsiteY186" fmla="*/ 7540 h 373733"/>
              <a:gd name="connsiteX187" fmla="*/ 10171383 w 17141299"/>
              <a:gd name="connsiteY187" fmla="*/ 153078 h 373733"/>
              <a:gd name="connsiteX188" fmla="*/ 10170327 w 17141299"/>
              <a:gd name="connsiteY188" fmla="*/ 156783 h 373733"/>
              <a:gd name="connsiteX189" fmla="*/ 10180889 w 17141299"/>
              <a:gd name="connsiteY189" fmla="*/ 142556 h 373733"/>
              <a:gd name="connsiteX190" fmla="*/ 10380082 w 17141299"/>
              <a:gd name="connsiteY190" fmla="*/ 16 h 373733"/>
              <a:gd name="connsiteX191" fmla="*/ 10408464 w 17141299"/>
              <a:gd name="connsiteY191" fmla="*/ 7540 h 373733"/>
              <a:gd name="connsiteX192" fmla="*/ 10439261 w 17141299"/>
              <a:gd name="connsiteY192" fmla="*/ 153078 h 373733"/>
              <a:gd name="connsiteX193" fmla="*/ 10438205 w 17141299"/>
              <a:gd name="connsiteY193" fmla="*/ 156783 h 373733"/>
              <a:gd name="connsiteX194" fmla="*/ 10448767 w 17141299"/>
              <a:gd name="connsiteY194" fmla="*/ 142556 h 373733"/>
              <a:gd name="connsiteX195" fmla="*/ 10647960 w 17141299"/>
              <a:gd name="connsiteY195" fmla="*/ 16 h 373733"/>
              <a:gd name="connsiteX196" fmla="*/ 10676342 w 17141299"/>
              <a:gd name="connsiteY196" fmla="*/ 7540 h 373733"/>
              <a:gd name="connsiteX197" fmla="*/ 10707139 w 17141299"/>
              <a:gd name="connsiteY197" fmla="*/ 153078 h 373733"/>
              <a:gd name="connsiteX198" fmla="*/ 10706081 w 17141299"/>
              <a:gd name="connsiteY198" fmla="*/ 156785 h 373733"/>
              <a:gd name="connsiteX199" fmla="*/ 10716647 w 17141299"/>
              <a:gd name="connsiteY199" fmla="*/ 142556 h 373733"/>
              <a:gd name="connsiteX200" fmla="*/ 10915839 w 17141299"/>
              <a:gd name="connsiteY200" fmla="*/ 16 h 373733"/>
              <a:gd name="connsiteX201" fmla="*/ 10944220 w 17141299"/>
              <a:gd name="connsiteY201" fmla="*/ 7540 h 373733"/>
              <a:gd name="connsiteX202" fmla="*/ 10975017 w 17141299"/>
              <a:gd name="connsiteY202" fmla="*/ 153078 h 373733"/>
              <a:gd name="connsiteX203" fmla="*/ 10973961 w 17141299"/>
              <a:gd name="connsiteY203" fmla="*/ 156783 h 373733"/>
              <a:gd name="connsiteX204" fmla="*/ 10984525 w 17141299"/>
              <a:gd name="connsiteY204" fmla="*/ 142556 h 373733"/>
              <a:gd name="connsiteX205" fmla="*/ 11183717 w 17141299"/>
              <a:gd name="connsiteY205" fmla="*/ 16 h 373733"/>
              <a:gd name="connsiteX206" fmla="*/ 11212099 w 17141299"/>
              <a:gd name="connsiteY206" fmla="*/ 7540 h 373733"/>
              <a:gd name="connsiteX207" fmla="*/ 11242896 w 17141299"/>
              <a:gd name="connsiteY207" fmla="*/ 153078 h 373733"/>
              <a:gd name="connsiteX208" fmla="*/ 11241839 w 17141299"/>
              <a:gd name="connsiteY208" fmla="*/ 156783 h 373733"/>
              <a:gd name="connsiteX209" fmla="*/ 11252401 w 17141299"/>
              <a:gd name="connsiteY209" fmla="*/ 142556 h 373733"/>
              <a:gd name="connsiteX210" fmla="*/ 11451595 w 17141299"/>
              <a:gd name="connsiteY210" fmla="*/ 16 h 373733"/>
              <a:gd name="connsiteX211" fmla="*/ 11479977 w 17141299"/>
              <a:gd name="connsiteY211" fmla="*/ 7540 h 373733"/>
              <a:gd name="connsiteX212" fmla="*/ 11510772 w 17141299"/>
              <a:gd name="connsiteY212" fmla="*/ 153078 h 373733"/>
              <a:gd name="connsiteX213" fmla="*/ 11509716 w 17141299"/>
              <a:gd name="connsiteY213" fmla="*/ 156785 h 373733"/>
              <a:gd name="connsiteX214" fmla="*/ 11520281 w 17141299"/>
              <a:gd name="connsiteY214" fmla="*/ 142556 h 373733"/>
              <a:gd name="connsiteX215" fmla="*/ 11719474 w 17141299"/>
              <a:gd name="connsiteY215" fmla="*/ 16 h 373733"/>
              <a:gd name="connsiteX216" fmla="*/ 11747855 w 17141299"/>
              <a:gd name="connsiteY216" fmla="*/ 7540 h 373733"/>
              <a:gd name="connsiteX217" fmla="*/ 11778652 w 17141299"/>
              <a:gd name="connsiteY217" fmla="*/ 153078 h 373733"/>
              <a:gd name="connsiteX218" fmla="*/ 11777596 w 17141299"/>
              <a:gd name="connsiteY218" fmla="*/ 156783 h 373733"/>
              <a:gd name="connsiteX219" fmla="*/ 11788158 w 17141299"/>
              <a:gd name="connsiteY219" fmla="*/ 142556 h 373733"/>
              <a:gd name="connsiteX220" fmla="*/ 11987352 w 17141299"/>
              <a:gd name="connsiteY220" fmla="*/ 16 h 373733"/>
              <a:gd name="connsiteX221" fmla="*/ 12015733 w 17141299"/>
              <a:gd name="connsiteY221" fmla="*/ 7540 h 373733"/>
              <a:gd name="connsiteX222" fmla="*/ 12046529 w 17141299"/>
              <a:gd name="connsiteY222" fmla="*/ 153078 h 373733"/>
              <a:gd name="connsiteX223" fmla="*/ 12045473 w 17141299"/>
              <a:gd name="connsiteY223" fmla="*/ 156783 h 373733"/>
              <a:gd name="connsiteX224" fmla="*/ 12056036 w 17141299"/>
              <a:gd name="connsiteY224" fmla="*/ 142556 h 373733"/>
              <a:gd name="connsiteX225" fmla="*/ 12255229 w 17141299"/>
              <a:gd name="connsiteY225" fmla="*/ 16 h 373733"/>
              <a:gd name="connsiteX226" fmla="*/ 12283611 w 17141299"/>
              <a:gd name="connsiteY226" fmla="*/ 7540 h 373733"/>
              <a:gd name="connsiteX227" fmla="*/ 12314407 w 17141299"/>
              <a:gd name="connsiteY227" fmla="*/ 153078 h 373733"/>
              <a:gd name="connsiteX228" fmla="*/ 12313352 w 17141299"/>
              <a:gd name="connsiteY228" fmla="*/ 156782 h 373733"/>
              <a:gd name="connsiteX229" fmla="*/ 12323914 w 17141299"/>
              <a:gd name="connsiteY229" fmla="*/ 142556 h 373733"/>
              <a:gd name="connsiteX230" fmla="*/ 12523107 w 17141299"/>
              <a:gd name="connsiteY230" fmla="*/ 16 h 373733"/>
              <a:gd name="connsiteX231" fmla="*/ 12551489 w 17141299"/>
              <a:gd name="connsiteY231" fmla="*/ 7540 h 373733"/>
              <a:gd name="connsiteX232" fmla="*/ 12582285 w 17141299"/>
              <a:gd name="connsiteY232" fmla="*/ 153078 h 373733"/>
              <a:gd name="connsiteX233" fmla="*/ 12581229 w 17141299"/>
              <a:gd name="connsiteY233" fmla="*/ 156785 h 373733"/>
              <a:gd name="connsiteX234" fmla="*/ 12591793 w 17141299"/>
              <a:gd name="connsiteY234" fmla="*/ 142556 h 373733"/>
              <a:gd name="connsiteX235" fmla="*/ 12790986 w 17141299"/>
              <a:gd name="connsiteY235" fmla="*/ 16 h 373733"/>
              <a:gd name="connsiteX236" fmla="*/ 12819368 w 17141299"/>
              <a:gd name="connsiteY236" fmla="*/ 7540 h 373733"/>
              <a:gd name="connsiteX237" fmla="*/ 12850164 w 17141299"/>
              <a:gd name="connsiteY237" fmla="*/ 153078 h 373733"/>
              <a:gd name="connsiteX238" fmla="*/ 12849109 w 17141299"/>
              <a:gd name="connsiteY238" fmla="*/ 156782 h 373733"/>
              <a:gd name="connsiteX239" fmla="*/ 12859671 w 17141299"/>
              <a:gd name="connsiteY239" fmla="*/ 142556 h 373733"/>
              <a:gd name="connsiteX240" fmla="*/ 13058864 w 17141299"/>
              <a:gd name="connsiteY240" fmla="*/ 16 h 373733"/>
              <a:gd name="connsiteX241" fmla="*/ 13087246 w 17141299"/>
              <a:gd name="connsiteY241" fmla="*/ 7540 h 373733"/>
              <a:gd name="connsiteX242" fmla="*/ 13118042 w 17141299"/>
              <a:gd name="connsiteY242" fmla="*/ 153078 h 373733"/>
              <a:gd name="connsiteX243" fmla="*/ 13116987 w 17141299"/>
              <a:gd name="connsiteY243" fmla="*/ 156782 h 373733"/>
              <a:gd name="connsiteX244" fmla="*/ 13127549 w 17141299"/>
              <a:gd name="connsiteY244" fmla="*/ 142556 h 373733"/>
              <a:gd name="connsiteX245" fmla="*/ 13326742 w 17141299"/>
              <a:gd name="connsiteY245" fmla="*/ 16 h 373733"/>
              <a:gd name="connsiteX246" fmla="*/ 13355124 w 17141299"/>
              <a:gd name="connsiteY246" fmla="*/ 7540 h 373733"/>
              <a:gd name="connsiteX247" fmla="*/ 13385920 w 17141299"/>
              <a:gd name="connsiteY247" fmla="*/ 153078 h 373733"/>
              <a:gd name="connsiteX248" fmla="*/ 13384864 w 17141299"/>
              <a:gd name="connsiteY248" fmla="*/ 156785 h 373733"/>
              <a:gd name="connsiteX249" fmla="*/ 13395428 w 17141299"/>
              <a:gd name="connsiteY249" fmla="*/ 142556 h 373733"/>
              <a:gd name="connsiteX250" fmla="*/ 13594621 w 17141299"/>
              <a:gd name="connsiteY250" fmla="*/ 16 h 373733"/>
              <a:gd name="connsiteX251" fmla="*/ 13623003 w 17141299"/>
              <a:gd name="connsiteY251" fmla="*/ 7540 h 373733"/>
              <a:gd name="connsiteX252" fmla="*/ 13653799 w 17141299"/>
              <a:gd name="connsiteY252" fmla="*/ 153078 h 373733"/>
              <a:gd name="connsiteX253" fmla="*/ 13652743 w 17141299"/>
              <a:gd name="connsiteY253" fmla="*/ 156783 h 373733"/>
              <a:gd name="connsiteX254" fmla="*/ 13663306 w 17141299"/>
              <a:gd name="connsiteY254" fmla="*/ 142556 h 373733"/>
              <a:gd name="connsiteX255" fmla="*/ 13862499 w 17141299"/>
              <a:gd name="connsiteY255" fmla="*/ 16 h 373733"/>
              <a:gd name="connsiteX256" fmla="*/ 13890881 w 17141299"/>
              <a:gd name="connsiteY256" fmla="*/ 7540 h 373733"/>
              <a:gd name="connsiteX257" fmla="*/ 13921677 w 17141299"/>
              <a:gd name="connsiteY257" fmla="*/ 153078 h 373733"/>
              <a:gd name="connsiteX258" fmla="*/ 13920622 w 17141299"/>
              <a:gd name="connsiteY258" fmla="*/ 156782 h 373733"/>
              <a:gd name="connsiteX259" fmla="*/ 13931184 w 17141299"/>
              <a:gd name="connsiteY259" fmla="*/ 142556 h 373733"/>
              <a:gd name="connsiteX260" fmla="*/ 14130377 w 17141299"/>
              <a:gd name="connsiteY260" fmla="*/ 16 h 373733"/>
              <a:gd name="connsiteX261" fmla="*/ 14158759 w 17141299"/>
              <a:gd name="connsiteY261" fmla="*/ 7540 h 373733"/>
              <a:gd name="connsiteX262" fmla="*/ 14189555 w 17141299"/>
              <a:gd name="connsiteY262" fmla="*/ 153078 h 373733"/>
              <a:gd name="connsiteX263" fmla="*/ 14188499 w 17141299"/>
              <a:gd name="connsiteY263" fmla="*/ 156785 h 373733"/>
              <a:gd name="connsiteX264" fmla="*/ 14199063 w 17141299"/>
              <a:gd name="connsiteY264" fmla="*/ 142556 h 373733"/>
              <a:gd name="connsiteX265" fmla="*/ 14398256 w 17141299"/>
              <a:gd name="connsiteY265" fmla="*/ 16 h 373733"/>
              <a:gd name="connsiteX266" fmla="*/ 14426638 w 17141299"/>
              <a:gd name="connsiteY266" fmla="*/ 7540 h 373733"/>
              <a:gd name="connsiteX267" fmla="*/ 14457434 w 17141299"/>
              <a:gd name="connsiteY267" fmla="*/ 153078 h 373733"/>
              <a:gd name="connsiteX268" fmla="*/ 14456379 w 17141299"/>
              <a:gd name="connsiteY268" fmla="*/ 156782 h 373733"/>
              <a:gd name="connsiteX269" fmla="*/ 14466941 w 17141299"/>
              <a:gd name="connsiteY269" fmla="*/ 142556 h 373733"/>
              <a:gd name="connsiteX270" fmla="*/ 14666134 w 17141299"/>
              <a:gd name="connsiteY270" fmla="*/ 16 h 373733"/>
              <a:gd name="connsiteX271" fmla="*/ 14694516 w 17141299"/>
              <a:gd name="connsiteY271" fmla="*/ 7540 h 373733"/>
              <a:gd name="connsiteX272" fmla="*/ 14725312 w 17141299"/>
              <a:gd name="connsiteY272" fmla="*/ 153078 h 373733"/>
              <a:gd name="connsiteX273" fmla="*/ 14724257 w 17141299"/>
              <a:gd name="connsiteY273" fmla="*/ 156782 h 373733"/>
              <a:gd name="connsiteX274" fmla="*/ 14734819 w 17141299"/>
              <a:gd name="connsiteY274" fmla="*/ 142556 h 373733"/>
              <a:gd name="connsiteX275" fmla="*/ 14934012 w 17141299"/>
              <a:gd name="connsiteY275" fmla="*/ 16 h 373733"/>
              <a:gd name="connsiteX276" fmla="*/ 14962394 w 17141299"/>
              <a:gd name="connsiteY276" fmla="*/ 7540 h 373733"/>
              <a:gd name="connsiteX277" fmla="*/ 14993190 w 17141299"/>
              <a:gd name="connsiteY277" fmla="*/ 153078 h 373733"/>
              <a:gd name="connsiteX278" fmla="*/ 14992134 w 17141299"/>
              <a:gd name="connsiteY278" fmla="*/ 156785 h 373733"/>
              <a:gd name="connsiteX279" fmla="*/ 15002698 w 17141299"/>
              <a:gd name="connsiteY279" fmla="*/ 142556 h 373733"/>
              <a:gd name="connsiteX280" fmla="*/ 15201891 w 17141299"/>
              <a:gd name="connsiteY280" fmla="*/ 16 h 373733"/>
              <a:gd name="connsiteX281" fmla="*/ 15230273 w 17141299"/>
              <a:gd name="connsiteY281" fmla="*/ 7540 h 373733"/>
              <a:gd name="connsiteX282" fmla="*/ 15261069 w 17141299"/>
              <a:gd name="connsiteY282" fmla="*/ 153078 h 373733"/>
              <a:gd name="connsiteX283" fmla="*/ 15260013 w 17141299"/>
              <a:gd name="connsiteY283" fmla="*/ 156783 h 373733"/>
              <a:gd name="connsiteX284" fmla="*/ 15270576 w 17141299"/>
              <a:gd name="connsiteY284" fmla="*/ 142556 h 373733"/>
              <a:gd name="connsiteX285" fmla="*/ 15469769 w 17141299"/>
              <a:gd name="connsiteY285" fmla="*/ 16 h 373733"/>
              <a:gd name="connsiteX286" fmla="*/ 15498151 w 17141299"/>
              <a:gd name="connsiteY286" fmla="*/ 7540 h 373733"/>
              <a:gd name="connsiteX287" fmla="*/ 15528947 w 17141299"/>
              <a:gd name="connsiteY287" fmla="*/ 153078 h 373733"/>
              <a:gd name="connsiteX288" fmla="*/ 15527891 w 17141299"/>
              <a:gd name="connsiteY288" fmla="*/ 156783 h 373733"/>
              <a:gd name="connsiteX289" fmla="*/ 15538454 w 17141299"/>
              <a:gd name="connsiteY289" fmla="*/ 142556 h 373733"/>
              <a:gd name="connsiteX290" fmla="*/ 15737647 w 17141299"/>
              <a:gd name="connsiteY290" fmla="*/ 16 h 373733"/>
              <a:gd name="connsiteX291" fmla="*/ 15766029 w 17141299"/>
              <a:gd name="connsiteY291" fmla="*/ 7540 h 373733"/>
              <a:gd name="connsiteX292" fmla="*/ 15796825 w 17141299"/>
              <a:gd name="connsiteY292" fmla="*/ 153078 h 373733"/>
              <a:gd name="connsiteX293" fmla="*/ 15795769 w 17141299"/>
              <a:gd name="connsiteY293" fmla="*/ 156784 h 373733"/>
              <a:gd name="connsiteX294" fmla="*/ 15806333 w 17141299"/>
              <a:gd name="connsiteY294" fmla="*/ 142556 h 373733"/>
              <a:gd name="connsiteX295" fmla="*/ 16005526 w 17141299"/>
              <a:gd name="connsiteY295" fmla="*/ 16 h 373733"/>
              <a:gd name="connsiteX296" fmla="*/ 16033908 w 17141299"/>
              <a:gd name="connsiteY296" fmla="*/ 7540 h 373733"/>
              <a:gd name="connsiteX297" fmla="*/ 16064704 w 17141299"/>
              <a:gd name="connsiteY297" fmla="*/ 153078 h 373733"/>
              <a:gd name="connsiteX298" fmla="*/ 16063648 w 17141299"/>
              <a:gd name="connsiteY298" fmla="*/ 156783 h 373733"/>
              <a:gd name="connsiteX299" fmla="*/ 16074212 w 17141299"/>
              <a:gd name="connsiteY299" fmla="*/ 142556 h 373733"/>
              <a:gd name="connsiteX300" fmla="*/ 16273404 w 17141299"/>
              <a:gd name="connsiteY300" fmla="*/ 16 h 373733"/>
              <a:gd name="connsiteX301" fmla="*/ 16301786 w 17141299"/>
              <a:gd name="connsiteY301" fmla="*/ 7540 h 373733"/>
              <a:gd name="connsiteX302" fmla="*/ 16332582 w 17141299"/>
              <a:gd name="connsiteY302" fmla="*/ 153078 h 373733"/>
              <a:gd name="connsiteX303" fmla="*/ 16331526 w 17141299"/>
              <a:gd name="connsiteY303" fmla="*/ 156783 h 373733"/>
              <a:gd name="connsiteX304" fmla="*/ 16342088 w 17141299"/>
              <a:gd name="connsiteY304" fmla="*/ 142556 h 373733"/>
              <a:gd name="connsiteX305" fmla="*/ 16541282 w 17141299"/>
              <a:gd name="connsiteY305" fmla="*/ 16 h 373733"/>
              <a:gd name="connsiteX306" fmla="*/ 16569664 w 17141299"/>
              <a:gd name="connsiteY306" fmla="*/ 7540 h 373733"/>
              <a:gd name="connsiteX307" fmla="*/ 16600460 w 17141299"/>
              <a:gd name="connsiteY307" fmla="*/ 153078 h 373733"/>
              <a:gd name="connsiteX308" fmla="*/ 16599404 w 17141299"/>
              <a:gd name="connsiteY308" fmla="*/ 156785 h 373733"/>
              <a:gd name="connsiteX309" fmla="*/ 16609968 w 17141299"/>
              <a:gd name="connsiteY309" fmla="*/ 142556 h 373733"/>
              <a:gd name="connsiteX310" fmla="*/ 16809160 w 17141299"/>
              <a:gd name="connsiteY310" fmla="*/ 16 h 373733"/>
              <a:gd name="connsiteX311" fmla="*/ 16837542 w 17141299"/>
              <a:gd name="connsiteY311" fmla="*/ 7540 h 373733"/>
              <a:gd name="connsiteX312" fmla="*/ 16868340 w 17141299"/>
              <a:gd name="connsiteY312" fmla="*/ 153078 h 373733"/>
              <a:gd name="connsiteX313" fmla="*/ 16867288 w 17141299"/>
              <a:gd name="connsiteY313" fmla="*/ 156766 h 373733"/>
              <a:gd name="connsiteX314" fmla="*/ 16877838 w 17141299"/>
              <a:gd name="connsiteY314" fmla="*/ 142556 h 373733"/>
              <a:gd name="connsiteX315" fmla="*/ 17077030 w 17141299"/>
              <a:gd name="connsiteY315" fmla="*/ 16 h 373733"/>
              <a:gd name="connsiteX316" fmla="*/ 17105412 w 17141299"/>
              <a:gd name="connsiteY316" fmla="*/ 7540 h 373733"/>
              <a:gd name="connsiteX317" fmla="*/ 17102272 w 17141299"/>
              <a:gd name="connsiteY317" fmla="*/ 272134 h 373733"/>
              <a:gd name="connsiteX318" fmla="*/ 17097876 w 17141299"/>
              <a:gd name="connsiteY318" fmla="*/ 282293 h 373733"/>
              <a:gd name="connsiteX319" fmla="*/ 0 w 17141299"/>
              <a:gd name="connsiteY319" fmla="*/ 373733 h 373733"/>
              <a:gd name="connsiteX0" fmla="*/ 0 w 16940986"/>
              <a:gd name="connsiteY0" fmla="*/ 16 h 282293"/>
              <a:gd name="connsiteX1" fmla="*/ 28382 w 16940986"/>
              <a:gd name="connsiteY1" fmla="*/ 7540 h 282293"/>
              <a:gd name="connsiteX2" fmla="*/ 59179 w 16940986"/>
              <a:gd name="connsiteY2" fmla="*/ 153078 h 282293"/>
              <a:gd name="connsiteX3" fmla="*/ 58123 w 16940986"/>
              <a:gd name="connsiteY3" fmla="*/ 156783 h 282293"/>
              <a:gd name="connsiteX4" fmla="*/ 68685 w 16940986"/>
              <a:gd name="connsiteY4" fmla="*/ 142556 h 282293"/>
              <a:gd name="connsiteX5" fmla="*/ 267878 w 16940986"/>
              <a:gd name="connsiteY5" fmla="*/ 16 h 282293"/>
              <a:gd name="connsiteX6" fmla="*/ 296260 w 16940986"/>
              <a:gd name="connsiteY6" fmla="*/ 7540 h 282293"/>
              <a:gd name="connsiteX7" fmla="*/ 327057 w 16940986"/>
              <a:gd name="connsiteY7" fmla="*/ 153078 h 282293"/>
              <a:gd name="connsiteX8" fmla="*/ 326000 w 16940986"/>
              <a:gd name="connsiteY8" fmla="*/ 156785 h 282293"/>
              <a:gd name="connsiteX9" fmla="*/ 336564 w 16940986"/>
              <a:gd name="connsiteY9" fmla="*/ 142556 h 282293"/>
              <a:gd name="connsiteX10" fmla="*/ 535757 w 16940986"/>
              <a:gd name="connsiteY10" fmla="*/ 16 h 282293"/>
              <a:gd name="connsiteX11" fmla="*/ 564139 w 16940986"/>
              <a:gd name="connsiteY11" fmla="*/ 7540 h 282293"/>
              <a:gd name="connsiteX12" fmla="*/ 594935 w 16940986"/>
              <a:gd name="connsiteY12" fmla="*/ 153078 h 282293"/>
              <a:gd name="connsiteX13" fmla="*/ 593880 w 16940986"/>
              <a:gd name="connsiteY13" fmla="*/ 156783 h 282293"/>
              <a:gd name="connsiteX14" fmla="*/ 604442 w 16940986"/>
              <a:gd name="connsiteY14" fmla="*/ 142556 h 282293"/>
              <a:gd name="connsiteX15" fmla="*/ 803635 w 16940986"/>
              <a:gd name="connsiteY15" fmla="*/ 16 h 282293"/>
              <a:gd name="connsiteX16" fmla="*/ 832017 w 16940986"/>
              <a:gd name="connsiteY16" fmla="*/ 7540 h 282293"/>
              <a:gd name="connsiteX17" fmla="*/ 862813 w 16940986"/>
              <a:gd name="connsiteY17" fmla="*/ 153078 h 282293"/>
              <a:gd name="connsiteX18" fmla="*/ 861757 w 16940986"/>
              <a:gd name="connsiteY18" fmla="*/ 156783 h 282293"/>
              <a:gd name="connsiteX19" fmla="*/ 872320 w 16940986"/>
              <a:gd name="connsiteY19" fmla="*/ 142556 h 282293"/>
              <a:gd name="connsiteX20" fmla="*/ 1071513 w 16940986"/>
              <a:gd name="connsiteY20" fmla="*/ 16 h 282293"/>
              <a:gd name="connsiteX21" fmla="*/ 1099895 w 16940986"/>
              <a:gd name="connsiteY21" fmla="*/ 7540 h 282293"/>
              <a:gd name="connsiteX22" fmla="*/ 1130691 w 16940986"/>
              <a:gd name="connsiteY22" fmla="*/ 153078 h 282293"/>
              <a:gd name="connsiteX23" fmla="*/ 1129633 w 16940986"/>
              <a:gd name="connsiteY23" fmla="*/ 156785 h 282293"/>
              <a:gd name="connsiteX24" fmla="*/ 1140199 w 16940986"/>
              <a:gd name="connsiteY24" fmla="*/ 142556 h 282293"/>
              <a:gd name="connsiteX25" fmla="*/ 1339391 w 16940986"/>
              <a:gd name="connsiteY25" fmla="*/ 16 h 282293"/>
              <a:gd name="connsiteX26" fmla="*/ 1367772 w 16940986"/>
              <a:gd name="connsiteY26" fmla="*/ 7540 h 282293"/>
              <a:gd name="connsiteX27" fmla="*/ 1398570 w 16940986"/>
              <a:gd name="connsiteY27" fmla="*/ 153078 h 282293"/>
              <a:gd name="connsiteX28" fmla="*/ 1397515 w 16940986"/>
              <a:gd name="connsiteY28" fmla="*/ 156783 h 282293"/>
              <a:gd name="connsiteX29" fmla="*/ 1408076 w 16940986"/>
              <a:gd name="connsiteY29" fmla="*/ 142556 h 282293"/>
              <a:gd name="connsiteX30" fmla="*/ 1607269 w 16940986"/>
              <a:gd name="connsiteY30" fmla="*/ 16 h 282293"/>
              <a:gd name="connsiteX31" fmla="*/ 1635651 w 16940986"/>
              <a:gd name="connsiteY31" fmla="*/ 7540 h 282293"/>
              <a:gd name="connsiteX32" fmla="*/ 1666448 w 16940986"/>
              <a:gd name="connsiteY32" fmla="*/ 153078 h 282293"/>
              <a:gd name="connsiteX33" fmla="*/ 1665392 w 16940986"/>
              <a:gd name="connsiteY33" fmla="*/ 156783 h 282293"/>
              <a:gd name="connsiteX34" fmla="*/ 1675954 w 16940986"/>
              <a:gd name="connsiteY34" fmla="*/ 142556 h 282293"/>
              <a:gd name="connsiteX35" fmla="*/ 1875147 w 16940986"/>
              <a:gd name="connsiteY35" fmla="*/ 16 h 282293"/>
              <a:gd name="connsiteX36" fmla="*/ 1903529 w 16940986"/>
              <a:gd name="connsiteY36" fmla="*/ 7540 h 282293"/>
              <a:gd name="connsiteX37" fmla="*/ 1934326 w 16940986"/>
              <a:gd name="connsiteY37" fmla="*/ 153078 h 282293"/>
              <a:gd name="connsiteX38" fmla="*/ 1933268 w 16940986"/>
              <a:gd name="connsiteY38" fmla="*/ 156785 h 282293"/>
              <a:gd name="connsiteX39" fmla="*/ 1943834 w 16940986"/>
              <a:gd name="connsiteY39" fmla="*/ 142556 h 282293"/>
              <a:gd name="connsiteX40" fmla="*/ 2143026 w 16940986"/>
              <a:gd name="connsiteY40" fmla="*/ 16 h 282293"/>
              <a:gd name="connsiteX41" fmla="*/ 2171407 w 16940986"/>
              <a:gd name="connsiteY41" fmla="*/ 7540 h 282293"/>
              <a:gd name="connsiteX42" fmla="*/ 2202204 w 16940986"/>
              <a:gd name="connsiteY42" fmla="*/ 153078 h 282293"/>
              <a:gd name="connsiteX43" fmla="*/ 2201148 w 16940986"/>
              <a:gd name="connsiteY43" fmla="*/ 156783 h 282293"/>
              <a:gd name="connsiteX44" fmla="*/ 2211712 w 16940986"/>
              <a:gd name="connsiteY44" fmla="*/ 142556 h 282293"/>
              <a:gd name="connsiteX45" fmla="*/ 2410905 w 16940986"/>
              <a:gd name="connsiteY45" fmla="*/ 16 h 282293"/>
              <a:gd name="connsiteX46" fmla="*/ 2439286 w 16940986"/>
              <a:gd name="connsiteY46" fmla="*/ 7540 h 282293"/>
              <a:gd name="connsiteX47" fmla="*/ 2470084 w 16940986"/>
              <a:gd name="connsiteY47" fmla="*/ 153078 h 282293"/>
              <a:gd name="connsiteX48" fmla="*/ 2469026 w 16940986"/>
              <a:gd name="connsiteY48" fmla="*/ 156783 h 282293"/>
              <a:gd name="connsiteX49" fmla="*/ 2479588 w 16940986"/>
              <a:gd name="connsiteY49" fmla="*/ 142556 h 282293"/>
              <a:gd name="connsiteX50" fmla="*/ 2678782 w 16940986"/>
              <a:gd name="connsiteY50" fmla="*/ 16 h 282293"/>
              <a:gd name="connsiteX51" fmla="*/ 2707164 w 16940986"/>
              <a:gd name="connsiteY51" fmla="*/ 7540 h 282293"/>
              <a:gd name="connsiteX52" fmla="*/ 2737959 w 16940986"/>
              <a:gd name="connsiteY52" fmla="*/ 153078 h 282293"/>
              <a:gd name="connsiteX53" fmla="*/ 2736903 w 16940986"/>
              <a:gd name="connsiteY53" fmla="*/ 156785 h 282293"/>
              <a:gd name="connsiteX54" fmla="*/ 2747468 w 16940986"/>
              <a:gd name="connsiteY54" fmla="*/ 142556 h 282293"/>
              <a:gd name="connsiteX55" fmla="*/ 2946661 w 16940986"/>
              <a:gd name="connsiteY55" fmla="*/ 16 h 282293"/>
              <a:gd name="connsiteX56" fmla="*/ 2975043 w 16940986"/>
              <a:gd name="connsiteY56" fmla="*/ 7540 h 282293"/>
              <a:gd name="connsiteX57" fmla="*/ 3005839 w 16940986"/>
              <a:gd name="connsiteY57" fmla="*/ 153078 h 282293"/>
              <a:gd name="connsiteX58" fmla="*/ 3004783 w 16940986"/>
              <a:gd name="connsiteY58" fmla="*/ 156783 h 282293"/>
              <a:gd name="connsiteX59" fmla="*/ 3015345 w 16940986"/>
              <a:gd name="connsiteY59" fmla="*/ 142556 h 282293"/>
              <a:gd name="connsiteX60" fmla="*/ 3214539 w 16940986"/>
              <a:gd name="connsiteY60" fmla="*/ 16 h 282293"/>
              <a:gd name="connsiteX61" fmla="*/ 3242921 w 16940986"/>
              <a:gd name="connsiteY61" fmla="*/ 7540 h 282293"/>
              <a:gd name="connsiteX62" fmla="*/ 3273716 w 16940986"/>
              <a:gd name="connsiteY62" fmla="*/ 153078 h 282293"/>
              <a:gd name="connsiteX63" fmla="*/ 3272660 w 16940986"/>
              <a:gd name="connsiteY63" fmla="*/ 156783 h 282293"/>
              <a:gd name="connsiteX64" fmla="*/ 3283223 w 16940986"/>
              <a:gd name="connsiteY64" fmla="*/ 142556 h 282293"/>
              <a:gd name="connsiteX65" fmla="*/ 3482416 w 16940986"/>
              <a:gd name="connsiteY65" fmla="*/ 16 h 282293"/>
              <a:gd name="connsiteX66" fmla="*/ 3510799 w 16940986"/>
              <a:gd name="connsiteY66" fmla="*/ 7540 h 282293"/>
              <a:gd name="connsiteX67" fmla="*/ 3541595 w 16940986"/>
              <a:gd name="connsiteY67" fmla="*/ 153078 h 282293"/>
              <a:gd name="connsiteX68" fmla="*/ 3540539 w 16940986"/>
              <a:gd name="connsiteY68" fmla="*/ 156782 h 282293"/>
              <a:gd name="connsiteX69" fmla="*/ 3551102 w 16940986"/>
              <a:gd name="connsiteY69" fmla="*/ 142556 h 282293"/>
              <a:gd name="connsiteX70" fmla="*/ 3750295 w 16940986"/>
              <a:gd name="connsiteY70" fmla="*/ 16 h 282293"/>
              <a:gd name="connsiteX71" fmla="*/ 3778676 w 16940986"/>
              <a:gd name="connsiteY71" fmla="*/ 7540 h 282293"/>
              <a:gd name="connsiteX72" fmla="*/ 3809473 w 16940986"/>
              <a:gd name="connsiteY72" fmla="*/ 153078 h 282293"/>
              <a:gd name="connsiteX73" fmla="*/ 3808417 w 16940986"/>
              <a:gd name="connsiteY73" fmla="*/ 156785 h 282293"/>
              <a:gd name="connsiteX74" fmla="*/ 3818981 w 16940986"/>
              <a:gd name="connsiteY74" fmla="*/ 142556 h 282293"/>
              <a:gd name="connsiteX75" fmla="*/ 4018174 w 16940986"/>
              <a:gd name="connsiteY75" fmla="*/ 16 h 282293"/>
              <a:gd name="connsiteX76" fmla="*/ 4046555 w 16940986"/>
              <a:gd name="connsiteY76" fmla="*/ 7540 h 282293"/>
              <a:gd name="connsiteX77" fmla="*/ 4077352 w 16940986"/>
              <a:gd name="connsiteY77" fmla="*/ 153078 h 282293"/>
              <a:gd name="connsiteX78" fmla="*/ 4076297 w 16940986"/>
              <a:gd name="connsiteY78" fmla="*/ 156782 h 282293"/>
              <a:gd name="connsiteX79" fmla="*/ 4086859 w 16940986"/>
              <a:gd name="connsiteY79" fmla="*/ 142556 h 282293"/>
              <a:gd name="connsiteX80" fmla="*/ 4286051 w 16940986"/>
              <a:gd name="connsiteY80" fmla="*/ 16 h 282293"/>
              <a:gd name="connsiteX81" fmla="*/ 4314434 w 16940986"/>
              <a:gd name="connsiteY81" fmla="*/ 7540 h 282293"/>
              <a:gd name="connsiteX82" fmla="*/ 4345229 w 16940986"/>
              <a:gd name="connsiteY82" fmla="*/ 153078 h 282293"/>
              <a:gd name="connsiteX83" fmla="*/ 4344175 w 16940986"/>
              <a:gd name="connsiteY83" fmla="*/ 156782 h 282293"/>
              <a:gd name="connsiteX84" fmla="*/ 4354736 w 16940986"/>
              <a:gd name="connsiteY84" fmla="*/ 142556 h 282293"/>
              <a:gd name="connsiteX85" fmla="*/ 4553929 w 16940986"/>
              <a:gd name="connsiteY85" fmla="*/ 16 h 282293"/>
              <a:gd name="connsiteX86" fmla="*/ 4582312 w 16940986"/>
              <a:gd name="connsiteY86" fmla="*/ 7540 h 282293"/>
              <a:gd name="connsiteX87" fmla="*/ 4613107 w 16940986"/>
              <a:gd name="connsiteY87" fmla="*/ 153078 h 282293"/>
              <a:gd name="connsiteX88" fmla="*/ 4612051 w 16940986"/>
              <a:gd name="connsiteY88" fmla="*/ 156785 h 282293"/>
              <a:gd name="connsiteX89" fmla="*/ 4622615 w 16940986"/>
              <a:gd name="connsiteY89" fmla="*/ 142556 h 282293"/>
              <a:gd name="connsiteX90" fmla="*/ 4821808 w 16940986"/>
              <a:gd name="connsiteY90" fmla="*/ 16 h 282293"/>
              <a:gd name="connsiteX91" fmla="*/ 4850191 w 16940986"/>
              <a:gd name="connsiteY91" fmla="*/ 7540 h 282293"/>
              <a:gd name="connsiteX92" fmla="*/ 4880987 w 16940986"/>
              <a:gd name="connsiteY92" fmla="*/ 153078 h 282293"/>
              <a:gd name="connsiteX93" fmla="*/ 4879930 w 16940986"/>
              <a:gd name="connsiteY93" fmla="*/ 156783 h 282293"/>
              <a:gd name="connsiteX94" fmla="*/ 4890494 w 16940986"/>
              <a:gd name="connsiteY94" fmla="*/ 142556 h 282293"/>
              <a:gd name="connsiteX95" fmla="*/ 5089687 w 16940986"/>
              <a:gd name="connsiteY95" fmla="*/ 16 h 282293"/>
              <a:gd name="connsiteX96" fmla="*/ 5118068 w 16940986"/>
              <a:gd name="connsiteY96" fmla="*/ 7540 h 282293"/>
              <a:gd name="connsiteX97" fmla="*/ 5148865 w 16940986"/>
              <a:gd name="connsiteY97" fmla="*/ 153078 h 282293"/>
              <a:gd name="connsiteX98" fmla="*/ 5147810 w 16940986"/>
              <a:gd name="connsiteY98" fmla="*/ 156782 h 282293"/>
              <a:gd name="connsiteX99" fmla="*/ 5158372 w 16940986"/>
              <a:gd name="connsiteY99" fmla="*/ 142556 h 282293"/>
              <a:gd name="connsiteX100" fmla="*/ 5357565 w 16940986"/>
              <a:gd name="connsiteY100" fmla="*/ 16 h 282293"/>
              <a:gd name="connsiteX101" fmla="*/ 5385946 w 16940986"/>
              <a:gd name="connsiteY101" fmla="*/ 7540 h 282293"/>
              <a:gd name="connsiteX102" fmla="*/ 5416742 w 16940986"/>
              <a:gd name="connsiteY102" fmla="*/ 153078 h 282293"/>
              <a:gd name="connsiteX103" fmla="*/ 5415687 w 16940986"/>
              <a:gd name="connsiteY103" fmla="*/ 156785 h 282293"/>
              <a:gd name="connsiteX104" fmla="*/ 5426251 w 16940986"/>
              <a:gd name="connsiteY104" fmla="*/ 142556 h 282293"/>
              <a:gd name="connsiteX105" fmla="*/ 5625443 w 16940986"/>
              <a:gd name="connsiteY105" fmla="*/ 16 h 282293"/>
              <a:gd name="connsiteX106" fmla="*/ 5653826 w 16940986"/>
              <a:gd name="connsiteY106" fmla="*/ 7540 h 282293"/>
              <a:gd name="connsiteX107" fmla="*/ 5684621 w 16940986"/>
              <a:gd name="connsiteY107" fmla="*/ 153078 h 282293"/>
              <a:gd name="connsiteX108" fmla="*/ 5683567 w 16940986"/>
              <a:gd name="connsiteY108" fmla="*/ 156782 h 282293"/>
              <a:gd name="connsiteX109" fmla="*/ 5694128 w 16940986"/>
              <a:gd name="connsiteY109" fmla="*/ 142556 h 282293"/>
              <a:gd name="connsiteX110" fmla="*/ 5893321 w 16940986"/>
              <a:gd name="connsiteY110" fmla="*/ 16 h 282293"/>
              <a:gd name="connsiteX111" fmla="*/ 5921704 w 16940986"/>
              <a:gd name="connsiteY111" fmla="*/ 7540 h 282293"/>
              <a:gd name="connsiteX112" fmla="*/ 5952499 w 16940986"/>
              <a:gd name="connsiteY112" fmla="*/ 153078 h 282293"/>
              <a:gd name="connsiteX113" fmla="*/ 5951444 w 16940986"/>
              <a:gd name="connsiteY113" fmla="*/ 156782 h 282293"/>
              <a:gd name="connsiteX114" fmla="*/ 5962006 w 16940986"/>
              <a:gd name="connsiteY114" fmla="*/ 142556 h 282293"/>
              <a:gd name="connsiteX115" fmla="*/ 6161200 w 16940986"/>
              <a:gd name="connsiteY115" fmla="*/ 16 h 282293"/>
              <a:gd name="connsiteX116" fmla="*/ 6189581 w 16940986"/>
              <a:gd name="connsiteY116" fmla="*/ 7540 h 282293"/>
              <a:gd name="connsiteX117" fmla="*/ 6220378 w 16940986"/>
              <a:gd name="connsiteY117" fmla="*/ 153078 h 282293"/>
              <a:gd name="connsiteX118" fmla="*/ 6219322 w 16940986"/>
              <a:gd name="connsiteY118" fmla="*/ 156785 h 282293"/>
              <a:gd name="connsiteX119" fmla="*/ 6229886 w 16940986"/>
              <a:gd name="connsiteY119" fmla="*/ 142556 h 282293"/>
              <a:gd name="connsiteX120" fmla="*/ 6429079 w 16940986"/>
              <a:gd name="connsiteY120" fmla="*/ 16 h 282293"/>
              <a:gd name="connsiteX121" fmla="*/ 6457460 w 16940986"/>
              <a:gd name="connsiteY121" fmla="*/ 7540 h 282293"/>
              <a:gd name="connsiteX122" fmla="*/ 6488257 w 16940986"/>
              <a:gd name="connsiteY122" fmla="*/ 153078 h 282293"/>
              <a:gd name="connsiteX123" fmla="*/ 6487201 w 16940986"/>
              <a:gd name="connsiteY123" fmla="*/ 156783 h 282293"/>
              <a:gd name="connsiteX124" fmla="*/ 6497764 w 16940986"/>
              <a:gd name="connsiteY124" fmla="*/ 142556 h 282293"/>
              <a:gd name="connsiteX125" fmla="*/ 6696957 w 16940986"/>
              <a:gd name="connsiteY125" fmla="*/ 16 h 282293"/>
              <a:gd name="connsiteX126" fmla="*/ 6725338 w 16940986"/>
              <a:gd name="connsiteY126" fmla="*/ 7540 h 282293"/>
              <a:gd name="connsiteX127" fmla="*/ 6756135 w 16940986"/>
              <a:gd name="connsiteY127" fmla="*/ 153078 h 282293"/>
              <a:gd name="connsiteX128" fmla="*/ 6755079 w 16940986"/>
              <a:gd name="connsiteY128" fmla="*/ 156783 h 282293"/>
              <a:gd name="connsiteX129" fmla="*/ 6765642 w 16940986"/>
              <a:gd name="connsiteY129" fmla="*/ 142556 h 282293"/>
              <a:gd name="connsiteX130" fmla="*/ 6964834 w 16940986"/>
              <a:gd name="connsiteY130" fmla="*/ 16 h 282293"/>
              <a:gd name="connsiteX131" fmla="*/ 6993217 w 16940986"/>
              <a:gd name="connsiteY131" fmla="*/ 7540 h 282293"/>
              <a:gd name="connsiteX132" fmla="*/ 7024012 w 16940986"/>
              <a:gd name="connsiteY132" fmla="*/ 153078 h 282293"/>
              <a:gd name="connsiteX133" fmla="*/ 7022956 w 16940986"/>
              <a:gd name="connsiteY133" fmla="*/ 156784 h 282293"/>
              <a:gd name="connsiteX134" fmla="*/ 7033520 w 16940986"/>
              <a:gd name="connsiteY134" fmla="*/ 142556 h 282293"/>
              <a:gd name="connsiteX135" fmla="*/ 7232713 w 16940986"/>
              <a:gd name="connsiteY135" fmla="*/ 16 h 282293"/>
              <a:gd name="connsiteX136" fmla="*/ 7261096 w 16940986"/>
              <a:gd name="connsiteY136" fmla="*/ 7540 h 282293"/>
              <a:gd name="connsiteX137" fmla="*/ 7291891 w 16940986"/>
              <a:gd name="connsiteY137" fmla="*/ 153078 h 282293"/>
              <a:gd name="connsiteX138" fmla="*/ 7290836 w 16940986"/>
              <a:gd name="connsiteY138" fmla="*/ 156783 h 282293"/>
              <a:gd name="connsiteX139" fmla="*/ 7301398 w 16940986"/>
              <a:gd name="connsiteY139" fmla="*/ 142556 h 282293"/>
              <a:gd name="connsiteX140" fmla="*/ 7500591 w 16940986"/>
              <a:gd name="connsiteY140" fmla="*/ 16 h 282293"/>
              <a:gd name="connsiteX141" fmla="*/ 7528973 w 16940986"/>
              <a:gd name="connsiteY141" fmla="*/ 7540 h 282293"/>
              <a:gd name="connsiteX142" fmla="*/ 7559769 w 16940986"/>
              <a:gd name="connsiteY142" fmla="*/ 153078 h 282293"/>
              <a:gd name="connsiteX143" fmla="*/ 7558713 w 16940986"/>
              <a:gd name="connsiteY143" fmla="*/ 156783 h 282293"/>
              <a:gd name="connsiteX144" fmla="*/ 7569276 w 16940986"/>
              <a:gd name="connsiteY144" fmla="*/ 142556 h 282293"/>
              <a:gd name="connsiteX145" fmla="*/ 7768469 w 16940986"/>
              <a:gd name="connsiteY145" fmla="*/ 16 h 282293"/>
              <a:gd name="connsiteX146" fmla="*/ 7796851 w 16940986"/>
              <a:gd name="connsiteY146" fmla="*/ 7540 h 282293"/>
              <a:gd name="connsiteX147" fmla="*/ 7827647 w 16940986"/>
              <a:gd name="connsiteY147" fmla="*/ 153078 h 282293"/>
              <a:gd name="connsiteX148" fmla="*/ 7826591 w 16940986"/>
              <a:gd name="connsiteY148" fmla="*/ 156785 h 282293"/>
              <a:gd name="connsiteX149" fmla="*/ 7837155 w 16940986"/>
              <a:gd name="connsiteY149" fmla="*/ 142556 h 282293"/>
              <a:gd name="connsiteX150" fmla="*/ 8036347 w 16940986"/>
              <a:gd name="connsiteY150" fmla="*/ 16 h 282293"/>
              <a:gd name="connsiteX151" fmla="*/ 8064729 w 16940986"/>
              <a:gd name="connsiteY151" fmla="*/ 7540 h 282293"/>
              <a:gd name="connsiteX152" fmla="*/ 8095526 w 16940986"/>
              <a:gd name="connsiteY152" fmla="*/ 153078 h 282293"/>
              <a:gd name="connsiteX153" fmla="*/ 8094475 w 16940986"/>
              <a:gd name="connsiteY153" fmla="*/ 156766 h 282293"/>
              <a:gd name="connsiteX154" fmla="*/ 8105025 w 16940986"/>
              <a:gd name="connsiteY154" fmla="*/ 142556 h 282293"/>
              <a:gd name="connsiteX155" fmla="*/ 8304217 w 16940986"/>
              <a:gd name="connsiteY155" fmla="*/ 16 h 282293"/>
              <a:gd name="connsiteX156" fmla="*/ 8332599 w 16940986"/>
              <a:gd name="connsiteY156" fmla="*/ 7540 h 282293"/>
              <a:gd name="connsiteX157" fmla="*/ 8363396 w 16940986"/>
              <a:gd name="connsiteY157" fmla="*/ 153078 h 282293"/>
              <a:gd name="connsiteX158" fmla="*/ 8362497 w 16940986"/>
              <a:gd name="connsiteY158" fmla="*/ 156232 h 282293"/>
              <a:gd name="connsiteX159" fmla="*/ 8362549 w 16940986"/>
              <a:gd name="connsiteY159" fmla="*/ 156154 h 282293"/>
              <a:gd name="connsiteX160" fmla="*/ 8572500 w 16940986"/>
              <a:gd name="connsiteY160" fmla="*/ 16 h 282293"/>
              <a:gd name="connsiteX161" fmla="*/ 8600882 w 16940986"/>
              <a:gd name="connsiteY161" fmla="*/ 7540 h 282293"/>
              <a:gd name="connsiteX162" fmla="*/ 8631679 w 16940986"/>
              <a:gd name="connsiteY162" fmla="*/ 153078 h 282293"/>
              <a:gd name="connsiteX163" fmla="*/ 8630623 w 16940986"/>
              <a:gd name="connsiteY163" fmla="*/ 156783 h 282293"/>
              <a:gd name="connsiteX164" fmla="*/ 8641185 w 16940986"/>
              <a:gd name="connsiteY164" fmla="*/ 142556 h 282293"/>
              <a:gd name="connsiteX165" fmla="*/ 8840378 w 16940986"/>
              <a:gd name="connsiteY165" fmla="*/ 16 h 282293"/>
              <a:gd name="connsiteX166" fmla="*/ 8868760 w 16940986"/>
              <a:gd name="connsiteY166" fmla="*/ 7540 h 282293"/>
              <a:gd name="connsiteX167" fmla="*/ 8899557 w 16940986"/>
              <a:gd name="connsiteY167" fmla="*/ 153078 h 282293"/>
              <a:gd name="connsiteX168" fmla="*/ 8898500 w 16940986"/>
              <a:gd name="connsiteY168" fmla="*/ 156785 h 282293"/>
              <a:gd name="connsiteX169" fmla="*/ 8909064 w 16940986"/>
              <a:gd name="connsiteY169" fmla="*/ 142556 h 282293"/>
              <a:gd name="connsiteX170" fmla="*/ 9108257 w 16940986"/>
              <a:gd name="connsiteY170" fmla="*/ 16 h 282293"/>
              <a:gd name="connsiteX171" fmla="*/ 9136639 w 16940986"/>
              <a:gd name="connsiteY171" fmla="*/ 7540 h 282293"/>
              <a:gd name="connsiteX172" fmla="*/ 9167435 w 16940986"/>
              <a:gd name="connsiteY172" fmla="*/ 153078 h 282293"/>
              <a:gd name="connsiteX173" fmla="*/ 9166380 w 16940986"/>
              <a:gd name="connsiteY173" fmla="*/ 156783 h 282293"/>
              <a:gd name="connsiteX174" fmla="*/ 9176942 w 16940986"/>
              <a:gd name="connsiteY174" fmla="*/ 142556 h 282293"/>
              <a:gd name="connsiteX175" fmla="*/ 9376135 w 16940986"/>
              <a:gd name="connsiteY175" fmla="*/ 16 h 282293"/>
              <a:gd name="connsiteX176" fmla="*/ 9404517 w 16940986"/>
              <a:gd name="connsiteY176" fmla="*/ 7540 h 282293"/>
              <a:gd name="connsiteX177" fmla="*/ 9435313 w 16940986"/>
              <a:gd name="connsiteY177" fmla="*/ 153078 h 282293"/>
              <a:gd name="connsiteX178" fmla="*/ 9434257 w 16940986"/>
              <a:gd name="connsiteY178" fmla="*/ 156783 h 282293"/>
              <a:gd name="connsiteX179" fmla="*/ 9444820 w 16940986"/>
              <a:gd name="connsiteY179" fmla="*/ 142556 h 282293"/>
              <a:gd name="connsiteX180" fmla="*/ 9644013 w 16940986"/>
              <a:gd name="connsiteY180" fmla="*/ 16 h 282293"/>
              <a:gd name="connsiteX181" fmla="*/ 9672395 w 16940986"/>
              <a:gd name="connsiteY181" fmla="*/ 7540 h 282293"/>
              <a:gd name="connsiteX182" fmla="*/ 9703191 w 16940986"/>
              <a:gd name="connsiteY182" fmla="*/ 153078 h 282293"/>
              <a:gd name="connsiteX183" fmla="*/ 9702133 w 16940986"/>
              <a:gd name="connsiteY183" fmla="*/ 156785 h 282293"/>
              <a:gd name="connsiteX184" fmla="*/ 9712698 w 16940986"/>
              <a:gd name="connsiteY184" fmla="*/ 142556 h 282293"/>
              <a:gd name="connsiteX185" fmla="*/ 9911891 w 16940986"/>
              <a:gd name="connsiteY185" fmla="*/ 16 h 282293"/>
              <a:gd name="connsiteX186" fmla="*/ 9940272 w 16940986"/>
              <a:gd name="connsiteY186" fmla="*/ 7540 h 282293"/>
              <a:gd name="connsiteX187" fmla="*/ 9971070 w 16940986"/>
              <a:gd name="connsiteY187" fmla="*/ 153078 h 282293"/>
              <a:gd name="connsiteX188" fmla="*/ 9970014 w 16940986"/>
              <a:gd name="connsiteY188" fmla="*/ 156783 h 282293"/>
              <a:gd name="connsiteX189" fmla="*/ 9980576 w 16940986"/>
              <a:gd name="connsiteY189" fmla="*/ 142556 h 282293"/>
              <a:gd name="connsiteX190" fmla="*/ 10179769 w 16940986"/>
              <a:gd name="connsiteY190" fmla="*/ 16 h 282293"/>
              <a:gd name="connsiteX191" fmla="*/ 10208151 w 16940986"/>
              <a:gd name="connsiteY191" fmla="*/ 7540 h 282293"/>
              <a:gd name="connsiteX192" fmla="*/ 10238948 w 16940986"/>
              <a:gd name="connsiteY192" fmla="*/ 153078 h 282293"/>
              <a:gd name="connsiteX193" fmla="*/ 10237892 w 16940986"/>
              <a:gd name="connsiteY193" fmla="*/ 156783 h 282293"/>
              <a:gd name="connsiteX194" fmla="*/ 10248454 w 16940986"/>
              <a:gd name="connsiteY194" fmla="*/ 142556 h 282293"/>
              <a:gd name="connsiteX195" fmla="*/ 10447647 w 16940986"/>
              <a:gd name="connsiteY195" fmla="*/ 16 h 282293"/>
              <a:gd name="connsiteX196" fmla="*/ 10476029 w 16940986"/>
              <a:gd name="connsiteY196" fmla="*/ 7540 h 282293"/>
              <a:gd name="connsiteX197" fmla="*/ 10506826 w 16940986"/>
              <a:gd name="connsiteY197" fmla="*/ 153078 h 282293"/>
              <a:gd name="connsiteX198" fmla="*/ 10505768 w 16940986"/>
              <a:gd name="connsiteY198" fmla="*/ 156785 h 282293"/>
              <a:gd name="connsiteX199" fmla="*/ 10516334 w 16940986"/>
              <a:gd name="connsiteY199" fmla="*/ 142556 h 282293"/>
              <a:gd name="connsiteX200" fmla="*/ 10715526 w 16940986"/>
              <a:gd name="connsiteY200" fmla="*/ 16 h 282293"/>
              <a:gd name="connsiteX201" fmla="*/ 10743907 w 16940986"/>
              <a:gd name="connsiteY201" fmla="*/ 7540 h 282293"/>
              <a:gd name="connsiteX202" fmla="*/ 10774704 w 16940986"/>
              <a:gd name="connsiteY202" fmla="*/ 153078 h 282293"/>
              <a:gd name="connsiteX203" fmla="*/ 10773648 w 16940986"/>
              <a:gd name="connsiteY203" fmla="*/ 156783 h 282293"/>
              <a:gd name="connsiteX204" fmla="*/ 10784212 w 16940986"/>
              <a:gd name="connsiteY204" fmla="*/ 142556 h 282293"/>
              <a:gd name="connsiteX205" fmla="*/ 10983404 w 16940986"/>
              <a:gd name="connsiteY205" fmla="*/ 16 h 282293"/>
              <a:gd name="connsiteX206" fmla="*/ 11011786 w 16940986"/>
              <a:gd name="connsiteY206" fmla="*/ 7540 h 282293"/>
              <a:gd name="connsiteX207" fmla="*/ 11042583 w 16940986"/>
              <a:gd name="connsiteY207" fmla="*/ 153078 h 282293"/>
              <a:gd name="connsiteX208" fmla="*/ 11041526 w 16940986"/>
              <a:gd name="connsiteY208" fmla="*/ 156783 h 282293"/>
              <a:gd name="connsiteX209" fmla="*/ 11052088 w 16940986"/>
              <a:gd name="connsiteY209" fmla="*/ 142556 h 282293"/>
              <a:gd name="connsiteX210" fmla="*/ 11251282 w 16940986"/>
              <a:gd name="connsiteY210" fmla="*/ 16 h 282293"/>
              <a:gd name="connsiteX211" fmla="*/ 11279664 w 16940986"/>
              <a:gd name="connsiteY211" fmla="*/ 7540 h 282293"/>
              <a:gd name="connsiteX212" fmla="*/ 11310459 w 16940986"/>
              <a:gd name="connsiteY212" fmla="*/ 153078 h 282293"/>
              <a:gd name="connsiteX213" fmla="*/ 11309403 w 16940986"/>
              <a:gd name="connsiteY213" fmla="*/ 156785 h 282293"/>
              <a:gd name="connsiteX214" fmla="*/ 11319968 w 16940986"/>
              <a:gd name="connsiteY214" fmla="*/ 142556 h 282293"/>
              <a:gd name="connsiteX215" fmla="*/ 11519161 w 16940986"/>
              <a:gd name="connsiteY215" fmla="*/ 16 h 282293"/>
              <a:gd name="connsiteX216" fmla="*/ 11547542 w 16940986"/>
              <a:gd name="connsiteY216" fmla="*/ 7540 h 282293"/>
              <a:gd name="connsiteX217" fmla="*/ 11578339 w 16940986"/>
              <a:gd name="connsiteY217" fmla="*/ 153078 h 282293"/>
              <a:gd name="connsiteX218" fmla="*/ 11577283 w 16940986"/>
              <a:gd name="connsiteY218" fmla="*/ 156783 h 282293"/>
              <a:gd name="connsiteX219" fmla="*/ 11587845 w 16940986"/>
              <a:gd name="connsiteY219" fmla="*/ 142556 h 282293"/>
              <a:gd name="connsiteX220" fmla="*/ 11787039 w 16940986"/>
              <a:gd name="connsiteY220" fmla="*/ 16 h 282293"/>
              <a:gd name="connsiteX221" fmla="*/ 11815420 w 16940986"/>
              <a:gd name="connsiteY221" fmla="*/ 7540 h 282293"/>
              <a:gd name="connsiteX222" fmla="*/ 11846216 w 16940986"/>
              <a:gd name="connsiteY222" fmla="*/ 153078 h 282293"/>
              <a:gd name="connsiteX223" fmla="*/ 11845160 w 16940986"/>
              <a:gd name="connsiteY223" fmla="*/ 156783 h 282293"/>
              <a:gd name="connsiteX224" fmla="*/ 11855723 w 16940986"/>
              <a:gd name="connsiteY224" fmla="*/ 142556 h 282293"/>
              <a:gd name="connsiteX225" fmla="*/ 12054916 w 16940986"/>
              <a:gd name="connsiteY225" fmla="*/ 16 h 282293"/>
              <a:gd name="connsiteX226" fmla="*/ 12083298 w 16940986"/>
              <a:gd name="connsiteY226" fmla="*/ 7540 h 282293"/>
              <a:gd name="connsiteX227" fmla="*/ 12114094 w 16940986"/>
              <a:gd name="connsiteY227" fmla="*/ 153078 h 282293"/>
              <a:gd name="connsiteX228" fmla="*/ 12113039 w 16940986"/>
              <a:gd name="connsiteY228" fmla="*/ 156782 h 282293"/>
              <a:gd name="connsiteX229" fmla="*/ 12123601 w 16940986"/>
              <a:gd name="connsiteY229" fmla="*/ 142556 h 282293"/>
              <a:gd name="connsiteX230" fmla="*/ 12322794 w 16940986"/>
              <a:gd name="connsiteY230" fmla="*/ 16 h 282293"/>
              <a:gd name="connsiteX231" fmla="*/ 12351176 w 16940986"/>
              <a:gd name="connsiteY231" fmla="*/ 7540 h 282293"/>
              <a:gd name="connsiteX232" fmla="*/ 12381972 w 16940986"/>
              <a:gd name="connsiteY232" fmla="*/ 153078 h 282293"/>
              <a:gd name="connsiteX233" fmla="*/ 12380916 w 16940986"/>
              <a:gd name="connsiteY233" fmla="*/ 156785 h 282293"/>
              <a:gd name="connsiteX234" fmla="*/ 12391480 w 16940986"/>
              <a:gd name="connsiteY234" fmla="*/ 142556 h 282293"/>
              <a:gd name="connsiteX235" fmla="*/ 12590673 w 16940986"/>
              <a:gd name="connsiteY235" fmla="*/ 16 h 282293"/>
              <a:gd name="connsiteX236" fmla="*/ 12619055 w 16940986"/>
              <a:gd name="connsiteY236" fmla="*/ 7540 h 282293"/>
              <a:gd name="connsiteX237" fmla="*/ 12649851 w 16940986"/>
              <a:gd name="connsiteY237" fmla="*/ 153078 h 282293"/>
              <a:gd name="connsiteX238" fmla="*/ 12648796 w 16940986"/>
              <a:gd name="connsiteY238" fmla="*/ 156782 h 282293"/>
              <a:gd name="connsiteX239" fmla="*/ 12659358 w 16940986"/>
              <a:gd name="connsiteY239" fmla="*/ 142556 h 282293"/>
              <a:gd name="connsiteX240" fmla="*/ 12858551 w 16940986"/>
              <a:gd name="connsiteY240" fmla="*/ 16 h 282293"/>
              <a:gd name="connsiteX241" fmla="*/ 12886933 w 16940986"/>
              <a:gd name="connsiteY241" fmla="*/ 7540 h 282293"/>
              <a:gd name="connsiteX242" fmla="*/ 12917729 w 16940986"/>
              <a:gd name="connsiteY242" fmla="*/ 153078 h 282293"/>
              <a:gd name="connsiteX243" fmla="*/ 12916674 w 16940986"/>
              <a:gd name="connsiteY243" fmla="*/ 156782 h 282293"/>
              <a:gd name="connsiteX244" fmla="*/ 12927236 w 16940986"/>
              <a:gd name="connsiteY244" fmla="*/ 142556 h 282293"/>
              <a:gd name="connsiteX245" fmla="*/ 13126429 w 16940986"/>
              <a:gd name="connsiteY245" fmla="*/ 16 h 282293"/>
              <a:gd name="connsiteX246" fmla="*/ 13154811 w 16940986"/>
              <a:gd name="connsiteY246" fmla="*/ 7540 h 282293"/>
              <a:gd name="connsiteX247" fmla="*/ 13185607 w 16940986"/>
              <a:gd name="connsiteY247" fmla="*/ 153078 h 282293"/>
              <a:gd name="connsiteX248" fmla="*/ 13184551 w 16940986"/>
              <a:gd name="connsiteY248" fmla="*/ 156785 h 282293"/>
              <a:gd name="connsiteX249" fmla="*/ 13195115 w 16940986"/>
              <a:gd name="connsiteY249" fmla="*/ 142556 h 282293"/>
              <a:gd name="connsiteX250" fmla="*/ 13394308 w 16940986"/>
              <a:gd name="connsiteY250" fmla="*/ 16 h 282293"/>
              <a:gd name="connsiteX251" fmla="*/ 13422690 w 16940986"/>
              <a:gd name="connsiteY251" fmla="*/ 7540 h 282293"/>
              <a:gd name="connsiteX252" fmla="*/ 13453486 w 16940986"/>
              <a:gd name="connsiteY252" fmla="*/ 153078 h 282293"/>
              <a:gd name="connsiteX253" fmla="*/ 13452430 w 16940986"/>
              <a:gd name="connsiteY253" fmla="*/ 156783 h 282293"/>
              <a:gd name="connsiteX254" fmla="*/ 13462993 w 16940986"/>
              <a:gd name="connsiteY254" fmla="*/ 142556 h 282293"/>
              <a:gd name="connsiteX255" fmla="*/ 13662186 w 16940986"/>
              <a:gd name="connsiteY255" fmla="*/ 16 h 282293"/>
              <a:gd name="connsiteX256" fmla="*/ 13690568 w 16940986"/>
              <a:gd name="connsiteY256" fmla="*/ 7540 h 282293"/>
              <a:gd name="connsiteX257" fmla="*/ 13721364 w 16940986"/>
              <a:gd name="connsiteY257" fmla="*/ 153078 h 282293"/>
              <a:gd name="connsiteX258" fmla="*/ 13720309 w 16940986"/>
              <a:gd name="connsiteY258" fmla="*/ 156782 h 282293"/>
              <a:gd name="connsiteX259" fmla="*/ 13730871 w 16940986"/>
              <a:gd name="connsiteY259" fmla="*/ 142556 h 282293"/>
              <a:gd name="connsiteX260" fmla="*/ 13930064 w 16940986"/>
              <a:gd name="connsiteY260" fmla="*/ 16 h 282293"/>
              <a:gd name="connsiteX261" fmla="*/ 13958446 w 16940986"/>
              <a:gd name="connsiteY261" fmla="*/ 7540 h 282293"/>
              <a:gd name="connsiteX262" fmla="*/ 13989242 w 16940986"/>
              <a:gd name="connsiteY262" fmla="*/ 153078 h 282293"/>
              <a:gd name="connsiteX263" fmla="*/ 13988186 w 16940986"/>
              <a:gd name="connsiteY263" fmla="*/ 156785 h 282293"/>
              <a:gd name="connsiteX264" fmla="*/ 13998750 w 16940986"/>
              <a:gd name="connsiteY264" fmla="*/ 142556 h 282293"/>
              <a:gd name="connsiteX265" fmla="*/ 14197943 w 16940986"/>
              <a:gd name="connsiteY265" fmla="*/ 16 h 282293"/>
              <a:gd name="connsiteX266" fmla="*/ 14226325 w 16940986"/>
              <a:gd name="connsiteY266" fmla="*/ 7540 h 282293"/>
              <a:gd name="connsiteX267" fmla="*/ 14257121 w 16940986"/>
              <a:gd name="connsiteY267" fmla="*/ 153078 h 282293"/>
              <a:gd name="connsiteX268" fmla="*/ 14256066 w 16940986"/>
              <a:gd name="connsiteY268" fmla="*/ 156782 h 282293"/>
              <a:gd name="connsiteX269" fmla="*/ 14266628 w 16940986"/>
              <a:gd name="connsiteY269" fmla="*/ 142556 h 282293"/>
              <a:gd name="connsiteX270" fmla="*/ 14465821 w 16940986"/>
              <a:gd name="connsiteY270" fmla="*/ 16 h 282293"/>
              <a:gd name="connsiteX271" fmla="*/ 14494203 w 16940986"/>
              <a:gd name="connsiteY271" fmla="*/ 7540 h 282293"/>
              <a:gd name="connsiteX272" fmla="*/ 14524999 w 16940986"/>
              <a:gd name="connsiteY272" fmla="*/ 153078 h 282293"/>
              <a:gd name="connsiteX273" fmla="*/ 14523944 w 16940986"/>
              <a:gd name="connsiteY273" fmla="*/ 156782 h 282293"/>
              <a:gd name="connsiteX274" fmla="*/ 14534506 w 16940986"/>
              <a:gd name="connsiteY274" fmla="*/ 142556 h 282293"/>
              <a:gd name="connsiteX275" fmla="*/ 14733699 w 16940986"/>
              <a:gd name="connsiteY275" fmla="*/ 16 h 282293"/>
              <a:gd name="connsiteX276" fmla="*/ 14762081 w 16940986"/>
              <a:gd name="connsiteY276" fmla="*/ 7540 h 282293"/>
              <a:gd name="connsiteX277" fmla="*/ 14792877 w 16940986"/>
              <a:gd name="connsiteY277" fmla="*/ 153078 h 282293"/>
              <a:gd name="connsiteX278" fmla="*/ 14791821 w 16940986"/>
              <a:gd name="connsiteY278" fmla="*/ 156785 h 282293"/>
              <a:gd name="connsiteX279" fmla="*/ 14802385 w 16940986"/>
              <a:gd name="connsiteY279" fmla="*/ 142556 h 282293"/>
              <a:gd name="connsiteX280" fmla="*/ 15001578 w 16940986"/>
              <a:gd name="connsiteY280" fmla="*/ 16 h 282293"/>
              <a:gd name="connsiteX281" fmla="*/ 15029960 w 16940986"/>
              <a:gd name="connsiteY281" fmla="*/ 7540 h 282293"/>
              <a:gd name="connsiteX282" fmla="*/ 15060756 w 16940986"/>
              <a:gd name="connsiteY282" fmla="*/ 153078 h 282293"/>
              <a:gd name="connsiteX283" fmla="*/ 15059700 w 16940986"/>
              <a:gd name="connsiteY283" fmla="*/ 156783 h 282293"/>
              <a:gd name="connsiteX284" fmla="*/ 15070263 w 16940986"/>
              <a:gd name="connsiteY284" fmla="*/ 142556 h 282293"/>
              <a:gd name="connsiteX285" fmla="*/ 15269456 w 16940986"/>
              <a:gd name="connsiteY285" fmla="*/ 16 h 282293"/>
              <a:gd name="connsiteX286" fmla="*/ 15297838 w 16940986"/>
              <a:gd name="connsiteY286" fmla="*/ 7540 h 282293"/>
              <a:gd name="connsiteX287" fmla="*/ 15328634 w 16940986"/>
              <a:gd name="connsiteY287" fmla="*/ 153078 h 282293"/>
              <a:gd name="connsiteX288" fmla="*/ 15327578 w 16940986"/>
              <a:gd name="connsiteY288" fmla="*/ 156783 h 282293"/>
              <a:gd name="connsiteX289" fmla="*/ 15338141 w 16940986"/>
              <a:gd name="connsiteY289" fmla="*/ 142556 h 282293"/>
              <a:gd name="connsiteX290" fmla="*/ 15537334 w 16940986"/>
              <a:gd name="connsiteY290" fmla="*/ 16 h 282293"/>
              <a:gd name="connsiteX291" fmla="*/ 15565716 w 16940986"/>
              <a:gd name="connsiteY291" fmla="*/ 7540 h 282293"/>
              <a:gd name="connsiteX292" fmla="*/ 15596512 w 16940986"/>
              <a:gd name="connsiteY292" fmla="*/ 153078 h 282293"/>
              <a:gd name="connsiteX293" fmla="*/ 15595456 w 16940986"/>
              <a:gd name="connsiteY293" fmla="*/ 156784 h 282293"/>
              <a:gd name="connsiteX294" fmla="*/ 15606020 w 16940986"/>
              <a:gd name="connsiteY294" fmla="*/ 142556 h 282293"/>
              <a:gd name="connsiteX295" fmla="*/ 15805213 w 16940986"/>
              <a:gd name="connsiteY295" fmla="*/ 16 h 282293"/>
              <a:gd name="connsiteX296" fmla="*/ 15833595 w 16940986"/>
              <a:gd name="connsiteY296" fmla="*/ 7540 h 282293"/>
              <a:gd name="connsiteX297" fmla="*/ 15864391 w 16940986"/>
              <a:gd name="connsiteY297" fmla="*/ 153078 h 282293"/>
              <a:gd name="connsiteX298" fmla="*/ 15863335 w 16940986"/>
              <a:gd name="connsiteY298" fmla="*/ 156783 h 282293"/>
              <a:gd name="connsiteX299" fmla="*/ 15873899 w 16940986"/>
              <a:gd name="connsiteY299" fmla="*/ 142556 h 282293"/>
              <a:gd name="connsiteX300" fmla="*/ 16073091 w 16940986"/>
              <a:gd name="connsiteY300" fmla="*/ 16 h 282293"/>
              <a:gd name="connsiteX301" fmla="*/ 16101473 w 16940986"/>
              <a:gd name="connsiteY301" fmla="*/ 7540 h 282293"/>
              <a:gd name="connsiteX302" fmla="*/ 16132269 w 16940986"/>
              <a:gd name="connsiteY302" fmla="*/ 153078 h 282293"/>
              <a:gd name="connsiteX303" fmla="*/ 16131213 w 16940986"/>
              <a:gd name="connsiteY303" fmla="*/ 156783 h 282293"/>
              <a:gd name="connsiteX304" fmla="*/ 16141775 w 16940986"/>
              <a:gd name="connsiteY304" fmla="*/ 142556 h 282293"/>
              <a:gd name="connsiteX305" fmla="*/ 16340969 w 16940986"/>
              <a:gd name="connsiteY305" fmla="*/ 16 h 282293"/>
              <a:gd name="connsiteX306" fmla="*/ 16369351 w 16940986"/>
              <a:gd name="connsiteY306" fmla="*/ 7540 h 282293"/>
              <a:gd name="connsiteX307" fmla="*/ 16400147 w 16940986"/>
              <a:gd name="connsiteY307" fmla="*/ 153078 h 282293"/>
              <a:gd name="connsiteX308" fmla="*/ 16399091 w 16940986"/>
              <a:gd name="connsiteY308" fmla="*/ 156785 h 282293"/>
              <a:gd name="connsiteX309" fmla="*/ 16409655 w 16940986"/>
              <a:gd name="connsiteY309" fmla="*/ 142556 h 282293"/>
              <a:gd name="connsiteX310" fmla="*/ 16608847 w 16940986"/>
              <a:gd name="connsiteY310" fmla="*/ 16 h 282293"/>
              <a:gd name="connsiteX311" fmla="*/ 16637229 w 16940986"/>
              <a:gd name="connsiteY311" fmla="*/ 7540 h 282293"/>
              <a:gd name="connsiteX312" fmla="*/ 16668027 w 16940986"/>
              <a:gd name="connsiteY312" fmla="*/ 153078 h 282293"/>
              <a:gd name="connsiteX313" fmla="*/ 16666975 w 16940986"/>
              <a:gd name="connsiteY313" fmla="*/ 156766 h 282293"/>
              <a:gd name="connsiteX314" fmla="*/ 16677525 w 16940986"/>
              <a:gd name="connsiteY314" fmla="*/ 142556 h 282293"/>
              <a:gd name="connsiteX315" fmla="*/ 16876717 w 16940986"/>
              <a:gd name="connsiteY315" fmla="*/ 16 h 282293"/>
              <a:gd name="connsiteX316" fmla="*/ 16905099 w 16940986"/>
              <a:gd name="connsiteY316" fmla="*/ 7540 h 282293"/>
              <a:gd name="connsiteX317" fmla="*/ 16901959 w 16940986"/>
              <a:gd name="connsiteY317" fmla="*/ 272134 h 282293"/>
              <a:gd name="connsiteX318" fmla="*/ 16897563 w 16940986"/>
              <a:gd name="connsiteY318" fmla="*/ 282293 h 282293"/>
              <a:gd name="connsiteX0" fmla="*/ 0 w 16940986"/>
              <a:gd name="connsiteY0" fmla="*/ 16 h 282293"/>
              <a:gd name="connsiteX1" fmla="*/ 59179 w 16940986"/>
              <a:gd name="connsiteY1" fmla="*/ 153078 h 282293"/>
              <a:gd name="connsiteX2" fmla="*/ 58123 w 16940986"/>
              <a:gd name="connsiteY2" fmla="*/ 156783 h 282293"/>
              <a:gd name="connsiteX3" fmla="*/ 68685 w 16940986"/>
              <a:gd name="connsiteY3" fmla="*/ 142556 h 282293"/>
              <a:gd name="connsiteX4" fmla="*/ 267878 w 16940986"/>
              <a:gd name="connsiteY4" fmla="*/ 16 h 282293"/>
              <a:gd name="connsiteX5" fmla="*/ 296260 w 16940986"/>
              <a:gd name="connsiteY5" fmla="*/ 7540 h 282293"/>
              <a:gd name="connsiteX6" fmla="*/ 327057 w 16940986"/>
              <a:gd name="connsiteY6" fmla="*/ 153078 h 282293"/>
              <a:gd name="connsiteX7" fmla="*/ 326000 w 16940986"/>
              <a:gd name="connsiteY7" fmla="*/ 156785 h 282293"/>
              <a:gd name="connsiteX8" fmla="*/ 336564 w 16940986"/>
              <a:gd name="connsiteY8" fmla="*/ 142556 h 282293"/>
              <a:gd name="connsiteX9" fmla="*/ 535757 w 16940986"/>
              <a:gd name="connsiteY9" fmla="*/ 16 h 282293"/>
              <a:gd name="connsiteX10" fmla="*/ 564139 w 16940986"/>
              <a:gd name="connsiteY10" fmla="*/ 7540 h 282293"/>
              <a:gd name="connsiteX11" fmla="*/ 594935 w 16940986"/>
              <a:gd name="connsiteY11" fmla="*/ 153078 h 282293"/>
              <a:gd name="connsiteX12" fmla="*/ 593880 w 16940986"/>
              <a:gd name="connsiteY12" fmla="*/ 156783 h 282293"/>
              <a:gd name="connsiteX13" fmla="*/ 604442 w 16940986"/>
              <a:gd name="connsiteY13" fmla="*/ 142556 h 282293"/>
              <a:gd name="connsiteX14" fmla="*/ 803635 w 16940986"/>
              <a:gd name="connsiteY14" fmla="*/ 16 h 282293"/>
              <a:gd name="connsiteX15" fmla="*/ 832017 w 16940986"/>
              <a:gd name="connsiteY15" fmla="*/ 7540 h 282293"/>
              <a:gd name="connsiteX16" fmla="*/ 862813 w 16940986"/>
              <a:gd name="connsiteY16" fmla="*/ 153078 h 282293"/>
              <a:gd name="connsiteX17" fmla="*/ 861757 w 16940986"/>
              <a:gd name="connsiteY17" fmla="*/ 156783 h 282293"/>
              <a:gd name="connsiteX18" fmla="*/ 872320 w 16940986"/>
              <a:gd name="connsiteY18" fmla="*/ 142556 h 282293"/>
              <a:gd name="connsiteX19" fmla="*/ 1071513 w 16940986"/>
              <a:gd name="connsiteY19" fmla="*/ 16 h 282293"/>
              <a:gd name="connsiteX20" fmla="*/ 1099895 w 16940986"/>
              <a:gd name="connsiteY20" fmla="*/ 7540 h 282293"/>
              <a:gd name="connsiteX21" fmla="*/ 1130691 w 16940986"/>
              <a:gd name="connsiteY21" fmla="*/ 153078 h 282293"/>
              <a:gd name="connsiteX22" fmla="*/ 1129633 w 16940986"/>
              <a:gd name="connsiteY22" fmla="*/ 156785 h 282293"/>
              <a:gd name="connsiteX23" fmla="*/ 1140199 w 16940986"/>
              <a:gd name="connsiteY23" fmla="*/ 142556 h 282293"/>
              <a:gd name="connsiteX24" fmla="*/ 1339391 w 16940986"/>
              <a:gd name="connsiteY24" fmla="*/ 16 h 282293"/>
              <a:gd name="connsiteX25" fmla="*/ 1367772 w 16940986"/>
              <a:gd name="connsiteY25" fmla="*/ 7540 h 282293"/>
              <a:gd name="connsiteX26" fmla="*/ 1398570 w 16940986"/>
              <a:gd name="connsiteY26" fmla="*/ 153078 h 282293"/>
              <a:gd name="connsiteX27" fmla="*/ 1397515 w 16940986"/>
              <a:gd name="connsiteY27" fmla="*/ 156783 h 282293"/>
              <a:gd name="connsiteX28" fmla="*/ 1408076 w 16940986"/>
              <a:gd name="connsiteY28" fmla="*/ 142556 h 282293"/>
              <a:gd name="connsiteX29" fmla="*/ 1607269 w 16940986"/>
              <a:gd name="connsiteY29" fmla="*/ 16 h 282293"/>
              <a:gd name="connsiteX30" fmla="*/ 1635651 w 16940986"/>
              <a:gd name="connsiteY30" fmla="*/ 7540 h 282293"/>
              <a:gd name="connsiteX31" fmla="*/ 1666448 w 16940986"/>
              <a:gd name="connsiteY31" fmla="*/ 153078 h 282293"/>
              <a:gd name="connsiteX32" fmla="*/ 1665392 w 16940986"/>
              <a:gd name="connsiteY32" fmla="*/ 156783 h 282293"/>
              <a:gd name="connsiteX33" fmla="*/ 1675954 w 16940986"/>
              <a:gd name="connsiteY33" fmla="*/ 142556 h 282293"/>
              <a:gd name="connsiteX34" fmla="*/ 1875147 w 16940986"/>
              <a:gd name="connsiteY34" fmla="*/ 16 h 282293"/>
              <a:gd name="connsiteX35" fmla="*/ 1903529 w 16940986"/>
              <a:gd name="connsiteY35" fmla="*/ 7540 h 282293"/>
              <a:gd name="connsiteX36" fmla="*/ 1934326 w 16940986"/>
              <a:gd name="connsiteY36" fmla="*/ 153078 h 282293"/>
              <a:gd name="connsiteX37" fmla="*/ 1933268 w 16940986"/>
              <a:gd name="connsiteY37" fmla="*/ 156785 h 282293"/>
              <a:gd name="connsiteX38" fmla="*/ 1943834 w 16940986"/>
              <a:gd name="connsiteY38" fmla="*/ 142556 h 282293"/>
              <a:gd name="connsiteX39" fmla="*/ 2143026 w 16940986"/>
              <a:gd name="connsiteY39" fmla="*/ 16 h 282293"/>
              <a:gd name="connsiteX40" fmla="*/ 2171407 w 16940986"/>
              <a:gd name="connsiteY40" fmla="*/ 7540 h 282293"/>
              <a:gd name="connsiteX41" fmla="*/ 2202204 w 16940986"/>
              <a:gd name="connsiteY41" fmla="*/ 153078 h 282293"/>
              <a:gd name="connsiteX42" fmla="*/ 2201148 w 16940986"/>
              <a:gd name="connsiteY42" fmla="*/ 156783 h 282293"/>
              <a:gd name="connsiteX43" fmla="*/ 2211712 w 16940986"/>
              <a:gd name="connsiteY43" fmla="*/ 142556 h 282293"/>
              <a:gd name="connsiteX44" fmla="*/ 2410905 w 16940986"/>
              <a:gd name="connsiteY44" fmla="*/ 16 h 282293"/>
              <a:gd name="connsiteX45" fmla="*/ 2439286 w 16940986"/>
              <a:gd name="connsiteY45" fmla="*/ 7540 h 282293"/>
              <a:gd name="connsiteX46" fmla="*/ 2470084 w 16940986"/>
              <a:gd name="connsiteY46" fmla="*/ 153078 h 282293"/>
              <a:gd name="connsiteX47" fmla="*/ 2469026 w 16940986"/>
              <a:gd name="connsiteY47" fmla="*/ 156783 h 282293"/>
              <a:gd name="connsiteX48" fmla="*/ 2479588 w 16940986"/>
              <a:gd name="connsiteY48" fmla="*/ 142556 h 282293"/>
              <a:gd name="connsiteX49" fmla="*/ 2678782 w 16940986"/>
              <a:gd name="connsiteY49" fmla="*/ 16 h 282293"/>
              <a:gd name="connsiteX50" fmla="*/ 2707164 w 16940986"/>
              <a:gd name="connsiteY50" fmla="*/ 7540 h 282293"/>
              <a:gd name="connsiteX51" fmla="*/ 2737959 w 16940986"/>
              <a:gd name="connsiteY51" fmla="*/ 153078 h 282293"/>
              <a:gd name="connsiteX52" fmla="*/ 2736903 w 16940986"/>
              <a:gd name="connsiteY52" fmla="*/ 156785 h 282293"/>
              <a:gd name="connsiteX53" fmla="*/ 2747468 w 16940986"/>
              <a:gd name="connsiteY53" fmla="*/ 142556 h 282293"/>
              <a:gd name="connsiteX54" fmla="*/ 2946661 w 16940986"/>
              <a:gd name="connsiteY54" fmla="*/ 16 h 282293"/>
              <a:gd name="connsiteX55" fmla="*/ 2975043 w 16940986"/>
              <a:gd name="connsiteY55" fmla="*/ 7540 h 282293"/>
              <a:gd name="connsiteX56" fmla="*/ 3005839 w 16940986"/>
              <a:gd name="connsiteY56" fmla="*/ 153078 h 282293"/>
              <a:gd name="connsiteX57" fmla="*/ 3004783 w 16940986"/>
              <a:gd name="connsiteY57" fmla="*/ 156783 h 282293"/>
              <a:gd name="connsiteX58" fmla="*/ 3015345 w 16940986"/>
              <a:gd name="connsiteY58" fmla="*/ 142556 h 282293"/>
              <a:gd name="connsiteX59" fmla="*/ 3214539 w 16940986"/>
              <a:gd name="connsiteY59" fmla="*/ 16 h 282293"/>
              <a:gd name="connsiteX60" fmla="*/ 3242921 w 16940986"/>
              <a:gd name="connsiteY60" fmla="*/ 7540 h 282293"/>
              <a:gd name="connsiteX61" fmla="*/ 3273716 w 16940986"/>
              <a:gd name="connsiteY61" fmla="*/ 153078 h 282293"/>
              <a:gd name="connsiteX62" fmla="*/ 3272660 w 16940986"/>
              <a:gd name="connsiteY62" fmla="*/ 156783 h 282293"/>
              <a:gd name="connsiteX63" fmla="*/ 3283223 w 16940986"/>
              <a:gd name="connsiteY63" fmla="*/ 142556 h 282293"/>
              <a:gd name="connsiteX64" fmla="*/ 3482416 w 16940986"/>
              <a:gd name="connsiteY64" fmla="*/ 16 h 282293"/>
              <a:gd name="connsiteX65" fmla="*/ 3510799 w 16940986"/>
              <a:gd name="connsiteY65" fmla="*/ 7540 h 282293"/>
              <a:gd name="connsiteX66" fmla="*/ 3541595 w 16940986"/>
              <a:gd name="connsiteY66" fmla="*/ 153078 h 282293"/>
              <a:gd name="connsiteX67" fmla="*/ 3540539 w 16940986"/>
              <a:gd name="connsiteY67" fmla="*/ 156782 h 282293"/>
              <a:gd name="connsiteX68" fmla="*/ 3551102 w 16940986"/>
              <a:gd name="connsiteY68" fmla="*/ 142556 h 282293"/>
              <a:gd name="connsiteX69" fmla="*/ 3750295 w 16940986"/>
              <a:gd name="connsiteY69" fmla="*/ 16 h 282293"/>
              <a:gd name="connsiteX70" fmla="*/ 3778676 w 16940986"/>
              <a:gd name="connsiteY70" fmla="*/ 7540 h 282293"/>
              <a:gd name="connsiteX71" fmla="*/ 3809473 w 16940986"/>
              <a:gd name="connsiteY71" fmla="*/ 153078 h 282293"/>
              <a:gd name="connsiteX72" fmla="*/ 3808417 w 16940986"/>
              <a:gd name="connsiteY72" fmla="*/ 156785 h 282293"/>
              <a:gd name="connsiteX73" fmla="*/ 3818981 w 16940986"/>
              <a:gd name="connsiteY73" fmla="*/ 142556 h 282293"/>
              <a:gd name="connsiteX74" fmla="*/ 4018174 w 16940986"/>
              <a:gd name="connsiteY74" fmla="*/ 16 h 282293"/>
              <a:gd name="connsiteX75" fmla="*/ 4046555 w 16940986"/>
              <a:gd name="connsiteY75" fmla="*/ 7540 h 282293"/>
              <a:gd name="connsiteX76" fmla="*/ 4077352 w 16940986"/>
              <a:gd name="connsiteY76" fmla="*/ 153078 h 282293"/>
              <a:gd name="connsiteX77" fmla="*/ 4076297 w 16940986"/>
              <a:gd name="connsiteY77" fmla="*/ 156782 h 282293"/>
              <a:gd name="connsiteX78" fmla="*/ 4086859 w 16940986"/>
              <a:gd name="connsiteY78" fmla="*/ 142556 h 282293"/>
              <a:gd name="connsiteX79" fmla="*/ 4286051 w 16940986"/>
              <a:gd name="connsiteY79" fmla="*/ 16 h 282293"/>
              <a:gd name="connsiteX80" fmla="*/ 4314434 w 16940986"/>
              <a:gd name="connsiteY80" fmla="*/ 7540 h 282293"/>
              <a:gd name="connsiteX81" fmla="*/ 4345229 w 16940986"/>
              <a:gd name="connsiteY81" fmla="*/ 153078 h 282293"/>
              <a:gd name="connsiteX82" fmla="*/ 4344175 w 16940986"/>
              <a:gd name="connsiteY82" fmla="*/ 156782 h 282293"/>
              <a:gd name="connsiteX83" fmla="*/ 4354736 w 16940986"/>
              <a:gd name="connsiteY83" fmla="*/ 142556 h 282293"/>
              <a:gd name="connsiteX84" fmla="*/ 4553929 w 16940986"/>
              <a:gd name="connsiteY84" fmla="*/ 16 h 282293"/>
              <a:gd name="connsiteX85" fmla="*/ 4582312 w 16940986"/>
              <a:gd name="connsiteY85" fmla="*/ 7540 h 282293"/>
              <a:gd name="connsiteX86" fmla="*/ 4613107 w 16940986"/>
              <a:gd name="connsiteY86" fmla="*/ 153078 h 282293"/>
              <a:gd name="connsiteX87" fmla="*/ 4612051 w 16940986"/>
              <a:gd name="connsiteY87" fmla="*/ 156785 h 282293"/>
              <a:gd name="connsiteX88" fmla="*/ 4622615 w 16940986"/>
              <a:gd name="connsiteY88" fmla="*/ 142556 h 282293"/>
              <a:gd name="connsiteX89" fmla="*/ 4821808 w 16940986"/>
              <a:gd name="connsiteY89" fmla="*/ 16 h 282293"/>
              <a:gd name="connsiteX90" fmla="*/ 4850191 w 16940986"/>
              <a:gd name="connsiteY90" fmla="*/ 7540 h 282293"/>
              <a:gd name="connsiteX91" fmla="*/ 4880987 w 16940986"/>
              <a:gd name="connsiteY91" fmla="*/ 153078 h 282293"/>
              <a:gd name="connsiteX92" fmla="*/ 4879930 w 16940986"/>
              <a:gd name="connsiteY92" fmla="*/ 156783 h 282293"/>
              <a:gd name="connsiteX93" fmla="*/ 4890494 w 16940986"/>
              <a:gd name="connsiteY93" fmla="*/ 142556 h 282293"/>
              <a:gd name="connsiteX94" fmla="*/ 5089687 w 16940986"/>
              <a:gd name="connsiteY94" fmla="*/ 16 h 282293"/>
              <a:gd name="connsiteX95" fmla="*/ 5118068 w 16940986"/>
              <a:gd name="connsiteY95" fmla="*/ 7540 h 282293"/>
              <a:gd name="connsiteX96" fmla="*/ 5148865 w 16940986"/>
              <a:gd name="connsiteY96" fmla="*/ 153078 h 282293"/>
              <a:gd name="connsiteX97" fmla="*/ 5147810 w 16940986"/>
              <a:gd name="connsiteY97" fmla="*/ 156782 h 282293"/>
              <a:gd name="connsiteX98" fmla="*/ 5158372 w 16940986"/>
              <a:gd name="connsiteY98" fmla="*/ 142556 h 282293"/>
              <a:gd name="connsiteX99" fmla="*/ 5357565 w 16940986"/>
              <a:gd name="connsiteY99" fmla="*/ 16 h 282293"/>
              <a:gd name="connsiteX100" fmla="*/ 5385946 w 16940986"/>
              <a:gd name="connsiteY100" fmla="*/ 7540 h 282293"/>
              <a:gd name="connsiteX101" fmla="*/ 5416742 w 16940986"/>
              <a:gd name="connsiteY101" fmla="*/ 153078 h 282293"/>
              <a:gd name="connsiteX102" fmla="*/ 5415687 w 16940986"/>
              <a:gd name="connsiteY102" fmla="*/ 156785 h 282293"/>
              <a:gd name="connsiteX103" fmla="*/ 5426251 w 16940986"/>
              <a:gd name="connsiteY103" fmla="*/ 142556 h 282293"/>
              <a:gd name="connsiteX104" fmla="*/ 5625443 w 16940986"/>
              <a:gd name="connsiteY104" fmla="*/ 16 h 282293"/>
              <a:gd name="connsiteX105" fmla="*/ 5653826 w 16940986"/>
              <a:gd name="connsiteY105" fmla="*/ 7540 h 282293"/>
              <a:gd name="connsiteX106" fmla="*/ 5684621 w 16940986"/>
              <a:gd name="connsiteY106" fmla="*/ 153078 h 282293"/>
              <a:gd name="connsiteX107" fmla="*/ 5683567 w 16940986"/>
              <a:gd name="connsiteY107" fmla="*/ 156782 h 282293"/>
              <a:gd name="connsiteX108" fmla="*/ 5694128 w 16940986"/>
              <a:gd name="connsiteY108" fmla="*/ 142556 h 282293"/>
              <a:gd name="connsiteX109" fmla="*/ 5893321 w 16940986"/>
              <a:gd name="connsiteY109" fmla="*/ 16 h 282293"/>
              <a:gd name="connsiteX110" fmla="*/ 5921704 w 16940986"/>
              <a:gd name="connsiteY110" fmla="*/ 7540 h 282293"/>
              <a:gd name="connsiteX111" fmla="*/ 5952499 w 16940986"/>
              <a:gd name="connsiteY111" fmla="*/ 153078 h 282293"/>
              <a:gd name="connsiteX112" fmla="*/ 5951444 w 16940986"/>
              <a:gd name="connsiteY112" fmla="*/ 156782 h 282293"/>
              <a:gd name="connsiteX113" fmla="*/ 5962006 w 16940986"/>
              <a:gd name="connsiteY113" fmla="*/ 142556 h 282293"/>
              <a:gd name="connsiteX114" fmla="*/ 6161200 w 16940986"/>
              <a:gd name="connsiteY114" fmla="*/ 16 h 282293"/>
              <a:gd name="connsiteX115" fmla="*/ 6189581 w 16940986"/>
              <a:gd name="connsiteY115" fmla="*/ 7540 h 282293"/>
              <a:gd name="connsiteX116" fmla="*/ 6220378 w 16940986"/>
              <a:gd name="connsiteY116" fmla="*/ 153078 h 282293"/>
              <a:gd name="connsiteX117" fmla="*/ 6219322 w 16940986"/>
              <a:gd name="connsiteY117" fmla="*/ 156785 h 282293"/>
              <a:gd name="connsiteX118" fmla="*/ 6229886 w 16940986"/>
              <a:gd name="connsiteY118" fmla="*/ 142556 h 282293"/>
              <a:gd name="connsiteX119" fmla="*/ 6429079 w 16940986"/>
              <a:gd name="connsiteY119" fmla="*/ 16 h 282293"/>
              <a:gd name="connsiteX120" fmla="*/ 6457460 w 16940986"/>
              <a:gd name="connsiteY120" fmla="*/ 7540 h 282293"/>
              <a:gd name="connsiteX121" fmla="*/ 6488257 w 16940986"/>
              <a:gd name="connsiteY121" fmla="*/ 153078 h 282293"/>
              <a:gd name="connsiteX122" fmla="*/ 6487201 w 16940986"/>
              <a:gd name="connsiteY122" fmla="*/ 156783 h 282293"/>
              <a:gd name="connsiteX123" fmla="*/ 6497764 w 16940986"/>
              <a:gd name="connsiteY123" fmla="*/ 142556 h 282293"/>
              <a:gd name="connsiteX124" fmla="*/ 6696957 w 16940986"/>
              <a:gd name="connsiteY124" fmla="*/ 16 h 282293"/>
              <a:gd name="connsiteX125" fmla="*/ 6725338 w 16940986"/>
              <a:gd name="connsiteY125" fmla="*/ 7540 h 282293"/>
              <a:gd name="connsiteX126" fmla="*/ 6756135 w 16940986"/>
              <a:gd name="connsiteY126" fmla="*/ 153078 h 282293"/>
              <a:gd name="connsiteX127" fmla="*/ 6755079 w 16940986"/>
              <a:gd name="connsiteY127" fmla="*/ 156783 h 282293"/>
              <a:gd name="connsiteX128" fmla="*/ 6765642 w 16940986"/>
              <a:gd name="connsiteY128" fmla="*/ 142556 h 282293"/>
              <a:gd name="connsiteX129" fmla="*/ 6964834 w 16940986"/>
              <a:gd name="connsiteY129" fmla="*/ 16 h 282293"/>
              <a:gd name="connsiteX130" fmla="*/ 6993217 w 16940986"/>
              <a:gd name="connsiteY130" fmla="*/ 7540 h 282293"/>
              <a:gd name="connsiteX131" fmla="*/ 7024012 w 16940986"/>
              <a:gd name="connsiteY131" fmla="*/ 153078 h 282293"/>
              <a:gd name="connsiteX132" fmla="*/ 7022956 w 16940986"/>
              <a:gd name="connsiteY132" fmla="*/ 156784 h 282293"/>
              <a:gd name="connsiteX133" fmla="*/ 7033520 w 16940986"/>
              <a:gd name="connsiteY133" fmla="*/ 142556 h 282293"/>
              <a:gd name="connsiteX134" fmla="*/ 7232713 w 16940986"/>
              <a:gd name="connsiteY134" fmla="*/ 16 h 282293"/>
              <a:gd name="connsiteX135" fmla="*/ 7261096 w 16940986"/>
              <a:gd name="connsiteY135" fmla="*/ 7540 h 282293"/>
              <a:gd name="connsiteX136" fmla="*/ 7291891 w 16940986"/>
              <a:gd name="connsiteY136" fmla="*/ 153078 h 282293"/>
              <a:gd name="connsiteX137" fmla="*/ 7290836 w 16940986"/>
              <a:gd name="connsiteY137" fmla="*/ 156783 h 282293"/>
              <a:gd name="connsiteX138" fmla="*/ 7301398 w 16940986"/>
              <a:gd name="connsiteY138" fmla="*/ 142556 h 282293"/>
              <a:gd name="connsiteX139" fmla="*/ 7500591 w 16940986"/>
              <a:gd name="connsiteY139" fmla="*/ 16 h 282293"/>
              <a:gd name="connsiteX140" fmla="*/ 7528973 w 16940986"/>
              <a:gd name="connsiteY140" fmla="*/ 7540 h 282293"/>
              <a:gd name="connsiteX141" fmla="*/ 7559769 w 16940986"/>
              <a:gd name="connsiteY141" fmla="*/ 153078 h 282293"/>
              <a:gd name="connsiteX142" fmla="*/ 7558713 w 16940986"/>
              <a:gd name="connsiteY142" fmla="*/ 156783 h 282293"/>
              <a:gd name="connsiteX143" fmla="*/ 7569276 w 16940986"/>
              <a:gd name="connsiteY143" fmla="*/ 142556 h 282293"/>
              <a:gd name="connsiteX144" fmla="*/ 7768469 w 16940986"/>
              <a:gd name="connsiteY144" fmla="*/ 16 h 282293"/>
              <a:gd name="connsiteX145" fmla="*/ 7796851 w 16940986"/>
              <a:gd name="connsiteY145" fmla="*/ 7540 h 282293"/>
              <a:gd name="connsiteX146" fmla="*/ 7827647 w 16940986"/>
              <a:gd name="connsiteY146" fmla="*/ 153078 h 282293"/>
              <a:gd name="connsiteX147" fmla="*/ 7826591 w 16940986"/>
              <a:gd name="connsiteY147" fmla="*/ 156785 h 282293"/>
              <a:gd name="connsiteX148" fmla="*/ 7837155 w 16940986"/>
              <a:gd name="connsiteY148" fmla="*/ 142556 h 282293"/>
              <a:gd name="connsiteX149" fmla="*/ 8036347 w 16940986"/>
              <a:gd name="connsiteY149" fmla="*/ 16 h 282293"/>
              <a:gd name="connsiteX150" fmla="*/ 8064729 w 16940986"/>
              <a:gd name="connsiteY150" fmla="*/ 7540 h 282293"/>
              <a:gd name="connsiteX151" fmla="*/ 8095526 w 16940986"/>
              <a:gd name="connsiteY151" fmla="*/ 153078 h 282293"/>
              <a:gd name="connsiteX152" fmla="*/ 8094475 w 16940986"/>
              <a:gd name="connsiteY152" fmla="*/ 156766 h 282293"/>
              <a:gd name="connsiteX153" fmla="*/ 8105025 w 16940986"/>
              <a:gd name="connsiteY153" fmla="*/ 142556 h 282293"/>
              <a:gd name="connsiteX154" fmla="*/ 8304217 w 16940986"/>
              <a:gd name="connsiteY154" fmla="*/ 16 h 282293"/>
              <a:gd name="connsiteX155" fmla="*/ 8332599 w 16940986"/>
              <a:gd name="connsiteY155" fmla="*/ 7540 h 282293"/>
              <a:gd name="connsiteX156" fmla="*/ 8363396 w 16940986"/>
              <a:gd name="connsiteY156" fmla="*/ 153078 h 282293"/>
              <a:gd name="connsiteX157" fmla="*/ 8362497 w 16940986"/>
              <a:gd name="connsiteY157" fmla="*/ 156232 h 282293"/>
              <a:gd name="connsiteX158" fmla="*/ 8362549 w 16940986"/>
              <a:gd name="connsiteY158" fmla="*/ 156154 h 282293"/>
              <a:gd name="connsiteX159" fmla="*/ 8572500 w 16940986"/>
              <a:gd name="connsiteY159" fmla="*/ 16 h 282293"/>
              <a:gd name="connsiteX160" fmla="*/ 8600882 w 16940986"/>
              <a:gd name="connsiteY160" fmla="*/ 7540 h 282293"/>
              <a:gd name="connsiteX161" fmla="*/ 8631679 w 16940986"/>
              <a:gd name="connsiteY161" fmla="*/ 153078 h 282293"/>
              <a:gd name="connsiteX162" fmla="*/ 8630623 w 16940986"/>
              <a:gd name="connsiteY162" fmla="*/ 156783 h 282293"/>
              <a:gd name="connsiteX163" fmla="*/ 8641185 w 16940986"/>
              <a:gd name="connsiteY163" fmla="*/ 142556 h 282293"/>
              <a:gd name="connsiteX164" fmla="*/ 8840378 w 16940986"/>
              <a:gd name="connsiteY164" fmla="*/ 16 h 282293"/>
              <a:gd name="connsiteX165" fmla="*/ 8868760 w 16940986"/>
              <a:gd name="connsiteY165" fmla="*/ 7540 h 282293"/>
              <a:gd name="connsiteX166" fmla="*/ 8899557 w 16940986"/>
              <a:gd name="connsiteY166" fmla="*/ 153078 h 282293"/>
              <a:gd name="connsiteX167" fmla="*/ 8898500 w 16940986"/>
              <a:gd name="connsiteY167" fmla="*/ 156785 h 282293"/>
              <a:gd name="connsiteX168" fmla="*/ 8909064 w 16940986"/>
              <a:gd name="connsiteY168" fmla="*/ 142556 h 282293"/>
              <a:gd name="connsiteX169" fmla="*/ 9108257 w 16940986"/>
              <a:gd name="connsiteY169" fmla="*/ 16 h 282293"/>
              <a:gd name="connsiteX170" fmla="*/ 9136639 w 16940986"/>
              <a:gd name="connsiteY170" fmla="*/ 7540 h 282293"/>
              <a:gd name="connsiteX171" fmla="*/ 9167435 w 16940986"/>
              <a:gd name="connsiteY171" fmla="*/ 153078 h 282293"/>
              <a:gd name="connsiteX172" fmla="*/ 9166380 w 16940986"/>
              <a:gd name="connsiteY172" fmla="*/ 156783 h 282293"/>
              <a:gd name="connsiteX173" fmla="*/ 9176942 w 16940986"/>
              <a:gd name="connsiteY173" fmla="*/ 142556 h 282293"/>
              <a:gd name="connsiteX174" fmla="*/ 9376135 w 16940986"/>
              <a:gd name="connsiteY174" fmla="*/ 16 h 282293"/>
              <a:gd name="connsiteX175" fmla="*/ 9404517 w 16940986"/>
              <a:gd name="connsiteY175" fmla="*/ 7540 h 282293"/>
              <a:gd name="connsiteX176" fmla="*/ 9435313 w 16940986"/>
              <a:gd name="connsiteY176" fmla="*/ 153078 h 282293"/>
              <a:gd name="connsiteX177" fmla="*/ 9434257 w 16940986"/>
              <a:gd name="connsiteY177" fmla="*/ 156783 h 282293"/>
              <a:gd name="connsiteX178" fmla="*/ 9444820 w 16940986"/>
              <a:gd name="connsiteY178" fmla="*/ 142556 h 282293"/>
              <a:gd name="connsiteX179" fmla="*/ 9644013 w 16940986"/>
              <a:gd name="connsiteY179" fmla="*/ 16 h 282293"/>
              <a:gd name="connsiteX180" fmla="*/ 9672395 w 16940986"/>
              <a:gd name="connsiteY180" fmla="*/ 7540 h 282293"/>
              <a:gd name="connsiteX181" fmla="*/ 9703191 w 16940986"/>
              <a:gd name="connsiteY181" fmla="*/ 153078 h 282293"/>
              <a:gd name="connsiteX182" fmla="*/ 9702133 w 16940986"/>
              <a:gd name="connsiteY182" fmla="*/ 156785 h 282293"/>
              <a:gd name="connsiteX183" fmla="*/ 9712698 w 16940986"/>
              <a:gd name="connsiteY183" fmla="*/ 142556 h 282293"/>
              <a:gd name="connsiteX184" fmla="*/ 9911891 w 16940986"/>
              <a:gd name="connsiteY184" fmla="*/ 16 h 282293"/>
              <a:gd name="connsiteX185" fmla="*/ 9940272 w 16940986"/>
              <a:gd name="connsiteY185" fmla="*/ 7540 h 282293"/>
              <a:gd name="connsiteX186" fmla="*/ 9971070 w 16940986"/>
              <a:gd name="connsiteY186" fmla="*/ 153078 h 282293"/>
              <a:gd name="connsiteX187" fmla="*/ 9970014 w 16940986"/>
              <a:gd name="connsiteY187" fmla="*/ 156783 h 282293"/>
              <a:gd name="connsiteX188" fmla="*/ 9980576 w 16940986"/>
              <a:gd name="connsiteY188" fmla="*/ 142556 h 282293"/>
              <a:gd name="connsiteX189" fmla="*/ 10179769 w 16940986"/>
              <a:gd name="connsiteY189" fmla="*/ 16 h 282293"/>
              <a:gd name="connsiteX190" fmla="*/ 10208151 w 16940986"/>
              <a:gd name="connsiteY190" fmla="*/ 7540 h 282293"/>
              <a:gd name="connsiteX191" fmla="*/ 10238948 w 16940986"/>
              <a:gd name="connsiteY191" fmla="*/ 153078 h 282293"/>
              <a:gd name="connsiteX192" fmla="*/ 10237892 w 16940986"/>
              <a:gd name="connsiteY192" fmla="*/ 156783 h 282293"/>
              <a:gd name="connsiteX193" fmla="*/ 10248454 w 16940986"/>
              <a:gd name="connsiteY193" fmla="*/ 142556 h 282293"/>
              <a:gd name="connsiteX194" fmla="*/ 10447647 w 16940986"/>
              <a:gd name="connsiteY194" fmla="*/ 16 h 282293"/>
              <a:gd name="connsiteX195" fmla="*/ 10476029 w 16940986"/>
              <a:gd name="connsiteY195" fmla="*/ 7540 h 282293"/>
              <a:gd name="connsiteX196" fmla="*/ 10506826 w 16940986"/>
              <a:gd name="connsiteY196" fmla="*/ 153078 h 282293"/>
              <a:gd name="connsiteX197" fmla="*/ 10505768 w 16940986"/>
              <a:gd name="connsiteY197" fmla="*/ 156785 h 282293"/>
              <a:gd name="connsiteX198" fmla="*/ 10516334 w 16940986"/>
              <a:gd name="connsiteY198" fmla="*/ 142556 h 282293"/>
              <a:gd name="connsiteX199" fmla="*/ 10715526 w 16940986"/>
              <a:gd name="connsiteY199" fmla="*/ 16 h 282293"/>
              <a:gd name="connsiteX200" fmla="*/ 10743907 w 16940986"/>
              <a:gd name="connsiteY200" fmla="*/ 7540 h 282293"/>
              <a:gd name="connsiteX201" fmla="*/ 10774704 w 16940986"/>
              <a:gd name="connsiteY201" fmla="*/ 153078 h 282293"/>
              <a:gd name="connsiteX202" fmla="*/ 10773648 w 16940986"/>
              <a:gd name="connsiteY202" fmla="*/ 156783 h 282293"/>
              <a:gd name="connsiteX203" fmla="*/ 10784212 w 16940986"/>
              <a:gd name="connsiteY203" fmla="*/ 142556 h 282293"/>
              <a:gd name="connsiteX204" fmla="*/ 10983404 w 16940986"/>
              <a:gd name="connsiteY204" fmla="*/ 16 h 282293"/>
              <a:gd name="connsiteX205" fmla="*/ 11011786 w 16940986"/>
              <a:gd name="connsiteY205" fmla="*/ 7540 h 282293"/>
              <a:gd name="connsiteX206" fmla="*/ 11042583 w 16940986"/>
              <a:gd name="connsiteY206" fmla="*/ 153078 h 282293"/>
              <a:gd name="connsiteX207" fmla="*/ 11041526 w 16940986"/>
              <a:gd name="connsiteY207" fmla="*/ 156783 h 282293"/>
              <a:gd name="connsiteX208" fmla="*/ 11052088 w 16940986"/>
              <a:gd name="connsiteY208" fmla="*/ 142556 h 282293"/>
              <a:gd name="connsiteX209" fmla="*/ 11251282 w 16940986"/>
              <a:gd name="connsiteY209" fmla="*/ 16 h 282293"/>
              <a:gd name="connsiteX210" fmla="*/ 11279664 w 16940986"/>
              <a:gd name="connsiteY210" fmla="*/ 7540 h 282293"/>
              <a:gd name="connsiteX211" fmla="*/ 11310459 w 16940986"/>
              <a:gd name="connsiteY211" fmla="*/ 153078 h 282293"/>
              <a:gd name="connsiteX212" fmla="*/ 11309403 w 16940986"/>
              <a:gd name="connsiteY212" fmla="*/ 156785 h 282293"/>
              <a:gd name="connsiteX213" fmla="*/ 11319968 w 16940986"/>
              <a:gd name="connsiteY213" fmla="*/ 142556 h 282293"/>
              <a:gd name="connsiteX214" fmla="*/ 11519161 w 16940986"/>
              <a:gd name="connsiteY214" fmla="*/ 16 h 282293"/>
              <a:gd name="connsiteX215" fmla="*/ 11547542 w 16940986"/>
              <a:gd name="connsiteY215" fmla="*/ 7540 h 282293"/>
              <a:gd name="connsiteX216" fmla="*/ 11578339 w 16940986"/>
              <a:gd name="connsiteY216" fmla="*/ 153078 h 282293"/>
              <a:gd name="connsiteX217" fmla="*/ 11577283 w 16940986"/>
              <a:gd name="connsiteY217" fmla="*/ 156783 h 282293"/>
              <a:gd name="connsiteX218" fmla="*/ 11587845 w 16940986"/>
              <a:gd name="connsiteY218" fmla="*/ 142556 h 282293"/>
              <a:gd name="connsiteX219" fmla="*/ 11787039 w 16940986"/>
              <a:gd name="connsiteY219" fmla="*/ 16 h 282293"/>
              <a:gd name="connsiteX220" fmla="*/ 11815420 w 16940986"/>
              <a:gd name="connsiteY220" fmla="*/ 7540 h 282293"/>
              <a:gd name="connsiteX221" fmla="*/ 11846216 w 16940986"/>
              <a:gd name="connsiteY221" fmla="*/ 153078 h 282293"/>
              <a:gd name="connsiteX222" fmla="*/ 11845160 w 16940986"/>
              <a:gd name="connsiteY222" fmla="*/ 156783 h 282293"/>
              <a:gd name="connsiteX223" fmla="*/ 11855723 w 16940986"/>
              <a:gd name="connsiteY223" fmla="*/ 142556 h 282293"/>
              <a:gd name="connsiteX224" fmla="*/ 12054916 w 16940986"/>
              <a:gd name="connsiteY224" fmla="*/ 16 h 282293"/>
              <a:gd name="connsiteX225" fmla="*/ 12083298 w 16940986"/>
              <a:gd name="connsiteY225" fmla="*/ 7540 h 282293"/>
              <a:gd name="connsiteX226" fmla="*/ 12114094 w 16940986"/>
              <a:gd name="connsiteY226" fmla="*/ 153078 h 282293"/>
              <a:gd name="connsiteX227" fmla="*/ 12113039 w 16940986"/>
              <a:gd name="connsiteY227" fmla="*/ 156782 h 282293"/>
              <a:gd name="connsiteX228" fmla="*/ 12123601 w 16940986"/>
              <a:gd name="connsiteY228" fmla="*/ 142556 h 282293"/>
              <a:gd name="connsiteX229" fmla="*/ 12322794 w 16940986"/>
              <a:gd name="connsiteY229" fmla="*/ 16 h 282293"/>
              <a:gd name="connsiteX230" fmla="*/ 12351176 w 16940986"/>
              <a:gd name="connsiteY230" fmla="*/ 7540 h 282293"/>
              <a:gd name="connsiteX231" fmla="*/ 12381972 w 16940986"/>
              <a:gd name="connsiteY231" fmla="*/ 153078 h 282293"/>
              <a:gd name="connsiteX232" fmla="*/ 12380916 w 16940986"/>
              <a:gd name="connsiteY232" fmla="*/ 156785 h 282293"/>
              <a:gd name="connsiteX233" fmla="*/ 12391480 w 16940986"/>
              <a:gd name="connsiteY233" fmla="*/ 142556 h 282293"/>
              <a:gd name="connsiteX234" fmla="*/ 12590673 w 16940986"/>
              <a:gd name="connsiteY234" fmla="*/ 16 h 282293"/>
              <a:gd name="connsiteX235" fmla="*/ 12619055 w 16940986"/>
              <a:gd name="connsiteY235" fmla="*/ 7540 h 282293"/>
              <a:gd name="connsiteX236" fmla="*/ 12649851 w 16940986"/>
              <a:gd name="connsiteY236" fmla="*/ 153078 h 282293"/>
              <a:gd name="connsiteX237" fmla="*/ 12648796 w 16940986"/>
              <a:gd name="connsiteY237" fmla="*/ 156782 h 282293"/>
              <a:gd name="connsiteX238" fmla="*/ 12659358 w 16940986"/>
              <a:gd name="connsiteY238" fmla="*/ 142556 h 282293"/>
              <a:gd name="connsiteX239" fmla="*/ 12858551 w 16940986"/>
              <a:gd name="connsiteY239" fmla="*/ 16 h 282293"/>
              <a:gd name="connsiteX240" fmla="*/ 12886933 w 16940986"/>
              <a:gd name="connsiteY240" fmla="*/ 7540 h 282293"/>
              <a:gd name="connsiteX241" fmla="*/ 12917729 w 16940986"/>
              <a:gd name="connsiteY241" fmla="*/ 153078 h 282293"/>
              <a:gd name="connsiteX242" fmla="*/ 12916674 w 16940986"/>
              <a:gd name="connsiteY242" fmla="*/ 156782 h 282293"/>
              <a:gd name="connsiteX243" fmla="*/ 12927236 w 16940986"/>
              <a:gd name="connsiteY243" fmla="*/ 142556 h 282293"/>
              <a:gd name="connsiteX244" fmla="*/ 13126429 w 16940986"/>
              <a:gd name="connsiteY244" fmla="*/ 16 h 282293"/>
              <a:gd name="connsiteX245" fmla="*/ 13154811 w 16940986"/>
              <a:gd name="connsiteY245" fmla="*/ 7540 h 282293"/>
              <a:gd name="connsiteX246" fmla="*/ 13185607 w 16940986"/>
              <a:gd name="connsiteY246" fmla="*/ 153078 h 282293"/>
              <a:gd name="connsiteX247" fmla="*/ 13184551 w 16940986"/>
              <a:gd name="connsiteY247" fmla="*/ 156785 h 282293"/>
              <a:gd name="connsiteX248" fmla="*/ 13195115 w 16940986"/>
              <a:gd name="connsiteY248" fmla="*/ 142556 h 282293"/>
              <a:gd name="connsiteX249" fmla="*/ 13394308 w 16940986"/>
              <a:gd name="connsiteY249" fmla="*/ 16 h 282293"/>
              <a:gd name="connsiteX250" fmla="*/ 13422690 w 16940986"/>
              <a:gd name="connsiteY250" fmla="*/ 7540 h 282293"/>
              <a:gd name="connsiteX251" fmla="*/ 13453486 w 16940986"/>
              <a:gd name="connsiteY251" fmla="*/ 153078 h 282293"/>
              <a:gd name="connsiteX252" fmla="*/ 13452430 w 16940986"/>
              <a:gd name="connsiteY252" fmla="*/ 156783 h 282293"/>
              <a:gd name="connsiteX253" fmla="*/ 13462993 w 16940986"/>
              <a:gd name="connsiteY253" fmla="*/ 142556 h 282293"/>
              <a:gd name="connsiteX254" fmla="*/ 13662186 w 16940986"/>
              <a:gd name="connsiteY254" fmla="*/ 16 h 282293"/>
              <a:gd name="connsiteX255" fmla="*/ 13690568 w 16940986"/>
              <a:gd name="connsiteY255" fmla="*/ 7540 h 282293"/>
              <a:gd name="connsiteX256" fmla="*/ 13721364 w 16940986"/>
              <a:gd name="connsiteY256" fmla="*/ 153078 h 282293"/>
              <a:gd name="connsiteX257" fmla="*/ 13720309 w 16940986"/>
              <a:gd name="connsiteY257" fmla="*/ 156782 h 282293"/>
              <a:gd name="connsiteX258" fmla="*/ 13730871 w 16940986"/>
              <a:gd name="connsiteY258" fmla="*/ 142556 h 282293"/>
              <a:gd name="connsiteX259" fmla="*/ 13930064 w 16940986"/>
              <a:gd name="connsiteY259" fmla="*/ 16 h 282293"/>
              <a:gd name="connsiteX260" fmla="*/ 13958446 w 16940986"/>
              <a:gd name="connsiteY260" fmla="*/ 7540 h 282293"/>
              <a:gd name="connsiteX261" fmla="*/ 13989242 w 16940986"/>
              <a:gd name="connsiteY261" fmla="*/ 153078 h 282293"/>
              <a:gd name="connsiteX262" fmla="*/ 13988186 w 16940986"/>
              <a:gd name="connsiteY262" fmla="*/ 156785 h 282293"/>
              <a:gd name="connsiteX263" fmla="*/ 13998750 w 16940986"/>
              <a:gd name="connsiteY263" fmla="*/ 142556 h 282293"/>
              <a:gd name="connsiteX264" fmla="*/ 14197943 w 16940986"/>
              <a:gd name="connsiteY264" fmla="*/ 16 h 282293"/>
              <a:gd name="connsiteX265" fmla="*/ 14226325 w 16940986"/>
              <a:gd name="connsiteY265" fmla="*/ 7540 h 282293"/>
              <a:gd name="connsiteX266" fmla="*/ 14257121 w 16940986"/>
              <a:gd name="connsiteY266" fmla="*/ 153078 h 282293"/>
              <a:gd name="connsiteX267" fmla="*/ 14256066 w 16940986"/>
              <a:gd name="connsiteY267" fmla="*/ 156782 h 282293"/>
              <a:gd name="connsiteX268" fmla="*/ 14266628 w 16940986"/>
              <a:gd name="connsiteY268" fmla="*/ 142556 h 282293"/>
              <a:gd name="connsiteX269" fmla="*/ 14465821 w 16940986"/>
              <a:gd name="connsiteY269" fmla="*/ 16 h 282293"/>
              <a:gd name="connsiteX270" fmla="*/ 14494203 w 16940986"/>
              <a:gd name="connsiteY270" fmla="*/ 7540 h 282293"/>
              <a:gd name="connsiteX271" fmla="*/ 14524999 w 16940986"/>
              <a:gd name="connsiteY271" fmla="*/ 153078 h 282293"/>
              <a:gd name="connsiteX272" fmla="*/ 14523944 w 16940986"/>
              <a:gd name="connsiteY272" fmla="*/ 156782 h 282293"/>
              <a:gd name="connsiteX273" fmla="*/ 14534506 w 16940986"/>
              <a:gd name="connsiteY273" fmla="*/ 142556 h 282293"/>
              <a:gd name="connsiteX274" fmla="*/ 14733699 w 16940986"/>
              <a:gd name="connsiteY274" fmla="*/ 16 h 282293"/>
              <a:gd name="connsiteX275" fmla="*/ 14762081 w 16940986"/>
              <a:gd name="connsiteY275" fmla="*/ 7540 h 282293"/>
              <a:gd name="connsiteX276" fmla="*/ 14792877 w 16940986"/>
              <a:gd name="connsiteY276" fmla="*/ 153078 h 282293"/>
              <a:gd name="connsiteX277" fmla="*/ 14791821 w 16940986"/>
              <a:gd name="connsiteY277" fmla="*/ 156785 h 282293"/>
              <a:gd name="connsiteX278" fmla="*/ 14802385 w 16940986"/>
              <a:gd name="connsiteY278" fmla="*/ 142556 h 282293"/>
              <a:gd name="connsiteX279" fmla="*/ 15001578 w 16940986"/>
              <a:gd name="connsiteY279" fmla="*/ 16 h 282293"/>
              <a:gd name="connsiteX280" fmla="*/ 15029960 w 16940986"/>
              <a:gd name="connsiteY280" fmla="*/ 7540 h 282293"/>
              <a:gd name="connsiteX281" fmla="*/ 15060756 w 16940986"/>
              <a:gd name="connsiteY281" fmla="*/ 153078 h 282293"/>
              <a:gd name="connsiteX282" fmla="*/ 15059700 w 16940986"/>
              <a:gd name="connsiteY282" fmla="*/ 156783 h 282293"/>
              <a:gd name="connsiteX283" fmla="*/ 15070263 w 16940986"/>
              <a:gd name="connsiteY283" fmla="*/ 142556 h 282293"/>
              <a:gd name="connsiteX284" fmla="*/ 15269456 w 16940986"/>
              <a:gd name="connsiteY284" fmla="*/ 16 h 282293"/>
              <a:gd name="connsiteX285" fmla="*/ 15297838 w 16940986"/>
              <a:gd name="connsiteY285" fmla="*/ 7540 h 282293"/>
              <a:gd name="connsiteX286" fmla="*/ 15328634 w 16940986"/>
              <a:gd name="connsiteY286" fmla="*/ 153078 h 282293"/>
              <a:gd name="connsiteX287" fmla="*/ 15327578 w 16940986"/>
              <a:gd name="connsiteY287" fmla="*/ 156783 h 282293"/>
              <a:gd name="connsiteX288" fmla="*/ 15338141 w 16940986"/>
              <a:gd name="connsiteY288" fmla="*/ 142556 h 282293"/>
              <a:gd name="connsiteX289" fmla="*/ 15537334 w 16940986"/>
              <a:gd name="connsiteY289" fmla="*/ 16 h 282293"/>
              <a:gd name="connsiteX290" fmla="*/ 15565716 w 16940986"/>
              <a:gd name="connsiteY290" fmla="*/ 7540 h 282293"/>
              <a:gd name="connsiteX291" fmla="*/ 15596512 w 16940986"/>
              <a:gd name="connsiteY291" fmla="*/ 153078 h 282293"/>
              <a:gd name="connsiteX292" fmla="*/ 15595456 w 16940986"/>
              <a:gd name="connsiteY292" fmla="*/ 156784 h 282293"/>
              <a:gd name="connsiteX293" fmla="*/ 15606020 w 16940986"/>
              <a:gd name="connsiteY293" fmla="*/ 142556 h 282293"/>
              <a:gd name="connsiteX294" fmla="*/ 15805213 w 16940986"/>
              <a:gd name="connsiteY294" fmla="*/ 16 h 282293"/>
              <a:gd name="connsiteX295" fmla="*/ 15833595 w 16940986"/>
              <a:gd name="connsiteY295" fmla="*/ 7540 h 282293"/>
              <a:gd name="connsiteX296" fmla="*/ 15864391 w 16940986"/>
              <a:gd name="connsiteY296" fmla="*/ 153078 h 282293"/>
              <a:gd name="connsiteX297" fmla="*/ 15863335 w 16940986"/>
              <a:gd name="connsiteY297" fmla="*/ 156783 h 282293"/>
              <a:gd name="connsiteX298" fmla="*/ 15873899 w 16940986"/>
              <a:gd name="connsiteY298" fmla="*/ 142556 h 282293"/>
              <a:gd name="connsiteX299" fmla="*/ 16073091 w 16940986"/>
              <a:gd name="connsiteY299" fmla="*/ 16 h 282293"/>
              <a:gd name="connsiteX300" fmla="*/ 16101473 w 16940986"/>
              <a:gd name="connsiteY300" fmla="*/ 7540 h 282293"/>
              <a:gd name="connsiteX301" fmla="*/ 16132269 w 16940986"/>
              <a:gd name="connsiteY301" fmla="*/ 153078 h 282293"/>
              <a:gd name="connsiteX302" fmla="*/ 16131213 w 16940986"/>
              <a:gd name="connsiteY302" fmla="*/ 156783 h 282293"/>
              <a:gd name="connsiteX303" fmla="*/ 16141775 w 16940986"/>
              <a:gd name="connsiteY303" fmla="*/ 142556 h 282293"/>
              <a:gd name="connsiteX304" fmla="*/ 16340969 w 16940986"/>
              <a:gd name="connsiteY304" fmla="*/ 16 h 282293"/>
              <a:gd name="connsiteX305" fmla="*/ 16369351 w 16940986"/>
              <a:gd name="connsiteY305" fmla="*/ 7540 h 282293"/>
              <a:gd name="connsiteX306" fmla="*/ 16400147 w 16940986"/>
              <a:gd name="connsiteY306" fmla="*/ 153078 h 282293"/>
              <a:gd name="connsiteX307" fmla="*/ 16399091 w 16940986"/>
              <a:gd name="connsiteY307" fmla="*/ 156785 h 282293"/>
              <a:gd name="connsiteX308" fmla="*/ 16409655 w 16940986"/>
              <a:gd name="connsiteY308" fmla="*/ 142556 h 282293"/>
              <a:gd name="connsiteX309" fmla="*/ 16608847 w 16940986"/>
              <a:gd name="connsiteY309" fmla="*/ 16 h 282293"/>
              <a:gd name="connsiteX310" fmla="*/ 16637229 w 16940986"/>
              <a:gd name="connsiteY310" fmla="*/ 7540 h 282293"/>
              <a:gd name="connsiteX311" fmla="*/ 16668027 w 16940986"/>
              <a:gd name="connsiteY311" fmla="*/ 153078 h 282293"/>
              <a:gd name="connsiteX312" fmla="*/ 16666975 w 16940986"/>
              <a:gd name="connsiteY312" fmla="*/ 156766 h 282293"/>
              <a:gd name="connsiteX313" fmla="*/ 16677525 w 16940986"/>
              <a:gd name="connsiteY313" fmla="*/ 142556 h 282293"/>
              <a:gd name="connsiteX314" fmla="*/ 16876717 w 16940986"/>
              <a:gd name="connsiteY314" fmla="*/ 16 h 282293"/>
              <a:gd name="connsiteX315" fmla="*/ 16905099 w 16940986"/>
              <a:gd name="connsiteY315" fmla="*/ 7540 h 282293"/>
              <a:gd name="connsiteX316" fmla="*/ 16901959 w 16940986"/>
              <a:gd name="connsiteY316" fmla="*/ 272134 h 282293"/>
              <a:gd name="connsiteX317" fmla="*/ 16897563 w 16940986"/>
              <a:gd name="connsiteY317" fmla="*/ 282293 h 282293"/>
              <a:gd name="connsiteX0" fmla="*/ 1056 w 16882863"/>
              <a:gd name="connsiteY0" fmla="*/ 153078 h 282293"/>
              <a:gd name="connsiteX1" fmla="*/ 0 w 16882863"/>
              <a:gd name="connsiteY1" fmla="*/ 156783 h 282293"/>
              <a:gd name="connsiteX2" fmla="*/ 10562 w 16882863"/>
              <a:gd name="connsiteY2" fmla="*/ 142556 h 282293"/>
              <a:gd name="connsiteX3" fmla="*/ 209755 w 16882863"/>
              <a:gd name="connsiteY3" fmla="*/ 16 h 282293"/>
              <a:gd name="connsiteX4" fmla="*/ 238137 w 16882863"/>
              <a:gd name="connsiteY4" fmla="*/ 7540 h 282293"/>
              <a:gd name="connsiteX5" fmla="*/ 268934 w 16882863"/>
              <a:gd name="connsiteY5" fmla="*/ 153078 h 282293"/>
              <a:gd name="connsiteX6" fmla="*/ 267877 w 16882863"/>
              <a:gd name="connsiteY6" fmla="*/ 156785 h 282293"/>
              <a:gd name="connsiteX7" fmla="*/ 278441 w 16882863"/>
              <a:gd name="connsiteY7" fmla="*/ 142556 h 282293"/>
              <a:gd name="connsiteX8" fmla="*/ 477634 w 16882863"/>
              <a:gd name="connsiteY8" fmla="*/ 16 h 282293"/>
              <a:gd name="connsiteX9" fmla="*/ 506016 w 16882863"/>
              <a:gd name="connsiteY9" fmla="*/ 7540 h 282293"/>
              <a:gd name="connsiteX10" fmla="*/ 536812 w 16882863"/>
              <a:gd name="connsiteY10" fmla="*/ 153078 h 282293"/>
              <a:gd name="connsiteX11" fmla="*/ 535757 w 16882863"/>
              <a:gd name="connsiteY11" fmla="*/ 156783 h 282293"/>
              <a:gd name="connsiteX12" fmla="*/ 546319 w 16882863"/>
              <a:gd name="connsiteY12" fmla="*/ 142556 h 282293"/>
              <a:gd name="connsiteX13" fmla="*/ 745512 w 16882863"/>
              <a:gd name="connsiteY13" fmla="*/ 16 h 282293"/>
              <a:gd name="connsiteX14" fmla="*/ 773894 w 16882863"/>
              <a:gd name="connsiteY14" fmla="*/ 7540 h 282293"/>
              <a:gd name="connsiteX15" fmla="*/ 804690 w 16882863"/>
              <a:gd name="connsiteY15" fmla="*/ 153078 h 282293"/>
              <a:gd name="connsiteX16" fmla="*/ 803634 w 16882863"/>
              <a:gd name="connsiteY16" fmla="*/ 156783 h 282293"/>
              <a:gd name="connsiteX17" fmla="*/ 814197 w 16882863"/>
              <a:gd name="connsiteY17" fmla="*/ 142556 h 282293"/>
              <a:gd name="connsiteX18" fmla="*/ 1013390 w 16882863"/>
              <a:gd name="connsiteY18" fmla="*/ 16 h 282293"/>
              <a:gd name="connsiteX19" fmla="*/ 1041772 w 16882863"/>
              <a:gd name="connsiteY19" fmla="*/ 7540 h 282293"/>
              <a:gd name="connsiteX20" fmla="*/ 1072568 w 16882863"/>
              <a:gd name="connsiteY20" fmla="*/ 153078 h 282293"/>
              <a:gd name="connsiteX21" fmla="*/ 1071510 w 16882863"/>
              <a:gd name="connsiteY21" fmla="*/ 156785 h 282293"/>
              <a:gd name="connsiteX22" fmla="*/ 1082076 w 16882863"/>
              <a:gd name="connsiteY22" fmla="*/ 142556 h 282293"/>
              <a:gd name="connsiteX23" fmla="*/ 1281268 w 16882863"/>
              <a:gd name="connsiteY23" fmla="*/ 16 h 282293"/>
              <a:gd name="connsiteX24" fmla="*/ 1309649 w 16882863"/>
              <a:gd name="connsiteY24" fmla="*/ 7540 h 282293"/>
              <a:gd name="connsiteX25" fmla="*/ 1340447 w 16882863"/>
              <a:gd name="connsiteY25" fmla="*/ 153078 h 282293"/>
              <a:gd name="connsiteX26" fmla="*/ 1339392 w 16882863"/>
              <a:gd name="connsiteY26" fmla="*/ 156783 h 282293"/>
              <a:gd name="connsiteX27" fmla="*/ 1349953 w 16882863"/>
              <a:gd name="connsiteY27" fmla="*/ 142556 h 282293"/>
              <a:gd name="connsiteX28" fmla="*/ 1549146 w 16882863"/>
              <a:gd name="connsiteY28" fmla="*/ 16 h 282293"/>
              <a:gd name="connsiteX29" fmla="*/ 1577528 w 16882863"/>
              <a:gd name="connsiteY29" fmla="*/ 7540 h 282293"/>
              <a:gd name="connsiteX30" fmla="*/ 1608325 w 16882863"/>
              <a:gd name="connsiteY30" fmla="*/ 153078 h 282293"/>
              <a:gd name="connsiteX31" fmla="*/ 1607269 w 16882863"/>
              <a:gd name="connsiteY31" fmla="*/ 156783 h 282293"/>
              <a:gd name="connsiteX32" fmla="*/ 1617831 w 16882863"/>
              <a:gd name="connsiteY32" fmla="*/ 142556 h 282293"/>
              <a:gd name="connsiteX33" fmla="*/ 1817024 w 16882863"/>
              <a:gd name="connsiteY33" fmla="*/ 16 h 282293"/>
              <a:gd name="connsiteX34" fmla="*/ 1845406 w 16882863"/>
              <a:gd name="connsiteY34" fmla="*/ 7540 h 282293"/>
              <a:gd name="connsiteX35" fmla="*/ 1876203 w 16882863"/>
              <a:gd name="connsiteY35" fmla="*/ 153078 h 282293"/>
              <a:gd name="connsiteX36" fmla="*/ 1875145 w 16882863"/>
              <a:gd name="connsiteY36" fmla="*/ 156785 h 282293"/>
              <a:gd name="connsiteX37" fmla="*/ 1885711 w 16882863"/>
              <a:gd name="connsiteY37" fmla="*/ 142556 h 282293"/>
              <a:gd name="connsiteX38" fmla="*/ 2084903 w 16882863"/>
              <a:gd name="connsiteY38" fmla="*/ 16 h 282293"/>
              <a:gd name="connsiteX39" fmla="*/ 2113284 w 16882863"/>
              <a:gd name="connsiteY39" fmla="*/ 7540 h 282293"/>
              <a:gd name="connsiteX40" fmla="*/ 2144081 w 16882863"/>
              <a:gd name="connsiteY40" fmla="*/ 153078 h 282293"/>
              <a:gd name="connsiteX41" fmla="*/ 2143025 w 16882863"/>
              <a:gd name="connsiteY41" fmla="*/ 156783 h 282293"/>
              <a:gd name="connsiteX42" fmla="*/ 2153589 w 16882863"/>
              <a:gd name="connsiteY42" fmla="*/ 142556 h 282293"/>
              <a:gd name="connsiteX43" fmla="*/ 2352782 w 16882863"/>
              <a:gd name="connsiteY43" fmla="*/ 16 h 282293"/>
              <a:gd name="connsiteX44" fmla="*/ 2381163 w 16882863"/>
              <a:gd name="connsiteY44" fmla="*/ 7540 h 282293"/>
              <a:gd name="connsiteX45" fmla="*/ 2411961 w 16882863"/>
              <a:gd name="connsiteY45" fmla="*/ 153078 h 282293"/>
              <a:gd name="connsiteX46" fmla="*/ 2410903 w 16882863"/>
              <a:gd name="connsiteY46" fmla="*/ 156783 h 282293"/>
              <a:gd name="connsiteX47" fmla="*/ 2421465 w 16882863"/>
              <a:gd name="connsiteY47" fmla="*/ 142556 h 282293"/>
              <a:gd name="connsiteX48" fmla="*/ 2620659 w 16882863"/>
              <a:gd name="connsiteY48" fmla="*/ 16 h 282293"/>
              <a:gd name="connsiteX49" fmla="*/ 2649041 w 16882863"/>
              <a:gd name="connsiteY49" fmla="*/ 7540 h 282293"/>
              <a:gd name="connsiteX50" fmla="*/ 2679836 w 16882863"/>
              <a:gd name="connsiteY50" fmla="*/ 153078 h 282293"/>
              <a:gd name="connsiteX51" fmla="*/ 2678780 w 16882863"/>
              <a:gd name="connsiteY51" fmla="*/ 156785 h 282293"/>
              <a:gd name="connsiteX52" fmla="*/ 2689345 w 16882863"/>
              <a:gd name="connsiteY52" fmla="*/ 142556 h 282293"/>
              <a:gd name="connsiteX53" fmla="*/ 2888538 w 16882863"/>
              <a:gd name="connsiteY53" fmla="*/ 16 h 282293"/>
              <a:gd name="connsiteX54" fmla="*/ 2916920 w 16882863"/>
              <a:gd name="connsiteY54" fmla="*/ 7540 h 282293"/>
              <a:gd name="connsiteX55" fmla="*/ 2947716 w 16882863"/>
              <a:gd name="connsiteY55" fmla="*/ 153078 h 282293"/>
              <a:gd name="connsiteX56" fmla="*/ 2946660 w 16882863"/>
              <a:gd name="connsiteY56" fmla="*/ 156783 h 282293"/>
              <a:gd name="connsiteX57" fmla="*/ 2957222 w 16882863"/>
              <a:gd name="connsiteY57" fmla="*/ 142556 h 282293"/>
              <a:gd name="connsiteX58" fmla="*/ 3156416 w 16882863"/>
              <a:gd name="connsiteY58" fmla="*/ 16 h 282293"/>
              <a:gd name="connsiteX59" fmla="*/ 3184798 w 16882863"/>
              <a:gd name="connsiteY59" fmla="*/ 7540 h 282293"/>
              <a:gd name="connsiteX60" fmla="*/ 3215593 w 16882863"/>
              <a:gd name="connsiteY60" fmla="*/ 153078 h 282293"/>
              <a:gd name="connsiteX61" fmla="*/ 3214537 w 16882863"/>
              <a:gd name="connsiteY61" fmla="*/ 156783 h 282293"/>
              <a:gd name="connsiteX62" fmla="*/ 3225100 w 16882863"/>
              <a:gd name="connsiteY62" fmla="*/ 142556 h 282293"/>
              <a:gd name="connsiteX63" fmla="*/ 3424293 w 16882863"/>
              <a:gd name="connsiteY63" fmla="*/ 16 h 282293"/>
              <a:gd name="connsiteX64" fmla="*/ 3452676 w 16882863"/>
              <a:gd name="connsiteY64" fmla="*/ 7540 h 282293"/>
              <a:gd name="connsiteX65" fmla="*/ 3483472 w 16882863"/>
              <a:gd name="connsiteY65" fmla="*/ 153078 h 282293"/>
              <a:gd name="connsiteX66" fmla="*/ 3482416 w 16882863"/>
              <a:gd name="connsiteY66" fmla="*/ 156782 h 282293"/>
              <a:gd name="connsiteX67" fmla="*/ 3492979 w 16882863"/>
              <a:gd name="connsiteY67" fmla="*/ 142556 h 282293"/>
              <a:gd name="connsiteX68" fmla="*/ 3692172 w 16882863"/>
              <a:gd name="connsiteY68" fmla="*/ 16 h 282293"/>
              <a:gd name="connsiteX69" fmla="*/ 3720553 w 16882863"/>
              <a:gd name="connsiteY69" fmla="*/ 7540 h 282293"/>
              <a:gd name="connsiteX70" fmla="*/ 3751350 w 16882863"/>
              <a:gd name="connsiteY70" fmla="*/ 153078 h 282293"/>
              <a:gd name="connsiteX71" fmla="*/ 3750294 w 16882863"/>
              <a:gd name="connsiteY71" fmla="*/ 156785 h 282293"/>
              <a:gd name="connsiteX72" fmla="*/ 3760858 w 16882863"/>
              <a:gd name="connsiteY72" fmla="*/ 142556 h 282293"/>
              <a:gd name="connsiteX73" fmla="*/ 3960051 w 16882863"/>
              <a:gd name="connsiteY73" fmla="*/ 16 h 282293"/>
              <a:gd name="connsiteX74" fmla="*/ 3988432 w 16882863"/>
              <a:gd name="connsiteY74" fmla="*/ 7540 h 282293"/>
              <a:gd name="connsiteX75" fmla="*/ 4019229 w 16882863"/>
              <a:gd name="connsiteY75" fmla="*/ 153078 h 282293"/>
              <a:gd name="connsiteX76" fmla="*/ 4018174 w 16882863"/>
              <a:gd name="connsiteY76" fmla="*/ 156782 h 282293"/>
              <a:gd name="connsiteX77" fmla="*/ 4028736 w 16882863"/>
              <a:gd name="connsiteY77" fmla="*/ 142556 h 282293"/>
              <a:gd name="connsiteX78" fmla="*/ 4227928 w 16882863"/>
              <a:gd name="connsiteY78" fmla="*/ 16 h 282293"/>
              <a:gd name="connsiteX79" fmla="*/ 4256311 w 16882863"/>
              <a:gd name="connsiteY79" fmla="*/ 7540 h 282293"/>
              <a:gd name="connsiteX80" fmla="*/ 4287106 w 16882863"/>
              <a:gd name="connsiteY80" fmla="*/ 153078 h 282293"/>
              <a:gd name="connsiteX81" fmla="*/ 4286052 w 16882863"/>
              <a:gd name="connsiteY81" fmla="*/ 156782 h 282293"/>
              <a:gd name="connsiteX82" fmla="*/ 4296613 w 16882863"/>
              <a:gd name="connsiteY82" fmla="*/ 142556 h 282293"/>
              <a:gd name="connsiteX83" fmla="*/ 4495806 w 16882863"/>
              <a:gd name="connsiteY83" fmla="*/ 16 h 282293"/>
              <a:gd name="connsiteX84" fmla="*/ 4524189 w 16882863"/>
              <a:gd name="connsiteY84" fmla="*/ 7540 h 282293"/>
              <a:gd name="connsiteX85" fmla="*/ 4554984 w 16882863"/>
              <a:gd name="connsiteY85" fmla="*/ 153078 h 282293"/>
              <a:gd name="connsiteX86" fmla="*/ 4553928 w 16882863"/>
              <a:gd name="connsiteY86" fmla="*/ 156785 h 282293"/>
              <a:gd name="connsiteX87" fmla="*/ 4564492 w 16882863"/>
              <a:gd name="connsiteY87" fmla="*/ 142556 h 282293"/>
              <a:gd name="connsiteX88" fmla="*/ 4763685 w 16882863"/>
              <a:gd name="connsiteY88" fmla="*/ 16 h 282293"/>
              <a:gd name="connsiteX89" fmla="*/ 4792068 w 16882863"/>
              <a:gd name="connsiteY89" fmla="*/ 7540 h 282293"/>
              <a:gd name="connsiteX90" fmla="*/ 4822864 w 16882863"/>
              <a:gd name="connsiteY90" fmla="*/ 153078 h 282293"/>
              <a:gd name="connsiteX91" fmla="*/ 4821807 w 16882863"/>
              <a:gd name="connsiteY91" fmla="*/ 156783 h 282293"/>
              <a:gd name="connsiteX92" fmla="*/ 4832371 w 16882863"/>
              <a:gd name="connsiteY92" fmla="*/ 142556 h 282293"/>
              <a:gd name="connsiteX93" fmla="*/ 5031564 w 16882863"/>
              <a:gd name="connsiteY93" fmla="*/ 16 h 282293"/>
              <a:gd name="connsiteX94" fmla="*/ 5059945 w 16882863"/>
              <a:gd name="connsiteY94" fmla="*/ 7540 h 282293"/>
              <a:gd name="connsiteX95" fmla="*/ 5090742 w 16882863"/>
              <a:gd name="connsiteY95" fmla="*/ 153078 h 282293"/>
              <a:gd name="connsiteX96" fmla="*/ 5089687 w 16882863"/>
              <a:gd name="connsiteY96" fmla="*/ 156782 h 282293"/>
              <a:gd name="connsiteX97" fmla="*/ 5100249 w 16882863"/>
              <a:gd name="connsiteY97" fmla="*/ 142556 h 282293"/>
              <a:gd name="connsiteX98" fmla="*/ 5299442 w 16882863"/>
              <a:gd name="connsiteY98" fmla="*/ 16 h 282293"/>
              <a:gd name="connsiteX99" fmla="*/ 5327823 w 16882863"/>
              <a:gd name="connsiteY99" fmla="*/ 7540 h 282293"/>
              <a:gd name="connsiteX100" fmla="*/ 5358619 w 16882863"/>
              <a:gd name="connsiteY100" fmla="*/ 153078 h 282293"/>
              <a:gd name="connsiteX101" fmla="*/ 5357564 w 16882863"/>
              <a:gd name="connsiteY101" fmla="*/ 156785 h 282293"/>
              <a:gd name="connsiteX102" fmla="*/ 5368128 w 16882863"/>
              <a:gd name="connsiteY102" fmla="*/ 142556 h 282293"/>
              <a:gd name="connsiteX103" fmla="*/ 5567320 w 16882863"/>
              <a:gd name="connsiteY103" fmla="*/ 16 h 282293"/>
              <a:gd name="connsiteX104" fmla="*/ 5595703 w 16882863"/>
              <a:gd name="connsiteY104" fmla="*/ 7540 h 282293"/>
              <a:gd name="connsiteX105" fmla="*/ 5626498 w 16882863"/>
              <a:gd name="connsiteY105" fmla="*/ 153078 h 282293"/>
              <a:gd name="connsiteX106" fmla="*/ 5625444 w 16882863"/>
              <a:gd name="connsiteY106" fmla="*/ 156782 h 282293"/>
              <a:gd name="connsiteX107" fmla="*/ 5636005 w 16882863"/>
              <a:gd name="connsiteY107" fmla="*/ 142556 h 282293"/>
              <a:gd name="connsiteX108" fmla="*/ 5835198 w 16882863"/>
              <a:gd name="connsiteY108" fmla="*/ 16 h 282293"/>
              <a:gd name="connsiteX109" fmla="*/ 5863581 w 16882863"/>
              <a:gd name="connsiteY109" fmla="*/ 7540 h 282293"/>
              <a:gd name="connsiteX110" fmla="*/ 5894376 w 16882863"/>
              <a:gd name="connsiteY110" fmla="*/ 153078 h 282293"/>
              <a:gd name="connsiteX111" fmla="*/ 5893321 w 16882863"/>
              <a:gd name="connsiteY111" fmla="*/ 156782 h 282293"/>
              <a:gd name="connsiteX112" fmla="*/ 5903883 w 16882863"/>
              <a:gd name="connsiteY112" fmla="*/ 142556 h 282293"/>
              <a:gd name="connsiteX113" fmla="*/ 6103077 w 16882863"/>
              <a:gd name="connsiteY113" fmla="*/ 16 h 282293"/>
              <a:gd name="connsiteX114" fmla="*/ 6131458 w 16882863"/>
              <a:gd name="connsiteY114" fmla="*/ 7540 h 282293"/>
              <a:gd name="connsiteX115" fmla="*/ 6162255 w 16882863"/>
              <a:gd name="connsiteY115" fmla="*/ 153078 h 282293"/>
              <a:gd name="connsiteX116" fmla="*/ 6161199 w 16882863"/>
              <a:gd name="connsiteY116" fmla="*/ 156785 h 282293"/>
              <a:gd name="connsiteX117" fmla="*/ 6171763 w 16882863"/>
              <a:gd name="connsiteY117" fmla="*/ 142556 h 282293"/>
              <a:gd name="connsiteX118" fmla="*/ 6370956 w 16882863"/>
              <a:gd name="connsiteY118" fmla="*/ 16 h 282293"/>
              <a:gd name="connsiteX119" fmla="*/ 6399337 w 16882863"/>
              <a:gd name="connsiteY119" fmla="*/ 7540 h 282293"/>
              <a:gd name="connsiteX120" fmla="*/ 6430134 w 16882863"/>
              <a:gd name="connsiteY120" fmla="*/ 153078 h 282293"/>
              <a:gd name="connsiteX121" fmla="*/ 6429078 w 16882863"/>
              <a:gd name="connsiteY121" fmla="*/ 156783 h 282293"/>
              <a:gd name="connsiteX122" fmla="*/ 6439641 w 16882863"/>
              <a:gd name="connsiteY122" fmla="*/ 142556 h 282293"/>
              <a:gd name="connsiteX123" fmla="*/ 6638834 w 16882863"/>
              <a:gd name="connsiteY123" fmla="*/ 16 h 282293"/>
              <a:gd name="connsiteX124" fmla="*/ 6667215 w 16882863"/>
              <a:gd name="connsiteY124" fmla="*/ 7540 h 282293"/>
              <a:gd name="connsiteX125" fmla="*/ 6698012 w 16882863"/>
              <a:gd name="connsiteY125" fmla="*/ 153078 h 282293"/>
              <a:gd name="connsiteX126" fmla="*/ 6696956 w 16882863"/>
              <a:gd name="connsiteY126" fmla="*/ 156783 h 282293"/>
              <a:gd name="connsiteX127" fmla="*/ 6707519 w 16882863"/>
              <a:gd name="connsiteY127" fmla="*/ 142556 h 282293"/>
              <a:gd name="connsiteX128" fmla="*/ 6906711 w 16882863"/>
              <a:gd name="connsiteY128" fmla="*/ 16 h 282293"/>
              <a:gd name="connsiteX129" fmla="*/ 6935094 w 16882863"/>
              <a:gd name="connsiteY129" fmla="*/ 7540 h 282293"/>
              <a:gd name="connsiteX130" fmla="*/ 6965889 w 16882863"/>
              <a:gd name="connsiteY130" fmla="*/ 153078 h 282293"/>
              <a:gd name="connsiteX131" fmla="*/ 6964833 w 16882863"/>
              <a:gd name="connsiteY131" fmla="*/ 156784 h 282293"/>
              <a:gd name="connsiteX132" fmla="*/ 6975397 w 16882863"/>
              <a:gd name="connsiteY132" fmla="*/ 142556 h 282293"/>
              <a:gd name="connsiteX133" fmla="*/ 7174590 w 16882863"/>
              <a:gd name="connsiteY133" fmla="*/ 16 h 282293"/>
              <a:gd name="connsiteX134" fmla="*/ 7202973 w 16882863"/>
              <a:gd name="connsiteY134" fmla="*/ 7540 h 282293"/>
              <a:gd name="connsiteX135" fmla="*/ 7233768 w 16882863"/>
              <a:gd name="connsiteY135" fmla="*/ 153078 h 282293"/>
              <a:gd name="connsiteX136" fmla="*/ 7232713 w 16882863"/>
              <a:gd name="connsiteY136" fmla="*/ 156783 h 282293"/>
              <a:gd name="connsiteX137" fmla="*/ 7243275 w 16882863"/>
              <a:gd name="connsiteY137" fmla="*/ 142556 h 282293"/>
              <a:gd name="connsiteX138" fmla="*/ 7442468 w 16882863"/>
              <a:gd name="connsiteY138" fmla="*/ 16 h 282293"/>
              <a:gd name="connsiteX139" fmla="*/ 7470850 w 16882863"/>
              <a:gd name="connsiteY139" fmla="*/ 7540 h 282293"/>
              <a:gd name="connsiteX140" fmla="*/ 7501646 w 16882863"/>
              <a:gd name="connsiteY140" fmla="*/ 153078 h 282293"/>
              <a:gd name="connsiteX141" fmla="*/ 7500590 w 16882863"/>
              <a:gd name="connsiteY141" fmla="*/ 156783 h 282293"/>
              <a:gd name="connsiteX142" fmla="*/ 7511153 w 16882863"/>
              <a:gd name="connsiteY142" fmla="*/ 142556 h 282293"/>
              <a:gd name="connsiteX143" fmla="*/ 7710346 w 16882863"/>
              <a:gd name="connsiteY143" fmla="*/ 16 h 282293"/>
              <a:gd name="connsiteX144" fmla="*/ 7738728 w 16882863"/>
              <a:gd name="connsiteY144" fmla="*/ 7540 h 282293"/>
              <a:gd name="connsiteX145" fmla="*/ 7769524 w 16882863"/>
              <a:gd name="connsiteY145" fmla="*/ 153078 h 282293"/>
              <a:gd name="connsiteX146" fmla="*/ 7768468 w 16882863"/>
              <a:gd name="connsiteY146" fmla="*/ 156785 h 282293"/>
              <a:gd name="connsiteX147" fmla="*/ 7779032 w 16882863"/>
              <a:gd name="connsiteY147" fmla="*/ 142556 h 282293"/>
              <a:gd name="connsiteX148" fmla="*/ 7978224 w 16882863"/>
              <a:gd name="connsiteY148" fmla="*/ 16 h 282293"/>
              <a:gd name="connsiteX149" fmla="*/ 8006606 w 16882863"/>
              <a:gd name="connsiteY149" fmla="*/ 7540 h 282293"/>
              <a:gd name="connsiteX150" fmla="*/ 8037403 w 16882863"/>
              <a:gd name="connsiteY150" fmla="*/ 153078 h 282293"/>
              <a:gd name="connsiteX151" fmla="*/ 8036352 w 16882863"/>
              <a:gd name="connsiteY151" fmla="*/ 156766 h 282293"/>
              <a:gd name="connsiteX152" fmla="*/ 8046902 w 16882863"/>
              <a:gd name="connsiteY152" fmla="*/ 142556 h 282293"/>
              <a:gd name="connsiteX153" fmla="*/ 8246094 w 16882863"/>
              <a:gd name="connsiteY153" fmla="*/ 16 h 282293"/>
              <a:gd name="connsiteX154" fmla="*/ 8274476 w 16882863"/>
              <a:gd name="connsiteY154" fmla="*/ 7540 h 282293"/>
              <a:gd name="connsiteX155" fmla="*/ 8305273 w 16882863"/>
              <a:gd name="connsiteY155" fmla="*/ 153078 h 282293"/>
              <a:gd name="connsiteX156" fmla="*/ 8304374 w 16882863"/>
              <a:gd name="connsiteY156" fmla="*/ 156232 h 282293"/>
              <a:gd name="connsiteX157" fmla="*/ 8304426 w 16882863"/>
              <a:gd name="connsiteY157" fmla="*/ 156154 h 282293"/>
              <a:gd name="connsiteX158" fmla="*/ 8514377 w 16882863"/>
              <a:gd name="connsiteY158" fmla="*/ 16 h 282293"/>
              <a:gd name="connsiteX159" fmla="*/ 8542759 w 16882863"/>
              <a:gd name="connsiteY159" fmla="*/ 7540 h 282293"/>
              <a:gd name="connsiteX160" fmla="*/ 8573556 w 16882863"/>
              <a:gd name="connsiteY160" fmla="*/ 153078 h 282293"/>
              <a:gd name="connsiteX161" fmla="*/ 8572500 w 16882863"/>
              <a:gd name="connsiteY161" fmla="*/ 156783 h 282293"/>
              <a:gd name="connsiteX162" fmla="*/ 8583062 w 16882863"/>
              <a:gd name="connsiteY162" fmla="*/ 142556 h 282293"/>
              <a:gd name="connsiteX163" fmla="*/ 8782255 w 16882863"/>
              <a:gd name="connsiteY163" fmla="*/ 16 h 282293"/>
              <a:gd name="connsiteX164" fmla="*/ 8810637 w 16882863"/>
              <a:gd name="connsiteY164" fmla="*/ 7540 h 282293"/>
              <a:gd name="connsiteX165" fmla="*/ 8841434 w 16882863"/>
              <a:gd name="connsiteY165" fmla="*/ 153078 h 282293"/>
              <a:gd name="connsiteX166" fmla="*/ 8840377 w 16882863"/>
              <a:gd name="connsiteY166" fmla="*/ 156785 h 282293"/>
              <a:gd name="connsiteX167" fmla="*/ 8850941 w 16882863"/>
              <a:gd name="connsiteY167" fmla="*/ 142556 h 282293"/>
              <a:gd name="connsiteX168" fmla="*/ 9050134 w 16882863"/>
              <a:gd name="connsiteY168" fmla="*/ 16 h 282293"/>
              <a:gd name="connsiteX169" fmla="*/ 9078516 w 16882863"/>
              <a:gd name="connsiteY169" fmla="*/ 7540 h 282293"/>
              <a:gd name="connsiteX170" fmla="*/ 9109312 w 16882863"/>
              <a:gd name="connsiteY170" fmla="*/ 153078 h 282293"/>
              <a:gd name="connsiteX171" fmla="*/ 9108257 w 16882863"/>
              <a:gd name="connsiteY171" fmla="*/ 156783 h 282293"/>
              <a:gd name="connsiteX172" fmla="*/ 9118819 w 16882863"/>
              <a:gd name="connsiteY172" fmla="*/ 142556 h 282293"/>
              <a:gd name="connsiteX173" fmla="*/ 9318012 w 16882863"/>
              <a:gd name="connsiteY173" fmla="*/ 16 h 282293"/>
              <a:gd name="connsiteX174" fmla="*/ 9346394 w 16882863"/>
              <a:gd name="connsiteY174" fmla="*/ 7540 h 282293"/>
              <a:gd name="connsiteX175" fmla="*/ 9377190 w 16882863"/>
              <a:gd name="connsiteY175" fmla="*/ 153078 h 282293"/>
              <a:gd name="connsiteX176" fmla="*/ 9376134 w 16882863"/>
              <a:gd name="connsiteY176" fmla="*/ 156783 h 282293"/>
              <a:gd name="connsiteX177" fmla="*/ 9386697 w 16882863"/>
              <a:gd name="connsiteY177" fmla="*/ 142556 h 282293"/>
              <a:gd name="connsiteX178" fmla="*/ 9585890 w 16882863"/>
              <a:gd name="connsiteY178" fmla="*/ 16 h 282293"/>
              <a:gd name="connsiteX179" fmla="*/ 9614272 w 16882863"/>
              <a:gd name="connsiteY179" fmla="*/ 7540 h 282293"/>
              <a:gd name="connsiteX180" fmla="*/ 9645068 w 16882863"/>
              <a:gd name="connsiteY180" fmla="*/ 153078 h 282293"/>
              <a:gd name="connsiteX181" fmla="*/ 9644010 w 16882863"/>
              <a:gd name="connsiteY181" fmla="*/ 156785 h 282293"/>
              <a:gd name="connsiteX182" fmla="*/ 9654575 w 16882863"/>
              <a:gd name="connsiteY182" fmla="*/ 142556 h 282293"/>
              <a:gd name="connsiteX183" fmla="*/ 9853768 w 16882863"/>
              <a:gd name="connsiteY183" fmla="*/ 16 h 282293"/>
              <a:gd name="connsiteX184" fmla="*/ 9882149 w 16882863"/>
              <a:gd name="connsiteY184" fmla="*/ 7540 h 282293"/>
              <a:gd name="connsiteX185" fmla="*/ 9912947 w 16882863"/>
              <a:gd name="connsiteY185" fmla="*/ 153078 h 282293"/>
              <a:gd name="connsiteX186" fmla="*/ 9911891 w 16882863"/>
              <a:gd name="connsiteY186" fmla="*/ 156783 h 282293"/>
              <a:gd name="connsiteX187" fmla="*/ 9922453 w 16882863"/>
              <a:gd name="connsiteY187" fmla="*/ 142556 h 282293"/>
              <a:gd name="connsiteX188" fmla="*/ 10121646 w 16882863"/>
              <a:gd name="connsiteY188" fmla="*/ 16 h 282293"/>
              <a:gd name="connsiteX189" fmla="*/ 10150028 w 16882863"/>
              <a:gd name="connsiteY189" fmla="*/ 7540 h 282293"/>
              <a:gd name="connsiteX190" fmla="*/ 10180825 w 16882863"/>
              <a:gd name="connsiteY190" fmla="*/ 153078 h 282293"/>
              <a:gd name="connsiteX191" fmla="*/ 10179769 w 16882863"/>
              <a:gd name="connsiteY191" fmla="*/ 156783 h 282293"/>
              <a:gd name="connsiteX192" fmla="*/ 10190331 w 16882863"/>
              <a:gd name="connsiteY192" fmla="*/ 142556 h 282293"/>
              <a:gd name="connsiteX193" fmla="*/ 10389524 w 16882863"/>
              <a:gd name="connsiteY193" fmla="*/ 16 h 282293"/>
              <a:gd name="connsiteX194" fmla="*/ 10417906 w 16882863"/>
              <a:gd name="connsiteY194" fmla="*/ 7540 h 282293"/>
              <a:gd name="connsiteX195" fmla="*/ 10448703 w 16882863"/>
              <a:gd name="connsiteY195" fmla="*/ 153078 h 282293"/>
              <a:gd name="connsiteX196" fmla="*/ 10447645 w 16882863"/>
              <a:gd name="connsiteY196" fmla="*/ 156785 h 282293"/>
              <a:gd name="connsiteX197" fmla="*/ 10458211 w 16882863"/>
              <a:gd name="connsiteY197" fmla="*/ 142556 h 282293"/>
              <a:gd name="connsiteX198" fmla="*/ 10657403 w 16882863"/>
              <a:gd name="connsiteY198" fmla="*/ 16 h 282293"/>
              <a:gd name="connsiteX199" fmla="*/ 10685784 w 16882863"/>
              <a:gd name="connsiteY199" fmla="*/ 7540 h 282293"/>
              <a:gd name="connsiteX200" fmla="*/ 10716581 w 16882863"/>
              <a:gd name="connsiteY200" fmla="*/ 153078 h 282293"/>
              <a:gd name="connsiteX201" fmla="*/ 10715525 w 16882863"/>
              <a:gd name="connsiteY201" fmla="*/ 156783 h 282293"/>
              <a:gd name="connsiteX202" fmla="*/ 10726089 w 16882863"/>
              <a:gd name="connsiteY202" fmla="*/ 142556 h 282293"/>
              <a:gd name="connsiteX203" fmla="*/ 10925281 w 16882863"/>
              <a:gd name="connsiteY203" fmla="*/ 16 h 282293"/>
              <a:gd name="connsiteX204" fmla="*/ 10953663 w 16882863"/>
              <a:gd name="connsiteY204" fmla="*/ 7540 h 282293"/>
              <a:gd name="connsiteX205" fmla="*/ 10984460 w 16882863"/>
              <a:gd name="connsiteY205" fmla="*/ 153078 h 282293"/>
              <a:gd name="connsiteX206" fmla="*/ 10983403 w 16882863"/>
              <a:gd name="connsiteY206" fmla="*/ 156783 h 282293"/>
              <a:gd name="connsiteX207" fmla="*/ 10993965 w 16882863"/>
              <a:gd name="connsiteY207" fmla="*/ 142556 h 282293"/>
              <a:gd name="connsiteX208" fmla="*/ 11193159 w 16882863"/>
              <a:gd name="connsiteY208" fmla="*/ 16 h 282293"/>
              <a:gd name="connsiteX209" fmla="*/ 11221541 w 16882863"/>
              <a:gd name="connsiteY209" fmla="*/ 7540 h 282293"/>
              <a:gd name="connsiteX210" fmla="*/ 11252336 w 16882863"/>
              <a:gd name="connsiteY210" fmla="*/ 153078 h 282293"/>
              <a:gd name="connsiteX211" fmla="*/ 11251280 w 16882863"/>
              <a:gd name="connsiteY211" fmla="*/ 156785 h 282293"/>
              <a:gd name="connsiteX212" fmla="*/ 11261845 w 16882863"/>
              <a:gd name="connsiteY212" fmla="*/ 142556 h 282293"/>
              <a:gd name="connsiteX213" fmla="*/ 11461038 w 16882863"/>
              <a:gd name="connsiteY213" fmla="*/ 16 h 282293"/>
              <a:gd name="connsiteX214" fmla="*/ 11489419 w 16882863"/>
              <a:gd name="connsiteY214" fmla="*/ 7540 h 282293"/>
              <a:gd name="connsiteX215" fmla="*/ 11520216 w 16882863"/>
              <a:gd name="connsiteY215" fmla="*/ 153078 h 282293"/>
              <a:gd name="connsiteX216" fmla="*/ 11519160 w 16882863"/>
              <a:gd name="connsiteY216" fmla="*/ 156783 h 282293"/>
              <a:gd name="connsiteX217" fmla="*/ 11529722 w 16882863"/>
              <a:gd name="connsiteY217" fmla="*/ 142556 h 282293"/>
              <a:gd name="connsiteX218" fmla="*/ 11728916 w 16882863"/>
              <a:gd name="connsiteY218" fmla="*/ 16 h 282293"/>
              <a:gd name="connsiteX219" fmla="*/ 11757297 w 16882863"/>
              <a:gd name="connsiteY219" fmla="*/ 7540 h 282293"/>
              <a:gd name="connsiteX220" fmla="*/ 11788093 w 16882863"/>
              <a:gd name="connsiteY220" fmla="*/ 153078 h 282293"/>
              <a:gd name="connsiteX221" fmla="*/ 11787037 w 16882863"/>
              <a:gd name="connsiteY221" fmla="*/ 156783 h 282293"/>
              <a:gd name="connsiteX222" fmla="*/ 11797600 w 16882863"/>
              <a:gd name="connsiteY222" fmla="*/ 142556 h 282293"/>
              <a:gd name="connsiteX223" fmla="*/ 11996793 w 16882863"/>
              <a:gd name="connsiteY223" fmla="*/ 16 h 282293"/>
              <a:gd name="connsiteX224" fmla="*/ 12025175 w 16882863"/>
              <a:gd name="connsiteY224" fmla="*/ 7540 h 282293"/>
              <a:gd name="connsiteX225" fmla="*/ 12055971 w 16882863"/>
              <a:gd name="connsiteY225" fmla="*/ 153078 h 282293"/>
              <a:gd name="connsiteX226" fmla="*/ 12054916 w 16882863"/>
              <a:gd name="connsiteY226" fmla="*/ 156782 h 282293"/>
              <a:gd name="connsiteX227" fmla="*/ 12065478 w 16882863"/>
              <a:gd name="connsiteY227" fmla="*/ 142556 h 282293"/>
              <a:gd name="connsiteX228" fmla="*/ 12264671 w 16882863"/>
              <a:gd name="connsiteY228" fmla="*/ 16 h 282293"/>
              <a:gd name="connsiteX229" fmla="*/ 12293053 w 16882863"/>
              <a:gd name="connsiteY229" fmla="*/ 7540 h 282293"/>
              <a:gd name="connsiteX230" fmla="*/ 12323849 w 16882863"/>
              <a:gd name="connsiteY230" fmla="*/ 153078 h 282293"/>
              <a:gd name="connsiteX231" fmla="*/ 12322793 w 16882863"/>
              <a:gd name="connsiteY231" fmla="*/ 156785 h 282293"/>
              <a:gd name="connsiteX232" fmla="*/ 12333357 w 16882863"/>
              <a:gd name="connsiteY232" fmla="*/ 142556 h 282293"/>
              <a:gd name="connsiteX233" fmla="*/ 12532550 w 16882863"/>
              <a:gd name="connsiteY233" fmla="*/ 16 h 282293"/>
              <a:gd name="connsiteX234" fmla="*/ 12560932 w 16882863"/>
              <a:gd name="connsiteY234" fmla="*/ 7540 h 282293"/>
              <a:gd name="connsiteX235" fmla="*/ 12591728 w 16882863"/>
              <a:gd name="connsiteY235" fmla="*/ 153078 h 282293"/>
              <a:gd name="connsiteX236" fmla="*/ 12590673 w 16882863"/>
              <a:gd name="connsiteY236" fmla="*/ 156782 h 282293"/>
              <a:gd name="connsiteX237" fmla="*/ 12601235 w 16882863"/>
              <a:gd name="connsiteY237" fmla="*/ 142556 h 282293"/>
              <a:gd name="connsiteX238" fmla="*/ 12800428 w 16882863"/>
              <a:gd name="connsiteY238" fmla="*/ 16 h 282293"/>
              <a:gd name="connsiteX239" fmla="*/ 12828810 w 16882863"/>
              <a:gd name="connsiteY239" fmla="*/ 7540 h 282293"/>
              <a:gd name="connsiteX240" fmla="*/ 12859606 w 16882863"/>
              <a:gd name="connsiteY240" fmla="*/ 153078 h 282293"/>
              <a:gd name="connsiteX241" fmla="*/ 12858551 w 16882863"/>
              <a:gd name="connsiteY241" fmla="*/ 156782 h 282293"/>
              <a:gd name="connsiteX242" fmla="*/ 12869113 w 16882863"/>
              <a:gd name="connsiteY242" fmla="*/ 142556 h 282293"/>
              <a:gd name="connsiteX243" fmla="*/ 13068306 w 16882863"/>
              <a:gd name="connsiteY243" fmla="*/ 16 h 282293"/>
              <a:gd name="connsiteX244" fmla="*/ 13096688 w 16882863"/>
              <a:gd name="connsiteY244" fmla="*/ 7540 h 282293"/>
              <a:gd name="connsiteX245" fmla="*/ 13127484 w 16882863"/>
              <a:gd name="connsiteY245" fmla="*/ 153078 h 282293"/>
              <a:gd name="connsiteX246" fmla="*/ 13126428 w 16882863"/>
              <a:gd name="connsiteY246" fmla="*/ 156785 h 282293"/>
              <a:gd name="connsiteX247" fmla="*/ 13136992 w 16882863"/>
              <a:gd name="connsiteY247" fmla="*/ 142556 h 282293"/>
              <a:gd name="connsiteX248" fmla="*/ 13336185 w 16882863"/>
              <a:gd name="connsiteY248" fmla="*/ 16 h 282293"/>
              <a:gd name="connsiteX249" fmla="*/ 13364567 w 16882863"/>
              <a:gd name="connsiteY249" fmla="*/ 7540 h 282293"/>
              <a:gd name="connsiteX250" fmla="*/ 13395363 w 16882863"/>
              <a:gd name="connsiteY250" fmla="*/ 153078 h 282293"/>
              <a:gd name="connsiteX251" fmla="*/ 13394307 w 16882863"/>
              <a:gd name="connsiteY251" fmla="*/ 156783 h 282293"/>
              <a:gd name="connsiteX252" fmla="*/ 13404870 w 16882863"/>
              <a:gd name="connsiteY252" fmla="*/ 142556 h 282293"/>
              <a:gd name="connsiteX253" fmla="*/ 13604063 w 16882863"/>
              <a:gd name="connsiteY253" fmla="*/ 16 h 282293"/>
              <a:gd name="connsiteX254" fmla="*/ 13632445 w 16882863"/>
              <a:gd name="connsiteY254" fmla="*/ 7540 h 282293"/>
              <a:gd name="connsiteX255" fmla="*/ 13663241 w 16882863"/>
              <a:gd name="connsiteY255" fmla="*/ 153078 h 282293"/>
              <a:gd name="connsiteX256" fmla="*/ 13662186 w 16882863"/>
              <a:gd name="connsiteY256" fmla="*/ 156782 h 282293"/>
              <a:gd name="connsiteX257" fmla="*/ 13672748 w 16882863"/>
              <a:gd name="connsiteY257" fmla="*/ 142556 h 282293"/>
              <a:gd name="connsiteX258" fmla="*/ 13871941 w 16882863"/>
              <a:gd name="connsiteY258" fmla="*/ 16 h 282293"/>
              <a:gd name="connsiteX259" fmla="*/ 13900323 w 16882863"/>
              <a:gd name="connsiteY259" fmla="*/ 7540 h 282293"/>
              <a:gd name="connsiteX260" fmla="*/ 13931119 w 16882863"/>
              <a:gd name="connsiteY260" fmla="*/ 153078 h 282293"/>
              <a:gd name="connsiteX261" fmla="*/ 13930063 w 16882863"/>
              <a:gd name="connsiteY261" fmla="*/ 156785 h 282293"/>
              <a:gd name="connsiteX262" fmla="*/ 13940627 w 16882863"/>
              <a:gd name="connsiteY262" fmla="*/ 142556 h 282293"/>
              <a:gd name="connsiteX263" fmla="*/ 14139820 w 16882863"/>
              <a:gd name="connsiteY263" fmla="*/ 16 h 282293"/>
              <a:gd name="connsiteX264" fmla="*/ 14168202 w 16882863"/>
              <a:gd name="connsiteY264" fmla="*/ 7540 h 282293"/>
              <a:gd name="connsiteX265" fmla="*/ 14198998 w 16882863"/>
              <a:gd name="connsiteY265" fmla="*/ 153078 h 282293"/>
              <a:gd name="connsiteX266" fmla="*/ 14197943 w 16882863"/>
              <a:gd name="connsiteY266" fmla="*/ 156782 h 282293"/>
              <a:gd name="connsiteX267" fmla="*/ 14208505 w 16882863"/>
              <a:gd name="connsiteY267" fmla="*/ 142556 h 282293"/>
              <a:gd name="connsiteX268" fmla="*/ 14407698 w 16882863"/>
              <a:gd name="connsiteY268" fmla="*/ 16 h 282293"/>
              <a:gd name="connsiteX269" fmla="*/ 14436080 w 16882863"/>
              <a:gd name="connsiteY269" fmla="*/ 7540 h 282293"/>
              <a:gd name="connsiteX270" fmla="*/ 14466876 w 16882863"/>
              <a:gd name="connsiteY270" fmla="*/ 153078 h 282293"/>
              <a:gd name="connsiteX271" fmla="*/ 14465821 w 16882863"/>
              <a:gd name="connsiteY271" fmla="*/ 156782 h 282293"/>
              <a:gd name="connsiteX272" fmla="*/ 14476383 w 16882863"/>
              <a:gd name="connsiteY272" fmla="*/ 142556 h 282293"/>
              <a:gd name="connsiteX273" fmla="*/ 14675576 w 16882863"/>
              <a:gd name="connsiteY273" fmla="*/ 16 h 282293"/>
              <a:gd name="connsiteX274" fmla="*/ 14703958 w 16882863"/>
              <a:gd name="connsiteY274" fmla="*/ 7540 h 282293"/>
              <a:gd name="connsiteX275" fmla="*/ 14734754 w 16882863"/>
              <a:gd name="connsiteY275" fmla="*/ 153078 h 282293"/>
              <a:gd name="connsiteX276" fmla="*/ 14733698 w 16882863"/>
              <a:gd name="connsiteY276" fmla="*/ 156785 h 282293"/>
              <a:gd name="connsiteX277" fmla="*/ 14744262 w 16882863"/>
              <a:gd name="connsiteY277" fmla="*/ 142556 h 282293"/>
              <a:gd name="connsiteX278" fmla="*/ 14943455 w 16882863"/>
              <a:gd name="connsiteY278" fmla="*/ 16 h 282293"/>
              <a:gd name="connsiteX279" fmla="*/ 14971837 w 16882863"/>
              <a:gd name="connsiteY279" fmla="*/ 7540 h 282293"/>
              <a:gd name="connsiteX280" fmla="*/ 15002633 w 16882863"/>
              <a:gd name="connsiteY280" fmla="*/ 153078 h 282293"/>
              <a:gd name="connsiteX281" fmla="*/ 15001577 w 16882863"/>
              <a:gd name="connsiteY281" fmla="*/ 156783 h 282293"/>
              <a:gd name="connsiteX282" fmla="*/ 15012140 w 16882863"/>
              <a:gd name="connsiteY282" fmla="*/ 142556 h 282293"/>
              <a:gd name="connsiteX283" fmla="*/ 15211333 w 16882863"/>
              <a:gd name="connsiteY283" fmla="*/ 16 h 282293"/>
              <a:gd name="connsiteX284" fmla="*/ 15239715 w 16882863"/>
              <a:gd name="connsiteY284" fmla="*/ 7540 h 282293"/>
              <a:gd name="connsiteX285" fmla="*/ 15270511 w 16882863"/>
              <a:gd name="connsiteY285" fmla="*/ 153078 h 282293"/>
              <a:gd name="connsiteX286" fmla="*/ 15269455 w 16882863"/>
              <a:gd name="connsiteY286" fmla="*/ 156783 h 282293"/>
              <a:gd name="connsiteX287" fmla="*/ 15280018 w 16882863"/>
              <a:gd name="connsiteY287" fmla="*/ 142556 h 282293"/>
              <a:gd name="connsiteX288" fmla="*/ 15479211 w 16882863"/>
              <a:gd name="connsiteY288" fmla="*/ 16 h 282293"/>
              <a:gd name="connsiteX289" fmla="*/ 15507593 w 16882863"/>
              <a:gd name="connsiteY289" fmla="*/ 7540 h 282293"/>
              <a:gd name="connsiteX290" fmla="*/ 15538389 w 16882863"/>
              <a:gd name="connsiteY290" fmla="*/ 153078 h 282293"/>
              <a:gd name="connsiteX291" fmla="*/ 15537333 w 16882863"/>
              <a:gd name="connsiteY291" fmla="*/ 156784 h 282293"/>
              <a:gd name="connsiteX292" fmla="*/ 15547897 w 16882863"/>
              <a:gd name="connsiteY292" fmla="*/ 142556 h 282293"/>
              <a:gd name="connsiteX293" fmla="*/ 15747090 w 16882863"/>
              <a:gd name="connsiteY293" fmla="*/ 16 h 282293"/>
              <a:gd name="connsiteX294" fmla="*/ 15775472 w 16882863"/>
              <a:gd name="connsiteY294" fmla="*/ 7540 h 282293"/>
              <a:gd name="connsiteX295" fmla="*/ 15806268 w 16882863"/>
              <a:gd name="connsiteY295" fmla="*/ 153078 h 282293"/>
              <a:gd name="connsiteX296" fmla="*/ 15805212 w 16882863"/>
              <a:gd name="connsiteY296" fmla="*/ 156783 h 282293"/>
              <a:gd name="connsiteX297" fmla="*/ 15815776 w 16882863"/>
              <a:gd name="connsiteY297" fmla="*/ 142556 h 282293"/>
              <a:gd name="connsiteX298" fmla="*/ 16014968 w 16882863"/>
              <a:gd name="connsiteY298" fmla="*/ 16 h 282293"/>
              <a:gd name="connsiteX299" fmla="*/ 16043350 w 16882863"/>
              <a:gd name="connsiteY299" fmla="*/ 7540 h 282293"/>
              <a:gd name="connsiteX300" fmla="*/ 16074146 w 16882863"/>
              <a:gd name="connsiteY300" fmla="*/ 153078 h 282293"/>
              <a:gd name="connsiteX301" fmla="*/ 16073090 w 16882863"/>
              <a:gd name="connsiteY301" fmla="*/ 156783 h 282293"/>
              <a:gd name="connsiteX302" fmla="*/ 16083652 w 16882863"/>
              <a:gd name="connsiteY302" fmla="*/ 142556 h 282293"/>
              <a:gd name="connsiteX303" fmla="*/ 16282846 w 16882863"/>
              <a:gd name="connsiteY303" fmla="*/ 16 h 282293"/>
              <a:gd name="connsiteX304" fmla="*/ 16311228 w 16882863"/>
              <a:gd name="connsiteY304" fmla="*/ 7540 h 282293"/>
              <a:gd name="connsiteX305" fmla="*/ 16342024 w 16882863"/>
              <a:gd name="connsiteY305" fmla="*/ 153078 h 282293"/>
              <a:gd name="connsiteX306" fmla="*/ 16340968 w 16882863"/>
              <a:gd name="connsiteY306" fmla="*/ 156785 h 282293"/>
              <a:gd name="connsiteX307" fmla="*/ 16351532 w 16882863"/>
              <a:gd name="connsiteY307" fmla="*/ 142556 h 282293"/>
              <a:gd name="connsiteX308" fmla="*/ 16550724 w 16882863"/>
              <a:gd name="connsiteY308" fmla="*/ 16 h 282293"/>
              <a:gd name="connsiteX309" fmla="*/ 16579106 w 16882863"/>
              <a:gd name="connsiteY309" fmla="*/ 7540 h 282293"/>
              <a:gd name="connsiteX310" fmla="*/ 16609904 w 16882863"/>
              <a:gd name="connsiteY310" fmla="*/ 153078 h 282293"/>
              <a:gd name="connsiteX311" fmla="*/ 16608852 w 16882863"/>
              <a:gd name="connsiteY311" fmla="*/ 156766 h 282293"/>
              <a:gd name="connsiteX312" fmla="*/ 16619402 w 16882863"/>
              <a:gd name="connsiteY312" fmla="*/ 142556 h 282293"/>
              <a:gd name="connsiteX313" fmla="*/ 16818594 w 16882863"/>
              <a:gd name="connsiteY313" fmla="*/ 16 h 282293"/>
              <a:gd name="connsiteX314" fmla="*/ 16846976 w 16882863"/>
              <a:gd name="connsiteY314" fmla="*/ 7540 h 282293"/>
              <a:gd name="connsiteX315" fmla="*/ 16843836 w 16882863"/>
              <a:gd name="connsiteY315" fmla="*/ 272134 h 282293"/>
              <a:gd name="connsiteX316" fmla="*/ 16839440 w 16882863"/>
              <a:gd name="connsiteY316" fmla="*/ 282293 h 282293"/>
              <a:gd name="connsiteX0" fmla="*/ 1056 w 16882863"/>
              <a:gd name="connsiteY0" fmla="*/ 153078 h 282293"/>
              <a:gd name="connsiteX1" fmla="*/ 0 w 16882863"/>
              <a:gd name="connsiteY1" fmla="*/ 156783 h 282293"/>
              <a:gd name="connsiteX2" fmla="*/ 10562 w 16882863"/>
              <a:gd name="connsiteY2" fmla="*/ 142556 h 282293"/>
              <a:gd name="connsiteX3" fmla="*/ 209755 w 16882863"/>
              <a:gd name="connsiteY3" fmla="*/ 16 h 282293"/>
              <a:gd name="connsiteX4" fmla="*/ 238137 w 16882863"/>
              <a:gd name="connsiteY4" fmla="*/ 7540 h 282293"/>
              <a:gd name="connsiteX5" fmla="*/ 268934 w 16882863"/>
              <a:gd name="connsiteY5" fmla="*/ 153078 h 282293"/>
              <a:gd name="connsiteX6" fmla="*/ 267877 w 16882863"/>
              <a:gd name="connsiteY6" fmla="*/ 156785 h 282293"/>
              <a:gd name="connsiteX7" fmla="*/ 278441 w 16882863"/>
              <a:gd name="connsiteY7" fmla="*/ 142556 h 282293"/>
              <a:gd name="connsiteX8" fmla="*/ 477634 w 16882863"/>
              <a:gd name="connsiteY8" fmla="*/ 16 h 282293"/>
              <a:gd name="connsiteX9" fmla="*/ 506016 w 16882863"/>
              <a:gd name="connsiteY9" fmla="*/ 7540 h 282293"/>
              <a:gd name="connsiteX10" fmla="*/ 536812 w 16882863"/>
              <a:gd name="connsiteY10" fmla="*/ 153078 h 282293"/>
              <a:gd name="connsiteX11" fmla="*/ 535757 w 16882863"/>
              <a:gd name="connsiteY11" fmla="*/ 156783 h 282293"/>
              <a:gd name="connsiteX12" fmla="*/ 546319 w 16882863"/>
              <a:gd name="connsiteY12" fmla="*/ 142556 h 282293"/>
              <a:gd name="connsiteX13" fmla="*/ 745512 w 16882863"/>
              <a:gd name="connsiteY13" fmla="*/ 16 h 282293"/>
              <a:gd name="connsiteX14" fmla="*/ 773894 w 16882863"/>
              <a:gd name="connsiteY14" fmla="*/ 7540 h 282293"/>
              <a:gd name="connsiteX15" fmla="*/ 804690 w 16882863"/>
              <a:gd name="connsiteY15" fmla="*/ 153078 h 282293"/>
              <a:gd name="connsiteX16" fmla="*/ 803634 w 16882863"/>
              <a:gd name="connsiteY16" fmla="*/ 156783 h 282293"/>
              <a:gd name="connsiteX17" fmla="*/ 814197 w 16882863"/>
              <a:gd name="connsiteY17" fmla="*/ 142556 h 282293"/>
              <a:gd name="connsiteX18" fmla="*/ 1013390 w 16882863"/>
              <a:gd name="connsiteY18" fmla="*/ 16 h 282293"/>
              <a:gd name="connsiteX19" fmla="*/ 1041772 w 16882863"/>
              <a:gd name="connsiteY19" fmla="*/ 7540 h 282293"/>
              <a:gd name="connsiteX20" fmla="*/ 1072568 w 16882863"/>
              <a:gd name="connsiteY20" fmla="*/ 153078 h 282293"/>
              <a:gd name="connsiteX21" fmla="*/ 1071510 w 16882863"/>
              <a:gd name="connsiteY21" fmla="*/ 156785 h 282293"/>
              <a:gd name="connsiteX22" fmla="*/ 1082076 w 16882863"/>
              <a:gd name="connsiteY22" fmla="*/ 142556 h 282293"/>
              <a:gd name="connsiteX23" fmla="*/ 1281268 w 16882863"/>
              <a:gd name="connsiteY23" fmla="*/ 16 h 282293"/>
              <a:gd name="connsiteX24" fmla="*/ 1309649 w 16882863"/>
              <a:gd name="connsiteY24" fmla="*/ 7540 h 282293"/>
              <a:gd name="connsiteX25" fmla="*/ 1340447 w 16882863"/>
              <a:gd name="connsiteY25" fmla="*/ 153078 h 282293"/>
              <a:gd name="connsiteX26" fmla="*/ 1339392 w 16882863"/>
              <a:gd name="connsiteY26" fmla="*/ 156783 h 282293"/>
              <a:gd name="connsiteX27" fmla="*/ 1349953 w 16882863"/>
              <a:gd name="connsiteY27" fmla="*/ 142556 h 282293"/>
              <a:gd name="connsiteX28" fmla="*/ 1549146 w 16882863"/>
              <a:gd name="connsiteY28" fmla="*/ 16 h 282293"/>
              <a:gd name="connsiteX29" fmla="*/ 1577528 w 16882863"/>
              <a:gd name="connsiteY29" fmla="*/ 7540 h 282293"/>
              <a:gd name="connsiteX30" fmla="*/ 1608325 w 16882863"/>
              <a:gd name="connsiteY30" fmla="*/ 153078 h 282293"/>
              <a:gd name="connsiteX31" fmla="*/ 1607269 w 16882863"/>
              <a:gd name="connsiteY31" fmla="*/ 156783 h 282293"/>
              <a:gd name="connsiteX32" fmla="*/ 1617831 w 16882863"/>
              <a:gd name="connsiteY32" fmla="*/ 142556 h 282293"/>
              <a:gd name="connsiteX33" fmla="*/ 1817024 w 16882863"/>
              <a:gd name="connsiteY33" fmla="*/ 16 h 282293"/>
              <a:gd name="connsiteX34" fmla="*/ 1845406 w 16882863"/>
              <a:gd name="connsiteY34" fmla="*/ 7540 h 282293"/>
              <a:gd name="connsiteX35" fmla="*/ 1876203 w 16882863"/>
              <a:gd name="connsiteY35" fmla="*/ 153078 h 282293"/>
              <a:gd name="connsiteX36" fmla="*/ 1875145 w 16882863"/>
              <a:gd name="connsiteY36" fmla="*/ 156785 h 282293"/>
              <a:gd name="connsiteX37" fmla="*/ 1885711 w 16882863"/>
              <a:gd name="connsiteY37" fmla="*/ 142556 h 282293"/>
              <a:gd name="connsiteX38" fmla="*/ 2084903 w 16882863"/>
              <a:gd name="connsiteY38" fmla="*/ 16 h 282293"/>
              <a:gd name="connsiteX39" fmla="*/ 2113284 w 16882863"/>
              <a:gd name="connsiteY39" fmla="*/ 7540 h 282293"/>
              <a:gd name="connsiteX40" fmla="*/ 2144081 w 16882863"/>
              <a:gd name="connsiteY40" fmla="*/ 153078 h 282293"/>
              <a:gd name="connsiteX41" fmla="*/ 2143025 w 16882863"/>
              <a:gd name="connsiteY41" fmla="*/ 156783 h 282293"/>
              <a:gd name="connsiteX42" fmla="*/ 2153589 w 16882863"/>
              <a:gd name="connsiteY42" fmla="*/ 142556 h 282293"/>
              <a:gd name="connsiteX43" fmla="*/ 2352782 w 16882863"/>
              <a:gd name="connsiteY43" fmla="*/ 16 h 282293"/>
              <a:gd name="connsiteX44" fmla="*/ 2381163 w 16882863"/>
              <a:gd name="connsiteY44" fmla="*/ 7540 h 282293"/>
              <a:gd name="connsiteX45" fmla="*/ 2411961 w 16882863"/>
              <a:gd name="connsiteY45" fmla="*/ 153078 h 282293"/>
              <a:gd name="connsiteX46" fmla="*/ 2410903 w 16882863"/>
              <a:gd name="connsiteY46" fmla="*/ 156783 h 282293"/>
              <a:gd name="connsiteX47" fmla="*/ 2421465 w 16882863"/>
              <a:gd name="connsiteY47" fmla="*/ 142556 h 282293"/>
              <a:gd name="connsiteX48" fmla="*/ 2620659 w 16882863"/>
              <a:gd name="connsiteY48" fmla="*/ 16 h 282293"/>
              <a:gd name="connsiteX49" fmla="*/ 2649041 w 16882863"/>
              <a:gd name="connsiteY49" fmla="*/ 7540 h 282293"/>
              <a:gd name="connsiteX50" fmla="*/ 2679836 w 16882863"/>
              <a:gd name="connsiteY50" fmla="*/ 153078 h 282293"/>
              <a:gd name="connsiteX51" fmla="*/ 2678780 w 16882863"/>
              <a:gd name="connsiteY51" fmla="*/ 156785 h 282293"/>
              <a:gd name="connsiteX52" fmla="*/ 2689345 w 16882863"/>
              <a:gd name="connsiteY52" fmla="*/ 142556 h 282293"/>
              <a:gd name="connsiteX53" fmla="*/ 2888538 w 16882863"/>
              <a:gd name="connsiteY53" fmla="*/ 16 h 282293"/>
              <a:gd name="connsiteX54" fmla="*/ 2916920 w 16882863"/>
              <a:gd name="connsiteY54" fmla="*/ 7540 h 282293"/>
              <a:gd name="connsiteX55" fmla="*/ 2947716 w 16882863"/>
              <a:gd name="connsiteY55" fmla="*/ 153078 h 282293"/>
              <a:gd name="connsiteX56" fmla="*/ 2946660 w 16882863"/>
              <a:gd name="connsiteY56" fmla="*/ 156783 h 282293"/>
              <a:gd name="connsiteX57" fmla="*/ 2957222 w 16882863"/>
              <a:gd name="connsiteY57" fmla="*/ 142556 h 282293"/>
              <a:gd name="connsiteX58" fmla="*/ 3156416 w 16882863"/>
              <a:gd name="connsiteY58" fmla="*/ 16 h 282293"/>
              <a:gd name="connsiteX59" fmla="*/ 3184798 w 16882863"/>
              <a:gd name="connsiteY59" fmla="*/ 7540 h 282293"/>
              <a:gd name="connsiteX60" fmla="*/ 3215593 w 16882863"/>
              <a:gd name="connsiteY60" fmla="*/ 153078 h 282293"/>
              <a:gd name="connsiteX61" fmla="*/ 3214537 w 16882863"/>
              <a:gd name="connsiteY61" fmla="*/ 156783 h 282293"/>
              <a:gd name="connsiteX62" fmla="*/ 3225100 w 16882863"/>
              <a:gd name="connsiteY62" fmla="*/ 142556 h 282293"/>
              <a:gd name="connsiteX63" fmla="*/ 3424293 w 16882863"/>
              <a:gd name="connsiteY63" fmla="*/ 16 h 282293"/>
              <a:gd name="connsiteX64" fmla="*/ 3452676 w 16882863"/>
              <a:gd name="connsiteY64" fmla="*/ 7540 h 282293"/>
              <a:gd name="connsiteX65" fmla="*/ 3483472 w 16882863"/>
              <a:gd name="connsiteY65" fmla="*/ 153078 h 282293"/>
              <a:gd name="connsiteX66" fmla="*/ 3482416 w 16882863"/>
              <a:gd name="connsiteY66" fmla="*/ 156782 h 282293"/>
              <a:gd name="connsiteX67" fmla="*/ 3492979 w 16882863"/>
              <a:gd name="connsiteY67" fmla="*/ 142556 h 282293"/>
              <a:gd name="connsiteX68" fmla="*/ 3692172 w 16882863"/>
              <a:gd name="connsiteY68" fmla="*/ 16 h 282293"/>
              <a:gd name="connsiteX69" fmla="*/ 3720553 w 16882863"/>
              <a:gd name="connsiteY69" fmla="*/ 7540 h 282293"/>
              <a:gd name="connsiteX70" fmla="*/ 3751350 w 16882863"/>
              <a:gd name="connsiteY70" fmla="*/ 153078 h 282293"/>
              <a:gd name="connsiteX71" fmla="*/ 3750294 w 16882863"/>
              <a:gd name="connsiteY71" fmla="*/ 156785 h 282293"/>
              <a:gd name="connsiteX72" fmla="*/ 3760858 w 16882863"/>
              <a:gd name="connsiteY72" fmla="*/ 142556 h 282293"/>
              <a:gd name="connsiteX73" fmla="*/ 3960051 w 16882863"/>
              <a:gd name="connsiteY73" fmla="*/ 16 h 282293"/>
              <a:gd name="connsiteX74" fmla="*/ 3988432 w 16882863"/>
              <a:gd name="connsiteY74" fmla="*/ 7540 h 282293"/>
              <a:gd name="connsiteX75" fmla="*/ 4019229 w 16882863"/>
              <a:gd name="connsiteY75" fmla="*/ 153078 h 282293"/>
              <a:gd name="connsiteX76" fmla="*/ 4018174 w 16882863"/>
              <a:gd name="connsiteY76" fmla="*/ 156782 h 282293"/>
              <a:gd name="connsiteX77" fmla="*/ 4028736 w 16882863"/>
              <a:gd name="connsiteY77" fmla="*/ 142556 h 282293"/>
              <a:gd name="connsiteX78" fmla="*/ 4227928 w 16882863"/>
              <a:gd name="connsiteY78" fmla="*/ 16 h 282293"/>
              <a:gd name="connsiteX79" fmla="*/ 4256311 w 16882863"/>
              <a:gd name="connsiteY79" fmla="*/ 7540 h 282293"/>
              <a:gd name="connsiteX80" fmla="*/ 4287106 w 16882863"/>
              <a:gd name="connsiteY80" fmla="*/ 153078 h 282293"/>
              <a:gd name="connsiteX81" fmla="*/ 4286052 w 16882863"/>
              <a:gd name="connsiteY81" fmla="*/ 156782 h 282293"/>
              <a:gd name="connsiteX82" fmla="*/ 4296613 w 16882863"/>
              <a:gd name="connsiteY82" fmla="*/ 142556 h 282293"/>
              <a:gd name="connsiteX83" fmla="*/ 4495806 w 16882863"/>
              <a:gd name="connsiteY83" fmla="*/ 16 h 282293"/>
              <a:gd name="connsiteX84" fmla="*/ 4524189 w 16882863"/>
              <a:gd name="connsiteY84" fmla="*/ 7540 h 282293"/>
              <a:gd name="connsiteX85" fmla="*/ 4554984 w 16882863"/>
              <a:gd name="connsiteY85" fmla="*/ 153078 h 282293"/>
              <a:gd name="connsiteX86" fmla="*/ 4553928 w 16882863"/>
              <a:gd name="connsiteY86" fmla="*/ 156785 h 282293"/>
              <a:gd name="connsiteX87" fmla="*/ 4564492 w 16882863"/>
              <a:gd name="connsiteY87" fmla="*/ 142556 h 282293"/>
              <a:gd name="connsiteX88" fmla="*/ 4763685 w 16882863"/>
              <a:gd name="connsiteY88" fmla="*/ 16 h 282293"/>
              <a:gd name="connsiteX89" fmla="*/ 4792068 w 16882863"/>
              <a:gd name="connsiteY89" fmla="*/ 7540 h 282293"/>
              <a:gd name="connsiteX90" fmla="*/ 4822864 w 16882863"/>
              <a:gd name="connsiteY90" fmla="*/ 153078 h 282293"/>
              <a:gd name="connsiteX91" fmla="*/ 4821807 w 16882863"/>
              <a:gd name="connsiteY91" fmla="*/ 156783 h 282293"/>
              <a:gd name="connsiteX92" fmla="*/ 4832371 w 16882863"/>
              <a:gd name="connsiteY92" fmla="*/ 142556 h 282293"/>
              <a:gd name="connsiteX93" fmla="*/ 5031564 w 16882863"/>
              <a:gd name="connsiteY93" fmla="*/ 16 h 282293"/>
              <a:gd name="connsiteX94" fmla="*/ 5059945 w 16882863"/>
              <a:gd name="connsiteY94" fmla="*/ 7540 h 282293"/>
              <a:gd name="connsiteX95" fmla="*/ 5090742 w 16882863"/>
              <a:gd name="connsiteY95" fmla="*/ 153078 h 282293"/>
              <a:gd name="connsiteX96" fmla="*/ 5089687 w 16882863"/>
              <a:gd name="connsiteY96" fmla="*/ 156782 h 282293"/>
              <a:gd name="connsiteX97" fmla="*/ 5100249 w 16882863"/>
              <a:gd name="connsiteY97" fmla="*/ 142556 h 282293"/>
              <a:gd name="connsiteX98" fmla="*/ 5299442 w 16882863"/>
              <a:gd name="connsiteY98" fmla="*/ 16 h 282293"/>
              <a:gd name="connsiteX99" fmla="*/ 5327823 w 16882863"/>
              <a:gd name="connsiteY99" fmla="*/ 7540 h 282293"/>
              <a:gd name="connsiteX100" fmla="*/ 5358619 w 16882863"/>
              <a:gd name="connsiteY100" fmla="*/ 153078 h 282293"/>
              <a:gd name="connsiteX101" fmla="*/ 5357564 w 16882863"/>
              <a:gd name="connsiteY101" fmla="*/ 156785 h 282293"/>
              <a:gd name="connsiteX102" fmla="*/ 5368128 w 16882863"/>
              <a:gd name="connsiteY102" fmla="*/ 142556 h 282293"/>
              <a:gd name="connsiteX103" fmla="*/ 5567320 w 16882863"/>
              <a:gd name="connsiteY103" fmla="*/ 16 h 282293"/>
              <a:gd name="connsiteX104" fmla="*/ 5595703 w 16882863"/>
              <a:gd name="connsiteY104" fmla="*/ 7540 h 282293"/>
              <a:gd name="connsiteX105" fmla="*/ 5626498 w 16882863"/>
              <a:gd name="connsiteY105" fmla="*/ 153078 h 282293"/>
              <a:gd name="connsiteX106" fmla="*/ 5625444 w 16882863"/>
              <a:gd name="connsiteY106" fmla="*/ 156782 h 282293"/>
              <a:gd name="connsiteX107" fmla="*/ 5636005 w 16882863"/>
              <a:gd name="connsiteY107" fmla="*/ 142556 h 282293"/>
              <a:gd name="connsiteX108" fmla="*/ 5835198 w 16882863"/>
              <a:gd name="connsiteY108" fmla="*/ 16 h 282293"/>
              <a:gd name="connsiteX109" fmla="*/ 5863581 w 16882863"/>
              <a:gd name="connsiteY109" fmla="*/ 7540 h 282293"/>
              <a:gd name="connsiteX110" fmla="*/ 5894376 w 16882863"/>
              <a:gd name="connsiteY110" fmla="*/ 153078 h 282293"/>
              <a:gd name="connsiteX111" fmla="*/ 5893321 w 16882863"/>
              <a:gd name="connsiteY111" fmla="*/ 156782 h 282293"/>
              <a:gd name="connsiteX112" fmla="*/ 5903883 w 16882863"/>
              <a:gd name="connsiteY112" fmla="*/ 142556 h 282293"/>
              <a:gd name="connsiteX113" fmla="*/ 6103077 w 16882863"/>
              <a:gd name="connsiteY113" fmla="*/ 16 h 282293"/>
              <a:gd name="connsiteX114" fmla="*/ 6131458 w 16882863"/>
              <a:gd name="connsiteY114" fmla="*/ 7540 h 282293"/>
              <a:gd name="connsiteX115" fmla="*/ 6162255 w 16882863"/>
              <a:gd name="connsiteY115" fmla="*/ 153078 h 282293"/>
              <a:gd name="connsiteX116" fmla="*/ 6161199 w 16882863"/>
              <a:gd name="connsiteY116" fmla="*/ 156785 h 282293"/>
              <a:gd name="connsiteX117" fmla="*/ 6171763 w 16882863"/>
              <a:gd name="connsiteY117" fmla="*/ 142556 h 282293"/>
              <a:gd name="connsiteX118" fmla="*/ 6370956 w 16882863"/>
              <a:gd name="connsiteY118" fmla="*/ 16 h 282293"/>
              <a:gd name="connsiteX119" fmla="*/ 6399337 w 16882863"/>
              <a:gd name="connsiteY119" fmla="*/ 7540 h 282293"/>
              <a:gd name="connsiteX120" fmla="*/ 6430134 w 16882863"/>
              <a:gd name="connsiteY120" fmla="*/ 153078 h 282293"/>
              <a:gd name="connsiteX121" fmla="*/ 6429078 w 16882863"/>
              <a:gd name="connsiteY121" fmla="*/ 156783 h 282293"/>
              <a:gd name="connsiteX122" fmla="*/ 6439641 w 16882863"/>
              <a:gd name="connsiteY122" fmla="*/ 142556 h 282293"/>
              <a:gd name="connsiteX123" fmla="*/ 6638834 w 16882863"/>
              <a:gd name="connsiteY123" fmla="*/ 16 h 282293"/>
              <a:gd name="connsiteX124" fmla="*/ 6667215 w 16882863"/>
              <a:gd name="connsiteY124" fmla="*/ 7540 h 282293"/>
              <a:gd name="connsiteX125" fmla="*/ 6698012 w 16882863"/>
              <a:gd name="connsiteY125" fmla="*/ 153078 h 282293"/>
              <a:gd name="connsiteX126" fmla="*/ 6696956 w 16882863"/>
              <a:gd name="connsiteY126" fmla="*/ 156783 h 282293"/>
              <a:gd name="connsiteX127" fmla="*/ 6707519 w 16882863"/>
              <a:gd name="connsiteY127" fmla="*/ 142556 h 282293"/>
              <a:gd name="connsiteX128" fmla="*/ 6906711 w 16882863"/>
              <a:gd name="connsiteY128" fmla="*/ 16 h 282293"/>
              <a:gd name="connsiteX129" fmla="*/ 6935094 w 16882863"/>
              <a:gd name="connsiteY129" fmla="*/ 7540 h 282293"/>
              <a:gd name="connsiteX130" fmla="*/ 6965889 w 16882863"/>
              <a:gd name="connsiteY130" fmla="*/ 153078 h 282293"/>
              <a:gd name="connsiteX131" fmla="*/ 6964833 w 16882863"/>
              <a:gd name="connsiteY131" fmla="*/ 156784 h 282293"/>
              <a:gd name="connsiteX132" fmla="*/ 6975397 w 16882863"/>
              <a:gd name="connsiteY132" fmla="*/ 142556 h 282293"/>
              <a:gd name="connsiteX133" fmla="*/ 7174590 w 16882863"/>
              <a:gd name="connsiteY133" fmla="*/ 16 h 282293"/>
              <a:gd name="connsiteX134" fmla="*/ 7202973 w 16882863"/>
              <a:gd name="connsiteY134" fmla="*/ 7540 h 282293"/>
              <a:gd name="connsiteX135" fmla="*/ 7233768 w 16882863"/>
              <a:gd name="connsiteY135" fmla="*/ 153078 h 282293"/>
              <a:gd name="connsiteX136" fmla="*/ 7232713 w 16882863"/>
              <a:gd name="connsiteY136" fmla="*/ 156783 h 282293"/>
              <a:gd name="connsiteX137" fmla="*/ 7243275 w 16882863"/>
              <a:gd name="connsiteY137" fmla="*/ 142556 h 282293"/>
              <a:gd name="connsiteX138" fmla="*/ 7442468 w 16882863"/>
              <a:gd name="connsiteY138" fmla="*/ 16 h 282293"/>
              <a:gd name="connsiteX139" fmla="*/ 7470850 w 16882863"/>
              <a:gd name="connsiteY139" fmla="*/ 7540 h 282293"/>
              <a:gd name="connsiteX140" fmla="*/ 7501646 w 16882863"/>
              <a:gd name="connsiteY140" fmla="*/ 153078 h 282293"/>
              <a:gd name="connsiteX141" fmla="*/ 7500590 w 16882863"/>
              <a:gd name="connsiteY141" fmla="*/ 156783 h 282293"/>
              <a:gd name="connsiteX142" fmla="*/ 7511153 w 16882863"/>
              <a:gd name="connsiteY142" fmla="*/ 142556 h 282293"/>
              <a:gd name="connsiteX143" fmla="*/ 7710346 w 16882863"/>
              <a:gd name="connsiteY143" fmla="*/ 16 h 282293"/>
              <a:gd name="connsiteX144" fmla="*/ 7738728 w 16882863"/>
              <a:gd name="connsiteY144" fmla="*/ 7540 h 282293"/>
              <a:gd name="connsiteX145" fmla="*/ 7769524 w 16882863"/>
              <a:gd name="connsiteY145" fmla="*/ 153078 h 282293"/>
              <a:gd name="connsiteX146" fmla="*/ 7768468 w 16882863"/>
              <a:gd name="connsiteY146" fmla="*/ 156785 h 282293"/>
              <a:gd name="connsiteX147" fmla="*/ 7779032 w 16882863"/>
              <a:gd name="connsiteY147" fmla="*/ 142556 h 282293"/>
              <a:gd name="connsiteX148" fmla="*/ 7978224 w 16882863"/>
              <a:gd name="connsiteY148" fmla="*/ 16 h 282293"/>
              <a:gd name="connsiteX149" fmla="*/ 8006606 w 16882863"/>
              <a:gd name="connsiteY149" fmla="*/ 7540 h 282293"/>
              <a:gd name="connsiteX150" fmla="*/ 8037403 w 16882863"/>
              <a:gd name="connsiteY150" fmla="*/ 153078 h 282293"/>
              <a:gd name="connsiteX151" fmla="*/ 8036352 w 16882863"/>
              <a:gd name="connsiteY151" fmla="*/ 156766 h 282293"/>
              <a:gd name="connsiteX152" fmla="*/ 8046902 w 16882863"/>
              <a:gd name="connsiteY152" fmla="*/ 142556 h 282293"/>
              <a:gd name="connsiteX153" fmla="*/ 8246094 w 16882863"/>
              <a:gd name="connsiteY153" fmla="*/ 16 h 282293"/>
              <a:gd name="connsiteX154" fmla="*/ 8274476 w 16882863"/>
              <a:gd name="connsiteY154" fmla="*/ 7540 h 282293"/>
              <a:gd name="connsiteX155" fmla="*/ 8305273 w 16882863"/>
              <a:gd name="connsiteY155" fmla="*/ 153078 h 282293"/>
              <a:gd name="connsiteX156" fmla="*/ 8304374 w 16882863"/>
              <a:gd name="connsiteY156" fmla="*/ 156232 h 282293"/>
              <a:gd name="connsiteX157" fmla="*/ 8304426 w 16882863"/>
              <a:gd name="connsiteY157" fmla="*/ 156154 h 282293"/>
              <a:gd name="connsiteX158" fmla="*/ 8514377 w 16882863"/>
              <a:gd name="connsiteY158" fmla="*/ 16 h 282293"/>
              <a:gd name="connsiteX159" fmla="*/ 8542759 w 16882863"/>
              <a:gd name="connsiteY159" fmla="*/ 7540 h 282293"/>
              <a:gd name="connsiteX160" fmla="*/ 8573556 w 16882863"/>
              <a:gd name="connsiteY160" fmla="*/ 153078 h 282293"/>
              <a:gd name="connsiteX161" fmla="*/ 8572500 w 16882863"/>
              <a:gd name="connsiteY161" fmla="*/ 156783 h 282293"/>
              <a:gd name="connsiteX162" fmla="*/ 8583062 w 16882863"/>
              <a:gd name="connsiteY162" fmla="*/ 142556 h 282293"/>
              <a:gd name="connsiteX163" fmla="*/ 8782255 w 16882863"/>
              <a:gd name="connsiteY163" fmla="*/ 16 h 282293"/>
              <a:gd name="connsiteX164" fmla="*/ 8810637 w 16882863"/>
              <a:gd name="connsiteY164" fmla="*/ 7540 h 282293"/>
              <a:gd name="connsiteX165" fmla="*/ 8841434 w 16882863"/>
              <a:gd name="connsiteY165" fmla="*/ 153078 h 282293"/>
              <a:gd name="connsiteX166" fmla="*/ 8840377 w 16882863"/>
              <a:gd name="connsiteY166" fmla="*/ 156785 h 282293"/>
              <a:gd name="connsiteX167" fmla="*/ 8850941 w 16882863"/>
              <a:gd name="connsiteY167" fmla="*/ 142556 h 282293"/>
              <a:gd name="connsiteX168" fmla="*/ 9050134 w 16882863"/>
              <a:gd name="connsiteY168" fmla="*/ 16 h 282293"/>
              <a:gd name="connsiteX169" fmla="*/ 9078516 w 16882863"/>
              <a:gd name="connsiteY169" fmla="*/ 7540 h 282293"/>
              <a:gd name="connsiteX170" fmla="*/ 9109312 w 16882863"/>
              <a:gd name="connsiteY170" fmla="*/ 153078 h 282293"/>
              <a:gd name="connsiteX171" fmla="*/ 9108257 w 16882863"/>
              <a:gd name="connsiteY171" fmla="*/ 156783 h 282293"/>
              <a:gd name="connsiteX172" fmla="*/ 9118819 w 16882863"/>
              <a:gd name="connsiteY172" fmla="*/ 142556 h 282293"/>
              <a:gd name="connsiteX173" fmla="*/ 9318012 w 16882863"/>
              <a:gd name="connsiteY173" fmla="*/ 16 h 282293"/>
              <a:gd name="connsiteX174" fmla="*/ 9346394 w 16882863"/>
              <a:gd name="connsiteY174" fmla="*/ 7540 h 282293"/>
              <a:gd name="connsiteX175" fmla="*/ 9377190 w 16882863"/>
              <a:gd name="connsiteY175" fmla="*/ 153078 h 282293"/>
              <a:gd name="connsiteX176" fmla="*/ 9376134 w 16882863"/>
              <a:gd name="connsiteY176" fmla="*/ 156783 h 282293"/>
              <a:gd name="connsiteX177" fmla="*/ 9386697 w 16882863"/>
              <a:gd name="connsiteY177" fmla="*/ 142556 h 282293"/>
              <a:gd name="connsiteX178" fmla="*/ 9585890 w 16882863"/>
              <a:gd name="connsiteY178" fmla="*/ 16 h 282293"/>
              <a:gd name="connsiteX179" fmla="*/ 9614272 w 16882863"/>
              <a:gd name="connsiteY179" fmla="*/ 7540 h 282293"/>
              <a:gd name="connsiteX180" fmla="*/ 9645068 w 16882863"/>
              <a:gd name="connsiteY180" fmla="*/ 153078 h 282293"/>
              <a:gd name="connsiteX181" fmla="*/ 9644010 w 16882863"/>
              <a:gd name="connsiteY181" fmla="*/ 156785 h 282293"/>
              <a:gd name="connsiteX182" fmla="*/ 9654575 w 16882863"/>
              <a:gd name="connsiteY182" fmla="*/ 142556 h 282293"/>
              <a:gd name="connsiteX183" fmla="*/ 9853768 w 16882863"/>
              <a:gd name="connsiteY183" fmla="*/ 16 h 282293"/>
              <a:gd name="connsiteX184" fmla="*/ 9882149 w 16882863"/>
              <a:gd name="connsiteY184" fmla="*/ 7540 h 282293"/>
              <a:gd name="connsiteX185" fmla="*/ 9912947 w 16882863"/>
              <a:gd name="connsiteY185" fmla="*/ 153078 h 282293"/>
              <a:gd name="connsiteX186" fmla="*/ 9911891 w 16882863"/>
              <a:gd name="connsiteY186" fmla="*/ 156783 h 282293"/>
              <a:gd name="connsiteX187" fmla="*/ 9922453 w 16882863"/>
              <a:gd name="connsiteY187" fmla="*/ 142556 h 282293"/>
              <a:gd name="connsiteX188" fmla="*/ 10121646 w 16882863"/>
              <a:gd name="connsiteY188" fmla="*/ 16 h 282293"/>
              <a:gd name="connsiteX189" fmla="*/ 10150028 w 16882863"/>
              <a:gd name="connsiteY189" fmla="*/ 7540 h 282293"/>
              <a:gd name="connsiteX190" fmla="*/ 10180825 w 16882863"/>
              <a:gd name="connsiteY190" fmla="*/ 153078 h 282293"/>
              <a:gd name="connsiteX191" fmla="*/ 10179769 w 16882863"/>
              <a:gd name="connsiteY191" fmla="*/ 156783 h 282293"/>
              <a:gd name="connsiteX192" fmla="*/ 10190331 w 16882863"/>
              <a:gd name="connsiteY192" fmla="*/ 142556 h 282293"/>
              <a:gd name="connsiteX193" fmla="*/ 10389524 w 16882863"/>
              <a:gd name="connsiteY193" fmla="*/ 16 h 282293"/>
              <a:gd name="connsiteX194" fmla="*/ 10417906 w 16882863"/>
              <a:gd name="connsiteY194" fmla="*/ 7540 h 282293"/>
              <a:gd name="connsiteX195" fmla="*/ 10448703 w 16882863"/>
              <a:gd name="connsiteY195" fmla="*/ 153078 h 282293"/>
              <a:gd name="connsiteX196" fmla="*/ 10447645 w 16882863"/>
              <a:gd name="connsiteY196" fmla="*/ 156785 h 282293"/>
              <a:gd name="connsiteX197" fmla="*/ 10458211 w 16882863"/>
              <a:gd name="connsiteY197" fmla="*/ 142556 h 282293"/>
              <a:gd name="connsiteX198" fmla="*/ 10657403 w 16882863"/>
              <a:gd name="connsiteY198" fmla="*/ 16 h 282293"/>
              <a:gd name="connsiteX199" fmla="*/ 10685784 w 16882863"/>
              <a:gd name="connsiteY199" fmla="*/ 7540 h 282293"/>
              <a:gd name="connsiteX200" fmla="*/ 10716581 w 16882863"/>
              <a:gd name="connsiteY200" fmla="*/ 153078 h 282293"/>
              <a:gd name="connsiteX201" fmla="*/ 10715525 w 16882863"/>
              <a:gd name="connsiteY201" fmla="*/ 156783 h 282293"/>
              <a:gd name="connsiteX202" fmla="*/ 10726089 w 16882863"/>
              <a:gd name="connsiteY202" fmla="*/ 142556 h 282293"/>
              <a:gd name="connsiteX203" fmla="*/ 10925281 w 16882863"/>
              <a:gd name="connsiteY203" fmla="*/ 16 h 282293"/>
              <a:gd name="connsiteX204" fmla="*/ 10953663 w 16882863"/>
              <a:gd name="connsiteY204" fmla="*/ 7540 h 282293"/>
              <a:gd name="connsiteX205" fmla="*/ 10984460 w 16882863"/>
              <a:gd name="connsiteY205" fmla="*/ 153078 h 282293"/>
              <a:gd name="connsiteX206" fmla="*/ 10983403 w 16882863"/>
              <a:gd name="connsiteY206" fmla="*/ 156783 h 282293"/>
              <a:gd name="connsiteX207" fmla="*/ 10993965 w 16882863"/>
              <a:gd name="connsiteY207" fmla="*/ 142556 h 282293"/>
              <a:gd name="connsiteX208" fmla="*/ 11193159 w 16882863"/>
              <a:gd name="connsiteY208" fmla="*/ 16 h 282293"/>
              <a:gd name="connsiteX209" fmla="*/ 11221541 w 16882863"/>
              <a:gd name="connsiteY209" fmla="*/ 7540 h 282293"/>
              <a:gd name="connsiteX210" fmla="*/ 11252336 w 16882863"/>
              <a:gd name="connsiteY210" fmla="*/ 153078 h 282293"/>
              <a:gd name="connsiteX211" fmla="*/ 11251280 w 16882863"/>
              <a:gd name="connsiteY211" fmla="*/ 156785 h 282293"/>
              <a:gd name="connsiteX212" fmla="*/ 11261845 w 16882863"/>
              <a:gd name="connsiteY212" fmla="*/ 142556 h 282293"/>
              <a:gd name="connsiteX213" fmla="*/ 11461038 w 16882863"/>
              <a:gd name="connsiteY213" fmla="*/ 16 h 282293"/>
              <a:gd name="connsiteX214" fmla="*/ 11489419 w 16882863"/>
              <a:gd name="connsiteY214" fmla="*/ 7540 h 282293"/>
              <a:gd name="connsiteX215" fmla="*/ 11520216 w 16882863"/>
              <a:gd name="connsiteY215" fmla="*/ 153078 h 282293"/>
              <a:gd name="connsiteX216" fmla="*/ 11519160 w 16882863"/>
              <a:gd name="connsiteY216" fmla="*/ 156783 h 282293"/>
              <a:gd name="connsiteX217" fmla="*/ 11529722 w 16882863"/>
              <a:gd name="connsiteY217" fmla="*/ 142556 h 282293"/>
              <a:gd name="connsiteX218" fmla="*/ 11728916 w 16882863"/>
              <a:gd name="connsiteY218" fmla="*/ 16 h 282293"/>
              <a:gd name="connsiteX219" fmla="*/ 11757297 w 16882863"/>
              <a:gd name="connsiteY219" fmla="*/ 7540 h 282293"/>
              <a:gd name="connsiteX220" fmla="*/ 11788093 w 16882863"/>
              <a:gd name="connsiteY220" fmla="*/ 153078 h 282293"/>
              <a:gd name="connsiteX221" fmla="*/ 11787037 w 16882863"/>
              <a:gd name="connsiteY221" fmla="*/ 156783 h 282293"/>
              <a:gd name="connsiteX222" fmla="*/ 11797600 w 16882863"/>
              <a:gd name="connsiteY222" fmla="*/ 142556 h 282293"/>
              <a:gd name="connsiteX223" fmla="*/ 11996793 w 16882863"/>
              <a:gd name="connsiteY223" fmla="*/ 16 h 282293"/>
              <a:gd name="connsiteX224" fmla="*/ 12025175 w 16882863"/>
              <a:gd name="connsiteY224" fmla="*/ 7540 h 282293"/>
              <a:gd name="connsiteX225" fmla="*/ 12055971 w 16882863"/>
              <a:gd name="connsiteY225" fmla="*/ 153078 h 282293"/>
              <a:gd name="connsiteX226" fmla="*/ 12054916 w 16882863"/>
              <a:gd name="connsiteY226" fmla="*/ 156782 h 282293"/>
              <a:gd name="connsiteX227" fmla="*/ 12065478 w 16882863"/>
              <a:gd name="connsiteY227" fmla="*/ 142556 h 282293"/>
              <a:gd name="connsiteX228" fmla="*/ 12264671 w 16882863"/>
              <a:gd name="connsiteY228" fmla="*/ 16 h 282293"/>
              <a:gd name="connsiteX229" fmla="*/ 12293053 w 16882863"/>
              <a:gd name="connsiteY229" fmla="*/ 7540 h 282293"/>
              <a:gd name="connsiteX230" fmla="*/ 12323849 w 16882863"/>
              <a:gd name="connsiteY230" fmla="*/ 153078 h 282293"/>
              <a:gd name="connsiteX231" fmla="*/ 12322793 w 16882863"/>
              <a:gd name="connsiteY231" fmla="*/ 156785 h 282293"/>
              <a:gd name="connsiteX232" fmla="*/ 12333357 w 16882863"/>
              <a:gd name="connsiteY232" fmla="*/ 142556 h 282293"/>
              <a:gd name="connsiteX233" fmla="*/ 12532550 w 16882863"/>
              <a:gd name="connsiteY233" fmla="*/ 16 h 282293"/>
              <a:gd name="connsiteX234" fmla="*/ 12560932 w 16882863"/>
              <a:gd name="connsiteY234" fmla="*/ 7540 h 282293"/>
              <a:gd name="connsiteX235" fmla="*/ 12591728 w 16882863"/>
              <a:gd name="connsiteY235" fmla="*/ 153078 h 282293"/>
              <a:gd name="connsiteX236" fmla="*/ 12590673 w 16882863"/>
              <a:gd name="connsiteY236" fmla="*/ 156782 h 282293"/>
              <a:gd name="connsiteX237" fmla="*/ 12601235 w 16882863"/>
              <a:gd name="connsiteY237" fmla="*/ 142556 h 282293"/>
              <a:gd name="connsiteX238" fmla="*/ 12800428 w 16882863"/>
              <a:gd name="connsiteY238" fmla="*/ 16 h 282293"/>
              <a:gd name="connsiteX239" fmla="*/ 12828810 w 16882863"/>
              <a:gd name="connsiteY239" fmla="*/ 7540 h 282293"/>
              <a:gd name="connsiteX240" fmla="*/ 12859606 w 16882863"/>
              <a:gd name="connsiteY240" fmla="*/ 153078 h 282293"/>
              <a:gd name="connsiteX241" fmla="*/ 12858551 w 16882863"/>
              <a:gd name="connsiteY241" fmla="*/ 156782 h 282293"/>
              <a:gd name="connsiteX242" fmla="*/ 12869113 w 16882863"/>
              <a:gd name="connsiteY242" fmla="*/ 142556 h 282293"/>
              <a:gd name="connsiteX243" fmla="*/ 13068306 w 16882863"/>
              <a:gd name="connsiteY243" fmla="*/ 16 h 282293"/>
              <a:gd name="connsiteX244" fmla="*/ 13096688 w 16882863"/>
              <a:gd name="connsiteY244" fmla="*/ 7540 h 282293"/>
              <a:gd name="connsiteX245" fmla="*/ 13127484 w 16882863"/>
              <a:gd name="connsiteY245" fmla="*/ 153078 h 282293"/>
              <a:gd name="connsiteX246" fmla="*/ 13126428 w 16882863"/>
              <a:gd name="connsiteY246" fmla="*/ 156785 h 282293"/>
              <a:gd name="connsiteX247" fmla="*/ 13136992 w 16882863"/>
              <a:gd name="connsiteY247" fmla="*/ 142556 h 282293"/>
              <a:gd name="connsiteX248" fmla="*/ 13336185 w 16882863"/>
              <a:gd name="connsiteY248" fmla="*/ 16 h 282293"/>
              <a:gd name="connsiteX249" fmla="*/ 13364567 w 16882863"/>
              <a:gd name="connsiteY249" fmla="*/ 7540 h 282293"/>
              <a:gd name="connsiteX250" fmla="*/ 13395363 w 16882863"/>
              <a:gd name="connsiteY250" fmla="*/ 153078 h 282293"/>
              <a:gd name="connsiteX251" fmla="*/ 13394307 w 16882863"/>
              <a:gd name="connsiteY251" fmla="*/ 156783 h 282293"/>
              <a:gd name="connsiteX252" fmla="*/ 13404870 w 16882863"/>
              <a:gd name="connsiteY252" fmla="*/ 142556 h 282293"/>
              <a:gd name="connsiteX253" fmla="*/ 13604063 w 16882863"/>
              <a:gd name="connsiteY253" fmla="*/ 16 h 282293"/>
              <a:gd name="connsiteX254" fmla="*/ 13632445 w 16882863"/>
              <a:gd name="connsiteY254" fmla="*/ 7540 h 282293"/>
              <a:gd name="connsiteX255" fmla="*/ 13663241 w 16882863"/>
              <a:gd name="connsiteY255" fmla="*/ 153078 h 282293"/>
              <a:gd name="connsiteX256" fmla="*/ 13662186 w 16882863"/>
              <a:gd name="connsiteY256" fmla="*/ 156782 h 282293"/>
              <a:gd name="connsiteX257" fmla="*/ 13672748 w 16882863"/>
              <a:gd name="connsiteY257" fmla="*/ 142556 h 282293"/>
              <a:gd name="connsiteX258" fmla="*/ 13871941 w 16882863"/>
              <a:gd name="connsiteY258" fmla="*/ 16 h 282293"/>
              <a:gd name="connsiteX259" fmla="*/ 13900323 w 16882863"/>
              <a:gd name="connsiteY259" fmla="*/ 7540 h 282293"/>
              <a:gd name="connsiteX260" fmla="*/ 13931119 w 16882863"/>
              <a:gd name="connsiteY260" fmla="*/ 153078 h 282293"/>
              <a:gd name="connsiteX261" fmla="*/ 13930063 w 16882863"/>
              <a:gd name="connsiteY261" fmla="*/ 156785 h 282293"/>
              <a:gd name="connsiteX262" fmla="*/ 13940627 w 16882863"/>
              <a:gd name="connsiteY262" fmla="*/ 142556 h 282293"/>
              <a:gd name="connsiteX263" fmla="*/ 14139820 w 16882863"/>
              <a:gd name="connsiteY263" fmla="*/ 16 h 282293"/>
              <a:gd name="connsiteX264" fmla="*/ 14168202 w 16882863"/>
              <a:gd name="connsiteY264" fmla="*/ 7540 h 282293"/>
              <a:gd name="connsiteX265" fmla="*/ 14198998 w 16882863"/>
              <a:gd name="connsiteY265" fmla="*/ 153078 h 282293"/>
              <a:gd name="connsiteX266" fmla="*/ 14197943 w 16882863"/>
              <a:gd name="connsiteY266" fmla="*/ 156782 h 282293"/>
              <a:gd name="connsiteX267" fmla="*/ 14208505 w 16882863"/>
              <a:gd name="connsiteY267" fmla="*/ 142556 h 282293"/>
              <a:gd name="connsiteX268" fmla="*/ 14407698 w 16882863"/>
              <a:gd name="connsiteY268" fmla="*/ 16 h 282293"/>
              <a:gd name="connsiteX269" fmla="*/ 14436080 w 16882863"/>
              <a:gd name="connsiteY269" fmla="*/ 7540 h 282293"/>
              <a:gd name="connsiteX270" fmla="*/ 14466876 w 16882863"/>
              <a:gd name="connsiteY270" fmla="*/ 153078 h 282293"/>
              <a:gd name="connsiteX271" fmla="*/ 14465821 w 16882863"/>
              <a:gd name="connsiteY271" fmla="*/ 156782 h 282293"/>
              <a:gd name="connsiteX272" fmla="*/ 14476383 w 16882863"/>
              <a:gd name="connsiteY272" fmla="*/ 142556 h 282293"/>
              <a:gd name="connsiteX273" fmla="*/ 14675576 w 16882863"/>
              <a:gd name="connsiteY273" fmla="*/ 16 h 282293"/>
              <a:gd name="connsiteX274" fmla="*/ 14703958 w 16882863"/>
              <a:gd name="connsiteY274" fmla="*/ 7540 h 282293"/>
              <a:gd name="connsiteX275" fmla="*/ 14734754 w 16882863"/>
              <a:gd name="connsiteY275" fmla="*/ 153078 h 282293"/>
              <a:gd name="connsiteX276" fmla="*/ 14733698 w 16882863"/>
              <a:gd name="connsiteY276" fmla="*/ 156785 h 282293"/>
              <a:gd name="connsiteX277" fmla="*/ 14744262 w 16882863"/>
              <a:gd name="connsiteY277" fmla="*/ 142556 h 282293"/>
              <a:gd name="connsiteX278" fmla="*/ 14943455 w 16882863"/>
              <a:gd name="connsiteY278" fmla="*/ 16 h 282293"/>
              <a:gd name="connsiteX279" fmla="*/ 14971837 w 16882863"/>
              <a:gd name="connsiteY279" fmla="*/ 7540 h 282293"/>
              <a:gd name="connsiteX280" fmla="*/ 15002633 w 16882863"/>
              <a:gd name="connsiteY280" fmla="*/ 153078 h 282293"/>
              <a:gd name="connsiteX281" fmla="*/ 15001577 w 16882863"/>
              <a:gd name="connsiteY281" fmla="*/ 156783 h 282293"/>
              <a:gd name="connsiteX282" fmla="*/ 15012140 w 16882863"/>
              <a:gd name="connsiteY282" fmla="*/ 142556 h 282293"/>
              <a:gd name="connsiteX283" fmla="*/ 15211333 w 16882863"/>
              <a:gd name="connsiteY283" fmla="*/ 16 h 282293"/>
              <a:gd name="connsiteX284" fmla="*/ 15239715 w 16882863"/>
              <a:gd name="connsiteY284" fmla="*/ 7540 h 282293"/>
              <a:gd name="connsiteX285" fmla="*/ 15270511 w 16882863"/>
              <a:gd name="connsiteY285" fmla="*/ 153078 h 282293"/>
              <a:gd name="connsiteX286" fmla="*/ 15269455 w 16882863"/>
              <a:gd name="connsiteY286" fmla="*/ 156783 h 282293"/>
              <a:gd name="connsiteX287" fmla="*/ 15280018 w 16882863"/>
              <a:gd name="connsiteY287" fmla="*/ 142556 h 282293"/>
              <a:gd name="connsiteX288" fmla="*/ 15479211 w 16882863"/>
              <a:gd name="connsiteY288" fmla="*/ 16 h 282293"/>
              <a:gd name="connsiteX289" fmla="*/ 15507593 w 16882863"/>
              <a:gd name="connsiteY289" fmla="*/ 7540 h 282293"/>
              <a:gd name="connsiteX290" fmla="*/ 15538389 w 16882863"/>
              <a:gd name="connsiteY290" fmla="*/ 153078 h 282293"/>
              <a:gd name="connsiteX291" fmla="*/ 15537333 w 16882863"/>
              <a:gd name="connsiteY291" fmla="*/ 156784 h 282293"/>
              <a:gd name="connsiteX292" fmla="*/ 15547897 w 16882863"/>
              <a:gd name="connsiteY292" fmla="*/ 142556 h 282293"/>
              <a:gd name="connsiteX293" fmla="*/ 15747090 w 16882863"/>
              <a:gd name="connsiteY293" fmla="*/ 16 h 282293"/>
              <a:gd name="connsiteX294" fmla="*/ 15775472 w 16882863"/>
              <a:gd name="connsiteY294" fmla="*/ 7540 h 282293"/>
              <a:gd name="connsiteX295" fmla="*/ 15806268 w 16882863"/>
              <a:gd name="connsiteY295" fmla="*/ 153078 h 282293"/>
              <a:gd name="connsiteX296" fmla="*/ 15805212 w 16882863"/>
              <a:gd name="connsiteY296" fmla="*/ 156783 h 282293"/>
              <a:gd name="connsiteX297" fmla="*/ 15815776 w 16882863"/>
              <a:gd name="connsiteY297" fmla="*/ 142556 h 282293"/>
              <a:gd name="connsiteX298" fmla="*/ 16014968 w 16882863"/>
              <a:gd name="connsiteY298" fmla="*/ 16 h 282293"/>
              <a:gd name="connsiteX299" fmla="*/ 16043350 w 16882863"/>
              <a:gd name="connsiteY299" fmla="*/ 7540 h 282293"/>
              <a:gd name="connsiteX300" fmla="*/ 16074146 w 16882863"/>
              <a:gd name="connsiteY300" fmla="*/ 153078 h 282293"/>
              <a:gd name="connsiteX301" fmla="*/ 16073090 w 16882863"/>
              <a:gd name="connsiteY301" fmla="*/ 156783 h 282293"/>
              <a:gd name="connsiteX302" fmla="*/ 16083652 w 16882863"/>
              <a:gd name="connsiteY302" fmla="*/ 142556 h 282293"/>
              <a:gd name="connsiteX303" fmla="*/ 16282846 w 16882863"/>
              <a:gd name="connsiteY303" fmla="*/ 16 h 282293"/>
              <a:gd name="connsiteX304" fmla="*/ 16311228 w 16882863"/>
              <a:gd name="connsiteY304" fmla="*/ 7540 h 282293"/>
              <a:gd name="connsiteX305" fmla="*/ 16342024 w 16882863"/>
              <a:gd name="connsiteY305" fmla="*/ 153078 h 282293"/>
              <a:gd name="connsiteX306" fmla="*/ 16340968 w 16882863"/>
              <a:gd name="connsiteY306" fmla="*/ 156785 h 282293"/>
              <a:gd name="connsiteX307" fmla="*/ 16351532 w 16882863"/>
              <a:gd name="connsiteY307" fmla="*/ 142556 h 282293"/>
              <a:gd name="connsiteX308" fmla="*/ 16550724 w 16882863"/>
              <a:gd name="connsiteY308" fmla="*/ 16 h 282293"/>
              <a:gd name="connsiteX309" fmla="*/ 16579106 w 16882863"/>
              <a:gd name="connsiteY309" fmla="*/ 7540 h 282293"/>
              <a:gd name="connsiteX310" fmla="*/ 16609904 w 16882863"/>
              <a:gd name="connsiteY310" fmla="*/ 153078 h 282293"/>
              <a:gd name="connsiteX311" fmla="*/ 16608852 w 16882863"/>
              <a:gd name="connsiteY311" fmla="*/ 156766 h 282293"/>
              <a:gd name="connsiteX312" fmla="*/ 16818594 w 16882863"/>
              <a:gd name="connsiteY312" fmla="*/ 16 h 282293"/>
              <a:gd name="connsiteX313" fmla="*/ 16846976 w 16882863"/>
              <a:gd name="connsiteY313" fmla="*/ 7540 h 282293"/>
              <a:gd name="connsiteX314" fmla="*/ 16843836 w 16882863"/>
              <a:gd name="connsiteY314" fmla="*/ 272134 h 282293"/>
              <a:gd name="connsiteX315" fmla="*/ 16839440 w 16882863"/>
              <a:gd name="connsiteY315" fmla="*/ 282293 h 282293"/>
              <a:gd name="connsiteX0" fmla="*/ 1056 w 16882863"/>
              <a:gd name="connsiteY0" fmla="*/ 153078 h 282293"/>
              <a:gd name="connsiteX1" fmla="*/ 0 w 16882863"/>
              <a:gd name="connsiteY1" fmla="*/ 156783 h 282293"/>
              <a:gd name="connsiteX2" fmla="*/ 10562 w 16882863"/>
              <a:gd name="connsiteY2" fmla="*/ 142556 h 282293"/>
              <a:gd name="connsiteX3" fmla="*/ 209755 w 16882863"/>
              <a:gd name="connsiteY3" fmla="*/ 16 h 282293"/>
              <a:gd name="connsiteX4" fmla="*/ 238137 w 16882863"/>
              <a:gd name="connsiteY4" fmla="*/ 7540 h 282293"/>
              <a:gd name="connsiteX5" fmla="*/ 268934 w 16882863"/>
              <a:gd name="connsiteY5" fmla="*/ 153078 h 282293"/>
              <a:gd name="connsiteX6" fmla="*/ 267877 w 16882863"/>
              <a:gd name="connsiteY6" fmla="*/ 156785 h 282293"/>
              <a:gd name="connsiteX7" fmla="*/ 278441 w 16882863"/>
              <a:gd name="connsiteY7" fmla="*/ 142556 h 282293"/>
              <a:gd name="connsiteX8" fmla="*/ 477634 w 16882863"/>
              <a:gd name="connsiteY8" fmla="*/ 16 h 282293"/>
              <a:gd name="connsiteX9" fmla="*/ 506016 w 16882863"/>
              <a:gd name="connsiteY9" fmla="*/ 7540 h 282293"/>
              <a:gd name="connsiteX10" fmla="*/ 536812 w 16882863"/>
              <a:gd name="connsiteY10" fmla="*/ 153078 h 282293"/>
              <a:gd name="connsiteX11" fmla="*/ 535757 w 16882863"/>
              <a:gd name="connsiteY11" fmla="*/ 156783 h 282293"/>
              <a:gd name="connsiteX12" fmla="*/ 546319 w 16882863"/>
              <a:gd name="connsiteY12" fmla="*/ 142556 h 282293"/>
              <a:gd name="connsiteX13" fmla="*/ 745512 w 16882863"/>
              <a:gd name="connsiteY13" fmla="*/ 16 h 282293"/>
              <a:gd name="connsiteX14" fmla="*/ 773894 w 16882863"/>
              <a:gd name="connsiteY14" fmla="*/ 7540 h 282293"/>
              <a:gd name="connsiteX15" fmla="*/ 804690 w 16882863"/>
              <a:gd name="connsiteY15" fmla="*/ 153078 h 282293"/>
              <a:gd name="connsiteX16" fmla="*/ 803634 w 16882863"/>
              <a:gd name="connsiteY16" fmla="*/ 156783 h 282293"/>
              <a:gd name="connsiteX17" fmla="*/ 814197 w 16882863"/>
              <a:gd name="connsiteY17" fmla="*/ 142556 h 282293"/>
              <a:gd name="connsiteX18" fmla="*/ 1013390 w 16882863"/>
              <a:gd name="connsiteY18" fmla="*/ 16 h 282293"/>
              <a:gd name="connsiteX19" fmla="*/ 1041772 w 16882863"/>
              <a:gd name="connsiteY19" fmla="*/ 7540 h 282293"/>
              <a:gd name="connsiteX20" fmla="*/ 1072568 w 16882863"/>
              <a:gd name="connsiteY20" fmla="*/ 153078 h 282293"/>
              <a:gd name="connsiteX21" fmla="*/ 1071510 w 16882863"/>
              <a:gd name="connsiteY21" fmla="*/ 156785 h 282293"/>
              <a:gd name="connsiteX22" fmla="*/ 1082076 w 16882863"/>
              <a:gd name="connsiteY22" fmla="*/ 142556 h 282293"/>
              <a:gd name="connsiteX23" fmla="*/ 1281268 w 16882863"/>
              <a:gd name="connsiteY23" fmla="*/ 16 h 282293"/>
              <a:gd name="connsiteX24" fmla="*/ 1309649 w 16882863"/>
              <a:gd name="connsiteY24" fmla="*/ 7540 h 282293"/>
              <a:gd name="connsiteX25" fmla="*/ 1340447 w 16882863"/>
              <a:gd name="connsiteY25" fmla="*/ 153078 h 282293"/>
              <a:gd name="connsiteX26" fmla="*/ 1339392 w 16882863"/>
              <a:gd name="connsiteY26" fmla="*/ 156783 h 282293"/>
              <a:gd name="connsiteX27" fmla="*/ 1349953 w 16882863"/>
              <a:gd name="connsiteY27" fmla="*/ 142556 h 282293"/>
              <a:gd name="connsiteX28" fmla="*/ 1549146 w 16882863"/>
              <a:gd name="connsiteY28" fmla="*/ 16 h 282293"/>
              <a:gd name="connsiteX29" fmla="*/ 1577528 w 16882863"/>
              <a:gd name="connsiteY29" fmla="*/ 7540 h 282293"/>
              <a:gd name="connsiteX30" fmla="*/ 1608325 w 16882863"/>
              <a:gd name="connsiteY30" fmla="*/ 153078 h 282293"/>
              <a:gd name="connsiteX31" fmla="*/ 1607269 w 16882863"/>
              <a:gd name="connsiteY31" fmla="*/ 156783 h 282293"/>
              <a:gd name="connsiteX32" fmla="*/ 1617831 w 16882863"/>
              <a:gd name="connsiteY32" fmla="*/ 142556 h 282293"/>
              <a:gd name="connsiteX33" fmla="*/ 1817024 w 16882863"/>
              <a:gd name="connsiteY33" fmla="*/ 16 h 282293"/>
              <a:gd name="connsiteX34" fmla="*/ 1845406 w 16882863"/>
              <a:gd name="connsiteY34" fmla="*/ 7540 h 282293"/>
              <a:gd name="connsiteX35" fmla="*/ 1876203 w 16882863"/>
              <a:gd name="connsiteY35" fmla="*/ 153078 h 282293"/>
              <a:gd name="connsiteX36" fmla="*/ 1875145 w 16882863"/>
              <a:gd name="connsiteY36" fmla="*/ 156785 h 282293"/>
              <a:gd name="connsiteX37" fmla="*/ 1885711 w 16882863"/>
              <a:gd name="connsiteY37" fmla="*/ 142556 h 282293"/>
              <a:gd name="connsiteX38" fmla="*/ 2084903 w 16882863"/>
              <a:gd name="connsiteY38" fmla="*/ 16 h 282293"/>
              <a:gd name="connsiteX39" fmla="*/ 2113284 w 16882863"/>
              <a:gd name="connsiteY39" fmla="*/ 7540 h 282293"/>
              <a:gd name="connsiteX40" fmla="*/ 2144081 w 16882863"/>
              <a:gd name="connsiteY40" fmla="*/ 153078 h 282293"/>
              <a:gd name="connsiteX41" fmla="*/ 2143025 w 16882863"/>
              <a:gd name="connsiteY41" fmla="*/ 156783 h 282293"/>
              <a:gd name="connsiteX42" fmla="*/ 2153589 w 16882863"/>
              <a:gd name="connsiteY42" fmla="*/ 142556 h 282293"/>
              <a:gd name="connsiteX43" fmla="*/ 2352782 w 16882863"/>
              <a:gd name="connsiteY43" fmla="*/ 16 h 282293"/>
              <a:gd name="connsiteX44" fmla="*/ 2381163 w 16882863"/>
              <a:gd name="connsiteY44" fmla="*/ 7540 h 282293"/>
              <a:gd name="connsiteX45" fmla="*/ 2411961 w 16882863"/>
              <a:gd name="connsiteY45" fmla="*/ 153078 h 282293"/>
              <a:gd name="connsiteX46" fmla="*/ 2410903 w 16882863"/>
              <a:gd name="connsiteY46" fmla="*/ 156783 h 282293"/>
              <a:gd name="connsiteX47" fmla="*/ 2421465 w 16882863"/>
              <a:gd name="connsiteY47" fmla="*/ 142556 h 282293"/>
              <a:gd name="connsiteX48" fmla="*/ 2620659 w 16882863"/>
              <a:gd name="connsiteY48" fmla="*/ 16 h 282293"/>
              <a:gd name="connsiteX49" fmla="*/ 2649041 w 16882863"/>
              <a:gd name="connsiteY49" fmla="*/ 7540 h 282293"/>
              <a:gd name="connsiteX50" fmla="*/ 2679836 w 16882863"/>
              <a:gd name="connsiteY50" fmla="*/ 153078 h 282293"/>
              <a:gd name="connsiteX51" fmla="*/ 2678780 w 16882863"/>
              <a:gd name="connsiteY51" fmla="*/ 156785 h 282293"/>
              <a:gd name="connsiteX52" fmla="*/ 2689345 w 16882863"/>
              <a:gd name="connsiteY52" fmla="*/ 142556 h 282293"/>
              <a:gd name="connsiteX53" fmla="*/ 2888538 w 16882863"/>
              <a:gd name="connsiteY53" fmla="*/ 16 h 282293"/>
              <a:gd name="connsiteX54" fmla="*/ 2916920 w 16882863"/>
              <a:gd name="connsiteY54" fmla="*/ 7540 h 282293"/>
              <a:gd name="connsiteX55" fmla="*/ 2947716 w 16882863"/>
              <a:gd name="connsiteY55" fmla="*/ 153078 h 282293"/>
              <a:gd name="connsiteX56" fmla="*/ 2946660 w 16882863"/>
              <a:gd name="connsiteY56" fmla="*/ 156783 h 282293"/>
              <a:gd name="connsiteX57" fmla="*/ 2957222 w 16882863"/>
              <a:gd name="connsiteY57" fmla="*/ 142556 h 282293"/>
              <a:gd name="connsiteX58" fmla="*/ 3156416 w 16882863"/>
              <a:gd name="connsiteY58" fmla="*/ 16 h 282293"/>
              <a:gd name="connsiteX59" fmla="*/ 3184798 w 16882863"/>
              <a:gd name="connsiteY59" fmla="*/ 7540 h 282293"/>
              <a:gd name="connsiteX60" fmla="*/ 3215593 w 16882863"/>
              <a:gd name="connsiteY60" fmla="*/ 153078 h 282293"/>
              <a:gd name="connsiteX61" fmla="*/ 3214537 w 16882863"/>
              <a:gd name="connsiteY61" fmla="*/ 156783 h 282293"/>
              <a:gd name="connsiteX62" fmla="*/ 3225100 w 16882863"/>
              <a:gd name="connsiteY62" fmla="*/ 142556 h 282293"/>
              <a:gd name="connsiteX63" fmla="*/ 3424293 w 16882863"/>
              <a:gd name="connsiteY63" fmla="*/ 16 h 282293"/>
              <a:gd name="connsiteX64" fmla="*/ 3452676 w 16882863"/>
              <a:gd name="connsiteY64" fmla="*/ 7540 h 282293"/>
              <a:gd name="connsiteX65" fmla="*/ 3483472 w 16882863"/>
              <a:gd name="connsiteY65" fmla="*/ 153078 h 282293"/>
              <a:gd name="connsiteX66" fmla="*/ 3482416 w 16882863"/>
              <a:gd name="connsiteY66" fmla="*/ 156782 h 282293"/>
              <a:gd name="connsiteX67" fmla="*/ 3492979 w 16882863"/>
              <a:gd name="connsiteY67" fmla="*/ 142556 h 282293"/>
              <a:gd name="connsiteX68" fmla="*/ 3692172 w 16882863"/>
              <a:gd name="connsiteY68" fmla="*/ 16 h 282293"/>
              <a:gd name="connsiteX69" fmla="*/ 3720553 w 16882863"/>
              <a:gd name="connsiteY69" fmla="*/ 7540 h 282293"/>
              <a:gd name="connsiteX70" fmla="*/ 3751350 w 16882863"/>
              <a:gd name="connsiteY70" fmla="*/ 153078 h 282293"/>
              <a:gd name="connsiteX71" fmla="*/ 3750294 w 16882863"/>
              <a:gd name="connsiteY71" fmla="*/ 156785 h 282293"/>
              <a:gd name="connsiteX72" fmla="*/ 3760858 w 16882863"/>
              <a:gd name="connsiteY72" fmla="*/ 142556 h 282293"/>
              <a:gd name="connsiteX73" fmla="*/ 3960051 w 16882863"/>
              <a:gd name="connsiteY73" fmla="*/ 16 h 282293"/>
              <a:gd name="connsiteX74" fmla="*/ 3988432 w 16882863"/>
              <a:gd name="connsiteY74" fmla="*/ 7540 h 282293"/>
              <a:gd name="connsiteX75" fmla="*/ 4019229 w 16882863"/>
              <a:gd name="connsiteY75" fmla="*/ 153078 h 282293"/>
              <a:gd name="connsiteX76" fmla="*/ 4018174 w 16882863"/>
              <a:gd name="connsiteY76" fmla="*/ 156782 h 282293"/>
              <a:gd name="connsiteX77" fmla="*/ 4028736 w 16882863"/>
              <a:gd name="connsiteY77" fmla="*/ 142556 h 282293"/>
              <a:gd name="connsiteX78" fmla="*/ 4227928 w 16882863"/>
              <a:gd name="connsiteY78" fmla="*/ 16 h 282293"/>
              <a:gd name="connsiteX79" fmla="*/ 4256311 w 16882863"/>
              <a:gd name="connsiteY79" fmla="*/ 7540 h 282293"/>
              <a:gd name="connsiteX80" fmla="*/ 4287106 w 16882863"/>
              <a:gd name="connsiteY80" fmla="*/ 153078 h 282293"/>
              <a:gd name="connsiteX81" fmla="*/ 4286052 w 16882863"/>
              <a:gd name="connsiteY81" fmla="*/ 156782 h 282293"/>
              <a:gd name="connsiteX82" fmla="*/ 4296613 w 16882863"/>
              <a:gd name="connsiteY82" fmla="*/ 142556 h 282293"/>
              <a:gd name="connsiteX83" fmla="*/ 4495806 w 16882863"/>
              <a:gd name="connsiteY83" fmla="*/ 16 h 282293"/>
              <a:gd name="connsiteX84" fmla="*/ 4524189 w 16882863"/>
              <a:gd name="connsiteY84" fmla="*/ 7540 h 282293"/>
              <a:gd name="connsiteX85" fmla="*/ 4554984 w 16882863"/>
              <a:gd name="connsiteY85" fmla="*/ 153078 h 282293"/>
              <a:gd name="connsiteX86" fmla="*/ 4553928 w 16882863"/>
              <a:gd name="connsiteY86" fmla="*/ 156785 h 282293"/>
              <a:gd name="connsiteX87" fmla="*/ 4564492 w 16882863"/>
              <a:gd name="connsiteY87" fmla="*/ 142556 h 282293"/>
              <a:gd name="connsiteX88" fmla="*/ 4763685 w 16882863"/>
              <a:gd name="connsiteY88" fmla="*/ 16 h 282293"/>
              <a:gd name="connsiteX89" fmla="*/ 4792068 w 16882863"/>
              <a:gd name="connsiteY89" fmla="*/ 7540 h 282293"/>
              <a:gd name="connsiteX90" fmla="*/ 4822864 w 16882863"/>
              <a:gd name="connsiteY90" fmla="*/ 153078 h 282293"/>
              <a:gd name="connsiteX91" fmla="*/ 4821807 w 16882863"/>
              <a:gd name="connsiteY91" fmla="*/ 156783 h 282293"/>
              <a:gd name="connsiteX92" fmla="*/ 4832371 w 16882863"/>
              <a:gd name="connsiteY92" fmla="*/ 142556 h 282293"/>
              <a:gd name="connsiteX93" fmla="*/ 5031564 w 16882863"/>
              <a:gd name="connsiteY93" fmla="*/ 16 h 282293"/>
              <a:gd name="connsiteX94" fmla="*/ 5059945 w 16882863"/>
              <a:gd name="connsiteY94" fmla="*/ 7540 h 282293"/>
              <a:gd name="connsiteX95" fmla="*/ 5090742 w 16882863"/>
              <a:gd name="connsiteY95" fmla="*/ 153078 h 282293"/>
              <a:gd name="connsiteX96" fmla="*/ 5089687 w 16882863"/>
              <a:gd name="connsiteY96" fmla="*/ 156782 h 282293"/>
              <a:gd name="connsiteX97" fmla="*/ 5100249 w 16882863"/>
              <a:gd name="connsiteY97" fmla="*/ 142556 h 282293"/>
              <a:gd name="connsiteX98" fmla="*/ 5299442 w 16882863"/>
              <a:gd name="connsiteY98" fmla="*/ 16 h 282293"/>
              <a:gd name="connsiteX99" fmla="*/ 5327823 w 16882863"/>
              <a:gd name="connsiteY99" fmla="*/ 7540 h 282293"/>
              <a:gd name="connsiteX100" fmla="*/ 5358619 w 16882863"/>
              <a:gd name="connsiteY100" fmla="*/ 153078 h 282293"/>
              <a:gd name="connsiteX101" fmla="*/ 5357564 w 16882863"/>
              <a:gd name="connsiteY101" fmla="*/ 156785 h 282293"/>
              <a:gd name="connsiteX102" fmla="*/ 5368128 w 16882863"/>
              <a:gd name="connsiteY102" fmla="*/ 142556 h 282293"/>
              <a:gd name="connsiteX103" fmla="*/ 5567320 w 16882863"/>
              <a:gd name="connsiteY103" fmla="*/ 16 h 282293"/>
              <a:gd name="connsiteX104" fmla="*/ 5595703 w 16882863"/>
              <a:gd name="connsiteY104" fmla="*/ 7540 h 282293"/>
              <a:gd name="connsiteX105" fmla="*/ 5626498 w 16882863"/>
              <a:gd name="connsiteY105" fmla="*/ 153078 h 282293"/>
              <a:gd name="connsiteX106" fmla="*/ 5625444 w 16882863"/>
              <a:gd name="connsiteY106" fmla="*/ 156782 h 282293"/>
              <a:gd name="connsiteX107" fmla="*/ 5636005 w 16882863"/>
              <a:gd name="connsiteY107" fmla="*/ 142556 h 282293"/>
              <a:gd name="connsiteX108" fmla="*/ 5835198 w 16882863"/>
              <a:gd name="connsiteY108" fmla="*/ 16 h 282293"/>
              <a:gd name="connsiteX109" fmla="*/ 5863581 w 16882863"/>
              <a:gd name="connsiteY109" fmla="*/ 7540 h 282293"/>
              <a:gd name="connsiteX110" fmla="*/ 5894376 w 16882863"/>
              <a:gd name="connsiteY110" fmla="*/ 153078 h 282293"/>
              <a:gd name="connsiteX111" fmla="*/ 5893321 w 16882863"/>
              <a:gd name="connsiteY111" fmla="*/ 156782 h 282293"/>
              <a:gd name="connsiteX112" fmla="*/ 5903883 w 16882863"/>
              <a:gd name="connsiteY112" fmla="*/ 142556 h 282293"/>
              <a:gd name="connsiteX113" fmla="*/ 6103077 w 16882863"/>
              <a:gd name="connsiteY113" fmla="*/ 16 h 282293"/>
              <a:gd name="connsiteX114" fmla="*/ 6131458 w 16882863"/>
              <a:gd name="connsiteY114" fmla="*/ 7540 h 282293"/>
              <a:gd name="connsiteX115" fmla="*/ 6162255 w 16882863"/>
              <a:gd name="connsiteY115" fmla="*/ 153078 h 282293"/>
              <a:gd name="connsiteX116" fmla="*/ 6161199 w 16882863"/>
              <a:gd name="connsiteY116" fmla="*/ 156785 h 282293"/>
              <a:gd name="connsiteX117" fmla="*/ 6171763 w 16882863"/>
              <a:gd name="connsiteY117" fmla="*/ 142556 h 282293"/>
              <a:gd name="connsiteX118" fmla="*/ 6370956 w 16882863"/>
              <a:gd name="connsiteY118" fmla="*/ 16 h 282293"/>
              <a:gd name="connsiteX119" fmla="*/ 6399337 w 16882863"/>
              <a:gd name="connsiteY119" fmla="*/ 7540 h 282293"/>
              <a:gd name="connsiteX120" fmla="*/ 6430134 w 16882863"/>
              <a:gd name="connsiteY120" fmla="*/ 153078 h 282293"/>
              <a:gd name="connsiteX121" fmla="*/ 6429078 w 16882863"/>
              <a:gd name="connsiteY121" fmla="*/ 156783 h 282293"/>
              <a:gd name="connsiteX122" fmla="*/ 6439641 w 16882863"/>
              <a:gd name="connsiteY122" fmla="*/ 142556 h 282293"/>
              <a:gd name="connsiteX123" fmla="*/ 6638834 w 16882863"/>
              <a:gd name="connsiteY123" fmla="*/ 16 h 282293"/>
              <a:gd name="connsiteX124" fmla="*/ 6667215 w 16882863"/>
              <a:gd name="connsiteY124" fmla="*/ 7540 h 282293"/>
              <a:gd name="connsiteX125" fmla="*/ 6698012 w 16882863"/>
              <a:gd name="connsiteY125" fmla="*/ 153078 h 282293"/>
              <a:gd name="connsiteX126" fmla="*/ 6696956 w 16882863"/>
              <a:gd name="connsiteY126" fmla="*/ 156783 h 282293"/>
              <a:gd name="connsiteX127" fmla="*/ 6707519 w 16882863"/>
              <a:gd name="connsiteY127" fmla="*/ 142556 h 282293"/>
              <a:gd name="connsiteX128" fmla="*/ 6906711 w 16882863"/>
              <a:gd name="connsiteY128" fmla="*/ 16 h 282293"/>
              <a:gd name="connsiteX129" fmla="*/ 6935094 w 16882863"/>
              <a:gd name="connsiteY129" fmla="*/ 7540 h 282293"/>
              <a:gd name="connsiteX130" fmla="*/ 6965889 w 16882863"/>
              <a:gd name="connsiteY130" fmla="*/ 153078 h 282293"/>
              <a:gd name="connsiteX131" fmla="*/ 6964833 w 16882863"/>
              <a:gd name="connsiteY131" fmla="*/ 156784 h 282293"/>
              <a:gd name="connsiteX132" fmla="*/ 6975397 w 16882863"/>
              <a:gd name="connsiteY132" fmla="*/ 142556 h 282293"/>
              <a:gd name="connsiteX133" fmla="*/ 7174590 w 16882863"/>
              <a:gd name="connsiteY133" fmla="*/ 16 h 282293"/>
              <a:gd name="connsiteX134" fmla="*/ 7202973 w 16882863"/>
              <a:gd name="connsiteY134" fmla="*/ 7540 h 282293"/>
              <a:gd name="connsiteX135" fmla="*/ 7233768 w 16882863"/>
              <a:gd name="connsiteY135" fmla="*/ 153078 h 282293"/>
              <a:gd name="connsiteX136" fmla="*/ 7232713 w 16882863"/>
              <a:gd name="connsiteY136" fmla="*/ 156783 h 282293"/>
              <a:gd name="connsiteX137" fmla="*/ 7243275 w 16882863"/>
              <a:gd name="connsiteY137" fmla="*/ 142556 h 282293"/>
              <a:gd name="connsiteX138" fmla="*/ 7442468 w 16882863"/>
              <a:gd name="connsiteY138" fmla="*/ 16 h 282293"/>
              <a:gd name="connsiteX139" fmla="*/ 7470850 w 16882863"/>
              <a:gd name="connsiteY139" fmla="*/ 7540 h 282293"/>
              <a:gd name="connsiteX140" fmla="*/ 7501646 w 16882863"/>
              <a:gd name="connsiteY140" fmla="*/ 153078 h 282293"/>
              <a:gd name="connsiteX141" fmla="*/ 7500590 w 16882863"/>
              <a:gd name="connsiteY141" fmla="*/ 156783 h 282293"/>
              <a:gd name="connsiteX142" fmla="*/ 7511153 w 16882863"/>
              <a:gd name="connsiteY142" fmla="*/ 142556 h 282293"/>
              <a:gd name="connsiteX143" fmla="*/ 7710346 w 16882863"/>
              <a:gd name="connsiteY143" fmla="*/ 16 h 282293"/>
              <a:gd name="connsiteX144" fmla="*/ 7738728 w 16882863"/>
              <a:gd name="connsiteY144" fmla="*/ 7540 h 282293"/>
              <a:gd name="connsiteX145" fmla="*/ 7769524 w 16882863"/>
              <a:gd name="connsiteY145" fmla="*/ 153078 h 282293"/>
              <a:gd name="connsiteX146" fmla="*/ 7768468 w 16882863"/>
              <a:gd name="connsiteY146" fmla="*/ 156785 h 282293"/>
              <a:gd name="connsiteX147" fmla="*/ 7779032 w 16882863"/>
              <a:gd name="connsiteY147" fmla="*/ 142556 h 282293"/>
              <a:gd name="connsiteX148" fmla="*/ 7978224 w 16882863"/>
              <a:gd name="connsiteY148" fmla="*/ 16 h 282293"/>
              <a:gd name="connsiteX149" fmla="*/ 8006606 w 16882863"/>
              <a:gd name="connsiteY149" fmla="*/ 7540 h 282293"/>
              <a:gd name="connsiteX150" fmla="*/ 8037403 w 16882863"/>
              <a:gd name="connsiteY150" fmla="*/ 153078 h 282293"/>
              <a:gd name="connsiteX151" fmla="*/ 8036352 w 16882863"/>
              <a:gd name="connsiteY151" fmla="*/ 156766 h 282293"/>
              <a:gd name="connsiteX152" fmla="*/ 8046902 w 16882863"/>
              <a:gd name="connsiteY152" fmla="*/ 142556 h 282293"/>
              <a:gd name="connsiteX153" fmla="*/ 8246094 w 16882863"/>
              <a:gd name="connsiteY153" fmla="*/ 16 h 282293"/>
              <a:gd name="connsiteX154" fmla="*/ 8274476 w 16882863"/>
              <a:gd name="connsiteY154" fmla="*/ 7540 h 282293"/>
              <a:gd name="connsiteX155" fmla="*/ 8305273 w 16882863"/>
              <a:gd name="connsiteY155" fmla="*/ 153078 h 282293"/>
              <a:gd name="connsiteX156" fmla="*/ 8304374 w 16882863"/>
              <a:gd name="connsiteY156" fmla="*/ 156232 h 282293"/>
              <a:gd name="connsiteX157" fmla="*/ 8304426 w 16882863"/>
              <a:gd name="connsiteY157" fmla="*/ 156154 h 282293"/>
              <a:gd name="connsiteX158" fmla="*/ 8514377 w 16882863"/>
              <a:gd name="connsiteY158" fmla="*/ 16 h 282293"/>
              <a:gd name="connsiteX159" fmla="*/ 8542759 w 16882863"/>
              <a:gd name="connsiteY159" fmla="*/ 7540 h 282293"/>
              <a:gd name="connsiteX160" fmla="*/ 8573556 w 16882863"/>
              <a:gd name="connsiteY160" fmla="*/ 153078 h 282293"/>
              <a:gd name="connsiteX161" fmla="*/ 8572500 w 16882863"/>
              <a:gd name="connsiteY161" fmla="*/ 156783 h 282293"/>
              <a:gd name="connsiteX162" fmla="*/ 8583062 w 16882863"/>
              <a:gd name="connsiteY162" fmla="*/ 142556 h 282293"/>
              <a:gd name="connsiteX163" fmla="*/ 8782255 w 16882863"/>
              <a:gd name="connsiteY163" fmla="*/ 16 h 282293"/>
              <a:gd name="connsiteX164" fmla="*/ 8810637 w 16882863"/>
              <a:gd name="connsiteY164" fmla="*/ 7540 h 282293"/>
              <a:gd name="connsiteX165" fmla="*/ 8841434 w 16882863"/>
              <a:gd name="connsiteY165" fmla="*/ 153078 h 282293"/>
              <a:gd name="connsiteX166" fmla="*/ 8840377 w 16882863"/>
              <a:gd name="connsiteY166" fmla="*/ 156785 h 282293"/>
              <a:gd name="connsiteX167" fmla="*/ 8850941 w 16882863"/>
              <a:gd name="connsiteY167" fmla="*/ 142556 h 282293"/>
              <a:gd name="connsiteX168" fmla="*/ 9050134 w 16882863"/>
              <a:gd name="connsiteY168" fmla="*/ 16 h 282293"/>
              <a:gd name="connsiteX169" fmla="*/ 9078516 w 16882863"/>
              <a:gd name="connsiteY169" fmla="*/ 7540 h 282293"/>
              <a:gd name="connsiteX170" fmla="*/ 9109312 w 16882863"/>
              <a:gd name="connsiteY170" fmla="*/ 153078 h 282293"/>
              <a:gd name="connsiteX171" fmla="*/ 9108257 w 16882863"/>
              <a:gd name="connsiteY171" fmla="*/ 156783 h 282293"/>
              <a:gd name="connsiteX172" fmla="*/ 9118819 w 16882863"/>
              <a:gd name="connsiteY172" fmla="*/ 142556 h 282293"/>
              <a:gd name="connsiteX173" fmla="*/ 9318012 w 16882863"/>
              <a:gd name="connsiteY173" fmla="*/ 16 h 282293"/>
              <a:gd name="connsiteX174" fmla="*/ 9346394 w 16882863"/>
              <a:gd name="connsiteY174" fmla="*/ 7540 h 282293"/>
              <a:gd name="connsiteX175" fmla="*/ 9377190 w 16882863"/>
              <a:gd name="connsiteY175" fmla="*/ 153078 h 282293"/>
              <a:gd name="connsiteX176" fmla="*/ 9376134 w 16882863"/>
              <a:gd name="connsiteY176" fmla="*/ 156783 h 282293"/>
              <a:gd name="connsiteX177" fmla="*/ 9386697 w 16882863"/>
              <a:gd name="connsiteY177" fmla="*/ 142556 h 282293"/>
              <a:gd name="connsiteX178" fmla="*/ 9585890 w 16882863"/>
              <a:gd name="connsiteY178" fmla="*/ 16 h 282293"/>
              <a:gd name="connsiteX179" fmla="*/ 9614272 w 16882863"/>
              <a:gd name="connsiteY179" fmla="*/ 7540 h 282293"/>
              <a:gd name="connsiteX180" fmla="*/ 9645068 w 16882863"/>
              <a:gd name="connsiteY180" fmla="*/ 153078 h 282293"/>
              <a:gd name="connsiteX181" fmla="*/ 9644010 w 16882863"/>
              <a:gd name="connsiteY181" fmla="*/ 156785 h 282293"/>
              <a:gd name="connsiteX182" fmla="*/ 9654575 w 16882863"/>
              <a:gd name="connsiteY182" fmla="*/ 142556 h 282293"/>
              <a:gd name="connsiteX183" fmla="*/ 9853768 w 16882863"/>
              <a:gd name="connsiteY183" fmla="*/ 16 h 282293"/>
              <a:gd name="connsiteX184" fmla="*/ 9882149 w 16882863"/>
              <a:gd name="connsiteY184" fmla="*/ 7540 h 282293"/>
              <a:gd name="connsiteX185" fmla="*/ 9912947 w 16882863"/>
              <a:gd name="connsiteY185" fmla="*/ 153078 h 282293"/>
              <a:gd name="connsiteX186" fmla="*/ 9911891 w 16882863"/>
              <a:gd name="connsiteY186" fmla="*/ 156783 h 282293"/>
              <a:gd name="connsiteX187" fmla="*/ 9922453 w 16882863"/>
              <a:gd name="connsiteY187" fmla="*/ 142556 h 282293"/>
              <a:gd name="connsiteX188" fmla="*/ 10121646 w 16882863"/>
              <a:gd name="connsiteY188" fmla="*/ 16 h 282293"/>
              <a:gd name="connsiteX189" fmla="*/ 10150028 w 16882863"/>
              <a:gd name="connsiteY189" fmla="*/ 7540 h 282293"/>
              <a:gd name="connsiteX190" fmla="*/ 10180825 w 16882863"/>
              <a:gd name="connsiteY190" fmla="*/ 153078 h 282293"/>
              <a:gd name="connsiteX191" fmla="*/ 10179769 w 16882863"/>
              <a:gd name="connsiteY191" fmla="*/ 156783 h 282293"/>
              <a:gd name="connsiteX192" fmla="*/ 10190331 w 16882863"/>
              <a:gd name="connsiteY192" fmla="*/ 142556 h 282293"/>
              <a:gd name="connsiteX193" fmla="*/ 10389524 w 16882863"/>
              <a:gd name="connsiteY193" fmla="*/ 16 h 282293"/>
              <a:gd name="connsiteX194" fmla="*/ 10417906 w 16882863"/>
              <a:gd name="connsiteY194" fmla="*/ 7540 h 282293"/>
              <a:gd name="connsiteX195" fmla="*/ 10448703 w 16882863"/>
              <a:gd name="connsiteY195" fmla="*/ 153078 h 282293"/>
              <a:gd name="connsiteX196" fmla="*/ 10447645 w 16882863"/>
              <a:gd name="connsiteY196" fmla="*/ 156785 h 282293"/>
              <a:gd name="connsiteX197" fmla="*/ 10458211 w 16882863"/>
              <a:gd name="connsiteY197" fmla="*/ 142556 h 282293"/>
              <a:gd name="connsiteX198" fmla="*/ 10657403 w 16882863"/>
              <a:gd name="connsiteY198" fmla="*/ 16 h 282293"/>
              <a:gd name="connsiteX199" fmla="*/ 10685784 w 16882863"/>
              <a:gd name="connsiteY199" fmla="*/ 7540 h 282293"/>
              <a:gd name="connsiteX200" fmla="*/ 10716581 w 16882863"/>
              <a:gd name="connsiteY200" fmla="*/ 153078 h 282293"/>
              <a:gd name="connsiteX201" fmla="*/ 10715525 w 16882863"/>
              <a:gd name="connsiteY201" fmla="*/ 156783 h 282293"/>
              <a:gd name="connsiteX202" fmla="*/ 10726089 w 16882863"/>
              <a:gd name="connsiteY202" fmla="*/ 142556 h 282293"/>
              <a:gd name="connsiteX203" fmla="*/ 10925281 w 16882863"/>
              <a:gd name="connsiteY203" fmla="*/ 16 h 282293"/>
              <a:gd name="connsiteX204" fmla="*/ 10953663 w 16882863"/>
              <a:gd name="connsiteY204" fmla="*/ 7540 h 282293"/>
              <a:gd name="connsiteX205" fmla="*/ 10984460 w 16882863"/>
              <a:gd name="connsiteY205" fmla="*/ 153078 h 282293"/>
              <a:gd name="connsiteX206" fmla="*/ 10983403 w 16882863"/>
              <a:gd name="connsiteY206" fmla="*/ 156783 h 282293"/>
              <a:gd name="connsiteX207" fmla="*/ 10993965 w 16882863"/>
              <a:gd name="connsiteY207" fmla="*/ 142556 h 282293"/>
              <a:gd name="connsiteX208" fmla="*/ 11193159 w 16882863"/>
              <a:gd name="connsiteY208" fmla="*/ 16 h 282293"/>
              <a:gd name="connsiteX209" fmla="*/ 11221541 w 16882863"/>
              <a:gd name="connsiteY209" fmla="*/ 7540 h 282293"/>
              <a:gd name="connsiteX210" fmla="*/ 11252336 w 16882863"/>
              <a:gd name="connsiteY210" fmla="*/ 153078 h 282293"/>
              <a:gd name="connsiteX211" fmla="*/ 11251280 w 16882863"/>
              <a:gd name="connsiteY211" fmla="*/ 156785 h 282293"/>
              <a:gd name="connsiteX212" fmla="*/ 11261845 w 16882863"/>
              <a:gd name="connsiteY212" fmla="*/ 142556 h 282293"/>
              <a:gd name="connsiteX213" fmla="*/ 11461038 w 16882863"/>
              <a:gd name="connsiteY213" fmla="*/ 16 h 282293"/>
              <a:gd name="connsiteX214" fmla="*/ 11489419 w 16882863"/>
              <a:gd name="connsiteY214" fmla="*/ 7540 h 282293"/>
              <a:gd name="connsiteX215" fmla="*/ 11520216 w 16882863"/>
              <a:gd name="connsiteY215" fmla="*/ 153078 h 282293"/>
              <a:gd name="connsiteX216" fmla="*/ 11519160 w 16882863"/>
              <a:gd name="connsiteY216" fmla="*/ 156783 h 282293"/>
              <a:gd name="connsiteX217" fmla="*/ 11529722 w 16882863"/>
              <a:gd name="connsiteY217" fmla="*/ 142556 h 282293"/>
              <a:gd name="connsiteX218" fmla="*/ 11728916 w 16882863"/>
              <a:gd name="connsiteY218" fmla="*/ 16 h 282293"/>
              <a:gd name="connsiteX219" fmla="*/ 11757297 w 16882863"/>
              <a:gd name="connsiteY219" fmla="*/ 7540 h 282293"/>
              <a:gd name="connsiteX220" fmla="*/ 11788093 w 16882863"/>
              <a:gd name="connsiteY220" fmla="*/ 153078 h 282293"/>
              <a:gd name="connsiteX221" fmla="*/ 11787037 w 16882863"/>
              <a:gd name="connsiteY221" fmla="*/ 156783 h 282293"/>
              <a:gd name="connsiteX222" fmla="*/ 11797600 w 16882863"/>
              <a:gd name="connsiteY222" fmla="*/ 142556 h 282293"/>
              <a:gd name="connsiteX223" fmla="*/ 11996793 w 16882863"/>
              <a:gd name="connsiteY223" fmla="*/ 16 h 282293"/>
              <a:gd name="connsiteX224" fmla="*/ 12025175 w 16882863"/>
              <a:gd name="connsiteY224" fmla="*/ 7540 h 282293"/>
              <a:gd name="connsiteX225" fmla="*/ 12055971 w 16882863"/>
              <a:gd name="connsiteY225" fmla="*/ 153078 h 282293"/>
              <a:gd name="connsiteX226" fmla="*/ 12054916 w 16882863"/>
              <a:gd name="connsiteY226" fmla="*/ 156782 h 282293"/>
              <a:gd name="connsiteX227" fmla="*/ 12065478 w 16882863"/>
              <a:gd name="connsiteY227" fmla="*/ 142556 h 282293"/>
              <a:gd name="connsiteX228" fmla="*/ 12264671 w 16882863"/>
              <a:gd name="connsiteY228" fmla="*/ 16 h 282293"/>
              <a:gd name="connsiteX229" fmla="*/ 12293053 w 16882863"/>
              <a:gd name="connsiteY229" fmla="*/ 7540 h 282293"/>
              <a:gd name="connsiteX230" fmla="*/ 12323849 w 16882863"/>
              <a:gd name="connsiteY230" fmla="*/ 153078 h 282293"/>
              <a:gd name="connsiteX231" fmla="*/ 12322793 w 16882863"/>
              <a:gd name="connsiteY231" fmla="*/ 156785 h 282293"/>
              <a:gd name="connsiteX232" fmla="*/ 12333357 w 16882863"/>
              <a:gd name="connsiteY232" fmla="*/ 142556 h 282293"/>
              <a:gd name="connsiteX233" fmla="*/ 12532550 w 16882863"/>
              <a:gd name="connsiteY233" fmla="*/ 16 h 282293"/>
              <a:gd name="connsiteX234" fmla="*/ 12560932 w 16882863"/>
              <a:gd name="connsiteY234" fmla="*/ 7540 h 282293"/>
              <a:gd name="connsiteX235" fmla="*/ 12591728 w 16882863"/>
              <a:gd name="connsiteY235" fmla="*/ 153078 h 282293"/>
              <a:gd name="connsiteX236" fmla="*/ 12590673 w 16882863"/>
              <a:gd name="connsiteY236" fmla="*/ 156782 h 282293"/>
              <a:gd name="connsiteX237" fmla="*/ 12601235 w 16882863"/>
              <a:gd name="connsiteY237" fmla="*/ 142556 h 282293"/>
              <a:gd name="connsiteX238" fmla="*/ 12800428 w 16882863"/>
              <a:gd name="connsiteY238" fmla="*/ 16 h 282293"/>
              <a:gd name="connsiteX239" fmla="*/ 12828810 w 16882863"/>
              <a:gd name="connsiteY239" fmla="*/ 7540 h 282293"/>
              <a:gd name="connsiteX240" fmla="*/ 12859606 w 16882863"/>
              <a:gd name="connsiteY240" fmla="*/ 153078 h 282293"/>
              <a:gd name="connsiteX241" fmla="*/ 12858551 w 16882863"/>
              <a:gd name="connsiteY241" fmla="*/ 156782 h 282293"/>
              <a:gd name="connsiteX242" fmla="*/ 12869113 w 16882863"/>
              <a:gd name="connsiteY242" fmla="*/ 142556 h 282293"/>
              <a:gd name="connsiteX243" fmla="*/ 13068306 w 16882863"/>
              <a:gd name="connsiteY243" fmla="*/ 16 h 282293"/>
              <a:gd name="connsiteX244" fmla="*/ 13096688 w 16882863"/>
              <a:gd name="connsiteY244" fmla="*/ 7540 h 282293"/>
              <a:gd name="connsiteX245" fmla="*/ 13127484 w 16882863"/>
              <a:gd name="connsiteY245" fmla="*/ 153078 h 282293"/>
              <a:gd name="connsiteX246" fmla="*/ 13126428 w 16882863"/>
              <a:gd name="connsiteY246" fmla="*/ 156785 h 282293"/>
              <a:gd name="connsiteX247" fmla="*/ 13136992 w 16882863"/>
              <a:gd name="connsiteY247" fmla="*/ 142556 h 282293"/>
              <a:gd name="connsiteX248" fmla="*/ 13336185 w 16882863"/>
              <a:gd name="connsiteY248" fmla="*/ 16 h 282293"/>
              <a:gd name="connsiteX249" fmla="*/ 13364567 w 16882863"/>
              <a:gd name="connsiteY249" fmla="*/ 7540 h 282293"/>
              <a:gd name="connsiteX250" fmla="*/ 13395363 w 16882863"/>
              <a:gd name="connsiteY250" fmla="*/ 153078 h 282293"/>
              <a:gd name="connsiteX251" fmla="*/ 13394307 w 16882863"/>
              <a:gd name="connsiteY251" fmla="*/ 156783 h 282293"/>
              <a:gd name="connsiteX252" fmla="*/ 13404870 w 16882863"/>
              <a:gd name="connsiteY252" fmla="*/ 142556 h 282293"/>
              <a:gd name="connsiteX253" fmla="*/ 13604063 w 16882863"/>
              <a:gd name="connsiteY253" fmla="*/ 16 h 282293"/>
              <a:gd name="connsiteX254" fmla="*/ 13632445 w 16882863"/>
              <a:gd name="connsiteY254" fmla="*/ 7540 h 282293"/>
              <a:gd name="connsiteX255" fmla="*/ 13663241 w 16882863"/>
              <a:gd name="connsiteY255" fmla="*/ 153078 h 282293"/>
              <a:gd name="connsiteX256" fmla="*/ 13662186 w 16882863"/>
              <a:gd name="connsiteY256" fmla="*/ 156782 h 282293"/>
              <a:gd name="connsiteX257" fmla="*/ 13672748 w 16882863"/>
              <a:gd name="connsiteY257" fmla="*/ 142556 h 282293"/>
              <a:gd name="connsiteX258" fmla="*/ 13871941 w 16882863"/>
              <a:gd name="connsiteY258" fmla="*/ 16 h 282293"/>
              <a:gd name="connsiteX259" fmla="*/ 13900323 w 16882863"/>
              <a:gd name="connsiteY259" fmla="*/ 7540 h 282293"/>
              <a:gd name="connsiteX260" fmla="*/ 13931119 w 16882863"/>
              <a:gd name="connsiteY260" fmla="*/ 153078 h 282293"/>
              <a:gd name="connsiteX261" fmla="*/ 13930063 w 16882863"/>
              <a:gd name="connsiteY261" fmla="*/ 156785 h 282293"/>
              <a:gd name="connsiteX262" fmla="*/ 13940627 w 16882863"/>
              <a:gd name="connsiteY262" fmla="*/ 142556 h 282293"/>
              <a:gd name="connsiteX263" fmla="*/ 14139820 w 16882863"/>
              <a:gd name="connsiteY263" fmla="*/ 16 h 282293"/>
              <a:gd name="connsiteX264" fmla="*/ 14168202 w 16882863"/>
              <a:gd name="connsiteY264" fmla="*/ 7540 h 282293"/>
              <a:gd name="connsiteX265" fmla="*/ 14198998 w 16882863"/>
              <a:gd name="connsiteY265" fmla="*/ 153078 h 282293"/>
              <a:gd name="connsiteX266" fmla="*/ 14197943 w 16882863"/>
              <a:gd name="connsiteY266" fmla="*/ 156782 h 282293"/>
              <a:gd name="connsiteX267" fmla="*/ 14208505 w 16882863"/>
              <a:gd name="connsiteY267" fmla="*/ 142556 h 282293"/>
              <a:gd name="connsiteX268" fmla="*/ 14407698 w 16882863"/>
              <a:gd name="connsiteY268" fmla="*/ 16 h 282293"/>
              <a:gd name="connsiteX269" fmla="*/ 14436080 w 16882863"/>
              <a:gd name="connsiteY269" fmla="*/ 7540 h 282293"/>
              <a:gd name="connsiteX270" fmla="*/ 14466876 w 16882863"/>
              <a:gd name="connsiteY270" fmla="*/ 153078 h 282293"/>
              <a:gd name="connsiteX271" fmla="*/ 14465821 w 16882863"/>
              <a:gd name="connsiteY271" fmla="*/ 156782 h 282293"/>
              <a:gd name="connsiteX272" fmla="*/ 14476383 w 16882863"/>
              <a:gd name="connsiteY272" fmla="*/ 142556 h 282293"/>
              <a:gd name="connsiteX273" fmla="*/ 14675576 w 16882863"/>
              <a:gd name="connsiteY273" fmla="*/ 16 h 282293"/>
              <a:gd name="connsiteX274" fmla="*/ 14703958 w 16882863"/>
              <a:gd name="connsiteY274" fmla="*/ 7540 h 282293"/>
              <a:gd name="connsiteX275" fmla="*/ 14734754 w 16882863"/>
              <a:gd name="connsiteY275" fmla="*/ 153078 h 282293"/>
              <a:gd name="connsiteX276" fmla="*/ 14733698 w 16882863"/>
              <a:gd name="connsiteY276" fmla="*/ 156785 h 282293"/>
              <a:gd name="connsiteX277" fmla="*/ 14744262 w 16882863"/>
              <a:gd name="connsiteY277" fmla="*/ 142556 h 282293"/>
              <a:gd name="connsiteX278" fmla="*/ 14943455 w 16882863"/>
              <a:gd name="connsiteY278" fmla="*/ 16 h 282293"/>
              <a:gd name="connsiteX279" fmla="*/ 14971837 w 16882863"/>
              <a:gd name="connsiteY279" fmla="*/ 7540 h 282293"/>
              <a:gd name="connsiteX280" fmla="*/ 15002633 w 16882863"/>
              <a:gd name="connsiteY280" fmla="*/ 153078 h 282293"/>
              <a:gd name="connsiteX281" fmla="*/ 15001577 w 16882863"/>
              <a:gd name="connsiteY281" fmla="*/ 156783 h 282293"/>
              <a:gd name="connsiteX282" fmla="*/ 15012140 w 16882863"/>
              <a:gd name="connsiteY282" fmla="*/ 142556 h 282293"/>
              <a:gd name="connsiteX283" fmla="*/ 15211333 w 16882863"/>
              <a:gd name="connsiteY283" fmla="*/ 16 h 282293"/>
              <a:gd name="connsiteX284" fmla="*/ 15239715 w 16882863"/>
              <a:gd name="connsiteY284" fmla="*/ 7540 h 282293"/>
              <a:gd name="connsiteX285" fmla="*/ 15270511 w 16882863"/>
              <a:gd name="connsiteY285" fmla="*/ 153078 h 282293"/>
              <a:gd name="connsiteX286" fmla="*/ 15269455 w 16882863"/>
              <a:gd name="connsiteY286" fmla="*/ 156783 h 282293"/>
              <a:gd name="connsiteX287" fmla="*/ 15280018 w 16882863"/>
              <a:gd name="connsiteY287" fmla="*/ 142556 h 282293"/>
              <a:gd name="connsiteX288" fmla="*/ 15479211 w 16882863"/>
              <a:gd name="connsiteY288" fmla="*/ 16 h 282293"/>
              <a:gd name="connsiteX289" fmla="*/ 15507593 w 16882863"/>
              <a:gd name="connsiteY289" fmla="*/ 7540 h 282293"/>
              <a:gd name="connsiteX290" fmla="*/ 15538389 w 16882863"/>
              <a:gd name="connsiteY290" fmla="*/ 153078 h 282293"/>
              <a:gd name="connsiteX291" fmla="*/ 15537333 w 16882863"/>
              <a:gd name="connsiteY291" fmla="*/ 156784 h 282293"/>
              <a:gd name="connsiteX292" fmla="*/ 15547897 w 16882863"/>
              <a:gd name="connsiteY292" fmla="*/ 142556 h 282293"/>
              <a:gd name="connsiteX293" fmla="*/ 15747090 w 16882863"/>
              <a:gd name="connsiteY293" fmla="*/ 16 h 282293"/>
              <a:gd name="connsiteX294" fmla="*/ 15775472 w 16882863"/>
              <a:gd name="connsiteY294" fmla="*/ 7540 h 282293"/>
              <a:gd name="connsiteX295" fmla="*/ 15806268 w 16882863"/>
              <a:gd name="connsiteY295" fmla="*/ 153078 h 282293"/>
              <a:gd name="connsiteX296" fmla="*/ 15805212 w 16882863"/>
              <a:gd name="connsiteY296" fmla="*/ 156783 h 282293"/>
              <a:gd name="connsiteX297" fmla="*/ 15815776 w 16882863"/>
              <a:gd name="connsiteY297" fmla="*/ 142556 h 282293"/>
              <a:gd name="connsiteX298" fmla="*/ 16014968 w 16882863"/>
              <a:gd name="connsiteY298" fmla="*/ 16 h 282293"/>
              <a:gd name="connsiteX299" fmla="*/ 16043350 w 16882863"/>
              <a:gd name="connsiteY299" fmla="*/ 7540 h 282293"/>
              <a:gd name="connsiteX300" fmla="*/ 16074146 w 16882863"/>
              <a:gd name="connsiteY300" fmla="*/ 153078 h 282293"/>
              <a:gd name="connsiteX301" fmla="*/ 16073090 w 16882863"/>
              <a:gd name="connsiteY301" fmla="*/ 156783 h 282293"/>
              <a:gd name="connsiteX302" fmla="*/ 16083652 w 16882863"/>
              <a:gd name="connsiteY302" fmla="*/ 142556 h 282293"/>
              <a:gd name="connsiteX303" fmla="*/ 16282846 w 16882863"/>
              <a:gd name="connsiteY303" fmla="*/ 16 h 282293"/>
              <a:gd name="connsiteX304" fmla="*/ 16311228 w 16882863"/>
              <a:gd name="connsiteY304" fmla="*/ 7540 h 282293"/>
              <a:gd name="connsiteX305" fmla="*/ 16342024 w 16882863"/>
              <a:gd name="connsiteY305" fmla="*/ 153078 h 282293"/>
              <a:gd name="connsiteX306" fmla="*/ 16340968 w 16882863"/>
              <a:gd name="connsiteY306" fmla="*/ 156785 h 282293"/>
              <a:gd name="connsiteX307" fmla="*/ 16351532 w 16882863"/>
              <a:gd name="connsiteY307" fmla="*/ 142556 h 282293"/>
              <a:gd name="connsiteX308" fmla="*/ 16550724 w 16882863"/>
              <a:gd name="connsiteY308" fmla="*/ 16 h 282293"/>
              <a:gd name="connsiteX309" fmla="*/ 16579106 w 16882863"/>
              <a:gd name="connsiteY309" fmla="*/ 7540 h 282293"/>
              <a:gd name="connsiteX310" fmla="*/ 16609904 w 16882863"/>
              <a:gd name="connsiteY310" fmla="*/ 153078 h 282293"/>
              <a:gd name="connsiteX311" fmla="*/ 16608852 w 16882863"/>
              <a:gd name="connsiteY311" fmla="*/ 156766 h 282293"/>
              <a:gd name="connsiteX312" fmla="*/ 16846976 w 16882863"/>
              <a:gd name="connsiteY312" fmla="*/ 7540 h 282293"/>
              <a:gd name="connsiteX313" fmla="*/ 16843836 w 16882863"/>
              <a:gd name="connsiteY313" fmla="*/ 272134 h 282293"/>
              <a:gd name="connsiteX314" fmla="*/ 16839440 w 16882863"/>
              <a:gd name="connsiteY314" fmla="*/ 282293 h 282293"/>
              <a:gd name="connsiteX0" fmla="*/ 1056 w 16843836"/>
              <a:gd name="connsiteY0" fmla="*/ 153078 h 282293"/>
              <a:gd name="connsiteX1" fmla="*/ 0 w 16843836"/>
              <a:gd name="connsiteY1" fmla="*/ 156783 h 282293"/>
              <a:gd name="connsiteX2" fmla="*/ 10562 w 16843836"/>
              <a:gd name="connsiteY2" fmla="*/ 142556 h 282293"/>
              <a:gd name="connsiteX3" fmla="*/ 209755 w 16843836"/>
              <a:gd name="connsiteY3" fmla="*/ 16 h 282293"/>
              <a:gd name="connsiteX4" fmla="*/ 238137 w 16843836"/>
              <a:gd name="connsiteY4" fmla="*/ 7540 h 282293"/>
              <a:gd name="connsiteX5" fmla="*/ 268934 w 16843836"/>
              <a:gd name="connsiteY5" fmla="*/ 153078 h 282293"/>
              <a:gd name="connsiteX6" fmla="*/ 267877 w 16843836"/>
              <a:gd name="connsiteY6" fmla="*/ 156785 h 282293"/>
              <a:gd name="connsiteX7" fmla="*/ 278441 w 16843836"/>
              <a:gd name="connsiteY7" fmla="*/ 142556 h 282293"/>
              <a:gd name="connsiteX8" fmla="*/ 477634 w 16843836"/>
              <a:gd name="connsiteY8" fmla="*/ 16 h 282293"/>
              <a:gd name="connsiteX9" fmla="*/ 506016 w 16843836"/>
              <a:gd name="connsiteY9" fmla="*/ 7540 h 282293"/>
              <a:gd name="connsiteX10" fmla="*/ 536812 w 16843836"/>
              <a:gd name="connsiteY10" fmla="*/ 153078 h 282293"/>
              <a:gd name="connsiteX11" fmla="*/ 535757 w 16843836"/>
              <a:gd name="connsiteY11" fmla="*/ 156783 h 282293"/>
              <a:gd name="connsiteX12" fmla="*/ 546319 w 16843836"/>
              <a:gd name="connsiteY12" fmla="*/ 142556 h 282293"/>
              <a:gd name="connsiteX13" fmla="*/ 745512 w 16843836"/>
              <a:gd name="connsiteY13" fmla="*/ 16 h 282293"/>
              <a:gd name="connsiteX14" fmla="*/ 773894 w 16843836"/>
              <a:gd name="connsiteY14" fmla="*/ 7540 h 282293"/>
              <a:gd name="connsiteX15" fmla="*/ 804690 w 16843836"/>
              <a:gd name="connsiteY15" fmla="*/ 153078 h 282293"/>
              <a:gd name="connsiteX16" fmla="*/ 803634 w 16843836"/>
              <a:gd name="connsiteY16" fmla="*/ 156783 h 282293"/>
              <a:gd name="connsiteX17" fmla="*/ 814197 w 16843836"/>
              <a:gd name="connsiteY17" fmla="*/ 142556 h 282293"/>
              <a:gd name="connsiteX18" fmla="*/ 1013390 w 16843836"/>
              <a:gd name="connsiteY18" fmla="*/ 16 h 282293"/>
              <a:gd name="connsiteX19" fmla="*/ 1041772 w 16843836"/>
              <a:gd name="connsiteY19" fmla="*/ 7540 h 282293"/>
              <a:gd name="connsiteX20" fmla="*/ 1072568 w 16843836"/>
              <a:gd name="connsiteY20" fmla="*/ 153078 h 282293"/>
              <a:gd name="connsiteX21" fmla="*/ 1071510 w 16843836"/>
              <a:gd name="connsiteY21" fmla="*/ 156785 h 282293"/>
              <a:gd name="connsiteX22" fmla="*/ 1082076 w 16843836"/>
              <a:gd name="connsiteY22" fmla="*/ 142556 h 282293"/>
              <a:gd name="connsiteX23" fmla="*/ 1281268 w 16843836"/>
              <a:gd name="connsiteY23" fmla="*/ 16 h 282293"/>
              <a:gd name="connsiteX24" fmla="*/ 1309649 w 16843836"/>
              <a:gd name="connsiteY24" fmla="*/ 7540 h 282293"/>
              <a:gd name="connsiteX25" fmla="*/ 1340447 w 16843836"/>
              <a:gd name="connsiteY25" fmla="*/ 153078 h 282293"/>
              <a:gd name="connsiteX26" fmla="*/ 1339392 w 16843836"/>
              <a:gd name="connsiteY26" fmla="*/ 156783 h 282293"/>
              <a:gd name="connsiteX27" fmla="*/ 1349953 w 16843836"/>
              <a:gd name="connsiteY27" fmla="*/ 142556 h 282293"/>
              <a:gd name="connsiteX28" fmla="*/ 1549146 w 16843836"/>
              <a:gd name="connsiteY28" fmla="*/ 16 h 282293"/>
              <a:gd name="connsiteX29" fmla="*/ 1577528 w 16843836"/>
              <a:gd name="connsiteY29" fmla="*/ 7540 h 282293"/>
              <a:gd name="connsiteX30" fmla="*/ 1608325 w 16843836"/>
              <a:gd name="connsiteY30" fmla="*/ 153078 h 282293"/>
              <a:gd name="connsiteX31" fmla="*/ 1607269 w 16843836"/>
              <a:gd name="connsiteY31" fmla="*/ 156783 h 282293"/>
              <a:gd name="connsiteX32" fmla="*/ 1617831 w 16843836"/>
              <a:gd name="connsiteY32" fmla="*/ 142556 h 282293"/>
              <a:gd name="connsiteX33" fmla="*/ 1817024 w 16843836"/>
              <a:gd name="connsiteY33" fmla="*/ 16 h 282293"/>
              <a:gd name="connsiteX34" fmla="*/ 1845406 w 16843836"/>
              <a:gd name="connsiteY34" fmla="*/ 7540 h 282293"/>
              <a:gd name="connsiteX35" fmla="*/ 1876203 w 16843836"/>
              <a:gd name="connsiteY35" fmla="*/ 153078 h 282293"/>
              <a:gd name="connsiteX36" fmla="*/ 1875145 w 16843836"/>
              <a:gd name="connsiteY36" fmla="*/ 156785 h 282293"/>
              <a:gd name="connsiteX37" fmla="*/ 1885711 w 16843836"/>
              <a:gd name="connsiteY37" fmla="*/ 142556 h 282293"/>
              <a:gd name="connsiteX38" fmla="*/ 2084903 w 16843836"/>
              <a:gd name="connsiteY38" fmla="*/ 16 h 282293"/>
              <a:gd name="connsiteX39" fmla="*/ 2113284 w 16843836"/>
              <a:gd name="connsiteY39" fmla="*/ 7540 h 282293"/>
              <a:gd name="connsiteX40" fmla="*/ 2144081 w 16843836"/>
              <a:gd name="connsiteY40" fmla="*/ 153078 h 282293"/>
              <a:gd name="connsiteX41" fmla="*/ 2143025 w 16843836"/>
              <a:gd name="connsiteY41" fmla="*/ 156783 h 282293"/>
              <a:gd name="connsiteX42" fmla="*/ 2153589 w 16843836"/>
              <a:gd name="connsiteY42" fmla="*/ 142556 h 282293"/>
              <a:gd name="connsiteX43" fmla="*/ 2352782 w 16843836"/>
              <a:gd name="connsiteY43" fmla="*/ 16 h 282293"/>
              <a:gd name="connsiteX44" fmla="*/ 2381163 w 16843836"/>
              <a:gd name="connsiteY44" fmla="*/ 7540 h 282293"/>
              <a:gd name="connsiteX45" fmla="*/ 2411961 w 16843836"/>
              <a:gd name="connsiteY45" fmla="*/ 153078 h 282293"/>
              <a:gd name="connsiteX46" fmla="*/ 2410903 w 16843836"/>
              <a:gd name="connsiteY46" fmla="*/ 156783 h 282293"/>
              <a:gd name="connsiteX47" fmla="*/ 2421465 w 16843836"/>
              <a:gd name="connsiteY47" fmla="*/ 142556 h 282293"/>
              <a:gd name="connsiteX48" fmla="*/ 2620659 w 16843836"/>
              <a:gd name="connsiteY48" fmla="*/ 16 h 282293"/>
              <a:gd name="connsiteX49" fmla="*/ 2649041 w 16843836"/>
              <a:gd name="connsiteY49" fmla="*/ 7540 h 282293"/>
              <a:gd name="connsiteX50" fmla="*/ 2679836 w 16843836"/>
              <a:gd name="connsiteY50" fmla="*/ 153078 h 282293"/>
              <a:gd name="connsiteX51" fmla="*/ 2678780 w 16843836"/>
              <a:gd name="connsiteY51" fmla="*/ 156785 h 282293"/>
              <a:gd name="connsiteX52" fmla="*/ 2689345 w 16843836"/>
              <a:gd name="connsiteY52" fmla="*/ 142556 h 282293"/>
              <a:gd name="connsiteX53" fmla="*/ 2888538 w 16843836"/>
              <a:gd name="connsiteY53" fmla="*/ 16 h 282293"/>
              <a:gd name="connsiteX54" fmla="*/ 2916920 w 16843836"/>
              <a:gd name="connsiteY54" fmla="*/ 7540 h 282293"/>
              <a:gd name="connsiteX55" fmla="*/ 2947716 w 16843836"/>
              <a:gd name="connsiteY55" fmla="*/ 153078 h 282293"/>
              <a:gd name="connsiteX56" fmla="*/ 2946660 w 16843836"/>
              <a:gd name="connsiteY56" fmla="*/ 156783 h 282293"/>
              <a:gd name="connsiteX57" fmla="*/ 2957222 w 16843836"/>
              <a:gd name="connsiteY57" fmla="*/ 142556 h 282293"/>
              <a:gd name="connsiteX58" fmla="*/ 3156416 w 16843836"/>
              <a:gd name="connsiteY58" fmla="*/ 16 h 282293"/>
              <a:gd name="connsiteX59" fmla="*/ 3184798 w 16843836"/>
              <a:gd name="connsiteY59" fmla="*/ 7540 h 282293"/>
              <a:gd name="connsiteX60" fmla="*/ 3215593 w 16843836"/>
              <a:gd name="connsiteY60" fmla="*/ 153078 h 282293"/>
              <a:gd name="connsiteX61" fmla="*/ 3214537 w 16843836"/>
              <a:gd name="connsiteY61" fmla="*/ 156783 h 282293"/>
              <a:gd name="connsiteX62" fmla="*/ 3225100 w 16843836"/>
              <a:gd name="connsiteY62" fmla="*/ 142556 h 282293"/>
              <a:gd name="connsiteX63" fmla="*/ 3424293 w 16843836"/>
              <a:gd name="connsiteY63" fmla="*/ 16 h 282293"/>
              <a:gd name="connsiteX64" fmla="*/ 3452676 w 16843836"/>
              <a:gd name="connsiteY64" fmla="*/ 7540 h 282293"/>
              <a:gd name="connsiteX65" fmla="*/ 3483472 w 16843836"/>
              <a:gd name="connsiteY65" fmla="*/ 153078 h 282293"/>
              <a:gd name="connsiteX66" fmla="*/ 3482416 w 16843836"/>
              <a:gd name="connsiteY66" fmla="*/ 156782 h 282293"/>
              <a:gd name="connsiteX67" fmla="*/ 3492979 w 16843836"/>
              <a:gd name="connsiteY67" fmla="*/ 142556 h 282293"/>
              <a:gd name="connsiteX68" fmla="*/ 3692172 w 16843836"/>
              <a:gd name="connsiteY68" fmla="*/ 16 h 282293"/>
              <a:gd name="connsiteX69" fmla="*/ 3720553 w 16843836"/>
              <a:gd name="connsiteY69" fmla="*/ 7540 h 282293"/>
              <a:gd name="connsiteX70" fmla="*/ 3751350 w 16843836"/>
              <a:gd name="connsiteY70" fmla="*/ 153078 h 282293"/>
              <a:gd name="connsiteX71" fmla="*/ 3750294 w 16843836"/>
              <a:gd name="connsiteY71" fmla="*/ 156785 h 282293"/>
              <a:gd name="connsiteX72" fmla="*/ 3760858 w 16843836"/>
              <a:gd name="connsiteY72" fmla="*/ 142556 h 282293"/>
              <a:gd name="connsiteX73" fmla="*/ 3960051 w 16843836"/>
              <a:gd name="connsiteY73" fmla="*/ 16 h 282293"/>
              <a:gd name="connsiteX74" fmla="*/ 3988432 w 16843836"/>
              <a:gd name="connsiteY74" fmla="*/ 7540 h 282293"/>
              <a:gd name="connsiteX75" fmla="*/ 4019229 w 16843836"/>
              <a:gd name="connsiteY75" fmla="*/ 153078 h 282293"/>
              <a:gd name="connsiteX76" fmla="*/ 4018174 w 16843836"/>
              <a:gd name="connsiteY76" fmla="*/ 156782 h 282293"/>
              <a:gd name="connsiteX77" fmla="*/ 4028736 w 16843836"/>
              <a:gd name="connsiteY77" fmla="*/ 142556 h 282293"/>
              <a:gd name="connsiteX78" fmla="*/ 4227928 w 16843836"/>
              <a:gd name="connsiteY78" fmla="*/ 16 h 282293"/>
              <a:gd name="connsiteX79" fmla="*/ 4256311 w 16843836"/>
              <a:gd name="connsiteY79" fmla="*/ 7540 h 282293"/>
              <a:gd name="connsiteX80" fmla="*/ 4287106 w 16843836"/>
              <a:gd name="connsiteY80" fmla="*/ 153078 h 282293"/>
              <a:gd name="connsiteX81" fmla="*/ 4286052 w 16843836"/>
              <a:gd name="connsiteY81" fmla="*/ 156782 h 282293"/>
              <a:gd name="connsiteX82" fmla="*/ 4296613 w 16843836"/>
              <a:gd name="connsiteY82" fmla="*/ 142556 h 282293"/>
              <a:gd name="connsiteX83" fmla="*/ 4495806 w 16843836"/>
              <a:gd name="connsiteY83" fmla="*/ 16 h 282293"/>
              <a:gd name="connsiteX84" fmla="*/ 4524189 w 16843836"/>
              <a:gd name="connsiteY84" fmla="*/ 7540 h 282293"/>
              <a:gd name="connsiteX85" fmla="*/ 4554984 w 16843836"/>
              <a:gd name="connsiteY85" fmla="*/ 153078 h 282293"/>
              <a:gd name="connsiteX86" fmla="*/ 4553928 w 16843836"/>
              <a:gd name="connsiteY86" fmla="*/ 156785 h 282293"/>
              <a:gd name="connsiteX87" fmla="*/ 4564492 w 16843836"/>
              <a:gd name="connsiteY87" fmla="*/ 142556 h 282293"/>
              <a:gd name="connsiteX88" fmla="*/ 4763685 w 16843836"/>
              <a:gd name="connsiteY88" fmla="*/ 16 h 282293"/>
              <a:gd name="connsiteX89" fmla="*/ 4792068 w 16843836"/>
              <a:gd name="connsiteY89" fmla="*/ 7540 h 282293"/>
              <a:gd name="connsiteX90" fmla="*/ 4822864 w 16843836"/>
              <a:gd name="connsiteY90" fmla="*/ 153078 h 282293"/>
              <a:gd name="connsiteX91" fmla="*/ 4821807 w 16843836"/>
              <a:gd name="connsiteY91" fmla="*/ 156783 h 282293"/>
              <a:gd name="connsiteX92" fmla="*/ 4832371 w 16843836"/>
              <a:gd name="connsiteY92" fmla="*/ 142556 h 282293"/>
              <a:gd name="connsiteX93" fmla="*/ 5031564 w 16843836"/>
              <a:gd name="connsiteY93" fmla="*/ 16 h 282293"/>
              <a:gd name="connsiteX94" fmla="*/ 5059945 w 16843836"/>
              <a:gd name="connsiteY94" fmla="*/ 7540 h 282293"/>
              <a:gd name="connsiteX95" fmla="*/ 5090742 w 16843836"/>
              <a:gd name="connsiteY95" fmla="*/ 153078 h 282293"/>
              <a:gd name="connsiteX96" fmla="*/ 5089687 w 16843836"/>
              <a:gd name="connsiteY96" fmla="*/ 156782 h 282293"/>
              <a:gd name="connsiteX97" fmla="*/ 5100249 w 16843836"/>
              <a:gd name="connsiteY97" fmla="*/ 142556 h 282293"/>
              <a:gd name="connsiteX98" fmla="*/ 5299442 w 16843836"/>
              <a:gd name="connsiteY98" fmla="*/ 16 h 282293"/>
              <a:gd name="connsiteX99" fmla="*/ 5327823 w 16843836"/>
              <a:gd name="connsiteY99" fmla="*/ 7540 h 282293"/>
              <a:gd name="connsiteX100" fmla="*/ 5358619 w 16843836"/>
              <a:gd name="connsiteY100" fmla="*/ 153078 h 282293"/>
              <a:gd name="connsiteX101" fmla="*/ 5357564 w 16843836"/>
              <a:gd name="connsiteY101" fmla="*/ 156785 h 282293"/>
              <a:gd name="connsiteX102" fmla="*/ 5368128 w 16843836"/>
              <a:gd name="connsiteY102" fmla="*/ 142556 h 282293"/>
              <a:gd name="connsiteX103" fmla="*/ 5567320 w 16843836"/>
              <a:gd name="connsiteY103" fmla="*/ 16 h 282293"/>
              <a:gd name="connsiteX104" fmla="*/ 5595703 w 16843836"/>
              <a:gd name="connsiteY104" fmla="*/ 7540 h 282293"/>
              <a:gd name="connsiteX105" fmla="*/ 5626498 w 16843836"/>
              <a:gd name="connsiteY105" fmla="*/ 153078 h 282293"/>
              <a:gd name="connsiteX106" fmla="*/ 5625444 w 16843836"/>
              <a:gd name="connsiteY106" fmla="*/ 156782 h 282293"/>
              <a:gd name="connsiteX107" fmla="*/ 5636005 w 16843836"/>
              <a:gd name="connsiteY107" fmla="*/ 142556 h 282293"/>
              <a:gd name="connsiteX108" fmla="*/ 5835198 w 16843836"/>
              <a:gd name="connsiteY108" fmla="*/ 16 h 282293"/>
              <a:gd name="connsiteX109" fmla="*/ 5863581 w 16843836"/>
              <a:gd name="connsiteY109" fmla="*/ 7540 h 282293"/>
              <a:gd name="connsiteX110" fmla="*/ 5894376 w 16843836"/>
              <a:gd name="connsiteY110" fmla="*/ 153078 h 282293"/>
              <a:gd name="connsiteX111" fmla="*/ 5893321 w 16843836"/>
              <a:gd name="connsiteY111" fmla="*/ 156782 h 282293"/>
              <a:gd name="connsiteX112" fmla="*/ 5903883 w 16843836"/>
              <a:gd name="connsiteY112" fmla="*/ 142556 h 282293"/>
              <a:gd name="connsiteX113" fmla="*/ 6103077 w 16843836"/>
              <a:gd name="connsiteY113" fmla="*/ 16 h 282293"/>
              <a:gd name="connsiteX114" fmla="*/ 6131458 w 16843836"/>
              <a:gd name="connsiteY114" fmla="*/ 7540 h 282293"/>
              <a:gd name="connsiteX115" fmla="*/ 6162255 w 16843836"/>
              <a:gd name="connsiteY115" fmla="*/ 153078 h 282293"/>
              <a:gd name="connsiteX116" fmla="*/ 6161199 w 16843836"/>
              <a:gd name="connsiteY116" fmla="*/ 156785 h 282293"/>
              <a:gd name="connsiteX117" fmla="*/ 6171763 w 16843836"/>
              <a:gd name="connsiteY117" fmla="*/ 142556 h 282293"/>
              <a:gd name="connsiteX118" fmla="*/ 6370956 w 16843836"/>
              <a:gd name="connsiteY118" fmla="*/ 16 h 282293"/>
              <a:gd name="connsiteX119" fmla="*/ 6399337 w 16843836"/>
              <a:gd name="connsiteY119" fmla="*/ 7540 h 282293"/>
              <a:gd name="connsiteX120" fmla="*/ 6430134 w 16843836"/>
              <a:gd name="connsiteY120" fmla="*/ 153078 h 282293"/>
              <a:gd name="connsiteX121" fmla="*/ 6429078 w 16843836"/>
              <a:gd name="connsiteY121" fmla="*/ 156783 h 282293"/>
              <a:gd name="connsiteX122" fmla="*/ 6439641 w 16843836"/>
              <a:gd name="connsiteY122" fmla="*/ 142556 h 282293"/>
              <a:gd name="connsiteX123" fmla="*/ 6638834 w 16843836"/>
              <a:gd name="connsiteY123" fmla="*/ 16 h 282293"/>
              <a:gd name="connsiteX124" fmla="*/ 6667215 w 16843836"/>
              <a:gd name="connsiteY124" fmla="*/ 7540 h 282293"/>
              <a:gd name="connsiteX125" fmla="*/ 6698012 w 16843836"/>
              <a:gd name="connsiteY125" fmla="*/ 153078 h 282293"/>
              <a:gd name="connsiteX126" fmla="*/ 6696956 w 16843836"/>
              <a:gd name="connsiteY126" fmla="*/ 156783 h 282293"/>
              <a:gd name="connsiteX127" fmla="*/ 6707519 w 16843836"/>
              <a:gd name="connsiteY127" fmla="*/ 142556 h 282293"/>
              <a:gd name="connsiteX128" fmla="*/ 6906711 w 16843836"/>
              <a:gd name="connsiteY128" fmla="*/ 16 h 282293"/>
              <a:gd name="connsiteX129" fmla="*/ 6935094 w 16843836"/>
              <a:gd name="connsiteY129" fmla="*/ 7540 h 282293"/>
              <a:gd name="connsiteX130" fmla="*/ 6965889 w 16843836"/>
              <a:gd name="connsiteY130" fmla="*/ 153078 h 282293"/>
              <a:gd name="connsiteX131" fmla="*/ 6964833 w 16843836"/>
              <a:gd name="connsiteY131" fmla="*/ 156784 h 282293"/>
              <a:gd name="connsiteX132" fmla="*/ 6975397 w 16843836"/>
              <a:gd name="connsiteY132" fmla="*/ 142556 h 282293"/>
              <a:gd name="connsiteX133" fmla="*/ 7174590 w 16843836"/>
              <a:gd name="connsiteY133" fmla="*/ 16 h 282293"/>
              <a:gd name="connsiteX134" fmla="*/ 7202973 w 16843836"/>
              <a:gd name="connsiteY134" fmla="*/ 7540 h 282293"/>
              <a:gd name="connsiteX135" fmla="*/ 7233768 w 16843836"/>
              <a:gd name="connsiteY135" fmla="*/ 153078 h 282293"/>
              <a:gd name="connsiteX136" fmla="*/ 7232713 w 16843836"/>
              <a:gd name="connsiteY136" fmla="*/ 156783 h 282293"/>
              <a:gd name="connsiteX137" fmla="*/ 7243275 w 16843836"/>
              <a:gd name="connsiteY137" fmla="*/ 142556 h 282293"/>
              <a:gd name="connsiteX138" fmla="*/ 7442468 w 16843836"/>
              <a:gd name="connsiteY138" fmla="*/ 16 h 282293"/>
              <a:gd name="connsiteX139" fmla="*/ 7470850 w 16843836"/>
              <a:gd name="connsiteY139" fmla="*/ 7540 h 282293"/>
              <a:gd name="connsiteX140" fmla="*/ 7501646 w 16843836"/>
              <a:gd name="connsiteY140" fmla="*/ 153078 h 282293"/>
              <a:gd name="connsiteX141" fmla="*/ 7500590 w 16843836"/>
              <a:gd name="connsiteY141" fmla="*/ 156783 h 282293"/>
              <a:gd name="connsiteX142" fmla="*/ 7511153 w 16843836"/>
              <a:gd name="connsiteY142" fmla="*/ 142556 h 282293"/>
              <a:gd name="connsiteX143" fmla="*/ 7710346 w 16843836"/>
              <a:gd name="connsiteY143" fmla="*/ 16 h 282293"/>
              <a:gd name="connsiteX144" fmla="*/ 7738728 w 16843836"/>
              <a:gd name="connsiteY144" fmla="*/ 7540 h 282293"/>
              <a:gd name="connsiteX145" fmla="*/ 7769524 w 16843836"/>
              <a:gd name="connsiteY145" fmla="*/ 153078 h 282293"/>
              <a:gd name="connsiteX146" fmla="*/ 7768468 w 16843836"/>
              <a:gd name="connsiteY146" fmla="*/ 156785 h 282293"/>
              <a:gd name="connsiteX147" fmla="*/ 7779032 w 16843836"/>
              <a:gd name="connsiteY147" fmla="*/ 142556 h 282293"/>
              <a:gd name="connsiteX148" fmla="*/ 7978224 w 16843836"/>
              <a:gd name="connsiteY148" fmla="*/ 16 h 282293"/>
              <a:gd name="connsiteX149" fmla="*/ 8006606 w 16843836"/>
              <a:gd name="connsiteY149" fmla="*/ 7540 h 282293"/>
              <a:gd name="connsiteX150" fmla="*/ 8037403 w 16843836"/>
              <a:gd name="connsiteY150" fmla="*/ 153078 h 282293"/>
              <a:gd name="connsiteX151" fmla="*/ 8036352 w 16843836"/>
              <a:gd name="connsiteY151" fmla="*/ 156766 h 282293"/>
              <a:gd name="connsiteX152" fmla="*/ 8046902 w 16843836"/>
              <a:gd name="connsiteY152" fmla="*/ 142556 h 282293"/>
              <a:gd name="connsiteX153" fmla="*/ 8246094 w 16843836"/>
              <a:gd name="connsiteY153" fmla="*/ 16 h 282293"/>
              <a:gd name="connsiteX154" fmla="*/ 8274476 w 16843836"/>
              <a:gd name="connsiteY154" fmla="*/ 7540 h 282293"/>
              <a:gd name="connsiteX155" fmla="*/ 8305273 w 16843836"/>
              <a:gd name="connsiteY155" fmla="*/ 153078 h 282293"/>
              <a:gd name="connsiteX156" fmla="*/ 8304374 w 16843836"/>
              <a:gd name="connsiteY156" fmla="*/ 156232 h 282293"/>
              <a:gd name="connsiteX157" fmla="*/ 8304426 w 16843836"/>
              <a:gd name="connsiteY157" fmla="*/ 156154 h 282293"/>
              <a:gd name="connsiteX158" fmla="*/ 8514377 w 16843836"/>
              <a:gd name="connsiteY158" fmla="*/ 16 h 282293"/>
              <a:gd name="connsiteX159" fmla="*/ 8542759 w 16843836"/>
              <a:gd name="connsiteY159" fmla="*/ 7540 h 282293"/>
              <a:gd name="connsiteX160" fmla="*/ 8573556 w 16843836"/>
              <a:gd name="connsiteY160" fmla="*/ 153078 h 282293"/>
              <a:gd name="connsiteX161" fmla="*/ 8572500 w 16843836"/>
              <a:gd name="connsiteY161" fmla="*/ 156783 h 282293"/>
              <a:gd name="connsiteX162" fmla="*/ 8583062 w 16843836"/>
              <a:gd name="connsiteY162" fmla="*/ 142556 h 282293"/>
              <a:gd name="connsiteX163" fmla="*/ 8782255 w 16843836"/>
              <a:gd name="connsiteY163" fmla="*/ 16 h 282293"/>
              <a:gd name="connsiteX164" fmla="*/ 8810637 w 16843836"/>
              <a:gd name="connsiteY164" fmla="*/ 7540 h 282293"/>
              <a:gd name="connsiteX165" fmla="*/ 8841434 w 16843836"/>
              <a:gd name="connsiteY165" fmla="*/ 153078 h 282293"/>
              <a:gd name="connsiteX166" fmla="*/ 8840377 w 16843836"/>
              <a:gd name="connsiteY166" fmla="*/ 156785 h 282293"/>
              <a:gd name="connsiteX167" fmla="*/ 8850941 w 16843836"/>
              <a:gd name="connsiteY167" fmla="*/ 142556 h 282293"/>
              <a:gd name="connsiteX168" fmla="*/ 9050134 w 16843836"/>
              <a:gd name="connsiteY168" fmla="*/ 16 h 282293"/>
              <a:gd name="connsiteX169" fmla="*/ 9078516 w 16843836"/>
              <a:gd name="connsiteY169" fmla="*/ 7540 h 282293"/>
              <a:gd name="connsiteX170" fmla="*/ 9109312 w 16843836"/>
              <a:gd name="connsiteY170" fmla="*/ 153078 h 282293"/>
              <a:gd name="connsiteX171" fmla="*/ 9108257 w 16843836"/>
              <a:gd name="connsiteY171" fmla="*/ 156783 h 282293"/>
              <a:gd name="connsiteX172" fmla="*/ 9118819 w 16843836"/>
              <a:gd name="connsiteY172" fmla="*/ 142556 h 282293"/>
              <a:gd name="connsiteX173" fmla="*/ 9318012 w 16843836"/>
              <a:gd name="connsiteY173" fmla="*/ 16 h 282293"/>
              <a:gd name="connsiteX174" fmla="*/ 9346394 w 16843836"/>
              <a:gd name="connsiteY174" fmla="*/ 7540 h 282293"/>
              <a:gd name="connsiteX175" fmla="*/ 9377190 w 16843836"/>
              <a:gd name="connsiteY175" fmla="*/ 153078 h 282293"/>
              <a:gd name="connsiteX176" fmla="*/ 9376134 w 16843836"/>
              <a:gd name="connsiteY176" fmla="*/ 156783 h 282293"/>
              <a:gd name="connsiteX177" fmla="*/ 9386697 w 16843836"/>
              <a:gd name="connsiteY177" fmla="*/ 142556 h 282293"/>
              <a:gd name="connsiteX178" fmla="*/ 9585890 w 16843836"/>
              <a:gd name="connsiteY178" fmla="*/ 16 h 282293"/>
              <a:gd name="connsiteX179" fmla="*/ 9614272 w 16843836"/>
              <a:gd name="connsiteY179" fmla="*/ 7540 h 282293"/>
              <a:gd name="connsiteX180" fmla="*/ 9645068 w 16843836"/>
              <a:gd name="connsiteY180" fmla="*/ 153078 h 282293"/>
              <a:gd name="connsiteX181" fmla="*/ 9644010 w 16843836"/>
              <a:gd name="connsiteY181" fmla="*/ 156785 h 282293"/>
              <a:gd name="connsiteX182" fmla="*/ 9654575 w 16843836"/>
              <a:gd name="connsiteY182" fmla="*/ 142556 h 282293"/>
              <a:gd name="connsiteX183" fmla="*/ 9853768 w 16843836"/>
              <a:gd name="connsiteY183" fmla="*/ 16 h 282293"/>
              <a:gd name="connsiteX184" fmla="*/ 9882149 w 16843836"/>
              <a:gd name="connsiteY184" fmla="*/ 7540 h 282293"/>
              <a:gd name="connsiteX185" fmla="*/ 9912947 w 16843836"/>
              <a:gd name="connsiteY185" fmla="*/ 153078 h 282293"/>
              <a:gd name="connsiteX186" fmla="*/ 9911891 w 16843836"/>
              <a:gd name="connsiteY186" fmla="*/ 156783 h 282293"/>
              <a:gd name="connsiteX187" fmla="*/ 9922453 w 16843836"/>
              <a:gd name="connsiteY187" fmla="*/ 142556 h 282293"/>
              <a:gd name="connsiteX188" fmla="*/ 10121646 w 16843836"/>
              <a:gd name="connsiteY188" fmla="*/ 16 h 282293"/>
              <a:gd name="connsiteX189" fmla="*/ 10150028 w 16843836"/>
              <a:gd name="connsiteY189" fmla="*/ 7540 h 282293"/>
              <a:gd name="connsiteX190" fmla="*/ 10180825 w 16843836"/>
              <a:gd name="connsiteY190" fmla="*/ 153078 h 282293"/>
              <a:gd name="connsiteX191" fmla="*/ 10179769 w 16843836"/>
              <a:gd name="connsiteY191" fmla="*/ 156783 h 282293"/>
              <a:gd name="connsiteX192" fmla="*/ 10190331 w 16843836"/>
              <a:gd name="connsiteY192" fmla="*/ 142556 h 282293"/>
              <a:gd name="connsiteX193" fmla="*/ 10389524 w 16843836"/>
              <a:gd name="connsiteY193" fmla="*/ 16 h 282293"/>
              <a:gd name="connsiteX194" fmla="*/ 10417906 w 16843836"/>
              <a:gd name="connsiteY194" fmla="*/ 7540 h 282293"/>
              <a:gd name="connsiteX195" fmla="*/ 10448703 w 16843836"/>
              <a:gd name="connsiteY195" fmla="*/ 153078 h 282293"/>
              <a:gd name="connsiteX196" fmla="*/ 10447645 w 16843836"/>
              <a:gd name="connsiteY196" fmla="*/ 156785 h 282293"/>
              <a:gd name="connsiteX197" fmla="*/ 10458211 w 16843836"/>
              <a:gd name="connsiteY197" fmla="*/ 142556 h 282293"/>
              <a:gd name="connsiteX198" fmla="*/ 10657403 w 16843836"/>
              <a:gd name="connsiteY198" fmla="*/ 16 h 282293"/>
              <a:gd name="connsiteX199" fmla="*/ 10685784 w 16843836"/>
              <a:gd name="connsiteY199" fmla="*/ 7540 h 282293"/>
              <a:gd name="connsiteX200" fmla="*/ 10716581 w 16843836"/>
              <a:gd name="connsiteY200" fmla="*/ 153078 h 282293"/>
              <a:gd name="connsiteX201" fmla="*/ 10715525 w 16843836"/>
              <a:gd name="connsiteY201" fmla="*/ 156783 h 282293"/>
              <a:gd name="connsiteX202" fmla="*/ 10726089 w 16843836"/>
              <a:gd name="connsiteY202" fmla="*/ 142556 h 282293"/>
              <a:gd name="connsiteX203" fmla="*/ 10925281 w 16843836"/>
              <a:gd name="connsiteY203" fmla="*/ 16 h 282293"/>
              <a:gd name="connsiteX204" fmla="*/ 10953663 w 16843836"/>
              <a:gd name="connsiteY204" fmla="*/ 7540 h 282293"/>
              <a:gd name="connsiteX205" fmla="*/ 10984460 w 16843836"/>
              <a:gd name="connsiteY205" fmla="*/ 153078 h 282293"/>
              <a:gd name="connsiteX206" fmla="*/ 10983403 w 16843836"/>
              <a:gd name="connsiteY206" fmla="*/ 156783 h 282293"/>
              <a:gd name="connsiteX207" fmla="*/ 10993965 w 16843836"/>
              <a:gd name="connsiteY207" fmla="*/ 142556 h 282293"/>
              <a:gd name="connsiteX208" fmla="*/ 11193159 w 16843836"/>
              <a:gd name="connsiteY208" fmla="*/ 16 h 282293"/>
              <a:gd name="connsiteX209" fmla="*/ 11221541 w 16843836"/>
              <a:gd name="connsiteY209" fmla="*/ 7540 h 282293"/>
              <a:gd name="connsiteX210" fmla="*/ 11252336 w 16843836"/>
              <a:gd name="connsiteY210" fmla="*/ 153078 h 282293"/>
              <a:gd name="connsiteX211" fmla="*/ 11251280 w 16843836"/>
              <a:gd name="connsiteY211" fmla="*/ 156785 h 282293"/>
              <a:gd name="connsiteX212" fmla="*/ 11261845 w 16843836"/>
              <a:gd name="connsiteY212" fmla="*/ 142556 h 282293"/>
              <a:gd name="connsiteX213" fmla="*/ 11461038 w 16843836"/>
              <a:gd name="connsiteY213" fmla="*/ 16 h 282293"/>
              <a:gd name="connsiteX214" fmla="*/ 11489419 w 16843836"/>
              <a:gd name="connsiteY214" fmla="*/ 7540 h 282293"/>
              <a:gd name="connsiteX215" fmla="*/ 11520216 w 16843836"/>
              <a:gd name="connsiteY215" fmla="*/ 153078 h 282293"/>
              <a:gd name="connsiteX216" fmla="*/ 11519160 w 16843836"/>
              <a:gd name="connsiteY216" fmla="*/ 156783 h 282293"/>
              <a:gd name="connsiteX217" fmla="*/ 11529722 w 16843836"/>
              <a:gd name="connsiteY217" fmla="*/ 142556 h 282293"/>
              <a:gd name="connsiteX218" fmla="*/ 11728916 w 16843836"/>
              <a:gd name="connsiteY218" fmla="*/ 16 h 282293"/>
              <a:gd name="connsiteX219" fmla="*/ 11757297 w 16843836"/>
              <a:gd name="connsiteY219" fmla="*/ 7540 h 282293"/>
              <a:gd name="connsiteX220" fmla="*/ 11788093 w 16843836"/>
              <a:gd name="connsiteY220" fmla="*/ 153078 h 282293"/>
              <a:gd name="connsiteX221" fmla="*/ 11787037 w 16843836"/>
              <a:gd name="connsiteY221" fmla="*/ 156783 h 282293"/>
              <a:gd name="connsiteX222" fmla="*/ 11797600 w 16843836"/>
              <a:gd name="connsiteY222" fmla="*/ 142556 h 282293"/>
              <a:gd name="connsiteX223" fmla="*/ 11996793 w 16843836"/>
              <a:gd name="connsiteY223" fmla="*/ 16 h 282293"/>
              <a:gd name="connsiteX224" fmla="*/ 12025175 w 16843836"/>
              <a:gd name="connsiteY224" fmla="*/ 7540 h 282293"/>
              <a:gd name="connsiteX225" fmla="*/ 12055971 w 16843836"/>
              <a:gd name="connsiteY225" fmla="*/ 153078 h 282293"/>
              <a:gd name="connsiteX226" fmla="*/ 12054916 w 16843836"/>
              <a:gd name="connsiteY226" fmla="*/ 156782 h 282293"/>
              <a:gd name="connsiteX227" fmla="*/ 12065478 w 16843836"/>
              <a:gd name="connsiteY227" fmla="*/ 142556 h 282293"/>
              <a:gd name="connsiteX228" fmla="*/ 12264671 w 16843836"/>
              <a:gd name="connsiteY228" fmla="*/ 16 h 282293"/>
              <a:gd name="connsiteX229" fmla="*/ 12293053 w 16843836"/>
              <a:gd name="connsiteY229" fmla="*/ 7540 h 282293"/>
              <a:gd name="connsiteX230" fmla="*/ 12323849 w 16843836"/>
              <a:gd name="connsiteY230" fmla="*/ 153078 h 282293"/>
              <a:gd name="connsiteX231" fmla="*/ 12322793 w 16843836"/>
              <a:gd name="connsiteY231" fmla="*/ 156785 h 282293"/>
              <a:gd name="connsiteX232" fmla="*/ 12333357 w 16843836"/>
              <a:gd name="connsiteY232" fmla="*/ 142556 h 282293"/>
              <a:gd name="connsiteX233" fmla="*/ 12532550 w 16843836"/>
              <a:gd name="connsiteY233" fmla="*/ 16 h 282293"/>
              <a:gd name="connsiteX234" fmla="*/ 12560932 w 16843836"/>
              <a:gd name="connsiteY234" fmla="*/ 7540 h 282293"/>
              <a:gd name="connsiteX235" fmla="*/ 12591728 w 16843836"/>
              <a:gd name="connsiteY235" fmla="*/ 153078 h 282293"/>
              <a:gd name="connsiteX236" fmla="*/ 12590673 w 16843836"/>
              <a:gd name="connsiteY236" fmla="*/ 156782 h 282293"/>
              <a:gd name="connsiteX237" fmla="*/ 12601235 w 16843836"/>
              <a:gd name="connsiteY237" fmla="*/ 142556 h 282293"/>
              <a:gd name="connsiteX238" fmla="*/ 12800428 w 16843836"/>
              <a:gd name="connsiteY238" fmla="*/ 16 h 282293"/>
              <a:gd name="connsiteX239" fmla="*/ 12828810 w 16843836"/>
              <a:gd name="connsiteY239" fmla="*/ 7540 h 282293"/>
              <a:gd name="connsiteX240" fmla="*/ 12859606 w 16843836"/>
              <a:gd name="connsiteY240" fmla="*/ 153078 h 282293"/>
              <a:gd name="connsiteX241" fmla="*/ 12858551 w 16843836"/>
              <a:gd name="connsiteY241" fmla="*/ 156782 h 282293"/>
              <a:gd name="connsiteX242" fmla="*/ 12869113 w 16843836"/>
              <a:gd name="connsiteY242" fmla="*/ 142556 h 282293"/>
              <a:gd name="connsiteX243" fmla="*/ 13068306 w 16843836"/>
              <a:gd name="connsiteY243" fmla="*/ 16 h 282293"/>
              <a:gd name="connsiteX244" fmla="*/ 13096688 w 16843836"/>
              <a:gd name="connsiteY244" fmla="*/ 7540 h 282293"/>
              <a:gd name="connsiteX245" fmla="*/ 13127484 w 16843836"/>
              <a:gd name="connsiteY245" fmla="*/ 153078 h 282293"/>
              <a:gd name="connsiteX246" fmla="*/ 13126428 w 16843836"/>
              <a:gd name="connsiteY246" fmla="*/ 156785 h 282293"/>
              <a:gd name="connsiteX247" fmla="*/ 13136992 w 16843836"/>
              <a:gd name="connsiteY247" fmla="*/ 142556 h 282293"/>
              <a:gd name="connsiteX248" fmla="*/ 13336185 w 16843836"/>
              <a:gd name="connsiteY248" fmla="*/ 16 h 282293"/>
              <a:gd name="connsiteX249" fmla="*/ 13364567 w 16843836"/>
              <a:gd name="connsiteY249" fmla="*/ 7540 h 282293"/>
              <a:gd name="connsiteX250" fmla="*/ 13395363 w 16843836"/>
              <a:gd name="connsiteY250" fmla="*/ 153078 h 282293"/>
              <a:gd name="connsiteX251" fmla="*/ 13394307 w 16843836"/>
              <a:gd name="connsiteY251" fmla="*/ 156783 h 282293"/>
              <a:gd name="connsiteX252" fmla="*/ 13404870 w 16843836"/>
              <a:gd name="connsiteY252" fmla="*/ 142556 h 282293"/>
              <a:gd name="connsiteX253" fmla="*/ 13604063 w 16843836"/>
              <a:gd name="connsiteY253" fmla="*/ 16 h 282293"/>
              <a:gd name="connsiteX254" fmla="*/ 13632445 w 16843836"/>
              <a:gd name="connsiteY254" fmla="*/ 7540 h 282293"/>
              <a:gd name="connsiteX255" fmla="*/ 13663241 w 16843836"/>
              <a:gd name="connsiteY255" fmla="*/ 153078 h 282293"/>
              <a:gd name="connsiteX256" fmla="*/ 13662186 w 16843836"/>
              <a:gd name="connsiteY256" fmla="*/ 156782 h 282293"/>
              <a:gd name="connsiteX257" fmla="*/ 13672748 w 16843836"/>
              <a:gd name="connsiteY257" fmla="*/ 142556 h 282293"/>
              <a:gd name="connsiteX258" fmla="*/ 13871941 w 16843836"/>
              <a:gd name="connsiteY258" fmla="*/ 16 h 282293"/>
              <a:gd name="connsiteX259" fmla="*/ 13900323 w 16843836"/>
              <a:gd name="connsiteY259" fmla="*/ 7540 h 282293"/>
              <a:gd name="connsiteX260" fmla="*/ 13931119 w 16843836"/>
              <a:gd name="connsiteY260" fmla="*/ 153078 h 282293"/>
              <a:gd name="connsiteX261" fmla="*/ 13930063 w 16843836"/>
              <a:gd name="connsiteY261" fmla="*/ 156785 h 282293"/>
              <a:gd name="connsiteX262" fmla="*/ 13940627 w 16843836"/>
              <a:gd name="connsiteY262" fmla="*/ 142556 h 282293"/>
              <a:gd name="connsiteX263" fmla="*/ 14139820 w 16843836"/>
              <a:gd name="connsiteY263" fmla="*/ 16 h 282293"/>
              <a:gd name="connsiteX264" fmla="*/ 14168202 w 16843836"/>
              <a:gd name="connsiteY264" fmla="*/ 7540 h 282293"/>
              <a:gd name="connsiteX265" fmla="*/ 14198998 w 16843836"/>
              <a:gd name="connsiteY265" fmla="*/ 153078 h 282293"/>
              <a:gd name="connsiteX266" fmla="*/ 14197943 w 16843836"/>
              <a:gd name="connsiteY266" fmla="*/ 156782 h 282293"/>
              <a:gd name="connsiteX267" fmla="*/ 14208505 w 16843836"/>
              <a:gd name="connsiteY267" fmla="*/ 142556 h 282293"/>
              <a:gd name="connsiteX268" fmla="*/ 14407698 w 16843836"/>
              <a:gd name="connsiteY268" fmla="*/ 16 h 282293"/>
              <a:gd name="connsiteX269" fmla="*/ 14436080 w 16843836"/>
              <a:gd name="connsiteY269" fmla="*/ 7540 h 282293"/>
              <a:gd name="connsiteX270" fmla="*/ 14466876 w 16843836"/>
              <a:gd name="connsiteY270" fmla="*/ 153078 h 282293"/>
              <a:gd name="connsiteX271" fmla="*/ 14465821 w 16843836"/>
              <a:gd name="connsiteY271" fmla="*/ 156782 h 282293"/>
              <a:gd name="connsiteX272" fmla="*/ 14476383 w 16843836"/>
              <a:gd name="connsiteY272" fmla="*/ 142556 h 282293"/>
              <a:gd name="connsiteX273" fmla="*/ 14675576 w 16843836"/>
              <a:gd name="connsiteY273" fmla="*/ 16 h 282293"/>
              <a:gd name="connsiteX274" fmla="*/ 14703958 w 16843836"/>
              <a:gd name="connsiteY274" fmla="*/ 7540 h 282293"/>
              <a:gd name="connsiteX275" fmla="*/ 14734754 w 16843836"/>
              <a:gd name="connsiteY275" fmla="*/ 153078 h 282293"/>
              <a:gd name="connsiteX276" fmla="*/ 14733698 w 16843836"/>
              <a:gd name="connsiteY276" fmla="*/ 156785 h 282293"/>
              <a:gd name="connsiteX277" fmla="*/ 14744262 w 16843836"/>
              <a:gd name="connsiteY277" fmla="*/ 142556 h 282293"/>
              <a:gd name="connsiteX278" fmla="*/ 14943455 w 16843836"/>
              <a:gd name="connsiteY278" fmla="*/ 16 h 282293"/>
              <a:gd name="connsiteX279" fmla="*/ 14971837 w 16843836"/>
              <a:gd name="connsiteY279" fmla="*/ 7540 h 282293"/>
              <a:gd name="connsiteX280" fmla="*/ 15002633 w 16843836"/>
              <a:gd name="connsiteY280" fmla="*/ 153078 h 282293"/>
              <a:gd name="connsiteX281" fmla="*/ 15001577 w 16843836"/>
              <a:gd name="connsiteY281" fmla="*/ 156783 h 282293"/>
              <a:gd name="connsiteX282" fmla="*/ 15012140 w 16843836"/>
              <a:gd name="connsiteY282" fmla="*/ 142556 h 282293"/>
              <a:gd name="connsiteX283" fmla="*/ 15211333 w 16843836"/>
              <a:gd name="connsiteY283" fmla="*/ 16 h 282293"/>
              <a:gd name="connsiteX284" fmla="*/ 15239715 w 16843836"/>
              <a:gd name="connsiteY284" fmla="*/ 7540 h 282293"/>
              <a:gd name="connsiteX285" fmla="*/ 15270511 w 16843836"/>
              <a:gd name="connsiteY285" fmla="*/ 153078 h 282293"/>
              <a:gd name="connsiteX286" fmla="*/ 15269455 w 16843836"/>
              <a:gd name="connsiteY286" fmla="*/ 156783 h 282293"/>
              <a:gd name="connsiteX287" fmla="*/ 15280018 w 16843836"/>
              <a:gd name="connsiteY287" fmla="*/ 142556 h 282293"/>
              <a:gd name="connsiteX288" fmla="*/ 15479211 w 16843836"/>
              <a:gd name="connsiteY288" fmla="*/ 16 h 282293"/>
              <a:gd name="connsiteX289" fmla="*/ 15507593 w 16843836"/>
              <a:gd name="connsiteY289" fmla="*/ 7540 h 282293"/>
              <a:gd name="connsiteX290" fmla="*/ 15538389 w 16843836"/>
              <a:gd name="connsiteY290" fmla="*/ 153078 h 282293"/>
              <a:gd name="connsiteX291" fmla="*/ 15537333 w 16843836"/>
              <a:gd name="connsiteY291" fmla="*/ 156784 h 282293"/>
              <a:gd name="connsiteX292" fmla="*/ 15547897 w 16843836"/>
              <a:gd name="connsiteY292" fmla="*/ 142556 h 282293"/>
              <a:gd name="connsiteX293" fmla="*/ 15747090 w 16843836"/>
              <a:gd name="connsiteY293" fmla="*/ 16 h 282293"/>
              <a:gd name="connsiteX294" fmla="*/ 15775472 w 16843836"/>
              <a:gd name="connsiteY294" fmla="*/ 7540 h 282293"/>
              <a:gd name="connsiteX295" fmla="*/ 15806268 w 16843836"/>
              <a:gd name="connsiteY295" fmla="*/ 153078 h 282293"/>
              <a:gd name="connsiteX296" fmla="*/ 15805212 w 16843836"/>
              <a:gd name="connsiteY296" fmla="*/ 156783 h 282293"/>
              <a:gd name="connsiteX297" fmla="*/ 15815776 w 16843836"/>
              <a:gd name="connsiteY297" fmla="*/ 142556 h 282293"/>
              <a:gd name="connsiteX298" fmla="*/ 16014968 w 16843836"/>
              <a:gd name="connsiteY298" fmla="*/ 16 h 282293"/>
              <a:gd name="connsiteX299" fmla="*/ 16043350 w 16843836"/>
              <a:gd name="connsiteY299" fmla="*/ 7540 h 282293"/>
              <a:gd name="connsiteX300" fmla="*/ 16074146 w 16843836"/>
              <a:gd name="connsiteY300" fmla="*/ 153078 h 282293"/>
              <a:gd name="connsiteX301" fmla="*/ 16073090 w 16843836"/>
              <a:gd name="connsiteY301" fmla="*/ 156783 h 282293"/>
              <a:gd name="connsiteX302" fmla="*/ 16083652 w 16843836"/>
              <a:gd name="connsiteY302" fmla="*/ 142556 h 282293"/>
              <a:gd name="connsiteX303" fmla="*/ 16282846 w 16843836"/>
              <a:gd name="connsiteY303" fmla="*/ 16 h 282293"/>
              <a:gd name="connsiteX304" fmla="*/ 16311228 w 16843836"/>
              <a:gd name="connsiteY304" fmla="*/ 7540 h 282293"/>
              <a:gd name="connsiteX305" fmla="*/ 16342024 w 16843836"/>
              <a:gd name="connsiteY305" fmla="*/ 153078 h 282293"/>
              <a:gd name="connsiteX306" fmla="*/ 16340968 w 16843836"/>
              <a:gd name="connsiteY306" fmla="*/ 156785 h 282293"/>
              <a:gd name="connsiteX307" fmla="*/ 16351532 w 16843836"/>
              <a:gd name="connsiteY307" fmla="*/ 142556 h 282293"/>
              <a:gd name="connsiteX308" fmla="*/ 16550724 w 16843836"/>
              <a:gd name="connsiteY308" fmla="*/ 16 h 282293"/>
              <a:gd name="connsiteX309" fmla="*/ 16579106 w 16843836"/>
              <a:gd name="connsiteY309" fmla="*/ 7540 h 282293"/>
              <a:gd name="connsiteX310" fmla="*/ 16609904 w 16843836"/>
              <a:gd name="connsiteY310" fmla="*/ 153078 h 282293"/>
              <a:gd name="connsiteX311" fmla="*/ 16608852 w 16843836"/>
              <a:gd name="connsiteY311" fmla="*/ 156766 h 282293"/>
              <a:gd name="connsiteX312" fmla="*/ 16843836 w 16843836"/>
              <a:gd name="connsiteY312" fmla="*/ 272134 h 282293"/>
              <a:gd name="connsiteX313" fmla="*/ 16839440 w 16843836"/>
              <a:gd name="connsiteY313" fmla="*/ 282293 h 282293"/>
              <a:gd name="connsiteX0" fmla="*/ 1056 w 16843836"/>
              <a:gd name="connsiteY0" fmla="*/ 153078 h 272134"/>
              <a:gd name="connsiteX1" fmla="*/ 0 w 16843836"/>
              <a:gd name="connsiteY1" fmla="*/ 156783 h 272134"/>
              <a:gd name="connsiteX2" fmla="*/ 10562 w 16843836"/>
              <a:gd name="connsiteY2" fmla="*/ 142556 h 272134"/>
              <a:gd name="connsiteX3" fmla="*/ 209755 w 16843836"/>
              <a:gd name="connsiteY3" fmla="*/ 16 h 272134"/>
              <a:gd name="connsiteX4" fmla="*/ 238137 w 16843836"/>
              <a:gd name="connsiteY4" fmla="*/ 7540 h 272134"/>
              <a:gd name="connsiteX5" fmla="*/ 268934 w 16843836"/>
              <a:gd name="connsiteY5" fmla="*/ 153078 h 272134"/>
              <a:gd name="connsiteX6" fmla="*/ 267877 w 16843836"/>
              <a:gd name="connsiteY6" fmla="*/ 156785 h 272134"/>
              <a:gd name="connsiteX7" fmla="*/ 278441 w 16843836"/>
              <a:gd name="connsiteY7" fmla="*/ 142556 h 272134"/>
              <a:gd name="connsiteX8" fmla="*/ 477634 w 16843836"/>
              <a:gd name="connsiteY8" fmla="*/ 16 h 272134"/>
              <a:gd name="connsiteX9" fmla="*/ 506016 w 16843836"/>
              <a:gd name="connsiteY9" fmla="*/ 7540 h 272134"/>
              <a:gd name="connsiteX10" fmla="*/ 536812 w 16843836"/>
              <a:gd name="connsiteY10" fmla="*/ 153078 h 272134"/>
              <a:gd name="connsiteX11" fmla="*/ 535757 w 16843836"/>
              <a:gd name="connsiteY11" fmla="*/ 156783 h 272134"/>
              <a:gd name="connsiteX12" fmla="*/ 546319 w 16843836"/>
              <a:gd name="connsiteY12" fmla="*/ 142556 h 272134"/>
              <a:gd name="connsiteX13" fmla="*/ 745512 w 16843836"/>
              <a:gd name="connsiteY13" fmla="*/ 16 h 272134"/>
              <a:gd name="connsiteX14" fmla="*/ 773894 w 16843836"/>
              <a:gd name="connsiteY14" fmla="*/ 7540 h 272134"/>
              <a:gd name="connsiteX15" fmla="*/ 804690 w 16843836"/>
              <a:gd name="connsiteY15" fmla="*/ 153078 h 272134"/>
              <a:gd name="connsiteX16" fmla="*/ 803634 w 16843836"/>
              <a:gd name="connsiteY16" fmla="*/ 156783 h 272134"/>
              <a:gd name="connsiteX17" fmla="*/ 814197 w 16843836"/>
              <a:gd name="connsiteY17" fmla="*/ 142556 h 272134"/>
              <a:gd name="connsiteX18" fmla="*/ 1013390 w 16843836"/>
              <a:gd name="connsiteY18" fmla="*/ 16 h 272134"/>
              <a:gd name="connsiteX19" fmla="*/ 1041772 w 16843836"/>
              <a:gd name="connsiteY19" fmla="*/ 7540 h 272134"/>
              <a:gd name="connsiteX20" fmla="*/ 1072568 w 16843836"/>
              <a:gd name="connsiteY20" fmla="*/ 153078 h 272134"/>
              <a:gd name="connsiteX21" fmla="*/ 1071510 w 16843836"/>
              <a:gd name="connsiteY21" fmla="*/ 156785 h 272134"/>
              <a:gd name="connsiteX22" fmla="*/ 1082076 w 16843836"/>
              <a:gd name="connsiteY22" fmla="*/ 142556 h 272134"/>
              <a:gd name="connsiteX23" fmla="*/ 1281268 w 16843836"/>
              <a:gd name="connsiteY23" fmla="*/ 16 h 272134"/>
              <a:gd name="connsiteX24" fmla="*/ 1309649 w 16843836"/>
              <a:gd name="connsiteY24" fmla="*/ 7540 h 272134"/>
              <a:gd name="connsiteX25" fmla="*/ 1340447 w 16843836"/>
              <a:gd name="connsiteY25" fmla="*/ 153078 h 272134"/>
              <a:gd name="connsiteX26" fmla="*/ 1339392 w 16843836"/>
              <a:gd name="connsiteY26" fmla="*/ 156783 h 272134"/>
              <a:gd name="connsiteX27" fmla="*/ 1349953 w 16843836"/>
              <a:gd name="connsiteY27" fmla="*/ 142556 h 272134"/>
              <a:gd name="connsiteX28" fmla="*/ 1549146 w 16843836"/>
              <a:gd name="connsiteY28" fmla="*/ 16 h 272134"/>
              <a:gd name="connsiteX29" fmla="*/ 1577528 w 16843836"/>
              <a:gd name="connsiteY29" fmla="*/ 7540 h 272134"/>
              <a:gd name="connsiteX30" fmla="*/ 1608325 w 16843836"/>
              <a:gd name="connsiteY30" fmla="*/ 153078 h 272134"/>
              <a:gd name="connsiteX31" fmla="*/ 1607269 w 16843836"/>
              <a:gd name="connsiteY31" fmla="*/ 156783 h 272134"/>
              <a:gd name="connsiteX32" fmla="*/ 1617831 w 16843836"/>
              <a:gd name="connsiteY32" fmla="*/ 142556 h 272134"/>
              <a:gd name="connsiteX33" fmla="*/ 1817024 w 16843836"/>
              <a:gd name="connsiteY33" fmla="*/ 16 h 272134"/>
              <a:gd name="connsiteX34" fmla="*/ 1845406 w 16843836"/>
              <a:gd name="connsiteY34" fmla="*/ 7540 h 272134"/>
              <a:gd name="connsiteX35" fmla="*/ 1876203 w 16843836"/>
              <a:gd name="connsiteY35" fmla="*/ 153078 h 272134"/>
              <a:gd name="connsiteX36" fmla="*/ 1875145 w 16843836"/>
              <a:gd name="connsiteY36" fmla="*/ 156785 h 272134"/>
              <a:gd name="connsiteX37" fmla="*/ 1885711 w 16843836"/>
              <a:gd name="connsiteY37" fmla="*/ 142556 h 272134"/>
              <a:gd name="connsiteX38" fmla="*/ 2084903 w 16843836"/>
              <a:gd name="connsiteY38" fmla="*/ 16 h 272134"/>
              <a:gd name="connsiteX39" fmla="*/ 2113284 w 16843836"/>
              <a:gd name="connsiteY39" fmla="*/ 7540 h 272134"/>
              <a:gd name="connsiteX40" fmla="*/ 2144081 w 16843836"/>
              <a:gd name="connsiteY40" fmla="*/ 153078 h 272134"/>
              <a:gd name="connsiteX41" fmla="*/ 2143025 w 16843836"/>
              <a:gd name="connsiteY41" fmla="*/ 156783 h 272134"/>
              <a:gd name="connsiteX42" fmla="*/ 2153589 w 16843836"/>
              <a:gd name="connsiteY42" fmla="*/ 142556 h 272134"/>
              <a:gd name="connsiteX43" fmla="*/ 2352782 w 16843836"/>
              <a:gd name="connsiteY43" fmla="*/ 16 h 272134"/>
              <a:gd name="connsiteX44" fmla="*/ 2381163 w 16843836"/>
              <a:gd name="connsiteY44" fmla="*/ 7540 h 272134"/>
              <a:gd name="connsiteX45" fmla="*/ 2411961 w 16843836"/>
              <a:gd name="connsiteY45" fmla="*/ 153078 h 272134"/>
              <a:gd name="connsiteX46" fmla="*/ 2410903 w 16843836"/>
              <a:gd name="connsiteY46" fmla="*/ 156783 h 272134"/>
              <a:gd name="connsiteX47" fmla="*/ 2421465 w 16843836"/>
              <a:gd name="connsiteY47" fmla="*/ 142556 h 272134"/>
              <a:gd name="connsiteX48" fmla="*/ 2620659 w 16843836"/>
              <a:gd name="connsiteY48" fmla="*/ 16 h 272134"/>
              <a:gd name="connsiteX49" fmla="*/ 2649041 w 16843836"/>
              <a:gd name="connsiteY49" fmla="*/ 7540 h 272134"/>
              <a:gd name="connsiteX50" fmla="*/ 2679836 w 16843836"/>
              <a:gd name="connsiteY50" fmla="*/ 153078 h 272134"/>
              <a:gd name="connsiteX51" fmla="*/ 2678780 w 16843836"/>
              <a:gd name="connsiteY51" fmla="*/ 156785 h 272134"/>
              <a:gd name="connsiteX52" fmla="*/ 2689345 w 16843836"/>
              <a:gd name="connsiteY52" fmla="*/ 142556 h 272134"/>
              <a:gd name="connsiteX53" fmla="*/ 2888538 w 16843836"/>
              <a:gd name="connsiteY53" fmla="*/ 16 h 272134"/>
              <a:gd name="connsiteX54" fmla="*/ 2916920 w 16843836"/>
              <a:gd name="connsiteY54" fmla="*/ 7540 h 272134"/>
              <a:gd name="connsiteX55" fmla="*/ 2947716 w 16843836"/>
              <a:gd name="connsiteY55" fmla="*/ 153078 h 272134"/>
              <a:gd name="connsiteX56" fmla="*/ 2946660 w 16843836"/>
              <a:gd name="connsiteY56" fmla="*/ 156783 h 272134"/>
              <a:gd name="connsiteX57" fmla="*/ 2957222 w 16843836"/>
              <a:gd name="connsiteY57" fmla="*/ 142556 h 272134"/>
              <a:gd name="connsiteX58" fmla="*/ 3156416 w 16843836"/>
              <a:gd name="connsiteY58" fmla="*/ 16 h 272134"/>
              <a:gd name="connsiteX59" fmla="*/ 3184798 w 16843836"/>
              <a:gd name="connsiteY59" fmla="*/ 7540 h 272134"/>
              <a:gd name="connsiteX60" fmla="*/ 3215593 w 16843836"/>
              <a:gd name="connsiteY60" fmla="*/ 153078 h 272134"/>
              <a:gd name="connsiteX61" fmla="*/ 3214537 w 16843836"/>
              <a:gd name="connsiteY61" fmla="*/ 156783 h 272134"/>
              <a:gd name="connsiteX62" fmla="*/ 3225100 w 16843836"/>
              <a:gd name="connsiteY62" fmla="*/ 142556 h 272134"/>
              <a:gd name="connsiteX63" fmla="*/ 3424293 w 16843836"/>
              <a:gd name="connsiteY63" fmla="*/ 16 h 272134"/>
              <a:gd name="connsiteX64" fmla="*/ 3452676 w 16843836"/>
              <a:gd name="connsiteY64" fmla="*/ 7540 h 272134"/>
              <a:gd name="connsiteX65" fmla="*/ 3483472 w 16843836"/>
              <a:gd name="connsiteY65" fmla="*/ 153078 h 272134"/>
              <a:gd name="connsiteX66" fmla="*/ 3482416 w 16843836"/>
              <a:gd name="connsiteY66" fmla="*/ 156782 h 272134"/>
              <a:gd name="connsiteX67" fmla="*/ 3492979 w 16843836"/>
              <a:gd name="connsiteY67" fmla="*/ 142556 h 272134"/>
              <a:gd name="connsiteX68" fmla="*/ 3692172 w 16843836"/>
              <a:gd name="connsiteY68" fmla="*/ 16 h 272134"/>
              <a:gd name="connsiteX69" fmla="*/ 3720553 w 16843836"/>
              <a:gd name="connsiteY69" fmla="*/ 7540 h 272134"/>
              <a:gd name="connsiteX70" fmla="*/ 3751350 w 16843836"/>
              <a:gd name="connsiteY70" fmla="*/ 153078 h 272134"/>
              <a:gd name="connsiteX71" fmla="*/ 3750294 w 16843836"/>
              <a:gd name="connsiteY71" fmla="*/ 156785 h 272134"/>
              <a:gd name="connsiteX72" fmla="*/ 3760858 w 16843836"/>
              <a:gd name="connsiteY72" fmla="*/ 142556 h 272134"/>
              <a:gd name="connsiteX73" fmla="*/ 3960051 w 16843836"/>
              <a:gd name="connsiteY73" fmla="*/ 16 h 272134"/>
              <a:gd name="connsiteX74" fmla="*/ 3988432 w 16843836"/>
              <a:gd name="connsiteY74" fmla="*/ 7540 h 272134"/>
              <a:gd name="connsiteX75" fmla="*/ 4019229 w 16843836"/>
              <a:gd name="connsiteY75" fmla="*/ 153078 h 272134"/>
              <a:gd name="connsiteX76" fmla="*/ 4018174 w 16843836"/>
              <a:gd name="connsiteY76" fmla="*/ 156782 h 272134"/>
              <a:gd name="connsiteX77" fmla="*/ 4028736 w 16843836"/>
              <a:gd name="connsiteY77" fmla="*/ 142556 h 272134"/>
              <a:gd name="connsiteX78" fmla="*/ 4227928 w 16843836"/>
              <a:gd name="connsiteY78" fmla="*/ 16 h 272134"/>
              <a:gd name="connsiteX79" fmla="*/ 4256311 w 16843836"/>
              <a:gd name="connsiteY79" fmla="*/ 7540 h 272134"/>
              <a:gd name="connsiteX80" fmla="*/ 4287106 w 16843836"/>
              <a:gd name="connsiteY80" fmla="*/ 153078 h 272134"/>
              <a:gd name="connsiteX81" fmla="*/ 4286052 w 16843836"/>
              <a:gd name="connsiteY81" fmla="*/ 156782 h 272134"/>
              <a:gd name="connsiteX82" fmla="*/ 4296613 w 16843836"/>
              <a:gd name="connsiteY82" fmla="*/ 142556 h 272134"/>
              <a:gd name="connsiteX83" fmla="*/ 4495806 w 16843836"/>
              <a:gd name="connsiteY83" fmla="*/ 16 h 272134"/>
              <a:gd name="connsiteX84" fmla="*/ 4524189 w 16843836"/>
              <a:gd name="connsiteY84" fmla="*/ 7540 h 272134"/>
              <a:gd name="connsiteX85" fmla="*/ 4554984 w 16843836"/>
              <a:gd name="connsiteY85" fmla="*/ 153078 h 272134"/>
              <a:gd name="connsiteX86" fmla="*/ 4553928 w 16843836"/>
              <a:gd name="connsiteY86" fmla="*/ 156785 h 272134"/>
              <a:gd name="connsiteX87" fmla="*/ 4564492 w 16843836"/>
              <a:gd name="connsiteY87" fmla="*/ 142556 h 272134"/>
              <a:gd name="connsiteX88" fmla="*/ 4763685 w 16843836"/>
              <a:gd name="connsiteY88" fmla="*/ 16 h 272134"/>
              <a:gd name="connsiteX89" fmla="*/ 4792068 w 16843836"/>
              <a:gd name="connsiteY89" fmla="*/ 7540 h 272134"/>
              <a:gd name="connsiteX90" fmla="*/ 4822864 w 16843836"/>
              <a:gd name="connsiteY90" fmla="*/ 153078 h 272134"/>
              <a:gd name="connsiteX91" fmla="*/ 4821807 w 16843836"/>
              <a:gd name="connsiteY91" fmla="*/ 156783 h 272134"/>
              <a:gd name="connsiteX92" fmla="*/ 4832371 w 16843836"/>
              <a:gd name="connsiteY92" fmla="*/ 142556 h 272134"/>
              <a:gd name="connsiteX93" fmla="*/ 5031564 w 16843836"/>
              <a:gd name="connsiteY93" fmla="*/ 16 h 272134"/>
              <a:gd name="connsiteX94" fmla="*/ 5059945 w 16843836"/>
              <a:gd name="connsiteY94" fmla="*/ 7540 h 272134"/>
              <a:gd name="connsiteX95" fmla="*/ 5090742 w 16843836"/>
              <a:gd name="connsiteY95" fmla="*/ 153078 h 272134"/>
              <a:gd name="connsiteX96" fmla="*/ 5089687 w 16843836"/>
              <a:gd name="connsiteY96" fmla="*/ 156782 h 272134"/>
              <a:gd name="connsiteX97" fmla="*/ 5100249 w 16843836"/>
              <a:gd name="connsiteY97" fmla="*/ 142556 h 272134"/>
              <a:gd name="connsiteX98" fmla="*/ 5299442 w 16843836"/>
              <a:gd name="connsiteY98" fmla="*/ 16 h 272134"/>
              <a:gd name="connsiteX99" fmla="*/ 5327823 w 16843836"/>
              <a:gd name="connsiteY99" fmla="*/ 7540 h 272134"/>
              <a:gd name="connsiteX100" fmla="*/ 5358619 w 16843836"/>
              <a:gd name="connsiteY100" fmla="*/ 153078 h 272134"/>
              <a:gd name="connsiteX101" fmla="*/ 5357564 w 16843836"/>
              <a:gd name="connsiteY101" fmla="*/ 156785 h 272134"/>
              <a:gd name="connsiteX102" fmla="*/ 5368128 w 16843836"/>
              <a:gd name="connsiteY102" fmla="*/ 142556 h 272134"/>
              <a:gd name="connsiteX103" fmla="*/ 5567320 w 16843836"/>
              <a:gd name="connsiteY103" fmla="*/ 16 h 272134"/>
              <a:gd name="connsiteX104" fmla="*/ 5595703 w 16843836"/>
              <a:gd name="connsiteY104" fmla="*/ 7540 h 272134"/>
              <a:gd name="connsiteX105" fmla="*/ 5626498 w 16843836"/>
              <a:gd name="connsiteY105" fmla="*/ 153078 h 272134"/>
              <a:gd name="connsiteX106" fmla="*/ 5625444 w 16843836"/>
              <a:gd name="connsiteY106" fmla="*/ 156782 h 272134"/>
              <a:gd name="connsiteX107" fmla="*/ 5636005 w 16843836"/>
              <a:gd name="connsiteY107" fmla="*/ 142556 h 272134"/>
              <a:gd name="connsiteX108" fmla="*/ 5835198 w 16843836"/>
              <a:gd name="connsiteY108" fmla="*/ 16 h 272134"/>
              <a:gd name="connsiteX109" fmla="*/ 5863581 w 16843836"/>
              <a:gd name="connsiteY109" fmla="*/ 7540 h 272134"/>
              <a:gd name="connsiteX110" fmla="*/ 5894376 w 16843836"/>
              <a:gd name="connsiteY110" fmla="*/ 153078 h 272134"/>
              <a:gd name="connsiteX111" fmla="*/ 5893321 w 16843836"/>
              <a:gd name="connsiteY111" fmla="*/ 156782 h 272134"/>
              <a:gd name="connsiteX112" fmla="*/ 5903883 w 16843836"/>
              <a:gd name="connsiteY112" fmla="*/ 142556 h 272134"/>
              <a:gd name="connsiteX113" fmla="*/ 6103077 w 16843836"/>
              <a:gd name="connsiteY113" fmla="*/ 16 h 272134"/>
              <a:gd name="connsiteX114" fmla="*/ 6131458 w 16843836"/>
              <a:gd name="connsiteY114" fmla="*/ 7540 h 272134"/>
              <a:gd name="connsiteX115" fmla="*/ 6162255 w 16843836"/>
              <a:gd name="connsiteY115" fmla="*/ 153078 h 272134"/>
              <a:gd name="connsiteX116" fmla="*/ 6161199 w 16843836"/>
              <a:gd name="connsiteY116" fmla="*/ 156785 h 272134"/>
              <a:gd name="connsiteX117" fmla="*/ 6171763 w 16843836"/>
              <a:gd name="connsiteY117" fmla="*/ 142556 h 272134"/>
              <a:gd name="connsiteX118" fmla="*/ 6370956 w 16843836"/>
              <a:gd name="connsiteY118" fmla="*/ 16 h 272134"/>
              <a:gd name="connsiteX119" fmla="*/ 6399337 w 16843836"/>
              <a:gd name="connsiteY119" fmla="*/ 7540 h 272134"/>
              <a:gd name="connsiteX120" fmla="*/ 6430134 w 16843836"/>
              <a:gd name="connsiteY120" fmla="*/ 153078 h 272134"/>
              <a:gd name="connsiteX121" fmla="*/ 6429078 w 16843836"/>
              <a:gd name="connsiteY121" fmla="*/ 156783 h 272134"/>
              <a:gd name="connsiteX122" fmla="*/ 6439641 w 16843836"/>
              <a:gd name="connsiteY122" fmla="*/ 142556 h 272134"/>
              <a:gd name="connsiteX123" fmla="*/ 6638834 w 16843836"/>
              <a:gd name="connsiteY123" fmla="*/ 16 h 272134"/>
              <a:gd name="connsiteX124" fmla="*/ 6667215 w 16843836"/>
              <a:gd name="connsiteY124" fmla="*/ 7540 h 272134"/>
              <a:gd name="connsiteX125" fmla="*/ 6698012 w 16843836"/>
              <a:gd name="connsiteY125" fmla="*/ 153078 h 272134"/>
              <a:gd name="connsiteX126" fmla="*/ 6696956 w 16843836"/>
              <a:gd name="connsiteY126" fmla="*/ 156783 h 272134"/>
              <a:gd name="connsiteX127" fmla="*/ 6707519 w 16843836"/>
              <a:gd name="connsiteY127" fmla="*/ 142556 h 272134"/>
              <a:gd name="connsiteX128" fmla="*/ 6906711 w 16843836"/>
              <a:gd name="connsiteY128" fmla="*/ 16 h 272134"/>
              <a:gd name="connsiteX129" fmla="*/ 6935094 w 16843836"/>
              <a:gd name="connsiteY129" fmla="*/ 7540 h 272134"/>
              <a:gd name="connsiteX130" fmla="*/ 6965889 w 16843836"/>
              <a:gd name="connsiteY130" fmla="*/ 153078 h 272134"/>
              <a:gd name="connsiteX131" fmla="*/ 6964833 w 16843836"/>
              <a:gd name="connsiteY131" fmla="*/ 156784 h 272134"/>
              <a:gd name="connsiteX132" fmla="*/ 6975397 w 16843836"/>
              <a:gd name="connsiteY132" fmla="*/ 142556 h 272134"/>
              <a:gd name="connsiteX133" fmla="*/ 7174590 w 16843836"/>
              <a:gd name="connsiteY133" fmla="*/ 16 h 272134"/>
              <a:gd name="connsiteX134" fmla="*/ 7202973 w 16843836"/>
              <a:gd name="connsiteY134" fmla="*/ 7540 h 272134"/>
              <a:gd name="connsiteX135" fmla="*/ 7233768 w 16843836"/>
              <a:gd name="connsiteY135" fmla="*/ 153078 h 272134"/>
              <a:gd name="connsiteX136" fmla="*/ 7232713 w 16843836"/>
              <a:gd name="connsiteY136" fmla="*/ 156783 h 272134"/>
              <a:gd name="connsiteX137" fmla="*/ 7243275 w 16843836"/>
              <a:gd name="connsiteY137" fmla="*/ 142556 h 272134"/>
              <a:gd name="connsiteX138" fmla="*/ 7442468 w 16843836"/>
              <a:gd name="connsiteY138" fmla="*/ 16 h 272134"/>
              <a:gd name="connsiteX139" fmla="*/ 7470850 w 16843836"/>
              <a:gd name="connsiteY139" fmla="*/ 7540 h 272134"/>
              <a:gd name="connsiteX140" fmla="*/ 7501646 w 16843836"/>
              <a:gd name="connsiteY140" fmla="*/ 153078 h 272134"/>
              <a:gd name="connsiteX141" fmla="*/ 7500590 w 16843836"/>
              <a:gd name="connsiteY141" fmla="*/ 156783 h 272134"/>
              <a:gd name="connsiteX142" fmla="*/ 7511153 w 16843836"/>
              <a:gd name="connsiteY142" fmla="*/ 142556 h 272134"/>
              <a:gd name="connsiteX143" fmla="*/ 7710346 w 16843836"/>
              <a:gd name="connsiteY143" fmla="*/ 16 h 272134"/>
              <a:gd name="connsiteX144" fmla="*/ 7738728 w 16843836"/>
              <a:gd name="connsiteY144" fmla="*/ 7540 h 272134"/>
              <a:gd name="connsiteX145" fmla="*/ 7769524 w 16843836"/>
              <a:gd name="connsiteY145" fmla="*/ 153078 h 272134"/>
              <a:gd name="connsiteX146" fmla="*/ 7768468 w 16843836"/>
              <a:gd name="connsiteY146" fmla="*/ 156785 h 272134"/>
              <a:gd name="connsiteX147" fmla="*/ 7779032 w 16843836"/>
              <a:gd name="connsiteY147" fmla="*/ 142556 h 272134"/>
              <a:gd name="connsiteX148" fmla="*/ 7978224 w 16843836"/>
              <a:gd name="connsiteY148" fmla="*/ 16 h 272134"/>
              <a:gd name="connsiteX149" fmla="*/ 8006606 w 16843836"/>
              <a:gd name="connsiteY149" fmla="*/ 7540 h 272134"/>
              <a:gd name="connsiteX150" fmla="*/ 8037403 w 16843836"/>
              <a:gd name="connsiteY150" fmla="*/ 153078 h 272134"/>
              <a:gd name="connsiteX151" fmla="*/ 8036352 w 16843836"/>
              <a:gd name="connsiteY151" fmla="*/ 156766 h 272134"/>
              <a:gd name="connsiteX152" fmla="*/ 8046902 w 16843836"/>
              <a:gd name="connsiteY152" fmla="*/ 142556 h 272134"/>
              <a:gd name="connsiteX153" fmla="*/ 8246094 w 16843836"/>
              <a:gd name="connsiteY153" fmla="*/ 16 h 272134"/>
              <a:gd name="connsiteX154" fmla="*/ 8274476 w 16843836"/>
              <a:gd name="connsiteY154" fmla="*/ 7540 h 272134"/>
              <a:gd name="connsiteX155" fmla="*/ 8305273 w 16843836"/>
              <a:gd name="connsiteY155" fmla="*/ 153078 h 272134"/>
              <a:gd name="connsiteX156" fmla="*/ 8304374 w 16843836"/>
              <a:gd name="connsiteY156" fmla="*/ 156232 h 272134"/>
              <a:gd name="connsiteX157" fmla="*/ 8304426 w 16843836"/>
              <a:gd name="connsiteY157" fmla="*/ 156154 h 272134"/>
              <a:gd name="connsiteX158" fmla="*/ 8514377 w 16843836"/>
              <a:gd name="connsiteY158" fmla="*/ 16 h 272134"/>
              <a:gd name="connsiteX159" fmla="*/ 8542759 w 16843836"/>
              <a:gd name="connsiteY159" fmla="*/ 7540 h 272134"/>
              <a:gd name="connsiteX160" fmla="*/ 8573556 w 16843836"/>
              <a:gd name="connsiteY160" fmla="*/ 153078 h 272134"/>
              <a:gd name="connsiteX161" fmla="*/ 8572500 w 16843836"/>
              <a:gd name="connsiteY161" fmla="*/ 156783 h 272134"/>
              <a:gd name="connsiteX162" fmla="*/ 8583062 w 16843836"/>
              <a:gd name="connsiteY162" fmla="*/ 142556 h 272134"/>
              <a:gd name="connsiteX163" fmla="*/ 8782255 w 16843836"/>
              <a:gd name="connsiteY163" fmla="*/ 16 h 272134"/>
              <a:gd name="connsiteX164" fmla="*/ 8810637 w 16843836"/>
              <a:gd name="connsiteY164" fmla="*/ 7540 h 272134"/>
              <a:gd name="connsiteX165" fmla="*/ 8841434 w 16843836"/>
              <a:gd name="connsiteY165" fmla="*/ 153078 h 272134"/>
              <a:gd name="connsiteX166" fmla="*/ 8840377 w 16843836"/>
              <a:gd name="connsiteY166" fmla="*/ 156785 h 272134"/>
              <a:gd name="connsiteX167" fmla="*/ 8850941 w 16843836"/>
              <a:gd name="connsiteY167" fmla="*/ 142556 h 272134"/>
              <a:gd name="connsiteX168" fmla="*/ 9050134 w 16843836"/>
              <a:gd name="connsiteY168" fmla="*/ 16 h 272134"/>
              <a:gd name="connsiteX169" fmla="*/ 9078516 w 16843836"/>
              <a:gd name="connsiteY169" fmla="*/ 7540 h 272134"/>
              <a:gd name="connsiteX170" fmla="*/ 9109312 w 16843836"/>
              <a:gd name="connsiteY170" fmla="*/ 153078 h 272134"/>
              <a:gd name="connsiteX171" fmla="*/ 9108257 w 16843836"/>
              <a:gd name="connsiteY171" fmla="*/ 156783 h 272134"/>
              <a:gd name="connsiteX172" fmla="*/ 9118819 w 16843836"/>
              <a:gd name="connsiteY172" fmla="*/ 142556 h 272134"/>
              <a:gd name="connsiteX173" fmla="*/ 9318012 w 16843836"/>
              <a:gd name="connsiteY173" fmla="*/ 16 h 272134"/>
              <a:gd name="connsiteX174" fmla="*/ 9346394 w 16843836"/>
              <a:gd name="connsiteY174" fmla="*/ 7540 h 272134"/>
              <a:gd name="connsiteX175" fmla="*/ 9377190 w 16843836"/>
              <a:gd name="connsiteY175" fmla="*/ 153078 h 272134"/>
              <a:gd name="connsiteX176" fmla="*/ 9376134 w 16843836"/>
              <a:gd name="connsiteY176" fmla="*/ 156783 h 272134"/>
              <a:gd name="connsiteX177" fmla="*/ 9386697 w 16843836"/>
              <a:gd name="connsiteY177" fmla="*/ 142556 h 272134"/>
              <a:gd name="connsiteX178" fmla="*/ 9585890 w 16843836"/>
              <a:gd name="connsiteY178" fmla="*/ 16 h 272134"/>
              <a:gd name="connsiteX179" fmla="*/ 9614272 w 16843836"/>
              <a:gd name="connsiteY179" fmla="*/ 7540 h 272134"/>
              <a:gd name="connsiteX180" fmla="*/ 9645068 w 16843836"/>
              <a:gd name="connsiteY180" fmla="*/ 153078 h 272134"/>
              <a:gd name="connsiteX181" fmla="*/ 9644010 w 16843836"/>
              <a:gd name="connsiteY181" fmla="*/ 156785 h 272134"/>
              <a:gd name="connsiteX182" fmla="*/ 9654575 w 16843836"/>
              <a:gd name="connsiteY182" fmla="*/ 142556 h 272134"/>
              <a:gd name="connsiteX183" fmla="*/ 9853768 w 16843836"/>
              <a:gd name="connsiteY183" fmla="*/ 16 h 272134"/>
              <a:gd name="connsiteX184" fmla="*/ 9882149 w 16843836"/>
              <a:gd name="connsiteY184" fmla="*/ 7540 h 272134"/>
              <a:gd name="connsiteX185" fmla="*/ 9912947 w 16843836"/>
              <a:gd name="connsiteY185" fmla="*/ 153078 h 272134"/>
              <a:gd name="connsiteX186" fmla="*/ 9911891 w 16843836"/>
              <a:gd name="connsiteY186" fmla="*/ 156783 h 272134"/>
              <a:gd name="connsiteX187" fmla="*/ 9922453 w 16843836"/>
              <a:gd name="connsiteY187" fmla="*/ 142556 h 272134"/>
              <a:gd name="connsiteX188" fmla="*/ 10121646 w 16843836"/>
              <a:gd name="connsiteY188" fmla="*/ 16 h 272134"/>
              <a:gd name="connsiteX189" fmla="*/ 10150028 w 16843836"/>
              <a:gd name="connsiteY189" fmla="*/ 7540 h 272134"/>
              <a:gd name="connsiteX190" fmla="*/ 10180825 w 16843836"/>
              <a:gd name="connsiteY190" fmla="*/ 153078 h 272134"/>
              <a:gd name="connsiteX191" fmla="*/ 10179769 w 16843836"/>
              <a:gd name="connsiteY191" fmla="*/ 156783 h 272134"/>
              <a:gd name="connsiteX192" fmla="*/ 10190331 w 16843836"/>
              <a:gd name="connsiteY192" fmla="*/ 142556 h 272134"/>
              <a:gd name="connsiteX193" fmla="*/ 10389524 w 16843836"/>
              <a:gd name="connsiteY193" fmla="*/ 16 h 272134"/>
              <a:gd name="connsiteX194" fmla="*/ 10417906 w 16843836"/>
              <a:gd name="connsiteY194" fmla="*/ 7540 h 272134"/>
              <a:gd name="connsiteX195" fmla="*/ 10448703 w 16843836"/>
              <a:gd name="connsiteY195" fmla="*/ 153078 h 272134"/>
              <a:gd name="connsiteX196" fmla="*/ 10447645 w 16843836"/>
              <a:gd name="connsiteY196" fmla="*/ 156785 h 272134"/>
              <a:gd name="connsiteX197" fmla="*/ 10458211 w 16843836"/>
              <a:gd name="connsiteY197" fmla="*/ 142556 h 272134"/>
              <a:gd name="connsiteX198" fmla="*/ 10657403 w 16843836"/>
              <a:gd name="connsiteY198" fmla="*/ 16 h 272134"/>
              <a:gd name="connsiteX199" fmla="*/ 10685784 w 16843836"/>
              <a:gd name="connsiteY199" fmla="*/ 7540 h 272134"/>
              <a:gd name="connsiteX200" fmla="*/ 10716581 w 16843836"/>
              <a:gd name="connsiteY200" fmla="*/ 153078 h 272134"/>
              <a:gd name="connsiteX201" fmla="*/ 10715525 w 16843836"/>
              <a:gd name="connsiteY201" fmla="*/ 156783 h 272134"/>
              <a:gd name="connsiteX202" fmla="*/ 10726089 w 16843836"/>
              <a:gd name="connsiteY202" fmla="*/ 142556 h 272134"/>
              <a:gd name="connsiteX203" fmla="*/ 10925281 w 16843836"/>
              <a:gd name="connsiteY203" fmla="*/ 16 h 272134"/>
              <a:gd name="connsiteX204" fmla="*/ 10953663 w 16843836"/>
              <a:gd name="connsiteY204" fmla="*/ 7540 h 272134"/>
              <a:gd name="connsiteX205" fmla="*/ 10984460 w 16843836"/>
              <a:gd name="connsiteY205" fmla="*/ 153078 h 272134"/>
              <a:gd name="connsiteX206" fmla="*/ 10983403 w 16843836"/>
              <a:gd name="connsiteY206" fmla="*/ 156783 h 272134"/>
              <a:gd name="connsiteX207" fmla="*/ 10993965 w 16843836"/>
              <a:gd name="connsiteY207" fmla="*/ 142556 h 272134"/>
              <a:gd name="connsiteX208" fmla="*/ 11193159 w 16843836"/>
              <a:gd name="connsiteY208" fmla="*/ 16 h 272134"/>
              <a:gd name="connsiteX209" fmla="*/ 11221541 w 16843836"/>
              <a:gd name="connsiteY209" fmla="*/ 7540 h 272134"/>
              <a:gd name="connsiteX210" fmla="*/ 11252336 w 16843836"/>
              <a:gd name="connsiteY210" fmla="*/ 153078 h 272134"/>
              <a:gd name="connsiteX211" fmla="*/ 11251280 w 16843836"/>
              <a:gd name="connsiteY211" fmla="*/ 156785 h 272134"/>
              <a:gd name="connsiteX212" fmla="*/ 11261845 w 16843836"/>
              <a:gd name="connsiteY212" fmla="*/ 142556 h 272134"/>
              <a:gd name="connsiteX213" fmla="*/ 11461038 w 16843836"/>
              <a:gd name="connsiteY213" fmla="*/ 16 h 272134"/>
              <a:gd name="connsiteX214" fmla="*/ 11489419 w 16843836"/>
              <a:gd name="connsiteY214" fmla="*/ 7540 h 272134"/>
              <a:gd name="connsiteX215" fmla="*/ 11520216 w 16843836"/>
              <a:gd name="connsiteY215" fmla="*/ 153078 h 272134"/>
              <a:gd name="connsiteX216" fmla="*/ 11519160 w 16843836"/>
              <a:gd name="connsiteY216" fmla="*/ 156783 h 272134"/>
              <a:gd name="connsiteX217" fmla="*/ 11529722 w 16843836"/>
              <a:gd name="connsiteY217" fmla="*/ 142556 h 272134"/>
              <a:gd name="connsiteX218" fmla="*/ 11728916 w 16843836"/>
              <a:gd name="connsiteY218" fmla="*/ 16 h 272134"/>
              <a:gd name="connsiteX219" fmla="*/ 11757297 w 16843836"/>
              <a:gd name="connsiteY219" fmla="*/ 7540 h 272134"/>
              <a:gd name="connsiteX220" fmla="*/ 11788093 w 16843836"/>
              <a:gd name="connsiteY220" fmla="*/ 153078 h 272134"/>
              <a:gd name="connsiteX221" fmla="*/ 11787037 w 16843836"/>
              <a:gd name="connsiteY221" fmla="*/ 156783 h 272134"/>
              <a:gd name="connsiteX222" fmla="*/ 11797600 w 16843836"/>
              <a:gd name="connsiteY222" fmla="*/ 142556 h 272134"/>
              <a:gd name="connsiteX223" fmla="*/ 11996793 w 16843836"/>
              <a:gd name="connsiteY223" fmla="*/ 16 h 272134"/>
              <a:gd name="connsiteX224" fmla="*/ 12025175 w 16843836"/>
              <a:gd name="connsiteY224" fmla="*/ 7540 h 272134"/>
              <a:gd name="connsiteX225" fmla="*/ 12055971 w 16843836"/>
              <a:gd name="connsiteY225" fmla="*/ 153078 h 272134"/>
              <a:gd name="connsiteX226" fmla="*/ 12054916 w 16843836"/>
              <a:gd name="connsiteY226" fmla="*/ 156782 h 272134"/>
              <a:gd name="connsiteX227" fmla="*/ 12065478 w 16843836"/>
              <a:gd name="connsiteY227" fmla="*/ 142556 h 272134"/>
              <a:gd name="connsiteX228" fmla="*/ 12264671 w 16843836"/>
              <a:gd name="connsiteY228" fmla="*/ 16 h 272134"/>
              <a:gd name="connsiteX229" fmla="*/ 12293053 w 16843836"/>
              <a:gd name="connsiteY229" fmla="*/ 7540 h 272134"/>
              <a:gd name="connsiteX230" fmla="*/ 12323849 w 16843836"/>
              <a:gd name="connsiteY230" fmla="*/ 153078 h 272134"/>
              <a:gd name="connsiteX231" fmla="*/ 12322793 w 16843836"/>
              <a:gd name="connsiteY231" fmla="*/ 156785 h 272134"/>
              <a:gd name="connsiteX232" fmla="*/ 12333357 w 16843836"/>
              <a:gd name="connsiteY232" fmla="*/ 142556 h 272134"/>
              <a:gd name="connsiteX233" fmla="*/ 12532550 w 16843836"/>
              <a:gd name="connsiteY233" fmla="*/ 16 h 272134"/>
              <a:gd name="connsiteX234" fmla="*/ 12560932 w 16843836"/>
              <a:gd name="connsiteY234" fmla="*/ 7540 h 272134"/>
              <a:gd name="connsiteX235" fmla="*/ 12591728 w 16843836"/>
              <a:gd name="connsiteY235" fmla="*/ 153078 h 272134"/>
              <a:gd name="connsiteX236" fmla="*/ 12590673 w 16843836"/>
              <a:gd name="connsiteY236" fmla="*/ 156782 h 272134"/>
              <a:gd name="connsiteX237" fmla="*/ 12601235 w 16843836"/>
              <a:gd name="connsiteY237" fmla="*/ 142556 h 272134"/>
              <a:gd name="connsiteX238" fmla="*/ 12800428 w 16843836"/>
              <a:gd name="connsiteY238" fmla="*/ 16 h 272134"/>
              <a:gd name="connsiteX239" fmla="*/ 12828810 w 16843836"/>
              <a:gd name="connsiteY239" fmla="*/ 7540 h 272134"/>
              <a:gd name="connsiteX240" fmla="*/ 12859606 w 16843836"/>
              <a:gd name="connsiteY240" fmla="*/ 153078 h 272134"/>
              <a:gd name="connsiteX241" fmla="*/ 12858551 w 16843836"/>
              <a:gd name="connsiteY241" fmla="*/ 156782 h 272134"/>
              <a:gd name="connsiteX242" fmla="*/ 12869113 w 16843836"/>
              <a:gd name="connsiteY242" fmla="*/ 142556 h 272134"/>
              <a:gd name="connsiteX243" fmla="*/ 13068306 w 16843836"/>
              <a:gd name="connsiteY243" fmla="*/ 16 h 272134"/>
              <a:gd name="connsiteX244" fmla="*/ 13096688 w 16843836"/>
              <a:gd name="connsiteY244" fmla="*/ 7540 h 272134"/>
              <a:gd name="connsiteX245" fmla="*/ 13127484 w 16843836"/>
              <a:gd name="connsiteY245" fmla="*/ 153078 h 272134"/>
              <a:gd name="connsiteX246" fmla="*/ 13126428 w 16843836"/>
              <a:gd name="connsiteY246" fmla="*/ 156785 h 272134"/>
              <a:gd name="connsiteX247" fmla="*/ 13136992 w 16843836"/>
              <a:gd name="connsiteY247" fmla="*/ 142556 h 272134"/>
              <a:gd name="connsiteX248" fmla="*/ 13336185 w 16843836"/>
              <a:gd name="connsiteY248" fmla="*/ 16 h 272134"/>
              <a:gd name="connsiteX249" fmla="*/ 13364567 w 16843836"/>
              <a:gd name="connsiteY249" fmla="*/ 7540 h 272134"/>
              <a:gd name="connsiteX250" fmla="*/ 13395363 w 16843836"/>
              <a:gd name="connsiteY250" fmla="*/ 153078 h 272134"/>
              <a:gd name="connsiteX251" fmla="*/ 13394307 w 16843836"/>
              <a:gd name="connsiteY251" fmla="*/ 156783 h 272134"/>
              <a:gd name="connsiteX252" fmla="*/ 13404870 w 16843836"/>
              <a:gd name="connsiteY252" fmla="*/ 142556 h 272134"/>
              <a:gd name="connsiteX253" fmla="*/ 13604063 w 16843836"/>
              <a:gd name="connsiteY253" fmla="*/ 16 h 272134"/>
              <a:gd name="connsiteX254" fmla="*/ 13632445 w 16843836"/>
              <a:gd name="connsiteY254" fmla="*/ 7540 h 272134"/>
              <a:gd name="connsiteX255" fmla="*/ 13663241 w 16843836"/>
              <a:gd name="connsiteY255" fmla="*/ 153078 h 272134"/>
              <a:gd name="connsiteX256" fmla="*/ 13662186 w 16843836"/>
              <a:gd name="connsiteY256" fmla="*/ 156782 h 272134"/>
              <a:gd name="connsiteX257" fmla="*/ 13672748 w 16843836"/>
              <a:gd name="connsiteY257" fmla="*/ 142556 h 272134"/>
              <a:gd name="connsiteX258" fmla="*/ 13871941 w 16843836"/>
              <a:gd name="connsiteY258" fmla="*/ 16 h 272134"/>
              <a:gd name="connsiteX259" fmla="*/ 13900323 w 16843836"/>
              <a:gd name="connsiteY259" fmla="*/ 7540 h 272134"/>
              <a:gd name="connsiteX260" fmla="*/ 13931119 w 16843836"/>
              <a:gd name="connsiteY260" fmla="*/ 153078 h 272134"/>
              <a:gd name="connsiteX261" fmla="*/ 13930063 w 16843836"/>
              <a:gd name="connsiteY261" fmla="*/ 156785 h 272134"/>
              <a:gd name="connsiteX262" fmla="*/ 13940627 w 16843836"/>
              <a:gd name="connsiteY262" fmla="*/ 142556 h 272134"/>
              <a:gd name="connsiteX263" fmla="*/ 14139820 w 16843836"/>
              <a:gd name="connsiteY263" fmla="*/ 16 h 272134"/>
              <a:gd name="connsiteX264" fmla="*/ 14168202 w 16843836"/>
              <a:gd name="connsiteY264" fmla="*/ 7540 h 272134"/>
              <a:gd name="connsiteX265" fmla="*/ 14198998 w 16843836"/>
              <a:gd name="connsiteY265" fmla="*/ 153078 h 272134"/>
              <a:gd name="connsiteX266" fmla="*/ 14197943 w 16843836"/>
              <a:gd name="connsiteY266" fmla="*/ 156782 h 272134"/>
              <a:gd name="connsiteX267" fmla="*/ 14208505 w 16843836"/>
              <a:gd name="connsiteY267" fmla="*/ 142556 h 272134"/>
              <a:gd name="connsiteX268" fmla="*/ 14407698 w 16843836"/>
              <a:gd name="connsiteY268" fmla="*/ 16 h 272134"/>
              <a:gd name="connsiteX269" fmla="*/ 14436080 w 16843836"/>
              <a:gd name="connsiteY269" fmla="*/ 7540 h 272134"/>
              <a:gd name="connsiteX270" fmla="*/ 14466876 w 16843836"/>
              <a:gd name="connsiteY270" fmla="*/ 153078 h 272134"/>
              <a:gd name="connsiteX271" fmla="*/ 14465821 w 16843836"/>
              <a:gd name="connsiteY271" fmla="*/ 156782 h 272134"/>
              <a:gd name="connsiteX272" fmla="*/ 14476383 w 16843836"/>
              <a:gd name="connsiteY272" fmla="*/ 142556 h 272134"/>
              <a:gd name="connsiteX273" fmla="*/ 14675576 w 16843836"/>
              <a:gd name="connsiteY273" fmla="*/ 16 h 272134"/>
              <a:gd name="connsiteX274" fmla="*/ 14703958 w 16843836"/>
              <a:gd name="connsiteY274" fmla="*/ 7540 h 272134"/>
              <a:gd name="connsiteX275" fmla="*/ 14734754 w 16843836"/>
              <a:gd name="connsiteY275" fmla="*/ 153078 h 272134"/>
              <a:gd name="connsiteX276" fmla="*/ 14733698 w 16843836"/>
              <a:gd name="connsiteY276" fmla="*/ 156785 h 272134"/>
              <a:gd name="connsiteX277" fmla="*/ 14744262 w 16843836"/>
              <a:gd name="connsiteY277" fmla="*/ 142556 h 272134"/>
              <a:gd name="connsiteX278" fmla="*/ 14943455 w 16843836"/>
              <a:gd name="connsiteY278" fmla="*/ 16 h 272134"/>
              <a:gd name="connsiteX279" fmla="*/ 14971837 w 16843836"/>
              <a:gd name="connsiteY279" fmla="*/ 7540 h 272134"/>
              <a:gd name="connsiteX280" fmla="*/ 15002633 w 16843836"/>
              <a:gd name="connsiteY280" fmla="*/ 153078 h 272134"/>
              <a:gd name="connsiteX281" fmla="*/ 15001577 w 16843836"/>
              <a:gd name="connsiteY281" fmla="*/ 156783 h 272134"/>
              <a:gd name="connsiteX282" fmla="*/ 15012140 w 16843836"/>
              <a:gd name="connsiteY282" fmla="*/ 142556 h 272134"/>
              <a:gd name="connsiteX283" fmla="*/ 15211333 w 16843836"/>
              <a:gd name="connsiteY283" fmla="*/ 16 h 272134"/>
              <a:gd name="connsiteX284" fmla="*/ 15239715 w 16843836"/>
              <a:gd name="connsiteY284" fmla="*/ 7540 h 272134"/>
              <a:gd name="connsiteX285" fmla="*/ 15270511 w 16843836"/>
              <a:gd name="connsiteY285" fmla="*/ 153078 h 272134"/>
              <a:gd name="connsiteX286" fmla="*/ 15269455 w 16843836"/>
              <a:gd name="connsiteY286" fmla="*/ 156783 h 272134"/>
              <a:gd name="connsiteX287" fmla="*/ 15280018 w 16843836"/>
              <a:gd name="connsiteY287" fmla="*/ 142556 h 272134"/>
              <a:gd name="connsiteX288" fmla="*/ 15479211 w 16843836"/>
              <a:gd name="connsiteY288" fmla="*/ 16 h 272134"/>
              <a:gd name="connsiteX289" fmla="*/ 15507593 w 16843836"/>
              <a:gd name="connsiteY289" fmla="*/ 7540 h 272134"/>
              <a:gd name="connsiteX290" fmla="*/ 15538389 w 16843836"/>
              <a:gd name="connsiteY290" fmla="*/ 153078 h 272134"/>
              <a:gd name="connsiteX291" fmla="*/ 15537333 w 16843836"/>
              <a:gd name="connsiteY291" fmla="*/ 156784 h 272134"/>
              <a:gd name="connsiteX292" fmla="*/ 15547897 w 16843836"/>
              <a:gd name="connsiteY292" fmla="*/ 142556 h 272134"/>
              <a:gd name="connsiteX293" fmla="*/ 15747090 w 16843836"/>
              <a:gd name="connsiteY293" fmla="*/ 16 h 272134"/>
              <a:gd name="connsiteX294" fmla="*/ 15775472 w 16843836"/>
              <a:gd name="connsiteY294" fmla="*/ 7540 h 272134"/>
              <a:gd name="connsiteX295" fmla="*/ 15806268 w 16843836"/>
              <a:gd name="connsiteY295" fmla="*/ 153078 h 272134"/>
              <a:gd name="connsiteX296" fmla="*/ 15805212 w 16843836"/>
              <a:gd name="connsiteY296" fmla="*/ 156783 h 272134"/>
              <a:gd name="connsiteX297" fmla="*/ 15815776 w 16843836"/>
              <a:gd name="connsiteY297" fmla="*/ 142556 h 272134"/>
              <a:gd name="connsiteX298" fmla="*/ 16014968 w 16843836"/>
              <a:gd name="connsiteY298" fmla="*/ 16 h 272134"/>
              <a:gd name="connsiteX299" fmla="*/ 16043350 w 16843836"/>
              <a:gd name="connsiteY299" fmla="*/ 7540 h 272134"/>
              <a:gd name="connsiteX300" fmla="*/ 16074146 w 16843836"/>
              <a:gd name="connsiteY300" fmla="*/ 153078 h 272134"/>
              <a:gd name="connsiteX301" fmla="*/ 16073090 w 16843836"/>
              <a:gd name="connsiteY301" fmla="*/ 156783 h 272134"/>
              <a:gd name="connsiteX302" fmla="*/ 16083652 w 16843836"/>
              <a:gd name="connsiteY302" fmla="*/ 142556 h 272134"/>
              <a:gd name="connsiteX303" fmla="*/ 16282846 w 16843836"/>
              <a:gd name="connsiteY303" fmla="*/ 16 h 272134"/>
              <a:gd name="connsiteX304" fmla="*/ 16311228 w 16843836"/>
              <a:gd name="connsiteY304" fmla="*/ 7540 h 272134"/>
              <a:gd name="connsiteX305" fmla="*/ 16342024 w 16843836"/>
              <a:gd name="connsiteY305" fmla="*/ 153078 h 272134"/>
              <a:gd name="connsiteX306" fmla="*/ 16340968 w 16843836"/>
              <a:gd name="connsiteY306" fmla="*/ 156785 h 272134"/>
              <a:gd name="connsiteX307" fmla="*/ 16351532 w 16843836"/>
              <a:gd name="connsiteY307" fmla="*/ 142556 h 272134"/>
              <a:gd name="connsiteX308" fmla="*/ 16550724 w 16843836"/>
              <a:gd name="connsiteY308" fmla="*/ 16 h 272134"/>
              <a:gd name="connsiteX309" fmla="*/ 16579106 w 16843836"/>
              <a:gd name="connsiteY309" fmla="*/ 7540 h 272134"/>
              <a:gd name="connsiteX310" fmla="*/ 16609904 w 16843836"/>
              <a:gd name="connsiteY310" fmla="*/ 153078 h 272134"/>
              <a:gd name="connsiteX311" fmla="*/ 16608852 w 16843836"/>
              <a:gd name="connsiteY311" fmla="*/ 156766 h 272134"/>
              <a:gd name="connsiteX312" fmla="*/ 16843836 w 16843836"/>
              <a:gd name="connsiteY312" fmla="*/ 272134 h 272134"/>
              <a:gd name="connsiteX0" fmla="*/ 1056 w 16614994"/>
              <a:gd name="connsiteY0" fmla="*/ 153078 h 156785"/>
              <a:gd name="connsiteX1" fmla="*/ 0 w 16614994"/>
              <a:gd name="connsiteY1" fmla="*/ 156783 h 156785"/>
              <a:gd name="connsiteX2" fmla="*/ 10562 w 16614994"/>
              <a:gd name="connsiteY2" fmla="*/ 142556 h 156785"/>
              <a:gd name="connsiteX3" fmla="*/ 209755 w 16614994"/>
              <a:gd name="connsiteY3" fmla="*/ 16 h 156785"/>
              <a:gd name="connsiteX4" fmla="*/ 238137 w 16614994"/>
              <a:gd name="connsiteY4" fmla="*/ 7540 h 156785"/>
              <a:gd name="connsiteX5" fmla="*/ 268934 w 16614994"/>
              <a:gd name="connsiteY5" fmla="*/ 153078 h 156785"/>
              <a:gd name="connsiteX6" fmla="*/ 267877 w 16614994"/>
              <a:gd name="connsiteY6" fmla="*/ 156785 h 156785"/>
              <a:gd name="connsiteX7" fmla="*/ 278441 w 16614994"/>
              <a:gd name="connsiteY7" fmla="*/ 142556 h 156785"/>
              <a:gd name="connsiteX8" fmla="*/ 477634 w 16614994"/>
              <a:gd name="connsiteY8" fmla="*/ 16 h 156785"/>
              <a:gd name="connsiteX9" fmla="*/ 506016 w 16614994"/>
              <a:gd name="connsiteY9" fmla="*/ 7540 h 156785"/>
              <a:gd name="connsiteX10" fmla="*/ 536812 w 16614994"/>
              <a:gd name="connsiteY10" fmla="*/ 153078 h 156785"/>
              <a:gd name="connsiteX11" fmla="*/ 535757 w 16614994"/>
              <a:gd name="connsiteY11" fmla="*/ 156783 h 156785"/>
              <a:gd name="connsiteX12" fmla="*/ 546319 w 16614994"/>
              <a:gd name="connsiteY12" fmla="*/ 142556 h 156785"/>
              <a:gd name="connsiteX13" fmla="*/ 745512 w 16614994"/>
              <a:gd name="connsiteY13" fmla="*/ 16 h 156785"/>
              <a:gd name="connsiteX14" fmla="*/ 773894 w 16614994"/>
              <a:gd name="connsiteY14" fmla="*/ 7540 h 156785"/>
              <a:gd name="connsiteX15" fmla="*/ 804690 w 16614994"/>
              <a:gd name="connsiteY15" fmla="*/ 153078 h 156785"/>
              <a:gd name="connsiteX16" fmla="*/ 803634 w 16614994"/>
              <a:gd name="connsiteY16" fmla="*/ 156783 h 156785"/>
              <a:gd name="connsiteX17" fmla="*/ 814197 w 16614994"/>
              <a:gd name="connsiteY17" fmla="*/ 142556 h 156785"/>
              <a:gd name="connsiteX18" fmla="*/ 1013390 w 16614994"/>
              <a:gd name="connsiteY18" fmla="*/ 16 h 156785"/>
              <a:gd name="connsiteX19" fmla="*/ 1041772 w 16614994"/>
              <a:gd name="connsiteY19" fmla="*/ 7540 h 156785"/>
              <a:gd name="connsiteX20" fmla="*/ 1072568 w 16614994"/>
              <a:gd name="connsiteY20" fmla="*/ 153078 h 156785"/>
              <a:gd name="connsiteX21" fmla="*/ 1071510 w 16614994"/>
              <a:gd name="connsiteY21" fmla="*/ 156785 h 156785"/>
              <a:gd name="connsiteX22" fmla="*/ 1082076 w 16614994"/>
              <a:gd name="connsiteY22" fmla="*/ 142556 h 156785"/>
              <a:gd name="connsiteX23" fmla="*/ 1281268 w 16614994"/>
              <a:gd name="connsiteY23" fmla="*/ 16 h 156785"/>
              <a:gd name="connsiteX24" fmla="*/ 1309649 w 16614994"/>
              <a:gd name="connsiteY24" fmla="*/ 7540 h 156785"/>
              <a:gd name="connsiteX25" fmla="*/ 1340447 w 16614994"/>
              <a:gd name="connsiteY25" fmla="*/ 153078 h 156785"/>
              <a:gd name="connsiteX26" fmla="*/ 1339392 w 16614994"/>
              <a:gd name="connsiteY26" fmla="*/ 156783 h 156785"/>
              <a:gd name="connsiteX27" fmla="*/ 1349953 w 16614994"/>
              <a:gd name="connsiteY27" fmla="*/ 142556 h 156785"/>
              <a:gd name="connsiteX28" fmla="*/ 1549146 w 16614994"/>
              <a:gd name="connsiteY28" fmla="*/ 16 h 156785"/>
              <a:gd name="connsiteX29" fmla="*/ 1577528 w 16614994"/>
              <a:gd name="connsiteY29" fmla="*/ 7540 h 156785"/>
              <a:gd name="connsiteX30" fmla="*/ 1608325 w 16614994"/>
              <a:gd name="connsiteY30" fmla="*/ 153078 h 156785"/>
              <a:gd name="connsiteX31" fmla="*/ 1607269 w 16614994"/>
              <a:gd name="connsiteY31" fmla="*/ 156783 h 156785"/>
              <a:gd name="connsiteX32" fmla="*/ 1617831 w 16614994"/>
              <a:gd name="connsiteY32" fmla="*/ 142556 h 156785"/>
              <a:gd name="connsiteX33" fmla="*/ 1817024 w 16614994"/>
              <a:gd name="connsiteY33" fmla="*/ 16 h 156785"/>
              <a:gd name="connsiteX34" fmla="*/ 1845406 w 16614994"/>
              <a:gd name="connsiteY34" fmla="*/ 7540 h 156785"/>
              <a:gd name="connsiteX35" fmla="*/ 1876203 w 16614994"/>
              <a:gd name="connsiteY35" fmla="*/ 153078 h 156785"/>
              <a:gd name="connsiteX36" fmla="*/ 1875145 w 16614994"/>
              <a:gd name="connsiteY36" fmla="*/ 156785 h 156785"/>
              <a:gd name="connsiteX37" fmla="*/ 1885711 w 16614994"/>
              <a:gd name="connsiteY37" fmla="*/ 142556 h 156785"/>
              <a:gd name="connsiteX38" fmla="*/ 2084903 w 16614994"/>
              <a:gd name="connsiteY38" fmla="*/ 16 h 156785"/>
              <a:gd name="connsiteX39" fmla="*/ 2113284 w 16614994"/>
              <a:gd name="connsiteY39" fmla="*/ 7540 h 156785"/>
              <a:gd name="connsiteX40" fmla="*/ 2144081 w 16614994"/>
              <a:gd name="connsiteY40" fmla="*/ 153078 h 156785"/>
              <a:gd name="connsiteX41" fmla="*/ 2143025 w 16614994"/>
              <a:gd name="connsiteY41" fmla="*/ 156783 h 156785"/>
              <a:gd name="connsiteX42" fmla="*/ 2153589 w 16614994"/>
              <a:gd name="connsiteY42" fmla="*/ 142556 h 156785"/>
              <a:gd name="connsiteX43" fmla="*/ 2352782 w 16614994"/>
              <a:gd name="connsiteY43" fmla="*/ 16 h 156785"/>
              <a:gd name="connsiteX44" fmla="*/ 2381163 w 16614994"/>
              <a:gd name="connsiteY44" fmla="*/ 7540 h 156785"/>
              <a:gd name="connsiteX45" fmla="*/ 2411961 w 16614994"/>
              <a:gd name="connsiteY45" fmla="*/ 153078 h 156785"/>
              <a:gd name="connsiteX46" fmla="*/ 2410903 w 16614994"/>
              <a:gd name="connsiteY46" fmla="*/ 156783 h 156785"/>
              <a:gd name="connsiteX47" fmla="*/ 2421465 w 16614994"/>
              <a:gd name="connsiteY47" fmla="*/ 142556 h 156785"/>
              <a:gd name="connsiteX48" fmla="*/ 2620659 w 16614994"/>
              <a:gd name="connsiteY48" fmla="*/ 16 h 156785"/>
              <a:gd name="connsiteX49" fmla="*/ 2649041 w 16614994"/>
              <a:gd name="connsiteY49" fmla="*/ 7540 h 156785"/>
              <a:gd name="connsiteX50" fmla="*/ 2679836 w 16614994"/>
              <a:gd name="connsiteY50" fmla="*/ 153078 h 156785"/>
              <a:gd name="connsiteX51" fmla="*/ 2678780 w 16614994"/>
              <a:gd name="connsiteY51" fmla="*/ 156785 h 156785"/>
              <a:gd name="connsiteX52" fmla="*/ 2689345 w 16614994"/>
              <a:gd name="connsiteY52" fmla="*/ 142556 h 156785"/>
              <a:gd name="connsiteX53" fmla="*/ 2888538 w 16614994"/>
              <a:gd name="connsiteY53" fmla="*/ 16 h 156785"/>
              <a:gd name="connsiteX54" fmla="*/ 2916920 w 16614994"/>
              <a:gd name="connsiteY54" fmla="*/ 7540 h 156785"/>
              <a:gd name="connsiteX55" fmla="*/ 2947716 w 16614994"/>
              <a:gd name="connsiteY55" fmla="*/ 153078 h 156785"/>
              <a:gd name="connsiteX56" fmla="*/ 2946660 w 16614994"/>
              <a:gd name="connsiteY56" fmla="*/ 156783 h 156785"/>
              <a:gd name="connsiteX57" fmla="*/ 2957222 w 16614994"/>
              <a:gd name="connsiteY57" fmla="*/ 142556 h 156785"/>
              <a:gd name="connsiteX58" fmla="*/ 3156416 w 16614994"/>
              <a:gd name="connsiteY58" fmla="*/ 16 h 156785"/>
              <a:gd name="connsiteX59" fmla="*/ 3184798 w 16614994"/>
              <a:gd name="connsiteY59" fmla="*/ 7540 h 156785"/>
              <a:gd name="connsiteX60" fmla="*/ 3215593 w 16614994"/>
              <a:gd name="connsiteY60" fmla="*/ 153078 h 156785"/>
              <a:gd name="connsiteX61" fmla="*/ 3214537 w 16614994"/>
              <a:gd name="connsiteY61" fmla="*/ 156783 h 156785"/>
              <a:gd name="connsiteX62" fmla="*/ 3225100 w 16614994"/>
              <a:gd name="connsiteY62" fmla="*/ 142556 h 156785"/>
              <a:gd name="connsiteX63" fmla="*/ 3424293 w 16614994"/>
              <a:gd name="connsiteY63" fmla="*/ 16 h 156785"/>
              <a:gd name="connsiteX64" fmla="*/ 3452676 w 16614994"/>
              <a:gd name="connsiteY64" fmla="*/ 7540 h 156785"/>
              <a:gd name="connsiteX65" fmla="*/ 3483472 w 16614994"/>
              <a:gd name="connsiteY65" fmla="*/ 153078 h 156785"/>
              <a:gd name="connsiteX66" fmla="*/ 3482416 w 16614994"/>
              <a:gd name="connsiteY66" fmla="*/ 156782 h 156785"/>
              <a:gd name="connsiteX67" fmla="*/ 3492979 w 16614994"/>
              <a:gd name="connsiteY67" fmla="*/ 142556 h 156785"/>
              <a:gd name="connsiteX68" fmla="*/ 3692172 w 16614994"/>
              <a:gd name="connsiteY68" fmla="*/ 16 h 156785"/>
              <a:gd name="connsiteX69" fmla="*/ 3720553 w 16614994"/>
              <a:gd name="connsiteY69" fmla="*/ 7540 h 156785"/>
              <a:gd name="connsiteX70" fmla="*/ 3751350 w 16614994"/>
              <a:gd name="connsiteY70" fmla="*/ 153078 h 156785"/>
              <a:gd name="connsiteX71" fmla="*/ 3750294 w 16614994"/>
              <a:gd name="connsiteY71" fmla="*/ 156785 h 156785"/>
              <a:gd name="connsiteX72" fmla="*/ 3760858 w 16614994"/>
              <a:gd name="connsiteY72" fmla="*/ 142556 h 156785"/>
              <a:gd name="connsiteX73" fmla="*/ 3960051 w 16614994"/>
              <a:gd name="connsiteY73" fmla="*/ 16 h 156785"/>
              <a:gd name="connsiteX74" fmla="*/ 3988432 w 16614994"/>
              <a:gd name="connsiteY74" fmla="*/ 7540 h 156785"/>
              <a:gd name="connsiteX75" fmla="*/ 4019229 w 16614994"/>
              <a:gd name="connsiteY75" fmla="*/ 153078 h 156785"/>
              <a:gd name="connsiteX76" fmla="*/ 4018174 w 16614994"/>
              <a:gd name="connsiteY76" fmla="*/ 156782 h 156785"/>
              <a:gd name="connsiteX77" fmla="*/ 4028736 w 16614994"/>
              <a:gd name="connsiteY77" fmla="*/ 142556 h 156785"/>
              <a:gd name="connsiteX78" fmla="*/ 4227928 w 16614994"/>
              <a:gd name="connsiteY78" fmla="*/ 16 h 156785"/>
              <a:gd name="connsiteX79" fmla="*/ 4256311 w 16614994"/>
              <a:gd name="connsiteY79" fmla="*/ 7540 h 156785"/>
              <a:gd name="connsiteX80" fmla="*/ 4287106 w 16614994"/>
              <a:gd name="connsiteY80" fmla="*/ 153078 h 156785"/>
              <a:gd name="connsiteX81" fmla="*/ 4286052 w 16614994"/>
              <a:gd name="connsiteY81" fmla="*/ 156782 h 156785"/>
              <a:gd name="connsiteX82" fmla="*/ 4296613 w 16614994"/>
              <a:gd name="connsiteY82" fmla="*/ 142556 h 156785"/>
              <a:gd name="connsiteX83" fmla="*/ 4495806 w 16614994"/>
              <a:gd name="connsiteY83" fmla="*/ 16 h 156785"/>
              <a:gd name="connsiteX84" fmla="*/ 4524189 w 16614994"/>
              <a:gd name="connsiteY84" fmla="*/ 7540 h 156785"/>
              <a:gd name="connsiteX85" fmla="*/ 4554984 w 16614994"/>
              <a:gd name="connsiteY85" fmla="*/ 153078 h 156785"/>
              <a:gd name="connsiteX86" fmla="*/ 4553928 w 16614994"/>
              <a:gd name="connsiteY86" fmla="*/ 156785 h 156785"/>
              <a:gd name="connsiteX87" fmla="*/ 4564492 w 16614994"/>
              <a:gd name="connsiteY87" fmla="*/ 142556 h 156785"/>
              <a:gd name="connsiteX88" fmla="*/ 4763685 w 16614994"/>
              <a:gd name="connsiteY88" fmla="*/ 16 h 156785"/>
              <a:gd name="connsiteX89" fmla="*/ 4792068 w 16614994"/>
              <a:gd name="connsiteY89" fmla="*/ 7540 h 156785"/>
              <a:gd name="connsiteX90" fmla="*/ 4822864 w 16614994"/>
              <a:gd name="connsiteY90" fmla="*/ 153078 h 156785"/>
              <a:gd name="connsiteX91" fmla="*/ 4821807 w 16614994"/>
              <a:gd name="connsiteY91" fmla="*/ 156783 h 156785"/>
              <a:gd name="connsiteX92" fmla="*/ 4832371 w 16614994"/>
              <a:gd name="connsiteY92" fmla="*/ 142556 h 156785"/>
              <a:gd name="connsiteX93" fmla="*/ 5031564 w 16614994"/>
              <a:gd name="connsiteY93" fmla="*/ 16 h 156785"/>
              <a:gd name="connsiteX94" fmla="*/ 5059945 w 16614994"/>
              <a:gd name="connsiteY94" fmla="*/ 7540 h 156785"/>
              <a:gd name="connsiteX95" fmla="*/ 5090742 w 16614994"/>
              <a:gd name="connsiteY95" fmla="*/ 153078 h 156785"/>
              <a:gd name="connsiteX96" fmla="*/ 5089687 w 16614994"/>
              <a:gd name="connsiteY96" fmla="*/ 156782 h 156785"/>
              <a:gd name="connsiteX97" fmla="*/ 5100249 w 16614994"/>
              <a:gd name="connsiteY97" fmla="*/ 142556 h 156785"/>
              <a:gd name="connsiteX98" fmla="*/ 5299442 w 16614994"/>
              <a:gd name="connsiteY98" fmla="*/ 16 h 156785"/>
              <a:gd name="connsiteX99" fmla="*/ 5327823 w 16614994"/>
              <a:gd name="connsiteY99" fmla="*/ 7540 h 156785"/>
              <a:gd name="connsiteX100" fmla="*/ 5358619 w 16614994"/>
              <a:gd name="connsiteY100" fmla="*/ 153078 h 156785"/>
              <a:gd name="connsiteX101" fmla="*/ 5357564 w 16614994"/>
              <a:gd name="connsiteY101" fmla="*/ 156785 h 156785"/>
              <a:gd name="connsiteX102" fmla="*/ 5368128 w 16614994"/>
              <a:gd name="connsiteY102" fmla="*/ 142556 h 156785"/>
              <a:gd name="connsiteX103" fmla="*/ 5567320 w 16614994"/>
              <a:gd name="connsiteY103" fmla="*/ 16 h 156785"/>
              <a:gd name="connsiteX104" fmla="*/ 5595703 w 16614994"/>
              <a:gd name="connsiteY104" fmla="*/ 7540 h 156785"/>
              <a:gd name="connsiteX105" fmla="*/ 5626498 w 16614994"/>
              <a:gd name="connsiteY105" fmla="*/ 153078 h 156785"/>
              <a:gd name="connsiteX106" fmla="*/ 5625444 w 16614994"/>
              <a:gd name="connsiteY106" fmla="*/ 156782 h 156785"/>
              <a:gd name="connsiteX107" fmla="*/ 5636005 w 16614994"/>
              <a:gd name="connsiteY107" fmla="*/ 142556 h 156785"/>
              <a:gd name="connsiteX108" fmla="*/ 5835198 w 16614994"/>
              <a:gd name="connsiteY108" fmla="*/ 16 h 156785"/>
              <a:gd name="connsiteX109" fmla="*/ 5863581 w 16614994"/>
              <a:gd name="connsiteY109" fmla="*/ 7540 h 156785"/>
              <a:gd name="connsiteX110" fmla="*/ 5894376 w 16614994"/>
              <a:gd name="connsiteY110" fmla="*/ 153078 h 156785"/>
              <a:gd name="connsiteX111" fmla="*/ 5893321 w 16614994"/>
              <a:gd name="connsiteY111" fmla="*/ 156782 h 156785"/>
              <a:gd name="connsiteX112" fmla="*/ 5903883 w 16614994"/>
              <a:gd name="connsiteY112" fmla="*/ 142556 h 156785"/>
              <a:gd name="connsiteX113" fmla="*/ 6103077 w 16614994"/>
              <a:gd name="connsiteY113" fmla="*/ 16 h 156785"/>
              <a:gd name="connsiteX114" fmla="*/ 6131458 w 16614994"/>
              <a:gd name="connsiteY114" fmla="*/ 7540 h 156785"/>
              <a:gd name="connsiteX115" fmla="*/ 6162255 w 16614994"/>
              <a:gd name="connsiteY115" fmla="*/ 153078 h 156785"/>
              <a:gd name="connsiteX116" fmla="*/ 6161199 w 16614994"/>
              <a:gd name="connsiteY116" fmla="*/ 156785 h 156785"/>
              <a:gd name="connsiteX117" fmla="*/ 6171763 w 16614994"/>
              <a:gd name="connsiteY117" fmla="*/ 142556 h 156785"/>
              <a:gd name="connsiteX118" fmla="*/ 6370956 w 16614994"/>
              <a:gd name="connsiteY118" fmla="*/ 16 h 156785"/>
              <a:gd name="connsiteX119" fmla="*/ 6399337 w 16614994"/>
              <a:gd name="connsiteY119" fmla="*/ 7540 h 156785"/>
              <a:gd name="connsiteX120" fmla="*/ 6430134 w 16614994"/>
              <a:gd name="connsiteY120" fmla="*/ 153078 h 156785"/>
              <a:gd name="connsiteX121" fmla="*/ 6429078 w 16614994"/>
              <a:gd name="connsiteY121" fmla="*/ 156783 h 156785"/>
              <a:gd name="connsiteX122" fmla="*/ 6439641 w 16614994"/>
              <a:gd name="connsiteY122" fmla="*/ 142556 h 156785"/>
              <a:gd name="connsiteX123" fmla="*/ 6638834 w 16614994"/>
              <a:gd name="connsiteY123" fmla="*/ 16 h 156785"/>
              <a:gd name="connsiteX124" fmla="*/ 6667215 w 16614994"/>
              <a:gd name="connsiteY124" fmla="*/ 7540 h 156785"/>
              <a:gd name="connsiteX125" fmla="*/ 6698012 w 16614994"/>
              <a:gd name="connsiteY125" fmla="*/ 153078 h 156785"/>
              <a:gd name="connsiteX126" fmla="*/ 6696956 w 16614994"/>
              <a:gd name="connsiteY126" fmla="*/ 156783 h 156785"/>
              <a:gd name="connsiteX127" fmla="*/ 6707519 w 16614994"/>
              <a:gd name="connsiteY127" fmla="*/ 142556 h 156785"/>
              <a:gd name="connsiteX128" fmla="*/ 6906711 w 16614994"/>
              <a:gd name="connsiteY128" fmla="*/ 16 h 156785"/>
              <a:gd name="connsiteX129" fmla="*/ 6935094 w 16614994"/>
              <a:gd name="connsiteY129" fmla="*/ 7540 h 156785"/>
              <a:gd name="connsiteX130" fmla="*/ 6965889 w 16614994"/>
              <a:gd name="connsiteY130" fmla="*/ 153078 h 156785"/>
              <a:gd name="connsiteX131" fmla="*/ 6964833 w 16614994"/>
              <a:gd name="connsiteY131" fmla="*/ 156784 h 156785"/>
              <a:gd name="connsiteX132" fmla="*/ 6975397 w 16614994"/>
              <a:gd name="connsiteY132" fmla="*/ 142556 h 156785"/>
              <a:gd name="connsiteX133" fmla="*/ 7174590 w 16614994"/>
              <a:gd name="connsiteY133" fmla="*/ 16 h 156785"/>
              <a:gd name="connsiteX134" fmla="*/ 7202973 w 16614994"/>
              <a:gd name="connsiteY134" fmla="*/ 7540 h 156785"/>
              <a:gd name="connsiteX135" fmla="*/ 7233768 w 16614994"/>
              <a:gd name="connsiteY135" fmla="*/ 153078 h 156785"/>
              <a:gd name="connsiteX136" fmla="*/ 7232713 w 16614994"/>
              <a:gd name="connsiteY136" fmla="*/ 156783 h 156785"/>
              <a:gd name="connsiteX137" fmla="*/ 7243275 w 16614994"/>
              <a:gd name="connsiteY137" fmla="*/ 142556 h 156785"/>
              <a:gd name="connsiteX138" fmla="*/ 7442468 w 16614994"/>
              <a:gd name="connsiteY138" fmla="*/ 16 h 156785"/>
              <a:gd name="connsiteX139" fmla="*/ 7470850 w 16614994"/>
              <a:gd name="connsiteY139" fmla="*/ 7540 h 156785"/>
              <a:gd name="connsiteX140" fmla="*/ 7501646 w 16614994"/>
              <a:gd name="connsiteY140" fmla="*/ 153078 h 156785"/>
              <a:gd name="connsiteX141" fmla="*/ 7500590 w 16614994"/>
              <a:gd name="connsiteY141" fmla="*/ 156783 h 156785"/>
              <a:gd name="connsiteX142" fmla="*/ 7511153 w 16614994"/>
              <a:gd name="connsiteY142" fmla="*/ 142556 h 156785"/>
              <a:gd name="connsiteX143" fmla="*/ 7710346 w 16614994"/>
              <a:gd name="connsiteY143" fmla="*/ 16 h 156785"/>
              <a:gd name="connsiteX144" fmla="*/ 7738728 w 16614994"/>
              <a:gd name="connsiteY144" fmla="*/ 7540 h 156785"/>
              <a:gd name="connsiteX145" fmla="*/ 7769524 w 16614994"/>
              <a:gd name="connsiteY145" fmla="*/ 153078 h 156785"/>
              <a:gd name="connsiteX146" fmla="*/ 7768468 w 16614994"/>
              <a:gd name="connsiteY146" fmla="*/ 156785 h 156785"/>
              <a:gd name="connsiteX147" fmla="*/ 7779032 w 16614994"/>
              <a:gd name="connsiteY147" fmla="*/ 142556 h 156785"/>
              <a:gd name="connsiteX148" fmla="*/ 7978224 w 16614994"/>
              <a:gd name="connsiteY148" fmla="*/ 16 h 156785"/>
              <a:gd name="connsiteX149" fmla="*/ 8006606 w 16614994"/>
              <a:gd name="connsiteY149" fmla="*/ 7540 h 156785"/>
              <a:gd name="connsiteX150" fmla="*/ 8037403 w 16614994"/>
              <a:gd name="connsiteY150" fmla="*/ 153078 h 156785"/>
              <a:gd name="connsiteX151" fmla="*/ 8036352 w 16614994"/>
              <a:gd name="connsiteY151" fmla="*/ 156766 h 156785"/>
              <a:gd name="connsiteX152" fmla="*/ 8046902 w 16614994"/>
              <a:gd name="connsiteY152" fmla="*/ 142556 h 156785"/>
              <a:gd name="connsiteX153" fmla="*/ 8246094 w 16614994"/>
              <a:gd name="connsiteY153" fmla="*/ 16 h 156785"/>
              <a:gd name="connsiteX154" fmla="*/ 8274476 w 16614994"/>
              <a:gd name="connsiteY154" fmla="*/ 7540 h 156785"/>
              <a:gd name="connsiteX155" fmla="*/ 8305273 w 16614994"/>
              <a:gd name="connsiteY155" fmla="*/ 153078 h 156785"/>
              <a:gd name="connsiteX156" fmla="*/ 8304374 w 16614994"/>
              <a:gd name="connsiteY156" fmla="*/ 156232 h 156785"/>
              <a:gd name="connsiteX157" fmla="*/ 8304426 w 16614994"/>
              <a:gd name="connsiteY157" fmla="*/ 156154 h 156785"/>
              <a:gd name="connsiteX158" fmla="*/ 8514377 w 16614994"/>
              <a:gd name="connsiteY158" fmla="*/ 16 h 156785"/>
              <a:gd name="connsiteX159" fmla="*/ 8542759 w 16614994"/>
              <a:gd name="connsiteY159" fmla="*/ 7540 h 156785"/>
              <a:gd name="connsiteX160" fmla="*/ 8573556 w 16614994"/>
              <a:gd name="connsiteY160" fmla="*/ 153078 h 156785"/>
              <a:gd name="connsiteX161" fmla="*/ 8572500 w 16614994"/>
              <a:gd name="connsiteY161" fmla="*/ 156783 h 156785"/>
              <a:gd name="connsiteX162" fmla="*/ 8583062 w 16614994"/>
              <a:gd name="connsiteY162" fmla="*/ 142556 h 156785"/>
              <a:gd name="connsiteX163" fmla="*/ 8782255 w 16614994"/>
              <a:gd name="connsiteY163" fmla="*/ 16 h 156785"/>
              <a:gd name="connsiteX164" fmla="*/ 8810637 w 16614994"/>
              <a:gd name="connsiteY164" fmla="*/ 7540 h 156785"/>
              <a:gd name="connsiteX165" fmla="*/ 8841434 w 16614994"/>
              <a:gd name="connsiteY165" fmla="*/ 153078 h 156785"/>
              <a:gd name="connsiteX166" fmla="*/ 8840377 w 16614994"/>
              <a:gd name="connsiteY166" fmla="*/ 156785 h 156785"/>
              <a:gd name="connsiteX167" fmla="*/ 8850941 w 16614994"/>
              <a:gd name="connsiteY167" fmla="*/ 142556 h 156785"/>
              <a:gd name="connsiteX168" fmla="*/ 9050134 w 16614994"/>
              <a:gd name="connsiteY168" fmla="*/ 16 h 156785"/>
              <a:gd name="connsiteX169" fmla="*/ 9078516 w 16614994"/>
              <a:gd name="connsiteY169" fmla="*/ 7540 h 156785"/>
              <a:gd name="connsiteX170" fmla="*/ 9109312 w 16614994"/>
              <a:gd name="connsiteY170" fmla="*/ 153078 h 156785"/>
              <a:gd name="connsiteX171" fmla="*/ 9108257 w 16614994"/>
              <a:gd name="connsiteY171" fmla="*/ 156783 h 156785"/>
              <a:gd name="connsiteX172" fmla="*/ 9118819 w 16614994"/>
              <a:gd name="connsiteY172" fmla="*/ 142556 h 156785"/>
              <a:gd name="connsiteX173" fmla="*/ 9318012 w 16614994"/>
              <a:gd name="connsiteY173" fmla="*/ 16 h 156785"/>
              <a:gd name="connsiteX174" fmla="*/ 9346394 w 16614994"/>
              <a:gd name="connsiteY174" fmla="*/ 7540 h 156785"/>
              <a:gd name="connsiteX175" fmla="*/ 9377190 w 16614994"/>
              <a:gd name="connsiteY175" fmla="*/ 153078 h 156785"/>
              <a:gd name="connsiteX176" fmla="*/ 9376134 w 16614994"/>
              <a:gd name="connsiteY176" fmla="*/ 156783 h 156785"/>
              <a:gd name="connsiteX177" fmla="*/ 9386697 w 16614994"/>
              <a:gd name="connsiteY177" fmla="*/ 142556 h 156785"/>
              <a:gd name="connsiteX178" fmla="*/ 9585890 w 16614994"/>
              <a:gd name="connsiteY178" fmla="*/ 16 h 156785"/>
              <a:gd name="connsiteX179" fmla="*/ 9614272 w 16614994"/>
              <a:gd name="connsiteY179" fmla="*/ 7540 h 156785"/>
              <a:gd name="connsiteX180" fmla="*/ 9645068 w 16614994"/>
              <a:gd name="connsiteY180" fmla="*/ 153078 h 156785"/>
              <a:gd name="connsiteX181" fmla="*/ 9644010 w 16614994"/>
              <a:gd name="connsiteY181" fmla="*/ 156785 h 156785"/>
              <a:gd name="connsiteX182" fmla="*/ 9654575 w 16614994"/>
              <a:gd name="connsiteY182" fmla="*/ 142556 h 156785"/>
              <a:gd name="connsiteX183" fmla="*/ 9853768 w 16614994"/>
              <a:gd name="connsiteY183" fmla="*/ 16 h 156785"/>
              <a:gd name="connsiteX184" fmla="*/ 9882149 w 16614994"/>
              <a:gd name="connsiteY184" fmla="*/ 7540 h 156785"/>
              <a:gd name="connsiteX185" fmla="*/ 9912947 w 16614994"/>
              <a:gd name="connsiteY185" fmla="*/ 153078 h 156785"/>
              <a:gd name="connsiteX186" fmla="*/ 9911891 w 16614994"/>
              <a:gd name="connsiteY186" fmla="*/ 156783 h 156785"/>
              <a:gd name="connsiteX187" fmla="*/ 9922453 w 16614994"/>
              <a:gd name="connsiteY187" fmla="*/ 142556 h 156785"/>
              <a:gd name="connsiteX188" fmla="*/ 10121646 w 16614994"/>
              <a:gd name="connsiteY188" fmla="*/ 16 h 156785"/>
              <a:gd name="connsiteX189" fmla="*/ 10150028 w 16614994"/>
              <a:gd name="connsiteY189" fmla="*/ 7540 h 156785"/>
              <a:gd name="connsiteX190" fmla="*/ 10180825 w 16614994"/>
              <a:gd name="connsiteY190" fmla="*/ 153078 h 156785"/>
              <a:gd name="connsiteX191" fmla="*/ 10179769 w 16614994"/>
              <a:gd name="connsiteY191" fmla="*/ 156783 h 156785"/>
              <a:gd name="connsiteX192" fmla="*/ 10190331 w 16614994"/>
              <a:gd name="connsiteY192" fmla="*/ 142556 h 156785"/>
              <a:gd name="connsiteX193" fmla="*/ 10389524 w 16614994"/>
              <a:gd name="connsiteY193" fmla="*/ 16 h 156785"/>
              <a:gd name="connsiteX194" fmla="*/ 10417906 w 16614994"/>
              <a:gd name="connsiteY194" fmla="*/ 7540 h 156785"/>
              <a:gd name="connsiteX195" fmla="*/ 10448703 w 16614994"/>
              <a:gd name="connsiteY195" fmla="*/ 153078 h 156785"/>
              <a:gd name="connsiteX196" fmla="*/ 10447645 w 16614994"/>
              <a:gd name="connsiteY196" fmla="*/ 156785 h 156785"/>
              <a:gd name="connsiteX197" fmla="*/ 10458211 w 16614994"/>
              <a:gd name="connsiteY197" fmla="*/ 142556 h 156785"/>
              <a:gd name="connsiteX198" fmla="*/ 10657403 w 16614994"/>
              <a:gd name="connsiteY198" fmla="*/ 16 h 156785"/>
              <a:gd name="connsiteX199" fmla="*/ 10685784 w 16614994"/>
              <a:gd name="connsiteY199" fmla="*/ 7540 h 156785"/>
              <a:gd name="connsiteX200" fmla="*/ 10716581 w 16614994"/>
              <a:gd name="connsiteY200" fmla="*/ 153078 h 156785"/>
              <a:gd name="connsiteX201" fmla="*/ 10715525 w 16614994"/>
              <a:gd name="connsiteY201" fmla="*/ 156783 h 156785"/>
              <a:gd name="connsiteX202" fmla="*/ 10726089 w 16614994"/>
              <a:gd name="connsiteY202" fmla="*/ 142556 h 156785"/>
              <a:gd name="connsiteX203" fmla="*/ 10925281 w 16614994"/>
              <a:gd name="connsiteY203" fmla="*/ 16 h 156785"/>
              <a:gd name="connsiteX204" fmla="*/ 10953663 w 16614994"/>
              <a:gd name="connsiteY204" fmla="*/ 7540 h 156785"/>
              <a:gd name="connsiteX205" fmla="*/ 10984460 w 16614994"/>
              <a:gd name="connsiteY205" fmla="*/ 153078 h 156785"/>
              <a:gd name="connsiteX206" fmla="*/ 10983403 w 16614994"/>
              <a:gd name="connsiteY206" fmla="*/ 156783 h 156785"/>
              <a:gd name="connsiteX207" fmla="*/ 10993965 w 16614994"/>
              <a:gd name="connsiteY207" fmla="*/ 142556 h 156785"/>
              <a:gd name="connsiteX208" fmla="*/ 11193159 w 16614994"/>
              <a:gd name="connsiteY208" fmla="*/ 16 h 156785"/>
              <a:gd name="connsiteX209" fmla="*/ 11221541 w 16614994"/>
              <a:gd name="connsiteY209" fmla="*/ 7540 h 156785"/>
              <a:gd name="connsiteX210" fmla="*/ 11252336 w 16614994"/>
              <a:gd name="connsiteY210" fmla="*/ 153078 h 156785"/>
              <a:gd name="connsiteX211" fmla="*/ 11251280 w 16614994"/>
              <a:gd name="connsiteY211" fmla="*/ 156785 h 156785"/>
              <a:gd name="connsiteX212" fmla="*/ 11261845 w 16614994"/>
              <a:gd name="connsiteY212" fmla="*/ 142556 h 156785"/>
              <a:gd name="connsiteX213" fmla="*/ 11461038 w 16614994"/>
              <a:gd name="connsiteY213" fmla="*/ 16 h 156785"/>
              <a:gd name="connsiteX214" fmla="*/ 11489419 w 16614994"/>
              <a:gd name="connsiteY214" fmla="*/ 7540 h 156785"/>
              <a:gd name="connsiteX215" fmla="*/ 11520216 w 16614994"/>
              <a:gd name="connsiteY215" fmla="*/ 153078 h 156785"/>
              <a:gd name="connsiteX216" fmla="*/ 11519160 w 16614994"/>
              <a:gd name="connsiteY216" fmla="*/ 156783 h 156785"/>
              <a:gd name="connsiteX217" fmla="*/ 11529722 w 16614994"/>
              <a:gd name="connsiteY217" fmla="*/ 142556 h 156785"/>
              <a:gd name="connsiteX218" fmla="*/ 11728916 w 16614994"/>
              <a:gd name="connsiteY218" fmla="*/ 16 h 156785"/>
              <a:gd name="connsiteX219" fmla="*/ 11757297 w 16614994"/>
              <a:gd name="connsiteY219" fmla="*/ 7540 h 156785"/>
              <a:gd name="connsiteX220" fmla="*/ 11788093 w 16614994"/>
              <a:gd name="connsiteY220" fmla="*/ 153078 h 156785"/>
              <a:gd name="connsiteX221" fmla="*/ 11787037 w 16614994"/>
              <a:gd name="connsiteY221" fmla="*/ 156783 h 156785"/>
              <a:gd name="connsiteX222" fmla="*/ 11797600 w 16614994"/>
              <a:gd name="connsiteY222" fmla="*/ 142556 h 156785"/>
              <a:gd name="connsiteX223" fmla="*/ 11996793 w 16614994"/>
              <a:gd name="connsiteY223" fmla="*/ 16 h 156785"/>
              <a:gd name="connsiteX224" fmla="*/ 12025175 w 16614994"/>
              <a:gd name="connsiteY224" fmla="*/ 7540 h 156785"/>
              <a:gd name="connsiteX225" fmla="*/ 12055971 w 16614994"/>
              <a:gd name="connsiteY225" fmla="*/ 153078 h 156785"/>
              <a:gd name="connsiteX226" fmla="*/ 12054916 w 16614994"/>
              <a:gd name="connsiteY226" fmla="*/ 156782 h 156785"/>
              <a:gd name="connsiteX227" fmla="*/ 12065478 w 16614994"/>
              <a:gd name="connsiteY227" fmla="*/ 142556 h 156785"/>
              <a:gd name="connsiteX228" fmla="*/ 12264671 w 16614994"/>
              <a:gd name="connsiteY228" fmla="*/ 16 h 156785"/>
              <a:gd name="connsiteX229" fmla="*/ 12293053 w 16614994"/>
              <a:gd name="connsiteY229" fmla="*/ 7540 h 156785"/>
              <a:gd name="connsiteX230" fmla="*/ 12323849 w 16614994"/>
              <a:gd name="connsiteY230" fmla="*/ 153078 h 156785"/>
              <a:gd name="connsiteX231" fmla="*/ 12322793 w 16614994"/>
              <a:gd name="connsiteY231" fmla="*/ 156785 h 156785"/>
              <a:gd name="connsiteX232" fmla="*/ 12333357 w 16614994"/>
              <a:gd name="connsiteY232" fmla="*/ 142556 h 156785"/>
              <a:gd name="connsiteX233" fmla="*/ 12532550 w 16614994"/>
              <a:gd name="connsiteY233" fmla="*/ 16 h 156785"/>
              <a:gd name="connsiteX234" fmla="*/ 12560932 w 16614994"/>
              <a:gd name="connsiteY234" fmla="*/ 7540 h 156785"/>
              <a:gd name="connsiteX235" fmla="*/ 12591728 w 16614994"/>
              <a:gd name="connsiteY235" fmla="*/ 153078 h 156785"/>
              <a:gd name="connsiteX236" fmla="*/ 12590673 w 16614994"/>
              <a:gd name="connsiteY236" fmla="*/ 156782 h 156785"/>
              <a:gd name="connsiteX237" fmla="*/ 12601235 w 16614994"/>
              <a:gd name="connsiteY237" fmla="*/ 142556 h 156785"/>
              <a:gd name="connsiteX238" fmla="*/ 12800428 w 16614994"/>
              <a:gd name="connsiteY238" fmla="*/ 16 h 156785"/>
              <a:gd name="connsiteX239" fmla="*/ 12828810 w 16614994"/>
              <a:gd name="connsiteY239" fmla="*/ 7540 h 156785"/>
              <a:gd name="connsiteX240" fmla="*/ 12859606 w 16614994"/>
              <a:gd name="connsiteY240" fmla="*/ 153078 h 156785"/>
              <a:gd name="connsiteX241" fmla="*/ 12858551 w 16614994"/>
              <a:gd name="connsiteY241" fmla="*/ 156782 h 156785"/>
              <a:gd name="connsiteX242" fmla="*/ 12869113 w 16614994"/>
              <a:gd name="connsiteY242" fmla="*/ 142556 h 156785"/>
              <a:gd name="connsiteX243" fmla="*/ 13068306 w 16614994"/>
              <a:gd name="connsiteY243" fmla="*/ 16 h 156785"/>
              <a:gd name="connsiteX244" fmla="*/ 13096688 w 16614994"/>
              <a:gd name="connsiteY244" fmla="*/ 7540 h 156785"/>
              <a:gd name="connsiteX245" fmla="*/ 13127484 w 16614994"/>
              <a:gd name="connsiteY245" fmla="*/ 153078 h 156785"/>
              <a:gd name="connsiteX246" fmla="*/ 13126428 w 16614994"/>
              <a:gd name="connsiteY246" fmla="*/ 156785 h 156785"/>
              <a:gd name="connsiteX247" fmla="*/ 13136992 w 16614994"/>
              <a:gd name="connsiteY247" fmla="*/ 142556 h 156785"/>
              <a:gd name="connsiteX248" fmla="*/ 13336185 w 16614994"/>
              <a:gd name="connsiteY248" fmla="*/ 16 h 156785"/>
              <a:gd name="connsiteX249" fmla="*/ 13364567 w 16614994"/>
              <a:gd name="connsiteY249" fmla="*/ 7540 h 156785"/>
              <a:gd name="connsiteX250" fmla="*/ 13395363 w 16614994"/>
              <a:gd name="connsiteY250" fmla="*/ 153078 h 156785"/>
              <a:gd name="connsiteX251" fmla="*/ 13394307 w 16614994"/>
              <a:gd name="connsiteY251" fmla="*/ 156783 h 156785"/>
              <a:gd name="connsiteX252" fmla="*/ 13404870 w 16614994"/>
              <a:gd name="connsiteY252" fmla="*/ 142556 h 156785"/>
              <a:gd name="connsiteX253" fmla="*/ 13604063 w 16614994"/>
              <a:gd name="connsiteY253" fmla="*/ 16 h 156785"/>
              <a:gd name="connsiteX254" fmla="*/ 13632445 w 16614994"/>
              <a:gd name="connsiteY254" fmla="*/ 7540 h 156785"/>
              <a:gd name="connsiteX255" fmla="*/ 13663241 w 16614994"/>
              <a:gd name="connsiteY255" fmla="*/ 153078 h 156785"/>
              <a:gd name="connsiteX256" fmla="*/ 13662186 w 16614994"/>
              <a:gd name="connsiteY256" fmla="*/ 156782 h 156785"/>
              <a:gd name="connsiteX257" fmla="*/ 13672748 w 16614994"/>
              <a:gd name="connsiteY257" fmla="*/ 142556 h 156785"/>
              <a:gd name="connsiteX258" fmla="*/ 13871941 w 16614994"/>
              <a:gd name="connsiteY258" fmla="*/ 16 h 156785"/>
              <a:gd name="connsiteX259" fmla="*/ 13900323 w 16614994"/>
              <a:gd name="connsiteY259" fmla="*/ 7540 h 156785"/>
              <a:gd name="connsiteX260" fmla="*/ 13931119 w 16614994"/>
              <a:gd name="connsiteY260" fmla="*/ 153078 h 156785"/>
              <a:gd name="connsiteX261" fmla="*/ 13930063 w 16614994"/>
              <a:gd name="connsiteY261" fmla="*/ 156785 h 156785"/>
              <a:gd name="connsiteX262" fmla="*/ 13940627 w 16614994"/>
              <a:gd name="connsiteY262" fmla="*/ 142556 h 156785"/>
              <a:gd name="connsiteX263" fmla="*/ 14139820 w 16614994"/>
              <a:gd name="connsiteY263" fmla="*/ 16 h 156785"/>
              <a:gd name="connsiteX264" fmla="*/ 14168202 w 16614994"/>
              <a:gd name="connsiteY264" fmla="*/ 7540 h 156785"/>
              <a:gd name="connsiteX265" fmla="*/ 14198998 w 16614994"/>
              <a:gd name="connsiteY265" fmla="*/ 153078 h 156785"/>
              <a:gd name="connsiteX266" fmla="*/ 14197943 w 16614994"/>
              <a:gd name="connsiteY266" fmla="*/ 156782 h 156785"/>
              <a:gd name="connsiteX267" fmla="*/ 14208505 w 16614994"/>
              <a:gd name="connsiteY267" fmla="*/ 142556 h 156785"/>
              <a:gd name="connsiteX268" fmla="*/ 14407698 w 16614994"/>
              <a:gd name="connsiteY268" fmla="*/ 16 h 156785"/>
              <a:gd name="connsiteX269" fmla="*/ 14436080 w 16614994"/>
              <a:gd name="connsiteY269" fmla="*/ 7540 h 156785"/>
              <a:gd name="connsiteX270" fmla="*/ 14466876 w 16614994"/>
              <a:gd name="connsiteY270" fmla="*/ 153078 h 156785"/>
              <a:gd name="connsiteX271" fmla="*/ 14465821 w 16614994"/>
              <a:gd name="connsiteY271" fmla="*/ 156782 h 156785"/>
              <a:gd name="connsiteX272" fmla="*/ 14476383 w 16614994"/>
              <a:gd name="connsiteY272" fmla="*/ 142556 h 156785"/>
              <a:gd name="connsiteX273" fmla="*/ 14675576 w 16614994"/>
              <a:gd name="connsiteY273" fmla="*/ 16 h 156785"/>
              <a:gd name="connsiteX274" fmla="*/ 14703958 w 16614994"/>
              <a:gd name="connsiteY274" fmla="*/ 7540 h 156785"/>
              <a:gd name="connsiteX275" fmla="*/ 14734754 w 16614994"/>
              <a:gd name="connsiteY275" fmla="*/ 153078 h 156785"/>
              <a:gd name="connsiteX276" fmla="*/ 14733698 w 16614994"/>
              <a:gd name="connsiteY276" fmla="*/ 156785 h 156785"/>
              <a:gd name="connsiteX277" fmla="*/ 14744262 w 16614994"/>
              <a:gd name="connsiteY277" fmla="*/ 142556 h 156785"/>
              <a:gd name="connsiteX278" fmla="*/ 14943455 w 16614994"/>
              <a:gd name="connsiteY278" fmla="*/ 16 h 156785"/>
              <a:gd name="connsiteX279" fmla="*/ 14971837 w 16614994"/>
              <a:gd name="connsiteY279" fmla="*/ 7540 h 156785"/>
              <a:gd name="connsiteX280" fmla="*/ 15002633 w 16614994"/>
              <a:gd name="connsiteY280" fmla="*/ 153078 h 156785"/>
              <a:gd name="connsiteX281" fmla="*/ 15001577 w 16614994"/>
              <a:gd name="connsiteY281" fmla="*/ 156783 h 156785"/>
              <a:gd name="connsiteX282" fmla="*/ 15012140 w 16614994"/>
              <a:gd name="connsiteY282" fmla="*/ 142556 h 156785"/>
              <a:gd name="connsiteX283" fmla="*/ 15211333 w 16614994"/>
              <a:gd name="connsiteY283" fmla="*/ 16 h 156785"/>
              <a:gd name="connsiteX284" fmla="*/ 15239715 w 16614994"/>
              <a:gd name="connsiteY284" fmla="*/ 7540 h 156785"/>
              <a:gd name="connsiteX285" fmla="*/ 15270511 w 16614994"/>
              <a:gd name="connsiteY285" fmla="*/ 153078 h 156785"/>
              <a:gd name="connsiteX286" fmla="*/ 15269455 w 16614994"/>
              <a:gd name="connsiteY286" fmla="*/ 156783 h 156785"/>
              <a:gd name="connsiteX287" fmla="*/ 15280018 w 16614994"/>
              <a:gd name="connsiteY287" fmla="*/ 142556 h 156785"/>
              <a:gd name="connsiteX288" fmla="*/ 15479211 w 16614994"/>
              <a:gd name="connsiteY288" fmla="*/ 16 h 156785"/>
              <a:gd name="connsiteX289" fmla="*/ 15507593 w 16614994"/>
              <a:gd name="connsiteY289" fmla="*/ 7540 h 156785"/>
              <a:gd name="connsiteX290" fmla="*/ 15538389 w 16614994"/>
              <a:gd name="connsiteY290" fmla="*/ 153078 h 156785"/>
              <a:gd name="connsiteX291" fmla="*/ 15537333 w 16614994"/>
              <a:gd name="connsiteY291" fmla="*/ 156784 h 156785"/>
              <a:gd name="connsiteX292" fmla="*/ 15547897 w 16614994"/>
              <a:gd name="connsiteY292" fmla="*/ 142556 h 156785"/>
              <a:gd name="connsiteX293" fmla="*/ 15747090 w 16614994"/>
              <a:gd name="connsiteY293" fmla="*/ 16 h 156785"/>
              <a:gd name="connsiteX294" fmla="*/ 15775472 w 16614994"/>
              <a:gd name="connsiteY294" fmla="*/ 7540 h 156785"/>
              <a:gd name="connsiteX295" fmla="*/ 15806268 w 16614994"/>
              <a:gd name="connsiteY295" fmla="*/ 153078 h 156785"/>
              <a:gd name="connsiteX296" fmla="*/ 15805212 w 16614994"/>
              <a:gd name="connsiteY296" fmla="*/ 156783 h 156785"/>
              <a:gd name="connsiteX297" fmla="*/ 15815776 w 16614994"/>
              <a:gd name="connsiteY297" fmla="*/ 142556 h 156785"/>
              <a:gd name="connsiteX298" fmla="*/ 16014968 w 16614994"/>
              <a:gd name="connsiteY298" fmla="*/ 16 h 156785"/>
              <a:gd name="connsiteX299" fmla="*/ 16043350 w 16614994"/>
              <a:gd name="connsiteY299" fmla="*/ 7540 h 156785"/>
              <a:gd name="connsiteX300" fmla="*/ 16074146 w 16614994"/>
              <a:gd name="connsiteY300" fmla="*/ 153078 h 156785"/>
              <a:gd name="connsiteX301" fmla="*/ 16073090 w 16614994"/>
              <a:gd name="connsiteY301" fmla="*/ 156783 h 156785"/>
              <a:gd name="connsiteX302" fmla="*/ 16083652 w 16614994"/>
              <a:gd name="connsiteY302" fmla="*/ 142556 h 156785"/>
              <a:gd name="connsiteX303" fmla="*/ 16282846 w 16614994"/>
              <a:gd name="connsiteY303" fmla="*/ 16 h 156785"/>
              <a:gd name="connsiteX304" fmla="*/ 16311228 w 16614994"/>
              <a:gd name="connsiteY304" fmla="*/ 7540 h 156785"/>
              <a:gd name="connsiteX305" fmla="*/ 16342024 w 16614994"/>
              <a:gd name="connsiteY305" fmla="*/ 153078 h 156785"/>
              <a:gd name="connsiteX306" fmla="*/ 16340968 w 16614994"/>
              <a:gd name="connsiteY306" fmla="*/ 156785 h 156785"/>
              <a:gd name="connsiteX307" fmla="*/ 16351532 w 16614994"/>
              <a:gd name="connsiteY307" fmla="*/ 142556 h 156785"/>
              <a:gd name="connsiteX308" fmla="*/ 16550724 w 16614994"/>
              <a:gd name="connsiteY308" fmla="*/ 16 h 156785"/>
              <a:gd name="connsiteX309" fmla="*/ 16579106 w 16614994"/>
              <a:gd name="connsiteY309" fmla="*/ 7540 h 156785"/>
              <a:gd name="connsiteX310" fmla="*/ 16609904 w 16614994"/>
              <a:gd name="connsiteY310" fmla="*/ 153078 h 156785"/>
              <a:gd name="connsiteX311" fmla="*/ 16608852 w 16614994"/>
              <a:gd name="connsiteY311" fmla="*/ 156766 h 156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6614994" h="156785">
                <a:moveTo>
                  <a:pt x="1056" y="153078"/>
                </a:moveTo>
                <a:lnTo>
                  <a:pt x="0" y="156783"/>
                </a:lnTo>
                <a:lnTo>
                  <a:pt x="10562" y="142556"/>
                </a:lnTo>
                <a:cubicBezTo>
                  <a:pt x="82461" y="53604"/>
                  <a:pt x="157535" y="-1081"/>
                  <a:pt x="209755" y="16"/>
                </a:cubicBezTo>
                <a:cubicBezTo>
                  <a:pt x="220199" y="235"/>
                  <a:pt x="229729" y="2686"/>
                  <a:pt x="238137" y="7540"/>
                </a:cubicBezTo>
                <a:cubicBezTo>
                  <a:pt x="271768" y="26957"/>
                  <a:pt x="281074" y="81152"/>
                  <a:pt x="268934" y="153078"/>
                </a:cubicBezTo>
                <a:lnTo>
                  <a:pt x="267877" y="156785"/>
                </a:lnTo>
                <a:lnTo>
                  <a:pt x="278441" y="142556"/>
                </a:lnTo>
                <a:cubicBezTo>
                  <a:pt x="350340" y="53604"/>
                  <a:pt x="425414" y="-1081"/>
                  <a:pt x="477634" y="16"/>
                </a:cubicBezTo>
                <a:cubicBezTo>
                  <a:pt x="488078" y="235"/>
                  <a:pt x="497608" y="2686"/>
                  <a:pt x="506016" y="7540"/>
                </a:cubicBezTo>
                <a:cubicBezTo>
                  <a:pt x="539647" y="26957"/>
                  <a:pt x="548953" y="81152"/>
                  <a:pt x="536812" y="153078"/>
                </a:cubicBezTo>
                <a:lnTo>
                  <a:pt x="535757" y="156783"/>
                </a:lnTo>
                <a:lnTo>
                  <a:pt x="546319" y="142556"/>
                </a:lnTo>
                <a:cubicBezTo>
                  <a:pt x="618218" y="53604"/>
                  <a:pt x="693291" y="-1081"/>
                  <a:pt x="745512" y="16"/>
                </a:cubicBezTo>
                <a:cubicBezTo>
                  <a:pt x="755956" y="235"/>
                  <a:pt x="765486" y="2686"/>
                  <a:pt x="773894" y="7540"/>
                </a:cubicBezTo>
                <a:cubicBezTo>
                  <a:pt x="807525" y="26957"/>
                  <a:pt x="816831" y="81152"/>
                  <a:pt x="804690" y="153078"/>
                </a:cubicBezTo>
                <a:lnTo>
                  <a:pt x="803634" y="156783"/>
                </a:lnTo>
                <a:lnTo>
                  <a:pt x="814197" y="142556"/>
                </a:lnTo>
                <a:cubicBezTo>
                  <a:pt x="886096" y="53604"/>
                  <a:pt x="961169" y="-1081"/>
                  <a:pt x="1013390" y="16"/>
                </a:cubicBezTo>
                <a:cubicBezTo>
                  <a:pt x="1023834" y="235"/>
                  <a:pt x="1033364" y="2686"/>
                  <a:pt x="1041772" y="7540"/>
                </a:cubicBezTo>
                <a:cubicBezTo>
                  <a:pt x="1075402" y="26957"/>
                  <a:pt x="1084708" y="81152"/>
                  <a:pt x="1072568" y="153078"/>
                </a:cubicBezTo>
                <a:lnTo>
                  <a:pt x="1071510" y="156785"/>
                </a:lnTo>
                <a:lnTo>
                  <a:pt x="1082076" y="142556"/>
                </a:lnTo>
                <a:cubicBezTo>
                  <a:pt x="1153975" y="53604"/>
                  <a:pt x="1229048" y="-1081"/>
                  <a:pt x="1281268" y="16"/>
                </a:cubicBezTo>
                <a:cubicBezTo>
                  <a:pt x="1291713" y="235"/>
                  <a:pt x="1301243" y="2686"/>
                  <a:pt x="1309649" y="7540"/>
                </a:cubicBezTo>
                <a:cubicBezTo>
                  <a:pt x="1343280" y="26957"/>
                  <a:pt x="1352587" y="81152"/>
                  <a:pt x="1340447" y="153078"/>
                </a:cubicBezTo>
                <a:lnTo>
                  <a:pt x="1339392" y="156783"/>
                </a:lnTo>
                <a:lnTo>
                  <a:pt x="1349953" y="142556"/>
                </a:lnTo>
                <a:cubicBezTo>
                  <a:pt x="1421853" y="53604"/>
                  <a:pt x="1496926" y="-1081"/>
                  <a:pt x="1549146" y="16"/>
                </a:cubicBezTo>
                <a:cubicBezTo>
                  <a:pt x="1559589" y="235"/>
                  <a:pt x="1569120" y="2686"/>
                  <a:pt x="1577528" y="7540"/>
                </a:cubicBezTo>
                <a:cubicBezTo>
                  <a:pt x="1611159" y="26957"/>
                  <a:pt x="1620465" y="81152"/>
                  <a:pt x="1608325" y="153078"/>
                </a:cubicBezTo>
                <a:lnTo>
                  <a:pt x="1607269" y="156783"/>
                </a:lnTo>
                <a:lnTo>
                  <a:pt x="1617831" y="142556"/>
                </a:lnTo>
                <a:cubicBezTo>
                  <a:pt x="1689730" y="53604"/>
                  <a:pt x="1764805" y="-1081"/>
                  <a:pt x="1817024" y="16"/>
                </a:cubicBezTo>
                <a:cubicBezTo>
                  <a:pt x="1827468" y="235"/>
                  <a:pt x="1836999" y="2686"/>
                  <a:pt x="1845406" y="7540"/>
                </a:cubicBezTo>
                <a:cubicBezTo>
                  <a:pt x="1879037" y="26957"/>
                  <a:pt x="1888343" y="81152"/>
                  <a:pt x="1876203" y="153078"/>
                </a:cubicBezTo>
                <a:lnTo>
                  <a:pt x="1875145" y="156785"/>
                </a:lnTo>
                <a:lnTo>
                  <a:pt x="1885711" y="142556"/>
                </a:lnTo>
                <a:cubicBezTo>
                  <a:pt x="1957610" y="53604"/>
                  <a:pt x="2032682" y="-1081"/>
                  <a:pt x="2084903" y="16"/>
                </a:cubicBezTo>
                <a:cubicBezTo>
                  <a:pt x="2095346" y="235"/>
                  <a:pt x="2104878" y="2686"/>
                  <a:pt x="2113284" y="7540"/>
                </a:cubicBezTo>
                <a:cubicBezTo>
                  <a:pt x="2146916" y="26957"/>
                  <a:pt x="2156223" y="81152"/>
                  <a:pt x="2144081" y="153078"/>
                </a:cubicBezTo>
                <a:lnTo>
                  <a:pt x="2143025" y="156783"/>
                </a:lnTo>
                <a:lnTo>
                  <a:pt x="2153589" y="142556"/>
                </a:lnTo>
                <a:cubicBezTo>
                  <a:pt x="2225488" y="53604"/>
                  <a:pt x="2300561" y="-1081"/>
                  <a:pt x="2352782" y="16"/>
                </a:cubicBezTo>
                <a:cubicBezTo>
                  <a:pt x="2363225" y="235"/>
                  <a:pt x="2372755" y="2686"/>
                  <a:pt x="2381163" y="7540"/>
                </a:cubicBezTo>
                <a:cubicBezTo>
                  <a:pt x="2414794" y="26957"/>
                  <a:pt x="2424100" y="81152"/>
                  <a:pt x="2411961" y="153078"/>
                </a:cubicBezTo>
                <a:lnTo>
                  <a:pt x="2410903" y="156783"/>
                </a:lnTo>
                <a:lnTo>
                  <a:pt x="2421465" y="142556"/>
                </a:lnTo>
                <a:cubicBezTo>
                  <a:pt x="2493366" y="53604"/>
                  <a:pt x="2568438" y="-1081"/>
                  <a:pt x="2620659" y="16"/>
                </a:cubicBezTo>
                <a:cubicBezTo>
                  <a:pt x="2631103" y="235"/>
                  <a:pt x="2640633" y="2686"/>
                  <a:pt x="2649041" y="7540"/>
                </a:cubicBezTo>
                <a:cubicBezTo>
                  <a:pt x="2682671" y="26957"/>
                  <a:pt x="2691978" y="81152"/>
                  <a:pt x="2679836" y="153078"/>
                </a:cubicBezTo>
                <a:lnTo>
                  <a:pt x="2678780" y="156785"/>
                </a:lnTo>
                <a:lnTo>
                  <a:pt x="2689345" y="142556"/>
                </a:lnTo>
                <a:cubicBezTo>
                  <a:pt x="2761244" y="53604"/>
                  <a:pt x="2836317" y="-1081"/>
                  <a:pt x="2888538" y="16"/>
                </a:cubicBezTo>
                <a:cubicBezTo>
                  <a:pt x="2898981" y="235"/>
                  <a:pt x="2908512" y="2686"/>
                  <a:pt x="2916920" y="7540"/>
                </a:cubicBezTo>
                <a:cubicBezTo>
                  <a:pt x="2950550" y="26957"/>
                  <a:pt x="2959856" y="81152"/>
                  <a:pt x="2947716" y="153078"/>
                </a:cubicBezTo>
                <a:lnTo>
                  <a:pt x="2946660" y="156783"/>
                </a:lnTo>
                <a:lnTo>
                  <a:pt x="2957222" y="142556"/>
                </a:lnTo>
                <a:cubicBezTo>
                  <a:pt x="3029122" y="53604"/>
                  <a:pt x="3104195" y="-1081"/>
                  <a:pt x="3156416" y="16"/>
                </a:cubicBezTo>
                <a:cubicBezTo>
                  <a:pt x="3166859" y="235"/>
                  <a:pt x="3176390" y="2686"/>
                  <a:pt x="3184798" y="7540"/>
                </a:cubicBezTo>
                <a:cubicBezTo>
                  <a:pt x="3218429" y="26957"/>
                  <a:pt x="3227734" y="81152"/>
                  <a:pt x="3215593" y="153078"/>
                </a:cubicBezTo>
                <a:lnTo>
                  <a:pt x="3214537" y="156783"/>
                </a:lnTo>
                <a:lnTo>
                  <a:pt x="3225100" y="142556"/>
                </a:lnTo>
                <a:cubicBezTo>
                  <a:pt x="3296999" y="53604"/>
                  <a:pt x="3372073" y="-1081"/>
                  <a:pt x="3424293" y="16"/>
                </a:cubicBezTo>
                <a:cubicBezTo>
                  <a:pt x="3434738" y="235"/>
                  <a:pt x="3444268" y="2686"/>
                  <a:pt x="3452676" y="7540"/>
                </a:cubicBezTo>
                <a:cubicBezTo>
                  <a:pt x="3486306" y="26957"/>
                  <a:pt x="3495613" y="81152"/>
                  <a:pt x="3483472" y="153078"/>
                </a:cubicBezTo>
                <a:lnTo>
                  <a:pt x="3482416" y="156782"/>
                </a:lnTo>
                <a:lnTo>
                  <a:pt x="3492979" y="142556"/>
                </a:lnTo>
                <a:cubicBezTo>
                  <a:pt x="3564877" y="53604"/>
                  <a:pt x="3639951" y="-1081"/>
                  <a:pt x="3692172" y="16"/>
                </a:cubicBezTo>
                <a:cubicBezTo>
                  <a:pt x="3702616" y="235"/>
                  <a:pt x="3712146" y="2686"/>
                  <a:pt x="3720553" y="7540"/>
                </a:cubicBezTo>
                <a:cubicBezTo>
                  <a:pt x="3754184" y="26957"/>
                  <a:pt x="3763491" y="81152"/>
                  <a:pt x="3751350" y="153078"/>
                </a:cubicBezTo>
                <a:lnTo>
                  <a:pt x="3750294" y="156785"/>
                </a:lnTo>
                <a:lnTo>
                  <a:pt x="3760858" y="142556"/>
                </a:lnTo>
                <a:cubicBezTo>
                  <a:pt x="3832756" y="53604"/>
                  <a:pt x="3907830" y="-1081"/>
                  <a:pt x="3960051" y="16"/>
                </a:cubicBezTo>
                <a:cubicBezTo>
                  <a:pt x="3970494" y="235"/>
                  <a:pt x="3980024" y="2686"/>
                  <a:pt x="3988432" y="7540"/>
                </a:cubicBezTo>
                <a:cubicBezTo>
                  <a:pt x="4022063" y="26957"/>
                  <a:pt x="4031369" y="81152"/>
                  <a:pt x="4019229" y="153078"/>
                </a:cubicBezTo>
                <a:lnTo>
                  <a:pt x="4018174" y="156782"/>
                </a:lnTo>
                <a:lnTo>
                  <a:pt x="4028736" y="142556"/>
                </a:lnTo>
                <a:cubicBezTo>
                  <a:pt x="4100635" y="53604"/>
                  <a:pt x="4175707" y="-1081"/>
                  <a:pt x="4227928" y="16"/>
                </a:cubicBezTo>
                <a:cubicBezTo>
                  <a:pt x="4238372" y="235"/>
                  <a:pt x="4247902" y="2686"/>
                  <a:pt x="4256311" y="7540"/>
                </a:cubicBezTo>
                <a:cubicBezTo>
                  <a:pt x="4289942" y="26957"/>
                  <a:pt x="4299247" y="81152"/>
                  <a:pt x="4287106" y="153078"/>
                </a:cubicBezTo>
                <a:lnTo>
                  <a:pt x="4286052" y="156782"/>
                </a:lnTo>
                <a:lnTo>
                  <a:pt x="4296613" y="142556"/>
                </a:lnTo>
                <a:cubicBezTo>
                  <a:pt x="4368513" y="53604"/>
                  <a:pt x="4443585" y="-1081"/>
                  <a:pt x="4495806" y="16"/>
                </a:cubicBezTo>
                <a:cubicBezTo>
                  <a:pt x="4506251" y="235"/>
                  <a:pt x="4515781" y="2686"/>
                  <a:pt x="4524189" y="7540"/>
                </a:cubicBezTo>
                <a:cubicBezTo>
                  <a:pt x="4557819" y="26957"/>
                  <a:pt x="4567126" y="81152"/>
                  <a:pt x="4554984" y="153078"/>
                </a:cubicBezTo>
                <a:lnTo>
                  <a:pt x="4553928" y="156785"/>
                </a:lnTo>
                <a:lnTo>
                  <a:pt x="4564492" y="142556"/>
                </a:lnTo>
                <a:cubicBezTo>
                  <a:pt x="4636391" y="53604"/>
                  <a:pt x="4711464" y="-1081"/>
                  <a:pt x="4763685" y="16"/>
                </a:cubicBezTo>
                <a:cubicBezTo>
                  <a:pt x="4774130" y="235"/>
                  <a:pt x="4783660" y="2686"/>
                  <a:pt x="4792068" y="7540"/>
                </a:cubicBezTo>
                <a:cubicBezTo>
                  <a:pt x="4825697" y="26957"/>
                  <a:pt x="4835005" y="81152"/>
                  <a:pt x="4822864" y="153078"/>
                </a:cubicBezTo>
                <a:lnTo>
                  <a:pt x="4821807" y="156783"/>
                </a:lnTo>
                <a:lnTo>
                  <a:pt x="4832371" y="142556"/>
                </a:lnTo>
                <a:cubicBezTo>
                  <a:pt x="4904269" y="53604"/>
                  <a:pt x="4979343" y="-1081"/>
                  <a:pt x="5031564" y="16"/>
                </a:cubicBezTo>
                <a:cubicBezTo>
                  <a:pt x="5042008" y="235"/>
                  <a:pt x="5051538" y="2686"/>
                  <a:pt x="5059945" y="7540"/>
                </a:cubicBezTo>
                <a:cubicBezTo>
                  <a:pt x="5093576" y="26957"/>
                  <a:pt x="5102883" y="81152"/>
                  <a:pt x="5090742" y="153078"/>
                </a:cubicBezTo>
                <a:lnTo>
                  <a:pt x="5089687" y="156782"/>
                </a:lnTo>
                <a:lnTo>
                  <a:pt x="5100249" y="142556"/>
                </a:lnTo>
                <a:cubicBezTo>
                  <a:pt x="5172148" y="53604"/>
                  <a:pt x="5247221" y="-1081"/>
                  <a:pt x="5299442" y="16"/>
                </a:cubicBezTo>
                <a:cubicBezTo>
                  <a:pt x="5309885" y="235"/>
                  <a:pt x="5319415" y="2686"/>
                  <a:pt x="5327823" y="7540"/>
                </a:cubicBezTo>
                <a:cubicBezTo>
                  <a:pt x="5361454" y="26957"/>
                  <a:pt x="5370760" y="81152"/>
                  <a:pt x="5358619" y="153078"/>
                </a:cubicBezTo>
                <a:lnTo>
                  <a:pt x="5357564" y="156785"/>
                </a:lnTo>
                <a:lnTo>
                  <a:pt x="5368128" y="142556"/>
                </a:lnTo>
                <a:cubicBezTo>
                  <a:pt x="5440027" y="53604"/>
                  <a:pt x="5515099" y="-1081"/>
                  <a:pt x="5567320" y="16"/>
                </a:cubicBezTo>
                <a:cubicBezTo>
                  <a:pt x="5577764" y="235"/>
                  <a:pt x="5587294" y="2686"/>
                  <a:pt x="5595703" y="7540"/>
                </a:cubicBezTo>
                <a:cubicBezTo>
                  <a:pt x="5629334" y="26957"/>
                  <a:pt x="5638639" y="81152"/>
                  <a:pt x="5626498" y="153078"/>
                </a:cubicBezTo>
                <a:lnTo>
                  <a:pt x="5625444" y="156782"/>
                </a:lnTo>
                <a:lnTo>
                  <a:pt x="5636005" y="142556"/>
                </a:lnTo>
                <a:cubicBezTo>
                  <a:pt x="5707905" y="53604"/>
                  <a:pt x="5782977" y="-1081"/>
                  <a:pt x="5835198" y="16"/>
                </a:cubicBezTo>
                <a:cubicBezTo>
                  <a:pt x="5845642" y="235"/>
                  <a:pt x="5855173" y="2686"/>
                  <a:pt x="5863581" y="7540"/>
                </a:cubicBezTo>
                <a:cubicBezTo>
                  <a:pt x="5897211" y="26957"/>
                  <a:pt x="5906518" y="81152"/>
                  <a:pt x="5894376" y="153078"/>
                </a:cubicBezTo>
                <a:lnTo>
                  <a:pt x="5893321" y="156782"/>
                </a:lnTo>
                <a:lnTo>
                  <a:pt x="5903883" y="142556"/>
                </a:lnTo>
                <a:cubicBezTo>
                  <a:pt x="5975782" y="53604"/>
                  <a:pt x="6050856" y="-1081"/>
                  <a:pt x="6103077" y="16"/>
                </a:cubicBezTo>
                <a:cubicBezTo>
                  <a:pt x="6113521" y="235"/>
                  <a:pt x="6123051" y="2686"/>
                  <a:pt x="6131458" y="7540"/>
                </a:cubicBezTo>
                <a:cubicBezTo>
                  <a:pt x="6165089" y="26957"/>
                  <a:pt x="6174396" y="81152"/>
                  <a:pt x="6162255" y="153078"/>
                </a:cubicBezTo>
                <a:lnTo>
                  <a:pt x="6161199" y="156785"/>
                </a:lnTo>
                <a:lnTo>
                  <a:pt x="6171763" y="142556"/>
                </a:lnTo>
                <a:cubicBezTo>
                  <a:pt x="6243661" y="53604"/>
                  <a:pt x="6318735" y="-1081"/>
                  <a:pt x="6370956" y="16"/>
                </a:cubicBezTo>
                <a:cubicBezTo>
                  <a:pt x="6381400" y="235"/>
                  <a:pt x="6390930" y="2686"/>
                  <a:pt x="6399337" y="7540"/>
                </a:cubicBezTo>
                <a:cubicBezTo>
                  <a:pt x="6432968" y="26957"/>
                  <a:pt x="6442275" y="81152"/>
                  <a:pt x="6430134" y="153078"/>
                </a:cubicBezTo>
                <a:lnTo>
                  <a:pt x="6429078" y="156783"/>
                </a:lnTo>
                <a:lnTo>
                  <a:pt x="6439641" y="142556"/>
                </a:lnTo>
                <a:cubicBezTo>
                  <a:pt x="6511539" y="53604"/>
                  <a:pt x="6586613" y="-1081"/>
                  <a:pt x="6638834" y="16"/>
                </a:cubicBezTo>
                <a:cubicBezTo>
                  <a:pt x="6649277" y="235"/>
                  <a:pt x="6658807" y="2686"/>
                  <a:pt x="6667215" y="7540"/>
                </a:cubicBezTo>
                <a:cubicBezTo>
                  <a:pt x="6700846" y="26957"/>
                  <a:pt x="6710152" y="81152"/>
                  <a:pt x="6698012" y="153078"/>
                </a:cubicBezTo>
                <a:lnTo>
                  <a:pt x="6696956" y="156783"/>
                </a:lnTo>
                <a:lnTo>
                  <a:pt x="6707519" y="142556"/>
                </a:lnTo>
                <a:cubicBezTo>
                  <a:pt x="6779418" y="53604"/>
                  <a:pt x="6854490" y="-1081"/>
                  <a:pt x="6906711" y="16"/>
                </a:cubicBezTo>
                <a:cubicBezTo>
                  <a:pt x="6917155" y="235"/>
                  <a:pt x="6926685" y="2686"/>
                  <a:pt x="6935094" y="7540"/>
                </a:cubicBezTo>
                <a:cubicBezTo>
                  <a:pt x="6968723" y="26957"/>
                  <a:pt x="6978030" y="81152"/>
                  <a:pt x="6965889" y="153078"/>
                </a:cubicBezTo>
                <a:lnTo>
                  <a:pt x="6964833" y="156784"/>
                </a:lnTo>
                <a:lnTo>
                  <a:pt x="6975397" y="142556"/>
                </a:lnTo>
                <a:cubicBezTo>
                  <a:pt x="7047297" y="53604"/>
                  <a:pt x="7122369" y="-1081"/>
                  <a:pt x="7174590" y="16"/>
                </a:cubicBezTo>
                <a:cubicBezTo>
                  <a:pt x="7185034" y="235"/>
                  <a:pt x="7194565" y="2686"/>
                  <a:pt x="7202973" y="7540"/>
                </a:cubicBezTo>
                <a:cubicBezTo>
                  <a:pt x="7236602" y="26957"/>
                  <a:pt x="7245909" y="81152"/>
                  <a:pt x="7233768" y="153078"/>
                </a:cubicBezTo>
                <a:lnTo>
                  <a:pt x="7232713" y="156783"/>
                </a:lnTo>
                <a:lnTo>
                  <a:pt x="7243275" y="142556"/>
                </a:lnTo>
                <a:cubicBezTo>
                  <a:pt x="7315174" y="53604"/>
                  <a:pt x="7390247" y="-1081"/>
                  <a:pt x="7442468" y="16"/>
                </a:cubicBezTo>
                <a:cubicBezTo>
                  <a:pt x="7452912" y="235"/>
                  <a:pt x="7462442" y="2686"/>
                  <a:pt x="7470850" y="7540"/>
                </a:cubicBezTo>
                <a:cubicBezTo>
                  <a:pt x="7504480" y="26957"/>
                  <a:pt x="7513787" y="81152"/>
                  <a:pt x="7501646" y="153078"/>
                </a:cubicBezTo>
                <a:lnTo>
                  <a:pt x="7500590" y="156783"/>
                </a:lnTo>
                <a:lnTo>
                  <a:pt x="7511153" y="142556"/>
                </a:lnTo>
                <a:cubicBezTo>
                  <a:pt x="7583052" y="53604"/>
                  <a:pt x="7658125" y="-1081"/>
                  <a:pt x="7710346" y="16"/>
                </a:cubicBezTo>
                <a:cubicBezTo>
                  <a:pt x="7720790" y="235"/>
                  <a:pt x="7730320" y="2686"/>
                  <a:pt x="7738728" y="7540"/>
                </a:cubicBezTo>
                <a:cubicBezTo>
                  <a:pt x="7772359" y="26957"/>
                  <a:pt x="7781665" y="81152"/>
                  <a:pt x="7769524" y="153078"/>
                </a:cubicBezTo>
                <a:lnTo>
                  <a:pt x="7768468" y="156785"/>
                </a:lnTo>
                <a:lnTo>
                  <a:pt x="7779032" y="142556"/>
                </a:lnTo>
                <a:cubicBezTo>
                  <a:pt x="7850931" y="53604"/>
                  <a:pt x="7926004" y="-1081"/>
                  <a:pt x="7978224" y="16"/>
                </a:cubicBezTo>
                <a:cubicBezTo>
                  <a:pt x="7988668" y="235"/>
                  <a:pt x="7998198" y="2686"/>
                  <a:pt x="8006606" y="7540"/>
                </a:cubicBezTo>
                <a:cubicBezTo>
                  <a:pt x="8040237" y="26957"/>
                  <a:pt x="8049544" y="81152"/>
                  <a:pt x="8037403" y="153078"/>
                </a:cubicBezTo>
                <a:lnTo>
                  <a:pt x="8036352" y="156766"/>
                </a:lnTo>
                <a:lnTo>
                  <a:pt x="8046902" y="142556"/>
                </a:lnTo>
                <a:cubicBezTo>
                  <a:pt x="8118801" y="53604"/>
                  <a:pt x="8193874" y="-1081"/>
                  <a:pt x="8246094" y="16"/>
                </a:cubicBezTo>
                <a:cubicBezTo>
                  <a:pt x="8256538" y="235"/>
                  <a:pt x="8266068" y="2686"/>
                  <a:pt x="8274476" y="7540"/>
                </a:cubicBezTo>
                <a:cubicBezTo>
                  <a:pt x="8308107" y="26957"/>
                  <a:pt x="8317413" y="81153"/>
                  <a:pt x="8305273" y="153078"/>
                </a:cubicBezTo>
                <a:lnTo>
                  <a:pt x="8304374" y="156232"/>
                </a:lnTo>
                <a:cubicBezTo>
                  <a:pt x="8304391" y="156206"/>
                  <a:pt x="8304409" y="156180"/>
                  <a:pt x="8304426" y="156154"/>
                </a:cubicBezTo>
                <a:cubicBezTo>
                  <a:pt x="8379519" y="59212"/>
                  <a:pt x="8459545" y="-1136"/>
                  <a:pt x="8514377" y="16"/>
                </a:cubicBezTo>
                <a:cubicBezTo>
                  <a:pt x="8524821" y="235"/>
                  <a:pt x="8534351" y="2686"/>
                  <a:pt x="8542759" y="7540"/>
                </a:cubicBezTo>
                <a:cubicBezTo>
                  <a:pt x="8576390" y="26957"/>
                  <a:pt x="8585696" y="81152"/>
                  <a:pt x="8573556" y="153078"/>
                </a:cubicBezTo>
                <a:lnTo>
                  <a:pt x="8572500" y="156783"/>
                </a:lnTo>
                <a:lnTo>
                  <a:pt x="8583062" y="142556"/>
                </a:lnTo>
                <a:cubicBezTo>
                  <a:pt x="8654961" y="53604"/>
                  <a:pt x="8730035" y="-1081"/>
                  <a:pt x="8782255" y="16"/>
                </a:cubicBezTo>
                <a:cubicBezTo>
                  <a:pt x="8792699" y="235"/>
                  <a:pt x="8802229" y="2686"/>
                  <a:pt x="8810637" y="7540"/>
                </a:cubicBezTo>
                <a:cubicBezTo>
                  <a:pt x="8844268" y="26957"/>
                  <a:pt x="8853574" y="81152"/>
                  <a:pt x="8841434" y="153078"/>
                </a:cubicBezTo>
                <a:lnTo>
                  <a:pt x="8840377" y="156785"/>
                </a:lnTo>
                <a:lnTo>
                  <a:pt x="8850941" y="142556"/>
                </a:lnTo>
                <a:cubicBezTo>
                  <a:pt x="8922840" y="53604"/>
                  <a:pt x="8997914" y="-1081"/>
                  <a:pt x="9050134" y="16"/>
                </a:cubicBezTo>
                <a:cubicBezTo>
                  <a:pt x="9060578" y="235"/>
                  <a:pt x="9070108" y="2686"/>
                  <a:pt x="9078516" y="7540"/>
                </a:cubicBezTo>
                <a:cubicBezTo>
                  <a:pt x="9112147" y="26957"/>
                  <a:pt x="9121453" y="81152"/>
                  <a:pt x="9109312" y="153078"/>
                </a:cubicBezTo>
                <a:lnTo>
                  <a:pt x="9108257" y="156783"/>
                </a:lnTo>
                <a:lnTo>
                  <a:pt x="9118819" y="142556"/>
                </a:lnTo>
                <a:cubicBezTo>
                  <a:pt x="9190718" y="53604"/>
                  <a:pt x="9265791" y="-1081"/>
                  <a:pt x="9318012" y="16"/>
                </a:cubicBezTo>
                <a:cubicBezTo>
                  <a:pt x="9328456" y="235"/>
                  <a:pt x="9337986" y="2686"/>
                  <a:pt x="9346394" y="7540"/>
                </a:cubicBezTo>
                <a:cubicBezTo>
                  <a:pt x="9380025" y="26957"/>
                  <a:pt x="9389331" y="81152"/>
                  <a:pt x="9377190" y="153078"/>
                </a:cubicBezTo>
                <a:lnTo>
                  <a:pt x="9376134" y="156783"/>
                </a:lnTo>
                <a:lnTo>
                  <a:pt x="9386697" y="142556"/>
                </a:lnTo>
                <a:cubicBezTo>
                  <a:pt x="9458596" y="53604"/>
                  <a:pt x="9533669" y="-1081"/>
                  <a:pt x="9585890" y="16"/>
                </a:cubicBezTo>
                <a:cubicBezTo>
                  <a:pt x="9596334" y="235"/>
                  <a:pt x="9605864" y="2686"/>
                  <a:pt x="9614272" y="7540"/>
                </a:cubicBezTo>
                <a:cubicBezTo>
                  <a:pt x="9647902" y="26957"/>
                  <a:pt x="9657208" y="81152"/>
                  <a:pt x="9645068" y="153078"/>
                </a:cubicBezTo>
                <a:lnTo>
                  <a:pt x="9644010" y="156785"/>
                </a:lnTo>
                <a:lnTo>
                  <a:pt x="9654575" y="142556"/>
                </a:lnTo>
                <a:cubicBezTo>
                  <a:pt x="9726475" y="53604"/>
                  <a:pt x="9801548" y="-1081"/>
                  <a:pt x="9853768" y="16"/>
                </a:cubicBezTo>
                <a:cubicBezTo>
                  <a:pt x="9864213" y="235"/>
                  <a:pt x="9873743" y="2686"/>
                  <a:pt x="9882149" y="7540"/>
                </a:cubicBezTo>
                <a:cubicBezTo>
                  <a:pt x="9915780" y="26957"/>
                  <a:pt x="9925087" y="81152"/>
                  <a:pt x="9912947" y="153078"/>
                </a:cubicBezTo>
                <a:lnTo>
                  <a:pt x="9911891" y="156783"/>
                </a:lnTo>
                <a:lnTo>
                  <a:pt x="9922453" y="142556"/>
                </a:lnTo>
                <a:cubicBezTo>
                  <a:pt x="9994353" y="53604"/>
                  <a:pt x="10069426" y="-1081"/>
                  <a:pt x="10121646" y="16"/>
                </a:cubicBezTo>
                <a:cubicBezTo>
                  <a:pt x="10132089" y="235"/>
                  <a:pt x="10141620" y="2686"/>
                  <a:pt x="10150028" y="7540"/>
                </a:cubicBezTo>
                <a:cubicBezTo>
                  <a:pt x="10183659" y="26957"/>
                  <a:pt x="10192965" y="81152"/>
                  <a:pt x="10180825" y="153078"/>
                </a:cubicBezTo>
                <a:lnTo>
                  <a:pt x="10179769" y="156783"/>
                </a:lnTo>
                <a:lnTo>
                  <a:pt x="10190331" y="142556"/>
                </a:lnTo>
                <a:cubicBezTo>
                  <a:pt x="10262230" y="53604"/>
                  <a:pt x="10337305" y="-1081"/>
                  <a:pt x="10389524" y="16"/>
                </a:cubicBezTo>
                <a:cubicBezTo>
                  <a:pt x="10399968" y="235"/>
                  <a:pt x="10409499" y="2686"/>
                  <a:pt x="10417906" y="7540"/>
                </a:cubicBezTo>
                <a:cubicBezTo>
                  <a:pt x="10451537" y="26957"/>
                  <a:pt x="10460843" y="81152"/>
                  <a:pt x="10448703" y="153078"/>
                </a:cubicBezTo>
                <a:lnTo>
                  <a:pt x="10447645" y="156785"/>
                </a:lnTo>
                <a:lnTo>
                  <a:pt x="10458211" y="142556"/>
                </a:lnTo>
                <a:cubicBezTo>
                  <a:pt x="10530110" y="53604"/>
                  <a:pt x="10605182" y="-1081"/>
                  <a:pt x="10657403" y="16"/>
                </a:cubicBezTo>
                <a:cubicBezTo>
                  <a:pt x="10667846" y="235"/>
                  <a:pt x="10677377" y="2686"/>
                  <a:pt x="10685784" y="7540"/>
                </a:cubicBezTo>
                <a:cubicBezTo>
                  <a:pt x="10719416" y="26957"/>
                  <a:pt x="10728722" y="81152"/>
                  <a:pt x="10716581" y="153078"/>
                </a:cubicBezTo>
                <a:lnTo>
                  <a:pt x="10715525" y="156783"/>
                </a:lnTo>
                <a:lnTo>
                  <a:pt x="10726089" y="142556"/>
                </a:lnTo>
                <a:cubicBezTo>
                  <a:pt x="10797988" y="53604"/>
                  <a:pt x="10873061" y="-1081"/>
                  <a:pt x="10925281" y="16"/>
                </a:cubicBezTo>
                <a:cubicBezTo>
                  <a:pt x="10935725" y="235"/>
                  <a:pt x="10945255" y="2686"/>
                  <a:pt x="10953663" y="7540"/>
                </a:cubicBezTo>
                <a:cubicBezTo>
                  <a:pt x="10987294" y="26957"/>
                  <a:pt x="10996600" y="81152"/>
                  <a:pt x="10984460" y="153078"/>
                </a:cubicBezTo>
                <a:lnTo>
                  <a:pt x="10983403" y="156783"/>
                </a:lnTo>
                <a:lnTo>
                  <a:pt x="10993965" y="142556"/>
                </a:lnTo>
                <a:cubicBezTo>
                  <a:pt x="11065866" y="53604"/>
                  <a:pt x="11140938" y="-1081"/>
                  <a:pt x="11193159" y="16"/>
                </a:cubicBezTo>
                <a:cubicBezTo>
                  <a:pt x="11203603" y="235"/>
                  <a:pt x="11213133" y="2686"/>
                  <a:pt x="11221541" y="7540"/>
                </a:cubicBezTo>
                <a:cubicBezTo>
                  <a:pt x="11255171" y="26957"/>
                  <a:pt x="11264478" y="81152"/>
                  <a:pt x="11252336" y="153078"/>
                </a:cubicBezTo>
                <a:lnTo>
                  <a:pt x="11251280" y="156785"/>
                </a:lnTo>
                <a:lnTo>
                  <a:pt x="11261845" y="142556"/>
                </a:lnTo>
                <a:cubicBezTo>
                  <a:pt x="11333744" y="53604"/>
                  <a:pt x="11408817" y="-1081"/>
                  <a:pt x="11461038" y="16"/>
                </a:cubicBezTo>
                <a:cubicBezTo>
                  <a:pt x="11471481" y="235"/>
                  <a:pt x="11481012" y="2686"/>
                  <a:pt x="11489419" y="7540"/>
                </a:cubicBezTo>
                <a:cubicBezTo>
                  <a:pt x="11523050" y="26957"/>
                  <a:pt x="11532356" y="81152"/>
                  <a:pt x="11520216" y="153078"/>
                </a:cubicBezTo>
                <a:lnTo>
                  <a:pt x="11519160" y="156783"/>
                </a:lnTo>
                <a:lnTo>
                  <a:pt x="11529722" y="142556"/>
                </a:lnTo>
                <a:cubicBezTo>
                  <a:pt x="11601622" y="53604"/>
                  <a:pt x="11676695" y="-1081"/>
                  <a:pt x="11728916" y="16"/>
                </a:cubicBezTo>
                <a:cubicBezTo>
                  <a:pt x="11739359" y="235"/>
                  <a:pt x="11748889" y="2686"/>
                  <a:pt x="11757297" y="7540"/>
                </a:cubicBezTo>
                <a:cubicBezTo>
                  <a:pt x="11790928" y="26957"/>
                  <a:pt x="11800234" y="81152"/>
                  <a:pt x="11788093" y="153078"/>
                </a:cubicBezTo>
                <a:lnTo>
                  <a:pt x="11787037" y="156783"/>
                </a:lnTo>
                <a:lnTo>
                  <a:pt x="11797600" y="142556"/>
                </a:lnTo>
                <a:cubicBezTo>
                  <a:pt x="11869499" y="53604"/>
                  <a:pt x="11944572" y="-1081"/>
                  <a:pt x="11996793" y="16"/>
                </a:cubicBezTo>
                <a:cubicBezTo>
                  <a:pt x="12007237" y="235"/>
                  <a:pt x="12016767" y="2686"/>
                  <a:pt x="12025175" y="7540"/>
                </a:cubicBezTo>
                <a:cubicBezTo>
                  <a:pt x="12058806" y="26957"/>
                  <a:pt x="12068112" y="81152"/>
                  <a:pt x="12055971" y="153078"/>
                </a:cubicBezTo>
                <a:lnTo>
                  <a:pt x="12054916" y="156782"/>
                </a:lnTo>
                <a:lnTo>
                  <a:pt x="12065478" y="142556"/>
                </a:lnTo>
                <a:cubicBezTo>
                  <a:pt x="12137377" y="53604"/>
                  <a:pt x="12212450" y="-1081"/>
                  <a:pt x="12264671" y="16"/>
                </a:cubicBezTo>
                <a:cubicBezTo>
                  <a:pt x="12275115" y="235"/>
                  <a:pt x="12284645" y="2686"/>
                  <a:pt x="12293053" y="7540"/>
                </a:cubicBezTo>
                <a:cubicBezTo>
                  <a:pt x="12326683" y="26957"/>
                  <a:pt x="12335990" y="81152"/>
                  <a:pt x="12323849" y="153078"/>
                </a:cubicBezTo>
                <a:lnTo>
                  <a:pt x="12322793" y="156785"/>
                </a:lnTo>
                <a:lnTo>
                  <a:pt x="12333357" y="142556"/>
                </a:lnTo>
                <a:cubicBezTo>
                  <a:pt x="12405256" y="53604"/>
                  <a:pt x="12480329" y="-1081"/>
                  <a:pt x="12532550" y="16"/>
                </a:cubicBezTo>
                <a:cubicBezTo>
                  <a:pt x="12542994" y="235"/>
                  <a:pt x="12552524" y="2686"/>
                  <a:pt x="12560932" y="7540"/>
                </a:cubicBezTo>
                <a:cubicBezTo>
                  <a:pt x="12594562" y="26957"/>
                  <a:pt x="12603869" y="81152"/>
                  <a:pt x="12591728" y="153078"/>
                </a:cubicBezTo>
                <a:lnTo>
                  <a:pt x="12590673" y="156782"/>
                </a:lnTo>
                <a:lnTo>
                  <a:pt x="12601235" y="142556"/>
                </a:lnTo>
                <a:cubicBezTo>
                  <a:pt x="12673134" y="53604"/>
                  <a:pt x="12748207" y="-1081"/>
                  <a:pt x="12800428" y="16"/>
                </a:cubicBezTo>
                <a:cubicBezTo>
                  <a:pt x="12810872" y="235"/>
                  <a:pt x="12820402" y="2686"/>
                  <a:pt x="12828810" y="7540"/>
                </a:cubicBezTo>
                <a:cubicBezTo>
                  <a:pt x="12862441" y="26957"/>
                  <a:pt x="12871747" y="81152"/>
                  <a:pt x="12859606" y="153078"/>
                </a:cubicBezTo>
                <a:lnTo>
                  <a:pt x="12858551" y="156782"/>
                </a:lnTo>
                <a:lnTo>
                  <a:pt x="12869113" y="142556"/>
                </a:lnTo>
                <a:cubicBezTo>
                  <a:pt x="12941012" y="53604"/>
                  <a:pt x="13016085" y="-1081"/>
                  <a:pt x="13068306" y="16"/>
                </a:cubicBezTo>
                <a:cubicBezTo>
                  <a:pt x="13078750" y="235"/>
                  <a:pt x="13088280" y="2686"/>
                  <a:pt x="13096688" y="7540"/>
                </a:cubicBezTo>
                <a:cubicBezTo>
                  <a:pt x="13130319" y="26957"/>
                  <a:pt x="13139625" y="81152"/>
                  <a:pt x="13127484" y="153078"/>
                </a:cubicBezTo>
                <a:lnTo>
                  <a:pt x="13126428" y="156785"/>
                </a:lnTo>
                <a:lnTo>
                  <a:pt x="13136992" y="142556"/>
                </a:lnTo>
                <a:cubicBezTo>
                  <a:pt x="13208891" y="53604"/>
                  <a:pt x="13283964" y="-1081"/>
                  <a:pt x="13336185" y="16"/>
                </a:cubicBezTo>
                <a:cubicBezTo>
                  <a:pt x="13346629" y="235"/>
                  <a:pt x="13356159" y="2686"/>
                  <a:pt x="13364567" y="7540"/>
                </a:cubicBezTo>
                <a:cubicBezTo>
                  <a:pt x="13398197" y="26957"/>
                  <a:pt x="13407504" y="81152"/>
                  <a:pt x="13395363" y="153078"/>
                </a:cubicBezTo>
                <a:lnTo>
                  <a:pt x="13394307" y="156783"/>
                </a:lnTo>
                <a:lnTo>
                  <a:pt x="13404870" y="142556"/>
                </a:lnTo>
                <a:cubicBezTo>
                  <a:pt x="13476769" y="53604"/>
                  <a:pt x="13551842" y="-1081"/>
                  <a:pt x="13604063" y="16"/>
                </a:cubicBezTo>
                <a:cubicBezTo>
                  <a:pt x="13614507" y="235"/>
                  <a:pt x="13624037" y="2686"/>
                  <a:pt x="13632445" y="7540"/>
                </a:cubicBezTo>
                <a:cubicBezTo>
                  <a:pt x="13666075" y="26957"/>
                  <a:pt x="13675382" y="81152"/>
                  <a:pt x="13663241" y="153078"/>
                </a:cubicBezTo>
                <a:lnTo>
                  <a:pt x="13662186" y="156782"/>
                </a:lnTo>
                <a:lnTo>
                  <a:pt x="13672748" y="142556"/>
                </a:lnTo>
                <a:cubicBezTo>
                  <a:pt x="13744647" y="53604"/>
                  <a:pt x="13819720" y="-1081"/>
                  <a:pt x="13871941" y="16"/>
                </a:cubicBezTo>
                <a:cubicBezTo>
                  <a:pt x="13882385" y="235"/>
                  <a:pt x="13891915" y="2686"/>
                  <a:pt x="13900323" y="7540"/>
                </a:cubicBezTo>
                <a:cubicBezTo>
                  <a:pt x="13933953" y="26957"/>
                  <a:pt x="13943260" y="81152"/>
                  <a:pt x="13931119" y="153078"/>
                </a:cubicBezTo>
                <a:lnTo>
                  <a:pt x="13930063" y="156785"/>
                </a:lnTo>
                <a:lnTo>
                  <a:pt x="13940627" y="142556"/>
                </a:lnTo>
                <a:cubicBezTo>
                  <a:pt x="14012526" y="53604"/>
                  <a:pt x="14087599" y="-1081"/>
                  <a:pt x="14139820" y="16"/>
                </a:cubicBezTo>
                <a:cubicBezTo>
                  <a:pt x="14150264" y="235"/>
                  <a:pt x="14159794" y="2686"/>
                  <a:pt x="14168202" y="7540"/>
                </a:cubicBezTo>
                <a:cubicBezTo>
                  <a:pt x="14201833" y="26957"/>
                  <a:pt x="14211139" y="81152"/>
                  <a:pt x="14198998" y="153078"/>
                </a:cubicBezTo>
                <a:lnTo>
                  <a:pt x="14197943" y="156782"/>
                </a:lnTo>
                <a:lnTo>
                  <a:pt x="14208505" y="142556"/>
                </a:lnTo>
                <a:cubicBezTo>
                  <a:pt x="14280404" y="53604"/>
                  <a:pt x="14355477" y="-1081"/>
                  <a:pt x="14407698" y="16"/>
                </a:cubicBezTo>
                <a:cubicBezTo>
                  <a:pt x="14418142" y="235"/>
                  <a:pt x="14427672" y="2686"/>
                  <a:pt x="14436080" y="7540"/>
                </a:cubicBezTo>
                <a:cubicBezTo>
                  <a:pt x="14469711" y="26957"/>
                  <a:pt x="14479017" y="81152"/>
                  <a:pt x="14466876" y="153078"/>
                </a:cubicBezTo>
                <a:lnTo>
                  <a:pt x="14465821" y="156782"/>
                </a:lnTo>
                <a:lnTo>
                  <a:pt x="14476383" y="142556"/>
                </a:lnTo>
                <a:cubicBezTo>
                  <a:pt x="14548282" y="53604"/>
                  <a:pt x="14623355" y="-1081"/>
                  <a:pt x="14675576" y="16"/>
                </a:cubicBezTo>
                <a:cubicBezTo>
                  <a:pt x="14686020" y="235"/>
                  <a:pt x="14695550" y="2686"/>
                  <a:pt x="14703958" y="7540"/>
                </a:cubicBezTo>
                <a:cubicBezTo>
                  <a:pt x="14737589" y="26957"/>
                  <a:pt x="14746895" y="81152"/>
                  <a:pt x="14734754" y="153078"/>
                </a:cubicBezTo>
                <a:lnTo>
                  <a:pt x="14733698" y="156785"/>
                </a:lnTo>
                <a:lnTo>
                  <a:pt x="14744262" y="142556"/>
                </a:lnTo>
                <a:cubicBezTo>
                  <a:pt x="14816161" y="53604"/>
                  <a:pt x="14891234" y="-1081"/>
                  <a:pt x="14943455" y="16"/>
                </a:cubicBezTo>
                <a:cubicBezTo>
                  <a:pt x="14953899" y="235"/>
                  <a:pt x="14963429" y="2686"/>
                  <a:pt x="14971837" y="7540"/>
                </a:cubicBezTo>
                <a:cubicBezTo>
                  <a:pt x="15005467" y="26957"/>
                  <a:pt x="15014774" y="81152"/>
                  <a:pt x="15002633" y="153078"/>
                </a:cubicBezTo>
                <a:lnTo>
                  <a:pt x="15001577" y="156783"/>
                </a:lnTo>
                <a:lnTo>
                  <a:pt x="15012140" y="142556"/>
                </a:lnTo>
                <a:cubicBezTo>
                  <a:pt x="15084039" y="53604"/>
                  <a:pt x="15159112" y="-1081"/>
                  <a:pt x="15211333" y="16"/>
                </a:cubicBezTo>
                <a:cubicBezTo>
                  <a:pt x="15221777" y="235"/>
                  <a:pt x="15231307" y="2686"/>
                  <a:pt x="15239715" y="7540"/>
                </a:cubicBezTo>
                <a:cubicBezTo>
                  <a:pt x="15273345" y="26957"/>
                  <a:pt x="15282652" y="81152"/>
                  <a:pt x="15270511" y="153078"/>
                </a:cubicBezTo>
                <a:lnTo>
                  <a:pt x="15269455" y="156783"/>
                </a:lnTo>
                <a:lnTo>
                  <a:pt x="15280018" y="142556"/>
                </a:lnTo>
                <a:cubicBezTo>
                  <a:pt x="15351917" y="53604"/>
                  <a:pt x="15426990" y="-1081"/>
                  <a:pt x="15479211" y="16"/>
                </a:cubicBezTo>
                <a:cubicBezTo>
                  <a:pt x="15489655" y="235"/>
                  <a:pt x="15499185" y="2686"/>
                  <a:pt x="15507593" y="7540"/>
                </a:cubicBezTo>
                <a:cubicBezTo>
                  <a:pt x="15541223" y="26957"/>
                  <a:pt x="15550530" y="81152"/>
                  <a:pt x="15538389" y="153078"/>
                </a:cubicBezTo>
                <a:lnTo>
                  <a:pt x="15537333" y="156784"/>
                </a:lnTo>
                <a:lnTo>
                  <a:pt x="15547897" y="142556"/>
                </a:lnTo>
                <a:cubicBezTo>
                  <a:pt x="15619796" y="53604"/>
                  <a:pt x="15694869" y="-1081"/>
                  <a:pt x="15747090" y="16"/>
                </a:cubicBezTo>
                <a:cubicBezTo>
                  <a:pt x="15757534" y="235"/>
                  <a:pt x="15767064" y="2686"/>
                  <a:pt x="15775472" y="7540"/>
                </a:cubicBezTo>
                <a:cubicBezTo>
                  <a:pt x="15809102" y="26957"/>
                  <a:pt x="15818408" y="81152"/>
                  <a:pt x="15806268" y="153078"/>
                </a:cubicBezTo>
                <a:lnTo>
                  <a:pt x="15805212" y="156783"/>
                </a:lnTo>
                <a:lnTo>
                  <a:pt x="15815776" y="142556"/>
                </a:lnTo>
                <a:cubicBezTo>
                  <a:pt x="15887674" y="53604"/>
                  <a:pt x="15962748" y="-1081"/>
                  <a:pt x="16014968" y="16"/>
                </a:cubicBezTo>
                <a:cubicBezTo>
                  <a:pt x="16025412" y="235"/>
                  <a:pt x="16034942" y="2686"/>
                  <a:pt x="16043350" y="7540"/>
                </a:cubicBezTo>
                <a:cubicBezTo>
                  <a:pt x="16076980" y="26957"/>
                  <a:pt x="16086288" y="81152"/>
                  <a:pt x="16074146" y="153078"/>
                </a:cubicBezTo>
                <a:lnTo>
                  <a:pt x="16073090" y="156783"/>
                </a:lnTo>
                <a:lnTo>
                  <a:pt x="16083652" y="142556"/>
                </a:lnTo>
                <a:cubicBezTo>
                  <a:pt x="16155552" y="53604"/>
                  <a:pt x="16230624" y="-1081"/>
                  <a:pt x="16282846" y="16"/>
                </a:cubicBezTo>
                <a:cubicBezTo>
                  <a:pt x="16293290" y="235"/>
                  <a:pt x="16302820" y="2686"/>
                  <a:pt x="16311228" y="7540"/>
                </a:cubicBezTo>
                <a:cubicBezTo>
                  <a:pt x="16344860" y="26957"/>
                  <a:pt x="16354164" y="81152"/>
                  <a:pt x="16342024" y="153078"/>
                </a:cubicBezTo>
                <a:lnTo>
                  <a:pt x="16340968" y="156785"/>
                </a:lnTo>
                <a:lnTo>
                  <a:pt x="16351532" y="142556"/>
                </a:lnTo>
                <a:cubicBezTo>
                  <a:pt x="16423432" y="53604"/>
                  <a:pt x="16498504" y="-1081"/>
                  <a:pt x="16550724" y="16"/>
                </a:cubicBezTo>
                <a:cubicBezTo>
                  <a:pt x="16561168" y="235"/>
                  <a:pt x="16570698" y="2686"/>
                  <a:pt x="16579106" y="7540"/>
                </a:cubicBezTo>
                <a:cubicBezTo>
                  <a:pt x="16612736" y="26957"/>
                  <a:pt x="16622044" y="81152"/>
                  <a:pt x="16609904" y="153078"/>
                </a:cubicBezTo>
                <a:lnTo>
                  <a:pt x="16608852" y="156766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27" name="フリーフォーム: 図形 726">
            <a:extLst>
              <a:ext uri="{FF2B5EF4-FFF2-40B4-BE49-F238E27FC236}">
                <a16:creationId xmlns:a16="http://schemas.microsoft.com/office/drawing/2014/main" id="{95BF6498-71CC-FA46-5871-1924F47F75BC}"/>
              </a:ext>
            </a:extLst>
          </p:cNvPr>
          <p:cNvSpPr/>
          <p:nvPr/>
        </p:nvSpPr>
        <p:spPr bwMode="auto">
          <a:xfrm>
            <a:off x="6561839" y="4103023"/>
            <a:ext cx="2708412" cy="36199"/>
          </a:xfrm>
          <a:custGeom>
            <a:avLst/>
            <a:gdLst>
              <a:gd name="connsiteX0" fmla="*/ 840636 w 17484608"/>
              <a:gd name="connsiteY0" fmla="*/ 531 h 253112"/>
              <a:gd name="connsiteX1" fmla="*/ 871943 w 17484608"/>
              <a:gd name="connsiteY1" fmla="*/ 15615 h 253112"/>
              <a:gd name="connsiteX2" fmla="*/ 874161 w 17484608"/>
              <a:gd name="connsiteY2" fmla="*/ 42053 h 253112"/>
              <a:gd name="connsiteX3" fmla="*/ 858598 w 17484608"/>
              <a:gd name="connsiteY3" fmla="*/ 74402 h 253112"/>
              <a:gd name="connsiteX4" fmla="*/ 866439 w 17484608"/>
              <a:gd name="connsiteY4" fmla="*/ 70635 h 253112"/>
              <a:gd name="connsiteX5" fmla="*/ 1108515 w 17484608"/>
              <a:gd name="connsiteY5" fmla="*/ 531 h 253112"/>
              <a:gd name="connsiteX6" fmla="*/ 1139821 w 17484608"/>
              <a:gd name="connsiteY6" fmla="*/ 15615 h 253112"/>
              <a:gd name="connsiteX7" fmla="*/ 1142040 w 17484608"/>
              <a:gd name="connsiteY7" fmla="*/ 42053 h 253112"/>
              <a:gd name="connsiteX8" fmla="*/ 1126477 w 17484608"/>
              <a:gd name="connsiteY8" fmla="*/ 74402 h 253112"/>
              <a:gd name="connsiteX9" fmla="*/ 1134316 w 17484608"/>
              <a:gd name="connsiteY9" fmla="*/ 70635 h 253112"/>
              <a:gd name="connsiteX10" fmla="*/ 1376393 w 17484608"/>
              <a:gd name="connsiteY10" fmla="*/ 531 h 253112"/>
              <a:gd name="connsiteX11" fmla="*/ 1407699 w 17484608"/>
              <a:gd name="connsiteY11" fmla="*/ 15615 h 253112"/>
              <a:gd name="connsiteX12" fmla="*/ 1409918 w 17484608"/>
              <a:gd name="connsiteY12" fmla="*/ 42053 h 253112"/>
              <a:gd name="connsiteX13" fmla="*/ 1394355 w 17484608"/>
              <a:gd name="connsiteY13" fmla="*/ 74402 h 253112"/>
              <a:gd name="connsiteX14" fmla="*/ 1402194 w 17484608"/>
              <a:gd name="connsiteY14" fmla="*/ 70635 h 253112"/>
              <a:gd name="connsiteX15" fmla="*/ 1675577 w 17484608"/>
              <a:gd name="connsiteY15" fmla="*/ 15615 h 253112"/>
              <a:gd name="connsiteX16" fmla="*/ 1677795 w 17484608"/>
              <a:gd name="connsiteY16" fmla="*/ 42053 h 253112"/>
              <a:gd name="connsiteX17" fmla="*/ 1662232 w 17484608"/>
              <a:gd name="connsiteY17" fmla="*/ 74403 h 253112"/>
              <a:gd name="connsiteX18" fmla="*/ 1670073 w 17484608"/>
              <a:gd name="connsiteY18" fmla="*/ 70635 h 253112"/>
              <a:gd name="connsiteX19" fmla="*/ 1943456 w 17484608"/>
              <a:gd name="connsiteY19" fmla="*/ 15615 h 253112"/>
              <a:gd name="connsiteX20" fmla="*/ 1945674 w 17484608"/>
              <a:gd name="connsiteY20" fmla="*/ 42053 h 253112"/>
              <a:gd name="connsiteX21" fmla="*/ 1930112 w 17484608"/>
              <a:gd name="connsiteY21" fmla="*/ 74402 h 253112"/>
              <a:gd name="connsiteX22" fmla="*/ 1937950 w 17484608"/>
              <a:gd name="connsiteY22" fmla="*/ 70635 h 253112"/>
              <a:gd name="connsiteX23" fmla="*/ 2211334 w 17484608"/>
              <a:gd name="connsiteY23" fmla="*/ 15615 h 253112"/>
              <a:gd name="connsiteX24" fmla="*/ 2213552 w 17484608"/>
              <a:gd name="connsiteY24" fmla="*/ 42053 h 253112"/>
              <a:gd name="connsiteX25" fmla="*/ 2197989 w 17484608"/>
              <a:gd name="connsiteY25" fmla="*/ 74402 h 253112"/>
              <a:gd name="connsiteX26" fmla="*/ 2205829 w 17484608"/>
              <a:gd name="connsiteY26" fmla="*/ 70635 h 253112"/>
              <a:gd name="connsiteX27" fmla="*/ 2479212 w 17484608"/>
              <a:gd name="connsiteY27" fmla="*/ 15615 h 253112"/>
              <a:gd name="connsiteX28" fmla="*/ 2481430 w 17484608"/>
              <a:gd name="connsiteY28" fmla="*/ 42053 h 253112"/>
              <a:gd name="connsiteX29" fmla="*/ 2465867 w 17484608"/>
              <a:gd name="connsiteY29" fmla="*/ 74403 h 253112"/>
              <a:gd name="connsiteX30" fmla="*/ 2473707 w 17484608"/>
              <a:gd name="connsiteY30" fmla="*/ 70635 h 253112"/>
              <a:gd name="connsiteX31" fmla="*/ 2747092 w 17484608"/>
              <a:gd name="connsiteY31" fmla="*/ 15615 h 253112"/>
              <a:gd name="connsiteX32" fmla="*/ 2749309 w 17484608"/>
              <a:gd name="connsiteY32" fmla="*/ 42053 h 253112"/>
              <a:gd name="connsiteX33" fmla="*/ 2733745 w 17484608"/>
              <a:gd name="connsiteY33" fmla="*/ 74402 h 253112"/>
              <a:gd name="connsiteX34" fmla="*/ 2741587 w 17484608"/>
              <a:gd name="connsiteY34" fmla="*/ 70635 h 253112"/>
              <a:gd name="connsiteX35" fmla="*/ 3014968 w 17484608"/>
              <a:gd name="connsiteY35" fmla="*/ 15615 h 253112"/>
              <a:gd name="connsiteX36" fmla="*/ 3017187 w 17484608"/>
              <a:gd name="connsiteY36" fmla="*/ 42053 h 253112"/>
              <a:gd name="connsiteX37" fmla="*/ 3001625 w 17484608"/>
              <a:gd name="connsiteY37" fmla="*/ 74402 h 253112"/>
              <a:gd name="connsiteX38" fmla="*/ 3009463 w 17484608"/>
              <a:gd name="connsiteY38" fmla="*/ 70635 h 253112"/>
              <a:gd name="connsiteX39" fmla="*/ 3282847 w 17484608"/>
              <a:gd name="connsiteY39" fmla="*/ 15615 h 253112"/>
              <a:gd name="connsiteX40" fmla="*/ 3285064 w 17484608"/>
              <a:gd name="connsiteY40" fmla="*/ 42053 h 253112"/>
              <a:gd name="connsiteX41" fmla="*/ 3269501 w 17484608"/>
              <a:gd name="connsiteY41" fmla="*/ 74403 h 253112"/>
              <a:gd name="connsiteX42" fmla="*/ 3277342 w 17484608"/>
              <a:gd name="connsiteY42" fmla="*/ 70635 h 253112"/>
              <a:gd name="connsiteX43" fmla="*/ 3550725 w 17484608"/>
              <a:gd name="connsiteY43" fmla="*/ 15615 h 253112"/>
              <a:gd name="connsiteX44" fmla="*/ 3552944 w 17484608"/>
              <a:gd name="connsiteY44" fmla="*/ 42053 h 253112"/>
              <a:gd name="connsiteX45" fmla="*/ 3537380 w 17484608"/>
              <a:gd name="connsiteY45" fmla="*/ 74402 h 253112"/>
              <a:gd name="connsiteX46" fmla="*/ 3545220 w 17484608"/>
              <a:gd name="connsiteY46" fmla="*/ 70635 h 253112"/>
              <a:gd name="connsiteX47" fmla="*/ 3818603 w 17484608"/>
              <a:gd name="connsiteY47" fmla="*/ 15615 h 253112"/>
              <a:gd name="connsiteX48" fmla="*/ 3820821 w 17484608"/>
              <a:gd name="connsiteY48" fmla="*/ 42053 h 253112"/>
              <a:gd name="connsiteX49" fmla="*/ 3805258 w 17484608"/>
              <a:gd name="connsiteY49" fmla="*/ 74402 h 253112"/>
              <a:gd name="connsiteX50" fmla="*/ 3813098 w 17484608"/>
              <a:gd name="connsiteY50" fmla="*/ 70635 h 253112"/>
              <a:gd name="connsiteX51" fmla="*/ 4086481 w 17484608"/>
              <a:gd name="connsiteY51" fmla="*/ 15615 h 253112"/>
              <a:gd name="connsiteX52" fmla="*/ 4088699 w 17484608"/>
              <a:gd name="connsiteY52" fmla="*/ 42053 h 253112"/>
              <a:gd name="connsiteX53" fmla="*/ 4073136 w 17484608"/>
              <a:gd name="connsiteY53" fmla="*/ 74402 h 253112"/>
              <a:gd name="connsiteX54" fmla="*/ 4080976 w 17484608"/>
              <a:gd name="connsiteY54" fmla="*/ 70635 h 253112"/>
              <a:gd name="connsiteX55" fmla="*/ 4354359 w 17484608"/>
              <a:gd name="connsiteY55" fmla="*/ 15615 h 253112"/>
              <a:gd name="connsiteX56" fmla="*/ 4356577 w 17484608"/>
              <a:gd name="connsiteY56" fmla="*/ 42053 h 253112"/>
              <a:gd name="connsiteX57" fmla="*/ 4341014 w 17484608"/>
              <a:gd name="connsiteY57" fmla="*/ 74403 h 253112"/>
              <a:gd name="connsiteX58" fmla="*/ 4348856 w 17484608"/>
              <a:gd name="connsiteY58" fmla="*/ 70635 h 253112"/>
              <a:gd name="connsiteX59" fmla="*/ 4622239 w 17484608"/>
              <a:gd name="connsiteY59" fmla="*/ 15615 h 253112"/>
              <a:gd name="connsiteX60" fmla="*/ 4624456 w 17484608"/>
              <a:gd name="connsiteY60" fmla="*/ 42053 h 253112"/>
              <a:gd name="connsiteX61" fmla="*/ 4608894 w 17484608"/>
              <a:gd name="connsiteY61" fmla="*/ 74402 h 253112"/>
              <a:gd name="connsiteX62" fmla="*/ 4616734 w 17484608"/>
              <a:gd name="connsiteY62" fmla="*/ 70635 h 253112"/>
              <a:gd name="connsiteX63" fmla="*/ 4890117 w 17484608"/>
              <a:gd name="connsiteY63" fmla="*/ 15615 h 253112"/>
              <a:gd name="connsiteX64" fmla="*/ 4892335 w 17484608"/>
              <a:gd name="connsiteY64" fmla="*/ 42053 h 253112"/>
              <a:gd name="connsiteX65" fmla="*/ 4876772 w 17484608"/>
              <a:gd name="connsiteY65" fmla="*/ 74402 h 253112"/>
              <a:gd name="connsiteX66" fmla="*/ 4884612 w 17484608"/>
              <a:gd name="connsiteY66" fmla="*/ 70635 h 253112"/>
              <a:gd name="connsiteX67" fmla="*/ 5157995 w 17484608"/>
              <a:gd name="connsiteY67" fmla="*/ 15615 h 253112"/>
              <a:gd name="connsiteX68" fmla="*/ 5160213 w 17484608"/>
              <a:gd name="connsiteY68" fmla="*/ 42053 h 253112"/>
              <a:gd name="connsiteX69" fmla="*/ 5144650 w 17484608"/>
              <a:gd name="connsiteY69" fmla="*/ 74403 h 253112"/>
              <a:gd name="connsiteX70" fmla="*/ 5152491 w 17484608"/>
              <a:gd name="connsiteY70" fmla="*/ 70635 h 253112"/>
              <a:gd name="connsiteX71" fmla="*/ 5425873 w 17484608"/>
              <a:gd name="connsiteY71" fmla="*/ 15615 h 253112"/>
              <a:gd name="connsiteX72" fmla="*/ 5428092 w 17484608"/>
              <a:gd name="connsiteY72" fmla="*/ 42053 h 253112"/>
              <a:gd name="connsiteX73" fmla="*/ 5412529 w 17484608"/>
              <a:gd name="connsiteY73" fmla="*/ 74402 h 253112"/>
              <a:gd name="connsiteX74" fmla="*/ 5420368 w 17484608"/>
              <a:gd name="connsiteY74" fmla="*/ 70635 h 253112"/>
              <a:gd name="connsiteX75" fmla="*/ 5693751 w 17484608"/>
              <a:gd name="connsiteY75" fmla="*/ 15615 h 253112"/>
              <a:gd name="connsiteX76" fmla="*/ 5695970 w 17484608"/>
              <a:gd name="connsiteY76" fmla="*/ 42053 h 253112"/>
              <a:gd name="connsiteX77" fmla="*/ 5680406 w 17484608"/>
              <a:gd name="connsiteY77" fmla="*/ 74402 h 253112"/>
              <a:gd name="connsiteX78" fmla="*/ 5688246 w 17484608"/>
              <a:gd name="connsiteY78" fmla="*/ 70635 h 253112"/>
              <a:gd name="connsiteX79" fmla="*/ 5961629 w 17484608"/>
              <a:gd name="connsiteY79" fmla="*/ 15615 h 253112"/>
              <a:gd name="connsiteX80" fmla="*/ 5963848 w 17484608"/>
              <a:gd name="connsiteY80" fmla="*/ 42053 h 253112"/>
              <a:gd name="connsiteX81" fmla="*/ 5948284 w 17484608"/>
              <a:gd name="connsiteY81" fmla="*/ 74403 h 253112"/>
              <a:gd name="connsiteX82" fmla="*/ 5956125 w 17484608"/>
              <a:gd name="connsiteY82" fmla="*/ 70635 h 253112"/>
              <a:gd name="connsiteX83" fmla="*/ 6229509 w 17484608"/>
              <a:gd name="connsiteY83" fmla="*/ 15615 h 253112"/>
              <a:gd name="connsiteX84" fmla="*/ 6231726 w 17484608"/>
              <a:gd name="connsiteY84" fmla="*/ 42053 h 253112"/>
              <a:gd name="connsiteX85" fmla="*/ 6216163 w 17484608"/>
              <a:gd name="connsiteY85" fmla="*/ 74402 h 253112"/>
              <a:gd name="connsiteX86" fmla="*/ 6224003 w 17484608"/>
              <a:gd name="connsiteY86" fmla="*/ 70635 h 253112"/>
              <a:gd name="connsiteX87" fmla="*/ 6497387 w 17484608"/>
              <a:gd name="connsiteY87" fmla="*/ 15615 h 253112"/>
              <a:gd name="connsiteX88" fmla="*/ 6499604 w 17484608"/>
              <a:gd name="connsiteY88" fmla="*/ 42053 h 253112"/>
              <a:gd name="connsiteX89" fmla="*/ 6484042 w 17484608"/>
              <a:gd name="connsiteY89" fmla="*/ 74402 h 253112"/>
              <a:gd name="connsiteX90" fmla="*/ 6491882 w 17484608"/>
              <a:gd name="connsiteY90" fmla="*/ 70635 h 253112"/>
              <a:gd name="connsiteX91" fmla="*/ 6765265 w 17484608"/>
              <a:gd name="connsiteY91" fmla="*/ 15615 h 253112"/>
              <a:gd name="connsiteX92" fmla="*/ 6767482 w 17484608"/>
              <a:gd name="connsiteY92" fmla="*/ 42053 h 253112"/>
              <a:gd name="connsiteX93" fmla="*/ 6751920 w 17484608"/>
              <a:gd name="connsiteY93" fmla="*/ 74402 h 253112"/>
              <a:gd name="connsiteX94" fmla="*/ 6759761 w 17484608"/>
              <a:gd name="connsiteY94" fmla="*/ 70635 h 253112"/>
              <a:gd name="connsiteX95" fmla="*/ 7033144 w 17484608"/>
              <a:gd name="connsiteY95" fmla="*/ 15615 h 253112"/>
              <a:gd name="connsiteX96" fmla="*/ 7035362 w 17484608"/>
              <a:gd name="connsiteY96" fmla="*/ 42053 h 253112"/>
              <a:gd name="connsiteX97" fmla="*/ 7019799 w 17484608"/>
              <a:gd name="connsiteY97" fmla="*/ 74402 h 253112"/>
              <a:gd name="connsiteX98" fmla="*/ 7027639 w 17484608"/>
              <a:gd name="connsiteY98" fmla="*/ 70635 h 253112"/>
              <a:gd name="connsiteX99" fmla="*/ 7301022 w 17484608"/>
              <a:gd name="connsiteY99" fmla="*/ 15615 h 253112"/>
              <a:gd name="connsiteX100" fmla="*/ 7303240 w 17484608"/>
              <a:gd name="connsiteY100" fmla="*/ 42053 h 253112"/>
              <a:gd name="connsiteX101" fmla="*/ 7287677 w 17484608"/>
              <a:gd name="connsiteY101" fmla="*/ 74402 h 253112"/>
              <a:gd name="connsiteX102" fmla="*/ 7295517 w 17484608"/>
              <a:gd name="connsiteY102" fmla="*/ 70635 h 253112"/>
              <a:gd name="connsiteX103" fmla="*/ 7568899 w 17484608"/>
              <a:gd name="connsiteY103" fmla="*/ 15615 h 253112"/>
              <a:gd name="connsiteX104" fmla="*/ 7571118 w 17484608"/>
              <a:gd name="connsiteY104" fmla="*/ 42053 h 253112"/>
              <a:gd name="connsiteX105" fmla="*/ 7555555 w 17484608"/>
              <a:gd name="connsiteY105" fmla="*/ 74402 h 253112"/>
              <a:gd name="connsiteX106" fmla="*/ 7563395 w 17484608"/>
              <a:gd name="connsiteY106" fmla="*/ 70635 h 253112"/>
              <a:gd name="connsiteX107" fmla="*/ 7836777 w 17484608"/>
              <a:gd name="connsiteY107" fmla="*/ 15615 h 253112"/>
              <a:gd name="connsiteX108" fmla="*/ 7838995 w 17484608"/>
              <a:gd name="connsiteY108" fmla="*/ 42053 h 253112"/>
              <a:gd name="connsiteX109" fmla="*/ 7823432 w 17484608"/>
              <a:gd name="connsiteY109" fmla="*/ 74402 h 253112"/>
              <a:gd name="connsiteX110" fmla="*/ 7831272 w 17484608"/>
              <a:gd name="connsiteY110" fmla="*/ 70635 h 253112"/>
              <a:gd name="connsiteX111" fmla="*/ 8104655 w 17484608"/>
              <a:gd name="connsiteY111" fmla="*/ 15615 h 253112"/>
              <a:gd name="connsiteX112" fmla="*/ 8106873 w 17484608"/>
              <a:gd name="connsiteY112" fmla="*/ 42053 h 253112"/>
              <a:gd name="connsiteX113" fmla="*/ 8091310 w 17484608"/>
              <a:gd name="connsiteY113" fmla="*/ 74402 h 253112"/>
              <a:gd name="connsiteX114" fmla="*/ 8099150 w 17484608"/>
              <a:gd name="connsiteY114" fmla="*/ 70635 h 253112"/>
              <a:gd name="connsiteX115" fmla="*/ 8372533 w 17484608"/>
              <a:gd name="connsiteY115" fmla="*/ 15615 h 253112"/>
              <a:gd name="connsiteX116" fmla="*/ 8374751 w 17484608"/>
              <a:gd name="connsiteY116" fmla="*/ 42053 h 253112"/>
              <a:gd name="connsiteX117" fmla="*/ 8359188 w 17484608"/>
              <a:gd name="connsiteY117" fmla="*/ 74403 h 253112"/>
              <a:gd name="connsiteX118" fmla="*/ 8367029 w 17484608"/>
              <a:gd name="connsiteY118" fmla="*/ 70635 h 253112"/>
              <a:gd name="connsiteX119" fmla="*/ 8640412 w 17484608"/>
              <a:gd name="connsiteY119" fmla="*/ 15615 h 253112"/>
              <a:gd name="connsiteX120" fmla="*/ 8642630 w 17484608"/>
              <a:gd name="connsiteY120" fmla="*/ 42053 h 253112"/>
              <a:gd name="connsiteX121" fmla="*/ 8627070 w 17484608"/>
              <a:gd name="connsiteY121" fmla="*/ 74397 h 253112"/>
              <a:gd name="connsiteX122" fmla="*/ 8634899 w 17484608"/>
              <a:gd name="connsiteY122" fmla="*/ 70635 h 253112"/>
              <a:gd name="connsiteX123" fmla="*/ 8908282 w 17484608"/>
              <a:gd name="connsiteY123" fmla="*/ 15615 h 253112"/>
              <a:gd name="connsiteX124" fmla="*/ 8910500 w 17484608"/>
              <a:gd name="connsiteY124" fmla="*/ 42053 h 253112"/>
              <a:gd name="connsiteX125" fmla="*/ 8894736 w 17484608"/>
              <a:gd name="connsiteY125" fmla="*/ 74821 h 253112"/>
              <a:gd name="connsiteX126" fmla="*/ 8903182 w 17484608"/>
              <a:gd name="connsiteY126" fmla="*/ 70635 h 253112"/>
              <a:gd name="connsiteX127" fmla="*/ 9112916 w 17484608"/>
              <a:gd name="connsiteY127" fmla="*/ 1350 h 253112"/>
              <a:gd name="connsiteX128" fmla="*/ 9176565 w 17484608"/>
              <a:gd name="connsiteY128" fmla="*/ 15615 h 253112"/>
              <a:gd name="connsiteX129" fmla="*/ 9178783 w 17484608"/>
              <a:gd name="connsiteY129" fmla="*/ 42053 h 253112"/>
              <a:gd name="connsiteX130" fmla="*/ 9163220 w 17484608"/>
              <a:gd name="connsiteY130" fmla="*/ 74402 h 253112"/>
              <a:gd name="connsiteX131" fmla="*/ 9171060 w 17484608"/>
              <a:gd name="connsiteY131" fmla="*/ 70635 h 253112"/>
              <a:gd name="connsiteX132" fmla="*/ 9413136 w 17484608"/>
              <a:gd name="connsiteY132" fmla="*/ 531 h 253112"/>
              <a:gd name="connsiteX133" fmla="*/ 9444443 w 17484608"/>
              <a:gd name="connsiteY133" fmla="*/ 15615 h 253112"/>
              <a:gd name="connsiteX134" fmla="*/ 9446661 w 17484608"/>
              <a:gd name="connsiteY134" fmla="*/ 42053 h 253112"/>
              <a:gd name="connsiteX135" fmla="*/ 9431098 w 17484608"/>
              <a:gd name="connsiteY135" fmla="*/ 74402 h 253112"/>
              <a:gd name="connsiteX136" fmla="*/ 9438939 w 17484608"/>
              <a:gd name="connsiteY136" fmla="*/ 70635 h 253112"/>
              <a:gd name="connsiteX137" fmla="*/ 9681015 w 17484608"/>
              <a:gd name="connsiteY137" fmla="*/ 531 h 253112"/>
              <a:gd name="connsiteX138" fmla="*/ 9712321 w 17484608"/>
              <a:gd name="connsiteY138" fmla="*/ 15615 h 253112"/>
              <a:gd name="connsiteX139" fmla="*/ 9714540 w 17484608"/>
              <a:gd name="connsiteY139" fmla="*/ 42053 h 253112"/>
              <a:gd name="connsiteX140" fmla="*/ 9698977 w 17484608"/>
              <a:gd name="connsiteY140" fmla="*/ 74402 h 253112"/>
              <a:gd name="connsiteX141" fmla="*/ 9706816 w 17484608"/>
              <a:gd name="connsiteY141" fmla="*/ 70635 h 253112"/>
              <a:gd name="connsiteX142" fmla="*/ 9980198 w 17484608"/>
              <a:gd name="connsiteY142" fmla="*/ 15615 h 253112"/>
              <a:gd name="connsiteX143" fmla="*/ 9982417 w 17484608"/>
              <a:gd name="connsiteY143" fmla="*/ 42053 h 253112"/>
              <a:gd name="connsiteX144" fmla="*/ 9966855 w 17484608"/>
              <a:gd name="connsiteY144" fmla="*/ 74402 h 253112"/>
              <a:gd name="connsiteX145" fmla="*/ 9974694 w 17484608"/>
              <a:gd name="connsiteY145" fmla="*/ 70635 h 253112"/>
              <a:gd name="connsiteX146" fmla="*/ 10248077 w 17484608"/>
              <a:gd name="connsiteY146" fmla="*/ 15615 h 253112"/>
              <a:gd name="connsiteX147" fmla="*/ 10250295 w 17484608"/>
              <a:gd name="connsiteY147" fmla="*/ 42053 h 253112"/>
              <a:gd name="connsiteX148" fmla="*/ 10234732 w 17484608"/>
              <a:gd name="connsiteY148" fmla="*/ 74403 h 253112"/>
              <a:gd name="connsiteX149" fmla="*/ 10242573 w 17484608"/>
              <a:gd name="connsiteY149" fmla="*/ 70635 h 253112"/>
              <a:gd name="connsiteX150" fmla="*/ 10515956 w 17484608"/>
              <a:gd name="connsiteY150" fmla="*/ 15615 h 253112"/>
              <a:gd name="connsiteX151" fmla="*/ 10518174 w 17484608"/>
              <a:gd name="connsiteY151" fmla="*/ 42053 h 253112"/>
              <a:gd name="connsiteX152" fmla="*/ 10502612 w 17484608"/>
              <a:gd name="connsiteY152" fmla="*/ 74402 h 253112"/>
              <a:gd name="connsiteX153" fmla="*/ 10510450 w 17484608"/>
              <a:gd name="connsiteY153" fmla="*/ 70635 h 253112"/>
              <a:gd name="connsiteX154" fmla="*/ 10783834 w 17484608"/>
              <a:gd name="connsiteY154" fmla="*/ 15615 h 253112"/>
              <a:gd name="connsiteX155" fmla="*/ 10786052 w 17484608"/>
              <a:gd name="connsiteY155" fmla="*/ 42053 h 253112"/>
              <a:gd name="connsiteX156" fmla="*/ 10770489 w 17484608"/>
              <a:gd name="connsiteY156" fmla="*/ 74402 h 253112"/>
              <a:gd name="connsiteX157" fmla="*/ 10778329 w 17484608"/>
              <a:gd name="connsiteY157" fmla="*/ 70635 h 253112"/>
              <a:gd name="connsiteX158" fmla="*/ 11051712 w 17484608"/>
              <a:gd name="connsiteY158" fmla="*/ 15615 h 253112"/>
              <a:gd name="connsiteX159" fmla="*/ 11053930 w 17484608"/>
              <a:gd name="connsiteY159" fmla="*/ 42053 h 253112"/>
              <a:gd name="connsiteX160" fmla="*/ 11038367 w 17484608"/>
              <a:gd name="connsiteY160" fmla="*/ 74403 h 253112"/>
              <a:gd name="connsiteX161" fmla="*/ 11046207 w 17484608"/>
              <a:gd name="connsiteY161" fmla="*/ 70635 h 253112"/>
              <a:gd name="connsiteX162" fmla="*/ 11319591 w 17484608"/>
              <a:gd name="connsiteY162" fmla="*/ 15615 h 253112"/>
              <a:gd name="connsiteX163" fmla="*/ 11321809 w 17484608"/>
              <a:gd name="connsiteY163" fmla="*/ 42053 h 253112"/>
              <a:gd name="connsiteX164" fmla="*/ 11306245 w 17484608"/>
              <a:gd name="connsiteY164" fmla="*/ 74402 h 253112"/>
              <a:gd name="connsiteX165" fmla="*/ 11314086 w 17484608"/>
              <a:gd name="connsiteY165" fmla="*/ 70635 h 253112"/>
              <a:gd name="connsiteX166" fmla="*/ 11587468 w 17484608"/>
              <a:gd name="connsiteY166" fmla="*/ 15615 h 253112"/>
              <a:gd name="connsiteX167" fmla="*/ 11589687 w 17484608"/>
              <a:gd name="connsiteY167" fmla="*/ 42053 h 253112"/>
              <a:gd name="connsiteX168" fmla="*/ 11574124 w 17484608"/>
              <a:gd name="connsiteY168" fmla="*/ 74402 h 253112"/>
              <a:gd name="connsiteX169" fmla="*/ 11581963 w 17484608"/>
              <a:gd name="connsiteY169" fmla="*/ 70635 h 253112"/>
              <a:gd name="connsiteX170" fmla="*/ 11855347 w 17484608"/>
              <a:gd name="connsiteY170" fmla="*/ 15615 h 253112"/>
              <a:gd name="connsiteX171" fmla="*/ 11857564 w 17484608"/>
              <a:gd name="connsiteY171" fmla="*/ 42053 h 253112"/>
              <a:gd name="connsiteX172" fmla="*/ 11842001 w 17484608"/>
              <a:gd name="connsiteY172" fmla="*/ 74403 h 253112"/>
              <a:gd name="connsiteX173" fmla="*/ 11849842 w 17484608"/>
              <a:gd name="connsiteY173" fmla="*/ 70635 h 253112"/>
              <a:gd name="connsiteX174" fmla="*/ 12123225 w 17484608"/>
              <a:gd name="connsiteY174" fmla="*/ 15615 h 253112"/>
              <a:gd name="connsiteX175" fmla="*/ 12125443 w 17484608"/>
              <a:gd name="connsiteY175" fmla="*/ 42053 h 253112"/>
              <a:gd name="connsiteX176" fmla="*/ 12109880 w 17484608"/>
              <a:gd name="connsiteY176" fmla="*/ 74402 h 253112"/>
              <a:gd name="connsiteX177" fmla="*/ 12117720 w 17484608"/>
              <a:gd name="connsiteY177" fmla="*/ 70635 h 253112"/>
              <a:gd name="connsiteX178" fmla="*/ 12391103 w 17484608"/>
              <a:gd name="connsiteY178" fmla="*/ 15615 h 253112"/>
              <a:gd name="connsiteX179" fmla="*/ 12393321 w 17484608"/>
              <a:gd name="connsiteY179" fmla="*/ 42053 h 253112"/>
              <a:gd name="connsiteX180" fmla="*/ 12377758 w 17484608"/>
              <a:gd name="connsiteY180" fmla="*/ 74402 h 253112"/>
              <a:gd name="connsiteX181" fmla="*/ 12385598 w 17484608"/>
              <a:gd name="connsiteY181" fmla="*/ 70635 h 253112"/>
              <a:gd name="connsiteX182" fmla="*/ 12658981 w 17484608"/>
              <a:gd name="connsiteY182" fmla="*/ 15615 h 253112"/>
              <a:gd name="connsiteX183" fmla="*/ 12661199 w 17484608"/>
              <a:gd name="connsiteY183" fmla="*/ 42053 h 253112"/>
              <a:gd name="connsiteX184" fmla="*/ 12645636 w 17484608"/>
              <a:gd name="connsiteY184" fmla="*/ 74402 h 253112"/>
              <a:gd name="connsiteX185" fmla="*/ 12653476 w 17484608"/>
              <a:gd name="connsiteY185" fmla="*/ 70635 h 253112"/>
              <a:gd name="connsiteX186" fmla="*/ 12926859 w 17484608"/>
              <a:gd name="connsiteY186" fmla="*/ 15615 h 253112"/>
              <a:gd name="connsiteX187" fmla="*/ 12929077 w 17484608"/>
              <a:gd name="connsiteY187" fmla="*/ 42053 h 253112"/>
              <a:gd name="connsiteX188" fmla="*/ 12913514 w 17484608"/>
              <a:gd name="connsiteY188" fmla="*/ 74403 h 253112"/>
              <a:gd name="connsiteX189" fmla="*/ 12921355 w 17484608"/>
              <a:gd name="connsiteY189" fmla="*/ 70635 h 253112"/>
              <a:gd name="connsiteX190" fmla="*/ 13194738 w 17484608"/>
              <a:gd name="connsiteY190" fmla="*/ 15615 h 253112"/>
              <a:gd name="connsiteX191" fmla="*/ 13196956 w 17484608"/>
              <a:gd name="connsiteY191" fmla="*/ 42053 h 253112"/>
              <a:gd name="connsiteX192" fmla="*/ 13181393 w 17484608"/>
              <a:gd name="connsiteY192" fmla="*/ 74402 h 253112"/>
              <a:gd name="connsiteX193" fmla="*/ 13189233 w 17484608"/>
              <a:gd name="connsiteY193" fmla="*/ 70635 h 253112"/>
              <a:gd name="connsiteX194" fmla="*/ 13462616 w 17484608"/>
              <a:gd name="connsiteY194" fmla="*/ 15615 h 253112"/>
              <a:gd name="connsiteX195" fmla="*/ 13464834 w 17484608"/>
              <a:gd name="connsiteY195" fmla="*/ 42053 h 253112"/>
              <a:gd name="connsiteX196" fmla="*/ 13449271 w 17484608"/>
              <a:gd name="connsiteY196" fmla="*/ 74402 h 253112"/>
              <a:gd name="connsiteX197" fmla="*/ 13457111 w 17484608"/>
              <a:gd name="connsiteY197" fmla="*/ 70635 h 253112"/>
              <a:gd name="connsiteX198" fmla="*/ 13730494 w 17484608"/>
              <a:gd name="connsiteY198" fmla="*/ 15615 h 253112"/>
              <a:gd name="connsiteX199" fmla="*/ 13732712 w 17484608"/>
              <a:gd name="connsiteY199" fmla="*/ 42053 h 253112"/>
              <a:gd name="connsiteX200" fmla="*/ 13717149 w 17484608"/>
              <a:gd name="connsiteY200" fmla="*/ 74403 h 253112"/>
              <a:gd name="connsiteX201" fmla="*/ 13724990 w 17484608"/>
              <a:gd name="connsiteY201" fmla="*/ 70635 h 253112"/>
              <a:gd name="connsiteX202" fmla="*/ 13998373 w 17484608"/>
              <a:gd name="connsiteY202" fmla="*/ 15615 h 253112"/>
              <a:gd name="connsiteX203" fmla="*/ 14000591 w 17484608"/>
              <a:gd name="connsiteY203" fmla="*/ 42053 h 253112"/>
              <a:gd name="connsiteX204" fmla="*/ 13985028 w 17484608"/>
              <a:gd name="connsiteY204" fmla="*/ 74402 h 253112"/>
              <a:gd name="connsiteX205" fmla="*/ 13992868 w 17484608"/>
              <a:gd name="connsiteY205" fmla="*/ 70635 h 253112"/>
              <a:gd name="connsiteX206" fmla="*/ 14266251 w 17484608"/>
              <a:gd name="connsiteY206" fmla="*/ 15615 h 253112"/>
              <a:gd name="connsiteX207" fmla="*/ 14268469 w 17484608"/>
              <a:gd name="connsiteY207" fmla="*/ 42053 h 253112"/>
              <a:gd name="connsiteX208" fmla="*/ 14252906 w 17484608"/>
              <a:gd name="connsiteY208" fmla="*/ 74402 h 253112"/>
              <a:gd name="connsiteX209" fmla="*/ 14260746 w 17484608"/>
              <a:gd name="connsiteY209" fmla="*/ 70635 h 253112"/>
              <a:gd name="connsiteX210" fmla="*/ 14534129 w 17484608"/>
              <a:gd name="connsiteY210" fmla="*/ 15615 h 253112"/>
              <a:gd name="connsiteX211" fmla="*/ 14536347 w 17484608"/>
              <a:gd name="connsiteY211" fmla="*/ 42053 h 253112"/>
              <a:gd name="connsiteX212" fmla="*/ 14520784 w 17484608"/>
              <a:gd name="connsiteY212" fmla="*/ 74403 h 253112"/>
              <a:gd name="connsiteX213" fmla="*/ 14528625 w 17484608"/>
              <a:gd name="connsiteY213" fmla="*/ 70635 h 253112"/>
              <a:gd name="connsiteX214" fmla="*/ 14802008 w 17484608"/>
              <a:gd name="connsiteY214" fmla="*/ 15615 h 253112"/>
              <a:gd name="connsiteX215" fmla="*/ 14804226 w 17484608"/>
              <a:gd name="connsiteY215" fmla="*/ 42053 h 253112"/>
              <a:gd name="connsiteX216" fmla="*/ 14788663 w 17484608"/>
              <a:gd name="connsiteY216" fmla="*/ 74402 h 253112"/>
              <a:gd name="connsiteX217" fmla="*/ 14796503 w 17484608"/>
              <a:gd name="connsiteY217" fmla="*/ 70635 h 253112"/>
              <a:gd name="connsiteX218" fmla="*/ 15069886 w 17484608"/>
              <a:gd name="connsiteY218" fmla="*/ 15615 h 253112"/>
              <a:gd name="connsiteX219" fmla="*/ 15072104 w 17484608"/>
              <a:gd name="connsiteY219" fmla="*/ 42053 h 253112"/>
              <a:gd name="connsiteX220" fmla="*/ 15056541 w 17484608"/>
              <a:gd name="connsiteY220" fmla="*/ 74402 h 253112"/>
              <a:gd name="connsiteX221" fmla="*/ 15064381 w 17484608"/>
              <a:gd name="connsiteY221" fmla="*/ 70635 h 253112"/>
              <a:gd name="connsiteX222" fmla="*/ 15337764 w 17484608"/>
              <a:gd name="connsiteY222" fmla="*/ 15615 h 253112"/>
              <a:gd name="connsiteX223" fmla="*/ 15339982 w 17484608"/>
              <a:gd name="connsiteY223" fmla="*/ 42053 h 253112"/>
              <a:gd name="connsiteX224" fmla="*/ 15324419 w 17484608"/>
              <a:gd name="connsiteY224" fmla="*/ 74402 h 253112"/>
              <a:gd name="connsiteX225" fmla="*/ 15332260 w 17484608"/>
              <a:gd name="connsiteY225" fmla="*/ 70635 h 253112"/>
              <a:gd name="connsiteX226" fmla="*/ 15605643 w 17484608"/>
              <a:gd name="connsiteY226" fmla="*/ 15615 h 253112"/>
              <a:gd name="connsiteX227" fmla="*/ 15607861 w 17484608"/>
              <a:gd name="connsiteY227" fmla="*/ 42053 h 253112"/>
              <a:gd name="connsiteX228" fmla="*/ 15592298 w 17484608"/>
              <a:gd name="connsiteY228" fmla="*/ 74402 h 253112"/>
              <a:gd name="connsiteX229" fmla="*/ 15600138 w 17484608"/>
              <a:gd name="connsiteY229" fmla="*/ 70635 h 253112"/>
              <a:gd name="connsiteX230" fmla="*/ 15873521 w 17484608"/>
              <a:gd name="connsiteY230" fmla="*/ 15615 h 253112"/>
              <a:gd name="connsiteX231" fmla="*/ 15875739 w 17484608"/>
              <a:gd name="connsiteY231" fmla="*/ 42053 h 253112"/>
              <a:gd name="connsiteX232" fmla="*/ 15860176 w 17484608"/>
              <a:gd name="connsiteY232" fmla="*/ 74402 h 253112"/>
              <a:gd name="connsiteX233" fmla="*/ 15868016 w 17484608"/>
              <a:gd name="connsiteY233" fmla="*/ 70635 h 253112"/>
              <a:gd name="connsiteX234" fmla="*/ 16141399 w 17484608"/>
              <a:gd name="connsiteY234" fmla="*/ 15615 h 253112"/>
              <a:gd name="connsiteX235" fmla="*/ 16143617 w 17484608"/>
              <a:gd name="connsiteY235" fmla="*/ 42053 h 253112"/>
              <a:gd name="connsiteX236" fmla="*/ 16128053 w 17484608"/>
              <a:gd name="connsiteY236" fmla="*/ 74402 h 253112"/>
              <a:gd name="connsiteX237" fmla="*/ 16135893 w 17484608"/>
              <a:gd name="connsiteY237" fmla="*/ 70635 h 253112"/>
              <a:gd name="connsiteX238" fmla="*/ 16409277 w 17484608"/>
              <a:gd name="connsiteY238" fmla="*/ 15615 h 253112"/>
              <a:gd name="connsiteX239" fmla="*/ 16411495 w 17484608"/>
              <a:gd name="connsiteY239" fmla="*/ 42053 h 253112"/>
              <a:gd name="connsiteX240" fmla="*/ 16395933 w 17484608"/>
              <a:gd name="connsiteY240" fmla="*/ 74402 h 253112"/>
              <a:gd name="connsiteX241" fmla="*/ 16403773 w 17484608"/>
              <a:gd name="connsiteY241" fmla="*/ 70635 h 253112"/>
              <a:gd name="connsiteX242" fmla="*/ 16677155 w 17484608"/>
              <a:gd name="connsiteY242" fmla="*/ 15615 h 253112"/>
              <a:gd name="connsiteX243" fmla="*/ 16679373 w 17484608"/>
              <a:gd name="connsiteY243" fmla="*/ 42053 h 253112"/>
              <a:gd name="connsiteX244" fmla="*/ 16663809 w 17484608"/>
              <a:gd name="connsiteY244" fmla="*/ 74402 h 253112"/>
              <a:gd name="connsiteX245" fmla="*/ 16671649 w 17484608"/>
              <a:gd name="connsiteY245" fmla="*/ 70635 h 253112"/>
              <a:gd name="connsiteX246" fmla="*/ 16945033 w 17484608"/>
              <a:gd name="connsiteY246" fmla="*/ 15615 h 253112"/>
              <a:gd name="connsiteX247" fmla="*/ 16947251 w 17484608"/>
              <a:gd name="connsiteY247" fmla="*/ 42053 h 253112"/>
              <a:gd name="connsiteX248" fmla="*/ 16931689 w 17484608"/>
              <a:gd name="connsiteY248" fmla="*/ 74403 h 253112"/>
              <a:gd name="connsiteX249" fmla="*/ 16939529 w 17484608"/>
              <a:gd name="connsiteY249" fmla="*/ 70635 h 253112"/>
              <a:gd name="connsiteX250" fmla="*/ 17212913 w 17484608"/>
              <a:gd name="connsiteY250" fmla="*/ 15615 h 253112"/>
              <a:gd name="connsiteX251" fmla="*/ 17215129 w 17484608"/>
              <a:gd name="connsiteY251" fmla="*/ 42053 h 253112"/>
              <a:gd name="connsiteX252" fmla="*/ 17199569 w 17484608"/>
              <a:gd name="connsiteY252" fmla="*/ 74397 h 253112"/>
              <a:gd name="connsiteX253" fmla="*/ 17207399 w 17484608"/>
              <a:gd name="connsiteY253" fmla="*/ 70635 h 253112"/>
              <a:gd name="connsiteX254" fmla="*/ 17480781 w 17484608"/>
              <a:gd name="connsiteY254" fmla="*/ 15615 h 253112"/>
              <a:gd name="connsiteX255" fmla="*/ 17309885 w 17484608"/>
              <a:gd name="connsiteY255" fmla="*/ 235979 h 253112"/>
              <a:gd name="connsiteX256" fmla="*/ 17287895 w 17484608"/>
              <a:gd name="connsiteY256" fmla="*/ 253112 h 253112"/>
              <a:gd name="connsiteX257" fmla="*/ 0 w 17484608"/>
              <a:gd name="connsiteY257" fmla="*/ 253112 h 253112"/>
              <a:gd name="connsiteX258" fmla="*/ 38425 w 17484608"/>
              <a:gd name="connsiteY258" fmla="*/ 228220 h 253112"/>
              <a:gd name="connsiteX259" fmla="*/ 540416 w 17484608"/>
              <a:gd name="connsiteY259" fmla="*/ 1350 h 253112"/>
              <a:gd name="connsiteX260" fmla="*/ 604065 w 17484608"/>
              <a:gd name="connsiteY260" fmla="*/ 15615 h 253112"/>
              <a:gd name="connsiteX261" fmla="*/ 606283 w 17484608"/>
              <a:gd name="connsiteY261" fmla="*/ 42053 h 253112"/>
              <a:gd name="connsiteX262" fmla="*/ 590720 w 17484608"/>
              <a:gd name="connsiteY262" fmla="*/ 74402 h 253112"/>
              <a:gd name="connsiteX263" fmla="*/ 598560 w 17484608"/>
              <a:gd name="connsiteY263" fmla="*/ 70635 h 253112"/>
              <a:gd name="connsiteX264" fmla="*/ 840636 w 17484608"/>
              <a:gd name="connsiteY264" fmla="*/ 531 h 253112"/>
              <a:gd name="connsiteX0" fmla="*/ 840636 w 17484608"/>
              <a:gd name="connsiteY0" fmla="*/ 531 h 253112"/>
              <a:gd name="connsiteX1" fmla="*/ 871943 w 17484608"/>
              <a:gd name="connsiteY1" fmla="*/ 15615 h 253112"/>
              <a:gd name="connsiteX2" fmla="*/ 874161 w 17484608"/>
              <a:gd name="connsiteY2" fmla="*/ 42053 h 253112"/>
              <a:gd name="connsiteX3" fmla="*/ 858598 w 17484608"/>
              <a:gd name="connsiteY3" fmla="*/ 74402 h 253112"/>
              <a:gd name="connsiteX4" fmla="*/ 866439 w 17484608"/>
              <a:gd name="connsiteY4" fmla="*/ 70635 h 253112"/>
              <a:gd name="connsiteX5" fmla="*/ 1108515 w 17484608"/>
              <a:gd name="connsiteY5" fmla="*/ 531 h 253112"/>
              <a:gd name="connsiteX6" fmla="*/ 1139821 w 17484608"/>
              <a:gd name="connsiteY6" fmla="*/ 15615 h 253112"/>
              <a:gd name="connsiteX7" fmla="*/ 1142040 w 17484608"/>
              <a:gd name="connsiteY7" fmla="*/ 42053 h 253112"/>
              <a:gd name="connsiteX8" fmla="*/ 1126477 w 17484608"/>
              <a:gd name="connsiteY8" fmla="*/ 74402 h 253112"/>
              <a:gd name="connsiteX9" fmla="*/ 1134316 w 17484608"/>
              <a:gd name="connsiteY9" fmla="*/ 70635 h 253112"/>
              <a:gd name="connsiteX10" fmla="*/ 1376393 w 17484608"/>
              <a:gd name="connsiteY10" fmla="*/ 531 h 253112"/>
              <a:gd name="connsiteX11" fmla="*/ 1407699 w 17484608"/>
              <a:gd name="connsiteY11" fmla="*/ 15615 h 253112"/>
              <a:gd name="connsiteX12" fmla="*/ 1409918 w 17484608"/>
              <a:gd name="connsiteY12" fmla="*/ 42053 h 253112"/>
              <a:gd name="connsiteX13" fmla="*/ 1394355 w 17484608"/>
              <a:gd name="connsiteY13" fmla="*/ 74402 h 253112"/>
              <a:gd name="connsiteX14" fmla="*/ 1402194 w 17484608"/>
              <a:gd name="connsiteY14" fmla="*/ 70635 h 253112"/>
              <a:gd name="connsiteX15" fmla="*/ 1675577 w 17484608"/>
              <a:gd name="connsiteY15" fmla="*/ 15615 h 253112"/>
              <a:gd name="connsiteX16" fmla="*/ 1677795 w 17484608"/>
              <a:gd name="connsiteY16" fmla="*/ 42053 h 253112"/>
              <a:gd name="connsiteX17" fmla="*/ 1662232 w 17484608"/>
              <a:gd name="connsiteY17" fmla="*/ 74403 h 253112"/>
              <a:gd name="connsiteX18" fmla="*/ 1670073 w 17484608"/>
              <a:gd name="connsiteY18" fmla="*/ 70635 h 253112"/>
              <a:gd name="connsiteX19" fmla="*/ 1943456 w 17484608"/>
              <a:gd name="connsiteY19" fmla="*/ 15615 h 253112"/>
              <a:gd name="connsiteX20" fmla="*/ 1945674 w 17484608"/>
              <a:gd name="connsiteY20" fmla="*/ 42053 h 253112"/>
              <a:gd name="connsiteX21" fmla="*/ 1930112 w 17484608"/>
              <a:gd name="connsiteY21" fmla="*/ 74402 h 253112"/>
              <a:gd name="connsiteX22" fmla="*/ 1937950 w 17484608"/>
              <a:gd name="connsiteY22" fmla="*/ 70635 h 253112"/>
              <a:gd name="connsiteX23" fmla="*/ 2211334 w 17484608"/>
              <a:gd name="connsiteY23" fmla="*/ 15615 h 253112"/>
              <a:gd name="connsiteX24" fmla="*/ 2213552 w 17484608"/>
              <a:gd name="connsiteY24" fmla="*/ 42053 h 253112"/>
              <a:gd name="connsiteX25" fmla="*/ 2197989 w 17484608"/>
              <a:gd name="connsiteY25" fmla="*/ 74402 h 253112"/>
              <a:gd name="connsiteX26" fmla="*/ 2205829 w 17484608"/>
              <a:gd name="connsiteY26" fmla="*/ 70635 h 253112"/>
              <a:gd name="connsiteX27" fmla="*/ 2479212 w 17484608"/>
              <a:gd name="connsiteY27" fmla="*/ 15615 h 253112"/>
              <a:gd name="connsiteX28" fmla="*/ 2481430 w 17484608"/>
              <a:gd name="connsiteY28" fmla="*/ 42053 h 253112"/>
              <a:gd name="connsiteX29" fmla="*/ 2465867 w 17484608"/>
              <a:gd name="connsiteY29" fmla="*/ 74403 h 253112"/>
              <a:gd name="connsiteX30" fmla="*/ 2473707 w 17484608"/>
              <a:gd name="connsiteY30" fmla="*/ 70635 h 253112"/>
              <a:gd name="connsiteX31" fmla="*/ 2747092 w 17484608"/>
              <a:gd name="connsiteY31" fmla="*/ 15615 h 253112"/>
              <a:gd name="connsiteX32" fmla="*/ 2749309 w 17484608"/>
              <a:gd name="connsiteY32" fmla="*/ 42053 h 253112"/>
              <a:gd name="connsiteX33" fmla="*/ 2733745 w 17484608"/>
              <a:gd name="connsiteY33" fmla="*/ 74402 h 253112"/>
              <a:gd name="connsiteX34" fmla="*/ 2741587 w 17484608"/>
              <a:gd name="connsiteY34" fmla="*/ 70635 h 253112"/>
              <a:gd name="connsiteX35" fmla="*/ 3014968 w 17484608"/>
              <a:gd name="connsiteY35" fmla="*/ 15615 h 253112"/>
              <a:gd name="connsiteX36" fmla="*/ 3017187 w 17484608"/>
              <a:gd name="connsiteY36" fmla="*/ 42053 h 253112"/>
              <a:gd name="connsiteX37" fmla="*/ 3001625 w 17484608"/>
              <a:gd name="connsiteY37" fmla="*/ 74402 h 253112"/>
              <a:gd name="connsiteX38" fmla="*/ 3009463 w 17484608"/>
              <a:gd name="connsiteY38" fmla="*/ 70635 h 253112"/>
              <a:gd name="connsiteX39" fmla="*/ 3282847 w 17484608"/>
              <a:gd name="connsiteY39" fmla="*/ 15615 h 253112"/>
              <a:gd name="connsiteX40" fmla="*/ 3285064 w 17484608"/>
              <a:gd name="connsiteY40" fmla="*/ 42053 h 253112"/>
              <a:gd name="connsiteX41" fmla="*/ 3269501 w 17484608"/>
              <a:gd name="connsiteY41" fmla="*/ 74403 h 253112"/>
              <a:gd name="connsiteX42" fmla="*/ 3277342 w 17484608"/>
              <a:gd name="connsiteY42" fmla="*/ 70635 h 253112"/>
              <a:gd name="connsiteX43" fmla="*/ 3550725 w 17484608"/>
              <a:gd name="connsiteY43" fmla="*/ 15615 h 253112"/>
              <a:gd name="connsiteX44" fmla="*/ 3552944 w 17484608"/>
              <a:gd name="connsiteY44" fmla="*/ 42053 h 253112"/>
              <a:gd name="connsiteX45" fmla="*/ 3537380 w 17484608"/>
              <a:gd name="connsiteY45" fmla="*/ 74402 h 253112"/>
              <a:gd name="connsiteX46" fmla="*/ 3545220 w 17484608"/>
              <a:gd name="connsiteY46" fmla="*/ 70635 h 253112"/>
              <a:gd name="connsiteX47" fmla="*/ 3818603 w 17484608"/>
              <a:gd name="connsiteY47" fmla="*/ 15615 h 253112"/>
              <a:gd name="connsiteX48" fmla="*/ 3820821 w 17484608"/>
              <a:gd name="connsiteY48" fmla="*/ 42053 h 253112"/>
              <a:gd name="connsiteX49" fmla="*/ 3805258 w 17484608"/>
              <a:gd name="connsiteY49" fmla="*/ 74402 h 253112"/>
              <a:gd name="connsiteX50" fmla="*/ 3813098 w 17484608"/>
              <a:gd name="connsiteY50" fmla="*/ 70635 h 253112"/>
              <a:gd name="connsiteX51" fmla="*/ 4086481 w 17484608"/>
              <a:gd name="connsiteY51" fmla="*/ 15615 h 253112"/>
              <a:gd name="connsiteX52" fmla="*/ 4088699 w 17484608"/>
              <a:gd name="connsiteY52" fmla="*/ 42053 h 253112"/>
              <a:gd name="connsiteX53" fmla="*/ 4073136 w 17484608"/>
              <a:gd name="connsiteY53" fmla="*/ 74402 h 253112"/>
              <a:gd name="connsiteX54" fmla="*/ 4080976 w 17484608"/>
              <a:gd name="connsiteY54" fmla="*/ 70635 h 253112"/>
              <a:gd name="connsiteX55" fmla="*/ 4354359 w 17484608"/>
              <a:gd name="connsiteY55" fmla="*/ 15615 h 253112"/>
              <a:gd name="connsiteX56" fmla="*/ 4356577 w 17484608"/>
              <a:gd name="connsiteY56" fmla="*/ 42053 h 253112"/>
              <a:gd name="connsiteX57" fmla="*/ 4341014 w 17484608"/>
              <a:gd name="connsiteY57" fmla="*/ 74403 h 253112"/>
              <a:gd name="connsiteX58" fmla="*/ 4348856 w 17484608"/>
              <a:gd name="connsiteY58" fmla="*/ 70635 h 253112"/>
              <a:gd name="connsiteX59" fmla="*/ 4622239 w 17484608"/>
              <a:gd name="connsiteY59" fmla="*/ 15615 h 253112"/>
              <a:gd name="connsiteX60" fmla="*/ 4624456 w 17484608"/>
              <a:gd name="connsiteY60" fmla="*/ 42053 h 253112"/>
              <a:gd name="connsiteX61" fmla="*/ 4608894 w 17484608"/>
              <a:gd name="connsiteY61" fmla="*/ 74402 h 253112"/>
              <a:gd name="connsiteX62" fmla="*/ 4616734 w 17484608"/>
              <a:gd name="connsiteY62" fmla="*/ 70635 h 253112"/>
              <a:gd name="connsiteX63" fmla="*/ 4890117 w 17484608"/>
              <a:gd name="connsiteY63" fmla="*/ 15615 h 253112"/>
              <a:gd name="connsiteX64" fmla="*/ 4892335 w 17484608"/>
              <a:gd name="connsiteY64" fmla="*/ 42053 h 253112"/>
              <a:gd name="connsiteX65" fmla="*/ 4876772 w 17484608"/>
              <a:gd name="connsiteY65" fmla="*/ 74402 h 253112"/>
              <a:gd name="connsiteX66" fmla="*/ 4884612 w 17484608"/>
              <a:gd name="connsiteY66" fmla="*/ 70635 h 253112"/>
              <a:gd name="connsiteX67" fmla="*/ 5157995 w 17484608"/>
              <a:gd name="connsiteY67" fmla="*/ 15615 h 253112"/>
              <a:gd name="connsiteX68" fmla="*/ 5160213 w 17484608"/>
              <a:gd name="connsiteY68" fmla="*/ 42053 h 253112"/>
              <a:gd name="connsiteX69" fmla="*/ 5144650 w 17484608"/>
              <a:gd name="connsiteY69" fmla="*/ 74403 h 253112"/>
              <a:gd name="connsiteX70" fmla="*/ 5152491 w 17484608"/>
              <a:gd name="connsiteY70" fmla="*/ 70635 h 253112"/>
              <a:gd name="connsiteX71" fmla="*/ 5425873 w 17484608"/>
              <a:gd name="connsiteY71" fmla="*/ 15615 h 253112"/>
              <a:gd name="connsiteX72" fmla="*/ 5428092 w 17484608"/>
              <a:gd name="connsiteY72" fmla="*/ 42053 h 253112"/>
              <a:gd name="connsiteX73" fmla="*/ 5412529 w 17484608"/>
              <a:gd name="connsiteY73" fmla="*/ 74402 h 253112"/>
              <a:gd name="connsiteX74" fmla="*/ 5420368 w 17484608"/>
              <a:gd name="connsiteY74" fmla="*/ 70635 h 253112"/>
              <a:gd name="connsiteX75" fmla="*/ 5693751 w 17484608"/>
              <a:gd name="connsiteY75" fmla="*/ 15615 h 253112"/>
              <a:gd name="connsiteX76" fmla="*/ 5695970 w 17484608"/>
              <a:gd name="connsiteY76" fmla="*/ 42053 h 253112"/>
              <a:gd name="connsiteX77" fmla="*/ 5680406 w 17484608"/>
              <a:gd name="connsiteY77" fmla="*/ 74402 h 253112"/>
              <a:gd name="connsiteX78" fmla="*/ 5688246 w 17484608"/>
              <a:gd name="connsiteY78" fmla="*/ 70635 h 253112"/>
              <a:gd name="connsiteX79" fmla="*/ 5961629 w 17484608"/>
              <a:gd name="connsiteY79" fmla="*/ 15615 h 253112"/>
              <a:gd name="connsiteX80" fmla="*/ 5963848 w 17484608"/>
              <a:gd name="connsiteY80" fmla="*/ 42053 h 253112"/>
              <a:gd name="connsiteX81" fmla="*/ 5948284 w 17484608"/>
              <a:gd name="connsiteY81" fmla="*/ 74403 h 253112"/>
              <a:gd name="connsiteX82" fmla="*/ 5956125 w 17484608"/>
              <a:gd name="connsiteY82" fmla="*/ 70635 h 253112"/>
              <a:gd name="connsiteX83" fmla="*/ 6229509 w 17484608"/>
              <a:gd name="connsiteY83" fmla="*/ 15615 h 253112"/>
              <a:gd name="connsiteX84" fmla="*/ 6231726 w 17484608"/>
              <a:gd name="connsiteY84" fmla="*/ 42053 h 253112"/>
              <a:gd name="connsiteX85" fmla="*/ 6216163 w 17484608"/>
              <a:gd name="connsiteY85" fmla="*/ 74402 h 253112"/>
              <a:gd name="connsiteX86" fmla="*/ 6224003 w 17484608"/>
              <a:gd name="connsiteY86" fmla="*/ 70635 h 253112"/>
              <a:gd name="connsiteX87" fmla="*/ 6497387 w 17484608"/>
              <a:gd name="connsiteY87" fmla="*/ 15615 h 253112"/>
              <a:gd name="connsiteX88" fmla="*/ 6499604 w 17484608"/>
              <a:gd name="connsiteY88" fmla="*/ 42053 h 253112"/>
              <a:gd name="connsiteX89" fmla="*/ 6484042 w 17484608"/>
              <a:gd name="connsiteY89" fmla="*/ 74402 h 253112"/>
              <a:gd name="connsiteX90" fmla="*/ 6491882 w 17484608"/>
              <a:gd name="connsiteY90" fmla="*/ 70635 h 253112"/>
              <a:gd name="connsiteX91" fmla="*/ 6765265 w 17484608"/>
              <a:gd name="connsiteY91" fmla="*/ 15615 h 253112"/>
              <a:gd name="connsiteX92" fmla="*/ 6767482 w 17484608"/>
              <a:gd name="connsiteY92" fmla="*/ 42053 h 253112"/>
              <a:gd name="connsiteX93" fmla="*/ 6751920 w 17484608"/>
              <a:gd name="connsiteY93" fmla="*/ 74402 h 253112"/>
              <a:gd name="connsiteX94" fmla="*/ 6759761 w 17484608"/>
              <a:gd name="connsiteY94" fmla="*/ 70635 h 253112"/>
              <a:gd name="connsiteX95" fmla="*/ 7033144 w 17484608"/>
              <a:gd name="connsiteY95" fmla="*/ 15615 h 253112"/>
              <a:gd name="connsiteX96" fmla="*/ 7035362 w 17484608"/>
              <a:gd name="connsiteY96" fmla="*/ 42053 h 253112"/>
              <a:gd name="connsiteX97" fmla="*/ 7019799 w 17484608"/>
              <a:gd name="connsiteY97" fmla="*/ 74402 h 253112"/>
              <a:gd name="connsiteX98" fmla="*/ 7027639 w 17484608"/>
              <a:gd name="connsiteY98" fmla="*/ 70635 h 253112"/>
              <a:gd name="connsiteX99" fmla="*/ 7301022 w 17484608"/>
              <a:gd name="connsiteY99" fmla="*/ 15615 h 253112"/>
              <a:gd name="connsiteX100" fmla="*/ 7303240 w 17484608"/>
              <a:gd name="connsiteY100" fmla="*/ 42053 h 253112"/>
              <a:gd name="connsiteX101" fmla="*/ 7287677 w 17484608"/>
              <a:gd name="connsiteY101" fmla="*/ 74402 h 253112"/>
              <a:gd name="connsiteX102" fmla="*/ 7295517 w 17484608"/>
              <a:gd name="connsiteY102" fmla="*/ 70635 h 253112"/>
              <a:gd name="connsiteX103" fmla="*/ 7568899 w 17484608"/>
              <a:gd name="connsiteY103" fmla="*/ 15615 h 253112"/>
              <a:gd name="connsiteX104" fmla="*/ 7571118 w 17484608"/>
              <a:gd name="connsiteY104" fmla="*/ 42053 h 253112"/>
              <a:gd name="connsiteX105" fmla="*/ 7555555 w 17484608"/>
              <a:gd name="connsiteY105" fmla="*/ 74402 h 253112"/>
              <a:gd name="connsiteX106" fmla="*/ 7563395 w 17484608"/>
              <a:gd name="connsiteY106" fmla="*/ 70635 h 253112"/>
              <a:gd name="connsiteX107" fmla="*/ 7836777 w 17484608"/>
              <a:gd name="connsiteY107" fmla="*/ 15615 h 253112"/>
              <a:gd name="connsiteX108" fmla="*/ 7838995 w 17484608"/>
              <a:gd name="connsiteY108" fmla="*/ 42053 h 253112"/>
              <a:gd name="connsiteX109" fmla="*/ 7823432 w 17484608"/>
              <a:gd name="connsiteY109" fmla="*/ 74402 h 253112"/>
              <a:gd name="connsiteX110" fmla="*/ 7831272 w 17484608"/>
              <a:gd name="connsiteY110" fmla="*/ 70635 h 253112"/>
              <a:gd name="connsiteX111" fmla="*/ 8104655 w 17484608"/>
              <a:gd name="connsiteY111" fmla="*/ 15615 h 253112"/>
              <a:gd name="connsiteX112" fmla="*/ 8106873 w 17484608"/>
              <a:gd name="connsiteY112" fmla="*/ 42053 h 253112"/>
              <a:gd name="connsiteX113" fmla="*/ 8091310 w 17484608"/>
              <a:gd name="connsiteY113" fmla="*/ 74402 h 253112"/>
              <a:gd name="connsiteX114" fmla="*/ 8099150 w 17484608"/>
              <a:gd name="connsiteY114" fmla="*/ 70635 h 253112"/>
              <a:gd name="connsiteX115" fmla="*/ 8372533 w 17484608"/>
              <a:gd name="connsiteY115" fmla="*/ 15615 h 253112"/>
              <a:gd name="connsiteX116" fmla="*/ 8374751 w 17484608"/>
              <a:gd name="connsiteY116" fmla="*/ 42053 h 253112"/>
              <a:gd name="connsiteX117" fmla="*/ 8359188 w 17484608"/>
              <a:gd name="connsiteY117" fmla="*/ 74403 h 253112"/>
              <a:gd name="connsiteX118" fmla="*/ 8367029 w 17484608"/>
              <a:gd name="connsiteY118" fmla="*/ 70635 h 253112"/>
              <a:gd name="connsiteX119" fmla="*/ 8640412 w 17484608"/>
              <a:gd name="connsiteY119" fmla="*/ 15615 h 253112"/>
              <a:gd name="connsiteX120" fmla="*/ 8642630 w 17484608"/>
              <a:gd name="connsiteY120" fmla="*/ 42053 h 253112"/>
              <a:gd name="connsiteX121" fmla="*/ 8627070 w 17484608"/>
              <a:gd name="connsiteY121" fmla="*/ 74397 h 253112"/>
              <a:gd name="connsiteX122" fmla="*/ 8634899 w 17484608"/>
              <a:gd name="connsiteY122" fmla="*/ 70635 h 253112"/>
              <a:gd name="connsiteX123" fmla="*/ 8908282 w 17484608"/>
              <a:gd name="connsiteY123" fmla="*/ 15615 h 253112"/>
              <a:gd name="connsiteX124" fmla="*/ 8910500 w 17484608"/>
              <a:gd name="connsiteY124" fmla="*/ 42053 h 253112"/>
              <a:gd name="connsiteX125" fmla="*/ 8894736 w 17484608"/>
              <a:gd name="connsiteY125" fmla="*/ 74821 h 253112"/>
              <a:gd name="connsiteX126" fmla="*/ 8903182 w 17484608"/>
              <a:gd name="connsiteY126" fmla="*/ 70635 h 253112"/>
              <a:gd name="connsiteX127" fmla="*/ 9112916 w 17484608"/>
              <a:gd name="connsiteY127" fmla="*/ 1350 h 253112"/>
              <a:gd name="connsiteX128" fmla="*/ 9176565 w 17484608"/>
              <a:gd name="connsiteY128" fmla="*/ 15615 h 253112"/>
              <a:gd name="connsiteX129" fmla="*/ 9178783 w 17484608"/>
              <a:gd name="connsiteY129" fmla="*/ 42053 h 253112"/>
              <a:gd name="connsiteX130" fmla="*/ 9163220 w 17484608"/>
              <a:gd name="connsiteY130" fmla="*/ 74402 h 253112"/>
              <a:gd name="connsiteX131" fmla="*/ 9171060 w 17484608"/>
              <a:gd name="connsiteY131" fmla="*/ 70635 h 253112"/>
              <a:gd name="connsiteX132" fmla="*/ 9413136 w 17484608"/>
              <a:gd name="connsiteY132" fmla="*/ 531 h 253112"/>
              <a:gd name="connsiteX133" fmla="*/ 9444443 w 17484608"/>
              <a:gd name="connsiteY133" fmla="*/ 15615 h 253112"/>
              <a:gd name="connsiteX134" fmla="*/ 9446661 w 17484608"/>
              <a:gd name="connsiteY134" fmla="*/ 42053 h 253112"/>
              <a:gd name="connsiteX135" fmla="*/ 9431098 w 17484608"/>
              <a:gd name="connsiteY135" fmla="*/ 74402 h 253112"/>
              <a:gd name="connsiteX136" fmla="*/ 9438939 w 17484608"/>
              <a:gd name="connsiteY136" fmla="*/ 70635 h 253112"/>
              <a:gd name="connsiteX137" fmla="*/ 9681015 w 17484608"/>
              <a:gd name="connsiteY137" fmla="*/ 531 h 253112"/>
              <a:gd name="connsiteX138" fmla="*/ 9712321 w 17484608"/>
              <a:gd name="connsiteY138" fmla="*/ 15615 h 253112"/>
              <a:gd name="connsiteX139" fmla="*/ 9714540 w 17484608"/>
              <a:gd name="connsiteY139" fmla="*/ 42053 h 253112"/>
              <a:gd name="connsiteX140" fmla="*/ 9698977 w 17484608"/>
              <a:gd name="connsiteY140" fmla="*/ 74402 h 253112"/>
              <a:gd name="connsiteX141" fmla="*/ 9706816 w 17484608"/>
              <a:gd name="connsiteY141" fmla="*/ 70635 h 253112"/>
              <a:gd name="connsiteX142" fmla="*/ 9980198 w 17484608"/>
              <a:gd name="connsiteY142" fmla="*/ 15615 h 253112"/>
              <a:gd name="connsiteX143" fmla="*/ 9982417 w 17484608"/>
              <a:gd name="connsiteY143" fmla="*/ 42053 h 253112"/>
              <a:gd name="connsiteX144" fmla="*/ 9966855 w 17484608"/>
              <a:gd name="connsiteY144" fmla="*/ 74402 h 253112"/>
              <a:gd name="connsiteX145" fmla="*/ 9974694 w 17484608"/>
              <a:gd name="connsiteY145" fmla="*/ 70635 h 253112"/>
              <a:gd name="connsiteX146" fmla="*/ 10248077 w 17484608"/>
              <a:gd name="connsiteY146" fmla="*/ 15615 h 253112"/>
              <a:gd name="connsiteX147" fmla="*/ 10250295 w 17484608"/>
              <a:gd name="connsiteY147" fmla="*/ 42053 h 253112"/>
              <a:gd name="connsiteX148" fmla="*/ 10234732 w 17484608"/>
              <a:gd name="connsiteY148" fmla="*/ 74403 h 253112"/>
              <a:gd name="connsiteX149" fmla="*/ 10242573 w 17484608"/>
              <a:gd name="connsiteY149" fmla="*/ 70635 h 253112"/>
              <a:gd name="connsiteX150" fmla="*/ 10515956 w 17484608"/>
              <a:gd name="connsiteY150" fmla="*/ 15615 h 253112"/>
              <a:gd name="connsiteX151" fmla="*/ 10518174 w 17484608"/>
              <a:gd name="connsiteY151" fmla="*/ 42053 h 253112"/>
              <a:gd name="connsiteX152" fmla="*/ 10502612 w 17484608"/>
              <a:gd name="connsiteY152" fmla="*/ 74402 h 253112"/>
              <a:gd name="connsiteX153" fmla="*/ 10510450 w 17484608"/>
              <a:gd name="connsiteY153" fmla="*/ 70635 h 253112"/>
              <a:gd name="connsiteX154" fmla="*/ 10783834 w 17484608"/>
              <a:gd name="connsiteY154" fmla="*/ 15615 h 253112"/>
              <a:gd name="connsiteX155" fmla="*/ 10786052 w 17484608"/>
              <a:gd name="connsiteY155" fmla="*/ 42053 h 253112"/>
              <a:gd name="connsiteX156" fmla="*/ 10770489 w 17484608"/>
              <a:gd name="connsiteY156" fmla="*/ 74402 h 253112"/>
              <a:gd name="connsiteX157" fmla="*/ 10778329 w 17484608"/>
              <a:gd name="connsiteY157" fmla="*/ 70635 h 253112"/>
              <a:gd name="connsiteX158" fmla="*/ 11051712 w 17484608"/>
              <a:gd name="connsiteY158" fmla="*/ 15615 h 253112"/>
              <a:gd name="connsiteX159" fmla="*/ 11053930 w 17484608"/>
              <a:gd name="connsiteY159" fmla="*/ 42053 h 253112"/>
              <a:gd name="connsiteX160" fmla="*/ 11038367 w 17484608"/>
              <a:gd name="connsiteY160" fmla="*/ 74403 h 253112"/>
              <a:gd name="connsiteX161" fmla="*/ 11046207 w 17484608"/>
              <a:gd name="connsiteY161" fmla="*/ 70635 h 253112"/>
              <a:gd name="connsiteX162" fmla="*/ 11319591 w 17484608"/>
              <a:gd name="connsiteY162" fmla="*/ 15615 h 253112"/>
              <a:gd name="connsiteX163" fmla="*/ 11321809 w 17484608"/>
              <a:gd name="connsiteY163" fmla="*/ 42053 h 253112"/>
              <a:gd name="connsiteX164" fmla="*/ 11306245 w 17484608"/>
              <a:gd name="connsiteY164" fmla="*/ 74402 h 253112"/>
              <a:gd name="connsiteX165" fmla="*/ 11314086 w 17484608"/>
              <a:gd name="connsiteY165" fmla="*/ 70635 h 253112"/>
              <a:gd name="connsiteX166" fmla="*/ 11587468 w 17484608"/>
              <a:gd name="connsiteY166" fmla="*/ 15615 h 253112"/>
              <a:gd name="connsiteX167" fmla="*/ 11589687 w 17484608"/>
              <a:gd name="connsiteY167" fmla="*/ 42053 h 253112"/>
              <a:gd name="connsiteX168" fmla="*/ 11574124 w 17484608"/>
              <a:gd name="connsiteY168" fmla="*/ 74402 h 253112"/>
              <a:gd name="connsiteX169" fmla="*/ 11581963 w 17484608"/>
              <a:gd name="connsiteY169" fmla="*/ 70635 h 253112"/>
              <a:gd name="connsiteX170" fmla="*/ 11855347 w 17484608"/>
              <a:gd name="connsiteY170" fmla="*/ 15615 h 253112"/>
              <a:gd name="connsiteX171" fmla="*/ 11857564 w 17484608"/>
              <a:gd name="connsiteY171" fmla="*/ 42053 h 253112"/>
              <a:gd name="connsiteX172" fmla="*/ 11842001 w 17484608"/>
              <a:gd name="connsiteY172" fmla="*/ 74403 h 253112"/>
              <a:gd name="connsiteX173" fmla="*/ 11849842 w 17484608"/>
              <a:gd name="connsiteY173" fmla="*/ 70635 h 253112"/>
              <a:gd name="connsiteX174" fmla="*/ 12123225 w 17484608"/>
              <a:gd name="connsiteY174" fmla="*/ 15615 h 253112"/>
              <a:gd name="connsiteX175" fmla="*/ 12125443 w 17484608"/>
              <a:gd name="connsiteY175" fmla="*/ 42053 h 253112"/>
              <a:gd name="connsiteX176" fmla="*/ 12109880 w 17484608"/>
              <a:gd name="connsiteY176" fmla="*/ 74402 h 253112"/>
              <a:gd name="connsiteX177" fmla="*/ 12117720 w 17484608"/>
              <a:gd name="connsiteY177" fmla="*/ 70635 h 253112"/>
              <a:gd name="connsiteX178" fmla="*/ 12391103 w 17484608"/>
              <a:gd name="connsiteY178" fmla="*/ 15615 h 253112"/>
              <a:gd name="connsiteX179" fmla="*/ 12393321 w 17484608"/>
              <a:gd name="connsiteY179" fmla="*/ 42053 h 253112"/>
              <a:gd name="connsiteX180" fmla="*/ 12377758 w 17484608"/>
              <a:gd name="connsiteY180" fmla="*/ 74402 h 253112"/>
              <a:gd name="connsiteX181" fmla="*/ 12385598 w 17484608"/>
              <a:gd name="connsiteY181" fmla="*/ 70635 h 253112"/>
              <a:gd name="connsiteX182" fmla="*/ 12658981 w 17484608"/>
              <a:gd name="connsiteY182" fmla="*/ 15615 h 253112"/>
              <a:gd name="connsiteX183" fmla="*/ 12661199 w 17484608"/>
              <a:gd name="connsiteY183" fmla="*/ 42053 h 253112"/>
              <a:gd name="connsiteX184" fmla="*/ 12645636 w 17484608"/>
              <a:gd name="connsiteY184" fmla="*/ 74402 h 253112"/>
              <a:gd name="connsiteX185" fmla="*/ 12653476 w 17484608"/>
              <a:gd name="connsiteY185" fmla="*/ 70635 h 253112"/>
              <a:gd name="connsiteX186" fmla="*/ 12926859 w 17484608"/>
              <a:gd name="connsiteY186" fmla="*/ 15615 h 253112"/>
              <a:gd name="connsiteX187" fmla="*/ 12929077 w 17484608"/>
              <a:gd name="connsiteY187" fmla="*/ 42053 h 253112"/>
              <a:gd name="connsiteX188" fmla="*/ 12913514 w 17484608"/>
              <a:gd name="connsiteY188" fmla="*/ 74403 h 253112"/>
              <a:gd name="connsiteX189" fmla="*/ 12921355 w 17484608"/>
              <a:gd name="connsiteY189" fmla="*/ 70635 h 253112"/>
              <a:gd name="connsiteX190" fmla="*/ 13194738 w 17484608"/>
              <a:gd name="connsiteY190" fmla="*/ 15615 h 253112"/>
              <a:gd name="connsiteX191" fmla="*/ 13196956 w 17484608"/>
              <a:gd name="connsiteY191" fmla="*/ 42053 h 253112"/>
              <a:gd name="connsiteX192" fmla="*/ 13181393 w 17484608"/>
              <a:gd name="connsiteY192" fmla="*/ 74402 h 253112"/>
              <a:gd name="connsiteX193" fmla="*/ 13189233 w 17484608"/>
              <a:gd name="connsiteY193" fmla="*/ 70635 h 253112"/>
              <a:gd name="connsiteX194" fmla="*/ 13462616 w 17484608"/>
              <a:gd name="connsiteY194" fmla="*/ 15615 h 253112"/>
              <a:gd name="connsiteX195" fmla="*/ 13464834 w 17484608"/>
              <a:gd name="connsiteY195" fmla="*/ 42053 h 253112"/>
              <a:gd name="connsiteX196" fmla="*/ 13449271 w 17484608"/>
              <a:gd name="connsiteY196" fmla="*/ 74402 h 253112"/>
              <a:gd name="connsiteX197" fmla="*/ 13457111 w 17484608"/>
              <a:gd name="connsiteY197" fmla="*/ 70635 h 253112"/>
              <a:gd name="connsiteX198" fmla="*/ 13730494 w 17484608"/>
              <a:gd name="connsiteY198" fmla="*/ 15615 h 253112"/>
              <a:gd name="connsiteX199" fmla="*/ 13732712 w 17484608"/>
              <a:gd name="connsiteY199" fmla="*/ 42053 h 253112"/>
              <a:gd name="connsiteX200" fmla="*/ 13717149 w 17484608"/>
              <a:gd name="connsiteY200" fmla="*/ 74403 h 253112"/>
              <a:gd name="connsiteX201" fmla="*/ 13724990 w 17484608"/>
              <a:gd name="connsiteY201" fmla="*/ 70635 h 253112"/>
              <a:gd name="connsiteX202" fmla="*/ 13998373 w 17484608"/>
              <a:gd name="connsiteY202" fmla="*/ 15615 h 253112"/>
              <a:gd name="connsiteX203" fmla="*/ 14000591 w 17484608"/>
              <a:gd name="connsiteY203" fmla="*/ 42053 h 253112"/>
              <a:gd name="connsiteX204" fmla="*/ 13985028 w 17484608"/>
              <a:gd name="connsiteY204" fmla="*/ 74402 h 253112"/>
              <a:gd name="connsiteX205" fmla="*/ 13992868 w 17484608"/>
              <a:gd name="connsiteY205" fmla="*/ 70635 h 253112"/>
              <a:gd name="connsiteX206" fmla="*/ 14266251 w 17484608"/>
              <a:gd name="connsiteY206" fmla="*/ 15615 h 253112"/>
              <a:gd name="connsiteX207" fmla="*/ 14268469 w 17484608"/>
              <a:gd name="connsiteY207" fmla="*/ 42053 h 253112"/>
              <a:gd name="connsiteX208" fmla="*/ 14252906 w 17484608"/>
              <a:gd name="connsiteY208" fmla="*/ 74402 h 253112"/>
              <a:gd name="connsiteX209" fmla="*/ 14260746 w 17484608"/>
              <a:gd name="connsiteY209" fmla="*/ 70635 h 253112"/>
              <a:gd name="connsiteX210" fmla="*/ 14534129 w 17484608"/>
              <a:gd name="connsiteY210" fmla="*/ 15615 h 253112"/>
              <a:gd name="connsiteX211" fmla="*/ 14536347 w 17484608"/>
              <a:gd name="connsiteY211" fmla="*/ 42053 h 253112"/>
              <a:gd name="connsiteX212" fmla="*/ 14520784 w 17484608"/>
              <a:gd name="connsiteY212" fmla="*/ 74403 h 253112"/>
              <a:gd name="connsiteX213" fmla="*/ 14528625 w 17484608"/>
              <a:gd name="connsiteY213" fmla="*/ 70635 h 253112"/>
              <a:gd name="connsiteX214" fmla="*/ 14802008 w 17484608"/>
              <a:gd name="connsiteY214" fmla="*/ 15615 h 253112"/>
              <a:gd name="connsiteX215" fmla="*/ 14804226 w 17484608"/>
              <a:gd name="connsiteY215" fmla="*/ 42053 h 253112"/>
              <a:gd name="connsiteX216" fmla="*/ 14788663 w 17484608"/>
              <a:gd name="connsiteY216" fmla="*/ 74402 h 253112"/>
              <a:gd name="connsiteX217" fmla="*/ 14796503 w 17484608"/>
              <a:gd name="connsiteY217" fmla="*/ 70635 h 253112"/>
              <a:gd name="connsiteX218" fmla="*/ 15069886 w 17484608"/>
              <a:gd name="connsiteY218" fmla="*/ 15615 h 253112"/>
              <a:gd name="connsiteX219" fmla="*/ 15072104 w 17484608"/>
              <a:gd name="connsiteY219" fmla="*/ 42053 h 253112"/>
              <a:gd name="connsiteX220" fmla="*/ 15056541 w 17484608"/>
              <a:gd name="connsiteY220" fmla="*/ 74402 h 253112"/>
              <a:gd name="connsiteX221" fmla="*/ 15064381 w 17484608"/>
              <a:gd name="connsiteY221" fmla="*/ 70635 h 253112"/>
              <a:gd name="connsiteX222" fmla="*/ 15337764 w 17484608"/>
              <a:gd name="connsiteY222" fmla="*/ 15615 h 253112"/>
              <a:gd name="connsiteX223" fmla="*/ 15339982 w 17484608"/>
              <a:gd name="connsiteY223" fmla="*/ 42053 h 253112"/>
              <a:gd name="connsiteX224" fmla="*/ 15324419 w 17484608"/>
              <a:gd name="connsiteY224" fmla="*/ 74402 h 253112"/>
              <a:gd name="connsiteX225" fmla="*/ 15332260 w 17484608"/>
              <a:gd name="connsiteY225" fmla="*/ 70635 h 253112"/>
              <a:gd name="connsiteX226" fmla="*/ 15605643 w 17484608"/>
              <a:gd name="connsiteY226" fmla="*/ 15615 h 253112"/>
              <a:gd name="connsiteX227" fmla="*/ 15607861 w 17484608"/>
              <a:gd name="connsiteY227" fmla="*/ 42053 h 253112"/>
              <a:gd name="connsiteX228" fmla="*/ 15592298 w 17484608"/>
              <a:gd name="connsiteY228" fmla="*/ 74402 h 253112"/>
              <a:gd name="connsiteX229" fmla="*/ 15600138 w 17484608"/>
              <a:gd name="connsiteY229" fmla="*/ 70635 h 253112"/>
              <a:gd name="connsiteX230" fmla="*/ 15873521 w 17484608"/>
              <a:gd name="connsiteY230" fmla="*/ 15615 h 253112"/>
              <a:gd name="connsiteX231" fmla="*/ 15875739 w 17484608"/>
              <a:gd name="connsiteY231" fmla="*/ 42053 h 253112"/>
              <a:gd name="connsiteX232" fmla="*/ 15860176 w 17484608"/>
              <a:gd name="connsiteY232" fmla="*/ 74402 h 253112"/>
              <a:gd name="connsiteX233" fmla="*/ 15868016 w 17484608"/>
              <a:gd name="connsiteY233" fmla="*/ 70635 h 253112"/>
              <a:gd name="connsiteX234" fmla="*/ 16141399 w 17484608"/>
              <a:gd name="connsiteY234" fmla="*/ 15615 h 253112"/>
              <a:gd name="connsiteX235" fmla="*/ 16143617 w 17484608"/>
              <a:gd name="connsiteY235" fmla="*/ 42053 h 253112"/>
              <a:gd name="connsiteX236" fmla="*/ 16128053 w 17484608"/>
              <a:gd name="connsiteY236" fmla="*/ 74402 h 253112"/>
              <a:gd name="connsiteX237" fmla="*/ 16135893 w 17484608"/>
              <a:gd name="connsiteY237" fmla="*/ 70635 h 253112"/>
              <a:gd name="connsiteX238" fmla="*/ 16409277 w 17484608"/>
              <a:gd name="connsiteY238" fmla="*/ 15615 h 253112"/>
              <a:gd name="connsiteX239" fmla="*/ 16411495 w 17484608"/>
              <a:gd name="connsiteY239" fmla="*/ 42053 h 253112"/>
              <a:gd name="connsiteX240" fmla="*/ 16395933 w 17484608"/>
              <a:gd name="connsiteY240" fmla="*/ 74402 h 253112"/>
              <a:gd name="connsiteX241" fmla="*/ 16403773 w 17484608"/>
              <a:gd name="connsiteY241" fmla="*/ 70635 h 253112"/>
              <a:gd name="connsiteX242" fmla="*/ 16677155 w 17484608"/>
              <a:gd name="connsiteY242" fmla="*/ 15615 h 253112"/>
              <a:gd name="connsiteX243" fmla="*/ 16679373 w 17484608"/>
              <a:gd name="connsiteY243" fmla="*/ 42053 h 253112"/>
              <a:gd name="connsiteX244" fmla="*/ 16663809 w 17484608"/>
              <a:gd name="connsiteY244" fmla="*/ 74402 h 253112"/>
              <a:gd name="connsiteX245" fmla="*/ 16671649 w 17484608"/>
              <a:gd name="connsiteY245" fmla="*/ 70635 h 253112"/>
              <a:gd name="connsiteX246" fmla="*/ 16945033 w 17484608"/>
              <a:gd name="connsiteY246" fmla="*/ 15615 h 253112"/>
              <a:gd name="connsiteX247" fmla="*/ 16947251 w 17484608"/>
              <a:gd name="connsiteY247" fmla="*/ 42053 h 253112"/>
              <a:gd name="connsiteX248" fmla="*/ 16931689 w 17484608"/>
              <a:gd name="connsiteY248" fmla="*/ 74403 h 253112"/>
              <a:gd name="connsiteX249" fmla="*/ 16939529 w 17484608"/>
              <a:gd name="connsiteY249" fmla="*/ 70635 h 253112"/>
              <a:gd name="connsiteX250" fmla="*/ 17212913 w 17484608"/>
              <a:gd name="connsiteY250" fmla="*/ 15615 h 253112"/>
              <a:gd name="connsiteX251" fmla="*/ 17215129 w 17484608"/>
              <a:gd name="connsiteY251" fmla="*/ 42053 h 253112"/>
              <a:gd name="connsiteX252" fmla="*/ 17199569 w 17484608"/>
              <a:gd name="connsiteY252" fmla="*/ 74397 h 253112"/>
              <a:gd name="connsiteX253" fmla="*/ 17207399 w 17484608"/>
              <a:gd name="connsiteY253" fmla="*/ 70635 h 253112"/>
              <a:gd name="connsiteX254" fmla="*/ 17480781 w 17484608"/>
              <a:gd name="connsiteY254" fmla="*/ 15615 h 253112"/>
              <a:gd name="connsiteX255" fmla="*/ 17309885 w 17484608"/>
              <a:gd name="connsiteY255" fmla="*/ 235979 h 253112"/>
              <a:gd name="connsiteX256" fmla="*/ 17287895 w 17484608"/>
              <a:gd name="connsiteY256" fmla="*/ 253112 h 253112"/>
              <a:gd name="connsiteX257" fmla="*/ 0 w 17484608"/>
              <a:gd name="connsiteY257" fmla="*/ 253112 h 253112"/>
              <a:gd name="connsiteX258" fmla="*/ 540416 w 17484608"/>
              <a:gd name="connsiteY258" fmla="*/ 1350 h 253112"/>
              <a:gd name="connsiteX259" fmla="*/ 604065 w 17484608"/>
              <a:gd name="connsiteY259" fmla="*/ 15615 h 253112"/>
              <a:gd name="connsiteX260" fmla="*/ 606283 w 17484608"/>
              <a:gd name="connsiteY260" fmla="*/ 42053 h 253112"/>
              <a:gd name="connsiteX261" fmla="*/ 590720 w 17484608"/>
              <a:gd name="connsiteY261" fmla="*/ 74402 h 253112"/>
              <a:gd name="connsiteX262" fmla="*/ 598560 w 17484608"/>
              <a:gd name="connsiteY262" fmla="*/ 70635 h 253112"/>
              <a:gd name="connsiteX263" fmla="*/ 840636 w 17484608"/>
              <a:gd name="connsiteY263" fmla="*/ 531 h 253112"/>
              <a:gd name="connsiteX0" fmla="*/ 840636 w 17484608"/>
              <a:gd name="connsiteY0" fmla="*/ 531 h 253112"/>
              <a:gd name="connsiteX1" fmla="*/ 871943 w 17484608"/>
              <a:gd name="connsiteY1" fmla="*/ 15615 h 253112"/>
              <a:gd name="connsiteX2" fmla="*/ 874161 w 17484608"/>
              <a:gd name="connsiteY2" fmla="*/ 42053 h 253112"/>
              <a:gd name="connsiteX3" fmla="*/ 858598 w 17484608"/>
              <a:gd name="connsiteY3" fmla="*/ 74402 h 253112"/>
              <a:gd name="connsiteX4" fmla="*/ 866439 w 17484608"/>
              <a:gd name="connsiteY4" fmla="*/ 70635 h 253112"/>
              <a:gd name="connsiteX5" fmla="*/ 1108515 w 17484608"/>
              <a:gd name="connsiteY5" fmla="*/ 531 h 253112"/>
              <a:gd name="connsiteX6" fmla="*/ 1139821 w 17484608"/>
              <a:gd name="connsiteY6" fmla="*/ 15615 h 253112"/>
              <a:gd name="connsiteX7" fmla="*/ 1142040 w 17484608"/>
              <a:gd name="connsiteY7" fmla="*/ 42053 h 253112"/>
              <a:gd name="connsiteX8" fmla="*/ 1126477 w 17484608"/>
              <a:gd name="connsiteY8" fmla="*/ 74402 h 253112"/>
              <a:gd name="connsiteX9" fmla="*/ 1134316 w 17484608"/>
              <a:gd name="connsiteY9" fmla="*/ 70635 h 253112"/>
              <a:gd name="connsiteX10" fmla="*/ 1376393 w 17484608"/>
              <a:gd name="connsiteY10" fmla="*/ 531 h 253112"/>
              <a:gd name="connsiteX11" fmla="*/ 1407699 w 17484608"/>
              <a:gd name="connsiteY11" fmla="*/ 15615 h 253112"/>
              <a:gd name="connsiteX12" fmla="*/ 1409918 w 17484608"/>
              <a:gd name="connsiteY12" fmla="*/ 42053 h 253112"/>
              <a:gd name="connsiteX13" fmla="*/ 1394355 w 17484608"/>
              <a:gd name="connsiteY13" fmla="*/ 74402 h 253112"/>
              <a:gd name="connsiteX14" fmla="*/ 1402194 w 17484608"/>
              <a:gd name="connsiteY14" fmla="*/ 70635 h 253112"/>
              <a:gd name="connsiteX15" fmla="*/ 1675577 w 17484608"/>
              <a:gd name="connsiteY15" fmla="*/ 15615 h 253112"/>
              <a:gd name="connsiteX16" fmla="*/ 1677795 w 17484608"/>
              <a:gd name="connsiteY16" fmla="*/ 42053 h 253112"/>
              <a:gd name="connsiteX17" fmla="*/ 1662232 w 17484608"/>
              <a:gd name="connsiteY17" fmla="*/ 74403 h 253112"/>
              <a:gd name="connsiteX18" fmla="*/ 1670073 w 17484608"/>
              <a:gd name="connsiteY18" fmla="*/ 70635 h 253112"/>
              <a:gd name="connsiteX19" fmla="*/ 1943456 w 17484608"/>
              <a:gd name="connsiteY19" fmla="*/ 15615 h 253112"/>
              <a:gd name="connsiteX20" fmla="*/ 1945674 w 17484608"/>
              <a:gd name="connsiteY20" fmla="*/ 42053 h 253112"/>
              <a:gd name="connsiteX21" fmla="*/ 1930112 w 17484608"/>
              <a:gd name="connsiteY21" fmla="*/ 74402 h 253112"/>
              <a:gd name="connsiteX22" fmla="*/ 1937950 w 17484608"/>
              <a:gd name="connsiteY22" fmla="*/ 70635 h 253112"/>
              <a:gd name="connsiteX23" fmla="*/ 2211334 w 17484608"/>
              <a:gd name="connsiteY23" fmla="*/ 15615 h 253112"/>
              <a:gd name="connsiteX24" fmla="*/ 2213552 w 17484608"/>
              <a:gd name="connsiteY24" fmla="*/ 42053 h 253112"/>
              <a:gd name="connsiteX25" fmla="*/ 2197989 w 17484608"/>
              <a:gd name="connsiteY25" fmla="*/ 74402 h 253112"/>
              <a:gd name="connsiteX26" fmla="*/ 2205829 w 17484608"/>
              <a:gd name="connsiteY26" fmla="*/ 70635 h 253112"/>
              <a:gd name="connsiteX27" fmla="*/ 2479212 w 17484608"/>
              <a:gd name="connsiteY27" fmla="*/ 15615 h 253112"/>
              <a:gd name="connsiteX28" fmla="*/ 2481430 w 17484608"/>
              <a:gd name="connsiteY28" fmla="*/ 42053 h 253112"/>
              <a:gd name="connsiteX29" fmla="*/ 2465867 w 17484608"/>
              <a:gd name="connsiteY29" fmla="*/ 74403 h 253112"/>
              <a:gd name="connsiteX30" fmla="*/ 2473707 w 17484608"/>
              <a:gd name="connsiteY30" fmla="*/ 70635 h 253112"/>
              <a:gd name="connsiteX31" fmla="*/ 2747092 w 17484608"/>
              <a:gd name="connsiteY31" fmla="*/ 15615 h 253112"/>
              <a:gd name="connsiteX32" fmla="*/ 2749309 w 17484608"/>
              <a:gd name="connsiteY32" fmla="*/ 42053 h 253112"/>
              <a:gd name="connsiteX33" fmla="*/ 2733745 w 17484608"/>
              <a:gd name="connsiteY33" fmla="*/ 74402 h 253112"/>
              <a:gd name="connsiteX34" fmla="*/ 2741587 w 17484608"/>
              <a:gd name="connsiteY34" fmla="*/ 70635 h 253112"/>
              <a:gd name="connsiteX35" fmla="*/ 3014968 w 17484608"/>
              <a:gd name="connsiteY35" fmla="*/ 15615 h 253112"/>
              <a:gd name="connsiteX36" fmla="*/ 3017187 w 17484608"/>
              <a:gd name="connsiteY36" fmla="*/ 42053 h 253112"/>
              <a:gd name="connsiteX37" fmla="*/ 3001625 w 17484608"/>
              <a:gd name="connsiteY37" fmla="*/ 74402 h 253112"/>
              <a:gd name="connsiteX38" fmla="*/ 3009463 w 17484608"/>
              <a:gd name="connsiteY38" fmla="*/ 70635 h 253112"/>
              <a:gd name="connsiteX39" fmla="*/ 3282847 w 17484608"/>
              <a:gd name="connsiteY39" fmla="*/ 15615 h 253112"/>
              <a:gd name="connsiteX40" fmla="*/ 3285064 w 17484608"/>
              <a:gd name="connsiteY40" fmla="*/ 42053 h 253112"/>
              <a:gd name="connsiteX41" fmla="*/ 3269501 w 17484608"/>
              <a:gd name="connsiteY41" fmla="*/ 74403 h 253112"/>
              <a:gd name="connsiteX42" fmla="*/ 3277342 w 17484608"/>
              <a:gd name="connsiteY42" fmla="*/ 70635 h 253112"/>
              <a:gd name="connsiteX43" fmla="*/ 3550725 w 17484608"/>
              <a:gd name="connsiteY43" fmla="*/ 15615 h 253112"/>
              <a:gd name="connsiteX44" fmla="*/ 3552944 w 17484608"/>
              <a:gd name="connsiteY44" fmla="*/ 42053 h 253112"/>
              <a:gd name="connsiteX45" fmla="*/ 3537380 w 17484608"/>
              <a:gd name="connsiteY45" fmla="*/ 74402 h 253112"/>
              <a:gd name="connsiteX46" fmla="*/ 3545220 w 17484608"/>
              <a:gd name="connsiteY46" fmla="*/ 70635 h 253112"/>
              <a:gd name="connsiteX47" fmla="*/ 3818603 w 17484608"/>
              <a:gd name="connsiteY47" fmla="*/ 15615 h 253112"/>
              <a:gd name="connsiteX48" fmla="*/ 3820821 w 17484608"/>
              <a:gd name="connsiteY48" fmla="*/ 42053 h 253112"/>
              <a:gd name="connsiteX49" fmla="*/ 3805258 w 17484608"/>
              <a:gd name="connsiteY49" fmla="*/ 74402 h 253112"/>
              <a:gd name="connsiteX50" fmla="*/ 3813098 w 17484608"/>
              <a:gd name="connsiteY50" fmla="*/ 70635 h 253112"/>
              <a:gd name="connsiteX51" fmla="*/ 4086481 w 17484608"/>
              <a:gd name="connsiteY51" fmla="*/ 15615 h 253112"/>
              <a:gd name="connsiteX52" fmla="*/ 4088699 w 17484608"/>
              <a:gd name="connsiteY52" fmla="*/ 42053 h 253112"/>
              <a:gd name="connsiteX53" fmla="*/ 4073136 w 17484608"/>
              <a:gd name="connsiteY53" fmla="*/ 74402 h 253112"/>
              <a:gd name="connsiteX54" fmla="*/ 4080976 w 17484608"/>
              <a:gd name="connsiteY54" fmla="*/ 70635 h 253112"/>
              <a:gd name="connsiteX55" fmla="*/ 4354359 w 17484608"/>
              <a:gd name="connsiteY55" fmla="*/ 15615 h 253112"/>
              <a:gd name="connsiteX56" fmla="*/ 4356577 w 17484608"/>
              <a:gd name="connsiteY56" fmla="*/ 42053 h 253112"/>
              <a:gd name="connsiteX57" fmla="*/ 4341014 w 17484608"/>
              <a:gd name="connsiteY57" fmla="*/ 74403 h 253112"/>
              <a:gd name="connsiteX58" fmla="*/ 4348856 w 17484608"/>
              <a:gd name="connsiteY58" fmla="*/ 70635 h 253112"/>
              <a:gd name="connsiteX59" fmla="*/ 4622239 w 17484608"/>
              <a:gd name="connsiteY59" fmla="*/ 15615 h 253112"/>
              <a:gd name="connsiteX60" fmla="*/ 4624456 w 17484608"/>
              <a:gd name="connsiteY60" fmla="*/ 42053 h 253112"/>
              <a:gd name="connsiteX61" fmla="*/ 4608894 w 17484608"/>
              <a:gd name="connsiteY61" fmla="*/ 74402 h 253112"/>
              <a:gd name="connsiteX62" fmla="*/ 4616734 w 17484608"/>
              <a:gd name="connsiteY62" fmla="*/ 70635 h 253112"/>
              <a:gd name="connsiteX63" fmla="*/ 4890117 w 17484608"/>
              <a:gd name="connsiteY63" fmla="*/ 15615 h 253112"/>
              <a:gd name="connsiteX64" fmla="*/ 4892335 w 17484608"/>
              <a:gd name="connsiteY64" fmla="*/ 42053 h 253112"/>
              <a:gd name="connsiteX65" fmla="*/ 4876772 w 17484608"/>
              <a:gd name="connsiteY65" fmla="*/ 74402 h 253112"/>
              <a:gd name="connsiteX66" fmla="*/ 4884612 w 17484608"/>
              <a:gd name="connsiteY66" fmla="*/ 70635 h 253112"/>
              <a:gd name="connsiteX67" fmla="*/ 5157995 w 17484608"/>
              <a:gd name="connsiteY67" fmla="*/ 15615 h 253112"/>
              <a:gd name="connsiteX68" fmla="*/ 5160213 w 17484608"/>
              <a:gd name="connsiteY68" fmla="*/ 42053 h 253112"/>
              <a:gd name="connsiteX69" fmla="*/ 5144650 w 17484608"/>
              <a:gd name="connsiteY69" fmla="*/ 74403 h 253112"/>
              <a:gd name="connsiteX70" fmla="*/ 5152491 w 17484608"/>
              <a:gd name="connsiteY70" fmla="*/ 70635 h 253112"/>
              <a:gd name="connsiteX71" fmla="*/ 5425873 w 17484608"/>
              <a:gd name="connsiteY71" fmla="*/ 15615 h 253112"/>
              <a:gd name="connsiteX72" fmla="*/ 5428092 w 17484608"/>
              <a:gd name="connsiteY72" fmla="*/ 42053 h 253112"/>
              <a:gd name="connsiteX73" fmla="*/ 5412529 w 17484608"/>
              <a:gd name="connsiteY73" fmla="*/ 74402 h 253112"/>
              <a:gd name="connsiteX74" fmla="*/ 5420368 w 17484608"/>
              <a:gd name="connsiteY74" fmla="*/ 70635 h 253112"/>
              <a:gd name="connsiteX75" fmla="*/ 5693751 w 17484608"/>
              <a:gd name="connsiteY75" fmla="*/ 15615 h 253112"/>
              <a:gd name="connsiteX76" fmla="*/ 5695970 w 17484608"/>
              <a:gd name="connsiteY76" fmla="*/ 42053 h 253112"/>
              <a:gd name="connsiteX77" fmla="*/ 5680406 w 17484608"/>
              <a:gd name="connsiteY77" fmla="*/ 74402 h 253112"/>
              <a:gd name="connsiteX78" fmla="*/ 5688246 w 17484608"/>
              <a:gd name="connsiteY78" fmla="*/ 70635 h 253112"/>
              <a:gd name="connsiteX79" fmla="*/ 5961629 w 17484608"/>
              <a:gd name="connsiteY79" fmla="*/ 15615 h 253112"/>
              <a:gd name="connsiteX80" fmla="*/ 5963848 w 17484608"/>
              <a:gd name="connsiteY80" fmla="*/ 42053 h 253112"/>
              <a:gd name="connsiteX81" fmla="*/ 5948284 w 17484608"/>
              <a:gd name="connsiteY81" fmla="*/ 74403 h 253112"/>
              <a:gd name="connsiteX82" fmla="*/ 5956125 w 17484608"/>
              <a:gd name="connsiteY82" fmla="*/ 70635 h 253112"/>
              <a:gd name="connsiteX83" fmla="*/ 6229509 w 17484608"/>
              <a:gd name="connsiteY83" fmla="*/ 15615 h 253112"/>
              <a:gd name="connsiteX84" fmla="*/ 6231726 w 17484608"/>
              <a:gd name="connsiteY84" fmla="*/ 42053 h 253112"/>
              <a:gd name="connsiteX85" fmla="*/ 6216163 w 17484608"/>
              <a:gd name="connsiteY85" fmla="*/ 74402 h 253112"/>
              <a:gd name="connsiteX86" fmla="*/ 6224003 w 17484608"/>
              <a:gd name="connsiteY86" fmla="*/ 70635 h 253112"/>
              <a:gd name="connsiteX87" fmla="*/ 6497387 w 17484608"/>
              <a:gd name="connsiteY87" fmla="*/ 15615 h 253112"/>
              <a:gd name="connsiteX88" fmla="*/ 6499604 w 17484608"/>
              <a:gd name="connsiteY88" fmla="*/ 42053 h 253112"/>
              <a:gd name="connsiteX89" fmla="*/ 6484042 w 17484608"/>
              <a:gd name="connsiteY89" fmla="*/ 74402 h 253112"/>
              <a:gd name="connsiteX90" fmla="*/ 6491882 w 17484608"/>
              <a:gd name="connsiteY90" fmla="*/ 70635 h 253112"/>
              <a:gd name="connsiteX91" fmla="*/ 6765265 w 17484608"/>
              <a:gd name="connsiteY91" fmla="*/ 15615 h 253112"/>
              <a:gd name="connsiteX92" fmla="*/ 6767482 w 17484608"/>
              <a:gd name="connsiteY92" fmla="*/ 42053 h 253112"/>
              <a:gd name="connsiteX93" fmla="*/ 6751920 w 17484608"/>
              <a:gd name="connsiteY93" fmla="*/ 74402 h 253112"/>
              <a:gd name="connsiteX94" fmla="*/ 6759761 w 17484608"/>
              <a:gd name="connsiteY94" fmla="*/ 70635 h 253112"/>
              <a:gd name="connsiteX95" fmla="*/ 7033144 w 17484608"/>
              <a:gd name="connsiteY95" fmla="*/ 15615 h 253112"/>
              <a:gd name="connsiteX96" fmla="*/ 7035362 w 17484608"/>
              <a:gd name="connsiteY96" fmla="*/ 42053 h 253112"/>
              <a:gd name="connsiteX97" fmla="*/ 7019799 w 17484608"/>
              <a:gd name="connsiteY97" fmla="*/ 74402 h 253112"/>
              <a:gd name="connsiteX98" fmla="*/ 7027639 w 17484608"/>
              <a:gd name="connsiteY98" fmla="*/ 70635 h 253112"/>
              <a:gd name="connsiteX99" fmla="*/ 7301022 w 17484608"/>
              <a:gd name="connsiteY99" fmla="*/ 15615 h 253112"/>
              <a:gd name="connsiteX100" fmla="*/ 7303240 w 17484608"/>
              <a:gd name="connsiteY100" fmla="*/ 42053 h 253112"/>
              <a:gd name="connsiteX101" fmla="*/ 7287677 w 17484608"/>
              <a:gd name="connsiteY101" fmla="*/ 74402 h 253112"/>
              <a:gd name="connsiteX102" fmla="*/ 7295517 w 17484608"/>
              <a:gd name="connsiteY102" fmla="*/ 70635 h 253112"/>
              <a:gd name="connsiteX103" fmla="*/ 7568899 w 17484608"/>
              <a:gd name="connsiteY103" fmla="*/ 15615 h 253112"/>
              <a:gd name="connsiteX104" fmla="*/ 7571118 w 17484608"/>
              <a:gd name="connsiteY104" fmla="*/ 42053 h 253112"/>
              <a:gd name="connsiteX105" fmla="*/ 7555555 w 17484608"/>
              <a:gd name="connsiteY105" fmla="*/ 74402 h 253112"/>
              <a:gd name="connsiteX106" fmla="*/ 7563395 w 17484608"/>
              <a:gd name="connsiteY106" fmla="*/ 70635 h 253112"/>
              <a:gd name="connsiteX107" fmla="*/ 7836777 w 17484608"/>
              <a:gd name="connsiteY107" fmla="*/ 15615 h 253112"/>
              <a:gd name="connsiteX108" fmla="*/ 7838995 w 17484608"/>
              <a:gd name="connsiteY108" fmla="*/ 42053 h 253112"/>
              <a:gd name="connsiteX109" fmla="*/ 7823432 w 17484608"/>
              <a:gd name="connsiteY109" fmla="*/ 74402 h 253112"/>
              <a:gd name="connsiteX110" fmla="*/ 7831272 w 17484608"/>
              <a:gd name="connsiteY110" fmla="*/ 70635 h 253112"/>
              <a:gd name="connsiteX111" fmla="*/ 8104655 w 17484608"/>
              <a:gd name="connsiteY111" fmla="*/ 15615 h 253112"/>
              <a:gd name="connsiteX112" fmla="*/ 8106873 w 17484608"/>
              <a:gd name="connsiteY112" fmla="*/ 42053 h 253112"/>
              <a:gd name="connsiteX113" fmla="*/ 8091310 w 17484608"/>
              <a:gd name="connsiteY113" fmla="*/ 74402 h 253112"/>
              <a:gd name="connsiteX114" fmla="*/ 8099150 w 17484608"/>
              <a:gd name="connsiteY114" fmla="*/ 70635 h 253112"/>
              <a:gd name="connsiteX115" fmla="*/ 8372533 w 17484608"/>
              <a:gd name="connsiteY115" fmla="*/ 15615 h 253112"/>
              <a:gd name="connsiteX116" fmla="*/ 8374751 w 17484608"/>
              <a:gd name="connsiteY116" fmla="*/ 42053 h 253112"/>
              <a:gd name="connsiteX117" fmla="*/ 8359188 w 17484608"/>
              <a:gd name="connsiteY117" fmla="*/ 74403 h 253112"/>
              <a:gd name="connsiteX118" fmla="*/ 8367029 w 17484608"/>
              <a:gd name="connsiteY118" fmla="*/ 70635 h 253112"/>
              <a:gd name="connsiteX119" fmla="*/ 8640412 w 17484608"/>
              <a:gd name="connsiteY119" fmla="*/ 15615 h 253112"/>
              <a:gd name="connsiteX120" fmla="*/ 8642630 w 17484608"/>
              <a:gd name="connsiteY120" fmla="*/ 42053 h 253112"/>
              <a:gd name="connsiteX121" fmla="*/ 8627070 w 17484608"/>
              <a:gd name="connsiteY121" fmla="*/ 74397 h 253112"/>
              <a:gd name="connsiteX122" fmla="*/ 8634899 w 17484608"/>
              <a:gd name="connsiteY122" fmla="*/ 70635 h 253112"/>
              <a:gd name="connsiteX123" fmla="*/ 8908282 w 17484608"/>
              <a:gd name="connsiteY123" fmla="*/ 15615 h 253112"/>
              <a:gd name="connsiteX124" fmla="*/ 8910500 w 17484608"/>
              <a:gd name="connsiteY124" fmla="*/ 42053 h 253112"/>
              <a:gd name="connsiteX125" fmla="*/ 8894736 w 17484608"/>
              <a:gd name="connsiteY125" fmla="*/ 74821 h 253112"/>
              <a:gd name="connsiteX126" fmla="*/ 8903182 w 17484608"/>
              <a:gd name="connsiteY126" fmla="*/ 70635 h 253112"/>
              <a:gd name="connsiteX127" fmla="*/ 9112916 w 17484608"/>
              <a:gd name="connsiteY127" fmla="*/ 1350 h 253112"/>
              <a:gd name="connsiteX128" fmla="*/ 9176565 w 17484608"/>
              <a:gd name="connsiteY128" fmla="*/ 15615 h 253112"/>
              <a:gd name="connsiteX129" fmla="*/ 9178783 w 17484608"/>
              <a:gd name="connsiteY129" fmla="*/ 42053 h 253112"/>
              <a:gd name="connsiteX130" fmla="*/ 9163220 w 17484608"/>
              <a:gd name="connsiteY130" fmla="*/ 74402 h 253112"/>
              <a:gd name="connsiteX131" fmla="*/ 9171060 w 17484608"/>
              <a:gd name="connsiteY131" fmla="*/ 70635 h 253112"/>
              <a:gd name="connsiteX132" fmla="*/ 9413136 w 17484608"/>
              <a:gd name="connsiteY132" fmla="*/ 531 h 253112"/>
              <a:gd name="connsiteX133" fmla="*/ 9444443 w 17484608"/>
              <a:gd name="connsiteY133" fmla="*/ 15615 h 253112"/>
              <a:gd name="connsiteX134" fmla="*/ 9446661 w 17484608"/>
              <a:gd name="connsiteY134" fmla="*/ 42053 h 253112"/>
              <a:gd name="connsiteX135" fmla="*/ 9431098 w 17484608"/>
              <a:gd name="connsiteY135" fmla="*/ 74402 h 253112"/>
              <a:gd name="connsiteX136" fmla="*/ 9438939 w 17484608"/>
              <a:gd name="connsiteY136" fmla="*/ 70635 h 253112"/>
              <a:gd name="connsiteX137" fmla="*/ 9681015 w 17484608"/>
              <a:gd name="connsiteY137" fmla="*/ 531 h 253112"/>
              <a:gd name="connsiteX138" fmla="*/ 9712321 w 17484608"/>
              <a:gd name="connsiteY138" fmla="*/ 15615 h 253112"/>
              <a:gd name="connsiteX139" fmla="*/ 9714540 w 17484608"/>
              <a:gd name="connsiteY139" fmla="*/ 42053 h 253112"/>
              <a:gd name="connsiteX140" fmla="*/ 9698977 w 17484608"/>
              <a:gd name="connsiteY140" fmla="*/ 74402 h 253112"/>
              <a:gd name="connsiteX141" fmla="*/ 9706816 w 17484608"/>
              <a:gd name="connsiteY141" fmla="*/ 70635 h 253112"/>
              <a:gd name="connsiteX142" fmla="*/ 9980198 w 17484608"/>
              <a:gd name="connsiteY142" fmla="*/ 15615 h 253112"/>
              <a:gd name="connsiteX143" fmla="*/ 9982417 w 17484608"/>
              <a:gd name="connsiteY143" fmla="*/ 42053 h 253112"/>
              <a:gd name="connsiteX144" fmla="*/ 9966855 w 17484608"/>
              <a:gd name="connsiteY144" fmla="*/ 74402 h 253112"/>
              <a:gd name="connsiteX145" fmla="*/ 9974694 w 17484608"/>
              <a:gd name="connsiteY145" fmla="*/ 70635 h 253112"/>
              <a:gd name="connsiteX146" fmla="*/ 10248077 w 17484608"/>
              <a:gd name="connsiteY146" fmla="*/ 15615 h 253112"/>
              <a:gd name="connsiteX147" fmla="*/ 10250295 w 17484608"/>
              <a:gd name="connsiteY147" fmla="*/ 42053 h 253112"/>
              <a:gd name="connsiteX148" fmla="*/ 10234732 w 17484608"/>
              <a:gd name="connsiteY148" fmla="*/ 74403 h 253112"/>
              <a:gd name="connsiteX149" fmla="*/ 10242573 w 17484608"/>
              <a:gd name="connsiteY149" fmla="*/ 70635 h 253112"/>
              <a:gd name="connsiteX150" fmla="*/ 10515956 w 17484608"/>
              <a:gd name="connsiteY150" fmla="*/ 15615 h 253112"/>
              <a:gd name="connsiteX151" fmla="*/ 10518174 w 17484608"/>
              <a:gd name="connsiteY151" fmla="*/ 42053 h 253112"/>
              <a:gd name="connsiteX152" fmla="*/ 10502612 w 17484608"/>
              <a:gd name="connsiteY152" fmla="*/ 74402 h 253112"/>
              <a:gd name="connsiteX153" fmla="*/ 10510450 w 17484608"/>
              <a:gd name="connsiteY153" fmla="*/ 70635 h 253112"/>
              <a:gd name="connsiteX154" fmla="*/ 10783834 w 17484608"/>
              <a:gd name="connsiteY154" fmla="*/ 15615 h 253112"/>
              <a:gd name="connsiteX155" fmla="*/ 10786052 w 17484608"/>
              <a:gd name="connsiteY155" fmla="*/ 42053 h 253112"/>
              <a:gd name="connsiteX156" fmla="*/ 10770489 w 17484608"/>
              <a:gd name="connsiteY156" fmla="*/ 74402 h 253112"/>
              <a:gd name="connsiteX157" fmla="*/ 10778329 w 17484608"/>
              <a:gd name="connsiteY157" fmla="*/ 70635 h 253112"/>
              <a:gd name="connsiteX158" fmla="*/ 11051712 w 17484608"/>
              <a:gd name="connsiteY158" fmla="*/ 15615 h 253112"/>
              <a:gd name="connsiteX159" fmla="*/ 11053930 w 17484608"/>
              <a:gd name="connsiteY159" fmla="*/ 42053 h 253112"/>
              <a:gd name="connsiteX160" fmla="*/ 11038367 w 17484608"/>
              <a:gd name="connsiteY160" fmla="*/ 74403 h 253112"/>
              <a:gd name="connsiteX161" fmla="*/ 11046207 w 17484608"/>
              <a:gd name="connsiteY161" fmla="*/ 70635 h 253112"/>
              <a:gd name="connsiteX162" fmla="*/ 11319591 w 17484608"/>
              <a:gd name="connsiteY162" fmla="*/ 15615 h 253112"/>
              <a:gd name="connsiteX163" fmla="*/ 11321809 w 17484608"/>
              <a:gd name="connsiteY163" fmla="*/ 42053 h 253112"/>
              <a:gd name="connsiteX164" fmla="*/ 11306245 w 17484608"/>
              <a:gd name="connsiteY164" fmla="*/ 74402 h 253112"/>
              <a:gd name="connsiteX165" fmla="*/ 11314086 w 17484608"/>
              <a:gd name="connsiteY165" fmla="*/ 70635 h 253112"/>
              <a:gd name="connsiteX166" fmla="*/ 11587468 w 17484608"/>
              <a:gd name="connsiteY166" fmla="*/ 15615 h 253112"/>
              <a:gd name="connsiteX167" fmla="*/ 11589687 w 17484608"/>
              <a:gd name="connsiteY167" fmla="*/ 42053 h 253112"/>
              <a:gd name="connsiteX168" fmla="*/ 11574124 w 17484608"/>
              <a:gd name="connsiteY168" fmla="*/ 74402 h 253112"/>
              <a:gd name="connsiteX169" fmla="*/ 11581963 w 17484608"/>
              <a:gd name="connsiteY169" fmla="*/ 70635 h 253112"/>
              <a:gd name="connsiteX170" fmla="*/ 11855347 w 17484608"/>
              <a:gd name="connsiteY170" fmla="*/ 15615 h 253112"/>
              <a:gd name="connsiteX171" fmla="*/ 11857564 w 17484608"/>
              <a:gd name="connsiteY171" fmla="*/ 42053 h 253112"/>
              <a:gd name="connsiteX172" fmla="*/ 11842001 w 17484608"/>
              <a:gd name="connsiteY172" fmla="*/ 74403 h 253112"/>
              <a:gd name="connsiteX173" fmla="*/ 11849842 w 17484608"/>
              <a:gd name="connsiteY173" fmla="*/ 70635 h 253112"/>
              <a:gd name="connsiteX174" fmla="*/ 12123225 w 17484608"/>
              <a:gd name="connsiteY174" fmla="*/ 15615 h 253112"/>
              <a:gd name="connsiteX175" fmla="*/ 12125443 w 17484608"/>
              <a:gd name="connsiteY175" fmla="*/ 42053 h 253112"/>
              <a:gd name="connsiteX176" fmla="*/ 12109880 w 17484608"/>
              <a:gd name="connsiteY176" fmla="*/ 74402 h 253112"/>
              <a:gd name="connsiteX177" fmla="*/ 12117720 w 17484608"/>
              <a:gd name="connsiteY177" fmla="*/ 70635 h 253112"/>
              <a:gd name="connsiteX178" fmla="*/ 12391103 w 17484608"/>
              <a:gd name="connsiteY178" fmla="*/ 15615 h 253112"/>
              <a:gd name="connsiteX179" fmla="*/ 12393321 w 17484608"/>
              <a:gd name="connsiteY179" fmla="*/ 42053 h 253112"/>
              <a:gd name="connsiteX180" fmla="*/ 12377758 w 17484608"/>
              <a:gd name="connsiteY180" fmla="*/ 74402 h 253112"/>
              <a:gd name="connsiteX181" fmla="*/ 12385598 w 17484608"/>
              <a:gd name="connsiteY181" fmla="*/ 70635 h 253112"/>
              <a:gd name="connsiteX182" fmla="*/ 12658981 w 17484608"/>
              <a:gd name="connsiteY182" fmla="*/ 15615 h 253112"/>
              <a:gd name="connsiteX183" fmla="*/ 12661199 w 17484608"/>
              <a:gd name="connsiteY183" fmla="*/ 42053 h 253112"/>
              <a:gd name="connsiteX184" fmla="*/ 12645636 w 17484608"/>
              <a:gd name="connsiteY184" fmla="*/ 74402 h 253112"/>
              <a:gd name="connsiteX185" fmla="*/ 12653476 w 17484608"/>
              <a:gd name="connsiteY185" fmla="*/ 70635 h 253112"/>
              <a:gd name="connsiteX186" fmla="*/ 12926859 w 17484608"/>
              <a:gd name="connsiteY186" fmla="*/ 15615 h 253112"/>
              <a:gd name="connsiteX187" fmla="*/ 12929077 w 17484608"/>
              <a:gd name="connsiteY187" fmla="*/ 42053 h 253112"/>
              <a:gd name="connsiteX188" fmla="*/ 12913514 w 17484608"/>
              <a:gd name="connsiteY188" fmla="*/ 74403 h 253112"/>
              <a:gd name="connsiteX189" fmla="*/ 12921355 w 17484608"/>
              <a:gd name="connsiteY189" fmla="*/ 70635 h 253112"/>
              <a:gd name="connsiteX190" fmla="*/ 13194738 w 17484608"/>
              <a:gd name="connsiteY190" fmla="*/ 15615 h 253112"/>
              <a:gd name="connsiteX191" fmla="*/ 13196956 w 17484608"/>
              <a:gd name="connsiteY191" fmla="*/ 42053 h 253112"/>
              <a:gd name="connsiteX192" fmla="*/ 13181393 w 17484608"/>
              <a:gd name="connsiteY192" fmla="*/ 74402 h 253112"/>
              <a:gd name="connsiteX193" fmla="*/ 13189233 w 17484608"/>
              <a:gd name="connsiteY193" fmla="*/ 70635 h 253112"/>
              <a:gd name="connsiteX194" fmla="*/ 13462616 w 17484608"/>
              <a:gd name="connsiteY194" fmla="*/ 15615 h 253112"/>
              <a:gd name="connsiteX195" fmla="*/ 13464834 w 17484608"/>
              <a:gd name="connsiteY195" fmla="*/ 42053 h 253112"/>
              <a:gd name="connsiteX196" fmla="*/ 13449271 w 17484608"/>
              <a:gd name="connsiteY196" fmla="*/ 74402 h 253112"/>
              <a:gd name="connsiteX197" fmla="*/ 13457111 w 17484608"/>
              <a:gd name="connsiteY197" fmla="*/ 70635 h 253112"/>
              <a:gd name="connsiteX198" fmla="*/ 13730494 w 17484608"/>
              <a:gd name="connsiteY198" fmla="*/ 15615 h 253112"/>
              <a:gd name="connsiteX199" fmla="*/ 13732712 w 17484608"/>
              <a:gd name="connsiteY199" fmla="*/ 42053 h 253112"/>
              <a:gd name="connsiteX200" fmla="*/ 13717149 w 17484608"/>
              <a:gd name="connsiteY200" fmla="*/ 74403 h 253112"/>
              <a:gd name="connsiteX201" fmla="*/ 13724990 w 17484608"/>
              <a:gd name="connsiteY201" fmla="*/ 70635 h 253112"/>
              <a:gd name="connsiteX202" fmla="*/ 13998373 w 17484608"/>
              <a:gd name="connsiteY202" fmla="*/ 15615 h 253112"/>
              <a:gd name="connsiteX203" fmla="*/ 14000591 w 17484608"/>
              <a:gd name="connsiteY203" fmla="*/ 42053 h 253112"/>
              <a:gd name="connsiteX204" fmla="*/ 13985028 w 17484608"/>
              <a:gd name="connsiteY204" fmla="*/ 74402 h 253112"/>
              <a:gd name="connsiteX205" fmla="*/ 13992868 w 17484608"/>
              <a:gd name="connsiteY205" fmla="*/ 70635 h 253112"/>
              <a:gd name="connsiteX206" fmla="*/ 14266251 w 17484608"/>
              <a:gd name="connsiteY206" fmla="*/ 15615 h 253112"/>
              <a:gd name="connsiteX207" fmla="*/ 14268469 w 17484608"/>
              <a:gd name="connsiteY207" fmla="*/ 42053 h 253112"/>
              <a:gd name="connsiteX208" fmla="*/ 14252906 w 17484608"/>
              <a:gd name="connsiteY208" fmla="*/ 74402 h 253112"/>
              <a:gd name="connsiteX209" fmla="*/ 14260746 w 17484608"/>
              <a:gd name="connsiteY209" fmla="*/ 70635 h 253112"/>
              <a:gd name="connsiteX210" fmla="*/ 14534129 w 17484608"/>
              <a:gd name="connsiteY210" fmla="*/ 15615 h 253112"/>
              <a:gd name="connsiteX211" fmla="*/ 14536347 w 17484608"/>
              <a:gd name="connsiteY211" fmla="*/ 42053 h 253112"/>
              <a:gd name="connsiteX212" fmla="*/ 14520784 w 17484608"/>
              <a:gd name="connsiteY212" fmla="*/ 74403 h 253112"/>
              <a:gd name="connsiteX213" fmla="*/ 14528625 w 17484608"/>
              <a:gd name="connsiteY213" fmla="*/ 70635 h 253112"/>
              <a:gd name="connsiteX214" fmla="*/ 14802008 w 17484608"/>
              <a:gd name="connsiteY214" fmla="*/ 15615 h 253112"/>
              <a:gd name="connsiteX215" fmla="*/ 14804226 w 17484608"/>
              <a:gd name="connsiteY215" fmla="*/ 42053 h 253112"/>
              <a:gd name="connsiteX216" fmla="*/ 14788663 w 17484608"/>
              <a:gd name="connsiteY216" fmla="*/ 74402 h 253112"/>
              <a:gd name="connsiteX217" fmla="*/ 14796503 w 17484608"/>
              <a:gd name="connsiteY217" fmla="*/ 70635 h 253112"/>
              <a:gd name="connsiteX218" fmla="*/ 15069886 w 17484608"/>
              <a:gd name="connsiteY218" fmla="*/ 15615 h 253112"/>
              <a:gd name="connsiteX219" fmla="*/ 15072104 w 17484608"/>
              <a:gd name="connsiteY219" fmla="*/ 42053 h 253112"/>
              <a:gd name="connsiteX220" fmla="*/ 15056541 w 17484608"/>
              <a:gd name="connsiteY220" fmla="*/ 74402 h 253112"/>
              <a:gd name="connsiteX221" fmla="*/ 15064381 w 17484608"/>
              <a:gd name="connsiteY221" fmla="*/ 70635 h 253112"/>
              <a:gd name="connsiteX222" fmla="*/ 15337764 w 17484608"/>
              <a:gd name="connsiteY222" fmla="*/ 15615 h 253112"/>
              <a:gd name="connsiteX223" fmla="*/ 15339982 w 17484608"/>
              <a:gd name="connsiteY223" fmla="*/ 42053 h 253112"/>
              <a:gd name="connsiteX224" fmla="*/ 15324419 w 17484608"/>
              <a:gd name="connsiteY224" fmla="*/ 74402 h 253112"/>
              <a:gd name="connsiteX225" fmla="*/ 15332260 w 17484608"/>
              <a:gd name="connsiteY225" fmla="*/ 70635 h 253112"/>
              <a:gd name="connsiteX226" fmla="*/ 15605643 w 17484608"/>
              <a:gd name="connsiteY226" fmla="*/ 15615 h 253112"/>
              <a:gd name="connsiteX227" fmla="*/ 15607861 w 17484608"/>
              <a:gd name="connsiteY227" fmla="*/ 42053 h 253112"/>
              <a:gd name="connsiteX228" fmla="*/ 15592298 w 17484608"/>
              <a:gd name="connsiteY228" fmla="*/ 74402 h 253112"/>
              <a:gd name="connsiteX229" fmla="*/ 15600138 w 17484608"/>
              <a:gd name="connsiteY229" fmla="*/ 70635 h 253112"/>
              <a:gd name="connsiteX230" fmla="*/ 15873521 w 17484608"/>
              <a:gd name="connsiteY230" fmla="*/ 15615 h 253112"/>
              <a:gd name="connsiteX231" fmla="*/ 15875739 w 17484608"/>
              <a:gd name="connsiteY231" fmla="*/ 42053 h 253112"/>
              <a:gd name="connsiteX232" fmla="*/ 15860176 w 17484608"/>
              <a:gd name="connsiteY232" fmla="*/ 74402 h 253112"/>
              <a:gd name="connsiteX233" fmla="*/ 15868016 w 17484608"/>
              <a:gd name="connsiteY233" fmla="*/ 70635 h 253112"/>
              <a:gd name="connsiteX234" fmla="*/ 16141399 w 17484608"/>
              <a:gd name="connsiteY234" fmla="*/ 15615 h 253112"/>
              <a:gd name="connsiteX235" fmla="*/ 16143617 w 17484608"/>
              <a:gd name="connsiteY235" fmla="*/ 42053 h 253112"/>
              <a:gd name="connsiteX236" fmla="*/ 16128053 w 17484608"/>
              <a:gd name="connsiteY236" fmla="*/ 74402 h 253112"/>
              <a:gd name="connsiteX237" fmla="*/ 16135893 w 17484608"/>
              <a:gd name="connsiteY237" fmla="*/ 70635 h 253112"/>
              <a:gd name="connsiteX238" fmla="*/ 16409277 w 17484608"/>
              <a:gd name="connsiteY238" fmla="*/ 15615 h 253112"/>
              <a:gd name="connsiteX239" fmla="*/ 16411495 w 17484608"/>
              <a:gd name="connsiteY239" fmla="*/ 42053 h 253112"/>
              <a:gd name="connsiteX240" fmla="*/ 16395933 w 17484608"/>
              <a:gd name="connsiteY240" fmla="*/ 74402 h 253112"/>
              <a:gd name="connsiteX241" fmla="*/ 16403773 w 17484608"/>
              <a:gd name="connsiteY241" fmla="*/ 70635 h 253112"/>
              <a:gd name="connsiteX242" fmla="*/ 16677155 w 17484608"/>
              <a:gd name="connsiteY242" fmla="*/ 15615 h 253112"/>
              <a:gd name="connsiteX243" fmla="*/ 16679373 w 17484608"/>
              <a:gd name="connsiteY243" fmla="*/ 42053 h 253112"/>
              <a:gd name="connsiteX244" fmla="*/ 16663809 w 17484608"/>
              <a:gd name="connsiteY244" fmla="*/ 74402 h 253112"/>
              <a:gd name="connsiteX245" fmla="*/ 16671649 w 17484608"/>
              <a:gd name="connsiteY245" fmla="*/ 70635 h 253112"/>
              <a:gd name="connsiteX246" fmla="*/ 16945033 w 17484608"/>
              <a:gd name="connsiteY246" fmla="*/ 15615 h 253112"/>
              <a:gd name="connsiteX247" fmla="*/ 16947251 w 17484608"/>
              <a:gd name="connsiteY247" fmla="*/ 42053 h 253112"/>
              <a:gd name="connsiteX248" fmla="*/ 16931689 w 17484608"/>
              <a:gd name="connsiteY248" fmla="*/ 74403 h 253112"/>
              <a:gd name="connsiteX249" fmla="*/ 16939529 w 17484608"/>
              <a:gd name="connsiteY249" fmla="*/ 70635 h 253112"/>
              <a:gd name="connsiteX250" fmla="*/ 17212913 w 17484608"/>
              <a:gd name="connsiteY250" fmla="*/ 15615 h 253112"/>
              <a:gd name="connsiteX251" fmla="*/ 17215129 w 17484608"/>
              <a:gd name="connsiteY251" fmla="*/ 42053 h 253112"/>
              <a:gd name="connsiteX252" fmla="*/ 17199569 w 17484608"/>
              <a:gd name="connsiteY252" fmla="*/ 74397 h 253112"/>
              <a:gd name="connsiteX253" fmla="*/ 17207399 w 17484608"/>
              <a:gd name="connsiteY253" fmla="*/ 70635 h 253112"/>
              <a:gd name="connsiteX254" fmla="*/ 17480781 w 17484608"/>
              <a:gd name="connsiteY254" fmla="*/ 15615 h 253112"/>
              <a:gd name="connsiteX255" fmla="*/ 17309885 w 17484608"/>
              <a:gd name="connsiteY255" fmla="*/ 235979 h 253112"/>
              <a:gd name="connsiteX256" fmla="*/ 17287895 w 17484608"/>
              <a:gd name="connsiteY256" fmla="*/ 253112 h 253112"/>
              <a:gd name="connsiteX257" fmla="*/ 0 w 17484608"/>
              <a:gd name="connsiteY257" fmla="*/ 253112 h 253112"/>
              <a:gd name="connsiteX258" fmla="*/ 604065 w 17484608"/>
              <a:gd name="connsiteY258" fmla="*/ 15615 h 253112"/>
              <a:gd name="connsiteX259" fmla="*/ 606283 w 17484608"/>
              <a:gd name="connsiteY259" fmla="*/ 42053 h 253112"/>
              <a:gd name="connsiteX260" fmla="*/ 590720 w 17484608"/>
              <a:gd name="connsiteY260" fmla="*/ 74402 h 253112"/>
              <a:gd name="connsiteX261" fmla="*/ 598560 w 17484608"/>
              <a:gd name="connsiteY261" fmla="*/ 70635 h 253112"/>
              <a:gd name="connsiteX262" fmla="*/ 840636 w 17484608"/>
              <a:gd name="connsiteY262" fmla="*/ 531 h 253112"/>
              <a:gd name="connsiteX0" fmla="*/ 840636 w 17484608"/>
              <a:gd name="connsiteY0" fmla="*/ 531 h 253112"/>
              <a:gd name="connsiteX1" fmla="*/ 871943 w 17484608"/>
              <a:gd name="connsiteY1" fmla="*/ 15615 h 253112"/>
              <a:gd name="connsiteX2" fmla="*/ 874161 w 17484608"/>
              <a:gd name="connsiteY2" fmla="*/ 42053 h 253112"/>
              <a:gd name="connsiteX3" fmla="*/ 858598 w 17484608"/>
              <a:gd name="connsiteY3" fmla="*/ 74402 h 253112"/>
              <a:gd name="connsiteX4" fmla="*/ 866439 w 17484608"/>
              <a:gd name="connsiteY4" fmla="*/ 70635 h 253112"/>
              <a:gd name="connsiteX5" fmla="*/ 1108515 w 17484608"/>
              <a:gd name="connsiteY5" fmla="*/ 531 h 253112"/>
              <a:gd name="connsiteX6" fmla="*/ 1139821 w 17484608"/>
              <a:gd name="connsiteY6" fmla="*/ 15615 h 253112"/>
              <a:gd name="connsiteX7" fmla="*/ 1142040 w 17484608"/>
              <a:gd name="connsiteY7" fmla="*/ 42053 h 253112"/>
              <a:gd name="connsiteX8" fmla="*/ 1126477 w 17484608"/>
              <a:gd name="connsiteY8" fmla="*/ 74402 h 253112"/>
              <a:gd name="connsiteX9" fmla="*/ 1134316 w 17484608"/>
              <a:gd name="connsiteY9" fmla="*/ 70635 h 253112"/>
              <a:gd name="connsiteX10" fmla="*/ 1376393 w 17484608"/>
              <a:gd name="connsiteY10" fmla="*/ 531 h 253112"/>
              <a:gd name="connsiteX11" fmla="*/ 1407699 w 17484608"/>
              <a:gd name="connsiteY11" fmla="*/ 15615 h 253112"/>
              <a:gd name="connsiteX12" fmla="*/ 1409918 w 17484608"/>
              <a:gd name="connsiteY12" fmla="*/ 42053 h 253112"/>
              <a:gd name="connsiteX13" fmla="*/ 1394355 w 17484608"/>
              <a:gd name="connsiteY13" fmla="*/ 74402 h 253112"/>
              <a:gd name="connsiteX14" fmla="*/ 1402194 w 17484608"/>
              <a:gd name="connsiteY14" fmla="*/ 70635 h 253112"/>
              <a:gd name="connsiteX15" fmla="*/ 1675577 w 17484608"/>
              <a:gd name="connsiteY15" fmla="*/ 15615 h 253112"/>
              <a:gd name="connsiteX16" fmla="*/ 1677795 w 17484608"/>
              <a:gd name="connsiteY16" fmla="*/ 42053 h 253112"/>
              <a:gd name="connsiteX17" fmla="*/ 1662232 w 17484608"/>
              <a:gd name="connsiteY17" fmla="*/ 74403 h 253112"/>
              <a:gd name="connsiteX18" fmla="*/ 1670073 w 17484608"/>
              <a:gd name="connsiteY18" fmla="*/ 70635 h 253112"/>
              <a:gd name="connsiteX19" fmla="*/ 1943456 w 17484608"/>
              <a:gd name="connsiteY19" fmla="*/ 15615 h 253112"/>
              <a:gd name="connsiteX20" fmla="*/ 1945674 w 17484608"/>
              <a:gd name="connsiteY20" fmla="*/ 42053 h 253112"/>
              <a:gd name="connsiteX21" fmla="*/ 1930112 w 17484608"/>
              <a:gd name="connsiteY21" fmla="*/ 74402 h 253112"/>
              <a:gd name="connsiteX22" fmla="*/ 1937950 w 17484608"/>
              <a:gd name="connsiteY22" fmla="*/ 70635 h 253112"/>
              <a:gd name="connsiteX23" fmla="*/ 2211334 w 17484608"/>
              <a:gd name="connsiteY23" fmla="*/ 15615 h 253112"/>
              <a:gd name="connsiteX24" fmla="*/ 2213552 w 17484608"/>
              <a:gd name="connsiteY24" fmla="*/ 42053 h 253112"/>
              <a:gd name="connsiteX25" fmla="*/ 2197989 w 17484608"/>
              <a:gd name="connsiteY25" fmla="*/ 74402 h 253112"/>
              <a:gd name="connsiteX26" fmla="*/ 2205829 w 17484608"/>
              <a:gd name="connsiteY26" fmla="*/ 70635 h 253112"/>
              <a:gd name="connsiteX27" fmla="*/ 2479212 w 17484608"/>
              <a:gd name="connsiteY27" fmla="*/ 15615 h 253112"/>
              <a:gd name="connsiteX28" fmla="*/ 2481430 w 17484608"/>
              <a:gd name="connsiteY28" fmla="*/ 42053 h 253112"/>
              <a:gd name="connsiteX29" fmla="*/ 2465867 w 17484608"/>
              <a:gd name="connsiteY29" fmla="*/ 74403 h 253112"/>
              <a:gd name="connsiteX30" fmla="*/ 2473707 w 17484608"/>
              <a:gd name="connsiteY30" fmla="*/ 70635 h 253112"/>
              <a:gd name="connsiteX31" fmla="*/ 2747092 w 17484608"/>
              <a:gd name="connsiteY31" fmla="*/ 15615 h 253112"/>
              <a:gd name="connsiteX32" fmla="*/ 2749309 w 17484608"/>
              <a:gd name="connsiteY32" fmla="*/ 42053 h 253112"/>
              <a:gd name="connsiteX33" fmla="*/ 2733745 w 17484608"/>
              <a:gd name="connsiteY33" fmla="*/ 74402 h 253112"/>
              <a:gd name="connsiteX34" fmla="*/ 2741587 w 17484608"/>
              <a:gd name="connsiteY34" fmla="*/ 70635 h 253112"/>
              <a:gd name="connsiteX35" fmla="*/ 3014968 w 17484608"/>
              <a:gd name="connsiteY35" fmla="*/ 15615 h 253112"/>
              <a:gd name="connsiteX36" fmla="*/ 3017187 w 17484608"/>
              <a:gd name="connsiteY36" fmla="*/ 42053 h 253112"/>
              <a:gd name="connsiteX37" fmla="*/ 3001625 w 17484608"/>
              <a:gd name="connsiteY37" fmla="*/ 74402 h 253112"/>
              <a:gd name="connsiteX38" fmla="*/ 3009463 w 17484608"/>
              <a:gd name="connsiteY38" fmla="*/ 70635 h 253112"/>
              <a:gd name="connsiteX39" fmla="*/ 3282847 w 17484608"/>
              <a:gd name="connsiteY39" fmla="*/ 15615 h 253112"/>
              <a:gd name="connsiteX40" fmla="*/ 3285064 w 17484608"/>
              <a:gd name="connsiteY40" fmla="*/ 42053 h 253112"/>
              <a:gd name="connsiteX41" fmla="*/ 3269501 w 17484608"/>
              <a:gd name="connsiteY41" fmla="*/ 74403 h 253112"/>
              <a:gd name="connsiteX42" fmla="*/ 3277342 w 17484608"/>
              <a:gd name="connsiteY42" fmla="*/ 70635 h 253112"/>
              <a:gd name="connsiteX43" fmla="*/ 3550725 w 17484608"/>
              <a:gd name="connsiteY43" fmla="*/ 15615 h 253112"/>
              <a:gd name="connsiteX44" fmla="*/ 3552944 w 17484608"/>
              <a:gd name="connsiteY44" fmla="*/ 42053 h 253112"/>
              <a:gd name="connsiteX45" fmla="*/ 3537380 w 17484608"/>
              <a:gd name="connsiteY45" fmla="*/ 74402 h 253112"/>
              <a:gd name="connsiteX46" fmla="*/ 3545220 w 17484608"/>
              <a:gd name="connsiteY46" fmla="*/ 70635 h 253112"/>
              <a:gd name="connsiteX47" fmla="*/ 3818603 w 17484608"/>
              <a:gd name="connsiteY47" fmla="*/ 15615 h 253112"/>
              <a:gd name="connsiteX48" fmla="*/ 3820821 w 17484608"/>
              <a:gd name="connsiteY48" fmla="*/ 42053 h 253112"/>
              <a:gd name="connsiteX49" fmla="*/ 3805258 w 17484608"/>
              <a:gd name="connsiteY49" fmla="*/ 74402 h 253112"/>
              <a:gd name="connsiteX50" fmla="*/ 3813098 w 17484608"/>
              <a:gd name="connsiteY50" fmla="*/ 70635 h 253112"/>
              <a:gd name="connsiteX51" fmla="*/ 4086481 w 17484608"/>
              <a:gd name="connsiteY51" fmla="*/ 15615 h 253112"/>
              <a:gd name="connsiteX52" fmla="*/ 4088699 w 17484608"/>
              <a:gd name="connsiteY52" fmla="*/ 42053 h 253112"/>
              <a:gd name="connsiteX53" fmla="*/ 4073136 w 17484608"/>
              <a:gd name="connsiteY53" fmla="*/ 74402 h 253112"/>
              <a:gd name="connsiteX54" fmla="*/ 4080976 w 17484608"/>
              <a:gd name="connsiteY54" fmla="*/ 70635 h 253112"/>
              <a:gd name="connsiteX55" fmla="*/ 4354359 w 17484608"/>
              <a:gd name="connsiteY55" fmla="*/ 15615 h 253112"/>
              <a:gd name="connsiteX56" fmla="*/ 4356577 w 17484608"/>
              <a:gd name="connsiteY56" fmla="*/ 42053 h 253112"/>
              <a:gd name="connsiteX57" fmla="*/ 4341014 w 17484608"/>
              <a:gd name="connsiteY57" fmla="*/ 74403 h 253112"/>
              <a:gd name="connsiteX58" fmla="*/ 4348856 w 17484608"/>
              <a:gd name="connsiteY58" fmla="*/ 70635 h 253112"/>
              <a:gd name="connsiteX59" fmla="*/ 4622239 w 17484608"/>
              <a:gd name="connsiteY59" fmla="*/ 15615 h 253112"/>
              <a:gd name="connsiteX60" fmla="*/ 4624456 w 17484608"/>
              <a:gd name="connsiteY60" fmla="*/ 42053 h 253112"/>
              <a:gd name="connsiteX61" fmla="*/ 4608894 w 17484608"/>
              <a:gd name="connsiteY61" fmla="*/ 74402 h 253112"/>
              <a:gd name="connsiteX62" fmla="*/ 4616734 w 17484608"/>
              <a:gd name="connsiteY62" fmla="*/ 70635 h 253112"/>
              <a:gd name="connsiteX63" fmla="*/ 4890117 w 17484608"/>
              <a:gd name="connsiteY63" fmla="*/ 15615 h 253112"/>
              <a:gd name="connsiteX64" fmla="*/ 4892335 w 17484608"/>
              <a:gd name="connsiteY64" fmla="*/ 42053 h 253112"/>
              <a:gd name="connsiteX65" fmla="*/ 4876772 w 17484608"/>
              <a:gd name="connsiteY65" fmla="*/ 74402 h 253112"/>
              <a:gd name="connsiteX66" fmla="*/ 4884612 w 17484608"/>
              <a:gd name="connsiteY66" fmla="*/ 70635 h 253112"/>
              <a:gd name="connsiteX67" fmla="*/ 5157995 w 17484608"/>
              <a:gd name="connsiteY67" fmla="*/ 15615 h 253112"/>
              <a:gd name="connsiteX68" fmla="*/ 5160213 w 17484608"/>
              <a:gd name="connsiteY68" fmla="*/ 42053 h 253112"/>
              <a:gd name="connsiteX69" fmla="*/ 5144650 w 17484608"/>
              <a:gd name="connsiteY69" fmla="*/ 74403 h 253112"/>
              <a:gd name="connsiteX70" fmla="*/ 5152491 w 17484608"/>
              <a:gd name="connsiteY70" fmla="*/ 70635 h 253112"/>
              <a:gd name="connsiteX71" fmla="*/ 5425873 w 17484608"/>
              <a:gd name="connsiteY71" fmla="*/ 15615 h 253112"/>
              <a:gd name="connsiteX72" fmla="*/ 5428092 w 17484608"/>
              <a:gd name="connsiteY72" fmla="*/ 42053 h 253112"/>
              <a:gd name="connsiteX73" fmla="*/ 5412529 w 17484608"/>
              <a:gd name="connsiteY73" fmla="*/ 74402 h 253112"/>
              <a:gd name="connsiteX74" fmla="*/ 5420368 w 17484608"/>
              <a:gd name="connsiteY74" fmla="*/ 70635 h 253112"/>
              <a:gd name="connsiteX75" fmla="*/ 5693751 w 17484608"/>
              <a:gd name="connsiteY75" fmla="*/ 15615 h 253112"/>
              <a:gd name="connsiteX76" fmla="*/ 5695970 w 17484608"/>
              <a:gd name="connsiteY76" fmla="*/ 42053 h 253112"/>
              <a:gd name="connsiteX77" fmla="*/ 5680406 w 17484608"/>
              <a:gd name="connsiteY77" fmla="*/ 74402 h 253112"/>
              <a:gd name="connsiteX78" fmla="*/ 5688246 w 17484608"/>
              <a:gd name="connsiteY78" fmla="*/ 70635 h 253112"/>
              <a:gd name="connsiteX79" fmla="*/ 5961629 w 17484608"/>
              <a:gd name="connsiteY79" fmla="*/ 15615 h 253112"/>
              <a:gd name="connsiteX80" fmla="*/ 5963848 w 17484608"/>
              <a:gd name="connsiteY80" fmla="*/ 42053 h 253112"/>
              <a:gd name="connsiteX81" fmla="*/ 5948284 w 17484608"/>
              <a:gd name="connsiteY81" fmla="*/ 74403 h 253112"/>
              <a:gd name="connsiteX82" fmla="*/ 5956125 w 17484608"/>
              <a:gd name="connsiteY82" fmla="*/ 70635 h 253112"/>
              <a:gd name="connsiteX83" fmla="*/ 6229509 w 17484608"/>
              <a:gd name="connsiteY83" fmla="*/ 15615 h 253112"/>
              <a:gd name="connsiteX84" fmla="*/ 6231726 w 17484608"/>
              <a:gd name="connsiteY84" fmla="*/ 42053 h 253112"/>
              <a:gd name="connsiteX85" fmla="*/ 6216163 w 17484608"/>
              <a:gd name="connsiteY85" fmla="*/ 74402 h 253112"/>
              <a:gd name="connsiteX86" fmla="*/ 6224003 w 17484608"/>
              <a:gd name="connsiteY86" fmla="*/ 70635 h 253112"/>
              <a:gd name="connsiteX87" fmla="*/ 6497387 w 17484608"/>
              <a:gd name="connsiteY87" fmla="*/ 15615 h 253112"/>
              <a:gd name="connsiteX88" fmla="*/ 6499604 w 17484608"/>
              <a:gd name="connsiteY88" fmla="*/ 42053 h 253112"/>
              <a:gd name="connsiteX89" fmla="*/ 6484042 w 17484608"/>
              <a:gd name="connsiteY89" fmla="*/ 74402 h 253112"/>
              <a:gd name="connsiteX90" fmla="*/ 6491882 w 17484608"/>
              <a:gd name="connsiteY90" fmla="*/ 70635 h 253112"/>
              <a:gd name="connsiteX91" fmla="*/ 6765265 w 17484608"/>
              <a:gd name="connsiteY91" fmla="*/ 15615 h 253112"/>
              <a:gd name="connsiteX92" fmla="*/ 6767482 w 17484608"/>
              <a:gd name="connsiteY92" fmla="*/ 42053 h 253112"/>
              <a:gd name="connsiteX93" fmla="*/ 6751920 w 17484608"/>
              <a:gd name="connsiteY93" fmla="*/ 74402 h 253112"/>
              <a:gd name="connsiteX94" fmla="*/ 6759761 w 17484608"/>
              <a:gd name="connsiteY94" fmla="*/ 70635 h 253112"/>
              <a:gd name="connsiteX95" fmla="*/ 7033144 w 17484608"/>
              <a:gd name="connsiteY95" fmla="*/ 15615 h 253112"/>
              <a:gd name="connsiteX96" fmla="*/ 7035362 w 17484608"/>
              <a:gd name="connsiteY96" fmla="*/ 42053 h 253112"/>
              <a:gd name="connsiteX97" fmla="*/ 7019799 w 17484608"/>
              <a:gd name="connsiteY97" fmla="*/ 74402 h 253112"/>
              <a:gd name="connsiteX98" fmla="*/ 7027639 w 17484608"/>
              <a:gd name="connsiteY98" fmla="*/ 70635 h 253112"/>
              <a:gd name="connsiteX99" fmla="*/ 7301022 w 17484608"/>
              <a:gd name="connsiteY99" fmla="*/ 15615 h 253112"/>
              <a:gd name="connsiteX100" fmla="*/ 7303240 w 17484608"/>
              <a:gd name="connsiteY100" fmla="*/ 42053 h 253112"/>
              <a:gd name="connsiteX101" fmla="*/ 7287677 w 17484608"/>
              <a:gd name="connsiteY101" fmla="*/ 74402 h 253112"/>
              <a:gd name="connsiteX102" fmla="*/ 7295517 w 17484608"/>
              <a:gd name="connsiteY102" fmla="*/ 70635 h 253112"/>
              <a:gd name="connsiteX103" fmla="*/ 7568899 w 17484608"/>
              <a:gd name="connsiteY103" fmla="*/ 15615 h 253112"/>
              <a:gd name="connsiteX104" fmla="*/ 7571118 w 17484608"/>
              <a:gd name="connsiteY104" fmla="*/ 42053 h 253112"/>
              <a:gd name="connsiteX105" fmla="*/ 7555555 w 17484608"/>
              <a:gd name="connsiteY105" fmla="*/ 74402 h 253112"/>
              <a:gd name="connsiteX106" fmla="*/ 7563395 w 17484608"/>
              <a:gd name="connsiteY106" fmla="*/ 70635 h 253112"/>
              <a:gd name="connsiteX107" fmla="*/ 7836777 w 17484608"/>
              <a:gd name="connsiteY107" fmla="*/ 15615 h 253112"/>
              <a:gd name="connsiteX108" fmla="*/ 7838995 w 17484608"/>
              <a:gd name="connsiteY108" fmla="*/ 42053 h 253112"/>
              <a:gd name="connsiteX109" fmla="*/ 7823432 w 17484608"/>
              <a:gd name="connsiteY109" fmla="*/ 74402 h 253112"/>
              <a:gd name="connsiteX110" fmla="*/ 7831272 w 17484608"/>
              <a:gd name="connsiteY110" fmla="*/ 70635 h 253112"/>
              <a:gd name="connsiteX111" fmla="*/ 8104655 w 17484608"/>
              <a:gd name="connsiteY111" fmla="*/ 15615 h 253112"/>
              <a:gd name="connsiteX112" fmla="*/ 8106873 w 17484608"/>
              <a:gd name="connsiteY112" fmla="*/ 42053 h 253112"/>
              <a:gd name="connsiteX113" fmla="*/ 8091310 w 17484608"/>
              <a:gd name="connsiteY113" fmla="*/ 74402 h 253112"/>
              <a:gd name="connsiteX114" fmla="*/ 8099150 w 17484608"/>
              <a:gd name="connsiteY114" fmla="*/ 70635 h 253112"/>
              <a:gd name="connsiteX115" fmla="*/ 8372533 w 17484608"/>
              <a:gd name="connsiteY115" fmla="*/ 15615 h 253112"/>
              <a:gd name="connsiteX116" fmla="*/ 8374751 w 17484608"/>
              <a:gd name="connsiteY116" fmla="*/ 42053 h 253112"/>
              <a:gd name="connsiteX117" fmla="*/ 8359188 w 17484608"/>
              <a:gd name="connsiteY117" fmla="*/ 74403 h 253112"/>
              <a:gd name="connsiteX118" fmla="*/ 8367029 w 17484608"/>
              <a:gd name="connsiteY118" fmla="*/ 70635 h 253112"/>
              <a:gd name="connsiteX119" fmla="*/ 8640412 w 17484608"/>
              <a:gd name="connsiteY119" fmla="*/ 15615 h 253112"/>
              <a:gd name="connsiteX120" fmla="*/ 8642630 w 17484608"/>
              <a:gd name="connsiteY120" fmla="*/ 42053 h 253112"/>
              <a:gd name="connsiteX121" fmla="*/ 8627070 w 17484608"/>
              <a:gd name="connsiteY121" fmla="*/ 74397 h 253112"/>
              <a:gd name="connsiteX122" fmla="*/ 8634899 w 17484608"/>
              <a:gd name="connsiteY122" fmla="*/ 70635 h 253112"/>
              <a:gd name="connsiteX123" fmla="*/ 8908282 w 17484608"/>
              <a:gd name="connsiteY123" fmla="*/ 15615 h 253112"/>
              <a:gd name="connsiteX124" fmla="*/ 8910500 w 17484608"/>
              <a:gd name="connsiteY124" fmla="*/ 42053 h 253112"/>
              <a:gd name="connsiteX125" fmla="*/ 8894736 w 17484608"/>
              <a:gd name="connsiteY125" fmla="*/ 74821 h 253112"/>
              <a:gd name="connsiteX126" fmla="*/ 8903182 w 17484608"/>
              <a:gd name="connsiteY126" fmla="*/ 70635 h 253112"/>
              <a:gd name="connsiteX127" fmla="*/ 9112916 w 17484608"/>
              <a:gd name="connsiteY127" fmla="*/ 1350 h 253112"/>
              <a:gd name="connsiteX128" fmla="*/ 9176565 w 17484608"/>
              <a:gd name="connsiteY128" fmla="*/ 15615 h 253112"/>
              <a:gd name="connsiteX129" fmla="*/ 9178783 w 17484608"/>
              <a:gd name="connsiteY129" fmla="*/ 42053 h 253112"/>
              <a:gd name="connsiteX130" fmla="*/ 9163220 w 17484608"/>
              <a:gd name="connsiteY130" fmla="*/ 74402 h 253112"/>
              <a:gd name="connsiteX131" fmla="*/ 9171060 w 17484608"/>
              <a:gd name="connsiteY131" fmla="*/ 70635 h 253112"/>
              <a:gd name="connsiteX132" fmla="*/ 9413136 w 17484608"/>
              <a:gd name="connsiteY132" fmla="*/ 531 h 253112"/>
              <a:gd name="connsiteX133" fmla="*/ 9444443 w 17484608"/>
              <a:gd name="connsiteY133" fmla="*/ 15615 h 253112"/>
              <a:gd name="connsiteX134" fmla="*/ 9446661 w 17484608"/>
              <a:gd name="connsiteY134" fmla="*/ 42053 h 253112"/>
              <a:gd name="connsiteX135" fmla="*/ 9431098 w 17484608"/>
              <a:gd name="connsiteY135" fmla="*/ 74402 h 253112"/>
              <a:gd name="connsiteX136" fmla="*/ 9438939 w 17484608"/>
              <a:gd name="connsiteY136" fmla="*/ 70635 h 253112"/>
              <a:gd name="connsiteX137" fmla="*/ 9681015 w 17484608"/>
              <a:gd name="connsiteY137" fmla="*/ 531 h 253112"/>
              <a:gd name="connsiteX138" fmla="*/ 9712321 w 17484608"/>
              <a:gd name="connsiteY138" fmla="*/ 15615 h 253112"/>
              <a:gd name="connsiteX139" fmla="*/ 9714540 w 17484608"/>
              <a:gd name="connsiteY139" fmla="*/ 42053 h 253112"/>
              <a:gd name="connsiteX140" fmla="*/ 9698977 w 17484608"/>
              <a:gd name="connsiteY140" fmla="*/ 74402 h 253112"/>
              <a:gd name="connsiteX141" fmla="*/ 9706816 w 17484608"/>
              <a:gd name="connsiteY141" fmla="*/ 70635 h 253112"/>
              <a:gd name="connsiteX142" fmla="*/ 9980198 w 17484608"/>
              <a:gd name="connsiteY142" fmla="*/ 15615 h 253112"/>
              <a:gd name="connsiteX143" fmla="*/ 9982417 w 17484608"/>
              <a:gd name="connsiteY143" fmla="*/ 42053 h 253112"/>
              <a:gd name="connsiteX144" fmla="*/ 9966855 w 17484608"/>
              <a:gd name="connsiteY144" fmla="*/ 74402 h 253112"/>
              <a:gd name="connsiteX145" fmla="*/ 9974694 w 17484608"/>
              <a:gd name="connsiteY145" fmla="*/ 70635 h 253112"/>
              <a:gd name="connsiteX146" fmla="*/ 10248077 w 17484608"/>
              <a:gd name="connsiteY146" fmla="*/ 15615 h 253112"/>
              <a:gd name="connsiteX147" fmla="*/ 10250295 w 17484608"/>
              <a:gd name="connsiteY147" fmla="*/ 42053 h 253112"/>
              <a:gd name="connsiteX148" fmla="*/ 10234732 w 17484608"/>
              <a:gd name="connsiteY148" fmla="*/ 74403 h 253112"/>
              <a:gd name="connsiteX149" fmla="*/ 10242573 w 17484608"/>
              <a:gd name="connsiteY149" fmla="*/ 70635 h 253112"/>
              <a:gd name="connsiteX150" fmla="*/ 10515956 w 17484608"/>
              <a:gd name="connsiteY150" fmla="*/ 15615 h 253112"/>
              <a:gd name="connsiteX151" fmla="*/ 10518174 w 17484608"/>
              <a:gd name="connsiteY151" fmla="*/ 42053 h 253112"/>
              <a:gd name="connsiteX152" fmla="*/ 10502612 w 17484608"/>
              <a:gd name="connsiteY152" fmla="*/ 74402 h 253112"/>
              <a:gd name="connsiteX153" fmla="*/ 10510450 w 17484608"/>
              <a:gd name="connsiteY153" fmla="*/ 70635 h 253112"/>
              <a:gd name="connsiteX154" fmla="*/ 10783834 w 17484608"/>
              <a:gd name="connsiteY154" fmla="*/ 15615 h 253112"/>
              <a:gd name="connsiteX155" fmla="*/ 10786052 w 17484608"/>
              <a:gd name="connsiteY155" fmla="*/ 42053 h 253112"/>
              <a:gd name="connsiteX156" fmla="*/ 10770489 w 17484608"/>
              <a:gd name="connsiteY156" fmla="*/ 74402 h 253112"/>
              <a:gd name="connsiteX157" fmla="*/ 10778329 w 17484608"/>
              <a:gd name="connsiteY157" fmla="*/ 70635 h 253112"/>
              <a:gd name="connsiteX158" fmla="*/ 11051712 w 17484608"/>
              <a:gd name="connsiteY158" fmla="*/ 15615 h 253112"/>
              <a:gd name="connsiteX159" fmla="*/ 11053930 w 17484608"/>
              <a:gd name="connsiteY159" fmla="*/ 42053 h 253112"/>
              <a:gd name="connsiteX160" fmla="*/ 11038367 w 17484608"/>
              <a:gd name="connsiteY160" fmla="*/ 74403 h 253112"/>
              <a:gd name="connsiteX161" fmla="*/ 11046207 w 17484608"/>
              <a:gd name="connsiteY161" fmla="*/ 70635 h 253112"/>
              <a:gd name="connsiteX162" fmla="*/ 11319591 w 17484608"/>
              <a:gd name="connsiteY162" fmla="*/ 15615 h 253112"/>
              <a:gd name="connsiteX163" fmla="*/ 11321809 w 17484608"/>
              <a:gd name="connsiteY163" fmla="*/ 42053 h 253112"/>
              <a:gd name="connsiteX164" fmla="*/ 11306245 w 17484608"/>
              <a:gd name="connsiteY164" fmla="*/ 74402 h 253112"/>
              <a:gd name="connsiteX165" fmla="*/ 11314086 w 17484608"/>
              <a:gd name="connsiteY165" fmla="*/ 70635 h 253112"/>
              <a:gd name="connsiteX166" fmla="*/ 11587468 w 17484608"/>
              <a:gd name="connsiteY166" fmla="*/ 15615 h 253112"/>
              <a:gd name="connsiteX167" fmla="*/ 11589687 w 17484608"/>
              <a:gd name="connsiteY167" fmla="*/ 42053 h 253112"/>
              <a:gd name="connsiteX168" fmla="*/ 11574124 w 17484608"/>
              <a:gd name="connsiteY168" fmla="*/ 74402 h 253112"/>
              <a:gd name="connsiteX169" fmla="*/ 11581963 w 17484608"/>
              <a:gd name="connsiteY169" fmla="*/ 70635 h 253112"/>
              <a:gd name="connsiteX170" fmla="*/ 11855347 w 17484608"/>
              <a:gd name="connsiteY170" fmla="*/ 15615 h 253112"/>
              <a:gd name="connsiteX171" fmla="*/ 11857564 w 17484608"/>
              <a:gd name="connsiteY171" fmla="*/ 42053 h 253112"/>
              <a:gd name="connsiteX172" fmla="*/ 11842001 w 17484608"/>
              <a:gd name="connsiteY172" fmla="*/ 74403 h 253112"/>
              <a:gd name="connsiteX173" fmla="*/ 11849842 w 17484608"/>
              <a:gd name="connsiteY173" fmla="*/ 70635 h 253112"/>
              <a:gd name="connsiteX174" fmla="*/ 12123225 w 17484608"/>
              <a:gd name="connsiteY174" fmla="*/ 15615 h 253112"/>
              <a:gd name="connsiteX175" fmla="*/ 12125443 w 17484608"/>
              <a:gd name="connsiteY175" fmla="*/ 42053 h 253112"/>
              <a:gd name="connsiteX176" fmla="*/ 12109880 w 17484608"/>
              <a:gd name="connsiteY176" fmla="*/ 74402 h 253112"/>
              <a:gd name="connsiteX177" fmla="*/ 12117720 w 17484608"/>
              <a:gd name="connsiteY177" fmla="*/ 70635 h 253112"/>
              <a:gd name="connsiteX178" fmla="*/ 12391103 w 17484608"/>
              <a:gd name="connsiteY178" fmla="*/ 15615 h 253112"/>
              <a:gd name="connsiteX179" fmla="*/ 12393321 w 17484608"/>
              <a:gd name="connsiteY179" fmla="*/ 42053 h 253112"/>
              <a:gd name="connsiteX180" fmla="*/ 12377758 w 17484608"/>
              <a:gd name="connsiteY180" fmla="*/ 74402 h 253112"/>
              <a:gd name="connsiteX181" fmla="*/ 12385598 w 17484608"/>
              <a:gd name="connsiteY181" fmla="*/ 70635 h 253112"/>
              <a:gd name="connsiteX182" fmla="*/ 12658981 w 17484608"/>
              <a:gd name="connsiteY182" fmla="*/ 15615 h 253112"/>
              <a:gd name="connsiteX183" fmla="*/ 12661199 w 17484608"/>
              <a:gd name="connsiteY183" fmla="*/ 42053 h 253112"/>
              <a:gd name="connsiteX184" fmla="*/ 12645636 w 17484608"/>
              <a:gd name="connsiteY184" fmla="*/ 74402 h 253112"/>
              <a:gd name="connsiteX185" fmla="*/ 12653476 w 17484608"/>
              <a:gd name="connsiteY185" fmla="*/ 70635 h 253112"/>
              <a:gd name="connsiteX186" fmla="*/ 12926859 w 17484608"/>
              <a:gd name="connsiteY186" fmla="*/ 15615 h 253112"/>
              <a:gd name="connsiteX187" fmla="*/ 12929077 w 17484608"/>
              <a:gd name="connsiteY187" fmla="*/ 42053 h 253112"/>
              <a:gd name="connsiteX188" fmla="*/ 12913514 w 17484608"/>
              <a:gd name="connsiteY188" fmla="*/ 74403 h 253112"/>
              <a:gd name="connsiteX189" fmla="*/ 12921355 w 17484608"/>
              <a:gd name="connsiteY189" fmla="*/ 70635 h 253112"/>
              <a:gd name="connsiteX190" fmla="*/ 13194738 w 17484608"/>
              <a:gd name="connsiteY190" fmla="*/ 15615 h 253112"/>
              <a:gd name="connsiteX191" fmla="*/ 13196956 w 17484608"/>
              <a:gd name="connsiteY191" fmla="*/ 42053 h 253112"/>
              <a:gd name="connsiteX192" fmla="*/ 13181393 w 17484608"/>
              <a:gd name="connsiteY192" fmla="*/ 74402 h 253112"/>
              <a:gd name="connsiteX193" fmla="*/ 13189233 w 17484608"/>
              <a:gd name="connsiteY193" fmla="*/ 70635 h 253112"/>
              <a:gd name="connsiteX194" fmla="*/ 13462616 w 17484608"/>
              <a:gd name="connsiteY194" fmla="*/ 15615 h 253112"/>
              <a:gd name="connsiteX195" fmla="*/ 13464834 w 17484608"/>
              <a:gd name="connsiteY195" fmla="*/ 42053 h 253112"/>
              <a:gd name="connsiteX196" fmla="*/ 13449271 w 17484608"/>
              <a:gd name="connsiteY196" fmla="*/ 74402 h 253112"/>
              <a:gd name="connsiteX197" fmla="*/ 13457111 w 17484608"/>
              <a:gd name="connsiteY197" fmla="*/ 70635 h 253112"/>
              <a:gd name="connsiteX198" fmla="*/ 13730494 w 17484608"/>
              <a:gd name="connsiteY198" fmla="*/ 15615 h 253112"/>
              <a:gd name="connsiteX199" fmla="*/ 13732712 w 17484608"/>
              <a:gd name="connsiteY199" fmla="*/ 42053 h 253112"/>
              <a:gd name="connsiteX200" fmla="*/ 13717149 w 17484608"/>
              <a:gd name="connsiteY200" fmla="*/ 74403 h 253112"/>
              <a:gd name="connsiteX201" fmla="*/ 13724990 w 17484608"/>
              <a:gd name="connsiteY201" fmla="*/ 70635 h 253112"/>
              <a:gd name="connsiteX202" fmla="*/ 13998373 w 17484608"/>
              <a:gd name="connsiteY202" fmla="*/ 15615 h 253112"/>
              <a:gd name="connsiteX203" fmla="*/ 14000591 w 17484608"/>
              <a:gd name="connsiteY203" fmla="*/ 42053 h 253112"/>
              <a:gd name="connsiteX204" fmla="*/ 13985028 w 17484608"/>
              <a:gd name="connsiteY204" fmla="*/ 74402 h 253112"/>
              <a:gd name="connsiteX205" fmla="*/ 13992868 w 17484608"/>
              <a:gd name="connsiteY205" fmla="*/ 70635 h 253112"/>
              <a:gd name="connsiteX206" fmla="*/ 14266251 w 17484608"/>
              <a:gd name="connsiteY206" fmla="*/ 15615 h 253112"/>
              <a:gd name="connsiteX207" fmla="*/ 14268469 w 17484608"/>
              <a:gd name="connsiteY207" fmla="*/ 42053 h 253112"/>
              <a:gd name="connsiteX208" fmla="*/ 14252906 w 17484608"/>
              <a:gd name="connsiteY208" fmla="*/ 74402 h 253112"/>
              <a:gd name="connsiteX209" fmla="*/ 14260746 w 17484608"/>
              <a:gd name="connsiteY209" fmla="*/ 70635 h 253112"/>
              <a:gd name="connsiteX210" fmla="*/ 14534129 w 17484608"/>
              <a:gd name="connsiteY210" fmla="*/ 15615 h 253112"/>
              <a:gd name="connsiteX211" fmla="*/ 14536347 w 17484608"/>
              <a:gd name="connsiteY211" fmla="*/ 42053 h 253112"/>
              <a:gd name="connsiteX212" fmla="*/ 14520784 w 17484608"/>
              <a:gd name="connsiteY212" fmla="*/ 74403 h 253112"/>
              <a:gd name="connsiteX213" fmla="*/ 14528625 w 17484608"/>
              <a:gd name="connsiteY213" fmla="*/ 70635 h 253112"/>
              <a:gd name="connsiteX214" fmla="*/ 14802008 w 17484608"/>
              <a:gd name="connsiteY214" fmla="*/ 15615 h 253112"/>
              <a:gd name="connsiteX215" fmla="*/ 14804226 w 17484608"/>
              <a:gd name="connsiteY215" fmla="*/ 42053 h 253112"/>
              <a:gd name="connsiteX216" fmla="*/ 14788663 w 17484608"/>
              <a:gd name="connsiteY216" fmla="*/ 74402 h 253112"/>
              <a:gd name="connsiteX217" fmla="*/ 14796503 w 17484608"/>
              <a:gd name="connsiteY217" fmla="*/ 70635 h 253112"/>
              <a:gd name="connsiteX218" fmla="*/ 15069886 w 17484608"/>
              <a:gd name="connsiteY218" fmla="*/ 15615 h 253112"/>
              <a:gd name="connsiteX219" fmla="*/ 15072104 w 17484608"/>
              <a:gd name="connsiteY219" fmla="*/ 42053 h 253112"/>
              <a:gd name="connsiteX220" fmla="*/ 15056541 w 17484608"/>
              <a:gd name="connsiteY220" fmla="*/ 74402 h 253112"/>
              <a:gd name="connsiteX221" fmla="*/ 15064381 w 17484608"/>
              <a:gd name="connsiteY221" fmla="*/ 70635 h 253112"/>
              <a:gd name="connsiteX222" fmla="*/ 15337764 w 17484608"/>
              <a:gd name="connsiteY222" fmla="*/ 15615 h 253112"/>
              <a:gd name="connsiteX223" fmla="*/ 15339982 w 17484608"/>
              <a:gd name="connsiteY223" fmla="*/ 42053 h 253112"/>
              <a:gd name="connsiteX224" fmla="*/ 15324419 w 17484608"/>
              <a:gd name="connsiteY224" fmla="*/ 74402 h 253112"/>
              <a:gd name="connsiteX225" fmla="*/ 15332260 w 17484608"/>
              <a:gd name="connsiteY225" fmla="*/ 70635 h 253112"/>
              <a:gd name="connsiteX226" fmla="*/ 15605643 w 17484608"/>
              <a:gd name="connsiteY226" fmla="*/ 15615 h 253112"/>
              <a:gd name="connsiteX227" fmla="*/ 15607861 w 17484608"/>
              <a:gd name="connsiteY227" fmla="*/ 42053 h 253112"/>
              <a:gd name="connsiteX228" fmla="*/ 15592298 w 17484608"/>
              <a:gd name="connsiteY228" fmla="*/ 74402 h 253112"/>
              <a:gd name="connsiteX229" fmla="*/ 15600138 w 17484608"/>
              <a:gd name="connsiteY229" fmla="*/ 70635 h 253112"/>
              <a:gd name="connsiteX230" fmla="*/ 15873521 w 17484608"/>
              <a:gd name="connsiteY230" fmla="*/ 15615 h 253112"/>
              <a:gd name="connsiteX231" fmla="*/ 15875739 w 17484608"/>
              <a:gd name="connsiteY231" fmla="*/ 42053 h 253112"/>
              <a:gd name="connsiteX232" fmla="*/ 15860176 w 17484608"/>
              <a:gd name="connsiteY232" fmla="*/ 74402 h 253112"/>
              <a:gd name="connsiteX233" fmla="*/ 15868016 w 17484608"/>
              <a:gd name="connsiteY233" fmla="*/ 70635 h 253112"/>
              <a:gd name="connsiteX234" fmla="*/ 16141399 w 17484608"/>
              <a:gd name="connsiteY234" fmla="*/ 15615 h 253112"/>
              <a:gd name="connsiteX235" fmla="*/ 16143617 w 17484608"/>
              <a:gd name="connsiteY235" fmla="*/ 42053 h 253112"/>
              <a:gd name="connsiteX236" fmla="*/ 16128053 w 17484608"/>
              <a:gd name="connsiteY236" fmla="*/ 74402 h 253112"/>
              <a:gd name="connsiteX237" fmla="*/ 16135893 w 17484608"/>
              <a:gd name="connsiteY237" fmla="*/ 70635 h 253112"/>
              <a:gd name="connsiteX238" fmla="*/ 16409277 w 17484608"/>
              <a:gd name="connsiteY238" fmla="*/ 15615 h 253112"/>
              <a:gd name="connsiteX239" fmla="*/ 16411495 w 17484608"/>
              <a:gd name="connsiteY239" fmla="*/ 42053 h 253112"/>
              <a:gd name="connsiteX240" fmla="*/ 16395933 w 17484608"/>
              <a:gd name="connsiteY240" fmla="*/ 74402 h 253112"/>
              <a:gd name="connsiteX241" fmla="*/ 16403773 w 17484608"/>
              <a:gd name="connsiteY241" fmla="*/ 70635 h 253112"/>
              <a:gd name="connsiteX242" fmla="*/ 16677155 w 17484608"/>
              <a:gd name="connsiteY242" fmla="*/ 15615 h 253112"/>
              <a:gd name="connsiteX243" fmla="*/ 16679373 w 17484608"/>
              <a:gd name="connsiteY243" fmla="*/ 42053 h 253112"/>
              <a:gd name="connsiteX244" fmla="*/ 16663809 w 17484608"/>
              <a:gd name="connsiteY244" fmla="*/ 74402 h 253112"/>
              <a:gd name="connsiteX245" fmla="*/ 16671649 w 17484608"/>
              <a:gd name="connsiteY245" fmla="*/ 70635 h 253112"/>
              <a:gd name="connsiteX246" fmla="*/ 16945033 w 17484608"/>
              <a:gd name="connsiteY246" fmla="*/ 15615 h 253112"/>
              <a:gd name="connsiteX247" fmla="*/ 16947251 w 17484608"/>
              <a:gd name="connsiteY247" fmla="*/ 42053 h 253112"/>
              <a:gd name="connsiteX248" fmla="*/ 16931689 w 17484608"/>
              <a:gd name="connsiteY248" fmla="*/ 74403 h 253112"/>
              <a:gd name="connsiteX249" fmla="*/ 16939529 w 17484608"/>
              <a:gd name="connsiteY249" fmla="*/ 70635 h 253112"/>
              <a:gd name="connsiteX250" fmla="*/ 17212913 w 17484608"/>
              <a:gd name="connsiteY250" fmla="*/ 15615 h 253112"/>
              <a:gd name="connsiteX251" fmla="*/ 17215129 w 17484608"/>
              <a:gd name="connsiteY251" fmla="*/ 42053 h 253112"/>
              <a:gd name="connsiteX252" fmla="*/ 17199569 w 17484608"/>
              <a:gd name="connsiteY252" fmla="*/ 74397 h 253112"/>
              <a:gd name="connsiteX253" fmla="*/ 17207399 w 17484608"/>
              <a:gd name="connsiteY253" fmla="*/ 70635 h 253112"/>
              <a:gd name="connsiteX254" fmla="*/ 17480781 w 17484608"/>
              <a:gd name="connsiteY254" fmla="*/ 15615 h 253112"/>
              <a:gd name="connsiteX255" fmla="*/ 17309885 w 17484608"/>
              <a:gd name="connsiteY255" fmla="*/ 235979 h 253112"/>
              <a:gd name="connsiteX256" fmla="*/ 17287895 w 17484608"/>
              <a:gd name="connsiteY256" fmla="*/ 253112 h 253112"/>
              <a:gd name="connsiteX257" fmla="*/ 0 w 17484608"/>
              <a:gd name="connsiteY257" fmla="*/ 253112 h 253112"/>
              <a:gd name="connsiteX258" fmla="*/ 604065 w 17484608"/>
              <a:gd name="connsiteY258" fmla="*/ 15615 h 253112"/>
              <a:gd name="connsiteX259" fmla="*/ 590720 w 17484608"/>
              <a:gd name="connsiteY259" fmla="*/ 74402 h 253112"/>
              <a:gd name="connsiteX260" fmla="*/ 598560 w 17484608"/>
              <a:gd name="connsiteY260" fmla="*/ 70635 h 253112"/>
              <a:gd name="connsiteX261" fmla="*/ 840636 w 17484608"/>
              <a:gd name="connsiteY261" fmla="*/ 531 h 253112"/>
              <a:gd name="connsiteX0" fmla="*/ 1959231 w 18603203"/>
              <a:gd name="connsiteY0" fmla="*/ 531 h 253112"/>
              <a:gd name="connsiteX1" fmla="*/ 1990538 w 18603203"/>
              <a:gd name="connsiteY1" fmla="*/ 15615 h 253112"/>
              <a:gd name="connsiteX2" fmla="*/ 1992756 w 18603203"/>
              <a:gd name="connsiteY2" fmla="*/ 42053 h 253112"/>
              <a:gd name="connsiteX3" fmla="*/ 1977193 w 18603203"/>
              <a:gd name="connsiteY3" fmla="*/ 74402 h 253112"/>
              <a:gd name="connsiteX4" fmla="*/ 1985034 w 18603203"/>
              <a:gd name="connsiteY4" fmla="*/ 70635 h 253112"/>
              <a:gd name="connsiteX5" fmla="*/ 2227110 w 18603203"/>
              <a:gd name="connsiteY5" fmla="*/ 531 h 253112"/>
              <a:gd name="connsiteX6" fmla="*/ 2258416 w 18603203"/>
              <a:gd name="connsiteY6" fmla="*/ 15615 h 253112"/>
              <a:gd name="connsiteX7" fmla="*/ 2260635 w 18603203"/>
              <a:gd name="connsiteY7" fmla="*/ 42053 h 253112"/>
              <a:gd name="connsiteX8" fmla="*/ 2245072 w 18603203"/>
              <a:gd name="connsiteY8" fmla="*/ 74402 h 253112"/>
              <a:gd name="connsiteX9" fmla="*/ 2252911 w 18603203"/>
              <a:gd name="connsiteY9" fmla="*/ 70635 h 253112"/>
              <a:gd name="connsiteX10" fmla="*/ 2494988 w 18603203"/>
              <a:gd name="connsiteY10" fmla="*/ 531 h 253112"/>
              <a:gd name="connsiteX11" fmla="*/ 2526294 w 18603203"/>
              <a:gd name="connsiteY11" fmla="*/ 15615 h 253112"/>
              <a:gd name="connsiteX12" fmla="*/ 2528513 w 18603203"/>
              <a:gd name="connsiteY12" fmla="*/ 42053 h 253112"/>
              <a:gd name="connsiteX13" fmla="*/ 2512950 w 18603203"/>
              <a:gd name="connsiteY13" fmla="*/ 74402 h 253112"/>
              <a:gd name="connsiteX14" fmla="*/ 2520789 w 18603203"/>
              <a:gd name="connsiteY14" fmla="*/ 70635 h 253112"/>
              <a:gd name="connsiteX15" fmla="*/ 2794172 w 18603203"/>
              <a:gd name="connsiteY15" fmla="*/ 15615 h 253112"/>
              <a:gd name="connsiteX16" fmla="*/ 2796390 w 18603203"/>
              <a:gd name="connsiteY16" fmla="*/ 42053 h 253112"/>
              <a:gd name="connsiteX17" fmla="*/ 2780827 w 18603203"/>
              <a:gd name="connsiteY17" fmla="*/ 74403 h 253112"/>
              <a:gd name="connsiteX18" fmla="*/ 2788668 w 18603203"/>
              <a:gd name="connsiteY18" fmla="*/ 70635 h 253112"/>
              <a:gd name="connsiteX19" fmla="*/ 3062051 w 18603203"/>
              <a:gd name="connsiteY19" fmla="*/ 15615 h 253112"/>
              <a:gd name="connsiteX20" fmla="*/ 3064269 w 18603203"/>
              <a:gd name="connsiteY20" fmla="*/ 42053 h 253112"/>
              <a:gd name="connsiteX21" fmla="*/ 3048707 w 18603203"/>
              <a:gd name="connsiteY21" fmla="*/ 74402 h 253112"/>
              <a:gd name="connsiteX22" fmla="*/ 3056545 w 18603203"/>
              <a:gd name="connsiteY22" fmla="*/ 70635 h 253112"/>
              <a:gd name="connsiteX23" fmla="*/ 3329929 w 18603203"/>
              <a:gd name="connsiteY23" fmla="*/ 15615 h 253112"/>
              <a:gd name="connsiteX24" fmla="*/ 3332147 w 18603203"/>
              <a:gd name="connsiteY24" fmla="*/ 42053 h 253112"/>
              <a:gd name="connsiteX25" fmla="*/ 3316584 w 18603203"/>
              <a:gd name="connsiteY25" fmla="*/ 74402 h 253112"/>
              <a:gd name="connsiteX26" fmla="*/ 3324424 w 18603203"/>
              <a:gd name="connsiteY26" fmla="*/ 70635 h 253112"/>
              <a:gd name="connsiteX27" fmla="*/ 3597807 w 18603203"/>
              <a:gd name="connsiteY27" fmla="*/ 15615 h 253112"/>
              <a:gd name="connsiteX28" fmla="*/ 3600025 w 18603203"/>
              <a:gd name="connsiteY28" fmla="*/ 42053 h 253112"/>
              <a:gd name="connsiteX29" fmla="*/ 3584462 w 18603203"/>
              <a:gd name="connsiteY29" fmla="*/ 74403 h 253112"/>
              <a:gd name="connsiteX30" fmla="*/ 3592302 w 18603203"/>
              <a:gd name="connsiteY30" fmla="*/ 70635 h 253112"/>
              <a:gd name="connsiteX31" fmla="*/ 3865687 w 18603203"/>
              <a:gd name="connsiteY31" fmla="*/ 15615 h 253112"/>
              <a:gd name="connsiteX32" fmla="*/ 3867904 w 18603203"/>
              <a:gd name="connsiteY32" fmla="*/ 42053 h 253112"/>
              <a:gd name="connsiteX33" fmla="*/ 3852340 w 18603203"/>
              <a:gd name="connsiteY33" fmla="*/ 74402 h 253112"/>
              <a:gd name="connsiteX34" fmla="*/ 3860182 w 18603203"/>
              <a:gd name="connsiteY34" fmla="*/ 70635 h 253112"/>
              <a:gd name="connsiteX35" fmla="*/ 4133563 w 18603203"/>
              <a:gd name="connsiteY35" fmla="*/ 15615 h 253112"/>
              <a:gd name="connsiteX36" fmla="*/ 4135782 w 18603203"/>
              <a:gd name="connsiteY36" fmla="*/ 42053 h 253112"/>
              <a:gd name="connsiteX37" fmla="*/ 4120220 w 18603203"/>
              <a:gd name="connsiteY37" fmla="*/ 74402 h 253112"/>
              <a:gd name="connsiteX38" fmla="*/ 4128058 w 18603203"/>
              <a:gd name="connsiteY38" fmla="*/ 70635 h 253112"/>
              <a:gd name="connsiteX39" fmla="*/ 4401442 w 18603203"/>
              <a:gd name="connsiteY39" fmla="*/ 15615 h 253112"/>
              <a:gd name="connsiteX40" fmla="*/ 4403659 w 18603203"/>
              <a:gd name="connsiteY40" fmla="*/ 42053 h 253112"/>
              <a:gd name="connsiteX41" fmla="*/ 4388096 w 18603203"/>
              <a:gd name="connsiteY41" fmla="*/ 74403 h 253112"/>
              <a:gd name="connsiteX42" fmla="*/ 4395937 w 18603203"/>
              <a:gd name="connsiteY42" fmla="*/ 70635 h 253112"/>
              <a:gd name="connsiteX43" fmla="*/ 4669320 w 18603203"/>
              <a:gd name="connsiteY43" fmla="*/ 15615 h 253112"/>
              <a:gd name="connsiteX44" fmla="*/ 4671539 w 18603203"/>
              <a:gd name="connsiteY44" fmla="*/ 42053 h 253112"/>
              <a:gd name="connsiteX45" fmla="*/ 4655975 w 18603203"/>
              <a:gd name="connsiteY45" fmla="*/ 74402 h 253112"/>
              <a:gd name="connsiteX46" fmla="*/ 4663815 w 18603203"/>
              <a:gd name="connsiteY46" fmla="*/ 70635 h 253112"/>
              <a:gd name="connsiteX47" fmla="*/ 4937198 w 18603203"/>
              <a:gd name="connsiteY47" fmla="*/ 15615 h 253112"/>
              <a:gd name="connsiteX48" fmla="*/ 4939416 w 18603203"/>
              <a:gd name="connsiteY48" fmla="*/ 42053 h 253112"/>
              <a:gd name="connsiteX49" fmla="*/ 4923853 w 18603203"/>
              <a:gd name="connsiteY49" fmla="*/ 74402 h 253112"/>
              <a:gd name="connsiteX50" fmla="*/ 4931693 w 18603203"/>
              <a:gd name="connsiteY50" fmla="*/ 70635 h 253112"/>
              <a:gd name="connsiteX51" fmla="*/ 5205076 w 18603203"/>
              <a:gd name="connsiteY51" fmla="*/ 15615 h 253112"/>
              <a:gd name="connsiteX52" fmla="*/ 5207294 w 18603203"/>
              <a:gd name="connsiteY52" fmla="*/ 42053 h 253112"/>
              <a:gd name="connsiteX53" fmla="*/ 5191731 w 18603203"/>
              <a:gd name="connsiteY53" fmla="*/ 74402 h 253112"/>
              <a:gd name="connsiteX54" fmla="*/ 5199571 w 18603203"/>
              <a:gd name="connsiteY54" fmla="*/ 70635 h 253112"/>
              <a:gd name="connsiteX55" fmla="*/ 5472954 w 18603203"/>
              <a:gd name="connsiteY55" fmla="*/ 15615 h 253112"/>
              <a:gd name="connsiteX56" fmla="*/ 5475172 w 18603203"/>
              <a:gd name="connsiteY56" fmla="*/ 42053 h 253112"/>
              <a:gd name="connsiteX57" fmla="*/ 5459609 w 18603203"/>
              <a:gd name="connsiteY57" fmla="*/ 74403 h 253112"/>
              <a:gd name="connsiteX58" fmla="*/ 5467451 w 18603203"/>
              <a:gd name="connsiteY58" fmla="*/ 70635 h 253112"/>
              <a:gd name="connsiteX59" fmla="*/ 5740834 w 18603203"/>
              <a:gd name="connsiteY59" fmla="*/ 15615 h 253112"/>
              <a:gd name="connsiteX60" fmla="*/ 5743051 w 18603203"/>
              <a:gd name="connsiteY60" fmla="*/ 42053 h 253112"/>
              <a:gd name="connsiteX61" fmla="*/ 5727489 w 18603203"/>
              <a:gd name="connsiteY61" fmla="*/ 74402 h 253112"/>
              <a:gd name="connsiteX62" fmla="*/ 5735329 w 18603203"/>
              <a:gd name="connsiteY62" fmla="*/ 70635 h 253112"/>
              <a:gd name="connsiteX63" fmla="*/ 6008712 w 18603203"/>
              <a:gd name="connsiteY63" fmla="*/ 15615 h 253112"/>
              <a:gd name="connsiteX64" fmla="*/ 6010930 w 18603203"/>
              <a:gd name="connsiteY64" fmla="*/ 42053 h 253112"/>
              <a:gd name="connsiteX65" fmla="*/ 5995367 w 18603203"/>
              <a:gd name="connsiteY65" fmla="*/ 74402 h 253112"/>
              <a:gd name="connsiteX66" fmla="*/ 6003207 w 18603203"/>
              <a:gd name="connsiteY66" fmla="*/ 70635 h 253112"/>
              <a:gd name="connsiteX67" fmla="*/ 6276590 w 18603203"/>
              <a:gd name="connsiteY67" fmla="*/ 15615 h 253112"/>
              <a:gd name="connsiteX68" fmla="*/ 6278808 w 18603203"/>
              <a:gd name="connsiteY68" fmla="*/ 42053 h 253112"/>
              <a:gd name="connsiteX69" fmla="*/ 6263245 w 18603203"/>
              <a:gd name="connsiteY69" fmla="*/ 74403 h 253112"/>
              <a:gd name="connsiteX70" fmla="*/ 6271086 w 18603203"/>
              <a:gd name="connsiteY70" fmla="*/ 70635 h 253112"/>
              <a:gd name="connsiteX71" fmla="*/ 6544468 w 18603203"/>
              <a:gd name="connsiteY71" fmla="*/ 15615 h 253112"/>
              <a:gd name="connsiteX72" fmla="*/ 6546687 w 18603203"/>
              <a:gd name="connsiteY72" fmla="*/ 42053 h 253112"/>
              <a:gd name="connsiteX73" fmla="*/ 6531124 w 18603203"/>
              <a:gd name="connsiteY73" fmla="*/ 74402 h 253112"/>
              <a:gd name="connsiteX74" fmla="*/ 6538963 w 18603203"/>
              <a:gd name="connsiteY74" fmla="*/ 70635 h 253112"/>
              <a:gd name="connsiteX75" fmla="*/ 6812346 w 18603203"/>
              <a:gd name="connsiteY75" fmla="*/ 15615 h 253112"/>
              <a:gd name="connsiteX76" fmla="*/ 6814565 w 18603203"/>
              <a:gd name="connsiteY76" fmla="*/ 42053 h 253112"/>
              <a:gd name="connsiteX77" fmla="*/ 6799001 w 18603203"/>
              <a:gd name="connsiteY77" fmla="*/ 74402 h 253112"/>
              <a:gd name="connsiteX78" fmla="*/ 6806841 w 18603203"/>
              <a:gd name="connsiteY78" fmla="*/ 70635 h 253112"/>
              <a:gd name="connsiteX79" fmla="*/ 7080224 w 18603203"/>
              <a:gd name="connsiteY79" fmla="*/ 15615 h 253112"/>
              <a:gd name="connsiteX80" fmla="*/ 7082443 w 18603203"/>
              <a:gd name="connsiteY80" fmla="*/ 42053 h 253112"/>
              <a:gd name="connsiteX81" fmla="*/ 7066879 w 18603203"/>
              <a:gd name="connsiteY81" fmla="*/ 74403 h 253112"/>
              <a:gd name="connsiteX82" fmla="*/ 7074720 w 18603203"/>
              <a:gd name="connsiteY82" fmla="*/ 70635 h 253112"/>
              <a:gd name="connsiteX83" fmla="*/ 7348104 w 18603203"/>
              <a:gd name="connsiteY83" fmla="*/ 15615 h 253112"/>
              <a:gd name="connsiteX84" fmla="*/ 7350321 w 18603203"/>
              <a:gd name="connsiteY84" fmla="*/ 42053 h 253112"/>
              <a:gd name="connsiteX85" fmla="*/ 7334758 w 18603203"/>
              <a:gd name="connsiteY85" fmla="*/ 74402 h 253112"/>
              <a:gd name="connsiteX86" fmla="*/ 7342598 w 18603203"/>
              <a:gd name="connsiteY86" fmla="*/ 70635 h 253112"/>
              <a:gd name="connsiteX87" fmla="*/ 7615982 w 18603203"/>
              <a:gd name="connsiteY87" fmla="*/ 15615 h 253112"/>
              <a:gd name="connsiteX88" fmla="*/ 7618199 w 18603203"/>
              <a:gd name="connsiteY88" fmla="*/ 42053 h 253112"/>
              <a:gd name="connsiteX89" fmla="*/ 7602637 w 18603203"/>
              <a:gd name="connsiteY89" fmla="*/ 74402 h 253112"/>
              <a:gd name="connsiteX90" fmla="*/ 7610477 w 18603203"/>
              <a:gd name="connsiteY90" fmla="*/ 70635 h 253112"/>
              <a:gd name="connsiteX91" fmla="*/ 7883860 w 18603203"/>
              <a:gd name="connsiteY91" fmla="*/ 15615 h 253112"/>
              <a:gd name="connsiteX92" fmla="*/ 7886077 w 18603203"/>
              <a:gd name="connsiteY92" fmla="*/ 42053 h 253112"/>
              <a:gd name="connsiteX93" fmla="*/ 7870515 w 18603203"/>
              <a:gd name="connsiteY93" fmla="*/ 74402 h 253112"/>
              <a:gd name="connsiteX94" fmla="*/ 7878356 w 18603203"/>
              <a:gd name="connsiteY94" fmla="*/ 70635 h 253112"/>
              <a:gd name="connsiteX95" fmla="*/ 8151739 w 18603203"/>
              <a:gd name="connsiteY95" fmla="*/ 15615 h 253112"/>
              <a:gd name="connsiteX96" fmla="*/ 8153957 w 18603203"/>
              <a:gd name="connsiteY96" fmla="*/ 42053 h 253112"/>
              <a:gd name="connsiteX97" fmla="*/ 8138394 w 18603203"/>
              <a:gd name="connsiteY97" fmla="*/ 74402 h 253112"/>
              <a:gd name="connsiteX98" fmla="*/ 8146234 w 18603203"/>
              <a:gd name="connsiteY98" fmla="*/ 70635 h 253112"/>
              <a:gd name="connsiteX99" fmla="*/ 8419617 w 18603203"/>
              <a:gd name="connsiteY99" fmla="*/ 15615 h 253112"/>
              <a:gd name="connsiteX100" fmla="*/ 8421835 w 18603203"/>
              <a:gd name="connsiteY100" fmla="*/ 42053 h 253112"/>
              <a:gd name="connsiteX101" fmla="*/ 8406272 w 18603203"/>
              <a:gd name="connsiteY101" fmla="*/ 74402 h 253112"/>
              <a:gd name="connsiteX102" fmla="*/ 8414112 w 18603203"/>
              <a:gd name="connsiteY102" fmla="*/ 70635 h 253112"/>
              <a:gd name="connsiteX103" fmla="*/ 8687494 w 18603203"/>
              <a:gd name="connsiteY103" fmla="*/ 15615 h 253112"/>
              <a:gd name="connsiteX104" fmla="*/ 8689713 w 18603203"/>
              <a:gd name="connsiteY104" fmla="*/ 42053 h 253112"/>
              <a:gd name="connsiteX105" fmla="*/ 8674150 w 18603203"/>
              <a:gd name="connsiteY105" fmla="*/ 74402 h 253112"/>
              <a:gd name="connsiteX106" fmla="*/ 8681990 w 18603203"/>
              <a:gd name="connsiteY106" fmla="*/ 70635 h 253112"/>
              <a:gd name="connsiteX107" fmla="*/ 8955372 w 18603203"/>
              <a:gd name="connsiteY107" fmla="*/ 15615 h 253112"/>
              <a:gd name="connsiteX108" fmla="*/ 8957590 w 18603203"/>
              <a:gd name="connsiteY108" fmla="*/ 42053 h 253112"/>
              <a:gd name="connsiteX109" fmla="*/ 8942027 w 18603203"/>
              <a:gd name="connsiteY109" fmla="*/ 74402 h 253112"/>
              <a:gd name="connsiteX110" fmla="*/ 8949867 w 18603203"/>
              <a:gd name="connsiteY110" fmla="*/ 70635 h 253112"/>
              <a:gd name="connsiteX111" fmla="*/ 9223250 w 18603203"/>
              <a:gd name="connsiteY111" fmla="*/ 15615 h 253112"/>
              <a:gd name="connsiteX112" fmla="*/ 9225468 w 18603203"/>
              <a:gd name="connsiteY112" fmla="*/ 42053 h 253112"/>
              <a:gd name="connsiteX113" fmla="*/ 9209905 w 18603203"/>
              <a:gd name="connsiteY113" fmla="*/ 74402 h 253112"/>
              <a:gd name="connsiteX114" fmla="*/ 9217745 w 18603203"/>
              <a:gd name="connsiteY114" fmla="*/ 70635 h 253112"/>
              <a:gd name="connsiteX115" fmla="*/ 9491128 w 18603203"/>
              <a:gd name="connsiteY115" fmla="*/ 15615 h 253112"/>
              <a:gd name="connsiteX116" fmla="*/ 9493346 w 18603203"/>
              <a:gd name="connsiteY116" fmla="*/ 42053 h 253112"/>
              <a:gd name="connsiteX117" fmla="*/ 9477783 w 18603203"/>
              <a:gd name="connsiteY117" fmla="*/ 74403 h 253112"/>
              <a:gd name="connsiteX118" fmla="*/ 9485624 w 18603203"/>
              <a:gd name="connsiteY118" fmla="*/ 70635 h 253112"/>
              <a:gd name="connsiteX119" fmla="*/ 9759007 w 18603203"/>
              <a:gd name="connsiteY119" fmla="*/ 15615 h 253112"/>
              <a:gd name="connsiteX120" fmla="*/ 9761225 w 18603203"/>
              <a:gd name="connsiteY120" fmla="*/ 42053 h 253112"/>
              <a:gd name="connsiteX121" fmla="*/ 9745665 w 18603203"/>
              <a:gd name="connsiteY121" fmla="*/ 74397 h 253112"/>
              <a:gd name="connsiteX122" fmla="*/ 9753494 w 18603203"/>
              <a:gd name="connsiteY122" fmla="*/ 70635 h 253112"/>
              <a:gd name="connsiteX123" fmla="*/ 10026877 w 18603203"/>
              <a:gd name="connsiteY123" fmla="*/ 15615 h 253112"/>
              <a:gd name="connsiteX124" fmla="*/ 10029095 w 18603203"/>
              <a:gd name="connsiteY124" fmla="*/ 42053 h 253112"/>
              <a:gd name="connsiteX125" fmla="*/ 10013331 w 18603203"/>
              <a:gd name="connsiteY125" fmla="*/ 74821 h 253112"/>
              <a:gd name="connsiteX126" fmla="*/ 10021777 w 18603203"/>
              <a:gd name="connsiteY126" fmla="*/ 70635 h 253112"/>
              <a:gd name="connsiteX127" fmla="*/ 10231511 w 18603203"/>
              <a:gd name="connsiteY127" fmla="*/ 1350 h 253112"/>
              <a:gd name="connsiteX128" fmla="*/ 10295160 w 18603203"/>
              <a:gd name="connsiteY128" fmla="*/ 15615 h 253112"/>
              <a:gd name="connsiteX129" fmla="*/ 10297378 w 18603203"/>
              <a:gd name="connsiteY129" fmla="*/ 42053 h 253112"/>
              <a:gd name="connsiteX130" fmla="*/ 10281815 w 18603203"/>
              <a:gd name="connsiteY130" fmla="*/ 74402 h 253112"/>
              <a:gd name="connsiteX131" fmla="*/ 10289655 w 18603203"/>
              <a:gd name="connsiteY131" fmla="*/ 70635 h 253112"/>
              <a:gd name="connsiteX132" fmla="*/ 10531731 w 18603203"/>
              <a:gd name="connsiteY132" fmla="*/ 531 h 253112"/>
              <a:gd name="connsiteX133" fmla="*/ 10563038 w 18603203"/>
              <a:gd name="connsiteY133" fmla="*/ 15615 h 253112"/>
              <a:gd name="connsiteX134" fmla="*/ 10565256 w 18603203"/>
              <a:gd name="connsiteY134" fmla="*/ 42053 h 253112"/>
              <a:gd name="connsiteX135" fmla="*/ 10549693 w 18603203"/>
              <a:gd name="connsiteY135" fmla="*/ 74402 h 253112"/>
              <a:gd name="connsiteX136" fmla="*/ 10557534 w 18603203"/>
              <a:gd name="connsiteY136" fmla="*/ 70635 h 253112"/>
              <a:gd name="connsiteX137" fmla="*/ 10799610 w 18603203"/>
              <a:gd name="connsiteY137" fmla="*/ 531 h 253112"/>
              <a:gd name="connsiteX138" fmla="*/ 10830916 w 18603203"/>
              <a:gd name="connsiteY138" fmla="*/ 15615 h 253112"/>
              <a:gd name="connsiteX139" fmla="*/ 10833135 w 18603203"/>
              <a:gd name="connsiteY139" fmla="*/ 42053 h 253112"/>
              <a:gd name="connsiteX140" fmla="*/ 10817572 w 18603203"/>
              <a:gd name="connsiteY140" fmla="*/ 74402 h 253112"/>
              <a:gd name="connsiteX141" fmla="*/ 10825411 w 18603203"/>
              <a:gd name="connsiteY141" fmla="*/ 70635 h 253112"/>
              <a:gd name="connsiteX142" fmla="*/ 11098793 w 18603203"/>
              <a:gd name="connsiteY142" fmla="*/ 15615 h 253112"/>
              <a:gd name="connsiteX143" fmla="*/ 11101012 w 18603203"/>
              <a:gd name="connsiteY143" fmla="*/ 42053 h 253112"/>
              <a:gd name="connsiteX144" fmla="*/ 11085450 w 18603203"/>
              <a:gd name="connsiteY144" fmla="*/ 74402 h 253112"/>
              <a:gd name="connsiteX145" fmla="*/ 11093289 w 18603203"/>
              <a:gd name="connsiteY145" fmla="*/ 70635 h 253112"/>
              <a:gd name="connsiteX146" fmla="*/ 11366672 w 18603203"/>
              <a:gd name="connsiteY146" fmla="*/ 15615 h 253112"/>
              <a:gd name="connsiteX147" fmla="*/ 11368890 w 18603203"/>
              <a:gd name="connsiteY147" fmla="*/ 42053 h 253112"/>
              <a:gd name="connsiteX148" fmla="*/ 11353327 w 18603203"/>
              <a:gd name="connsiteY148" fmla="*/ 74403 h 253112"/>
              <a:gd name="connsiteX149" fmla="*/ 11361168 w 18603203"/>
              <a:gd name="connsiteY149" fmla="*/ 70635 h 253112"/>
              <a:gd name="connsiteX150" fmla="*/ 11634551 w 18603203"/>
              <a:gd name="connsiteY150" fmla="*/ 15615 h 253112"/>
              <a:gd name="connsiteX151" fmla="*/ 11636769 w 18603203"/>
              <a:gd name="connsiteY151" fmla="*/ 42053 h 253112"/>
              <a:gd name="connsiteX152" fmla="*/ 11621207 w 18603203"/>
              <a:gd name="connsiteY152" fmla="*/ 74402 h 253112"/>
              <a:gd name="connsiteX153" fmla="*/ 11629045 w 18603203"/>
              <a:gd name="connsiteY153" fmla="*/ 70635 h 253112"/>
              <a:gd name="connsiteX154" fmla="*/ 11902429 w 18603203"/>
              <a:gd name="connsiteY154" fmla="*/ 15615 h 253112"/>
              <a:gd name="connsiteX155" fmla="*/ 11904647 w 18603203"/>
              <a:gd name="connsiteY155" fmla="*/ 42053 h 253112"/>
              <a:gd name="connsiteX156" fmla="*/ 11889084 w 18603203"/>
              <a:gd name="connsiteY156" fmla="*/ 74402 h 253112"/>
              <a:gd name="connsiteX157" fmla="*/ 11896924 w 18603203"/>
              <a:gd name="connsiteY157" fmla="*/ 70635 h 253112"/>
              <a:gd name="connsiteX158" fmla="*/ 12170307 w 18603203"/>
              <a:gd name="connsiteY158" fmla="*/ 15615 h 253112"/>
              <a:gd name="connsiteX159" fmla="*/ 12172525 w 18603203"/>
              <a:gd name="connsiteY159" fmla="*/ 42053 h 253112"/>
              <a:gd name="connsiteX160" fmla="*/ 12156962 w 18603203"/>
              <a:gd name="connsiteY160" fmla="*/ 74403 h 253112"/>
              <a:gd name="connsiteX161" fmla="*/ 12164802 w 18603203"/>
              <a:gd name="connsiteY161" fmla="*/ 70635 h 253112"/>
              <a:gd name="connsiteX162" fmla="*/ 12438186 w 18603203"/>
              <a:gd name="connsiteY162" fmla="*/ 15615 h 253112"/>
              <a:gd name="connsiteX163" fmla="*/ 12440404 w 18603203"/>
              <a:gd name="connsiteY163" fmla="*/ 42053 h 253112"/>
              <a:gd name="connsiteX164" fmla="*/ 12424840 w 18603203"/>
              <a:gd name="connsiteY164" fmla="*/ 74402 h 253112"/>
              <a:gd name="connsiteX165" fmla="*/ 12432681 w 18603203"/>
              <a:gd name="connsiteY165" fmla="*/ 70635 h 253112"/>
              <a:gd name="connsiteX166" fmla="*/ 12706063 w 18603203"/>
              <a:gd name="connsiteY166" fmla="*/ 15615 h 253112"/>
              <a:gd name="connsiteX167" fmla="*/ 12708282 w 18603203"/>
              <a:gd name="connsiteY167" fmla="*/ 42053 h 253112"/>
              <a:gd name="connsiteX168" fmla="*/ 12692719 w 18603203"/>
              <a:gd name="connsiteY168" fmla="*/ 74402 h 253112"/>
              <a:gd name="connsiteX169" fmla="*/ 12700558 w 18603203"/>
              <a:gd name="connsiteY169" fmla="*/ 70635 h 253112"/>
              <a:gd name="connsiteX170" fmla="*/ 12973942 w 18603203"/>
              <a:gd name="connsiteY170" fmla="*/ 15615 h 253112"/>
              <a:gd name="connsiteX171" fmla="*/ 12976159 w 18603203"/>
              <a:gd name="connsiteY171" fmla="*/ 42053 h 253112"/>
              <a:gd name="connsiteX172" fmla="*/ 12960596 w 18603203"/>
              <a:gd name="connsiteY172" fmla="*/ 74403 h 253112"/>
              <a:gd name="connsiteX173" fmla="*/ 12968437 w 18603203"/>
              <a:gd name="connsiteY173" fmla="*/ 70635 h 253112"/>
              <a:gd name="connsiteX174" fmla="*/ 13241820 w 18603203"/>
              <a:gd name="connsiteY174" fmla="*/ 15615 h 253112"/>
              <a:gd name="connsiteX175" fmla="*/ 13244038 w 18603203"/>
              <a:gd name="connsiteY175" fmla="*/ 42053 h 253112"/>
              <a:gd name="connsiteX176" fmla="*/ 13228475 w 18603203"/>
              <a:gd name="connsiteY176" fmla="*/ 74402 h 253112"/>
              <a:gd name="connsiteX177" fmla="*/ 13236315 w 18603203"/>
              <a:gd name="connsiteY177" fmla="*/ 70635 h 253112"/>
              <a:gd name="connsiteX178" fmla="*/ 13509698 w 18603203"/>
              <a:gd name="connsiteY178" fmla="*/ 15615 h 253112"/>
              <a:gd name="connsiteX179" fmla="*/ 13511916 w 18603203"/>
              <a:gd name="connsiteY179" fmla="*/ 42053 h 253112"/>
              <a:gd name="connsiteX180" fmla="*/ 13496353 w 18603203"/>
              <a:gd name="connsiteY180" fmla="*/ 74402 h 253112"/>
              <a:gd name="connsiteX181" fmla="*/ 13504193 w 18603203"/>
              <a:gd name="connsiteY181" fmla="*/ 70635 h 253112"/>
              <a:gd name="connsiteX182" fmla="*/ 13777576 w 18603203"/>
              <a:gd name="connsiteY182" fmla="*/ 15615 h 253112"/>
              <a:gd name="connsiteX183" fmla="*/ 13779794 w 18603203"/>
              <a:gd name="connsiteY183" fmla="*/ 42053 h 253112"/>
              <a:gd name="connsiteX184" fmla="*/ 13764231 w 18603203"/>
              <a:gd name="connsiteY184" fmla="*/ 74402 h 253112"/>
              <a:gd name="connsiteX185" fmla="*/ 13772071 w 18603203"/>
              <a:gd name="connsiteY185" fmla="*/ 70635 h 253112"/>
              <a:gd name="connsiteX186" fmla="*/ 14045454 w 18603203"/>
              <a:gd name="connsiteY186" fmla="*/ 15615 h 253112"/>
              <a:gd name="connsiteX187" fmla="*/ 14047672 w 18603203"/>
              <a:gd name="connsiteY187" fmla="*/ 42053 h 253112"/>
              <a:gd name="connsiteX188" fmla="*/ 14032109 w 18603203"/>
              <a:gd name="connsiteY188" fmla="*/ 74403 h 253112"/>
              <a:gd name="connsiteX189" fmla="*/ 14039950 w 18603203"/>
              <a:gd name="connsiteY189" fmla="*/ 70635 h 253112"/>
              <a:gd name="connsiteX190" fmla="*/ 14313333 w 18603203"/>
              <a:gd name="connsiteY190" fmla="*/ 15615 h 253112"/>
              <a:gd name="connsiteX191" fmla="*/ 14315551 w 18603203"/>
              <a:gd name="connsiteY191" fmla="*/ 42053 h 253112"/>
              <a:gd name="connsiteX192" fmla="*/ 14299988 w 18603203"/>
              <a:gd name="connsiteY192" fmla="*/ 74402 h 253112"/>
              <a:gd name="connsiteX193" fmla="*/ 14307828 w 18603203"/>
              <a:gd name="connsiteY193" fmla="*/ 70635 h 253112"/>
              <a:gd name="connsiteX194" fmla="*/ 14581211 w 18603203"/>
              <a:gd name="connsiteY194" fmla="*/ 15615 h 253112"/>
              <a:gd name="connsiteX195" fmla="*/ 14583429 w 18603203"/>
              <a:gd name="connsiteY195" fmla="*/ 42053 h 253112"/>
              <a:gd name="connsiteX196" fmla="*/ 14567866 w 18603203"/>
              <a:gd name="connsiteY196" fmla="*/ 74402 h 253112"/>
              <a:gd name="connsiteX197" fmla="*/ 14575706 w 18603203"/>
              <a:gd name="connsiteY197" fmla="*/ 70635 h 253112"/>
              <a:gd name="connsiteX198" fmla="*/ 14849089 w 18603203"/>
              <a:gd name="connsiteY198" fmla="*/ 15615 h 253112"/>
              <a:gd name="connsiteX199" fmla="*/ 14851307 w 18603203"/>
              <a:gd name="connsiteY199" fmla="*/ 42053 h 253112"/>
              <a:gd name="connsiteX200" fmla="*/ 14835744 w 18603203"/>
              <a:gd name="connsiteY200" fmla="*/ 74403 h 253112"/>
              <a:gd name="connsiteX201" fmla="*/ 14843585 w 18603203"/>
              <a:gd name="connsiteY201" fmla="*/ 70635 h 253112"/>
              <a:gd name="connsiteX202" fmla="*/ 15116968 w 18603203"/>
              <a:gd name="connsiteY202" fmla="*/ 15615 h 253112"/>
              <a:gd name="connsiteX203" fmla="*/ 15119186 w 18603203"/>
              <a:gd name="connsiteY203" fmla="*/ 42053 h 253112"/>
              <a:gd name="connsiteX204" fmla="*/ 15103623 w 18603203"/>
              <a:gd name="connsiteY204" fmla="*/ 74402 h 253112"/>
              <a:gd name="connsiteX205" fmla="*/ 15111463 w 18603203"/>
              <a:gd name="connsiteY205" fmla="*/ 70635 h 253112"/>
              <a:gd name="connsiteX206" fmla="*/ 15384846 w 18603203"/>
              <a:gd name="connsiteY206" fmla="*/ 15615 h 253112"/>
              <a:gd name="connsiteX207" fmla="*/ 15387064 w 18603203"/>
              <a:gd name="connsiteY207" fmla="*/ 42053 h 253112"/>
              <a:gd name="connsiteX208" fmla="*/ 15371501 w 18603203"/>
              <a:gd name="connsiteY208" fmla="*/ 74402 h 253112"/>
              <a:gd name="connsiteX209" fmla="*/ 15379341 w 18603203"/>
              <a:gd name="connsiteY209" fmla="*/ 70635 h 253112"/>
              <a:gd name="connsiteX210" fmla="*/ 15652724 w 18603203"/>
              <a:gd name="connsiteY210" fmla="*/ 15615 h 253112"/>
              <a:gd name="connsiteX211" fmla="*/ 15654942 w 18603203"/>
              <a:gd name="connsiteY211" fmla="*/ 42053 h 253112"/>
              <a:gd name="connsiteX212" fmla="*/ 15639379 w 18603203"/>
              <a:gd name="connsiteY212" fmla="*/ 74403 h 253112"/>
              <a:gd name="connsiteX213" fmla="*/ 15647220 w 18603203"/>
              <a:gd name="connsiteY213" fmla="*/ 70635 h 253112"/>
              <a:gd name="connsiteX214" fmla="*/ 15920603 w 18603203"/>
              <a:gd name="connsiteY214" fmla="*/ 15615 h 253112"/>
              <a:gd name="connsiteX215" fmla="*/ 15922821 w 18603203"/>
              <a:gd name="connsiteY215" fmla="*/ 42053 h 253112"/>
              <a:gd name="connsiteX216" fmla="*/ 15907258 w 18603203"/>
              <a:gd name="connsiteY216" fmla="*/ 74402 h 253112"/>
              <a:gd name="connsiteX217" fmla="*/ 15915098 w 18603203"/>
              <a:gd name="connsiteY217" fmla="*/ 70635 h 253112"/>
              <a:gd name="connsiteX218" fmla="*/ 16188481 w 18603203"/>
              <a:gd name="connsiteY218" fmla="*/ 15615 h 253112"/>
              <a:gd name="connsiteX219" fmla="*/ 16190699 w 18603203"/>
              <a:gd name="connsiteY219" fmla="*/ 42053 h 253112"/>
              <a:gd name="connsiteX220" fmla="*/ 16175136 w 18603203"/>
              <a:gd name="connsiteY220" fmla="*/ 74402 h 253112"/>
              <a:gd name="connsiteX221" fmla="*/ 16182976 w 18603203"/>
              <a:gd name="connsiteY221" fmla="*/ 70635 h 253112"/>
              <a:gd name="connsiteX222" fmla="*/ 16456359 w 18603203"/>
              <a:gd name="connsiteY222" fmla="*/ 15615 h 253112"/>
              <a:gd name="connsiteX223" fmla="*/ 16458577 w 18603203"/>
              <a:gd name="connsiteY223" fmla="*/ 42053 h 253112"/>
              <a:gd name="connsiteX224" fmla="*/ 16443014 w 18603203"/>
              <a:gd name="connsiteY224" fmla="*/ 74402 h 253112"/>
              <a:gd name="connsiteX225" fmla="*/ 16450855 w 18603203"/>
              <a:gd name="connsiteY225" fmla="*/ 70635 h 253112"/>
              <a:gd name="connsiteX226" fmla="*/ 16724238 w 18603203"/>
              <a:gd name="connsiteY226" fmla="*/ 15615 h 253112"/>
              <a:gd name="connsiteX227" fmla="*/ 16726456 w 18603203"/>
              <a:gd name="connsiteY227" fmla="*/ 42053 h 253112"/>
              <a:gd name="connsiteX228" fmla="*/ 16710893 w 18603203"/>
              <a:gd name="connsiteY228" fmla="*/ 74402 h 253112"/>
              <a:gd name="connsiteX229" fmla="*/ 16718733 w 18603203"/>
              <a:gd name="connsiteY229" fmla="*/ 70635 h 253112"/>
              <a:gd name="connsiteX230" fmla="*/ 16992116 w 18603203"/>
              <a:gd name="connsiteY230" fmla="*/ 15615 h 253112"/>
              <a:gd name="connsiteX231" fmla="*/ 16994334 w 18603203"/>
              <a:gd name="connsiteY231" fmla="*/ 42053 h 253112"/>
              <a:gd name="connsiteX232" fmla="*/ 16978771 w 18603203"/>
              <a:gd name="connsiteY232" fmla="*/ 74402 h 253112"/>
              <a:gd name="connsiteX233" fmla="*/ 16986611 w 18603203"/>
              <a:gd name="connsiteY233" fmla="*/ 70635 h 253112"/>
              <a:gd name="connsiteX234" fmla="*/ 17259994 w 18603203"/>
              <a:gd name="connsiteY234" fmla="*/ 15615 h 253112"/>
              <a:gd name="connsiteX235" fmla="*/ 17262212 w 18603203"/>
              <a:gd name="connsiteY235" fmla="*/ 42053 h 253112"/>
              <a:gd name="connsiteX236" fmla="*/ 17246648 w 18603203"/>
              <a:gd name="connsiteY236" fmla="*/ 74402 h 253112"/>
              <a:gd name="connsiteX237" fmla="*/ 17254488 w 18603203"/>
              <a:gd name="connsiteY237" fmla="*/ 70635 h 253112"/>
              <a:gd name="connsiteX238" fmla="*/ 17527872 w 18603203"/>
              <a:gd name="connsiteY238" fmla="*/ 15615 h 253112"/>
              <a:gd name="connsiteX239" fmla="*/ 17530090 w 18603203"/>
              <a:gd name="connsiteY239" fmla="*/ 42053 h 253112"/>
              <a:gd name="connsiteX240" fmla="*/ 17514528 w 18603203"/>
              <a:gd name="connsiteY240" fmla="*/ 74402 h 253112"/>
              <a:gd name="connsiteX241" fmla="*/ 17522368 w 18603203"/>
              <a:gd name="connsiteY241" fmla="*/ 70635 h 253112"/>
              <a:gd name="connsiteX242" fmla="*/ 17795750 w 18603203"/>
              <a:gd name="connsiteY242" fmla="*/ 15615 h 253112"/>
              <a:gd name="connsiteX243" fmla="*/ 17797968 w 18603203"/>
              <a:gd name="connsiteY243" fmla="*/ 42053 h 253112"/>
              <a:gd name="connsiteX244" fmla="*/ 17782404 w 18603203"/>
              <a:gd name="connsiteY244" fmla="*/ 74402 h 253112"/>
              <a:gd name="connsiteX245" fmla="*/ 17790244 w 18603203"/>
              <a:gd name="connsiteY245" fmla="*/ 70635 h 253112"/>
              <a:gd name="connsiteX246" fmla="*/ 18063628 w 18603203"/>
              <a:gd name="connsiteY246" fmla="*/ 15615 h 253112"/>
              <a:gd name="connsiteX247" fmla="*/ 18065846 w 18603203"/>
              <a:gd name="connsiteY247" fmla="*/ 42053 h 253112"/>
              <a:gd name="connsiteX248" fmla="*/ 18050284 w 18603203"/>
              <a:gd name="connsiteY248" fmla="*/ 74403 h 253112"/>
              <a:gd name="connsiteX249" fmla="*/ 18058124 w 18603203"/>
              <a:gd name="connsiteY249" fmla="*/ 70635 h 253112"/>
              <a:gd name="connsiteX250" fmla="*/ 18331508 w 18603203"/>
              <a:gd name="connsiteY250" fmla="*/ 15615 h 253112"/>
              <a:gd name="connsiteX251" fmla="*/ 18333724 w 18603203"/>
              <a:gd name="connsiteY251" fmla="*/ 42053 h 253112"/>
              <a:gd name="connsiteX252" fmla="*/ 18318164 w 18603203"/>
              <a:gd name="connsiteY252" fmla="*/ 74397 h 253112"/>
              <a:gd name="connsiteX253" fmla="*/ 18325994 w 18603203"/>
              <a:gd name="connsiteY253" fmla="*/ 70635 h 253112"/>
              <a:gd name="connsiteX254" fmla="*/ 18599376 w 18603203"/>
              <a:gd name="connsiteY254" fmla="*/ 15615 h 253112"/>
              <a:gd name="connsiteX255" fmla="*/ 18428480 w 18603203"/>
              <a:gd name="connsiteY255" fmla="*/ 235979 h 253112"/>
              <a:gd name="connsiteX256" fmla="*/ 18406490 w 18603203"/>
              <a:gd name="connsiteY256" fmla="*/ 253112 h 253112"/>
              <a:gd name="connsiteX257" fmla="*/ 1118595 w 18603203"/>
              <a:gd name="connsiteY257" fmla="*/ 253112 h 253112"/>
              <a:gd name="connsiteX258" fmla="*/ 1709315 w 18603203"/>
              <a:gd name="connsiteY258" fmla="*/ 74402 h 253112"/>
              <a:gd name="connsiteX259" fmla="*/ 1717155 w 18603203"/>
              <a:gd name="connsiteY259" fmla="*/ 70635 h 253112"/>
              <a:gd name="connsiteX260" fmla="*/ 1959231 w 18603203"/>
              <a:gd name="connsiteY260" fmla="*/ 531 h 253112"/>
              <a:gd name="connsiteX0" fmla="*/ 1118595 w 18603203"/>
              <a:gd name="connsiteY0" fmla="*/ 253112 h 344552"/>
              <a:gd name="connsiteX1" fmla="*/ 1709315 w 18603203"/>
              <a:gd name="connsiteY1" fmla="*/ 74402 h 344552"/>
              <a:gd name="connsiteX2" fmla="*/ 1717155 w 18603203"/>
              <a:gd name="connsiteY2" fmla="*/ 70635 h 344552"/>
              <a:gd name="connsiteX3" fmla="*/ 1959231 w 18603203"/>
              <a:gd name="connsiteY3" fmla="*/ 531 h 344552"/>
              <a:gd name="connsiteX4" fmla="*/ 1990538 w 18603203"/>
              <a:gd name="connsiteY4" fmla="*/ 15615 h 344552"/>
              <a:gd name="connsiteX5" fmla="*/ 1992756 w 18603203"/>
              <a:gd name="connsiteY5" fmla="*/ 42053 h 344552"/>
              <a:gd name="connsiteX6" fmla="*/ 1977193 w 18603203"/>
              <a:gd name="connsiteY6" fmla="*/ 74402 h 344552"/>
              <a:gd name="connsiteX7" fmla="*/ 1985034 w 18603203"/>
              <a:gd name="connsiteY7" fmla="*/ 70635 h 344552"/>
              <a:gd name="connsiteX8" fmla="*/ 2227110 w 18603203"/>
              <a:gd name="connsiteY8" fmla="*/ 531 h 344552"/>
              <a:gd name="connsiteX9" fmla="*/ 2258416 w 18603203"/>
              <a:gd name="connsiteY9" fmla="*/ 15615 h 344552"/>
              <a:gd name="connsiteX10" fmla="*/ 2260635 w 18603203"/>
              <a:gd name="connsiteY10" fmla="*/ 42053 h 344552"/>
              <a:gd name="connsiteX11" fmla="*/ 2245072 w 18603203"/>
              <a:gd name="connsiteY11" fmla="*/ 74402 h 344552"/>
              <a:gd name="connsiteX12" fmla="*/ 2252911 w 18603203"/>
              <a:gd name="connsiteY12" fmla="*/ 70635 h 344552"/>
              <a:gd name="connsiteX13" fmla="*/ 2494988 w 18603203"/>
              <a:gd name="connsiteY13" fmla="*/ 531 h 344552"/>
              <a:gd name="connsiteX14" fmla="*/ 2526294 w 18603203"/>
              <a:gd name="connsiteY14" fmla="*/ 15615 h 344552"/>
              <a:gd name="connsiteX15" fmla="*/ 2528513 w 18603203"/>
              <a:gd name="connsiteY15" fmla="*/ 42053 h 344552"/>
              <a:gd name="connsiteX16" fmla="*/ 2512950 w 18603203"/>
              <a:gd name="connsiteY16" fmla="*/ 74402 h 344552"/>
              <a:gd name="connsiteX17" fmla="*/ 2520789 w 18603203"/>
              <a:gd name="connsiteY17" fmla="*/ 70635 h 344552"/>
              <a:gd name="connsiteX18" fmla="*/ 2794172 w 18603203"/>
              <a:gd name="connsiteY18" fmla="*/ 15615 h 344552"/>
              <a:gd name="connsiteX19" fmla="*/ 2796390 w 18603203"/>
              <a:gd name="connsiteY19" fmla="*/ 42053 h 344552"/>
              <a:gd name="connsiteX20" fmla="*/ 2780827 w 18603203"/>
              <a:gd name="connsiteY20" fmla="*/ 74403 h 344552"/>
              <a:gd name="connsiteX21" fmla="*/ 2788668 w 18603203"/>
              <a:gd name="connsiteY21" fmla="*/ 70635 h 344552"/>
              <a:gd name="connsiteX22" fmla="*/ 3062051 w 18603203"/>
              <a:gd name="connsiteY22" fmla="*/ 15615 h 344552"/>
              <a:gd name="connsiteX23" fmla="*/ 3064269 w 18603203"/>
              <a:gd name="connsiteY23" fmla="*/ 42053 h 344552"/>
              <a:gd name="connsiteX24" fmla="*/ 3048707 w 18603203"/>
              <a:gd name="connsiteY24" fmla="*/ 74402 h 344552"/>
              <a:gd name="connsiteX25" fmla="*/ 3056545 w 18603203"/>
              <a:gd name="connsiteY25" fmla="*/ 70635 h 344552"/>
              <a:gd name="connsiteX26" fmla="*/ 3329929 w 18603203"/>
              <a:gd name="connsiteY26" fmla="*/ 15615 h 344552"/>
              <a:gd name="connsiteX27" fmla="*/ 3332147 w 18603203"/>
              <a:gd name="connsiteY27" fmla="*/ 42053 h 344552"/>
              <a:gd name="connsiteX28" fmla="*/ 3316584 w 18603203"/>
              <a:gd name="connsiteY28" fmla="*/ 74402 h 344552"/>
              <a:gd name="connsiteX29" fmla="*/ 3324424 w 18603203"/>
              <a:gd name="connsiteY29" fmla="*/ 70635 h 344552"/>
              <a:gd name="connsiteX30" fmla="*/ 3597807 w 18603203"/>
              <a:gd name="connsiteY30" fmla="*/ 15615 h 344552"/>
              <a:gd name="connsiteX31" fmla="*/ 3600025 w 18603203"/>
              <a:gd name="connsiteY31" fmla="*/ 42053 h 344552"/>
              <a:gd name="connsiteX32" fmla="*/ 3584462 w 18603203"/>
              <a:gd name="connsiteY32" fmla="*/ 74403 h 344552"/>
              <a:gd name="connsiteX33" fmla="*/ 3592302 w 18603203"/>
              <a:gd name="connsiteY33" fmla="*/ 70635 h 344552"/>
              <a:gd name="connsiteX34" fmla="*/ 3865687 w 18603203"/>
              <a:gd name="connsiteY34" fmla="*/ 15615 h 344552"/>
              <a:gd name="connsiteX35" fmla="*/ 3867904 w 18603203"/>
              <a:gd name="connsiteY35" fmla="*/ 42053 h 344552"/>
              <a:gd name="connsiteX36" fmla="*/ 3852340 w 18603203"/>
              <a:gd name="connsiteY36" fmla="*/ 74402 h 344552"/>
              <a:gd name="connsiteX37" fmla="*/ 3860182 w 18603203"/>
              <a:gd name="connsiteY37" fmla="*/ 70635 h 344552"/>
              <a:gd name="connsiteX38" fmla="*/ 4133563 w 18603203"/>
              <a:gd name="connsiteY38" fmla="*/ 15615 h 344552"/>
              <a:gd name="connsiteX39" fmla="*/ 4135782 w 18603203"/>
              <a:gd name="connsiteY39" fmla="*/ 42053 h 344552"/>
              <a:gd name="connsiteX40" fmla="*/ 4120220 w 18603203"/>
              <a:gd name="connsiteY40" fmla="*/ 74402 h 344552"/>
              <a:gd name="connsiteX41" fmla="*/ 4128058 w 18603203"/>
              <a:gd name="connsiteY41" fmla="*/ 70635 h 344552"/>
              <a:gd name="connsiteX42" fmla="*/ 4401442 w 18603203"/>
              <a:gd name="connsiteY42" fmla="*/ 15615 h 344552"/>
              <a:gd name="connsiteX43" fmla="*/ 4403659 w 18603203"/>
              <a:gd name="connsiteY43" fmla="*/ 42053 h 344552"/>
              <a:gd name="connsiteX44" fmla="*/ 4388096 w 18603203"/>
              <a:gd name="connsiteY44" fmla="*/ 74403 h 344552"/>
              <a:gd name="connsiteX45" fmla="*/ 4395937 w 18603203"/>
              <a:gd name="connsiteY45" fmla="*/ 70635 h 344552"/>
              <a:gd name="connsiteX46" fmla="*/ 4669320 w 18603203"/>
              <a:gd name="connsiteY46" fmla="*/ 15615 h 344552"/>
              <a:gd name="connsiteX47" fmla="*/ 4671539 w 18603203"/>
              <a:gd name="connsiteY47" fmla="*/ 42053 h 344552"/>
              <a:gd name="connsiteX48" fmla="*/ 4655975 w 18603203"/>
              <a:gd name="connsiteY48" fmla="*/ 74402 h 344552"/>
              <a:gd name="connsiteX49" fmla="*/ 4663815 w 18603203"/>
              <a:gd name="connsiteY49" fmla="*/ 70635 h 344552"/>
              <a:gd name="connsiteX50" fmla="*/ 4937198 w 18603203"/>
              <a:gd name="connsiteY50" fmla="*/ 15615 h 344552"/>
              <a:gd name="connsiteX51" fmla="*/ 4939416 w 18603203"/>
              <a:gd name="connsiteY51" fmla="*/ 42053 h 344552"/>
              <a:gd name="connsiteX52" fmla="*/ 4923853 w 18603203"/>
              <a:gd name="connsiteY52" fmla="*/ 74402 h 344552"/>
              <a:gd name="connsiteX53" fmla="*/ 4931693 w 18603203"/>
              <a:gd name="connsiteY53" fmla="*/ 70635 h 344552"/>
              <a:gd name="connsiteX54" fmla="*/ 5205076 w 18603203"/>
              <a:gd name="connsiteY54" fmla="*/ 15615 h 344552"/>
              <a:gd name="connsiteX55" fmla="*/ 5207294 w 18603203"/>
              <a:gd name="connsiteY55" fmla="*/ 42053 h 344552"/>
              <a:gd name="connsiteX56" fmla="*/ 5191731 w 18603203"/>
              <a:gd name="connsiteY56" fmla="*/ 74402 h 344552"/>
              <a:gd name="connsiteX57" fmla="*/ 5199571 w 18603203"/>
              <a:gd name="connsiteY57" fmla="*/ 70635 h 344552"/>
              <a:gd name="connsiteX58" fmla="*/ 5472954 w 18603203"/>
              <a:gd name="connsiteY58" fmla="*/ 15615 h 344552"/>
              <a:gd name="connsiteX59" fmla="*/ 5475172 w 18603203"/>
              <a:gd name="connsiteY59" fmla="*/ 42053 h 344552"/>
              <a:gd name="connsiteX60" fmla="*/ 5459609 w 18603203"/>
              <a:gd name="connsiteY60" fmla="*/ 74403 h 344552"/>
              <a:gd name="connsiteX61" fmla="*/ 5467451 w 18603203"/>
              <a:gd name="connsiteY61" fmla="*/ 70635 h 344552"/>
              <a:gd name="connsiteX62" fmla="*/ 5740834 w 18603203"/>
              <a:gd name="connsiteY62" fmla="*/ 15615 h 344552"/>
              <a:gd name="connsiteX63" fmla="*/ 5743051 w 18603203"/>
              <a:gd name="connsiteY63" fmla="*/ 42053 h 344552"/>
              <a:gd name="connsiteX64" fmla="*/ 5727489 w 18603203"/>
              <a:gd name="connsiteY64" fmla="*/ 74402 h 344552"/>
              <a:gd name="connsiteX65" fmla="*/ 5735329 w 18603203"/>
              <a:gd name="connsiteY65" fmla="*/ 70635 h 344552"/>
              <a:gd name="connsiteX66" fmla="*/ 6008712 w 18603203"/>
              <a:gd name="connsiteY66" fmla="*/ 15615 h 344552"/>
              <a:gd name="connsiteX67" fmla="*/ 6010930 w 18603203"/>
              <a:gd name="connsiteY67" fmla="*/ 42053 h 344552"/>
              <a:gd name="connsiteX68" fmla="*/ 5995367 w 18603203"/>
              <a:gd name="connsiteY68" fmla="*/ 74402 h 344552"/>
              <a:gd name="connsiteX69" fmla="*/ 6003207 w 18603203"/>
              <a:gd name="connsiteY69" fmla="*/ 70635 h 344552"/>
              <a:gd name="connsiteX70" fmla="*/ 6276590 w 18603203"/>
              <a:gd name="connsiteY70" fmla="*/ 15615 h 344552"/>
              <a:gd name="connsiteX71" fmla="*/ 6278808 w 18603203"/>
              <a:gd name="connsiteY71" fmla="*/ 42053 h 344552"/>
              <a:gd name="connsiteX72" fmla="*/ 6263245 w 18603203"/>
              <a:gd name="connsiteY72" fmla="*/ 74403 h 344552"/>
              <a:gd name="connsiteX73" fmla="*/ 6271086 w 18603203"/>
              <a:gd name="connsiteY73" fmla="*/ 70635 h 344552"/>
              <a:gd name="connsiteX74" fmla="*/ 6544468 w 18603203"/>
              <a:gd name="connsiteY74" fmla="*/ 15615 h 344552"/>
              <a:gd name="connsiteX75" fmla="*/ 6546687 w 18603203"/>
              <a:gd name="connsiteY75" fmla="*/ 42053 h 344552"/>
              <a:gd name="connsiteX76" fmla="*/ 6531124 w 18603203"/>
              <a:gd name="connsiteY76" fmla="*/ 74402 h 344552"/>
              <a:gd name="connsiteX77" fmla="*/ 6538963 w 18603203"/>
              <a:gd name="connsiteY77" fmla="*/ 70635 h 344552"/>
              <a:gd name="connsiteX78" fmla="*/ 6812346 w 18603203"/>
              <a:gd name="connsiteY78" fmla="*/ 15615 h 344552"/>
              <a:gd name="connsiteX79" fmla="*/ 6814565 w 18603203"/>
              <a:gd name="connsiteY79" fmla="*/ 42053 h 344552"/>
              <a:gd name="connsiteX80" fmla="*/ 6799001 w 18603203"/>
              <a:gd name="connsiteY80" fmla="*/ 74402 h 344552"/>
              <a:gd name="connsiteX81" fmla="*/ 6806841 w 18603203"/>
              <a:gd name="connsiteY81" fmla="*/ 70635 h 344552"/>
              <a:gd name="connsiteX82" fmla="*/ 7080224 w 18603203"/>
              <a:gd name="connsiteY82" fmla="*/ 15615 h 344552"/>
              <a:gd name="connsiteX83" fmla="*/ 7082443 w 18603203"/>
              <a:gd name="connsiteY83" fmla="*/ 42053 h 344552"/>
              <a:gd name="connsiteX84" fmla="*/ 7066879 w 18603203"/>
              <a:gd name="connsiteY84" fmla="*/ 74403 h 344552"/>
              <a:gd name="connsiteX85" fmla="*/ 7074720 w 18603203"/>
              <a:gd name="connsiteY85" fmla="*/ 70635 h 344552"/>
              <a:gd name="connsiteX86" fmla="*/ 7348104 w 18603203"/>
              <a:gd name="connsiteY86" fmla="*/ 15615 h 344552"/>
              <a:gd name="connsiteX87" fmla="*/ 7350321 w 18603203"/>
              <a:gd name="connsiteY87" fmla="*/ 42053 h 344552"/>
              <a:gd name="connsiteX88" fmla="*/ 7334758 w 18603203"/>
              <a:gd name="connsiteY88" fmla="*/ 74402 h 344552"/>
              <a:gd name="connsiteX89" fmla="*/ 7342598 w 18603203"/>
              <a:gd name="connsiteY89" fmla="*/ 70635 h 344552"/>
              <a:gd name="connsiteX90" fmla="*/ 7615982 w 18603203"/>
              <a:gd name="connsiteY90" fmla="*/ 15615 h 344552"/>
              <a:gd name="connsiteX91" fmla="*/ 7618199 w 18603203"/>
              <a:gd name="connsiteY91" fmla="*/ 42053 h 344552"/>
              <a:gd name="connsiteX92" fmla="*/ 7602637 w 18603203"/>
              <a:gd name="connsiteY92" fmla="*/ 74402 h 344552"/>
              <a:gd name="connsiteX93" fmla="*/ 7610477 w 18603203"/>
              <a:gd name="connsiteY93" fmla="*/ 70635 h 344552"/>
              <a:gd name="connsiteX94" fmla="*/ 7883860 w 18603203"/>
              <a:gd name="connsiteY94" fmla="*/ 15615 h 344552"/>
              <a:gd name="connsiteX95" fmla="*/ 7886077 w 18603203"/>
              <a:gd name="connsiteY95" fmla="*/ 42053 h 344552"/>
              <a:gd name="connsiteX96" fmla="*/ 7870515 w 18603203"/>
              <a:gd name="connsiteY96" fmla="*/ 74402 h 344552"/>
              <a:gd name="connsiteX97" fmla="*/ 7878356 w 18603203"/>
              <a:gd name="connsiteY97" fmla="*/ 70635 h 344552"/>
              <a:gd name="connsiteX98" fmla="*/ 8151739 w 18603203"/>
              <a:gd name="connsiteY98" fmla="*/ 15615 h 344552"/>
              <a:gd name="connsiteX99" fmla="*/ 8153957 w 18603203"/>
              <a:gd name="connsiteY99" fmla="*/ 42053 h 344552"/>
              <a:gd name="connsiteX100" fmla="*/ 8138394 w 18603203"/>
              <a:gd name="connsiteY100" fmla="*/ 74402 h 344552"/>
              <a:gd name="connsiteX101" fmla="*/ 8146234 w 18603203"/>
              <a:gd name="connsiteY101" fmla="*/ 70635 h 344552"/>
              <a:gd name="connsiteX102" fmla="*/ 8419617 w 18603203"/>
              <a:gd name="connsiteY102" fmla="*/ 15615 h 344552"/>
              <a:gd name="connsiteX103" fmla="*/ 8421835 w 18603203"/>
              <a:gd name="connsiteY103" fmla="*/ 42053 h 344552"/>
              <a:gd name="connsiteX104" fmla="*/ 8406272 w 18603203"/>
              <a:gd name="connsiteY104" fmla="*/ 74402 h 344552"/>
              <a:gd name="connsiteX105" fmla="*/ 8414112 w 18603203"/>
              <a:gd name="connsiteY105" fmla="*/ 70635 h 344552"/>
              <a:gd name="connsiteX106" fmla="*/ 8687494 w 18603203"/>
              <a:gd name="connsiteY106" fmla="*/ 15615 h 344552"/>
              <a:gd name="connsiteX107" fmla="*/ 8689713 w 18603203"/>
              <a:gd name="connsiteY107" fmla="*/ 42053 h 344552"/>
              <a:gd name="connsiteX108" fmla="*/ 8674150 w 18603203"/>
              <a:gd name="connsiteY108" fmla="*/ 74402 h 344552"/>
              <a:gd name="connsiteX109" fmla="*/ 8681990 w 18603203"/>
              <a:gd name="connsiteY109" fmla="*/ 70635 h 344552"/>
              <a:gd name="connsiteX110" fmla="*/ 8955372 w 18603203"/>
              <a:gd name="connsiteY110" fmla="*/ 15615 h 344552"/>
              <a:gd name="connsiteX111" fmla="*/ 8957590 w 18603203"/>
              <a:gd name="connsiteY111" fmla="*/ 42053 h 344552"/>
              <a:gd name="connsiteX112" fmla="*/ 8942027 w 18603203"/>
              <a:gd name="connsiteY112" fmla="*/ 74402 h 344552"/>
              <a:gd name="connsiteX113" fmla="*/ 8949867 w 18603203"/>
              <a:gd name="connsiteY113" fmla="*/ 70635 h 344552"/>
              <a:gd name="connsiteX114" fmla="*/ 9223250 w 18603203"/>
              <a:gd name="connsiteY114" fmla="*/ 15615 h 344552"/>
              <a:gd name="connsiteX115" fmla="*/ 9225468 w 18603203"/>
              <a:gd name="connsiteY115" fmla="*/ 42053 h 344552"/>
              <a:gd name="connsiteX116" fmla="*/ 9209905 w 18603203"/>
              <a:gd name="connsiteY116" fmla="*/ 74402 h 344552"/>
              <a:gd name="connsiteX117" fmla="*/ 9217745 w 18603203"/>
              <a:gd name="connsiteY117" fmla="*/ 70635 h 344552"/>
              <a:gd name="connsiteX118" fmla="*/ 9491128 w 18603203"/>
              <a:gd name="connsiteY118" fmla="*/ 15615 h 344552"/>
              <a:gd name="connsiteX119" fmla="*/ 9493346 w 18603203"/>
              <a:gd name="connsiteY119" fmla="*/ 42053 h 344552"/>
              <a:gd name="connsiteX120" fmla="*/ 9477783 w 18603203"/>
              <a:gd name="connsiteY120" fmla="*/ 74403 h 344552"/>
              <a:gd name="connsiteX121" fmla="*/ 9485624 w 18603203"/>
              <a:gd name="connsiteY121" fmla="*/ 70635 h 344552"/>
              <a:gd name="connsiteX122" fmla="*/ 9759007 w 18603203"/>
              <a:gd name="connsiteY122" fmla="*/ 15615 h 344552"/>
              <a:gd name="connsiteX123" fmla="*/ 9761225 w 18603203"/>
              <a:gd name="connsiteY123" fmla="*/ 42053 h 344552"/>
              <a:gd name="connsiteX124" fmla="*/ 9745665 w 18603203"/>
              <a:gd name="connsiteY124" fmla="*/ 74397 h 344552"/>
              <a:gd name="connsiteX125" fmla="*/ 9753494 w 18603203"/>
              <a:gd name="connsiteY125" fmla="*/ 70635 h 344552"/>
              <a:gd name="connsiteX126" fmla="*/ 10026877 w 18603203"/>
              <a:gd name="connsiteY126" fmla="*/ 15615 h 344552"/>
              <a:gd name="connsiteX127" fmla="*/ 10029095 w 18603203"/>
              <a:gd name="connsiteY127" fmla="*/ 42053 h 344552"/>
              <a:gd name="connsiteX128" fmla="*/ 10013331 w 18603203"/>
              <a:gd name="connsiteY128" fmla="*/ 74821 h 344552"/>
              <a:gd name="connsiteX129" fmla="*/ 10021777 w 18603203"/>
              <a:gd name="connsiteY129" fmla="*/ 70635 h 344552"/>
              <a:gd name="connsiteX130" fmla="*/ 10231511 w 18603203"/>
              <a:gd name="connsiteY130" fmla="*/ 1350 h 344552"/>
              <a:gd name="connsiteX131" fmla="*/ 10295160 w 18603203"/>
              <a:gd name="connsiteY131" fmla="*/ 15615 h 344552"/>
              <a:gd name="connsiteX132" fmla="*/ 10297378 w 18603203"/>
              <a:gd name="connsiteY132" fmla="*/ 42053 h 344552"/>
              <a:gd name="connsiteX133" fmla="*/ 10281815 w 18603203"/>
              <a:gd name="connsiteY133" fmla="*/ 74402 h 344552"/>
              <a:gd name="connsiteX134" fmla="*/ 10289655 w 18603203"/>
              <a:gd name="connsiteY134" fmla="*/ 70635 h 344552"/>
              <a:gd name="connsiteX135" fmla="*/ 10531731 w 18603203"/>
              <a:gd name="connsiteY135" fmla="*/ 531 h 344552"/>
              <a:gd name="connsiteX136" fmla="*/ 10563038 w 18603203"/>
              <a:gd name="connsiteY136" fmla="*/ 15615 h 344552"/>
              <a:gd name="connsiteX137" fmla="*/ 10565256 w 18603203"/>
              <a:gd name="connsiteY137" fmla="*/ 42053 h 344552"/>
              <a:gd name="connsiteX138" fmla="*/ 10549693 w 18603203"/>
              <a:gd name="connsiteY138" fmla="*/ 74402 h 344552"/>
              <a:gd name="connsiteX139" fmla="*/ 10557534 w 18603203"/>
              <a:gd name="connsiteY139" fmla="*/ 70635 h 344552"/>
              <a:gd name="connsiteX140" fmla="*/ 10799610 w 18603203"/>
              <a:gd name="connsiteY140" fmla="*/ 531 h 344552"/>
              <a:gd name="connsiteX141" fmla="*/ 10830916 w 18603203"/>
              <a:gd name="connsiteY141" fmla="*/ 15615 h 344552"/>
              <a:gd name="connsiteX142" fmla="*/ 10833135 w 18603203"/>
              <a:gd name="connsiteY142" fmla="*/ 42053 h 344552"/>
              <a:gd name="connsiteX143" fmla="*/ 10817572 w 18603203"/>
              <a:gd name="connsiteY143" fmla="*/ 74402 h 344552"/>
              <a:gd name="connsiteX144" fmla="*/ 10825411 w 18603203"/>
              <a:gd name="connsiteY144" fmla="*/ 70635 h 344552"/>
              <a:gd name="connsiteX145" fmla="*/ 11098793 w 18603203"/>
              <a:gd name="connsiteY145" fmla="*/ 15615 h 344552"/>
              <a:gd name="connsiteX146" fmla="*/ 11101012 w 18603203"/>
              <a:gd name="connsiteY146" fmla="*/ 42053 h 344552"/>
              <a:gd name="connsiteX147" fmla="*/ 11085450 w 18603203"/>
              <a:gd name="connsiteY147" fmla="*/ 74402 h 344552"/>
              <a:gd name="connsiteX148" fmla="*/ 11093289 w 18603203"/>
              <a:gd name="connsiteY148" fmla="*/ 70635 h 344552"/>
              <a:gd name="connsiteX149" fmla="*/ 11366672 w 18603203"/>
              <a:gd name="connsiteY149" fmla="*/ 15615 h 344552"/>
              <a:gd name="connsiteX150" fmla="*/ 11368890 w 18603203"/>
              <a:gd name="connsiteY150" fmla="*/ 42053 h 344552"/>
              <a:gd name="connsiteX151" fmla="*/ 11353327 w 18603203"/>
              <a:gd name="connsiteY151" fmla="*/ 74403 h 344552"/>
              <a:gd name="connsiteX152" fmla="*/ 11361168 w 18603203"/>
              <a:gd name="connsiteY152" fmla="*/ 70635 h 344552"/>
              <a:gd name="connsiteX153" fmla="*/ 11634551 w 18603203"/>
              <a:gd name="connsiteY153" fmla="*/ 15615 h 344552"/>
              <a:gd name="connsiteX154" fmla="*/ 11636769 w 18603203"/>
              <a:gd name="connsiteY154" fmla="*/ 42053 h 344552"/>
              <a:gd name="connsiteX155" fmla="*/ 11621207 w 18603203"/>
              <a:gd name="connsiteY155" fmla="*/ 74402 h 344552"/>
              <a:gd name="connsiteX156" fmla="*/ 11629045 w 18603203"/>
              <a:gd name="connsiteY156" fmla="*/ 70635 h 344552"/>
              <a:gd name="connsiteX157" fmla="*/ 11902429 w 18603203"/>
              <a:gd name="connsiteY157" fmla="*/ 15615 h 344552"/>
              <a:gd name="connsiteX158" fmla="*/ 11904647 w 18603203"/>
              <a:gd name="connsiteY158" fmla="*/ 42053 h 344552"/>
              <a:gd name="connsiteX159" fmla="*/ 11889084 w 18603203"/>
              <a:gd name="connsiteY159" fmla="*/ 74402 h 344552"/>
              <a:gd name="connsiteX160" fmla="*/ 11896924 w 18603203"/>
              <a:gd name="connsiteY160" fmla="*/ 70635 h 344552"/>
              <a:gd name="connsiteX161" fmla="*/ 12170307 w 18603203"/>
              <a:gd name="connsiteY161" fmla="*/ 15615 h 344552"/>
              <a:gd name="connsiteX162" fmla="*/ 12172525 w 18603203"/>
              <a:gd name="connsiteY162" fmla="*/ 42053 h 344552"/>
              <a:gd name="connsiteX163" fmla="*/ 12156962 w 18603203"/>
              <a:gd name="connsiteY163" fmla="*/ 74403 h 344552"/>
              <a:gd name="connsiteX164" fmla="*/ 12164802 w 18603203"/>
              <a:gd name="connsiteY164" fmla="*/ 70635 h 344552"/>
              <a:gd name="connsiteX165" fmla="*/ 12438186 w 18603203"/>
              <a:gd name="connsiteY165" fmla="*/ 15615 h 344552"/>
              <a:gd name="connsiteX166" fmla="*/ 12440404 w 18603203"/>
              <a:gd name="connsiteY166" fmla="*/ 42053 h 344552"/>
              <a:gd name="connsiteX167" fmla="*/ 12424840 w 18603203"/>
              <a:gd name="connsiteY167" fmla="*/ 74402 h 344552"/>
              <a:gd name="connsiteX168" fmla="*/ 12432681 w 18603203"/>
              <a:gd name="connsiteY168" fmla="*/ 70635 h 344552"/>
              <a:gd name="connsiteX169" fmla="*/ 12706063 w 18603203"/>
              <a:gd name="connsiteY169" fmla="*/ 15615 h 344552"/>
              <a:gd name="connsiteX170" fmla="*/ 12708282 w 18603203"/>
              <a:gd name="connsiteY170" fmla="*/ 42053 h 344552"/>
              <a:gd name="connsiteX171" fmla="*/ 12692719 w 18603203"/>
              <a:gd name="connsiteY171" fmla="*/ 74402 h 344552"/>
              <a:gd name="connsiteX172" fmla="*/ 12700558 w 18603203"/>
              <a:gd name="connsiteY172" fmla="*/ 70635 h 344552"/>
              <a:gd name="connsiteX173" fmla="*/ 12973942 w 18603203"/>
              <a:gd name="connsiteY173" fmla="*/ 15615 h 344552"/>
              <a:gd name="connsiteX174" fmla="*/ 12976159 w 18603203"/>
              <a:gd name="connsiteY174" fmla="*/ 42053 h 344552"/>
              <a:gd name="connsiteX175" fmla="*/ 12960596 w 18603203"/>
              <a:gd name="connsiteY175" fmla="*/ 74403 h 344552"/>
              <a:gd name="connsiteX176" fmla="*/ 12968437 w 18603203"/>
              <a:gd name="connsiteY176" fmla="*/ 70635 h 344552"/>
              <a:gd name="connsiteX177" fmla="*/ 13241820 w 18603203"/>
              <a:gd name="connsiteY177" fmla="*/ 15615 h 344552"/>
              <a:gd name="connsiteX178" fmla="*/ 13244038 w 18603203"/>
              <a:gd name="connsiteY178" fmla="*/ 42053 h 344552"/>
              <a:gd name="connsiteX179" fmla="*/ 13228475 w 18603203"/>
              <a:gd name="connsiteY179" fmla="*/ 74402 h 344552"/>
              <a:gd name="connsiteX180" fmla="*/ 13236315 w 18603203"/>
              <a:gd name="connsiteY180" fmla="*/ 70635 h 344552"/>
              <a:gd name="connsiteX181" fmla="*/ 13509698 w 18603203"/>
              <a:gd name="connsiteY181" fmla="*/ 15615 h 344552"/>
              <a:gd name="connsiteX182" fmla="*/ 13511916 w 18603203"/>
              <a:gd name="connsiteY182" fmla="*/ 42053 h 344552"/>
              <a:gd name="connsiteX183" fmla="*/ 13496353 w 18603203"/>
              <a:gd name="connsiteY183" fmla="*/ 74402 h 344552"/>
              <a:gd name="connsiteX184" fmla="*/ 13504193 w 18603203"/>
              <a:gd name="connsiteY184" fmla="*/ 70635 h 344552"/>
              <a:gd name="connsiteX185" fmla="*/ 13777576 w 18603203"/>
              <a:gd name="connsiteY185" fmla="*/ 15615 h 344552"/>
              <a:gd name="connsiteX186" fmla="*/ 13779794 w 18603203"/>
              <a:gd name="connsiteY186" fmla="*/ 42053 h 344552"/>
              <a:gd name="connsiteX187" fmla="*/ 13764231 w 18603203"/>
              <a:gd name="connsiteY187" fmla="*/ 74402 h 344552"/>
              <a:gd name="connsiteX188" fmla="*/ 13772071 w 18603203"/>
              <a:gd name="connsiteY188" fmla="*/ 70635 h 344552"/>
              <a:gd name="connsiteX189" fmla="*/ 14045454 w 18603203"/>
              <a:gd name="connsiteY189" fmla="*/ 15615 h 344552"/>
              <a:gd name="connsiteX190" fmla="*/ 14047672 w 18603203"/>
              <a:gd name="connsiteY190" fmla="*/ 42053 h 344552"/>
              <a:gd name="connsiteX191" fmla="*/ 14032109 w 18603203"/>
              <a:gd name="connsiteY191" fmla="*/ 74403 h 344552"/>
              <a:gd name="connsiteX192" fmla="*/ 14039950 w 18603203"/>
              <a:gd name="connsiteY192" fmla="*/ 70635 h 344552"/>
              <a:gd name="connsiteX193" fmla="*/ 14313333 w 18603203"/>
              <a:gd name="connsiteY193" fmla="*/ 15615 h 344552"/>
              <a:gd name="connsiteX194" fmla="*/ 14315551 w 18603203"/>
              <a:gd name="connsiteY194" fmla="*/ 42053 h 344552"/>
              <a:gd name="connsiteX195" fmla="*/ 14299988 w 18603203"/>
              <a:gd name="connsiteY195" fmla="*/ 74402 h 344552"/>
              <a:gd name="connsiteX196" fmla="*/ 14307828 w 18603203"/>
              <a:gd name="connsiteY196" fmla="*/ 70635 h 344552"/>
              <a:gd name="connsiteX197" fmla="*/ 14581211 w 18603203"/>
              <a:gd name="connsiteY197" fmla="*/ 15615 h 344552"/>
              <a:gd name="connsiteX198" fmla="*/ 14583429 w 18603203"/>
              <a:gd name="connsiteY198" fmla="*/ 42053 h 344552"/>
              <a:gd name="connsiteX199" fmla="*/ 14567866 w 18603203"/>
              <a:gd name="connsiteY199" fmla="*/ 74402 h 344552"/>
              <a:gd name="connsiteX200" fmla="*/ 14575706 w 18603203"/>
              <a:gd name="connsiteY200" fmla="*/ 70635 h 344552"/>
              <a:gd name="connsiteX201" fmla="*/ 14849089 w 18603203"/>
              <a:gd name="connsiteY201" fmla="*/ 15615 h 344552"/>
              <a:gd name="connsiteX202" fmla="*/ 14851307 w 18603203"/>
              <a:gd name="connsiteY202" fmla="*/ 42053 h 344552"/>
              <a:gd name="connsiteX203" fmla="*/ 14835744 w 18603203"/>
              <a:gd name="connsiteY203" fmla="*/ 74403 h 344552"/>
              <a:gd name="connsiteX204" fmla="*/ 14843585 w 18603203"/>
              <a:gd name="connsiteY204" fmla="*/ 70635 h 344552"/>
              <a:gd name="connsiteX205" fmla="*/ 15116968 w 18603203"/>
              <a:gd name="connsiteY205" fmla="*/ 15615 h 344552"/>
              <a:gd name="connsiteX206" fmla="*/ 15119186 w 18603203"/>
              <a:gd name="connsiteY206" fmla="*/ 42053 h 344552"/>
              <a:gd name="connsiteX207" fmla="*/ 15103623 w 18603203"/>
              <a:gd name="connsiteY207" fmla="*/ 74402 h 344552"/>
              <a:gd name="connsiteX208" fmla="*/ 15111463 w 18603203"/>
              <a:gd name="connsiteY208" fmla="*/ 70635 h 344552"/>
              <a:gd name="connsiteX209" fmla="*/ 15384846 w 18603203"/>
              <a:gd name="connsiteY209" fmla="*/ 15615 h 344552"/>
              <a:gd name="connsiteX210" fmla="*/ 15387064 w 18603203"/>
              <a:gd name="connsiteY210" fmla="*/ 42053 h 344552"/>
              <a:gd name="connsiteX211" fmla="*/ 15371501 w 18603203"/>
              <a:gd name="connsiteY211" fmla="*/ 74402 h 344552"/>
              <a:gd name="connsiteX212" fmla="*/ 15379341 w 18603203"/>
              <a:gd name="connsiteY212" fmla="*/ 70635 h 344552"/>
              <a:gd name="connsiteX213" fmla="*/ 15652724 w 18603203"/>
              <a:gd name="connsiteY213" fmla="*/ 15615 h 344552"/>
              <a:gd name="connsiteX214" fmla="*/ 15654942 w 18603203"/>
              <a:gd name="connsiteY214" fmla="*/ 42053 h 344552"/>
              <a:gd name="connsiteX215" fmla="*/ 15639379 w 18603203"/>
              <a:gd name="connsiteY215" fmla="*/ 74403 h 344552"/>
              <a:gd name="connsiteX216" fmla="*/ 15647220 w 18603203"/>
              <a:gd name="connsiteY216" fmla="*/ 70635 h 344552"/>
              <a:gd name="connsiteX217" fmla="*/ 15920603 w 18603203"/>
              <a:gd name="connsiteY217" fmla="*/ 15615 h 344552"/>
              <a:gd name="connsiteX218" fmla="*/ 15922821 w 18603203"/>
              <a:gd name="connsiteY218" fmla="*/ 42053 h 344552"/>
              <a:gd name="connsiteX219" fmla="*/ 15907258 w 18603203"/>
              <a:gd name="connsiteY219" fmla="*/ 74402 h 344552"/>
              <a:gd name="connsiteX220" fmla="*/ 15915098 w 18603203"/>
              <a:gd name="connsiteY220" fmla="*/ 70635 h 344552"/>
              <a:gd name="connsiteX221" fmla="*/ 16188481 w 18603203"/>
              <a:gd name="connsiteY221" fmla="*/ 15615 h 344552"/>
              <a:gd name="connsiteX222" fmla="*/ 16190699 w 18603203"/>
              <a:gd name="connsiteY222" fmla="*/ 42053 h 344552"/>
              <a:gd name="connsiteX223" fmla="*/ 16175136 w 18603203"/>
              <a:gd name="connsiteY223" fmla="*/ 74402 h 344552"/>
              <a:gd name="connsiteX224" fmla="*/ 16182976 w 18603203"/>
              <a:gd name="connsiteY224" fmla="*/ 70635 h 344552"/>
              <a:gd name="connsiteX225" fmla="*/ 16456359 w 18603203"/>
              <a:gd name="connsiteY225" fmla="*/ 15615 h 344552"/>
              <a:gd name="connsiteX226" fmla="*/ 16458577 w 18603203"/>
              <a:gd name="connsiteY226" fmla="*/ 42053 h 344552"/>
              <a:gd name="connsiteX227" fmla="*/ 16443014 w 18603203"/>
              <a:gd name="connsiteY227" fmla="*/ 74402 h 344552"/>
              <a:gd name="connsiteX228" fmla="*/ 16450855 w 18603203"/>
              <a:gd name="connsiteY228" fmla="*/ 70635 h 344552"/>
              <a:gd name="connsiteX229" fmla="*/ 16724238 w 18603203"/>
              <a:gd name="connsiteY229" fmla="*/ 15615 h 344552"/>
              <a:gd name="connsiteX230" fmla="*/ 16726456 w 18603203"/>
              <a:gd name="connsiteY230" fmla="*/ 42053 h 344552"/>
              <a:gd name="connsiteX231" fmla="*/ 16710893 w 18603203"/>
              <a:gd name="connsiteY231" fmla="*/ 74402 h 344552"/>
              <a:gd name="connsiteX232" fmla="*/ 16718733 w 18603203"/>
              <a:gd name="connsiteY232" fmla="*/ 70635 h 344552"/>
              <a:gd name="connsiteX233" fmla="*/ 16992116 w 18603203"/>
              <a:gd name="connsiteY233" fmla="*/ 15615 h 344552"/>
              <a:gd name="connsiteX234" fmla="*/ 16994334 w 18603203"/>
              <a:gd name="connsiteY234" fmla="*/ 42053 h 344552"/>
              <a:gd name="connsiteX235" fmla="*/ 16978771 w 18603203"/>
              <a:gd name="connsiteY235" fmla="*/ 74402 h 344552"/>
              <a:gd name="connsiteX236" fmla="*/ 16986611 w 18603203"/>
              <a:gd name="connsiteY236" fmla="*/ 70635 h 344552"/>
              <a:gd name="connsiteX237" fmla="*/ 17259994 w 18603203"/>
              <a:gd name="connsiteY237" fmla="*/ 15615 h 344552"/>
              <a:gd name="connsiteX238" fmla="*/ 17262212 w 18603203"/>
              <a:gd name="connsiteY238" fmla="*/ 42053 h 344552"/>
              <a:gd name="connsiteX239" fmla="*/ 17246648 w 18603203"/>
              <a:gd name="connsiteY239" fmla="*/ 74402 h 344552"/>
              <a:gd name="connsiteX240" fmla="*/ 17254488 w 18603203"/>
              <a:gd name="connsiteY240" fmla="*/ 70635 h 344552"/>
              <a:gd name="connsiteX241" fmla="*/ 17527872 w 18603203"/>
              <a:gd name="connsiteY241" fmla="*/ 15615 h 344552"/>
              <a:gd name="connsiteX242" fmla="*/ 17530090 w 18603203"/>
              <a:gd name="connsiteY242" fmla="*/ 42053 h 344552"/>
              <a:gd name="connsiteX243" fmla="*/ 17514528 w 18603203"/>
              <a:gd name="connsiteY243" fmla="*/ 74402 h 344552"/>
              <a:gd name="connsiteX244" fmla="*/ 17522368 w 18603203"/>
              <a:gd name="connsiteY244" fmla="*/ 70635 h 344552"/>
              <a:gd name="connsiteX245" fmla="*/ 17795750 w 18603203"/>
              <a:gd name="connsiteY245" fmla="*/ 15615 h 344552"/>
              <a:gd name="connsiteX246" fmla="*/ 17797968 w 18603203"/>
              <a:gd name="connsiteY246" fmla="*/ 42053 h 344552"/>
              <a:gd name="connsiteX247" fmla="*/ 17782404 w 18603203"/>
              <a:gd name="connsiteY247" fmla="*/ 74402 h 344552"/>
              <a:gd name="connsiteX248" fmla="*/ 17790244 w 18603203"/>
              <a:gd name="connsiteY248" fmla="*/ 70635 h 344552"/>
              <a:gd name="connsiteX249" fmla="*/ 18063628 w 18603203"/>
              <a:gd name="connsiteY249" fmla="*/ 15615 h 344552"/>
              <a:gd name="connsiteX250" fmla="*/ 18065846 w 18603203"/>
              <a:gd name="connsiteY250" fmla="*/ 42053 h 344552"/>
              <a:gd name="connsiteX251" fmla="*/ 18050284 w 18603203"/>
              <a:gd name="connsiteY251" fmla="*/ 74403 h 344552"/>
              <a:gd name="connsiteX252" fmla="*/ 18058124 w 18603203"/>
              <a:gd name="connsiteY252" fmla="*/ 70635 h 344552"/>
              <a:gd name="connsiteX253" fmla="*/ 18331508 w 18603203"/>
              <a:gd name="connsiteY253" fmla="*/ 15615 h 344552"/>
              <a:gd name="connsiteX254" fmla="*/ 18333724 w 18603203"/>
              <a:gd name="connsiteY254" fmla="*/ 42053 h 344552"/>
              <a:gd name="connsiteX255" fmla="*/ 18318164 w 18603203"/>
              <a:gd name="connsiteY255" fmla="*/ 74397 h 344552"/>
              <a:gd name="connsiteX256" fmla="*/ 18325994 w 18603203"/>
              <a:gd name="connsiteY256" fmla="*/ 70635 h 344552"/>
              <a:gd name="connsiteX257" fmla="*/ 18599376 w 18603203"/>
              <a:gd name="connsiteY257" fmla="*/ 15615 h 344552"/>
              <a:gd name="connsiteX258" fmla="*/ 18428480 w 18603203"/>
              <a:gd name="connsiteY258" fmla="*/ 235979 h 344552"/>
              <a:gd name="connsiteX259" fmla="*/ 18406490 w 18603203"/>
              <a:gd name="connsiteY259" fmla="*/ 253112 h 344552"/>
              <a:gd name="connsiteX260" fmla="*/ 1210035 w 18603203"/>
              <a:gd name="connsiteY260" fmla="*/ 344552 h 344552"/>
              <a:gd name="connsiteX0" fmla="*/ 499280 w 17393168"/>
              <a:gd name="connsiteY0" fmla="*/ 74402 h 344552"/>
              <a:gd name="connsiteX1" fmla="*/ 507120 w 17393168"/>
              <a:gd name="connsiteY1" fmla="*/ 70635 h 344552"/>
              <a:gd name="connsiteX2" fmla="*/ 749196 w 17393168"/>
              <a:gd name="connsiteY2" fmla="*/ 531 h 344552"/>
              <a:gd name="connsiteX3" fmla="*/ 780503 w 17393168"/>
              <a:gd name="connsiteY3" fmla="*/ 15615 h 344552"/>
              <a:gd name="connsiteX4" fmla="*/ 782721 w 17393168"/>
              <a:gd name="connsiteY4" fmla="*/ 42053 h 344552"/>
              <a:gd name="connsiteX5" fmla="*/ 767158 w 17393168"/>
              <a:gd name="connsiteY5" fmla="*/ 74402 h 344552"/>
              <a:gd name="connsiteX6" fmla="*/ 774999 w 17393168"/>
              <a:gd name="connsiteY6" fmla="*/ 70635 h 344552"/>
              <a:gd name="connsiteX7" fmla="*/ 1017075 w 17393168"/>
              <a:gd name="connsiteY7" fmla="*/ 531 h 344552"/>
              <a:gd name="connsiteX8" fmla="*/ 1048381 w 17393168"/>
              <a:gd name="connsiteY8" fmla="*/ 15615 h 344552"/>
              <a:gd name="connsiteX9" fmla="*/ 1050600 w 17393168"/>
              <a:gd name="connsiteY9" fmla="*/ 42053 h 344552"/>
              <a:gd name="connsiteX10" fmla="*/ 1035037 w 17393168"/>
              <a:gd name="connsiteY10" fmla="*/ 74402 h 344552"/>
              <a:gd name="connsiteX11" fmla="*/ 1042876 w 17393168"/>
              <a:gd name="connsiteY11" fmla="*/ 70635 h 344552"/>
              <a:gd name="connsiteX12" fmla="*/ 1284953 w 17393168"/>
              <a:gd name="connsiteY12" fmla="*/ 531 h 344552"/>
              <a:gd name="connsiteX13" fmla="*/ 1316259 w 17393168"/>
              <a:gd name="connsiteY13" fmla="*/ 15615 h 344552"/>
              <a:gd name="connsiteX14" fmla="*/ 1318478 w 17393168"/>
              <a:gd name="connsiteY14" fmla="*/ 42053 h 344552"/>
              <a:gd name="connsiteX15" fmla="*/ 1302915 w 17393168"/>
              <a:gd name="connsiteY15" fmla="*/ 74402 h 344552"/>
              <a:gd name="connsiteX16" fmla="*/ 1310754 w 17393168"/>
              <a:gd name="connsiteY16" fmla="*/ 70635 h 344552"/>
              <a:gd name="connsiteX17" fmla="*/ 1584137 w 17393168"/>
              <a:gd name="connsiteY17" fmla="*/ 15615 h 344552"/>
              <a:gd name="connsiteX18" fmla="*/ 1586355 w 17393168"/>
              <a:gd name="connsiteY18" fmla="*/ 42053 h 344552"/>
              <a:gd name="connsiteX19" fmla="*/ 1570792 w 17393168"/>
              <a:gd name="connsiteY19" fmla="*/ 74403 h 344552"/>
              <a:gd name="connsiteX20" fmla="*/ 1578633 w 17393168"/>
              <a:gd name="connsiteY20" fmla="*/ 70635 h 344552"/>
              <a:gd name="connsiteX21" fmla="*/ 1852016 w 17393168"/>
              <a:gd name="connsiteY21" fmla="*/ 15615 h 344552"/>
              <a:gd name="connsiteX22" fmla="*/ 1854234 w 17393168"/>
              <a:gd name="connsiteY22" fmla="*/ 42053 h 344552"/>
              <a:gd name="connsiteX23" fmla="*/ 1838672 w 17393168"/>
              <a:gd name="connsiteY23" fmla="*/ 74402 h 344552"/>
              <a:gd name="connsiteX24" fmla="*/ 1846510 w 17393168"/>
              <a:gd name="connsiteY24" fmla="*/ 70635 h 344552"/>
              <a:gd name="connsiteX25" fmla="*/ 2119894 w 17393168"/>
              <a:gd name="connsiteY25" fmla="*/ 15615 h 344552"/>
              <a:gd name="connsiteX26" fmla="*/ 2122112 w 17393168"/>
              <a:gd name="connsiteY26" fmla="*/ 42053 h 344552"/>
              <a:gd name="connsiteX27" fmla="*/ 2106549 w 17393168"/>
              <a:gd name="connsiteY27" fmla="*/ 74402 h 344552"/>
              <a:gd name="connsiteX28" fmla="*/ 2114389 w 17393168"/>
              <a:gd name="connsiteY28" fmla="*/ 70635 h 344552"/>
              <a:gd name="connsiteX29" fmla="*/ 2387772 w 17393168"/>
              <a:gd name="connsiteY29" fmla="*/ 15615 h 344552"/>
              <a:gd name="connsiteX30" fmla="*/ 2389990 w 17393168"/>
              <a:gd name="connsiteY30" fmla="*/ 42053 h 344552"/>
              <a:gd name="connsiteX31" fmla="*/ 2374427 w 17393168"/>
              <a:gd name="connsiteY31" fmla="*/ 74403 h 344552"/>
              <a:gd name="connsiteX32" fmla="*/ 2382267 w 17393168"/>
              <a:gd name="connsiteY32" fmla="*/ 70635 h 344552"/>
              <a:gd name="connsiteX33" fmla="*/ 2655652 w 17393168"/>
              <a:gd name="connsiteY33" fmla="*/ 15615 h 344552"/>
              <a:gd name="connsiteX34" fmla="*/ 2657869 w 17393168"/>
              <a:gd name="connsiteY34" fmla="*/ 42053 h 344552"/>
              <a:gd name="connsiteX35" fmla="*/ 2642305 w 17393168"/>
              <a:gd name="connsiteY35" fmla="*/ 74402 h 344552"/>
              <a:gd name="connsiteX36" fmla="*/ 2650147 w 17393168"/>
              <a:gd name="connsiteY36" fmla="*/ 70635 h 344552"/>
              <a:gd name="connsiteX37" fmla="*/ 2923528 w 17393168"/>
              <a:gd name="connsiteY37" fmla="*/ 15615 h 344552"/>
              <a:gd name="connsiteX38" fmla="*/ 2925747 w 17393168"/>
              <a:gd name="connsiteY38" fmla="*/ 42053 h 344552"/>
              <a:gd name="connsiteX39" fmla="*/ 2910185 w 17393168"/>
              <a:gd name="connsiteY39" fmla="*/ 74402 h 344552"/>
              <a:gd name="connsiteX40" fmla="*/ 2918023 w 17393168"/>
              <a:gd name="connsiteY40" fmla="*/ 70635 h 344552"/>
              <a:gd name="connsiteX41" fmla="*/ 3191407 w 17393168"/>
              <a:gd name="connsiteY41" fmla="*/ 15615 h 344552"/>
              <a:gd name="connsiteX42" fmla="*/ 3193624 w 17393168"/>
              <a:gd name="connsiteY42" fmla="*/ 42053 h 344552"/>
              <a:gd name="connsiteX43" fmla="*/ 3178061 w 17393168"/>
              <a:gd name="connsiteY43" fmla="*/ 74403 h 344552"/>
              <a:gd name="connsiteX44" fmla="*/ 3185902 w 17393168"/>
              <a:gd name="connsiteY44" fmla="*/ 70635 h 344552"/>
              <a:gd name="connsiteX45" fmla="*/ 3459285 w 17393168"/>
              <a:gd name="connsiteY45" fmla="*/ 15615 h 344552"/>
              <a:gd name="connsiteX46" fmla="*/ 3461504 w 17393168"/>
              <a:gd name="connsiteY46" fmla="*/ 42053 h 344552"/>
              <a:gd name="connsiteX47" fmla="*/ 3445940 w 17393168"/>
              <a:gd name="connsiteY47" fmla="*/ 74402 h 344552"/>
              <a:gd name="connsiteX48" fmla="*/ 3453780 w 17393168"/>
              <a:gd name="connsiteY48" fmla="*/ 70635 h 344552"/>
              <a:gd name="connsiteX49" fmla="*/ 3727163 w 17393168"/>
              <a:gd name="connsiteY49" fmla="*/ 15615 h 344552"/>
              <a:gd name="connsiteX50" fmla="*/ 3729381 w 17393168"/>
              <a:gd name="connsiteY50" fmla="*/ 42053 h 344552"/>
              <a:gd name="connsiteX51" fmla="*/ 3713818 w 17393168"/>
              <a:gd name="connsiteY51" fmla="*/ 74402 h 344552"/>
              <a:gd name="connsiteX52" fmla="*/ 3721658 w 17393168"/>
              <a:gd name="connsiteY52" fmla="*/ 70635 h 344552"/>
              <a:gd name="connsiteX53" fmla="*/ 3995041 w 17393168"/>
              <a:gd name="connsiteY53" fmla="*/ 15615 h 344552"/>
              <a:gd name="connsiteX54" fmla="*/ 3997259 w 17393168"/>
              <a:gd name="connsiteY54" fmla="*/ 42053 h 344552"/>
              <a:gd name="connsiteX55" fmla="*/ 3981696 w 17393168"/>
              <a:gd name="connsiteY55" fmla="*/ 74402 h 344552"/>
              <a:gd name="connsiteX56" fmla="*/ 3989536 w 17393168"/>
              <a:gd name="connsiteY56" fmla="*/ 70635 h 344552"/>
              <a:gd name="connsiteX57" fmla="*/ 4262919 w 17393168"/>
              <a:gd name="connsiteY57" fmla="*/ 15615 h 344552"/>
              <a:gd name="connsiteX58" fmla="*/ 4265137 w 17393168"/>
              <a:gd name="connsiteY58" fmla="*/ 42053 h 344552"/>
              <a:gd name="connsiteX59" fmla="*/ 4249574 w 17393168"/>
              <a:gd name="connsiteY59" fmla="*/ 74403 h 344552"/>
              <a:gd name="connsiteX60" fmla="*/ 4257416 w 17393168"/>
              <a:gd name="connsiteY60" fmla="*/ 70635 h 344552"/>
              <a:gd name="connsiteX61" fmla="*/ 4530799 w 17393168"/>
              <a:gd name="connsiteY61" fmla="*/ 15615 h 344552"/>
              <a:gd name="connsiteX62" fmla="*/ 4533016 w 17393168"/>
              <a:gd name="connsiteY62" fmla="*/ 42053 h 344552"/>
              <a:gd name="connsiteX63" fmla="*/ 4517454 w 17393168"/>
              <a:gd name="connsiteY63" fmla="*/ 74402 h 344552"/>
              <a:gd name="connsiteX64" fmla="*/ 4525294 w 17393168"/>
              <a:gd name="connsiteY64" fmla="*/ 70635 h 344552"/>
              <a:gd name="connsiteX65" fmla="*/ 4798677 w 17393168"/>
              <a:gd name="connsiteY65" fmla="*/ 15615 h 344552"/>
              <a:gd name="connsiteX66" fmla="*/ 4800895 w 17393168"/>
              <a:gd name="connsiteY66" fmla="*/ 42053 h 344552"/>
              <a:gd name="connsiteX67" fmla="*/ 4785332 w 17393168"/>
              <a:gd name="connsiteY67" fmla="*/ 74402 h 344552"/>
              <a:gd name="connsiteX68" fmla="*/ 4793172 w 17393168"/>
              <a:gd name="connsiteY68" fmla="*/ 70635 h 344552"/>
              <a:gd name="connsiteX69" fmla="*/ 5066555 w 17393168"/>
              <a:gd name="connsiteY69" fmla="*/ 15615 h 344552"/>
              <a:gd name="connsiteX70" fmla="*/ 5068773 w 17393168"/>
              <a:gd name="connsiteY70" fmla="*/ 42053 h 344552"/>
              <a:gd name="connsiteX71" fmla="*/ 5053210 w 17393168"/>
              <a:gd name="connsiteY71" fmla="*/ 74403 h 344552"/>
              <a:gd name="connsiteX72" fmla="*/ 5061051 w 17393168"/>
              <a:gd name="connsiteY72" fmla="*/ 70635 h 344552"/>
              <a:gd name="connsiteX73" fmla="*/ 5334433 w 17393168"/>
              <a:gd name="connsiteY73" fmla="*/ 15615 h 344552"/>
              <a:gd name="connsiteX74" fmla="*/ 5336652 w 17393168"/>
              <a:gd name="connsiteY74" fmla="*/ 42053 h 344552"/>
              <a:gd name="connsiteX75" fmla="*/ 5321089 w 17393168"/>
              <a:gd name="connsiteY75" fmla="*/ 74402 h 344552"/>
              <a:gd name="connsiteX76" fmla="*/ 5328928 w 17393168"/>
              <a:gd name="connsiteY76" fmla="*/ 70635 h 344552"/>
              <a:gd name="connsiteX77" fmla="*/ 5602311 w 17393168"/>
              <a:gd name="connsiteY77" fmla="*/ 15615 h 344552"/>
              <a:gd name="connsiteX78" fmla="*/ 5604530 w 17393168"/>
              <a:gd name="connsiteY78" fmla="*/ 42053 h 344552"/>
              <a:gd name="connsiteX79" fmla="*/ 5588966 w 17393168"/>
              <a:gd name="connsiteY79" fmla="*/ 74402 h 344552"/>
              <a:gd name="connsiteX80" fmla="*/ 5596806 w 17393168"/>
              <a:gd name="connsiteY80" fmla="*/ 70635 h 344552"/>
              <a:gd name="connsiteX81" fmla="*/ 5870189 w 17393168"/>
              <a:gd name="connsiteY81" fmla="*/ 15615 h 344552"/>
              <a:gd name="connsiteX82" fmla="*/ 5872408 w 17393168"/>
              <a:gd name="connsiteY82" fmla="*/ 42053 h 344552"/>
              <a:gd name="connsiteX83" fmla="*/ 5856844 w 17393168"/>
              <a:gd name="connsiteY83" fmla="*/ 74403 h 344552"/>
              <a:gd name="connsiteX84" fmla="*/ 5864685 w 17393168"/>
              <a:gd name="connsiteY84" fmla="*/ 70635 h 344552"/>
              <a:gd name="connsiteX85" fmla="*/ 6138069 w 17393168"/>
              <a:gd name="connsiteY85" fmla="*/ 15615 h 344552"/>
              <a:gd name="connsiteX86" fmla="*/ 6140286 w 17393168"/>
              <a:gd name="connsiteY86" fmla="*/ 42053 h 344552"/>
              <a:gd name="connsiteX87" fmla="*/ 6124723 w 17393168"/>
              <a:gd name="connsiteY87" fmla="*/ 74402 h 344552"/>
              <a:gd name="connsiteX88" fmla="*/ 6132563 w 17393168"/>
              <a:gd name="connsiteY88" fmla="*/ 70635 h 344552"/>
              <a:gd name="connsiteX89" fmla="*/ 6405947 w 17393168"/>
              <a:gd name="connsiteY89" fmla="*/ 15615 h 344552"/>
              <a:gd name="connsiteX90" fmla="*/ 6408164 w 17393168"/>
              <a:gd name="connsiteY90" fmla="*/ 42053 h 344552"/>
              <a:gd name="connsiteX91" fmla="*/ 6392602 w 17393168"/>
              <a:gd name="connsiteY91" fmla="*/ 74402 h 344552"/>
              <a:gd name="connsiteX92" fmla="*/ 6400442 w 17393168"/>
              <a:gd name="connsiteY92" fmla="*/ 70635 h 344552"/>
              <a:gd name="connsiteX93" fmla="*/ 6673825 w 17393168"/>
              <a:gd name="connsiteY93" fmla="*/ 15615 h 344552"/>
              <a:gd name="connsiteX94" fmla="*/ 6676042 w 17393168"/>
              <a:gd name="connsiteY94" fmla="*/ 42053 h 344552"/>
              <a:gd name="connsiteX95" fmla="*/ 6660480 w 17393168"/>
              <a:gd name="connsiteY95" fmla="*/ 74402 h 344552"/>
              <a:gd name="connsiteX96" fmla="*/ 6668321 w 17393168"/>
              <a:gd name="connsiteY96" fmla="*/ 70635 h 344552"/>
              <a:gd name="connsiteX97" fmla="*/ 6941704 w 17393168"/>
              <a:gd name="connsiteY97" fmla="*/ 15615 h 344552"/>
              <a:gd name="connsiteX98" fmla="*/ 6943922 w 17393168"/>
              <a:gd name="connsiteY98" fmla="*/ 42053 h 344552"/>
              <a:gd name="connsiteX99" fmla="*/ 6928359 w 17393168"/>
              <a:gd name="connsiteY99" fmla="*/ 74402 h 344552"/>
              <a:gd name="connsiteX100" fmla="*/ 6936199 w 17393168"/>
              <a:gd name="connsiteY100" fmla="*/ 70635 h 344552"/>
              <a:gd name="connsiteX101" fmla="*/ 7209582 w 17393168"/>
              <a:gd name="connsiteY101" fmla="*/ 15615 h 344552"/>
              <a:gd name="connsiteX102" fmla="*/ 7211800 w 17393168"/>
              <a:gd name="connsiteY102" fmla="*/ 42053 h 344552"/>
              <a:gd name="connsiteX103" fmla="*/ 7196237 w 17393168"/>
              <a:gd name="connsiteY103" fmla="*/ 74402 h 344552"/>
              <a:gd name="connsiteX104" fmla="*/ 7204077 w 17393168"/>
              <a:gd name="connsiteY104" fmla="*/ 70635 h 344552"/>
              <a:gd name="connsiteX105" fmla="*/ 7477459 w 17393168"/>
              <a:gd name="connsiteY105" fmla="*/ 15615 h 344552"/>
              <a:gd name="connsiteX106" fmla="*/ 7479678 w 17393168"/>
              <a:gd name="connsiteY106" fmla="*/ 42053 h 344552"/>
              <a:gd name="connsiteX107" fmla="*/ 7464115 w 17393168"/>
              <a:gd name="connsiteY107" fmla="*/ 74402 h 344552"/>
              <a:gd name="connsiteX108" fmla="*/ 7471955 w 17393168"/>
              <a:gd name="connsiteY108" fmla="*/ 70635 h 344552"/>
              <a:gd name="connsiteX109" fmla="*/ 7745337 w 17393168"/>
              <a:gd name="connsiteY109" fmla="*/ 15615 h 344552"/>
              <a:gd name="connsiteX110" fmla="*/ 7747555 w 17393168"/>
              <a:gd name="connsiteY110" fmla="*/ 42053 h 344552"/>
              <a:gd name="connsiteX111" fmla="*/ 7731992 w 17393168"/>
              <a:gd name="connsiteY111" fmla="*/ 74402 h 344552"/>
              <a:gd name="connsiteX112" fmla="*/ 7739832 w 17393168"/>
              <a:gd name="connsiteY112" fmla="*/ 70635 h 344552"/>
              <a:gd name="connsiteX113" fmla="*/ 8013215 w 17393168"/>
              <a:gd name="connsiteY113" fmla="*/ 15615 h 344552"/>
              <a:gd name="connsiteX114" fmla="*/ 8015433 w 17393168"/>
              <a:gd name="connsiteY114" fmla="*/ 42053 h 344552"/>
              <a:gd name="connsiteX115" fmla="*/ 7999870 w 17393168"/>
              <a:gd name="connsiteY115" fmla="*/ 74402 h 344552"/>
              <a:gd name="connsiteX116" fmla="*/ 8007710 w 17393168"/>
              <a:gd name="connsiteY116" fmla="*/ 70635 h 344552"/>
              <a:gd name="connsiteX117" fmla="*/ 8281093 w 17393168"/>
              <a:gd name="connsiteY117" fmla="*/ 15615 h 344552"/>
              <a:gd name="connsiteX118" fmla="*/ 8283311 w 17393168"/>
              <a:gd name="connsiteY118" fmla="*/ 42053 h 344552"/>
              <a:gd name="connsiteX119" fmla="*/ 8267748 w 17393168"/>
              <a:gd name="connsiteY119" fmla="*/ 74403 h 344552"/>
              <a:gd name="connsiteX120" fmla="*/ 8275589 w 17393168"/>
              <a:gd name="connsiteY120" fmla="*/ 70635 h 344552"/>
              <a:gd name="connsiteX121" fmla="*/ 8548972 w 17393168"/>
              <a:gd name="connsiteY121" fmla="*/ 15615 h 344552"/>
              <a:gd name="connsiteX122" fmla="*/ 8551190 w 17393168"/>
              <a:gd name="connsiteY122" fmla="*/ 42053 h 344552"/>
              <a:gd name="connsiteX123" fmla="*/ 8535630 w 17393168"/>
              <a:gd name="connsiteY123" fmla="*/ 74397 h 344552"/>
              <a:gd name="connsiteX124" fmla="*/ 8543459 w 17393168"/>
              <a:gd name="connsiteY124" fmla="*/ 70635 h 344552"/>
              <a:gd name="connsiteX125" fmla="*/ 8816842 w 17393168"/>
              <a:gd name="connsiteY125" fmla="*/ 15615 h 344552"/>
              <a:gd name="connsiteX126" fmla="*/ 8819060 w 17393168"/>
              <a:gd name="connsiteY126" fmla="*/ 42053 h 344552"/>
              <a:gd name="connsiteX127" fmla="*/ 8803296 w 17393168"/>
              <a:gd name="connsiteY127" fmla="*/ 74821 h 344552"/>
              <a:gd name="connsiteX128" fmla="*/ 8811742 w 17393168"/>
              <a:gd name="connsiteY128" fmla="*/ 70635 h 344552"/>
              <a:gd name="connsiteX129" fmla="*/ 9021476 w 17393168"/>
              <a:gd name="connsiteY129" fmla="*/ 1350 h 344552"/>
              <a:gd name="connsiteX130" fmla="*/ 9085125 w 17393168"/>
              <a:gd name="connsiteY130" fmla="*/ 15615 h 344552"/>
              <a:gd name="connsiteX131" fmla="*/ 9087343 w 17393168"/>
              <a:gd name="connsiteY131" fmla="*/ 42053 h 344552"/>
              <a:gd name="connsiteX132" fmla="*/ 9071780 w 17393168"/>
              <a:gd name="connsiteY132" fmla="*/ 74402 h 344552"/>
              <a:gd name="connsiteX133" fmla="*/ 9079620 w 17393168"/>
              <a:gd name="connsiteY133" fmla="*/ 70635 h 344552"/>
              <a:gd name="connsiteX134" fmla="*/ 9321696 w 17393168"/>
              <a:gd name="connsiteY134" fmla="*/ 531 h 344552"/>
              <a:gd name="connsiteX135" fmla="*/ 9353003 w 17393168"/>
              <a:gd name="connsiteY135" fmla="*/ 15615 h 344552"/>
              <a:gd name="connsiteX136" fmla="*/ 9355221 w 17393168"/>
              <a:gd name="connsiteY136" fmla="*/ 42053 h 344552"/>
              <a:gd name="connsiteX137" fmla="*/ 9339658 w 17393168"/>
              <a:gd name="connsiteY137" fmla="*/ 74402 h 344552"/>
              <a:gd name="connsiteX138" fmla="*/ 9347499 w 17393168"/>
              <a:gd name="connsiteY138" fmla="*/ 70635 h 344552"/>
              <a:gd name="connsiteX139" fmla="*/ 9589575 w 17393168"/>
              <a:gd name="connsiteY139" fmla="*/ 531 h 344552"/>
              <a:gd name="connsiteX140" fmla="*/ 9620881 w 17393168"/>
              <a:gd name="connsiteY140" fmla="*/ 15615 h 344552"/>
              <a:gd name="connsiteX141" fmla="*/ 9623100 w 17393168"/>
              <a:gd name="connsiteY141" fmla="*/ 42053 h 344552"/>
              <a:gd name="connsiteX142" fmla="*/ 9607537 w 17393168"/>
              <a:gd name="connsiteY142" fmla="*/ 74402 h 344552"/>
              <a:gd name="connsiteX143" fmla="*/ 9615376 w 17393168"/>
              <a:gd name="connsiteY143" fmla="*/ 70635 h 344552"/>
              <a:gd name="connsiteX144" fmla="*/ 9888758 w 17393168"/>
              <a:gd name="connsiteY144" fmla="*/ 15615 h 344552"/>
              <a:gd name="connsiteX145" fmla="*/ 9890977 w 17393168"/>
              <a:gd name="connsiteY145" fmla="*/ 42053 h 344552"/>
              <a:gd name="connsiteX146" fmla="*/ 9875415 w 17393168"/>
              <a:gd name="connsiteY146" fmla="*/ 74402 h 344552"/>
              <a:gd name="connsiteX147" fmla="*/ 9883254 w 17393168"/>
              <a:gd name="connsiteY147" fmla="*/ 70635 h 344552"/>
              <a:gd name="connsiteX148" fmla="*/ 10156637 w 17393168"/>
              <a:gd name="connsiteY148" fmla="*/ 15615 h 344552"/>
              <a:gd name="connsiteX149" fmla="*/ 10158855 w 17393168"/>
              <a:gd name="connsiteY149" fmla="*/ 42053 h 344552"/>
              <a:gd name="connsiteX150" fmla="*/ 10143292 w 17393168"/>
              <a:gd name="connsiteY150" fmla="*/ 74403 h 344552"/>
              <a:gd name="connsiteX151" fmla="*/ 10151133 w 17393168"/>
              <a:gd name="connsiteY151" fmla="*/ 70635 h 344552"/>
              <a:gd name="connsiteX152" fmla="*/ 10424516 w 17393168"/>
              <a:gd name="connsiteY152" fmla="*/ 15615 h 344552"/>
              <a:gd name="connsiteX153" fmla="*/ 10426734 w 17393168"/>
              <a:gd name="connsiteY153" fmla="*/ 42053 h 344552"/>
              <a:gd name="connsiteX154" fmla="*/ 10411172 w 17393168"/>
              <a:gd name="connsiteY154" fmla="*/ 74402 h 344552"/>
              <a:gd name="connsiteX155" fmla="*/ 10419010 w 17393168"/>
              <a:gd name="connsiteY155" fmla="*/ 70635 h 344552"/>
              <a:gd name="connsiteX156" fmla="*/ 10692394 w 17393168"/>
              <a:gd name="connsiteY156" fmla="*/ 15615 h 344552"/>
              <a:gd name="connsiteX157" fmla="*/ 10694612 w 17393168"/>
              <a:gd name="connsiteY157" fmla="*/ 42053 h 344552"/>
              <a:gd name="connsiteX158" fmla="*/ 10679049 w 17393168"/>
              <a:gd name="connsiteY158" fmla="*/ 74402 h 344552"/>
              <a:gd name="connsiteX159" fmla="*/ 10686889 w 17393168"/>
              <a:gd name="connsiteY159" fmla="*/ 70635 h 344552"/>
              <a:gd name="connsiteX160" fmla="*/ 10960272 w 17393168"/>
              <a:gd name="connsiteY160" fmla="*/ 15615 h 344552"/>
              <a:gd name="connsiteX161" fmla="*/ 10962490 w 17393168"/>
              <a:gd name="connsiteY161" fmla="*/ 42053 h 344552"/>
              <a:gd name="connsiteX162" fmla="*/ 10946927 w 17393168"/>
              <a:gd name="connsiteY162" fmla="*/ 74403 h 344552"/>
              <a:gd name="connsiteX163" fmla="*/ 10954767 w 17393168"/>
              <a:gd name="connsiteY163" fmla="*/ 70635 h 344552"/>
              <a:gd name="connsiteX164" fmla="*/ 11228151 w 17393168"/>
              <a:gd name="connsiteY164" fmla="*/ 15615 h 344552"/>
              <a:gd name="connsiteX165" fmla="*/ 11230369 w 17393168"/>
              <a:gd name="connsiteY165" fmla="*/ 42053 h 344552"/>
              <a:gd name="connsiteX166" fmla="*/ 11214805 w 17393168"/>
              <a:gd name="connsiteY166" fmla="*/ 74402 h 344552"/>
              <a:gd name="connsiteX167" fmla="*/ 11222646 w 17393168"/>
              <a:gd name="connsiteY167" fmla="*/ 70635 h 344552"/>
              <a:gd name="connsiteX168" fmla="*/ 11496028 w 17393168"/>
              <a:gd name="connsiteY168" fmla="*/ 15615 h 344552"/>
              <a:gd name="connsiteX169" fmla="*/ 11498247 w 17393168"/>
              <a:gd name="connsiteY169" fmla="*/ 42053 h 344552"/>
              <a:gd name="connsiteX170" fmla="*/ 11482684 w 17393168"/>
              <a:gd name="connsiteY170" fmla="*/ 74402 h 344552"/>
              <a:gd name="connsiteX171" fmla="*/ 11490523 w 17393168"/>
              <a:gd name="connsiteY171" fmla="*/ 70635 h 344552"/>
              <a:gd name="connsiteX172" fmla="*/ 11763907 w 17393168"/>
              <a:gd name="connsiteY172" fmla="*/ 15615 h 344552"/>
              <a:gd name="connsiteX173" fmla="*/ 11766124 w 17393168"/>
              <a:gd name="connsiteY173" fmla="*/ 42053 h 344552"/>
              <a:gd name="connsiteX174" fmla="*/ 11750561 w 17393168"/>
              <a:gd name="connsiteY174" fmla="*/ 74403 h 344552"/>
              <a:gd name="connsiteX175" fmla="*/ 11758402 w 17393168"/>
              <a:gd name="connsiteY175" fmla="*/ 70635 h 344552"/>
              <a:gd name="connsiteX176" fmla="*/ 12031785 w 17393168"/>
              <a:gd name="connsiteY176" fmla="*/ 15615 h 344552"/>
              <a:gd name="connsiteX177" fmla="*/ 12034003 w 17393168"/>
              <a:gd name="connsiteY177" fmla="*/ 42053 h 344552"/>
              <a:gd name="connsiteX178" fmla="*/ 12018440 w 17393168"/>
              <a:gd name="connsiteY178" fmla="*/ 74402 h 344552"/>
              <a:gd name="connsiteX179" fmla="*/ 12026280 w 17393168"/>
              <a:gd name="connsiteY179" fmla="*/ 70635 h 344552"/>
              <a:gd name="connsiteX180" fmla="*/ 12299663 w 17393168"/>
              <a:gd name="connsiteY180" fmla="*/ 15615 h 344552"/>
              <a:gd name="connsiteX181" fmla="*/ 12301881 w 17393168"/>
              <a:gd name="connsiteY181" fmla="*/ 42053 h 344552"/>
              <a:gd name="connsiteX182" fmla="*/ 12286318 w 17393168"/>
              <a:gd name="connsiteY182" fmla="*/ 74402 h 344552"/>
              <a:gd name="connsiteX183" fmla="*/ 12294158 w 17393168"/>
              <a:gd name="connsiteY183" fmla="*/ 70635 h 344552"/>
              <a:gd name="connsiteX184" fmla="*/ 12567541 w 17393168"/>
              <a:gd name="connsiteY184" fmla="*/ 15615 h 344552"/>
              <a:gd name="connsiteX185" fmla="*/ 12569759 w 17393168"/>
              <a:gd name="connsiteY185" fmla="*/ 42053 h 344552"/>
              <a:gd name="connsiteX186" fmla="*/ 12554196 w 17393168"/>
              <a:gd name="connsiteY186" fmla="*/ 74402 h 344552"/>
              <a:gd name="connsiteX187" fmla="*/ 12562036 w 17393168"/>
              <a:gd name="connsiteY187" fmla="*/ 70635 h 344552"/>
              <a:gd name="connsiteX188" fmla="*/ 12835419 w 17393168"/>
              <a:gd name="connsiteY188" fmla="*/ 15615 h 344552"/>
              <a:gd name="connsiteX189" fmla="*/ 12837637 w 17393168"/>
              <a:gd name="connsiteY189" fmla="*/ 42053 h 344552"/>
              <a:gd name="connsiteX190" fmla="*/ 12822074 w 17393168"/>
              <a:gd name="connsiteY190" fmla="*/ 74403 h 344552"/>
              <a:gd name="connsiteX191" fmla="*/ 12829915 w 17393168"/>
              <a:gd name="connsiteY191" fmla="*/ 70635 h 344552"/>
              <a:gd name="connsiteX192" fmla="*/ 13103298 w 17393168"/>
              <a:gd name="connsiteY192" fmla="*/ 15615 h 344552"/>
              <a:gd name="connsiteX193" fmla="*/ 13105516 w 17393168"/>
              <a:gd name="connsiteY193" fmla="*/ 42053 h 344552"/>
              <a:gd name="connsiteX194" fmla="*/ 13089953 w 17393168"/>
              <a:gd name="connsiteY194" fmla="*/ 74402 h 344552"/>
              <a:gd name="connsiteX195" fmla="*/ 13097793 w 17393168"/>
              <a:gd name="connsiteY195" fmla="*/ 70635 h 344552"/>
              <a:gd name="connsiteX196" fmla="*/ 13371176 w 17393168"/>
              <a:gd name="connsiteY196" fmla="*/ 15615 h 344552"/>
              <a:gd name="connsiteX197" fmla="*/ 13373394 w 17393168"/>
              <a:gd name="connsiteY197" fmla="*/ 42053 h 344552"/>
              <a:gd name="connsiteX198" fmla="*/ 13357831 w 17393168"/>
              <a:gd name="connsiteY198" fmla="*/ 74402 h 344552"/>
              <a:gd name="connsiteX199" fmla="*/ 13365671 w 17393168"/>
              <a:gd name="connsiteY199" fmla="*/ 70635 h 344552"/>
              <a:gd name="connsiteX200" fmla="*/ 13639054 w 17393168"/>
              <a:gd name="connsiteY200" fmla="*/ 15615 h 344552"/>
              <a:gd name="connsiteX201" fmla="*/ 13641272 w 17393168"/>
              <a:gd name="connsiteY201" fmla="*/ 42053 h 344552"/>
              <a:gd name="connsiteX202" fmla="*/ 13625709 w 17393168"/>
              <a:gd name="connsiteY202" fmla="*/ 74403 h 344552"/>
              <a:gd name="connsiteX203" fmla="*/ 13633550 w 17393168"/>
              <a:gd name="connsiteY203" fmla="*/ 70635 h 344552"/>
              <a:gd name="connsiteX204" fmla="*/ 13906933 w 17393168"/>
              <a:gd name="connsiteY204" fmla="*/ 15615 h 344552"/>
              <a:gd name="connsiteX205" fmla="*/ 13909151 w 17393168"/>
              <a:gd name="connsiteY205" fmla="*/ 42053 h 344552"/>
              <a:gd name="connsiteX206" fmla="*/ 13893588 w 17393168"/>
              <a:gd name="connsiteY206" fmla="*/ 74402 h 344552"/>
              <a:gd name="connsiteX207" fmla="*/ 13901428 w 17393168"/>
              <a:gd name="connsiteY207" fmla="*/ 70635 h 344552"/>
              <a:gd name="connsiteX208" fmla="*/ 14174811 w 17393168"/>
              <a:gd name="connsiteY208" fmla="*/ 15615 h 344552"/>
              <a:gd name="connsiteX209" fmla="*/ 14177029 w 17393168"/>
              <a:gd name="connsiteY209" fmla="*/ 42053 h 344552"/>
              <a:gd name="connsiteX210" fmla="*/ 14161466 w 17393168"/>
              <a:gd name="connsiteY210" fmla="*/ 74402 h 344552"/>
              <a:gd name="connsiteX211" fmla="*/ 14169306 w 17393168"/>
              <a:gd name="connsiteY211" fmla="*/ 70635 h 344552"/>
              <a:gd name="connsiteX212" fmla="*/ 14442689 w 17393168"/>
              <a:gd name="connsiteY212" fmla="*/ 15615 h 344552"/>
              <a:gd name="connsiteX213" fmla="*/ 14444907 w 17393168"/>
              <a:gd name="connsiteY213" fmla="*/ 42053 h 344552"/>
              <a:gd name="connsiteX214" fmla="*/ 14429344 w 17393168"/>
              <a:gd name="connsiteY214" fmla="*/ 74403 h 344552"/>
              <a:gd name="connsiteX215" fmla="*/ 14437185 w 17393168"/>
              <a:gd name="connsiteY215" fmla="*/ 70635 h 344552"/>
              <a:gd name="connsiteX216" fmla="*/ 14710568 w 17393168"/>
              <a:gd name="connsiteY216" fmla="*/ 15615 h 344552"/>
              <a:gd name="connsiteX217" fmla="*/ 14712786 w 17393168"/>
              <a:gd name="connsiteY217" fmla="*/ 42053 h 344552"/>
              <a:gd name="connsiteX218" fmla="*/ 14697223 w 17393168"/>
              <a:gd name="connsiteY218" fmla="*/ 74402 h 344552"/>
              <a:gd name="connsiteX219" fmla="*/ 14705063 w 17393168"/>
              <a:gd name="connsiteY219" fmla="*/ 70635 h 344552"/>
              <a:gd name="connsiteX220" fmla="*/ 14978446 w 17393168"/>
              <a:gd name="connsiteY220" fmla="*/ 15615 h 344552"/>
              <a:gd name="connsiteX221" fmla="*/ 14980664 w 17393168"/>
              <a:gd name="connsiteY221" fmla="*/ 42053 h 344552"/>
              <a:gd name="connsiteX222" fmla="*/ 14965101 w 17393168"/>
              <a:gd name="connsiteY222" fmla="*/ 74402 h 344552"/>
              <a:gd name="connsiteX223" fmla="*/ 14972941 w 17393168"/>
              <a:gd name="connsiteY223" fmla="*/ 70635 h 344552"/>
              <a:gd name="connsiteX224" fmla="*/ 15246324 w 17393168"/>
              <a:gd name="connsiteY224" fmla="*/ 15615 h 344552"/>
              <a:gd name="connsiteX225" fmla="*/ 15248542 w 17393168"/>
              <a:gd name="connsiteY225" fmla="*/ 42053 h 344552"/>
              <a:gd name="connsiteX226" fmla="*/ 15232979 w 17393168"/>
              <a:gd name="connsiteY226" fmla="*/ 74402 h 344552"/>
              <a:gd name="connsiteX227" fmla="*/ 15240820 w 17393168"/>
              <a:gd name="connsiteY227" fmla="*/ 70635 h 344552"/>
              <a:gd name="connsiteX228" fmla="*/ 15514203 w 17393168"/>
              <a:gd name="connsiteY228" fmla="*/ 15615 h 344552"/>
              <a:gd name="connsiteX229" fmla="*/ 15516421 w 17393168"/>
              <a:gd name="connsiteY229" fmla="*/ 42053 h 344552"/>
              <a:gd name="connsiteX230" fmla="*/ 15500858 w 17393168"/>
              <a:gd name="connsiteY230" fmla="*/ 74402 h 344552"/>
              <a:gd name="connsiteX231" fmla="*/ 15508698 w 17393168"/>
              <a:gd name="connsiteY231" fmla="*/ 70635 h 344552"/>
              <a:gd name="connsiteX232" fmla="*/ 15782081 w 17393168"/>
              <a:gd name="connsiteY232" fmla="*/ 15615 h 344552"/>
              <a:gd name="connsiteX233" fmla="*/ 15784299 w 17393168"/>
              <a:gd name="connsiteY233" fmla="*/ 42053 h 344552"/>
              <a:gd name="connsiteX234" fmla="*/ 15768736 w 17393168"/>
              <a:gd name="connsiteY234" fmla="*/ 74402 h 344552"/>
              <a:gd name="connsiteX235" fmla="*/ 15776576 w 17393168"/>
              <a:gd name="connsiteY235" fmla="*/ 70635 h 344552"/>
              <a:gd name="connsiteX236" fmla="*/ 16049959 w 17393168"/>
              <a:gd name="connsiteY236" fmla="*/ 15615 h 344552"/>
              <a:gd name="connsiteX237" fmla="*/ 16052177 w 17393168"/>
              <a:gd name="connsiteY237" fmla="*/ 42053 h 344552"/>
              <a:gd name="connsiteX238" fmla="*/ 16036613 w 17393168"/>
              <a:gd name="connsiteY238" fmla="*/ 74402 h 344552"/>
              <a:gd name="connsiteX239" fmla="*/ 16044453 w 17393168"/>
              <a:gd name="connsiteY239" fmla="*/ 70635 h 344552"/>
              <a:gd name="connsiteX240" fmla="*/ 16317837 w 17393168"/>
              <a:gd name="connsiteY240" fmla="*/ 15615 h 344552"/>
              <a:gd name="connsiteX241" fmla="*/ 16320055 w 17393168"/>
              <a:gd name="connsiteY241" fmla="*/ 42053 h 344552"/>
              <a:gd name="connsiteX242" fmla="*/ 16304493 w 17393168"/>
              <a:gd name="connsiteY242" fmla="*/ 74402 h 344552"/>
              <a:gd name="connsiteX243" fmla="*/ 16312333 w 17393168"/>
              <a:gd name="connsiteY243" fmla="*/ 70635 h 344552"/>
              <a:gd name="connsiteX244" fmla="*/ 16585715 w 17393168"/>
              <a:gd name="connsiteY244" fmla="*/ 15615 h 344552"/>
              <a:gd name="connsiteX245" fmla="*/ 16587933 w 17393168"/>
              <a:gd name="connsiteY245" fmla="*/ 42053 h 344552"/>
              <a:gd name="connsiteX246" fmla="*/ 16572369 w 17393168"/>
              <a:gd name="connsiteY246" fmla="*/ 74402 h 344552"/>
              <a:gd name="connsiteX247" fmla="*/ 16580209 w 17393168"/>
              <a:gd name="connsiteY247" fmla="*/ 70635 h 344552"/>
              <a:gd name="connsiteX248" fmla="*/ 16853593 w 17393168"/>
              <a:gd name="connsiteY248" fmla="*/ 15615 h 344552"/>
              <a:gd name="connsiteX249" fmla="*/ 16855811 w 17393168"/>
              <a:gd name="connsiteY249" fmla="*/ 42053 h 344552"/>
              <a:gd name="connsiteX250" fmla="*/ 16840249 w 17393168"/>
              <a:gd name="connsiteY250" fmla="*/ 74403 h 344552"/>
              <a:gd name="connsiteX251" fmla="*/ 16848089 w 17393168"/>
              <a:gd name="connsiteY251" fmla="*/ 70635 h 344552"/>
              <a:gd name="connsiteX252" fmla="*/ 17121473 w 17393168"/>
              <a:gd name="connsiteY252" fmla="*/ 15615 h 344552"/>
              <a:gd name="connsiteX253" fmla="*/ 17123689 w 17393168"/>
              <a:gd name="connsiteY253" fmla="*/ 42053 h 344552"/>
              <a:gd name="connsiteX254" fmla="*/ 17108129 w 17393168"/>
              <a:gd name="connsiteY254" fmla="*/ 74397 h 344552"/>
              <a:gd name="connsiteX255" fmla="*/ 17115959 w 17393168"/>
              <a:gd name="connsiteY255" fmla="*/ 70635 h 344552"/>
              <a:gd name="connsiteX256" fmla="*/ 17389341 w 17393168"/>
              <a:gd name="connsiteY256" fmla="*/ 15615 h 344552"/>
              <a:gd name="connsiteX257" fmla="*/ 17218445 w 17393168"/>
              <a:gd name="connsiteY257" fmla="*/ 235979 h 344552"/>
              <a:gd name="connsiteX258" fmla="*/ 17196455 w 17393168"/>
              <a:gd name="connsiteY258" fmla="*/ 253112 h 344552"/>
              <a:gd name="connsiteX259" fmla="*/ 0 w 17393168"/>
              <a:gd name="connsiteY259" fmla="*/ 344552 h 344552"/>
              <a:gd name="connsiteX0" fmla="*/ 0 w 16893888"/>
              <a:gd name="connsiteY0" fmla="*/ 74402 h 253112"/>
              <a:gd name="connsiteX1" fmla="*/ 7840 w 16893888"/>
              <a:gd name="connsiteY1" fmla="*/ 70635 h 253112"/>
              <a:gd name="connsiteX2" fmla="*/ 249916 w 16893888"/>
              <a:gd name="connsiteY2" fmla="*/ 531 h 253112"/>
              <a:gd name="connsiteX3" fmla="*/ 281223 w 16893888"/>
              <a:gd name="connsiteY3" fmla="*/ 15615 h 253112"/>
              <a:gd name="connsiteX4" fmla="*/ 283441 w 16893888"/>
              <a:gd name="connsiteY4" fmla="*/ 42053 h 253112"/>
              <a:gd name="connsiteX5" fmla="*/ 267878 w 16893888"/>
              <a:gd name="connsiteY5" fmla="*/ 74402 h 253112"/>
              <a:gd name="connsiteX6" fmla="*/ 275719 w 16893888"/>
              <a:gd name="connsiteY6" fmla="*/ 70635 h 253112"/>
              <a:gd name="connsiteX7" fmla="*/ 517795 w 16893888"/>
              <a:gd name="connsiteY7" fmla="*/ 531 h 253112"/>
              <a:gd name="connsiteX8" fmla="*/ 549101 w 16893888"/>
              <a:gd name="connsiteY8" fmla="*/ 15615 h 253112"/>
              <a:gd name="connsiteX9" fmla="*/ 551320 w 16893888"/>
              <a:gd name="connsiteY9" fmla="*/ 42053 h 253112"/>
              <a:gd name="connsiteX10" fmla="*/ 535757 w 16893888"/>
              <a:gd name="connsiteY10" fmla="*/ 74402 h 253112"/>
              <a:gd name="connsiteX11" fmla="*/ 543596 w 16893888"/>
              <a:gd name="connsiteY11" fmla="*/ 70635 h 253112"/>
              <a:gd name="connsiteX12" fmla="*/ 785673 w 16893888"/>
              <a:gd name="connsiteY12" fmla="*/ 531 h 253112"/>
              <a:gd name="connsiteX13" fmla="*/ 816979 w 16893888"/>
              <a:gd name="connsiteY13" fmla="*/ 15615 h 253112"/>
              <a:gd name="connsiteX14" fmla="*/ 819198 w 16893888"/>
              <a:gd name="connsiteY14" fmla="*/ 42053 h 253112"/>
              <a:gd name="connsiteX15" fmla="*/ 803635 w 16893888"/>
              <a:gd name="connsiteY15" fmla="*/ 74402 h 253112"/>
              <a:gd name="connsiteX16" fmla="*/ 811474 w 16893888"/>
              <a:gd name="connsiteY16" fmla="*/ 70635 h 253112"/>
              <a:gd name="connsiteX17" fmla="*/ 1084857 w 16893888"/>
              <a:gd name="connsiteY17" fmla="*/ 15615 h 253112"/>
              <a:gd name="connsiteX18" fmla="*/ 1087075 w 16893888"/>
              <a:gd name="connsiteY18" fmla="*/ 42053 h 253112"/>
              <a:gd name="connsiteX19" fmla="*/ 1071512 w 16893888"/>
              <a:gd name="connsiteY19" fmla="*/ 74403 h 253112"/>
              <a:gd name="connsiteX20" fmla="*/ 1079353 w 16893888"/>
              <a:gd name="connsiteY20" fmla="*/ 70635 h 253112"/>
              <a:gd name="connsiteX21" fmla="*/ 1352736 w 16893888"/>
              <a:gd name="connsiteY21" fmla="*/ 15615 h 253112"/>
              <a:gd name="connsiteX22" fmla="*/ 1354954 w 16893888"/>
              <a:gd name="connsiteY22" fmla="*/ 42053 h 253112"/>
              <a:gd name="connsiteX23" fmla="*/ 1339392 w 16893888"/>
              <a:gd name="connsiteY23" fmla="*/ 74402 h 253112"/>
              <a:gd name="connsiteX24" fmla="*/ 1347230 w 16893888"/>
              <a:gd name="connsiteY24" fmla="*/ 70635 h 253112"/>
              <a:gd name="connsiteX25" fmla="*/ 1620614 w 16893888"/>
              <a:gd name="connsiteY25" fmla="*/ 15615 h 253112"/>
              <a:gd name="connsiteX26" fmla="*/ 1622832 w 16893888"/>
              <a:gd name="connsiteY26" fmla="*/ 42053 h 253112"/>
              <a:gd name="connsiteX27" fmla="*/ 1607269 w 16893888"/>
              <a:gd name="connsiteY27" fmla="*/ 74402 h 253112"/>
              <a:gd name="connsiteX28" fmla="*/ 1615109 w 16893888"/>
              <a:gd name="connsiteY28" fmla="*/ 70635 h 253112"/>
              <a:gd name="connsiteX29" fmla="*/ 1888492 w 16893888"/>
              <a:gd name="connsiteY29" fmla="*/ 15615 h 253112"/>
              <a:gd name="connsiteX30" fmla="*/ 1890710 w 16893888"/>
              <a:gd name="connsiteY30" fmla="*/ 42053 h 253112"/>
              <a:gd name="connsiteX31" fmla="*/ 1875147 w 16893888"/>
              <a:gd name="connsiteY31" fmla="*/ 74403 h 253112"/>
              <a:gd name="connsiteX32" fmla="*/ 1882987 w 16893888"/>
              <a:gd name="connsiteY32" fmla="*/ 70635 h 253112"/>
              <a:gd name="connsiteX33" fmla="*/ 2156372 w 16893888"/>
              <a:gd name="connsiteY33" fmla="*/ 15615 h 253112"/>
              <a:gd name="connsiteX34" fmla="*/ 2158589 w 16893888"/>
              <a:gd name="connsiteY34" fmla="*/ 42053 h 253112"/>
              <a:gd name="connsiteX35" fmla="*/ 2143025 w 16893888"/>
              <a:gd name="connsiteY35" fmla="*/ 74402 h 253112"/>
              <a:gd name="connsiteX36" fmla="*/ 2150867 w 16893888"/>
              <a:gd name="connsiteY36" fmla="*/ 70635 h 253112"/>
              <a:gd name="connsiteX37" fmla="*/ 2424248 w 16893888"/>
              <a:gd name="connsiteY37" fmla="*/ 15615 h 253112"/>
              <a:gd name="connsiteX38" fmla="*/ 2426467 w 16893888"/>
              <a:gd name="connsiteY38" fmla="*/ 42053 h 253112"/>
              <a:gd name="connsiteX39" fmla="*/ 2410905 w 16893888"/>
              <a:gd name="connsiteY39" fmla="*/ 74402 h 253112"/>
              <a:gd name="connsiteX40" fmla="*/ 2418743 w 16893888"/>
              <a:gd name="connsiteY40" fmla="*/ 70635 h 253112"/>
              <a:gd name="connsiteX41" fmla="*/ 2692127 w 16893888"/>
              <a:gd name="connsiteY41" fmla="*/ 15615 h 253112"/>
              <a:gd name="connsiteX42" fmla="*/ 2694344 w 16893888"/>
              <a:gd name="connsiteY42" fmla="*/ 42053 h 253112"/>
              <a:gd name="connsiteX43" fmla="*/ 2678781 w 16893888"/>
              <a:gd name="connsiteY43" fmla="*/ 74403 h 253112"/>
              <a:gd name="connsiteX44" fmla="*/ 2686622 w 16893888"/>
              <a:gd name="connsiteY44" fmla="*/ 70635 h 253112"/>
              <a:gd name="connsiteX45" fmla="*/ 2960005 w 16893888"/>
              <a:gd name="connsiteY45" fmla="*/ 15615 h 253112"/>
              <a:gd name="connsiteX46" fmla="*/ 2962224 w 16893888"/>
              <a:gd name="connsiteY46" fmla="*/ 42053 h 253112"/>
              <a:gd name="connsiteX47" fmla="*/ 2946660 w 16893888"/>
              <a:gd name="connsiteY47" fmla="*/ 74402 h 253112"/>
              <a:gd name="connsiteX48" fmla="*/ 2954500 w 16893888"/>
              <a:gd name="connsiteY48" fmla="*/ 70635 h 253112"/>
              <a:gd name="connsiteX49" fmla="*/ 3227883 w 16893888"/>
              <a:gd name="connsiteY49" fmla="*/ 15615 h 253112"/>
              <a:gd name="connsiteX50" fmla="*/ 3230101 w 16893888"/>
              <a:gd name="connsiteY50" fmla="*/ 42053 h 253112"/>
              <a:gd name="connsiteX51" fmla="*/ 3214538 w 16893888"/>
              <a:gd name="connsiteY51" fmla="*/ 74402 h 253112"/>
              <a:gd name="connsiteX52" fmla="*/ 3222378 w 16893888"/>
              <a:gd name="connsiteY52" fmla="*/ 70635 h 253112"/>
              <a:gd name="connsiteX53" fmla="*/ 3495761 w 16893888"/>
              <a:gd name="connsiteY53" fmla="*/ 15615 h 253112"/>
              <a:gd name="connsiteX54" fmla="*/ 3497979 w 16893888"/>
              <a:gd name="connsiteY54" fmla="*/ 42053 h 253112"/>
              <a:gd name="connsiteX55" fmla="*/ 3482416 w 16893888"/>
              <a:gd name="connsiteY55" fmla="*/ 74402 h 253112"/>
              <a:gd name="connsiteX56" fmla="*/ 3490256 w 16893888"/>
              <a:gd name="connsiteY56" fmla="*/ 70635 h 253112"/>
              <a:gd name="connsiteX57" fmla="*/ 3763639 w 16893888"/>
              <a:gd name="connsiteY57" fmla="*/ 15615 h 253112"/>
              <a:gd name="connsiteX58" fmla="*/ 3765857 w 16893888"/>
              <a:gd name="connsiteY58" fmla="*/ 42053 h 253112"/>
              <a:gd name="connsiteX59" fmla="*/ 3750294 w 16893888"/>
              <a:gd name="connsiteY59" fmla="*/ 74403 h 253112"/>
              <a:gd name="connsiteX60" fmla="*/ 3758136 w 16893888"/>
              <a:gd name="connsiteY60" fmla="*/ 70635 h 253112"/>
              <a:gd name="connsiteX61" fmla="*/ 4031519 w 16893888"/>
              <a:gd name="connsiteY61" fmla="*/ 15615 h 253112"/>
              <a:gd name="connsiteX62" fmla="*/ 4033736 w 16893888"/>
              <a:gd name="connsiteY62" fmla="*/ 42053 h 253112"/>
              <a:gd name="connsiteX63" fmla="*/ 4018174 w 16893888"/>
              <a:gd name="connsiteY63" fmla="*/ 74402 h 253112"/>
              <a:gd name="connsiteX64" fmla="*/ 4026014 w 16893888"/>
              <a:gd name="connsiteY64" fmla="*/ 70635 h 253112"/>
              <a:gd name="connsiteX65" fmla="*/ 4299397 w 16893888"/>
              <a:gd name="connsiteY65" fmla="*/ 15615 h 253112"/>
              <a:gd name="connsiteX66" fmla="*/ 4301615 w 16893888"/>
              <a:gd name="connsiteY66" fmla="*/ 42053 h 253112"/>
              <a:gd name="connsiteX67" fmla="*/ 4286052 w 16893888"/>
              <a:gd name="connsiteY67" fmla="*/ 74402 h 253112"/>
              <a:gd name="connsiteX68" fmla="*/ 4293892 w 16893888"/>
              <a:gd name="connsiteY68" fmla="*/ 70635 h 253112"/>
              <a:gd name="connsiteX69" fmla="*/ 4567275 w 16893888"/>
              <a:gd name="connsiteY69" fmla="*/ 15615 h 253112"/>
              <a:gd name="connsiteX70" fmla="*/ 4569493 w 16893888"/>
              <a:gd name="connsiteY70" fmla="*/ 42053 h 253112"/>
              <a:gd name="connsiteX71" fmla="*/ 4553930 w 16893888"/>
              <a:gd name="connsiteY71" fmla="*/ 74403 h 253112"/>
              <a:gd name="connsiteX72" fmla="*/ 4561771 w 16893888"/>
              <a:gd name="connsiteY72" fmla="*/ 70635 h 253112"/>
              <a:gd name="connsiteX73" fmla="*/ 4835153 w 16893888"/>
              <a:gd name="connsiteY73" fmla="*/ 15615 h 253112"/>
              <a:gd name="connsiteX74" fmla="*/ 4837372 w 16893888"/>
              <a:gd name="connsiteY74" fmla="*/ 42053 h 253112"/>
              <a:gd name="connsiteX75" fmla="*/ 4821809 w 16893888"/>
              <a:gd name="connsiteY75" fmla="*/ 74402 h 253112"/>
              <a:gd name="connsiteX76" fmla="*/ 4829648 w 16893888"/>
              <a:gd name="connsiteY76" fmla="*/ 70635 h 253112"/>
              <a:gd name="connsiteX77" fmla="*/ 5103031 w 16893888"/>
              <a:gd name="connsiteY77" fmla="*/ 15615 h 253112"/>
              <a:gd name="connsiteX78" fmla="*/ 5105250 w 16893888"/>
              <a:gd name="connsiteY78" fmla="*/ 42053 h 253112"/>
              <a:gd name="connsiteX79" fmla="*/ 5089686 w 16893888"/>
              <a:gd name="connsiteY79" fmla="*/ 74402 h 253112"/>
              <a:gd name="connsiteX80" fmla="*/ 5097526 w 16893888"/>
              <a:gd name="connsiteY80" fmla="*/ 70635 h 253112"/>
              <a:gd name="connsiteX81" fmla="*/ 5370909 w 16893888"/>
              <a:gd name="connsiteY81" fmla="*/ 15615 h 253112"/>
              <a:gd name="connsiteX82" fmla="*/ 5373128 w 16893888"/>
              <a:gd name="connsiteY82" fmla="*/ 42053 h 253112"/>
              <a:gd name="connsiteX83" fmla="*/ 5357564 w 16893888"/>
              <a:gd name="connsiteY83" fmla="*/ 74403 h 253112"/>
              <a:gd name="connsiteX84" fmla="*/ 5365405 w 16893888"/>
              <a:gd name="connsiteY84" fmla="*/ 70635 h 253112"/>
              <a:gd name="connsiteX85" fmla="*/ 5638789 w 16893888"/>
              <a:gd name="connsiteY85" fmla="*/ 15615 h 253112"/>
              <a:gd name="connsiteX86" fmla="*/ 5641006 w 16893888"/>
              <a:gd name="connsiteY86" fmla="*/ 42053 h 253112"/>
              <a:gd name="connsiteX87" fmla="*/ 5625443 w 16893888"/>
              <a:gd name="connsiteY87" fmla="*/ 74402 h 253112"/>
              <a:gd name="connsiteX88" fmla="*/ 5633283 w 16893888"/>
              <a:gd name="connsiteY88" fmla="*/ 70635 h 253112"/>
              <a:gd name="connsiteX89" fmla="*/ 5906667 w 16893888"/>
              <a:gd name="connsiteY89" fmla="*/ 15615 h 253112"/>
              <a:gd name="connsiteX90" fmla="*/ 5908884 w 16893888"/>
              <a:gd name="connsiteY90" fmla="*/ 42053 h 253112"/>
              <a:gd name="connsiteX91" fmla="*/ 5893322 w 16893888"/>
              <a:gd name="connsiteY91" fmla="*/ 74402 h 253112"/>
              <a:gd name="connsiteX92" fmla="*/ 5901162 w 16893888"/>
              <a:gd name="connsiteY92" fmla="*/ 70635 h 253112"/>
              <a:gd name="connsiteX93" fmla="*/ 6174545 w 16893888"/>
              <a:gd name="connsiteY93" fmla="*/ 15615 h 253112"/>
              <a:gd name="connsiteX94" fmla="*/ 6176762 w 16893888"/>
              <a:gd name="connsiteY94" fmla="*/ 42053 h 253112"/>
              <a:gd name="connsiteX95" fmla="*/ 6161200 w 16893888"/>
              <a:gd name="connsiteY95" fmla="*/ 74402 h 253112"/>
              <a:gd name="connsiteX96" fmla="*/ 6169041 w 16893888"/>
              <a:gd name="connsiteY96" fmla="*/ 70635 h 253112"/>
              <a:gd name="connsiteX97" fmla="*/ 6442424 w 16893888"/>
              <a:gd name="connsiteY97" fmla="*/ 15615 h 253112"/>
              <a:gd name="connsiteX98" fmla="*/ 6444642 w 16893888"/>
              <a:gd name="connsiteY98" fmla="*/ 42053 h 253112"/>
              <a:gd name="connsiteX99" fmla="*/ 6429079 w 16893888"/>
              <a:gd name="connsiteY99" fmla="*/ 74402 h 253112"/>
              <a:gd name="connsiteX100" fmla="*/ 6436919 w 16893888"/>
              <a:gd name="connsiteY100" fmla="*/ 70635 h 253112"/>
              <a:gd name="connsiteX101" fmla="*/ 6710302 w 16893888"/>
              <a:gd name="connsiteY101" fmla="*/ 15615 h 253112"/>
              <a:gd name="connsiteX102" fmla="*/ 6712520 w 16893888"/>
              <a:gd name="connsiteY102" fmla="*/ 42053 h 253112"/>
              <a:gd name="connsiteX103" fmla="*/ 6696957 w 16893888"/>
              <a:gd name="connsiteY103" fmla="*/ 74402 h 253112"/>
              <a:gd name="connsiteX104" fmla="*/ 6704797 w 16893888"/>
              <a:gd name="connsiteY104" fmla="*/ 70635 h 253112"/>
              <a:gd name="connsiteX105" fmla="*/ 6978179 w 16893888"/>
              <a:gd name="connsiteY105" fmla="*/ 15615 h 253112"/>
              <a:gd name="connsiteX106" fmla="*/ 6980398 w 16893888"/>
              <a:gd name="connsiteY106" fmla="*/ 42053 h 253112"/>
              <a:gd name="connsiteX107" fmla="*/ 6964835 w 16893888"/>
              <a:gd name="connsiteY107" fmla="*/ 74402 h 253112"/>
              <a:gd name="connsiteX108" fmla="*/ 6972675 w 16893888"/>
              <a:gd name="connsiteY108" fmla="*/ 70635 h 253112"/>
              <a:gd name="connsiteX109" fmla="*/ 7246057 w 16893888"/>
              <a:gd name="connsiteY109" fmla="*/ 15615 h 253112"/>
              <a:gd name="connsiteX110" fmla="*/ 7248275 w 16893888"/>
              <a:gd name="connsiteY110" fmla="*/ 42053 h 253112"/>
              <a:gd name="connsiteX111" fmla="*/ 7232712 w 16893888"/>
              <a:gd name="connsiteY111" fmla="*/ 74402 h 253112"/>
              <a:gd name="connsiteX112" fmla="*/ 7240552 w 16893888"/>
              <a:gd name="connsiteY112" fmla="*/ 70635 h 253112"/>
              <a:gd name="connsiteX113" fmla="*/ 7513935 w 16893888"/>
              <a:gd name="connsiteY113" fmla="*/ 15615 h 253112"/>
              <a:gd name="connsiteX114" fmla="*/ 7516153 w 16893888"/>
              <a:gd name="connsiteY114" fmla="*/ 42053 h 253112"/>
              <a:gd name="connsiteX115" fmla="*/ 7500590 w 16893888"/>
              <a:gd name="connsiteY115" fmla="*/ 74402 h 253112"/>
              <a:gd name="connsiteX116" fmla="*/ 7508430 w 16893888"/>
              <a:gd name="connsiteY116" fmla="*/ 70635 h 253112"/>
              <a:gd name="connsiteX117" fmla="*/ 7781813 w 16893888"/>
              <a:gd name="connsiteY117" fmla="*/ 15615 h 253112"/>
              <a:gd name="connsiteX118" fmla="*/ 7784031 w 16893888"/>
              <a:gd name="connsiteY118" fmla="*/ 42053 h 253112"/>
              <a:gd name="connsiteX119" fmla="*/ 7768468 w 16893888"/>
              <a:gd name="connsiteY119" fmla="*/ 74403 h 253112"/>
              <a:gd name="connsiteX120" fmla="*/ 7776309 w 16893888"/>
              <a:gd name="connsiteY120" fmla="*/ 70635 h 253112"/>
              <a:gd name="connsiteX121" fmla="*/ 8049692 w 16893888"/>
              <a:gd name="connsiteY121" fmla="*/ 15615 h 253112"/>
              <a:gd name="connsiteX122" fmla="*/ 8051910 w 16893888"/>
              <a:gd name="connsiteY122" fmla="*/ 42053 h 253112"/>
              <a:gd name="connsiteX123" fmla="*/ 8036350 w 16893888"/>
              <a:gd name="connsiteY123" fmla="*/ 74397 h 253112"/>
              <a:gd name="connsiteX124" fmla="*/ 8044179 w 16893888"/>
              <a:gd name="connsiteY124" fmla="*/ 70635 h 253112"/>
              <a:gd name="connsiteX125" fmla="*/ 8317562 w 16893888"/>
              <a:gd name="connsiteY125" fmla="*/ 15615 h 253112"/>
              <a:gd name="connsiteX126" fmla="*/ 8319780 w 16893888"/>
              <a:gd name="connsiteY126" fmla="*/ 42053 h 253112"/>
              <a:gd name="connsiteX127" fmla="*/ 8304016 w 16893888"/>
              <a:gd name="connsiteY127" fmla="*/ 74821 h 253112"/>
              <a:gd name="connsiteX128" fmla="*/ 8312462 w 16893888"/>
              <a:gd name="connsiteY128" fmla="*/ 70635 h 253112"/>
              <a:gd name="connsiteX129" fmla="*/ 8522196 w 16893888"/>
              <a:gd name="connsiteY129" fmla="*/ 1350 h 253112"/>
              <a:gd name="connsiteX130" fmla="*/ 8585845 w 16893888"/>
              <a:gd name="connsiteY130" fmla="*/ 15615 h 253112"/>
              <a:gd name="connsiteX131" fmla="*/ 8588063 w 16893888"/>
              <a:gd name="connsiteY131" fmla="*/ 42053 h 253112"/>
              <a:gd name="connsiteX132" fmla="*/ 8572500 w 16893888"/>
              <a:gd name="connsiteY132" fmla="*/ 74402 h 253112"/>
              <a:gd name="connsiteX133" fmla="*/ 8580340 w 16893888"/>
              <a:gd name="connsiteY133" fmla="*/ 70635 h 253112"/>
              <a:gd name="connsiteX134" fmla="*/ 8822416 w 16893888"/>
              <a:gd name="connsiteY134" fmla="*/ 531 h 253112"/>
              <a:gd name="connsiteX135" fmla="*/ 8853723 w 16893888"/>
              <a:gd name="connsiteY135" fmla="*/ 15615 h 253112"/>
              <a:gd name="connsiteX136" fmla="*/ 8855941 w 16893888"/>
              <a:gd name="connsiteY136" fmla="*/ 42053 h 253112"/>
              <a:gd name="connsiteX137" fmla="*/ 8840378 w 16893888"/>
              <a:gd name="connsiteY137" fmla="*/ 74402 h 253112"/>
              <a:gd name="connsiteX138" fmla="*/ 8848219 w 16893888"/>
              <a:gd name="connsiteY138" fmla="*/ 70635 h 253112"/>
              <a:gd name="connsiteX139" fmla="*/ 9090295 w 16893888"/>
              <a:gd name="connsiteY139" fmla="*/ 531 h 253112"/>
              <a:gd name="connsiteX140" fmla="*/ 9121601 w 16893888"/>
              <a:gd name="connsiteY140" fmla="*/ 15615 h 253112"/>
              <a:gd name="connsiteX141" fmla="*/ 9123820 w 16893888"/>
              <a:gd name="connsiteY141" fmla="*/ 42053 h 253112"/>
              <a:gd name="connsiteX142" fmla="*/ 9108257 w 16893888"/>
              <a:gd name="connsiteY142" fmla="*/ 74402 h 253112"/>
              <a:gd name="connsiteX143" fmla="*/ 9116096 w 16893888"/>
              <a:gd name="connsiteY143" fmla="*/ 70635 h 253112"/>
              <a:gd name="connsiteX144" fmla="*/ 9389478 w 16893888"/>
              <a:gd name="connsiteY144" fmla="*/ 15615 h 253112"/>
              <a:gd name="connsiteX145" fmla="*/ 9391697 w 16893888"/>
              <a:gd name="connsiteY145" fmla="*/ 42053 h 253112"/>
              <a:gd name="connsiteX146" fmla="*/ 9376135 w 16893888"/>
              <a:gd name="connsiteY146" fmla="*/ 74402 h 253112"/>
              <a:gd name="connsiteX147" fmla="*/ 9383974 w 16893888"/>
              <a:gd name="connsiteY147" fmla="*/ 70635 h 253112"/>
              <a:gd name="connsiteX148" fmla="*/ 9657357 w 16893888"/>
              <a:gd name="connsiteY148" fmla="*/ 15615 h 253112"/>
              <a:gd name="connsiteX149" fmla="*/ 9659575 w 16893888"/>
              <a:gd name="connsiteY149" fmla="*/ 42053 h 253112"/>
              <a:gd name="connsiteX150" fmla="*/ 9644012 w 16893888"/>
              <a:gd name="connsiteY150" fmla="*/ 74403 h 253112"/>
              <a:gd name="connsiteX151" fmla="*/ 9651853 w 16893888"/>
              <a:gd name="connsiteY151" fmla="*/ 70635 h 253112"/>
              <a:gd name="connsiteX152" fmla="*/ 9925236 w 16893888"/>
              <a:gd name="connsiteY152" fmla="*/ 15615 h 253112"/>
              <a:gd name="connsiteX153" fmla="*/ 9927454 w 16893888"/>
              <a:gd name="connsiteY153" fmla="*/ 42053 h 253112"/>
              <a:gd name="connsiteX154" fmla="*/ 9911892 w 16893888"/>
              <a:gd name="connsiteY154" fmla="*/ 74402 h 253112"/>
              <a:gd name="connsiteX155" fmla="*/ 9919730 w 16893888"/>
              <a:gd name="connsiteY155" fmla="*/ 70635 h 253112"/>
              <a:gd name="connsiteX156" fmla="*/ 10193114 w 16893888"/>
              <a:gd name="connsiteY156" fmla="*/ 15615 h 253112"/>
              <a:gd name="connsiteX157" fmla="*/ 10195332 w 16893888"/>
              <a:gd name="connsiteY157" fmla="*/ 42053 h 253112"/>
              <a:gd name="connsiteX158" fmla="*/ 10179769 w 16893888"/>
              <a:gd name="connsiteY158" fmla="*/ 74402 h 253112"/>
              <a:gd name="connsiteX159" fmla="*/ 10187609 w 16893888"/>
              <a:gd name="connsiteY159" fmla="*/ 70635 h 253112"/>
              <a:gd name="connsiteX160" fmla="*/ 10460992 w 16893888"/>
              <a:gd name="connsiteY160" fmla="*/ 15615 h 253112"/>
              <a:gd name="connsiteX161" fmla="*/ 10463210 w 16893888"/>
              <a:gd name="connsiteY161" fmla="*/ 42053 h 253112"/>
              <a:gd name="connsiteX162" fmla="*/ 10447647 w 16893888"/>
              <a:gd name="connsiteY162" fmla="*/ 74403 h 253112"/>
              <a:gd name="connsiteX163" fmla="*/ 10455487 w 16893888"/>
              <a:gd name="connsiteY163" fmla="*/ 70635 h 253112"/>
              <a:gd name="connsiteX164" fmla="*/ 10728871 w 16893888"/>
              <a:gd name="connsiteY164" fmla="*/ 15615 h 253112"/>
              <a:gd name="connsiteX165" fmla="*/ 10731089 w 16893888"/>
              <a:gd name="connsiteY165" fmla="*/ 42053 h 253112"/>
              <a:gd name="connsiteX166" fmla="*/ 10715525 w 16893888"/>
              <a:gd name="connsiteY166" fmla="*/ 74402 h 253112"/>
              <a:gd name="connsiteX167" fmla="*/ 10723366 w 16893888"/>
              <a:gd name="connsiteY167" fmla="*/ 70635 h 253112"/>
              <a:gd name="connsiteX168" fmla="*/ 10996748 w 16893888"/>
              <a:gd name="connsiteY168" fmla="*/ 15615 h 253112"/>
              <a:gd name="connsiteX169" fmla="*/ 10998967 w 16893888"/>
              <a:gd name="connsiteY169" fmla="*/ 42053 h 253112"/>
              <a:gd name="connsiteX170" fmla="*/ 10983404 w 16893888"/>
              <a:gd name="connsiteY170" fmla="*/ 74402 h 253112"/>
              <a:gd name="connsiteX171" fmla="*/ 10991243 w 16893888"/>
              <a:gd name="connsiteY171" fmla="*/ 70635 h 253112"/>
              <a:gd name="connsiteX172" fmla="*/ 11264627 w 16893888"/>
              <a:gd name="connsiteY172" fmla="*/ 15615 h 253112"/>
              <a:gd name="connsiteX173" fmla="*/ 11266844 w 16893888"/>
              <a:gd name="connsiteY173" fmla="*/ 42053 h 253112"/>
              <a:gd name="connsiteX174" fmla="*/ 11251281 w 16893888"/>
              <a:gd name="connsiteY174" fmla="*/ 74403 h 253112"/>
              <a:gd name="connsiteX175" fmla="*/ 11259122 w 16893888"/>
              <a:gd name="connsiteY175" fmla="*/ 70635 h 253112"/>
              <a:gd name="connsiteX176" fmla="*/ 11532505 w 16893888"/>
              <a:gd name="connsiteY176" fmla="*/ 15615 h 253112"/>
              <a:gd name="connsiteX177" fmla="*/ 11534723 w 16893888"/>
              <a:gd name="connsiteY177" fmla="*/ 42053 h 253112"/>
              <a:gd name="connsiteX178" fmla="*/ 11519160 w 16893888"/>
              <a:gd name="connsiteY178" fmla="*/ 74402 h 253112"/>
              <a:gd name="connsiteX179" fmla="*/ 11527000 w 16893888"/>
              <a:gd name="connsiteY179" fmla="*/ 70635 h 253112"/>
              <a:gd name="connsiteX180" fmla="*/ 11800383 w 16893888"/>
              <a:gd name="connsiteY180" fmla="*/ 15615 h 253112"/>
              <a:gd name="connsiteX181" fmla="*/ 11802601 w 16893888"/>
              <a:gd name="connsiteY181" fmla="*/ 42053 h 253112"/>
              <a:gd name="connsiteX182" fmla="*/ 11787038 w 16893888"/>
              <a:gd name="connsiteY182" fmla="*/ 74402 h 253112"/>
              <a:gd name="connsiteX183" fmla="*/ 11794878 w 16893888"/>
              <a:gd name="connsiteY183" fmla="*/ 70635 h 253112"/>
              <a:gd name="connsiteX184" fmla="*/ 12068261 w 16893888"/>
              <a:gd name="connsiteY184" fmla="*/ 15615 h 253112"/>
              <a:gd name="connsiteX185" fmla="*/ 12070479 w 16893888"/>
              <a:gd name="connsiteY185" fmla="*/ 42053 h 253112"/>
              <a:gd name="connsiteX186" fmla="*/ 12054916 w 16893888"/>
              <a:gd name="connsiteY186" fmla="*/ 74402 h 253112"/>
              <a:gd name="connsiteX187" fmla="*/ 12062756 w 16893888"/>
              <a:gd name="connsiteY187" fmla="*/ 70635 h 253112"/>
              <a:gd name="connsiteX188" fmla="*/ 12336139 w 16893888"/>
              <a:gd name="connsiteY188" fmla="*/ 15615 h 253112"/>
              <a:gd name="connsiteX189" fmla="*/ 12338357 w 16893888"/>
              <a:gd name="connsiteY189" fmla="*/ 42053 h 253112"/>
              <a:gd name="connsiteX190" fmla="*/ 12322794 w 16893888"/>
              <a:gd name="connsiteY190" fmla="*/ 74403 h 253112"/>
              <a:gd name="connsiteX191" fmla="*/ 12330635 w 16893888"/>
              <a:gd name="connsiteY191" fmla="*/ 70635 h 253112"/>
              <a:gd name="connsiteX192" fmla="*/ 12604018 w 16893888"/>
              <a:gd name="connsiteY192" fmla="*/ 15615 h 253112"/>
              <a:gd name="connsiteX193" fmla="*/ 12606236 w 16893888"/>
              <a:gd name="connsiteY193" fmla="*/ 42053 h 253112"/>
              <a:gd name="connsiteX194" fmla="*/ 12590673 w 16893888"/>
              <a:gd name="connsiteY194" fmla="*/ 74402 h 253112"/>
              <a:gd name="connsiteX195" fmla="*/ 12598513 w 16893888"/>
              <a:gd name="connsiteY195" fmla="*/ 70635 h 253112"/>
              <a:gd name="connsiteX196" fmla="*/ 12871896 w 16893888"/>
              <a:gd name="connsiteY196" fmla="*/ 15615 h 253112"/>
              <a:gd name="connsiteX197" fmla="*/ 12874114 w 16893888"/>
              <a:gd name="connsiteY197" fmla="*/ 42053 h 253112"/>
              <a:gd name="connsiteX198" fmla="*/ 12858551 w 16893888"/>
              <a:gd name="connsiteY198" fmla="*/ 74402 h 253112"/>
              <a:gd name="connsiteX199" fmla="*/ 12866391 w 16893888"/>
              <a:gd name="connsiteY199" fmla="*/ 70635 h 253112"/>
              <a:gd name="connsiteX200" fmla="*/ 13139774 w 16893888"/>
              <a:gd name="connsiteY200" fmla="*/ 15615 h 253112"/>
              <a:gd name="connsiteX201" fmla="*/ 13141992 w 16893888"/>
              <a:gd name="connsiteY201" fmla="*/ 42053 h 253112"/>
              <a:gd name="connsiteX202" fmla="*/ 13126429 w 16893888"/>
              <a:gd name="connsiteY202" fmla="*/ 74403 h 253112"/>
              <a:gd name="connsiteX203" fmla="*/ 13134270 w 16893888"/>
              <a:gd name="connsiteY203" fmla="*/ 70635 h 253112"/>
              <a:gd name="connsiteX204" fmla="*/ 13407653 w 16893888"/>
              <a:gd name="connsiteY204" fmla="*/ 15615 h 253112"/>
              <a:gd name="connsiteX205" fmla="*/ 13409871 w 16893888"/>
              <a:gd name="connsiteY205" fmla="*/ 42053 h 253112"/>
              <a:gd name="connsiteX206" fmla="*/ 13394308 w 16893888"/>
              <a:gd name="connsiteY206" fmla="*/ 74402 h 253112"/>
              <a:gd name="connsiteX207" fmla="*/ 13402148 w 16893888"/>
              <a:gd name="connsiteY207" fmla="*/ 70635 h 253112"/>
              <a:gd name="connsiteX208" fmla="*/ 13675531 w 16893888"/>
              <a:gd name="connsiteY208" fmla="*/ 15615 h 253112"/>
              <a:gd name="connsiteX209" fmla="*/ 13677749 w 16893888"/>
              <a:gd name="connsiteY209" fmla="*/ 42053 h 253112"/>
              <a:gd name="connsiteX210" fmla="*/ 13662186 w 16893888"/>
              <a:gd name="connsiteY210" fmla="*/ 74402 h 253112"/>
              <a:gd name="connsiteX211" fmla="*/ 13670026 w 16893888"/>
              <a:gd name="connsiteY211" fmla="*/ 70635 h 253112"/>
              <a:gd name="connsiteX212" fmla="*/ 13943409 w 16893888"/>
              <a:gd name="connsiteY212" fmla="*/ 15615 h 253112"/>
              <a:gd name="connsiteX213" fmla="*/ 13945627 w 16893888"/>
              <a:gd name="connsiteY213" fmla="*/ 42053 h 253112"/>
              <a:gd name="connsiteX214" fmla="*/ 13930064 w 16893888"/>
              <a:gd name="connsiteY214" fmla="*/ 74403 h 253112"/>
              <a:gd name="connsiteX215" fmla="*/ 13937905 w 16893888"/>
              <a:gd name="connsiteY215" fmla="*/ 70635 h 253112"/>
              <a:gd name="connsiteX216" fmla="*/ 14211288 w 16893888"/>
              <a:gd name="connsiteY216" fmla="*/ 15615 h 253112"/>
              <a:gd name="connsiteX217" fmla="*/ 14213506 w 16893888"/>
              <a:gd name="connsiteY217" fmla="*/ 42053 h 253112"/>
              <a:gd name="connsiteX218" fmla="*/ 14197943 w 16893888"/>
              <a:gd name="connsiteY218" fmla="*/ 74402 h 253112"/>
              <a:gd name="connsiteX219" fmla="*/ 14205783 w 16893888"/>
              <a:gd name="connsiteY219" fmla="*/ 70635 h 253112"/>
              <a:gd name="connsiteX220" fmla="*/ 14479166 w 16893888"/>
              <a:gd name="connsiteY220" fmla="*/ 15615 h 253112"/>
              <a:gd name="connsiteX221" fmla="*/ 14481384 w 16893888"/>
              <a:gd name="connsiteY221" fmla="*/ 42053 h 253112"/>
              <a:gd name="connsiteX222" fmla="*/ 14465821 w 16893888"/>
              <a:gd name="connsiteY222" fmla="*/ 74402 h 253112"/>
              <a:gd name="connsiteX223" fmla="*/ 14473661 w 16893888"/>
              <a:gd name="connsiteY223" fmla="*/ 70635 h 253112"/>
              <a:gd name="connsiteX224" fmla="*/ 14747044 w 16893888"/>
              <a:gd name="connsiteY224" fmla="*/ 15615 h 253112"/>
              <a:gd name="connsiteX225" fmla="*/ 14749262 w 16893888"/>
              <a:gd name="connsiteY225" fmla="*/ 42053 h 253112"/>
              <a:gd name="connsiteX226" fmla="*/ 14733699 w 16893888"/>
              <a:gd name="connsiteY226" fmla="*/ 74402 h 253112"/>
              <a:gd name="connsiteX227" fmla="*/ 14741540 w 16893888"/>
              <a:gd name="connsiteY227" fmla="*/ 70635 h 253112"/>
              <a:gd name="connsiteX228" fmla="*/ 15014923 w 16893888"/>
              <a:gd name="connsiteY228" fmla="*/ 15615 h 253112"/>
              <a:gd name="connsiteX229" fmla="*/ 15017141 w 16893888"/>
              <a:gd name="connsiteY229" fmla="*/ 42053 h 253112"/>
              <a:gd name="connsiteX230" fmla="*/ 15001578 w 16893888"/>
              <a:gd name="connsiteY230" fmla="*/ 74402 h 253112"/>
              <a:gd name="connsiteX231" fmla="*/ 15009418 w 16893888"/>
              <a:gd name="connsiteY231" fmla="*/ 70635 h 253112"/>
              <a:gd name="connsiteX232" fmla="*/ 15282801 w 16893888"/>
              <a:gd name="connsiteY232" fmla="*/ 15615 h 253112"/>
              <a:gd name="connsiteX233" fmla="*/ 15285019 w 16893888"/>
              <a:gd name="connsiteY233" fmla="*/ 42053 h 253112"/>
              <a:gd name="connsiteX234" fmla="*/ 15269456 w 16893888"/>
              <a:gd name="connsiteY234" fmla="*/ 74402 h 253112"/>
              <a:gd name="connsiteX235" fmla="*/ 15277296 w 16893888"/>
              <a:gd name="connsiteY235" fmla="*/ 70635 h 253112"/>
              <a:gd name="connsiteX236" fmla="*/ 15550679 w 16893888"/>
              <a:gd name="connsiteY236" fmla="*/ 15615 h 253112"/>
              <a:gd name="connsiteX237" fmla="*/ 15552897 w 16893888"/>
              <a:gd name="connsiteY237" fmla="*/ 42053 h 253112"/>
              <a:gd name="connsiteX238" fmla="*/ 15537333 w 16893888"/>
              <a:gd name="connsiteY238" fmla="*/ 74402 h 253112"/>
              <a:gd name="connsiteX239" fmla="*/ 15545173 w 16893888"/>
              <a:gd name="connsiteY239" fmla="*/ 70635 h 253112"/>
              <a:gd name="connsiteX240" fmla="*/ 15818557 w 16893888"/>
              <a:gd name="connsiteY240" fmla="*/ 15615 h 253112"/>
              <a:gd name="connsiteX241" fmla="*/ 15820775 w 16893888"/>
              <a:gd name="connsiteY241" fmla="*/ 42053 h 253112"/>
              <a:gd name="connsiteX242" fmla="*/ 15805213 w 16893888"/>
              <a:gd name="connsiteY242" fmla="*/ 74402 h 253112"/>
              <a:gd name="connsiteX243" fmla="*/ 15813053 w 16893888"/>
              <a:gd name="connsiteY243" fmla="*/ 70635 h 253112"/>
              <a:gd name="connsiteX244" fmla="*/ 16086435 w 16893888"/>
              <a:gd name="connsiteY244" fmla="*/ 15615 h 253112"/>
              <a:gd name="connsiteX245" fmla="*/ 16088653 w 16893888"/>
              <a:gd name="connsiteY245" fmla="*/ 42053 h 253112"/>
              <a:gd name="connsiteX246" fmla="*/ 16073089 w 16893888"/>
              <a:gd name="connsiteY246" fmla="*/ 74402 h 253112"/>
              <a:gd name="connsiteX247" fmla="*/ 16080929 w 16893888"/>
              <a:gd name="connsiteY247" fmla="*/ 70635 h 253112"/>
              <a:gd name="connsiteX248" fmla="*/ 16354313 w 16893888"/>
              <a:gd name="connsiteY248" fmla="*/ 15615 h 253112"/>
              <a:gd name="connsiteX249" fmla="*/ 16356531 w 16893888"/>
              <a:gd name="connsiteY249" fmla="*/ 42053 h 253112"/>
              <a:gd name="connsiteX250" fmla="*/ 16340969 w 16893888"/>
              <a:gd name="connsiteY250" fmla="*/ 74403 h 253112"/>
              <a:gd name="connsiteX251" fmla="*/ 16348809 w 16893888"/>
              <a:gd name="connsiteY251" fmla="*/ 70635 h 253112"/>
              <a:gd name="connsiteX252" fmla="*/ 16622193 w 16893888"/>
              <a:gd name="connsiteY252" fmla="*/ 15615 h 253112"/>
              <a:gd name="connsiteX253" fmla="*/ 16624409 w 16893888"/>
              <a:gd name="connsiteY253" fmla="*/ 42053 h 253112"/>
              <a:gd name="connsiteX254" fmla="*/ 16608849 w 16893888"/>
              <a:gd name="connsiteY254" fmla="*/ 74397 h 253112"/>
              <a:gd name="connsiteX255" fmla="*/ 16616679 w 16893888"/>
              <a:gd name="connsiteY255" fmla="*/ 70635 h 253112"/>
              <a:gd name="connsiteX256" fmla="*/ 16890061 w 16893888"/>
              <a:gd name="connsiteY256" fmla="*/ 15615 h 253112"/>
              <a:gd name="connsiteX257" fmla="*/ 16719165 w 16893888"/>
              <a:gd name="connsiteY257" fmla="*/ 235979 h 253112"/>
              <a:gd name="connsiteX258" fmla="*/ 16697175 w 16893888"/>
              <a:gd name="connsiteY258" fmla="*/ 253112 h 253112"/>
              <a:gd name="connsiteX0" fmla="*/ 0 w 16893888"/>
              <a:gd name="connsiteY0" fmla="*/ 74402 h 253112"/>
              <a:gd name="connsiteX1" fmla="*/ 7840 w 16893888"/>
              <a:gd name="connsiteY1" fmla="*/ 70635 h 253112"/>
              <a:gd name="connsiteX2" fmla="*/ 249916 w 16893888"/>
              <a:gd name="connsiteY2" fmla="*/ 531 h 253112"/>
              <a:gd name="connsiteX3" fmla="*/ 281223 w 16893888"/>
              <a:gd name="connsiteY3" fmla="*/ 15615 h 253112"/>
              <a:gd name="connsiteX4" fmla="*/ 283441 w 16893888"/>
              <a:gd name="connsiteY4" fmla="*/ 42053 h 253112"/>
              <a:gd name="connsiteX5" fmla="*/ 267878 w 16893888"/>
              <a:gd name="connsiteY5" fmla="*/ 74402 h 253112"/>
              <a:gd name="connsiteX6" fmla="*/ 275719 w 16893888"/>
              <a:gd name="connsiteY6" fmla="*/ 70635 h 253112"/>
              <a:gd name="connsiteX7" fmla="*/ 517795 w 16893888"/>
              <a:gd name="connsiteY7" fmla="*/ 531 h 253112"/>
              <a:gd name="connsiteX8" fmla="*/ 549101 w 16893888"/>
              <a:gd name="connsiteY8" fmla="*/ 15615 h 253112"/>
              <a:gd name="connsiteX9" fmla="*/ 551320 w 16893888"/>
              <a:gd name="connsiteY9" fmla="*/ 42053 h 253112"/>
              <a:gd name="connsiteX10" fmla="*/ 535757 w 16893888"/>
              <a:gd name="connsiteY10" fmla="*/ 74402 h 253112"/>
              <a:gd name="connsiteX11" fmla="*/ 543596 w 16893888"/>
              <a:gd name="connsiteY11" fmla="*/ 70635 h 253112"/>
              <a:gd name="connsiteX12" fmla="*/ 785673 w 16893888"/>
              <a:gd name="connsiteY12" fmla="*/ 531 h 253112"/>
              <a:gd name="connsiteX13" fmla="*/ 816979 w 16893888"/>
              <a:gd name="connsiteY13" fmla="*/ 15615 h 253112"/>
              <a:gd name="connsiteX14" fmla="*/ 819198 w 16893888"/>
              <a:gd name="connsiteY14" fmla="*/ 42053 h 253112"/>
              <a:gd name="connsiteX15" fmla="*/ 803635 w 16893888"/>
              <a:gd name="connsiteY15" fmla="*/ 74402 h 253112"/>
              <a:gd name="connsiteX16" fmla="*/ 811474 w 16893888"/>
              <a:gd name="connsiteY16" fmla="*/ 70635 h 253112"/>
              <a:gd name="connsiteX17" fmla="*/ 1084857 w 16893888"/>
              <a:gd name="connsiteY17" fmla="*/ 15615 h 253112"/>
              <a:gd name="connsiteX18" fmla="*/ 1087075 w 16893888"/>
              <a:gd name="connsiteY18" fmla="*/ 42053 h 253112"/>
              <a:gd name="connsiteX19" fmla="*/ 1071512 w 16893888"/>
              <a:gd name="connsiteY19" fmla="*/ 74403 h 253112"/>
              <a:gd name="connsiteX20" fmla="*/ 1079353 w 16893888"/>
              <a:gd name="connsiteY20" fmla="*/ 70635 h 253112"/>
              <a:gd name="connsiteX21" fmla="*/ 1352736 w 16893888"/>
              <a:gd name="connsiteY21" fmla="*/ 15615 h 253112"/>
              <a:gd name="connsiteX22" fmla="*/ 1354954 w 16893888"/>
              <a:gd name="connsiteY22" fmla="*/ 42053 h 253112"/>
              <a:gd name="connsiteX23" fmla="*/ 1339392 w 16893888"/>
              <a:gd name="connsiteY23" fmla="*/ 74402 h 253112"/>
              <a:gd name="connsiteX24" fmla="*/ 1347230 w 16893888"/>
              <a:gd name="connsiteY24" fmla="*/ 70635 h 253112"/>
              <a:gd name="connsiteX25" fmla="*/ 1620614 w 16893888"/>
              <a:gd name="connsiteY25" fmla="*/ 15615 h 253112"/>
              <a:gd name="connsiteX26" fmla="*/ 1622832 w 16893888"/>
              <a:gd name="connsiteY26" fmla="*/ 42053 h 253112"/>
              <a:gd name="connsiteX27" fmla="*/ 1607269 w 16893888"/>
              <a:gd name="connsiteY27" fmla="*/ 74402 h 253112"/>
              <a:gd name="connsiteX28" fmla="*/ 1615109 w 16893888"/>
              <a:gd name="connsiteY28" fmla="*/ 70635 h 253112"/>
              <a:gd name="connsiteX29" fmla="*/ 1888492 w 16893888"/>
              <a:gd name="connsiteY29" fmla="*/ 15615 h 253112"/>
              <a:gd name="connsiteX30" fmla="*/ 1890710 w 16893888"/>
              <a:gd name="connsiteY30" fmla="*/ 42053 h 253112"/>
              <a:gd name="connsiteX31" fmla="*/ 1875147 w 16893888"/>
              <a:gd name="connsiteY31" fmla="*/ 74403 h 253112"/>
              <a:gd name="connsiteX32" fmla="*/ 1882987 w 16893888"/>
              <a:gd name="connsiteY32" fmla="*/ 70635 h 253112"/>
              <a:gd name="connsiteX33" fmla="*/ 2156372 w 16893888"/>
              <a:gd name="connsiteY33" fmla="*/ 15615 h 253112"/>
              <a:gd name="connsiteX34" fmla="*/ 2158589 w 16893888"/>
              <a:gd name="connsiteY34" fmla="*/ 42053 h 253112"/>
              <a:gd name="connsiteX35" fmla="*/ 2143025 w 16893888"/>
              <a:gd name="connsiteY35" fmla="*/ 74402 h 253112"/>
              <a:gd name="connsiteX36" fmla="*/ 2150867 w 16893888"/>
              <a:gd name="connsiteY36" fmla="*/ 70635 h 253112"/>
              <a:gd name="connsiteX37" fmla="*/ 2424248 w 16893888"/>
              <a:gd name="connsiteY37" fmla="*/ 15615 h 253112"/>
              <a:gd name="connsiteX38" fmla="*/ 2426467 w 16893888"/>
              <a:gd name="connsiteY38" fmla="*/ 42053 h 253112"/>
              <a:gd name="connsiteX39" fmla="*/ 2410905 w 16893888"/>
              <a:gd name="connsiteY39" fmla="*/ 74402 h 253112"/>
              <a:gd name="connsiteX40" fmla="*/ 2418743 w 16893888"/>
              <a:gd name="connsiteY40" fmla="*/ 70635 h 253112"/>
              <a:gd name="connsiteX41" fmla="*/ 2692127 w 16893888"/>
              <a:gd name="connsiteY41" fmla="*/ 15615 h 253112"/>
              <a:gd name="connsiteX42" fmla="*/ 2694344 w 16893888"/>
              <a:gd name="connsiteY42" fmla="*/ 42053 h 253112"/>
              <a:gd name="connsiteX43" fmla="*/ 2678781 w 16893888"/>
              <a:gd name="connsiteY43" fmla="*/ 74403 h 253112"/>
              <a:gd name="connsiteX44" fmla="*/ 2686622 w 16893888"/>
              <a:gd name="connsiteY44" fmla="*/ 70635 h 253112"/>
              <a:gd name="connsiteX45" fmla="*/ 2960005 w 16893888"/>
              <a:gd name="connsiteY45" fmla="*/ 15615 h 253112"/>
              <a:gd name="connsiteX46" fmla="*/ 2962224 w 16893888"/>
              <a:gd name="connsiteY46" fmla="*/ 42053 h 253112"/>
              <a:gd name="connsiteX47" fmla="*/ 2946660 w 16893888"/>
              <a:gd name="connsiteY47" fmla="*/ 74402 h 253112"/>
              <a:gd name="connsiteX48" fmla="*/ 2954500 w 16893888"/>
              <a:gd name="connsiteY48" fmla="*/ 70635 h 253112"/>
              <a:gd name="connsiteX49" fmla="*/ 3227883 w 16893888"/>
              <a:gd name="connsiteY49" fmla="*/ 15615 h 253112"/>
              <a:gd name="connsiteX50" fmla="*/ 3230101 w 16893888"/>
              <a:gd name="connsiteY50" fmla="*/ 42053 h 253112"/>
              <a:gd name="connsiteX51" fmla="*/ 3214538 w 16893888"/>
              <a:gd name="connsiteY51" fmla="*/ 74402 h 253112"/>
              <a:gd name="connsiteX52" fmla="*/ 3222378 w 16893888"/>
              <a:gd name="connsiteY52" fmla="*/ 70635 h 253112"/>
              <a:gd name="connsiteX53" fmla="*/ 3495761 w 16893888"/>
              <a:gd name="connsiteY53" fmla="*/ 15615 h 253112"/>
              <a:gd name="connsiteX54" fmla="*/ 3497979 w 16893888"/>
              <a:gd name="connsiteY54" fmla="*/ 42053 h 253112"/>
              <a:gd name="connsiteX55" fmla="*/ 3482416 w 16893888"/>
              <a:gd name="connsiteY55" fmla="*/ 74402 h 253112"/>
              <a:gd name="connsiteX56" fmla="*/ 3490256 w 16893888"/>
              <a:gd name="connsiteY56" fmla="*/ 70635 h 253112"/>
              <a:gd name="connsiteX57" fmla="*/ 3763639 w 16893888"/>
              <a:gd name="connsiteY57" fmla="*/ 15615 h 253112"/>
              <a:gd name="connsiteX58" fmla="*/ 3765857 w 16893888"/>
              <a:gd name="connsiteY58" fmla="*/ 42053 h 253112"/>
              <a:gd name="connsiteX59" fmla="*/ 3750294 w 16893888"/>
              <a:gd name="connsiteY59" fmla="*/ 74403 h 253112"/>
              <a:gd name="connsiteX60" fmla="*/ 3758136 w 16893888"/>
              <a:gd name="connsiteY60" fmla="*/ 70635 h 253112"/>
              <a:gd name="connsiteX61" fmla="*/ 4031519 w 16893888"/>
              <a:gd name="connsiteY61" fmla="*/ 15615 h 253112"/>
              <a:gd name="connsiteX62" fmla="*/ 4033736 w 16893888"/>
              <a:gd name="connsiteY62" fmla="*/ 42053 h 253112"/>
              <a:gd name="connsiteX63" fmla="*/ 4018174 w 16893888"/>
              <a:gd name="connsiteY63" fmla="*/ 74402 h 253112"/>
              <a:gd name="connsiteX64" fmla="*/ 4026014 w 16893888"/>
              <a:gd name="connsiteY64" fmla="*/ 70635 h 253112"/>
              <a:gd name="connsiteX65" fmla="*/ 4299397 w 16893888"/>
              <a:gd name="connsiteY65" fmla="*/ 15615 h 253112"/>
              <a:gd name="connsiteX66" fmla="*/ 4301615 w 16893888"/>
              <a:gd name="connsiteY66" fmla="*/ 42053 h 253112"/>
              <a:gd name="connsiteX67" fmla="*/ 4286052 w 16893888"/>
              <a:gd name="connsiteY67" fmla="*/ 74402 h 253112"/>
              <a:gd name="connsiteX68" fmla="*/ 4293892 w 16893888"/>
              <a:gd name="connsiteY68" fmla="*/ 70635 h 253112"/>
              <a:gd name="connsiteX69" fmla="*/ 4567275 w 16893888"/>
              <a:gd name="connsiteY69" fmla="*/ 15615 h 253112"/>
              <a:gd name="connsiteX70" fmla="*/ 4569493 w 16893888"/>
              <a:gd name="connsiteY70" fmla="*/ 42053 h 253112"/>
              <a:gd name="connsiteX71" fmla="*/ 4553930 w 16893888"/>
              <a:gd name="connsiteY71" fmla="*/ 74403 h 253112"/>
              <a:gd name="connsiteX72" fmla="*/ 4561771 w 16893888"/>
              <a:gd name="connsiteY72" fmla="*/ 70635 h 253112"/>
              <a:gd name="connsiteX73" fmla="*/ 4835153 w 16893888"/>
              <a:gd name="connsiteY73" fmla="*/ 15615 h 253112"/>
              <a:gd name="connsiteX74" fmla="*/ 4837372 w 16893888"/>
              <a:gd name="connsiteY74" fmla="*/ 42053 h 253112"/>
              <a:gd name="connsiteX75" fmla="*/ 4821809 w 16893888"/>
              <a:gd name="connsiteY75" fmla="*/ 74402 h 253112"/>
              <a:gd name="connsiteX76" fmla="*/ 4829648 w 16893888"/>
              <a:gd name="connsiteY76" fmla="*/ 70635 h 253112"/>
              <a:gd name="connsiteX77" fmla="*/ 5103031 w 16893888"/>
              <a:gd name="connsiteY77" fmla="*/ 15615 h 253112"/>
              <a:gd name="connsiteX78" fmla="*/ 5105250 w 16893888"/>
              <a:gd name="connsiteY78" fmla="*/ 42053 h 253112"/>
              <a:gd name="connsiteX79" fmla="*/ 5089686 w 16893888"/>
              <a:gd name="connsiteY79" fmla="*/ 74402 h 253112"/>
              <a:gd name="connsiteX80" fmla="*/ 5097526 w 16893888"/>
              <a:gd name="connsiteY80" fmla="*/ 70635 h 253112"/>
              <a:gd name="connsiteX81" fmla="*/ 5370909 w 16893888"/>
              <a:gd name="connsiteY81" fmla="*/ 15615 h 253112"/>
              <a:gd name="connsiteX82" fmla="*/ 5373128 w 16893888"/>
              <a:gd name="connsiteY82" fmla="*/ 42053 h 253112"/>
              <a:gd name="connsiteX83" fmla="*/ 5357564 w 16893888"/>
              <a:gd name="connsiteY83" fmla="*/ 74403 h 253112"/>
              <a:gd name="connsiteX84" fmla="*/ 5365405 w 16893888"/>
              <a:gd name="connsiteY84" fmla="*/ 70635 h 253112"/>
              <a:gd name="connsiteX85" fmla="*/ 5638789 w 16893888"/>
              <a:gd name="connsiteY85" fmla="*/ 15615 h 253112"/>
              <a:gd name="connsiteX86" fmla="*/ 5641006 w 16893888"/>
              <a:gd name="connsiteY86" fmla="*/ 42053 h 253112"/>
              <a:gd name="connsiteX87" fmla="*/ 5625443 w 16893888"/>
              <a:gd name="connsiteY87" fmla="*/ 74402 h 253112"/>
              <a:gd name="connsiteX88" fmla="*/ 5633283 w 16893888"/>
              <a:gd name="connsiteY88" fmla="*/ 70635 h 253112"/>
              <a:gd name="connsiteX89" fmla="*/ 5906667 w 16893888"/>
              <a:gd name="connsiteY89" fmla="*/ 15615 h 253112"/>
              <a:gd name="connsiteX90" fmla="*/ 5908884 w 16893888"/>
              <a:gd name="connsiteY90" fmla="*/ 42053 h 253112"/>
              <a:gd name="connsiteX91" fmla="*/ 5893322 w 16893888"/>
              <a:gd name="connsiteY91" fmla="*/ 74402 h 253112"/>
              <a:gd name="connsiteX92" fmla="*/ 5901162 w 16893888"/>
              <a:gd name="connsiteY92" fmla="*/ 70635 h 253112"/>
              <a:gd name="connsiteX93" fmla="*/ 6174545 w 16893888"/>
              <a:gd name="connsiteY93" fmla="*/ 15615 h 253112"/>
              <a:gd name="connsiteX94" fmla="*/ 6176762 w 16893888"/>
              <a:gd name="connsiteY94" fmla="*/ 42053 h 253112"/>
              <a:gd name="connsiteX95" fmla="*/ 6161200 w 16893888"/>
              <a:gd name="connsiteY95" fmla="*/ 74402 h 253112"/>
              <a:gd name="connsiteX96" fmla="*/ 6169041 w 16893888"/>
              <a:gd name="connsiteY96" fmla="*/ 70635 h 253112"/>
              <a:gd name="connsiteX97" fmla="*/ 6442424 w 16893888"/>
              <a:gd name="connsiteY97" fmla="*/ 15615 h 253112"/>
              <a:gd name="connsiteX98" fmla="*/ 6444642 w 16893888"/>
              <a:gd name="connsiteY98" fmla="*/ 42053 h 253112"/>
              <a:gd name="connsiteX99" fmla="*/ 6429079 w 16893888"/>
              <a:gd name="connsiteY99" fmla="*/ 74402 h 253112"/>
              <a:gd name="connsiteX100" fmla="*/ 6436919 w 16893888"/>
              <a:gd name="connsiteY100" fmla="*/ 70635 h 253112"/>
              <a:gd name="connsiteX101" fmla="*/ 6710302 w 16893888"/>
              <a:gd name="connsiteY101" fmla="*/ 15615 h 253112"/>
              <a:gd name="connsiteX102" fmla="*/ 6712520 w 16893888"/>
              <a:gd name="connsiteY102" fmla="*/ 42053 h 253112"/>
              <a:gd name="connsiteX103" fmla="*/ 6696957 w 16893888"/>
              <a:gd name="connsiteY103" fmla="*/ 74402 h 253112"/>
              <a:gd name="connsiteX104" fmla="*/ 6704797 w 16893888"/>
              <a:gd name="connsiteY104" fmla="*/ 70635 h 253112"/>
              <a:gd name="connsiteX105" fmla="*/ 6978179 w 16893888"/>
              <a:gd name="connsiteY105" fmla="*/ 15615 h 253112"/>
              <a:gd name="connsiteX106" fmla="*/ 6980398 w 16893888"/>
              <a:gd name="connsiteY106" fmla="*/ 42053 h 253112"/>
              <a:gd name="connsiteX107" fmla="*/ 6964835 w 16893888"/>
              <a:gd name="connsiteY107" fmla="*/ 74402 h 253112"/>
              <a:gd name="connsiteX108" fmla="*/ 6972675 w 16893888"/>
              <a:gd name="connsiteY108" fmla="*/ 70635 h 253112"/>
              <a:gd name="connsiteX109" fmla="*/ 7246057 w 16893888"/>
              <a:gd name="connsiteY109" fmla="*/ 15615 h 253112"/>
              <a:gd name="connsiteX110" fmla="*/ 7248275 w 16893888"/>
              <a:gd name="connsiteY110" fmla="*/ 42053 h 253112"/>
              <a:gd name="connsiteX111" fmla="*/ 7232712 w 16893888"/>
              <a:gd name="connsiteY111" fmla="*/ 74402 h 253112"/>
              <a:gd name="connsiteX112" fmla="*/ 7240552 w 16893888"/>
              <a:gd name="connsiteY112" fmla="*/ 70635 h 253112"/>
              <a:gd name="connsiteX113" fmla="*/ 7513935 w 16893888"/>
              <a:gd name="connsiteY113" fmla="*/ 15615 h 253112"/>
              <a:gd name="connsiteX114" fmla="*/ 7516153 w 16893888"/>
              <a:gd name="connsiteY114" fmla="*/ 42053 h 253112"/>
              <a:gd name="connsiteX115" fmla="*/ 7500590 w 16893888"/>
              <a:gd name="connsiteY115" fmla="*/ 74402 h 253112"/>
              <a:gd name="connsiteX116" fmla="*/ 7508430 w 16893888"/>
              <a:gd name="connsiteY116" fmla="*/ 70635 h 253112"/>
              <a:gd name="connsiteX117" fmla="*/ 7781813 w 16893888"/>
              <a:gd name="connsiteY117" fmla="*/ 15615 h 253112"/>
              <a:gd name="connsiteX118" fmla="*/ 7784031 w 16893888"/>
              <a:gd name="connsiteY118" fmla="*/ 42053 h 253112"/>
              <a:gd name="connsiteX119" fmla="*/ 7768468 w 16893888"/>
              <a:gd name="connsiteY119" fmla="*/ 74403 h 253112"/>
              <a:gd name="connsiteX120" fmla="*/ 7776309 w 16893888"/>
              <a:gd name="connsiteY120" fmla="*/ 70635 h 253112"/>
              <a:gd name="connsiteX121" fmla="*/ 8049692 w 16893888"/>
              <a:gd name="connsiteY121" fmla="*/ 15615 h 253112"/>
              <a:gd name="connsiteX122" fmla="*/ 8051910 w 16893888"/>
              <a:gd name="connsiteY122" fmla="*/ 42053 h 253112"/>
              <a:gd name="connsiteX123" fmla="*/ 8036350 w 16893888"/>
              <a:gd name="connsiteY123" fmla="*/ 74397 h 253112"/>
              <a:gd name="connsiteX124" fmla="*/ 8044179 w 16893888"/>
              <a:gd name="connsiteY124" fmla="*/ 70635 h 253112"/>
              <a:gd name="connsiteX125" fmla="*/ 8317562 w 16893888"/>
              <a:gd name="connsiteY125" fmla="*/ 15615 h 253112"/>
              <a:gd name="connsiteX126" fmla="*/ 8319780 w 16893888"/>
              <a:gd name="connsiteY126" fmla="*/ 42053 h 253112"/>
              <a:gd name="connsiteX127" fmla="*/ 8304016 w 16893888"/>
              <a:gd name="connsiteY127" fmla="*/ 74821 h 253112"/>
              <a:gd name="connsiteX128" fmla="*/ 8312462 w 16893888"/>
              <a:gd name="connsiteY128" fmla="*/ 70635 h 253112"/>
              <a:gd name="connsiteX129" fmla="*/ 8522196 w 16893888"/>
              <a:gd name="connsiteY129" fmla="*/ 1350 h 253112"/>
              <a:gd name="connsiteX130" fmla="*/ 8585845 w 16893888"/>
              <a:gd name="connsiteY130" fmla="*/ 15615 h 253112"/>
              <a:gd name="connsiteX131" fmla="*/ 8588063 w 16893888"/>
              <a:gd name="connsiteY131" fmla="*/ 42053 h 253112"/>
              <a:gd name="connsiteX132" fmla="*/ 8572500 w 16893888"/>
              <a:gd name="connsiteY132" fmla="*/ 74402 h 253112"/>
              <a:gd name="connsiteX133" fmla="*/ 8580340 w 16893888"/>
              <a:gd name="connsiteY133" fmla="*/ 70635 h 253112"/>
              <a:gd name="connsiteX134" fmla="*/ 8822416 w 16893888"/>
              <a:gd name="connsiteY134" fmla="*/ 531 h 253112"/>
              <a:gd name="connsiteX135" fmla="*/ 8853723 w 16893888"/>
              <a:gd name="connsiteY135" fmla="*/ 15615 h 253112"/>
              <a:gd name="connsiteX136" fmla="*/ 8855941 w 16893888"/>
              <a:gd name="connsiteY136" fmla="*/ 42053 h 253112"/>
              <a:gd name="connsiteX137" fmla="*/ 8840378 w 16893888"/>
              <a:gd name="connsiteY137" fmla="*/ 74402 h 253112"/>
              <a:gd name="connsiteX138" fmla="*/ 8848219 w 16893888"/>
              <a:gd name="connsiteY138" fmla="*/ 70635 h 253112"/>
              <a:gd name="connsiteX139" fmla="*/ 9090295 w 16893888"/>
              <a:gd name="connsiteY139" fmla="*/ 531 h 253112"/>
              <a:gd name="connsiteX140" fmla="*/ 9121601 w 16893888"/>
              <a:gd name="connsiteY140" fmla="*/ 15615 h 253112"/>
              <a:gd name="connsiteX141" fmla="*/ 9123820 w 16893888"/>
              <a:gd name="connsiteY141" fmla="*/ 42053 h 253112"/>
              <a:gd name="connsiteX142" fmla="*/ 9108257 w 16893888"/>
              <a:gd name="connsiteY142" fmla="*/ 74402 h 253112"/>
              <a:gd name="connsiteX143" fmla="*/ 9116096 w 16893888"/>
              <a:gd name="connsiteY143" fmla="*/ 70635 h 253112"/>
              <a:gd name="connsiteX144" fmla="*/ 9389478 w 16893888"/>
              <a:gd name="connsiteY144" fmla="*/ 15615 h 253112"/>
              <a:gd name="connsiteX145" fmla="*/ 9391697 w 16893888"/>
              <a:gd name="connsiteY145" fmla="*/ 42053 h 253112"/>
              <a:gd name="connsiteX146" fmla="*/ 9376135 w 16893888"/>
              <a:gd name="connsiteY146" fmla="*/ 74402 h 253112"/>
              <a:gd name="connsiteX147" fmla="*/ 9383974 w 16893888"/>
              <a:gd name="connsiteY147" fmla="*/ 70635 h 253112"/>
              <a:gd name="connsiteX148" fmla="*/ 9657357 w 16893888"/>
              <a:gd name="connsiteY148" fmla="*/ 15615 h 253112"/>
              <a:gd name="connsiteX149" fmla="*/ 9659575 w 16893888"/>
              <a:gd name="connsiteY149" fmla="*/ 42053 h 253112"/>
              <a:gd name="connsiteX150" fmla="*/ 9644012 w 16893888"/>
              <a:gd name="connsiteY150" fmla="*/ 74403 h 253112"/>
              <a:gd name="connsiteX151" fmla="*/ 9651853 w 16893888"/>
              <a:gd name="connsiteY151" fmla="*/ 70635 h 253112"/>
              <a:gd name="connsiteX152" fmla="*/ 9925236 w 16893888"/>
              <a:gd name="connsiteY152" fmla="*/ 15615 h 253112"/>
              <a:gd name="connsiteX153" fmla="*/ 9927454 w 16893888"/>
              <a:gd name="connsiteY153" fmla="*/ 42053 h 253112"/>
              <a:gd name="connsiteX154" fmla="*/ 9911892 w 16893888"/>
              <a:gd name="connsiteY154" fmla="*/ 74402 h 253112"/>
              <a:gd name="connsiteX155" fmla="*/ 9919730 w 16893888"/>
              <a:gd name="connsiteY155" fmla="*/ 70635 h 253112"/>
              <a:gd name="connsiteX156" fmla="*/ 10193114 w 16893888"/>
              <a:gd name="connsiteY156" fmla="*/ 15615 h 253112"/>
              <a:gd name="connsiteX157" fmla="*/ 10195332 w 16893888"/>
              <a:gd name="connsiteY157" fmla="*/ 42053 h 253112"/>
              <a:gd name="connsiteX158" fmla="*/ 10179769 w 16893888"/>
              <a:gd name="connsiteY158" fmla="*/ 74402 h 253112"/>
              <a:gd name="connsiteX159" fmla="*/ 10187609 w 16893888"/>
              <a:gd name="connsiteY159" fmla="*/ 70635 h 253112"/>
              <a:gd name="connsiteX160" fmla="*/ 10460992 w 16893888"/>
              <a:gd name="connsiteY160" fmla="*/ 15615 h 253112"/>
              <a:gd name="connsiteX161" fmla="*/ 10463210 w 16893888"/>
              <a:gd name="connsiteY161" fmla="*/ 42053 h 253112"/>
              <a:gd name="connsiteX162" fmla="*/ 10447647 w 16893888"/>
              <a:gd name="connsiteY162" fmla="*/ 74403 h 253112"/>
              <a:gd name="connsiteX163" fmla="*/ 10455487 w 16893888"/>
              <a:gd name="connsiteY163" fmla="*/ 70635 h 253112"/>
              <a:gd name="connsiteX164" fmla="*/ 10728871 w 16893888"/>
              <a:gd name="connsiteY164" fmla="*/ 15615 h 253112"/>
              <a:gd name="connsiteX165" fmla="*/ 10731089 w 16893888"/>
              <a:gd name="connsiteY165" fmla="*/ 42053 h 253112"/>
              <a:gd name="connsiteX166" fmla="*/ 10715525 w 16893888"/>
              <a:gd name="connsiteY166" fmla="*/ 74402 h 253112"/>
              <a:gd name="connsiteX167" fmla="*/ 10723366 w 16893888"/>
              <a:gd name="connsiteY167" fmla="*/ 70635 h 253112"/>
              <a:gd name="connsiteX168" fmla="*/ 10996748 w 16893888"/>
              <a:gd name="connsiteY168" fmla="*/ 15615 h 253112"/>
              <a:gd name="connsiteX169" fmla="*/ 10998967 w 16893888"/>
              <a:gd name="connsiteY169" fmla="*/ 42053 h 253112"/>
              <a:gd name="connsiteX170" fmla="*/ 10983404 w 16893888"/>
              <a:gd name="connsiteY170" fmla="*/ 74402 h 253112"/>
              <a:gd name="connsiteX171" fmla="*/ 10991243 w 16893888"/>
              <a:gd name="connsiteY171" fmla="*/ 70635 h 253112"/>
              <a:gd name="connsiteX172" fmla="*/ 11264627 w 16893888"/>
              <a:gd name="connsiteY172" fmla="*/ 15615 h 253112"/>
              <a:gd name="connsiteX173" fmla="*/ 11266844 w 16893888"/>
              <a:gd name="connsiteY173" fmla="*/ 42053 h 253112"/>
              <a:gd name="connsiteX174" fmla="*/ 11251281 w 16893888"/>
              <a:gd name="connsiteY174" fmla="*/ 74403 h 253112"/>
              <a:gd name="connsiteX175" fmla="*/ 11259122 w 16893888"/>
              <a:gd name="connsiteY175" fmla="*/ 70635 h 253112"/>
              <a:gd name="connsiteX176" fmla="*/ 11532505 w 16893888"/>
              <a:gd name="connsiteY176" fmla="*/ 15615 h 253112"/>
              <a:gd name="connsiteX177" fmla="*/ 11534723 w 16893888"/>
              <a:gd name="connsiteY177" fmla="*/ 42053 h 253112"/>
              <a:gd name="connsiteX178" fmla="*/ 11519160 w 16893888"/>
              <a:gd name="connsiteY178" fmla="*/ 74402 h 253112"/>
              <a:gd name="connsiteX179" fmla="*/ 11527000 w 16893888"/>
              <a:gd name="connsiteY179" fmla="*/ 70635 h 253112"/>
              <a:gd name="connsiteX180" fmla="*/ 11800383 w 16893888"/>
              <a:gd name="connsiteY180" fmla="*/ 15615 h 253112"/>
              <a:gd name="connsiteX181" fmla="*/ 11802601 w 16893888"/>
              <a:gd name="connsiteY181" fmla="*/ 42053 h 253112"/>
              <a:gd name="connsiteX182" fmla="*/ 11787038 w 16893888"/>
              <a:gd name="connsiteY182" fmla="*/ 74402 h 253112"/>
              <a:gd name="connsiteX183" fmla="*/ 11794878 w 16893888"/>
              <a:gd name="connsiteY183" fmla="*/ 70635 h 253112"/>
              <a:gd name="connsiteX184" fmla="*/ 12068261 w 16893888"/>
              <a:gd name="connsiteY184" fmla="*/ 15615 h 253112"/>
              <a:gd name="connsiteX185" fmla="*/ 12070479 w 16893888"/>
              <a:gd name="connsiteY185" fmla="*/ 42053 h 253112"/>
              <a:gd name="connsiteX186" fmla="*/ 12054916 w 16893888"/>
              <a:gd name="connsiteY186" fmla="*/ 74402 h 253112"/>
              <a:gd name="connsiteX187" fmla="*/ 12062756 w 16893888"/>
              <a:gd name="connsiteY187" fmla="*/ 70635 h 253112"/>
              <a:gd name="connsiteX188" fmla="*/ 12336139 w 16893888"/>
              <a:gd name="connsiteY188" fmla="*/ 15615 h 253112"/>
              <a:gd name="connsiteX189" fmla="*/ 12338357 w 16893888"/>
              <a:gd name="connsiteY189" fmla="*/ 42053 h 253112"/>
              <a:gd name="connsiteX190" fmla="*/ 12322794 w 16893888"/>
              <a:gd name="connsiteY190" fmla="*/ 74403 h 253112"/>
              <a:gd name="connsiteX191" fmla="*/ 12330635 w 16893888"/>
              <a:gd name="connsiteY191" fmla="*/ 70635 h 253112"/>
              <a:gd name="connsiteX192" fmla="*/ 12604018 w 16893888"/>
              <a:gd name="connsiteY192" fmla="*/ 15615 h 253112"/>
              <a:gd name="connsiteX193" fmla="*/ 12606236 w 16893888"/>
              <a:gd name="connsiteY193" fmla="*/ 42053 h 253112"/>
              <a:gd name="connsiteX194" fmla="*/ 12590673 w 16893888"/>
              <a:gd name="connsiteY194" fmla="*/ 74402 h 253112"/>
              <a:gd name="connsiteX195" fmla="*/ 12598513 w 16893888"/>
              <a:gd name="connsiteY195" fmla="*/ 70635 h 253112"/>
              <a:gd name="connsiteX196" fmla="*/ 12871896 w 16893888"/>
              <a:gd name="connsiteY196" fmla="*/ 15615 h 253112"/>
              <a:gd name="connsiteX197" fmla="*/ 12874114 w 16893888"/>
              <a:gd name="connsiteY197" fmla="*/ 42053 h 253112"/>
              <a:gd name="connsiteX198" fmla="*/ 12858551 w 16893888"/>
              <a:gd name="connsiteY198" fmla="*/ 74402 h 253112"/>
              <a:gd name="connsiteX199" fmla="*/ 12866391 w 16893888"/>
              <a:gd name="connsiteY199" fmla="*/ 70635 h 253112"/>
              <a:gd name="connsiteX200" fmla="*/ 13139774 w 16893888"/>
              <a:gd name="connsiteY200" fmla="*/ 15615 h 253112"/>
              <a:gd name="connsiteX201" fmla="*/ 13141992 w 16893888"/>
              <a:gd name="connsiteY201" fmla="*/ 42053 h 253112"/>
              <a:gd name="connsiteX202" fmla="*/ 13126429 w 16893888"/>
              <a:gd name="connsiteY202" fmla="*/ 74403 h 253112"/>
              <a:gd name="connsiteX203" fmla="*/ 13134270 w 16893888"/>
              <a:gd name="connsiteY203" fmla="*/ 70635 h 253112"/>
              <a:gd name="connsiteX204" fmla="*/ 13407653 w 16893888"/>
              <a:gd name="connsiteY204" fmla="*/ 15615 h 253112"/>
              <a:gd name="connsiteX205" fmla="*/ 13409871 w 16893888"/>
              <a:gd name="connsiteY205" fmla="*/ 42053 h 253112"/>
              <a:gd name="connsiteX206" fmla="*/ 13394308 w 16893888"/>
              <a:gd name="connsiteY206" fmla="*/ 74402 h 253112"/>
              <a:gd name="connsiteX207" fmla="*/ 13402148 w 16893888"/>
              <a:gd name="connsiteY207" fmla="*/ 70635 h 253112"/>
              <a:gd name="connsiteX208" fmla="*/ 13675531 w 16893888"/>
              <a:gd name="connsiteY208" fmla="*/ 15615 h 253112"/>
              <a:gd name="connsiteX209" fmla="*/ 13677749 w 16893888"/>
              <a:gd name="connsiteY209" fmla="*/ 42053 h 253112"/>
              <a:gd name="connsiteX210" fmla="*/ 13662186 w 16893888"/>
              <a:gd name="connsiteY210" fmla="*/ 74402 h 253112"/>
              <a:gd name="connsiteX211" fmla="*/ 13670026 w 16893888"/>
              <a:gd name="connsiteY211" fmla="*/ 70635 h 253112"/>
              <a:gd name="connsiteX212" fmla="*/ 13943409 w 16893888"/>
              <a:gd name="connsiteY212" fmla="*/ 15615 h 253112"/>
              <a:gd name="connsiteX213" fmla="*/ 13945627 w 16893888"/>
              <a:gd name="connsiteY213" fmla="*/ 42053 h 253112"/>
              <a:gd name="connsiteX214" fmla="*/ 13930064 w 16893888"/>
              <a:gd name="connsiteY214" fmla="*/ 74403 h 253112"/>
              <a:gd name="connsiteX215" fmla="*/ 13937905 w 16893888"/>
              <a:gd name="connsiteY215" fmla="*/ 70635 h 253112"/>
              <a:gd name="connsiteX216" fmla="*/ 14211288 w 16893888"/>
              <a:gd name="connsiteY216" fmla="*/ 15615 h 253112"/>
              <a:gd name="connsiteX217" fmla="*/ 14213506 w 16893888"/>
              <a:gd name="connsiteY217" fmla="*/ 42053 h 253112"/>
              <a:gd name="connsiteX218" fmla="*/ 14197943 w 16893888"/>
              <a:gd name="connsiteY218" fmla="*/ 74402 h 253112"/>
              <a:gd name="connsiteX219" fmla="*/ 14205783 w 16893888"/>
              <a:gd name="connsiteY219" fmla="*/ 70635 h 253112"/>
              <a:gd name="connsiteX220" fmla="*/ 14479166 w 16893888"/>
              <a:gd name="connsiteY220" fmla="*/ 15615 h 253112"/>
              <a:gd name="connsiteX221" fmla="*/ 14481384 w 16893888"/>
              <a:gd name="connsiteY221" fmla="*/ 42053 h 253112"/>
              <a:gd name="connsiteX222" fmla="*/ 14465821 w 16893888"/>
              <a:gd name="connsiteY222" fmla="*/ 74402 h 253112"/>
              <a:gd name="connsiteX223" fmla="*/ 14473661 w 16893888"/>
              <a:gd name="connsiteY223" fmla="*/ 70635 h 253112"/>
              <a:gd name="connsiteX224" fmla="*/ 14747044 w 16893888"/>
              <a:gd name="connsiteY224" fmla="*/ 15615 h 253112"/>
              <a:gd name="connsiteX225" fmla="*/ 14749262 w 16893888"/>
              <a:gd name="connsiteY225" fmla="*/ 42053 h 253112"/>
              <a:gd name="connsiteX226" fmla="*/ 14733699 w 16893888"/>
              <a:gd name="connsiteY226" fmla="*/ 74402 h 253112"/>
              <a:gd name="connsiteX227" fmla="*/ 14741540 w 16893888"/>
              <a:gd name="connsiteY227" fmla="*/ 70635 h 253112"/>
              <a:gd name="connsiteX228" fmla="*/ 15014923 w 16893888"/>
              <a:gd name="connsiteY228" fmla="*/ 15615 h 253112"/>
              <a:gd name="connsiteX229" fmla="*/ 15017141 w 16893888"/>
              <a:gd name="connsiteY229" fmla="*/ 42053 h 253112"/>
              <a:gd name="connsiteX230" fmla="*/ 15001578 w 16893888"/>
              <a:gd name="connsiteY230" fmla="*/ 74402 h 253112"/>
              <a:gd name="connsiteX231" fmla="*/ 15009418 w 16893888"/>
              <a:gd name="connsiteY231" fmla="*/ 70635 h 253112"/>
              <a:gd name="connsiteX232" fmla="*/ 15282801 w 16893888"/>
              <a:gd name="connsiteY232" fmla="*/ 15615 h 253112"/>
              <a:gd name="connsiteX233" fmla="*/ 15285019 w 16893888"/>
              <a:gd name="connsiteY233" fmla="*/ 42053 h 253112"/>
              <a:gd name="connsiteX234" fmla="*/ 15269456 w 16893888"/>
              <a:gd name="connsiteY234" fmla="*/ 74402 h 253112"/>
              <a:gd name="connsiteX235" fmla="*/ 15277296 w 16893888"/>
              <a:gd name="connsiteY235" fmla="*/ 70635 h 253112"/>
              <a:gd name="connsiteX236" fmla="*/ 15550679 w 16893888"/>
              <a:gd name="connsiteY236" fmla="*/ 15615 h 253112"/>
              <a:gd name="connsiteX237" fmla="*/ 15552897 w 16893888"/>
              <a:gd name="connsiteY237" fmla="*/ 42053 h 253112"/>
              <a:gd name="connsiteX238" fmla="*/ 15537333 w 16893888"/>
              <a:gd name="connsiteY238" fmla="*/ 74402 h 253112"/>
              <a:gd name="connsiteX239" fmla="*/ 15545173 w 16893888"/>
              <a:gd name="connsiteY239" fmla="*/ 70635 h 253112"/>
              <a:gd name="connsiteX240" fmla="*/ 15818557 w 16893888"/>
              <a:gd name="connsiteY240" fmla="*/ 15615 h 253112"/>
              <a:gd name="connsiteX241" fmla="*/ 15820775 w 16893888"/>
              <a:gd name="connsiteY241" fmla="*/ 42053 h 253112"/>
              <a:gd name="connsiteX242" fmla="*/ 15805213 w 16893888"/>
              <a:gd name="connsiteY242" fmla="*/ 74402 h 253112"/>
              <a:gd name="connsiteX243" fmla="*/ 15813053 w 16893888"/>
              <a:gd name="connsiteY243" fmla="*/ 70635 h 253112"/>
              <a:gd name="connsiteX244" fmla="*/ 16086435 w 16893888"/>
              <a:gd name="connsiteY244" fmla="*/ 15615 h 253112"/>
              <a:gd name="connsiteX245" fmla="*/ 16088653 w 16893888"/>
              <a:gd name="connsiteY245" fmla="*/ 42053 h 253112"/>
              <a:gd name="connsiteX246" fmla="*/ 16073089 w 16893888"/>
              <a:gd name="connsiteY246" fmla="*/ 74402 h 253112"/>
              <a:gd name="connsiteX247" fmla="*/ 16080929 w 16893888"/>
              <a:gd name="connsiteY247" fmla="*/ 70635 h 253112"/>
              <a:gd name="connsiteX248" fmla="*/ 16354313 w 16893888"/>
              <a:gd name="connsiteY248" fmla="*/ 15615 h 253112"/>
              <a:gd name="connsiteX249" fmla="*/ 16356531 w 16893888"/>
              <a:gd name="connsiteY249" fmla="*/ 42053 h 253112"/>
              <a:gd name="connsiteX250" fmla="*/ 16340969 w 16893888"/>
              <a:gd name="connsiteY250" fmla="*/ 74403 h 253112"/>
              <a:gd name="connsiteX251" fmla="*/ 16348809 w 16893888"/>
              <a:gd name="connsiteY251" fmla="*/ 70635 h 253112"/>
              <a:gd name="connsiteX252" fmla="*/ 16622193 w 16893888"/>
              <a:gd name="connsiteY252" fmla="*/ 15615 h 253112"/>
              <a:gd name="connsiteX253" fmla="*/ 16624409 w 16893888"/>
              <a:gd name="connsiteY253" fmla="*/ 42053 h 253112"/>
              <a:gd name="connsiteX254" fmla="*/ 16608849 w 16893888"/>
              <a:gd name="connsiteY254" fmla="*/ 74397 h 253112"/>
              <a:gd name="connsiteX255" fmla="*/ 16890061 w 16893888"/>
              <a:gd name="connsiteY255" fmla="*/ 15615 h 253112"/>
              <a:gd name="connsiteX256" fmla="*/ 16719165 w 16893888"/>
              <a:gd name="connsiteY256" fmla="*/ 235979 h 253112"/>
              <a:gd name="connsiteX257" fmla="*/ 16697175 w 16893888"/>
              <a:gd name="connsiteY257" fmla="*/ 253112 h 253112"/>
              <a:gd name="connsiteX0" fmla="*/ 0 w 16719165"/>
              <a:gd name="connsiteY0" fmla="*/ 74402 h 253112"/>
              <a:gd name="connsiteX1" fmla="*/ 7840 w 16719165"/>
              <a:gd name="connsiteY1" fmla="*/ 70635 h 253112"/>
              <a:gd name="connsiteX2" fmla="*/ 249916 w 16719165"/>
              <a:gd name="connsiteY2" fmla="*/ 531 h 253112"/>
              <a:gd name="connsiteX3" fmla="*/ 281223 w 16719165"/>
              <a:gd name="connsiteY3" fmla="*/ 15615 h 253112"/>
              <a:gd name="connsiteX4" fmla="*/ 283441 w 16719165"/>
              <a:gd name="connsiteY4" fmla="*/ 42053 h 253112"/>
              <a:gd name="connsiteX5" fmla="*/ 267878 w 16719165"/>
              <a:gd name="connsiteY5" fmla="*/ 74402 h 253112"/>
              <a:gd name="connsiteX6" fmla="*/ 275719 w 16719165"/>
              <a:gd name="connsiteY6" fmla="*/ 70635 h 253112"/>
              <a:gd name="connsiteX7" fmla="*/ 517795 w 16719165"/>
              <a:gd name="connsiteY7" fmla="*/ 531 h 253112"/>
              <a:gd name="connsiteX8" fmla="*/ 549101 w 16719165"/>
              <a:gd name="connsiteY8" fmla="*/ 15615 h 253112"/>
              <a:gd name="connsiteX9" fmla="*/ 551320 w 16719165"/>
              <a:gd name="connsiteY9" fmla="*/ 42053 h 253112"/>
              <a:gd name="connsiteX10" fmla="*/ 535757 w 16719165"/>
              <a:gd name="connsiteY10" fmla="*/ 74402 h 253112"/>
              <a:gd name="connsiteX11" fmla="*/ 543596 w 16719165"/>
              <a:gd name="connsiteY11" fmla="*/ 70635 h 253112"/>
              <a:gd name="connsiteX12" fmla="*/ 785673 w 16719165"/>
              <a:gd name="connsiteY12" fmla="*/ 531 h 253112"/>
              <a:gd name="connsiteX13" fmla="*/ 816979 w 16719165"/>
              <a:gd name="connsiteY13" fmla="*/ 15615 h 253112"/>
              <a:gd name="connsiteX14" fmla="*/ 819198 w 16719165"/>
              <a:gd name="connsiteY14" fmla="*/ 42053 h 253112"/>
              <a:gd name="connsiteX15" fmla="*/ 803635 w 16719165"/>
              <a:gd name="connsiteY15" fmla="*/ 74402 h 253112"/>
              <a:gd name="connsiteX16" fmla="*/ 811474 w 16719165"/>
              <a:gd name="connsiteY16" fmla="*/ 70635 h 253112"/>
              <a:gd name="connsiteX17" fmla="*/ 1084857 w 16719165"/>
              <a:gd name="connsiteY17" fmla="*/ 15615 h 253112"/>
              <a:gd name="connsiteX18" fmla="*/ 1087075 w 16719165"/>
              <a:gd name="connsiteY18" fmla="*/ 42053 h 253112"/>
              <a:gd name="connsiteX19" fmla="*/ 1071512 w 16719165"/>
              <a:gd name="connsiteY19" fmla="*/ 74403 h 253112"/>
              <a:gd name="connsiteX20" fmla="*/ 1079353 w 16719165"/>
              <a:gd name="connsiteY20" fmla="*/ 70635 h 253112"/>
              <a:gd name="connsiteX21" fmla="*/ 1352736 w 16719165"/>
              <a:gd name="connsiteY21" fmla="*/ 15615 h 253112"/>
              <a:gd name="connsiteX22" fmla="*/ 1354954 w 16719165"/>
              <a:gd name="connsiteY22" fmla="*/ 42053 h 253112"/>
              <a:gd name="connsiteX23" fmla="*/ 1339392 w 16719165"/>
              <a:gd name="connsiteY23" fmla="*/ 74402 h 253112"/>
              <a:gd name="connsiteX24" fmla="*/ 1347230 w 16719165"/>
              <a:gd name="connsiteY24" fmla="*/ 70635 h 253112"/>
              <a:gd name="connsiteX25" fmla="*/ 1620614 w 16719165"/>
              <a:gd name="connsiteY25" fmla="*/ 15615 h 253112"/>
              <a:gd name="connsiteX26" fmla="*/ 1622832 w 16719165"/>
              <a:gd name="connsiteY26" fmla="*/ 42053 h 253112"/>
              <a:gd name="connsiteX27" fmla="*/ 1607269 w 16719165"/>
              <a:gd name="connsiteY27" fmla="*/ 74402 h 253112"/>
              <a:gd name="connsiteX28" fmla="*/ 1615109 w 16719165"/>
              <a:gd name="connsiteY28" fmla="*/ 70635 h 253112"/>
              <a:gd name="connsiteX29" fmla="*/ 1888492 w 16719165"/>
              <a:gd name="connsiteY29" fmla="*/ 15615 h 253112"/>
              <a:gd name="connsiteX30" fmla="*/ 1890710 w 16719165"/>
              <a:gd name="connsiteY30" fmla="*/ 42053 h 253112"/>
              <a:gd name="connsiteX31" fmla="*/ 1875147 w 16719165"/>
              <a:gd name="connsiteY31" fmla="*/ 74403 h 253112"/>
              <a:gd name="connsiteX32" fmla="*/ 1882987 w 16719165"/>
              <a:gd name="connsiteY32" fmla="*/ 70635 h 253112"/>
              <a:gd name="connsiteX33" fmla="*/ 2156372 w 16719165"/>
              <a:gd name="connsiteY33" fmla="*/ 15615 h 253112"/>
              <a:gd name="connsiteX34" fmla="*/ 2158589 w 16719165"/>
              <a:gd name="connsiteY34" fmla="*/ 42053 h 253112"/>
              <a:gd name="connsiteX35" fmla="*/ 2143025 w 16719165"/>
              <a:gd name="connsiteY35" fmla="*/ 74402 h 253112"/>
              <a:gd name="connsiteX36" fmla="*/ 2150867 w 16719165"/>
              <a:gd name="connsiteY36" fmla="*/ 70635 h 253112"/>
              <a:gd name="connsiteX37" fmla="*/ 2424248 w 16719165"/>
              <a:gd name="connsiteY37" fmla="*/ 15615 h 253112"/>
              <a:gd name="connsiteX38" fmla="*/ 2426467 w 16719165"/>
              <a:gd name="connsiteY38" fmla="*/ 42053 h 253112"/>
              <a:gd name="connsiteX39" fmla="*/ 2410905 w 16719165"/>
              <a:gd name="connsiteY39" fmla="*/ 74402 h 253112"/>
              <a:gd name="connsiteX40" fmla="*/ 2418743 w 16719165"/>
              <a:gd name="connsiteY40" fmla="*/ 70635 h 253112"/>
              <a:gd name="connsiteX41" fmla="*/ 2692127 w 16719165"/>
              <a:gd name="connsiteY41" fmla="*/ 15615 h 253112"/>
              <a:gd name="connsiteX42" fmla="*/ 2694344 w 16719165"/>
              <a:gd name="connsiteY42" fmla="*/ 42053 h 253112"/>
              <a:gd name="connsiteX43" fmla="*/ 2678781 w 16719165"/>
              <a:gd name="connsiteY43" fmla="*/ 74403 h 253112"/>
              <a:gd name="connsiteX44" fmla="*/ 2686622 w 16719165"/>
              <a:gd name="connsiteY44" fmla="*/ 70635 h 253112"/>
              <a:gd name="connsiteX45" fmla="*/ 2960005 w 16719165"/>
              <a:gd name="connsiteY45" fmla="*/ 15615 h 253112"/>
              <a:gd name="connsiteX46" fmla="*/ 2962224 w 16719165"/>
              <a:gd name="connsiteY46" fmla="*/ 42053 h 253112"/>
              <a:gd name="connsiteX47" fmla="*/ 2946660 w 16719165"/>
              <a:gd name="connsiteY47" fmla="*/ 74402 h 253112"/>
              <a:gd name="connsiteX48" fmla="*/ 2954500 w 16719165"/>
              <a:gd name="connsiteY48" fmla="*/ 70635 h 253112"/>
              <a:gd name="connsiteX49" fmla="*/ 3227883 w 16719165"/>
              <a:gd name="connsiteY49" fmla="*/ 15615 h 253112"/>
              <a:gd name="connsiteX50" fmla="*/ 3230101 w 16719165"/>
              <a:gd name="connsiteY50" fmla="*/ 42053 h 253112"/>
              <a:gd name="connsiteX51" fmla="*/ 3214538 w 16719165"/>
              <a:gd name="connsiteY51" fmla="*/ 74402 h 253112"/>
              <a:gd name="connsiteX52" fmla="*/ 3222378 w 16719165"/>
              <a:gd name="connsiteY52" fmla="*/ 70635 h 253112"/>
              <a:gd name="connsiteX53" fmla="*/ 3495761 w 16719165"/>
              <a:gd name="connsiteY53" fmla="*/ 15615 h 253112"/>
              <a:gd name="connsiteX54" fmla="*/ 3497979 w 16719165"/>
              <a:gd name="connsiteY54" fmla="*/ 42053 h 253112"/>
              <a:gd name="connsiteX55" fmla="*/ 3482416 w 16719165"/>
              <a:gd name="connsiteY55" fmla="*/ 74402 h 253112"/>
              <a:gd name="connsiteX56" fmla="*/ 3490256 w 16719165"/>
              <a:gd name="connsiteY56" fmla="*/ 70635 h 253112"/>
              <a:gd name="connsiteX57" fmla="*/ 3763639 w 16719165"/>
              <a:gd name="connsiteY57" fmla="*/ 15615 h 253112"/>
              <a:gd name="connsiteX58" fmla="*/ 3765857 w 16719165"/>
              <a:gd name="connsiteY58" fmla="*/ 42053 h 253112"/>
              <a:gd name="connsiteX59" fmla="*/ 3750294 w 16719165"/>
              <a:gd name="connsiteY59" fmla="*/ 74403 h 253112"/>
              <a:gd name="connsiteX60" fmla="*/ 3758136 w 16719165"/>
              <a:gd name="connsiteY60" fmla="*/ 70635 h 253112"/>
              <a:gd name="connsiteX61" fmla="*/ 4031519 w 16719165"/>
              <a:gd name="connsiteY61" fmla="*/ 15615 h 253112"/>
              <a:gd name="connsiteX62" fmla="*/ 4033736 w 16719165"/>
              <a:gd name="connsiteY62" fmla="*/ 42053 h 253112"/>
              <a:gd name="connsiteX63" fmla="*/ 4018174 w 16719165"/>
              <a:gd name="connsiteY63" fmla="*/ 74402 h 253112"/>
              <a:gd name="connsiteX64" fmla="*/ 4026014 w 16719165"/>
              <a:gd name="connsiteY64" fmla="*/ 70635 h 253112"/>
              <a:gd name="connsiteX65" fmla="*/ 4299397 w 16719165"/>
              <a:gd name="connsiteY65" fmla="*/ 15615 h 253112"/>
              <a:gd name="connsiteX66" fmla="*/ 4301615 w 16719165"/>
              <a:gd name="connsiteY66" fmla="*/ 42053 h 253112"/>
              <a:gd name="connsiteX67" fmla="*/ 4286052 w 16719165"/>
              <a:gd name="connsiteY67" fmla="*/ 74402 h 253112"/>
              <a:gd name="connsiteX68" fmla="*/ 4293892 w 16719165"/>
              <a:gd name="connsiteY68" fmla="*/ 70635 h 253112"/>
              <a:gd name="connsiteX69" fmla="*/ 4567275 w 16719165"/>
              <a:gd name="connsiteY69" fmla="*/ 15615 h 253112"/>
              <a:gd name="connsiteX70" fmla="*/ 4569493 w 16719165"/>
              <a:gd name="connsiteY70" fmla="*/ 42053 h 253112"/>
              <a:gd name="connsiteX71" fmla="*/ 4553930 w 16719165"/>
              <a:gd name="connsiteY71" fmla="*/ 74403 h 253112"/>
              <a:gd name="connsiteX72" fmla="*/ 4561771 w 16719165"/>
              <a:gd name="connsiteY72" fmla="*/ 70635 h 253112"/>
              <a:gd name="connsiteX73" fmla="*/ 4835153 w 16719165"/>
              <a:gd name="connsiteY73" fmla="*/ 15615 h 253112"/>
              <a:gd name="connsiteX74" fmla="*/ 4837372 w 16719165"/>
              <a:gd name="connsiteY74" fmla="*/ 42053 h 253112"/>
              <a:gd name="connsiteX75" fmla="*/ 4821809 w 16719165"/>
              <a:gd name="connsiteY75" fmla="*/ 74402 h 253112"/>
              <a:gd name="connsiteX76" fmla="*/ 4829648 w 16719165"/>
              <a:gd name="connsiteY76" fmla="*/ 70635 h 253112"/>
              <a:gd name="connsiteX77" fmla="*/ 5103031 w 16719165"/>
              <a:gd name="connsiteY77" fmla="*/ 15615 h 253112"/>
              <a:gd name="connsiteX78" fmla="*/ 5105250 w 16719165"/>
              <a:gd name="connsiteY78" fmla="*/ 42053 h 253112"/>
              <a:gd name="connsiteX79" fmla="*/ 5089686 w 16719165"/>
              <a:gd name="connsiteY79" fmla="*/ 74402 h 253112"/>
              <a:gd name="connsiteX80" fmla="*/ 5097526 w 16719165"/>
              <a:gd name="connsiteY80" fmla="*/ 70635 h 253112"/>
              <a:gd name="connsiteX81" fmla="*/ 5370909 w 16719165"/>
              <a:gd name="connsiteY81" fmla="*/ 15615 h 253112"/>
              <a:gd name="connsiteX82" fmla="*/ 5373128 w 16719165"/>
              <a:gd name="connsiteY82" fmla="*/ 42053 h 253112"/>
              <a:gd name="connsiteX83" fmla="*/ 5357564 w 16719165"/>
              <a:gd name="connsiteY83" fmla="*/ 74403 h 253112"/>
              <a:gd name="connsiteX84" fmla="*/ 5365405 w 16719165"/>
              <a:gd name="connsiteY84" fmla="*/ 70635 h 253112"/>
              <a:gd name="connsiteX85" fmla="*/ 5638789 w 16719165"/>
              <a:gd name="connsiteY85" fmla="*/ 15615 h 253112"/>
              <a:gd name="connsiteX86" fmla="*/ 5641006 w 16719165"/>
              <a:gd name="connsiteY86" fmla="*/ 42053 h 253112"/>
              <a:gd name="connsiteX87" fmla="*/ 5625443 w 16719165"/>
              <a:gd name="connsiteY87" fmla="*/ 74402 h 253112"/>
              <a:gd name="connsiteX88" fmla="*/ 5633283 w 16719165"/>
              <a:gd name="connsiteY88" fmla="*/ 70635 h 253112"/>
              <a:gd name="connsiteX89" fmla="*/ 5906667 w 16719165"/>
              <a:gd name="connsiteY89" fmla="*/ 15615 h 253112"/>
              <a:gd name="connsiteX90" fmla="*/ 5908884 w 16719165"/>
              <a:gd name="connsiteY90" fmla="*/ 42053 h 253112"/>
              <a:gd name="connsiteX91" fmla="*/ 5893322 w 16719165"/>
              <a:gd name="connsiteY91" fmla="*/ 74402 h 253112"/>
              <a:gd name="connsiteX92" fmla="*/ 5901162 w 16719165"/>
              <a:gd name="connsiteY92" fmla="*/ 70635 h 253112"/>
              <a:gd name="connsiteX93" fmla="*/ 6174545 w 16719165"/>
              <a:gd name="connsiteY93" fmla="*/ 15615 h 253112"/>
              <a:gd name="connsiteX94" fmla="*/ 6176762 w 16719165"/>
              <a:gd name="connsiteY94" fmla="*/ 42053 h 253112"/>
              <a:gd name="connsiteX95" fmla="*/ 6161200 w 16719165"/>
              <a:gd name="connsiteY95" fmla="*/ 74402 h 253112"/>
              <a:gd name="connsiteX96" fmla="*/ 6169041 w 16719165"/>
              <a:gd name="connsiteY96" fmla="*/ 70635 h 253112"/>
              <a:gd name="connsiteX97" fmla="*/ 6442424 w 16719165"/>
              <a:gd name="connsiteY97" fmla="*/ 15615 h 253112"/>
              <a:gd name="connsiteX98" fmla="*/ 6444642 w 16719165"/>
              <a:gd name="connsiteY98" fmla="*/ 42053 h 253112"/>
              <a:gd name="connsiteX99" fmla="*/ 6429079 w 16719165"/>
              <a:gd name="connsiteY99" fmla="*/ 74402 h 253112"/>
              <a:gd name="connsiteX100" fmla="*/ 6436919 w 16719165"/>
              <a:gd name="connsiteY100" fmla="*/ 70635 h 253112"/>
              <a:gd name="connsiteX101" fmla="*/ 6710302 w 16719165"/>
              <a:gd name="connsiteY101" fmla="*/ 15615 h 253112"/>
              <a:gd name="connsiteX102" fmla="*/ 6712520 w 16719165"/>
              <a:gd name="connsiteY102" fmla="*/ 42053 h 253112"/>
              <a:gd name="connsiteX103" fmla="*/ 6696957 w 16719165"/>
              <a:gd name="connsiteY103" fmla="*/ 74402 h 253112"/>
              <a:gd name="connsiteX104" fmla="*/ 6704797 w 16719165"/>
              <a:gd name="connsiteY104" fmla="*/ 70635 h 253112"/>
              <a:gd name="connsiteX105" fmla="*/ 6978179 w 16719165"/>
              <a:gd name="connsiteY105" fmla="*/ 15615 h 253112"/>
              <a:gd name="connsiteX106" fmla="*/ 6980398 w 16719165"/>
              <a:gd name="connsiteY106" fmla="*/ 42053 h 253112"/>
              <a:gd name="connsiteX107" fmla="*/ 6964835 w 16719165"/>
              <a:gd name="connsiteY107" fmla="*/ 74402 h 253112"/>
              <a:gd name="connsiteX108" fmla="*/ 6972675 w 16719165"/>
              <a:gd name="connsiteY108" fmla="*/ 70635 h 253112"/>
              <a:gd name="connsiteX109" fmla="*/ 7246057 w 16719165"/>
              <a:gd name="connsiteY109" fmla="*/ 15615 h 253112"/>
              <a:gd name="connsiteX110" fmla="*/ 7248275 w 16719165"/>
              <a:gd name="connsiteY110" fmla="*/ 42053 h 253112"/>
              <a:gd name="connsiteX111" fmla="*/ 7232712 w 16719165"/>
              <a:gd name="connsiteY111" fmla="*/ 74402 h 253112"/>
              <a:gd name="connsiteX112" fmla="*/ 7240552 w 16719165"/>
              <a:gd name="connsiteY112" fmla="*/ 70635 h 253112"/>
              <a:gd name="connsiteX113" fmla="*/ 7513935 w 16719165"/>
              <a:gd name="connsiteY113" fmla="*/ 15615 h 253112"/>
              <a:gd name="connsiteX114" fmla="*/ 7516153 w 16719165"/>
              <a:gd name="connsiteY114" fmla="*/ 42053 h 253112"/>
              <a:gd name="connsiteX115" fmla="*/ 7500590 w 16719165"/>
              <a:gd name="connsiteY115" fmla="*/ 74402 h 253112"/>
              <a:gd name="connsiteX116" fmla="*/ 7508430 w 16719165"/>
              <a:gd name="connsiteY116" fmla="*/ 70635 h 253112"/>
              <a:gd name="connsiteX117" fmla="*/ 7781813 w 16719165"/>
              <a:gd name="connsiteY117" fmla="*/ 15615 h 253112"/>
              <a:gd name="connsiteX118" fmla="*/ 7784031 w 16719165"/>
              <a:gd name="connsiteY118" fmla="*/ 42053 h 253112"/>
              <a:gd name="connsiteX119" fmla="*/ 7768468 w 16719165"/>
              <a:gd name="connsiteY119" fmla="*/ 74403 h 253112"/>
              <a:gd name="connsiteX120" fmla="*/ 7776309 w 16719165"/>
              <a:gd name="connsiteY120" fmla="*/ 70635 h 253112"/>
              <a:gd name="connsiteX121" fmla="*/ 8049692 w 16719165"/>
              <a:gd name="connsiteY121" fmla="*/ 15615 h 253112"/>
              <a:gd name="connsiteX122" fmla="*/ 8051910 w 16719165"/>
              <a:gd name="connsiteY122" fmla="*/ 42053 h 253112"/>
              <a:gd name="connsiteX123" fmla="*/ 8036350 w 16719165"/>
              <a:gd name="connsiteY123" fmla="*/ 74397 h 253112"/>
              <a:gd name="connsiteX124" fmla="*/ 8044179 w 16719165"/>
              <a:gd name="connsiteY124" fmla="*/ 70635 h 253112"/>
              <a:gd name="connsiteX125" fmla="*/ 8317562 w 16719165"/>
              <a:gd name="connsiteY125" fmla="*/ 15615 h 253112"/>
              <a:gd name="connsiteX126" fmla="*/ 8319780 w 16719165"/>
              <a:gd name="connsiteY126" fmla="*/ 42053 h 253112"/>
              <a:gd name="connsiteX127" fmla="*/ 8304016 w 16719165"/>
              <a:gd name="connsiteY127" fmla="*/ 74821 h 253112"/>
              <a:gd name="connsiteX128" fmla="*/ 8312462 w 16719165"/>
              <a:gd name="connsiteY128" fmla="*/ 70635 h 253112"/>
              <a:gd name="connsiteX129" fmla="*/ 8522196 w 16719165"/>
              <a:gd name="connsiteY129" fmla="*/ 1350 h 253112"/>
              <a:gd name="connsiteX130" fmla="*/ 8585845 w 16719165"/>
              <a:gd name="connsiteY130" fmla="*/ 15615 h 253112"/>
              <a:gd name="connsiteX131" fmla="*/ 8588063 w 16719165"/>
              <a:gd name="connsiteY131" fmla="*/ 42053 h 253112"/>
              <a:gd name="connsiteX132" fmla="*/ 8572500 w 16719165"/>
              <a:gd name="connsiteY132" fmla="*/ 74402 h 253112"/>
              <a:gd name="connsiteX133" fmla="*/ 8580340 w 16719165"/>
              <a:gd name="connsiteY133" fmla="*/ 70635 h 253112"/>
              <a:gd name="connsiteX134" fmla="*/ 8822416 w 16719165"/>
              <a:gd name="connsiteY134" fmla="*/ 531 h 253112"/>
              <a:gd name="connsiteX135" fmla="*/ 8853723 w 16719165"/>
              <a:gd name="connsiteY135" fmla="*/ 15615 h 253112"/>
              <a:gd name="connsiteX136" fmla="*/ 8855941 w 16719165"/>
              <a:gd name="connsiteY136" fmla="*/ 42053 h 253112"/>
              <a:gd name="connsiteX137" fmla="*/ 8840378 w 16719165"/>
              <a:gd name="connsiteY137" fmla="*/ 74402 h 253112"/>
              <a:gd name="connsiteX138" fmla="*/ 8848219 w 16719165"/>
              <a:gd name="connsiteY138" fmla="*/ 70635 h 253112"/>
              <a:gd name="connsiteX139" fmla="*/ 9090295 w 16719165"/>
              <a:gd name="connsiteY139" fmla="*/ 531 h 253112"/>
              <a:gd name="connsiteX140" fmla="*/ 9121601 w 16719165"/>
              <a:gd name="connsiteY140" fmla="*/ 15615 h 253112"/>
              <a:gd name="connsiteX141" fmla="*/ 9123820 w 16719165"/>
              <a:gd name="connsiteY141" fmla="*/ 42053 h 253112"/>
              <a:gd name="connsiteX142" fmla="*/ 9108257 w 16719165"/>
              <a:gd name="connsiteY142" fmla="*/ 74402 h 253112"/>
              <a:gd name="connsiteX143" fmla="*/ 9116096 w 16719165"/>
              <a:gd name="connsiteY143" fmla="*/ 70635 h 253112"/>
              <a:gd name="connsiteX144" fmla="*/ 9389478 w 16719165"/>
              <a:gd name="connsiteY144" fmla="*/ 15615 h 253112"/>
              <a:gd name="connsiteX145" fmla="*/ 9391697 w 16719165"/>
              <a:gd name="connsiteY145" fmla="*/ 42053 h 253112"/>
              <a:gd name="connsiteX146" fmla="*/ 9376135 w 16719165"/>
              <a:gd name="connsiteY146" fmla="*/ 74402 h 253112"/>
              <a:gd name="connsiteX147" fmla="*/ 9383974 w 16719165"/>
              <a:gd name="connsiteY147" fmla="*/ 70635 h 253112"/>
              <a:gd name="connsiteX148" fmla="*/ 9657357 w 16719165"/>
              <a:gd name="connsiteY148" fmla="*/ 15615 h 253112"/>
              <a:gd name="connsiteX149" fmla="*/ 9659575 w 16719165"/>
              <a:gd name="connsiteY149" fmla="*/ 42053 h 253112"/>
              <a:gd name="connsiteX150" fmla="*/ 9644012 w 16719165"/>
              <a:gd name="connsiteY150" fmla="*/ 74403 h 253112"/>
              <a:gd name="connsiteX151" fmla="*/ 9651853 w 16719165"/>
              <a:gd name="connsiteY151" fmla="*/ 70635 h 253112"/>
              <a:gd name="connsiteX152" fmla="*/ 9925236 w 16719165"/>
              <a:gd name="connsiteY152" fmla="*/ 15615 h 253112"/>
              <a:gd name="connsiteX153" fmla="*/ 9927454 w 16719165"/>
              <a:gd name="connsiteY153" fmla="*/ 42053 h 253112"/>
              <a:gd name="connsiteX154" fmla="*/ 9911892 w 16719165"/>
              <a:gd name="connsiteY154" fmla="*/ 74402 h 253112"/>
              <a:gd name="connsiteX155" fmla="*/ 9919730 w 16719165"/>
              <a:gd name="connsiteY155" fmla="*/ 70635 h 253112"/>
              <a:gd name="connsiteX156" fmla="*/ 10193114 w 16719165"/>
              <a:gd name="connsiteY156" fmla="*/ 15615 h 253112"/>
              <a:gd name="connsiteX157" fmla="*/ 10195332 w 16719165"/>
              <a:gd name="connsiteY157" fmla="*/ 42053 h 253112"/>
              <a:gd name="connsiteX158" fmla="*/ 10179769 w 16719165"/>
              <a:gd name="connsiteY158" fmla="*/ 74402 h 253112"/>
              <a:gd name="connsiteX159" fmla="*/ 10187609 w 16719165"/>
              <a:gd name="connsiteY159" fmla="*/ 70635 h 253112"/>
              <a:gd name="connsiteX160" fmla="*/ 10460992 w 16719165"/>
              <a:gd name="connsiteY160" fmla="*/ 15615 h 253112"/>
              <a:gd name="connsiteX161" fmla="*/ 10463210 w 16719165"/>
              <a:gd name="connsiteY161" fmla="*/ 42053 h 253112"/>
              <a:gd name="connsiteX162" fmla="*/ 10447647 w 16719165"/>
              <a:gd name="connsiteY162" fmla="*/ 74403 h 253112"/>
              <a:gd name="connsiteX163" fmla="*/ 10455487 w 16719165"/>
              <a:gd name="connsiteY163" fmla="*/ 70635 h 253112"/>
              <a:gd name="connsiteX164" fmla="*/ 10728871 w 16719165"/>
              <a:gd name="connsiteY164" fmla="*/ 15615 h 253112"/>
              <a:gd name="connsiteX165" fmla="*/ 10731089 w 16719165"/>
              <a:gd name="connsiteY165" fmla="*/ 42053 h 253112"/>
              <a:gd name="connsiteX166" fmla="*/ 10715525 w 16719165"/>
              <a:gd name="connsiteY166" fmla="*/ 74402 h 253112"/>
              <a:gd name="connsiteX167" fmla="*/ 10723366 w 16719165"/>
              <a:gd name="connsiteY167" fmla="*/ 70635 h 253112"/>
              <a:gd name="connsiteX168" fmla="*/ 10996748 w 16719165"/>
              <a:gd name="connsiteY168" fmla="*/ 15615 h 253112"/>
              <a:gd name="connsiteX169" fmla="*/ 10998967 w 16719165"/>
              <a:gd name="connsiteY169" fmla="*/ 42053 h 253112"/>
              <a:gd name="connsiteX170" fmla="*/ 10983404 w 16719165"/>
              <a:gd name="connsiteY170" fmla="*/ 74402 h 253112"/>
              <a:gd name="connsiteX171" fmla="*/ 10991243 w 16719165"/>
              <a:gd name="connsiteY171" fmla="*/ 70635 h 253112"/>
              <a:gd name="connsiteX172" fmla="*/ 11264627 w 16719165"/>
              <a:gd name="connsiteY172" fmla="*/ 15615 h 253112"/>
              <a:gd name="connsiteX173" fmla="*/ 11266844 w 16719165"/>
              <a:gd name="connsiteY173" fmla="*/ 42053 h 253112"/>
              <a:gd name="connsiteX174" fmla="*/ 11251281 w 16719165"/>
              <a:gd name="connsiteY174" fmla="*/ 74403 h 253112"/>
              <a:gd name="connsiteX175" fmla="*/ 11259122 w 16719165"/>
              <a:gd name="connsiteY175" fmla="*/ 70635 h 253112"/>
              <a:gd name="connsiteX176" fmla="*/ 11532505 w 16719165"/>
              <a:gd name="connsiteY176" fmla="*/ 15615 h 253112"/>
              <a:gd name="connsiteX177" fmla="*/ 11534723 w 16719165"/>
              <a:gd name="connsiteY177" fmla="*/ 42053 h 253112"/>
              <a:gd name="connsiteX178" fmla="*/ 11519160 w 16719165"/>
              <a:gd name="connsiteY178" fmla="*/ 74402 h 253112"/>
              <a:gd name="connsiteX179" fmla="*/ 11527000 w 16719165"/>
              <a:gd name="connsiteY179" fmla="*/ 70635 h 253112"/>
              <a:gd name="connsiteX180" fmla="*/ 11800383 w 16719165"/>
              <a:gd name="connsiteY180" fmla="*/ 15615 h 253112"/>
              <a:gd name="connsiteX181" fmla="*/ 11802601 w 16719165"/>
              <a:gd name="connsiteY181" fmla="*/ 42053 h 253112"/>
              <a:gd name="connsiteX182" fmla="*/ 11787038 w 16719165"/>
              <a:gd name="connsiteY182" fmla="*/ 74402 h 253112"/>
              <a:gd name="connsiteX183" fmla="*/ 11794878 w 16719165"/>
              <a:gd name="connsiteY183" fmla="*/ 70635 h 253112"/>
              <a:gd name="connsiteX184" fmla="*/ 12068261 w 16719165"/>
              <a:gd name="connsiteY184" fmla="*/ 15615 h 253112"/>
              <a:gd name="connsiteX185" fmla="*/ 12070479 w 16719165"/>
              <a:gd name="connsiteY185" fmla="*/ 42053 h 253112"/>
              <a:gd name="connsiteX186" fmla="*/ 12054916 w 16719165"/>
              <a:gd name="connsiteY186" fmla="*/ 74402 h 253112"/>
              <a:gd name="connsiteX187" fmla="*/ 12062756 w 16719165"/>
              <a:gd name="connsiteY187" fmla="*/ 70635 h 253112"/>
              <a:gd name="connsiteX188" fmla="*/ 12336139 w 16719165"/>
              <a:gd name="connsiteY188" fmla="*/ 15615 h 253112"/>
              <a:gd name="connsiteX189" fmla="*/ 12338357 w 16719165"/>
              <a:gd name="connsiteY189" fmla="*/ 42053 h 253112"/>
              <a:gd name="connsiteX190" fmla="*/ 12322794 w 16719165"/>
              <a:gd name="connsiteY190" fmla="*/ 74403 h 253112"/>
              <a:gd name="connsiteX191" fmla="*/ 12330635 w 16719165"/>
              <a:gd name="connsiteY191" fmla="*/ 70635 h 253112"/>
              <a:gd name="connsiteX192" fmla="*/ 12604018 w 16719165"/>
              <a:gd name="connsiteY192" fmla="*/ 15615 h 253112"/>
              <a:gd name="connsiteX193" fmla="*/ 12606236 w 16719165"/>
              <a:gd name="connsiteY193" fmla="*/ 42053 h 253112"/>
              <a:gd name="connsiteX194" fmla="*/ 12590673 w 16719165"/>
              <a:gd name="connsiteY194" fmla="*/ 74402 h 253112"/>
              <a:gd name="connsiteX195" fmla="*/ 12598513 w 16719165"/>
              <a:gd name="connsiteY195" fmla="*/ 70635 h 253112"/>
              <a:gd name="connsiteX196" fmla="*/ 12871896 w 16719165"/>
              <a:gd name="connsiteY196" fmla="*/ 15615 h 253112"/>
              <a:gd name="connsiteX197" fmla="*/ 12874114 w 16719165"/>
              <a:gd name="connsiteY197" fmla="*/ 42053 h 253112"/>
              <a:gd name="connsiteX198" fmla="*/ 12858551 w 16719165"/>
              <a:gd name="connsiteY198" fmla="*/ 74402 h 253112"/>
              <a:gd name="connsiteX199" fmla="*/ 12866391 w 16719165"/>
              <a:gd name="connsiteY199" fmla="*/ 70635 h 253112"/>
              <a:gd name="connsiteX200" fmla="*/ 13139774 w 16719165"/>
              <a:gd name="connsiteY200" fmla="*/ 15615 h 253112"/>
              <a:gd name="connsiteX201" fmla="*/ 13141992 w 16719165"/>
              <a:gd name="connsiteY201" fmla="*/ 42053 h 253112"/>
              <a:gd name="connsiteX202" fmla="*/ 13126429 w 16719165"/>
              <a:gd name="connsiteY202" fmla="*/ 74403 h 253112"/>
              <a:gd name="connsiteX203" fmla="*/ 13134270 w 16719165"/>
              <a:gd name="connsiteY203" fmla="*/ 70635 h 253112"/>
              <a:gd name="connsiteX204" fmla="*/ 13407653 w 16719165"/>
              <a:gd name="connsiteY204" fmla="*/ 15615 h 253112"/>
              <a:gd name="connsiteX205" fmla="*/ 13409871 w 16719165"/>
              <a:gd name="connsiteY205" fmla="*/ 42053 h 253112"/>
              <a:gd name="connsiteX206" fmla="*/ 13394308 w 16719165"/>
              <a:gd name="connsiteY206" fmla="*/ 74402 h 253112"/>
              <a:gd name="connsiteX207" fmla="*/ 13402148 w 16719165"/>
              <a:gd name="connsiteY207" fmla="*/ 70635 h 253112"/>
              <a:gd name="connsiteX208" fmla="*/ 13675531 w 16719165"/>
              <a:gd name="connsiteY208" fmla="*/ 15615 h 253112"/>
              <a:gd name="connsiteX209" fmla="*/ 13677749 w 16719165"/>
              <a:gd name="connsiteY209" fmla="*/ 42053 h 253112"/>
              <a:gd name="connsiteX210" fmla="*/ 13662186 w 16719165"/>
              <a:gd name="connsiteY210" fmla="*/ 74402 h 253112"/>
              <a:gd name="connsiteX211" fmla="*/ 13670026 w 16719165"/>
              <a:gd name="connsiteY211" fmla="*/ 70635 h 253112"/>
              <a:gd name="connsiteX212" fmla="*/ 13943409 w 16719165"/>
              <a:gd name="connsiteY212" fmla="*/ 15615 h 253112"/>
              <a:gd name="connsiteX213" fmla="*/ 13945627 w 16719165"/>
              <a:gd name="connsiteY213" fmla="*/ 42053 h 253112"/>
              <a:gd name="connsiteX214" fmla="*/ 13930064 w 16719165"/>
              <a:gd name="connsiteY214" fmla="*/ 74403 h 253112"/>
              <a:gd name="connsiteX215" fmla="*/ 13937905 w 16719165"/>
              <a:gd name="connsiteY215" fmla="*/ 70635 h 253112"/>
              <a:gd name="connsiteX216" fmla="*/ 14211288 w 16719165"/>
              <a:gd name="connsiteY216" fmla="*/ 15615 h 253112"/>
              <a:gd name="connsiteX217" fmla="*/ 14213506 w 16719165"/>
              <a:gd name="connsiteY217" fmla="*/ 42053 h 253112"/>
              <a:gd name="connsiteX218" fmla="*/ 14197943 w 16719165"/>
              <a:gd name="connsiteY218" fmla="*/ 74402 h 253112"/>
              <a:gd name="connsiteX219" fmla="*/ 14205783 w 16719165"/>
              <a:gd name="connsiteY219" fmla="*/ 70635 h 253112"/>
              <a:gd name="connsiteX220" fmla="*/ 14479166 w 16719165"/>
              <a:gd name="connsiteY220" fmla="*/ 15615 h 253112"/>
              <a:gd name="connsiteX221" fmla="*/ 14481384 w 16719165"/>
              <a:gd name="connsiteY221" fmla="*/ 42053 h 253112"/>
              <a:gd name="connsiteX222" fmla="*/ 14465821 w 16719165"/>
              <a:gd name="connsiteY222" fmla="*/ 74402 h 253112"/>
              <a:gd name="connsiteX223" fmla="*/ 14473661 w 16719165"/>
              <a:gd name="connsiteY223" fmla="*/ 70635 h 253112"/>
              <a:gd name="connsiteX224" fmla="*/ 14747044 w 16719165"/>
              <a:gd name="connsiteY224" fmla="*/ 15615 h 253112"/>
              <a:gd name="connsiteX225" fmla="*/ 14749262 w 16719165"/>
              <a:gd name="connsiteY225" fmla="*/ 42053 h 253112"/>
              <a:gd name="connsiteX226" fmla="*/ 14733699 w 16719165"/>
              <a:gd name="connsiteY226" fmla="*/ 74402 h 253112"/>
              <a:gd name="connsiteX227" fmla="*/ 14741540 w 16719165"/>
              <a:gd name="connsiteY227" fmla="*/ 70635 h 253112"/>
              <a:gd name="connsiteX228" fmla="*/ 15014923 w 16719165"/>
              <a:gd name="connsiteY228" fmla="*/ 15615 h 253112"/>
              <a:gd name="connsiteX229" fmla="*/ 15017141 w 16719165"/>
              <a:gd name="connsiteY229" fmla="*/ 42053 h 253112"/>
              <a:gd name="connsiteX230" fmla="*/ 15001578 w 16719165"/>
              <a:gd name="connsiteY230" fmla="*/ 74402 h 253112"/>
              <a:gd name="connsiteX231" fmla="*/ 15009418 w 16719165"/>
              <a:gd name="connsiteY231" fmla="*/ 70635 h 253112"/>
              <a:gd name="connsiteX232" fmla="*/ 15282801 w 16719165"/>
              <a:gd name="connsiteY232" fmla="*/ 15615 h 253112"/>
              <a:gd name="connsiteX233" fmla="*/ 15285019 w 16719165"/>
              <a:gd name="connsiteY233" fmla="*/ 42053 h 253112"/>
              <a:gd name="connsiteX234" fmla="*/ 15269456 w 16719165"/>
              <a:gd name="connsiteY234" fmla="*/ 74402 h 253112"/>
              <a:gd name="connsiteX235" fmla="*/ 15277296 w 16719165"/>
              <a:gd name="connsiteY235" fmla="*/ 70635 h 253112"/>
              <a:gd name="connsiteX236" fmla="*/ 15550679 w 16719165"/>
              <a:gd name="connsiteY236" fmla="*/ 15615 h 253112"/>
              <a:gd name="connsiteX237" fmla="*/ 15552897 w 16719165"/>
              <a:gd name="connsiteY237" fmla="*/ 42053 h 253112"/>
              <a:gd name="connsiteX238" fmla="*/ 15537333 w 16719165"/>
              <a:gd name="connsiteY238" fmla="*/ 74402 h 253112"/>
              <a:gd name="connsiteX239" fmla="*/ 15545173 w 16719165"/>
              <a:gd name="connsiteY239" fmla="*/ 70635 h 253112"/>
              <a:gd name="connsiteX240" fmla="*/ 15818557 w 16719165"/>
              <a:gd name="connsiteY240" fmla="*/ 15615 h 253112"/>
              <a:gd name="connsiteX241" fmla="*/ 15820775 w 16719165"/>
              <a:gd name="connsiteY241" fmla="*/ 42053 h 253112"/>
              <a:gd name="connsiteX242" fmla="*/ 15805213 w 16719165"/>
              <a:gd name="connsiteY242" fmla="*/ 74402 h 253112"/>
              <a:gd name="connsiteX243" fmla="*/ 15813053 w 16719165"/>
              <a:gd name="connsiteY243" fmla="*/ 70635 h 253112"/>
              <a:gd name="connsiteX244" fmla="*/ 16086435 w 16719165"/>
              <a:gd name="connsiteY244" fmla="*/ 15615 h 253112"/>
              <a:gd name="connsiteX245" fmla="*/ 16088653 w 16719165"/>
              <a:gd name="connsiteY245" fmla="*/ 42053 h 253112"/>
              <a:gd name="connsiteX246" fmla="*/ 16073089 w 16719165"/>
              <a:gd name="connsiteY246" fmla="*/ 74402 h 253112"/>
              <a:gd name="connsiteX247" fmla="*/ 16080929 w 16719165"/>
              <a:gd name="connsiteY247" fmla="*/ 70635 h 253112"/>
              <a:gd name="connsiteX248" fmla="*/ 16354313 w 16719165"/>
              <a:gd name="connsiteY248" fmla="*/ 15615 h 253112"/>
              <a:gd name="connsiteX249" fmla="*/ 16356531 w 16719165"/>
              <a:gd name="connsiteY249" fmla="*/ 42053 h 253112"/>
              <a:gd name="connsiteX250" fmla="*/ 16340969 w 16719165"/>
              <a:gd name="connsiteY250" fmla="*/ 74403 h 253112"/>
              <a:gd name="connsiteX251" fmla="*/ 16348809 w 16719165"/>
              <a:gd name="connsiteY251" fmla="*/ 70635 h 253112"/>
              <a:gd name="connsiteX252" fmla="*/ 16622193 w 16719165"/>
              <a:gd name="connsiteY252" fmla="*/ 15615 h 253112"/>
              <a:gd name="connsiteX253" fmla="*/ 16624409 w 16719165"/>
              <a:gd name="connsiteY253" fmla="*/ 42053 h 253112"/>
              <a:gd name="connsiteX254" fmla="*/ 16608849 w 16719165"/>
              <a:gd name="connsiteY254" fmla="*/ 74397 h 253112"/>
              <a:gd name="connsiteX255" fmla="*/ 16719165 w 16719165"/>
              <a:gd name="connsiteY255" fmla="*/ 235979 h 253112"/>
              <a:gd name="connsiteX256" fmla="*/ 16697175 w 16719165"/>
              <a:gd name="connsiteY256" fmla="*/ 253112 h 253112"/>
              <a:gd name="connsiteX0" fmla="*/ 0 w 16697175"/>
              <a:gd name="connsiteY0" fmla="*/ 74402 h 253112"/>
              <a:gd name="connsiteX1" fmla="*/ 7840 w 16697175"/>
              <a:gd name="connsiteY1" fmla="*/ 70635 h 253112"/>
              <a:gd name="connsiteX2" fmla="*/ 249916 w 16697175"/>
              <a:gd name="connsiteY2" fmla="*/ 531 h 253112"/>
              <a:gd name="connsiteX3" fmla="*/ 281223 w 16697175"/>
              <a:gd name="connsiteY3" fmla="*/ 15615 h 253112"/>
              <a:gd name="connsiteX4" fmla="*/ 283441 w 16697175"/>
              <a:gd name="connsiteY4" fmla="*/ 42053 h 253112"/>
              <a:gd name="connsiteX5" fmla="*/ 267878 w 16697175"/>
              <a:gd name="connsiteY5" fmla="*/ 74402 h 253112"/>
              <a:gd name="connsiteX6" fmla="*/ 275719 w 16697175"/>
              <a:gd name="connsiteY6" fmla="*/ 70635 h 253112"/>
              <a:gd name="connsiteX7" fmla="*/ 517795 w 16697175"/>
              <a:gd name="connsiteY7" fmla="*/ 531 h 253112"/>
              <a:gd name="connsiteX8" fmla="*/ 549101 w 16697175"/>
              <a:gd name="connsiteY8" fmla="*/ 15615 h 253112"/>
              <a:gd name="connsiteX9" fmla="*/ 551320 w 16697175"/>
              <a:gd name="connsiteY9" fmla="*/ 42053 h 253112"/>
              <a:gd name="connsiteX10" fmla="*/ 535757 w 16697175"/>
              <a:gd name="connsiteY10" fmla="*/ 74402 h 253112"/>
              <a:gd name="connsiteX11" fmla="*/ 543596 w 16697175"/>
              <a:gd name="connsiteY11" fmla="*/ 70635 h 253112"/>
              <a:gd name="connsiteX12" fmla="*/ 785673 w 16697175"/>
              <a:gd name="connsiteY12" fmla="*/ 531 h 253112"/>
              <a:gd name="connsiteX13" fmla="*/ 816979 w 16697175"/>
              <a:gd name="connsiteY13" fmla="*/ 15615 h 253112"/>
              <a:gd name="connsiteX14" fmla="*/ 819198 w 16697175"/>
              <a:gd name="connsiteY14" fmla="*/ 42053 h 253112"/>
              <a:gd name="connsiteX15" fmla="*/ 803635 w 16697175"/>
              <a:gd name="connsiteY15" fmla="*/ 74402 h 253112"/>
              <a:gd name="connsiteX16" fmla="*/ 811474 w 16697175"/>
              <a:gd name="connsiteY16" fmla="*/ 70635 h 253112"/>
              <a:gd name="connsiteX17" fmla="*/ 1084857 w 16697175"/>
              <a:gd name="connsiteY17" fmla="*/ 15615 h 253112"/>
              <a:gd name="connsiteX18" fmla="*/ 1087075 w 16697175"/>
              <a:gd name="connsiteY18" fmla="*/ 42053 h 253112"/>
              <a:gd name="connsiteX19" fmla="*/ 1071512 w 16697175"/>
              <a:gd name="connsiteY19" fmla="*/ 74403 h 253112"/>
              <a:gd name="connsiteX20" fmla="*/ 1079353 w 16697175"/>
              <a:gd name="connsiteY20" fmla="*/ 70635 h 253112"/>
              <a:gd name="connsiteX21" fmla="*/ 1352736 w 16697175"/>
              <a:gd name="connsiteY21" fmla="*/ 15615 h 253112"/>
              <a:gd name="connsiteX22" fmla="*/ 1354954 w 16697175"/>
              <a:gd name="connsiteY22" fmla="*/ 42053 h 253112"/>
              <a:gd name="connsiteX23" fmla="*/ 1339392 w 16697175"/>
              <a:gd name="connsiteY23" fmla="*/ 74402 h 253112"/>
              <a:gd name="connsiteX24" fmla="*/ 1347230 w 16697175"/>
              <a:gd name="connsiteY24" fmla="*/ 70635 h 253112"/>
              <a:gd name="connsiteX25" fmla="*/ 1620614 w 16697175"/>
              <a:gd name="connsiteY25" fmla="*/ 15615 h 253112"/>
              <a:gd name="connsiteX26" fmla="*/ 1622832 w 16697175"/>
              <a:gd name="connsiteY26" fmla="*/ 42053 h 253112"/>
              <a:gd name="connsiteX27" fmla="*/ 1607269 w 16697175"/>
              <a:gd name="connsiteY27" fmla="*/ 74402 h 253112"/>
              <a:gd name="connsiteX28" fmla="*/ 1615109 w 16697175"/>
              <a:gd name="connsiteY28" fmla="*/ 70635 h 253112"/>
              <a:gd name="connsiteX29" fmla="*/ 1888492 w 16697175"/>
              <a:gd name="connsiteY29" fmla="*/ 15615 h 253112"/>
              <a:gd name="connsiteX30" fmla="*/ 1890710 w 16697175"/>
              <a:gd name="connsiteY30" fmla="*/ 42053 h 253112"/>
              <a:gd name="connsiteX31" fmla="*/ 1875147 w 16697175"/>
              <a:gd name="connsiteY31" fmla="*/ 74403 h 253112"/>
              <a:gd name="connsiteX32" fmla="*/ 1882987 w 16697175"/>
              <a:gd name="connsiteY32" fmla="*/ 70635 h 253112"/>
              <a:gd name="connsiteX33" fmla="*/ 2156372 w 16697175"/>
              <a:gd name="connsiteY33" fmla="*/ 15615 h 253112"/>
              <a:gd name="connsiteX34" fmla="*/ 2158589 w 16697175"/>
              <a:gd name="connsiteY34" fmla="*/ 42053 h 253112"/>
              <a:gd name="connsiteX35" fmla="*/ 2143025 w 16697175"/>
              <a:gd name="connsiteY35" fmla="*/ 74402 h 253112"/>
              <a:gd name="connsiteX36" fmla="*/ 2150867 w 16697175"/>
              <a:gd name="connsiteY36" fmla="*/ 70635 h 253112"/>
              <a:gd name="connsiteX37" fmla="*/ 2424248 w 16697175"/>
              <a:gd name="connsiteY37" fmla="*/ 15615 h 253112"/>
              <a:gd name="connsiteX38" fmla="*/ 2426467 w 16697175"/>
              <a:gd name="connsiteY38" fmla="*/ 42053 h 253112"/>
              <a:gd name="connsiteX39" fmla="*/ 2410905 w 16697175"/>
              <a:gd name="connsiteY39" fmla="*/ 74402 h 253112"/>
              <a:gd name="connsiteX40" fmla="*/ 2418743 w 16697175"/>
              <a:gd name="connsiteY40" fmla="*/ 70635 h 253112"/>
              <a:gd name="connsiteX41" fmla="*/ 2692127 w 16697175"/>
              <a:gd name="connsiteY41" fmla="*/ 15615 h 253112"/>
              <a:gd name="connsiteX42" fmla="*/ 2694344 w 16697175"/>
              <a:gd name="connsiteY42" fmla="*/ 42053 h 253112"/>
              <a:gd name="connsiteX43" fmla="*/ 2678781 w 16697175"/>
              <a:gd name="connsiteY43" fmla="*/ 74403 h 253112"/>
              <a:gd name="connsiteX44" fmla="*/ 2686622 w 16697175"/>
              <a:gd name="connsiteY44" fmla="*/ 70635 h 253112"/>
              <a:gd name="connsiteX45" fmla="*/ 2960005 w 16697175"/>
              <a:gd name="connsiteY45" fmla="*/ 15615 h 253112"/>
              <a:gd name="connsiteX46" fmla="*/ 2962224 w 16697175"/>
              <a:gd name="connsiteY46" fmla="*/ 42053 h 253112"/>
              <a:gd name="connsiteX47" fmla="*/ 2946660 w 16697175"/>
              <a:gd name="connsiteY47" fmla="*/ 74402 h 253112"/>
              <a:gd name="connsiteX48" fmla="*/ 2954500 w 16697175"/>
              <a:gd name="connsiteY48" fmla="*/ 70635 h 253112"/>
              <a:gd name="connsiteX49" fmla="*/ 3227883 w 16697175"/>
              <a:gd name="connsiteY49" fmla="*/ 15615 h 253112"/>
              <a:gd name="connsiteX50" fmla="*/ 3230101 w 16697175"/>
              <a:gd name="connsiteY50" fmla="*/ 42053 h 253112"/>
              <a:gd name="connsiteX51" fmla="*/ 3214538 w 16697175"/>
              <a:gd name="connsiteY51" fmla="*/ 74402 h 253112"/>
              <a:gd name="connsiteX52" fmla="*/ 3222378 w 16697175"/>
              <a:gd name="connsiteY52" fmla="*/ 70635 h 253112"/>
              <a:gd name="connsiteX53" fmla="*/ 3495761 w 16697175"/>
              <a:gd name="connsiteY53" fmla="*/ 15615 h 253112"/>
              <a:gd name="connsiteX54" fmla="*/ 3497979 w 16697175"/>
              <a:gd name="connsiteY54" fmla="*/ 42053 h 253112"/>
              <a:gd name="connsiteX55" fmla="*/ 3482416 w 16697175"/>
              <a:gd name="connsiteY55" fmla="*/ 74402 h 253112"/>
              <a:gd name="connsiteX56" fmla="*/ 3490256 w 16697175"/>
              <a:gd name="connsiteY56" fmla="*/ 70635 h 253112"/>
              <a:gd name="connsiteX57" fmla="*/ 3763639 w 16697175"/>
              <a:gd name="connsiteY57" fmla="*/ 15615 h 253112"/>
              <a:gd name="connsiteX58" fmla="*/ 3765857 w 16697175"/>
              <a:gd name="connsiteY58" fmla="*/ 42053 h 253112"/>
              <a:gd name="connsiteX59" fmla="*/ 3750294 w 16697175"/>
              <a:gd name="connsiteY59" fmla="*/ 74403 h 253112"/>
              <a:gd name="connsiteX60" fmla="*/ 3758136 w 16697175"/>
              <a:gd name="connsiteY60" fmla="*/ 70635 h 253112"/>
              <a:gd name="connsiteX61" fmla="*/ 4031519 w 16697175"/>
              <a:gd name="connsiteY61" fmla="*/ 15615 h 253112"/>
              <a:gd name="connsiteX62" fmla="*/ 4033736 w 16697175"/>
              <a:gd name="connsiteY62" fmla="*/ 42053 h 253112"/>
              <a:gd name="connsiteX63" fmla="*/ 4018174 w 16697175"/>
              <a:gd name="connsiteY63" fmla="*/ 74402 h 253112"/>
              <a:gd name="connsiteX64" fmla="*/ 4026014 w 16697175"/>
              <a:gd name="connsiteY64" fmla="*/ 70635 h 253112"/>
              <a:gd name="connsiteX65" fmla="*/ 4299397 w 16697175"/>
              <a:gd name="connsiteY65" fmla="*/ 15615 h 253112"/>
              <a:gd name="connsiteX66" fmla="*/ 4301615 w 16697175"/>
              <a:gd name="connsiteY66" fmla="*/ 42053 h 253112"/>
              <a:gd name="connsiteX67" fmla="*/ 4286052 w 16697175"/>
              <a:gd name="connsiteY67" fmla="*/ 74402 h 253112"/>
              <a:gd name="connsiteX68" fmla="*/ 4293892 w 16697175"/>
              <a:gd name="connsiteY68" fmla="*/ 70635 h 253112"/>
              <a:gd name="connsiteX69" fmla="*/ 4567275 w 16697175"/>
              <a:gd name="connsiteY69" fmla="*/ 15615 h 253112"/>
              <a:gd name="connsiteX70" fmla="*/ 4569493 w 16697175"/>
              <a:gd name="connsiteY70" fmla="*/ 42053 h 253112"/>
              <a:gd name="connsiteX71" fmla="*/ 4553930 w 16697175"/>
              <a:gd name="connsiteY71" fmla="*/ 74403 h 253112"/>
              <a:gd name="connsiteX72" fmla="*/ 4561771 w 16697175"/>
              <a:gd name="connsiteY72" fmla="*/ 70635 h 253112"/>
              <a:gd name="connsiteX73" fmla="*/ 4835153 w 16697175"/>
              <a:gd name="connsiteY73" fmla="*/ 15615 h 253112"/>
              <a:gd name="connsiteX74" fmla="*/ 4837372 w 16697175"/>
              <a:gd name="connsiteY74" fmla="*/ 42053 h 253112"/>
              <a:gd name="connsiteX75" fmla="*/ 4821809 w 16697175"/>
              <a:gd name="connsiteY75" fmla="*/ 74402 h 253112"/>
              <a:gd name="connsiteX76" fmla="*/ 4829648 w 16697175"/>
              <a:gd name="connsiteY76" fmla="*/ 70635 h 253112"/>
              <a:gd name="connsiteX77" fmla="*/ 5103031 w 16697175"/>
              <a:gd name="connsiteY77" fmla="*/ 15615 h 253112"/>
              <a:gd name="connsiteX78" fmla="*/ 5105250 w 16697175"/>
              <a:gd name="connsiteY78" fmla="*/ 42053 h 253112"/>
              <a:gd name="connsiteX79" fmla="*/ 5089686 w 16697175"/>
              <a:gd name="connsiteY79" fmla="*/ 74402 h 253112"/>
              <a:gd name="connsiteX80" fmla="*/ 5097526 w 16697175"/>
              <a:gd name="connsiteY80" fmla="*/ 70635 h 253112"/>
              <a:gd name="connsiteX81" fmla="*/ 5370909 w 16697175"/>
              <a:gd name="connsiteY81" fmla="*/ 15615 h 253112"/>
              <a:gd name="connsiteX82" fmla="*/ 5373128 w 16697175"/>
              <a:gd name="connsiteY82" fmla="*/ 42053 h 253112"/>
              <a:gd name="connsiteX83" fmla="*/ 5357564 w 16697175"/>
              <a:gd name="connsiteY83" fmla="*/ 74403 h 253112"/>
              <a:gd name="connsiteX84" fmla="*/ 5365405 w 16697175"/>
              <a:gd name="connsiteY84" fmla="*/ 70635 h 253112"/>
              <a:gd name="connsiteX85" fmla="*/ 5638789 w 16697175"/>
              <a:gd name="connsiteY85" fmla="*/ 15615 h 253112"/>
              <a:gd name="connsiteX86" fmla="*/ 5641006 w 16697175"/>
              <a:gd name="connsiteY86" fmla="*/ 42053 h 253112"/>
              <a:gd name="connsiteX87" fmla="*/ 5625443 w 16697175"/>
              <a:gd name="connsiteY87" fmla="*/ 74402 h 253112"/>
              <a:gd name="connsiteX88" fmla="*/ 5633283 w 16697175"/>
              <a:gd name="connsiteY88" fmla="*/ 70635 h 253112"/>
              <a:gd name="connsiteX89" fmla="*/ 5906667 w 16697175"/>
              <a:gd name="connsiteY89" fmla="*/ 15615 h 253112"/>
              <a:gd name="connsiteX90" fmla="*/ 5908884 w 16697175"/>
              <a:gd name="connsiteY90" fmla="*/ 42053 h 253112"/>
              <a:gd name="connsiteX91" fmla="*/ 5893322 w 16697175"/>
              <a:gd name="connsiteY91" fmla="*/ 74402 h 253112"/>
              <a:gd name="connsiteX92" fmla="*/ 5901162 w 16697175"/>
              <a:gd name="connsiteY92" fmla="*/ 70635 h 253112"/>
              <a:gd name="connsiteX93" fmla="*/ 6174545 w 16697175"/>
              <a:gd name="connsiteY93" fmla="*/ 15615 h 253112"/>
              <a:gd name="connsiteX94" fmla="*/ 6176762 w 16697175"/>
              <a:gd name="connsiteY94" fmla="*/ 42053 h 253112"/>
              <a:gd name="connsiteX95" fmla="*/ 6161200 w 16697175"/>
              <a:gd name="connsiteY95" fmla="*/ 74402 h 253112"/>
              <a:gd name="connsiteX96" fmla="*/ 6169041 w 16697175"/>
              <a:gd name="connsiteY96" fmla="*/ 70635 h 253112"/>
              <a:gd name="connsiteX97" fmla="*/ 6442424 w 16697175"/>
              <a:gd name="connsiteY97" fmla="*/ 15615 h 253112"/>
              <a:gd name="connsiteX98" fmla="*/ 6444642 w 16697175"/>
              <a:gd name="connsiteY98" fmla="*/ 42053 h 253112"/>
              <a:gd name="connsiteX99" fmla="*/ 6429079 w 16697175"/>
              <a:gd name="connsiteY99" fmla="*/ 74402 h 253112"/>
              <a:gd name="connsiteX100" fmla="*/ 6436919 w 16697175"/>
              <a:gd name="connsiteY100" fmla="*/ 70635 h 253112"/>
              <a:gd name="connsiteX101" fmla="*/ 6710302 w 16697175"/>
              <a:gd name="connsiteY101" fmla="*/ 15615 h 253112"/>
              <a:gd name="connsiteX102" fmla="*/ 6712520 w 16697175"/>
              <a:gd name="connsiteY102" fmla="*/ 42053 h 253112"/>
              <a:gd name="connsiteX103" fmla="*/ 6696957 w 16697175"/>
              <a:gd name="connsiteY103" fmla="*/ 74402 h 253112"/>
              <a:gd name="connsiteX104" fmla="*/ 6704797 w 16697175"/>
              <a:gd name="connsiteY104" fmla="*/ 70635 h 253112"/>
              <a:gd name="connsiteX105" fmla="*/ 6978179 w 16697175"/>
              <a:gd name="connsiteY105" fmla="*/ 15615 h 253112"/>
              <a:gd name="connsiteX106" fmla="*/ 6980398 w 16697175"/>
              <a:gd name="connsiteY106" fmla="*/ 42053 h 253112"/>
              <a:gd name="connsiteX107" fmla="*/ 6964835 w 16697175"/>
              <a:gd name="connsiteY107" fmla="*/ 74402 h 253112"/>
              <a:gd name="connsiteX108" fmla="*/ 6972675 w 16697175"/>
              <a:gd name="connsiteY108" fmla="*/ 70635 h 253112"/>
              <a:gd name="connsiteX109" fmla="*/ 7246057 w 16697175"/>
              <a:gd name="connsiteY109" fmla="*/ 15615 h 253112"/>
              <a:gd name="connsiteX110" fmla="*/ 7248275 w 16697175"/>
              <a:gd name="connsiteY110" fmla="*/ 42053 h 253112"/>
              <a:gd name="connsiteX111" fmla="*/ 7232712 w 16697175"/>
              <a:gd name="connsiteY111" fmla="*/ 74402 h 253112"/>
              <a:gd name="connsiteX112" fmla="*/ 7240552 w 16697175"/>
              <a:gd name="connsiteY112" fmla="*/ 70635 h 253112"/>
              <a:gd name="connsiteX113" fmla="*/ 7513935 w 16697175"/>
              <a:gd name="connsiteY113" fmla="*/ 15615 h 253112"/>
              <a:gd name="connsiteX114" fmla="*/ 7516153 w 16697175"/>
              <a:gd name="connsiteY114" fmla="*/ 42053 h 253112"/>
              <a:gd name="connsiteX115" fmla="*/ 7500590 w 16697175"/>
              <a:gd name="connsiteY115" fmla="*/ 74402 h 253112"/>
              <a:gd name="connsiteX116" fmla="*/ 7508430 w 16697175"/>
              <a:gd name="connsiteY116" fmla="*/ 70635 h 253112"/>
              <a:gd name="connsiteX117" fmla="*/ 7781813 w 16697175"/>
              <a:gd name="connsiteY117" fmla="*/ 15615 h 253112"/>
              <a:gd name="connsiteX118" fmla="*/ 7784031 w 16697175"/>
              <a:gd name="connsiteY118" fmla="*/ 42053 h 253112"/>
              <a:gd name="connsiteX119" fmla="*/ 7768468 w 16697175"/>
              <a:gd name="connsiteY119" fmla="*/ 74403 h 253112"/>
              <a:gd name="connsiteX120" fmla="*/ 7776309 w 16697175"/>
              <a:gd name="connsiteY120" fmla="*/ 70635 h 253112"/>
              <a:gd name="connsiteX121" fmla="*/ 8049692 w 16697175"/>
              <a:gd name="connsiteY121" fmla="*/ 15615 h 253112"/>
              <a:gd name="connsiteX122" fmla="*/ 8051910 w 16697175"/>
              <a:gd name="connsiteY122" fmla="*/ 42053 h 253112"/>
              <a:gd name="connsiteX123" fmla="*/ 8036350 w 16697175"/>
              <a:gd name="connsiteY123" fmla="*/ 74397 h 253112"/>
              <a:gd name="connsiteX124" fmla="*/ 8044179 w 16697175"/>
              <a:gd name="connsiteY124" fmla="*/ 70635 h 253112"/>
              <a:gd name="connsiteX125" fmla="*/ 8317562 w 16697175"/>
              <a:gd name="connsiteY125" fmla="*/ 15615 h 253112"/>
              <a:gd name="connsiteX126" fmla="*/ 8319780 w 16697175"/>
              <a:gd name="connsiteY126" fmla="*/ 42053 h 253112"/>
              <a:gd name="connsiteX127" fmla="*/ 8304016 w 16697175"/>
              <a:gd name="connsiteY127" fmla="*/ 74821 h 253112"/>
              <a:gd name="connsiteX128" fmla="*/ 8312462 w 16697175"/>
              <a:gd name="connsiteY128" fmla="*/ 70635 h 253112"/>
              <a:gd name="connsiteX129" fmla="*/ 8522196 w 16697175"/>
              <a:gd name="connsiteY129" fmla="*/ 1350 h 253112"/>
              <a:gd name="connsiteX130" fmla="*/ 8585845 w 16697175"/>
              <a:gd name="connsiteY130" fmla="*/ 15615 h 253112"/>
              <a:gd name="connsiteX131" fmla="*/ 8588063 w 16697175"/>
              <a:gd name="connsiteY131" fmla="*/ 42053 h 253112"/>
              <a:gd name="connsiteX132" fmla="*/ 8572500 w 16697175"/>
              <a:gd name="connsiteY132" fmla="*/ 74402 h 253112"/>
              <a:gd name="connsiteX133" fmla="*/ 8580340 w 16697175"/>
              <a:gd name="connsiteY133" fmla="*/ 70635 h 253112"/>
              <a:gd name="connsiteX134" fmla="*/ 8822416 w 16697175"/>
              <a:gd name="connsiteY134" fmla="*/ 531 h 253112"/>
              <a:gd name="connsiteX135" fmla="*/ 8853723 w 16697175"/>
              <a:gd name="connsiteY135" fmla="*/ 15615 h 253112"/>
              <a:gd name="connsiteX136" fmla="*/ 8855941 w 16697175"/>
              <a:gd name="connsiteY136" fmla="*/ 42053 h 253112"/>
              <a:gd name="connsiteX137" fmla="*/ 8840378 w 16697175"/>
              <a:gd name="connsiteY137" fmla="*/ 74402 h 253112"/>
              <a:gd name="connsiteX138" fmla="*/ 8848219 w 16697175"/>
              <a:gd name="connsiteY138" fmla="*/ 70635 h 253112"/>
              <a:gd name="connsiteX139" fmla="*/ 9090295 w 16697175"/>
              <a:gd name="connsiteY139" fmla="*/ 531 h 253112"/>
              <a:gd name="connsiteX140" fmla="*/ 9121601 w 16697175"/>
              <a:gd name="connsiteY140" fmla="*/ 15615 h 253112"/>
              <a:gd name="connsiteX141" fmla="*/ 9123820 w 16697175"/>
              <a:gd name="connsiteY141" fmla="*/ 42053 h 253112"/>
              <a:gd name="connsiteX142" fmla="*/ 9108257 w 16697175"/>
              <a:gd name="connsiteY142" fmla="*/ 74402 h 253112"/>
              <a:gd name="connsiteX143" fmla="*/ 9116096 w 16697175"/>
              <a:gd name="connsiteY143" fmla="*/ 70635 h 253112"/>
              <a:gd name="connsiteX144" fmla="*/ 9389478 w 16697175"/>
              <a:gd name="connsiteY144" fmla="*/ 15615 h 253112"/>
              <a:gd name="connsiteX145" fmla="*/ 9391697 w 16697175"/>
              <a:gd name="connsiteY145" fmla="*/ 42053 h 253112"/>
              <a:gd name="connsiteX146" fmla="*/ 9376135 w 16697175"/>
              <a:gd name="connsiteY146" fmla="*/ 74402 h 253112"/>
              <a:gd name="connsiteX147" fmla="*/ 9383974 w 16697175"/>
              <a:gd name="connsiteY147" fmla="*/ 70635 h 253112"/>
              <a:gd name="connsiteX148" fmla="*/ 9657357 w 16697175"/>
              <a:gd name="connsiteY148" fmla="*/ 15615 h 253112"/>
              <a:gd name="connsiteX149" fmla="*/ 9659575 w 16697175"/>
              <a:gd name="connsiteY149" fmla="*/ 42053 h 253112"/>
              <a:gd name="connsiteX150" fmla="*/ 9644012 w 16697175"/>
              <a:gd name="connsiteY150" fmla="*/ 74403 h 253112"/>
              <a:gd name="connsiteX151" fmla="*/ 9651853 w 16697175"/>
              <a:gd name="connsiteY151" fmla="*/ 70635 h 253112"/>
              <a:gd name="connsiteX152" fmla="*/ 9925236 w 16697175"/>
              <a:gd name="connsiteY152" fmla="*/ 15615 h 253112"/>
              <a:gd name="connsiteX153" fmla="*/ 9927454 w 16697175"/>
              <a:gd name="connsiteY153" fmla="*/ 42053 h 253112"/>
              <a:gd name="connsiteX154" fmla="*/ 9911892 w 16697175"/>
              <a:gd name="connsiteY154" fmla="*/ 74402 h 253112"/>
              <a:gd name="connsiteX155" fmla="*/ 9919730 w 16697175"/>
              <a:gd name="connsiteY155" fmla="*/ 70635 h 253112"/>
              <a:gd name="connsiteX156" fmla="*/ 10193114 w 16697175"/>
              <a:gd name="connsiteY156" fmla="*/ 15615 h 253112"/>
              <a:gd name="connsiteX157" fmla="*/ 10195332 w 16697175"/>
              <a:gd name="connsiteY157" fmla="*/ 42053 h 253112"/>
              <a:gd name="connsiteX158" fmla="*/ 10179769 w 16697175"/>
              <a:gd name="connsiteY158" fmla="*/ 74402 h 253112"/>
              <a:gd name="connsiteX159" fmla="*/ 10187609 w 16697175"/>
              <a:gd name="connsiteY159" fmla="*/ 70635 h 253112"/>
              <a:gd name="connsiteX160" fmla="*/ 10460992 w 16697175"/>
              <a:gd name="connsiteY160" fmla="*/ 15615 h 253112"/>
              <a:gd name="connsiteX161" fmla="*/ 10463210 w 16697175"/>
              <a:gd name="connsiteY161" fmla="*/ 42053 h 253112"/>
              <a:gd name="connsiteX162" fmla="*/ 10447647 w 16697175"/>
              <a:gd name="connsiteY162" fmla="*/ 74403 h 253112"/>
              <a:gd name="connsiteX163" fmla="*/ 10455487 w 16697175"/>
              <a:gd name="connsiteY163" fmla="*/ 70635 h 253112"/>
              <a:gd name="connsiteX164" fmla="*/ 10728871 w 16697175"/>
              <a:gd name="connsiteY164" fmla="*/ 15615 h 253112"/>
              <a:gd name="connsiteX165" fmla="*/ 10731089 w 16697175"/>
              <a:gd name="connsiteY165" fmla="*/ 42053 h 253112"/>
              <a:gd name="connsiteX166" fmla="*/ 10715525 w 16697175"/>
              <a:gd name="connsiteY166" fmla="*/ 74402 h 253112"/>
              <a:gd name="connsiteX167" fmla="*/ 10723366 w 16697175"/>
              <a:gd name="connsiteY167" fmla="*/ 70635 h 253112"/>
              <a:gd name="connsiteX168" fmla="*/ 10996748 w 16697175"/>
              <a:gd name="connsiteY168" fmla="*/ 15615 h 253112"/>
              <a:gd name="connsiteX169" fmla="*/ 10998967 w 16697175"/>
              <a:gd name="connsiteY169" fmla="*/ 42053 h 253112"/>
              <a:gd name="connsiteX170" fmla="*/ 10983404 w 16697175"/>
              <a:gd name="connsiteY170" fmla="*/ 74402 h 253112"/>
              <a:gd name="connsiteX171" fmla="*/ 10991243 w 16697175"/>
              <a:gd name="connsiteY171" fmla="*/ 70635 h 253112"/>
              <a:gd name="connsiteX172" fmla="*/ 11264627 w 16697175"/>
              <a:gd name="connsiteY172" fmla="*/ 15615 h 253112"/>
              <a:gd name="connsiteX173" fmla="*/ 11266844 w 16697175"/>
              <a:gd name="connsiteY173" fmla="*/ 42053 h 253112"/>
              <a:gd name="connsiteX174" fmla="*/ 11251281 w 16697175"/>
              <a:gd name="connsiteY174" fmla="*/ 74403 h 253112"/>
              <a:gd name="connsiteX175" fmla="*/ 11259122 w 16697175"/>
              <a:gd name="connsiteY175" fmla="*/ 70635 h 253112"/>
              <a:gd name="connsiteX176" fmla="*/ 11532505 w 16697175"/>
              <a:gd name="connsiteY176" fmla="*/ 15615 h 253112"/>
              <a:gd name="connsiteX177" fmla="*/ 11534723 w 16697175"/>
              <a:gd name="connsiteY177" fmla="*/ 42053 h 253112"/>
              <a:gd name="connsiteX178" fmla="*/ 11519160 w 16697175"/>
              <a:gd name="connsiteY178" fmla="*/ 74402 h 253112"/>
              <a:gd name="connsiteX179" fmla="*/ 11527000 w 16697175"/>
              <a:gd name="connsiteY179" fmla="*/ 70635 h 253112"/>
              <a:gd name="connsiteX180" fmla="*/ 11800383 w 16697175"/>
              <a:gd name="connsiteY180" fmla="*/ 15615 h 253112"/>
              <a:gd name="connsiteX181" fmla="*/ 11802601 w 16697175"/>
              <a:gd name="connsiteY181" fmla="*/ 42053 h 253112"/>
              <a:gd name="connsiteX182" fmla="*/ 11787038 w 16697175"/>
              <a:gd name="connsiteY182" fmla="*/ 74402 h 253112"/>
              <a:gd name="connsiteX183" fmla="*/ 11794878 w 16697175"/>
              <a:gd name="connsiteY183" fmla="*/ 70635 h 253112"/>
              <a:gd name="connsiteX184" fmla="*/ 12068261 w 16697175"/>
              <a:gd name="connsiteY184" fmla="*/ 15615 h 253112"/>
              <a:gd name="connsiteX185" fmla="*/ 12070479 w 16697175"/>
              <a:gd name="connsiteY185" fmla="*/ 42053 h 253112"/>
              <a:gd name="connsiteX186" fmla="*/ 12054916 w 16697175"/>
              <a:gd name="connsiteY186" fmla="*/ 74402 h 253112"/>
              <a:gd name="connsiteX187" fmla="*/ 12062756 w 16697175"/>
              <a:gd name="connsiteY187" fmla="*/ 70635 h 253112"/>
              <a:gd name="connsiteX188" fmla="*/ 12336139 w 16697175"/>
              <a:gd name="connsiteY188" fmla="*/ 15615 h 253112"/>
              <a:gd name="connsiteX189" fmla="*/ 12338357 w 16697175"/>
              <a:gd name="connsiteY189" fmla="*/ 42053 h 253112"/>
              <a:gd name="connsiteX190" fmla="*/ 12322794 w 16697175"/>
              <a:gd name="connsiteY190" fmla="*/ 74403 h 253112"/>
              <a:gd name="connsiteX191" fmla="*/ 12330635 w 16697175"/>
              <a:gd name="connsiteY191" fmla="*/ 70635 h 253112"/>
              <a:gd name="connsiteX192" fmla="*/ 12604018 w 16697175"/>
              <a:gd name="connsiteY192" fmla="*/ 15615 h 253112"/>
              <a:gd name="connsiteX193" fmla="*/ 12606236 w 16697175"/>
              <a:gd name="connsiteY193" fmla="*/ 42053 h 253112"/>
              <a:gd name="connsiteX194" fmla="*/ 12590673 w 16697175"/>
              <a:gd name="connsiteY194" fmla="*/ 74402 h 253112"/>
              <a:gd name="connsiteX195" fmla="*/ 12598513 w 16697175"/>
              <a:gd name="connsiteY195" fmla="*/ 70635 h 253112"/>
              <a:gd name="connsiteX196" fmla="*/ 12871896 w 16697175"/>
              <a:gd name="connsiteY196" fmla="*/ 15615 h 253112"/>
              <a:gd name="connsiteX197" fmla="*/ 12874114 w 16697175"/>
              <a:gd name="connsiteY197" fmla="*/ 42053 h 253112"/>
              <a:gd name="connsiteX198" fmla="*/ 12858551 w 16697175"/>
              <a:gd name="connsiteY198" fmla="*/ 74402 h 253112"/>
              <a:gd name="connsiteX199" fmla="*/ 12866391 w 16697175"/>
              <a:gd name="connsiteY199" fmla="*/ 70635 h 253112"/>
              <a:gd name="connsiteX200" fmla="*/ 13139774 w 16697175"/>
              <a:gd name="connsiteY200" fmla="*/ 15615 h 253112"/>
              <a:gd name="connsiteX201" fmla="*/ 13141992 w 16697175"/>
              <a:gd name="connsiteY201" fmla="*/ 42053 h 253112"/>
              <a:gd name="connsiteX202" fmla="*/ 13126429 w 16697175"/>
              <a:gd name="connsiteY202" fmla="*/ 74403 h 253112"/>
              <a:gd name="connsiteX203" fmla="*/ 13134270 w 16697175"/>
              <a:gd name="connsiteY203" fmla="*/ 70635 h 253112"/>
              <a:gd name="connsiteX204" fmla="*/ 13407653 w 16697175"/>
              <a:gd name="connsiteY204" fmla="*/ 15615 h 253112"/>
              <a:gd name="connsiteX205" fmla="*/ 13409871 w 16697175"/>
              <a:gd name="connsiteY205" fmla="*/ 42053 h 253112"/>
              <a:gd name="connsiteX206" fmla="*/ 13394308 w 16697175"/>
              <a:gd name="connsiteY206" fmla="*/ 74402 h 253112"/>
              <a:gd name="connsiteX207" fmla="*/ 13402148 w 16697175"/>
              <a:gd name="connsiteY207" fmla="*/ 70635 h 253112"/>
              <a:gd name="connsiteX208" fmla="*/ 13675531 w 16697175"/>
              <a:gd name="connsiteY208" fmla="*/ 15615 h 253112"/>
              <a:gd name="connsiteX209" fmla="*/ 13677749 w 16697175"/>
              <a:gd name="connsiteY209" fmla="*/ 42053 h 253112"/>
              <a:gd name="connsiteX210" fmla="*/ 13662186 w 16697175"/>
              <a:gd name="connsiteY210" fmla="*/ 74402 h 253112"/>
              <a:gd name="connsiteX211" fmla="*/ 13670026 w 16697175"/>
              <a:gd name="connsiteY211" fmla="*/ 70635 h 253112"/>
              <a:gd name="connsiteX212" fmla="*/ 13943409 w 16697175"/>
              <a:gd name="connsiteY212" fmla="*/ 15615 h 253112"/>
              <a:gd name="connsiteX213" fmla="*/ 13945627 w 16697175"/>
              <a:gd name="connsiteY213" fmla="*/ 42053 h 253112"/>
              <a:gd name="connsiteX214" fmla="*/ 13930064 w 16697175"/>
              <a:gd name="connsiteY214" fmla="*/ 74403 h 253112"/>
              <a:gd name="connsiteX215" fmla="*/ 13937905 w 16697175"/>
              <a:gd name="connsiteY215" fmla="*/ 70635 h 253112"/>
              <a:gd name="connsiteX216" fmla="*/ 14211288 w 16697175"/>
              <a:gd name="connsiteY216" fmla="*/ 15615 h 253112"/>
              <a:gd name="connsiteX217" fmla="*/ 14213506 w 16697175"/>
              <a:gd name="connsiteY217" fmla="*/ 42053 h 253112"/>
              <a:gd name="connsiteX218" fmla="*/ 14197943 w 16697175"/>
              <a:gd name="connsiteY218" fmla="*/ 74402 h 253112"/>
              <a:gd name="connsiteX219" fmla="*/ 14205783 w 16697175"/>
              <a:gd name="connsiteY219" fmla="*/ 70635 h 253112"/>
              <a:gd name="connsiteX220" fmla="*/ 14479166 w 16697175"/>
              <a:gd name="connsiteY220" fmla="*/ 15615 h 253112"/>
              <a:gd name="connsiteX221" fmla="*/ 14481384 w 16697175"/>
              <a:gd name="connsiteY221" fmla="*/ 42053 h 253112"/>
              <a:gd name="connsiteX222" fmla="*/ 14465821 w 16697175"/>
              <a:gd name="connsiteY222" fmla="*/ 74402 h 253112"/>
              <a:gd name="connsiteX223" fmla="*/ 14473661 w 16697175"/>
              <a:gd name="connsiteY223" fmla="*/ 70635 h 253112"/>
              <a:gd name="connsiteX224" fmla="*/ 14747044 w 16697175"/>
              <a:gd name="connsiteY224" fmla="*/ 15615 h 253112"/>
              <a:gd name="connsiteX225" fmla="*/ 14749262 w 16697175"/>
              <a:gd name="connsiteY225" fmla="*/ 42053 h 253112"/>
              <a:gd name="connsiteX226" fmla="*/ 14733699 w 16697175"/>
              <a:gd name="connsiteY226" fmla="*/ 74402 h 253112"/>
              <a:gd name="connsiteX227" fmla="*/ 14741540 w 16697175"/>
              <a:gd name="connsiteY227" fmla="*/ 70635 h 253112"/>
              <a:gd name="connsiteX228" fmla="*/ 15014923 w 16697175"/>
              <a:gd name="connsiteY228" fmla="*/ 15615 h 253112"/>
              <a:gd name="connsiteX229" fmla="*/ 15017141 w 16697175"/>
              <a:gd name="connsiteY229" fmla="*/ 42053 h 253112"/>
              <a:gd name="connsiteX230" fmla="*/ 15001578 w 16697175"/>
              <a:gd name="connsiteY230" fmla="*/ 74402 h 253112"/>
              <a:gd name="connsiteX231" fmla="*/ 15009418 w 16697175"/>
              <a:gd name="connsiteY231" fmla="*/ 70635 h 253112"/>
              <a:gd name="connsiteX232" fmla="*/ 15282801 w 16697175"/>
              <a:gd name="connsiteY232" fmla="*/ 15615 h 253112"/>
              <a:gd name="connsiteX233" fmla="*/ 15285019 w 16697175"/>
              <a:gd name="connsiteY233" fmla="*/ 42053 h 253112"/>
              <a:gd name="connsiteX234" fmla="*/ 15269456 w 16697175"/>
              <a:gd name="connsiteY234" fmla="*/ 74402 h 253112"/>
              <a:gd name="connsiteX235" fmla="*/ 15277296 w 16697175"/>
              <a:gd name="connsiteY235" fmla="*/ 70635 h 253112"/>
              <a:gd name="connsiteX236" fmla="*/ 15550679 w 16697175"/>
              <a:gd name="connsiteY236" fmla="*/ 15615 h 253112"/>
              <a:gd name="connsiteX237" fmla="*/ 15552897 w 16697175"/>
              <a:gd name="connsiteY237" fmla="*/ 42053 h 253112"/>
              <a:gd name="connsiteX238" fmla="*/ 15537333 w 16697175"/>
              <a:gd name="connsiteY238" fmla="*/ 74402 h 253112"/>
              <a:gd name="connsiteX239" fmla="*/ 15545173 w 16697175"/>
              <a:gd name="connsiteY239" fmla="*/ 70635 h 253112"/>
              <a:gd name="connsiteX240" fmla="*/ 15818557 w 16697175"/>
              <a:gd name="connsiteY240" fmla="*/ 15615 h 253112"/>
              <a:gd name="connsiteX241" fmla="*/ 15820775 w 16697175"/>
              <a:gd name="connsiteY241" fmla="*/ 42053 h 253112"/>
              <a:gd name="connsiteX242" fmla="*/ 15805213 w 16697175"/>
              <a:gd name="connsiteY242" fmla="*/ 74402 h 253112"/>
              <a:gd name="connsiteX243" fmla="*/ 15813053 w 16697175"/>
              <a:gd name="connsiteY243" fmla="*/ 70635 h 253112"/>
              <a:gd name="connsiteX244" fmla="*/ 16086435 w 16697175"/>
              <a:gd name="connsiteY244" fmla="*/ 15615 h 253112"/>
              <a:gd name="connsiteX245" fmla="*/ 16088653 w 16697175"/>
              <a:gd name="connsiteY245" fmla="*/ 42053 h 253112"/>
              <a:gd name="connsiteX246" fmla="*/ 16073089 w 16697175"/>
              <a:gd name="connsiteY246" fmla="*/ 74402 h 253112"/>
              <a:gd name="connsiteX247" fmla="*/ 16080929 w 16697175"/>
              <a:gd name="connsiteY247" fmla="*/ 70635 h 253112"/>
              <a:gd name="connsiteX248" fmla="*/ 16354313 w 16697175"/>
              <a:gd name="connsiteY248" fmla="*/ 15615 h 253112"/>
              <a:gd name="connsiteX249" fmla="*/ 16356531 w 16697175"/>
              <a:gd name="connsiteY249" fmla="*/ 42053 h 253112"/>
              <a:gd name="connsiteX250" fmla="*/ 16340969 w 16697175"/>
              <a:gd name="connsiteY250" fmla="*/ 74403 h 253112"/>
              <a:gd name="connsiteX251" fmla="*/ 16348809 w 16697175"/>
              <a:gd name="connsiteY251" fmla="*/ 70635 h 253112"/>
              <a:gd name="connsiteX252" fmla="*/ 16622193 w 16697175"/>
              <a:gd name="connsiteY252" fmla="*/ 15615 h 253112"/>
              <a:gd name="connsiteX253" fmla="*/ 16624409 w 16697175"/>
              <a:gd name="connsiteY253" fmla="*/ 42053 h 253112"/>
              <a:gd name="connsiteX254" fmla="*/ 16608849 w 16697175"/>
              <a:gd name="connsiteY254" fmla="*/ 74397 h 253112"/>
              <a:gd name="connsiteX255" fmla="*/ 16697175 w 16697175"/>
              <a:gd name="connsiteY255" fmla="*/ 253112 h 253112"/>
              <a:gd name="connsiteX0" fmla="*/ 0 w 16626019"/>
              <a:gd name="connsiteY0" fmla="*/ 74402 h 74821"/>
              <a:gd name="connsiteX1" fmla="*/ 7840 w 16626019"/>
              <a:gd name="connsiteY1" fmla="*/ 70635 h 74821"/>
              <a:gd name="connsiteX2" fmla="*/ 249916 w 16626019"/>
              <a:gd name="connsiteY2" fmla="*/ 531 h 74821"/>
              <a:gd name="connsiteX3" fmla="*/ 281223 w 16626019"/>
              <a:gd name="connsiteY3" fmla="*/ 15615 h 74821"/>
              <a:gd name="connsiteX4" fmla="*/ 283441 w 16626019"/>
              <a:gd name="connsiteY4" fmla="*/ 42053 h 74821"/>
              <a:gd name="connsiteX5" fmla="*/ 267878 w 16626019"/>
              <a:gd name="connsiteY5" fmla="*/ 74402 h 74821"/>
              <a:gd name="connsiteX6" fmla="*/ 275719 w 16626019"/>
              <a:gd name="connsiteY6" fmla="*/ 70635 h 74821"/>
              <a:gd name="connsiteX7" fmla="*/ 517795 w 16626019"/>
              <a:gd name="connsiteY7" fmla="*/ 531 h 74821"/>
              <a:gd name="connsiteX8" fmla="*/ 549101 w 16626019"/>
              <a:gd name="connsiteY8" fmla="*/ 15615 h 74821"/>
              <a:gd name="connsiteX9" fmla="*/ 551320 w 16626019"/>
              <a:gd name="connsiteY9" fmla="*/ 42053 h 74821"/>
              <a:gd name="connsiteX10" fmla="*/ 535757 w 16626019"/>
              <a:gd name="connsiteY10" fmla="*/ 74402 h 74821"/>
              <a:gd name="connsiteX11" fmla="*/ 543596 w 16626019"/>
              <a:gd name="connsiteY11" fmla="*/ 70635 h 74821"/>
              <a:gd name="connsiteX12" fmla="*/ 785673 w 16626019"/>
              <a:gd name="connsiteY12" fmla="*/ 531 h 74821"/>
              <a:gd name="connsiteX13" fmla="*/ 816979 w 16626019"/>
              <a:gd name="connsiteY13" fmla="*/ 15615 h 74821"/>
              <a:gd name="connsiteX14" fmla="*/ 819198 w 16626019"/>
              <a:gd name="connsiteY14" fmla="*/ 42053 h 74821"/>
              <a:gd name="connsiteX15" fmla="*/ 803635 w 16626019"/>
              <a:gd name="connsiteY15" fmla="*/ 74402 h 74821"/>
              <a:gd name="connsiteX16" fmla="*/ 811474 w 16626019"/>
              <a:gd name="connsiteY16" fmla="*/ 70635 h 74821"/>
              <a:gd name="connsiteX17" fmla="*/ 1084857 w 16626019"/>
              <a:gd name="connsiteY17" fmla="*/ 15615 h 74821"/>
              <a:gd name="connsiteX18" fmla="*/ 1087075 w 16626019"/>
              <a:gd name="connsiteY18" fmla="*/ 42053 h 74821"/>
              <a:gd name="connsiteX19" fmla="*/ 1071512 w 16626019"/>
              <a:gd name="connsiteY19" fmla="*/ 74403 h 74821"/>
              <a:gd name="connsiteX20" fmla="*/ 1079353 w 16626019"/>
              <a:gd name="connsiteY20" fmla="*/ 70635 h 74821"/>
              <a:gd name="connsiteX21" fmla="*/ 1352736 w 16626019"/>
              <a:gd name="connsiteY21" fmla="*/ 15615 h 74821"/>
              <a:gd name="connsiteX22" fmla="*/ 1354954 w 16626019"/>
              <a:gd name="connsiteY22" fmla="*/ 42053 h 74821"/>
              <a:gd name="connsiteX23" fmla="*/ 1339392 w 16626019"/>
              <a:gd name="connsiteY23" fmla="*/ 74402 h 74821"/>
              <a:gd name="connsiteX24" fmla="*/ 1347230 w 16626019"/>
              <a:gd name="connsiteY24" fmla="*/ 70635 h 74821"/>
              <a:gd name="connsiteX25" fmla="*/ 1620614 w 16626019"/>
              <a:gd name="connsiteY25" fmla="*/ 15615 h 74821"/>
              <a:gd name="connsiteX26" fmla="*/ 1622832 w 16626019"/>
              <a:gd name="connsiteY26" fmla="*/ 42053 h 74821"/>
              <a:gd name="connsiteX27" fmla="*/ 1607269 w 16626019"/>
              <a:gd name="connsiteY27" fmla="*/ 74402 h 74821"/>
              <a:gd name="connsiteX28" fmla="*/ 1615109 w 16626019"/>
              <a:gd name="connsiteY28" fmla="*/ 70635 h 74821"/>
              <a:gd name="connsiteX29" fmla="*/ 1888492 w 16626019"/>
              <a:gd name="connsiteY29" fmla="*/ 15615 h 74821"/>
              <a:gd name="connsiteX30" fmla="*/ 1890710 w 16626019"/>
              <a:gd name="connsiteY30" fmla="*/ 42053 h 74821"/>
              <a:gd name="connsiteX31" fmla="*/ 1875147 w 16626019"/>
              <a:gd name="connsiteY31" fmla="*/ 74403 h 74821"/>
              <a:gd name="connsiteX32" fmla="*/ 1882987 w 16626019"/>
              <a:gd name="connsiteY32" fmla="*/ 70635 h 74821"/>
              <a:gd name="connsiteX33" fmla="*/ 2156372 w 16626019"/>
              <a:gd name="connsiteY33" fmla="*/ 15615 h 74821"/>
              <a:gd name="connsiteX34" fmla="*/ 2158589 w 16626019"/>
              <a:gd name="connsiteY34" fmla="*/ 42053 h 74821"/>
              <a:gd name="connsiteX35" fmla="*/ 2143025 w 16626019"/>
              <a:gd name="connsiteY35" fmla="*/ 74402 h 74821"/>
              <a:gd name="connsiteX36" fmla="*/ 2150867 w 16626019"/>
              <a:gd name="connsiteY36" fmla="*/ 70635 h 74821"/>
              <a:gd name="connsiteX37" fmla="*/ 2424248 w 16626019"/>
              <a:gd name="connsiteY37" fmla="*/ 15615 h 74821"/>
              <a:gd name="connsiteX38" fmla="*/ 2426467 w 16626019"/>
              <a:gd name="connsiteY38" fmla="*/ 42053 h 74821"/>
              <a:gd name="connsiteX39" fmla="*/ 2410905 w 16626019"/>
              <a:gd name="connsiteY39" fmla="*/ 74402 h 74821"/>
              <a:gd name="connsiteX40" fmla="*/ 2418743 w 16626019"/>
              <a:gd name="connsiteY40" fmla="*/ 70635 h 74821"/>
              <a:gd name="connsiteX41" fmla="*/ 2692127 w 16626019"/>
              <a:gd name="connsiteY41" fmla="*/ 15615 h 74821"/>
              <a:gd name="connsiteX42" fmla="*/ 2694344 w 16626019"/>
              <a:gd name="connsiteY42" fmla="*/ 42053 h 74821"/>
              <a:gd name="connsiteX43" fmla="*/ 2678781 w 16626019"/>
              <a:gd name="connsiteY43" fmla="*/ 74403 h 74821"/>
              <a:gd name="connsiteX44" fmla="*/ 2686622 w 16626019"/>
              <a:gd name="connsiteY44" fmla="*/ 70635 h 74821"/>
              <a:gd name="connsiteX45" fmla="*/ 2960005 w 16626019"/>
              <a:gd name="connsiteY45" fmla="*/ 15615 h 74821"/>
              <a:gd name="connsiteX46" fmla="*/ 2962224 w 16626019"/>
              <a:gd name="connsiteY46" fmla="*/ 42053 h 74821"/>
              <a:gd name="connsiteX47" fmla="*/ 2946660 w 16626019"/>
              <a:gd name="connsiteY47" fmla="*/ 74402 h 74821"/>
              <a:gd name="connsiteX48" fmla="*/ 2954500 w 16626019"/>
              <a:gd name="connsiteY48" fmla="*/ 70635 h 74821"/>
              <a:gd name="connsiteX49" fmla="*/ 3227883 w 16626019"/>
              <a:gd name="connsiteY49" fmla="*/ 15615 h 74821"/>
              <a:gd name="connsiteX50" fmla="*/ 3230101 w 16626019"/>
              <a:gd name="connsiteY50" fmla="*/ 42053 h 74821"/>
              <a:gd name="connsiteX51" fmla="*/ 3214538 w 16626019"/>
              <a:gd name="connsiteY51" fmla="*/ 74402 h 74821"/>
              <a:gd name="connsiteX52" fmla="*/ 3222378 w 16626019"/>
              <a:gd name="connsiteY52" fmla="*/ 70635 h 74821"/>
              <a:gd name="connsiteX53" fmla="*/ 3495761 w 16626019"/>
              <a:gd name="connsiteY53" fmla="*/ 15615 h 74821"/>
              <a:gd name="connsiteX54" fmla="*/ 3497979 w 16626019"/>
              <a:gd name="connsiteY54" fmla="*/ 42053 h 74821"/>
              <a:gd name="connsiteX55" fmla="*/ 3482416 w 16626019"/>
              <a:gd name="connsiteY55" fmla="*/ 74402 h 74821"/>
              <a:gd name="connsiteX56" fmla="*/ 3490256 w 16626019"/>
              <a:gd name="connsiteY56" fmla="*/ 70635 h 74821"/>
              <a:gd name="connsiteX57" fmla="*/ 3763639 w 16626019"/>
              <a:gd name="connsiteY57" fmla="*/ 15615 h 74821"/>
              <a:gd name="connsiteX58" fmla="*/ 3765857 w 16626019"/>
              <a:gd name="connsiteY58" fmla="*/ 42053 h 74821"/>
              <a:gd name="connsiteX59" fmla="*/ 3750294 w 16626019"/>
              <a:gd name="connsiteY59" fmla="*/ 74403 h 74821"/>
              <a:gd name="connsiteX60" fmla="*/ 3758136 w 16626019"/>
              <a:gd name="connsiteY60" fmla="*/ 70635 h 74821"/>
              <a:gd name="connsiteX61" fmla="*/ 4031519 w 16626019"/>
              <a:gd name="connsiteY61" fmla="*/ 15615 h 74821"/>
              <a:gd name="connsiteX62" fmla="*/ 4033736 w 16626019"/>
              <a:gd name="connsiteY62" fmla="*/ 42053 h 74821"/>
              <a:gd name="connsiteX63" fmla="*/ 4018174 w 16626019"/>
              <a:gd name="connsiteY63" fmla="*/ 74402 h 74821"/>
              <a:gd name="connsiteX64" fmla="*/ 4026014 w 16626019"/>
              <a:gd name="connsiteY64" fmla="*/ 70635 h 74821"/>
              <a:gd name="connsiteX65" fmla="*/ 4299397 w 16626019"/>
              <a:gd name="connsiteY65" fmla="*/ 15615 h 74821"/>
              <a:gd name="connsiteX66" fmla="*/ 4301615 w 16626019"/>
              <a:gd name="connsiteY66" fmla="*/ 42053 h 74821"/>
              <a:gd name="connsiteX67" fmla="*/ 4286052 w 16626019"/>
              <a:gd name="connsiteY67" fmla="*/ 74402 h 74821"/>
              <a:gd name="connsiteX68" fmla="*/ 4293892 w 16626019"/>
              <a:gd name="connsiteY68" fmla="*/ 70635 h 74821"/>
              <a:gd name="connsiteX69" fmla="*/ 4567275 w 16626019"/>
              <a:gd name="connsiteY69" fmla="*/ 15615 h 74821"/>
              <a:gd name="connsiteX70" fmla="*/ 4569493 w 16626019"/>
              <a:gd name="connsiteY70" fmla="*/ 42053 h 74821"/>
              <a:gd name="connsiteX71" fmla="*/ 4553930 w 16626019"/>
              <a:gd name="connsiteY71" fmla="*/ 74403 h 74821"/>
              <a:gd name="connsiteX72" fmla="*/ 4561771 w 16626019"/>
              <a:gd name="connsiteY72" fmla="*/ 70635 h 74821"/>
              <a:gd name="connsiteX73" fmla="*/ 4835153 w 16626019"/>
              <a:gd name="connsiteY73" fmla="*/ 15615 h 74821"/>
              <a:gd name="connsiteX74" fmla="*/ 4837372 w 16626019"/>
              <a:gd name="connsiteY74" fmla="*/ 42053 h 74821"/>
              <a:gd name="connsiteX75" fmla="*/ 4821809 w 16626019"/>
              <a:gd name="connsiteY75" fmla="*/ 74402 h 74821"/>
              <a:gd name="connsiteX76" fmla="*/ 4829648 w 16626019"/>
              <a:gd name="connsiteY76" fmla="*/ 70635 h 74821"/>
              <a:gd name="connsiteX77" fmla="*/ 5103031 w 16626019"/>
              <a:gd name="connsiteY77" fmla="*/ 15615 h 74821"/>
              <a:gd name="connsiteX78" fmla="*/ 5105250 w 16626019"/>
              <a:gd name="connsiteY78" fmla="*/ 42053 h 74821"/>
              <a:gd name="connsiteX79" fmla="*/ 5089686 w 16626019"/>
              <a:gd name="connsiteY79" fmla="*/ 74402 h 74821"/>
              <a:gd name="connsiteX80" fmla="*/ 5097526 w 16626019"/>
              <a:gd name="connsiteY80" fmla="*/ 70635 h 74821"/>
              <a:gd name="connsiteX81" fmla="*/ 5370909 w 16626019"/>
              <a:gd name="connsiteY81" fmla="*/ 15615 h 74821"/>
              <a:gd name="connsiteX82" fmla="*/ 5373128 w 16626019"/>
              <a:gd name="connsiteY82" fmla="*/ 42053 h 74821"/>
              <a:gd name="connsiteX83" fmla="*/ 5357564 w 16626019"/>
              <a:gd name="connsiteY83" fmla="*/ 74403 h 74821"/>
              <a:gd name="connsiteX84" fmla="*/ 5365405 w 16626019"/>
              <a:gd name="connsiteY84" fmla="*/ 70635 h 74821"/>
              <a:gd name="connsiteX85" fmla="*/ 5638789 w 16626019"/>
              <a:gd name="connsiteY85" fmla="*/ 15615 h 74821"/>
              <a:gd name="connsiteX86" fmla="*/ 5641006 w 16626019"/>
              <a:gd name="connsiteY86" fmla="*/ 42053 h 74821"/>
              <a:gd name="connsiteX87" fmla="*/ 5625443 w 16626019"/>
              <a:gd name="connsiteY87" fmla="*/ 74402 h 74821"/>
              <a:gd name="connsiteX88" fmla="*/ 5633283 w 16626019"/>
              <a:gd name="connsiteY88" fmla="*/ 70635 h 74821"/>
              <a:gd name="connsiteX89" fmla="*/ 5906667 w 16626019"/>
              <a:gd name="connsiteY89" fmla="*/ 15615 h 74821"/>
              <a:gd name="connsiteX90" fmla="*/ 5908884 w 16626019"/>
              <a:gd name="connsiteY90" fmla="*/ 42053 h 74821"/>
              <a:gd name="connsiteX91" fmla="*/ 5893322 w 16626019"/>
              <a:gd name="connsiteY91" fmla="*/ 74402 h 74821"/>
              <a:gd name="connsiteX92" fmla="*/ 5901162 w 16626019"/>
              <a:gd name="connsiteY92" fmla="*/ 70635 h 74821"/>
              <a:gd name="connsiteX93" fmla="*/ 6174545 w 16626019"/>
              <a:gd name="connsiteY93" fmla="*/ 15615 h 74821"/>
              <a:gd name="connsiteX94" fmla="*/ 6176762 w 16626019"/>
              <a:gd name="connsiteY94" fmla="*/ 42053 h 74821"/>
              <a:gd name="connsiteX95" fmla="*/ 6161200 w 16626019"/>
              <a:gd name="connsiteY95" fmla="*/ 74402 h 74821"/>
              <a:gd name="connsiteX96" fmla="*/ 6169041 w 16626019"/>
              <a:gd name="connsiteY96" fmla="*/ 70635 h 74821"/>
              <a:gd name="connsiteX97" fmla="*/ 6442424 w 16626019"/>
              <a:gd name="connsiteY97" fmla="*/ 15615 h 74821"/>
              <a:gd name="connsiteX98" fmla="*/ 6444642 w 16626019"/>
              <a:gd name="connsiteY98" fmla="*/ 42053 h 74821"/>
              <a:gd name="connsiteX99" fmla="*/ 6429079 w 16626019"/>
              <a:gd name="connsiteY99" fmla="*/ 74402 h 74821"/>
              <a:gd name="connsiteX100" fmla="*/ 6436919 w 16626019"/>
              <a:gd name="connsiteY100" fmla="*/ 70635 h 74821"/>
              <a:gd name="connsiteX101" fmla="*/ 6710302 w 16626019"/>
              <a:gd name="connsiteY101" fmla="*/ 15615 h 74821"/>
              <a:gd name="connsiteX102" fmla="*/ 6712520 w 16626019"/>
              <a:gd name="connsiteY102" fmla="*/ 42053 h 74821"/>
              <a:gd name="connsiteX103" fmla="*/ 6696957 w 16626019"/>
              <a:gd name="connsiteY103" fmla="*/ 74402 h 74821"/>
              <a:gd name="connsiteX104" fmla="*/ 6704797 w 16626019"/>
              <a:gd name="connsiteY104" fmla="*/ 70635 h 74821"/>
              <a:gd name="connsiteX105" fmla="*/ 6978179 w 16626019"/>
              <a:gd name="connsiteY105" fmla="*/ 15615 h 74821"/>
              <a:gd name="connsiteX106" fmla="*/ 6980398 w 16626019"/>
              <a:gd name="connsiteY106" fmla="*/ 42053 h 74821"/>
              <a:gd name="connsiteX107" fmla="*/ 6964835 w 16626019"/>
              <a:gd name="connsiteY107" fmla="*/ 74402 h 74821"/>
              <a:gd name="connsiteX108" fmla="*/ 6972675 w 16626019"/>
              <a:gd name="connsiteY108" fmla="*/ 70635 h 74821"/>
              <a:gd name="connsiteX109" fmla="*/ 7246057 w 16626019"/>
              <a:gd name="connsiteY109" fmla="*/ 15615 h 74821"/>
              <a:gd name="connsiteX110" fmla="*/ 7248275 w 16626019"/>
              <a:gd name="connsiteY110" fmla="*/ 42053 h 74821"/>
              <a:gd name="connsiteX111" fmla="*/ 7232712 w 16626019"/>
              <a:gd name="connsiteY111" fmla="*/ 74402 h 74821"/>
              <a:gd name="connsiteX112" fmla="*/ 7240552 w 16626019"/>
              <a:gd name="connsiteY112" fmla="*/ 70635 h 74821"/>
              <a:gd name="connsiteX113" fmla="*/ 7513935 w 16626019"/>
              <a:gd name="connsiteY113" fmla="*/ 15615 h 74821"/>
              <a:gd name="connsiteX114" fmla="*/ 7516153 w 16626019"/>
              <a:gd name="connsiteY114" fmla="*/ 42053 h 74821"/>
              <a:gd name="connsiteX115" fmla="*/ 7500590 w 16626019"/>
              <a:gd name="connsiteY115" fmla="*/ 74402 h 74821"/>
              <a:gd name="connsiteX116" fmla="*/ 7508430 w 16626019"/>
              <a:gd name="connsiteY116" fmla="*/ 70635 h 74821"/>
              <a:gd name="connsiteX117" fmla="*/ 7781813 w 16626019"/>
              <a:gd name="connsiteY117" fmla="*/ 15615 h 74821"/>
              <a:gd name="connsiteX118" fmla="*/ 7784031 w 16626019"/>
              <a:gd name="connsiteY118" fmla="*/ 42053 h 74821"/>
              <a:gd name="connsiteX119" fmla="*/ 7768468 w 16626019"/>
              <a:gd name="connsiteY119" fmla="*/ 74403 h 74821"/>
              <a:gd name="connsiteX120" fmla="*/ 7776309 w 16626019"/>
              <a:gd name="connsiteY120" fmla="*/ 70635 h 74821"/>
              <a:gd name="connsiteX121" fmla="*/ 8049692 w 16626019"/>
              <a:gd name="connsiteY121" fmla="*/ 15615 h 74821"/>
              <a:gd name="connsiteX122" fmla="*/ 8051910 w 16626019"/>
              <a:gd name="connsiteY122" fmla="*/ 42053 h 74821"/>
              <a:gd name="connsiteX123" fmla="*/ 8036350 w 16626019"/>
              <a:gd name="connsiteY123" fmla="*/ 74397 h 74821"/>
              <a:gd name="connsiteX124" fmla="*/ 8044179 w 16626019"/>
              <a:gd name="connsiteY124" fmla="*/ 70635 h 74821"/>
              <a:gd name="connsiteX125" fmla="*/ 8317562 w 16626019"/>
              <a:gd name="connsiteY125" fmla="*/ 15615 h 74821"/>
              <a:gd name="connsiteX126" fmla="*/ 8319780 w 16626019"/>
              <a:gd name="connsiteY126" fmla="*/ 42053 h 74821"/>
              <a:gd name="connsiteX127" fmla="*/ 8304016 w 16626019"/>
              <a:gd name="connsiteY127" fmla="*/ 74821 h 74821"/>
              <a:gd name="connsiteX128" fmla="*/ 8312462 w 16626019"/>
              <a:gd name="connsiteY128" fmla="*/ 70635 h 74821"/>
              <a:gd name="connsiteX129" fmla="*/ 8522196 w 16626019"/>
              <a:gd name="connsiteY129" fmla="*/ 1350 h 74821"/>
              <a:gd name="connsiteX130" fmla="*/ 8585845 w 16626019"/>
              <a:gd name="connsiteY130" fmla="*/ 15615 h 74821"/>
              <a:gd name="connsiteX131" fmla="*/ 8588063 w 16626019"/>
              <a:gd name="connsiteY131" fmla="*/ 42053 h 74821"/>
              <a:gd name="connsiteX132" fmla="*/ 8572500 w 16626019"/>
              <a:gd name="connsiteY132" fmla="*/ 74402 h 74821"/>
              <a:gd name="connsiteX133" fmla="*/ 8580340 w 16626019"/>
              <a:gd name="connsiteY133" fmla="*/ 70635 h 74821"/>
              <a:gd name="connsiteX134" fmla="*/ 8822416 w 16626019"/>
              <a:gd name="connsiteY134" fmla="*/ 531 h 74821"/>
              <a:gd name="connsiteX135" fmla="*/ 8853723 w 16626019"/>
              <a:gd name="connsiteY135" fmla="*/ 15615 h 74821"/>
              <a:gd name="connsiteX136" fmla="*/ 8855941 w 16626019"/>
              <a:gd name="connsiteY136" fmla="*/ 42053 h 74821"/>
              <a:gd name="connsiteX137" fmla="*/ 8840378 w 16626019"/>
              <a:gd name="connsiteY137" fmla="*/ 74402 h 74821"/>
              <a:gd name="connsiteX138" fmla="*/ 8848219 w 16626019"/>
              <a:gd name="connsiteY138" fmla="*/ 70635 h 74821"/>
              <a:gd name="connsiteX139" fmla="*/ 9090295 w 16626019"/>
              <a:gd name="connsiteY139" fmla="*/ 531 h 74821"/>
              <a:gd name="connsiteX140" fmla="*/ 9121601 w 16626019"/>
              <a:gd name="connsiteY140" fmla="*/ 15615 h 74821"/>
              <a:gd name="connsiteX141" fmla="*/ 9123820 w 16626019"/>
              <a:gd name="connsiteY141" fmla="*/ 42053 h 74821"/>
              <a:gd name="connsiteX142" fmla="*/ 9108257 w 16626019"/>
              <a:gd name="connsiteY142" fmla="*/ 74402 h 74821"/>
              <a:gd name="connsiteX143" fmla="*/ 9116096 w 16626019"/>
              <a:gd name="connsiteY143" fmla="*/ 70635 h 74821"/>
              <a:gd name="connsiteX144" fmla="*/ 9389478 w 16626019"/>
              <a:gd name="connsiteY144" fmla="*/ 15615 h 74821"/>
              <a:gd name="connsiteX145" fmla="*/ 9391697 w 16626019"/>
              <a:gd name="connsiteY145" fmla="*/ 42053 h 74821"/>
              <a:gd name="connsiteX146" fmla="*/ 9376135 w 16626019"/>
              <a:gd name="connsiteY146" fmla="*/ 74402 h 74821"/>
              <a:gd name="connsiteX147" fmla="*/ 9383974 w 16626019"/>
              <a:gd name="connsiteY147" fmla="*/ 70635 h 74821"/>
              <a:gd name="connsiteX148" fmla="*/ 9657357 w 16626019"/>
              <a:gd name="connsiteY148" fmla="*/ 15615 h 74821"/>
              <a:gd name="connsiteX149" fmla="*/ 9659575 w 16626019"/>
              <a:gd name="connsiteY149" fmla="*/ 42053 h 74821"/>
              <a:gd name="connsiteX150" fmla="*/ 9644012 w 16626019"/>
              <a:gd name="connsiteY150" fmla="*/ 74403 h 74821"/>
              <a:gd name="connsiteX151" fmla="*/ 9651853 w 16626019"/>
              <a:gd name="connsiteY151" fmla="*/ 70635 h 74821"/>
              <a:gd name="connsiteX152" fmla="*/ 9925236 w 16626019"/>
              <a:gd name="connsiteY152" fmla="*/ 15615 h 74821"/>
              <a:gd name="connsiteX153" fmla="*/ 9927454 w 16626019"/>
              <a:gd name="connsiteY153" fmla="*/ 42053 h 74821"/>
              <a:gd name="connsiteX154" fmla="*/ 9911892 w 16626019"/>
              <a:gd name="connsiteY154" fmla="*/ 74402 h 74821"/>
              <a:gd name="connsiteX155" fmla="*/ 9919730 w 16626019"/>
              <a:gd name="connsiteY155" fmla="*/ 70635 h 74821"/>
              <a:gd name="connsiteX156" fmla="*/ 10193114 w 16626019"/>
              <a:gd name="connsiteY156" fmla="*/ 15615 h 74821"/>
              <a:gd name="connsiteX157" fmla="*/ 10195332 w 16626019"/>
              <a:gd name="connsiteY157" fmla="*/ 42053 h 74821"/>
              <a:gd name="connsiteX158" fmla="*/ 10179769 w 16626019"/>
              <a:gd name="connsiteY158" fmla="*/ 74402 h 74821"/>
              <a:gd name="connsiteX159" fmla="*/ 10187609 w 16626019"/>
              <a:gd name="connsiteY159" fmla="*/ 70635 h 74821"/>
              <a:gd name="connsiteX160" fmla="*/ 10460992 w 16626019"/>
              <a:gd name="connsiteY160" fmla="*/ 15615 h 74821"/>
              <a:gd name="connsiteX161" fmla="*/ 10463210 w 16626019"/>
              <a:gd name="connsiteY161" fmla="*/ 42053 h 74821"/>
              <a:gd name="connsiteX162" fmla="*/ 10447647 w 16626019"/>
              <a:gd name="connsiteY162" fmla="*/ 74403 h 74821"/>
              <a:gd name="connsiteX163" fmla="*/ 10455487 w 16626019"/>
              <a:gd name="connsiteY163" fmla="*/ 70635 h 74821"/>
              <a:gd name="connsiteX164" fmla="*/ 10728871 w 16626019"/>
              <a:gd name="connsiteY164" fmla="*/ 15615 h 74821"/>
              <a:gd name="connsiteX165" fmla="*/ 10731089 w 16626019"/>
              <a:gd name="connsiteY165" fmla="*/ 42053 h 74821"/>
              <a:gd name="connsiteX166" fmla="*/ 10715525 w 16626019"/>
              <a:gd name="connsiteY166" fmla="*/ 74402 h 74821"/>
              <a:gd name="connsiteX167" fmla="*/ 10723366 w 16626019"/>
              <a:gd name="connsiteY167" fmla="*/ 70635 h 74821"/>
              <a:gd name="connsiteX168" fmla="*/ 10996748 w 16626019"/>
              <a:gd name="connsiteY168" fmla="*/ 15615 h 74821"/>
              <a:gd name="connsiteX169" fmla="*/ 10998967 w 16626019"/>
              <a:gd name="connsiteY169" fmla="*/ 42053 h 74821"/>
              <a:gd name="connsiteX170" fmla="*/ 10983404 w 16626019"/>
              <a:gd name="connsiteY170" fmla="*/ 74402 h 74821"/>
              <a:gd name="connsiteX171" fmla="*/ 10991243 w 16626019"/>
              <a:gd name="connsiteY171" fmla="*/ 70635 h 74821"/>
              <a:gd name="connsiteX172" fmla="*/ 11264627 w 16626019"/>
              <a:gd name="connsiteY172" fmla="*/ 15615 h 74821"/>
              <a:gd name="connsiteX173" fmla="*/ 11266844 w 16626019"/>
              <a:gd name="connsiteY173" fmla="*/ 42053 h 74821"/>
              <a:gd name="connsiteX174" fmla="*/ 11251281 w 16626019"/>
              <a:gd name="connsiteY174" fmla="*/ 74403 h 74821"/>
              <a:gd name="connsiteX175" fmla="*/ 11259122 w 16626019"/>
              <a:gd name="connsiteY175" fmla="*/ 70635 h 74821"/>
              <a:gd name="connsiteX176" fmla="*/ 11532505 w 16626019"/>
              <a:gd name="connsiteY176" fmla="*/ 15615 h 74821"/>
              <a:gd name="connsiteX177" fmla="*/ 11534723 w 16626019"/>
              <a:gd name="connsiteY177" fmla="*/ 42053 h 74821"/>
              <a:gd name="connsiteX178" fmla="*/ 11519160 w 16626019"/>
              <a:gd name="connsiteY178" fmla="*/ 74402 h 74821"/>
              <a:gd name="connsiteX179" fmla="*/ 11527000 w 16626019"/>
              <a:gd name="connsiteY179" fmla="*/ 70635 h 74821"/>
              <a:gd name="connsiteX180" fmla="*/ 11800383 w 16626019"/>
              <a:gd name="connsiteY180" fmla="*/ 15615 h 74821"/>
              <a:gd name="connsiteX181" fmla="*/ 11802601 w 16626019"/>
              <a:gd name="connsiteY181" fmla="*/ 42053 h 74821"/>
              <a:gd name="connsiteX182" fmla="*/ 11787038 w 16626019"/>
              <a:gd name="connsiteY182" fmla="*/ 74402 h 74821"/>
              <a:gd name="connsiteX183" fmla="*/ 11794878 w 16626019"/>
              <a:gd name="connsiteY183" fmla="*/ 70635 h 74821"/>
              <a:gd name="connsiteX184" fmla="*/ 12068261 w 16626019"/>
              <a:gd name="connsiteY184" fmla="*/ 15615 h 74821"/>
              <a:gd name="connsiteX185" fmla="*/ 12070479 w 16626019"/>
              <a:gd name="connsiteY185" fmla="*/ 42053 h 74821"/>
              <a:gd name="connsiteX186" fmla="*/ 12054916 w 16626019"/>
              <a:gd name="connsiteY186" fmla="*/ 74402 h 74821"/>
              <a:gd name="connsiteX187" fmla="*/ 12062756 w 16626019"/>
              <a:gd name="connsiteY187" fmla="*/ 70635 h 74821"/>
              <a:gd name="connsiteX188" fmla="*/ 12336139 w 16626019"/>
              <a:gd name="connsiteY188" fmla="*/ 15615 h 74821"/>
              <a:gd name="connsiteX189" fmla="*/ 12338357 w 16626019"/>
              <a:gd name="connsiteY189" fmla="*/ 42053 h 74821"/>
              <a:gd name="connsiteX190" fmla="*/ 12322794 w 16626019"/>
              <a:gd name="connsiteY190" fmla="*/ 74403 h 74821"/>
              <a:gd name="connsiteX191" fmla="*/ 12330635 w 16626019"/>
              <a:gd name="connsiteY191" fmla="*/ 70635 h 74821"/>
              <a:gd name="connsiteX192" fmla="*/ 12604018 w 16626019"/>
              <a:gd name="connsiteY192" fmla="*/ 15615 h 74821"/>
              <a:gd name="connsiteX193" fmla="*/ 12606236 w 16626019"/>
              <a:gd name="connsiteY193" fmla="*/ 42053 h 74821"/>
              <a:gd name="connsiteX194" fmla="*/ 12590673 w 16626019"/>
              <a:gd name="connsiteY194" fmla="*/ 74402 h 74821"/>
              <a:gd name="connsiteX195" fmla="*/ 12598513 w 16626019"/>
              <a:gd name="connsiteY195" fmla="*/ 70635 h 74821"/>
              <a:gd name="connsiteX196" fmla="*/ 12871896 w 16626019"/>
              <a:gd name="connsiteY196" fmla="*/ 15615 h 74821"/>
              <a:gd name="connsiteX197" fmla="*/ 12874114 w 16626019"/>
              <a:gd name="connsiteY197" fmla="*/ 42053 h 74821"/>
              <a:gd name="connsiteX198" fmla="*/ 12858551 w 16626019"/>
              <a:gd name="connsiteY198" fmla="*/ 74402 h 74821"/>
              <a:gd name="connsiteX199" fmla="*/ 12866391 w 16626019"/>
              <a:gd name="connsiteY199" fmla="*/ 70635 h 74821"/>
              <a:gd name="connsiteX200" fmla="*/ 13139774 w 16626019"/>
              <a:gd name="connsiteY200" fmla="*/ 15615 h 74821"/>
              <a:gd name="connsiteX201" fmla="*/ 13141992 w 16626019"/>
              <a:gd name="connsiteY201" fmla="*/ 42053 h 74821"/>
              <a:gd name="connsiteX202" fmla="*/ 13126429 w 16626019"/>
              <a:gd name="connsiteY202" fmla="*/ 74403 h 74821"/>
              <a:gd name="connsiteX203" fmla="*/ 13134270 w 16626019"/>
              <a:gd name="connsiteY203" fmla="*/ 70635 h 74821"/>
              <a:gd name="connsiteX204" fmla="*/ 13407653 w 16626019"/>
              <a:gd name="connsiteY204" fmla="*/ 15615 h 74821"/>
              <a:gd name="connsiteX205" fmla="*/ 13409871 w 16626019"/>
              <a:gd name="connsiteY205" fmla="*/ 42053 h 74821"/>
              <a:gd name="connsiteX206" fmla="*/ 13394308 w 16626019"/>
              <a:gd name="connsiteY206" fmla="*/ 74402 h 74821"/>
              <a:gd name="connsiteX207" fmla="*/ 13402148 w 16626019"/>
              <a:gd name="connsiteY207" fmla="*/ 70635 h 74821"/>
              <a:gd name="connsiteX208" fmla="*/ 13675531 w 16626019"/>
              <a:gd name="connsiteY208" fmla="*/ 15615 h 74821"/>
              <a:gd name="connsiteX209" fmla="*/ 13677749 w 16626019"/>
              <a:gd name="connsiteY209" fmla="*/ 42053 h 74821"/>
              <a:gd name="connsiteX210" fmla="*/ 13662186 w 16626019"/>
              <a:gd name="connsiteY210" fmla="*/ 74402 h 74821"/>
              <a:gd name="connsiteX211" fmla="*/ 13670026 w 16626019"/>
              <a:gd name="connsiteY211" fmla="*/ 70635 h 74821"/>
              <a:gd name="connsiteX212" fmla="*/ 13943409 w 16626019"/>
              <a:gd name="connsiteY212" fmla="*/ 15615 h 74821"/>
              <a:gd name="connsiteX213" fmla="*/ 13945627 w 16626019"/>
              <a:gd name="connsiteY213" fmla="*/ 42053 h 74821"/>
              <a:gd name="connsiteX214" fmla="*/ 13930064 w 16626019"/>
              <a:gd name="connsiteY214" fmla="*/ 74403 h 74821"/>
              <a:gd name="connsiteX215" fmla="*/ 13937905 w 16626019"/>
              <a:gd name="connsiteY215" fmla="*/ 70635 h 74821"/>
              <a:gd name="connsiteX216" fmla="*/ 14211288 w 16626019"/>
              <a:gd name="connsiteY216" fmla="*/ 15615 h 74821"/>
              <a:gd name="connsiteX217" fmla="*/ 14213506 w 16626019"/>
              <a:gd name="connsiteY217" fmla="*/ 42053 h 74821"/>
              <a:gd name="connsiteX218" fmla="*/ 14197943 w 16626019"/>
              <a:gd name="connsiteY218" fmla="*/ 74402 h 74821"/>
              <a:gd name="connsiteX219" fmla="*/ 14205783 w 16626019"/>
              <a:gd name="connsiteY219" fmla="*/ 70635 h 74821"/>
              <a:gd name="connsiteX220" fmla="*/ 14479166 w 16626019"/>
              <a:gd name="connsiteY220" fmla="*/ 15615 h 74821"/>
              <a:gd name="connsiteX221" fmla="*/ 14481384 w 16626019"/>
              <a:gd name="connsiteY221" fmla="*/ 42053 h 74821"/>
              <a:gd name="connsiteX222" fmla="*/ 14465821 w 16626019"/>
              <a:gd name="connsiteY222" fmla="*/ 74402 h 74821"/>
              <a:gd name="connsiteX223" fmla="*/ 14473661 w 16626019"/>
              <a:gd name="connsiteY223" fmla="*/ 70635 h 74821"/>
              <a:gd name="connsiteX224" fmla="*/ 14747044 w 16626019"/>
              <a:gd name="connsiteY224" fmla="*/ 15615 h 74821"/>
              <a:gd name="connsiteX225" fmla="*/ 14749262 w 16626019"/>
              <a:gd name="connsiteY225" fmla="*/ 42053 h 74821"/>
              <a:gd name="connsiteX226" fmla="*/ 14733699 w 16626019"/>
              <a:gd name="connsiteY226" fmla="*/ 74402 h 74821"/>
              <a:gd name="connsiteX227" fmla="*/ 14741540 w 16626019"/>
              <a:gd name="connsiteY227" fmla="*/ 70635 h 74821"/>
              <a:gd name="connsiteX228" fmla="*/ 15014923 w 16626019"/>
              <a:gd name="connsiteY228" fmla="*/ 15615 h 74821"/>
              <a:gd name="connsiteX229" fmla="*/ 15017141 w 16626019"/>
              <a:gd name="connsiteY229" fmla="*/ 42053 h 74821"/>
              <a:gd name="connsiteX230" fmla="*/ 15001578 w 16626019"/>
              <a:gd name="connsiteY230" fmla="*/ 74402 h 74821"/>
              <a:gd name="connsiteX231" fmla="*/ 15009418 w 16626019"/>
              <a:gd name="connsiteY231" fmla="*/ 70635 h 74821"/>
              <a:gd name="connsiteX232" fmla="*/ 15282801 w 16626019"/>
              <a:gd name="connsiteY232" fmla="*/ 15615 h 74821"/>
              <a:gd name="connsiteX233" fmla="*/ 15285019 w 16626019"/>
              <a:gd name="connsiteY233" fmla="*/ 42053 h 74821"/>
              <a:gd name="connsiteX234" fmla="*/ 15269456 w 16626019"/>
              <a:gd name="connsiteY234" fmla="*/ 74402 h 74821"/>
              <a:gd name="connsiteX235" fmla="*/ 15277296 w 16626019"/>
              <a:gd name="connsiteY235" fmla="*/ 70635 h 74821"/>
              <a:gd name="connsiteX236" fmla="*/ 15550679 w 16626019"/>
              <a:gd name="connsiteY236" fmla="*/ 15615 h 74821"/>
              <a:gd name="connsiteX237" fmla="*/ 15552897 w 16626019"/>
              <a:gd name="connsiteY237" fmla="*/ 42053 h 74821"/>
              <a:gd name="connsiteX238" fmla="*/ 15537333 w 16626019"/>
              <a:gd name="connsiteY238" fmla="*/ 74402 h 74821"/>
              <a:gd name="connsiteX239" fmla="*/ 15545173 w 16626019"/>
              <a:gd name="connsiteY239" fmla="*/ 70635 h 74821"/>
              <a:gd name="connsiteX240" fmla="*/ 15818557 w 16626019"/>
              <a:gd name="connsiteY240" fmla="*/ 15615 h 74821"/>
              <a:gd name="connsiteX241" fmla="*/ 15820775 w 16626019"/>
              <a:gd name="connsiteY241" fmla="*/ 42053 h 74821"/>
              <a:gd name="connsiteX242" fmla="*/ 15805213 w 16626019"/>
              <a:gd name="connsiteY242" fmla="*/ 74402 h 74821"/>
              <a:gd name="connsiteX243" fmla="*/ 15813053 w 16626019"/>
              <a:gd name="connsiteY243" fmla="*/ 70635 h 74821"/>
              <a:gd name="connsiteX244" fmla="*/ 16086435 w 16626019"/>
              <a:gd name="connsiteY244" fmla="*/ 15615 h 74821"/>
              <a:gd name="connsiteX245" fmla="*/ 16088653 w 16626019"/>
              <a:gd name="connsiteY245" fmla="*/ 42053 h 74821"/>
              <a:gd name="connsiteX246" fmla="*/ 16073089 w 16626019"/>
              <a:gd name="connsiteY246" fmla="*/ 74402 h 74821"/>
              <a:gd name="connsiteX247" fmla="*/ 16080929 w 16626019"/>
              <a:gd name="connsiteY247" fmla="*/ 70635 h 74821"/>
              <a:gd name="connsiteX248" fmla="*/ 16354313 w 16626019"/>
              <a:gd name="connsiteY248" fmla="*/ 15615 h 74821"/>
              <a:gd name="connsiteX249" fmla="*/ 16356531 w 16626019"/>
              <a:gd name="connsiteY249" fmla="*/ 42053 h 74821"/>
              <a:gd name="connsiteX250" fmla="*/ 16340969 w 16626019"/>
              <a:gd name="connsiteY250" fmla="*/ 74403 h 74821"/>
              <a:gd name="connsiteX251" fmla="*/ 16348809 w 16626019"/>
              <a:gd name="connsiteY251" fmla="*/ 70635 h 74821"/>
              <a:gd name="connsiteX252" fmla="*/ 16622193 w 16626019"/>
              <a:gd name="connsiteY252" fmla="*/ 15615 h 74821"/>
              <a:gd name="connsiteX253" fmla="*/ 16624409 w 16626019"/>
              <a:gd name="connsiteY253" fmla="*/ 42053 h 74821"/>
              <a:gd name="connsiteX254" fmla="*/ 16608849 w 16626019"/>
              <a:gd name="connsiteY254" fmla="*/ 74397 h 74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</a:cxnLst>
            <a:rect l="l" t="t" r="r" b="b"/>
            <a:pathLst>
              <a:path w="16626019" h="74821">
                <a:moveTo>
                  <a:pt x="0" y="74402"/>
                </a:moveTo>
                <a:lnTo>
                  <a:pt x="7840" y="70635"/>
                </a:lnTo>
                <a:cubicBezTo>
                  <a:pt x="116686" y="21768"/>
                  <a:pt x="204042" y="-4105"/>
                  <a:pt x="249916" y="531"/>
                </a:cubicBezTo>
                <a:cubicBezTo>
                  <a:pt x="265208" y="2076"/>
                  <a:pt x="275890" y="7012"/>
                  <a:pt x="281223" y="15615"/>
                </a:cubicBezTo>
                <a:cubicBezTo>
                  <a:pt x="285490" y="22498"/>
                  <a:pt x="286130" y="31403"/>
                  <a:pt x="283441" y="42053"/>
                </a:cubicBezTo>
                <a:lnTo>
                  <a:pt x="267878" y="74402"/>
                </a:lnTo>
                <a:lnTo>
                  <a:pt x="275719" y="70635"/>
                </a:lnTo>
                <a:cubicBezTo>
                  <a:pt x="384565" y="21767"/>
                  <a:pt x="471921" y="-4106"/>
                  <a:pt x="517795" y="531"/>
                </a:cubicBezTo>
                <a:cubicBezTo>
                  <a:pt x="533087" y="2076"/>
                  <a:pt x="543769" y="7012"/>
                  <a:pt x="549101" y="15615"/>
                </a:cubicBezTo>
                <a:cubicBezTo>
                  <a:pt x="553368" y="22498"/>
                  <a:pt x="554009" y="31403"/>
                  <a:pt x="551320" y="42053"/>
                </a:cubicBezTo>
                <a:lnTo>
                  <a:pt x="535757" y="74402"/>
                </a:lnTo>
                <a:lnTo>
                  <a:pt x="543596" y="70635"/>
                </a:lnTo>
                <a:cubicBezTo>
                  <a:pt x="652443" y="21767"/>
                  <a:pt x="739799" y="-4106"/>
                  <a:pt x="785673" y="531"/>
                </a:cubicBezTo>
                <a:cubicBezTo>
                  <a:pt x="800964" y="2076"/>
                  <a:pt x="811646" y="7012"/>
                  <a:pt x="816979" y="15615"/>
                </a:cubicBezTo>
                <a:cubicBezTo>
                  <a:pt x="821246" y="22498"/>
                  <a:pt x="821886" y="31403"/>
                  <a:pt x="819198" y="42053"/>
                </a:cubicBezTo>
                <a:lnTo>
                  <a:pt x="803635" y="74402"/>
                </a:lnTo>
                <a:lnTo>
                  <a:pt x="811474" y="70635"/>
                </a:lnTo>
                <a:cubicBezTo>
                  <a:pt x="956602" y="5478"/>
                  <a:pt x="1063526" y="-18799"/>
                  <a:pt x="1084857" y="15615"/>
                </a:cubicBezTo>
                <a:cubicBezTo>
                  <a:pt x="1089122" y="22498"/>
                  <a:pt x="1089764" y="31403"/>
                  <a:pt x="1087075" y="42053"/>
                </a:cubicBezTo>
                <a:lnTo>
                  <a:pt x="1071512" y="74403"/>
                </a:lnTo>
                <a:lnTo>
                  <a:pt x="1079353" y="70635"/>
                </a:lnTo>
                <a:cubicBezTo>
                  <a:pt x="1224481" y="5478"/>
                  <a:pt x="1331405" y="-18799"/>
                  <a:pt x="1352736" y="15615"/>
                </a:cubicBezTo>
                <a:cubicBezTo>
                  <a:pt x="1357002" y="22498"/>
                  <a:pt x="1357643" y="31403"/>
                  <a:pt x="1354954" y="42053"/>
                </a:cubicBezTo>
                <a:lnTo>
                  <a:pt x="1339392" y="74402"/>
                </a:lnTo>
                <a:lnTo>
                  <a:pt x="1347230" y="70635"/>
                </a:lnTo>
                <a:cubicBezTo>
                  <a:pt x="1492359" y="5478"/>
                  <a:pt x="1599283" y="-18799"/>
                  <a:pt x="1620614" y="15615"/>
                </a:cubicBezTo>
                <a:cubicBezTo>
                  <a:pt x="1624880" y="22498"/>
                  <a:pt x="1625520" y="31403"/>
                  <a:pt x="1622832" y="42053"/>
                </a:cubicBezTo>
                <a:lnTo>
                  <a:pt x="1607269" y="74402"/>
                </a:lnTo>
                <a:lnTo>
                  <a:pt x="1615109" y="70635"/>
                </a:lnTo>
                <a:cubicBezTo>
                  <a:pt x="1760237" y="5478"/>
                  <a:pt x="1867161" y="-18799"/>
                  <a:pt x="1888492" y="15615"/>
                </a:cubicBezTo>
                <a:cubicBezTo>
                  <a:pt x="1892758" y="22498"/>
                  <a:pt x="1893399" y="31403"/>
                  <a:pt x="1890710" y="42053"/>
                </a:cubicBezTo>
                <a:lnTo>
                  <a:pt x="1875147" y="74403"/>
                </a:lnTo>
                <a:lnTo>
                  <a:pt x="1882987" y="70635"/>
                </a:lnTo>
                <a:cubicBezTo>
                  <a:pt x="2028117" y="5478"/>
                  <a:pt x="2135040" y="-18799"/>
                  <a:pt x="2156372" y="15615"/>
                </a:cubicBezTo>
                <a:cubicBezTo>
                  <a:pt x="2160637" y="22498"/>
                  <a:pt x="2161277" y="31403"/>
                  <a:pt x="2158589" y="42053"/>
                </a:cubicBezTo>
                <a:lnTo>
                  <a:pt x="2143025" y="74402"/>
                </a:lnTo>
                <a:lnTo>
                  <a:pt x="2150867" y="70635"/>
                </a:lnTo>
                <a:cubicBezTo>
                  <a:pt x="2295994" y="5478"/>
                  <a:pt x="2402918" y="-18799"/>
                  <a:pt x="2424248" y="15615"/>
                </a:cubicBezTo>
                <a:cubicBezTo>
                  <a:pt x="2428514" y="22498"/>
                  <a:pt x="2429156" y="31403"/>
                  <a:pt x="2426467" y="42053"/>
                </a:cubicBezTo>
                <a:lnTo>
                  <a:pt x="2410905" y="74402"/>
                </a:lnTo>
                <a:lnTo>
                  <a:pt x="2418743" y="70635"/>
                </a:lnTo>
                <a:cubicBezTo>
                  <a:pt x="2563872" y="5478"/>
                  <a:pt x="2670795" y="-18799"/>
                  <a:pt x="2692127" y="15615"/>
                </a:cubicBezTo>
                <a:cubicBezTo>
                  <a:pt x="2696392" y="22498"/>
                  <a:pt x="2697033" y="31403"/>
                  <a:pt x="2694344" y="42053"/>
                </a:cubicBezTo>
                <a:lnTo>
                  <a:pt x="2678781" y="74403"/>
                </a:lnTo>
                <a:lnTo>
                  <a:pt x="2686622" y="70635"/>
                </a:lnTo>
                <a:cubicBezTo>
                  <a:pt x="2831750" y="5478"/>
                  <a:pt x="2938675" y="-18799"/>
                  <a:pt x="2960005" y="15615"/>
                </a:cubicBezTo>
                <a:cubicBezTo>
                  <a:pt x="2964271" y="22498"/>
                  <a:pt x="2964912" y="31403"/>
                  <a:pt x="2962224" y="42053"/>
                </a:cubicBezTo>
                <a:lnTo>
                  <a:pt x="2946660" y="74402"/>
                </a:lnTo>
                <a:lnTo>
                  <a:pt x="2954500" y="70635"/>
                </a:lnTo>
                <a:cubicBezTo>
                  <a:pt x="3099628" y="5478"/>
                  <a:pt x="3206552" y="-18799"/>
                  <a:pt x="3227883" y="15615"/>
                </a:cubicBezTo>
                <a:cubicBezTo>
                  <a:pt x="3232150" y="22498"/>
                  <a:pt x="3232790" y="31403"/>
                  <a:pt x="3230101" y="42053"/>
                </a:cubicBezTo>
                <a:lnTo>
                  <a:pt x="3214538" y="74402"/>
                </a:lnTo>
                <a:lnTo>
                  <a:pt x="3222378" y="70635"/>
                </a:lnTo>
                <a:cubicBezTo>
                  <a:pt x="3367506" y="5478"/>
                  <a:pt x="3474430" y="-18799"/>
                  <a:pt x="3495761" y="15615"/>
                </a:cubicBezTo>
                <a:cubicBezTo>
                  <a:pt x="3500028" y="22498"/>
                  <a:pt x="3500668" y="31403"/>
                  <a:pt x="3497979" y="42053"/>
                </a:cubicBezTo>
                <a:lnTo>
                  <a:pt x="3482416" y="74402"/>
                </a:lnTo>
                <a:lnTo>
                  <a:pt x="3490256" y="70635"/>
                </a:lnTo>
                <a:cubicBezTo>
                  <a:pt x="3635385" y="5478"/>
                  <a:pt x="3742309" y="-18799"/>
                  <a:pt x="3763639" y="15615"/>
                </a:cubicBezTo>
                <a:cubicBezTo>
                  <a:pt x="3767906" y="22498"/>
                  <a:pt x="3768546" y="31403"/>
                  <a:pt x="3765857" y="42053"/>
                </a:cubicBezTo>
                <a:lnTo>
                  <a:pt x="3750294" y="74403"/>
                </a:lnTo>
                <a:lnTo>
                  <a:pt x="3758136" y="70635"/>
                </a:lnTo>
                <a:cubicBezTo>
                  <a:pt x="3903264" y="5478"/>
                  <a:pt x="4010187" y="-18799"/>
                  <a:pt x="4031519" y="15615"/>
                </a:cubicBezTo>
                <a:cubicBezTo>
                  <a:pt x="4035785" y="22498"/>
                  <a:pt x="4036426" y="31403"/>
                  <a:pt x="4033736" y="42053"/>
                </a:cubicBezTo>
                <a:lnTo>
                  <a:pt x="4018174" y="74402"/>
                </a:lnTo>
                <a:lnTo>
                  <a:pt x="4026014" y="70635"/>
                </a:lnTo>
                <a:cubicBezTo>
                  <a:pt x="4171142" y="5478"/>
                  <a:pt x="4278065" y="-18799"/>
                  <a:pt x="4299397" y="15615"/>
                </a:cubicBezTo>
                <a:cubicBezTo>
                  <a:pt x="4303663" y="22498"/>
                  <a:pt x="4304304" y="31403"/>
                  <a:pt x="4301615" y="42053"/>
                </a:cubicBezTo>
                <a:lnTo>
                  <a:pt x="4286052" y="74402"/>
                </a:lnTo>
                <a:lnTo>
                  <a:pt x="4293892" y="70635"/>
                </a:lnTo>
                <a:cubicBezTo>
                  <a:pt x="4439020" y="5478"/>
                  <a:pt x="4545943" y="-18799"/>
                  <a:pt x="4567275" y="15615"/>
                </a:cubicBezTo>
                <a:cubicBezTo>
                  <a:pt x="4571541" y="22498"/>
                  <a:pt x="4572182" y="31403"/>
                  <a:pt x="4569493" y="42053"/>
                </a:cubicBezTo>
                <a:lnTo>
                  <a:pt x="4553930" y="74403"/>
                </a:lnTo>
                <a:lnTo>
                  <a:pt x="4561771" y="70635"/>
                </a:lnTo>
                <a:cubicBezTo>
                  <a:pt x="4706898" y="5478"/>
                  <a:pt x="4813821" y="-18799"/>
                  <a:pt x="4835153" y="15615"/>
                </a:cubicBezTo>
                <a:cubicBezTo>
                  <a:pt x="4839419" y="22498"/>
                  <a:pt x="4840060" y="31403"/>
                  <a:pt x="4837372" y="42053"/>
                </a:cubicBezTo>
                <a:lnTo>
                  <a:pt x="4821809" y="74402"/>
                </a:lnTo>
                <a:lnTo>
                  <a:pt x="4829648" y="70635"/>
                </a:lnTo>
                <a:cubicBezTo>
                  <a:pt x="4974776" y="5478"/>
                  <a:pt x="5081701" y="-18799"/>
                  <a:pt x="5103031" y="15615"/>
                </a:cubicBezTo>
                <a:cubicBezTo>
                  <a:pt x="5107297" y="22498"/>
                  <a:pt x="5107938" y="31403"/>
                  <a:pt x="5105250" y="42053"/>
                </a:cubicBezTo>
                <a:lnTo>
                  <a:pt x="5089686" y="74402"/>
                </a:lnTo>
                <a:lnTo>
                  <a:pt x="5097526" y="70635"/>
                </a:lnTo>
                <a:cubicBezTo>
                  <a:pt x="5242654" y="5478"/>
                  <a:pt x="5349579" y="-18799"/>
                  <a:pt x="5370909" y="15615"/>
                </a:cubicBezTo>
                <a:cubicBezTo>
                  <a:pt x="5375175" y="22498"/>
                  <a:pt x="5375816" y="31403"/>
                  <a:pt x="5373128" y="42053"/>
                </a:cubicBezTo>
                <a:lnTo>
                  <a:pt x="5357564" y="74403"/>
                </a:lnTo>
                <a:lnTo>
                  <a:pt x="5365405" y="70635"/>
                </a:lnTo>
                <a:cubicBezTo>
                  <a:pt x="5510534" y="5478"/>
                  <a:pt x="5617457" y="-18799"/>
                  <a:pt x="5638789" y="15615"/>
                </a:cubicBezTo>
                <a:cubicBezTo>
                  <a:pt x="5643055" y="22498"/>
                  <a:pt x="5643696" y="31403"/>
                  <a:pt x="5641006" y="42053"/>
                </a:cubicBezTo>
                <a:lnTo>
                  <a:pt x="5625443" y="74402"/>
                </a:lnTo>
                <a:lnTo>
                  <a:pt x="5633283" y="70635"/>
                </a:lnTo>
                <a:cubicBezTo>
                  <a:pt x="5778412" y="5478"/>
                  <a:pt x="5885335" y="-18799"/>
                  <a:pt x="5906667" y="15615"/>
                </a:cubicBezTo>
                <a:cubicBezTo>
                  <a:pt x="5910933" y="22498"/>
                  <a:pt x="5911574" y="31403"/>
                  <a:pt x="5908884" y="42053"/>
                </a:cubicBezTo>
                <a:lnTo>
                  <a:pt x="5893322" y="74402"/>
                </a:lnTo>
                <a:lnTo>
                  <a:pt x="5901162" y="70635"/>
                </a:lnTo>
                <a:cubicBezTo>
                  <a:pt x="6046290" y="5478"/>
                  <a:pt x="6153213" y="-18799"/>
                  <a:pt x="6174545" y="15615"/>
                </a:cubicBezTo>
                <a:cubicBezTo>
                  <a:pt x="6178811" y="22498"/>
                  <a:pt x="6179452" y="31403"/>
                  <a:pt x="6176762" y="42053"/>
                </a:cubicBezTo>
                <a:lnTo>
                  <a:pt x="6161200" y="74402"/>
                </a:lnTo>
                <a:lnTo>
                  <a:pt x="6169041" y="70635"/>
                </a:lnTo>
                <a:cubicBezTo>
                  <a:pt x="6314168" y="5478"/>
                  <a:pt x="6421092" y="-18799"/>
                  <a:pt x="6442424" y="15615"/>
                </a:cubicBezTo>
                <a:cubicBezTo>
                  <a:pt x="6446689" y="22498"/>
                  <a:pt x="6447331" y="31403"/>
                  <a:pt x="6444642" y="42053"/>
                </a:cubicBezTo>
                <a:lnTo>
                  <a:pt x="6429079" y="74402"/>
                </a:lnTo>
                <a:lnTo>
                  <a:pt x="6436919" y="70635"/>
                </a:lnTo>
                <a:cubicBezTo>
                  <a:pt x="6582046" y="5478"/>
                  <a:pt x="6688971" y="-18799"/>
                  <a:pt x="6710302" y="15615"/>
                </a:cubicBezTo>
                <a:cubicBezTo>
                  <a:pt x="6714567" y="22498"/>
                  <a:pt x="6715209" y="31403"/>
                  <a:pt x="6712520" y="42053"/>
                </a:cubicBezTo>
                <a:lnTo>
                  <a:pt x="6696957" y="74402"/>
                </a:lnTo>
                <a:lnTo>
                  <a:pt x="6704797" y="70635"/>
                </a:lnTo>
                <a:cubicBezTo>
                  <a:pt x="6849924" y="5478"/>
                  <a:pt x="6956849" y="-18799"/>
                  <a:pt x="6978179" y="15615"/>
                </a:cubicBezTo>
                <a:cubicBezTo>
                  <a:pt x="6982445" y="22498"/>
                  <a:pt x="6983086" y="31403"/>
                  <a:pt x="6980398" y="42053"/>
                </a:cubicBezTo>
                <a:lnTo>
                  <a:pt x="6964835" y="74402"/>
                </a:lnTo>
                <a:lnTo>
                  <a:pt x="6972675" y="70635"/>
                </a:lnTo>
                <a:cubicBezTo>
                  <a:pt x="7117802" y="5478"/>
                  <a:pt x="7224726" y="-18799"/>
                  <a:pt x="7246057" y="15615"/>
                </a:cubicBezTo>
                <a:cubicBezTo>
                  <a:pt x="7250323" y="22498"/>
                  <a:pt x="7250964" y="31403"/>
                  <a:pt x="7248275" y="42053"/>
                </a:cubicBezTo>
                <a:lnTo>
                  <a:pt x="7232712" y="74402"/>
                </a:lnTo>
                <a:lnTo>
                  <a:pt x="7240552" y="70635"/>
                </a:lnTo>
                <a:cubicBezTo>
                  <a:pt x="7385680" y="5478"/>
                  <a:pt x="7492604" y="-18799"/>
                  <a:pt x="7513935" y="15615"/>
                </a:cubicBezTo>
                <a:cubicBezTo>
                  <a:pt x="7518201" y="22498"/>
                  <a:pt x="7518842" y="31403"/>
                  <a:pt x="7516153" y="42053"/>
                </a:cubicBezTo>
                <a:lnTo>
                  <a:pt x="7500590" y="74402"/>
                </a:lnTo>
                <a:lnTo>
                  <a:pt x="7508430" y="70635"/>
                </a:lnTo>
                <a:cubicBezTo>
                  <a:pt x="7653558" y="5478"/>
                  <a:pt x="7760482" y="-18799"/>
                  <a:pt x="7781813" y="15615"/>
                </a:cubicBezTo>
                <a:cubicBezTo>
                  <a:pt x="7786079" y="22498"/>
                  <a:pt x="7786720" y="31403"/>
                  <a:pt x="7784031" y="42053"/>
                </a:cubicBezTo>
                <a:lnTo>
                  <a:pt x="7768468" y="74403"/>
                </a:lnTo>
                <a:lnTo>
                  <a:pt x="7776309" y="70635"/>
                </a:lnTo>
                <a:cubicBezTo>
                  <a:pt x="7921437" y="5478"/>
                  <a:pt x="8028361" y="-18799"/>
                  <a:pt x="8049692" y="15615"/>
                </a:cubicBezTo>
                <a:cubicBezTo>
                  <a:pt x="8053958" y="22498"/>
                  <a:pt x="8054599" y="31403"/>
                  <a:pt x="8051910" y="42053"/>
                </a:cubicBezTo>
                <a:lnTo>
                  <a:pt x="8036350" y="74397"/>
                </a:lnTo>
                <a:lnTo>
                  <a:pt x="8044179" y="70635"/>
                </a:lnTo>
                <a:cubicBezTo>
                  <a:pt x="8189307" y="5478"/>
                  <a:pt x="8296231" y="-18799"/>
                  <a:pt x="8317562" y="15615"/>
                </a:cubicBezTo>
                <a:cubicBezTo>
                  <a:pt x="8321828" y="22498"/>
                  <a:pt x="8322469" y="31402"/>
                  <a:pt x="8319780" y="42053"/>
                </a:cubicBezTo>
                <a:lnTo>
                  <a:pt x="8304016" y="74821"/>
                </a:lnTo>
                <a:lnTo>
                  <a:pt x="8312462" y="70635"/>
                </a:lnTo>
                <a:cubicBezTo>
                  <a:pt x="8399539" y="31541"/>
                  <a:pt x="8472863" y="7164"/>
                  <a:pt x="8522196" y="1350"/>
                </a:cubicBezTo>
                <a:cubicBezTo>
                  <a:pt x="8555085" y="-2525"/>
                  <a:pt x="8577313" y="1850"/>
                  <a:pt x="8585845" y="15615"/>
                </a:cubicBezTo>
                <a:cubicBezTo>
                  <a:pt x="8590111" y="22498"/>
                  <a:pt x="8590752" y="31403"/>
                  <a:pt x="8588063" y="42053"/>
                </a:cubicBezTo>
                <a:lnTo>
                  <a:pt x="8572500" y="74402"/>
                </a:lnTo>
                <a:lnTo>
                  <a:pt x="8580340" y="70635"/>
                </a:lnTo>
                <a:cubicBezTo>
                  <a:pt x="8689186" y="21768"/>
                  <a:pt x="8776542" y="-4105"/>
                  <a:pt x="8822416" y="531"/>
                </a:cubicBezTo>
                <a:cubicBezTo>
                  <a:pt x="8837708" y="2076"/>
                  <a:pt x="8848390" y="7012"/>
                  <a:pt x="8853723" y="15615"/>
                </a:cubicBezTo>
                <a:cubicBezTo>
                  <a:pt x="8857990" y="22498"/>
                  <a:pt x="8858630" y="31403"/>
                  <a:pt x="8855941" y="42053"/>
                </a:cubicBezTo>
                <a:lnTo>
                  <a:pt x="8840378" y="74402"/>
                </a:lnTo>
                <a:lnTo>
                  <a:pt x="8848219" y="70635"/>
                </a:lnTo>
                <a:cubicBezTo>
                  <a:pt x="8957065" y="21767"/>
                  <a:pt x="9044421" y="-4106"/>
                  <a:pt x="9090295" y="531"/>
                </a:cubicBezTo>
                <a:cubicBezTo>
                  <a:pt x="9105587" y="2076"/>
                  <a:pt x="9116269" y="7012"/>
                  <a:pt x="9121601" y="15615"/>
                </a:cubicBezTo>
                <a:cubicBezTo>
                  <a:pt x="9125868" y="22498"/>
                  <a:pt x="9126509" y="31403"/>
                  <a:pt x="9123820" y="42053"/>
                </a:cubicBezTo>
                <a:lnTo>
                  <a:pt x="9108257" y="74402"/>
                </a:lnTo>
                <a:lnTo>
                  <a:pt x="9116096" y="70635"/>
                </a:lnTo>
                <a:cubicBezTo>
                  <a:pt x="9261225" y="5478"/>
                  <a:pt x="9368148" y="-18799"/>
                  <a:pt x="9389478" y="15615"/>
                </a:cubicBezTo>
                <a:cubicBezTo>
                  <a:pt x="9393746" y="22498"/>
                  <a:pt x="9394386" y="31403"/>
                  <a:pt x="9391697" y="42053"/>
                </a:cubicBezTo>
                <a:lnTo>
                  <a:pt x="9376135" y="74402"/>
                </a:lnTo>
                <a:lnTo>
                  <a:pt x="9383974" y="70635"/>
                </a:lnTo>
                <a:cubicBezTo>
                  <a:pt x="9529102" y="5478"/>
                  <a:pt x="9636026" y="-18799"/>
                  <a:pt x="9657357" y="15615"/>
                </a:cubicBezTo>
                <a:cubicBezTo>
                  <a:pt x="9661622" y="22498"/>
                  <a:pt x="9662263" y="31403"/>
                  <a:pt x="9659575" y="42053"/>
                </a:cubicBezTo>
                <a:lnTo>
                  <a:pt x="9644012" y="74403"/>
                </a:lnTo>
                <a:lnTo>
                  <a:pt x="9651853" y="70635"/>
                </a:lnTo>
                <a:cubicBezTo>
                  <a:pt x="9796981" y="5478"/>
                  <a:pt x="9903905" y="-18799"/>
                  <a:pt x="9925236" y="15615"/>
                </a:cubicBezTo>
                <a:cubicBezTo>
                  <a:pt x="9929502" y="22498"/>
                  <a:pt x="9930143" y="31403"/>
                  <a:pt x="9927454" y="42053"/>
                </a:cubicBezTo>
                <a:lnTo>
                  <a:pt x="9911892" y="74402"/>
                </a:lnTo>
                <a:lnTo>
                  <a:pt x="9919730" y="70635"/>
                </a:lnTo>
                <a:cubicBezTo>
                  <a:pt x="10064859" y="5478"/>
                  <a:pt x="10171783" y="-18799"/>
                  <a:pt x="10193114" y="15615"/>
                </a:cubicBezTo>
                <a:cubicBezTo>
                  <a:pt x="10197380" y="22498"/>
                  <a:pt x="10198020" y="31403"/>
                  <a:pt x="10195332" y="42053"/>
                </a:cubicBezTo>
                <a:lnTo>
                  <a:pt x="10179769" y="74402"/>
                </a:lnTo>
                <a:lnTo>
                  <a:pt x="10187609" y="70635"/>
                </a:lnTo>
                <a:cubicBezTo>
                  <a:pt x="10332737" y="5478"/>
                  <a:pt x="10439661" y="-18799"/>
                  <a:pt x="10460992" y="15615"/>
                </a:cubicBezTo>
                <a:cubicBezTo>
                  <a:pt x="10465258" y="22498"/>
                  <a:pt x="10465899" y="31403"/>
                  <a:pt x="10463210" y="42053"/>
                </a:cubicBezTo>
                <a:lnTo>
                  <a:pt x="10447647" y="74403"/>
                </a:lnTo>
                <a:lnTo>
                  <a:pt x="10455487" y="70635"/>
                </a:lnTo>
                <a:cubicBezTo>
                  <a:pt x="10600617" y="5478"/>
                  <a:pt x="10707540" y="-18799"/>
                  <a:pt x="10728871" y="15615"/>
                </a:cubicBezTo>
                <a:cubicBezTo>
                  <a:pt x="10733137" y="22498"/>
                  <a:pt x="10733777" y="31403"/>
                  <a:pt x="10731089" y="42053"/>
                </a:cubicBezTo>
                <a:lnTo>
                  <a:pt x="10715525" y="74402"/>
                </a:lnTo>
                <a:lnTo>
                  <a:pt x="10723366" y="70635"/>
                </a:lnTo>
                <a:cubicBezTo>
                  <a:pt x="10868494" y="5478"/>
                  <a:pt x="10975418" y="-18799"/>
                  <a:pt x="10996748" y="15615"/>
                </a:cubicBezTo>
                <a:cubicBezTo>
                  <a:pt x="11001014" y="22498"/>
                  <a:pt x="11001656" y="31403"/>
                  <a:pt x="10998967" y="42053"/>
                </a:cubicBezTo>
                <a:lnTo>
                  <a:pt x="10983404" y="74402"/>
                </a:lnTo>
                <a:lnTo>
                  <a:pt x="10991243" y="70635"/>
                </a:lnTo>
                <a:cubicBezTo>
                  <a:pt x="11136372" y="5478"/>
                  <a:pt x="11243295" y="-18799"/>
                  <a:pt x="11264627" y="15615"/>
                </a:cubicBezTo>
                <a:cubicBezTo>
                  <a:pt x="11268892" y="22498"/>
                  <a:pt x="11269533" y="31403"/>
                  <a:pt x="11266844" y="42053"/>
                </a:cubicBezTo>
                <a:lnTo>
                  <a:pt x="11251281" y="74403"/>
                </a:lnTo>
                <a:lnTo>
                  <a:pt x="11259122" y="70635"/>
                </a:lnTo>
                <a:cubicBezTo>
                  <a:pt x="11404250" y="5478"/>
                  <a:pt x="11511174" y="-18799"/>
                  <a:pt x="11532505" y="15615"/>
                </a:cubicBezTo>
                <a:cubicBezTo>
                  <a:pt x="11536771" y="22498"/>
                  <a:pt x="11537412" y="31403"/>
                  <a:pt x="11534723" y="42053"/>
                </a:cubicBezTo>
                <a:lnTo>
                  <a:pt x="11519160" y="74402"/>
                </a:lnTo>
                <a:lnTo>
                  <a:pt x="11527000" y="70635"/>
                </a:lnTo>
                <a:cubicBezTo>
                  <a:pt x="11672128" y="5478"/>
                  <a:pt x="11779051" y="-18799"/>
                  <a:pt x="11800383" y="15615"/>
                </a:cubicBezTo>
                <a:cubicBezTo>
                  <a:pt x="11804649" y="22498"/>
                  <a:pt x="11805290" y="31403"/>
                  <a:pt x="11802601" y="42053"/>
                </a:cubicBezTo>
                <a:lnTo>
                  <a:pt x="11787038" y="74402"/>
                </a:lnTo>
                <a:lnTo>
                  <a:pt x="11794878" y="70635"/>
                </a:lnTo>
                <a:cubicBezTo>
                  <a:pt x="11940006" y="5478"/>
                  <a:pt x="12046929" y="-18799"/>
                  <a:pt x="12068261" y="15615"/>
                </a:cubicBezTo>
                <a:cubicBezTo>
                  <a:pt x="12072527" y="22498"/>
                  <a:pt x="12073168" y="31403"/>
                  <a:pt x="12070479" y="42053"/>
                </a:cubicBezTo>
                <a:lnTo>
                  <a:pt x="12054916" y="74402"/>
                </a:lnTo>
                <a:lnTo>
                  <a:pt x="12062756" y="70635"/>
                </a:lnTo>
                <a:cubicBezTo>
                  <a:pt x="12207884" y="5478"/>
                  <a:pt x="12314808" y="-18799"/>
                  <a:pt x="12336139" y="15615"/>
                </a:cubicBezTo>
                <a:cubicBezTo>
                  <a:pt x="12340405" y="22498"/>
                  <a:pt x="12341046" y="31403"/>
                  <a:pt x="12338357" y="42053"/>
                </a:cubicBezTo>
                <a:lnTo>
                  <a:pt x="12322794" y="74403"/>
                </a:lnTo>
                <a:lnTo>
                  <a:pt x="12330635" y="70635"/>
                </a:lnTo>
                <a:cubicBezTo>
                  <a:pt x="12475763" y="5478"/>
                  <a:pt x="12582686" y="-18799"/>
                  <a:pt x="12604018" y="15615"/>
                </a:cubicBezTo>
                <a:cubicBezTo>
                  <a:pt x="12608284" y="22498"/>
                  <a:pt x="12608925" y="31403"/>
                  <a:pt x="12606236" y="42053"/>
                </a:cubicBezTo>
                <a:lnTo>
                  <a:pt x="12590673" y="74402"/>
                </a:lnTo>
                <a:lnTo>
                  <a:pt x="12598513" y="70635"/>
                </a:lnTo>
                <a:cubicBezTo>
                  <a:pt x="12743641" y="5478"/>
                  <a:pt x="12850564" y="-18799"/>
                  <a:pt x="12871896" y="15615"/>
                </a:cubicBezTo>
                <a:cubicBezTo>
                  <a:pt x="12876162" y="22498"/>
                  <a:pt x="12876803" y="31403"/>
                  <a:pt x="12874114" y="42053"/>
                </a:cubicBezTo>
                <a:lnTo>
                  <a:pt x="12858551" y="74402"/>
                </a:lnTo>
                <a:lnTo>
                  <a:pt x="12866391" y="70635"/>
                </a:lnTo>
                <a:cubicBezTo>
                  <a:pt x="13011519" y="5478"/>
                  <a:pt x="13118443" y="-18799"/>
                  <a:pt x="13139774" y="15615"/>
                </a:cubicBezTo>
                <a:cubicBezTo>
                  <a:pt x="13144040" y="22498"/>
                  <a:pt x="13144681" y="31403"/>
                  <a:pt x="13141992" y="42053"/>
                </a:cubicBezTo>
                <a:lnTo>
                  <a:pt x="13126429" y="74403"/>
                </a:lnTo>
                <a:lnTo>
                  <a:pt x="13134270" y="70635"/>
                </a:lnTo>
                <a:cubicBezTo>
                  <a:pt x="13279398" y="5478"/>
                  <a:pt x="13386321" y="-18799"/>
                  <a:pt x="13407653" y="15615"/>
                </a:cubicBezTo>
                <a:cubicBezTo>
                  <a:pt x="13411919" y="22498"/>
                  <a:pt x="13412560" y="31403"/>
                  <a:pt x="13409871" y="42053"/>
                </a:cubicBezTo>
                <a:lnTo>
                  <a:pt x="13394308" y="74402"/>
                </a:lnTo>
                <a:lnTo>
                  <a:pt x="13402148" y="70635"/>
                </a:lnTo>
                <a:cubicBezTo>
                  <a:pt x="13547276" y="5478"/>
                  <a:pt x="13654200" y="-18799"/>
                  <a:pt x="13675531" y="15615"/>
                </a:cubicBezTo>
                <a:cubicBezTo>
                  <a:pt x="13679797" y="22498"/>
                  <a:pt x="13680438" y="31403"/>
                  <a:pt x="13677749" y="42053"/>
                </a:cubicBezTo>
                <a:lnTo>
                  <a:pt x="13662186" y="74402"/>
                </a:lnTo>
                <a:lnTo>
                  <a:pt x="13670026" y="70635"/>
                </a:lnTo>
                <a:cubicBezTo>
                  <a:pt x="13815154" y="5478"/>
                  <a:pt x="13922078" y="-18799"/>
                  <a:pt x="13943409" y="15615"/>
                </a:cubicBezTo>
                <a:cubicBezTo>
                  <a:pt x="13947675" y="22498"/>
                  <a:pt x="13948316" y="31403"/>
                  <a:pt x="13945627" y="42053"/>
                </a:cubicBezTo>
                <a:lnTo>
                  <a:pt x="13930064" y="74403"/>
                </a:lnTo>
                <a:lnTo>
                  <a:pt x="13937905" y="70635"/>
                </a:lnTo>
                <a:cubicBezTo>
                  <a:pt x="14083033" y="5478"/>
                  <a:pt x="14189957" y="-18799"/>
                  <a:pt x="14211288" y="15615"/>
                </a:cubicBezTo>
                <a:cubicBezTo>
                  <a:pt x="14215554" y="22498"/>
                  <a:pt x="14216195" y="31403"/>
                  <a:pt x="14213506" y="42053"/>
                </a:cubicBezTo>
                <a:lnTo>
                  <a:pt x="14197943" y="74402"/>
                </a:lnTo>
                <a:lnTo>
                  <a:pt x="14205783" y="70635"/>
                </a:lnTo>
                <a:cubicBezTo>
                  <a:pt x="14350911" y="5478"/>
                  <a:pt x="14457834" y="-18799"/>
                  <a:pt x="14479166" y="15615"/>
                </a:cubicBezTo>
                <a:cubicBezTo>
                  <a:pt x="14483432" y="22498"/>
                  <a:pt x="14484073" y="31403"/>
                  <a:pt x="14481384" y="42053"/>
                </a:cubicBezTo>
                <a:lnTo>
                  <a:pt x="14465821" y="74402"/>
                </a:lnTo>
                <a:lnTo>
                  <a:pt x="14473661" y="70635"/>
                </a:lnTo>
                <a:cubicBezTo>
                  <a:pt x="14618789" y="5478"/>
                  <a:pt x="14725712" y="-18799"/>
                  <a:pt x="14747044" y="15615"/>
                </a:cubicBezTo>
                <a:cubicBezTo>
                  <a:pt x="14751310" y="22498"/>
                  <a:pt x="14751951" y="31403"/>
                  <a:pt x="14749262" y="42053"/>
                </a:cubicBezTo>
                <a:lnTo>
                  <a:pt x="14733699" y="74402"/>
                </a:lnTo>
                <a:lnTo>
                  <a:pt x="14741540" y="70635"/>
                </a:lnTo>
                <a:cubicBezTo>
                  <a:pt x="14886668" y="5478"/>
                  <a:pt x="14993592" y="-18799"/>
                  <a:pt x="15014923" y="15615"/>
                </a:cubicBezTo>
                <a:cubicBezTo>
                  <a:pt x="15019189" y="22498"/>
                  <a:pt x="15019830" y="31403"/>
                  <a:pt x="15017141" y="42053"/>
                </a:cubicBezTo>
                <a:lnTo>
                  <a:pt x="15001578" y="74402"/>
                </a:lnTo>
                <a:lnTo>
                  <a:pt x="15009418" y="70635"/>
                </a:lnTo>
                <a:cubicBezTo>
                  <a:pt x="15154546" y="5478"/>
                  <a:pt x="15261470" y="-18799"/>
                  <a:pt x="15282801" y="15615"/>
                </a:cubicBezTo>
                <a:cubicBezTo>
                  <a:pt x="15287067" y="22498"/>
                  <a:pt x="15287708" y="31403"/>
                  <a:pt x="15285019" y="42053"/>
                </a:cubicBezTo>
                <a:lnTo>
                  <a:pt x="15269456" y="74402"/>
                </a:lnTo>
                <a:lnTo>
                  <a:pt x="15277296" y="70635"/>
                </a:lnTo>
                <a:cubicBezTo>
                  <a:pt x="15422424" y="5478"/>
                  <a:pt x="15529349" y="-18799"/>
                  <a:pt x="15550679" y="15615"/>
                </a:cubicBezTo>
                <a:cubicBezTo>
                  <a:pt x="15554945" y="22498"/>
                  <a:pt x="15555585" y="31403"/>
                  <a:pt x="15552897" y="42053"/>
                </a:cubicBezTo>
                <a:lnTo>
                  <a:pt x="15537333" y="74402"/>
                </a:lnTo>
                <a:lnTo>
                  <a:pt x="15545173" y="70635"/>
                </a:lnTo>
                <a:cubicBezTo>
                  <a:pt x="15690301" y="5478"/>
                  <a:pt x="15797225" y="-18799"/>
                  <a:pt x="15818557" y="15615"/>
                </a:cubicBezTo>
                <a:cubicBezTo>
                  <a:pt x="15822823" y="22498"/>
                  <a:pt x="15823465" y="31403"/>
                  <a:pt x="15820775" y="42053"/>
                </a:cubicBezTo>
                <a:lnTo>
                  <a:pt x="15805213" y="74402"/>
                </a:lnTo>
                <a:lnTo>
                  <a:pt x="15813053" y="70635"/>
                </a:lnTo>
                <a:cubicBezTo>
                  <a:pt x="15958181" y="5478"/>
                  <a:pt x="16065105" y="-18799"/>
                  <a:pt x="16086435" y="15615"/>
                </a:cubicBezTo>
                <a:cubicBezTo>
                  <a:pt x="16090701" y="22498"/>
                  <a:pt x="16091341" y="31403"/>
                  <a:pt x="16088653" y="42053"/>
                </a:cubicBezTo>
                <a:lnTo>
                  <a:pt x="16073089" y="74402"/>
                </a:lnTo>
                <a:lnTo>
                  <a:pt x="16080929" y="70635"/>
                </a:lnTo>
                <a:cubicBezTo>
                  <a:pt x="16226057" y="5478"/>
                  <a:pt x="16332981" y="-18799"/>
                  <a:pt x="16354313" y="15615"/>
                </a:cubicBezTo>
                <a:cubicBezTo>
                  <a:pt x="16358579" y="22498"/>
                  <a:pt x="16359221" y="31403"/>
                  <a:pt x="16356531" y="42053"/>
                </a:cubicBezTo>
                <a:lnTo>
                  <a:pt x="16340969" y="74403"/>
                </a:lnTo>
                <a:lnTo>
                  <a:pt x="16348809" y="70635"/>
                </a:lnTo>
                <a:cubicBezTo>
                  <a:pt x="16493937" y="5478"/>
                  <a:pt x="16600861" y="-18799"/>
                  <a:pt x="16622193" y="15615"/>
                </a:cubicBezTo>
                <a:cubicBezTo>
                  <a:pt x="16626457" y="22498"/>
                  <a:pt x="16627099" y="31403"/>
                  <a:pt x="16624409" y="42053"/>
                </a:cubicBezTo>
                <a:lnTo>
                  <a:pt x="16608849" y="74397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28" name="フリーフォーム: 図形 727">
            <a:extLst>
              <a:ext uri="{FF2B5EF4-FFF2-40B4-BE49-F238E27FC236}">
                <a16:creationId xmlns:a16="http://schemas.microsoft.com/office/drawing/2014/main" id="{C4236B1F-A109-AD9C-B575-B31DD0F9819D}"/>
              </a:ext>
            </a:extLst>
          </p:cNvPr>
          <p:cNvSpPr/>
          <p:nvPr/>
        </p:nvSpPr>
        <p:spPr bwMode="auto">
          <a:xfrm>
            <a:off x="6563041" y="4271644"/>
            <a:ext cx="2708412" cy="36199"/>
          </a:xfrm>
          <a:custGeom>
            <a:avLst/>
            <a:gdLst>
              <a:gd name="connsiteX0" fmla="*/ 110695 w 17227413"/>
              <a:gd name="connsiteY0" fmla="*/ 0 h 122429"/>
              <a:gd name="connsiteX1" fmla="*/ 188968 w 17227413"/>
              <a:gd name="connsiteY1" fmla="*/ 32421 h 122429"/>
              <a:gd name="connsiteX2" fmla="*/ 196435 w 17227413"/>
              <a:gd name="connsiteY2" fmla="*/ 43496 h 122429"/>
              <a:gd name="connsiteX3" fmla="*/ 200955 w 17227413"/>
              <a:gd name="connsiteY3" fmla="*/ 40449 h 122429"/>
              <a:gd name="connsiteX4" fmla="*/ 244042 w 17227413"/>
              <a:gd name="connsiteY4" fmla="*/ 31750 h 122429"/>
              <a:gd name="connsiteX5" fmla="*/ 287129 w 17227413"/>
              <a:gd name="connsiteY5" fmla="*/ 40449 h 122429"/>
              <a:gd name="connsiteX6" fmla="*/ 292463 w 17227413"/>
              <a:gd name="connsiteY6" fmla="*/ 44044 h 122429"/>
              <a:gd name="connsiteX7" fmla="*/ 300300 w 17227413"/>
              <a:gd name="connsiteY7" fmla="*/ 32421 h 122429"/>
              <a:gd name="connsiteX8" fmla="*/ 378573 w 17227413"/>
              <a:gd name="connsiteY8" fmla="*/ 0 h 122429"/>
              <a:gd name="connsiteX9" fmla="*/ 456846 w 17227413"/>
              <a:gd name="connsiteY9" fmla="*/ 32421 h 122429"/>
              <a:gd name="connsiteX10" fmla="*/ 464313 w 17227413"/>
              <a:gd name="connsiteY10" fmla="*/ 43496 h 122429"/>
              <a:gd name="connsiteX11" fmla="*/ 468833 w 17227413"/>
              <a:gd name="connsiteY11" fmla="*/ 40449 h 122429"/>
              <a:gd name="connsiteX12" fmla="*/ 511920 w 17227413"/>
              <a:gd name="connsiteY12" fmla="*/ 31750 h 122429"/>
              <a:gd name="connsiteX13" fmla="*/ 555008 w 17227413"/>
              <a:gd name="connsiteY13" fmla="*/ 40449 h 122429"/>
              <a:gd name="connsiteX14" fmla="*/ 560341 w 17227413"/>
              <a:gd name="connsiteY14" fmla="*/ 44045 h 122429"/>
              <a:gd name="connsiteX15" fmla="*/ 568179 w 17227413"/>
              <a:gd name="connsiteY15" fmla="*/ 32421 h 122429"/>
              <a:gd name="connsiteX16" fmla="*/ 646452 w 17227413"/>
              <a:gd name="connsiteY16" fmla="*/ 0 h 122429"/>
              <a:gd name="connsiteX17" fmla="*/ 724725 w 17227413"/>
              <a:gd name="connsiteY17" fmla="*/ 32421 h 122429"/>
              <a:gd name="connsiteX18" fmla="*/ 732192 w 17227413"/>
              <a:gd name="connsiteY18" fmla="*/ 43496 h 122429"/>
              <a:gd name="connsiteX19" fmla="*/ 736712 w 17227413"/>
              <a:gd name="connsiteY19" fmla="*/ 40449 h 122429"/>
              <a:gd name="connsiteX20" fmla="*/ 779800 w 17227413"/>
              <a:gd name="connsiteY20" fmla="*/ 31750 h 122429"/>
              <a:gd name="connsiteX21" fmla="*/ 822887 w 17227413"/>
              <a:gd name="connsiteY21" fmla="*/ 40449 h 122429"/>
              <a:gd name="connsiteX22" fmla="*/ 828221 w 17227413"/>
              <a:gd name="connsiteY22" fmla="*/ 44045 h 122429"/>
              <a:gd name="connsiteX23" fmla="*/ 836058 w 17227413"/>
              <a:gd name="connsiteY23" fmla="*/ 32421 h 122429"/>
              <a:gd name="connsiteX24" fmla="*/ 914331 w 17227413"/>
              <a:gd name="connsiteY24" fmla="*/ 0 h 122429"/>
              <a:gd name="connsiteX25" fmla="*/ 992604 w 17227413"/>
              <a:gd name="connsiteY25" fmla="*/ 32421 h 122429"/>
              <a:gd name="connsiteX26" fmla="*/ 1000072 w 17227413"/>
              <a:gd name="connsiteY26" fmla="*/ 43496 h 122429"/>
              <a:gd name="connsiteX27" fmla="*/ 1004591 w 17227413"/>
              <a:gd name="connsiteY27" fmla="*/ 40449 h 122429"/>
              <a:gd name="connsiteX28" fmla="*/ 1047679 w 17227413"/>
              <a:gd name="connsiteY28" fmla="*/ 31750 h 122429"/>
              <a:gd name="connsiteX29" fmla="*/ 1090766 w 17227413"/>
              <a:gd name="connsiteY29" fmla="*/ 40449 h 122429"/>
              <a:gd name="connsiteX30" fmla="*/ 1096099 w 17227413"/>
              <a:gd name="connsiteY30" fmla="*/ 44045 h 122429"/>
              <a:gd name="connsiteX31" fmla="*/ 1103937 w 17227413"/>
              <a:gd name="connsiteY31" fmla="*/ 32421 h 122429"/>
              <a:gd name="connsiteX32" fmla="*/ 1182210 w 17227413"/>
              <a:gd name="connsiteY32" fmla="*/ 0 h 122429"/>
              <a:gd name="connsiteX33" fmla="*/ 1260483 w 17227413"/>
              <a:gd name="connsiteY33" fmla="*/ 32421 h 122429"/>
              <a:gd name="connsiteX34" fmla="*/ 1267950 w 17227413"/>
              <a:gd name="connsiteY34" fmla="*/ 43496 h 122429"/>
              <a:gd name="connsiteX35" fmla="*/ 1272470 w 17227413"/>
              <a:gd name="connsiteY35" fmla="*/ 40449 h 122429"/>
              <a:gd name="connsiteX36" fmla="*/ 1315557 w 17227413"/>
              <a:gd name="connsiteY36" fmla="*/ 31750 h 122429"/>
              <a:gd name="connsiteX37" fmla="*/ 1358645 w 17227413"/>
              <a:gd name="connsiteY37" fmla="*/ 40449 h 122429"/>
              <a:gd name="connsiteX38" fmla="*/ 1363978 w 17227413"/>
              <a:gd name="connsiteY38" fmla="*/ 44045 h 122429"/>
              <a:gd name="connsiteX39" fmla="*/ 1371815 w 17227413"/>
              <a:gd name="connsiteY39" fmla="*/ 32421 h 122429"/>
              <a:gd name="connsiteX40" fmla="*/ 1450090 w 17227413"/>
              <a:gd name="connsiteY40" fmla="*/ 0 h 122429"/>
              <a:gd name="connsiteX41" fmla="*/ 1528362 w 17227413"/>
              <a:gd name="connsiteY41" fmla="*/ 32421 h 122429"/>
              <a:gd name="connsiteX42" fmla="*/ 1535829 w 17227413"/>
              <a:gd name="connsiteY42" fmla="*/ 43496 h 122429"/>
              <a:gd name="connsiteX43" fmla="*/ 1540349 w 17227413"/>
              <a:gd name="connsiteY43" fmla="*/ 40449 h 122429"/>
              <a:gd name="connsiteX44" fmla="*/ 1583436 w 17227413"/>
              <a:gd name="connsiteY44" fmla="*/ 31750 h 122429"/>
              <a:gd name="connsiteX45" fmla="*/ 1626523 w 17227413"/>
              <a:gd name="connsiteY45" fmla="*/ 40449 h 122429"/>
              <a:gd name="connsiteX46" fmla="*/ 1631857 w 17227413"/>
              <a:gd name="connsiteY46" fmla="*/ 44044 h 122429"/>
              <a:gd name="connsiteX47" fmla="*/ 1639693 w 17227413"/>
              <a:gd name="connsiteY47" fmla="*/ 32421 h 122429"/>
              <a:gd name="connsiteX48" fmla="*/ 1717967 w 17227413"/>
              <a:gd name="connsiteY48" fmla="*/ 0 h 122429"/>
              <a:gd name="connsiteX49" fmla="*/ 1796240 w 17227413"/>
              <a:gd name="connsiteY49" fmla="*/ 32421 h 122429"/>
              <a:gd name="connsiteX50" fmla="*/ 1803707 w 17227413"/>
              <a:gd name="connsiteY50" fmla="*/ 43496 h 122429"/>
              <a:gd name="connsiteX51" fmla="*/ 1808226 w 17227413"/>
              <a:gd name="connsiteY51" fmla="*/ 40449 h 122429"/>
              <a:gd name="connsiteX52" fmla="*/ 1851313 w 17227413"/>
              <a:gd name="connsiteY52" fmla="*/ 31750 h 122429"/>
              <a:gd name="connsiteX53" fmla="*/ 1894401 w 17227413"/>
              <a:gd name="connsiteY53" fmla="*/ 40449 h 122429"/>
              <a:gd name="connsiteX54" fmla="*/ 1899734 w 17227413"/>
              <a:gd name="connsiteY54" fmla="*/ 44044 h 122429"/>
              <a:gd name="connsiteX55" fmla="*/ 1907571 w 17227413"/>
              <a:gd name="connsiteY55" fmla="*/ 32421 h 122429"/>
              <a:gd name="connsiteX56" fmla="*/ 1985842 w 17227413"/>
              <a:gd name="connsiteY56" fmla="*/ 0 h 122429"/>
              <a:gd name="connsiteX57" fmla="*/ 2064117 w 17227413"/>
              <a:gd name="connsiteY57" fmla="*/ 32421 h 122429"/>
              <a:gd name="connsiteX58" fmla="*/ 2071584 w 17227413"/>
              <a:gd name="connsiteY58" fmla="*/ 43496 h 122429"/>
              <a:gd name="connsiteX59" fmla="*/ 2076103 w 17227413"/>
              <a:gd name="connsiteY59" fmla="*/ 40449 h 122429"/>
              <a:gd name="connsiteX60" fmla="*/ 2119192 w 17227413"/>
              <a:gd name="connsiteY60" fmla="*/ 31750 h 122429"/>
              <a:gd name="connsiteX61" fmla="*/ 2162278 w 17227413"/>
              <a:gd name="connsiteY61" fmla="*/ 40449 h 122429"/>
              <a:gd name="connsiteX62" fmla="*/ 2167613 w 17227413"/>
              <a:gd name="connsiteY62" fmla="*/ 44045 h 122429"/>
              <a:gd name="connsiteX63" fmla="*/ 2175449 w 17227413"/>
              <a:gd name="connsiteY63" fmla="*/ 32421 h 122429"/>
              <a:gd name="connsiteX64" fmla="*/ 2253722 w 17227413"/>
              <a:gd name="connsiteY64" fmla="*/ 0 h 122429"/>
              <a:gd name="connsiteX65" fmla="*/ 2331995 w 17227413"/>
              <a:gd name="connsiteY65" fmla="*/ 32421 h 122429"/>
              <a:gd name="connsiteX66" fmla="*/ 2339461 w 17227413"/>
              <a:gd name="connsiteY66" fmla="*/ 43496 h 122429"/>
              <a:gd name="connsiteX67" fmla="*/ 2343982 w 17227413"/>
              <a:gd name="connsiteY67" fmla="*/ 40449 h 122429"/>
              <a:gd name="connsiteX68" fmla="*/ 2387070 w 17227413"/>
              <a:gd name="connsiteY68" fmla="*/ 31750 h 122429"/>
              <a:gd name="connsiteX69" fmla="*/ 2430156 w 17227413"/>
              <a:gd name="connsiteY69" fmla="*/ 40449 h 122429"/>
              <a:gd name="connsiteX70" fmla="*/ 2435491 w 17227413"/>
              <a:gd name="connsiteY70" fmla="*/ 44045 h 122429"/>
              <a:gd name="connsiteX71" fmla="*/ 2443327 w 17227413"/>
              <a:gd name="connsiteY71" fmla="*/ 32421 h 122429"/>
              <a:gd name="connsiteX72" fmla="*/ 2521601 w 17227413"/>
              <a:gd name="connsiteY72" fmla="*/ 0 h 122429"/>
              <a:gd name="connsiteX73" fmla="*/ 2599874 w 17227413"/>
              <a:gd name="connsiteY73" fmla="*/ 32421 h 122429"/>
              <a:gd name="connsiteX74" fmla="*/ 2607340 w 17227413"/>
              <a:gd name="connsiteY74" fmla="*/ 43496 h 122429"/>
              <a:gd name="connsiteX75" fmla="*/ 2611860 w 17227413"/>
              <a:gd name="connsiteY75" fmla="*/ 40449 h 122429"/>
              <a:gd name="connsiteX76" fmla="*/ 2654946 w 17227413"/>
              <a:gd name="connsiteY76" fmla="*/ 31750 h 122429"/>
              <a:gd name="connsiteX77" fmla="*/ 2698035 w 17227413"/>
              <a:gd name="connsiteY77" fmla="*/ 40449 h 122429"/>
              <a:gd name="connsiteX78" fmla="*/ 2703368 w 17227413"/>
              <a:gd name="connsiteY78" fmla="*/ 44045 h 122429"/>
              <a:gd name="connsiteX79" fmla="*/ 2711205 w 17227413"/>
              <a:gd name="connsiteY79" fmla="*/ 32421 h 122429"/>
              <a:gd name="connsiteX80" fmla="*/ 2789478 w 17227413"/>
              <a:gd name="connsiteY80" fmla="*/ 0 h 122429"/>
              <a:gd name="connsiteX81" fmla="*/ 2867751 w 17227413"/>
              <a:gd name="connsiteY81" fmla="*/ 32421 h 122429"/>
              <a:gd name="connsiteX82" fmla="*/ 2875218 w 17227413"/>
              <a:gd name="connsiteY82" fmla="*/ 43496 h 122429"/>
              <a:gd name="connsiteX83" fmla="*/ 2879738 w 17227413"/>
              <a:gd name="connsiteY83" fmla="*/ 40449 h 122429"/>
              <a:gd name="connsiteX84" fmla="*/ 2922826 w 17227413"/>
              <a:gd name="connsiteY84" fmla="*/ 31750 h 122429"/>
              <a:gd name="connsiteX85" fmla="*/ 2965913 w 17227413"/>
              <a:gd name="connsiteY85" fmla="*/ 40449 h 122429"/>
              <a:gd name="connsiteX86" fmla="*/ 2971248 w 17227413"/>
              <a:gd name="connsiteY86" fmla="*/ 44045 h 122429"/>
              <a:gd name="connsiteX87" fmla="*/ 2979084 w 17227413"/>
              <a:gd name="connsiteY87" fmla="*/ 32421 h 122429"/>
              <a:gd name="connsiteX88" fmla="*/ 3057357 w 17227413"/>
              <a:gd name="connsiteY88" fmla="*/ 0 h 122429"/>
              <a:gd name="connsiteX89" fmla="*/ 3135630 w 17227413"/>
              <a:gd name="connsiteY89" fmla="*/ 32421 h 122429"/>
              <a:gd name="connsiteX90" fmla="*/ 3143096 w 17227413"/>
              <a:gd name="connsiteY90" fmla="*/ 43496 h 122429"/>
              <a:gd name="connsiteX91" fmla="*/ 3147617 w 17227413"/>
              <a:gd name="connsiteY91" fmla="*/ 40449 h 122429"/>
              <a:gd name="connsiteX92" fmla="*/ 3190704 w 17227413"/>
              <a:gd name="connsiteY92" fmla="*/ 31750 h 122429"/>
              <a:gd name="connsiteX93" fmla="*/ 3233791 w 17227413"/>
              <a:gd name="connsiteY93" fmla="*/ 40449 h 122429"/>
              <a:gd name="connsiteX94" fmla="*/ 3239125 w 17227413"/>
              <a:gd name="connsiteY94" fmla="*/ 44045 h 122429"/>
              <a:gd name="connsiteX95" fmla="*/ 3246962 w 17227413"/>
              <a:gd name="connsiteY95" fmla="*/ 32421 h 122429"/>
              <a:gd name="connsiteX96" fmla="*/ 3325235 w 17227413"/>
              <a:gd name="connsiteY96" fmla="*/ 0 h 122429"/>
              <a:gd name="connsiteX97" fmla="*/ 3403507 w 17227413"/>
              <a:gd name="connsiteY97" fmla="*/ 32421 h 122429"/>
              <a:gd name="connsiteX98" fmla="*/ 3410974 w 17227413"/>
              <a:gd name="connsiteY98" fmla="*/ 43496 h 122429"/>
              <a:gd name="connsiteX99" fmla="*/ 3415494 w 17227413"/>
              <a:gd name="connsiteY99" fmla="*/ 40449 h 122429"/>
              <a:gd name="connsiteX100" fmla="*/ 3458582 w 17227413"/>
              <a:gd name="connsiteY100" fmla="*/ 31750 h 122429"/>
              <a:gd name="connsiteX101" fmla="*/ 3501667 w 17227413"/>
              <a:gd name="connsiteY101" fmla="*/ 40449 h 122429"/>
              <a:gd name="connsiteX102" fmla="*/ 3506999 w 17227413"/>
              <a:gd name="connsiteY102" fmla="*/ 44044 h 122429"/>
              <a:gd name="connsiteX103" fmla="*/ 3514835 w 17227413"/>
              <a:gd name="connsiteY103" fmla="*/ 32421 h 122429"/>
              <a:gd name="connsiteX104" fmla="*/ 3593106 w 17227413"/>
              <a:gd name="connsiteY104" fmla="*/ 0 h 122429"/>
              <a:gd name="connsiteX105" fmla="*/ 3671380 w 17227413"/>
              <a:gd name="connsiteY105" fmla="*/ 32421 h 122429"/>
              <a:gd name="connsiteX106" fmla="*/ 3678847 w 17227413"/>
              <a:gd name="connsiteY106" fmla="*/ 43497 h 122429"/>
              <a:gd name="connsiteX107" fmla="*/ 3683370 w 17227413"/>
              <a:gd name="connsiteY107" fmla="*/ 40449 h 122429"/>
              <a:gd name="connsiteX108" fmla="*/ 3726456 w 17227413"/>
              <a:gd name="connsiteY108" fmla="*/ 31750 h 122429"/>
              <a:gd name="connsiteX109" fmla="*/ 3769545 w 17227413"/>
              <a:gd name="connsiteY109" fmla="*/ 40449 h 122429"/>
              <a:gd name="connsiteX110" fmla="*/ 3774876 w 17227413"/>
              <a:gd name="connsiteY110" fmla="*/ 44043 h 122429"/>
              <a:gd name="connsiteX111" fmla="*/ 3782712 w 17227413"/>
              <a:gd name="connsiteY111" fmla="*/ 32421 h 122429"/>
              <a:gd name="connsiteX112" fmla="*/ 3860984 w 17227413"/>
              <a:gd name="connsiteY112" fmla="*/ 0 h 122429"/>
              <a:gd name="connsiteX113" fmla="*/ 3939258 w 17227413"/>
              <a:gd name="connsiteY113" fmla="*/ 32421 h 122429"/>
              <a:gd name="connsiteX114" fmla="*/ 3946725 w 17227413"/>
              <a:gd name="connsiteY114" fmla="*/ 43497 h 122429"/>
              <a:gd name="connsiteX115" fmla="*/ 3951248 w 17227413"/>
              <a:gd name="connsiteY115" fmla="*/ 40449 h 122429"/>
              <a:gd name="connsiteX116" fmla="*/ 3994334 w 17227413"/>
              <a:gd name="connsiteY116" fmla="*/ 31750 h 122429"/>
              <a:gd name="connsiteX117" fmla="*/ 4037423 w 17227413"/>
              <a:gd name="connsiteY117" fmla="*/ 40449 h 122429"/>
              <a:gd name="connsiteX118" fmla="*/ 4042755 w 17227413"/>
              <a:gd name="connsiteY118" fmla="*/ 44044 h 122429"/>
              <a:gd name="connsiteX119" fmla="*/ 4050590 w 17227413"/>
              <a:gd name="connsiteY119" fmla="*/ 32421 h 122429"/>
              <a:gd name="connsiteX120" fmla="*/ 4128863 w 17227413"/>
              <a:gd name="connsiteY120" fmla="*/ 0 h 122429"/>
              <a:gd name="connsiteX121" fmla="*/ 4207137 w 17227413"/>
              <a:gd name="connsiteY121" fmla="*/ 32421 h 122429"/>
              <a:gd name="connsiteX122" fmla="*/ 4214604 w 17227413"/>
              <a:gd name="connsiteY122" fmla="*/ 43497 h 122429"/>
              <a:gd name="connsiteX123" fmla="*/ 4219126 w 17227413"/>
              <a:gd name="connsiteY123" fmla="*/ 40449 h 122429"/>
              <a:gd name="connsiteX124" fmla="*/ 4262213 w 17227413"/>
              <a:gd name="connsiteY124" fmla="*/ 31750 h 122429"/>
              <a:gd name="connsiteX125" fmla="*/ 4305302 w 17227413"/>
              <a:gd name="connsiteY125" fmla="*/ 40449 h 122429"/>
              <a:gd name="connsiteX126" fmla="*/ 4310633 w 17227413"/>
              <a:gd name="connsiteY126" fmla="*/ 44043 h 122429"/>
              <a:gd name="connsiteX127" fmla="*/ 4318468 w 17227413"/>
              <a:gd name="connsiteY127" fmla="*/ 32421 h 122429"/>
              <a:gd name="connsiteX128" fmla="*/ 4396741 w 17227413"/>
              <a:gd name="connsiteY128" fmla="*/ 0 h 122429"/>
              <a:gd name="connsiteX129" fmla="*/ 4475015 w 17227413"/>
              <a:gd name="connsiteY129" fmla="*/ 32421 h 122429"/>
              <a:gd name="connsiteX130" fmla="*/ 4482482 w 17227413"/>
              <a:gd name="connsiteY130" fmla="*/ 43497 h 122429"/>
              <a:gd name="connsiteX131" fmla="*/ 4487004 w 17227413"/>
              <a:gd name="connsiteY131" fmla="*/ 40449 h 122429"/>
              <a:gd name="connsiteX132" fmla="*/ 4530091 w 17227413"/>
              <a:gd name="connsiteY132" fmla="*/ 31750 h 122429"/>
              <a:gd name="connsiteX133" fmla="*/ 4573180 w 17227413"/>
              <a:gd name="connsiteY133" fmla="*/ 40449 h 122429"/>
              <a:gd name="connsiteX134" fmla="*/ 4578511 w 17227413"/>
              <a:gd name="connsiteY134" fmla="*/ 44043 h 122429"/>
              <a:gd name="connsiteX135" fmla="*/ 4586346 w 17227413"/>
              <a:gd name="connsiteY135" fmla="*/ 32421 h 122429"/>
              <a:gd name="connsiteX136" fmla="*/ 4664619 w 17227413"/>
              <a:gd name="connsiteY136" fmla="*/ 0 h 122429"/>
              <a:gd name="connsiteX137" fmla="*/ 4742893 w 17227413"/>
              <a:gd name="connsiteY137" fmla="*/ 32421 h 122429"/>
              <a:gd name="connsiteX138" fmla="*/ 4750360 w 17227413"/>
              <a:gd name="connsiteY138" fmla="*/ 43497 h 122429"/>
              <a:gd name="connsiteX139" fmla="*/ 4754882 w 17227413"/>
              <a:gd name="connsiteY139" fmla="*/ 40449 h 122429"/>
              <a:gd name="connsiteX140" fmla="*/ 4797969 w 17227413"/>
              <a:gd name="connsiteY140" fmla="*/ 31750 h 122429"/>
              <a:gd name="connsiteX141" fmla="*/ 4841058 w 17227413"/>
              <a:gd name="connsiteY141" fmla="*/ 40449 h 122429"/>
              <a:gd name="connsiteX142" fmla="*/ 4846390 w 17227413"/>
              <a:gd name="connsiteY142" fmla="*/ 44044 h 122429"/>
              <a:gd name="connsiteX143" fmla="*/ 4854225 w 17227413"/>
              <a:gd name="connsiteY143" fmla="*/ 32421 h 122429"/>
              <a:gd name="connsiteX144" fmla="*/ 4932499 w 17227413"/>
              <a:gd name="connsiteY144" fmla="*/ 0 h 122429"/>
              <a:gd name="connsiteX145" fmla="*/ 5010772 w 17227413"/>
              <a:gd name="connsiteY145" fmla="*/ 32421 h 122429"/>
              <a:gd name="connsiteX146" fmla="*/ 5018239 w 17227413"/>
              <a:gd name="connsiteY146" fmla="*/ 43497 h 122429"/>
              <a:gd name="connsiteX147" fmla="*/ 5022761 w 17227413"/>
              <a:gd name="connsiteY147" fmla="*/ 40449 h 122429"/>
              <a:gd name="connsiteX148" fmla="*/ 5065848 w 17227413"/>
              <a:gd name="connsiteY148" fmla="*/ 31750 h 122429"/>
              <a:gd name="connsiteX149" fmla="*/ 5108937 w 17227413"/>
              <a:gd name="connsiteY149" fmla="*/ 40449 h 122429"/>
              <a:gd name="connsiteX150" fmla="*/ 5114268 w 17227413"/>
              <a:gd name="connsiteY150" fmla="*/ 44043 h 122429"/>
              <a:gd name="connsiteX151" fmla="*/ 5122103 w 17227413"/>
              <a:gd name="connsiteY151" fmla="*/ 32421 h 122429"/>
              <a:gd name="connsiteX152" fmla="*/ 5200376 w 17227413"/>
              <a:gd name="connsiteY152" fmla="*/ 0 h 122429"/>
              <a:gd name="connsiteX153" fmla="*/ 5278650 w 17227413"/>
              <a:gd name="connsiteY153" fmla="*/ 32421 h 122429"/>
              <a:gd name="connsiteX154" fmla="*/ 5286117 w 17227413"/>
              <a:gd name="connsiteY154" fmla="*/ 43497 h 122429"/>
              <a:gd name="connsiteX155" fmla="*/ 5290639 w 17227413"/>
              <a:gd name="connsiteY155" fmla="*/ 40449 h 122429"/>
              <a:gd name="connsiteX156" fmla="*/ 5333726 w 17227413"/>
              <a:gd name="connsiteY156" fmla="*/ 31750 h 122429"/>
              <a:gd name="connsiteX157" fmla="*/ 5376815 w 17227413"/>
              <a:gd name="connsiteY157" fmla="*/ 40449 h 122429"/>
              <a:gd name="connsiteX158" fmla="*/ 5382146 w 17227413"/>
              <a:gd name="connsiteY158" fmla="*/ 44043 h 122429"/>
              <a:gd name="connsiteX159" fmla="*/ 5389981 w 17227413"/>
              <a:gd name="connsiteY159" fmla="*/ 32421 h 122429"/>
              <a:gd name="connsiteX160" fmla="*/ 5468254 w 17227413"/>
              <a:gd name="connsiteY160" fmla="*/ 0 h 122429"/>
              <a:gd name="connsiteX161" fmla="*/ 5546528 w 17227413"/>
              <a:gd name="connsiteY161" fmla="*/ 32421 h 122429"/>
              <a:gd name="connsiteX162" fmla="*/ 5553995 w 17227413"/>
              <a:gd name="connsiteY162" fmla="*/ 43497 h 122429"/>
              <a:gd name="connsiteX163" fmla="*/ 5558517 w 17227413"/>
              <a:gd name="connsiteY163" fmla="*/ 40449 h 122429"/>
              <a:gd name="connsiteX164" fmla="*/ 5601604 w 17227413"/>
              <a:gd name="connsiteY164" fmla="*/ 31750 h 122429"/>
              <a:gd name="connsiteX165" fmla="*/ 5644693 w 17227413"/>
              <a:gd name="connsiteY165" fmla="*/ 40449 h 122429"/>
              <a:gd name="connsiteX166" fmla="*/ 5650025 w 17227413"/>
              <a:gd name="connsiteY166" fmla="*/ 44044 h 122429"/>
              <a:gd name="connsiteX167" fmla="*/ 5657860 w 17227413"/>
              <a:gd name="connsiteY167" fmla="*/ 32421 h 122429"/>
              <a:gd name="connsiteX168" fmla="*/ 5736134 w 17227413"/>
              <a:gd name="connsiteY168" fmla="*/ 0 h 122429"/>
              <a:gd name="connsiteX169" fmla="*/ 5814407 w 17227413"/>
              <a:gd name="connsiteY169" fmla="*/ 32421 h 122429"/>
              <a:gd name="connsiteX170" fmla="*/ 5821874 w 17227413"/>
              <a:gd name="connsiteY170" fmla="*/ 43497 h 122429"/>
              <a:gd name="connsiteX171" fmla="*/ 5826396 w 17227413"/>
              <a:gd name="connsiteY171" fmla="*/ 40449 h 122429"/>
              <a:gd name="connsiteX172" fmla="*/ 5869483 w 17227413"/>
              <a:gd name="connsiteY172" fmla="*/ 31750 h 122429"/>
              <a:gd name="connsiteX173" fmla="*/ 5912572 w 17227413"/>
              <a:gd name="connsiteY173" fmla="*/ 40449 h 122429"/>
              <a:gd name="connsiteX174" fmla="*/ 5917903 w 17227413"/>
              <a:gd name="connsiteY174" fmla="*/ 44043 h 122429"/>
              <a:gd name="connsiteX175" fmla="*/ 5925738 w 17227413"/>
              <a:gd name="connsiteY175" fmla="*/ 32421 h 122429"/>
              <a:gd name="connsiteX176" fmla="*/ 6004012 w 17227413"/>
              <a:gd name="connsiteY176" fmla="*/ 0 h 122429"/>
              <a:gd name="connsiteX177" fmla="*/ 6082285 w 17227413"/>
              <a:gd name="connsiteY177" fmla="*/ 32421 h 122429"/>
              <a:gd name="connsiteX178" fmla="*/ 6089752 w 17227413"/>
              <a:gd name="connsiteY178" fmla="*/ 43497 h 122429"/>
              <a:gd name="connsiteX179" fmla="*/ 6094274 w 17227413"/>
              <a:gd name="connsiteY179" fmla="*/ 40449 h 122429"/>
              <a:gd name="connsiteX180" fmla="*/ 6137361 w 17227413"/>
              <a:gd name="connsiteY180" fmla="*/ 31750 h 122429"/>
              <a:gd name="connsiteX181" fmla="*/ 6180450 w 17227413"/>
              <a:gd name="connsiteY181" fmla="*/ 40449 h 122429"/>
              <a:gd name="connsiteX182" fmla="*/ 6185781 w 17227413"/>
              <a:gd name="connsiteY182" fmla="*/ 44043 h 122429"/>
              <a:gd name="connsiteX183" fmla="*/ 6193616 w 17227413"/>
              <a:gd name="connsiteY183" fmla="*/ 32421 h 122429"/>
              <a:gd name="connsiteX184" fmla="*/ 6271890 w 17227413"/>
              <a:gd name="connsiteY184" fmla="*/ 0 h 122429"/>
              <a:gd name="connsiteX185" fmla="*/ 6350163 w 17227413"/>
              <a:gd name="connsiteY185" fmla="*/ 32421 h 122429"/>
              <a:gd name="connsiteX186" fmla="*/ 6357630 w 17227413"/>
              <a:gd name="connsiteY186" fmla="*/ 43497 h 122429"/>
              <a:gd name="connsiteX187" fmla="*/ 6362152 w 17227413"/>
              <a:gd name="connsiteY187" fmla="*/ 40449 h 122429"/>
              <a:gd name="connsiteX188" fmla="*/ 6405239 w 17227413"/>
              <a:gd name="connsiteY188" fmla="*/ 31750 h 122429"/>
              <a:gd name="connsiteX189" fmla="*/ 6448328 w 17227413"/>
              <a:gd name="connsiteY189" fmla="*/ 40449 h 122429"/>
              <a:gd name="connsiteX190" fmla="*/ 6453660 w 17227413"/>
              <a:gd name="connsiteY190" fmla="*/ 44044 h 122429"/>
              <a:gd name="connsiteX191" fmla="*/ 6461495 w 17227413"/>
              <a:gd name="connsiteY191" fmla="*/ 32421 h 122429"/>
              <a:gd name="connsiteX192" fmla="*/ 6539769 w 17227413"/>
              <a:gd name="connsiteY192" fmla="*/ 0 h 122429"/>
              <a:gd name="connsiteX193" fmla="*/ 6618042 w 17227413"/>
              <a:gd name="connsiteY193" fmla="*/ 32421 h 122429"/>
              <a:gd name="connsiteX194" fmla="*/ 6625509 w 17227413"/>
              <a:gd name="connsiteY194" fmla="*/ 43497 h 122429"/>
              <a:gd name="connsiteX195" fmla="*/ 6630031 w 17227413"/>
              <a:gd name="connsiteY195" fmla="*/ 40449 h 122429"/>
              <a:gd name="connsiteX196" fmla="*/ 6673119 w 17227413"/>
              <a:gd name="connsiteY196" fmla="*/ 31750 h 122429"/>
              <a:gd name="connsiteX197" fmla="*/ 6716207 w 17227413"/>
              <a:gd name="connsiteY197" fmla="*/ 40449 h 122429"/>
              <a:gd name="connsiteX198" fmla="*/ 6721538 w 17227413"/>
              <a:gd name="connsiteY198" fmla="*/ 44043 h 122429"/>
              <a:gd name="connsiteX199" fmla="*/ 6729373 w 17227413"/>
              <a:gd name="connsiteY199" fmla="*/ 32421 h 122429"/>
              <a:gd name="connsiteX200" fmla="*/ 6807647 w 17227413"/>
              <a:gd name="connsiteY200" fmla="*/ 0 h 122429"/>
              <a:gd name="connsiteX201" fmla="*/ 6885920 w 17227413"/>
              <a:gd name="connsiteY201" fmla="*/ 32421 h 122429"/>
              <a:gd name="connsiteX202" fmla="*/ 6893387 w 17227413"/>
              <a:gd name="connsiteY202" fmla="*/ 43497 h 122429"/>
              <a:gd name="connsiteX203" fmla="*/ 6897909 w 17227413"/>
              <a:gd name="connsiteY203" fmla="*/ 40449 h 122429"/>
              <a:gd name="connsiteX204" fmla="*/ 6940996 w 17227413"/>
              <a:gd name="connsiteY204" fmla="*/ 31750 h 122429"/>
              <a:gd name="connsiteX205" fmla="*/ 6984085 w 17227413"/>
              <a:gd name="connsiteY205" fmla="*/ 40449 h 122429"/>
              <a:gd name="connsiteX206" fmla="*/ 6989416 w 17227413"/>
              <a:gd name="connsiteY206" fmla="*/ 44043 h 122429"/>
              <a:gd name="connsiteX207" fmla="*/ 6997251 w 17227413"/>
              <a:gd name="connsiteY207" fmla="*/ 32421 h 122429"/>
              <a:gd name="connsiteX208" fmla="*/ 7075525 w 17227413"/>
              <a:gd name="connsiteY208" fmla="*/ 0 h 122429"/>
              <a:gd name="connsiteX209" fmla="*/ 7153798 w 17227413"/>
              <a:gd name="connsiteY209" fmla="*/ 32421 h 122429"/>
              <a:gd name="connsiteX210" fmla="*/ 7161265 w 17227413"/>
              <a:gd name="connsiteY210" fmla="*/ 43497 h 122429"/>
              <a:gd name="connsiteX211" fmla="*/ 7165787 w 17227413"/>
              <a:gd name="connsiteY211" fmla="*/ 40449 h 122429"/>
              <a:gd name="connsiteX212" fmla="*/ 7208874 w 17227413"/>
              <a:gd name="connsiteY212" fmla="*/ 31750 h 122429"/>
              <a:gd name="connsiteX213" fmla="*/ 7251963 w 17227413"/>
              <a:gd name="connsiteY213" fmla="*/ 40449 h 122429"/>
              <a:gd name="connsiteX214" fmla="*/ 7257294 w 17227413"/>
              <a:gd name="connsiteY214" fmla="*/ 44044 h 122429"/>
              <a:gd name="connsiteX215" fmla="*/ 7265130 w 17227413"/>
              <a:gd name="connsiteY215" fmla="*/ 32421 h 122429"/>
              <a:gd name="connsiteX216" fmla="*/ 7343404 w 17227413"/>
              <a:gd name="connsiteY216" fmla="*/ 0 h 122429"/>
              <a:gd name="connsiteX217" fmla="*/ 7421676 w 17227413"/>
              <a:gd name="connsiteY217" fmla="*/ 32421 h 122429"/>
              <a:gd name="connsiteX218" fmla="*/ 7429145 w 17227413"/>
              <a:gd name="connsiteY218" fmla="*/ 43497 h 122429"/>
              <a:gd name="connsiteX219" fmla="*/ 7433666 w 17227413"/>
              <a:gd name="connsiteY219" fmla="*/ 40449 h 122429"/>
              <a:gd name="connsiteX220" fmla="*/ 7476754 w 17227413"/>
              <a:gd name="connsiteY220" fmla="*/ 31750 h 122429"/>
              <a:gd name="connsiteX221" fmla="*/ 7519842 w 17227413"/>
              <a:gd name="connsiteY221" fmla="*/ 40449 h 122429"/>
              <a:gd name="connsiteX222" fmla="*/ 7525172 w 17227413"/>
              <a:gd name="connsiteY222" fmla="*/ 44043 h 122429"/>
              <a:gd name="connsiteX223" fmla="*/ 7533008 w 17227413"/>
              <a:gd name="connsiteY223" fmla="*/ 32421 h 122429"/>
              <a:gd name="connsiteX224" fmla="*/ 7611282 w 17227413"/>
              <a:gd name="connsiteY224" fmla="*/ 0 h 122429"/>
              <a:gd name="connsiteX225" fmla="*/ 7689554 w 17227413"/>
              <a:gd name="connsiteY225" fmla="*/ 32421 h 122429"/>
              <a:gd name="connsiteX226" fmla="*/ 7697022 w 17227413"/>
              <a:gd name="connsiteY226" fmla="*/ 43497 h 122429"/>
              <a:gd name="connsiteX227" fmla="*/ 7701544 w 17227413"/>
              <a:gd name="connsiteY227" fmla="*/ 40449 h 122429"/>
              <a:gd name="connsiteX228" fmla="*/ 7744631 w 17227413"/>
              <a:gd name="connsiteY228" fmla="*/ 31750 h 122429"/>
              <a:gd name="connsiteX229" fmla="*/ 7787718 w 17227413"/>
              <a:gd name="connsiteY229" fmla="*/ 40449 h 122429"/>
              <a:gd name="connsiteX230" fmla="*/ 7793050 w 17227413"/>
              <a:gd name="connsiteY230" fmla="*/ 44043 h 122429"/>
              <a:gd name="connsiteX231" fmla="*/ 7800886 w 17227413"/>
              <a:gd name="connsiteY231" fmla="*/ 32421 h 122429"/>
              <a:gd name="connsiteX232" fmla="*/ 7879159 w 17227413"/>
              <a:gd name="connsiteY232" fmla="*/ 0 h 122429"/>
              <a:gd name="connsiteX233" fmla="*/ 7957432 w 17227413"/>
              <a:gd name="connsiteY233" fmla="*/ 32421 h 122429"/>
              <a:gd name="connsiteX234" fmla="*/ 7964900 w 17227413"/>
              <a:gd name="connsiteY234" fmla="*/ 43497 h 122429"/>
              <a:gd name="connsiteX235" fmla="*/ 7969422 w 17227413"/>
              <a:gd name="connsiteY235" fmla="*/ 40449 h 122429"/>
              <a:gd name="connsiteX236" fmla="*/ 8012509 w 17227413"/>
              <a:gd name="connsiteY236" fmla="*/ 31750 h 122429"/>
              <a:gd name="connsiteX237" fmla="*/ 8055596 w 17227413"/>
              <a:gd name="connsiteY237" fmla="*/ 40449 h 122429"/>
              <a:gd name="connsiteX238" fmla="*/ 8060929 w 17227413"/>
              <a:gd name="connsiteY238" fmla="*/ 44044 h 122429"/>
              <a:gd name="connsiteX239" fmla="*/ 8068765 w 17227413"/>
              <a:gd name="connsiteY239" fmla="*/ 32421 h 122429"/>
              <a:gd name="connsiteX240" fmla="*/ 8147038 w 17227413"/>
              <a:gd name="connsiteY240" fmla="*/ 0 h 122429"/>
              <a:gd name="connsiteX241" fmla="*/ 8225311 w 17227413"/>
              <a:gd name="connsiteY241" fmla="*/ 32421 h 122429"/>
              <a:gd name="connsiteX242" fmla="*/ 8232779 w 17227413"/>
              <a:gd name="connsiteY242" fmla="*/ 43497 h 122429"/>
              <a:gd name="connsiteX243" fmla="*/ 8237301 w 17227413"/>
              <a:gd name="connsiteY243" fmla="*/ 40449 h 122429"/>
              <a:gd name="connsiteX244" fmla="*/ 8280388 w 17227413"/>
              <a:gd name="connsiteY244" fmla="*/ 31750 h 122429"/>
              <a:gd name="connsiteX245" fmla="*/ 8323475 w 17227413"/>
              <a:gd name="connsiteY245" fmla="*/ 40449 h 122429"/>
              <a:gd name="connsiteX246" fmla="*/ 8328801 w 17227413"/>
              <a:gd name="connsiteY246" fmla="*/ 44040 h 122429"/>
              <a:gd name="connsiteX247" fmla="*/ 8336635 w 17227413"/>
              <a:gd name="connsiteY247" fmla="*/ 32421 h 122429"/>
              <a:gd name="connsiteX248" fmla="*/ 8414908 w 17227413"/>
              <a:gd name="connsiteY248" fmla="*/ 0 h 122429"/>
              <a:gd name="connsiteX249" fmla="*/ 8493181 w 17227413"/>
              <a:gd name="connsiteY249" fmla="*/ 32421 h 122429"/>
              <a:gd name="connsiteX250" fmla="*/ 8500649 w 17227413"/>
              <a:gd name="connsiteY250" fmla="*/ 43497 h 122429"/>
              <a:gd name="connsiteX251" fmla="*/ 8505171 w 17227413"/>
              <a:gd name="connsiteY251" fmla="*/ 40449 h 122429"/>
              <a:gd name="connsiteX252" fmla="*/ 8548258 w 17227413"/>
              <a:gd name="connsiteY252" fmla="*/ 31750 h 122429"/>
              <a:gd name="connsiteX253" fmla="*/ 8591346 w 17227413"/>
              <a:gd name="connsiteY253" fmla="*/ 40449 h 122429"/>
              <a:gd name="connsiteX254" fmla="*/ 8596958 w 17227413"/>
              <a:gd name="connsiteY254" fmla="*/ 44233 h 122429"/>
              <a:gd name="connsiteX255" fmla="*/ 8604922 w 17227413"/>
              <a:gd name="connsiteY255" fmla="*/ 32422 h 122429"/>
              <a:gd name="connsiteX256" fmla="*/ 8683195 w 17227413"/>
              <a:gd name="connsiteY256" fmla="*/ 0 h 122429"/>
              <a:gd name="connsiteX257" fmla="*/ 8761468 w 17227413"/>
              <a:gd name="connsiteY257" fmla="*/ 32421 h 122429"/>
              <a:gd name="connsiteX258" fmla="*/ 8768935 w 17227413"/>
              <a:gd name="connsiteY258" fmla="*/ 43496 h 122429"/>
              <a:gd name="connsiteX259" fmla="*/ 8773455 w 17227413"/>
              <a:gd name="connsiteY259" fmla="*/ 40449 h 122429"/>
              <a:gd name="connsiteX260" fmla="*/ 8816542 w 17227413"/>
              <a:gd name="connsiteY260" fmla="*/ 31750 h 122429"/>
              <a:gd name="connsiteX261" fmla="*/ 8859629 w 17227413"/>
              <a:gd name="connsiteY261" fmla="*/ 40449 h 122429"/>
              <a:gd name="connsiteX262" fmla="*/ 8864963 w 17227413"/>
              <a:gd name="connsiteY262" fmla="*/ 44044 h 122429"/>
              <a:gd name="connsiteX263" fmla="*/ 8872800 w 17227413"/>
              <a:gd name="connsiteY263" fmla="*/ 32421 h 122429"/>
              <a:gd name="connsiteX264" fmla="*/ 8951073 w 17227413"/>
              <a:gd name="connsiteY264" fmla="*/ 0 h 122429"/>
              <a:gd name="connsiteX265" fmla="*/ 9029346 w 17227413"/>
              <a:gd name="connsiteY265" fmla="*/ 32421 h 122429"/>
              <a:gd name="connsiteX266" fmla="*/ 9036813 w 17227413"/>
              <a:gd name="connsiteY266" fmla="*/ 43496 h 122429"/>
              <a:gd name="connsiteX267" fmla="*/ 9041333 w 17227413"/>
              <a:gd name="connsiteY267" fmla="*/ 40449 h 122429"/>
              <a:gd name="connsiteX268" fmla="*/ 9084420 w 17227413"/>
              <a:gd name="connsiteY268" fmla="*/ 31750 h 122429"/>
              <a:gd name="connsiteX269" fmla="*/ 9127508 w 17227413"/>
              <a:gd name="connsiteY269" fmla="*/ 40449 h 122429"/>
              <a:gd name="connsiteX270" fmla="*/ 9132841 w 17227413"/>
              <a:gd name="connsiteY270" fmla="*/ 44045 h 122429"/>
              <a:gd name="connsiteX271" fmla="*/ 9140679 w 17227413"/>
              <a:gd name="connsiteY271" fmla="*/ 32421 h 122429"/>
              <a:gd name="connsiteX272" fmla="*/ 9218952 w 17227413"/>
              <a:gd name="connsiteY272" fmla="*/ 0 h 122429"/>
              <a:gd name="connsiteX273" fmla="*/ 9297225 w 17227413"/>
              <a:gd name="connsiteY273" fmla="*/ 32421 h 122429"/>
              <a:gd name="connsiteX274" fmla="*/ 9304692 w 17227413"/>
              <a:gd name="connsiteY274" fmla="*/ 43496 h 122429"/>
              <a:gd name="connsiteX275" fmla="*/ 9309212 w 17227413"/>
              <a:gd name="connsiteY275" fmla="*/ 40449 h 122429"/>
              <a:gd name="connsiteX276" fmla="*/ 9352300 w 17227413"/>
              <a:gd name="connsiteY276" fmla="*/ 31750 h 122429"/>
              <a:gd name="connsiteX277" fmla="*/ 9395387 w 17227413"/>
              <a:gd name="connsiteY277" fmla="*/ 40449 h 122429"/>
              <a:gd name="connsiteX278" fmla="*/ 9400721 w 17227413"/>
              <a:gd name="connsiteY278" fmla="*/ 44045 h 122429"/>
              <a:gd name="connsiteX279" fmla="*/ 9408558 w 17227413"/>
              <a:gd name="connsiteY279" fmla="*/ 32421 h 122429"/>
              <a:gd name="connsiteX280" fmla="*/ 9486831 w 17227413"/>
              <a:gd name="connsiteY280" fmla="*/ 0 h 122429"/>
              <a:gd name="connsiteX281" fmla="*/ 9565104 w 17227413"/>
              <a:gd name="connsiteY281" fmla="*/ 32421 h 122429"/>
              <a:gd name="connsiteX282" fmla="*/ 9572572 w 17227413"/>
              <a:gd name="connsiteY282" fmla="*/ 43496 h 122429"/>
              <a:gd name="connsiteX283" fmla="*/ 9577091 w 17227413"/>
              <a:gd name="connsiteY283" fmla="*/ 40449 h 122429"/>
              <a:gd name="connsiteX284" fmla="*/ 9620179 w 17227413"/>
              <a:gd name="connsiteY284" fmla="*/ 31750 h 122429"/>
              <a:gd name="connsiteX285" fmla="*/ 9663266 w 17227413"/>
              <a:gd name="connsiteY285" fmla="*/ 40449 h 122429"/>
              <a:gd name="connsiteX286" fmla="*/ 9668599 w 17227413"/>
              <a:gd name="connsiteY286" fmla="*/ 44045 h 122429"/>
              <a:gd name="connsiteX287" fmla="*/ 9676437 w 17227413"/>
              <a:gd name="connsiteY287" fmla="*/ 32421 h 122429"/>
              <a:gd name="connsiteX288" fmla="*/ 9754710 w 17227413"/>
              <a:gd name="connsiteY288" fmla="*/ 0 h 122429"/>
              <a:gd name="connsiteX289" fmla="*/ 9832983 w 17227413"/>
              <a:gd name="connsiteY289" fmla="*/ 32421 h 122429"/>
              <a:gd name="connsiteX290" fmla="*/ 9840450 w 17227413"/>
              <a:gd name="connsiteY290" fmla="*/ 43496 h 122429"/>
              <a:gd name="connsiteX291" fmla="*/ 9844970 w 17227413"/>
              <a:gd name="connsiteY291" fmla="*/ 40449 h 122429"/>
              <a:gd name="connsiteX292" fmla="*/ 9888057 w 17227413"/>
              <a:gd name="connsiteY292" fmla="*/ 31750 h 122429"/>
              <a:gd name="connsiteX293" fmla="*/ 9931145 w 17227413"/>
              <a:gd name="connsiteY293" fmla="*/ 40449 h 122429"/>
              <a:gd name="connsiteX294" fmla="*/ 9936478 w 17227413"/>
              <a:gd name="connsiteY294" fmla="*/ 44045 h 122429"/>
              <a:gd name="connsiteX295" fmla="*/ 9944315 w 17227413"/>
              <a:gd name="connsiteY295" fmla="*/ 32421 h 122429"/>
              <a:gd name="connsiteX296" fmla="*/ 10022590 w 17227413"/>
              <a:gd name="connsiteY296" fmla="*/ 0 h 122429"/>
              <a:gd name="connsiteX297" fmla="*/ 10100862 w 17227413"/>
              <a:gd name="connsiteY297" fmla="*/ 32421 h 122429"/>
              <a:gd name="connsiteX298" fmla="*/ 10108329 w 17227413"/>
              <a:gd name="connsiteY298" fmla="*/ 43496 h 122429"/>
              <a:gd name="connsiteX299" fmla="*/ 10112849 w 17227413"/>
              <a:gd name="connsiteY299" fmla="*/ 40449 h 122429"/>
              <a:gd name="connsiteX300" fmla="*/ 10155936 w 17227413"/>
              <a:gd name="connsiteY300" fmla="*/ 31750 h 122429"/>
              <a:gd name="connsiteX301" fmla="*/ 10199023 w 17227413"/>
              <a:gd name="connsiteY301" fmla="*/ 40449 h 122429"/>
              <a:gd name="connsiteX302" fmla="*/ 10204357 w 17227413"/>
              <a:gd name="connsiteY302" fmla="*/ 44044 h 122429"/>
              <a:gd name="connsiteX303" fmla="*/ 10212193 w 17227413"/>
              <a:gd name="connsiteY303" fmla="*/ 32421 h 122429"/>
              <a:gd name="connsiteX304" fmla="*/ 10290467 w 17227413"/>
              <a:gd name="connsiteY304" fmla="*/ 0 h 122429"/>
              <a:gd name="connsiteX305" fmla="*/ 10368740 w 17227413"/>
              <a:gd name="connsiteY305" fmla="*/ 32421 h 122429"/>
              <a:gd name="connsiteX306" fmla="*/ 10376207 w 17227413"/>
              <a:gd name="connsiteY306" fmla="*/ 43496 h 122429"/>
              <a:gd name="connsiteX307" fmla="*/ 10380726 w 17227413"/>
              <a:gd name="connsiteY307" fmla="*/ 40449 h 122429"/>
              <a:gd name="connsiteX308" fmla="*/ 10423813 w 17227413"/>
              <a:gd name="connsiteY308" fmla="*/ 31750 h 122429"/>
              <a:gd name="connsiteX309" fmla="*/ 10466901 w 17227413"/>
              <a:gd name="connsiteY309" fmla="*/ 40449 h 122429"/>
              <a:gd name="connsiteX310" fmla="*/ 10472234 w 17227413"/>
              <a:gd name="connsiteY310" fmla="*/ 44044 h 122429"/>
              <a:gd name="connsiteX311" fmla="*/ 10480071 w 17227413"/>
              <a:gd name="connsiteY311" fmla="*/ 32421 h 122429"/>
              <a:gd name="connsiteX312" fmla="*/ 10558342 w 17227413"/>
              <a:gd name="connsiteY312" fmla="*/ 0 h 122429"/>
              <a:gd name="connsiteX313" fmla="*/ 10636617 w 17227413"/>
              <a:gd name="connsiteY313" fmla="*/ 32421 h 122429"/>
              <a:gd name="connsiteX314" fmla="*/ 10644084 w 17227413"/>
              <a:gd name="connsiteY314" fmla="*/ 43496 h 122429"/>
              <a:gd name="connsiteX315" fmla="*/ 10648603 w 17227413"/>
              <a:gd name="connsiteY315" fmla="*/ 40449 h 122429"/>
              <a:gd name="connsiteX316" fmla="*/ 10691692 w 17227413"/>
              <a:gd name="connsiteY316" fmla="*/ 31750 h 122429"/>
              <a:gd name="connsiteX317" fmla="*/ 10734778 w 17227413"/>
              <a:gd name="connsiteY317" fmla="*/ 40449 h 122429"/>
              <a:gd name="connsiteX318" fmla="*/ 10740113 w 17227413"/>
              <a:gd name="connsiteY318" fmla="*/ 44045 h 122429"/>
              <a:gd name="connsiteX319" fmla="*/ 10747949 w 17227413"/>
              <a:gd name="connsiteY319" fmla="*/ 32421 h 122429"/>
              <a:gd name="connsiteX320" fmla="*/ 10826222 w 17227413"/>
              <a:gd name="connsiteY320" fmla="*/ 0 h 122429"/>
              <a:gd name="connsiteX321" fmla="*/ 10904495 w 17227413"/>
              <a:gd name="connsiteY321" fmla="*/ 32421 h 122429"/>
              <a:gd name="connsiteX322" fmla="*/ 10911961 w 17227413"/>
              <a:gd name="connsiteY322" fmla="*/ 43496 h 122429"/>
              <a:gd name="connsiteX323" fmla="*/ 10916482 w 17227413"/>
              <a:gd name="connsiteY323" fmla="*/ 40449 h 122429"/>
              <a:gd name="connsiteX324" fmla="*/ 10959570 w 17227413"/>
              <a:gd name="connsiteY324" fmla="*/ 31750 h 122429"/>
              <a:gd name="connsiteX325" fmla="*/ 11002656 w 17227413"/>
              <a:gd name="connsiteY325" fmla="*/ 40449 h 122429"/>
              <a:gd name="connsiteX326" fmla="*/ 11007991 w 17227413"/>
              <a:gd name="connsiteY326" fmla="*/ 44045 h 122429"/>
              <a:gd name="connsiteX327" fmla="*/ 11015827 w 17227413"/>
              <a:gd name="connsiteY327" fmla="*/ 32421 h 122429"/>
              <a:gd name="connsiteX328" fmla="*/ 11094101 w 17227413"/>
              <a:gd name="connsiteY328" fmla="*/ 0 h 122429"/>
              <a:gd name="connsiteX329" fmla="*/ 11172374 w 17227413"/>
              <a:gd name="connsiteY329" fmla="*/ 32421 h 122429"/>
              <a:gd name="connsiteX330" fmla="*/ 11179840 w 17227413"/>
              <a:gd name="connsiteY330" fmla="*/ 43496 h 122429"/>
              <a:gd name="connsiteX331" fmla="*/ 11184360 w 17227413"/>
              <a:gd name="connsiteY331" fmla="*/ 40449 h 122429"/>
              <a:gd name="connsiteX332" fmla="*/ 11227446 w 17227413"/>
              <a:gd name="connsiteY332" fmla="*/ 31750 h 122429"/>
              <a:gd name="connsiteX333" fmla="*/ 11270535 w 17227413"/>
              <a:gd name="connsiteY333" fmla="*/ 40449 h 122429"/>
              <a:gd name="connsiteX334" fmla="*/ 11275868 w 17227413"/>
              <a:gd name="connsiteY334" fmla="*/ 44045 h 122429"/>
              <a:gd name="connsiteX335" fmla="*/ 11283705 w 17227413"/>
              <a:gd name="connsiteY335" fmla="*/ 32421 h 122429"/>
              <a:gd name="connsiteX336" fmla="*/ 11361978 w 17227413"/>
              <a:gd name="connsiteY336" fmla="*/ 0 h 122429"/>
              <a:gd name="connsiteX337" fmla="*/ 11440251 w 17227413"/>
              <a:gd name="connsiteY337" fmla="*/ 32421 h 122429"/>
              <a:gd name="connsiteX338" fmla="*/ 11447718 w 17227413"/>
              <a:gd name="connsiteY338" fmla="*/ 43496 h 122429"/>
              <a:gd name="connsiteX339" fmla="*/ 11452238 w 17227413"/>
              <a:gd name="connsiteY339" fmla="*/ 40449 h 122429"/>
              <a:gd name="connsiteX340" fmla="*/ 11495326 w 17227413"/>
              <a:gd name="connsiteY340" fmla="*/ 31750 h 122429"/>
              <a:gd name="connsiteX341" fmla="*/ 11538413 w 17227413"/>
              <a:gd name="connsiteY341" fmla="*/ 40449 h 122429"/>
              <a:gd name="connsiteX342" fmla="*/ 11543748 w 17227413"/>
              <a:gd name="connsiteY342" fmla="*/ 44045 h 122429"/>
              <a:gd name="connsiteX343" fmla="*/ 11551584 w 17227413"/>
              <a:gd name="connsiteY343" fmla="*/ 32421 h 122429"/>
              <a:gd name="connsiteX344" fmla="*/ 11629857 w 17227413"/>
              <a:gd name="connsiteY344" fmla="*/ 0 h 122429"/>
              <a:gd name="connsiteX345" fmla="*/ 11708130 w 17227413"/>
              <a:gd name="connsiteY345" fmla="*/ 32421 h 122429"/>
              <a:gd name="connsiteX346" fmla="*/ 11715596 w 17227413"/>
              <a:gd name="connsiteY346" fmla="*/ 43496 h 122429"/>
              <a:gd name="connsiteX347" fmla="*/ 11720117 w 17227413"/>
              <a:gd name="connsiteY347" fmla="*/ 40449 h 122429"/>
              <a:gd name="connsiteX348" fmla="*/ 11763204 w 17227413"/>
              <a:gd name="connsiteY348" fmla="*/ 31750 h 122429"/>
              <a:gd name="connsiteX349" fmla="*/ 11806291 w 17227413"/>
              <a:gd name="connsiteY349" fmla="*/ 40449 h 122429"/>
              <a:gd name="connsiteX350" fmla="*/ 11811625 w 17227413"/>
              <a:gd name="connsiteY350" fmla="*/ 44045 h 122429"/>
              <a:gd name="connsiteX351" fmla="*/ 11819462 w 17227413"/>
              <a:gd name="connsiteY351" fmla="*/ 32421 h 122429"/>
              <a:gd name="connsiteX352" fmla="*/ 11897735 w 17227413"/>
              <a:gd name="connsiteY352" fmla="*/ 0 h 122429"/>
              <a:gd name="connsiteX353" fmla="*/ 11976007 w 17227413"/>
              <a:gd name="connsiteY353" fmla="*/ 32421 h 122429"/>
              <a:gd name="connsiteX354" fmla="*/ 11983474 w 17227413"/>
              <a:gd name="connsiteY354" fmla="*/ 43496 h 122429"/>
              <a:gd name="connsiteX355" fmla="*/ 11987994 w 17227413"/>
              <a:gd name="connsiteY355" fmla="*/ 40449 h 122429"/>
              <a:gd name="connsiteX356" fmla="*/ 12031082 w 17227413"/>
              <a:gd name="connsiteY356" fmla="*/ 31750 h 122429"/>
              <a:gd name="connsiteX357" fmla="*/ 12074166 w 17227413"/>
              <a:gd name="connsiteY357" fmla="*/ 40449 h 122429"/>
              <a:gd name="connsiteX358" fmla="*/ 12079498 w 17227413"/>
              <a:gd name="connsiteY358" fmla="*/ 44044 h 122429"/>
              <a:gd name="connsiteX359" fmla="*/ 12087335 w 17227413"/>
              <a:gd name="connsiteY359" fmla="*/ 32421 h 122429"/>
              <a:gd name="connsiteX360" fmla="*/ 12165606 w 17227413"/>
              <a:gd name="connsiteY360" fmla="*/ 0 h 122429"/>
              <a:gd name="connsiteX361" fmla="*/ 12243879 w 17227413"/>
              <a:gd name="connsiteY361" fmla="*/ 32421 h 122429"/>
              <a:gd name="connsiteX362" fmla="*/ 12251347 w 17227413"/>
              <a:gd name="connsiteY362" fmla="*/ 43497 h 122429"/>
              <a:gd name="connsiteX363" fmla="*/ 12255869 w 17227413"/>
              <a:gd name="connsiteY363" fmla="*/ 40449 h 122429"/>
              <a:gd name="connsiteX364" fmla="*/ 12298956 w 17227413"/>
              <a:gd name="connsiteY364" fmla="*/ 31750 h 122429"/>
              <a:gd name="connsiteX365" fmla="*/ 12342044 w 17227413"/>
              <a:gd name="connsiteY365" fmla="*/ 40449 h 122429"/>
              <a:gd name="connsiteX366" fmla="*/ 12347375 w 17227413"/>
              <a:gd name="connsiteY366" fmla="*/ 44043 h 122429"/>
              <a:gd name="connsiteX367" fmla="*/ 12355211 w 17227413"/>
              <a:gd name="connsiteY367" fmla="*/ 32421 h 122429"/>
              <a:gd name="connsiteX368" fmla="*/ 12433484 w 17227413"/>
              <a:gd name="connsiteY368" fmla="*/ 0 h 122429"/>
              <a:gd name="connsiteX369" fmla="*/ 12511757 w 17227413"/>
              <a:gd name="connsiteY369" fmla="*/ 32421 h 122429"/>
              <a:gd name="connsiteX370" fmla="*/ 12519225 w 17227413"/>
              <a:gd name="connsiteY370" fmla="*/ 43497 h 122429"/>
              <a:gd name="connsiteX371" fmla="*/ 12523747 w 17227413"/>
              <a:gd name="connsiteY371" fmla="*/ 40449 h 122429"/>
              <a:gd name="connsiteX372" fmla="*/ 12566834 w 17227413"/>
              <a:gd name="connsiteY372" fmla="*/ 31750 h 122429"/>
              <a:gd name="connsiteX373" fmla="*/ 12609922 w 17227413"/>
              <a:gd name="connsiteY373" fmla="*/ 40449 h 122429"/>
              <a:gd name="connsiteX374" fmla="*/ 12615254 w 17227413"/>
              <a:gd name="connsiteY374" fmla="*/ 44044 h 122429"/>
              <a:gd name="connsiteX375" fmla="*/ 12623090 w 17227413"/>
              <a:gd name="connsiteY375" fmla="*/ 32421 h 122429"/>
              <a:gd name="connsiteX376" fmla="*/ 12701363 w 17227413"/>
              <a:gd name="connsiteY376" fmla="*/ 0 h 122429"/>
              <a:gd name="connsiteX377" fmla="*/ 12779636 w 17227413"/>
              <a:gd name="connsiteY377" fmla="*/ 32421 h 122429"/>
              <a:gd name="connsiteX378" fmla="*/ 12787104 w 17227413"/>
              <a:gd name="connsiteY378" fmla="*/ 43497 h 122429"/>
              <a:gd name="connsiteX379" fmla="*/ 12791626 w 17227413"/>
              <a:gd name="connsiteY379" fmla="*/ 40449 h 122429"/>
              <a:gd name="connsiteX380" fmla="*/ 12834713 w 17227413"/>
              <a:gd name="connsiteY380" fmla="*/ 31750 h 122429"/>
              <a:gd name="connsiteX381" fmla="*/ 12877801 w 17227413"/>
              <a:gd name="connsiteY381" fmla="*/ 40449 h 122429"/>
              <a:gd name="connsiteX382" fmla="*/ 12883132 w 17227413"/>
              <a:gd name="connsiteY382" fmla="*/ 44043 h 122429"/>
              <a:gd name="connsiteX383" fmla="*/ 12890968 w 17227413"/>
              <a:gd name="connsiteY383" fmla="*/ 32421 h 122429"/>
              <a:gd name="connsiteX384" fmla="*/ 12969241 w 17227413"/>
              <a:gd name="connsiteY384" fmla="*/ 0 h 122429"/>
              <a:gd name="connsiteX385" fmla="*/ 13047514 w 17227413"/>
              <a:gd name="connsiteY385" fmla="*/ 32421 h 122429"/>
              <a:gd name="connsiteX386" fmla="*/ 13054982 w 17227413"/>
              <a:gd name="connsiteY386" fmla="*/ 43497 h 122429"/>
              <a:gd name="connsiteX387" fmla="*/ 13059504 w 17227413"/>
              <a:gd name="connsiteY387" fmla="*/ 40449 h 122429"/>
              <a:gd name="connsiteX388" fmla="*/ 13102591 w 17227413"/>
              <a:gd name="connsiteY388" fmla="*/ 31750 h 122429"/>
              <a:gd name="connsiteX389" fmla="*/ 13145679 w 17227413"/>
              <a:gd name="connsiteY389" fmla="*/ 40449 h 122429"/>
              <a:gd name="connsiteX390" fmla="*/ 13151010 w 17227413"/>
              <a:gd name="connsiteY390" fmla="*/ 44043 h 122429"/>
              <a:gd name="connsiteX391" fmla="*/ 13158846 w 17227413"/>
              <a:gd name="connsiteY391" fmla="*/ 32421 h 122429"/>
              <a:gd name="connsiteX392" fmla="*/ 13237119 w 17227413"/>
              <a:gd name="connsiteY392" fmla="*/ 0 h 122429"/>
              <a:gd name="connsiteX393" fmla="*/ 13315392 w 17227413"/>
              <a:gd name="connsiteY393" fmla="*/ 32421 h 122429"/>
              <a:gd name="connsiteX394" fmla="*/ 13322860 w 17227413"/>
              <a:gd name="connsiteY394" fmla="*/ 43497 h 122429"/>
              <a:gd name="connsiteX395" fmla="*/ 13327382 w 17227413"/>
              <a:gd name="connsiteY395" fmla="*/ 40449 h 122429"/>
              <a:gd name="connsiteX396" fmla="*/ 13370469 w 17227413"/>
              <a:gd name="connsiteY396" fmla="*/ 31750 h 122429"/>
              <a:gd name="connsiteX397" fmla="*/ 13413557 w 17227413"/>
              <a:gd name="connsiteY397" fmla="*/ 40449 h 122429"/>
              <a:gd name="connsiteX398" fmla="*/ 13418889 w 17227413"/>
              <a:gd name="connsiteY398" fmla="*/ 44044 h 122429"/>
              <a:gd name="connsiteX399" fmla="*/ 13426725 w 17227413"/>
              <a:gd name="connsiteY399" fmla="*/ 32421 h 122429"/>
              <a:gd name="connsiteX400" fmla="*/ 13504998 w 17227413"/>
              <a:gd name="connsiteY400" fmla="*/ 0 h 122429"/>
              <a:gd name="connsiteX401" fmla="*/ 13583271 w 17227413"/>
              <a:gd name="connsiteY401" fmla="*/ 32421 h 122429"/>
              <a:gd name="connsiteX402" fmla="*/ 13590739 w 17227413"/>
              <a:gd name="connsiteY402" fmla="*/ 43497 h 122429"/>
              <a:gd name="connsiteX403" fmla="*/ 13595261 w 17227413"/>
              <a:gd name="connsiteY403" fmla="*/ 40449 h 122429"/>
              <a:gd name="connsiteX404" fmla="*/ 13638348 w 17227413"/>
              <a:gd name="connsiteY404" fmla="*/ 31750 h 122429"/>
              <a:gd name="connsiteX405" fmla="*/ 13681436 w 17227413"/>
              <a:gd name="connsiteY405" fmla="*/ 40449 h 122429"/>
              <a:gd name="connsiteX406" fmla="*/ 13686767 w 17227413"/>
              <a:gd name="connsiteY406" fmla="*/ 44043 h 122429"/>
              <a:gd name="connsiteX407" fmla="*/ 13694603 w 17227413"/>
              <a:gd name="connsiteY407" fmla="*/ 32421 h 122429"/>
              <a:gd name="connsiteX408" fmla="*/ 13772876 w 17227413"/>
              <a:gd name="connsiteY408" fmla="*/ 0 h 122429"/>
              <a:gd name="connsiteX409" fmla="*/ 13851149 w 17227413"/>
              <a:gd name="connsiteY409" fmla="*/ 32421 h 122429"/>
              <a:gd name="connsiteX410" fmla="*/ 13858617 w 17227413"/>
              <a:gd name="connsiteY410" fmla="*/ 43497 h 122429"/>
              <a:gd name="connsiteX411" fmla="*/ 13863139 w 17227413"/>
              <a:gd name="connsiteY411" fmla="*/ 40449 h 122429"/>
              <a:gd name="connsiteX412" fmla="*/ 13906226 w 17227413"/>
              <a:gd name="connsiteY412" fmla="*/ 31750 h 122429"/>
              <a:gd name="connsiteX413" fmla="*/ 13949314 w 17227413"/>
              <a:gd name="connsiteY413" fmla="*/ 40449 h 122429"/>
              <a:gd name="connsiteX414" fmla="*/ 13954645 w 17227413"/>
              <a:gd name="connsiteY414" fmla="*/ 44043 h 122429"/>
              <a:gd name="connsiteX415" fmla="*/ 13962481 w 17227413"/>
              <a:gd name="connsiteY415" fmla="*/ 32421 h 122429"/>
              <a:gd name="connsiteX416" fmla="*/ 14040754 w 17227413"/>
              <a:gd name="connsiteY416" fmla="*/ 0 h 122429"/>
              <a:gd name="connsiteX417" fmla="*/ 14119027 w 17227413"/>
              <a:gd name="connsiteY417" fmla="*/ 32421 h 122429"/>
              <a:gd name="connsiteX418" fmla="*/ 14126495 w 17227413"/>
              <a:gd name="connsiteY418" fmla="*/ 43497 h 122429"/>
              <a:gd name="connsiteX419" fmla="*/ 14131017 w 17227413"/>
              <a:gd name="connsiteY419" fmla="*/ 40449 h 122429"/>
              <a:gd name="connsiteX420" fmla="*/ 14174104 w 17227413"/>
              <a:gd name="connsiteY420" fmla="*/ 31750 h 122429"/>
              <a:gd name="connsiteX421" fmla="*/ 14217192 w 17227413"/>
              <a:gd name="connsiteY421" fmla="*/ 40449 h 122429"/>
              <a:gd name="connsiteX422" fmla="*/ 14222524 w 17227413"/>
              <a:gd name="connsiteY422" fmla="*/ 44044 h 122429"/>
              <a:gd name="connsiteX423" fmla="*/ 14230360 w 17227413"/>
              <a:gd name="connsiteY423" fmla="*/ 32421 h 122429"/>
              <a:gd name="connsiteX424" fmla="*/ 14308633 w 17227413"/>
              <a:gd name="connsiteY424" fmla="*/ 0 h 122429"/>
              <a:gd name="connsiteX425" fmla="*/ 14386906 w 17227413"/>
              <a:gd name="connsiteY425" fmla="*/ 32421 h 122429"/>
              <a:gd name="connsiteX426" fmla="*/ 14394374 w 17227413"/>
              <a:gd name="connsiteY426" fmla="*/ 43497 h 122429"/>
              <a:gd name="connsiteX427" fmla="*/ 14398896 w 17227413"/>
              <a:gd name="connsiteY427" fmla="*/ 40449 h 122429"/>
              <a:gd name="connsiteX428" fmla="*/ 14441983 w 17227413"/>
              <a:gd name="connsiteY428" fmla="*/ 31750 h 122429"/>
              <a:gd name="connsiteX429" fmla="*/ 14485071 w 17227413"/>
              <a:gd name="connsiteY429" fmla="*/ 40449 h 122429"/>
              <a:gd name="connsiteX430" fmla="*/ 14490402 w 17227413"/>
              <a:gd name="connsiteY430" fmla="*/ 44043 h 122429"/>
              <a:gd name="connsiteX431" fmla="*/ 14498238 w 17227413"/>
              <a:gd name="connsiteY431" fmla="*/ 32421 h 122429"/>
              <a:gd name="connsiteX432" fmla="*/ 14576511 w 17227413"/>
              <a:gd name="connsiteY432" fmla="*/ 0 h 122429"/>
              <a:gd name="connsiteX433" fmla="*/ 14654784 w 17227413"/>
              <a:gd name="connsiteY433" fmla="*/ 32421 h 122429"/>
              <a:gd name="connsiteX434" fmla="*/ 14662252 w 17227413"/>
              <a:gd name="connsiteY434" fmla="*/ 43497 h 122429"/>
              <a:gd name="connsiteX435" fmla="*/ 14666774 w 17227413"/>
              <a:gd name="connsiteY435" fmla="*/ 40449 h 122429"/>
              <a:gd name="connsiteX436" fmla="*/ 14709861 w 17227413"/>
              <a:gd name="connsiteY436" fmla="*/ 31750 h 122429"/>
              <a:gd name="connsiteX437" fmla="*/ 14752949 w 17227413"/>
              <a:gd name="connsiteY437" fmla="*/ 40449 h 122429"/>
              <a:gd name="connsiteX438" fmla="*/ 14758280 w 17227413"/>
              <a:gd name="connsiteY438" fmla="*/ 44043 h 122429"/>
              <a:gd name="connsiteX439" fmla="*/ 14766116 w 17227413"/>
              <a:gd name="connsiteY439" fmla="*/ 32421 h 122429"/>
              <a:gd name="connsiteX440" fmla="*/ 14844389 w 17227413"/>
              <a:gd name="connsiteY440" fmla="*/ 0 h 122429"/>
              <a:gd name="connsiteX441" fmla="*/ 14922662 w 17227413"/>
              <a:gd name="connsiteY441" fmla="*/ 32421 h 122429"/>
              <a:gd name="connsiteX442" fmla="*/ 14930130 w 17227413"/>
              <a:gd name="connsiteY442" fmla="*/ 43497 h 122429"/>
              <a:gd name="connsiteX443" fmla="*/ 14934652 w 17227413"/>
              <a:gd name="connsiteY443" fmla="*/ 40449 h 122429"/>
              <a:gd name="connsiteX444" fmla="*/ 14977739 w 17227413"/>
              <a:gd name="connsiteY444" fmla="*/ 31750 h 122429"/>
              <a:gd name="connsiteX445" fmla="*/ 15020827 w 17227413"/>
              <a:gd name="connsiteY445" fmla="*/ 40449 h 122429"/>
              <a:gd name="connsiteX446" fmla="*/ 15026159 w 17227413"/>
              <a:gd name="connsiteY446" fmla="*/ 44044 h 122429"/>
              <a:gd name="connsiteX447" fmla="*/ 15033995 w 17227413"/>
              <a:gd name="connsiteY447" fmla="*/ 32421 h 122429"/>
              <a:gd name="connsiteX448" fmla="*/ 15112268 w 17227413"/>
              <a:gd name="connsiteY448" fmla="*/ 0 h 122429"/>
              <a:gd name="connsiteX449" fmla="*/ 15190541 w 17227413"/>
              <a:gd name="connsiteY449" fmla="*/ 32421 h 122429"/>
              <a:gd name="connsiteX450" fmla="*/ 15198009 w 17227413"/>
              <a:gd name="connsiteY450" fmla="*/ 43497 h 122429"/>
              <a:gd name="connsiteX451" fmla="*/ 15202531 w 17227413"/>
              <a:gd name="connsiteY451" fmla="*/ 40449 h 122429"/>
              <a:gd name="connsiteX452" fmla="*/ 15245618 w 17227413"/>
              <a:gd name="connsiteY452" fmla="*/ 31750 h 122429"/>
              <a:gd name="connsiteX453" fmla="*/ 15288706 w 17227413"/>
              <a:gd name="connsiteY453" fmla="*/ 40449 h 122429"/>
              <a:gd name="connsiteX454" fmla="*/ 15294037 w 17227413"/>
              <a:gd name="connsiteY454" fmla="*/ 44043 h 122429"/>
              <a:gd name="connsiteX455" fmla="*/ 15301873 w 17227413"/>
              <a:gd name="connsiteY455" fmla="*/ 32421 h 122429"/>
              <a:gd name="connsiteX456" fmla="*/ 15380146 w 17227413"/>
              <a:gd name="connsiteY456" fmla="*/ 0 h 122429"/>
              <a:gd name="connsiteX457" fmla="*/ 15458419 w 17227413"/>
              <a:gd name="connsiteY457" fmla="*/ 32421 h 122429"/>
              <a:gd name="connsiteX458" fmla="*/ 15465887 w 17227413"/>
              <a:gd name="connsiteY458" fmla="*/ 43497 h 122429"/>
              <a:gd name="connsiteX459" fmla="*/ 15470409 w 17227413"/>
              <a:gd name="connsiteY459" fmla="*/ 40449 h 122429"/>
              <a:gd name="connsiteX460" fmla="*/ 15513496 w 17227413"/>
              <a:gd name="connsiteY460" fmla="*/ 31750 h 122429"/>
              <a:gd name="connsiteX461" fmla="*/ 15556584 w 17227413"/>
              <a:gd name="connsiteY461" fmla="*/ 40449 h 122429"/>
              <a:gd name="connsiteX462" fmla="*/ 15561915 w 17227413"/>
              <a:gd name="connsiteY462" fmla="*/ 44043 h 122429"/>
              <a:gd name="connsiteX463" fmla="*/ 15569751 w 17227413"/>
              <a:gd name="connsiteY463" fmla="*/ 32421 h 122429"/>
              <a:gd name="connsiteX464" fmla="*/ 15648024 w 17227413"/>
              <a:gd name="connsiteY464" fmla="*/ 0 h 122429"/>
              <a:gd name="connsiteX465" fmla="*/ 15726297 w 17227413"/>
              <a:gd name="connsiteY465" fmla="*/ 32421 h 122429"/>
              <a:gd name="connsiteX466" fmla="*/ 15733765 w 17227413"/>
              <a:gd name="connsiteY466" fmla="*/ 43497 h 122429"/>
              <a:gd name="connsiteX467" fmla="*/ 15738287 w 17227413"/>
              <a:gd name="connsiteY467" fmla="*/ 40449 h 122429"/>
              <a:gd name="connsiteX468" fmla="*/ 15781374 w 17227413"/>
              <a:gd name="connsiteY468" fmla="*/ 31750 h 122429"/>
              <a:gd name="connsiteX469" fmla="*/ 15824462 w 17227413"/>
              <a:gd name="connsiteY469" fmla="*/ 40449 h 122429"/>
              <a:gd name="connsiteX470" fmla="*/ 15829794 w 17227413"/>
              <a:gd name="connsiteY470" fmla="*/ 44044 h 122429"/>
              <a:gd name="connsiteX471" fmla="*/ 15837630 w 17227413"/>
              <a:gd name="connsiteY471" fmla="*/ 32421 h 122429"/>
              <a:gd name="connsiteX472" fmla="*/ 15915903 w 17227413"/>
              <a:gd name="connsiteY472" fmla="*/ 0 h 122429"/>
              <a:gd name="connsiteX473" fmla="*/ 15994176 w 17227413"/>
              <a:gd name="connsiteY473" fmla="*/ 32421 h 122429"/>
              <a:gd name="connsiteX474" fmla="*/ 16001644 w 17227413"/>
              <a:gd name="connsiteY474" fmla="*/ 43497 h 122429"/>
              <a:gd name="connsiteX475" fmla="*/ 16006166 w 17227413"/>
              <a:gd name="connsiteY475" fmla="*/ 40449 h 122429"/>
              <a:gd name="connsiteX476" fmla="*/ 16049253 w 17227413"/>
              <a:gd name="connsiteY476" fmla="*/ 31750 h 122429"/>
              <a:gd name="connsiteX477" fmla="*/ 16092341 w 17227413"/>
              <a:gd name="connsiteY477" fmla="*/ 40449 h 122429"/>
              <a:gd name="connsiteX478" fmla="*/ 16097673 w 17227413"/>
              <a:gd name="connsiteY478" fmla="*/ 44043 h 122429"/>
              <a:gd name="connsiteX479" fmla="*/ 16105509 w 17227413"/>
              <a:gd name="connsiteY479" fmla="*/ 32421 h 122429"/>
              <a:gd name="connsiteX480" fmla="*/ 16183781 w 17227413"/>
              <a:gd name="connsiteY480" fmla="*/ 0 h 122429"/>
              <a:gd name="connsiteX481" fmla="*/ 16262053 w 17227413"/>
              <a:gd name="connsiteY481" fmla="*/ 32421 h 122429"/>
              <a:gd name="connsiteX482" fmla="*/ 16269521 w 17227413"/>
              <a:gd name="connsiteY482" fmla="*/ 43497 h 122429"/>
              <a:gd name="connsiteX483" fmla="*/ 16274045 w 17227413"/>
              <a:gd name="connsiteY483" fmla="*/ 40449 h 122429"/>
              <a:gd name="connsiteX484" fmla="*/ 16317133 w 17227413"/>
              <a:gd name="connsiteY484" fmla="*/ 31750 h 122429"/>
              <a:gd name="connsiteX485" fmla="*/ 16360217 w 17227413"/>
              <a:gd name="connsiteY485" fmla="*/ 40449 h 122429"/>
              <a:gd name="connsiteX486" fmla="*/ 16365549 w 17227413"/>
              <a:gd name="connsiteY486" fmla="*/ 44043 h 122429"/>
              <a:gd name="connsiteX487" fmla="*/ 16373385 w 17227413"/>
              <a:gd name="connsiteY487" fmla="*/ 32421 h 122429"/>
              <a:gd name="connsiteX488" fmla="*/ 16451661 w 17227413"/>
              <a:gd name="connsiteY488" fmla="*/ 0 h 122429"/>
              <a:gd name="connsiteX489" fmla="*/ 16529933 w 17227413"/>
              <a:gd name="connsiteY489" fmla="*/ 32421 h 122429"/>
              <a:gd name="connsiteX490" fmla="*/ 16537401 w 17227413"/>
              <a:gd name="connsiteY490" fmla="*/ 43497 h 122429"/>
              <a:gd name="connsiteX491" fmla="*/ 16541921 w 17227413"/>
              <a:gd name="connsiteY491" fmla="*/ 40449 h 122429"/>
              <a:gd name="connsiteX492" fmla="*/ 16585009 w 17227413"/>
              <a:gd name="connsiteY492" fmla="*/ 31750 h 122429"/>
              <a:gd name="connsiteX493" fmla="*/ 16628097 w 17227413"/>
              <a:gd name="connsiteY493" fmla="*/ 40449 h 122429"/>
              <a:gd name="connsiteX494" fmla="*/ 16633429 w 17227413"/>
              <a:gd name="connsiteY494" fmla="*/ 44044 h 122429"/>
              <a:gd name="connsiteX495" fmla="*/ 16641265 w 17227413"/>
              <a:gd name="connsiteY495" fmla="*/ 32421 h 122429"/>
              <a:gd name="connsiteX496" fmla="*/ 16719537 w 17227413"/>
              <a:gd name="connsiteY496" fmla="*/ 0 h 122429"/>
              <a:gd name="connsiteX497" fmla="*/ 16797813 w 17227413"/>
              <a:gd name="connsiteY497" fmla="*/ 32421 h 122429"/>
              <a:gd name="connsiteX498" fmla="*/ 16805281 w 17227413"/>
              <a:gd name="connsiteY498" fmla="*/ 43497 h 122429"/>
              <a:gd name="connsiteX499" fmla="*/ 16809801 w 17227413"/>
              <a:gd name="connsiteY499" fmla="*/ 40449 h 122429"/>
              <a:gd name="connsiteX500" fmla="*/ 16852889 w 17227413"/>
              <a:gd name="connsiteY500" fmla="*/ 31750 h 122429"/>
              <a:gd name="connsiteX501" fmla="*/ 16895977 w 17227413"/>
              <a:gd name="connsiteY501" fmla="*/ 40449 h 122429"/>
              <a:gd name="connsiteX502" fmla="*/ 16901301 w 17227413"/>
              <a:gd name="connsiteY502" fmla="*/ 44040 h 122429"/>
              <a:gd name="connsiteX503" fmla="*/ 16909137 w 17227413"/>
              <a:gd name="connsiteY503" fmla="*/ 32421 h 122429"/>
              <a:gd name="connsiteX504" fmla="*/ 16987409 w 17227413"/>
              <a:gd name="connsiteY504" fmla="*/ 0 h 122429"/>
              <a:gd name="connsiteX505" fmla="*/ 17065681 w 17227413"/>
              <a:gd name="connsiteY505" fmla="*/ 32421 h 122429"/>
              <a:gd name="connsiteX506" fmla="*/ 17073149 w 17227413"/>
              <a:gd name="connsiteY506" fmla="*/ 43497 h 122429"/>
              <a:gd name="connsiteX507" fmla="*/ 17077673 w 17227413"/>
              <a:gd name="connsiteY507" fmla="*/ 40449 h 122429"/>
              <a:gd name="connsiteX508" fmla="*/ 17120757 w 17227413"/>
              <a:gd name="connsiteY508" fmla="*/ 31750 h 122429"/>
              <a:gd name="connsiteX509" fmla="*/ 17222753 w 17227413"/>
              <a:gd name="connsiteY509" fmla="*/ 99357 h 122429"/>
              <a:gd name="connsiteX510" fmla="*/ 17227413 w 17227413"/>
              <a:gd name="connsiteY510" fmla="*/ 122429 h 122429"/>
              <a:gd name="connsiteX511" fmla="*/ 2369 w 17227413"/>
              <a:gd name="connsiteY511" fmla="*/ 122429 h 122429"/>
              <a:gd name="connsiteX512" fmla="*/ 0 w 17227413"/>
              <a:gd name="connsiteY512" fmla="*/ 110694 h 122429"/>
              <a:gd name="connsiteX513" fmla="*/ 110695 w 17227413"/>
              <a:gd name="connsiteY513" fmla="*/ 0 h 122429"/>
              <a:gd name="connsiteX0" fmla="*/ 0 w 17227413"/>
              <a:gd name="connsiteY0" fmla="*/ 110694 h 202134"/>
              <a:gd name="connsiteX1" fmla="*/ 110695 w 17227413"/>
              <a:gd name="connsiteY1" fmla="*/ 0 h 202134"/>
              <a:gd name="connsiteX2" fmla="*/ 188968 w 17227413"/>
              <a:gd name="connsiteY2" fmla="*/ 32421 h 202134"/>
              <a:gd name="connsiteX3" fmla="*/ 196435 w 17227413"/>
              <a:gd name="connsiteY3" fmla="*/ 43496 h 202134"/>
              <a:gd name="connsiteX4" fmla="*/ 200955 w 17227413"/>
              <a:gd name="connsiteY4" fmla="*/ 40449 h 202134"/>
              <a:gd name="connsiteX5" fmla="*/ 244042 w 17227413"/>
              <a:gd name="connsiteY5" fmla="*/ 31750 h 202134"/>
              <a:gd name="connsiteX6" fmla="*/ 287129 w 17227413"/>
              <a:gd name="connsiteY6" fmla="*/ 40449 h 202134"/>
              <a:gd name="connsiteX7" fmla="*/ 292463 w 17227413"/>
              <a:gd name="connsiteY7" fmla="*/ 44044 h 202134"/>
              <a:gd name="connsiteX8" fmla="*/ 300300 w 17227413"/>
              <a:gd name="connsiteY8" fmla="*/ 32421 h 202134"/>
              <a:gd name="connsiteX9" fmla="*/ 378573 w 17227413"/>
              <a:gd name="connsiteY9" fmla="*/ 0 h 202134"/>
              <a:gd name="connsiteX10" fmla="*/ 456846 w 17227413"/>
              <a:gd name="connsiteY10" fmla="*/ 32421 h 202134"/>
              <a:gd name="connsiteX11" fmla="*/ 464313 w 17227413"/>
              <a:gd name="connsiteY11" fmla="*/ 43496 h 202134"/>
              <a:gd name="connsiteX12" fmla="*/ 468833 w 17227413"/>
              <a:gd name="connsiteY12" fmla="*/ 40449 h 202134"/>
              <a:gd name="connsiteX13" fmla="*/ 511920 w 17227413"/>
              <a:gd name="connsiteY13" fmla="*/ 31750 h 202134"/>
              <a:gd name="connsiteX14" fmla="*/ 555008 w 17227413"/>
              <a:gd name="connsiteY14" fmla="*/ 40449 h 202134"/>
              <a:gd name="connsiteX15" fmla="*/ 560341 w 17227413"/>
              <a:gd name="connsiteY15" fmla="*/ 44045 h 202134"/>
              <a:gd name="connsiteX16" fmla="*/ 568179 w 17227413"/>
              <a:gd name="connsiteY16" fmla="*/ 32421 h 202134"/>
              <a:gd name="connsiteX17" fmla="*/ 646452 w 17227413"/>
              <a:gd name="connsiteY17" fmla="*/ 0 h 202134"/>
              <a:gd name="connsiteX18" fmla="*/ 724725 w 17227413"/>
              <a:gd name="connsiteY18" fmla="*/ 32421 h 202134"/>
              <a:gd name="connsiteX19" fmla="*/ 732192 w 17227413"/>
              <a:gd name="connsiteY19" fmla="*/ 43496 h 202134"/>
              <a:gd name="connsiteX20" fmla="*/ 736712 w 17227413"/>
              <a:gd name="connsiteY20" fmla="*/ 40449 h 202134"/>
              <a:gd name="connsiteX21" fmla="*/ 779800 w 17227413"/>
              <a:gd name="connsiteY21" fmla="*/ 31750 h 202134"/>
              <a:gd name="connsiteX22" fmla="*/ 822887 w 17227413"/>
              <a:gd name="connsiteY22" fmla="*/ 40449 h 202134"/>
              <a:gd name="connsiteX23" fmla="*/ 828221 w 17227413"/>
              <a:gd name="connsiteY23" fmla="*/ 44045 h 202134"/>
              <a:gd name="connsiteX24" fmla="*/ 836058 w 17227413"/>
              <a:gd name="connsiteY24" fmla="*/ 32421 h 202134"/>
              <a:gd name="connsiteX25" fmla="*/ 914331 w 17227413"/>
              <a:gd name="connsiteY25" fmla="*/ 0 h 202134"/>
              <a:gd name="connsiteX26" fmla="*/ 992604 w 17227413"/>
              <a:gd name="connsiteY26" fmla="*/ 32421 h 202134"/>
              <a:gd name="connsiteX27" fmla="*/ 1000072 w 17227413"/>
              <a:gd name="connsiteY27" fmla="*/ 43496 h 202134"/>
              <a:gd name="connsiteX28" fmla="*/ 1004591 w 17227413"/>
              <a:gd name="connsiteY28" fmla="*/ 40449 h 202134"/>
              <a:gd name="connsiteX29" fmla="*/ 1047679 w 17227413"/>
              <a:gd name="connsiteY29" fmla="*/ 31750 h 202134"/>
              <a:gd name="connsiteX30" fmla="*/ 1090766 w 17227413"/>
              <a:gd name="connsiteY30" fmla="*/ 40449 h 202134"/>
              <a:gd name="connsiteX31" fmla="*/ 1096099 w 17227413"/>
              <a:gd name="connsiteY31" fmla="*/ 44045 h 202134"/>
              <a:gd name="connsiteX32" fmla="*/ 1103937 w 17227413"/>
              <a:gd name="connsiteY32" fmla="*/ 32421 h 202134"/>
              <a:gd name="connsiteX33" fmla="*/ 1182210 w 17227413"/>
              <a:gd name="connsiteY33" fmla="*/ 0 h 202134"/>
              <a:gd name="connsiteX34" fmla="*/ 1260483 w 17227413"/>
              <a:gd name="connsiteY34" fmla="*/ 32421 h 202134"/>
              <a:gd name="connsiteX35" fmla="*/ 1267950 w 17227413"/>
              <a:gd name="connsiteY35" fmla="*/ 43496 h 202134"/>
              <a:gd name="connsiteX36" fmla="*/ 1272470 w 17227413"/>
              <a:gd name="connsiteY36" fmla="*/ 40449 h 202134"/>
              <a:gd name="connsiteX37" fmla="*/ 1315557 w 17227413"/>
              <a:gd name="connsiteY37" fmla="*/ 31750 h 202134"/>
              <a:gd name="connsiteX38" fmla="*/ 1358645 w 17227413"/>
              <a:gd name="connsiteY38" fmla="*/ 40449 h 202134"/>
              <a:gd name="connsiteX39" fmla="*/ 1363978 w 17227413"/>
              <a:gd name="connsiteY39" fmla="*/ 44045 h 202134"/>
              <a:gd name="connsiteX40" fmla="*/ 1371815 w 17227413"/>
              <a:gd name="connsiteY40" fmla="*/ 32421 h 202134"/>
              <a:gd name="connsiteX41" fmla="*/ 1450090 w 17227413"/>
              <a:gd name="connsiteY41" fmla="*/ 0 h 202134"/>
              <a:gd name="connsiteX42" fmla="*/ 1528362 w 17227413"/>
              <a:gd name="connsiteY42" fmla="*/ 32421 h 202134"/>
              <a:gd name="connsiteX43" fmla="*/ 1535829 w 17227413"/>
              <a:gd name="connsiteY43" fmla="*/ 43496 h 202134"/>
              <a:gd name="connsiteX44" fmla="*/ 1540349 w 17227413"/>
              <a:gd name="connsiteY44" fmla="*/ 40449 h 202134"/>
              <a:gd name="connsiteX45" fmla="*/ 1583436 w 17227413"/>
              <a:gd name="connsiteY45" fmla="*/ 31750 h 202134"/>
              <a:gd name="connsiteX46" fmla="*/ 1626523 w 17227413"/>
              <a:gd name="connsiteY46" fmla="*/ 40449 h 202134"/>
              <a:gd name="connsiteX47" fmla="*/ 1631857 w 17227413"/>
              <a:gd name="connsiteY47" fmla="*/ 44044 h 202134"/>
              <a:gd name="connsiteX48" fmla="*/ 1639693 w 17227413"/>
              <a:gd name="connsiteY48" fmla="*/ 32421 h 202134"/>
              <a:gd name="connsiteX49" fmla="*/ 1717967 w 17227413"/>
              <a:gd name="connsiteY49" fmla="*/ 0 h 202134"/>
              <a:gd name="connsiteX50" fmla="*/ 1796240 w 17227413"/>
              <a:gd name="connsiteY50" fmla="*/ 32421 h 202134"/>
              <a:gd name="connsiteX51" fmla="*/ 1803707 w 17227413"/>
              <a:gd name="connsiteY51" fmla="*/ 43496 h 202134"/>
              <a:gd name="connsiteX52" fmla="*/ 1808226 w 17227413"/>
              <a:gd name="connsiteY52" fmla="*/ 40449 h 202134"/>
              <a:gd name="connsiteX53" fmla="*/ 1851313 w 17227413"/>
              <a:gd name="connsiteY53" fmla="*/ 31750 h 202134"/>
              <a:gd name="connsiteX54" fmla="*/ 1894401 w 17227413"/>
              <a:gd name="connsiteY54" fmla="*/ 40449 h 202134"/>
              <a:gd name="connsiteX55" fmla="*/ 1899734 w 17227413"/>
              <a:gd name="connsiteY55" fmla="*/ 44044 h 202134"/>
              <a:gd name="connsiteX56" fmla="*/ 1907571 w 17227413"/>
              <a:gd name="connsiteY56" fmla="*/ 32421 h 202134"/>
              <a:gd name="connsiteX57" fmla="*/ 1985842 w 17227413"/>
              <a:gd name="connsiteY57" fmla="*/ 0 h 202134"/>
              <a:gd name="connsiteX58" fmla="*/ 2064117 w 17227413"/>
              <a:gd name="connsiteY58" fmla="*/ 32421 h 202134"/>
              <a:gd name="connsiteX59" fmla="*/ 2071584 w 17227413"/>
              <a:gd name="connsiteY59" fmla="*/ 43496 h 202134"/>
              <a:gd name="connsiteX60" fmla="*/ 2076103 w 17227413"/>
              <a:gd name="connsiteY60" fmla="*/ 40449 h 202134"/>
              <a:gd name="connsiteX61" fmla="*/ 2119192 w 17227413"/>
              <a:gd name="connsiteY61" fmla="*/ 31750 h 202134"/>
              <a:gd name="connsiteX62" fmla="*/ 2162278 w 17227413"/>
              <a:gd name="connsiteY62" fmla="*/ 40449 h 202134"/>
              <a:gd name="connsiteX63" fmla="*/ 2167613 w 17227413"/>
              <a:gd name="connsiteY63" fmla="*/ 44045 h 202134"/>
              <a:gd name="connsiteX64" fmla="*/ 2175449 w 17227413"/>
              <a:gd name="connsiteY64" fmla="*/ 32421 h 202134"/>
              <a:gd name="connsiteX65" fmla="*/ 2253722 w 17227413"/>
              <a:gd name="connsiteY65" fmla="*/ 0 h 202134"/>
              <a:gd name="connsiteX66" fmla="*/ 2331995 w 17227413"/>
              <a:gd name="connsiteY66" fmla="*/ 32421 h 202134"/>
              <a:gd name="connsiteX67" fmla="*/ 2339461 w 17227413"/>
              <a:gd name="connsiteY67" fmla="*/ 43496 h 202134"/>
              <a:gd name="connsiteX68" fmla="*/ 2343982 w 17227413"/>
              <a:gd name="connsiteY68" fmla="*/ 40449 h 202134"/>
              <a:gd name="connsiteX69" fmla="*/ 2387070 w 17227413"/>
              <a:gd name="connsiteY69" fmla="*/ 31750 h 202134"/>
              <a:gd name="connsiteX70" fmla="*/ 2430156 w 17227413"/>
              <a:gd name="connsiteY70" fmla="*/ 40449 h 202134"/>
              <a:gd name="connsiteX71" fmla="*/ 2435491 w 17227413"/>
              <a:gd name="connsiteY71" fmla="*/ 44045 h 202134"/>
              <a:gd name="connsiteX72" fmla="*/ 2443327 w 17227413"/>
              <a:gd name="connsiteY72" fmla="*/ 32421 h 202134"/>
              <a:gd name="connsiteX73" fmla="*/ 2521601 w 17227413"/>
              <a:gd name="connsiteY73" fmla="*/ 0 h 202134"/>
              <a:gd name="connsiteX74" fmla="*/ 2599874 w 17227413"/>
              <a:gd name="connsiteY74" fmla="*/ 32421 h 202134"/>
              <a:gd name="connsiteX75" fmla="*/ 2607340 w 17227413"/>
              <a:gd name="connsiteY75" fmla="*/ 43496 h 202134"/>
              <a:gd name="connsiteX76" fmla="*/ 2611860 w 17227413"/>
              <a:gd name="connsiteY76" fmla="*/ 40449 h 202134"/>
              <a:gd name="connsiteX77" fmla="*/ 2654946 w 17227413"/>
              <a:gd name="connsiteY77" fmla="*/ 31750 h 202134"/>
              <a:gd name="connsiteX78" fmla="*/ 2698035 w 17227413"/>
              <a:gd name="connsiteY78" fmla="*/ 40449 h 202134"/>
              <a:gd name="connsiteX79" fmla="*/ 2703368 w 17227413"/>
              <a:gd name="connsiteY79" fmla="*/ 44045 h 202134"/>
              <a:gd name="connsiteX80" fmla="*/ 2711205 w 17227413"/>
              <a:gd name="connsiteY80" fmla="*/ 32421 h 202134"/>
              <a:gd name="connsiteX81" fmla="*/ 2789478 w 17227413"/>
              <a:gd name="connsiteY81" fmla="*/ 0 h 202134"/>
              <a:gd name="connsiteX82" fmla="*/ 2867751 w 17227413"/>
              <a:gd name="connsiteY82" fmla="*/ 32421 h 202134"/>
              <a:gd name="connsiteX83" fmla="*/ 2875218 w 17227413"/>
              <a:gd name="connsiteY83" fmla="*/ 43496 h 202134"/>
              <a:gd name="connsiteX84" fmla="*/ 2879738 w 17227413"/>
              <a:gd name="connsiteY84" fmla="*/ 40449 h 202134"/>
              <a:gd name="connsiteX85" fmla="*/ 2922826 w 17227413"/>
              <a:gd name="connsiteY85" fmla="*/ 31750 h 202134"/>
              <a:gd name="connsiteX86" fmla="*/ 2965913 w 17227413"/>
              <a:gd name="connsiteY86" fmla="*/ 40449 h 202134"/>
              <a:gd name="connsiteX87" fmla="*/ 2971248 w 17227413"/>
              <a:gd name="connsiteY87" fmla="*/ 44045 h 202134"/>
              <a:gd name="connsiteX88" fmla="*/ 2979084 w 17227413"/>
              <a:gd name="connsiteY88" fmla="*/ 32421 h 202134"/>
              <a:gd name="connsiteX89" fmla="*/ 3057357 w 17227413"/>
              <a:gd name="connsiteY89" fmla="*/ 0 h 202134"/>
              <a:gd name="connsiteX90" fmla="*/ 3135630 w 17227413"/>
              <a:gd name="connsiteY90" fmla="*/ 32421 h 202134"/>
              <a:gd name="connsiteX91" fmla="*/ 3143096 w 17227413"/>
              <a:gd name="connsiteY91" fmla="*/ 43496 h 202134"/>
              <a:gd name="connsiteX92" fmla="*/ 3147617 w 17227413"/>
              <a:gd name="connsiteY92" fmla="*/ 40449 h 202134"/>
              <a:gd name="connsiteX93" fmla="*/ 3190704 w 17227413"/>
              <a:gd name="connsiteY93" fmla="*/ 31750 h 202134"/>
              <a:gd name="connsiteX94" fmla="*/ 3233791 w 17227413"/>
              <a:gd name="connsiteY94" fmla="*/ 40449 h 202134"/>
              <a:gd name="connsiteX95" fmla="*/ 3239125 w 17227413"/>
              <a:gd name="connsiteY95" fmla="*/ 44045 h 202134"/>
              <a:gd name="connsiteX96" fmla="*/ 3246962 w 17227413"/>
              <a:gd name="connsiteY96" fmla="*/ 32421 h 202134"/>
              <a:gd name="connsiteX97" fmla="*/ 3325235 w 17227413"/>
              <a:gd name="connsiteY97" fmla="*/ 0 h 202134"/>
              <a:gd name="connsiteX98" fmla="*/ 3403507 w 17227413"/>
              <a:gd name="connsiteY98" fmla="*/ 32421 h 202134"/>
              <a:gd name="connsiteX99" fmla="*/ 3410974 w 17227413"/>
              <a:gd name="connsiteY99" fmla="*/ 43496 h 202134"/>
              <a:gd name="connsiteX100" fmla="*/ 3415494 w 17227413"/>
              <a:gd name="connsiteY100" fmla="*/ 40449 h 202134"/>
              <a:gd name="connsiteX101" fmla="*/ 3458582 w 17227413"/>
              <a:gd name="connsiteY101" fmla="*/ 31750 h 202134"/>
              <a:gd name="connsiteX102" fmla="*/ 3501667 w 17227413"/>
              <a:gd name="connsiteY102" fmla="*/ 40449 h 202134"/>
              <a:gd name="connsiteX103" fmla="*/ 3506999 w 17227413"/>
              <a:gd name="connsiteY103" fmla="*/ 44044 h 202134"/>
              <a:gd name="connsiteX104" fmla="*/ 3514835 w 17227413"/>
              <a:gd name="connsiteY104" fmla="*/ 32421 h 202134"/>
              <a:gd name="connsiteX105" fmla="*/ 3593106 w 17227413"/>
              <a:gd name="connsiteY105" fmla="*/ 0 h 202134"/>
              <a:gd name="connsiteX106" fmla="*/ 3671380 w 17227413"/>
              <a:gd name="connsiteY106" fmla="*/ 32421 h 202134"/>
              <a:gd name="connsiteX107" fmla="*/ 3678847 w 17227413"/>
              <a:gd name="connsiteY107" fmla="*/ 43497 h 202134"/>
              <a:gd name="connsiteX108" fmla="*/ 3683370 w 17227413"/>
              <a:gd name="connsiteY108" fmla="*/ 40449 h 202134"/>
              <a:gd name="connsiteX109" fmla="*/ 3726456 w 17227413"/>
              <a:gd name="connsiteY109" fmla="*/ 31750 h 202134"/>
              <a:gd name="connsiteX110" fmla="*/ 3769545 w 17227413"/>
              <a:gd name="connsiteY110" fmla="*/ 40449 h 202134"/>
              <a:gd name="connsiteX111" fmla="*/ 3774876 w 17227413"/>
              <a:gd name="connsiteY111" fmla="*/ 44043 h 202134"/>
              <a:gd name="connsiteX112" fmla="*/ 3782712 w 17227413"/>
              <a:gd name="connsiteY112" fmla="*/ 32421 h 202134"/>
              <a:gd name="connsiteX113" fmla="*/ 3860984 w 17227413"/>
              <a:gd name="connsiteY113" fmla="*/ 0 h 202134"/>
              <a:gd name="connsiteX114" fmla="*/ 3939258 w 17227413"/>
              <a:gd name="connsiteY114" fmla="*/ 32421 h 202134"/>
              <a:gd name="connsiteX115" fmla="*/ 3946725 w 17227413"/>
              <a:gd name="connsiteY115" fmla="*/ 43497 h 202134"/>
              <a:gd name="connsiteX116" fmla="*/ 3951248 w 17227413"/>
              <a:gd name="connsiteY116" fmla="*/ 40449 h 202134"/>
              <a:gd name="connsiteX117" fmla="*/ 3994334 w 17227413"/>
              <a:gd name="connsiteY117" fmla="*/ 31750 h 202134"/>
              <a:gd name="connsiteX118" fmla="*/ 4037423 w 17227413"/>
              <a:gd name="connsiteY118" fmla="*/ 40449 h 202134"/>
              <a:gd name="connsiteX119" fmla="*/ 4042755 w 17227413"/>
              <a:gd name="connsiteY119" fmla="*/ 44044 h 202134"/>
              <a:gd name="connsiteX120" fmla="*/ 4050590 w 17227413"/>
              <a:gd name="connsiteY120" fmla="*/ 32421 h 202134"/>
              <a:gd name="connsiteX121" fmla="*/ 4128863 w 17227413"/>
              <a:gd name="connsiteY121" fmla="*/ 0 h 202134"/>
              <a:gd name="connsiteX122" fmla="*/ 4207137 w 17227413"/>
              <a:gd name="connsiteY122" fmla="*/ 32421 h 202134"/>
              <a:gd name="connsiteX123" fmla="*/ 4214604 w 17227413"/>
              <a:gd name="connsiteY123" fmla="*/ 43497 h 202134"/>
              <a:gd name="connsiteX124" fmla="*/ 4219126 w 17227413"/>
              <a:gd name="connsiteY124" fmla="*/ 40449 h 202134"/>
              <a:gd name="connsiteX125" fmla="*/ 4262213 w 17227413"/>
              <a:gd name="connsiteY125" fmla="*/ 31750 h 202134"/>
              <a:gd name="connsiteX126" fmla="*/ 4305302 w 17227413"/>
              <a:gd name="connsiteY126" fmla="*/ 40449 h 202134"/>
              <a:gd name="connsiteX127" fmla="*/ 4310633 w 17227413"/>
              <a:gd name="connsiteY127" fmla="*/ 44043 h 202134"/>
              <a:gd name="connsiteX128" fmla="*/ 4318468 w 17227413"/>
              <a:gd name="connsiteY128" fmla="*/ 32421 h 202134"/>
              <a:gd name="connsiteX129" fmla="*/ 4396741 w 17227413"/>
              <a:gd name="connsiteY129" fmla="*/ 0 h 202134"/>
              <a:gd name="connsiteX130" fmla="*/ 4475015 w 17227413"/>
              <a:gd name="connsiteY130" fmla="*/ 32421 h 202134"/>
              <a:gd name="connsiteX131" fmla="*/ 4482482 w 17227413"/>
              <a:gd name="connsiteY131" fmla="*/ 43497 h 202134"/>
              <a:gd name="connsiteX132" fmla="*/ 4487004 w 17227413"/>
              <a:gd name="connsiteY132" fmla="*/ 40449 h 202134"/>
              <a:gd name="connsiteX133" fmla="*/ 4530091 w 17227413"/>
              <a:gd name="connsiteY133" fmla="*/ 31750 h 202134"/>
              <a:gd name="connsiteX134" fmla="*/ 4573180 w 17227413"/>
              <a:gd name="connsiteY134" fmla="*/ 40449 h 202134"/>
              <a:gd name="connsiteX135" fmla="*/ 4578511 w 17227413"/>
              <a:gd name="connsiteY135" fmla="*/ 44043 h 202134"/>
              <a:gd name="connsiteX136" fmla="*/ 4586346 w 17227413"/>
              <a:gd name="connsiteY136" fmla="*/ 32421 h 202134"/>
              <a:gd name="connsiteX137" fmla="*/ 4664619 w 17227413"/>
              <a:gd name="connsiteY137" fmla="*/ 0 h 202134"/>
              <a:gd name="connsiteX138" fmla="*/ 4742893 w 17227413"/>
              <a:gd name="connsiteY138" fmla="*/ 32421 h 202134"/>
              <a:gd name="connsiteX139" fmla="*/ 4750360 w 17227413"/>
              <a:gd name="connsiteY139" fmla="*/ 43497 h 202134"/>
              <a:gd name="connsiteX140" fmla="*/ 4754882 w 17227413"/>
              <a:gd name="connsiteY140" fmla="*/ 40449 h 202134"/>
              <a:gd name="connsiteX141" fmla="*/ 4797969 w 17227413"/>
              <a:gd name="connsiteY141" fmla="*/ 31750 h 202134"/>
              <a:gd name="connsiteX142" fmla="*/ 4841058 w 17227413"/>
              <a:gd name="connsiteY142" fmla="*/ 40449 h 202134"/>
              <a:gd name="connsiteX143" fmla="*/ 4846390 w 17227413"/>
              <a:gd name="connsiteY143" fmla="*/ 44044 h 202134"/>
              <a:gd name="connsiteX144" fmla="*/ 4854225 w 17227413"/>
              <a:gd name="connsiteY144" fmla="*/ 32421 h 202134"/>
              <a:gd name="connsiteX145" fmla="*/ 4932499 w 17227413"/>
              <a:gd name="connsiteY145" fmla="*/ 0 h 202134"/>
              <a:gd name="connsiteX146" fmla="*/ 5010772 w 17227413"/>
              <a:gd name="connsiteY146" fmla="*/ 32421 h 202134"/>
              <a:gd name="connsiteX147" fmla="*/ 5018239 w 17227413"/>
              <a:gd name="connsiteY147" fmla="*/ 43497 h 202134"/>
              <a:gd name="connsiteX148" fmla="*/ 5022761 w 17227413"/>
              <a:gd name="connsiteY148" fmla="*/ 40449 h 202134"/>
              <a:gd name="connsiteX149" fmla="*/ 5065848 w 17227413"/>
              <a:gd name="connsiteY149" fmla="*/ 31750 h 202134"/>
              <a:gd name="connsiteX150" fmla="*/ 5108937 w 17227413"/>
              <a:gd name="connsiteY150" fmla="*/ 40449 h 202134"/>
              <a:gd name="connsiteX151" fmla="*/ 5114268 w 17227413"/>
              <a:gd name="connsiteY151" fmla="*/ 44043 h 202134"/>
              <a:gd name="connsiteX152" fmla="*/ 5122103 w 17227413"/>
              <a:gd name="connsiteY152" fmla="*/ 32421 h 202134"/>
              <a:gd name="connsiteX153" fmla="*/ 5200376 w 17227413"/>
              <a:gd name="connsiteY153" fmla="*/ 0 h 202134"/>
              <a:gd name="connsiteX154" fmla="*/ 5278650 w 17227413"/>
              <a:gd name="connsiteY154" fmla="*/ 32421 h 202134"/>
              <a:gd name="connsiteX155" fmla="*/ 5286117 w 17227413"/>
              <a:gd name="connsiteY155" fmla="*/ 43497 h 202134"/>
              <a:gd name="connsiteX156" fmla="*/ 5290639 w 17227413"/>
              <a:gd name="connsiteY156" fmla="*/ 40449 h 202134"/>
              <a:gd name="connsiteX157" fmla="*/ 5333726 w 17227413"/>
              <a:gd name="connsiteY157" fmla="*/ 31750 h 202134"/>
              <a:gd name="connsiteX158" fmla="*/ 5376815 w 17227413"/>
              <a:gd name="connsiteY158" fmla="*/ 40449 h 202134"/>
              <a:gd name="connsiteX159" fmla="*/ 5382146 w 17227413"/>
              <a:gd name="connsiteY159" fmla="*/ 44043 h 202134"/>
              <a:gd name="connsiteX160" fmla="*/ 5389981 w 17227413"/>
              <a:gd name="connsiteY160" fmla="*/ 32421 h 202134"/>
              <a:gd name="connsiteX161" fmla="*/ 5468254 w 17227413"/>
              <a:gd name="connsiteY161" fmla="*/ 0 h 202134"/>
              <a:gd name="connsiteX162" fmla="*/ 5546528 w 17227413"/>
              <a:gd name="connsiteY162" fmla="*/ 32421 h 202134"/>
              <a:gd name="connsiteX163" fmla="*/ 5553995 w 17227413"/>
              <a:gd name="connsiteY163" fmla="*/ 43497 h 202134"/>
              <a:gd name="connsiteX164" fmla="*/ 5558517 w 17227413"/>
              <a:gd name="connsiteY164" fmla="*/ 40449 h 202134"/>
              <a:gd name="connsiteX165" fmla="*/ 5601604 w 17227413"/>
              <a:gd name="connsiteY165" fmla="*/ 31750 h 202134"/>
              <a:gd name="connsiteX166" fmla="*/ 5644693 w 17227413"/>
              <a:gd name="connsiteY166" fmla="*/ 40449 h 202134"/>
              <a:gd name="connsiteX167" fmla="*/ 5650025 w 17227413"/>
              <a:gd name="connsiteY167" fmla="*/ 44044 h 202134"/>
              <a:gd name="connsiteX168" fmla="*/ 5657860 w 17227413"/>
              <a:gd name="connsiteY168" fmla="*/ 32421 h 202134"/>
              <a:gd name="connsiteX169" fmla="*/ 5736134 w 17227413"/>
              <a:gd name="connsiteY169" fmla="*/ 0 h 202134"/>
              <a:gd name="connsiteX170" fmla="*/ 5814407 w 17227413"/>
              <a:gd name="connsiteY170" fmla="*/ 32421 h 202134"/>
              <a:gd name="connsiteX171" fmla="*/ 5821874 w 17227413"/>
              <a:gd name="connsiteY171" fmla="*/ 43497 h 202134"/>
              <a:gd name="connsiteX172" fmla="*/ 5826396 w 17227413"/>
              <a:gd name="connsiteY172" fmla="*/ 40449 h 202134"/>
              <a:gd name="connsiteX173" fmla="*/ 5869483 w 17227413"/>
              <a:gd name="connsiteY173" fmla="*/ 31750 h 202134"/>
              <a:gd name="connsiteX174" fmla="*/ 5912572 w 17227413"/>
              <a:gd name="connsiteY174" fmla="*/ 40449 h 202134"/>
              <a:gd name="connsiteX175" fmla="*/ 5917903 w 17227413"/>
              <a:gd name="connsiteY175" fmla="*/ 44043 h 202134"/>
              <a:gd name="connsiteX176" fmla="*/ 5925738 w 17227413"/>
              <a:gd name="connsiteY176" fmla="*/ 32421 h 202134"/>
              <a:gd name="connsiteX177" fmla="*/ 6004012 w 17227413"/>
              <a:gd name="connsiteY177" fmla="*/ 0 h 202134"/>
              <a:gd name="connsiteX178" fmla="*/ 6082285 w 17227413"/>
              <a:gd name="connsiteY178" fmla="*/ 32421 h 202134"/>
              <a:gd name="connsiteX179" fmla="*/ 6089752 w 17227413"/>
              <a:gd name="connsiteY179" fmla="*/ 43497 h 202134"/>
              <a:gd name="connsiteX180" fmla="*/ 6094274 w 17227413"/>
              <a:gd name="connsiteY180" fmla="*/ 40449 h 202134"/>
              <a:gd name="connsiteX181" fmla="*/ 6137361 w 17227413"/>
              <a:gd name="connsiteY181" fmla="*/ 31750 h 202134"/>
              <a:gd name="connsiteX182" fmla="*/ 6180450 w 17227413"/>
              <a:gd name="connsiteY182" fmla="*/ 40449 h 202134"/>
              <a:gd name="connsiteX183" fmla="*/ 6185781 w 17227413"/>
              <a:gd name="connsiteY183" fmla="*/ 44043 h 202134"/>
              <a:gd name="connsiteX184" fmla="*/ 6193616 w 17227413"/>
              <a:gd name="connsiteY184" fmla="*/ 32421 h 202134"/>
              <a:gd name="connsiteX185" fmla="*/ 6271890 w 17227413"/>
              <a:gd name="connsiteY185" fmla="*/ 0 h 202134"/>
              <a:gd name="connsiteX186" fmla="*/ 6350163 w 17227413"/>
              <a:gd name="connsiteY186" fmla="*/ 32421 h 202134"/>
              <a:gd name="connsiteX187" fmla="*/ 6357630 w 17227413"/>
              <a:gd name="connsiteY187" fmla="*/ 43497 h 202134"/>
              <a:gd name="connsiteX188" fmla="*/ 6362152 w 17227413"/>
              <a:gd name="connsiteY188" fmla="*/ 40449 h 202134"/>
              <a:gd name="connsiteX189" fmla="*/ 6405239 w 17227413"/>
              <a:gd name="connsiteY189" fmla="*/ 31750 h 202134"/>
              <a:gd name="connsiteX190" fmla="*/ 6448328 w 17227413"/>
              <a:gd name="connsiteY190" fmla="*/ 40449 h 202134"/>
              <a:gd name="connsiteX191" fmla="*/ 6453660 w 17227413"/>
              <a:gd name="connsiteY191" fmla="*/ 44044 h 202134"/>
              <a:gd name="connsiteX192" fmla="*/ 6461495 w 17227413"/>
              <a:gd name="connsiteY192" fmla="*/ 32421 h 202134"/>
              <a:gd name="connsiteX193" fmla="*/ 6539769 w 17227413"/>
              <a:gd name="connsiteY193" fmla="*/ 0 h 202134"/>
              <a:gd name="connsiteX194" fmla="*/ 6618042 w 17227413"/>
              <a:gd name="connsiteY194" fmla="*/ 32421 h 202134"/>
              <a:gd name="connsiteX195" fmla="*/ 6625509 w 17227413"/>
              <a:gd name="connsiteY195" fmla="*/ 43497 h 202134"/>
              <a:gd name="connsiteX196" fmla="*/ 6630031 w 17227413"/>
              <a:gd name="connsiteY196" fmla="*/ 40449 h 202134"/>
              <a:gd name="connsiteX197" fmla="*/ 6673119 w 17227413"/>
              <a:gd name="connsiteY197" fmla="*/ 31750 h 202134"/>
              <a:gd name="connsiteX198" fmla="*/ 6716207 w 17227413"/>
              <a:gd name="connsiteY198" fmla="*/ 40449 h 202134"/>
              <a:gd name="connsiteX199" fmla="*/ 6721538 w 17227413"/>
              <a:gd name="connsiteY199" fmla="*/ 44043 h 202134"/>
              <a:gd name="connsiteX200" fmla="*/ 6729373 w 17227413"/>
              <a:gd name="connsiteY200" fmla="*/ 32421 h 202134"/>
              <a:gd name="connsiteX201" fmla="*/ 6807647 w 17227413"/>
              <a:gd name="connsiteY201" fmla="*/ 0 h 202134"/>
              <a:gd name="connsiteX202" fmla="*/ 6885920 w 17227413"/>
              <a:gd name="connsiteY202" fmla="*/ 32421 h 202134"/>
              <a:gd name="connsiteX203" fmla="*/ 6893387 w 17227413"/>
              <a:gd name="connsiteY203" fmla="*/ 43497 h 202134"/>
              <a:gd name="connsiteX204" fmla="*/ 6897909 w 17227413"/>
              <a:gd name="connsiteY204" fmla="*/ 40449 h 202134"/>
              <a:gd name="connsiteX205" fmla="*/ 6940996 w 17227413"/>
              <a:gd name="connsiteY205" fmla="*/ 31750 h 202134"/>
              <a:gd name="connsiteX206" fmla="*/ 6984085 w 17227413"/>
              <a:gd name="connsiteY206" fmla="*/ 40449 h 202134"/>
              <a:gd name="connsiteX207" fmla="*/ 6989416 w 17227413"/>
              <a:gd name="connsiteY207" fmla="*/ 44043 h 202134"/>
              <a:gd name="connsiteX208" fmla="*/ 6997251 w 17227413"/>
              <a:gd name="connsiteY208" fmla="*/ 32421 h 202134"/>
              <a:gd name="connsiteX209" fmla="*/ 7075525 w 17227413"/>
              <a:gd name="connsiteY209" fmla="*/ 0 h 202134"/>
              <a:gd name="connsiteX210" fmla="*/ 7153798 w 17227413"/>
              <a:gd name="connsiteY210" fmla="*/ 32421 h 202134"/>
              <a:gd name="connsiteX211" fmla="*/ 7161265 w 17227413"/>
              <a:gd name="connsiteY211" fmla="*/ 43497 h 202134"/>
              <a:gd name="connsiteX212" fmla="*/ 7165787 w 17227413"/>
              <a:gd name="connsiteY212" fmla="*/ 40449 h 202134"/>
              <a:gd name="connsiteX213" fmla="*/ 7208874 w 17227413"/>
              <a:gd name="connsiteY213" fmla="*/ 31750 h 202134"/>
              <a:gd name="connsiteX214" fmla="*/ 7251963 w 17227413"/>
              <a:gd name="connsiteY214" fmla="*/ 40449 h 202134"/>
              <a:gd name="connsiteX215" fmla="*/ 7257294 w 17227413"/>
              <a:gd name="connsiteY215" fmla="*/ 44044 h 202134"/>
              <a:gd name="connsiteX216" fmla="*/ 7265130 w 17227413"/>
              <a:gd name="connsiteY216" fmla="*/ 32421 h 202134"/>
              <a:gd name="connsiteX217" fmla="*/ 7343404 w 17227413"/>
              <a:gd name="connsiteY217" fmla="*/ 0 h 202134"/>
              <a:gd name="connsiteX218" fmla="*/ 7421676 w 17227413"/>
              <a:gd name="connsiteY218" fmla="*/ 32421 h 202134"/>
              <a:gd name="connsiteX219" fmla="*/ 7429145 w 17227413"/>
              <a:gd name="connsiteY219" fmla="*/ 43497 h 202134"/>
              <a:gd name="connsiteX220" fmla="*/ 7433666 w 17227413"/>
              <a:gd name="connsiteY220" fmla="*/ 40449 h 202134"/>
              <a:gd name="connsiteX221" fmla="*/ 7476754 w 17227413"/>
              <a:gd name="connsiteY221" fmla="*/ 31750 h 202134"/>
              <a:gd name="connsiteX222" fmla="*/ 7519842 w 17227413"/>
              <a:gd name="connsiteY222" fmla="*/ 40449 h 202134"/>
              <a:gd name="connsiteX223" fmla="*/ 7525172 w 17227413"/>
              <a:gd name="connsiteY223" fmla="*/ 44043 h 202134"/>
              <a:gd name="connsiteX224" fmla="*/ 7533008 w 17227413"/>
              <a:gd name="connsiteY224" fmla="*/ 32421 h 202134"/>
              <a:gd name="connsiteX225" fmla="*/ 7611282 w 17227413"/>
              <a:gd name="connsiteY225" fmla="*/ 0 h 202134"/>
              <a:gd name="connsiteX226" fmla="*/ 7689554 w 17227413"/>
              <a:gd name="connsiteY226" fmla="*/ 32421 h 202134"/>
              <a:gd name="connsiteX227" fmla="*/ 7697022 w 17227413"/>
              <a:gd name="connsiteY227" fmla="*/ 43497 h 202134"/>
              <a:gd name="connsiteX228" fmla="*/ 7701544 w 17227413"/>
              <a:gd name="connsiteY228" fmla="*/ 40449 h 202134"/>
              <a:gd name="connsiteX229" fmla="*/ 7744631 w 17227413"/>
              <a:gd name="connsiteY229" fmla="*/ 31750 h 202134"/>
              <a:gd name="connsiteX230" fmla="*/ 7787718 w 17227413"/>
              <a:gd name="connsiteY230" fmla="*/ 40449 h 202134"/>
              <a:gd name="connsiteX231" fmla="*/ 7793050 w 17227413"/>
              <a:gd name="connsiteY231" fmla="*/ 44043 h 202134"/>
              <a:gd name="connsiteX232" fmla="*/ 7800886 w 17227413"/>
              <a:gd name="connsiteY232" fmla="*/ 32421 h 202134"/>
              <a:gd name="connsiteX233" fmla="*/ 7879159 w 17227413"/>
              <a:gd name="connsiteY233" fmla="*/ 0 h 202134"/>
              <a:gd name="connsiteX234" fmla="*/ 7957432 w 17227413"/>
              <a:gd name="connsiteY234" fmla="*/ 32421 h 202134"/>
              <a:gd name="connsiteX235" fmla="*/ 7964900 w 17227413"/>
              <a:gd name="connsiteY235" fmla="*/ 43497 h 202134"/>
              <a:gd name="connsiteX236" fmla="*/ 7969422 w 17227413"/>
              <a:gd name="connsiteY236" fmla="*/ 40449 h 202134"/>
              <a:gd name="connsiteX237" fmla="*/ 8012509 w 17227413"/>
              <a:gd name="connsiteY237" fmla="*/ 31750 h 202134"/>
              <a:gd name="connsiteX238" fmla="*/ 8055596 w 17227413"/>
              <a:gd name="connsiteY238" fmla="*/ 40449 h 202134"/>
              <a:gd name="connsiteX239" fmla="*/ 8060929 w 17227413"/>
              <a:gd name="connsiteY239" fmla="*/ 44044 h 202134"/>
              <a:gd name="connsiteX240" fmla="*/ 8068765 w 17227413"/>
              <a:gd name="connsiteY240" fmla="*/ 32421 h 202134"/>
              <a:gd name="connsiteX241" fmla="*/ 8147038 w 17227413"/>
              <a:gd name="connsiteY241" fmla="*/ 0 h 202134"/>
              <a:gd name="connsiteX242" fmla="*/ 8225311 w 17227413"/>
              <a:gd name="connsiteY242" fmla="*/ 32421 h 202134"/>
              <a:gd name="connsiteX243" fmla="*/ 8232779 w 17227413"/>
              <a:gd name="connsiteY243" fmla="*/ 43497 h 202134"/>
              <a:gd name="connsiteX244" fmla="*/ 8237301 w 17227413"/>
              <a:gd name="connsiteY244" fmla="*/ 40449 h 202134"/>
              <a:gd name="connsiteX245" fmla="*/ 8280388 w 17227413"/>
              <a:gd name="connsiteY245" fmla="*/ 31750 h 202134"/>
              <a:gd name="connsiteX246" fmla="*/ 8323475 w 17227413"/>
              <a:gd name="connsiteY246" fmla="*/ 40449 h 202134"/>
              <a:gd name="connsiteX247" fmla="*/ 8328801 w 17227413"/>
              <a:gd name="connsiteY247" fmla="*/ 44040 h 202134"/>
              <a:gd name="connsiteX248" fmla="*/ 8336635 w 17227413"/>
              <a:gd name="connsiteY248" fmla="*/ 32421 h 202134"/>
              <a:gd name="connsiteX249" fmla="*/ 8414908 w 17227413"/>
              <a:gd name="connsiteY249" fmla="*/ 0 h 202134"/>
              <a:gd name="connsiteX250" fmla="*/ 8493181 w 17227413"/>
              <a:gd name="connsiteY250" fmla="*/ 32421 h 202134"/>
              <a:gd name="connsiteX251" fmla="*/ 8500649 w 17227413"/>
              <a:gd name="connsiteY251" fmla="*/ 43497 h 202134"/>
              <a:gd name="connsiteX252" fmla="*/ 8505171 w 17227413"/>
              <a:gd name="connsiteY252" fmla="*/ 40449 h 202134"/>
              <a:gd name="connsiteX253" fmla="*/ 8548258 w 17227413"/>
              <a:gd name="connsiteY253" fmla="*/ 31750 h 202134"/>
              <a:gd name="connsiteX254" fmla="*/ 8591346 w 17227413"/>
              <a:gd name="connsiteY254" fmla="*/ 40449 h 202134"/>
              <a:gd name="connsiteX255" fmla="*/ 8596958 w 17227413"/>
              <a:gd name="connsiteY255" fmla="*/ 44233 h 202134"/>
              <a:gd name="connsiteX256" fmla="*/ 8604922 w 17227413"/>
              <a:gd name="connsiteY256" fmla="*/ 32422 h 202134"/>
              <a:gd name="connsiteX257" fmla="*/ 8683195 w 17227413"/>
              <a:gd name="connsiteY257" fmla="*/ 0 h 202134"/>
              <a:gd name="connsiteX258" fmla="*/ 8761468 w 17227413"/>
              <a:gd name="connsiteY258" fmla="*/ 32421 h 202134"/>
              <a:gd name="connsiteX259" fmla="*/ 8768935 w 17227413"/>
              <a:gd name="connsiteY259" fmla="*/ 43496 h 202134"/>
              <a:gd name="connsiteX260" fmla="*/ 8773455 w 17227413"/>
              <a:gd name="connsiteY260" fmla="*/ 40449 h 202134"/>
              <a:gd name="connsiteX261" fmla="*/ 8816542 w 17227413"/>
              <a:gd name="connsiteY261" fmla="*/ 31750 h 202134"/>
              <a:gd name="connsiteX262" fmla="*/ 8859629 w 17227413"/>
              <a:gd name="connsiteY262" fmla="*/ 40449 h 202134"/>
              <a:gd name="connsiteX263" fmla="*/ 8864963 w 17227413"/>
              <a:gd name="connsiteY263" fmla="*/ 44044 h 202134"/>
              <a:gd name="connsiteX264" fmla="*/ 8872800 w 17227413"/>
              <a:gd name="connsiteY264" fmla="*/ 32421 h 202134"/>
              <a:gd name="connsiteX265" fmla="*/ 8951073 w 17227413"/>
              <a:gd name="connsiteY265" fmla="*/ 0 h 202134"/>
              <a:gd name="connsiteX266" fmla="*/ 9029346 w 17227413"/>
              <a:gd name="connsiteY266" fmla="*/ 32421 h 202134"/>
              <a:gd name="connsiteX267" fmla="*/ 9036813 w 17227413"/>
              <a:gd name="connsiteY267" fmla="*/ 43496 h 202134"/>
              <a:gd name="connsiteX268" fmla="*/ 9041333 w 17227413"/>
              <a:gd name="connsiteY268" fmla="*/ 40449 h 202134"/>
              <a:gd name="connsiteX269" fmla="*/ 9084420 w 17227413"/>
              <a:gd name="connsiteY269" fmla="*/ 31750 h 202134"/>
              <a:gd name="connsiteX270" fmla="*/ 9127508 w 17227413"/>
              <a:gd name="connsiteY270" fmla="*/ 40449 h 202134"/>
              <a:gd name="connsiteX271" fmla="*/ 9132841 w 17227413"/>
              <a:gd name="connsiteY271" fmla="*/ 44045 h 202134"/>
              <a:gd name="connsiteX272" fmla="*/ 9140679 w 17227413"/>
              <a:gd name="connsiteY272" fmla="*/ 32421 h 202134"/>
              <a:gd name="connsiteX273" fmla="*/ 9218952 w 17227413"/>
              <a:gd name="connsiteY273" fmla="*/ 0 h 202134"/>
              <a:gd name="connsiteX274" fmla="*/ 9297225 w 17227413"/>
              <a:gd name="connsiteY274" fmla="*/ 32421 h 202134"/>
              <a:gd name="connsiteX275" fmla="*/ 9304692 w 17227413"/>
              <a:gd name="connsiteY275" fmla="*/ 43496 h 202134"/>
              <a:gd name="connsiteX276" fmla="*/ 9309212 w 17227413"/>
              <a:gd name="connsiteY276" fmla="*/ 40449 h 202134"/>
              <a:gd name="connsiteX277" fmla="*/ 9352300 w 17227413"/>
              <a:gd name="connsiteY277" fmla="*/ 31750 h 202134"/>
              <a:gd name="connsiteX278" fmla="*/ 9395387 w 17227413"/>
              <a:gd name="connsiteY278" fmla="*/ 40449 h 202134"/>
              <a:gd name="connsiteX279" fmla="*/ 9400721 w 17227413"/>
              <a:gd name="connsiteY279" fmla="*/ 44045 h 202134"/>
              <a:gd name="connsiteX280" fmla="*/ 9408558 w 17227413"/>
              <a:gd name="connsiteY280" fmla="*/ 32421 h 202134"/>
              <a:gd name="connsiteX281" fmla="*/ 9486831 w 17227413"/>
              <a:gd name="connsiteY281" fmla="*/ 0 h 202134"/>
              <a:gd name="connsiteX282" fmla="*/ 9565104 w 17227413"/>
              <a:gd name="connsiteY282" fmla="*/ 32421 h 202134"/>
              <a:gd name="connsiteX283" fmla="*/ 9572572 w 17227413"/>
              <a:gd name="connsiteY283" fmla="*/ 43496 h 202134"/>
              <a:gd name="connsiteX284" fmla="*/ 9577091 w 17227413"/>
              <a:gd name="connsiteY284" fmla="*/ 40449 h 202134"/>
              <a:gd name="connsiteX285" fmla="*/ 9620179 w 17227413"/>
              <a:gd name="connsiteY285" fmla="*/ 31750 h 202134"/>
              <a:gd name="connsiteX286" fmla="*/ 9663266 w 17227413"/>
              <a:gd name="connsiteY286" fmla="*/ 40449 h 202134"/>
              <a:gd name="connsiteX287" fmla="*/ 9668599 w 17227413"/>
              <a:gd name="connsiteY287" fmla="*/ 44045 h 202134"/>
              <a:gd name="connsiteX288" fmla="*/ 9676437 w 17227413"/>
              <a:gd name="connsiteY288" fmla="*/ 32421 h 202134"/>
              <a:gd name="connsiteX289" fmla="*/ 9754710 w 17227413"/>
              <a:gd name="connsiteY289" fmla="*/ 0 h 202134"/>
              <a:gd name="connsiteX290" fmla="*/ 9832983 w 17227413"/>
              <a:gd name="connsiteY290" fmla="*/ 32421 h 202134"/>
              <a:gd name="connsiteX291" fmla="*/ 9840450 w 17227413"/>
              <a:gd name="connsiteY291" fmla="*/ 43496 h 202134"/>
              <a:gd name="connsiteX292" fmla="*/ 9844970 w 17227413"/>
              <a:gd name="connsiteY292" fmla="*/ 40449 h 202134"/>
              <a:gd name="connsiteX293" fmla="*/ 9888057 w 17227413"/>
              <a:gd name="connsiteY293" fmla="*/ 31750 h 202134"/>
              <a:gd name="connsiteX294" fmla="*/ 9931145 w 17227413"/>
              <a:gd name="connsiteY294" fmla="*/ 40449 h 202134"/>
              <a:gd name="connsiteX295" fmla="*/ 9936478 w 17227413"/>
              <a:gd name="connsiteY295" fmla="*/ 44045 h 202134"/>
              <a:gd name="connsiteX296" fmla="*/ 9944315 w 17227413"/>
              <a:gd name="connsiteY296" fmla="*/ 32421 h 202134"/>
              <a:gd name="connsiteX297" fmla="*/ 10022590 w 17227413"/>
              <a:gd name="connsiteY297" fmla="*/ 0 h 202134"/>
              <a:gd name="connsiteX298" fmla="*/ 10100862 w 17227413"/>
              <a:gd name="connsiteY298" fmla="*/ 32421 h 202134"/>
              <a:gd name="connsiteX299" fmla="*/ 10108329 w 17227413"/>
              <a:gd name="connsiteY299" fmla="*/ 43496 h 202134"/>
              <a:gd name="connsiteX300" fmla="*/ 10112849 w 17227413"/>
              <a:gd name="connsiteY300" fmla="*/ 40449 h 202134"/>
              <a:gd name="connsiteX301" fmla="*/ 10155936 w 17227413"/>
              <a:gd name="connsiteY301" fmla="*/ 31750 h 202134"/>
              <a:gd name="connsiteX302" fmla="*/ 10199023 w 17227413"/>
              <a:gd name="connsiteY302" fmla="*/ 40449 h 202134"/>
              <a:gd name="connsiteX303" fmla="*/ 10204357 w 17227413"/>
              <a:gd name="connsiteY303" fmla="*/ 44044 h 202134"/>
              <a:gd name="connsiteX304" fmla="*/ 10212193 w 17227413"/>
              <a:gd name="connsiteY304" fmla="*/ 32421 h 202134"/>
              <a:gd name="connsiteX305" fmla="*/ 10290467 w 17227413"/>
              <a:gd name="connsiteY305" fmla="*/ 0 h 202134"/>
              <a:gd name="connsiteX306" fmla="*/ 10368740 w 17227413"/>
              <a:gd name="connsiteY306" fmla="*/ 32421 h 202134"/>
              <a:gd name="connsiteX307" fmla="*/ 10376207 w 17227413"/>
              <a:gd name="connsiteY307" fmla="*/ 43496 h 202134"/>
              <a:gd name="connsiteX308" fmla="*/ 10380726 w 17227413"/>
              <a:gd name="connsiteY308" fmla="*/ 40449 h 202134"/>
              <a:gd name="connsiteX309" fmla="*/ 10423813 w 17227413"/>
              <a:gd name="connsiteY309" fmla="*/ 31750 h 202134"/>
              <a:gd name="connsiteX310" fmla="*/ 10466901 w 17227413"/>
              <a:gd name="connsiteY310" fmla="*/ 40449 h 202134"/>
              <a:gd name="connsiteX311" fmla="*/ 10472234 w 17227413"/>
              <a:gd name="connsiteY311" fmla="*/ 44044 h 202134"/>
              <a:gd name="connsiteX312" fmla="*/ 10480071 w 17227413"/>
              <a:gd name="connsiteY312" fmla="*/ 32421 h 202134"/>
              <a:gd name="connsiteX313" fmla="*/ 10558342 w 17227413"/>
              <a:gd name="connsiteY313" fmla="*/ 0 h 202134"/>
              <a:gd name="connsiteX314" fmla="*/ 10636617 w 17227413"/>
              <a:gd name="connsiteY314" fmla="*/ 32421 h 202134"/>
              <a:gd name="connsiteX315" fmla="*/ 10644084 w 17227413"/>
              <a:gd name="connsiteY315" fmla="*/ 43496 h 202134"/>
              <a:gd name="connsiteX316" fmla="*/ 10648603 w 17227413"/>
              <a:gd name="connsiteY316" fmla="*/ 40449 h 202134"/>
              <a:gd name="connsiteX317" fmla="*/ 10691692 w 17227413"/>
              <a:gd name="connsiteY317" fmla="*/ 31750 h 202134"/>
              <a:gd name="connsiteX318" fmla="*/ 10734778 w 17227413"/>
              <a:gd name="connsiteY318" fmla="*/ 40449 h 202134"/>
              <a:gd name="connsiteX319" fmla="*/ 10740113 w 17227413"/>
              <a:gd name="connsiteY319" fmla="*/ 44045 h 202134"/>
              <a:gd name="connsiteX320" fmla="*/ 10747949 w 17227413"/>
              <a:gd name="connsiteY320" fmla="*/ 32421 h 202134"/>
              <a:gd name="connsiteX321" fmla="*/ 10826222 w 17227413"/>
              <a:gd name="connsiteY321" fmla="*/ 0 h 202134"/>
              <a:gd name="connsiteX322" fmla="*/ 10904495 w 17227413"/>
              <a:gd name="connsiteY322" fmla="*/ 32421 h 202134"/>
              <a:gd name="connsiteX323" fmla="*/ 10911961 w 17227413"/>
              <a:gd name="connsiteY323" fmla="*/ 43496 h 202134"/>
              <a:gd name="connsiteX324" fmla="*/ 10916482 w 17227413"/>
              <a:gd name="connsiteY324" fmla="*/ 40449 h 202134"/>
              <a:gd name="connsiteX325" fmla="*/ 10959570 w 17227413"/>
              <a:gd name="connsiteY325" fmla="*/ 31750 h 202134"/>
              <a:gd name="connsiteX326" fmla="*/ 11002656 w 17227413"/>
              <a:gd name="connsiteY326" fmla="*/ 40449 h 202134"/>
              <a:gd name="connsiteX327" fmla="*/ 11007991 w 17227413"/>
              <a:gd name="connsiteY327" fmla="*/ 44045 h 202134"/>
              <a:gd name="connsiteX328" fmla="*/ 11015827 w 17227413"/>
              <a:gd name="connsiteY328" fmla="*/ 32421 h 202134"/>
              <a:gd name="connsiteX329" fmla="*/ 11094101 w 17227413"/>
              <a:gd name="connsiteY329" fmla="*/ 0 h 202134"/>
              <a:gd name="connsiteX330" fmla="*/ 11172374 w 17227413"/>
              <a:gd name="connsiteY330" fmla="*/ 32421 h 202134"/>
              <a:gd name="connsiteX331" fmla="*/ 11179840 w 17227413"/>
              <a:gd name="connsiteY331" fmla="*/ 43496 h 202134"/>
              <a:gd name="connsiteX332" fmla="*/ 11184360 w 17227413"/>
              <a:gd name="connsiteY332" fmla="*/ 40449 h 202134"/>
              <a:gd name="connsiteX333" fmla="*/ 11227446 w 17227413"/>
              <a:gd name="connsiteY333" fmla="*/ 31750 h 202134"/>
              <a:gd name="connsiteX334" fmla="*/ 11270535 w 17227413"/>
              <a:gd name="connsiteY334" fmla="*/ 40449 h 202134"/>
              <a:gd name="connsiteX335" fmla="*/ 11275868 w 17227413"/>
              <a:gd name="connsiteY335" fmla="*/ 44045 h 202134"/>
              <a:gd name="connsiteX336" fmla="*/ 11283705 w 17227413"/>
              <a:gd name="connsiteY336" fmla="*/ 32421 h 202134"/>
              <a:gd name="connsiteX337" fmla="*/ 11361978 w 17227413"/>
              <a:gd name="connsiteY337" fmla="*/ 0 h 202134"/>
              <a:gd name="connsiteX338" fmla="*/ 11440251 w 17227413"/>
              <a:gd name="connsiteY338" fmla="*/ 32421 h 202134"/>
              <a:gd name="connsiteX339" fmla="*/ 11447718 w 17227413"/>
              <a:gd name="connsiteY339" fmla="*/ 43496 h 202134"/>
              <a:gd name="connsiteX340" fmla="*/ 11452238 w 17227413"/>
              <a:gd name="connsiteY340" fmla="*/ 40449 h 202134"/>
              <a:gd name="connsiteX341" fmla="*/ 11495326 w 17227413"/>
              <a:gd name="connsiteY341" fmla="*/ 31750 h 202134"/>
              <a:gd name="connsiteX342" fmla="*/ 11538413 w 17227413"/>
              <a:gd name="connsiteY342" fmla="*/ 40449 h 202134"/>
              <a:gd name="connsiteX343" fmla="*/ 11543748 w 17227413"/>
              <a:gd name="connsiteY343" fmla="*/ 44045 h 202134"/>
              <a:gd name="connsiteX344" fmla="*/ 11551584 w 17227413"/>
              <a:gd name="connsiteY344" fmla="*/ 32421 h 202134"/>
              <a:gd name="connsiteX345" fmla="*/ 11629857 w 17227413"/>
              <a:gd name="connsiteY345" fmla="*/ 0 h 202134"/>
              <a:gd name="connsiteX346" fmla="*/ 11708130 w 17227413"/>
              <a:gd name="connsiteY346" fmla="*/ 32421 h 202134"/>
              <a:gd name="connsiteX347" fmla="*/ 11715596 w 17227413"/>
              <a:gd name="connsiteY347" fmla="*/ 43496 h 202134"/>
              <a:gd name="connsiteX348" fmla="*/ 11720117 w 17227413"/>
              <a:gd name="connsiteY348" fmla="*/ 40449 h 202134"/>
              <a:gd name="connsiteX349" fmla="*/ 11763204 w 17227413"/>
              <a:gd name="connsiteY349" fmla="*/ 31750 h 202134"/>
              <a:gd name="connsiteX350" fmla="*/ 11806291 w 17227413"/>
              <a:gd name="connsiteY350" fmla="*/ 40449 h 202134"/>
              <a:gd name="connsiteX351" fmla="*/ 11811625 w 17227413"/>
              <a:gd name="connsiteY351" fmla="*/ 44045 h 202134"/>
              <a:gd name="connsiteX352" fmla="*/ 11819462 w 17227413"/>
              <a:gd name="connsiteY352" fmla="*/ 32421 h 202134"/>
              <a:gd name="connsiteX353" fmla="*/ 11897735 w 17227413"/>
              <a:gd name="connsiteY353" fmla="*/ 0 h 202134"/>
              <a:gd name="connsiteX354" fmla="*/ 11976007 w 17227413"/>
              <a:gd name="connsiteY354" fmla="*/ 32421 h 202134"/>
              <a:gd name="connsiteX355" fmla="*/ 11983474 w 17227413"/>
              <a:gd name="connsiteY355" fmla="*/ 43496 h 202134"/>
              <a:gd name="connsiteX356" fmla="*/ 11987994 w 17227413"/>
              <a:gd name="connsiteY356" fmla="*/ 40449 h 202134"/>
              <a:gd name="connsiteX357" fmla="*/ 12031082 w 17227413"/>
              <a:gd name="connsiteY357" fmla="*/ 31750 h 202134"/>
              <a:gd name="connsiteX358" fmla="*/ 12074166 w 17227413"/>
              <a:gd name="connsiteY358" fmla="*/ 40449 h 202134"/>
              <a:gd name="connsiteX359" fmla="*/ 12079498 w 17227413"/>
              <a:gd name="connsiteY359" fmla="*/ 44044 h 202134"/>
              <a:gd name="connsiteX360" fmla="*/ 12087335 w 17227413"/>
              <a:gd name="connsiteY360" fmla="*/ 32421 h 202134"/>
              <a:gd name="connsiteX361" fmla="*/ 12165606 w 17227413"/>
              <a:gd name="connsiteY361" fmla="*/ 0 h 202134"/>
              <a:gd name="connsiteX362" fmla="*/ 12243879 w 17227413"/>
              <a:gd name="connsiteY362" fmla="*/ 32421 h 202134"/>
              <a:gd name="connsiteX363" fmla="*/ 12251347 w 17227413"/>
              <a:gd name="connsiteY363" fmla="*/ 43497 h 202134"/>
              <a:gd name="connsiteX364" fmla="*/ 12255869 w 17227413"/>
              <a:gd name="connsiteY364" fmla="*/ 40449 h 202134"/>
              <a:gd name="connsiteX365" fmla="*/ 12298956 w 17227413"/>
              <a:gd name="connsiteY365" fmla="*/ 31750 h 202134"/>
              <a:gd name="connsiteX366" fmla="*/ 12342044 w 17227413"/>
              <a:gd name="connsiteY366" fmla="*/ 40449 h 202134"/>
              <a:gd name="connsiteX367" fmla="*/ 12347375 w 17227413"/>
              <a:gd name="connsiteY367" fmla="*/ 44043 h 202134"/>
              <a:gd name="connsiteX368" fmla="*/ 12355211 w 17227413"/>
              <a:gd name="connsiteY368" fmla="*/ 32421 h 202134"/>
              <a:gd name="connsiteX369" fmla="*/ 12433484 w 17227413"/>
              <a:gd name="connsiteY369" fmla="*/ 0 h 202134"/>
              <a:gd name="connsiteX370" fmla="*/ 12511757 w 17227413"/>
              <a:gd name="connsiteY370" fmla="*/ 32421 h 202134"/>
              <a:gd name="connsiteX371" fmla="*/ 12519225 w 17227413"/>
              <a:gd name="connsiteY371" fmla="*/ 43497 h 202134"/>
              <a:gd name="connsiteX372" fmla="*/ 12523747 w 17227413"/>
              <a:gd name="connsiteY372" fmla="*/ 40449 h 202134"/>
              <a:gd name="connsiteX373" fmla="*/ 12566834 w 17227413"/>
              <a:gd name="connsiteY373" fmla="*/ 31750 h 202134"/>
              <a:gd name="connsiteX374" fmla="*/ 12609922 w 17227413"/>
              <a:gd name="connsiteY374" fmla="*/ 40449 h 202134"/>
              <a:gd name="connsiteX375" fmla="*/ 12615254 w 17227413"/>
              <a:gd name="connsiteY375" fmla="*/ 44044 h 202134"/>
              <a:gd name="connsiteX376" fmla="*/ 12623090 w 17227413"/>
              <a:gd name="connsiteY376" fmla="*/ 32421 h 202134"/>
              <a:gd name="connsiteX377" fmla="*/ 12701363 w 17227413"/>
              <a:gd name="connsiteY377" fmla="*/ 0 h 202134"/>
              <a:gd name="connsiteX378" fmla="*/ 12779636 w 17227413"/>
              <a:gd name="connsiteY378" fmla="*/ 32421 h 202134"/>
              <a:gd name="connsiteX379" fmla="*/ 12787104 w 17227413"/>
              <a:gd name="connsiteY379" fmla="*/ 43497 h 202134"/>
              <a:gd name="connsiteX380" fmla="*/ 12791626 w 17227413"/>
              <a:gd name="connsiteY380" fmla="*/ 40449 h 202134"/>
              <a:gd name="connsiteX381" fmla="*/ 12834713 w 17227413"/>
              <a:gd name="connsiteY381" fmla="*/ 31750 h 202134"/>
              <a:gd name="connsiteX382" fmla="*/ 12877801 w 17227413"/>
              <a:gd name="connsiteY382" fmla="*/ 40449 h 202134"/>
              <a:gd name="connsiteX383" fmla="*/ 12883132 w 17227413"/>
              <a:gd name="connsiteY383" fmla="*/ 44043 h 202134"/>
              <a:gd name="connsiteX384" fmla="*/ 12890968 w 17227413"/>
              <a:gd name="connsiteY384" fmla="*/ 32421 h 202134"/>
              <a:gd name="connsiteX385" fmla="*/ 12969241 w 17227413"/>
              <a:gd name="connsiteY385" fmla="*/ 0 h 202134"/>
              <a:gd name="connsiteX386" fmla="*/ 13047514 w 17227413"/>
              <a:gd name="connsiteY386" fmla="*/ 32421 h 202134"/>
              <a:gd name="connsiteX387" fmla="*/ 13054982 w 17227413"/>
              <a:gd name="connsiteY387" fmla="*/ 43497 h 202134"/>
              <a:gd name="connsiteX388" fmla="*/ 13059504 w 17227413"/>
              <a:gd name="connsiteY388" fmla="*/ 40449 h 202134"/>
              <a:gd name="connsiteX389" fmla="*/ 13102591 w 17227413"/>
              <a:gd name="connsiteY389" fmla="*/ 31750 h 202134"/>
              <a:gd name="connsiteX390" fmla="*/ 13145679 w 17227413"/>
              <a:gd name="connsiteY390" fmla="*/ 40449 h 202134"/>
              <a:gd name="connsiteX391" fmla="*/ 13151010 w 17227413"/>
              <a:gd name="connsiteY391" fmla="*/ 44043 h 202134"/>
              <a:gd name="connsiteX392" fmla="*/ 13158846 w 17227413"/>
              <a:gd name="connsiteY392" fmla="*/ 32421 h 202134"/>
              <a:gd name="connsiteX393" fmla="*/ 13237119 w 17227413"/>
              <a:gd name="connsiteY393" fmla="*/ 0 h 202134"/>
              <a:gd name="connsiteX394" fmla="*/ 13315392 w 17227413"/>
              <a:gd name="connsiteY394" fmla="*/ 32421 h 202134"/>
              <a:gd name="connsiteX395" fmla="*/ 13322860 w 17227413"/>
              <a:gd name="connsiteY395" fmla="*/ 43497 h 202134"/>
              <a:gd name="connsiteX396" fmla="*/ 13327382 w 17227413"/>
              <a:gd name="connsiteY396" fmla="*/ 40449 h 202134"/>
              <a:gd name="connsiteX397" fmla="*/ 13370469 w 17227413"/>
              <a:gd name="connsiteY397" fmla="*/ 31750 h 202134"/>
              <a:gd name="connsiteX398" fmla="*/ 13413557 w 17227413"/>
              <a:gd name="connsiteY398" fmla="*/ 40449 h 202134"/>
              <a:gd name="connsiteX399" fmla="*/ 13418889 w 17227413"/>
              <a:gd name="connsiteY399" fmla="*/ 44044 h 202134"/>
              <a:gd name="connsiteX400" fmla="*/ 13426725 w 17227413"/>
              <a:gd name="connsiteY400" fmla="*/ 32421 h 202134"/>
              <a:gd name="connsiteX401" fmla="*/ 13504998 w 17227413"/>
              <a:gd name="connsiteY401" fmla="*/ 0 h 202134"/>
              <a:gd name="connsiteX402" fmla="*/ 13583271 w 17227413"/>
              <a:gd name="connsiteY402" fmla="*/ 32421 h 202134"/>
              <a:gd name="connsiteX403" fmla="*/ 13590739 w 17227413"/>
              <a:gd name="connsiteY403" fmla="*/ 43497 h 202134"/>
              <a:gd name="connsiteX404" fmla="*/ 13595261 w 17227413"/>
              <a:gd name="connsiteY404" fmla="*/ 40449 h 202134"/>
              <a:gd name="connsiteX405" fmla="*/ 13638348 w 17227413"/>
              <a:gd name="connsiteY405" fmla="*/ 31750 h 202134"/>
              <a:gd name="connsiteX406" fmla="*/ 13681436 w 17227413"/>
              <a:gd name="connsiteY406" fmla="*/ 40449 h 202134"/>
              <a:gd name="connsiteX407" fmla="*/ 13686767 w 17227413"/>
              <a:gd name="connsiteY407" fmla="*/ 44043 h 202134"/>
              <a:gd name="connsiteX408" fmla="*/ 13694603 w 17227413"/>
              <a:gd name="connsiteY408" fmla="*/ 32421 h 202134"/>
              <a:gd name="connsiteX409" fmla="*/ 13772876 w 17227413"/>
              <a:gd name="connsiteY409" fmla="*/ 0 h 202134"/>
              <a:gd name="connsiteX410" fmla="*/ 13851149 w 17227413"/>
              <a:gd name="connsiteY410" fmla="*/ 32421 h 202134"/>
              <a:gd name="connsiteX411" fmla="*/ 13858617 w 17227413"/>
              <a:gd name="connsiteY411" fmla="*/ 43497 h 202134"/>
              <a:gd name="connsiteX412" fmla="*/ 13863139 w 17227413"/>
              <a:gd name="connsiteY412" fmla="*/ 40449 h 202134"/>
              <a:gd name="connsiteX413" fmla="*/ 13906226 w 17227413"/>
              <a:gd name="connsiteY413" fmla="*/ 31750 h 202134"/>
              <a:gd name="connsiteX414" fmla="*/ 13949314 w 17227413"/>
              <a:gd name="connsiteY414" fmla="*/ 40449 h 202134"/>
              <a:gd name="connsiteX415" fmla="*/ 13954645 w 17227413"/>
              <a:gd name="connsiteY415" fmla="*/ 44043 h 202134"/>
              <a:gd name="connsiteX416" fmla="*/ 13962481 w 17227413"/>
              <a:gd name="connsiteY416" fmla="*/ 32421 h 202134"/>
              <a:gd name="connsiteX417" fmla="*/ 14040754 w 17227413"/>
              <a:gd name="connsiteY417" fmla="*/ 0 h 202134"/>
              <a:gd name="connsiteX418" fmla="*/ 14119027 w 17227413"/>
              <a:gd name="connsiteY418" fmla="*/ 32421 h 202134"/>
              <a:gd name="connsiteX419" fmla="*/ 14126495 w 17227413"/>
              <a:gd name="connsiteY419" fmla="*/ 43497 h 202134"/>
              <a:gd name="connsiteX420" fmla="*/ 14131017 w 17227413"/>
              <a:gd name="connsiteY420" fmla="*/ 40449 h 202134"/>
              <a:gd name="connsiteX421" fmla="*/ 14174104 w 17227413"/>
              <a:gd name="connsiteY421" fmla="*/ 31750 h 202134"/>
              <a:gd name="connsiteX422" fmla="*/ 14217192 w 17227413"/>
              <a:gd name="connsiteY422" fmla="*/ 40449 h 202134"/>
              <a:gd name="connsiteX423" fmla="*/ 14222524 w 17227413"/>
              <a:gd name="connsiteY423" fmla="*/ 44044 h 202134"/>
              <a:gd name="connsiteX424" fmla="*/ 14230360 w 17227413"/>
              <a:gd name="connsiteY424" fmla="*/ 32421 h 202134"/>
              <a:gd name="connsiteX425" fmla="*/ 14308633 w 17227413"/>
              <a:gd name="connsiteY425" fmla="*/ 0 h 202134"/>
              <a:gd name="connsiteX426" fmla="*/ 14386906 w 17227413"/>
              <a:gd name="connsiteY426" fmla="*/ 32421 h 202134"/>
              <a:gd name="connsiteX427" fmla="*/ 14394374 w 17227413"/>
              <a:gd name="connsiteY427" fmla="*/ 43497 h 202134"/>
              <a:gd name="connsiteX428" fmla="*/ 14398896 w 17227413"/>
              <a:gd name="connsiteY428" fmla="*/ 40449 h 202134"/>
              <a:gd name="connsiteX429" fmla="*/ 14441983 w 17227413"/>
              <a:gd name="connsiteY429" fmla="*/ 31750 h 202134"/>
              <a:gd name="connsiteX430" fmla="*/ 14485071 w 17227413"/>
              <a:gd name="connsiteY430" fmla="*/ 40449 h 202134"/>
              <a:gd name="connsiteX431" fmla="*/ 14490402 w 17227413"/>
              <a:gd name="connsiteY431" fmla="*/ 44043 h 202134"/>
              <a:gd name="connsiteX432" fmla="*/ 14498238 w 17227413"/>
              <a:gd name="connsiteY432" fmla="*/ 32421 h 202134"/>
              <a:gd name="connsiteX433" fmla="*/ 14576511 w 17227413"/>
              <a:gd name="connsiteY433" fmla="*/ 0 h 202134"/>
              <a:gd name="connsiteX434" fmla="*/ 14654784 w 17227413"/>
              <a:gd name="connsiteY434" fmla="*/ 32421 h 202134"/>
              <a:gd name="connsiteX435" fmla="*/ 14662252 w 17227413"/>
              <a:gd name="connsiteY435" fmla="*/ 43497 h 202134"/>
              <a:gd name="connsiteX436" fmla="*/ 14666774 w 17227413"/>
              <a:gd name="connsiteY436" fmla="*/ 40449 h 202134"/>
              <a:gd name="connsiteX437" fmla="*/ 14709861 w 17227413"/>
              <a:gd name="connsiteY437" fmla="*/ 31750 h 202134"/>
              <a:gd name="connsiteX438" fmla="*/ 14752949 w 17227413"/>
              <a:gd name="connsiteY438" fmla="*/ 40449 h 202134"/>
              <a:gd name="connsiteX439" fmla="*/ 14758280 w 17227413"/>
              <a:gd name="connsiteY439" fmla="*/ 44043 h 202134"/>
              <a:gd name="connsiteX440" fmla="*/ 14766116 w 17227413"/>
              <a:gd name="connsiteY440" fmla="*/ 32421 h 202134"/>
              <a:gd name="connsiteX441" fmla="*/ 14844389 w 17227413"/>
              <a:gd name="connsiteY441" fmla="*/ 0 h 202134"/>
              <a:gd name="connsiteX442" fmla="*/ 14922662 w 17227413"/>
              <a:gd name="connsiteY442" fmla="*/ 32421 h 202134"/>
              <a:gd name="connsiteX443" fmla="*/ 14930130 w 17227413"/>
              <a:gd name="connsiteY443" fmla="*/ 43497 h 202134"/>
              <a:gd name="connsiteX444" fmla="*/ 14934652 w 17227413"/>
              <a:gd name="connsiteY444" fmla="*/ 40449 h 202134"/>
              <a:gd name="connsiteX445" fmla="*/ 14977739 w 17227413"/>
              <a:gd name="connsiteY445" fmla="*/ 31750 h 202134"/>
              <a:gd name="connsiteX446" fmla="*/ 15020827 w 17227413"/>
              <a:gd name="connsiteY446" fmla="*/ 40449 h 202134"/>
              <a:gd name="connsiteX447" fmla="*/ 15026159 w 17227413"/>
              <a:gd name="connsiteY447" fmla="*/ 44044 h 202134"/>
              <a:gd name="connsiteX448" fmla="*/ 15033995 w 17227413"/>
              <a:gd name="connsiteY448" fmla="*/ 32421 h 202134"/>
              <a:gd name="connsiteX449" fmla="*/ 15112268 w 17227413"/>
              <a:gd name="connsiteY449" fmla="*/ 0 h 202134"/>
              <a:gd name="connsiteX450" fmla="*/ 15190541 w 17227413"/>
              <a:gd name="connsiteY450" fmla="*/ 32421 h 202134"/>
              <a:gd name="connsiteX451" fmla="*/ 15198009 w 17227413"/>
              <a:gd name="connsiteY451" fmla="*/ 43497 h 202134"/>
              <a:gd name="connsiteX452" fmla="*/ 15202531 w 17227413"/>
              <a:gd name="connsiteY452" fmla="*/ 40449 h 202134"/>
              <a:gd name="connsiteX453" fmla="*/ 15245618 w 17227413"/>
              <a:gd name="connsiteY453" fmla="*/ 31750 h 202134"/>
              <a:gd name="connsiteX454" fmla="*/ 15288706 w 17227413"/>
              <a:gd name="connsiteY454" fmla="*/ 40449 h 202134"/>
              <a:gd name="connsiteX455" fmla="*/ 15294037 w 17227413"/>
              <a:gd name="connsiteY455" fmla="*/ 44043 h 202134"/>
              <a:gd name="connsiteX456" fmla="*/ 15301873 w 17227413"/>
              <a:gd name="connsiteY456" fmla="*/ 32421 h 202134"/>
              <a:gd name="connsiteX457" fmla="*/ 15380146 w 17227413"/>
              <a:gd name="connsiteY457" fmla="*/ 0 h 202134"/>
              <a:gd name="connsiteX458" fmla="*/ 15458419 w 17227413"/>
              <a:gd name="connsiteY458" fmla="*/ 32421 h 202134"/>
              <a:gd name="connsiteX459" fmla="*/ 15465887 w 17227413"/>
              <a:gd name="connsiteY459" fmla="*/ 43497 h 202134"/>
              <a:gd name="connsiteX460" fmla="*/ 15470409 w 17227413"/>
              <a:gd name="connsiteY460" fmla="*/ 40449 h 202134"/>
              <a:gd name="connsiteX461" fmla="*/ 15513496 w 17227413"/>
              <a:gd name="connsiteY461" fmla="*/ 31750 h 202134"/>
              <a:gd name="connsiteX462" fmla="*/ 15556584 w 17227413"/>
              <a:gd name="connsiteY462" fmla="*/ 40449 h 202134"/>
              <a:gd name="connsiteX463" fmla="*/ 15561915 w 17227413"/>
              <a:gd name="connsiteY463" fmla="*/ 44043 h 202134"/>
              <a:gd name="connsiteX464" fmla="*/ 15569751 w 17227413"/>
              <a:gd name="connsiteY464" fmla="*/ 32421 h 202134"/>
              <a:gd name="connsiteX465" fmla="*/ 15648024 w 17227413"/>
              <a:gd name="connsiteY465" fmla="*/ 0 h 202134"/>
              <a:gd name="connsiteX466" fmla="*/ 15726297 w 17227413"/>
              <a:gd name="connsiteY466" fmla="*/ 32421 h 202134"/>
              <a:gd name="connsiteX467" fmla="*/ 15733765 w 17227413"/>
              <a:gd name="connsiteY467" fmla="*/ 43497 h 202134"/>
              <a:gd name="connsiteX468" fmla="*/ 15738287 w 17227413"/>
              <a:gd name="connsiteY468" fmla="*/ 40449 h 202134"/>
              <a:gd name="connsiteX469" fmla="*/ 15781374 w 17227413"/>
              <a:gd name="connsiteY469" fmla="*/ 31750 h 202134"/>
              <a:gd name="connsiteX470" fmla="*/ 15824462 w 17227413"/>
              <a:gd name="connsiteY470" fmla="*/ 40449 h 202134"/>
              <a:gd name="connsiteX471" fmla="*/ 15829794 w 17227413"/>
              <a:gd name="connsiteY471" fmla="*/ 44044 h 202134"/>
              <a:gd name="connsiteX472" fmla="*/ 15837630 w 17227413"/>
              <a:gd name="connsiteY472" fmla="*/ 32421 h 202134"/>
              <a:gd name="connsiteX473" fmla="*/ 15915903 w 17227413"/>
              <a:gd name="connsiteY473" fmla="*/ 0 h 202134"/>
              <a:gd name="connsiteX474" fmla="*/ 15994176 w 17227413"/>
              <a:gd name="connsiteY474" fmla="*/ 32421 h 202134"/>
              <a:gd name="connsiteX475" fmla="*/ 16001644 w 17227413"/>
              <a:gd name="connsiteY475" fmla="*/ 43497 h 202134"/>
              <a:gd name="connsiteX476" fmla="*/ 16006166 w 17227413"/>
              <a:gd name="connsiteY476" fmla="*/ 40449 h 202134"/>
              <a:gd name="connsiteX477" fmla="*/ 16049253 w 17227413"/>
              <a:gd name="connsiteY477" fmla="*/ 31750 h 202134"/>
              <a:gd name="connsiteX478" fmla="*/ 16092341 w 17227413"/>
              <a:gd name="connsiteY478" fmla="*/ 40449 h 202134"/>
              <a:gd name="connsiteX479" fmla="*/ 16097673 w 17227413"/>
              <a:gd name="connsiteY479" fmla="*/ 44043 h 202134"/>
              <a:gd name="connsiteX480" fmla="*/ 16105509 w 17227413"/>
              <a:gd name="connsiteY480" fmla="*/ 32421 h 202134"/>
              <a:gd name="connsiteX481" fmla="*/ 16183781 w 17227413"/>
              <a:gd name="connsiteY481" fmla="*/ 0 h 202134"/>
              <a:gd name="connsiteX482" fmla="*/ 16262053 w 17227413"/>
              <a:gd name="connsiteY482" fmla="*/ 32421 h 202134"/>
              <a:gd name="connsiteX483" fmla="*/ 16269521 w 17227413"/>
              <a:gd name="connsiteY483" fmla="*/ 43497 h 202134"/>
              <a:gd name="connsiteX484" fmla="*/ 16274045 w 17227413"/>
              <a:gd name="connsiteY484" fmla="*/ 40449 h 202134"/>
              <a:gd name="connsiteX485" fmla="*/ 16317133 w 17227413"/>
              <a:gd name="connsiteY485" fmla="*/ 31750 h 202134"/>
              <a:gd name="connsiteX486" fmla="*/ 16360217 w 17227413"/>
              <a:gd name="connsiteY486" fmla="*/ 40449 h 202134"/>
              <a:gd name="connsiteX487" fmla="*/ 16365549 w 17227413"/>
              <a:gd name="connsiteY487" fmla="*/ 44043 h 202134"/>
              <a:gd name="connsiteX488" fmla="*/ 16373385 w 17227413"/>
              <a:gd name="connsiteY488" fmla="*/ 32421 h 202134"/>
              <a:gd name="connsiteX489" fmla="*/ 16451661 w 17227413"/>
              <a:gd name="connsiteY489" fmla="*/ 0 h 202134"/>
              <a:gd name="connsiteX490" fmla="*/ 16529933 w 17227413"/>
              <a:gd name="connsiteY490" fmla="*/ 32421 h 202134"/>
              <a:gd name="connsiteX491" fmla="*/ 16537401 w 17227413"/>
              <a:gd name="connsiteY491" fmla="*/ 43497 h 202134"/>
              <a:gd name="connsiteX492" fmla="*/ 16541921 w 17227413"/>
              <a:gd name="connsiteY492" fmla="*/ 40449 h 202134"/>
              <a:gd name="connsiteX493" fmla="*/ 16585009 w 17227413"/>
              <a:gd name="connsiteY493" fmla="*/ 31750 h 202134"/>
              <a:gd name="connsiteX494" fmla="*/ 16628097 w 17227413"/>
              <a:gd name="connsiteY494" fmla="*/ 40449 h 202134"/>
              <a:gd name="connsiteX495" fmla="*/ 16633429 w 17227413"/>
              <a:gd name="connsiteY495" fmla="*/ 44044 h 202134"/>
              <a:gd name="connsiteX496" fmla="*/ 16641265 w 17227413"/>
              <a:gd name="connsiteY496" fmla="*/ 32421 h 202134"/>
              <a:gd name="connsiteX497" fmla="*/ 16719537 w 17227413"/>
              <a:gd name="connsiteY497" fmla="*/ 0 h 202134"/>
              <a:gd name="connsiteX498" fmla="*/ 16797813 w 17227413"/>
              <a:gd name="connsiteY498" fmla="*/ 32421 h 202134"/>
              <a:gd name="connsiteX499" fmla="*/ 16805281 w 17227413"/>
              <a:gd name="connsiteY499" fmla="*/ 43497 h 202134"/>
              <a:gd name="connsiteX500" fmla="*/ 16809801 w 17227413"/>
              <a:gd name="connsiteY500" fmla="*/ 40449 h 202134"/>
              <a:gd name="connsiteX501" fmla="*/ 16852889 w 17227413"/>
              <a:gd name="connsiteY501" fmla="*/ 31750 h 202134"/>
              <a:gd name="connsiteX502" fmla="*/ 16895977 w 17227413"/>
              <a:gd name="connsiteY502" fmla="*/ 40449 h 202134"/>
              <a:gd name="connsiteX503" fmla="*/ 16901301 w 17227413"/>
              <a:gd name="connsiteY503" fmla="*/ 44040 h 202134"/>
              <a:gd name="connsiteX504" fmla="*/ 16909137 w 17227413"/>
              <a:gd name="connsiteY504" fmla="*/ 32421 h 202134"/>
              <a:gd name="connsiteX505" fmla="*/ 16987409 w 17227413"/>
              <a:gd name="connsiteY505" fmla="*/ 0 h 202134"/>
              <a:gd name="connsiteX506" fmla="*/ 17065681 w 17227413"/>
              <a:gd name="connsiteY506" fmla="*/ 32421 h 202134"/>
              <a:gd name="connsiteX507" fmla="*/ 17073149 w 17227413"/>
              <a:gd name="connsiteY507" fmla="*/ 43497 h 202134"/>
              <a:gd name="connsiteX508" fmla="*/ 17077673 w 17227413"/>
              <a:gd name="connsiteY508" fmla="*/ 40449 h 202134"/>
              <a:gd name="connsiteX509" fmla="*/ 17120757 w 17227413"/>
              <a:gd name="connsiteY509" fmla="*/ 31750 h 202134"/>
              <a:gd name="connsiteX510" fmla="*/ 17222753 w 17227413"/>
              <a:gd name="connsiteY510" fmla="*/ 99357 h 202134"/>
              <a:gd name="connsiteX511" fmla="*/ 17227413 w 17227413"/>
              <a:gd name="connsiteY511" fmla="*/ 122429 h 202134"/>
              <a:gd name="connsiteX512" fmla="*/ 2369 w 17227413"/>
              <a:gd name="connsiteY512" fmla="*/ 122429 h 202134"/>
              <a:gd name="connsiteX513" fmla="*/ 91440 w 17227413"/>
              <a:gd name="connsiteY513" fmla="*/ 202134 h 202134"/>
              <a:gd name="connsiteX0" fmla="*/ 0 w 17227413"/>
              <a:gd name="connsiteY0" fmla="*/ 110694 h 202134"/>
              <a:gd name="connsiteX1" fmla="*/ 110695 w 17227413"/>
              <a:gd name="connsiteY1" fmla="*/ 0 h 202134"/>
              <a:gd name="connsiteX2" fmla="*/ 188968 w 17227413"/>
              <a:gd name="connsiteY2" fmla="*/ 32421 h 202134"/>
              <a:gd name="connsiteX3" fmla="*/ 196435 w 17227413"/>
              <a:gd name="connsiteY3" fmla="*/ 43496 h 202134"/>
              <a:gd name="connsiteX4" fmla="*/ 200955 w 17227413"/>
              <a:gd name="connsiteY4" fmla="*/ 40449 h 202134"/>
              <a:gd name="connsiteX5" fmla="*/ 244042 w 17227413"/>
              <a:gd name="connsiteY5" fmla="*/ 31750 h 202134"/>
              <a:gd name="connsiteX6" fmla="*/ 287129 w 17227413"/>
              <a:gd name="connsiteY6" fmla="*/ 40449 h 202134"/>
              <a:gd name="connsiteX7" fmla="*/ 292463 w 17227413"/>
              <a:gd name="connsiteY7" fmla="*/ 44044 h 202134"/>
              <a:gd name="connsiteX8" fmla="*/ 300300 w 17227413"/>
              <a:gd name="connsiteY8" fmla="*/ 32421 h 202134"/>
              <a:gd name="connsiteX9" fmla="*/ 378573 w 17227413"/>
              <a:gd name="connsiteY9" fmla="*/ 0 h 202134"/>
              <a:gd name="connsiteX10" fmla="*/ 456846 w 17227413"/>
              <a:gd name="connsiteY10" fmla="*/ 32421 h 202134"/>
              <a:gd name="connsiteX11" fmla="*/ 464313 w 17227413"/>
              <a:gd name="connsiteY11" fmla="*/ 43496 h 202134"/>
              <a:gd name="connsiteX12" fmla="*/ 468833 w 17227413"/>
              <a:gd name="connsiteY12" fmla="*/ 40449 h 202134"/>
              <a:gd name="connsiteX13" fmla="*/ 511920 w 17227413"/>
              <a:gd name="connsiteY13" fmla="*/ 31750 h 202134"/>
              <a:gd name="connsiteX14" fmla="*/ 555008 w 17227413"/>
              <a:gd name="connsiteY14" fmla="*/ 40449 h 202134"/>
              <a:gd name="connsiteX15" fmla="*/ 560341 w 17227413"/>
              <a:gd name="connsiteY15" fmla="*/ 44045 h 202134"/>
              <a:gd name="connsiteX16" fmla="*/ 568179 w 17227413"/>
              <a:gd name="connsiteY16" fmla="*/ 32421 h 202134"/>
              <a:gd name="connsiteX17" fmla="*/ 646452 w 17227413"/>
              <a:gd name="connsiteY17" fmla="*/ 0 h 202134"/>
              <a:gd name="connsiteX18" fmla="*/ 724725 w 17227413"/>
              <a:gd name="connsiteY18" fmla="*/ 32421 h 202134"/>
              <a:gd name="connsiteX19" fmla="*/ 732192 w 17227413"/>
              <a:gd name="connsiteY19" fmla="*/ 43496 h 202134"/>
              <a:gd name="connsiteX20" fmla="*/ 736712 w 17227413"/>
              <a:gd name="connsiteY20" fmla="*/ 40449 h 202134"/>
              <a:gd name="connsiteX21" fmla="*/ 779800 w 17227413"/>
              <a:gd name="connsiteY21" fmla="*/ 31750 h 202134"/>
              <a:gd name="connsiteX22" fmla="*/ 822887 w 17227413"/>
              <a:gd name="connsiteY22" fmla="*/ 40449 h 202134"/>
              <a:gd name="connsiteX23" fmla="*/ 828221 w 17227413"/>
              <a:gd name="connsiteY23" fmla="*/ 44045 h 202134"/>
              <a:gd name="connsiteX24" fmla="*/ 836058 w 17227413"/>
              <a:gd name="connsiteY24" fmla="*/ 32421 h 202134"/>
              <a:gd name="connsiteX25" fmla="*/ 914331 w 17227413"/>
              <a:gd name="connsiteY25" fmla="*/ 0 h 202134"/>
              <a:gd name="connsiteX26" fmla="*/ 992604 w 17227413"/>
              <a:gd name="connsiteY26" fmla="*/ 32421 h 202134"/>
              <a:gd name="connsiteX27" fmla="*/ 1000072 w 17227413"/>
              <a:gd name="connsiteY27" fmla="*/ 43496 h 202134"/>
              <a:gd name="connsiteX28" fmla="*/ 1004591 w 17227413"/>
              <a:gd name="connsiteY28" fmla="*/ 40449 h 202134"/>
              <a:gd name="connsiteX29" fmla="*/ 1047679 w 17227413"/>
              <a:gd name="connsiteY29" fmla="*/ 31750 h 202134"/>
              <a:gd name="connsiteX30" fmla="*/ 1090766 w 17227413"/>
              <a:gd name="connsiteY30" fmla="*/ 40449 h 202134"/>
              <a:gd name="connsiteX31" fmla="*/ 1096099 w 17227413"/>
              <a:gd name="connsiteY31" fmla="*/ 44045 h 202134"/>
              <a:gd name="connsiteX32" fmla="*/ 1103937 w 17227413"/>
              <a:gd name="connsiteY32" fmla="*/ 32421 h 202134"/>
              <a:gd name="connsiteX33" fmla="*/ 1182210 w 17227413"/>
              <a:gd name="connsiteY33" fmla="*/ 0 h 202134"/>
              <a:gd name="connsiteX34" fmla="*/ 1260483 w 17227413"/>
              <a:gd name="connsiteY34" fmla="*/ 32421 h 202134"/>
              <a:gd name="connsiteX35" fmla="*/ 1267950 w 17227413"/>
              <a:gd name="connsiteY35" fmla="*/ 43496 h 202134"/>
              <a:gd name="connsiteX36" fmla="*/ 1272470 w 17227413"/>
              <a:gd name="connsiteY36" fmla="*/ 40449 h 202134"/>
              <a:gd name="connsiteX37" fmla="*/ 1315557 w 17227413"/>
              <a:gd name="connsiteY37" fmla="*/ 31750 h 202134"/>
              <a:gd name="connsiteX38" fmla="*/ 1358645 w 17227413"/>
              <a:gd name="connsiteY38" fmla="*/ 40449 h 202134"/>
              <a:gd name="connsiteX39" fmla="*/ 1363978 w 17227413"/>
              <a:gd name="connsiteY39" fmla="*/ 44045 h 202134"/>
              <a:gd name="connsiteX40" fmla="*/ 1371815 w 17227413"/>
              <a:gd name="connsiteY40" fmla="*/ 32421 h 202134"/>
              <a:gd name="connsiteX41" fmla="*/ 1450090 w 17227413"/>
              <a:gd name="connsiteY41" fmla="*/ 0 h 202134"/>
              <a:gd name="connsiteX42" fmla="*/ 1528362 w 17227413"/>
              <a:gd name="connsiteY42" fmla="*/ 32421 h 202134"/>
              <a:gd name="connsiteX43" fmla="*/ 1535829 w 17227413"/>
              <a:gd name="connsiteY43" fmla="*/ 43496 h 202134"/>
              <a:gd name="connsiteX44" fmla="*/ 1540349 w 17227413"/>
              <a:gd name="connsiteY44" fmla="*/ 40449 h 202134"/>
              <a:gd name="connsiteX45" fmla="*/ 1583436 w 17227413"/>
              <a:gd name="connsiteY45" fmla="*/ 31750 h 202134"/>
              <a:gd name="connsiteX46" fmla="*/ 1626523 w 17227413"/>
              <a:gd name="connsiteY46" fmla="*/ 40449 h 202134"/>
              <a:gd name="connsiteX47" fmla="*/ 1631857 w 17227413"/>
              <a:gd name="connsiteY47" fmla="*/ 44044 h 202134"/>
              <a:gd name="connsiteX48" fmla="*/ 1639693 w 17227413"/>
              <a:gd name="connsiteY48" fmla="*/ 32421 h 202134"/>
              <a:gd name="connsiteX49" fmla="*/ 1717967 w 17227413"/>
              <a:gd name="connsiteY49" fmla="*/ 0 h 202134"/>
              <a:gd name="connsiteX50" fmla="*/ 1796240 w 17227413"/>
              <a:gd name="connsiteY50" fmla="*/ 32421 h 202134"/>
              <a:gd name="connsiteX51" fmla="*/ 1803707 w 17227413"/>
              <a:gd name="connsiteY51" fmla="*/ 43496 h 202134"/>
              <a:gd name="connsiteX52" fmla="*/ 1808226 w 17227413"/>
              <a:gd name="connsiteY52" fmla="*/ 40449 h 202134"/>
              <a:gd name="connsiteX53" fmla="*/ 1851313 w 17227413"/>
              <a:gd name="connsiteY53" fmla="*/ 31750 h 202134"/>
              <a:gd name="connsiteX54" fmla="*/ 1894401 w 17227413"/>
              <a:gd name="connsiteY54" fmla="*/ 40449 h 202134"/>
              <a:gd name="connsiteX55" fmla="*/ 1899734 w 17227413"/>
              <a:gd name="connsiteY55" fmla="*/ 44044 h 202134"/>
              <a:gd name="connsiteX56" fmla="*/ 1907571 w 17227413"/>
              <a:gd name="connsiteY56" fmla="*/ 32421 h 202134"/>
              <a:gd name="connsiteX57" fmla="*/ 1985842 w 17227413"/>
              <a:gd name="connsiteY57" fmla="*/ 0 h 202134"/>
              <a:gd name="connsiteX58" fmla="*/ 2064117 w 17227413"/>
              <a:gd name="connsiteY58" fmla="*/ 32421 h 202134"/>
              <a:gd name="connsiteX59" fmla="*/ 2071584 w 17227413"/>
              <a:gd name="connsiteY59" fmla="*/ 43496 h 202134"/>
              <a:gd name="connsiteX60" fmla="*/ 2076103 w 17227413"/>
              <a:gd name="connsiteY60" fmla="*/ 40449 h 202134"/>
              <a:gd name="connsiteX61" fmla="*/ 2119192 w 17227413"/>
              <a:gd name="connsiteY61" fmla="*/ 31750 h 202134"/>
              <a:gd name="connsiteX62" fmla="*/ 2162278 w 17227413"/>
              <a:gd name="connsiteY62" fmla="*/ 40449 h 202134"/>
              <a:gd name="connsiteX63" fmla="*/ 2167613 w 17227413"/>
              <a:gd name="connsiteY63" fmla="*/ 44045 h 202134"/>
              <a:gd name="connsiteX64" fmla="*/ 2175449 w 17227413"/>
              <a:gd name="connsiteY64" fmla="*/ 32421 h 202134"/>
              <a:gd name="connsiteX65" fmla="*/ 2253722 w 17227413"/>
              <a:gd name="connsiteY65" fmla="*/ 0 h 202134"/>
              <a:gd name="connsiteX66" fmla="*/ 2331995 w 17227413"/>
              <a:gd name="connsiteY66" fmla="*/ 32421 h 202134"/>
              <a:gd name="connsiteX67" fmla="*/ 2339461 w 17227413"/>
              <a:gd name="connsiteY67" fmla="*/ 43496 h 202134"/>
              <a:gd name="connsiteX68" fmla="*/ 2343982 w 17227413"/>
              <a:gd name="connsiteY68" fmla="*/ 40449 h 202134"/>
              <a:gd name="connsiteX69" fmla="*/ 2387070 w 17227413"/>
              <a:gd name="connsiteY69" fmla="*/ 31750 h 202134"/>
              <a:gd name="connsiteX70" fmla="*/ 2430156 w 17227413"/>
              <a:gd name="connsiteY70" fmla="*/ 40449 h 202134"/>
              <a:gd name="connsiteX71" fmla="*/ 2435491 w 17227413"/>
              <a:gd name="connsiteY71" fmla="*/ 44045 h 202134"/>
              <a:gd name="connsiteX72" fmla="*/ 2443327 w 17227413"/>
              <a:gd name="connsiteY72" fmla="*/ 32421 h 202134"/>
              <a:gd name="connsiteX73" fmla="*/ 2521601 w 17227413"/>
              <a:gd name="connsiteY73" fmla="*/ 0 h 202134"/>
              <a:gd name="connsiteX74" fmla="*/ 2599874 w 17227413"/>
              <a:gd name="connsiteY74" fmla="*/ 32421 h 202134"/>
              <a:gd name="connsiteX75" fmla="*/ 2607340 w 17227413"/>
              <a:gd name="connsiteY75" fmla="*/ 43496 h 202134"/>
              <a:gd name="connsiteX76" fmla="*/ 2611860 w 17227413"/>
              <a:gd name="connsiteY76" fmla="*/ 40449 h 202134"/>
              <a:gd name="connsiteX77" fmla="*/ 2654946 w 17227413"/>
              <a:gd name="connsiteY77" fmla="*/ 31750 h 202134"/>
              <a:gd name="connsiteX78" fmla="*/ 2698035 w 17227413"/>
              <a:gd name="connsiteY78" fmla="*/ 40449 h 202134"/>
              <a:gd name="connsiteX79" fmla="*/ 2703368 w 17227413"/>
              <a:gd name="connsiteY79" fmla="*/ 44045 h 202134"/>
              <a:gd name="connsiteX80" fmla="*/ 2711205 w 17227413"/>
              <a:gd name="connsiteY80" fmla="*/ 32421 h 202134"/>
              <a:gd name="connsiteX81" fmla="*/ 2789478 w 17227413"/>
              <a:gd name="connsiteY81" fmla="*/ 0 h 202134"/>
              <a:gd name="connsiteX82" fmla="*/ 2867751 w 17227413"/>
              <a:gd name="connsiteY82" fmla="*/ 32421 h 202134"/>
              <a:gd name="connsiteX83" fmla="*/ 2875218 w 17227413"/>
              <a:gd name="connsiteY83" fmla="*/ 43496 h 202134"/>
              <a:gd name="connsiteX84" fmla="*/ 2879738 w 17227413"/>
              <a:gd name="connsiteY84" fmla="*/ 40449 h 202134"/>
              <a:gd name="connsiteX85" fmla="*/ 2922826 w 17227413"/>
              <a:gd name="connsiteY85" fmla="*/ 31750 h 202134"/>
              <a:gd name="connsiteX86" fmla="*/ 2965913 w 17227413"/>
              <a:gd name="connsiteY86" fmla="*/ 40449 h 202134"/>
              <a:gd name="connsiteX87" fmla="*/ 2971248 w 17227413"/>
              <a:gd name="connsiteY87" fmla="*/ 44045 h 202134"/>
              <a:gd name="connsiteX88" fmla="*/ 2979084 w 17227413"/>
              <a:gd name="connsiteY88" fmla="*/ 32421 h 202134"/>
              <a:gd name="connsiteX89" fmla="*/ 3057357 w 17227413"/>
              <a:gd name="connsiteY89" fmla="*/ 0 h 202134"/>
              <a:gd name="connsiteX90" fmla="*/ 3135630 w 17227413"/>
              <a:gd name="connsiteY90" fmla="*/ 32421 h 202134"/>
              <a:gd name="connsiteX91" fmla="*/ 3143096 w 17227413"/>
              <a:gd name="connsiteY91" fmla="*/ 43496 h 202134"/>
              <a:gd name="connsiteX92" fmla="*/ 3147617 w 17227413"/>
              <a:gd name="connsiteY92" fmla="*/ 40449 h 202134"/>
              <a:gd name="connsiteX93" fmla="*/ 3190704 w 17227413"/>
              <a:gd name="connsiteY93" fmla="*/ 31750 h 202134"/>
              <a:gd name="connsiteX94" fmla="*/ 3233791 w 17227413"/>
              <a:gd name="connsiteY94" fmla="*/ 40449 h 202134"/>
              <a:gd name="connsiteX95" fmla="*/ 3239125 w 17227413"/>
              <a:gd name="connsiteY95" fmla="*/ 44045 h 202134"/>
              <a:gd name="connsiteX96" fmla="*/ 3246962 w 17227413"/>
              <a:gd name="connsiteY96" fmla="*/ 32421 h 202134"/>
              <a:gd name="connsiteX97" fmla="*/ 3325235 w 17227413"/>
              <a:gd name="connsiteY97" fmla="*/ 0 h 202134"/>
              <a:gd name="connsiteX98" fmla="*/ 3403507 w 17227413"/>
              <a:gd name="connsiteY98" fmla="*/ 32421 h 202134"/>
              <a:gd name="connsiteX99" fmla="*/ 3410974 w 17227413"/>
              <a:gd name="connsiteY99" fmla="*/ 43496 h 202134"/>
              <a:gd name="connsiteX100" fmla="*/ 3415494 w 17227413"/>
              <a:gd name="connsiteY100" fmla="*/ 40449 h 202134"/>
              <a:gd name="connsiteX101" fmla="*/ 3458582 w 17227413"/>
              <a:gd name="connsiteY101" fmla="*/ 31750 h 202134"/>
              <a:gd name="connsiteX102" fmla="*/ 3501667 w 17227413"/>
              <a:gd name="connsiteY102" fmla="*/ 40449 h 202134"/>
              <a:gd name="connsiteX103" fmla="*/ 3506999 w 17227413"/>
              <a:gd name="connsiteY103" fmla="*/ 44044 h 202134"/>
              <a:gd name="connsiteX104" fmla="*/ 3514835 w 17227413"/>
              <a:gd name="connsiteY104" fmla="*/ 32421 h 202134"/>
              <a:gd name="connsiteX105" fmla="*/ 3593106 w 17227413"/>
              <a:gd name="connsiteY105" fmla="*/ 0 h 202134"/>
              <a:gd name="connsiteX106" fmla="*/ 3671380 w 17227413"/>
              <a:gd name="connsiteY106" fmla="*/ 32421 h 202134"/>
              <a:gd name="connsiteX107" fmla="*/ 3678847 w 17227413"/>
              <a:gd name="connsiteY107" fmla="*/ 43497 h 202134"/>
              <a:gd name="connsiteX108" fmla="*/ 3683370 w 17227413"/>
              <a:gd name="connsiteY108" fmla="*/ 40449 h 202134"/>
              <a:gd name="connsiteX109" fmla="*/ 3726456 w 17227413"/>
              <a:gd name="connsiteY109" fmla="*/ 31750 h 202134"/>
              <a:gd name="connsiteX110" fmla="*/ 3769545 w 17227413"/>
              <a:gd name="connsiteY110" fmla="*/ 40449 h 202134"/>
              <a:gd name="connsiteX111" fmla="*/ 3774876 w 17227413"/>
              <a:gd name="connsiteY111" fmla="*/ 44043 h 202134"/>
              <a:gd name="connsiteX112" fmla="*/ 3782712 w 17227413"/>
              <a:gd name="connsiteY112" fmla="*/ 32421 h 202134"/>
              <a:gd name="connsiteX113" fmla="*/ 3860984 w 17227413"/>
              <a:gd name="connsiteY113" fmla="*/ 0 h 202134"/>
              <a:gd name="connsiteX114" fmla="*/ 3939258 w 17227413"/>
              <a:gd name="connsiteY114" fmla="*/ 32421 h 202134"/>
              <a:gd name="connsiteX115" fmla="*/ 3946725 w 17227413"/>
              <a:gd name="connsiteY115" fmla="*/ 43497 h 202134"/>
              <a:gd name="connsiteX116" fmla="*/ 3951248 w 17227413"/>
              <a:gd name="connsiteY116" fmla="*/ 40449 h 202134"/>
              <a:gd name="connsiteX117" fmla="*/ 3994334 w 17227413"/>
              <a:gd name="connsiteY117" fmla="*/ 31750 h 202134"/>
              <a:gd name="connsiteX118" fmla="*/ 4037423 w 17227413"/>
              <a:gd name="connsiteY118" fmla="*/ 40449 h 202134"/>
              <a:gd name="connsiteX119" fmla="*/ 4042755 w 17227413"/>
              <a:gd name="connsiteY119" fmla="*/ 44044 h 202134"/>
              <a:gd name="connsiteX120" fmla="*/ 4050590 w 17227413"/>
              <a:gd name="connsiteY120" fmla="*/ 32421 h 202134"/>
              <a:gd name="connsiteX121" fmla="*/ 4128863 w 17227413"/>
              <a:gd name="connsiteY121" fmla="*/ 0 h 202134"/>
              <a:gd name="connsiteX122" fmla="*/ 4207137 w 17227413"/>
              <a:gd name="connsiteY122" fmla="*/ 32421 h 202134"/>
              <a:gd name="connsiteX123" fmla="*/ 4214604 w 17227413"/>
              <a:gd name="connsiteY123" fmla="*/ 43497 h 202134"/>
              <a:gd name="connsiteX124" fmla="*/ 4219126 w 17227413"/>
              <a:gd name="connsiteY124" fmla="*/ 40449 h 202134"/>
              <a:gd name="connsiteX125" fmla="*/ 4262213 w 17227413"/>
              <a:gd name="connsiteY125" fmla="*/ 31750 h 202134"/>
              <a:gd name="connsiteX126" fmla="*/ 4305302 w 17227413"/>
              <a:gd name="connsiteY126" fmla="*/ 40449 h 202134"/>
              <a:gd name="connsiteX127" fmla="*/ 4310633 w 17227413"/>
              <a:gd name="connsiteY127" fmla="*/ 44043 h 202134"/>
              <a:gd name="connsiteX128" fmla="*/ 4318468 w 17227413"/>
              <a:gd name="connsiteY128" fmla="*/ 32421 h 202134"/>
              <a:gd name="connsiteX129" fmla="*/ 4396741 w 17227413"/>
              <a:gd name="connsiteY129" fmla="*/ 0 h 202134"/>
              <a:gd name="connsiteX130" fmla="*/ 4475015 w 17227413"/>
              <a:gd name="connsiteY130" fmla="*/ 32421 h 202134"/>
              <a:gd name="connsiteX131" fmla="*/ 4482482 w 17227413"/>
              <a:gd name="connsiteY131" fmla="*/ 43497 h 202134"/>
              <a:gd name="connsiteX132" fmla="*/ 4487004 w 17227413"/>
              <a:gd name="connsiteY132" fmla="*/ 40449 h 202134"/>
              <a:gd name="connsiteX133" fmla="*/ 4530091 w 17227413"/>
              <a:gd name="connsiteY133" fmla="*/ 31750 h 202134"/>
              <a:gd name="connsiteX134" fmla="*/ 4573180 w 17227413"/>
              <a:gd name="connsiteY134" fmla="*/ 40449 h 202134"/>
              <a:gd name="connsiteX135" fmla="*/ 4578511 w 17227413"/>
              <a:gd name="connsiteY135" fmla="*/ 44043 h 202134"/>
              <a:gd name="connsiteX136" fmla="*/ 4586346 w 17227413"/>
              <a:gd name="connsiteY136" fmla="*/ 32421 h 202134"/>
              <a:gd name="connsiteX137" fmla="*/ 4664619 w 17227413"/>
              <a:gd name="connsiteY137" fmla="*/ 0 h 202134"/>
              <a:gd name="connsiteX138" fmla="*/ 4742893 w 17227413"/>
              <a:gd name="connsiteY138" fmla="*/ 32421 h 202134"/>
              <a:gd name="connsiteX139" fmla="*/ 4750360 w 17227413"/>
              <a:gd name="connsiteY139" fmla="*/ 43497 h 202134"/>
              <a:gd name="connsiteX140" fmla="*/ 4754882 w 17227413"/>
              <a:gd name="connsiteY140" fmla="*/ 40449 h 202134"/>
              <a:gd name="connsiteX141" fmla="*/ 4797969 w 17227413"/>
              <a:gd name="connsiteY141" fmla="*/ 31750 h 202134"/>
              <a:gd name="connsiteX142" fmla="*/ 4841058 w 17227413"/>
              <a:gd name="connsiteY142" fmla="*/ 40449 h 202134"/>
              <a:gd name="connsiteX143" fmla="*/ 4846390 w 17227413"/>
              <a:gd name="connsiteY143" fmla="*/ 44044 h 202134"/>
              <a:gd name="connsiteX144" fmla="*/ 4854225 w 17227413"/>
              <a:gd name="connsiteY144" fmla="*/ 32421 h 202134"/>
              <a:gd name="connsiteX145" fmla="*/ 4932499 w 17227413"/>
              <a:gd name="connsiteY145" fmla="*/ 0 h 202134"/>
              <a:gd name="connsiteX146" fmla="*/ 5010772 w 17227413"/>
              <a:gd name="connsiteY146" fmla="*/ 32421 h 202134"/>
              <a:gd name="connsiteX147" fmla="*/ 5018239 w 17227413"/>
              <a:gd name="connsiteY147" fmla="*/ 43497 h 202134"/>
              <a:gd name="connsiteX148" fmla="*/ 5022761 w 17227413"/>
              <a:gd name="connsiteY148" fmla="*/ 40449 h 202134"/>
              <a:gd name="connsiteX149" fmla="*/ 5065848 w 17227413"/>
              <a:gd name="connsiteY149" fmla="*/ 31750 h 202134"/>
              <a:gd name="connsiteX150" fmla="*/ 5108937 w 17227413"/>
              <a:gd name="connsiteY150" fmla="*/ 40449 h 202134"/>
              <a:gd name="connsiteX151" fmla="*/ 5114268 w 17227413"/>
              <a:gd name="connsiteY151" fmla="*/ 44043 h 202134"/>
              <a:gd name="connsiteX152" fmla="*/ 5122103 w 17227413"/>
              <a:gd name="connsiteY152" fmla="*/ 32421 h 202134"/>
              <a:gd name="connsiteX153" fmla="*/ 5200376 w 17227413"/>
              <a:gd name="connsiteY153" fmla="*/ 0 h 202134"/>
              <a:gd name="connsiteX154" fmla="*/ 5278650 w 17227413"/>
              <a:gd name="connsiteY154" fmla="*/ 32421 h 202134"/>
              <a:gd name="connsiteX155" fmla="*/ 5286117 w 17227413"/>
              <a:gd name="connsiteY155" fmla="*/ 43497 h 202134"/>
              <a:gd name="connsiteX156" fmla="*/ 5290639 w 17227413"/>
              <a:gd name="connsiteY156" fmla="*/ 40449 h 202134"/>
              <a:gd name="connsiteX157" fmla="*/ 5333726 w 17227413"/>
              <a:gd name="connsiteY157" fmla="*/ 31750 h 202134"/>
              <a:gd name="connsiteX158" fmla="*/ 5376815 w 17227413"/>
              <a:gd name="connsiteY158" fmla="*/ 40449 h 202134"/>
              <a:gd name="connsiteX159" fmla="*/ 5382146 w 17227413"/>
              <a:gd name="connsiteY159" fmla="*/ 44043 h 202134"/>
              <a:gd name="connsiteX160" fmla="*/ 5389981 w 17227413"/>
              <a:gd name="connsiteY160" fmla="*/ 32421 h 202134"/>
              <a:gd name="connsiteX161" fmla="*/ 5468254 w 17227413"/>
              <a:gd name="connsiteY161" fmla="*/ 0 h 202134"/>
              <a:gd name="connsiteX162" fmla="*/ 5546528 w 17227413"/>
              <a:gd name="connsiteY162" fmla="*/ 32421 h 202134"/>
              <a:gd name="connsiteX163" fmla="*/ 5553995 w 17227413"/>
              <a:gd name="connsiteY163" fmla="*/ 43497 h 202134"/>
              <a:gd name="connsiteX164" fmla="*/ 5558517 w 17227413"/>
              <a:gd name="connsiteY164" fmla="*/ 40449 h 202134"/>
              <a:gd name="connsiteX165" fmla="*/ 5601604 w 17227413"/>
              <a:gd name="connsiteY165" fmla="*/ 31750 h 202134"/>
              <a:gd name="connsiteX166" fmla="*/ 5644693 w 17227413"/>
              <a:gd name="connsiteY166" fmla="*/ 40449 h 202134"/>
              <a:gd name="connsiteX167" fmla="*/ 5650025 w 17227413"/>
              <a:gd name="connsiteY167" fmla="*/ 44044 h 202134"/>
              <a:gd name="connsiteX168" fmla="*/ 5657860 w 17227413"/>
              <a:gd name="connsiteY168" fmla="*/ 32421 h 202134"/>
              <a:gd name="connsiteX169" fmla="*/ 5736134 w 17227413"/>
              <a:gd name="connsiteY169" fmla="*/ 0 h 202134"/>
              <a:gd name="connsiteX170" fmla="*/ 5814407 w 17227413"/>
              <a:gd name="connsiteY170" fmla="*/ 32421 h 202134"/>
              <a:gd name="connsiteX171" fmla="*/ 5821874 w 17227413"/>
              <a:gd name="connsiteY171" fmla="*/ 43497 h 202134"/>
              <a:gd name="connsiteX172" fmla="*/ 5826396 w 17227413"/>
              <a:gd name="connsiteY172" fmla="*/ 40449 h 202134"/>
              <a:gd name="connsiteX173" fmla="*/ 5869483 w 17227413"/>
              <a:gd name="connsiteY173" fmla="*/ 31750 h 202134"/>
              <a:gd name="connsiteX174" fmla="*/ 5912572 w 17227413"/>
              <a:gd name="connsiteY174" fmla="*/ 40449 h 202134"/>
              <a:gd name="connsiteX175" fmla="*/ 5917903 w 17227413"/>
              <a:gd name="connsiteY175" fmla="*/ 44043 h 202134"/>
              <a:gd name="connsiteX176" fmla="*/ 5925738 w 17227413"/>
              <a:gd name="connsiteY176" fmla="*/ 32421 h 202134"/>
              <a:gd name="connsiteX177" fmla="*/ 6004012 w 17227413"/>
              <a:gd name="connsiteY177" fmla="*/ 0 h 202134"/>
              <a:gd name="connsiteX178" fmla="*/ 6082285 w 17227413"/>
              <a:gd name="connsiteY178" fmla="*/ 32421 h 202134"/>
              <a:gd name="connsiteX179" fmla="*/ 6089752 w 17227413"/>
              <a:gd name="connsiteY179" fmla="*/ 43497 h 202134"/>
              <a:gd name="connsiteX180" fmla="*/ 6094274 w 17227413"/>
              <a:gd name="connsiteY180" fmla="*/ 40449 h 202134"/>
              <a:gd name="connsiteX181" fmla="*/ 6137361 w 17227413"/>
              <a:gd name="connsiteY181" fmla="*/ 31750 h 202134"/>
              <a:gd name="connsiteX182" fmla="*/ 6180450 w 17227413"/>
              <a:gd name="connsiteY182" fmla="*/ 40449 h 202134"/>
              <a:gd name="connsiteX183" fmla="*/ 6185781 w 17227413"/>
              <a:gd name="connsiteY183" fmla="*/ 44043 h 202134"/>
              <a:gd name="connsiteX184" fmla="*/ 6193616 w 17227413"/>
              <a:gd name="connsiteY184" fmla="*/ 32421 h 202134"/>
              <a:gd name="connsiteX185" fmla="*/ 6271890 w 17227413"/>
              <a:gd name="connsiteY185" fmla="*/ 0 h 202134"/>
              <a:gd name="connsiteX186" fmla="*/ 6350163 w 17227413"/>
              <a:gd name="connsiteY186" fmla="*/ 32421 h 202134"/>
              <a:gd name="connsiteX187" fmla="*/ 6357630 w 17227413"/>
              <a:gd name="connsiteY187" fmla="*/ 43497 h 202134"/>
              <a:gd name="connsiteX188" fmla="*/ 6362152 w 17227413"/>
              <a:gd name="connsiteY188" fmla="*/ 40449 h 202134"/>
              <a:gd name="connsiteX189" fmla="*/ 6405239 w 17227413"/>
              <a:gd name="connsiteY189" fmla="*/ 31750 h 202134"/>
              <a:gd name="connsiteX190" fmla="*/ 6448328 w 17227413"/>
              <a:gd name="connsiteY190" fmla="*/ 40449 h 202134"/>
              <a:gd name="connsiteX191" fmla="*/ 6453660 w 17227413"/>
              <a:gd name="connsiteY191" fmla="*/ 44044 h 202134"/>
              <a:gd name="connsiteX192" fmla="*/ 6461495 w 17227413"/>
              <a:gd name="connsiteY192" fmla="*/ 32421 h 202134"/>
              <a:gd name="connsiteX193" fmla="*/ 6539769 w 17227413"/>
              <a:gd name="connsiteY193" fmla="*/ 0 h 202134"/>
              <a:gd name="connsiteX194" fmla="*/ 6618042 w 17227413"/>
              <a:gd name="connsiteY194" fmla="*/ 32421 h 202134"/>
              <a:gd name="connsiteX195" fmla="*/ 6625509 w 17227413"/>
              <a:gd name="connsiteY195" fmla="*/ 43497 h 202134"/>
              <a:gd name="connsiteX196" fmla="*/ 6630031 w 17227413"/>
              <a:gd name="connsiteY196" fmla="*/ 40449 h 202134"/>
              <a:gd name="connsiteX197" fmla="*/ 6673119 w 17227413"/>
              <a:gd name="connsiteY197" fmla="*/ 31750 h 202134"/>
              <a:gd name="connsiteX198" fmla="*/ 6716207 w 17227413"/>
              <a:gd name="connsiteY198" fmla="*/ 40449 h 202134"/>
              <a:gd name="connsiteX199" fmla="*/ 6721538 w 17227413"/>
              <a:gd name="connsiteY199" fmla="*/ 44043 h 202134"/>
              <a:gd name="connsiteX200" fmla="*/ 6729373 w 17227413"/>
              <a:gd name="connsiteY200" fmla="*/ 32421 h 202134"/>
              <a:gd name="connsiteX201" fmla="*/ 6807647 w 17227413"/>
              <a:gd name="connsiteY201" fmla="*/ 0 h 202134"/>
              <a:gd name="connsiteX202" fmla="*/ 6885920 w 17227413"/>
              <a:gd name="connsiteY202" fmla="*/ 32421 h 202134"/>
              <a:gd name="connsiteX203" fmla="*/ 6893387 w 17227413"/>
              <a:gd name="connsiteY203" fmla="*/ 43497 h 202134"/>
              <a:gd name="connsiteX204" fmla="*/ 6897909 w 17227413"/>
              <a:gd name="connsiteY204" fmla="*/ 40449 h 202134"/>
              <a:gd name="connsiteX205" fmla="*/ 6940996 w 17227413"/>
              <a:gd name="connsiteY205" fmla="*/ 31750 h 202134"/>
              <a:gd name="connsiteX206" fmla="*/ 6984085 w 17227413"/>
              <a:gd name="connsiteY206" fmla="*/ 40449 h 202134"/>
              <a:gd name="connsiteX207" fmla="*/ 6989416 w 17227413"/>
              <a:gd name="connsiteY207" fmla="*/ 44043 h 202134"/>
              <a:gd name="connsiteX208" fmla="*/ 6997251 w 17227413"/>
              <a:gd name="connsiteY208" fmla="*/ 32421 h 202134"/>
              <a:gd name="connsiteX209" fmla="*/ 7075525 w 17227413"/>
              <a:gd name="connsiteY209" fmla="*/ 0 h 202134"/>
              <a:gd name="connsiteX210" fmla="*/ 7153798 w 17227413"/>
              <a:gd name="connsiteY210" fmla="*/ 32421 h 202134"/>
              <a:gd name="connsiteX211" fmla="*/ 7161265 w 17227413"/>
              <a:gd name="connsiteY211" fmla="*/ 43497 h 202134"/>
              <a:gd name="connsiteX212" fmla="*/ 7165787 w 17227413"/>
              <a:gd name="connsiteY212" fmla="*/ 40449 h 202134"/>
              <a:gd name="connsiteX213" fmla="*/ 7208874 w 17227413"/>
              <a:gd name="connsiteY213" fmla="*/ 31750 h 202134"/>
              <a:gd name="connsiteX214" fmla="*/ 7251963 w 17227413"/>
              <a:gd name="connsiteY214" fmla="*/ 40449 h 202134"/>
              <a:gd name="connsiteX215" fmla="*/ 7257294 w 17227413"/>
              <a:gd name="connsiteY215" fmla="*/ 44044 h 202134"/>
              <a:gd name="connsiteX216" fmla="*/ 7265130 w 17227413"/>
              <a:gd name="connsiteY216" fmla="*/ 32421 h 202134"/>
              <a:gd name="connsiteX217" fmla="*/ 7343404 w 17227413"/>
              <a:gd name="connsiteY217" fmla="*/ 0 h 202134"/>
              <a:gd name="connsiteX218" fmla="*/ 7421676 w 17227413"/>
              <a:gd name="connsiteY218" fmla="*/ 32421 h 202134"/>
              <a:gd name="connsiteX219" fmla="*/ 7429145 w 17227413"/>
              <a:gd name="connsiteY219" fmla="*/ 43497 h 202134"/>
              <a:gd name="connsiteX220" fmla="*/ 7433666 w 17227413"/>
              <a:gd name="connsiteY220" fmla="*/ 40449 h 202134"/>
              <a:gd name="connsiteX221" fmla="*/ 7476754 w 17227413"/>
              <a:gd name="connsiteY221" fmla="*/ 31750 h 202134"/>
              <a:gd name="connsiteX222" fmla="*/ 7519842 w 17227413"/>
              <a:gd name="connsiteY222" fmla="*/ 40449 h 202134"/>
              <a:gd name="connsiteX223" fmla="*/ 7525172 w 17227413"/>
              <a:gd name="connsiteY223" fmla="*/ 44043 h 202134"/>
              <a:gd name="connsiteX224" fmla="*/ 7533008 w 17227413"/>
              <a:gd name="connsiteY224" fmla="*/ 32421 h 202134"/>
              <a:gd name="connsiteX225" fmla="*/ 7611282 w 17227413"/>
              <a:gd name="connsiteY225" fmla="*/ 0 h 202134"/>
              <a:gd name="connsiteX226" fmla="*/ 7689554 w 17227413"/>
              <a:gd name="connsiteY226" fmla="*/ 32421 h 202134"/>
              <a:gd name="connsiteX227" fmla="*/ 7697022 w 17227413"/>
              <a:gd name="connsiteY227" fmla="*/ 43497 h 202134"/>
              <a:gd name="connsiteX228" fmla="*/ 7701544 w 17227413"/>
              <a:gd name="connsiteY228" fmla="*/ 40449 h 202134"/>
              <a:gd name="connsiteX229" fmla="*/ 7744631 w 17227413"/>
              <a:gd name="connsiteY229" fmla="*/ 31750 h 202134"/>
              <a:gd name="connsiteX230" fmla="*/ 7787718 w 17227413"/>
              <a:gd name="connsiteY230" fmla="*/ 40449 h 202134"/>
              <a:gd name="connsiteX231" fmla="*/ 7793050 w 17227413"/>
              <a:gd name="connsiteY231" fmla="*/ 44043 h 202134"/>
              <a:gd name="connsiteX232" fmla="*/ 7800886 w 17227413"/>
              <a:gd name="connsiteY232" fmla="*/ 32421 h 202134"/>
              <a:gd name="connsiteX233" fmla="*/ 7879159 w 17227413"/>
              <a:gd name="connsiteY233" fmla="*/ 0 h 202134"/>
              <a:gd name="connsiteX234" fmla="*/ 7957432 w 17227413"/>
              <a:gd name="connsiteY234" fmla="*/ 32421 h 202134"/>
              <a:gd name="connsiteX235" fmla="*/ 7964900 w 17227413"/>
              <a:gd name="connsiteY235" fmla="*/ 43497 h 202134"/>
              <a:gd name="connsiteX236" fmla="*/ 7969422 w 17227413"/>
              <a:gd name="connsiteY236" fmla="*/ 40449 h 202134"/>
              <a:gd name="connsiteX237" fmla="*/ 8012509 w 17227413"/>
              <a:gd name="connsiteY237" fmla="*/ 31750 h 202134"/>
              <a:gd name="connsiteX238" fmla="*/ 8055596 w 17227413"/>
              <a:gd name="connsiteY238" fmla="*/ 40449 h 202134"/>
              <a:gd name="connsiteX239" fmla="*/ 8060929 w 17227413"/>
              <a:gd name="connsiteY239" fmla="*/ 44044 h 202134"/>
              <a:gd name="connsiteX240" fmla="*/ 8068765 w 17227413"/>
              <a:gd name="connsiteY240" fmla="*/ 32421 h 202134"/>
              <a:gd name="connsiteX241" fmla="*/ 8147038 w 17227413"/>
              <a:gd name="connsiteY241" fmla="*/ 0 h 202134"/>
              <a:gd name="connsiteX242" fmla="*/ 8225311 w 17227413"/>
              <a:gd name="connsiteY242" fmla="*/ 32421 h 202134"/>
              <a:gd name="connsiteX243" fmla="*/ 8232779 w 17227413"/>
              <a:gd name="connsiteY243" fmla="*/ 43497 h 202134"/>
              <a:gd name="connsiteX244" fmla="*/ 8237301 w 17227413"/>
              <a:gd name="connsiteY244" fmla="*/ 40449 h 202134"/>
              <a:gd name="connsiteX245" fmla="*/ 8280388 w 17227413"/>
              <a:gd name="connsiteY245" fmla="*/ 31750 h 202134"/>
              <a:gd name="connsiteX246" fmla="*/ 8323475 w 17227413"/>
              <a:gd name="connsiteY246" fmla="*/ 40449 h 202134"/>
              <a:gd name="connsiteX247" fmla="*/ 8328801 w 17227413"/>
              <a:gd name="connsiteY247" fmla="*/ 44040 h 202134"/>
              <a:gd name="connsiteX248" fmla="*/ 8336635 w 17227413"/>
              <a:gd name="connsiteY248" fmla="*/ 32421 h 202134"/>
              <a:gd name="connsiteX249" fmla="*/ 8414908 w 17227413"/>
              <a:gd name="connsiteY249" fmla="*/ 0 h 202134"/>
              <a:gd name="connsiteX250" fmla="*/ 8493181 w 17227413"/>
              <a:gd name="connsiteY250" fmla="*/ 32421 h 202134"/>
              <a:gd name="connsiteX251" fmla="*/ 8500649 w 17227413"/>
              <a:gd name="connsiteY251" fmla="*/ 43497 h 202134"/>
              <a:gd name="connsiteX252" fmla="*/ 8505171 w 17227413"/>
              <a:gd name="connsiteY252" fmla="*/ 40449 h 202134"/>
              <a:gd name="connsiteX253" fmla="*/ 8548258 w 17227413"/>
              <a:gd name="connsiteY253" fmla="*/ 31750 h 202134"/>
              <a:gd name="connsiteX254" fmla="*/ 8591346 w 17227413"/>
              <a:gd name="connsiteY254" fmla="*/ 40449 h 202134"/>
              <a:gd name="connsiteX255" fmla="*/ 8596958 w 17227413"/>
              <a:gd name="connsiteY255" fmla="*/ 44233 h 202134"/>
              <a:gd name="connsiteX256" fmla="*/ 8604922 w 17227413"/>
              <a:gd name="connsiteY256" fmla="*/ 32422 h 202134"/>
              <a:gd name="connsiteX257" fmla="*/ 8683195 w 17227413"/>
              <a:gd name="connsiteY257" fmla="*/ 0 h 202134"/>
              <a:gd name="connsiteX258" fmla="*/ 8761468 w 17227413"/>
              <a:gd name="connsiteY258" fmla="*/ 32421 h 202134"/>
              <a:gd name="connsiteX259" fmla="*/ 8768935 w 17227413"/>
              <a:gd name="connsiteY259" fmla="*/ 43496 h 202134"/>
              <a:gd name="connsiteX260" fmla="*/ 8773455 w 17227413"/>
              <a:gd name="connsiteY260" fmla="*/ 40449 h 202134"/>
              <a:gd name="connsiteX261" fmla="*/ 8816542 w 17227413"/>
              <a:gd name="connsiteY261" fmla="*/ 31750 h 202134"/>
              <a:gd name="connsiteX262" fmla="*/ 8859629 w 17227413"/>
              <a:gd name="connsiteY262" fmla="*/ 40449 h 202134"/>
              <a:gd name="connsiteX263" fmla="*/ 8864963 w 17227413"/>
              <a:gd name="connsiteY263" fmla="*/ 44044 h 202134"/>
              <a:gd name="connsiteX264" fmla="*/ 8872800 w 17227413"/>
              <a:gd name="connsiteY264" fmla="*/ 32421 h 202134"/>
              <a:gd name="connsiteX265" fmla="*/ 8951073 w 17227413"/>
              <a:gd name="connsiteY265" fmla="*/ 0 h 202134"/>
              <a:gd name="connsiteX266" fmla="*/ 9029346 w 17227413"/>
              <a:gd name="connsiteY266" fmla="*/ 32421 h 202134"/>
              <a:gd name="connsiteX267" fmla="*/ 9036813 w 17227413"/>
              <a:gd name="connsiteY267" fmla="*/ 43496 h 202134"/>
              <a:gd name="connsiteX268" fmla="*/ 9041333 w 17227413"/>
              <a:gd name="connsiteY268" fmla="*/ 40449 h 202134"/>
              <a:gd name="connsiteX269" fmla="*/ 9084420 w 17227413"/>
              <a:gd name="connsiteY269" fmla="*/ 31750 h 202134"/>
              <a:gd name="connsiteX270" fmla="*/ 9127508 w 17227413"/>
              <a:gd name="connsiteY270" fmla="*/ 40449 h 202134"/>
              <a:gd name="connsiteX271" fmla="*/ 9132841 w 17227413"/>
              <a:gd name="connsiteY271" fmla="*/ 44045 h 202134"/>
              <a:gd name="connsiteX272" fmla="*/ 9140679 w 17227413"/>
              <a:gd name="connsiteY272" fmla="*/ 32421 h 202134"/>
              <a:gd name="connsiteX273" fmla="*/ 9218952 w 17227413"/>
              <a:gd name="connsiteY273" fmla="*/ 0 h 202134"/>
              <a:gd name="connsiteX274" fmla="*/ 9297225 w 17227413"/>
              <a:gd name="connsiteY274" fmla="*/ 32421 h 202134"/>
              <a:gd name="connsiteX275" fmla="*/ 9304692 w 17227413"/>
              <a:gd name="connsiteY275" fmla="*/ 43496 h 202134"/>
              <a:gd name="connsiteX276" fmla="*/ 9309212 w 17227413"/>
              <a:gd name="connsiteY276" fmla="*/ 40449 h 202134"/>
              <a:gd name="connsiteX277" fmla="*/ 9352300 w 17227413"/>
              <a:gd name="connsiteY277" fmla="*/ 31750 h 202134"/>
              <a:gd name="connsiteX278" fmla="*/ 9395387 w 17227413"/>
              <a:gd name="connsiteY278" fmla="*/ 40449 h 202134"/>
              <a:gd name="connsiteX279" fmla="*/ 9400721 w 17227413"/>
              <a:gd name="connsiteY279" fmla="*/ 44045 h 202134"/>
              <a:gd name="connsiteX280" fmla="*/ 9408558 w 17227413"/>
              <a:gd name="connsiteY280" fmla="*/ 32421 h 202134"/>
              <a:gd name="connsiteX281" fmla="*/ 9486831 w 17227413"/>
              <a:gd name="connsiteY281" fmla="*/ 0 h 202134"/>
              <a:gd name="connsiteX282" fmla="*/ 9565104 w 17227413"/>
              <a:gd name="connsiteY282" fmla="*/ 32421 h 202134"/>
              <a:gd name="connsiteX283" fmla="*/ 9572572 w 17227413"/>
              <a:gd name="connsiteY283" fmla="*/ 43496 h 202134"/>
              <a:gd name="connsiteX284" fmla="*/ 9577091 w 17227413"/>
              <a:gd name="connsiteY284" fmla="*/ 40449 h 202134"/>
              <a:gd name="connsiteX285" fmla="*/ 9620179 w 17227413"/>
              <a:gd name="connsiteY285" fmla="*/ 31750 h 202134"/>
              <a:gd name="connsiteX286" fmla="*/ 9663266 w 17227413"/>
              <a:gd name="connsiteY286" fmla="*/ 40449 h 202134"/>
              <a:gd name="connsiteX287" fmla="*/ 9668599 w 17227413"/>
              <a:gd name="connsiteY287" fmla="*/ 44045 h 202134"/>
              <a:gd name="connsiteX288" fmla="*/ 9676437 w 17227413"/>
              <a:gd name="connsiteY288" fmla="*/ 32421 h 202134"/>
              <a:gd name="connsiteX289" fmla="*/ 9754710 w 17227413"/>
              <a:gd name="connsiteY289" fmla="*/ 0 h 202134"/>
              <a:gd name="connsiteX290" fmla="*/ 9832983 w 17227413"/>
              <a:gd name="connsiteY290" fmla="*/ 32421 h 202134"/>
              <a:gd name="connsiteX291" fmla="*/ 9840450 w 17227413"/>
              <a:gd name="connsiteY291" fmla="*/ 43496 h 202134"/>
              <a:gd name="connsiteX292" fmla="*/ 9844970 w 17227413"/>
              <a:gd name="connsiteY292" fmla="*/ 40449 h 202134"/>
              <a:gd name="connsiteX293" fmla="*/ 9888057 w 17227413"/>
              <a:gd name="connsiteY293" fmla="*/ 31750 h 202134"/>
              <a:gd name="connsiteX294" fmla="*/ 9931145 w 17227413"/>
              <a:gd name="connsiteY294" fmla="*/ 40449 h 202134"/>
              <a:gd name="connsiteX295" fmla="*/ 9936478 w 17227413"/>
              <a:gd name="connsiteY295" fmla="*/ 44045 h 202134"/>
              <a:gd name="connsiteX296" fmla="*/ 9944315 w 17227413"/>
              <a:gd name="connsiteY296" fmla="*/ 32421 h 202134"/>
              <a:gd name="connsiteX297" fmla="*/ 10022590 w 17227413"/>
              <a:gd name="connsiteY297" fmla="*/ 0 h 202134"/>
              <a:gd name="connsiteX298" fmla="*/ 10100862 w 17227413"/>
              <a:gd name="connsiteY298" fmla="*/ 32421 h 202134"/>
              <a:gd name="connsiteX299" fmla="*/ 10108329 w 17227413"/>
              <a:gd name="connsiteY299" fmla="*/ 43496 h 202134"/>
              <a:gd name="connsiteX300" fmla="*/ 10112849 w 17227413"/>
              <a:gd name="connsiteY300" fmla="*/ 40449 h 202134"/>
              <a:gd name="connsiteX301" fmla="*/ 10155936 w 17227413"/>
              <a:gd name="connsiteY301" fmla="*/ 31750 h 202134"/>
              <a:gd name="connsiteX302" fmla="*/ 10199023 w 17227413"/>
              <a:gd name="connsiteY302" fmla="*/ 40449 h 202134"/>
              <a:gd name="connsiteX303" fmla="*/ 10204357 w 17227413"/>
              <a:gd name="connsiteY303" fmla="*/ 44044 h 202134"/>
              <a:gd name="connsiteX304" fmla="*/ 10212193 w 17227413"/>
              <a:gd name="connsiteY304" fmla="*/ 32421 h 202134"/>
              <a:gd name="connsiteX305" fmla="*/ 10290467 w 17227413"/>
              <a:gd name="connsiteY305" fmla="*/ 0 h 202134"/>
              <a:gd name="connsiteX306" fmla="*/ 10368740 w 17227413"/>
              <a:gd name="connsiteY306" fmla="*/ 32421 h 202134"/>
              <a:gd name="connsiteX307" fmla="*/ 10376207 w 17227413"/>
              <a:gd name="connsiteY307" fmla="*/ 43496 h 202134"/>
              <a:gd name="connsiteX308" fmla="*/ 10380726 w 17227413"/>
              <a:gd name="connsiteY308" fmla="*/ 40449 h 202134"/>
              <a:gd name="connsiteX309" fmla="*/ 10423813 w 17227413"/>
              <a:gd name="connsiteY309" fmla="*/ 31750 h 202134"/>
              <a:gd name="connsiteX310" fmla="*/ 10466901 w 17227413"/>
              <a:gd name="connsiteY310" fmla="*/ 40449 h 202134"/>
              <a:gd name="connsiteX311" fmla="*/ 10472234 w 17227413"/>
              <a:gd name="connsiteY311" fmla="*/ 44044 h 202134"/>
              <a:gd name="connsiteX312" fmla="*/ 10480071 w 17227413"/>
              <a:gd name="connsiteY312" fmla="*/ 32421 h 202134"/>
              <a:gd name="connsiteX313" fmla="*/ 10558342 w 17227413"/>
              <a:gd name="connsiteY313" fmla="*/ 0 h 202134"/>
              <a:gd name="connsiteX314" fmla="*/ 10636617 w 17227413"/>
              <a:gd name="connsiteY314" fmla="*/ 32421 h 202134"/>
              <a:gd name="connsiteX315" fmla="*/ 10644084 w 17227413"/>
              <a:gd name="connsiteY315" fmla="*/ 43496 h 202134"/>
              <a:gd name="connsiteX316" fmla="*/ 10648603 w 17227413"/>
              <a:gd name="connsiteY316" fmla="*/ 40449 h 202134"/>
              <a:gd name="connsiteX317" fmla="*/ 10691692 w 17227413"/>
              <a:gd name="connsiteY317" fmla="*/ 31750 h 202134"/>
              <a:gd name="connsiteX318" fmla="*/ 10734778 w 17227413"/>
              <a:gd name="connsiteY318" fmla="*/ 40449 h 202134"/>
              <a:gd name="connsiteX319" fmla="*/ 10740113 w 17227413"/>
              <a:gd name="connsiteY319" fmla="*/ 44045 h 202134"/>
              <a:gd name="connsiteX320" fmla="*/ 10747949 w 17227413"/>
              <a:gd name="connsiteY320" fmla="*/ 32421 h 202134"/>
              <a:gd name="connsiteX321" fmla="*/ 10826222 w 17227413"/>
              <a:gd name="connsiteY321" fmla="*/ 0 h 202134"/>
              <a:gd name="connsiteX322" fmla="*/ 10904495 w 17227413"/>
              <a:gd name="connsiteY322" fmla="*/ 32421 h 202134"/>
              <a:gd name="connsiteX323" fmla="*/ 10911961 w 17227413"/>
              <a:gd name="connsiteY323" fmla="*/ 43496 h 202134"/>
              <a:gd name="connsiteX324" fmla="*/ 10916482 w 17227413"/>
              <a:gd name="connsiteY324" fmla="*/ 40449 h 202134"/>
              <a:gd name="connsiteX325" fmla="*/ 10959570 w 17227413"/>
              <a:gd name="connsiteY325" fmla="*/ 31750 h 202134"/>
              <a:gd name="connsiteX326" fmla="*/ 11002656 w 17227413"/>
              <a:gd name="connsiteY326" fmla="*/ 40449 h 202134"/>
              <a:gd name="connsiteX327" fmla="*/ 11007991 w 17227413"/>
              <a:gd name="connsiteY327" fmla="*/ 44045 h 202134"/>
              <a:gd name="connsiteX328" fmla="*/ 11015827 w 17227413"/>
              <a:gd name="connsiteY328" fmla="*/ 32421 h 202134"/>
              <a:gd name="connsiteX329" fmla="*/ 11094101 w 17227413"/>
              <a:gd name="connsiteY329" fmla="*/ 0 h 202134"/>
              <a:gd name="connsiteX330" fmla="*/ 11172374 w 17227413"/>
              <a:gd name="connsiteY330" fmla="*/ 32421 h 202134"/>
              <a:gd name="connsiteX331" fmla="*/ 11179840 w 17227413"/>
              <a:gd name="connsiteY331" fmla="*/ 43496 h 202134"/>
              <a:gd name="connsiteX332" fmla="*/ 11184360 w 17227413"/>
              <a:gd name="connsiteY332" fmla="*/ 40449 h 202134"/>
              <a:gd name="connsiteX333" fmla="*/ 11227446 w 17227413"/>
              <a:gd name="connsiteY333" fmla="*/ 31750 h 202134"/>
              <a:gd name="connsiteX334" fmla="*/ 11270535 w 17227413"/>
              <a:gd name="connsiteY334" fmla="*/ 40449 h 202134"/>
              <a:gd name="connsiteX335" fmla="*/ 11275868 w 17227413"/>
              <a:gd name="connsiteY335" fmla="*/ 44045 h 202134"/>
              <a:gd name="connsiteX336" fmla="*/ 11283705 w 17227413"/>
              <a:gd name="connsiteY336" fmla="*/ 32421 h 202134"/>
              <a:gd name="connsiteX337" fmla="*/ 11361978 w 17227413"/>
              <a:gd name="connsiteY337" fmla="*/ 0 h 202134"/>
              <a:gd name="connsiteX338" fmla="*/ 11440251 w 17227413"/>
              <a:gd name="connsiteY338" fmla="*/ 32421 h 202134"/>
              <a:gd name="connsiteX339" fmla="*/ 11447718 w 17227413"/>
              <a:gd name="connsiteY339" fmla="*/ 43496 h 202134"/>
              <a:gd name="connsiteX340" fmla="*/ 11452238 w 17227413"/>
              <a:gd name="connsiteY340" fmla="*/ 40449 h 202134"/>
              <a:gd name="connsiteX341" fmla="*/ 11495326 w 17227413"/>
              <a:gd name="connsiteY341" fmla="*/ 31750 h 202134"/>
              <a:gd name="connsiteX342" fmla="*/ 11538413 w 17227413"/>
              <a:gd name="connsiteY342" fmla="*/ 40449 h 202134"/>
              <a:gd name="connsiteX343" fmla="*/ 11543748 w 17227413"/>
              <a:gd name="connsiteY343" fmla="*/ 44045 h 202134"/>
              <a:gd name="connsiteX344" fmla="*/ 11551584 w 17227413"/>
              <a:gd name="connsiteY344" fmla="*/ 32421 h 202134"/>
              <a:gd name="connsiteX345" fmla="*/ 11629857 w 17227413"/>
              <a:gd name="connsiteY345" fmla="*/ 0 h 202134"/>
              <a:gd name="connsiteX346" fmla="*/ 11708130 w 17227413"/>
              <a:gd name="connsiteY346" fmla="*/ 32421 h 202134"/>
              <a:gd name="connsiteX347" fmla="*/ 11715596 w 17227413"/>
              <a:gd name="connsiteY347" fmla="*/ 43496 h 202134"/>
              <a:gd name="connsiteX348" fmla="*/ 11720117 w 17227413"/>
              <a:gd name="connsiteY348" fmla="*/ 40449 h 202134"/>
              <a:gd name="connsiteX349" fmla="*/ 11763204 w 17227413"/>
              <a:gd name="connsiteY349" fmla="*/ 31750 h 202134"/>
              <a:gd name="connsiteX350" fmla="*/ 11806291 w 17227413"/>
              <a:gd name="connsiteY350" fmla="*/ 40449 h 202134"/>
              <a:gd name="connsiteX351" fmla="*/ 11811625 w 17227413"/>
              <a:gd name="connsiteY351" fmla="*/ 44045 h 202134"/>
              <a:gd name="connsiteX352" fmla="*/ 11819462 w 17227413"/>
              <a:gd name="connsiteY352" fmla="*/ 32421 h 202134"/>
              <a:gd name="connsiteX353" fmla="*/ 11897735 w 17227413"/>
              <a:gd name="connsiteY353" fmla="*/ 0 h 202134"/>
              <a:gd name="connsiteX354" fmla="*/ 11976007 w 17227413"/>
              <a:gd name="connsiteY354" fmla="*/ 32421 h 202134"/>
              <a:gd name="connsiteX355" fmla="*/ 11983474 w 17227413"/>
              <a:gd name="connsiteY355" fmla="*/ 43496 h 202134"/>
              <a:gd name="connsiteX356" fmla="*/ 11987994 w 17227413"/>
              <a:gd name="connsiteY356" fmla="*/ 40449 h 202134"/>
              <a:gd name="connsiteX357" fmla="*/ 12031082 w 17227413"/>
              <a:gd name="connsiteY357" fmla="*/ 31750 h 202134"/>
              <a:gd name="connsiteX358" fmla="*/ 12074166 w 17227413"/>
              <a:gd name="connsiteY358" fmla="*/ 40449 h 202134"/>
              <a:gd name="connsiteX359" fmla="*/ 12079498 w 17227413"/>
              <a:gd name="connsiteY359" fmla="*/ 44044 h 202134"/>
              <a:gd name="connsiteX360" fmla="*/ 12087335 w 17227413"/>
              <a:gd name="connsiteY360" fmla="*/ 32421 h 202134"/>
              <a:gd name="connsiteX361" fmla="*/ 12165606 w 17227413"/>
              <a:gd name="connsiteY361" fmla="*/ 0 h 202134"/>
              <a:gd name="connsiteX362" fmla="*/ 12243879 w 17227413"/>
              <a:gd name="connsiteY362" fmla="*/ 32421 h 202134"/>
              <a:gd name="connsiteX363" fmla="*/ 12251347 w 17227413"/>
              <a:gd name="connsiteY363" fmla="*/ 43497 h 202134"/>
              <a:gd name="connsiteX364" fmla="*/ 12255869 w 17227413"/>
              <a:gd name="connsiteY364" fmla="*/ 40449 h 202134"/>
              <a:gd name="connsiteX365" fmla="*/ 12298956 w 17227413"/>
              <a:gd name="connsiteY365" fmla="*/ 31750 h 202134"/>
              <a:gd name="connsiteX366" fmla="*/ 12342044 w 17227413"/>
              <a:gd name="connsiteY366" fmla="*/ 40449 h 202134"/>
              <a:gd name="connsiteX367" fmla="*/ 12347375 w 17227413"/>
              <a:gd name="connsiteY367" fmla="*/ 44043 h 202134"/>
              <a:gd name="connsiteX368" fmla="*/ 12355211 w 17227413"/>
              <a:gd name="connsiteY368" fmla="*/ 32421 h 202134"/>
              <a:gd name="connsiteX369" fmla="*/ 12433484 w 17227413"/>
              <a:gd name="connsiteY369" fmla="*/ 0 h 202134"/>
              <a:gd name="connsiteX370" fmla="*/ 12511757 w 17227413"/>
              <a:gd name="connsiteY370" fmla="*/ 32421 h 202134"/>
              <a:gd name="connsiteX371" fmla="*/ 12519225 w 17227413"/>
              <a:gd name="connsiteY371" fmla="*/ 43497 h 202134"/>
              <a:gd name="connsiteX372" fmla="*/ 12523747 w 17227413"/>
              <a:gd name="connsiteY372" fmla="*/ 40449 h 202134"/>
              <a:gd name="connsiteX373" fmla="*/ 12566834 w 17227413"/>
              <a:gd name="connsiteY373" fmla="*/ 31750 h 202134"/>
              <a:gd name="connsiteX374" fmla="*/ 12609922 w 17227413"/>
              <a:gd name="connsiteY374" fmla="*/ 40449 h 202134"/>
              <a:gd name="connsiteX375" fmla="*/ 12615254 w 17227413"/>
              <a:gd name="connsiteY375" fmla="*/ 44044 h 202134"/>
              <a:gd name="connsiteX376" fmla="*/ 12623090 w 17227413"/>
              <a:gd name="connsiteY376" fmla="*/ 32421 h 202134"/>
              <a:gd name="connsiteX377" fmla="*/ 12701363 w 17227413"/>
              <a:gd name="connsiteY377" fmla="*/ 0 h 202134"/>
              <a:gd name="connsiteX378" fmla="*/ 12779636 w 17227413"/>
              <a:gd name="connsiteY378" fmla="*/ 32421 h 202134"/>
              <a:gd name="connsiteX379" fmla="*/ 12787104 w 17227413"/>
              <a:gd name="connsiteY379" fmla="*/ 43497 h 202134"/>
              <a:gd name="connsiteX380" fmla="*/ 12791626 w 17227413"/>
              <a:gd name="connsiteY380" fmla="*/ 40449 h 202134"/>
              <a:gd name="connsiteX381" fmla="*/ 12834713 w 17227413"/>
              <a:gd name="connsiteY381" fmla="*/ 31750 h 202134"/>
              <a:gd name="connsiteX382" fmla="*/ 12877801 w 17227413"/>
              <a:gd name="connsiteY382" fmla="*/ 40449 h 202134"/>
              <a:gd name="connsiteX383" fmla="*/ 12883132 w 17227413"/>
              <a:gd name="connsiteY383" fmla="*/ 44043 h 202134"/>
              <a:gd name="connsiteX384" fmla="*/ 12890968 w 17227413"/>
              <a:gd name="connsiteY384" fmla="*/ 32421 h 202134"/>
              <a:gd name="connsiteX385" fmla="*/ 12969241 w 17227413"/>
              <a:gd name="connsiteY385" fmla="*/ 0 h 202134"/>
              <a:gd name="connsiteX386" fmla="*/ 13047514 w 17227413"/>
              <a:gd name="connsiteY386" fmla="*/ 32421 h 202134"/>
              <a:gd name="connsiteX387" fmla="*/ 13054982 w 17227413"/>
              <a:gd name="connsiteY387" fmla="*/ 43497 h 202134"/>
              <a:gd name="connsiteX388" fmla="*/ 13059504 w 17227413"/>
              <a:gd name="connsiteY388" fmla="*/ 40449 h 202134"/>
              <a:gd name="connsiteX389" fmla="*/ 13102591 w 17227413"/>
              <a:gd name="connsiteY389" fmla="*/ 31750 h 202134"/>
              <a:gd name="connsiteX390" fmla="*/ 13145679 w 17227413"/>
              <a:gd name="connsiteY390" fmla="*/ 40449 h 202134"/>
              <a:gd name="connsiteX391" fmla="*/ 13151010 w 17227413"/>
              <a:gd name="connsiteY391" fmla="*/ 44043 h 202134"/>
              <a:gd name="connsiteX392" fmla="*/ 13158846 w 17227413"/>
              <a:gd name="connsiteY392" fmla="*/ 32421 h 202134"/>
              <a:gd name="connsiteX393" fmla="*/ 13237119 w 17227413"/>
              <a:gd name="connsiteY393" fmla="*/ 0 h 202134"/>
              <a:gd name="connsiteX394" fmla="*/ 13315392 w 17227413"/>
              <a:gd name="connsiteY394" fmla="*/ 32421 h 202134"/>
              <a:gd name="connsiteX395" fmla="*/ 13322860 w 17227413"/>
              <a:gd name="connsiteY395" fmla="*/ 43497 h 202134"/>
              <a:gd name="connsiteX396" fmla="*/ 13327382 w 17227413"/>
              <a:gd name="connsiteY396" fmla="*/ 40449 h 202134"/>
              <a:gd name="connsiteX397" fmla="*/ 13370469 w 17227413"/>
              <a:gd name="connsiteY397" fmla="*/ 31750 h 202134"/>
              <a:gd name="connsiteX398" fmla="*/ 13413557 w 17227413"/>
              <a:gd name="connsiteY398" fmla="*/ 40449 h 202134"/>
              <a:gd name="connsiteX399" fmla="*/ 13418889 w 17227413"/>
              <a:gd name="connsiteY399" fmla="*/ 44044 h 202134"/>
              <a:gd name="connsiteX400" fmla="*/ 13426725 w 17227413"/>
              <a:gd name="connsiteY400" fmla="*/ 32421 h 202134"/>
              <a:gd name="connsiteX401" fmla="*/ 13504998 w 17227413"/>
              <a:gd name="connsiteY401" fmla="*/ 0 h 202134"/>
              <a:gd name="connsiteX402" fmla="*/ 13583271 w 17227413"/>
              <a:gd name="connsiteY402" fmla="*/ 32421 h 202134"/>
              <a:gd name="connsiteX403" fmla="*/ 13590739 w 17227413"/>
              <a:gd name="connsiteY403" fmla="*/ 43497 h 202134"/>
              <a:gd name="connsiteX404" fmla="*/ 13595261 w 17227413"/>
              <a:gd name="connsiteY404" fmla="*/ 40449 h 202134"/>
              <a:gd name="connsiteX405" fmla="*/ 13638348 w 17227413"/>
              <a:gd name="connsiteY405" fmla="*/ 31750 h 202134"/>
              <a:gd name="connsiteX406" fmla="*/ 13681436 w 17227413"/>
              <a:gd name="connsiteY406" fmla="*/ 40449 h 202134"/>
              <a:gd name="connsiteX407" fmla="*/ 13686767 w 17227413"/>
              <a:gd name="connsiteY407" fmla="*/ 44043 h 202134"/>
              <a:gd name="connsiteX408" fmla="*/ 13694603 w 17227413"/>
              <a:gd name="connsiteY408" fmla="*/ 32421 h 202134"/>
              <a:gd name="connsiteX409" fmla="*/ 13772876 w 17227413"/>
              <a:gd name="connsiteY409" fmla="*/ 0 h 202134"/>
              <a:gd name="connsiteX410" fmla="*/ 13851149 w 17227413"/>
              <a:gd name="connsiteY410" fmla="*/ 32421 h 202134"/>
              <a:gd name="connsiteX411" fmla="*/ 13858617 w 17227413"/>
              <a:gd name="connsiteY411" fmla="*/ 43497 h 202134"/>
              <a:gd name="connsiteX412" fmla="*/ 13863139 w 17227413"/>
              <a:gd name="connsiteY412" fmla="*/ 40449 h 202134"/>
              <a:gd name="connsiteX413" fmla="*/ 13906226 w 17227413"/>
              <a:gd name="connsiteY413" fmla="*/ 31750 h 202134"/>
              <a:gd name="connsiteX414" fmla="*/ 13949314 w 17227413"/>
              <a:gd name="connsiteY414" fmla="*/ 40449 h 202134"/>
              <a:gd name="connsiteX415" fmla="*/ 13954645 w 17227413"/>
              <a:gd name="connsiteY415" fmla="*/ 44043 h 202134"/>
              <a:gd name="connsiteX416" fmla="*/ 13962481 w 17227413"/>
              <a:gd name="connsiteY416" fmla="*/ 32421 h 202134"/>
              <a:gd name="connsiteX417" fmla="*/ 14040754 w 17227413"/>
              <a:gd name="connsiteY417" fmla="*/ 0 h 202134"/>
              <a:gd name="connsiteX418" fmla="*/ 14119027 w 17227413"/>
              <a:gd name="connsiteY418" fmla="*/ 32421 h 202134"/>
              <a:gd name="connsiteX419" fmla="*/ 14126495 w 17227413"/>
              <a:gd name="connsiteY419" fmla="*/ 43497 h 202134"/>
              <a:gd name="connsiteX420" fmla="*/ 14131017 w 17227413"/>
              <a:gd name="connsiteY420" fmla="*/ 40449 h 202134"/>
              <a:gd name="connsiteX421" fmla="*/ 14174104 w 17227413"/>
              <a:gd name="connsiteY421" fmla="*/ 31750 h 202134"/>
              <a:gd name="connsiteX422" fmla="*/ 14217192 w 17227413"/>
              <a:gd name="connsiteY422" fmla="*/ 40449 h 202134"/>
              <a:gd name="connsiteX423" fmla="*/ 14222524 w 17227413"/>
              <a:gd name="connsiteY423" fmla="*/ 44044 h 202134"/>
              <a:gd name="connsiteX424" fmla="*/ 14230360 w 17227413"/>
              <a:gd name="connsiteY424" fmla="*/ 32421 h 202134"/>
              <a:gd name="connsiteX425" fmla="*/ 14308633 w 17227413"/>
              <a:gd name="connsiteY425" fmla="*/ 0 h 202134"/>
              <a:gd name="connsiteX426" fmla="*/ 14386906 w 17227413"/>
              <a:gd name="connsiteY426" fmla="*/ 32421 h 202134"/>
              <a:gd name="connsiteX427" fmla="*/ 14394374 w 17227413"/>
              <a:gd name="connsiteY427" fmla="*/ 43497 h 202134"/>
              <a:gd name="connsiteX428" fmla="*/ 14398896 w 17227413"/>
              <a:gd name="connsiteY428" fmla="*/ 40449 h 202134"/>
              <a:gd name="connsiteX429" fmla="*/ 14441983 w 17227413"/>
              <a:gd name="connsiteY429" fmla="*/ 31750 h 202134"/>
              <a:gd name="connsiteX430" fmla="*/ 14485071 w 17227413"/>
              <a:gd name="connsiteY430" fmla="*/ 40449 h 202134"/>
              <a:gd name="connsiteX431" fmla="*/ 14490402 w 17227413"/>
              <a:gd name="connsiteY431" fmla="*/ 44043 h 202134"/>
              <a:gd name="connsiteX432" fmla="*/ 14498238 w 17227413"/>
              <a:gd name="connsiteY432" fmla="*/ 32421 h 202134"/>
              <a:gd name="connsiteX433" fmla="*/ 14576511 w 17227413"/>
              <a:gd name="connsiteY433" fmla="*/ 0 h 202134"/>
              <a:gd name="connsiteX434" fmla="*/ 14654784 w 17227413"/>
              <a:gd name="connsiteY434" fmla="*/ 32421 h 202134"/>
              <a:gd name="connsiteX435" fmla="*/ 14662252 w 17227413"/>
              <a:gd name="connsiteY435" fmla="*/ 43497 h 202134"/>
              <a:gd name="connsiteX436" fmla="*/ 14666774 w 17227413"/>
              <a:gd name="connsiteY436" fmla="*/ 40449 h 202134"/>
              <a:gd name="connsiteX437" fmla="*/ 14709861 w 17227413"/>
              <a:gd name="connsiteY437" fmla="*/ 31750 h 202134"/>
              <a:gd name="connsiteX438" fmla="*/ 14752949 w 17227413"/>
              <a:gd name="connsiteY438" fmla="*/ 40449 h 202134"/>
              <a:gd name="connsiteX439" fmla="*/ 14758280 w 17227413"/>
              <a:gd name="connsiteY439" fmla="*/ 44043 h 202134"/>
              <a:gd name="connsiteX440" fmla="*/ 14766116 w 17227413"/>
              <a:gd name="connsiteY440" fmla="*/ 32421 h 202134"/>
              <a:gd name="connsiteX441" fmla="*/ 14844389 w 17227413"/>
              <a:gd name="connsiteY441" fmla="*/ 0 h 202134"/>
              <a:gd name="connsiteX442" fmla="*/ 14922662 w 17227413"/>
              <a:gd name="connsiteY442" fmla="*/ 32421 h 202134"/>
              <a:gd name="connsiteX443" fmla="*/ 14930130 w 17227413"/>
              <a:gd name="connsiteY443" fmla="*/ 43497 h 202134"/>
              <a:gd name="connsiteX444" fmla="*/ 14934652 w 17227413"/>
              <a:gd name="connsiteY444" fmla="*/ 40449 h 202134"/>
              <a:gd name="connsiteX445" fmla="*/ 14977739 w 17227413"/>
              <a:gd name="connsiteY445" fmla="*/ 31750 h 202134"/>
              <a:gd name="connsiteX446" fmla="*/ 15020827 w 17227413"/>
              <a:gd name="connsiteY446" fmla="*/ 40449 h 202134"/>
              <a:gd name="connsiteX447" fmla="*/ 15026159 w 17227413"/>
              <a:gd name="connsiteY447" fmla="*/ 44044 h 202134"/>
              <a:gd name="connsiteX448" fmla="*/ 15033995 w 17227413"/>
              <a:gd name="connsiteY448" fmla="*/ 32421 h 202134"/>
              <a:gd name="connsiteX449" fmla="*/ 15112268 w 17227413"/>
              <a:gd name="connsiteY449" fmla="*/ 0 h 202134"/>
              <a:gd name="connsiteX450" fmla="*/ 15190541 w 17227413"/>
              <a:gd name="connsiteY450" fmla="*/ 32421 h 202134"/>
              <a:gd name="connsiteX451" fmla="*/ 15198009 w 17227413"/>
              <a:gd name="connsiteY451" fmla="*/ 43497 h 202134"/>
              <a:gd name="connsiteX452" fmla="*/ 15202531 w 17227413"/>
              <a:gd name="connsiteY452" fmla="*/ 40449 h 202134"/>
              <a:gd name="connsiteX453" fmla="*/ 15245618 w 17227413"/>
              <a:gd name="connsiteY453" fmla="*/ 31750 h 202134"/>
              <a:gd name="connsiteX454" fmla="*/ 15288706 w 17227413"/>
              <a:gd name="connsiteY454" fmla="*/ 40449 h 202134"/>
              <a:gd name="connsiteX455" fmla="*/ 15294037 w 17227413"/>
              <a:gd name="connsiteY455" fmla="*/ 44043 h 202134"/>
              <a:gd name="connsiteX456" fmla="*/ 15301873 w 17227413"/>
              <a:gd name="connsiteY456" fmla="*/ 32421 h 202134"/>
              <a:gd name="connsiteX457" fmla="*/ 15380146 w 17227413"/>
              <a:gd name="connsiteY457" fmla="*/ 0 h 202134"/>
              <a:gd name="connsiteX458" fmla="*/ 15458419 w 17227413"/>
              <a:gd name="connsiteY458" fmla="*/ 32421 h 202134"/>
              <a:gd name="connsiteX459" fmla="*/ 15465887 w 17227413"/>
              <a:gd name="connsiteY459" fmla="*/ 43497 h 202134"/>
              <a:gd name="connsiteX460" fmla="*/ 15470409 w 17227413"/>
              <a:gd name="connsiteY460" fmla="*/ 40449 h 202134"/>
              <a:gd name="connsiteX461" fmla="*/ 15513496 w 17227413"/>
              <a:gd name="connsiteY461" fmla="*/ 31750 h 202134"/>
              <a:gd name="connsiteX462" fmla="*/ 15556584 w 17227413"/>
              <a:gd name="connsiteY462" fmla="*/ 40449 h 202134"/>
              <a:gd name="connsiteX463" fmla="*/ 15561915 w 17227413"/>
              <a:gd name="connsiteY463" fmla="*/ 44043 h 202134"/>
              <a:gd name="connsiteX464" fmla="*/ 15569751 w 17227413"/>
              <a:gd name="connsiteY464" fmla="*/ 32421 h 202134"/>
              <a:gd name="connsiteX465" fmla="*/ 15648024 w 17227413"/>
              <a:gd name="connsiteY465" fmla="*/ 0 h 202134"/>
              <a:gd name="connsiteX466" fmla="*/ 15726297 w 17227413"/>
              <a:gd name="connsiteY466" fmla="*/ 32421 h 202134"/>
              <a:gd name="connsiteX467" fmla="*/ 15733765 w 17227413"/>
              <a:gd name="connsiteY467" fmla="*/ 43497 h 202134"/>
              <a:gd name="connsiteX468" fmla="*/ 15738287 w 17227413"/>
              <a:gd name="connsiteY468" fmla="*/ 40449 h 202134"/>
              <a:gd name="connsiteX469" fmla="*/ 15781374 w 17227413"/>
              <a:gd name="connsiteY469" fmla="*/ 31750 h 202134"/>
              <a:gd name="connsiteX470" fmla="*/ 15824462 w 17227413"/>
              <a:gd name="connsiteY470" fmla="*/ 40449 h 202134"/>
              <a:gd name="connsiteX471" fmla="*/ 15829794 w 17227413"/>
              <a:gd name="connsiteY471" fmla="*/ 44044 h 202134"/>
              <a:gd name="connsiteX472" fmla="*/ 15837630 w 17227413"/>
              <a:gd name="connsiteY472" fmla="*/ 32421 h 202134"/>
              <a:gd name="connsiteX473" fmla="*/ 15915903 w 17227413"/>
              <a:gd name="connsiteY473" fmla="*/ 0 h 202134"/>
              <a:gd name="connsiteX474" fmla="*/ 15994176 w 17227413"/>
              <a:gd name="connsiteY474" fmla="*/ 32421 h 202134"/>
              <a:gd name="connsiteX475" fmla="*/ 16001644 w 17227413"/>
              <a:gd name="connsiteY475" fmla="*/ 43497 h 202134"/>
              <a:gd name="connsiteX476" fmla="*/ 16006166 w 17227413"/>
              <a:gd name="connsiteY476" fmla="*/ 40449 h 202134"/>
              <a:gd name="connsiteX477" fmla="*/ 16049253 w 17227413"/>
              <a:gd name="connsiteY477" fmla="*/ 31750 h 202134"/>
              <a:gd name="connsiteX478" fmla="*/ 16092341 w 17227413"/>
              <a:gd name="connsiteY478" fmla="*/ 40449 h 202134"/>
              <a:gd name="connsiteX479" fmla="*/ 16097673 w 17227413"/>
              <a:gd name="connsiteY479" fmla="*/ 44043 h 202134"/>
              <a:gd name="connsiteX480" fmla="*/ 16105509 w 17227413"/>
              <a:gd name="connsiteY480" fmla="*/ 32421 h 202134"/>
              <a:gd name="connsiteX481" fmla="*/ 16183781 w 17227413"/>
              <a:gd name="connsiteY481" fmla="*/ 0 h 202134"/>
              <a:gd name="connsiteX482" fmla="*/ 16262053 w 17227413"/>
              <a:gd name="connsiteY482" fmla="*/ 32421 h 202134"/>
              <a:gd name="connsiteX483" fmla="*/ 16269521 w 17227413"/>
              <a:gd name="connsiteY483" fmla="*/ 43497 h 202134"/>
              <a:gd name="connsiteX484" fmla="*/ 16274045 w 17227413"/>
              <a:gd name="connsiteY484" fmla="*/ 40449 h 202134"/>
              <a:gd name="connsiteX485" fmla="*/ 16317133 w 17227413"/>
              <a:gd name="connsiteY485" fmla="*/ 31750 h 202134"/>
              <a:gd name="connsiteX486" fmla="*/ 16360217 w 17227413"/>
              <a:gd name="connsiteY486" fmla="*/ 40449 h 202134"/>
              <a:gd name="connsiteX487" fmla="*/ 16365549 w 17227413"/>
              <a:gd name="connsiteY487" fmla="*/ 44043 h 202134"/>
              <a:gd name="connsiteX488" fmla="*/ 16373385 w 17227413"/>
              <a:gd name="connsiteY488" fmla="*/ 32421 h 202134"/>
              <a:gd name="connsiteX489" fmla="*/ 16451661 w 17227413"/>
              <a:gd name="connsiteY489" fmla="*/ 0 h 202134"/>
              <a:gd name="connsiteX490" fmla="*/ 16529933 w 17227413"/>
              <a:gd name="connsiteY490" fmla="*/ 32421 h 202134"/>
              <a:gd name="connsiteX491" fmla="*/ 16537401 w 17227413"/>
              <a:gd name="connsiteY491" fmla="*/ 43497 h 202134"/>
              <a:gd name="connsiteX492" fmla="*/ 16541921 w 17227413"/>
              <a:gd name="connsiteY492" fmla="*/ 40449 h 202134"/>
              <a:gd name="connsiteX493" fmla="*/ 16585009 w 17227413"/>
              <a:gd name="connsiteY493" fmla="*/ 31750 h 202134"/>
              <a:gd name="connsiteX494" fmla="*/ 16628097 w 17227413"/>
              <a:gd name="connsiteY494" fmla="*/ 40449 h 202134"/>
              <a:gd name="connsiteX495" fmla="*/ 16633429 w 17227413"/>
              <a:gd name="connsiteY495" fmla="*/ 44044 h 202134"/>
              <a:gd name="connsiteX496" fmla="*/ 16641265 w 17227413"/>
              <a:gd name="connsiteY496" fmla="*/ 32421 h 202134"/>
              <a:gd name="connsiteX497" fmla="*/ 16719537 w 17227413"/>
              <a:gd name="connsiteY497" fmla="*/ 0 h 202134"/>
              <a:gd name="connsiteX498" fmla="*/ 16797813 w 17227413"/>
              <a:gd name="connsiteY498" fmla="*/ 32421 h 202134"/>
              <a:gd name="connsiteX499" fmla="*/ 16805281 w 17227413"/>
              <a:gd name="connsiteY499" fmla="*/ 43497 h 202134"/>
              <a:gd name="connsiteX500" fmla="*/ 16809801 w 17227413"/>
              <a:gd name="connsiteY500" fmla="*/ 40449 h 202134"/>
              <a:gd name="connsiteX501" fmla="*/ 16852889 w 17227413"/>
              <a:gd name="connsiteY501" fmla="*/ 31750 h 202134"/>
              <a:gd name="connsiteX502" fmla="*/ 16895977 w 17227413"/>
              <a:gd name="connsiteY502" fmla="*/ 40449 h 202134"/>
              <a:gd name="connsiteX503" fmla="*/ 16901301 w 17227413"/>
              <a:gd name="connsiteY503" fmla="*/ 44040 h 202134"/>
              <a:gd name="connsiteX504" fmla="*/ 16909137 w 17227413"/>
              <a:gd name="connsiteY504" fmla="*/ 32421 h 202134"/>
              <a:gd name="connsiteX505" fmla="*/ 16987409 w 17227413"/>
              <a:gd name="connsiteY505" fmla="*/ 0 h 202134"/>
              <a:gd name="connsiteX506" fmla="*/ 17065681 w 17227413"/>
              <a:gd name="connsiteY506" fmla="*/ 32421 h 202134"/>
              <a:gd name="connsiteX507" fmla="*/ 17073149 w 17227413"/>
              <a:gd name="connsiteY507" fmla="*/ 43497 h 202134"/>
              <a:gd name="connsiteX508" fmla="*/ 17077673 w 17227413"/>
              <a:gd name="connsiteY508" fmla="*/ 40449 h 202134"/>
              <a:gd name="connsiteX509" fmla="*/ 17120757 w 17227413"/>
              <a:gd name="connsiteY509" fmla="*/ 31750 h 202134"/>
              <a:gd name="connsiteX510" fmla="*/ 17222753 w 17227413"/>
              <a:gd name="connsiteY510" fmla="*/ 99357 h 202134"/>
              <a:gd name="connsiteX511" fmla="*/ 17227413 w 17227413"/>
              <a:gd name="connsiteY511" fmla="*/ 122429 h 202134"/>
              <a:gd name="connsiteX512" fmla="*/ 91440 w 17227413"/>
              <a:gd name="connsiteY512" fmla="*/ 202134 h 202134"/>
              <a:gd name="connsiteX0" fmla="*/ 19255 w 17135973"/>
              <a:gd name="connsiteY0" fmla="*/ 0 h 202134"/>
              <a:gd name="connsiteX1" fmla="*/ 97528 w 17135973"/>
              <a:gd name="connsiteY1" fmla="*/ 32421 h 202134"/>
              <a:gd name="connsiteX2" fmla="*/ 104995 w 17135973"/>
              <a:gd name="connsiteY2" fmla="*/ 43496 h 202134"/>
              <a:gd name="connsiteX3" fmla="*/ 109515 w 17135973"/>
              <a:gd name="connsiteY3" fmla="*/ 40449 h 202134"/>
              <a:gd name="connsiteX4" fmla="*/ 152602 w 17135973"/>
              <a:gd name="connsiteY4" fmla="*/ 31750 h 202134"/>
              <a:gd name="connsiteX5" fmla="*/ 195689 w 17135973"/>
              <a:gd name="connsiteY5" fmla="*/ 40449 h 202134"/>
              <a:gd name="connsiteX6" fmla="*/ 201023 w 17135973"/>
              <a:gd name="connsiteY6" fmla="*/ 44044 h 202134"/>
              <a:gd name="connsiteX7" fmla="*/ 208860 w 17135973"/>
              <a:gd name="connsiteY7" fmla="*/ 32421 h 202134"/>
              <a:gd name="connsiteX8" fmla="*/ 287133 w 17135973"/>
              <a:gd name="connsiteY8" fmla="*/ 0 h 202134"/>
              <a:gd name="connsiteX9" fmla="*/ 365406 w 17135973"/>
              <a:gd name="connsiteY9" fmla="*/ 32421 h 202134"/>
              <a:gd name="connsiteX10" fmla="*/ 372873 w 17135973"/>
              <a:gd name="connsiteY10" fmla="*/ 43496 h 202134"/>
              <a:gd name="connsiteX11" fmla="*/ 377393 w 17135973"/>
              <a:gd name="connsiteY11" fmla="*/ 40449 h 202134"/>
              <a:gd name="connsiteX12" fmla="*/ 420480 w 17135973"/>
              <a:gd name="connsiteY12" fmla="*/ 31750 h 202134"/>
              <a:gd name="connsiteX13" fmla="*/ 463568 w 17135973"/>
              <a:gd name="connsiteY13" fmla="*/ 40449 h 202134"/>
              <a:gd name="connsiteX14" fmla="*/ 468901 w 17135973"/>
              <a:gd name="connsiteY14" fmla="*/ 44045 h 202134"/>
              <a:gd name="connsiteX15" fmla="*/ 476739 w 17135973"/>
              <a:gd name="connsiteY15" fmla="*/ 32421 h 202134"/>
              <a:gd name="connsiteX16" fmla="*/ 555012 w 17135973"/>
              <a:gd name="connsiteY16" fmla="*/ 0 h 202134"/>
              <a:gd name="connsiteX17" fmla="*/ 633285 w 17135973"/>
              <a:gd name="connsiteY17" fmla="*/ 32421 h 202134"/>
              <a:gd name="connsiteX18" fmla="*/ 640752 w 17135973"/>
              <a:gd name="connsiteY18" fmla="*/ 43496 h 202134"/>
              <a:gd name="connsiteX19" fmla="*/ 645272 w 17135973"/>
              <a:gd name="connsiteY19" fmla="*/ 40449 h 202134"/>
              <a:gd name="connsiteX20" fmla="*/ 688360 w 17135973"/>
              <a:gd name="connsiteY20" fmla="*/ 31750 h 202134"/>
              <a:gd name="connsiteX21" fmla="*/ 731447 w 17135973"/>
              <a:gd name="connsiteY21" fmla="*/ 40449 h 202134"/>
              <a:gd name="connsiteX22" fmla="*/ 736781 w 17135973"/>
              <a:gd name="connsiteY22" fmla="*/ 44045 h 202134"/>
              <a:gd name="connsiteX23" fmla="*/ 744618 w 17135973"/>
              <a:gd name="connsiteY23" fmla="*/ 32421 h 202134"/>
              <a:gd name="connsiteX24" fmla="*/ 822891 w 17135973"/>
              <a:gd name="connsiteY24" fmla="*/ 0 h 202134"/>
              <a:gd name="connsiteX25" fmla="*/ 901164 w 17135973"/>
              <a:gd name="connsiteY25" fmla="*/ 32421 h 202134"/>
              <a:gd name="connsiteX26" fmla="*/ 908632 w 17135973"/>
              <a:gd name="connsiteY26" fmla="*/ 43496 h 202134"/>
              <a:gd name="connsiteX27" fmla="*/ 913151 w 17135973"/>
              <a:gd name="connsiteY27" fmla="*/ 40449 h 202134"/>
              <a:gd name="connsiteX28" fmla="*/ 956239 w 17135973"/>
              <a:gd name="connsiteY28" fmla="*/ 31750 h 202134"/>
              <a:gd name="connsiteX29" fmla="*/ 999326 w 17135973"/>
              <a:gd name="connsiteY29" fmla="*/ 40449 h 202134"/>
              <a:gd name="connsiteX30" fmla="*/ 1004659 w 17135973"/>
              <a:gd name="connsiteY30" fmla="*/ 44045 h 202134"/>
              <a:gd name="connsiteX31" fmla="*/ 1012497 w 17135973"/>
              <a:gd name="connsiteY31" fmla="*/ 32421 h 202134"/>
              <a:gd name="connsiteX32" fmla="*/ 1090770 w 17135973"/>
              <a:gd name="connsiteY32" fmla="*/ 0 h 202134"/>
              <a:gd name="connsiteX33" fmla="*/ 1169043 w 17135973"/>
              <a:gd name="connsiteY33" fmla="*/ 32421 h 202134"/>
              <a:gd name="connsiteX34" fmla="*/ 1176510 w 17135973"/>
              <a:gd name="connsiteY34" fmla="*/ 43496 h 202134"/>
              <a:gd name="connsiteX35" fmla="*/ 1181030 w 17135973"/>
              <a:gd name="connsiteY35" fmla="*/ 40449 h 202134"/>
              <a:gd name="connsiteX36" fmla="*/ 1224117 w 17135973"/>
              <a:gd name="connsiteY36" fmla="*/ 31750 h 202134"/>
              <a:gd name="connsiteX37" fmla="*/ 1267205 w 17135973"/>
              <a:gd name="connsiteY37" fmla="*/ 40449 h 202134"/>
              <a:gd name="connsiteX38" fmla="*/ 1272538 w 17135973"/>
              <a:gd name="connsiteY38" fmla="*/ 44045 h 202134"/>
              <a:gd name="connsiteX39" fmla="*/ 1280375 w 17135973"/>
              <a:gd name="connsiteY39" fmla="*/ 32421 h 202134"/>
              <a:gd name="connsiteX40" fmla="*/ 1358650 w 17135973"/>
              <a:gd name="connsiteY40" fmla="*/ 0 h 202134"/>
              <a:gd name="connsiteX41" fmla="*/ 1436922 w 17135973"/>
              <a:gd name="connsiteY41" fmla="*/ 32421 h 202134"/>
              <a:gd name="connsiteX42" fmla="*/ 1444389 w 17135973"/>
              <a:gd name="connsiteY42" fmla="*/ 43496 h 202134"/>
              <a:gd name="connsiteX43" fmla="*/ 1448909 w 17135973"/>
              <a:gd name="connsiteY43" fmla="*/ 40449 h 202134"/>
              <a:gd name="connsiteX44" fmla="*/ 1491996 w 17135973"/>
              <a:gd name="connsiteY44" fmla="*/ 31750 h 202134"/>
              <a:gd name="connsiteX45" fmla="*/ 1535083 w 17135973"/>
              <a:gd name="connsiteY45" fmla="*/ 40449 h 202134"/>
              <a:gd name="connsiteX46" fmla="*/ 1540417 w 17135973"/>
              <a:gd name="connsiteY46" fmla="*/ 44044 h 202134"/>
              <a:gd name="connsiteX47" fmla="*/ 1548253 w 17135973"/>
              <a:gd name="connsiteY47" fmla="*/ 32421 h 202134"/>
              <a:gd name="connsiteX48" fmla="*/ 1626527 w 17135973"/>
              <a:gd name="connsiteY48" fmla="*/ 0 h 202134"/>
              <a:gd name="connsiteX49" fmla="*/ 1704800 w 17135973"/>
              <a:gd name="connsiteY49" fmla="*/ 32421 h 202134"/>
              <a:gd name="connsiteX50" fmla="*/ 1712267 w 17135973"/>
              <a:gd name="connsiteY50" fmla="*/ 43496 h 202134"/>
              <a:gd name="connsiteX51" fmla="*/ 1716786 w 17135973"/>
              <a:gd name="connsiteY51" fmla="*/ 40449 h 202134"/>
              <a:gd name="connsiteX52" fmla="*/ 1759873 w 17135973"/>
              <a:gd name="connsiteY52" fmla="*/ 31750 h 202134"/>
              <a:gd name="connsiteX53" fmla="*/ 1802961 w 17135973"/>
              <a:gd name="connsiteY53" fmla="*/ 40449 h 202134"/>
              <a:gd name="connsiteX54" fmla="*/ 1808294 w 17135973"/>
              <a:gd name="connsiteY54" fmla="*/ 44044 h 202134"/>
              <a:gd name="connsiteX55" fmla="*/ 1816131 w 17135973"/>
              <a:gd name="connsiteY55" fmla="*/ 32421 h 202134"/>
              <a:gd name="connsiteX56" fmla="*/ 1894402 w 17135973"/>
              <a:gd name="connsiteY56" fmla="*/ 0 h 202134"/>
              <a:gd name="connsiteX57" fmla="*/ 1972677 w 17135973"/>
              <a:gd name="connsiteY57" fmla="*/ 32421 h 202134"/>
              <a:gd name="connsiteX58" fmla="*/ 1980144 w 17135973"/>
              <a:gd name="connsiteY58" fmla="*/ 43496 h 202134"/>
              <a:gd name="connsiteX59" fmla="*/ 1984663 w 17135973"/>
              <a:gd name="connsiteY59" fmla="*/ 40449 h 202134"/>
              <a:gd name="connsiteX60" fmla="*/ 2027752 w 17135973"/>
              <a:gd name="connsiteY60" fmla="*/ 31750 h 202134"/>
              <a:gd name="connsiteX61" fmla="*/ 2070838 w 17135973"/>
              <a:gd name="connsiteY61" fmla="*/ 40449 h 202134"/>
              <a:gd name="connsiteX62" fmla="*/ 2076173 w 17135973"/>
              <a:gd name="connsiteY62" fmla="*/ 44045 h 202134"/>
              <a:gd name="connsiteX63" fmla="*/ 2084009 w 17135973"/>
              <a:gd name="connsiteY63" fmla="*/ 32421 h 202134"/>
              <a:gd name="connsiteX64" fmla="*/ 2162282 w 17135973"/>
              <a:gd name="connsiteY64" fmla="*/ 0 h 202134"/>
              <a:gd name="connsiteX65" fmla="*/ 2240555 w 17135973"/>
              <a:gd name="connsiteY65" fmla="*/ 32421 h 202134"/>
              <a:gd name="connsiteX66" fmla="*/ 2248021 w 17135973"/>
              <a:gd name="connsiteY66" fmla="*/ 43496 h 202134"/>
              <a:gd name="connsiteX67" fmla="*/ 2252542 w 17135973"/>
              <a:gd name="connsiteY67" fmla="*/ 40449 h 202134"/>
              <a:gd name="connsiteX68" fmla="*/ 2295630 w 17135973"/>
              <a:gd name="connsiteY68" fmla="*/ 31750 h 202134"/>
              <a:gd name="connsiteX69" fmla="*/ 2338716 w 17135973"/>
              <a:gd name="connsiteY69" fmla="*/ 40449 h 202134"/>
              <a:gd name="connsiteX70" fmla="*/ 2344051 w 17135973"/>
              <a:gd name="connsiteY70" fmla="*/ 44045 h 202134"/>
              <a:gd name="connsiteX71" fmla="*/ 2351887 w 17135973"/>
              <a:gd name="connsiteY71" fmla="*/ 32421 h 202134"/>
              <a:gd name="connsiteX72" fmla="*/ 2430161 w 17135973"/>
              <a:gd name="connsiteY72" fmla="*/ 0 h 202134"/>
              <a:gd name="connsiteX73" fmla="*/ 2508434 w 17135973"/>
              <a:gd name="connsiteY73" fmla="*/ 32421 h 202134"/>
              <a:gd name="connsiteX74" fmla="*/ 2515900 w 17135973"/>
              <a:gd name="connsiteY74" fmla="*/ 43496 h 202134"/>
              <a:gd name="connsiteX75" fmla="*/ 2520420 w 17135973"/>
              <a:gd name="connsiteY75" fmla="*/ 40449 h 202134"/>
              <a:gd name="connsiteX76" fmla="*/ 2563506 w 17135973"/>
              <a:gd name="connsiteY76" fmla="*/ 31750 h 202134"/>
              <a:gd name="connsiteX77" fmla="*/ 2606595 w 17135973"/>
              <a:gd name="connsiteY77" fmla="*/ 40449 h 202134"/>
              <a:gd name="connsiteX78" fmla="*/ 2611928 w 17135973"/>
              <a:gd name="connsiteY78" fmla="*/ 44045 h 202134"/>
              <a:gd name="connsiteX79" fmla="*/ 2619765 w 17135973"/>
              <a:gd name="connsiteY79" fmla="*/ 32421 h 202134"/>
              <a:gd name="connsiteX80" fmla="*/ 2698038 w 17135973"/>
              <a:gd name="connsiteY80" fmla="*/ 0 h 202134"/>
              <a:gd name="connsiteX81" fmla="*/ 2776311 w 17135973"/>
              <a:gd name="connsiteY81" fmla="*/ 32421 h 202134"/>
              <a:gd name="connsiteX82" fmla="*/ 2783778 w 17135973"/>
              <a:gd name="connsiteY82" fmla="*/ 43496 h 202134"/>
              <a:gd name="connsiteX83" fmla="*/ 2788298 w 17135973"/>
              <a:gd name="connsiteY83" fmla="*/ 40449 h 202134"/>
              <a:gd name="connsiteX84" fmla="*/ 2831386 w 17135973"/>
              <a:gd name="connsiteY84" fmla="*/ 31750 h 202134"/>
              <a:gd name="connsiteX85" fmla="*/ 2874473 w 17135973"/>
              <a:gd name="connsiteY85" fmla="*/ 40449 h 202134"/>
              <a:gd name="connsiteX86" fmla="*/ 2879808 w 17135973"/>
              <a:gd name="connsiteY86" fmla="*/ 44045 h 202134"/>
              <a:gd name="connsiteX87" fmla="*/ 2887644 w 17135973"/>
              <a:gd name="connsiteY87" fmla="*/ 32421 h 202134"/>
              <a:gd name="connsiteX88" fmla="*/ 2965917 w 17135973"/>
              <a:gd name="connsiteY88" fmla="*/ 0 h 202134"/>
              <a:gd name="connsiteX89" fmla="*/ 3044190 w 17135973"/>
              <a:gd name="connsiteY89" fmla="*/ 32421 h 202134"/>
              <a:gd name="connsiteX90" fmla="*/ 3051656 w 17135973"/>
              <a:gd name="connsiteY90" fmla="*/ 43496 h 202134"/>
              <a:gd name="connsiteX91" fmla="*/ 3056177 w 17135973"/>
              <a:gd name="connsiteY91" fmla="*/ 40449 h 202134"/>
              <a:gd name="connsiteX92" fmla="*/ 3099264 w 17135973"/>
              <a:gd name="connsiteY92" fmla="*/ 31750 h 202134"/>
              <a:gd name="connsiteX93" fmla="*/ 3142351 w 17135973"/>
              <a:gd name="connsiteY93" fmla="*/ 40449 h 202134"/>
              <a:gd name="connsiteX94" fmla="*/ 3147685 w 17135973"/>
              <a:gd name="connsiteY94" fmla="*/ 44045 h 202134"/>
              <a:gd name="connsiteX95" fmla="*/ 3155522 w 17135973"/>
              <a:gd name="connsiteY95" fmla="*/ 32421 h 202134"/>
              <a:gd name="connsiteX96" fmla="*/ 3233795 w 17135973"/>
              <a:gd name="connsiteY96" fmla="*/ 0 h 202134"/>
              <a:gd name="connsiteX97" fmla="*/ 3312067 w 17135973"/>
              <a:gd name="connsiteY97" fmla="*/ 32421 h 202134"/>
              <a:gd name="connsiteX98" fmla="*/ 3319534 w 17135973"/>
              <a:gd name="connsiteY98" fmla="*/ 43496 h 202134"/>
              <a:gd name="connsiteX99" fmla="*/ 3324054 w 17135973"/>
              <a:gd name="connsiteY99" fmla="*/ 40449 h 202134"/>
              <a:gd name="connsiteX100" fmla="*/ 3367142 w 17135973"/>
              <a:gd name="connsiteY100" fmla="*/ 31750 h 202134"/>
              <a:gd name="connsiteX101" fmla="*/ 3410227 w 17135973"/>
              <a:gd name="connsiteY101" fmla="*/ 40449 h 202134"/>
              <a:gd name="connsiteX102" fmla="*/ 3415559 w 17135973"/>
              <a:gd name="connsiteY102" fmla="*/ 44044 h 202134"/>
              <a:gd name="connsiteX103" fmla="*/ 3423395 w 17135973"/>
              <a:gd name="connsiteY103" fmla="*/ 32421 h 202134"/>
              <a:gd name="connsiteX104" fmla="*/ 3501666 w 17135973"/>
              <a:gd name="connsiteY104" fmla="*/ 0 h 202134"/>
              <a:gd name="connsiteX105" fmla="*/ 3579940 w 17135973"/>
              <a:gd name="connsiteY105" fmla="*/ 32421 h 202134"/>
              <a:gd name="connsiteX106" fmla="*/ 3587407 w 17135973"/>
              <a:gd name="connsiteY106" fmla="*/ 43497 h 202134"/>
              <a:gd name="connsiteX107" fmla="*/ 3591930 w 17135973"/>
              <a:gd name="connsiteY107" fmla="*/ 40449 h 202134"/>
              <a:gd name="connsiteX108" fmla="*/ 3635016 w 17135973"/>
              <a:gd name="connsiteY108" fmla="*/ 31750 h 202134"/>
              <a:gd name="connsiteX109" fmla="*/ 3678105 w 17135973"/>
              <a:gd name="connsiteY109" fmla="*/ 40449 h 202134"/>
              <a:gd name="connsiteX110" fmla="*/ 3683436 w 17135973"/>
              <a:gd name="connsiteY110" fmla="*/ 44043 h 202134"/>
              <a:gd name="connsiteX111" fmla="*/ 3691272 w 17135973"/>
              <a:gd name="connsiteY111" fmla="*/ 32421 h 202134"/>
              <a:gd name="connsiteX112" fmla="*/ 3769544 w 17135973"/>
              <a:gd name="connsiteY112" fmla="*/ 0 h 202134"/>
              <a:gd name="connsiteX113" fmla="*/ 3847818 w 17135973"/>
              <a:gd name="connsiteY113" fmla="*/ 32421 h 202134"/>
              <a:gd name="connsiteX114" fmla="*/ 3855285 w 17135973"/>
              <a:gd name="connsiteY114" fmla="*/ 43497 h 202134"/>
              <a:gd name="connsiteX115" fmla="*/ 3859808 w 17135973"/>
              <a:gd name="connsiteY115" fmla="*/ 40449 h 202134"/>
              <a:gd name="connsiteX116" fmla="*/ 3902894 w 17135973"/>
              <a:gd name="connsiteY116" fmla="*/ 31750 h 202134"/>
              <a:gd name="connsiteX117" fmla="*/ 3945983 w 17135973"/>
              <a:gd name="connsiteY117" fmla="*/ 40449 h 202134"/>
              <a:gd name="connsiteX118" fmla="*/ 3951315 w 17135973"/>
              <a:gd name="connsiteY118" fmla="*/ 44044 h 202134"/>
              <a:gd name="connsiteX119" fmla="*/ 3959150 w 17135973"/>
              <a:gd name="connsiteY119" fmla="*/ 32421 h 202134"/>
              <a:gd name="connsiteX120" fmla="*/ 4037423 w 17135973"/>
              <a:gd name="connsiteY120" fmla="*/ 0 h 202134"/>
              <a:gd name="connsiteX121" fmla="*/ 4115697 w 17135973"/>
              <a:gd name="connsiteY121" fmla="*/ 32421 h 202134"/>
              <a:gd name="connsiteX122" fmla="*/ 4123164 w 17135973"/>
              <a:gd name="connsiteY122" fmla="*/ 43497 h 202134"/>
              <a:gd name="connsiteX123" fmla="*/ 4127686 w 17135973"/>
              <a:gd name="connsiteY123" fmla="*/ 40449 h 202134"/>
              <a:gd name="connsiteX124" fmla="*/ 4170773 w 17135973"/>
              <a:gd name="connsiteY124" fmla="*/ 31750 h 202134"/>
              <a:gd name="connsiteX125" fmla="*/ 4213862 w 17135973"/>
              <a:gd name="connsiteY125" fmla="*/ 40449 h 202134"/>
              <a:gd name="connsiteX126" fmla="*/ 4219193 w 17135973"/>
              <a:gd name="connsiteY126" fmla="*/ 44043 h 202134"/>
              <a:gd name="connsiteX127" fmla="*/ 4227028 w 17135973"/>
              <a:gd name="connsiteY127" fmla="*/ 32421 h 202134"/>
              <a:gd name="connsiteX128" fmla="*/ 4305301 w 17135973"/>
              <a:gd name="connsiteY128" fmla="*/ 0 h 202134"/>
              <a:gd name="connsiteX129" fmla="*/ 4383575 w 17135973"/>
              <a:gd name="connsiteY129" fmla="*/ 32421 h 202134"/>
              <a:gd name="connsiteX130" fmla="*/ 4391042 w 17135973"/>
              <a:gd name="connsiteY130" fmla="*/ 43497 h 202134"/>
              <a:gd name="connsiteX131" fmla="*/ 4395564 w 17135973"/>
              <a:gd name="connsiteY131" fmla="*/ 40449 h 202134"/>
              <a:gd name="connsiteX132" fmla="*/ 4438651 w 17135973"/>
              <a:gd name="connsiteY132" fmla="*/ 31750 h 202134"/>
              <a:gd name="connsiteX133" fmla="*/ 4481740 w 17135973"/>
              <a:gd name="connsiteY133" fmla="*/ 40449 h 202134"/>
              <a:gd name="connsiteX134" fmla="*/ 4487071 w 17135973"/>
              <a:gd name="connsiteY134" fmla="*/ 44043 h 202134"/>
              <a:gd name="connsiteX135" fmla="*/ 4494906 w 17135973"/>
              <a:gd name="connsiteY135" fmla="*/ 32421 h 202134"/>
              <a:gd name="connsiteX136" fmla="*/ 4573179 w 17135973"/>
              <a:gd name="connsiteY136" fmla="*/ 0 h 202134"/>
              <a:gd name="connsiteX137" fmla="*/ 4651453 w 17135973"/>
              <a:gd name="connsiteY137" fmla="*/ 32421 h 202134"/>
              <a:gd name="connsiteX138" fmla="*/ 4658920 w 17135973"/>
              <a:gd name="connsiteY138" fmla="*/ 43497 h 202134"/>
              <a:gd name="connsiteX139" fmla="*/ 4663442 w 17135973"/>
              <a:gd name="connsiteY139" fmla="*/ 40449 h 202134"/>
              <a:gd name="connsiteX140" fmla="*/ 4706529 w 17135973"/>
              <a:gd name="connsiteY140" fmla="*/ 31750 h 202134"/>
              <a:gd name="connsiteX141" fmla="*/ 4749618 w 17135973"/>
              <a:gd name="connsiteY141" fmla="*/ 40449 h 202134"/>
              <a:gd name="connsiteX142" fmla="*/ 4754950 w 17135973"/>
              <a:gd name="connsiteY142" fmla="*/ 44044 h 202134"/>
              <a:gd name="connsiteX143" fmla="*/ 4762785 w 17135973"/>
              <a:gd name="connsiteY143" fmla="*/ 32421 h 202134"/>
              <a:gd name="connsiteX144" fmla="*/ 4841059 w 17135973"/>
              <a:gd name="connsiteY144" fmla="*/ 0 h 202134"/>
              <a:gd name="connsiteX145" fmla="*/ 4919332 w 17135973"/>
              <a:gd name="connsiteY145" fmla="*/ 32421 h 202134"/>
              <a:gd name="connsiteX146" fmla="*/ 4926799 w 17135973"/>
              <a:gd name="connsiteY146" fmla="*/ 43497 h 202134"/>
              <a:gd name="connsiteX147" fmla="*/ 4931321 w 17135973"/>
              <a:gd name="connsiteY147" fmla="*/ 40449 h 202134"/>
              <a:gd name="connsiteX148" fmla="*/ 4974408 w 17135973"/>
              <a:gd name="connsiteY148" fmla="*/ 31750 h 202134"/>
              <a:gd name="connsiteX149" fmla="*/ 5017497 w 17135973"/>
              <a:gd name="connsiteY149" fmla="*/ 40449 h 202134"/>
              <a:gd name="connsiteX150" fmla="*/ 5022828 w 17135973"/>
              <a:gd name="connsiteY150" fmla="*/ 44043 h 202134"/>
              <a:gd name="connsiteX151" fmla="*/ 5030663 w 17135973"/>
              <a:gd name="connsiteY151" fmla="*/ 32421 h 202134"/>
              <a:gd name="connsiteX152" fmla="*/ 5108936 w 17135973"/>
              <a:gd name="connsiteY152" fmla="*/ 0 h 202134"/>
              <a:gd name="connsiteX153" fmla="*/ 5187210 w 17135973"/>
              <a:gd name="connsiteY153" fmla="*/ 32421 h 202134"/>
              <a:gd name="connsiteX154" fmla="*/ 5194677 w 17135973"/>
              <a:gd name="connsiteY154" fmla="*/ 43497 h 202134"/>
              <a:gd name="connsiteX155" fmla="*/ 5199199 w 17135973"/>
              <a:gd name="connsiteY155" fmla="*/ 40449 h 202134"/>
              <a:gd name="connsiteX156" fmla="*/ 5242286 w 17135973"/>
              <a:gd name="connsiteY156" fmla="*/ 31750 h 202134"/>
              <a:gd name="connsiteX157" fmla="*/ 5285375 w 17135973"/>
              <a:gd name="connsiteY157" fmla="*/ 40449 h 202134"/>
              <a:gd name="connsiteX158" fmla="*/ 5290706 w 17135973"/>
              <a:gd name="connsiteY158" fmla="*/ 44043 h 202134"/>
              <a:gd name="connsiteX159" fmla="*/ 5298541 w 17135973"/>
              <a:gd name="connsiteY159" fmla="*/ 32421 h 202134"/>
              <a:gd name="connsiteX160" fmla="*/ 5376814 w 17135973"/>
              <a:gd name="connsiteY160" fmla="*/ 0 h 202134"/>
              <a:gd name="connsiteX161" fmla="*/ 5455088 w 17135973"/>
              <a:gd name="connsiteY161" fmla="*/ 32421 h 202134"/>
              <a:gd name="connsiteX162" fmla="*/ 5462555 w 17135973"/>
              <a:gd name="connsiteY162" fmla="*/ 43497 h 202134"/>
              <a:gd name="connsiteX163" fmla="*/ 5467077 w 17135973"/>
              <a:gd name="connsiteY163" fmla="*/ 40449 h 202134"/>
              <a:gd name="connsiteX164" fmla="*/ 5510164 w 17135973"/>
              <a:gd name="connsiteY164" fmla="*/ 31750 h 202134"/>
              <a:gd name="connsiteX165" fmla="*/ 5553253 w 17135973"/>
              <a:gd name="connsiteY165" fmla="*/ 40449 h 202134"/>
              <a:gd name="connsiteX166" fmla="*/ 5558585 w 17135973"/>
              <a:gd name="connsiteY166" fmla="*/ 44044 h 202134"/>
              <a:gd name="connsiteX167" fmla="*/ 5566420 w 17135973"/>
              <a:gd name="connsiteY167" fmla="*/ 32421 h 202134"/>
              <a:gd name="connsiteX168" fmla="*/ 5644694 w 17135973"/>
              <a:gd name="connsiteY168" fmla="*/ 0 h 202134"/>
              <a:gd name="connsiteX169" fmla="*/ 5722967 w 17135973"/>
              <a:gd name="connsiteY169" fmla="*/ 32421 h 202134"/>
              <a:gd name="connsiteX170" fmla="*/ 5730434 w 17135973"/>
              <a:gd name="connsiteY170" fmla="*/ 43497 h 202134"/>
              <a:gd name="connsiteX171" fmla="*/ 5734956 w 17135973"/>
              <a:gd name="connsiteY171" fmla="*/ 40449 h 202134"/>
              <a:gd name="connsiteX172" fmla="*/ 5778043 w 17135973"/>
              <a:gd name="connsiteY172" fmla="*/ 31750 h 202134"/>
              <a:gd name="connsiteX173" fmla="*/ 5821132 w 17135973"/>
              <a:gd name="connsiteY173" fmla="*/ 40449 h 202134"/>
              <a:gd name="connsiteX174" fmla="*/ 5826463 w 17135973"/>
              <a:gd name="connsiteY174" fmla="*/ 44043 h 202134"/>
              <a:gd name="connsiteX175" fmla="*/ 5834298 w 17135973"/>
              <a:gd name="connsiteY175" fmla="*/ 32421 h 202134"/>
              <a:gd name="connsiteX176" fmla="*/ 5912572 w 17135973"/>
              <a:gd name="connsiteY176" fmla="*/ 0 h 202134"/>
              <a:gd name="connsiteX177" fmla="*/ 5990845 w 17135973"/>
              <a:gd name="connsiteY177" fmla="*/ 32421 h 202134"/>
              <a:gd name="connsiteX178" fmla="*/ 5998312 w 17135973"/>
              <a:gd name="connsiteY178" fmla="*/ 43497 h 202134"/>
              <a:gd name="connsiteX179" fmla="*/ 6002834 w 17135973"/>
              <a:gd name="connsiteY179" fmla="*/ 40449 h 202134"/>
              <a:gd name="connsiteX180" fmla="*/ 6045921 w 17135973"/>
              <a:gd name="connsiteY180" fmla="*/ 31750 h 202134"/>
              <a:gd name="connsiteX181" fmla="*/ 6089010 w 17135973"/>
              <a:gd name="connsiteY181" fmla="*/ 40449 h 202134"/>
              <a:gd name="connsiteX182" fmla="*/ 6094341 w 17135973"/>
              <a:gd name="connsiteY182" fmla="*/ 44043 h 202134"/>
              <a:gd name="connsiteX183" fmla="*/ 6102176 w 17135973"/>
              <a:gd name="connsiteY183" fmla="*/ 32421 h 202134"/>
              <a:gd name="connsiteX184" fmla="*/ 6180450 w 17135973"/>
              <a:gd name="connsiteY184" fmla="*/ 0 h 202134"/>
              <a:gd name="connsiteX185" fmla="*/ 6258723 w 17135973"/>
              <a:gd name="connsiteY185" fmla="*/ 32421 h 202134"/>
              <a:gd name="connsiteX186" fmla="*/ 6266190 w 17135973"/>
              <a:gd name="connsiteY186" fmla="*/ 43497 h 202134"/>
              <a:gd name="connsiteX187" fmla="*/ 6270712 w 17135973"/>
              <a:gd name="connsiteY187" fmla="*/ 40449 h 202134"/>
              <a:gd name="connsiteX188" fmla="*/ 6313799 w 17135973"/>
              <a:gd name="connsiteY188" fmla="*/ 31750 h 202134"/>
              <a:gd name="connsiteX189" fmla="*/ 6356888 w 17135973"/>
              <a:gd name="connsiteY189" fmla="*/ 40449 h 202134"/>
              <a:gd name="connsiteX190" fmla="*/ 6362220 w 17135973"/>
              <a:gd name="connsiteY190" fmla="*/ 44044 h 202134"/>
              <a:gd name="connsiteX191" fmla="*/ 6370055 w 17135973"/>
              <a:gd name="connsiteY191" fmla="*/ 32421 h 202134"/>
              <a:gd name="connsiteX192" fmla="*/ 6448329 w 17135973"/>
              <a:gd name="connsiteY192" fmla="*/ 0 h 202134"/>
              <a:gd name="connsiteX193" fmla="*/ 6526602 w 17135973"/>
              <a:gd name="connsiteY193" fmla="*/ 32421 h 202134"/>
              <a:gd name="connsiteX194" fmla="*/ 6534069 w 17135973"/>
              <a:gd name="connsiteY194" fmla="*/ 43497 h 202134"/>
              <a:gd name="connsiteX195" fmla="*/ 6538591 w 17135973"/>
              <a:gd name="connsiteY195" fmla="*/ 40449 h 202134"/>
              <a:gd name="connsiteX196" fmla="*/ 6581679 w 17135973"/>
              <a:gd name="connsiteY196" fmla="*/ 31750 h 202134"/>
              <a:gd name="connsiteX197" fmla="*/ 6624767 w 17135973"/>
              <a:gd name="connsiteY197" fmla="*/ 40449 h 202134"/>
              <a:gd name="connsiteX198" fmla="*/ 6630098 w 17135973"/>
              <a:gd name="connsiteY198" fmla="*/ 44043 h 202134"/>
              <a:gd name="connsiteX199" fmla="*/ 6637933 w 17135973"/>
              <a:gd name="connsiteY199" fmla="*/ 32421 h 202134"/>
              <a:gd name="connsiteX200" fmla="*/ 6716207 w 17135973"/>
              <a:gd name="connsiteY200" fmla="*/ 0 h 202134"/>
              <a:gd name="connsiteX201" fmla="*/ 6794480 w 17135973"/>
              <a:gd name="connsiteY201" fmla="*/ 32421 h 202134"/>
              <a:gd name="connsiteX202" fmla="*/ 6801947 w 17135973"/>
              <a:gd name="connsiteY202" fmla="*/ 43497 h 202134"/>
              <a:gd name="connsiteX203" fmla="*/ 6806469 w 17135973"/>
              <a:gd name="connsiteY203" fmla="*/ 40449 h 202134"/>
              <a:gd name="connsiteX204" fmla="*/ 6849556 w 17135973"/>
              <a:gd name="connsiteY204" fmla="*/ 31750 h 202134"/>
              <a:gd name="connsiteX205" fmla="*/ 6892645 w 17135973"/>
              <a:gd name="connsiteY205" fmla="*/ 40449 h 202134"/>
              <a:gd name="connsiteX206" fmla="*/ 6897976 w 17135973"/>
              <a:gd name="connsiteY206" fmla="*/ 44043 h 202134"/>
              <a:gd name="connsiteX207" fmla="*/ 6905811 w 17135973"/>
              <a:gd name="connsiteY207" fmla="*/ 32421 h 202134"/>
              <a:gd name="connsiteX208" fmla="*/ 6984085 w 17135973"/>
              <a:gd name="connsiteY208" fmla="*/ 0 h 202134"/>
              <a:gd name="connsiteX209" fmla="*/ 7062358 w 17135973"/>
              <a:gd name="connsiteY209" fmla="*/ 32421 h 202134"/>
              <a:gd name="connsiteX210" fmla="*/ 7069825 w 17135973"/>
              <a:gd name="connsiteY210" fmla="*/ 43497 h 202134"/>
              <a:gd name="connsiteX211" fmla="*/ 7074347 w 17135973"/>
              <a:gd name="connsiteY211" fmla="*/ 40449 h 202134"/>
              <a:gd name="connsiteX212" fmla="*/ 7117434 w 17135973"/>
              <a:gd name="connsiteY212" fmla="*/ 31750 h 202134"/>
              <a:gd name="connsiteX213" fmla="*/ 7160523 w 17135973"/>
              <a:gd name="connsiteY213" fmla="*/ 40449 h 202134"/>
              <a:gd name="connsiteX214" fmla="*/ 7165854 w 17135973"/>
              <a:gd name="connsiteY214" fmla="*/ 44044 h 202134"/>
              <a:gd name="connsiteX215" fmla="*/ 7173690 w 17135973"/>
              <a:gd name="connsiteY215" fmla="*/ 32421 h 202134"/>
              <a:gd name="connsiteX216" fmla="*/ 7251964 w 17135973"/>
              <a:gd name="connsiteY216" fmla="*/ 0 h 202134"/>
              <a:gd name="connsiteX217" fmla="*/ 7330236 w 17135973"/>
              <a:gd name="connsiteY217" fmla="*/ 32421 h 202134"/>
              <a:gd name="connsiteX218" fmla="*/ 7337705 w 17135973"/>
              <a:gd name="connsiteY218" fmla="*/ 43497 h 202134"/>
              <a:gd name="connsiteX219" fmla="*/ 7342226 w 17135973"/>
              <a:gd name="connsiteY219" fmla="*/ 40449 h 202134"/>
              <a:gd name="connsiteX220" fmla="*/ 7385314 w 17135973"/>
              <a:gd name="connsiteY220" fmla="*/ 31750 h 202134"/>
              <a:gd name="connsiteX221" fmla="*/ 7428402 w 17135973"/>
              <a:gd name="connsiteY221" fmla="*/ 40449 h 202134"/>
              <a:gd name="connsiteX222" fmla="*/ 7433732 w 17135973"/>
              <a:gd name="connsiteY222" fmla="*/ 44043 h 202134"/>
              <a:gd name="connsiteX223" fmla="*/ 7441568 w 17135973"/>
              <a:gd name="connsiteY223" fmla="*/ 32421 h 202134"/>
              <a:gd name="connsiteX224" fmla="*/ 7519842 w 17135973"/>
              <a:gd name="connsiteY224" fmla="*/ 0 h 202134"/>
              <a:gd name="connsiteX225" fmla="*/ 7598114 w 17135973"/>
              <a:gd name="connsiteY225" fmla="*/ 32421 h 202134"/>
              <a:gd name="connsiteX226" fmla="*/ 7605582 w 17135973"/>
              <a:gd name="connsiteY226" fmla="*/ 43497 h 202134"/>
              <a:gd name="connsiteX227" fmla="*/ 7610104 w 17135973"/>
              <a:gd name="connsiteY227" fmla="*/ 40449 h 202134"/>
              <a:gd name="connsiteX228" fmla="*/ 7653191 w 17135973"/>
              <a:gd name="connsiteY228" fmla="*/ 31750 h 202134"/>
              <a:gd name="connsiteX229" fmla="*/ 7696278 w 17135973"/>
              <a:gd name="connsiteY229" fmla="*/ 40449 h 202134"/>
              <a:gd name="connsiteX230" fmla="*/ 7701610 w 17135973"/>
              <a:gd name="connsiteY230" fmla="*/ 44043 h 202134"/>
              <a:gd name="connsiteX231" fmla="*/ 7709446 w 17135973"/>
              <a:gd name="connsiteY231" fmla="*/ 32421 h 202134"/>
              <a:gd name="connsiteX232" fmla="*/ 7787719 w 17135973"/>
              <a:gd name="connsiteY232" fmla="*/ 0 h 202134"/>
              <a:gd name="connsiteX233" fmla="*/ 7865992 w 17135973"/>
              <a:gd name="connsiteY233" fmla="*/ 32421 h 202134"/>
              <a:gd name="connsiteX234" fmla="*/ 7873460 w 17135973"/>
              <a:gd name="connsiteY234" fmla="*/ 43497 h 202134"/>
              <a:gd name="connsiteX235" fmla="*/ 7877982 w 17135973"/>
              <a:gd name="connsiteY235" fmla="*/ 40449 h 202134"/>
              <a:gd name="connsiteX236" fmla="*/ 7921069 w 17135973"/>
              <a:gd name="connsiteY236" fmla="*/ 31750 h 202134"/>
              <a:gd name="connsiteX237" fmla="*/ 7964156 w 17135973"/>
              <a:gd name="connsiteY237" fmla="*/ 40449 h 202134"/>
              <a:gd name="connsiteX238" fmla="*/ 7969489 w 17135973"/>
              <a:gd name="connsiteY238" fmla="*/ 44044 h 202134"/>
              <a:gd name="connsiteX239" fmla="*/ 7977325 w 17135973"/>
              <a:gd name="connsiteY239" fmla="*/ 32421 h 202134"/>
              <a:gd name="connsiteX240" fmla="*/ 8055598 w 17135973"/>
              <a:gd name="connsiteY240" fmla="*/ 0 h 202134"/>
              <a:gd name="connsiteX241" fmla="*/ 8133871 w 17135973"/>
              <a:gd name="connsiteY241" fmla="*/ 32421 h 202134"/>
              <a:gd name="connsiteX242" fmla="*/ 8141339 w 17135973"/>
              <a:gd name="connsiteY242" fmla="*/ 43497 h 202134"/>
              <a:gd name="connsiteX243" fmla="*/ 8145861 w 17135973"/>
              <a:gd name="connsiteY243" fmla="*/ 40449 h 202134"/>
              <a:gd name="connsiteX244" fmla="*/ 8188948 w 17135973"/>
              <a:gd name="connsiteY244" fmla="*/ 31750 h 202134"/>
              <a:gd name="connsiteX245" fmla="*/ 8232035 w 17135973"/>
              <a:gd name="connsiteY245" fmla="*/ 40449 h 202134"/>
              <a:gd name="connsiteX246" fmla="*/ 8237361 w 17135973"/>
              <a:gd name="connsiteY246" fmla="*/ 44040 h 202134"/>
              <a:gd name="connsiteX247" fmla="*/ 8245195 w 17135973"/>
              <a:gd name="connsiteY247" fmla="*/ 32421 h 202134"/>
              <a:gd name="connsiteX248" fmla="*/ 8323468 w 17135973"/>
              <a:gd name="connsiteY248" fmla="*/ 0 h 202134"/>
              <a:gd name="connsiteX249" fmla="*/ 8401741 w 17135973"/>
              <a:gd name="connsiteY249" fmla="*/ 32421 h 202134"/>
              <a:gd name="connsiteX250" fmla="*/ 8409209 w 17135973"/>
              <a:gd name="connsiteY250" fmla="*/ 43497 h 202134"/>
              <a:gd name="connsiteX251" fmla="*/ 8413731 w 17135973"/>
              <a:gd name="connsiteY251" fmla="*/ 40449 h 202134"/>
              <a:gd name="connsiteX252" fmla="*/ 8456818 w 17135973"/>
              <a:gd name="connsiteY252" fmla="*/ 31750 h 202134"/>
              <a:gd name="connsiteX253" fmla="*/ 8499906 w 17135973"/>
              <a:gd name="connsiteY253" fmla="*/ 40449 h 202134"/>
              <a:gd name="connsiteX254" fmla="*/ 8505518 w 17135973"/>
              <a:gd name="connsiteY254" fmla="*/ 44233 h 202134"/>
              <a:gd name="connsiteX255" fmla="*/ 8513482 w 17135973"/>
              <a:gd name="connsiteY255" fmla="*/ 32422 h 202134"/>
              <a:gd name="connsiteX256" fmla="*/ 8591755 w 17135973"/>
              <a:gd name="connsiteY256" fmla="*/ 0 h 202134"/>
              <a:gd name="connsiteX257" fmla="*/ 8670028 w 17135973"/>
              <a:gd name="connsiteY257" fmla="*/ 32421 h 202134"/>
              <a:gd name="connsiteX258" fmla="*/ 8677495 w 17135973"/>
              <a:gd name="connsiteY258" fmla="*/ 43496 h 202134"/>
              <a:gd name="connsiteX259" fmla="*/ 8682015 w 17135973"/>
              <a:gd name="connsiteY259" fmla="*/ 40449 h 202134"/>
              <a:gd name="connsiteX260" fmla="*/ 8725102 w 17135973"/>
              <a:gd name="connsiteY260" fmla="*/ 31750 h 202134"/>
              <a:gd name="connsiteX261" fmla="*/ 8768189 w 17135973"/>
              <a:gd name="connsiteY261" fmla="*/ 40449 h 202134"/>
              <a:gd name="connsiteX262" fmla="*/ 8773523 w 17135973"/>
              <a:gd name="connsiteY262" fmla="*/ 44044 h 202134"/>
              <a:gd name="connsiteX263" fmla="*/ 8781360 w 17135973"/>
              <a:gd name="connsiteY263" fmla="*/ 32421 h 202134"/>
              <a:gd name="connsiteX264" fmla="*/ 8859633 w 17135973"/>
              <a:gd name="connsiteY264" fmla="*/ 0 h 202134"/>
              <a:gd name="connsiteX265" fmla="*/ 8937906 w 17135973"/>
              <a:gd name="connsiteY265" fmla="*/ 32421 h 202134"/>
              <a:gd name="connsiteX266" fmla="*/ 8945373 w 17135973"/>
              <a:gd name="connsiteY266" fmla="*/ 43496 h 202134"/>
              <a:gd name="connsiteX267" fmla="*/ 8949893 w 17135973"/>
              <a:gd name="connsiteY267" fmla="*/ 40449 h 202134"/>
              <a:gd name="connsiteX268" fmla="*/ 8992980 w 17135973"/>
              <a:gd name="connsiteY268" fmla="*/ 31750 h 202134"/>
              <a:gd name="connsiteX269" fmla="*/ 9036068 w 17135973"/>
              <a:gd name="connsiteY269" fmla="*/ 40449 h 202134"/>
              <a:gd name="connsiteX270" fmla="*/ 9041401 w 17135973"/>
              <a:gd name="connsiteY270" fmla="*/ 44045 h 202134"/>
              <a:gd name="connsiteX271" fmla="*/ 9049239 w 17135973"/>
              <a:gd name="connsiteY271" fmla="*/ 32421 h 202134"/>
              <a:gd name="connsiteX272" fmla="*/ 9127512 w 17135973"/>
              <a:gd name="connsiteY272" fmla="*/ 0 h 202134"/>
              <a:gd name="connsiteX273" fmla="*/ 9205785 w 17135973"/>
              <a:gd name="connsiteY273" fmla="*/ 32421 h 202134"/>
              <a:gd name="connsiteX274" fmla="*/ 9213252 w 17135973"/>
              <a:gd name="connsiteY274" fmla="*/ 43496 h 202134"/>
              <a:gd name="connsiteX275" fmla="*/ 9217772 w 17135973"/>
              <a:gd name="connsiteY275" fmla="*/ 40449 h 202134"/>
              <a:gd name="connsiteX276" fmla="*/ 9260860 w 17135973"/>
              <a:gd name="connsiteY276" fmla="*/ 31750 h 202134"/>
              <a:gd name="connsiteX277" fmla="*/ 9303947 w 17135973"/>
              <a:gd name="connsiteY277" fmla="*/ 40449 h 202134"/>
              <a:gd name="connsiteX278" fmla="*/ 9309281 w 17135973"/>
              <a:gd name="connsiteY278" fmla="*/ 44045 h 202134"/>
              <a:gd name="connsiteX279" fmla="*/ 9317118 w 17135973"/>
              <a:gd name="connsiteY279" fmla="*/ 32421 h 202134"/>
              <a:gd name="connsiteX280" fmla="*/ 9395391 w 17135973"/>
              <a:gd name="connsiteY280" fmla="*/ 0 h 202134"/>
              <a:gd name="connsiteX281" fmla="*/ 9473664 w 17135973"/>
              <a:gd name="connsiteY281" fmla="*/ 32421 h 202134"/>
              <a:gd name="connsiteX282" fmla="*/ 9481132 w 17135973"/>
              <a:gd name="connsiteY282" fmla="*/ 43496 h 202134"/>
              <a:gd name="connsiteX283" fmla="*/ 9485651 w 17135973"/>
              <a:gd name="connsiteY283" fmla="*/ 40449 h 202134"/>
              <a:gd name="connsiteX284" fmla="*/ 9528739 w 17135973"/>
              <a:gd name="connsiteY284" fmla="*/ 31750 h 202134"/>
              <a:gd name="connsiteX285" fmla="*/ 9571826 w 17135973"/>
              <a:gd name="connsiteY285" fmla="*/ 40449 h 202134"/>
              <a:gd name="connsiteX286" fmla="*/ 9577159 w 17135973"/>
              <a:gd name="connsiteY286" fmla="*/ 44045 h 202134"/>
              <a:gd name="connsiteX287" fmla="*/ 9584997 w 17135973"/>
              <a:gd name="connsiteY287" fmla="*/ 32421 h 202134"/>
              <a:gd name="connsiteX288" fmla="*/ 9663270 w 17135973"/>
              <a:gd name="connsiteY288" fmla="*/ 0 h 202134"/>
              <a:gd name="connsiteX289" fmla="*/ 9741543 w 17135973"/>
              <a:gd name="connsiteY289" fmla="*/ 32421 h 202134"/>
              <a:gd name="connsiteX290" fmla="*/ 9749010 w 17135973"/>
              <a:gd name="connsiteY290" fmla="*/ 43496 h 202134"/>
              <a:gd name="connsiteX291" fmla="*/ 9753530 w 17135973"/>
              <a:gd name="connsiteY291" fmla="*/ 40449 h 202134"/>
              <a:gd name="connsiteX292" fmla="*/ 9796617 w 17135973"/>
              <a:gd name="connsiteY292" fmla="*/ 31750 h 202134"/>
              <a:gd name="connsiteX293" fmla="*/ 9839705 w 17135973"/>
              <a:gd name="connsiteY293" fmla="*/ 40449 h 202134"/>
              <a:gd name="connsiteX294" fmla="*/ 9845038 w 17135973"/>
              <a:gd name="connsiteY294" fmla="*/ 44045 h 202134"/>
              <a:gd name="connsiteX295" fmla="*/ 9852875 w 17135973"/>
              <a:gd name="connsiteY295" fmla="*/ 32421 h 202134"/>
              <a:gd name="connsiteX296" fmla="*/ 9931150 w 17135973"/>
              <a:gd name="connsiteY296" fmla="*/ 0 h 202134"/>
              <a:gd name="connsiteX297" fmla="*/ 10009422 w 17135973"/>
              <a:gd name="connsiteY297" fmla="*/ 32421 h 202134"/>
              <a:gd name="connsiteX298" fmla="*/ 10016889 w 17135973"/>
              <a:gd name="connsiteY298" fmla="*/ 43496 h 202134"/>
              <a:gd name="connsiteX299" fmla="*/ 10021409 w 17135973"/>
              <a:gd name="connsiteY299" fmla="*/ 40449 h 202134"/>
              <a:gd name="connsiteX300" fmla="*/ 10064496 w 17135973"/>
              <a:gd name="connsiteY300" fmla="*/ 31750 h 202134"/>
              <a:gd name="connsiteX301" fmla="*/ 10107583 w 17135973"/>
              <a:gd name="connsiteY301" fmla="*/ 40449 h 202134"/>
              <a:gd name="connsiteX302" fmla="*/ 10112917 w 17135973"/>
              <a:gd name="connsiteY302" fmla="*/ 44044 h 202134"/>
              <a:gd name="connsiteX303" fmla="*/ 10120753 w 17135973"/>
              <a:gd name="connsiteY303" fmla="*/ 32421 h 202134"/>
              <a:gd name="connsiteX304" fmla="*/ 10199027 w 17135973"/>
              <a:gd name="connsiteY304" fmla="*/ 0 h 202134"/>
              <a:gd name="connsiteX305" fmla="*/ 10277300 w 17135973"/>
              <a:gd name="connsiteY305" fmla="*/ 32421 h 202134"/>
              <a:gd name="connsiteX306" fmla="*/ 10284767 w 17135973"/>
              <a:gd name="connsiteY306" fmla="*/ 43496 h 202134"/>
              <a:gd name="connsiteX307" fmla="*/ 10289286 w 17135973"/>
              <a:gd name="connsiteY307" fmla="*/ 40449 h 202134"/>
              <a:gd name="connsiteX308" fmla="*/ 10332373 w 17135973"/>
              <a:gd name="connsiteY308" fmla="*/ 31750 h 202134"/>
              <a:gd name="connsiteX309" fmla="*/ 10375461 w 17135973"/>
              <a:gd name="connsiteY309" fmla="*/ 40449 h 202134"/>
              <a:gd name="connsiteX310" fmla="*/ 10380794 w 17135973"/>
              <a:gd name="connsiteY310" fmla="*/ 44044 h 202134"/>
              <a:gd name="connsiteX311" fmla="*/ 10388631 w 17135973"/>
              <a:gd name="connsiteY311" fmla="*/ 32421 h 202134"/>
              <a:gd name="connsiteX312" fmla="*/ 10466902 w 17135973"/>
              <a:gd name="connsiteY312" fmla="*/ 0 h 202134"/>
              <a:gd name="connsiteX313" fmla="*/ 10545177 w 17135973"/>
              <a:gd name="connsiteY313" fmla="*/ 32421 h 202134"/>
              <a:gd name="connsiteX314" fmla="*/ 10552644 w 17135973"/>
              <a:gd name="connsiteY314" fmla="*/ 43496 h 202134"/>
              <a:gd name="connsiteX315" fmla="*/ 10557163 w 17135973"/>
              <a:gd name="connsiteY315" fmla="*/ 40449 h 202134"/>
              <a:gd name="connsiteX316" fmla="*/ 10600252 w 17135973"/>
              <a:gd name="connsiteY316" fmla="*/ 31750 h 202134"/>
              <a:gd name="connsiteX317" fmla="*/ 10643338 w 17135973"/>
              <a:gd name="connsiteY317" fmla="*/ 40449 h 202134"/>
              <a:gd name="connsiteX318" fmla="*/ 10648673 w 17135973"/>
              <a:gd name="connsiteY318" fmla="*/ 44045 h 202134"/>
              <a:gd name="connsiteX319" fmla="*/ 10656509 w 17135973"/>
              <a:gd name="connsiteY319" fmla="*/ 32421 h 202134"/>
              <a:gd name="connsiteX320" fmla="*/ 10734782 w 17135973"/>
              <a:gd name="connsiteY320" fmla="*/ 0 h 202134"/>
              <a:gd name="connsiteX321" fmla="*/ 10813055 w 17135973"/>
              <a:gd name="connsiteY321" fmla="*/ 32421 h 202134"/>
              <a:gd name="connsiteX322" fmla="*/ 10820521 w 17135973"/>
              <a:gd name="connsiteY322" fmla="*/ 43496 h 202134"/>
              <a:gd name="connsiteX323" fmla="*/ 10825042 w 17135973"/>
              <a:gd name="connsiteY323" fmla="*/ 40449 h 202134"/>
              <a:gd name="connsiteX324" fmla="*/ 10868130 w 17135973"/>
              <a:gd name="connsiteY324" fmla="*/ 31750 h 202134"/>
              <a:gd name="connsiteX325" fmla="*/ 10911216 w 17135973"/>
              <a:gd name="connsiteY325" fmla="*/ 40449 h 202134"/>
              <a:gd name="connsiteX326" fmla="*/ 10916551 w 17135973"/>
              <a:gd name="connsiteY326" fmla="*/ 44045 h 202134"/>
              <a:gd name="connsiteX327" fmla="*/ 10924387 w 17135973"/>
              <a:gd name="connsiteY327" fmla="*/ 32421 h 202134"/>
              <a:gd name="connsiteX328" fmla="*/ 11002661 w 17135973"/>
              <a:gd name="connsiteY328" fmla="*/ 0 h 202134"/>
              <a:gd name="connsiteX329" fmla="*/ 11080934 w 17135973"/>
              <a:gd name="connsiteY329" fmla="*/ 32421 h 202134"/>
              <a:gd name="connsiteX330" fmla="*/ 11088400 w 17135973"/>
              <a:gd name="connsiteY330" fmla="*/ 43496 h 202134"/>
              <a:gd name="connsiteX331" fmla="*/ 11092920 w 17135973"/>
              <a:gd name="connsiteY331" fmla="*/ 40449 h 202134"/>
              <a:gd name="connsiteX332" fmla="*/ 11136006 w 17135973"/>
              <a:gd name="connsiteY332" fmla="*/ 31750 h 202134"/>
              <a:gd name="connsiteX333" fmla="*/ 11179095 w 17135973"/>
              <a:gd name="connsiteY333" fmla="*/ 40449 h 202134"/>
              <a:gd name="connsiteX334" fmla="*/ 11184428 w 17135973"/>
              <a:gd name="connsiteY334" fmla="*/ 44045 h 202134"/>
              <a:gd name="connsiteX335" fmla="*/ 11192265 w 17135973"/>
              <a:gd name="connsiteY335" fmla="*/ 32421 h 202134"/>
              <a:gd name="connsiteX336" fmla="*/ 11270538 w 17135973"/>
              <a:gd name="connsiteY336" fmla="*/ 0 h 202134"/>
              <a:gd name="connsiteX337" fmla="*/ 11348811 w 17135973"/>
              <a:gd name="connsiteY337" fmla="*/ 32421 h 202134"/>
              <a:gd name="connsiteX338" fmla="*/ 11356278 w 17135973"/>
              <a:gd name="connsiteY338" fmla="*/ 43496 h 202134"/>
              <a:gd name="connsiteX339" fmla="*/ 11360798 w 17135973"/>
              <a:gd name="connsiteY339" fmla="*/ 40449 h 202134"/>
              <a:gd name="connsiteX340" fmla="*/ 11403886 w 17135973"/>
              <a:gd name="connsiteY340" fmla="*/ 31750 h 202134"/>
              <a:gd name="connsiteX341" fmla="*/ 11446973 w 17135973"/>
              <a:gd name="connsiteY341" fmla="*/ 40449 h 202134"/>
              <a:gd name="connsiteX342" fmla="*/ 11452308 w 17135973"/>
              <a:gd name="connsiteY342" fmla="*/ 44045 h 202134"/>
              <a:gd name="connsiteX343" fmla="*/ 11460144 w 17135973"/>
              <a:gd name="connsiteY343" fmla="*/ 32421 h 202134"/>
              <a:gd name="connsiteX344" fmla="*/ 11538417 w 17135973"/>
              <a:gd name="connsiteY344" fmla="*/ 0 h 202134"/>
              <a:gd name="connsiteX345" fmla="*/ 11616690 w 17135973"/>
              <a:gd name="connsiteY345" fmla="*/ 32421 h 202134"/>
              <a:gd name="connsiteX346" fmla="*/ 11624156 w 17135973"/>
              <a:gd name="connsiteY346" fmla="*/ 43496 h 202134"/>
              <a:gd name="connsiteX347" fmla="*/ 11628677 w 17135973"/>
              <a:gd name="connsiteY347" fmla="*/ 40449 h 202134"/>
              <a:gd name="connsiteX348" fmla="*/ 11671764 w 17135973"/>
              <a:gd name="connsiteY348" fmla="*/ 31750 h 202134"/>
              <a:gd name="connsiteX349" fmla="*/ 11714851 w 17135973"/>
              <a:gd name="connsiteY349" fmla="*/ 40449 h 202134"/>
              <a:gd name="connsiteX350" fmla="*/ 11720185 w 17135973"/>
              <a:gd name="connsiteY350" fmla="*/ 44045 h 202134"/>
              <a:gd name="connsiteX351" fmla="*/ 11728022 w 17135973"/>
              <a:gd name="connsiteY351" fmla="*/ 32421 h 202134"/>
              <a:gd name="connsiteX352" fmla="*/ 11806295 w 17135973"/>
              <a:gd name="connsiteY352" fmla="*/ 0 h 202134"/>
              <a:gd name="connsiteX353" fmla="*/ 11884567 w 17135973"/>
              <a:gd name="connsiteY353" fmla="*/ 32421 h 202134"/>
              <a:gd name="connsiteX354" fmla="*/ 11892034 w 17135973"/>
              <a:gd name="connsiteY354" fmla="*/ 43496 h 202134"/>
              <a:gd name="connsiteX355" fmla="*/ 11896554 w 17135973"/>
              <a:gd name="connsiteY355" fmla="*/ 40449 h 202134"/>
              <a:gd name="connsiteX356" fmla="*/ 11939642 w 17135973"/>
              <a:gd name="connsiteY356" fmla="*/ 31750 h 202134"/>
              <a:gd name="connsiteX357" fmla="*/ 11982726 w 17135973"/>
              <a:gd name="connsiteY357" fmla="*/ 40449 h 202134"/>
              <a:gd name="connsiteX358" fmla="*/ 11988058 w 17135973"/>
              <a:gd name="connsiteY358" fmla="*/ 44044 h 202134"/>
              <a:gd name="connsiteX359" fmla="*/ 11995895 w 17135973"/>
              <a:gd name="connsiteY359" fmla="*/ 32421 h 202134"/>
              <a:gd name="connsiteX360" fmla="*/ 12074166 w 17135973"/>
              <a:gd name="connsiteY360" fmla="*/ 0 h 202134"/>
              <a:gd name="connsiteX361" fmla="*/ 12152439 w 17135973"/>
              <a:gd name="connsiteY361" fmla="*/ 32421 h 202134"/>
              <a:gd name="connsiteX362" fmla="*/ 12159907 w 17135973"/>
              <a:gd name="connsiteY362" fmla="*/ 43497 h 202134"/>
              <a:gd name="connsiteX363" fmla="*/ 12164429 w 17135973"/>
              <a:gd name="connsiteY363" fmla="*/ 40449 h 202134"/>
              <a:gd name="connsiteX364" fmla="*/ 12207516 w 17135973"/>
              <a:gd name="connsiteY364" fmla="*/ 31750 h 202134"/>
              <a:gd name="connsiteX365" fmla="*/ 12250604 w 17135973"/>
              <a:gd name="connsiteY365" fmla="*/ 40449 h 202134"/>
              <a:gd name="connsiteX366" fmla="*/ 12255935 w 17135973"/>
              <a:gd name="connsiteY366" fmla="*/ 44043 h 202134"/>
              <a:gd name="connsiteX367" fmla="*/ 12263771 w 17135973"/>
              <a:gd name="connsiteY367" fmla="*/ 32421 h 202134"/>
              <a:gd name="connsiteX368" fmla="*/ 12342044 w 17135973"/>
              <a:gd name="connsiteY368" fmla="*/ 0 h 202134"/>
              <a:gd name="connsiteX369" fmla="*/ 12420317 w 17135973"/>
              <a:gd name="connsiteY369" fmla="*/ 32421 h 202134"/>
              <a:gd name="connsiteX370" fmla="*/ 12427785 w 17135973"/>
              <a:gd name="connsiteY370" fmla="*/ 43497 h 202134"/>
              <a:gd name="connsiteX371" fmla="*/ 12432307 w 17135973"/>
              <a:gd name="connsiteY371" fmla="*/ 40449 h 202134"/>
              <a:gd name="connsiteX372" fmla="*/ 12475394 w 17135973"/>
              <a:gd name="connsiteY372" fmla="*/ 31750 h 202134"/>
              <a:gd name="connsiteX373" fmla="*/ 12518482 w 17135973"/>
              <a:gd name="connsiteY373" fmla="*/ 40449 h 202134"/>
              <a:gd name="connsiteX374" fmla="*/ 12523814 w 17135973"/>
              <a:gd name="connsiteY374" fmla="*/ 44044 h 202134"/>
              <a:gd name="connsiteX375" fmla="*/ 12531650 w 17135973"/>
              <a:gd name="connsiteY375" fmla="*/ 32421 h 202134"/>
              <a:gd name="connsiteX376" fmla="*/ 12609923 w 17135973"/>
              <a:gd name="connsiteY376" fmla="*/ 0 h 202134"/>
              <a:gd name="connsiteX377" fmla="*/ 12688196 w 17135973"/>
              <a:gd name="connsiteY377" fmla="*/ 32421 h 202134"/>
              <a:gd name="connsiteX378" fmla="*/ 12695664 w 17135973"/>
              <a:gd name="connsiteY378" fmla="*/ 43497 h 202134"/>
              <a:gd name="connsiteX379" fmla="*/ 12700186 w 17135973"/>
              <a:gd name="connsiteY379" fmla="*/ 40449 h 202134"/>
              <a:gd name="connsiteX380" fmla="*/ 12743273 w 17135973"/>
              <a:gd name="connsiteY380" fmla="*/ 31750 h 202134"/>
              <a:gd name="connsiteX381" fmla="*/ 12786361 w 17135973"/>
              <a:gd name="connsiteY381" fmla="*/ 40449 h 202134"/>
              <a:gd name="connsiteX382" fmla="*/ 12791692 w 17135973"/>
              <a:gd name="connsiteY382" fmla="*/ 44043 h 202134"/>
              <a:gd name="connsiteX383" fmla="*/ 12799528 w 17135973"/>
              <a:gd name="connsiteY383" fmla="*/ 32421 h 202134"/>
              <a:gd name="connsiteX384" fmla="*/ 12877801 w 17135973"/>
              <a:gd name="connsiteY384" fmla="*/ 0 h 202134"/>
              <a:gd name="connsiteX385" fmla="*/ 12956074 w 17135973"/>
              <a:gd name="connsiteY385" fmla="*/ 32421 h 202134"/>
              <a:gd name="connsiteX386" fmla="*/ 12963542 w 17135973"/>
              <a:gd name="connsiteY386" fmla="*/ 43497 h 202134"/>
              <a:gd name="connsiteX387" fmla="*/ 12968064 w 17135973"/>
              <a:gd name="connsiteY387" fmla="*/ 40449 h 202134"/>
              <a:gd name="connsiteX388" fmla="*/ 13011151 w 17135973"/>
              <a:gd name="connsiteY388" fmla="*/ 31750 h 202134"/>
              <a:gd name="connsiteX389" fmla="*/ 13054239 w 17135973"/>
              <a:gd name="connsiteY389" fmla="*/ 40449 h 202134"/>
              <a:gd name="connsiteX390" fmla="*/ 13059570 w 17135973"/>
              <a:gd name="connsiteY390" fmla="*/ 44043 h 202134"/>
              <a:gd name="connsiteX391" fmla="*/ 13067406 w 17135973"/>
              <a:gd name="connsiteY391" fmla="*/ 32421 h 202134"/>
              <a:gd name="connsiteX392" fmla="*/ 13145679 w 17135973"/>
              <a:gd name="connsiteY392" fmla="*/ 0 h 202134"/>
              <a:gd name="connsiteX393" fmla="*/ 13223952 w 17135973"/>
              <a:gd name="connsiteY393" fmla="*/ 32421 h 202134"/>
              <a:gd name="connsiteX394" fmla="*/ 13231420 w 17135973"/>
              <a:gd name="connsiteY394" fmla="*/ 43497 h 202134"/>
              <a:gd name="connsiteX395" fmla="*/ 13235942 w 17135973"/>
              <a:gd name="connsiteY395" fmla="*/ 40449 h 202134"/>
              <a:gd name="connsiteX396" fmla="*/ 13279029 w 17135973"/>
              <a:gd name="connsiteY396" fmla="*/ 31750 h 202134"/>
              <a:gd name="connsiteX397" fmla="*/ 13322117 w 17135973"/>
              <a:gd name="connsiteY397" fmla="*/ 40449 h 202134"/>
              <a:gd name="connsiteX398" fmla="*/ 13327449 w 17135973"/>
              <a:gd name="connsiteY398" fmla="*/ 44044 h 202134"/>
              <a:gd name="connsiteX399" fmla="*/ 13335285 w 17135973"/>
              <a:gd name="connsiteY399" fmla="*/ 32421 h 202134"/>
              <a:gd name="connsiteX400" fmla="*/ 13413558 w 17135973"/>
              <a:gd name="connsiteY400" fmla="*/ 0 h 202134"/>
              <a:gd name="connsiteX401" fmla="*/ 13491831 w 17135973"/>
              <a:gd name="connsiteY401" fmla="*/ 32421 h 202134"/>
              <a:gd name="connsiteX402" fmla="*/ 13499299 w 17135973"/>
              <a:gd name="connsiteY402" fmla="*/ 43497 h 202134"/>
              <a:gd name="connsiteX403" fmla="*/ 13503821 w 17135973"/>
              <a:gd name="connsiteY403" fmla="*/ 40449 h 202134"/>
              <a:gd name="connsiteX404" fmla="*/ 13546908 w 17135973"/>
              <a:gd name="connsiteY404" fmla="*/ 31750 h 202134"/>
              <a:gd name="connsiteX405" fmla="*/ 13589996 w 17135973"/>
              <a:gd name="connsiteY405" fmla="*/ 40449 h 202134"/>
              <a:gd name="connsiteX406" fmla="*/ 13595327 w 17135973"/>
              <a:gd name="connsiteY406" fmla="*/ 44043 h 202134"/>
              <a:gd name="connsiteX407" fmla="*/ 13603163 w 17135973"/>
              <a:gd name="connsiteY407" fmla="*/ 32421 h 202134"/>
              <a:gd name="connsiteX408" fmla="*/ 13681436 w 17135973"/>
              <a:gd name="connsiteY408" fmla="*/ 0 h 202134"/>
              <a:gd name="connsiteX409" fmla="*/ 13759709 w 17135973"/>
              <a:gd name="connsiteY409" fmla="*/ 32421 h 202134"/>
              <a:gd name="connsiteX410" fmla="*/ 13767177 w 17135973"/>
              <a:gd name="connsiteY410" fmla="*/ 43497 h 202134"/>
              <a:gd name="connsiteX411" fmla="*/ 13771699 w 17135973"/>
              <a:gd name="connsiteY411" fmla="*/ 40449 h 202134"/>
              <a:gd name="connsiteX412" fmla="*/ 13814786 w 17135973"/>
              <a:gd name="connsiteY412" fmla="*/ 31750 h 202134"/>
              <a:gd name="connsiteX413" fmla="*/ 13857874 w 17135973"/>
              <a:gd name="connsiteY413" fmla="*/ 40449 h 202134"/>
              <a:gd name="connsiteX414" fmla="*/ 13863205 w 17135973"/>
              <a:gd name="connsiteY414" fmla="*/ 44043 h 202134"/>
              <a:gd name="connsiteX415" fmla="*/ 13871041 w 17135973"/>
              <a:gd name="connsiteY415" fmla="*/ 32421 h 202134"/>
              <a:gd name="connsiteX416" fmla="*/ 13949314 w 17135973"/>
              <a:gd name="connsiteY416" fmla="*/ 0 h 202134"/>
              <a:gd name="connsiteX417" fmla="*/ 14027587 w 17135973"/>
              <a:gd name="connsiteY417" fmla="*/ 32421 h 202134"/>
              <a:gd name="connsiteX418" fmla="*/ 14035055 w 17135973"/>
              <a:gd name="connsiteY418" fmla="*/ 43497 h 202134"/>
              <a:gd name="connsiteX419" fmla="*/ 14039577 w 17135973"/>
              <a:gd name="connsiteY419" fmla="*/ 40449 h 202134"/>
              <a:gd name="connsiteX420" fmla="*/ 14082664 w 17135973"/>
              <a:gd name="connsiteY420" fmla="*/ 31750 h 202134"/>
              <a:gd name="connsiteX421" fmla="*/ 14125752 w 17135973"/>
              <a:gd name="connsiteY421" fmla="*/ 40449 h 202134"/>
              <a:gd name="connsiteX422" fmla="*/ 14131084 w 17135973"/>
              <a:gd name="connsiteY422" fmla="*/ 44044 h 202134"/>
              <a:gd name="connsiteX423" fmla="*/ 14138920 w 17135973"/>
              <a:gd name="connsiteY423" fmla="*/ 32421 h 202134"/>
              <a:gd name="connsiteX424" fmla="*/ 14217193 w 17135973"/>
              <a:gd name="connsiteY424" fmla="*/ 0 h 202134"/>
              <a:gd name="connsiteX425" fmla="*/ 14295466 w 17135973"/>
              <a:gd name="connsiteY425" fmla="*/ 32421 h 202134"/>
              <a:gd name="connsiteX426" fmla="*/ 14302934 w 17135973"/>
              <a:gd name="connsiteY426" fmla="*/ 43497 h 202134"/>
              <a:gd name="connsiteX427" fmla="*/ 14307456 w 17135973"/>
              <a:gd name="connsiteY427" fmla="*/ 40449 h 202134"/>
              <a:gd name="connsiteX428" fmla="*/ 14350543 w 17135973"/>
              <a:gd name="connsiteY428" fmla="*/ 31750 h 202134"/>
              <a:gd name="connsiteX429" fmla="*/ 14393631 w 17135973"/>
              <a:gd name="connsiteY429" fmla="*/ 40449 h 202134"/>
              <a:gd name="connsiteX430" fmla="*/ 14398962 w 17135973"/>
              <a:gd name="connsiteY430" fmla="*/ 44043 h 202134"/>
              <a:gd name="connsiteX431" fmla="*/ 14406798 w 17135973"/>
              <a:gd name="connsiteY431" fmla="*/ 32421 h 202134"/>
              <a:gd name="connsiteX432" fmla="*/ 14485071 w 17135973"/>
              <a:gd name="connsiteY432" fmla="*/ 0 h 202134"/>
              <a:gd name="connsiteX433" fmla="*/ 14563344 w 17135973"/>
              <a:gd name="connsiteY433" fmla="*/ 32421 h 202134"/>
              <a:gd name="connsiteX434" fmla="*/ 14570812 w 17135973"/>
              <a:gd name="connsiteY434" fmla="*/ 43497 h 202134"/>
              <a:gd name="connsiteX435" fmla="*/ 14575334 w 17135973"/>
              <a:gd name="connsiteY435" fmla="*/ 40449 h 202134"/>
              <a:gd name="connsiteX436" fmla="*/ 14618421 w 17135973"/>
              <a:gd name="connsiteY436" fmla="*/ 31750 h 202134"/>
              <a:gd name="connsiteX437" fmla="*/ 14661509 w 17135973"/>
              <a:gd name="connsiteY437" fmla="*/ 40449 h 202134"/>
              <a:gd name="connsiteX438" fmla="*/ 14666840 w 17135973"/>
              <a:gd name="connsiteY438" fmla="*/ 44043 h 202134"/>
              <a:gd name="connsiteX439" fmla="*/ 14674676 w 17135973"/>
              <a:gd name="connsiteY439" fmla="*/ 32421 h 202134"/>
              <a:gd name="connsiteX440" fmla="*/ 14752949 w 17135973"/>
              <a:gd name="connsiteY440" fmla="*/ 0 h 202134"/>
              <a:gd name="connsiteX441" fmla="*/ 14831222 w 17135973"/>
              <a:gd name="connsiteY441" fmla="*/ 32421 h 202134"/>
              <a:gd name="connsiteX442" fmla="*/ 14838690 w 17135973"/>
              <a:gd name="connsiteY442" fmla="*/ 43497 h 202134"/>
              <a:gd name="connsiteX443" fmla="*/ 14843212 w 17135973"/>
              <a:gd name="connsiteY443" fmla="*/ 40449 h 202134"/>
              <a:gd name="connsiteX444" fmla="*/ 14886299 w 17135973"/>
              <a:gd name="connsiteY444" fmla="*/ 31750 h 202134"/>
              <a:gd name="connsiteX445" fmla="*/ 14929387 w 17135973"/>
              <a:gd name="connsiteY445" fmla="*/ 40449 h 202134"/>
              <a:gd name="connsiteX446" fmla="*/ 14934719 w 17135973"/>
              <a:gd name="connsiteY446" fmla="*/ 44044 h 202134"/>
              <a:gd name="connsiteX447" fmla="*/ 14942555 w 17135973"/>
              <a:gd name="connsiteY447" fmla="*/ 32421 h 202134"/>
              <a:gd name="connsiteX448" fmla="*/ 15020828 w 17135973"/>
              <a:gd name="connsiteY448" fmla="*/ 0 h 202134"/>
              <a:gd name="connsiteX449" fmla="*/ 15099101 w 17135973"/>
              <a:gd name="connsiteY449" fmla="*/ 32421 h 202134"/>
              <a:gd name="connsiteX450" fmla="*/ 15106569 w 17135973"/>
              <a:gd name="connsiteY450" fmla="*/ 43497 h 202134"/>
              <a:gd name="connsiteX451" fmla="*/ 15111091 w 17135973"/>
              <a:gd name="connsiteY451" fmla="*/ 40449 h 202134"/>
              <a:gd name="connsiteX452" fmla="*/ 15154178 w 17135973"/>
              <a:gd name="connsiteY452" fmla="*/ 31750 h 202134"/>
              <a:gd name="connsiteX453" fmla="*/ 15197266 w 17135973"/>
              <a:gd name="connsiteY453" fmla="*/ 40449 h 202134"/>
              <a:gd name="connsiteX454" fmla="*/ 15202597 w 17135973"/>
              <a:gd name="connsiteY454" fmla="*/ 44043 h 202134"/>
              <a:gd name="connsiteX455" fmla="*/ 15210433 w 17135973"/>
              <a:gd name="connsiteY455" fmla="*/ 32421 h 202134"/>
              <a:gd name="connsiteX456" fmla="*/ 15288706 w 17135973"/>
              <a:gd name="connsiteY456" fmla="*/ 0 h 202134"/>
              <a:gd name="connsiteX457" fmla="*/ 15366979 w 17135973"/>
              <a:gd name="connsiteY457" fmla="*/ 32421 h 202134"/>
              <a:gd name="connsiteX458" fmla="*/ 15374447 w 17135973"/>
              <a:gd name="connsiteY458" fmla="*/ 43497 h 202134"/>
              <a:gd name="connsiteX459" fmla="*/ 15378969 w 17135973"/>
              <a:gd name="connsiteY459" fmla="*/ 40449 h 202134"/>
              <a:gd name="connsiteX460" fmla="*/ 15422056 w 17135973"/>
              <a:gd name="connsiteY460" fmla="*/ 31750 h 202134"/>
              <a:gd name="connsiteX461" fmla="*/ 15465144 w 17135973"/>
              <a:gd name="connsiteY461" fmla="*/ 40449 h 202134"/>
              <a:gd name="connsiteX462" fmla="*/ 15470475 w 17135973"/>
              <a:gd name="connsiteY462" fmla="*/ 44043 h 202134"/>
              <a:gd name="connsiteX463" fmla="*/ 15478311 w 17135973"/>
              <a:gd name="connsiteY463" fmla="*/ 32421 h 202134"/>
              <a:gd name="connsiteX464" fmla="*/ 15556584 w 17135973"/>
              <a:gd name="connsiteY464" fmla="*/ 0 h 202134"/>
              <a:gd name="connsiteX465" fmla="*/ 15634857 w 17135973"/>
              <a:gd name="connsiteY465" fmla="*/ 32421 h 202134"/>
              <a:gd name="connsiteX466" fmla="*/ 15642325 w 17135973"/>
              <a:gd name="connsiteY466" fmla="*/ 43497 h 202134"/>
              <a:gd name="connsiteX467" fmla="*/ 15646847 w 17135973"/>
              <a:gd name="connsiteY467" fmla="*/ 40449 h 202134"/>
              <a:gd name="connsiteX468" fmla="*/ 15689934 w 17135973"/>
              <a:gd name="connsiteY468" fmla="*/ 31750 h 202134"/>
              <a:gd name="connsiteX469" fmla="*/ 15733022 w 17135973"/>
              <a:gd name="connsiteY469" fmla="*/ 40449 h 202134"/>
              <a:gd name="connsiteX470" fmla="*/ 15738354 w 17135973"/>
              <a:gd name="connsiteY470" fmla="*/ 44044 h 202134"/>
              <a:gd name="connsiteX471" fmla="*/ 15746190 w 17135973"/>
              <a:gd name="connsiteY471" fmla="*/ 32421 h 202134"/>
              <a:gd name="connsiteX472" fmla="*/ 15824463 w 17135973"/>
              <a:gd name="connsiteY472" fmla="*/ 0 h 202134"/>
              <a:gd name="connsiteX473" fmla="*/ 15902736 w 17135973"/>
              <a:gd name="connsiteY473" fmla="*/ 32421 h 202134"/>
              <a:gd name="connsiteX474" fmla="*/ 15910204 w 17135973"/>
              <a:gd name="connsiteY474" fmla="*/ 43497 h 202134"/>
              <a:gd name="connsiteX475" fmla="*/ 15914726 w 17135973"/>
              <a:gd name="connsiteY475" fmla="*/ 40449 h 202134"/>
              <a:gd name="connsiteX476" fmla="*/ 15957813 w 17135973"/>
              <a:gd name="connsiteY476" fmla="*/ 31750 h 202134"/>
              <a:gd name="connsiteX477" fmla="*/ 16000901 w 17135973"/>
              <a:gd name="connsiteY477" fmla="*/ 40449 h 202134"/>
              <a:gd name="connsiteX478" fmla="*/ 16006233 w 17135973"/>
              <a:gd name="connsiteY478" fmla="*/ 44043 h 202134"/>
              <a:gd name="connsiteX479" fmla="*/ 16014069 w 17135973"/>
              <a:gd name="connsiteY479" fmla="*/ 32421 h 202134"/>
              <a:gd name="connsiteX480" fmla="*/ 16092341 w 17135973"/>
              <a:gd name="connsiteY480" fmla="*/ 0 h 202134"/>
              <a:gd name="connsiteX481" fmla="*/ 16170613 w 17135973"/>
              <a:gd name="connsiteY481" fmla="*/ 32421 h 202134"/>
              <a:gd name="connsiteX482" fmla="*/ 16178081 w 17135973"/>
              <a:gd name="connsiteY482" fmla="*/ 43497 h 202134"/>
              <a:gd name="connsiteX483" fmla="*/ 16182605 w 17135973"/>
              <a:gd name="connsiteY483" fmla="*/ 40449 h 202134"/>
              <a:gd name="connsiteX484" fmla="*/ 16225693 w 17135973"/>
              <a:gd name="connsiteY484" fmla="*/ 31750 h 202134"/>
              <a:gd name="connsiteX485" fmla="*/ 16268777 w 17135973"/>
              <a:gd name="connsiteY485" fmla="*/ 40449 h 202134"/>
              <a:gd name="connsiteX486" fmla="*/ 16274109 w 17135973"/>
              <a:gd name="connsiteY486" fmla="*/ 44043 h 202134"/>
              <a:gd name="connsiteX487" fmla="*/ 16281945 w 17135973"/>
              <a:gd name="connsiteY487" fmla="*/ 32421 h 202134"/>
              <a:gd name="connsiteX488" fmla="*/ 16360221 w 17135973"/>
              <a:gd name="connsiteY488" fmla="*/ 0 h 202134"/>
              <a:gd name="connsiteX489" fmla="*/ 16438493 w 17135973"/>
              <a:gd name="connsiteY489" fmla="*/ 32421 h 202134"/>
              <a:gd name="connsiteX490" fmla="*/ 16445961 w 17135973"/>
              <a:gd name="connsiteY490" fmla="*/ 43497 h 202134"/>
              <a:gd name="connsiteX491" fmla="*/ 16450481 w 17135973"/>
              <a:gd name="connsiteY491" fmla="*/ 40449 h 202134"/>
              <a:gd name="connsiteX492" fmla="*/ 16493569 w 17135973"/>
              <a:gd name="connsiteY492" fmla="*/ 31750 h 202134"/>
              <a:gd name="connsiteX493" fmla="*/ 16536657 w 17135973"/>
              <a:gd name="connsiteY493" fmla="*/ 40449 h 202134"/>
              <a:gd name="connsiteX494" fmla="*/ 16541989 w 17135973"/>
              <a:gd name="connsiteY494" fmla="*/ 44044 h 202134"/>
              <a:gd name="connsiteX495" fmla="*/ 16549825 w 17135973"/>
              <a:gd name="connsiteY495" fmla="*/ 32421 h 202134"/>
              <a:gd name="connsiteX496" fmla="*/ 16628097 w 17135973"/>
              <a:gd name="connsiteY496" fmla="*/ 0 h 202134"/>
              <a:gd name="connsiteX497" fmla="*/ 16706373 w 17135973"/>
              <a:gd name="connsiteY497" fmla="*/ 32421 h 202134"/>
              <a:gd name="connsiteX498" fmla="*/ 16713841 w 17135973"/>
              <a:gd name="connsiteY498" fmla="*/ 43497 h 202134"/>
              <a:gd name="connsiteX499" fmla="*/ 16718361 w 17135973"/>
              <a:gd name="connsiteY499" fmla="*/ 40449 h 202134"/>
              <a:gd name="connsiteX500" fmla="*/ 16761449 w 17135973"/>
              <a:gd name="connsiteY500" fmla="*/ 31750 h 202134"/>
              <a:gd name="connsiteX501" fmla="*/ 16804537 w 17135973"/>
              <a:gd name="connsiteY501" fmla="*/ 40449 h 202134"/>
              <a:gd name="connsiteX502" fmla="*/ 16809861 w 17135973"/>
              <a:gd name="connsiteY502" fmla="*/ 44040 h 202134"/>
              <a:gd name="connsiteX503" fmla="*/ 16817697 w 17135973"/>
              <a:gd name="connsiteY503" fmla="*/ 32421 h 202134"/>
              <a:gd name="connsiteX504" fmla="*/ 16895969 w 17135973"/>
              <a:gd name="connsiteY504" fmla="*/ 0 h 202134"/>
              <a:gd name="connsiteX505" fmla="*/ 16974241 w 17135973"/>
              <a:gd name="connsiteY505" fmla="*/ 32421 h 202134"/>
              <a:gd name="connsiteX506" fmla="*/ 16981709 w 17135973"/>
              <a:gd name="connsiteY506" fmla="*/ 43497 h 202134"/>
              <a:gd name="connsiteX507" fmla="*/ 16986233 w 17135973"/>
              <a:gd name="connsiteY507" fmla="*/ 40449 h 202134"/>
              <a:gd name="connsiteX508" fmla="*/ 17029317 w 17135973"/>
              <a:gd name="connsiteY508" fmla="*/ 31750 h 202134"/>
              <a:gd name="connsiteX509" fmla="*/ 17131313 w 17135973"/>
              <a:gd name="connsiteY509" fmla="*/ 99357 h 202134"/>
              <a:gd name="connsiteX510" fmla="*/ 17135973 w 17135973"/>
              <a:gd name="connsiteY510" fmla="*/ 122429 h 202134"/>
              <a:gd name="connsiteX511" fmla="*/ 0 w 17135973"/>
              <a:gd name="connsiteY511" fmla="*/ 202134 h 202134"/>
              <a:gd name="connsiteX0" fmla="*/ 97528 w 17135973"/>
              <a:gd name="connsiteY0" fmla="*/ 32421 h 202134"/>
              <a:gd name="connsiteX1" fmla="*/ 104995 w 17135973"/>
              <a:gd name="connsiteY1" fmla="*/ 43496 h 202134"/>
              <a:gd name="connsiteX2" fmla="*/ 109515 w 17135973"/>
              <a:gd name="connsiteY2" fmla="*/ 40449 h 202134"/>
              <a:gd name="connsiteX3" fmla="*/ 152602 w 17135973"/>
              <a:gd name="connsiteY3" fmla="*/ 31750 h 202134"/>
              <a:gd name="connsiteX4" fmla="*/ 195689 w 17135973"/>
              <a:gd name="connsiteY4" fmla="*/ 40449 h 202134"/>
              <a:gd name="connsiteX5" fmla="*/ 201023 w 17135973"/>
              <a:gd name="connsiteY5" fmla="*/ 44044 h 202134"/>
              <a:gd name="connsiteX6" fmla="*/ 208860 w 17135973"/>
              <a:gd name="connsiteY6" fmla="*/ 32421 h 202134"/>
              <a:gd name="connsiteX7" fmla="*/ 287133 w 17135973"/>
              <a:gd name="connsiteY7" fmla="*/ 0 h 202134"/>
              <a:gd name="connsiteX8" fmla="*/ 365406 w 17135973"/>
              <a:gd name="connsiteY8" fmla="*/ 32421 h 202134"/>
              <a:gd name="connsiteX9" fmla="*/ 372873 w 17135973"/>
              <a:gd name="connsiteY9" fmla="*/ 43496 h 202134"/>
              <a:gd name="connsiteX10" fmla="*/ 377393 w 17135973"/>
              <a:gd name="connsiteY10" fmla="*/ 40449 h 202134"/>
              <a:gd name="connsiteX11" fmla="*/ 420480 w 17135973"/>
              <a:gd name="connsiteY11" fmla="*/ 31750 h 202134"/>
              <a:gd name="connsiteX12" fmla="*/ 463568 w 17135973"/>
              <a:gd name="connsiteY12" fmla="*/ 40449 h 202134"/>
              <a:gd name="connsiteX13" fmla="*/ 468901 w 17135973"/>
              <a:gd name="connsiteY13" fmla="*/ 44045 h 202134"/>
              <a:gd name="connsiteX14" fmla="*/ 476739 w 17135973"/>
              <a:gd name="connsiteY14" fmla="*/ 32421 h 202134"/>
              <a:gd name="connsiteX15" fmla="*/ 555012 w 17135973"/>
              <a:gd name="connsiteY15" fmla="*/ 0 h 202134"/>
              <a:gd name="connsiteX16" fmla="*/ 633285 w 17135973"/>
              <a:gd name="connsiteY16" fmla="*/ 32421 h 202134"/>
              <a:gd name="connsiteX17" fmla="*/ 640752 w 17135973"/>
              <a:gd name="connsiteY17" fmla="*/ 43496 h 202134"/>
              <a:gd name="connsiteX18" fmla="*/ 645272 w 17135973"/>
              <a:gd name="connsiteY18" fmla="*/ 40449 h 202134"/>
              <a:gd name="connsiteX19" fmla="*/ 688360 w 17135973"/>
              <a:gd name="connsiteY19" fmla="*/ 31750 h 202134"/>
              <a:gd name="connsiteX20" fmla="*/ 731447 w 17135973"/>
              <a:gd name="connsiteY20" fmla="*/ 40449 h 202134"/>
              <a:gd name="connsiteX21" fmla="*/ 736781 w 17135973"/>
              <a:gd name="connsiteY21" fmla="*/ 44045 h 202134"/>
              <a:gd name="connsiteX22" fmla="*/ 744618 w 17135973"/>
              <a:gd name="connsiteY22" fmla="*/ 32421 h 202134"/>
              <a:gd name="connsiteX23" fmla="*/ 822891 w 17135973"/>
              <a:gd name="connsiteY23" fmla="*/ 0 h 202134"/>
              <a:gd name="connsiteX24" fmla="*/ 901164 w 17135973"/>
              <a:gd name="connsiteY24" fmla="*/ 32421 h 202134"/>
              <a:gd name="connsiteX25" fmla="*/ 908632 w 17135973"/>
              <a:gd name="connsiteY25" fmla="*/ 43496 h 202134"/>
              <a:gd name="connsiteX26" fmla="*/ 913151 w 17135973"/>
              <a:gd name="connsiteY26" fmla="*/ 40449 h 202134"/>
              <a:gd name="connsiteX27" fmla="*/ 956239 w 17135973"/>
              <a:gd name="connsiteY27" fmla="*/ 31750 h 202134"/>
              <a:gd name="connsiteX28" fmla="*/ 999326 w 17135973"/>
              <a:gd name="connsiteY28" fmla="*/ 40449 h 202134"/>
              <a:gd name="connsiteX29" fmla="*/ 1004659 w 17135973"/>
              <a:gd name="connsiteY29" fmla="*/ 44045 h 202134"/>
              <a:gd name="connsiteX30" fmla="*/ 1012497 w 17135973"/>
              <a:gd name="connsiteY30" fmla="*/ 32421 h 202134"/>
              <a:gd name="connsiteX31" fmla="*/ 1090770 w 17135973"/>
              <a:gd name="connsiteY31" fmla="*/ 0 h 202134"/>
              <a:gd name="connsiteX32" fmla="*/ 1169043 w 17135973"/>
              <a:gd name="connsiteY32" fmla="*/ 32421 h 202134"/>
              <a:gd name="connsiteX33" fmla="*/ 1176510 w 17135973"/>
              <a:gd name="connsiteY33" fmla="*/ 43496 h 202134"/>
              <a:gd name="connsiteX34" fmla="*/ 1181030 w 17135973"/>
              <a:gd name="connsiteY34" fmla="*/ 40449 h 202134"/>
              <a:gd name="connsiteX35" fmla="*/ 1224117 w 17135973"/>
              <a:gd name="connsiteY35" fmla="*/ 31750 h 202134"/>
              <a:gd name="connsiteX36" fmla="*/ 1267205 w 17135973"/>
              <a:gd name="connsiteY36" fmla="*/ 40449 h 202134"/>
              <a:gd name="connsiteX37" fmla="*/ 1272538 w 17135973"/>
              <a:gd name="connsiteY37" fmla="*/ 44045 h 202134"/>
              <a:gd name="connsiteX38" fmla="*/ 1280375 w 17135973"/>
              <a:gd name="connsiteY38" fmla="*/ 32421 h 202134"/>
              <a:gd name="connsiteX39" fmla="*/ 1358650 w 17135973"/>
              <a:gd name="connsiteY39" fmla="*/ 0 h 202134"/>
              <a:gd name="connsiteX40" fmla="*/ 1436922 w 17135973"/>
              <a:gd name="connsiteY40" fmla="*/ 32421 h 202134"/>
              <a:gd name="connsiteX41" fmla="*/ 1444389 w 17135973"/>
              <a:gd name="connsiteY41" fmla="*/ 43496 h 202134"/>
              <a:gd name="connsiteX42" fmla="*/ 1448909 w 17135973"/>
              <a:gd name="connsiteY42" fmla="*/ 40449 h 202134"/>
              <a:gd name="connsiteX43" fmla="*/ 1491996 w 17135973"/>
              <a:gd name="connsiteY43" fmla="*/ 31750 h 202134"/>
              <a:gd name="connsiteX44" fmla="*/ 1535083 w 17135973"/>
              <a:gd name="connsiteY44" fmla="*/ 40449 h 202134"/>
              <a:gd name="connsiteX45" fmla="*/ 1540417 w 17135973"/>
              <a:gd name="connsiteY45" fmla="*/ 44044 h 202134"/>
              <a:gd name="connsiteX46" fmla="*/ 1548253 w 17135973"/>
              <a:gd name="connsiteY46" fmla="*/ 32421 h 202134"/>
              <a:gd name="connsiteX47" fmla="*/ 1626527 w 17135973"/>
              <a:gd name="connsiteY47" fmla="*/ 0 h 202134"/>
              <a:gd name="connsiteX48" fmla="*/ 1704800 w 17135973"/>
              <a:gd name="connsiteY48" fmla="*/ 32421 h 202134"/>
              <a:gd name="connsiteX49" fmla="*/ 1712267 w 17135973"/>
              <a:gd name="connsiteY49" fmla="*/ 43496 h 202134"/>
              <a:gd name="connsiteX50" fmla="*/ 1716786 w 17135973"/>
              <a:gd name="connsiteY50" fmla="*/ 40449 h 202134"/>
              <a:gd name="connsiteX51" fmla="*/ 1759873 w 17135973"/>
              <a:gd name="connsiteY51" fmla="*/ 31750 h 202134"/>
              <a:gd name="connsiteX52" fmla="*/ 1802961 w 17135973"/>
              <a:gd name="connsiteY52" fmla="*/ 40449 h 202134"/>
              <a:gd name="connsiteX53" fmla="*/ 1808294 w 17135973"/>
              <a:gd name="connsiteY53" fmla="*/ 44044 h 202134"/>
              <a:gd name="connsiteX54" fmla="*/ 1816131 w 17135973"/>
              <a:gd name="connsiteY54" fmla="*/ 32421 h 202134"/>
              <a:gd name="connsiteX55" fmla="*/ 1894402 w 17135973"/>
              <a:gd name="connsiteY55" fmla="*/ 0 h 202134"/>
              <a:gd name="connsiteX56" fmla="*/ 1972677 w 17135973"/>
              <a:gd name="connsiteY56" fmla="*/ 32421 h 202134"/>
              <a:gd name="connsiteX57" fmla="*/ 1980144 w 17135973"/>
              <a:gd name="connsiteY57" fmla="*/ 43496 h 202134"/>
              <a:gd name="connsiteX58" fmla="*/ 1984663 w 17135973"/>
              <a:gd name="connsiteY58" fmla="*/ 40449 h 202134"/>
              <a:gd name="connsiteX59" fmla="*/ 2027752 w 17135973"/>
              <a:gd name="connsiteY59" fmla="*/ 31750 h 202134"/>
              <a:gd name="connsiteX60" fmla="*/ 2070838 w 17135973"/>
              <a:gd name="connsiteY60" fmla="*/ 40449 h 202134"/>
              <a:gd name="connsiteX61" fmla="*/ 2076173 w 17135973"/>
              <a:gd name="connsiteY61" fmla="*/ 44045 h 202134"/>
              <a:gd name="connsiteX62" fmla="*/ 2084009 w 17135973"/>
              <a:gd name="connsiteY62" fmla="*/ 32421 h 202134"/>
              <a:gd name="connsiteX63" fmla="*/ 2162282 w 17135973"/>
              <a:gd name="connsiteY63" fmla="*/ 0 h 202134"/>
              <a:gd name="connsiteX64" fmla="*/ 2240555 w 17135973"/>
              <a:gd name="connsiteY64" fmla="*/ 32421 h 202134"/>
              <a:gd name="connsiteX65" fmla="*/ 2248021 w 17135973"/>
              <a:gd name="connsiteY65" fmla="*/ 43496 h 202134"/>
              <a:gd name="connsiteX66" fmla="*/ 2252542 w 17135973"/>
              <a:gd name="connsiteY66" fmla="*/ 40449 h 202134"/>
              <a:gd name="connsiteX67" fmla="*/ 2295630 w 17135973"/>
              <a:gd name="connsiteY67" fmla="*/ 31750 h 202134"/>
              <a:gd name="connsiteX68" fmla="*/ 2338716 w 17135973"/>
              <a:gd name="connsiteY68" fmla="*/ 40449 h 202134"/>
              <a:gd name="connsiteX69" fmla="*/ 2344051 w 17135973"/>
              <a:gd name="connsiteY69" fmla="*/ 44045 h 202134"/>
              <a:gd name="connsiteX70" fmla="*/ 2351887 w 17135973"/>
              <a:gd name="connsiteY70" fmla="*/ 32421 h 202134"/>
              <a:gd name="connsiteX71" fmla="*/ 2430161 w 17135973"/>
              <a:gd name="connsiteY71" fmla="*/ 0 h 202134"/>
              <a:gd name="connsiteX72" fmla="*/ 2508434 w 17135973"/>
              <a:gd name="connsiteY72" fmla="*/ 32421 h 202134"/>
              <a:gd name="connsiteX73" fmla="*/ 2515900 w 17135973"/>
              <a:gd name="connsiteY73" fmla="*/ 43496 h 202134"/>
              <a:gd name="connsiteX74" fmla="*/ 2520420 w 17135973"/>
              <a:gd name="connsiteY74" fmla="*/ 40449 h 202134"/>
              <a:gd name="connsiteX75" fmla="*/ 2563506 w 17135973"/>
              <a:gd name="connsiteY75" fmla="*/ 31750 h 202134"/>
              <a:gd name="connsiteX76" fmla="*/ 2606595 w 17135973"/>
              <a:gd name="connsiteY76" fmla="*/ 40449 h 202134"/>
              <a:gd name="connsiteX77" fmla="*/ 2611928 w 17135973"/>
              <a:gd name="connsiteY77" fmla="*/ 44045 h 202134"/>
              <a:gd name="connsiteX78" fmla="*/ 2619765 w 17135973"/>
              <a:gd name="connsiteY78" fmla="*/ 32421 h 202134"/>
              <a:gd name="connsiteX79" fmla="*/ 2698038 w 17135973"/>
              <a:gd name="connsiteY79" fmla="*/ 0 h 202134"/>
              <a:gd name="connsiteX80" fmla="*/ 2776311 w 17135973"/>
              <a:gd name="connsiteY80" fmla="*/ 32421 h 202134"/>
              <a:gd name="connsiteX81" fmla="*/ 2783778 w 17135973"/>
              <a:gd name="connsiteY81" fmla="*/ 43496 h 202134"/>
              <a:gd name="connsiteX82" fmla="*/ 2788298 w 17135973"/>
              <a:gd name="connsiteY82" fmla="*/ 40449 h 202134"/>
              <a:gd name="connsiteX83" fmla="*/ 2831386 w 17135973"/>
              <a:gd name="connsiteY83" fmla="*/ 31750 h 202134"/>
              <a:gd name="connsiteX84" fmla="*/ 2874473 w 17135973"/>
              <a:gd name="connsiteY84" fmla="*/ 40449 h 202134"/>
              <a:gd name="connsiteX85" fmla="*/ 2879808 w 17135973"/>
              <a:gd name="connsiteY85" fmla="*/ 44045 h 202134"/>
              <a:gd name="connsiteX86" fmla="*/ 2887644 w 17135973"/>
              <a:gd name="connsiteY86" fmla="*/ 32421 h 202134"/>
              <a:gd name="connsiteX87" fmla="*/ 2965917 w 17135973"/>
              <a:gd name="connsiteY87" fmla="*/ 0 h 202134"/>
              <a:gd name="connsiteX88" fmla="*/ 3044190 w 17135973"/>
              <a:gd name="connsiteY88" fmla="*/ 32421 h 202134"/>
              <a:gd name="connsiteX89" fmla="*/ 3051656 w 17135973"/>
              <a:gd name="connsiteY89" fmla="*/ 43496 h 202134"/>
              <a:gd name="connsiteX90" fmla="*/ 3056177 w 17135973"/>
              <a:gd name="connsiteY90" fmla="*/ 40449 h 202134"/>
              <a:gd name="connsiteX91" fmla="*/ 3099264 w 17135973"/>
              <a:gd name="connsiteY91" fmla="*/ 31750 h 202134"/>
              <a:gd name="connsiteX92" fmla="*/ 3142351 w 17135973"/>
              <a:gd name="connsiteY92" fmla="*/ 40449 h 202134"/>
              <a:gd name="connsiteX93" fmla="*/ 3147685 w 17135973"/>
              <a:gd name="connsiteY93" fmla="*/ 44045 h 202134"/>
              <a:gd name="connsiteX94" fmla="*/ 3155522 w 17135973"/>
              <a:gd name="connsiteY94" fmla="*/ 32421 h 202134"/>
              <a:gd name="connsiteX95" fmla="*/ 3233795 w 17135973"/>
              <a:gd name="connsiteY95" fmla="*/ 0 h 202134"/>
              <a:gd name="connsiteX96" fmla="*/ 3312067 w 17135973"/>
              <a:gd name="connsiteY96" fmla="*/ 32421 h 202134"/>
              <a:gd name="connsiteX97" fmla="*/ 3319534 w 17135973"/>
              <a:gd name="connsiteY97" fmla="*/ 43496 h 202134"/>
              <a:gd name="connsiteX98" fmla="*/ 3324054 w 17135973"/>
              <a:gd name="connsiteY98" fmla="*/ 40449 h 202134"/>
              <a:gd name="connsiteX99" fmla="*/ 3367142 w 17135973"/>
              <a:gd name="connsiteY99" fmla="*/ 31750 h 202134"/>
              <a:gd name="connsiteX100" fmla="*/ 3410227 w 17135973"/>
              <a:gd name="connsiteY100" fmla="*/ 40449 h 202134"/>
              <a:gd name="connsiteX101" fmla="*/ 3415559 w 17135973"/>
              <a:gd name="connsiteY101" fmla="*/ 44044 h 202134"/>
              <a:gd name="connsiteX102" fmla="*/ 3423395 w 17135973"/>
              <a:gd name="connsiteY102" fmla="*/ 32421 h 202134"/>
              <a:gd name="connsiteX103" fmla="*/ 3501666 w 17135973"/>
              <a:gd name="connsiteY103" fmla="*/ 0 h 202134"/>
              <a:gd name="connsiteX104" fmla="*/ 3579940 w 17135973"/>
              <a:gd name="connsiteY104" fmla="*/ 32421 h 202134"/>
              <a:gd name="connsiteX105" fmla="*/ 3587407 w 17135973"/>
              <a:gd name="connsiteY105" fmla="*/ 43497 h 202134"/>
              <a:gd name="connsiteX106" fmla="*/ 3591930 w 17135973"/>
              <a:gd name="connsiteY106" fmla="*/ 40449 h 202134"/>
              <a:gd name="connsiteX107" fmla="*/ 3635016 w 17135973"/>
              <a:gd name="connsiteY107" fmla="*/ 31750 h 202134"/>
              <a:gd name="connsiteX108" fmla="*/ 3678105 w 17135973"/>
              <a:gd name="connsiteY108" fmla="*/ 40449 h 202134"/>
              <a:gd name="connsiteX109" fmla="*/ 3683436 w 17135973"/>
              <a:gd name="connsiteY109" fmla="*/ 44043 h 202134"/>
              <a:gd name="connsiteX110" fmla="*/ 3691272 w 17135973"/>
              <a:gd name="connsiteY110" fmla="*/ 32421 h 202134"/>
              <a:gd name="connsiteX111" fmla="*/ 3769544 w 17135973"/>
              <a:gd name="connsiteY111" fmla="*/ 0 h 202134"/>
              <a:gd name="connsiteX112" fmla="*/ 3847818 w 17135973"/>
              <a:gd name="connsiteY112" fmla="*/ 32421 h 202134"/>
              <a:gd name="connsiteX113" fmla="*/ 3855285 w 17135973"/>
              <a:gd name="connsiteY113" fmla="*/ 43497 h 202134"/>
              <a:gd name="connsiteX114" fmla="*/ 3859808 w 17135973"/>
              <a:gd name="connsiteY114" fmla="*/ 40449 h 202134"/>
              <a:gd name="connsiteX115" fmla="*/ 3902894 w 17135973"/>
              <a:gd name="connsiteY115" fmla="*/ 31750 h 202134"/>
              <a:gd name="connsiteX116" fmla="*/ 3945983 w 17135973"/>
              <a:gd name="connsiteY116" fmla="*/ 40449 h 202134"/>
              <a:gd name="connsiteX117" fmla="*/ 3951315 w 17135973"/>
              <a:gd name="connsiteY117" fmla="*/ 44044 h 202134"/>
              <a:gd name="connsiteX118" fmla="*/ 3959150 w 17135973"/>
              <a:gd name="connsiteY118" fmla="*/ 32421 h 202134"/>
              <a:gd name="connsiteX119" fmla="*/ 4037423 w 17135973"/>
              <a:gd name="connsiteY119" fmla="*/ 0 h 202134"/>
              <a:gd name="connsiteX120" fmla="*/ 4115697 w 17135973"/>
              <a:gd name="connsiteY120" fmla="*/ 32421 h 202134"/>
              <a:gd name="connsiteX121" fmla="*/ 4123164 w 17135973"/>
              <a:gd name="connsiteY121" fmla="*/ 43497 h 202134"/>
              <a:gd name="connsiteX122" fmla="*/ 4127686 w 17135973"/>
              <a:gd name="connsiteY122" fmla="*/ 40449 h 202134"/>
              <a:gd name="connsiteX123" fmla="*/ 4170773 w 17135973"/>
              <a:gd name="connsiteY123" fmla="*/ 31750 h 202134"/>
              <a:gd name="connsiteX124" fmla="*/ 4213862 w 17135973"/>
              <a:gd name="connsiteY124" fmla="*/ 40449 h 202134"/>
              <a:gd name="connsiteX125" fmla="*/ 4219193 w 17135973"/>
              <a:gd name="connsiteY125" fmla="*/ 44043 h 202134"/>
              <a:gd name="connsiteX126" fmla="*/ 4227028 w 17135973"/>
              <a:gd name="connsiteY126" fmla="*/ 32421 h 202134"/>
              <a:gd name="connsiteX127" fmla="*/ 4305301 w 17135973"/>
              <a:gd name="connsiteY127" fmla="*/ 0 h 202134"/>
              <a:gd name="connsiteX128" fmla="*/ 4383575 w 17135973"/>
              <a:gd name="connsiteY128" fmla="*/ 32421 h 202134"/>
              <a:gd name="connsiteX129" fmla="*/ 4391042 w 17135973"/>
              <a:gd name="connsiteY129" fmla="*/ 43497 h 202134"/>
              <a:gd name="connsiteX130" fmla="*/ 4395564 w 17135973"/>
              <a:gd name="connsiteY130" fmla="*/ 40449 h 202134"/>
              <a:gd name="connsiteX131" fmla="*/ 4438651 w 17135973"/>
              <a:gd name="connsiteY131" fmla="*/ 31750 h 202134"/>
              <a:gd name="connsiteX132" fmla="*/ 4481740 w 17135973"/>
              <a:gd name="connsiteY132" fmla="*/ 40449 h 202134"/>
              <a:gd name="connsiteX133" fmla="*/ 4487071 w 17135973"/>
              <a:gd name="connsiteY133" fmla="*/ 44043 h 202134"/>
              <a:gd name="connsiteX134" fmla="*/ 4494906 w 17135973"/>
              <a:gd name="connsiteY134" fmla="*/ 32421 h 202134"/>
              <a:gd name="connsiteX135" fmla="*/ 4573179 w 17135973"/>
              <a:gd name="connsiteY135" fmla="*/ 0 h 202134"/>
              <a:gd name="connsiteX136" fmla="*/ 4651453 w 17135973"/>
              <a:gd name="connsiteY136" fmla="*/ 32421 h 202134"/>
              <a:gd name="connsiteX137" fmla="*/ 4658920 w 17135973"/>
              <a:gd name="connsiteY137" fmla="*/ 43497 h 202134"/>
              <a:gd name="connsiteX138" fmla="*/ 4663442 w 17135973"/>
              <a:gd name="connsiteY138" fmla="*/ 40449 h 202134"/>
              <a:gd name="connsiteX139" fmla="*/ 4706529 w 17135973"/>
              <a:gd name="connsiteY139" fmla="*/ 31750 h 202134"/>
              <a:gd name="connsiteX140" fmla="*/ 4749618 w 17135973"/>
              <a:gd name="connsiteY140" fmla="*/ 40449 h 202134"/>
              <a:gd name="connsiteX141" fmla="*/ 4754950 w 17135973"/>
              <a:gd name="connsiteY141" fmla="*/ 44044 h 202134"/>
              <a:gd name="connsiteX142" fmla="*/ 4762785 w 17135973"/>
              <a:gd name="connsiteY142" fmla="*/ 32421 h 202134"/>
              <a:gd name="connsiteX143" fmla="*/ 4841059 w 17135973"/>
              <a:gd name="connsiteY143" fmla="*/ 0 h 202134"/>
              <a:gd name="connsiteX144" fmla="*/ 4919332 w 17135973"/>
              <a:gd name="connsiteY144" fmla="*/ 32421 h 202134"/>
              <a:gd name="connsiteX145" fmla="*/ 4926799 w 17135973"/>
              <a:gd name="connsiteY145" fmla="*/ 43497 h 202134"/>
              <a:gd name="connsiteX146" fmla="*/ 4931321 w 17135973"/>
              <a:gd name="connsiteY146" fmla="*/ 40449 h 202134"/>
              <a:gd name="connsiteX147" fmla="*/ 4974408 w 17135973"/>
              <a:gd name="connsiteY147" fmla="*/ 31750 h 202134"/>
              <a:gd name="connsiteX148" fmla="*/ 5017497 w 17135973"/>
              <a:gd name="connsiteY148" fmla="*/ 40449 h 202134"/>
              <a:gd name="connsiteX149" fmla="*/ 5022828 w 17135973"/>
              <a:gd name="connsiteY149" fmla="*/ 44043 h 202134"/>
              <a:gd name="connsiteX150" fmla="*/ 5030663 w 17135973"/>
              <a:gd name="connsiteY150" fmla="*/ 32421 h 202134"/>
              <a:gd name="connsiteX151" fmla="*/ 5108936 w 17135973"/>
              <a:gd name="connsiteY151" fmla="*/ 0 h 202134"/>
              <a:gd name="connsiteX152" fmla="*/ 5187210 w 17135973"/>
              <a:gd name="connsiteY152" fmla="*/ 32421 h 202134"/>
              <a:gd name="connsiteX153" fmla="*/ 5194677 w 17135973"/>
              <a:gd name="connsiteY153" fmla="*/ 43497 h 202134"/>
              <a:gd name="connsiteX154" fmla="*/ 5199199 w 17135973"/>
              <a:gd name="connsiteY154" fmla="*/ 40449 h 202134"/>
              <a:gd name="connsiteX155" fmla="*/ 5242286 w 17135973"/>
              <a:gd name="connsiteY155" fmla="*/ 31750 h 202134"/>
              <a:gd name="connsiteX156" fmla="*/ 5285375 w 17135973"/>
              <a:gd name="connsiteY156" fmla="*/ 40449 h 202134"/>
              <a:gd name="connsiteX157" fmla="*/ 5290706 w 17135973"/>
              <a:gd name="connsiteY157" fmla="*/ 44043 h 202134"/>
              <a:gd name="connsiteX158" fmla="*/ 5298541 w 17135973"/>
              <a:gd name="connsiteY158" fmla="*/ 32421 h 202134"/>
              <a:gd name="connsiteX159" fmla="*/ 5376814 w 17135973"/>
              <a:gd name="connsiteY159" fmla="*/ 0 h 202134"/>
              <a:gd name="connsiteX160" fmla="*/ 5455088 w 17135973"/>
              <a:gd name="connsiteY160" fmla="*/ 32421 h 202134"/>
              <a:gd name="connsiteX161" fmla="*/ 5462555 w 17135973"/>
              <a:gd name="connsiteY161" fmla="*/ 43497 h 202134"/>
              <a:gd name="connsiteX162" fmla="*/ 5467077 w 17135973"/>
              <a:gd name="connsiteY162" fmla="*/ 40449 h 202134"/>
              <a:gd name="connsiteX163" fmla="*/ 5510164 w 17135973"/>
              <a:gd name="connsiteY163" fmla="*/ 31750 h 202134"/>
              <a:gd name="connsiteX164" fmla="*/ 5553253 w 17135973"/>
              <a:gd name="connsiteY164" fmla="*/ 40449 h 202134"/>
              <a:gd name="connsiteX165" fmla="*/ 5558585 w 17135973"/>
              <a:gd name="connsiteY165" fmla="*/ 44044 h 202134"/>
              <a:gd name="connsiteX166" fmla="*/ 5566420 w 17135973"/>
              <a:gd name="connsiteY166" fmla="*/ 32421 h 202134"/>
              <a:gd name="connsiteX167" fmla="*/ 5644694 w 17135973"/>
              <a:gd name="connsiteY167" fmla="*/ 0 h 202134"/>
              <a:gd name="connsiteX168" fmla="*/ 5722967 w 17135973"/>
              <a:gd name="connsiteY168" fmla="*/ 32421 h 202134"/>
              <a:gd name="connsiteX169" fmla="*/ 5730434 w 17135973"/>
              <a:gd name="connsiteY169" fmla="*/ 43497 h 202134"/>
              <a:gd name="connsiteX170" fmla="*/ 5734956 w 17135973"/>
              <a:gd name="connsiteY170" fmla="*/ 40449 h 202134"/>
              <a:gd name="connsiteX171" fmla="*/ 5778043 w 17135973"/>
              <a:gd name="connsiteY171" fmla="*/ 31750 h 202134"/>
              <a:gd name="connsiteX172" fmla="*/ 5821132 w 17135973"/>
              <a:gd name="connsiteY172" fmla="*/ 40449 h 202134"/>
              <a:gd name="connsiteX173" fmla="*/ 5826463 w 17135973"/>
              <a:gd name="connsiteY173" fmla="*/ 44043 h 202134"/>
              <a:gd name="connsiteX174" fmla="*/ 5834298 w 17135973"/>
              <a:gd name="connsiteY174" fmla="*/ 32421 h 202134"/>
              <a:gd name="connsiteX175" fmla="*/ 5912572 w 17135973"/>
              <a:gd name="connsiteY175" fmla="*/ 0 h 202134"/>
              <a:gd name="connsiteX176" fmla="*/ 5990845 w 17135973"/>
              <a:gd name="connsiteY176" fmla="*/ 32421 h 202134"/>
              <a:gd name="connsiteX177" fmla="*/ 5998312 w 17135973"/>
              <a:gd name="connsiteY177" fmla="*/ 43497 h 202134"/>
              <a:gd name="connsiteX178" fmla="*/ 6002834 w 17135973"/>
              <a:gd name="connsiteY178" fmla="*/ 40449 h 202134"/>
              <a:gd name="connsiteX179" fmla="*/ 6045921 w 17135973"/>
              <a:gd name="connsiteY179" fmla="*/ 31750 h 202134"/>
              <a:gd name="connsiteX180" fmla="*/ 6089010 w 17135973"/>
              <a:gd name="connsiteY180" fmla="*/ 40449 h 202134"/>
              <a:gd name="connsiteX181" fmla="*/ 6094341 w 17135973"/>
              <a:gd name="connsiteY181" fmla="*/ 44043 h 202134"/>
              <a:gd name="connsiteX182" fmla="*/ 6102176 w 17135973"/>
              <a:gd name="connsiteY182" fmla="*/ 32421 h 202134"/>
              <a:gd name="connsiteX183" fmla="*/ 6180450 w 17135973"/>
              <a:gd name="connsiteY183" fmla="*/ 0 h 202134"/>
              <a:gd name="connsiteX184" fmla="*/ 6258723 w 17135973"/>
              <a:gd name="connsiteY184" fmla="*/ 32421 h 202134"/>
              <a:gd name="connsiteX185" fmla="*/ 6266190 w 17135973"/>
              <a:gd name="connsiteY185" fmla="*/ 43497 h 202134"/>
              <a:gd name="connsiteX186" fmla="*/ 6270712 w 17135973"/>
              <a:gd name="connsiteY186" fmla="*/ 40449 h 202134"/>
              <a:gd name="connsiteX187" fmla="*/ 6313799 w 17135973"/>
              <a:gd name="connsiteY187" fmla="*/ 31750 h 202134"/>
              <a:gd name="connsiteX188" fmla="*/ 6356888 w 17135973"/>
              <a:gd name="connsiteY188" fmla="*/ 40449 h 202134"/>
              <a:gd name="connsiteX189" fmla="*/ 6362220 w 17135973"/>
              <a:gd name="connsiteY189" fmla="*/ 44044 h 202134"/>
              <a:gd name="connsiteX190" fmla="*/ 6370055 w 17135973"/>
              <a:gd name="connsiteY190" fmla="*/ 32421 h 202134"/>
              <a:gd name="connsiteX191" fmla="*/ 6448329 w 17135973"/>
              <a:gd name="connsiteY191" fmla="*/ 0 h 202134"/>
              <a:gd name="connsiteX192" fmla="*/ 6526602 w 17135973"/>
              <a:gd name="connsiteY192" fmla="*/ 32421 h 202134"/>
              <a:gd name="connsiteX193" fmla="*/ 6534069 w 17135973"/>
              <a:gd name="connsiteY193" fmla="*/ 43497 h 202134"/>
              <a:gd name="connsiteX194" fmla="*/ 6538591 w 17135973"/>
              <a:gd name="connsiteY194" fmla="*/ 40449 h 202134"/>
              <a:gd name="connsiteX195" fmla="*/ 6581679 w 17135973"/>
              <a:gd name="connsiteY195" fmla="*/ 31750 h 202134"/>
              <a:gd name="connsiteX196" fmla="*/ 6624767 w 17135973"/>
              <a:gd name="connsiteY196" fmla="*/ 40449 h 202134"/>
              <a:gd name="connsiteX197" fmla="*/ 6630098 w 17135973"/>
              <a:gd name="connsiteY197" fmla="*/ 44043 h 202134"/>
              <a:gd name="connsiteX198" fmla="*/ 6637933 w 17135973"/>
              <a:gd name="connsiteY198" fmla="*/ 32421 h 202134"/>
              <a:gd name="connsiteX199" fmla="*/ 6716207 w 17135973"/>
              <a:gd name="connsiteY199" fmla="*/ 0 h 202134"/>
              <a:gd name="connsiteX200" fmla="*/ 6794480 w 17135973"/>
              <a:gd name="connsiteY200" fmla="*/ 32421 h 202134"/>
              <a:gd name="connsiteX201" fmla="*/ 6801947 w 17135973"/>
              <a:gd name="connsiteY201" fmla="*/ 43497 h 202134"/>
              <a:gd name="connsiteX202" fmla="*/ 6806469 w 17135973"/>
              <a:gd name="connsiteY202" fmla="*/ 40449 h 202134"/>
              <a:gd name="connsiteX203" fmla="*/ 6849556 w 17135973"/>
              <a:gd name="connsiteY203" fmla="*/ 31750 h 202134"/>
              <a:gd name="connsiteX204" fmla="*/ 6892645 w 17135973"/>
              <a:gd name="connsiteY204" fmla="*/ 40449 h 202134"/>
              <a:gd name="connsiteX205" fmla="*/ 6897976 w 17135973"/>
              <a:gd name="connsiteY205" fmla="*/ 44043 h 202134"/>
              <a:gd name="connsiteX206" fmla="*/ 6905811 w 17135973"/>
              <a:gd name="connsiteY206" fmla="*/ 32421 h 202134"/>
              <a:gd name="connsiteX207" fmla="*/ 6984085 w 17135973"/>
              <a:gd name="connsiteY207" fmla="*/ 0 h 202134"/>
              <a:gd name="connsiteX208" fmla="*/ 7062358 w 17135973"/>
              <a:gd name="connsiteY208" fmla="*/ 32421 h 202134"/>
              <a:gd name="connsiteX209" fmla="*/ 7069825 w 17135973"/>
              <a:gd name="connsiteY209" fmla="*/ 43497 h 202134"/>
              <a:gd name="connsiteX210" fmla="*/ 7074347 w 17135973"/>
              <a:gd name="connsiteY210" fmla="*/ 40449 h 202134"/>
              <a:gd name="connsiteX211" fmla="*/ 7117434 w 17135973"/>
              <a:gd name="connsiteY211" fmla="*/ 31750 h 202134"/>
              <a:gd name="connsiteX212" fmla="*/ 7160523 w 17135973"/>
              <a:gd name="connsiteY212" fmla="*/ 40449 h 202134"/>
              <a:gd name="connsiteX213" fmla="*/ 7165854 w 17135973"/>
              <a:gd name="connsiteY213" fmla="*/ 44044 h 202134"/>
              <a:gd name="connsiteX214" fmla="*/ 7173690 w 17135973"/>
              <a:gd name="connsiteY214" fmla="*/ 32421 h 202134"/>
              <a:gd name="connsiteX215" fmla="*/ 7251964 w 17135973"/>
              <a:gd name="connsiteY215" fmla="*/ 0 h 202134"/>
              <a:gd name="connsiteX216" fmla="*/ 7330236 w 17135973"/>
              <a:gd name="connsiteY216" fmla="*/ 32421 h 202134"/>
              <a:gd name="connsiteX217" fmla="*/ 7337705 w 17135973"/>
              <a:gd name="connsiteY217" fmla="*/ 43497 h 202134"/>
              <a:gd name="connsiteX218" fmla="*/ 7342226 w 17135973"/>
              <a:gd name="connsiteY218" fmla="*/ 40449 h 202134"/>
              <a:gd name="connsiteX219" fmla="*/ 7385314 w 17135973"/>
              <a:gd name="connsiteY219" fmla="*/ 31750 h 202134"/>
              <a:gd name="connsiteX220" fmla="*/ 7428402 w 17135973"/>
              <a:gd name="connsiteY220" fmla="*/ 40449 h 202134"/>
              <a:gd name="connsiteX221" fmla="*/ 7433732 w 17135973"/>
              <a:gd name="connsiteY221" fmla="*/ 44043 h 202134"/>
              <a:gd name="connsiteX222" fmla="*/ 7441568 w 17135973"/>
              <a:gd name="connsiteY222" fmla="*/ 32421 h 202134"/>
              <a:gd name="connsiteX223" fmla="*/ 7519842 w 17135973"/>
              <a:gd name="connsiteY223" fmla="*/ 0 h 202134"/>
              <a:gd name="connsiteX224" fmla="*/ 7598114 w 17135973"/>
              <a:gd name="connsiteY224" fmla="*/ 32421 h 202134"/>
              <a:gd name="connsiteX225" fmla="*/ 7605582 w 17135973"/>
              <a:gd name="connsiteY225" fmla="*/ 43497 h 202134"/>
              <a:gd name="connsiteX226" fmla="*/ 7610104 w 17135973"/>
              <a:gd name="connsiteY226" fmla="*/ 40449 h 202134"/>
              <a:gd name="connsiteX227" fmla="*/ 7653191 w 17135973"/>
              <a:gd name="connsiteY227" fmla="*/ 31750 h 202134"/>
              <a:gd name="connsiteX228" fmla="*/ 7696278 w 17135973"/>
              <a:gd name="connsiteY228" fmla="*/ 40449 h 202134"/>
              <a:gd name="connsiteX229" fmla="*/ 7701610 w 17135973"/>
              <a:gd name="connsiteY229" fmla="*/ 44043 h 202134"/>
              <a:gd name="connsiteX230" fmla="*/ 7709446 w 17135973"/>
              <a:gd name="connsiteY230" fmla="*/ 32421 h 202134"/>
              <a:gd name="connsiteX231" fmla="*/ 7787719 w 17135973"/>
              <a:gd name="connsiteY231" fmla="*/ 0 h 202134"/>
              <a:gd name="connsiteX232" fmla="*/ 7865992 w 17135973"/>
              <a:gd name="connsiteY232" fmla="*/ 32421 h 202134"/>
              <a:gd name="connsiteX233" fmla="*/ 7873460 w 17135973"/>
              <a:gd name="connsiteY233" fmla="*/ 43497 h 202134"/>
              <a:gd name="connsiteX234" fmla="*/ 7877982 w 17135973"/>
              <a:gd name="connsiteY234" fmla="*/ 40449 h 202134"/>
              <a:gd name="connsiteX235" fmla="*/ 7921069 w 17135973"/>
              <a:gd name="connsiteY235" fmla="*/ 31750 h 202134"/>
              <a:gd name="connsiteX236" fmla="*/ 7964156 w 17135973"/>
              <a:gd name="connsiteY236" fmla="*/ 40449 h 202134"/>
              <a:gd name="connsiteX237" fmla="*/ 7969489 w 17135973"/>
              <a:gd name="connsiteY237" fmla="*/ 44044 h 202134"/>
              <a:gd name="connsiteX238" fmla="*/ 7977325 w 17135973"/>
              <a:gd name="connsiteY238" fmla="*/ 32421 h 202134"/>
              <a:gd name="connsiteX239" fmla="*/ 8055598 w 17135973"/>
              <a:gd name="connsiteY239" fmla="*/ 0 h 202134"/>
              <a:gd name="connsiteX240" fmla="*/ 8133871 w 17135973"/>
              <a:gd name="connsiteY240" fmla="*/ 32421 h 202134"/>
              <a:gd name="connsiteX241" fmla="*/ 8141339 w 17135973"/>
              <a:gd name="connsiteY241" fmla="*/ 43497 h 202134"/>
              <a:gd name="connsiteX242" fmla="*/ 8145861 w 17135973"/>
              <a:gd name="connsiteY242" fmla="*/ 40449 h 202134"/>
              <a:gd name="connsiteX243" fmla="*/ 8188948 w 17135973"/>
              <a:gd name="connsiteY243" fmla="*/ 31750 h 202134"/>
              <a:gd name="connsiteX244" fmla="*/ 8232035 w 17135973"/>
              <a:gd name="connsiteY244" fmla="*/ 40449 h 202134"/>
              <a:gd name="connsiteX245" fmla="*/ 8237361 w 17135973"/>
              <a:gd name="connsiteY245" fmla="*/ 44040 h 202134"/>
              <a:gd name="connsiteX246" fmla="*/ 8245195 w 17135973"/>
              <a:gd name="connsiteY246" fmla="*/ 32421 h 202134"/>
              <a:gd name="connsiteX247" fmla="*/ 8323468 w 17135973"/>
              <a:gd name="connsiteY247" fmla="*/ 0 h 202134"/>
              <a:gd name="connsiteX248" fmla="*/ 8401741 w 17135973"/>
              <a:gd name="connsiteY248" fmla="*/ 32421 h 202134"/>
              <a:gd name="connsiteX249" fmla="*/ 8409209 w 17135973"/>
              <a:gd name="connsiteY249" fmla="*/ 43497 h 202134"/>
              <a:gd name="connsiteX250" fmla="*/ 8413731 w 17135973"/>
              <a:gd name="connsiteY250" fmla="*/ 40449 h 202134"/>
              <a:gd name="connsiteX251" fmla="*/ 8456818 w 17135973"/>
              <a:gd name="connsiteY251" fmla="*/ 31750 h 202134"/>
              <a:gd name="connsiteX252" fmla="*/ 8499906 w 17135973"/>
              <a:gd name="connsiteY252" fmla="*/ 40449 h 202134"/>
              <a:gd name="connsiteX253" fmla="*/ 8505518 w 17135973"/>
              <a:gd name="connsiteY253" fmla="*/ 44233 h 202134"/>
              <a:gd name="connsiteX254" fmla="*/ 8513482 w 17135973"/>
              <a:gd name="connsiteY254" fmla="*/ 32422 h 202134"/>
              <a:gd name="connsiteX255" fmla="*/ 8591755 w 17135973"/>
              <a:gd name="connsiteY255" fmla="*/ 0 h 202134"/>
              <a:gd name="connsiteX256" fmla="*/ 8670028 w 17135973"/>
              <a:gd name="connsiteY256" fmla="*/ 32421 h 202134"/>
              <a:gd name="connsiteX257" fmla="*/ 8677495 w 17135973"/>
              <a:gd name="connsiteY257" fmla="*/ 43496 h 202134"/>
              <a:gd name="connsiteX258" fmla="*/ 8682015 w 17135973"/>
              <a:gd name="connsiteY258" fmla="*/ 40449 h 202134"/>
              <a:gd name="connsiteX259" fmla="*/ 8725102 w 17135973"/>
              <a:gd name="connsiteY259" fmla="*/ 31750 h 202134"/>
              <a:gd name="connsiteX260" fmla="*/ 8768189 w 17135973"/>
              <a:gd name="connsiteY260" fmla="*/ 40449 h 202134"/>
              <a:gd name="connsiteX261" fmla="*/ 8773523 w 17135973"/>
              <a:gd name="connsiteY261" fmla="*/ 44044 h 202134"/>
              <a:gd name="connsiteX262" fmla="*/ 8781360 w 17135973"/>
              <a:gd name="connsiteY262" fmla="*/ 32421 h 202134"/>
              <a:gd name="connsiteX263" fmla="*/ 8859633 w 17135973"/>
              <a:gd name="connsiteY263" fmla="*/ 0 h 202134"/>
              <a:gd name="connsiteX264" fmla="*/ 8937906 w 17135973"/>
              <a:gd name="connsiteY264" fmla="*/ 32421 h 202134"/>
              <a:gd name="connsiteX265" fmla="*/ 8945373 w 17135973"/>
              <a:gd name="connsiteY265" fmla="*/ 43496 h 202134"/>
              <a:gd name="connsiteX266" fmla="*/ 8949893 w 17135973"/>
              <a:gd name="connsiteY266" fmla="*/ 40449 h 202134"/>
              <a:gd name="connsiteX267" fmla="*/ 8992980 w 17135973"/>
              <a:gd name="connsiteY267" fmla="*/ 31750 h 202134"/>
              <a:gd name="connsiteX268" fmla="*/ 9036068 w 17135973"/>
              <a:gd name="connsiteY268" fmla="*/ 40449 h 202134"/>
              <a:gd name="connsiteX269" fmla="*/ 9041401 w 17135973"/>
              <a:gd name="connsiteY269" fmla="*/ 44045 h 202134"/>
              <a:gd name="connsiteX270" fmla="*/ 9049239 w 17135973"/>
              <a:gd name="connsiteY270" fmla="*/ 32421 h 202134"/>
              <a:gd name="connsiteX271" fmla="*/ 9127512 w 17135973"/>
              <a:gd name="connsiteY271" fmla="*/ 0 h 202134"/>
              <a:gd name="connsiteX272" fmla="*/ 9205785 w 17135973"/>
              <a:gd name="connsiteY272" fmla="*/ 32421 h 202134"/>
              <a:gd name="connsiteX273" fmla="*/ 9213252 w 17135973"/>
              <a:gd name="connsiteY273" fmla="*/ 43496 h 202134"/>
              <a:gd name="connsiteX274" fmla="*/ 9217772 w 17135973"/>
              <a:gd name="connsiteY274" fmla="*/ 40449 h 202134"/>
              <a:gd name="connsiteX275" fmla="*/ 9260860 w 17135973"/>
              <a:gd name="connsiteY275" fmla="*/ 31750 h 202134"/>
              <a:gd name="connsiteX276" fmla="*/ 9303947 w 17135973"/>
              <a:gd name="connsiteY276" fmla="*/ 40449 h 202134"/>
              <a:gd name="connsiteX277" fmla="*/ 9309281 w 17135973"/>
              <a:gd name="connsiteY277" fmla="*/ 44045 h 202134"/>
              <a:gd name="connsiteX278" fmla="*/ 9317118 w 17135973"/>
              <a:gd name="connsiteY278" fmla="*/ 32421 h 202134"/>
              <a:gd name="connsiteX279" fmla="*/ 9395391 w 17135973"/>
              <a:gd name="connsiteY279" fmla="*/ 0 h 202134"/>
              <a:gd name="connsiteX280" fmla="*/ 9473664 w 17135973"/>
              <a:gd name="connsiteY280" fmla="*/ 32421 h 202134"/>
              <a:gd name="connsiteX281" fmla="*/ 9481132 w 17135973"/>
              <a:gd name="connsiteY281" fmla="*/ 43496 h 202134"/>
              <a:gd name="connsiteX282" fmla="*/ 9485651 w 17135973"/>
              <a:gd name="connsiteY282" fmla="*/ 40449 h 202134"/>
              <a:gd name="connsiteX283" fmla="*/ 9528739 w 17135973"/>
              <a:gd name="connsiteY283" fmla="*/ 31750 h 202134"/>
              <a:gd name="connsiteX284" fmla="*/ 9571826 w 17135973"/>
              <a:gd name="connsiteY284" fmla="*/ 40449 h 202134"/>
              <a:gd name="connsiteX285" fmla="*/ 9577159 w 17135973"/>
              <a:gd name="connsiteY285" fmla="*/ 44045 h 202134"/>
              <a:gd name="connsiteX286" fmla="*/ 9584997 w 17135973"/>
              <a:gd name="connsiteY286" fmla="*/ 32421 h 202134"/>
              <a:gd name="connsiteX287" fmla="*/ 9663270 w 17135973"/>
              <a:gd name="connsiteY287" fmla="*/ 0 h 202134"/>
              <a:gd name="connsiteX288" fmla="*/ 9741543 w 17135973"/>
              <a:gd name="connsiteY288" fmla="*/ 32421 h 202134"/>
              <a:gd name="connsiteX289" fmla="*/ 9749010 w 17135973"/>
              <a:gd name="connsiteY289" fmla="*/ 43496 h 202134"/>
              <a:gd name="connsiteX290" fmla="*/ 9753530 w 17135973"/>
              <a:gd name="connsiteY290" fmla="*/ 40449 h 202134"/>
              <a:gd name="connsiteX291" fmla="*/ 9796617 w 17135973"/>
              <a:gd name="connsiteY291" fmla="*/ 31750 h 202134"/>
              <a:gd name="connsiteX292" fmla="*/ 9839705 w 17135973"/>
              <a:gd name="connsiteY292" fmla="*/ 40449 h 202134"/>
              <a:gd name="connsiteX293" fmla="*/ 9845038 w 17135973"/>
              <a:gd name="connsiteY293" fmla="*/ 44045 h 202134"/>
              <a:gd name="connsiteX294" fmla="*/ 9852875 w 17135973"/>
              <a:gd name="connsiteY294" fmla="*/ 32421 h 202134"/>
              <a:gd name="connsiteX295" fmla="*/ 9931150 w 17135973"/>
              <a:gd name="connsiteY295" fmla="*/ 0 h 202134"/>
              <a:gd name="connsiteX296" fmla="*/ 10009422 w 17135973"/>
              <a:gd name="connsiteY296" fmla="*/ 32421 h 202134"/>
              <a:gd name="connsiteX297" fmla="*/ 10016889 w 17135973"/>
              <a:gd name="connsiteY297" fmla="*/ 43496 h 202134"/>
              <a:gd name="connsiteX298" fmla="*/ 10021409 w 17135973"/>
              <a:gd name="connsiteY298" fmla="*/ 40449 h 202134"/>
              <a:gd name="connsiteX299" fmla="*/ 10064496 w 17135973"/>
              <a:gd name="connsiteY299" fmla="*/ 31750 h 202134"/>
              <a:gd name="connsiteX300" fmla="*/ 10107583 w 17135973"/>
              <a:gd name="connsiteY300" fmla="*/ 40449 h 202134"/>
              <a:gd name="connsiteX301" fmla="*/ 10112917 w 17135973"/>
              <a:gd name="connsiteY301" fmla="*/ 44044 h 202134"/>
              <a:gd name="connsiteX302" fmla="*/ 10120753 w 17135973"/>
              <a:gd name="connsiteY302" fmla="*/ 32421 h 202134"/>
              <a:gd name="connsiteX303" fmla="*/ 10199027 w 17135973"/>
              <a:gd name="connsiteY303" fmla="*/ 0 h 202134"/>
              <a:gd name="connsiteX304" fmla="*/ 10277300 w 17135973"/>
              <a:gd name="connsiteY304" fmla="*/ 32421 h 202134"/>
              <a:gd name="connsiteX305" fmla="*/ 10284767 w 17135973"/>
              <a:gd name="connsiteY305" fmla="*/ 43496 h 202134"/>
              <a:gd name="connsiteX306" fmla="*/ 10289286 w 17135973"/>
              <a:gd name="connsiteY306" fmla="*/ 40449 h 202134"/>
              <a:gd name="connsiteX307" fmla="*/ 10332373 w 17135973"/>
              <a:gd name="connsiteY307" fmla="*/ 31750 h 202134"/>
              <a:gd name="connsiteX308" fmla="*/ 10375461 w 17135973"/>
              <a:gd name="connsiteY308" fmla="*/ 40449 h 202134"/>
              <a:gd name="connsiteX309" fmla="*/ 10380794 w 17135973"/>
              <a:gd name="connsiteY309" fmla="*/ 44044 h 202134"/>
              <a:gd name="connsiteX310" fmla="*/ 10388631 w 17135973"/>
              <a:gd name="connsiteY310" fmla="*/ 32421 h 202134"/>
              <a:gd name="connsiteX311" fmla="*/ 10466902 w 17135973"/>
              <a:gd name="connsiteY311" fmla="*/ 0 h 202134"/>
              <a:gd name="connsiteX312" fmla="*/ 10545177 w 17135973"/>
              <a:gd name="connsiteY312" fmla="*/ 32421 h 202134"/>
              <a:gd name="connsiteX313" fmla="*/ 10552644 w 17135973"/>
              <a:gd name="connsiteY313" fmla="*/ 43496 h 202134"/>
              <a:gd name="connsiteX314" fmla="*/ 10557163 w 17135973"/>
              <a:gd name="connsiteY314" fmla="*/ 40449 h 202134"/>
              <a:gd name="connsiteX315" fmla="*/ 10600252 w 17135973"/>
              <a:gd name="connsiteY315" fmla="*/ 31750 h 202134"/>
              <a:gd name="connsiteX316" fmla="*/ 10643338 w 17135973"/>
              <a:gd name="connsiteY316" fmla="*/ 40449 h 202134"/>
              <a:gd name="connsiteX317" fmla="*/ 10648673 w 17135973"/>
              <a:gd name="connsiteY317" fmla="*/ 44045 h 202134"/>
              <a:gd name="connsiteX318" fmla="*/ 10656509 w 17135973"/>
              <a:gd name="connsiteY318" fmla="*/ 32421 h 202134"/>
              <a:gd name="connsiteX319" fmla="*/ 10734782 w 17135973"/>
              <a:gd name="connsiteY319" fmla="*/ 0 h 202134"/>
              <a:gd name="connsiteX320" fmla="*/ 10813055 w 17135973"/>
              <a:gd name="connsiteY320" fmla="*/ 32421 h 202134"/>
              <a:gd name="connsiteX321" fmla="*/ 10820521 w 17135973"/>
              <a:gd name="connsiteY321" fmla="*/ 43496 h 202134"/>
              <a:gd name="connsiteX322" fmla="*/ 10825042 w 17135973"/>
              <a:gd name="connsiteY322" fmla="*/ 40449 h 202134"/>
              <a:gd name="connsiteX323" fmla="*/ 10868130 w 17135973"/>
              <a:gd name="connsiteY323" fmla="*/ 31750 h 202134"/>
              <a:gd name="connsiteX324" fmla="*/ 10911216 w 17135973"/>
              <a:gd name="connsiteY324" fmla="*/ 40449 h 202134"/>
              <a:gd name="connsiteX325" fmla="*/ 10916551 w 17135973"/>
              <a:gd name="connsiteY325" fmla="*/ 44045 h 202134"/>
              <a:gd name="connsiteX326" fmla="*/ 10924387 w 17135973"/>
              <a:gd name="connsiteY326" fmla="*/ 32421 h 202134"/>
              <a:gd name="connsiteX327" fmla="*/ 11002661 w 17135973"/>
              <a:gd name="connsiteY327" fmla="*/ 0 h 202134"/>
              <a:gd name="connsiteX328" fmla="*/ 11080934 w 17135973"/>
              <a:gd name="connsiteY328" fmla="*/ 32421 h 202134"/>
              <a:gd name="connsiteX329" fmla="*/ 11088400 w 17135973"/>
              <a:gd name="connsiteY329" fmla="*/ 43496 h 202134"/>
              <a:gd name="connsiteX330" fmla="*/ 11092920 w 17135973"/>
              <a:gd name="connsiteY330" fmla="*/ 40449 h 202134"/>
              <a:gd name="connsiteX331" fmla="*/ 11136006 w 17135973"/>
              <a:gd name="connsiteY331" fmla="*/ 31750 h 202134"/>
              <a:gd name="connsiteX332" fmla="*/ 11179095 w 17135973"/>
              <a:gd name="connsiteY332" fmla="*/ 40449 h 202134"/>
              <a:gd name="connsiteX333" fmla="*/ 11184428 w 17135973"/>
              <a:gd name="connsiteY333" fmla="*/ 44045 h 202134"/>
              <a:gd name="connsiteX334" fmla="*/ 11192265 w 17135973"/>
              <a:gd name="connsiteY334" fmla="*/ 32421 h 202134"/>
              <a:gd name="connsiteX335" fmla="*/ 11270538 w 17135973"/>
              <a:gd name="connsiteY335" fmla="*/ 0 h 202134"/>
              <a:gd name="connsiteX336" fmla="*/ 11348811 w 17135973"/>
              <a:gd name="connsiteY336" fmla="*/ 32421 h 202134"/>
              <a:gd name="connsiteX337" fmla="*/ 11356278 w 17135973"/>
              <a:gd name="connsiteY337" fmla="*/ 43496 h 202134"/>
              <a:gd name="connsiteX338" fmla="*/ 11360798 w 17135973"/>
              <a:gd name="connsiteY338" fmla="*/ 40449 h 202134"/>
              <a:gd name="connsiteX339" fmla="*/ 11403886 w 17135973"/>
              <a:gd name="connsiteY339" fmla="*/ 31750 h 202134"/>
              <a:gd name="connsiteX340" fmla="*/ 11446973 w 17135973"/>
              <a:gd name="connsiteY340" fmla="*/ 40449 h 202134"/>
              <a:gd name="connsiteX341" fmla="*/ 11452308 w 17135973"/>
              <a:gd name="connsiteY341" fmla="*/ 44045 h 202134"/>
              <a:gd name="connsiteX342" fmla="*/ 11460144 w 17135973"/>
              <a:gd name="connsiteY342" fmla="*/ 32421 h 202134"/>
              <a:gd name="connsiteX343" fmla="*/ 11538417 w 17135973"/>
              <a:gd name="connsiteY343" fmla="*/ 0 h 202134"/>
              <a:gd name="connsiteX344" fmla="*/ 11616690 w 17135973"/>
              <a:gd name="connsiteY344" fmla="*/ 32421 h 202134"/>
              <a:gd name="connsiteX345" fmla="*/ 11624156 w 17135973"/>
              <a:gd name="connsiteY345" fmla="*/ 43496 h 202134"/>
              <a:gd name="connsiteX346" fmla="*/ 11628677 w 17135973"/>
              <a:gd name="connsiteY346" fmla="*/ 40449 h 202134"/>
              <a:gd name="connsiteX347" fmla="*/ 11671764 w 17135973"/>
              <a:gd name="connsiteY347" fmla="*/ 31750 h 202134"/>
              <a:gd name="connsiteX348" fmla="*/ 11714851 w 17135973"/>
              <a:gd name="connsiteY348" fmla="*/ 40449 h 202134"/>
              <a:gd name="connsiteX349" fmla="*/ 11720185 w 17135973"/>
              <a:gd name="connsiteY349" fmla="*/ 44045 h 202134"/>
              <a:gd name="connsiteX350" fmla="*/ 11728022 w 17135973"/>
              <a:gd name="connsiteY350" fmla="*/ 32421 h 202134"/>
              <a:gd name="connsiteX351" fmla="*/ 11806295 w 17135973"/>
              <a:gd name="connsiteY351" fmla="*/ 0 h 202134"/>
              <a:gd name="connsiteX352" fmla="*/ 11884567 w 17135973"/>
              <a:gd name="connsiteY352" fmla="*/ 32421 h 202134"/>
              <a:gd name="connsiteX353" fmla="*/ 11892034 w 17135973"/>
              <a:gd name="connsiteY353" fmla="*/ 43496 h 202134"/>
              <a:gd name="connsiteX354" fmla="*/ 11896554 w 17135973"/>
              <a:gd name="connsiteY354" fmla="*/ 40449 h 202134"/>
              <a:gd name="connsiteX355" fmla="*/ 11939642 w 17135973"/>
              <a:gd name="connsiteY355" fmla="*/ 31750 h 202134"/>
              <a:gd name="connsiteX356" fmla="*/ 11982726 w 17135973"/>
              <a:gd name="connsiteY356" fmla="*/ 40449 h 202134"/>
              <a:gd name="connsiteX357" fmla="*/ 11988058 w 17135973"/>
              <a:gd name="connsiteY357" fmla="*/ 44044 h 202134"/>
              <a:gd name="connsiteX358" fmla="*/ 11995895 w 17135973"/>
              <a:gd name="connsiteY358" fmla="*/ 32421 h 202134"/>
              <a:gd name="connsiteX359" fmla="*/ 12074166 w 17135973"/>
              <a:gd name="connsiteY359" fmla="*/ 0 h 202134"/>
              <a:gd name="connsiteX360" fmla="*/ 12152439 w 17135973"/>
              <a:gd name="connsiteY360" fmla="*/ 32421 h 202134"/>
              <a:gd name="connsiteX361" fmla="*/ 12159907 w 17135973"/>
              <a:gd name="connsiteY361" fmla="*/ 43497 h 202134"/>
              <a:gd name="connsiteX362" fmla="*/ 12164429 w 17135973"/>
              <a:gd name="connsiteY362" fmla="*/ 40449 h 202134"/>
              <a:gd name="connsiteX363" fmla="*/ 12207516 w 17135973"/>
              <a:gd name="connsiteY363" fmla="*/ 31750 h 202134"/>
              <a:gd name="connsiteX364" fmla="*/ 12250604 w 17135973"/>
              <a:gd name="connsiteY364" fmla="*/ 40449 h 202134"/>
              <a:gd name="connsiteX365" fmla="*/ 12255935 w 17135973"/>
              <a:gd name="connsiteY365" fmla="*/ 44043 h 202134"/>
              <a:gd name="connsiteX366" fmla="*/ 12263771 w 17135973"/>
              <a:gd name="connsiteY366" fmla="*/ 32421 h 202134"/>
              <a:gd name="connsiteX367" fmla="*/ 12342044 w 17135973"/>
              <a:gd name="connsiteY367" fmla="*/ 0 h 202134"/>
              <a:gd name="connsiteX368" fmla="*/ 12420317 w 17135973"/>
              <a:gd name="connsiteY368" fmla="*/ 32421 h 202134"/>
              <a:gd name="connsiteX369" fmla="*/ 12427785 w 17135973"/>
              <a:gd name="connsiteY369" fmla="*/ 43497 h 202134"/>
              <a:gd name="connsiteX370" fmla="*/ 12432307 w 17135973"/>
              <a:gd name="connsiteY370" fmla="*/ 40449 h 202134"/>
              <a:gd name="connsiteX371" fmla="*/ 12475394 w 17135973"/>
              <a:gd name="connsiteY371" fmla="*/ 31750 h 202134"/>
              <a:gd name="connsiteX372" fmla="*/ 12518482 w 17135973"/>
              <a:gd name="connsiteY372" fmla="*/ 40449 h 202134"/>
              <a:gd name="connsiteX373" fmla="*/ 12523814 w 17135973"/>
              <a:gd name="connsiteY373" fmla="*/ 44044 h 202134"/>
              <a:gd name="connsiteX374" fmla="*/ 12531650 w 17135973"/>
              <a:gd name="connsiteY374" fmla="*/ 32421 h 202134"/>
              <a:gd name="connsiteX375" fmla="*/ 12609923 w 17135973"/>
              <a:gd name="connsiteY375" fmla="*/ 0 h 202134"/>
              <a:gd name="connsiteX376" fmla="*/ 12688196 w 17135973"/>
              <a:gd name="connsiteY376" fmla="*/ 32421 h 202134"/>
              <a:gd name="connsiteX377" fmla="*/ 12695664 w 17135973"/>
              <a:gd name="connsiteY377" fmla="*/ 43497 h 202134"/>
              <a:gd name="connsiteX378" fmla="*/ 12700186 w 17135973"/>
              <a:gd name="connsiteY378" fmla="*/ 40449 h 202134"/>
              <a:gd name="connsiteX379" fmla="*/ 12743273 w 17135973"/>
              <a:gd name="connsiteY379" fmla="*/ 31750 h 202134"/>
              <a:gd name="connsiteX380" fmla="*/ 12786361 w 17135973"/>
              <a:gd name="connsiteY380" fmla="*/ 40449 h 202134"/>
              <a:gd name="connsiteX381" fmla="*/ 12791692 w 17135973"/>
              <a:gd name="connsiteY381" fmla="*/ 44043 h 202134"/>
              <a:gd name="connsiteX382" fmla="*/ 12799528 w 17135973"/>
              <a:gd name="connsiteY382" fmla="*/ 32421 h 202134"/>
              <a:gd name="connsiteX383" fmla="*/ 12877801 w 17135973"/>
              <a:gd name="connsiteY383" fmla="*/ 0 h 202134"/>
              <a:gd name="connsiteX384" fmla="*/ 12956074 w 17135973"/>
              <a:gd name="connsiteY384" fmla="*/ 32421 h 202134"/>
              <a:gd name="connsiteX385" fmla="*/ 12963542 w 17135973"/>
              <a:gd name="connsiteY385" fmla="*/ 43497 h 202134"/>
              <a:gd name="connsiteX386" fmla="*/ 12968064 w 17135973"/>
              <a:gd name="connsiteY386" fmla="*/ 40449 h 202134"/>
              <a:gd name="connsiteX387" fmla="*/ 13011151 w 17135973"/>
              <a:gd name="connsiteY387" fmla="*/ 31750 h 202134"/>
              <a:gd name="connsiteX388" fmla="*/ 13054239 w 17135973"/>
              <a:gd name="connsiteY388" fmla="*/ 40449 h 202134"/>
              <a:gd name="connsiteX389" fmla="*/ 13059570 w 17135973"/>
              <a:gd name="connsiteY389" fmla="*/ 44043 h 202134"/>
              <a:gd name="connsiteX390" fmla="*/ 13067406 w 17135973"/>
              <a:gd name="connsiteY390" fmla="*/ 32421 h 202134"/>
              <a:gd name="connsiteX391" fmla="*/ 13145679 w 17135973"/>
              <a:gd name="connsiteY391" fmla="*/ 0 h 202134"/>
              <a:gd name="connsiteX392" fmla="*/ 13223952 w 17135973"/>
              <a:gd name="connsiteY392" fmla="*/ 32421 h 202134"/>
              <a:gd name="connsiteX393" fmla="*/ 13231420 w 17135973"/>
              <a:gd name="connsiteY393" fmla="*/ 43497 h 202134"/>
              <a:gd name="connsiteX394" fmla="*/ 13235942 w 17135973"/>
              <a:gd name="connsiteY394" fmla="*/ 40449 h 202134"/>
              <a:gd name="connsiteX395" fmla="*/ 13279029 w 17135973"/>
              <a:gd name="connsiteY395" fmla="*/ 31750 h 202134"/>
              <a:gd name="connsiteX396" fmla="*/ 13322117 w 17135973"/>
              <a:gd name="connsiteY396" fmla="*/ 40449 h 202134"/>
              <a:gd name="connsiteX397" fmla="*/ 13327449 w 17135973"/>
              <a:gd name="connsiteY397" fmla="*/ 44044 h 202134"/>
              <a:gd name="connsiteX398" fmla="*/ 13335285 w 17135973"/>
              <a:gd name="connsiteY398" fmla="*/ 32421 h 202134"/>
              <a:gd name="connsiteX399" fmla="*/ 13413558 w 17135973"/>
              <a:gd name="connsiteY399" fmla="*/ 0 h 202134"/>
              <a:gd name="connsiteX400" fmla="*/ 13491831 w 17135973"/>
              <a:gd name="connsiteY400" fmla="*/ 32421 h 202134"/>
              <a:gd name="connsiteX401" fmla="*/ 13499299 w 17135973"/>
              <a:gd name="connsiteY401" fmla="*/ 43497 h 202134"/>
              <a:gd name="connsiteX402" fmla="*/ 13503821 w 17135973"/>
              <a:gd name="connsiteY402" fmla="*/ 40449 h 202134"/>
              <a:gd name="connsiteX403" fmla="*/ 13546908 w 17135973"/>
              <a:gd name="connsiteY403" fmla="*/ 31750 h 202134"/>
              <a:gd name="connsiteX404" fmla="*/ 13589996 w 17135973"/>
              <a:gd name="connsiteY404" fmla="*/ 40449 h 202134"/>
              <a:gd name="connsiteX405" fmla="*/ 13595327 w 17135973"/>
              <a:gd name="connsiteY405" fmla="*/ 44043 h 202134"/>
              <a:gd name="connsiteX406" fmla="*/ 13603163 w 17135973"/>
              <a:gd name="connsiteY406" fmla="*/ 32421 h 202134"/>
              <a:gd name="connsiteX407" fmla="*/ 13681436 w 17135973"/>
              <a:gd name="connsiteY407" fmla="*/ 0 h 202134"/>
              <a:gd name="connsiteX408" fmla="*/ 13759709 w 17135973"/>
              <a:gd name="connsiteY408" fmla="*/ 32421 h 202134"/>
              <a:gd name="connsiteX409" fmla="*/ 13767177 w 17135973"/>
              <a:gd name="connsiteY409" fmla="*/ 43497 h 202134"/>
              <a:gd name="connsiteX410" fmla="*/ 13771699 w 17135973"/>
              <a:gd name="connsiteY410" fmla="*/ 40449 h 202134"/>
              <a:gd name="connsiteX411" fmla="*/ 13814786 w 17135973"/>
              <a:gd name="connsiteY411" fmla="*/ 31750 h 202134"/>
              <a:gd name="connsiteX412" fmla="*/ 13857874 w 17135973"/>
              <a:gd name="connsiteY412" fmla="*/ 40449 h 202134"/>
              <a:gd name="connsiteX413" fmla="*/ 13863205 w 17135973"/>
              <a:gd name="connsiteY413" fmla="*/ 44043 h 202134"/>
              <a:gd name="connsiteX414" fmla="*/ 13871041 w 17135973"/>
              <a:gd name="connsiteY414" fmla="*/ 32421 h 202134"/>
              <a:gd name="connsiteX415" fmla="*/ 13949314 w 17135973"/>
              <a:gd name="connsiteY415" fmla="*/ 0 h 202134"/>
              <a:gd name="connsiteX416" fmla="*/ 14027587 w 17135973"/>
              <a:gd name="connsiteY416" fmla="*/ 32421 h 202134"/>
              <a:gd name="connsiteX417" fmla="*/ 14035055 w 17135973"/>
              <a:gd name="connsiteY417" fmla="*/ 43497 h 202134"/>
              <a:gd name="connsiteX418" fmla="*/ 14039577 w 17135973"/>
              <a:gd name="connsiteY418" fmla="*/ 40449 h 202134"/>
              <a:gd name="connsiteX419" fmla="*/ 14082664 w 17135973"/>
              <a:gd name="connsiteY419" fmla="*/ 31750 h 202134"/>
              <a:gd name="connsiteX420" fmla="*/ 14125752 w 17135973"/>
              <a:gd name="connsiteY420" fmla="*/ 40449 h 202134"/>
              <a:gd name="connsiteX421" fmla="*/ 14131084 w 17135973"/>
              <a:gd name="connsiteY421" fmla="*/ 44044 h 202134"/>
              <a:gd name="connsiteX422" fmla="*/ 14138920 w 17135973"/>
              <a:gd name="connsiteY422" fmla="*/ 32421 h 202134"/>
              <a:gd name="connsiteX423" fmla="*/ 14217193 w 17135973"/>
              <a:gd name="connsiteY423" fmla="*/ 0 h 202134"/>
              <a:gd name="connsiteX424" fmla="*/ 14295466 w 17135973"/>
              <a:gd name="connsiteY424" fmla="*/ 32421 h 202134"/>
              <a:gd name="connsiteX425" fmla="*/ 14302934 w 17135973"/>
              <a:gd name="connsiteY425" fmla="*/ 43497 h 202134"/>
              <a:gd name="connsiteX426" fmla="*/ 14307456 w 17135973"/>
              <a:gd name="connsiteY426" fmla="*/ 40449 h 202134"/>
              <a:gd name="connsiteX427" fmla="*/ 14350543 w 17135973"/>
              <a:gd name="connsiteY427" fmla="*/ 31750 h 202134"/>
              <a:gd name="connsiteX428" fmla="*/ 14393631 w 17135973"/>
              <a:gd name="connsiteY428" fmla="*/ 40449 h 202134"/>
              <a:gd name="connsiteX429" fmla="*/ 14398962 w 17135973"/>
              <a:gd name="connsiteY429" fmla="*/ 44043 h 202134"/>
              <a:gd name="connsiteX430" fmla="*/ 14406798 w 17135973"/>
              <a:gd name="connsiteY430" fmla="*/ 32421 h 202134"/>
              <a:gd name="connsiteX431" fmla="*/ 14485071 w 17135973"/>
              <a:gd name="connsiteY431" fmla="*/ 0 h 202134"/>
              <a:gd name="connsiteX432" fmla="*/ 14563344 w 17135973"/>
              <a:gd name="connsiteY432" fmla="*/ 32421 h 202134"/>
              <a:gd name="connsiteX433" fmla="*/ 14570812 w 17135973"/>
              <a:gd name="connsiteY433" fmla="*/ 43497 h 202134"/>
              <a:gd name="connsiteX434" fmla="*/ 14575334 w 17135973"/>
              <a:gd name="connsiteY434" fmla="*/ 40449 h 202134"/>
              <a:gd name="connsiteX435" fmla="*/ 14618421 w 17135973"/>
              <a:gd name="connsiteY435" fmla="*/ 31750 h 202134"/>
              <a:gd name="connsiteX436" fmla="*/ 14661509 w 17135973"/>
              <a:gd name="connsiteY436" fmla="*/ 40449 h 202134"/>
              <a:gd name="connsiteX437" fmla="*/ 14666840 w 17135973"/>
              <a:gd name="connsiteY437" fmla="*/ 44043 h 202134"/>
              <a:gd name="connsiteX438" fmla="*/ 14674676 w 17135973"/>
              <a:gd name="connsiteY438" fmla="*/ 32421 h 202134"/>
              <a:gd name="connsiteX439" fmla="*/ 14752949 w 17135973"/>
              <a:gd name="connsiteY439" fmla="*/ 0 h 202134"/>
              <a:gd name="connsiteX440" fmla="*/ 14831222 w 17135973"/>
              <a:gd name="connsiteY440" fmla="*/ 32421 h 202134"/>
              <a:gd name="connsiteX441" fmla="*/ 14838690 w 17135973"/>
              <a:gd name="connsiteY441" fmla="*/ 43497 h 202134"/>
              <a:gd name="connsiteX442" fmla="*/ 14843212 w 17135973"/>
              <a:gd name="connsiteY442" fmla="*/ 40449 h 202134"/>
              <a:gd name="connsiteX443" fmla="*/ 14886299 w 17135973"/>
              <a:gd name="connsiteY443" fmla="*/ 31750 h 202134"/>
              <a:gd name="connsiteX444" fmla="*/ 14929387 w 17135973"/>
              <a:gd name="connsiteY444" fmla="*/ 40449 h 202134"/>
              <a:gd name="connsiteX445" fmla="*/ 14934719 w 17135973"/>
              <a:gd name="connsiteY445" fmla="*/ 44044 h 202134"/>
              <a:gd name="connsiteX446" fmla="*/ 14942555 w 17135973"/>
              <a:gd name="connsiteY446" fmla="*/ 32421 h 202134"/>
              <a:gd name="connsiteX447" fmla="*/ 15020828 w 17135973"/>
              <a:gd name="connsiteY447" fmla="*/ 0 h 202134"/>
              <a:gd name="connsiteX448" fmla="*/ 15099101 w 17135973"/>
              <a:gd name="connsiteY448" fmla="*/ 32421 h 202134"/>
              <a:gd name="connsiteX449" fmla="*/ 15106569 w 17135973"/>
              <a:gd name="connsiteY449" fmla="*/ 43497 h 202134"/>
              <a:gd name="connsiteX450" fmla="*/ 15111091 w 17135973"/>
              <a:gd name="connsiteY450" fmla="*/ 40449 h 202134"/>
              <a:gd name="connsiteX451" fmla="*/ 15154178 w 17135973"/>
              <a:gd name="connsiteY451" fmla="*/ 31750 h 202134"/>
              <a:gd name="connsiteX452" fmla="*/ 15197266 w 17135973"/>
              <a:gd name="connsiteY452" fmla="*/ 40449 h 202134"/>
              <a:gd name="connsiteX453" fmla="*/ 15202597 w 17135973"/>
              <a:gd name="connsiteY453" fmla="*/ 44043 h 202134"/>
              <a:gd name="connsiteX454" fmla="*/ 15210433 w 17135973"/>
              <a:gd name="connsiteY454" fmla="*/ 32421 h 202134"/>
              <a:gd name="connsiteX455" fmla="*/ 15288706 w 17135973"/>
              <a:gd name="connsiteY455" fmla="*/ 0 h 202134"/>
              <a:gd name="connsiteX456" fmla="*/ 15366979 w 17135973"/>
              <a:gd name="connsiteY456" fmla="*/ 32421 h 202134"/>
              <a:gd name="connsiteX457" fmla="*/ 15374447 w 17135973"/>
              <a:gd name="connsiteY457" fmla="*/ 43497 h 202134"/>
              <a:gd name="connsiteX458" fmla="*/ 15378969 w 17135973"/>
              <a:gd name="connsiteY458" fmla="*/ 40449 h 202134"/>
              <a:gd name="connsiteX459" fmla="*/ 15422056 w 17135973"/>
              <a:gd name="connsiteY459" fmla="*/ 31750 h 202134"/>
              <a:gd name="connsiteX460" fmla="*/ 15465144 w 17135973"/>
              <a:gd name="connsiteY460" fmla="*/ 40449 h 202134"/>
              <a:gd name="connsiteX461" fmla="*/ 15470475 w 17135973"/>
              <a:gd name="connsiteY461" fmla="*/ 44043 h 202134"/>
              <a:gd name="connsiteX462" fmla="*/ 15478311 w 17135973"/>
              <a:gd name="connsiteY462" fmla="*/ 32421 h 202134"/>
              <a:gd name="connsiteX463" fmla="*/ 15556584 w 17135973"/>
              <a:gd name="connsiteY463" fmla="*/ 0 h 202134"/>
              <a:gd name="connsiteX464" fmla="*/ 15634857 w 17135973"/>
              <a:gd name="connsiteY464" fmla="*/ 32421 h 202134"/>
              <a:gd name="connsiteX465" fmla="*/ 15642325 w 17135973"/>
              <a:gd name="connsiteY465" fmla="*/ 43497 h 202134"/>
              <a:gd name="connsiteX466" fmla="*/ 15646847 w 17135973"/>
              <a:gd name="connsiteY466" fmla="*/ 40449 h 202134"/>
              <a:gd name="connsiteX467" fmla="*/ 15689934 w 17135973"/>
              <a:gd name="connsiteY467" fmla="*/ 31750 h 202134"/>
              <a:gd name="connsiteX468" fmla="*/ 15733022 w 17135973"/>
              <a:gd name="connsiteY468" fmla="*/ 40449 h 202134"/>
              <a:gd name="connsiteX469" fmla="*/ 15738354 w 17135973"/>
              <a:gd name="connsiteY469" fmla="*/ 44044 h 202134"/>
              <a:gd name="connsiteX470" fmla="*/ 15746190 w 17135973"/>
              <a:gd name="connsiteY470" fmla="*/ 32421 h 202134"/>
              <a:gd name="connsiteX471" fmla="*/ 15824463 w 17135973"/>
              <a:gd name="connsiteY471" fmla="*/ 0 h 202134"/>
              <a:gd name="connsiteX472" fmla="*/ 15902736 w 17135973"/>
              <a:gd name="connsiteY472" fmla="*/ 32421 h 202134"/>
              <a:gd name="connsiteX473" fmla="*/ 15910204 w 17135973"/>
              <a:gd name="connsiteY473" fmla="*/ 43497 h 202134"/>
              <a:gd name="connsiteX474" fmla="*/ 15914726 w 17135973"/>
              <a:gd name="connsiteY474" fmla="*/ 40449 h 202134"/>
              <a:gd name="connsiteX475" fmla="*/ 15957813 w 17135973"/>
              <a:gd name="connsiteY475" fmla="*/ 31750 h 202134"/>
              <a:gd name="connsiteX476" fmla="*/ 16000901 w 17135973"/>
              <a:gd name="connsiteY476" fmla="*/ 40449 h 202134"/>
              <a:gd name="connsiteX477" fmla="*/ 16006233 w 17135973"/>
              <a:gd name="connsiteY477" fmla="*/ 44043 h 202134"/>
              <a:gd name="connsiteX478" fmla="*/ 16014069 w 17135973"/>
              <a:gd name="connsiteY478" fmla="*/ 32421 h 202134"/>
              <a:gd name="connsiteX479" fmla="*/ 16092341 w 17135973"/>
              <a:gd name="connsiteY479" fmla="*/ 0 h 202134"/>
              <a:gd name="connsiteX480" fmla="*/ 16170613 w 17135973"/>
              <a:gd name="connsiteY480" fmla="*/ 32421 h 202134"/>
              <a:gd name="connsiteX481" fmla="*/ 16178081 w 17135973"/>
              <a:gd name="connsiteY481" fmla="*/ 43497 h 202134"/>
              <a:gd name="connsiteX482" fmla="*/ 16182605 w 17135973"/>
              <a:gd name="connsiteY482" fmla="*/ 40449 h 202134"/>
              <a:gd name="connsiteX483" fmla="*/ 16225693 w 17135973"/>
              <a:gd name="connsiteY483" fmla="*/ 31750 h 202134"/>
              <a:gd name="connsiteX484" fmla="*/ 16268777 w 17135973"/>
              <a:gd name="connsiteY484" fmla="*/ 40449 h 202134"/>
              <a:gd name="connsiteX485" fmla="*/ 16274109 w 17135973"/>
              <a:gd name="connsiteY485" fmla="*/ 44043 h 202134"/>
              <a:gd name="connsiteX486" fmla="*/ 16281945 w 17135973"/>
              <a:gd name="connsiteY486" fmla="*/ 32421 h 202134"/>
              <a:gd name="connsiteX487" fmla="*/ 16360221 w 17135973"/>
              <a:gd name="connsiteY487" fmla="*/ 0 h 202134"/>
              <a:gd name="connsiteX488" fmla="*/ 16438493 w 17135973"/>
              <a:gd name="connsiteY488" fmla="*/ 32421 h 202134"/>
              <a:gd name="connsiteX489" fmla="*/ 16445961 w 17135973"/>
              <a:gd name="connsiteY489" fmla="*/ 43497 h 202134"/>
              <a:gd name="connsiteX490" fmla="*/ 16450481 w 17135973"/>
              <a:gd name="connsiteY490" fmla="*/ 40449 h 202134"/>
              <a:gd name="connsiteX491" fmla="*/ 16493569 w 17135973"/>
              <a:gd name="connsiteY491" fmla="*/ 31750 h 202134"/>
              <a:gd name="connsiteX492" fmla="*/ 16536657 w 17135973"/>
              <a:gd name="connsiteY492" fmla="*/ 40449 h 202134"/>
              <a:gd name="connsiteX493" fmla="*/ 16541989 w 17135973"/>
              <a:gd name="connsiteY493" fmla="*/ 44044 h 202134"/>
              <a:gd name="connsiteX494" fmla="*/ 16549825 w 17135973"/>
              <a:gd name="connsiteY494" fmla="*/ 32421 h 202134"/>
              <a:gd name="connsiteX495" fmla="*/ 16628097 w 17135973"/>
              <a:gd name="connsiteY495" fmla="*/ 0 h 202134"/>
              <a:gd name="connsiteX496" fmla="*/ 16706373 w 17135973"/>
              <a:gd name="connsiteY496" fmla="*/ 32421 h 202134"/>
              <a:gd name="connsiteX497" fmla="*/ 16713841 w 17135973"/>
              <a:gd name="connsiteY497" fmla="*/ 43497 h 202134"/>
              <a:gd name="connsiteX498" fmla="*/ 16718361 w 17135973"/>
              <a:gd name="connsiteY498" fmla="*/ 40449 h 202134"/>
              <a:gd name="connsiteX499" fmla="*/ 16761449 w 17135973"/>
              <a:gd name="connsiteY499" fmla="*/ 31750 h 202134"/>
              <a:gd name="connsiteX500" fmla="*/ 16804537 w 17135973"/>
              <a:gd name="connsiteY500" fmla="*/ 40449 h 202134"/>
              <a:gd name="connsiteX501" fmla="*/ 16809861 w 17135973"/>
              <a:gd name="connsiteY501" fmla="*/ 44040 h 202134"/>
              <a:gd name="connsiteX502" fmla="*/ 16817697 w 17135973"/>
              <a:gd name="connsiteY502" fmla="*/ 32421 h 202134"/>
              <a:gd name="connsiteX503" fmla="*/ 16895969 w 17135973"/>
              <a:gd name="connsiteY503" fmla="*/ 0 h 202134"/>
              <a:gd name="connsiteX504" fmla="*/ 16974241 w 17135973"/>
              <a:gd name="connsiteY504" fmla="*/ 32421 h 202134"/>
              <a:gd name="connsiteX505" fmla="*/ 16981709 w 17135973"/>
              <a:gd name="connsiteY505" fmla="*/ 43497 h 202134"/>
              <a:gd name="connsiteX506" fmla="*/ 16986233 w 17135973"/>
              <a:gd name="connsiteY506" fmla="*/ 40449 h 202134"/>
              <a:gd name="connsiteX507" fmla="*/ 17029317 w 17135973"/>
              <a:gd name="connsiteY507" fmla="*/ 31750 h 202134"/>
              <a:gd name="connsiteX508" fmla="*/ 17131313 w 17135973"/>
              <a:gd name="connsiteY508" fmla="*/ 99357 h 202134"/>
              <a:gd name="connsiteX509" fmla="*/ 17135973 w 17135973"/>
              <a:gd name="connsiteY509" fmla="*/ 122429 h 202134"/>
              <a:gd name="connsiteX510" fmla="*/ 0 w 17135973"/>
              <a:gd name="connsiteY510" fmla="*/ 202134 h 202134"/>
              <a:gd name="connsiteX0" fmla="*/ 104995 w 17135973"/>
              <a:gd name="connsiteY0" fmla="*/ 43496 h 202134"/>
              <a:gd name="connsiteX1" fmla="*/ 109515 w 17135973"/>
              <a:gd name="connsiteY1" fmla="*/ 40449 h 202134"/>
              <a:gd name="connsiteX2" fmla="*/ 152602 w 17135973"/>
              <a:gd name="connsiteY2" fmla="*/ 31750 h 202134"/>
              <a:gd name="connsiteX3" fmla="*/ 195689 w 17135973"/>
              <a:gd name="connsiteY3" fmla="*/ 40449 h 202134"/>
              <a:gd name="connsiteX4" fmla="*/ 201023 w 17135973"/>
              <a:gd name="connsiteY4" fmla="*/ 44044 h 202134"/>
              <a:gd name="connsiteX5" fmla="*/ 208860 w 17135973"/>
              <a:gd name="connsiteY5" fmla="*/ 32421 h 202134"/>
              <a:gd name="connsiteX6" fmla="*/ 287133 w 17135973"/>
              <a:gd name="connsiteY6" fmla="*/ 0 h 202134"/>
              <a:gd name="connsiteX7" fmla="*/ 365406 w 17135973"/>
              <a:gd name="connsiteY7" fmla="*/ 32421 h 202134"/>
              <a:gd name="connsiteX8" fmla="*/ 372873 w 17135973"/>
              <a:gd name="connsiteY8" fmla="*/ 43496 h 202134"/>
              <a:gd name="connsiteX9" fmla="*/ 377393 w 17135973"/>
              <a:gd name="connsiteY9" fmla="*/ 40449 h 202134"/>
              <a:gd name="connsiteX10" fmla="*/ 420480 w 17135973"/>
              <a:gd name="connsiteY10" fmla="*/ 31750 h 202134"/>
              <a:gd name="connsiteX11" fmla="*/ 463568 w 17135973"/>
              <a:gd name="connsiteY11" fmla="*/ 40449 h 202134"/>
              <a:gd name="connsiteX12" fmla="*/ 468901 w 17135973"/>
              <a:gd name="connsiteY12" fmla="*/ 44045 h 202134"/>
              <a:gd name="connsiteX13" fmla="*/ 476739 w 17135973"/>
              <a:gd name="connsiteY13" fmla="*/ 32421 h 202134"/>
              <a:gd name="connsiteX14" fmla="*/ 555012 w 17135973"/>
              <a:gd name="connsiteY14" fmla="*/ 0 h 202134"/>
              <a:gd name="connsiteX15" fmla="*/ 633285 w 17135973"/>
              <a:gd name="connsiteY15" fmla="*/ 32421 h 202134"/>
              <a:gd name="connsiteX16" fmla="*/ 640752 w 17135973"/>
              <a:gd name="connsiteY16" fmla="*/ 43496 h 202134"/>
              <a:gd name="connsiteX17" fmla="*/ 645272 w 17135973"/>
              <a:gd name="connsiteY17" fmla="*/ 40449 h 202134"/>
              <a:gd name="connsiteX18" fmla="*/ 688360 w 17135973"/>
              <a:gd name="connsiteY18" fmla="*/ 31750 h 202134"/>
              <a:gd name="connsiteX19" fmla="*/ 731447 w 17135973"/>
              <a:gd name="connsiteY19" fmla="*/ 40449 h 202134"/>
              <a:gd name="connsiteX20" fmla="*/ 736781 w 17135973"/>
              <a:gd name="connsiteY20" fmla="*/ 44045 h 202134"/>
              <a:gd name="connsiteX21" fmla="*/ 744618 w 17135973"/>
              <a:gd name="connsiteY21" fmla="*/ 32421 h 202134"/>
              <a:gd name="connsiteX22" fmla="*/ 822891 w 17135973"/>
              <a:gd name="connsiteY22" fmla="*/ 0 h 202134"/>
              <a:gd name="connsiteX23" fmla="*/ 901164 w 17135973"/>
              <a:gd name="connsiteY23" fmla="*/ 32421 h 202134"/>
              <a:gd name="connsiteX24" fmla="*/ 908632 w 17135973"/>
              <a:gd name="connsiteY24" fmla="*/ 43496 h 202134"/>
              <a:gd name="connsiteX25" fmla="*/ 913151 w 17135973"/>
              <a:gd name="connsiteY25" fmla="*/ 40449 h 202134"/>
              <a:gd name="connsiteX26" fmla="*/ 956239 w 17135973"/>
              <a:gd name="connsiteY26" fmla="*/ 31750 h 202134"/>
              <a:gd name="connsiteX27" fmla="*/ 999326 w 17135973"/>
              <a:gd name="connsiteY27" fmla="*/ 40449 h 202134"/>
              <a:gd name="connsiteX28" fmla="*/ 1004659 w 17135973"/>
              <a:gd name="connsiteY28" fmla="*/ 44045 h 202134"/>
              <a:gd name="connsiteX29" fmla="*/ 1012497 w 17135973"/>
              <a:gd name="connsiteY29" fmla="*/ 32421 h 202134"/>
              <a:gd name="connsiteX30" fmla="*/ 1090770 w 17135973"/>
              <a:gd name="connsiteY30" fmla="*/ 0 h 202134"/>
              <a:gd name="connsiteX31" fmla="*/ 1169043 w 17135973"/>
              <a:gd name="connsiteY31" fmla="*/ 32421 h 202134"/>
              <a:gd name="connsiteX32" fmla="*/ 1176510 w 17135973"/>
              <a:gd name="connsiteY32" fmla="*/ 43496 h 202134"/>
              <a:gd name="connsiteX33" fmla="*/ 1181030 w 17135973"/>
              <a:gd name="connsiteY33" fmla="*/ 40449 h 202134"/>
              <a:gd name="connsiteX34" fmla="*/ 1224117 w 17135973"/>
              <a:gd name="connsiteY34" fmla="*/ 31750 h 202134"/>
              <a:gd name="connsiteX35" fmla="*/ 1267205 w 17135973"/>
              <a:gd name="connsiteY35" fmla="*/ 40449 h 202134"/>
              <a:gd name="connsiteX36" fmla="*/ 1272538 w 17135973"/>
              <a:gd name="connsiteY36" fmla="*/ 44045 h 202134"/>
              <a:gd name="connsiteX37" fmla="*/ 1280375 w 17135973"/>
              <a:gd name="connsiteY37" fmla="*/ 32421 h 202134"/>
              <a:gd name="connsiteX38" fmla="*/ 1358650 w 17135973"/>
              <a:gd name="connsiteY38" fmla="*/ 0 h 202134"/>
              <a:gd name="connsiteX39" fmla="*/ 1436922 w 17135973"/>
              <a:gd name="connsiteY39" fmla="*/ 32421 h 202134"/>
              <a:gd name="connsiteX40" fmla="*/ 1444389 w 17135973"/>
              <a:gd name="connsiteY40" fmla="*/ 43496 h 202134"/>
              <a:gd name="connsiteX41" fmla="*/ 1448909 w 17135973"/>
              <a:gd name="connsiteY41" fmla="*/ 40449 h 202134"/>
              <a:gd name="connsiteX42" fmla="*/ 1491996 w 17135973"/>
              <a:gd name="connsiteY42" fmla="*/ 31750 h 202134"/>
              <a:gd name="connsiteX43" fmla="*/ 1535083 w 17135973"/>
              <a:gd name="connsiteY43" fmla="*/ 40449 h 202134"/>
              <a:gd name="connsiteX44" fmla="*/ 1540417 w 17135973"/>
              <a:gd name="connsiteY44" fmla="*/ 44044 h 202134"/>
              <a:gd name="connsiteX45" fmla="*/ 1548253 w 17135973"/>
              <a:gd name="connsiteY45" fmla="*/ 32421 h 202134"/>
              <a:gd name="connsiteX46" fmla="*/ 1626527 w 17135973"/>
              <a:gd name="connsiteY46" fmla="*/ 0 h 202134"/>
              <a:gd name="connsiteX47" fmla="*/ 1704800 w 17135973"/>
              <a:gd name="connsiteY47" fmla="*/ 32421 h 202134"/>
              <a:gd name="connsiteX48" fmla="*/ 1712267 w 17135973"/>
              <a:gd name="connsiteY48" fmla="*/ 43496 h 202134"/>
              <a:gd name="connsiteX49" fmla="*/ 1716786 w 17135973"/>
              <a:gd name="connsiteY49" fmla="*/ 40449 h 202134"/>
              <a:gd name="connsiteX50" fmla="*/ 1759873 w 17135973"/>
              <a:gd name="connsiteY50" fmla="*/ 31750 h 202134"/>
              <a:gd name="connsiteX51" fmla="*/ 1802961 w 17135973"/>
              <a:gd name="connsiteY51" fmla="*/ 40449 h 202134"/>
              <a:gd name="connsiteX52" fmla="*/ 1808294 w 17135973"/>
              <a:gd name="connsiteY52" fmla="*/ 44044 h 202134"/>
              <a:gd name="connsiteX53" fmla="*/ 1816131 w 17135973"/>
              <a:gd name="connsiteY53" fmla="*/ 32421 h 202134"/>
              <a:gd name="connsiteX54" fmla="*/ 1894402 w 17135973"/>
              <a:gd name="connsiteY54" fmla="*/ 0 h 202134"/>
              <a:gd name="connsiteX55" fmla="*/ 1972677 w 17135973"/>
              <a:gd name="connsiteY55" fmla="*/ 32421 h 202134"/>
              <a:gd name="connsiteX56" fmla="*/ 1980144 w 17135973"/>
              <a:gd name="connsiteY56" fmla="*/ 43496 h 202134"/>
              <a:gd name="connsiteX57" fmla="*/ 1984663 w 17135973"/>
              <a:gd name="connsiteY57" fmla="*/ 40449 h 202134"/>
              <a:gd name="connsiteX58" fmla="*/ 2027752 w 17135973"/>
              <a:gd name="connsiteY58" fmla="*/ 31750 h 202134"/>
              <a:gd name="connsiteX59" fmla="*/ 2070838 w 17135973"/>
              <a:gd name="connsiteY59" fmla="*/ 40449 h 202134"/>
              <a:gd name="connsiteX60" fmla="*/ 2076173 w 17135973"/>
              <a:gd name="connsiteY60" fmla="*/ 44045 h 202134"/>
              <a:gd name="connsiteX61" fmla="*/ 2084009 w 17135973"/>
              <a:gd name="connsiteY61" fmla="*/ 32421 h 202134"/>
              <a:gd name="connsiteX62" fmla="*/ 2162282 w 17135973"/>
              <a:gd name="connsiteY62" fmla="*/ 0 h 202134"/>
              <a:gd name="connsiteX63" fmla="*/ 2240555 w 17135973"/>
              <a:gd name="connsiteY63" fmla="*/ 32421 h 202134"/>
              <a:gd name="connsiteX64" fmla="*/ 2248021 w 17135973"/>
              <a:gd name="connsiteY64" fmla="*/ 43496 h 202134"/>
              <a:gd name="connsiteX65" fmla="*/ 2252542 w 17135973"/>
              <a:gd name="connsiteY65" fmla="*/ 40449 h 202134"/>
              <a:gd name="connsiteX66" fmla="*/ 2295630 w 17135973"/>
              <a:gd name="connsiteY66" fmla="*/ 31750 h 202134"/>
              <a:gd name="connsiteX67" fmla="*/ 2338716 w 17135973"/>
              <a:gd name="connsiteY67" fmla="*/ 40449 h 202134"/>
              <a:gd name="connsiteX68" fmla="*/ 2344051 w 17135973"/>
              <a:gd name="connsiteY68" fmla="*/ 44045 h 202134"/>
              <a:gd name="connsiteX69" fmla="*/ 2351887 w 17135973"/>
              <a:gd name="connsiteY69" fmla="*/ 32421 h 202134"/>
              <a:gd name="connsiteX70" fmla="*/ 2430161 w 17135973"/>
              <a:gd name="connsiteY70" fmla="*/ 0 h 202134"/>
              <a:gd name="connsiteX71" fmla="*/ 2508434 w 17135973"/>
              <a:gd name="connsiteY71" fmla="*/ 32421 h 202134"/>
              <a:gd name="connsiteX72" fmla="*/ 2515900 w 17135973"/>
              <a:gd name="connsiteY72" fmla="*/ 43496 h 202134"/>
              <a:gd name="connsiteX73" fmla="*/ 2520420 w 17135973"/>
              <a:gd name="connsiteY73" fmla="*/ 40449 h 202134"/>
              <a:gd name="connsiteX74" fmla="*/ 2563506 w 17135973"/>
              <a:gd name="connsiteY74" fmla="*/ 31750 h 202134"/>
              <a:gd name="connsiteX75" fmla="*/ 2606595 w 17135973"/>
              <a:gd name="connsiteY75" fmla="*/ 40449 h 202134"/>
              <a:gd name="connsiteX76" fmla="*/ 2611928 w 17135973"/>
              <a:gd name="connsiteY76" fmla="*/ 44045 h 202134"/>
              <a:gd name="connsiteX77" fmla="*/ 2619765 w 17135973"/>
              <a:gd name="connsiteY77" fmla="*/ 32421 h 202134"/>
              <a:gd name="connsiteX78" fmla="*/ 2698038 w 17135973"/>
              <a:gd name="connsiteY78" fmla="*/ 0 h 202134"/>
              <a:gd name="connsiteX79" fmla="*/ 2776311 w 17135973"/>
              <a:gd name="connsiteY79" fmla="*/ 32421 h 202134"/>
              <a:gd name="connsiteX80" fmla="*/ 2783778 w 17135973"/>
              <a:gd name="connsiteY80" fmla="*/ 43496 h 202134"/>
              <a:gd name="connsiteX81" fmla="*/ 2788298 w 17135973"/>
              <a:gd name="connsiteY81" fmla="*/ 40449 h 202134"/>
              <a:gd name="connsiteX82" fmla="*/ 2831386 w 17135973"/>
              <a:gd name="connsiteY82" fmla="*/ 31750 h 202134"/>
              <a:gd name="connsiteX83" fmla="*/ 2874473 w 17135973"/>
              <a:gd name="connsiteY83" fmla="*/ 40449 h 202134"/>
              <a:gd name="connsiteX84" fmla="*/ 2879808 w 17135973"/>
              <a:gd name="connsiteY84" fmla="*/ 44045 h 202134"/>
              <a:gd name="connsiteX85" fmla="*/ 2887644 w 17135973"/>
              <a:gd name="connsiteY85" fmla="*/ 32421 h 202134"/>
              <a:gd name="connsiteX86" fmla="*/ 2965917 w 17135973"/>
              <a:gd name="connsiteY86" fmla="*/ 0 h 202134"/>
              <a:gd name="connsiteX87" fmla="*/ 3044190 w 17135973"/>
              <a:gd name="connsiteY87" fmla="*/ 32421 h 202134"/>
              <a:gd name="connsiteX88" fmla="*/ 3051656 w 17135973"/>
              <a:gd name="connsiteY88" fmla="*/ 43496 h 202134"/>
              <a:gd name="connsiteX89" fmla="*/ 3056177 w 17135973"/>
              <a:gd name="connsiteY89" fmla="*/ 40449 h 202134"/>
              <a:gd name="connsiteX90" fmla="*/ 3099264 w 17135973"/>
              <a:gd name="connsiteY90" fmla="*/ 31750 h 202134"/>
              <a:gd name="connsiteX91" fmla="*/ 3142351 w 17135973"/>
              <a:gd name="connsiteY91" fmla="*/ 40449 h 202134"/>
              <a:gd name="connsiteX92" fmla="*/ 3147685 w 17135973"/>
              <a:gd name="connsiteY92" fmla="*/ 44045 h 202134"/>
              <a:gd name="connsiteX93" fmla="*/ 3155522 w 17135973"/>
              <a:gd name="connsiteY93" fmla="*/ 32421 h 202134"/>
              <a:gd name="connsiteX94" fmla="*/ 3233795 w 17135973"/>
              <a:gd name="connsiteY94" fmla="*/ 0 h 202134"/>
              <a:gd name="connsiteX95" fmla="*/ 3312067 w 17135973"/>
              <a:gd name="connsiteY95" fmla="*/ 32421 h 202134"/>
              <a:gd name="connsiteX96" fmla="*/ 3319534 w 17135973"/>
              <a:gd name="connsiteY96" fmla="*/ 43496 h 202134"/>
              <a:gd name="connsiteX97" fmla="*/ 3324054 w 17135973"/>
              <a:gd name="connsiteY97" fmla="*/ 40449 h 202134"/>
              <a:gd name="connsiteX98" fmla="*/ 3367142 w 17135973"/>
              <a:gd name="connsiteY98" fmla="*/ 31750 h 202134"/>
              <a:gd name="connsiteX99" fmla="*/ 3410227 w 17135973"/>
              <a:gd name="connsiteY99" fmla="*/ 40449 h 202134"/>
              <a:gd name="connsiteX100" fmla="*/ 3415559 w 17135973"/>
              <a:gd name="connsiteY100" fmla="*/ 44044 h 202134"/>
              <a:gd name="connsiteX101" fmla="*/ 3423395 w 17135973"/>
              <a:gd name="connsiteY101" fmla="*/ 32421 h 202134"/>
              <a:gd name="connsiteX102" fmla="*/ 3501666 w 17135973"/>
              <a:gd name="connsiteY102" fmla="*/ 0 h 202134"/>
              <a:gd name="connsiteX103" fmla="*/ 3579940 w 17135973"/>
              <a:gd name="connsiteY103" fmla="*/ 32421 h 202134"/>
              <a:gd name="connsiteX104" fmla="*/ 3587407 w 17135973"/>
              <a:gd name="connsiteY104" fmla="*/ 43497 h 202134"/>
              <a:gd name="connsiteX105" fmla="*/ 3591930 w 17135973"/>
              <a:gd name="connsiteY105" fmla="*/ 40449 h 202134"/>
              <a:gd name="connsiteX106" fmla="*/ 3635016 w 17135973"/>
              <a:gd name="connsiteY106" fmla="*/ 31750 h 202134"/>
              <a:gd name="connsiteX107" fmla="*/ 3678105 w 17135973"/>
              <a:gd name="connsiteY107" fmla="*/ 40449 h 202134"/>
              <a:gd name="connsiteX108" fmla="*/ 3683436 w 17135973"/>
              <a:gd name="connsiteY108" fmla="*/ 44043 h 202134"/>
              <a:gd name="connsiteX109" fmla="*/ 3691272 w 17135973"/>
              <a:gd name="connsiteY109" fmla="*/ 32421 h 202134"/>
              <a:gd name="connsiteX110" fmla="*/ 3769544 w 17135973"/>
              <a:gd name="connsiteY110" fmla="*/ 0 h 202134"/>
              <a:gd name="connsiteX111" fmla="*/ 3847818 w 17135973"/>
              <a:gd name="connsiteY111" fmla="*/ 32421 h 202134"/>
              <a:gd name="connsiteX112" fmla="*/ 3855285 w 17135973"/>
              <a:gd name="connsiteY112" fmla="*/ 43497 h 202134"/>
              <a:gd name="connsiteX113" fmla="*/ 3859808 w 17135973"/>
              <a:gd name="connsiteY113" fmla="*/ 40449 h 202134"/>
              <a:gd name="connsiteX114" fmla="*/ 3902894 w 17135973"/>
              <a:gd name="connsiteY114" fmla="*/ 31750 h 202134"/>
              <a:gd name="connsiteX115" fmla="*/ 3945983 w 17135973"/>
              <a:gd name="connsiteY115" fmla="*/ 40449 h 202134"/>
              <a:gd name="connsiteX116" fmla="*/ 3951315 w 17135973"/>
              <a:gd name="connsiteY116" fmla="*/ 44044 h 202134"/>
              <a:gd name="connsiteX117" fmla="*/ 3959150 w 17135973"/>
              <a:gd name="connsiteY117" fmla="*/ 32421 h 202134"/>
              <a:gd name="connsiteX118" fmla="*/ 4037423 w 17135973"/>
              <a:gd name="connsiteY118" fmla="*/ 0 h 202134"/>
              <a:gd name="connsiteX119" fmla="*/ 4115697 w 17135973"/>
              <a:gd name="connsiteY119" fmla="*/ 32421 h 202134"/>
              <a:gd name="connsiteX120" fmla="*/ 4123164 w 17135973"/>
              <a:gd name="connsiteY120" fmla="*/ 43497 h 202134"/>
              <a:gd name="connsiteX121" fmla="*/ 4127686 w 17135973"/>
              <a:gd name="connsiteY121" fmla="*/ 40449 h 202134"/>
              <a:gd name="connsiteX122" fmla="*/ 4170773 w 17135973"/>
              <a:gd name="connsiteY122" fmla="*/ 31750 h 202134"/>
              <a:gd name="connsiteX123" fmla="*/ 4213862 w 17135973"/>
              <a:gd name="connsiteY123" fmla="*/ 40449 h 202134"/>
              <a:gd name="connsiteX124" fmla="*/ 4219193 w 17135973"/>
              <a:gd name="connsiteY124" fmla="*/ 44043 h 202134"/>
              <a:gd name="connsiteX125" fmla="*/ 4227028 w 17135973"/>
              <a:gd name="connsiteY125" fmla="*/ 32421 h 202134"/>
              <a:gd name="connsiteX126" fmla="*/ 4305301 w 17135973"/>
              <a:gd name="connsiteY126" fmla="*/ 0 h 202134"/>
              <a:gd name="connsiteX127" fmla="*/ 4383575 w 17135973"/>
              <a:gd name="connsiteY127" fmla="*/ 32421 h 202134"/>
              <a:gd name="connsiteX128" fmla="*/ 4391042 w 17135973"/>
              <a:gd name="connsiteY128" fmla="*/ 43497 h 202134"/>
              <a:gd name="connsiteX129" fmla="*/ 4395564 w 17135973"/>
              <a:gd name="connsiteY129" fmla="*/ 40449 h 202134"/>
              <a:gd name="connsiteX130" fmla="*/ 4438651 w 17135973"/>
              <a:gd name="connsiteY130" fmla="*/ 31750 h 202134"/>
              <a:gd name="connsiteX131" fmla="*/ 4481740 w 17135973"/>
              <a:gd name="connsiteY131" fmla="*/ 40449 h 202134"/>
              <a:gd name="connsiteX132" fmla="*/ 4487071 w 17135973"/>
              <a:gd name="connsiteY132" fmla="*/ 44043 h 202134"/>
              <a:gd name="connsiteX133" fmla="*/ 4494906 w 17135973"/>
              <a:gd name="connsiteY133" fmla="*/ 32421 h 202134"/>
              <a:gd name="connsiteX134" fmla="*/ 4573179 w 17135973"/>
              <a:gd name="connsiteY134" fmla="*/ 0 h 202134"/>
              <a:gd name="connsiteX135" fmla="*/ 4651453 w 17135973"/>
              <a:gd name="connsiteY135" fmla="*/ 32421 h 202134"/>
              <a:gd name="connsiteX136" fmla="*/ 4658920 w 17135973"/>
              <a:gd name="connsiteY136" fmla="*/ 43497 h 202134"/>
              <a:gd name="connsiteX137" fmla="*/ 4663442 w 17135973"/>
              <a:gd name="connsiteY137" fmla="*/ 40449 h 202134"/>
              <a:gd name="connsiteX138" fmla="*/ 4706529 w 17135973"/>
              <a:gd name="connsiteY138" fmla="*/ 31750 h 202134"/>
              <a:gd name="connsiteX139" fmla="*/ 4749618 w 17135973"/>
              <a:gd name="connsiteY139" fmla="*/ 40449 h 202134"/>
              <a:gd name="connsiteX140" fmla="*/ 4754950 w 17135973"/>
              <a:gd name="connsiteY140" fmla="*/ 44044 h 202134"/>
              <a:gd name="connsiteX141" fmla="*/ 4762785 w 17135973"/>
              <a:gd name="connsiteY141" fmla="*/ 32421 h 202134"/>
              <a:gd name="connsiteX142" fmla="*/ 4841059 w 17135973"/>
              <a:gd name="connsiteY142" fmla="*/ 0 h 202134"/>
              <a:gd name="connsiteX143" fmla="*/ 4919332 w 17135973"/>
              <a:gd name="connsiteY143" fmla="*/ 32421 h 202134"/>
              <a:gd name="connsiteX144" fmla="*/ 4926799 w 17135973"/>
              <a:gd name="connsiteY144" fmla="*/ 43497 h 202134"/>
              <a:gd name="connsiteX145" fmla="*/ 4931321 w 17135973"/>
              <a:gd name="connsiteY145" fmla="*/ 40449 h 202134"/>
              <a:gd name="connsiteX146" fmla="*/ 4974408 w 17135973"/>
              <a:gd name="connsiteY146" fmla="*/ 31750 h 202134"/>
              <a:gd name="connsiteX147" fmla="*/ 5017497 w 17135973"/>
              <a:gd name="connsiteY147" fmla="*/ 40449 h 202134"/>
              <a:gd name="connsiteX148" fmla="*/ 5022828 w 17135973"/>
              <a:gd name="connsiteY148" fmla="*/ 44043 h 202134"/>
              <a:gd name="connsiteX149" fmla="*/ 5030663 w 17135973"/>
              <a:gd name="connsiteY149" fmla="*/ 32421 h 202134"/>
              <a:gd name="connsiteX150" fmla="*/ 5108936 w 17135973"/>
              <a:gd name="connsiteY150" fmla="*/ 0 h 202134"/>
              <a:gd name="connsiteX151" fmla="*/ 5187210 w 17135973"/>
              <a:gd name="connsiteY151" fmla="*/ 32421 h 202134"/>
              <a:gd name="connsiteX152" fmla="*/ 5194677 w 17135973"/>
              <a:gd name="connsiteY152" fmla="*/ 43497 h 202134"/>
              <a:gd name="connsiteX153" fmla="*/ 5199199 w 17135973"/>
              <a:gd name="connsiteY153" fmla="*/ 40449 h 202134"/>
              <a:gd name="connsiteX154" fmla="*/ 5242286 w 17135973"/>
              <a:gd name="connsiteY154" fmla="*/ 31750 h 202134"/>
              <a:gd name="connsiteX155" fmla="*/ 5285375 w 17135973"/>
              <a:gd name="connsiteY155" fmla="*/ 40449 h 202134"/>
              <a:gd name="connsiteX156" fmla="*/ 5290706 w 17135973"/>
              <a:gd name="connsiteY156" fmla="*/ 44043 h 202134"/>
              <a:gd name="connsiteX157" fmla="*/ 5298541 w 17135973"/>
              <a:gd name="connsiteY157" fmla="*/ 32421 h 202134"/>
              <a:gd name="connsiteX158" fmla="*/ 5376814 w 17135973"/>
              <a:gd name="connsiteY158" fmla="*/ 0 h 202134"/>
              <a:gd name="connsiteX159" fmla="*/ 5455088 w 17135973"/>
              <a:gd name="connsiteY159" fmla="*/ 32421 h 202134"/>
              <a:gd name="connsiteX160" fmla="*/ 5462555 w 17135973"/>
              <a:gd name="connsiteY160" fmla="*/ 43497 h 202134"/>
              <a:gd name="connsiteX161" fmla="*/ 5467077 w 17135973"/>
              <a:gd name="connsiteY161" fmla="*/ 40449 h 202134"/>
              <a:gd name="connsiteX162" fmla="*/ 5510164 w 17135973"/>
              <a:gd name="connsiteY162" fmla="*/ 31750 h 202134"/>
              <a:gd name="connsiteX163" fmla="*/ 5553253 w 17135973"/>
              <a:gd name="connsiteY163" fmla="*/ 40449 h 202134"/>
              <a:gd name="connsiteX164" fmla="*/ 5558585 w 17135973"/>
              <a:gd name="connsiteY164" fmla="*/ 44044 h 202134"/>
              <a:gd name="connsiteX165" fmla="*/ 5566420 w 17135973"/>
              <a:gd name="connsiteY165" fmla="*/ 32421 h 202134"/>
              <a:gd name="connsiteX166" fmla="*/ 5644694 w 17135973"/>
              <a:gd name="connsiteY166" fmla="*/ 0 h 202134"/>
              <a:gd name="connsiteX167" fmla="*/ 5722967 w 17135973"/>
              <a:gd name="connsiteY167" fmla="*/ 32421 h 202134"/>
              <a:gd name="connsiteX168" fmla="*/ 5730434 w 17135973"/>
              <a:gd name="connsiteY168" fmla="*/ 43497 h 202134"/>
              <a:gd name="connsiteX169" fmla="*/ 5734956 w 17135973"/>
              <a:gd name="connsiteY169" fmla="*/ 40449 h 202134"/>
              <a:gd name="connsiteX170" fmla="*/ 5778043 w 17135973"/>
              <a:gd name="connsiteY170" fmla="*/ 31750 h 202134"/>
              <a:gd name="connsiteX171" fmla="*/ 5821132 w 17135973"/>
              <a:gd name="connsiteY171" fmla="*/ 40449 h 202134"/>
              <a:gd name="connsiteX172" fmla="*/ 5826463 w 17135973"/>
              <a:gd name="connsiteY172" fmla="*/ 44043 h 202134"/>
              <a:gd name="connsiteX173" fmla="*/ 5834298 w 17135973"/>
              <a:gd name="connsiteY173" fmla="*/ 32421 h 202134"/>
              <a:gd name="connsiteX174" fmla="*/ 5912572 w 17135973"/>
              <a:gd name="connsiteY174" fmla="*/ 0 h 202134"/>
              <a:gd name="connsiteX175" fmla="*/ 5990845 w 17135973"/>
              <a:gd name="connsiteY175" fmla="*/ 32421 h 202134"/>
              <a:gd name="connsiteX176" fmla="*/ 5998312 w 17135973"/>
              <a:gd name="connsiteY176" fmla="*/ 43497 h 202134"/>
              <a:gd name="connsiteX177" fmla="*/ 6002834 w 17135973"/>
              <a:gd name="connsiteY177" fmla="*/ 40449 h 202134"/>
              <a:gd name="connsiteX178" fmla="*/ 6045921 w 17135973"/>
              <a:gd name="connsiteY178" fmla="*/ 31750 h 202134"/>
              <a:gd name="connsiteX179" fmla="*/ 6089010 w 17135973"/>
              <a:gd name="connsiteY179" fmla="*/ 40449 h 202134"/>
              <a:gd name="connsiteX180" fmla="*/ 6094341 w 17135973"/>
              <a:gd name="connsiteY180" fmla="*/ 44043 h 202134"/>
              <a:gd name="connsiteX181" fmla="*/ 6102176 w 17135973"/>
              <a:gd name="connsiteY181" fmla="*/ 32421 h 202134"/>
              <a:gd name="connsiteX182" fmla="*/ 6180450 w 17135973"/>
              <a:gd name="connsiteY182" fmla="*/ 0 h 202134"/>
              <a:gd name="connsiteX183" fmla="*/ 6258723 w 17135973"/>
              <a:gd name="connsiteY183" fmla="*/ 32421 h 202134"/>
              <a:gd name="connsiteX184" fmla="*/ 6266190 w 17135973"/>
              <a:gd name="connsiteY184" fmla="*/ 43497 h 202134"/>
              <a:gd name="connsiteX185" fmla="*/ 6270712 w 17135973"/>
              <a:gd name="connsiteY185" fmla="*/ 40449 h 202134"/>
              <a:gd name="connsiteX186" fmla="*/ 6313799 w 17135973"/>
              <a:gd name="connsiteY186" fmla="*/ 31750 h 202134"/>
              <a:gd name="connsiteX187" fmla="*/ 6356888 w 17135973"/>
              <a:gd name="connsiteY187" fmla="*/ 40449 h 202134"/>
              <a:gd name="connsiteX188" fmla="*/ 6362220 w 17135973"/>
              <a:gd name="connsiteY188" fmla="*/ 44044 h 202134"/>
              <a:gd name="connsiteX189" fmla="*/ 6370055 w 17135973"/>
              <a:gd name="connsiteY189" fmla="*/ 32421 h 202134"/>
              <a:gd name="connsiteX190" fmla="*/ 6448329 w 17135973"/>
              <a:gd name="connsiteY190" fmla="*/ 0 h 202134"/>
              <a:gd name="connsiteX191" fmla="*/ 6526602 w 17135973"/>
              <a:gd name="connsiteY191" fmla="*/ 32421 h 202134"/>
              <a:gd name="connsiteX192" fmla="*/ 6534069 w 17135973"/>
              <a:gd name="connsiteY192" fmla="*/ 43497 h 202134"/>
              <a:gd name="connsiteX193" fmla="*/ 6538591 w 17135973"/>
              <a:gd name="connsiteY193" fmla="*/ 40449 h 202134"/>
              <a:gd name="connsiteX194" fmla="*/ 6581679 w 17135973"/>
              <a:gd name="connsiteY194" fmla="*/ 31750 h 202134"/>
              <a:gd name="connsiteX195" fmla="*/ 6624767 w 17135973"/>
              <a:gd name="connsiteY195" fmla="*/ 40449 h 202134"/>
              <a:gd name="connsiteX196" fmla="*/ 6630098 w 17135973"/>
              <a:gd name="connsiteY196" fmla="*/ 44043 h 202134"/>
              <a:gd name="connsiteX197" fmla="*/ 6637933 w 17135973"/>
              <a:gd name="connsiteY197" fmla="*/ 32421 h 202134"/>
              <a:gd name="connsiteX198" fmla="*/ 6716207 w 17135973"/>
              <a:gd name="connsiteY198" fmla="*/ 0 h 202134"/>
              <a:gd name="connsiteX199" fmla="*/ 6794480 w 17135973"/>
              <a:gd name="connsiteY199" fmla="*/ 32421 h 202134"/>
              <a:gd name="connsiteX200" fmla="*/ 6801947 w 17135973"/>
              <a:gd name="connsiteY200" fmla="*/ 43497 h 202134"/>
              <a:gd name="connsiteX201" fmla="*/ 6806469 w 17135973"/>
              <a:gd name="connsiteY201" fmla="*/ 40449 h 202134"/>
              <a:gd name="connsiteX202" fmla="*/ 6849556 w 17135973"/>
              <a:gd name="connsiteY202" fmla="*/ 31750 h 202134"/>
              <a:gd name="connsiteX203" fmla="*/ 6892645 w 17135973"/>
              <a:gd name="connsiteY203" fmla="*/ 40449 h 202134"/>
              <a:gd name="connsiteX204" fmla="*/ 6897976 w 17135973"/>
              <a:gd name="connsiteY204" fmla="*/ 44043 h 202134"/>
              <a:gd name="connsiteX205" fmla="*/ 6905811 w 17135973"/>
              <a:gd name="connsiteY205" fmla="*/ 32421 h 202134"/>
              <a:gd name="connsiteX206" fmla="*/ 6984085 w 17135973"/>
              <a:gd name="connsiteY206" fmla="*/ 0 h 202134"/>
              <a:gd name="connsiteX207" fmla="*/ 7062358 w 17135973"/>
              <a:gd name="connsiteY207" fmla="*/ 32421 h 202134"/>
              <a:gd name="connsiteX208" fmla="*/ 7069825 w 17135973"/>
              <a:gd name="connsiteY208" fmla="*/ 43497 h 202134"/>
              <a:gd name="connsiteX209" fmla="*/ 7074347 w 17135973"/>
              <a:gd name="connsiteY209" fmla="*/ 40449 h 202134"/>
              <a:gd name="connsiteX210" fmla="*/ 7117434 w 17135973"/>
              <a:gd name="connsiteY210" fmla="*/ 31750 h 202134"/>
              <a:gd name="connsiteX211" fmla="*/ 7160523 w 17135973"/>
              <a:gd name="connsiteY211" fmla="*/ 40449 h 202134"/>
              <a:gd name="connsiteX212" fmla="*/ 7165854 w 17135973"/>
              <a:gd name="connsiteY212" fmla="*/ 44044 h 202134"/>
              <a:gd name="connsiteX213" fmla="*/ 7173690 w 17135973"/>
              <a:gd name="connsiteY213" fmla="*/ 32421 h 202134"/>
              <a:gd name="connsiteX214" fmla="*/ 7251964 w 17135973"/>
              <a:gd name="connsiteY214" fmla="*/ 0 h 202134"/>
              <a:gd name="connsiteX215" fmla="*/ 7330236 w 17135973"/>
              <a:gd name="connsiteY215" fmla="*/ 32421 h 202134"/>
              <a:gd name="connsiteX216" fmla="*/ 7337705 w 17135973"/>
              <a:gd name="connsiteY216" fmla="*/ 43497 h 202134"/>
              <a:gd name="connsiteX217" fmla="*/ 7342226 w 17135973"/>
              <a:gd name="connsiteY217" fmla="*/ 40449 h 202134"/>
              <a:gd name="connsiteX218" fmla="*/ 7385314 w 17135973"/>
              <a:gd name="connsiteY218" fmla="*/ 31750 h 202134"/>
              <a:gd name="connsiteX219" fmla="*/ 7428402 w 17135973"/>
              <a:gd name="connsiteY219" fmla="*/ 40449 h 202134"/>
              <a:gd name="connsiteX220" fmla="*/ 7433732 w 17135973"/>
              <a:gd name="connsiteY220" fmla="*/ 44043 h 202134"/>
              <a:gd name="connsiteX221" fmla="*/ 7441568 w 17135973"/>
              <a:gd name="connsiteY221" fmla="*/ 32421 h 202134"/>
              <a:gd name="connsiteX222" fmla="*/ 7519842 w 17135973"/>
              <a:gd name="connsiteY222" fmla="*/ 0 h 202134"/>
              <a:gd name="connsiteX223" fmla="*/ 7598114 w 17135973"/>
              <a:gd name="connsiteY223" fmla="*/ 32421 h 202134"/>
              <a:gd name="connsiteX224" fmla="*/ 7605582 w 17135973"/>
              <a:gd name="connsiteY224" fmla="*/ 43497 h 202134"/>
              <a:gd name="connsiteX225" fmla="*/ 7610104 w 17135973"/>
              <a:gd name="connsiteY225" fmla="*/ 40449 h 202134"/>
              <a:gd name="connsiteX226" fmla="*/ 7653191 w 17135973"/>
              <a:gd name="connsiteY226" fmla="*/ 31750 h 202134"/>
              <a:gd name="connsiteX227" fmla="*/ 7696278 w 17135973"/>
              <a:gd name="connsiteY227" fmla="*/ 40449 h 202134"/>
              <a:gd name="connsiteX228" fmla="*/ 7701610 w 17135973"/>
              <a:gd name="connsiteY228" fmla="*/ 44043 h 202134"/>
              <a:gd name="connsiteX229" fmla="*/ 7709446 w 17135973"/>
              <a:gd name="connsiteY229" fmla="*/ 32421 h 202134"/>
              <a:gd name="connsiteX230" fmla="*/ 7787719 w 17135973"/>
              <a:gd name="connsiteY230" fmla="*/ 0 h 202134"/>
              <a:gd name="connsiteX231" fmla="*/ 7865992 w 17135973"/>
              <a:gd name="connsiteY231" fmla="*/ 32421 h 202134"/>
              <a:gd name="connsiteX232" fmla="*/ 7873460 w 17135973"/>
              <a:gd name="connsiteY232" fmla="*/ 43497 h 202134"/>
              <a:gd name="connsiteX233" fmla="*/ 7877982 w 17135973"/>
              <a:gd name="connsiteY233" fmla="*/ 40449 h 202134"/>
              <a:gd name="connsiteX234" fmla="*/ 7921069 w 17135973"/>
              <a:gd name="connsiteY234" fmla="*/ 31750 h 202134"/>
              <a:gd name="connsiteX235" fmla="*/ 7964156 w 17135973"/>
              <a:gd name="connsiteY235" fmla="*/ 40449 h 202134"/>
              <a:gd name="connsiteX236" fmla="*/ 7969489 w 17135973"/>
              <a:gd name="connsiteY236" fmla="*/ 44044 h 202134"/>
              <a:gd name="connsiteX237" fmla="*/ 7977325 w 17135973"/>
              <a:gd name="connsiteY237" fmla="*/ 32421 h 202134"/>
              <a:gd name="connsiteX238" fmla="*/ 8055598 w 17135973"/>
              <a:gd name="connsiteY238" fmla="*/ 0 h 202134"/>
              <a:gd name="connsiteX239" fmla="*/ 8133871 w 17135973"/>
              <a:gd name="connsiteY239" fmla="*/ 32421 h 202134"/>
              <a:gd name="connsiteX240" fmla="*/ 8141339 w 17135973"/>
              <a:gd name="connsiteY240" fmla="*/ 43497 h 202134"/>
              <a:gd name="connsiteX241" fmla="*/ 8145861 w 17135973"/>
              <a:gd name="connsiteY241" fmla="*/ 40449 h 202134"/>
              <a:gd name="connsiteX242" fmla="*/ 8188948 w 17135973"/>
              <a:gd name="connsiteY242" fmla="*/ 31750 h 202134"/>
              <a:gd name="connsiteX243" fmla="*/ 8232035 w 17135973"/>
              <a:gd name="connsiteY243" fmla="*/ 40449 h 202134"/>
              <a:gd name="connsiteX244" fmla="*/ 8237361 w 17135973"/>
              <a:gd name="connsiteY244" fmla="*/ 44040 h 202134"/>
              <a:gd name="connsiteX245" fmla="*/ 8245195 w 17135973"/>
              <a:gd name="connsiteY245" fmla="*/ 32421 h 202134"/>
              <a:gd name="connsiteX246" fmla="*/ 8323468 w 17135973"/>
              <a:gd name="connsiteY246" fmla="*/ 0 h 202134"/>
              <a:gd name="connsiteX247" fmla="*/ 8401741 w 17135973"/>
              <a:gd name="connsiteY247" fmla="*/ 32421 h 202134"/>
              <a:gd name="connsiteX248" fmla="*/ 8409209 w 17135973"/>
              <a:gd name="connsiteY248" fmla="*/ 43497 h 202134"/>
              <a:gd name="connsiteX249" fmla="*/ 8413731 w 17135973"/>
              <a:gd name="connsiteY249" fmla="*/ 40449 h 202134"/>
              <a:gd name="connsiteX250" fmla="*/ 8456818 w 17135973"/>
              <a:gd name="connsiteY250" fmla="*/ 31750 h 202134"/>
              <a:gd name="connsiteX251" fmla="*/ 8499906 w 17135973"/>
              <a:gd name="connsiteY251" fmla="*/ 40449 h 202134"/>
              <a:gd name="connsiteX252" fmla="*/ 8505518 w 17135973"/>
              <a:gd name="connsiteY252" fmla="*/ 44233 h 202134"/>
              <a:gd name="connsiteX253" fmla="*/ 8513482 w 17135973"/>
              <a:gd name="connsiteY253" fmla="*/ 32422 h 202134"/>
              <a:gd name="connsiteX254" fmla="*/ 8591755 w 17135973"/>
              <a:gd name="connsiteY254" fmla="*/ 0 h 202134"/>
              <a:gd name="connsiteX255" fmla="*/ 8670028 w 17135973"/>
              <a:gd name="connsiteY255" fmla="*/ 32421 h 202134"/>
              <a:gd name="connsiteX256" fmla="*/ 8677495 w 17135973"/>
              <a:gd name="connsiteY256" fmla="*/ 43496 h 202134"/>
              <a:gd name="connsiteX257" fmla="*/ 8682015 w 17135973"/>
              <a:gd name="connsiteY257" fmla="*/ 40449 h 202134"/>
              <a:gd name="connsiteX258" fmla="*/ 8725102 w 17135973"/>
              <a:gd name="connsiteY258" fmla="*/ 31750 h 202134"/>
              <a:gd name="connsiteX259" fmla="*/ 8768189 w 17135973"/>
              <a:gd name="connsiteY259" fmla="*/ 40449 h 202134"/>
              <a:gd name="connsiteX260" fmla="*/ 8773523 w 17135973"/>
              <a:gd name="connsiteY260" fmla="*/ 44044 h 202134"/>
              <a:gd name="connsiteX261" fmla="*/ 8781360 w 17135973"/>
              <a:gd name="connsiteY261" fmla="*/ 32421 h 202134"/>
              <a:gd name="connsiteX262" fmla="*/ 8859633 w 17135973"/>
              <a:gd name="connsiteY262" fmla="*/ 0 h 202134"/>
              <a:gd name="connsiteX263" fmla="*/ 8937906 w 17135973"/>
              <a:gd name="connsiteY263" fmla="*/ 32421 h 202134"/>
              <a:gd name="connsiteX264" fmla="*/ 8945373 w 17135973"/>
              <a:gd name="connsiteY264" fmla="*/ 43496 h 202134"/>
              <a:gd name="connsiteX265" fmla="*/ 8949893 w 17135973"/>
              <a:gd name="connsiteY265" fmla="*/ 40449 h 202134"/>
              <a:gd name="connsiteX266" fmla="*/ 8992980 w 17135973"/>
              <a:gd name="connsiteY266" fmla="*/ 31750 h 202134"/>
              <a:gd name="connsiteX267" fmla="*/ 9036068 w 17135973"/>
              <a:gd name="connsiteY267" fmla="*/ 40449 h 202134"/>
              <a:gd name="connsiteX268" fmla="*/ 9041401 w 17135973"/>
              <a:gd name="connsiteY268" fmla="*/ 44045 h 202134"/>
              <a:gd name="connsiteX269" fmla="*/ 9049239 w 17135973"/>
              <a:gd name="connsiteY269" fmla="*/ 32421 h 202134"/>
              <a:gd name="connsiteX270" fmla="*/ 9127512 w 17135973"/>
              <a:gd name="connsiteY270" fmla="*/ 0 h 202134"/>
              <a:gd name="connsiteX271" fmla="*/ 9205785 w 17135973"/>
              <a:gd name="connsiteY271" fmla="*/ 32421 h 202134"/>
              <a:gd name="connsiteX272" fmla="*/ 9213252 w 17135973"/>
              <a:gd name="connsiteY272" fmla="*/ 43496 h 202134"/>
              <a:gd name="connsiteX273" fmla="*/ 9217772 w 17135973"/>
              <a:gd name="connsiteY273" fmla="*/ 40449 h 202134"/>
              <a:gd name="connsiteX274" fmla="*/ 9260860 w 17135973"/>
              <a:gd name="connsiteY274" fmla="*/ 31750 h 202134"/>
              <a:gd name="connsiteX275" fmla="*/ 9303947 w 17135973"/>
              <a:gd name="connsiteY275" fmla="*/ 40449 h 202134"/>
              <a:gd name="connsiteX276" fmla="*/ 9309281 w 17135973"/>
              <a:gd name="connsiteY276" fmla="*/ 44045 h 202134"/>
              <a:gd name="connsiteX277" fmla="*/ 9317118 w 17135973"/>
              <a:gd name="connsiteY277" fmla="*/ 32421 h 202134"/>
              <a:gd name="connsiteX278" fmla="*/ 9395391 w 17135973"/>
              <a:gd name="connsiteY278" fmla="*/ 0 h 202134"/>
              <a:gd name="connsiteX279" fmla="*/ 9473664 w 17135973"/>
              <a:gd name="connsiteY279" fmla="*/ 32421 h 202134"/>
              <a:gd name="connsiteX280" fmla="*/ 9481132 w 17135973"/>
              <a:gd name="connsiteY280" fmla="*/ 43496 h 202134"/>
              <a:gd name="connsiteX281" fmla="*/ 9485651 w 17135973"/>
              <a:gd name="connsiteY281" fmla="*/ 40449 h 202134"/>
              <a:gd name="connsiteX282" fmla="*/ 9528739 w 17135973"/>
              <a:gd name="connsiteY282" fmla="*/ 31750 h 202134"/>
              <a:gd name="connsiteX283" fmla="*/ 9571826 w 17135973"/>
              <a:gd name="connsiteY283" fmla="*/ 40449 h 202134"/>
              <a:gd name="connsiteX284" fmla="*/ 9577159 w 17135973"/>
              <a:gd name="connsiteY284" fmla="*/ 44045 h 202134"/>
              <a:gd name="connsiteX285" fmla="*/ 9584997 w 17135973"/>
              <a:gd name="connsiteY285" fmla="*/ 32421 h 202134"/>
              <a:gd name="connsiteX286" fmla="*/ 9663270 w 17135973"/>
              <a:gd name="connsiteY286" fmla="*/ 0 h 202134"/>
              <a:gd name="connsiteX287" fmla="*/ 9741543 w 17135973"/>
              <a:gd name="connsiteY287" fmla="*/ 32421 h 202134"/>
              <a:gd name="connsiteX288" fmla="*/ 9749010 w 17135973"/>
              <a:gd name="connsiteY288" fmla="*/ 43496 h 202134"/>
              <a:gd name="connsiteX289" fmla="*/ 9753530 w 17135973"/>
              <a:gd name="connsiteY289" fmla="*/ 40449 h 202134"/>
              <a:gd name="connsiteX290" fmla="*/ 9796617 w 17135973"/>
              <a:gd name="connsiteY290" fmla="*/ 31750 h 202134"/>
              <a:gd name="connsiteX291" fmla="*/ 9839705 w 17135973"/>
              <a:gd name="connsiteY291" fmla="*/ 40449 h 202134"/>
              <a:gd name="connsiteX292" fmla="*/ 9845038 w 17135973"/>
              <a:gd name="connsiteY292" fmla="*/ 44045 h 202134"/>
              <a:gd name="connsiteX293" fmla="*/ 9852875 w 17135973"/>
              <a:gd name="connsiteY293" fmla="*/ 32421 h 202134"/>
              <a:gd name="connsiteX294" fmla="*/ 9931150 w 17135973"/>
              <a:gd name="connsiteY294" fmla="*/ 0 h 202134"/>
              <a:gd name="connsiteX295" fmla="*/ 10009422 w 17135973"/>
              <a:gd name="connsiteY295" fmla="*/ 32421 h 202134"/>
              <a:gd name="connsiteX296" fmla="*/ 10016889 w 17135973"/>
              <a:gd name="connsiteY296" fmla="*/ 43496 h 202134"/>
              <a:gd name="connsiteX297" fmla="*/ 10021409 w 17135973"/>
              <a:gd name="connsiteY297" fmla="*/ 40449 h 202134"/>
              <a:gd name="connsiteX298" fmla="*/ 10064496 w 17135973"/>
              <a:gd name="connsiteY298" fmla="*/ 31750 h 202134"/>
              <a:gd name="connsiteX299" fmla="*/ 10107583 w 17135973"/>
              <a:gd name="connsiteY299" fmla="*/ 40449 h 202134"/>
              <a:gd name="connsiteX300" fmla="*/ 10112917 w 17135973"/>
              <a:gd name="connsiteY300" fmla="*/ 44044 h 202134"/>
              <a:gd name="connsiteX301" fmla="*/ 10120753 w 17135973"/>
              <a:gd name="connsiteY301" fmla="*/ 32421 h 202134"/>
              <a:gd name="connsiteX302" fmla="*/ 10199027 w 17135973"/>
              <a:gd name="connsiteY302" fmla="*/ 0 h 202134"/>
              <a:gd name="connsiteX303" fmla="*/ 10277300 w 17135973"/>
              <a:gd name="connsiteY303" fmla="*/ 32421 h 202134"/>
              <a:gd name="connsiteX304" fmla="*/ 10284767 w 17135973"/>
              <a:gd name="connsiteY304" fmla="*/ 43496 h 202134"/>
              <a:gd name="connsiteX305" fmla="*/ 10289286 w 17135973"/>
              <a:gd name="connsiteY305" fmla="*/ 40449 h 202134"/>
              <a:gd name="connsiteX306" fmla="*/ 10332373 w 17135973"/>
              <a:gd name="connsiteY306" fmla="*/ 31750 h 202134"/>
              <a:gd name="connsiteX307" fmla="*/ 10375461 w 17135973"/>
              <a:gd name="connsiteY307" fmla="*/ 40449 h 202134"/>
              <a:gd name="connsiteX308" fmla="*/ 10380794 w 17135973"/>
              <a:gd name="connsiteY308" fmla="*/ 44044 h 202134"/>
              <a:gd name="connsiteX309" fmla="*/ 10388631 w 17135973"/>
              <a:gd name="connsiteY309" fmla="*/ 32421 h 202134"/>
              <a:gd name="connsiteX310" fmla="*/ 10466902 w 17135973"/>
              <a:gd name="connsiteY310" fmla="*/ 0 h 202134"/>
              <a:gd name="connsiteX311" fmla="*/ 10545177 w 17135973"/>
              <a:gd name="connsiteY311" fmla="*/ 32421 h 202134"/>
              <a:gd name="connsiteX312" fmla="*/ 10552644 w 17135973"/>
              <a:gd name="connsiteY312" fmla="*/ 43496 h 202134"/>
              <a:gd name="connsiteX313" fmla="*/ 10557163 w 17135973"/>
              <a:gd name="connsiteY313" fmla="*/ 40449 h 202134"/>
              <a:gd name="connsiteX314" fmla="*/ 10600252 w 17135973"/>
              <a:gd name="connsiteY314" fmla="*/ 31750 h 202134"/>
              <a:gd name="connsiteX315" fmla="*/ 10643338 w 17135973"/>
              <a:gd name="connsiteY315" fmla="*/ 40449 h 202134"/>
              <a:gd name="connsiteX316" fmla="*/ 10648673 w 17135973"/>
              <a:gd name="connsiteY316" fmla="*/ 44045 h 202134"/>
              <a:gd name="connsiteX317" fmla="*/ 10656509 w 17135973"/>
              <a:gd name="connsiteY317" fmla="*/ 32421 h 202134"/>
              <a:gd name="connsiteX318" fmla="*/ 10734782 w 17135973"/>
              <a:gd name="connsiteY318" fmla="*/ 0 h 202134"/>
              <a:gd name="connsiteX319" fmla="*/ 10813055 w 17135973"/>
              <a:gd name="connsiteY319" fmla="*/ 32421 h 202134"/>
              <a:gd name="connsiteX320" fmla="*/ 10820521 w 17135973"/>
              <a:gd name="connsiteY320" fmla="*/ 43496 h 202134"/>
              <a:gd name="connsiteX321" fmla="*/ 10825042 w 17135973"/>
              <a:gd name="connsiteY321" fmla="*/ 40449 h 202134"/>
              <a:gd name="connsiteX322" fmla="*/ 10868130 w 17135973"/>
              <a:gd name="connsiteY322" fmla="*/ 31750 h 202134"/>
              <a:gd name="connsiteX323" fmla="*/ 10911216 w 17135973"/>
              <a:gd name="connsiteY323" fmla="*/ 40449 h 202134"/>
              <a:gd name="connsiteX324" fmla="*/ 10916551 w 17135973"/>
              <a:gd name="connsiteY324" fmla="*/ 44045 h 202134"/>
              <a:gd name="connsiteX325" fmla="*/ 10924387 w 17135973"/>
              <a:gd name="connsiteY325" fmla="*/ 32421 h 202134"/>
              <a:gd name="connsiteX326" fmla="*/ 11002661 w 17135973"/>
              <a:gd name="connsiteY326" fmla="*/ 0 h 202134"/>
              <a:gd name="connsiteX327" fmla="*/ 11080934 w 17135973"/>
              <a:gd name="connsiteY327" fmla="*/ 32421 h 202134"/>
              <a:gd name="connsiteX328" fmla="*/ 11088400 w 17135973"/>
              <a:gd name="connsiteY328" fmla="*/ 43496 h 202134"/>
              <a:gd name="connsiteX329" fmla="*/ 11092920 w 17135973"/>
              <a:gd name="connsiteY329" fmla="*/ 40449 h 202134"/>
              <a:gd name="connsiteX330" fmla="*/ 11136006 w 17135973"/>
              <a:gd name="connsiteY330" fmla="*/ 31750 h 202134"/>
              <a:gd name="connsiteX331" fmla="*/ 11179095 w 17135973"/>
              <a:gd name="connsiteY331" fmla="*/ 40449 h 202134"/>
              <a:gd name="connsiteX332" fmla="*/ 11184428 w 17135973"/>
              <a:gd name="connsiteY332" fmla="*/ 44045 h 202134"/>
              <a:gd name="connsiteX333" fmla="*/ 11192265 w 17135973"/>
              <a:gd name="connsiteY333" fmla="*/ 32421 h 202134"/>
              <a:gd name="connsiteX334" fmla="*/ 11270538 w 17135973"/>
              <a:gd name="connsiteY334" fmla="*/ 0 h 202134"/>
              <a:gd name="connsiteX335" fmla="*/ 11348811 w 17135973"/>
              <a:gd name="connsiteY335" fmla="*/ 32421 h 202134"/>
              <a:gd name="connsiteX336" fmla="*/ 11356278 w 17135973"/>
              <a:gd name="connsiteY336" fmla="*/ 43496 h 202134"/>
              <a:gd name="connsiteX337" fmla="*/ 11360798 w 17135973"/>
              <a:gd name="connsiteY337" fmla="*/ 40449 h 202134"/>
              <a:gd name="connsiteX338" fmla="*/ 11403886 w 17135973"/>
              <a:gd name="connsiteY338" fmla="*/ 31750 h 202134"/>
              <a:gd name="connsiteX339" fmla="*/ 11446973 w 17135973"/>
              <a:gd name="connsiteY339" fmla="*/ 40449 h 202134"/>
              <a:gd name="connsiteX340" fmla="*/ 11452308 w 17135973"/>
              <a:gd name="connsiteY340" fmla="*/ 44045 h 202134"/>
              <a:gd name="connsiteX341" fmla="*/ 11460144 w 17135973"/>
              <a:gd name="connsiteY341" fmla="*/ 32421 h 202134"/>
              <a:gd name="connsiteX342" fmla="*/ 11538417 w 17135973"/>
              <a:gd name="connsiteY342" fmla="*/ 0 h 202134"/>
              <a:gd name="connsiteX343" fmla="*/ 11616690 w 17135973"/>
              <a:gd name="connsiteY343" fmla="*/ 32421 h 202134"/>
              <a:gd name="connsiteX344" fmla="*/ 11624156 w 17135973"/>
              <a:gd name="connsiteY344" fmla="*/ 43496 h 202134"/>
              <a:gd name="connsiteX345" fmla="*/ 11628677 w 17135973"/>
              <a:gd name="connsiteY345" fmla="*/ 40449 h 202134"/>
              <a:gd name="connsiteX346" fmla="*/ 11671764 w 17135973"/>
              <a:gd name="connsiteY346" fmla="*/ 31750 h 202134"/>
              <a:gd name="connsiteX347" fmla="*/ 11714851 w 17135973"/>
              <a:gd name="connsiteY347" fmla="*/ 40449 h 202134"/>
              <a:gd name="connsiteX348" fmla="*/ 11720185 w 17135973"/>
              <a:gd name="connsiteY348" fmla="*/ 44045 h 202134"/>
              <a:gd name="connsiteX349" fmla="*/ 11728022 w 17135973"/>
              <a:gd name="connsiteY349" fmla="*/ 32421 h 202134"/>
              <a:gd name="connsiteX350" fmla="*/ 11806295 w 17135973"/>
              <a:gd name="connsiteY350" fmla="*/ 0 h 202134"/>
              <a:gd name="connsiteX351" fmla="*/ 11884567 w 17135973"/>
              <a:gd name="connsiteY351" fmla="*/ 32421 h 202134"/>
              <a:gd name="connsiteX352" fmla="*/ 11892034 w 17135973"/>
              <a:gd name="connsiteY352" fmla="*/ 43496 h 202134"/>
              <a:gd name="connsiteX353" fmla="*/ 11896554 w 17135973"/>
              <a:gd name="connsiteY353" fmla="*/ 40449 h 202134"/>
              <a:gd name="connsiteX354" fmla="*/ 11939642 w 17135973"/>
              <a:gd name="connsiteY354" fmla="*/ 31750 h 202134"/>
              <a:gd name="connsiteX355" fmla="*/ 11982726 w 17135973"/>
              <a:gd name="connsiteY355" fmla="*/ 40449 h 202134"/>
              <a:gd name="connsiteX356" fmla="*/ 11988058 w 17135973"/>
              <a:gd name="connsiteY356" fmla="*/ 44044 h 202134"/>
              <a:gd name="connsiteX357" fmla="*/ 11995895 w 17135973"/>
              <a:gd name="connsiteY357" fmla="*/ 32421 h 202134"/>
              <a:gd name="connsiteX358" fmla="*/ 12074166 w 17135973"/>
              <a:gd name="connsiteY358" fmla="*/ 0 h 202134"/>
              <a:gd name="connsiteX359" fmla="*/ 12152439 w 17135973"/>
              <a:gd name="connsiteY359" fmla="*/ 32421 h 202134"/>
              <a:gd name="connsiteX360" fmla="*/ 12159907 w 17135973"/>
              <a:gd name="connsiteY360" fmla="*/ 43497 h 202134"/>
              <a:gd name="connsiteX361" fmla="*/ 12164429 w 17135973"/>
              <a:gd name="connsiteY361" fmla="*/ 40449 h 202134"/>
              <a:gd name="connsiteX362" fmla="*/ 12207516 w 17135973"/>
              <a:gd name="connsiteY362" fmla="*/ 31750 h 202134"/>
              <a:gd name="connsiteX363" fmla="*/ 12250604 w 17135973"/>
              <a:gd name="connsiteY363" fmla="*/ 40449 h 202134"/>
              <a:gd name="connsiteX364" fmla="*/ 12255935 w 17135973"/>
              <a:gd name="connsiteY364" fmla="*/ 44043 h 202134"/>
              <a:gd name="connsiteX365" fmla="*/ 12263771 w 17135973"/>
              <a:gd name="connsiteY365" fmla="*/ 32421 h 202134"/>
              <a:gd name="connsiteX366" fmla="*/ 12342044 w 17135973"/>
              <a:gd name="connsiteY366" fmla="*/ 0 h 202134"/>
              <a:gd name="connsiteX367" fmla="*/ 12420317 w 17135973"/>
              <a:gd name="connsiteY367" fmla="*/ 32421 h 202134"/>
              <a:gd name="connsiteX368" fmla="*/ 12427785 w 17135973"/>
              <a:gd name="connsiteY368" fmla="*/ 43497 h 202134"/>
              <a:gd name="connsiteX369" fmla="*/ 12432307 w 17135973"/>
              <a:gd name="connsiteY369" fmla="*/ 40449 h 202134"/>
              <a:gd name="connsiteX370" fmla="*/ 12475394 w 17135973"/>
              <a:gd name="connsiteY370" fmla="*/ 31750 h 202134"/>
              <a:gd name="connsiteX371" fmla="*/ 12518482 w 17135973"/>
              <a:gd name="connsiteY371" fmla="*/ 40449 h 202134"/>
              <a:gd name="connsiteX372" fmla="*/ 12523814 w 17135973"/>
              <a:gd name="connsiteY372" fmla="*/ 44044 h 202134"/>
              <a:gd name="connsiteX373" fmla="*/ 12531650 w 17135973"/>
              <a:gd name="connsiteY373" fmla="*/ 32421 h 202134"/>
              <a:gd name="connsiteX374" fmla="*/ 12609923 w 17135973"/>
              <a:gd name="connsiteY374" fmla="*/ 0 h 202134"/>
              <a:gd name="connsiteX375" fmla="*/ 12688196 w 17135973"/>
              <a:gd name="connsiteY375" fmla="*/ 32421 h 202134"/>
              <a:gd name="connsiteX376" fmla="*/ 12695664 w 17135973"/>
              <a:gd name="connsiteY376" fmla="*/ 43497 h 202134"/>
              <a:gd name="connsiteX377" fmla="*/ 12700186 w 17135973"/>
              <a:gd name="connsiteY377" fmla="*/ 40449 h 202134"/>
              <a:gd name="connsiteX378" fmla="*/ 12743273 w 17135973"/>
              <a:gd name="connsiteY378" fmla="*/ 31750 h 202134"/>
              <a:gd name="connsiteX379" fmla="*/ 12786361 w 17135973"/>
              <a:gd name="connsiteY379" fmla="*/ 40449 h 202134"/>
              <a:gd name="connsiteX380" fmla="*/ 12791692 w 17135973"/>
              <a:gd name="connsiteY380" fmla="*/ 44043 h 202134"/>
              <a:gd name="connsiteX381" fmla="*/ 12799528 w 17135973"/>
              <a:gd name="connsiteY381" fmla="*/ 32421 h 202134"/>
              <a:gd name="connsiteX382" fmla="*/ 12877801 w 17135973"/>
              <a:gd name="connsiteY382" fmla="*/ 0 h 202134"/>
              <a:gd name="connsiteX383" fmla="*/ 12956074 w 17135973"/>
              <a:gd name="connsiteY383" fmla="*/ 32421 h 202134"/>
              <a:gd name="connsiteX384" fmla="*/ 12963542 w 17135973"/>
              <a:gd name="connsiteY384" fmla="*/ 43497 h 202134"/>
              <a:gd name="connsiteX385" fmla="*/ 12968064 w 17135973"/>
              <a:gd name="connsiteY385" fmla="*/ 40449 h 202134"/>
              <a:gd name="connsiteX386" fmla="*/ 13011151 w 17135973"/>
              <a:gd name="connsiteY386" fmla="*/ 31750 h 202134"/>
              <a:gd name="connsiteX387" fmla="*/ 13054239 w 17135973"/>
              <a:gd name="connsiteY387" fmla="*/ 40449 h 202134"/>
              <a:gd name="connsiteX388" fmla="*/ 13059570 w 17135973"/>
              <a:gd name="connsiteY388" fmla="*/ 44043 h 202134"/>
              <a:gd name="connsiteX389" fmla="*/ 13067406 w 17135973"/>
              <a:gd name="connsiteY389" fmla="*/ 32421 h 202134"/>
              <a:gd name="connsiteX390" fmla="*/ 13145679 w 17135973"/>
              <a:gd name="connsiteY390" fmla="*/ 0 h 202134"/>
              <a:gd name="connsiteX391" fmla="*/ 13223952 w 17135973"/>
              <a:gd name="connsiteY391" fmla="*/ 32421 h 202134"/>
              <a:gd name="connsiteX392" fmla="*/ 13231420 w 17135973"/>
              <a:gd name="connsiteY392" fmla="*/ 43497 h 202134"/>
              <a:gd name="connsiteX393" fmla="*/ 13235942 w 17135973"/>
              <a:gd name="connsiteY393" fmla="*/ 40449 h 202134"/>
              <a:gd name="connsiteX394" fmla="*/ 13279029 w 17135973"/>
              <a:gd name="connsiteY394" fmla="*/ 31750 h 202134"/>
              <a:gd name="connsiteX395" fmla="*/ 13322117 w 17135973"/>
              <a:gd name="connsiteY395" fmla="*/ 40449 h 202134"/>
              <a:gd name="connsiteX396" fmla="*/ 13327449 w 17135973"/>
              <a:gd name="connsiteY396" fmla="*/ 44044 h 202134"/>
              <a:gd name="connsiteX397" fmla="*/ 13335285 w 17135973"/>
              <a:gd name="connsiteY397" fmla="*/ 32421 h 202134"/>
              <a:gd name="connsiteX398" fmla="*/ 13413558 w 17135973"/>
              <a:gd name="connsiteY398" fmla="*/ 0 h 202134"/>
              <a:gd name="connsiteX399" fmla="*/ 13491831 w 17135973"/>
              <a:gd name="connsiteY399" fmla="*/ 32421 h 202134"/>
              <a:gd name="connsiteX400" fmla="*/ 13499299 w 17135973"/>
              <a:gd name="connsiteY400" fmla="*/ 43497 h 202134"/>
              <a:gd name="connsiteX401" fmla="*/ 13503821 w 17135973"/>
              <a:gd name="connsiteY401" fmla="*/ 40449 h 202134"/>
              <a:gd name="connsiteX402" fmla="*/ 13546908 w 17135973"/>
              <a:gd name="connsiteY402" fmla="*/ 31750 h 202134"/>
              <a:gd name="connsiteX403" fmla="*/ 13589996 w 17135973"/>
              <a:gd name="connsiteY403" fmla="*/ 40449 h 202134"/>
              <a:gd name="connsiteX404" fmla="*/ 13595327 w 17135973"/>
              <a:gd name="connsiteY404" fmla="*/ 44043 h 202134"/>
              <a:gd name="connsiteX405" fmla="*/ 13603163 w 17135973"/>
              <a:gd name="connsiteY405" fmla="*/ 32421 h 202134"/>
              <a:gd name="connsiteX406" fmla="*/ 13681436 w 17135973"/>
              <a:gd name="connsiteY406" fmla="*/ 0 h 202134"/>
              <a:gd name="connsiteX407" fmla="*/ 13759709 w 17135973"/>
              <a:gd name="connsiteY407" fmla="*/ 32421 h 202134"/>
              <a:gd name="connsiteX408" fmla="*/ 13767177 w 17135973"/>
              <a:gd name="connsiteY408" fmla="*/ 43497 h 202134"/>
              <a:gd name="connsiteX409" fmla="*/ 13771699 w 17135973"/>
              <a:gd name="connsiteY409" fmla="*/ 40449 h 202134"/>
              <a:gd name="connsiteX410" fmla="*/ 13814786 w 17135973"/>
              <a:gd name="connsiteY410" fmla="*/ 31750 h 202134"/>
              <a:gd name="connsiteX411" fmla="*/ 13857874 w 17135973"/>
              <a:gd name="connsiteY411" fmla="*/ 40449 h 202134"/>
              <a:gd name="connsiteX412" fmla="*/ 13863205 w 17135973"/>
              <a:gd name="connsiteY412" fmla="*/ 44043 h 202134"/>
              <a:gd name="connsiteX413" fmla="*/ 13871041 w 17135973"/>
              <a:gd name="connsiteY413" fmla="*/ 32421 h 202134"/>
              <a:gd name="connsiteX414" fmla="*/ 13949314 w 17135973"/>
              <a:gd name="connsiteY414" fmla="*/ 0 h 202134"/>
              <a:gd name="connsiteX415" fmla="*/ 14027587 w 17135973"/>
              <a:gd name="connsiteY415" fmla="*/ 32421 h 202134"/>
              <a:gd name="connsiteX416" fmla="*/ 14035055 w 17135973"/>
              <a:gd name="connsiteY416" fmla="*/ 43497 h 202134"/>
              <a:gd name="connsiteX417" fmla="*/ 14039577 w 17135973"/>
              <a:gd name="connsiteY417" fmla="*/ 40449 h 202134"/>
              <a:gd name="connsiteX418" fmla="*/ 14082664 w 17135973"/>
              <a:gd name="connsiteY418" fmla="*/ 31750 h 202134"/>
              <a:gd name="connsiteX419" fmla="*/ 14125752 w 17135973"/>
              <a:gd name="connsiteY419" fmla="*/ 40449 h 202134"/>
              <a:gd name="connsiteX420" fmla="*/ 14131084 w 17135973"/>
              <a:gd name="connsiteY420" fmla="*/ 44044 h 202134"/>
              <a:gd name="connsiteX421" fmla="*/ 14138920 w 17135973"/>
              <a:gd name="connsiteY421" fmla="*/ 32421 h 202134"/>
              <a:gd name="connsiteX422" fmla="*/ 14217193 w 17135973"/>
              <a:gd name="connsiteY422" fmla="*/ 0 h 202134"/>
              <a:gd name="connsiteX423" fmla="*/ 14295466 w 17135973"/>
              <a:gd name="connsiteY423" fmla="*/ 32421 h 202134"/>
              <a:gd name="connsiteX424" fmla="*/ 14302934 w 17135973"/>
              <a:gd name="connsiteY424" fmla="*/ 43497 h 202134"/>
              <a:gd name="connsiteX425" fmla="*/ 14307456 w 17135973"/>
              <a:gd name="connsiteY425" fmla="*/ 40449 h 202134"/>
              <a:gd name="connsiteX426" fmla="*/ 14350543 w 17135973"/>
              <a:gd name="connsiteY426" fmla="*/ 31750 h 202134"/>
              <a:gd name="connsiteX427" fmla="*/ 14393631 w 17135973"/>
              <a:gd name="connsiteY427" fmla="*/ 40449 h 202134"/>
              <a:gd name="connsiteX428" fmla="*/ 14398962 w 17135973"/>
              <a:gd name="connsiteY428" fmla="*/ 44043 h 202134"/>
              <a:gd name="connsiteX429" fmla="*/ 14406798 w 17135973"/>
              <a:gd name="connsiteY429" fmla="*/ 32421 h 202134"/>
              <a:gd name="connsiteX430" fmla="*/ 14485071 w 17135973"/>
              <a:gd name="connsiteY430" fmla="*/ 0 h 202134"/>
              <a:gd name="connsiteX431" fmla="*/ 14563344 w 17135973"/>
              <a:gd name="connsiteY431" fmla="*/ 32421 h 202134"/>
              <a:gd name="connsiteX432" fmla="*/ 14570812 w 17135973"/>
              <a:gd name="connsiteY432" fmla="*/ 43497 h 202134"/>
              <a:gd name="connsiteX433" fmla="*/ 14575334 w 17135973"/>
              <a:gd name="connsiteY433" fmla="*/ 40449 h 202134"/>
              <a:gd name="connsiteX434" fmla="*/ 14618421 w 17135973"/>
              <a:gd name="connsiteY434" fmla="*/ 31750 h 202134"/>
              <a:gd name="connsiteX435" fmla="*/ 14661509 w 17135973"/>
              <a:gd name="connsiteY435" fmla="*/ 40449 h 202134"/>
              <a:gd name="connsiteX436" fmla="*/ 14666840 w 17135973"/>
              <a:gd name="connsiteY436" fmla="*/ 44043 h 202134"/>
              <a:gd name="connsiteX437" fmla="*/ 14674676 w 17135973"/>
              <a:gd name="connsiteY437" fmla="*/ 32421 h 202134"/>
              <a:gd name="connsiteX438" fmla="*/ 14752949 w 17135973"/>
              <a:gd name="connsiteY438" fmla="*/ 0 h 202134"/>
              <a:gd name="connsiteX439" fmla="*/ 14831222 w 17135973"/>
              <a:gd name="connsiteY439" fmla="*/ 32421 h 202134"/>
              <a:gd name="connsiteX440" fmla="*/ 14838690 w 17135973"/>
              <a:gd name="connsiteY440" fmla="*/ 43497 h 202134"/>
              <a:gd name="connsiteX441" fmla="*/ 14843212 w 17135973"/>
              <a:gd name="connsiteY441" fmla="*/ 40449 h 202134"/>
              <a:gd name="connsiteX442" fmla="*/ 14886299 w 17135973"/>
              <a:gd name="connsiteY442" fmla="*/ 31750 h 202134"/>
              <a:gd name="connsiteX443" fmla="*/ 14929387 w 17135973"/>
              <a:gd name="connsiteY443" fmla="*/ 40449 h 202134"/>
              <a:gd name="connsiteX444" fmla="*/ 14934719 w 17135973"/>
              <a:gd name="connsiteY444" fmla="*/ 44044 h 202134"/>
              <a:gd name="connsiteX445" fmla="*/ 14942555 w 17135973"/>
              <a:gd name="connsiteY445" fmla="*/ 32421 h 202134"/>
              <a:gd name="connsiteX446" fmla="*/ 15020828 w 17135973"/>
              <a:gd name="connsiteY446" fmla="*/ 0 h 202134"/>
              <a:gd name="connsiteX447" fmla="*/ 15099101 w 17135973"/>
              <a:gd name="connsiteY447" fmla="*/ 32421 h 202134"/>
              <a:gd name="connsiteX448" fmla="*/ 15106569 w 17135973"/>
              <a:gd name="connsiteY448" fmla="*/ 43497 h 202134"/>
              <a:gd name="connsiteX449" fmla="*/ 15111091 w 17135973"/>
              <a:gd name="connsiteY449" fmla="*/ 40449 h 202134"/>
              <a:gd name="connsiteX450" fmla="*/ 15154178 w 17135973"/>
              <a:gd name="connsiteY450" fmla="*/ 31750 h 202134"/>
              <a:gd name="connsiteX451" fmla="*/ 15197266 w 17135973"/>
              <a:gd name="connsiteY451" fmla="*/ 40449 h 202134"/>
              <a:gd name="connsiteX452" fmla="*/ 15202597 w 17135973"/>
              <a:gd name="connsiteY452" fmla="*/ 44043 h 202134"/>
              <a:gd name="connsiteX453" fmla="*/ 15210433 w 17135973"/>
              <a:gd name="connsiteY453" fmla="*/ 32421 h 202134"/>
              <a:gd name="connsiteX454" fmla="*/ 15288706 w 17135973"/>
              <a:gd name="connsiteY454" fmla="*/ 0 h 202134"/>
              <a:gd name="connsiteX455" fmla="*/ 15366979 w 17135973"/>
              <a:gd name="connsiteY455" fmla="*/ 32421 h 202134"/>
              <a:gd name="connsiteX456" fmla="*/ 15374447 w 17135973"/>
              <a:gd name="connsiteY456" fmla="*/ 43497 h 202134"/>
              <a:gd name="connsiteX457" fmla="*/ 15378969 w 17135973"/>
              <a:gd name="connsiteY457" fmla="*/ 40449 h 202134"/>
              <a:gd name="connsiteX458" fmla="*/ 15422056 w 17135973"/>
              <a:gd name="connsiteY458" fmla="*/ 31750 h 202134"/>
              <a:gd name="connsiteX459" fmla="*/ 15465144 w 17135973"/>
              <a:gd name="connsiteY459" fmla="*/ 40449 h 202134"/>
              <a:gd name="connsiteX460" fmla="*/ 15470475 w 17135973"/>
              <a:gd name="connsiteY460" fmla="*/ 44043 h 202134"/>
              <a:gd name="connsiteX461" fmla="*/ 15478311 w 17135973"/>
              <a:gd name="connsiteY461" fmla="*/ 32421 h 202134"/>
              <a:gd name="connsiteX462" fmla="*/ 15556584 w 17135973"/>
              <a:gd name="connsiteY462" fmla="*/ 0 h 202134"/>
              <a:gd name="connsiteX463" fmla="*/ 15634857 w 17135973"/>
              <a:gd name="connsiteY463" fmla="*/ 32421 h 202134"/>
              <a:gd name="connsiteX464" fmla="*/ 15642325 w 17135973"/>
              <a:gd name="connsiteY464" fmla="*/ 43497 h 202134"/>
              <a:gd name="connsiteX465" fmla="*/ 15646847 w 17135973"/>
              <a:gd name="connsiteY465" fmla="*/ 40449 h 202134"/>
              <a:gd name="connsiteX466" fmla="*/ 15689934 w 17135973"/>
              <a:gd name="connsiteY466" fmla="*/ 31750 h 202134"/>
              <a:gd name="connsiteX467" fmla="*/ 15733022 w 17135973"/>
              <a:gd name="connsiteY467" fmla="*/ 40449 h 202134"/>
              <a:gd name="connsiteX468" fmla="*/ 15738354 w 17135973"/>
              <a:gd name="connsiteY468" fmla="*/ 44044 h 202134"/>
              <a:gd name="connsiteX469" fmla="*/ 15746190 w 17135973"/>
              <a:gd name="connsiteY469" fmla="*/ 32421 h 202134"/>
              <a:gd name="connsiteX470" fmla="*/ 15824463 w 17135973"/>
              <a:gd name="connsiteY470" fmla="*/ 0 h 202134"/>
              <a:gd name="connsiteX471" fmla="*/ 15902736 w 17135973"/>
              <a:gd name="connsiteY471" fmla="*/ 32421 h 202134"/>
              <a:gd name="connsiteX472" fmla="*/ 15910204 w 17135973"/>
              <a:gd name="connsiteY472" fmla="*/ 43497 h 202134"/>
              <a:gd name="connsiteX473" fmla="*/ 15914726 w 17135973"/>
              <a:gd name="connsiteY473" fmla="*/ 40449 h 202134"/>
              <a:gd name="connsiteX474" fmla="*/ 15957813 w 17135973"/>
              <a:gd name="connsiteY474" fmla="*/ 31750 h 202134"/>
              <a:gd name="connsiteX475" fmla="*/ 16000901 w 17135973"/>
              <a:gd name="connsiteY475" fmla="*/ 40449 h 202134"/>
              <a:gd name="connsiteX476" fmla="*/ 16006233 w 17135973"/>
              <a:gd name="connsiteY476" fmla="*/ 44043 h 202134"/>
              <a:gd name="connsiteX477" fmla="*/ 16014069 w 17135973"/>
              <a:gd name="connsiteY477" fmla="*/ 32421 h 202134"/>
              <a:gd name="connsiteX478" fmla="*/ 16092341 w 17135973"/>
              <a:gd name="connsiteY478" fmla="*/ 0 h 202134"/>
              <a:gd name="connsiteX479" fmla="*/ 16170613 w 17135973"/>
              <a:gd name="connsiteY479" fmla="*/ 32421 h 202134"/>
              <a:gd name="connsiteX480" fmla="*/ 16178081 w 17135973"/>
              <a:gd name="connsiteY480" fmla="*/ 43497 h 202134"/>
              <a:gd name="connsiteX481" fmla="*/ 16182605 w 17135973"/>
              <a:gd name="connsiteY481" fmla="*/ 40449 h 202134"/>
              <a:gd name="connsiteX482" fmla="*/ 16225693 w 17135973"/>
              <a:gd name="connsiteY482" fmla="*/ 31750 h 202134"/>
              <a:gd name="connsiteX483" fmla="*/ 16268777 w 17135973"/>
              <a:gd name="connsiteY483" fmla="*/ 40449 h 202134"/>
              <a:gd name="connsiteX484" fmla="*/ 16274109 w 17135973"/>
              <a:gd name="connsiteY484" fmla="*/ 44043 h 202134"/>
              <a:gd name="connsiteX485" fmla="*/ 16281945 w 17135973"/>
              <a:gd name="connsiteY485" fmla="*/ 32421 h 202134"/>
              <a:gd name="connsiteX486" fmla="*/ 16360221 w 17135973"/>
              <a:gd name="connsiteY486" fmla="*/ 0 h 202134"/>
              <a:gd name="connsiteX487" fmla="*/ 16438493 w 17135973"/>
              <a:gd name="connsiteY487" fmla="*/ 32421 h 202134"/>
              <a:gd name="connsiteX488" fmla="*/ 16445961 w 17135973"/>
              <a:gd name="connsiteY488" fmla="*/ 43497 h 202134"/>
              <a:gd name="connsiteX489" fmla="*/ 16450481 w 17135973"/>
              <a:gd name="connsiteY489" fmla="*/ 40449 h 202134"/>
              <a:gd name="connsiteX490" fmla="*/ 16493569 w 17135973"/>
              <a:gd name="connsiteY490" fmla="*/ 31750 h 202134"/>
              <a:gd name="connsiteX491" fmla="*/ 16536657 w 17135973"/>
              <a:gd name="connsiteY491" fmla="*/ 40449 h 202134"/>
              <a:gd name="connsiteX492" fmla="*/ 16541989 w 17135973"/>
              <a:gd name="connsiteY492" fmla="*/ 44044 h 202134"/>
              <a:gd name="connsiteX493" fmla="*/ 16549825 w 17135973"/>
              <a:gd name="connsiteY493" fmla="*/ 32421 h 202134"/>
              <a:gd name="connsiteX494" fmla="*/ 16628097 w 17135973"/>
              <a:gd name="connsiteY494" fmla="*/ 0 h 202134"/>
              <a:gd name="connsiteX495" fmla="*/ 16706373 w 17135973"/>
              <a:gd name="connsiteY495" fmla="*/ 32421 h 202134"/>
              <a:gd name="connsiteX496" fmla="*/ 16713841 w 17135973"/>
              <a:gd name="connsiteY496" fmla="*/ 43497 h 202134"/>
              <a:gd name="connsiteX497" fmla="*/ 16718361 w 17135973"/>
              <a:gd name="connsiteY497" fmla="*/ 40449 h 202134"/>
              <a:gd name="connsiteX498" fmla="*/ 16761449 w 17135973"/>
              <a:gd name="connsiteY498" fmla="*/ 31750 h 202134"/>
              <a:gd name="connsiteX499" fmla="*/ 16804537 w 17135973"/>
              <a:gd name="connsiteY499" fmla="*/ 40449 h 202134"/>
              <a:gd name="connsiteX500" fmla="*/ 16809861 w 17135973"/>
              <a:gd name="connsiteY500" fmla="*/ 44040 h 202134"/>
              <a:gd name="connsiteX501" fmla="*/ 16817697 w 17135973"/>
              <a:gd name="connsiteY501" fmla="*/ 32421 h 202134"/>
              <a:gd name="connsiteX502" fmla="*/ 16895969 w 17135973"/>
              <a:gd name="connsiteY502" fmla="*/ 0 h 202134"/>
              <a:gd name="connsiteX503" fmla="*/ 16974241 w 17135973"/>
              <a:gd name="connsiteY503" fmla="*/ 32421 h 202134"/>
              <a:gd name="connsiteX504" fmla="*/ 16981709 w 17135973"/>
              <a:gd name="connsiteY504" fmla="*/ 43497 h 202134"/>
              <a:gd name="connsiteX505" fmla="*/ 16986233 w 17135973"/>
              <a:gd name="connsiteY505" fmla="*/ 40449 h 202134"/>
              <a:gd name="connsiteX506" fmla="*/ 17029317 w 17135973"/>
              <a:gd name="connsiteY506" fmla="*/ 31750 h 202134"/>
              <a:gd name="connsiteX507" fmla="*/ 17131313 w 17135973"/>
              <a:gd name="connsiteY507" fmla="*/ 99357 h 202134"/>
              <a:gd name="connsiteX508" fmla="*/ 17135973 w 17135973"/>
              <a:gd name="connsiteY508" fmla="*/ 122429 h 202134"/>
              <a:gd name="connsiteX509" fmla="*/ 0 w 17135973"/>
              <a:gd name="connsiteY509" fmla="*/ 202134 h 202134"/>
              <a:gd name="connsiteX0" fmla="*/ 0 w 17030978"/>
              <a:gd name="connsiteY0" fmla="*/ 43496 h 122429"/>
              <a:gd name="connsiteX1" fmla="*/ 4520 w 17030978"/>
              <a:gd name="connsiteY1" fmla="*/ 40449 h 122429"/>
              <a:gd name="connsiteX2" fmla="*/ 47607 w 17030978"/>
              <a:gd name="connsiteY2" fmla="*/ 31750 h 122429"/>
              <a:gd name="connsiteX3" fmla="*/ 90694 w 17030978"/>
              <a:gd name="connsiteY3" fmla="*/ 40449 h 122429"/>
              <a:gd name="connsiteX4" fmla="*/ 96028 w 17030978"/>
              <a:gd name="connsiteY4" fmla="*/ 44044 h 122429"/>
              <a:gd name="connsiteX5" fmla="*/ 103865 w 17030978"/>
              <a:gd name="connsiteY5" fmla="*/ 32421 h 122429"/>
              <a:gd name="connsiteX6" fmla="*/ 182138 w 17030978"/>
              <a:gd name="connsiteY6" fmla="*/ 0 h 122429"/>
              <a:gd name="connsiteX7" fmla="*/ 260411 w 17030978"/>
              <a:gd name="connsiteY7" fmla="*/ 32421 h 122429"/>
              <a:gd name="connsiteX8" fmla="*/ 267878 w 17030978"/>
              <a:gd name="connsiteY8" fmla="*/ 43496 h 122429"/>
              <a:gd name="connsiteX9" fmla="*/ 272398 w 17030978"/>
              <a:gd name="connsiteY9" fmla="*/ 40449 h 122429"/>
              <a:gd name="connsiteX10" fmla="*/ 315485 w 17030978"/>
              <a:gd name="connsiteY10" fmla="*/ 31750 h 122429"/>
              <a:gd name="connsiteX11" fmla="*/ 358573 w 17030978"/>
              <a:gd name="connsiteY11" fmla="*/ 40449 h 122429"/>
              <a:gd name="connsiteX12" fmla="*/ 363906 w 17030978"/>
              <a:gd name="connsiteY12" fmla="*/ 44045 h 122429"/>
              <a:gd name="connsiteX13" fmla="*/ 371744 w 17030978"/>
              <a:gd name="connsiteY13" fmla="*/ 32421 h 122429"/>
              <a:gd name="connsiteX14" fmla="*/ 450017 w 17030978"/>
              <a:gd name="connsiteY14" fmla="*/ 0 h 122429"/>
              <a:gd name="connsiteX15" fmla="*/ 528290 w 17030978"/>
              <a:gd name="connsiteY15" fmla="*/ 32421 h 122429"/>
              <a:gd name="connsiteX16" fmla="*/ 535757 w 17030978"/>
              <a:gd name="connsiteY16" fmla="*/ 43496 h 122429"/>
              <a:gd name="connsiteX17" fmla="*/ 540277 w 17030978"/>
              <a:gd name="connsiteY17" fmla="*/ 40449 h 122429"/>
              <a:gd name="connsiteX18" fmla="*/ 583365 w 17030978"/>
              <a:gd name="connsiteY18" fmla="*/ 31750 h 122429"/>
              <a:gd name="connsiteX19" fmla="*/ 626452 w 17030978"/>
              <a:gd name="connsiteY19" fmla="*/ 40449 h 122429"/>
              <a:gd name="connsiteX20" fmla="*/ 631786 w 17030978"/>
              <a:gd name="connsiteY20" fmla="*/ 44045 h 122429"/>
              <a:gd name="connsiteX21" fmla="*/ 639623 w 17030978"/>
              <a:gd name="connsiteY21" fmla="*/ 32421 h 122429"/>
              <a:gd name="connsiteX22" fmla="*/ 717896 w 17030978"/>
              <a:gd name="connsiteY22" fmla="*/ 0 h 122429"/>
              <a:gd name="connsiteX23" fmla="*/ 796169 w 17030978"/>
              <a:gd name="connsiteY23" fmla="*/ 32421 h 122429"/>
              <a:gd name="connsiteX24" fmla="*/ 803637 w 17030978"/>
              <a:gd name="connsiteY24" fmla="*/ 43496 h 122429"/>
              <a:gd name="connsiteX25" fmla="*/ 808156 w 17030978"/>
              <a:gd name="connsiteY25" fmla="*/ 40449 h 122429"/>
              <a:gd name="connsiteX26" fmla="*/ 851244 w 17030978"/>
              <a:gd name="connsiteY26" fmla="*/ 31750 h 122429"/>
              <a:gd name="connsiteX27" fmla="*/ 894331 w 17030978"/>
              <a:gd name="connsiteY27" fmla="*/ 40449 h 122429"/>
              <a:gd name="connsiteX28" fmla="*/ 899664 w 17030978"/>
              <a:gd name="connsiteY28" fmla="*/ 44045 h 122429"/>
              <a:gd name="connsiteX29" fmla="*/ 907502 w 17030978"/>
              <a:gd name="connsiteY29" fmla="*/ 32421 h 122429"/>
              <a:gd name="connsiteX30" fmla="*/ 985775 w 17030978"/>
              <a:gd name="connsiteY30" fmla="*/ 0 h 122429"/>
              <a:gd name="connsiteX31" fmla="*/ 1064048 w 17030978"/>
              <a:gd name="connsiteY31" fmla="*/ 32421 h 122429"/>
              <a:gd name="connsiteX32" fmla="*/ 1071515 w 17030978"/>
              <a:gd name="connsiteY32" fmla="*/ 43496 h 122429"/>
              <a:gd name="connsiteX33" fmla="*/ 1076035 w 17030978"/>
              <a:gd name="connsiteY33" fmla="*/ 40449 h 122429"/>
              <a:gd name="connsiteX34" fmla="*/ 1119122 w 17030978"/>
              <a:gd name="connsiteY34" fmla="*/ 31750 h 122429"/>
              <a:gd name="connsiteX35" fmla="*/ 1162210 w 17030978"/>
              <a:gd name="connsiteY35" fmla="*/ 40449 h 122429"/>
              <a:gd name="connsiteX36" fmla="*/ 1167543 w 17030978"/>
              <a:gd name="connsiteY36" fmla="*/ 44045 h 122429"/>
              <a:gd name="connsiteX37" fmla="*/ 1175380 w 17030978"/>
              <a:gd name="connsiteY37" fmla="*/ 32421 h 122429"/>
              <a:gd name="connsiteX38" fmla="*/ 1253655 w 17030978"/>
              <a:gd name="connsiteY38" fmla="*/ 0 h 122429"/>
              <a:gd name="connsiteX39" fmla="*/ 1331927 w 17030978"/>
              <a:gd name="connsiteY39" fmla="*/ 32421 h 122429"/>
              <a:gd name="connsiteX40" fmla="*/ 1339394 w 17030978"/>
              <a:gd name="connsiteY40" fmla="*/ 43496 h 122429"/>
              <a:gd name="connsiteX41" fmla="*/ 1343914 w 17030978"/>
              <a:gd name="connsiteY41" fmla="*/ 40449 h 122429"/>
              <a:gd name="connsiteX42" fmla="*/ 1387001 w 17030978"/>
              <a:gd name="connsiteY42" fmla="*/ 31750 h 122429"/>
              <a:gd name="connsiteX43" fmla="*/ 1430088 w 17030978"/>
              <a:gd name="connsiteY43" fmla="*/ 40449 h 122429"/>
              <a:gd name="connsiteX44" fmla="*/ 1435422 w 17030978"/>
              <a:gd name="connsiteY44" fmla="*/ 44044 h 122429"/>
              <a:gd name="connsiteX45" fmla="*/ 1443258 w 17030978"/>
              <a:gd name="connsiteY45" fmla="*/ 32421 h 122429"/>
              <a:gd name="connsiteX46" fmla="*/ 1521532 w 17030978"/>
              <a:gd name="connsiteY46" fmla="*/ 0 h 122429"/>
              <a:gd name="connsiteX47" fmla="*/ 1599805 w 17030978"/>
              <a:gd name="connsiteY47" fmla="*/ 32421 h 122429"/>
              <a:gd name="connsiteX48" fmla="*/ 1607272 w 17030978"/>
              <a:gd name="connsiteY48" fmla="*/ 43496 h 122429"/>
              <a:gd name="connsiteX49" fmla="*/ 1611791 w 17030978"/>
              <a:gd name="connsiteY49" fmla="*/ 40449 h 122429"/>
              <a:gd name="connsiteX50" fmla="*/ 1654878 w 17030978"/>
              <a:gd name="connsiteY50" fmla="*/ 31750 h 122429"/>
              <a:gd name="connsiteX51" fmla="*/ 1697966 w 17030978"/>
              <a:gd name="connsiteY51" fmla="*/ 40449 h 122429"/>
              <a:gd name="connsiteX52" fmla="*/ 1703299 w 17030978"/>
              <a:gd name="connsiteY52" fmla="*/ 44044 h 122429"/>
              <a:gd name="connsiteX53" fmla="*/ 1711136 w 17030978"/>
              <a:gd name="connsiteY53" fmla="*/ 32421 h 122429"/>
              <a:gd name="connsiteX54" fmla="*/ 1789407 w 17030978"/>
              <a:gd name="connsiteY54" fmla="*/ 0 h 122429"/>
              <a:gd name="connsiteX55" fmla="*/ 1867682 w 17030978"/>
              <a:gd name="connsiteY55" fmla="*/ 32421 h 122429"/>
              <a:gd name="connsiteX56" fmla="*/ 1875149 w 17030978"/>
              <a:gd name="connsiteY56" fmla="*/ 43496 h 122429"/>
              <a:gd name="connsiteX57" fmla="*/ 1879668 w 17030978"/>
              <a:gd name="connsiteY57" fmla="*/ 40449 h 122429"/>
              <a:gd name="connsiteX58" fmla="*/ 1922757 w 17030978"/>
              <a:gd name="connsiteY58" fmla="*/ 31750 h 122429"/>
              <a:gd name="connsiteX59" fmla="*/ 1965843 w 17030978"/>
              <a:gd name="connsiteY59" fmla="*/ 40449 h 122429"/>
              <a:gd name="connsiteX60" fmla="*/ 1971178 w 17030978"/>
              <a:gd name="connsiteY60" fmla="*/ 44045 h 122429"/>
              <a:gd name="connsiteX61" fmla="*/ 1979014 w 17030978"/>
              <a:gd name="connsiteY61" fmla="*/ 32421 h 122429"/>
              <a:gd name="connsiteX62" fmla="*/ 2057287 w 17030978"/>
              <a:gd name="connsiteY62" fmla="*/ 0 h 122429"/>
              <a:gd name="connsiteX63" fmla="*/ 2135560 w 17030978"/>
              <a:gd name="connsiteY63" fmla="*/ 32421 h 122429"/>
              <a:gd name="connsiteX64" fmla="*/ 2143026 w 17030978"/>
              <a:gd name="connsiteY64" fmla="*/ 43496 h 122429"/>
              <a:gd name="connsiteX65" fmla="*/ 2147547 w 17030978"/>
              <a:gd name="connsiteY65" fmla="*/ 40449 h 122429"/>
              <a:gd name="connsiteX66" fmla="*/ 2190635 w 17030978"/>
              <a:gd name="connsiteY66" fmla="*/ 31750 h 122429"/>
              <a:gd name="connsiteX67" fmla="*/ 2233721 w 17030978"/>
              <a:gd name="connsiteY67" fmla="*/ 40449 h 122429"/>
              <a:gd name="connsiteX68" fmla="*/ 2239056 w 17030978"/>
              <a:gd name="connsiteY68" fmla="*/ 44045 h 122429"/>
              <a:gd name="connsiteX69" fmla="*/ 2246892 w 17030978"/>
              <a:gd name="connsiteY69" fmla="*/ 32421 h 122429"/>
              <a:gd name="connsiteX70" fmla="*/ 2325166 w 17030978"/>
              <a:gd name="connsiteY70" fmla="*/ 0 h 122429"/>
              <a:gd name="connsiteX71" fmla="*/ 2403439 w 17030978"/>
              <a:gd name="connsiteY71" fmla="*/ 32421 h 122429"/>
              <a:gd name="connsiteX72" fmla="*/ 2410905 w 17030978"/>
              <a:gd name="connsiteY72" fmla="*/ 43496 h 122429"/>
              <a:gd name="connsiteX73" fmla="*/ 2415425 w 17030978"/>
              <a:gd name="connsiteY73" fmla="*/ 40449 h 122429"/>
              <a:gd name="connsiteX74" fmla="*/ 2458511 w 17030978"/>
              <a:gd name="connsiteY74" fmla="*/ 31750 h 122429"/>
              <a:gd name="connsiteX75" fmla="*/ 2501600 w 17030978"/>
              <a:gd name="connsiteY75" fmla="*/ 40449 h 122429"/>
              <a:gd name="connsiteX76" fmla="*/ 2506933 w 17030978"/>
              <a:gd name="connsiteY76" fmla="*/ 44045 h 122429"/>
              <a:gd name="connsiteX77" fmla="*/ 2514770 w 17030978"/>
              <a:gd name="connsiteY77" fmla="*/ 32421 h 122429"/>
              <a:gd name="connsiteX78" fmla="*/ 2593043 w 17030978"/>
              <a:gd name="connsiteY78" fmla="*/ 0 h 122429"/>
              <a:gd name="connsiteX79" fmla="*/ 2671316 w 17030978"/>
              <a:gd name="connsiteY79" fmla="*/ 32421 h 122429"/>
              <a:gd name="connsiteX80" fmla="*/ 2678783 w 17030978"/>
              <a:gd name="connsiteY80" fmla="*/ 43496 h 122429"/>
              <a:gd name="connsiteX81" fmla="*/ 2683303 w 17030978"/>
              <a:gd name="connsiteY81" fmla="*/ 40449 h 122429"/>
              <a:gd name="connsiteX82" fmla="*/ 2726391 w 17030978"/>
              <a:gd name="connsiteY82" fmla="*/ 31750 h 122429"/>
              <a:gd name="connsiteX83" fmla="*/ 2769478 w 17030978"/>
              <a:gd name="connsiteY83" fmla="*/ 40449 h 122429"/>
              <a:gd name="connsiteX84" fmla="*/ 2774813 w 17030978"/>
              <a:gd name="connsiteY84" fmla="*/ 44045 h 122429"/>
              <a:gd name="connsiteX85" fmla="*/ 2782649 w 17030978"/>
              <a:gd name="connsiteY85" fmla="*/ 32421 h 122429"/>
              <a:gd name="connsiteX86" fmla="*/ 2860922 w 17030978"/>
              <a:gd name="connsiteY86" fmla="*/ 0 h 122429"/>
              <a:gd name="connsiteX87" fmla="*/ 2939195 w 17030978"/>
              <a:gd name="connsiteY87" fmla="*/ 32421 h 122429"/>
              <a:gd name="connsiteX88" fmla="*/ 2946661 w 17030978"/>
              <a:gd name="connsiteY88" fmla="*/ 43496 h 122429"/>
              <a:gd name="connsiteX89" fmla="*/ 2951182 w 17030978"/>
              <a:gd name="connsiteY89" fmla="*/ 40449 h 122429"/>
              <a:gd name="connsiteX90" fmla="*/ 2994269 w 17030978"/>
              <a:gd name="connsiteY90" fmla="*/ 31750 h 122429"/>
              <a:gd name="connsiteX91" fmla="*/ 3037356 w 17030978"/>
              <a:gd name="connsiteY91" fmla="*/ 40449 h 122429"/>
              <a:gd name="connsiteX92" fmla="*/ 3042690 w 17030978"/>
              <a:gd name="connsiteY92" fmla="*/ 44045 h 122429"/>
              <a:gd name="connsiteX93" fmla="*/ 3050527 w 17030978"/>
              <a:gd name="connsiteY93" fmla="*/ 32421 h 122429"/>
              <a:gd name="connsiteX94" fmla="*/ 3128800 w 17030978"/>
              <a:gd name="connsiteY94" fmla="*/ 0 h 122429"/>
              <a:gd name="connsiteX95" fmla="*/ 3207072 w 17030978"/>
              <a:gd name="connsiteY95" fmla="*/ 32421 h 122429"/>
              <a:gd name="connsiteX96" fmla="*/ 3214539 w 17030978"/>
              <a:gd name="connsiteY96" fmla="*/ 43496 h 122429"/>
              <a:gd name="connsiteX97" fmla="*/ 3219059 w 17030978"/>
              <a:gd name="connsiteY97" fmla="*/ 40449 h 122429"/>
              <a:gd name="connsiteX98" fmla="*/ 3262147 w 17030978"/>
              <a:gd name="connsiteY98" fmla="*/ 31750 h 122429"/>
              <a:gd name="connsiteX99" fmla="*/ 3305232 w 17030978"/>
              <a:gd name="connsiteY99" fmla="*/ 40449 h 122429"/>
              <a:gd name="connsiteX100" fmla="*/ 3310564 w 17030978"/>
              <a:gd name="connsiteY100" fmla="*/ 44044 h 122429"/>
              <a:gd name="connsiteX101" fmla="*/ 3318400 w 17030978"/>
              <a:gd name="connsiteY101" fmla="*/ 32421 h 122429"/>
              <a:gd name="connsiteX102" fmla="*/ 3396671 w 17030978"/>
              <a:gd name="connsiteY102" fmla="*/ 0 h 122429"/>
              <a:gd name="connsiteX103" fmla="*/ 3474945 w 17030978"/>
              <a:gd name="connsiteY103" fmla="*/ 32421 h 122429"/>
              <a:gd name="connsiteX104" fmla="*/ 3482412 w 17030978"/>
              <a:gd name="connsiteY104" fmla="*/ 43497 h 122429"/>
              <a:gd name="connsiteX105" fmla="*/ 3486935 w 17030978"/>
              <a:gd name="connsiteY105" fmla="*/ 40449 h 122429"/>
              <a:gd name="connsiteX106" fmla="*/ 3530021 w 17030978"/>
              <a:gd name="connsiteY106" fmla="*/ 31750 h 122429"/>
              <a:gd name="connsiteX107" fmla="*/ 3573110 w 17030978"/>
              <a:gd name="connsiteY107" fmla="*/ 40449 h 122429"/>
              <a:gd name="connsiteX108" fmla="*/ 3578441 w 17030978"/>
              <a:gd name="connsiteY108" fmla="*/ 44043 h 122429"/>
              <a:gd name="connsiteX109" fmla="*/ 3586277 w 17030978"/>
              <a:gd name="connsiteY109" fmla="*/ 32421 h 122429"/>
              <a:gd name="connsiteX110" fmla="*/ 3664549 w 17030978"/>
              <a:gd name="connsiteY110" fmla="*/ 0 h 122429"/>
              <a:gd name="connsiteX111" fmla="*/ 3742823 w 17030978"/>
              <a:gd name="connsiteY111" fmla="*/ 32421 h 122429"/>
              <a:gd name="connsiteX112" fmla="*/ 3750290 w 17030978"/>
              <a:gd name="connsiteY112" fmla="*/ 43497 h 122429"/>
              <a:gd name="connsiteX113" fmla="*/ 3754813 w 17030978"/>
              <a:gd name="connsiteY113" fmla="*/ 40449 h 122429"/>
              <a:gd name="connsiteX114" fmla="*/ 3797899 w 17030978"/>
              <a:gd name="connsiteY114" fmla="*/ 31750 h 122429"/>
              <a:gd name="connsiteX115" fmla="*/ 3840988 w 17030978"/>
              <a:gd name="connsiteY115" fmla="*/ 40449 h 122429"/>
              <a:gd name="connsiteX116" fmla="*/ 3846320 w 17030978"/>
              <a:gd name="connsiteY116" fmla="*/ 44044 h 122429"/>
              <a:gd name="connsiteX117" fmla="*/ 3854155 w 17030978"/>
              <a:gd name="connsiteY117" fmla="*/ 32421 h 122429"/>
              <a:gd name="connsiteX118" fmla="*/ 3932428 w 17030978"/>
              <a:gd name="connsiteY118" fmla="*/ 0 h 122429"/>
              <a:gd name="connsiteX119" fmla="*/ 4010702 w 17030978"/>
              <a:gd name="connsiteY119" fmla="*/ 32421 h 122429"/>
              <a:gd name="connsiteX120" fmla="*/ 4018169 w 17030978"/>
              <a:gd name="connsiteY120" fmla="*/ 43497 h 122429"/>
              <a:gd name="connsiteX121" fmla="*/ 4022691 w 17030978"/>
              <a:gd name="connsiteY121" fmla="*/ 40449 h 122429"/>
              <a:gd name="connsiteX122" fmla="*/ 4065778 w 17030978"/>
              <a:gd name="connsiteY122" fmla="*/ 31750 h 122429"/>
              <a:gd name="connsiteX123" fmla="*/ 4108867 w 17030978"/>
              <a:gd name="connsiteY123" fmla="*/ 40449 h 122429"/>
              <a:gd name="connsiteX124" fmla="*/ 4114198 w 17030978"/>
              <a:gd name="connsiteY124" fmla="*/ 44043 h 122429"/>
              <a:gd name="connsiteX125" fmla="*/ 4122033 w 17030978"/>
              <a:gd name="connsiteY125" fmla="*/ 32421 h 122429"/>
              <a:gd name="connsiteX126" fmla="*/ 4200306 w 17030978"/>
              <a:gd name="connsiteY126" fmla="*/ 0 h 122429"/>
              <a:gd name="connsiteX127" fmla="*/ 4278580 w 17030978"/>
              <a:gd name="connsiteY127" fmla="*/ 32421 h 122429"/>
              <a:gd name="connsiteX128" fmla="*/ 4286047 w 17030978"/>
              <a:gd name="connsiteY128" fmla="*/ 43497 h 122429"/>
              <a:gd name="connsiteX129" fmla="*/ 4290569 w 17030978"/>
              <a:gd name="connsiteY129" fmla="*/ 40449 h 122429"/>
              <a:gd name="connsiteX130" fmla="*/ 4333656 w 17030978"/>
              <a:gd name="connsiteY130" fmla="*/ 31750 h 122429"/>
              <a:gd name="connsiteX131" fmla="*/ 4376745 w 17030978"/>
              <a:gd name="connsiteY131" fmla="*/ 40449 h 122429"/>
              <a:gd name="connsiteX132" fmla="*/ 4382076 w 17030978"/>
              <a:gd name="connsiteY132" fmla="*/ 44043 h 122429"/>
              <a:gd name="connsiteX133" fmla="*/ 4389911 w 17030978"/>
              <a:gd name="connsiteY133" fmla="*/ 32421 h 122429"/>
              <a:gd name="connsiteX134" fmla="*/ 4468184 w 17030978"/>
              <a:gd name="connsiteY134" fmla="*/ 0 h 122429"/>
              <a:gd name="connsiteX135" fmla="*/ 4546458 w 17030978"/>
              <a:gd name="connsiteY135" fmla="*/ 32421 h 122429"/>
              <a:gd name="connsiteX136" fmla="*/ 4553925 w 17030978"/>
              <a:gd name="connsiteY136" fmla="*/ 43497 h 122429"/>
              <a:gd name="connsiteX137" fmla="*/ 4558447 w 17030978"/>
              <a:gd name="connsiteY137" fmla="*/ 40449 h 122429"/>
              <a:gd name="connsiteX138" fmla="*/ 4601534 w 17030978"/>
              <a:gd name="connsiteY138" fmla="*/ 31750 h 122429"/>
              <a:gd name="connsiteX139" fmla="*/ 4644623 w 17030978"/>
              <a:gd name="connsiteY139" fmla="*/ 40449 h 122429"/>
              <a:gd name="connsiteX140" fmla="*/ 4649955 w 17030978"/>
              <a:gd name="connsiteY140" fmla="*/ 44044 h 122429"/>
              <a:gd name="connsiteX141" fmla="*/ 4657790 w 17030978"/>
              <a:gd name="connsiteY141" fmla="*/ 32421 h 122429"/>
              <a:gd name="connsiteX142" fmla="*/ 4736064 w 17030978"/>
              <a:gd name="connsiteY142" fmla="*/ 0 h 122429"/>
              <a:gd name="connsiteX143" fmla="*/ 4814337 w 17030978"/>
              <a:gd name="connsiteY143" fmla="*/ 32421 h 122429"/>
              <a:gd name="connsiteX144" fmla="*/ 4821804 w 17030978"/>
              <a:gd name="connsiteY144" fmla="*/ 43497 h 122429"/>
              <a:gd name="connsiteX145" fmla="*/ 4826326 w 17030978"/>
              <a:gd name="connsiteY145" fmla="*/ 40449 h 122429"/>
              <a:gd name="connsiteX146" fmla="*/ 4869413 w 17030978"/>
              <a:gd name="connsiteY146" fmla="*/ 31750 h 122429"/>
              <a:gd name="connsiteX147" fmla="*/ 4912502 w 17030978"/>
              <a:gd name="connsiteY147" fmla="*/ 40449 h 122429"/>
              <a:gd name="connsiteX148" fmla="*/ 4917833 w 17030978"/>
              <a:gd name="connsiteY148" fmla="*/ 44043 h 122429"/>
              <a:gd name="connsiteX149" fmla="*/ 4925668 w 17030978"/>
              <a:gd name="connsiteY149" fmla="*/ 32421 h 122429"/>
              <a:gd name="connsiteX150" fmla="*/ 5003941 w 17030978"/>
              <a:gd name="connsiteY150" fmla="*/ 0 h 122429"/>
              <a:gd name="connsiteX151" fmla="*/ 5082215 w 17030978"/>
              <a:gd name="connsiteY151" fmla="*/ 32421 h 122429"/>
              <a:gd name="connsiteX152" fmla="*/ 5089682 w 17030978"/>
              <a:gd name="connsiteY152" fmla="*/ 43497 h 122429"/>
              <a:gd name="connsiteX153" fmla="*/ 5094204 w 17030978"/>
              <a:gd name="connsiteY153" fmla="*/ 40449 h 122429"/>
              <a:gd name="connsiteX154" fmla="*/ 5137291 w 17030978"/>
              <a:gd name="connsiteY154" fmla="*/ 31750 h 122429"/>
              <a:gd name="connsiteX155" fmla="*/ 5180380 w 17030978"/>
              <a:gd name="connsiteY155" fmla="*/ 40449 h 122429"/>
              <a:gd name="connsiteX156" fmla="*/ 5185711 w 17030978"/>
              <a:gd name="connsiteY156" fmla="*/ 44043 h 122429"/>
              <a:gd name="connsiteX157" fmla="*/ 5193546 w 17030978"/>
              <a:gd name="connsiteY157" fmla="*/ 32421 h 122429"/>
              <a:gd name="connsiteX158" fmla="*/ 5271819 w 17030978"/>
              <a:gd name="connsiteY158" fmla="*/ 0 h 122429"/>
              <a:gd name="connsiteX159" fmla="*/ 5350093 w 17030978"/>
              <a:gd name="connsiteY159" fmla="*/ 32421 h 122429"/>
              <a:gd name="connsiteX160" fmla="*/ 5357560 w 17030978"/>
              <a:gd name="connsiteY160" fmla="*/ 43497 h 122429"/>
              <a:gd name="connsiteX161" fmla="*/ 5362082 w 17030978"/>
              <a:gd name="connsiteY161" fmla="*/ 40449 h 122429"/>
              <a:gd name="connsiteX162" fmla="*/ 5405169 w 17030978"/>
              <a:gd name="connsiteY162" fmla="*/ 31750 h 122429"/>
              <a:gd name="connsiteX163" fmla="*/ 5448258 w 17030978"/>
              <a:gd name="connsiteY163" fmla="*/ 40449 h 122429"/>
              <a:gd name="connsiteX164" fmla="*/ 5453590 w 17030978"/>
              <a:gd name="connsiteY164" fmla="*/ 44044 h 122429"/>
              <a:gd name="connsiteX165" fmla="*/ 5461425 w 17030978"/>
              <a:gd name="connsiteY165" fmla="*/ 32421 h 122429"/>
              <a:gd name="connsiteX166" fmla="*/ 5539699 w 17030978"/>
              <a:gd name="connsiteY166" fmla="*/ 0 h 122429"/>
              <a:gd name="connsiteX167" fmla="*/ 5617972 w 17030978"/>
              <a:gd name="connsiteY167" fmla="*/ 32421 h 122429"/>
              <a:gd name="connsiteX168" fmla="*/ 5625439 w 17030978"/>
              <a:gd name="connsiteY168" fmla="*/ 43497 h 122429"/>
              <a:gd name="connsiteX169" fmla="*/ 5629961 w 17030978"/>
              <a:gd name="connsiteY169" fmla="*/ 40449 h 122429"/>
              <a:gd name="connsiteX170" fmla="*/ 5673048 w 17030978"/>
              <a:gd name="connsiteY170" fmla="*/ 31750 h 122429"/>
              <a:gd name="connsiteX171" fmla="*/ 5716137 w 17030978"/>
              <a:gd name="connsiteY171" fmla="*/ 40449 h 122429"/>
              <a:gd name="connsiteX172" fmla="*/ 5721468 w 17030978"/>
              <a:gd name="connsiteY172" fmla="*/ 44043 h 122429"/>
              <a:gd name="connsiteX173" fmla="*/ 5729303 w 17030978"/>
              <a:gd name="connsiteY173" fmla="*/ 32421 h 122429"/>
              <a:gd name="connsiteX174" fmla="*/ 5807577 w 17030978"/>
              <a:gd name="connsiteY174" fmla="*/ 0 h 122429"/>
              <a:gd name="connsiteX175" fmla="*/ 5885850 w 17030978"/>
              <a:gd name="connsiteY175" fmla="*/ 32421 h 122429"/>
              <a:gd name="connsiteX176" fmla="*/ 5893317 w 17030978"/>
              <a:gd name="connsiteY176" fmla="*/ 43497 h 122429"/>
              <a:gd name="connsiteX177" fmla="*/ 5897839 w 17030978"/>
              <a:gd name="connsiteY177" fmla="*/ 40449 h 122429"/>
              <a:gd name="connsiteX178" fmla="*/ 5940926 w 17030978"/>
              <a:gd name="connsiteY178" fmla="*/ 31750 h 122429"/>
              <a:gd name="connsiteX179" fmla="*/ 5984015 w 17030978"/>
              <a:gd name="connsiteY179" fmla="*/ 40449 h 122429"/>
              <a:gd name="connsiteX180" fmla="*/ 5989346 w 17030978"/>
              <a:gd name="connsiteY180" fmla="*/ 44043 h 122429"/>
              <a:gd name="connsiteX181" fmla="*/ 5997181 w 17030978"/>
              <a:gd name="connsiteY181" fmla="*/ 32421 h 122429"/>
              <a:gd name="connsiteX182" fmla="*/ 6075455 w 17030978"/>
              <a:gd name="connsiteY182" fmla="*/ 0 h 122429"/>
              <a:gd name="connsiteX183" fmla="*/ 6153728 w 17030978"/>
              <a:gd name="connsiteY183" fmla="*/ 32421 h 122429"/>
              <a:gd name="connsiteX184" fmla="*/ 6161195 w 17030978"/>
              <a:gd name="connsiteY184" fmla="*/ 43497 h 122429"/>
              <a:gd name="connsiteX185" fmla="*/ 6165717 w 17030978"/>
              <a:gd name="connsiteY185" fmla="*/ 40449 h 122429"/>
              <a:gd name="connsiteX186" fmla="*/ 6208804 w 17030978"/>
              <a:gd name="connsiteY186" fmla="*/ 31750 h 122429"/>
              <a:gd name="connsiteX187" fmla="*/ 6251893 w 17030978"/>
              <a:gd name="connsiteY187" fmla="*/ 40449 h 122429"/>
              <a:gd name="connsiteX188" fmla="*/ 6257225 w 17030978"/>
              <a:gd name="connsiteY188" fmla="*/ 44044 h 122429"/>
              <a:gd name="connsiteX189" fmla="*/ 6265060 w 17030978"/>
              <a:gd name="connsiteY189" fmla="*/ 32421 h 122429"/>
              <a:gd name="connsiteX190" fmla="*/ 6343334 w 17030978"/>
              <a:gd name="connsiteY190" fmla="*/ 0 h 122429"/>
              <a:gd name="connsiteX191" fmla="*/ 6421607 w 17030978"/>
              <a:gd name="connsiteY191" fmla="*/ 32421 h 122429"/>
              <a:gd name="connsiteX192" fmla="*/ 6429074 w 17030978"/>
              <a:gd name="connsiteY192" fmla="*/ 43497 h 122429"/>
              <a:gd name="connsiteX193" fmla="*/ 6433596 w 17030978"/>
              <a:gd name="connsiteY193" fmla="*/ 40449 h 122429"/>
              <a:gd name="connsiteX194" fmla="*/ 6476684 w 17030978"/>
              <a:gd name="connsiteY194" fmla="*/ 31750 h 122429"/>
              <a:gd name="connsiteX195" fmla="*/ 6519772 w 17030978"/>
              <a:gd name="connsiteY195" fmla="*/ 40449 h 122429"/>
              <a:gd name="connsiteX196" fmla="*/ 6525103 w 17030978"/>
              <a:gd name="connsiteY196" fmla="*/ 44043 h 122429"/>
              <a:gd name="connsiteX197" fmla="*/ 6532938 w 17030978"/>
              <a:gd name="connsiteY197" fmla="*/ 32421 h 122429"/>
              <a:gd name="connsiteX198" fmla="*/ 6611212 w 17030978"/>
              <a:gd name="connsiteY198" fmla="*/ 0 h 122429"/>
              <a:gd name="connsiteX199" fmla="*/ 6689485 w 17030978"/>
              <a:gd name="connsiteY199" fmla="*/ 32421 h 122429"/>
              <a:gd name="connsiteX200" fmla="*/ 6696952 w 17030978"/>
              <a:gd name="connsiteY200" fmla="*/ 43497 h 122429"/>
              <a:gd name="connsiteX201" fmla="*/ 6701474 w 17030978"/>
              <a:gd name="connsiteY201" fmla="*/ 40449 h 122429"/>
              <a:gd name="connsiteX202" fmla="*/ 6744561 w 17030978"/>
              <a:gd name="connsiteY202" fmla="*/ 31750 h 122429"/>
              <a:gd name="connsiteX203" fmla="*/ 6787650 w 17030978"/>
              <a:gd name="connsiteY203" fmla="*/ 40449 h 122429"/>
              <a:gd name="connsiteX204" fmla="*/ 6792981 w 17030978"/>
              <a:gd name="connsiteY204" fmla="*/ 44043 h 122429"/>
              <a:gd name="connsiteX205" fmla="*/ 6800816 w 17030978"/>
              <a:gd name="connsiteY205" fmla="*/ 32421 h 122429"/>
              <a:gd name="connsiteX206" fmla="*/ 6879090 w 17030978"/>
              <a:gd name="connsiteY206" fmla="*/ 0 h 122429"/>
              <a:gd name="connsiteX207" fmla="*/ 6957363 w 17030978"/>
              <a:gd name="connsiteY207" fmla="*/ 32421 h 122429"/>
              <a:gd name="connsiteX208" fmla="*/ 6964830 w 17030978"/>
              <a:gd name="connsiteY208" fmla="*/ 43497 h 122429"/>
              <a:gd name="connsiteX209" fmla="*/ 6969352 w 17030978"/>
              <a:gd name="connsiteY209" fmla="*/ 40449 h 122429"/>
              <a:gd name="connsiteX210" fmla="*/ 7012439 w 17030978"/>
              <a:gd name="connsiteY210" fmla="*/ 31750 h 122429"/>
              <a:gd name="connsiteX211" fmla="*/ 7055528 w 17030978"/>
              <a:gd name="connsiteY211" fmla="*/ 40449 h 122429"/>
              <a:gd name="connsiteX212" fmla="*/ 7060859 w 17030978"/>
              <a:gd name="connsiteY212" fmla="*/ 44044 h 122429"/>
              <a:gd name="connsiteX213" fmla="*/ 7068695 w 17030978"/>
              <a:gd name="connsiteY213" fmla="*/ 32421 h 122429"/>
              <a:gd name="connsiteX214" fmla="*/ 7146969 w 17030978"/>
              <a:gd name="connsiteY214" fmla="*/ 0 h 122429"/>
              <a:gd name="connsiteX215" fmla="*/ 7225241 w 17030978"/>
              <a:gd name="connsiteY215" fmla="*/ 32421 h 122429"/>
              <a:gd name="connsiteX216" fmla="*/ 7232710 w 17030978"/>
              <a:gd name="connsiteY216" fmla="*/ 43497 h 122429"/>
              <a:gd name="connsiteX217" fmla="*/ 7237231 w 17030978"/>
              <a:gd name="connsiteY217" fmla="*/ 40449 h 122429"/>
              <a:gd name="connsiteX218" fmla="*/ 7280319 w 17030978"/>
              <a:gd name="connsiteY218" fmla="*/ 31750 h 122429"/>
              <a:gd name="connsiteX219" fmla="*/ 7323407 w 17030978"/>
              <a:gd name="connsiteY219" fmla="*/ 40449 h 122429"/>
              <a:gd name="connsiteX220" fmla="*/ 7328737 w 17030978"/>
              <a:gd name="connsiteY220" fmla="*/ 44043 h 122429"/>
              <a:gd name="connsiteX221" fmla="*/ 7336573 w 17030978"/>
              <a:gd name="connsiteY221" fmla="*/ 32421 h 122429"/>
              <a:gd name="connsiteX222" fmla="*/ 7414847 w 17030978"/>
              <a:gd name="connsiteY222" fmla="*/ 0 h 122429"/>
              <a:gd name="connsiteX223" fmla="*/ 7493119 w 17030978"/>
              <a:gd name="connsiteY223" fmla="*/ 32421 h 122429"/>
              <a:gd name="connsiteX224" fmla="*/ 7500587 w 17030978"/>
              <a:gd name="connsiteY224" fmla="*/ 43497 h 122429"/>
              <a:gd name="connsiteX225" fmla="*/ 7505109 w 17030978"/>
              <a:gd name="connsiteY225" fmla="*/ 40449 h 122429"/>
              <a:gd name="connsiteX226" fmla="*/ 7548196 w 17030978"/>
              <a:gd name="connsiteY226" fmla="*/ 31750 h 122429"/>
              <a:gd name="connsiteX227" fmla="*/ 7591283 w 17030978"/>
              <a:gd name="connsiteY227" fmla="*/ 40449 h 122429"/>
              <a:gd name="connsiteX228" fmla="*/ 7596615 w 17030978"/>
              <a:gd name="connsiteY228" fmla="*/ 44043 h 122429"/>
              <a:gd name="connsiteX229" fmla="*/ 7604451 w 17030978"/>
              <a:gd name="connsiteY229" fmla="*/ 32421 h 122429"/>
              <a:gd name="connsiteX230" fmla="*/ 7682724 w 17030978"/>
              <a:gd name="connsiteY230" fmla="*/ 0 h 122429"/>
              <a:gd name="connsiteX231" fmla="*/ 7760997 w 17030978"/>
              <a:gd name="connsiteY231" fmla="*/ 32421 h 122429"/>
              <a:gd name="connsiteX232" fmla="*/ 7768465 w 17030978"/>
              <a:gd name="connsiteY232" fmla="*/ 43497 h 122429"/>
              <a:gd name="connsiteX233" fmla="*/ 7772987 w 17030978"/>
              <a:gd name="connsiteY233" fmla="*/ 40449 h 122429"/>
              <a:gd name="connsiteX234" fmla="*/ 7816074 w 17030978"/>
              <a:gd name="connsiteY234" fmla="*/ 31750 h 122429"/>
              <a:gd name="connsiteX235" fmla="*/ 7859161 w 17030978"/>
              <a:gd name="connsiteY235" fmla="*/ 40449 h 122429"/>
              <a:gd name="connsiteX236" fmla="*/ 7864494 w 17030978"/>
              <a:gd name="connsiteY236" fmla="*/ 44044 h 122429"/>
              <a:gd name="connsiteX237" fmla="*/ 7872330 w 17030978"/>
              <a:gd name="connsiteY237" fmla="*/ 32421 h 122429"/>
              <a:gd name="connsiteX238" fmla="*/ 7950603 w 17030978"/>
              <a:gd name="connsiteY238" fmla="*/ 0 h 122429"/>
              <a:gd name="connsiteX239" fmla="*/ 8028876 w 17030978"/>
              <a:gd name="connsiteY239" fmla="*/ 32421 h 122429"/>
              <a:gd name="connsiteX240" fmla="*/ 8036344 w 17030978"/>
              <a:gd name="connsiteY240" fmla="*/ 43497 h 122429"/>
              <a:gd name="connsiteX241" fmla="*/ 8040866 w 17030978"/>
              <a:gd name="connsiteY241" fmla="*/ 40449 h 122429"/>
              <a:gd name="connsiteX242" fmla="*/ 8083953 w 17030978"/>
              <a:gd name="connsiteY242" fmla="*/ 31750 h 122429"/>
              <a:gd name="connsiteX243" fmla="*/ 8127040 w 17030978"/>
              <a:gd name="connsiteY243" fmla="*/ 40449 h 122429"/>
              <a:gd name="connsiteX244" fmla="*/ 8132366 w 17030978"/>
              <a:gd name="connsiteY244" fmla="*/ 44040 h 122429"/>
              <a:gd name="connsiteX245" fmla="*/ 8140200 w 17030978"/>
              <a:gd name="connsiteY245" fmla="*/ 32421 h 122429"/>
              <a:gd name="connsiteX246" fmla="*/ 8218473 w 17030978"/>
              <a:gd name="connsiteY246" fmla="*/ 0 h 122429"/>
              <a:gd name="connsiteX247" fmla="*/ 8296746 w 17030978"/>
              <a:gd name="connsiteY247" fmla="*/ 32421 h 122429"/>
              <a:gd name="connsiteX248" fmla="*/ 8304214 w 17030978"/>
              <a:gd name="connsiteY248" fmla="*/ 43497 h 122429"/>
              <a:gd name="connsiteX249" fmla="*/ 8308736 w 17030978"/>
              <a:gd name="connsiteY249" fmla="*/ 40449 h 122429"/>
              <a:gd name="connsiteX250" fmla="*/ 8351823 w 17030978"/>
              <a:gd name="connsiteY250" fmla="*/ 31750 h 122429"/>
              <a:gd name="connsiteX251" fmla="*/ 8394911 w 17030978"/>
              <a:gd name="connsiteY251" fmla="*/ 40449 h 122429"/>
              <a:gd name="connsiteX252" fmla="*/ 8400523 w 17030978"/>
              <a:gd name="connsiteY252" fmla="*/ 44233 h 122429"/>
              <a:gd name="connsiteX253" fmla="*/ 8408487 w 17030978"/>
              <a:gd name="connsiteY253" fmla="*/ 32422 h 122429"/>
              <a:gd name="connsiteX254" fmla="*/ 8486760 w 17030978"/>
              <a:gd name="connsiteY254" fmla="*/ 0 h 122429"/>
              <a:gd name="connsiteX255" fmla="*/ 8565033 w 17030978"/>
              <a:gd name="connsiteY255" fmla="*/ 32421 h 122429"/>
              <a:gd name="connsiteX256" fmla="*/ 8572500 w 17030978"/>
              <a:gd name="connsiteY256" fmla="*/ 43496 h 122429"/>
              <a:gd name="connsiteX257" fmla="*/ 8577020 w 17030978"/>
              <a:gd name="connsiteY257" fmla="*/ 40449 h 122429"/>
              <a:gd name="connsiteX258" fmla="*/ 8620107 w 17030978"/>
              <a:gd name="connsiteY258" fmla="*/ 31750 h 122429"/>
              <a:gd name="connsiteX259" fmla="*/ 8663194 w 17030978"/>
              <a:gd name="connsiteY259" fmla="*/ 40449 h 122429"/>
              <a:gd name="connsiteX260" fmla="*/ 8668528 w 17030978"/>
              <a:gd name="connsiteY260" fmla="*/ 44044 h 122429"/>
              <a:gd name="connsiteX261" fmla="*/ 8676365 w 17030978"/>
              <a:gd name="connsiteY261" fmla="*/ 32421 h 122429"/>
              <a:gd name="connsiteX262" fmla="*/ 8754638 w 17030978"/>
              <a:gd name="connsiteY262" fmla="*/ 0 h 122429"/>
              <a:gd name="connsiteX263" fmla="*/ 8832911 w 17030978"/>
              <a:gd name="connsiteY263" fmla="*/ 32421 h 122429"/>
              <a:gd name="connsiteX264" fmla="*/ 8840378 w 17030978"/>
              <a:gd name="connsiteY264" fmla="*/ 43496 h 122429"/>
              <a:gd name="connsiteX265" fmla="*/ 8844898 w 17030978"/>
              <a:gd name="connsiteY265" fmla="*/ 40449 h 122429"/>
              <a:gd name="connsiteX266" fmla="*/ 8887985 w 17030978"/>
              <a:gd name="connsiteY266" fmla="*/ 31750 h 122429"/>
              <a:gd name="connsiteX267" fmla="*/ 8931073 w 17030978"/>
              <a:gd name="connsiteY267" fmla="*/ 40449 h 122429"/>
              <a:gd name="connsiteX268" fmla="*/ 8936406 w 17030978"/>
              <a:gd name="connsiteY268" fmla="*/ 44045 h 122429"/>
              <a:gd name="connsiteX269" fmla="*/ 8944244 w 17030978"/>
              <a:gd name="connsiteY269" fmla="*/ 32421 h 122429"/>
              <a:gd name="connsiteX270" fmla="*/ 9022517 w 17030978"/>
              <a:gd name="connsiteY270" fmla="*/ 0 h 122429"/>
              <a:gd name="connsiteX271" fmla="*/ 9100790 w 17030978"/>
              <a:gd name="connsiteY271" fmla="*/ 32421 h 122429"/>
              <a:gd name="connsiteX272" fmla="*/ 9108257 w 17030978"/>
              <a:gd name="connsiteY272" fmla="*/ 43496 h 122429"/>
              <a:gd name="connsiteX273" fmla="*/ 9112777 w 17030978"/>
              <a:gd name="connsiteY273" fmla="*/ 40449 h 122429"/>
              <a:gd name="connsiteX274" fmla="*/ 9155865 w 17030978"/>
              <a:gd name="connsiteY274" fmla="*/ 31750 h 122429"/>
              <a:gd name="connsiteX275" fmla="*/ 9198952 w 17030978"/>
              <a:gd name="connsiteY275" fmla="*/ 40449 h 122429"/>
              <a:gd name="connsiteX276" fmla="*/ 9204286 w 17030978"/>
              <a:gd name="connsiteY276" fmla="*/ 44045 h 122429"/>
              <a:gd name="connsiteX277" fmla="*/ 9212123 w 17030978"/>
              <a:gd name="connsiteY277" fmla="*/ 32421 h 122429"/>
              <a:gd name="connsiteX278" fmla="*/ 9290396 w 17030978"/>
              <a:gd name="connsiteY278" fmla="*/ 0 h 122429"/>
              <a:gd name="connsiteX279" fmla="*/ 9368669 w 17030978"/>
              <a:gd name="connsiteY279" fmla="*/ 32421 h 122429"/>
              <a:gd name="connsiteX280" fmla="*/ 9376137 w 17030978"/>
              <a:gd name="connsiteY280" fmla="*/ 43496 h 122429"/>
              <a:gd name="connsiteX281" fmla="*/ 9380656 w 17030978"/>
              <a:gd name="connsiteY281" fmla="*/ 40449 h 122429"/>
              <a:gd name="connsiteX282" fmla="*/ 9423744 w 17030978"/>
              <a:gd name="connsiteY282" fmla="*/ 31750 h 122429"/>
              <a:gd name="connsiteX283" fmla="*/ 9466831 w 17030978"/>
              <a:gd name="connsiteY283" fmla="*/ 40449 h 122429"/>
              <a:gd name="connsiteX284" fmla="*/ 9472164 w 17030978"/>
              <a:gd name="connsiteY284" fmla="*/ 44045 h 122429"/>
              <a:gd name="connsiteX285" fmla="*/ 9480002 w 17030978"/>
              <a:gd name="connsiteY285" fmla="*/ 32421 h 122429"/>
              <a:gd name="connsiteX286" fmla="*/ 9558275 w 17030978"/>
              <a:gd name="connsiteY286" fmla="*/ 0 h 122429"/>
              <a:gd name="connsiteX287" fmla="*/ 9636548 w 17030978"/>
              <a:gd name="connsiteY287" fmla="*/ 32421 h 122429"/>
              <a:gd name="connsiteX288" fmla="*/ 9644015 w 17030978"/>
              <a:gd name="connsiteY288" fmla="*/ 43496 h 122429"/>
              <a:gd name="connsiteX289" fmla="*/ 9648535 w 17030978"/>
              <a:gd name="connsiteY289" fmla="*/ 40449 h 122429"/>
              <a:gd name="connsiteX290" fmla="*/ 9691622 w 17030978"/>
              <a:gd name="connsiteY290" fmla="*/ 31750 h 122429"/>
              <a:gd name="connsiteX291" fmla="*/ 9734710 w 17030978"/>
              <a:gd name="connsiteY291" fmla="*/ 40449 h 122429"/>
              <a:gd name="connsiteX292" fmla="*/ 9740043 w 17030978"/>
              <a:gd name="connsiteY292" fmla="*/ 44045 h 122429"/>
              <a:gd name="connsiteX293" fmla="*/ 9747880 w 17030978"/>
              <a:gd name="connsiteY293" fmla="*/ 32421 h 122429"/>
              <a:gd name="connsiteX294" fmla="*/ 9826155 w 17030978"/>
              <a:gd name="connsiteY294" fmla="*/ 0 h 122429"/>
              <a:gd name="connsiteX295" fmla="*/ 9904427 w 17030978"/>
              <a:gd name="connsiteY295" fmla="*/ 32421 h 122429"/>
              <a:gd name="connsiteX296" fmla="*/ 9911894 w 17030978"/>
              <a:gd name="connsiteY296" fmla="*/ 43496 h 122429"/>
              <a:gd name="connsiteX297" fmla="*/ 9916414 w 17030978"/>
              <a:gd name="connsiteY297" fmla="*/ 40449 h 122429"/>
              <a:gd name="connsiteX298" fmla="*/ 9959501 w 17030978"/>
              <a:gd name="connsiteY298" fmla="*/ 31750 h 122429"/>
              <a:gd name="connsiteX299" fmla="*/ 10002588 w 17030978"/>
              <a:gd name="connsiteY299" fmla="*/ 40449 h 122429"/>
              <a:gd name="connsiteX300" fmla="*/ 10007922 w 17030978"/>
              <a:gd name="connsiteY300" fmla="*/ 44044 h 122429"/>
              <a:gd name="connsiteX301" fmla="*/ 10015758 w 17030978"/>
              <a:gd name="connsiteY301" fmla="*/ 32421 h 122429"/>
              <a:gd name="connsiteX302" fmla="*/ 10094032 w 17030978"/>
              <a:gd name="connsiteY302" fmla="*/ 0 h 122429"/>
              <a:gd name="connsiteX303" fmla="*/ 10172305 w 17030978"/>
              <a:gd name="connsiteY303" fmla="*/ 32421 h 122429"/>
              <a:gd name="connsiteX304" fmla="*/ 10179772 w 17030978"/>
              <a:gd name="connsiteY304" fmla="*/ 43496 h 122429"/>
              <a:gd name="connsiteX305" fmla="*/ 10184291 w 17030978"/>
              <a:gd name="connsiteY305" fmla="*/ 40449 h 122429"/>
              <a:gd name="connsiteX306" fmla="*/ 10227378 w 17030978"/>
              <a:gd name="connsiteY306" fmla="*/ 31750 h 122429"/>
              <a:gd name="connsiteX307" fmla="*/ 10270466 w 17030978"/>
              <a:gd name="connsiteY307" fmla="*/ 40449 h 122429"/>
              <a:gd name="connsiteX308" fmla="*/ 10275799 w 17030978"/>
              <a:gd name="connsiteY308" fmla="*/ 44044 h 122429"/>
              <a:gd name="connsiteX309" fmla="*/ 10283636 w 17030978"/>
              <a:gd name="connsiteY309" fmla="*/ 32421 h 122429"/>
              <a:gd name="connsiteX310" fmla="*/ 10361907 w 17030978"/>
              <a:gd name="connsiteY310" fmla="*/ 0 h 122429"/>
              <a:gd name="connsiteX311" fmla="*/ 10440182 w 17030978"/>
              <a:gd name="connsiteY311" fmla="*/ 32421 h 122429"/>
              <a:gd name="connsiteX312" fmla="*/ 10447649 w 17030978"/>
              <a:gd name="connsiteY312" fmla="*/ 43496 h 122429"/>
              <a:gd name="connsiteX313" fmla="*/ 10452168 w 17030978"/>
              <a:gd name="connsiteY313" fmla="*/ 40449 h 122429"/>
              <a:gd name="connsiteX314" fmla="*/ 10495257 w 17030978"/>
              <a:gd name="connsiteY314" fmla="*/ 31750 h 122429"/>
              <a:gd name="connsiteX315" fmla="*/ 10538343 w 17030978"/>
              <a:gd name="connsiteY315" fmla="*/ 40449 h 122429"/>
              <a:gd name="connsiteX316" fmla="*/ 10543678 w 17030978"/>
              <a:gd name="connsiteY316" fmla="*/ 44045 h 122429"/>
              <a:gd name="connsiteX317" fmla="*/ 10551514 w 17030978"/>
              <a:gd name="connsiteY317" fmla="*/ 32421 h 122429"/>
              <a:gd name="connsiteX318" fmla="*/ 10629787 w 17030978"/>
              <a:gd name="connsiteY318" fmla="*/ 0 h 122429"/>
              <a:gd name="connsiteX319" fmla="*/ 10708060 w 17030978"/>
              <a:gd name="connsiteY319" fmla="*/ 32421 h 122429"/>
              <a:gd name="connsiteX320" fmla="*/ 10715526 w 17030978"/>
              <a:gd name="connsiteY320" fmla="*/ 43496 h 122429"/>
              <a:gd name="connsiteX321" fmla="*/ 10720047 w 17030978"/>
              <a:gd name="connsiteY321" fmla="*/ 40449 h 122429"/>
              <a:gd name="connsiteX322" fmla="*/ 10763135 w 17030978"/>
              <a:gd name="connsiteY322" fmla="*/ 31750 h 122429"/>
              <a:gd name="connsiteX323" fmla="*/ 10806221 w 17030978"/>
              <a:gd name="connsiteY323" fmla="*/ 40449 h 122429"/>
              <a:gd name="connsiteX324" fmla="*/ 10811556 w 17030978"/>
              <a:gd name="connsiteY324" fmla="*/ 44045 h 122429"/>
              <a:gd name="connsiteX325" fmla="*/ 10819392 w 17030978"/>
              <a:gd name="connsiteY325" fmla="*/ 32421 h 122429"/>
              <a:gd name="connsiteX326" fmla="*/ 10897666 w 17030978"/>
              <a:gd name="connsiteY326" fmla="*/ 0 h 122429"/>
              <a:gd name="connsiteX327" fmla="*/ 10975939 w 17030978"/>
              <a:gd name="connsiteY327" fmla="*/ 32421 h 122429"/>
              <a:gd name="connsiteX328" fmla="*/ 10983405 w 17030978"/>
              <a:gd name="connsiteY328" fmla="*/ 43496 h 122429"/>
              <a:gd name="connsiteX329" fmla="*/ 10987925 w 17030978"/>
              <a:gd name="connsiteY329" fmla="*/ 40449 h 122429"/>
              <a:gd name="connsiteX330" fmla="*/ 11031011 w 17030978"/>
              <a:gd name="connsiteY330" fmla="*/ 31750 h 122429"/>
              <a:gd name="connsiteX331" fmla="*/ 11074100 w 17030978"/>
              <a:gd name="connsiteY331" fmla="*/ 40449 h 122429"/>
              <a:gd name="connsiteX332" fmla="*/ 11079433 w 17030978"/>
              <a:gd name="connsiteY332" fmla="*/ 44045 h 122429"/>
              <a:gd name="connsiteX333" fmla="*/ 11087270 w 17030978"/>
              <a:gd name="connsiteY333" fmla="*/ 32421 h 122429"/>
              <a:gd name="connsiteX334" fmla="*/ 11165543 w 17030978"/>
              <a:gd name="connsiteY334" fmla="*/ 0 h 122429"/>
              <a:gd name="connsiteX335" fmla="*/ 11243816 w 17030978"/>
              <a:gd name="connsiteY335" fmla="*/ 32421 h 122429"/>
              <a:gd name="connsiteX336" fmla="*/ 11251283 w 17030978"/>
              <a:gd name="connsiteY336" fmla="*/ 43496 h 122429"/>
              <a:gd name="connsiteX337" fmla="*/ 11255803 w 17030978"/>
              <a:gd name="connsiteY337" fmla="*/ 40449 h 122429"/>
              <a:gd name="connsiteX338" fmla="*/ 11298891 w 17030978"/>
              <a:gd name="connsiteY338" fmla="*/ 31750 h 122429"/>
              <a:gd name="connsiteX339" fmla="*/ 11341978 w 17030978"/>
              <a:gd name="connsiteY339" fmla="*/ 40449 h 122429"/>
              <a:gd name="connsiteX340" fmla="*/ 11347313 w 17030978"/>
              <a:gd name="connsiteY340" fmla="*/ 44045 h 122429"/>
              <a:gd name="connsiteX341" fmla="*/ 11355149 w 17030978"/>
              <a:gd name="connsiteY341" fmla="*/ 32421 h 122429"/>
              <a:gd name="connsiteX342" fmla="*/ 11433422 w 17030978"/>
              <a:gd name="connsiteY342" fmla="*/ 0 h 122429"/>
              <a:gd name="connsiteX343" fmla="*/ 11511695 w 17030978"/>
              <a:gd name="connsiteY343" fmla="*/ 32421 h 122429"/>
              <a:gd name="connsiteX344" fmla="*/ 11519161 w 17030978"/>
              <a:gd name="connsiteY344" fmla="*/ 43496 h 122429"/>
              <a:gd name="connsiteX345" fmla="*/ 11523682 w 17030978"/>
              <a:gd name="connsiteY345" fmla="*/ 40449 h 122429"/>
              <a:gd name="connsiteX346" fmla="*/ 11566769 w 17030978"/>
              <a:gd name="connsiteY346" fmla="*/ 31750 h 122429"/>
              <a:gd name="connsiteX347" fmla="*/ 11609856 w 17030978"/>
              <a:gd name="connsiteY347" fmla="*/ 40449 h 122429"/>
              <a:gd name="connsiteX348" fmla="*/ 11615190 w 17030978"/>
              <a:gd name="connsiteY348" fmla="*/ 44045 h 122429"/>
              <a:gd name="connsiteX349" fmla="*/ 11623027 w 17030978"/>
              <a:gd name="connsiteY349" fmla="*/ 32421 h 122429"/>
              <a:gd name="connsiteX350" fmla="*/ 11701300 w 17030978"/>
              <a:gd name="connsiteY350" fmla="*/ 0 h 122429"/>
              <a:gd name="connsiteX351" fmla="*/ 11779572 w 17030978"/>
              <a:gd name="connsiteY351" fmla="*/ 32421 h 122429"/>
              <a:gd name="connsiteX352" fmla="*/ 11787039 w 17030978"/>
              <a:gd name="connsiteY352" fmla="*/ 43496 h 122429"/>
              <a:gd name="connsiteX353" fmla="*/ 11791559 w 17030978"/>
              <a:gd name="connsiteY353" fmla="*/ 40449 h 122429"/>
              <a:gd name="connsiteX354" fmla="*/ 11834647 w 17030978"/>
              <a:gd name="connsiteY354" fmla="*/ 31750 h 122429"/>
              <a:gd name="connsiteX355" fmla="*/ 11877731 w 17030978"/>
              <a:gd name="connsiteY355" fmla="*/ 40449 h 122429"/>
              <a:gd name="connsiteX356" fmla="*/ 11883063 w 17030978"/>
              <a:gd name="connsiteY356" fmla="*/ 44044 h 122429"/>
              <a:gd name="connsiteX357" fmla="*/ 11890900 w 17030978"/>
              <a:gd name="connsiteY357" fmla="*/ 32421 h 122429"/>
              <a:gd name="connsiteX358" fmla="*/ 11969171 w 17030978"/>
              <a:gd name="connsiteY358" fmla="*/ 0 h 122429"/>
              <a:gd name="connsiteX359" fmla="*/ 12047444 w 17030978"/>
              <a:gd name="connsiteY359" fmla="*/ 32421 h 122429"/>
              <a:gd name="connsiteX360" fmla="*/ 12054912 w 17030978"/>
              <a:gd name="connsiteY360" fmla="*/ 43497 h 122429"/>
              <a:gd name="connsiteX361" fmla="*/ 12059434 w 17030978"/>
              <a:gd name="connsiteY361" fmla="*/ 40449 h 122429"/>
              <a:gd name="connsiteX362" fmla="*/ 12102521 w 17030978"/>
              <a:gd name="connsiteY362" fmla="*/ 31750 h 122429"/>
              <a:gd name="connsiteX363" fmla="*/ 12145609 w 17030978"/>
              <a:gd name="connsiteY363" fmla="*/ 40449 h 122429"/>
              <a:gd name="connsiteX364" fmla="*/ 12150940 w 17030978"/>
              <a:gd name="connsiteY364" fmla="*/ 44043 h 122429"/>
              <a:gd name="connsiteX365" fmla="*/ 12158776 w 17030978"/>
              <a:gd name="connsiteY365" fmla="*/ 32421 h 122429"/>
              <a:gd name="connsiteX366" fmla="*/ 12237049 w 17030978"/>
              <a:gd name="connsiteY366" fmla="*/ 0 h 122429"/>
              <a:gd name="connsiteX367" fmla="*/ 12315322 w 17030978"/>
              <a:gd name="connsiteY367" fmla="*/ 32421 h 122429"/>
              <a:gd name="connsiteX368" fmla="*/ 12322790 w 17030978"/>
              <a:gd name="connsiteY368" fmla="*/ 43497 h 122429"/>
              <a:gd name="connsiteX369" fmla="*/ 12327312 w 17030978"/>
              <a:gd name="connsiteY369" fmla="*/ 40449 h 122429"/>
              <a:gd name="connsiteX370" fmla="*/ 12370399 w 17030978"/>
              <a:gd name="connsiteY370" fmla="*/ 31750 h 122429"/>
              <a:gd name="connsiteX371" fmla="*/ 12413487 w 17030978"/>
              <a:gd name="connsiteY371" fmla="*/ 40449 h 122429"/>
              <a:gd name="connsiteX372" fmla="*/ 12418819 w 17030978"/>
              <a:gd name="connsiteY372" fmla="*/ 44044 h 122429"/>
              <a:gd name="connsiteX373" fmla="*/ 12426655 w 17030978"/>
              <a:gd name="connsiteY373" fmla="*/ 32421 h 122429"/>
              <a:gd name="connsiteX374" fmla="*/ 12504928 w 17030978"/>
              <a:gd name="connsiteY374" fmla="*/ 0 h 122429"/>
              <a:gd name="connsiteX375" fmla="*/ 12583201 w 17030978"/>
              <a:gd name="connsiteY375" fmla="*/ 32421 h 122429"/>
              <a:gd name="connsiteX376" fmla="*/ 12590669 w 17030978"/>
              <a:gd name="connsiteY376" fmla="*/ 43497 h 122429"/>
              <a:gd name="connsiteX377" fmla="*/ 12595191 w 17030978"/>
              <a:gd name="connsiteY377" fmla="*/ 40449 h 122429"/>
              <a:gd name="connsiteX378" fmla="*/ 12638278 w 17030978"/>
              <a:gd name="connsiteY378" fmla="*/ 31750 h 122429"/>
              <a:gd name="connsiteX379" fmla="*/ 12681366 w 17030978"/>
              <a:gd name="connsiteY379" fmla="*/ 40449 h 122429"/>
              <a:gd name="connsiteX380" fmla="*/ 12686697 w 17030978"/>
              <a:gd name="connsiteY380" fmla="*/ 44043 h 122429"/>
              <a:gd name="connsiteX381" fmla="*/ 12694533 w 17030978"/>
              <a:gd name="connsiteY381" fmla="*/ 32421 h 122429"/>
              <a:gd name="connsiteX382" fmla="*/ 12772806 w 17030978"/>
              <a:gd name="connsiteY382" fmla="*/ 0 h 122429"/>
              <a:gd name="connsiteX383" fmla="*/ 12851079 w 17030978"/>
              <a:gd name="connsiteY383" fmla="*/ 32421 h 122429"/>
              <a:gd name="connsiteX384" fmla="*/ 12858547 w 17030978"/>
              <a:gd name="connsiteY384" fmla="*/ 43497 h 122429"/>
              <a:gd name="connsiteX385" fmla="*/ 12863069 w 17030978"/>
              <a:gd name="connsiteY385" fmla="*/ 40449 h 122429"/>
              <a:gd name="connsiteX386" fmla="*/ 12906156 w 17030978"/>
              <a:gd name="connsiteY386" fmla="*/ 31750 h 122429"/>
              <a:gd name="connsiteX387" fmla="*/ 12949244 w 17030978"/>
              <a:gd name="connsiteY387" fmla="*/ 40449 h 122429"/>
              <a:gd name="connsiteX388" fmla="*/ 12954575 w 17030978"/>
              <a:gd name="connsiteY388" fmla="*/ 44043 h 122429"/>
              <a:gd name="connsiteX389" fmla="*/ 12962411 w 17030978"/>
              <a:gd name="connsiteY389" fmla="*/ 32421 h 122429"/>
              <a:gd name="connsiteX390" fmla="*/ 13040684 w 17030978"/>
              <a:gd name="connsiteY390" fmla="*/ 0 h 122429"/>
              <a:gd name="connsiteX391" fmla="*/ 13118957 w 17030978"/>
              <a:gd name="connsiteY391" fmla="*/ 32421 h 122429"/>
              <a:gd name="connsiteX392" fmla="*/ 13126425 w 17030978"/>
              <a:gd name="connsiteY392" fmla="*/ 43497 h 122429"/>
              <a:gd name="connsiteX393" fmla="*/ 13130947 w 17030978"/>
              <a:gd name="connsiteY393" fmla="*/ 40449 h 122429"/>
              <a:gd name="connsiteX394" fmla="*/ 13174034 w 17030978"/>
              <a:gd name="connsiteY394" fmla="*/ 31750 h 122429"/>
              <a:gd name="connsiteX395" fmla="*/ 13217122 w 17030978"/>
              <a:gd name="connsiteY395" fmla="*/ 40449 h 122429"/>
              <a:gd name="connsiteX396" fmla="*/ 13222454 w 17030978"/>
              <a:gd name="connsiteY396" fmla="*/ 44044 h 122429"/>
              <a:gd name="connsiteX397" fmla="*/ 13230290 w 17030978"/>
              <a:gd name="connsiteY397" fmla="*/ 32421 h 122429"/>
              <a:gd name="connsiteX398" fmla="*/ 13308563 w 17030978"/>
              <a:gd name="connsiteY398" fmla="*/ 0 h 122429"/>
              <a:gd name="connsiteX399" fmla="*/ 13386836 w 17030978"/>
              <a:gd name="connsiteY399" fmla="*/ 32421 h 122429"/>
              <a:gd name="connsiteX400" fmla="*/ 13394304 w 17030978"/>
              <a:gd name="connsiteY400" fmla="*/ 43497 h 122429"/>
              <a:gd name="connsiteX401" fmla="*/ 13398826 w 17030978"/>
              <a:gd name="connsiteY401" fmla="*/ 40449 h 122429"/>
              <a:gd name="connsiteX402" fmla="*/ 13441913 w 17030978"/>
              <a:gd name="connsiteY402" fmla="*/ 31750 h 122429"/>
              <a:gd name="connsiteX403" fmla="*/ 13485001 w 17030978"/>
              <a:gd name="connsiteY403" fmla="*/ 40449 h 122429"/>
              <a:gd name="connsiteX404" fmla="*/ 13490332 w 17030978"/>
              <a:gd name="connsiteY404" fmla="*/ 44043 h 122429"/>
              <a:gd name="connsiteX405" fmla="*/ 13498168 w 17030978"/>
              <a:gd name="connsiteY405" fmla="*/ 32421 h 122429"/>
              <a:gd name="connsiteX406" fmla="*/ 13576441 w 17030978"/>
              <a:gd name="connsiteY406" fmla="*/ 0 h 122429"/>
              <a:gd name="connsiteX407" fmla="*/ 13654714 w 17030978"/>
              <a:gd name="connsiteY407" fmla="*/ 32421 h 122429"/>
              <a:gd name="connsiteX408" fmla="*/ 13662182 w 17030978"/>
              <a:gd name="connsiteY408" fmla="*/ 43497 h 122429"/>
              <a:gd name="connsiteX409" fmla="*/ 13666704 w 17030978"/>
              <a:gd name="connsiteY409" fmla="*/ 40449 h 122429"/>
              <a:gd name="connsiteX410" fmla="*/ 13709791 w 17030978"/>
              <a:gd name="connsiteY410" fmla="*/ 31750 h 122429"/>
              <a:gd name="connsiteX411" fmla="*/ 13752879 w 17030978"/>
              <a:gd name="connsiteY411" fmla="*/ 40449 h 122429"/>
              <a:gd name="connsiteX412" fmla="*/ 13758210 w 17030978"/>
              <a:gd name="connsiteY412" fmla="*/ 44043 h 122429"/>
              <a:gd name="connsiteX413" fmla="*/ 13766046 w 17030978"/>
              <a:gd name="connsiteY413" fmla="*/ 32421 h 122429"/>
              <a:gd name="connsiteX414" fmla="*/ 13844319 w 17030978"/>
              <a:gd name="connsiteY414" fmla="*/ 0 h 122429"/>
              <a:gd name="connsiteX415" fmla="*/ 13922592 w 17030978"/>
              <a:gd name="connsiteY415" fmla="*/ 32421 h 122429"/>
              <a:gd name="connsiteX416" fmla="*/ 13930060 w 17030978"/>
              <a:gd name="connsiteY416" fmla="*/ 43497 h 122429"/>
              <a:gd name="connsiteX417" fmla="*/ 13934582 w 17030978"/>
              <a:gd name="connsiteY417" fmla="*/ 40449 h 122429"/>
              <a:gd name="connsiteX418" fmla="*/ 13977669 w 17030978"/>
              <a:gd name="connsiteY418" fmla="*/ 31750 h 122429"/>
              <a:gd name="connsiteX419" fmla="*/ 14020757 w 17030978"/>
              <a:gd name="connsiteY419" fmla="*/ 40449 h 122429"/>
              <a:gd name="connsiteX420" fmla="*/ 14026089 w 17030978"/>
              <a:gd name="connsiteY420" fmla="*/ 44044 h 122429"/>
              <a:gd name="connsiteX421" fmla="*/ 14033925 w 17030978"/>
              <a:gd name="connsiteY421" fmla="*/ 32421 h 122429"/>
              <a:gd name="connsiteX422" fmla="*/ 14112198 w 17030978"/>
              <a:gd name="connsiteY422" fmla="*/ 0 h 122429"/>
              <a:gd name="connsiteX423" fmla="*/ 14190471 w 17030978"/>
              <a:gd name="connsiteY423" fmla="*/ 32421 h 122429"/>
              <a:gd name="connsiteX424" fmla="*/ 14197939 w 17030978"/>
              <a:gd name="connsiteY424" fmla="*/ 43497 h 122429"/>
              <a:gd name="connsiteX425" fmla="*/ 14202461 w 17030978"/>
              <a:gd name="connsiteY425" fmla="*/ 40449 h 122429"/>
              <a:gd name="connsiteX426" fmla="*/ 14245548 w 17030978"/>
              <a:gd name="connsiteY426" fmla="*/ 31750 h 122429"/>
              <a:gd name="connsiteX427" fmla="*/ 14288636 w 17030978"/>
              <a:gd name="connsiteY427" fmla="*/ 40449 h 122429"/>
              <a:gd name="connsiteX428" fmla="*/ 14293967 w 17030978"/>
              <a:gd name="connsiteY428" fmla="*/ 44043 h 122429"/>
              <a:gd name="connsiteX429" fmla="*/ 14301803 w 17030978"/>
              <a:gd name="connsiteY429" fmla="*/ 32421 h 122429"/>
              <a:gd name="connsiteX430" fmla="*/ 14380076 w 17030978"/>
              <a:gd name="connsiteY430" fmla="*/ 0 h 122429"/>
              <a:gd name="connsiteX431" fmla="*/ 14458349 w 17030978"/>
              <a:gd name="connsiteY431" fmla="*/ 32421 h 122429"/>
              <a:gd name="connsiteX432" fmla="*/ 14465817 w 17030978"/>
              <a:gd name="connsiteY432" fmla="*/ 43497 h 122429"/>
              <a:gd name="connsiteX433" fmla="*/ 14470339 w 17030978"/>
              <a:gd name="connsiteY433" fmla="*/ 40449 h 122429"/>
              <a:gd name="connsiteX434" fmla="*/ 14513426 w 17030978"/>
              <a:gd name="connsiteY434" fmla="*/ 31750 h 122429"/>
              <a:gd name="connsiteX435" fmla="*/ 14556514 w 17030978"/>
              <a:gd name="connsiteY435" fmla="*/ 40449 h 122429"/>
              <a:gd name="connsiteX436" fmla="*/ 14561845 w 17030978"/>
              <a:gd name="connsiteY436" fmla="*/ 44043 h 122429"/>
              <a:gd name="connsiteX437" fmla="*/ 14569681 w 17030978"/>
              <a:gd name="connsiteY437" fmla="*/ 32421 h 122429"/>
              <a:gd name="connsiteX438" fmla="*/ 14647954 w 17030978"/>
              <a:gd name="connsiteY438" fmla="*/ 0 h 122429"/>
              <a:gd name="connsiteX439" fmla="*/ 14726227 w 17030978"/>
              <a:gd name="connsiteY439" fmla="*/ 32421 h 122429"/>
              <a:gd name="connsiteX440" fmla="*/ 14733695 w 17030978"/>
              <a:gd name="connsiteY440" fmla="*/ 43497 h 122429"/>
              <a:gd name="connsiteX441" fmla="*/ 14738217 w 17030978"/>
              <a:gd name="connsiteY441" fmla="*/ 40449 h 122429"/>
              <a:gd name="connsiteX442" fmla="*/ 14781304 w 17030978"/>
              <a:gd name="connsiteY442" fmla="*/ 31750 h 122429"/>
              <a:gd name="connsiteX443" fmla="*/ 14824392 w 17030978"/>
              <a:gd name="connsiteY443" fmla="*/ 40449 h 122429"/>
              <a:gd name="connsiteX444" fmla="*/ 14829724 w 17030978"/>
              <a:gd name="connsiteY444" fmla="*/ 44044 h 122429"/>
              <a:gd name="connsiteX445" fmla="*/ 14837560 w 17030978"/>
              <a:gd name="connsiteY445" fmla="*/ 32421 h 122429"/>
              <a:gd name="connsiteX446" fmla="*/ 14915833 w 17030978"/>
              <a:gd name="connsiteY446" fmla="*/ 0 h 122429"/>
              <a:gd name="connsiteX447" fmla="*/ 14994106 w 17030978"/>
              <a:gd name="connsiteY447" fmla="*/ 32421 h 122429"/>
              <a:gd name="connsiteX448" fmla="*/ 15001574 w 17030978"/>
              <a:gd name="connsiteY448" fmla="*/ 43497 h 122429"/>
              <a:gd name="connsiteX449" fmla="*/ 15006096 w 17030978"/>
              <a:gd name="connsiteY449" fmla="*/ 40449 h 122429"/>
              <a:gd name="connsiteX450" fmla="*/ 15049183 w 17030978"/>
              <a:gd name="connsiteY450" fmla="*/ 31750 h 122429"/>
              <a:gd name="connsiteX451" fmla="*/ 15092271 w 17030978"/>
              <a:gd name="connsiteY451" fmla="*/ 40449 h 122429"/>
              <a:gd name="connsiteX452" fmla="*/ 15097602 w 17030978"/>
              <a:gd name="connsiteY452" fmla="*/ 44043 h 122429"/>
              <a:gd name="connsiteX453" fmla="*/ 15105438 w 17030978"/>
              <a:gd name="connsiteY453" fmla="*/ 32421 h 122429"/>
              <a:gd name="connsiteX454" fmla="*/ 15183711 w 17030978"/>
              <a:gd name="connsiteY454" fmla="*/ 0 h 122429"/>
              <a:gd name="connsiteX455" fmla="*/ 15261984 w 17030978"/>
              <a:gd name="connsiteY455" fmla="*/ 32421 h 122429"/>
              <a:gd name="connsiteX456" fmla="*/ 15269452 w 17030978"/>
              <a:gd name="connsiteY456" fmla="*/ 43497 h 122429"/>
              <a:gd name="connsiteX457" fmla="*/ 15273974 w 17030978"/>
              <a:gd name="connsiteY457" fmla="*/ 40449 h 122429"/>
              <a:gd name="connsiteX458" fmla="*/ 15317061 w 17030978"/>
              <a:gd name="connsiteY458" fmla="*/ 31750 h 122429"/>
              <a:gd name="connsiteX459" fmla="*/ 15360149 w 17030978"/>
              <a:gd name="connsiteY459" fmla="*/ 40449 h 122429"/>
              <a:gd name="connsiteX460" fmla="*/ 15365480 w 17030978"/>
              <a:gd name="connsiteY460" fmla="*/ 44043 h 122429"/>
              <a:gd name="connsiteX461" fmla="*/ 15373316 w 17030978"/>
              <a:gd name="connsiteY461" fmla="*/ 32421 h 122429"/>
              <a:gd name="connsiteX462" fmla="*/ 15451589 w 17030978"/>
              <a:gd name="connsiteY462" fmla="*/ 0 h 122429"/>
              <a:gd name="connsiteX463" fmla="*/ 15529862 w 17030978"/>
              <a:gd name="connsiteY463" fmla="*/ 32421 h 122429"/>
              <a:gd name="connsiteX464" fmla="*/ 15537330 w 17030978"/>
              <a:gd name="connsiteY464" fmla="*/ 43497 h 122429"/>
              <a:gd name="connsiteX465" fmla="*/ 15541852 w 17030978"/>
              <a:gd name="connsiteY465" fmla="*/ 40449 h 122429"/>
              <a:gd name="connsiteX466" fmla="*/ 15584939 w 17030978"/>
              <a:gd name="connsiteY466" fmla="*/ 31750 h 122429"/>
              <a:gd name="connsiteX467" fmla="*/ 15628027 w 17030978"/>
              <a:gd name="connsiteY467" fmla="*/ 40449 h 122429"/>
              <a:gd name="connsiteX468" fmla="*/ 15633359 w 17030978"/>
              <a:gd name="connsiteY468" fmla="*/ 44044 h 122429"/>
              <a:gd name="connsiteX469" fmla="*/ 15641195 w 17030978"/>
              <a:gd name="connsiteY469" fmla="*/ 32421 h 122429"/>
              <a:gd name="connsiteX470" fmla="*/ 15719468 w 17030978"/>
              <a:gd name="connsiteY470" fmla="*/ 0 h 122429"/>
              <a:gd name="connsiteX471" fmla="*/ 15797741 w 17030978"/>
              <a:gd name="connsiteY471" fmla="*/ 32421 h 122429"/>
              <a:gd name="connsiteX472" fmla="*/ 15805209 w 17030978"/>
              <a:gd name="connsiteY472" fmla="*/ 43497 h 122429"/>
              <a:gd name="connsiteX473" fmla="*/ 15809731 w 17030978"/>
              <a:gd name="connsiteY473" fmla="*/ 40449 h 122429"/>
              <a:gd name="connsiteX474" fmla="*/ 15852818 w 17030978"/>
              <a:gd name="connsiteY474" fmla="*/ 31750 h 122429"/>
              <a:gd name="connsiteX475" fmla="*/ 15895906 w 17030978"/>
              <a:gd name="connsiteY475" fmla="*/ 40449 h 122429"/>
              <a:gd name="connsiteX476" fmla="*/ 15901238 w 17030978"/>
              <a:gd name="connsiteY476" fmla="*/ 44043 h 122429"/>
              <a:gd name="connsiteX477" fmla="*/ 15909074 w 17030978"/>
              <a:gd name="connsiteY477" fmla="*/ 32421 h 122429"/>
              <a:gd name="connsiteX478" fmla="*/ 15987346 w 17030978"/>
              <a:gd name="connsiteY478" fmla="*/ 0 h 122429"/>
              <a:gd name="connsiteX479" fmla="*/ 16065618 w 17030978"/>
              <a:gd name="connsiteY479" fmla="*/ 32421 h 122429"/>
              <a:gd name="connsiteX480" fmla="*/ 16073086 w 17030978"/>
              <a:gd name="connsiteY480" fmla="*/ 43497 h 122429"/>
              <a:gd name="connsiteX481" fmla="*/ 16077610 w 17030978"/>
              <a:gd name="connsiteY481" fmla="*/ 40449 h 122429"/>
              <a:gd name="connsiteX482" fmla="*/ 16120698 w 17030978"/>
              <a:gd name="connsiteY482" fmla="*/ 31750 h 122429"/>
              <a:gd name="connsiteX483" fmla="*/ 16163782 w 17030978"/>
              <a:gd name="connsiteY483" fmla="*/ 40449 h 122429"/>
              <a:gd name="connsiteX484" fmla="*/ 16169114 w 17030978"/>
              <a:gd name="connsiteY484" fmla="*/ 44043 h 122429"/>
              <a:gd name="connsiteX485" fmla="*/ 16176950 w 17030978"/>
              <a:gd name="connsiteY485" fmla="*/ 32421 h 122429"/>
              <a:gd name="connsiteX486" fmla="*/ 16255226 w 17030978"/>
              <a:gd name="connsiteY486" fmla="*/ 0 h 122429"/>
              <a:gd name="connsiteX487" fmla="*/ 16333498 w 17030978"/>
              <a:gd name="connsiteY487" fmla="*/ 32421 h 122429"/>
              <a:gd name="connsiteX488" fmla="*/ 16340966 w 17030978"/>
              <a:gd name="connsiteY488" fmla="*/ 43497 h 122429"/>
              <a:gd name="connsiteX489" fmla="*/ 16345486 w 17030978"/>
              <a:gd name="connsiteY489" fmla="*/ 40449 h 122429"/>
              <a:gd name="connsiteX490" fmla="*/ 16388574 w 17030978"/>
              <a:gd name="connsiteY490" fmla="*/ 31750 h 122429"/>
              <a:gd name="connsiteX491" fmla="*/ 16431662 w 17030978"/>
              <a:gd name="connsiteY491" fmla="*/ 40449 h 122429"/>
              <a:gd name="connsiteX492" fmla="*/ 16436994 w 17030978"/>
              <a:gd name="connsiteY492" fmla="*/ 44044 h 122429"/>
              <a:gd name="connsiteX493" fmla="*/ 16444830 w 17030978"/>
              <a:gd name="connsiteY493" fmla="*/ 32421 h 122429"/>
              <a:gd name="connsiteX494" fmla="*/ 16523102 w 17030978"/>
              <a:gd name="connsiteY494" fmla="*/ 0 h 122429"/>
              <a:gd name="connsiteX495" fmla="*/ 16601378 w 17030978"/>
              <a:gd name="connsiteY495" fmla="*/ 32421 h 122429"/>
              <a:gd name="connsiteX496" fmla="*/ 16608846 w 17030978"/>
              <a:gd name="connsiteY496" fmla="*/ 43497 h 122429"/>
              <a:gd name="connsiteX497" fmla="*/ 16613366 w 17030978"/>
              <a:gd name="connsiteY497" fmla="*/ 40449 h 122429"/>
              <a:gd name="connsiteX498" fmla="*/ 16656454 w 17030978"/>
              <a:gd name="connsiteY498" fmla="*/ 31750 h 122429"/>
              <a:gd name="connsiteX499" fmla="*/ 16699542 w 17030978"/>
              <a:gd name="connsiteY499" fmla="*/ 40449 h 122429"/>
              <a:gd name="connsiteX500" fmla="*/ 16704866 w 17030978"/>
              <a:gd name="connsiteY500" fmla="*/ 44040 h 122429"/>
              <a:gd name="connsiteX501" fmla="*/ 16712702 w 17030978"/>
              <a:gd name="connsiteY501" fmla="*/ 32421 h 122429"/>
              <a:gd name="connsiteX502" fmla="*/ 16790974 w 17030978"/>
              <a:gd name="connsiteY502" fmla="*/ 0 h 122429"/>
              <a:gd name="connsiteX503" fmla="*/ 16869246 w 17030978"/>
              <a:gd name="connsiteY503" fmla="*/ 32421 h 122429"/>
              <a:gd name="connsiteX504" fmla="*/ 16876714 w 17030978"/>
              <a:gd name="connsiteY504" fmla="*/ 43497 h 122429"/>
              <a:gd name="connsiteX505" fmla="*/ 16881238 w 17030978"/>
              <a:gd name="connsiteY505" fmla="*/ 40449 h 122429"/>
              <a:gd name="connsiteX506" fmla="*/ 16924322 w 17030978"/>
              <a:gd name="connsiteY506" fmla="*/ 31750 h 122429"/>
              <a:gd name="connsiteX507" fmla="*/ 17026318 w 17030978"/>
              <a:gd name="connsiteY507" fmla="*/ 99357 h 122429"/>
              <a:gd name="connsiteX508" fmla="*/ 17030978 w 17030978"/>
              <a:gd name="connsiteY508" fmla="*/ 122429 h 122429"/>
              <a:gd name="connsiteX0" fmla="*/ 0 w 17030978"/>
              <a:gd name="connsiteY0" fmla="*/ 43496 h 122429"/>
              <a:gd name="connsiteX1" fmla="*/ 4520 w 17030978"/>
              <a:gd name="connsiteY1" fmla="*/ 40449 h 122429"/>
              <a:gd name="connsiteX2" fmla="*/ 47607 w 17030978"/>
              <a:gd name="connsiteY2" fmla="*/ 31750 h 122429"/>
              <a:gd name="connsiteX3" fmla="*/ 90694 w 17030978"/>
              <a:gd name="connsiteY3" fmla="*/ 40449 h 122429"/>
              <a:gd name="connsiteX4" fmla="*/ 96028 w 17030978"/>
              <a:gd name="connsiteY4" fmla="*/ 44044 h 122429"/>
              <a:gd name="connsiteX5" fmla="*/ 103865 w 17030978"/>
              <a:gd name="connsiteY5" fmla="*/ 32421 h 122429"/>
              <a:gd name="connsiteX6" fmla="*/ 182138 w 17030978"/>
              <a:gd name="connsiteY6" fmla="*/ 0 h 122429"/>
              <a:gd name="connsiteX7" fmla="*/ 260411 w 17030978"/>
              <a:gd name="connsiteY7" fmla="*/ 32421 h 122429"/>
              <a:gd name="connsiteX8" fmla="*/ 267878 w 17030978"/>
              <a:gd name="connsiteY8" fmla="*/ 43496 h 122429"/>
              <a:gd name="connsiteX9" fmla="*/ 272398 w 17030978"/>
              <a:gd name="connsiteY9" fmla="*/ 40449 h 122429"/>
              <a:gd name="connsiteX10" fmla="*/ 315485 w 17030978"/>
              <a:gd name="connsiteY10" fmla="*/ 31750 h 122429"/>
              <a:gd name="connsiteX11" fmla="*/ 358573 w 17030978"/>
              <a:gd name="connsiteY11" fmla="*/ 40449 h 122429"/>
              <a:gd name="connsiteX12" fmla="*/ 363906 w 17030978"/>
              <a:gd name="connsiteY12" fmla="*/ 44045 h 122429"/>
              <a:gd name="connsiteX13" fmla="*/ 371744 w 17030978"/>
              <a:gd name="connsiteY13" fmla="*/ 32421 h 122429"/>
              <a:gd name="connsiteX14" fmla="*/ 450017 w 17030978"/>
              <a:gd name="connsiteY14" fmla="*/ 0 h 122429"/>
              <a:gd name="connsiteX15" fmla="*/ 528290 w 17030978"/>
              <a:gd name="connsiteY15" fmla="*/ 32421 h 122429"/>
              <a:gd name="connsiteX16" fmla="*/ 535757 w 17030978"/>
              <a:gd name="connsiteY16" fmla="*/ 43496 h 122429"/>
              <a:gd name="connsiteX17" fmla="*/ 540277 w 17030978"/>
              <a:gd name="connsiteY17" fmla="*/ 40449 h 122429"/>
              <a:gd name="connsiteX18" fmla="*/ 583365 w 17030978"/>
              <a:gd name="connsiteY18" fmla="*/ 31750 h 122429"/>
              <a:gd name="connsiteX19" fmla="*/ 626452 w 17030978"/>
              <a:gd name="connsiteY19" fmla="*/ 40449 h 122429"/>
              <a:gd name="connsiteX20" fmla="*/ 631786 w 17030978"/>
              <a:gd name="connsiteY20" fmla="*/ 44045 h 122429"/>
              <a:gd name="connsiteX21" fmla="*/ 639623 w 17030978"/>
              <a:gd name="connsiteY21" fmla="*/ 32421 h 122429"/>
              <a:gd name="connsiteX22" fmla="*/ 717896 w 17030978"/>
              <a:gd name="connsiteY22" fmla="*/ 0 h 122429"/>
              <a:gd name="connsiteX23" fmla="*/ 796169 w 17030978"/>
              <a:gd name="connsiteY23" fmla="*/ 32421 h 122429"/>
              <a:gd name="connsiteX24" fmla="*/ 803637 w 17030978"/>
              <a:gd name="connsiteY24" fmla="*/ 43496 h 122429"/>
              <a:gd name="connsiteX25" fmla="*/ 808156 w 17030978"/>
              <a:gd name="connsiteY25" fmla="*/ 40449 h 122429"/>
              <a:gd name="connsiteX26" fmla="*/ 851244 w 17030978"/>
              <a:gd name="connsiteY26" fmla="*/ 31750 h 122429"/>
              <a:gd name="connsiteX27" fmla="*/ 894331 w 17030978"/>
              <a:gd name="connsiteY27" fmla="*/ 40449 h 122429"/>
              <a:gd name="connsiteX28" fmla="*/ 899664 w 17030978"/>
              <a:gd name="connsiteY28" fmla="*/ 44045 h 122429"/>
              <a:gd name="connsiteX29" fmla="*/ 907502 w 17030978"/>
              <a:gd name="connsiteY29" fmla="*/ 32421 h 122429"/>
              <a:gd name="connsiteX30" fmla="*/ 985775 w 17030978"/>
              <a:gd name="connsiteY30" fmla="*/ 0 h 122429"/>
              <a:gd name="connsiteX31" fmla="*/ 1064048 w 17030978"/>
              <a:gd name="connsiteY31" fmla="*/ 32421 h 122429"/>
              <a:gd name="connsiteX32" fmla="*/ 1071515 w 17030978"/>
              <a:gd name="connsiteY32" fmla="*/ 43496 h 122429"/>
              <a:gd name="connsiteX33" fmla="*/ 1076035 w 17030978"/>
              <a:gd name="connsiteY33" fmla="*/ 40449 h 122429"/>
              <a:gd name="connsiteX34" fmla="*/ 1119122 w 17030978"/>
              <a:gd name="connsiteY34" fmla="*/ 31750 h 122429"/>
              <a:gd name="connsiteX35" fmla="*/ 1162210 w 17030978"/>
              <a:gd name="connsiteY35" fmla="*/ 40449 h 122429"/>
              <a:gd name="connsiteX36" fmla="*/ 1167543 w 17030978"/>
              <a:gd name="connsiteY36" fmla="*/ 44045 h 122429"/>
              <a:gd name="connsiteX37" fmla="*/ 1175380 w 17030978"/>
              <a:gd name="connsiteY37" fmla="*/ 32421 h 122429"/>
              <a:gd name="connsiteX38" fmla="*/ 1253655 w 17030978"/>
              <a:gd name="connsiteY38" fmla="*/ 0 h 122429"/>
              <a:gd name="connsiteX39" fmla="*/ 1331927 w 17030978"/>
              <a:gd name="connsiteY39" fmla="*/ 32421 h 122429"/>
              <a:gd name="connsiteX40" fmla="*/ 1339394 w 17030978"/>
              <a:gd name="connsiteY40" fmla="*/ 43496 h 122429"/>
              <a:gd name="connsiteX41" fmla="*/ 1343914 w 17030978"/>
              <a:gd name="connsiteY41" fmla="*/ 40449 h 122429"/>
              <a:gd name="connsiteX42" fmla="*/ 1387001 w 17030978"/>
              <a:gd name="connsiteY42" fmla="*/ 31750 h 122429"/>
              <a:gd name="connsiteX43" fmla="*/ 1430088 w 17030978"/>
              <a:gd name="connsiteY43" fmla="*/ 40449 h 122429"/>
              <a:gd name="connsiteX44" fmla="*/ 1435422 w 17030978"/>
              <a:gd name="connsiteY44" fmla="*/ 44044 h 122429"/>
              <a:gd name="connsiteX45" fmla="*/ 1443258 w 17030978"/>
              <a:gd name="connsiteY45" fmla="*/ 32421 h 122429"/>
              <a:gd name="connsiteX46" fmla="*/ 1521532 w 17030978"/>
              <a:gd name="connsiteY46" fmla="*/ 0 h 122429"/>
              <a:gd name="connsiteX47" fmla="*/ 1599805 w 17030978"/>
              <a:gd name="connsiteY47" fmla="*/ 32421 h 122429"/>
              <a:gd name="connsiteX48" fmla="*/ 1607272 w 17030978"/>
              <a:gd name="connsiteY48" fmla="*/ 43496 h 122429"/>
              <a:gd name="connsiteX49" fmla="*/ 1611791 w 17030978"/>
              <a:gd name="connsiteY49" fmla="*/ 40449 h 122429"/>
              <a:gd name="connsiteX50" fmla="*/ 1654878 w 17030978"/>
              <a:gd name="connsiteY50" fmla="*/ 31750 h 122429"/>
              <a:gd name="connsiteX51" fmla="*/ 1697966 w 17030978"/>
              <a:gd name="connsiteY51" fmla="*/ 40449 h 122429"/>
              <a:gd name="connsiteX52" fmla="*/ 1703299 w 17030978"/>
              <a:gd name="connsiteY52" fmla="*/ 44044 h 122429"/>
              <a:gd name="connsiteX53" fmla="*/ 1711136 w 17030978"/>
              <a:gd name="connsiteY53" fmla="*/ 32421 h 122429"/>
              <a:gd name="connsiteX54" fmla="*/ 1789407 w 17030978"/>
              <a:gd name="connsiteY54" fmla="*/ 0 h 122429"/>
              <a:gd name="connsiteX55" fmla="*/ 1867682 w 17030978"/>
              <a:gd name="connsiteY55" fmla="*/ 32421 h 122429"/>
              <a:gd name="connsiteX56" fmla="*/ 1875149 w 17030978"/>
              <a:gd name="connsiteY56" fmla="*/ 43496 h 122429"/>
              <a:gd name="connsiteX57" fmla="*/ 1879668 w 17030978"/>
              <a:gd name="connsiteY57" fmla="*/ 40449 h 122429"/>
              <a:gd name="connsiteX58" fmla="*/ 1922757 w 17030978"/>
              <a:gd name="connsiteY58" fmla="*/ 31750 h 122429"/>
              <a:gd name="connsiteX59" fmla="*/ 1965843 w 17030978"/>
              <a:gd name="connsiteY59" fmla="*/ 40449 h 122429"/>
              <a:gd name="connsiteX60" fmla="*/ 1971178 w 17030978"/>
              <a:gd name="connsiteY60" fmla="*/ 44045 h 122429"/>
              <a:gd name="connsiteX61" fmla="*/ 1979014 w 17030978"/>
              <a:gd name="connsiteY61" fmla="*/ 32421 h 122429"/>
              <a:gd name="connsiteX62" fmla="*/ 2057287 w 17030978"/>
              <a:gd name="connsiteY62" fmla="*/ 0 h 122429"/>
              <a:gd name="connsiteX63" fmla="*/ 2135560 w 17030978"/>
              <a:gd name="connsiteY63" fmla="*/ 32421 h 122429"/>
              <a:gd name="connsiteX64" fmla="*/ 2143026 w 17030978"/>
              <a:gd name="connsiteY64" fmla="*/ 43496 h 122429"/>
              <a:gd name="connsiteX65" fmla="*/ 2147547 w 17030978"/>
              <a:gd name="connsiteY65" fmla="*/ 40449 h 122429"/>
              <a:gd name="connsiteX66" fmla="*/ 2190635 w 17030978"/>
              <a:gd name="connsiteY66" fmla="*/ 31750 h 122429"/>
              <a:gd name="connsiteX67" fmla="*/ 2233721 w 17030978"/>
              <a:gd name="connsiteY67" fmla="*/ 40449 h 122429"/>
              <a:gd name="connsiteX68" fmla="*/ 2239056 w 17030978"/>
              <a:gd name="connsiteY68" fmla="*/ 44045 h 122429"/>
              <a:gd name="connsiteX69" fmla="*/ 2246892 w 17030978"/>
              <a:gd name="connsiteY69" fmla="*/ 32421 h 122429"/>
              <a:gd name="connsiteX70" fmla="*/ 2325166 w 17030978"/>
              <a:gd name="connsiteY70" fmla="*/ 0 h 122429"/>
              <a:gd name="connsiteX71" fmla="*/ 2403439 w 17030978"/>
              <a:gd name="connsiteY71" fmla="*/ 32421 h 122429"/>
              <a:gd name="connsiteX72" fmla="*/ 2410905 w 17030978"/>
              <a:gd name="connsiteY72" fmla="*/ 43496 h 122429"/>
              <a:gd name="connsiteX73" fmla="*/ 2415425 w 17030978"/>
              <a:gd name="connsiteY73" fmla="*/ 40449 h 122429"/>
              <a:gd name="connsiteX74" fmla="*/ 2458511 w 17030978"/>
              <a:gd name="connsiteY74" fmla="*/ 31750 h 122429"/>
              <a:gd name="connsiteX75" fmla="*/ 2501600 w 17030978"/>
              <a:gd name="connsiteY75" fmla="*/ 40449 h 122429"/>
              <a:gd name="connsiteX76" fmla="*/ 2506933 w 17030978"/>
              <a:gd name="connsiteY76" fmla="*/ 44045 h 122429"/>
              <a:gd name="connsiteX77" fmla="*/ 2514770 w 17030978"/>
              <a:gd name="connsiteY77" fmla="*/ 32421 h 122429"/>
              <a:gd name="connsiteX78" fmla="*/ 2593043 w 17030978"/>
              <a:gd name="connsiteY78" fmla="*/ 0 h 122429"/>
              <a:gd name="connsiteX79" fmla="*/ 2671316 w 17030978"/>
              <a:gd name="connsiteY79" fmla="*/ 32421 h 122429"/>
              <a:gd name="connsiteX80" fmla="*/ 2678783 w 17030978"/>
              <a:gd name="connsiteY80" fmla="*/ 43496 h 122429"/>
              <a:gd name="connsiteX81" fmla="*/ 2683303 w 17030978"/>
              <a:gd name="connsiteY81" fmla="*/ 40449 h 122429"/>
              <a:gd name="connsiteX82" fmla="*/ 2726391 w 17030978"/>
              <a:gd name="connsiteY82" fmla="*/ 31750 h 122429"/>
              <a:gd name="connsiteX83" fmla="*/ 2769478 w 17030978"/>
              <a:gd name="connsiteY83" fmla="*/ 40449 h 122429"/>
              <a:gd name="connsiteX84" fmla="*/ 2774813 w 17030978"/>
              <a:gd name="connsiteY84" fmla="*/ 44045 h 122429"/>
              <a:gd name="connsiteX85" fmla="*/ 2782649 w 17030978"/>
              <a:gd name="connsiteY85" fmla="*/ 32421 h 122429"/>
              <a:gd name="connsiteX86" fmla="*/ 2860922 w 17030978"/>
              <a:gd name="connsiteY86" fmla="*/ 0 h 122429"/>
              <a:gd name="connsiteX87" fmla="*/ 2939195 w 17030978"/>
              <a:gd name="connsiteY87" fmla="*/ 32421 h 122429"/>
              <a:gd name="connsiteX88" fmla="*/ 2946661 w 17030978"/>
              <a:gd name="connsiteY88" fmla="*/ 43496 h 122429"/>
              <a:gd name="connsiteX89" fmla="*/ 2951182 w 17030978"/>
              <a:gd name="connsiteY89" fmla="*/ 40449 h 122429"/>
              <a:gd name="connsiteX90" fmla="*/ 2994269 w 17030978"/>
              <a:gd name="connsiteY90" fmla="*/ 31750 h 122429"/>
              <a:gd name="connsiteX91" fmla="*/ 3037356 w 17030978"/>
              <a:gd name="connsiteY91" fmla="*/ 40449 h 122429"/>
              <a:gd name="connsiteX92" fmla="*/ 3042690 w 17030978"/>
              <a:gd name="connsiteY92" fmla="*/ 44045 h 122429"/>
              <a:gd name="connsiteX93" fmla="*/ 3050527 w 17030978"/>
              <a:gd name="connsiteY93" fmla="*/ 32421 h 122429"/>
              <a:gd name="connsiteX94" fmla="*/ 3128800 w 17030978"/>
              <a:gd name="connsiteY94" fmla="*/ 0 h 122429"/>
              <a:gd name="connsiteX95" fmla="*/ 3207072 w 17030978"/>
              <a:gd name="connsiteY95" fmla="*/ 32421 h 122429"/>
              <a:gd name="connsiteX96" fmla="*/ 3214539 w 17030978"/>
              <a:gd name="connsiteY96" fmla="*/ 43496 h 122429"/>
              <a:gd name="connsiteX97" fmla="*/ 3219059 w 17030978"/>
              <a:gd name="connsiteY97" fmla="*/ 40449 h 122429"/>
              <a:gd name="connsiteX98" fmla="*/ 3262147 w 17030978"/>
              <a:gd name="connsiteY98" fmla="*/ 31750 h 122429"/>
              <a:gd name="connsiteX99" fmla="*/ 3305232 w 17030978"/>
              <a:gd name="connsiteY99" fmla="*/ 40449 h 122429"/>
              <a:gd name="connsiteX100" fmla="*/ 3310564 w 17030978"/>
              <a:gd name="connsiteY100" fmla="*/ 44044 h 122429"/>
              <a:gd name="connsiteX101" fmla="*/ 3318400 w 17030978"/>
              <a:gd name="connsiteY101" fmla="*/ 32421 h 122429"/>
              <a:gd name="connsiteX102" fmla="*/ 3396671 w 17030978"/>
              <a:gd name="connsiteY102" fmla="*/ 0 h 122429"/>
              <a:gd name="connsiteX103" fmla="*/ 3474945 w 17030978"/>
              <a:gd name="connsiteY103" fmla="*/ 32421 h 122429"/>
              <a:gd name="connsiteX104" fmla="*/ 3482412 w 17030978"/>
              <a:gd name="connsiteY104" fmla="*/ 43497 h 122429"/>
              <a:gd name="connsiteX105" fmla="*/ 3486935 w 17030978"/>
              <a:gd name="connsiteY105" fmla="*/ 40449 h 122429"/>
              <a:gd name="connsiteX106" fmla="*/ 3530021 w 17030978"/>
              <a:gd name="connsiteY106" fmla="*/ 31750 h 122429"/>
              <a:gd name="connsiteX107" fmla="*/ 3573110 w 17030978"/>
              <a:gd name="connsiteY107" fmla="*/ 40449 h 122429"/>
              <a:gd name="connsiteX108" fmla="*/ 3578441 w 17030978"/>
              <a:gd name="connsiteY108" fmla="*/ 44043 h 122429"/>
              <a:gd name="connsiteX109" fmla="*/ 3586277 w 17030978"/>
              <a:gd name="connsiteY109" fmla="*/ 32421 h 122429"/>
              <a:gd name="connsiteX110" fmla="*/ 3664549 w 17030978"/>
              <a:gd name="connsiteY110" fmla="*/ 0 h 122429"/>
              <a:gd name="connsiteX111" fmla="*/ 3742823 w 17030978"/>
              <a:gd name="connsiteY111" fmla="*/ 32421 h 122429"/>
              <a:gd name="connsiteX112" fmla="*/ 3750290 w 17030978"/>
              <a:gd name="connsiteY112" fmla="*/ 43497 h 122429"/>
              <a:gd name="connsiteX113" fmla="*/ 3754813 w 17030978"/>
              <a:gd name="connsiteY113" fmla="*/ 40449 h 122429"/>
              <a:gd name="connsiteX114" fmla="*/ 3797899 w 17030978"/>
              <a:gd name="connsiteY114" fmla="*/ 31750 h 122429"/>
              <a:gd name="connsiteX115" fmla="*/ 3840988 w 17030978"/>
              <a:gd name="connsiteY115" fmla="*/ 40449 h 122429"/>
              <a:gd name="connsiteX116" fmla="*/ 3846320 w 17030978"/>
              <a:gd name="connsiteY116" fmla="*/ 44044 h 122429"/>
              <a:gd name="connsiteX117" fmla="*/ 3854155 w 17030978"/>
              <a:gd name="connsiteY117" fmla="*/ 32421 h 122429"/>
              <a:gd name="connsiteX118" fmla="*/ 3932428 w 17030978"/>
              <a:gd name="connsiteY118" fmla="*/ 0 h 122429"/>
              <a:gd name="connsiteX119" fmla="*/ 4010702 w 17030978"/>
              <a:gd name="connsiteY119" fmla="*/ 32421 h 122429"/>
              <a:gd name="connsiteX120" fmla="*/ 4018169 w 17030978"/>
              <a:gd name="connsiteY120" fmla="*/ 43497 h 122429"/>
              <a:gd name="connsiteX121" fmla="*/ 4022691 w 17030978"/>
              <a:gd name="connsiteY121" fmla="*/ 40449 h 122429"/>
              <a:gd name="connsiteX122" fmla="*/ 4065778 w 17030978"/>
              <a:gd name="connsiteY122" fmla="*/ 31750 h 122429"/>
              <a:gd name="connsiteX123" fmla="*/ 4108867 w 17030978"/>
              <a:gd name="connsiteY123" fmla="*/ 40449 h 122429"/>
              <a:gd name="connsiteX124" fmla="*/ 4114198 w 17030978"/>
              <a:gd name="connsiteY124" fmla="*/ 44043 h 122429"/>
              <a:gd name="connsiteX125" fmla="*/ 4122033 w 17030978"/>
              <a:gd name="connsiteY125" fmla="*/ 32421 h 122429"/>
              <a:gd name="connsiteX126" fmla="*/ 4200306 w 17030978"/>
              <a:gd name="connsiteY126" fmla="*/ 0 h 122429"/>
              <a:gd name="connsiteX127" fmla="*/ 4278580 w 17030978"/>
              <a:gd name="connsiteY127" fmla="*/ 32421 h 122429"/>
              <a:gd name="connsiteX128" fmla="*/ 4286047 w 17030978"/>
              <a:gd name="connsiteY128" fmla="*/ 43497 h 122429"/>
              <a:gd name="connsiteX129" fmla="*/ 4290569 w 17030978"/>
              <a:gd name="connsiteY129" fmla="*/ 40449 h 122429"/>
              <a:gd name="connsiteX130" fmla="*/ 4333656 w 17030978"/>
              <a:gd name="connsiteY130" fmla="*/ 31750 h 122429"/>
              <a:gd name="connsiteX131" fmla="*/ 4376745 w 17030978"/>
              <a:gd name="connsiteY131" fmla="*/ 40449 h 122429"/>
              <a:gd name="connsiteX132" fmla="*/ 4382076 w 17030978"/>
              <a:gd name="connsiteY132" fmla="*/ 44043 h 122429"/>
              <a:gd name="connsiteX133" fmla="*/ 4389911 w 17030978"/>
              <a:gd name="connsiteY133" fmla="*/ 32421 h 122429"/>
              <a:gd name="connsiteX134" fmla="*/ 4468184 w 17030978"/>
              <a:gd name="connsiteY134" fmla="*/ 0 h 122429"/>
              <a:gd name="connsiteX135" fmla="*/ 4546458 w 17030978"/>
              <a:gd name="connsiteY135" fmla="*/ 32421 h 122429"/>
              <a:gd name="connsiteX136" fmla="*/ 4553925 w 17030978"/>
              <a:gd name="connsiteY136" fmla="*/ 43497 h 122429"/>
              <a:gd name="connsiteX137" fmla="*/ 4558447 w 17030978"/>
              <a:gd name="connsiteY137" fmla="*/ 40449 h 122429"/>
              <a:gd name="connsiteX138" fmla="*/ 4601534 w 17030978"/>
              <a:gd name="connsiteY138" fmla="*/ 31750 h 122429"/>
              <a:gd name="connsiteX139" fmla="*/ 4644623 w 17030978"/>
              <a:gd name="connsiteY139" fmla="*/ 40449 h 122429"/>
              <a:gd name="connsiteX140" fmla="*/ 4649955 w 17030978"/>
              <a:gd name="connsiteY140" fmla="*/ 44044 h 122429"/>
              <a:gd name="connsiteX141" fmla="*/ 4657790 w 17030978"/>
              <a:gd name="connsiteY141" fmla="*/ 32421 h 122429"/>
              <a:gd name="connsiteX142" fmla="*/ 4736064 w 17030978"/>
              <a:gd name="connsiteY142" fmla="*/ 0 h 122429"/>
              <a:gd name="connsiteX143" fmla="*/ 4814337 w 17030978"/>
              <a:gd name="connsiteY143" fmla="*/ 32421 h 122429"/>
              <a:gd name="connsiteX144" fmla="*/ 4821804 w 17030978"/>
              <a:gd name="connsiteY144" fmla="*/ 43497 h 122429"/>
              <a:gd name="connsiteX145" fmla="*/ 4826326 w 17030978"/>
              <a:gd name="connsiteY145" fmla="*/ 40449 h 122429"/>
              <a:gd name="connsiteX146" fmla="*/ 4869413 w 17030978"/>
              <a:gd name="connsiteY146" fmla="*/ 31750 h 122429"/>
              <a:gd name="connsiteX147" fmla="*/ 4912502 w 17030978"/>
              <a:gd name="connsiteY147" fmla="*/ 40449 h 122429"/>
              <a:gd name="connsiteX148" fmla="*/ 4917833 w 17030978"/>
              <a:gd name="connsiteY148" fmla="*/ 44043 h 122429"/>
              <a:gd name="connsiteX149" fmla="*/ 4925668 w 17030978"/>
              <a:gd name="connsiteY149" fmla="*/ 32421 h 122429"/>
              <a:gd name="connsiteX150" fmla="*/ 5003941 w 17030978"/>
              <a:gd name="connsiteY150" fmla="*/ 0 h 122429"/>
              <a:gd name="connsiteX151" fmla="*/ 5082215 w 17030978"/>
              <a:gd name="connsiteY151" fmla="*/ 32421 h 122429"/>
              <a:gd name="connsiteX152" fmla="*/ 5089682 w 17030978"/>
              <a:gd name="connsiteY152" fmla="*/ 43497 h 122429"/>
              <a:gd name="connsiteX153" fmla="*/ 5094204 w 17030978"/>
              <a:gd name="connsiteY153" fmla="*/ 40449 h 122429"/>
              <a:gd name="connsiteX154" fmla="*/ 5137291 w 17030978"/>
              <a:gd name="connsiteY154" fmla="*/ 31750 h 122429"/>
              <a:gd name="connsiteX155" fmla="*/ 5180380 w 17030978"/>
              <a:gd name="connsiteY155" fmla="*/ 40449 h 122429"/>
              <a:gd name="connsiteX156" fmla="*/ 5185711 w 17030978"/>
              <a:gd name="connsiteY156" fmla="*/ 44043 h 122429"/>
              <a:gd name="connsiteX157" fmla="*/ 5193546 w 17030978"/>
              <a:gd name="connsiteY157" fmla="*/ 32421 h 122429"/>
              <a:gd name="connsiteX158" fmla="*/ 5271819 w 17030978"/>
              <a:gd name="connsiteY158" fmla="*/ 0 h 122429"/>
              <a:gd name="connsiteX159" fmla="*/ 5350093 w 17030978"/>
              <a:gd name="connsiteY159" fmla="*/ 32421 h 122429"/>
              <a:gd name="connsiteX160" fmla="*/ 5357560 w 17030978"/>
              <a:gd name="connsiteY160" fmla="*/ 43497 h 122429"/>
              <a:gd name="connsiteX161" fmla="*/ 5362082 w 17030978"/>
              <a:gd name="connsiteY161" fmla="*/ 40449 h 122429"/>
              <a:gd name="connsiteX162" fmla="*/ 5405169 w 17030978"/>
              <a:gd name="connsiteY162" fmla="*/ 31750 h 122429"/>
              <a:gd name="connsiteX163" fmla="*/ 5448258 w 17030978"/>
              <a:gd name="connsiteY163" fmla="*/ 40449 h 122429"/>
              <a:gd name="connsiteX164" fmla="*/ 5453590 w 17030978"/>
              <a:gd name="connsiteY164" fmla="*/ 44044 h 122429"/>
              <a:gd name="connsiteX165" fmla="*/ 5461425 w 17030978"/>
              <a:gd name="connsiteY165" fmla="*/ 32421 h 122429"/>
              <a:gd name="connsiteX166" fmla="*/ 5539699 w 17030978"/>
              <a:gd name="connsiteY166" fmla="*/ 0 h 122429"/>
              <a:gd name="connsiteX167" fmla="*/ 5617972 w 17030978"/>
              <a:gd name="connsiteY167" fmla="*/ 32421 h 122429"/>
              <a:gd name="connsiteX168" fmla="*/ 5625439 w 17030978"/>
              <a:gd name="connsiteY168" fmla="*/ 43497 h 122429"/>
              <a:gd name="connsiteX169" fmla="*/ 5629961 w 17030978"/>
              <a:gd name="connsiteY169" fmla="*/ 40449 h 122429"/>
              <a:gd name="connsiteX170" fmla="*/ 5673048 w 17030978"/>
              <a:gd name="connsiteY170" fmla="*/ 31750 h 122429"/>
              <a:gd name="connsiteX171" fmla="*/ 5716137 w 17030978"/>
              <a:gd name="connsiteY171" fmla="*/ 40449 h 122429"/>
              <a:gd name="connsiteX172" fmla="*/ 5721468 w 17030978"/>
              <a:gd name="connsiteY172" fmla="*/ 44043 h 122429"/>
              <a:gd name="connsiteX173" fmla="*/ 5729303 w 17030978"/>
              <a:gd name="connsiteY173" fmla="*/ 32421 h 122429"/>
              <a:gd name="connsiteX174" fmla="*/ 5807577 w 17030978"/>
              <a:gd name="connsiteY174" fmla="*/ 0 h 122429"/>
              <a:gd name="connsiteX175" fmla="*/ 5885850 w 17030978"/>
              <a:gd name="connsiteY175" fmla="*/ 32421 h 122429"/>
              <a:gd name="connsiteX176" fmla="*/ 5893317 w 17030978"/>
              <a:gd name="connsiteY176" fmla="*/ 43497 h 122429"/>
              <a:gd name="connsiteX177" fmla="*/ 5897839 w 17030978"/>
              <a:gd name="connsiteY177" fmla="*/ 40449 h 122429"/>
              <a:gd name="connsiteX178" fmla="*/ 5940926 w 17030978"/>
              <a:gd name="connsiteY178" fmla="*/ 31750 h 122429"/>
              <a:gd name="connsiteX179" fmla="*/ 5984015 w 17030978"/>
              <a:gd name="connsiteY179" fmla="*/ 40449 h 122429"/>
              <a:gd name="connsiteX180" fmla="*/ 5989346 w 17030978"/>
              <a:gd name="connsiteY180" fmla="*/ 44043 h 122429"/>
              <a:gd name="connsiteX181" fmla="*/ 5997181 w 17030978"/>
              <a:gd name="connsiteY181" fmla="*/ 32421 h 122429"/>
              <a:gd name="connsiteX182" fmla="*/ 6075455 w 17030978"/>
              <a:gd name="connsiteY182" fmla="*/ 0 h 122429"/>
              <a:gd name="connsiteX183" fmla="*/ 6153728 w 17030978"/>
              <a:gd name="connsiteY183" fmla="*/ 32421 h 122429"/>
              <a:gd name="connsiteX184" fmla="*/ 6161195 w 17030978"/>
              <a:gd name="connsiteY184" fmla="*/ 43497 h 122429"/>
              <a:gd name="connsiteX185" fmla="*/ 6165717 w 17030978"/>
              <a:gd name="connsiteY185" fmla="*/ 40449 h 122429"/>
              <a:gd name="connsiteX186" fmla="*/ 6208804 w 17030978"/>
              <a:gd name="connsiteY186" fmla="*/ 31750 h 122429"/>
              <a:gd name="connsiteX187" fmla="*/ 6251893 w 17030978"/>
              <a:gd name="connsiteY187" fmla="*/ 40449 h 122429"/>
              <a:gd name="connsiteX188" fmla="*/ 6257225 w 17030978"/>
              <a:gd name="connsiteY188" fmla="*/ 44044 h 122429"/>
              <a:gd name="connsiteX189" fmla="*/ 6265060 w 17030978"/>
              <a:gd name="connsiteY189" fmla="*/ 32421 h 122429"/>
              <a:gd name="connsiteX190" fmla="*/ 6343334 w 17030978"/>
              <a:gd name="connsiteY190" fmla="*/ 0 h 122429"/>
              <a:gd name="connsiteX191" fmla="*/ 6421607 w 17030978"/>
              <a:gd name="connsiteY191" fmla="*/ 32421 h 122429"/>
              <a:gd name="connsiteX192" fmla="*/ 6429074 w 17030978"/>
              <a:gd name="connsiteY192" fmla="*/ 43497 h 122429"/>
              <a:gd name="connsiteX193" fmla="*/ 6433596 w 17030978"/>
              <a:gd name="connsiteY193" fmla="*/ 40449 h 122429"/>
              <a:gd name="connsiteX194" fmla="*/ 6476684 w 17030978"/>
              <a:gd name="connsiteY194" fmla="*/ 31750 h 122429"/>
              <a:gd name="connsiteX195" fmla="*/ 6519772 w 17030978"/>
              <a:gd name="connsiteY195" fmla="*/ 40449 h 122429"/>
              <a:gd name="connsiteX196" fmla="*/ 6525103 w 17030978"/>
              <a:gd name="connsiteY196" fmla="*/ 44043 h 122429"/>
              <a:gd name="connsiteX197" fmla="*/ 6532938 w 17030978"/>
              <a:gd name="connsiteY197" fmla="*/ 32421 h 122429"/>
              <a:gd name="connsiteX198" fmla="*/ 6611212 w 17030978"/>
              <a:gd name="connsiteY198" fmla="*/ 0 h 122429"/>
              <a:gd name="connsiteX199" fmla="*/ 6689485 w 17030978"/>
              <a:gd name="connsiteY199" fmla="*/ 32421 h 122429"/>
              <a:gd name="connsiteX200" fmla="*/ 6696952 w 17030978"/>
              <a:gd name="connsiteY200" fmla="*/ 43497 h 122429"/>
              <a:gd name="connsiteX201" fmla="*/ 6701474 w 17030978"/>
              <a:gd name="connsiteY201" fmla="*/ 40449 h 122429"/>
              <a:gd name="connsiteX202" fmla="*/ 6744561 w 17030978"/>
              <a:gd name="connsiteY202" fmla="*/ 31750 h 122429"/>
              <a:gd name="connsiteX203" fmla="*/ 6787650 w 17030978"/>
              <a:gd name="connsiteY203" fmla="*/ 40449 h 122429"/>
              <a:gd name="connsiteX204" fmla="*/ 6792981 w 17030978"/>
              <a:gd name="connsiteY204" fmla="*/ 44043 h 122429"/>
              <a:gd name="connsiteX205" fmla="*/ 6800816 w 17030978"/>
              <a:gd name="connsiteY205" fmla="*/ 32421 h 122429"/>
              <a:gd name="connsiteX206" fmla="*/ 6879090 w 17030978"/>
              <a:gd name="connsiteY206" fmla="*/ 0 h 122429"/>
              <a:gd name="connsiteX207" fmla="*/ 6957363 w 17030978"/>
              <a:gd name="connsiteY207" fmla="*/ 32421 h 122429"/>
              <a:gd name="connsiteX208" fmla="*/ 6964830 w 17030978"/>
              <a:gd name="connsiteY208" fmla="*/ 43497 h 122429"/>
              <a:gd name="connsiteX209" fmla="*/ 6969352 w 17030978"/>
              <a:gd name="connsiteY209" fmla="*/ 40449 h 122429"/>
              <a:gd name="connsiteX210" fmla="*/ 7012439 w 17030978"/>
              <a:gd name="connsiteY210" fmla="*/ 31750 h 122429"/>
              <a:gd name="connsiteX211" fmla="*/ 7055528 w 17030978"/>
              <a:gd name="connsiteY211" fmla="*/ 40449 h 122429"/>
              <a:gd name="connsiteX212" fmla="*/ 7060859 w 17030978"/>
              <a:gd name="connsiteY212" fmla="*/ 44044 h 122429"/>
              <a:gd name="connsiteX213" fmla="*/ 7068695 w 17030978"/>
              <a:gd name="connsiteY213" fmla="*/ 32421 h 122429"/>
              <a:gd name="connsiteX214" fmla="*/ 7146969 w 17030978"/>
              <a:gd name="connsiteY214" fmla="*/ 0 h 122429"/>
              <a:gd name="connsiteX215" fmla="*/ 7225241 w 17030978"/>
              <a:gd name="connsiteY215" fmla="*/ 32421 h 122429"/>
              <a:gd name="connsiteX216" fmla="*/ 7232710 w 17030978"/>
              <a:gd name="connsiteY216" fmla="*/ 43497 h 122429"/>
              <a:gd name="connsiteX217" fmla="*/ 7237231 w 17030978"/>
              <a:gd name="connsiteY217" fmla="*/ 40449 h 122429"/>
              <a:gd name="connsiteX218" fmla="*/ 7280319 w 17030978"/>
              <a:gd name="connsiteY218" fmla="*/ 31750 h 122429"/>
              <a:gd name="connsiteX219" fmla="*/ 7323407 w 17030978"/>
              <a:gd name="connsiteY219" fmla="*/ 40449 h 122429"/>
              <a:gd name="connsiteX220" fmla="*/ 7328737 w 17030978"/>
              <a:gd name="connsiteY220" fmla="*/ 44043 h 122429"/>
              <a:gd name="connsiteX221" fmla="*/ 7336573 w 17030978"/>
              <a:gd name="connsiteY221" fmla="*/ 32421 h 122429"/>
              <a:gd name="connsiteX222" fmla="*/ 7414847 w 17030978"/>
              <a:gd name="connsiteY222" fmla="*/ 0 h 122429"/>
              <a:gd name="connsiteX223" fmla="*/ 7493119 w 17030978"/>
              <a:gd name="connsiteY223" fmla="*/ 32421 h 122429"/>
              <a:gd name="connsiteX224" fmla="*/ 7500587 w 17030978"/>
              <a:gd name="connsiteY224" fmla="*/ 43497 h 122429"/>
              <a:gd name="connsiteX225" fmla="*/ 7505109 w 17030978"/>
              <a:gd name="connsiteY225" fmla="*/ 40449 h 122429"/>
              <a:gd name="connsiteX226" fmla="*/ 7548196 w 17030978"/>
              <a:gd name="connsiteY226" fmla="*/ 31750 h 122429"/>
              <a:gd name="connsiteX227" fmla="*/ 7591283 w 17030978"/>
              <a:gd name="connsiteY227" fmla="*/ 40449 h 122429"/>
              <a:gd name="connsiteX228" fmla="*/ 7596615 w 17030978"/>
              <a:gd name="connsiteY228" fmla="*/ 44043 h 122429"/>
              <a:gd name="connsiteX229" fmla="*/ 7604451 w 17030978"/>
              <a:gd name="connsiteY229" fmla="*/ 32421 h 122429"/>
              <a:gd name="connsiteX230" fmla="*/ 7682724 w 17030978"/>
              <a:gd name="connsiteY230" fmla="*/ 0 h 122429"/>
              <a:gd name="connsiteX231" fmla="*/ 7760997 w 17030978"/>
              <a:gd name="connsiteY231" fmla="*/ 32421 h 122429"/>
              <a:gd name="connsiteX232" fmla="*/ 7768465 w 17030978"/>
              <a:gd name="connsiteY232" fmla="*/ 43497 h 122429"/>
              <a:gd name="connsiteX233" fmla="*/ 7772987 w 17030978"/>
              <a:gd name="connsiteY233" fmla="*/ 40449 h 122429"/>
              <a:gd name="connsiteX234" fmla="*/ 7816074 w 17030978"/>
              <a:gd name="connsiteY234" fmla="*/ 31750 h 122429"/>
              <a:gd name="connsiteX235" fmla="*/ 7859161 w 17030978"/>
              <a:gd name="connsiteY235" fmla="*/ 40449 h 122429"/>
              <a:gd name="connsiteX236" fmla="*/ 7864494 w 17030978"/>
              <a:gd name="connsiteY236" fmla="*/ 44044 h 122429"/>
              <a:gd name="connsiteX237" fmla="*/ 7872330 w 17030978"/>
              <a:gd name="connsiteY237" fmla="*/ 32421 h 122429"/>
              <a:gd name="connsiteX238" fmla="*/ 7950603 w 17030978"/>
              <a:gd name="connsiteY238" fmla="*/ 0 h 122429"/>
              <a:gd name="connsiteX239" fmla="*/ 8028876 w 17030978"/>
              <a:gd name="connsiteY239" fmla="*/ 32421 h 122429"/>
              <a:gd name="connsiteX240" fmla="*/ 8036344 w 17030978"/>
              <a:gd name="connsiteY240" fmla="*/ 43497 h 122429"/>
              <a:gd name="connsiteX241" fmla="*/ 8040866 w 17030978"/>
              <a:gd name="connsiteY241" fmla="*/ 40449 h 122429"/>
              <a:gd name="connsiteX242" fmla="*/ 8083953 w 17030978"/>
              <a:gd name="connsiteY242" fmla="*/ 31750 h 122429"/>
              <a:gd name="connsiteX243" fmla="*/ 8127040 w 17030978"/>
              <a:gd name="connsiteY243" fmla="*/ 40449 h 122429"/>
              <a:gd name="connsiteX244" fmla="*/ 8132366 w 17030978"/>
              <a:gd name="connsiteY244" fmla="*/ 44040 h 122429"/>
              <a:gd name="connsiteX245" fmla="*/ 8140200 w 17030978"/>
              <a:gd name="connsiteY245" fmla="*/ 32421 h 122429"/>
              <a:gd name="connsiteX246" fmla="*/ 8218473 w 17030978"/>
              <a:gd name="connsiteY246" fmla="*/ 0 h 122429"/>
              <a:gd name="connsiteX247" fmla="*/ 8296746 w 17030978"/>
              <a:gd name="connsiteY247" fmla="*/ 32421 h 122429"/>
              <a:gd name="connsiteX248" fmla="*/ 8304214 w 17030978"/>
              <a:gd name="connsiteY248" fmla="*/ 43497 h 122429"/>
              <a:gd name="connsiteX249" fmla="*/ 8308736 w 17030978"/>
              <a:gd name="connsiteY249" fmla="*/ 40449 h 122429"/>
              <a:gd name="connsiteX250" fmla="*/ 8351823 w 17030978"/>
              <a:gd name="connsiteY250" fmla="*/ 31750 h 122429"/>
              <a:gd name="connsiteX251" fmla="*/ 8394911 w 17030978"/>
              <a:gd name="connsiteY251" fmla="*/ 40449 h 122429"/>
              <a:gd name="connsiteX252" fmla="*/ 8400523 w 17030978"/>
              <a:gd name="connsiteY252" fmla="*/ 44233 h 122429"/>
              <a:gd name="connsiteX253" fmla="*/ 8408487 w 17030978"/>
              <a:gd name="connsiteY253" fmla="*/ 32422 h 122429"/>
              <a:gd name="connsiteX254" fmla="*/ 8486760 w 17030978"/>
              <a:gd name="connsiteY254" fmla="*/ 0 h 122429"/>
              <a:gd name="connsiteX255" fmla="*/ 8565033 w 17030978"/>
              <a:gd name="connsiteY255" fmla="*/ 32421 h 122429"/>
              <a:gd name="connsiteX256" fmla="*/ 8572500 w 17030978"/>
              <a:gd name="connsiteY256" fmla="*/ 43496 h 122429"/>
              <a:gd name="connsiteX257" fmla="*/ 8577020 w 17030978"/>
              <a:gd name="connsiteY257" fmla="*/ 40449 h 122429"/>
              <a:gd name="connsiteX258" fmla="*/ 8620107 w 17030978"/>
              <a:gd name="connsiteY258" fmla="*/ 31750 h 122429"/>
              <a:gd name="connsiteX259" fmla="*/ 8663194 w 17030978"/>
              <a:gd name="connsiteY259" fmla="*/ 40449 h 122429"/>
              <a:gd name="connsiteX260" fmla="*/ 8668528 w 17030978"/>
              <a:gd name="connsiteY260" fmla="*/ 44044 h 122429"/>
              <a:gd name="connsiteX261" fmla="*/ 8676365 w 17030978"/>
              <a:gd name="connsiteY261" fmla="*/ 32421 h 122429"/>
              <a:gd name="connsiteX262" fmla="*/ 8754638 w 17030978"/>
              <a:gd name="connsiteY262" fmla="*/ 0 h 122429"/>
              <a:gd name="connsiteX263" fmla="*/ 8832911 w 17030978"/>
              <a:gd name="connsiteY263" fmla="*/ 32421 h 122429"/>
              <a:gd name="connsiteX264" fmla="*/ 8840378 w 17030978"/>
              <a:gd name="connsiteY264" fmla="*/ 43496 h 122429"/>
              <a:gd name="connsiteX265" fmla="*/ 8844898 w 17030978"/>
              <a:gd name="connsiteY265" fmla="*/ 40449 h 122429"/>
              <a:gd name="connsiteX266" fmla="*/ 8887985 w 17030978"/>
              <a:gd name="connsiteY266" fmla="*/ 31750 h 122429"/>
              <a:gd name="connsiteX267" fmla="*/ 8931073 w 17030978"/>
              <a:gd name="connsiteY267" fmla="*/ 40449 h 122429"/>
              <a:gd name="connsiteX268" fmla="*/ 8936406 w 17030978"/>
              <a:gd name="connsiteY268" fmla="*/ 44045 h 122429"/>
              <a:gd name="connsiteX269" fmla="*/ 8944244 w 17030978"/>
              <a:gd name="connsiteY269" fmla="*/ 32421 h 122429"/>
              <a:gd name="connsiteX270" fmla="*/ 9022517 w 17030978"/>
              <a:gd name="connsiteY270" fmla="*/ 0 h 122429"/>
              <a:gd name="connsiteX271" fmla="*/ 9100790 w 17030978"/>
              <a:gd name="connsiteY271" fmla="*/ 32421 h 122429"/>
              <a:gd name="connsiteX272" fmla="*/ 9108257 w 17030978"/>
              <a:gd name="connsiteY272" fmla="*/ 43496 h 122429"/>
              <a:gd name="connsiteX273" fmla="*/ 9112777 w 17030978"/>
              <a:gd name="connsiteY273" fmla="*/ 40449 h 122429"/>
              <a:gd name="connsiteX274" fmla="*/ 9155865 w 17030978"/>
              <a:gd name="connsiteY274" fmla="*/ 31750 h 122429"/>
              <a:gd name="connsiteX275" fmla="*/ 9198952 w 17030978"/>
              <a:gd name="connsiteY275" fmla="*/ 40449 h 122429"/>
              <a:gd name="connsiteX276" fmla="*/ 9204286 w 17030978"/>
              <a:gd name="connsiteY276" fmla="*/ 44045 h 122429"/>
              <a:gd name="connsiteX277" fmla="*/ 9212123 w 17030978"/>
              <a:gd name="connsiteY277" fmla="*/ 32421 h 122429"/>
              <a:gd name="connsiteX278" fmla="*/ 9290396 w 17030978"/>
              <a:gd name="connsiteY278" fmla="*/ 0 h 122429"/>
              <a:gd name="connsiteX279" fmla="*/ 9368669 w 17030978"/>
              <a:gd name="connsiteY279" fmla="*/ 32421 h 122429"/>
              <a:gd name="connsiteX280" fmla="*/ 9376137 w 17030978"/>
              <a:gd name="connsiteY280" fmla="*/ 43496 h 122429"/>
              <a:gd name="connsiteX281" fmla="*/ 9380656 w 17030978"/>
              <a:gd name="connsiteY281" fmla="*/ 40449 h 122429"/>
              <a:gd name="connsiteX282" fmla="*/ 9423744 w 17030978"/>
              <a:gd name="connsiteY282" fmla="*/ 31750 h 122429"/>
              <a:gd name="connsiteX283" fmla="*/ 9466831 w 17030978"/>
              <a:gd name="connsiteY283" fmla="*/ 40449 h 122429"/>
              <a:gd name="connsiteX284" fmla="*/ 9472164 w 17030978"/>
              <a:gd name="connsiteY284" fmla="*/ 44045 h 122429"/>
              <a:gd name="connsiteX285" fmla="*/ 9480002 w 17030978"/>
              <a:gd name="connsiteY285" fmla="*/ 32421 h 122429"/>
              <a:gd name="connsiteX286" fmla="*/ 9558275 w 17030978"/>
              <a:gd name="connsiteY286" fmla="*/ 0 h 122429"/>
              <a:gd name="connsiteX287" fmla="*/ 9636548 w 17030978"/>
              <a:gd name="connsiteY287" fmla="*/ 32421 h 122429"/>
              <a:gd name="connsiteX288" fmla="*/ 9644015 w 17030978"/>
              <a:gd name="connsiteY288" fmla="*/ 43496 h 122429"/>
              <a:gd name="connsiteX289" fmla="*/ 9648535 w 17030978"/>
              <a:gd name="connsiteY289" fmla="*/ 40449 h 122429"/>
              <a:gd name="connsiteX290" fmla="*/ 9691622 w 17030978"/>
              <a:gd name="connsiteY290" fmla="*/ 31750 h 122429"/>
              <a:gd name="connsiteX291" fmla="*/ 9734710 w 17030978"/>
              <a:gd name="connsiteY291" fmla="*/ 40449 h 122429"/>
              <a:gd name="connsiteX292" fmla="*/ 9740043 w 17030978"/>
              <a:gd name="connsiteY292" fmla="*/ 44045 h 122429"/>
              <a:gd name="connsiteX293" fmla="*/ 9747880 w 17030978"/>
              <a:gd name="connsiteY293" fmla="*/ 32421 h 122429"/>
              <a:gd name="connsiteX294" fmla="*/ 9826155 w 17030978"/>
              <a:gd name="connsiteY294" fmla="*/ 0 h 122429"/>
              <a:gd name="connsiteX295" fmla="*/ 9904427 w 17030978"/>
              <a:gd name="connsiteY295" fmla="*/ 32421 h 122429"/>
              <a:gd name="connsiteX296" fmla="*/ 9911894 w 17030978"/>
              <a:gd name="connsiteY296" fmla="*/ 43496 h 122429"/>
              <a:gd name="connsiteX297" fmla="*/ 9916414 w 17030978"/>
              <a:gd name="connsiteY297" fmla="*/ 40449 h 122429"/>
              <a:gd name="connsiteX298" fmla="*/ 9959501 w 17030978"/>
              <a:gd name="connsiteY298" fmla="*/ 31750 h 122429"/>
              <a:gd name="connsiteX299" fmla="*/ 10002588 w 17030978"/>
              <a:gd name="connsiteY299" fmla="*/ 40449 h 122429"/>
              <a:gd name="connsiteX300" fmla="*/ 10007922 w 17030978"/>
              <a:gd name="connsiteY300" fmla="*/ 44044 h 122429"/>
              <a:gd name="connsiteX301" fmla="*/ 10015758 w 17030978"/>
              <a:gd name="connsiteY301" fmla="*/ 32421 h 122429"/>
              <a:gd name="connsiteX302" fmla="*/ 10094032 w 17030978"/>
              <a:gd name="connsiteY302" fmla="*/ 0 h 122429"/>
              <a:gd name="connsiteX303" fmla="*/ 10172305 w 17030978"/>
              <a:gd name="connsiteY303" fmla="*/ 32421 h 122429"/>
              <a:gd name="connsiteX304" fmla="*/ 10179772 w 17030978"/>
              <a:gd name="connsiteY304" fmla="*/ 43496 h 122429"/>
              <a:gd name="connsiteX305" fmla="*/ 10184291 w 17030978"/>
              <a:gd name="connsiteY305" fmla="*/ 40449 h 122429"/>
              <a:gd name="connsiteX306" fmla="*/ 10227378 w 17030978"/>
              <a:gd name="connsiteY306" fmla="*/ 31750 h 122429"/>
              <a:gd name="connsiteX307" fmla="*/ 10270466 w 17030978"/>
              <a:gd name="connsiteY307" fmla="*/ 40449 h 122429"/>
              <a:gd name="connsiteX308" fmla="*/ 10275799 w 17030978"/>
              <a:gd name="connsiteY308" fmla="*/ 44044 h 122429"/>
              <a:gd name="connsiteX309" fmla="*/ 10283636 w 17030978"/>
              <a:gd name="connsiteY309" fmla="*/ 32421 h 122429"/>
              <a:gd name="connsiteX310" fmla="*/ 10361907 w 17030978"/>
              <a:gd name="connsiteY310" fmla="*/ 0 h 122429"/>
              <a:gd name="connsiteX311" fmla="*/ 10440182 w 17030978"/>
              <a:gd name="connsiteY311" fmla="*/ 32421 h 122429"/>
              <a:gd name="connsiteX312" fmla="*/ 10447649 w 17030978"/>
              <a:gd name="connsiteY312" fmla="*/ 43496 h 122429"/>
              <a:gd name="connsiteX313" fmla="*/ 10452168 w 17030978"/>
              <a:gd name="connsiteY313" fmla="*/ 40449 h 122429"/>
              <a:gd name="connsiteX314" fmla="*/ 10495257 w 17030978"/>
              <a:gd name="connsiteY314" fmla="*/ 31750 h 122429"/>
              <a:gd name="connsiteX315" fmla="*/ 10538343 w 17030978"/>
              <a:gd name="connsiteY315" fmla="*/ 40449 h 122429"/>
              <a:gd name="connsiteX316" fmla="*/ 10543678 w 17030978"/>
              <a:gd name="connsiteY316" fmla="*/ 44045 h 122429"/>
              <a:gd name="connsiteX317" fmla="*/ 10551514 w 17030978"/>
              <a:gd name="connsiteY317" fmla="*/ 32421 h 122429"/>
              <a:gd name="connsiteX318" fmla="*/ 10629787 w 17030978"/>
              <a:gd name="connsiteY318" fmla="*/ 0 h 122429"/>
              <a:gd name="connsiteX319" fmla="*/ 10708060 w 17030978"/>
              <a:gd name="connsiteY319" fmla="*/ 32421 h 122429"/>
              <a:gd name="connsiteX320" fmla="*/ 10715526 w 17030978"/>
              <a:gd name="connsiteY320" fmla="*/ 43496 h 122429"/>
              <a:gd name="connsiteX321" fmla="*/ 10720047 w 17030978"/>
              <a:gd name="connsiteY321" fmla="*/ 40449 h 122429"/>
              <a:gd name="connsiteX322" fmla="*/ 10763135 w 17030978"/>
              <a:gd name="connsiteY322" fmla="*/ 31750 h 122429"/>
              <a:gd name="connsiteX323" fmla="*/ 10806221 w 17030978"/>
              <a:gd name="connsiteY323" fmla="*/ 40449 h 122429"/>
              <a:gd name="connsiteX324" fmla="*/ 10811556 w 17030978"/>
              <a:gd name="connsiteY324" fmla="*/ 44045 h 122429"/>
              <a:gd name="connsiteX325" fmla="*/ 10819392 w 17030978"/>
              <a:gd name="connsiteY325" fmla="*/ 32421 h 122429"/>
              <a:gd name="connsiteX326" fmla="*/ 10897666 w 17030978"/>
              <a:gd name="connsiteY326" fmla="*/ 0 h 122429"/>
              <a:gd name="connsiteX327" fmla="*/ 10975939 w 17030978"/>
              <a:gd name="connsiteY327" fmla="*/ 32421 h 122429"/>
              <a:gd name="connsiteX328" fmla="*/ 10983405 w 17030978"/>
              <a:gd name="connsiteY328" fmla="*/ 43496 h 122429"/>
              <a:gd name="connsiteX329" fmla="*/ 10987925 w 17030978"/>
              <a:gd name="connsiteY329" fmla="*/ 40449 h 122429"/>
              <a:gd name="connsiteX330" fmla="*/ 11031011 w 17030978"/>
              <a:gd name="connsiteY330" fmla="*/ 31750 h 122429"/>
              <a:gd name="connsiteX331" fmla="*/ 11074100 w 17030978"/>
              <a:gd name="connsiteY331" fmla="*/ 40449 h 122429"/>
              <a:gd name="connsiteX332" fmla="*/ 11079433 w 17030978"/>
              <a:gd name="connsiteY332" fmla="*/ 44045 h 122429"/>
              <a:gd name="connsiteX333" fmla="*/ 11087270 w 17030978"/>
              <a:gd name="connsiteY333" fmla="*/ 32421 h 122429"/>
              <a:gd name="connsiteX334" fmla="*/ 11165543 w 17030978"/>
              <a:gd name="connsiteY334" fmla="*/ 0 h 122429"/>
              <a:gd name="connsiteX335" fmla="*/ 11243816 w 17030978"/>
              <a:gd name="connsiteY335" fmla="*/ 32421 h 122429"/>
              <a:gd name="connsiteX336" fmla="*/ 11251283 w 17030978"/>
              <a:gd name="connsiteY336" fmla="*/ 43496 h 122429"/>
              <a:gd name="connsiteX337" fmla="*/ 11255803 w 17030978"/>
              <a:gd name="connsiteY337" fmla="*/ 40449 h 122429"/>
              <a:gd name="connsiteX338" fmla="*/ 11298891 w 17030978"/>
              <a:gd name="connsiteY338" fmla="*/ 31750 h 122429"/>
              <a:gd name="connsiteX339" fmla="*/ 11341978 w 17030978"/>
              <a:gd name="connsiteY339" fmla="*/ 40449 h 122429"/>
              <a:gd name="connsiteX340" fmla="*/ 11347313 w 17030978"/>
              <a:gd name="connsiteY340" fmla="*/ 44045 h 122429"/>
              <a:gd name="connsiteX341" fmla="*/ 11355149 w 17030978"/>
              <a:gd name="connsiteY341" fmla="*/ 32421 h 122429"/>
              <a:gd name="connsiteX342" fmla="*/ 11433422 w 17030978"/>
              <a:gd name="connsiteY342" fmla="*/ 0 h 122429"/>
              <a:gd name="connsiteX343" fmla="*/ 11511695 w 17030978"/>
              <a:gd name="connsiteY343" fmla="*/ 32421 h 122429"/>
              <a:gd name="connsiteX344" fmla="*/ 11519161 w 17030978"/>
              <a:gd name="connsiteY344" fmla="*/ 43496 h 122429"/>
              <a:gd name="connsiteX345" fmla="*/ 11523682 w 17030978"/>
              <a:gd name="connsiteY345" fmla="*/ 40449 h 122429"/>
              <a:gd name="connsiteX346" fmla="*/ 11566769 w 17030978"/>
              <a:gd name="connsiteY346" fmla="*/ 31750 h 122429"/>
              <a:gd name="connsiteX347" fmla="*/ 11609856 w 17030978"/>
              <a:gd name="connsiteY347" fmla="*/ 40449 h 122429"/>
              <a:gd name="connsiteX348" fmla="*/ 11615190 w 17030978"/>
              <a:gd name="connsiteY348" fmla="*/ 44045 h 122429"/>
              <a:gd name="connsiteX349" fmla="*/ 11623027 w 17030978"/>
              <a:gd name="connsiteY349" fmla="*/ 32421 h 122429"/>
              <a:gd name="connsiteX350" fmla="*/ 11701300 w 17030978"/>
              <a:gd name="connsiteY350" fmla="*/ 0 h 122429"/>
              <a:gd name="connsiteX351" fmla="*/ 11779572 w 17030978"/>
              <a:gd name="connsiteY351" fmla="*/ 32421 h 122429"/>
              <a:gd name="connsiteX352" fmla="*/ 11787039 w 17030978"/>
              <a:gd name="connsiteY352" fmla="*/ 43496 h 122429"/>
              <a:gd name="connsiteX353" fmla="*/ 11791559 w 17030978"/>
              <a:gd name="connsiteY353" fmla="*/ 40449 h 122429"/>
              <a:gd name="connsiteX354" fmla="*/ 11834647 w 17030978"/>
              <a:gd name="connsiteY354" fmla="*/ 31750 h 122429"/>
              <a:gd name="connsiteX355" fmla="*/ 11877731 w 17030978"/>
              <a:gd name="connsiteY355" fmla="*/ 40449 h 122429"/>
              <a:gd name="connsiteX356" fmla="*/ 11883063 w 17030978"/>
              <a:gd name="connsiteY356" fmla="*/ 44044 h 122429"/>
              <a:gd name="connsiteX357" fmla="*/ 11890900 w 17030978"/>
              <a:gd name="connsiteY357" fmla="*/ 32421 h 122429"/>
              <a:gd name="connsiteX358" fmla="*/ 11969171 w 17030978"/>
              <a:gd name="connsiteY358" fmla="*/ 0 h 122429"/>
              <a:gd name="connsiteX359" fmla="*/ 12047444 w 17030978"/>
              <a:gd name="connsiteY359" fmla="*/ 32421 h 122429"/>
              <a:gd name="connsiteX360" fmla="*/ 12054912 w 17030978"/>
              <a:gd name="connsiteY360" fmla="*/ 43497 h 122429"/>
              <a:gd name="connsiteX361" fmla="*/ 12059434 w 17030978"/>
              <a:gd name="connsiteY361" fmla="*/ 40449 h 122429"/>
              <a:gd name="connsiteX362" fmla="*/ 12102521 w 17030978"/>
              <a:gd name="connsiteY362" fmla="*/ 31750 h 122429"/>
              <a:gd name="connsiteX363" fmla="*/ 12145609 w 17030978"/>
              <a:gd name="connsiteY363" fmla="*/ 40449 h 122429"/>
              <a:gd name="connsiteX364" fmla="*/ 12150940 w 17030978"/>
              <a:gd name="connsiteY364" fmla="*/ 44043 h 122429"/>
              <a:gd name="connsiteX365" fmla="*/ 12158776 w 17030978"/>
              <a:gd name="connsiteY365" fmla="*/ 32421 h 122429"/>
              <a:gd name="connsiteX366" fmla="*/ 12237049 w 17030978"/>
              <a:gd name="connsiteY366" fmla="*/ 0 h 122429"/>
              <a:gd name="connsiteX367" fmla="*/ 12315322 w 17030978"/>
              <a:gd name="connsiteY367" fmla="*/ 32421 h 122429"/>
              <a:gd name="connsiteX368" fmla="*/ 12322790 w 17030978"/>
              <a:gd name="connsiteY368" fmla="*/ 43497 h 122429"/>
              <a:gd name="connsiteX369" fmla="*/ 12327312 w 17030978"/>
              <a:gd name="connsiteY369" fmla="*/ 40449 h 122429"/>
              <a:gd name="connsiteX370" fmla="*/ 12370399 w 17030978"/>
              <a:gd name="connsiteY370" fmla="*/ 31750 h 122429"/>
              <a:gd name="connsiteX371" fmla="*/ 12413487 w 17030978"/>
              <a:gd name="connsiteY371" fmla="*/ 40449 h 122429"/>
              <a:gd name="connsiteX372" fmla="*/ 12418819 w 17030978"/>
              <a:gd name="connsiteY372" fmla="*/ 44044 h 122429"/>
              <a:gd name="connsiteX373" fmla="*/ 12426655 w 17030978"/>
              <a:gd name="connsiteY373" fmla="*/ 32421 h 122429"/>
              <a:gd name="connsiteX374" fmla="*/ 12504928 w 17030978"/>
              <a:gd name="connsiteY374" fmla="*/ 0 h 122429"/>
              <a:gd name="connsiteX375" fmla="*/ 12583201 w 17030978"/>
              <a:gd name="connsiteY375" fmla="*/ 32421 h 122429"/>
              <a:gd name="connsiteX376" fmla="*/ 12590669 w 17030978"/>
              <a:gd name="connsiteY376" fmla="*/ 43497 h 122429"/>
              <a:gd name="connsiteX377" fmla="*/ 12595191 w 17030978"/>
              <a:gd name="connsiteY377" fmla="*/ 40449 h 122429"/>
              <a:gd name="connsiteX378" fmla="*/ 12638278 w 17030978"/>
              <a:gd name="connsiteY378" fmla="*/ 31750 h 122429"/>
              <a:gd name="connsiteX379" fmla="*/ 12681366 w 17030978"/>
              <a:gd name="connsiteY379" fmla="*/ 40449 h 122429"/>
              <a:gd name="connsiteX380" fmla="*/ 12686697 w 17030978"/>
              <a:gd name="connsiteY380" fmla="*/ 44043 h 122429"/>
              <a:gd name="connsiteX381" fmla="*/ 12694533 w 17030978"/>
              <a:gd name="connsiteY381" fmla="*/ 32421 h 122429"/>
              <a:gd name="connsiteX382" fmla="*/ 12772806 w 17030978"/>
              <a:gd name="connsiteY382" fmla="*/ 0 h 122429"/>
              <a:gd name="connsiteX383" fmla="*/ 12851079 w 17030978"/>
              <a:gd name="connsiteY383" fmla="*/ 32421 h 122429"/>
              <a:gd name="connsiteX384" fmla="*/ 12858547 w 17030978"/>
              <a:gd name="connsiteY384" fmla="*/ 43497 h 122429"/>
              <a:gd name="connsiteX385" fmla="*/ 12863069 w 17030978"/>
              <a:gd name="connsiteY385" fmla="*/ 40449 h 122429"/>
              <a:gd name="connsiteX386" fmla="*/ 12906156 w 17030978"/>
              <a:gd name="connsiteY386" fmla="*/ 31750 h 122429"/>
              <a:gd name="connsiteX387" fmla="*/ 12949244 w 17030978"/>
              <a:gd name="connsiteY387" fmla="*/ 40449 h 122429"/>
              <a:gd name="connsiteX388" fmla="*/ 12954575 w 17030978"/>
              <a:gd name="connsiteY388" fmla="*/ 44043 h 122429"/>
              <a:gd name="connsiteX389" fmla="*/ 12962411 w 17030978"/>
              <a:gd name="connsiteY389" fmla="*/ 32421 h 122429"/>
              <a:gd name="connsiteX390" fmla="*/ 13040684 w 17030978"/>
              <a:gd name="connsiteY390" fmla="*/ 0 h 122429"/>
              <a:gd name="connsiteX391" fmla="*/ 13118957 w 17030978"/>
              <a:gd name="connsiteY391" fmla="*/ 32421 h 122429"/>
              <a:gd name="connsiteX392" fmla="*/ 13126425 w 17030978"/>
              <a:gd name="connsiteY392" fmla="*/ 43497 h 122429"/>
              <a:gd name="connsiteX393" fmla="*/ 13130947 w 17030978"/>
              <a:gd name="connsiteY393" fmla="*/ 40449 h 122429"/>
              <a:gd name="connsiteX394" fmla="*/ 13174034 w 17030978"/>
              <a:gd name="connsiteY394" fmla="*/ 31750 h 122429"/>
              <a:gd name="connsiteX395" fmla="*/ 13217122 w 17030978"/>
              <a:gd name="connsiteY395" fmla="*/ 40449 h 122429"/>
              <a:gd name="connsiteX396" fmla="*/ 13222454 w 17030978"/>
              <a:gd name="connsiteY396" fmla="*/ 44044 h 122429"/>
              <a:gd name="connsiteX397" fmla="*/ 13230290 w 17030978"/>
              <a:gd name="connsiteY397" fmla="*/ 32421 h 122429"/>
              <a:gd name="connsiteX398" fmla="*/ 13308563 w 17030978"/>
              <a:gd name="connsiteY398" fmla="*/ 0 h 122429"/>
              <a:gd name="connsiteX399" fmla="*/ 13386836 w 17030978"/>
              <a:gd name="connsiteY399" fmla="*/ 32421 h 122429"/>
              <a:gd name="connsiteX400" fmla="*/ 13394304 w 17030978"/>
              <a:gd name="connsiteY400" fmla="*/ 43497 h 122429"/>
              <a:gd name="connsiteX401" fmla="*/ 13398826 w 17030978"/>
              <a:gd name="connsiteY401" fmla="*/ 40449 h 122429"/>
              <a:gd name="connsiteX402" fmla="*/ 13441913 w 17030978"/>
              <a:gd name="connsiteY402" fmla="*/ 31750 h 122429"/>
              <a:gd name="connsiteX403" fmla="*/ 13485001 w 17030978"/>
              <a:gd name="connsiteY403" fmla="*/ 40449 h 122429"/>
              <a:gd name="connsiteX404" fmla="*/ 13490332 w 17030978"/>
              <a:gd name="connsiteY404" fmla="*/ 44043 h 122429"/>
              <a:gd name="connsiteX405" fmla="*/ 13498168 w 17030978"/>
              <a:gd name="connsiteY405" fmla="*/ 32421 h 122429"/>
              <a:gd name="connsiteX406" fmla="*/ 13576441 w 17030978"/>
              <a:gd name="connsiteY406" fmla="*/ 0 h 122429"/>
              <a:gd name="connsiteX407" fmla="*/ 13654714 w 17030978"/>
              <a:gd name="connsiteY407" fmla="*/ 32421 h 122429"/>
              <a:gd name="connsiteX408" fmla="*/ 13662182 w 17030978"/>
              <a:gd name="connsiteY408" fmla="*/ 43497 h 122429"/>
              <a:gd name="connsiteX409" fmla="*/ 13666704 w 17030978"/>
              <a:gd name="connsiteY409" fmla="*/ 40449 h 122429"/>
              <a:gd name="connsiteX410" fmla="*/ 13709791 w 17030978"/>
              <a:gd name="connsiteY410" fmla="*/ 31750 h 122429"/>
              <a:gd name="connsiteX411" fmla="*/ 13752879 w 17030978"/>
              <a:gd name="connsiteY411" fmla="*/ 40449 h 122429"/>
              <a:gd name="connsiteX412" fmla="*/ 13758210 w 17030978"/>
              <a:gd name="connsiteY412" fmla="*/ 44043 h 122429"/>
              <a:gd name="connsiteX413" fmla="*/ 13766046 w 17030978"/>
              <a:gd name="connsiteY413" fmla="*/ 32421 h 122429"/>
              <a:gd name="connsiteX414" fmla="*/ 13844319 w 17030978"/>
              <a:gd name="connsiteY414" fmla="*/ 0 h 122429"/>
              <a:gd name="connsiteX415" fmla="*/ 13922592 w 17030978"/>
              <a:gd name="connsiteY415" fmla="*/ 32421 h 122429"/>
              <a:gd name="connsiteX416" fmla="*/ 13930060 w 17030978"/>
              <a:gd name="connsiteY416" fmla="*/ 43497 h 122429"/>
              <a:gd name="connsiteX417" fmla="*/ 13934582 w 17030978"/>
              <a:gd name="connsiteY417" fmla="*/ 40449 h 122429"/>
              <a:gd name="connsiteX418" fmla="*/ 13977669 w 17030978"/>
              <a:gd name="connsiteY418" fmla="*/ 31750 h 122429"/>
              <a:gd name="connsiteX419" fmla="*/ 14020757 w 17030978"/>
              <a:gd name="connsiteY419" fmla="*/ 40449 h 122429"/>
              <a:gd name="connsiteX420" fmla="*/ 14026089 w 17030978"/>
              <a:gd name="connsiteY420" fmla="*/ 44044 h 122429"/>
              <a:gd name="connsiteX421" fmla="*/ 14033925 w 17030978"/>
              <a:gd name="connsiteY421" fmla="*/ 32421 h 122429"/>
              <a:gd name="connsiteX422" fmla="*/ 14112198 w 17030978"/>
              <a:gd name="connsiteY422" fmla="*/ 0 h 122429"/>
              <a:gd name="connsiteX423" fmla="*/ 14190471 w 17030978"/>
              <a:gd name="connsiteY423" fmla="*/ 32421 h 122429"/>
              <a:gd name="connsiteX424" fmla="*/ 14197939 w 17030978"/>
              <a:gd name="connsiteY424" fmla="*/ 43497 h 122429"/>
              <a:gd name="connsiteX425" fmla="*/ 14202461 w 17030978"/>
              <a:gd name="connsiteY425" fmla="*/ 40449 h 122429"/>
              <a:gd name="connsiteX426" fmla="*/ 14245548 w 17030978"/>
              <a:gd name="connsiteY426" fmla="*/ 31750 h 122429"/>
              <a:gd name="connsiteX427" fmla="*/ 14288636 w 17030978"/>
              <a:gd name="connsiteY427" fmla="*/ 40449 h 122429"/>
              <a:gd name="connsiteX428" fmla="*/ 14293967 w 17030978"/>
              <a:gd name="connsiteY428" fmla="*/ 44043 h 122429"/>
              <a:gd name="connsiteX429" fmla="*/ 14301803 w 17030978"/>
              <a:gd name="connsiteY429" fmla="*/ 32421 h 122429"/>
              <a:gd name="connsiteX430" fmla="*/ 14380076 w 17030978"/>
              <a:gd name="connsiteY430" fmla="*/ 0 h 122429"/>
              <a:gd name="connsiteX431" fmla="*/ 14458349 w 17030978"/>
              <a:gd name="connsiteY431" fmla="*/ 32421 h 122429"/>
              <a:gd name="connsiteX432" fmla="*/ 14465817 w 17030978"/>
              <a:gd name="connsiteY432" fmla="*/ 43497 h 122429"/>
              <a:gd name="connsiteX433" fmla="*/ 14470339 w 17030978"/>
              <a:gd name="connsiteY433" fmla="*/ 40449 h 122429"/>
              <a:gd name="connsiteX434" fmla="*/ 14513426 w 17030978"/>
              <a:gd name="connsiteY434" fmla="*/ 31750 h 122429"/>
              <a:gd name="connsiteX435" fmla="*/ 14556514 w 17030978"/>
              <a:gd name="connsiteY435" fmla="*/ 40449 h 122429"/>
              <a:gd name="connsiteX436" fmla="*/ 14561845 w 17030978"/>
              <a:gd name="connsiteY436" fmla="*/ 44043 h 122429"/>
              <a:gd name="connsiteX437" fmla="*/ 14569681 w 17030978"/>
              <a:gd name="connsiteY437" fmla="*/ 32421 h 122429"/>
              <a:gd name="connsiteX438" fmla="*/ 14647954 w 17030978"/>
              <a:gd name="connsiteY438" fmla="*/ 0 h 122429"/>
              <a:gd name="connsiteX439" fmla="*/ 14726227 w 17030978"/>
              <a:gd name="connsiteY439" fmla="*/ 32421 h 122429"/>
              <a:gd name="connsiteX440" fmla="*/ 14733695 w 17030978"/>
              <a:gd name="connsiteY440" fmla="*/ 43497 h 122429"/>
              <a:gd name="connsiteX441" fmla="*/ 14738217 w 17030978"/>
              <a:gd name="connsiteY441" fmla="*/ 40449 h 122429"/>
              <a:gd name="connsiteX442" fmla="*/ 14781304 w 17030978"/>
              <a:gd name="connsiteY442" fmla="*/ 31750 h 122429"/>
              <a:gd name="connsiteX443" fmla="*/ 14824392 w 17030978"/>
              <a:gd name="connsiteY443" fmla="*/ 40449 h 122429"/>
              <a:gd name="connsiteX444" fmla="*/ 14829724 w 17030978"/>
              <a:gd name="connsiteY444" fmla="*/ 44044 h 122429"/>
              <a:gd name="connsiteX445" fmla="*/ 14837560 w 17030978"/>
              <a:gd name="connsiteY445" fmla="*/ 32421 h 122429"/>
              <a:gd name="connsiteX446" fmla="*/ 14915833 w 17030978"/>
              <a:gd name="connsiteY446" fmla="*/ 0 h 122429"/>
              <a:gd name="connsiteX447" fmla="*/ 14994106 w 17030978"/>
              <a:gd name="connsiteY447" fmla="*/ 32421 h 122429"/>
              <a:gd name="connsiteX448" fmla="*/ 15001574 w 17030978"/>
              <a:gd name="connsiteY448" fmla="*/ 43497 h 122429"/>
              <a:gd name="connsiteX449" fmla="*/ 15006096 w 17030978"/>
              <a:gd name="connsiteY449" fmla="*/ 40449 h 122429"/>
              <a:gd name="connsiteX450" fmla="*/ 15049183 w 17030978"/>
              <a:gd name="connsiteY450" fmla="*/ 31750 h 122429"/>
              <a:gd name="connsiteX451" fmla="*/ 15092271 w 17030978"/>
              <a:gd name="connsiteY451" fmla="*/ 40449 h 122429"/>
              <a:gd name="connsiteX452" fmla="*/ 15097602 w 17030978"/>
              <a:gd name="connsiteY452" fmla="*/ 44043 h 122429"/>
              <a:gd name="connsiteX453" fmla="*/ 15105438 w 17030978"/>
              <a:gd name="connsiteY453" fmla="*/ 32421 h 122429"/>
              <a:gd name="connsiteX454" fmla="*/ 15183711 w 17030978"/>
              <a:gd name="connsiteY454" fmla="*/ 0 h 122429"/>
              <a:gd name="connsiteX455" fmla="*/ 15261984 w 17030978"/>
              <a:gd name="connsiteY455" fmla="*/ 32421 h 122429"/>
              <a:gd name="connsiteX456" fmla="*/ 15269452 w 17030978"/>
              <a:gd name="connsiteY456" fmla="*/ 43497 h 122429"/>
              <a:gd name="connsiteX457" fmla="*/ 15273974 w 17030978"/>
              <a:gd name="connsiteY457" fmla="*/ 40449 h 122429"/>
              <a:gd name="connsiteX458" fmla="*/ 15317061 w 17030978"/>
              <a:gd name="connsiteY458" fmla="*/ 31750 h 122429"/>
              <a:gd name="connsiteX459" fmla="*/ 15360149 w 17030978"/>
              <a:gd name="connsiteY459" fmla="*/ 40449 h 122429"/>
              <a:gd name="connsiteX460" fmla="*/ 15365480 w 17030978"/>
              <a:gd name="connsiteY460" fmla="*/ 44043 h 122429"/>
              <a:gd name="connsiteX461" fmla="*/ 15373316 w 17030978"/>
              <a:gd name="connsiteY461" fmla="*/ 32421 h 122429"/>
              <a:gd name="connsiteX462" fmla="*/ 15451589 w 17030978"/>
              <a:gd name="connsiteY462" fmla="*/ 0 h 122429"/>
              <a:gd name="connsiteX463" fmla="*/ 15529862 w 17030978"/>
              <a:gd name="connsiteY463" fmla="*/ 32421 h 122429"/>
              <a:gd name="connsiteX464" fmla="*/ 15537330 w 17030978"/>
              <a:gd name="connsiteY464" fmla="*/ 43497 h 122429"/>
              <a:gd name="connsiteX465" fmla="*/ 15541852 w 17030978"/>
              <a:gd name="connsiteY465" fmla="*/ 40449 h 122429"/>
              <a:gd name="connsiteX466" fmla="*/ 15584939 w 17030978"/>
              <a:gd name="connsiteY466" fmla="*/ 31750 h 122429"/>
              <a:gd name="connsiteX467" fmla="*/ 15628027 w 17030978"/>
              <a:gd name="connsiteY467" fmla="*/ 40449 h 122429"/>
              <a:gd name="connsiteX468" fmla="*/ 15633359 w 17030978"/>
              <a:gd name="connsiteY468" fmla="*/ 44044 h 122429"/>
              <a:gd name="connsiteX469" fmla="*/ 15641195 w 17030978"/>
              <a:gd name="connsiteY469" fmla="*/ 32421 h 122429"/>
              <a:gd name="connsiteX470" fmla="*/ 15719468 w 17030978"/>
              <a:gd name="connsiteY470" fmla="*/ 0 h 122429"/>
              <a:gd name="connsiteX471" fmla="*/ 15797741 w 17030978"/>
              <a:gd name="connsiteY471" fmla="*/ 32421 h 122429"/>
              <a:gd name="connsiteX472" fmla="*/ 15805209 w 17030978"/>
              <a:gd name="connsiteY472" fmla="*/ 43497 h 122429"/>
              <a:gd name="connsiteX473" fmla="*/ 15809731 w 17030978"/>
              <a:gd name="connsiteY473" fmla="*/ 40449 h 122429"/>
              <a:gd name="connsiteX474" fmla="*/ 15852818 w 17030978"/>
              <a:gd name="connsiteY474" fmla="*/ 31750 h 122429"/>
              <a:gd name="connsiteX475" fmla="*/ 15895906 w 17030978"/>
              <a:gd name="connsiteY475" fmla="*/ 40449 h 122429"/>
              <a:gd name="connsiteX476" fmla="*/ 15901238 w 17030978"/>
              <a:gd name="connsiteY476" fmla="*/ 44043 h 122429"/>
              <a:gd name="connsiteX477" fmla="*/ 15909074 w 17030978"/>
              <a:gd name="connsiteY477" fmla="*/ 32421 h 122429"/>
              <a:gd name="connsiteX478" fmla="*/ 15987346 w 17030978"/>
              <a:gd name="connsiteY478" fmla="*/ 0 h 122429"/>
              <a:gd name="connsiteX479" fmla="*/ 16065618 w 17030978"/>
              <a:gd name="connsiteY479" fmla="*/ 32421 h 122429"/>
              <a:gd name="connsiteX480" fmla="*/ 16073086 w 17030978"/>
              <a:gd name="connsiteY480" fmla="*/ 43497 h 122429"/>
              <a:gd name="connsiteX481" fmla="*/ 16077610 w 17030978"/>
              <a:gd name="connsiteY481" fmla="*/ 40449 h 122429"/>
              <a:gd name="connsiteX482" fmla="*/ 16120698 w 17030978"/>
              <a:gd name="connsiteY482" fmla="*/ 31750 h 122429"/>
              <a:gd name="connsiteX483" fmla="*/ 16163782 w 17030978"/>
              <a:gd name="connsiteY483" fmla="*/ 40449 h 122429"/>
              <a:gd name="connsiteX484" fmla="*/ 16169114 w 17030978"/>
              <a:gd name="connsiteY484" fmla="*/ 44043 h 122429"/>
              <a:gd name="connsiteX485" fmla="*/ 16176950 w 17030978"/>
              <a:gd name="connsiteY485" fmla="*/ 32421 h 122429"/>
              <a:gd name="connsiteX486" fmla="*/ 16255226 w 17030978"/>
              <a:gd name="connsiteY486" fmla="*/ 0 h 122429"/>
              <a:gd name="connsiteX487" fmla="*/ 16333498 w 17030978"/>
              <a:gd name="connsiteY487" fmla="*/ 32421 h 122429"/>
              <a:gd name="connsiteX488" fmla="*/ 16340966 w 17030978"/>
              <a:gd name="connsiteY488" fmla="*/ 43497 h 122429"/>
              <a:gd name="connsiteX489" fmla="*/ 16345486 w 17030978"/>
              <a:gd name="connsiteY489" fmla="*/ 40449 h 122429"/>
              <a:gd name="connsiteX490" fmla="*/ 16388574 w 17030978"/>
              <a:gd name="connsiteY490" fmla="*/ 31750 h 122429"/>
              <a:gd name="connsiteX491" fmla="*/ 16431662 w 17030978"/>
              <a:gd name="connsiteY491" fmla="*/ 40449 h 122429"/>
              <a:gd name="connsiteX492" fmla="*/ 16436994 w 17030978"/>
              <a:gd name="connsiteY492" fmla="*/ 44044 h 122429"/>
              <a:gd name="connsiteX493" fmla="*/ 16444830 w 17030978"/>
              <a:gd name="connsiteY493" fmla="*/ 32421 h 122429"/>
              <a:gd name="connsiteX494" fmla="*/ 16523102 w 17030978"/>
              <a:gd name="connsiteY494" fmla="*/ 0 h 122429"/>
              <a:gd name="connsiteX495" fmla="*/ 16601378 w 17030978"/>
              <a:gd name="connsiteY495" fmla="*/ 32421 h 122429"/>
              <a:gd name="connsiteX496" fmla="*/ 16608846 w 17030978"/>
              <a:gd name="connsiteY496" fmla="*/ 43497 h 122429"/>
              <a:gd name="connsiteX497" fmla="*/ 16613366 w 17030978"/>
              <a:gd name="connsiteY497" fmla="*/ 40449 h 122429"/>
              <a:gd name="connsiteX498" fmla="*/ 16656454 w 17030978"/>
              <a:gd name="connsiteY498" fmla="*/ 31750 h 122429"/>
              <a:gd name="connsiteX499" fmla="*/ 16699542 w 17030978"/>
              <a:gd name="connsiteY499" fmla="*/ 40449 h 122429"/>
              <a:gd name="connsiteX500" fmla="*/ 16704866 w 17030978"/>
              <a:gd name="connsiteY500" fmla="*/ 44040 h 122429"/>
              <a:gd name="connsiteX501" fmla="*/ 16712702 w 17030978"/>
              <a:gd name="connsiteY501" fmla="*/ 32421 h 122429"/>
              <a:gd name="connsiteX502" fmla="*/ 16790974 w 17030978"/>
              <a:gd name="connsiteY502" fmla="*/ 0 h 122429"/>
              <a:gd name="connsiteX503" fmla="*/ 16869246 w 17030978"/>
              <a:gd name="connsiteY503" fmla="*/ 32421 h 122429"/>
              <a:gd name="connsiteX504" fmla="*/ 16876714 w 17030978"/>
              <a:gd name="connsiteY504" fmla="*/ 43497 h 122429"/>
              <a:gd name="connsiteX505" fmla="*/ 16881238 w 17030978"/>
              <a:gd name="connsiteY505" fmla="*/ 40449 h 122429"/>
              <a:gd name="connsiteX506" fmla="*/ 17026318 w 17030978"/>
              <a:gd name="connsiteY506" fmla="*/ 99357 h 122429"/>
              <a:gd name="connsiteX507" fmla="*/ 17030978 w 17030978"/>
              <a:gd name="connsiteY507" fmla="*/ 122429 h 122429"/>
              <a:gd name="connsiteX0" fmla="*/ 0 w 17030978"/>
              <a:gd name="connsiteY0" fmla="*/ 43496 h 122429"/>
              <a:gd name="connsiteX1" fmla="*/ 4520 w 17030978"/>
              <a:gd name="connsiteY1" fmla="*/ 40449 h 122429"/>
              <a:gd name="connsiteX2" fmla="*/ 47607 w 17030978"/>
              <a:gd name="connsiteY2" fmla="*/ 31750 h 122429"/>
              <a:gd name="connsiteX3" fmla="*/ 90694 w 17030978"/>
              <a:gd name="connsiteY3" fmla="*/ 40449 h 122429"/>
              <a:gd name="connsiteX4" fmla="*/ 96028 w 17030978"/>
              <a:gd name="connsiteY4" fmla="*/ 44044 h 122429"/>
              <a:gd name="connsiteX5" fmla="*/ 103865 w 17030978"/>
              <a:gd name="connsiteY5" fmla="*/ 32421 h 122429"/>
              <a:gd name="connsiteX6" fmla="*/ 182138 w 17030978"/>
              <a:gd name="connsiteY6" fmla="*/ 0 h 122429"/>
              <a:gd name="connsiteX7" fmla="*/ 260411 w 17030978"/>
              <a:gd name="connsiteY7" fmla="*/ 32421 h 122429"/>
              <a:gd name="connsiteX8" fmla="*/ 267878 w 17030978"/>
              <a:gd name="connsiteY8" fmla="*/ 43496 h 122429"/>
              <a:gd name="connsiteX9" fmla="*/ 272398 w 17030978"/>
              <a:gd name="connsiteY9" fmla="*/ 40449 h 122429"/>
              <a:gd name="connsiteX10" fmla="*/ 315485 w 17030978"/>
              <a:gd name="connsiteY10" fmla="*/ 31750 h 122429"/>
              <a:gd name="connsiteX11" fmla="*/ 358573 w 17030978"/>
              <a:gd name="connsiteY11" fmla="*/ 40449 h 122429"/>
              <a:gd name="connsiteX12" fmla="*/ 363906 w 17030978"/>
              <a:gd name="connsiteY12" fmla="*/ 44045 h 122429"/>
              <a:gd name="connsiteX13" fmla="*/ 371744 w 17030978"/>
              <a:gd name="connsiteY13" fmla="*/ 32421 h 122429"/>
              <a:gd name="connsiteX14" fmla="*/ 450017 w 17030978"/>
              <a:gd name="connsiteY14" fmla="*/ 0 h 122429"/>
              <a:gd name="connsiteX15" fmla="*/ 528290 w 17030978"/>
              <a:gd name="connsiteY15" fmla="*/ 32421 h 122429"/>
              <a:gd name="connsiteX16" fmla="*/ 535757 w 17030978"/>
              <a:gd name="connsiteY16" fmla="*/ 43496 h 122429"/>
              <a:gd name="connsiteX17" fmla="*/ 540277 w 17030978"/>
              <a:gd name="connsiteY17" fmla="*/ 40449 h 122429"/>
              <a:gd name="connsiteX18" fmla="*/ 583365 w 17030978"/>
              <a:gd name="connsiteY18" fmla="*/ 31750 h 122429"/>
              <a:gd name="connsiteX19" fmla="*/ 626452 w 17030978"/>
              <a:gd name="connsiteY19" fmla="*/ 40449 h 122429"/>
              <a:gd name="connsiteX20" fmla="*/ 631786 w 17030978"/>
              <a:gd name="connsiteY20" fmla="*/ 44045 h 122429"/>
              <a:gd name="connsiteX21" fmla="*/ 639623 w 17030978"/>
              <a:gd name="connsiteY21" fmla="*/ 32421 h 122429"/>
              <a:gd name="connsiteX22" fmla="*/ 717896 w 17030978"/>
              <a:gd name="connsiteY22" fmla="*/ 0 h 122429"/>
              <a:gd name="connsiteX23" fmla="*/ 796169 w 17030978"/>
              <a:gd name="connsiteY23" fmla="*/ 32421 h 122429"/>
              <a:gd name="connsiteX24" fmla="*/ 803637 w 17030978"/>
              <a:gd name="connsiteY24" fmla="*/ 43496 h 122429"/>
              <a:gd name="connsiteX25" fmla="*/ 808156 w 17030978"/>
              <a:gd name="connsiteY25" fmla="*/ 40449 h 122429"/>
              <a:gd name="connsiteX26" fmla="*/ 851244 w 17030978"/>
              <a:gd name="connsiteY26" fmla="*/ 31750 h 122429"/>
              <a:gd name="connsiteX27" fmla="*/ 894331 w 17030978"/>
              <a:gd name="connsiteY27" fmla="*/ 40449 h 122429"/>
              <a:gd name="connsiteX28" fmla="*/ 899664 w 17030978"/>
              <a:gd name="connsiteY28" fmla="*/ 44045 h 122429"/>
              <a:gd name="connsiteX29" fmla="*/ 907502 w 17030978"/>
              <a:gd name="connsiteY29" fmla="*/ 32421 h 122429"/>
              <a:gd name="connsiteX30" fmla="*/ 985775 w 17030978"/>
              <a:gd name="connsiteY30" fmla="*/ 0 h 122429"/>
              <a:gd name="connsiteX31" fmla="*/ 1064048 w 17030978"/>
              <a:gd name="connsiteY31" fmla="*/ 32421 h 122429"/>
              <a:gd name="connsiteX32" fmla="*/ 1071515 w 17030978"/>
              <a:gd name="connsiteY32" fmla="*/ 43496 h 122429"/>
              <a:gd name="connsiteX33" fmla="*/ 1076035 w 17030978"/>
              <a:gd name="connsiteY33" fmla="*/ 40449 h 122429"/>
              <a:gd name="connsiteX34" fmla="*/ 1119122 w 17030978"/>
              <a:gd name="connsiteY34" fmla="*/ 31750 h 122429"/>
              <a:gd name="connsiteX35" fmla="*/ 1162210 w 17030978"/>
              <a:gd name="connsiteY35" fmla="*/ 40449 h 122429"/>
              <a:gd name="connsiteX36" fmla="*/ 1167543 w 17030978"/>
              <a:gd name="connsiteY36" fmla="*/ 44045 h 122429"/>
              <a:gd name="connsiteX37" fmla="*/ 1175380 w 17030978"/>
              <a:gd name="connsiteY37" fmla="*/ 32421 h 122429"/>
              <a:gd name="connsiteX38" fmla="*/ 1253655 w 17030978"/>
              <a:gd name="connsiteY38" fmla="*/ 0 h 122429"/>
              <a:gd name="connsiteX39" fmla="*/ 1331927 w 17030978"/>
              <a:gd name="connsiteY39" fmla="*/ 32421 h 122429"/>
              <a:gd name="connsiteX40" fmla="*/ 1339394 w 17030978"/>
              <a:gd name="connsiteY40" fmla="*/ 43496 h 122429"/>
              <a:gd name="connsiteX41" fmla="*/ 1343914 w 17030978"/>
              <a:gd name="connsiteY41" fmla="*/ 40449 h 122429"/>
              <a:gd name="connsiteX42" fmla="*/ 1387001 w 17030978"/>
              <a:gd name="connsiteY42" fmla="*/ 31750 h 122429"/>
              <a:gd name="connsiteX43" fmla="*/ 1430088 w 17030978"/>
              <a:gd name="connsiteY43" fmla="*/ 40449 h 122429"/>
              <a:gd name="connsiteX44" fmla="*/ 1435422 w 17030978"/>
              <a:gd name="connsiteY44" fmla="*/ 44044 h 122429"/>
              <a:gd name="connsiteX45" fmla="*/ 1443258 w 17030978"/>
              <a:gd name="connsiteY45" fmla="*/ 32421 h 122429"/>
              <a:gd name="connsiteX46" fmla="*/ 1521532 w 17030978"/>
              <a:gd name="connsiteY46" fmla="*/ 0 h 122429"/>
              <a:gd name="connsiteX47" fmla="*/ 1599805 w 17030978"/>
              <a:gd name="connsiteY47" fmla="*/ 32421 h 122429"/>
              <a:gd name="connsiteX48" fmla="*/ 1607272 w 17030978"/>
              <a:gd name="connsiteY48" fmla="*/ 43496 h 122429"/>
              <a:gd name="connsiteX49" fmla="*/ 1611791 w 17030978"/>
              <a:gd name="connsiteY49" fmla="*/ 40449 h 122429"/>
              <a:gd name="connsiteX50" fmla="*/ 1654878 w 17030978"/>
              <a:gd name="connsiteY50" fmla="*/ 31750 h 122429"/>
              <a:gd name="connsiteX51" fmla="*/ 1697966 w 17030978"/>
              <a:gd name="connsiteY51" fmla="*/ 40449 h 122429"/>
              <a:gd name="connsiteX52" fmla="*/ 1703299 w 17030978"/>
              <a:gd name="connsiteY52" fmla="*/ 44044 h 122429"/>
              <a:gd name="connsiteX53" fmla="*/ 1711136 w 17030978"/>
              <a:gd name="connsiteY53" fmla="*/ 32421 h 122429"/>
              <a:gd name="connsiteX54" fmla="*/ 1789407 w 17030978"/>
              <a:gd name="connsiteY54" fmla="*/ 0 h 122429"/>
              <a:gd name="connsiteX55" fmla="*/ 1867682 w 17030978"/>
              <a:gd name="connsiteY55" fmla="*/ 32421 h 122429"/>
              <a:gd name="connsiteX56" fmla="*/ 1875149 w 17030978"/>
              <a:gd name="connsiteY56" fmla="*/ 43496 h 122429"/>
              <a:gd name="connsiteX57" fmla="*/ 1879668 w 17030978"/>
              <a:gd name="connsiteY57" fmla="*/ 40449 h 122429"/>
              <a:gd name="connsiteX58" fmla="*/ 1922757 w 17030978"/>
              <a:gd name="connsiteY58" fmla="*/ 31750 h 122429"/>
              <a:gd name="connsiteX59" fmla="*/ 1965843 w 17030978"/>
              <a:gd name="connsiteY59" fmla="*/ 40449 h 122429"/>
              <a:gd name="connsiteX60" fmla="*/ 1971178 w 17030978"/>
              <a:gd name="connsiteY60" fmla="*/ 44045 h 122429"/>
              <a:gd name="connsiteX61" fmla="*/ 1979014 w 17030978"/>
              <a:gd name="connsiteY61" fmla="*/ 32421 h 122429"/>
              <a:gd name="connsiteX62" fmla="*/ 2057287 w 17030978"/>
              <a:gd name="connsiteY62" fmla="*/ 0 h 122429"/>
              <a:gd name="connsiteX63" fmla="*/ 2135560 w 17030978"/>
              <a:gd name="connsiteY63" fmla="*/ 32421 h 122429"/>
              <a:gd name="connsiteX64" fmla="*/ 2143026 w 17030978"/>
              <a:gd name="connsiteY64" fmla="*/ 43496 h 122429"/>
              <a:gd name="connsiteX65" fmla="*/ 2147547 w 17030978"/>
              <a:gd name="connsiteY65" fmla="*/ 40449 h 122429"/>
              <a:gd name="connsiteX66" fmla="*/ 2190635 w 17030978"/>
              <a:gd name="connsiteY66" fmla="*/ 31750 h 122429"/>
              <a:gd name="connsiteX67" fmla="*/ 2233721 w 17030978"/>
              <a:gd name="connsiteY67" fmla="*/ 40449 h 122429"/>
              <a:gd name="connsiteX68" fmla="*/ 2239056 w 17030978"/>
              <a:gd name="connsiteY68" fmla="*/ 44045 h 122429"/>
              <a:gd name="connsiteX69" fmla="*/ 2246892 w 17030978"/>
              <a:gd name="connsiteY69" fmla="*/ 32421 h 122429"/>
              <a:gd name="connsiteX70" fmla="*/ 2325166 w 17030978"/>
              <a:gd name="connsiteY70" fmla="*/ 0 h 122429"/>
              <a:gd name="connsiteX71" fmla="*/ 2403439 w 17030978"/>
              <a:gd name="connsiteY71" fmla="*/ 32421 h 122429"/>
              <a:gd name="connsiteX72" fmla="*/ 2410905 w 17030978"/>
              <a:gd name="connsiteY72" fmla="*/ 43496 h 122429"/>
              <a:gd name="connsiteX73" fmla="*/ 2415425 w 17030978"/>
              <a:gd name="connsiteY73" fmla="*/ 40449 h 122429"/>
              <a:gd name="connsiteX74" fmla="*/ 2458511 w 17030978"/>
              <a:gd name="connsiteY74" fmla="*/ 31750 h 122429"/>
              <a:gd name="connsiteX75" fmla="*/ 2501600 w 17030978"/>
              <a:gd name="connsiteY75" fmla="*/ 40449 h 122429"/>
              <a:gd name="connsiteX76" fmla="*/ 2506933 w 17030978"/>
              <a:gd name="connsiteY76" fmla="*/ 44045 h 122429"/>
              <a:gd name="connsiteX77" fmla="*/ 2514770 w 17030978"/>
              <a:gd name="connsiteY77" fmla="*/ 32421 h 122429"/>
              <a:gd name="connsiteX78" fmla="*/ 2593043 w 17030978"/>
              <a:gd name="connsiteY78" fmla="*/ 0 h 122429"/>
              <a:gd name="connsiteX79" fmla="*/ 2671316 w 17030978"/>
              <a:gd name="connsiteY79" fmla="*/ 32421 h 122429"/>
              <a:gd name="connsiteX80" fmla="*/ 2678783 w 17030978"/>
              <a:gd name="connsiteY80" fmla="*/ 43496 h 122429"/>
              <a:gd name="connsiteX81" fmla="*/ 2683303 w 17030978"/>
              <a:gd name="connsiteY81" fmla="*/ 40449 h 122429"/>
              <a:gd name="connsiteX82" fmla="*/ 2726391 w 17030978"/>
              <a:gd name="connsiteY82" fmla="*/ 31750 h 122429"/>
              <a:gd name="connsiteX83" fmla="*/ 2769478 w 17030978"/>
              <a:gd name="connsiteY83" fmla="*/ 40449 h 122429"/>
              <a:gd name="connsiteX84" fmla="*/ 2774813 w 17030978"/>
              <a:gd name="connsiteY84" fmla="*/ 44045 h 122429"/>
              <a:gd name="connsiteX85" fmla="*/ 2782649 w 17030978"/>
              <a:gd name="connsiteY85" fmla="*/ 32421 h 122429"/>
              <a:gd name="connsiteX86" fmla="*/ 2860922 w 17030978"/>
              <a:gd name="connsiteY86" fmla="*/ 0 h 122429"/>
              <a:gd name="connsiteX87" fmla="*/ 2939195 w 17030978"/>
              <a:gd name="connsiteY87" fmla="*/ 32421 h 122429"/>
              <a:gd name="connsiteX88" fmla="*/ 2946661 w 17030978"/>
              <a:gd name="connsiteY88" fmla="*/ 43496 h 122429"/>
              <a:gd name="connsiteX89" fmla="*/ 2951182 w 17030978"/>
              <a:gd name="connsiteY89" fmla="*/ 40449 h 122429"/>
              <a:gd name="connsiteX90" fmla="*/ 2994269 w 17030978"/>
              <a:gd name="connsiteY90" fmla="*/ 31750 h 122429"/>
              <a:gd name="connsiteX91" fmla="*/ 3037356 w 17030978"/>
              <a:gd name="connsiteY91" fmla="*/ 40449 h 122429"/>
              <a:gd name="connsiteX92" fmla="*/ 3042690 w 17030978"/>
              <a:gd name="connsiteY92" fmla="*/ 44045 h 122429"/>
              <a:gd name="connsiteX93" fmla="*/ 3050527 w 17030978"/>
              <a:gd name="connsiteY93" fmla="*/ 32421 h 122429"/>
              <a:gd name="connsiteX94" fmla="*/ 3128800 w 17030978"/>
              <a:gd name="connsiteY94" fmla="*/ 0 h 122429"/>
              <a:gd name="connsiteX95" fmla="*/ 3207072 w 17030978"/>
              <a:gd name="connsiteY95" fmla="*/ 32421 h 122429"/>
              <a:gd name="connsiteX96" fmla="*/ 3214539 w 17030978"/>
              <a:gd name="connsiteY96" fmla="*/ 43496 h 122429"/>
              <a:gd name="connsiteX97" fmla="*/ 3219059 w 17030978"/>
              <a:gd name="connsiteY97" fmla="*/ 40449 h 122429"/>
              <a:gd name="connsiteX98" fmla="*/ 3262147 w 17030978"/>
              <a:gd name="connsiteY98" fmla="*/ 31750 h 122429"/>
              <a:gd name="connsiteX99" fmla="*/ 3305232 w 17030978"/>
              <a:gd name="connsiteY99" fmla="*/ 40449 h 122429"/>
              <a:gd name="connsiteX100" fmla="*/ 3310564 w 17030978"/>
              <a:gd name="connsiteY100" fmla="*/ 44044 h 122429"/>
              <a:gd name="connsiteX101" fmla="*/ 3318400 w 17030978"/>
              <a:gd name="connsiteY101" fmla="*/ 32421 h 122429"/>
              <a:gd name="connsiteX102" fmla="*/ 3396671 w 17030978"/>
              <a:gd name="connsiteY102" fmla="*/ 0 h 122429"/>
              <a:gd name="connsiteX103" fmla="*/ 3474945 w 17030978"/>
              <a:gd name="connsiteY103" fmla="*/ 32421 h 122429"/>
              <a:gd name="connsiteX104" fmla="*/ 3482412 w 17030978"/>
              <a:gd name="connsiteY104" fmla="*/ 43497 h 122429"/>
              <a:gd name="connsiteX105" fmla="*/ 3486935 w 17030978"/>
              <a:gd name="connsiteY105" fmla="*/ 40449 h 122429"/>
              <a:gd name="connsiteX106" fmla="*/ 3530021 w 17030978"/>
              <a:gd name="connsiteY106" fmla="*/ 31750 h 122429"/>
              <a:gd name="connsiteX107" fmla="*/ 3573110 w 17030978"/>
              <a:gd name="connsiteY107" fmla="*/ 40449 h 122429"/>
              <a:gd name="connsiteX108" fmla="*/ 3578441 w 17030978"/>
              <a:gd name="connsiteY108" fmla="*/ 44043 h 122429"/>
              <a:gd name="connsiteX109" fmla="*/ 3586277 w 17030978"/>
              <a:gd name="connsiteY109" fmla="*/ 32421 h 122429"/>
              <a:gd name="connsiteX110" fmla="*/ 3664549 w 17030978"/>
              <a:gd name="connsiteY110" fmla="*/ 0 h 122429"/>
              <a:gd name="connsiteX111" fmla="*/ 3742823 w 17030978"/>
              <a:gd name="connsiteY111" fmla="*/ 32421 h 122429"/>
              <a:gd name="connsiteX112" fmla="*/ 3750290 w 17030978"/>
              <a:gd name="connsiteY112" fmla="*/ 43497 h 122429"/>
              <a:gd name="connsiteX113" fmla="*/ 3754813 w 17030978"/>
              <a:gd name="connsiteY113" fmla="*/ 40449 h 122429"/>
              <a:gd name="connsiteX114" fmla="*/ 3797899 w 17030978"/>
              <a:gd name="connsiteY114" fmla="*/ 31750 h 122429"/>
              <a:gd name="connsiteX115" fmla="*/ 3840988 w 17030978"/>
              <a:gd name="connsiteY115" fmla="*/ 40449 h 122429"/>
              <a:gd name="connsiteX116" fmla="*/ 3846320 w 17030978"/>
              <a:gd name="connsiteY116" fmla="*/ 44044 h 122429"/>
              <a:gd name="connsiteX117" fmla="*/ 3854155 w 17030978"/>
              <a:gd name="connsiteY117" fmla="*/ 32421 h 122429"/>
              <a:gd name="connsiteX118" fmla="*/ 3932428 w 17030978"/>
              <a:gd name="connsiteY118" fmla="*/ 0 h 122429"/>
              <a:gd name="connsiteX119" fmla="*/ 4010702 w 17030978"/>
              <a:gd name="connsiteY119" fmla="*/ 32421 h 122429"/>
              <a:gd name="connsiteX120" fmla="*/ 4018169 w 17030978"/>
              <a:gd name="connsiteY120" fmla="*/ 43497 h 122429"/>
              <a:gd name="connsiteX121" fmla="*/ 4022691 w 17030978"/>
              <a:gd name="connsiteY121" fmla="*/ 40449 h 122429"/>
              <a:gd name="connsiteX122" fmla="*/ 4065778 w 17030978"/>
              <a:gd name="connsiteY122" fmla="*/ 31750 h 122429"/>
              <a:gd name="connsiteX123" fmla="*/ 4108867 w 17030978"/>
              <a:gd name="connsiteY123" fmla="*/ 40449 h 122429"/>
              <a:gd name="connsiteX124" fmla="*/ 4114198 w 17030978"/>
              <a:gd name="connsiteY124" fmla="*/ 44043 h 122429"/>
              <a:gd name="connsiteX125" fmla="*/ 4122033 w 17030978"/>
              <a:gd name="connsiteY125" fmla="*/ 32421 h 122429"/>
              <a:gd name="connsiteX126" fmla="*/ 4200306 w 17030978"/>
              <a:gd name="connsiteY126" fmla="*/ 0 h 122429"/>
              <a:gd name="connsiteX127" fmla="*/ 4278580 w 17030978"/>
              <a:gd name="connsiteY127" fmla="*/ 32421 h 122429"/>
              <a:gd name="connsiteX128" fmla="*/ 4286047 w 17030978"/>
              <a:gd name="connsiteY128" fmla="*/ 43497 h 122429"/>
              <a:gd name="connsiteX129" fmla="*/ 4290569 w 17030978"/>
              <a:gd name="connsiteY129" fmla="*/ 40449 h 122429"/>
              <a:gd name="connsiteX130" fmla="*/ 4333656 w 17030978"/>
              <a:gd name="connsiteY130" fmla="*/ 31750 h 122429"/>
              <a:gd name="connsiteX131" fmla="*/ 4376745 w 17030978"/>
              <a:gd name="connsiteY131" fmla="*/ 40449 h 122429"/>
              <a:gd name="connsiteX132" fmla="*/ 4382076 w 17030978"/>
              <a:gd name="connsiteY132" fmla="*/ 44043 h 122429"/>
              <a:gd name="connsiteX133" fmla="*/ 4389911 w 17030978"/>
              <a:gd name="connsiteY133" fmla="*/ 32421 h 122429"/>
              <a:gd name="connsiteX134" fmla="*/ 4468184 w 17030978"/>
              <a:gd name="connsiteY134" fmla="*/ 0 h 122429"/>
              <a:gd name="connsiteX135" fmla="*/ 4546458 w 17030978"/>
              <a:gd name="connsiteY135" fmla="*/ 32421 h 122429"/>
              <a:gd name="connsiteX136" fmla="*/ 4553925 w 17030978"/>
              <a:gd name="connsiteY136" fmla="*/ 43497 h 122429"/>
              <a:gd name="connsiteX137" fmla="*/ 4558447 w 17030978"/>
              <a:gd name="connsiteY137" fmla="*/ 40449 h 122429"/>
              <a:gd name="connsiteX138" fmla="*/ 4601534 w 17030978"/>
              <a:gd name="connsiteY138" fmla="*/ 31750 h 122429"/>
              <a:gd name="connsiteX139" fmla="*/ 4644623 w 17030978"/>
              <a:gd name="connsiteY139" fmla="*/ 40449 h 122429"/>
              <a:gd name="connsiteX140" fmla="*/ 4649955 w 17030978"/>
              <a:gd name="connsiteY140" fmla="*/ 44044 h 122429"/>
              <a:gd name="connsiteX141" fmla="*/ 4657790 w 17030978"/>
              <a:gd name="connsiteY141" fmla="*/ 32421 h 122429"/>
              <a:gd name="connsiteX142" fmla="*/ 4736064 w 17030978"/>
              <a:gd name="connsiteY142" fmla="*/ 0 h 122429"/>
              <a:gd name="connsiteX143" fmla="*/ 4814337 w 17030978"/>
              <a:gd name="connsiteY143" fmla="*/ 32421 h 122429"/>
              <a:gd name="connsiteX144" fmla="*/ 4821804 w 17030978"/>
              <a:gd name="connsiteY144" fmla="*/ 43497 h 122429"/>
              <a:gd name="connsiteX145" fmla="*/ 4826326 w 17030978"/>
              <a:gd name="connsiteY145" fmla="*/ 40449 h 122429"/>
              <a:gd name="connsiteX146" fmla="*/ 4869413 w 17030978"/>
              <a:gd name="connsiteY146" fmla="*/ 31750 h 122429"/>
              <a:gd name="connsiteX147" fmla="*/ 4912502 w 17030978"/>
              <a:gd name="connsiteY147" fmla="*/ 40449 h 122429"/>
              <a:gd name="connsiteX148" fmla="*/ 4917833 w 17030978"/>
              <a:gd name="connsiteY148" fmla="*/ 44043 h 122429"/>
              <a:gd name="connsiteX149" fmla="*/ 4925668 w 17030978"/>
              <a:gd name="connsiteY149" fmla="*/ 32421 h 122429"/>
              <a:gd name="connsiteX150" fmla="*/ 5003941 w 17030978"/>
              <a:gd name="connsiteY150" fmla="*/ 0 h 122429"/>
              <a:gd name="connsiteX151" fmla="*/ 5082215 w 17030978"/>
              <a:gd name="connsiteY151" fmla="*/ 32421 h 122429"/>
              <a:gd name="connsiteX152" fmla="*/ 5089682 w 17030978"/>
              <a:gd name="connsiteY152" fmla="*/ 43497 h 122429"/>
              <a:gd name="connsiteX153" fmla="*/ 5094204 w 17030978"/>
              <a:gd name="connsiteY153" fmla="*/ 40449 h 122429"/>
              <a:gd name="connsiteX154" fmla="*/ 5137291 w 17030978"/>
              <a:gd name="connsiteY154" fmla="*/ 31750 h 122429"/>
              <a:gd name="connsiteX155" fmla="*/ 5180380 w 17030978"/>
              <a:gd name="connsiteY155" fmla="*/ 40449 h 122429"/>
              <a:gd name="connsiteX156" fmla="*/ 5185711 w 17030978"/>
              <a:gd name="connsiteY156" fmla="*/ 44043 h 122429"/>
              <a:gd name="connsiteX157" fmla="*/ 5193546 w 17030978"/>
              <a:gd name="connsiteY157" fmla="*/ 32421 h 122429"/>
              <a:gd name="connsiteX158" fmla="*/ 5271819 w 17030978"/>
              <a:gd name="connsiteY158" fmla="*/ 0 h 122429"/>
              <a:gd name="connsiteX159" fmla="*/ 5350093 w 17030978"/>
              <a:gd name="connsiteY159" fmla="*/ 32421 h 122429"/>
              <a:gd name="connsiteX160" fmla="*/ 5357560 w 17030978"/>
              <a:gd name="connsiteY160" fmla="*/ 43497 h 122429"/>
              <a:gd name="connsiteX161" fmla="*/ 5362082 w 17030978"/>
              <a:gd name="connsiteY161" fmla="*/ 40449 h 122429"/>
              <a:gd name="connsiteX162" fmla="*/ 5405169 w 17030978"/>
              <a:gd name="connsiteY162" fmla="*/ 31750 h 122429"/>
              <a:gd name="connsiteX163" fmla="*/ 5448258 w 17030978"/>
              <a:gd name="connsiteY163" fmla="*/ 40449 h 122429"/>
              <a:gd name="connsiteX164" fmla="*/ 5453590 w 17030978"/>
              <a:gd name="connsiteY164" fmla="*/ 44044 h 122429"/>
              <a:gd name="connsiteX165" fmla="*/ 5461425 w 17030978"/>
              <a:gd name="connsiteY165" fmla="*/ 32421 h 122429"/>
              <a:gd name="connsiteX166" fmla="*/ 5539699 w 17030978"/>
              <a:gd name="connsiteY166" fmla="*/ 0 h 122429"/>
              <a:gd name="connsiteX167" fmla="*/ 5617972 w 17030978"/>
              <a:gd name="connsiteY167" fmla="*/ 32421 h 122429"/>
              <a:gd name="connsiteX168" fmla="*/ 5625439 w 17030978"/>
              <a:gd name="connsiteY168" fmla="*/ 43497 h 122429"/>
              <a:gd name="connsiteX169" fmla="*/ 5629961 w 17030978"/>
              <a:gd name="connsiteY169" fmla="*/ 40449 h 122429"/>
              <a:gd name="connsiteX170" fmla="*/ 5673048 w 17030978"/>
              <a:gd name="connsiteY170" fmla="*/ 31750 h 122429"/>
              <a:gd name="connsiteX171" fmla="*/ 5716137 w 17030978"/>
              <a:gd name="connsiteY171" fmla="*/ 40449 h 122429"/>
              <a:gd name="connsiteX172" fmla="*/ 5721468 w 17030978"/>
              <a:gd name="connsiteY172" fmla="*/ 44043 h 122429"/>
              <a:gd name="connsiteX173" fmla="*/ 5729303 w 17030978"/>
              <a:gd name="connsiteY173" fmla="*/ 32421 h 122429"/>
              <a:gd name="connsiteX174" fmla="*/ 5807577 w 17030978"/>
              <a:gd name="connsiteY174" fmla="*/ 0 h 122429"/>
              <a:gd name="connsiteX175" fmla="*/ 5885850 w 17030978"/>
              <a:gd name="connsiteY175" fmla="*/ 32421 h 122429"/>
              <a:gd name="connsiteX176" fmla="*/ 5893317 w 17030978"/>
              <a:gd name="connsiteY176" fmla="*/ 43497 h 122429"/>
              <a:gd name="connsiteX177" fmla="*/ 5897839 w 17030978"/>
              <a:gd name="connsiteY177" fmla="*/ 40449 h 122429"/>
              <a:gd name="connsiteX178" fmla="*/ 5940926 w 17030978"/>
              <a:gd name="connsiteY178" fmla="*/ 31750 h 122429"/>
              <a:gd name="connsiteX179" fmla="*/ 5984015 w 17030978"/>
              <a:gd name="connsiteY179" fmla="*/ 40449 h 122429"/>
              <a:gd name="connsiteX180" fmla="*/ 5989346 w 17030978"/>
              <a:gd name="connsiteY180" fmla="*/ 44043 h 122429"/>
              <a:gd name="connsiteX181" fmla="*/ 5997181 w 17030978"/>
              <a:gd name="connsiteY181" fmla="*/ 32421 h 122429"/>
              <a:gd name="connsiteX182" fmla="*/ 6075455 w 17030978"/>
              <a:gd name="connsiteY182" fmla="*/ 0 h 122429"/>
              <a:gd name="connsiteX183" fmla="*/ 6153728 w 17030978"/>
              <a:gd name="connsiteY183" fmla="*/ 32421 h 122429"/>
              <a:gd name="connsiteX184" fmla="*/ 6161195 w 17030978"/>
              <a:gd name="connsiteY184" fmla="*/ 43497 h 122429"/>
              <a:gd name="connsiteX185" fmla="*/ 6165717 w 17030978"/>
              <a:gd name="connsiteY185" fmla="*/ 40449 h 122429"/>
              <a:gd name="connsiteX186" fmla="*/ 6208804 w 17030978"/>
              <a:gd name="connsiteY186" fmla="*/ 31750 h 122429"/>
              <a:gd name="connsiteX187" fmla="*/ 6251893 w 17030978"/>
              <a:gd name="connsiteY187" fmla="*/ 40449 h 122429"/>
              <a:gd name="connsiteX188" fmla="*/ 6257225 w 17030978"/>
              <a:gd name="connsiteY188" fmla="*/ 44044 h 122429"/>
              <a:gd name="connsiteX189" fmla="*/ 6265060 w 17030978"/>
              <a:gd name="connsiteY189" fmla="*/ 32421 h 122429"/>
              <a:gd name="connsiteX190" fmla="*/ 6343334 w 17030978"/>
              <a:gd name="connsiteY190" fmla="*/ 0 h 122429"/>
              <a:gd name="connsiteX191" fmla="*/ 6421607 w 17030978"/>
              <a:gd name="connsiteY191" fmla="*/ 32421 h 122429"/>
              <a:gd name="connsiteX192" fmla="*/ 6429074 w 17030978"/>
              <a:gd name="connsiteY192" fmla="*/ 43497 h 122429"/>
              <a:gd name="connsiteX193" fmla="*/ 6433596 w 17030978"/>
              <a:gd name="connsiteY193" fmla="*/ 40449 h 122429"/>
              <a:gd name="connsiteX194" fmla="*/ 6476684 w 17030978"/>
              <a:gd name="connsiteY194" fmla="*/ 31750 h 122429"/>
              <a:gd name="connsiteX195" fmla="*/ 6519772 w 17030978"/>
              <a:gd name="connsiteY195" fmla="*/ 40449 h 122429"/>
              <a:gd name="connsiteX196" fmla="*/ 6525103 w 17030978"/>
              <a:gd name="connsiteY196" fmla="*/ 44043 h 122429"/>
              <a:gd name="connsiteX197" fmla="*/ 6532938 w 17030978"/>
              <a:gd name="connsiteY197" fmla="*/ 32421 h 122429"/>
              <a:gd name="connsiteX198" fmla="*/ 6611212 w 17030978"/>
              <a:gd name="connsiteY198" fmla="*/ 0 h 122429"/>
              <a:gd name="connsiteX199" fmla="*/ 6689485 w 17030978"/>
              <a:gd name="connsiteY199" fmla="*/ 32421 h 122429"/>
              <a:gd name="connsiteX200" fmla="*/ 6696952 w 17030978"/>
              <a:gd name="connsiteY200" fmla="*/ 43497 h 122429"/>
              <a:gd name="connsiteX201" fmla="*/ 6701474 w 17030978"/>
              <a:gd name="connsiteY201" fmla="*/ 40449 h 122429"/>
              <a:gd name="connsiteX202" fmla="*/ 6744561 w 17030978"/>
              <a:gd name="connsiteY202" fmla="*/ 31750 h 122429"/>
              <a:gd name="connsiteX203" fmla="*/ 6787650 w 17030978"/>
              <a:gd name="connsiteY203" fmla="*/ 40449 h 122429"/>
              <a:gd name="connsiteX204" fmla="*/ 6792981 w 17030978"/>
              <a:gd name="connsiteY204" fmla="*/ 44043 h 122429"/>
              <a:gd name="connsiteX205" fmla="*/ 6800816 w 17030978"/>
              <a:gd name="connsiteY205" fmla="*/ 32421 h 122429"/>
              <a:gd name="connsiteX206" fmla="*/ 6879090 w 17030978"/>
              <a:gd name="connsiteY206" fmla="*/ 0 h 122429"/>
              <a:gd name="connsiteX207" fmla="*/ 6957363 w 17030978"/>
              <a:gd name="connsiteY207" fmla="*/ 32421 h 122429"/>
              <a:gd name="connsiteX208" fmla="*/ 6964830 w 17030978"/>
              <a:gd name="connsiteY208" fmla="*/ 43497 h 122429"/>
              <a:gd name="connsiteX209" fmla="*/ 6969352 w 17030978"/>
              <a:gd name="connsiteY209" fmla="*/ 40449 h 122429"/>
              <a:gd name="connsiteX210" fmla="*/ 7012439 w 17030978"/>
              <a:gd name="connsiteY210" fmla="*/ 31750 h 122429"/>
              <a:gd name="connsiteX211" fmla="*/ 7055528 w 17030978"/>
              <a:gd name="connsiteY211" fmla="*/ 40449 h 122429"/>
              <a:gd name="connsiteX212" fmla="*/ 7060859 w 17030978"/>
              <a:gd name="connsiteY212" fmla="*/ 44044 h 122429"/>
              <a:gd name="connsiteX213" fmla="*/ 7068695 w 17030978"/>
              <a:gd name="connsiteY213" fmla="*/ 32421 h 122429"/>
              <a:gd name="connsiteX214" fmla="*/ 7146969 w 17030978"/>
              <a:gd name="connsiteY214" fmla="*/ 0 h 122429"/>
              <a:gd name="connsiteX215" fmla="*/ 7225241 w 17030978"/>
              <a:gd name="connsiteY215" fmla="*/ 32421 h 122429"/>
              <a:gd name="connsiteX216" fmla="*/ 7232710 w 17030978"/>
              <a:gd name="connsiteY216" fmla="*/ 43497 h 122429"/>
              <a:gd name="connsiteX217" fmla="*/ 7237231 w 17030978"/>
              <a:gd name="connsiteY217" fmla="*/ 40449 h 122429"/>
              <a:gd name="connsiteX218" fmla="*/ 7280319 w 17030978"/>
              <a:gd name="connsiteY218" fmla="*/ 31750 h 122429"/>
              <a:gd name="connsiteX219" fmla="*/ 7323407 w 17030978"/>
              <a:gd name="connsiteY219" fmla="*/ 40449 h 122429"/>
              <a:gd name="connsiteX220" fmla="*/ 7328737 w 17030978"/>
              <a:gd name="connsiteY220" fmla="*/ 44043 h 122429"/>
              <a:gd name="connsiteX221" fmla="*/ 7336573 w 17030978"/>
              <a:gd name="connsiteY221" fmla="*/ 32421 h 122429"/>
              <a:gd name="connsiteX222" fmla="*/ 7414847 w 17030978"/>
              <a:gd name="connsiteY222" fmla="*/ 0 h 122429"/>
              <a:gd name="connsiteX223" fmla="*/ 7493119 w 17030978"/>
              <a:gd name="connsiteY223" fmla="*/ 32421 h 122429"/>
              <a:gd name="connsiteX224" fmla="*/ 7500587 w 17030978"/>
              <a:gd name="connsiteY224" fmla="*/ 43497 h 122429"/>
              <a:gd name="connsiteX225" fmla="*/ 7505109 w 17030978"/>
              <a:gd name="connsiteY225" fmla="*/ 40449 h 122429"/>
              <a:gd name="connsiteX226" fmla="*/ 7548196 w 17030978"/>
              <a:gd name="connsiteY226" fmla="*/ 31750 h 122429"/>
              <a:gd name="connsiteX227" fmla="*/ 7591283 w 17030978"/>
              <a:gd name="connsiteY227" fmla="*/ 40449 h 122429"/>
              <a:gd name="connsiteX228" fmla="*/ 7596615 w 17030978"/>
              <a:gd name="connsiteY228" fmla="*/ 44043 h 122429"/>
              <a:gd name="connsiteX229" fmla="*/ 7604451 w 17030978"/>
              <a:gd name="connsiteY229" fmla="*/ 32421 h 122429"/>
              <a:gd name="connsiteX230" fmla="*/ 7682724 w 17030978"/>
              <a:gd name="connsiteY230" fmla="*/ 0 h 122429"/>
              <a:gd name="connsiteX231" fmla="*/ 7760997 w 17030978"/>
              <a:gd name="connsiteY231" fmla="*/ 32421 h 122429"/>
              <a:gd name="connsiteX232" fmla="*/ 7768465 w 17030978"/>
              <a:gd name="connsiteY232" fmla="*/ 43497 h 122429"/>
              <a:gd name="connsiteX233" fmla="*/ 7772987 w 17030978"/>
              <a:gd name="connsiteY233" fmla="*/ 40449 h 122429"/>
              <a:gd name="connsiteX234" fmla="*/ 7816074 w 17030978"/>
              <a:gd name="connsiteY234" fmla="*/ 31750 h 122429"/>
              <a:gd name="connsiteX235" fmla="*/ 7859161 w 17030978"/>
              <a:gd name="connsiteY235" fmla="*/ 40449 h 122429"/>
              <a:gd name="connsiteX236" fmla="*/ 7864494 w 17030978"/>
              <a:gd name="connsiteY236" fmla="*/ 44044 h 122429"/>
              <a:gd name="connsiteX237" fmla="*/ 7872330 w 17030978"/>
              <a:gd name="connsiteY237" fmla="*/ 32421 h 122429"/>
              <a:gd name="connsiteX238" fmla="*/ 7950603 w 17030978"/>
              <a:gd name="connsiteY238" fmla="*/ 0 h 122429"/>
              <a:gd name="connsiteX239" fmla="*/ 8028876 w 17030978"/>
              <a:gd name="connsiteY239" fmla="*/ 32421 h 122429"/>
              <a:gd name="connsiteX240" fmla="*/ 8036344 w 17030978"/>
              <a:gd name="connsiteY240" fmla="*/ 43497 h 122429"/>
              <a:gd name="connsiteX241" fmla="*/ 8040866 w 17030978"/>
              <a:gd name="connsiteY241" fmla="*/ 40449 h 122429"/>
              <a:gd name="connsiteX242" fmla="*/ 8083953 w 17030978"/>
              <a:gd name="connsiteY242" fmla="*/ 31750 h 122429"/>
              <a:gd name="connsiteX243" fmla="*/ 8127040 w 17030978"/>
              <a:gd name="connsiteY243" fmla="*/ 40449 h 122429"/>
              <a:gd name="connsiteX244" fmla="*/ 8132366 w 17030978"/>
              <a:gd name="connsiteY244" fmla="*/ 44040 h 122429"/>
              <a:gd name="connsiteX245" fmla="*/ 8140200 w 17030978"/>
              <a:gd name="connsiteY245" fmla="*/ 32421 h 122429"/>
              <a:gd name="connsiteX246" fmla="*/ 8218473 w 17030978"/>
              <a:gd name="connsiteY246" fmla="*/ 0 h 122429"/>
              <a:gd name="connsiteX247" fmla="*/ 8296746 w 17030978"/>
              <a:gd name="connsiteY247" fmla="*/ 32421 h 122429"/>
              <a:gd name="connsiteX248" fmla="*/ 8304214 w 17030978"/>
              <a:gd name="connsiteY248" fmla="*/ 43497 h 122429"/>
              <a:gd name="connsiteX249" fmla="*/ 8308736 w 17030978"/>
              <a:gd name="connsiteY249" fmla="*/ 40449 h 122429"/>
              <a:gd name="connsiteX250" fmla="*/ 8351823 w 17030978"/>
              <a:gd name="connsiteY250" fmla="*/ 31750 h 122429"/>
              <a:gd name="connsiteX251" fmla="*/ 8394911 w 17030978"/>
              <a:gd name="connsiteY251" fmla="*/ 40449 h 122429"/>
              <a:gd name="connsiteX252" fmla="*/ 8400523 w 17030978"/>
              <a:gd name="connsiteY252" fmla="*/ 44233 h 122429"/>
              <a:gd name="connsiteX253" fmla="*/ 8408487 w 17030978"/>
              <a:gd name="connsiteY253" fmla="*/ 32422 h 122429"/>
              <a:gd name="connsiteX254" fmla="*/ 8486760 w 17030978"/>
              <a:gd name="connsiteY254" fmla="*/ 0 h 122429"/>
              <a:gd name="connsiteX255" fmla="*/ 8565033 w 17030978"/>
              <a:gd name="connsiteY255" fmla="*/ 32421 h 122429"/>
              <a:gd name="connsiteX256" fmla="*/ 8572500 w 17030978"/>
              <a:gd name="connsiteY256" fmla="*/ 43496 h 122429"/>
              <a:gd name="connsiteX257" fmla="*/ 8577020 w 17030978"/>
              <a:gd name="connsiteY257" fmla="*/ 40449 h 122429"/>
              <a:gd name="connsiteX258" fmla="*/ 8620107 w 17030978"/>
              <a:gd name="connsiteY258" fmla="*/ 31750 h 122429"/>
              <a:gd name="connsiteX259" fmla="*/ 8663194 w 17030978"/>
              <a:gd name="connsiteY259" fmla="*/ 40449 h 122429"/>
              <a:gd name="connsiteX260" fmla="*/ 8668528 w 17030978"/>
              <a:gd name="connsiteY260" fmla="*/ 44044 h 122429"/>
              <a:gd name="connsiteX261" fmla="*/ 8676365 w 17030978"/>
              <a:gd name="connsiteY261" fmla="*/ 32421 h 122429"/>
              <a:gd name="connsiteX262" fmla="*/ 8754638 w 17030978"/>
              <a:gd name="connsiteY262" fmla="*/ 0 h 122429"/>
              <a:gd name="connsiteX263" fmla="*/ 8832911 w 17030978"/>
              <a:gd name="connsiteY263" fmla="*/ 32421 h 122429"/>
              <a:gd name="connsiteX264" fmla="*/ 8840378 w 17030978"/>
              <a:gd name="connsiteY264" fmla="*/ 43496 h 122429"/>
              <a:gd name="connsiteX265" fmla="*/ 8844898 w 17030978"/>
              <a:gd name="connsiteY265" fmla="*/ 40449 h 122429"/>
              <a:gd name="connsiteX266" fmla="*/ 8887985 w 17030978"/>
              <a:gd name="connsiteY266" fmla="*/ 31750 h 122429"/>
              <a:gd name="connsiteX267" fmla="*/ 8931073 w 17030978"/>
              <a:gd name="connsiteY267" fmla="*/ 40449 h 122429"/>
              <a:gd name="connsiteX268" fmla="*/ 8936406 w 17030978"/>
              <a:gd name="connsiteY268" fmla="*/ 44045 h 122429"/>
              <a:gd name="connsiteX269" fmla="*/ 8944244 w 17030978"/>
              <a:gd name="connsiteY269" fmla="*/ 32421 h 122429"/>
              <a:gd name="connsiteX270" fmla="*/ 9022517 w 17030978"/>
              <a:gd name="connsiteY270" fmla="*/ 0 h 122429"/>
              <a:gd name="connsiteX271" fmla="*/ 9100790 w 17030978"/>
              <a:gd name="connsiteY271" fmla="*/ 32421 h 122429"/>
              <a:gd name="connsiteX272" fmla="*/ 9108257 w 17030978"/>
              <a:gd name="connsiteY272" fmla="*/ 43496 h 122429"/>
              <a:gd name="connsiteX273" fmla="*/ 9112777 w 17030978"/>
              <a:gd name="connsiteY273" fmla="*/ 40449 h 122429"/>
              <a:gd name="connsiteX274" fmla="*/ 9155865 w 17030978"/>
              <a:gd name="connsiteY274" fmla="*/ 31750 h 122429"/>
              <a:gd name="connsiteX275" fmla="*/ 9198952 w 17030978"/>
              <a:gd name="connsiteY275" fmla="*/ 40449 h 122429"/>
              <a:gd name="connsiteX276" fmla="*/ 9204286 w 17030978"/>
              <a:gd name="connsiteY276" fmla="*/ 44045 h 122429"/>
              <a:gd name="connsiteX277" fmla="*/ 9212123 w 17030978"/>
              <a:gd name="connsiteY277" fmla="*/ 32421 h 122429"/>
              <a:gd name="connsiteX278" fmla="*/ 9290396 w 17030978"/>
              <a:gd name="connsiteY278" fmla="*/ 0 h 122429"/>
              <a:gd name="connsiteX279" fmla="*/ 9368669 w 17030978"/>
              <a:gd name="connsiteY279" fmla="*/ 32421 h 122429"/>
              <a:gd name="connsiteX280" fmla="*/ 9376137 w 17030978"/>
              <a:gd name="connsiteY280" fmla="*/ 43496 h 122429"/>
              <a:gd name="connsiteX281" fmla="*/ 9380656 w 17030978"/>
              <a:gd name="connsiteY281" fmla="*/ 40449 h 122429"/>
              <a:gd name="connsiteX282" fmla="*/ 9423744 w 17030978"/>
              <a:gd name="connsiteY282" fmla="*/ 31750 h 122429"/>
              <a:gd name="connsiteX283" fmla="*/ 9466831 w 17030978"/>
              <a:gd name="connsiteY283" fmla="*/ 40449 h 122429"/>
              <a:gd name="connsiteX284" fmla="*/ 9472164 w 17030978"/>
              <a:gd name="connsiteY284" fmla="*/ 44045 h 122429"/>
              <a:gd name="connsiteX285" fmla="*/ 9480002 w 17030978"/>
              <a:gd name="connsiteY285" fmla="*/ 32421 h 122429"/>
              <a:gd name="connsiteX286" fmla="*/ 9558275 w 17030978"/>
              <a:gd name="connsiteY286" fmla="*/ 0 h 122429"/>
              <a:gd name="connsiteX287" fmla="*/ 9636548 w 17030978"/>
              <a:gd name="connsiteY287" fmla="*/ 32421 h 122429"/>
              <a:gd name="connsiteX288" fmla="*/ 9644015 w 17030978"/>
              <a:gd name="connsiteY288" fmla="*/ 43496 h 122429"/>
              <a:gd name="connsiteX289" fmla="*/ 9648535 w 17030978"/>
              <a:gd name="connsiteY289" fmla="*/ 40449 h 122429"/>
              <a:gd name="connsiteX290" fmla="*/ 9691622 w 17030978"/>
              <a:gd name="connsiteY290" fmla="*/ 31750 h 122429"/>
              <a:gd name="connsiteX291" fmla="*/ 9734710 w 17030978"/>
              <a:gd name="connsiteY291" fmla="*/ 40449 h 122429"/>
              <a:gd name="connsiteX292" fmla="*/ 9740043 w 17030978"/>
              <a:gd name="connsiteY292" fmla="*/ 44045 h 122429"/>
              <a:gd name="connsiteX293" fmla="*/ 9747880 w 17030978"/>
              <a:gd name="connsiteY293" fmla="*/ 32421 h 122429"/>
              <a:gd name="connsiteX294" fmla="*/ 9826155 w 17030978"/>
              <a:gd name="connsiteY294" fmla="*/ 0 h 122429"/>
              <a:gd name="connsiteX295" fmla="*/ 9904427 w 17030978"/>
              <a:gd name="connsiteY295" fmla="*/ 32421 h 122429"/>
              <a:gd name="connsiteX296" fmla="*/ 9911894 w 17030978"/>
              <a:gd name="connsiteY296" fmla="*/ 43496 h 122429"/>
              <a:gd name="connsiteX297" fmla="*/ 9916414 w 17030978"/>
              <a:gd name="connsiteY297" fmla="*/ 40449 h 122429"/>
              <a:gd name="connsiteX298" fmla="*/ 9959501 w 17030978"/>
              <a:gd name="connsiteY298" fmla="*/ 31750 h 122429"/>
              <a:gd name="connsiteX299" fmla="*/ 10002588 w 17030978"/>
              <a:gd name="connsiteY299" fmla="*/ 40449 h 122429"/>
              <a:gd name="connsiteX300" fmla="*/ 10007922 w 17030978"/>
              <a:gd name="connsiteY300" fmla="*/ 44044 h 122429"/>
              <a:gd name="connsiteX301" fmla="*/ 10015758 w 17030978"/>
              <a:gd name="connsiteY301" fmla="*/ 32421 h 122429"/>
              <a:gd name="connsiteX302" fmla="*/ 10094032 w 17030978"/>
              <a:gd name="connsiteY302" fmla="*/ 0 h 122429"/>
              <a:gd name="connsiteX303" fmla="*/ 10172305 w 17030978"/>
              <a:gd name="connsiteY303" fmla="*/ 32421 h 122429"/>
              <a:gd name="connsiteX304" fmla="*/ 10179772 w 17030978"/>
              <a:gd name="connsiteY304" fmla="*/ 43496 h 122429"/>
              <a:gd name="connsiteX305" fmla="*/ 10184291 w 17030978"/>
              <a:gd name="connsiteY305" fmla="*/ 40449 h 122429"/>
              <a:gd name="connsiteX306" fmla="*/ 10227378 w 17030978"/>
              <a:gd name="connsiteY306" fmla="*/ 31750 h 122429"/>
              <a:gd name="connsiteX307" fmla="*/ 10270466 w 17030978"/>
              <a:gd name="connsiteY307" fmla="*/ 40449 h 122429"/>
              <a:gd name="connsiteX308" fmla="*/ 10275799 w 17030978"/>
              <a:gd name="connsiteY308" fmla="*/ 44044 h 122429"/>
              <a:gd name="connsiteX309" fmla="*/ 10283636 w 17030978"/>
              <a:gd name="connsiteY309" fmla="*/ 32421 h 122429"/>
              <a:gd name="connsiteX310" fmla="*/ 10361907 w 17030978"/>
              <a:gd name="connsiteY310" fmla="*/ 0 h 122429"/>
              <a:gd name="connsiteX311" fmla="*/ 10440182 w 17030978"/>
              <a:gd name="connsiteY311" fmla="*/ 32421 h 122429"/>
              <a:gd name="connsiteX312" fmla="*/ 10447649 w 17030978"/>
              <a:gd name="connsiteY312" fmla="*/ 43496 h 122429"/>
              <a:gd name="connsiteX313" fmla="*/ 10452168 w 17030978"/>
              <a:gd name="connsiteY313" fmla="*/ 40449 h 122429"/>
              <a:gd name="connsiteX314" fmla="*/ 10495257 w 17030978"/>
              <a:gd name="connsiteY314" fmla="*/ 31750 h 122429"/>
              <a:gd name="connsiteX315" fmla="*/ 10538343 w 17030978"/>
              <a:gd name="connsiteY315" fmla="*/ 40449 h 122429"/>
              <a:gd name="connsiteX316" fmla="*/ 10543678 w 17030978"/>
              <a:gd name="connsiteY316" fmla="*/ 44045 h 122429"/>
              <a:gd name="connsiteX317" fmla="*/ 10551514 w 17030978"/>
              <a:gd name="connsiteY317" fmla="*/ 32421 h 122429"/>
              <a:gd name="connsiteX318" fmla="*/ 10629787 w 17030978"/>
              <a:gd name="connsiteY318" fmla="*/ 0 h 122429"/>
              <a:gd name="connsiteX319" fmla="*/ 10708060 w 17030978"/>
              <a:gd name="connsiteY319" fmla="*/ 32421 h 122429"/>
              <a:gd name="connsiteX320" fmla="*/ 10715526 w 17030978"/>
              <a:gd name="connsiteY320" fmla="*/ 43496 h 122429"/>
              <a:gd name="connsiteX321" fmla="*/ 10720047 w 17030978"/>
              <a:gd name="connsiteY321" fmla="*/ 40449 h 122429"/>
              <a:gd name="connsiteX322" fmla="*/ 10763135 w 17030978"/>
              <a:gd name="connsiteY322" fmla="*/ 31750 h 122429"/>
              <a:gd name="connsiteX323" fmla="*/ 10806221 w 17030978"/>
              <a:gd name="connsiteY323" fmla="*/ 40449 h 122429"/>
              <a:gd name="connsiteX324" fmla="*/ 10811556 w 17030978"/>
              <a:gd name="connsiteY324" fmla="*/ 44045 h 122429"/>
              <a:gd name="connsiteX325" fmla="*/ 10819392 w 17030978"/>
              <a:gd name="connsiteY325" fmla="*/ 32421 h 122429"/>
              <a:gd name="connsiteX326" fmla="*/ 10897666 w 17030978"/>
              <a:gd name="connsiteY326" fmla="*/ 0 h 122429"/>
              <a:gd name="connsiteX327" fmla="*/ 10975939 w 17030978"/>
              <a:gd name="connsiteY327" fmla="*/ 32421 h 122429"/>
              <a:gd name="connsiteX328" fmla="*/ 10983405 w 17030978"/>
              <a:gd name="connsiteY328" fmla="*/ 43496 h 122429"/>
              <a:gd name="connsiteX329" fmla="*/ 10987925 w 17030978"/>
              <a:gd name="connsiteY329" fmla="*/ 40449 h 122429"/>
              <a:gd name="connsiteX330" fmla="*/ 11031011 w 17030978"/>
              <a:gd name="connsiteY330" fmla="*/ 31750 h 122429"/>
              <a:gd name="connsiteX331" fmla="*/ 11074100 w 17030978"/>
              <a:gd name="connsiteY331" fmla="*/ 40449 h 122429"/>
              <a:gd name="connsiteX332" fmla="*/ 11079433 w 17030978"/>
              <a:gd name="connsiteY332" fmla="*/ 44045 h 122429"/>
              <a:gd name="connsiteX333" fmla="*/ 11087270 w 17030978"/>
              <a:gd name="connsiteY333" fmla="*/ 32421 h 122429"/>
              <a:gd name="connsiteX334" fmla="*/ 11165543 w 17030978"/>
              <a:gd name="connsiteY334" fmla="*/ 0 h 122429"/>
              <a:gd name="connsiteX335" fmla="*/ 11243816 w 17030978"/>
              <a:gd name="connsiteY335" fmla="*/ 32421 h 122429"/>
              <a:gd name="connsiteX336" fmla="*/ 11251283 w 17030978"/>
              <a:gd name="connsiteY336" fmla="*/ 43496 h 122429"/>
              <a:gd name="connsiteX337" fmla="*/ 11255803 w 17030978"/>
              <a:gd name="connsiteY337" fmla="*/ 40449 h 122429"/>
              <a:gd name="connsiteX338" fmla="*/ 11298891 w 17030978"/>
              <a:gd name="connsiteY338" fmla="*/ 31750 h 122429"/>
              <a:gd name="connsiteX339" fmla="*/ 11341978 w 17030978"/>
              <a:gd name="connsiteY339" fmla="*/ 40449 h 122429"/>
              <a:gd name="connsiteX340" fmla="*/ 11347313 w 17030978"/>
              <a:gd name="connsiteY340" fmla="*/ 44045 h 122429"/>
              <a:gd name="connsiteX341" fmla="*/ 11355149 w 17030978"/>
              <a:gd name="connsiteY341" fmla="*/ 32421 h 122429"/>
              <a:gd name="connsiteX342" fmla="*/ 11433422 w 17030978"/>
              <a:gd name="connsiteY342" fmla="*/ 0 h 122429"/>
              <a:gd name="connsiteX343" fmla="*/ 11511695 w 17030978"/>
              <a:gd name="connsiteY343" fmla="*/ 32421 h 122429"/>
              <a:gd name="connsiteX344" fmla="*/ 11519161 w 17030978"/>
              <a:gd name="connsiteY344" fmla="*/ 43496 h 122429"/>
              <a:gd name="connsiteX345" fmla="*/ 11523682 w 17030978"/>
              <a:gd name="connsiteY345" fmla="*/ 40449 h 122429"/>
              <a:gd name="connsiteX346" fmla="*/ 11566769 w 17030978"/>
              <a:gd name="connsiteY346" fmla="*/ 31750 h 122429"/>
              <a:gd name="connsiteX347" fmla="*/ 11609856 w 17030978"/>
              <a:gd name="connsiteY347" fmla="*/ 40449 h 122429"/>
              <a:gd name="connsiteX348" fmla="*/ 11615190 w 17030978"/>
              <a:gd name="connsiteY348" fmla="*/ 44045 h 122429"/>
              <a:gd name="connsiteX349" fmla="*/ 11623027 w 17030978"/>
              <a:gd name="connsiteY349" fmla="*/ 32421 h 122429"/>
              <a:gd name="connsiteX350" fmla="*/ 11701300 w 17030978"/>
              <a:gd name="connsiteY350" fmla="*/ 0 h 122429"/>
              <a:gd name="connsiteX351" fmla="*/ 11779572 w 17030978"/>
              <a:gd name="connsiteY351" fmla="*/ 32421 h 122429"/>
              <a:gd name="connsiteX352" fmla="*/ 11787039 w 17030978"/>
              <a:gd name="connsiteY352" fmla="*/ 43496 h 122429"/>
              <a:gd name="connsiteX353" fmla="*/ 11791559 w 17030978"/>
              <a:gd name="connsiteY353" fmla="*/ 40449 h 122429"/>
              <a:gd name="connsiteX354" fmla="*/ 11834647 w 17030978"/>
              <a:gd name="connsiteY354" fmla="*/ 31750 h 122429"/>
              <a:gd name="connsiteX355" fmla="*/ 11877731 w 17030978"/>
              <a:gd name="connsiteY355" fmla="*/ 40449 h 122429"/>
              <a:gd name="connsiteX356" fmla="*/ 11883063 w 17030978"/>
              <a:gd name="connsiteY356" fmla="*/ 44044 h 122429"/>
              <a:gd name="connsiteX357" fmla="*/ 11890900 w 17030978"/>
              <a:gd name="connsiteY357" fmla="*/ 32421 h 122429"/>
              <a:gd name="connsiteX358" fmla="*/ 11969171 w 17030978"/>
              <a:gd name="connsiteY358" fmla="*/ 0 h 122429"/>
              <a:gd name="connsiteX359" fmla="*/ 12047444 w 17030978"/>
              <a:gd name="connsiteY359" fmla="*/ 32421 h 122429"/>
              <a:gd name="connsiteX360" fmla="*/ 12054912 w 17030978"/>
              <a:gd name="connsiteY360" fmla="*/ 43497 h 122429"/>
              <a:gd name="connsiteX361" fmla="*/ 12059434 w 17030978"/>
              <a:gd name="connsiteY361" fmla="*/ 40449 h 122429"/>
              <a:gd name="connsiteX362" fmla="*/ 12102521 w 17030978"/>
              <a:gd name="connsiteY362" fmla="*/ 31750 h 122429"/>
              <a:gd name="connsiteX363" fmla="*/ 12145609 w 17030978"/>
              <a:gd name="connsiteY363" fmla="*/ 40449 h 122429"/>
              <a:gd name="connsiteX364" fmla="*/ 12150940 w 17030978"/>
              <a:gd name="connsiteY364" fmla="*/ 44043 h 122429"/>
              <a:gd name="connsiteX365" fmla="*/ 12158776 w 17030978"/>
              <a:gd name="connsiteY365" fmla="*/ 32421 h 122429"/>
              <a:gd name="connsiteX366" fmla="*/ 12237049 w 17030978"/>
              <a:gd name="connsiteY366" fmla="*/ 0 h 122429"/>
              <a:gd name="connsiteX367" fmla="*/ 12315322 w 17030978"/>
              <a:gd name="connsiteY367" fmla="*/ 32421 h 122429"/>
              <a:gd name="connsiteX368" fmla="*/ 12322790 w 17030978"/>
              <a:gd name="connsiteY368" fmla="*/ 43497 h 122429"/>
              <a:gd name="connsiteX369" fmla="*/ 12327312 w 17030978"/>
              <a:gd name="connsiteY369" fmla="*/ 40449 h 122429"/>
              <a:gd name="connsiteX370" fmla="*/ 12370399 w 17030978"/>
              <a:gd name="connsiteY370" fmla="*/ 31750 h 122429"/>
              <a:gd name="connsiteX371" fmla="*/ 12413487 w 17030978"/>
              <a:gd name="connsiteY371" fmla="*/ 40449 h 122429"/>
              <a:gd name="connsiteX372" fmla="*/ 12418819 w 17030978"/>
              <a:gd name="connsiteY372" fmla="*/ 44044 h 122429"/>
              <a:gd name="connsiteX373" fmla="*/ 12426655 w 17030978"/>
              <a:gd name="connsiteY373" fmla="*/ 32421 h 122429"/>
              <a:gd name="connsiteX374" fmla="*/ 12504928 w 17030978"/>
              <a:gd name="connsiteY374" fmla="*/ 0 h 122429"/>
              <a:gd name="connsiteX375" fmla="*/ 12583201 w 17030978"/>
              <a:gd name="connsiteY375" fmla="*/ 32421 h 122429"/>
              <a:gd name="connsiteX376" fmla="*/ 12590669 w 17030978"/>
              <a:gd name="connsiteY376" fmla="*/ 43497 h 122429"/>
              <a:gd name="connsiteX377" fmla="*/ 12595191 w 17030978"/>
              <a:gd name="connsiteY377" fmla="*/ 40449 h 122429"/>
              <a:gd name="connsiteX378" fmla="*/ 12638278 w 17030978"/>
              <a:gd name="connsiteY378" fmla="*/ 31750 h 122429"/>
              <a:gd name="connsiteX379" fmla="*/ 12681366 w 17030978"/>
              <a:gd name="connsiteY379" fmla="*/ 40449 h 122429"/>
              <a:gd name="connsiteX380" fmla="*/ 12686697 w 17030978"/>
              <a:gd name="connsiteY380" fmla="*/ 44043 h 122429"/>
              <a:gd name="connsiteX381" fmla="*/ 12694533 w 17030978"/>
              <a:gd name="connsiteY381" fmla="*/ 32421 h 122429"/>
              <a:gd name="connsiteX382" fmla="*/ 12772806 w 17030978"/>
              <a:gd name="connsiteY382" fmla="*/ 0 h 122429"/>
              <a:gd name="connsiteX383" fmla="*/ 12851079 w 17030978"/>
              <a:gd name="connsiteY383" fmla="*/ 32421 h 122429"/>
              <a:gd name="connsiteX384" fmla="*/ 12858547 w 17030978"/>
              <a:gd name="connsiteY384" fmla="*/ 43497 h 122429"/>
              <a:gd name="connsiteX385" fmla="*/ 12863069 w 17030978"/>
              <a:gd name="connsiteY385" fmla="*/ 40449 h 122429"/>
              <a:gd name="connsiteX386" fmla="*/ 12906156 w 17030978"/>
              <a:gd name="connsiteY386" fmla="*/ 31750 h 122429"/>
              <a:gd name="connsiteX387" fmla="*/ 12949244 w 17030978"/>
              <a:gd name="connsiteY387" fmla="*/ 40449 h 122429"/>
              <a:gd name="connsiteX388" fmla="*/ 12954575 w 17030978"/>
              <a:gd name="connsiteY388" fmla="*/ 44043 h 122429"/>
              <a:gd name="connsiteX389" fmla="*/ 12962411 w 17030978"/>
              <a:gd name="connsiteY389" fmla="*/ 32421 h 122429"/>
              <a:gd name="connsiteX390" fmla="*/ 13040684 w 17030978"/>
              <a:gd name="connsiteY390" fmla="*/ 0 h 122429"/>
              <a:gd name="connsiteX391" fmla="*/ 13118957 w 17030978"/>
              <a:gd name="connsiteY391" fmla="*/ 32421 h 122429"/>
              <a:gd name="connsiteX392" fmla="*/ 13126425 w 17030978"/>
              <a:gd name="connsiteY392" fmla="*/ 43497 h 122429"/>
              <a:gd name="connsiteX393" fmla="*/ 13130947 w 17030978"/>
              <a:gd name="connsiteY393" fmla="*/ 40449 h 122429"/>
              <a:gd name="connsiteX394" fmla="*/ 13174034 w 17030978"/>
              <a:gd name="connsiteY394" fmla="*/ 31750 h 122429"/>
              <a:gd name="connsiteX395" fmla="*/ 13217122 w 17030978"/>
              <a:gd name="connsiteY395" fmla="*/ 40449 h 122429"/>
              <a:gd name="connsiteX396" fmla="*/ 13222454 w 17030978"/>
              <a:gd name="connsiteY396" fmla="*/ 44044 h 122429"/>
              <a:gd name="connsiteX397" fmla="*/ 13230290 w 17030978"/>
              <a:gd name="connsiteY397" fmla="*/ 32421 h 122429"/>
              <a:gd name="connsiteX398" fmla="*/ 13308563 w 17030978"/>
              <a:gd name="connsiteY398" fmla="*/ 0 h 122429"/>
              <a:gd name="connsiteX399" fmla="*/ 13386836 w 17030978"/>
              <a:gd name="connsiteY399" fmla="*/ 32421 h 122429"/>
              <a:gd name="connsiteX400" fmla="*/ 13394304 w 17030978"/>
              <a:gd name="connsiteY400" fmla="*/ 43497 h 122429"/>
              <a:gd name="connsiteX401" fmla="*/ 13398826 w 17030978"/>
              <a:gd name="connsiteY401" fmla="*/ 40449 h 122429"/>
              <a:gd name="connsiteX402" fmla="*/ 13441913 w 17030978"/>
              <a:gd name="connsiteY402" fmla="*/ 31750 h 122429"/>
              <a:gd name="connsiteX403" fmla="*/ 13485001 w 17030978"/>
              <a:gd name="connsiteY403" fmla="*/ 40449 h 122429"/>
              <a:gd name="connsiteX404" fmla="*/ 13490332 w 17030978"/>
              <a:gd name="connsiteY404" fmla="*/ 44043 h 122429"/>
              <a:gd name="connsiteX405" fmla="*/ 13498168 w 17030978"/>
              <a:gd name="connsiteY405" fmla="*/ 32421 h 122429"/>
              <a:gd name="connsiteX406" fmla="*/ 13576441 w 17030978"/>
              <a:gd name="connsiteY406" fmla="*/ 0 h 122429"/>
              <a:gd name="connsiteX407" fmla="*/ 13654714 w 17030978"/>
              <a:gd name="connsiteY407" fmla="*/ 32421 h 122429"/>
              <a:gd name="connsiteX408" fmla="*/ 13662182 w 17030978"/>
              <a:gd name="connsiteY408" fmla="*/ 43497 h 122429"/>
              <a:gd name="connsiteX409" fmla="*/ 13666704 w 17030978"/>
              <a:gd name="connsiteY409" fmla="*/ 40449 h 122429"/>
              <a:gd name="connsiteX410" fmla="*/ 13709791 w 17030978"/>
              <a:gd name="connsiteY410" fmla="*/ 31750 h 122429"/>
              <a:gd name="connsiteX411" fmla="*/ 13752879 w 17030978"/>
              <a:gd name="connsiteY411" fmla="*/ 40449 h 122429"/>
              <a:gd name="connsiteX412" fmla="*/ 13758210 w 17030978"/>
              <a:gd name="connsiteY412" fmla="*/ 44043 h 122429"/>
              <a:gd name="connsiteX413" fmla="*/ 13766046 w 17030978"/>
              <a:gd name="connsiteY413" fmla="*/ 32421 h 122429"/>
              <a:gd name="connsiteX414" fmla="*/ 13844319 w 17030978"/>
              <a:gd name="connsiteY414" fmla="*/ 0 h 122429"/>
              <a:gd name="connsiteX415" fmla="*/ 13922592 w 17030978"/>
              <a:gd name="connsiteY415" fmla="*/ 32421 h 122429"/>
              <a:gd name="connsiteX416" fmla="*/ 13930060 w 17030978"/>
              <a:gd name="connsiteY416" fmla="*/ 43497 h 122429"/>
              <a:gd name="connsiteX417" fmla="*/ 13934582 w 17030978"/>
              <a:gd name="connsiteY417" fmla="*/ 40449 h 122429"/>
              <a:gd name="connsiteX418" fmla="*/ 13977669 w 17030978"/>
              <a:gd name="connsiteY418" fmla="*/ 31750 h 122429"/>
              <a:gd name="connsiteX419" fmla="*/ 14020757 w 17030978"/>
              <a:gd name="connsiteY419" fmla="*/ 40449 h 122429"/>
              <a:gd name="connsiteX420" fmla="*/ 14026089 w 17030978"/>
              <a:gd name="connsiteY420" fmla="*/ 44044 h 122429"/>
              <a:gd name="connsiteX421" fmla="*/ 14033925 w 17030978"/>
              <a:gd name="connsiteY421" fmla="*/ 32421 h 122429"/>
              <a:gd name="connsiteX422" fmla="*/ 14112198 w 17030978"/>
              <a:gd name="connsiteY422" fmla="*/ 0 h 122429"/>
              <a:gd name="connsiteX423" fmla="*/ 14190471 w 17030978"/>
              <a:gd name="connsiteY423" fmla="*/ 32421 h 122429"/>
              <a:gd name="connsiteX424" fmla="*/ 14197939 w 17030978"/>
              <a:gd name="connsiteY424" fmla="*/ 43497 h 122429"/>
              <a:gd name="connsiteX425" fmla="*/ 14202461 w 17030978"/>
              <a:gd name="connsiteY425" fmla="*/ 40449 h 122429"/>
              <a:gd name="connsiteX426" fmla="*/ 14245548 w 17030978"/>
              <a:gd name="connsiteY426" fmla="*/ 31750 h 122429"/>
              <a:gd name="connsiteX427" fmla="*/ 14288636 w 17030978"/>
              <a:gd name="connsiteY427" fmla="*/ 40449 h 122429"/>
              <a:gd name="connsiteX428" fmla="*/ 14293967 w 17030978"/>
              <a:gd name="connsiteY428" fmla="*/ 44043 h 122429"/>
              <a:gd name="connsiteX429" fmla="*/ 14301803 w 17030978"/>
              <a:gd name="connsiteY429" fmla="*/ 32421 h 122429"/>
              <a:gd name="connsiteX430" fmla="*/ 14380076 w 17030978"/>
              <a:gd name="connsiteY430" fmla="*/ 0 h 122429"/>
              <a:gd name="connsiteX431" fmla="*/ 14458349 w 17030978"/>
              <a:gd name="connsiteY431" fmla="*/ 32421 h 122429"/>
              <a:gd name="connsiteX432" fmla="*/ 14465817 w 17030978"/>
              <a:gd name="connsiteY432" fmla="*/ 43497 h 122429"/>
              <a:gd name="connsiteX433" fmla="*/ 14470339 w 17030978"/>
              <a:gd name="connsiteY433" fmla="*/ 40449 h 122429"/>
              <a:gd name="connsiteX434" fmla="*/ 14513426 w 17030978"/>
              <a:gd name="connsiteY434" fmla="*/ 31750 h 122429"/>
              <a:gd name="connsiteX435" fmla="*/ 14556514 w 17030978"/>
              <a:gd name="connsiteY435" fmla="*/ 40449 h 122429"/>
              <a:gd name="connsiteX436" fmla="*/ 14561845 w 17030978"/>
              <a:gd name="connsiteY436" fmla="*/ 44043 h 122429"/>
              <a:gd name="connsiteX437" fmla="*/ 14569681 w 17030978"/>
              <a:gd name="connsiteY437" fmla="*/ 32421 h 122429"/>
              <a:gd name="connsiteX438" fmla="*/ 14647954 w 17030978"/>
              <a:gd name="connsiteY438" fmla="*/ 0 h 122429"/>
              <a:gd name="connsiteX439" fmla="*/ 14726227 w 17030978"/>
              <a:gd name="connsiteY439" fmla="*/ 32421 h 122429"/>
              <a:gd name="connsiteX440" fmla="*/ 14733695 w 17030978"/>
              <a:gd name="connsiteY440" fmla="*/ 43497 h 122429"/>
              <a:gd name="connsiteX441" fmla="*/ 14738217 w 17030978"/>
              <a:gd name="connsiteY441" fmla="*/ 40449 h 122429"/>
              <a:gd name="connsiteX442" fmla="*/ 14781304 w 17030978"/>
              <a:gd name="connsiteY442" fmla="*/ 31750 h 122429"/>
              <a:gd name="connsiteX443" fmla="*/ 14824392 w 17030978"/>
              <a:gd name="connsiteY443" fmla="*/ 40449 h 122429"/>
              <a:gd name="connsiteX444" fmla="*/ 14829724 w 17030978"/>
              <a:gd name="connsiteY444" fmla="*/ 44044 h 122429"/>
              <a:gd name="connsiteX445" fmla="*/ 14837560 w 17030978"/>
              <a:gd name="connsiteY445" fmla="*/ 32421 h 122429"/>
              <a:gd name="connsiteX446" fmla="*/ 14915833 w 17030978"/>
              <a:gd name="connsiteY446" fmla="*/ 0 h 122429"/>
              <a:gd name="connsiteX447" fmla="*/ 14994106 w 17030978"/>
              <a:gd name="connsiteY447" fmla="*/ 32421 h 122429"/>
              <a:gd name="connsiteX448" fmla="*/ 15001574 w 17030978"/>
              <a:gd name="connsiteY448" fmla="*/ 43497 h 122429"/>
              <a:gd name="connsiteX449" fmla="*/ 15006096 w 17030978"/>
              <a:gd name="connsiteY449" fmla="*/ 40449 h 122429"/>
              <a:gd name="connsiteX450" fmla="*/ 15049183 w 17030978"/>
              <a:gd name="connsiteY450" fmla="*/ 31750 h 122429"/>
              <a:gd name="connsiteX451" fmla="*/ 15092271 w 17030978"/>
              <a:gd name="connsiteY451" fmla="*/ 40449 h 122429"/>
              <a:gd name="connsiteX452" fmla="*/ 15097602 w 17030978"/>
              <a:gd name="connsiteY452" fmla="*/ 44043 h 122429"/>
              <a:gd name="connsiteX453" fmla="*/ 15105438 w 17030978"/>
              <a:gd name="connsiteY453" fmla="*/ 32421 h 122429"/>
              <a:gd name="connsiteX454" fmla="*/ 15183711 w 17030978"/>
              <a:gd name="connsiteY454" fmla="*/ 0 h 122429"/>
              <a:gd name="connsiteX455" fmla="*/ 15261984 w 17030978"/>
              <a:gd name="connsiteY455" fmla="*/ 32421 h 122429"/>
              <a:gd name="connsiteX456" fmla="*/ 15269452 w 17030978"/>
              <a:gd name="connsiteY456" fmla="*/ 43497 h 122429"/>
              <a:gd name="connsiteX457" fmla="*/ 15273974 w 17030978"/>
              <a:gd name="connsiteY457" fmla="*/ 40449 h 122429"/>
              <a:gd name="connsiteX458" fmla="*/ 15317061 w 17030978"/>
              <a:gd name="connsiteY458" fmla="*/ 31750 h 122429"/>
              <a:gd name="connsiteX459" fmla="*/ 15360149 w 17030978"/>
              <a:gd name="connsiteY459" fmla="*/ 40449 h 122429"/>
              <a:gd name="connsiteX460" fmla="*/ 15365480 w 17030978"/>
              <a:gd name="connsiteY460" fmla="*/ 44043 h 122429"/>
              <a:gd name="connsiteX461" fmla="*/ 15373316 w 17030978"/>
              <a:gd name="connsiteY461" fmla="*/ 32421 h 122429"/>
              <a:gd name="connsiteX462" fmla="*/ 15451589 w 17030978"/>
              <a:gd name="connsiteY462" fmla="*/ 0 h 122429"/>
              <a:gd name="connsiteX463" fmla="*/ 15529862 w 17030978"/>
              <a:gd name="connsiteY463" fmla="*/ 32421 h 122429"/>
              <a:gd name="connsiteX464" fmla="*/ 15537330 w 17030978"/>
              <a:gd name="connsiteY464" fmla="*/ 43497 h 122429"/>
              <a:gd name="connsiteX465" fmla="*/ 15541852 w 17030978"/>
              <a:gd name="connsiteY465" fmla="*/ 40449 h 122429"/>
              <a:gd name="connsiteX466" fmla="*/ 15584939 w 17030978"/>
              <a:gd name="connsiteY466" fmla="*/ 31750 h 122429"/>
              <a:gd name="connsiteX467" fmla="*/ 15628027 w 17030978"/>
              <a:gd name="connsiteY467" fmla="*/ 40449 h 122429"/>
              <a:gd name="connsiteX468" fmla="*/ 15633359 w 17030978"/>
              <a:gd name="connsiteY468" fmla="*/ 44044 h 122429"/>
              <a:gd name="connsiteX469" fmla="*/ 15641195 w 17030978"/>
              <a:gd name="connsiteY469" fmla="*/ 32421 h 122429"/>
              <a:gd name="connsiteX470" fmla="*/ 15719468 w 17030978"/>
              <a:gd name="connsiteY470" fmla="*/ 0 h 122429"/>
              <a:gd name="connsiteX471" fmla="*/ 15797741 w 17030978"/>
              <a:gd name="connsiteY471" fmla="*/ 32421 h 122429"/>
              <a:gd name="connsiteX472" fmla="*/ 15805209 w 17030978"/>
              <a:gd name="connsiteY472" fmla="*/ 43497 h 122429"/>
              <a:gd name="connsiteX473" fmla="*/ 15809731 w 17030978"/>
              <a:gd name="connsiteY473" fmla="*/ 40449 h 122429"/>
              <a:gd name="connsiteX474" fmla="*/ 15852818 w 17030978"/>
              <a:gd name="connsiteY474" fmla="*/ 31750 h 122429"/>
              <a:gd name="connsiteX475" fmla="*/ 15895906 w 17030978"/>
              <a:gd name="connsiteY475" fmla="*/ 40449 h 122429"/>
              <a:gd name="connsiteX476" fmla="*/ 15901238 w 17030978"/>
              <a:gd name="connsiteY476" fmla="*/ 44043 h 122429"/>
              <a:gd name="connsiteX477" fmla="*/ 15909074 w 17030978"/>
              <a:gd name="connsiteY477" fmla="*/ 32421 h 122429"/>
              <a:gd name="connsiteX478" fmla="*/ 15987346 w 17030978"/>
              <a:gd name="connsiteY478" fmla="*/ 0 h 122429"/>
              <a:gd name="connsiteX479" fmla="*/ 16065618 w 17030978"/>
              <a:gd name="connsiteY479" fmla="*/ 32421 h 122429"/>
              <a:gd name="connsiteX480" fmla="*/ 16073086 w 17030978"/>
              <a:gd name="connsiteY480" fmla="*/ 43497 h 122429"/>
              <a:gd name="connsiteX481" fmla="*/ 16077610 w 17030978"/>
              <a:gd name="connsiteY481" fmla="*/ 40449 h 122429"/>
              <a:gd name="connsiteX482" fmla="*/ 16120698 w 17030978"/>
              <a:gd name="connsiteY482" fmla="*/ 31750 h 122429"/>
              <a:gd name="connsiteX483" fmla="*/ 16163782 w 17030978"/>
              <a:gd name="connsiteY483" fmla="*/ 40449 h 122429"/>
              <a:gd name="connsiteX484" fmla="*/ 16169114 w 17030978"/>
              <a:gd name="connsiteY484" fmla="*/ 44043 h 122429"/>
              <a:gd name="connsiteX485" fmla="*/ 16176950 w 17030978"/>
              <a:gd name="connsiteY485" fmla="*/ 32421 h 122429"/>
              <a:gd name="connsiteX486" fmla="*/ 16255226 w 17030978"/>
              <a:gd name="connsiteY486" fmla="*/ 0 h 122429"/>
              <a:gd name="connsiteX487" fmla="*/ 16333498 w 17030978"/>
              <a:gd name="connsiteY487" fmla="*/ 32421 h 122429"/>
              <a:gd name="connsiteX488" fmla="*/ 16340966 w 17030978"/>
              <a:gd name="connsiteY488" fmla="*/ 43497 h 122429"/>
              <a:gd name="connsiteX489" fmla="*/ 16345486 w 17030978"/>
              <a:gd name="connsiteY489" fmla="*/ 40449 h 122429"/>
              <a:gd name="connsiteX490" fmla="*/ 16388574 w 17030978"/>
              <a:gd name="connsiteY490" fmla="*/ 31750 h 122429"/>
              <a:gd name="connsiteX491" fmla="*/ 16431662 w 17030978"/>
              <a:gd name="connsiteY491" fmla="*/ 40449 h 122429"/>
              <a:gd name="connsiteX492" fmla="*/ 16436994 w 17030978"/>
              <a:gd name="connsiteY492" fmla="*/ 44044 h 122429"/>
              <a:gd name="connsiteX493" fmla="*/ 16444830 w 17030978"/>
              <a:gd name="connsiteY493" fmla="*/ 32421 h 122429"/>
              <a:gd name="connsiteX494" fmla="*/ 16523102 w 17030978"/>
              <a:gd name="connsiteY494" fmla="*/ 0 h 122429"/>
              <a:gd name="connsiteX495" fmla="*/ 16601378 w 17030978"/>
              <a:gd name="connsiteY495" fmla="*/ 32421 h 122429"/>
              <a:gd name="connsiteX496" fmla="*/ 16608846 w 17030978"/>
              <a:gd name="connsiteY496" fmla="*/ 43497 h 122429"/>
              <a:gd name="connsiteX497" fmla="*/ 16613366 w 17030978"/>
              <a:gd name="connsiteY497" fmla="*/ 40449 h 122429"/>
              <a:gd name="connsiteX498" fmla="*/ 16656454 w 17030978"/>
              <a:gd name="connsiteY498" fmla="*/ 31750 h 122429"/>
              <a:gd name="connsiteX499" fmla="*/ 16699542 w 17030978"/>
              <a:gd name="connsiteY499" fmla="*/ 40449 h 122429"/>
              <a:gd name="connsiteX500" fmla="*/ 16704866 w 17030978"/>
              <a:gd name="connsiteY500" fmla="*/ 44040 h 122429"/>
              <a:gd name="connsiteX501" fmla="*/ 16712702 w 17030978"/>
              <a:gd name="connsiteY501" fmla="*/ 32421 h 122429"/>
              <a:gd name="connsiteX502" fmla="*/ 16790974 w 17030978"/>
              <a:gd name="connsiteY502" fmla="*/ 0 h 122429"/>
              <a:gd name="connsiteX503" fmla="*/ 16869246 w 17030978"/>
              <a:gd name="connsiteY503" fmla="*/ 32421 h 122429"/>
              <a:gd name="connsiteX504" fmla="*/ 16876714 w 17030978"/>
              <a:gd name="connsiteY504" fmla="*/ 43497 h 122429"/>
              <a:gd name="connsiteX505" fmla="*/ 17026318 w 17030978"/>
              <a:gd name="connsiteY505" fmla="*/ 99357 h 122429"/>
              <a:gd name="connsiteX506" fmla="*/ 17030978 w 17030978"/>
              <a:gd name="connsiteY506" fmla="*/ 122429 h 122429"/>
              <a:gd name="connsiteX0" fmla="*/ 0 w 17026318"/>
              <a:gd name="connsiteY0" fmla="*/ 43496 h 99357"/>
              <a:gd name="connsiteX1" fmla="*/ 4520 w 17026318"/>
              <a:gd name="connsiteY1" fmla="*/ 40449 h 99357"/>
              <a:gd name="connsiteX2" fmla="*/ 47607 w 17026318"/>
              <a:gd name="connsiteY2" fmla="*/ 31750 h 99357"/>
              <a:gd name="connsiteX3" fmla="*/ 90694 w 17026318"/>
              <a:gd name="connsiteY3" fmla="*/ 40449 h 99357"/>
              <a:gd name="connsiteX4" fmla="*/ 96028 w 17026318"/>
              <a:gd name="connsiteY4" fmla="*/ 44044 h 99357"/>
              <a:gd name="connsiteX5" fmla="*/ 103865 w 17026318"/>
              <a:gd name="connsiteY5" fmla="*/ 32421 h 99357"/>
              <a:gd name="connsiteX6" fmla="*/ 182138 w 17026318"/>
              <a:gd name="connsiteY6" fmla="*/ 0 h 99357"/>
              <a:gd name="connsiteX7" fmla="*/ 260411 w 17026318"/>
              <a:gd name="connsiteY7" fmla="*/ 32421 h 99357"/>
              <a:gd name="connsiteX8" fmla="*/ 267878 w 17026318"/>
              <a:gd name="connsiteY8" fmla="*/ 43496 h 99357"/>
              <a:gd name="connsiteX9" fmla="*/ 272398 w 17026318"/>
              <a:gd name="connsiteY9" fmla="*/ 40449 h 99357"/>
              <a:gd name="connsiteX10" fmla="*/ 315485 w 17026318"/>
              <a:gd name="connsiteY10" fmla="*/ 31750 h 99357"/>
              <a:gd name="connsiteX11" fmla="*/ 358573 w 17026318"/>
              <a:gd name="connsiteY11" fmla="*/ 40449 h 99357"/>
              <a:gd name="connsiteX12" fmla="*/ 363906 w 17026318"/>
              <a:gd name="connsiteY12" fmla="*/ 44045 h 99357"/>
              <a:gd name="connsiteX13" fmla="*/ 371744 w 17026318"/>
              <a:gd name="connsiteY13" fmla="*/ 32421 h 99357"/>
              <a:gd name="connsiteX14" fmla="*/ 450017 w 17026318"/>
              <a:gd name="connsiteY14" fmla="*/ 0 h 99357"/>
              <a:gd name="connsiteX15" fmla="*/ 528290 w 17026318"/>
              <a:gd name="connsiteY15" fmla="*/ 32421 h 99357"/>
              <a:gd name="connsiteX16" fmla="*/ 535757 w 17026318"/>
              <a:gd name="connsiteY16" fmla="*/ 43496 h 99357"/>
              <a:gd name="connsiteX17" fmla="*/ 540277 w 17026318"/>
              <a:gd name="connsiteY17" fmla="*/ 40449 h 99357"/>
              <a:gd name="connsiteX18" fmla="*/ 583365 w 17026318"/>
              <a:gd name="connsiteY18" fmla="*/ 31750 h 99357"/>
              <a:gd name="connsiteX19" fmla="*/ 626452 w 17026318"/>
              <a:gd name="connsiteY19" fmla="*/ 40449 h 99357"/>
              <a:gd name="connsiteX20" fmla="*/ 631786 w 17026318"/>
              <a:gd name="connsiteY20" fmla="*/ 44045 h 99357"/>
              <a:gd name="connsiteX21" fmla="*/ 639623 w 17026318"/>
              <a:gd name="connsiteY21" fmla="*/ 32421 h 99357"/>
              <a:gd name="connsiteX22" fmla="*/ 717896 w 17026318"/>
              <a:gd name="connsiteY22" fmla="*/ 0 h 99357"/>
              <a:gd name="connsiteX23" fmla="*/ 796169 w 17026318"/>
              <a:gd name="connsiteY23" fmla="*/ 32421 h 99357"/>
              <a:gd name="connsiteX24" fmla="*/ 803637 w 17026318"/>
              <a:gd name="connsiteY24" fmla="*/ 43496 h 99357"/>
              <a:gd name="connsiteX25" fmla="*/ 808156 w 17026318"/>
              <a:gd name="connsiteY25" fmla="*/ 40449 h 99357"/>
              <a:gd name="connsiteX26" fmla="*/ 851244 w 17026318"/>
              <a:gd name="connsiteY26" fmla="*/ 31750 h 99357"/>
              <a:gd name="connsiteX27" fmla="*/ 894331 w 17026318"/>
              <a:gd name="connsiteY27" fmla="*/ 40449 h 99357"/>
              <a:gd name="connsiteX28" fmla="*/ 899664 w 17026318"/>
              <a:gd name="connsiteY28" fmla="*/ 44045 h 99357"/>
              <a:gd name="connsiteX29" fmla="*/ 907502 w 17026318"/>
              <a:gd name="connsiteY29" fmla="*/ 32421 h 99357"/>
              <a:gd name="connsiteX30" fmla="*/ 985775 w 17026318"/>
              <a:gd name="connsiteY30" fmla="*/ 0 h 99357"/>
              <a:gd name="connsiteX31" fmla="*/ 1064048 w 17026318"/>
              <a:gd name="connsiteY31" fmla="*/ 32421 h 99357"/>
              <a:gd name="connsiteX32" fmla="*/ 1071515 w 17026318"/>
              <a:gd name="connsiteY32" fmla="*/ 43496 h 99357"/>
              <a:gd name="connsiteX33" fmla="*/ 1076035 w 17026318"/>
              <a:gd name="connsiteY33" fmla="*/ 40449 h 99357"/>
              <a:gd name="connsiteX34" fmla="*/ 1119122 w 17026318"/>
              <a:gd name="connsiteY34" fmla="*/ 31750 h 99357"/>
              <a:gd name="connsiteX35" fmla="*/ 1162210 w 17026318"/>
              <a:gd name="connsiteY35" fmla="*/ 40449 h 99357"/>
              <a:gd name="connsiteX36" fmla="*/ 1167543 w 17026318"/>
              <a:gd name="connsiteY36" fmla="*/ 44045 h 99357"/>
              <a:gd name="connsiteX37" fmla="*/ 1175380 w 17026318"/>
              <a:gd name="connsiteY37" fmla="*/ 32421 h 99357"/>
              <a:gd name="connsiteX38" fmla="*/ 1253655 w 17026318"/>
              <a:gd name="connsiteY38" fmla="*/ 0 h 99357"/>
              <a:gd name="connsiteX39" fmla="*/ 1331927 w 17026318"/>
              <a:gd name="connsiteY39" fmla="*/ 32421 h 99357"/>
              <a:gd name="connsiteX40" fmla="*/ 1339394 w 17026318"/>
              <a:gd name="connsiteY40" fmla="*/ 43496 h 99357"/>
              <a:gd name="connsiteX41" fmla="*/ 1343914 w 17026318"/>
              <a:gd name="connsiteY41" fmla="*/ 40449 h 99357"/>
              <a:gd name="connsiteX42" fmla="*/ 1387001 w 17026318"/>
              <a:gd name="connsiteY42" fmla="*/ 31750 h 99357"/>
              <a:gd name="connsiteX43" fmla="*/ 1430088 w 17026318"/>
              <a:gd name="connsiteY43" fmla="*/ 40449 h 99357"/>
              <a:gd name="connsiteX44" fmla="*/ 1435422 w 17026318"/>
              <a:gd name="connsiteY44" fmla="*/ 44044 h 99357"/>
              <a:gd name="connsiteX45" fmla="*/ 1443258 w 17026318"/>
              <a:gd name="connsiteY45" fmla="*/ 32421 h 99357"/>
              <a:gd name="connsiteX46" fmla="*/ 1521532 w 17026318"/>
              <a:gd name="connsiteY46" fmla="*/ 0 h 99357"/>
              <a:gd name="connsiteX47" fmla="*/ 1599805 w 17026318"/>
              <a:gd name="connsiteY47" fmla="*/ 32421 h 99357"/>
              <a:gd name="connsiteX48" fmla="*/ 1607272 w 17026318"/>
              <a:gd name="connsiteY48" fmla="*/ 43496 h 99357"/>
              <a:gd name="connsiteX49" fmla="*/ 1611791 w 17026318"/>
              <a:gd name="connsiteY49" fmla="*/ 40449 h 99357"/>
              <a:gd name="connsiteX50" fmla="*/ 1654878 w 17026318"/>
              <a:gd name="connsiteY50" fmla="*/ 31750 h 99357"/>
              <a:gd name="connsiteX51" fmla="*/ 1697966 w 17026318"/>
              <a:gd name="connsiteY51" fmla="*/ 40449 h 99357"/>
              <a:gd name="connsiteX52" fmla="*/ 1703299 w 17026318"/>
              <a:gd name="connsiteY52" fmla="*/ 44044 h 99357"/>
              <a:gd name="connsiteX53" fmla="*/ 1711136 w 17026318"/>
              <a:gd name="connsiteY53" fmla="*/ 32421 h 99357"/>
              <a:gd name="connsiteX54" fmla="*/ 1789407 w 17026318"/>
              <a:gd name="connsiteY54" fmla="*/ 0 h 99357"/>
              <a:gd name="connsiteX55" fmla="*/ 1867682 w 17026318"/>
              <a:gd name="connsiteY55" fmla="*/ 32421 h 99357"/>
              <a:gd name="connsiteX56" fmla="*/ 1875149 w 17026318"/>
              <a:gd name="connsiteY56" fmla="*/ 43496 h 99357"/>
              <a:gd name="connsiteX57" fmla="*/ 1879668 w 17026318"/>
              <a:gd name="connsiteY57" fmla="*/ 40449 h 99357"/>
              <a:gd name="connsiteX58" fmla="*/ 1922757 w 17026318"/>
              <a:gd name="connsiteY58" fmla="*/ 31750 h 99357"/>
              <a:gd name="connsiteX59" fmla="*/ 1965843 w 17026318"/>
              <a:gd name="connsiteY59" fmla="*/ 40449 h 99357"/>
              <a:gd name="connsiteX60" fmla="*/ 1971178 w 17026318"/>
              <a:gd name="connsiteY60" fmla="*/ 44045 h 99357"/>
              <a:gd name="connsiteX61" fmla="*/ 1979014 w 17026318"/>
              <a:gd name="connsiteY61" fmla="*/ 32421 h 99357"/>
              <a:gd name="connsiteX62" fmla="*/ 2057287 w 17026318"/>
              <a:gd name="connsiteY62" fmla="*/ 0 h 99357"/>
              <a:gd name="connsiteX63" fmla="*/ 2135560 w 17026318"/>
              <a:gd name="connsiteY63" fmla="*/ 32421 h 99357"/>
              <a:gd name="connsiteX64" fmla="*/ 2143026 w 17026318"/>
              <a:gd name="connsiteY64" fmla="*/ 43496 h 99357"/>
              <a:gd name="connsiteX65" fmla="*/ 2147547 w 17026318"/>
              <a:gd name="connsiteY65" fmla="*/ 40449 h 99357"/>
              <a:gd name="connsiteX66" fmla="*/ 2190635 w 17026318"/>
              <a:gd name="connsiteY66" fmla="*/ 31750 h 99357"/>
              <a:gd name="connsiteX67" fmla="*/ 2233721 w 17026318"/>
              <a:gd name="connsiteY67" fmla="*/ 40449 h 99357"/>
              <a:gd name="connsiteX68" fmla="*/ 2239056 w 17026318"/>
              <a:gd name="connsiteY68" fmla="*/ 44045 h 99357"/>
              <a:gd name="connsiteX69" fmla="*/ 2246892 w 17026318"/>
              <a:gd name="connsiteY69" fmla="*/ 32421 h 99357"/>
              <a:gd name="connsiteX70" fmla="*/ 2325166 w 17026318"/>
              <a:gd name="connsiteY70" fmla="*/ 0 h 99357"/>
              <a:gd name="connsiteX71" fmla="*/ 2403439 w 17026318"/>
              <a:gd name="connsiteY71" fmla="*/ 32421 h 99357"/>
              <a:gd name="connsiteX72" fmla="*/ 2410905 w 17026318"/>
              <a:gd name="connsiteY72" fmla="*/ 43496 h 99357"/>
              <a:gd name="connsiteX73" fmla="*/ 2415425 w 17026318"/>
              <a:gd name="connsiteY73" fmla="*/ 40449 h 99357"/>
              <a:gd name="connsiteX74" fmla="*/ 2458511 w 17026318"/>
              <a:gd name="connsiteY74" fmla="*/ 31750 h 99357"/>
              <a:gd name="connsiteX75" fmla="*/ 2501600 w 17026318"/>
              <a:gd name="connsiteY75" fmla="*/ 40449 h 99357"/>
              <a:gd name="connsiteX76" fmla="*/ 2506933 w 17026318"/>
              <a:gd name="connsiteY76" fmla="*/ 44045 h 99357"/>
              <a:gd name="connsiteX77" fmla="*/ 2514770 w 17026318"/>
              <a:gd name="connsiteY77" fmla="*/ 32421 h 99357"/>
              <a:gd name="connsiteX78" fmla="*/ 2593043 w 17026318"/>
              <a:gd name="connsiteY78" fmla="*/ 0 h 99357"/>
              <a:gd name="connsiteX79" fmla="*/ 2671316 w 17026318"/>
              <a:gd name="connsiteY79" fmla="*/ 32421 h 99357"/>
              <a:gd name="connsiteX80" fmla="*/ 2678783 w 17026318"/>
              <a:gd name="connsiteY80" fmla="*/ 43496 h 99357"/>
              <a:gd name="connsiteX81" fmla="*/ 2683303 w 17026318"/>
              <a:gd name="connsiteY81" fmla="*/ 40449 h 99357"/>
              <a:gd name="connsiteX82" fmla="*/ 2726391 w 17026318"/>
              <a:gd name="connsiteY82" fmla="*/ 31750 h 99357"/>
              <a:gd name="connsiteX83" fmla="*/ 2769478 w 17026318"/>
              <a:gd name="connsiteY83" fmla="*/ 40449 h 99357"/>
              <a:gd name="connsiteX84" fmla="*/ 2774813 w 17026318"/>
              <a:gd name="connsiteY84" fmla="*/ 44045 h 99357"/>
              <a:gd name="connsiteX85" fmla="*/ 2782649 w 17026318"/>
              <a:gd name="connsiteY85" fmla="*/ 32421 h 99357"/>
              <a:gd name="connsiteX86" fmla="*/ 2860922 w 17026318"/>
              <a:gd name="connsiteY86" fmla="*/ 0 h 99357"/>
              <a:gd name="connsiteX87" fmla="*/ 2939195 w 17026318"/>
              <a:gd name="connsiteY87" fmla="*/ 32421 h 99357"/>
              <a:gd name="connsiteX88" fmla="*/ 2946661 w 17026318"/>
              <a:gd name="connsiteY88" fmla="*/ 43496 h 99357"/>
              <a:gd name="connsiteX89" fmla="*/ 2951182 w 17026318"/>
              <a:gd name="connsiteY89" fmla="*/ 40449 h 99357"/>
              <a:gd name="connsiteX90" fmla="*/ 2994269 w 17026318"/>
              <a:gd name="connsiteY90" fmla="*/ 31750 h 99357"/>
              <a:gd name="connsiteX91" fmla="*/ 3037356 w 17026318"/>
              <a:gd name="connsiteY91" fmla="*/ 40449 h 99357"/>
              <a:gd name="connsiteX92" fmla="*/ 3042690 w 17026318"/>
              <a:gd name="connsiteY92" fmla="*/ 44045 h 99357"/>
              <a:gd name="connsiteX93" fmla="*/ 3050527 w 17026318"/>
              <a:gd name="connsiteY93" fmla="*/ 32421 h 99357"/>
              <a:gd name="connsiteX94" fmla="*/ 3128800 w 17026318"/>
              <a:gd name="connsiteY94" fmla="*/ 0 h 99357"/>
              <a:gd name="connsiteX95" fmla="*/ 3207072 w 17026318"/>
              <a:gd name="connsiteY95" fmla="*/ 32421 h 99357"/>
              <a:gd name="connsiteX96" fmla="*/ 3214539 w 17026318"/>
              <a:gd name="connsiteY96" fmla="*/ 43496 h 99357"/>
              <a:gd name="connsiteX97" fmla="*/ 3219059 w 17026318"/>
              <a:gd name="connsiteY97" fmla="*/ 40449 h 99357"/>
              <a:gd name="connsiteX98" fmla="*/ 3262147 w 17026318"/>
              <a:gd name="connsiteY98" fmla="*/ 31750 h 99357"/>
              <a:gd name="connsiteX99" fmla="*/ 3305232 w 17026318"/>
              <a:gd name="connsiteY99" fmla="*/ 40449 h 99357"/>
              <a:gd name="connsiteX100" fmla="*/ 3310564 w 17026318"/>
              <a:gd name="connsiteY100" fmla="*/ 44044 h 99357"/>
              <a:gd name="connsiteX101" fmla="*/ 3318400 w 17026318"/>
              <a:gd name="connsiteY101" fmla="*/ 32421 h 99357"/>
              <a:gd name="connsiteX102" fmla="*/ 3396671 w 17026318"/>
              <a:gd name="connsiteY102" fmla="*/ 0 h 99357"/>
              <a:gd name="connsiteX103" fmla="*/ 3474945 w 17026318"/>
              <a:gd name="connsiteY103" fmla="*/ 32421 h 99357"/>
              <a:gd name="connsiteX104" fmla="*/ 3482412 w 17026318"/>
              <a:gd name="connsiteY104" fmla="*/ 43497 h 99357"/>
              <a:gd name="connsiteX105" fmla="*/ 3486935 w 17026318"/>
              <a:gd name="connsiteY105" fmla="*/ 40449 h 99357"/>
              <a:gd name="connsiteX106" fmla="*/ 3530021 w 17026318"/>
              <a:gd name="connsiteY106" fmla="*/ 31750 h 99357"/>
              <a:gd name="connsiteX107" fmla="*/ 3573110 w 17026318"/>
              <a:gd name="connsiteY107" fmla="*/ 40449 h 99357"/>
              <a:gd name="connsiteX108" fmla="*/ 3578441 w 17026318"/>
              <a:gd name="connsiteY108" fmla="*/ 44043 h 99357"/>
              <a:gd name="connsiteX109" fmla="*/ 3586277 w 17026318"/>
              <a:gd name="connsiteY109" fmla="*/ 32421 h 99357"/>
              <a:gd name="connsiteX110" fmla="*/ 3664549 w 17026318"/>
              <a:gd name="connsiteY110" fmla="*/ 0 h 99357"/>
              <a:gd name="connsiteX111" fmla="*/ 3742823 w 17026318"/>
              <a:gd name="connsiteY111" fmla="*/ 32421 h 99357"/>
              <a:gd name="connsiteX112" fmla="*/ 3750290 w 17026318"/>
              <a:gd name="connsiteY112" fmla="*/ 43497 h 99357"/>
              <a:gd name="connsiteX113" fmla="*/ 3754813 w 17026318"/>
              <a:gd name="connsiteY113" fmla="*/ 40449 h 99357"/>
              <a:gd name="connsiteX114" fmla="*/ 3797899 w 17026318"/>
              <a:gd name="connsiteY114" fmla="*/ 31750 h 99357"/>
              <a:gd name="connsiteX115" fmla="*/ 3840988 w 17026318"/>
              <a:gd name="connsiteY115" fmla="*/ 40449 h 99357"/>
              <a:gd name="connsiteX116" fmla="*/ 3846320 w 17026318"/>
              <a:gd name="connsiteY116" fmla="*/ 44044 h 99357"/>
              <a:gd name="connsiteX117" fmla="*/ 3854155 w 17026318"/>
              <a:gd name="connsiteY117" fmla="*/ 32421 h 99357"/>
              <a:gd name="connsiteX118" fmla="*/ 3932428 w 17026318"/>
              <a:gd name="connsiteY118" fmla="*/ 0 h 99357"/>
              <a:gd name="connsiteX119" fmla="*/ 4010702 w 17026318"/>
              <a:gd name="connsiteY119" fmla="*/ 32421 h 99357"/>
              <a:gd name="connsiteX120" fmla="*/ 4018169 w 17026318"/>
              <a:gd name="connsiteY120" fmla="*/ 43497 h 99357"/>
              <a:gd name="connsiteX121" fmla="*/ 4022691 w 17026318"/>
              <a:gd name="connsiteY121" fmla="*/ 40449 h 99357"/>
              <a:gd name="connsiteX122" fmla="*/ 4065778 w 17026318"/>
              <a:gd name="connsiteY122" fmla="*/ 31750 h 99357"/>
              <a:gd name="connsiteX123" fmla="*/ 4108867 w 17026318"/>
              <a:gd name="connsiteY123" fmla="*/ 40449 h 99357"/>
              <a:gd name="connsiteX124" fmla="*/ 4114198 w 17026318"/>
              <a:gd name="connsiteY124" fmla="*/ 44043 h 99357"/>
              <a:gd name="connsiteX125" fmla="*/ 4122033 w 17026318"/>
              <a:gd name="connsiteY125" fmla="*/ 32421 h 99357"/>
              <a:gd name="connsiteX126" fmla="*/ 4200306 w 17026318"/>
              <a:gd name="connsiteY126" fmla="*/ 0 h 99357"/>
              <a:gd name="connsiteX127" fmla="*/ 4278580 w 17026318"/>
              <a:gd name="connsiteY127" fmla="*/ 32421 h 99357"/>
              <a:gd name="connsiteX128" fmla="*/ 4286047 w 17026318"/>
              <a:gd name="connsiteY128" fmla="*/ 43497 h 99357"/>
              <a:gd name="connsiteX129" fmla="*/ 4290569 w 17026318"/>
              <a:gd name="connsiteY129" fmla="*/ 40449 h 99357"/>
              <a:gd name="connsiteX130" fmla="*/ 4333656 w 17026318"/>
              <a:gd name="connsiteY130" fmla="*/ 31750 h 99357"/>
              <a:gd name="connsiteX131" fmla="*/ 4376745 w 17026318"/>
              <a:gd name="connsiteY131" fmla="*/ 40449 h 99357"/>
              <a:gd name="connsiteX132" fmla="*/ 4382076 w 17026318"/>
              <a:gd name="connsiteY132" fmla="*/ 44043 h 99357"/>
              <a:gd name="connsiteX133" fmla="*/ 4389911 w 17026318"/>
              <a:gd name="connsiteY133" fmla="*/ 32421 h 99357"/>
              <a:gd name="connsiteX134" fmla="*/ 4468184 w 17026318"/>
              <a:gd name="connsiteY134" fmla="*/ 0 h 99357"/>
              <a:gd name="connsiteX135" fmla="*/ 4546458 w 17026318"/>
              <a:gd name="connsiteY135" fmla="*/ 32421 h 99357"/>
              <a:gd name="connsiteX136" fmla="*/ 4553925 w 17026318"/>
              <a:gd name="connsiteY136" fmla="*/ 43497 h 99357"/>
              <a:gd name="connsiteX137" fmla="*/ 4558447 w 17026318"/>
              <a:gd name="connsiteY137" fmla="*/ 40449 h 99357"/>
              <a:gd name="connsiteX138" fmla="*/ 4601534 w 17026318"/>
              <a:gd name="connsiteY138" fmla="*/ 31750 h 99357"/>
              <a:gd name="connsiteX139" fmla="*/ 4644623 w 17026318"/>
              <a:gd name="connsiteY139" fmla="*/ 40449 h 99357"/>
              <a:gd name="connsiteX140" fmla="*/ 4649955 w 17026318"/>
              <a:gd name="connsiteY140" fmla="*/ 44044 h 99357"/>
              <a:gd name="connsiteX141" fmla="*/ 4657790 w 17026318"/>
              <a:gd name="connsiteY141" fmla="*/ 32421 h 99357"/>
              <a:gd name="connsiteX142" fmla="*/ 4736064 w 17026318"/>
              <a:gd name="connsiteY142" fmla="*/ 0 h 99357"/>
              <a:gd name="connsiteX143" fmla="*/ 4814337 w 17026318"/>
              <a:gd name="connsiteY143" fmla="*/ 32421 h 99357"/>
              <a:gd name="connsiteX144" fmla="*/ 4821804 w 17026318"/>
              <a:gd name="connsiteY144" fmla="*/ 43497 h 99357"/>
              <a:gd name="connsiteX145" fmla="*/ 4826326 w 17026318"/>
              <a:gd name="connsiteY145" fmla="*/ 40449 h 99357"/>
              <a:gd name="connsiteX146" fmla="*/ 4869413 w 17026318"/>
              <a:gd name="connsiteY146" fmla="*/ 31750 h 99357"/>
              <a:gd name="connsiteX147" fmla="*/ 4912502 w 17026318"/>
              <a:gd name="connsiteY147" fmla="*/ 40449 h 99357"/>
              <a:gd name="connsiteX148" fmla="*/ 4917833 w 17026318"/>
              <a:gd name="connsiteY148" fmla="*/ 44043 h 99357"/>
              <a:gd name="connsiteX149" fmla="*/ 4925668 w 17026318"/>
              <a:gd name="connsiteY149" fmla="*/ 32421 h 99357"/>
              <a:gd name="connsiteX150" fmla="*/ 5003941 w 17026318"/>
              <a:gd name="connsiteY150" fmla="*/ 0 h 99357"/>
              <a:gd name="connsiteX151" fmla="*/ 5082215 w 17026318"/>
              <a:gd name="connsiteY151" fmla="*/ 32421 h 99357"/>
              <a:gd name="connsiteX152" fmla="*/ 5089682 w 17026318"/>
              <a:gd name="connsiteY152" fmla="*/ 43497 h 99357"/>
              <a:gd name="connsiteX153" fmla="*/ 5094204 w 17026318"/>
              <a:gd name="connsiteY153" fmla="*/ 40449 h 99357"/>
              <a:gd name="connsiteX154" fmla="*/ 5137291 w 17026318"/>
              <a:gd name="connsiteY154" fmla="*/ 31750 h 99357"/>
              <a:gd name="connsiteX155" fmla="*/ 5180380 w 17026318"/>
              <a:gd name="connsiteY155" fmla="*/ 40449 h 99357"/>
              <a:gd name="connsiteX156" fmla="*/ 5185711 w 17026318"/>
              <a:gd name="connsiteY156" fmla="*/ 44043 h 99357"/>
              <a:gd name="connsiteX157" fmla="*/ 5193546 w 17026318"/>
              <a:gd name="connsiteY157" fmla="*/ 32421 h 99357"/>
              <a:gd name="connsiteX158" fmla="*/ 5271819 w 17026318"/>
              <a:gd name="connsiteY158" fmla="*/ 0 h 99357"/>
              <a:gd name="connsiteX159" fmla="*/ 5350093 w 17026318"/>
              <a:gd name="connsiteY159" fmla="*/ 32421 h 99357"/>
              <a:gd name="connsiteX160" fmla="*/ 5357560 w 17026318"/>
              <a:gd name="connsiteY160" fmla="*/ 43497 h 99357"/>
              <a:gd name="connsiteX161" fmla="*/ 5362082 w 17026318"/>
              <a:gd name="connsiteY161" fmla="*/ 40449 h 99357"/>
              <a:gd name="connsiteX162" fmla="*/ 5405169 w 17026318"/>
              <a:gd name="connsiteY162" fmla="*/ 31750 h 99357"/>
              <a:gd name="connsiteX163" fmla="*/ 5448258 w 17026318"/>
              <a:gd name="connsiteY163" fmla="*/ 40449 h 99357"/>
              <a:gd name="connsiteX164" fmla="*/ 5453590 w 17026318"/>
              <a:gd name="connsiteY164" fmla="*/ 44044 h 99357"/>
              <a:gd name="connsiteX165" fmla="*/ 5461425 w 17026318"/>
              <a:gd name="connsiteY165" fmla="*/ 32421 h 99357"/>
              <a:gd name="connsiteX166" fmla="*/ 5539699 w 17026318"/>
              <a:gd name="connsiteY166" fmla="*/ 0 h 99357"/>
              <a:gd name="connsiteX167" fmla="*/ 5617972 w 17026318"/>
              <a:gd name="connsiteY167" fmla="*/ 32421 h 99357"/>
              <a:gd name="connsiteX168" fmla="*/ 5625439 w 17026318"/>
              <a:gd name="connsiteY168" fmla="*/ 43497 h 99357"/>
              <a:gd name="connsiteX169" fmla="*/ 5629961 w 17026318"/>
              <a:gd name="connsiteY169" fmla="*/ 40449 h 99357"/>
              <a:gd name="connsiteX170" fmla="*/ 5673048 w 17026318"/>
              <a:gd name="connsiteY170" fmla="*/ 31750 h 99357"/>
              <a:gd name="connsiteX171" fmla="*/ 5716137 w 17026318"/>
              <a:gd name="connsiteY171" fmla="*/ 40449 h 99357"/>
              <a:gd name="connsiteX172" fmla="*/ 5721468 w 17026318"/>
              <a:gd name="connsiteY172" fmla="*/ 44043 h 99357"/>
              <a:gd name="connsiteX173" fmla="*/ 5729303 w 17026318"/>
              <a:gd name="connsiteY173" fmla="*/ 32421 h 99357"/>
              <a:gd name="connsiteX174" fmla="*/ 5807577 w 17026318"/>
              <a:gd name="connsiteY174" fmla="*/ 0 h 99357"/>
              <a:gd name="connsiteX175" fmla="*/ 5885850 w 17026318"/>
              <a:gd name="connsiteY175" fmla="*/ 32421 h 99357"/>
              <a:gd name="connsiteX176" fmla="*/ 5893317 w 17026318"/>
              <a:gd name="connsiteY176" fmla="*/ 43497 h 99357"/>
              <a:gd name="connsiteX177" fmla="*/ 5897839 w 17026318"/>
              <a:gd name="connsiteY177" fmla="*/ 40449 h 99357"/>
              <a:gd name="connsiteX178" fmla="*/ 5940926 w 17026318"/>
              <a:gd name="connsiteY178" fmla="*/ 31750 h 99357"/>
              <a:gd name="connsiteX179" fmla="*/ 5984015 w 17026318"/>
              <a:gd name="connsiteY179" fmla="*/ 40449 h 99357"/>
              <a:gd name="connsiteX180" fmla="*/ 5989346 w 17026318"/>
              <a:gd name="connsiteY180" fmla="*/ 44043 h 99357"/>
              <a:gd name="connsiteX181" fmla="*/ 5997181 w 17026318"/>
              <a:gd name="connsiteY181" fmla="*/ 32421 h 99357"/>
              <a:gd name="connsiteX182" fmla="*/ 6075455 w 17026318"/>
              <a:gd name="connsiteY182" fmla="*/ 0 h 99357"/>
              <a:gd name="connsiteX183" fmla="*/ 6153728 w 17026318"/>
              <a:gd name="connsiteY183" fmla="*/ 32421 h 99357"/>
              <a:gd name="connsiteX184" fmla="*/ 6161195 w 17026318"/>
              <a:gd name="connsiteY184" fmla="*/ 43497 h 99357"/>
              <a:gd name="connsiteX185" fmla="*/ 6165717 w 17026318"/>
              <a:gd name="connsiteY185" fmla="*/ 40449 h 99357"/>
              <a:gd name="connsiteX186" fmla="*/ 6208804 w 17026318"/>
              <a:gd name="connsiteY186" fmla="*/ 31750 h 99357"/>
              <a:gd name="connsiteX187" fmla="*/ 6251893 w 17026318"/>
              <a:gd name="connsiteY187" fmla="*/ 40449 h 99357"/>
              <a:gd name="connsiteX188" fmla="*/ 6257225 w 17026318"/>
              <a:gd name="connsiteY188" fmla="*/ 44044 h 99357"/>
              <a:gd name="connsiteX189" fmla="*/ 6265060 w 17026318"/>
              <a:gd name="connsiteY189" fmla="*/ 32421 h 99357"/>
              <a:gd name="connsiteX190" fmla="*/ 6343334 w 17026318"/>
              <a:gd name="connsiteY190" fmla="*/ 0 h 99357"/>
              <a:gd name="connsiteX191" fmla="*/ 6421607 w 17026318"/>
              <a:gd name="connsiteY191" fmla="*/ 32421 h 99357"/>
              <a:gd name="connsiteX192" fmla="*/ 6429074 w 17026318"/>
              <a:gd name="connsiteY192" fmla="*/ 43497 h 99357"/>
              <a:gd name="connsiteX193" fmla="*/ 6433596 w 17026318"/>
              <a:gd name="connsiteY193" fmla="*/ 40449 h 99357"/>
              <a:gd name="connsiteX194" fmla="*/ 6476684 w 17026318"/>
              <a:gd name="connsiteY194" fmla="*/ 31750 h 99357"/>
              <a:gd name="connsiteX195" fmla="*/ 6519772 w 17026318"/>
              <a:gd name="connsiteY195" fmla="*/ 40449 h 99357"/>
              <a:gd name="connsiteX196" fmla="*/ 6525103 w 17026318"/>
              <a:gd name="connsiteY196" fmla="*/ 44043 h 99357"/>
              <a:gd name="connsiteX197" fmla="*/ 6532938 w 17026318"/>
              <a:gd name="connsiteY197" fmla="*/ 32421 h 99357"/>
              <a:gd name="connsiteX198" fmla="*/ 6611212 w 17026318"/>
              <a:gd name="connsiteY198" fmla="*/ 0 h 99357"/>
              <a:gd name="connsiteX199" fmla="*/ 6689485 w 17026318"/>
              <a:gd name="connsiteY199" fmla="*/ 32421 h 99357"/>
              <a:gd name="connsiteX200" fmla="*/ 6696952 w 17026318"/>
              <a:gd name="connsiteY200" fmla="*/ 43497 h 99357"/>
              <a:gd name="connsiteX201" fmla="*/ 6701474 w 17026318"/>
              <a:gd name="connsiteY201" fmla="*/ 40449 h 99357"/>
              <a:gd name="connsiteX202" fmla="*/ 6744561 w 17026318"/>
              <a:gd name="connsiteY202" fmla="*/ 31750 h 99357"/>
              <a:gd name="connsiteX203" fmla="*/ 6787650 w 17026318"/>
              <a:gd name="connsiteY203" fmla="*/ 40449 h 99357"/>
              <a:gd name="connsiteX204" fmla="*/ 6792981 w 17026318"/>
              <a:gd name="connsiteY204" fmla="*/ 44043 h 99357"/>
              <a:gd name="connsiteX205" fmla="*/ 6800816 w 17026318"/>
              <a:gd name="connsiteY205" fmla="*/ 32421 h 99357"/>
              <a:gd name="connsiteX206" fmla="*/ 6879090 w 17026318"/>
              <a:gd name="connsiteY206" fmla="*/ 0 h 99357"/>
              <a:gd name="connsiteX207" fmla="*/ 6957363 w 17026318"/>
              <a:gd name="connsiteY207" fmla="*/ 32421 h 99357"/>
              <a:gd name="connsiteX208" fmla="*/ 6964830 w 17026318"/>
              <a:gd name="connsiteY208" fmla="*/ 43497 h 99357"/>
              <a:gd name="connsiteX209" fmla="*/ 6969352 w 17026318"/>
              <a:gd name="connsiteY209" fmla="*/ 40449 h 99357"/>
              <a:gd name="connsiteX210" fmla="*/ 7012439 w 17026318"/>
              <a:gd name="connsiteY210" fmla="*/ 31750 h 99357"/>
              <a:gd name="connsiteX211" fmla="*/ 7055528 w 17026318"/>
              <a:gd name="connsiteY211" fmla="*/ 40449 h 99357"/>
              <a:gd name="connsiteX212" fmla="*/ 7060859 w 17026318"/>
              <a:gd name="connsiteY212" fmla="*/ 44044 h 99357"/>
              <a:gd name="connsiteX213" fmla="*/ 7068695 w 17026318"/>
              <a:gd name="connsiteY213" fmla="*/ 32421 h 99357"/>
              <a:gd name="connsiteX214" fmla="*/ 7146969 w 17026318"/>
              <a:gd name="connsiteY214" fmla="*/ 0 h 99357"/>
              <a:gd name="connsiteX215" fmla="*/ 7225241 w 17026318"/>
              <a:gd name="connsiteY215" fmla="*/ 32421 h 99357"/>
              <a:gd name="connsiteX216" fmla="*/ 7232710 w 17026318"/>
              <a:gd name="connsiteY216" fmla="*/ 43497 h 99357"/>
              <a:gd name="connsiteX217" fmla="*/ 7237231 w 17026318"/>
              <a:gd name="connsiteY217" fmla="*/ 40449 h 99357"/>
              <a:gd name="connsiteX218" fmla="*/ 7280319 w 17026318"/>
              <a:gd name="connsiteY218" fmla="*/ 31750 h 99357"/>
              <a:gd name="connsiteX219" fmla="*/ 7323407 w 17026318"/>
              <a:gd name="connsiteY219" fmla="*/ 40449 h 99357"/>
              <a:gd name="connsiteX220" fmla="*/ 7328737 w 17026318"/>
              <a:gd name="connsiteY220" fmla="*/ 44043 h 99357"/>
              <a:gd name="connsiteX221" fmla="*/ 7336573 w 17026318"/>
              <a:gd name="connsiteY221" fmla="*/ 32421 h 99357"/>
              <a:gd name="connsiteX222" fmla="*/ 7414847 w 17026318"/>
              <a:gd name="connsiteY222" fmla="*/ 0 h 99357"/>
              <a:gd name="connsiteX223" fmla="*/ 7493119 w 17026318"/>
              <a:gd name="connsiteY223" fmla="*/ 32421 h 99357"/>
              <a:gd name="connsiteX224" fmla="*/ 7500587 w 17026318"/>
              <a:gd name="connsiteY224" fmla="*/ 43497 h 99357"/>
              <a:gd name="connsiteX225" fmla="*/ 7505109 w 17026318"/>
              <a:gd name="connsiteY225" fmla="*/ 40449 h 99357"/>
              <a:gd name="connsiteX226" fmla="*/ 7548196 w 17026318"/>
              <a:gd name="connsiteY226" fmla="*/ 31750 h 99357"/>
              <a:gd name="connsiteX227" fmla="*/ 7591283 w 17026318"/>
              <a:gd name="connsiteY227" fmla="*/ 40449 h 99357"/>
              <a:gd name="connsiteX228" fmla="*/ 7596615 w 17026318"/>
              <a:gd name="connsiteY228" fmla="*/ 44043 h 99357"/>
              <a:gd name="connsiteX229" fmla="*/ 7604451 w 17026318"/>
              <a:gd name="connsiteY229" fmla="*/ 32421 h 99357"/>
              <a:gd name="connsiteX230" fmla="*/ 7682724 w 17026318"/>
              <a:gd name="connsiteY230" fmla="*/ 0 h 99357"/>
              <a:gd name="connsiteX231" fmla="*/ 7760997 w 17026318"/>
              <a:gd name="connsiteY231" fmla="*/ 32421 h 99357"/>
              <a:gd name="connsiteX232" fmla="*/ 7768465 w 17026318"/>
              <a:gd name="connsiteY232" fmla="*/ 43497 h 99357"/>
              <a:gd name="connsiteX233" fmla="*/ 7772987 w 17026318"/>
              <a:gd name="connsiteY233" fmla="*/ 40449 h 99357"/>
              <a:gd name="connsiteX234" fmla="*/ 7816074 w 17026318"/>
              <a:gd name="connsiteY234" fmla="*/ 31750 h 99357"/>
              <a:gd name="connsiteX235" fmla="*/ 7859161 w 17026318"/>
              <a:gd name="connsiteY235" fmla="*/ 40449 h 99357"/>
              <a:gd name="connsiteX236" fmla="*/ 7864494 w 17026318"/>
              <a:gd name="connsiteY236" fmla="*/ 44044 h 99357"/>
              <a:gd name="connsiteX237" fmla="*/ 7872330 w 17026318"/>
              <a:gd name="connsiteY237" fmla="*/ 32421 h 99357"/>
              <a:gd name="connsiteX238" fmla="*/ 7950603 w 17026318"/>
              <a:gd name="connsiteY238" fmla="*/ 0 h 99357"/>
              <a:gd name="connsiteX239" fmla="*/ 8028876 w 17026318"/>
              <a:gd name="connsiteY239" fmla="*/ 32421 h 99357"/>
              <a:gd name="connsiteX240" fmla="*/ 8036344 w 17026318"/>
              <a:gd name="connsiteY240" fmla="*/ 43497 h 99357"/>
              <a:gd name="connsiteX241" fmla="*/ 8040866 w 17026318"/>
              <a:gd name="connsiteY241" fmla="*/ 40449 h 99357"/>
              <a:gd name="connsiteX242" fmla="*/ 8083953 w 17026318"/>
              <a:gd name="connsiteY242" fmla="*/ 31750 h 99357"/>
              <a:gd name="connsiteX243" fmla="*/ 8127040 w 17026318"/>
              <a:gd name="connsiteY243" fmla="*/ 40449 h 99357"/>
              <a:gd name="connsiteX244" fmla="*/ 8132366 w 17026318"/>
              <a:gd name="connsiteY244" fmla="*/ 44040 h 99357"/>
              <a:gd name="connsiteX245" fmla="*/ 8140200 w 17026318"/>
              <a:gd name="connsiteY245" fmla="*/ 32421 h 99357"/>
              <a:gd name="connsiteX246" fmla="*/ 8218473 w 17026318"/>
              <a:gd name="connsiteY246" fmla="*/ 0 h 99357"/>
              <a:gd name="connsiteX247" fmla="*/ 8296746 w 17026318"/>
              <a:gd name="connsiteY247" fmla="*/ 32421 h 99357"/>
              <a:gd name="connsiteX248" fmla="*/ 8304214 w 17026318"/>
              <a:gd name="connsiteY248" fmla="*/ 43497 h 99357"/>
              <a:gd name="connsiteX249" fmla="*/ 8308736 w 17026318"/>
              <a:gd name="connsiteY249" fmla="*/ 40449 h 99357"/>
              <a:gd name="connsiteX250" fmla="*/ 8351823 w 17026318"/>
              <a:gd name="connsiteY250" fmla="*/ 31750 h 99357"/>
              <a:gd name="connsiteX251" fmla="*/ 8394911 w 17026318"/>
              <a:gd name="connsiteY251" fmla="*/ 40449 h 99357"/>
              <a:gd name="connsiteX252" fmla="*/ 8400523 w 17026318"/>
              <a:gd name="connsiteY252" fmla="*/ 44233 h 99357"/>
              <a:gd name="connsiteX253" fmla="*/ 8408487 w 17026318"/>
              <a:gd name="connsiteY253" fmla="*/ 32422 h 99357"/>
              <a:gd name="connsiteX254" fmla="*/ 8486760 w 17026318"/>
              <a:gd name="connsiteY254" fmla="*/ 0 h 99357"/>
              <a:gd name="connsiteX255" fmla="*/ 8565033 w 17026318"/>
              <a:gd name="connsiteY255" fmla="*/ 32421 h 99357"/>
              <a:gd name="connsiteX256" fmla="*/ 8572500 w 17026318"/>
              <a:gd name="connsiteY256" fmla="*/ 43496 h 99357"/>
              <a:gd name="connsiteX257" fmla="*/ 8577020 w 17026318"/>
              <a:gd name="connsiteY257" fmla="*/ 40449 h 99357"/>
              <a:gd name="connsiteX258" fmla="*/ 8620107 w 17026318"/>
              <a:gd name="connsiteY258" fmla="*/ 31750 h 99357"/>
              <a:gd name="connsiteX259" fmla="*/ 8663194 w 17026318"/>
              <a:gd name="connsiteY259" fmla="*/ 40449 h 99357"/>
              <a:gd name="connsiteX260" fmla="*/ 8668528 w 17026318"/>
              <a:gd name="connsiteY260" fmla="*/ 44044 h 99357"/>
              <a:gd name="connsiteX261" fmla="*/ 8676365 w 17026318"/>
              <a:gd name="connsiteY261" fmla="*/ 32421 h 99357"/>
              <a:gd name="connsiteX262" fmla="*/ 8754638 w 17026318"/>
              <a:gd name="connsiteY262" fmla="*/ 0 h 99357"/>
              <a:gd name="connsiteX263" fmla="*/ 8832911 w 17026318"/>
              <a:gd name="connsiteY263" fmla="*/ 32421 h 99357"/>
              <a:gd name="connsiteX264" fmla="*/ 8840378 w 17026318"/>
              <a:gd name="connsiteY264" fmla="*/ 43496 h 99357"/>
              <a:gd name="connsiteX265" fmla="*/ 8844898 w 17026318"/>
              <a:gd name="connsiteY265" fmla="*/ 40449 h 99357"/>
              <a:gd name="connsiteX266" fmla="*/ 8887985 w 17026318"/>
              <a:gd name="connsiteY266" fmla="*/ 31750 h 99357"/>
              <a:gd name="connsiteX267" fmla="*/ 8931073 w 17026318"/>
              <a:gd name="connsiteY267" fmla="*/ 40449 h 99357"/>
              <a:gd name="connsiteX268" fmla="*/ 8936406 w 17026318"/>
              <a:gd name="connsiteY268" fmla="*/ 44045 h 99357"/>
              <a:gd name="connsiteX269" fmla="*/ 8944244 w 17026318"/>
              <a:gd name="connsiteY269" fmla="*/ 32421 h 99357"/>
              <a:gd name="connsiteX270" fmla="*/ 9022517 w 17026318"/>
              <a:gd name="connsiteY270" fmla="*/ 0 h 99357"/>
              <a:gd name="connsiteX271" fmla="*/ 9100790 w 17026318"/>
              <a:gd name="connsiteY271" fmla="*/ 32421 h 99357"/>
              <a:gd name="connsiteX272" fmla="*/ 9108257 w 17026318"/>
              <a:gd name="connsiteY272" fmla="*/ 43496 h 99357"/>
              <a:gd name="connsiteX273" fmla="*/ 9112777 w 17026318"/>
              <a:gd name="connsiteY273" fmla="*/ 40449 h 99357"/>
              <a:gd name="connsiteX274" fmla="*/ 9155865 w 17026318"/>
              <a:gd name="connsiteY274" fmla="*/ 31750 h 99357"/>
              <a:gd name="connsiteX275" fmla="*/ 9198952 w 17026318"/>
              <a:gd name="connsiteY275" fmla="*/ 40449 h 99357"/>
              <a:gd name="connsiteX276" fmla="*/ 9204286 w 17026318"/>
              <a:gd name="connsiteY276" fmla="*/ 44045 h 99357"/>
              <a:gd name="connsiteX277" fmla="*/ 9212123 w 17026318"/>
              <a:gd name="connsiteY277" fmla="*/ 32421 h 99357"/>
              <a:gd name="connsiteX278" fmla="*/ 9290396 w 17026318"/>
              <a:gd name="connsiteY278" fmla="*/ 0 h 99357"/>
              <a:gd name="connsiteX279" fmla="*/ 9368669 w 17026318"/>
              <a:gd name="connsiteY279" fmla="*/ 32421 h 99357"/>
              <a:gd name="connsiteX280" fmla="*/ 9376137 w 17026318"/>
              <a:gd name="connsiteY280" fmla="*/ 43496 h 99357"/>
              <a:gd name="connsiteX281" fmla="*/ 9380656 w 17026318"/>
              <a:gd name="connsiteY281" fmla="*/ 40449 h 99357"/>
              <a:gd name="connsiteX282" fmla="*/ 9423744 w 17026318"/>
              <a:gd name="connsiteY282" fmla="*/ 31750 h 99357"/>
              <a:gd name="connsiteX283" fmla="*/ 9466831 w 17026318"/>
              <a:gd name="connsiteY283" fmla="*/ 40449 h 99357"/>
              <a:gd name="connsiteX284" fmla="*/ 9472164 w 17026318"/>
              <a:gd name="connsiteY284" fmla="*/ 44045 h 99357"/>
              <a:gd name="connsiteX285" fmla="*/ 9480002 w 17026318"/>
              <a:gd name="connsiteY285" fmla="*/ 32421 h 99357"/>
              <a:gd name="connsiteX286" fmla="*/ 9558275 w 17026318"/>
              <a:gd name="connsiteY286" fmla="*/ 0 h 99357"/>
              <a:gd name="connsiteX287" fmla="*/ 9636548 w 17026318"/>
              <a:gd name="connsiteY287" fmla="*/ 32421 h 99357"/>
              <a:gd name="connsiteX288" fmla="*/ 9644015 w 17026318"/>
              <a:gd name="connsiteY288" fmla="*/ 43496 h 99357"/>
              <a:gd name="connsiteX289" fmla="*/ 9648535 w 17026318"/>
              <a:gd name="connsiteY289" fmla="*/ 40449 h 99357"/>
              <a:gd name="connsiteX290" fmla="*/ 9691622 w 17026318"/>
              <a:gd name="connsiteY290" fmla="*/ 31750 h 99357"/>
              <a:gd name="connsiteX291" fmla="*/ 9734710 w 17026318"/>
              <a:gd name="connsiteY291" fmla="*/ 40449 h 99357"/>
              <a:gd name="connsiteX292" fmla="*/ 9740043 w 17026318"/>
              <a:gd name="connsiteY292" fmla="*/ 44045 h 99357"/>
              <a:gd name="connsiteX293" fmla="*/ 9747880 w 17026318"/>
              <a:gd name="connsiteY293" fmla="*/ 32421 h 99357"/>
              <a:gd name="connsiteX294" fmla="*/ 9826155 w 17026318"/>
              <a:gd name="connsiteY294" fmla="*/ 0 h 99357"/>
              <a:gd name="connsiteX295" fmla="*/ 9904427 w 17026318"/>
              <a:gd name="connsiteY295" fmla="*/ 32421 h 99357"/>
              <a:gd name="connsiteX296" fmla="*/ 9911894 w 17026318"/>
              <a:gd name="connsiteY296" fmla="*/ 43496 h 99357"/>
              <a:gd name="connsiteX297" fmla="*/ 9916414 w 17026318"/>
              <a:gd name="connsiteY297" fmla="*/ 40449 h 99357"/>
              <a:gd name="connsiteX298" fmla="*/ 9959501 w 17026318"/>
              <a:gd name="connsiteY298" fmla="*/ 31750 h 99357"/>
              <a:gd name="connsiteX299" fmla="*/ 10002588 w 17026318"/>
              <a:gd name="connsiteY299" fmla="*/ 40449 h 99357"/>
              <a:gd name="connsiteX300" fmla="*/ 10007922 w 17026318"/>
              <a:gd name="connsiteY300" fmla="*/ 44044 h 99357"/>
              <a:gd name="connsiteX301" fmla="*/ 10015758 w 17026318"/>
              <a:gd name="connsiteY301" fmla="*/ 32421 h 99357"/>
              <a:gd name="connsiteX302" fmla="*/ 10094032 w 17026318"/>
              <a:gd name="connsiteY302" fmla="*/ 0 h 99357"/>
              <a:gd name="connsiteX303" fmla="*/ 10172305 w 17026318"/>
              <a:gd name="connsiteY303" fmla="*/ 32421 h 99357"/>
              <a:gd name="connsiteX304" fmla="*/ 10179772 w 17026318"/>
              <a:gd name="connsiteY304" fmla="*/ 43496 h 99357"/>
              <a:gd name="connsiteX305" fmla="*/ 10184291 w 17026318"/>
              <a:gd name="connsiteY305" fmla="*/ 40449 h 99357"/>
              <a:gd name="connsiteX306" fmla="*/ 10227378 w 17026318"/>
              <a:gd name="connsiteY306" fmla="*/ 31750 h 99357"/>
              <a:gd name="connsiteX307" fmla="*/ 10270466 w 17026318"/>
              <a:gd name="connsiteY307" fmla="*/ 40449 h 99357"/>
              <a:gd name="connsiteX308" fmla="*/ 10275799 w 17026318"/>
              <a:gd name="connsiteY308" fmla="*/ 44044 h 99357"/>
              <a:gd name="connsiteX309" fmla="*/ 10283636 w 17026318"/>
              <a:gd name="connsiteY309" fmla="*/ 32421 h 99357"/>
              <a:gd name="connsiteX310" fmla="*/ 10361907 w 17026318"/>
              <a:gd name="connsiteY310" fmla="*/ 0 h 99357"/>
              <a:gd name="connsiteX311" fmla="*/ 10440182 w 17026318"/>
              <a:gd name="connsiteY311" fmla="*/ 32421 h 99357"/>
              <a:gd name="connsiteX312" fmla="*/ 10447649 w 17026318"/>
              <a:gd name="connsiteY312" fmla="*/ 43496 h 99357"/>
              <a:gd name="connsiteX313" fmla="*/ 10452168 w 17026318"/>
              <a:gd name="connsiteY313" fmla="*/ 40449 h 99357"/>
              <a:gd name="connsiteX314" fmla="*/ 10495257 w 17026318"/>
              <a:gd name="connsiteY314" fmla="*/ 31750 h 99357"/>
              <a:gd name="connsiteX315" fmla="*/ 10538343 w 17026318"/>
              <a:gd name="connsiteY315" fmla="*/ 40449 h 99357"/>
              <a:gd name="connsiteX316" fmla="*/ 10543678 w 17026318"/>
              <a:gd name="connsiteY316" fmla="*/ 44045 h 99357"/>
              <a:gd name="connsiteX317" fmla="*/ 10551514 w 17026318"/>
              <a:gd name="connsiteY317" fmla="*/ 32421 h 99357"/>
              <a:gd name="connsiteX318" fmla="*/ 10629787 w 17026318"/>
              <a:gd name="connsiteY318" fmla="*/ 0 h 99357"/>
              <a:gd name="connsiteX319" fmla="*/ 10708060 w 17026318"/>
              <a:gd name="connsiteY319" fmla="*/ 32421 h 99357"/>
              <a:gd name="connsiteX320" fmla="*/ 10715526 w 17026318"/>
              <a:gd name="connsiteY320" fmla="*/ 43496 h 99357"/>
              <a:gd name="connsiteX321" fmla="*/ 10720047 w 17026318"/>
              <a:gd name="connsiteY321" fmla="*/ 40449 h 99357"/>
              <a:gd name="connsiteX322" fmla="*/ 10763135 w 17026318"/>
              <a:gd name="connsiteY322" fmla="*/ 31750 h 99357"/>
              <a:gd name="connsiteX323" fmla="*/ 10806221 w 17026318"/>
              <a:gd name="connsiteY323" fmla="*/ 40449 h 99357"/>
              <a:gd name="connsiteX324" fmla="*/ 10811556 w 17026318"/>
              <a:gd name="connsiteY324" fmla="*/ 44045 h 99357"/>
              <a:gd name="connsiteX325" fmla="*/ 10819392 w 17026318"/>
              <a:gd name="connsiteY325" fmla="*/ 32421 h 99357"/>
              <a:gd name="connsiteX326" fmla="*/ 10897666 w 17026318"/>
              <a:gd name="connsiteY326" fmla="*/ 0 h 99357"/>
              <a:gd name="connsiteX327" fmla="*/ 10975939 w 17026318"/>
              <a:gd name="connsiteY327" fmla="*/ 32421 h 99357"/>
              <a:gd name="connsiteX328" fmla="*/ 10983405 w 17026318"/>
              <a:gd name="connsiteY328" fmla="*/ 43496 h 99357"/>
              <a:gd name="connsiteX329" fmla="*/ 10987925 w 17026318"/>
              <a:gd name="connsiteY329" fmla="*/ 40449 h 99357"/>
              <a:gd name="connsiteX330" fmla="*/ 11031011 w 17026318"/>
              <a:gd name="connsiteY330" fmla="*/ 31750 h 99357"/>
              <a:gd name="connsiteX331" fmla="*/ 11074100 w 17026318"/>
              <a:gd name="connsiteY331" fmla="*/ 40449 h 99357"/>
              <a:gd name="connsiteX332" fmla="*/ 11079433 w 17026318"/>
              <a:gd name="connsiteY332" fmla="*/ 44045 h 99357"/>
              <a:gd name="connsiteX333" fmla="*/ 11087270 w 17026318"/>
              <a:gd name="connsiteY333" fmla="*/ 32421 h 99357"/>
              <a:gd name="connsiteX334" fmla="*/ 11165543 w 17026318"/>
              <a:gd name="connsiteY334" fmla="*/ 0 h 99357"/>
              <a:gd name="connsiteX335" fmla="*/ 11243816 w 17026318"/>
              <a:gd name="connsiteY335" fmla="*/ 32421 h 99357"/>
              <a:gd name="connsiteX336" fmla="*/ 11251283 w 17026318"/>
              <a:gd name="connsiteY336" fmla="*/ 43496 h 99357"/>
              <a:gd name="connsiteX337" fmla="*/ 11255803 w 17026318"/>
              <a:gd name="connsiteY337" fmla="*/ 40449 h 99357"/>
              <a:gd name="connsiteX338" fmla="*/ 11298891 w 17026318"/>
              <a:gd name="connsiteY338" fmla="*/ 31750 h 99357"/>
              <a:gd name="connsiteX339" fmla="*/ 11341978 w 17026318"/>
              <a:gd name="connsiteY339" fmla="*/ 40449 h 99357"/>
              <a:gd name="connsiteX340" fmla="*/ 11347313 w 17026318"/>
              <a:gd name="connsiteY340" fmla="*/ 44045 h 99357"/>
              <a:gd name="connsiteX341" fmla="*/ 11355149 w 17026318"/>
              <a:gd name="connsiteY341" fmla="*/ 32421 h 99357"/>
              <a:gd name="connsiteX342" fmla="*/ 11433422 w 17026318"/>
              <a:gd name="connsiteY342" fmla="*/ 0 h 99357"/>
              <a:gd name="connsiteX343" fmla="*/ 11511695 w 17026318"/>
              <a:gd name="connsiteY343" fmla="*/ 32421 h 99357"/>
              <a:gd name="connsiteX344" fmla="*/ 11519161 w 17026318"/>
              <a:gd name="connsiteY344" fmla="*/ 43496 h 99357"/>
              <a:gd name="connsiteX345" fmla="*/ 11523682 w 17026318"/>
              <a:gd name="connsiteY345" fmla="*/ 40449 h 99357"/>
              <a:gd name="connsiteX346" fmla="*/ 11566769 w 17026318"/>
              <a:gd name="connsiteY346" fmla="*/ 31750 h 99357"/>
              <a:gd name="connsiteX347" fmla="*/ 11609856 w 17026318"/>
              <a:gd name="connsiteY347" fmla="*/ 40449 h 99357"/>
              <a:gd name="connsiteX348" fmla="*/ 11615190 w 17026318"/>
              <a:gd name="connsiteY348" fmla="*/ 44045 h 99357"/>
              <a:gd name="connsiteX349" fmla="*/ 11623027 w 17026318"/>
              <a:gd name="connsiteY349" fmla="*/ 32421 h 99357"/>
              <a:gd name="connsiteX350" fmla="*/ 11701300 w 17026318"/>
              <a:gd name="connsiteY350" fmla="*/ 0 h 99357"/>
              <a:gd name="connsiteX351" fmla="*/ 11779572 w 17026318"/>
              <a:gd name="connsiteY351" fmla="*/ 32421 h 99357"/>
              <a:gd name="connsiteX352" fmla="*/ 11787039 w 17026318"/>
              <a:gd name="connsiteY352" fmla="*/ 43496 h 99357"/>
              <a:gd name="connsiteX353" fmla="*/ 11791559 w 17026318"/>
              <a:gd name="connsiteY353" fmla="*/ 40449 h 99357"/>
              <a:gd name="connsiteX354" fmla="*/ 11834647 w 17026318"/>
              <a:gd name="connsiteY354" fmla="*/ 31750 h 99357"/>
              <a:gd name="connsiteX355" fmla="*/ 11877731 w 17026318"/>
              <a:gd name="connsiteY355" fmla="*/ 40449 h 99357"/>
              <a:gd name="connsiteX356" fmla="*/ 11883063 w 17026318"/>
              <a:gd name="connsiteY356" fmla="*/ 44044 h 99357"/>
              <a:gd name="connsiteX357" fmla="*/ 11890900 w 17026318"/>
              <a:gd name="connsiteY357" fmla="*/ 32421 h 99357"/>
              <a:gd name="connsiteX358" fmla="*/ 11969171 w 17026318"/>
              <a:gd name="connsiteY358" fmla="*/ 0 h 99357"/>
              <a:gd name="connsiteX359" fmla="*/ 12047444 w 17026318"/>
              <a:gd name="connsiteY359" fmla="*/ 32421 h 99357"/>
              <a:gd name="connsiteX360" fmla="*/ 12054912 w 17026318"/>
              <a:gd name="connsiteY360" fmla="*/ 43497 h 99357"/>
              <a:gd name="connsiteX361" fmla="*/ 12059434 w 17026318"/>
              <a:gd name="connsiteY361" fmla="*/ 40449 h 99357"/>
              <a:gd name="connsiteX362" fmla="*/ 12102521 w 17026318"/>
              <a:gd name="connsiteY362" fmla="*/ 31750 h 99357"/>
              <a:gd name="connsiteX363" fmla="*/ 12145609 w 17026318"/>
              <a:gd name="connsiteY363" fmla="*/ 40449 h 99357"/>
              <a:gd name="connsiteX364" fmla="*/ 12150940 w 17026318"/>
              <a:gd name="connsiteY364" fmla="*/ 44043 h 99357"/>
              <a:gd name="connsiteX365" fmla="*/ 12158776 w 17026318"/>
              <a:gd name="connsiteY365" fmla="*/ 32421 h 99357"/>
              <a:gd name="connsiteX366" fmla="*/ 12237049 w 17026318"/>
              <a:gd name="connsiteY366" fmla="*/ 0 h 99357"/>
              <a:gd name="connsiteX367" fmla="*/ 12315322 w 17026318"/>
              <a:gd name="connsiteY367" fmla="*/ 32421 h 99357"/>
              <a:gd name="connsiteX368" fmla="*/ 12322790 w 17026318"/>
              <a:gd name="connsiteY368" fmla="*/ 43497 h 99357"/>
              <a:gd name="connsiteX369" fmla="*/ 12327312 w 17026318"/>
              <a:gd name="connsiteY369" fmla="*/ 40449 h 99357"/>
              <a:gd name="connsiteX370" fmla="*/ 12370399 w 17026318"/>
              <a:gd name="connsiteY370" fmla="*/ 31750 h 99357"/>
              <a:gd name="connsiteX371" fmla="*/ 12413487 w 17026318"/>
              <a:gd name="connsiteY371" fmla="*/ 40449 h 99357"/>
              <a:gd name="connsiteX372" fmla="*/ 12418819 w 17026318"/>
              <a:gd name="connsiteY372" fmla="*/ 44044 h 99357"/>
              <a:gd name="connsiteX373" fmla="*/ 12426655 w 17026318"/>
              <a:gd name="connsiteY373" fmla="*/ 32421 h 99357"/>
              <a:gd name="connsiteX374" fmla="*/ 12504928 w 17026318"/>
              <a:gd name="connsiteY374" fmla="*/ 0 h 99357"/>
              <a:gd name="connsiteX375" fmla="*/ 12583201 w 17026318"/>
              <a:gd name="connsiteY375" fmla="*/ 32421 h 99357"/>
              <a:gd name="connsiteX376" fmla="*/ 12590669 w 17026318"/>
              <a:gd name="connsiteY376" fmla="*/ 43497 h 99357"/>
              <a:gd name="connsiteX377" fmla="*/ 12595191 w 17026318"/>
              <a:gd name="connsiteY377" fmla="*/ 40449 h 99357"/>
              <a:gd name="connsiteX378" fmla="*/ 12638278 w 17026318"/>
              <a:gd name="connsiteY378" fmla="*/ 31750 h 99357"/>
              <a:gd name="connsiteX379" fmla="*/ 12681366 w 17026318"/>
              <a:gd name="connsiteY379" fmla="*/ 40449 h 99357"/>
              <a:gd name="connsiteX380" fmla="*/ 12686697 w 17026318"/>
              <a:gd name="connsiteY380" fmla="*/ 44043 h 99357"/>
              <a:gd name="connsiteX381" fmla="*/ 12694533 w 17026318"/>
              <a:gd name="connsiteY381" fmla="*/ 32421 h 99357"/>
              <a:gd name="connsiteX382" fmla="*/ 12772806 w 17026318"/>
              <a:gd name="connsiteY382" fmla="*/ 0 h 99357"/>
              <a:gd name="connsiteX383" fmla="*/ 12851079 w 17026318"/>
              <a:gd name="connsiteY383" fmla="*/ 32421 h 99357"/>
              <a:gd name="connsiteX384" fmla="*/ 12858547 w 17026318"/>
              <a:gd name="connsiteY384" fmla="*/ 43497 h 99357"/>
              <a:gd name="connsiteX385" fmla="*/ 12863069 w 17026318"/>
              <a:gd name="connsiteY385" fmla="*/ 40449 h 99357"/>
              <a:gd name="connsiteX386" fmla="*/ 12906156 w 17026318"/>
              <a:gd name="connsiteY386" fmla="*/ 31750 h 99357"/>
              <a:gd name="connsiteX387" fmla="*/ 12949244 w 17026318"/>
              <a:gd name="connsiteY387" fmla="*/ 40449 h 99357"/>
              <a:gd name="connsiteX388" fmla="*/ 12954575 w 17026318"/>
              <a:gd name="connsiteY388" fmla="*/ 44043 h 99357"/>
              <a:gd name="connsiteX389" fmla="*/ 12962411 w 17026318"/>
              <a:gd name="connsiteY389" fmla="*/ 32421 h 99357"/>
              <a:gd name="connsiteX390" fmla="*/ 13040684 w 17026318"/>
              <a:gd name="connsiteY390" fmla="*/ 0 h 99357"/>
              <a:gd name="connsiteX391" fmla="*/ 13118957 w 17026318"/>
              <a:gd name="connsiteY391" fmla="*/ 32421 h 99357"/>
              <a:gd name="connsiteX392" fmla="*/ 13126425 w 17026318"/>
              <a:gd name="connsiteY392" fmla="*/ 43497 h 99357"/>
              <a:gd name="connsiteX393" fmla="*/ 13130947 w 17026318"/>
              <a:gd name="connsiteY393" fmla="*/ 40449 h 99357"/>
              <a:gd name="connsiteX394" fmla="*/ 13174034 w 17026318"/>
              <a:gd name="connsiteY394" fmla="*/ 31750 h 99357"/>
              <a:gd name="connsiteX395" fmla="*/ 13217122 w 17026318"/>
              <a:gd name="connsiteY395" fmla="*/ 40449 h 99357"/>
              <a:gd name="connsiteX396" fmla="*/ 13222454 w 17026318"/>
              <a:gd name="connsiteY396" fmla="*/ 44044 h 99357"/>
              <a:gd name="connsiteX397" fmla="*/ 13230290 w 17026318"/>
              <a:gd name="connsiteY397" fmla="*/ 32421 h 99357"/>
              <a:gd name="connsiteX398" fmla="*/ 13308563 w 17026318"/>
              <a:gd name="connsiteY398" fmla="*/ 0 h 99357"/>
              <a:gd name="connsiteX399" fmla="*/ 13386836 w 17026318"/>
              <a:gd name="connsiteY399" fmla="*/ 32421 h 99357"/>
              <a:gd name="connsiteX400" fmla="*/ 13394304 w 17026318"/>
              <a:gd name="connsiteY400" fmla="*/ 43497 h 99357"/>
              <a:gd name="connsiteX401" fmla="*/ 13398826 w 17026318"/>
              <a:gd name="connsiteY401" fmla="*/ 40449 h 99357"/>
              <a:gd name="connsiteX402" fmla="*/ 13441913 w 17026318"/>
              <a:gd name="connsiteY402" fmla="*/ 31750 h 99357"/>
              <a:gd name="connsiteX403" fmla="*/ 13485001 w 17026318"/>
              <a:gd name="connsiteY403" fmla="*/ 40449 h 99357"/>
              <a:gd name="connsiteX404" fmla="*/ 13490332 w 17026318"/>
              <a:gd name="connsiteY404" fmla="*/ 44043 h 99357"/>
              <a:gd name="connsiteX405" fmla="*/ 13498168 w 17026318"/>
              <a:gd name="connsiteY405" fmla="*/ 32421 h 99357"/>
              <a:gd name="connsiteX406" fmla="*/ 13576441 w 17026318"/>
              <a:gd name="connsiteY406" fmla="*/ 0 h 99357"/>
              <a:gd name="connsiteX407" fmla="*/ 13654714 w 17026318"/>
              <a:gd name="connsiteY407" fmla="*/ 32421 h 99357"/>
              <a:gd name="connsiteX408" fmla="*/ 13662182 w 17026318"/>
              <a:gd name="connsiteY408" fmla="*/ 43497 h 99357"/>
              <a:gd name="connsiteX409" fmla="*/ 13666704 w 17026318"/>
              <a:gd name="connsiteY409" fmla="*/ 40449 h 99357"/>
              <a:gd name="connsiteX410" fmla="*/ 13709791 w 17026318"/>
              <a:gd name="connsiteY410" fmla="*/ 31750 h 99357"/>
              <a:gd name="connsiteX411" fmla="*/ 13752879 w 17026318"/>
              <a:gd name="connsiteY411" fmla="*/ 40449 h 99357"/>
              <a:gd name="connsiteX412" fmla="*/ 13758210 w 17026318"/>
              <a:gd name="connsiteY412" fmla="*/ 44043 h 99357"/>
              <a:gd name="connsiteX413" fmla="*/ 13766046 w 17026318"/>
              <a:gd name="connsiteY413" fmla="*/ 32421 h 99357"/>
              <a:gd name="connsiteX414" fmla="*/ 13844319 w 17026318"/>
              <a:gd name="connsiteY414" fmla="*/ 0 h 99357"/>
              <a:gd name="connsiteX415" fmla="*/ 13922592 w 17026318"/>
              <a:gd name="connsiteY415" fmla="*/ 32421 h 99357"/>
              <a:gd name="connsiteX416" fmla="*/ 13930060 w 17026318"/>
              <a:gd name="connsiteY416" fmla="*/ 43497 h 99357"/>
              <a:gd name="connsiteX417" fmla="*/ 13934582 w 17026318"/>
              <a:gd name="connsiteY417" fmla="*/ 40449 h 99357"/>
              <a:gd name="connsiteX418" fmla="*/ 13977669 w 17026318"/>
              <a:gd name="connsiteY418" fmla="*/ 31750 h 99357"/>
              <a:gd name="connsiteX419" fmla="*/ 14020757 w 17026318"/>
              <a:gd name="connsiteY419" fmla="*/ 40449 h 99357"/>
              <a:gd name="connsiteX420" fmla="*/ 14026089 w 17026318"/>
              <a:gd name="connsiteY420" fmla="*/ 44044 h 99357"/>
              <a:gd name="connsiteX421" fmla="*/ 14033925 w 17026318"/>
              <a:gd name="connsiteY421" fmla="*/ 32421 h 99357"/>
              <a:gd name="connsiteX422" fmla="*/ 14112198 w 17026318"/>
              <a:gd name="connsiteY422" fmla="*/ 0 h 99357"/>
              <a:gd name="connsiteX423" fmla="*/ 14190471 w 17026318"/>
              <a:gd name="connsiteY423" fmla="*/ 32421 h 99357"/>
              <a:gd name="connsiteX424" fmla="*/ 14197939 w 17026318"/>
              <a:gd name="connsiteY424" fmla="*/ 43497 h 99357"/>
              <a:gd name="connsiteX425" fmla="*/ 14202461 w 17026318"/>
              <a:gd name="connsiteY425" fmla="*/ 40449 h 99357"/>
              <a:gd name="connsiteX426" fmla="*/ 14245548 w 17026318"/>
              <a:gd name="connsiteY426" fmla="*/ 31750 h 99357"/>
              <a:gd name="connsiteX427" fmla="*/ 14288636 w 17026318"/>
              <a:gd name="connsiteY427" fmla="*/ 40449 h 99357"/>
              <a:gd name="connsiteX428" fmla="*/ 14293967 w 17026318"/>
              <a:gd name="connsiteY428" fmla="*/ 44043 h 99357"/>
              <a:gd name="connsiteX429" fmla="*/ 14301803 w 17026318"/>
              <a:gd name="connsiteY429" fmla="*/ 32421 h 99357"/>
              <a:gd name="connsiteX430" fmla="*/ 14380076 w 17026318"/>
              <a:gd name="connsiteY430" fmla="*/ 0 h 99357"/>
              <a:gd name="connsiteX431" fmla="*/ 14458349 w 17026318"/>
              <a:gd name="connsiteY431" fmla="*/ 32421 h 99357"/>
              <a:gd name="connsiteX432" fmla="*/ 14465817 w 17026318"/>
              <a:gd name="connsiteY432" fmla="*/ 43497 h 99357"/>
              <a:gd name="connsiteX433" fmla="*/ 14470339 w 17026318"/>
              <a:gd name="connsiteY433" fmla="*/ 40449 h 99357"/>
              <a:gd name="connsiteX434" fmla="*/ 14513426 w 17026318"/>
              <a:gd name="connsiteY434" fmla="*/ 31750 h 99357"/>
              <a:gd name="connsiteX435" fmla="*/ 14556514 w 17026318"/>
              <a:gd name="connsiteY435" fmla="*/ 40449 h 99357"/>
              <a:gd name="connsiteX436" fmla="*/ 14561845 w 17026318"/>
              <a:gd name="connsiteY436" fmla="*/ 44043 h 99357"/>
              <a:gd name="connsiteX437" fmla="*/ 14569681 w 17026318"/>
              <a:gd name="connsiteY437" fmla="*/ 32421 h 99357"/>
              <a:gd name="connsiteX438" fmla="*/ 14647954 w 17026318"/>
              <a:gd name="connsiteY438" fmla="*/ 0 h 99357"/>
              <a:gd name="connsiteX439" fmla="*/ 14726227 w 17026318"/>
              <a:gd name="connsiteY439" fmla="*/ 32421 h 99357"/>
              <a:gd name="connsiteX440" fmla="*/ 14733695 w 17026318"/>
              <a:gd name="connsiteY440" fmla="*/ 43497 h 99357"/>
              <a:gd name="connsiteX441" fmla="*/ 14738217 w 17026318"/>
              <a:gd name="connsiteY441" fmla="*/ 40449 h 99357"/>
              <a:gd name="connsiteX442" fmla="*/ 14781304 w 17026318"/>
              <a:gd name="connsiteY442" fmla="*/ 31750 h 99357"/>
              <a:gd name="connsiteX443" fmla="*/ 14824392 w 17026318"/>
              <a:gd name="connsiteY443" fmla="*/ 40449 h 99357"/>
              <a:gd name="connsiteX444" fmla="*/ 14829724 w 17026318"/>
              <a:gd name="connsiteY444" fmla="*/ 44044 h 99357"/>
              <a:gd name="connsiteX445" fmla="*/ 14837560 w 17026318"/>
              <a:gd name="connsiteY445" fmla="*/ 32421 h 99357"/>
              <a:gd name="connsiteX446" fmla="*/ 14915833 w 17026318"/>
              <a:gd name="connsiteY446" fmla="*/ 0 h 99357"/>
              <a:gd name="connsiteX447" fmla="*/ 14994106 w 17026318"/>
              <a:gd name="connsiteY447" fmla="*/ 32421 h 99357"/>
              <a:gd name="connsiteX448" fmla="*/ 15001574 w 17026318"/>
              <a:gd name="connsiteY448" fmla="*/ 43497 h 99357"/>
              <a:gd name="connsiteX449" fmla="*/ 15006096 w 17026318"/>
              <a:gd name="connsiteY449" fmla="*/ 40449 h 99357"/>
              <a:gd name="connsiteX450" fmla="*/ 15049183 w 17026318"/>
              <a:gd name="connsiteY450" fmla="*/ 31750 h 99357"/>
              <a:gd name="connsiteX451" fmla="*/ 15092271 w 17026318"/>
              <a:gd name="connsiteY451" fmla="*/ 40449 h 99357"/>
              <a:gd name="connsiteX452" fmla="*/ 15097602 w 17026318"/>
              <a:gd name="connsiteY452" fmla="*/ 44043 h 99357"/>
              <a:gd name="connsiteX453" fmla="*/ 15105438 w 17026318"/>
              <a:gd name="connsiteY453" fmla="*/ 32421 h 99357"/>
              <a:gd name="connsiteX454" fmla="*/ 15183711 w 17026318"/>
              <a:gd name="connsiteY454" fmla="*/ 0 h 99357"/>
              <a:gd name="connsiteX455" fmla="*/ 15261984 w 17026318"/>
              <a:gd name="connsiteY455" fmla="*/ 32421 h 99357"/>
              <a:gd name="connsiteX456" fmla="*/ 15269452 w 17026318"/>
              <a:gd name="connsiteY456" fmla="*/ 43497 h 99357"/>
              <a:gd name="connsiteX457" fmla="*/ 15273974 w 17026318"/>
              <a:gd name="connsiteY457" fmla="*/ 40449 h 99357"/>
              <a:gd name="connsiteX458" fmla="*/ 15317061 w 17026318"/>
              <a:gd name="connsiteY458" fmla="*/ 31750 h 99357"/>
              <a:gd name="connsiteX459" fmla="*/ 15360149 w 17026318"/>
              <a:gd name="connsiteY459" fmla="*/ 40449 h 99357"/>
              <a:gd name="connsiteX460" fmla="*/ 15365480 w 17026318"/>
              <a:gd name="connsiteY460" fmla="*/ 44043 h 99357"/>
              <a:gd name="connsiteX461" fmla="*/ 15373316 w 17026318"/>
              <a:gd name="connsiteY461" fmla="*/ 32421 h 99357"/>
              <a:gd name="connsiteX462" fmla="*/ 15451589 w 17026318"/>
              <a:gd name="connsiteY462" fmla="*/ 0 h 99357"/>
              <a:gd name="connsiteX463" fmla="*/ 15529862 w 17026318"/>
              <a:gd name="connsiteY463" fmla="*/ 32421 h 99357"/>
              <a:gd name="connsiteX464" fmla="*/ 15537330 w 17026318"/>
              <a:gd name="connsiteY464" fmla="*/ 43497 h 99357"/>
              <a:gd name="connsiteX465" fmla="*/ 15541852 w 17026318"/>
              <a:gd name="connsiteY465" fmla="*/ 40449 h 99357"/>
              <a:gd name="connsiteX466" fmla="*/ 15584939 w 17026318"/>
              <a:gd name="connsiteY466" fmla="*/ 31750 h 99357"/>
              <a:gd name="connsiteX467" fmla="*/ 15628027 w 17026318"/>
              <a:gd name="connsiteY467" fmla="*/ 40449 h 99357"/>
              <a:gd name="connsiteX468" fmla="*/ 15633359 w 17026318"/>
              <a:gd name="connsiteY468" fmla="*/ 44044 h 99357"/>
              <a:gd name="connsiteX469" fmla="*/ 15641195 w 17026318"/>
              <a:gd name="connsiteY469" fmla="*/ 32421 h 99357"/>
              <a:gd name="connsiteX470" fmla="*/ 15719468 w 17026318"/>
              <a:gd name="connsiteY470" fmla="*/ 0 h 99357"/>
              <a:gd name="connsiteX471" fmla="*/ 15797741 w 17026318"/>
              <a:gd name="connsiteY471" fmla="*/ 32421 h 99357"/>
              <a:gd name="connsiteX472" fmla="*/ 15805209 w 17026318"/>
              <a:gd name="connsiteY472" fmla="*/ 43497 h 99357"/>
              <a:gd name="connsiteX473" fmla="*/ 15809731 w 17026318"/>
              <a:gd name="connsiteY473" fmla="*/ 40449 h 99357"/>
              <a:gd name="connsiteX474" fmla="*/ 15852818 w 17026318"/>
              <a:gd name="connsiteY474" fmla="*/ 31750 h 99357"/>
              <a:gd name="connsiteX475" fmla="*/ 15895906 w 17026318"/>
              <a:gd name="connsiteY475" fmla="*/ 40449 h 99357"/>
              <a:gd name="connsiteX476" fmla="*/ 15901238 w 17026318"/>
              <a:gd name="connsiteY476" fmla="*/ 44043 h 99357"/>
              <a:gd name="connsiteX477" fmla="*/ 15909074 w 17026318"/>
              <a:gd name="connsiteY477" fmla="*/ 32421 h 99357"/>
              <a:gd name="connsiteX478" fmla="*/ 15987346 w 17026318"/>
              <a:gd name="connsiteY478" fmla="*/ 0 h 99357"/>
              <a:gd name="connsiteX479" fmla="*/ 16065618 w 17026318"/>
              <a:gd name="connsiteY479" fmla="*/ 32421 h 99357"/>
              <a:gd name="connsiteX480" fmla="*/ 16073086 w 17026318"/>
              <a:gd name="connsiteY480" fmla="*/ 43497 h 99357"/>
              <a:gd name="connsiteX481" fmla="*/ 16077610 w 17026318"/>
              <a:gd name="connsiteY481" fmla="*/ 40449 h 99357"/>
              <a:gd name="connsiteX482" fmla="*/ 16120698 w 17026318"/>
              <a:gd name="connsiteY482" fmla="*/ 31750 h 99357"/>
              <a:gd name="connsiteX483" fmla="*/ 16163782 w 17026318"/>
              <a:gd name="connsiteY483" fmla="*/ 40449 h 99357"/>
              <a:gd name="connsiteX484" fmla="*/ 16169114 w 17026318"/>
              <a:gd name="connsiteY484" fmla="*/ 44043 h 99357"/>
              <a:gd name="connsiteX485" fmla="*/ 16176950 w 17026318"/>
              <a:gd name="connsiteY485" fmla="*/ 32421 h 99357"/>
              <a:gd name="connsiteX486" fmla="*/ 16255226 w 17026318"/>
              <a:gd name="connsiteY486" fmla="*/ 0 h 99357"/>
              <a:gd name="connsiteX487" fmla="*/ 16333498 w 17026318"/>
              <a:gd name="connsiteY487" fmla="*/ 32421 h 99357"/>
              <a:gd name="connsiteX488" fmla="*/ 16340966 w 17026318"/>
              <a:gd name="connsiteY488" fmla="*/ 43497 h 99357"/>
              <a:gd name="connsiteX489" fmla="*/ 16345486 w 17026318"/>
              <a:gd name="connsiteY489" fmla="*/ 40449 h 99357"/>
              <a:gd name="connsiteX490" fmla="*/ 16388574 w 17026318"/>
              <a:gd name="connsiteY490" fmla="*/ 31750 h 99357"/>
              <a:gd name="connsiteX491" fmla="*/ 16431662 w 17026318"/>
              <a:gd name="connsiteY491" fmla="*/ 40449 h 99357"/>
              <a:gd name="connsiteX492" fmla="*/ 16436994 w 17026318"/>
              <a:gd name="connsiteY492" fmla="*/ 44044 h 99357"/>
              <a:gd name="connsiteX493" fmla="*/ 16444830 w 17026318"/>
              <a:gd name="connsiteY493" fmla="*/ 32421 h 99357"/>
              <a:gd name="connsiteX494" fmla="*/ 16523102 w 17026318"/>
              <a:gd name="connsiteY494" fmla="*/ 0 h 99357"/>
              <a:gd name="connsiteX495" fmla="*/ 16601378 w 17026318"/>
              <a:gd name="connsiteY495" fmla="*/ 32421 h 99357"/>
              <a:gd name="connsiteX496" fmla="*/ 16608846 w 17026318"/>
              <a:gd name="connsiteY496" fmla="*/ 43497 h 99357"/>
              <a:gd name="connsiteX497" fmla="*/ 16613366 w 17026318"/>
              <a:gd name="connsiteY497" fmla="*/ 40449 h 99357"/>
              <a:gd name="connsiteX498" fmla="*/ 16656454 w 17026318"/>
              <a:gd name="connsiteY498" fmla="*/ 31750 h 99357"/>
              <a:gd name="connsiteX499" fmla="*/ 16699542 w 17026318"/>
              <a:gd name="connsiteY499" fmla="*/ 40449 h 99357"/>
              <a:gd name="connsiteX500" fmla="*/ 16704866 w 17026318"/>
              <a:gd name="connsiteY500" fmla="*/ 44040 h 99357"/>
              <a:gd name="connsiteX501" fmla="*/ 16712702 w 17026318"/>
              <a:gd name="connsiteY501" fmla="*/ 32421 h 99357"/>
              <a:gd name="connsiteX502" fmla="*/ 16790974 w 17026318"/>
              <a:gd name="connsiteY502" fmla="*/ 0 h 99357"/>
              <a:gd name="connsiteX503" fmla="*/ 16869246 w 17026318"/>
              <a:gd name="connsiteY503" fmla="*/ 32421 h 99357"/>
              <a:gd name="connsiteX504" fmla="*/ 16876714 w 17026318"/>
              <a:gd name="connsiteY504" fmla="*/ 43497 h 99357"/>
              <a:gd name="connsiteX505" fmla="*/ 17026318 w 17026318"/>
              <a:gd name="connsiteY505" fmla="*/ 99357 h 99357"/>
              <a:gd name="connsiteX0" fmla="*/ 0 w 16876714"/>
              <a:gd name="connsiteY0" fmla="*/ 43496 h 44233"/>
              <a:gd name="connsiteX1" fmla="*/ 4520 w 16876714"/>
              <a:gd name="connsiteY1" fmla="*/ 40449 h 44233"/>
              <a:gd name="connsiteX2" fmla="*/ 47607 w 16876714"/>
              <a:gd name="connsiteY2" fmla="*/ 31750 h 44233"/>
              <a:gd name="connsiteX3" fmla="*/ 90694 w 16876714"/>
              <a:gd name="connsiteY3" fmla="*/ 40449 h 44233"/>
              <a:gd name="connsiteX4" fmla="*/ 96028 w 16876714"/>
              <a:gd name="connsiteY4" fmla="*/ 44044 h 44233"/>
              <a:gd name="connsiteX5" fmla="*/ 103865 w 16876714"/>
              <a:gd name="connsiteY5" fmla="*/ 32421 h 44233"/>
              <a:gd name="connsiteX6" fmla="*/ 182138 w 16876714"/>
              <a:gd name="connsiteY6" fmla="*/ 0 h 44233"/>
              <a:gd name="connsiteX7" fmla="*/ 260411 w 16876714"/>
              <a:gd name="connsiteY7" fmla="*/ 32421 h 44233"/>
              <a:gd name="connsiteX8" fmla="*/ 267878 w 16876714"/>
              <a:gd name="connsiteY8" fmla="*/ 43496 h 44233"/>
              <a:gd name="connsiteX9" fmla="*/ 272398 w 16876714"/>
              <a:gd name="connsiteY9" fmla="*/ 40449 h 44233"/>
              <a:gd name="connsiteX10" fmla="*/ 315485 w 16876714"/>
              <a:gd name="connsiteY10" fmla="*/ 31750 h 44233"/>
              <a:gd name="connsiteX11" fmla="*/ 358573 w 16876714"/>
              <a:gd name="connsiteY11" fmla="*/ 40449 h 44233"/>
              <a:gd name="connsiteX12" fmla="*/ 363906 w 16876714"/>
              <a:gd name="connsiteY12" fmla="*/ 44045 h 44233"/>
              <a:gd name="connsiteX13" fmla="*/ 371744 w 16876714"/>
              <a:gd name="connsiteY13" fmla="*/ 32421 h 44233"/>
              <a:gd name="connsiteX14" fmla="*/ 450017 w 16876714"/>
              <a:gd name="connsiteY14" fmla="*/ 0 h 44233"/>
              <a:gd name="connsiteX15" fmla="*/ 528290 w 16876714"/>
              <a:gd name="connsiteY15" fmla="*/ 32421 h 44233"/>
              <a:gd name="connsiteX16" fmla="*/ 535757 w 16876714"/>
              <a:gd name="connsiteY16" fmla="*/ 43496 h 44233"/>
              <a:gd name="connsiteX17" fmla="*/ 540277 w 16876714"/>
              <a:gd name="connsiteY17" fmla="*/ 40449 h 44233"/>
              <a:gd name="connsiteX18" fmla="*/ 583365 w 16876714"/>
              <a:gd name="connsiteY18" fmla="*/ 31750 h 44233"/>
              <a:gd name="connsiteX19" fmla="*/ 626452 w 16876714"/>
              <a:gd name="connsiteY19" fmla="*/ 40449 h 44233"/>
              <a:gd name="connsiteX20" fmla="*/ 631786 w 16876714"/>
              <a:gd name="connsiteY20" fmla="*/ 44045 h 44233"/>
              <a:gd name="connsiteX21" fmla="*/ 639623 w 16876714"/>
              <a:gd name="connsiteY21" fmla="*/ 32421 h 44233"/>
              <a:gd name="connsiteX22" fmla="*/ 717896 w 16876714"/>
              <a:gd name="connsiteY22" fmla="*/ 0 h 44233"/>
              <a:gd name="connsiteX23" fmla="*/ 796169 w 16876714"/>
              <a:gd name="connsiteY23" fmla="*/ 32421 h 44233"/>
              <a:gd name="connsiteX24" fmla="*/ 803637 w 16876714"/>
              <a:gd name="connsiteY24" fmla="*/ 43496 h 44233"/>
              <a:gd name="connsiteX25" fmla="*/ 808156 w 16876714"/>
              <a:gd name="connsiteY25" fmla="*/ 40449 h 44233"/>
              <a:gd name="connsiteX26" fmla="*/ 851244 w 16876714"/>
              <a:gd name="connsiteY26" fmla="*/ 31750 h 44233"/>
              <a:gd name="connsiteX27" fmla="*/ 894331 w 16876714"/>
              <a:gd name="connsiteY27" fmla="*/ 40449 h 44233"/>
              <a:gd name="connsiteX28" fmla="*/ 899664 w 16876714"/>
              <a:gd name="connsiteY28" fmla="*/ 44045 h 44233"/>
              <a:gd name="connsiteX29" fmla="*/ 907502 w 16876714"/>
              <a:gd name="connsiteY29" fmla="*/ 32421 h 44233"/>
              <a:gd name="connsiteX30" fmla="*/ 985775 w 16876714"/>
              <a:gd name="connsiteY30" fmla="*/ 0 h 44233"/>
              <a:gd name="connsiteX31" fmla="*/ 1064048 w 16876714"/>
              <a:gd name="connsiteY31" fmla="*/ 32421 h 44233"/>
              <a:gd name="connsiteX32" fmla="*/ 1071515 w 16876714"/>
              <a:gd name="connsiteY32" fmla="*/ 43496 h 44233"/>
              <a:gd name="connsiteX33" fmla="*/ 1076035 w 16876714"/>
              <a:gd name="connsiteY33" fmla="*/ 40449 h 44233"/>
              <a:gd name="connsiteX34" fmla="*/ 1119122 w 16876714"/>
              <a:gd name="connsiteY34" fmla="*/ 31750 h 44233"/>
              <a:gd name="connsiteX35" fmla="*/ 1162210 w 16876714"/>
              <a:gd name="connsiteY35" fmla="*/ 40449 h 44233"/>
              <a:gd name="connsiteX36" fmla="*/ 1167543 w 16876714"/>
              <a:gd name="connsiteY36" fmla="*/ 44045 h 44233"/>
              <a:gd name="connsiteX37" fmla="*/ 1175380 w 16876714"/>
              <a:gd name="connsiteY37" fmla="*/ 32421 h 44233"/>
              <a:gd name="connsiteX38" fmla="*/ 1253655 w 16876714"/>
              <a:gd name="connsiteY38" fmla="*/ 0 h 44233"/>
              <a:gd name="connsiteX39" fmla="*/ 1331927 w 16876714"/>
              <a:gd name="connsiteY39" fmla="*/ 32421 h 44233"/>
              <a:gd name="connsiteX40" fmla="*/ 1339394 w 16876714"/>
              <a:gd name="connsiteY40" fmla="*/ 43496 h 44233"/>
              <a:gd name="connsiteX41" fmla="*/ 1343914 w 16876714"/>
              <a:gd name="connsiteY41" fmla="*/ 40449 h 44233"/>
              <a:gd name="connsiteX42" fmla="*/ 1387001 w 16876714"/>
              <a:gd name="connsiteY42" fmla="*/ 31750 h 44233"/>
              <a:gd name="connsiteX43" fmla="*/ 1430088 w 16876714"/>
              <a:gd name="connsiteY43" fmla="*/ 40449 h 44233"/>
              <a:gd name="connsiteX44" fmla="*/ 1435422 w 16876714"/>
              <a:gd name="connsiteY44" fmla="*/ 44044 h 44233"/>
              <a:gd name="connsiteX45" fmla="*/ 1443258 w 16876714"/>
              <a:gd name="connsiteY45" fmla="*/ 32421 h 44233"/>
              <a:gd name="connsiteX46" fmla="*/ 1521532 w 16876714"/>
              <a:gd name="connsiteY46" fmla="*/ 0 h 44233"/>
              <a:gd name="connsiteX47" fmla="*/ 1599805 w 16876714"/>
              <a:gd name="connsiteY47" fmla="*/ 32421 h 44233"/>
              <a:gd name="connsiteX48" fmla="*/ 1607272 w 16876714"/>
              <a:gd name="connsiteY48" fmla="*/ 43496 h 44233"/>
              <a:gd name="connsiteX49" fmla="*/ 1611791 w 16876714"/>
              <a:gd name="connsiteY49" fmla="*/ 40449 h 44233"/>
              <a:gd name="connsiteX50" fmla="*/ 1654878 w 16876714"/>
              <a:gd name="connsiteY50" fmla="*/ 31750 h 44233"/>
              <a:gd name="connsiteX51" fmla="*/ 1697966 w 16876714"/>
              <a:gd name="connsiteY51" fmla="*/ 40449 h 44233"/>
              <a:gd name="connsiteX52" fmla="*/ 1703299 w 16876714"/>
              <a:gd name="connsiteY52" fmla="*/ 44044 h 44233"/>
              <a:gd name="connsiteX53" fmla="*/ 1711136 w 16876714"/>
              <a:gd name="connsiteY53" fmla="*/ 32421 h 44233"/>
              <a:gd name="connsiteX54" fmla="*/ 1789407 w 16876714"/>
              <a:gd name="connsiteY54" fmla="*/ 0 h 44233"/>
              <a:gd name="connsiteX55" fmla="*/ 1867682 w 16876714"/>
              <a:gd name="connsiteY55" fmla="*/ 32421 h 44233"/>
              <a:gd name="connsiteX56" fmla="*/ 1875149 w 16876714"/>
              <a:gd name="connsiteY56" fmla="*/ 43496 h 44233"/>
              <a:gd name="connsiteX57" fmla="*/ 1879668 w 16876714"/>
              <a:gd name="connsiteY57" fmla="*/ 40449 h 44233"/>
              <a:gd name="connsiteX58" fmla="*/ 1922757 w 16876714"/>
              <a:gd name="connsiteY58" fmla="*/ 31750 h 44233"/>
              <a:gd name="connsiteX59" fmla="*/ 1965843 w 16876714"/>
              <a:gd name="connsiteY59" fmla="*/ 40449 h 44233"/>
              <a:gd name="connsiteX60" fmla="*/ 1971178 w 16876714"/>
              <a:gd name="connsiteY60" fmla="*/ 44045 h 44233"/>
              <a:gd name="connsiteX61" fmla="*/ 1979014 w 16876714"/>
              <a:gd name="connsiteY61" fmla="*/ 32421 h 44233"/>
              <a:gd name="connsiteX62" fmla="*/ 2057287 w 16876714"/>
              <a:gd name="connsiteY62" fmla="*/ 0 h 44233"/>
              <a:gd name="connsiteX63" fmla="*/ 2135560 w 16876714"/>
              <a:gd name="connsiteY63" fmla="*/ 32421 h 44233"/>
              <a:gd name="connsiteX64" fmla="*/ 2143026 w 16876714"/>
              <a:gd name="connsiteY64" fmla="*/ 43496 h 44233"/>
              <a:gd name="connsiteX65" fmla="*/ 2147547 w 16876714"/>
              <a:gd name="connsiteY65" fmla="*/ 40449 h 44233"/>
              <a:gd name="connsiteX66" fmla="*/ 2190635 w 16876714"/>
              <a:gd name="connsiteY66" fmla="*/ 31750 h 44233"/>
              <a:gd name="connsiteX67" fmla="*/ 2233721 w 16876714"/>
              <a:gd name="connsiteY67" fmla="*/ 40449 h 44233"/>
              <a:gd name="connsiteX68" fmla="*/ 2239056 w 16876714"/>
              <a:gd name="connsiteY68" fmla="*/ 44045 h 44233"/>
              <a:gd name="connsiteX69" fmla="*/ 2246892 w 16876714"/>
              <a:gd name="connsiteY69" fmla="*/ 32421 h 44233"/>
              <a:gd name="connsiteX70" fmla="*/ 2325166 w 16876714"/>
              <a:gd name="connsiteY70" fmla="*/ 0 h 44233"/>
              <a:gd name="connsiteX71" fmla="*/ 2403439 w 16876714"/>
              <a:gd name="connsiteY71" fmla="*/ 32421 h 44233"/>
              <a:gd name="connsiteX72" fmla="*/ 2410905 w 16876714"/>
              <a:gd name="connsiteY72" fmla="*/ 43496 h 44233"/>
              <a:gd name="connsiteX73" fmla="*/ 2415425 w 16876714"/>
              <a:gd name="connsiteY73" fmla="*/ 40449 h 44233"/>
              <a:gd name="connsiteX74" fmla="*/ 2458511 w 16876714"/>
              <a:gd name="connsiteY74" fmla="*/ 31750 h 44233"/>
              <a:gd name="connsiteX75" fmla="*/ 2501600 w 16876714"/>
              <a:gd name="connsiteY75" fmla="*/ 40449 h 44233"/>
              <a:gd name="connsiteX76" fmla="*/ 2506933 w 16876714"/>
              <a:gd name="connsiteY76" fmla="*/ 44045 h 44233"/>
              <a:gd name="connsiteX77" fmla="*/ 2514770 w 16876714"/>
              <a:gd name="connsiteY77" fmla="*/ 32421 h 44233"/>
              <a:gd name="connsiteX78" fmla="*/ 2593043 w 16876714"/>
              <a:gd name="connsiteY78" fmla="*/ 0 h 44233"/>
              <a:gd name="connsiteX79" fmla="*/ 2671316 w 16876714"/>
              <a:gd name="connsiteY79" fmla="*/ 32421 h 44233"/>
              <a:gd name="connsiteX80" fmla="*/ 2678783 w 16876714"/>
              <a:gd name="connsiteY80" fmla="*/ 43496 h 44233"/>
              <a:gd name="connsiteX81" fmla="*/ 2683303 w 16876714"/>
              <a:gd name="connsiteY81" fmla="*/ 40449 h 44233"/>
              <a:gd name="connsiteX82" fmla="*/ 2726391 w 16876714"/>
              <a:gd name="connsiteY82" fmla="*/ 31750 h 44233"/>
              <a:gd name="connsiteX83" fmla="*/ 2769478 w 16876714"/>
              <a:gd name="connsiteY83" fmla="*/ 40449 h 44233"/>
              <a:gd name="connsiteX84" fmla="*/ 2774813 w 16876714"/>
              <a:gd name="connsiteY84" fmla="*/ 44045 h 44233"/>
              <a:gd name="connsiteX85" fmla="*/ 2782649 w 16876714"/>
              <a:gd name="connsiteY85" fmla="*/ 32421 h 44233"/>
              <a:gd name="connsiteX86" fmla="*/ 2860922 w 16876714"/>
              <a:gd name="connsiteY86" fmla="*/ 0 h 44233"/>
              <a:gd name="connsiteX87" fmla="*/ 2939195 w 16876714"/>
              <a:gd name="connsiteY87" fmla="*/ 32421 h 44233"/>
              <a:gd name="connsiteX88" fmla="*/ 2946661 w 16876714"/>
              <a:gd name="connsiteY88" fmla="*/ 43496 h 44233"/>
              <a:gd name="connsiteX89" fmla="*/ 2951182 w 16876714"/>
              <a:gd name="connsiteY89" fmla="*/ 40449 h 44233"/>
              <a:gd name="connsiteX90" fmla="*/ 2994269 w 16876714"/>
              <a:gd name="connsiteY90" fmla="*/ 31750 h 44233"/>
              <a:gd name="connsiteX91" fmla="*/ 3037356 w 16876714"/>
              <a:gd name="connsiteY91" fmla="*/ 40449 h 44233"/>
              <a:gd name="connsiteX92" fmla="*/ 3042690 w 16876714"/>
              <a:gd name="connsiteY92" fmla="*/ 44045 h 44233"/>
              <a:gd name="connsiteX93" fmla="*/ 3050527 w 16876714"/>
              <a:gd name="connsiteY93" fmla="*/ 32421 h 44233"/>
              <a:gd name="connsiteX94" fmla="*/ 3128800 w 16876714"/>
              <a:gd name="connsiteY94" fmla="*/ 0 h 44233"/>
              <a:gd name="connsiteX95" fmla="*/ 3207072 w 16876714"/>
              <a:gd name="connsiteY95" fmla="*/ 32421 h 44233"/>
              <a:gd name="connsiteX96" fmla="*/ 3214539 w 16876714"/>
              <a:gd name="connsiteY96" fmla="*/ 43496 h 44233"/>
              <a:gd name="connsiteX97" fmla="*/ 3219059 w 16876714"/>
              <a:gd name="connsiteY97" fmla="*/ 40449 h 44233"/>
              <a:gd name="connsiteX98" fmla="*/ 3262147 w 16876714"/>
              <a:gd name="connsiteY98" fmla="*/ 31750 h 44233"/>
              <a:gd name="connsiteX99" fmla="*/ 3305232 w 16876714"/>
              <a:gd name="connsiteY99" fmla="*/ 40449 h 44233"/>
              <a:gd name="connsiteX100" fmla="*/ 3310564 w 16876714"/>
              <a:gd name="connsiteY100" fmla="*/ 44044 h 44233"/>
              <a:gd name="connsiteX101" fmla="*/ 3318400 w 16876714"/>
              <a:gd name="connsiteY101" fmla="*/ 32421 h 44233"/>
              <a:gd name="connsiteX102" fmla="*/ 3396671 w 16876714"/>
              <a:gd name="connsiteY102" fmla="*/ 0 h 44233"/>
              <a:gd name="connsiteX103" fmla="*/ 3474945 w 16876714"/>
              <a:gd name="connsiteY103" fmla="*/ 32421 h 44233"/>
              <a:gd name="connsiteX104" fmla="*/ 3482412 w 16876714"/>
              <a:gd name="connsiteY104" fmla="*/ 43497 h 44233"/>
              <a:gd name="connsiteX105" fmla="*/ 3486935 w 16876714"/>
              <a:gd name="connsiteY105" fmla="*/ 40449 h 44233"/>
              <a:gd name="connsiteX106" fmla="*/ 3530021 w 16876714"/>
              <a:gd name="connsiteY106" fmla="*/ 31750 h 44233"/>
              <a:gd name="connsiteX107" fmla="*/ 3573110 w 16876714"/>
              <a:gd name="connsiteY107" fmla="*/ 40449 h 44233"/>
              <a:gd name="connsiteX108" fmla="*/ 3578441 w 16876714"/>
              <a:gd name="connsiteY108" fmla="*/ 44043 h 44233"/>
              <a:gd name="connsiteX109" fmla="*/ 3586277 w 16876714"/>
              <a:gd name="connsiteY109" fmla="*/ 32421 h 44233"/>
              <a:gd name="connsiteX110" fmla="*/ 3664549 w 16876714"/>
              <a:gd name="connsiteY110" fmla="*/ 0 h 44233"/>
              <a:gd name="connsiteX111" fmla="*/ 3742823 w 16876714"/>
              <a:gd name="connsiteY111" fmla="*/ 32421 h 44233"/>
              <a:gd name="connsiteX112" fmla="*/ 3750290 w 16876714"/>
              <a:gd name="connsiteY112" fmla="*/ 43497 h 44233"/>
              <a:gd name="connsiteX113" fmla="*/ 3754813 w 16876714"/>
              <a:gd name="connsiteY113" fmla="*/ 40449 h 44233"/>
              <a:gd name="connsiteX114" fmla="*/ 3797899 w 16876714"/>
              <a:gd name="connsiteY114" fmla="*/ 31750 h 44233"/>
              <a:gd name="connsiteX115" fmla="*/ 3840988 w 16876714"/>
              <a:gd name="connsiteY115" fmla="*/ 40449 h 44233"/>
              <a:gd name="connsiteX116" fmla="*/ 3846320 w 16876714"/>
              <a:gd name="connsiteY116" fmla="*/ 44044 h 44233"/>
              <a:gd name="connsiteX117" fmla="*/ 3854155 w 16876714"/>
              <a:gd name="connsiteY117" fmla="*/ 32421 h 44233"/>
              <a:gd name="connsiteX118" fmla="*/ 3932428 w 16876714"/>
              <a:gd name="connsiteY118" fmla="*/ 0 h 44233"/>
              <a:gd name="connsiteX119" fmla="*/ 4010702 w 16876714"/>
              <a:gd name="connsiteY119" fmla="*/ 32421 h 44233"/>
              <a:gd name="connsiteX120" fmla="*/ 4018169 w 16876714"/>
              <a:gd name="connsiteY120" fmla="*/ 43497 h 44233"/>
              <a:gd name="connsiteX121" fmla="*/ 4022691 w 16876714"/>
              <a:gd name="connsiteY121" fmla="*/ 40449 h 44233"/>
              <a:gd name="connsiteX122" fmla="*/ 4065778 w 16876714"/>
              <a:gd name="connsiteY122" fmla="*/ 31750 h 44233"/>
              <a:gd name="connsiteX123" fmla="*/ 4108867 w 16876714"/>
              <a:gd name="connsiteY123" fmla="*/ 40449 h 44233"/>
              <a:gd name="connsiteX124" fmla="*/ 4114198 w 16876714"/>
              <a:gd name="connsiteY124" fmla="*/ 44043 h 44233"/>
              <a:gd name="connsiteX125" fmla="*/ 4122033 w 16876714"/>
              <a:gd name="connsiteY125" fmla="*/ 32421 h 44233"/>
              <a:gd name="connsiteX126" fmla="*/ 4200306 w 16876714"/>
              <a:gd name="connsiteY126" fmla="*/ 0 h 44233"/>
              <a:gd name="connsiteX127" fmla="*/ 4278580 w 16876714"/>
              <a:gd name="connsiteY127" fmla="*/ 32421 h 44233"/>
              <a:gd name="connsiteX128" fmla="*/ 4286047 w 16876714"/>
              <a:gd name="connsiteY128" fmla="*/ 43497 h 44233"/>
              <a:gd name="connsiteX129" fmla="*/ 4290569 w 16876714"/>
              <a:gd name="connsiteY129" fmla="*/ 40449 h 44233"/>
              <a:gd name="connsiteX130" fmla="*/ 4333656 w 16876714"/>
              <a:gd name="connsiteY130" fmla="*/ 31750 h 44233"/>
              <a:gd name="connsiteX131" fmla="*/ 4376745 w 16876714"/>
              <a:gd name="connsiteY131" fmla="*/ 40449 h 44233"/>
              <a:gd name="connsiteX132" fmla="*/ 4382076 w 16876714"/>
              <a:gd name="connsiteY132" fmla="*/ 44043 h 44233"/>
              <a:gd name="connsiteX133" fmla="*/ 4389911 w 16876714"/>
              <a:gd name="connsiteY133" fmla="*/ 32421 h 44233"/>
              <a:gd name="connsiteX134" fmla="*/ 4468184 w 16876714"/>
              <a:gd name="connsiteY134" fmla="*/ 0 h 44233"/>
              <a:gd name="connsiteX135" fmla="*/ 4546458 w 16876714"/>
              <a:gd name="connsiteY135" fmla="*/ 32421 h 44233"/>
              <a:gd name="connsiteX136" fmla="*/ 4553925 w 16876714"/>
              <a:gd name="connsiteY136" fmla="*/ 43497 h 44233"/>
              <a:gd name="connsiteX137" fmla="*/ 4558447 w 16876714"/>
              <a:gd name="connsiteY137" fmla="*/ 40449 h 44233"/>
              <a:gd name="connsiteX138" fmla="*/ 4601534 w 16876714"/>
              <a:gd name="connsiteY138" fmla="*/ 31750 h 44233"/>
              <a:gd name="connsiteX139" fmla="*/ 4644623 w 16876714"/>
              <a:gd name="connsiteY139" fmla="*/ 40449 h 44233"/>
              <a:gd name="connsiteX140" fmla="*/ 4649955 w 16876714"/>
              <a:gd name="connsiteY140" fmla="*/ 44044 h 44233"/>
              <a:gd name="connsiteX141" fmla="*/ 4657790 w 16876714"/>
              <a:gd name="connsiteY141" fmla="*/ 32421 h 44233"/>
              <a:gd name="connsiteX142" fmla="*/ 4736064 w 16876714"/>
              <a:gd name="connsiteY142" fmla="*/ 0 h 44233"/>
              <a:gd name="connsiteX143" fmla="*/ 4814337 w 16876714"/>
              <a:gd name="connsiteY143" fmla="*/ 32421 h 44233"/>
              <a:gd name="connsiteX144" fmla="*/ 4821804 w 16876714"/>
              <a:gd name="connsiteY144" fmla="*/ 43497 h 44233"/>
              <a:gd name="connsiteX145" fmla="*/ 4826326 w 16876714"/>
              <a:gd name="connsiteY145" fmla="*/ 40449 h 44233"/>
              <a:gd name="connsiteX146" fmla="*/ 4869413 w 16876714"/>
              <a:gd name="connsiteY146" fmla="*/ 31750 h 44233"/>
              <a:gd name="connsiteX147" fmla="*/ 4912502 w 16876714"/>
              <a:gd name="connsiteY147" fmla="*/ 40449 h 44233"/>
              <a:gd name="connsiteX148" fmla="*/ 4917833 w 16876714"/>
              <a:gd name="connsiteY148" fmla="*/ 44043 h 44233"/>
              <a:gd name="connsiteX149" fmla="*/ 4925668 w 16876714"/>
              <a:gd name="connsiteY149" fmla="*/ 32421 h 44233"/>
              <a:gd name="connsiteX150" fmla="*/ 5003941 w 16876714"/>
              <a:gd name="connsiteY150" fmla="*/ 0 h 44233"/>
              <a:gd name="connsiteX151" fmla="*/ 5082215 w 16876714"/>
              <a:gd name="connsiteY151" fmla="*/ 32421 h 44233"/>
              <a:gd name="connsiteX152" fmla="*/ 5089682 w 16876714"/>
              <a:gd name="connsiteY152" fmla="*/ 43497 h 44233"/>
              <a:gd name="connsiteX153" fmla="*/ 5094204 w 16876714"/>
              <a:gd name="connsiteY153" fmla="*/ 40449 h 44233"/>
              <a:gd name="connsiteX154" fmla="*/ 5137291 w 16876714"/>
              <a:gd name="connsiteY154" fmla="*/ 31750 h 44233"/>
              <a:gd name="connsiteX155" fmla="*/ 5180380 w 16876714"/>
              <a:gd name="connsiteY155" fmla="*/ 40449 h 44233"/>
              <a:gd name="connsiteX156" fmla="*/ 5185711 w 16876714"/>
              <a:gd name="connsiteY156" fmla="*/ 44043 h 44233"/>
              <a:gd name="connsiteX157" fmla="*/ 5193546 w 16876714"/>
              <a:gd name="connsiteY157" fmla="*/ 32421 h 44233"/>
              <a:gd name="connsiteX158" fmla="*/ 5271819 w 16876714"/>
              <a:gd name="connsiteY158" fmla="*/ 0 h 44233"/>
              <a:gd name="connsiteX159" fmla="*/ 5350093 w 16876714"/>
              <a:gd name="connsiteY159" fmla="*/ 32421 h 44233"/>
              <a:gd name="connsiteX160" fmla="*/ 5357560 w 16876714"/>
              <a:gd name="connsiteY160" fmla="*/ 43497 h 44233"/>
              <a:gd name="connsiteX161" fmla="*/ 5362082 w 16876714"/>
              <a:gd name="connsiteY161" fmla="*/ 40449 h 44233"/>
              <a:gd name="connsiteX162" fmla="*/ 5405169 w 16876714"/>
              <a:gd name="connsiteY162" fmla="*/ 31750 h 44233"/>
              <a:gd name="connsiteX163" fmla="*/ 5448258 w 16876714"/>
              <a:gd name="connsiteY163" fmla="*/ 40449 h 44233"/>
              <a:gd name="connsiteX164" fmla="*/ 5453590 w 16876714"/>
              <a:gd name="connsiteY164" fmla="*/ 44044 h 44233"/>
              <a:gd name="connsiteX165" fmla="*/ 5461425 w 16876714"/>
              <a:gd name="connsiteY165" fmla="*/ 32421 h 44233"/>
              <a:gd name="connsiteX166" fmla="*/ 5539699 w 16876714"/>
              <a:gd name="connsiteY166" fmla="*/ 0 h 44233"/>
              <a:gd name="connsiteX167" fmla="*/ 5617972 w 16876714"/>
              <a:gd name="connsiteY167" fmla="*/ 32421 h 44233"/>
              <a:gd name="connsiteX168" fmla="*/ 5625439 w 16876714"/>
              <a:gd name="connsiteY168" fmla="*/ 43497 h 44233"/>
              <a:gd name="connsiteX169" fmla="*/ 5629961 w 16876714"/>
              <a:gd name="connsiteY169" fmla="*/ 40449 h 44233"/>
              <a:gd name="connsiteX170" fmla="*/ 5673048 w 16876714"/>
              <a:gd name="connsiteY170" fmla="*/ 31750 h 44233"/>
              <a:gd name="connsiteX171" fmla="*/ 5716137 w 16876714"/>
              <a:gd name="connsiteY171" fmla="*/ 40449 h 44233"/>
              <a:gd name="connsiteX172" fmla="*/ 5721468 w 16876714"/>
              <a:gd name="connsiteY172" fmla="*/ 44043 h 44233"/>
              <a:gd name="connsiteX173" fmla="*/ 5729303 w 16876714"/>
              <a:gd name="connsiteY173" fmla="*/ 32421 h 44233"/>
              <a:gd name="connsiteX174" fmla="*/ 5807577 w 16876714"/>
              <a:gd name="connsiteY174" fmla="*/ 0 h 44233"/>
              <a:gd name="connsiteX175" fmla="*/ 5885850 w 16876714"/>
              <a:gd name="connsiteY175" fmla="*/ 32421 h 44233"/>
              <a:gd name="connsiteX176" fmla="*/ 5893317 w 16876714"/>
              <a:gd name="connsiteY176" fmla="*/ 43497 h 44233"/>
              <a:gd name="connsiteX177" fmla="*/ 5897839 w 16876714"/>
              <a:gd name="connsiteY177" fmla="*/ 40449 h 44233"/>
              <a:gd name="connsiteX178" fmla="*/ 5940926 w 16876714"/>
              <a:gd name="connsiteY178" fmla="*/ 31750 h 44233"/>
              <a:gd name="connsiteX179" fmla="*/ 5984015 w 16876714"/>
              <a:gd name="connsiteY179" fmla="*/ 40449 h 44233"/>
              <a:gd name="connsiteX180" fmla="*/ 5989346 w 16876714"/>
              <a:gd name="connsiteY180" fmla="*/ 44043 h 44233"/>
              <a:gd name="connsiteX181" fmla="*/ 5997181 w 16876714"/>
              <a:gd name="connsiteY181" fmla="*/ 32421 h 44233"/>
              <a:gd name="connsiteX182" fmla="*/ 6075455 w 16876714"/>
              <a:gd name="connsiteY182" fmla="*/ 0 h 44233"/>
              <a:gd name="connsiteX183" fmla="*/ 6153728 w 16876714"/>
              <a:gd name="connsiteY183" fmla="*/ 32421 h 44233"/>
              <a:gd name="connsiteX184" fmla="*/ 6161195 w 16876714"/>
              <a:gd name="connsiteY184" fmla="*/ 43497 h 44233"/>
              <a:gd name="connsiteX185" fmla="*/ 6165717 w 16876714"/>
              <a:gd name="connsiteY185" fmla="*/ 40449 h 44233"/>
              <a:gd name="connsiteX186" fmla="*/ 6208804 w 16876714"/>
              <a:gd name="connsiteY186" fmla="*/ 31750 h 44233"/>
              <a:gd name="connsiteX187" fmla="*/ 6251893 w 16876714"/>
              <a:gd name="connsiteY187" fmla="*/ 40449 h 44233"/>
              <a:gd name="connsiteX188" fmla="*/ 6257225 w 16876714"/>
              <a:gd name="connsiteY188" fmla="*/ 44044 h 44233"/>
              <a:gd name="connsiteX189" fmla="*/ 6265060 w 16876714"/>
              <a:gd name="connsiteY189" fmla="*/ 32421 h 44233"/>
              <a:gd name="connsiteX190" fmla="*/ 6343334 w 16876714"/>
              <a:gd name="connsiteY190" fmla="*/ 0 h 44233"/>
              <a:gd name="connsiteX191" fmla="*/ 6421607 w 16876714"/>
              <a:gd name="connsiteY191" fmla="*/ 32421 h 44233"/>
              <a:gd name="connsiteX192" fmla="*/ 6429074 w 16876714"/>
              <a:gd name="connsiteY192" fmla="*/ 43497 h 44233"/>
              <a:gd name="connsiteX193" fmla="*/ 6433596 w 16876714"/>
              <a:gd name="connsiteY193" fmla="*/ 40449 h 44233"/>
              <a:gd name="connsiteX194" fmla="*/ 6476684 w 16876714"/>
              <a:gd name="connsiteY194" fmla="*/ 31750 h 44233"/>
              <a:gd name="connsiteX195" fmla="*/ 6519772 w 16876714"/>
              <a:gd name="connsiteY195" fmla="*/ 40449 h 44233"/>
              <a:gd name="connsiteX196" fmla="*/ 6525103 w 16876714"/>
              <a:gd name="connsiteY196" fmla="*/ 44043 h 44233"/>
              <a:gd name="connsiteX197" fmla="*/ 6532938 w 16876714"/>
              <a:gd name="connsiteY197" fmla="*/ 32421 h 44233"/>
              <a:gd name="connsiteX198" fmla="*/ 6611212 w 16876714"/>
              <a:gd name="connsiteY198" fmla="*/ 0 h 44233"/>
              <a:gd name="connsiteX199" fmla="*/ 6689485 w 16876714"/>
              <a:gd name="connsiteY199" fmla="*/ 32421 h 44233"/>
              <a:gd name="connsiteX200" fmla="*/ 6696952 w 16876714"/>
              <a:gd name="connsiteY200" fmla="*/ 43497 h 44233"/>
              <a:gd name="connsiteX201" fmla="*/ 6701474 w 16876714"/>
              <a:gd name="connsiteY201" fmla="*/ 40449 h 44233"/>
              <a:gd name="connsiteX202" fmla="*/ 6744561 w 16876714"/>
              <a:gd name="connsiteY202" fmla="*/ 31750 h 44233"/>
              <a:gd name="connsiteX203" fmla="*/ 6787650 w 16876714"/>
              <a:gd name="connsiteY203" fmla="*/ 40449 h 44233"/>
              <a:gd name="connsiteX204" fmla="*/ 6792981 w 16876714"/>
              <a:gd name="connsiteY204" fmla="*/ 44043 h 44233"/>
              <a:gd name="connsiteX205" fmla="*/ 6800816 w 16876714"/>
              <a:gd name="connsiteY205" fmla="*/ 32421 h 44233"/>
              <a:gd name="connsiteX206" fmla="*/ 6879090 w 16876714"/>
              <a:gd name="connsiteY206" fmla="*/ 0 h 44233"/>
              <a:gd name="connsiteX207" fmla="*/ 6957363 w 16876714"/>
              <a:gd name="connsiteY207" fmla="*/ 32421 h 44233"/>
              <a:gd name="connsiteX208" fmla="*/ 6964830 w 16876714"/>
              <a:gd name="connsiteY208" fmla="*/ 43497 h 44233"/>
              <a:gd name="connsiteX209" fmla="*/ 6969352 w 16876714"/>
              <a:gd name="connsiteY209" fmla="*/ 40449 h 44233"/>
              <a:gd name="connsiteX210" fmla="*/ 7012439 w 16876714"/>
              <a:gd name="connsiteY210" fmla="*/ 31750 h 44233"/>
              <a:gd name="connsiteX211" fmla="*/ 7055528 w 16876714"/>
              <a:gd name="connsiteY211" fmla="*/ 40449 h 44233"/>
              <a:gd name="connsiteX212" fmla="*/ 7060859 w 16876714"/>
              <a:gd name="connsiteY212" fmla="*/ 44044 h 44233"/>
              <a:gd name="connsiteX213" fmla="*/ 7068695 w 16876714"/>
              <a:gd name="connsiteY213" fmla="*/ 32421 h 44233"/>
              <a:gd name="connsiteX214" fmla="*/ 7146969 w 16876714"/>
              <a:gd name="connsiteY214" fmla="*/ 0 h 44233"/>
              <a:gd name="connsiteX215" fmla="*/ 7225241 w 16876714"/>
              <a:gd name="connsiteY215" fmla="*/ 32421 h 44233"/>
              <a:gd name="connsiteX216" fmla="*/ 7232710 w 16876714"/>
              <a:gd name="connsiteY216" fmla="*/ 43497 h 44233"/>
              <a:gd name="connsiteX217" fmla="*/ 7237231 w 16876714"/>
              <a:gd name="connsiteY217" fmla="*/ 40449 h 44233"/>
              <a:gd name="connsiteX218" fmla="*/ 7280319 w 16876714"/>
              <a:gd name="connsiteY218" fmla="*/ 31750 h 44233"/>
              <a:gd name="connsiteX219" fmla="*/ 7323407 w 16876714"/>
              <a:gd name="connsiteY219" fmla="*/ 40449 h 44233"/>
              <a:gd name="connsiteX220" fmla="*/ 7328737 w 16876714"/>
              <a:gd name="connsiteY220" fmla="*/ 44043 h 44233"/>
              <a:gd name="connsiteX221" fmla="*/ 7336573 w 16876714"/>
              <a:gd name="connsiteY221" fmla="*/ 32421 h 44233"/>
              <a:gd name="connsiteX222" fmla="*/ 7414847 w 16876714"/>
              <a:gd name="connsiteY222" fmla="*/ 0 h 44233"/>
              <a:gd name="connsiteX223" fmla="*/ 7493119 w 16876714"/>
              <a:gd name="connsiteY223" fmla="*/ 32421 h 44233"/>
              <a:gd name="connsiteX224" fmla="*/ 7500587 w 16876714"/>
              <a:gd name="connsiteY224" fmla="*/ 43497 h 44233"/>
              <a:gd name="connsiteX225" fmla="*/ 7505109 w 16876714"/>
              <a:gd name="connsiteY225" fmla="*/ 40449 h 44233"/>
              <a:gd name="connsiteX226" fmla="*/ 7548196 w 16876714"/>
              <a:gd name="connsiteY226" fmla="*/ 31750 h 44233"/>
              <a:gd name="connsiteX227" fmla="*/ 7591283 w 16876714"/>
              <a:gd name="connsiteY227" fmla="*/ 40449 h 44233"/>
              <a:gd name="connsiteX228" fmla="*/ 7596615 w 16876714"/>
              <a:gd name="connsiteY228" fmla="*/ 44043 h 44233"/>
              <a:gd name="connsiteX229" fmla="*/ 7604451 w 16876714"/>
              <a:gd name="connsiteY229" fmla="*/ 32421 h 44233"/>
              <a:gd name="connsiteX230" fmla="*/ 7682724 w 16876714"/>
              <a:gd name="connsiteY230" fmla="*/ 0 h 44233"/>
              <a:gd name="connsiteX231" fmla="*/ 7760997 w 16876714"/>
              <a:gd name="connsiteY231" fmla="*/ 32421 h 44233"/>
              <a:gd name="connsiteX232" fmla="*/ 7768465 w 16876714"/>
              <a:gd name="connsiteY232" fmla="*/ 43497 h 44233"/>
              <a:gd name="connsiteX233" fmla="*/ 7772987 w 16876714"/>
              <a:gd name="connsiteY233" fmla="*/ 40449 h 44233"/>
              <a:gd name="connsiteX234" fmla="*/ 7816074 w 16876714"/>
              <a:gd name="connsiteY234" fmla="*/ 31750 h 44233"/>
              <a:gd name="connsiteX235" fmla="*/ 7859161 w 16876714"/>
              <a:gd name="connsiteY235" fmla="*/ 40449 h 44233"/>
              <a:gd name="connsiteX236" fmla="*/ 7864494 w 16876714"/>
              <a:gd name="connsiteY236" fmla="*/ 44044 h 44233"/>
              <a:gd name="connsiteX237" fmla="*/ 7872330 w 16876714"/>
              <a:gd name="connsiteY237" fmla="*/ 32421 h 44233"/>
              <a:gd name="connsiteX238" fmla="*/ 7950603 w 16876714"/>
              <a:gd name="connsiteY238" fmla="*/ 0 h 44233"/>
              <a:gd name="connsiteX239" fmla="*/ 8028876 w 16876714"/>
              <a:gd name="connsiteY239" fmla="*/ 32421 h 44233"/>
              <a:gd name="connsiteX240" fmla="*/ 8036344 w 16876714"/>
              <a:gd name="connsiteY240" fmla="*/ 43497 h 44233"/>
              <a:gd name="connsiteX241" fmla="*/ 8040866 w 16876714"/>
              <a:gd name="connsiteY241" fmla="*/ 40449 h 44233"/>
              <a:gd name="connsiteX242" fmla="*/ 8083953 w 16876714"/>
              <a:gd name="connsiteY242" fmla="*/ 31750 h 44233"/>
              <a:gd name="connsiteX243" fmla="*/ 8127040 w 16876714"/>
              <a:gd name="connsiteY243" fmla="*/ 40449 h 44233"/>
              <a:gd name="connsiteX244" fmla="*/ 8132366 w 16876714"/>
              <a:gd name="connsiteY244" fmla="*/ 44040 h 44233"/>
              <a:gd name="connsiteX245" fmla="*/ 8140200 w 16876714"/>
              <a:gd name="connsiteY245" fmla="*/ 32421 h 44233"/>
              <a:gd name="connsiteX246" fmla="*/ 8218473 w 16876714"/>
              <a:gd name="connsiteY246" fmla="*/ 0 h 44233"/>
              <a:gd name="connsiteX247" fmla="*/ 8296746 w 16876714"/>
              <a:gd name="connsiteY247" fmla="*/ 32421 h 44233"/>
              <a:gd name="connsiteX248" fmla="*/ 8304214 w 16876714"/>
              <a:gd name="connsiteY248" fmla="*/ 43497 h 44233"/>
              <a:gd name="connsiteX249" fmla="*/ 8308736 w 16876714"/>
              <a:gd name="connsiteY249" fmla="*/ 40449 h 44233"/>
              <a:gd name="connsiteX250" fmla="*/ 8351823 w 16876714"/>
              <a:gd name="connsiteY250" fmla="*/ 31750 h 44233"/>
              <a:gd name="connsiteX251" fmla="*/ 8394911 w 16876714"/>
              <a:gd name="connsiteY251" fmla="*/ 40449 h 44233"/>
              <a:gd name="connsiteX252" fmla="*/ 8400523 w 16876714"/>
              <a:gd name="connsiteY252" fmla="*/ 44233 h 44233"/>
              <a:gd name="connsiteX253" fmla="*/ 8408487 w 16876714"/>
              <a:gd name="connsiteY253" fmla="*/ 32422 h 44233"/>
              <a:gd name="connsiteX254" fmla="*/ 8486760 w 16876714"/>
              <a:gd name="connsiteY254" fmla="*/ 0 h 44233"/>
              <a:gd name="connsiteX255" fmla="*/ 8565033 w 16876714"/>
              <a:gd name="connsiteY255" fmla="*/ 32421 h 44233"/>
              <a:gd name="connsiteX256" fmla="*/ 8572500 w 16876714"/>
              <a:gd name="connsiteY256" fmla="*/ 43496 h 44233"/>
              <a:gd name="connsiteX257" fmla="*/ 8577020 w 16876714"/>
              <a:gd name="connsiteY257" fmla="*/ 40449 h 44233"/>
              <a:gd name="connsiteX258" fmla="*/ 8620107 w 16876714"/>
              <a:gd name="connsiteY258" fmla="*/ 31750 h 44233"/>
              <a:gd name="connsiteX259" fmla="*/ 8663194 w 16876714"/>
              <a:gd name="connsiteY259" fmla="*/ 40449 h 44233"/>
              <a:gd name="connsiteX260" fmla="*/ 8668528 w 16876714"/>
              <a:gd name="connsiteY260" fmla="*/ 44044 h 44233"/>
              <a:gd name="connsiteX261" fmla="*/ 8676365 w 16876714"/>
              <a:gd name="connsiteY261" fmla="*/ 32421 h 44233"/>
              <a:gd name="connsiteX262" fmla="*/ 8754638 w 16876714"/>
              <a:gd name="connsiteY262" fmla="*/ 0 h 44233"/>
              <a:gd name="connsiteX263" fmla="*/ 8832911 w 16876714"/>
              <a:gd name="connsiteY263" fmla="*/ 32421 h 44233"/>
              <a:gd name="connsiteX264" fmla="*/ 8840378 w 16876714"/>
              <a:gd name="connsiteY264" fmla="*/ 43496 h 44233"/>
              <a:gd name="connsiteX265" fmla="*/ 8844898 w 16876714"/>
              <a:gd name="connsiteY265" fmla="*/ 40449 h 44233"/>
              <a:gd name="connsiteX266" fmla="*/ 8887985 w 16876714"/>
              <a:gd name="connsiteY266" fmla="*/ 31750 h 44233"/>
              <a:gd name="connsiteX267" fmla="*/ 8931073 w 16876714"/>
              <a:gd name="connsiteY267" fmla="*/ 40449 h 44233"/>
              <a:gd name="connsiteX268" fmla="*/ 8936406 w 16876714"/>
              <a:gd name="connsiteY268" fmla="*/ 44045 h 44233"/>
              <a:gd name="connsiteX269" fmla="*/ 8944244 w 16876714"/>
              <a:gd name="connsiteY269" fmla="*/ 32421 h 44233"/>
              <a:gd name="connsiteX270" fmla="*/ 9022517 w 16876714"/>
              <a:gd name="connsiteY270" fmla="*/ 0 h 44233"/>
              <a:gd name="connsiteX271" fmla="*/ 9100790 w 16876714"/>
              <a:gd name="connsiteY271" fmla="*/ 32421 h 44233"/>
              <a:gd name="connsiteX272" fmla="*/ 9108257 w 16876714"/>
              <a:gd name="connsiteY272" fmla="*/ 43496 h 44233"/>
              <a:gd name="connsiteX273" fmla="*/ 9112777 w 16876714"/>
              <a:gd name="connsiteY273" fmla="*/ 40449 h 44233"/>
              <a:gd name="connsiteX274" fmla="*/ 9155865 w 16876714"/>
              <a:gd name="connsiteY274" fmla="*/ 31750 h 44233"/>
              <a:gd name="connsiteX275" fmla="*/ 9198952 w 16876714"/>
              <a:gd name="connsiteY275" fmla="*/ 40449 h 44233"/>
              <a:gd name="connsiteX276" fmla="*/ 9204286 w 16876714"/>
              <a:gd name="connsiteY276" fmla="*/ 44045 h 44233"/>
              <a:gd name="connsiteX277" fmla="*/ 9212123 w 16876714"/>
              <a:gd name="connsiteY277" fmla="*/ 32421 h 44233"/>
              <a:gd name="connsiteX278" fmla="*/ 9290396 w 16876714"/>
              <a:gd name="connsiteY278" fmla="*/ 0 h 44233"/>
              <a:gd name="connsiteX279" fmla="*/ 9368669 w 16876714"/>
              <a:gd name="connsiteY279" fmla="*/ 32421 h 44233"/>
              <a:gd name="connsiteX280" fmla="*/ 9376137 w 16876714"/>
              <a:gd name="connsiteY280" fmla="*/ 43496 h 44233"/>
              <a:gd name="connsiteX281" fmla="*/ 9380656 w 16876714"/>
              <a:gd name="connsiteY281" fmla="*/ 40449 h 44233"/>
              <a:gd name="connsiteX282" fmla="*/ 9423744 w 16876714"/>
              <a:gd name="connsiteY282" fmla="*/ 31750 h 44233"/>
              <a:gd name="connsiteX283" fmla="*/ 9466831 w 16876714"/>
              <a:gd name="connsiteY283" fmla="*/ 40449 h 44233"/>
              <a:gd name="connsiteX284" fmla="*/ 9472164 w 16876714"/>
              <a:gd name="connsiteY284" fmla="*/ 44045 h 44233"/>
              <a:gd name="connsiteX285" fmla="*/ 9480002 w 16876714"/>
              <a:gd name="connsiteY285" fmla="*/ 32421 h 44233"/>
              <a:gd name="connsiteX286" fmla="*/ 9558275 w 16876714"/>
              <a:gd name="connsiteY286" fmla="*/ 0 h 44233"/>
              <a:gd name="connsiteX287" fmla="*/ 9636548 w 16876714"/>
              <a:gd name="connsiteY287" fmla="*/ 32421 h 44233"/>
              <a:gd name="connsiteX288" fmla="*/ 9644015 w 16876714"/>
              <a:gd name="connsiteY288" fmla="*/ 43496 h 44233"/>
              <a:gd name="connsiteX289" fmla="*/ 9648535 w 16876714"/>
              <a:gd name="connsiteY289" fmla="*/ 40449 h 44233"/>
              <a:gd name="connsiteX290" fmla="*/ 9691622 w 16876714"/>
              <a:gd name="connsiteY290" fmla="*/ 31750 h 44233"/>
              <a:gd name="connsiteX291" fmla="*/ 9734710 w 16876714"/>
              <a:gd name="connsiteY291" fmla="*/ 40449 h 44233"/>
              <a:gd name="connsiteX292" fmla="*/ 9740043 w 16876714"/>
              <a:gd name="connsiteY292" fmla="*/ 44045 h 44233"/>
              <a:gd name="connsiteX293" fmla="*/ 9747880 w 16876714"/>
              <a:gd name="connsiteY293" fmla="*/ 32421 h 44233"/>
              <a:gd name="connsiteX294" fmla="*/ 9826155 w 16876714"/>
              <a:gd name="connsiteY294" fmla="*/ 0 h 44233"/>
              <a:gd name="connsiteX295" fmla="*/ 9904427 w 16876714"/>
              <a:gd name="connsiteY295" fmla="*/ 32421 h 44233"/>
              <a:gd name="connsiteX296" fmla="*/ 9911894 w 16876714"/>
              <a:gd name="connsiteY296" fmla="*/ 43496 h 44233"/>
              <a:gd name="connsiteX297" fmla="*/ 9916414 w 16876714"/>
              <a:gd name="connsiteY297" fmla="*/ 40449 h 44233"/>
              <a:gd name="connsiteX298" fmla="*/ 9959501 w 16876714"/>
              <a:gd name="connsiteY298" fmla="*/ 31750 h 44233"/>
              <a:gd name="connsiteX299" fmla="*/ 10002588 w 16876714"/>
              <a:gd name="connsiteY299" fmla="*/ 40449 h 44233"/>
              <a:gd name="connsiteX300" fmla="*/ 10007922 w 16876714"/>
              <a:gd name="connsiteY300" fmla="*/ 44044 h 44233"/>
              <a:gd name="connsiteX301" fmla="*/ 10015758 w 16876714"/>
              <a:gd name="connsiteY301" fmla="*/ 32421 h 44233"/>
              <a:gd name="connsiteX302" fmla="*/ 10094032 w 16876714"/>
              <a:gd name="connsiteY302" fmla="*/ 0 h 44233"/>
              <a:gd name="connsiteX303" fmla="*/ 10172305 w 16876714"/>
              <a:gd name="connsiteY303" fmla="*/ 32421 h 44233"/>
              <a:gd name="connsiteX304" fmla="*/ 10179772 w 16876714"/>
              <a:gd name="connsiteY304" fmla="*/ 43496 h 44233"/>
              <a:gd name="connsiteX305" fmla="*/ 10184291 w 16876714"/>
              <a:gd name="connsiteY305" fmla="*/ 40449 h 44233"/>
              <a:gd name="connsiteX306" fmla="*/ 10227378 w 16876714"/>
              <a:gd name="connsiteY306" fmla="*/ 31750 h 44233"/>
              <a:gd name="connsiteX307" fmla="*/ 10270466 w 16876714"/>
              <a:gd name="connsiteY307" fmla="*/ 40449 h 44233"/>
              <a:gd name="connsiteX308" fmla="*/ 10275799 w 16876714"/>
              <a:gd name="connsiteY308" fmla="*/ 44044 h 44233"/>
              <a:gd name="connsiteX309" fmla="*/ 10283636 w 16876714"/>
              <a:gd name="connsiteY309" fmla="*/ 32421 h 44233"/>
              <a:gd name="connsiteX310" fmla="*/ 10361907 w 16876714"/>
              <a:gd name="connsiteY310" fmla="*/ 0 h 44233"/>
              <a:gd name="connsiteX311" fmla="*/ 10440182 w 16876714"/>
              <a:gd name="connsiteY311" fmla="*/ 32421 h 44233"/>
              <a:gd name="connsiteX312" fmla="*/ 10447649 w 16876714"/>
              <a:gd name="connsiteY312" fmla="*/ 43496 h 44233"/>
              <a:gd name="connsiteX313" fmla="*/ 10452168 w 16876714"/>
              <a:gd name="connsiteY313" fmla="*/ 40449 h 44233"/>
              <a:gd name="connsiteX314" fmla="*/ 10495257 w 16876714"/>
              <a:gd name="connsiteY314" fmla="*/ 31750 h 44233"/>
              <a:gd name="connsiteX315" fmla="*/ 10538343 w 16876714"/>
              <a:gd name="connsiteY315" fmla="*/ 40449 h 44233"/>
              <a:gd name="connsiteX316" fmla="*/ 10543678 w 16876714"/>
              <a:gd name="connsiteY316" fmla="*/ 44045 h 44233"/>
              <a:gd name="connsiteX317" fmla="*/ 10551514 w 16876714"/>
              <a:gd name="connsiteY317" fmla="*/ 32421 h 44233"/>
              <a:gd name="connsiteX318" fmla="*/ 10629787 w 16876714"/>
              <a:gd name="connsiteY318" fmla="*/ 0 h 44233"/>
              <a:gd name="connsiteX319" fmla="*/ 10708060 w 16876714"/>
              <a:gd name="connsiteY319" fmla="*/ 32421 h 44233"/>
              <a:gd name="connsiteX320" fmla="*/ 10715526 w 16876714"/>
              <a:gd name="connsiteY320" fmla="*/ 43496 h 44233"/>
              <a:gd name="connsiteX321" fmla="*/ 10720047 w 16876714"/>
              <a:gd name="connsiteY321" fmla="*/ 40449 h 44233"/>
              <a:gd name="connsiteX322" fmla="*/ 10763135 w 16876714"/>
              <a:gd name="connsiteY322" fmla="*/ 31750 h 44233"/>
              <a:gd name="connsiteX323" fmla="*/ 10806221 w 16876714"/>
              <a:gd name="connsiteY323" fmla="*/ 40449 h 44233"/>
              <a:gd name="connsiteX324" fmla="*/ 10811556 w 16876714"/>
              <a:gd name="connsiteY324" fmla="*/ 44045 h 44233"/>
              <a:gd name="connsiteX325" fmla="*/ 10819392 w 16876714"/>
              <a:gd name="connsiteY325" fmla="*/ 32421 h 44233"/>
              <a:gd name="connsiteX326" fmla="*/ 10897666 w 16876714"/>
              <a:gd name="connsiteY326" fmla="*/ 0 h 44233"/>
              <a:gd name="connsiteX327" fmla="*/ 10975939 w 16876714"/>
              <a:gd name="connsiteY327" fmla="*/ 32421 h 44233"/>
              <a:gd name="connsiteX328" fmla="*/ 10983405 w 16876714"/>
              <a:gd name="connsiteY328" fmla="*/ 43496 h 44233"/>
              <a:gd name="connsiteX329" fmla="*/ 10987925 w 16876714"/>
              <a:gd name="connsiteY329" fmla="*/ 40449 h 44233"/>
              <a:gd name="connsiteX330" fmla="*/ 11031011 w 16876714"/>
              <a:gd name="connsiteY330" fmla="*/ 31750 h 44233"/>
              <a:gd name="connsiteX331" fmla="*/ 11074100 w 16876714"/>
              <a:gd name="connsiteY331" fmla="*/ 40449 h 44233"/>
              <a:gd name="connsiteX332" fmla="*/ 11079433 w 16876714"/>
              <a:gd name="connsiteY332" fmla="*/ 44045 h 44233"/>
              <a:gd name="connsiteX333" fmla="*/ 11087270 w 16876714"/>
              <a:gd name="connsiteY333" fmla="*/ 32421 h 44233"/>
              <a:gd name="connsiteX334" fmla="*/ 11165543 w 16876714"/>
              <a:gd name="connsiteY334" fmla="*/ 0 h 44233"/>
              <a:gd name="connsiteX335" fmla="*/ 11243816 w 16876714"/>
              <a:gd name="connsiteY335" fmla="*/ 32421 h 44233"/>
              <a:gd name="connsiteX336" fmla="*/ 11251283 w 16876714"/>
              <a:gd name="connsiteY336" fmla="*/ 43496 h 44233"/>
              <a:gd name="connsiteX337" fmla="*/ 11255803 w 16876714"/>
              <a:gd name="connsiteY337" fmla="*/ 40449 h 44233"/>
              <a:gd name="connsiteX338" fmla="*/ 11298891 w 16876714"/>
              <a:gd name="connsiteY338" fmla="*/ 31750 h 44233"/>
              <a:gd name="connsiteX339" fmla="*/ 11341978 w 16876714"/>
              <a:gd name="connsiteY339" fmla="*/ 40449 h 44233"/>
              <a:gd name="connsiteX340" fmla="*/ 11347313 w 16876714"/>
              <a:gd name="connsiteY340" fmla="*/ 44045 h 44233"/>
              <a:gd name="connsiteX341" fmla="*/ 11355149 w 16876714"/>
              <a:gd name="connsiteY341" fmla="*/ 32421 h 44233"/>
              <a:gd name="connsiteX342" fmla="*/ 11433422 w 16876714"/>
              <a:gd name="connsiteY342" fmla="*/ 0 h 44233"/>
              <a:gd name="connsiteX343" fmla="*/ 11511695 w 16876714"/>
              <a:gd name="connsiteY343" fmla="*/ 32421 h 44233"/>
              <a:gd name="connsiteX344" fmla="*/ 11519161 w 16876714"/>
              <a:gd name="connsiteY344" fmla="*/ 43496 h 44233"/>
              <a:gd name="connsiteX345" fmla="*/ 11523682 w 16876714"/>
              <a:gd name="connsiteY345" fmla="*/ 40449 h 44233"/>
              <a:gd name="connsiteX346" fmla="*/ 11566769 w 16876714"/>
              <a:gd name="connsiteY346" fmla="*/ 31750 h 44233"/>
              <a:gd name="connsiteX347" fmla="*/ 11609856 w 16876714"/>
              <a:gd name="connsiteY347" fmla="*/ 40449 h 44233"/>
              <a:gd name="connsiteX348" fmla="*/ 11615190 w 16876714"/>
              <a:gd name="connsiteY348" fmla="*/ 44045 h 44233"/>
              <a:gd name="connsiteX349" fmla="*/ 11623027 w 16876714"/>
              <a:gd name="connsiteY349" fmla="*/ 32421 h 44233"/>
              <a:gd name="connsiteX350" fmla="*/ 11701300 w 16876714"/>
              <a:gd name="connsiteY350" fmla="*/ 0 h 44233"/>
              <a:gd name="connsiteX351" fmla="*/ 11779572 w 16876714"/>
              <a:gd name="connsiteY351" fmla="*/ 32421 h 44233"/>
              <a:gd name="connsiteX352" fmla="*/ 11787039 w 16876714"/>
              <a:gd name="connsiteY352" fmla="*/ 43496 h 44233"/>
              <a:gd name="connsiteX353" fmla="*/ 11791559 w 16876714"/>
              <a:gd name="connsiteY353" fmla="*/ 40449 h 44233"/>
              <a:gd name="connsiteX354" fmla="*/ 11834647 w 16876714"/>
              <a:gd name="connsiteY354" fmla="*/ 31750 h 44233"/>
              <a:gd name="connsiteX355" fmla="*/ 11877731 w 16876714"/>
              <a:gd name="connsiteY355" fmla="*/ 40449 h 44233"/>
              <a:gd name="connsiteX356" fmla="*/ 11883063 w 16876714"/>
              <a:gd name="connsiteY356" fmla="*/ 44044 h 44233"/>
              <a:gd name="connsiteX357" fmla="*/ 11890900 w 16876714"/>
              <a:gd name="connsiteY357" fmla="*/ 32421 h 44233"/>
              <a:gd name="connsiteX358" fmla="*/ 11969171 w 16876714"/>
              <a:gd name="connsiteY358" fmla="*/ 0 h 44233"/>
              <a:gd name="connsiteX359" fmla="*/ 12047444 w 16876714"/>
              <a:gd name="connsiteY359" fmla="*/ 32421 h 44233"/>
              <a:gd name="connsiteX360" fmla="*/ 12054912 w 16876714"/>
              <a:gd name="connsiteY360" fmla="*/ 43497 h 44233"/>
              <a:gd name="connsiteX361" fmla="*/ 12059434 w 16876714"/>
              <a:gd name="connsiteY361" fmla="*/ 40449 h 44233"/>
              <a:gd name="connsiteX362" fmla="*/ 12102521 w 16876714"/>
              <a:gd name="connsiteY362" fmla="*/ 31750 h 44233"/>
              <a:gd name="connsiteX363" fmla="*/ 12145609 w 16876714"/>
              <a:gd name="connsiteY363" fmla="*/ 40449 h 44233"/>
              <a:gd name="connsiteX364" fmla="*/ 12150940 w 16876714"/>
              <a:gd name="connsiteY364" fmla="*/ 44043 h 44233"/>
              <a:gd name="connsiteX365" fmla="*/ 12158776 w 16876714"/>
              <a:gd name="connsiteY365" fmla="*/ 32421 h 44233"/>
              <a:gd name="connsiteX366" fmla="*/ 12237049 w 16876714"/>
              <a:gd name="connsiteY366" fmla="*/ 0 h 44233"/>
              <a:gd name="connsiteX367" fmla="*/ 12315322 w 16876714"/>
              <a:gd name="connsiteY367" fmla="*/ 32421 h 44233"/>
              <a:gd name="connsiteX368" fmla="*/ 12322790 w 16876714"/>
              <a:gd name="connsiteY368" fmla="*/ 43497 h 44233"/>
              <a:gd name="connsiteX369" fmla="*/ 12327312 w 16876714"/>
              <a:gd name="connsiteY369" fmla="*/ 40449 h 44233"/>
              <a:gd name="connsiteX370" fmla="*/ 12370399 w 16876714"/>
              <a:gd name="connsiteY370" fmla="*/ 31750 h 44233"/>
              <a:gd name="connsiteX371" fmla="*/ 12413487 w 16876714"/>
              <a:gd name="connsiteY371" fmla="*/ 40449 h 44233"/>
              <a:gd name="connsiteX372" fmla="*/ 12418819 w 16876714"/>
              <a:gd name="connsiteY372" fmla="*/ 44044 h 44233"/>
              <a:gd name="connsiteX373" fmla="*/ 12426655 w 16876714"/>
              <a:gd name="connsiteY373" fmla="*/ 32421 h 44233"/>
              <a:gd name="connsiteX374" fmla="*/ 12504928 w 16876714"/>
              <a:gd name="connsiteY374" fmla="*/ 0 h 44233"/>
              <a:gd name="connsiteX375" fmla="*/ 12583201 w 16876714"/>
              <a:gd name="connsiteY375" fmla="*/ 32421 h 44233"/>
              <a:gd name="connsiteX376" fmla="*/ 12590669 w 16876714"/>
              <a:gd name="connsiteY376" fmla="*/ 43497 h 44233"/>
              <a:gd name="connsiteX377" fmla="*/ 12595191 w 16876714"/>
              <a:gd name="connsiteY377" fmla="*/ 40449 h 44233"/>
              <a:gd name="connsiteX378" fmla="*/ 12638278 w 16876714"/>
              <a:gd name="connsiteY378" fmla="*/ 31750 h 44233"/>
              <a:gd name="connsiteX379" fmla="*/ 12681366 w 16876714"/>
              <a:gd name="connsiteY379" fmla="*/ 40449 h 44233"/>
              <a:gd name="connsiteX380" fmla="*/ 12686697 w 16876714"/>
              <a:gd name="connsiteY380" fmla="*/ 44043 h 44233"/>
              <a:gd name="connsiteX381" fmla="*/ 12694533 w 16876714"/>
              <a:gd name="connsiteY381" fmla="*/ 32421 h 44233"/>
              <a:gd name="connsiteX382" fmla="*/ 12772806 w 16876714"/>
              <a:gd name="connsiteY382" fmla="*/ 0 h 44233"/>
              <a:gd name="connsiteX383" fmla="*/ 12851079 w 16876714"/>
              <a:gd name="connsiteY383" fmla="*/ 32421 h 44233"/>
              <a:gd name="connsiteX384" fmla="*/ 12858547 w 16876714"/>
              <a:gd name="connsiteY384" fmla="*/ 43497 h 44233"/>
              <a:gd name="connsiteX385" fmla="*/ 12863069 w 16876714"/>
              <a:gd name="connsiteY385" fmla="*/ 40449 h 44233"/>
              <a:gd name="connsiteX386" fmla="*/ 12906156 w 16876714"/>
              <a:gd name="connsiteY386" fmla="*/ 31750 h 44233"/>
              <a:gd name="connsiteX387" fmla="*/ 12949244 w 16876714"/>
              <a:gd name="connsiteY387" fmla="*/ 40449 h 44233"/>
              <a:gd name="connsiteX388" fmla="*/ 12954575 w 16876714"/>
              <a:gd name="connsiteY388" fmla="*/ 44043 h 44233"/>
              <a:gd name="connsiteX389" fmla="*/ 12962411 w 16876714"/>
              <a:gd name="connsiteY389" fmla="*/ 32421 h 44233"/>
              <a:gd name="connsiteX390" fmla="*/ 13040684 w 16876714"/>
              <a:gd name="connsiteY390" fmla="*/ 0 h 44233"/>
              <a:gd name="connsiteX391" fmla="*/ 13118957 w 16876714"/>
              <a:gd name="connsiteY391" fmla="*/ 32421 h 44233"/>
              <a:gd name="connsiteX392" fmla="*/ 13126425 w 16876714"/>
              <a:gd name="connsiteY392" fmla="*/ 43497 h 44233"/>
              <a:gd name="connsiteX393" fmla="*/ 13130947 w 16876714"/>
              <a:gd name="connsiteY393" fmla="*/ 40449 h 44233"/>
              <a:gd name="connsiteX394" fmla="*/ 13174034 w 16876714"/>
              <a:gd name="connsiteY394" fmla="*/ 31750 h 44233"/>
              <a:gd name="connsiteX395" fmla="*/ 13217122 w 16876714"/>
              <a:gd name="connsiteY395" fmla="*/ 40449 h 44233"/>
              <a:gd name="connsiteX396" fmla="*/ 13222454 w 16876714"/>
              <a:gd name="connsiteY396" fmla="*/ 44044 h 44233"/>
              <a:gd name="connsiteX397" fmla="*/ 13230290 w 16876714"/>
              <a:gd name="connsiteY397" fmla="*/ 32421 h 44233"/>
              <a:gd name="connsiteX398" fmla="*/ 13308563 w 16876714"/>
              <a:gd name="connsiteY398" fmla="*/ 0 h 44233"/>
              <a:gd name="connsiteX399" fmla="*/ 13386836 w 16876714"/>
              <a:gd name="connsiteY399" fmla="*/ 32421 h 44233"/>
              <a:gd name="connsiteX400" fmla="*/ 13394304 w 16876714"/>
              <a:gd name="connsiteY400" fmla="*/ 43497 h 44233"/>
              <a:gd name="connsiteX401" fmla="*/ 13398826 w 16876714"/>
              <a:gd name="connsiteY401" fmla="*/ 40449 h 44233"/>
              <a:gd name="connsiteX402" fmla="*/ 13441913 w 16876714"/>
              <a:gd name="connsiteY402" fmla="*/ 31750 h 44233"/>
              <a:gd name="connsiteX403" fmla="*/ 13485001 w 16876714"/>
              <a:gd name="connsiteY403" fmla="*/ 40449 h 44233"/>
              <a:gd name="connsiteX404" fmla="*/ 13490332 w 16876714"/>
              <a:gd name="connsiteY404" fmla="*/ 44043 h 44233"/>
              <a:gd name="connsiteX405" fmla="*/ 13498168 w 16876714"/>
              <a:gd name="connsiteY405" fmla="*/ 32421 h 44233"/>
              <a:gd name="connsiteX406" fmla="*/ 13576441 w 16876714"/>
              <a:gd name="connsiteY406" fmla="*/ 0 h 44233"/>
              <a:gd name="connsiteX407" fmla="*/ 13654714 w 16876714"/>
              <a:gd name="connsiteY407" fmla="*/ 32421 h 44233"/>
              <a:gd name="connsiteX408" fmla="*/ 13662182 w 16876714"/>
              <a:gd name="connsiteY408" fmla="*/ 43497 h 44233"/>
              <a:gd name="connsiteX409" fmla="*/ 13666704 w 16876714"/>
              <a:gd name="connsiteY409" fmla="*/ 40449 h 44233"/>
              <a:gd name="connsiteX410" fmla="*/ 13709791 w 16876714"/>
              <a:gd name="connsiteY410" fmla="*/ 31750 h 44233"/>
              <a:gd name="connsiteX411" fmla="*/ 13752879 w 16876714"/>
              <a:gd name="connsiteY411" fmla="*/ 40449 h 44233"/>
              <a:gd name="connsiteX412" fmla="*/ 13758210 w 16876714"/>
              <a:gd name="connsiteY412" fmla="*/ 44043 h 44233"/>
              <a:gd name="connsiteX413" fmla="*/ 13766046 w 16876714"/>
              <a:gd name="connsiteY413" fmla="*/ 32421 h 44233"/>
              <a:gd name="connsiteX414" fmla="*/ 13844319 w 16876714"/>
              <a:gd name="connsiteY414" fmla="*/ 0 h 44233"/>
              <a:gd name="connsiteX415" fmla="*/ 13922592 w 16876714"/>
              <a:gd name="connsiteY415" fmla="*/ 32421 h 44233"/>
              <a:gd name="connsiteX416" fmla="*/ 13930060 w 16876714"/>
              <a:gd name="connsiteY416" fmla="*/ 43497 h 44233"/>
              <a:gd name="connsiteX417" fmla="*/ 13934582 w 16876714"/>
              <a:gd name="connsiteY417" fmla="*/ 40449 h 44233"/>
              <a:gd name="connsiteX418" fmla="*/ 13977669 w 16876714"/>
              <a:gd name="connsiteY418" fmla="*/ 31750 h 44233"/>
              <a:gd name="connsiteX419" fmla="*/ 14020757 w 16876714"/>
              <a:gd name="connsiteY419" fmla="*/ 40449 h 44233"/>
              <a:gd name="connsiteX420" fmla="*/ 14026089 w 16876714"/>
              <a:gd name="connsiteY420" fmla="*/ 44044 h 44233"/>
              <a:gd name="connsiteX421" fmla="*/ 14033925 w 16876714"/>
              <a:gd name="connsiteY421" fmla="*/ 32421 h 44233"/>
              <a:gd name="connsiteX422" fmla="*/ 14112198 w 16876714"/>
              <a:gd name="connsiteY422" fmla="*/ 0 h 44233"/>
              <a:gd name="connsiteX423" fmla="*/ 14190471 w 16876714"/>
              <a:gd name="connsiteY423" fmla="*/ 32421 h 44233"/>
              <a:gd name="connsiteX424" fmla="*/ 14197939 w 16876714"/>
              <a:gd name="connsiteY424" fmla="*/ 43497 h 44233"/>
              <a:gd name="connsiteX425" fmla="*/ 14202461 w 16876714"/>
              <a:gd name="connsiteY425" fmla="*/ 40449 h 44233"/>
              <a:gd name="connsiteX426" fmla="*/ 14245548 w 16876714"/>
              <a:gd name="connsiteY426" fmla="*/ 31750 h 44233"/>
              <a:gd name="connsiteX427" fmla="*/ 14288636 w 16876714"/>
              <a:gd name="connsiteY427" fmla="*/ 40449 h 44233"/>
              <a:gd name="connsiteX428" fmla="*/ 14293967 w 16876714"/>
              <a:gd name="connsiteY428" fmla="*/ 44043 h 44233"/>
              <a:gd name="connsiteX429" fmla="*/ 14301803 w 16876714"/>
              <a:gd name="connsiteY429" fmla="*/ 32421 h 44233"/>
              <a:gd name="connsiteX430" fmla="*/ 14380076 w 16876714"/>
              <a:gd name="connsiteY430" fmla="*/ 0 h 44233"/>
              <a:gd name="connsiteX431" fmla="*/ 14458349 w 16876714"/>
              <a:gd name="connsiteY431" fmla="*/ 32421 h 44233"/>
              <a:gd name="connsiteX432" fmla="*/ 14465817 w 16876714"/>
              <a:gd name="connsiteY432" fmla="*/ 43497 h 44233"/>
              <a:gd name="connsiteX433" fmla="*/ 14470339 w 16876714"/>
              <a:gd name="connsiteY433" fmla="*/ 40449 h 44233"/>
              <a:gd name="connsiteX434" fmla="*/ 14513426 w 16876714"/>
              <a:gd name="connsiteY434" fmla="*/ 31750 h 44233"/>
              <a:gd name="connsiteX435" fmla="*/ 14556514 w 16876714"/>
              <a:gd name="connsiteY435" fmla="*/ 40449 h 44233"/>
              <a:gd name="connsiteX436" fmla="*/ 14561845 w 16876714"/>
              <a:gd name="connsiteY436" fmla="*/ 44043 h 44233"/>
              <a:gd name="connsiteX437" fmla="*/ 14569681 w 16876714"/>
              <a:gd name="connsiteY437" fmla="*/ 32421 h 44233"/>
              <a:gd name="connsiteX438" fmla="*/ 14647954 w 16876714"/>
              <a:gd name="connsiteY438" fmla="*/ 0 h 44233"/>
              <a:gd name="connsiteX439" fmla="*/ 14726227 w 16876714"/>
              <a:gd name="connsiteY439" fmla="*/ 32421 h 44233"/>
              <a:gd name="connsiteX440" fmla="*/ 14733695 w 16876714"/>
              <a:gd name="connsiteY440" fmla="*/ 43497 h 44233"/>
              <a:gd name="connsiteX441" fmla="*/ 14738217 w 16876714"/>
              <a:gd name="connsiteY441" fmla="*/ 40449 h 44233"/>
              <a:gd name="connsiteX442" fmla="*/ 14781304 w 16876714"/>
              <a:gd name="connsiteY442" fmla="*/ 31750 h 44233"/>
              <a:gd name="connsiteX443" fmla="*/ 14824392 w 16876714"/>
              <a:gd name="connsiteY443" fmla="*/ 40449 h 44233"/>
              <a:gd name="connsiteX444" fmla="*/ 14829724 w 16876714"/>
              <a:gd name="connsiteY444" fmla="*/ 44044 h 44233"/>
              <a:gd name="connsiteX445" fmla="*/ 14837560 w 16876714"/>
              <a:gd name="connsiteY445" fmla="*/ 32421 h 44233"/>
              <a:gd name="connsiteX446" fmla="*/ 14915833 w 16876714"/>
              <a:gd name="connsiteY446" fmla="*/ 0 h 44233"/>
              <a:gd name="connsiteX447" fmla="*/ 14994106 w 16876714"/>
              <a:gd name="connsiteY447" fmla="*/ 32421 h 44233"/>
              <a:gd name="connsiteX448" fmla="*/ 15001574 w 16876714"/>
              <a:gd name="connsiteY448" fmla="*/ 43497 h 44233"/>
              <a:gd name="connsiteX449" fmla="*/ 15006096 w 16876714"/>
              <a:gd name="connsiteY449" fmla="*/ 40449 h 44233"/>
              <a:gd name="connsiteX450" fmla="*/ 15049183 w 16876714"/>
              <a:gd name="connsiteY450" fmla="*/ 31750 h 44233"/>
              <a:gd name="connsiteX451" fmla="*/ 15092271 w 16876714"/>
              <a:gd name="connsiteY451" fmla="*/ 40449 h 44233"/>
              <a:gd name="connsiteX452" fmla="*/ 15097602 w 16876714"/>
              <a:gd name="connsiteY452" fmla="*/ 44043 h 44233"/>
              <a:gd name="connsiteX453" fmla="*/ 15105438 w 16876714"/>
              <a:gd name="connsiteY453" fmla="*/ 32421 h 44233"/>
              <a:gd name="connsiteX454" fmla="*/ 15183711 w 16876714"/>
              <a:gd name="connsiteY454" fmla="*/ 0 h 44233"/>
              <a:gd name="connsiteX455" fmla="*/ 15261984 w 16876714"/>
              <a:gd name="connsiteY455" fmla="*/ 32421 h 44233"/>
              <a:gd name="connsiteX456" fmla="*/ 15269452 w 16876714"/>
              <a:gd name="connsiteY456" fmla="*/ 43497 h 44233"/>
              <a:gd name="connsiteX457" fmla="*/ 15273974 w 16876714"/>
              <a:gd name="connsiteY457" fmla="*/ 40449 h 44233"/>
              <a:gd name="connsiteX458" fmla="*/ 15317061 w 16876714"/>
              <a:gd name="connsiteY458" fmla="*/ 31750 h 44233"/>
              <a:gd name="connsiteX459" fmla="*/ 15360149 w 16876714"/>
              <a:gd name="connsiteY459" fmla="*/ 40449 h 44233"/>
              <a:gd name="connsiteX460" fmla="*/ 15365480 w 16876714"/>
              <a:gd name="connsiteY460" fmla="*/ 44043 h 44233"/>
              <a:gd name="connsiteX461" fmla="*/ 15373316 w 16876714"/>
              <a:gd name="connsiteY461" fmla="*/ 32421 h 44233"/>
              <a:gd name="connsiteX462" fmla="*/ 15451589 w 16876714"/>
              <a:gd name="connsiteY462" fmla="*/ 0 h 44233"/>
              <a:gd name="connsiteX463" fmla="*/ 15529862 w 16876714"/>
              <a:gd name="connsiteY463" fmla="*/ 32421 h 44233"/>
              <a:gd name="connsiteX464" fmla="*/ 15537330 w 16876714"/>
              <a:gd name="connsiteY464" fmla="*/ 43497 h 44233"/>
              <a:gd name="connsiteX465" fmla="*/ 15541852 w 16876714"/>
              <a:gd name="connsiteY465" fmla="*/ 40449 h 44233"/>
              <a:gd name="connsiteX466" fmla="*/ 15584939 w 16876714"/>
              <a:gd name="connsiteY466" fmla="*/ 31750 h 44233"/>
              <a:gd name="connsiteX467" fmla="*/ 15628027 w 16876714"/>
              <a:gd name="connsiteY467" fmla="*/ 40449 h 44233"/>
              <a:gd name="connsiteX468" fmla="*/ 15633359 w 16876714"/>
              <a:gd name="connsiteY468" fmla="*/ 44044 h 44233"/>
              <a:gd name="connsiteX469" fmla="*/ 15641195 w 16876714"/>
              <a:gd name="connsiteY469" fmla="*/ 32421 h 44233"/>
              <a:gd name="connsiteX470" fmla="*/ 15719468 w 16876714"/>
              <a:gd name="connsiteY470" fmla="*/ 0 h 44233"/>
              <a:gd name="connsiteX471" fmla="*/ 15797741 w 16876714"/>
              <a:gd name="connsiteY471" fmla="*/ 32421 h 44233"/>
              <a:gd name="connsiteX472" fmla="*/ 15805209 w 16876714"/>
              <a:gd name="connsiteY472" fmla="*/ 43497 h 44233"/>
              <a:gd name="connsiteX473" fmla="*/ 15809731 w 16876714"/>
              <a:gd name="connsiteY473" fmla="*/ 40449 h 44233"/>
              <a:gd name="connsiteX474" fmla="*/ 15852818 w 16876714"/>
              <a:gd name="connsiteY474" fmla="*/ 31750 h 44233"/>
              <a:gd name="connsiteX475" fmla="*/ 15895906 w 16876714"/>
              <a:gd name="connsiteY475" fmla="*/ 40449 h 44233"/>
              <a:gd name="connsiteX476" fmla="*/ 15901238 w 16876714"/>
              <a:gd name="connsiteY476" fmla="*/ 44043 h 44233"/>
              <a:gd name="connsiteX477" fmla="*/ 15909074 w 16876714"/>
              <a:gd name="connsiteY477" fmla="*/ 32421 h 44233"/>
              <a:gd name="connsiteX478" fmla="*/ 15987346 w 16876714"/>
              <a:gd name="connsiteY478" fmla="*/ 0 h 44233"/>
              <a:gd name="connsiteX479" fmla="*/ 16065618 w 16876714"/>
              <a:gd name="connsiteY479" fmla="*/ 32421 h 44233"/>
              <a:gd name="connsiteX480" fmla="*/ 16073086 w 16876714"/>
              <a:gd name="connsiteY480" fmla="*/ 43497 h 44233"/>
              <a:gd name="connsiteX481" fmla="*/ 16077610 w 16876714"/>
              <a:gd name="connsiteY481" fmla="*/ 40449 h 44233"/>
              <a:gd name="connsiteX482" fmla="*/ 16120698 w 16876714"/>
              <a:gd name="connsiteY482" fmla="*/ 31750 h 44233"/>
              <a:gd name="connsiteX483" fmla="*/ 16163782 w 16876714"/>
              <a:gd name="connsiteY483" fmla="*/ 40449 h 44233"/>
              <a:gd name="connsiteX484" fmla="*/ 16169114 w 16876714"/>
              <a:gd name="connsiteY484" fmla="*/ 44043 h 44233"/>
              <a:gd name="connsiteX485" fmla="*/ 16176950 w 16876714"/>
              <a:gd name="connsiteY485" fmla="*/ 32421 h 44233"/>
              <a:gd name="connsiteX486" fmla="*/ 16255226 w 16876714"/>
              <a:gd name="connsiteY486" fmla="*/ 0 h 44233"/>
              <a:gd name="connsiteX487" fmla="*/ 16333498 w 16876714"/>
              <a:gd name="connsiteY487" fmla="*/ 32421 h 44233"/>
              <a:gd name="connsiteX488" fmla="*/ 16340966 w 16876714"/>
              <a:gd name="connsiteY488" fmla="*/ 43497 h 44233"/>
              <a:gd name="connsiteX489" fmla="*/ 16345486 w 16876714"/>
              <a:gd name="connsiteY489" fmla="*/ 40449 h 44233"/>
              <a:gd name="connsiteX490" fmla="*/ 16388574 w 16876714"/>
              <a:gd name="connsiteY490" fmla="*/ 31750 h 44233"/>
              <a:gd name="connsiteX491" fmla="*/ 16431662 w 16876714"/>
              <a:gd name="connsiteY491" fmla="*/ 40449 h 44233"/>
              <a:gd name="connsiteX492" fmla="*/ 16436994 w 16876714"/>
              <a:gd name="connsiteY492" fmla="*/ 44044 h 44233"/>
              <a:gd name="connsiteX493" fmla="*/ 16444830 w 16876714"/>
              <a:gd name="connsiteY493" fmla="*/ 32421 h 44233"/>
              <a:gd name="connsiteX494" fmla="*/ 16523102 w 16876714"/>
              <a:gd name="connsiteY494" fmla="*/ 0 h 44233"/>
              <a:gd name="connsiteX495" fmla="*/ 16601378 w 16876714"/>
              <a:gd name="connsiteY495" fmla="*/ 32421 h 44233"/>
              <a:gd name="connsiteX496" fmla="*/ 16608846 w 16876714"/>
              <a:gd name="connsiteY496" fmla="*/ 43497 h 44233"/>
              <a:gd name="connsiteX497" fmla="*/ 16613366 w 16876714"/>
              <a:gd name="connsiteY497" fmla="*/ 40449 h 44233"/>
              <a:gd name="connsiteX498" fmla="*/ 16656454 w 16876714"/>
              <a:gd name="connsiteY498" fmla="*/ 31750 h 44233"/>
              <a:gd name="connsiteX499" fmla="*/ 16699542 w 16876714"/>
              <a:gd name="connsiteY499" fmla="*/ 40449 h 44233"/>
              <a:gd name="connsiteX500" fmla="*/ 16704866 w 16876714"/>
              <a:gd name="connsiteY500" fmla="*/ 44040 h 44233"/>
              <a:gd name="connsiteX501" fmla="*/ 16712702 w 16876714"/>
              <a:gd name="connsiteY501" fmla="*/ 32421 h 44233"/>
              <a:gd name="connsiteX502" fmla="*/ 16790974 w 16876714"/>
              <a:gd name="connsiteY502" fmla="*/ 0 h 44233"/>
              <a:gd name="connsiteX503" fmla="*/ 16869246 w 16876714"/>
              <a:gd name="connsiteY503" fmla="*/ 32421 h 44233"/>
              <a:gd name="connsiteX504" fmla="*/ 16876714 w 16876714"/>
              <a:gd name="connsiteY504" fmla="*/ 43497 h 44233"/>
              <a:gd name="connsiteX0" fmla="*/ 0 w 16876714"/>
              <a:gd name="connsiteY0" fmla="*/ 43496 h 44233"/>
              <a:gd name="connsiteX1" fmla="*/ 4520 w 16876714"/>
              <a:gd name="connsiteY1" fmla="*/ 40449 h 44233"/>
              <a:gd name="connsiteX2" fmla="*/ 90694 w 16876714"/>
              <a:gd name="connsiteY2" fmla="*/ 40449 h 44233"/>
              <a:gd name="connsiteX3" fmla="*/ 96028 w 16876714"/>
              <a:gd name="connsiteY3" fmla="*/ 44044 h 44233"/>
              <a:gd name="connsiteX4" fmla="*/ 103865 w 16876714"/>
              <a:gd name="connsiteY4" fmla="*/ 32421 h 44233"/>
              <a:gd name="connsiteX5" fmla="*/ 182138 w 16876714"/>
              <a:gd name="connsiteY5" fmla="*/ 0 h 44233"/>
              <a:gd name="connsiteX6" fmla="*/ 260411 w 16876714"/>
              <a:gd name="connsiteY6" fmla="*/ 32421 h 44233"/>
              <a:gd name="connsiteX7" fmla="*/ 267878 w 16876714"/>
              <a:gd name="connsiteY7" fmla="*/ 43496 h 44233"/>
              <a:gd name="connsiteX8" fmla="*/ 272398 w 16876714"/>
              <a:gd name="connsiteY8" fmla="*/ 40449 h 44233"/>
              <a:gd name="connsiteX9" fmla="*/ 315485 w 16876714"/>
              <a:gd name="connsiteY9" fmla="*/ 31750 h 44233"/>
              <a:gd name="connsiteX10" fmla="*/ 358573 w 16876714"/>
              <a:gd name="connsiteY10" fmla="*/ 40449 h 44233"/>
              <a:gd name="connsiteX11" fmla="*/ 363906 w 16876714"/>
              <a:gd name="connsiteY11" fmla="*/ 44045 h 44233"/>
              <a:gd name="connsiteX12" fmla="*/ 371744 w 16876714"/>
              <a:gd name="connsiteY12" fmla="*/ 32421 h 44233"/>
              <a:gd name="connsiteX13" fmla="*/ 450017 w 16876714"/>
              <a:gd name="connsiteY13" fmla="*/ 0 h 44233"/>
              <a:gd name="connsiteX14" fmla="*/ 528290 w 16876714"/>
              <a:gd name="connsiteY14" fmla="*/ 32421 h 44233"/>
              <a:gd name="connsiteX15" fmla="*/ 535757 w 16876714"/>
              <a:gd name="connsiteY15" fmla="*/ 43496 h 44233"/>
              <a:gd name="connsiteX16" fmla="*/ 540277 w 16876714"/>
              <a:gd name="connsiteY16" fmla="*/ 40449 h 44233"/>
              <a:gd name="connsiteX17" fmla="*/ 583365 w 16876714"/>
              <a:gd name="connsiteY17" fmla="*/ 31750 h 44233"/>
              <a:gd name="connsiteX18" fmla="*/ 626452 w 16876714"/>
              <a:gd name="connsiteY18" fmla="*/ 40449 h 44233"/>
              <a:gd name="connsiteX19" fmla="*/ 631786 w 16876714"/>
              <a:gd name="connsiteY19" fmla="*/ 44045 h 44233"/>
              <a:gd name="connsiteX20" fmla="*/ 639623 w 16876714"/>
              <a:gd name="connsiteY20" fmla="*/ 32421 h 44233"/>
              <a:gd name="connsiteX21" fmla="*/ 717896 w 16876714"/>
              <a:gd name="connsiteY21" fmla="*/ 0 h 44233"/>
              <a:gd name="connsiteX22" fmla="*/ 796169 w 16876714"/>
              <a:gd name="connsiteY22" fmla="*/ 32421 h 44233"/>
              <a:gd name="connsiteX23" fmla="*/ 803637 w 16876714"/>
              <a:gd name="connsiteY23" fmla="*/ 43496 h 44233"/>
              <a:gd name="connsiteX24" fmla="*/ 808156 w 16876714"/>
              <a:gd name="connsiteY24" fmla="*/ 40449 h 44233"/>
              <a:gd name="connsiteX25" fmla="*/ 851244 w 16876714"/>
              <a:gd name="connsiteY25" fmla="*/ 31750 h 44233"/>
              <a:gd name="connsiteX26" fmla="*/ 894331 w 16876714"/>
              <a:gd name="connsiteY26" fmla="*/ 40449 h 44233"/>
              <a:gd name="connsiteX27" fmla="*/ 899664 w 16876714"/>
              <a:gd name="connsiteY27" fmla="*/ 44045 h 44233"/>
              <a:gd name="connsiteX28" fmla="*/ 907502 w 16876714"/>
              <a:gd name="connsiteY28" fmla="*/ 32421 h 44233"/>
              <a:gd name="connsiteX29" fmla="*/ 985775 w 16876714"/>
              <a:gd name="connsiteY29" fmla="*/ 0 h 44233"/>
              <a:gd name="connsiteX30" fmla="*/ 1064048 w 16876714"/>
              <a:gd name="connsiteY30" fmla="*/ 32421 h 44233"/>
              <a:gd name="connsiteX31" fmla="*/ 1071515 w 16876714"/>
              <a:gd name="connsiteY31" fmla="*/ 43496 h 44233"/>
              <a:gd name="connsiteX32" fmla="*/ 1076035 w 16876714"/>
              <a:gd name="connsiteY32" fmla="*/ 40449 h 44233"/>
              <a:gd name="connsiteX33" fmla="*/ 1119122 w 16876714"/>
              <a:gd name="connsiteY33" fmla="*/ 31750 h 44233"/>
              <a:gd name="connsiteX34" fmla="*/ 1162210 w 16876714"/>
              <a:gd name="connsiteY34" fmla="*/ 40449 h 44233"/>
              <a:gd name="connsiteX35" fmla="*/ 1167543 w 16876714"/>
              <a:gd name="connsiteY35" fmla="*/ 44045 h 44233"/>
              <a:gd name="connsiteX36" fmla="*/ 1175380 w 16876714"/>
              <a:gd name="connsiteY36" fmla="*/ 32421 h 44233"/>
              <a:gd name="connsiteX37" fmla="*/ 1253655 w 16876714"/>
              <a:gd name="connsiteY37" fmla="*/ 0 h 44233"/>
              <a:gd name="connsiteX38" fmla="*/ 1331927 w 16876714"/>
              <a:gd name="connsiteY38" fmla="*/ 32421 h 44233"/>
              <a:gd name="connsiteX39" fmla="*/ 1339394 w 16876714"/>
              <a:gd name="connsiteY39" fmla="*/ 43496 h 44233"/>
              <a:gd name="connsiteX40" fmla="*/ 1343914 w 16876714"/>
              <a:gd name="connsiteY40" fmla="*/ 40449 h 44233"/>
              <a:gd name="connsiteX41" fmla="*/ 1387001 w 16876714"/>
              <a:gd name="connsiteY41" fmla="*/ 31750 h 44233"/>
              <a:gd name="connsiteX42" fmla="*/ 1430088 w 16876714"/>
              <a:gd name="connsiteY42" fmla="*/ 40449 h 44233"/>
              <a:gd name="connsiteX43" fmla="*/ 1435422 w 16876714"/>
              <a:gd name="connsiteY43" fmla="*/ 44044 h 44233"/>
              <a:gd name="connsiteX44" fmla="*/ 1443258 w 16876714"/>
              <a:gd name="connsiteY44" fmla="*/ 32421 h 44233"/>
              <a:gd name="connsiteX45" fmla="*/ 1521532 w 16876714"/>
              <a:gd name="connsiteY45" fmla="*/ 0 h 44233"/>
              <a:gd name="connsiteX46" fmla="*/ 1599805 w 16876714"/>
              <a:gd name="connsiteY46" fmla="*/ 32421 h 44233"/>
              <a:gd name="connsiteX47" fmla="*/ 1607272 w 16876714"/>
              <a:gd name="connsiteY47" fmla="*/ 43496 h 44233"/>
              <a:gd name="connsiteX48" fmla="*/ 1611791 w 16876714"/>
              <a:gd name="connsiteY48" fmla="*/ 40449 h 44233"/>
              <a:gd name="connsiteX49" fmla="*/ 1654878 w 16876714"/>
              <a:gd name="connsiteY49" fmla="*/ 31750 h 44233"/>
              <a:gd name="connsiteX50" fmla="*/ 1697966 w 16876714"/>
              <a:gd name="connsiteY50" fmla="*/ 40449 h 44233"/>
              <a:gd name="connsiteX51" fmla="*/ 1703299 w 16876714"/>
              <a:gd name="connsiteY51" fmla="*/ 44044 h 44233"/>
              <a:gd name="connsiteX52" fmla="*/ 1711136 w 16876714"/>
              <a:gd name="connsiteY52" fmla="*/ 32421 h 44233"/>
              <a:gd name="connsiteX53" fmla="*/ 1789407 w 16876714"/>
              <a:gd name="connsiteY53" fmla="*/ 0 h 44233"/>
              <a:gd name="connsiteX54" fmla="*/ 1867682 w 16876714"/>
              <a:gd name="connsiteY54" fmla="*/ 32421 h 44233"/>
              <a:gd name="connsiteX55" fmla="*/ 1875149 w 16876714"/>
              <a:gd name="connsiteY55" fmla="*/ 43496 h 44233"/>
              <a:gd name="connsiteX56" fmla="*/ 1879668 w 16876714"/>
              <a:gd name="connsiteY56" fmla="*/ 40449 h 44233"/>
              <a:gd name="connsiteX57" fmla="*/ 1922757 w 16876714"/>
              <a:gd name="connsiteY57" fmla="*/ 31750 h 44233"/>
              <a:gd name="connsiteX58" fmla="*/ 1965843 w 16876714"/>
              <a:gd name="connsiteY58" fmla="*/ 40449 h 44233"/>
              <a:gd name="connsiteX59" fmla="*/ 1971178 w 16876714"/>
              <a:gd name="connsiteY59" fmla="*/ 44045 h 44233"/>
              <a:gd name="connsiteX60" fmla="*/ 1979014 w 16876714"/>
              <a:gd name="connsiteY60" fmla="*/ 32421 h 44233"/>
              <a:gd name="connsiteX61" fmla="*/ 2057287 w 16876714"/>
              <a:gd name="connsiteY61" fmla="*/ 0 h 44233"/>
              <a:gd name="connsiteX62" fmla="*/ 2135560 w 16876714"/>
              <a:gd name="connsiteY62" fmla="*/ 32421 h 44233"/>
              <a:gd name="connsiteX63" fmla="*/ 2143026 w 16876714"/>
              <a:gd name="connsiteY63" fmla="*/ 43496 h 44233"/>
              <a:gd name="connsiteX64" fmla="*/ 2147547 w 16876714"/>
              <a:gd name="connsiteY64" fmla="*/ 40449 h 44233"/>
              <a:gd name="connsiteX65" fmla="*/ 2190635 w 16876714"/>
              <a:gd name="connsiteY65" fmla="*/ 31750 h 44233"/>
              <a:gd name="connsiteX66" fmla="*/ 2233721 w 16876714"/>
              <a:gd name="connsiteY66" fmla="*/ 40449 h 44233"/>
              <a:gd name="connsiteX67" fmla="*/ 2239056 w 16876714"/>
              <a:gd name="connsiteY67" fmla="*/ 44045 h 44233"/>
              <a:gd name="connsiteX68" fmla="*/ 2246892 w 16876714"/>
              <a:gd name="connsiteY68" fmla="*/ 32421 h 44233"/>
              <a:gd name="connsiteX69" fmla="*/ 2325166 w 16876714"/>
              <a:gd name="connsiteY69" fmla="*/ 0 h 44233"/>
              <a:gd name="connsiteX70" fmla="*/ 2403439 w 16876714"/>
              <a:gd name="connsiteY70" fmla="*/ 32421 h 44233"/>
              <a:gd name="connsiteX71" fmla="*/ 2410905 w 16876714"/>
              <a:gd name="connsiteY71" fmla="*/ 43496 h 44233"/>
              <a:gd name="connsiteX72" fmla="*/ 2415425 w 16876714"/>
              <a:gd name="connsiteY72" fmla="*/ 40449 h 44233"/>
              <a:gd name="connsiteX73" fmla="*/ 2458511 w 16876714"/>
              <a:gd name="connsiteY73" fmla="*/ 31750 h 44233"/>
              <a:gd name="connsiteX74" fmla="*/ 2501600 w 16876714"/>
              <a:gd name="connsiteY74" fmla="*/ 40449 h 44233"/>
              <a:gd name="connsiteX75" fmla="*/ 2506933 w 16876714"/>
              <a:gd name="connsiteY75" fmla="*/ 44045 h 44233"/>
              <a:gd name="connsiteX76" fmla="*/ 2514770 w 16876714"/>
              <a:gd name="connsiteY76" fmla="*/ 32421 h 44233"/>
              <a:gd name="connsiteX77" fmla="*/ 2593043 w 16876714"/>
              <a:gd name="connsiteY77" fmla="*/ 0 h 44233"/>
              <a:gd name="connsiteX78" fmla="*/ 2671316 w 16876714"/>
              <a:gd name="connsiteY78" fmla="*/ 32421 h 44233"/>
              <a:gd name="connsiteX79" fmla="*/ 2678783 w 16876714"/>
              <a:gd name="connsiteY79" fmla="*/ 43496 h 44233"/>
              <a:gd name="connsiteX80" fmla="*/ 2683303 w 16876714"/>
              <a:gd name="connsiteY80" fmla="*/ 40449 h 44233"/>
              <a:gd name="connsiteX81" fmla="*/ 2726391 w 16876714"/>
              <a:gd name="connsiteY81" fmla="*/ 31750 h 44233"/>
              <a:gd name="connsiteX82" fmla="*/ 2769478 w 16876714"/>
              <a:gd name="connsiteY82" fmla="*/ 40449 h 44233"/>
              <a:gd name="connsiteX83" fmla="*/ 2774813 w 16876714"/>
              <a:gd name="connsiteY83" fmla="*/ 44045 h 44233"/>
              <a:gd name="connsiteX84" fmla="*/ 2782649 w 16876714"/>
              <a:gd name="connsiteY84" fmla="*/ 32421 h 44233"/>
              <a:gd name="connsiteX85" fmla="*/ 2860922 w 16876714"/>
              <a:gd name="connsiteY85" fmla="*/ 0 h 44233"/>
              <a:gd name="connsiteX86" fmla="*/ 2939195 w 16876714"/>
              <a:gd name="connsiteY86" fmla="*/ 32421 h 44233"/>
              <a:gd name="connsiteX87" fmla="*/ 2946661 w 16876714"/>
              <a:gd name="connsiteY87" fmla="*/ 43496 h 44233"/>
              <a:gd name="connsiteX88" fmla="*/ 2951182 w 16876714"/>
              <a:gd name="connsiteY88" fmla="*/ 40449 h 44233"/>
              <a:gd name="connsiteX89" fmla="*/ 2994269 w 16876714"/>
              <a:gd name="connsiteY89" fmla="*/ 31750 h 44233"/>
              <a:gd name="connsiteX90" fmla="*/ 3037356 w 16876714"/>
              <a:gd name="connsiteY90" fmla="*/ 40449 h 44233"/>
              <a:gd name="connsiteX91" fmla="*/ 3042690 w 16876714"/>
              <a:gd name="connsiteY91" fmla="*/ 44045 h 44233"/>
              <a:gd name="connsiteX92" fmla="*/ 3050527 w 16876714"/>
              <a:gd name="connsiteY92" fmla="*/ 32421 h 44233"/>
              <a:gd name="connsiteX93" fmla="*/ 3128800 w 16876714"/>
              <a:gd name="connsiteY93" fmla="*/ 0 h 44233"/>
              <a:gd name="connsiteX94" fmla="*/ 3207072 w 16876714"/>
              <a:gd name="connsiteY94" fmla="*/ 32421 h 44233"/>
              <a:gd name="connsiteX95" fmla="*/ 3214539 w 16876714"/>
              <a:gd name="connsiteY95" fmla="*/ 43496 h 44233"/>
              <a:gd name="connsiteX96" fmla="*/ 3219059 w 16876714"/>
              <a:gd name="connsiteY96" fmla="*/ 40449 h 44233"/>
              <a:gd name="connsiteX97" fmla="*/ 3262147 w 16876714"/>
              <a:gd name="connsiteY97" fmla="*/ 31750 h 44233"/>
              <a:gd name="connsiteX98" fmla="*/ 3305232 w 16876714"/>
              <a:gd name="connsiteY98" fmla="*/ 40449 h 44233"/>
              <a:gd name="connsiteX99" fmla="*/ 3310564 w 16876714"/>
              <a:gd name="connsiteY99" fmla="*/ 44044 h 44233"/>
              <a:gd name="connsiteX100" fmla="*/ 3318400 w 16876714"/>
              <a:gd name="connsiteY100" fmla="*/ 32421 h 44233"/>
              <a:gd name="connsiteX101" fmla="*/ 3396671 w 16876714"/>
              <a:gd name="connsiteY101" fmla="*/ 0 h 44233"/>
              <a:gd name="connsiteX102" fmla="*/ 3474945 w 16876714"/>
              <a:gd name="connsiteY102" fmla="*/ 32421 h 44233"/>
              <a:gd name="connsiteX103" fmla="*/ 3482412 w 16876714"/>
              <a:gd name="connsiteY103" fmla="*/ 43497 h 44233"/>
              <a:gd name="connsiteX104" fmla="*/ 3486935 w 16876714"/>
              <a:gd name="connsiteY104" fmla="*/ 40449 h 44233"/>
              <a:gd name="connsiteX105" fmla="*/ 3530021 w 16876714"/>
              <a:gd name="connsiteY105" fmla="*/ 31750 h 44233"/>
              <a:gd name="connsiteX106" fmla="*/ 3573110 w 16876714"/>
              <a:gd name="connsiteY106" fmla="*/ 40449 h 44233"/>
              <a:gd name="connsiteX107" fmla="*/ 3578441 w 16876714"/>
              <a:gd name="connsiteY107" fmla="*/ 44043 h 44233"/>
              <a:gd name="connsiteX108" fmla="*/ 3586277 w 16876714"/>
              <a:gd name="connsiteY108" fmla="*/ 32421 h 44233"/>
              <a:gd name="connsiteX109" fmla="*/ 3664549 w 16876714"/>
              <a:gd name="connsiteY109" fmla="*/ 0 h 44233"/>
              <a:gd name="connsiteX110" fmla="*/ 3742823 w 16876714"/>
              <a:gd name="connsiteY110" fmla="*/ 32421 h 44233"/>
              <a:gd name="connsiteX111" fmla="*/ 3750290 w 16876714"/>
              <a:gd name="connsiteY111" fmla="*/ 43497 h 44233"/>
              <a:gd name="connsiteX112" fmla="*/ 3754813 w 16876714"/>
              <a:gd name="connsiteY112" fmla="*/ 40449 h 44233"/>
              <a:gd name="connsiteX113" fmla="*/ 3797899 w 16876714"/>
              <a:gd name="connsiteY113" fmla="*/ 31750 h 44233"/>
              <a:gd name="connsiteX114" fmla="*/ 3840988 w 16876714"/>
              <a:gd name="connsiteY114" fmla="*/ 40449 h 44233"/>
              <a:gd name="connsiteX115" fmla="*/ 3846320 w 16876714"/>
              <a:gd name="connsiteY115" fmla="*/ 44044 h 44233"/>
              <a:gd name="connsiteX116" fmla="*/ 3854155 w 16876714"/>
              <a:gd name="connsiteY116" fmla="*/ 32421 h 44233"/>
              <a:gd name="connsiteX117" fmla="*/ 3932428 w 16876714"/>
              <a:gd name="connsiteY117" fmla="*/ 0 h 44233"/>
              <a:gd name="connsiteX118" fmla="*/ 4010702 w 16876714"/>
              <a:gd name="connsiteY118" fmla="*/ 32421 h 44233"/>
              <a:gd name="connsiteX119" fmla="*/ 4018169 w 16876714"/>
              <a:gd name="connsiteY119" fmla="*/ 43497 h 44233"/>
              <a:gd name="connsiteX120" fmla="*/ 4022691 w 16876714"/>
              <a:gd name="connsiteY120" fmla="*/ 40449 h 44233"/>
              <a:gd name="connsiteX121" fmla="*/ 4065778 w 16876714"/>
              <a:gd name="connsiteY121" fmla="*/ 31750 h 44233"/>
              <a:gd name="connsiteX122" fmla="*/ 4108867 w 16876714"/>
              <a:gd name="connsiteY122" fmla="*/ 40449 h 44233"/>
              <a:gd name="connsiteX123" fmla="*/ 4114198 w 16876714"/>
              <a:gd name="connsiteY123" fmla="*/ 44043 h 44233"/>
              <a:gd name="connsiteX124" fmla="*/ 4122033 w 16876714"/>
              <a:gd name="connsiteY124" fmla="*/ 32421 h 44233"/>
              <a:gd name="connsiteX125" fmla="*/ 4200306 w 16876714"/>
              <a:gd name="connsiteY125" fmla="*/ 0 h 44233"/>
              <a:gd name="connsiteX126" fmla="*/ 4278580 w 16876714"/>
              <a:gd name="connsiteY126" fmla="*/ 32421 h 44233"/>
              <a:gd name="connsiteX127" fmla="*/ 4286047 w 16876714"/>
              <a:gd name="connsiteY127" fmla="*/ 43497 h 44233"/>
              <a:gd name="connsiteX128" fmla="*/ 4290569 w 16876714"/>
              <a:gd name="connsiteY128" fmla="*/ 40449 h 44233"/>
              <a:gd name="connsiteX129" fmla="*/ 4333656 w 16876714"/>
              <a:gd name="connsiteY129" fmla="*/ 31750 h 44233"/>
              <a:gd name="connsiteX130" fmla="*/ 4376745 w 16876714"/>
              <a:gd name="connsiteY130" fmla="*/ 40449 h 44233"/>
              <a:gd name="connsiteX131" fmla="*/ 4382076 w 16876714"/>
              <a:gd name="connsiteY131" fmla="*/ 44043 h 44233"/>
              <a:gd name="connsiteX132" fmla="*/ 4389911 w 16876714"/>
              <a:gd name="connsiteY132" fmla="*/ 32421 h 44233"/>
              <a:gd name="connsiteX133" fmla="*/ 4468184 w 16876714"/>
              <a:gd name="connsiteY133" fmla="*/ 0 h 44233"/>
              <a:gd name="connsiteX134" fmla="*/ 4546458 w 16876714"/>
              <a:gd name="connsiteY134" fmla="*/ 32421 h 44233"/>
              <a:gd name="connsiteX135" fmla="*/ 4553925 w 16876714"/>
              <a:gd name="connsiteY135" fmla="*/ 43497 h 44233"/>
              <a:gd name="connsiteX136" fmla="*/ 4558447 w 16876714"/>
              <a:gd name="connsiteY136" fmla="*/ 40449 h 44233"/>
              <a:gd name="connsiteX137" fmla="*/ 4601534 w 16876714"/>
              <a:gd name="connsiteY137" fmla="*/ 31750 h 44233"/>
              <a:gd name="connsiteX138" fmla="*/ 4644623 w 16876714"/>
              <a:gd name="connsiteY138" fmla="*/ 40449 h 44233"/>
              <a:gd name="connsiteX139" fmla="*/ 4649955 w 16876714"/>
              <a:gd name="connsiteY139" fmla="*/ 44044 h 44233"/>
              <a:gd name="connsiteX140" fmla="*/ 4657790 w 16876714"/>
              <a:gd name="connsiteY140" fmla="*/ 32421 h 44233"/>
              <a:gd name="connsiteX141" fmla="*/ 4736064 w 16876714"/>
              <a:gd name="connsiteY141" fmla="*/ 0 h 44233"/>
              <a:gd name="connsiteX142" fmla="*/ 4814337 w 16876714"/>
              <a:gd name="connsiteY142" fmla="*/ 32421 h 44233"/>
              <a:gd name="connsiteX143" fmla="*/ 4821804 w 16876714"/>
              <a:gd name="connsiteY143" fmla="*/ 43497 h 44233"/>
              <a:gd name="connsiteX144" fmla="*/ 4826326 w 16876714"/>
              <a:gd name="connsiteY144" fmla="*/ 40449 h 44233"/>
              <a:gd name="connsiteX145" fmla="*/ 4869413 w 16876714"/>
              <a:gd name="connsiteY145" fmla="*/ 31750 h 44233"/>
              <a:gd name="connsiteX146" fmla="*/ 4912502 w 16876714"/>
              <a:gd name="connsiteY146" fmla="*/ 40449 h 44233"/>
              <a:gd name="connsiteX147" fmla="*/ 4917833 w 16876714"/>
              <a:gd name="connsiteY147" fmla="*/ 44043 h 44233"/>
              <a:gd name="connsiteX148" fmla="*/ 4925668 w 16876714"/>
              <a:gd name="connsiteY148" fmla="*/ 32421 h 44233"/>
              <a:gd name="connsiteX149" fmla="*/ 5003941 w 16876714"/>
              <a:gd name="connsiteY149" fmla="*/ 0 h 44233"/>
              <a:gd name="connsiteX150" fmla="*/ 5082215 w 16876714"/>
              <a:gd name="connsiteY150" fmla="*/ 32421 h 44233"/>
              <a:gd name="connsiteX151" fmla="*/ 5089682 w 16876714"/>
              <a:gd name="connsiteY151" fmla="*/ 43497 h 44233"/>
              <a:gd name="connsiteX152" fmla="*/ 5094204 w 16876714"/>
              <a:gd name="connsiteY152" fmla="*/ 40449 h 44233"/>
              <a:gd name="connsiteX153" fmla="*/ 5137291 w 16876714"/>
              <a:gd name="connsiteY153" fmla="*/ 31750 h 44233"/>
              <a:gd name="connsiteX154" fmla="*/ 5180380 w 16876714"/>
              <a:gd name="connsiteY154" fmla="*/ 40449 h 44233"/>
              <a:gd name="connsiteX155" fmla="*/ 5185711 w 16876714"/>
              <a:gd name="connsiteY155" fmla="*/ 44043 h 44233"/>
              <a:gd name="connsiteX156" fmla="*/ 5193546 w 16876714"/>
              <a:gd name="connsiteY156" fmla="*/ 32421 h 44233"/>
              <a:gd name="connsiteX157" fmla="*/ 5271819 w 16876714"/>
              <a:gd name="connsiteY157" fmla="*/ 0 h 44233"/>
              <a:gd name="connsiteX158" fmla="*/ 5350093 w 16876714"/>
              <a:gd name="connsiteY158" fmla="*/ 32421 h 44233"/>
              <a:gd name="connsiteX159" fmla="*/ 5357560 w 16876714"/>
              <a:gd name="connsiteY159" fmla="*/ 43497 h 44233"/>
              <a:gd name="connsiteX160" fmla="*/ 5362082 w 16876714"/>
              <a:gd name="connsiteY160" fmla="*/ 40449 h 44233"/>
              <a:gd name="connsiteX161" fmla="*/ 5405169 w 16876714"/>
              <a:gd name="connsiteY161" fmla="*/ 31750 h 44233"/>
              <a:gd name="connsiteX162" fmla="*/ 5448258 w 16876714"/>
              <a:gd name="connsiteY162" fmla="*/ 40449 h 44233"/>
              <a:gd name="connsiteX163" fmla="*/ 5453590 w 16876714"/>
              <a:gd name="connsiteY163" fmla="*/ 44044 h 44233"/>
              <a:gd name="connsiteX164" fmla="*/ 5461425 w 16876714"/>
              <a:gd name="connsiteY164" fmla="*/ 32421 h 44233"/>
              <a:gd name="connsiteX165" fmla="*/ 5539699 w 16876714"/>
              <a:gd name="connsiteY165" fmla="*/ 0 h 44233"/>
              <a:gd name="connsiteX166" fmla="*/ 5617972 w 16876714"/>
              <a:gd name="connsiteY166" fmla="*/ 32421 h 44233"/>
              <a:gd name="connsiteX167" fmla="*/ 5625439 w 16876714"/>
              <a:gd name="connsiteY167" fmla="*/ 43497 h 44233"/>
              <a:gd name="connsiteX168" fmla="*/ 5629961 w 16876714"/>
              <a:gd name="connsiteY168" fmla="*/ 40449 h 44233"/>
              <a:gd name="connsiteX169" fmla="*/ 5673048 w 16876714"/>
              <a:gd name="connsiteY169" fmla="*/ 31750 h 44233"/>
              <a:gd name="connsiteX170" fmla="*/ 5716137 w 16876714"/>
              <a:gd name="connsiteY170" fmla="*/ 40449 h 44233"/>
              <a:gd name="connsiteX171" fmla="*/ 5721468 w 16876714"/>
              <a:gd name="connsiteY171" fmla="*/ 44043 h 44233"/>
              <a:gd name="connsiteX172" fmla="*/ 5729303 w 16876714"/>
              <a:gd name="connsiteY172" fmla="*/ 32421 h 44233"/>
              <a:gd name="connsiteX173" fmla="*/ 5807577 w 16876714"/>
              <a:gd name="connsiteY173" fmla="*/ 0 h 44233"/>
              <a:gd name="connsiteX174" fmla="*/ 5885850 w 16876714"/>
              <a:gd name="connsiteY174" fmla="*/ 32421 h 44233"/>
              <a:gd name="connsiteX175" fmla="*/ 5893317 w 16876714"/>
              <a:gd name="connsiteY175" fmla="*/ 43497 h 44233"/>
              <a:gd name="connsiteX176" fmla="*/ 5897839 w 16876714"/>
              <a:gd name="connsiteY176" fmla="*/ 40449 h 44233"/>
              <a:gd name="connsiteX177" fmla="*/ 5940926 w 16876714"/>
              <a:gd name="connsiteY177" fmla="*/ 31750 h 44233"/>
              <a:gd name="connsiteX178" fmla="*/ 5984015 w 16876714"/>
              <a:gd name="connsiteY178" fmla="*/ 40449 h 44233"/>
              <a:gd name="connsiteX179" fmla="*/ 5989346 w 16876714"/>
              <a:gd name="connsiteY179" fmla="*/ 44043 h 44233"/>
              <a:gd name="connsiteX180" fmla="*/ 5997181 w 16876714"/>
              <a:gd name="connsiteY180" fmla="*/ 32421 h 44233"/>
              <a:gd name="connsiteX181" fmla="*/ 6075455 w 16876714"/>
              <a:gd name="connsiteY181" fmla="*/ 0 h 44233"/>
              <a:gd name="connsiteX182" fmla="*/ 6153728 w 16876714"/>
              <a:gd name="connsiteY182" fmla="*/ 32421 h 44233"/>
              <a:gd name="connsiteX183" fmla="*/ 6161195 w 16876714"/>
              <a:gd name="connsiteY183" fmla="*/ 43497 h 44233"/>
              <a:gd name="connsiteX184" fmla="*/ 6165717 w 16876714"/>
              <a:gd name="connsiteY184" fmla="*/ 40449 h 44233"/>
              <a:gd name="connsiteX185" fmla="*/ 6208804 w 16876714"/>
              <a:gd name="connsiteY185" fmla="*/ 31750 h 44233"/>
              <a:gd name="connsiteX186" fmla="*/ 6251893 w 16876714"/>
              <a:gd name="connsiteY186" fmla="*/ 40449 h 44233"/>
              <a:gd name="connsiteX187" fmla="*/ 6257225 w 16876714"/>
              <a:gd name="connsiteY187" fmla="*/ 44044 h 44233"/>
              <a:gd name="connsiteX188" fmla="*/ 6265060 w 16876714"/>
              <a:gd name="connsiteY188" fmla="*/ 32421 h 44233"/>
              <a:gd name="connsiteX189" fmla="*/ 6343334 w 16876714"/>
              <a:gd name="connsiteY189" fmla="*/ 0 h 44233"/>
              <a:gd name="connsiteX190" fmla="*/ 6421607 w 16876714"/>
              <a:gd name="connsiteY190" fmla="*/ 32421 h 44233"/>
              <a:gd name="connsiteX191" fmla="*/ 6429074 w 16876714"/>
              <a:gd name="connsiteY191" fmla="*/ 43497 h 44233"/>
              <a:gd name="connsiteX192" fmla="*/ 6433596 w 16876714"/>
              <a:gd name="connsiteY192" fmla="*/ 40449 h 44233"/>
              <a:gd name="connsiteX193" fmla="*/ 6476684 w 16876714"/>
              <a:gd name="connsiteY193" fmla="*/ 31750 h 44233"/>
              <a:gd name="connsiteX194" fmla="*/ 6519772 w 16876714"/>
              <a:gd name="connsiteY194" fmla="*/ 40449 h 44233"/>
              <a:gd name="connsiteX195" fmla="*/ 6525103 w 16876714"/>
              <a:gd name="connsiteY195" fmla="*/ 44043 h 44233"/>
              <a:gd name="connsiteX196" fmla="*/ 6532938 w 16876714"/>
              <a:gd name="connsiteY196" fmla="*/ 32421 h 44233"/>
              <a:gd name="connsiteX197" fmla="*/ 6611212 w 16876714"/>
              <a:gd name="connsiteY197" fmla="*/ 0 h 44233"/>
              <a:gd name="connsiteX198" fmla="*/ 6689485 w 16876714"/>
              <a:gd name="connsiteY198" fmla="*/ 32421 h 44233"/>
              <a:gd name="connsiteX199" fmla="*/ 6696952 w 16876714"/>
              <a:gd name="connsiteY199" fmla="*/ 43497 h 44233"/>
              <a:gd name="connsiteX200" fmla="*/ 6701474 w 16876714"/>
              <a:gd name="connsiteY200" fmla="*/ 40449 h 44233"/>
              <a:gd name="connsiteX201" fmla="*/ 6744561 w 16876714"/>
              <a:gd name="connsiteY201" fmla="*/ 31750 h 44233"/>
              <a:gd name="connsiteX202" fmla="*/ 6787650 w 16876714"/>
              <a:gd name="connsiteY202" fmla="*/ 40449 h 44233"/>
              <a:gd name="connsiteX203" fmla="*/ 6792981 w 16876714"/>
              <a:gd name="connsiteY203" fmla="*/ 44043 h 44233"/>
              <a:gd name="connsiteX204" fmla="*/ 6800816 w 16876714"/>
              <a:gd name="connsiteY204" fmla="*/ 32421 h 44233"/>
              <a:gd name="connsiteX205" fmla="*/ 6879090 w 16876714"/>
              <a:gd name="connsiteY205" fmla="*/ 0 h 44233"/>
              <a:gd name="connsiteX206" fmla="*/ 6957363 w 16876714"/>
              <a:gd name="connsiteY206" fmla="*/ 32421 h 44233"/>
              <a:gd name="connsiteX207" fmla="*/ 6964830 w 16876714"/>
              <a:gd name="connsiteY207" fmla="*/ 43497 h 44233"/>
              <a:gd name="connsiteX208" fmla="*/ 6969352 w 16876714"/>
              <a:gd name="connsiteY208" fmla="*/ 40449 h 44233"/>
              <a:gd name="connsiteX209" fmla="*/ 7012439 w 16876714"/>
              <a:gd name="connsiteY209" fmla="*/ 31750 h 44233"/>
              <a:gd name="connsiteX210" fmla="*/ 7055528 w 16876714"/>
              <a:gd name="connsiteY210" fmla="*/ 40449 h 44233"/>
              <a:gd name="connsiteX211" fmla="*/ 7060859 w 16876714"/>
              <a:gd name="connsiteY211" fmla="*/ 44044 h 44233"/>
              <a:gd name="connsiteX212" fmla="*/ 7068695 w 16876714"/>
              <a:gd name="connsiteY212" fmla="*/ 32421 h 44233"/>
              <a:gd name="connsiteX213" fmla="*/ 7146969 w 16876714"/>
              <a:gd name="connsiteY213" fmla="*/ 0 h 44233"/>
              <a:gd name="connsiteX214" fmla="*/ 7225241 w 16876714"/>
              <a:gd name="connsiteY214" fmla="*/ 32421 h 44233"/>
              <a:gd name="connsiteX215" fmla="*/ 7232710 w 16876714"/>
              <a:gd name="connsiteY215" fmla="*/ 43497 h 44233"/>
              <a:gd name="connsiteX216" fmla="*/ 7237231 w 16876714"/>
              <a:gd name="connsiteY216" fmla="*/ 40449 h 44233"/>
              <a:gd name="connsiteX217" fmla="*/ 7280319 w 16876714"/>
              <a:gd name="connsiteY217" fmla="*/ 31750 h 44233"/>
              <a:gd name="connsiteX218" fmla="*/ 7323407 w 16876714"/>
              <a:gd name="connsiteY218" fmla="*/ 40449 h 44233"/>
              <a:gd name="connsiteX219" fmla="*/ 7328737 w 16876714"/>
              <a:gd name="connsiteY219" fmla="*/ 44043 h 44233"/>
              <a:gd name="connsiteX220" fmla="*/ 7336573 w 16876714"/>
              <a:gd name="connsiteY220" fmla="*/ 32421 h 44233"/>
              <a:gd name="connsiteX221" fmla="*/ 7414847 w 16876714"/>
              <a:gd name="connsiteY221" fmla="*/ 0 h 44233"/>
              <a:gd name="connsiteX222" fmla="*/ 7493119 w 16876714"/>
              <a:gd name="connsiteY222" fmla="*/ 32421 h 44233"/>
              <a:gd name="connsiteX223" fmla="*/ 7500587 w 16876714"/>
              <a:gd name="connsiteY223" fmla="*/ 43497 h 44233"/>
              <a:gd name="connsiteX224" fmla="*/ 7505109 w 16876714"/>
              <a:gd name="connsiteY224" fmla="*/ 40449 h 44233"/>
              <a:gd name="connsiteX225" fmla="*/ 7548196 w 16876714"/>
              <a:gd name="connsiteY225" fmla="*/ 31750 h 44233"/>
              <a:gd name="connsiteX226" fmla="*/ 7591283 w 16876714"/>
              <a:gd name="connsiteY226" fmla="*/ 40449 h 44233"/>
              <a:gd name="connsiteX227" fmla="*/ 7596615 w 16876714"/>
              <a:gd name="connsiteY227" fmla="*/ 44043 h 44233"/>
              <a:gd name="connsiteX228" fmla="*/ 7604451 w 16876714"/>
              <a:gd name="connsiteY228" fmla="*/ 32421 h 44233"/>
              <a:gd name="connsiteX229" fmla="*/ 7682724 w 16876714"/>
              <a:gd name="connsiteY229" fmla="*/ 0 h 44233"/>
              <a:gd name="connsiteX230" fmla="*/ 7760997 w 16876714"/>
              <a:gd name="connsiteY230" fmla="*/ 32421 h 44233"/>
              <a:gd name="connsiteX231" fmla="*/ 7768465 w 16876714"/>
              <a:gd name="connsiteY231" fmla="*/ 43497 h 44233"/>
              <a:gd name="connsiteX232" fmla="*/ 7772987 w 16876714"/>
              <a:gd name="connsiteY232" fmla="*/ 40449 h 44233"/>
              <a:gd name="connsiteX233" fmla="*/ 7816074 w 16876714"/>
              <a:gd name="connsiteY233" fmla="*/ 31750 h 44233"/>
              <a:gd name="connsiteX234" fmla="*/ 7859161 w 16876714"/>
              <a:gd name="connsiteY234" fmla="*/ 40449 h 44233"/>
              <a:gd name="connsiteX235" fmla="*/ 7864494 w 16876714"/>
              <a:gd name="connsiteY235" fmla="*/ 44044 h 44233"/>
              <a:gd name="connsiteX236" fmla="*/ 7872330 w 16876714"/>
              <a:gd name="connsiteY236" fmla="*/ 32421 h 44233"/>
              <a:gd name="connsiteX237" fmla="*/ 7950603 w 16876714"/>
              <a:gd name="connsiteY237" fmla="*/ 0 h 44233"/>
              <a:gd name="connsiteX238" fmla="*/ 8028876 w 16876714"/>
              <a:gd name="connsiteY238" fmla="*/ 32421 h 44233"/>
              <a:gd name="connsiteX239" fmla="*/ 8036344 w 16876714"/>
              <a:gd name="connsiteY239" fmla="*/ 43497 h 44233"/>
              <a:gd name="connsiteX240" fmla="*/ 8040866 w 16876714"/>
              <a:gd name="connsiteY240" fmla="*/ 40449 h 44233"/>
              <a:gd name="connsiteX241" fmla="*/ 8083953 w 16876714"/>
              <a:gd name="connsiteY241" fmla="*/ 31750 h 44233"/>
              <a:gd name="connsiteX242" fmla="*/ 8127040 w 16876714"/>
              <a:gd name="connsiteY242" fmla="*/ 40449 h 44233"/>
              <a:gd name="connsiteX243" fmla="*/ 8132366 w 16876714"/>
              <a:gd name="connsiteY243" fmla="*/ 44040 h 44233"/>
              <a:gd name="connsiteX244" fmla="*/ 8140200 w 16876714"/>
              <a:gd name="connsiteY244" fmla="*/ 32421 h 44233"/>
              <a:gd name="connsiteX245" fmla="*/ 8218473 w 16876714"/>
              <a:gd name="connsiteY245" fmla="*/ 0 h 44233"/>
              <a:gd name="connsiteX246" fmla="*/ 8296746 w 16876714"/>
              <a:gd name="connsiteY246" fmla="*/ 32421 h 44233"/>
              <a:gd name="connsiteX247" fmla="*/ 8304214 w 16876714"/>
              <a:gd name="connsiteY247" fmla="*/ 43497 h 44233"/>
              <a:gd name="connsiteX248" fmla="*/ 8308736 w 16876714"/>
              <a:gd name="connsiteY248" fmla="*/ 40449 h 44233"/>
              <a:gd name="connsiteX249" fmla="*/ 8351823 w 16876714"/>
              <a:gd name="connsiteY249" fmla="*/ 31750 h 44233"/>
              <a:gd name="connsiteX250" fmla="*/ 8394911 w 16876714"/>
              <a:gd name="connsiteY250" fmla="*/ 40449 h 44233"/>
              <a:gd name="connsiteX251" fmla="*/ 8400523 w 16876714"/>
              <a:gd name="connsiteY251" fmla="*/ 44233 h 44233"/>
              <a:gd name="connsiteX252" fmla="*/ 8408487 w 16876714"/>
              <a:gd name="connsiteY252" fmla="*/ 32422 h 44233"/>
              <a:gd name="connsiteX253" fmla="*/ 8486760 w 16876714"/>
              <a:gd name="connsiteY253" fmla="*/ 0 h 44233"/>
              <a:gd name="connsiteX254" fmla="*/ 8565033 w 16876714"/>
              <a:gd name="connsiteY254" fmla="*/ 32421 h 44233"/>
              <a:gd name="connsiteX255" fmla="*/ 8572500 w 16876714"/>
              <a:gd name="connsiteY255" fmla="*/ 43496 h 44233"/>
              <a:gd name="connsiteX256" fmla="*/ 8577020 w 16876714"/>
              <a:gd name="connsiteY256" fmla="*/ 40449 h 44233"/>
              <a:gd name="connsiteX257" fmla="*/ 8620107 w 16876714"/>
              <a:gd name="connsiteY257" fmla="*/ 31750 h 44233"/>
              <a:gd name="connsiteX258" fmla="*/ 8663194 w 16876714"/>
              <a:gd name="connsiteY258" fmla="*/ 40449 h 44233"/>
              <a:gd name="connsiteX259" fmla="*/ 8668528 w 16876714"/>
              <a:gd name="connsiteY259" fmla="*/ 44044 h 44233"/>
              <a:gd name="connsiteX260" fmla="*/ 8676365 w 16876714"/>
              <a:gd name="connsiteY260" fmla="*/ 32421 h 44233"/>
              <a:gd name="connsiteX261" fmla="*/ 8754638 w 16876714"/>
              <a:gd name="connsiteY261" fmla="*/ 0 h 44233"/>
              <a:gd name="connsiteX262" fmla="*/ 8832911 w 16876714"/>
              <a:gd name="connsiteY262" fmla="*/ 32421 h 44233"/>
              <a:gd name="connsiteX263" fmla="*/ 8840378 w 16876714"/>
              <a:gd name="connsiteY263" fmla="*/ 43496 h 44233"/>
              <a:gd name="connsiteX264" fmla="*/ 8844898 w 16876714"/>
              <a:gd name="connsiteY264" fmla="*/ 40449 h 44233"/>
              <a:gd name="connsiteX265" fmla="*/ 8887985 w 16876714"/>
              <a:gd name="connsiteY265" fmla="*/ 31750 h 44233"/>
              <a:gd name="connsiteX266" fmla="*/ 8931073 w 16876714"/>
              <a:gd name="connsiteY266" fmla="*/ 40449 h 44233"/>
              <a:gd name="connsiteX267" fmla="*/ 8936406 w 16876714"/>
              <a:gd name="connsiteY267" fmla="*/ 44045 h 44233"/>
              <a:gd name="connsiteX268" fmla="*/ 8944244 w 16876714"/>
              <a:gd name="connsiteY268" fmla="*/ 32421 h 44233"/>
              <a:gd name="connsiteX269" fmla="*/ 9022517 w 16876714"/>
              <a:gd name="connsiteY269" fmla="*/ 0 h 44233"/>
              <a:gd name="connsiteX270" fmla="*/ 9100790 w 16876714"/>
              <a:gd name="connsiteY270" fmla="*/ 32421 h 44233"/>
              <a:gd name="connsiteX271" fmla="*/ 9108257 w 16876714"/>
              <a:gd name="connsiteY271" fmla="*/ 43496 h 44233"/>
              <a:gd name="connsiteX272" fmla="*/ 9112777 w 16876714"/>
              <a:gd name="connsiteY272" fmla="*/ 40449 h 44233"/>
              <a:gd name="connsiteX273" fmla="*/ 9155865 w 16876714"/>
              <a:gd name="connsiteY273" fmla="*/ 31750 h 44233"/>
              <a:gd name="connsiteX274" fmla="*/ 9198952 w 16876714"/>
              <a:gd name="connsiteY274" fmla="*/ 40449 h 44233"/>
              <a:gd name="connsiteX275" fmla="*/ 9204286 w 16876714"/>
              <a:gd name="connsiteY275" fmla="*/ 44045 h 44233"/>
              <a:gd name="connsiteX276" fmla="*/ 9212123 w 16876714"/>
              <a:gd name="connsiteY276" fmla="*/ 32421 h 44233"/>
              <a:gd name="connsiteX277" fmla="*/ 9290396 w 16876714"/>
              <a:gd name="connsiteY277" fmla="*/ 0 h 44233"/>
              <a:gd name="connsiteX278" fmla="*/ 9368669 w 16876714"/>
              <a:gd name="connsiteY278" fmla="*/ 32421 h 44233"/>
              <a:gd name="connsiteX279" fmla="*/ 9376137 w 16876714"/>
              <a:gd name="connsiteY279" fmla="*/ 43496 h 44233"/>
              <a:gd name="connsiteX280" fmla="*/ 9380656 w 16876714"/>
              <a:gd name="connsiteY280" fmla="*/ 40449 h 44233"/>
              <a:gd name="connsiteX281" fmla="*/ 9423744 w 16876714"/>
              <a:gd name="connsiteY281" fmla="*/ 31750 h 44233"/>
              <a:gd name="connsiteX282" fmla="*/ 9466831 w 16876714"/>
              <a:gd name="connsiteY282" fmla="*/ 40449 h 44233"/>
              <a:gd name="connsiteX283" fmla="*/ 9472164 w 16876714"/>
              <a:gd name="connsiteY283" fmla="*/ 44045 h 44233"/>
              <a:gd name="connsiteX284" fmla="*/ 9480002 w 16876714"/>
              <a:gd name="connsiteY284" fmla="*/ 32421 h 44233"/>
              <a:gd name="connsiteX285" fmla="*/ 9558275 w 16876714"/>
              <a:gd name="connsiteY285" fmla="*/ 0 h 44233"/>
              <a:gd name="connsiteX286" fmla="*/ 9636548 w 16876714"/>
              <a:gd name="connsiteY286" fmla="*/ 32421 h 44233"/>
              <a:gd name="connsiteX287" fmla="*/ 9644015 w 16876714"/>
              <a:gd name="connsiteY287" fmla="*/ 43496 h 44233"/>
              <a:gd name="connsiteX288" fmla="*/ 9648535 w 16876714"/>
              <a:gd name="connsiteY288" fmla="*/ 40449 h 44233"/>
              <a:gd name="connsiteX289" fmla="*/ 9691622 w 16876714"/>
              <a:gd name="connsiteY289" fmla="*/ 31750 h 44233"/>
              <a:gd name="connsiteX290" fmla="*/ 9734710 w 16876714"/>
              <a:gd name="connsiteY290" fmla="*/ 40449 h 44233"/>
              <a:gd name="connsiteX291" fmla="*/ 9740043 w 16876714"/>
              <a:gd name="connsiteY291" fmla="*/ 44045 h 44233"/>
              <a:gd name="connsiteX292" fmla="*/ 9747880 w 16876714"/>
              <a:gd name="connsiteY292" fmla="*/ 32421 h 44233"/>
              <a:gd name="connsiteX293" fmla="*/ 9826155 w 16876714"/>
              <a:gd name="connsiteY293" fmla="*/ 0 h 44233"/>
              <a:gd name="connsiteX294" fmla="*/ 9904427 w 16876714"/>
              <a:gd name="connsiteY294" fmla="*/ 32421 h 44233"/>
              <a:gd name="connsiteX295" fmla="*/ 9911894 w 16876714"/>
              <a:gd name="connsiteY295" fmla="*/ 43496 h 44233"/>
              <a:gd name="connsiteX296" fmla="*/ 9916414 w 16876714"/>
              <a:gd name="connsiteY296" fmla="*/ 40449 h 44233"/>
              <a:gd name="connsiteX297" fmla="*/ 9959501 w 16876714"/>
              <a:gd name="connsiteY297" fmla="*/ 31750 h 44233"/>
              <a:gd name="connsiteX298" fmla="*/ 10002588 w 16876714"/>
              <a:gd name="connsiteY298" fmla="*/ 40449 h 44233"/>
              <a:gd name="connsiteX299" fmla="*/ 10007922 w 16876714"/>
              <a:gd name="connsiteY299" fmla="*/ 44044 h 44233"/>
              <a:gd name="connsiteX300" fmla="*/ 10015758 w 16876714"/>
              <a:gd name="connsiteY300" fmla="*/ 32421 h 44233"/>
              <a:gd name="connsiteX301" fmla="*/ 10094032 w 16876714"/>
              <a:gd name="connsiteY301" fmla="*/ 0 h 44233"/>
              <a:gd name="connsiteX302" fmla="*/ 10172305 w 16876714"/>
              <a:gd name="connsiteY302" fmla="*/ 32421 h 44233"/>
              <a:gd name="connsiteX303" fmla="*/ 10179772 w 16876714"/>
              <a:gd name="connsiteY303" fmla="*/ 43496 h 44233"/>
              <a:gd name="connsiteX304" fmla="*/ 10184291 w 16876714"/>
              <a:gd name="connsiteY304" fmla="*/ 40449 h 44233"/>
              <a:gd name="connsiteX305" fmla="*/ 10227378 w 16876714"/>
              <a:gd name="connsiteY305" fmla="*/ 31750 h 44233"/>
              <a:gd name="connsiteX306" fmla="*/ 10270466 w 16876714"/>
              <a:gd name="connsiteY306" fmla="*/ 40449 h 44233"/>
              <a:gd name="connsiteX307" fmla="*/ 10275799 w 16876714"/>
              <a:gd name="connsiteY307" fmla="*/ 44044 h 44233"/>
              <a:gd name="connsiteX308" fmla="*/ 10283636 w 16876714"/>
              <a:gd name="connsiteY308" fmla="*/ 32421 h 44233"/>
              <a:gd name="connsiteX309" fmla="*/ 10361907 w 16876714"/>
              <a:gd name="connsiteY309" fmla="*/ 0 h 44233"/>
              <a:gd name="connsiteX310" fmla="*/ 10440182 w 16876714"/>
              <a:gd name="connsiteY310" fmla="*/ 32421 h 44233"/>
              <a:gd name="connsiteX311" fmla="*/ 10447649 w 16876714"/>
              <a:gd name="connsiteY311" fmla="*/ 43496 h 44233"/>
              <a:gd name="connsiteX312" fmla="*/ 10452168 w 16876714"/>
              <a:gd name="connsiteY312" fmla="*/ 40449 h 44233"/>
              <a:gd name="connsiteX313" fmla="*/ 10495257 w 16876714"/>
              <a:gd name="connsiteY313" fmla="*/ 31750 h 44233"/>
              <a:gd name="connsiteX314" fmla="*/ 10538343 w 16876714"/>
              <a:gd name="connsiteY314" fmla="*/ 40449 h 44233"/>
              <a:gd name="connsiteX315" fmla="*/ 10543678 w 16876714"/>
              <a:gd name="connsiteY315" fmla="*/ 44045 h 44233"/>
              <a:gd name="connsiteX316" fmla="*/ 10551514 w 16876714"/>
              <a:gd name="connsiteY316" fmla="*/ 32421 h 44233"/>
              <a:gd name="connsiteX317" fmla="*/ 10629787 w 16876714"/>
              <a:gd name="connsiteY317" fmla="*/ 0 h 44233"/>
              <a:gd name="connsiteX318" fmla="*/ 10708060 w 16876714"/>
              <a:gd name="connsiteY318" fmla="*/ 32421 h 44233"/>
              <a:gd name="connsiteX319" fmla="*/ 10715526 w 16876714"/>
              <a:gd name="connsiteY319" fmla="*/ 43496 h 44233"/>
              <a:gd name="connsiteX320" fmla="*/ 10720047 w 16876714"/>
              <a:gd name="connsiteY320" fmla="*/ 40449 h 44233"/>
              <a:gd name="connsiteX321" fmla="*/ 10763135 w 16876714"/>
              <a:gd name="connsiteY321" fmla="*/ 31750 h 44233"/>
              <a:gd name="connsiteX322" fmla="*/ 10806221 w 16876714"/>
              <a:gd name="connsiteY322" fmla="*/ 40449 h 44233"/>
              <a:gd name="connsiteX323" fmla="*/ 10811556 w 16876714"/>
              <a:gd name="connsiteY323" fmla="*/ 44045 h 44233"/>
              <a:gd name="connsiteX324" fmla="*/ 10819392 w 16876714"/>
              <a:gd name="connsiteY324" fmla="*/ 32421 h 44233"/>
              <a:gd name="connsiteX325" fmla="*/ 10897666 w 16876714"/>
              <a:gd name="connsiteY325" fmla="*/ 0 h 44233"/>
              <a:gd name="connsiteX326" fmla="*/ 10975939 w 16876714"/>
              <a:gd name="connsiteY326" fmla="*/ 32421 h 44233"/>
              <a:gd name="connsiteX327" fmla="*/ 10983405 w 16876714"/>
              <a:gd name="connsiteY327" fmla="*/ 43496 h 44233"/>
              <a:gd name="connsiteX328" fmla="*/ 10987925 w 16876714"/>
              <a:gd name="connsiteY328" fmla="*/ 40449 h 44233"/>
              <a:gd name="connsiteX329" fmla="*/ 11031011 w 16876714"/>
              <a:gd name="connsiteY329" fmla="*/ 31750 h 44233"/>
              <a:gd name="connsiteX330" fmla="*/ 11074100 w 16876714"/>
              <a:gd name="connsiteY330" fmla="*/ 40449 h 44233"/>
              <a:gd name="connsiteX331" fmla="*/ 11079433 w 16876714"/>
              <a:gd name="connsiteY331" fmla="*/ 44045 h 44233"/>
              <a:gd name="connsiteX332" fmla="*/ 11087270 w 16876714"/>
              <a:gd name="connsiteY332" fmla="*/ 32421 h 44233"/>
              <a:gd name="connsiteX333" fmla="*/ 11165543 w 16876714"/>
              <a:gd name="connsiteY333" fmla="*/ 0 h 44233"/>
              <a:gd name="connsiteX334" fmla="*/ 11243816 w 16876714"/>
              <a:gd name="connsiteY334" fmla="*/ 32421 h 44233"/>
              <a:gd name="connsiteX335" fmla="*/ 11251283 w 16876714"/>
              <a:gd name="connsiteY335" fmla="*/ 43496 h 44233"/>
              <a:gd name="connsiteX336" fmla="*/ 11255803 w 16876714"/>
              <a:gd name="connsiteY336" fmla="*/ 40449 h 44233"/>
              <a:gd name="connsiteX337" fmla="*/ 11298891 w 16876714"/>
              <a:gd name="connsiteY337" fmla="*/ 31750 h 44233"/>
              <a:gd name="connsiteX338" fmla="*/ 11341978 w 16876714"/>
              <a:gd name="connsiteY338" fmla="*/ 40449 h 44233"/>
              <a:gd name="connsiteX339" fmla="*/ 11347313 w 16876714"/>
              <a:gd name="connsiteY339" fmla="*/ 44045 h 44233"/>
              <a:gd name="connsiteX340" fmla="*/ 11355149 w 16876714"/>
              <a:gd name="connsiteY340" fmla="*/ 32421 h 44233"/>
              <a:gd name="connsiteX341" fmla="*/ 11433422 w 16876714"/>
              <a:gd name="connsiteY341" fmla="*/ 0 h 44233"/>
              <a:gd name="connsiteX342" fmla="*/ 11511695 w 16876714"/>
              <a:gd name="connsiteY342" fmla="*/ 32421 h 44233"/>
              <a:gd name="connsiteX343" fmla="*/ 11519161 w 16876714"/>
              <a:gd name="connsiteY343" fmla="*/ 43496 h 44233"/>
              <a:gd name="connsiteX344" fmla="*/ 11523682 w 16876714"/>
              <a:gd name="connsiteY344" fmla="*/ 40449 h 44233"/>
              <a:gd name="connsiteX345" fmla="*/ 11566769 w 16876714"/>
              <a:gd name="connsiteY345" fmla="*/ 31750 h 44233"/>
              <a:gd name="connsiteX346" fmla="*/ 11609856 w 16876714"/>
              <a:gd name="connsiteY346" fmla="*/ 40449 h 44233"/>
              <a:gd name="connsiteX347" fmla="*/ 11615190 w 16876714"/>
              <a:gd name="connsiteY347" fmla="*/ 44045 h 44233"/>
              <a:gd name="connsiteX348" fmla="*/ 11623027 w 16876714"/>
              <a:gd name="connsiteY348" fmla="*/ 32421 h 44233"/>
              <a:gd name="connsiteX349" fmla="*/ 11701300 w 16876714"/>
              <a:gd name="connsiteY349" fmla="*/ 0 h 44233"/>
              <a:gd name="connsiteX350" fmla="*/ 11779572 w 16876714"/>
              <a:gd name="connsiteY350" fmla="*/ 32421 h 44233"/>
              <a:gd name="connsiteX351" fmla="*/ 11787039 w 16876714"/>
              <a:gd name="connsiteY351" fmla="*/ 43496 h 44233"/>
              <a:gd name="connsiteX352" fmla="*/ 11791559 w 16876714"/>
              <a:gd name="connsiteY352" fmla="*/ 40449 h 44233"/>
              <a:gd name="connsiteX353" fmla="*/ 11834647 w 16876714"/>
              <a:gd name="connsiteY353" fmla="*/ 31750 h 44233"/>
              <a:gd name="connsiteX354" fmla="*/ 11877731 w 16876714"/>
              <a:gd name="connsiteY354" fmla="*/ 40449 h 44233"/>
              <a:gd name="connsiteX355" fmla="*/ 11883063 w 16876714"/>
              <a:gd name="connsiteY355" fmla="*/ 44044 h 44233"/>
              <a:gd name="connsiteX356" fmla="*/ 11890900 w 16876714"/>
              <a:gd name="connsiteY356" fmla="*/ 32421 h 44233"/>
              <a:gd name="connsiteX357" fmla="*/ 11969171 w 16876714"/>
              <a:gd name="connsiteY357" fmla="*/ 0 h 44233"/>
              <a:gd name="connsiteX358" fmla="*/ 12047444 w 16876714"/>
              <a:gd name="connsiteY358" fmla="*/ 32421 h 44233"/>
              <a:gd name="connsiteX359" fmla="*/ 12054912 w 16876714"/>
              <a:gd name="connsiteY359" fmla="*/ 43497 h 44233"/>
              <a:gd name="connsiteX360" fmla="*/ 12059434 w 16876714"/>
              <a:gd name="connsiteY360" fmla="*/ 40449 h 44233"/>
              <a:gd name="connsiteX361" fmla="*/ 12102521 w 16876714"/>
              <a:gd name="connsiteY361" fmla="*/ 31750 h 44233"/>
              <a:gd name="connsiteX362" fmla="*/ 12145609 w 16876714"/>
              <a:gd name="connsiteY362" fmla="*/ 40449 h 44233"/>
              <a:gd name="connsiteX363" fmla="*/ 12150940 w 16876714"/>
              <a:gd name="connsiteY363" fmla="*/ 44043 h 44233"/>
              <a:gd name="connsiteX364" fmla="*/ 12158776 w 16876714"/>
              <a:gd name="connsiteY364" fmla="*/ 32421 h 44233"/>
              <a:gd name="connsiteX365" fmla="*/ 12237049 w 16876714"/>
              <a:gd name="connsiteY365" fmla="*/ 0 h 44233"/>
              <a:gd name="connsiteX366" fmla="*/ 12315322 w 16876714"/>
              <a:gd name="connsiteY366" fmla="*/ 32421 h 44233"/>
              <a:gd name="connsiteX367" fmla="*/ 12322790 w 16876714"/>
              <a:gd name="connsiteY367" fmla="*/ 43497 h 44233"/>
              <a:gd name="connsiteX368" fmla="*/ 12327312 w 16876714"/>
              <a:gd name="connsiteY368" fmla="*/ 40449 h 44233"/>
              <a:gd name="connsiteX369" fmla="*/ 12370399 w 16876714"/>
              <a:gd name="connsiteY369" fmla="*/ 31750 h 44233"/>
              <a:gd name="connsiteX370" fmla="*/ 12413487 w 16876714"/>
              <a:gd name="connsiteY370" fmla="*/ 40449 h 44233"/>
              <a:gd name="connsiteX371" fmla="*/ 12418819 w 16876714"/>
              <a:gd name="connsiteY371" fmla="*/ 44044 h 44233"/>
              <a:gd name="connsiteX372" fmla="*/ 12426655 w 16876714"/>
              <a:gd name="connsiteY372" fmla="*/ 32421 h 44233"/>
              <a:gd name="connsiteX373" fmla="*/ 12504928 w 16876714"/>
              <a:gd name="connsiteY373" fmla="*/ 0 h 44233"/>
              <a:gd name="connsiteX374" fmla="*/ 12583201 w 16876714"/>
              <a:gd name="connsiteY374" fmla="*/ 32421 h 44233"/>
              <a:gd name="connsiteX375" fmla="*/ 12590669 w 16876714"/>
              <a:gd name="connsiteY375" fmla="*/ 43497 h 44233"/>
              <a:gd name="connsiteX376" fmla="*/ 12595191 w 16876714"/>
              <a:gd name="connsiteY376" fmla="*/ 40449 h 44233"/>
              <a:gd name="connsiteX377" fmla="*/ 12638278 w 16876714"/>
              <a:gd name="connsiteY377" fmla="*/ 31750 h 44233"/>
              <a:gd name="connsiteX378" fmla="*/ 12681366 w 16876714"/>
              <a:gd name="connsiteY378" fmla="*/ 40449 h 44233"/>
              <a:gd name="connsiteX379" fmla="*/ 12686697 w 16876714"/>
              <a:gd name="connsiteY379" fmla="*/ 44043 h 44233"/>
              <a:gd name="connsiteX380" fmla="*/ 12694533 w 16876714"/>
              <a:gd name="connsiteY380" fmla="*/ 32421 h 44233"/>
              <a:gd name="connsiteX381" fmla="*/ 12772806 w 16876714"/>
              <a:gd name="connsiteY381" fmla="*/ 0 h 44233"/>
              <a:gd name="connsiteX382" fmla="*/ 12851079 w 16876714"/>
              <a:gd name="connsiteY382" fmla="*/ 32421 h 44233"/>
              <a:gd name="connsiteX383" fmla="*/ 12858547 w 16876714"/>
              <a:gd name="connsiteY383" fmla="*/ 43497 h 44233"/>
              <a:gd name="connsiteX384" fmla="*/ 12863069 w 16876714"/>
              <a:gd name="connsiteY384" fmla="*/ 40449 h 44233"/>
              <a:gd name="connsiteX385" fmla="*/ 12906156 w 16876714"/>
              <a:gd name="connsiteY385" fmla="*/ 31750 h 44233"/>
              <a:gd name="connsiteX386" fmla="*/ 12949244 w 16876714"/>
              <a:gd name="connsiteY386" fmla="*/ 40449 h 44233"/>
              <a:gd name="connsiteX387" fmla="*/ 12954575 w 16876714"/>
              <a:gd name="connsiteY387" fmla="*/ 44043 h 44233"/>
              <a:gd name="connsiteX388" fmla="*/ 12962411 w 16876714"/>
              <a:gd name="connsiteY388" fmla="*/ 32421 h 44233"/>
              <a:gd name="connsiteX389" fmla="*/ 13040684 w 16876714"/>
              <a:gd name="connsiteY389" fmla="*/ 0 h 44233"/>
              <a:gd name="connsiteX390" fmla="*/ 13118957 w 16876714"/>
              <a:gd name="connsiteY390" fmla="*/ 32421 h 44233"/>
              <a:gd name="connsiteX391" fmla="*/ 13126425 w 16876714"/>
              <a:gd name="connsiteY391" fmla="*/ 43497 h 44233"/>
              <a:gd name="connsiteX392" fmla="*/ 13130947 w 16876714"/>
              <a:gd name="connsiteY392" fmla="*/ 40449 h 44233"/>
              <a:gd name="connsiteX393" fmla="*/ 13174034 w 16876714"/>
              <a:gd name="connsiteY393" fmla="*/ 31750 h 44233"/>
              <a:gd name="connsiteX394" fmla="*/ 13217122 w 16876714"/>
              <a:gd name="connsiteY394" fmla="*/ 40449 h 44233"/>
              <a:gd name="connsiteX395" fmla="*/ 13222454 w 16876714"/>
              <a:gd name="connsiteY395" fmla="*/ 44044 h 44233"/>
              <a:gd name="connsiteX396" fmla="*/ 13230290 w 16876714"/>
              <a:gd name="connsiteY396" fmla="*/ 32421 h 44233"/>
              <a:gd name="connsiteX397" fmla="*/ 13308563 w 16876714"/>
              <a:gd name="connsiteY397" fmla="*/ 0 h 44233"/>
              <a:gd name="connsiteX398" fmla="*/ 13386836 w 16876714"/>
              <a:gd name="connsiteY398" fmla="*/ 32421 h 44233"/>
              <a:gd name="connsiteX399" fmla="*/ 13394304 w 16876714"/>
              <a:gd name="connsiteY399" fmla="*/ 43497 h 44233"/>
              <a:gd name="connsiteX400" fmla="*/ 13398826 w 16876714"/>
              <a:gd name="connsiteY400" fmla="*/ 40449 h 44233"/>
              <a:gd name="connsiteX401" fmla="*/ 13441913 w 16876714"/>
              <a:gd name="connsiteY401" fmla="*/ 31750 h 44233"/>
              <a:gd name="connsiteX402" fmla="*/ 13485001 w 16876714"/>
              <a:gd name="connsiteY402" fmla="*/ 40449 h 44233"/>
              <a:gd name="connsiteX403" fmla="*/ 13490332 w 16876714"/>
              <a:gd name="connsiteY403" fmla="*/ 44043 h 44233"/>
              <a:gd name="connsiteX404" fmla="*/ 13498168 w 16876714"/>
              <a:gd name="connsiteY404" fmla="*/ 32421 h 44233"/>
              <a:gd name="connsiteX405" fmla="*/ 13576441 w 16876714"/>
              <a:gd name="connsiteY405" fmla="*/ 0 h 44233"/>
              <a:gd name="connsiteX406" fmla="*/ 13654714 w 16876714"/>
              <a:gd name="connsiteY406" fmla="*/ 32421 h 44233"/>
              <a:gd name="connsiteX407" fmla="*/ 13662182 w 16876714"/>
              <a:gd name="connsiteY407" fmla="*/ 43497 h 44233"/>
              <a:gd name="connsiteX408" fmla="*/ 13666704 w 16876714"/>
              <a:gd name="connsiteY408" fmla="*/ 40449 h 44233"/>
              <a:gd name="connsiteX409" fmla="*/ 13709791 w 16876714"/>
              <a:gd name="connsiteY409" fmla="*/ 31750 h 44233"/>
              <a:gd name="connsiteX410" fmla="*/ 13752879 w 16876714"/>
              <a:gd name="connsiteY410" fmla="*/ 40449 h 44233"/>
              <a:gd name="connsiteX411" fmla="*/ 13758210 w 16876714"/>
              <a:gd name="connsiteY411" fmla="*/ 44043 h 44233"/>
              <a:gd name="connsiteX412" fmla="*/ 13766046 w 16876714"/>
              <a:gd name="connsiteY412" fmla="*/ 32421 h 44233"/>
              <a:gd name="connsiteX413" fmla="*/ 13844319 w 16876714"/>
              <a:gd name="connsiteY413" fmla="*/ 0 h 44233"/>
              <a:gd name="connsiteX414" fmla="*/ 13922592 w 16876714"/>
              <a:gd name="connsiteY414" fmla="*/ 32421 h 44233"/>
              <a:gd name="connsiteX415" fmla="*/ 13930060 w 16876714"/>
              <a:gd name="connsiteY415" fmla="*/ 43497 h 44233"/>
              <a:gd name="connsiteX416" fmla="*/ 13934582 w 16876714"/>
              <a:gd name="connsiteY416" fmla="*/ 40449 h 44233"/>
              <a:gd name="connsiteX417" fmla="*/ 13977669 w 16876714"/>
              <a:gd name="connsiteY417" fmla="*/ 31750 h 44233"/>
              <a:gd name="connsiteX418" fmla="*/ 14020757 w 16876714"/>
              <a:gd name="connsiteY418" fmla="*/ 40449 h 44233"/>
              <a:gd name="connsiteX419" fmla="*/ 14026089 w 16876714"/>
              <a:gd name="connsiteY419" fmla="*/ 44044 h 44233"/>
              <a:gd name="connsiteX420" fmla="*/ 14033925 w 16876714"/>
              <a:gd name="connsiteY420" fmla="*/ 32421 h 44233"/>
              <a:gd name="connsiteX421" fmla="*/ 14112198 w 16876714"/>
              <a:gd name="connsiteY421" fmla="*/ 0 h 44233"/>
              <a:gd name="connsiteX422" fmla="*/ 14190471 w 16876714"/>
              <a:gd name="connsiteY422" fmla="*/ 32421 h 44233"/>
              <a:gd name="connsiteX423" fmla="*/ 14197939 w 16876714"/>
              <a:gd name="connsiteY423" fmla="*/ 43497 h 44233"/>
              <a:gd name="connsiteX424" fmla="*/ 14202461 w 16876714"/>
              <a:gd name="connsiteY424" fmla="*/ 40449 h 44233"/>
              <a:gd name="connsiteX425" fmla="*/ 14245548 w 16876714"/>
              <a:gd name="connsiteY425" fmla="*/ 31750 h 44233"/>
              <a:gd name="connsiteX426" fmla="*/ 14288636 w 16876714"/>
              <a:gd name="connsiteY426" fmla="*/ 40449 h 44233"/>
              <a:gd name="connsiteX427" fmla="*/ 14293967 w 16876714"/>
              <a:gd name="connsiteY427" fmla="*/ 44043 h 44233"/>
              <a:gd name="connsiteX428" fmla="*/ 14301803 w 16876714"/>
              <a:gd name="connsiteY428" fmla="*/ 32421 h 44233"/>
              <a:gd name="connsiteX429" fmla="*/ 14380076 w 16876714"/>
              <a:gd name="connsiteY429" fmla="*/ 0 h 44233"/>
              <a:gd name="connsiteX430" fmla="*/ 14458349 w 16876714"/>
              <a:gd name="connsiteY430" fmla="*/ 32421 h 44233"/>
              <a:gd name="connsiteX431" fmla="*/ 14465817 w 16876714"/>
              <a:gd name="connsiteY431" fmla="*/ 43497 h 44233"/>
              <a:gd name="connsiteX432" fmla="*/ 14470339 w 16876714"/>
              <a:gd name="connsiteY432" fmla="*/ 40449 h 44233"/>
              <a:gd name="connsiteX433" fmla="*/ 14513426 w 16876714"/>
              <a:gd name="connsiteY433" fmla="*/ 31750 h 44233"/>
              <a:gd name="connsiteX434" fmla="*/ 14556514 w 16876714"/>
              <a:gd name="connsiteY434" fmla="*/ 40449 h 44233"/>
              <a:gd name="connsiteX435" fmla="*/ 14561845 w 16876714"/>
              <a:gd name="connsiteY435" fmla="*/ 44043 h 44233"/>
              <a:gd name="connsiteX436" fmla="*/ 14569681 w 16876714"/>
              <a:gd name="connsiteY436" fmla="*/ 32421 h 44233"/>
              <a:gd name="connsiteX437" fmla="*/ 14647954 w 16876714"/>
              <a:gd name="connsiteY437" fmla="*/ 0 h 44233"/>
              <a:gd name="connsiteX438" fmla="*/ 14726227 w 16876714"/>
              <a:gd name="connsiteY438" fmla="*/ 32421 h 44233"/>
              <a:gd name="connsiteX439" fmla="*/ 14733695 w 16876714"/>
              <a:gd name="connsiteY439" fmla="*/ 43497 h 44233"/>
              <a:gd name="connsiteX440" fmla="*/ 14738217 w 16876714"/>
              <a:gd name="connsiteY440" fmla="*/ 40449 h 44233"/>
              <a:gd name="connsiteX441" fmla="*/ 14781304 w 16876714"/>
              <a:gd name="connsiteY441" fmla="*/ 31750 h 44233"/>
              <a:gd name="connsiteX442" fmla="*/ 14824392 w 16876714"/>
              <a:gd name="connsiteY442" fmla="*/ 40449 h 44233"/>
              <a:gd name="connsiteX443" fmla="*/ 14829724 w 16876714"/>
              <a:gd name="connsiteY443" fmla="*/ 44044 h 44233"/>
              <a:gd name="connsiteX444" fmla="*/ 14837560 w 16876714"/>
              <a:gd name="connsiteY444" fmla="*/ 32421 h 44233"/>
              <a:gd name="connsiteX445" fmla="*/ 14915833 w 16876714"/>
              <a:gd name="connsiteY445" fmla="*/ 0 h 44233"/>
              <a:gd name="connsiteX446" fmla="*/ 14994106 w 16876714"/>
              <a:gd name="connsiteY446" fmla="*/ 32421 h 44233"/>
              <a:gd name="connsiteX447" fmla="*/ 15001574 w 16876714"/>
              <a:gd name="connsiteY447" fmla="*/ 43497 h 44233"/>
              <a:gd name="connsiteX448" fmla="*/ 15006096 w 16876714"/>
              <a:gd name="connsiteY448" fmla="*/ 40449 h 44233"/>
              <a:gd name="connsiteX449" fmla="*/ 15049183 w 16876714"/>
              <a:gd name="connsiteY449" fmla="*/ 31750 h 44233"/>
              <a:gd name="connsiteX450" fmla="*/ 15092271 w 16876714"/>
              <a:gd name="connsiteY450" fmla="*/ 40449 h 44233"/>
              <a:gd name="connsiteX451" fmla="*/ 15097602 w 16876714"/>
              <a:gd name="connsiteY451" fmla="*/ 44043 h 44233"/>
              <a:gd name="connsiteX452" fmla="*/ 15105438 w 16876714"/>
              <a:gd name="connsiteY452" fmla="*/ 32421 h 44233"/>
              <a:gd name="connsiteX453" fmla="*/ 15183711 w 16876714"/>
              <a:gd name="connsiteY453" fmla="*/ 0 h 44233"/>
              <a:gd name="connsiteX454" fmla="*/ 15261984 w 16876714"/>
              <a:gd name="connsiteY454" fmla="*/ 32421 h 44233"/>
              <a:gd name="connsiteX455" fmla="*/ 15269452 w 16876714"/>
              <a:gd name="connsiteY455" fmla="*/ 43497 h 44233"/>
              <a:gd name="connsiteX456" fmla="*/ 15273974 w 16876714"/>
              <a:gd name="connsiteY456" fmla="*/ 40449 h 44233"/>
              <a:gd name="connsiteX457" fmla="*/ 15317061 w 16876714"/>
              <a:gd name="connsiteY457" fmla="*/ 31750 h 44233"/>
              <a:gd name="connsiteX458" fmla="*/ 15360149 w 16876714"/>
              <a:gd name="connsiteY458" fmla="*/ 40449 h 44233"/>
              <a:gd name="connsiteX459" fmla="*/ 15365480 w 16876714"/>
              <a:gd name="connsiteY459" fmla="*/ 44043 h 44233"/>
              <a:gd name="connsiteX460" fmla="*/ 15373316 w 16876714"/>
              <a:gd name="connsiteY460" fmla="*/ 32421 h 44233"/>
              <a:gd name="connsiteX461" fmla="*/ 15451589 w 16876714"/>
              <a:gd name="connsiteY461" fmla="*/ 0 h 44233"/>
              <a:gd name="connsiteX462" fmla="*/ 15529862 w 16876714"/>
              <a:gd name="connsiteY462" fmla="*/ 32421 h 44233"/>
              <a:gd name="connsiteX463" fmla="*/ 15537330 w 16876714"/>
              <a:gd name="connsiteY463" fmla="*/ 43497 h 44233"/>
              <a:gd name="connsiteX464" fmla="*/ 15541852 w 16876714"/>
              <a:gd name="connsiteY464" fmla="*/ 40449 h 44233"/>
              <a:gd name="connsiteX465" fmla="*/ 15584939 w 16876714"/>
              <a:gd name="connsiteY465" fmla="*/ 31750 h 44233"/>
              <a:gd name="connsiteX466" fmla="*/ 15628027 w 16876714"/>
              <a:gd name="connsiteY466" fmla="*/ 40449 h 44233"/>
              <a:gd name="connsiteX467" fmla="*/ 15633359 w 16876714"/>
              <a:gd name="connsiteY467" fmla="*/ 44044 h 44233"/>
              <a:gd name="connsiteX468" fmla="*/ 15641195 w 16876714"/>
              <a:gd name="connsiteY468" fmla="*/ 32421 h 44233"/>
              <a:gd name="connsiteX469" fmla="*/ 15719468 w 16876714"/>
              <a:gd name="connsiteY469" fmla="*/ 0 h 44233"/>
              <a:gd name="connsiteX470" fmla="*/ 15797741 w 16876714"/>
              <a:gd name="connsiteY470" fmla="*/ 32421 h 44233"/>
              <a:gd name="connsiteX471" fmla="*/ 15805209 w 16876714"/>
              <a:gd name="connsiteY471" fmla="*/ 43497 h 44233"/>
              <a:gd name="connsiteX472" fmla="*/ 15809731 w 16876714"/>
              <a:gd name="connsiteY472" fmla="*/ 40449 h 44233"/>
              <a:gd name="connsiteX473" fmla="*/ 15852818 w 16876714"/>
              <a:gd name="connsiteY473" fmla="*/ 31750 h 44233"/>
              <a:gd name="connsiteX474" fmla="*/ 15895906 w 16876714"/>
              <a:gd name="connsiteY474" fmla="*/ 40449 h 44233"/>
              <a:gd name="connsiteX475" fmla="*/ 15901238 w 16876714"/>
              <a:gd name="connsiteY475" fmla="*/ 44043 h 44233"/>
              <a:gd name="connsiteX476" fmla="*/ 15909074 w 16876714"/>
              <a:gd name="connsiteY476" fmla="*/ 32421 h 44233"/>
              <a:gd name="connsiteX477" fmla="*/ 15987346 w 16876714"/>
              <a:gd name="connsiteY477" fmla="*/ 0 h 44233"/>
              <a:gd name="connsiteX478" fmla="*/ 16065618 w 16876714"/>
              <a:gd name="connsiteY478" fmla="*/ 32421 h 44233"/>
              <a:gd name="connsiteX479" fmla="*/ 16073086 w 16876714"/>
              <a:gd name="connsiteY479" fmla="*/ 43497 h 44233"/>
              <a:gd name="connsiteX480" fmla="*/ 16077610 w 16876714"/>
              <a:gd name="connsiteY480" fmla="*/ 40449 h 44233"/>
              <a:gd name="connsiteX481" fmla="*/ 16120698 w 16876714"/>
              <a:gd name="connsiteY481" fmla="*/ 31750 h 44233"/>
              <a:gd name="connsiteX482" fmla="*/ 16163782 w 16876714"/>
              <a:gd name="connsiteY482" fmla="*/ 40449 h 44233"/>
              <a:gd name="connsiteX483" fmla="*/ 16169114 w 16876714"/>
              <a:gd name="connsiteY483" fmla="*/ 44043 h 44233"/>
              <a:gd name="connsiteX484" fmla="*/ 16176950 w 16876714"/>
              <a:gd name="connsiteY484" fmla="*/ 32421 h 44233"/>
              <a:gd name="connsiteX485" fmla="*/ 16255226 w 16876714"/>
              <a:gd name="connsiteY485" fmla="*/ 0 h 44233"/>
              <a:gd name="connsiteX486" fmla="*/ 16333498 w 16876714"/>
              <a:gd name="connsiteY486" fmla="*/ 32421 h 44233"/>
              <a:gd name="connsiteX487" fmla="*/ 16340966 w 16876714"/>
              <a:gd name="connsiteY487" fmla="*/ 43497 h 44233"/>
              <a:gd name="connsiteX488" fmla="*/ 16345486 w 16876714"/>
              <a:gd name="connsiteY488" fmla="*/ 40449 h 44233"/>
              <a:gd name="connsiteX489" fmla="*/ 16388574 w 16876714"/>
              <a:gd name="connsiteY489" fmla="*/ 31750 h 44233"/>
              <a:gd name="connsiteX490" fmla="*/ 16431662 w 16876714"/>
              <a:gd name="connsiteY490" fmla="*/ 40449 h 44233"/>
              <a:gd name="connsiteX491" fmla="*/ 16436994 w 16876714"/>
              <a:gd name="connsiteY491" fmla="*/ 44044 h 44233"/>
              <a:gd name="connsiteX492" fmla="*/ 16444830 w 16876714"/>
              <a:gd name="connsiteY492" fmla="*/ 32421 h 44233"/>
              <a:gd name="connsiteX493" fmla="*/ 16523102 w 16876714"/>
              <a:gd name="connsiteY493" fmla="*/ 0 h 44233"/>
              <a:gd name="connsiteX494" fmla="*/ 16601378 w 16876714"/>
              <a:gd name="connsiteY494" fmla="*/ 32421 h 44233"/>
              <a:gd name="connsiteX495" fmla="*/ 16608846 w 16876714"/>
              <a:gd name="connsiteY495" fmla="*/ 43497 h 44233"/>
              <a:gd name="connsiteX496" fmla="*/ 16613366 w 16876714"/>
              <a:gd name="connsiteY496" fmla="*/ 40449 h 44233"/>
              <a:gd name="connsiteX497" fmla="*/ 16656454 w 16876714"/>
              <a:gd name="connsiteY497" fmla="*/ 31750 h 44233"/>
              <a:gd name="connsiteX498" fmla="*/ 16699542 w 16876714"/>
              <a:gd name="connsiteY498" fmla="*/ 40449 h 44233"/>
              <a:gd name="connsiteX499" fmla="*/ 16704866 w 16876714"/>
              <a:gd name="connsiteY499" fmla="*/ 44040 h 44233"/>
              <a:gd name="connsiteX500" fmla="*/ 16712702 w 16876714"/>
              <a:gd name="connsiteY500" fmla="*/ 32421 h 44233"/>
              <a:gd name="connsiteX501" fmla="*/ 16790974 w 16876714"/>
              <a:gd name="connsiteY501" fmla="*/ 0 h 44233"/>
              <a:gd name="connsiteX502" fmla="*/ 16869246 w 16876714"/>
              <a:gd name="connsiteY502" fmla="*/ 32421 h 44233"/>
              <a:gd name="connsiteX503" fmla="*/ 16876714 w 16876714"/>
              <a:gd name="connsiteY503" fmla="*/ 43497 h 44233"/>
              <a:gd name="connsiteX0" fmla="*/ 0 w 16876714"/>
              <a:gd name="connsiteY0" fmla="*/ 43496 h 44233"/>
              <a:gd name="connsiteX1" fmla="*/ 90694 w 16876714"/>
              <a:gd name="connsiteY1" fmla="*/ 40449 h 44233"/>
              <a:gd name="connsiteX2" fmla="*/ 96028 w 16876714"/>
              <a:gd name="connsiteY2" fmla="*/ 44044 h 44233"/>
              <a:gd name="connsiteX3" fmla="*/ 103865 w 16876714"/>
              <a:gd name="connsiteY3" fmla="*/ 32421 h 44233"/>
              <a:gd name="connsiteX4" fmla="*/ 182138 w 16876714"/>
              <a:gd name="connsiteY4" fmla="*/ 0 h 44233"/>
              <a:gd name="connsiteX5" fmla="*/ 260411 w 16876714"/>
              <a:gd name="connsiteY5" fmla="*/ 32421 h 44233"/>
              <a:gd name="connsiteX6" fmla="*/ 267878 w 16876714"/>
              <a:gd name="connsiteY6" fmla="*/ 43496 h 44233"/>
              <a:gd name="connsiteX7" fmla="*/ 272398 w 16876714"/>
              <a:gd name="connsiteY7" fmla="*/ 40449 h 44233"/>
              <a:gd name="connsiteX8" fmla="*/ 315485 w 16876714"/>
              <a:gd name="connsiteY8" fmla="*/ 31750 h 44233"/>
              <a:gd name="connsiteX9" fmla="*/ 358573 w 16876714"/>
              <a:gd name="connsiteY9" fmla="*/ 40449 h 44233"/>
              <a:gd name="connsiteX10" fmla="*/ 363906 w 16876714"/>
              <a:gd name="connsiteY10" fmla="*/ 44045 h 44233"/>
              <a:gd name="connsiteX11" fmla="*/ 371744 w 16876714"/>
              <a:gd name="connsiteY11" fmla="*/ 32421 h 44233"/>
              <a:gd name="connsiteX12" fmla="*/ 450017 w 16876714"/>
              <a:gd name="connsiteY12" fmla="*/ 0 h 44233"/>
              <a:gd name="connsiteX13" fmla="*/ 528290 w 16876714"/>
              <a:gd name="connsiteY13" fmla="*/ 32421 h 44233"/>
              <a:gd name="connsiteX14" fmla="*/ 535757 w 16876714"/>
              <a:gd name="connsiteY14" fmla="*/ 43496 h 44233"/>
              <a:gd name="connsiteX15" fmla="*/ 540277 w 16876714"/>
              <a:gd name="connsiteY15" fmla="*/ 40449 h 44233"/>
              <a:gd name="connsiteX16" fmla="*/ 583365 w 16876714"/>
              <a:gd name="connsiteY16" fmla="*/ 31750 h 44233"/>
              <a:gd name="connsiteX17" fmla="*/ 626452 w 16876714"/>
              <a:gd name="connsiteY17" fmla="*/ 40449 h 44233"/>
              <a:gd name="connsiteX18" fmla="*/ 631786 w 16876714"/>
              <a:gd name="connsiteY18" fmla="*/ 44045 h 44233"/>
              <a:gd name="connsiteX19" fmla="*/ 639623 w 16876714"/>
              <a:gd name="connsiteY19" fmla="*/ 32421 h 44233"/>
              <a:gd name="connsiteX20" fmla="*/ 717896 w 16876714"/>
              <a:gd name="connsiteY20" fmla="*/ 0 h 44233"/>
              <a:gd name="connsiteX21" fmla="*/ 796169 w 16876714"/>
              <a:gd name="connsiteY21" fmla="*/ 32421 h 44233"/>
              <a:gd name="connsiteX22" fmla="*/ 803637 w 16876714"/>
              <a:gd name="connsiteY22" fmla="*/ 43496 h 44233"/>
              <a:gd name="connsiteX23" fmla="*/ 808156 w 16876714"/>
              <a:gd name="connsiteY23" fmla="*/ 40449 h 44233"/>
              <a:gd name="connsiteX24" fmla="*/ 851244 w 16876714"/>
              <a:gd name="connsiteY24" fmla="*/ 31750 h 44233"/>
              <a:gd name="connsiteX25" fmla="*/ 894331 w 16876714"/>
              <a:gd name="connsiteY25" fmla="*/ 40449 h 44233"/>
              <a:gd name="connsiteX26" fmla="*/ 899664 w 16876714"/>
              <a:gd name="connsiteY26" fmla="*/ 44045 h 44233"/>
              <a:gd name="connsiteX27" fmla="*/ 907502 w 16876714"/>
              <a:gd name="connsiteY27" fmla="*/ 32421 h 44233"/>
              <a:gd name="connsiteX28" fmla="*/ 985775 w 16876714"/>
              <a:gd name="connsiteY28" fmla="*/ 0 h 44233"/>
              <a:gd name="connsiteX29" fmla="*/ 1064048 w 16876714"/>
              <a:gd name="connsiteY29" fmla="*/ 32421 h 44233"/>
              <a:gd name="connsiteX30" fmla="*/ 1071515 w 16876714"/>
              <a:gd name="connsiteY30" fmla="*/ 43496 h 44233"/>
              <a:gd name="connsiteX31" fmla="*/ 1076035 w 16876714"/>
              <a:gd name="connsiteY31" fmla="*/ 40449 h 44233"/>
              <a:gd name="connsiteX32" fmla="*/ 1119122 w 16876714"/>
              <a:gd name="connsiteY32" fmla="*/ 31750 h 44233"/>
              <a:gd name="connsiteX33" fmla="*/ 1162210 w 16876714"/>
              <a:gd name="connsiteY33" fmla="*/ 40449 h 44233"/>
              <a:gd name="connsiteX34" fmla="*/ 1167543 w 16876714"/>
              <a:gd name="connsiteY34" fmla="*/ 44045 h 44233"/>
              <a:gd name="connsiteX35" fmla="*/ 1175380 w 16876714"/>
              <a:gd name="connsiteY35" fmla="*/ 32421 h 44233"/>
              <a:gd name="connsiteX36" fmla="*/ 1253655 w 16876714"/>
              <a:gd name="connsiteY36" fmla="*/ 0 h 44233"/>
              <a:gd name="connsiteX37" fmla="*/ 1331927 w 16876714"/>
              <a:gd name="connsiteY37" fmla="*/ 32421 h 44233"/>
              <a:gd name="connsiteX38" fmla="*/ 1339394 w 16876714"/>
              <a:gd name="connsiteY38" fmla="*/ 43496 h 44233"/>
              <a:gd name="connsiteX39" fmla="*/ 1343914 w 16876714"/>
              <a:gd name="connsiteY39" fmla="*/ 40449 h 44233"/>
              <a:gd name="connsiteX40" fmla="*/ 1387001 w 16876714"/>
              <a:gd name="connsiteY40" fmla="*/ 31750 h 44233"/>
              <a:gd name="connsiteX41" fmla="*/ 1430088 w 16876714"/>
              <a:gd name="connsiteY41" fmla="*/ 40449 h 44233"/>
              <a:gd name="connsiteX42" fmla="*/ 1435422 w 16876714"/>
              <a:gd name="connsiteY42" fmla="*/ 44044 h 44233"/>
              <a:gd name="connsiteX43" fmla="*/ 1443258 w 16876714"/>
              <a:gd name="connsiteY43" fmla="*/ 32421 h 44233"/>
              <a:gd name="connsiteX44" fmla="*/ 1521532 w 16876714"/>
              <a:gd name="connsiteY44" fmla="*/ 0 h 44233"/>
              <a:gd name="connsiteX45" fmla="*/ 1599805 w 16876714"/>
              <a:gd name="connsiteY45" fmla="*/ 32421 h 44233"/>
              <a:gd name="connsiteX46" fmla="*/ 1607272 w 16876714"/>
              <a:gd name="connsiteY46" fmla="*/ 43496 h 44233"/>
              <a:gd name="connsiteX47" fmla="*/ 1611791 w 16876714"/>
              <a:gd name="connsiteY47" fmla="*/ 40449 h 44233"/>
              <a:gd name="connsiteX48" fmla="*/ 1654878 w 16876714"/>
              <a:gd name="connsiteY48" fmla="*/ 31750 h 44233"/>
              <a:gd name="connsiteX49" fmla="*/ 1697966 w 16876714"/>
              <a:gd name="connsiteY49" fmla="*/ 40449 h 44233"/>
              <a:gd name="connsiteX50" fmla="*/ 1703299 w 16876714"/>
              <a:gd name="connsiteY50" fmla="*/ 44044 h 44233"/>
              <a:gd name="connsiteX51" fmla="*/ 1711136 w 16876714"/>
              <a:gd name="connsiteY51" fmla="*/ 32421 h 44233"/>
              <a:gd name="connsiteX52" fmla="*/ 1789407 w 16876714"/>
              <a:gd name="connsiteY52" fmla="*/ 0 h 44233"/>
              <a:gd name="connsiteX53" fmla="*/ 1867682 w 16876714"/>
              <a:gd name="connsiteY53" fmla="*/ 32421 h 44233"/>
              <a:gd name="connsiteX54" fmla="*/ 1875149 w 16876714"/>
              <a:gd name="connsiteY54" fmla="*/ 43496 h 44233"/>
              <a:gd name="connsiteX55" fmla="*/ 1879668 w 16876714"/>
              <a:gd name="connsiteY55" fmla="*/ 40449 h 44233"/>
              <a:gd name="connsiteX56" fmla="*/ 1922757 w 16876714"/>
              <a:gd name="connsiteY56" fmla="*/ 31750 h 44233"/>
              <a:gd name="connsiteX57" fmla="*/ 1965843 w 16876714"/>
              <a:gd name="connsiteY57" fmla="*/ 40449 h 44233"/>
              <a:gd name="connsiteX58" fmla="*/ 1971178 w 16876714"/>
              <a:gd name="connsiteY58" fmla="*/ 44045 h 44233"/>
              <a:gd name="connsiteX59" fmla="*/ 1979014 w 16876714"/>
              <a:gd name="connsiteY59" fmla="*/ 32421 h 44233"/>
              <a:gd name="connsiteX60" fmla="*/ 2057287 w 16876714"/>
              <a:gd name="connsiteY60" fmla="*/ 0 h 44233"/>
              <a:gd name="connsiteX61" fmla="*/ 2135560 w 16876714"/>
              <a:gd name="connsiteY61" fmla="*/ 32421 h 44233"/>
              <a:gd name="connsiteX62" fmla="*/ 2143026 w 16876714"/>
              <a:gd name="connsiteY62" fmla="*/ 43496 h 44233"/>
              <a:gd name="connsiteX63" fmla="*/ 2147547 w 16876714"/>
              <a:gd name="connsiteY63" fmla="*/ 40449 h 44233"/>
              <a:gd name="connsiteX64" fmla="*/ 2190635 w 16876714"/>
              <a:gd name="connsiteY64" fmla="*/ 31750 h 44233"/>
              <a:gd name="connsiteX65" fmla="*/ 2233721 w 16876714"/>
              <a:gd name="connsiteY65" fmla="*/ 40449 h 44233"/>
              <a:gd name="connsiteX66" fmla="*/ 2239056 w 16876714"/>
              <a:gd name="connsiteY66" fmla="*/ 44045 h 44233"/>
              <a:gd name="connsiteX67" fmla="*/ 2246892 w 16876714"/>
              <a:gd name="connsiteY67" fmla="*/ 32421 h 44233"/>
              <a:gd name="connsiteX68" fmla="*/ 2325166 w 16876714"/>
              <a:gd name="connsiteY68" fmla="*/ 0 h 44233"/>
              <a:gd name="connsiteX69" fmla="*/ 2403439 w 16876714"/>
              <a:gd name="connsiteY69" fmla="*/ 32421 h 44233"/>
              <a:gd name="connsiteX70" fmla="*/ 2410905 w 16876714"/>
              <a:gd name="connsiteY70" fmla="*/ 43496 h 44233"/>
              <a:gd name="connsiteX71" fmla="*/ 2415425 w 16876714"/>
              <a:gd name="connsiteY71" fmla="*/ 40449 h 44233"/>
              <a:gd name="connsiteX72" fmla="*/ 2458511 w 16876714"/>
              <a:gd name="connsiteY72" fmla="*/ 31750 h 44233"/>
              <a:gd name="connsiteX73" fmla="*/ 2501600 w 16876714"/>
              <a:gd name="connsiteY73" fmla="*/ 40449 h 44233"/>
              <a:gd name="connsiteX74" fmla="*/ 2506933 w 16876714"/>
              <a:gd name="connsiteY74" fmla="*/ 44045 h 44233"/>
              <a:gd name="connsiteX75" fmla="*/ 2514770 w 16876714"/>
              <a:gd name="connsiteY75" fmla="*/ 32421 h 44233"/>
              <a:gd name="connsiteX76" fmla="*/ 2593043 w 16876714"/>
              <a:gd name="connsiteY76" fmla="*/ 0 h 44233"/>
              <a:gd name="connsiteX77" fmla="*/ 2671316 w 16876714"/>
              <a:gd name="connsiteY77" fmla="*/ 32421 h 44233"/>
              <a:gd name="connsiteX78" fmla="*/ 2678783 w 16876714"/>
              <a:gd name="connsiteY78" fmla="*/ 43496 h 44233"/>
              <a:gd name="connsiteX79" fmla="*/ 2683303 w 16876714"/>
              <a:gd name="connsiteY79" fmla="*/ 40449 h 44233"/>
              <a:gd name="connsiteX80" fmla="*/ 2726391 w 16876714"/>
              <a:gd name="connsiteY80" fmla="*/ 31750 h 44233"/>
              <a:gd name="connsiteX81" fmla="*/ 2769478 w 16876714"/>
              <a:gd name="connsiteY81" fmla="*/ 40449 h 44233"/>
              <a:gd name="connsiteX82" fmla="*/ 2774813 w 16876714"/>
              <a:gd name="connsiteY82" fmla="*/ 44045 h 44233"/>
              <a:gd name="connsiteX83" fmla="*/ 2782649 w 16876714"/>
              <a:gd name="connsiteY83" fmla="*/ 32421 h 44233"/>
              <a:gd name="connsiteX84" fmla="*/ 2860922 w 16876714"/>
              <a:gd name="connsiteY84" fmla="*/ 0 h 44233"/>
              <a:gd name="connsiteX85" fmla="*/ 2939195 w 16876714"/>
              <a:gd name="connsiteY85" fmla="*/ 32421 h 44233"/>
              <a:gd name="connsiteX86" fmla="*/ 2946661 w 16876714"/>
              <a:gd name="connsiteY86" fmla="*/ 43496 h 44233"/>
              <a:gd name="connsiteX87" fmla="*/ 2951182 w 16876714"/>
              <a:gd name="connsiteY87" fmla="*/ 40449 h 44233"/>
              <a:gd name="connsiteX88" fmla="*/ 2994269 w 16876714"/>
              <a:gd name="connsiteY88" fmla="*/ 31750 h 44233"/>
              <a:gd name="connsiteX89" fmla="*/ 3037356 w 16876714"/>
              <a:gd name="connsiteY89" fmla="*/ 40449 h 44233"/>
              <a:gd name="connsiteX90" fmla="*/ 3042690 w 16876714"/>
              <a:gd name="connsiteY90" fmla="*/ 44045 h 44233"/>
              <a:gd name="connsiteX91" fmla="*/ 3050527 w 16876714"/>
              <a:gd name="connsiteY91" fmla="*/ 32421 h 44233"/>
              <a:gd name="connsiteX92" fmla="*/ 3128800 w 16876714"/>
              <a:gd name="connsiteY92" fmla="*/ 0 h 44233"/>
              <a:gd name="connsiteX93" fmla="*/ 3207072 w 16876714"/>
              <a:gd name="connsiteY93" fmla="*/ 32421 h 44233"/>
              <a:gd name="connsiteX94" fmla="*/ 3214539 w 16876714"/>
              <a:gd name="connsiteY94" fmla="*/ 43496 h 44233"/>
              <a:gd name="connsiteX95" fmla="*/ 3219059 w 16876714"/>
              <a:gd name="connsiteY95" fmla="*/ 40449 h 44233"/>
              <a:gd name="connsiteX96" fmla="*/ 3262147 w 16876714"/>
              <a:gd name="connsiteY96" fmla="*/ 31750 h 44233"/>
              <a:gd name="connsiteX97" fmla="*/ 3305232 w 16876714"/>
              <a:gd name="connsiteY97" fmla="*/ 40449 h 44233"/>
              <a:gd name="connsiteX98" fmla="*/ 3310564 w 16876714"/>
              <a:gd name="connsiteY98" fmla="*/ 44044 h 44233"/>
              <a:gd name="connsiteX99" fmla="*/ 3318400 w 16876714"/>
              <a:gd name="connsiteY99" fmla="*/ 32421 h 44233"/>
              <a:gd name="connsiteX100" fmla="*/ 3396671 w 16876714"/>
              <a:gd name="connsiteY100" fmla="*/ 0 h 44233"/>
              <a:gd name="connsiteX101" fmla="*/ 3474945 w 16876714"/>
              <a:gd name="connsiteY101" fmla="*/ 32421 h 44233"/>
              <a:gd name="connsiteX102" fmla="*/ 3482412 w 16876714"/>
              <a:gd name="connsiteY102" fmla="*/ 43497 h 44233"/>
              <a:gd name="connsiteX103" fmla="*/ 3486935 w 16876714"/>
              <a:gd name="connsiteY103" fmla="*/ 40449 h 44233"/>
              <a:gd name="connsiteX104" fmla="*/ 3530021 w 16876714"/>
              <a:gd name="connsiteY104" fmla="*/ 31750 h 44233"/>
              <a:gd name="connsiteX105" fmla="*/ 3573110 w 16876714"/>
              <a:gd name="connsiteY105" fmla="*/ 40449 h 44233"/>
              <a:gd name="connsiteX106" fmla="*/ 3578441 w 16876714"/>
              <a:gd name="connsiteY106" fmla="*/ 44043 h 44233"/>
              <a:gd name="connsiteX107" fmla="*/ 3586277 w 16876714"/>
              <a:gd name="connsiteY107" fmla="*/ 32421 h 44233"/>
              <a:gd name="connsiteX108" fmla="*/ 3664549 w 16876714"/>
              <a:gd name="connsiteY108" fmla="*/ 0 h 44233"/>
              <a:gd name="connsiteX109" fmla="*/ 3742823 w 16876714"/>
              <a:gd name="connsiteY109" fmla="*/ 32421 h 44233"/>
              <a:gd name="connsiteX110" fmla="*/ 3750290 w 16876714"/>
              <a:gd name="connsiteY110" fmla="*/ 43497 h 44233"/>
              <a:gd name="connsiteX111" fmla="*/ 3754813 w 16876714"/>
              <a:gd name="connsiteY111" fmla="*/ 40449 h 44233"/>
              <a:gd name="connsiteX112" fmla="*/ 3797899 w 16876714"/>
              <a:gd name="connsiteY112" fmla="*/ 31750 h 44233"/>
              <a:gd name="connsiteX113" fmla="*/ 3840988 w 16876714"/>
              <a:gd name="connsiteY113" fmla="*/ 40449 h 44233"/>
              <a:gd name="connsiteX114" fmla="*/ 3846320 w 16876714"/>
              <a:gd name="connsiteY114" fmla="*/ 44044 h 44233"/>
              <a:gd name="connsiteX115" fmla="*/ 3854155 w 16876714"/>
              <a:gd name="connsiteY115" fmla="*/ 32421 h 44233"/>
              <a:gd name="connsiteX116" fmla="*/ 3932428 w 16876714"/>
              <a:gd name="connsiteY116" fmla="*/ 0 h 44233"/>
              <a:gd name="connsiteX117" fmla="*/ 4010702 w 16876714"/>
              <a:gd name="connsiteY117" fmla="*/ 32421 h 44233"/>
              <a:gd name="connsiteX118" fmla="*/ 4018169 w 16876714"/>
              <a:gd name="connsiteY118" fmla="*/ 43497 h 44233"/>
              <a:gd name="connsiteX119" fmla="*/ 4022691 w 16876714"/>
              <a:gd name="connsiteY119" fmla="*/ 40449 h 44233"/>
              <a:gd name="connsiteX120" fmla="*/ 4065778 w 16876714"/>
              <a:gd name="connsiteY120" fmla="*/ 31750 h 44233"/>
              <a:gd name="connsiteX121" fmla="*/ 4108867 w 16876714"/>
              <a:gd name="connsiteY121" fmla="*/ 40449 h 44233"/>
              <a:gd name="connsiteX122" fmla="*/ 4114198 w 16876714"/>
              <a:gd name="connsiteY122" fmla="*/ 44043 h 44233"/>
              <a:gd name="connsiteX123" fmla="*/ 4122033 w 16876714"/>
              <a:gd name="connsiteY123" fmla="*/ 32421 h 44233"/>
              <a:gd name="connsiteX124" fmla="*/ 4200306 w 16876714"/>
              <a:gd name="connsiteY124" fmla="*/ 0 h 44233"/>
              <a:gd name="connsiteX125" fmla="*/ 4278580 w 16876714"/>
              <a:gd name="connsiteY125" fmla="*/ 32421 h 44233"/>
              <a:gd name="connsiteX126" fmla="*/ 4286047 w 16876714"/>
              <a:gd name="connsiteY126" fmla="*/ 43497 h 44233"/>
              <a:gd name="connsiteX127" fmla="*/ 4290569 w 16876714"/>
              <a:gd name="connsiteY127" fmla="*/ 40449 h 44233"/>
              <a:gd name="connsiteX128" fmla="*/ 4333656 w 16876714"/>
              <a:gd name="connsiteY128" fmla="*/ 31750 h 44233"/>
              <a:gd name="connsiteX129" fmla="*/ 4376745 w 16876714"/>
              <a:gd name="connsiteY129" fmla="*/ 40449 h 44233"/>
              <a:gd name="connsiteX130" fmla="*/ 4382076 w 16876714"/>
              <a:gd name="connsiteY130" fmla="*/ 44043 h 44233"/>
              <a:gd name="connsiteX131" fmla="*/ 4389911 w 16876714"/>
              <a:gd name="connsiteY131" fmla="*/ 32421 h 44233"/>
              <a:gd name="connsiteX132" fmla="*/ 4468184 w 16876714"/>
              <a:gd name="connsiteY132" fmla="*/ 0 h 44233"/>
              <a:gd name="connsiteX133" fmla="*/ 4546458 w 16876714"/>
              <a:gd name="connsiteY133" fmla="*/ 32421 h 44233"/>
              <a:gd name="connsiteX134" fmla="*/ 4553925 w 16876714"/>
              <a:gd name="connsiteY134" fmla="*/ 43497 h 44233"/>
              <a:gd name="connsiteX135" fmla="*/ 4558447 w 16876714"/>
              <a:gd name="connsiteY135" fmla="*/ 40449 h 44233"/>
              <a:gd name="connsiteX136" fmla="*/ 4601534 w 16876714"/>
              <a:gd name="connsiteY136" fmla="*/ 31750 h 44233"/>
              <a:gd name="connsiteX137" fmla="*/ 4644623 w 16876714"/>
              <a:gd name="connsiteY137" fmla="*/ 40449 h 44233"/>
              <a:gd name="connsiteX138" fmla="*/ 4649955 w 16876714"/>
              <a:gd name="connsiteY138" fmla="*/ 44044 h 44233"/>
              <a:gd name="connsiteX139" fmla="*/ 4657790 w 16876714"/>
              <a:gd name="connsiteY139" fmla="*/ 32421 h 44233"/>
              <a:gd name="connsiteX140" fmla="*/ 4736064 w 16876714"/>
              <a:gd name="connsiteY140" fmla="*/ 0 h 44233"/>
              <a:gd name="connsiteX141" fmla="*/ 4814337 w 16876714"/>
              <a:gd name="connsiteY141" fmla="*/ 32421 h 44233"/>
              <a:gd name="connsiteX142" fmla="*/ 4821804 w 16876714"/>
              <a:gd name="connsiteY142" fmla="*/ 43497 h 44233"/>
              <a:gd name="connsiteX143" fmla="*/ 4826326 w 16876714"/>
              <a:gd name="connsiteY143" fmla="*/ 40449 h 44233"/>
              <a:gd name="connsiteX144" fmla="*/ 4869413 w 16876714"/>
              <a:gd name="connsiteY144" fmla="*/ 31750 h 44233"/>
              <a:gd name="connsiteX145" fmla="*/ 4912502 w 16876714"/>
              <a:gd name="connsiteY145" fmla="*/ 40449 h 44233"/>
              <a:gd name="connsiteX146" fmla="*/ 4917833 w 16876714"/>
              <a:gd name="connsiteY146" fmla="*/ 44043 h 44233"/>
              <a:gd name="connsiteX147" fmla="*/ 4925668 w 16876714"/>
              <a:gd name="connsiteY147" fmla="*/ 32421 h 44233"/>
              <a:gd name="connsiteX148" fmla="*/ 5003941 w 16876714"/>
              <a:gd name="connsiteY148" fmla="*/ 0 h 44233"/>
              <a:gd name="connsiteX149" fmla="*/ 5082215 w 16876714"/>
              <a:gd name="connsiteY149" fmla="*/ 32421 h 44233"/>
              <a:gd name="connsiteX150" fmla="*/ 5089682 w 16876714"/>
              <a:gd name="connsiteY150" fmla="*/ 43497 h 44233"/>
              <a:gd name="connsiteX151" fmla="*/ 5094204 w 16876714"/>
              <a:gd name="connsiteY151" fmla="*/ 40449 h 44233"/>
              <a:gd name="connsiteX152" fmla="*/ 5137291 w 16876714"/>
              <a:gd name="connsiteY152" fmla="*/ 31750 h 44233"/>
              <a:gd name="connsiteX153" fmla="*/ 5180380 w 16876714"/>
              <a:gd name="connsiteY153" fmla="*/ 40449 h 44233"/>
              <a:gd name="connsiteX154" fmla="*/ 5185711 w 16876714"/>
              <a:gd name="connsiteY154" fmla="*/ 44043 h 44233"/>
              <a:gd name="connsiteX155" fmla="*/ 5193546 w 16876714"/>
              <a:gd name="connsiteY155" fmla="*/ 32421 h 44233"/>
              <a:gd name="connsiteX156" fmla="*/ 5271819 w 16876714"/>
              <a:gd name="connsiteY156" fmla="*/ 0 h 44233"/>
              <a:gd name="connsiteX157" fmla="*/ 5350093 w 16876714"/>
              <a:gd name="connsiteY157" fmla="*/ 32421 h 44233"/>
              <a:gd name="connsiteX158" fmla="*/ 5357560 w 16876714"/>
              <a:gd name="connsiteY158" fmla="*/ 43497 h 44233"/>
              <a:gd name="connsiteX159" fmla="*/ 5362082 w 16876714"/>
              <a:gd name="connsiteY159" fmla="*/ 40449 h 44233"/>
              <a:gd name="connsiteX160" fmla="*/ 5405169 w 16876714"/>
              <a:gd name="connsiteY160" fmla="*/ 31750 h 44233"/>
              <a:gd name="connsiteX161" fmla="*/ 5448258 w 16876714"/>
              <a:gd name="connsiteY161" fmla="*/ 40449 h 44233"/>
              <a:gd name="connsiteX162" fmla="*/ 5453590 w 16876714"/>
              <a:gd name="connsiteY162" fmla="*/ 44044 h 44233"/>
              <a:gd name="connsiteX163" fmla="*/ 5461425 w 16876714"/>
              <a:gd name="connsiteY163" fmla="*/ 32421 h 44233"/>
              <a:gd name="connsiteX164" fmla="*/ 5539699 w 16876714"/>
              <a:gd name="connsiteY164" fmla="*/ 0 h 44233"/>
              <a:gd name="connsiteX165" fmla="*/ 5617972 w 16876714"/>
              <a:gd name="connsiteY165" fmla="*/ 32421 h 44233"/>
              <a:gd name="connsiteX166" fmla="*/ 5625439 w 16876714"/>
              <a:gd name="connsiteY166" fmla="*/ 43497 h 44233"/>
              <a:gd name="connsiteX167" fmla="*/ 5629961 w 16876714"/>
              <a:gd name="connsiteY167" fmla="*/ 40449 h 44233"/>
              <a:gd name="connsiteX168" fmla="*/ 5673048 w 16876714"/>
              <a:gd name="connsiteY168" fmla="*/ 31750 h 44233"/>
              <a:gd name="connsiteX169" fmla="*/ 5716137 w 16876714"/>
              <a:gd name="connsiteY169" fmla="*/ 40449 h 44233"/>
              <a:gd name="connsiteX170" fmla="*/ 5721468 w 16876714"/>
              <a:gd name="connsiteY170" fmla="*/ 44043 h 44233"/>
              <a:gd name="connsiteX171" fmla="*/ 5729303 w 16876714"/>
              <a:gd name="connsiteY171" fmla="*/ 32421 h 44233"/>
              <a:gd name="connsiteX172" fmla="*/ 5807577 w 16876714"/>
              <a:gd name="connsiteY172" fmla="*/ 0 h 44233"/>
              <a:gd name="connsiteX173" fmla="*/ 5885850 w 16876714"/>
              <a:gd name="connsiteY173" fmla="*/ 32421 h 44233"/>
              <a:gd name="connsiteX174" fmla="*/ 5893317 w 16876714"/>
              <a:gd name="connsiteY174" fmla="*/ 43497 h 44233"/>
              <a:gd name="connsiteX175" fmla="*/ 5897839 w 16876714"/>
              <a:gd name="connsiteY175" fmla="*/ 40449 h 44233"/>
              <a:gd name="connsiteX176" fmla="*/ 5940926 w 16876714"/>
              <a:gd name="connsiteY176" fmla="*/ 31750 h 44233"/>
              <a:gd name="connsiteX177" fmla="*/ 5984015 w 16876714"/>
              <a:gd name="connsiteY177" fmla="*/ 40449 h 44233"/>
              <a:gd name="connsiteX178" fmla="*/ 5989346 w 16876714"/>
              <a:gd name="connsiteY178" fmla="*/ 44043 h 44233"/>
              <a:gd name="connsiteX179" fmla="*/ 5997181 w 16876714"/>
              <a:gd name="connsiteY179" fmla="*/ 32421 h 44233"/>
              <a:gd name="connsiteX180" fmla="*/ 6075455 w 16876714"/>
              <a:gd name="connsiteY180" fmla="*/ 0 h 44233"/>
              <a:gd name="connsiteX181" fmla="*/ 6153728 w 16876714"/>
              <a:gd name="connsiteY181" fmla="*/ 32421 h 44233"/>
              <a:gd name="connsiteX182" fmla="*/ 6161195 w 16876714"/>
              <a:gd name="connsiteY182" fmla="*/ 43497 h 44233"/>
              <a:gd name="connsiteX183" fmla="*/ 6165717 w 16876714"/>
              <a:gd name="connsiteY183" fmla="*/ 40449 h 44233"/>
              <a:gd name="connsiteX184" fmla="*/ 6208804 w 16876714"/>
              <a:gd name="connsiteY184" fmla="*/ 31750 h 44233"/>
              <a:gd name="connsiteX185" fmla="*/ 6251893 w 16876714"/>
              <a:gd name="connsiteY185" fmla="*/ 40449 h 44233"/>
              <a:gd name="connsiteX186" fmla="*/ 6257225 w 16876714"/>
              <a:gd name="connsiteY186" fmla="*/ 44044 h 44233"/>
              <a:gd name="connsiteX187" fmla="*/ 6265060 w 16876714"/>
              <a:gd name="connsiteY187" fmla="*/ 32421 h 44233"/>
              <a:gd name="connsiteX188" fmla="*/ 6343334 w 16876714"/>
              <a:gd name="connsiteY188" fmla="*/ 0 h 44233"/>
              <a:gd name="connsiteX189" fmla="*/ 6421607 w 16876714"/>
              <a:gd name="connsiteY189" fmla="*/ 32421 h 44233"/>
              <a:gd name="connsiteX190" fmla="*/ 6429074 w 16876714"/>
              <a:gd name="connsiteY190" fmla="*/ 43497 h 44233"/>
              <a:gd name="connsiteX191" fmla="*/ 6433596 w 16876714"/>
              <a:gd name="connsiteY191" fmla="*/ 40449 h 44233"/>
              <a:gd name="connsiteX192" fmla="*/ 6476684 w 16876714"/>
              <a:gd name="connsiteY192" fmla="*/ 31750 h 44233"/>
              <a:gd name="connsiteX193" fmla="*/ 6519772 w 16876714"/>
              <a:gd name="connsiteY193" fmla="*/ 40449 h 44233"/>
              <a:gd name="connsiteX194" fmla="*/ 6525103 w 16876714"/>
              <a:gd name="connsiteY194" fmla="*/ 44043 h 44233"/>
              <a:gd name="connsiteX195" fmla="*/ 6532938 w 16876714"/>
              <a:gd name="connsiteY195" fmla="*/ 32421 h 44233"/>
              <a:gd name="connsiteX196" fmla="*/ 6611212 w 16876714"/>
              <a:gd name="connsiteY196" fmla="*/ 0 h 44233"/>
              <a:gd name="connsiteX197" fmla="*/ 6689485 w 16876714"/>
              <a:gd name="connsiteY197" fmla="*/ 32421 h 44233"/>
              <a:gd name="connsiteX198" fmla="*/ 6696952 w 16876714"/>
              <a:gd name="connsiteY198" fmla="*/ 43497 h 44233"/>
              <a:gd name="connsiteX199" fmla="*/ 6701474 w 16876714"/>
              <a:gd name="connsiteY199" fmla="*/ 40449 h 44233"/>
              <a:gd name="connsiteX200" fmla="*/ 6744561 w 16876714"/>
              <a:gd name="connsiteY200" fmla="*/ 31750 h 44233"/>
              <a:gd name="connsiteX201" fmla="*/ 6787650 w 16876714"/>
              <a:gd name="connsiteY201" fmla="*/ 40449 h 44233"/>
              <a:gd name="connsiteX202" fmla="*/ 6792981 w 16876714"/>
              <a:gd name="connsiteY202" fmla="*/ 44043 h 44233"/>
              <a:gd name="connsiteX203" fmla="*/ 6800816 w 16876714"/>
              <a:gd name="connsiteY203" fmla="*/ 32421 h 44233"/>
              <a:gd name="connsiteX204" fmla="*/ 6879090 w 16876714"/>
              <a:gd name="connsiteY204" fmla="*/ 0 h 44233"/>
              <a:gd name="connsiteX205" fmla="*/ 6957363 w 16876714"/>
              <a:gd name="connsiteY205" fmla="*/ 32421 h 44233"/>
              <a:gd name="connsiteX206" fmla="*/ 6964830 w 16876714"/>
              <a:gd name="connsiteY206" fmla="*/ 43497 h 44233"/>
              <a:gd name="connsiteX207" fmla="*/ 6969352 w 16876714"/>
              <a:gd name="connsiteY207" fmla="*/ 40449 h 44233"/>
              <a:gd name="connsiteX208" fmla="*/ 7012439 w 16876714"/>
              <a:gd name="connsiteY208" fmla="*/ 31750 h 44233"/>
              <a:gd name="connsiteX209" fmla="*/ 7055528 w 16876714"/>
              <a:gd name="connsiteY209" fmla="*/ 40449 h 44233"/>
              <a:gd name="connsiteX210" fmla="*/ 7060859 w 16876714"/>
              <a:gd name="connsiteY210" fmla="*/ 44044 h 44233"/>
              <a:gd name="connsiteX211" fmla="*/ 7068695 w 16876714"/>
              <a:gd name="connsiteY211" fmla="*/ 32421 h 44233"/>
              <a:gd name="connsiteX212" fmla="*/ 7146969 w 16876714"/>
              <a:gd name="connsiteY212" fmla="*/ 0 h 44233"/>
              <a:gd name="connsiteX213" fmla="*/ 7225241 w 16876714"/>
              <a:gd name="connsiteY213" fmla="*/ 32421 h 44233"/>
              <a:gd name="connsiteX214" fmla="*/ 7232710 w 16876714"/>
              <a:gd name="connsiteY214" fmla="*/ 43497 h 44233"/>
              <a:gd name="connsiteX215" fmla="*/ 7237231 w 16876714"/>
              <a:gd name="connsiteY215" fmla="*/ 40449 h 44233"/>
              <a:gd name="connsiteX216" fmla="*/ 7280319 w 16876714"/>
              <a:gd name="connsiteY216" fmla="*/ 31750 h 44233"/>
              <a:gd name="connsiteX217" fmla="*/ 7323407 w 16876714"/>
              <a:gd name="connsiteY217" fmla="*/ 40449 h 44233"/>
              <a:gd name="connsiteX218" fmla="*/ 7328737 w 16876714"/>
              <a:gd name="connsiteY218" fmla="*/ 44043 h 44233"/>
              <a:gd name="connsiteX219" fmla="*/ 7336573 w 16876714"/>
              <a:gd name="connsiteY219" fmla="*/ 32421 h 44233"/>
              <a:gd name="connsiteX220" fmla="*/ 7414847 w 16876714"/>
              <a:gd name="connsiteY220" fmla="*/ 0 h 44233"/>
              <a:gd name="connsiteX221" fmla="*/ 7493119 w 16876714"/>
              <a:gd name="connsiteY221" fmla="*/ 32421 h 44233"/>
              <a:gd name="connsiteX222" fmla="*/ 7500587 w 16876714"/>
              <a:gd name="connsiteY222" fmla="*/ 43497 h 44233"/>
              <a:gd name="connsiteX223" fmla="*/ 7505109 w 16876714"/>
              <a:gd name="connsiteY223" fmla="*/ 40449 h 44233"/>
              <a:gd name="connsiteX224" fmla="*/ 7548196 w 16876714"/>
              <a:gd name="connsiteY224" fmla="*/ 31750 h 44233"/>
              <a:gd name="connsiteX225" fmla="*/ 7591283 w 16876714"/>
              <a:gd name="connsiteY225" fmla="*/ 40449 h 44233"/>
              <a:gd name="connsiteX226" fmla="*/ 7596615 w 16876714"/>
              <a:gd name="connsiteY226" fmla="*/ 44043 h 44233"/>
              <a:gd name="connsiteX227" fmla="*/ 7604451 w 16876714"/>
              <a:gd name="connsiteY227" fmla="*/ 32421 h 44233"/>
              <a:gd name="connsiteX228" fmla="*/ 7682724 w 16876714"/>
              <a:gd name="connsiteY228" fmla="*/ 0 h 44233"/>
              <a:gd name="connsiteX229" fmla="*/ 7760997 w 16876714"/>
              <a:gd name="connsiteY229" fmla="*/ 32421 h 44233"/>
              <a:gd name="connsiteX230" fmla="*/ 7768465 w 16876714"/>
              <a:gd name="connsiteY230" fmla="*/ 43497 h 44233"/>
              <a:gd name="connsiteX231" fmla="*/ 7772987 w 16876714"/>
              <a:gd name="connsiteY231" fmla="*/ 40449 h 44233"/>
              <a:gd name="connsiteX232" fmla="*/ 7816074 w 16876714"/>
              <a:gd name="connsiteY232" fmla="*/ 31750 h 44233"/>
              <a:gd name="connsiteX233" fmla="*/ 7859161 w 16876714"/>
              <a:gd name="connsiteY233" fmla="*/ 40449 h 44233"/>
              <a:gd name="connsiteX234" fmla="*/ 7864494 w 16876714"/>
              <a:gd name="connsiteY234" fmla="*/ 44044 h 44233"/>
              <a:gd name="connsiteX235" fmla="*/ 7872330 w 16876714"/>
              <a:gd name="connsiteY235" fmla="*/ 32421 h 44233"/>
              <a:gd name="connsiteX236" fmla="*/ 7950603 w 16876714"/>
              <a:gd name="connsiteY236" fmla="*/ 0 h 44233"/>
              <a:gd name="connsiteX237" fmla="*/ 8028876 w 16876714"/>
              <a:gd name="connsiteY237" fmla="*/ 32421 h 44233"/>
              <a:gd name="connsiteX238" fmla="*/ 8036344 w 16876714"/>
              <a:gd name="connsiteY238" fmla="*/ 43497 h 44233"/>
              <a:gd name="connsiteX239" fmla="*/ 8040866 w 16876714"/>
              <a:gd name="connsiteY239" fmla="*/ 40449 h 44233"/>
              <a:gd name="connsiteX240" fmla="*/ 8083953 w 16876714"/>
              <a:gd name="connsiteY240" fmla="*/ 31750 h 44233"/>
              <a:gd name="connsiteX241" fmla="*/ 8127040 w 16876714"/>
              <a:gd name="connsiteY241" fmla="*/ 40449 h 44233"/>
              <a:gd name="connsiteX242" fmla="*/ 8132366 w 16876714"/>
              <a:gd name="connsiteY242" fmla="*/ 44040 h 44233"/>
              <a:gd name="connsiteX243" fmla="*/ 8140200 w 16876714"/>
              <a:gd name="connsiteY243" fmla="*/ 32421 h 44233"/>
              <a:gd name="connsiteX244" fmla="*/ 8218473 w 16876714"/>
              <a:gd name="connsiteY244" fmla="*/ 0 h 44233"/>
              <a:gd name="connsiteX245" fmla="*/ 8296746 w 16876714"/>
              <a:gd name="connsiteY245" fmla="*/ 32421 h 44233"/>
              <a:gd name="connsiteX246" fmla="*/ 8304214 w 16876714"/>
              <a:gd name="connsiteY246" fmla="*/ 43497 h 44233"/>
              <a:gd name="connsiteX247" fmla="*/ 8308736 w 16876714"/>
              <a:gd name="connsiteY247" fmla="*/ 40449 h 44233"/>
              <a:gd name="connsiteX248" fmla="*/ 8351823 w 16876714"/>
              <a:gd name="connsiteY248" fmla="*/ 31750 h 44233"/>
              <a:gd name="connsiteX249" fmla="*/ 8394911 w 16876714"/>
              <a:gd name="connsiteY249" fmla="*/ 40449 h 44233"/>
              <a:gd name="connsiteX250" fmla="*/ 8400523 w 16876714"/>
              <a:gd name="connsiteY250" fmla="*/ 44233 h 44233"/>
              <a:gd name="connsiteX251" fmla="*/ 8408487 w 16876714"/>
              <a:gd name="connsiteY251" fmla="*/ 32422 h 44233"/>
              <a:gd name="connsiteX252" fmla="*/ 8486760 w 16876714"/>
              <a:gd name="connsiteY252" fmla="*/ 0 h 44233"/>
              <a:gd name="connsiteX253" fmla="*/ 8565033 w 16876714"/>
              <a:gd name="connsiteY253" fmla="*/ 32421 h 44233"/>
              <a:gd name="connsiteX254" fmla="*/ 8572500 w 16876714"/>
              <a:gd name="connsiteY254" fmla="*/ 43496 h 44233"/>
              <a:gd name="connsiteX255" fmla="*/ 8577020 w 16876714"/>
              <a:gd name="connsiteY255" fmla="*/ 40449 h 44233"/>
              <a:gd name="connsiteX256" fmla="*/ 8620107 w 16876714"/>
              <a:gd name="connsiteY256" fmla="*/ 31750 h 44233"/>
              <a:gd name="connsiteX257" fmla="*/ 8663194 w 16876714"/>
              <a:gd name="connsiteY257" fmla="*/ 40449 h 44233"/>
              <a:gd name="connsiteX258" fmla="*/ 8668528 w 16876714"/>
              <a:gd name="connsiteY258" fmla="*/ 44044 h 44233"/>
              <a:gd name="connsiteX259" fmla="*/ 8676365 w 16876714"/>
              <a:gd name="connsiteY259" fmla="*/ 32421 h 44233"/>
              <a:gd name="connsiteX260" fmla="*/ 8754638 w 16876714"/>
              <a:gd name="connsiteY260" fmla="*/ 0 h 44233"/>
              <a:gd name="connsiteX261" fmla="*/ 8832911 w 16876714"/>
              <a:gd name="connsiteY261" fmla="*/ 32421 h 44233"/>
              <a:gd name="connsiteX262" fmla="*/ 8840378 w 16876714"/>
              <a:gd name="connsiteY262" fmla="*/ 43496 h 44233"/>
              <a:gd name="connsiteX263" fmla="*/ 8844898 w 16876714"/>
              <a:gd name="connsiteY263" fmla="*/ 40449 h 44233"/>
              <a:gd name="connsiteX264" fmla="*/ 8887985 w 16876714"/>
              <a:gd name="connsiteY264" fmla="*/ 31750 h 44233"/>
              <a:gd name="connsiteX265" fmla="*/ 8931073 w 16876714"/>
              <a:gd name="connsiteY265" fmla="*/ 40449 h 44233"/>
              <a:gd name="connsiteX266" fmla="*/ 8936406 w 16876714"/>
              <a:gd name="connsiteY266" fmla="*/ 44045 h 44233"/>
              <a:gd name="connsiteX267" fmla="*/ 8944244 w 16876714"/>
              <a:gd name="connsiteY267" fmla="*/ 32421 h 44233"/>
              <a:gd name="connsiteX268" fmla="*/ 9022517 w 16876714"/>
              <a:gd name="connsiteY268" fmla="*/ 0 h 44233"/>
              <a:gd name="connsiteX269" fmla="*/ 9100790 w 16876714"/>
              <a:gd name="connsiteY269" fmla="*/ 32421 h 44233"/>
              <a:gd name="connsiteX270" fmla="*/ 9108257 w 16876714"/>
              <a:gd name="connsiteY270" fmla="*/ 43496 h 44233"/>
              <a:gd name="connsiteX271" fmla="*/ 9112777 w 16876714"/>
              <a:gd name="connsiteY271" fmla="*/ 40449 h 44233"/>
              <a:gd name="connsiteX272" fmla="*/ 9155865 w 16876714"/>
              <a:gd name="connsiteY272" fmla="*/ 31750 h 44233"/>
              <a:gd name="connsiteX273" fmla="*/ 9198952 w 16876714"/>
              <a:gd name="connsiteY273" fmla="*/ 40449 h 44233"/>
              <a:gd name="connsiteX274" fmla="*/ 9204286 w 16876714"/>
              <a:gd name="connsiteY274" fmla="*/ 44045 h 44233"/>
              <a:gd name="connsiteX275" fmla="*/ 9212123 w 16876714"/>
              <a:gd name="connsiteY275" fmla="*/ 32421 h 44233"/>
              <a:gd name="connsiteX276" fmla="*/ 9290396 w 16876714"/>
              <a:gd name="connsiteY276" fmla="*/ 0 h 44233"/>
              <a:gd name="connsiteX277" fmla="*/ 9368669 w 16876714"/>
              <a:gd name="connsiteY277" fmla="*/ 32421 h 44233"/>
              <a:gd name="connsiteX278" fmla="*/ 9376137 w 16876714"/>
              <a:gd name="connsiteY278" fmla="*/ 43496 h 44233"/>
              <a:gd name="connsiteX279" fmla="*/ 9380656 w 16876714"/>
              <a:gd name="connsiteY279" fmla="*/ 40449 h 44233"/>
              <a:gd name="connsiteX280" fmla="*/ 9423744 w 16876714"/>
              <a:gd name="connsiteY280" fmla="*/ 31750 h 44233"/>
              <a:gd name="connsiteX281" fmla="*/ 9466831 w 16876714"/>
              <a:gd name="connsiteY281" fmla="*/ 40449 h 44233"/>
              <a:gd name="connsiteX282" fmla="*/ 9472164 w 16876714"/>
              <a:gd name="connsiteY282" fmla="*/ 44045 h 44233"/>
              <a:gd name="connsiteX283" fmla="*/ 9480002 w 16876714"/>
              <a:gd name="connsiteY283" fmla="*/ 32421 h 44233"/>
              <a:gd name="connsiteX284" fmla="*/ 9558275 w 16876714"/>
              <a:gd name="connsiteY284" fmla="*/ 0 h 44233"/>
              <a:gd name="connsiteX285" fmla="*/ 9636548 w 16876714"/>
              <a:gd name="connsiteY285" fmla="*/ 32421 h 44233"/>
              <a:gd name="connsiteX286" fmla="*/ 9644015 w 16876714"/>
              <a:gd name="connsiteY286" fmla="*/ 43496 h 44233"/>
              <a:gd name="connsiteX287" fmla="*/ 9648535 w 16876714"/>
              <a:gd name="connsiteY287" fmla="*/ 40449 h 44233"/>
              <a:gd name="connsiteX288" fmla="*/ 9691622 w 16876714"/>
              <a:gd name="connsiteY288" fmla="*/ 31750 h 44233"/>
              <a:gd name="connsiteX289" fmla="*/ 9734710 w 16876714"/>
              <a:gd name="connsiteY289" fmla="*/ 40449 h 44233"/>
              <a:gd name="connsiteX290" fmla="*/ 9740043 w 16876714"/>
              <a:gd name="connsiteY290" fmla="*/ 44045 h 44233"/>
              <a:gd name="connsiteX291" fmla="*/ 9747880 w 16876714"/>
              <a:gd name="connsiteY291" fmla="*/ 32421 h 44233"/>
              <a:gd name="connsiteX292" fmla="*/ 9826155 w 16876714"/>
              <a:gd name="connsiteY292" fmla="*/ 0 h 44233"/>
              <a:gd name="connsiteX293" fmla="*/ 9904427 w 16876714"/>
              <a:gd name="connsiteY293" fmla="*/ 32421 h 44233"/>
              <a:gd name="connsiteX294" fmla="*/ 9911894 w 16876714"/>
              <a:gd name="connsiteY294" fmla="*/ 43496 h 44233"/>
              <a:gd name="connsiteX295" fmla="*/ 9916414 w 16876714"/>
              <a:gd name="connsiteY295" fmla="*/ 40449 h 44233"/>
              <a:gd name="connsiteX296" fmla="*/ 9959501 w 16876714"/>
              <a:gd name="connsiteY296" fmla="*/ 31750 h 44233"/>
              <a:gd name="connsiteX297" fmla="*/ 10002588 w 16876714"/>
              <a:gd name="connsiteY297" fmla="*/ 40449 h 44233"/>
              <a:gd name="connsiteX298" fmla="*/ 10007922 w 16876714"/>
              <a:gd name="connsiteY298" fmla="*/ 44044 h 44233"/>
              <a:gd name="connsiteX299" fmla="*/ 10015758 w 16876714"/>
              <a:gd name="connsiteY299" fmla="*/ 32421 h 44233"/>
              <a:gd name="connsiteX300" fmla="*/ 10094032 w 16876714"/>
              <a:gd name="connsiteY300" fmla="*/ 0 h 44233"/>
              <a:gd name="connsiteX301" fmla="*/ 10172305 w 16876714"/>
              <a:gd name="connsiteY301" fmla="*/ 32421 h 44233"/>
              <a:gd name="connsiteX302" fmla="*/ 10179772 w 16876714"/>
              <a:gd name="connsiteY302" fmla="*/ 43496 h 44233"/>
              <a:gd name="connsiteX303" fmla="*/ 10184291 w 16876714"/>
              <a:gd name="connsiteY303" fmla="*/ 40449 h 44233"/>
              <a:gd name="connsiteX304" fmla="*/ 10227378 w 16876714"/>
              <a:gd name="connsiteY304" fmla="*/ 31750 h 44233"/>
              <a:gd name="connsiteX305" fmla="*/ 10270466 w 16876714"/>
              <a:gd name="connsiteY305" fmla="*/ 40449 h 44233"/>
              <a:gd name="connsiteX306" fmla="*/ 10275799 w 16876714"/>
              <a:gd name="connsiteY306" fmla="*/ 44044 h 44233"/>
              <a:gd name="connsiteX307" fmla="*/ 10283636 w 16876714"/>
              <a:gd name="connsiteY307" fmla="*/ 32421 h 44233"/>
              <a:gd name="connsiteX308" fmla="*/ 10361907 w 16876714"/>
              <a:gd name="connsiteY308" fmla="*/ 0 h 44233"/>
              <a:gd name="connsiteX309" fmla="*/ 10440182 w 16876714"/>
              <a:gd name="connsiteY309" fmla="*/ 32421 h 44233"/>
              <a:gd name="connsiteX310" fmla="*/ 10447649 w 16876714"/>
              <a:gd name="connsiteY310" fmla="*/ 43496 h 44233"/>
              <a:gd name="connsiteX311" fmla="*/ 10452168 w 16876714"/>
              <a:gd name="connsiteY311" fmla="*/ 40449 h 44233"/>
              <a:gd name="connsiteX312" fmla="*/ 10495257 w 16876714"/>
              <a:gd name="connsiteY312" fmla="*/ 31750 h 44233"/>
              <a:gd name="connsiteX313" fmla="*/ 10538343 w 16876714"/>
              <a:gd name="connsiteY313" fmla="*/ 40449 h 44233"/>
              <a:gd name="connsiteX314" fmla="*/ 10543678 w 16876714"/>
              <a:gd name="connsiteY314" fmla="*/ 44045 h 44233"/>
              <a:gd name="connsiteX315" fmla="*/ 10551514 w 16876714"/>
              <a:gd name="connsiteY315" fmla="*/ 32421 h 44233"/>
              <a:gd name="connsiteX316" fmla="*/ 10629787 w 16876714"/>
              <a:gd name="connsiteY316" fmla="*/ 0 h 44233"/>
              <a:gd name="connsiteX317" fmla="*/ 10708060 w 16876714"/>
              <a:gd name="connsiteY317" fmla="*/ 32421 h 44233"/>
              <a:gd name="connsiteX318" fmla="*/ 10715526 w 16876714"/>
              <a:gd name="connsiteY318" fmla="*/ 43496 h 44233"/>
              <a:gd name="connsiteX319" fmla="*/ 10720047 w 16876714"/>
              <a:gd name="connsiteY319" fmla="*/ 40449 h 44233"/>
              <a:gd name="connsiteX320" fmla="*/ 10763135 w 16876714"/>
              <a:gd name="connsiteY320" fmla="*/ 31750 h 44233"/>
              <a:gd name="connsiteX321" fmla="*/ 10806221 w 16876714"/>
              <a:gd name="connsiteY321" fmla="*/ 40449 h 44233"/>
              <a:gd name="connsiteX322" fmla="*/ 10811556 w 16876714"/>
              <a:gd name="connsiteY322" fmla="*/ 44045 h 44233"/>
              <a:gd name="connsiteX323" fmla="*/ 10819392 w 16876714"/>
              <a:gd name="connsiteY323" fmla="*/ 32421 h 44233"/>
              <a:gd name="connsiteX324" fmla="*/ 10897666 w 16876714"/>
              <a:gd name="connsiteY324" fmla="*/ 0 h 44233"/>
              <a:gd name="connsiteX325" fmla="*/ 10975939 w 16876714"/>
              <a:gd name="connsiteY325" fmla="*/ 32421 h 44233"/>
              <a:gd name="connsiteX326" fmla="*/ 10983405 w 16876714"/>
              <a:gd name="connsiteY326" fmla="*/ 43496 h 44233"/>
              <a:gd name="connsiteX327" fmla="*/ 10987925 w 16876714"/>
              <a:gd name="connsiteY327" fmla="*/ 40449 h 44233"/>
              <a:gd name="connsiteX328" fmla="*/ 11031011 w 16876714"/>
              <a:gd name="connsiteY328" fmla="*/ 31750 h 44233"/>
              <a:gd name="connsiteX329" fmla="*/ 11074100 w 16876714"/>
              <a:gd name="connsiteY329" fmla="*/ 40449 h 44233"/>
              <a:gd name="connsiteX330" fmla="*/ 11079433 w 16876714"/>
              <a:gd name="connsiteY330" fmla="*/ 44045 h 44233"/>
              <a:gd name="connsiteX331" fmla="*/ 11087270 w 16876714"/>
              <a:gd name="connsiteY331" fmla="*/ 32421 h 44233"/>
              <a:gd name="connsiteX332" fmla="*/ 11165543 w 16876714"/>
              <a:gd name="connsiteY332" fmla="*/ 0 h 44233"/>
              <a:gd name="connsiteX333" fmla="*/ 11243816 w 16876714"/>
              <a:gd name="connsiteY333" fmla="*/ 32421 h 44233"/>
              <a:gd name="connsiteX334" fmla="*/ 11251283 w 16876714"/>
              <a:gd name="connsiteY334" fmla="*/ 43496 h 44233"/>
              <a:gd name="connsiteX335" fmla="*/ 11255803 w 16876714"/>
              <a:gd name="connsiteY335" fmla="*/ 40449 h 44233"/>
              <a:gd name="connsiteX336" fmla="*/ 11298891 w 16876714"/>
              <a:gd name="connsiteY336" fmla="*/ 31750 h 44233"/>
              <a:gd name="connsiteX337" fmla="*/ 11341978 w 16876714"/>
              <a:gd name="connsiteY337" fmla="*/ 40449 h 44233"/>
              <a:gd name="connsiteX338" fmla="*/ 11347313 w 16876714"/>
              <a:gd name="connsiteY338" fmla="*/ 44045 h 44233"/>
              <a:gd name="connsiteX339" fmla="*/ 11355149 w 16876714"/>
              <a:gd name="connsiteY339" fmla="*/ 32421 h 44233"/>
              <a:gd name="connsiteX340" fmla="*/ 11433422 w 16876714"/>
              <a:gd name="connsiteY340" fmla="*/ 0 h 44233"/>
              <a:gd name="connsiteX341" fmla="*/ 11511695 w 16876714"/>
              <a:gd name="connsiteY341" fmla="*/ 32421 h 44233"/>
              <a:gd name="connsiteX342" fmla="*/ 11519161 w 16876714"/>
              <a:gd name="connsiteY342" fmla="*/ 43496 h 44233"/>
              <a:gd name="connsiteX343" fmla="*/ 11523682 w 16876714"/>
              <a:gd name="connsiteY343" fmla="*/ 40449 h 44233"/>
              <a:gd name="connsiteX344" fmla="*/ 11566769 w 16876714"/>
              <a:gd name="connsiteY344" fmla="*/ 31750 h 44233"/>
              <a:gd name="connsiteX345" fmla="*/ 11609856 w 16876714"/>
              <a:gd name="connsiteY345" fmla="*/ 40449 h 44233"/>
              <a:gd name="connsiteX346" fmla="*/ 11615190 w 16876714"/>
              <a:gd name="connsiteY346" fmla="*/ 44045 h 44233"/>
              <a:gd name="connsiteX347" fmla="*/ 11623027 w 16876714"/>
              <a:gd name="connsiteY347" fmla="*/ 32421 h 44233"/>
              <a:gd name="connsiteX348" fmla="*/ 11701300 w 16876714"/>
              <a:gd name="connsiteY348" fmla="*/ 0 h 44233"/>
              <a:gd name="connsiteX349" fmla="*/ 11779572 w 16876714"/>
              <a:gd name="connsiteY349" fmla="*/ 32421 h 44233"/>
              <a:gd name="connsiteX350" fmla="*/ 11787039 w 16876714"/>
              <a:gd name="connsiteY350" fmla="*/ 43496 h 44233"/>
              <a:gd name="connsiteX351" fmla="*/ 11791559 w 16876714"/>
              <a:gd name="connsiteY351" fmla="*/ 40449 h 44233"/>
              <a:gd name="connsiteX352" fmla="*/ 11834647 w 16876714"/>
              <a:gd name="connsiteY352" fmla="*/ 31750 h 44233"/>
              <a:gd name="connsiteX353" fmla="*/ 11877731 w 16876714"/>
              <a:gd name="connsiteY353" fmla="*/ 40449 h 44233"/>
              <a:gd name="connsiteX354" fmla="*/ 11883063 w 16876714"/>
              <a:gd name="connsiteY354" fmla="*/ 44044 h 44233"/>
              <a:gd name="connsiteX355" fmla="*/ 11890900 w 16876714"/>
              <a:gd name="connsiteY355" fmla="*/ 32421 h 44233"/>
              <a:gd name="connsiteX356" fmla="*/ 11969171 w 16876714"/>
              <a:gd name="connsiteY356" fmla="*/ 0 h 44233"/>
              <a:gd name="connsiteX357" fmla="*/ 12047444 w 16876714"/>
              <a:gd name="connsiteY357" fmla="*/ 32421 h 44233"/>
              <a:gd name="connsiteX358" fmla="*/ 12054912 w 16876714"/>
              <a:gd name="connsiteY358" fmla="*/ 43497 h 44233"/>
              <a:gd name="connsiteX359" fmla="*/ 12059434 w 16876714"/>
              <a:gd name="connsiteY359" fmla="*/ 40449 h 44233"/>
              <a:gd name="connsiteX360" fmla="*/ 12102521 w 16876714"/>
              <a:gd name="connsiteY360" fmla="*/ 31750 h 44233"/>
              <a:gd name="connsiteX361" fmla="*/ 12145609 w 16876714"/>
              <a:gd name="connsiteY361" fmla="*/ 40449 h 44233"/>
              <a:gd name="connsiteX362" fmla="*/ 12150940 w 16876714"/>
              <a:gd name="connsiteY362" fmla="*/ 44043 h 44233"/>
              <a:gd name="connsiteX363" fmla="*/ 12158776 w 16876714"/>
              <a:gd name="connsiteY363" fmla="*/ 32421 h 44233"/>
              <a:gd name="connsiteX364" fmla="*/ 12237049 w 16876714"/>
              <a:gd name="connsiteY364" fmla="*/ 0 h 44233"/>
              <a:gd name="connsiteX365" fmla="*/ 12315322 w 16876714"/>
              <a:gd name="connsiteY365" fmla="*/ 32421 h 44233"/>
              <a:gd name="connsiteX366" fmla="*/ 12322790 w 16876714"/>
              <a:gd name="connsiteY366" fmla="*/ 43497 h 44233"/>
              <a:gd name="connsiteX367" fmla="*/ 12327312 w 16876714"/>
              <a:gd name="connsiteY367" fmla="*/ 40449 h 44233"/>
              <a:gd name="connsiteX368" fmla="*/ 12370399 w 16876714"/>
              <a:gd name="connsiteY368" fmla="*/ 31750 h 44233"/>
              <a:gd name="connsiteX369" fmla="*/ 12413487 w 16876714"/>
              <a:gd name="connsiteY369" fmla="*/ 40449 h 44233"/>
              <a:gd name="connsiteX370" fmla="*/ 12418819 w 16876714"/>
              <a:gd name="connsiteY370" fmla="*/ 44044 h 44233"/>
              <a:gd name="connsiteX371" fmla="*/ 12426655 w 16876714"/>
              <a:gd name="connsiteY371" fmla="*/ 32421 h 44233"/>
              <a:gd name="connsiteX372" fmla="*/ 12504928 w 16876714"/>
              <a:gd name="connsiteY372" fmla="*/ 0 h 44233"/>
              <a:gd name="connsiteX373" fmla="*/ 12583201 w 16876714"/>
              <a:gd name="connsiteY373" fmla="*/ 32421 h 44233"/>
              <a:gd name="connsiteX374" fmla="*/ 12590669 w 16876714"/>
              <a:gd name="connsiteY374" fmla="*/ 43497 h 44233"/>
              <a:gd name="connsiteX375" fmla="*/ 12595191 w 16876714"/>
              <a:gd name="connsiteY375" fmla="*/ 40449 h 44233"/>
              <a:gd name="connsiteX376" fmla="*/ 12638278 w 16876714"/>
              <a:gd name="connsiteY376" fmla="*/ 31750 h 44233"/>
              <a:gd name="connsiteX377" fmla="*/ 12681366 w 16876714"/>
              <a:gd name="connsiteY377" fmla="*/ 40449 h 44233"/>
              <a:gd name="connsiteX378" fmla="*/ 12686697 w 16876714"/>
              <a:gd name="connsiteY378" fmla="*/ 44043 h 44233"/>
              <a:gd name="connsiteX379" fmla="*/ 12694533 w 16876714"/>
              <a:gd name="connsiteY379" fmla="*/ 32421 h 44233"/>
              <a:gd name="connsiteX380" fmla="*/ 12772806 w 16876714"/>
              <a:gd name="connsiteY380" fmla="*/ 0 h 44233"/>
              <a:gd name="connsiteX381" fmla="*/ 12851079 w 16876714"/>
              <a:gd name="connsiteY381" fmla="*/ 32421 h 44233"/>
              <a:gd name="connsiteX382" fmla="*/ 12858547 w 16876714"/>
              <a:gd name="connsiteY382" fmla="*/ 43497 h 44233"/>
              <a:gd name="connsiteX383" fmla="*/ 12863069 w 16876714"/>
              <a:gd name="connsiteY383" fmla="*/ 40449 h 44233"/>
              <a:gd name="connsiteX384" fmla="*/ 12906156 w 16876714"/>
              <a:gd name="connsiteY384" fmla="*/ 31750 h 44233"/>
              <a:gd name="connsiteX385" fmla="*/ 12949244 w 16876714"/>
              <a:gd name="connsiteY385" fmla="*/ 40449 h 44233"/>
              <a:gd name="connsiteX386" fmla="*/ 12954575 w 16876714"/>
              <a:gd name="connsiteY386" fmla="*/ 44043 h 44233"/>
              <a:gd name="connsiteX387" fmla="*/ 12962411 w 16876714"/>
              <a:gd name="connsiteY387" fmla="*/ 32421 h 44233"/>
              <a:gd name="connsiteX388" fmla="*/ 13040684 w 16876714"/>
              <a:gd name="connsiteY388" fmla="*/ 0 h 44233"/>
              <a:gd name="connsiteX389" fmla="*/ 13118957 w 16876714"/>
              <a:gd name="connsiteY389" fmla="*/ 32421 h 44233"/>
              <a:gd name="connsiteX390" fmla="*/ 13126425 w 16876714"/>
              <a:gd name="connsiteY390" fmla="*/ 43497 h 44233"/>
              <a:gd name="connsiteX391" fmla="*/ 13130947 w 16876714"/>
              <a:gd name="connsiteY391" fmla="*/ 40449 h 44233"/>
              <a:gd name="connsiteX392" fmla="*/ 13174034 w 16876714"/>
              <a:gd name="connsiteY392" fmla="*/ 31750 h 44233"/>
              <a:gd name="connsiteX393" fmla="*/ 13217122 w 16876714"/>
              <a:gd name="connsiteY393" fmla="*/ 40449 h 44233"/>
              <a:gd name="connsiteX394" fmla="*/ 13222454 w 16876714"/>
              <a:gd name="connsiteY394" fmla="*/ 44044 h 44233"/>
              <a:gd name="connsiteX395" fmla="*/ 13230290 w 16876714"/>
              <a:gd name="connsiteY395" fmla="*/ 32421 h 44233"/>
              <a:gd name="connsiteX396" fmla="*/ 13308563 w 16876714"/>
              <a:gd name="connsiteY396" fmla="*/ 0 h 44233"/>
              <a:gd name="connsiteX397" fmla="*/ 13386836 w 16876714"/>
              <a:gd name="connsiteY397" fmla="*/ 32421 h 44233"/>
              <a:gd name="connsiteX398" fmla="*/ 13394304 w 16876714"/>
              <a:gd name="connsiteY398" fmla="*/ 43497 h 44233"/>
              <a:gd name="connsiteX399" fmla="*/ 13398826 w 16876714"/>
              <a:gd name="connsiteY399" fmla="*/ 40449 h 44233"/>
              <a:gd name="connsiteX400" fmla="*/ 13441913 w 16876714"/>
              <a:gd name="connsiteY400" fmla="*/ 31750 h 44233"/>
              <a:gd name="connsiteX401" fmla="*/ 13485001 w 16876714"/>
              <a:gd name="connsiteY401" fmla="*/ 40449 h 44233"/>
              <a:gd name="connsiteX402" fmla="*/ 13490332 w 16876714"/>
              <a:gd name="connsiteY402" fmla="*/ 44043 h 44233"/>
              <a:gd name="connsiteX403" fmla="*/ 13498168 w 16876714"/>
              <a:gd name="connsiteY403" fmla="*/ 32421 h 44233"/>
              <a:gd name="connsiteX404" fmla="*/ 13576441 w 16876714"/>
              <a:gd name="connsiteY404" fmla="*/ 0 h 44233"/>
              <a:gd name="connsiteX405" fmla="*/ 13654714 w 16876714"/>
              <a:gd name="connsiteY405" fmla="*/ 32421 h 44233"/>
              <a:gd name="connsiteX406" fmla="*/ 13662182 w 16876714"/>
              <a:gd name="connsiteY406" fmla="*/ 43497 h 44233"/>
              <a:gd name="connsiteX407" fmla="*/ 13666704 w 16876714"/>
              <a:gd name="connsiteY407" fmla="*/ 40449 h 44233"/>
              <a:gd name="connsiteX408" fmla="*/ 13709791 w 16876714"/>
              <a:gd name="connsiteY408" fmla="*/ 31750 h 44233"/>
              <a:gd name="connsiteX409" fmla="*/ 13752879 w 16876714"/>
              <a:gd name="connsiteY409" fmla="*/ 40449 h 44233"/>
              <a:gd name="connsiteX410" fmla="*/ 13758210 w 16876714"/>
              <a:gd name="connsiteY410" fmla="*/ 44043 h 44233"/>
              <a:gd name="connsiteX411" fmla="*/ 13766046 w 16876714"/>
              <a:gd name="connsiteY411" fmla="*/ 32421 h 44233"/>
              <a:gd name="connsiteX412" fmla="*/ 13844319 w 16876714"/>
              <a:gd name="connsiteY412" fmla="*/ 0 h 44233"/>
              <a:gd name="connsiteX413" fmla="*/ 13922592 w 16876714"/>
              <a:gd name="connsiteY413" fmla="*/ 32421 h 44233"/>
              <a:gd name="connsiteX414" fmla="*/ 13930060 w 16876714"/>
              <a:gd name="connsiteY414" fmla="*/ 43497 h 44233"/>
              <a:gd name="connsiteX415" fmla="*/ 13934582 w 16876714"/>
              <a:gd name="connsiteY415" fmla="*/ 40449 h 44233"/>
              <a:gd name="connsiteX416" fmla="*/ 13977669 w 16876714"/>
              <a:gd name="connsiteY416" fmla="*/ 31750 h 44233"/>
              <a:gd name="connsiteX417" fmla="*/ 14020757 w 16876714"/>
              <a:gd name="connsiteY417" fmla="*/ 40449 h 44233"/>
              <a:gd name="connsiteX418" fmla="*/ 14026089 w 16876714"/>
              <a:gd name="connsiteY418" fmla="*/ 44044 h 44233"/>
              <a:gd name="connsiteX419" fmla="*/ 14033925 w 16876714"/>
              <a:gd name="connsiteY419" fmla="*/ 32421 h 44233"/>
              <a:gd name="connsiteX420" fmla="*/ 14112198 w 16876714"/>
              <a:gd name="connsiteY420" fmla="*/ 0 h 44233"/>
              <a:gd name="connsiteX421" fmla="*/ 14190471 w 16876714"/>
              <a:gd name="connsiteY421" fmla="*/ 32421 h 44233"/>
              <a:gd name="connsiteX422" fmla="*/ 14197939 w 16876714"/>
              <a:gd name="connsiteY422" fmla="*/ 43497 h 44233"/>
              <a:gd name="connsiteX423" fmla="*/ 14202461 w 16876714"/>
              <a:gd name="connsiteY423" fmla="*/ 40449 h 44233"/>
              <a:gd name="connsiteX424" fmla="*/ 14245548 w 16876714"/>
              <a:gd name="connsiteY424" fmla="*/ 31750 h 44233"/>
              <a:gd name="connsiteX425" fmla="*/ 14288636 w 16876714"/>
              <a:gd name="connsiteY425" fmla="*/ 40449 h 44233"/>
              <a:gd name="connsiteX426" fmla="*/ 14293967 w 16876714"/>
              <a:gd name="connsiteY426" fmla="*/ 44043 h 44233"/>
              <a:gd name="connsiteX427" fmla="*/ 14301803 w 16876714"/>
              <a:gd name="connsiteY427" fmla="*/ 32421 h 44233"/>
              <a:gd name="connsiteX428" fmla="*/ 14380076 w 16876714"/>
              <a:gd name="connsiteY428" fmla="*/ 0 h 44233"/>
              <a:gd name="connsiteX429" fmla="*/ 14458349 w 16876714"/>
              <a:gd name="connsiteY429" fmla="*/ 32421 h 44233"/>
              <a:gd name="connsiteX430" fmla="*/ 14465817 w 16876714"/>
              <a:gd name="connsiteY430" fmla="*/ 43497 h 44233"/>
              <a:gd name="connsiteX431" fmla="*/ 14470339 w 16876714"/>
              <a:gd name="connsiteY431" fmla="*/ 40449 h 44233"/>
              <a:gd name="connsiteX432" fmla="*/ 14513426 w 16876714"/>
              <a:gd name="connsiteY432" fmla="*/ 31750 h 44233"/>
              <a:gd name="connsiteX433" fmla="*/ 14556514 w 16876714"/>
              <a:gd name="connsiteY433" fmla="*/ 40449 h 44233"/>
              <a:gd name="connsiteX434" fmla="*/ 14561845 w 16876714"/>
              <a:gd name="connsiteY434" fmla="*/ 44043 h 44233"/>
              <a:gd name="connsiteX435" fmla="*/ 14569681 w 16876714"/>
              <a:gd name="connsiteY435" fmla="*/ 32421 h 44233"/>
              <a:gd name="connsiteX436" fmla="*/ 14647954 w 16876714"/>
              <a:gd name="connsiteY436" fmla="*/ 0 h 44233"/>
              <a:gd name="connsiteX437" fmla="*/ 14726227 w 16876714"/>
              <a:gd name="connsiteY437" fmla="*/ 32421 h 44233"/>
              <a:gd name="connsiteX438" fmla="*/ 14733695 w 16876714"/>
              <a:gd name="connsiteY438" fmla="*/ 43497 h 44233"/>
              <a:gd name="connsiteX439" fmla="*/ 14738217 w 16876714"/>
              <a:gd name="connsiteY439" fmla="*/ 40449 h 44233"/>
              <a:gd name="connsiteX440" fmla="*/ 14781304 w 16876714"/>
              <a:gd name="connsiteY440" fmla="*/ 31750 h 44233"/>
              <a:gd name="connsiteX441" fmla="*/ 14824392 w 16876714"/>
              <a:gd name="connsiteY441" fmla="*/ 40449 h 44233"/>
              <a:gd name="connsiteX442" fmla="*/ 14829724 w 16876714"/>
              <a:gd name="connsiteY442" fmla="*/ 44044 h 44233"/>
              <a:gd name="connsiteX443" fmla="*/ 14837560 w 16876714"/>
              <a:gd name="connsiteY443" fmla="*/ 32421 h 44233"/>
              <a:gd name="connsiteX444" fmla="*/ 14915833 w 16876714"/>
              <a:gd name="connsiteY444" fmla="*/ 0 h 44233"/>
              <a:gd name="connsiteX445" fmla="*/ 14994106 w 16876714"/>
              <a:gd name="connsiteY445" fmla="*/ 32421 h 44233"/>
              <a:gd name="connsiteX446" fmla="*/ 15001574 w 16876714"/>
              <a:gd name="connsiteY446" fmla="*/ 43497 h 44233"/>
              <a:gd name="connsiteX447" fmla="*/ 15006096 w 16876714"/>
              <a:gd name="connsiteY447" fmla="*/ 40449 h 44233"/>
              <a:gd name="connsiteX448" fmla="*/ 15049183 w 16876714"/>
              <a:gd name="connsiteY448" fmla="*/ 31750 h 44233"/>
              <a:gd name="connsiteX449" fmla="*/ 15092271 w 16876714"/>
              <a:gd name="connsiteY449" fmla="*/ 40449 h 44233"/>
              <a:gd name="connsiteX450" fmla="*/ 15097602 w 16876714"/>
              <a:gd name="connsiteY450" fmla="*/ 44043 h 44233"/>
              <a:gd name="connsiteX451" fmla="*/ 15105438 w 16876714"/>
              <a:gd name="connsiteY451" fmla="*/ 32421 h 44233"/>
              <a:gd name="connsiteX452" fmla="*/ 15183711 w 16876714"/>
              <a:gd name="connsiteY452" fmla="*/ 0 h 44233"/>
              <a:gd name="connsiteX453" fmla="*/ 15261984 w 16876714"/>
              <a:gd name="connsiteY453" fmla="*/ 32421 h 44233"/>
              <a:gd name="connsiteX454" fmla="*/ 15269452 w 16876714"/>
              <a:gd name="connsiteY454" fmla="*/ 43497 h 44233"/>
              <a:gd name="connsiteX455" fmla="*/ 15273974 w 16876714"/>
              <a:gd name="connsiteY455" fmla="*/ 40449 h 44233"/>
              <a:gd name="connsiteX456" fmla="*/ 15317061 w 16876714"/>
              <a:gd name="connsiteY456" fmla="*/ 31750 h 44233"/>
              <a:gd name="connsiteX457" fmla="*/ 15360149 w 16876714"/>
              <a:gd name="connsiteY457" fmla="*/ 40449 h 44233"/>
              <a:gd name="connsiteX458" fmla="*/ 15365480 w 16876714"/>
              <a:gd name="connsiteY458" fmla="*/ 44043 h 44233"/>
              <a:gd name="connsiteX459" fmla="*/ 15373316 w 16876714"/>
              <a:gd name="connsiteY459" fmla="*/ 32421 h 44233"/>
              <a:gd name="connsiteX460" fmla="*/ 15451589 w 16876714"/>
              <a:gd name="connsiteY460" fmla="*/ 0 h 44233"/>
              <a:gd name="connsiteX461" fmla="*/ 15529862 w 16876714"/>
              <a:gd name="connsiteY461" fmla="*/ 32421 h 44233"/>
              <a:gd name="connsiteX462" fmla="*/ 15537330 w 16876714"/>
              <a:gd name="connsiteY462" fmla="*/ 43497 h 44233"/>
              <a:gd name="connsiteX463" fmla="*/ 15541852 w 16876714"/>
              <a:gd name="connsiteY463" fmla="*/ 40449 h 44233"/>
              <a:gd name="connsiteX464" fmla="*/ 15584939 w 16876714"/>
              <a:gd name="connsiteY464" fmla="*/ 31750 h 44233"/>
              <a:gd name="connsiteX465" fmla="*/ 15628027 w 16876714"/>
              <a:gd name="connsiteY465" fmla="*/ 40449 h 44233"/>
              <a:gd name="connsiteX466" fmla="*/ 15633359 w 16876714"/>
              <a:gd name="connsiteY466" fmla="*/ 44044 h 44233"/>
              <a:gd name="connsiteX467" fmla="*/ 15641195 w 16876714"/>
              <a:gd name="connsiteY467" fmla="*/ 32421 h 44233"/>
              <a:gd name="connsiteX468" fmla="*/ 15719468 w 16876714"/>
              <a:gd name="connsiteY468" fmla="*/ 0 h 44233"/>
              <a:gd name="connsiteX469" fmla="*/ 15797741 w 16876714"/>
              <a:gd name="connsiteY469" fmla="*/ 32421 h 44233"/>
              <a:gd name="connsiteX470" fmla="*/ 15805209 w 16876714"/>
              <a:gd name="connsiteY470" fmla="*/ 43497 h 44233"/>
              <a:gd name="connsiteX471" fmla="*/ 15809731 w 16876714"/>
              <a:gd name="connsiteY471" fmla="*/ 40449 h 44233"/>
              <a:gd name="connsiteX472" fmla="*/ 15852818 w 16876714"/>
              <a:gd name="connsiteY472" fmla="*/ 31750 h 44233"/>
              <a:gd name="connsiteX473" fmla="*/ 15895906 w 16876714"/>
              <a:gd name="connsiteY473" fmla="*/ 40449 h 44233"/>
              <a:gd name="connsiteX474" fmla="*/ 15901238 w 16876714"/>
              <a:gd name="connsiteY474" fmla="*/ 44043 h 44233"/>
              <a:gd name="connsiteX475" fmla="*/ 15909074 w 16876714"/>
              <a:gd name="connsiteY475" fmla="*/ 32421 h 44233"/>
              <a:gd name="connsiteX476" fmla="*/ 15987346 w 16876714"/>
              <a:gd name="connsiteY476" fmla="*/ 0 h 44233"/>
              <a:gd name="connsiteX477" fmla="*/ 16065618 w 16876714"/>
              <a:gd name="connsiteY477" fmla="*/ 32421 h 44233"/>
              <a:gd name="connsiteX478" fmla="*/ 16073086 w 16876714"/>
              <a:gd name="connsiteY478" fmla="*/ 43497 h 44233"/>
              <a:gd name="connsiteX479" fmla="*/ 16077610 w 16876714"/>
              <a:gd name="connsiteY479" fmla="*/ 40449 h 44233"/>
              <a:gd name="connsiteX480" fmla="*/ 16120698 w 16876714"/>
              <a:gd name="connsiteY480" fmla="*/ 31750 h 44233"/>
              <a:gd name="connsiteX481" fmla="*/ 16163782 w 16876714"/>
              <a:gd name="connsiteY481" fmla="*/ 40449 h 44233"/>
              <a:gd name="connsiteX482" fmla="*/ 16169114 w 16876714"/>
              <a:gd name="connsiteY482" fmla="*/ 44043 h 44233"/>
              <a:gd name="connsiteX483" fmla="*/ 16176950 w 16876714"/>
              <a:gd name="connsiteY483" fmla="*/ 32421 h 44233"/>
              <a:gd name="connsiteX484" fmla="*/ 16255226 w 16876714"/>
              <a:gd name="connsiteY484" fmla="*/ 0 h 44233"/>
              <a:gd name="connsiteX485" fmla="*/ 16333498 w 16876714"/>
              <a:gd name="connsiteY485" fmla="*/ 32421 h 44233"/>
              <a:gd name="connsiteX486" fmla="*/ 16340966 w 16876714"/>
              <a:gd name="connsiteY486" fmla="*/ 43497 h 44233"/>
              <a:gd name="connsiteX487" fmla="*/ 16345486 w 16876714"/>
              <a:gd name="connsiteY487" fmla="*/ 40449 h 44233"/>
              <a:gd name="connsiteX488" fmla="*/ 16388574 w 16876714"/>
              <a:gd name="connsiteY488" fmla="*/ 31750 h 44233"/>
              <a:gd name="connsiteX489" fmla="*/ 16431662 w 16876714"/>
              <a:gd name="connsiteY489" fmla="*/ 40449 h 44233"/>
              <a:gd name="connsiteX490" fmla="*/ 16436994 w 16876714"/>
              <a:gd name="connsiteY490" fmla="*/ 44044 h 44233"/>
              <a:gd name="connsiteX491" fmla="*/ 16444830 w 16876714"/>
              <a:gd name="connsiteY491" fmla="*/ 32421 h 44233"/>
              <a:gd name="connsiteX492" fmla="*/ 16523102 w 16876714"/>
              <a:gd name="connsiteY492" fmla="*/ 0 h 44233"/>
              <a:gd name="connsiteX493" fmla="*/ 16601378 w 16876714"/>
              <a:gd name="connsiteY493" fmla="*/ 32421 h 44233"/>
              <a:gd name="connsiteX494" fmla="*/ 16608846 w 16876714"/>
              <a:gd name="connsiteY494" fmla="*/ 43497 h 44233"/>
              <a:gd name="connsiteX495" fmla="*/ 16613366 w 16876714"/>
              <a:gd name="connsiteY495" fmla="*/ 40449 h 44233"/>
              <a:gd name="connsiteX496" fmla="*/ 16656454 w 16876714"/>
              <a:gd name="connsiteY496" fmla="*/ 31750 h 44233"/>
              <a:gd name="connsiteX497" fmla="*/ 16699542 w 16876714"/>
              <a:gd name="connsiteY497" fmla="*/ 40449 h 44233"/>
              <a:gd name="connsiteX498" fmla="*/ 16704866 w 16876714"/>
              <a:gd name="connsiteY498" fmla="*/ 44040 h 44233"/>
              <a:gd name="connsiteX499" fmla="*/ 16712702 w 16876714"/>
              <a:gd name="connsiteY499" fmla="*/ 32421 h 44233"/>
              <a:gd name="connsiteX500" fmla="*/ 16790974 w 16876714"/>
              <a:gd name="connsiteY500" fmla="*/ 0 h 44233"/>
              <a:gd name="connsiteX501" fmla="*/ 16869246 w 16876714"/>
              <a:gd name="connsiteY501" fmla="*/ 32421 h 44233"/>
              <a:gd name="connsiteX502" fmla="*/ 16876714 w 16876714"/>
              <a:gd name="connsiteY502" fmla="*/ 43497 h 44233"/>
              <a:gd name="connsiteX0" fmla="*/ 0 w 16876714"/>
              <a:gd name="connsiteY0" fmla="*/ 43496 h 44233"/>
              <a:gd name="connsiteX1" fmla="*/ 96028 w 16876714"/>
              <a:gd name="connsiteY1" fmla="*/ 44044 h 44233"/>
              <a:gd name="connsiteX2" fmla="*/ 103865 w 16876714"/>
              <a:gd name="connsiteY2" fmla="*/ 32421 h 44233"/>
              <a:gd name="connsiteX3" fmla="*/ 182138 w 16876714"/>
              <a:gd name="connsiteY3" fmla="*/ 0 h 44233"/>
              <a:gd name="connsiteX4" fmla="*/ 260411 w 16876714"/>
              <a:gd name="connsiteY4" fmla="*/ 32421 h 44233"/>
              <a:gd name="connsiteX5" fmla="*/ 267878 w 16876714"/>
              <a:gd name="connsiteY5" fmla="*/ 43496 h 44233"/>
              <a:gd name="connsiteX6" fmla="*/ 272398 w 16876714"/>
              <a:gd name="connsiteY6" fmla="*/ 40449 h 44233"/>
              <a:gd name="connsiteX7" fmla="*/ 315485 w 16876714"/>
              <a:gd name="connsiteY7" fmla="*/ 31750 h 44233"/>
              <a:gd name="connsiteX8" fmla="*/ 358573 w 16876714"/>
              <a:gd name="connsiteY8" fmla="*/ 40449 h 44233"/>
              <a:gd name="connsiteX9" fmla="*/ 363906 w 16876714"/>
              <a:gd name="connsiteY9" fmla="*/ 44045 h 44233"/>
              <a:gd name="connsiteX10" fmla="*/ 371744 w 16876714"/>
              <a:gd name="connsiteY10" fmla="*/ 32421 h 44233"/>
              <a:gd name="connsiteX11" fmla="*/ 450017 w 16876714"/>
              <a:gd name="connsiteY11" fmla="*/ 0 h 44233"/>
              <a:gd name="connsiteX12" fmla="*/ 528290 w 16876714"/>
              <a:gd name="connsiteY12" fmla="*/ 32421 h 44233"/>
              <a:gd name="connsiteX13" fmla="*/ 535757 w 16876714"/>
              <a:gd name="connsiteY13" fmla="*/ 43496 h 44233"/>
              <a:gd name="connsiteX14" fmla="*/ 540277 w 16876714"/>
              <a:gd name="connsiteY14" fmla="*/ 40449 h 44233"/>
              <a:gd name="connsiteX15" fmla="*/ 583365 w 16876714"/>
              <a:gd name="connsiteY15" fmla="*/ 31750 h 44233"/>
              <a:gd name="connsiteX16" fmla="*/ 626452 w 16876714"/>
              <a:gd name="connsiteY16" fmla="*/ 40449 h 44233"/>
              <a:gd name="connsiteX17" fmla="*/ 631786 w 16876714"/>
              <a:gd name="connsiteY17" fmla="*/ 44045 h 44233"/>
              <a:gd name="connsiteX18" fmla="*/ 639623 w 16876714"/>
              <a:gd name="connsiteY18" fmla="*/ 32421 h 44233"/>
              <a:gd name="connsiteX19" fmla="*/ 717896 w 16876714"/>
              <a:gd name="connsiteY19" fmla="*/ 0 h 44233"/>
              <a:gd name="connsiteX20" fmla="*/ 796169 w 16876714"/>
              <a:gd name="connsiteY20" fmla="*/ 32421 h 44233"/>
              <a:gd name="connsiteX21" fmla="*/ 803637 w 16876714"/>
              <a:gd name="connsiteY21" fmla="*/ 43496 h 44233"/>
              <a:gd name="connsiteX22" fmla="*/ 808156 w 16876714"/>
              <a:gd name="connsiteY22" fmla="*/ 40449 h 44233"/>
              <a:gd name="connsiteX23" fmla="*/ 851244 w 16876714"/>
              <a:gd name="connsiteY23" fmla="*/ 31750 h 44233"/>
              <a:gd name="connsiteX24" fmla="*/ 894331 w 16876714"/>
              <a:gd name="connsiteY24" fmla="*/ 40449 h 44233"/>
              <a:gd name="connsiteX25" fmla="*/ 899664 w 16876714"/>
              <a:gd name="connsiteY25" fmla="*/ 44045 h 44233"/>
              <a:gd name="connsiteX26" fmla="*/ 907502 w 16876714"/>
              <a:gd name="connsiteY26" fmla="*/ 32421 h 44233"/>
              <a:gd name="connsiteX27" fmla="*/ 985775 w 16876714"/>
              <a:gd name="connsiteY27" fmla="*/ 0 h 44233"/>
              <a:gd name="connsiteX28" fmla="*/ 1064048 w 16876714"/>
              <a:gd name="connsiteY28" fmla="*/ 32421 h 44233"/>
              <a:gd name="connsiteX29" fmla="*/ 1071515 w 16876714"/>
              <a:gd name="connsiteY29" fmla="*/ 43496 h 44233"/>
              <a:gd name="connsiteX30" fmla="*/ 1076035 w 16876714"/>
              <a:gd name="connsiteY30" fmla="*/ 40449 h 44233"/>
              <a:gd name="connsiteX31" fmla="*/ 1119122 w 16876714"/>
              <a:gd name="connsiteY31" fmla="*/ 31750 h 44233"/>
              <a:gd name="connsiteX32" fmla="*/ 1162210 w 16876714"/>
              <a:gd name="connsiteY32" fmla="*/ 40449 h 44233"/>
              <a:gd name="connsiteX33" fmla="*/ 1167543 w 16876714"/>
              <a:gd name="connsiteY33" fmla="*/ 44045 h 44233"/>
              <a:gd name="connsiteX34" fmla="*/ 1175380 w 16876714"/>
              <a:gd name="connsiteY34" fmla="*/ 32421 h 44233"/>
              <a:gd name="connsiteX35" fmla="*/ 1253655 w 16876714"/>
              <a:gd name="connsiteY35" fmla="*/ 0 h 44233"/>
              <a:gd name="connsiteX36" fmla="*/ 1331927 w 16876714"/>
              <a:gd name="connsiteY36" fmla="*/ 32421 h 44233"/>
              <a:gd name="connsiteX37" fmla="*/ 1339394 w 16876714"/>
              <a:gd name="connsiteY37" fmla="*/ 43496 h 44233"/>
              <a:gd name="connsiteX38" fmla="*/ 1343914 w 16876714"/>
              <a:gd name="connsiteY38" fmla="*/ 40449 h 44233"/>
              <a:gd name="connsiteX39" fmla="*/ 1387001 w 16876714"/>
              <a:gd name="connsiteY39" fmla="*/ 31750 h 44233"/>
              <a:gd name="connsiteX40" fmla="*/ 1430088 w 16876714"/>
              <a:gd name="connsiteY40" fmla="*/ 40449 h 44233"/>
              <a:gd name="connsiteX41" fmla="*/ 1435422 w 16876714"/>
              <a:gd name="connsiteY41" fmla="*/ 44044 h 44233"/>
              <a:gd name="connsiteX42" fmla="*/ 1443258 w 16876714"/>
              <a:gd name="connsiteY42" fmla="*/ 32421 h 44233"/>
              <a:gd name="connsiteX43" fmla="*/ 1521532 w 16876714"/>
              <a:gd name="connsiteY43" fmla="*/ 0 h 44233"/>
              <a:gd name="connsiteX44" fmla="*/ 1599805 w 16876714"/>
              <a:gd name="connsiteY44" fmla="*/ 32421 h 44233"/>
              <a:gd name="connsiteX45" fmla="*/ 1607272 w 16876714"/>
              <a:gd name="connsiteY45" fmla="*/ 43496 h 44233"/>
              <a:gd name="connsiteX46" fmla="*/ 1611791 w 16876714"/>
              <a:gd name="connsiteY46" fmla="*/ 40449 h 44233"/>
              <a:gd name="connsiteX47" fmla="*/ 1654878 w 16876714"/>
              <a:gd name="connsiteY47" fmla="*/ 31750 h 44233"/>
              <a:gd name="connsiteX48" fmla="*/ 1697966 w 16876714"/>
              <a:gd name="connsiteY48" fmla="*/ 40449 h 44233"/>
              <a:gd name="connsiteX49" fmla="*/ 1703299 w 16876714"/>
              <a:gd name="connsiteY49" fmla="*/ 44044 h 44233"/>
              <a:gd name="connsiteX50" fmla="*/ 1711136 w 16876714"/>
              <a:gd name="connsiteY50" fmla="*/ 32421 h 44233"/>
              <a:gd name="connsiteX51" fmla="*/ 1789407 w 16876714"/>
              <a:gd name="connsiteY51" fmla="*/ 0 h 44233"/>
              <a:gd name="connsiteX52" fmla="*/ 1867682 w 16876714"/>
              <a:gd name="connsiteY52" fmla="*/ 32421 h 44233"/>
              <a:gd name="connsiteX53" fmla="*/ 1875149 w 16876714"/>
              <a:gd name="connsiteY53" fmla="*/ 43496 h 44233"/>
              <a:gd name="connsiteX54" fmla="*/ 1879668 w 16876714"/>
              <a:gd name="connsiteY54" fmla="*/ 40449 h 44233"/>
              <a:gd name="connsiteX55" fmla="*/ 1922757 w 16876714"/>
              <a:gd name="connsiteY55" fmla="*/ 31750 h 44233"/>
              <a:gd name="connsiteX56" fmla="*/ 1965843 w 16876714"/>
              <a:gd name="connsiteY56" fmla="*/ 40449 h 44233"/>
              <a:gd name="connsiteX57" fmla="*/ 1971178 w 16876714"/>
              <a:gd name="connsiteY57" fmla="*/ 44045 h 44233"/>
              <a:gd name="connsiteX58" fmla="*/ 1979014 w 16876714"/>
              <a:gd name="connsiteY58" fmla="*/ 32421 h 44233"/>
              <a:gd name="connsiteX59" fmla="*/ 2057287 w 16876714"/>
              <a:gd name="connsiteY59" fmla="*/ 0 h 44233"/>
              <a:gd name="connsiteX60" fmla="*/ 2135560 w 16876714"/>
              <a:gd name="connsiteY60" fmla="*/ 32421 h 44233"/>
              <a:gd name="connsiteX61" fmla="*/ 2143026 w 16876714"/>
              <a:gd name="connsiteY61" fmla="*/ 43496 h 44233"/>
              <a:gd name="connsiteX62" fmla="*/ 2147547 w 16876714"/>
              <a:gd name="connsiteY62" fmla="*/ 40449 h 44233"/>
              <a:gd name="connsiteX63" fmla="*/ 2190635 w 16876714"/>
              <a:gd name="connsiteY63" fmla="*/ 31750 h 44233"/>
              <a:gd name="connsiteX64" fmla="*/ 2233721 w 16876714"/>
              <a:gd name="connsiteY64" fmla="*/ 40449 h 44233"/>
              <a:gd name="connsiteX65" fmla="*/ 2239056 w 16876714"/>
              <a:gd name="connsiteY65" fmla="*/ 44045 h 44233"/>
              <a:gd name="connsiteX66" fmla="*/ 2246892 w 16876714"/>
              <a:gd name="connsiteY66" fmla="*/ 32421 h 44233"/>
              <a:gd name="connsiteX67" fmla="*/ 2325166 w 16876714"/>
              <a:gd name="connsiteY67" fmla="*/ 0 h 44233"/>
              <a:gd name="connsiteX68" fmla="*/ 2403439 w 16876714"/>
              <a:gd name="connsiteY68" fmla="*/ 32421 h 44233"/>
              <a:gd name="connsiteX69" fmla="*/ 2410905 w 16876714"/>
              <a:gd name="connsiteY69" fmla="*/ 43496 h 44233"/>
              <a:gd name="connsiteX70" fmla="*/ 2415425 w 16876714"/>
              <a:gd name="connsiteY70" fmla="*/ 40449 h 44233"/>
              <a:gd name="connsiteX71" fmla="*/ 2458511 w 16876714"/>
              <a:gd name="connsiteY71" fmla="*/ 31750 h 44233"/>
              <a:gd name="connsiteX72" fmla="*/ 2501600 w 16876714"/>
              <a:gd name="connsiteY72" fmla="*/ 40449 h 44233"/>
              <a:gd name="connsiteX73" fmla="*/ 2506933 w 16876714"/>
              <a:gd name="connsiteY73" fmla="*/ 44045 h 44233"/>
              <a:gd name="connsiteX74" fmla="*/ 2514770 w 16876714"/>
              <a:gd name="connsiteY74" fmla="*/ 32421 h 44233"/>
              <a:gd name="connsiteX75" fmla="*/ 2593043 w 16876714"/>
              <a:gd name="connsiteY75" fmla="*/ 0 h 44233"/>
              <a:gd name="connsiteX76" fmla="*/ 2671316 w 16876714"/>
              <a:gd name="connsiteY76" fmla="*/ 32421 h 44233"/>
              <a:gd name="connsiteX77" fmla="*/ 2678783 w 16876714"/>
              <a:gd name="connsiteY77" fmla="*/ 43496 h 44233"/>
              <a:gd name="connsiteX78" fmla="*/ 2683303 w 16876714"/>
              <a:gd name="connsiteY78" fmla="*/ 40449 h 44233"/>
              <a:gd name="connsiteX79" fmla="*/ 2726391 w 16876714"/>
              <a:gd name="connsiteY79" fmla="*/ 31750 h 44233"/>
              <a:gd name="connsiteX80" fmla="*/ 2769478 w 16876714"/>
              <a:gd name="connsiteY80" fmla="*/ 40449 h 44233"/>
              <a:gd name="connsiteX81" fmla="*/ 2774813 w 16876714"/>
              <a:gd name="connsiteY81" fmla="*/ 44045 h 44233"/>
              <a:gd name="connsiteX82" fmla="*/ 2782649 w 16876714"/>
              <a:gd name="connsiteY82" fmla="*/ 32421 h 44233"/>
              <a:gd name="connsiteX83" fmla="*/ 2860922 w 16876714"/>
              <a:gd name="connsiteY83" fmla="*/ 0 h 44233"/>
              <a:gd name="connsiteX84" fmla="*/ 2939195 w 16876714"/>
              <a:gd name="connsiteY84" fmla="*/ 32421 h 44233"/>
              <a:gd name="connsiteX85" fmla="*/ 2946661 w 16876714"/>
              <a:gd name="connsiteY85" fmla="*/ 43496 h 44233"/>
              <a:gd name="connsiteX86" fmla="*/ 2951182 w 16876714"/>
              <a:gd name="connsiteY86" fmla="*/ 40449 h 44233"/>
              <a:gd name="connsiteX87" fmla="*/ 2994269 w 16876714"/>
              <a:gd name="connsiteY87" fmla="*/ 31750 h 44233"/>
              <a:gd name="connsiteX88" fmla="*/ 3037356 w 16876714"/>
              <a:gd name="connsiteY88" fmla="*/ 40449 h 44233"/>
              <a:gd name="connsiteX89" fmla="*/ 3042690 w 16876714"/>
              <a:gd name="connsiteY89" fmla="*/ 44045 h 44233"/>
              <a:gd name="connsiteX90" fmla="*/ 3050527 w 16876714"/>
              <a:gd name="connsiteY90" fmla="*/ 32421 h 44233"/>
              <a:gd name="connsiteX91" fmla="*/ 3128800 w 16876714"/>
              <a:gd name="connsiteY91" fmla="*/ 0 h 44233"/>
              <a:gd name="connsiteX92" fmla="*/ 3207072 w 16876714"/>
              <a:gd name="connsiteY92" fmla="*/ 32421 h 44233"/>
              <a:gd name="connsiteX93" fmla="*/ 3214539 w 16876714"/>
              <a:gd name="connsiteY93" fmla="*/ 43496 h 44233"/>
              <a:gd name="connsiteX94" fmla="*/ 3219059 w 16876714"/>
              <a:gd name="connsiteY94" fmla="*/ 40449 h 44233"/>
              <a:gd name="connsiteX95" fmla="*/ 3262147 w 16876714"/>
              <a:gd name="connsiteY95" fmla="*/ 31750 h 44233"/>
              <a:gd name="connsiteX96" fmla="*/ 3305232 w 16876714"/>
              <a:gd name="connsiteY96" fmla="*/ 40449 h 44233"/>
              <a:gd name="connsiteX97" fmla="*/ 3310564 w 16876714"/>
              <a:gd name="connsiteY97" fmla="*/ 44044 h 44233"/>
              <a:gd name="connsiteX98" fmla="*/ 3318400 w 16876714"/>
              <a:gd name="connsiteY98" fmla="*/ 32421 h 44233"/>
              <a:gd name="connsiteX99" fmla="*/ 3396671 w 16876714"/>
              <a:gd name="connsiteY99" fmla="*/ 0 h 44233"/>
              <a:gd name="connsiteX100" fmla="*/ 3474945 w 16876714"/>
              <a:gd name="connsiteY100" fmla="*/ 32421 h 44233"/>
              <a:gd name="connsiteX101" fmla="*/ 3482412 w 16876714"/>
              <a:gd name="connsiteY101" fmla="*/ 43497 h 44233"/>
              <a:gd name="connsiteX102" fmla="*/ 3486935 w 16876714"/>
              <a:gd name="connsiteY102" fmla="*/ 40449 h 44233"/>
              <a:gd name="connsiteX103" fmla="*/ 3530021 w 16876714"/>
              <a:gd name="connsiteY103" fmla="*/ 31750 h 44233"/>
              <a:gd name="connsiteX104" fmla="*/ 3573110 w 16876714"/>
              <a:gd name="connsiteY104" fmla="*/ 40449 h 44233"/>
              <a:gd name="connsiteX105" fmla="*/ 3578441 w 16876714"/>
              <a:gd name="connsiteY105" fmla="*/ 44043 h 44233"/>
              <a:gd name="connsiteX106" fmla="*/ 3586277 w 16876714"/>
              <a:gd name="connsiteY106" fmla="*/ 32421 h 44233"/>
              <a:gd name="connsiteX107" fmla="*/ 3664549 w 16876714"/>
              <a:gd name="connsiteY107" fmla="*/ 0 h 44233"/>
              <a:gd name="connsiteX108" fmla="*/ 3742823 w 16876714"/>
              <a:gd name="connsiteY108" fmla="*/ 32421 h 44233"/>
              <a:gd name="connsiteX109" fmla="*/ 3750290 w 16876714"/>
              <a:gd name="connsiteY109" fmla="*/ 43497 h 44233"/>
              <a:gd name="connsiteX110" fmla="*/ 3754813 w 16876714"/>
              <a:gd name="connsiteY110" fmla="*/ 40449 h 44233"/>
              <a:gd name="connsiteX111" fmla="*/ 3797899 w 16876714"/>
              <a:gd name="connsiteY111" fmla="*/ 31750 h 44233"/>
              <a:gd name="connsiteX112" fmla="*/ 3840988 w 16876714"/>
              <a:gd name="connsiteY112" fmla="*/ 40449 h 44233"/>
              <a:gd name="connsiteX113" fmla="*/ 3846320 w 16876714"/>
              <a:gd name="connsiteY113" fmla="*/ 44044 h 44233"/>
              <a:gd name="connsiteX114" fmla="*/ 3854155 w 16876714"/>
              <a:gd name="connsiteY114" fmla="*/ 32421 h 44233"/>
              <a:gd name="connsiteX115" fmla="*/ 3932428 w 16876714"/>
              <a:gd name="connsiteY115" fmla="*/ 0 h 44233"/>
              <a:gd name="connsiteX116" fmla="*/ 4010702 w 16876714"/>
              <a:gd name="connsiteY116" fmla="*/ 32421 h 44233"/>
              <a:gd name="connsiteX117" fmla="*/ 4018169 w 16876714"/>
              <a:gd name="connsiteY117" fmla="*/ 43497 h 44233"/>
              <a:gd name="connsiteX118" fmla="*/ 4022691 w 16876714"/>
              <a:gd name="connsiteY118" fmla="*/ 40449 h 44233"/>
              <a:gd name="connsiteX119" fmla="*/ 4065778 w 16876714"/>
              <a:gd name="connsiteY119" fmla="*/ 31750 h 44233"/>
              <a:gd name="connsiteX120" fmla="*/ 4108867 w 16876714"/>
              <a:gd name="connsiteY120" fmla="*/ 40449 h 44233"/>
              <a:gd name="connsiteX121" fmla="*/ 4114198 w 16876714"/>
              <a:gd name="connsiteY121" fmla="*/ 44043 h 44233"/>
              <a:gd name="connsiteX122" fmla="*/ 4122033 w 16876714"/>
              <a:gd name="connsiteY122" fmla="*/ 32421 h 44233"/>
              <a:gd name="connsiteX123" fmla="*/ 4200306 w 16876714"/>
              <a:gd name="connsiteY123" fmla="*/ 0 h 44233"/>
              <a:gd name="connsiteX124" fmla="*/ 4278580 w 16876714"/>
              <a:gd name="connsiteY124" fmla="*/ 32421 h 44233"/>
              <a:gd name="connsiteX125" fmla="*/ 4286047 w 16876714"/>
              <a:gd name="connsiteY125" fmla="*/ 43497 h 44233"/>
              <a:gd name="connsiteX126" fmla="*/ 4290569 w 16876714"/>
              <a:gd name="connsiteY126" fmla="*/ 40449 h 44233"/>
              <a:gd name="connsiteX127" fmla="*/ 4333656 w 16876714"/>
              <a:gd name="connsiteY127" fmla="*/ 31750 h 44233"/>
              <a:gd name="connsiteX128" fmla="*/ 4376745 w 16876714"/>
              <a:gd name="connsiteY128" fmla="*/ 40449 h 44233"/>
              <a:gd name="connsiteX129" fmla="*/ 4382076 w 16876714"/>
              <a:gd name="connsiteY129" fmla="*/ 44043 h 44233"/>
              <a:gd name="connsiteX130" fmla="*/ 4389911 w 16876714"/>
              <a:gd name="connsiteY130" fmla="*/ 32421 h 44233"/>
              <a:gd name="connsiteX131" fmla="*/ 4468184 w 16876714"/>
              <a:gd name="connsiteY131" fmla="*/ 0 h 44233"/>
              <a:gd name="connsiteX132" fmla="*/ 4546458 w 16876714"/>
              <a:gd name="connsiteY132" fmla="*/ 32421 h 44233"/>
              <a:gd name="connsiteX133" fmla="*/ 4553925 w 16876714"/>
              <a:gd name="connsiteY133" fmla="*/ 43497 h 44233"/>
              <a:gd name="connsiteX134" fmla="*/ 4558447 w 16876714"/>
              <a:gd name="connsiteY134" fmla="*/ 40449 h 44233"/>
              <a:gd name="connsiteX135" fmla="*/ 4601534 w 16876714"/>
              <a:gd name="connsiteY135" fmla="*/ 31750 h 44233"/>
              <a:gd name="connsiteX136" fmla="*/ 4644623 w 16876714"/>
              <a:gd name="connsiteY136" fmla="*/ 40449 h 44233"/>
              <a:gd name="connsiteX137" fmla="*/ 4649955 w 16876714"/>
              <a:gd name="connsiteY137" fmla="*/ 44044 h 44233"/>
              <a:gd name="connsiteX138" fmla="*/ 4657790 w 16876714"/>
              <a:gd name="connsiteY138" fmla="*/ 32421 h 44233"/>
              <a:gd name="connsiteX139" fmla="*/ 4736064 w 16876714"/>
              <a:gd name="connsiteY139" fmla="*/ 0 h 44233"/>
              <a:gd name="connsiteX140" fmla="*/ 4814337 w 16876714"/>
              <a:gd name="connsiteY140" fmla="*/ 32421 h 44233"/>
              <a:gd name="connsiteX141" fmla="*/ 4821804 w 16876714"/>
              <a:gd name="connsiteY141" fmla="*/ 43497 h 44233"/>
              <a:gd name="connsiteX142" fmla="*/ 4826326 w 16876714"/>
              <a:gd name="connsiteY142" fmla="*/ 40449 h 44233"/>
              <a:gd name="connsiteX143" fmla="*/ 4869413 w 16876714"/>
              <a:gd name="connsiteY143" fmla="*/ 31750 h 44233"/>
              <a:gd name="connsiteX144" fmla="*/ 4912502 w 16876714"/>
              <a:gd name="connsiteY144" fmla="*/ 40449 h 44233"/>
              <a:gd name="connsiteX145" fmla="*/ 4917833 w 16876714"/>
              <a:gd name="connsiteY145" fmla="*/ 44043 h 44233"/>
              <a:gd name="connsiteX146" fmla="*/ 4925668 w 16876714"/>
              <a:gd name="connsiteY146" fmla="*/ 32421 h 44233"/>
              <a:gd name="connsiteX147" fmla="*/ 5003941 w 16876714"/>
              <a:gd name="connsiteY147" fmla="*/ 0 h 44233"/>
              <a:gd name="connsiteX148" fmla="*/ 5082215 w 16876714"/>
              <a:gd name="connsiteY148" fmla="*/ 32421 h 44233"/>
              <a:gd name="connsiteX149" fmla="*/ 5089682 w 16876714"/>
              <a:gd name="connsiteY149" fmla="*/ 43497 h 44233"/>
              <a:gd name="connsiteX150" fmla="*/ 5094204 w 16876714"/>
              <a:gd name="connsiteY150" fmla="*/ 40449 h 44233"/>
              <a:gd name="connsiteX151" fmla="*/ 5137291 w 16876714"/>
              <a:gd name="connsiteY151" fmla="*/ 31750 h 44233"/>
              <a:gd name="connsiteX152" fmla="*/ 5180380 w 16876714"/>
              <a:gd name="connsiteY152" fmla="*/ 40449 h 44233"/>
              <a:gd name="connsiteX153" fmla="*/ 5185711 w 16876714"/>
              <a:gd name="connsiteY153" fmla="*/ 44043 h 44233"/>
              <a:gd name="connsiteX154" fmla="*/ 5193546 w 16876714"/>
              <a:gd name="connsiteY154" fmla="*/ 32421 h 44233"/>
              <a:gd name="connsiteX155" fmla="*/ 5271819 w 16876714"/>
              <a:gd name="connsiteY155" fmla="*/ 0 h 44233"/>
              <a:gd name="connsiteX156" fmla="*/ 5350093 w 16876714"/>
              <a:gd name="connsiteY156" fmla="*/ 32421 h 44233"/>
              <a:gd name="connsiteX157" fmla="*/ 5357560 w 16876714"/>
              <a:gd name="connsiteY157" fmla="*/ 43497 h 44233"/>
              <a:gd name="connsiteX158" fmla="*/ 5362082 w 16876714"/>
              <a:gd name="connsiteY158" fmla="*/ 40449 h 44233"/>
              <a:gd name="connsiteX159" fmla="*/ 5405169 w 16876714"/>
              <a:gd name="connsiteY159" fmla="*/ 31750 h 44233"/>
              <a:gd name="connsiteX160" fmla="*/ 5448258 w 16876714"/>
              <a:gd name="connsiteY160" fmla="*/ 40449 h 44233"/>
              <a:gd name="connsiteX161" fmla="*/ 5453590 w 16876714"/>
              <a:gd name="connsiteY161" fmla="*/ 44044 h 44233"/>
              <a:gd name="connsiteX162" fmla="*/ 5461425 w 16876714"/>
              <a:gd name="connsiteY162" fmla="*/ 32421 h 44233"/>
              <a:gd name="connsiteX163" fmla="*/ 5539699 w 16876714"/>
              <a:gd name="connsiteY163" fmla="*/ 0 h 44233"/>
              <a:gd name="connsiteX164" fmla="*/ 5617972 w 16876714"/>
              <a:gd name="connsiteY164" fmla="*/ 32421 h 44233"/>
              <a:gd name="connsiteX165" fmla="*/ 5625439 w 16876714"/>
              <a:gd name="connsiteY165" fmla="*/ 43497 h 44233"/>
              <a:gd name="connsiteX166" fmla="*/ 5629961 w 16876714"/>
              <a:gd name="connsiteY166" fmla="*/ 40449 h 44233"/>
              <a:gd name="connsiteX167" fmla="*/ 5673048 w 16876714"/>
              <a:gd name="connsiteY167" fmla="*/ 31750 h 44233"/>
              <a:gd name="connsiteX168" fmla="*/ 5716137 w 16876714"/>
              <a:gd name="connsiteY168" fmla="*/ 40449 h 44233"/>
              <a:gd name="connsiteX169" fmla="*/ 5721468 w 16876714"/>
              <a:gd name="connsiteY169" fmla="*/ 44043 h 44233"/>
              <a:gd name="connsiteX170" fmla="*/ 5729303 w 16876714"/>
              <a:gd name="connsiteY170" fmla="*/ 32421 h 44233"/>
              <a:gd name="connsiteX171" fmla="*/ 5807577 w 16876714"/>
              <a:gd name="connsiteY171" fmla="*/ 0 h 44233"/>
              <a:gd name="connsiteX172" fmla="*/ 5885850 w 16876714"/>
              <a:gd name="connsiteY172" fmla="*/ 32421 h 44233"/>
              <a:gd name="connsiteX173" fmla="*/ 5893317 w 16876714"/>
              <a:gd name="connsiteY173" fmla="*/ 43497 h 44233"/>
              <a:gd name="connsiteX174" fmla="*/ 5897839 w 16876714"/>
              <a:gd name="connsiteY174" fmla="*/ 40449 h 44233"/>
              <a:gd name="connsiteX175" fmla="*/ 5940926 w 16876714"/>
              <a:gd name="connsiteY175" fmla="*/ 31750 h 44233"/>
              <a:gd name="connsiteX176" fmla="*/ 5984015 w 16876714"/>
              <a:gd name="connsiteY176" fmla="*/ 40449 h 44233"/>
              <a:gd name="connsiteX177" fmla="*/ 5989346 w 16876714"/>
              <a:gd name="connsiteY177" fmla="*/ 44043 h 44233"/>
              <a:gd name="connsiteX178" fmla="*/ 5997181 w 16876714"/>
              <a:gd name="connsiteY178" fmla="*/ 32421 h 44233"/>
              <a:gd name="connsiteX179" fmla="*/ 6075455 w 16876714"/>
              <a:gd name="connsiteY179" fmla="*/ 0 h 44233"/>
              <a:gd name="connsiteX180" fmla="*/ 6153728 w 16876714"/>
              <a:gd name="connsiteY180" fmla="*/ 32421 h 44233"/>
              <a:gd name="connsiteX181" fmla="*/ 6161195 w 16876714"/>
              <a:gd name="connsiteY181" fmla="*/ 43497 h 44233"/>
              <a:gd name="connsiteX182" fmla="*/ 6165717 w 16876714"/>
              <a:gd name="connsiteY182" fmla="*/ 40449 h 44233"/>
              <a:gd name="connsiteX183" fmla="*/ 6208804 w 16876714"/>
              <a:gd name="connsiteY183" fmla="*/ 31750 h 44233"/>
              <a:gd name="connsiteX184" fmla="*/ 6251893 w 16876714"/>
              <a:gd name="connsiteY184" fmla="*/ 40449 h 44233"/>
              <a:gd name="connsiteX185" fmla="*/ 6257225 w 16876714"/>
              <a:gd name="connsiteY185" fmla="*/ 44044 h 44233"/>
              <a:gd name="connsiteX186" fmla="*/ 6265060 w 16876714"/>
              <a:gd name="connsiteY186" fmla="*/ 32421 h 44233"/>
              <a:gd name="connsiteX187" fmla="*/ 6343334 w 16876714"/>
              <a:gd name="connsiteY187" fmla="*/ 0 h 44233"/>
              <a:gd name="connsiteX188" fmla="*/ 6421607 w 16876714"/>
              <a:gd name="connsiteY188" fmla="*/ 32421 h 44233"/>
              <a:gd name="connsiteX189" fmla="*/ 6429074 w 16876714"/>
              <a:gd name="connsiteY189" fmla="*/ 43497 h 44233"/>
              <a:gd name="connsiteX190" fmla="*/ 6433596 w 16876714"/>
              <a:gd name="connsiteY190" fmla="*/ 40449 h 44233"/>
              <a:gd name="connsiteX191" fmla="*/ 6476684 w 16876714"/>
              <a:gd name="connsiteY191" fmla="*/ 31750 h 44233"/>
              <a:gd name="connsiteX192" fmla="*/ 6519772 w 16876714"/>
              <a:gd name="connsiteY192" fmla="*/ 40449 h 44233"/>
              <a:gd name="connsiteX193" fmla="*/ 6525103 w 16876714"/>
              <a:gd name="connsiteY193" fmla="*/ 44043 h 44233"/>
              <a:gd name="connsiteX194" fmla="*/ 6532938 w 16876714"/>
              <a:gd name="connsiteY194" fmla="*/ 32421 h 44233"/>
              <a:gd name="connsiteX195" fmla="*/ 6611212 w 16876714"/>
              <a:gd name="connsiteY195" fmla="*/ 0 h 44233"/>
              <a:gd name="connsiteX196" fmla="*/ 6689485 w 16876714"/>
              <a:gd name="connsiteY196" fmla="*/ 32421 h 44233"/>
              <a:gd name="connsiteX197" fmla="*/ 6696952 w 16876714"/>
              <a:gd name="connsiteY197" fmla="*/ 43497 h 44233"/>
              <a:gd name="connsiteX198" fmla="*/ 6701474 w 16876714"/>
              <a:gd name="connsiteY198" fmla="*/ 40449 h 44233"/>
              <a:gd name="connsiteX199" fmla="*/ 6744561 w 16876714"/>
              <a:gd name="connsiteY199" fmla="*/ 31750 h 44233"/>
              <a:gd name="connsiteX200" fmla="*/ 6787650 w 16876714"/>
              <a:gd name="connsiteY200" fmla="*/ 40449 h 44233"/>
              <a:gd name="connsiteX201" fmla="*/ 6792981 w 16876714"/>
              <a:gd name="connsiteY201" fmla="*/ 44043 h 44233"/>
              <a:gd name="connsiteX202" fmla="*/ 6800816 w 16876714"/>
              <a:gd name="connsiteY202" fmla="*/ 32421 h 44233"/>
              <a:gd name="connsiteX203" fmla="*/ 6879090 w 16876714"/>
              <a:gd name="connsiteY203" fmla="*/ 0 h 44233"/>
              <a:gd name="connsiteX204" fmla="*/ 6957363 w 16876714"/>
              <a:gd name="connsiteY204" fmla="*/ 32421 h 44233"/>
              <a:gd name="connsiteX205" fmla="*/ 6964830 w 16876714"/>
              <a:gd name="connsiteY205" fmla="*/ 43497 h 44233"/>
              <a:gd name="connsiteX206" fmla="*/ 6969352 w 16876714"/>
              <a:gd name="connsiteY206" fmla="*/ 40449 h 44233"/>
              <a:gd name="connsiteX207" fmla="*/ 7012439 w 16876714"/>
              <a:gd name="connsiteY207" fmla="*/ 31750 h 44233"/>
              <a:gd name="connsiteX208" fmla="*/ 7055528 w 16876714"/>
              <a:gd name="connsiteY208" fmla="*/ 40449 h 44233"/>
              <a:gd name="connsiteX209" fmla="*/ 7060859 w 16876714"/>
              <a:gd name="connsiteY209" fmla="*/ 44044 h 44233"/>
              <a:gd name="connsiteX210" fmla="*/ 7068695 w 16876714"/>
              <a:gd name="connsiteY210" fmla="*/ 32421 h 44233"/>
              <a:gd name="connsiteX211" fmla="*/ 7146969 w 16876714"/>
              <a:gd name="connsiteY211" fmla="*/ 0 h 44233"/>
              <a:gd name="connsiteX212" fmla="*/ 7225241 w 16876714"/>
              <a:gd name="connsiteY212" fmla="*/ 32421 h 44233"/>
              <a:gd name="connsiteX213" fmla="*/ 7232710 w 16876714"/>
              <a:gd name="connsiteY213" fmla="*/ 43497 h 44233"/>
              <a:gd name="connsiteX214" fmla="*/ 7237231 w 16876714"/>
              <a:gd name="connsiteY214" fmla="*/ 40449 h 44233"/>
              <a:gd name="connsiteX215" fmla="*/ 7280319 w 16876714"/>
              <a:gd name="connsiteY215" fmla="*/ 31750 h 44233"/>
              <a:gd name="connsiteX216" fmla="*/ 7323407 w 16876714"/>
              <a:gd name="connsiteY216" fmla="*/ 40449 h 44233"/>
              <a:gd name="connsiteX217" fmla="*/ 7328737 w 16876714"/>
              <a:gd name="connsiteY217" fmla="*/ 44043 h 44233"/>
              <a:gd name="connsiteX218" fmla="*/ 7336573 w 16876714"/>
              <a:gd name="connsiteY218" fmla="*/ 32421 h 44233"/>
              <a:gd name="connsiteX219" fmla="*/ 7414847 w 16876714"/>
              <a:gd name="connsiteY219" fmla="*/ 0 h 44233"/>
              <a:gd name="connsiteX220" fmla="*/ 7493119 w 16876714"/>
              <a:gd name="connsiteY220" fmla="*/ 32421 h 44233"/>
              <a:gd name="connsiteX221" fmla="*/ 7500587 w 16876714"/>
              <a:gd name="connsiteY221" fmla="*/ 43497 h 44233"/>
              <a:gd name="connsiteX222" fmla="*/ 7505109 w 16876714"/>
              <a:gd name="connsiteY222" fmla="*/ 40449 h 44233"/>
              <a:gd name="connsiteX223" fmla="*/ 7548196 w 16876714"/>
              <a:gd name="connsiteY223" fmla="*/ 31750 h 44233"/>
              <a:gd name="connsiteX224" fmla="*/ 7591283 w 16876714"/>
              <a:gd name="connsiteY224" fmla="*/ 40449 h 44233"/>
              <a:gd name="connsiteX225" fmla="*/ 7596615 w 16876714"/>
              <a:gd name="connsiteY225" fmla="*/ 44043 h 44233"/>
              <a:gd name="connsiteX226" fmla="*/ 7604451 w 16876714"/>
              <a:gd name="connsiteY226" fmla="*/ 32421 h 44233"/>
              <a:gd name="connsiteX227" fmla="*/ 7682724 w 16876714"/>
              <a:gd name="connsiteY227" fmla="*/ 0 h 44233"/>
              <a:gd name="connsiteX228" fmla="*/ 7760997 w 16876714"/>
              <a:gd name="connsiteY228" fmla="*/ 32421 h 44233"/>
              <a:gd name="connsiteX229" fmla="*/ 7768465 w 16876714"/>
              <a:gd name="connsiteY229" fmla="*/ 43497 h 44233"/>
              <a:gd name="connsiteX230" fmla="*/ 7772987 w 16876714"/>
              <a:gd name="connsiteY230" fmla="*/ 40449 h 44233"/>
              <a:gd name="connsiteX231" fmla="*/ 7816074 w 16876714"/>
              <a:gd name="connsiteY231" fmla="*/ 31750 h 44233"/>
              <a:gd name="connsiteX232" fmla="*/ 7859161 w 16876714"/>
              <a:gd name="connsiteY232" fmla="*/ 40449 h 44233"/>
              <a:gd name="connsiteX233" fmla="*/ 7864494 w 16876714"/>
              <a:gd name="connsiteY233" fmla="*/ 44044 h 44233"/>
              <a:gd name="connsiteX234" fmla="*/ 7872330 w 16876714"/>
              <a:gd name="connsiteY234" fmla="*/ 32421 h 44233"/>
              <a:gd name="connsiteX235" fmla="*/ 7950603 w 16876714"/>
              <a:gd name="connsiteY235" fmla="*/ 0 h 44233"/>
              <a:gd name="connsiteX236" fmla="*/ 8028876 w 16876714"/>
              <a:gd name="connsiteY236" fmla="*/ 32421 h 44233"/>
              <a:gd name="connsiteX237" fmla="*/ 8036344 w 16876714"/>
              <a:gd name="connsiteY237" fmla="*/ 43497 h 44233"/>
              <a:gd name="connsiteX238" fmla="*/ 8040866 w 16876714"/>
              <a:gd name="connsiteY238" fmla="*/ 40449 h 44233"/>
              <a:gd name="connsiteX239" fmla="*/ 8083953 w 16876714"/>
              <a:gd name="connsiteY239" fmla="*/ 31750 h 44233"/>
              <a:gd name="connsiteX240" fmla="*/ 8127040 w 16876714"/>
              <a:gd name="connsiteY240" fmla="*/ 40449 h 44233"/>
              <a:gd name="connsiteX241" fmla="*/ 8132366 w 16876714"/>
              <a:gd name="connsiteY241" fmla="*/ 44040 h 44233"/>
              <a:gd name="connsiteX242" fmla="*/ 8140200 w 16876714"/>
              <a:gd name="connsiteY242" fmla="*/ 32421 h 44233"/>
              <a:gd name="connsiteX243" fmla="*/ 8218473 w 16876714"/>
              <a:gd name="connsiteY243" fmla="*/ 0 h 44233"/>
              <a:gd name="connsiteX244" fmla="*/ 8296746 w 16876714"/>
              <a:gd name="connsiteY244" fmla="*/ 32421 h 44233"/>
              <a:gd name="connsiteX245" fmla="*/ 8304214 w 16876714"/>
              <a:gd name="connsiteY245" fmla="*/ 43497 h 44233"/>
              <a:gd name="connsiteX246" fmla="*/ 8308736 w 16876714"/>
              <a:gd name="connsiteY246" fmla="*/ 40449 h 44233"/>
              <a:gd name="connsiteX247" fmla="*/ 8351823 w 16876714"/>
              <a:gd name="connsiteY247" fmla="*/ 31750 h 44233"/>
              <a:gd name="connsiteX248" fmla="*/ 8394911 w 16876714"/>
              <a:gd name="connsiteY248" fmla="*/ 40449 h 44233"/>
              <a:gd name="connsiteX249" fmla="*/ 8400523 w 16876714"/>
              <a:gd name="connsiteY249" fmla="*/ 44233 h 44233"/>
              <a:gd name="connsiteX250" fmla="*/ 8408487 w 16876714"/>
              <a:gd name="connsiteY250" fmla="*/ 32422 h 44233"/>
              <a:gd name="connsiteX251" fmla="*/ 8486760 w 16876714"/>
              <a:gd name="connsiteY251" fmla="*/ 0 h 44233"/>
              <a:gd name="connsiteX252" fmla="*/ 8565033 w 16876714"/>
              <a:gd name="connsiteY252" fmla="*/ 32421 h 44233"/>
              <a:gd name="connsiteX253" fmla="*/ 8572500 w 16876714"/>
              <a:gd name="connsiteY253" fmla="*/ 43496 h 44233"/>
              <a:gd name="connsiteX254" fmla="*/ 8577020 w 16876714"/>
              <a:gd name="connsiteY254" fmla="*/ 40449 h 44233"/>
              <a:gd name="connsiteX255" fmla="*/ 8620107 w 16876714"/>
              <a:gd name="connsiteY255" fmla="*/ 31750 h 44233"/>
              <a:gd name="connsiteX256" fmla="*/ 8663194 w 16876714"/>
              <a:gd name="connsiteY256" fmla="*/ 40449 h 44233"/>
              <a:gd name="connsiteX257" fmla="*/ 8668528 w 16876714"/>
              <a:gd name="connsiteY257" fmla="*/ 44044 h 44233"/>
              <a:gd name="connsiteX258" fmla="*/ 8676365 w 16876714"/>
              <a:gd name="connsiteY258" fmla="*/ 32421 h 44233"/>
              <a:gd name="connsiteX259" fmla="*/ 8754638 w 16876714"/>
              <a:gd name="connsiteY259" fmla="*/ 0 h 44233"/>
              <a:gd name="connsiteX260" fmla="*/ 8832911 w 16876714"/>
              <a:gd name="connsiteY260" fmla="*/ 32421 h 44233"/>
              <a:gd name="connsiteX261" fmla="*/ 8840378 w 16876714"/>
              <a:gd name="connsiteY261" fmla="*/ 43496 h 44233"/>
              <a:gd name="connsiteX262" fmla="*/ 8844898 w 16876714"/>
              <a:gd name="connsiteY262" fmla="*/ 40449 h 44233"/>
              <a:gd name="connsiteX263" fmla="*/ 8887985 w 16876714"/>
              <a:gd name="connsiteY263" fmla="*/ 31750 h 44233"/>
              <a:gd name="connsiteX264" fmla="*/ 8931073 w 16876714"/>
              <a:gd name="connsiteY264" fmla="*/ 40449 h 44233"/>
              <a:gd name="connsiteX265" fmla="*/ 8936406 w 16876714"/>
              <a:gd name="connsiteY265" fmla="*/ 44045 h 44233"/>
              <a:gd name="connsiteX266" fmla="*/ 8944244 w 16876714"/>
              <a:gd name="connsiteY266" fmla="*/ 32421 h 44233"/>
              <a:gd name="connsiteX267" fmla="*/ 9022517 w 16876714"/>
              <a:gd name="connsiteY267" fmla="*/ 0 h 44233"/>
              <a:gd name="connsiteX268" fmla="*/ 9100790 w 16876714"/>
              <a:gd name="connsiteY268" fmla="*/ 32421 h 44233"/>
              <a:gd name="connsiteX269" fmla="*/ 9108257 w 16876714"/>
              <a:gd name="connsiteY269" fmla="*/ 43496 h 44233"/>
              <a:gd name="connsiteX270" fmla="*/ 9112777 w 16876714"/>
              <a:gd name="connsiteY270" fmla="*/ 40449 h 44233"/>
              <a:gd name="connsiteX271" fmla="*/ 9155865 w 16876714"/>
              <a:gd name="connsiteY271" fmla="*/ 31750 h 44233"/>
              <a:gd name="connsiteX272" fmla="*/ 9198952 w 16876714"/>
              <a:gd name="connsiteY272" fmla="*/ 40449 h 44233"/>
              <a:gd name="connsiteX273" fmla="*/ 9204286 w 16876714"/>
              <a:gd name="connsiteY273" fmla="*/ 44045 h 44233"/>
              <a:gd name="connsiteX274" fmla="*/ 9212123 w 16876714"/>
              <a:gd name="connsiteY274" fmla="*/ 32421 h 44233"/>
              <a:gd name="connsiteX275" fmla="*/ 9290396 w 16876714"/>
              <a:gd name="connsiteY275" fmla="*/ 0 h 44233"/>
              <a:gd name="connsiteX276" fmla="*/ 9368669 w 16876714"/>
              <a:gd name="connsiteY276" fmla="*/ 32421 h 44233"/>
              <a:gd name="connsiteX277" fmla="*/ 9376137 w 16876714"/>
              <a:gd name="connsiteY277" fmla="*/ 43496 h 44233"/>
              <a:gd name="connsiteX278" fmla="*/ 9380656 w 16876714"/>
              <a:gd name="connsiteY278" fmla="*/ 40449 h 44233"/>
              <a:gd name="connsiteX279" fmla="*/ 9423744 w 16876714"/>
              <a:gd name="connsiteY279" fmla="*/ 31750 h 44233"/>
              <a:gd name="connsiteX280" fmla="*/ 9466831 w 16876714"/>
              <a:gd name="connsiteY280" fmla="*/ 40449 h 44233"/>
              <a:gd name="connsiteX281" fmla="*/ 9472164 w 16876714"/>
              <a:gd name="connsiteY281" fmla="*/ 44045 h 44233"/>
              <a:gd name="connsiteX282" fmla="*/ 9480002 w 16876714"/>
              <a:gd name="connsiteY282" fmla="*/ 32421 h 44233"/>
              <a:gd name="connsiteX283" fmla="*/ 9558275 w 16876714"/>
              <a:gd name="connsiteY283" fmla="*/ 0 h 44233"/>
              <a:gd name="connsiteX284" fmla="*/ 9636548 w 16876714"/>
              <a:gd name="connsiteY284" fmla="*/ 32421 h 44233"/>
              <a:gd name="connsiteX285" fmla="*/ 9644015 w 16876714"/>
              <a:gd name="connsiteY285" fmla="*/ 43496 h 44233"/>
              <a:gd name="connsiteX286" fmla="*/ 9648535 w 16876714"/>
              <a:gd name="connsiteY286" fmla="*/ 40449 h 44233"/>
              <a:gd name="connsiteX287" fmla="*/ 9691622 w 16876714"/>
              <a:gd name="connsiteY287" fmla="*/ 31750 h 44233"/>
              <a:gd name="connsiteX288" fmla="*/ 9734710 w 16876714"/>
              <a:gd name="connsiteY288" fmla="*/ 40449 h 44233"/>
              <a:gd name="connsiteX289" fmla="*/ 9740043 w 16876714"/>
              <a:gd name="connsiteY289" fmla="*/ 44045 h 44233"/>
              <a:gd name="connsiteX290" fmla="*/ 9747880 w 16876714"/>
              <a:gd name="connsiteY290" fmla="*/ 32421 h 44233"/>
              <a:gd name="connsiteX291" fmla="*/ 9826155 w 16876714"/>
              <a:gd name="connsiteY291" fmla="*/ 0 h 44233"/>
              <a:gd name="connsiteX292" fmla="*/ 9904427 w 16876714"/>
              <a:gd name="connsiteY292" fmla="*/ 32421 h 44233"/>
              <a:gd name="connsiteX293" fmla="*/ 9911894 w 16876714"/>
              <a:gd name="connsiteY293" fmla="*/ 43496 h 44233"/>
              <a:gd name="connsiteX294" fmla="*/ 9916414 w 16876714"/>
              <a:gd name="connsiteY294" fmla="*/ 40449 h 44233"/>
              <a:gd name="connsiteX295" fmla="*/ 9959501 w 16876714"/>
              <a:gd name="connsiteY295" fmla="*/ 31750 h 44233"/>
              <a:gd name="connsiteX296" fmla="*/ 10002588 w 16876714"/>
              <a:gd name="connsiteY296" fmla="*/ 40449 h 44233"/>
              <a:gd name="connsiteX297" fmla="*/ 10007922 w 16876714"/>
              <a:gd name="connsiteY297" fmla="*/ 44044 h 44233"/>
              <a:gd name="connsiteX298" fmla="*/ 10015758 w 16876714"/>
              <a:gd name="connsiteY298" fmla="*/ 32421 h 44233"/>
              <a:gd name="connsiteX299" fmla="*/ 10094032 w 16876714"/>
              <a:gd name="connsiteY299" fmla="*/ 0 h 44233"/>
              <a:gd name="connsiteX300" fmla="*/ 10172305 w 16876714"/>
              <a:gd name="connsiteY300" fmla="*/ 32421 h 44233"/>
              <a:gd name="connsiteX301" fmla="*/ 10179772 w 16876714"/>
              <a:gd name="connsiteY301" fmla="*/ 43496 h 44233"/>
              <a:gd name="connsiteX302" fmla="*/ 10184291 w 16876714"/>
              <a:gd name="connsiteY302" fmla="*/ 40449 h 44233"/>
              <a:gd name="connsiteX303" fmla="*/ 10227378 w 16876714"/>
              <a:gd name="connsiteY303" fmla="*/ 31750 h 44233"/>
              <a:gd name="connsiteX304" fmla="*/ 10270466 w 16876714"/>
              <a:gd name="connsiteY304" fmla="*/ 40449 h 44233"/>
              <a:gd name="connsiteX305" fmla="*/ 10275799 w 16876714"/>
              <a:gd name="connsiteY305" fmla="*/ 44044 h 44233"/>
              <a:gd name="connsiteX306" fmla="*/ 10283636 w 16876714"/>
              <a:gd name="connsiteY306" fmla="*/ 32421 h 44233"/>
              <a:gd name="connsiteX307" fmla="*/ 10361907 w 16876714"/>
              <a:gd name="connsiteY307" fmla="*/ 0 h 44233"/>
              <a:gd name="connsiteX308" fmla="*/ 10440182 w 16876714"/>
              <a:gd name="connsiteY308" fmla="*/ 32421 h 44233"/>
              <a:gd name="connsiteX309" fmla="*/ 10447649 w 16876714"/>
              <a:gd name="connsiteY309" fmla="*/ 43496 h 44233"/>
              <a:gd name="connsiteX310" fmla="*/ 10452168 w 16876714"/>
              <a:gd name="connsiteY310" fmla="*/ 40449 h 44233"/>
              <a:gd name="connsiteX311" fmla="*/ 10495257 w 16876714"/>
              <a:gd name="connsiteY311" fmla="*/ 31750 h 44233"/>
              <a:gd name="connsiteX312" fmla="*/ 10538343 w 16876714"/>
              <a:gd name="connsiteY312" fmla="*/ 40449 h 44233"/>
              <a:gd name="connsiteX313" fmla="*/ 10543678 w 16876714"/>
              <a:gd name="connsiteY313" fmla="*/ 44045 h 44233"/>
              <a:gd name="connsiteX314" fmla="*/ 10551514 w 16876714"/>
              <a:gd name="connsiteY314" fmla="*/ 32421 h 44233"/>
              <a:gd name="connsiteX315" fmla="*/ 10629787 w 16876714"/>
              <a:gd name="connsiteY315" fmla="*/ 0 h 44233"/>
              <a:gd name="connsiteX316" fmla="*/ 10708060 w 16876714"/>
              <a:gd name="connsiteY316" fmla="*/ 32421 h 44233"/>
              <a:gd name="connsiteX317" fmla="*/ 10715526 w 16876714"/>
              <a:gd name="connsiteY317" fmla="*/ 43496 h 44233"/>
              <a:gd name="connsiteX318" fmla="*/ 10720047 w 16876714"/>
              <a:gd name="connsiteY318" fmla="*/ 40449 h 44233"/>
              <a:gd name="connsiteX319" fmla="*/ 10763135 w 16876714"/>
              <a:gd name="connsiteY319" fmla="*/ 31750 h 44233"/>
              <a:gd name="connsiteX320" fmla="*/ 10806221 w 16876714"/>
              <a:gd name="connsiteY320" fmla="*/ 40449 h 44233"/>
              <a:gd name="connsiteX321" fmla="*/ 10811556 w 16876714"/>
              <a:gd name="connsiteY321" fmla="*/ 44045 h 44233"/>
              <a:gd name="connsiteX322" fmla="*/ 10819392 w 16876714"/>
              <a:gd name="connsiteY322" fmla="*/ 32421 h 44233"/>
              <a:gd name="connsiteX323" fmla="*/ 10897666 w 16876714"/>
              <a:gd name="connsiteY323" fmla="*/ 0 h 44233"/>
              <a:gd name="connsiteX324" fmla="*/ 10975939 w 16876714"/>
              <a:gd name="connsiteY324" fmla="*/ 32421 h 44233"/>
              <a:gd name="connsiteX325" fmla="*/ 10983405 w 16876714"/>
              <a:gd name="connsiteY325" fmla="*/ 43496 h 44233"/>
              <a:gd name="connsiteX326" fmla="*/ 10987925 w 16876714"/>
              <a:gd name="connsiteY326" fmla="*/ 40449 h 44233"/>
              <a:gd name="connsiteX327" fmla="*/ 11031011 w 16876714"/>
              <a:gd name="connsiteY327" fmla="*/ 31750 h 44233"/>
              <a:gd name="connsiteX328" fmla="*/ 11074100 w 16876714"/>
              <a:gd name="connsiteY328" fmla="*/ 40449 h 44233"/>
              <a:gd name="connsiteX329" fmla="*/ 11079433 w 16876714"/>
              <a:gd name="connsiteY329" fmla="*/ 44045 h 44233"/>
              <a:gd name="connsiteX330" fmla="*/ 11087270 w 16876714"/>
              <a:gd name="connsiteY330" fmla="*/ 32421 h 44233"/>
              <a:gd name="connsiteX331" fmla="*/ 11165543 w 16876714"/>
              <a:gd name="connsiteY331" fmla="*/ 0 h 44233"/>
              <a:gd name="connsiteX332" fmla="*/ 11243816 w 16876714"/>
              <a:gd name="connsiteY332" fmla="*/ 32421 h 44233"/>
              <a:gd name="connsiteX333" fmla="*/ 11251283 w 16876714"/>
              <a:gd name="connsiteY333" fmla="*/ 43496 h 44233"/>
              <a:gd name="connsiteX334" fmla="*/ 11255803 w 16876714"/>
              <a:gd name="connsiteY334" fmla="*/ 40449 h 44233"/>
              <a:gd name="connsiteX335" fmla="*/ 11298891 w 16876714"/>
              <a:gd name="connsiteY335" fmla="*/ 31750 h 44233"/>
              <a:gd name="connsiteX336" fmla="*/ 11341978 w 16876714"/>
              <a:gd name="connsiteY336" fmla="*/ 40449 h 44233"/>
              <a:gd name="connsiteX337" fmla="*/ 11347313 w 16876714"/>
              <a:gd name="connsiteY337" fmla="*/ 44045 h 44233"/>
              <a:gd name="connsiteX338" fmla="*/ 11355149 w 16876714"/>
              <a:gd name="connsiteY338" fmla="*/ 32421 h 44233"/>
              <a:gd name="connsiteX339" fmla="*/ 11433422 w 16876714"/>
              <a:gd name="connsiteY339" fmla="*/ 0 h 44233"/>
              <a:gd name="connsiteX340" fmla="*/ 11511695 w 16876714"/>
              <a:gd name="connsiteY340" fmla="*/ 32421 h 44233"/>
              <a:gd name="connsiteX341" fmla="*/ 11519161 w 16876714"/>
              <a:gd name="connsiteY341" fmla="*/ 43496 h 44233"/>
              <a:gd name="connsiteX342" fmla="*/ 11523682 w 16876714"/>
              <a:gd name="connsiteY342" fmla="*/ 40449 h 44233"/>
              <a:gd name="connsiteX343" fmla="*/ 11566769 w 16876714"/>
              <a:gd name="connsiteY343" fmla="*/ 31750 h 44233"/>
              <a:gd name="connsiteX344" fmla="*/ 11609856 w 16876714"/>
              <a:gd name="connsiteY344" fmla="*/ 40449 h 44233"/>
              <a:gd name="connsiteX345" fmla="*/ 11615190 w 16876714"/>
              <a:gd name="connsiteY345" fmla="*/ 44045 h 44233"/>
              <a:gd name="connsiteX346" fmla="*/ 11623027 w 16876714"/>
              <a:gd name="connsiteY346" fmla="*/ 32421 h 44233"/>
              <a:gd name="connsiteX347" fmla="*/ 11701300 w 16876714"/>
              <a:gd name="connsiteY347" fmla="*/ 0 h 44233"/>
              <a:gd name="connsiteX348" fmla="*/ 11779572 w 16876714"/>
              <a:gd name="connsiteY348" fmla="*/ 32421 h 44233"/>
              <a:gd name="connsiteX349" fmla="*/ 11787039 w 16876714"/>
              <a:gd name="connsiteY349" fmla="*/ 43496 h 44233"/>
              <a:gd name="connsiteX350" fmla="*/ 11791559 w 16876714"/>
              <a:gd name="connsiteY350" fmla="*/ 40449 h 44233"/>
              <a:gd name="connsiteX351" fmla="*/ 11834647 w 16876714"/>
              <a:gd name="connsiteY351" fmla="*/ 31750 h 44233"/>
              <a:gd name="connsiteX352" fmla="*/ 11877731 w 16876714"/>
              <a:gd name="connsiteY352" fmla="*/ 40449 h 44233"/>
              <a:gd name="connsiteX353" fmla="*/ 11883063 w 16876714"/>
              <a:gd name="connsiteY353" fmla="*/ 44044 h 44233"/>
              <a:gd name="connsiteX354" fmla="*/ 11890900 w 16876714"/>
              <a:gd name="connsiteY354" fmla="*/ 32421 h 44233"/>
              <a:gd name="connsiteX355" fmla="*/ 11969171 w 16876714"/>
              <a:gd name="connsiteY355" fmla="*/ 0 h 44233"/>
              <a:gd name="connsiteX356" fmla="*/ 12047444 w 16876714"/>
              <a:gd name="connsiteY356" fmla="*/ 32421 h 44233"/>
              <a:gd name="connsiteX357" fmla="*/ 12054912 w 16876714"/>
              <a:gd name="connsiteY357" fmla="*/ 43497 h 44233"/>
              <a:gd name="connsiteX358" fmla="*/ 12059434 w 16876714"/>
              <a:gd name="connsiteY358" fmla="*/ 40449 h 44233"/>
              <a:gd name="connsiteX359" fmla="*/ 12102521 w 16876714"/>
              <a:gd name="connsiteY359" fmla="*/ 31750 h 44233"/>
              <a:gd name="connsiteX360" fmla="*/ 12145609 w 16876714"/>
              <a:gd name="connsiteY360" fmla="*/ 40449 h 44233"/>
              <a:gd name="connsiteX361" fmla="*/ 12150940 w 16876714"/>
              <a:gd name="connsiteY361" fmla="*/ 44043 h 44233"/>
              <a:gd name="connsiteX362" fmla="*/ 12158776 w 16876714"/>
              <a:gd name="connsiteY362" fmla="*/ 32421 h 44233"/>
              <a:gd name="connsiteX363" fmla="*/ 12237049 w 16876714"/>
              <a:gd name="connsiteY363" fmla="*/ 0 h 44233"/>
              <a:gd name="connsiteX364" fmla="*/ 12315322 w 16876714"/>
              <a:gd name="connsiteY364" fmla="*/ 32421 h 44233"/>
              <a:gd name="connsiteX365" fmla="*/ 12322790 w 16876714"/>
              <a:gd name="connsiteY365" fmla="*/ 43497 h 44233"/>
              <a:gd name="connsiteX366" fmla="*/ 12327312 w 16876714"/>
              <a:gd name="connsiteY366" fmla="*/ 40449 h 44233"/>
              <a:gd name="connsiteX367" fmla="*/ 12370399 w 16876714"/>
              <a:gd name="connsiteY367" fmla="*/ 31750 h 44233"/>
              <a:gd name="connsiteX368" fmla="*/ 12413487 w 16876714"/>
              <a:gd name="connsiteY368" fmla="*/ 40449 h 44233"/>
              <a:gd name="connsiteX369" fmla="*/ 12418819 w 16876714"/>
              <a:gd name="connsiteY369" fmla="*/ 44044 h 44233"/>
              <a:gd name="connsiteX370" fmla="*/ 12426655 w 16876714"/>
              <a:gd name="connsiteY370" fmla="*/ 32421 h 44233"/>
              <a:gd name="connsiteX371" fmla="*/ 12504928 w 16876714"/>
              <a:gd name="connsiteY371" fmla="*/ 0 h 44233"/>
              <a:gd name="connsiteX372" fmla="*/ 12583201 w 16876714"/>
              <a:gd name="connsiteY372" fmla="*/ 32421 h 44233"/>
              <a:gd name="connsiteX373" fmla="*/ 12590669 w 16876714"/>
              <a:gd name="connsiteY373" fmla="*/ 43497 h 44233"/>
              <a:gd name="connsiteX374" fmla="*/ 12595191 w 16876714"/>
              <a:gd name="connsiteY374" fmla="*/ 40449 h 44233"/>
              <a:gd name="connsiteX375" fmla="*/ 12638278 w 16876714"/>
              <a:gd name="connsiteY375" fmla="*/ 31750 h 44233"/>
              <a:gd name="connsiteX376" fmla="*/ 12681366 w 16876714"/>
              <a:gd name="connsiteY376" fmla="*/ 40449 h 44233"/>
              <a:gd name="connsiteX377" fmla="*/ 12686697 w 16876714"/>
              <a:gd name="connsiteY377" fmla="*/ 44043 h 44233"/>
              <a:gd name="connsiteX378" fmla="*/ 12694533 w 16876714"/>
              <a:gd name="connsiteY378" fmla="*/ 32421 h 44233"/>
              <a:gd name="connsiteX379" fmla="*/ 12772806 w 16876714"/>
              <a:gd name="connsiteY379" fmla="*/ 0 h 44233"/>
              <a:gd name="connsiteX380" fmla="*/ 12851079 w 16876714"/>
              <a:gd name="connsiteY380" fmla="*/ 32421 h 44233"/>
              <a:gd name="connsiteX381" fmla="*/ 12858547 w 16876714"/>
              <a:gd name="connsiteY381" fmla="*/ 43497 h 44233"/>
              <a:gd name="connsiteX382" fmla="*/ 12863069 w 16876714"/>
              <a:gd name="connsiteY382" fmla="*/ 40449 h 44233"/>
              <a:gd name="connsiteX383" fmla="*/ 12906156 w 16876714"/>
              <a:gd name="connsiteY383" fmla="*/ 31750 h 44233"/>
              <a:gd name="connsiteX384" fmla="*/ 12949244 w 16876714"/>
              <a:gd name="connsiteY384" fmla="*/ 40449 h 44233"/>
              <a:gd name="connsiteX385" fmla="*/ 12954575 w 16876714"/>
              <a:gd name="connsiteY385" fmla="*/ 44043 h 44233"/>
              <a:gd name="connsiteX386" fmla="*/ 12962411 w 16876714"/>
              <a:gd name="connsiteY386" fmla="*/ 32421 h 44233"/>
              <a:gd name="connsiteX387" fmla="*/ 13040684 w 16876714"/>
              <a:gd name="connsiteY387" fmla="*/ 0 h 44233"/>
              <a:gd name="connsiteX388" fmla="*/ 13118957 w 16876714"/>
              <a:gd name="connsiteY388" fmla="*/ 32421 h 44233"/>
              <a:gd name="connsiteX389" fmla="*/ 13126425 w 16876714"/>
              <a:gd name="connsiteY389" fmla="*/ 43497 h 44233"/>
              <a:gd name="connsiteX390" fmla="*/ 13130947 w 16876714"/>
              <a:gd name="connsiteY390" fmla="*/ 40449 h 44233"/>
              <a:gd name="connsiteX391" fmla="*/ 13174034 w 16876714"/>
              <a:gd name="connsiteY391" fmla="*/ 31750 h 44233"/>
              <a:gd name="connsiteX392" fmla="*/ 13217122 w 16876714"/>
              <a:gd name="connsiteY392" fmla="*/ 40449 h 44233"/>
              <a:gd name="connsiteX393" fmla="*/ 13222454 w 16876714"/>
              <a:gd name="connsiteY393" fmla="*/ 44044 h 44233"/>
              <a:gd name="connsiteX394" fmla="*/ 13230290 w 16876714"/>
              <a:gd name="connsiteY394" fmla="*/ 32421 h 44233"/>
              <a:gd name="connsiteX395" fmla="*/ 13308563 w 16876714"/>
              <a:gd name="connsiteY395" fmla="*/ 0 h 44233"/>
              <a:gd name="connsiteX396" fmla="*/ 13386836 w 16876714"/>
              <a:gd name="connsiteY396" fmla="*/ 32421 h 44233"/>
              <a:gd name="connsiteX397" fmla="*/ 13394304 w 16876714"/>
              <a:gd name="connsiteY397" fmla="*/ 43497 h 44233"/>
              <a:gd name="connsiteX398" fmla="*/ 13398826 w 16876714"/>
              <a:gd name="connsiteY398" fmla="*/ 40449 h 44233"/>
              <a:gd name="connsiteX399" fmla="*/ 13441913 w 16876714"/>
              <a:gd name="connsiteY399" fmla="*/ 31750 h 44233"/>
              <a:gd name="connsiteX400" fmla="*/ 13485001 w 16876714"/>
              <a:gd name="connsiteY400" fmla="*/ 40449 h 44233"/>
              <a:gd name="connsiteX401" fmla="*/ 13490332 w 16876714"/>
              <a:gd name="connsiteY401" fmla="*/ 44043 h 44233"/>
              <a:gd name="connsiteX402" fmla="*/ 13498168 w 16876714"/>
              <a:gd name="connsiteY402" fmla="*/ 32421 h 44233"/>
              <a:gd name="connsiteX403" fmla="*/ 13576441 w 16876714"/>
              <a:gd name="connsiteY403" fmla="*/ 0 h 44233"/>
              <a:gd name="connsiteX404" fmla="*/ 13654714 w 16876714"/>
              <a:gd name="connsiteY404" fmla="*/ 32421 h 44233"/>
              <a:gd name="connsiteX405" fmla="*/ 13662182 w 16876714"/>
              <a:gd name="connsiteY405" fmla="*/ 43497 h 44233"/>
              <a:gd name="connsiteX406" fmla="*/ 13666704 w 16876714"/>
              <a:gd name="connsiteY406" fmla="*/ 40449 h 44233"/>
              <a:gd name="connsiteX407" fmla="*/ 13709791 w 16876714"/>
              <a:gd name="connsiteY407" fmla="*/ 31750 h 44233"/>
              <a:gd name="connsiteX408" fmla="*/ 13752879 w 16876714"/>
              <a:gd name="connsiteY408" fmla="*/ 40449 h 44233"/>
              <a:gd name="connsiteX409" fmla="*/ 13758210 w 16876714"/>
              <a:gd name="connsiteY409" fmla="*/ 44043 h 44233"/>
              <a:gd name="connsiteX410" fmla="*/ 13766046 w 16876714"/>
              <a:gd name="connsiteY410" fmla="*/ 32421 h 44233"/>
              <a:gd name="connsiteX411" fmla="*/ 13844319 w 16876714"/>
              <a:gd name="connsiteY411" fmla="*/ 0 h 44233"/>
              <a:gd name="connsiteX412" fmla="*/ 13922592 w 16876714"/>
              <a:gd name="connsiteY412" fmla="*/ 32421 h 44233"/>
              <a:gd name="connsiteX413" fmla="*/ 13930060 w 16876714"/>
              <a:gd name="connsiteY413" fmla="*/ 43497 h 44233"/>
              <a:gd name="connsiteX414" fmla="*/ 13934582 w 16876714"/>
              <a:gd name="connsiteY414" fmla="*/ 40449 h 44233"/>
              <a:gd name="connsiteX415" fmla="*/ 13977669 w 16876714"/>
              <a:gd name="connsiteY415" fmla="*/ 31750 h 44233"/>
              <a:gd name="connsiteX416" fmla="*/ 14020757 w 16876714"/>
              <a:gd name="connsiteY416" fmla="*/ 40449 h 44233"/>
              <a:gd name="connsiteX417" fmla="*/ 14026089 w 16876714"/>
              <a:gd name="connsiteY417" fmla="*/ 44044 h 44233"/>
              <a:gd name="connsiteX418" fmla="*/ 14033925 w 16876714"/>
              <a:gd name="connsiteY418" fmla="*/ 32421 h 44233"/>
              <a:gd name="connsiteX419" fmla="*/ 14112198 w 16876714"/>
              <a:gd name="connsiteY419" fmla="*/ 0 h 44233"/>
              <a:gd name="connsiteX420" fmla="*/ 14190471 w 16876714"/>
              <a:gd name="connsiteY420" fmla="*/ 32421 h 44233"/>
              <a:gd name="connsiteX421" fmla="*/ 14197939 w 16876714"/>
              <a:gd name="connsiteY421" fmla="*/ 43497 h 44233"/>
              <a:gd name="connsiteX422" fmla="*/ 14202461 w 16876714"/>
              <a:gd name="connsiteY422" fmla="*/ 40449 h 44233"/>
              <a:gd name="connsiteX423" fmla="*/ 14245548 w 16876714"/>
              <a:gd name="connsiteY423" fmla="*/ 31750 h 44233"/>
              <a:gd name="connsiteX424" fmla="*/ 14288636 w 16876714"/>
              <a:gd name="connsiteY424" fmla="*/ 40449 h 44233"/>
              <a:gd name="connsiteX425" fmla="*/ 14293967 w 16876714"/>
              <a:gd name="connsiteY425" fmla="*/ 44043 h 44233"/>
              <a:gd name="connsiteX426" fmla="*/ 14301803 w 16876714"/>
              <a:gd name="connsiteY426" fmla="*/ 32421 h 44233"/>
              <a:gd name="connsiteX427" fmla="*/ 14380076 w 16876714"/>
              <a:gd name="connsiteY427" fmla="*/ 0 h 44233"/>
              <a:gd name="connsiteX428" fmla="*/ 14458349 w 16876714"/>
              <a:gd name="connsiteY428" fmla="*/ 32421 h 44233"/>
              <a:gd name="connsiteX429" fmla="*/ 14465817 w 16876714"/>
              <a:gd name="connsiteY429" fmla="*/ 43497 h 44233"/>
              <a:gd name="connsiteX430" fmla="*/ 14470339 w 16876714"/>
              <a:gd name="connsiteY430" fmla="*/ 40449 h 44233"/>
              <a:gd name="connsiteX431" fmla="*/ 14513426 w 16876714"/>
              <a:gd name="connsiteY431" fmla="*/ 31750 h 44233"/>
              <a:gd name="connsiteX432" fmla="*/ 14556514 w 16876714"/>
              <a:gd name="connsiteY432" fmla="*/ 40449 h 44233"/>
              <a:gd name="connsiteX433" fmla="*/ 14561845 w 16876714"/>
              <a:gd name="connsiteY433" fmla="*/ 44043 h 44233"/>
              <a:gd name="connsiteX434" fmla="*/ 14569681 w 16876714"/>
              <a:gd name="connsiteY434" fmla="*/ 32421 h 44233"/>
              <a:gd name="connsiteX435" fmla="*/ 14647954 w 16876714"/>
              <a:gd name="connsiteY435" fmla="*/ 0 h 44233"/>
              <a:gd name="connsiteX436" fmla="*/ 14726227 w 16876714"/>
              <a:gd name="connsiteY436" fmla="*/ 32421 h 44233"/>
              <a:gd name="connsiteX437" fmla="*/ 14733695 w 16876714"/>
              <a:gd name="connsiteY437" fmla="*/ 43497 h 44233"/>
              <a:gd name="connsiteX438" fmla="*/ 14738217 w 16876714"/>
              <a:gd name="connsiteY438" fmla="*/ 40449 h 44233"/>
              <a:gd name="connsiteX439" fmla="*/ 14781304 w 16876714"/>
              <a:gd name="connsiteY439" fmla="*/ 31750 h 44233"/>
              <a:gd name="connsiteX440" fmla="*/ 14824392 w 16876714"/>
              <a:gd name="connsiteY440" fmla="*/ 40449 h 44233"/>
              <a:gd name="connsiteX441" fmla="*/ 14829724 w 16876714"/>
              <a:gd name="connsiteY441" fmla="*/ 44044 h 44233"/>
              <a:gd name="connsiteX442" fmla="*/ 14837560 w 16876714"/>
              <a:gd name="connsiteY442" fmla="*/ 32421 h 44233"/>
              <a:gd name="connsiteX443" fmla="*/ 14915833 w 16876714"/>
              <a:gd name="connsiteY443" fmla="*/ 0 h 44233"/>
              <a:gd name="connsiteX444" fmla="*/ 14994106 w 16876714"/>
              <a:gd name="connsiteY444" fmla="*/ 32421 h 44233"/>
              <a:gd name="connsiteX445" fmla="*/ 15001574 w 16876714"/>
              <a:gd name="connsiteY445" fmla="*/ 43497 h 44233"/>
              <a:gd name="connsiteX446" fmla="*/ 15006096 w 16876714"/>
              <a:gd name="connsiteY446" fmla="*/ 40449 h 44233"/>
              <a:gd name="connsiteX447" fmla="*/ 15049183 w 16876714"/>
              <a:gd name="connsiteY447" fmla="*/ 31750 h 44233"/>
              <a:gd name="connsiteX448" fmla="*/ 15092271 w 16876714"/>
              <a:gd name="connsiteY448" fmla="*/ 40449 h 44233"/>
              <a:gd name="connsiteX449" fmla="*/ 15097602 w 16876714"/>
              <a:gd name="connsiteY449" fmla="*/ 44043 h 44233"/>
              <a:gd name="connsiteX450" fmla="*/ 15105438 w 16876714"/>
              <a:gd name="connsiteY450" fmla="*/ 32421 h 44233"/>
              <a:gd name="connsiteX451" fmla="*/ 15183711 w 16876714"/>
              <a:gd name="connsiteY451" fmla="*/ 0 h 44233"/>
              <a:gd name="connsiteX452" fmla="*/ 15261984 w 16876714"/>
              <a:gd name="connsiteY452" fmla="*/ 32421 h 44233"/>
              <a:gd name="connsiteX453" fmla="*/ 15269452 w 16876714"/>
              <a:gd name="connsiteY453" fmla="*/ 43497 h 44233"/>
              <a:gd name="connsiteX454" fmla="*/ 15273974 w 16876714"/>
              <a:gd name="connsiteY454" fmla="*/ 40449 h 44233"/>
              <a:gd name="connsiteX455" fmla="*/ 15317061 w 16876714"/>
              <a:gd name="connsiteY455" fmla="*/ 31750 h 44233"/>
              <a:gd name="connsiteX456" fmla="*/ 15360149 w 16876714"/>
              <a:gd name="connsiteY456" fmla="*/ 40449 h 44233"/>
              <a:gd name="connsiteX457" fmla="*/ 15365480 w 16876714"/>
              <a:gd name="connsiteY457" fmla="*/ 44043 h 44233"/>
              <a:gd name="connsiteX458" fmla="*/ 15373316 w 16876714"/>
              <a:gd name="connsiteY458" fmla="*/ 32421 h 44233"/>
              <a:gd name="connsiteX459" fmla="*/ 15451589 w 16876714"/>
              <a:gd name="connsiteY459" fmla="*/ 0 h 44233"/>
              <a:gd name="connsiteX460" fmla="*/ 15529862 w 16876714"/>
              <a:gd name="connsiteY460" fmla="*/ 32421 h 44233"/>
              <a:gd name="connsiteX461" fmla="*/ 15537330 w 16876714"/>
              <a:gd name="connsiteY461" fmla="*/ 43497 h 44233"/>
              <a:gd name="connsiteX462" fmla="*/ 15541852 w 16876714"/>
              <a:gd name="connsiteY462" fmla="*/ 40449 h 44233"/>
              <a:gd name="connsiteX463" fmla="*/ 15584939 w 16876714"/>
              <a:gd name="connsiteY463" fmla="*/ 31750 h 44233"/>
              <a:gd name="connsiteX464" fmla="*/ 15628027 w 16876714"/>
              <a:gd name="connsiteY464" fmla="*/ 40449 h 44233"/>
              <a:gd name="connsiteX465" fmla="*/ 15633359 w 16876714"/>
              <a:gd name="connsiteY465" fmla="*/ 44044 h 44233"/>
              <a:gd name="connsiteX466" fmla="*/ 15641195 w 16876714"/>
              <a:gd name="connsiteY466" fmla="*/ 32421 h 44233"/>
              <a:gd name="connsiteX467" fmla="*/ 15719468 w 16876714"/>
              <a:gd name="connsiteY467" fmla="*/ 0 h 44233"/>
              <a:gd name="connsiteX468" fmla="*/ 15797741 w 16876714"/>
              <a:gd name="connsiteY468" fmla="*/ 32421 h 44233"/>
              <a:gd name="connsiteX469" fmla="*/ 15805209 w 16876714"/>
              <a:gd name="connsiteY469" fmla="*/ 43497 h 44233"/>
              <a:gd name="connsiteX470" fmla="*/ 15809731 w 16876714"/>
              <a:gd name="connsiteY470" fmla="*/ 40449 h 44233"/>
              <a:gd name="connsiteX471" fmla="*/ 15852818 w 16876714"/>
              <a:gd name="connsiteY471" fmla="*/ 31750 h 44233"/>
              <a:gd name="connsiteX472" fmla="*/ 15895906 w 16876714"/>
              <a:gd name="connsiteY472" fmla="*/ 40449 h 44233"/>
              <a:gd name="connsiteX473" fmla="*/ 15901238 w 16876714"/>
              <a:gd name="connsiteY473" fmla="*/ 44043 h 44233"/>
              <a:gd name="connsiteX474" fmla="*/ 15909074 w 16876714"/>
              <a:gd name="connsiteY474" fmla="*/ 32421 h 44233"/>
              <a:gd name="connsiteX475" fmla="*/ 15987346 w 16876714"/>
              <a:gd name="connsiteY475" fmla="*/ 0 h 44233"/>
              <a:gd name="connsiteX476" fmla="*/ 16065618 w 16876714"/>
              <a:gd name="connsiteY476" fmla="*/ 32421 h 44233"/>
              <a:gd name="connsiteX477" fmla="*/ 16073086 w 16876714"/>
              <a:gd name="connsiteY477" fmla="*/ 43497 h 44233"/>
              <a:gd name="connsiteX478" fmla="*/ 16077610 w 16876714"/>
              <a:gd name="connsiteY478" fmla="*/ 40449 h 44233"/>
              <a:gd name="connsiteX479" fmla="*/ 16120698 w 16876714"/>
              <a:gd name="connsiteY479" fmla="*/ 31750 h 44233"/>
              <a:gd name="connsiteX480" fmla="*/ 16163782 w 16876714"/>
              <a:gd name="connsiteY480" fmla="*/ 40449 h 44233"/>
              <a:gd name="connsiteX481" fmla="*/ 16169114 w 16876714"/>
              <a:gd name="connsiteY481" fmla="*/ 44043 h 44233"/>
              <a:gd name="connsiteX482" fmla="*/ 16176950 w 16876714"/>
              <a:gd name="connsiteY482" fmla="*/ 32421 h 44233"/>
              <a:gd name="connsiteX483" fmla="*/ 16255226 w 16876714"/>
              <a:gd name="connsiteY483" fmla="*/ 0 h 44233"/>
              <a:gd name="connsiteX484" fmla="*/ 16333498 w 16876714"/>
              <a:gd name="connsiteY484" fmla="*/ 32421 h 44233"/>
              <a:gd name="connsiteX485" fmla="*/ 16340966 w 16876714"/>
              <a:gd name="connsiteY485" fmla="*/ 43497 h 44233"/>
              <a:gd name="connsiteX486" fmla="*/ 16345486 w 16876714"/>
              <a:gd name="connsiteY486" fmla="*/ 40449 h 44233"/>
              <a:gd name="connsiteX487" fmla="*/ 16388574 w 16876714"/>
              <a:gd name="connsiteY487" fmla="*/ 31750 h 44233"/>
              <a:gd name="connsiteX488" fmla="*/ 16431662 w 16876714"/>
              <a:gd name="connsiteY488" fmla="*/ 40449 h 44233"/>
              <a:gd name="connsiteX489" fmla="*/ 16436994 w 16876714"/>
              <a:gd name="connsiteY489" fmla="*/ 44044 h 44233"/>
              <a:gd name="connsiteX490" fmla="*/ 16444830 w 16876714"/>
              <a:gd name="connsiteY490" fmla="*/ 32421 h 44233"/>
              <a:gd name="connsiteX491" fmla="*/ 16523102 w 16876714"/>
              <a:gd name="connsiteY491" fmla="*/ 0 h 44233"/>
              <a:gd name="connsiteX492" fmla="*/ 16601378 w 16876714"/>
              <a:gd name="connsiteY492" fmla="*/ 32421 h 44233"/>
              <a:gd name="connsiteX493" fmla="*/ 16608846 w 16876714"/>
              <a:gd name="connsiteY493" fmla="*/ 43497 h 44233"/>
              <a:gd name="connsiteX494" fmla="*/ 16613366 w 16876714"/>
              <a:gd name="connsiteY494" fmla="*/ 40449 h 44233"/>
              <a:gd name="connsiteX495" fmla="*/ 16656454 w 16876714"/>
              <a:gd name="connsiteY495" fmla="*/ 31750 h 44233"/>
              <a:gd name="connsiteX496" fmla="*/ 16699542 w 16876714"/>
              <a:gd name="connsiteY496" fmla="*/ 40449 h 44233"/>
              <a:gd name="connsiteX497" fmla="*/ 16704866 w 16876714"/>
              <a:gd name="connsiteY497" fmla="*/ 44040 h 44233"/>
              <a:gd name="connsiteX498" fmla="*/ 16712702 w 16876714"/>
              <a:gd name="connsiteY498" fmla="*/ 32421 h 44233"/>
              <a:gd name="connsiteX499" fmla="*/ 16790974 w 16876714"/>
              <a:gd name="connsiteY499" fmla="*/ 0 h 44233"/>
              <a:gd name="connsiteX500" fmla="*/ 16869246 w 16876714"/>
              <a:gd name="connsiteY500" fmla="*/ 32421 h 44233"/>
              <a:gd name="connsiteX501" fmla="*/ 16876714 w 16876714"/>
              <a:gd name="connsiteY501" fmla="*/ 43497 h 44233"/>
              <a:gd name="connsiteX0" fmla="*/ 0 w 16780686"/>
              <a:gd name="connsiteY0" fmla="*/ 44044 h 44233"/>
              <a:gd name="connsiteX1" fmla="*/ 7837 w 16780686"/>
              <a:gd name="connsiteY1" fmla="*/ 32421 h 44233"/>
              <a:gd name="connsiteX2" fmla="*/ 86110 w 16780686"/>
              <a:gd name="connsiteY2" fmla="*/ 0 h 44233"/>
              <a:gd name="connsiteX3" fmla="*/ 164383 w 16780686"/>
              <a:gd name="connsiteY3" fmla="*/ 32421 h 44233"/>
              <a:gd name="connsiteX4" fmla="*/ 171850 w 16780686"/>
              <a:gd name="connsiteY4" fmla="*/ 43496 h 44233"/>
              <a:gd name="connsiteX5" fmla="*/ 176370 w 16780686"/>
              <a:gd name="connsiteY5" fmla="*/ 40449 h 44233"/>
              <a:gd name="connsiteX6" fmla="*/ 219457 w 16780686"/>
              <a:gd name="connsiteY6" fmla="*/ 31750 h 44233"/>
              <a:gd name="connsiteX7" fmla="*/ 262545 w 16780686"/>
              <a:gd name="connsiteY7" fmla="*/ 40449 h 44233"/>
              <a:gd name="connsiteX8" fmla="*/ 267878 w 16780686"/>
              <a:gd name="connsiteY8" fmla="*/ 44045 h 44233"/>
              <a:gd name="connsiteX9" fmla="*/ 275716 w 16780686"/>
              <a:gd name="connsiteY9" fmla="*/ 32421 h 44233"/>
              <a:gd name="connsiteX10" fmla="*/ 353989 w 16780686"/>
              <a:gd name="connsiteY10" fmla="*/ 0 h 44233"/>
              <a:gd name="connsiteX11" fmla="*/ 432262 w 16780686"/>
              <a:gd name="connsiteY11" fmla="*/ 32421 h 44233"/>
              <a:gd name="connsiteX12" fmla="*/ 439729 w 16780686"/>
              <a:gd name="connsiteY12" fmla="*/ 43496 h 44233"/>
              <a:gd name="connsiteX13" fmla="*/ 444249 w 16780686"/>
              <a:gd name="connsiteY13" fmla="*/ 40449 h 44233"/>
              <a:gd name="connsiteX14" fmla="*/ 487337 w 16780686"/>
              <a:gd name="connsiteY14" fmla="*/ 31750 h 44233"/>
              <a:gd name="connsiteX15" fmla="*/ 530424 w 16780686"/>
              <a:gd name="connsiteY15" fmla="*/ 40449 h 44233"/>
              <a:gd name="connsiteX16" fmla="*/ 535758 w 16780686"/>
              <a:gd name="connsiteY16" fmla="*/ 44045 h 44233"/>
              <a:gd name="connsiteX17" fmla="*/ 543595 w 16780686"/>
              <a:gd name="connsiteY17" fmla="*/ 32421 h 44233"/>
              <a:gd name="connsiteX18" fmla="*/ 621868 w 16780686"/>
              <a:gd name="connsiteY18" fmla="*/ 0 h 44233"/>
              <a:gd name="connsiteX19" fmla="*/ 700141 w 16780686"/>
              <a:gd name="connsiteY19" fmla="*/ 32421 h 44233"/>
              <a:gd name="connsiteX20" fmla="*/ 707609 w 16780686"/>
              <a:gd name="connsiteY20" fmla="*/ 43496 h 44233"/>
              <a:gd name="connsiteX21" fmla="*/ 712128 w 16780686"/>
              <a:gd name="connsiteY21" fmla="*/ 40449 h 44233"/>
              <a:gd name="connsiteX22" fmla="*/ 755216 w 16780686"/>
              <a:gd name="connsiteY22" fmla="*/ 31750 h 44233"/>
              <a:gd name="connsiteX23" fmla="*/ 798303 w 16780686"/>
              <a:gd name="connsiteY23" fmla="*/ 40449 h 44233"/>
              <a:gd name="connsiteX24" fmla="*/ 803636 w 16780686"/>
              <a:gd name="connsiteY24" fmla="*/ 44045 h 44233"/>
              <a:gd name="connsiteX25" fmla="*/ 811474 w 16780686"/>
              <a:gd name="connsiteY25" fmla="*/ 32421 h 44233"/>
              <a:gd name="connsiteX26" fmla="*/ 889747 w 16780686"/>
              <a:gd name="connsiteY26" fmla="*/ 0 h 44233"/>
              <a:gd name="connsiteX27" fmla="*/ 968020 w 16780686"/>
              <a:gd name="connsiteY27" fmla="*/ 32421 h 44233"/>
              <a:gd name="connsiteX28" fmla="*/ 975487 w 16780686"/>
              <a:gd name="connsiteY28" fmla="*/ 43496 h 44233"/>
              <a:gd name="connsiteX29" fmla="*/ 980007 w 16780686"/>
              <a:gd name="connsiteY29" fmla="*/ 40449 h 44233"/>
              <a:gd name="connsiteX30" fmla="*/ 1023094 w 16780686"/>
              <a:gd name="connsiteY30" fmla="*/ 31750 h 44233"/>
              <a:gd name="connsiteX31" fmla="*/ 1066182 w 16780686"/>
              <a:gd name="connsiteY31" fmla="*/ 40449 h 44233"/>
              <a:gd name="connsiteX32" fmla="*/ 1071515 w 16780686"/>
              <a:gd name="connsiteY32" fmla="*/ 44045 h 44233"/>
              <a:gd name="connsiteX33" fmla="*/ 1079352 w 16780686"/>
              <a:gd name="connsiteY33" fmla="*/ 32421 h 44233"/>
              <a:gd name="connsiteX34" fmla="*/ 1157627 w 16780686"/>
              <a:gd name="connsiteY34" fmla="*/ 0 h 44233"/>
              <a:gd name="connsiteX35" fmla="*/ 1235899 w 16780686"/>
              <a:gd name="connsiteY35" fmla="*/ 32421 h 44233"/>
              <a:gd name="connsiteX36" fmla="*/ 1243366 w 16780686"/>
              <a:gd name="connsiteY36" fmla="*/ 43496 h 44233"/>
              <a:gd name="connsiteX37" fmla="*/ 1247886 w 16780686"/>
              <a:gd name="connsiteY37" fmla="*/ 40449 h 44233"/>
              <a:gd name="connsiteX38" fmla="*/ 1290973 w 16780686"/>
              <a:gd name="connsiteY38" fmla="*/ 31750 h 44233"/>
              <a:gd name="connsiteX39" fmla="*/ 1334060 w 16780686"/>
              <a:gd name="connsiteY39" fmla="*/ 40449 h 44233"/>
              <a:gd name="connsiteX40" fmla="*/ 1339394 w 16780686"/>
              <a:gd name="connsiteY40" fmla="*/ 44044 h 44233"/>
              <a:gd name="connsiteX41" fmla="*/ 1347230 w 16780686"/>
              <a:gd name="connsiteY41" fmla="*/ 32421 h 44233"/>
              <a:gd name="connsiteX42" fmla="*/ 1425504 w 16780686"/>
              <a:gd name="connsiteY42" fmla="*/ 0 h 44233"/>
              <a:gd name="connsiteX43" fmla="*/ 1503777 w 16780686"/>
              <a:gd name="connsiteY43" fmla="*/ 32421 h 44233"/>
              <a:gd name="connsiteX44" fmla="*/ 1511244 w 16780686"/>
              <a:gd name="connsiteY44" fmla="*/ 43496 h 44233"/>
              <a:gd name="connsiteX45" fmla="*/ 1515763 w 16780686"/>
              <a:gd name="connsiteY45" fmla="*/ 40449 h 44233"/>
              <a:gd name="connsiteX46" fmla="*/ 1558850 w 16780686"/>
              <a:gd name="connsiteY46" fmla="*/ 31750 h 44233"/>
              <a:gd name="connsiteX47" fmla="*/ 1601938 w 16780686"/>
              <a:gd name="connsiteY47" fmla="*/ 40449 h 44233"/>
              <a:gd name="connsiteX48" fmla="*/ 1607271 w 16780686"/>
              <a:gd name="connsiteY48" fmla="*/ 44044 h 44233"/>
              <a:gd name="connsiteX49" fmla="*/ 1615108 w 16780686"/>
              <a:gd name="connsiteY49" fmla="*/ 32421 h 44233"/>
              <a:gd name="connsiteX50" fmla="*/ 1693379 w 16780686"/>
              <a:gd name="connsiteY50" fmla="*/ 0 h 44233"/>
              <a:gd name="connsiteX51" fmla="*/ 1771654 w 16780686"/>
              <a:gd name="connsiteY51" fmla="*/ 32421 h 44233"/>
              <a:gd name="connsiteX52" fmla="*/ 1779121 w 16780686"/>
              <a:gd name="connsiteY52" fmla="*/ 43496 h 44233"/>
              <a:gd name="connsiteX53" fmla="*/ 1783640 w 16780686"/>
              <a:gd name="connsiteY53" fmla="*/ 40449 h 44233"/>
              <a:gd name="connsiteX54" fmla="*/ 1826729 w 16780686"/>
              <a:gd name="connsiteY54" fmla="*/ 31750 h 44233"/>
              <a:gd name="connsiteX55" fmla="*/ 1869815 w 16780686"/>
              <a:gd name="connsiteY55" fmla="*/ 40449 h 44233"/>
              <a:gd name="connsiteX56" fmla="*/ 1875150 w 16780686"/>
              <a:gd name="connsiteY56" fmla="*/ 44045 h 44233"/>
              <a:gd name="connsiteX57" fmla="*/ 1882986 w 16780686"/>
              <a:gd name="connsiteY57" fmla="*/ 32421 h 44233"/>
              <a:gd name="connsiteX58" fmla="*/ 1961259 w 16780686"/>
              <a:gd name="connsiteY58" fmla="*/ 0 h 44233"/>
              <a:gd name="connsiteX59" fmla="*/ 2039532 w 16780686"/>
              <a:gd name="connsiteY59" fmla="*/ 32421 h 44233"/>
              <a:gd name="connsiteX60" fmla="*/ 2046998 w 16780686"/>
              <a:gd name="connsiteY60" fmla="*/ 43496 h 44233"/>
              <a:gd name="connsiteX61" fmla="*/ 2051519 w 16780686"/>
              <a:gd name="connsiteY61" fmla="*/ 40449 h 44233"/>
              <a:gd name="connsiteX62" fmla="*/ 2094607 w 16780686"/>
              <a:gd name="connsiteY62" fmla="*/ 31750 h 44233"/>
              <a:gd name="connsiteX63" fmla="*/ 2137693 w 16780686"/>
              <a:gd name="connsiteY63" fmla="*/ 40449 h 44233"/>
              <a:gd name="connsiteX64" fmla="*/ 2143028 w 16780686"/>
              <a:gd name="connsiteY64" fmla="*/ 44045 h 44233"/>
              <a:gd name="connsiteX65" fmla="*/ 2150864 w 16780686"/>
              <a:gd name="connsiteY65" fmla="*/ 32421 h 44233"/>
              <a:gd name="connsiteX66" fmla="*/ 2229138 w 16780686"/>
              <a:gd name="connsiteY66" fmla="*/ 0 h 44233"/>
              <a:gd name="connsiteX67" fmla="*/ 2307411 w 16780686"/>
              <a:gd name="connsiteY67" fmla="*/ 32421 h 44233"/>
              <a:gd name="connsiteX68" fmla="*/ 2314877 w 16780686"/>
              <a:gd name="connsiteY68" fmla="*/ 43496 h 44233"/>
              <a:gd name="connsiteX69" fmla="*/ 2319397 w 16780686"/>
              <a:gd name="connsiteY69" fmla="*/ 40449 h 44233"/>
              <a:gd name="connsiteX70" fmla="*/ 2362483 w 16780686"/>
              <a:gd name="connsiteY70" fmla="*/ 31750 h 44233"/>
              <a:gd name="connsiteX71" fmla="*/ 2405572 w 16780686"/>
              <a:gd name="connsiteY71" fmla="*/ 40449 h 44233"/>
              <a:gd name="connsiteX72" fmla="*/ 2410905 w 16780686"/>
              <a:gd name="connsiteY72" fmla="*/ 44045 h 44233"/>
              <a:gd name="connsiteX73" fmla="*/ 2418742 w 16780686"/>
              <a:gd name="connsiteY73" fmla="*/ 32421 h 44233"/>
              <a:gd name="connsiteX74" fmla="*/ 2497015 w 16780686"/>
              <a:gd name="connsiteY74" fmla="*/ 0 h 44233"/>
              <a:gd name="connsiteX75" fmla="*/ 2575288 w 16780686"/>
              <a:gd name="connsiteY75" fmla="*/ 32421 h 44233"/>
              <a:gd name="connsiteX76" fmla="*/ 2582755 w 16780686"/>
              <a:gd name="connsiteY76" fmla="*/ 43496 h 44233"/>
              <a:gd name="connsiteX77" fmla="*/ 2587275 w 16780686"/>
              <a:gd name="connsiteY77" fmla="*/ 40449 h 44233"/>
              <a:gd name="connsiteX78" fmla="*/ 2630363 w 16780686"/>
              <a:gd name="connsiteY78" fmla="*/ 31750 h 44233"/>
              <a:gd name="connsiteX79" fmla="*/ 2673450 w 16780686"/>
              <a:gd name="connsiteY79" fmla="*/ 40449 h 44233"/>
              <a:gd name="connsiteX80" fmla="*/ 2678785 w 16780686"/>
              <a:gd name="connsiteY80" fmla="*/ 44045 h 44233"/>
              <a:gd name="connsiteX81" fmla="*/ 2686621 w 16780686"/>
              <a:gd name="connsiteY81" fmla="*/ 32421 h 44233"/>
              <a:gd name="connsiteX82" fmla="*/ 2764894 w 16780686"/>
              <a:gd name="connsiteY82" fmla="*/ 0 h 44233"/>
              <a:gd name="connsiteX83" fmla="*/ 2843167 w 16780686"/>
              <a:gd name="connsiteY83" fmla="*/ 32421 h 44233"/>
              <a:gd name="connsiteX84" fmla="*/ 2850633 w 16780686"/>
              <a:gd name="connsiteY84" fmla="*/ 43496 h 44233"/>
              <a:gd name="connsiteX85" fmla="*/ 2855154 w 16780686"/>
              <a:gd name="connsiteY85" fmla="*/ 40449 h 44233"/>
              <a:gd name="connsiteX86" fmla="*/ 2898241 w 16780686"/>
              <a:gd name="connsiteY86" fmla="*/ 31750 h 44233"/>
              <a:gd name="connsiteX87" fmla="*/ 2941328 w 16780686"/>
              <a:gd name="connsiteY87" fmla="*/ 40449 h 44233"/>
              <a:gd name="connsiteX88" fmla="*/ 2946662 w 16780686"/>
              <a:gd name="connsiteY88" fmla="*/ 44045 h 44233"/>
              <a:gd name="connsiteX89" fmla="*/ 2954499 w 16780686"/>
              <a:gd name="connsiteY89" fmla="*/ 32421 h 44233"/>
              <a:gd name="connsiteX90" fmla="*/ 3032772 w 16780686"/>
              <a:gd name="connsiteY90" fmla="*/ 0 h 44233"/>
              <a:gd name="connsiteX91" fmla="*/ 3111044 w 16780686"/>
              <a:gd name="connsiteY91" fmla="*/ 32421 h 44233"/>
              <a:gd name="connsiteX92" fmla="*/ 3118511 w 16780686"/>
              <a:gd name="connsiteY92" fmla="*/ 43496 h 44233"/>
              <a:gd name="connsiteX93" fmla="*/ 3123031 w 16780686"/>
              <a:gd name="connsiteY93" fmla="*/ 40449 h 44233"/>
              <a:gd name="connsiteX94" fmla="*/ 3166119 w 16780686"/>
              <a:gd name="connsiteY94" fmla="*/ 31750 h 44233"/>
              <a:gd name="connsiteX95" fmla="*/ 3209204 w 16780686"/>
              <a:gd name="connsiteY95" fmla="*/ 40449 h 44233"/>
              <a:gd name="connsiteX96" fmla="*/ 3214536 w 16780686"/>
              <a:gd name="connsiteY96" fmla="*/ 44044 h 44233"/>
              <a:gd name="connsiteX97" fmla="*/ 3222372 w 16780686"/>
              <a:gd name="connsiteY97" fmla="*/ 32421 h 44233"/>
              <a:gd name="connsiteX98" fmla="*/ 3300643 w 16780686"/>
              <a:gd name="connsiteY98" fmla="*/ 0 h 44233"/>
              <a:gd name="connsiteX99" fmla="*/ 3378917 w 16780686"/>
              <a:gd name="connsiteY99" fmla="*/ 32421 h 44233"/>
              <a:gd name="connsiteX100" fmla="*/ 3386384 w 16780686"/>
              <a:gd name="connsiteY100" fmla="*/ 43497 h 44233"/>
              <a:gd name="connsiteX101" fmla="*/ 3390907 w 16780686"/>
              <a:gd name="connsiteY101" fmla="*/ 40449 h 44233"/>
              <a:gd name="connsiteX102" fmla="*/ 3433993 w 16780686"/>
              <a:gd name="connsiteY102" fmla="*/ 31750 h 44233"/>
              <a:gd name="connsiteX103" fmla="*/ 3477082 w 16780686"/>
              <a:gd name="connsiteY103" fmla="*/ 40449 h 44233"/>
              <a:gd name="connsiteX104" fmla="*/ 3482413 w 16780686"/>
              <a:gd name="connsiteY104" fmla="*/ 44043 h 44233"/>
              <a:gd name="connsiteX105" fmla="*/ 3490249 w 16780686"/>
              <a:gd name="connsiteY105" fmla="*/ 32421 h 44233"/>
              <a:gd name="connsiteX106" fmla="*/ 3568521 w 16780686"/>
              <a:gd name="connsiteY106" fmla="*/ 0 h 44233"/>
              <a:gd name="connsiteX107" fmla="*/ 3646795 w 16780686"/>
              <a:gd name="connsiteY107" fmla="*/ 32421 h 44233"/>
              <a:gd name="connsiteX108" fmla="*/ 3654262 w 16780686"/>
              <a:gd name="connsiteY108" fmla="*/ 43497 h 44233"/>
              <a:gd name="connsiteX109" fmla="*/ 3658785 w 16780686"/>
              <a:gd name="connsiteY109" fmla="*/ 40449 h 44233"/>
              <a:gd name="connsiteX110" fmla="*/ 3701871 w 16780686"/>
              <a:gd name="connsiteY110" fmla="*/ 31750 h 44233"/>
              <a:gd name="connsiteX111" fmla="*/ 3744960 w 16780686"/>
              <a:gd name="connsiteY111" fmla="*/ 40449 h 44233"/>
              <a:gd name="connsiteX112" fmla="*/ 3750292 w 16780686"/>
              <a:gd name="connsiteY112" fmla="*/ 44044 h 44233"/>
              <a:gd name="connsiteX113" fmla="*/ 3758127 w 16780686"/>
              <a:gd name="connsiteY113" fmla="*/ 32421 h 44233"/>
              <a:gd name="connsiteX114" fmla="*/ 3836400 w 16780686"/>
              <a:gd name="connsiteY114" fmla="*/ 0 h 44233"/>
              <a:gd name="connsiteX115" fmla="*/ 3914674 w 16780686"/>
              <a:gd name="connsiteY115" fmla="*/ 32421 h 44233"/>
              <a:gd name="connsiteX116" fmla="*/ 3922141 w 16780686"/>
              <a:gd name="connsiteY116" fmla="*/ 43497 h 44233"/>
              <a:gd name="connsiteX117" fmla="*/ 3926663 w 16780686"/>
              <a:gd name="connsiteY117" fmla="*/ 40449 h 44233"/>
              <a:gd name="connsiteX118" fmla="*/ 3969750 w 16780686"/>
              <a:gd name="connsiteY118" fmla="*/ 31750 h 44233"/>
              <a:gd name="connsiteX119" fmla="*/ 4012839 w 16780686"/>
              <a:gd name="connsiteY119" fmla="*/ 40449 h 44233"/>
              <a:gd name="connsiteX120" fmla="*/ 4018170 w 16780686"/>
              <a:gd name="connsiteY120" fmla="*/ 44043 h 44233"/>
              <a:gd name="connsiteX121" fmla="*/ 4026005 w 16780686"/>
              <a:gd name="connsiteY121" fmla="*/ 32421 h 44233"/>
              <a:gd name="connsiteX122" fmla="*/ 4104278 w 16780686"/>
              <a:gd name="connsiteY122" fmla="*/ 0 h 44233"/>
              <a:gd name="connsiteX123" fmla="*/ 4182552 w 16780686"/>
              <a:gd name="connsiteY123" fmla="*/ 32421 h 44233"/>
              <a:gd name="connsiteX124" fmla="*/ 4190019 w 16780686"/>
              <a:gd name="connsiteY124" fmla="*/ 43497 h 44233"/>
              <a:gd name="connsiteX125" fmla="*/ 4194541 w 16780686"/>
              <a:gd name="connsiteY125" fmla="*/ 40449 h 44233"/>
              <a:gd name="connsiteX126" fmla="*/ 4237628 w 16780686"/>
              <a:gd name="connsiteY126" fmla="*/ 31750 h 44233"/>
              <a:gd name="connsiteX127" fmla="*/ 4280717 w 16780686"/>
              <a:gd name="connsiteY127" fmla="*/ 40449 h 44233"/>
              <a:gd name="connsiteX128" fmla="*/ 4286048 w 16780686"/>
              <a:gd name="connsiteY128" fmla="*/ 44043 h 44233"/>
              <a:gd name="connsiteX129" fmla="*/ 4293883 w 16780686"/>
              <a:gd name="connsiteY129" fmla="*/ 32421 h 44233"/>
              <a:gd name="connsiteX130" fmla="*/ 4372156 w 16780686"/>
              <a:gd name="connsiteY130" fmla="*/ 0 h 44233"/>
              <a:gd name="connsiteX131" fmla="*/ 4450430 w 16780686"/>
              <a:gd name="connsiteY131" fmla="*/ 32421 h 44233"/>
              <a:gd name="connsiteX132" fmla="*/ 4457897 w 16780686"/>
              <a:gd name="connsiteY132" fmla="*/ 43497 h 44233"/>
              <a:gd name="connsiteX133" fmla="*/ 4462419 w 16780686"/>
              <a:gd name="connsiteY133" fmla="*/ 40449 h 44233"/>
              <a:gd name="connsiteX134" fmla="*/ 4505506 w 16780686"/>
              <a:gd name="connsiteY134" fmla="*/ 31750 h 44233"/>
              <a:gd name="connsiteX135" fmla="*/ 4548595 w 16780686"/>
              <a:gd name="connsiteY135" fmla="*/ 40449 h 44233"/>
              <a:gd name="connsiteX136" fmla="*/ 4553927 w 16780686"/>
              <a:gd name="connsiteY136" fmla="*/ 44044 h 44233"/>
              <a:gd name="connsiteX137" fmla="*/ 4561762 w 16780686"/>
              <a:gd name="connsiteY137" fmla="*/ 32421 h 44233"/>
              <a:gd name="connsiteX138" fmla="*/ 4640036 w 16780686"/>
              <a:gd name="connsiteY138" fmla="*/ 0 h 44233"/>
              <a:gd name="connsiteX139" fmla="*/ 4718309 w 16780686"/>
              <a:gd name="connsiteY139" fmla="*/ 32421 h 44233"/>
              <a:gd name="connsiteX140" fmla="*/ 4725776 w 16780686"/>
              <a:gd name="connsiteY140" fmla="*/ 43497 h 44233"/>
              <a:gd name="connsiteX141" fmla="*/ 4730298 w 16780686"/>
              <a:gd name="connsiteY141" fmla="*/ 40449 h 44233"/>
              <a:gd name="connsiteX142" fmla="*/ 4773385 w 16780686"/>
              <a:gd name="connsiteY142" fmla="*/ 31750 h 44233"/>
              <a:gd name="connsiteX143" fmla="*/ 4816474 w 16780686"/>
              <a:gd name="connsiteY143" fmla="*/ 40449 h 44233"/>
              <a:gd name="connsiteX144" fmla="*/ 4821805 w 16780686"/>
              <a:gd name="connsiteY144" fmla="*/ 44043 h 44233"/>
              <a:gd name="connsiteX145" fmla="*/ 4829640 w 16780686"/>
              <a:gd name="connsiteY145" fmla="*/ 32421 h 44233"/>
              <a:gd name="connsiteX146" fmla="*/ 4907913 w 16780686"/>
              <a:gd name="connsiteY146" fmla="*/ 0 h 44233"/>
              <a:gd name="connsiteX147" fmla="*/ 4986187 w 16780686"/>
              <a:gd name="connsiteY147" fmla="*/ 32421 h 44233"/>
              <a:gd name="connsiteX148" fmla="*/ 4993654 w 16780686"/>
              <a:gd name="connsiteY148" fmla="*/ 43497 h 44233"/>
              <a:gd name="connsiteX149" fmla="*/ 4998176 w 16780686"/>
              <a:gd name="connsiteY149" fmla="*/ 40449 h 44233"/>
              <a:gd name="connsiteX150" fmla="*/ 5041263 w 16780686"/>
              <a:gd name="connsiteY150" fmla="*/ 31750 h 44233"/>
              <a:gd name="connsiteX151" fmla="*/ 5084352 w 16780686"/>
              <a:gd name="connsiteY151" fmla="*/ 40449 h 44233"/>
              <a:gd name="connsiteX152" fmla="*/ 5089683 w 16780686"/>
              <a:gd name="connsiteY152" fmla="*/ 44043 h 44233"/>
              <a:gd name="connsiteX153" fmla="*/ 5097518 w 16780686"/>
              <a:gd name="connsiteY153" fmla="*/ 32421 h 44233"/>
              <a:gd name="connsiteX154" fmla="*/ 5175791 w 16780686"/>
              <a:gd name="connsiteY154" fmla="*/ 0 h 44233"/>
              <a:gd name="connsiteX155" fmla="*/ 5254065 w 16780686"/>
              <a:gd name="connsiteY155" fmla="*/ 32421 h 44233"/>
              <a:gd name="connsiteX156" fmla="*/ 5261532 w 16780686"/>
              <a:gd name="connsiteY156" fmla="*/ 43497 h 44233"/>
              <a:gd name="connsiteX157" fmla="*/ 5266054 w 16780686"/>
              <a:gd name="connsiteY157" fmla="*/ 40449 h 44233"/>
              <a:gd name="connsiteX158" fmla="*/ 5309141 w 16780686"/>
              <a:gd name="connsiteY158" fmla="*/ 31750 h 44233"/>
              <a:gd name="connsiteX159" fmla="*/ 5352230 w 16780686"/>
              <a:gd name="connsiteY159" fmla="*/ 40449 h 44233"/>
              <a:gd name="connsiteX160" fmla="*/ 5357562 w 16780686"/>
              <a:gd name="connsiteY160" fmla="*/ 44044 h 44233"/>
              <a:gd name="connsiteX161" fmla="*/ 5365397 w 16780686"/>
              <a:gd name="connsiteY161" fmla="*/ 32421 h 44233"/>
              <a:gd name="connsiteX162" fmla="*/ 5443671 w 16780686"/>
              <a:gd name="connsiteY162" fmla="*/ 0 h 44233"/>
              <a:gd name="connsiteX163" fmla="*/ 5521944 w 16780686"/>
              <a:gd name="connsiteY163" fmla="*/ 32421 h 44233"/>
              <a:gd name="connsiteX164" fmla="*/ 5529411 w 16780686"/>
              <a:gd name="connsiteY164" fmla="*/ 43497 h 44233"/>
              <a:gd name="connsiteX165" fmla="*/ 5533933 w 16780686"/>
              <a:gd name="connsiteY165" fmla="*/ 40449 h 44233"/>
              <a:gd name="connsiteX166" fmla="*/ 5577020 w 16780686"/>
              <a:gd name="connsiteY166" fmla="*/ 31750 h 44233"/>
              <a:gd name="connsiteX167" fmla="*/ 5620109 w 16780686"/>
              <a:gd name="connsiteY167" fmla="*/ 40449 h 44233"/>
              <a:gd name="connsiteX168" fmla="*/ 5625440 w 16780686"/>
              <a:gd name="connsiteY168" fmla="*/ 44043 h 44233"/>
              <a:gd name="connsiteX169" fmla="*/ 5633275 w 16780686"/>
              <a:gd name="connsiteY169" fmla="*/ 32421 h 44233"/>
              <a:gd name="connsiteX170" fmla="*/ 5711549 w 16780686"/>
              <a:gd name="connsiteY170" fmla="*/ 0 h 44233"/>
              <a:gd name="connsiteX171" fmla="*/ 5789822 w 16780686"/>
              <a:gd name="connsiteY171" fmla="*/ 32421 h 44233"/>
              <a:gd name="connsiteX172" fmla="*/ 5797289 w 16780686"/>
              <a:gd name="connsiteY172" fmla="*/ 43497 h 44233"/>
              <a:gd name="connsiteX173" fmla="*/ 5801811 w 16780686"/>
              <a:gd name="connsiteY173" fmla="*/ 40449 h 44233"/>
              <a:gd name="connsiteX174" fmla="*/ 5844898 w 16780686"/>
              <a:gd name="connsiteY174" fmla="*/ 31750 h 44233"/>
              <a:gd name="connsiteX175" fmla="*/ 5887987 w 16780686"/>
              <a:gd name="connsiteY175" fmla="*/ 40449 h 44233"/>
              <a:gd name="connsiteX176" fmla="*/ 5893318 w 16780686"/>
              <a:gd name="connsiteY176" fmla="*/ 44043 h 44233"/>
              <a:gd name="connsiteX177" fmla="*/ 5901153 w 16780686"/>
              <a:gd name="connsiteY177" fmla="*/ 32421 h 44233"/>
              <a:gd name="connsiteX178" fmla="*/ 5979427 w 16780686"/>
              <a:gd name="connsiteY178" fmla="*/ 0 h 44233"/>
              <a:gd name="connsiteX179" fmla="*/ 6057700 w 16780686"/>
              <a:gd name="connsiteY179" fmla="*/ 32421 h 44233"/>
              <a:gd name="connsiteX180" fmla="*/ 6065167 w 16780686"/>
              <a:gd name="connsiteY180" fmla="*/ 43497 h 44233"/>
              <a:gd name="connsiteX181" fmla="*/ 6069689 w 16780686"/>
              <a:gd name="connsiteY181" fmla="*/ 40449 h 44233"/>
              <a:gd name="connsiteX182" fmla="*/ 6112776 w 16780686"/>
              <a:gd name="connsiteY182" fmla="*/ 31750 h 44233"/>
              <a:gd name="connsiteX183" fmla="*/ 6155865 w 16780686"/>
              <a:gd name="connsiteY183" fmla="*/ 40449 h 44233"/>
              <a:gd name="connsiteX184" fmla="*/ 6161197 w 16780686"/>
              <a:gd name="connsiteY184" fmla="*/ 44044 h 44233"/>
              <a:gd name="connsiteX185" fmla="*/ 6169032 w 16780686"/>
              <a:gd name="connsiteY185" fmla="*/ 32421 h 44233"/>
              <a:gd name="connsiteX186" fmla="*/ 6247306 w 16780686"/>
              <a:gd name="connsiteY186" fmla="*/ 0 h 44233"/>
              <a:gd name="connsiteX187" fmla="*/ 6325579 w 16780686"/>
              <a:gd name="connsiteY187" fmla="*/ 32421 h 44233"/>
              <a:gd name="connsiteX188" fmla="*/ 6333046 w 16780686"/>
              <a:gd name="connsiteY188" fmla="*/ 43497 h 44233"/>
              <a:gd name="connsiteX189" fmla="*/ 6337568 w 16780686"/>
              <a:gd name="connsiteY189" fmla="*/ 40449 h 44233"/>
              <a:gd name="connsiteX190" fmla="*/ 6380656 w 16780686"/>
              <a:gd name="connsiteY190" fmla="*/ 31750 h 44233"/>
              <a:gd name="connsiteX191" fmla="*/ 6423744 w 16780686"/>
              <a:gd name="connsiteY191" fmla="*/ 40449 h 44233"/>
              <a:gd name="connsiteX192" fmla="*/ 6429075 w 16780686"/>
              <a:gd name="connsiteY192" fmla="*/ 44043 h 44233"/>
              <a:gd name="connsiteX193" fmla="*/ 6436910 w 16780686"/>
              <a:gd name="connsiteY193" fmla="*/ 32421 h 44233"/>
              <a:gd name="connsiteX194" fmla="*/ 6515184 w 16780686"/>
              <a:gd name="connsiteY194" fmla="*/ 0 h 44233"/>
              <a:gd name="connsiteX195" fmla="*/ 6593457 w 16780686"/>
              <a:gd name="connsiteY195" fmla="*/ 32421 h 44233"/>
              <a:gd name="connsiteX196" fmla="*/ 6600924 w 16780686"/>
              <a:gd name="connsiteY196" fmla="*/ 43497 h 44233"/>
              <a:gd name="connsiteX197" fmla="*/ 6605446 w 16780686"/>
              <a:gd name="connsiteY197" fmla="*/ 40449 h 44233"/>
              <a:gd name="connsiteX198" fmla="*/ 6648533 w 16780686"/>
              <a:gd name="connsiteY198" fmla="*/ 31750 h 44233"/>
              <a:gd name="connsiteX199" fmla="*/ 6691622 w 16780686"/>
              <a:gd name="connsiteY199" fmla="*/ 40449 h 44233"/>
              <a:gd name="connsiteX200" fmla="*/ 6696953 w 16780686"/>
              <a:gd name="connsiteY200" fmla="*/ 44043 h 44233"/>
              <a:gd name="connsiteX201" fmla="*/ 6704788 w 16780686"/>
              <a:gd name="connsiteY201" fmla="*/ 32421 h 44233"/>
              <a:gd name="connsiteX202" fmla="*/ 6783062 w 16780686"/>
              <a:gd name="connsiteY202" fmla="*/ 0 h 44233"/>
              <a:gd name="connsiteX203" fmla="*/ 6861335 w 16780686"/>
              <a:gd name="connsiteY203" fmla="*/ 32421 h 44233"/>
              <a:gd name="connsiteX204" fmla="*/ 6868802 w 16780686"/>
              <a:gd name="connsiteY204" fmla="*/ 43497 h 44233"/>
              <a:gd name="connsiteX205" fmla="*/ 6873324 w 16780686"/>
              <a:gd name="connsiteY205" fmla="*/ 40449 h 44233"/>
              <a:gd name="connsiteX206" fmla="*/ 6916411 w 16780686"/>
              <a:gd name="connsiteY206" fmla="*/ 31750 h 44233"/>
              <a:gd name="connsiteX207" fmla="*/ 6959500 w 16780686"/>
              <a:gd name="connsiteY207" fmla="*/ 40449 h 44233"/>
              <a:gd name="connsiteX208" fmla="*/ 6964831 w 16780686"/>
              <a:gd name="connsiteY208" fmla="*/ 44044 h 44233"/>
              <a:gd name="connsiteX209" fmla="*/ 6972667 w 16780686"/>
              <a:gd name="connsiteY209" fmla="*/ 32421 h 44233"/>
              <a:gd name="connsiteX210" fmla="*/ 7050941 w 16780686"/>
              <a:gd name="connsiteY210" fmla="*/ 0 h 44233"/>
              <a:gd name="connsiteX211" fmla="*/ 7129213 w 16780686"/>
              <a:gd name="connsiteY211" fmla="*/ 32421 h 44233"/>
              <a:gd name="connsiteX212" fmla="*/ 7136682 w 16780686"/>
              <a:gd name="connsiteY212" fmla="*/ 43497 h 44233"/>
              <a:gd name="connsiteX213" fmla="*/ 7141203 w 16780686"/>
              <a:gd name="connsiteY213" fmla="*/ 40449 h 44233"/>
              <a:gd name="connsiteX214" fmla="*/ 7184291 w 16780686"/>
              <a:gd name="connsiteY214" fmla="*/ 31750 h 44233"/>
              <a:gd name="connsiteX215" fmla="*/ 7227379 w 16780686"/>
              <a:gd name="connsiteY215" fmla="*/ 40449 h 44233"/>
              <a:gd name="connsiteX216" fmla="*/ 7232709 w 16780686"/>
              <a:gd name="connsiteY216" fmla="*/ 44043 h 44233"/>
              <a:gd name="connsiteX217" fmla="*/ 7240545 w 16780686"/>
              <a:gd name="connsiteY217" fmla="*/ 32421 h 44233"/>
              <a:gd name="connsiteX218" fmla="*/ 7318819 w 16780686"/>
              <a:gd name="connsiteY218" fmla="*/ 0 h 44233"/>
              <a:gd name="connsiteX219" fmla="*/ 7397091 w 16780686"/>
              <a:gd name="connsiteY219" fmla="*/ 32421 h 44233"/>
              <a:gd name="connsiteX220" fmla="*/ 7404559 w 16780686"/>
              <a:gd name="connsiteY220" fmla="*/ 43497 h 44233"/>
              <a:gd name="connsiteX221" fmla="*/ 7409081 w 16780686"/>
              <a:gd name="connsiteY221" fmla="*/ 40449 h 44233"/>
              <a:gd name="connsiteX222" fmla="*/ 7452168 w 16780686"/>
              <a:gd name="connsiteY222" fmla="*/ 31750 h 44233"/>
              <a:gd name="connsiteX223" fmla="*/ 7495255 w 16780686"/>
              <a:gd name="connsiteY223" fmla="*/ 40449 h 44233"/>
              <a:gd name="connsiteX224" fmla="*/ 7500587 w 16780686"/>
              <a:gd name="connsiteY224" fmla="*/ 44043 h 44233"/>
              <a:gd name="connsiteX225" fmla="*/ 7508423 w 16780686"/>
              <a:gd name="connsiteY225" fmla="*/ 32421 h 44233"/>
              <a:gd name="connsiteX226" fmla="*/ 7586696 w 16780686"/>
              <a:gd name="connsiteY226" fmla="*/ 0 h 44233"/>
              <a:gd name="connsiteX227" fmla="*/ 7664969 w 16780686"/>
              <a:gd name="connsiteY227" fmla="*/ 32421 h 44233"/>
              <a:gd name="connsiteX228" fmla="*/ 7672437 w 16780686"/>
              <a:gd name="connsiteY228" fmla="*/ 43497 h 44233"/>
              <a:gd name="connsiteX229" fmla="*/ 7676959 w 16780686"/>
              <a:gd name="connsiteY229" fmla="*/ 40449 h 44233"/>
              <a:gd name="connsiteX230" fmla="*/ 7720046 w 16780686"/>
              <a:gd name="connsiteY230" fmla="*/ 31750 h 44233"/>
              <a:gd name="connsiteX231" fmla="*/ 7763133 w 16780686"/>
              <a:gd name="connsiteY231" fmla="*/ 40449 h 44233"/>
              <a:gd name="connsiteX232" fmla="*/ 7768466 w 16780686"/>
              <a:gd name="connsiteY232" fmla="*/ 44044 h 44233"/>
              <a:gd name="connsiteX233" fmla="*/ 7776302 w 16780686"/>
              <a:gd name="connsiteY233" fmla="*/ 32421 h 44233"/>
              <a:gd name="connsiteX234" fmla="*/ 7854575 w 16780686"/>
              <a:gd name="connsiteY234" fmla="*/ 0 h 44233"/>
              <a:gd name="connsiteX235" fmla="*/ 7932848 w 16780686"/>
              <a:gd name="connsiteY235" fmla="*/ 32421 h 44233"/>
              <a:gd name="connsiteX236" fmla="*/ 7940316 w 16780686"/>
              <a:gd name="connsiteY236" fmla="*/ 43497 h 44233"/>
              <a:gd name="connsiteX237" fmla="*/ 7944838 w 16780686"/>
              <a:gd name="connsiteY237" fmla="*/ 40449 h 44233"/>
              <a:gd name="connsiteX238" fmla="*/ 7987925 w 16780686"/>
              <a:gd name="connsiteY238" fmla="*/ 31750 h 44233"/>
              <a:gd name="connsiteX239" fmla="*/ 8031012 w 16780686"/>
              <a:gd name="connsiteY239" fmla="*/ 40449 h 44233"/>
              <a:gd name="connsiteX240" fmla="*/ 8036338 w 16780686"/>
              <a:gd name="connsiteY240" fmla="*/ 44040 h 44233"/>
              <a:gd name="connsiteX241" fmla="*/ 8044172 w 16780686"/>
              <a:gd name="connsiteY241" fmla="*/ 32421 h 44233"/>
              <a:gd name="connsiteX242" fmla="*/ 8122445 w 16780686"/>
              <a:gd name="connsiteY242" fmla="*/ 0 h 44233"/>
              <a:gd name="connsiteX243" fmla="*/ 8200718 w 16780686"/>
              <a:gd name="connsiteY243" fmla="*/ 32421 h 44233"/>
              <a:gd name="connsiteX244" fmla="*/ 8208186 w 16780686"/>
              <a:gd name="connsiteY244" fmla="*/ 43497 h 44233"/>
              <a:gd name="connsiteX245" fmla="*/ 8212708 w 16780686"/>
              <a:gd name="connsiteY245" fmla="*/ 40449 h 44233"/>
              <a:gd name="connsiteX246" fmla="*/ 8255795 w 16780686"/>
              <a:gd name="connsiteY246" fmla="*/ 31750 h 44233"/>
              <a:gd name="connsiteX247" fmla="*/ 8298883 w 16780686"/>
              <a:gd name="connsiteY247" fmla="*/ 40449 h 44233"/>
              <a:gd name="connsiteX248" fmla="*/ 8304495 w 16780686"/>
              <a:gd name="connsiteY248" fmla="*/ 44233 h 44233"/>
              <a:gd name="connsiteX249" fmla="*/ 8312459 w 16780686"/>
              <a:gd name="connsiteY249" fmla="*/ 32422 h 44233"/>
              <a:gd name="connsiteX250" fmla="*/ 8390732 w 16780686"/>
              <a:gd name="connsiteY250" fmla="*/ 0 h 44233"/>
              <a:gd name="connsiteX251" fmla="*/ 8469005 w 16780686"/>
              <a:gd name="connsiteY251" fmla="*/ 32421 h 44233"/>
              <a:gd name="connsiteX252" fmla="*/ 8476472 w 16780686"/>
              <a:gd name="connsiteY252" fmla="*/ 43496 h 44233"/>
              <a:gd name="connsiteX253" fmla="*/ 8480992 w 16780686"/>
              <a:gd name="connsiteY253" fmla="*/ 40449 h 44233"/>
              <a:gd name="connsiteX254" fmla="*/ 8524079 w 16780686"/>
              <a:gd name="connsiteY254" fmla="*/ 31750 h 44233"/>
              <a:gd name="connsiteX255" fmla="*/ 8567166 w 16780686"/>
              <a:gd name="connsiteY255" fmla="*/ 40449 h 44233"/>
              <a:gd name="connsiteX256" fmla="*/ 8572500 w 16780686"/>
              <a:gd name="connsiteY256" fmla="*/ 44044 h 44233"/>
              <a:gd name="connsiteX257" fmla="*/ 8580337 w 16780686"/>
              <a:gd name="connsiteY257" fmla="*/ 32421 h 44233"/>
              <a:gd name="connsiteX258" fmla="*/ 8658610 w 16780686"/>
              <a:gd name="connsiteY258" fmla="*/ 0 h 44233"/>
              <a:gd name="connsiteX259" fmla="*/ 8736883 w 16780686"/>
              <a:gd name="connsiteY259" fmla="*/ 32421 h 44233"/>
              <a:gd name="connsiteX260" fmla="*/ 8744350 w 16780686"/>
              <a:gd name="connsiteY260" fmla="*/ 43496 h 44233"/>
              <a:gd name="connsiteX261" fmla="*/ 8748870 w 16780686"/>
              <a:gd name="connsiteY261" fmla="*/ 40449 h 44233"/>
              <a:gd name="connsiteX262" fmla="*/ 8791957 w 16780686"/>
              <a:gd name="connsiteY262" fmla="*/ 31750 h 44233"/>
              <a:gd name="connsiteX263" fmla="*/ 8835045 w 16780686"/>
              <a:gd name="connsiteY263" fmla="*/ 40449 h 44233"/>
              <a:gd name="connsiteX264" fmla="*/ 8840378 w 16780686"/>
              <a:gd name="connsiteY264" fmla="*/ 44045 h 44233"/>
              <a:gd name="connsiteX265" fmla="*/ 8848216 w 16780686"/>
              <a:gd name="connsiteY265" fmla="*/ 32421 h 44233"/>
              <a:gd name="connsiteX266" fmla="*/ 8926489 w 16780686"/>
              <a:gd name="connsiteY266" fmla="*/ 0 h 44233"/>
              <a:gd name="connsiteX267" fmla="*/ 9004762 w 16780686"/>
              <a:gd name="connsiteY267" fmla="*/ 32421 h 44233"/>
              <a:gd name="connsiteX268" fmla="*/ 9012229 w 16780686"/>
              <a:gd name="connsiteY268" fmla="*/ 43496 h 44233"/>
              <a:gd name="connsiteX269" fmla="*/ 9016749 w 16780686"/>
              <a:gd name="connsiteY269" fmla="*/ 40449 h 44233"/>
              <a:gd name="connsiteX270" fmla="*/ 9059837 w 16780686"/>
              <a:gd name="connsiteY270" fmla="*/ 31750 h 44233"/>
              <a:gd name="connsiteX271" fmla="*/ 9102924 w 16780686"/>
              <a:gd name="connsiteY271" fmla="*/ 40449 h 44233"/>
              <a:gd name="connsiteX272" fmla="*/ 9108258 w 16780686"/>
              <a:gd name="connsiteY272" fmla="*/ 44045 h 44233"/>
              <a:gd name="connsiteX273" fmla="*/ 9116095 w 16780686"/>
              <a:gd name="connsiteY273" fmla="*/ 32421 h 44233"/>
              <a:gd name="connsiteX274" fmla="*/ 9194368 w 16780686"/>
              <a:gd name="connsiteY274" fmla="*/ 0 h 44233"/>
              <a:gd name="connsiteX275" fmla="*/ 9272641 w 16780686"/>
              <a:gd name="connsiteY275" fmla="*/ 32421 h 44233"/>
              <a:gd name="connsiteX276" fmla="*/ 9280109 w 16780686"/>
              <a:gd name="connsiteY276" fmla="*/ 43496 h 44233"/>
              <a:gd name="connsiteX277" fmla="*/ 9284628 w 16780686"/>
              <a:gd name="connsiteY277" fmla="*/ 40449 h 44233"/>
              <a:gd name="connsiteX278" fmla="*/ 9327716 w 16780686"/>
              <a:gd name="connsiteY278" fmla="*/ 31750 h 44233"/>
              <a:gd name="connsiteX279" fmla="*/ 9370803 w 16780686"/>
              <a:gd name="connsiteY279" fmla="*/ 40449 h 44233"/>
              <a:gd name="connsiteX280" fmla="*/ 9376136 w 16780686"/>
              <a:gd name="connsiteY280" fmla="*/ 44045 h 44233"/>
              <a:gd name="connsiteX281" fmla="*/ 9383974 w 16780686"/>
              <a:gd name="connsiteY281" fmla="*/ 32421 h 44233"/>
              <a:gd name="connsiteX282" fmla="*/ 9462247 w 16780686"/>
              <a:gd name="connsiteY282" fmla="*/ 0 h 44233"/>
              <a:gd name="connsiteX283" fmla="*/ 9540520 w 16780686"/>
              <a:gd name="connsiteY283" fmla="*/ 32421 h 44233"/>
              <a:gd name="connsiteX284" fmla="*/ 9547987 w 16780686"/>
              <a:gd name="connsiteY284" fmla="*/ 43496 h 44233"/>
              <a:gd name="connsiteX285" fmla="*/ 9552507 w 16780686"/>
              <a:gd name="connsiteY285" fmla="*/ 40449 h 44233"/>
              <a:gd name="connsiteX286" fmla="*/ 9595594 w 16780686"/>
              <a:gd name="connsiteY286" fmla="*/ 31750 h 44233"/>
              <a:gd name="connsiteX287" fmla="*/ 9638682 w 16780686"/>
              <a:gd name="connsiteY287" fmla="*/ 40449 h 44233"/>
              <a:gd name="connsiteX288" fmla="*/ 9644015 w 16780686"/>
              <a:gd name="connsiteY288" fmla="*/ 44045 h 44233"/>
              <a:gd name="connsiteX289" fmla="*/ 9651852 w 16780686"/>
              <a:gd name="connsiteY289" fmla="*/ 32421 h 44233"/>
              <a:gd name="connsiteX290" fmla="*/ 9730127 w 16780686"/>
              <a:gd name="connsiteY290" fmla="*/ 0 h 44233"/>
              <a:gd name="connsiteX291" fmla="*/ 9808399 w 16780686"/>
              <a:gd name="connsiteY291" fmla="*/ 32421 h 44233"/>
              <a:gd name="connsiteX292" fmla="*/ 9815866 w 16780686"/>
              <a:gd name="connsiteY292" fmla="*/ 43496 h 44233"/>
              <a:gd name="connsiteX293" fmla="*/ 9820386 w 16780686"/>
              <a:gd name="connsiteY293" fmla="*/ 40449 h 44233"/>
              <a:gd name="connsiteX294" fmla="*/ 9863473 w 16780686"/>
              <a:gd name="connsiteY294" fmla="*/ 31750 h 44233"/>
              <a:gd name="connsiteX295" fmla="*/ 9906560 w 16780686"/>
              <a:gd name="connsiteY295" fmla="*/ 40449 h 44233"/>
              <a:gd name="connsiteX296" fmla="*/ 9911894 w 16780686"/>
              <a:gd name="connsiteY296" fmla="*/ 44044 h 44233"/>
              <a:gd name="connsiteX297" fmla="*/ 9919730 w 16780686"/>
              <a:gd name="connsiteY297" fmla="*/ 32421 h 44233"/>
              <a:gd name="connsiteX298" fmla="*/ 9998004 w 16780686"/>
              <a:gd name="connsiteY298" fmla="*/ 0 h 44233"/>
              <a:gd name="connsiteX299" fmla="*/ 10076277 w 16780686"/>
              <a:gd name="connsiteY299" fmla="*/ 32421 h 44233"/>
              <a:gd name="connsiteX300" fmla="*/ 10083744 w 16780686"/>
              <a:gd name="connsiteY300" fmla="*/ 43496 h 44233"/>
              <a:gd name="connsiteX301" fmla="*/ 10088263 w 16780686"/>
              <a:gd name="connsiteY301" fmla="*/ 40449 h 44233"/>
              <a:gd name="connsiteX302" fmla="*/ 10131350 w 16780686"/>
              <a:gd name="connsiteY302" fmla="*/ 31750 h 44233"/>
              <a:gd name="connsiteX303" fmla="*/ 10174438 w 16780686"/>
              <a:gd name="connsiteY303" fmla="*/ 40449 h 44233"/>
              <a:gd name="connsiteX304" fmla="*/ 10179771 w 16780686"/>
              <a:gd name="connsiteY304" fmla="*/ 44044 h 44233"/>
              <a:gd name="connsiteX305" fmla="*/ 10187608 w 16780686"/>
              <a:gd name="connsiteY305" fmla="*/ 32421 h 44233"/>
              <a:gd name="connsiteX306" fmla="*/ 10265879 w 16780686"/>
              <a:gd name="connsiteY306" fmla="*/ 0 h 44233"/>
              <a:gd name="connsiteX307" fmla="*/ 10344154 w 16780686"/>
              <a:gd name="connsiteY307" fmla="*/ 32421 h 44233"/>
              <a:gd name="connsiteX308" fmla="*/ 10351621 w 16780686"/>
              <a:gd name="connsiteY308" fmla="*/ 43496 h 44233"/>
              <a:gd name="connsiteX309" fmla="*/ 10356140 w 16780686"/>
              <a:gd name="connsiteY309" fmla="*/ 40449 h 44233"/>
              <a:gd name="connsiteX310" fmla="*/ 10399229 w 16780686"/>
              <a:gd name="connsiteY310" fmla="*/ 31750 h 44233"/>
              <a:gd name="connsiteX311" fmla="*/ 10442315 w 16780686"/>
              <a:gd name="connsiteY311" fmla="*/ 40449 h 44233"/>
              <a:gd name="connsiteX312" fmla="*/ 10447650 w 16780686"/>
              <a:gd name="connsiteY312" fmla="*/ 44045 h 44233"/>
              <a:gd name="connsiteX313" fmla="*/ 10455486 w 16780686"/>
              <a:gd name="connsiteY313" fmla="*/ 32421 h 44233"/>
              <a:gd name="connsiteX314" fmla="*/ 10533759 w 16780686"/>
              <a:gd name="connsiteY314" fmla="*/ 0 h 44233"/>
              <a:gd name="connsiteX315" fmla="*/ 10612032 w 16780686"/>
              <a:gd name="connsiteY315" fmla="*/ 32421 h 44233"/>
              <a:gd name="connsiteX316" fmla="*/ 10619498 w 16780686"/>
              <a:gd name="connsiteY316" fmla="*/ 43496 h 44233"/>
              <a:gd name="connsiteX317" fmla="*/ 10624019 w 16780686"/>
              <a:gd name="connsiteY317" fmla="*/ 40449 h 44233"/>
              <a:gd name="connsiteX318" fmla="*/ 10667107 w 16780686"/>
              <a:gd name="connsiteY318" fmla="*/ 31750 h 44233"/>
              <a:gd name="connsiteX319" fmla="*/ 10710193 w 16780686"/>
              <a:gd name="connsiteY319" fmla="*/ 40449 h 44233"/>
              <a:gd name="connsiteX320" fmla="*/ 10715528 w 16780686"/>
              <a:gd name="connsiteY320" fmla="*/ 44045 h 44233"/>
              <a:gd name="connsiteX321" fmla="*/ 10723364 w 16780686"/>
              <a:gd name="connsiteY321" fmla="*/ 32421 h 44233"/>
              <a:gd name="connsiteX322" fmla="*/ 10801638 w 16780686"/>
              <a:gd name="connsiteY322" fmla="*/ 0 h 44233"/>
              <a:gd name="connsiteX323" fmla="*/ 10879911 w 16780686"/>
              <a:gd name="connsiteY323" fmla="*/ 32421 h 44233"/>
              <a:gd name="connsiteX324" fmla="*/ 10887377 w 16780686"/>
              <a:gd name="connsiteY324" fmla="*/ 43496 h 44233"/>
              <a:gd name="connsiteX325" fmla="*/ 10891897 w 16780686"/>
              <a:gd name="connsiteY325" fmla="*/ 40449 h 44233"/>
              <a:gd name="connsiteX326" fmla="*/ 10934983 w 16780686"/>
              <a:gd name="connsiteY326" fmla="*/ 31750 h 44233"/>
              <a:gd name="connsiteX327" fmla="*/ 10978072 w 16780686"/>
              <a:gd name="connsiteY327" fmla="*/ 40449 h 44233"/>
              <a:gd name="connsiteX328" fmla="*/ 10983405 w 16780686"/>
              <a:gd name="connsiteY328" fmla="*/ 44045 h 44233"/>
              <a:gd name="connsiteX329" fmla="*/ 10991242 w 16780686"/>
              <a:gd name="connsiteY329" fmla="*/ 32421 h 44233"/>
              <a:gd name="connsiteX330" fmla="*/ 11069515 w 16780686"/>
              <a:gd name="connsiteY330" fmla="*/ 0 h 44233"/>
              <a:gd name="connsiteX331" fmla="*/ 11147788 w 16780686"/>
              <a:gd name="connsiteY331" fmla="*/ 32421 h 44233"/>
              <a:gd name="connsiteX332" fmla="*/ 11155255 w 16780686"/>
              <a:gd name="connsiteY332" fmla="*/ 43496 h 44233"/>
              <a:gd name="connsiteX333" fmla="*/ 11159775 w 16780686"/>
              <a:gd name="connsiteY333" fmla="*/ 40449 h 44233"/>
              <a:gd name="connsiteX334" fmla="*/ 11202863 w 16780686"/>
              <a:gd name="connsiteY334" fmla="*/ 31750 h 44233"/>
              <a:gd name="connsiteX335" fmla="*/ 11245950 w 16780686"/>
              <a:gd name="connsiteY335" fmla="*/ 40449 h 44233"/>
              <a:gd name="connsiteX336" fmla="*/ 11251285 w 16780686"/>
              <a:gd name="connsiteY336" fmla="*/ 44045 h 44233"/>
              <a:gd name="connsiteX337" fmla="*/ 11259121 w 16780686"/>
              <a:gd name="connsiteY337" fmla="*/ 32421 h 44233"/>
              <a:gd name="connsiteX338" fmla="*/ 11337394 w 16780686"/>
              <a:gd name="connsiteY338" fmla="*/ 0 h 44233"/>
              <a:gd name="connsiteX339" fmla="*/ 11415667 w 16780686"/>
              <a:gd name="connsiteY339" fmla="*/ 32421 h 44233"/>
              <a:gd name="connsiteX340" fmla="*/ 11423133 w 16780686"/>
              <a:gd name="connsiteY340" fmla="*/ 43496 h 44233"/>
              <a:gd name="connsiteX341" fmla="*/ 11427654 w 16780686"/>
              <a:gd name="connsiteY341" fmla="*/ 40449 h 44233"/>
              <a:gd name="connsiteX342" fmla="*/ 11470741 w 16780686"/>
              <a:gd name="connsiteY342" fmla="*/ 31750 h 44233"/>
              <a:gd name="connsiteX343" fmla="*/ 11513828 w 16780686"/>
              <a:gd name="connsiteY343" fmla="*/ 40449 h 44233"/>
              <a:gd name="connsiteX344" fmla="*/ 11519162 w 16780686"/>
              <a:gd name="connsiteY344" fmla="*/ 44045 h 44233"/>
              <a:gd name="connsiteX345" fmla="*/ 11526999 w 16780686"/>
              <a:gd name="connsiteY345" fmla="*/ 32421 h 44233"/>
              <a:gd name="connsiteX346" fmla="*/ 11605272 w 16780686"/>
              <a:gd name="connsiteY346" fmla="*/ 0 h 44233"/>
              <a:gd name="connsiteX347" fmla="*/ 11683544 w 16780686"/>
              <a:gd name="connsiteY347" fmla="*/ 32421 h 44233"/>
              <a:gd name="connsiteX348" fmla="*/ 11691011 w 16780686"/>
              <a:gd name="connsiteY348" fmla="*/ 43496 h 44233"/>
              <a:gd name="connsiteX349" fmla="*/ 11695531 w 16780686"/>
              <a:gd name="connsiteY349" fmla="*/ 40449 h 44233"/>
              <a:gd name="connsiteX350" fmla="*/ 11738619 w 16780686"/>
              <a:gd name="connsiteY350" fmla="*/ 31750 h 44233"/>
              <a:gd name="connsiteX351" fmla="*/ 11781703 w 16780686"/>
              <a:gd name="connsiteY351" fmla="*/ 40449 h 44233"/>
              <a:gd name="connsiteX352" fmla="*/ 11787035 w 16780686"/>
              <a:gd name="connsiteY352" fmla="*/ 44044 h 44233"/>
              <a:gd name="connsiteX353" fmla="*/ 11794872 w 16780686"/>
              <a:gd name="connsiteY353" fmla="*/ 32421 h 44233"/>
              <a:gd name="connsiteX354" fmla="*/ 11873143 w 16780686"/>
              <a:gd name="connsiteY354" fmla="*/ 0 h 44233"/>
              <a:gd name="connsiteX355" fmla="*/ 11951416 w 16780686"/>
              <a:gd name="connsiteY355" fmla="*/ 32421 h 44233"/>
              <a:gd name="connsiteX356" fmla="*/ 11958884 w 16780686"/>
              <a:gd name="connsiteY356" fmla="*/ 43497 h 44233"/>
              <a:gd name="connsiteX357" fmla="*/ 11963406 w 16780686"/>
              <a:gd name="connsiteY357" fmla="*/ 40449 h 44233"/>
              <a:gd name="connsiteX358" fmla="*/ 12006493 w 16780686"/>
              <a:gd name="connsiteY358" fmla="*/ 31750 h 44233"/>
              <a:gd name="connsiteX359" fmla="*/ 12049581 w 16780686"/>
              <a:gd name="connsiteY359" fmla="*/ 40449 h 44233"/>
              <a:gd name="connsiteX360" fmla="*/ 12054912 w 16780686"/>
              <a:gd name="connsiteY360" fmla="*/ 44043 h 44233"/>
              <a:gd name="connsiteX361" fmla="*/ 12062748 w 16780686"/>
              <a:gd name="connsiteY361" fmla="*/ 32421 h 44233"/>
              <a:gd name="connsiteX362" fmla="*/ 12141021 w 16780686"/>
              <a:gd name="connsiteY362" fmla="*/ 0 h 44233"/>
              <a:gd name="connsiteX363" fmla="*/ 12219294 w 16780686"/>
              <a:gd name="connsiteY363" fmla="*/ 32421 h 44233"/>
              <a:gd name="connsiteX364" fmla="*/ 12226762 w 16780686"/>
              <a:gd name="connsiteY364" fmla="*/ 43497 h 44233"/>
              <a:gd name="connsiteX365" fmla="*/ 12231284 w 16780686"/>
              <a:gd name="connsiteY365" fmla="*/ 40449 h 44233"/>
              <a:gd name="connsiteX366" fmla="*/ 12274371 w 16780686"/>
              <a:gd name="connsiteY366" fmla="*/ 31750 h 44233"/>
              <a:gd name="connsiteX367" fmla="*/ 12317459 w 16780686"/>
              <a:gd name="connsiteY367" fmla="*/ 40449 h 44233"/>
              <a:gd name="connsiteX368" fmla="*/ 12322791 w 16780686"/>
              <a:gd name="connsiteY368" fmla="*/ 44044 h 44233"/>
              <a:gd name="connsiteX369" fmla="*/ 12330627 w 16780686"/>
              <a:gd name="connsiteY369" fmla="*/ 32421 h 44233"/>
              <a:gd name="connsiteX370" fmla="*/ 12408900 w 16780686"/>
              <a:gd name="connsiteY370" fmla="*/ 0 h 44233"/>
              <a:gd name="connsiteX371" fmla="*/ 12487173 w 16780686"/>
              <a:gd name="connsiteY371" fmla="*/ 32421 h 44233"/>
              <a:gd name="connsiteX372" fmla="*/ 12494641 w 16780686"/>
              <a:gd name="connsiteY372" fmla="*/ 43497 h 44233"/>
              <a:gd name="connsiteX373" fmla="*/ 12499163 w 16780686"/>
              <a:gd name="connsiteY373" fmla="*/ 40449 h 44233"/>
              <a:gd name="connsiteX374" fmla="*/ 12542250 w 16780686"/>
              <a:gd name="connsiteY374" fmla="*/ 31750 h 44233"/>
              <a:gd name="connsiteX375" fmla="*/ 12585338 w 16780686"/>
              <a:gd name="connsiteY375" fmla="*/ 40449 h 44233"/>
              <a:gd name="connsiteX376" fmla="*/ 12590669 w 16780686"/>
              <a:gd name="connsiteY376" fmla="*/ 44043 h 44233"/>
              <a:gd name="connsiteX377" fmla="*/ 12598505 w 16780686"/>
              <a:gd name="connsiteY377" fmla="*/ 32421 h 44233"/>
              <a:gd name="connsiteX378" fmla="*/ 12676778 w 16780686"/>
              <a:gd name="connsiteY378" fmla="*/ 0 h 44233"/>
              <a:gd name="connsiteX379" fmla="*/ 12755051 w 16780686"/>
              <a:gd name="connsiteY379" fmla="*/ 32421 h 44233"/>
              <a:gd name="connsiteX380" fmla="*/ 12762519 w 16780686"/>
              <a:gd name="connsiteY380" fmla="*/ 43497 h 44233"/>
              <a:gd name="connsiteX381" fmla="*/ 12767041 w 16780686"/>
              <a:gd name="connsiteY381" fmla="*/ 40449 h 44233"/>
              <a:gd name="connsiteX382" fmla="*/ 12810128 w 16780686"/>
              <a:gd name="connsiteY382" fmla="*/ 31750 h 44233"/>
              <a:gd name="connsiteX383" fmla="*/ 12853216 w 16780686"/>
              <a:gd name="connsiteY383" fmla="*/ 40449 h 44233"/>
              <a:gd name="connsiteX384" fmla="*/ 12858547 w 16780686"/>
              <a:gd name="connsiteY384" fmla="*/ 44043 h 44233"/>
              <a:gd name="connsiteX385" fmla="*/ 12866383 w 16780686"/>
              <a:gd name="connsiteY385" fmla="*/ 32421 h 44233"/>
              <a:gd name="connsiteX386" fmla="*/ 12944656 w 16780686"/>
              <a:gd name="connsiteY386" fmla="*/ 0 h 44233"/>
              <a:gd name="connsiteX387" fmla="*/ 13022929 w 16780686"/>
              <a:gd name="connsiteY387" fmla="*/ 32421 h 44233"/>
              <a:gd name="connsiteX388" fmla="*/ 13030397 w 16780686"/>
              <a:gd name="connsiteY388" fmla="*/ 43497 h 44233"/>
              <a:gd name="connsiteX389" fmla="*/ 13034919 w 16780686"/>
              <a:gd name="connsiteY389" fmla="*/ 40449 h 44233"/>
              <a:gd name="connsiteX390" fmla="*/ 13078006 w 16780686"/>
              <a:gd name="connsiteY390" fmla="*/ 31750 h 44233"/>
              <a:gd name="connsiteX391" fmla="*/ 13121094 w 16780686"/>
              <a:gd name="connsiteY391" fmla="*/ 40449 h 44233"/>
              <a:gd name="connsiteX392" fmla="*/ 13126426 w 16780686"/>
              <a:gd name="connsiteY392" fmla="*/ 44044 h 44233"/>
              <a:gd name="connsiteX393" fmla="*/ 13134262 w 16780686"/>
              <a:gd name="connsiteY393" fmla="*/ 32421 h 44233"/>
              <a:gd name="connsiteX394" fmla="*/ 13212535 w 16780686"/>
              <a:gd name="connsiteY394" fmla="*/ 0 h 44233"/>
              <a:gd name="connsiteX395" fmla="*/ 13290808 w 16780686"/>
              <a:gd name="connsiteY395" fmla="*/ 32421 h 44233"/>
              <a:gd name="connsiteX396" fmla="*/ 13298276 w 16780686"/>
              <a:gd name="connsiteY396" fmla="*/ 43497 h 44233"/>
              <a:gd name="connsiteX397" fmla="*/ 13302798 w 16780686"/>
              <a:gd name="connsiteY397" fmla="*/ 40449 h 44233"/>
              <a:gd name="connsiteX398" fmla="*/ 13345885 w 16780686"/>
              <a:gd name="connsiteY398" fmla="*/ 31750 h 44233"/>
              <a:gd name="connsiteX399" fmla="*/ 13388973 w 16780686"/>
              <a:gd name="connsiteY399" fmla="*/ 40449 h 44233"/>
              <a:gd name="connsiteX400" fmla="*/ 13394304 w 16780686"/>
              <a:gd name="connsiteY400" fmla="*/ 44043 h 44233"/>
              <a:gd name="connsiteX401" fmla="*/ 13402140 w 16780686"/>
              <a:gd name="connsiteY401" fmla="*/ 32421 h 44233"/>
              <a:gd name="connsiteX402" fmla="*/ 13480413 w 16780686"/>
              <a:gd name="connsiteY402" fmla="*/ 0 h 44233"/>
              <a:gd name="connsiteX403" fmla="*/ 13558686 w 16780686"/>
              <a:gd name="connsiteY403" fmla="*/ 32421 h 44233"/>
              <a:gd name="connsiteX404" fmla="*/ 13566154 w 16780686"/>
              <a:gd name="connsiteY404" fmla="*/ 43497 h 44233"/>
              <a:gd name="connsiteX405" fmla="*/ 13570676 w 16780686"/>
              <a:gd name="connsiteY405" fmla="*/ 40449 h 44233"/>
              <a:gd name="connsiteX406" fmla="*/ 13613763 w 16780686"/>
              <a:gd name="connsiteY406" fmla="*/ 31750 h 44233"/>
              <a:gd name="connsiteX407" fmla="*/ 13656851 w 16780686"/>
              <a:gd name="connsiteY407" fmla="*/ 40449 h 44233"/>
              <a:gd name="connsiteX408" fmla="*/ 13662182 w 16780686"/>
              <a:gd name="connsiteY408" fmla="*/ 44043 h 44233"/>
              <a:gd name="connsiteX409" fmla="*/ 13670018 w 16780686"/>
              <a:gd name="connsiteY409" fmla="*/ 32421 h 44233"/>
              <a:gd name="connsiteX410" fmla="*/ 13748291 w 16780686"/>
              <a:gd name="connsiteY410" fmla="*/ 0 h 44233"/>
              <a:gd name="connsiteX411" fmla="*/ 13826564 w 16780686"/>
              <a:gd name="connsiteY411" fmla="*/ 32421 h 44233"/>
              <a:gd name="connsiteX412" fmla="*/ 13834032 w 16780686"/>
              <a:gd name="connsiteY412" fmla="*/ 43497 h 44233"/>
              <a:gd name="connsiteX413" fmla="*/ 13838554 w 16780686"/>
              <a:gd name="connsiteY413" fmla="*/ 40449 h 44233"/>
              <a:gd name="connsiteX414" fmla="*/ 13881641 w 16780686"/>
              <a:gd name="connsiteY414" fmla="*/ 31750 h 44233"/>
              <a:gd name="connsiteX415" fmla="*/ 13924729 w 16780686"/>
              <a:gd name="connsiteY415" fmla="*/ 40449 h 44233"/>
              <a:gd name="connsiteX416" fmla="*/ 13930061 w 16780686"/>
              <a:gd name="connsiteY416" fmla="*/ 44044 h 44233"/>
              <a:gd name="connsiteX417" fmla="*/ 13937897 w 16780686"/>
              <a:gd name="connsiteY417" fmla="*/ 32421 h 44233"/>
              <a:gd name="connsiteX418" fmla="*/ 14016170 w 16780686"/>
              <a:gd name="connsiteY418" fmla="*/ 0 h 44233"/>
              <a:gd name="connsiteX419" fmla="*/ 14094443 w 16780686"/>
              <a:gd name="connsiteY419" fmla="*/ 32421 h 44233"/>
              <a:gd name="connsiteX420" fmla="*/ 14101911 w 16780686"/>
              <a:gd name="connsiteY420" fmla="*/ 43497 h 44233"/>
              <a:gd name="connsiteX421" fmla="*/ 14106433 w 16780686"/>
              <a:gd name="connsiteY421" fmla="*/ 40449 h 44233"/>
              <a:gd name="connsiteX422" fmla="*/ 14149520 w 16780686"/>
              <a:gd name="connsiteY422" fmla="*/ 31750 h 44233"/>
              <a:gd name="connsiteX423" fmla="*/ 14192608 w 16780686"/>
              <a:gd name="connsiteY423" fmla="*/ 40449 h 44233"/>
              <a:gd name="connsiteX424" fmla="*/ 14197939 w 16780686"/>
              <a:gd name="connsiteY424" fmla="*/ 44043 h 44233"/>
              <a:gd name="connsiteX425" fmla="*/ 14205775 w 16780686"/>
              <a:gd name="connsiteY425" fmla="*/ 32421 h 44233"/>
              <a:gd name="connsiteX426" fmla="*/ 14284048 w 16780686"/>
              <a:gd name="connsiteY426" fmla="*/ 0 h 44233"/>
              <a:gd name="connsiteX427" fmla="*/ 14362321 w 16780686"/>
              <a:gd name="connsiteY427" fmla="*/ 32421 h 44233"/>
              <a:gd name="connsiteX428" fmla="*/ 14369789 w 16780686"/>
              <a:gd name="connsiteY428" fmla="*/ 43497 h 44233"/>
              <a:gd name="connsiteX429" fmla="*/ 14374311 w 16780686"/>
              <a:gd name="connsiteY429" fmla="*/ 40449 h 44233"/>
              <a:gd name="connsiteX430" fmla="*/ 14417398 w 16780686"/>
              <a:gd name="connsiteY430" fmla="*/ 31750 h 44233"/>
              <a:gd name="connsiteX431" fmla="*/ 14460486 w 16780686"/>
              <a:gd name="connsiteY431" fmla="*/ 40449 h 44233"/>
              <a:gd name="connsiteX432" fmla="*/ 14465817 w 16780686"/>
              <a:gd name="connsiteY432" fmla="*/ 44043 h 44233"/>
              <a:gd name="connsiteX433" fmla="*/ 14473653 w 16780686"/>
              <a:gd name="connsiteY433" fmla="*/ 32421 h 44233"/>
              <a:gd name="connsiteX434" fmla="*/ 14551926 w 16780686"/>
              <a:gd name="connsiteY434" fmla="*/ 0 h 44233"/>
              <a:gd name="connsiteX435" fmla="*/ 14630199 w 16780686"/>
              <a:gd name="connsiteY435" fmla="*/ 32421 h 44233"/>
              <a:gd name="connsiteX436" fmla="*/ 14637667 w 16780686"/>
              <a:gd name="connsiteY436" fmla="*/ 43497 h 44233"/>
              <a:gd name="connsiteX437" fmla="*/ 14642189 w 16780686"/>
              <a:gd name="connsiteY437" fmla="*/ 40449 h 44233"/>
              <a:gd name="connsiteX438" fmla="*/ 14685276 w 16780686"/>
              <a:gd name="connsiteY438" fmla="*/ 31750 h 44233"/>
              <a:gd name="connsiteX439" fmla="*/ 14728364 w 16780686"/>
              <a:gd name="connsiteY439" fmla="*/ 40449 h 44233"/>
              <a:gd name="connsiteX440" fmla="*/ 14733696 w 16780686"/>
              <a:gd name="connsiteY440" fmla="*/ 44044 h 44233"/>
              <a:gd name="connsiteX441" fmla="*/ 14741532 w 16780686"/>
              <a:gd name="connsiteY441" fmla="*/ 32421 h 44233"/>
              <a:gd name="connsiteX442" fmla="*/ 14819805 w 16780686"/>
              <a:gd name="connsiteY442" fmla="*/ 0 h 44233"/>
              <a:gd name="connsiteX443" fmla="*/ 14898078 w 16780686"/>
              <a:gd name="connsiteY443" fmla="*/ 32421 h 44233"/>
              <a:gd name="connsiteX444" fmla="*/ 14905546 w 16780686"/>
              <a:gd name="connsiteY444" fmla="*/ 43497 h 44233"/>
              <a:gd name="connsiteX445" fmla="*/ 14910068 w 16780686"/>
              <a:gd name="connsiteY445" fmla="*/ 40449 h 44233"/>
              <a:gd name="connsiteX446" fmla="*/ 14953155 w 16780686"/>
              <a:gd name="connsiteY446" fmla="*/ 31750 h 44233"/>
              <a:gd name="connsiteX447" fmla="*/ 14996243 w 16780686"/>
              <a:gd name="connsiteY447" fmla="*/ 40449 h 44233"/>
              <a:gd name="connsiteX448" fmla="*/ 15001574 w 16780686"/>
              <a:gd name="connsiteY448" fmla="*/ 44043 h 44233"/>
              <a:gd name="connsiteX449" fmla="*/ 15009410 w 16780686"/>
              <a:gd name="connsiteY449" fmla="*/ 32421 h 44233"/>
              <a:gd name="connsiteX450" fmla="*/ 15087683 w 16780686"/>
              <a:gd name="connsiteY450" fmla="*/ 0 h 44233"/>
              <a:gd name="connsiteX451" fmla="*/ 15165956 w 16780686"/>
              <a:gd name="connsiteY451" fmla="*/ 32421 h 44233"/>
              <a:gd name="connsiteX452" fmla="*/ 15173424 w 16780686"/>
              <a:gd name="connsiteY452" fmla="*/ 43497 h 44233"/>
              <a:gd name="connsiteX453" fmla="*/ 15177946 w 16780686"/>
              <a:gd name="connsiteY453" fmla="*/ 40449 h 44233"/>
              <a:gd name="connsiteX454" fmla="*/ 15221033 w 16780686"/>
              <a:gd name="connsiteY454" fmla="*/ 31750 h 44233"/>
              <a:gd name="connsiteX455" fmla="*/ 15264121 w 16780686"/>
              <a:gd name="connsiteY455" fmla="*/ 40449 h 44233"/>
              <a:gd name="connsiteX456" fmla="*/ 15269452 w 16780686"/>
              <a:gd name="connsiteY456" fmla="*/ 44043 h 44233"/>
              <a:gd name="connsiteX457" fmla="*/ 15277288 w 16780686"/>
              <a:gd name="connsiteY457" fmla="*/ 32421 h 44233"/>
              <a:gd name="connsiteX458" fmla="*/ 15355561 w 16780686"/>
              <a:gd name="connsiteY458" fmla="*/ 0 h 44233"/>
              <a:gd name="connsiteX459" fmla="*/ 15433834 w 16780686"/>
              <a:gd name="connsiteY459" fmla="*/ 32421 h 44233"/>
              <a:gd name="connsiteX460" fmla="*/ 15441302 w 16780686"/>
              <a:gd name="connsiteY460" fmla="*/ 43497 h 44233"/>
              <a:gd name="connsiteX461" fmla="*/ 15445824 w 16780686"/>
              <a:gd name="connsiteY461" fmla="*/ 40449 h 44233"/>
              <a:gd name="connsiteX462" fmla="*/ 15488911 w 16780686"/>
              <a:gd name="connsiteY462" fmla="*/ 31750 h 44233"/>
              <a:gd name="connsiteX463" fmla="*/ 15531999 w 16780686"/>
              <a:gd name="connsiteY463" fmla="*/ 40449 h 44233"/>
              <a:gd name="connsiteX464" fmla="*/ 15537331 w 16780686"/>
              <a:gd name="connsiteY464" fmla="*/ 44044 h 44233"/>
              <a:gd name="connsiteX465" fmla="*/ 15545167 w 16780686"/>
              <a:gd name="connsiteY465" fmla="*/ 32421 h 44233"/>
              <a:gd name="connsiteX466" fmla="*/ 15623440 w 16780686"/>
              <a:gd name="connsiteY466" fmla="*/ 0 h 44233"/>
              <a:gd name="connsiteX467" fmla="*/ 15701713 w 16780686"/>
              <a:gd name="connsiteY467" fmla="*/ 32421 h 44233"/>
              <a:gd name="connsiteX468" fmla="*/ 15709181 w 16780686"/>
              <a:gd name="connsiteY468" fmla="*/ 43497 h 44233"/>
              <a:gd name="connsiteX469" fmla="*/ 15713703 w 16780686"/>
              <a:gd name="connsiteY469" fmla="*/ 40449 h 44233"/>
              <a:gd name="connsiteX470" fmla="*/ 15756790 w 16780686"/>
              <a:gd name="connsiteY470" fmla="*/ 31750 h 44233"/>
              <a:gd name="connsiteX471" fmla="*/ 15799878 w 16780686"/>
              <a:gd name="connsiteY471" fmla="*/ 40449 h 44233"/>
              <a:gd name="connsiteX472" fmla="*/ 15805210 w 16780686"/>
              <a:gd name="connsiteY472" fmla="*/ 44043 h 44233"/>
              <a:gd name="connsiteX473" fmla="*/ 15813046 w 16780686"/>
              <a:gd name="connsiteY473" fmla="*/ 32421 h 44233"/>
              <a:gd name="connsiteX474" fmla="*/ 15891318 w 16780686"/>
              <a:gd name="connsiteY474" fmla="*/ 0 h 44233"/>
              <a:gd name="connsiteX475" fmla="*/ 15969590 w 16780686"/>
              <a:gd name="connsiteY475" fmla="*/ 32421 h 44233"/>
              <a:gd name="connsiteX476" fmla="*/ 15977058 w 16780686"/>
              <a:gd name="connsiteY476" fmla="*/ 43497 h 44233"/>
              <a:gd name="connsiteX477" fmla="*/ 15981582 w 16780686"/>
              <a:gd name="connsiteY477" fmla="*/ 40449 h 44233"/>
              <a:gd name="connsiteX478" fmla="*/ 16024670 w 16780686"/>
              <a:gd name="connsiteY478" fmla="*/ 31750 h 44233"/>
              <a:gd name="connsiteX479" fmla="*/ 16067754 w 16780686"/>
              <a:gd name="connsiteY479" fmla="*/ 40449 h 44233"/>
              <a:gd name="connsiteX480" fmla="*/ 16073086 w 16780686"/>
              <a:gd name="connsiteY480" fmla="*/ 44043 h 44233"/>
              <a:gd name="connsiteX481" fmla="*/ 16080922 w 16780686"/>
              <a:gd name="connsiteY481" fmla="*/ 32421 h 44233"/>
              <a:gd name="connsiteX482" fmla="*/ 16159198 w 16780686"/>
              <a:gd name="connsiteY482" fmla="*/ 0 h 44233"/>
              <a:gd name="connsiteX483" fmla="*/ 16237470 w 16780686"/>
              <a:gd name="connsiteY483" fmla="*/ 32421 h 44233"/>
              <a:gd name="connsiteX484" fmla="*/ 16244938 w 16780686"/>
              <a:gd name="connsiteY484" fmla="*/ 43497 h 44233"/>
              <a:gd name="connsiteX485" fmla="*/ 16249458 w 16780686"/>
              <a:gd name="connsiteY485" fmla="*/ 40449 h 44233"/>
              <a:gd name="connsiteX486" fmla="*/ 16292546 w 16780686"/>
              <a:gd name="connsiteY486" fmla="*/ 31750 h 44233"/>
              <a:gd name="connsiteX487" fmla="*/ 16335634 w 16780686"/>
              <a:gd name="connsiteY487" fmla="*/ 40449 h 44233"/>
              <a:gd name="connsiteX488" fmla="*/ 16340966 w 16780686"/>
              <a:gd name="connsiteY488" fmla="*/ 44044 h 44233"/>
              <a:gd name="connsiteX489" fmla="*/ 16348802 w 16780686"/>
              <a:gd name="connsiteY489" fmla="*/ 32421 h 44233"/>
              <a:gd name="connsiteX490" fmla="*/ 16427074 w 16780686"/>
              <a:gd name="connsiteY490" fmla="*/ 0 h 44233"/>
              <a:gd name="connsiteX491" fmla="*/ 16505350 w 16780686"/>
              <a:gd name="connsiteY491" fmla="*/ 32421 h 44233"/>
              <a:gd name="connsiteX492" fmla="*/ 16512818 w 16780686"/>
              <a:gd name="connsiteY492" fmla="*/ 43497 h 44233"/>
              <a:gd name="connsiteX493" fmla="*/ 16517338 w 16780686"/>
              <a:gd name="connsiteY493" fmla="*/ 40449 h 44233"/>
              <a:gd name="connsiteX494" fmla="*/ 16560426 w 16780686"/>
              <a:gd name="connsiteY494" fmla="*/ 31750 h 44233"/>
              <a:gd name="connsiteX495" fmla="*/ 16603514 w 16780686"/>
              <a:gd name="connsiteY495" fmla="*/ 40449 h 44233"/>
              <a:gd name="connsiteX496" fmla="*/ 16608838 w 16780686"/>
              <a:gd name="connsiteY496" fmla="*/ 44040 h 44233"/>
              <a:gd name="connsiteX497" fmla="*/ 16616674 w 16780686"/>
              <a:gd name="connsiteY497" fmla="*/ 32421 h 44233"/>
              <a:gd name="connsiteX498" fmla="*/ 16694946 w 16780686"/>
              <a:gd name="connsiteY498" fmla="*/ 0 h 44233"/>
              <a:gd name="connsiteX499" fmla="*/ 16773218 w 16780686"/>
              <a:gd name="connsiteY499" fmla="*/ 32421 h 44233"/>
              <a:gd name="connsiteX500" fmla="*/ 16780686 w 16780686"/>
              <a:gd name="connsiteY500" fmla="*/ 43497 h 4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</a:cxnLst>
            <a:rect l="l" t="t" r="r" b="b"/>
            <a:pathLst>
              <a:path w="16780686" h="44233">
                <a:moveTo>
                  <a:pt x="0" y="44044"/>
                </a:moveTo>
                <a:lnTo>
                  <a:pt x="7837" y="32421"/>
                </a:lnTo>
                <a:cubicBezTo>
                  <a:pt x="27868" y="12390"/>
                  <a:pt x="55542" y="0"/>
                  <a:pt x="86110" y="0"/>
                </a:cubicBezTo>
                <a:cubicBezTo>
                  <a:pt x="116677" y="0"/>
                  <a:pt x="144351" y="12390"/>
                  <a:pt x="164383" y="32421"/>
                </a:cubicBezTo>
                <a:lnTo>
                  <a:pt x="171850" y="43496"/>
                </a:lnTo>
                <a:lnTo>
                  <a:pt x="176370" y="40449"/>
                </a:lnTo>
                <a:cubicBezTo>
                  <a:pt x="189613" y="34847"/>
                  <a:pt x="204173" y="31750"/>
                  <a:pt x="219457" y="31750"/>
                </a:cubicBezTo>
                <a:cubicBezTo>
                  <a:pt x="234741" y="31750"/>
                  <a:pt x="249302" y="34847"/>
                  <a:pt x="262545" y="40449"/>
                </a:cubicBezTo>
                <a:lnTo>
                  <a:pt x="267878" y="44045"/>
                </a:lnTo>
                <a:lnTo>
                  <a:pt x="275716" y="32421"/>
                </a:lnTo>
                <a:cubicBezTo>
                  <a:pt x="295748" y="12390"/>
                  <a:pt x="323422" y="0"/>
                  <a:pt x="353989" y="0"/>
                </a:cubicBezTo>
                <a:cubicBezTo>
                  <a:pt x="384557" y="0"/>
                  <a:pt x="412230" y="12390"/>
                  <a:pt x="432262" y="32421"/>
                </a:cubicBezTo>
                <a:lnTo>
                  <a:pt x="439729" y="43496"/>
                </a:lnTo>
                <a:lnTo>
                  <a:pt x="444249" y="40449"/>
                </a:lnTo>
                <a:cubicBezTo>
                  <a:pt x="457493" y="34847"/>
                  <a:pt x="472054" y="31750"/>
                  <a:pt x="487337" y="31750"/>
                </a:cubicBezTo>
                <a:cubicBezTo>
                  <a:pt x="502621" y="31750"/>
                  <a:pt x="517181" y="34847"/>
                  <a:pt x="530424" y="40449"/>
                </a:cubicBezTo>
                <a:lnTo>
                  <a:pt x="535758" y="44045"/>
                </a:lnTo>
                <a:lnTo>
                  <a:pt x="543595" y="32421"/>
                </a:lnTo>
                <a:cubicBezTo>
                  <a:pt x="563626" y="12390"/>
                  <a:pt x="591300" y="0"/>
                  <a:pt x="621868" y="0"/>
                </a:cubicBezTo>
                <a:cubicBezTo>
                  <a:pt x="652435" y="0"/>
                  <a:pt x="680109" y="12390"/>
                  <a:pt x="700141" y="32421"/>
                </a:cubicBezTo>
                <a:lnTo>
                  <a:pt x="707609" y="43496"/>
                </a:lnTo>
                <a:lnTo>
                  <a:pt x="712128" y="40449"/>
                </a:lnTo>
                <a:cubicBezTo>
                  <a:pt x="725371" y="34847"/>
                  <a:pt x="739932" y="31750"/>
                  <a:pt x="755216" y="31750"/>
                </a:cubicBezTo>
                <a:cubicBezTo>
                  <a:pt x="770499" y="31750"/>
                  <a:pt x="785059" y="34847"/>
                  <a:pt x="798303" y="40449"/>
                </a:cubicBezTo>
                <a:lnTo>
                  <a:pt x="803636" y="44045"/>
                </a:lnTo>
                <a:lnTo>
                  <a:pt x="811474" y="32421"/>
                </a:lnTo>
                <a:cubicBezTo>
                  <a:pt x="831505" y="12390"/>
                  <a:pt x="859179" y="0"/>
                  <a:pt x="889747" y="0"/>
                </a:cubicBezTo>
                <a:cubicBezTo>
                  <a:pt x="920314" y="0"/>
                  <a:pt x="947988" y="12390"/>
                  <a:pt x="968020" y="32421"/>
                </a:cubicBezTo>
                <a:lnTo>
                  <a:pt x="975487" y="43496"/>
                </a:lnTo>
                <a:lnTo>
                  <a:pt x="980007" y="40449"/>
                </a:lnTo>
                <a:cubicBezTo>
                  <a:pt x="993250" y="34847"/>
                  <a:pt x="1007810" y="31750"/>
                  <a:pt x="1023094" y="31750"/>
                </a:cubicBezTo>
                <a:cubicBezTo>
                  <a:pt x="1038378" y="31750"/>
                  <a:pt x="1052939" y="34847"/>
                  <a:pt x="1066182" y="40449"/>
                </a:cubicBezTo>
                <a:lnTo>
                  <a:pt x="1071515" y="44045"/>
                </a:lnTo>
                <a:lnTo>
                  <a:pt x="1079352" y="32421"/>
                </a:lnTo>
                <a:cubicBezTo>
                  <a:pt x="1099385" y="12390"/>
                  <a:pt x="1127058" y="0"/>
                  <a:pt x="1157627" y="0"/>
                </a:cubicBezTo>
                <a:cubicBezTo>
                  <a:pt x="1188194" y="0"/>
                  <a:pt x="1215867" y="12390"/>
                  <a:pt x="1235899" y="32421"/>
                </a:cubicBezTo>
                <a:lnTo>
                  <a:pt x="1243366" y="43496"/>
                </a:lnTo>
                <a:lnTo>
                  <a:pt x="1247886" y="40449"/>
                </a:lnTo>
                <a:cubicBezTo>
                  <a:pt x="1261129" y="34847"/>
                  <a:pt x="1275690" y="31750"/>
                  <a:pt x="1290973" y="31750"/>
                </a:cubicBezTo>
                <a:cubicBezTo>
                  <a:pt x="1306257" y="31750"/>
                  <a:pt x="1320817" y="34847"/>
                  <a:pt x="1334060" y="40449"/>
                </a:cubicBezTo>
                <a:lnTo>
                  <a:pt x="1339394" y="44044"/>
                </a:lnTo>
                <a:lnTo>
                  <a:pt x="1347230" y="32421"/>
                </a:lnTo>
                <a:cubicBezTo>
                  <a:pt x="1367262" y="12390"/>
                  <a:pt x="1394937" y="0"/>
                  <a:pt x="1425504" y="0"/>
                </a:cubicBezTo>
                <a:cubicBezTo>
                  <a:pt x="1456070" y="0"/>
                  <a:pt x="1483744" y="12390"/>
                  <a:pt x="1503777" y="32421"/>
                </a:cubicBezTo>
                <a:lnTo>
                  <a:pt x="1511244" y="43496"/>
                </a:lnTo>
                <a:lnTo>
                  <a:pt x="1515763" y="40449"/>
                </a:lnTo>
                <a:cubicBezTo>
                  <a:pt x="1529006" y="34847"/>
                  <a:pt x="1543567" y="31750"/>
                  <a:pt x="1558850" y="31750"/>
                </a:cubicBezTo>
                <a:cubicBezTo>
                  <a:pt x="1574134" y="31750"/>
                  <a:pt x="1588695" y="34847"/>
                  <a:pt x="1601938" y="40449"/>
                </a:cubicBezTo>
                <a:lnTo>
                  <a:pt x="1607271" y="44044"/>
                </a:lnTo>
                <a:lnTo>
                  <a:pt x="1615108" y="32421"/>
                </a:lnTo>
                <a:cubicBezTo>
                  <a:pt x="1635139" y="12390"/>
                  <a:pt x="1662812" y="0"/>
                  <a:pt x="1693379" y="0"/>
                </a:cubicBezTo>
                <a:cubicBezTo>
                  <a:pt x="1723948" y="0"/>
                  <a:pt x="1751622" y="12390"/>
                  <a:pt x="1771654" y="32421"/>
                </a:cubicBezTo>
                <a:lnTo>
                  <a:pt x="1779121" y="43496"/>
                </a:lnTo>
                <a:lnTo>
                  <a:pt x="1783640" y="40449"/>
                </a:lnTo>
                <a:cubicBezTo>
                  <a:pt x="1796884" y="34847"/>
                  <a:pt x="1811444" y="31750"/>
                  <a:pt x="1826729" y="31750"/>
                </a:cubicBezTo>
                <a:cubicBezTo>
                  <a:pt x="1842011" y="31750"/>
                  <a:pt x="1856571" y="34847"/>
                  <a:pt x="1869815" y="40449"/>
                </a:cubicBezTo>
                <a:lnTo>
                  <a:pt x="1875150" y="44045"/>
                </a:lnTo>
                <a:lnTo>
                  <a:pt x="1882986" y="32421"/>
                </a:lnTo>
                <a:cubicBezTo>
                  <a:pt x="1903017" y="12390"/>
                  <a:pt x="1930691" y="0"/>
                  <a:pt x="1961259" y="0"/>
                </a:cubicBezTo>
                <a:cubicBezTo>
                  <a:pt x="1991827" y="0"/>
                  <a:pt x="2019500" y="12390"/>
                  <a:pt x="2039532" y="32421"/>
                </a:cubicBezTo>
                <a:lnTo>
                  <a:pt x="2046998" y="43496"/>
                </a:lnTo>
                <a:lnTo>
                  <a:pt x="2051519" y="40449"/>
                </a:lnTo>
                <a:cubicBezTo>
                  <a:pt x="2064762" y="34847"/>
                  <a:pt x="2079323" y="31750"/>
                  <a:pt x="2094607" y="31750"/>
                </a:cubicBezTo>
                <a:cubicBezTo>
                  <a:pt x="2109891" y="31750"/>
                  <a:pt x="2124451" y="34847"/>
                  <a:pt x="2137693" y="40449"/>
                </a:cubicBezTo>
                <a:lnTo>
                  <a:pt x="2143028" y="44045"/>
                </a:lnTo>
                <a:lnTo>
                  <a:pt x="2150864" y="32421"/>
                </a:lnTo>
                <a:cubicBezTo>
                  <a:pt x="2170896" y="12390"/>
                  <a:pt x="2198570" y="0"/>
                  <a:pt x="2229138" y="0"/>
                </a:cubicBezTo>
                <a:cubicBezTo>
                  <a:pt x="2259706" y="0"/>
                  <a:pt x="2287379" y="12390"/>
                  <a:pt x="2307411" y="32421"/>
                </a:cubicBezTo>
                <a:lnTo>
                  <a:pt x="2314877" y="43496"/>
                </a:lnTo>
                <a:lnTo>
                  <a:pt x="2319397" y="40449"/>
                </a:lnTo>
                <a:cubicBezTo>
                  <a:pt x="2332641" y="34847"/>
                  <a:pt x="2347201" y="31750"/>
                  <a:pt x="2362483" y="31750"/>
                </a:cubicBezTo>
                <a:cubicBezTo>
                  <a:pt x="2377769" y="31750"/>
                  <a:pt x="2392329" y="34847"/>
                  <a:pt x="2405572" y="40449"/>
                </a:cubicBezTo>
                <a:lnTo>
                  <a:pt x="2410905" y="44045"/>
                </a:lnTo>
                <a:lnTo>
                  <a:pt x="2418742" y="32421"/>
                </a:lnTo>
                <a:cubicBezTo>
                  <a:pt x="2438774" y="12390"/>
                  <a:pt x="2466447" y="0"/>
                  <a:pt x="2497015" y="0"/>
                </a:cubicBezTo>
                <a:cubicBezTo>
                  <a:pt x="2527583" y="0"/>
                  <a:pt x="2555257" y="12390"/>
                  <a:pt x="2575288" y="32421"/>
                </a:cubicBezTo>
                <a:lnTo>
                  <a:pt x="2582755" y="43496"/>
                </a:lnTo>
                <a:lnTo>
                  <a:pt x="2587275" y="40449"/>
                </a:lnTo>
                <a:cubicBezTo>
                  <a:pt x="2600518" y="34847"/>
                  <a:pt x="2615079" y="31750"/>
                  <a:pt x="2630363" y="31750"/>
                </a:cubicBezTo>
                <a:cubicBezTo>
                  <a:pt x="2645646" y="31750"/>
                  <a:pt x="2660206" y="34847"/>
                  <a:pt x="2673450" y="40449"/>
                </a:cubicBezTo>
                <a:lnTo>
                  <a:pt x="2678785" y="44045"/>
                </a:lnTo>
                <a:lnTo>
                  <a:pt x="2686621" y="32421"/>
                </a:lnTo>
                <a:cubicBezTo>
                  <a:pt x="2706654" y="12390"/>
                  <a:pt x="2734327" y="0"/>
                  <a:pt x="2764894" y="0"/>
                </a:cubicBezTo>
                <a:cubicBezTo>
                  <a:pt x="2795461" y="0"/>
                  <a:pt x="2823135" y="12390"/>
                  <a:pt x="2843167" y="32421"/>
                </a:cubicBezTo>
                <a:lnTo>
                  <a:pt x="2850633" y="43496"/>
                </a:lnTo>
                <a:lnTo>
                  <a:pt x="2855154" y="40449"/>
                </a:lnTo>
                <a:cubicBezTo>
                  <a:pt x="2868397" y="34847"/>
                  <a:pt x="2882958" y="31750"/>
                  <a:pt x="2898241" y="31750"/>
                </a:cubicBezTo>
                <a:cubicBezTo>
                  <a:pt x="2913525" y="31750"/>
                  <a:pt x="2928085" y="34847"/>
                  <a:pt x="2941328" y="40449"/>
                </a:cubicBezTo>
                <a:lnTo>
                  <a:pt x="2946662" y="44045"/>
                </a:lnTo>
                <a:lnTo>
                  <a:pt x="2954499" y="32421"/>
                </a:lnTo>
                <a:cubicBezTo>
                  <a:pt x="2974532" y="12390"/>
                  <a:pt x="3002204" y="0"/>
                  <a:pt x="3032772" y="0"/>
                </a:cubicBezTo>
                <a:cubicBezTo>
                  <a:pt x="3063339" y="0"/>
                  <a:pt x="3091013" y="12390"/>
                  <a:pt x="3111044" y="32421"/>
                </a:cubicBezTo>
                <a:lnTo>
                  <a:pt x="3118511" y="43496"/>
                </a:lnTo>
                <a:lnTo>
                  <a:pt x="3123031" y="40449"/>
                </a:lnTo>
                <a:cubicBezTo>
                  <a:pt x="3136275" y="34847"/>
                  <a:pt x="3150835" y="31750"/>
                  <a:pt x="3166119" y="31750"/>
                </a:cubicBezTo>
                <a:cubicBezTo>
                  <a:pt x="3181402" y="31750"/>
                  <a:pt x="3195963" y="34847"/>
                  <a:pt x="3209204" y="40449"/>
                </a:cubicBezTo>
                <a:lnTo>
                  <a:pt x="3214536" y="44044"/>
                </a:lnTo>
                <a:lnTo>
                  <a:pt x="3222372" y="32421"/>
                </a:lnTo>
                <a:cubicBezTo>
                  <a:pt x="3242403" y="12390"/>
                  <a:pt x="3270076" y="0"/>
                  <a:pt x="3300643" y="0"/>
                </a:cubicBezTo>
                <a:cubicBezTo>
                  <a:pt x="3331212" y="0"/>
                  <a:pt x="3358886" y="12390"/>
                  <a:pt x="3378917" y="32421"/>
                </a:cubicBezTo>
                <a:lnTo>
                  <a:pt x="3386384" y="43497"/>
                </a:lnTo>
                <a:lnTo>
                  <a:pt x="3390907" y="40449"/>
                </a:lnTo>
                <a:cubicBezTo>
                  <a:pt x="3404149" y="34847"/>
                  <a:pt x="3418711" y="31750"/>
                  <a:pt x="3433993" y="31750"/>
                </a:cubicBezTo>
                <a:cubicBezTo>
                  <a:pt x="3449278" y="31750"/>
                  <a:pt x="3463837" y="34847"/>
                  <a:pt x="3477082" y="40449"/>
                </a:cubicBezTo>
                <a:lnTo>
                  <a:pt x="3482413" y="44043"/>
                </a:lnTo>
                <a:lnTo>
                  <a:pt x="3490249" y="32421"/>
                </a:lnTo>
                <a:cubicBezTo>
                  <a:pt x="3510280" y="12390"/>
                  <a:pt x="3537954" y="0"/>
                  <a:pt x="3568521" y="0"/>
                </a:cubicBezTo>
                <a:cubicBezTo>
                  <a:pt x="3599090" y="0"/>
                  <a:pt x="3626764" y="12390"/>
                  <a:pt x="3646795" y="32421"/>
                </a:cubicBezTo>
                <a:lnTo>
                  <a:pt x="3654262" y="43497"/>
                </a:lnTo>
                <a:lnTo>
                  <a:pt x="3658785" y="40449"/>
                </a:lnTo>
                <a:cubicBezTo>
                  <a:pt x="3672027" y="34847"/>
                  <a:pt x="3686588" y="31750"/>
                  <a:pt x="3701871" y="31750"/>
                </a:cubicBezTo>
                <a:cubicBezTo>
                  <a:pt x="3717156" y="31750"/>
                  <a:pt x="3731715" y="34847"/>
                  <a:pt x="3744960" y="40449"/>
                </a:cubicBezTo>
                <a:lnTo>
                  <a:pt x="3750292" y="44044"/>
                </a:lnTo>
                <a:lnTo>
                  <a:pt x="3758127" y="32421"/>
                </a:lnTo>
                <a:cubicBezTo>
                  <a:pt x="3778159" y="12390"/>
                  <a:pt x="3805833" y="0"/>
                  <a:pt x="3836400" y="0"/>
                </a:cubicBezTo>
                <a:cubicBezTo>
                  <a:pt x="3866969" y="0"/>
                  <a:pt x="3894642" y="12390"/>
                  <a:pt x="3914674" y="32421"/>
                </a:cubicBezTo>
                <a:lnTo>
                  <a:pt x="3922141" y="43497"/>
                </a:lnTo>
                <a:lnTo>
                  <a:pt x="3926663" y="40449"/>
                </a:lnTo>
                <a:cubicBezTo>
                  <a:pt x="3939906" y="34847"/>
                  <a:pt x="3954468" y="31750"/>
                  <a:pt x="3969750" y="31750"/>
                </a:cubicBezTo>
                <a:cubicBezTo>
                  <a:pt x="3985035" y="31750"/>
                  <a:pt x="3999594" y="34847"/>
                  <a:pt x="4012839" y="40449"/>
                </a:cubicBezTo>
                <a:lnTo>
                  <a:pt x="4018170" y="44043"/>
                </a:lnTo>
                <a:lnTo>
                  <a:pt x="4026005" y="32421"/>
                </a:lnTo>
                <a:cubicBezTo>
                  <a:pt x="4046037" y="12390"/>
                  <a:pt x="4073711" y="0"/>
                  <a:pt x="4104278" y="0"/>
                </a:cubicBezTo>
                <a:cubicBezTo>
                  <a:pt x="4134847" y="0"/>
                  <a:pt x="4162520" y="12390"/>
                  <a:pt x="4182552" y="32421"/>
                </a:cubicBezTo>
                <a:lnTo>
                  <a:pt x="4190019" y="43497"/>
                </a:lnTo>
                <a:lnTo>
                  <a:pt x="4194541" y="40449"/>
                </a:lnTo>
                <a:cubicBezTo>
                  <a:pt x="4207784" y="34847"/>
                  <a:pt x="4222345" y="31750"/>
                  <a:pt x="4237628" y="31750"/>
                </a:cubicBezTo>
                <a:cubicBezTo>
                  <a:pt x="4252913" y="31750"/>
                  <a:pt x="4267472" y="34847"/>
                  <a:pt x="4280717" y="40449"/>
                </a:cubicBezTo>
                <a:lnTo>
                  <a:pt x="4286048" y="44043"/>
                </a:lnTo>
                <a:lnTo>
                  <a:pt x="4293883" y="32421"/>
                </a:lnTo>
                <a:cubicBezTo>
                  <a:pt x="4313915" y="12390"/>
                  <a:pt x="4341589" y="0"/>
                  <a:pt x="4372156" y="0"/>
                </a:cubicBezTo>
                <a:cubicBezTo>
                  <a:pt x="4402725" y="0"/>
                  <a:pt x="4430399" y="12390"/>
                  <a:pt x="4450430" y="32421"/>
                </a:cubicBezTo>
                <a:lnTo>
                  <a:pt x="4457897" y="43497"/>
                </a:lnTo>
                <a:lnTo>
                  <a:pt x="4462419" y="40449"/>
                </a:lnTo>
                <a:cubicBezTo>
                  <a:pt x="4475662" y="34847"/>
                  <a:pt x="4490224" y="31750"/>
                  <a:pt x="4505506" y="31750"/>
                </a:cubicBezTo>
                <a:cubicBezTo>
                  <a:pt x="4520791" y="31750"/>
                  <a:pt x="4535350" y="34847"/>
                  <a:pt x="4548595" y="40449"/>
                </a:cubicBezTo>
                <a:lnTo>
                  <a:pt x="4553927" y="44044"/>
                </a:lnTo>
                <a:lnTo>
                  <a:pt x="4561762" y="32421"/>
                </a:lnTo>
                <a:cubicBezTo>
                  <a:pt x="4581794" y="12390"/>
                  <a:pt x="4609468" y="0"/>
                  <a:pt x="4640036" y="0"/>
                </a:cubicBezTo>
                <a:cubicBezTo>
                  <a:pt x="4670604" y="0"/>
                  <a:pt x="4698277" y="12390"/>
                  <a:pt x="4718309" y="32421"/>
                </a:cubicBezTo>
                <a:lnTo>
                  <a:pt x="4725776" y="43497"/>
                </a:lnTo>
                <a:lnTo>
                  <a:pt x="4730298" y="40449"/>
                </a:lnTo>
                <a:cubicBezTo>
                  <a:pt x="4743542" y="34847"/>
                  <a:pt x="4758102" y="31750"/>
                  <a:pt x="4773385" y="31750"/>
                </a:cubicBezTo>
                <a:cubicBezTo>
                  <a:pt x="4788670" y="31750"/>
                  <a:pt x="4803229" y="34847"/>
                  <a:pt x="4816474" y="40449"/>
                </a:cubicBezTo>
                <a:lnTo>
                  <a:pt x="4821805" y="44043"/>
                </a:lnTo>
                <a:lnTo>
                  <a:pt x="4829640" y="32421"/>
                </a:lnTo>
                <a:cubicBezTo>
                  <a:pt x="4849672" y="12390"/>
                  <a:pt x="4877346" y="0"/>
                  <a:pt x="4907913" y="0"/>
                </a:cubicBezTo>
                <a:cubicBezTo>
                  <a:pt x="4938482" y="0"/>
                  <a:pt x="4966156" y="12390"/>
                  <a:pt x="4986187" y="32421"/>
                </a:cubicBezTo>
                <a:lnTo>
                  <a:pt x="4993654" y="43497"/>
                </a:lnTo>
                <a:lnTo>
                  <a:pt x="4998176" y="40449"/>
                </a:lnTo>
                <a:cubicBezTo>
                  <a:pt x="5011420" y="34847"/>
                  <a:pt x="5025981" y="31750"/>
                  <a:pt x="5041263" y="31750"/>
                </a:cubicBezTo>
                <a:cubicBezTo>
                  <a:pt x="5056548" y="31750"/>
                  <a:pt x="5071107" y="34847"/>
                  <a:pt x="5084352" y="40449"/>
                </a:cubicBezTo>
                <a:lnTo>
                  <a:pt x="5089683" y="44043"/>
                </a:lnTo>
                <a:lnTo>
                  <a:pt x="5097518" y="32421"/>
                </a:lnTo>
                <a:cubicBezTo>
                  <a:pt x="5117550" y="12390"/>
                  <a:pt x="5145224" y="0"/>
                  <a:pt x="5175791" y="0"/>
                </a:cubicBezTo>
                <a:cubicBezTo>
                  <a:pt x="5206360" y="0"/>
                  <a:pt x="5234033" y="12390"/>
                  <a:pt x="5254065" y="32421"/>
                </a:cubicBezTo>
                <a:lnTo>
                  <a:pt x="5261532" y="43497"/>
                </a:lnTo>
                <a:lnTo>
                  <a:pt x="5266054" y="40449"/>
                </a:lnTo>
                <a:cubicBezTo>
                  <a:pt x="5279298" y="34847"/>
                  <a:pt x="5293858" y="31750"/>
                  <a:pt x="5309141" y="31750"/>
                </a:cubicBezTo>
                <a:cubicBezTo>
                  <a:pt x="5324426" y="31750"/>
                  <a:pt x="5338985" y="34847"/>
                  <a:pt x="5352230" y="40449"/>
                </a:cubicBezTo>
                <a:lnTo>
                  <a:pt x="5357562" y="44044"/>
                </a:lnTo>
                <a:lnTo>
                  <a:pt x="5365397" y="32421"/>
                </a:lnTo>
                <a:cubicBezTo>
                  <a:pt x="5385429" y="12390"/>
                  <a:pt x="5413103" y="0"/>
                  <a:pt x="5443671" y="0"/>
                </a:cubicBezTo>
                <a:cubicBezTo>
                  <a:pt x="5474239" y="0"/>
                  <a:pt x="5501913" y="12390"/>
                  <a:pt x="5521944" y="32421"/>
                </a:cubicBezTo>
                <a:lnTo>
                  <a:pt x="5529411" y="43497"/>
                </a:lnTo>
                <a:lnTo>
                  <a:pt x="5533933" y="40449"/>
                </a:lnTo>
                <a:cubicBezTo>
                  <a:pt x="5547177" y="34847"/>
                  <a:pt x="5561737" y="31750"/>
                  <a:pt x="5577020" y="31750"/>
                </a:cubicBezTo>
                <a:cubicBezTo>
                  <a:pt x="5592304" y="31750"/>
                  <a:pt x="5606864" y="34847"/>
                  <a:pt x="5620109" y="40449"/>
                </a:cubicBezTo>
                <a:lnTo>
                  <a:pt x="5625440" y="44043"/>
                </a:lnTo>
                <a:lnTo>
                  <a:pt x="5633275" y="32421"/>
                </a:lnTo>
                <a:cubicBezTo>
                  <a:pt x="5653307" y="12390"/>
                  <a:pt x="5680981" y="0"/>
                  <a:pt x="5711549" y="0"/>
                </a:cubicBezTo>
                <a:cubicBezTo>
                  <a:pt x="5742117" y="0"/>
                  <a:pt x="5769791" y="12390"/>
                  <a:pt x="5789822" y="32421"/>
                </a:cubicBezTo>
                <a:lnTo>
                  <a:pt x="5797289" y="43497"/>
                </a:lnTo>
                <a:lnTo>
                  <a:pt x="5801811" y="40449"/>
                </a:lnTo>
                <a:cubicBezTo>
                  <a:pt x="5815055" y="34847"/>
                  <a:pt x="5829616" y="31750"/>
                  <a:pt x="5844898" y="31750"/>
                </a:cubicBezTo>
                <a:cubicBezTo>
                  <a:pt x="5860182" y="31750"/>
                  <a:pt x="5874742" y="34847"/>
                  <a:pt x="5887987" y="40449"/>
                </a:cubicBezTo>
                <a:lnTo>
                  <a:pt x="5893318" y="44043"/>
                </a:lnTo>
                <a:lnTo>
                  <a:pt x="5901153" y="32421"/>
                </a:lnTo>
                <a:cubicBezTo>
                  <a:pt x="5921185" y="12390"/>
                  <a:pt x="5948859" y="0"/>
                  <a:pt x="5979427" y="0"/>
                </a:cubicBezTo>
                <a:cubicBezTo>
                  <a:pt x="6009995" y="0"/>
                  <a:pt x="6037669" y="12390"/>
                  <a:pt x="6057700" y="32421"/>
                </a:cubicBezTo>
                <a:lnTo>
                  <a:pt x="6065167" y="43497"/>
                </a:lnTo>
                <a:lnTo>
                  <a:pt x="6069689" y="40449"/>
                </a:lnTo>
                <a:cubicBezTo>
                  <a:pt x="6082933" y="34847"/>
                  <a:pt x="6097494" y="31750"/>
                  <a:pt x="6112776" y="31750"/>
                </a:cubicBezTo>
                <a:cubicBezTo>
                  <a:pt x="6128061" y="31750"/>
                  <a:pt x="6142620" y="34847"/>
                  <a:pt x="6155865" y="40449"/>
                </a:cubicBezTo>
                <a:lnTo>
                  <a:pt x="6161197" y="44044"/>
                </a:lnTo>
                <a:lnTo>
                  <a:pt x="6169032" y="32421"/>
                </a:lnTo>
                <a:cubicBezTo>
                  <a:pt x="6189064" y="12390"/>
                  <a:pt x="6216739" y="0"/>
                  <a:pt x="6247306" y="0"/>
                </a:cubicBezTo>
                <a:cubicBezTo>
                  <a:pt x="6277874" y="0"/>
                  <a:pt x="6305548" y="12390"/>
                  <a:pt x="6325579" y="32421"/>
                </a:cubicBezTo>
                <a:lnTo>
                  <a:pt x="6333046" y="43497"/>
                </a:lnTo>
                <a:lnTo>
                  <a:pt x="6337568" y="40449"/>
                </a:lnTo>
                <a:cubicBezTo>
                  <a:pt x="6350812" y="34847"/>
                  <a:pt x="6365373" y="31750"/>
                  <a:pt x="6380656" y="31750"/>
                </a:cubicBezTo>
                <a:cubicBezTo>
                  <a:pt x="6395939" y="31750"/>
                  <a:pt x="6410499" y="34847"/>
                  <a:pt x="6423744" y="40449"/>
                </a:cubicBezTo>
                <a:lnTo>
                  <a:pt x="6429075" y="44043"/>
                </a:lnTo>
                <a:lnTo>
                  <a:pt x="6436910" y="32421"/>
                </a:lnTo>
                <a:cubicBezTo>
                  <a:pt x="6456942" y="12390"/>
                  <a:pt x="6484617" y="0"/>
                  <a:pt x="6515184" y="0"/>
                </a:cubicBezTo>
                <a:cubicBezTo>
                  <a:pt x="6545752" y="0"/>
                  <a:pt x="6573425" y="12390"/>
                  <a:pt x="6593457" y="32421"/>
                </a:cubicBezTo>
                <a:lnTo>
                  <a:pt x="6600924" y="43497"/>
                </a:lnTo>
                <a:lnTo>
                  <a:pt x="6605446" y="40449"/>
                </a:lnTo>
                <a:cubicBezTo>
                  <a:pt x="6618690" y="34847"/>
                  <a:pt x="6633250" y="31750"/>
                  <a:pt x="6648533" y="31750"/>
                </a:cubicBezTo>
                <a:cubicBezTo>
                  <a:pt x="6663817" y="31750"/>
                  <a:pt x="6678377" y="34847"/>
                  <a:pt x="6691622" y="40449"/>
                </a:cubicBezTo>
                <a:lnTo>
                  <a:pt x="6696953" y="44043"/>
                </a:lnTo>
                <a:lnTo>
                  <a:pt x="6704788" y="32421"/>
                </a:lnTo>
                <a:cubicBezTo>
                  <a:pt x="6724820" y="12390"/>
                  <a:pt x="6752495" y="0"/>
                  <a:pt x="6783062" y="0"/>
                </a:cubicBezTo>
                <a:cubicBezTo>
                  <a:pt x="6813630" y="0"/>
                  <a:pt x="6841303" y="12390"/>
                  <a:pt x="6861335" y="32421"/>
                </a:cubicBezTo>
                <a:lnTo>
                  <a:pt x="6868802" y="43497"/>
                </a:lnTo>
                <a:lnTo>
                  <a:pt x="6873324" y="40449"/>
                </a:lnTo>
                <a:cubicBezTo>
                  <a:pt x="6886568" y="34847"/>
                  <a:pt x="6901128" y="31750"/>
                  <a:pt x="6916411" y="31750"/>
                </a:cubicBezTo>
                <a:cubicBezTo>
                  <a:pt x="6931695" y="31750"/>
                  <a:pt x="6946255" y="34847"/>
                  <a:pt x="6959500" y="40449"/>
                </a:cubicBezTo>
                <a:lnTo>
                  <a:pt x="6964831" y="44044"/>
                </a:lnTo>
                <a:lnTo>
                  <a:pt x="6972667" y="32421"/>
                </a:lnTo>
                <a:cubicBezTo>
                  <a:pt x="6992700" y="12390"/>
                  <a:pt x="7020374" y="0"/>
                  <a:pt x="7050941" y="0"/>
                </a:cubicBezTo>
                <a:cubicBezTo>
                  <a:pt x="7081509" y="0"/>
                  <a:pt x="7109183" y="12390"/>
                  <a:pt x="7129213" y="32421"/>
                </a:cubicBezTo>
                <a:lnTo>
                  <a:pt x="7136682" y="43497"/>
                </a:lnTo>
                <a:lnTo>
                  <a:pt x="7141203" y="40449"/>
                </a:lnTo>
                <a:cubicBezTo>
                  <a:pt x="7154447" y="34847"/>
                  <a:pt x="7169007" y="31750"/>
                  <a:pt x="7184291" y="31750"/>
                </a:cubicBezTo>
                <a:cubicBezTo>
                  <a:pt x="7199574" y="31750"/>
                  <a:pt x="7214134" y="34847"/>
                  <a:pt x="7227379" y="40449"/>
                </a:cubicBezTo>
                <a:lnTo>
                  <a:pt x="7232709" y="44043"/>
                </a:lnTo>
                <a:lnTo>
                  <a:pt x="7240545" y="32421"/>
                </a:lnTo>
                <a:cubicBezTo>
                  <a:pt x="7260578" y="12390"/>
                  <a:pt x="7288252" y="0"/>
                  <a:pt x="7318819" y="0"/>
                </a:cubicBezTo>
                <a:cubicBezTo>
                  <a:pt x="7349387" y="0"/>
                  <a:pt x="7377061" y="12390"/>
                  <a:pt x="7397091" y="32421"/>
                </a:cubicBezTo>
                <a:lnTo>
                  <a:pt x="7404559" y="43497"/>
                </a:lnTo>
                <a:lnTo>
                  <a:pt x="7409081" y="40449"/>
                </a:lnTo>
                <a:cubicBezTo>
                  <a:pt x="7422324" y="34847"/>
                  <a:pt x="7436884" y="31750"/>
                  <a:pt x="7452168" y="31750"/>
                </a:cubicBezTo>
                <a:cubicBezTo>
                  <a:pt x="7467452" y="31750"/>
                  <a:pt x="7482012" y="34847"/>
                  <a:pt x="7495255" y="40449"/>
                </a:cubicBezTo>
                <a:lnTo>
                  <a:pt x="7500587" y="44043"/>
                </a:lnTo>
                <a:lnTo>
                  <a:pt x="7508423" y="32421"/>
                </a:lnTo>
                <a:cubicBezTo>
                  <a:pt x="7528455" y="12390"/>
                  <a:pt x="7556128" y="0"/>
                  <a:pt x="7586696" y="0"/>
                </a:cubicBezTo>
                <a:cubicBezTo>
                  <a:pt x="7617264" y="0"/>
                  <a:pt x="7644937" y="12390"/>
                  <a:pt x="7664969" y="32421"/>
                </a:cubicBezTo>
                <a:lnTo>
                  <a:pt x="7672437" y="43497"/>
                </a:lnTo>
                <a:lnTo>
                  <a:pt x="7676959" y="40449"/>
                </a:lnTo>
                <a:cubicBezTo>
                  <a:pt x="7690202" y="34847"/>
                  <a:pt x="7704762" y="31750"/>
                  <a:pt x="7720046" y="31750"/>
                </a:cubicBezTo>
                <a:cubicBezTo>
                  <a:pt x="7735330" y="31750"/>
                  <a:pt x="7749890" y="34847"/>
                  <a:pt x="7763133" y="40449"/>
                </a:cubicBezTo>
                <a:lnTo>
                  <a:pt x="7768466" y="44044"/>
                </a:lnTo>
                <a:lnTo>
                  <a:pt x="7776302" y="32421"/>
                </a:lnTo>
                <a:cubicBezTo>
                  <a:pt x="7796334" y="12390"/>
                  <a:pt x="7824008" y="0"/>
                  <a:pt x="7854575" y="0"/>
                </a:cubicBezTo>
                <a:cubicBezTo>
                  <a:pt x="7885143" y="0"/>
                  <a:pt x="7912816" y="12390"/>
                  <a:pt x="7932848" y="32421"/>
                </a:cubicBezTo>
                <a:lnTo>
                  <a:pt x="7940316" y="43497"/>
                </a:lnTo>
                <a:lnTo>
                  <a:pt x="7944838" y="40449"/>
                </a:lnTo>
                <a:cubicBezTo>
                  <a:pt x="7958081" y="34847"/>
                  <a:pt x="7972641" y="31750"/>
                  <a:pt x="7987925" y="31750"/>
                </a:cubicBezTo>
                <a:cubicBezTo>
                  <a:pt x="8003209" y="31750"/>
                  <a:pt x="8017769" y="34847"/>
                  <a:pt x="8031012" y="40449"/>
                </a:cubicBezTo>
                <a:lnTo>
                  <a:pt x="8036338" y="44040"/>
                </a:lnTo>
                <a:lnTo>
                  <a:pt x="8044172" y="32421"/>
                </a:lnTo>
                <a:cubicBezTo>
                  <a:pt x="8064204" y="12390"/>
                  <a:pt x="8091877" y="0"/>
                  <a:pt x="8122445" y="0"/>
                </a:cubicBezTo>
                <a:cubicBezTo>
                  <a:pt x="8153013" y="0"/>
                  <a:pt x="8180686" y="12390"/>
                  <a:pt x="8200718" y="32421"/>
                </a:cubicBezTo>
                <a:lnTo>
                  <a:pt x="8208186" y="43497"/>
                </a:lnTo>
                <a:lnTo>
                  <a:pt x="8212708" y="40449"/>
                </a:lnTo>
                <a:cubicBezTo>
                  <a:pt x="8225951" y="34847"/>
                  <a:pt x="8240511" y="31750"/>
                  <a:pt x="8255795" y="31750"/>
                </a:cubicBezTo>
                <a:cubicBezTo>
                  <a:pt x="8271079" y="31750"/>
                  <a:pt x="8285639" y="34848"/>
                  <a:pt x="8298883" y="40449"/>
                </a:cubicBezTo>
                <a:lnTo>
                  <a:pt x="8304495" y="44233"/>
                </a:lnTo>
                <a:lnTo>
                  <a:pt x="8312459" y="32422"/>
                </a:lnTo>
                <a:cubicBezTo>
                  <a:pt x="8332491" y="12390"/>
                  <a:pt x="8360165" y="0"/>
                  <a:pt x="8390732" y="0"/>
                </a:cubicBezTo>
                <a:cubicBezTo>
                  <a:pt x="8421299" y="0"/>
                  <a:pt x="8448973" y="12390"/>
                  <a:pt x="8469005" y="32421"/>
                </a:cubicBezTo>
                <a:lnTo>
                  <a:pt x="8476472" y="43496"/>
                </a:lnTo>
                <a:lnTo>
                  <a:pt x="8480992" y="40449"/>
                </a:lnTo>
                <a:cubicBezTo>
                  <a:pt x="8494235" y="34847"/>
                  <a:pt x="8508795" y="31750"/>
                  <a:pt x="8524079" y="31750"/>
                </a:cubicBezTo>
                <a:cubicBezTo>
                  <a:pt x="8539363" y="31750"/>
                  <a:pt x="8553923" y="34847"/>
                  <a:pt x="8567166" y="40449"/>
                </a:cubicBezTo>
                <a:lnTo>
                  <a:pt x="8572500" y="44044"/>
                </a:lnTo>
                <a:lnTo>
                  <a:pt x="8580337" y="32421"/>
                </a:lnTo>
                <a:cubicBezTo>
                  <a:pt x="8600368" y="12390"/>
                  <a:pt x="8628042" y="0"/>
                  <a:pt x="8658610" y="0"/>
                </a:cubicBezTo>
                <a:cubicBezTo>
                  <a:pt x="8689177" y="0"/>
                  <a:pt x="8716851" y="12390"/>
                  <a:pt x="8736883" y="32421"/>
                </a:cubicBezTo>
                <a:lnTo>
                  <a:pt x="8744350" y="43496"/>
                </a:lnTo>
                <a:lnTo>
                  <a:pt x="8748870" y="40449"/>
                </a:lnTo>
                <a:cubicBezTo>
                  <a:pt x="8762113" y="34847"/>
                  <a:pt x="8776673" y="31750"/>
                  <a:pt x="8791957" y="31750"/>
                </a:cubicBezTo>
                <a:cubicBezTo>
                  <a:pt x="8807241" y="31750"/>
                  <a:pt x="8821802" y="34847"/>
                  <a:pt x="8835045" y="40449"/>
                </a:cubicBezTo>
                <a:lnTo>
                  <a:pt x="8840378" y="44045"/>
                </a:lnTo>
                <a:lnTo>
                  <a:pt x="8848216" y="32421"/>
                </a:lnTo>
                <a:cubicBezTo>
                  <a:pt x="8868248" y="12390"/>
                  <a:pt x="8895922" y="0"/>
                  <a:pt x="8926489" y="0"/>
                </a:cubicBezTo>
                <a:cubicBezTo>
                  <a:pt x="8957057" y="0"/>
                  <a:pt x="8984730" y="12390"/>
                  <a:pt x="9004762" y="32421"/>
                </a:cubicBezTo>
                <a:lnTo>
                  <a:pt x="9012229" y="43496"/>
                </a:lnTo>
                <a:lnTo>
                  <a:pt x="9016749" y="40449"/>
                </a:lnTo>
                <a:cubicBezTo>
                  <a:pt x="9029993" y="34847"/>
                  <a:pt x="9044554" y="31750"/>
                  <a:pt x="9059837" y="31750"/>
                </a:cubicBezTo>
                <a:cubicBezTo>
                  <a:pt x="9075121" y="31750"/>
                  <a:pt x="9089681" y="34847"/>
                  <a:pt x="9102924" y="40449"/>
                </a:cubicBezTo>
                <a:lnTo>
                  <a:pt x="9108258" y="44045"/>
                </a:lnTo>
                <a:lnTo>
                  <a:pt x="9116095" y="32421"/>
                </a:lnTo>
                <a:cubicBezTo>
                  <a:pt x="9136126" y="12390"/>
                  <a:pt x="9163800" y="0"/>
                  <a:pt x="9194368" y="0"/>
                </a:cubicBezTo>
                <a:cubicBezTo>
                  <a:pt x="9224935" y="0"/>
                  <a:pt x="9252609" y="12390"/>
                  <a:pt x="9272641" y="32421"/>
                </a:cubicBezTo>
                <a:lnTo>
                  <a:pt x="9280109" y="43496"/>
                </a:lnTo>
                <a:lnTo>
                  <a:pt x="9284628" y="40449"/>
                </a:lnTo>
                <a:cubicBezTo>
                  <a:pt x="9297871" y="34847"/>
                  <a:pt x="9312432" y="31750"/>
                  <a:pt x="9327716" y="31750"/>
                </a:cubicBezTo>
                <a:cubicBezTo>
                  <a:pt x="9342999" y="31750"/>
                  <a:pt x="9357559" y="34847"/>
                  <a:pt x="9370803" y="40449"/>
                </a:cubicBezTo>
                <a:lnTo>
                  <a:pt x="9376136" y="44045"/>
                </a:lnTo>
                <a:lnTo>
                  <a:pt x="9383974" y="32421"/>
                </a:lnTo>
                <a:cubicBezTo>
                  <a:pt x="9404005" y="12390"/>
                  <a:pt x="9431679" y="0"/>
                  <a:pt x="9462247" y="0"/>
                </a:cubicBezTo>
                <a:cubicBezTo>
                  <a:pt x="9492814" y="0"/>
                  <a:pt x="9520488" y="12390"/>
                  <a:pt x="9540520" y="32421"/>
                </a:cubicBezTo>
                <a:lnTo>
                  <a:pt x="9547987" y="43496"/>
                </a:lnTo>
                <a:lnTo>
                  <a:pt x="9552507" y="40449"/>
                </a:lnTo>
                <a:cubicBezTo>
                  <a:pt x="9565750" y="34847"/>
                  <a:pt x="9580310" y="31750"/>
                  <a:pt x="9595594" y="31750"/>
                </a:cubicBezTo>
                <a:cubicBezTo>
                  <a:pt x="9610878" y="31750"/>
                  <a:pt x="9625439" y="34847"/>
                  <a:pt x="9638682" y="40449"/>
                </a:cubicBezTo>
                <a:lnTo>
                  <a:pt x="9644015" y="44045"/>
                </a:lnTo>
                <a:lnTo>
                  <a:pt x="9651852" y="32421"/>
                </a:lnTo>
                <a:cubicBezTo>
                  <a:pt x="9671885" y="12390"/>
                  <a:pt x="9699558" y="0"/>
                  <a:pt x="9730127" y="0"/>
                </a:cubicBezTo>
                <a:cubicBezTo>
                  <a:pt x="9760694" y="0"/>
                  <a:pt x="9788367" y="12390"/>
                  <a:pt x="9808399" y="32421"/>
                </a:cubicBezTo>
                <a:lnTo>
                  <a:pt x="9815866" y="43496"/>
                </a:lnTo>
                <a:lnTo>
                  <a:pt x="9820386" y="40449"/>
                </a:lnTo>
                <a:cubicBezTo>
                  <a:pt x="9833629" y="34847"/>
                  <a:pt x="9848190" y="31750"/>
                  <a:pt x="9863473" y="31750"/>
                </a:cubicBezTo>
                <a:cubicBezTo>
                  <a:pt x="9878757" y="31750"/>
                  <a:pt x="9893317" y="34847"/>
                  <a:pt x="9906560" y="40449"/>
                </a:cubicBezTo>
                <a:lnTo>
                  <a:pt x="9911894" y="44044"/>
                </a:lnTo>
                <a:lnTo>
                  <a:pt x="9919730" y="32421"/>
                </a:lnTo>
                <a:cubicBezTo>
                  <a:pt x="9939762" y="12390"/>
                  <a:pt x="9967436" y="0"/>
                  <a:pt x="9998004" y="0"/>
                </a:cubicBezTo>
                <a:cubicBezTo>
                  <a:pt x="10028570" y="0"/>
                  <a:pt x="10056244" y="12390"/>
                  <a:pt x="10076277" y="32421"/>
                </a:cubicBezTo>
                <a:lnTo>
                  <a:pt x="10083744" y="43496"/>
                </a:lnTo>
                <a:lnTo>
                  <a:pt x="10088263" y="40449"/>
                </a:lnTo>
                <a:cubicBezTo>
                  <a:pt x="10101506" y="34847"/>
                  <a:pt x="10116067" y="31750"/>
                  <a:pt x="10131350" y="31750"/>
                </a:cubicBezTo>
                <a:cubicBezTo>
                  <a:pt x="10146634" y="31750"/>
                  <a:pt x="10161195" y="34847"/>
                  <a:pt x="10174438" y="40449"/>
                </a:cubicBezTo>
                <a:lnTo>
                  <a:pt x="10179771" y="44044"/>
                </a:lnTo>
                <a:lnTo>
                  <a:pt x="10187608" y="32421"/>
                </a:lnTo>
                <a:cubicBezTo>
                  <a:pt x="10207639" y="12390"/>
                  <a:pt x="10235312" y="0"/>
                  <a:pt x="10265879" y="0"/>
                </a:cubicBezTo>
                <a:cubicBezTo>
                  <a:pt x="10296448" y="0"/>
                  <a:pt x="10324122" y="12390"/>
                  <a:pt x="10344154" y="32421"/>
                </a:cubicBezTo>
                <a:lnTo>
                  <a:pt x="10351621" y="43496"/>
                </a:lnTo>
                <a:lnTo>
                  <a:pt x="10356140" y="40449"/>
                </a:lnTo>
                <a:cubicBezTo>
                  <a:pt x="10369384" y="34847"/>
                  <a:pt x="10383944" y="31750"/>
                  <a:pt x="10399229" y="31750"/>
                </a:cubicBezTo>
                <a:cubicBezTo>
                  <a:pt x="10414511" y="31750"/>
                  <a:pt x="10429071" y="34847"/>
                  <a:pt x="10442315" y="40449"/>
                </a:cubicBezTo>
                <a:lnTo>
                  <a:pt x="10447650" y="44045"/>
                </a:lnTo>
                <a:lnTo>
                  <a:pt x="10455486" y="32421"/>
                </a:lnTo>
                <a:cubicBezTo>
                  <a:pt x="10475517" y="12390"/>
                  <a:pt x="10503191" y="0"/>
                  <a:pt x="10533759" y="0"/>
                </a:cubicBezTo>
                <a:cubicBezTo>
                  <a:pt x="10564327" y="0"/>
                  <a:pt x="10592000" y="12390"/>
                  <a:pt x="10612032" y="32421"/>
                </a:cubicBezTo>
                <a:lnTo>
                  <a:pt x="10619498" y="43496"/>
                </a:lnTo>
                <a:lnTo>
                  <a:pt x="10624019" y="40449"/>
                </a:lnTo>
                <a:cubicBezTo>
                  <a:pt x="10637262" y="34847"/>
                  <a:pt x="10651823" y="31750"/>
                  <a:pt x="10667107" y="31750"/>
                </a:cubicBezTo>
                <a:cubicBezTo>
                  <a:pt x="10682391" y="31750"/>
                  <a:pt x="10696951" y="34847"/>
                  <a:pt x="10710193" y="40449"/>
                </a:cubicBezTo>
                <a:lnTo>
                  <a:pt x="10715528" y="44045"/>
                </a:lnTo>
                <a:lnTo>
                  <a:pt x="10723364" y="32421"/>
                </a:lnTo>
                <a:cubicBezTo>
                  <a:pt x="10743396" y="12390"/>
                  <a:pt x="10771070" y="0"/>
                  <a:pt x="10801638" y="0"/>
                </a:cubicBezTo>
                <a:cubicBezTo>
                  <a:pt x="10832206" y="0"/>
                  <a:pt x="10859879" y="12390"/>
                  <a:pt x="10879911" y="32421"/>
                </a:cubicBezTo>
                <a:lnTo>
                  <a:pt x="10887377" y="43496"/>
                </a:lnTo>
                <a:lnTo>
                  <a:pt x="10891897" y="40449"/>
                </a:lnTo>
                <a:cubicBezTo>
                  <a:pt x="10905141" y="34847"/>
                  <a:pt x="10919701" y="31750"/>
                  <a:pt x="10934983" y="31750"/>
                </a:cubicBezTo>
                <a:cubicBezTo>
                  <a:pt x="10950269" y="31750"/>
                  <a:pt x="10964829" y="34847"/>
                  <a:pt x="10978072" y="40449"/>
                </a:cubicBezTo>
                <a:lnTo>
                  <a:pt x="10983405" y="44045"/>
                </a:lnTo>
                <a:lnTo>
                  <a:pt x="10991242" y="32421"/>
                </a:lnTo>
                <a:cubicBezTo>
                  <a:pt x="11011274" y="12390"/>
                  <a:pt x="11038947" y="0"/>
                  <a:pt x="11069515" y="0"/>
                </a:cubicBezTo>
                <a:cubicBezTo>
                  <a:pt x="11100083" y="0"/>
                  <a:pt x="11127757" y="12390"/>
                  <a:pt x="11147788" y="32421"/>
                </a:cubicBezTo>
                <a:lnTo>
                  <a:pt x="11155255" y="43496"/>
                </a:lnTo>
                <a:lnTo>
                  <a:pt x="11159775" y="40449"/>
                </a:lnTo>
                <a:cubicBezTo>
                  <a:pt x="11173018" y="34847"/>
                  <a:pt x="11187579" y="31750"/>
                  <a:pt x="11202863" y="31750"/>
                </a:cubicBezTo>
                <a:cubicBezTo>
                  <a:pt x="11218146" y="31750"/>
                  <a:pt x="11232706" y="34847"/>
                  <a:pt x="11245950" y="40449"/>
                </a:cubicBezTo>
                <a:lnTo>
                  <a:pt x="11251285" y="44045"/>
                </a:lnTo>
                <a:lnTo>
                  <a:pt x="11259121" y="32421"/>
                </a:lnTo>
                <a:cubicBezTo>
                  <a:pt x="11279153" y="12390"/>
                  <a:pt x="11306827" y="0"/>
                  <a:pt x="11337394" y="0"/>
                </a:cubicBezTo>
                <a:cubicBezTo>
                  <a:pt x="11367961" y="0"/>
                  <a:pt x="11395635" y="12390"/>
                  <a:pt x="11415667" y="32421"/>
                </a:cubicBezTo>
                <a:lnTo>
                  <a:pt x="11423133" y="43496"/>
                </a:lnTo>
                <a:lnTo>
                  <a:pt x="11427654" y="40449"/>
                </a:lnTo>
                <a:cubicBezTo>
                  <a:pt x="11440897" y="34847"/>
                  <a:pt x="11455458" y="31750"/>
                  <a:pt x="11470741" y="31750"/>
                </a:cubicBezTo>
                <a:cubicBezTo>
                  <a:pt x="11486025" y="31750"/>
                  <a:pt x="11500585" y="34847"/>
                  <a:pt x="11513828" y="40449"/>
                </a:cubicBezTo>
                <a:lnTo>
                  <a:pt x="11519162" y="44045"/>
                </a:lnTo>
                <a:lnTo>
                  <a:pt x="11526999" y="32421"/>
                </a:lnTo>
                <a:cubicBezTo>
                  <a:pt x="11547031" y="12390"/>
                  <a:pt x="11574704" y="0"/>
                  <a:pt x="11605272" y="0"/>
                </a:cubicBezTo>
                <a:cubicBezTo>
                  <a:pt x="11635839" y="0"/>
                  <a:pt x="11663513" y="12390"/>
                  <a:pt x="11683544" y="32421"/>
                </a:cubicBezTo>
                <a:lnTo>
                  <a:pt x="11691011" y="43496"/>
                </a:lnTo>
                <a:lnTo>
                  <a:pt x="11695531" y="40449"/>
                </a:lnTo>
                <a:cubicBezTo>
                  <a:pt x="11708775" y="34847"/>
                  <a:pt x="11723335" y="31750"/>
                  <a:pt x="11738619" y="31750"/>
                </a:cubicBezTo>
                <a:cubicBezTo>
                  <a:pt x="11753902" y="31750"/>
                  <a:pt x="11768463" y="34847"/>
                  <a:pt x="11781703" y="40449"/>
                </a:cubicBezTo>
                <a:lnTo>
                  <a:pt x="11787035" y="44044"/>
                </a:lnTo>
                <a:lnTo>
                  <a:pt x="11794872" y="32421"/>
                </a:lnTo>
                <a:cubicBezTo>
                  <a:pt x="11814903" y="12390"/>
                  <a:pt x="11842576" y="0"/>
                  <a:pt x="11873143" y="0"/>
                </a:cubicBezTo>
                <a:cubicBezTo>
                  <a:pt x="11903711" y="0"/>
                  <a:pt x="11931385" y="12390"/>
                  <a:pt x="11951416" y="32421"/>
                </a:cubicBezTo>
                <a:lnTo>
                  <a:pt x="11958884" y="43497"/>
                </a:lnTo>
                <a:lnTo>
                  <a:pt x="11963406" y="40449"/>
                </a:lnTo>
                <a:cubicBezTo>
                  <a:pt x="11976649" y="34847"/>
                  <a:pt x="11991210" y="31750"/>
                  <a:pt x="12006493" y="31750"/>
                </a:cubicBezTo>
                <a:cubicBezTo>
                  <a:pt x="12021777" y="31750"/>
                  <a:pt x="12036337" y="34847"/>
                  <a:pt x="12049581" y="40449"/>
                </a:cubicBezTo>
                <a:lnTo>
                  <a:pt x="12054912" y="44043"/>
                </a:lnTo>
                <a:lnTo>
                  <a:pt x="12062748" y="32421"/>
                </a:lnTo>
                <a:cubicBezTo>
                  <a:pt x="12082780" y="12390"/>
                  <a:pt x="12110454" y="0"/>
                  <a:pt x="12141021" y="0"/>
                </a:cubicBezTo>
                <a:cubicBezTo>
                  <a:pt x="12171589" y="0"/>
                  <a:pt x="12199263" y="12390"/>
                  <a:pt x="12219294" y="32421"/>
                </a:cubicBezTo>
                <a:lnTo>
                  <a:pt x="12226762" y="43497"/>
                </a:lnTo>
                <a:lnTo>
                  <a:pt x="12231284" y="40449"/>
                </a:lnTo>
                <a:cubicBezTo>
                  <a:pt x="12244527" y="34847"/>
                  <a:pt x="12259087" y="31750"/>
                  <a:pt x="12274371" y="31750"/>
                </a:cubicBezTo>
                <a:cubicBezTo>
                  <a:pt x="12289655" y="31750"/>
                  <a:pt x="12304215" y="34847"/>
                  <a:pt x="12317459" y="40449"/>
                </a:cubicBezTo>
                <a:lnTo>
                  <a:pt x="12322791" y="44044"/>
                </a:lnTo>
                <a:lnTo>
                  <a:pt x="12330627" y="32421"/>
                </a:lnTo>
                <a:cubicBezTo>
                  <a:pt x="12350659" y="12390"/>
                  <a:pt x="12378333" y="0"/>
                  <a:pt x="12408900" y="0"/>
                </a:cubicBezTo>
                <a:cubicBezTo>
                  <a:pt x="12439468" y="0"/>
                  <a:pt x="12467141" y="12390"/>
                  <a:pt x="12487173" y="32421"/>
                </a:cubicBezTo>
                <a:lnTo>
                  <a:pt x="12494641" y="43497"/>
                </a:lnTo>
                <a:lnTo>
                  <a:pt x="12499163" y="40449"/>
                </a:lnTo>
                <a:cubicBezTo>
                  <a:pt x="12512406" y="34847"/>
                  <a:pt x="12526967" y="31750"/>
                  <a:pt x="12542250" y="31750"/>
                </a:cubicBezTo>
                <a:cubicBezTo>
                  <a:pt x="12557534" y="31750"/>
                  <a:pt x="12572094" y="34847"/>
                  <a:pt x="12585338" y="40449"/>
                </a:cubicBezTo>
                <a:lnTo>
                  <a:pt x="12590669" y="44043"/>
                </a:lnTo>
                <a:lnTo>
                  <a:pt x="12598505" y="32421"/>
                </a:lnTo>
                <a:cubicBezTo>
                  <a:pt x="12618537" y="12390"/>
                  <a:pt x="12646211" y="0"/>
                  <a:pt x="12676778" y="0"/>
                </a:cubicBezTo>
                <a:cubicBezTo>
                  <a:pt x="12707346" y="0"/>
                  <a:pt x="12735019" y="12390"/>
                  <a:pt x="12755051" y="32421"/>
                </a:cubicBezTo>
                <a:lnTo>
                  <a:pt x="12762519" y="43497"/>
                </a:lnTo>
                <a:lnTo>
                  <a:pt x="12767041" y="40449"/>
                </a:lnTo>
                <a:cubicBezTo>
                  <a:pt x="12780284" y="34847"/>
                  <a:pt x="12794844" y="31750"/>
                  <a:pt x="12810128" y="31750"/>
                </a:cubicBezTo>
                <a:cubicBezTo>
                  <a:pt x="12825412" y="31750"/>
                  <a:pt x="12839972" y="34847"/>
                  <a:pt x="12853216" y="40449"/>
                </a:cubicBezTo>
                <a:lnTo>
                  <a:pt x="12858547" y="44043"/>
                </a:lnTo>
                <a:lnTo>
                  <a:pt x="12866383" y="32421"/>
                </a:lnTo>
                <a:cubicBezTo>
                  <a:pt x="12886415" y="12390"/>
                  <a:pt x="12914089" y="0"/>
                  <a:pt x="12944656" y="0"/>
                </a:cubicBezTo>
                <a:cubicBezTo>
                  <a:pt x="12975224" y="0"/>
                  <a:pt x="13002898" y="12390"/>
                  <a:pt x="13022929" y="32421"/>
                </a:cubicBezTo>
                <a:lnTo>
                  <a:pt x="13030397" y="43497"/>
                </a:lnTo>
                <a:lnTo>
                  <a:pt x="13034919" y="40449"/>
                </a:lnTo>
                <a:cubicBezTo>
                  <a:pt x="13048162" y="34847"/>
                  <a:pt x="13062723" y="31750"/>
                  <a:pt x="13078006" y="31750"/>
                </a:cubicBezTo>
                <a:cubicBezTo>
                  <a:pt x="13093290" y="31750"/>
                  <a:pt x="13107850" y="34847"/>
                  <a:pt x="13121094" y="40449"/>
                </a:cubicBezTo>
                <a:lnTo>
                  <a:pt x="13126426" y="44044"/>
                </a:lnTo>
                <a:lnTo>
                  <a:pt x="13134262" y="32421"/>
                </a:lnTo>
                <a:cubicBezTo>
                  <a:pt x="13154294" y="12390"/>
                  <a:pt x="13181968" y="0"/>
                  <a:pt x="13212535" y="0"/>
                </a:cubicBezTo>
                <a:cubicBezTo>
                  <a:pt x="13243103" y="0"/>
                  <a:pt x="13270776" y="12390"/>
                  <a:pt x="13290808" y="32421"/>
                </a:cubicBezTo>
                <a:lnTo>
                  <a:pt x="13298276" y="43497"/>
                </a:lnTo>
                <a:lnTo>
                  <a:pt x="13302798" y="40449"/>
                </a:lnTo>
                <a:cubicBezTo>
                  <a:pt x="13316041" y="34847"/>
                  <a:pt x="13330601" y="31750"/>
                  <a:pt x="13345885" y="31750"/>
                </a:cubicBezTo>
                <a:cubicBezTo>
                  <a:pt x="13361169" y="31750"/>
                  <a:pt x="13375729" y="34847"/>
                  <a:pt x="13388973" y="40449"/>
                </a:cubicBezTo>
                <a:lnTo>
                  <a:pt x="13394304" y="44043"/>
                </a:lnTo>
                <a:lnTo>
                  <a:pt x="13402140" y="32421"/>
                </a:lnTo>
                <a:cubicBezTo>
                  <a:pt x="13422172" y="12390"/>
                  <a:pt x="13449846" y="0"/>
                  <a:pt x="13480413" y="0"/>
                </a:cubicBezTo>
                <a:cubicBezTo>
                  <a:pt x="13510981" y="0"/>
                  <a:pt x="13538655" y="12390"/>
                  <a:pt x="13558686" y="32421"/>
                </a:cubicBezTo>
                <a:lnTo>
                  <a:pt x="13566154" y="43497"/>
                </a:lnTo>
                <a:lnTo>
                  <a:pt x="13570676" y="40449"/>
                </a:lnTo>
                <a:cubicBezTo>
                  <a:pt x="13583919" y="34847"/>
                  <a:pt x="13598480" y="31750"/>
                  <a:pt x="13613763" y="31750"/>
                </a:cubicBezTo>
                <a:cubicBezTo>
                  <a:pt x="13629047" y="31750"/>
                  <a:pt x="13643607" y="34847"/>
                  <a:pt x="13656851" y="40449"/>
                </a:cubicBezTo>
                <a:lnTo>
                  <a:pt x="13662182" y="44043"/>
                </a:lnTo>
                <a:lnTo>
                  <a:pt x="13670018" y="32421"/>
                </a:lnTo>
                <a:cubicBezTo>
                  <a:pt x="13690050" y="12390"/>
                  <a:pt x="13717724" y="0"/>
                  <a:pt x="13748291" y="0"/>
                </a:cubicBezTo>
                <a:cubicBezTo>
                  <a:pt x="13778859" y="0"/>
                  <a:pt x="13806532" y="12390"/>
                  <a:pt x="13826564" y="32421"/>
                </a:cubicBezTo>
                <a:lnTo>
                  <a:pt x="13834032" y="43497"/>
                </a:lnTo>
                <a:lnTo>
                  <a:pt x="13838554" y="40449"/>
                </a:lnTo>
                <a:cubicBezTo>
                  <a:pt x="13851797" y="34847"/>
                  <a:pt x="13866357" y="31750"/>
                  <a:pt x="13881641" y="31750"/>
                </a:cubicBezTo>
                <a:cubicBezTo>
                  <a:pt x="13896925" y="31750"/>
                  <a:pt x="13911485" y="34847"/>
                  <a:pt x="13924729" y="40449"/>
                </a:cubicBezTo>
                <a:lnTo>
                  <a:pt x="13930061" y="44044"/>
                </a:lnTo>
                <a:lnTo>
                  <a:pt x="13937897" y="32421"/>
                </a:lnTo>
                <a:cubicBezTo>
                  <a:pt x="13957929" y="12390"/>
                  <a:pt x="13985603" y="0"/>
                  <a:pt x="14016170" y="0"/>
                </a:cubicBezTo>
                <a:cubicBezTo>
                  <a:pt x="14046738" y="0"/>
                  <a:pt x="14074412" y="12390"/>
                  <a:pt x="14094443" y="32421"/>
                </a:cubicBezTo>
                <a:lnTo>
                  <a:pt x="14101911" y="43497"/>
                </a:lnTo>
                <a:lnTo>
                  <a:pt x="14106433" y="40449"/>
                </a:lnTo>
                <a:cubicBezTo>
                  <a:pt x="14119676" y="34847"/>
                  <a:pt x="14134236" y="31750"/>
                  <a:pt x="14149520" y="31750"/>
                </a:cubicBezTo>
                <a:cubicBezTo>
                  <a:pt x="14164804" y="31750"/>
                  <a:pt x="14179364" y="34847"/>
                  <a:pt x="14192608" y="40449"/>
                </a:cubicBezTo>
                <a:lnTo>
                  <a:pt x="14197939" y="44043"/>
                </a:lnTo>
                <a:lnTo>
                  <a:pt x="14205775" y="32421"/>
                </a:lnTo>
                <a:cubicBezTo>
                  <a:pt x="14225807" y="12390"/>
                  <a:pt x="14253481" y="0"/>
                  <a:pt x="14284048" y="0"/>
                </a:cubicBezTo>
                <a:cubicBezTo>
                  <a:pt x="14314616" y="0"/>
                  <a:pt x="14342290" y="12390"/>
                  <a:pt x="14362321" y="32421"/>
                </a:cubicBezTo>
                <a:lnTo>
                  <a:pt x="14369789" y="43497"/>
                </a:lnTo>
                <a:lnTo>
                  <a:pt x="14374311" y="40449"/>
                </a:lnTo>
                <a:cubicBezTo>
                  <a:pt x="14387554" y="34847"/>
                  <a:pt x="14402115" y="31750"/>
                  <a:pt x="14417398" y="31750"/>
                </a:cubicBezTo>
                <a:cubicBezTo>
                  <a:pt x="14432682" y="31750"/>
                  <a:pt x="14447242" y="34847"/>
                  <a:pt x="14460486" y="40449"/>
                </a:cubicBezTo>
                <a:lnTo>
                  <a:pt x="14465817" y="44043"/>
                </a:lnTo>
                <a:lnTo>
                  <a:pt x="14473653" y="32421"/>
                </a:lnTo>
                <a:cubicBezTo>
                  <a:pt x="14493685" y="12390"/>
                  <a:pt x="14521359" y="0"/>
                  <a:pt x="14551926" y="0"/>
                </a:cubicBezTo>
                <a:cubicBezTo>
                  <a:pt x="14582494" y="0"/>
                  <a:pt x="14610168" y="12390"/>
                  <a:pt x="14630199" y="32421"/>
                </a:cubicBezTo>
                <a:lnTo>
                  <a:pt x="14637667" y="43497"/>
                </a:lnTo>
                <a:lnTo>
                  <a:pt x="14642189" y="40449"/>
                </a:lnTo>
                <a:cubicBezTo>
                  <a:pt x="14655432" y="34847"/>
                  <a:pt x="14669993" y="31750"/>
                  <a:pt x="14685276" y="31750"/>
                </a:cubicBezTo>
                <a:cubicBezTo>
                  <a:pt x="14700560" y="31750"/>
                  <a:pt x="14715120" y="34847"/>
                  <a:pt x="14728364" y="40449"/>
                </a:cubicBezTo>
                <a:lnTo>
                  <a:pt x="14733696" y="44044"/>
                </a:lnTo>
                <a:lnTo>
                  <a:pt x="14741532" y="32421"/>
                </a:lnTo>
                <a:cubicBezTo>
                  <a:pt x="14761564" y="12390"/>
                  <a:pt x="14789238" y="0"/>
                  <a:pt x="14819805" y="0"/>
                </a:cubicBezTo>
                <a:cubicBezTo>
                  <a:pt x="14850373" y="0"/>
                  <a:pt x="14878047" y="12390"/>
                  <a:pt x="14898078" y="32421"/>
                </a:cubicBezTo>
                <a:lnTo>
                  <a:pt x="14905546" y="43497"/>
                </a:lnTo>
                <a:lnTo>
                  <a:pt x="14910068" y="40449"/>
                </a:lnTo>
                <a:cubicBezTo>
                  <a:pt x="14923311" y="34847"/>
                  <a:pt x="14937872" y="31750"/>
                  <a:pt x="14953155" y="31750"/>
                </a:cubicBezTo>
                <a:cubicBezTo>
                  <a:pt x="14968439" y="31750"/>
                  <a:pt x="14982999" y="34847"/>
                  <a:pt x="14996243" y="40449"/>
                </a:cubicBezTo>
                <a:lnTo>
                  <a:pt x="15001574" y="44043"/>
                </a:lnTo>
                <a:lnTo>
                  <a:pt x="15009410" y="32421"/>
                </a:lnTo>
                <a:cubicBezTo>
                  <a:pt x="15029442" y="12390"/>
                  <a:pt x="15057116" y="0"/>
                  <a:pt x="15087683" y="0"/>
                </a:cubicBezTo>
                <a:cubicBezTo>
                  <a:pt x="15118251" y="0"/>
                  <a:pt x="15145924" y="12390"/>
                  <a:pt x="15165956" y="32421"/>
                </a:cubicBezTo>
                <a:lnTo>
                  <a:pt x="15173424" y="43497"/>
                </a:lnTo>
                <a:lnTo>
                  <a:pt x="15177946" y="40449"/>
                </a:lnTo>
                <a:cubicBezTo>
                  <a:pt x="15191189" y="34847"/>
                  <a:pt x="15205749" y="31750"/>
                  <a:pt x="15221033" y="31750"/>
                </a:cubicBezTo>
                <a:cubicBezTo>
                  <a:pt x="15236317" y="31750"/>
                  <a:pt x="15250877" y="34847"/>
                  <a:pt x="15264121" y="40449"/>
                </a:cubicBezTo>
                <a:lnTo>
                  <a:pt x="15269452" y="44043"/>
                </a:lnTo>
                <a:lnTo>
                  <a:pt x="15277288" y="32421"/>
                </a:lnTo>
                <a:cubicBezTo>
                  <a:pt x="15297320" y="12390"/>
                  <a:pt x="15324994" y="0"/>
                  <a:pt x="15355561" y="0"/>
                </a:cubicBezTo>
                <a:cubicBezTo>
                  <a:pt x="15386129" y="0"/>
                  <a:pt x="15413802" y="12390"/>
                  <a:pt x="15433834" y="32421"/>
                </a:cubicBezTo>
                <a:lnTo>
                  <a:pt x="15441302" y="43497"/>
                </a:lnTo>
                <a:lnTo>
                  <a:pt x="15445824" y="40449"/>
                </a:lnTo>
                <a:cubicBezTo>
                  <a:pt x="15459067" y="34847"/>
                  <a:pt x="15473627" y="31750"/>
                  <a:pt x="15488911" y="31750"/>
                </a:cubicBezTo>
                <a:cubicBezTo>
                  <a:pt x="15504195" y="31750"/>
                  <a:pt x="15518755" y="34847"/>
                  <a:pt x="15531999" y="40449"/>
                </a:cubicBezTo>
                <a:lnTo>
                  <a:pt x="15537331" y="44044"/>
                </a:lnTo>
                <a:lnTo>
                  <a:pt x="15545167" y="32421"/>
                </a:lnTo>
                <a:cubicBezTo>
                  <a:pt x="15565199" y="12390"/>
                  <a:pt x="15592873" y="0"/>
                  <a:pt x="15623440" y="0"/>
                </a:cubicBezTo>
                <a:cubicBezTo>
                  <a:pt x="15654008" y="0"/>
                  <a:pt x="15681682" y="12390"/>
                  <a:pt x="15701713" y="32421"/>
                </a:cubicBezTo>
                <a:lnTo>
                  <a:pt x="15709181" y="43497"/>
                </a:lnTo>
                <a:lnTo>
                  <a:pt x="15713703" y="40449"/>
                </a:lnTo>
                <a:cubicBezTo>
                  <a:pt x="15726946" y="34847"/>
                  <a:pt x="15741507" y="31750"/>
                  <a:pt x="15756790" y="31750"/>
                </a:cubicBezTo>
                <a:cubicBezTo>
                  <a:pt x="15772074" y="31750"/>
                  <a:pt x="15786634" y="34847"/>
                  <a:pt x="15799878" y="40449"/>
                </a:cubicBezTo>
                <a:lnTo>
                  <a:pt x="15805210" y="44043"/>
                </a:lnTo>
                <a:lnTo>
                  <a:pt x="15813046" y="32421"/>
                </a:lnTo>
                <a:cubicBezTo>
                  <a:pt x="15833078" y="12390"/>
                  <a:pt x="15860750" y="0"/>
                  <a:pt x="15891318" y="0"/>
                </a:cubicBezTo>
                <a:cubicBezTo>
                  <a:pt x="15921886" y="0"/>
                  <a:pt x="15949562" y="12390"/>
                  <a:pt x="15969590" y="32421"/>
                </a:cubicBezTo>
                <a:lnTo>
                  <a:pt x="15977058" y="43497"/>
                </a:lnTo>
                <a:lnTo>
                  <a:pt x="15981582" y="40449"/>
                </a:lnTo>
                <a:cubicBezTo>
                  <a:pt x="15994826" y="34847"/>
                  <a:pt x="16009386" y="31750"/>
                  <a:pt x="16024670" y="31750"/>
                </a:cubicBezTo>
                <a:cubicBezTo>
                  <a:pt x="16039954" y="31750"/>
                  <a:pt x="16054514" y="34847"/>
                  <a:pt x="16067754" y="40449"/>
                </a:cubicBezTo>
                <a:lnTo>
                  <a:pt x="16073086" y="44043"/>
                </a:lnTo>
                <a:lnTo>
                  <a:pt x="16080922" y="32421"/>
                </a:lnTo>
                <a:cubicBezTo>
                  <a:pt x="16100954" y="12390"/>
                  <a:pt x="16128630" y="0"/>
                  <a:pt x="16159198" y="0"/>
                </a:cubicBezTo>
                <a:cubicBezTo>
                  <a:pt x="16189766" y="0"/>
                  <a:pt x="16217438" y="12390"/>
                  <a:pt x="16237470" y="32421"/>
                </a:cubicBezTo>
                <a:lnTo>
                  <a:pt x="16244938" y="43497"/>
                </a:lnTo>
                <a:lnTo>
                  <a:pt x="16249458" y="40449"/>
                </a:lnTo>
                <a:cubicBezTo>
                  <a:pt x="16262702" y="34847"/>
                  <a:pt x="16277262" y="31750"/>
                  <a:pt x="16292546" y="31750"/>
                </a:cubicBezTo>
                <a:cubicBezTo>
                  <a:pt x="16307830" y="31750"/>
                  <a:pt x="16322390" y="34847"/>
                  <a:pt x="16335634" y="40449"/>
                </a:cubicBezTo>
                <a:lnTo>
                  <a:pt x="16340966" y="44044"/>
                </a:lnTo>
                <a:lnTo>
                  <a:pt x="16348802" y="32421"/>
                </a:lnTo>
                <a:cubicBezTo>
                  <a:pt x="16368834" y="12390"/>
                  <a:pt x="16396510" y="0"/>
                  <a:pt x="16427074" y="0"/>
                </a:cubicBezTo>
                <a:cubicBezTo>
                  <a:pt x="16457642" y="0"/>
                  <a:pt x="16485318" y="12390"/>
                  <a:pt x="16505350" y="32421"/>
                </a:cubicBezTo>
                <a:lnTo>
                  <a:pt x="16512818" y="43497"/>
                </a:lnTo>
                <a:lnTo>
                  <a:pt x="16517338" y="40449"/>
                </a:lnTo>
                <a:cubicBezTo>
                  <a:pt x="16530582" y="34847"/>
                  <a:pt x="16545142" y="31750"/>
                  <a:pt x="16560426" y="31750"/>
                </a:cubicBezTo>
                <a:cubicBezTo>
                  <a:pt x="16575710" y="31750"/>
                  <a:pt x="16590270" y="34847"/>
                  <a:pt x="16603514" y="40449"/>
                </a:cubicBezTo>
                <a:lnTo>
                  <a:pt x="16608838" y="44040"/>
                </a:lnTo>
                <a:lnTo>
                  <a:pt x="16616674" y="32421"/>
                </a:lnTo>
                <a:cubicBezTo>
                  <a:pt x="16636706" y="12390"/>
                  <a:pt x="16664378" y="0"/>
                  <a:pt x="16694946" y="0"/>
                </a:cubicBezTo>
                <a:cubicBezTo>
                  <a:pt x="16725514" y="0"/>
                  <a:pt x="16753186" y="12390"/>
                  <a:pt x="16773218" y="32421"/>
                </a:cubicBezTo>
                <a:lnTo>
                  <a:pt x="16780686" y="43497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29" name="フリーフォーム: 図形 728">
            <a:extLst>
              <a:ext uri="{FF2B5EF4-FFF2-40B4-BE49-F238E27FC236}">
                <a16:creationId xmlns:a16="http://schemas.microsoft.com/office/drawing/2014/main" id="{A026E137-5ABC-05E4-EF0D-E05A05F940E9}"/>
              </a:ext>
            </a:extLst>
          </p:cNvPr>
          <p:cNvSpPr/>
          <p:nvPr/>
        </p:nvSpPr>
        <p:spPr bwMode="auto">
          <a:xfrm>
            <a:off x="6569661" y="4440265"/>
            <a:ext cx="2705403" cy="39432"/>
          </a:xfrm>
          <a:custGeom>
            <a:avLst/>
            <a:gdLst>
              <a:gd name="connsiteX0" fmla="*/ 97508 w 17198836"/>
              <a:gd name="connsiteY0" fmla="*/ 0 h 369690"/>
              <a:gd name="connsiteX1" fmla="*/ 195016 w 17198836"/>
              <a:gd name="connsiteY1" fmla="*/ 219127 h 369690"/>
              <a:gd name="connsiteX2" fmla="*/ 190388 w 17198836"/>
              <a:gd name="connsiteY2" fmla="*/ 270645 h 369690"/>
              <a:gd name="connsiteX3" fmla="*/ 196714 w 17198836"/>
              <a:gd name="connsiteY3" fmla="*/ 261060 h 369690"/>
              <a:gd name="connsiteX4" fmla="*/ 234668 w 17198836"/>
              <a:gd name="connsiteY4" fmla="*/ 243840 h 369690"/>
              <a:gd name="connsiteX5" fmla="*/ 254319 w 17198836"/>
              <a:gd name="connsiteY5" fmla="*/ 248292 h 369690"/>
              <a:gd name="connsiteX6" fmla="*/ 271580 w 17198836"/>
              <a:gd name="connsiteY6" fmla="*/ 260333 h 369690"/>
              <a:gd name="connsiteX7" fmla="*/ 267878 w 17198836"/>
              <a:gd name="connsiteY7" fmla="*/ 219127 h 369690"/>
              <a:gd name="connsiteX8" fmla="*/ 365386 w 17198836"/>
              <a:gd name="connsiteY8" fmla="*/ 0 h 369690"/>
              <a:gd name="connsiteX9" fmla="*/ 462894 w 17198836"/>
              <a:gd name="connsiteY9" fmla="*/ 219127 h 369690"/>
              <a:gd name="connsiteX10" fmla="*/ 458266 w 17198836"/>
              <a:gd name="connsiteY10" fmla="*/ 270645 h 369690"/>
              <a:gd name="connsiteX11" fmla="*/ 464592 w 17198836"/>
              <a:gd name="connsiteY11" fmla="*/ 261060 h 369690"/>
              <a:gd name="connsiteX12" fmla="*/ 502546 w 17198836"/>
              <a:gd name="connsiteY12" fmla="*/ 243840 h 369690"/>
              <a:gd name="connsiteX13" fmla="*/ 522197 w 17198836"/>
              <a:gd name="connsiteY13" fmla="*/ 248292 h 369690"/>
              <a:gd name="connsiteX14" fmla="*/ 539459 w 17198836"/>
              <a:gd name="connsiteY14" fmla="*/ 260334 h 369690"/>
              <a:gd name="connsiteX15" fmla="*/ 535757 w 17198836"/>
              <a:gd name="connsiteY15" fmla="*/ 219127 h 369690"/>
              <a:gd name="connsiteX16" fmla="*/ 633265 w 17198836"/>
              <a:gd name="connsiteY16" fmla="*/ 0 h 369690"/>
              <a:gd name="connsiteX17" fmla="*/ 730773 w 17198836"/>
              <a:gd name="connsiteY17" fmla="*/ 219127 h 369690"/>
              <a:gd name="connsiteX18" fmla="*/ 726145 w 17198836"/>
              <a:gd name="connsiteY18" fmla="*/ 270645 h 369690"/>
              <a:gd name="connsiteX19" fmla="*/ 732471 w 17198836"/>
              <a:gd name="connsiteY19" fmla="*/ 261060 h 369690"/>
              <a:gd name="connsiteX20" fmla="*/ 770425 w 17198836"/>
              <a:gd name="connsiteY20" fmla="*/ 243840 h 369690"/>
              <a:gd name="connsiteX21" fmla="*/ 790076 w 17198836"/>
              <a:gd name="connsiteY21" fmla="*/ 248292 h 369690"/>
              <a:gd name="connsiteX22" fmla="*/ 807337 w 17198836"/>
              <a:gd name="connsiteY22" fmla="*/ 260333 h 369690"/>
              <a:gd name="connsiteX23" fmla="*/ 803635 w 17198836"/>
              <a:gd name="connsiteY23" fmla="*/ 219127 h 369690"/>
              <a:gd name="connsiteX24" fmla="*/ 901143 w 17198836"/>
              <a:gd name="connsiteY24" fmla="*/ 0 h 369690"/>
              <a:gd name="connsiteX25" fmla="*/ 998651 w 17198836"/>
              <a:gd name="connsiteY25" fmla="*/ 219127 h 369690"/>
              <a:gd name="connsiteX26" fmla="*/ 994023 w 17198836"/>
              <a:gd name="connsiteY26" fmla="*/ 270645 h 369690"/>
              <a:gd name="connsiteX27" fmla="*/ 1000349 w 17198836"/>
              <a:gd name="connsiteY27" fmla="*/ 261060 h 369690"/>
              <a:gd name="connsiteX28" fmla="*/ 1038303 w 17198836"/>
              <a:gd name="connsiteY28" fmla="*/ 243840 h 369690"/>
              <a:gd name="connsiteX29" fmla="*/ 1057954 w 17198836"/>
              <a:gd name="connsiteY29" fmla="*/ 248292 h 369690"/>
              <a:gd name="connsiteX30" fmla="*/ 1075215 w 17198836"/>
              <a:gd name="connsiteY30" fmla="*/ 260333 h 369690"/>
              <a:gd name="connsiteX31" fmla="*/ 1071513 w 17198836"/>
              <a:gd name="connsiteY31" fmla="*/ 219127 h 369690"/>
              <a:gd name="connsiteX32" fmla="*/ 1169021 w 17198836"/>
              <a:gd name="connsiteY32" fmla="*/ 0 h 369690"/>
              <a:gd name="connsiteX33" fmla="*/ 1266529 w 17198836"/>
              <a:gd name="connsiteY33" fmla="*/ 219127 h 369690"/>
              <a:gd name="connsiteX34" fmla="*/ 1261901 w 17198836"/>
              <a:gd name="connsiteY34" fmla="*/ 270645 h 369690"/>
              <a:gd name="connsiteX35" fmla="*/ 1268227 w 17198836"/>
              <a:gd name="connsiteY35" fmla="*/ 261060 h 369690"/>
              <a:gd name="connsiteX36" fmla="*/ 1306181 w 17198836"/>
              <a:gd name="connsiteY36" fmla="*/ 243840 h 369690"/>
              <a:gd name="connsiteX37" fmla="*/ 1325832 w 17198836"/>
              <a:gd name="connsiteY37" fmla="*/ 248292 h 369690"/>
              <a:gd name="connsiteX38" fmla="*/ 1343094 w 17198836"/>
              <a:gd name="connsiteY38" fmla="*/ 260334 h 369690"/>
              <a:gd name="connsiteX39" fmla="*/ 1339392 w 17198836"/>
              <a:gd name="connsiteY39" fmla="*/ 219127 h 369690"/>
              <a:gd name="connsiteX40" fmla="*/ 1436900 w 17198836"/>
              <a:gd name="connsiteY40" fmla="*/ 0 h 369690"/>
              <a:gd name="connsiteX41" fmla="*/ 1534407 w 17198836"/>
              <a:gd name="connsiteY41" fmla="*/ 219127 h 369690"/>
              <a:gd name="connsiteX42" fmla="*/ 1529779 w 17198836"/>
              <a:gd name="connsiteY42" fmla="*/ 270645 h 369690"/>
              <a:gd name="connsiteX43" fmla="*/ 1536105 w 17198836"/>
              <a:gd name="connsiteY43" fmla="*/ 261060 h 369690"/>
              <a:gd name="connsiteX44" fmla="*/ 1574059 w 17198836"/>
              <a:gd name="connsiteY44" fmla="*/ 243840 h 369690"/>
              <a:gd name="connsiteX45" fmla="*/ 1593710 w 17198836"/>
              <a:gd name="connsiteY45" fmla="*/ 248292 h 369690"/>
              <a:gd name="connsiteX46" fmla="*/ 1610972 w 17198836"/>
              <a:gd name="connsiteY46" fmla="*/ 260333 h 369690"/>
              <a:gd name="connsiteX47" fmla="*/ 1607269 w 17198836"/>
              <a:gd name="connsiteY47" fmla="*/ 219127 h 369690"/>
              <a:gd name="connsiteX48" fmla="*/ 1704776 w 17198836"/>
              <a:gd name="connsiteY48" fmla="*/ 0 h 369690"/>
              <a:gd name="connsiteX49" fmla="*/ 1802285 w 17198836"/>
              <a:gd name="connsiteY49" fmla="*/ 219127 h 369690"/>
              <a:gd name="connsiteX50" fmla="*/ 1797658 w 17198836"/>
              <a:gd name="connsiteY50" fmla="*/ 270644 h 369690"/>
              <a:gd name="connsiteX51" fmla="*/ 1803982 w 17198836"/>
              <a:gd name="connsiteY51" fmla="*/ 261060 h 369690"/>
              <a:gd name="connsiteX52" fmla="*/ 1841936 w 17198836"/>
              <a:gd name="connsiteY52" fmla="*/ 243840 h 369690"/>
              <a:gd name="connsiteX53" fmla="*/ 1861588 w 17198836"/>
              <a:gd name="connsiteY53" fmla="*/ 248292 h 369690"/>
              <a:gd name="connsiteX54" fmla="*/ 1878849 w 17198836"/>
              <a:gd name="connsiteY54" fmla="*/ 260333 h 369690"/>
              <a:gd name="connsiteX55" fmla="*/ 1875148 w 17198836"/>
              <a:gd name="connsiteY55" fmla="*/ 219127 h 369690"/>
              <a:gd name="connsiteX56" fmla="*/ 1972656 w 17198836"/>
              <a:gd name="connsiteY56" fmla="*/ 0 h 369690"/>
              <a:gd name="connsiteX57" fmla="*/ 2070163 w 17198836"/>
              <a:gd name="connsiteY57" fmla="*/ 219127 h 369690"/>
              <a:gd name="connsiteX58" fmla="*/ 2065535 w 17198836"/>
              <a:gd name="connsiteY58" fmla="*/ 270645 h 369690"/>
              <a:gd name="connsiteX59" fmla="*/ 2071861 w 17198836"/>
              <a:gd name="connsiteY59" fmla="*/ 261060 h 369690"/>
              <a:gd name="connsiteX60" fmla="*/ 2109815 w 17198836"/>
              <a:gd name="connsiteY60" fmla="*/ 243840 h 369690"/>
              <a:gd name="connsiteX61" fmla="*/ 2129466 w 17198836"/>
              <a:gd name="connsiteY61" fmla="*/ 248292 h 369690"/>
              <a:gd name="connsiteX62" fmla="*/ 2146729 w 17198836"/>
              <a:gd name="connsiteY62" fmla="*/ 260334 h 369690"/>
              <a:gd name="connsiteX63" fmla="*/ 2143026 w 17198836"/>
              <a:gd name="connsiteY63" fmla="*/ 219127 h 369690"/>
              <a:gd name="connsiteX64" fmla="*/ 2240534 w 17198836"/>
              <a:gd name="connsiteY64" fmla="*/ 0 h 369690"/>
              <a:gd name="connsiteX65" fmla="*/ 2338041 w 17198836"/>
              <a:gd name="connsiteY65" fmla="*/ 219127 h 369690"/>
              <a:gd name="connsiteX66" fmla="*/ 2333414 w 17198836"/>
              <a:gd name="connsiteY66" fmla="*/ 270646 h 369690"/>
              <a:gd name="connsiteX67" fmla="*/ 2339741 w 17198836"/>
              <a:gd name="connsiteY67" fmla="*/ 261060 h 369690"/>
              <a:gd name="connsiteX68" fmla="*/ 2377694 w 17198836"/>
              <a:gd name="connsiteY68" fmla="*/ 243840 h 369690"/>
              <a:gd name="connsiteX69" fmla="*/ 2397346 w 17198836"/>
              <a:gd name="connsiteY69" fmla="*/ 248292 h 369690"/>
              <a:gd name="connsiteX70" fmla="*/ 2414606 w 17198836"/>
              <a:gd name="connsiteY70" fmla="*/ 260333 h 369690"/>
              <a:gd name="connsiteX71" fmla="*/ 2410905 w 17198836"/>
              <a:gd name="connsiteY71" fmla="*/ 219127 h 369690"/>
              <a:gd name="connsiteX72" fmla="*/ 2508413 w 17198836"/>
              <a:gd name="connsiteY72" fmla="*/ 0 h 369690"/>
              <a:gd name="connsiteX73" fmla="*/ 2605921 w 17198836"/>
              <a:gd name="connsiteY73" fmla="*/ 219127 h 369690"/>
              <a:gd name="connsiteX74" fmla="*/ 2601293 w 17198836"/>
              <a:gd name="connsiteY74" fmla="*/ 270643 h 369690"/>
              <a:gd name="connsiteX75" fmla="*/ 2607618 w 17198836"/>
              <a:gd name="connsiteY75" fmla="*/ 261060 h 369690"/>
              <a:gd name="connsiteX76" fmla="*/ 2645572 w 17198836"/>
              <a:gd name="connsiteY76" fmla="*/ 243840 h 369690"/>
              <a:gd name="connsiteX77" fmla="*/ 2665223 w 17198836"/>
              <a:gd name="connsiteY77" fmla="*/ 248292 h 369690"/>
              <a:gd name="connsiteX78" fmla="*/ 2682484 w 17198836"/>
              <a:gd name="connsiteY78" fmla="*/ 260333 h 369690"/>
              <a:gd name="connsiteX79" fmla="*/ 2678782 w 17198836"/>
              <a:gd name="connsiteY79" fmla="*/ 219127 h 369690"/>
              <a:gd name="connsiteX80" fmla="*/ 2776292 w 17198836"/>
              <a:gd name="connsiteY80" fmla="*/ 0 h 369690"/>
              <a:gd name="connsiteX81" fmla="*/ 2873798 w 17198836"/>
              <a:gd name="connsiteY81" fmla="*/ 219127 h 369690"/>
              <a:gd name="connsiteX82" fmla="*/ 2869171 w 17198836"/>
              <a:gd name="connsiteY82" fmla="*/ 270646 h 369690"/>
              <a:gd name="connsiteX83" fmla="*/ 2875496 w 17198836"/>
              <a:gd name="connsiteY83" fmla="*/ 261060 h 369690"/>
              <a:gd name="connsiteX84" fmla="*/ 2913451 w 17198836"/>
              <a:gd name="connsiteY84" fmla="*/ 243840 h 369690"/>
              <a:gd name="connsiteX85" fmla="*/ 2933103 w 17198836"/>
              <a:gd name="connsiteY85" fmla="*/ 248292 h 369690"/>
              <a:gd name="connsiteX86" fmla="*/ 2950363 w 17198836"/>
              <a:gd name="connsiteY86" fmla="*/ 260334 h 369690"/>
              <a:gd name="connsiteX87" fmla="*/ 2946662 w 17198836"/>
              <a:gd name="connsiteY87" fmla="*/ 219127 h 369690"/>
              <a:gd name="connsiteX88" fmla="*/ 3044169 w 17198836"/>
              <a:gd name="connsiteY88" fmla="*/ 0 h 369690"/>
              <a:gd name="connsiteX89" fmla="*/ 3141677 w 17198836"/>
              <a:gd name="connsiteY89" fmla="*/ 219127 h 369690"/>
              <a:gd name="connsiteX90" fmla="*/ 3137049 w 17198836"/>
              <a:gd name="connsiteY90" fmla="*/ 270645 h 369690"/>
              <a:gd name="connsiteX91" fmla="*/ 3143375 w 17198836"/>
              <a:gd name="connsiteY91" fmla="*/ 261060 h 369690"/>
              <a:gd name="connsiteX92" fmla="*/ 3181329 w 17198836"/>
              <a:gd name="connsiteY92" fmla="*/ 243840 h 369690"/>
              <a:gd name="connsiteX93" fmla="*/ 3200980 w 17198836"/>
              <a:gd name="connsiteY93" fmla="*/ 248292 h 369690"/>
              <a:gd name="connsiteX94" fmla="*/ 3218241 w 17198836"/>
              <a:gd name="connsiteY94" fmla="*/ 260333 h 369690"/>
              <a:gd name="connsiteX95" fmla="*/ 3214539 w 17198836"/>
              <a:gd name="connsiteY95" fmla="*/ 219127 h 369690"/>
              <a:gd name="connsiteX96" fmla="*/ 3312047 w 17198836"/>
              <a:gd name="connsiteY96" fmla="*/ 0 h 369690"/>
              <a:gd name="connsiteX97" fmla="*/ 3409555 w 17198836"/>
              <a:gd name="connsiteY97" fmla="*/ 219127 h 369690"/>
              <a:gd name="connsiteX98" fmla="*/ 3404928 w 17198836"/>
              <a:gd name="connsiteY98" fmla="*/ 270645 h 369690"/>
              <a:gd name="connsiteX99" fmla="*/ 3411253 w 17198836"/>
              <a:gd name="connsiteY99" fmla="*/ 261060 h 369690"/>
              <a:gd name="connsiteX100" fmla="*/ 3449207 w 17198836"/>
              <a:gd name="connsiteY100" fmla="*/ 243840 h 369690"/>
              <a:gd name="connsiteX101" fmla="*/ 3468858 w 17198836"/>
              <a:gd name="connsiteY101" fmla="*/ 248292 h 369690"/>
              <a:gd name="connsiteX102" fmla="*/ 3486118 w 17198836"/>
              <a:gd name="connsiteY102" fmla="*/ 260332 h 369690"/>
              <a:gd name="connsiteX103" fmla="*/ 3482418 w 17198836"/>
              <a:gd name="connsiteY103" fmla="*/ 219127 h 369690"/>
              <a:gd name="connsiteX104" fmla="*/ 3579926 w 17198836"/>
              <a:gd name="connsiteY104" fmla="*/ 0 h 369690"/>
              <a:gd name="connsiteX105" fmla="*/ 3677433 w 17198836"/>
              <a:gd name="connsiteY105" fmla="*/ 219127 h 369690"/>
              <a:gd name="connsiteX106" fmla="*/ 3672805 w 17198836"/>
              <a:gd name="connsiteY106" fmla="*/ 270645 h 369690"/>
              <a:gd name="connsiteX107" fmla="*/ 3679132 w 17198836"/>
              <a:gd name="connsiteY107" fmla="*/ 261060 h 369690"/>
              <a:gd name="connsiteX108" fmla="*/ 3717085 w 17198836"/>
              <a:gd name="connsiteY108" fmla="*/ 243840 h 369690"/>
              <a:gd name="connsiteX109" fmla="*/ 3736738 w 17198836"/>
              <a:gd name="connsiteY109" fmla="*/ 248292 h 369690"/>
              <a:gd name="connsiteX110" fmla="*/ 3753997 w 17198836"/>
              <a:gd name="connsiteY110" fmla="*/ 260333 h 369690"/>
              <a:gd name="connsiteX111" fmla="*/ 3750294 w 17198836"/>
              <a:gd name="connsiteY111" fmla="*/ 219127 h 369690"/>
              <a:gd name="connsiteX112" fmla="*/ 3847802 w 17198836"/>
              <a:gd name="connsiteY112" fmla="*/ 0 h 369690"/>
              <a:gd name="connsiteX113" fmla="*/ 3945311 w 17198836"/>
              <a:gd name="connsiteY113" fmla="*/ 219127 h 369690"/>
              <a:gd name="connsiteX114" fmla="*/ 3940684 w 17198836"/>
              <a:gd name="connsiteY114" fmla="*/ 270645 h 369690"/>
              <a:gd name="connsiteX115" fmla="*/ 3947008 w 17198836"/>
              <a:gd name="connsiteY115" fmla="*/ 261060 h 369690"/>
              <a:gd name="connsiteX116" fmla="*/ 3984963 w 17198836"/>
              <a:gd name="connsiteY116" fmla="*/ 243840 h 369690"/>
              <a:gd name="connsiteX117" fmla="*/ 4004614 w 17198836"/>
              <a:gd name="connsiteY117" fmla="*/ 248292 h 369690"/>
              <a:gd name="connsiteX118" fmla="*/ 4021875 w 17198836"/>
              <a:gd name="connsiteY118" fmla="*/ 260334 h 369690"/>
              <a:gd name="connsiteX119" fmla="*/ 4018175 w 17198836"/>
              <a:gd name="connsiteY119" fmla="*/ 219127 h 369690"/>
              <a:gd name="connsiteX120" fmla="*/ 4115683 w 17198836"/>
              <a:gd name="connsiteY120" fmla="*/ 0 h 369690"/>
              <a:gd name="connsiteX121" fmla="*/ 4213190 w 17198836"/>
              <a:gd name="connsiteY121" fmla="*/ 219127 h 369690"/>
              <a:gd name="connsiteX122" fmla="*/ 4208562 w 17198836"/>
              <a:gd name="connsiteY122" fmla="*/ 270645 h 369690"/>
              <a:gd name="connsiteX123" fmla="*/ 4214889 w 17198836"/>
              <a:gd name="connsiteY123" fmla="*/ 261060 h 369690"/>
              <a:gd name="connsiteX124" fmla="*/ 4252842 w 17198836"/>
              <a:gd name="connsiteY124" fmla="*/ 243840 h 369690"/>
              <a:gd name="connsiteX125" fmla="*/ 4272495 w 17198836"/>
              <a:gd name="connsiteY125" fmla="*/ 248292 h 369690"/>
              <a:gd name="connsiteX126" fmla="*/ 4289755 w 17198836"/>
              <a:gd name="connsiteY126" fmla="*/ 260333 h 369690"/>
              <a:gd name="connsiteX127" fmla="*/ 4286051 w 17198836"/>
              <a:gd name="connsiteY127" fmla="*/ 219127 h 369690"/>
              <a:gd name="connsiteX128" fmla="*/ 4383559 w 17198836"/>
              <a:gd name="connsiteY128" fmla="*/ 0 h 369690"/>
              <a:gd name="connsiteX129" fmla="*/ 4481068 w 17198836"/>
              <a:gd name="connsiteY129" fmla="*/ 219127 h 369690"/>
              <a:gd name="connsiteX130" fmla="*/ 4476441 w 17198836"/>
              <a:gd name="connsiteY130" fmla="*/ 270645 h 369690"/>
              <a:gd name="connsiteX131" fmla="*/ 4482765 w 17198836"/>
              <a:gd name="connsiteY131" fmla="*/ 261060 h 369690"/>
              <a:gd name="connsiteX132" fmla="*/ 4520720 w 17198836"/>
              <a:gd name="connsiteY132" fmla="*/ 243840 h 369690"/>
              <a:gd name="connsiteX133" fmla="*/ 4540370 w 17198836"/>
              <a:gd name="connsiteY133" fmla="*/ 248292 h 369690"/>
              <a:gd name="connsiteX134" fmla="*/ 4557632 w 17198836"/>
              <a:gd name="connsiteY134" fmla="*/ 260333 h 369690"/>
              <a:gd name="connsiteX135" fmla="*/ 4553931 w 17198836"/>
              <a:gd name="connsiteY135" fmla="*/ 219127 h 369690"/>
              <a:gd name="connsiteX136" fmla="*/ 4651438 w 17198836"/>
              <a:gd name="connsiteY136" fmla="*/ 0 h 369690"/>
              <a:gd name="connsiteX137" fmla="*/ 4748946 w 17198836"/>
              <a:gd name="connsiteY137" fmla="*/ 219127 h 369690"/>
              <a:gd name="connsiteX138" fmla="*/ 4744319 w 17198836"/>
              <a:gd name="connsiteY138" fmla="*/ 270645 h 369690"/>
              <a:gd name="connsiteX139" fmla="*/ 4750644 w 17198836"/>
              <a:gd name="connsiteY139" fmla="*/ 261060 h 369690"/>
              <a:gd name="connsiteX140" fmla="*/ 4788599 w 17198836"/>
              <a:gd name="connsiteY140" fmla="*/ 243840 h 369690"/>
              <a:gd name="connsiteX141" fmla="*/ 4808249 w 17198836"/>
              <a:gd name="connsiteY141" fmla="*/ 248292 h 369690"/>
              <a:gd name="connsiteX142" fmla="*/ 4825512 w 17198836"/>
              <a:gd name="connsiteY142" fmla="*/ 260334 h 369690"/>
              <a:gd name="connsiteX143" fmla="*/ 4821808 w 17198836"/>
              <a:gd name="connsiteY143" fmla="*/ 219127 h 369690"/>
              <a:gd name="connsiteX144" fmla="*/ 4919316 w 17198836"/>
              <a:gd name="connsiteY144" fmla="*/ 0 h 369690"/>
              <a:gd name="connsiteX145" fmla="*/ 5016825 w 17198836"/>
              <a:gd name="connsiteY145" fmla="*/ 219127 h 369690"/>
              <a:gd name="connsiteX146" fmla="*/ 5012198 w 17198836"/>
              <a:gd name="connsiteY146" fmla="*/ 270645 h 369690"/>
              <a:gd name="connsiteX147" fmla="*/ 5018522 w 17198836"/>
              <a:gd name="connsiteY147" fmla="*/ 261060 h 369690"/>
              <a:gd name="connsiteX148" fmla="*/ 5056477 w 17198836"/>
              <a:gd name="connsiteY148" fmla="*/ 243840 h 369690"/>
              <a:gd name="connsiteX149" fmla="*/ 5076127 w 17198836"/>
              <a:gd name="connsiteY149" fmla="*/ 248292 h 369690"/>
              <a:gd name="connsiteX150" fmla="*/ 5093388 w 17198836"/>
              <a:gd name="connsiteY150" fmla="*/ 260333 h 369690"/>
              <a:gd name="connsiteX151" fmla="*/ 5089688 w 17198836"/>
              <a:gd name="connsiteY151" fmla="*/ 219127 h 369690"/>
              <a:gd name="connsiteX152" fmla="*/ 5187195 w 17198836"/>
              <a:gd name="connsiteY152" fmla="*/ 0 h 369690"/>
              <a:gd name="connsiteX153" fmla="*/ 5284703 w 17198836"/>
              <a:gd name="connsiteY153" fmla="*/ 219127 h 369690"/>
              <a:gd name="connsiteX154" fmla="*/ 5280076 w 17198836"/>
              <a:gd name="connsiteY154" fmla="*/ 270645 h 369690"/>
              <a:gd name="connsiteX155" fmla="*/ 5286401 w 17198836"/>
              <a:gd name="connsiteY155" fmla="*/ 261060 h 369690"/>
              <a:gd name="connsiteX156" fmla="*/ 5324355 w 17198836"/>
              <a:gd name="connsiteY156" fmla="*/ 243840 h 369690"/>
              <a:gd name="connsiteX157" fmla="*/ 5344006 w 17198836"/>
              <a:gd name="connsiteY157" fmla="*/ 248292 h 369690"/>
              <a:gd name="connsiteX158" fmla="*/ 5361267 w 17198836"/>
              <a:gd name="connsiteY158" fmla="*/ 260333 h 369690"/>
              <a:gd name="connsiteX159" fmla="*/ 5357564 w 17198836"/>
              <a:gd name="connsiteY159" fmla="*/ 219127 h 369690"/>
              <a:gd name="connsiteX160" fmla="*/ 5455073 w 17198836"/>
              <a:gd name="connsiteY160" fmla="*/ 0 h 369690"/>
              <a:gd name="connsiteX161" fmla="*/ 5552582 w 17198836"/>
              <a:gd name="connsiteY161" fmla="*/ 219127 h 369690"/>
              <a:gd name="connsiteX162" fmla="*/ 5547952 w 17198836"/>
              <a:gd name="connsiteY162" fmla="*/ 270645 h 369690"/>
              <a:gd name="connsiteX163" fmla="*/ 5554279 w 17198836"/>
              <a:gd name="connsiteY163" fmla="*/ 261060 h 369690"/>
              <a:gd name="connsiteX164" fmla="*/ 5592233 w 17198836"/>
              <a:gd name="connsiteY164" fmla="*/ 243840 h 369690"/>
              <a:gd name="connsiteX165" fmla="*/ 5611884 w 17198836"/>
              <a:gd name="connsiteY165" fmla="*/ 248292 h 369690"/>
              <a:gd name="connsiteX166" fmla="*/ 5629145 w 17198836"/>
              <a:gd name="connsiteY166" fmla="*/ 260334 h 369690"/>
              <a:gd name="connsiteX167" fmla="*/ 5625445 w 17198836"/>
              <a:gd name="connsiteY167" fmla="*/ 219127 h 369690"/>
              <a:gd name="connsiteX168" fmla="*/ 5722952 w 17198836"/>
              <a:gd name="connsiteY168" fmla="*/ 0 h 369690"/>
              <a:gd name="connsiteX169" fmla="*/ 5820460 w 17198836"/>
              <a:gd name="connsiteY169" fmla="*/ 219127 h 369690"/>
              <a:gd name="connsiteX170" fmla="*/ 5815833 w 17198836"/>
              <a:gd name="connsiteY170" fmla="*/ 270645 h 369690"/>
              <a:gd name="connsiteX171" fmla="*/ 5822158 w 17198836"/>
              <a:gd name="connsiteY171" fmla="*/ 261060 h 369690"/>
              <a:gd name="connsiteX172" fmla="*/ 5860112 w 17198836"/>
              <a:gd name="connsiteY172" fmla="*/ 243840 h 369690"/>
              <a:gd name="connsiteX173" fmla="*/ 5879763 w 17198836"/>
              <a:gd name="connsiteY173" fmla="*/ 248292 h 369690"/>
              <a:gd name="connsiteX174" fmla="*/ 5897024 w 17198836"/>
              <a:gd name="connsiteY174" fmla="*/ 260333 h 369690"/>
              <a:gd name="connsiteX175" fmla="*/ 5893321 w 17198836"/>
              <a:gd name="connsiteY175" fmla="*/ 219127 h 369690"/>
              <a:gd name="connsiteX176" fmla="*/ 5990830 w 17198836"/>
              <a:gd name="connsiteY176" fmla="*/ 0 h 369690"/>
              <a:gd name="connsiteX177" fmla="*/ 6088339 w 17198836"/>
              <a:gd name="connsiteY177" fmla="*/ 219127 h 369690"/>
              <a:gd name="connsiteX178" fmla="*/ 6083709 w 17198836"/>
              <a:gd name="connsiteY178" fmla="*/ 270645 h 369690"/>
              <a:gd name="connsiteX179" fmla="*/ 6090036 w 17198836"/>
              <a:gd name="connsiteY179" fmla="*/ 261060 h 369690"/>
              <a:gd name="connsiteX180" fmla="*/ 6127990 w 17198836"/>
              <a:gd name="connsiteY180" fmla="*/ 243840 h 369690"/>
              <a:gd name="connsiteX181" fmla="*/ 6147641 w 17198836"/>
              <a:gd name="connsiteY181" fmla="*/ 248292 h 369690"/>
              <a:gd name="connsiteX182" fmla="*/ 6164902 w 17198836"/>
              <a:gd name="connsiteY182" fmla="*/ 260333 h 369690"/>
              <a:gd name="connsiteX183" fmla="*/ 6161200 w 17198836"/>
              <a:gd name="connsiteY183" fmla="*/ 219127 h 369690"/>
              <a:gd name="connsiteX184" fmla="*/ 6258708 w 17198836"/>
              <a:gd name="connsiteY184" fmla="*/ 0 h 369690"/>
              <a:gd name="connsiteX185" fmla="*/ 6356216 w 17198836"/>
              <a:gd name="connsiteY185" fmla="*/ 219127 h 369690"/>
              <a:gd name="connsiteX186" fmla="*/ 6351588 w 17198836"/>
              <a:gd name="connsiteY186" fmla="*/ 270645 h 369690"/>
              <a:gd name="connsiteX187" fmla="*/ 6357914 w 17198836"/>
              <a:gd name="connsiteY187" fmla="*/ 261060 h 369690"/>
              <a:gd name="connsiteX188" fmla="*/ 6395869 w 17198836"/>
              <a:gd name="connsiteY188" fmla="*/ 243840 h 369690"/>
              <a:gd name="connsiteX189" fmla="*/ 6415519 w 17198836"/>
              <a:gd name="connsiteY189" fmla="*/ 248292 h 369690"/>
              <a:gd name="connsiteX190" fmla="*/ 6432781 w 17198836"/>
              <a:gd name="connsiteY190" fmla="*/ 260334 h 369690"/>
              <a:gd name="connsiteX191" fmla="*/ 6429078 w 17198836"/>
              <a:gd name="connsiteY191" fmla="*/ 219127 h 369690"/>
              <a:gd name="connsiteX192" fmla="*/ 6526587 w 17198836"/>
              <a:gd name="connsiteY192" fmla="*/ 0 h 369690"/>
              <a:gd name="connsiteX193" fmla="*/ 6624096 w 17198836"/>
              <a:gd name="connsiteY193" fmla="*/ 219127 h 369690"/>
              <a:gd name="connsiteX194" fmla="*/ 6619466 w 17198836"/>
              <a:gd name="connsiteY194" fmla="*/ 270645 h 369690"/>
              <a:gd name="connsiteX195" fmla="*/ 6625793 w 17198836"/>
              <a:gd name="connsiteY195" fmla="*/ 261060 h 369690"/>
              <a:gd name="connsiteX196" fmla="*/ 6663747 w 17198836"/>
              <a:gd name="connsiteY196" fmla="*/ 243840 h 369690"/>
              <a:gd name="connsiteX197" fmla="*/ 6683398 w 17198836"/>
              <a:gd name="connsiteY197" fmla="*/ 248292 h 369690"/>
              <a:gd name="connsiteX198" fmla="*/ 6700659 w 17198836"/>
              <a:gd name="connsiteY198" fmla="*/ 260333 h 369690"/>
              <a:gd name="connsiteX199" fmla="*/ 6696957 w 17198836"/>
              <a:gd name="connsiteY199" fmla="*/ 219127 h 369690"/>
              <a:gd name="connsiteX200" fmla="*/ 6794465 w 17198836"/>
              <a:gd name="connsiteY200" fmla="*/ 0 h 369690"/>
              <a:gd name="connsiteX201" fmla="*/ 6891973 w 17198836"/>
              <a:gd name="connsiteY201" fmla="*/ 219127 h 369690"/>
              <a:gd name="connsiteX202" fmla="*/ 6887345 w 17198836"/>
              <a:gd name="connsiteY202" fmla="*/ 270645 h 369690"/>
              <a:gd name="connsiteX203" fmla="*/ 6893671 w 17198836"/>
              <a:gd name="connsiteY203" fmla="*/ 261060 h 369690"/>
              <a:gd name="connsiteX204" fmla="*/ 6931626 w 17198836"/>
              <a:gd name="connsiteY204" fmla="*/ 243840 h 369690"/>
              <a:gd name="connsiteX205" fmla="*/ 6951276 w 17198836"/>
              <a:gd name="connsiteY205" fmla="*/ 248292 h 369690"/>
              <a:gd name="connsiteX206" fmla="*/ 6968537 w 17198836"/>
              <a:gd name="connsiteY206" fmla="*/ 260333 h 369690"/>
              <a:gd name="connsiteX207" fmla="*/ 6964835 w 17198836"/>
              <a:gd name="connsiteY207" fmla="*/ 219127 h 369690"/>
              <a:gd name="connsiteX208" fmla="*/ 7062344 w 17198836"/>
              <a:gd name="connsiteY208" fmla="*/ 0 h 369690"/>
              <a:gd name="connsiteX209" fmla="*/ 7159852 w 17198836"/>
              <a:gd name="connsiteY209" fmla="*/ 219127 h 369690"/>
              <a:gd name="connsiteX210" fmla="*/ 7155223 w 17198836"/>
              <a:gd name="connsiteY210" fmla="*/ 270645 h 369690"/>
              <a:gd name="connsiteX211" fmla="*/ 7161550 w 17198836"/>
              <a:gd name="connsiteY211" fmla="*/ 261060 h 369690"/>
              <a:gd name="connsiteX212" fmla="*/ 7199502 w 17198836"/>
              <a:gd name="connsiteY212" fmla="*/ 243840 h 369690"/>
              <a:gd name="connsiteX213" fmla="*/ 7219155 w 17198836"/>
              <a:gd name="connsiteY213" fmla="*/ 248292 h 369690"/>
              <a:gd name="connsiteX214" fmla="*/ 7236416 w 17198836"/>
              <a:gd name="connsiteY214" fmla="*/ 260334 h 369690"/>
              <a:gd name="connsiteX215" fmla="*/ 7232714 w 17198836"/>
              <a:gd name="connsiteY215" fmla="*/ 219127 h 369690"/>
              <a:gd name="connsiteX216" fmla="*/ 7330222 w 17198836"/>
              <a:gd name="connsiteY216" fmla="*/ 0 h 369690"/>
              <a:gd name="connsiteX217" fmla="*/ 7427730 w 17198836"/>
              <a:gd name="connsiteY217" fmla="*/ 219127 h 369690"/>
              <a:gd name="connsiteX218" fmla="*/ 7423102 w 17198836"/>
              <a:gd name="connsiteY218" fmla="*/ 270645 h 369690"/>
              <a:gd name="connsiteX219" fmla="*/ 7429428 w 17198836"/>
              <a:gd name="connsiteY219" fmla="*/ 261060 h 369690"/>
              <a:gd name="connsiteX220" fmla="*/ 7467383 w 17198836"/>
              <a:gd name="connsiteY220" fmla="*/ 243840 h 369690"/>
              <a:gd name="connsiteX221" fmla="*/ 7487033 w 17198836"/>
              <a:gd name="connsiteY221" fmla="*/ 248292 h 369690"/>
              <a:gd name="connsiteX222" fmla="*/ 7504294 w 17198836"/>
              <a:gd name="connsiteY222" fmla="*/ 260333 h 369690"/>
              <a:gd name="connsiteX223" fmla="*/ 7500592 w 17198836"/>
              <a:gd name="connsiteY223" fmla="*/ 219127 h 369690"/>
              <a:gd name="connsiteX224" fmla="*/ 7598101 w 17198836"/>
              <a:gd name="connsiteY224" fmla="*/ 0 h 369690"/>
              <a:gd name="connsiteX225" fmla="*/ 7695607 w 17198836"/>
              <a:gd name="connsiteY225" fmla="*/ 219127 h 369690"/>
              <a:gd name="connsiteX226" fmla="*/ 7690979 w 17198836"/>
              <a:gd name="connsiteY226" fmla="*/ 270645 h 369690"/>
              <a:gd name="connsiteX227" fmla="*/ 7697305 w 17198836"/>
              <a:gd name="connsiteY227" fmla="*/ 261060 h 369690"/>
              <a:gd name="connsiteX228" fmla="*/ 7735259 w 17198836"/>
              <a:gd name="connsiteY228" fmla="*/ 243840 h 369690"/>
              <a:gd name="connsiteX229" fmla="*/ 7754910 w 17198836"/>
              <a:gd name="connsiteY229" fmla="*/ 248292 h 369690"/>
              <a:gd name="connsiteX230" fmla="*/ 7772171 w 17198836"/>
              <a:gd name="connsiteY230" fmla="*/ 260333 h 369690"/>
              <a:gd name="connsiteX231" fmla="*/ 7768469 w 17198836"/>
              <a:gd name="connsiteY231" fmla="*/ 219127 h 369690"/>
              <a:gd name="connsiteX232" fmla="*/ 7865977 w 17198836"/>
              <a:gd name="connsiteY232" fmla="*/ 0 h 369690"/>
              <a:gd name="connsiteX233" fmla="*/ 7963485 w 17198836"/>
              <a:gd name="connsiteY233" fmla="*/ 219127 h 369690"/>
              <a:gd name="connsiteX234" fmla="*/ 7958857 w 17198836"/>
              <a:gd name="connsiteY234" fmla="*/ 270645 h 369690"/>
              <a:gd name="connsiteX235" fmla="*/ 7965182 w 17198836"/>
              <a:gd name="connsiteY235" fmla="*/ 261060 h 369690"/>
              <a:gd name="connsiteX236" fmla="*/ 8003137 w 17198836"/>
              <a:gd name="connsiteY236" fmla="*/ 243840 h 369690"/>
              <a:gd name="connsiteX237" fmla="*/ 8022788 w 17198836"/>
              <a:gd name="connsiteY237" fmla="*/ 248292 h 369690"/>
              <a:gd name="connsiteX238" fmla="*/ 8040050 w 17198836"/>
              <a:gd name="connsiteY238" fmla="*/ 260334 h 369690"/>
              <a:gd name="connsiteX239" fmla="*/ 8036348 w 17198836"/>
              <a:gd name="connsiteY239" fmla="*/ 219127 h 369690"/>
              <a:gd name="connsiteX240" fmla="*/ 8133856 w 17198836"/>
              <a:gd name="connsiteY240" fmla="*/ 0 h 369690"/>
              <a:gd name="connsiteX241" fmla="*/ 8231364 w 17198836"/>
              <a:gd name="connsiteY241" fmla="*/ 219127 h 369690"/>
              <a:gd name="connsiteX242" fmla="*/ 8226736 w 17198836"/>
              <a:gd name="connsiteY242" fmla="*/ 270645 h 369690"/>
              <a:gd name="connsiteX243" fmla="*/ 8233062 w 17198836"/>
              <a:gd name="connsiteY243" fmla="*/ 261060 h 369690"/>
              <a:gd name="connsiteX244" fmla="*/ 8271016 w 17198836"/>
              <a:gd name="connsiteY244" fmla="*/ 243840 h 369690"/>
              <a:gd name="connsiteX245" fmla="*/ 8290667 w 17198836"/>
              <a:gd name="connsiteY245" fmla="*/ 248292 h 369690"/>
              <a:gd name="connsiteX246" fmla="*/ 8307919 w 17198836"/>
              <a:gd name="connsiteY246" fmla="*/ 260327 h 369690"/>
              <a:gd name="connsiteX247" fmla="*/ 8304218 w 17198836"/>
              <a:gd name="connsiteY247" fmla="*/ 219127 h 369690"/>
              <a:gd name="connsiteX248" fmla="*/ 8401726 w 17198836"/>
              <a:gd name="connsiteY248" fmla="*/ 0 h 369690"/>
              <a:gd name="connsiteX249" fmla="*/ 8499234 w 17198836"/>
              <a:gd name="connsiteY249" fmla="*/ 219127 h 369690"/>
              <a:gd name="connsiteX250" fmla="*/ 8494606 w 17198836"/>
              <a:gd name="connsiteY250" fmla="*/ 270645 h 369690"/>
              <a:gd name="connsiteX251" fmla="*/ 8500931 w 17198836"/>
              <a:gd name="connsiteY251" fmla="*/ 261060 h 369690"/>
              <a:gd name="connsiteX252" fmla="*/ 8538886 w 17198836"/>
              <a:gd name="connsiteY252" fmla="*/ 243840 h 369690"/>
              <a:gd name="connsiteX253" fmla="*/ 8558538 w 17198836"/>
              <a:gd name="connsiteY253" fmla="*/ 248292 h 369690"/>
              <a:gd name="connsiteX254" fmla="*/ 8576229 w 17198836"/>
              <a:gd name="connsiteY254" fmla="*/ 260634 h 369690"/>
              <a:gd name="connsiteX255" fmla="*/ 8572500 w 17198836"/>
              <a:gd name="connsiteY255" fmla="*/ 219127 h 369690"/>
              <a:gd name="connsiteX256" fmla="*/ 8670008 w 17198836"/>
              <a:gd name="connsiteY256" fmla="*/ 0 h 369690"/>
              <a:gd name="connsiteX257" fmla="*/ 8767516 w 17198836"/>
              <a:gd name="connsiteY257" fmla="*/ 219127 h 369690"/>
              <a:gd name="connsiteX258" fmla="*/ 8762888 w 17198836"/>
              <a:gd name="connsiteY258" fmla="*/ 270645 h 369690"/>
              <a:gd name="connsiteX259" fmla="*/ 8769214 w 17198836"/>
              <a:gd name="connsiteY259" fmla="*/ 261060 h 369690"/>
              <a:gd name="connsiteX260" fmla="*/ 8807168 w 17198836"/>
              <a:gd name="connsiteY260" fmla="*/ 243840 h 369690"/>
              <a:gd name="connsiteX261" fmla="*/ 8826819 w 17198836"/>
              <a:gd name="connsiteY261" fmla="*/ 248292 h 369690"/>
              <a:gd name="connsiteX262" fmla="*/ 8844080 w 17198836"/>
              <a:gd name="connsiteY262" fmla="*/ 260333 h 369690"/>
              <a:gd name="connsiteX263" fmla="*/ 8840378 w 17198836"/>
              <a:gd name="connsiteY263" fmla="*/ 219127 h 369690"/>
              <a:gd name="connsiteX264" fmla="*/ 8937886 w 17198836"/>
              <a:gd name="connsiteY264" fmla="*/ 0 h 369690"/>
              <a:gd name="connsiteX265" fmla="*/ 9035394 w 17198836"/>
              <a:gd name="connsiteY265" fmla="*/ 219127 h 369690"/>
              <a:gd name="connsiteX266" fmla="*/ 9030766 w 17198836"/>
              <a:gd name="connsiteY266" fmla="*/ 270645 h 369690"/>
              <a:gd name="connsiteX267" fmla="*/ 9037092 w 17198836"/>
              <a:gd name="connsiteY267" fmla="*/ 261060 h 369690"/>
              <a:gd name="connsiteX268" fmla="*/ 9075046 w 17198836"/>
              <a:gd name="connsiteY268" fmla="*/ 243840 h 369690"/>
              <a:gd name="connsiteX269" fmla="*/ 9094697 w 17198836"/>
              <a:gd name="connsiteY269" fmla="*/ 248292 h 369690"/>
              <a:gd name="connsiteX270" fmla="*/ 9111959 w 17198836"/>
              <a:gd name="connsiteY270" fmla="*/ 260334 h 369690"/>
              <a:gd name="connsiteX271" fmla="*/ 9108257 w 17198836"/>
              <a:gd name="connsiteY271" fmla="*/ 219127 h 369690"/>
              <a:gd name="connsiteX272" fmla="*/ 9205765 w 17198836"/>
              <a:gd name="connsiteY272" fmla="*/ 0 h 369690"/>
              <a:gd name="connsiteX273" fmla="*/ 9303273 w 17198836"/>
              <a:gd name="connsiteY273" fmla="*/ 219127 h 369690"/>
              <a:gd name="connsiteX274" fmla="*/ 9298645 w 17198836"/>
              <a:gd name="connsiteY274" fmla="*/ 270645 h 369690"/>
              <a:gd name="connsiteX275" fmla="*/ 9304971 w 17198836"/>
              <a:gd name="connsiteY275" fmla="*/ 261060 h 369690"/>
              <a:gd name="connsiteX276" fmla="*/ 9342925 w 17198836"/>
              <a:gd name="connsiteY276" fmla="*/ 243840 h 369690"/>
              <a:gd name="connsiteX277" fmla="*/ 9362576 w 17198836"/>
              <a:gd name="connsiteY277" fmla="*/ 248292 h 369690"/>
              <a:gd name="connsiteX278" fmla="*/ 9379837 w 17198836"/>
              <a:gd name="connsiteY278" fmla="*/ 260333 h 369690"/>
              <a:gd name="connsiteX279" fmla="*/ 9376135 w 17198836"/>
              <a:gd name="connsiteY279" fmla="*/ 219127 h 369690"/>
              <a:gd name="connsiteX280" fmla="*/ 9473643 w 17198836"/>
              <a:gd name="connsiteY280" fmla="*/ 0 h 369690"/>
              <a:gd name="connsiteX281" fmla="*/ 9571151 w 17198836"/>
              <a:gd name="connsiteY281" fmla="*/ 219127 h 369690"/>
              <a:gd name="connsiteX282" fmla="*/ 9566523 w 17198836"/>
              <a:gd name="connsiteY282" fmla="*/ 270645 h 369690"/>
              <a:gd name="connsiteX283" fmla="*/ 9572849 w 17198836"/>
              <a:gd name="connsiteY283" fmla="*/ 261060 h 369690"/>
              <a:gd name="connsiteX284" fmla="*/ 9610803 w 17198836"/>
              <a:gd name="connsiteY284" fmla="*/ 243840 h 369690"/>
              <a:gd name="connsiteX285" fmla="*/ 9630454 w 17198836"/>
              <a:gd name="connsiteY285" fmla="*/ 248292 h 369690"/>
              <a:gd name="connsiteX286" fmla="*/ 9647715 w 17198836"/>
              <a:gd name="connsiteY286" fmla="*/ 260333 h 369690"/>
              <a:gd name="connsiteX287" fmla="*/ 9644013 w 17198836"/>
              <a:gd name="connsiteY287" fmla="*/ 219127 h 369690"/>
              <a:gd name="connsiteX288" fmla="*/ 9741521 w 17198836"/>
              <a:gd name="connsiteY288" fmla="*/ 0 h 369690"/>
              <a:gd name="connsiteX289" fmla="*/ 9839029 w 17198836"/>
              <a:gd name="connsiteY289" fmla="*/ 219127 h 369690"/>
              <a:gd name="connsiteX290" fmla="*/ 9834401 w 17198836"/>
              <a:gd name="connsiteY290" fmla="*/ 270645 h 369690"/>
              <a:gd name="connsiteX291" fmla="*/ 9840727 w 17198836"/>
              <a:gd name="connsiteY291" fmla="*/ 261060 h 369690"/>
              <a:gd name="connsiteX292" fmla="*/ 9878681 w 17198836"/>
              <a:gd name="connsiteY292" fmla="*/ 243840 h 369690"/>
              <a:gd name="connsiteX293" fmla="*/ 9898332 w 17198836"/>
              <a:gd name="connsiteY293" fmla="*/ 248292 h 369690"/>
              <a:gd name="connsiteX294" fmla="*/ 9915594 w 17198836"/>
              <a:gd name="connsiteY294" fmla="*/ 260334 h 369690"/>
              <a:gd name="connsiteX295" fmla="*/ 9911892 w 17198836"/>
              <a:gd name="connsiteY295" fmla="*/ 219127 h 369690"/>
              <a:gd name="connsiteX296" fmla="*/ 10009399 w 17198836"/>
              <a:gd name="connsiteY296" fmla="*/ 0 h 369690"/>
              <a:gd name="connsiteX297" fmla="*/ 10106907 w 17198836"/>
              <a:gd name="connsiteY297" fmla="*/ 219127 h 369690"/>
              <a:gd name="connsiteX298" fmla="*/ 10102279 w 17198836"/>
              <a:gd name="connsiteY298" fmla="*/ 270645 h 369690"/>
              <a:gd name="connsiteX299" fmla="*/ 10108605 w 17198836"/>
              <a:gd name="connsiteY299" fmla="*/ 261060 h 369690"/>
              <a:gd name="connsiteX300" fmla="*/ 10146559 w 17198836"/>
              <a:gd name="connsiteY300" fmla="*/ 243840 h 369690"/>
              <a:gd name="connsiteX301" fmla="*/ 10166210 w 17198836"/>
              <a:gd name="connsiteY301" fmla="*/ 248292 h 369690"/>
              <a:gd name="connsiteX302" fmla="*/ 10183471 w 17198836"/>
              <a:gd name="connsiteY302" fmla="*/ 260333 h 369690"/>
              <a:gd name="connsiteX303" fmla="*/ 10179769 w 17198836"/>
              <a:gd name="connsiteY303" fmla="*/ 219127 h 369690"/>
              <a:gd name="connsiteX304" fmla="*/ 10277276 w 17198836"/>
              <a:gd name="connsiteY304" fmla="*/ 0 h 369690"/>
              <a:gd name="connsiteX305" fmla="*/ 10374785 w 17198836"/>
              <a:gd name="connsiteY305" fmla="*/ 219127 h 369690"/>
              <a:gd name="connsiteX306" fmla="*/ 10370157 w 17198836"/>
              <a:gd name="connsiteY306" fmla="*/ 270644 h 369690"/>
              <a:gd name="connsiteX307" fmla="*/ 10376482 w 17198836"/>
              <a:gd name="connsiteY307" fmla="*/ 261060 h 369690"/>
              <a:gd name="connsiteX308" fmla="*/ 10414436 w 17198836"/>
              <a:gd name="connsiteY308" fmla="*/ 243840 h 369690"/>
              <a:gd name="connsiteX309" fmla="*/ 10434088 w 17198836"/>
              <a:gd name="connsiteY309" fmla="*/ 248292 h 369690"/>
              <a:gd name="connsiteX310" fmla="*/ 10451349 w 17198836"/>
              <a:gd name="connsiteY310" fmla="*/ 260333 h 369690"/>
              <a:gd name="connsiteX311" fmla="*/ 10447647 w 17198836"/>
              <a:gd name="connsiteY311" fmla="*/ 219127 h 369690"/>
              <a:gd name="connsiteX312" fmla="*/ 10545155 w 17198836"/>
              <a:gd name="connsiteY312" fmla="*/ 0 h 369690"/>
              <a:gd name="connsiteX313" fmla="*/ 10642663 w 17198836"/>
              <a:gd name="connsiteY313" fmla="*/ 219127 h 369690"/>
              <a:gd name="connsiteX314" fmla="*/ 10638035 w 17198836"/>
              <a:gd name="connsiteY314" fmla="*/ 270645 h 369690"/>
              <a:gd name="connsiteX315" fmla="*/ 10644361 w 17198836"/>
              <a:gd name="connsiteY315" fmla="*/ 261060 h 369690"/>
              <a:gd name="connsiteX316" fmla="*/ 10682315 w 17198836"/>
              <a:gd name="connsiteY316" fmla="*/ 243840 h 369690"/>
              <a:gd name="connsiteX317" fmla="*/ 10701966 w 17198836"/>
              <a:gd name="connsiteY317" fmla="*/ 248292 h 369690"/>
              <a:gd name="connsiteX318" fmla="*/ 10719228 w 17198836"/>
              <a:gd name="connsiteY318" fmla="*/ 260334 h 369690"/>
              <a:gd name="connsiteX319" fmla="*/ 10715526 w 17198836"/>
              <a:gd name="connsiteY319" fmla="*/ 219127 h 369690"/>
              <a:gd name="connsiteX320" fmla="*/ 10813034 w 17198836"/>
              <a:gd name="connsiteY320" fmla="*/ 0 h 369690"/>
              <a:gd name="connsiteX321" fmla="*/ 10910541 w 17198836"/>
              <a:gd name="connsiteY321" fmla="*/ 219127 h 369690"/>
              <a:gd name="connsiteX322" fmla="*/ 10905913 w 17198836"/>
              <a:gd name="connsiteY322" fmla="*/ 270646 h 369690"/>
              <a:gd name="connsiteX323" fmla="*/ 10912240 w 17198836"/>
              <a:gd name="connsiteY323" fmla="*/ 261060 h 369690"/>
              <a:gd name="connsiteX324" fmla="*/ 10950194 w 17198836"/>
              <a:gd name="connsiteY324" fmla="*/ 243840 h 369690"/>
              <a:gd name="connsiteX325" fmla="*/ 10969845 w 17198836"/>
              <a:gd name="connsiteY325" fmla="*/ 248292 h 369690"/>
              <a:gd name="connsiteX326" fmla="*/ 10987106 w 17198836"/>
              <a:gd name="connsiteY326" fmla="*/ 260333 h 369690"/>
              <a:gd name="connsiteX327" fmla="*/ 10983404 w 17198836"/>
              <a:gd name="connsiteY327" fmla="*/ 219127 h 369690"/>
              <a:gd name="connsiteX328" fmla="*/ 11080912 w 17198836"/>
              <a:gd name="connsiteY328" fmla="*/ 0 h 369690"/>
              <a:gd name="connsiteX329" fmla="*/ 11178421 w 17198836"/>
              <a:gd name="connsiteY329" fmla="*/ 219127 h 369690"/>
              <a:gd name="connsiteX330" fmla="*/ 11173793 w 17198836"/>
              <a:gd name="connsiteY330" fmla="*/ 270643 h 369690"/>
              <a:gd name="connsiteX331" fmla="*/ 11180118 w 17198836"/>
              <a:gd name="connsiteY331" fmla="*/ 261060 h 369690"/>
              <a:gd name="connsiteX332" fmla="*/ 11218072 w 17198836"/>
              <a:gd name="connsiteY332" fmla="*/ 243840 h 369690"/>
              <a:gd name="connsiteX333" fmla="*/ 11237723 w 17198836"/>
              <a:gd name="connsiteY333" fmla="*/ 248292 h 369690"/>
              <a:gd name="connsiteX334" fmla="*/ 11254984 w 17198836"/>
              <a:gd name="connsiteY334" fmla="*/ 260333 h 369690"/>
              <a:gd name="connsiteX335" fmla="*/ 11251282 w 17198836"/>
              <a:gd name="connsiteY335" fmla="*/ 219127 h 369690"/>
              <a:gd name="connsiteX336" fmla="*/ 11348791 w 17198836"/>
              <a:gd name="connsiteY336" fmla="*/ 0 h 369690"/>
              <a:gd name="connsiteX337" fmla="*/ 11446298 w 17198836"/>
              <a:gd name="connsiteY337" fmla="*/ 219127 h 369690"/>
              <a:gd name="connsiteX338" fmla="*/ 11441670 w 17198836"/>
              <a:gd name="connsiteY338" fmla="*/ 270646 h 369690"/>
              <a:gd name="connsiteX339" fmla="*/ 11447996 w 17198836"/>
              <a:gd name="connsiteY339" fmla="*/ 261060 h 369690"/>
              <a:gd name="connsiteX340" fmla="*/ 11485951 w 17198836"/>
              <a:gd name="connsiteY340" fmla="*/ 243840 h 369690"/>
              <a:gd name="connsiteX341" fmla="*/ 11505602 w 17198836"/>
              <a:gd name="connsiteY341" fmla="*/ 248292 h 369690"/>
              <a:gd name="connsiteX342" fmla="*/ 11522863 w 17198836"/>
              <a:gd name="connsiteY342" fmla="*/ 260334 h 369690"/>
              <a:gd name="connsiteX343" fmla="*/ 11519161 w 17198836"/>
              <a:gd name="connsiteY343" fmla="*/ 219127 h 369690"/>
              <a:gd name="connsiteX344" fmla="*/ 11616669 w 17198836"/>
              <a:gd name="connsiteY344" fmla="*/ 0 h 369690"/>
              <a:gd name="connsiteX345" fmla="*/ 11714177 w 17198836"/>
              <a:gd name="connsiteY345" fmla="*/ 219127 h 369690"/>
              <a:gd name="connsiteX346" fmla="*/ 11709549 w 17198836"/>
              <a:gd name="connsiteY346" fmla="*/ 270645 h 369690"/>
              <a:gd name="connsiteX347" fmla="*/ 11715875 w 17198836"/>
              <a:gd name="connsiteY347" fmla="*/ 261060 h 369690"/>
              <a:gd name="connsiteX348" fmla="*/ 11753829 w 17198836"/>
              <a:gd name="connsiteY348" fmla="*/ 243840 h 369690"/>
              <a:gd name="connsiteX349" fmla="*/ 11773480 w 17198836"/>
              <a:gd name="connsiteY349" fmla="*/ 248292 h 369690"/>
              <a:gd name="connsiteX350" fmla="*/ 11790741 w 17198836"/>
              <a:gd name="connsiteY350" fmla="*/ 260333 h 369690"/>
              <a:gd name="connsiteX351" fmla="*/ 11787039 w 17198836"/>
              <a:gd name="connsiteY351" fmla="*/ 219127 h 369690"/>
              <a:gd name="connsiteX352" fmla="*/ 11884547 w 17198836"/>
              <a:gd name="connsiteY352" fmla="*/ 0 h 369690"/>
              <a:gd name="connsiteX353" fmla="*/ 11982055 w 17198836"/>
              <a:gd name="connsiteY353" fmla="*/ 219127 h 369690"/>
              <a:gd name="connsiteX354" fmla="*/ 11977427 w 17198836"/>
              <a:gd name="connsiteY354" fmla="*/ 270645 h 369690"/>
              <a:gd name="connsiteX355" fmla="*/ 11983753 w 17198836"/>
              <a:gd name="connsiteY355" fmla="*/ 261060 h 369690"/>
              <a:gd name="connsiteX356" fmla="*/ 12021707 w 17198836"/>
              <a:gd name="connsiteY356" fmla="*/ 243840 h 369690"/>
              <a:gd name="connsiteX357" fmla="*/ 12041358 w 17198836"/>
              <a:gd name="connsiteY357" fmla="*/ 248292 h 369690"/>
              <a:gd name="connsiteX358" fmla="*/ 12058618 w 17198836"/>
              <a:gd name="connsiteY358" fmla="*/ 260332 h 369690"/>
              <a:gd name="connsiteX359" fmla="*/ 12054916 w 17198836"/>
              <a:gd name="connsiteY359" fmla="*/ 219127 h 369690"/>
              <a:gd name="connsiteX360" fmla="*/ 12152424 w 17198836"/>
              <a:gd name="connsiteY360" fmla="*/ 0 h 369690"/>
              <a:gd name="connsiteX361" fmla="*/ 12249932 w 17198836"/>
              <a:gd name="connsiteY361" fmla="*/ 219127 h 369690"/>
              <a:gd name="connsiteX362" fmla="*/ 12245304 w 17198836"/>
              <a:gd name="connsiteY362" fmla="*/ 270645 h 369690"/>
              <a:gd name="connsiteX363" fmla="*/ 12251630 w 17198836"/>
              <a:gd name="connsiteY363" fmla="*/ 261060 h 369690"/>
              <a:gd name="connsiteX364" fmla="*/ 12289584 w 17198836"/>
              <a:gd name="connsiteY364" fmla="*/ 243840 h 369690"/>
              <a:gd name="connsiteX365" fmla="*/ 12309236 w 17198836"/>
              <a:gd name="connsiteY365" fmla="*/ 248292 h 369690"/>
              <a:gd name="connsiteX366" fmla="*/ 12326496 w 17198836"/>
              <a:gd name="connsiteY366" fmla="*/ 260333 h 369690"/>
              <a:gd name="connsiteX367" fmla="*/ 12322794 w 17198836"/>
              <a:gd name="connsiteY367" fmla="*/ 219127 h 369690"/>
              <a:gd name="connsiteX368" fmla="*/ 12420302 w 17198836"/>
              <a:gd name="connsiteY368" fmla="*/ 0 h 369690"/>
              <a:gd name="connsiteX369" fmla="*/ 12517810 w 17198836"/>
              <a:gd name="connsiteY369" fmla="*/ 219127 h 369690"/>
              <a:gd name="connsiteX370" fmla="*/ 12513182 w 17198836"/>
              <a:gd name="connsiteY370" fmla="*/ 270645 h 369690"/>
              <a:gd name="connsiteX371" fmla="*/ 12519508 w 17198836"/>
              <a:gd name="connsiteY371" fmla="*/ 261060 h 369690"/>
              <a:gd name="connsiteX372" fmla="*/ 12557462 w 17198836"/>
              <a:gd name="connsiteY372" fmla="*/ 243840 h 369690"/>
              <a:gd name="connsiteX373" fmla="*/ 12577114 w 17198836"/>
              <a:gd name="connsiteY373" fmla="*/ 248292 h 369690"/>
              <a:gd name="connsiteX374" fmla="*/ 12594375 w 17198836"/>
              <a:gd name="connsiteY374" fmla="*/ 260334 h 369690"/>
              <a:gd name="connsiteX375" fmla="*/ 12590673 w 17198836"/>
              <a:gd name="connsiteY375" fmla="*/ 219127 h 369690"/>
              <a:gd name="connsiteX376" fmla="*/ 12688181 w 17198836"/>
              <a:gd name="connsiteY376" fmla="*/ 0 h 369690"/>
              <a:gd name="connsiteX377" fmla="*/ 12785689 w 17198836"/>
              <a:gd name="connsiteY377" fmla="*/ 219127 h 369690"/>
              <a:gd name="connsiteX378" fmla="*/ 12781061 w 17198836"/>
              <a:gd name="connsiteY378" fmla="*/ 270645 h 369690"/>
              <a:gd name="connsiteX379" fmla="*/ 12787387 w 17198836"/>
              <a:gd name="connsiteY379" fmla="*/ 261060 h 369690"/>
              <a:gd name="connsiteX380" fmla="*/ 12825341 w 17198836"/>
              <a:gd name="connsiteY380" fmla="*/ 243840 h 369690"/>
              <a:gd name="connsiteX381" fmla="*/ 12844993 w 17198836"/>
              <a:gd name="connsiteY381" fmla="*/ 248292 h 369690"/>
              <a:gd name="connsiteX382" fmla="*/ 12862253 w 17198836"/>
              <a:gd name="connsiteY382" fmla="*/ 260333 h 369690"/>
              <a:gd name="connsiteX383" fmla="*/ 12858551 w 17198836"/>
              <a:gd name="connsiteY383" fmla="*/ 219127 h 369690"/>
              <a:gd name="connsiteX384" fmla="*/ 12956059 w 17198836"/>
              <a:gd name="connsiteY384" fmla="*/ 0 h 369690"/>
              <a:gd name="connsiteX385" fmla="*/ 13053567 w 17198836"/>
              <a:gd name="connsiteY385" fmla="*/ 219127 h 369690"/>
              <a:gd name="connsiteX386" fmla="*/ 13048939 w 17198836"/>
              <a:gd name="connsiteY386" fmla="*/ 270645 h 369690"/>
              <a:gd name="connsiteX387" fmla="*/ 13055265 w 17198836"/>
              <a:gd name="connsiteY387" fmla="*/ 261060 h 369690"/>
              <a:gd name="connsiteX388" fmla="*/ 13093219 w 17198836"/>
              <a:gd name="connsiteY388" fmla="*/ 243840 h 369690"/>
              <a:gd name="connsiteX389" fmla="*/ 13112870 w 17198836"/>
              <a:gd name="connsiteY389" fmla="*/ 248292 h 369690"/>
              <a:gd name="connsiteX390" fmla="*/ 13130131 w 17198836"/>
              <a:gd name="connsiteY390" fmla="*/ 260333 h 369690"/>
              <a:gd name="connsiteX391" fmla="*/ 13126429 w 17198836"/>
              <a:gd name="connsiteY391" fmla="*/ 219127 h 369690"/>
              <a:gd name="connsiteX392" fmla="*/ 13223937 w 17198836"/>
              <a:gd name="connsiteY392" fmla="*/ 0 h 369690"/>
              <a:gd name="connsiteX393" fmla="*/ 13321445 w 17198836"/>
              <a:gd name="connsiteY393" fmla="*/ 219127 h 369690"/>
              <a:gd name="connsiteX394" fmla="*/ 13316817 w 17198836"/>
              <a:gd name="connsiteY394" fmla="*/ 270645 h 369690"/>
              <a:gd name="connsiteX395" fmla="*/ 13323143 w 17198836"/>
              <a:gd name="connsiteY395" fmla="*/ 261060 h 369690"/>
              <a:gd name="connsiteX396" fmla="*/ 13361097 w 17198836"/>
              <a:gd name="connsiteY396" fmla="*/ 243840 h 369690"/>
              <a:gd name="connsiteX397" fmla="*/ 13380748 w 17198836"/>
              <a:gd name="connsiteY397" fmla="*/ 248292 h 369690"/>
              <a:gd name="connsiteX398" fmla="*/ 13398010 w 17198836"/>
              <a:gd name="connsiteY398" fmla="*/ 260334 h 369690"/>
              <a:gd name="connsiteX399" fmla="*/ 13394308 w 17198836"/>
              <a:gd name="connsiteY399" fmla="*/ 219127 h 369690"/>
              <a:gd name="connsiteX400" fmla="*/ 13491816 w 17198836"/>
              <a:gd name="connsiteY400" fmla="*/ 0 h 369690"/>
              <a:gd name="connsiteX401" fmla="*/ 13589324 w 17198836"/>
              <a:gd name="connsiteY401" fmla="*/ 219127 h 369690"/>
              <a:gd name="connsiteX402" fmla="*/ 13584696 w 17198836"/>
              <a:gd name="connsiteY402" fmla="*/ 270645 h 369690"/>
              <a:gd name="connsiteX403" fmla="*/ 13591022 w 17198836"/>
              <a:gd name="connsiteY403" fmla="*/ 261060 h 369690"/>
              <a:gd name="connsiteX404" fmla="*/ 13628976 w 17198836"/>
              <a:gd name="connsiteY404" fmla="*/ 243840 h 369690"/>
              <a:gd name="connsiteX405" fmla="*/ 13648627 w 17198836"/>
              <a:gd name="connsiteY405" fmla="*/ 248292 h 369690"/>
              <a:gd name="connsiteX406" fmla="*/ 13665888 w 17198836"/>
              <a:gd name="connsiteY406" fmla="*/ 260333 h 369690"/>
              <a:gd name="connsiteX407" fmla="*/ 13662186 w 17198836"/>
              <a:gd name="connsiteY407" fmla="*/ 219127 h 369690"/>
              <a:gd name="connsiteX408" fmla="*/ 13759694 w 17198836"/>
              <a:gd name="connsiteY408" fmla="*/ 0 h 369690"/>
              <a:gd name="connsiteX409" fmla="*/ 13857202 w 17198836"/>
              <a:gd name="connsiteY409" fmla="*/ 219127 h 369690"/>
              <a:gd name="connsiteX410" fmla="*/ 13852574 w 17198836"/>
              <a:gd name="connsiteY410" fmla="*/ 270645 h 369690"/>
              <a:gd name="connsiteX411" fmla="*/ 13858900 w 17198836"/>
              <a:gd name="connsiteY411" fmla="*/ 261060 h 369690"/>
              <a:gd name="connsiteX412" fmla="*/ 13896854 w 17198836"/>
              <a:gd name="connsiteY412" fmla="*/ 243840 h 369690"/>
              <a:gd name="connsiteX413" fmla="*/ 13916505 w 17198836"/>
              <a:gd name="connsiteY413" fmla="*/ 248292 h 369690"/>
              <a:gd name="connsiteX414" fmla="*/ 13933766 w 17198836"/>
              <a:gd name="connsiteY414" fmla="*/ 260333 h 369690"/>
              <a:gd name="connsiteX415" fmla="*/ 13930064 w 17198836"/>
              <a:gd name="connsiteY415" fmla="*/ 219127 h 369690"/>
              <a:gd name="connsiteX416" fmla="*/ 14027572 w 17198836"/>
              <a:gd name="connsiteY416" fmla="*/ 0 h 369690"/>
              <a:gd name="connsiteX417" fmla="*/ 14125080 w 17198836"/>
              <a:gd name="connsiteY417" fmla="*/ 219127 h 369690"/>
              <a:gd name="connsiteX418" fmla="*/ 14120452 w 17198836"/>
              <a:gd name="connsiteY418" fmla="*/ 270645 h 369690"/>
              <a:gd name="connsiteX419" fmla="*/ 14126778 w 17198836"/>
              <a:gd name="connsiteY419" fmla="*/ 261060 h 369690"/>
              <a:gd name="connsiteX420" fmla="*/ 14164732 w 17198836"/>
              <a:gd name="connsiteY420" fmla="*/ 243840 h 369690"/>
              <a:gd name="connsiteX421" fmla="*/ 14184383 w 17198836"/>
              <a:gd name="connsiteY421" fmla="*/ 248292 h 369690"/>
              <a:gd name="connsiteX422" fmla="*/ 14201645 w 17198836"/>
              <a:gd name="connsiteY422" fmla="*/ 260334 h 369690"/>
              <a:gd name="connsiteX423" fmla="*/ 14197943 w 17198836"/>
              <a:gd name="connsiteY423" fmla="*/ 219127 h 369690"/>
              <a:gd name="connsiteX424" fmla="*/ 14295451 w 17198836"/>
              <a:gd name="connsiteY424" fmla="*/ 0 h 369690"/>
              <a:gd name="connsiteX425" fmla="*/ 14392959 w 17198836"/>
              <a:gd name="connsiteY425" fmla="*/ 219127 h 369690"/>
              <a:gd name="connsiteX426" fmla="*/ 14388331 w 17198836"/>
              <a:gd name="connsiteY426" fmla="*/ 270645 h 369690"/>
              <a:gd name="connsiteX427" fmla="*/ 14394657 w 17198836"/>
              <a:gd name="connsiteY427" fmla="*/ 261060 h 369690"/>
              <a:gd name="connsiteX428" fmla="*/ 14432611 w 17198836"/>
              <a:gd name="connsiteY428" fmla="*/ 243840 h 369690"/>
              <a:gd name="connsiteX429" fmla="*/ 14452262 w 17198836"/>
              <a:gd name="connsiteY429" fmla="*/ 248292 h 369690"/>
              <a:gd name="connsiteX430" fmla="*/ 14469523 w 17198836"/>
              <a:gd name="connsiteY430" fmla="*/ 260333 h 369690"/>
              <a:gd name="connsiteX431" fmla="*/ 14465821 w 17198836"/>
              <a:gd name="connsiteY431" fmla="*/ 219127 h 369690"/>
              <a:gd name="connsiteX432" fmla="*/ 14563329 w 17198836"/>
              <a:gd name="connsiteY432" fmla="*/ 0 h 369690"/>
              <a:gd name="connsiteX433" fmla="*/ 14660837 w 17198836"/>
              <a:gd name="connsiteY433" fmla="*/ 219127 h 369690"/>
              <a:gd name="connsiteX434" fmla="*/ 14656209 w 17198836"/>
              <a:gd name="connsiteY434" fmla="*/ 270645 h 369690"/>
              <a:gd name="connsiteX435" fmla="*/ 14662535 w 17198836"/>
              <a:gd name="connsiteY435" fmla="*/ 261060 h 369690"/>
              <a:gd name="connsiteX436" fmla="*/ 14700489 w 17198836"/>
              <a:gd name="connsiteY436" fmla="*/ 243840 h 369690"/>
              <a:gd name="connsiteX437" fmla="*/ 14720140 w 17198836"/>
              <a:gd name="connsiteY437" fmla="*/ 248292 h 369690"/>
              <a:gd name="connsiteX438" fmla="*/ 14737401 w 17198836"/>
              <a:gd name="connsiteY438" fmla="*/ 260333 h 369690"/>
              <a:gd name="connsiteX439" fmla="*/ 14733699 w 17198836"/>
              <a:gd name="connsiteY439" fmla="*/ 219127 h 369690"/>
              <a:gd name="connsiteX440" fmla="*/ 14831207 w 17198836"/>
              <a:gd name="connsiteY440" fmla="*/ 0 h 369690"/>
              <a:gd name="connsiteX441" fmla="*/ 14928715 w 17198836"/>
              <a:gd name="connsiteY441" fmla="*/ 219127 h 369690"/>
              <a:gd name="connsiteX442" fmla="*/ 14924087 w 17198836"/>
              <a:gd name="connsiteY442" fmla="*/ 270645 h 369690"/>
              <a:gd name="connsiteX443" fmla="*/ 14930413 w 17198836"/>
              <a:gd name="connsiteY443" fmla="*/ 261060 h 369690"/>
              <a:gd name="connsiteX444" fmla="*/ 14968367 w 17198836"/>
              <a:gd name="connsiteY444" fmla="*/ 243840 h 369690"/>
              <a:gd name="connsiteX445" fmla="*/ 14988018 w 17198836"/>
              <a:gd name="connsiteY445" fmla="*/ 248292 h 369690"/>
              <a:gd name="connsiteX446" fmla="*/ 15005280 w 17198836"/>
              <a:gd name="connsiteY446" fmla="*/ 260334 h 369690"/>
              <a:gd name="connsiteX447" fmla="*/ 15001578 w 17198836"/>
              <a:gd name="connsiteY447" fmla="*/ 219127 h 369690"/>
              <a:gd name="connsiteX448" fmla="*/ 15099086 w 17198836"/>
              <a:gd name="connsiteY448" fmla="*/ 0 h 369690"/>
              <a:gd name="connsiteX449" fmla="*/ 15196594 w 17198836"/>
              <a:gd name="connsiteY449" fmla="*/ 219127 h 369690"/>
              <a:gd name="connsiteX450" fmla="*/ 15191966 w 17198836"/>
              <a:gd name="connsiteY450" fmla="*/ 270645 h 369690"/>
              <a:gd name="connsiteX451" fmla="*/ 15198292 w 17198836"/>
              <a:gd name="connsiteY451" fmla="*/ 261060 h 369690"/>
              <a:gd name="connsiteX452" fmla="*/ 15236246 w 17198836"/>
              <a:gd name="connsiteY452" fmla="*/ 243840 h 369690"/>
              <a:gd name="connsiteX453" fmla="*/ 15255897 w 17198836"/>
              <a:gd name="connsiteY453" fmla="*/ 248292 h 369690"/>
              <a:gd name="connsiteX454" fmla="*/ 15273158 w 17198836"/>
              <a:gd name="connsiteY454" fmla="*/ 260333 h 369690"/>
              <a:gd name="connsiteX455" fmla="*/ 15269456 w 17198836"/>
              <a:gd name="connsiteY455" fmla="*/ 219127 h 369690"/>
              <a:gd name="connsiteX456" fmla="*/ 15366964 w 17198836"/>
              <a:gd name="connsiteY456" fmla="*/ 0 h 369690"/>
              <a:gd name="connsiteX457" fmla="*/ 15464472 w 17198836"/>
              <a:gd name="connsiteY457" fmla="*/ 219127 h 369690"/>
              <a:gd name="connsiteX458" fmla="*/ 15459844 w 17198836"/>
              <a:gd name="connsiteY458" fmla="*/ 270645 h 369690"/>
              <a:gd name="connsiteX459" fmla="*/ 15466170 w 17198836"/>
              <a:gd name="connsiteY459" fmla="*/ 261060 h 369690"/>
              <a:gd name="connsiteX460" fmla="*/ 15504124 w 17198836"/>
              <a:gd name="connsiteY460" fmla="*/ 243840 h 369690"/>
              <a:gd name="connsiteX461" fmla="*/ 15523775 w 17198836"/>
              <a:gd name="connsiteY461" fmla="*/ 248292 h 369690"/>
              <a:gd name="connsiteX462" fmla="*/ 15541036 w 17198836"/>
              <a:gd name="connsiteY462" fmla="*/ 260333 h 369690"/>
              <a:gd name="connsiteX463" fmla="*/ 15537334 w 17198836"/>
              <a:gd name="connsiteY463" fmla="*/ 219127 h 369690"/>
              <a:gd name="connsiteX464" fmla="*/ 15634842 w 17198836"/>
              <a:gd name="connsiteY464" fmla="*/ 0 h 369690"/>
              <a:gd name="connsiteX465" fmla="*/ 15732350 w 17198836"/>
              <a:gd name="connsiteY465" fmla="*/ 219127 h 369690"/>
              <a:gd name="connsiteX466" fmla="*/ 15727722 w 17198836"/>
              <a:gd name="connsiteY466" fmla="*/ 270645 h 369690"/>
              <a:gd name="connsiteX467" fmla="*/ 15734048 w 17198836"/>
              <a:gd name="connsiteY467" fmla="*/ 261060 h 369690"/>
              <a:gd name="connsiteX468" fmla="*/ 15772002 w 17198836"/>
              <a:gd name="connsiteY468" fmla="*/ 243840 h 369690"/>
              <a:gd name="connsiteX469" fmla="*/ 15791653 w 17198836"/>
              <a:gd name="connsiteY469" fmla="*/ 248292 h 369690"/>
              <a:gd name="connsiteX470" fmla="*/ 15808915 w 17198836"/>
              <a:gd name="connsiteY470" fmla="*/ 260334 h 369690"/>
              <a:gd name="connsiteX471" fmla="*/ 15805213 w 17198836"/>
              <a:gd name="connsiteY471" fmla="*/ 219127 h 369690"/>
              <a:gd name="connsiteX472" fmla="*/ 15902721 w 17198836"/>
              <a:gd name="connsiteY472" fmla="*/ 0 h 369690"/>
              <a:gd name="connsiteX473" fmla="*/ 16000229 w 17198836"/>
              <a:gd name="connsiteY473" fmla="*/ 219127 h 369690"/>
              <a:gd name="connsiteX474" fmla="*/ 15995601 w 17198836"/>
              <a:gd name="connsiteY474" fmla="*/ 270645 h 369690"/>
              <a:gd name="connsiteX475" fmla="*/ 16001927 w 17198836"/>
              <a:gd name="connsiteY475" fmla="*/ 261060 h 369690"/>
              <a:gd name="connsiteX476" fmla="*/ 16039881 w 17198836"/>
              <a:gd name="connsiteY476" fmla="*/ 243840 h 369690"/>
              <a:gd name="connsiteX477" fmla="*/ 16059532 w 17198836"/>
              <a:gd name="connsiteY477" fmla="*/ 248292 h 369690"/>
              <a:gd name="connsiteX478" fmla="*/ 16076794 w 17198836"/>
              <a:gd name="connsiteY478" fmla="*/ 260333 h 369690"/>
              <a:gd name="connsiteX479" fmla="*/ 16073090 w 17198836"/>
              <a:gd name="connsiteY479" fmla="*/ 219127 h 369690"/>
              <a:gd name="connsiteX480" fmla="*/ 16170598 w 17198836"/>
              <a:gd name="connsiteY480" fmla="*/ 0 h 369690"/>
              <a:gd name="connsiteX481" fmla="*/ 16268106 w 17198836"/>
              <a:gd name="connsiteY481" fmla="*/ 219127 h 369690"/>
              <a:gd name="connsiteX482" fmla="*/ 16263478 w 17198836"/>
              <a:gd name="connsiteY482" fmla="*/ 270645 h 369690"/>
              <a:gd name="connsiteX483" fmla="*/ 16269806 w 17198836"/>
              <a:gd name="connsiteY483" fmla="*/ 261060 h 369690"/>
              <a:gd name="connsiteX484" fmla="*/ 16307758 w 17198836"/>
              <a:gd name="connsiteY484" fmla="*/ 243840 h 369690"/>
              <a:gd name="connsiteX485" fmla="*/ 16327410 w 17198836"/>
              <a:gd name="connsiteY485" fmla="*/ 248292 h 369690"/>
              <a:gd name="connsiteX486" fmla="*/ 16344670 w 17198836"/>
              <a:gd name="connsiteY486" fmla="*/ 260333 h 369690"/>
              <a:gd name="connsiteX487" fmla="*/ 16340970 w 17198836"/>
              <a:gd name="connsiteY487" fmla="*/ 219127 h 369690"/>
              <a:gd name="connsiteX488" fmla="*/ 16438478 w 17198836"/>
              <a:gd name="connsiteY488" fmla="*/ 0 h 369690"/>
              <a:gd name="connsiteX489" fmla="*/ 16535986 w 17198836"/>
              <a:gd name="connsiteY489" fmla="*/ 219127 h 369690"/>
              <a:gd name="connsiteX490" fmla="*/ 16531358 w 17198836"/>
              <a:gd name="connsiteY490" fmla="*/ 270645 h 369690"/>
              <a:gd name="connsiteX491" fmla="*/ 16537682 w 17198836"/>
              <a:gd name="connsiteY491" fmla="*/ 261060 h 369690"/>
              <a:gd name="connsiteX492" fmla="*/ 16575638 w 17198836"/>
              <a:gd name="connsiteY492" fmla="*/ 243840 h 369690"/>
              <a:gd name="connsiteX493" fmla="*/ 16595288 w 17198836"/>
              <a:gd name="connsiteY493" fmla="*/ 248292 h 369690"/>
              <a:gd name="connsiteX494" fmla="*/ 16612550 w 17198836"/>
              <a:gd name="connsiteY494" fmla="*/ 260334 h 369690"/>
              <a:gd name="connsiteX495" fmla="*/ 16608848 w 17198836"/>
              <a:gd name="connsiteY495" fmla="*/ 219127 h 369690"/>
              <a:gd name="connsiteX496" fmla="*/ 16706356 w 17198836"/>
              <a:gd name="connsiteY496" fmla="*/ 0 h 369690"/>
              <a:gd name="connsiteX497" fmla="*/ 16803864 w 17198836"/>
              <a:gd name="connsiteY497" fmla="*/ 219127 h 369690"/>
              <a:gd name="connsiteX498" fmla="*/ 16799236 w 17198836"/>
              <a:gd name="connsiteY498" fmla="*/ 270645 h 369690"/>
              <a:gd name="connsiteX499" fmla="*/ 16805562 w 17198836"/>
              <a:gd name="connsiteY499" fmla="*/ 261060 h 369690"/>
              <a:gd name="connsiteX500" fmla="*/ 16843516 w 17198836"/>
              <a:gd name="connsiteY500" fmla="*/ 243840 h 369690"/>
              <a:gd name="connsiteX501" fmla="*/ 16863166 w 17198836"/>
              <a:gd name="connsiteY501" fmla="*/ 248292 h 369690"/>
              <a:gd name="connsiteX502" fmla="*/ 16880418 w 17198836"/>
              <a:gd name="connsiteY502" fmla="*/ 260327 h 369690"/>
              <a:gd name="connsiteX503" fmla="*/ 16876718 w 17198836"/>
              <a:gd name="connsiteY503" fmla="*/ 219127 h 369690"/>
              <a:gd name="connsiteX504" fmla="*/ 16974226 w 17198836"/>
              <a:gd name="connsiteY504" fmla="*/ 0 h 369690"/>
              <a:gd name="connsiteX505" fmla="*/ 17071734 w 17198836"/>
              <a:gd name="connsiteY505" fmla="*/ 219127 h 369690"/>
              <a:gd name="connsiteX506" fmla="*/ 17067106 w 17198836"/>
              <a:gd name="connsiteY506" fmla="*/ 270645 h 369690"/>
              <a:gd name="connsiteX507" fmla="*/ 17073430 w 17198836"/>
              <a:gd name="connsiteY507" fmla="*/ 261060 h 369690"/>
              <a:gd name="connsiteX508" fmla="*/ 17111386 w 17198836"/>
              <a:gd name="connsiteY508" fmla="*/ 243840 h 369690"/>
              <a:gd name="connsiteX509" fmla="*/ 17180334 w 17198836"/>
              <a:gd name="connsiteY509" fmla="*/ 308021 h 369690"/>
              <a:gd name="connsiteX510" fmla="*/ 17198836 w 17198836"/>
              <a:gd name="connsiteY510" fmla="*/ 369690 h 369690"/>
              <a:gd name="connsiteX511" fmla="*/ 27245 w 17198836"/>
              <a:gd name="connsiteY511" fmla="*/ 369690 h 369690"/>
              <a:gd name="connsiteX512" fmla="*/ 7663 w 17198836"/>
              <a:gd name="connsiteY512" fmla="*/ 304422 h 369690"/>
              <a:gd name="connsiteX513" fmla="*/ 0 w 17198836"/>
              <a:gd name="connsiteY513" fmla="*/ 219127 h 369690"/>
              <a:gd name="connsiteX514" fmla="*/ 97508 w 17198836"/>
              <a:gd name="connsiteY514" fmla="*/ 0 h 369690"/>
              <a:gd name="connsiteX0" fmla="*/ 97508 w 17198836"/>
              <a:gd name="connsiteY0" fmla="*/ 0 h 369690"/>
              <a:gd name="connsiteX1" fmla="*/ 190388 w 17198836"/>
              <a:gd name="connsiteY1" fmla="*/ 270645 h 369690"/>
              <a:gd name="connsiteX2" fmla="*/ 196714 w 17198836"/>
              <a:gd name="connsiteY2" fmla="*/ 261060 h 369690"/>
              <a:gd name="connsiteX3" fmla="*/ 234668 w 17198836"/>
              <a:gd name="connsiteY3" fmla="*/ 243840 h 369690"/>
              <a:gd name="connsiteX4" fmla="*/ 254319 w 17198836"/>
              <a:gd name="connsiteY4" fmla="*/ 248292 h 369690"/>
              <a:gd name="connsiteX5" fmla="*/ 271580 w 17198836"/>
              <a:gd name="connsiteY5" fmla="*/ 260333 h 369690"/>
              <a:gd name="connsiteX6" fmla="*/ 267878 w 17198836"/>
              <a:gd name="connsiteY6" fmla="*/ 219127 h 369690"/>
              <a:gd name="connsiteX7" fmla="*/ 365386 w 17198836"/>
              <a:gd name="connsiteY7" fmla="*/ 0 h 369690"/>
              <a:gd name="connsiteX8" fmla="*/ 462894 w 17198836"/>
              <a:gd name="connsiteY8" fmla="*/ 219127 h 369690"/>
              <a:gd name="connsiteX9" fmla="*/ 458266 w 17198836"/>
              <a:gd name="connsiteY9" fmla="*/ 270645 h 369690"/>
              <a:gd name="connsiteX10" fmla="*/ 464592 w 17198836"/>
              <a:gd name="connsiteY10" fmla="*/ 261060 h 369690"/>
              <a:gd name="connsiteX11" fmla="*/ 502546 w 17198836"/>
              <a:gd name="connsiteY11" fmla="*/ 243840 h 369690"/>
              <a:gd name="connsiteX12" fmla="*/ 522197 w 17198836"/>
              <a:gd name="connsiteY12" fmla="*/ 248292 h 369690"/>
              <a:gd name="connsiteX13" fmla="*/ 539459 w 17198836"/>
              <a:gd name="connsiteY13" fmla="*/ 260334 h 369690"/>
              <a:gd name="connsiteX14" fmla="*/ 535757 w 17198836"/>
              <a:gd name="connsiteY14" fmla="*/ 219127 h 369690"/>
              <a:gd name="connsiteX15" fmla="*/ 633265 w 17198836"/>
              <a:gd name="connsiteY15" fmla="*/ 0 h 369690"/>
              <a:gd name="connsiteX16" fmla="*/ 730773 w 17198836"/>
              <a:gd name="connsiteY16" fmla="*/ 219127 h 369690"/>
              <a:gd name="connsiteX17" fmla="*/ 726145 w 17198836"/>
              <a:gd name="connsiteY17" fmla="*/ 270645 h 369690"/>
              <a:gd name="connsiteX18" fmla="*/ 732471 w 17198836"/>
              <a:gd name="connsiteY18" fmla="*/ 261060 h 369690"/>
              <a:gd name="connsiteX19" fmla="*/ 770425 w 17198836"/>
              <a:gd name="connsiteY19" fmla="*/ 243840 h 369690"/>
              <a:gd name="connsiteX20" fmla="*/ 790076 w 17198836"/>
              <a:gd name="connsiteY20" fmla="*/ 248292 h 369690"/>
              <a:gd name="connsiteX21" fmla="*/ 807337 w 17198836"/>
              <a:gd name="connsiteY21" fmla="*/ 260333 h 369690"/>
              <a:gd name="connsiteX22" fmla="*/ 803635 w 17198836"/>
              <a:gd name="connsiteY22" fmla="*/ 219127 h 369690"/>
              <a:gd name="connsiteX23" fmla="*/ 901143 w 17198836"/>
              <a:gd name="connsiteY23" fmla="*/ 0 h 369690"/>
              <a:gd name="connsiteX24" fmla="*/ 998651 w 17198836"/>
              <a:gd name="connsiteY24" fmla="*/ 219127 h 369690"/>
              <a:gd name="connsiteX25" fmla="*/ 994023 w 17198836"/>
              <a:gd name="connsiteY25" fmla="*/ 270645 h 369690"/>
              <a:gd name="connsiteX26" fmla="*/ 1000349 w 17198836"/>
              <a:gd name="connsiteY26" fmla="*/ 261060 h 369690"/>
              <a:gd name="connsiteX27" fmla="*/ 1038303 w 17198836"/>
              <a:gd name="connsiteY27" fmla="*/ 243840 h 369690"/>
              <a:gd name="connsiteX28" fmla="*/ 1057954 w 17198836"/>
              <a:gd name="connsiteY28" fmla="*/ 248292 h 369690"/>
              <a:gd name="connsiteX29" fmla="*/ 1075215 w 17198836"/>
              <a:gd name="connsiteY29" fmla="*/ 260333 h 369690"/>
              <a:gd name="connsiteX30" fmla="*/ 1071513 w 17198836"/>
              <a:gd name="connsiteY30" fmla="*/ 219127 h 369690"/>
              <a:gd name="connsiteX31" fmla="*/ 1169021 w 17198836"/>
              <a:gd name="connsiteY31" fmla="*/ 0 h 369690"/>
              <a:gd name="connsiteX32" fmla="*/ 1266529 w 17198836"/>
              <a:gd name="connsiteY32" fmla="*/ 219127 h 369690"/>
              <a:gd name="connsiteX33" fmla="*/ 1261901 w 17198836"/>
              <a:gd name="connsiteY33" fmla="*/ 270645 h 369690"/>
              <a:gd name="connsiteX34" fmla="*/ 1268227 w 17198836"/>
              <a:gd name="connsiteY34" fmla="*/ 261060 h 369690"/>
              <a:gd name="connsiteX35" fmla="*/ 1306181 w 17198836"/>
              <a:gd name="connsiteY35" fmla="*/ 243840 h 369690"/>
              <a:gd name="connsiteX36" fmla="*/ 1325832 w 17198836"/>
              <a:gd name="connsiteY36" fmla="*/ 248292 h 369690"/>
              <a:gd name="connsiteX37" fmla="*/ 1343094 w 17198836"/>
              <a:gd name="connsiteY37" fmla="*/ 260334 h 369690"/>
              <a:gd name="connsiteX38" fmla="*/ 1339392 w 17198836"/>
              <a:gd name="connsiteY38" fmla="*/ 219127 h 369690"/>
              <a:gd name="connsiteX39" fmla="*/ 1436900 w 17198836"/>
              <a:gd name="connsiteY39" fmla="*/ 0 h 369690"/>
              <a:gd name="connsiteX40" fmla="*/ 1534407 w 17198836"/>
              <a:gd name="connsiteY40" fmla="*/ 219127 h 369690"/>
              <a:gd name="connsiteX41" fmla="*/ 1529779 w 17198836"/>
              <a:gd name="connsiteY41" fmla="*/ 270645 h 369690"/>
              <a:gd name="connsiteX42" fmla="*/ 1536105 w 17198836"/>
              <a:gd name="connsiteY42" fmla="*/ 261060 h 369690"/>
              <a:gd name="connsiteX43" fmla="*/ 1574059 w 17198836"/>
              <a:gd name="connsiteY43" fmla="*/ 243840 h 369690"/>
              <a:gd name="connsiteX44" fmla="*/ 1593710 w 17198836"/>
              <a:gd name="connsiteY44" fmla="*/ 248292 h 369690"/>
              <a:gd name="connsiteX45" fmla="*/ 1610972 w 17198836"/>
              <a:gd name="connsiteY45" fmla="*/ 260333 h 369690"/>
              <a:gd name="connsiteX46" fmla="*/ 1607269 w 17198836"/>
              <a:gd name="connsiteY46" fmla="*/ 219127 h 369690"/>
              <a:gd name="connsiteX47" fmla="*/ 1704776 w 17198836"/>
              <a:gd name="connsiteY47" fmla="*/ 0 h 369690"/>
              <a:gd name="connsiteX48" fmla="*/ 1802285 w 17198836"/>
              <a:gd name="connsiteY48" fmla="*/ 219127 h 369690"/>
              <a:gd name="connsiteX49" fmla="*/ 1797658 w 17198836"/>
              <a:gd name="connsiteY49" fmla="*/ 270644 h 369690"/>
              <a:gd name="connsiteX50" fmla="*/ 1803982 w 17198836"/>
              <a:gd name="connsiteY50" fmla="*/ 261060 h 369690"/>
              <a:gd name="connsiteX51" fmla="*/ 1841936 w 17198836"/>
              <a:gd name="connsiteY51" fmla="*/ 243840 h 369690"/>
              <a:gd name="connsiteX52" fmla="*/ 1861588 w 17198836"/>
              <a:gd name="connsiteY52" fmla="*/ 248292 h 369690"/>
              <a:gd name="connsiteX53" fmla="*/ 1878849 w 17198836"/>
              <a:gd name="connsiteY53" fmla="*/ 260333 h 369690"/>
              <a:gd name="connsiteX54" fmla="*/ 1875148 w 17198836"/>
              <a:gd name="connsiteY54" fmla="*/ 219127 h 369690"/>
              <a:gd name="connsiteX55" fmla="*/ 1972656 w 17198836"/>
              <a:gd name="connsiteY55" fmla="*/ 0 h 369690"/>
              <a:gd name="connsiteX56" fmla="*/ 2070163 w 17198836"/>
              <a:gd name="connsiteY56" fmla="*/ 219127 h 369690"/>
              <a:gd name="connsiteX57" fmla="*/ 2065535 w 17198836"/>
              <a:gd name="connsiteY57" fmla="*/ 270645 h 369690"/>
              <a:gd name="connsiteX58" fmla="*/ 2071861 w 17198836"/>
              <a:gd name="connsiteY58" fmla="*/ 261060 h 369690"/>
              <a:gd name="connsiteX59" fmla="*/ 2109815 w 17198836"/>
              <a:gd name="connsiteY59" fmla="*/ 243840 h 369690"/>
              <a:gd name="connsiteX60" fmla="*/ 2129466 w 17198836"/>
              <a:gd name="connsiteY60" fmla="*/ 248292 h 369690"/>
              <a:gd name="connsiteX61" fmla="*/ 2146729 w 17198836"/>
              <a:gd name="connsiteY61" fmla="*/ 260334 h 369690"/>
              <a:gd name="connsiteX62" fmla="*/ 2143026 w 17198836"/>
              <a:gd name="connsiteY62" fmla="*/ 219127 h 369690"/>
              <a:gd name="connsiteX63" fmla="*/ 2240534 w 17198836"/>
              <a:gd name="connsiteY63" fmla="*/ 0 h 369690"/>
              <a:gd name="connsiteX64" fmla="*/ 2338041 w 17198836"/>
              <a:gd name="connsiteY64" fmla="*/ 219127 h 369690"/>
              <a:gd name="connsiteX65" fmla="*/ 2333414 w 17198836"/>
              <a:gd name="connsiteY65" fmla="*/ 270646 h 369690"/>
              <a:gd name="connsiteX66" fmla="*/ 2339741 w 17198836"/>
              <a:gd name="connsiteY66" fmla="*/ 261060 h 369690"/>
              <a:gd name="connsiteX67" fmla="*/ 2377694 w 17198836"/>
              <a:gd name="connsiteY67" fmla="*/ 243840 h 369690"/>
              <a:gd name="connsiteX68" fmla="*/ 2397346 w 17198836"/>
              <a:gd name="connsiteY68" fmla="*/ 248292 h 369690"/>
              <a:gd name="connsiteX69" fmla="*/ 2414606 w 17198836"/>
              <a:gd name="connsiteY69" fmla="*/ 260333 h 369690"/>
              <a:gd name="connsiteX70" fmla="*/ 2410905 w 17198836"/>
              <a:gd name="connsiteY70" fmla="*/ 219127 h 369690"/>
              <a:gd name="connsiteX71" fmla="*/ 2508413 w 17198836"/>
              <a:gd name="connsiteY71" fmla="*/ 0 h 369690"/>
              <a:gd name="connsiteX72" fmla="*/ 2605921 w 17198836"/>
              <a:gd name="connsiteY72" fmla="*/ 219127 h 369690"/>
              <a:gd name="connsiteX73" fmla="*/ 2601293 w 17198836"/>
              <a:gd name="connsiteY73" fmla="*/ 270643 h 369690"/>
              <a:gd name="connsiteX74" fmla="*/ 2607618 w 17198836"/>
              <a:gd name="connsiteY74" fmla="*/ 261060 h 369690"/>
              <a:gd name="connsiteX75" fmla="*/ 2645572 w 17198836"/>
              <a:gd name="connsiteY75" fmla="*/ 243840 h 369690"/>
              <a:gd name="connsiteX76" fmla="*/ 2665223 w 17198836"/>
              <a:gd name="connsiteY76" fmla="*/ 248292 h 369690"/>
              <a:gd name="connsiteX77" fmla="*/ 2682484 w 17198836"/>
              <a:gd name="connsiteY77" fmla="*/ 260333 h 369690"/>
              <a:gd name="connsiteX78" fmla="*/ 2678782 w 17198836"/>
              <a:gd name="connsiteY78" fmla="*/ 219127 h 369690"/>
              <a:gd name="connsiteX79" fmla="*/ 2776292 w 17198836"/>
              <a:gd name="connsiteY79" fmla="*/ 0 h 369690"/>
              <a:gd name="connsiteX80" fmla="*/ 2873798 w 17198836"/>
              <a:gd name="connsiteY80" fmla="*/ 219127 h 369690"/>
              <a:gd name="connsiteX81" fmla="*/ 2869171 w 17198836"/>
              <a:gd name="connsiteY81" fmla="*/ 270646 h 369690"/>
              <a:gd name="connsiteX82" fmla="*/ 2875496 w 17198836"/>
              <a:gd name="connsiteY82" fmla="*/ 261060 h 369690"/>
              <a:gd name="connsiteX83" fmla="*/ 2913451 w 17198836"/>
              <a:gd name="connsiteY83" fmla="*/ 243840 h 369690"/>
              <a:gd name="connsiteX84" fmla="*/ 2933103 w 17198836"/>
              <a:gd name="connsiteY84" fmla="*/ 248292 h 369690"/>
              <a:gd name="connsiteX85" fmla="*/ 2950363 w 17198836"/>
              <a:gd name="connsiteY85" fmla="*/ 260334 h 369690"/>
              <a:gd name="connsiteX86" fmla="*/ 2946662 w 17198836"/>
              <a:gd name="connsiteY86" fmla="*/ 219127 h 369690"/>
              <a:gd name="connsiteX87" fmla="*/ 3044169 w 17198836"/>
              <a:gd name="connsiteY87" fmla="*/ 0 h 369690"/>
              <a:gd name="connsiteX88" fmla="*/ 3141677 w 17198836"/>
              <a:gd name="connsiteY88" fmla="*/ 219127 h 369690"/>
              <a:gd name="connsiteX89" fmla="*/ 3137049 w 17198836"/>
              <a:gd name="connsiteY89" fmla="*/ 270645 h 369690"/>
              <a:gd name="connsiteX90" fmla="*/ 3143375 w 17198836"/>
              <a:gd name="connsiteY90" fmla="*/ 261060 h 369690"/>
              <a:gd name="connsiteX91" fmla="*/ 3181329 w 17198836"/>
              <a:gd name="connsiteY91" fmla="*/ 243840 h 369690"/>
              <a:gd name="connsiteX92" fmla="*/ 3200980 w 17198836"/>
              <a:gd name="connsiteY92" fmla="*/ 248292 h 369690"/>
              <a:gd name="connsiteX93" fmla="*/ 3218241 w 17198836"/>
              <a:gd name="connsiteY93" fmla="*/ 260333 h 369690"/>
              <a:gd name="connsiteX94" fmla="*/ 3214539 w 17198836"/>
              <a:gd name="connsiteY94" fmla="*/ 219127 h 369690"/>
              <a:gd name="connsiteX95" fmla="*/ 3312047 w 17198836"/>
              <a:gd name="connsiteY95" fmla="*/ 0 h 369690"/>
              <a:gd name="connsiteX96" fmla="*/ 3409555 w 17198836"/>
              <a:gd name="connsiteY96" fmla="*/ 219127 h 369690"/>
              <a:gd name="connsiteX97" fmla="*/ 3404928 w 17198836"/>
              <a:gd name="connsiteY97" fmla="*/ 270645 h 369690"/>
              <a:gd name="connsiteX98" fmla="*/ 3411253 w 17198836"/>
              <a:gd name="connsiteY98" fmla="*/ 261060 h 369690"/>
              <a:gd name="connsiteX99" fmla="*/ 3449207 w 17198836"/>
              <a:gd name="connsiteY99" fmla="*/ 243840 h 369690"/>
              <a:gd name="connsiteX100" fmla="*/ 3468858 w 17198836"/>
              <a:gd name="connsiteY100" fmla="*/ 248292 h 369690"/>
              <a:gd name="connsiteX101" fmla="*/ 3486118 w 17198836"/>
              <a:gd name="connsiteY101" fmla="*/ 260332 h 369690"/>
              <a:gd name="connsiteX102" fmla="*/ 3482418 w 17198836"/>
              <a:gd name="connsiteY102" fmla="*/ 219127 h 369690"/>
              <a:gd name="connsiteX103" fmla="*/ 3579926 w 17198836"/>
              <a:gd name="connsiteY103" fmla="*/ 0 h 369690"/>
              <a:gd name="connsiteX104" fmla="*/ 3677433 w 17198836"/>
              <a:gd name="connsiteY104" fmla="*/ 219127 h 369690"/>
              <a:gd name="connsiteX105" fmla="*/ 3672805 w 17198836"/>
              <a:gd name="connsiteY105" fmla="*/ 270645 h 369690"/>
              <a:gd name="connsiteX106" fmla="*/ 3679132 w 17198836"/>
              <a:gd name="connsiteY106" fmla="*/ 261060 h 369690"/>
              <a:gd name="connsiteX107" fmla="*/ 3717085 w 17198836"/>
              <a:gd name="connsiteY107" fmla="*/ 243840 h 369690"/>
              <a:gd name="connsiteX108" fmla="*/ 3736738 w 17198836"/>
              <a:gd name="connsiteY108" fmla="*/ 248292 h 369690"/>
              <a:gd name="connsiteX109" fmla="*/ 3753997 w 17198836"/>
              <a:gd name="connsiteY109" fmla="*/ 260333 h 369690"/>
              <a:gd name="connsiteX110" fmla="*/ 3750294 w 17198836"/>
              <a:gd name="connsiteY110" fmla="*/ 219127 h 369690"/>
              <a:gd name="connsiteX111" fmla="*/ 3847802 w 17198836"/>
              <a:gd name="connsiteY111" fmla="*/ 0 h 369690"/>
              <a:gd name="connsiteX112" fmla="*/ 3945311 w 17198836"/>
              <a:gd name="connsiteY112" fmla="*/ 219127 h 369690"/>
              <a:gd name="connsiteX113" fmla="*/ 3940684 w 17198836"/>
              <a:gd name="connsiteY113" fmla="*/ 270645 h 369690"/>
              <a:gd name="connsiteX114" fmla="*/ 3947008 w 17198836"/>
              <a:gd name="connsiteY114" fmla="*/ 261060 h 369690"/>
              <a:gd name="connsiteX115" fmla="*/ 3984963 w 17198836"/>
              <a:gd name="connsiteY115" fmla="*/ 243840 h 369690"/>
              <a:gd name="connsiteX116" fmla="*/ 4004614 w 17198836"/>
              <a:gd name="connsiteY116" fmla="*/ 248292 h 369690"/>
              <a:gd name="connsiteX117" fmla="*/ 4021875 w 17198836"/>
              <a:gd name="connsiteY117" fmla="*/ 260334 h 369690"/>
              <a:gd name="connsiteX118" fmla="*/ 4018175 w 17198836"/>
              <a:gd name="connsiteY118" fmla="*/ 219127 h 369690"/>
              <a:gd name="connsiteX119" fmla="*/ 4115683 w 17198836"/>
              <a:gd name="connsiteY119" fmla="*/ 0 h 369690"/>
              <a:gd name="connsiteX120" fmla="*/ 4213190 w 17198836"/>
              <a:gd name="connsiteY120" fmla="*/ 219127 h 369690"/>
              <a:gd name="connsiteX121" fmla="*/ 4208562 w 17198836"/>
              <a:gd name="connsiteY121" fmla="*/ 270645 h 369690"/>
              <a:gd name="connsiteX122" fmla="*/ 4214889 w 17198836"/>
              <a:gd name="connsiteY122" fmla="*/ 261060 h 369690"/>
              <a:gd name="connsiteX123" fmla="*/ 4252842 w 17198836"/>
              <a:gd name="connsiteY123" fmla="*/ 243840 h 369690"/>
              <a:gd name="connsiteX124" fmla="*/ 4272495 w 17198836"/>
              <a:gd name="connsiteY124" fmla="*/ 248292 h 369690"/>
              <a:gd name="connsiteX125" fmla="*/ 4289755 w 17198836"/>
              <a:gd name="connsiteY125" fmla="*/ 260333 h 369690"/>
              <a:gd name="connsiteX126" fmla="*/ 4286051 w 17198836"/>
              <a:gd name="connsiteY126" fmla="*/ 219127 h 369690"/>
              <a:gd name="connsiteX127" fmla="*/ 4383559 w 17198836"/>
              <a:gd name="connsiteY127" fmla="*/ 0 h 369690"/>
              <a:gd name="connsiteX128" fmla="*/ 4481068 w 17198836"/>
              <a:gd name="connsiteY128" fmla="*/ 219127 h 369690"/>
              <a:gd name="connsiteX129" fmla="*/ 4476441 w 17198836"/>
              <a:gd name="connsiteY129" fmla="*/ 270645 h 369690"/>
              <a:gd name="connsiteX130" fmla="*/ 4482765 w 17198836"/>
              <a:gd name="connsiteY130" fmla="*/ 261060 h 369690"/>
              <a:gd name="connsiteX131" fmla="*/ 4520720 w 17198836"/>
              <a:gd name="connsiteY131" fmla="*/ 243840 h 369690"/>
              <a:gd name="connsiteX132" fmla="*/ 4540370 w 17198836"/>
              <a:gd name="connsiteY132" fmla="*/ 248292 h 369690"/>
              <a:gd name="connsiteX133" fmla="*/ 4557632 w 17198836"/>
              <a:gd name="connsiteY133" fmla="*/ 260333 h 369690"/>
              <a:gd name="connsiteX134" fmla="*/ 4553931 w 17198836"/>
              <a:gd name="connsiteY134" fmla="*/ 219127 h 369690"/>
              <a:gd name="connsiteX135" fmla="*/ 4651438 w 17198836"/>
              <a:gd name="connsiteY135" fmla="*/ 0 h 369690"/>
              <a:gd name="connsiteX136" fmla="*/ 4748946 w 17198836"/>
              <a:gd name="connsiteY136" fmla="*/ 219127 h 369690"/>
              <a:gd name="connsiteX137" fmla="*/ 4744319 w 17198836"/>
              <a:gd name="connsiteY137" fmla="*/ 270645 h 369690"/>
              <a:gd name="connsiteX138" fmla="*/ 4750644 w 17198836"/>
              <a:gd name="connsiteY138" fmla="*/ 261060 h 369690"/>
              <a:gd name="connsiteX139" fmla="*/ 4788599 w 17198836"/>
              <a:gd name="connsiteY139" fmla="*/ 243840 h 369690"/>
              <a:gd name="connsiteX140" fmla="*/ 4808249 w 17198836"/>
              <a:gd name="connsiteY140" fmla="*/ 248292 h 369690"/>
              <a:gd name="connsiteX141" fmla="*/ 4825512 w 17198836"/>
              <a:gd name="connsiteY141" fmla="*/ 260334 h 369690"/>
              <a:gd name="connsiteX142" fmla="*/ 4821808 w 17198836"/>
              <a:gd name="connsiteY142" fmla="*/ 219127 h 369690"/>
              <a:gd name="connsiteX143" fmla="*/ 4919316 w 17198836"/>
              <a:gd name="connsiteY143" fmla="*/ 0 h 369690"/>
              <a:gd name="connsiteX144" fmla="*/ 5016825 w 17198836"/>
              <a:gd name="connsiteY144" fmla="*/ 219127 h 369690"/>
              <a:gd name="connsiteX145" fmla="*/ 5012198 w 17198836"/>
              <a:gd name="connsiteY145" fmla="*/ 270645 h 369690"/>
              <a:gd name="connsiteX146" fmla="*/ 5018522 w 17198836"/>
              <a:gd name="connsiteY146" fmla="*/ 261060 h 369690"/>
              <a:gd name="connsiteX147" fmla="*/ 5056477 w 17198836"/>
              <a:gd name="connsiteY147" fmla="*/ 243840 h 369690"/>
              <a:gd name="connsiteX148" fmla="*/ 5076127 w 17198836"/>
              <a:gd name="connsiteY148" fmla="*/ 248292 h 369690"/>
              <a:gd name="connsiteX149" fmla="*/ 5093388 w 17198836"/>
              <a:gd name="connsiteY149" fmla="*/ 260333 h 369690"/>
              <a:gd name="connsiteX150" fmla="*/ 5089688 w 17198836"/>
              <a:gd name="connsiteY150" fmla="*/ 219127 h 369690"/>
              <a:gd name="connsiteX151" fmla="*/ 5187195 w 17198836"/>
              <a:gd name="connsiteY151" fmla="*/ 0 h 369690"/>
              <a:gd name="connsiteX152" fmla="*/ 5284703 w 17198836"/>
              <a:gd name="connsiteY152" fmla="*/ 219127 h 369690"/>
              <a:gd name="connsiteX153" fmla="*/ 5280076 w 17198836"/>
              <a:gd name="connsiteY153" fmla="*/ 270645 h 369690"/>
              <a:gd name="connsiteX154" fmla="*/ 5286401 w 17198836"/>
              <a:gd name="connsiteY154" fmla="*/ 261060 h 369690"/>
              <a:gd name="connsiteX155" fmla="*/ 5324355 w 17198836"/>
              <a:gd name="connsiteY155" fmla="*/ 243840 h 369690"/>
              <a:gd name="connsiteX156" fmla="*/ 5344006 w 17198836"/>
              <a:gd name="connsiteY156" fmla="*/ 248292 h 369690"/>
              <a:gd name="connsiteX157" fmla="*/ 5361267 w 17198836"/>
              <a:gd name="connsiteY157" fmla="*/ 260333 h 369690"/>
              <a:gd name="connsiteX158" fmla="*/ 5357564 w 17198836"/>
              <a:gd name="connsiteY158" fmla="*/ 219127 h 369690"/>
              <a:gd name="connsiteX159" fmla="*/ 5455073 w 17198836"/>
              <a:gd name="connsiteY159" fmla="*/ 0 h 369690"/>
              <a:gd name="connsiteX160" fmla="*/ 5552582 w 17198836"/>
              <a:gd name="connsiteY160" fmla="*/ 219127 h 369690"/>
              <a:gd name="connsiteX161" fmla="*/ 5547952 w 17198836"/>
              <a:gd name="connsiteY161" fmla="*/ 270645 h 369690"/>
              <a:gd name="connsiteX162" fmla="*/ 5554279 w 17198836"/>
              <a:gd name="connsiteY162" fmla="*/ 261060 h 369690"/>
              <a:gd name="connsiteX163" fmla="*/ 5592233 w 17198836"/>
              <a:gd name="connsiteY163" fmla="*/ 243840 h 369690"/>
              <a:gd name="connsiteX164" fmla="*/ 5611884 w 17198836"/>
              <a:gd name="connsiteY164" fmla="*/ 248292 h 369690"/>
              <a:gd name="connsiteX165" fmla="*/ 5629145 w 17198836"/>
              <a:gd name="connsiteY165" fmla="*/ 260334 h 369690"/>
              <a:gd name="connsiteX166" fmla="*/ 5625445 w 17198836"/>
              <a:gd name="connsiteY166" fmla="*/ 219127 h 369690"/>
              <a:gd name="connsiteX167" fmla="*/ 5722952 w 17198836"/>
              <a:gd name="connsiteY167" fmla="*/ 0 h 369690"/>
              <a:gd name="connsiteX168" fmla="*/ 5820460 w 17198836"/>
              <a:gd name="connsiteY168" fmla="*/ 219127 h 369690"/>
              <a:gd name="connsiteX169" fmla="*/ 5815833 w 17198836"/>
              <a:gd name="connsiteY169" fmla="*/ 270645 h 369690"/>
              <a:gd name="connsiteX170" fmla="*/ 5822158 w 17198836"/>
              <a:gd name="connsiteY170" fmla="*/ 261060 h 369690"/>
              <a:gd name="connsiteX171" fmla="*/ 5860112 w 17198836"/>
              <a:gd name="connsiteY171" fmla="*/ 243840 h 369690"/>
              <a:gd name="connsiteX172" fmla="*/ 5879763 w 17198836"/>
              <a:gd name="connsiteY172" fmla="*/ 248292 h 369690"/>
              <a:gd name="connsiteX173" fmla="*/ 5897024 w 17198836"/>
              <a:gd name="connsiteY173" fmla="*/ 260333 h 369690"/>
              <a:gd name="connsiteX174" fmla="*/ 5893321 w 17198836"/>
              <a:gd name="connsiteY174" fmla="*/ 219127 h 369690"/>
              <a:gd name="connsiteX175" fmla="*/ 5990830 w 17198836"/>
              <a:gd name="connsiteY175" fmla="*/ 0 h 369690"/>
              <a:gd name="connsiteX176" fmla="*/ 6088339 w 17198836"/>
              <a:gd name="connsiteY176" fmla="*/ 219127 h 369690"/>
              <a:gd name="connsiteX177" fmla="*/ 6083709 w 17198836"/>
              <a:gd name="connsiteY177" fmla="*/ 270645 h 369690"/>
              <a:gd name="connsiteX178" fmla="*/ 6090036 w 17198836"/>
              <a:gd name="connsiteY178" fmla="*/ 261060 h 369690"/>
              <a:gd name="connsiteX179" fmla="*/ 6127990 w 17198836"/>
              <a:gd name="connsiteY179" fmla="*/ 243840 h 369690"/>
              <a:gd name="connsiteX180" fmla="*/ 6147641 w 17198836"/>
              <a:gd name="connsiteY180" fmla="*/ 248292 h 369690"/>
              <a:gd name="connsiteX181" fmla="*/ 6164902 w 17198836"/>
              <a:gd name="connsiteY181" fmla="*/ 260333 h 369690"/>
              <a:gd name="connsiteX182" fmla="*/ 6161200 w 17198836"/>
              <a:gd name="connsiteY182" fmla="*/ 219127 h 369690"/>
              <a:gd name="connsiteX183" fmla="*/ 6258708 w 17198836"/>
              <a:gd name="connsiteY183" fmla="*/ 0 h 369690"/>
              <a:gd name="connsiteX184" fmla="*/ 6356216 w 17198836"/>
              <a:gd name="connsiteY184" fmla="*/ 219127 h 369690"/>
              <a:gd name="connsiteX185" fmla="*/ 6351588 w 17198836"/>
              <a:gd name="connsiteY185" fmla="*/ 270645 h 369690"/>
              <a:gd name="connsiteX186" fmla="*/ 6357914 w 17198836"/>
              <a:gd name="connsiteY186" fmla="*/ 261060 h 369690"/>
              <a:gd name="connsiteX187" fmla="*/ 6395869 w 17198836"/>
              <a:gd name="connsiteY187" fmla="*/ 243840 h 369690"/>
              <a:gd name="connsiteX188" fmla="*/ 6415519 w 17198836"/>
              <a:gd name="connsiteY188" fmla="*/ 248292 h 369690"/>
              <a:gd name="connsiteX189" fmla="*/ 6432781 w 17198836"/>
              <a:gd name="connsiteY189" fmla="*/ 260334 h 369690"/>
              <a:gd name="connsiteX190" fmla="*/ 6429078 w 17198836"/>
              <a:gd name="connsiteY190" fmla="*/ 219127 h 369690"/>
              <a:gd name="connsiteX191" fmla="*/ 6526587 w 17198836"/>
              <a:gd name="connsiteY191" fmla="*/ 0 h 369690"/>
              <a:gd name="connsiteX192" fmla="*/ 6624096 w 17198836"/>
              <a:gd name="connsiteY192" fmla="*/ 219127 h 369690"/>
              <a:gd name="connsiteX193" fmla="*/ 6619466 w 17198836"/>
              <a:gd name="connsiteY193" fmla="*/ 270645 h 369690"/>
              <a:gd name="connsiteX194" fmla="*/ 6625793 w 17198836"/>
              <a:gd name="connsiteY194" fmla="*/ 261060 h 369690"/>
              <a:gd name="connsiteX195" fmla="*/ 6663747 w 17198836"/>
              <a:gd name="connsiteY195" fmla="*/ 243840 h 369690"/>
              <a:gd name="connsiteX196" fmla="*/ 6683398 w 17198836"/>
              <a:gd name="connsiteY196" fmla="*/ 248292 h 369690"/>
              <a:gd name="connsiteX197" fmla="*/ 6700659 w 17198836"/>
              <a:gd name="connsiteY197" fmla="*/ 260333 h 369690"/>
              <a:gd name="connsiteX198" fmla="*/ 6696957 w 17198836"/>
              <a:gd name="connsiteY198" fmla="*/ 219127 h 369690"/>
              <a:gd name="connsiteX199" fmla="*/ 6794465 w 17198836"/>
              <a:gd name="connsiteY199" fmla="*/ 0 h 369690"/>
              <a:gd name="connsiteX200" fmla="*/ 6891973 w 17198836"/>
              <a:gd name="connsiteY200" fmla="*/ 219127 h 369690"/>
              <a:gd name="connsiteX201" fmla="*/ 6887345 w 17198836"/>
              <a:gd name="connsiteY201" fmla="*/ 270645 h 369690"/>
              <a:gd name="connsiteX202" fmla="*/ 6893671 w 17198836"/>
              <a:gd name="connsiteY202" fmla="*/ 261060 h 369690"/>
              <a:gd name="connsiteX203" fmla="*/ 6931626 w 17198836"/>
              <a:gd name="connsiteY203" fmla="*/ 243840 h 369690"/>
              <a:gd name="connsiteX204" fmla="*/ 6951276 w 17198836"/>
              <a:gd name="connsiteY204" fmla="*/ 248292 h 369690"/>
              <a:gd name="connsiteX205" fmla="*/ 6968537 w 17198836"/>
              <a:gd name="connsiteY205" fmla="*/ 260333 h 369690"/>
              <a:gd name="connsiteX206" fmla="*/ 6964835 w 17198836"/>
              <a:gd name="connsiteY206" fmla="*/ 219127 h 369690"/>
              <a:gd name="connsiteX207" fmla="*/ 7062344 w 17198836"/>
              <a:gd name="connsiteY207" fmla="*/ 0 h 369690"/>
              <a:gd name="connsiteX208" fmla="*/ 7159852 w 17198836"/>
              <a:gd name="connsiteY208" fmla="*/ 219127 h 369690"/>
              <a:gd name="connsiteX209" fmla="*/ 7155223 w 17198836"/>
              <a:gd name="connsiteY209" fmla="*/ 270645 h 369690"/>
              <a:gd name="connsiteX210" fmla="*/ 7161550 w 17198836"/>
              <a:gd name="connsiteY210" fmla="*/ 261060 h 369690"/>
              <a:gd name="connsiteX211" fmla="*/ 7199502 w 17198836"/>
              <a:gd name="connsiteY211" fmla="*/ 243840 h 369690"/>
              <a:gd name="connsiteX212" fmla="*/ 7219155 w 17198836"/>
              <a:gd name="connsiteY212" fmla="*/ 248292 h 369690"/>
              <a:gd name="connsiteX213" fmla="*/ 7236416 w 17198836"/>
              <a:gd name="connsiteY213" fmla="*/ 260334 h 369690"/>
              <a:gd name="connsiteX214" fmla="*/ 7232714 w 17198836"/>
              <a:gd name="connsiteY214" fmla="*/ 219127 h 369690"/>
              <a:gd name="connsiteX215" fmla="*/ 7330222 w 17198836"/>
              <a:gd name="connsiteY215" fmla="*/ 0 h 369690"/>
              <a:gd name="connsiteX216" fmla="*/ 7427730 w 17198836"/>
              <a:gd name="connsiteY216" fmla="*/ 219127 h 369690"/>
              <a:gd name="connsiteX217" fmla="*/ 7423102 w 17198836"/>
              <a:gd name="connsiteY217" fmla="*/ 270645 h 369690"/>
              <a:gd name="connsiteX218" fmla="*/ 7429428 w 17198836"/>
              <a:gd name="connsiteY218" fmla="*/ 261060 h 369690"/>
              <a:gd name="connsiteX219" fmla="*/ 7467383 w 17198836"/>
              <a:gd name="connsiteY219" fmla="*/ 243840 h 369690"/>
              <a:gd name="connsiteX220" fmla="*/ 7487033 w 17198836"/>
              <a:gd name="connsiteY220" fmla="*/ 248292 h 369690"/>
              <a:gd name="connsiteX221" fmla="*/ 7504294 w 17198836"/>
              <a:gd name="connsiteY221" fmla="*/ 260333 h 369690"/>
              <a:gd name="connsiteX222" fmla="*/ 7500592 w 17198836"/>
              <a:gd name="connsiteY222" fmla="*/ 219127 h 369690"/>
              <a:gd name="connsiteX223" fmla="*/ 7598101 w 17198836"/>
              <a:gd name="connsiteY223" fmla="*/ 0 h 369690"/>
              <a:gd name="connsiteX224" fmla="*/ 7695607 w 17198836"/>
              <a:gd name="connsiteY224" fmla="*/ 219127 h 369690"/>
              <a:gd name="connsiteX225" fmla="*/ 7690979 w 17198836"/>
              <a:gd name="connsiteY225" fmla="*/ 270645 h 369690"/>
              <a:gd name="connsiteX226" fmla="*/ 7697305 w 17198836"/>
              <a:gd name="connsiteY226" fmla="*/ 261060 h 369690"/>
              <a:gd name="connsiteX227" fmla="*/ 7735259 w 17198836"/>
              <a:gd name="connsiteY227" fmla="*/ 243840 h 369690"/>
              <a:gd name="connsiteX228" fmla="*/ 7754910 w 17198836"/>
              <a:gd name="connsiteY228" fmla="*/ 248292 h 369690"/>
              <a:gd name="connsiteX229" fmla="*/ 7772171 w 17198836"/>
              <a:gd name="connsiteY229" fmla="*/ 260333 h 369690"/>
              <a:gd name="connsiteX230" fmla="*/ 7768469 w 17198836"/>
              <a:gd name="connsiteY230" fmla="*/ 219127 h 369690"/>
              <a:gd name="connsiteX231" fmla="*/ 7865977 w 17198836"/>
              <a:gd name="connsiteY231" fmla="*/ 0 h 369690"/>
              <a:gd name="connsiteX232" fmla="*/ 7963485 w 17198836"/>
              <a:gd name="connsiteY232" fmla="*/ 219127 h 369690"/>
              <a:gd name="connsiteX233" fmla="*/ 7958857 w 17198836"/>
              <a:gd name="connsiteY233" fmla="*/ 270645 h 369690"/>
              <a:gd name="connsiteX234" fmla="*/ 7965182 w 17198836"/>
              <a:gd name="connsiteY234" fmla="*/ 261060 h 369690"/>
              <a:gd name="connsiteX235" fmla="*/ 8003137 w 17198836"/>
              <a:gd name="connsiteY235" fmla="*/ 243840 h 369690"/>
              <a:gd name="connsiteX236" fmla="*/ 8022788 w 17198836"/>
              <a:gd name="connsiteY236" fmla="*/ 248292 h 369690"/>
              <a:gd name="connsiteX237" fmla="*/ 8040050 w 17198836"/>
              <a:gd name="connsiteY237" fmla="*/ 260334 h 369690"/>
              <a:gd name="connsiteX238" fmla="*/ 8036348 w 17198836"/>
              <a:gd name="connsiteY238" fmla="*/ 219127 h 369690"/>
              <a:gd name="connsiteX239" fmla="*/ 8133856 w 17198836"/>
              <a:gd name="connsiteY239" fmla="*/ 0 h 369690"/>
              <a:gd name="connsiteX240" fmla="*/ 8231364 w 17198836"/>
              <a:gd name="connsiteY240" fmla="*/ 219127 h 369690"/>
              <a:gd name="connsiteX241" fmla="*/ 8226736 w 17198836"/>
              <a:gd name="connsiteY241" fmla="*/ 270645 h 369690"/>
              <a:gd name="connsiteX242" fmla="*/ 8233062 w 17198836"/>
              <a:gd name="connsiteY242" fmla="*/ 261060 h 369690"/>
              <a:gd name="connsiteX243" fmla="*/ 8271016 w 17198836"/>
              <a:gd name="connsiteY243" fmla="*/ 243840 h 369690"/>
              <a:gd name="connsiteX244" fmla="*/ 8290667 w 17198836"/>
              <a:gd name="connsiteY244" fmla="*/ 248292 h 369690"/>
              <a:gd name="connsiteX245" fmla="*/ 8307919 w 17198836"/>
              <a:gd name="connsiteY245" fmla="*/ 260327 h 369690"/>
              <a:gd name="connsiteX246" fmla="*/ 8304218 w 17198836"/>
              <a:gd name="connsiteY246" fmla="*/ 219127 h 369690"/>
              <a:gd name="connsiteX247" fmla="*/ 8401726 w 17198836"/>
              <a:gd name="connsiteY247" fmla="*/ 0 h 369690"/>
              <a:gd name="connsiteX248" fmla="*/ 8499234 w 17198836"/>
              <a:gd name="connsiteY248" fmla="*/ 219127 h 369690"/>
              <a:gd name="connsiteX249" fmla="*/ 8494606 w 17198836"/>
              <a:gd name="connsiteY249" fmla="*/ 270645 h 369690"/>
              <a:gd name="connsiteX250" fmla="*/ 8500931 w 17198836"/>
              <a:gd name="connsiteY250" fmla="*/ 261060 h 369690"/>
              <a:gd name="connsiteX251" fmla="*/ 8538886 w 17198836"/>
              <a:gd name="connsiteY251" fmla="*/ 243840 h 369690"/>
              <a:gd name="connsiteX252" fmla="*/ 8558538 w 17198836"/>
              <a:gd name="connsiteY252" fmla="*/ 248292 h 369690"/>
              <a:gd name="connsiteX253" fmla="*/ 8576229 w 17198836"/>
              <a:gd name="connsiteY253" fmla="*/ 260634 h 369690"/>
              <a:gd name="connsiteX254" fmla="*/ 8572500 w 17198836"/>
              <a:gd name="connsiteY254" fmla="*/ 219127 h 369690"/>
              <a:gd name="connsiteX255" fmla="*/ 8670008 w 17198836"/>
              <a:gd name="connsiteY255" fmla="*/ 0 h 369690"/>
              <a:gd name="connsiteX256" fmla="*/ 8767516 w 17198836"/>
              <a:gd name="connsiteY256" fmla="*/ 219127 h 369690"/>
              <a:gd name="connsiteX257" fmla="*/ 8762888 w 17198836"/>
              <a:gd name="connsiteY257" fmla="*/ 270645 h 369690"/>
              <a:gd name="connsiteX258" fmla="*/ 8769214 w 17198836"/>
              <a:gd name="connsiteY258" fmla="*/ 261060 h 369690"/>
              <a:gd name="connsiteX259" fmla="*/ 8807168 w 17198836"/>
              <a:gd name="connsiteY259" fmla="*/ 243840 h 369690"/>
              <a:gd name="connsiteX260" fmla="*/ 8826819 w 17198836"/>
              <a:gd name="connsiteY260" fmla="*/ 248292 h 369690"/>
              <a:gd name="connsiteX261" fmla="*/ 8844080 w 17198836"/>
              <a:gd name="connsiteY261" fmla="*/ 260333 h 369690"/>
              <a:gd name="connsiteX262" fmla="*/ 8840378 w 17198836"/>
              <a:gd name="connsiteY262" fmla="*/ 219127 h 369690"/>
              <a:gd name="connsiteX263" fmla="*/ 8937886 w 17198836"/>
              <a:gd name="connsiteY263" fmla="*/ 0 h 369690"/>
              <a:gd name="connsiteX264" fmla="*/ 9035394 w 17198836"/>
              <a:gd name="connsiteY264" fmla="*/ 219127 h 369690"/>
              <a:gd name="connsiteX265" fmla="*/ 9030766 w 17198836"/>
              <a:gd name="connsiteY265" fmla="*/ 270645 h 369690"/>
              <a:gd name="connsiteX266" fmla="*/ 9037092 w 17198836"/>
              <a:gd name="connsiteY266" fmla="*/ 261060 h 369690"/>
              <a:gd name="connsiteX267" fmla="*/ 9075046 w 17198836"/>
              <a:gd name="connsiteY267" fmla="*/ 243840 h 369690"/>
              <a:gd name="connsiteX268" fmla="*/ 9094697 w 17198836"/>
              <a:gd name="connsiteY268" fmla="*/ 248292 h 369690"/>
              <a:gd name="connsiteX269" fmla="*/ 9111959 w 17198836"/>
              <a:gd name="connsiteY269" fmla="*/ 260334 h 369690"/>
              <a:gd name="connsiteX270" fmla="*/ 9108257 w 17198836"/>
              <a:gd name="connsiteY270" fmla="*/ 219127 h 369690"/>
              <a:gd name="connsiteX271" fmla="*/ 9205765 w 17198836"/>
              <a:gd name="connsiteY271" fmla="*/ 0 h 369690"/>
              <a:gd name="connsiteX272" fmla="*/ 9303273 w 17198836"/>
              <a:gd name="connsiteY272" fmla="*/ 219127 h 369690"/>
              <a:gd name="connsiteX273" fmla="*/ 9298645 w 17198836"/>
              <a:gd name="connsiteY273" fmla="*/ 270645 h 369690"/>
              <a:gd name="connsiteX274" fmla="*/ 9304971 w 17198836"/>
              <a:gd name="connsiteY274" fmla="*/ 261060 h 369690"/>
              <a:gd name="connsiteX275" fmla="*/ 9342925 w 17198836"/>
              <a:gd name="connsiteY275" fmla="*/ 243840 h 369690"/>
              <a:gd name="connsiteX276" fmla="*/ 9362576 w 17198836"/>
              <a:gd name="connsiteY276" fmla="*/ 248292 h 369690"/>
              <a:gd name="connsiteX277" fmla="*/ 9379837 w 17198836"/>
              <a:gd name="connsiteY277" fmla="*/ 260333 h 369690"/>
              <a:gd name="connsiteX278" fmla="*/ 9376135 w 17198836"/>
              <a:gd name="connsiteY278" fmla="*/ 219127 h 369690"/>
              <a:gd name="connsiteX279" fmla="*/ 9473643 w 17198836"/>
              <a:gd name="connsiteY279" fmla="*/ 0 h 369690"/>
              <a:gd name="connsiteX280" fmla="*/ 9571151 w 17198836"/>
              <a:gd name="connsiteY280" fmla="*/ 219127 h 369690"/>
              <a:gd name="connsiteX281" fmla="*/ 9566523 w 17198836"/>
              <a:gd name="connsiteY281" fmla="*/ 270645 h 369690"/>
              <a:gd name="connsiteX282" fmla="*/ 9572849 w 17198836"/>
              <a:gd name="connsiteY282" fmla="*/ 261060 h 369690"/>
              <a:gd name="connsiteX283" fmla="*/ 9610803 w 17198836"/>
              <a:gd name="connsiteY283" fmla="*/ 243840 h 369690"/>
              <a:gd name="connsiteX284" fmla="*/ 9630454 w 17198836"/>
              <a:gd name="connsiteY284" fmla="*/ 248292 h 369690"/>
              <a:gd name="connsiteX285" fmla="*/ 9647715 w 17198836"/>
              <a:gd name="connsiteY285" fmla="*/ 260333 h 369690"/>
              <a:gd name="connsiteX286" fmla="*/ 9644013 w 17198836"/>
              <a:gd name="connsiteY286" fmla="*/ 219127 h 369690"/>
              <a:gd name="connsiteX287" fmla="*/ 9741521 w 17198836"/>
              <a:gd name="connsiteY287" fmla="*/ 0 h 369690"/>
              <a:gd name="connsiteX288" fmla="*/ 9839029 w 17198836"/>
              <a:gd name="connsiteY288" fmla="*/ 219127 h 369690"/>
              <a:gd name="connsiteX289" fmla="*/ 9834401 w 17198836"/>
              <a:gd name="connsiteY289" fmla="*/ 270645 h 369690"/>
              <a:gd name="connsiteX290" fmla="*/ 9840727 w 17198836"/>
              <a:gd name="connsiteY290" fmla="*/ 261060 h 369690"/>
              <a:gd name="connsiteX291" fmla="*/ 9878681 w 17198836"/>
              <a:gd name="connsiteY291" fmla="*/ 243840 h 369690"/>
              <a:gd name="connsiteX292" fmla="*/ 9898332 w 17198836"/>
              <a:gd name="connsiteY292" fmla="*/ 248292 h 369690"/>
              <a:gd name="connsiteX293" fmla="*/ 9915594 w 17198836"/>
              <a:gd name="connsiteY293" fmla="*/ 260334 h 369690"/>
              <a:gd name="connsiteX294" fmla="*/ 9911892 w 17198836"/>
              <a:gd name="connsiteY294" fmla="*/ 219127 h 369690"/>
              <a:gd name="connsiteX295" fmla="*/ 10009399 w 17198836"/>
              <a:gd name="connsiteY295" fmla="*/ 0 h 369690"/>
              <a:gd name="connsiteX296" fmla="*/ 10106907 w 17198836"/>
              <a:gd name="connsiteY296" fmla="*/ 219127 h 369690"/>
              <a:gd name="connsiteX297" fmla="*/ 10102279 w 17198836"/>
              <a:gd name="connsiteY297" fmla="*/ 270645 h 369690"/>
              <a:gd name="connsiteX298" fmla="*/ 10108605 w 17198836"/>
              <a:gd name="connsiteY298" fmla="*/ 261060 h 369690"/>
              <a:gd name="connsiteX299" fmla="*/ 10146559 w 17198836"/>
              <a:gd name="connsiteY299" fmla="*/ 243840 h 369690"/>
              <a:gd name="connsiteX300" fmla="*/ 10166210 w 17198836"/>
              <a:gd name="connsiteY300" fmla="*/ 248292 h 369690"/>
              <a:gd name="connsiteX301" fmla="*/ 10183471 w 17198836"/>
              <a:gd name="connsiteY301" fmla="*/ 260333 h 369690"/>
              <a:gd name="connsiteX302" fmla="*/ 10179769 w 17198836"/>
              <a:gd name="connsiteY302" fmla="*/ 219127 h 369690"/>
              <a:gd name="connsiteX303" fmla="*/ 10277276 w 17198836"/>
              <a:gd name="connsiteY303" fmla="*/ 0 h 369690"/>
              <a:gd name="connsiteX304" fmla="*/ 10374785 w 17198836"/>
              <a:gd name="connsiteY304" fmla="*/ 219127 h 369690"/>
              <a:gd name="connsiteX305" fmla="*/ 10370157 w 17198836"/>
              <a:gd name="connsiteY305" fmla="*/ 270644 h 369690"/>
              <a:gd name="connsiteX306" fmla="*/ 10376482 w 17198836"/>
              <a:gd name="connsiteY306" fmla="*/ 261060 h 369690"/>
              <a:gd name="connsiteX307" fmla="*/ 10414436 w 17198836"/>
              <a:gd name="connsiteY307" fmla="*/ 243840 h 369690"/>
              <a:gd name="connsiteX308" fmla="*/ 10434088 w 17198836"/>
              <a:gd name="connsiteY308" fmla="*/ 248292 h 369690"/>
              <a:gd name="connsiteX309" fmla="*/ 10451349 w 17198836"/>
              <a:gd name="connsiteY309" fmla="*/ 260333 h 369690"/>
              <a:gd name="connsiteX310" fmla="*/ 10447647 w 17198836"/>
              <a:gd name="connsiteY310" fmla="*/ 219127 h 369690"/>
              <a:gd name="connsiteX311" fmla="*/ 10545155 w 17198836"/>
              <a:gd name="connsiteY311" fmla="*/ 0 h 369690"/>
              <a:gd name="connsiteX312" fmla="*/ 10642663 w 17198836"/>
              <a:gd name="connsiteY312" fmla="*/ 219127 h 369690"/>
              <a:gd name="connsiteX313" fmla="*/ 10638035 w 17198836"/>
              <a:gd name="connsiteY313" fmla="*/ 270645 h 369690"/>
              <a:gd name="connsiteX314" fmla="*/ 10644361 w 17198836"/>
              <a:gd name="connsiteY314" fmla="*/ 261060 h 369690"/>
              <a:gd name="connsiteX315" fmla="*/ 10682315 w 17198836"/>
              <a:gd name="connsiteY315" fmla="*/ 243840 h 369690"/>
              <a:gd name="connsiteX316" fmla="*/ 10701966 w 17198836"/>
              <a:gd name="connsiteY316" fmla="*/ 248292 h 369690"/>
              <a:gd name="connsiteX317" fmla="*/ 10719228 w 17198836"/>
              <a:gd name="connsiteY317" fmla="*/ 260334 h 369690"/>
              <a:gd name="connsiteX318" fmla="*/ 10715526 w 17198836"/>
              <a:gd name="connsiteY318" fmla="*/ 219127 h 369690"/>
              <a:gd name="connsiteX319" fmla="*/ 10813034 w 17198836"/>
              <a:gd name="connsiteY319" fmla="*/ 0 h 369690"/>
              <a:gd name="connsiteX320" fmla="*/ 10910541 w 17198836"/>
              <a:gd name="connsiteY320" fmla="*/ 219127 h 369690"/>
              <a:gd name="connsiteX321" fmla="*/ 10905913 w 17198836"/>
              <a:gd name="connsiteY321" fmla="*/ 270646 h 369690"/>
              <a:gd name="connsiteX322" fmla="*/ 10912240 w 17198836"/>
              <a:gd name="connsiteY322" fmla="*/ 261060 h 369690"/>
              <a:gd name="connsiteX323" fmla="*/ 10950194 w 17198836"/>
              <a:gd name="connsiteY323" fmla="*/ 243840 h 369690"/>
              <a:gd name="connsiteX324" fmla="*/ 10969845 w 17198836"/>
              <a:gd name="connsiteY324" fmla="*/ 248292 h 369690"/>
              <a:gd name="connsiteX325" fmla="*/ 10987106 w 17198836"/>
              <a:gd name="connsiteY325" fmla="*/ 260333 h 369690"/>
              <a:gd name="connsiteX326" fmla="*/ 10983404 w 17198836"/>
              <a:gd name="connsiteY326" fmla="*/ 219127 h 369690"/>
              <a:gd name="connsiteX327" fmla="*/ 11080912 w 17198836"/>
              <a:gd name="connsiteY327" fmla="*/ 0 h 369690"/>
              <a:gd name="connsiteX328" fmla="*/ 11178421 w 17198836"/>
              <a:gd name="connsiteY328" fmla="*/ 219127 h 369690"/>
              <a:gd name="connsiteX329" fmla="*/ 11173793 w 17198836"/>
              <a:gd name="connsiteY329" fmla="*/ 270643 h 369690"/>
              <a:gd name="connsiteX330" fmla="*/ 11180118 w 17198836"/>
              <a:gd name="connsiteY330" fmla="*/ 261060 h 369690"/>
              <a:gd name="connsiteX331" fmla="*/ 11218072 w 17198836"/>
              <a:gd name="connsiteY331" fmla="*/ 243840 h 369690"/>
              <a:gd name="connsiteX332" fmla="*/ 11237723 w 17198836"/>
              <a:gd name="connsiteY332" fmla="*/ 248292 h 369690"/>
              <a:gd name="connsiteX333" fmla="*/ 11254984 w 17198836"/>
              <a:gd name="connsiteY333" fmla="*/ 260333 h 369690"/>
              <a:gd name="connsiteX334" fmla="*/ 11251282 w 17198836"/>
              <a:gd name="connsiteY334" fmla="*/ 219127 h 369690"/>
              <a:gd name="connsiteX335" fmla="*/ 11348791 w 17198836"/>
              <a:gd name="connsiteY335" fmla="*/ 0 h 369690"/>
              <a:gd name="connsiteX336" fmla="*/ 11446298 w 17198836"/>
              <a:gd name="connsiteY336" fmla="*/ 219127 h 369690"/>
              <a:gd name="connsiteX337" fmla="*/ 11441670 w 17198836"/>
              <a:gd name="connsiteY337" fmla="*/ 270646 h 369690"/>
              <a:gd name="connsiteX338" fmla="*/ 11447996 w 17198836"/>
              <a:gd name="connsiteY338" fmla="*/ 261060 h 369690"/>
              <a:gd name="connsiteX339" fmla="*/ 11485951 w 17198836"/>
              <a:gd name="connsiteY339" fmla="*/ 243840 h 369690"/>
              <a:gd name="connsiteX340" fmla="*/ 11505602 w 17198836"/>
              <a:gd name="connsiteY340" fmla="*/ 248292 h 369690"/>
              <a:gd name="connsiteX341" fmla="*/ 11522863 w 17198836"/>
              <a:gd name="connsiteY341" fmla="*/ 260334 h 369690"/>
              <a:gd name="connsiteX342" fmla="*/ 11519161 w 17198836"/>
              <a:gd name="connsiteY342" fmla="*/ 219127 h 369690"/>
              <a:gd name="connsiteX343" fmla="*/ 11616669 w 17198836"/>
              <a:gd name="connsiteY343" fmla="*/ 0 h 369690"/>
              <a:gd name="connsiteX344" fmla="*/ 11714177 w 17198836"/>
              <a:gd name="connsiteY344" fmla="*/ 219127 h 369690"/>
              <a:gd name="connsiteX345" fmla="*/ 11709549 w 17198836"/>
              <a:gd name="connsiteY345" fmla="*/ 270645 h 369690"/>
              <a:gd name="connsiteX346" fmla="*/ 11715875 w 17198836"/>
              <a:gd name="connsiteY346" fmla="*/ 261060 h 369690"/>
              <a:gd name="connsiteX347" fmla="*/ 11753829 w 17198836"/>
              <a:gd name="connsiteY347" fmla="*/ 243840 h 369690"/>
              <a:gd name="connsiteX348" fmla="*/ 11773480 w 17198836"/>
              <a:gd name="connsiteY348" fmla="*/ 248292 h 369690"/>
              <a:gd name="connsiteX349" fmla="*/ 11790741 w 17198836"/>
              <a:gd name="connsiteY349" fmla="*/ 260333 h 369690"/>
              <a:gd name="connsiteX350" fmla="*/ 11787039 w 17198836"/>
              <a:gd name="connsiteY350" fmla="*/ 219127 h 369690"/>
              <a:gd name="connsiteX351" fmla="*/ 11884547 w 17198836"/>
              <a:gd name="connsiteY351" fmla="*/ 0 h 369690"/>
              <a:gd name="connsiteX352" fmla="*/ 11982055 w 17198836"/>
              <a:gd name="connsiteY352" fmla="*/ 219127 h 369690"/>
              <a:gd name="connsiteX353" fmla="*/ 11977427 w 17198836"/>
              <a:gd name="connsiteY353" fmla="*/ 270645 h 369690"/>
              <a:gd name="connsiteX354" fmla="*/ 11983753 w 17198836"/>
              <a:gd name="connsiteY354" fmla="*/ 261060 h 369690"/>
              <a:gd name="connsiteX355" fmla="*/ 12021707 w 17198836"/>
              <a:gd name="connsiteY355" fmla="*/ 243840 h 369690"/>
              <a:gd name="connsiteX356" fmla="*/ 12041358 w 17198836"/>
              <a:gd name="connsiteY356" fmla="*/ 248292 h 369690"/>
              <a:gd name="connsiteX357" fmla="*/ 12058618 w 17198836"/>
              <a:gd name="connsiteY357" fmla="*/ 260332 h 369690"/>
              <a:gd name="connsiteX358" fmla="*/ 12054916 w 17198836"/>
              <a:gd name="connsiteY358" fmla="*/ 219127 h 369690"/>
              <a:gd name="connsiteX359" fmla="*/ 12152424 w 17198836"/>
              <a:gd name="connsiteY359" fmla="*/ 0 h 369690"/>
              <a:gd name="connsiteX360" fmla="*/ 12249932 w 17198836"/>
              <a:gd name="connsiteY360" fmla="*/ 219127 h 369690"/>
              <a:gd name="connsiteX361" fmla="*/ 12245304 w 17198836"/>
              <a:gd name="connsiteY361" fmla="*/ 270645 h 369690"/>
              <a:gd name="connsiteX362" fmla="*/ 12251630 w 17198836"/>
              <a:gd name="connsiteY362" fmla="*/ 261060 h 369690"/>
              <a:gd name="connsiteX363" fmla="*/ 12289584 w 17198836"/>
              <a:gd name="connsiteY363" fmla="*/ 243840 h 369690"/>
              <a:gd name="connsiteX364" fmla="*/ 12309236 w 17198836"/>
              <a:gd name="connsiteY364" fmla="*/ 248292 h 369690"/>
              <a:gd name="connsiteX365" fmla="*/ 12326496 w 17198836"/>
              <a:gd name="connsiteY365" fmla="*/ 260333 h 369690"/>
              <a:gd name="connsiteX366" fmla="*/ 12322794 w 17198836"/>
              <a:gd name="connsiteY366" fmla="*/ 219127 h 369690"/>
              <a:gd name="connsiteX367" fmla="*/ 12420302 w 17198836"/>
              <a:gd name="connsiteY367" fmla="*/ 0 h 369690"/>
              <a:gd name="connsiteX368" fmla="*/ 12517810 w 17198836"/>
              <a:gd name="connsiteY368" fmla="*/ 219127 h 369690"/>
              <a:gd name="connsiteX369" fmla="*/ 12513182 w 17198836"/>
              <a:gd name="connsiteY369" fmla="*/ 270645 h 369690"/>
              <a:gd name="connsiteX370" fmla="*/ 12519508 w 17198836"/>
              <a:gd name="connsiteY370" fmla="*/ 261060 h 369690"/>
              <a:gd name="connsiteX371" fmla="*/ 12557462 w 17198836"/>
              <a:gd name="connsiteY371" fmla="*/ 243840 h 369690"/>
              <a:gd name="connsiteX372" fmla="*/ 12577114 w 17198836"/>
              <a:gd name="connsiteY372" fmla="*/ 248292 h 369690"/>
              <a:gd name="connsiteX373" fmla="*/ 12594375 w 17198836"/>
              <a:gd name="connsiteY373" fmla="*/ 260334 h 369690"/>
              <a:gd name="connsiteX374" fmla="*/ 12590673 w 17198836"/>
              <a:gd name="connsiteY374" fmla="*/ 219127 h 369690"/>
              <a:gd name="connsiteX375" fmla="*/ 12688181 w 17198836"/>
              <a:gd name="connsiteY375" fmla="*/ 0 h 369690"/>
              <a:gd name="connsiteX376" fmla="*/ 12785689 w 17198836"/>
              <a:gd name="connsiteY376" fmla="*/ 219127 h 369690"/>
              <a:gd name="connsiteX377" fmla="*/ 12781061 w 17198836"/>
              <a:gd name="connsiteY377" fmla="*/ 270645 h 369690"/>
              <a:gd name="connsiteX378" fmla="*/ 12787387 w 17198836"/>
              <a:gd name="connsiteY378" fmla="*/ 261060 h 369690"/>
              <a:gd name="connsiteX379" fmla="*/ 12825341 w 17198836"/>
              <a:gd name="connsiteY379" fmla="*/ 243840 h 369690"/>
              <a:gd name="connsiteX380" fmla="*/ 12844993 w 17198836"/>
              <a:gd name="connsiteY380" fmla="*/ 248292 h 369690"/>
              <a:gd name="connsiteX381" fmla="*/ 12862253 w 17198836"/>
              <a:gd name="connsiteY381" fmla="*/ 260333 h 369690"/>
              <a:gd name="connsiteX382" fmla="*/ 12858551 w 17198836"/>
              <a:gd name="connsiteY382" fmla="*/ 219127 h 369690"/>
              <a:gd name="connsiteX383" fmla="*/ 12956059 w 17198836"/>
              <a:gd name="connsiteY383" fmla="*/ 0 h 369690"/>
              <a:gd name="connsiteX384" fmla="*/ 13053567 w 17198836"/>
              <a:gd name="connsiteY384" fmla="*/ 219127 h 369690"/>
              <a:gd name="connsiteX385" fmla="*/ 13048939 w 17198836"/>
              <a:gd name="connsiteY385" fmla="*/ 270645 h 369690"/>
              <a:gd name="connsiteX386" fmla="*/ 13055265 w 17198836"/>
              <a:gd name="connsiteY386" fmla="*/ 261060 h 369690"/>
              <a:gd name="connsiteX387" fmla="*/ 13093219 w 17198836"/>
              <a:gd name="connsiteY387" fmla="*/ 243840 h 369690"/>
              <a:gd name="connsiteX388" fmla="*/ 13112870 w 17198836"/>
              <a:gd name="connsiteY388" fmla="*/ 248292 h 369690"/>
              <a:gd name="connsiteX389" fmla="*/ 13130131 w 17198836"/>
              <a:gd name="connsiteY389" fmla="*/ 260333 h 369690"/>
              <a:gd name="connsiteX390" fmla="*/ 13126429 w 17198836"/>
              <a:gd name="connsiteY390" fmla="*/ 219127 h 369690"/>
              <a:gd name="connsiteX391" fmla="*/ 13223937 w 17198836"/>
              <a:gd name="connsiteY391" fmla="*/ 0 h 369690"/>
              <a:gd name="connsiteX392" fmla="*/ 13321445 w 17198836"/>
              <a:gd name="connsiteY392" fmla="*/ 219127 h 369690"/>
              <a:gd name="connsiteX393" fmla="*/ 13316817 w 17198836"/>
              <a:gd name="connsiteY393" fmla="*/ 270645 h 369690"/>
              <a:gd name="connsiteX394" fmla="*/ 13323143 w 17198836"/>
              <a:gd name="connsiteY394" fmla="*/ 261060 h 369690"/>
              <a:gd name="connsiteX395" fmla="*/ 13361097 w 17198836"/>
              <a:gd name="connsiteY395" fmla="*/ 243840 h 369690"/>
              <a:gd name="connsiteX396" fmla="*/ 13380748 w 17198836"/>
              <a:gd name="connsiteY396" fmla="*/ 248292 h 369690"/>
              <a:gd name="connsiteX397" fmla="*/ 13398010 w 17198836"/>
              <a:gd name="connsiteY397" fmla="*/ 260334 h 369690"/>
              <a:gd name="connsiteX398" fmla="*/ 13394308 w 17198836"/>
              <a:gd name="connsiteY398" fmla="*/ 219127 h 369690"/>
              <a:gd name="connsiteX399" fmla="*/ 13491816 w 17198836"/>
              <a:gd name="connsiteY399" fmla="*/ 0 h 369690"/>
              <a:gd name="connsiteX400" fmla="*/ 13589324 w 17198836"/>
              <a:gd name="connsiteY400" fmla="*/ 219127 h 369690"/>
              <a:gd name="connsiteX401" fmla="*/ 13584696 w 17198836"/>
              <a:gd name="connsiteY401" fmla="*/ 270645 h 369690"/>
              <a:gd name="connsiteX402" fmla="*/ 13591022 w 17198836"/>
              <a:gd name="connsiteY402" fmla="*/ 261060 h 369690"/>
              <a:gd name="connsiteX403" fmla="*/ 13628976 w 17198836"/>
              <a:gd name="connsiteY403" fmla="*/ 243840 h 369690"/>
              <a:gd name="connsiteX404" fmla="*/ 13648627 w 17198836"/>
              <a:gd name="connsiteY404" fmla="*/ 248292 h 369690"/>
              <a:gd name="connsiteX405" fmla="*/ 13665888 w 17198836"/>
              <a:gd name="connsiteY405" fmla="*/ 260333 h 369690"/>
              <a:gd name="connsiteX406" fmla="*/ 13662186 w 17198836"/>
              <a:gd name="connsiteY406" fmla="*/ 219127 h 369690"/>
              <a:gd name="connsiteX407" fmla="*/ 13759694 w 17198836"/>
              <a:gd name="connsiteY407" fmla="*/ 0 h 369690"/>
              <a:gd name="connsiteX408" fmla="*/ 13857202 w 17198836"/>
              <a:gd name="connsiteY408" fmla="*/ 219127 h 369690"/>
              <a:gd name="connsiteX409" fmla="*/ 13852574 w 17198836"/>
              <a:gd name="connsiteY409" fmla="*/ 270645 h 369690"/>
              <a:gd name="connsiteX410" fmla="*/ 13858900 w 17198836"/>
              <a:gd name="connsiteY410" fmla="*/ 261060 h 369690"/>
              <a:gd name="connsiteX411" fmla="*/ 13896854 w 17198836"/>
              <a:gd name="connsiteY411" fmla="*/ 243840 h 369690"/>
              <a:gd name="connsiteX412" fmla="*/ 13916505 w 17198836"/>
              <a:gd name="connsiteY412" fmla="*/ 248292 h 369690"/>
              <a:gd name="connsiteX413" fmla="*/ 13933766 w 17198836"/>
              <a:gd name="connsiteY413" fmla="*/ 260333 h 369690"/>
              <a:gd name="connsiteX414" fmla="*/ 13930064 w 17198836"/>
              <a:gd name="connsiteY414" fmla="*/ 219127 h 369690"/>
              <a:gd name="connsiteX415" fmla="*/ 14027572 w 17198836"/>
              <a:gd name="connsiteY415" fmla="*/ 0 h 369690"/>
              <a:gd name="connsiteX416" fmla="*/ 14125080 w 17198836"/>
              <a:gd name="connsiteY416" fmla="*/ 219127 h 369690"/>
              <a:gd name="connsiteX417" fmla="*/ 14120452 w 17198836"/>
              <a:gd name="connsiteY417" fmla="*/ 270645 h 369690"/>
              <a:gd name="connsiteX418" fmla="*/ 14126778 w 17198836"/>
              <a:gd name="connsiteY418" fmla="*/ 261060 h 369690"/>
              <a:gd name="connsiteX419" fmla="*/ 14164732 w 17198836"/>
              <a:gd name="connsiteY419" fmla="*/ 243840 h 369690"/>
              <a:gd name="connsiteX420" fmla="*/ 14184383 w 17198836"/>
              <a:gd name="connsiteY420" fmla="*/ 248292 h 369690"/>
              <a:gd name="connsiteX421" fmla="*/ 14201645 w 17198836"/>
              <a:gd name="connsiteY421" fmla="*/ 260334 h 369690"/>
              <a:gd name="connsiteX422" fmla="*/ 14197943 w 17198836"/>
              <a:gd name="connsiteY422" fmla="*/ 219127 h 369690"/>
              <a:gd name="connsiteX423" fmla="*/ 14295451 w 17198836"/>
              <a:gd name="connsiteY423" fmla="*/ 0 h 369690"/>
              <a:gd name="connsiteX424" fmla="*/ 14392959 w 17198836"/>
              <a:gd name="connsiteY424" fmla="*/ 219127 h 369690"/>
              <a:gd name="connsiteX425" fmla="*/ 14388331 w 17198836"/>
              <a:gd name="connsiteY425" fmla="*/ 270645 h 369690"/>
              <a:gd name="connsiteX426" fmla="*/ 14394657 w 17198836"/>
              <a:gd name="connsiteY426" fmla="*/ 261060 h 369690"/>
              <a:gd name="connsiteX427" fmla="*/ 14432611 w 17198836"/>
              <a:gd name="connsiteY427" fmla="*/ 243840 h 369690"/>
              <a:gd name="connsiteX428" fmla="*/ 14452262 w 17198836"/>
              <a:gd name="connsiteY428" fmla="*/ 248292 h 369690"/>
              <a:gd name="connsiteX429" fmla="*/ 14469523 w 17198836"/>
              <a:gd name="connsiteY429" fmla="*/ 260333 h 369690"/>
              <a:gd name="connsiteX430" fmla="*/ 14465821 w 17198836"/>
              <a:gd name="connsiteY430" fmla="*/ 219127 h 369690"/>
              <a:gd name="connsiteX431" fmla="*/ 14563329 w 17198836"/>
              <a:gd name="connsiteY431" fmla="*/ 0 h 369690"/>
              <a:gd name="connsiteX432" fmla="*/ 14660837 w 17198836"/>
              <a:gd name="connsiteY432" fmla="*/ 219127 h 369690"/>
              <a:gd name="connsiteX433" fmla="*/ 14656209 w 17198836"/>
              <a:gd name="connsiteY433" fmla="*/ 270645 h 369690"/>
              <a:gd name="connsiteX434" fmla="*/ 14662535 w 17198836"/>
              <a:gd name="connsiteY434" fmla="*/ 261060 h 369690"/>
              <a:gd name="connsiteX435" fmla="*/ 14700489 w 17198836"/>
              <a:gd name="connsiteY435" fmla="*/ 243840 h 369690"/>
              <a:gd name="connsiteX436" fmla="*/ 14720140 w 17198836"/>
              <a:gd name="connsiteY436" fmla="*/ 248292 h 369690"/>
              <a:gd name="connsiteX437" fmla="*/ 14737401 w 17198836"/>
              <a:gd name="connsiteY437" fmla="*/ 260333 h 369690"/>
              <a:gd name="connsiteX438" fmla="*/ 14733699 w 17198836"/>
              <a:gd name="connsiteY438" fmla="*/ 219127 h 369690"/>
              <a:gd name="connsiteX439" fmla="*/ 14831207 w 17198836"/>
              <a:gd name="connsiteY439" fmla="*/ 0 h 369690"/>
              <a:gd name="connsiteX440" fmla="*/ 14928715 w 17198836"/>
              <a:gd name="connsiteY440" fmla="*/ 219127 h 369690"/>
              <a:gd name="connsiteX441" fmla="*/ 14924087 w 17198836"/>
              <a:gd name="connsiteY441" fmla="*/ 270645 h 369690"/>
              <a:gd name="connsiteX442" fmla="*/ 14930413 w 17198836"/>
              <a:gd name="connsiteY442" fmla="*/ 261060 h 369690"/>
              <a:gd name="connsiteX443" fmla="*/ 14968367 w 17198836"/>
              <a:gd name="connsiteY443" fmla="*/ 243840 h 369690"/>
              <a:gd name="connsiteX444" fmla="*/ 14988018 w 17198836"/>
              <a:gd name="connsiteY444" fmla="*/ 248292 h 369690"/>
              <a:gd name="connsiteX445" fmla="*/ 15005280 w 17198836"/>
              <a:gd name="connsiteY445" fmla="*/ 260334 h 369690"/>
              <a:gd name="connsiteX446" fmla="*/ 15001578 w 17198836"/>
              <a:gd name="connsiteY446" fmla="*/ 219127 h 369690"/>
              <a:gd name="connsiteX447" fmla="*/ 15099086 w 17198836"/>
              <a:gd name="connsiteY447" fmla="*/ 0 h 369690"/>
              <a:gd name="connsiteX448" fmla="*/ 15196594 w 17198836"/>
              <a:gd name="connsiteY448" fmla="*/ 219127 h 369690"/>
              <a:gd name="connsiteX449" fmla="*/ 15191966 w 17198836"/>
              <a:gd name="connsiteY449" fmla="*/ 270645 h 369690"/>
              <a:gd name="connsiteX450" fmla="*/ 15198292 w 17198836"/>
              <a:gd name="connsiteY450" fmla="*/ 261060 h 369690"/>
              <a:gd name="connsiteX451" fmla="*/ 15236246 w 17198836"/>
              <a:gd name="connsiteY451" fmla="*/ 243840 h 369690"/>
              <a:gd name="connsiteX452" fmla="*/ 15255897 w 17198836"/>
              <a:gd name="connsiteY452" fmla="*/ 248292 h 369690"/>
              <a:gd name="connsiteX453" fmla="*/ 15273158 w 17198836"/>
              <a:gd name="connsiteY453" fmla="*/ 260333 h 369690"/>
              <a:gd name="connsiteX454" fmla="*/ 15269456 w 17198836"/>
              <a:gd name="connsiteY454" fmla="*/ 219127 h 369690"/>
              <a:gd name="connsiteX455" fmla="*/ 15366964 w 17198836"/>
              <a:gd name="connsiteY455" fmla="*/ 0 h 369690"/>
              <a:gd name="connsiteX456" fmla="*/ 15464472 w 17198836"/>
              <a:gd name="connsiteY456" fmla="*/ 219127 h 369690"/>
              <a:gd name="connsiteX457" fmla="*/ 15459844 w 17198836"/>
              <a:gd name="connsiteY457" fmla="*/ 270645 h 369690"/>
              <a:gd name="connsiteX458" fmla="*/ 15466170 w 17198836"/>
              <a:gd name="connsiteY458" fmla="*/ 261060 h 369690"/>
              <a:gd name="connsiteX459" fmla="*/ 15504124 w 17198836"/>
              <a:gd name="connsiteY459" fmla="*/ 243840 h 369690"/>
              <a:gd name="connsiteX460" fmla="*/ 15523775 w 17198836"/>
              <a:gd name="connsiteY460" fmla="*/ 248292 h 369690"/>
              <a:gd name="connsiteX461" fmla="*/ 15541036 w 17198836"/>
              <a:gd name="connsiteY461" fmla="*/ 260333 h 369690"/>
              <a:gd name="connsiteX462" fmla="*/ 15537334 w 17198836"/>
              <a:gd name="connsiteY462" fmla="*/ 219127 h 369690"/>
              <a:gd name="connsiteX463" fmla="*/ 15634842 w 17198836"/>
              <a:gd name="connsiteY463" fmla="*/ 0 h 369690"/>
              <a:gd name="connsiteX464" fmla="*/ 15732350 w 17198836"/>
              <a:gd name="connsiteY464" fmla="*/ 219127 h 369690"/>
              <a:gd name="connsiteX465" fmla="*/ 15727722 w 17198836"/>
              <a:gd name="connsiteY465" fmla="*/ 270645 h 369690"/>
              <a:gd name="connsiteX466" fmla="*/ 15734048 w 17198836"/>
              <a:gd name="connsiteY466" fmla="*/ 261060 h 369690"/>
              <a:gd name="connsiteX467" fmla="*/ 15772002 w 17198836"/>
              <a:gd name="connsiteY467" fmla="*/ 243840 h 369690"/>
              <a:gd name="connsiteX468" fmla="*/ 15791653 w 17198836"/>
              <a:gd name="connsiteY468" fmla="*/ 248292 h 369690"/>
              <a:gd name="connsiteX469" fmla="*/ 15808915 w 17198836"/>
              <a:gd name="connsiteY469" fmla="*/ 260334 h 369690"/>
              <a:gd name="connsiteX470" fmla="*/ 15805213 w 17198836"/>
              <a:gd name="connsiteY470" fmla="*/ 219127 h 369690"/>
              <a:gd name="connsiteX471" fmla="*/ 15902721 w 17198836"/>
              <a:gd name="connsiteY471" fmla="*/ 0 h 369690"/>
              <a:gd name="connsiteX472" fmla="*/ 16000229 w 17198836"/>
              <a:gd name="connsiteY472" fmla="*/ 219127 h 369690"/>
              <a:gd name="connsiteX473" fmla="*/ 15995601 w 17198836"/>
              <a:gd name="connsiteY473" fmla="*/ 270645 h 369690"/>
              <a:gd name="connsiteX474" fmla="*/ 16001927 w 17198836"/>
              <a:gd name="connsiteY474" fmla="*/ 261060 h 369690"/>
              <a:gd name="connsiteX475" fmla="*/ 16039881 w 17198836"/>
              <a:gd name="connsiteY475" fmla="*/ 243840 h 369690"/>
              <a:gd name="connsiteX476" fmla="*/ 16059532 w 17198836"/>
              <a:gd name="connsiteY476" fmla="*/ 248292 h 369690"/>
              <a:gd name="connsiteX477" fmla="*/ 16076794 w 17198836"/>
              <a:gd name="connsiteY477" fmla="*/ 260333 h 369690"/>
              <a:gd name="connsiteX478" fmla="*/ 16073090 w 17198836"/>
              <a:gd name="connsiteY478" fmla="*/ 219127 h 369690"/>
              <a:gd name="connsiteX479" fmla="*/ 16170598 w 17198836"/>
              <a:gd name="connsiteY479" fmla="*/ 0 h 369690"/>
              <a:gd name="connsiteX480" fmla="*/ 16268106 w 17198836"/>
              <a:gd name="connsiteY480" fmla="*/ 219127 h 369690"/>
              <a:gd name="connsiteX481" fmla="*/ 16263478 w 17198836"/>
              <a:gd name="connsiteY481" fmla="*/ 270645 h 369690"/>
              <a:gd name="connsiteX482" fmla="*/ 16269806 w 17198836"/>
              <a:gd name="connsiteY482" fmla="*/ 261060 h 369690"/>
              <a:gd name="connsiteX483" fmla="*/ 16307758 w 17198836"/>
              <a:gd name="connsiteY483" fmla="*/ 243840 h 369690"/>
              <a:gd name="connsiteX484" fmla="*/ 16327410 w 17198836"/>
              <a:gd name="connsiteY484" fmla="*/ 248292 h 369690"/>
              <a:gd name="connsiteX485" fmla="*/ 16344670 w 17198836"/>
              <a:gd name="connsiteY485" fmla="*/ 260333 h 369690"/>
              <a:gd name="connsiteX486" fmla="*/ 16340970 w 17198836"/>
              <a:gd name="connsiteY486" fmla="*/ 219127 h 369690"/>
              <a:gd name="connsiteX487" fmla="*/ 16438478 w 17198836"/>
              <a:gd name="connsiteY487" fmla="*/ 0 h 369690"/>
              <a:gd name="connsiteX488" fmla="*/ 16535986 w 17198836"/>
              <a:gd name="connsiteY488" fmla="*/ 219127 h 369690"/>
              <a:gd name="connsiteX489" fmla="*/ 16531358 w 17198836"/>
              <a:gd name="connsiteY489" fmla="*/ 270645 h 369690"/>
              <a:gd name="connsiteX490" fmla="*/ 16537682 w 17198836"/>
              <a:gd name="connsiteY490" fmla="*/ 261060 h 369690"/>
              <a:gd name="connsiteX491" fmla="*/ 16575638 w 17198836"/>
              <a:gd name="connsiteY491" fmla="*/ 243840 h 369690"/>
              <a:gd name="connsiteX492" fmla="*/ 16595288 w 17198836"/>
              <a:gd name="connsiteY492" fmla="*/ 248292 h 369690"/>
              <a:gd name="connsiteX493" fmla="*/ 16612550 w 17198836"/>
              <a:gd name="connsiteY493" fmla="*/ 260334 h 369690"/>
              <a:gd name="connsiteX494" fmla="*/ 16608848 w 17198836"/>
              <a:gd name="connsiteY494" fmla="*/ 219127 h 369690"/>
              <a:gd name="connsiteX495" fmla="*/ 16706356 w 17198836"/>
              <a:gd name="connsiteY495" fmla="*/ 0 h 369690"/>
              <a:gd name="connsiteX496" fmla="*/ 16803864 w 17198836"/>
              <a:gd name="connsiteY496" fmla="*/ 219127 h 369690"/>
              <a:gd name="connsiteX497" fmla="*/ 16799236 w 17198836"/>
              <a:gd name="connsiteY497" fmla="*/ 270645 h 369690"/>
              <a:gd name="connsiteX498" fmla="*/ 16805562 w 17198836"/>
              <a:gd name="connsiteY498" fmla="*/ 261060 h 369690"/>
              <a:gd name="connsiteX499" fmla="*/ 16843516 w 17198836"/>
              <a:gd name="connsiteY499" fmla="*/ 243840 h 369690"/>
              <a:gd name="connsiteX500" fmla="*/ 16863166 w 17198836"/>
              <a:gd name="connsiteY500" fmla="*/ 248292 h 369690"/>
              <a:gd name="connsiteX501" fmla="*/ 16880418 w 17198836"/>
              <a:gd name="connsiteY501" fmla="*/ 260327 h 369690"/>
              <a:gd name="connsiteX502" fmla="*/ 16876718 w 17198836"/>
              <a:gd name="connsiteY502" fmla="*/ 219127 h 369690"/>
              <a:gd name="connsiteX503" fmla="*/ 16974226 w 17198836"/>
              <a:gd name="connsiteY503" fmla="*/ 0 h 369690"/>
              <a:gd name="connsiteX504" fmla="*/ 17071734 w 17198836"/>
              <a:gd name="connsiteY504" fmla="*/ 219127 h 369690"/>
              <a:gd name="connsiteX505" fmla="*/ 17067106 w 17198836"/>
              <a:gd name="connsiteY505" fmla="*/ 270645 h 369690"/>
              <a:gd name="connsiteX506" fmla="*/ 17073430 w 17198836"/>
              <a:gd name="connsiteY506" fmla="*/ 261060 h 369690"/>
              <a:gd name="connsiteX507" fmla="*/ 17111386 w 17198836"/>
              <a:gd name="connsiteY507" fmla="*/ 243840 h 369690"/>
              <a:gd name="connsiteX508" fmla="*/ 17180334 w 17198836"/>
              <a:gd name="connsiteY508" fmla="*/ 308021 h 369690"/>
              <a:gd name="connsiteX509" fmla="*/ 17198836 w 17198836"/>
              <a:gd name="connsiteY509" fmla="*/ 369690 h 369690"/>
              <a:gd name="connsiteX510" fmla="*/ 27245 w 17198836"/>
              <a:gd name="connsiteY510" fmla="*/ 369690 h 369690"/>
              <a:gd name="connsiteX511" fmla="*/ 7663 w 17198836"/>
              <a:gd name="connsiteY511" fmla="*/ 304422 h 369690"/>
              <a:gd name="connsiteX512" fmla="*/ 0 w 17198836"/>
              <a:gd name="connsiteY512" fmla="*/ 219127 h 369690"/>
              <a:gd name="connsiteX513" fmla="*/ 97508 w 17198836"/>
              <a:gd name="connsiteY513" fmla="*/ 0 h 369690"/>
              <a:gd name="connsiteX0" fmla="*/ 27245 w 17198836"/>
              <a:gd name="connsiteY0" fmla="*/ 369690 h 461130"/>
              <a:gd name="connsiteX1" fmla="*/ 7663 w 17198836"/>
              <a:gd name="connsiteY1" fmla="*/ 304422 h 461130"/>
              <a:gd name="connsiteX2" fmla="*/ 0 w 17198836"/>
              <a:gd name="connsiteY2" fmla="*/ 219127 h 461130"/>
              <a:gd name="connsiteX3" fmla="*/ 97508 w 17198836"/>
              <a:gd name="connsiteY3" fmla="*/ 0 h 461130"/>
              <a:gd name="connsiteX4" fmla="*/ 190388 w 17198836"/>
              <a:gd name="connsiteY4" fmla="*/ 270645 h 461130"/>
              <a:gd name="connsiteX5" fmla="*/ 196714 w 17198836"/>
              <a:gd name="connsiteY5" fmla="*/ 261060 h 461130"/>
              <a:gd name="connsiteX6" fmla="*/ 234668 w 17198836"/>
              <a:gd name="connsiteY6" fmla="*/ 243840 h 461130"/>
              <a:gd name="connsiteX7" fmla="*/ 254319 w 17198836"/>
              <a:gd name="connsiteY7" fmla="*/ 248292 h 461130"/>
              <a:gd name="connsiteX8" fmla="*/ 271580 w 17198836"/>
              <a:gd name="connsiteY8" fmla="*/ 260333 h 461130"/>
              <a:gd name="connsiteX9" fmla="*/ 267878 w 17198836"/>
              <a:gd name="connsiteY9" fmla="*/ 219127 h 461130"/>
              <a:gd name="connsiteX10" fmla="*/ 365386 w 17198836"/>
              <a:gd name="connsiteY10" fmla="*/ 0 h 461130"/>
              <a:gd name="connsiteX11" fmla="*/ 462894 w 17198836"/>
              <a:gd name="connsiteY11" fmla="*/ 219127 h 461130"/>
              <a:gd name="connsiteX12" fmla="*/ 458266 w 17198836"/>
              <a:gd name="connsiteY12" fmla="*/ 270645 h 461130"/>
              <a:gd name="connsiteX13" fmla="*/ 464592 w 17198836"/>
              <a:gd name="connsiteY13" fmla="*/ 261060 h 461130"/>
              <a:gd name="connsiteX14" fmla="*/ 502546 w 17198836"/>
              <a:gd name="connsiteY14" fmla="*/ 243840 h 461130"/>
              <a:gd name="connsiteX15" fmla="*/ 522197 w 17198836"/>
              <a:gd name="connsiteY15" fmla="*/ 248292 h 461130"/>
              <a:gd name="connsiteX16" fmla="*/ 539459 w 17198836"/>
              <a:gd name="connsiteY16" fmla="*/ 260334 h 461130"/>
              <a:gd name="connsiteX17" fmla="*/ 535757 w 17198836"/>
              <a:gd name="connsiteY17" fmla="*/ 219127 h 461130"/>
              <a:gd name="connsiteX18" fmla="*/ 633265 w 17198836"/>
              <a:gd name="connsiteY18" fmla="*/ 0 h 461130"/>
              <a:gd name="connsiteX19" fmla="*/ 730773 w 17198836"/>
              <a:gd name="connsiteY19" fmla="*/ 219127 h 461130"/>
              <a:gd name="connsiteX20" fmla="*/ 726145 w 17198836"/>
              <a:gd name="connsiteY20" fmla="*/ 270645 h 461130"/>
              <a:gd name="connsiteX21" fmla="*/ 732471 w 17198836"/>
              <a:gd name="connsiteY21" fmla="*/ 261060 h 461130"/>
              <a:gd name="connsiteX22" fmla="*/ 770425 w 17198836"/>
              <a:gd name="connsiteY22" fmla="*/ 243840 h 461130"/>
              <a:gd name="connsiteX23" fmla="*/ 790076 w 17198836"/>
              <a:gd name="connsiteY23" fmla="*/ 248292 h 461130"/>
              <a:gd name="connsiteX24" fmla="*/ 807337 w 17198836"/>
              <a:gd name="connsiteY24" fmla="*/ 260333 h 461130"/>
              <a:gd name="connsiteX25" fmla="*/ 803635 w 17198836"/>
              <a:gd name="connsiteY25" fmla="*/ 219127 h 461130"/>
              <a:gd name="connsiteX26" fmla="*/ 901143 w 17198836"/>
              <a:gd name="connsiteY26" fmla="*/ 0 h 461130"/>
              <a:gd name="connsiteX27" fmla="*/ 998651 w 17198836"/>
              <a:gd name="connsiteY27" fmla="*/ 219127 h 461130"/>
              <a:gd name="connsiteX28" fmla="*/ 994023 w 17198836"/>
              <a:gd name="connsiteY28" fmla="*/ 270645 h 461130"/>
              <a:gd name="connsiteX29" fmla="*/ 1000349 w 17198836"/>
              <a:gd name="connsiteY29" fmla="*/ 261060 h 461130"/>
              <a:gd name="connsiteX30" fmla="*/ 1038303 w 17198836"/>
              <a:gd name="connsiteY30" fmla="*/ 243840 h 461130"/>
              <a:gd name="connsiteX31" fmla="*/ 1057954 w 17198836"/>
              <a:gd name="connsiteY31" fmla="*/ 248292 h 461130"/>
              <a:gd name="connsiteX32" fmla="*/ 1075215 w 17198836"/>
              <a:gd name="connsiteY32" fmla="*/ 260333 h 461130"/>
              <a:gd name="connsiteX33" fmla="*/ 1071513 w 17198836"/>
              <a:gd name="connsiteY33" fmla="*/ 219127 h 461130"/>
              <a:gd name="connsiteX34" fmla="*/ 1169021 w 17198836"/>
              <a:gd name="connsiteY34" fmla="*/ 0 h 461130"/>
              <a:gd name="connsiteX35" fmla="*/ 1266529 w 17198836"/>
              <a:gd name="connsiteY35" fmla="*/ 219127 h 461130"/>
              <a:gd name="connsiteX36" fmla="*/ 1261901 w 17198836"/>
              <a:gd name="connsiteY36" fmla="*/ 270645 h 461130"/>
              <a:gd name="connsiteX37" fmla="*/ 1268227 w 17198836"/>
              <a:gd name="connsiteY37" fmla="*/ 261060 h 461130"/>
              <a:gd name="connsiteX38" fmla="*/ 1306181 w 17198836"/>
              <a:gd name="connsiteY38" fmla="*/ 243840 h 461130"/>
              <a:gd name="connsiteX39" fmla="*/ 1325832 w 17198836"/>
              <a:gd name="connsiteY39" fmla="*/ 248292 h 461130"/>
              <a:gd name="connsiteX40" fmla="*/ 1343094 w 17198836"/>
              <a:gd name="connsiteY40" fmla="*/ 260334 h 461130"/>
              <a:gd name="connsiteX41" fmla="*/ 1339392 w 17198836"/>
              <a:gd name="connsiteY41" fmla="*/ 219127 h 461130"/>
              <a:gd name="connsiteX42" fmla="*/ 1436900 w 17198836"/>
              <a:gd name="connsiteY42" fmla="*/ 0 h 461130"/>
              <a:gd name="connsiteX43" fmla="*/ 1534407 w 17198836"/>
              <a:gd name="connsiteY43" fmla="*/ 219127 h 461130"/>
              <a:gd name="connsiteX44" fmla="*/ 1529779 w 17198836"/>
              <a:gd name="connsiteY44" fmla="*/ 270645 h 461130"/>
              <a:gd name="connsiteX45" fmla="*/ 1536105 w 17198836"/>
              <a:gd name="connsiteY45" fmla="*/ 261060 h 461130"/>
              <a:gd name="connsiteX46" fmla="*/ 1574059 w 17198836"/>
              <a:gd name="connsiteY46" fmla="*/ 243840 h 461130"/>
              <a:gd name="connsiteX47" fmla="*/ 1593710 w 17198836"/>
              <a:gd name="connsiteY47" fmla="*/ 248292 h 461130"/>
              <a:gd name="connsiteX48" fmla="*/ 1610972 w 17198836"/>
              <a:gd name="connsiteY48" fmla="*/ 260333 h 461130"/>
              <a:gd name="connsiteX49" fmla="*/ 1607269 w 17198836"/>
              <a:gd name="connsiteY49" fmla="*/ 219127 h 461130"/>
              <a:gd name="connsiteX50" fmla="*/ 1704776 w 17198836"/>
              <a:gd name="connsiteY50" fmla="*/ 0 h 461130"/>
              <a:gd name="connsiteX51" fmla="*/ 1802285 w 17198836"/>
              <a:gd name="connsiteY51" fmla="*/ 219127 h 461130"/>
              <a:gd name="connsiteX52" fmla="*/ 1797658 w 17198836"/>
              <a:gd name="connsiteY52" fmla="*/ 270644 h 461130"/>
              <a:gd name="connsiteX53" fmla="*/ 1803982 w 17198836"/>
              <a:gd name="connsiteY53" fmla="*/ 261060 h 461130"/>
              <a:gd name="connsiteX54" fmla="*/ 1841936 w 17198836"/>
              <a:gd name="connsiteY54" fmla="*/ 243840 h 461130"/>
              <a:gd name="connsiteX55" fmla="*/ 1861588 w 17198836"/>
              <a:gd name="connsiteY55" fmla="*/ 248292 h 461130"/>
              <a:gd name="connsiteX56" fmla="*/ 1878849 w 17198836"/>
              <a:gd name="connsiteY56" fmla="*/ 260333 h 461130"/>
              <a:gd name="connsiteX57" fmla="*/ 1875148 w 17198836"/>
              <a:gd name="connsiteY57" fmla="*/ 219127 h 461130"/>
              <a:gd name="connsiteX58" fmla="*/ 1972656 w 17198836"/>
              <a:gd name="connsiteY58" fmla="*/ 0 h 461130"/>
              <a:gd name="connsiteX59" fmla="*/ 2070163 w 17198836"/>
              <a:gd name="connsiteY59" fmla="*/ 219127 h 461130"/>
              <a:gd name="connsiteX60" fmla="*/ 2065535 w 17198836"/>
              <a:gd name="connsiteY60" fmla="*/ 270645 h 461130"/>
              <a:gd name="connsiteX61" fmla="*/ 2071861 w 17198836"/>
              <a:gd name="connsiteY61" fmla="*/ 261060 h 461130"/>
              <a:gd name="connsiteX62" fmla="*/ 2109815 w 17198836"/>
              <a:gd name="connsiteY62" fmla="*/ 243840 h 461130"/>
              <a:gd name="connsiteX63" fmla="*/ 2129466 w 17198836"/>
              <a:gd name="connsiteY63" fmla="*/ 248292 h 461130"/>
              <a:gd name="connsiteX64" fmla="*/ 2146729 w 17198836"/>
              <a:gd name="connsiteY64" fmla="*/ 260334 h 461130"/>
              <a:gd name="connsiteX65" fmla="*/ 2143026 w 17198836"/>
              <a:gd name="connsiteY65" fmla="*/ 219127 h 461130"/>
              <a:gd name="connsiteX66" fmla="*/ 2240534 w 17198836"/>
              <a:gd name="connsiteY66" fmla="*/ 0 h 461130"/>
              <a:gd name="connsiteX67" fmla="*/ 2338041 w 17198836"/>
              <a:gd name="connsiteY67" fmla="*/ 219127 h 461130"/>
              <a:gd name="connsiteX68" fmla="*/ 2333414 w 17198836"/>
              <a:gd name="connsiteY68" fmla="*/ 270646 h 461130"/>
              <a:gd name="connsiteX69" fmla="*/ 2339741 w 17198836"/>
              <a:gd name="connsiteY69" fmla="*/ 261060 h 461130"/>
              <a:gd name="connsiteX70" fmla="*/ 2377694 w 17198836"/>
              <a:gd name="connsiteY70" fmla="*/ 243840 h 461130"/>
              <a:gd name="connsiteX71" fmla="*/ 2397346 w 17198836"/>
              <a:gd name="connsiteY71" fmla="*/ 248292 h 461130"/>
              <a:gd name="connsiteX72" fmla="*/ 2414606 w 17198836"/>
              <a:gd name="connsiteY72" fmla="*/ 260333 h 461130"/>
              <a:gd name="connsiteX73" fmla="*/ 2410905 w 17198836"/>
              <a:gd name="connsiteY73" fmla="*/ 219127 h 461130"/>
              <a:gd name="connsiteX74" fmla="*/ 2508413 w 17198836"/>
              <a:gd name="connsiteY74" fmla="*/ 0 h 461130"/>
              <a:gd name="connsiteX75" fmla="*/ 2605921 w 17198836"/>
              <a:gd name="connsiteY75" fmla="*/ 219127 h 461130"/>
              <a:gd name="connsiteX76" fmla="*/ 2601293 w 17198836"/>
              <a:gd name="connsiteY76" fmla="*/ 270643 h 461130"/>
              <a:gd name="connsiteX77" fmla="*/ 2607618 w 17198836"/>
              <a:gd name="connsiteY77" fmla="*/ 261060 h 461130"/>
              <a:gd name="connsiteX78" fmla="*/ 2645572 w 17198836"/>
              <a:gd name="connsiteY78" fmla="*/ 243840 h 461130"/>
              <a:gd name="connsiteX79" fmla="*/ 2665223 w 17198836"/>
              <a:gd name="connsiteY79" fmla="*/ 248292 h 461130"/>
              <a:gd name="connsiteX80" fmla="*/ 2682484 w 17198836"/>
              <a:gd name="connsiteY80" fmla="*/ 260333 h 461130"/>
              <a:gd name="connsiteX81" fmla="*/ 2678782 w 17198836"/>
              <a:gd name="connsiteY81" fmla="*/ 219127 h 461130"/>
              <a:gd name="connsiteX82" fmla="*/ 2776292 w 17198836"/>
              <a:gd name="connsiteY82" fmla="*/ 0 h 461130"/>
              <a:gd name="connsiteX83" fmla="*/ 2873798 w 17198836"/>
              <a:gd name="connsiteY83" fmla="*/ 219127 h 461130"/>
              <a:gd name="connsiteX84" fmla="*/ 2869171 w 17198836"/>
              <a:gd name="connsiteY84" fmla="*/ 270646 h 461130"/>
              <a:gd name="connsiteX85" fmla="*/ 2875496 w 17198836"/>
              <a:gd name="connsiteY85" fmla="*/ 261060 h 461130"/>
              <a:gd name="connsiteX86" fmla="*/ 2913451 w 17198836"/>
              <a:gd name="connsiteY86" fmla="*/ 243840 h 461130"/>
              <a:gd name="connsiteX87" fmla="*/ 2933103 w 17198836"/>
              <a:gd name="connsiteY87" fmla="*/ 248292 h 461130"/>
              <a:gd name="connsiteX88" fmla="*/ 2950363 w 17198836"/>
              <a:gd name="connsiteY88" fmla="*/ 260334 h 461130"/>
              <a:gd name="connsiteX89" fmla="*/ 2946662 w 17198836"/>
              <a:gd name="connsiteY89" fmla="*/ 219127 h 461130"/>
              <a:gd name="connsiteX90" fmla="*/ 3044169 w 17198836"/>
              <a:gd name="connsiteY90" fmla="*/ 0 h 461130"/>
              <a:gd name="connsiteX91" fmla="*/ 3141677 w 17198836"/>
              <a:gd name="connsiteY91" fmla="*/ 219127 h 461130"/>
              <a:gd name="connsiteX92" fmla="*/ 3137049 w 17198836"/>
              <a:gd name="connsiteY92" fmla="*/ 270645 h 461130"/>
              <a:gd name="connsiteX93" fmla="*/ 3143375 w 17198836"/>
              <a:gd name="connsiteY93" fmla="*/ 261060 h 461130"/>
              <a:gd name="connsiteX94" fmla="*/ 3181329 w 17198836"/>
              <a:gd name="connsiteY94" fmla="*/ 243840 h 461130"/>
              <a:gd name="connsiteX95" fmla="*/ 3200980 w 17198836"/>
              <a:gd name="connsiteY95" fmla="*/ 248292 h 461130"/>
              <a:gd name="connsiteX96" fmla="*/ 3218241 w 17198836"/>
              <a:gd name="connsiteY96" fmla="*/ 260333 h 461130"/>
              <a:gd name="connsiteX97" fmla="*/ 3214539 w 17198836"/>
              <a:gd name="connsiteY97" fmla="*/ 219127 h 461130"/>
              <a:gd name="connsiteX98" fmla="*/ 3312047 w 17198836"/>
              <a:gd name="connsiteY98" fmla="*/ 0 h 461130"/>
              <a:gd name="connsiteX99" fmla="*/ 3409555 w 17198836"/>
              <a:gd name="connsiteY99" fmla="*/ 219127 h 461130"/>
              <a:gd name="connsiteX100" fmla="*/ 3404928 w 17198836"/>
              <a:gd name="connsiteY100" fmla="*/ 270645 h 461130"/>
              <a:gd name="connsiteX101" fmla="*/ 3411253 w 17198836"/>
              <a:gd name="connsiteY101" fmla="*/ 261060 h 461130"/>
              <a:gd name="connsiteX102" fmla="*/ 3449207 w 17198836"/>
              <a:gd name="connsiteY102" fmla="*/ 243840 h 461130"/>
              <a:gd name="connsiteX103" fmla="*/ 3468858 w 17198836"/>
              <a:gd name="connsiteY103" fmla="*/ 248292 h 461130"/>
              <a:gd name="connsiteX104" fmla="*/ 3486118 w 17198836"/>
              <a:gd name="connsiteY104" fmla="*/ 260332 h 461130"/>
              <a:gd name="connsiteX105" fmla="*/ 3482418 w 17198836"/>
              <a:gd name="connsiteY105" fmla="*/ 219127 h 461130"/>
              <a:gd name="connsiteX106" fmla="*/ 3579926 w 17198836"/>
              <a:gd name="connsiteY106" fmla="*/ 0 h 461130"/>
              <a:gd name="connsiteX107" fmla="*/ 3677433 w 17198836"/>
              <a:gd name="connsiteY107" fmla="*/ 219127 h 461130"/>
              <a:gd name="connsiteX108" fmla="*/ 3672805 w 17198836"/>
              <a:gd name="connsiteY108" fmla="*/ 270645 h 461130"/>
              <a:gd name="connsiteX109" fmla="*/ 3679132 w 17198836"/>
              <a:gd name="connsiteY109" fmla="*/ 261060 h 461130"/>
              <a:gd name="connsiteX110" fmla="*/ 3717085 w 17198836"/>
              <a:gd name="connsiteY110" fmla="*/ 243840 h 461130"/>
              <a:gd name="connsiteX111" fmla="*/ 3736738 w 17198836"/>
              <a:gd name="connsiteY111" fmla="*/ 248292 h 461130"/>
              <a:gd name="connsiteX112" fmla="*/ 3753997 w 17198836"/>
              <a:gd name="connsiteY112" fmla="*/ 260333 h 461130"/>
              <a:gd name="connsiteX113" fmla="*/ 3750294 w 17198836"/>
              <a:gd name="connsiteY113" fmla="*/ 219127 h 461130"/>
              <a:gd name="connsiteX114" fmla="*/ 3847802 w 17198836"/>
              <a:gd name="connsiteY114" fmla="*/ 0 h 461130"/>
              <a:gd name="connsiteX115" fmla="*/ 3945311 w 17198836"/>
              <a:gd name="connsiteY115" fmla="*/ 219127 h 461130"/>
              <a:gd name="connsiteX116" fmla="*/ 3940684 w 17198836"/>
              <a:gd name="connsiteY116" fmla="*/ 270645 h 461130"/>
              <a:gd name="connsiteX117" fmla="*/ 3947008 w 17198836"/>
              <a:gd name="connsiteY117" fmla="*/ 261060 h 461130"/>
              <a:gd name="connsiteX118" fmla="*/ 3984963 w 17198836"/>
              <a:gd name="connsiteY118" fmla="*/ 243840 h 461130"/>
              <a:gd name="connsiteX119" fmla="*/ 4004614 w 17198836"/>
              <a:gd name="connsiteY119" fmla="*/ 248292 h 461130"/>
              <a:gd name="connsiteX120" fmla="*/ 4021875 w 17198836"/>
              <a:gd name="connsiteY120" fmla="*/ 260334 h 461130"/>
              <a:gd name="connsiteX121" fmla="*/ 4018175 w 17198836"/>
              <a:gd name="connsiteY121" fmla="*/ 219127 h 461130"/>
              <a:gd name="connsiteX122" fmla="*/ 4115683 w 17198836"/>
              <a:gd name="connsiteY122" fmla="*/ 0 h 461130"/>
              <a:gd name="connsiteX123" fmla="*/ 4213190 w 17198836"/>
              <a:gd name="connsiteY123" fmla="*/ 219127 h 461130"/>
              <a:gd name="connsiteX124" fmla="*/ 4208562 w 17198836"/>
              <a:gd name="connsiteY124" fmla="*/ 270645 h 461130"/>
              <a:gd name="connsiteX125" fmla="*/ 4214889 w 17198836"/>
              <a:gd name="connsiteY125" fmla="*/ 261060 h 461130"/>
              <a:gd name="connsiteX126" fmla="*/ 4252842 w 17198836"/>
              <a:gd name="connsiteY126" fmla="*/ 243840 h 461130"/>
              <a:gd name="connsiteX127" fmla="*/ 4272495 w 17198836"/>
              <a:gd name="connsiteY127" fmla="*/ 248292 h 461130"/>
              <a:gd name="connsiteX128" fmla="*/ 4289755 w 17198836"/>
              <a:gd name="connsiteY128" fmla="*/ 260333 h 461130"/>
              <a:gd name="connsiteX129" fmla="*/ 4286051 w 17198836"/>
              <a:gd name="connsiteY129" fmla="*/ 219127 h 461130"/>
              <a:gd name="connsiteX130" fmla="*/ 4383559 w 17198836"/>
              <a:gd name="connsiteY130" fmla="*/ 0 h 461130"/>
              <a:gd name="connsiteX131" fmla="*/ 4481068 w 17198836"/>
              <a:gd name="connsiteY131" fmla="*/ 219127 h 461130"/>
              <a:gd name="connsiteX132" fmla="*/ 4476441 w 17198836"/>
              <a:gd name="connsiteY132" fmla="*/ 270645 h 461130"/>
              <a:gd name="connsiteX133" fmla="*/ 4482765 w 17198836"/>
              <a:gd name="connsiteY133" fmla="*/ 261060 h 461130"/>
              <a:gd name="connsiteX134" fmla="*/ 4520720 w 17198836"/>
              <a:gd name="connsiteY134" fmla="*/ 243840 h 461130"/>
              <a:gd name="connsiteX135" fmla="*/ 4540370 w 17198836"/>
              <a:gd name="connsiteY135" fmla="*/ 248292 h 461130"/>
              <a:gd name="connsiteX136" fmla="*/ 4557632 w 17198836"/>
              <a:gd name="connsiteY136" fmla="*/ 260333 h 461130"/>
              <a:gd name="connsiteX137" fmla="*/ 4553931 w 17198836"/>
              <a:gd name="connsiteY137" fmla="*/ 219127 h 461130"/>
              <a:gd name="connsiteX138" fmla="*/ 4651438 w 17198836"/>
              <a:gd name="connsiteY138" fmla="*/ 0 h 461130"/>
              <a:gd name="connsiteX139" fmla="*/ 4748946 w 17198836"/>
              <a:gd name="connsiteY139" fmla="*/ 219127 h 461130"/>
              <a:gd name="connsiteX140" fmla="*/ 4744319 w 17198836"/>
              <a:gd name="connsiteY140" fmla="*/ 270645 h 461130"/>
              <a:gd name="connsiteX141" fmla="*/ 4750644 w 17198836"/>
              <a:gd name="connsiteY141" fmla="*/ 261060 h 461130"/>
              <a:gd name="connsiteX142" fmla="*/ 4788599 w 17198836"/>
              <a:gd name="connsiteY142" fmla="*/ 243840 h 461130"/>
              <a:gd name="connsiteX143" fmla="*/ 4808249 w 17198836"/>
              <a:gd name="connsiteY143" fmla="*/ 248292 h 461130"/>
              <a:gd name="connsiteX144" fmla="*/ 4825512 w 17198836"/>
              <a:gd name="connsiteY144" fmla="*/ 260334 h 461130"/>
              <a:gd name="connsiteX145" fmla="*/ 4821808 w 17198836"/>
              <a:gd name="connsiteY145" fmla="*/ 219127 h 461130"/>
              <a:gd name="connsiteX146" fmla="*/ 4919316 w 17198836"/>
              <a:gd name="connsiteY146" fmla="*/ 0 h 461130"/>
              <a:gd name="connsiteX147" fmla="*/ 5016825 w 17198836"/>
              <a:gd name="connsiteY147" fmla="*/ 219127 h 461130"/>
              <a:gd name="connsiteX148" fmla="*/ 5012198 w 17198836"/>
              <a:gd name="connsiteY148" fmla="*/ 270645 h 461130"/>
              <a:gd name="connsiteX149" fmla="*/ 5018522 w 17198836"/>
              <a:gd name="connsiteY149" fmla="*/ 261060 h 461130"/>
              <a:gd name="connsiteX150" fmla="*/ 5056477 w 17198836"/>
              <a:gd name="connsiteY150" fmla="*/ 243840 h 461130"/>
              <a:gd name="connsiteX151" fmla="*/ 5076127 w 17198836"/>
              <a:gd name="connsiteY151" fmla="*/ 248292 h 461130"/>
              <a:gd name="connsiteX152" fmla="*/ 5093388 w 17198836"/>
              <a:gd name="connsiteY152" fmla="*/ 260333 h 461130"/>
              <a:gd name="connsiteX153" fmla="*/ 5089688 w 17198836"/>
              <a:gd name="connsiteY153" fmla="*/ 219127 h 461130"/>
              <a:gd name="connsiteX154" fmla="*/ 5187195 w 17198836"/>
              <a:gd name="connsiteY154" fmla="*/ 0 h 461130"/>
              <a:gd name="connsiteX155" fmla="*/ 5284703 w 17198836"/>
              <a:gd name="connsiteY155" fmla="*/ 219127 h 461130"/>
              <a:gd name="connsiteX156" fmla="*/ 5280076 w 17198836"/>
              <a:gd name="connsiteY156" fmla="*/ 270645 h 461130"/>
              <a:gd name="connsiteX157" fmla="*/ 5286401 w 17198836"/>
              <a:gd name="connsiteY157" fmla="*/ 261060 h 461130"/>
              <a:gd name="connsiteX158" fmla="*/ 5324355 w 17198836"/>
              <a:gd name="connsiteY158" fmla="*/ 243840 h 461130"/>
              <a:gd name="connsiteX159" fmla="*/ 5344006 w 17198836"/>
              <a:gd name="connsiteY159" fmla="*/ 248292 h 461130"/>
              <a:gd name="connsiteX160" fmla="*/ 5361267 w 17198836"/>
              <a:gd name="connsiteY160" fmla="*/ 260333 h 461130"/>
              <a:gd name="connsiteX161" fmla="*/ 5357564 w 17198836"/>
              <a:gd name="connsiteY161" fmla="*/ 219127 h 461130"/>
              <a:gd name="connsiteX162" fmla="*/ 5455073 w 17198836"/>
              <a:gd name="connsiteY162" fmla="*/ 0 h 461130"/>
              <a:gd name="connsiteX163" fmla="*/ 5552582 w 17198836"/>
              <a:gd name="connsiteY163" fmla="*/ 219127 h 461130"/>
              <a:gd name="connsiteX164" fmla="*/ 5547952 w 17198836"/>
              <a:gd name="connsiteY164" fmla="*/ 270645 h 461130"/>
              <a:gd name="connsiteX165" fmla="*/ 5554279 w 17198836"/>
              <a:gd name="connsiteY165" fmla="*/ 261060 h 461130"/>
              <a:gd name="connsiteX166" fmla="*/ 5592233 w 17198836"/>
              <a:gd name="connsiteY166" fmla="*/ 243840 h 461130"/>
              <a:gd name="connsiteX167" fmla="*/ 5611884 w 17198836"/>
              <a:gd name="connsiteY167" fmla="*/ 248292 h 461130"/>
              <a:gd name="connsiteX168" fmla="*/ 5629145 w 17198836"/>
              <a:gd name="connsiteY168" fmla="*/ 260334 h 461130"/>
              <a:gd name="connsiteX169" fmla="*/ 5625445 w 17198836"/>
              <a:gd name="connsiteY169" fmla="*/ 219127 h 461130"/>
              <a:gd name="connsiteX170" fmla="*/ 5722952 w 17198836"/>
              <a:gd name="connsiteY170" fmla="*/ 0 h 461130"/>
              <a:gd name="connsiteX171" fmla="*/ 5820460 w 17198836"/>
              <a:gd name="connsiteY171" fmla="*/ 219127 h 461130"/>
              <a:gd name="connsiteX172" fmla="*/ 5815833 w 17198836"/>
              <a:gd name="connsiteY172" fmla="*/ 270645 h 461130"/>
              <a:gd name="connsiteX173" fmla="*/ 5822158 w 17198836"/>
              <a:gd name="connsiteY173" fmla="*/ 261060 h 461130"/>
              <a:gd name="connsiteX174" fmla="*/ 5860112 w 17198836"/>
              <a:gd name="connsiteY174" fmla="*/ 243840 h 461130"/>
              <a:gd name="connsiteX175" fmla="*/ 5879763 w 17198836"/>
              <a:gd name="connsiteY175" fmla="*/ 248292 h 461130"/>
              <a:gd name="connsiteX176" fmla="*/ 5897024 w 17198836"/>
              <a:gd name="connsiteY176" fmla="*/ 260333 h 461130"/>
              <a:gd name="connsiteX177" fmla="*/ 5893321 w 17198836"/>
              <a:gd name="connsiteY177" fmla="*/ 219127 h 461130"/>
              <a:gd name="connsiteX178" fmla="*/ 5990830 w 17198836"/>
              <a:gd name="connsiteY178" fmla="*/ 0 h 461130"/>
              <a:gd name="connsiteX179" fmla="*/ 6088339 w 17198836"/>
              <a:gd name="connsiteY179" fmla="*/ 219127 h 461130"/>
              <a:gd name="connsiteX180" fmla="*/ 6083709 w 17198836"/>
              <a:gd name="connsiteY180" fmla="*/ 270645 h 461130"/>
              <a:gd name="connsiteX181" fmla="*/ 6090036 w 17198836"/>
              <a:gd name="connsiteY181" fmla="*/ 261060 h 461130"/>
              <a:gd name="connsiteX182" fmla="*/ 6127990 w 17198836"/>
              <a:gd name="connsiteY182" fmla="*/ 243840 h 461130"/>
              <a:gd name="connsiteX183" fmla="*/ 6147641 w 17198836"/>
              <a:gd name="connsiteY183" fmla="*/ 248292 h 461130"/>
              <a:gd name="connsiteX184" fmla="*/ 6164902 w 17198836"/>
              <a:gd name="connsiteY184" fmla="*/ 260333 h 461130"/>
              <a:gd name="connsiteX185" fmla="*/ 6161200 w 17198836"/>
              <a:gd name="connsiteY185" fmla="*/ 219127 h 461130"/>
              <a:gd name="connsiteX186" fmla="*/ 6258708 w 17198836"/>
              <a:gd name="connsiteY186" fmla="*/ 0 h 461130"/>
              <a:gd name="connsiteX187" fmla="*/ 6356216 w 17198836"/>
              <a:gd name="connsiteY187" fmla="*/ 219127 h 461130"/>
              <a:gd name="connsiteX188" fmla="*/ 6351588 w 17198836"/>
              <a:gd name="connsiteY188" fmla="*/ 270645 h 461130"/>
              <a:gd name="connsiteX189" fmla="*/ 6357914 w 17198836"/>
              <a:gd name="connsiteY189" fmla="*/ 261060 h 461130"/>
              <a:gd name="connsiteX190" fmla="*/ 6395869 w 17198836"/>
              <a:gd name="connsiteY190" fmla="*/ 243840 h 461130"/>
              <a:gd name="connsiteX191" fmla="*/ 6415519 w 17198836"/>
              <a:gd name="connsiteY191" fmla="*/ 248292 h 461130"/>
              <a:gd name="connsiteX192" fmla="*/ 6432781 w 17198836"/>
              <a:gd name="connsiteY192" fmla="*/ 260334 h 461130"/>
              <a:gd name="connsiteX193" fmla="*/ 6429078 w 17198836"/>
              <a:gd name="connsiteY193" fmla="*/ 219127 h 461130"/>
              <a:gd name="connsiteX194" fmla="*/ 6526587 w 17198836"/>
              <a:gd name="connsiteY194" fmla="*/ 0 h 461130"/>
              <a:gd name="connsiteX195" fmla="*/ 6624096 w 17198836"/>
              <a:gd name="connsiteY195" fmla="*/ 219127 h 461130"/>
              <a:gd name="connsiteX196" fmla="*/ 6619466 w 17198836"/>
              <a:gd name="connsiteY196" fmla="*/ 270645 h 461130"/>
              <a:gd name="connsiteX197" fmla="*/ 6625793 w 17198836"/>
              <a:gd name="connsiteY197" fmla="*/ 261060 h 461130"/>
              <a:gd name="connsiteX198" fmla="*/ 6663747 w 17198836"/>
              <a:gd name="connsiteY198" fmla="*/ 243840 h 461130"/>
              <a:gd name="connsiteX199" fmla="*/ 6683398 w 17198836"/>
              <a:gd name="connsiteY199" fmla="*/ 248292 h 461130"/>
              <a:gd name="connsiteX200" fmla="*/ 6700659 w 17198836"/>
              <a:gd name="connsiteY200" fmla="*/ 260333 h 461130"/>
              <a:gd name="connsiteX201" fmla="*/ 6696957 w 17198836"/>
              <a:gd name="connsiteY201" fmla="*/ 219127 h 461130"/>
              <a:gd name="connsiteX202" fmla="*/ 6794465 w 17198836"/>
              <a:gd name="connsiteY202" fmla="*/ 0 h 461130"/>
              <a:gd name="connsiteX203" fmla="*/ 6891973 w 17198836"/>
              <a:gd name="connsiteY203" fmla="*/ 219127 h 461130"/>
              <a:gd name="connsiteX204" fmla="*/ 6887345 w 17198836"/>
              <a:gd name="connsiteY204" fmla="*/ 270645 h 461130"/>
              <a:gd name="connsiteX205" fmla="*/ 6893671 w 17198836"/>
              <a:gd name="connsiteY205" fmla="*/ 261060 h 461130"/>
              <a:gd name="connsiteX206" fmla="*/ 6931626 w 17198836"/>
              <a:gd name="connsiteY206" fmla="*/ 243840 h 461130"/>
              <a:gd name="connsiteX207" fmla="*/ 6951276 w 17198836"/>
              <a:gd name="connsiteY207" fmla="*/ 248292 h 461130"/>
              <a:gd name="connsiteX208" fmla="*/ 6968537 w 17198836"/>
              <a:gd name="connsiteY208" fmla="*/ 260333 h 461130"/>
              <a:gd name="connsiteX209" fmla="*/ 6964835 w 17198836"/>
              <a:gd name="connsiteY209" fmla="*/ 219127 h 461130"/>
              <a:gd name="connsiteX210" fmla="*/ 7062344 w 17198836"/>
              <a:gd name="connsiteY210" fmla="*/ 0 h 461130"/>
              <a:gd name="connsiteX211" fmla="*/ 7159852 w 17198836"/>
              <a:gd name="connsiteY211" fmla="*/ 219127 h 461130"/>
              <a:gd name="connsiteX212" fmla="*/ 7155223 w 17198836"/>
              <a:gd name="connsiteY212" fmla="*/ 270645 h 461130"/>
              <a:gd name="connsiteX213" fmla="*/ 7161550 w 17198836"/>
              <a:gd name="connsiteY213" fmla="*/ 261060 h 461130"/>
              <a:gd name="connsiteX214" fmla="*/ 7199502 w 17198836"/>
              <a:gd name="connsiteY214" fmla="*/ 243840 h 461130"/>
              <a:gd name="connsiteX215" fmla="*/ 7219155 w 17198836"/>
              <a:gd name="connsiteY215" fmla="*/ 248292 h 461130"/>
              <a:gd name="connsiteX216" fmla="*/ 7236416 w 17198836"/>
              <a:gd name="connsiteY216" fmla="*/ 260334 h 461130"/>
              <a:gd name="connsiteX217" fmla="*/ 7232714 w 17198836"/>
              <a:gd name="connsiteY217" fmla="*/ 219127 h 461130"/>
              <a:gd name="connsiteX218" fmla="*/ 7330222 w 17198836"/>
              <a:gd name="connsiteY218" fmla="*/ 0 h 461130"/>
              <a:gd name="connsiteX219" fmla="*/ 7427730 w 17198836"/>
              <a:gd name="connsiteY219" fmla="*/ 219127 h 461130"/>
              <a:gd name="connsiteX220" fmla="*/ 7423102 w 17198836"/>
              <a:gd name="connsiteY220" fmla="*/ 270645 h 461130"/>
              <a:gd name="connsiteX221" fmla="*/ 7429428 w 17198836"/>
              <a:gd name="connsiteY221" fmla="*/ 261060 h 461130"/>
              <a:gd name="connsiteX222" fmla="*/ 7467383 w 17198836"/>
              <a:gd name="connsiteY222" fmla="*/ 243840 h 461130"/>
              <a:gd name="connsiteX223" fmla="*/ 7487033 w 17198836"/>
              <a:gd name="connsiteY223" fmla="*/ 248292 h 461130"/>
              <a:gd name="connsiteX224" fmla="*/ 7504294 w 17198836"/>
              <a:gd name="connsiteY224" fmla="*/ 260333 h 461130"/>
              <a:gd name="connsiteX225" fmla="*/ 7500592 w 17198836"/>
              <a:gd name="connsiteY225" fmla="*/ 219127 h 461130"/>
              <a:gd name="connsiteX226" fmla="*/ 7598101 w 17198836"/>
              <a:gd name="connsiteY226" fmla="*/ 0 h 461130"/>
              <a:gd name="connsiteX227" fmla="*/ 7695607 w 17198836"/>
              <a:gd name="connsiteY227" fmla="*/ 219127 h 461130"/>
              <a:gd name="connsiteX228" fmla="*/ 7690979 w 17198836"/>
              <a:gd name="connsiteY228" fmla="*/ 270645 h 461130"/>
              <a:gd name="connsiteX229" fmla="*/ 7697305 w 17198836"/>
              <a:gd name="connsiteY229" fmla="*/ 261060 h 461130"/>
              <a:gd name="connsiteX230" fmla="*/ 7735259 w 17198836"/>
              <a:gd name="connsiteY230" fmla="*/ 243840 h 461130"/>
              <a:gd name="connsiteX231" fmla="*/ 7754910 w 17198836"/>
              <a:gd name="connsiteY231" fmla="*/ 248292 h 461130"/>
              <a:gd name="connsiteX232" fmla="*/ 7772171 w 17198836"/>
              <a:gd name="connsiteY232" fmla="*/ 260333 h 461130"/>
              <a:gd name="connsiteX233" fmla="*/ 7768469 w 17198836"/>
              <a:gd name="connsiteY233" fmla="*/ 219127 h 461130"/>
              <a:gd name="connsiteX234" fmla="*/ 7865977 w 17198836"/>
              <a:gd name="connsiteY234" fmla="*/ 0 h 461130"/>
              <a:gd name="connsiteX235" fmla="*/ 7963485 w 17198836"/>
              <a:gd name="connsiteY235" fmla="*/ 219127 h 461130"/>
              <a:gd name="connsiteX236" fmla="*/ 7958857 w 17198836"/>
              <a:gd name="connsiteY236" fmla="*/ 270645 h 461130"/>
              <a:gd name="connsiteX237" fmla="*/ 7965182 w 17198836"/>
              <a:gd name="connsiteY237" fmla="*/ 261060 h 461130"/>
              <a:gd name="connsiteX238" fmla="*/ 8003137 w 17198836"/>
              <a:gd name="connsiteY238" fmla="*/ 243840 h 461130"/>
              <a:gd name="connsiteX239" fmla="*/ 8022788 w 17198836"/>
              <a:gd name="connsiteY239" fmla="*/ 248292 h 461130"/>
              <a:gd name="connsiteX240" fmla="*/ 8040050 w 17198836"/>
              <a:gd name="connsiteY240" fmla="*/ 260334 h 461130"/>
              <a:gd name="connsiteX241" fmla="*/ 8036348 w 17198836"/>
              <a:gd name="connsiteY241" fmla="*/ 219127 h 461130"/>
              <a:gd name="connsiteX242" fmla="*/ 8133856 w 17198836"/>
              <a:gd name="connsiteY242" fmla="*/ 0 h 461130"/>
              <a:gd name="connsiteX243" fmla="*/ 8231364 w 17198836"/>
              <a:gd name="connsiteY243" fmla="*/ 219127 h 461130"/>
              <a:gd name="connsiteX244" fmla="*/ 8226736 w 17198836"/>
              <a:gd name="connsiteY244" fmla="*/ 270645 h 461130"/>
              <a:gd name="connsiteX245" fmla="*/ 8233062 w 17198836"/>
              <a:gd name="connsiteY245" fmla="*/ 261060 h 461130"/>
              <a:gd name="connsiteX246" fmla="*/ 8271016 w 17198836"/>
              <a:gd name="connsiteY246" fmla="*/ 243840 h 461130"/>
              <a:gd name="connsiteX247" fmla="*/ 8290667 w 17198836"/>
              <a:gd name="connsiteY247" fmla="*/ 248292 h 461130"/>
              <a:gd name="connsiteX248" fmla="*/ 8307919 w 17198836"/>
              <a:gd name="connsiteY248" fmla="*/ 260327 h 461130"/>
              <a:gd name="connsiteX249" fmla="*/ 8304218 w 17198836"/>
              <a:gd name="connsiteY249" fmla="*/ 219127 h 461130"/>
              <a:gd name="connsiteX250" fmla="*/ 8401726 w 17198836"/>
              <a:gd name="connsiteY250" fmla="*/ 0 h 461130"/>
              <a:gd name="connsiteX251" fmla="*/ 8499234 w 17198836"/>
              <a:gd name="connsiteY251" fmla="*/ 219127 h 461130"/>
              <a:gd name="connsiteX252" fmla="*/ 8494606 w 17198836"/>
              <a:gd name="connsiteY252" fmla="*/ 270645 h 461130"/>
              <a:gd name="connsiteX253" fmla="*/ 8500931 w 17198836"/>
              <a:gd name="connsiteY253" fmla="*/ 261060 h 461130"/>
              <a:gd name="connsiteX254" fmla="*/ 8538886 w 17198836"/>
              <a:gd name="connsiteY254" fmla="*/ 243840 h 461130"/>
              <a:gd name="connsiteX255" fmla="*/ 8558538 w 17198836"/>
              <a:gd name="connsiteY255" fmla="*/ 248292 h 461130"/>
              <a:gd name="connsiteX256" fmla="*/ 8576229 w 17198836"/>
              <a:gd name="connsiteY256" fmla="*/ 260634 h 461130"/>
              <a:gd name="connsiteX257" fmla="*/ 8572500 w 17198836"/>
              <a:gd name="connsiteY257" fmla="*/ 219127 h 461130"/>
              <a:gd name="connsiteX258" fmla="*/ 8670008 w 17198836"/>
              <a:gd name="connsiteY258" fmla="*/ 0 h 461130"/>
              <a:gd name="connsiteX259" fmla="*/ 8767516 w 17198836"/>
              <a:gd name="connsiteY259" fmla="*/ 219127 h 461130"/>
              <a:gd name="connsiteX260" fmla="*/ 8762888 w 17198836"/>
              <a:gd name="connsiteY260" fmla="*/ 270645 h 461130"/>
              <a:gd name="connsiteX261" fmla="*/ 8769214 w 17198836"/>
              <a:gd name="connsiteY261" fmla="*/ 261060 h 461130"/>
              <a:gd name="connsiteX262" fmla="*/ 8807168 w 17198836"/>
              <a:gd name="connsiteY262" fmla="*/ 243840 h 461130"/>
              <a:gd name="connsiteX263" fmla="*/ 8826819 w 17198836"/>
              <a:gd name="connsiteY263" fmla="*/ 248292 h 461130"/>
              <a:gd name="connsiteX264" fmla="*/ 8844080 w 17198836"/>
              <a:gd name="connsiteY264" fmla="*/ 260333 h 461130"/>
              <a:gd name="connsiteX265" fmla="*/ 8840378 w 17198836"/>
              <a:gd name="connsiteY265" fmla="*/ 219127 h 461130"/>
              <a:gd name="connsiteX266" fmla="*/ 8937886 w 17198836"/>
              <a:gd name="connsiteY266" fmla="*/ 0 h 461130"/>
              <a:gd name="connsiteX267" fmla="*/ 9035394 w 17198836"/>
              <a:gd name="connsiteY267" fmla="*/ 219127 h 461130"/>
              <a:gd name="connsiteX268" fmla="*/ 9030766 w 17198836"/>
              <a:gd name="connsiteY268" fmla="*/ 270645 h 461130"/>
              <a:gd name="connsiteX269" fmla="*/ 9037092 w 17198836"/>
              <a:gd name="connsiteY269" fmla="*/ 261060 h 461130"/>
              <a:gd name="connsiteX270" fmla="*/ 9075046 w 17198836"/>
              <a:gd name="connsiteY270" fmla="*/ 243840 h 461130"/>
              <a:gd name="connsiteX271" fmla="*/ 9094697 w 17198836"/>
              <a:gd name="connsiteY271" fmla="*/ 248292 h 461130"/>
              <a:gd name="connsiteX272" fmla="*/ 9111959 w 17198836"/>
              <a:gd name="connsiteY272" fmla="*/ 260334 h 461130"/>
              <a:gd name="connsiteX273" fmla="*/ 9108257 w 17198836"/>
              <a:gd name="connsiteY273" fmla="*/ 219127 h 461130"/>
              <a:gd name="connsiteX274" fmla="*/ 9205765 w 17198836"/>
              <a:gd name="connsiteY274" fmla="*/ 0 h 461130"/>
              <a:gd name="connsiteX275" fmla="*/ 9303273 w 17198836"/>
              <a:gd name="connsiteY275" fmla="*/ 219127 h 461130"/>
              <a:gd name="connsiteX276" fmla="*/ 9298645 w 17198836"/>
              <a:gd name="connsiteY276" fmla="*/ 270645 h 461130"/>
              <a:gd name="connsiteX277" fmla="*/ 9304971 w 17198836"/>
              <a:gd name="connsiteY277" fmla="*/ 261060 h 461130"/>
              <a:gd name="connsiteX278" fmla="*/ 9342925 w 17198836"/>
              <a:gd name="connsiteY278" fmla="*/ 243840 h 461130"/>
              <a:gd name="connsiteX279" fmla="*/ 9362576 w 17198836"/>
              <a:gd name="connsiteY279" fmla="*/ 248292 h 461130"/>
              <a:gd name="connsiteX280" fmla="*/ 9379837 w 17198836"/>
              <a:gd name="connsiteY280" fmla="*/ 260333 h 461130"/>
              <a:gd name="connsiteX281" fmla="*/ 9376135 w 17198836"/>
              <a:gd name="connsiteY281" fmla="*/ 219127 h 461130"/>
              <a:gd name="connsiteX282" fmla="*/ 9473643 w 17198836"/>
              <a:gd name="connsiteY282" fmla="*/ 0 h 461130"/>
              <a:gd name="connsiteX283" fmla="*/ 9571151 w 17198836"/>
              <a:gd name="connsiteY283" fmla="*/ 219127 h 461130"/>
              <a:gd name="connsiteX284" fmla="*/ 9566523 w 17198836"/>
              <a:gd name="connsiteY284" fmla="*/ 270645 h 461130"/>
              <a:gd name="connsiteX285" fmla="*/ 9572849 w 17198836"/>
              <a:gd name="connsiteY285" fmla="*/ 261060 h 461130"/>
              <a:gd name="connsiteX286" fmla="*/ 9610803 w 17198836"/>
              <a:gd name="connsiteY286" fmla="*/ 243840 h 461130"/>
              <a:gd name="connsiteX287" fmla="*/ 9630454 w 17198836"/>
              <a:gd name="connsiteY287" fmla="*/ 248292 h 461130"/>
              <a:gd name="connsiteX288" fmla="*/ 9647715 w 17198836"/>
              <a:gd name="connsiteY288" fmla="*/ 260333 h 461130"/>
              <a:gd name="connsiteX289" fmla="*/ 9644013 w 17198836"/>
              <a:gd name="connsiteY289" fmla="*/ 219127 h 461130"/>
              <a:gd name="connsiteX290" fmla="*/ 9741521 w 17198836"/>
              <a:gd name="connsiteY290" fmla="*/ 0 h 461130"/>
              <a:gd name="connsiteX291" fmla="*/ 9839029 w 17198836"/>
              <a:gd name="connsiteY291" fmla="*/ 219127 h 461130"/>
              <a:gd name="connsiteX292" fmla="*/ 9834401 w 17198836"/>
              <a:gd name="connsiteY292" fmla="*/ 270645 h 461130"/>
              <a:gd name="connsiteX293" fmla="*/ 9840727 w 17198836"/>
              <a:gd name="connsiteY293" fmla="*/ 261060 h 461130"/>
              <a:gd name="connsiteX294" fmla="*/ 9878681 w 17198836"/>
              <a:gd name="connsiteY294" fmla="*/ 243840 h 461130"/>
              <a:gd name="connsiteX295" fmla="*/ 9898332 w 17198836"/>
              <a:gd name="connsiteY295" fmla="*/ 248292 h 461130"/>
              <a:gd name="connsiteX296" fmla="*/ 9915594 w 17198836"/>
              <a:gd name="connsiteY296" fmla="*/ 260334 h 461130"/>
              <a:gd name="connsiteX297" fmla="*/ 9911892 w 17198836"/>
              <a:gd name="connsiteY297" fmla="*/ 219127 h 461130"/>
              <a:gd name="connsiteX298" fmla="*/ 10009399 w 17198836"/>
              <a:gd name="connsiteY298" fmla="*/ 0 h 461130"/>
              <a:gd name="connsiteX299" fmla="*/ 10106907 w 17198836"/>
              <a:gd name="connsiteY299" fmla="*/ 219127 h 461130"/>
              <a:gd name="connsiteX300" fmla="*/ 10102279 w 17198836"/>
              <a:gd name="connsiteY300" fmla="*/ 270645 h 461130"/>
              <a:gd name="connsiteX301" fmla="*/ 10108605 w 17198836"/>
              <a:gd name="connsiteY301" fmla="*/ 261060 h 461130"/>
              <a:gd name="connsiteX302" fmla="*/ 10146559 w 17198836"/>
              <a:gd name="connsiteY302" fmla="*/ 243840 h 461130"/>
              <a:gd name="connsiteX303" fmla="*/ 10166210 w 17198836"/>
              <a:gd name="connsiteY303" fmla="*/ 248292 h 461130"/>
              <a:gd name="connsiteX304" fmla="*/ 10183471 w 17198836"/>
              <a:gd name="connsiteY304" fmla="*/ 260333 h 461130"/>
              <a:gd name="connsiteX305" fmla="*/ 10179769 w 17198836"/>
              <a:gd name="connsiteY305" fmla="*/ 219127 h 461130"/>
              <a:gd name="connsiteX306" fmla="*/ 10277276 w 17198836"/>
              <a:gd name="connsiteY306" fmla="*/ 0 h 461130"/>
              <a:gd name="connsiteX307" fmla="*/ 10374785 w 17198836"/>
              <a:gd name="connsiteY307" fmla="*/ 219127 h 461130"/>
              <a:gd name="connsiteX308" fmla="*/ 10370157 w 17198836"/>
              <a:gd name="connsiteY308" fmla="*/ 270644 h 461130"/>
              <a:gd name="connsiteX309" fmla="*/ 10376482 w 17198836"/>
              <a:gd name="connsiteY309" fmla="*/ 261060 h 461130"/>
              <a:gd name="connsiteX310" fmla="*/ 10414436 w 17198836"/>
              <a:gd name="connsiteY310" fmla="*/ 243840 h 461130"/>
              <a:gd name="connsiteX311" fmla="*/ 10434088 w 17198836"/>
              <a:gd name="connsiteY311" fmla="*/ 248292 h 461130"/>
              <a:gd name="connsiteX312" fmla="*/ 10451349 w 17198836"/>
              <a:gd name="connsiteY312" fmla="*/ 260333 h 461130"/>
              <a:gd name="connsiteX313" fmla="*/ 10447647 w 17198836"/>
              <a:gd name="connsiteY313" fmla="*/ 219127 h 461130"/>
              <a:gd name="connsiteX314" fmla="*/ 10545155 w 17198836"/>
              <a:gd name="connsiteY314" fmla="*/ 0 h 461130"/>
              <a:gd name="connsiteX315" fmla="*/ 10642663 w 17198836"/>
              <a:gd name="connsiteY315" fmla="*/ 219127 h 461130"/>
              <a:gd name="connsiteX316" fmla="*/ 10638035 w 17198836"/>
              <a:gd name="connsiteY316" fmla="*/ 270645 h 461130"/>
              <a:gd name="connsiteX317" fmla="*/ 10644361 w 17198836"/>
              <a:gd name="connsiteY317" fmla="*/ 261060 h 461130"/>
              <a:gd name="connsiteX318" fmla="*/ 10682315 w 17198836"/>
              <a:gd name="connsiteY318" fmla="*/ 243840 h 461130"/>
              <a:gd name="connsiteX319" fmla="*/ 10701966 w 17198836"/>
              <a:gd name="connsiteY319" fmla="*/ 248292 h 461130"/>
              <a:gd name="connsiteX320" fmla="*/ 10719228 w 17198836"/>
              <a:gd name="connsiteY320" fmla="*/ 260334 h 461130"/>
              <a:gd name="connsiteX321" fmla="*/ 10715526 w 17198836"/>
              <a:gd name="connsiteY321" fmla="*/ 219127 h 461130"/>
              <a:gd name="connsiteX322" fmla="*/ 10813034 w 17198836"/>
              <a:gd name="connsiteY322" fmla="*/ 0 h 461130"/>
              <a:gd name="connsiteX323" fmla="*/ 10910541 w 17198836"/>
              <a:gd name="connsiteY323" fmla="*/ 219127 h 461130"/>
              <a:gd name="connsiteX324" fmla="*/ 10905913 w 17198836"/>
              <a:gd name="connsiteY324" fmla="*/ 270646 h 461130"/>
              <a:gd name="connsiteX325" fmla="*/ 10912240 w 17198836"/>
              <a:gd name="connsiteY325" fmla="*/ 261060 h 461130"/>
              <a:gd name="connsiteX326" fmla="*/ 10950194 w 17198836"/>
              <a:gd name="connsiteY326" fmla="*/ 243840 h 461130"/>
              <a:gd name="connsiteX327" fmla="*/ 10969845 w 17198836"/>
              <a:gd name="connsiteY327" fmla="*/ 248292 h 461130"/>
              <a:gd name="connsiteX328" fmla="*/ 10987106 w 17198836"/>
              <a:gd name="connsiteY328" fmla="*/ 260333 h 461130"/>
              <a:gd name="connsiteX329" fmla="*/ 10983404 w 17198836"/>
              <a:gd name="connsiteY329" fmla="*/ 219127 h 461130"/>
              <a:gd name="connsiteX330" fmla="*/ 11080912 w 17198836"/>
              <a:gd name="connsiteY330" fmla="*/ 0 h 461130"/>
              <a:gd name="connsiteX331" fmla="*/ 11178421 w 17198836"/>
              <a:gd name="connsiteY331" fmla="*/ 219127 h 461130"/>
              <a:gd name="connsiteX332" fmla="*/ 11173793 w 17198836"/>
              <a:gd name="connsiteY332" fmla="*/ 270643 h 461130"/>
              <a:gd name="connsiteX333" fmla="*/ 11180118 w 17198836"/>
              <a:gd name="connsiteY333" fmla="*/ 261060 h 461130"/>
              <a:gd name="connsiteX334" fmla="*/ 11218072 w 17198836"/>
              <a:gd name="connsiteY334" fmla="*/ 243840 h 461130"/>
              <a:gd name="connsiteX335" fmla="*/ 11237723 w 17198836"/>
              <a:gd name="connsiteY335" fmla="*/ 248292 h 461130"/>
              <a:gd name="connsiteX336" fmla="*/ 11254984 w 17198836"/>
              <a:gd name="connsiteY336" fmla="*/ 260333 h 461130"/>
              <a:gd name="connsiteX337" fmla="*/ 11251282 w 17198836"/>
              <a:gd name="connsiteY337" fmla="*/ 219127 h 461130"/>
              <a:gd name="connsiteX338" fmla="*/ 11348791 w 17198836"/>
              <a:gd name="connsiteY338" fmla="*/ 0 h 461130"/>
              <a:gd name="connsiteX339" fmla="*/ 11446298 w 17198836"/>
              <a:gd name="connsiteY339" fmla="*/ 219127 h 461130"/>
              <a:gd name="connsiteX340" fmla="*/ 11441670 w 17198836"/>
              <a:gd name="connsiteY340" fmla="*/ 270646 h 461130"/>
              <a:gd name="connsiteX341" fmla="*/ 11447996 w 17198836"/>
              <a:gd name="connsiteY341" fmla="*/ 261060 h 461130"/>
              <a:gd name="connsiteX342" fmla="*/ 11485951 w 17198836"/>
              <a:gd name="connsiteY342" fmla="*/ 243840 h 461130"/>
              <a:gd name="connsiteX343" fmla="*/ 11505602 w 17198836"/>
              <a:gd name="connsiteY343" fmla="*/ 248292 h 461130"/>
              <a:gd name="connsiteX344" fmla="*/ 11522863 w 17198836"/>
              <a:gd name="connsiteY344" fmla="*/ 260334 h 461130"/>
              <a:gd name="connsiteX345" fmla="*/ 11519161 w 17198836"/>
              <a:gd name="connsiteY345" fmla="*/ 219127 h 461130"/>
              <a:gd name="connsiteX346" fmla="*/ 11616669 w 17198836"/>
              <a:gd name="connsiteY346" fmla="*/ 0 h 461130"/>
              <a:gd name="connsiteX347" fmla="*/ 11714177 w 17198836"/>
              <a:gd name="connsiteY347" fmla="*/ 219127 h 461130"/>
              <a:gd name="connsiteX348" fmla="*/ 11709549 w 17198836"/>
              <a:gd name="connsiteY348" fmla="*/ 270645 h 461130"/>
              <a:gd name="connsiteX349" fmla="*/ 11715875 w 17198836"/>
              <a:gd name="connsiteY349" fmla="*/ 261060 h 461130"/>
              <a:gd name="connsiteX350" fmla="*/ 11753829 w 17198836"/>
              <a:gd name="connsiteY350" fmla="*/ 243840 h 461130"/>
              <a:gd name="connsiteX351" fmla="*/ 11773480 w 17198836"/>
              <a:gd name="connsiteY351" fmla="*/ 248292 h 461130"/>
              <a:gd name="connsiteX352" fmla="*/ 11790741 w 17198836"/>
              <a:gd name="connsiteY352" fmla="*/ 260333 h 461130"/>
              <a:gd name="connsiteX353" fmla="*/ 11787039 w 17198836"/>
              <a:gd name="connsiteY353" fmla="*/ 219127 h 461130"/>
              <a:gd name="connsiteX354" fmla="*/ 11884547 w 17198836"/>
              <a:gd name="connsiteY354" fmla="*/ 0 h 461130"/>
              <a:gd name="connsiteX355" fmla="*/ 11982055 w 17198836"/>
              <a:gd name="connsiteY355" fmla="*/ 219127 h 461130"/>
              <a:gd name="connsiteX356" fmla="*/ 11977427 w 17198836"/>
              <a:gd name="connsiteY356" fmla="*/ 270645 h 461130"/>
              <a:gd name="connsiteX357" fmla="*/ 11983753 w 17198836"/>
              <a:gd name="connsiteY357" fmla="*/ 261060 h 461130"/>
              <a:gd name="connsiteX358" fmla="*/ 12021707 w 17198836"/>
              <a:gd name="connsiteY358" fmla="*/ 243840 h 461130"/>
              <a:gd name="connsiteX359" fmla="*/ 12041358 w 17198836"/>
              <a:gd name="connsiteY359" fmla="*/ 248292 h 461130"/>
              <a:gd name="connsiteX360" fmla="*/ 12058618 w 17198836"/>
              <a:gd name="connsiteY360" fmla="*/ 260332 h 461130"/>
              <a:gd name="connsiteX361" fmla="*/ 12054916 w 17198836"/>
              <a:gd name="connsiteY361" fmla="*/ 219127 h 461130"/>
              <a:gd name="connsiteX362" fmla="*/ 12152424 w 17198836"/>
              <a:gd name="connsiteY362" fmla="*/ 0 h 461130"/>
              <a:gd name="connsiteX363" fmla="*/ 12249932 w 17198836"/>
              <a:gd name="connsiteY363" fmla="*/ 219127 h 461130"/>
              <a:gd name="connsiteX364" fmla="*/ 12245304 w 17198836"/>
              <a:gd name="connsiteY364" fmla="*/ 270645 h 461130"/>
              <a:gd name="connsiteX365" fmla="*/ 12251630 w 17198836"/>
              <a:gd name="connsiteY365" fmla="*/ 261060 h 461130"/>
              <a:gd name="connsiteX366" fmla="*/ 12289584 w 17198836"/>
              <a:gd name="connsiteY366" fmla="*/ 243840 h 461130"/>
              <a:gd name="connsiteX367" fmla="*/ 12309236 w 17198836"/>
              <a:gd name="connsiteY367" fmla="*/ 248292 h 461130"/>
              <a:gd name="connsiteX368" fmla="*/ 12326496 w 17198836"/>
              <a:gd name="connsiteY368" fmla="*/ 260333 h 461130"/>
              <a:gd name="connsiteX369" fmla="*/ 12322794 w 17198836"/>
              <a:gd name="connsiteY369" fmla="*/ 219127 h 461130"/>
              <a:gd name="connsiteX370" fmla="*/ 12420302 w 17198836"/>
              <a:gd name="connsiteY370" fmla="*/ 0 h 461130"/>
              <a:gd name="connsiteX371" fmla="*/ 12517810 w 17198836"/>
              <a:gd name="connsiteY371" fmla="*/ 219127 h 461130"/>
              <a:gd name="connsiteX372" fmla="*/ 12513182 w 17198836"/>
              <a:gd name="connsiteY372" fmla="*/ 270645 h 461130"/>
              <a:gd name="connsiteX373" fmla="*/ 12519508 w 17198836"/>
              <a:gd name="connsiteY373" fmla="*/ 261060 h 461130"/>
              <a:gd name="connsiteX374" fmla="*/ 12557462 w 17198836"/>
              <a:gd name="connsiteY374" fmla="*/ 243840 h 461130"/>
              <a:gd name="connsiteX375" fmla="*/ 12577114 w 17198836"/>
              <a:gd name="connsiteY375" fmla="*/ 248292 h 461130"/>
              <a:gd name="connsiteX376" fmla="*/ 12594375 w 17198836"/>
              <a:gd name="connsiteY376" fmla="*/ 260334 h 461130"/>
              <a:gd name="connsiteX377" fmla="*/ 12590673 w 17198836"/>
              <a:gd name="connsiteY377" fmla="*/ 219127 h 461130"/>
              <a:gd name="connsiteX378" fmla="*/ 12688181 w 17198836"/>
              <a:gd name="connsiteY378" fmla="*/ 0 h 461130"/>
              <a:gd name="connsiteX379" fmla="*/ 12785689 w 17198836"/>
              <a:gd name="connsiteY379" fmla="*/ 219127 h 461130"/>
              <a:gd name="connsiteX380" fmla="*/ 12781061 w 17198836"/>
              <a:gd name="connsiteY380" fmla="*/ 270645 h 461130"/>
              <a:gd name="connsiteX381" fmla="*/ 12787387 w 17198836"/>
              <a:gd name="connsiteY381" fmla="*/ 261060 h 461130"/>
              <a:gd name="connsiteX382" fmla="*/ 12825341 w 17198836"/>
              <a:gd name="connsiteY382" fmla="*/ 243840 h 461130"/>
              <a:gd name="connsiteX383" fmla="*/ 12844993 w 17198836"/>
              <a:gd name="connsiteY383" fmla="*/ 248292 h 461130"/>
              <a:gd name="connsiteX384" fmla="*/ 12862253 w 17198836"/>
              <a:gd name="connsiteY384" fmla="*/ 260333 h 461130"/>
              <a:gd name="connsiteX385" fmla="*/ 12858551 w 17198836"/>
              <a:gd name="connsiteY385" fmla="*/ 219127 h 461130"/>
              <a:gd name="connsiteX386" fmla="*/ 12956059 w 17198836"/>
              <a:gd name="connsiteY386" fmla="*/ 0 h 461130"/>
              <a:gd name="connsiteX387" fmla="*/ 13053567 w 17198836"/>
              <a:gd name="connsiteY387" fmla="*/ 219127 h 461130"/>
              <a:gd name="connsiteX388" fmla="*/ 13048939 w 17198836"/>
              <a:gd name="connsiteY388" fmla="*/ 270645 h 461130"/>
              <a:gd name="connsiteX389" fmla="*/ 13055265 w 17198836"/>
              <a:gd name="connsiteY389" fmla="*/ 261060 h 461130"/>
              <a:gd name="connsiteX390" fmla="*/ 13093219 w 17198836"/>
              <a:gd name="connsiteY390" fmla="*/ 243840 h 461130"/>
              <a:gd name="connsiteX391" fmla="*/ 13112870 w 17198836"/>
              <a:gd name="connsiteY391" fmla="*/ 248292 h 461130"/>
              <a:gd name="connsiteX392" fmla="*/ 13130131 w 17198836"/>
              <a:gd name="connsiteY392" fmla="*/ 260333 h 461130"/>
              <a:gd name="connsiteX393" fmla="*/ 13126429 w 17198836"/>
              <a:gd name="connsiteY393" fmla="*/ 219127 h 461130"/>
              <a:gd name="connsiteX394" fmla="*/ 13223937 w 17198836"/>
              <a:gd name="connsiteY394" fmla="*/ 0 h 461130"/>
              <a:gd name="connsiteX395" fmla="*/ 13321445 w 17198836"/>
              <a:gd name="connsiteY395" fmla="*/ 219127 h 461130"/>
              <a:gd name="connsiteX396" fmla="*/ 13316817 w 17198836"/>
              <a:gd name="connsiteY396" fmla="*/ 270645 h 461130"/>
              <a:gd name="connsiteX397" fmla="*/ 13323143 w 17198836"/>
              <a:gd name="connsiteY397" fmla="*/ 261060 h 461130"/>
              <a:gd name="connsiteX398" fmla="*/ 13361097 w 17198836"/>
              <a:gd name="connsiteY398" fmla="*/ 243840 h 461130"/>
              <a:gd name="connsiteX399" fmla="*/ 13380748 w 17198836"/>
              <a:gd name="connsiteY399" fmla="*/ 248292 h 461130"/>
              <a:gd name="connsiteX400" fmla="*/ 13398010 w 17198836"/>
              <a:gd name="connsiteY400" fmla="*/ 260334 h 461130"/>
              <a:gd name="connsiteX401" fmla="*/ 13394308 w 17198836"/>
              <a:gd name="connsiteY401" fmla="*/ 219127 h 461130"/>
              <a:gd name="connsiteX402" fmla="*/ 13491816 w 17198836"/>
              <a:gd name="connsiteY402" fmla="*/ 0 h 461130"/>
              <a:gd name="connsiteX403" fmla="*/ 13589324 w 17198836"/>
              <a:gd name="connsiteY403" fmla="*/ 219127 h 461130"/>
              <a:gd name="connsiteX404" fmla="*/ 13584696 w 17198836"/>
              <a:gd name="connsiteY404" fmla="*/ 270645 h 461130"/>
              <a:gd name="connsiteX405" fmla="*/ 13591022 w 17198836"/>
              <a:gd name="connsiteY405" fmla="*/ 261060 h 461130"/>
              <a:gd name="connsiteX406" fmla="*/ 13628976 w 17198836"/>
              <a:gd name="connsiteY406" fmla="*/ 243840 h 461130"/>
              <a:gd name="connsiteX407" fmla="*/ 13648627 w 17198836"/>
              <a:gd name="connsiteY407" fmla="*/ 248292 h 461130"/>
              <a:gd name="connsiteX408" fmla="*/ 13665888 w 17198836"/>
              <a:gd name="connsiteY408" fmla="*/ 260333 h 461130"/>
              <a:gd name="connsiteX409" fmla="*/ 13662186 w 17198836"/>
              <a:gd name="connsiteY409" fmla="*/ 219127 h 461130"/>
              <a:gd name="connsiteX410" fmla="*/ 13759694 w 17198836"/>
              <a:gd name="connsiteY410" fmla="*/ 0 h 461130"/>
              <a:gd name="connsiteX411" fmla="*/ 13857202 w 17198836"/>
              <a:gd name="connsiteY411" fmla="*/ 219127 h 461130"/>
              <a:gd name="connsiteX412" fmla="*/ 13852574 w 17198836"/>
              <a:gd name="connsiteY412" fmla="*/ 270645 h 461130"/>
              <a:gd name="connsiteX413" fmla="*/ 13858900 w 17198836"/>
              <a:gd name="connsiteY413" fmla="*/ 261060 h 461130"/>
              <a:gd name="connsiteX414" fmla="*/ 13896854 w 17198836"/>
              <a:gd name="connsiteY414" fmla="*/ 243840 h 461130"/>
              <a:gd name="connsiteX415" fmla="*/ 13916505 w 17198836"/>
              <a:gd name="connsiteY415" fmla="*/ 248292 h 461130"/>
              <a:gd name="connsiteX416" fmla="*/ 13933766 w 17198836"/>
              <a:gd name="connsiteY416" fmla="*/ 260333 h 461130"/>
              <a:gd name="connsiteX417" fmla="*/ 13930064 w 17198836"/>
              <a:gd name="connsiteY417" fmla="*/ 219127 h 461130"/>
              <a:gd name="connsiteX418" fmla="*/ 14027572 w 17198836"/>
              <a:gd name="connsiteY418" fmla="*/ 0 h 461130"/>
              <a:gd name="connsiteX419" fmla="*/ 14125080 w 17198836"/>
              <a:gd name="connsiteY419" fmla="*/ 219127 h 461130"/>
              <a:gd name="connsiteX420" fmla="*/ 14120452 w 17198836"/>
              <a:gd name="connsiteY420" fmla="*/ 270645 h 461130"/>
              <a:gd name="connsiteX421" fmla="*/ 14126778 w 17198836"/>
              <a:gd name="connsiteY421" fmla="*/ 261060 h 461130"/>
              <a:gd name="connsiteX422" fmla="*/ 14164732 w 17198836"/>
              <a:gd name="connsiteY422" fmla="*/ 243840 h 461130"/>
              <a:gd name="connsiteX423" fmla="*/ 14184383 w 17198836"/>
              <a:gd name="connsiteY423" fmla="*/ 248292 h 461130"/>
              <a:gd name="connsiteX424" fmla="*/ 14201645 w 17198836"/>
              <a:gd name="connsiteY424" fmla="*/ 260334 h 461130"/>
              <a:gd name="connsiteX425" fmla="*/ 14197943 w 17198836"/>
              <a:gd name="connsiteY425" fmla="*/ 219127 h 461130"/>
              <a:gd name="connsiteX426" fmla="*/ 14295451 w 17198836"/>
              <a:gd name="connsiteY426" fmla="*/ 0 h 461130"/>
              <a:gd name="connsiteX427" fmla="*/ 14392959 w 17198836"/>
              <a:gd name="connsiteY427" fmla="*/ 219127 h 461130"/>
              <a:gd name="connsiteX428" fmla="*/ 14388331 w 17198836"/>
              <a:gd name="connsiteY428" fmla="*/ 270645 h 461130"/>
              <a:gd name="connsiteX429" fmla="*/ 14394657 w 17198836"/>
              <a:gd name="connsiteY429" fmla="*/ 261060 h 461130"/>
              <a:gd name="connsiteX430" fmla="*/ 14432611 w 17198836"/>
              <a:gd name="connsiteY430" fmla="*/ 243840 h 461130"/>
              <a:gd name="connsiteX431" fmla="*/ 14452262 w 17198836"/>
              <a:gd name="connsiteY431" fmla="*/ 248292 h 461130"/>
              <a:gd name="connsiteX432" fmla="*/ 14469523 w 17198836"/>
              <a:gd name="connsiteY432" fmla="*/ 260333 h 461130"/>
              <a:gd name="connsiteX433" fmla="*/ 14465821 w 17198836"/>
              <a:gd name="connsiteY433" fmla="*/ 219127 h 461130"/>
              <a:gd name="connsiteX434" fmla="*/ 14563329 w 17198836"/>
              <a:gd name="connsiteY434" fmla="*/ 0 h 461130"/>
              <a:gd name="connsiteX435" fmla="*/ 14660837 w 17198836"/>
              <a:gd name="connsiteY435" fmla="*/ 219127 h 461130"/>
              <a:gd name="connsiteX436" fmla="*/ 14656209 w 17198836"/>
              <a:gd name="connsiteY436" fmla="*/ 270645 h 461130"/>
              <a:gd name="connsiteX437" fmla="*/ 14662535 w 17198836"/>
              <a:gd name="connsiteY437" fmla="*/ 261060 h 461130"/>
              <a:gd name="connsiteX438" fmla="*/ 14700489 w 17198836"/>
              <a:gd name="connsiteY438" fmla="*/ 243840 h 461130"/>
              <a:gd name="connsiteX439" fmla="*/ 14720140 w 17198836"/>
              <a:gd name="connsiteY439" fmla="*/ 248292 h 461130"/>
              <a:gd name="connsiteX440" fmla="*/ 14737401 w 17198836"/>
              <a:gd name="connsiteY440" fmla="*/ 260333 h 461130"/>
              <a:gd name="connsiteX441" fmla="*/ 14733699 w 17198836"/>
              <a:gd name="connsiteY441" fmla="*/ 219127 h 461130"/>
              <a:gd name="connsiteX442" fmla="*/ 14831207 w 17198836"/>
              <a:gd name="connsiteY442" fmla="*/ 0 h 461130"/>
              <a:gd name="connsiteX443" fmla="*/ 14928715 w 17198836"/>
              <a:gd name="connsiteY443" fmla="*/ 219127 h 461130"/>
              <a:gd name="connsiteX444" fmla="*/ 14924087 w 17198836"/>
              <a:gd name="connsiteY444" fmla="*/ 270645 h 461130"/>
              <a:gd name="connsiteX445" fmla="*/ 14930413 w 17198836"/>
              <a:gd name="connsiteY445" fmla="*/ 261060 h 461130"/>
              <a:gd name="connsiteX446" fmla="*/ 14968367 w 17198836"/>
              <a:gd name="connsiteY446" fmla="*/ 243840 h 461130"/>
              <a:gd name="connsiteX447" fmla="*/ 14988018 w 17198836"/>
              <a:gd name="connsiteY447" fmla="*/ 248292 h 461130"/>
              <a:gd name="connsiteX448" fmla="*/ 15005280 w 17198836"/>
              <a:gd name="connsiteY448" fmla="*/ 260334 h 461130"/>
              <a:gd name="connsiteX449" fmla="*/ 15001578 w 17198836"/>
              <a:gd name="connsiteY449" fmla="*/ 219127 h 461130"/>
              <a:gd name="connsiteX450" fmla="*/ 15099086 w 17198836"/>
              <a:gd name="connsiteY450" fmla="*/ 0 h 461130"/>
              <a:gd name="connsiteX451" fmla="*/ 15196594 w 17198836"/>
              <a:gd name="connsiteY451" fmla="*/ 219127 h 461130"/>
              <a:gd name="connsiteX452" fmla="*/ 15191966 w 17198836"/>
              <a:gd name="connsiteY452" fmla="*/ 270645 h 461130"/>
              <a:gd name="connsiteX453" fmla="*/ 15198292 w 17198836"/>
              <a:gd name="connsiteY453" fmla="*/ 261060 h 461130"/>
              <a:gd name="connsiteX454" fmla="*/ 15236246 w 17198836"/>
              <a:gd name="connsiteY454" fmla="*/ 243840 h 461130"/>
              <a:gd name="connsiteX455" fmla="*/ 15255897 w 17198836"/>
              <a:gd name="connsiteY455" fmla="*/ 248292 h 461130"/>
              <a:gd name="connsiteX456" fmla="*/ 15273158 w 17198836"/>
              <a:gd name="connsiteY456" fmla="*/ 260333 h 461130"/>
              <a:gd name="connsiteX457" fmla="*/ 15269456 w 17198836"/>
              <a:gd name="connsiteY457" fmla="*/ 219127 h 461130"/>
              <a:gd name="connsiteX458" fmla="*/ 15366964 w 17198836"/>
              <a:gd name="connsiteY458" fmla="*/ 0 h 461130"/>
              <a:gd name="connsiteX459" fmla="*/ 15464472 w 17198836"/>
              <a:gd name="connsiteY459" fmla="*/ 219127 h 461130"/>
              <a:gd name="connsiteX460" fmla="*/ 15459844 w 17198836"/>
              <a:gd name="connsiteY460" fmla="*/ 270645 h 461130"/>
              <a:gd name="connsiteX461" fmla="*/ 15466170 w 17198836"/>
              <a:gd name="connsiteY461" fmla="*/ 261060 h 461130"/>
              <a:gd name="connsiteX462" fmla="*/ 15504124 w 17198836"/>
              <a:gd name="connsiteY462" fmla="*/ 243840 h 461130"/>
              <a:gd name="connsiteX463" fmla="*/ 15523775 w 17198836"/>
              <a:gd name="connsiteY463" fmla="*/ 248292 h 461130"/>
              <a:gd name="connsiteX464" fmla="*/ 15541036 w 17198836"/>
              <a:gd name="connsiteY464" fmla="*/ 260333 h 461130"/>
              <a:gd name="connsiteX465" fmla="*/ 15537334 w 17198836"/>
              <a:gd name="connsiteY465" fmla="*/ 219127 h 461130"/>
              <a:gd name="connsiteX466" fmla="*/ 15634842 w 17198836"/>
              <a:gd name="connsiteY466" fmla="*/ 0 h 461130"/>
              <a:gd name="connsiteX467" fmla="*/ 15732350 w 17198836"/>
              <a:gd name="connsiteY467" fmla="*/ 219127 h 461130"/>
              <a:gd name="connsiteX468" fmla="*/ 15727722 w 17198836"/>
              <a:gd name="connsiteY468" fmla="*/ 270645 h 461130"/>
              <a:gd name="connsiteX469" fmla="*/ 15734048 w 17198836"/>
              <a:gd name="connsiteY469" fmla="*/ 261060 h 461130"/>
              <a:gd name="connsiteX470" fmla="*/ 15772002 w 17198836"/>
              <a:gd name="connsiteY470" fmla="*/ 243840 h 461130"/>
              <a:gd name="connsiteX471" fmla="*/ 15791653 w 17198836"/>
              <a:gd name="connsiteY471" fmla="*/ 248292 h 461130"/>
              <a:gd name="connsiteX472" fmla="*/ 15808915 w 17198836"/>
              <a:gd name="connsiteY472" fmla="*/ 260334 h 461130"/>
              <a:gd name="connsiteX473" fmla="*/ 15805213 w 17198836"/>
              <a:gd name="connsiteY473" fmla="*/ 219127 h 461130"/>
              <a:gd name="connsiteX474" fmla="*/ 15902721 w 17198836"/>
              <a:gd name="connsiteY474" fmla="*/ 0 h 461130"/>
              <a:gd name="connsiteX475" fmla="*/ 16000229 w 17198836"/>
              <a:gd name="connsiteY475" fmla="*/ 219127 h 461130"/>
              <a:gd name="connsiteX476" fmla="*/ 15995601 w 17198836"/>
              <a:gd name="connsiteY476" fmla="*/ 270645 h 461130"/>
              <a:gd name="connsiteX477" fmla="*/ 16001927 w 17198836"/>
              <a:gd name="connsiteY477" fmla="*/ 261060 h 461130"/>
              <a:gd name="connsiteX478" fmla="*/ 16039881 w 17198836"/>
              <a:gd name="connsiteY478" fmla="*/ 243840 h 461130"/>
              <a:gd name="connsiteX479" fmla="*/ 16059532 w 17198836"/>
              <a:gd name="connsiteY479" fmla="*/ 248292 h 461130"/>
              <a:gd name="connsiteX480" fmla="*/ 16076794 w 17198836"/>
              <a:gd name="connsiteY480" fmla="*/ 260333 h 461130"/>
              <a:gd name="connsiteX481" fmla="*/ 16073090 w 17198836"/>
              <a:gd name="connsiteY481" fmla="*/ 219127 h 461130"/>
              <a:gd name="connsiteX482" fmla="*/ 16170598 w 17198836"/>
              <a:gd name="connsiteY482" fmla="*/ 0 h 461130"/>
              <a:gd name="connsiteX483" fmla="*/ 16268106 w 17198836"/>
              <a:gd name="connsiteY483" fmla="*/ 219127 h 461130"/>
              <a:gd name="connsiteX484" fmla="*/ 16263478 w 17198836"/>
              <a:gd name="connsiteY484" fmla="*/ 270645 h 461130"/>
              <a:gd name="connsiteX485" fmla="*/ 16269806 w 17198836"/>
              <a:gd name="connsiteY485" fmla="*/ 261060 h 461130"/>
              <a:gd name="connsiteX486" fmla="*/ 16307758 w 17198836"/>
              <a:gd name="connsiteY486" fmla="*/ 243840 h 461130"/>
              <a:gd name="connsiteX487" fmla="*/ 16327410 w 17198836"/>
              <a:gd name="connsiteY487" fmla="*/ 248292 h 461130"/>
              <a:gd name="connsiteX488" fmla="*/ 16344670 w 17198836"/>
              <a:gd name="connsiteY488" fmla="*/ 260333 h 461130"/>
              <a:gd name="connsiteX489" fmla="*/ 16340970 w 17198836"/>
              <a:gd name="connsiteY489" fmla="*/ 219127 h 461130"/>
              <a:gd name="connsiteX490" fmla="*/ 16438478 w 17198836"/>
              <a:gd name="connsiteY490" fmla="*/ 0 h 461130"/>
              <a:gd name="connsiteX491" fmla="*/ 16535986 w 17198836"/>
              <a:gd name="connsiteY491" fmla="*/ 219127 h 461130"/>
              <a:gd name="connsiteX492" fmla="*/ 16531358 w 17198836"/>
              <a:gd name="connsiteY492" fmla="*/ 270645 h 461130"/>
              <a:gd name="connsiteX493" fmla="*/ 16537682 w 17198836"/>
              <a:gd name="connsiteY493" fmla="*/ 261060 h 461130"/>
              <a:gd name="connsiteX494" fmla="*/ 16575638 w 17198836"/>
              <a:gd name="connsiteY494" fmla="*/ 243840 h 461130"/>
              <a:gd name="connsiteX495" fmla="*/ 16595288 w 17198836"/>
              <a:gd name="connsiteY495" fmla="*/ 248292 h 461130"/>
              <a:gd name="connsiteX496" fmla="*/ 16612550 w 17198836"/>
              <a:gd name="connsiteY496" fmla="*/ 260334 h 461130"/>
              <a:gd name="connsiteX497" fmla="*/ 16608848 w 17198836"/>
              <a:gd name="connsiteY497" fmla="*/ 219127 h 461130"/>
              <a:gd name="connsiteX498" fmla="*/ 16706356 w 17198836"/>
              <a:gd name="connsiteY498" fmla="*/ 0 h 461130"/>
              <a:gd name="connsiteX499" fmla="*/ 16803864 w 17198836"/>
              <a:gd name="connsiteY499" fmla="*/ 219127 h 461130"/>
              <a:gd name="connsiteX500" fmla="*/ 16799236 w 17198836"/>
              <a:gd name="connsiteY500" fmla="*/ 270645 h 461130"/>
              <a:gd name="connsiteX501" fmla="*/ 16805562 w 17198836"/>
              <a:gd name="connsiteY501" fmla="*/ 261060 h 461130"/>
              <a:gd name="connsiteX502" fmla="*/ 16843516 w 17198836"/>
              <a:gd name="connsiteY502" fmla="*/ 243840 h 461130"/>
              <a:gd name="connsiteX503" fmla="*/ 16863166 w 17198836"/>
              <a:gd name="connsiteY503" fmla="*/ 248292 h 461130"/>
              <a:gd name="connsiteX504" fmla="*/ 16880418 w 17198836"/>
              <a:gd name="connsiteY504" fmla="*/ 260327 h 461130"/>
              <a:gd name="connsiteX505" fmla="*/ 16876718 w 17198836"/>
              <a:gd name="connsiteY505" fmla="*/ 219127 h 461130"/>
              <a:gd name="connsiteX506" fmla="*/ 16974226 w 17198836"/>
              <a:gd name="connsiteY506" fmla="*/ 0 h 461130"/>
              <a:gd name="connsiteX507" fmla="*/ 17071734 w 17198836"/>
              <a:gd name="connsiteY507" fmla="*/ 219127 h 461130"/>
              <a:gd name="connsiteX508" fmla="*/ 17067106 w 17198836"/>
              <a:gd name="connsiteY508" fmla="*/ 270645 h 461130"/>
              <a:gd name="connsiteX509" fmla="*/ 17073430 w 17198836"/>
              <a:gd name="connsiteY509" fmla="*/ 261060 h 461130"/>
              <a:gd name="connsiteX510" fmla="*/ 17111386 w 17198836"/>
              <a:gd name="connsiteY510" fmla="*/ 243840 h 461130"/>
              <a:gd name="connsiteX511" fmla="*/ 17180334 w 17198836"/>
              <a:gd name="connsiteY511" fmla="*/ 308021 h 461130"/>
              <a:gd name="connsiteX512" fmla="*/ 17198836 w 17198836"/>
              <a:gd name="connsiteY512" fmla="*/ 369690 h 461130"/>
              <a:gd name="connsiteX513" fmla="*/ 118685 w 17198836"/>
              <a:gd name="connsiteY513" fmla="*/ 461130 h 461130"/>
              <a:gd name="connsiteX0" fmla="*/ 7663 w 17198836"/>
              <a:gd name="connsiteY0" fmla="*/ 304422 h 461130"/>
              <a:gd name="connsiteX1" fmla="*/ 0 w 17198836"/>
              <a:gd name="connsiteY1" fmla="*/ 219127 h 461130"/>
              <a:gd name="connsiteX2" fmla="*/ 97508 w 17198836"/>
              <a:gd name="connsiteY2" fmla="*/ 0 h 461130"/>
              <a:gd name="connsiteX3" fmla="*/ 190388 w 17198836"/>
              <a:gd name="connsiteY3" fmla="*/ 270645 h 461130"/>
              <a:gd name="connsiteX4" fmla="*/ 196714 w 17198836"/>
              <a:gd name="connsiteY4" fmla="*/ 261060 h 461130"/>
              <a:gd name="connsiteX5" fmla="*/ 234668 w 17198836"/>
              <a:gd name="connsiteY5" fmla="*/ 243840 h 461130"/>
              <a:gd name="connsiteX6" fmla="*/ 254319 w 17198836"/>
              <a:gd name="connsiteY6" fmla="*/ 248292 h 461130"/>
              <a:gd name="connsiteX7" fmla="*/ 271580 w 17198836"/>
              <a:gd name="connsiteY7" fmla="*/ 260333 h 461130"/>
              <a:gd name="connsiteX8" fmla="*/ 267878 w 17198836"/>
              <a:gd name="connsiteY8" fmla="*/ 219127 h 461130"/>
              <a:gd name="connsiteX9" fmla="*/ 365386 w 17198836"/>
              <a:gd name="connsiteY9" fmla="*/ 0 h 461130"/>
              <a:gd name="connsiteX10" fmla="*/ 462894 w 17198836"/>
              <a:gd name="connsiteY10" fmla="*/ 219127 h 461130"/>
              <a:gd name="connsiteX11" fmla="*/ 458266 w 17198836"/>
              <a:gd name="connsiteY11" fmla="*/ 270645 h 461130"/>
              <a:gd name="connsiteX12" fmla="*/ 464592 w 17198836"/>
              <a:gd name="connsiteY12" fmla="*/ 261060 h 461130"/>
              <a:gd name="connsiteX13" fmla="*/ 502546 w 17198836"/>
              <a:gd name="connsiteY13" fmla="*/ 243840 h 461130"/>
              <a:gd name="connsiteX14" fmla="*/ 522197 w 17198836"/>
              <a:gd name="connsiteY14" fmla="*/ 248292 h 461130"/>
              <a:gd name="connsiteX15" fmla="*/ 539459 w 17198836"/>
              <a:gd name="connsiteY15" fmla="*/ 260334 h 461130"/>
              <a:gd name="connsiteX16" fmla="*/ 535757 w 17198836"/>
              <a:gd name="connsiteY16" fmla="*/ 219127 h 461130"/>
              <a:gd name="connsiteX17" fmla="*/ 633265 w 17198836"/>
              <a:gd name="connsiteY17" fmla="*/ 0 h 461130"/>
              <a:gd name="connsiteX18" fmla="*/ 730773 w 17198836"/>
              <a:gd name="connsiteY18" fmla="*/ 219127 h 461130"/>
              <a:gd name="connsiteX19" fmla="*/ 726145 w 17198836"/>
              <a:gd name="connsiteY19" fmla="*/ 270645 h 461130"/>
              <a:gd name="connsiteX20" fmla="*/ 732471 w 17198836"/>
              <a:gd name="connsiteY20" fmla="*/ 261060 h 461130"/>
              <a:gd name="connsiteX21" fmla="*/ 770425 w 17198836"/>
              <a:gd name="connsiteY21" fmla="*/ 243840 h 461130"/>
              <a:gd name="connsiteX22" fmla="*/ 790076 w 17198836"/>
              <a:gd name="connsiteY22" fmla="*/ 248292 h 461130"/>
              <a:gd name="connsiteX23" fmla="*/ 807337 w 17198836"/>
              <a:gd name="connsiteY23" fmla="*/ 260333 h 461130"/>
              <a:gd name="connsiteX24" fmla="*/ 803635 w 17198836"/>
              <a:gd name="connsiteY24" fmla="*/ 219127 h 461130"/>
              <a:gd name="connsiteX25" fmla="*/ 901143 w 17198836"/>
              <a:gd name="connsiteY25" fmla="*/ 0 h 461130"/>
              <a:gd name="connsiteX26" fmla="*/ 998651 w 17198836"/>
              <a:gd name="connsiteY26" fmla="*/ 219127 h 461130"/>
              <a:gd name="connsiteX27" fmla="*/ 994023 w 17198836"/>
              <a:gd name="connsiteY27" fmla="*/ 270645 h 461130"/>
              <a:gd name="connsiteX28" fmla="*/ 1000349 w 17198836"/>
              <a:gd name="connsiteY28" fmla="*/ 261060 h 461130"/>
              <a:gd name="connsiteX29" fmla="*/ 1038303 w 17198836"/>
              <a:gd name="connsiteY29" fmla="*/ 243840 h 461130"/>
              <a:gd name="connsiteX30" fmla="*/ 1057954 w 17198836"/>
              <a:gd name="connsiteY30" fmla="*/ 248292 h 461130"/>
              <a:gd name="connsiteX31" fmla="*/ 1075215 w 17198836"/>
              <a:gd name="connsiteY31" fmla="*/ 260333 h 461130"/>
              <a:gd name="connsiteX32" fmla="*/ 1071513 w 17198836"/>
              <a:gd name="connsiteY32" fmla="*/ 219127 h 461130"/>
              <a:gd name="connsiteX33" fmla="*/ 1169021 w 17198836"/>
              <a:gd name="connsiteY33" fmla="*/ 0 h 461130"/>
              <a:gd name="connsiteX34" fmla="*/ 1266529 w 17198836"/>
              <a:gd name="connsiteY34" fmla="*/ 219127 h 461130"/>
              <a:gd name="connsiteX35" fmla="*/ 1261901 w 17198836"/>
              <a:gd name="connsiteY35" fmla="*/ 270645 h 461130"/>
              <a:gd name="connsiteX36" fmla="*/ 1268227 w 17198836"/>
              <a:gd name="connsiteY36" fmla="*/ 261060 h 461130"/>
              <a:gd name="connsiteX37" fmla="*/ 1306181 w 17198836"/>
              <a:gd name="connsiteY37" fmla="*/ 243840 h 461130"/>
              <a:gd name="connsiteX38" fmla="*/ 1325832 w 17198836"/>
              <a:gd name="connsiteY38" fmla="*/ 248292 h 461130"/>
              <a:gd name="connsiteX39" fmla="*/ 1343094 w 17198836"/>
              <a:gd name="connsiteY39" fmla="*/ 260334 h 461130"/>
              <a:gd name="connsiteX40" fmla="*/ 1339392 w 17198836"/>
              <a:gd name="connsiteY40" fmla="*/ 219127 h 461130"/>
              <a:gd name="connsiteX41" fmla="*/ 1436900 w 17198836"/>
              <a:gd name="connsiteY41" fmla="*/ 0 h 461130"/>
              <a:gd name="connsiteX42" fmla="*/ 1534407 w 17198836"/>
              <a:gd name="connsiteY42" fmla="*/ 219127 h 461130"/>
              <a:gd name="connsiteX43" fmla="*/ 1529779 w 17198836"/>
              <a:gd name="connsiteY43" fmla="*/ 270645 h 461130"/>
              <a:gd name="connsiteX44" fmla="*/ 1536105 w 17198836"/>
              <a:gd name="connsiteY44" fmla="*/ 261060 h 461130"/>
              <a:gd name="connsiteX45" fmla="*/ 1574059 w 17198836"/>
              <a:gd name="connsiteY45" fmla="*/ 243840 h 461130"/>
              <a:gd name="connsiteX46" fmla="*/ 1593710 w 17198836"/>
              <a:gd name="connsiteY46" fmla="*/ 248292 h 461130"/>
              <a:gd name="connsiteX47" fmla="*/ 1610972 w 17198836"/>
              <a:gd name="connsiteY47" fmla="*/ 260333 h 461130"/>
              <a:gd name="connsiteX48" fmla="*/ 1607269 w 17198836"/>
              <a:gd name="connsiteY48" fmla="*/ 219127 h 461130"/>
              <a:gd name="connsiteX49" fmla="*/ 1704776 w 17198836"/>
              <a:gd name="connsiteY49" fmla="*/ 0 h 461130"/>
              <a:gd name="connsiteX50" fmla="*/ 1802285 w 17198836"/>
              <a:gd name="connsiteY50" fmla="*/ 219127 h 461130"/>
              <a:gd name="connsiteX51" fmla="*/ 1797658 w 17198836"/>
              <a:gd name="connsiteY51" fmla="*/ 270644 h 461130"/>
              <a:gd name="connsiteX52" fmla="*/ 1803982 w 17198836"/>
              <a:gd name="connsiteY52" fmla="*/ 261060 h 461130"/>
              <a:gd name="connsiteX53" fmla="*/ 1841936 w 17198836"/>
              <a:gd name="connsiteY53" fmla="*/ 243840 h 461130"/>
              <a:gd name="connsiteX54" fmla="*/ 1861588 w 17198836"/>
              <a:gd name="connsiteY54" fmla="*/ 248292 h 461130"/>
              <a:gd name="connsiteX55" fmla="*/ 1878849 w 17198836"/>
              <a:gd name="connsiteY55" fmla="*/ 260333 h 461130"/>
              <a:gd name="connsiteX56" fmla="*/ 1875148 w 17198836"/>
              <a:gd name="connsiteY56" fmla="*/ 219127 h 461130"/>
              <a:gd name="connsiteX57" fmla="*/ 1972656 w 17198836"/>
              <a:gd name="connsiteY57" fmla="*/ 0 h 461130"/>
              <a:gd name="connsiteX58" fmla="*/ 2070163 w 17198836"/>
              <a:gd name="connsiteY58" fmla="*/ 219127 h 461130"/>
              <a:gd name="connsiteX59" fmla="*/ 2065535 w 17198836"/>
              <a:gd name="connsiteY59" fmla="*/ 270645 h 461130"/>
              <a:gd name="connsiteX60" fmla="*/ 2071861 w 17198836"/>
              <a:gd name="connsiteY60" fmla="*/ 261060 h 461130"/>
              <a:gd name="connsiteX61" fmla="*/ 2109815 w 17198836"/>
              <a:gd name="connsiteY61" fmla="*/ 243840 h 461130"/>
              <a:gd name="connsiteX62" fmla="*/ 2129466 w 17198836"/>
              <a:gd name="connsiteY62" fmla="*/ 248292 h 461130"/>
              <a:gd name="connsiteX63" fmla="*/ 2146729 w 17198836"/>
              <a:gd name="connsiteY63" fmla="*/ 260334 h 461130"/>
              <a:gd name="connsiteX64" fmla="*/ 2143026 w 17198836"/>
              <a:gd name="connsiteY64" fmla="*/ 219127 h 461130"/>
              <a:gd name="connsiteX65" fmla="*/ 2240534 w 17198836"/>
              <a:gd name="connsiteY65" fmla="*/ 0 h 461130"/>
              <a:gd name="connsiteX66" fmla="*/ 2338041 w 17198836"/>
              <a:gd name="connsiteY66" fmla="*/ 219127 h 461130"/>
              <a:gd name="connsiteX67" fmla="*/ 2333414 w 17198836"/>
              <a:gd name="connsiteY67" fmla="*/ 270646 h 461130"/>
              <a:gd name="connsiteX68" fmla="*/ 2339741 w 17198836"/>
              <a:gd name="connsiteY68" fmla="*/ 261060 h 461130"/>
              <a:gd name="connsiteX69" fmla="*/ 2377694 w 17198836"/>
              <a:gd name="connsiteY69" fmla="*/ 243840 h 461130"/>
              <a:gd name="connsiteX70" fmla="*/ 2397346 w 17198836"/>
              <a:gd name="connsiteY70" fmla="*/ 248292 h 461130"/>
              <a:gd name="connsiteX71" fmla="*/ 2414606 w 17198836"/>
              <a:gd name="connsiteY71" fmla="*/ 260333 h 461130"/>
              <a:gd name="connsiteX72" fmla="*/ 2410905 w 17198836"/>
              <a:gd name="connsiteY72" fmla="*/ 219127 h 461130"/>
              <a:gd name="connsiteX73" fmla="*/ 2508413 w 17198836"/>
              <a:gd name="connsiteY73" fmla="*/ 0 h 461130"/>
              <a:gd name="connsiteX74" fmla="*/ 2605921 w 17198836"/>
              <a:gd name="connsiteY74" fmla="*/ 219127 h 461130"/>
              <a:gd name="connsiteX75" fmla="*/ 2601293 w 17198836"/>
              <a:gd name="connsiteY75" fmla="*/ 270643 h 461130"/>
              <a:gd name="connsiteX76" fmla="*/ 2607618 w 17198836"/>
              <a:gd name="connsiteY76" fmla="*/ 261060 h 461130"/>
              <a:gd name="connsiteX77" fmla="*/ 2645572 w 17198836"/>
              <a:gd name="connsiteY77" fmla="*/ 243840 h 461130"/>
              <a:gd name="connsiteX78" fmla="*/ 2665223 w 17198836"/>
              <a:gd name="connsiteY78" fmla="*/ 248292 h 461130"/>
              <a:gd name="connsiteX79" fmla="*/ 2682484 w 17198836"/>
              <a:gd name="connsiteY79" fmla="*/ 260333 h 461130"/>
              <a:gd name="connsiteX80" fmla="*/ 2678782 w 17198836"/>
              <a:gd name="connsiteY80" fmla="*/ 219127 h 461130"/>
              <a:gd name="connsiteX81" fmla="*/ 2776292 w 17198836"/>
              <a:gd name="connsiteY81" fmla="*/ 0 h 461130"/>
              <a:gd name="connsiteX82" fmla="*/ 2873798 w 17198836"/>
              <a:gd name="connsiteY82" fmla="*/ 219127 h 461130"/>
              <a:gd name="connsiteX83" fmla="*/ 2869171 w 17198836"/>
              <a:gd name="connsiteY83" fmla="*/ 270646 h 461130"/>
              <a:gd name="connsiteX84" fmla="*/ 2875496 w 17198836"/>
              <a:gd name="connsiteY84" fmla="*/ 261060 h 461130"/>
              <a:gd name="connsiteX85" fmla="*/ 2913451 w 17198836"/>
              <a:gd name="connsiteY85" fmla="*/ 243840 h 461130"/>
              <a:gd name="connsiteX86" fmla="*/ 2933103 w 17198836"/>
              <a:gd name="connsiteY86" fmla="*/ 248292 h 461130"/>
              <a:gd name="connsiteX87" fmla="*/ 2950363 w 17198836"/>
              <a:gd name="connsiteY87" fmla="*/ 260334 h 461130"/>
              <a:gd name="connsiteX88" fmla="*/ 2946662 w 17198836"/>
              <a:gd name="connsiteY88" fmla="*/ 219127 h 461130"/>
              <a:gd name="connsiteX89" fmla="*/ 3044169 w 17198836"/>
              <a:gd name="connsiteY89" fmla="*/ 0 h 461130"/>
              <a:gd name="connsiteX90" fmla="*/ 3141677 w 17198836"/>
              <a:gd name="connsiteY90" fmla="*/ 219127 h 461130"/>
              <a:gd name="connsiteX91" fmla="*/ 3137049 w 17198836"/>
              <a:gd name="connsiteY91" fmla="*/ 270645 h 461130"/>
              <a:gd name="connsiteX92" fmla="*/ 3143375 w 17198836"/>
              <a:gd name="connsiteY92" fmla="*/ 261060 h 461130"/>
              <a:gd name="connsiteX93" fmla="*/ 3181329 w 17198836"/>
              <a:gd name="connsiteY93" fmla="*/ 243840 h 461130"/>
              <a:gd name="connsiteX94" fmla="*/ 3200980 w 17198836"/>
              <a:gd name="connsiteY94" fmla="*/ 248292 h 461130"/>
              <a:gd name="connsiteX95" fmla="*/ 3218241 w 17198836"/>
              <a:gd name="connsiteY95" fmla="*/ 260333 h 461130"/>
              <a:gd name="connsiteX96" fmla="*/ 3214539 w 17198836"/>
              <a:gd name="connsiteY96" fmla="*/ 219127 h 461130"/>
              <a:gd name="connsiteX97" fmla="*/ 3312047 w 17198836"/>
              <a:gd name="connsiteY97" fmla="*/ 0 h 461130"/>
              <a:gd name="connsiteX98" fmla="*/ 3409555 w 17198836"/>
              <a:gd name="connsiteY98" fmla="*/ 219127 h 461130"/>
              <a:gd name="connsiteX99" fmla="*/ 3404928 w 17198836"/>
              <a:gd name="connsiteY99" fmla="*/ 270645 h 461130"/>
              <a:gd name="connsiteX100" fmla="*/ 3411253 w 17198836"/>
              <a:gd name="connsiteY100" fmla="*/ 261060 h 461130"/>
              <a:gd name="connsiteX101" fmla="*/ 3449207 w 17198836"/>
              <a:gd name="connsiteY101" fmla="*/ 243840 h 461130"/>
              <a:gd name="connsiteX102" fmla="*/ 3468858 w 17198836"/>
              <a:gd name="connsiteY102" fmla="*/ 248292 h 461130"/>
              <a:gd name="connsiteX103" fmla="*/ 3486118 w 17198836"/>
              <a:gd name="connsiteY103" fmla="*/ 260332 h 461130"/>
              <a:gd name="connsiteX104" fmla="*/ 3482418 w 17198836"/>
              <a:gd name="connsiteY104" fmla="*/ 219127 h 461130"/>
              <a:gd name="connsiteX105" fmla="*/ 3579926 w 17198836"/>
              <a:gd name="connsiteY105" fmla="*/ 0 h 461130"/>
              <a:gd name="connsiteX106" fmla="*/ 3677433 w 17198836"/>
              <a:gd name="connsiteY106" fmla="*/ 219127 h 461130"/>
              <a:gd name="connsiteX107" fmla="*/ 3672805 w 17198836"/>
              <a:gd name="connsiteY107" fmla="*/ 270645 h 461130"/>
              <a:gd name="connsiteX108" fmla="*/ 3679132 w 17198836"/>
              <a:gd name="connsiteY108" fmla="*/ 261060 h 461130"/>
              <a:gd name="connsiteX109" fmla="*/ 3717085 w 17198836"/>
              <a:gd name="connsiteY109" fmla="*/ 243840 h 461130"/>
              <a:gd name="connsiteX110" fmla="*/ 3736738 w 17198836"/>
              <a:gd name="connsiteY110" fmla="*/ 248292 h 461130"/>
              <a:gd name="connsiteX111" fmla="*/ 3753997 w 17198836"/>
              <a:gd name="connsiteY111" fmla="*/ 260333 h 461130"/>
              <a:gd name="connsiteX112" fmla="*/ 3750294 w 17198836"/>
              <a:gd name="connsiteY112" fmla="*/ 219127 h 461130"/>
              <a:gd name="connsiteX113" fmla="*/ 3847802 w 17198836"/>
              <a:gd name="connsiteY113" fmla="*/ 0 h 461130"/>
              <a:gd name="connsiteX114" fmla="*/ 3945311 w 17198836"/>
              <a:gd name="connsiteY114" fmla="*/ 219127 h 461130"/>
              <a:gd name="connsiteX115" fmla="*/ 3940684 w 17198836"/>
              <a:gd name="connsiteY115" fmla="*/ 270645 h 461130"/>
              <a:gd name="connsiteX116" fmla="*/ 3947008 w 17198836"/>
              <a:gd name="connsiteY116" fmla="*/ 261060 h 461130"/>
              <a:gd name="connsiteX117" fmla="*/ 3984963 w 17198836"/>
              <a:gd name="connsiteY117" fmla="*/ 243840 h 461130"/>
              <a:gd name="connsiteX118" fmla="*/ 4004614 w 17198836"/>
              <a:gd name="connsiteY118" fmla="*/ 248292 h 461130"/>
              <a:gd name="connsiteX119" fmla="*/ 4021875 w 17198836"/>
              <a:gd name="connsiteY119" fmla="*/ 260334 h 461130"/>
              <a:gd name="connsiteX120" fmla="*/ 4018175 w 17198836"/>
              <a:gd name="connsiteY120" fmla="*/ 219127 h 461130"/>
              <a:gd name="connsiteX121" fmla="*/ 4115683 w 17198836"/>
              <a:gd name="connsiteY121" fmla="*/ 0 h 461130"/>
              <a:gd name="connsiteX122" fmla="*/ 4213190 w 17198836"/>
              <a:gd name="connsiteY122" fmla="*/ 219127 h 461130"/>
              <a:gd name="connsiteX123" fmla="*/ 4208562 w 17198836"/>
              <a:gd name="connsiteY123" fmla="*/ 270645 h 461130"/>
              <a:gd name="connsiteX124" fmla="*/ 4214889 w 17198836"/>
              <a:gd name="connsiteY124" fmla="*/ 261060 h 461130"/>
              <a:gd name="connsiteX125" fmla="*/ 4252842 w 17198836"/>
              <a:gd name="connsiteY125" fmla="*/ 243840 h 461130"/>
              <a:gd name="connsiteX126" fmla="*/ 4272495 w 17198836"/>
              <a:gd name="connsiteY126" fmla="*/ 248292 h 461130"/>
              <a:gd name="connsiteX127" fmla="*/ 4289755 w 17198836"/>
              <a:gd name="connsiteY127" fmla="*/ 260333 h 461130"/>
              <a:gd name="connsiteX128" fmla="*/ 4286051 w 17198836"/>
              <a:gd name="connsiteY128" fmla="*/ 219127 h 461130"/>
              <a:gd name="connsiteX129" fmla="*/ 4383559 w 17198836"/>
              <a:gd name="connsiteY129" fmla="*/ 0 h 461130"/>
              <a:gd name="connsiteX130" fmla="*/ 4481068 w 17198836"/>
              <a:gd name="connsiteY130" fmla="*/ 219127 h 461130"/>
              <a:gd name="connsiteX131" fmla="*/ 4476441 w 17198836"/>
              <a:gd name="connsiteY131" fmla="*/ 270645 h 461130"/>
              <a:gd name="connsiteX132" fmla="*/ 4482765 w 17198836"/>
              <a:gd name="connsiteY132" fmla="*/ 261060 h 461130"/>
              <a:gd name="connsiteX133" fmla="*/ 4520720 w 17198836"/>
              <a:gd name="connsiteY133" fmla="*/ 243840 h 461130"/>
              <a:gd name="connsiteX134" fmla="*/ 4540370 w 17198836"/>
              <a:gd name="connsiteY134" fmla="*/ 248292 h 461130"/>
              <a:gd name="connsiteX135" fmla="*/ 4557632 w 17198836"/>
              <a:gd name="connsiteY135" fmla="*/ 260333 h 461130"/>
              <a:gd name="connsiteX136" fmla="*/ 4553931 w 17198836"/>
              <a:gd name="connsiteY136" fmla="*/ 219127 h 461130"/>
              <a:gd name="connsiteX137" fmla="*/ 4651438 w 17198836"/>
              <a:gd name="connsiteY137" fmla="*/ 0 h 461130"/>
              <a:gd name="connsiteX138" fmla="*/ 4748946 w 17198836"/>
              <a:gd name="connsiteY138" fmla="*/ 219127 h 461130"/>
              <a:gd name="connsiteX139" fmla="*/ 4744319 w 17198836"/>
              <a:gd name="connsiteY139" fmla="*/ 270645 h 461130"/>
              <a:gd name="connsiteX140" fmla="*/ 4750644 w 17198836"/>
              <a:gd name="connsiteY140" fmla="*/ 261060 h 461130"/>
              <a:gd name="connsiteX141" fmla="*/ 4788599 w 17198836"/>
              <a:gd name="connsiteY141" fmla="*/ 243840 h 461130"/>
              <a:gd name="connsiteX142" fmla="*/ 4808249 w 17198836"/>
              <a:gd name="connsiteY142" fmla="*/ 248292 h 461130"/>
              <a:gd name="connsiteX143" fmla="*/ 4825512 w 17198836"/>
              <a:gd name="connsiteY143" fmla="*/ 260334 h 461130"/>
              <a:gd name="connsiteX144" fmla="*/ 4821808 w 17198836"/>
              <a:gd name="connsiteY144" fmla="*/ 219127 h 461130"/>
              <a:gd name="connsiteX145" fmla="*/ 4919316 w 17198836"/>
              <a:gd name="connsiteY145" fmla="*/ 0 h 461130"/>
              <a:gd name="connsiteX146" fmla="*/ 5016825 w 17198836"/>
              <a:gd name="connsiteY146" fmla="*/ 219127 h 461130"/>
              <a:gd name="connsiteX147" fmla="*/ 5012198 w 17198836"/>
              <a:gd name="connsiteY147" fmla="*/ 270645 h 461130"/>
              <a:gd name="connsiteX148" fmla="*/ 5018522 w 17198836"/>
              <a:gd name="connsiteY148" fmla="*/ 261060 h 461130"/>
              <a:gd name="connsiteX149" fmla="*/ 5056477 w 17198836"/>
              <a:gd name="connsiteY149" fmla="*/ 243840 h 461130"/>
              <a:gd name="connsiteX150" fmla="*/ 5076127 w 17198836"/>
              <a:gd name="connsiteY150" fmla="*/ 248292 h 461130"/>
              <a:gd name="connsiteX151" fmla="*/ 5093388 w 17198836"/>
              <a:gd name="connsiteY151" fmla="*/ 260333 h 461130"/>
              <a:gd name="connsiteX152" fmla="*/ 5089688 w 17198836"/>
              <a:gd name="connsiteY152" fmla="*/ 219127 h 461130"/>
              <a:gd name="connsiteX153" fmla="*/ 5187195 w 17198836"/>
              <a:gd name="connsiteY153" fmla="*/ 0 h 461130"/>
              <a:gd name="connsiteX154" fmla="*/ 5284703 w 17198836"/>
              <a:gd name="connsiteY154" fmla="*/ 219127 h 461130"/>
              <a:gd name="connsiteX155" fmla="*/ 5280076 w 17198836"/>
              <a:gd name="connsiteY155" fmla="*/ 270645 h 461130"/>
              <a:gd name="connsiteX156" fmla="*/ 5286401 w 17198836"/>
              <a:gd name="connsiteY156" fmla="*/ 261060 h 461130"/>
              <a:gd name="connsiteX157" fmla="*/ 5324355 w 17198836"/>
              <a:gd name="connsiteY157" fmla="*/ 243840 h 461130"/>
              <a:gd name="connsiteX158" fmla="*/ 5344006 w 17198836"/>
              <a:gd name="connsiteY158" fmla="*/ 248292 h 461130"/>
              <a:gd name="connsiteX159" fmla="*/ 5361267 w 17198836"/>
              <a:gd name="connsiteY159" fmla="*/ 260333 h 461130"/>
              <a:gd name="connsiteX160" fmla="*/ 5357564 w 17198836"/>
              <a:gd name="connsiteY160" fmla="*/ 219127 h 461130"/>
              <a:gd name="connsiteX161" fmla="*/ 5455073 w 17198836"/>
              <a:gd name="connsiteY161" fmla="*/ 0 h 461130"/>
              <a:gd name="connsiteX162" fmla="*/ 5552582 w 17198836"/>
              <a:gd name="connsiteY162" fmla="*/ 219127 h 461130"/>
              <a:gd name="connsiteX163" fmla="*/ 5547952 w 17198836"/>
              <a:gd name="connsiteY163" fmla="*/ 270645 h 461130"/>
              <a:gd name="connsiteX164" fmla="*/ 5554279 w 17198836"/>
              <a:gd name="connsiteY164" fmla="*/ 261060 h 461130"/>
              <a:gd name="connsiteX165" fmla="*/ 5592233 w 17198836"/>
              <a:gd name="connsiteY165" fmla="*/ 243840 h 461130"/>
              <a:gd name="connsiteX166" fmla="*/ 5611884 w 17198836"/>
              <a:gd name="connsiteY166" fmla="*/ 248292 h 461130"/>
              <a:gd name="connsiteX167" fmla="*/ 5629145 w 17198836"/>
              <a:gd name="connsiteY167" fmla="*/ 260334 h 461130"/>
              <a:gd name="connsiteX168" fmla="*/ 5625445 w 17198836"/>
              <a:gd name="connsiteY168" fmla="*/ 219127 h 461130"/>
              <a:gd name="connsiteX169" fmla="*/ 5722952 w 17198836"/>
              <a:gd name="connsiteY169" fmla="*/ 0 h 461130"/>
              <a:gd name="connsiteX170" fmla="*/ 5820460 w 17198836"/>
              <a:gd name="connsiteY170" fmla="*/ 219127 h 461130"/>
              <a:gd name="connsiteX171" fmla="*/ 5815833 w 17198836"/>
              <a:gd name="connsiteY171" fmla="*/ 270645 h 461130"/>
              <a:gd name="connsiteX172" fmla="*/ 5822158 w 17198836"/>
              <a:gd name="connsiteY172" fmla="*/ 261060 h 461130"/>
              <a:gd name="connsiteX173" fmla="*/ 5860112 w 17198836"/>
              <a:gd name="connsiteY173" fmla="*/ 243840 h 461130"/>
              <a:gd name="connsiteX174" fmla="*/ 5879763 w 17198836"/>
              <a:gd name="connsiteY174" fmla="*/ 248292 h 461130"/>
              <a:gd name="connsiteX175" fmla="*/ 5897024 w 17198836"/>
              <a:gd name="connsiteY175" fmla="*/ 260333 h 461130"/>
              <a:gd name="connsiteX176" fmla="*/ 5893321 w 17198836"/>
              <a:gd name="connsiteY176" fmla="*/ 219127 h 461130"/>
              <a:gd name="connsiteX177" fmla="*/ 5990830 w 17198836"/>
              <a:gd name="connsiteY177" fmla="*/ 0 h 461130"/>
              <a:gd name="connsiteX178" fmla="*/ 6088339 w 17198836"/>
              <a:gd name="connsiteY178" fmla="*/ 219127 h 461130"/>
              <a:gd name="connsiteX179" fmla="*/ 6083709 w 17198836"/>
              <a:gd name="connsiteY179" fmla="*/ 270645 h 461130"/>
              <a:gd name="connsiteX180" fmla="*/ 6090036 w 17198836"/>
              <a:gd name="connsiteY180" fmla="*/ 261060 h 461130"/>
              <a:gd name="connsiteX181" fmla="*/ 6127990 w 17198836"/>
              <a:gd name="connsiteY181" fmla="*/ 243840 h 461130"/>
              <a:gd name="connsiteX182" fmla="*/ 6147641 w 17198836"/>
              <a:gd name="connsiteY182" fmla="*/ 248292 h 461130"/>
              <a:gd name="connsiteX183" fmla="*/ 6164902 w 17198836"/>
              <a:gd name="connsiteY183" fmla="*/ 260333 h 461130"/>
              <a:gd name="connsiteX184" fmla="*/ 6161200 w 17198836"/>
              <a:gd name="connsiteY184" fmla="*/ 219127 h 461130"/>
              <a:gd name="connsiteX185" fmla="*/ 6258708 w 17198836"/>
              <a:gd name="connsiteY185" fmla="*/ 0 h 461130"/>
              <a:gd name="connsiteX186" fmla="*/ 6356216 w 17198836"/>
              <a:gd name="connsiteY186" fmla="*/ 219127 h 461130"/>
              <a:gd name="connsiteX187" fmla="*/ 6351588 w 17198836"/>
              <a:gd name="connsiteY187" fmla="*/ 270645 h 461130"/>
              <a:gd name="connsiteX188" fmla="*/ 6357914 w 17198836"/>
              <a:gd name="connsiteY188" fmla="*/ 261060 h 461130"/>
              <a:gd name="connsiteX189" fmla="*/ 6395869 w 17198836"/>
              <a:gd name="connsiteY189" fmla="*/ 243840 h 461130"/>
              <a:gd name="connsiteX190" fmla="*/ 6415519 w 17198836"/>
              <a:gd name="connsiteY190" fmla="*/ 248292 h 461130"/>
              <a:gd name="connsiteX191" fmla="*/ 6432781 w 17198836"/>
              <a:gd name="connsiteY191" fmla="*/ 260334 h 461130"/>
              <a:gd name="connsiteX192" fmla="*/ 6429078 w 17198836"/>
              <a:gd name="connsiteY192" fmla="*/ 219127 h 461130"/>
              <a:gd name="connsiteX193" fmla="*/ 6526587 w 17198836"/>
              <a:gd name="connsiteY193" fmla="*/ 0 h 461130"/>
              <a:gd name="connsiteX194" fmla="*/ 6624096 w 17198836"/>
              <a:gd name="connsiteY194" fmla="*/ 219127 h 461130"/>
              <a:gd name="connsiteX195" fmla="*/ 6619466 w 17198836"/>
              <a:gd name="connsiteY195" fmla="*/ 270645 h 461130"/>
              <a:gd name="connsiteX196" fmla="*/ 6625793 w 17198836"/>
              <a:gd name="connsiteY196" fmla="*/ 261060 h 461130"/>
              <a:gd name="connsiteX197" fmla="*/ 6663747 w 17198836"/>
              <a:gd name="connsiteY197" fmla="*/ 243840 h 461130"/>
              <a:gd name="connsiteX198" fmla="*/ 6683398 w 17198836"/>
              <a:gd name="connsiteY198" fmla="*/ 248292 h 461130"/>
              <a:gd name="connsiteX199" fmla="*/ 6700659 w 17198836"/>
              <a:gd name="connsiteY199" fmla="*/ 260333 h 461130"/>
              <a:gd name="connsiteX200" fmla="*/ 6696957 w 17198836"/>
              <a:gd name="connsiteY200" fmla="*/ 219127 h 461130"/>
              <a:gd name="connsiteX201" fmla="*/ 6794465 w 17198836"/>
              <a:gd name="connsiteY201" fmla="*/ 0 h 461130"/>
              <a:gd name="connsiteX202" fmla="*/ 6891973 w 17198836"/>
              <a:gd name="connsiteY202" fmla="*/ 219127 h 461130"/>
              <a:gd name="connsiteX203" fmla="*/ 6887345 w 17198836"/>
              <a:gd name="connsiteY203" fmla="*/ 270645 h 461130"/>
              <a:gd name="connsiteX204" fmla="*/ 6893671 w 17198836"/>
              <a:gd name="connsiteY204" fmla="*/ 261060 h 461130"/>
              <a:gd name="connsiteX205" fmla="*/ 6931626 w 17198836"/>
              <a:gd name="connsiteY205" fmla="*/ 243840 h 461130"/>
              <a:gd name="connsiteX206" fmla="*/ 6951276 w 17198836"/>
              <a:gd name="connsiteY206" fmla="*/ 248292 h 461130"/>
              <a:gd name="connsiteX207" fmla="*/ 6968537 w 17198836"/>
              <a:gd name="connsiteY207" fmla="*/ 260333 h 461130"/>
              <a:gd name="connsiteX208" fmla="*/ 6964835 w 17198836"/>
              <a:gd name="connsiteY208" fmla="*/ 219127 h 461130"/>
              <a:gd name="connsiteX209" fmla="*/ 7062344 w 17198836"/>
              <a:gd name="connsiteY209" fmla="*/ 0 h 461130"/>
              <a:gd name="connsiteX210" fmla="*/ 7159852 w 17198836"/>
              <a:gd name="connsiteY210" fmla="*/ 219127 h 461130"/>
              <a:gd name="connsiteX211" fmla="*/ 7155223 w 17198836"/>
              <a:gd name="connsiteY211" fmla="*/ 270645 h 461130"/>
              <a:gd name="connsiteX212" fmla="*/ 7161550 w 17198836"/>
              <a:gd name="connsiteY212" fmla="*/ 261060 h 461130"/>
              <a:gd name="connsiteX213" fmla="*/ 7199502 w 17198836"/>
              <a:gd name="connsiteY213" fmla="*/ 243840 h 461130"/>
              <a:gd name="connsiteX214" fmla="*/ 7219155 w 17198836"/>
              <a:gd name="connsiteY214" fmla="*/ 248292 h 461130"/>
              <a:gd name="connsiteX215" fmla="*/ 7236416 w 17198836"/>
              <a:gd name="connsiteY215" fmla="*/ 260334 h 461130"/>
              <a:gd name="connsiteX216" fmla="*/ 7232714 w 17198836"/>
              <a:gd name="connsiteY216" fmla="*/ 219127 h 461130"/>
              <a:gd name="connsiteX217" fmla="*/ 7330222 w 17198836"/>
              <a:gd name="connsiteY217" fmla="*/ 0 h 461130"/>
              <a:gd name="connsiteX218" fmla="*/ 7427730 w 17198836"/>
              <a:gd name="connsiteY218" fmla="*/ 219127 h 461130"/>
              <a:gd name="connsiteX219" fmla="*/ 7423102 w 17198836"/>
              <a:gd name="connsiteY219" fmla="*/ 270645 h 461130"/>
              <a:gd name="connsiteX220" fmla="*/ 7429428 w 17198836"/>
              <a:gd name="connsiteY220" fmla="*/ 261060 h 461130"/>
              <a:gd name="connsiteX221" fmla="*/ 7467383 w 17198836"/>
              <a:gd name="connsiteY221" fmla="*/ 243840 h 461130"/>
              <a:gd name="connsiteX222" fmla="*/ 7487033 w 17198836"/>
              <a:gd name="connsiteY222" fmla="*/ 248292 h 461130"/>
              <a:gd name="connsiteX223" fmla="*/ 7504294 w 17198836"/>
              <a:gd name="connsiteY223" fmla="*/ 260333 h 461130"/>
              <a:gd name="connsiteX224" fmla="*/ 7500592 w 17198836"/>
              <a:gd name="connsiteY224" fmla="*/ 219127 h 461130"/>
              <a:gd name="connsiteX225" fmla="*/ 7598101 w 17198836"/>
              <a:gd name="connsiteY225" fmla="*/ 0 h 461130"/>
              <a:gd name="connsiteX226" fmla="*/ 7695607 w 17198836"/>
              <a:gd name="connsiteY226" fmla="*/ 219127 h 461130"/>
              <a:gd name="connsiteX227" fmla="*/ 7690979 w 17198836"/>
              <a:gd name="connsiteY227" fmla="*/ 270645 h 461130"/>
              <a:gd name="connsiteX228" fmla="*/ 7697305 w 17198836"/>
              <a:gd name="connsiteY228" fmla="*/ 261060 h 461130"/>
              <a:gd name="connsiteX229" fmla="*/ 7735259 w 17198836"/>
              <a:gd name="connsiteY229" fmla="*/ 243840 h 461130"/>
              <a:gd name="connsiteX230" fmla="*/ 7754910 w 17198836"/>
              <a:gd name="connsiteY230" fmla="*/ 248292 h 461130"/>
              <a:gd name="connsiteX231" fmla="*/ 7772171 w 17198836"/>
              <a:gd name="connsiteY231" fmla="*/ 260333 h 461130"/>
              <a:gd name="connsiteX232" fmla="*/ 7768469 w 17198836"/>
              <a:gd name="connsiteY232" fmla="*/ 219127 h 461130"/>
              <a:gd name="connsiteX233" fmla="*/ 7865977 w 17198836"/>
              <a:gd name="connsiteY233" fmla="*/ 0 h 461130"/>
              <a:gd name="connsiteX234" fmla="*/ 7963485 w 17198836"/>
              <a:gd name="connsiteY234" fmla="*/ 219127 h 461130"/>
              <a:gd name="connsiteX235" fmla="*/ 7958857 w 17198836"/>
              <a:gd name="connsiteY235" fmla="*/ 270645 h 461130"/>
              <a:gd name="connsiteX236" fmla="*/ 7965182 w 17198836"/>
              <a:gd name="connsiteY236" fmla="*/ 261060 h 461130"/>
              <a:gd name="connsiteX237" fmla="*/ 8003137 w 17198836"/>
              <a:gd name="connsiteY237" fmla="*/ 243840 h 461130"/>
              <a:gd name="connsiteX238" fmla="*/ 8022788 w 17198836"/>
              <a:gd name="connsiteY238" fmla="*/ 248292 h 461130"/>
              <a:gd name="connsiteX239" fmla="*/ 8040050 w 17198836"/>
              <a:gd name="connsiteY239" fmla="*/ 260334 h 461130"/>
              <a:gd name="connsiteX240" fmla="*/ 8036348 w 17198836"/>
              <a:gd name="connsiteY240" fmla="*/ 219127 h 461130"/>
              <a:gd name="connsiteX241" fmla="*/ 8133856 w 17198836"/>
              <a:gd name="connsiteY241" fmla="*/ 0 h 461130"/>
              <a:gd name="connsiteX242" fmla="*/ 8231364 w 17198836"/>
              <a:gd name="connsiteY242" fmla="*/ 219127 h 461130"/>
              <a:gd name="connsiteX243" fmla="*/ 8226736 w 17198836"/>
              <a:gd name="connsiteY243" fmla="*/ 270645 h 461130"/>
              <a:gd name="connsiteX244" fmla="*/ 8233062 w 17198836"/>
              <a:gd name="connsiteY244" fmla="*/ 261060 h 461130"/>
              <a:gd name="connsiteX245" fmla="*/ 8271016 w 17198836"/>
              <a:gd name="connsiteY245" fmla="*/ 243840 h 461130"/>
              <a:gd name="connsiteX246" fmla="*/ 8290667 w 17198836"/>
              <a:gd name="connsiteY246" fmla="*/ 248292 h 461130"/>
              <a:gd name="connsiteX247" fmla="*/ 8307919 w 17198836"/>
              <a:gd name="connsiteY247" fmla="*/ 260327 h 461130"/>
              <a:gd name="connsiteX248" fmla="*/ 8304218 w 17198836"/>
              <a:gd name="connsiteY248" fmla="*/ 219127 h 461130"/>
              <a:gd name="connsiteX249" fmla="*/ 8401726 w 17198836"/>
              <a:gd name="connsiteY249" fmla="*/ 0 h 461130"/>
              <a:gd name="connsiteX250" fmla="*/ 8499234 w 17198836"/>
              <a:gd name="connsiteY250" fmla="*/ 219127 h 461130"/>
              <a:gd name="connsiteX251" fmla="*/ 8494606 w 17198836"/>
              <a:gd name="connsiteY251" fmla="*/ 270645 h 461130"/>
              <a:gd name="connsiteX252" fmla="*/ 8500931 w 17198836"/>
              <a:gd name="connsiteY252" fmla="*/ 261060 h 461130"/>
              <a:gd name="connsiteX253" fmla="*/ 8538886 w 17198836"/>
              <a:gd name="connsiteY253" fmla="*/ 243840 h 461130"/>
              <a:gd name="connsiteX254" fmla="*/ 8558538 w 17198836"/>
              <a:gd name="connsiteY254" fmla="*/ 248292 h 461130"/>
              <a:gd name="connsiteX255" fmla="*/ 8576229 w 17198836"/>
              <a:gd name="connsiteY255" fmla="*/ 260634 h 461130"/>
              <a:gd name="connsiteX256" fmla="*/ 8572500 w 17198836"/>
              <a:gd name="connsiteY256" fmla="*/ 219127 h 461130"/>
              <a:gd name="connsiteX257" fmla="*/ 8670008 w 17198836"/>
              <a:gd name="connsiteY257" fmla="*/ 0 h 461130"/>
              <a:gd name="connsiteX258" fmla="*/ 8767516 w 17198836"/>
              <a:gd name="connsiteY258" fmla="*/ 219127 h 461130"/>
              <a:gd name="connsiteX259" fmla="*/ 8762888 w 17198836"/>
              <a:gd name="connsiteY259" fmla="*/ 270645 h 461130"/>
              <a:gd name="connsiteX260" fmla="*/ 8769214 w 17198836"/>
              <a:gd name="connsiteY260" fmla="*/ 261060 h 461130"/>
              <a:gd name="connsiteX261" fmla="*/ 8807168 w 17198836"/>
              <a:gd name="connsiteY261" fmla="*/ 243840 h 461130"/>
              <a:gd name="connsiteX262" fmla="*/ 8826819 w 17198836"/>
              <a:gd name="connsiteY262" fmla="*/ 248292 h 461130"/>
              <a:gd name="connsiteX263" fmla="*/ 8844080 w 17198836"/>
              <a:gd name="connsiteY263" fmla="*/ 260333 h 461130"/>
              <a:gd name="connsiteX264" fmla="*/ 8840378 w 17198836"/>
              <a:gd name="connsiteY264" fmla="*/ 219127 h 461130"/>
              <a:gd name="connsiteX265" fmla="*/ 8937886 w 17198836"/>
              <a:gd name="connsiteY265" fmla="*/ 0 h 461130"/>
              <a:gd name="connsiteX266" fmla="*/ 9035394 w 17198836"/>
              <a:gd name="connsiteY266" fmla="*/ 219127 h 461130"/>
              <a:gd name="connsiteX267" fmla="*/ 9030766 w 17198836"/>
              <a:gd name="connsiteY267" fmla="*/ 270645 h 461130"/>
              <a:gd name="connsiteX268" fmla="*/ 9037092 w 17198836"/>
              <a:gd name="connsiteY268" fmla="*/ 261060 h 461130"/>
              <a:gd name="connsiteX269" fmla="*/ 9075046 w 17198836"/>
              <a:gd name="connsiteY269" fmla="*/ 243840 h 461130"/>
              <a:gd name="connsiteX270" fmla="*/ 9094697 w 17198836"/>
              <a:gd name="connsiteY270" fmla="*/ 248292 h 461130"/>
              <a:gd name="connsiteX271" fmla="*/ 9111959 w 17198836"/>
              <a:gd name="connsiteY271" fmla="*/ 260334 h 461130"/>
              <a:gd name="connsiteX272" fmla="*/ 9108257 w 17198836"/>
              <a:gd name="connsiteY272" fmla="*/ 219127 h 461130"/>
              <a:gd name="connsiteX273" fmla="*/ 9205765 w 17198836"/>
              <a:gd name="connsiteY273" fmla="*/ 0 h 461130"/>
              <a:gd name="connsiteX274" fmla="*/ 9303273 w 17198836"/>
              <a:gd name="connsiteY274" fmla="*/ 219127 h 461130"/>
              <a:gd name="connsiteX275" fmla="*/ 9298645 w 17198836"/>
              <a:gd name="connsiteY275" fmla="*/ 270645 h 461130"/>
              <a:gd name="connsiteX276" fmla="*/ 9304971 w 17198836"/>
              <a:gd name="connsiteY276" fmla="*/ 261060 h 461130"/>
              <a:gd name="connsiteX277" fmla="*/ 9342925 w 17198836"/>
              <a:gd name="connsiteY277" fmla="*/ 243840 h 461130"/>
              <a:gd name="connsiteX278" fmla="*/ 9362576 w 17198836"/>
              <a:gd name="connsiteY278" fmla="*/ 248292 h 461130"/>
              <a:gd name="connsiteX279" fmla="*/ 9379837 w 17198836"/>
              <a:gd name="connsiteY279" fmla="*/ 260333 h 461130"/>
              <a:gd name="connsiteX280" fmla="*/ 9376135 w 17198836"/>
              <a:gd name="connsiteY280" fmla="*/ 219127 h 461130"/>
              <a:gd name="connsiteX281" fmla="*/ 9473643 w 17198836"/>
              <a:gd name="connsiteY281" fmla="*/ 0 h 461130"/>
              <a:gd name="connsiteX282" fmla="*/ 9571151 w 17198836"/>
              <a:gd name="connsiteY282" fmla="*/ 219127 h 461130"/>
              <a:gd name="connsiteX283" fmla="*/ 9566523 w 17198836"/>
              <a:gd name="connsiteY283" fmla="*/ 270645 h 461130"/>
              <a:gd name="connsiteX284" fmla="*/ 9572849 w 17198836"/>
              <a:gd name="connsiteY284" fmla="*/ 261060 h 461130"/>
              <a:gd name="connsiteX285" fmla="*/ 9610803 w 17198836"/>
              <a:gd name="connsiteY285" fmla="*/ 243840 h 461130"/>
              <a:gd name="connsiteX286" fmla="*/ 9630454 w 17198836"/>
              <a:gd name="connsiteY286" fmla="*/ 248292 h 461130"/>
              <a:gd name="connsiteX287" fmla="*/ 9647715 w 17198836"/>
              <a:gd name="connsiteY287" fmla="*/ 260333 h 461130"/>
              <a:gd name="connsiteX288" fmla="*/ 9644013 w 17198836"/>
              <a:gd name="connsiteY288" fmla="*/ 219127 h 461130"/>
              <a:gd name="connsiteX289" fmla="*/ 9741521 w 17198836"/>
              <a:gd name="connsiteY289" fmla="*/ 0 h 461130"/>
              <a:gd name="connsiteX290" fmla="*/ 9839029 w 17198836"/>
              <a:gd name="connsiteY290" fmla="*/ 219127 h 461130"/>
              <a:gd name="connsiteX291" fmla="*/ 9834401 w 17198836"/>
              <a:gd name="connsiteY291" fmla="*/ 270645 h 461130"/>
              <a:gd name="connsiteX292" fmla="*/ 9840727 w 17198836"/>
              <a:gd name="connsiteY292" fmla="*/ 261060 h 461130"/>
              <a:gd name="connsiteX293" fmla="*/ 9878681 w 17198836"/>
              <a:gd name="connsiteY293" fmla="*/ 243840 h 461130"/>
              <a:gd name="connsiteX294" fmla="*/ 9898332 w 17198836"/>
              <a:gd name="connsiteY294" fmla="*/ 248292 h 461130"/>
              <a:gd name="connsiteX295" fmla="*/ 9915594 w 17198836"/>
              <a:gd name="connsiteY295" fmla="*/ 260334 h 461130"/>
              <a:gd name="connsiteX296" fmla="*/ 9911892 w 17198836"/>
              <a:gd name="connsiteY296" fmla="*/ 219127 h 461130"/>
              <a:gd name="connsiteX297" fmla="*/ 10009399 w 17198836"/>
              <a:gd name="connsiteY297" fmla="*/ 0 h 461130"/>
              <a:gd name="connsiteX298" fmla="*/ 10106907 w 17198836"/>
              <a:gd name="connsiteY298" fmla="*/ 219127 h 461130"/>
              <a:gd name="connsiteX299" fmla="*/ 10102279 w 17198836"/>
              <a:gd name="connsiteY299" fmla="*/ 270645 h 461130"/>
              <a:gd name="connsiteX300" fmla="*/ 10108605 w 17198836"/>
              <a:gd name="connsiteY300" fmla="*/ 261060 h 461130"/>
              <a:gd name="connsiteX301" fmla="*/ 10146559 w 17198836"/>
              <a:gd name="connsiteY301" fmla="*/ 243840 h 461130"/>
              <a:gd name="connsiteX302" fmla="*/ 10166210 w 17198836"/>
              <a:gd name="connsiteY302" fmla="*/ 248292 h 461130"/>
              <a:gd name="connsiteX303" fmla="*/ 10183471 w 17198836"/>
              <a:gd name="connsiteY303" fmla="*/ 260333 h 461130"/>
              <a:gd name="connsiteX304" fmla="*/ 10179769 w 17198836"/>
              <a:gd name="connsiteY304" fmla="*/ 219127 h 461130"/>
              <a:gd name="connsiteX305" fmla="*/ 10277276 w 17198836"/>
              <a:gd name="connsiteY305" fmla="*/ 0 h 461130"/>
              <a:gd name="connsiteX306" fmla="*/ 10374785 w 17198836"/>
              <a:gd name="connsiteY306" fmla="*/ 219127 h 461130"/>
              <a:gd name="connsiteX307" fmla="*/ 10370157 w 17198836"/>
              <a:gd name="connsiteY307" fmla="*/ 270644 h 461130"/>
              <a:gd name="connsiteX308" fmla="*/ 10376482 w 17198836"/>
              <a:gd name="connsiteY308" fmla="*/ 261060 h 461130"/>
              <a:gd name="connsiteX309" fmla="*/ 10414436 w 17198836"/>
              <a:gd name="connsiteY309" fmla="*/ 243840 h 461130"/>
              <a:gd name="connsiteX310" fmla="*/ 10434088 w 17198836"/>
              <a:gd name="connsiteY310" fmla="*/ 248292 h 461130"/>
              <a:gd name="connsiteX311" fmla="*/ 10451349 w 17198836"/>
              <a:gd name="connsiteY311" fmla="*/ 260333 h 461130"/>
              <a:gd name="connsiteX312" fmla="*/ 10447647 w 17198836"/>
              <a:gd name="connsiteY312" fmla="*/ 219127 h 461130"/>
              <a:gd name="connsiteX313" fmla="*/ 10545155 w 17198836"/>
              <a:gd name="connsiteY313" fmla="*/ 0 h 461130"/>
              <a:gd name="connsiteX314" fmla="*/ 10642663 w 17198836"/>
              <a:gd name="connsiteY314" fmla="*/ 219127 h 461130"/>
              <a:gd name="connsiteX315" fmla="*/ 10638035 w 17198836"/>
              <a:gd name="connsiteY315" fmla="*/ 270645 h 461130"/>
              <a:gd name="connsiteX316" fmla="*/ 10644361 w 17198836"/>
              <a:gd name="connsiteY316" fmla="*/ 261060 h 461130"/>
              <a:gd name="connsiteX317" fmla="*/ 10682315 w 17198836"/>
              <a:gd name="connsiteY317" fmla="*/ 243840 h 461130"/>
              <a:gd name="connsiteX318" fmla="*/ 10701966 w 17198836"/>
              <a:gd name="connsiteY318" fmla="*/ 248292 h 461130"/>
              <a:gd name="connsiteX319" fmla="*/ 10719228 w 17198836"/>
              <a:gd name="connsiteY319" fmla="*/ 260334 h 461130"/>
              <a:gd name="connsiteX320" fmla="*/ 10715526 w 17198836"/>
              <a:gd name="connsiteY320" fmla="*/ 219127 h 461130"/>
              <a:gd name="connsiteX321" fmla="*/ 10813034 w 17198836"/>
              <a:gd name="connsiteY321" fmla="*/ 0 h 461130"/>
              <a:gd name="connsiteX322" fmla="*/ 10910541 w 17198836"/>
              <a:gd name="connsiteY322" fmla="*/ 219127 h 461130"/>
              <a:gd name="connsiteX323" fmla="*/ 10905913 w 17198836"/>
              <a:gd name="connsiteY323" fmla="*/ 270646 h 461130"/>
              <a:gd name="connsiteX324" fmla="*/ 10912240 w 17198836"/>
              <a:gd name="connsiteY324" fmla="*/ 261060 h 461130"/>
              <a:gd name="connsiteX325" fmla="*/ 10950194 w 17198836"/>
              <a:gd name="connsiteY325" fmla="*/ 243840 h 461130"/>
              <a:gd name="connsiteX326" fmla="*/ 10969845 w 17198836"/>
              <a:gd name="connsiteY326" fmla="*/ 248292 h 461130"/>
              <a:gd name="connsiteX327" fmla="*/ 10987106 w 17198836"/>
              <a:gd name="connsiteY327" fmla="*/ 260333 h 461130"/>
              <a:gd name="connsiteX328" fmla="*/ 10983404 w 17198836"/>
              <a:gd name="connsiteY328" fmla="*/ 219127 h 461130"/>
              <a:gd name="connsiteX329" fmla="*/ 11080912 w 17198836"/>
              <a:gd name="connsiteY329" fmla="*/ 0 h 461130"/>
              <a:gd name="connsiteX330" fmla="*/ 11178421 w 17198836"/>
              <a:gd name="connsiteY330" fmla="*/ 219127 h 461130"/>
              <a:gd name="connsiteX331" fmla="*/ 11173793 w 17198836"/>
              <a:gd name="connsiteY331" fmla="*/ 270643 h 461130"/>
              <a:gd name="connsiteX332" fmla="*/ 11180118 w 17198836"/>
              <a:gd name="connsiteY332" fmla="*/ 261060 h 461130"/>
              <a:gd name="connsiteX333" fmla="*/ 11218072 w 17198836"/>
              <a:gd name="connsiteY333" fmla="*/ 243840 h 461130"/>
              <a:gd name="connsiteX334" fmla="*/ 11237723 w 17198836"/>
              <a:gd name="connsiteY334" fmla="*/ 248292 h 461130"/>
              <a:gd name="connsiteX335" fmla="*/ 11254984 w 17198836"/>
              <a:gd name="connsiteY335" fmla="*/ 260333 h 461130"/>
              <a:gd name="connsiteX336" fmla="*/ 11251282 w 17198836"/>
              <a:gd name="connsiteY336" fmla="*/ 219127 h 461130"/>
              <a:gd name="connsiteX337" fmla="*/ 11348791 w 17198836"/>
              <a:gd name="connsiteY337" fmla="*/ 0 h 461130"/>
              <a:gd name="connsiteX338" fmla="*/ 11446298 w 17198836"/>
              <a:gd name="connsiteY338" fmla="*/ 219127 h 461130"/>
              <a:gd name="connsiteX339" fmla="*/ 11441670 w 17198836"/>
              <a:gd name="connsiteY339" fmla="*/ 270646 h 461130"/>
              <a:gd name="connsiteX340" fmla="*/ 11447996 w 17198836"/>
              <a:gd name="connsiteY340" fmla="*/ 261060 h 461130"/>
              <a:gd name="connsiteX341" fmla="*/ 11485951 w 17198836"/>
              <a:gd name="connsiteY341" fmla="*/ 243840 h 461130"/>
              <a:gd name="connsiteX342" fmla="*/ 11505602 w 17198836"/>
              <a:gd name="connsiteY342" fmla="*/ 248292 h 461130"/>
              <a:gd name="connsiteX343" fmla="*/ 11522863 w 17198836"/>
              <a:gd name="connsiteY343" fmla="*/ 260334 h 461130"/>
              <a:gd name="connsiteX344" fmla="*/ 11519161 w 17198836"/>
              <a:gd name="connsiteY344" fmla="*/ 219127 h 461130"/>
              <a:gd name="connsiteX345" fmla="*/ 11616669 w 17198836"/>
              <a:gd name="connsiteY345" fmla="*/ 0 h 461130"/>
              <a:gd name="connsiteX346" fmla="*/ 11714177 w 17198836"/>
              <a:gd name="connsiteY346" fmla="*/ 219127 h 461130"/>
              <a:gd name="connsiteX347" fmla="*/ 11709549 w 17198836"/>
              <a:gd name="connsiteY347" fmla="*/ 270645 h 461130"/>
              <a:gd name="connsiteX348" fmla="*/ 11715875 w 17198836"/>
              <a:gd name="connsiteY348" fmla="*/ 261060 h 461130"/>
              <a:gd name="connsiteX349" fmla="*/ 11753829 w 17198836"/>
              <a:gd name="connsiteY349" fmla="*/ 243840 h 461130"/>
              <a:gd name="connsiteX350" fmla="*/ 11773480 w 17198836"/>
              <a:gd name="connsiteY350" fmla="*/ 248292 h 461130"/>
              <a:gd name="connsiteX351" fmla="*/ 11790741 w 17198836"/>
              <a:gd name="connsiteY351" fmla="*/ 260333 h 461130"/>
              <a:gd name="connsiteX352" fmla="*/ 11787039 w 17198836"/>
              <a:gd name="connsiteY352" fmla="*/ 219127 h 461130"/>
              <a:gd name="connsiteX353" fmla="*/ 11884547 w 17198836"/>
              <a:gd name="connsiteY353" fmla="*/ 0 h 461130"/>
              <a:gd name="connsiteX354" fmla="*/ 11982055 w 17198836"/>
              <a:gd name="connsiteY354" fmla="*/ 219127 h 461130"/>
              <a:gd name="connsiteX355" fmla="*/ 11977427 w 17198836"/>
              <a:gd name="connsiteY355" fmla="*/ 270645 h 461130"/>
              <a:gd name="connsiteX356" fmla="*/ 11983753 w 17198836"/>
              <a:gd name="connsiteY356" fmla="*/ 261060 h 461130"/>
              <a:gd name="connsiteX357" fmla="*/ 12021707 w 17198836"/>
              <a:gd name="connsiteY357" fmla="*/ 243840 h 461130"/>
              <a:gd name="connsiteX358" fmla="*/ 12041358 w 17198836"/>
              <a:gd name="connsiteY358" fmla="*/ 248292 h 461130"/>
              <a:gd name="connsiteX359" fmla="*/ 12058618 w 17198836"/>
              <a:gd name="connsiteY359" fmla="*/ 260332 h 461130"/>
              <a:gd name="connsiteX360" fmla="*/ 12054916 w 17198836"/>
              <a:gd name="connsiteY360" fmla="*/ 219127 h 461130"/>
              <a:gd name="connsiteX361" fmla="*/ 12152424 w 17198836"/>
              <a:gd name="connsiteY361" fmla="*/ 0 h 461130"/>
              <a:gd name="connsiteX362" fmla="*/ 12249932 w 17198836"/>
              <a:gd name="connsiteY362" fmla="*/ 219127 h 461130"/>
              <a:gd name="connsiteX363" fmla="*/ 12245304 w 17198836"/>
              <a:gd name="connsiteY363" fmla="*/ 270645 h 461130"/>
              <a:gd name="connsiteX364" fmla="*/ 12251630 w 17198836"/>
              <a:gd name="connsiteY364" fmla="*/ 261060 h 461130"/>
              <a:gd name="connsiteX365" fmla="*/ 12289584 w 17198836"/>
              <a:gd name="connsiteY365" fmla="*/ 243840 h 461130"/>
              <a:gd name="connsiteX366" fmla="*/ 12309236 w 17198836"/>
              <a:gd name="connsiteY366" fmla="*/ 248292 h 461130"/>
              <a:gd name="connsiteX367" fmla="*/ 12326496 w 17198836"/>
              <a:gd name="connsiteY367" fmla="*/ 260333 h 461130"/>
              <a:gd name="connsiteX368" fmla="*/ 12322794 w 17198836"/>
              <a:gd name="connsiteY368" fmla="*/ 219127 h 461130"/>
              <a:gd name="connsiteX369" fmla="*/ 12420302 w 17198836"/>
              <a:gd name="connsiteY369" fmla="*/ 0 h 461130"/>
              <a:gd name="connsiteX370" fmla="*/ 12517810 w 17198836"/>
              <a:gd name="connsiteY370" fmla="*/ 219127 h 461130"/>
              <a:gd name="connsiteX371" fmla="*/ 12513182 w 17198836"/>
              <a:gd name="connsiteY371" fmla="*/ 270645 h 461130"/>
              <a:gd name="connsiteX372" fmla="*/ 12519508 w 17198836"/>
              <a:gd name="connsiteY372" fmla="*/ 261060 h 461130"/>
              <a:gd name="connsiteX373" fmla="*/ 12557462 w 17198836"/>
              <a:gd name="connsiteY373" fmla="*/ 243840 h 461130"/>
              <a:gd name="connsiteX374" fmla="*/ 12577114 w 17198836"/>
              <a:gd name="connsiteY374" fmla="*/ 248292 h 461130"/>
              <a:gd name="connsiteX375" fmla="*/ 12594375 w 17198836"/>
              <a:gd name="connsiteY375" fmla="*/ 260334 h 461130"/>
              <a:gd name="connsiteX376" fmla="*/ 12590673 w 17198836"/>
              <a:gd name="connsiteY376" fmla="*/ 219127 h 461130"/>
              <a:gd name="connsiteX377" fmla="*/ 12688181 w 17198836"/>
              <a:gd name="connsiteY377" fmla="*/ 0 h 461130"/>
              <a:gd name="connsiteX378" fmla="*/ 12785689 w 17198836"/>
              <a:gd name="connsiteY378" fmla="*/ 219127 h 461130"/>
              <a:gd name="connsiteX379" fmla="*/ 12781061 w 17198836"/>
              <a:gd name="connsiteY379" fmla="*/ 270645 h 461130"/>
              <a:gd name="connsiteX380" fmla="*/ 12787387 w 17198836"/>
              <a:gd name="connsiteY380" fmla="*/ 261060 h 461130"/>
              <a:gd name="connsiteX381" fmla="*/ 12825341 w 17198836"/>
              <a:gd name="connsiteY381" fmla="*/ 243840 h 461130"/>
              <a:gd name="connsiteX382" fmla="*/ 12844993 w 17198836"/>
              <a:gd name="connsiteY382" fmla="*/ 248292 h 461130"/>
              <a:gd name="connsiteX383" fmla="*/ 12862253 w 17198836"/>
              <a:gd name="connsiteY383" fmla="*/ 260333 h 461130"/>
              <a:gd name="connsiteX384" fmla="*/ 12858551 w 17198836"/>
              <a:gd name="connsiteY384" fmla="*/ 219127 h 461130"/>
              <a:gd name="connsiteX385" fmla="*/ 12956059 w 17198836"/>
              <a:gd name="connsiteY385" fmla="*/ 0 h 461130"/>
              <a:gd name="connsiteX386" fmla="*/ 13053567 w 17198836"/>
              <a:gd name="connsiteY386" fmla="*/ 219127 h 461130"/>
              <a:gd name="connsiteX387" fmla="*/ 13048939 w 17198836"/>
              <a:gd name="connsiteY387" fmla="*/ 270645 h 461130"/>
              <a:gd name="connsiteX388" fmla="*/ 13055265 w 17198836"/>
              <a:gd name="connsiteY388" fmla="*/ 261060 h 461130"/>
              <a:gd name="connsiteX389" fmla="*/ 13093219 w 17198836"/>
              <a:gd name="connsiteY389" fmla="*/ 243840 h 461130"/>
              <a:gd name="connsiteX390" fmla="*/ 13112870 w 17198836"/>
              <a:gd name="connsiteY390" fmla="*/ 248292 h 461130"/>
              <a:gd name="connsiteX391" fmla="*/ 13130131 w 17198836"/>
              <a:gd name="connsiteY391" fmla="*/ 260333 h 461130"/>
              <a:gd name="connsiteX392" fmla="*/ 13126429 w 17198836"/>
              <a:gd name="connsiteY392" fmla="*/ 219127 h 461130"/>
              <a:gd name="connsiteX393" fmla="*/ 13223937 w 17198836"/>
              <a:gd name="connsiteY393" fmla="*/ 0 h 461130"/>
              <a:gd name="connsiteX394" fmla="*/ 13321445 w 17198836"/>
              <a:gd name="connsiteY394" fmla="*/ 219127 h 461130"/>
              <a:gd name="connsiteX395" fmla="*/ 13316817 w 17198836"/>
              <a:gd name="connsiteY395" fmla="*/ 270645 h 461130"/>
              <a:gd name="connsiteX396" fmla="*/ 13323143 w 17198836"/>
              <a:gd name="connsiteY396" fmla="*/ 261060 h 461130"/>
              <a:gd name="connsiteX397" fmla="*/ 13361097 w 17198836"/>
              <a:gd name="connsiteY397" fmla="*/ 243840 h 461130"/>
              <a:gd name="connsiteX398" fmla="*/ 13380748 w 17198836"/>
              <a:gd name="connsiteY398" fmla="*/ 248292 h 461130"/>
              <a:gd name="connsiteX399" fmla="*/ 13398010 w 17198836"/>
              <a:gd name="connsiteY399" fmla="*/ 260334 h 461130"/>
              <a:gd name="connsiteX400" fmla="*/ 13394308 w 17198836"/>
              <a:gd name="connsiteY400" fmla="*/ 219127 h 461130"/>
              <a:gd name="connsiteX401" fmla="*/ 13491816 w 17198836"/>
              <a:gd name="connsiteY401" fmla="*/ 0 h 461130"/>
              <a:gd name="connsiteX402" fmla="*/ 13589324 w 17198836"/>
              <a:gd name="connsiteY402" fmla="*/ 219127 h 461130"/>
              <a:gd name="connsiteX403" fmla="*/ 13584696 w 17198836"/>
              <a:gd name="connsiteY403" fmla="*/ 270645 h 461130"/>
              <a:gd name="connsiteX404" fmla="*/ 13591022 w 17198836"/>
              <a:gd name="connsiteY404" fmla="*/ 261060 h 461130"/>
              <a:gd name="connsiteX405" fmla="*/ 13628976 w 17198836"/>
              <a:gd name="connsiteY405" fmla="*/ 243840 h 461130"/>
              <a:gd name="connsiteX406" fmla="*/ 13648627 w 17198836"/>
              <a:gd name="connsiteY406" fmla="*/ 248292 h 461130"/>
              <a:gd name="connsiteX407" fmla="*/ 13665888 w 17198836"/>
              <a:gd name="connsiteY407" fmla="*/ 260333 h 461130"/>
              <a:gd name="connsiteX408" fmla="*/ 13662186 w 17198836"/>
              <a:gd name="connsiteY408" fmla="*/ 219127 h 461130"/>
              <a:gd name="connsiteX409" fmla="*/ 13759694 w 17198836"/>
              <a:gd name="connsiteY409" fmla="*/ 0 h 461130"/>
              <a:gd name="connsiteX410" fmla="*/ 13857202 w 17198836"/>
              <a:gd name="connsiteY410" fmla="*/ 219127 h 461130"/>
              <a:gd name="connsiteX411" fmla="*/ 13852574 w 17198836"/>
              <a:gd name="connsiteY411" fmla="*/ 270645 h 461130"/>
              <a:gd name="connsiteX412" fmla="*/ 13858900 w 17198836"/>
              <a:gd name="connsiteY412" fmla="*/ 261060 h 461130"/>
              <a:gd name="connsiteX413" fmla="*/ 13896854 w 17198836"/>
              <a:gd name="connsiteY413" fmla="*/ 243840 h 461130"/>
              <a:gd name="connsiteX414" fmla="*/ 13916505 w 17198836"/>
              <a:gd name="connsiteY414" fmla="*/ 248292 h 461130"/>
              <a:gd name="connsiteX415" fmla="*/ 13933766 w 17198836"/>
              <a:gd name="connsiteY415" fmla="*/ 260333 h 461130"/>
              <a:gd name="connsiteX416" fmla="*/ 13930064 w 17198836"/>
              <a:gd name="connsiteY416" fmla="*/ 219127 h 461130"/>
              <a:gd name="connsiteX417" fmla="*/ 14027572 w 17198836"/>
              <a:gd name="connsiteY417" fmla="*/ 0 h 461130"/>
              <a:gd name="connsiteX418" fmla="*/ 14125080 w 17198836"/>
              <a:gd name="connsiteY418" fmla="*/ 219127 h 461130"/>
              <a:gd name="connsiteX419" fmla="*/ 14120452 w 17198836"/>
              <a:gd name="connsiteY419" fmla="*/ 270645 h 461130"/>
              <a:gd name="connsiteX420" fmla="*/ 14126778 w 17198836"/>
              <a:gd name="connsiteY420" fmla="*/ 261060 h 461130"/>
              <a:gd name="connsiteX421" fmla="*/ 14164732 w 17198836"/>
              <a:gd name="connsiteY421" fmla="*/ 243840 h 461130"/>
              <a:gd name="connsiteX422" fmla="*/ 14184383 w 17198836"/>
              <a:gd name="connsiteY422" fmla="*/ 248292 h 461130"/>
              <a:gd name="connsiteX423" fmla="*/ 14201645 w 17198836"/>
              <a:gd name="connsiteY423" fmla="*/ 260334 h 461130"/>
              <a:gd name="connsiteX424" fmla="*/ 14197943 w 17198836"/>
              <a:gd name="connsiteY424" fmla="*/ 219127 h 461130"/>
              <a:gd name="connsiteX425" fmla="*/ 14295451 w 17198836"/>
              <a:gd name="connsiteY425" fmla="*/ 0 h 461130"/>
              <a:gd name="connsiteX426" fmla="*/ 14392959 w 17198836"/>
              <a:gd name="connsiteY426" fmla="*/ 219127 h 461130"/>
              <a:gd name="connsiteX427" fmla="*/ 14388331 w 17198836"/>
              <a:gd name="connsiteY427" fmla="*/ 270645 h 461130"/>
              <a:gd name="connsiteX428" fmla="*/ 14394657 w 17198836"/>
              <a:gd name="connsiteY428" fmla="*/ 261060 h 461130"/>
              <a:gd name="connsiteX429" fmla="*/ 14432611 w 17198836"/>
              <a:gd name="connsiteY429" fmla="*/ 243840 h 461130"/>
              <a:gd name="connsiteX430" fmla="*/ 14452262 w 17198836"/>
              <a:gd name="connsiteY430" fmla="*/ 248292 h 461130"/>
              <a:gd name="connsiteX431" fmla="*/ 14469523 w 17198836"/>
              <a:gd name="connsiteY431" fmla="*/ 260333 h 461130"/>
              <a:gd name="connsiteX432" fmla="*/ 14465821 w 17198836"/>
              <a:gd name="connsiteY432" fmla="*/ 219127 h 461130"/>
              <a:gd name="connsiteX433" fmla="*/ 14563329 w 17198836"/>
              <a:gd name="connsiteY433" fmla="*/ 0 h 461130"/>
              <a:gd name="connsiteX434" fmla="*/ 14660837 w 17198836"/>
              <a:gd name="connsiteY434" fmla="*/ 219127 h 461130"/>
              <a:gd name="connsiteX435" fmla="*/ 14656209 w 17198836"/>
              <a:gd name="connsiteY435" fmla="*/ 270645 h 461130"/>
              <a:gd name="connsiteX436" fmla="*/ 14662535 w 17198836"/>
              <a:gd name="connsiteY436" fmla="*/ 261060 h 461130"/>
              <a:gd name="connsiteX437" fmla="*/ 14700489 w 17198836"/>
              <a:gd name="connsiteY437" fmla="*/ 243840 h 461130"/>
              <a:gd name="connsiteX438" fmla="*/ 14720140 w 17198836"/>
              <a:gd name="connsiteY438" fmla="*/ 248292 h 461130"/>
              <a:gd name="connsiteX439" fmla="*/ 14737401 w 17198836"/>
              <a:gd name="connsiteY439" fmla="*/ 260333 h 461130"/>
              <a:gd name="connsiteX440" fmla="*/ 14733699 w 17198836"/>
              <a:gd name="connsiteY440" fmla="*/ 219127 h 461130"/>
              <a:gd name="connsiteX441" fmla="*/ 14831207 w 17198836"/>
              <a:gd name="connsiteY441" fmla="*/ 0 h 461130"/>
              <a:gd name="connsiteX442" fmla="*/ 14928715 w 17198836"/>
              <a:gd name="connsiteY442" fmla="*/ 219127 h 461130"/>
              <a:gd name="connsiteX443" fmla="*/ 14924087 w 17198836"/>
              <a:gd name="connsiteY443" fmla="*/ 270645 h 461130"/>
              <a:gd name="connsiteX444" fmla="*/ 14930413 w 17198836"/>
              <a:gd name="connsiteY444" fmla="*/ 261060 h 461130"/>
              <a:gd name="connsiteX445" fmla="*/ 14968367 w 17198836"/>
              <a:gd name="connsiteY445" fmla="*/ 243840 h 461130"/>
              <a:gd name="connsiteX446" fmla="*/ 14988018 w 17198836"/>
              <a:gd name="connsiteY446" fmla="*/ 248292 h 461130"/>
              <a:gd name="connsiteX447" fmla="*/ 15005280 w 17198836"/>
              <a:gd name="connsiteY447" fmla="*/ 260334 h 461130"/>
              <a:gd name="connsiteX448" fmla="*/ 15001578 w 17198836"/>
              <a:gd name="connsiteY448" fmla="*/ 219127 h 461130"/>
              <a:gd name="connsiteX449" fmla="*/ 15099086 w 17198836"/>
              <a:gd name="connsiteY449" fmla="*/ 0 h 461130"/>
              <a:gd name="connsiteX450" fmla="*/ 15196594 w 17198836"/>
              <a:gd name="connsiteY450" fmla="*/ 219127 h 461130"/>
              <a:gd name="connsiteX451" fmla="*/ 15191966 w 17198836"/>
              <a:gd name="connsiteY451" fmla="*/ 270645 h 461130"/>
              <a:gd name="connsiteX452" fmla="*/ 15198292 w 17198836"/>
              <a:gd name="connsiteY452" fmla="*/ 261060 h 461130"/>
              <a:gd name="connsiteX453" fmla="*/ 15236246 w 17198836"/>
              <a:gd name="connsiteY453" fmla="*/ 243840 h 461130"/>
              <a:gd name="connsiteX454" fmla="*/ 15255897 w 17198836"/>
              <a:gd name="connsiteY454" fmla="*/ 248292 h 461130"/>
              <a:gd name="connsiteX455" fmla="*/ 15273158 w 17198836"/>
              <a:gd name="connsiteY455" fmla="*/ 260333 h 461130"/>
              <a:gd name="connsiteX456" fmla="*/ 15269456 w 17198836"/>
              <a:gd name="connsiteY456" fmla="*/ 219127 h 461130"/>
              <a:gd name="connsiteX457" fmla="*/ 15366964 w 17198836"/>
              <a:gd name="connsiteY457" fmla="*/ 0 h 461130"/>
              <a:gd name="connsiteX458" fmla="*/ 15464472 w 17198836"/>
              <a:gd name="connsiteY458" fmla="*/ 219127 h 461130"/>
              <a:gd name="connsiteX459" fmla="*/ 15459844 w 17198836"/>
              <a:gd name="connsiteY459" fmla="*/ 270645 h 461130"/>
              <a:gd name="connsiteX460" fmla="*/ 15466170 w 17198836"/>
              <a:gd name="connsiteY460" fmla="*/ 261060 h 461130"/>
              <a:gd name="connsiteX461" fmla="*/ 15504124 w 17198836"/>
              <a:gd name="connsiteY461" fmla="*/ 243840 h 461130"/>
              <a:gd name="connsiteX462" fmla="*/ 15523775 w 17198836"/>
              <a:gd name="connsiteY462" fmla="*/ 248292 h 461130"/>
              <a:gd name="connsiteX463" fmla="*/ 15541036 w 17198836"/>
              <a:gd name="connsiteY463" fmla="*/ 260333 h 461130"/>
              <a:gd name="connsiteX464" fmla="*/ 15537334 w 17198836"/>
              <a:gd name="connsiteY464" fmla="*/ 219127 h 461130"/>
              <a:gd name="connsiteX465" fmla="*/ 15634842 w 17198836"/>
              <a:gd name="connsiteY465" fmla="*/ 0 h 461130"/>
              <a:gd name="connsiteX466" fmla="*/ 15732350 w 17198836"/>
              <a:gd name="connsiteY466" fmla="*/ 219127 h 461130"/>
              <a:gd name="connsiteX467" fmla="*/ 15727722 w 17198836"/>
              <a:gd name="connsiteY467" fmla="*/ 270645 h 461130"/>
              <a:gd name="connsiteX468" fmla="*/ 15734048 w 17198836"/>
              <a:gd name="connsiteY468" fmla="*/ 261060 h 461130"/>
              <a:gd name="connsiteX469" fmla="*/ 15772002 w 17198836"/>
              <a:gd name="connsiteY469" fmla="*/ 243840 h 461130"/>
              <a:gd name="connsiteX470" fmla="*/ 15791653 w 17198836"/>
              <a:gd name="connsiteY470" fmla="*/ 248292 h 461130"/>
              <a:gd name="connsiteX471" fmla="*/ 15808915 w 17198836"/>
              <a:gd name="connsiteY471" fmla="*/ 260334 h 461130"/>
              <a:gd name="connsiteX472" fmla="*/ 15805213 w 17198836"/>
              <a:gd name="connsiteY472" fmla="*/ 219127 h 461130"/>
              <a:gd name="connsiteX473" fmla="*/ 15902721 w 17198836"/>
              <a:gd name="connsiteY473" fmla="*/ 0 h 461130"/>
              <a:gd name="connsiteX474" fmla="*/ 16000229 w 17198836"/>
              <a:gd name="connsiteY474" fmla="*/ 219127 h 461130"/>
              <a:gd name="connsiteX475" fmla="*/ 15995601 w 17198836"/>
              <a:gd name="connsiteY475" fmla="*/ 270645 h 461130"/>
              <a:gd name="connsiteX476" fmla="*/ 16001927 w 17198836"/>
              <a:gd name="connsiteY476" fmla="*/ 261060 h 461130"/>
              <a:gd name="connsiteX477" fmla="*/ 16039881 w 17198836"/>
              <a:gd name="connsiteY477" fmla="*/ 243840 h 461130"/>
              <a:gd name="connsiteX478" fmla="*/ 16059532 w 17198836"/>
              <a:gd name="connsiteY478" fmla="*/ 248292 h 461130"/>
              <a:gd name="connsiteX479" fmla="*/ 16076794 w 17198836"/>
              <a:gd name="connsiteY479" fmla="*/ 260333 h 461130"/>
              <a:gd name="connsiteX480" fmla="*/ 16073090 w 17198836"/>
              <a:gd name="connsiteY480" fmla="*/ 219127 h 461130"/>
              <a:gd name="connsiteX481" fmla="*/ 16170598 w 17198836"/>
              <a:gd name="connsiteY481" fmla="*/ 0 h 461130"/>
              <a:gd name="connsiteX482" fmla="*/ 16268106 w 17198836"/>
              <a:gd name="connsiteY482" fmla="*/ 219127 h 461130"/>
              <a:gd name="connsiteX483" fmla="*/ 16263478 w 17198836"/>
              <a:gd name="connsiteY483" fmla="*/ 270645 h 461130"/>
              <a:gd name="connsiteX484" fmla="*/ 16269806 w 17198836"/>
              <a:gd name="connsiteY484" fmla="*/ 261060 h 461130"/>
              <a:gd name="connsiteX485" fmla="*/ 16307758 w 17198836"/>
              <a:gd name="connsiteY485" fmla="*/ 243840 h 461130"/>
              <a:gd name="connsiteX486" fmla="*/ 16327410 w 17198836"/>
              <a:gd name="connsiteY486" fmla="*/ 248292 h 461130"/>
              <a:gd name="connsiteX487" fmla="*/ 16344670 w 17198836"/>
              <a:gd name="connsiteY487" fmla="*/ 260333 h 461130"/>
              <a:gd name="connsiteX488" fmla="*/ 16340970 w 17198836"/>
              <a:gd name="connsiteY488" fmla="*/ 219127 h 461130"/>
              <a:gd name="connsiteX489" fmla="*/ 16438478 w 17198836"/>
              <a:gd name="connsiteY489" fmla="*/ 0 h 461130"/>
              <a:gd name="connsiteX490" fmla="*/ 16535986 w 17198836"/>
              <a:gd name="connsiteY490" fmla="*/ 219127 h 461130"/>
              <a:gd name="connsiteX491" fmla="*/ 16531358 w 17198836"/>
              <a:gd name="connsiteY491" fmla="*/ 270645 h 461130"/>
              <a:gd name="connsiteX492" fmla="*/ 16537682 w 17198836"/>
              <a:gd name="connsiteY492" fmla="*/ 261060 h 461130"/>
              <a:gd name="connsiteX493" fmla="*/ 16575638 w 17198836"/>
              <a:gd name="connsiteY493" fmla="*/ 243840 h 461130"/>
              <a:gd name="connsiteX494" fmla="*/ 16595288 w 17198836"/>
              <a:gd name="connsiteY494" fmla="*/ 248292 h 461130"/>
              <a:gd name="connsiteX495" fmla="*/ 16612550 w 17198836"/>
              <a:gd name="connsiteY495" fmla="*/ 260334 h 461130"/>
              <a:gd name="connsiteX496" fmla="*/ 16608848 w 17198836"/>
              <a:gd name="connsiteY496" fmla="*/ 219127 h 461130"/>
              <a:gd name="connsiteX497" fmla="*/ 16706356 w 17198836"/>
              <a:gd name="connsiteY497" fmla="*/ 0 h 461130"/>
              <a:gd name="connsiteX498" fmla="*/ 16803864 w 17198836"/>
              <a:gd name="connsiteY498" fmla="*/ 219127 h 461130"/>
              <a:gd name="connsiteX499" fmla="*/ 16799236 w 17198836"/>
              <a:gd name="connsiteY499" fmla="*/ 270645 h 461130"/>
              <a:gd name="connsiteX500" fmla="*/ 16805562 w 17198836"/>
              <a:gd name="connsiteY500" fmla="*/ 261060 h 461130"/>
              <a:gd name="connsiteX501" fmla="*/ 16843516 w 17198836"/>
              <a:gd name="connsiteY501" fmla="*/ 243840 h 461130"/>
              <a:gd name="connsiteX502" fmla="*/ 16863166 w 17198836"/>
              <a:gd name="connsiteY502" fmla="*/ 248292 h 461130"/>
              <a:gd name="connsiteX503" fmla="*/ 16880418 w 17198836"/>
              <a:gd name="connsiteY503" fmla="*/ 260327 h 461130"/>
              <a:gd name="connsiteX504" fmla="*/ 16876718 w 17198836"/>
              <a:gd name="connsiteY504" fmla="*/ 219127 h 461130"/>
              <a:gd name="connsiteX505" fmla="*/ 16974226 w 17198836"/>
              <a:gd name="connsiteY505" fmla="*/ 0 h 461130"/>
              <a:gd name="connsiteX506" fmla="*/ 17071734 w 17198836"/>
              <a:gd name="connsiteY506" fmla="*/ 219127 h 461130"/>
              <a:gd name="connsiteX507" fmla="*/ 17067106 w 17198836"/>
              <a:gd name="connsiteY507" fmla="*/ 270645 h 461130"/>
              <a:gd name="connsiteX508" fmla="*/ 17073430 w 17198836"/>
              <a:gd name="connsiteY508" fmla="*/ 261060 h 461130"/>
              <a:gd name="connsiteX509" fmla="*/ 17111386 w 17198836"/>
              <a:gd name="connsiteY509" fmla="*/ 243840 h 461130"/>
              <a:gd name="connsiteX510" fmla="*/ 17180334 w 17198836"/>
              <a:gd name="connsiteY510" fmla="*/ 308021 h 461130"/>
              <a:gd name="connsiteX511" fmla="*/ 17198836 w 17198836"/>
              <a:gd name="connsiteY511" fmla="*/ 369690 h 461130"/>
              <a:gd name="connsiteX512" fmla="*/ 118685 w 17198836"/>
              <a:gd name="connsiteY512" fmla="*/ 461130 h 461130"/>
              <a:gd name="connsiteX0" fmla="*/ 0 w 17198836"/>
              <a:gd name="connsiteY0" fmla="*/ 219127 h 461130"/>
              <a:gd name="connsiteX1" fmla="*/ 97508 w 17198836"/>
              <a:gd name="connsiteY1" fmla="*/ 0 h 461130"/>
              <a:gd name="connsiteX2" fmla="*/ 190388 w 17198836"/>
              <a:gd name="connsiteY2" fmla="*/ 270645 h 461130"/>
              <a:gd name="connsiteX3" fmla="*/ 196714 w 17198836"/>
              <a:gd name="connsiteY3" fmla="*/ 261060 h 461130"/>
              <a:gd name="connsiteX4" fmla="*/ 234668 w 17198836"/>
              <a:gd name="connsiteY4" fmla="*/ 243840 h 461130"/>
              <a:gd name="connsiteX5" fmla="*/ 254319 w 17198836"/>
              <a:gd name="connsiteY5" fmla="*/ 248292 h 461130"/>
              <a:gd name="connsiteX6" fmla="*/ 271580 w 17198836"/>
              <a:gd name="connsiteY6" fmla="*/ 260333 h 461130"/>
              <a:gd name="connsiteX7" fmla="*/ 267878 w 17198836"/>
              <a:gd name="connsiteY7" fmla="*/ 219127 h 461130"/>
              <a:gd name="connsiteX8" fmla="*/ 365386 w 17198836"/>
              <a:gd name="connsiteY8" fmla="*/ 0 h 461130"/>
              <a:gd name="connsiteX9" fmla="*/ 462894 w 17198836"/>
              <a:gd name="connsiteY9" fmla="*/ 219127 h 461130"/>
              <a:gd name="connsiteX10" fmla="*/ 458266 w 17198836"/>
              <a:gd name="connsiteY10" fmla="*/ 270645 h 461130"/>
              <a:gd name="connsiteX11" fmla="*/ 464592 w 17198836"/>
              <a:gd name="connsiteY11" fmla="*/ 261060 h 461130"/>
              <a:gd name="connsiteX12" fmla="*/ 502546 w 17198836"/>
              <a:gd name="connsiteY12" fmla="*/ 243840 h 461130"/>
              <a:gd name="connsiteX13" fmla="*/ 522197 w 17198836"/>
              <a:gd name="connsiteY13" fmla="*/ 248292 h 461130"/>
              <a:gd name="connsiteX14" fmla="*/ 539459 w 17198836"/>
              <a:gd name="connsiteY14" fmla="*/ 260334 h 461130"/>
              <a:gd name="connsiteX15" fmla="*/ 535757 w 17198836"/>
              <a:gd name="connsiteY15" fmla="*/ 219127 h 461130"/>
              <a:gd name="connsiteX16" fmla="*/ 633265 w 17198836"/>
              <a:gd name="connsiteY16" fmla="*/ 0 h 461130"/>
              <a:gd name="connsiteX17" fmla="*/ 730773 w 17198836"/>
              <a:gd name="connsiteY17" fmla="*/ 219127 h 461130"/>
              <a:gd name="connsiteX18" fmla="*/ 726145 w 17198836"/>
              <a:gd name="connsiteY18" fmla="*/ 270645 h 461130"/>
              <a:gd name="connsiteX19" fmla="*/ 732471 w 17198836"/>
              <a:gd name="connsiteY19" fmla="*/ 261060 h 461130"/>
              <a:gd name="connsiteX20" fmla="*/ 770425 w 17198836"/>
              <a:gd name="connsiteY20" fmla="*/ 243840 h 461130"/>
              <a:gd name="connsiteX21" fmla="*/ 790076 w 17198836"/>
              <a:gd name="connsiteY21" fmla="*/ 248292 h 461130"/>
              <a:gd name="connsiteX22" fmla="*/ 807337 w 17198836"/>
              <a:gd name="connsiteY22" fmla="*/ 260333 h 461130"/>
              <a:gd name="connsiteX23" fmla="*/ 803635 w 17198836"/>
              <a:gd name="connsiteY23" fmla="*/ 219127 h 461130"/>
              <a:gd name="connsiteX24" fmla="*/ 901143 w 17198836"/>
              <a:gd name="connsiteY24" fmla="*/ 0 h 461130"/>
              <a:gd name="connsiteX25" fmla="*/ 998651 w 17198836"/>
              <a:gd name="connsiteY25" fmla="*/ 219127 h 461130"/>
              <a:gd name="connsiteX26" fmla="*/ 994023 w 17198836"/>
              <a:gd name="connsiteY26" fmla="*/ 270645 h 461130"/>
              <a:gd name="connsiteX27" fmla="*/ 1000349 w 17198836"/>
              <a:gd name="connsiteY27" fmla="*/ 261060 h 461130"/>
              <a:gd name="connsiteX28" fmla="*/ 1038303 w 17198836"/>
              <a:gd name="connsiteY28" fmla="*/ 243840 h 461130"/>
              <a:gd name="connsiteX29" fmla="*/ 1057954 w 17198836"/>
              <a:gd name="connsiteY29" fmla="*/ 248292 h 461130"/>
              <a:gd name="connsiteX30" fmla="*/ 1075215 w 17198836"/>
              <a:gd name="connsiteY30" fmla="*/ 260333 h 461130"/>
              <a:gd name="connsiteX31" fmla="*/ 1071513 w 17198836"/>
              <a:gd name="connsiteY31" fmla="*/ 219127 h 461130"/>
              <a:gd name="connsiteX32" fmla="*/ 1169021 w 17198836"/>
              <a:gd name="connsiteY32" fmla="*/ 0 h 461130"/>
              <a:gd name="connsiteX33" fmla="*/ 1266529 w 17198836"/>
              <a:gd name="connsiteY33" fmla="*/ 219127 h 461130"/>
              <a:gd name="connsiteX34" fmla="*/ 1261901 w 17198836"/>
              <a:gd name="connsiteY34" fmla="*/ 270645 h 461130"/>
              <a:gd name="connsiteX35" fmla="*/ 1268227 w 17198836"/>
              <a:gd name="connsiteY35" fmla="*/ 261060 h 461130"/>
              <a:gd name="connsiteX36" fmla="*/ 1306181 w 17198836"/>
              <a:gd name="connsiteY36" fmla="*/ 243840 h 461130"/>
              <a:gd name="connsiteX37" fmla="*/ 1325832 w 17198836"/>
              <a:gd name="connsiteY37" fmla="*/ 248292 h 461130"/>
              <a:gd name="connsiteX38" fmla="*/ 1343094 w 17198836"/>
              <a:gd name="connsiteY38" fmla="*/ 260334 h 461130"/>
              <a:gd name="connsiteX39" fmla="*/ 1339392 w 17198836"/>
              <a:gd name="connsiteY39" fmla="*/ 219127 h 461130"/>
              <a:gd name="connsiteX40" fmla="*/ 1436900 w 17198836"/>
              <a:gd name="connsiteY40" fmla="*/ 0 h 461130"/>
              <a:gd name="connsiteX41" fmla="*/ 1534407 w 17198836"/>
              <a:gd name="connsiteY41" fmla="*/ 219127 h 461130"/>
              <a:gd name="connsiteX42" fmla="*/ 1529779 w 17198836"/>
              <a:gd name="connsiteY42" fmla="*/ 270645 h 461130"/>
              <a:gd name="connsiteX43" fmla="*/ 1536105 w 17198836"/>
              <a:gd name="connsiteY43" fmla="*/ 261060 h 461130"/>
              <a:gd name="connsiteX44" fmla="*/ 1574059 w 17198836"/>
              <a:gd name="connsiteY44" fmla="*/ 243840 h 461130"/>
              <a:gd name="connsiteX45" fmla="*/ 1593710 w 17198836"/>
              <a:gd name="connsiteY45" fmla="*/ 248292 h 461130"/>
              <a:gd name="connsiteX46" fmla="*/ 1610972 w 17198836"/>
              <a:gd name="connsiteY46" fmla="*/ 260333 h 461130"/>
              <a:gd name="connsiteX47" fmla="*/ 1607269 w 17198836"/>
              <a:gd name="connsiteY47" fmla="*/ 219127 h 461130"/>
              <a:gd name="connsiteX48" fmla="*/ 1704776 w 17198836"/>
              <a:gd name="connsiteY48" fmla="*/ 0 h 461130"/>
              <a:gd name="connsiteX49" fmla="*/ 1802285 w 17198836"/>
              <a:gd name="connsiteY49" fmla="*/ 219127 h 461130"/>
              <a:gd name="connsiteX50" fmla="*/ 1797658 w 17198836"/>
              <a:gd name="connsiteY50" fmla="*/ 270644 h 461130"/>
              <a:gd name="connsiteX51" fmla="*/ 1803982 w 17198836"/>
              <a:gd name="connsiteY51" fmla="*/ 261060 h 461130"/>
              <a:gd name="connsiteX52" fmla="*/ 1841936 w 17198836"/>
              <a:gd name="connsiteY52" fmla="*/ 243840 h 461130"/>
              <a:gd name="connsiteX53" fmla="*/ 1861588 w 17198836"/>
              <a:gd name="connsiteY53" fmla="*/ 248292 h 461130"/>
              <a:gd name="connsiteX54" fmla="*/ 1878849 w 17198836"/>
              <a:gd name="connsiteY54" fmla="*/ 260333 h 461130"/>
              <a:gd name="connsiteX55" fmla="*/ 1875148 w 17198836"/>
              <a:gd name="connsiteY55" fmla="*/ 219127 h 461130"/>
              <a:gd name="connsiteX56" fmla="*/ 1972656 w 17198836"/>
              <a:gd name="connsiteY56" fmla="*/ 0 h 461130"/>
              <a:gd name="connsiteX57" fmla="*/ 2070163 w 17198836"/>
              <a:gd name="connsiteY57" fmla="*/ 219127 h 461130"/>
              <a:gd name="connsiteX58" fmla="*/ 2065535 w 17198836"/>
              <a:gd name="connsiteY58" fmla="*/ 270645 h 461130"/>
              <a:gd name="connsiteX59" fmla="*/ 2071861 w 17198836"/>
              <a:gd name="connsiteY59" fmla="*/ 261060 h 461130"/>
              <a:gd name="connsiteX60" fmla="*/ 2109815 w 17198836"/>
              <a:gd name="connsiteY60" fmla="*/ 243840 h 461130"/>
              <a:gd name="connsiteX61" fmla="*/ 2129466 w 17198836"/>
              <a:gd name="connsiteY61" fmla="*/ 248292 h 461130"/>
              <a:gd name="connsiteX62" fmla="*/ 2146729 w 17198836"/>
              <a:gd name="connsiteY62" fmla="*/ 260334 h 461130"/>
              <a:gd name="connsiteX63" fmla="*/ 2143026 w 17198836"/>
              <a:gd name="connsiteY63" fmla="*/ 219127 h 461130"/>
              <a:gd name="connsiteX64" fmla="*/ 2240534 w 17198836"/>
              <a:gd name="connsiteY64" fmla="*/ 0 h 461130"/>
              <a:gd name="connsiteX65" fmla="*/ 2338041 w 17198836"/>
              <a:gd name="connsiteY65" fmla="*/ 219127 h 461130"/>
              <a:gd name="connsiteX66" fmla="*/ 2333414 w 17198836"/>
              <a:gd name="connsiteY66" fmla="*/ 270646 h 461130"/>
              <a:gd name="connsiteX67" fmla="*/ 2339741 w 17198836"/>
              <a:gd name="connsiteY67" fmla="*/ 261060 h 461130"/>
              <a:gd name="connsiteX68" fmla="*/ 2377694 w 17198836"/>
              <a:gd name="connsiteY68" fmla="*/ 243840 h 461130"/>
              <a:gd name="connsiteX69" fmla="*/ 2397346 w 17198836"/>
              <a:gd name="connsiteY69" fmla="*/ 248292 h 461130"/>
              <a:gd name="connsiteX70" fmla="*/ 2414606 w 17198836"/>
              <a:gd name="connsiteY70" fmla="*/ 260333 h 461130"/>
              <a:gd name="connsiteX71" fmla="*/ 2410905 w 17198836"/>
              <a:gd name="connsiteY71" fmla="*/ 219127 h 461130"/>
              <a:gd name="connsiteX72" fmla="*/ 2508413 w 17198836"/>
              <a:gd name="connsiteY72" fmla="*/ 0 h 461130"/>
              <a:gd name="connsiteX73" fmla="*/ 2605921 w 17198836"/>
              <a:gd name="connsiteY73" fmla="*/ 219127 h 461130"/>
              <a:gd name="connsiteX74" fmla="*/ 2601293 w 17198836"/>
              <a:gd name="connsiteY74" fmla="*/ 270643 h 461130"/>
              <a:gd name="connsiteX75" fmla="*/ 2607618 w 17198836"/>
              <a:gd name="connsiteY75" fmla="*/ 261060 h 461130"/>
              <a:gd name="connsiteX76" fmla="*/ 2645572 w 17198836"/>
              <a:gd name="connsiteY76" fmla="*/ 243840 h 461130"/>
              <a:gd name="connsiteX77" fmla="*/ 2665223 w 17198836"/>
              <a:gd name="connsiteY77" fmla="*/ 248292 h 461130"/>
              <a:gd name="connsiteX78" fmla="*/ 2682484 w 17198836"/>
              <a:gd name="connsiteY78" fmla="*/ 260333 h 461130"/>
              <a:gd name="connsiteX79" fmla="*/ 2678782 w 17198836"/>
              <a:gd name="connsiteY79" fmla="*/ 219127 h 461130"/>
              <a:gd name="connsiteX80" fmla="*/ 2776292 w 17198836"/>
              <a:gd name="connsiteY80" fmla="*/ 0 h 461130"/>
              <a:gd name="connsiteX81" fmla="*/ 2873798 w 17198836"/>
              <a:gd name="connsiteY81" fmla="*/ 219127 h 461130"/>
              <a:gd name="connsiteX82" fmla="*/ 2869171 w 17198836"/>
              <a:gd name="connsiteY82" fmla="*/ 270646 h 461130"/>
              <a:gd name="connsiteX83" fmla="*/ 2875496 w 17198836"/>
              <a:gd name="connsiteY83" fmla="*/ 261060 h 461130"/>
              <a:gd name="connsiteX84" fmla="*/ 2913451 w 17198836"/>
              <a:gd name="connsiteY84" fmla="*/ 243840 h 461130"/>
              <a:gd name="connsiteX85" fmla="*/ 2933103 w 17198836"/>
              <a:gd name="connsiteY85" fmla="*/ 248292 h 461130"/>
              <a:gd name="connsiteX86" fmla="*/ 2950363 w 17198836"/>
              <a:gd name="connsiteY86" fmla="*/ 260334 h 461130"/>
              <a:gd name="connsiteX87" fmla="*/ 2946662 w 17198836"/>
              <a:gd name="connsiteY87" fmla="*/ 219127 h 461130"/>
              <a:gd name="connsiteX88" fmla="*/ 3044169 w 17198836"/>
              <a:gd name="connsiteY88" fmla="*/ 0 h 461130"/>
              <a:gd name="connsiteX89" fmla="*/ 3141677 w 17198836"/>
              <a:gd name="connsiteY89" fmla="*/ 219127 h 461130"/>
              <a:gd name="connsiteX90" fmla="*/ 3137049 w 17198836"/>
              <a:gd name="connsiteY90" fmla="*/ 270645 h 461130"/>
              <a:gd name="connsiteX91" fmla="*/ 3143375 w 17198836"/>
              <a:gd name="connsiteY91" fmla="*/ 261060 h 461130"/>
              <a:gd name="connsiteX92" fmla="*/ 3181329 w 17198836"/>
              <a:gd name="connsiteY92" fmla="*/ 243840 h 461130"/>
              <a:gd name="connsiteX93" fmla="*/ 3200980 w 17198836"/>
              <a:gd name="connsiteY93" fmla="*/ 248292 h 461130"/>
              <a:gd name="connsiteX94" fmla="*/ 3218241 w 17198836"/>
              <a:gd name="connsiteY94" fmla="*/ 260333 h 461130"/>
              <a:gd name="connsiteX95" fmla="*/ 3214539 w 17198836"/>
              <a:gd name="connsiteY95" fmla="*/ 219127 h 461130"/>
              <a:gd name="connsiteX96" fmla="*/ 3312047 w 17198836"/>
              <a:gd name="connsiteY96" fmla="*/ 0 h 461130"/>
              <a:gd name="connsiteX97" fmla="*/ 3409555 w 17198836"/>
              <a:gd name="connsiteY97" fmla="*/ 219127 h 461130"/>
              <a:gd name="connsiteX98" fmla="*/ 3404928 w 17198836"/>
              <a:gd name="connsiteY98" fmla="*/ 270645 h 461130"/>
              <a:gd name="connsiteX99" fmla="*/ 3411253 w 17198836"/>
              <a:gd name="connsiteY99" fmla="*/ 261060 h 461130"/>
              <a:gd name="connsiteX100" fmla="*/ 3449207 w 17198836"/>
              <a:gd name="connsiteY100" fmla="*/ 243840 h 461130"/>
              <a:gd name="connsiteX101" fmla="*/ 3468858 w 17198836"/>
              <a:gd name="connsiteY101" fmla="*/ 248292 h 461130"/>
              <a:gd name="connsiteX102" fmla="*/ 3486118 w 17198836"/>
              <a:gd name="connsiteY102" fmla="*/ 260332 h 461130"/>
              <a:gd name="connsiteX103" fmla="*/ 3482418 w 17198836"/>
              <a:gd name="connsiteY103" fmla="*/ 219127 h 461130"/>
              <a:gd name="connsiteX104" fmla="*/ 3579926 w 17198836"/>
              <a:gd name="connsiteY104" fmla="*/ 0 h 461130"/>
              <a:gd name="connsiteX105" fmla="*/ 3677433 w 17198836"/>
              <a:gd name="connsiteY105" fmla="*/ 219127 h 461130"/>
              <a:gd name="connsiteX106" fmla="*/ 3672805 w 17198836"/>
              <a:gd name="connsiteY106" fmla="*/ 270645 h 461130"/>
              <a:gd name="connsiteX107" fmla="*/ 3679132 w 17198836"/>
              <a:gd name="connsiteY107" fmla="*/ 261060 h 461130"/>
              <a:gd name="connsiteX108" fmla="*/ 3717085 w 17198836"/>
              <a:gd name="connsiteY108" fmla="*/ 243840 h 461130"/>
              <a:gd name="connsiteX109" fmla="*/ 3736738 w 17198836"/>
              <a:gd name="connsiteY109" fmla="*/ 248292 h 461130"/>
              <a:gd name="connsiteX110" fmla="*/ 3753997 w 17198836"/>
              <a:gd name="connsiteY110" fmla="*/ 260333 h 461130"/>
              <a:gd name="connsiteX111" fmla="*/ 3750294 w 17198836"/>
              <a:gd name="connsiteY111" fmla="*/ 219127 h 461130"/>
              <a:gd name="connsiteX112" fmla="*/ 3847802 w 17198836"/>
              <a:gd name="connsiteY112" fmla="*/ 0 h 461130"/>
              <a:gd name="connsiteX113" fmla="*/ 3945311 w 17198836"/>
              <a:gd name="connsiteY113" fmla="*/ 219127 h 461130"/>
              <a:gd name="connsiteX114" fmla="*/ 3940684 w 17198836"/>
              <a:gd name="connsiteY114" fmla="*/ 270645 h 461130"/>
              <a:gd name="connsiteX115" fmla="*/ 3947008 w 17198836"/>
              <a:gd name="connsiteY115" fmla="*/ 261060 h 461130"/>
              <a:gd name="connsiteX116" fmla="*/ 3984963 w 17198836"/>
              <a:gd name="connsiteY116" fmla="*/ 243840 h 461130"/>
              <a:gd name="connsiteX117" fmla="*/ 4004614 w 17198836"/>
              <a:gd name="connsiteY117" fmla="*/ 248292 h 461130"/>
              <a:gd name="connsiteX118" fmla="*/ 4021875 w 17198836"/>
              <a:gd name="connsiteY118" fmla="*/ 260334 h 461130"/>
              <a:gd name="connsiteX119" fmla="*/ 4018175 w 17198836"/>
              <a:gd name="connsiteY119" fmla="*/ 219127 h 461130"/>
              <a:gd name="connsiteX120" fmla="*/ 4115683 w 17198836"/>
              <a:gd name="connsiteY120" fmla="*/ 0 h 461130"/>
              <a:gd name="connsiteX121" fmla="*/ 4213190 w 17198836"/>
              <a:gd name="connsiteY121" fmla="*/ 219127 h 461130"/>
              <a:gd name="connsiteX122" fmla="*/ 4208562 w 17198836"/>
              <a:gd name="connsiteY122" fmla="*/ 270645 h 461130"/>
              <a:gd name="connsiteX123" fmla="*/ 4214889 w 17198836"/>
              <a:gd name="connsiteY123" fmla="*/ 261060 h 461130"/>
              <a:gd name="connsiteX124" fmla="*/ 4252842 w 17198836"/>
              <a:gd name="connsiteY124" fmla="*/ 243840 h 461130"/>
              <a:gd name="connsiteX125" fmla="*/ 4272495 w 17198836"/>
              <a:gd name="connsiteY125" fmla="*/ 248292 h 461130"/>
              <a:gd name="connsiteX126" fmla="*/ 4289755 w 17198836"/>
              <a:gd name="connsiteY126" fmla="*/ 260333 h 461130"/>
              <a:gd name="connsiteX127" fmla="*/ 4286051 w 17198836"/>
              <a:gd name="connsiteY127" fmla="*/ 219127 h 461130"/>
              <a:gd name="connsiteX128" fmla="*/ 4383559 w 17198836"/>
              <a:gd name="connsiteY128" fmla="*/ 0 h 461130"/>
              <a:gd name="connsiteX129" fmla="*/ 4481068 w 17198836"/>
              <a:gd name="connsiteY129" fmla="*/ 219127 h 461130"/>
              <a:gd name="connsiteX130" fmla="*/ 4476441 w 17198836"/>
              <a:gd name="connsiteY130" fmla="*/ 270645 h 461130"/>
              <a:gd name="connsiteX131" fmla="*/ 4482765 w 17198836"/>
              <a:gd name="connsiteY131" fmla="*/ 261060 h 461130"/>
              <a:gd name="connsiteX132" fmla="*/ 4520720 w 17198836"/>
              <a:gd name="connsiteY132" fmla="*/ 243840 h 461130"/>
              <a:gd name="connsiteX133" fmla="*/ 4540370 w 17198836"/>
              <a:gd name="connsiteY133" fmla="*/ 248292 h 461130"/>
              <a:gd name="connsiteX134" fmla="*/ 4557632 w 17198836"/>
              <a:gd name="connsiteY134" fmla="*/ 260333 h 461130"/>
              <a:gd name="connsiteX135" fmla="*/ 4553931 w 17198836"/>
              <a:gd name="connsiteY135" fmla="*/ 219127 h 461130"/>
              <a:gd name="connsiteX136" fmla="*/ 4651438 w 17198836"/>
              <a:gd name="connsiteY136" fmla="*/ 0 h 461130"/>
              <a:gd name="connsiteX137" fmla="*/ 4748946 w 17198836"/>
              <a:gd name="connsiteY137" fmla="*/ 219127 h 461130"/>
              <a:gd name="connsiteX138" fmla="*/ 4744319 w 17198836"/>
              <a:gd name="connsiteY138" fmla="*/ 270645 h 461130"/>
              <a:gd name="connsiteX139" fmla="*/ 4750644 w 17198836"/>
              <a:gd name="connsiteY139" fmla="*/ 261060 h 461130"/>
              <a:gd name="connsiteX140" fmla="*/ 4788599 w 17198836"/>
              <a:gd name="connsiteY140" fmla="*/ 243840 h 461130"/>
              <a:gd name="connsiteX141" fmla="*/ 4808249 w 17198836"/>
              <a:gd name="connsiteY141" fmla="*/ 248292 h 461130"/>
              <a:gd name="connsiteX142" fmla="*/ 4825512 w 17198836"/>
              <a:gd name="connsiteY142" fmla="*/ 260334 h 461130"/>
              <a:gd name="connsiteX143" fmla="*/ 4821808 w 17198836"/>
              <a:gd name="connsiteY143" fmla="*/ 219127 h 461130"/>
              <a:gd name="connsiteX144" fmla="*/ 4919316 w 17198836"/>
              <a:gd name="connsiteY144" fmla="*/ 0 h 461130"/>
              <a:gd name="connsiteX145" fmla="*/ 5016825 w 17198836"/>
              <a:gd name="connsiteY145" fmla="*/ 219127 h 461130"/>
              <a:gd name="connsiteX146" fmla="*/ 5012198 w 17198836"/>
              <a:gd name="connsiteY146" fmla="*/ 270645 h 461130"/>
              <a:gd name="connsiteX147" fmla="*/ 5018522 w 17198836"/>
              <a:gd name="connsiteY147" fmla="*/ 261060 h 461130"/>
              <a:gd name="connsiteX148" fmla="*/ 5056477 w 17198836"/>
              <a:gd name="connsiteY148" fmla="*/ 243840 h 461130"/>
              <a:gd name="connsiteX149" fmla="*/ 5076127 w 17198836"/>
              <a:gd name="connsiteY149" fmla="*/ 248292 h 461130"/>
              <a:gd name="connsiteX150" fmla="*/ 5093388 w 17198836"/>
              <a:gd name="connsiteY150" fmla="*/ 260333 h 461130"/>
              <a:gd name="connsiteX151" fmla="*/ 5089688 w 17198836"/>
              <a:gd name="connsiteY151" fmla="*/ 219127 h 461130"/>
              <a:gd name="connsiteX152" fmla="*/ 5187195 w 17198836"/>
              <a:gd name="connsiteY152" fmla="*/ 0 h 461130"/>
              <a:gd name="connsiteX153" fmla="*/ 5284703 w 17198836"/>
              <a:gd name="connsiteY153" fmla="*/ 219127 h 461130"/>
              <a:gd name="connsiteX154" fmla="*/ 5280076 w 17198836"/>
              <a:gd name="connsiteY154" fmla="*/ 270645 h 461130"/>
              <a:gd name="connsiteX155" fmla="*/ 5286401 w 17198836"/>
              <a:gd name="connsiteY155" fmla="*/ 261060 h 461130"/>
              <a:gd name="connsiteX156" fmla="*/ 5324355 w 17198836"/>
              <a:gd name="connsiteY156" fmla="*/ 243840 h 461130"/>
              <a:gd name="connsiteX157" fmla="*/ 5344006 w 17198836"/>
              <a:gd name="connsiteY157" fmla="*/ 248292 h 461130"/>
              <a:gd name="connsiteX158" fmla="*/ 5361267 w 17198836"/>
              <a:gd name="connsiteY158" fmla="*/ 260333 h 461130"/>
              <a:gd name="connsiteX159" fmla="*/ 5357564 w 17198836"/>
              <a:gd name="connsiteY159" fmla="*/ 219127 h 461130"/>
              <a:gd name="connsiteX160" fmla="*/ 5455073 w 17198836"/>
              <a:gd name="connsiteY160" fmla="*/ 0 h 461130"/>
              <a:gd name="connsiteX161" fmla="*/ 5552582 w 17198836"/>
              <a:gd name="connsiteY161" fmla="*/ 219127 h 461130"/>
              <a:gd name="connsiteX162" fmla="*/ 5547952 w 17198836"/>
              <a:gd name="connsiteY162" fmla="*/ 270645 h 461130"/>
              <a:gd name="connsiteX163" fmla="*/ 5554279 w 17198836"/>
              <a:gd name="connsiteY163" fmla="*/ 261060 h 461130"/>
              <a:gd name="connsiteX164" fmla="*/ 5592233 w 17198836"/>
              <a:gd name="connsiteY164" fmla="*/ 243840 h 461130"/>
              <a:gd name="connsiteX165" fmla="*/ 5611884 w 17198836"/>
              <a:gd name="connsiteY165" fmla="*/ 248292 h 461130"/>
              <a:gd name="connsiteX166" fmla="*/ 5629145 w 17198836"/>
              <a:gd name="connsiteY166" fmla="*/ 260334 h 461130"/>
              <a:gd name="connsiteX167" fmla="*/ 5625445 w 17198836"/>
              <a:gd name="connsiteY167" fmla="*/ 219127 h 461130"/>
              <a:gd name="connsiteX168" fmla="*/ 5722952 w 17198836"/>
              <a:gd name="connsiteY168" fmla="*/ 0 h 461130"/>
              <a:gd name="connsiteX169" fmla="*/ 5820460 w 17198836"/>
              <a:gd name="connsiteY169" fmla="*/ 219127 h 461130"/>
              <a:gd name="connsiteX170" fmla="*/ 5815833 w 17198836"/>
              <a:gd name="connsiteY170" fmla="*/ 270645 h 461130"/>
              <a:gd name="connsiteX171" fmla="*/ 5822158 w 17198836"/>
              <a:gd name="connsiteY171" fmla="*/ 261060 h 461130"/>
              <a:gd name="connsiteX172" fmla="*/ 5860112 w 17198836"/>
              <a:gd name="connsiteY172" fmla="*/ 243840 h 461130"/>
              <a:gd name="connsiteX173" fmla="*/ 5879763 w 17198836"/>
              <a:gd name="connsiteY173" fmla="*/ 248292 h 461130"/>
              <a:gd name="connsiteX174" fmla="*/ 5897024 w 17198836"/>
              <a:gd name="connsiteY174" fmla="*/ 260333 h 461130"/>
              <a:gd name="connsiteX175" fmla="*/ 5893321 w 17198836"/>
              <a:gd name="connsiteY175" fmla="*/ 219127 h 461130"/>
              <a:gd name="connsiteX176" fmla="*/ 5990830 w 17198836"/>
              <a:gd name="connsiteY176" fmla="*/ 0 h 461130"/>
              <a:gd name="connsiteX177" fmla="*/ 6088339 w 17198836"/>
              <a:gd name="connsiteY177" fmla="*/ 219127 h 461130"/>
              <a:gd name="connsiteX178" fmla="*/ 6083709 w 17198836"/>
              <a:gd name="connsiteY178" fmla="*/ 270645 h 461130"/>
              <a:gd name="connsiteX179" fmla="*/ 6090036 w 17198836"/>
              <a:gd name="connsiteY179" fmla="*/ 261060 h 461130"/>
              <a:gd name="connsiteX180" fmla="*/ 6127990 w 17198836"/>
              <a:gd name="connsiteY180" fmla="*/ 243840 h 461130"/>
              <a:gd name="connsiteX181" fmla="*/ 6147641 w 17198836"/>
              <a:gd name="connsiteY181" fmla="*/ 248292 h 461130"/>
              <a:gd name="connsiteX182" fmla="*/ 6164902 w 17198836"/>
              <a:gd name="connsiteY182" fmla="*/ 260333 h 461130"/>
              <a:gd name="connsiteX183" fmla="*/ 6161200 w 17198836"/>
              <a:gd name="connsiteY183" fmla="*/ 219127 h 461130"/>
              <a:gd name="connsiteX184" fmla="*/ 6258708 w 17198836"/>
              <a:gd name="connsiteY184" fmla="*/ 0 h 461130"/>
              <a:gd name="connsiteX185" fmla="*/ 6356216 w 17198836"/>
              <a:gd name="connsiteY185" fmla="*/ 219127 h 461130"/>
              <a:gd name="connsiteX186" fmla="*/ 6351588 w 17198836"/>
              <a:gd name="connsiteY186" fmla="*/ 270645 h 461130"/>
              <a:gd name="connsiteX187" fmla="*/ 6357914 w 17198836"/>
              <a:gd name="connsiteY187" fmla="*/ 261060 h 461130"/>
              <a:gd name="connsiteX188" fmla="*/ 6395869 w 17198836"/>
              <a:gd name="connsiteY188" fmla="*/ 243840 h 461130"/>
              <a:gd name="connsiteX189" fmla="*/ 6415519 w 17198836"/>
              <a:gd name="connsiteY189" fmla="*/ 248292 h 461130"/>
              <a:gd name="connsiteX190" fmla="*/ 6432781 w 17198836"/>
              <a:gd name="connsiteY190" fmla="*/ 260334 h 461130"/>
              <a:gd name="connsiteX191" fmla="*/ 6429078 w 17198836"/>
              <a:gd name="connsiteY191" fmla="*/ 219127 h 461130"/>
              <a:gd name="connsiteX192" fmla="*/ 6526587 w 17198836"/>
              <a:gd name="connsiteY192" fmla="*/ 0 h 461130"/>
              <a:gd name="connsiteX193" fmla="*/ 6624096 w 17198836"/>
              <a:gd name="connsiteY193" fmla="*/ 219127 h 461130"/>
              <a:gd name="connsiteX194" fmla="*/ 6619466 w 17198836"/>
              <a:gd name="connsiteY194" fmla="*/ 270645 h 461130"/>
              <a:gd name="connsiteX195" fmla="*/ 6625793 w 17198836"/>
              <a:gd name="connsiteY195" fmla="*/ 261060 h 461130"/>
              <a:gd name="connsiteX196" fmla="*/ 6663747 w 17198836"/>
              <a:gd name="connsiteY196" fmla="*/ 243840 h 461130"/>
              <a:gd name="connsiteX197" fmla="*/ 6683398 w 17198836"/>
              <a:gd name="connsiteY197" fmla="*/ 248292 h 461130"/>
              <a:gd name="connsiteX198" fmla="*/ 6700659 w 17198836"/>
              <a:gd name="connsiteY198" fmla="*/ 260333 h 461130"/>
              <a:gd name="connsiteX199" fmla="*/ 6696957 w 17198836"/>
              <a:gd name="connsiteY199" fmla="*/ 219127 h 461130"/>
              <a:gd name="connsiteX200" fmla="*/ 6794465 w 17198836"/>
              <a:gd name="connsiteY200" fmla="*/ 0 h 461130"/>
              <a:gd name="connsiteX201" fmla="*/ 6891973 w 17198836"/>
              <a:gd name="connsiteY201" fmla="*/ 219127 h 461130"/>
              <a:gd name="connsiteX202" fmla="*/ 6887345 w 17198836"/>
              <a:gd name="connsiteY202" fmla="*/ 270645 h 461130"/>
              <a:gd name="connsiteX203" fmla="*/ 6893671 w 17198836"/>
              <a:gd name="connsiteY203" fmla="*/ 261060 h 461130"/>
              <a:gd name="connsiteX204" fmla="*/ 6931626 w 17198836"/>
              <a:gd name="connsiteY204" fmla="*/ 243840 h 461130"/>
              <a:gd name="connsiteX205" fmla="*/ 6951276 w 17198836"/>
              <a:gd name="connsiteY205" fmla="*/ 248292 h 461130"/>
              <a:gd name="connsiteX206" fmla="*/ 6968537 w 17198836"/>
              <a:gd name="connsiteY206" fmla="*/ 260333 h 461130"/>
              <a:gd name="connsiteX207" fmla="*/ 6964835 w 17198836"/>
              <a:gd name="connsiteY207" fmla="*/ 219127 h 461130"/>
              <a:gd name="connsiteX208" fmla="*/ 7062344 w 17198836"/>
              <a:gd name="connsiteY208" fmla="*/ 0 h 461130"/>
              <a:gd name="connsiteX209" fmla="*/ 7159852 w 17198836"/>
              <a:gd name="connsiteY209" fmla="*/ 219127 h 461130"/>
              <a:gd name="connsiteX210" fmla="*/ 7155223 w 17198836"/>
              <a:gd name="connsiteY210" fmla="*/ 270645 h 461130"/>
              <a:gd name="connsiteX211" fmla="*/ 7161550 w 17198836"/>
              <a:gd name="connsiteY211" fmla="*/ 261060 h 461130"/>
              <a:gd name="connsiteX212" fmla="*/ 7199502 w 17198836"/>
              <a:gd name="connsiteY212" fmla="*/ 243840 h 461130"/>
              <a:gd name="connsiteX213" fmla="*/ 7219155 w 17198836"/>
              <a:gd name="connsiteY213" fmla="*/ 248292 h 461130"/>
              <a:gd name="connsiteX214" fmla="*/ 7236416 w 17198836"/>
              <a:gd name="connsiteY214" fmla="*/ 260334 h 461130"/>
              <a:gd name="connsiteX215" fmla="*/ 7232714 w 17198836"/>
              <a:gd name="connsiteY215" fmla="*/ 219127 h 461130"/>
              <a:gd name="connsiteX216" fmla="*/ 7330222 w 17198836"/>
              <a:gd name="connsiteY216" fmla="*/ 0 h 461130"/>
              <a:gd name="connsiteX217" fmla="*/ 7427730 w 17198836"/>
              <a:gd name="connsiteY217" fmla="*/ 219127 h 461130"/>
              <a:gd name="connsiteX218" fmla="*/ 7423102 w 17198836"/>
              <a:gd name="connsiteY218" fmla="*/ 270645 h 461130"/>
              <a:gd name="connsiteX219" fmla="*/ 7429428 w 17198836"/>
              <a:gd name="connsiteY219" fmla="*/ 261060 h 461130"/>
              <a:gd name="connsiteX220" fmla="*/ 7467383 w 17198836"/>
              <a:gd name="connsiteY220" fmla="*/ 243840 h 461130"/>
              <a:gd name="connsiteX221" fmla="*/ 7487033 w 17198836"/>
              <a:gd name="connsiteY221" fmla="*/ 248292 h 461130"/>
              <a:gd name="connsiteX222" fmla="*/ 7504294 w 17198836"/>
              <a:gd name="connsiteY222" fmla="*/ 260333 h 461130"/>
              <a:gd name="connsiteX223" fmla="*/ 7500592 w 17198836"/>
              <a:gd name="connsiteY223" fmla="*/ 219127 h 461130"/>
              <a:gd name="connsiteX224" fmla="*/ 7598101 w 17198836"/>
              <a:gd name="connsiteY224" fmla="*/ 0 h 461130"/>
              <a:gd name="connsiteX225" fmla="*/ 7695607 w 17198836"/>
              <a:gd name="connsiteY225" fmla="*/ 219127 h 461130"/>
              <a:gd name="connsiteX226" fmla="*/ 7690979 w 17198836"/>
              <a:gd name="connsiteY226" fmla="*/ 270645 h 461130"/>
              <a:gd name="connsiteX227" fmla="*/ 7697305 w 17198836"/>
              <a:gd name="connsiteY227" fmla="*/ 261060 h 461130"/>
              <a:gd name="connsiteX228" fmla="*/ 7735259 w 17198836"/>
              <a:gd name="connsiteY228" fmla="*/ 243840 h 461130"/>
              <a:gd name="connsiteX229" fmla="*/ 7754910 w 17198836"/>
              <a:gd name="connsiteY229" fmla="*/ 248292 h 461130"/>
              <a:gd name="connsiteX230" fmla="*/ 7772171 w 17198836"/>
              <a:gd name="connsiteY230" fmla="*/ 260333 h 461130"/>
              <a:gd name="connsiteX231" fmla="*/ 7768469 w 17198836"/>
              <a:gd name="connsiteY231" fmla="*/ 219127 h 461130"/>
              <a:gd name="connsiteX232" fmla="*/ 7865977 w 17198836"/>
              <a:gd name="connsiteY232" fmla="*/ 0 h 461130"/>
              <a:gd name="connsiteX233" fmla="*/ 7963485 w 17198836"/>
              <a:gd name="connsiteY233" fmla="*/ 219127 h 461130"/>
              <a:gd name="connsiteX234" fmla="*/ 7958857 w 17198836"/>
              <a:gd name="connsiteY234" fmla="*/ 270645 h 461130"/>
              <a:gd name="connsiteX235" fmla="*/ 7965182 w 17198836"/>
              <a:gd name="connsiteY235" fmla="*/ 261060 h 461130"/>
              <a:gd name="connsiteX236" fmla="*/ 8003137 w 17198836"/>
              <a:gd name="connsiteY236" fmla="*/ 243840 h 461130"/>
              <a:gd name="connsiteX237" fmla="*/ 8022788 w 17198836"/>
              <a:gd name="connsiteY237" fmla="*/ 248292 h 461130"/>
              <a:gd name="connsiteX238" fmla="*/ 8040050 w 17198836"/>
              <a:gd name="connsiteY238" fmla="*/ 260334 h 461130"/>
              <a:gd name="connsiteX239" fmla="*/ 8036348 w 17198836"/>
              <a:gd name="connsiteY239" fmla="*/ 219127 h 461130"/>
              <a:gd name="connsiteX240" fmla="*/ 8133856 w 17198836"/>
              <a:gd name="connsiteY240" fmla="*/ 0 h 461130"/>
              <a:gd name="connsiteX241" fmla="*/ 8231364 w 17198836"/>
              <a:gd name="connsiteY241" fmla="*/ 219127 h 461130"/>
              <a:gd name="connsiteX242" fmla="*/ 8226736 w 17198836"/>
              <a:gd name="connsiteY242" fmla="*/ 270645 h 461130"/>
              <a:gd name="connsiteX243" fmla="*/ 8233062 w 17198836"/>
              <a:gd name="connsiteY243" fmla="*/ 261060 h 461130"/>
              <a:gd name="connsiteX244" fmla="*/ 8271016 w 17198836"/>
              <a:gd name="connsiteY244" fmla="*/ 243840 h 461130"/>
              <a:gd name="connsiteX245" fmla="*/ 8290667 w 17198836"/>
              <a:gd name="connsiteY245" fmla="*/ 248292 h 461130"/>
              <a:gd name="connsiteX246" fmla="*/ 8307919 w 17198836"/>
              <a:gd name="connsiteY246" fmla="*/ 260327 h 461130"/>
              <a:gd name="connsiteX247" fmla="*/ 8304218 w 17198836"/>
              <a:gd name="connsiteY247" fmla="*/ 219127 h 461130"/>
              <a:gd name="connsiteX248" fmla="*/ 8401726 w 17198836"/>
              <a:gd name="connsiteY248" fmla="*/ 0 h 461130"/>
              <a:gd name="connsiteX249" fmla="*/ 8499234 w 17198836"/>
              <a:gd name="connsiteY249" fmla="*/ 219127 h 461130"/>
              <a:gd name="connsiteX250" fmla="*/ 8494606 w 17198836"/>
              <a:gd name="connsiteY250" fmla="*/ 270645 h 461130"/>
              <a:gd name="connsiteX251" fmla="*/ 8500931 w 17198836"/>
              <a:gd name="connsiteY251" fmla="*/ 261060 h 461130"/>
              <a:gd name="connsiteX252" fmla="*/ 8538886 w 17198836"/>
              <a:gd name="connsiteY252" fmla="*/ 243840 h 461130"/>
              <a:gd name="connsiteX253" fmla="*/ 8558538 w 17198836"/>
              <a:gd name="connsiteY253" fmla="*/ 248292 h 461130"/>
              <a:gd name="connsiteX254" fmla="*/ 8576229 w 17198836"/>
              <a:gd name="connsiteY254" fmla="*/ 260634 h 461130"/>
              <a:gd name="connsiteX255" fmla="*/ 8572500 w 17198836"/>
              <a:gd name="connsiteY255" fmla="*/ 219127 h 461130"/>
              <a:gd name="connsiteX256" fmla="*/ 8670008 w 17198836"/>
              <a:gd name="connsiteY256" fmla="*/ 0 h 461130"/>
              <a:gd name="connsiteX257" fmla="*/ 8767516 w 17198836"/>
              <a:gd name="connsiteY257" fmla="*/ 219127 h 461130"/>
              <a:gd name="connsiteX258" fmla="*/ 8762888 w 17198836"/>
              <a:gd name="connsiteY258" fmla="*/ 270645 h 461130"/>
              <a:gd name="connsiteX259" fmla="*/ 8769214 w 17198836"/>
              <a:gd name="connsiteY259" fmla="*/ 261060 h 461130"/>
              <a:gd name="connsiteX260" fmla="*/ 8807168 w 17198836"/>
              <a:gd name="connsiteY260" fmla="*/ 243840 h 461130"/>
              <a:gd name="connsiteX261" fmla="*/ 8826819 w 17198836"/>
              <a:gd name="connsiteY261" fmla="*/ 248292 h 461130"/>
              <a:gd name="connsiteX262" fmla="*/ 8844080 w 17198836"/>
              <a:gd name="connsiteY262" fmla="*/ 260333 h 461130"/>
              <a:gd name="connsiteX263" fmla="*/ 8840378 w 17198836"/>
              <a:gd name="connsiteY263" fmla="*/ 219127 h 461130"/>
              <a:gd name="connsiteX264" fmla="*/ 8937886 w 17198836"/>
              <a:gd name="connsiteY264" fmla="*/ 0 h 461130"/>
              <a:gd name="connsiteX265" fmla="*/ 9035394 w 17198836"/>
              <a:gd name="connsiteY265" fmla="*/ 219127 h 461130"/>
              <a:gd name="connsiteX266" fmla="*/ 9030766 w 17198836"/>
              <a:gd name="connsiteY266" fmla="*/ 270645 h 461130"/>
              <a:gd name="connsiteX267" fmla="*/ 9037092 w 17198836"/>
              <a:gd name="connsiteY267" fmla="*/ 261060 h 461130"/>
              <a:gd name="connsiteX268" fmla="*/ 9075046 w 17198836"/>
              <a:gd name="connsiteY268" fmla="*/ 243840 h 461130"/>
              <a:gd name="connsiteX269" fmla="*/ 9094697 w 17198836"/>
              <a:gd name="connsiteY269" fmla="*/ 248292 h 461130"/>
              <a:gd name="connsiteX270" fmla="*/ 9111959 w 17198836"/>
              <a:gd name="connsiteY270" fmla="*/ 260334 h 461130"/>
              <a:gd name="connsiteX271" fmla="*/ 9108257 w 17198836"/>
              <a:gd name="connsiteY271" fmla="*/ 219127 h 461130"/>
              <a:gd name="connsiteX272" fmla="*/ 9205765 w 17198836"/>
              <a:gd name="connsiteY272" fmla="*/ 0 h 461130"/>
              <a:gd name="connsiteX273" fmla="*/ 9303273 w 17198836"/>
              <a:gd name="connsiteY273" fmla="*/ 219127 h 461130"/>
              <a:gd name="connsiteX274" fmla="*/ 9298645 w 17198836"/>
              <a:gd name="connsiteY274" fmla="*/ 270645 h 461130"/>
              <a:gd name="connsiteX275" fmla="*/ 9304971 w 17198836"/>
              <a:gd name="connsiteY275" fmla="*/ 261060 h 461130"/>
              <a:gd name="connsiteX276" fmla="*/ 9342925 w 17198836"/>
              <a:gd name="connsiteY276" fmla="*/ 243840 h 461130"/>
              <a:gd name="connsiteX277" fmla="*/ 9362576 w 17198836"/>
              <a:gd name="connsiteY277" fmla="*/ 248292 h 461130"/>
              <a:gd name="connsiteX278" fmla="*/ 9379837 w 17198836"/>
              <a:gd name="connsiteY278" fmla="*/ 260333 h 461130"/>
              <a:gd name="connsiteX279" fmla="*/ 9376135 w 17198836"/>
              <a:gd name="connsiteY279" fmla="*/ 219127 h 461130"/>
              <a:gd name="connsiteX280" fmla="*/ 9473643 w 17198836"/>
              <a:gd name="connsiteY280" fmla="*/ 0 h 461130"/>
              <a:gd name="connsiteX281" fmla="*/ 9571151 w 17198836"/>
              <a:gd name="connsiteY281" fmla="*/ 219127 h 461130"/>
              <a:gd name="connsiteX282" fmla="*/ 9566523 w 17198836"/>
              <a:gd name="connsiteY282" fmla="*/ 270645 h 461130"/>
              <a:gd name="connsiteX283" fmla="*/ 9572849 w 17198836"/>
              <a:gd name="connsiteY283" fmla="*/ 261060 h 461130"/>
              <a:gd name="connsiteX284" fmla="*/ 9610803 w 17198836"/>
              <a:gd name="connsiteY284" fmla="*/ 243840 h 461130"/>
              <a:gd name="connsiteX285" fmla="*/ 9630454 w 17198836"/>
              <a:gd name="connsiteY285" fmla="*/ 248292 h 461130"/>
              <a:gd name="connsiteX286" fmla="*/ 9647715 w 17198836"/>
              <a:gd name="connsiteY286" fmla="*/ 260333 h 461130"/>
              <a:gd name="connsiteX287" fmla="*/ 9644013 w 17198836"/>
              <a:gd name="connsiteY287" fmla="*/ 219127 h 461130"/>
              <a:gd name="connsiteX288" fmla="*/ 9741521 w 17198836"/>
              <a:gd name="connsiteY288" fmla="*/ 0 h 461130"/>
              <a:gd name="connsiteX289" fmla="*/ 9839029 w 17198836"/>
              <a:gd name="connsiteY289" fmla="*/ 219127 h 461130"/>
              <a:gd name="connsiteX290" fmla="*/ 9834401 w 17198836"/>
              <a:gd name="connsiteY290" fmla="*/ 270645 h 461130"/>
              <a:gd name="connsiteX291" fmla="*/ 9840727 w 17198836"/>
              <a:gd name="connsiteY291" fmla="*/ 261060 h 461130"/>
              <a:gd name="connsiteX292" fmla="*/ 9878681 w 17198836"/>
              <a:gd name="connsiteY292" fmla="*/ 243840 h 461130"/>
              <a:gd name="connsiteX293" fmla="*/ 9898332 w 17198836"/>
              <a:gd name="connsiteY293" fmla="*/ 248292 h 461130"/>
              <a:gd name="connsiteX294" fmla="*/ 9915594 w 17198836"/>
              <a:gd name="connsiteY294" fmla="*/ 260334 h 461130"/>
              <a:gd name="connsiteX295" fmla="*/ 9911892 w 17198836"/>
              <a:gd name="connsiteY295" fmla="*/ 219127 h 461130"/>
              <a:gd name="connsiteX296" fmla="*/ 10009399 w 17198836"/>
              <a:gd name="connsiteY296" fmla="*/ 0 h 461130"/>
              <a:gd name="connsiteX297" fmla="*/ 10106907 w 17198836"/>
              <a:gd name="connsiteY297" fmla="*/ 219127 h 461130"/>
              <a:gd name="connsiteX298" fmla="*/ 10102279 w 17198836"/>
              <a:gd name="connsiteY298" fmla="*/ 270645 h 461130"/>
              <a:gd name="connsiteX299" fmla="*/ 10108605 w 17198836"/>
              <a:gd name="connsiteY299" fmla="*/ 261060 h 461130"/>
              <a:gd name="connsiteX300" fmla="*/ 10146559 w 17198836"/>
              <a:gd name="connsiteY300" fmla="*/ 243840 h 461130"/>
              <a:gd name="connsiteX301" fmla="*/ 10166210 w 17198836"/>
              <a:gd name="connsiteY301" fmla="*/ 248292 h 461130"/>
              <a:gd name="connsiteX302" fmla="*/ 10183471 w 17198836"/>
              <a:gd name="connsiteY302" fmla="*/ 260333 h 461130"/>
              <a:gd name="connsiteX303" fmla="*/ 10179769 w 17198836"/>
              <a:gd name="connsiteY303" fmla="*/ 219127 h 461130"/>
              <a:gd name="connsiteX304" fmla="*/ 10277276 w 17198836"/>
              <a:gd name="connsiteY304" fmla="*/ 0 h 461130"/>
              <a:gd name="connsiteX305" fmla="*/ 10374785 w 17198836"/>
              <a:gd name="connsiteY305" fmla="*/ 219127 h 461130"/>
              <a:gd name="connsiteX306" fmla="*/ 10370157 w 17198836"/>
              <a:gd name="connsiteY306" fmla="*/ 270644 h 461130"/>
              <a:gd name="connsiteX307" fmla="*/ 10376482 w 17198836"/>
              <a:gd name="connsiteY307" fmla="*/ 261060 h 461130"/>
              <a:gd name="connsiteX308" fmla="*/ 10414436 w 17198836"/>
              <a:gd name="connsiteY308" fmla="*/ 243840 h 461130"/>
              <a:gd name="connsiteX309" fmla="*/ 10434088 w 17198836"/>
              <a:gd name="connsiteY309" fmla="*/ 248292 h 461130"/>
              <a:gd name="connsiteX310" fmla="*/ 10451349 w 17198836"/>
              <a:gd name="connsiteY310" fmla="*/ 260333 h 461130"/>
              <a:gd name="connsiteX311" fmla="*/ 10447647 w 17198836"/>
              <a:gd name="connsiteY311" fmla="*/ 219127 h 461130"/>
              <a:gd name="connsiteX312" fmla="*/ 10545155 w 17198836"/>
              <a:gd name="connsiteY312" fmla="*/ 0 h 461130"/>
              <a:gd name="connsiteX313" fmla="*/ 10642663 w 17198836"/>
              <a:gd name="connsiteY313" fmla="*/ 219127 h 461130"/>
              <a:gd name="connsiteX314" fmla="*/ 10638035 w 17198836"/>
              <a:gd name="connsiteY314" fmla="*/ 270645 h 461130"/>
              <a:gd name="connsiteX315" fmla="*/ 10644361 w 17198836"/>
              <a:gd name="connsiteY315" fmla="*/ 261060 h 461130"/>
              <a:gd name="connsiteX316" fmla="*/ 10682315 w 17198836"/>
              <a:gd name="connsiteY316" fmla="*/ 243840 h 461130"/>
              <a:gd name="connsiteX317" fmla="*/ 10701966 w 17198836"/>
              <a:gd name="connsiteY317" fmla="*/ 248292 h 461130"/>
              <a:gd name="connsiteX318" fmla="*/ 10719228 w 17198836"/>
              <a:gd name="connsiteY318" fmla="*/ 260334 h 461130"/>
              <a:gd name="connsiteX319" fmla="*/ 10715526 w 17198836"/>
              <a:gd name="connsiteY319" fmla="*/ 219127 h 461130"/>
              <a:gd name="connsiteX320" fmla="*/ 10813034 w 17198836"/>
              <a:gd name="connsiteY320" fmla="*/ 0 h 461130"/>
              <a:gd name="connsiteX321" fmla="*/ 10910541 w 17198836"/>
              <a:gd name="connsiteY321" fmla="*/ 219127 h 461130"/>
              <a:gd name="connsiteX322" fmla="*/ 10905913 w 17198836"/>
              <a:gd name="connsiteY322" fmla="*/ 270646 h 461130"/>
              <a:gd name="connsiteX323" fmla="*/ 10912240 w 17198836"/>
              <a:gd name="connsiteY323" fmla="*/ 261060 h 461130"/>
              <a:gd name="connsiteX324" fmla="*/ 10950194 w 17198836"/>
              <a:gd name="connsiteY324" fmla="*/ 243840 h 461130"/>
              <a:gd name="connsiteX325" fmla="*/ 10969845 w 17198836"/>
              <a:gd name="connsiteY325" fmla="*/ 248292 h 461130"/>
              <a:gd name="connsiteX326" fmla="*/ 10987106 w 17198836"/>
              <a:gd name="connsiteY326" fmla="*/ 260333 h 461130"/>
              <a:gd name="connsiteX327" fmla="*/ 10983404 w 17198836"/>
              <a:gd name="connsiteY327" fmla="*/ 219127 h 461130"/>
              <a:gd name="connsiteX328" fmla="*/ 11080912 w 17198836"/>
              <a:gd name="connsiteY328" fmla="*/ 0 h 461130"/>
              <a:gd name="connsiteX329" fmla="*/ 11178421 w 17198836"/>
              <a:gd name="connsiteY329" fmla="*/ 219127 h 461130"/>
              <a:gd name="connsiteX330" fmla="*/ 11173793 w 17198836"/>
              <a:gd name="connsiteY330" fmla="*/ 270643 h 461130"/>
              <a:gd name="connsiteX331" fmla="*/ 11180118 w 17198836"/>
              <a:gd name="connsiteY331" fmla="*/ 261060 h 461130"/>
              <a:gd name="connsiteX332" fmla="*/ 11218072 w 17198836"/>
              <a:gd name="connsiteY332" fmla="*/ 243840 h 461130"/>
              <a:gd name="connsiteX333" fmla="*/ 11237723 w 17198836"/>
              <a:gd name="connsiteY333" fmla="*/ 248292 h 461130"/>
              <a:gd name="connsiteX334" fmla="*/ 11254984 w 17198836"/>
              <a:gd name="connsiteY334" fmla="*/ 260333 h 461130"/>
              <a:gd name="connsiteX335" fmla="*/ 11251282 w 17198836"/>
              <a:gd name="connsiteY335" fmla="*/ 219127 h 461130"/>
              <a:gd name="connsiteX336" fmla="*/ 11348791 w 17198836"/>
              <a:gd name="connsiteY336" fmla="*/ 0 h 461130"/>
              <a:gd name="connsiteX337" fmla="*/ 11446298 w 17198836"/>
              <a:gd name="connsiteY337" fmla="*/ 219127 h 461130"/>
              <a:gd name="connsiteX338" fmla="*/ 11441670 w 17198836"/>
              <a:gd name="connsiteY338" fmla="*/ 270646 h 461130"/>
              <a:gd name="connsiteX339" fmla="*/ 11447996 w 17198836"/>
              <a:gd name="connsiteY339" fmla="*/ 261060 h 461130"/>
              <a:gd name="connsiteX340" fmla="*/ 11485951 w 17198836"/>
              <a:gd name="connsiteY340" fmla="*/ 243840 h 461130"/>
              <a:gd name="connsiteX341" fmla="*/ 11505602 w 17198836"/>
              <a:gd name="connsiteY341" fmla="*/ 248292 h 461130"/>
              <a:gd name="connsiteX342" fmla="*/ 11522863 w 17198836"/>
              <a:gd name="connsiteY342" fmla="*/ 260334 h 461130"/>
              <a:gd name="connsiteX343" fmla="*/ 11519161 w 17198836"/>
              <a:gd name="connsiteY343" fmla="*/ 219127 h 461130"/>
              <a:gd name="connsiteX344" fmla="*/ 11616669 w 17198836"/>
              <a:gd name="connsiteY344" fmla="*/ 0 h 461130"/>
              <a:gd name="connsiteX345" fmla="*/ 11714177 w 17198836"/>
              <a:gd name="connsiteY345" fmla="*/ 219127 h 461130"/>
              <a:gd name="connsiteX346" fmla="*/ 11709549 w 17198836"/>
              <a:gd name="connsiteY346" fmla="*/ 270645 h 461130"/>
              <a:gd name="connsiteX347" fmla="*/ 11715875 w 17198836"/>
              <a:gd name="connsiteY347" fmla="*/ 261060 h 461130"/>
              <a:gd name="connsiteX348" fmla="*/ 11753829 w 17198836"/>
              <a:gd name="connsiteY348" fmla="*/ 243840 h 461130"/>
              <a:gd name="connsiteX349" fmla="*/ 11773480 w 17198836"/>
              <a:gd name="connsiteY349" fmla="*/ 248292 h 461130"/>
              <a:gd name="connsiteX350" fmla="*/ 11790741 w 17198836"/>
              <a:gd name="connsiteY350" fmla="*/ 260333 h 461130"/>
              <a:gd name="connsiteX351" fmla="*/ 11787039 w 17198836"/>
              <a:gd name="connsiteY351" fmla="*/ 219127 h 461130"/>
              <a:gd name="connsiteX352" fmla="*/ 11884547 w 17198836"/>
              <a:gd name="connsiteY352" fmla="*/ 0 h 461130"/>
              <a:gd name="connsiteX353" fmla="*/ 11982055 w 17198836"/>
              <a:gd name="connsiteY353" fmla="*/ 219127 h 461130"/>
              <a:gd name="connsiteX354" fmla="*/ 11977427 w 17198836"/>
              <a:gd name="connsiteY354" fmla="*/ 270645 h 461130"/>
              <a:gd name="connsiteX355" fmla="*/ 11983753 w 17198836"/>
              <a:gd name="connsiteY355" fmla="*/ 261060 h 461130"/>
              <a:gd name="connsiteX356" fmla="*/ 12021707 w 17198836"/>
              <a:gd name="connsiteY356" fmla="*/ 243840 h 461130"/>
              <a:gd name="connsiteX357" fmla="*/ 12041358 w 17198836"/>
              <a:gd name="connsiteY357" fmla="*/ 248292 h 461130"/>
              <a:gd name="connsiteX358" fmla="*/ 12058618 w 17198836"/>
              <a:gd name="connsiteY358" fmla="*/ 260332 h 461130"/>
              <a:gd name="connsiteX359" fmla="*/ 12054916 w 17198836"/>
              <a:gd name="connsiteY359" fmla="*/ 219127 h 461130"/>
              <a:gd name="connsiteX360" fmla="*/ 12152424 w 17198836"/>
              <a:gd name="connsiteY360" fmla="*/ 0 h 461130"/>
              <a:gd name="connsiteX361" fmla="*/ 12249932 w 17198836"/>
              <a:gd name="connsiteY361" fmla="*/ 219127 h 461130"/>
              <a:gd name="connsiteX362" fmla="*/ 12245304 w 17198836"/>
              <a:gd name="connsiteY362" fmla="*/ 270645 h 461130"/>
              <a:gd name="connsiteX363" fmla="*/ 12251630 w 17198836"/>
              <a:gd name="connsiteY363" fmla="*/ 261060 h 461130"/>
              <a:gd name="connsiteX364" fmla="*/ 12289584 w 17198836"/>
              <a:gd name="connsiteY364" fmla="*/ 243840 h 461130"/>
              <a:gd name="connsiteX365" fmla="*/ 12309236 w 17198836"/>
              <a:gd name="connsiteY365" fmla="*/ 248292 h 461130"/>
              <a:gd name="connsiteX366" fmla="*/ 12326496 w 17198836"/>
              <a:gd name="connsiteY366" fmla="*/ 260333 h 461130"/>
              <a:gd name="connsiteX367" fmla="*/ 12322794 w 17198836"/>
              <a:gd name="connsiteY367" fmla="*/ 219127 h 461130"/>
              <a:gd name="connsiteX368" fmla="*/ 12420302 w 17198836"/>
              <a:gd name="connsiteY368" fmla="*/ 0 h 461130"/>
              <a:gd name="connsiteX369" fmla="*/ 12517810 w 17198836"/>
              <a:gd name="connsiteY369" fmla="*/ 219127 h 461130"/>
              <a:gd name="connsiteX370" fmla="*/ 12513182 w 17198836"/>
              <a:gd name="connsiteY370" fmla="*/ 270645 h 461130"/>
              <a:gd name="connsiteX371" fmla="*/ 12519508 w 17198836"/>
              <a:gd name="connsiteY371" fmla="*/ 261060 h 461130"/>
              <a:gd name="connsiteX372" fmla="*/ 12557462 w 17198836"/>
              <a:gd name="connsiteY372" fmla="*/ 243840 h 461130"/>
              <a:gd name="connsiteX373" fmla="*/ 12577114 w 17198836"/>
              <a:gd name="connsiteY373" fmla="*/ 248292 h 461130"/>
              <a:gd name="connsiteX374" fmla="*/ 12594375 w 17198836"/>
              <a:gd name="connsiteY374" fmla="*/ 260334 h 461130"/>
              <a:gd name="connsiteX375" fmla="*/ 12590673 w 17198836"/>
              <a:gd name="connsiteY375" fmla="*/ 219127 h 461130"/>
              <a:gd name="connsiteX376" fmla="*/ 12688181 w 17198836"/>
              <a:gd name="connsiteY376" fmla="*/ 0 h 461130"/>
              <a:gd name="connsiteX377" fmla="*/ 12785689 w 17198836"/>
              <a:gd name="connsiteY377" fmla="*/ 219127 h 461130"/>
              <a:gd name="connsiteX378" fmla="*/ 12781061 w 17198836"/>
              <a:gd name="connsiteY378" fmla="*/ 270645 h 461130"/>
              <a:gd name="connsiteX379" fmla="*/ 12787387 w 17198836"/>
              <a:gd name="connsiteY379" fmla="*/ 261060 h 461130"/>
              <a:gd name="connsiteX380" fmla="*/ 12825341 w 17198836"/>
              <a:gd name="connsiteY380" fmla="*/ 243840 h 461130"/>
              <a:gd name="connsiteX381" fmla="*/ 12844993 w 17198836"/>
              <a:gd name="connsiteY381" fmla="*/ 248292 h 461130"/>
              <a:gd name="connsiteX382" fmla="*/ 12862253 w 17198836"/>
              <a:gd name="connsiteY382" fmla="*/ 260333 h 461130"/>
              <a:gd name="connsiteX383" fmla="*/ 12858551 w 17198836"/>
              <a:gd name="connsiteY383" fmla="*/ 219127 h 461130"/>
              <a:gd name="connsiteX384" fmla="*/ 12956059 w 17198836"/>
              <a:gd name="connsiteY384" fmla="*/ 0 h 461130"/>
              <a:gd name="connsiteX385" fmla="*/ 13053567 w 17198836"/>
              <a:gd name="connsiteY385" fmla="*/ 219127 h 461130"/>
              <a:gd name="connsiteX386" fmla="*/ 13048939 w 17198836"/>
              <a:gd name="connsiteY386" fmla="*/ 270645 h 461130"/>
              <a:gd name="connsiteX387" fmla="*/ 13055265 w 17198836"/>
              <a:gd name="connsiteY387" fmla="*/ 261060 h 461130"/>
              <a:gd name="connsiteX388" fmla="*/ 13093219 w 17198836"/>
              <a:gd name="connsiteY388" fmla="*/ 243840 h 461130"/>
              <a:gd name="connsiteX389" fmla="*/ 13112870 w 17198836"/>
              <a:gd name="connsiteY389" fmla="*/ 248292 h 461130"/>
              <a:gd name="connsiteX390" fmla="*/ 13130131 w 17198836"/>
              <a:gd name="connsiteY390" fmla="*/ 260333 h 461130"/>
              <a:gd name="connsiteX391" fmla="*/ 13126429 w 17198836"/>
              <a:gd name="connsiteY391" fmla="*/ 219127 h 461130"/>
              <a:gd name="connsiteX392" fmla="*/ 13223937 w 17198836"/>
              <a:gd name="connsiteY392" fmla="*/ 0 h 461130"/>
              <a:gd name="connsiteX393" fmla="*/ 13321445 w 17198836"/>
              <a:gd name="connsiteY393" fmla="*/ 219127 h 461130"/>
              <a:gd name="connsiteX394" fmla="*/ 13316817 w 17198836"/>
              <a:gd name="connsiteY394" fmla="*/ 270645 h 461130"/>
              <a:gd name="connsiteX395" fmla="*/ 13323143 w 17198836"/>
              <a:gd name="connsiteY395" fmla="*/ 261060 h 461130"/>
              <a:gd name="connsiteX396" fmla="*/ 13361097 w 17198836"/>
              <a:gd name="connsiteY396" fmla="*/ 243840 h 461130"/>
              <a:gd name="connsiteX397" fmla="*/ 13380748 w 17198836"/>
              <a:gd name="connsiteY397" fmla="*/ 248292 h 461130"/>
              <a:gd name="connsiteX398" fmla="*/ 13398010 w 17198836"/>
              <a:gd name="connsiteY398" fmla="*/ 260334 h 461130"/>
              <a:gd name="connsiteX399" fmla="*/ 13394308 w 17198836"/>
              <a:gd name="connsiteY399" fmla="*/ 219127 h 461130"/>
              <a:gd name="connsiteX400" fmla="*/ 13491816 w 17198836"/>
              <a:gd name="connsiteY400" fmla="*/ 0 h 461130"/>
              <a:gd name="connsiteX401" fmla="*/ 13589324 w 17198836"/>
              <a:gd name="connsiteY401" fmla="*/ 219127 h 461130"/>
              <a:gd name="connsiteX402" fmla="*/ 13584696 w 17198836"/>
              <a:gd name="connsiteY402" fmla="*/ 270645 h 461130"/>
              <a:gd name="connsiteX403" fmla="*/ 13591022 w 17198836"/>
              <a:gd name="connsiteY403" fmla="*/ 261060 h 461130"/>
              <a:gd name="connsiteX404" fmla="*/ 13628976 w 17198836"/>
              <a:gd name="connsiteY404" fmla="*/ 243840 h 461130"/>
              <a:gd name="connsiteX405" fmla="*/ 13648627 w 17198836"/>
              <a:gd name="connsiteY405" fmla="*/ 248292 h 461130"/>
              <a:gd name="connsiteX406" fmla="*/ 13665888 w 17198836"/>
              <a:gd name="connsiteY406" fmla="*/ 260333 h 461130"/>
              <a:gd name="connsiteX407" fmla="*/ 13662186 w 17198836"/>
              <a:gd name="connsiteY407" fmla="*/ 219127 h 461130"/>
              <a:gd name="connsiteX408" fmla="*/ 13759694 w 17198836"/>
              <a:gd name="connsiteY408" fmla="*/ 0 h 461130"/>
              <a:gd name="connsiteX409" fmla="*/ 13857202 w 17198836"/>
              <a:gd name="connsiteY409" fmla="*/ 219127 h 461130"/>
              <a:gd name="connsiteX410" fmla="*/ 13852574 w 17198836"/>
              <a:gd name="connsiteY410" fmla="*/ 270645 h 461130"/>
              <a:gd name="connsiteX411" fmla="*/ 13858900 w 17198836"/>
              <a:gd name="connsiteY411" fmla="*/ 261060 h 461130"/>
              <a:gd name="connsiteX412" fmla="*/ 13896854 w 17198836"/>
              <a:gd name="connsiteY412" fmla="*/ 243840 h 461130"/>
              <a:gd name="connsiteX413" fmla="*/ 13916505 w 17198836"/>
              <a:gd name="connsiteY413" fmla="*/ 248292 h 461130"/>
              <a:gd name="connsiteX414" fmla="*/ 13933766 w 17198836"/>
              <a:gd name="connsiteY414" fmla="*/ 260333 h 461130"/>
              <a:gd name="connsiteX415" fmla="*/ 13930064 w 17198836"/>
              <a:gd name="connsiteY415" fmla="*/ 219127 h 461130"/>
              <a:gd name="connsiteX416" fmla="*/ 14027572 w 17198836"/>
              <a:gd name="connsiteY416" fmla="*/ 0 h 461130"/>
              <a:gd name="connsiteX417" fmla="*/ 14125080 w 17198836"/>
              <a:gd name="connsiteY417" fmla="*/ 219127 h 461130"/>
              <a:gd name="connsiteX418" fmla="*/ 14120452 w 17198836"/>
              <a:gd name="connsiteY418" fmla="*/ 270645 h 461130"/>
              <a:gd name="connsiteX419" fmla="*/ 14126778 w 17198836"/>
              <a:gd name="connsiteY419" fmla="*/ 261060 h 461130"/>
              <a:gd name="connsiteX420" fmla="*/ 14164732 w 17198836"/>
              <a:gd name="connsiteY420" fmla="*/ 243840 h 461130"/>
              <a:gd name="connsiteX421" fmla="*/ 14184383 w 17198836"/>
              <a:gd name="connsiteY421" fmla="*/ 248292 h 461130"/>
              <a:gd name="connsiteX422" fmla="*/ 14201645 w 17198836"/>
              <a:gd name="connsiteY422" fmla="*/ 260334 h 461130"/>
              <a:gd name="connsiteX423" fmla="*/ 14197943 w 17198836"/>
              <a:gd name="connsiteY423" fmla="*/ 219127 h 461130"/>
              <a:gd name="connsiteX424" fmla="*/ 14295451 w 17198836"/>
              <a:gd name="connsiteY424" fmla="*/ 0 h 461130"/>
              <a:gd name="connsiteX425" fmla="*/ 14392959 w 17198836"/>
              <a:gd name="connsiteY425" fmla="*/ 219127 h 461130"/>
              <a:gd name="connsiteX426" fmla="*/ 14388331 w 17198836"/>
              <a:gd name="connsiteY426" fmla="*/ 270645 h 461130"/>
              <a:gd name="connsiteX427" fmla="*/ 14394657 w 17198836"/>
              <a:gd name="connsiteY427" fmla="*/ 261060 h 461130"/>
              <a:gd name="connsiteX428" fmla="*/ 14432611 w 17198836"/>
              <a:gd name="connsiteY428" fmla="*/ 243840 h 461130"/>
              <a:gd name="connsiteX429" fmla="*/ 14452262 w 17198836"/>
              <a:gd name="connsiteY429" fmla="*/ 248292 h 461130"/>
              <a:gd name="connsiteX430" fmla="*/ 14469523 w 17198836"/>
              <a:gd name="connsiteY430" fmla="*/ 260333 h 461130"/>
              <a:gd name="connsiteX431" fmla="*/ 14465821 w 17198836"/>
              <a:gd name="connsiteY431" fmla="*/ 219127 h 461130"/>
              <a:gd name="connsiteX432" fmla="*/ 14563329 w 17198836"/>
              <a:gd name="connsiteY432" fmla="*/ 0 h 461130"/>
              <a:gd name="connsiteX433" fmla="*/ 14660837 w 17198836"/>
              <a:gd name="connsiteY433" fmla="*/ 219127 h 461130"/>
              <a:gd name="connsiteX434" fmla="*/ 14656209 w 17198836"/>
              <a:gd name="connsiteY434" fmla="*/ 270645 h 461130"/>
              <a:gd name="connsiteX435" fmla="*/ 14662535 w 17198836"/>
              <a:gd name="connsiteY435" fmla="*/ 261060 h 461130"/>
              <a:gd name="connsiteX436" fmla="*/ 14700489 w 17198836"/>
              <a:gd name="connsiteY436" fmla="*/ 243840 h 461130"/>
              <a:gd name="connsiteX437" fmla="*/ 14720140 w 17198836"/>
              <a:gd name="connsiteY437" fmla="*/ 248292 h 461130"/>
              <a:gd name="connsiteX438" fmla="*/ 14737401 w 17198836"/>
              <a:gd name="connsiteY438" fmla="*/ 260333 h 461130"/>
              <a:gd name="connsiteX439" fmla="*/ 14733699 w 17198836"/>
              <a:gd name="connsiteY439" fmla="*/ 219127 h 461130"/>
              <a:gd name="connsiteX440" fmla="*/ 14831207 w 17198836"/>
              <a:gd name="connsiteY440" fmla="*/ 0 h 461130"/>
              <a:gd name="connsiteX441" fmla="*/ 14928715 w 17198836"/>
              <a:gd name="connsiteY441" fmla="*/ 219127 h 461130"/>
              <a:gd name="connsiteX442" fmla="*/ 14924087 w 17198836"/>
              <a:gd name="connsiteY442" fmla="*/ 270645 h 461130"/>
              <a:gd name="connsiteX443" fmla="*/ 14930413 w 17198836"/>
              <a:gd name="connsiteY443" fmla="*/ 261060 h 461130"/>
              <a:gd name="connsiteX444" fmla="*/ 14968367 w 17198836"/>
              <a:gd name="connsiteY444" fmla="*/ 243840 h 461130"/>
              <a:gd name="connsiteX445" fmla="*/ 14988018 w 17198836"/>
              <a:gd name="connsiteY445" fmla="*/ 248292 h 461130"/>
              <a:gd name="connsiteX446" fmla="*/ 15005280 w 17198836"/>
              <a:gd name="connsiteY446" fmla="*/ 260334 h 461130"/>
              <a:gd name="connsiteX447" fmla="*/ 15001578 w 17198836"/>
              <a:gd name="connsiteY447" fmla="*/ 219127 h 461130"/>
              <a:gd name="connsiteX448" fmla="*/ 15099086 w 17198836"/>
              <a:gd name="connsiteY448" fmla="*/ 0 h 461130"/>
              <a:gd name="connsiteX449" fmla="*/ 15196594 w 17198836"/>
              <a:gd name="connsiteY449" fmla="*/ 219127 h 461130"/>
              <a:gd name="connsiteX450" fmla="*/ 15191966 w 17198836"/>
              <a:gd name="connsiteY450" fmla="*/ 270645 h 461130"/>
              <a:gd name="connsiteX451" fmla="*/ 15198292 w 17198836"/>
              <a:gd name="connsiteY451" fmla="*/ 261060 h 461130"/>
              <a:gd name="connsiteX452" fmla="*/ 15236246 w 17198836"/>
              <a:gd name="connsiteY452" fmla="*/ 243840 h 461130"/>
              <a:gd name="connsiteX453" fmla="*/ 15255897 w 17198836"/>
              <a:gd name="connsiteY453" fmla="*/ 248292 h 461130"/>
              <a:gd name="connsiteX454" fmla="*/ 15273158 w 17198836"/>
              <a:gd name="connsiteY454" fmla="*/ 260333 h 461130"/>
              <a:gd name="connsiteX455" fmla="*/ 15269456 w 17198836"/>
              <a:gd name="connsiteY455" fmla="*/ 219127 h 461130"/>
              <a:gd name="connsiteX456" fmla="*/ 15366964 w 17198836"/>
              <a:gd name="connsiteY456" fmla="*/ 0 h 461130"/>
              <a:gd name="connsiteX457" fmla="*/ 15464472 w 17198836"/>
              <a:gd name="connsiteY457" fmla="*/ 219127 h 461130"/>
              <a:gd name="connsiteX458" fmla="*/ 15459844 w 17198836"/>
              <a:gd name="connsiteY458" fmla="*/ 270645 h 461130"/>
              <a:gd name="connsiteX459" fmla="*/ 15466170 w 17198836"/>
              <a:gd name="connsiteY459" fmla="*/ 261060 h 461130"/>
              <a:gd name="connsiteX460" fmla="*/ 15504124 w 17198836"/>
              <a:gd name="connsiteY460" fmla="*/ 243840 h 461130"/>
              <a:gd name="connsiteX461" fmla="*/ 15523775 w 17198836"/>
              <a:gd name="connsiteY461" fmla="*/ 248292 h 461130"/>
              <a:gd name="connsiteX462" fmla="*/ 15541036 w 17198836"/>
              <a:gd name="connsiteY462" fmla="*/ 260333 h 461130"/>
              <a:gd name="connsiteX463" fmla="*/ 15537334 w 17198836"/>
              <a:gd name="connsiteY463" fmla="*/ 219127 h 461130"/>
              <a:gd name="connsiteX464" fmla="*/ 15634842 w 17198836"/>
              <a:gd name="connsiteY464" fmla="*/ 0 h 461130"/>
              <a:gd name="connsiteX465" fmla="*/ 15732350 w 17198836"/>
              <a:gd name="connsiteY465" fmla="*/ 219127 h 461130"/>
              <a:gd name="connsiteX466" fmla="*/ 15727722 w 17198836"/>
              <a:gd name="connsiteY466" fmla="*/ 270645 h 461130"/>
              <a:gd name="connsiteX467" fmla="*/ 15734048 w 17198836"/>
              <a:gd name="connsiteY467" fmla="*/ 261060 h 461130"/>
              <a:gd name="connsiteX468" fmla="*/ 15772002 w 17198836"/>
              <a:gd name="connsiteY468" fmla="*/ 243840 h 461130"/>
              <a:gd name="connsiteX469" fmla="*/ 15791653 w 17198836"/>
              <a:gd name="connsiteY469" fmla="*/ 248292 h 461130"/>
              <a:gd name="connsiteX470" fmla="*/ 15808915 w 17198836"/>
              <a:gd name="connsiteY470" fmla="*/ 260334 h 461130"/>
              <a:gd name="connsiteX471" fmla="*/ 15805213 w 17198836"/>
              <a:gd name="connsiteY471" fmla="*/ 219127 h 461130"/>
              <a:gd name="connsiteX472" fmla="*/ 15902721 w 17198836"/>
              <a:gd name="connsiteY472" fmla="*/ 0 h 461130"/>
              <a:gd name="connsiteX473" fmla="*/ 16000229 w 17198836"/>
              <a:gd name="connsiteY473" fmla="*/ 219127 h 461130"/>
              <a:gd name="connsiteX474" fmla="*/ 15995601 w 17198836"/>
              <a:gd name="connsiteY474" fmla="*/ 270645 h 461130"/>
              <a:gd name="connsiteX475" fmla="*/ 16001927 w 17198836"/>
              <a:gd name="connsiteY475" fmla="*/ 261060 h 461130"/>
              <a:gd name="connsiteX476" fmla="*/ 16039881 w 17198836"/>
              <a:gd name="connsiteY476" fmla="*/ 243840 h 461130"/>
              <a:gd name="connsiteX477" fmla="*/ 16059532 w 17198836"/>
              <a:gd name="connsiteY477" fmla="*/ 248292 h 461130"/>
              <a:gd name="connsiteX478" fmla="*/ 16076794 w 17198836"/>
              <a:gd name="connsiteY478" fmla="*/ 260333 h 461130"/>
              <a:gd name="connsiteX479" fmla="*/ 16073090 w 17198836"/>
              <a:gd name="connsiteY479" fmla="*/ 219127 h 461130"/>
              <a:gd name="connsiteX480" fmla="*/ 16170598 w 17198836"/>
              <a:gd name="connsiteY480" fmla="*/ 0 h 461130"/>
              <a:gd name="connsiteX481" fmla="*/ 16268106 w 17198836"/>
              <a:gd name="connsiteY481" fmla="*/ 219127 h 461130"/>
              <a:gd name="connsiteX482" fmla="*/ 16263478 w 17198836"/>
              <a:gd name="connsiteY482" fmla="*/ 270645 h 461130"/>
              <a:gd name="connsiteX483" fmla="*/ 16269806 w 17198836"/>
              <a:gd name="connsiteY483" fmla="*/ 261060 h 461130"/>
              <a:gd name="connsiteX484" fmla="*/ 16307758 w 17198836"/>
              <a:gd name="connsiteY484" fmla="*/ 243840 h 461130"/>
              <a:gd name="connsiteX485" fmla="*/ 16327410 w 17198836"/>
              <a:gd name="connsiteY485" fmla="*/ 248292 h 461130"/>
              <a:gd name="connsiteX486" fmla="*/ 16344670 w 17198836"/>
              <a:gd name="connsiteY486" fmla="*/ 260333 h 461130"/>
              <a:gd name="connsiteX487" fmla="*/ 16340970 w 17198836"/>
              <a:gd name="connsiteY487" fmla="*/ 219127 h 461130"/>
              <a:gd name="connsiteX488" fmla="*/ 16438478 w 17198836"/>
              <a:gd name="connsiteY488" fmla="*/ 0 h 461130"/>
              <a:gd name="connsiteX489" fmla="*/ 16535986 w 17198836"/>
              <a:gd name="connsiteY489" fmla="*/ 219127 h 461130"/>
              <a:gd name="connsiteX490" fmla="*/ 16531358 w 17198836"/>
              <a:gd name="connsiteY490" fmla="*/ 270645 h 461130"/>
              <a:gd name="connsiteX491" fmla="*/ 16537682 w 17198836"/>
              <a:gd name="connsiteY491" fmla="*/ 261060 h 461130"/>
              <a:gd name="connsiteX492" fmla="*/ 16575638 w 17198836"/>
              <a:gd name="connsiteY492" fmla="*/ 243840 h 461130"/>
              <a:gd name="connsiteX493" fmla="*/ 16595288 w 17198836"/>
              <a:gd name="connsiteY493" fmla="*/ 248292 h 461130"/>
              <a:gd name="connsiteX494" fmla="*/ 16612550 w 17198836"/>
              <a:gd name="connsiteY494" fmla="*/ 260334 h 461130"/>
              <a:gd name="connsiteX495" fmla="*/ 16608848 w 17198836"/>
              <a:gd name="connsiteY495" fmla="*/ 219127 h 461130"/>
              <a:gd name="connsiteX496" fmla="*/ 16706356 w 17198836"/>
              <a:gd name="connsiteY496" fmla="*/ 0 h 461130"/>
              <a:gd name="connsiteX497" fmla="*/ 16803864 w 17198836"/>
              <a:gd name="connsiteY497" fmla="*/ 219127 h 461130"/>
              <a:gd name="connsiteX498" fmla="*/ 16799236 w 17198836"/>
              <a:gd name="connsiteY498" fmla="*/ 270645 h 461130"/>
              <a:gd name="connsiteX499" fmla="*/ 16805562 w 17198836"/>
              <a:gd name="connsiteY499" fmla="*/ 261060 h 461130"/>
              <a:gd name="connsiteX500" fmla="*/ 16843516 w 17198836"/>
              <a:gd name="connsiteY500" fmla="*/ 243840 h 461130"/>
              <a:gd name="connsiteX501" fmla="*/ 16863166 w 17198836"/>
              <a:gd name="connsiteY501" fmla="*/ 248292 h 461130"/>
              <a:gd name="connsiteX502" fmla="*/ 16880418 w 17198836"/>
              <a:gd name="connsiteY502" fmla="*/ 260327 h 461130"/>
              <a:gd name="connsiteX503" fmla="*/ 16876718 w 17198836"/>
              <a:gd name="connsiteY503" fmla="*/ 219127 h 461130"/>
              <a:gd name="connsiteX504" fmla="*/ 16974226 w 17198836"/>
              <a:gd name="connsiteY504" fmla="*/ 0 h 461130"/>
              <a:gd name="connsiteX505" fmla="*/ 17071734 w 17198836"/>
              <a:gd name="connsiteY505" fmla="*/ 219127 h 461130"/>
              <a:gd name="connsiteX506" fmla="*/ 17067106 w 17198836"/>
              <a:gd name="connsiteY506" fmla="*/ 270645 h 461130"/>
              <a:gd name="connsiteX507" fmla="*/ 17073430 w 17198836"/>
              <a:gd name="connsiteY507" fmla="*/ 261060 h 461130"/>
              <a:gd name="connsiteX508" fmla="*/ 17111386 w 17198836"/>
              <a:gd name="connsiteY508" fmla="*/ 243840 h 461130"/>
              <a:gd name="connsiteX509" fmla="*/ 17180334 w 17198836"/>
              <a:gd name="connsiteY509" fmla="*/ 308021 h 461130"/>
              <a:gd name="connsiteX510" fmla="*/ 17198836 w 17198836"/>
              <a:gd name="connsiteY510" fmla="*/ 369690 h 461130"/>
              <a:gd name="connsiteX511" fmla="*/ 118685 w 17198836"/>
              <a:gd name="connsiteY511" fmla="*/ 461130 h 461130"/>
              <a:gd name="connsiteX0" fmla="*/ 0 w 17101328"/>
              <a:gd name="connsiteY0" fmla="*/ 0 h 461130"/>
              <a:gd name="connsiteX1" fmla="*/ 92880 w 17101328"/>
              <a:gd name="connsiteY1" fmla="*/ 270645 h 461130"/>
              <a:gd name="connsiteX2" fmla="*/ 99206 w 17101328"/>
              <a:gd name="connsiteY2" fmla="*/ 261060 h 461130"/>
              <a:gd name="connsiteX3" fmla="*/ 137160 w 17101328"/>
              <a:gd name="connsiteY3" fmla="*/ 243840 h 461130"/>
              <a:gd name="connsiteX4" fmla="*/ 156811 w 17101328"/>
              <a:gd name="connsiteY4" fmla="*/ 248292 h 461130"/>
              <a:gd name="connsiteX5" fmla="*/ 174072 w 17101328"/>
              <a:gd name="connsiteY5" fmla="*/ 260333 h 461130"/>
              <a:gd name="connsiteX6" fmla="*/ 170370 w 17101328"/>
              <a:gd name="connsiteY6" fmla="*/ 219127 h 461130"/>
              <a:gd name="connsiteX7" fmla="*/ 267878 w 17101328"/>
              <a:gd name="connsiteY7" fmla="*/ 0 h 461130"/>
              <a:gd name="connsiteX8" fmla="*/ 365386 w 17101328"/>
              <a:gd name="connsiteY8" fmla="*/ 219127 h 461130"/>
              <a:gd name="connsiteX9" fmla="*/ 360758 w 17101328"/>
              <a:gd name="connsiteY9" fmla="*/ 270645 h 461130"/>
              <a:gd name="connsiteX10" fmla="*/ 367084 w 17101328"/>
              <a:gd name="connsiteY10" fmla="*/ 261060 h 461130"/>
              <a:gd name="connsiteX11" fmla="*/ 405038 w 17101328"/>
              <a:gd name="connsiteY11" fmla="*/ 243840 h 461130"/>
              <a:gd name="connsiteX12" fmla="*/ 424689 w 17101328"/>
              <a:gd name="connsiteY12" fmla="*/ 248292 h 461130"/>
              <a:gd name="connsiteX13" fmla="*/ 441951 w 17101328"/>
              <a:gd name="connsiteY13" fmla="*/ 260334 h 461130"/>
              <a:gd name="connsiteX14" fmla="*/ 438249 w 17101328"/>
              <a:gd name="connsiteY14" fmla="*/ 219127 h 461130"/>
              <a:gd name="connsiteX15" fmla="*/ 535757 w 17101328"/>
              <a:gd name="connsiteY15" fmla="*/ 0 h 461130"/>
              <a:gd name="connsiteX16" fmla="*/ 633265 w 17101328"/>
              <a:gd name="connsiteY16" fmla="*/ 219127 h 461130"/>
              <a:gd name="connsiteX17" fmla="*/ 628637 w 17101328"/>
              <a:gd name="connsiteY17" fmla="*/ 270645 h 461130"/>
              <a:gd name="connsiteX18" fmla="*/ 634963 w 17101328"/>
              <a:gd name="connsiteY18" fmla="*/ 261060 h 461130"/>
              <a:gd name="connsiteX19" fmla="*/ 672917 w 17101328"/>
              <a:gd name="connsiteY19" fmla="*/ 243840 h 461130"/>
              <a:gd name="connsiteX20" fmla="*/ 692568 w 17101328"/>
              <a:gd name="connsiteY20" fmla="*/ 248292 h 461130"/>
              <a:gd name="connsiteX21" fmla="*/ 709829 w 17101328"/>
              <a:gd name="connsiteY21" fmla="*/ 260333 h 461130"/>
              <a:gd name="connsiteX22" fmla="*/ 706127 w 17101328"/>
              <a:gd name="connsiteY22" fmla="*/ 219127 h 461130"/>
              <a:gd name="connsiteX23" fmla="*/ 803635 w 17101328"/>
              <a:gd name="connsiteY23" fmla="*/ 0 h 461130"/>
              <a:gd name="connsiteX24" fmla="*/ 901143 w 17101328"/>
              <a:gd name="connsiteY24" fmla="*/ 219127 h 461130"/>
              <a:gd name="connsiteX25" fmla="*/ 896515 w 17101328"/>
              <a:gd name="connsiteY25" fmla="*/ 270645 h 461130"/>
              <a:gd name="connsiteX26" fmla="*/ 902841 w 17101328"/>
              <a:gd name="connsiteY26" fmla="*/ 261060 h 461130"/>
              <a:gd name="connsiteX27" fmla="*/ 940795 w 17101328"/>
              <a:gd name="connsiteY27" fmla="*/ 243840 h 461130"/>
              <a:gd name="connsiteX28" fmla="*/ 960446 w 17101328"/>
              <a:gd name="connsiteY28" fmla="*/ 248292 h 461130"/>
              <a:gd name="connsiteX29" fmla="*/ 977707 w 17101328"/>
              <a:gd name="connsiteY29" fmla="*/ 260333 h 461130"/>
              <a:gd name="connsiteX30" fmla="*/ 974005 w 17101328"/>
              <a:gd name="connsiteY30" fmla="*/ 219127 h 461130"/>
              <a:gd name="connsiteX31" fmla="*/ 1071513 w 17101328"/>
              <a:gd name="connsiteY31" fmla="*/ 0 h 461130"/>
              <a:gd name="connsiteX32" fmla="*/ 1169021 w 17101328"/>
              <a:gd name="connsiteY32" fmla="*/ 219127 h 461130"/>
              <a:gd name="connsiteX33" fmla="*/ 1164393 w 17101328"/>
              <a:gd name="connsiteY33" fmla="*/ 270645 h 461130"/>
              <a:gd name="connsiteX34" fmla="*/ 1170719 w 17101328"/>
              <a:gd name="connsiteY34" fmla="*/ 261060 h 461130"/>
              <a:gd name="connsiteX35" fmla="*/ 1208673 w 17101328"/>
              <a:gd name="connsiteY35" fmla="*/ 243840 h 461130"/>
              <a:gd name="connsiteX36" fmla="*/ 1228324 w 17101328"/>
              <a:gd name="connsiteY36" fmla="*/ 248292 h 461130"/>
              <a:gd name="connsiteX37" fmla="*/ 1245586 w 17101328"/>
              <a:gd name="connsiteY37" fmla="*/ 260334 h 461130"/>
              <a:gd name="connsiteX38" fmla="*/ 1241884 w 17101328"/>
              <a:gd name="connsiteY38" fmla="*/ 219127 h 461130"/>
              <a:gd name="connsiteX39" fmla="*/ 1339392 w 17101328"/>
              <a:gd name="connsiteY39" fmla="*/ 0 h 461130"/>
              <a:gd name="connsiteX40" fmla="*/ 1436899 w 17101328"/>
              <a:gd name="connsiteY40" fmla="*/ 219127 h 461130"/>
              <a:gd name="connsiteX41" fmla="*/ 1432271 w 17101328"/>
              <a:gd name="connsiteY41" fmla="*/ 270645 h 461130"/>
              <a:gd name="connsiteX42" fmla="*/ 1438597 w 17101328"/>
              <a:gd name="connsiteY42" fmla="*/ 261060 h 461130"/>
              <a:gd name="connsiteX43" fmla="*/ 1476551 w 17101328"/>
              <a:gd name="connsiteY43" fmla="*/ 243840 h 461130"/>
              <a:gd name="connsiteX44" fmla="*/ 1496202 w 17101328"/>
              <a:gd name="connsiteY44" fmla="*/ 248292 h 461130"/>
              <a:gd name="connsiteX45" fmla="*/ 1513464 w 17101328"/>
              <a:gd name="connsiteY45" fmla="*/ 260333 h 461130"/>
              <a:gd name="connsiteX46" fmla="*/ 1509761 w 17101328"/>
              <a:gd name="connsiteY46" fmla="*/ 219127 h 461130"/>
              <a:gd name="connsiteX47" fmla="*/ 1607268 w 17101328"/>
              <a:gd name="connsiteY47" fmla="*/ 0 h 461130"/>
              <a:gd name="connsiteX48" fmla="*/ 1704777 w 17101328"/>
              <a:gd name="connsiteY48" fmla="*/ 219127 h 461130"/>
              <a:gd name="connsiteX49" fmla="*/ 1700150 w 17101328"/>
              <a:gd name="connsiteY49" fmla="*/ 270644 h 461130"/>
              <a:gd name="connsiteX50" fmla="*/ 1706474 w 17101328"/>
              <a:gd name="connsiteY50" fmla="*/ 261060 h 461130"/>
              <a:gd name="connsiteX51" fmla="*/ 1744428 w 17101328"/>
              <a:gd name="connsiteY51" fmla="*/ 243840 h 461130"/>
              <a:gd name="connsiteX52" fmla="*/ 1764080 w 17101328"/>
              <a:gd name="connsiteY52" fmla="*/ 248292 h 461130"/>
              <a:gd name="connsiteX53" fmla="*/ 1781341 w 17101328"/>
              <a:gd name="connsiteY53" fmla="*/ 260333 h 461130"/>
              <a:gd name="connsiteX54" fmla="*/ 1777640 w 17101328"/>
              <a:gd name="connsiteY54" fmla="*/ 219127 h 461130"/>
              <a:gd name="connsiteX55" fmla="*/ 1875148 w 17101328"/>
              <a:gd name="connsiteY55" fmla="*/ 0 h 461130"/>
              <a:gd name="connsiteX56" fmla="*/ 1972655 w 17101328"/>
              <a:gd name="connsiteY56" fmla="*/ 219127 h 461130"/>
              <a:gd name="connsiteX57" fmla="*/ 1968027 w 17101328"/>
              <a:gd name="connsiteY57" fmla="*/ 270645 h 461130"/>
              <a:gd name="connsiteX58" fmla="*/ 1974353 w 17101328"/>
              <a:gd name="connsiteY58" fmla="*/ 261060 h 461130"/>
              <a:gd name="connsiteX59" fmla="*/ 2012307 w 17101328"/>
              <a:gd name="connsiteY59" fmla="*/ 243840 h 461130"/>
              <a:gd name="connsiteX60" fmla="*/ 2031958 w 17101328"/>
              <a:gd name="connsiteY60" fmla="*/ 248292 h 461130"/>
              <a:gd name="connsiteX61" fmla="*/ 2049221 w 17101328"/>
              <a:gd name="connsiteY61" fmla="*/ 260334 h 461130"/>
              <a:gd name="connsiteX62" fmla="*/ 2045518 w 17101328"/>
              <a:gd name="connsiteY62" fmla="*/ 219127 h 461130"/>
              <a:gd name="connsiteX63" fmla="*/ 2143026 w 17101328"/>
              <a:gd name="connsiteY63" fmla="*/ 0 h 461130"/>
              <a:gd name="connsiteX64" fmla="*/ 2240533 w 17101328"/>
              <a:gd name="connsiteY64" fmla="*/ 219127 h 461130"/>
              <a:gd name="connsiteX65" fmla="*/ 2235906 w 17101328"/>
              <a:gd name="connsiteY65" fmla="*/ 270646 h 461130"/>
              <a:gd name="connsiteX66" fmla="*/ 2242233 w 17101328"/>
              <a:gd name="connsiteY66" fmla="*/ 261060 h 461130"/>
              <a:gd name="connsiteX67" fmla="*/ 2280186 w 17101328"/>
              <a:gd name="connsiteY67" fmla="*/ 243840 h 461130"/>
              <a:gd name="connsiteX68" fmla="*/ 2299838 w 17101328"/>
              <a:gd name="connsiteY68" fmla="*/ 248292 h 461130"/>
              <a:gd name="connsiteX69" fmla="*/ 2317098 w 17101328"/>
              <a:gd name="connsiteY69" fmla="*/ 260333 h 461130"/>
              <a:gd name="connsiteX70" fmla="*/ 2313397 w 17101328"/>
              <a:gd name="connsiteY70" fmla="*/ 219127 h 461130"/>
              <a:gd name="connsiteX71" fmla="*/ 2410905 w 17101328"/>
              <a:gd name="connsiteY71" fmla="*/ 0 h 461130"/>
              <a:gd name="connsiteX72" fmla="*/ 2508413 w 17101328"/>
              <a:gd name="connsiteY72" fmla="*/ 219127 h 461130"/>
              <a:gd name="connsiteX73" fmla="*/ 2503785 w 17101328"/>
              <a:gd name="connsiteY73" fmla="*/ 270643 h 461130"/>
              <a:gd name="connsiteX74" fmla="*/ 2510110 w 17101328"/>
              <a:gd name="connsiteY74" fmla="*/ 261060 h 461130"/>
              <a:gd name="connsiteX75" fmla="*/ 2548064 w 17101328"/>
              <a:gd name="connsiteY75" fmla="*/ 243840 h 461130"/>
              <a:gd name="connsiteX76" fmla="*/ 2567715 w 17101328"/>
              <a:gd name="connsiteY76" fmla="*/ 248292 h 461130"/>
              <a:gd name="connsiteX77" fmla="*/ 2584976 w 17101328"/>
              <a:gd name="connsiteY77" fmla="*/ 260333 h 461130"/>
              <a:gd name="connsiteX78" fmla="*/ 2581274 w 17101328"/>
              <a:gd name="connsiteY78" fmla="*/ 219127 h 461130"/>
              <a:gd name="connsiteX79" fmla="*/ 2678784 w 17101328"/>
              <a:gd name="connsiteY79" fmla="*/ 0 h 461130"/>
              <a:gd name="connsiteX80" fmla="*/ 2776290 w 17101328"/>
              <a:gd name="connsiteY80" fmla="*/ 219127 h 461130"/>
              <a:gd name="connsiteX81" fmla="*/ 2771663 w 17101328"/>
              <a:gd name="connsiteY81" fmla="*/ 270646 h 461130"/>
              <a:gd name="connsiteX82" fmla="*/ 2777988 w 17101328"/>
              <a:gd name="connsiteY82" fmla="*/ 261060 h 461130"/>
              <a:gd name="connsiteX83" fmla="*/ 2815943 w 17101328"/>
              <a:gd name="connsiteY83" fmla="*/ 243840 h 461130"/>
              <a:gd name="connsiteX84" fmla="*/ 2835595 w 17101328"/>
              <a:gd name="connsiteY84" fmla="*/ 248292 h 461130"/>
              <a:gd name="connsiteX85" fmla="*/ 2852855 w 17101328"/>
              <a:gd name="connsiteY85" fmla="*/ 260334 h 461130"/>
              <a:gd name="connsiteX86" fmla="*/ 2849154 w 17101328"/>
              <a:gd name="connsiteY86" fmla="*/ 219127 h 461130"/>
              <a:gd name="connsiteX87" fmla="*/ 2946661 w 17101328"/>
              <a:gd name="connsiteY87" fmla="*/ 0 h 461130"/>
              <a:gd name="connsiteX88" fmla="*/ 3044169 w 17101328"/>
              <a:gd name="connsiteY88" fmla="*/ 219127 h 461130"/>
              <a:gd name="connsiteX89" fmla="*/ 3039541 w 17101328"/>
              <a:gd name="connsiteY89" fmla="*/ 270645 h 461130"/>
              <a:gd name="connsiteX90" fmla="*/ 3045867 w 17101328"/>
              <a:gd name="connsiteY90" fmla="*/ 261060 h 461130"/>
              <a:gd name="connsiteX91" fmla="*/ 3083821 w 17101328"/>
              <a:gd name="connsiteY91" fmla="*/ 243840 h 461130"/>
              <a:gd name="connsiteX92" fmla="*/ 3103472 w 17101328"/>
              <a:gd name="connsiteY92" fmla="*/ 248292 h 461130"/>
              <a:gd name="connsiteX93" fmla="*/ 3120733 w 17101328"/>
              <a:gd name="connsiteY93" fmla="*/ 260333 h 461130"/>
              <a:gd name="connsiteX94" fmla="*/ 3117031 w 17101328"/>
              <a:gd name="connsiteY94" fmla="*/ 219127 h 461130"/>
              <a:gd name="connsiteX95" fmla="*/ 3214539 w 17101328"/>
              <a:gd name="connsiteY95" fmla="*/ 0 h 461130"/>
              <a:gd name="connsiteX96" fmla="*/ 3312047 w 17101328"/>
              <a:gd name="connsiteY96" fmla="*/ 219127 h 461130"/>
              <a:gd name="connsiteX97" fmla="*/ 3307420 w 17101328"/>
              <a:gd name="connsiteY97" fmla="*/ 270645 h 461130"/>
              <a:gd name="connsiteX98" fmla="*/ 3313745 w 17101328"/>
              <a:gd name="connsiteY98" fmla="*/ 261060 h 461130"/>
              <a:gd name="connsiteX99" fmla="*/ 3351699 w 17101328"/>
              <a:gd name="connsiteY99" fmla="*/ 243840 h 461130"/>
              <a:gd name="connsiteX100" fmla="*/ 3371350 w 17101328"/>
              <a:gd name="connsiteY100" fmla="*/ 248292 h 461130"/>
              <a:gd name="connsiteX101" fmla="*/ 3388610 w 17101328"/>
              <a:gd name="connsiteY101" fmla="*/ 260332 h 461130"/>
              <a:gd name="connsiteX102" fmla="*/ 3384910 w 17101328"/>
              <a:gd name="connsiteY102" fmla="*/ 219127 h 461130"/>
              <a:gd name="connsiteX103" fmla="*/ 3482418 w 17101328"/>
              <a:gd name="connsiteY103" fmla="*/ 0 h 461130"/>
              <a:gd name="connsiteX104" fmla="*/ 3579925 w 17101328"/>
              <a:gd name="connsiteY104" fmla="*/ 219127 h 461130"/>
              <a:gd name="connsiteX105" fmla="*/ 3575297 w 17101328"/>
              <a:gd name="connsiteY105" fmla="*/ 270645 h 461130"/>
              <a:gd name="connsiteX106" fmla="*/ 3581624 w 17101328"/>
              <a:gd name="connsiteY106" fmla="*/ 261060 h 461130"/>
              <a:gd name="connsiteX107" fmla="*/ 3619577 w 17101328"/>
              <a:gd name="connsiteY107" fmla="*/ 243840 h 461130"/>
              <a:gd name="connsiteX108" fmla="*/ 3639230 w 17101328"/>
              <a:gd name="connsiteY108" fmla="*/ 248292 h 461130"/>
              <a:gd name="connsiteX109" fmla="*/ 3656489 w 17101328"/>
              <a:gd name="connsiteY109" fmla="*/ 260333 h 461130"/>
              <a:gd name="connsiteX110" fmla="*/ 3652786 w 17101328"/>
              <a:gd name="connsiteY110" fmla="*/ 219127 h 461130"/>
              <a:gd name="connsiteX111" fmla="*/ 3750294 w 17101328"/>
              <a:gd name="connsiteY111" fmla="*/ 0 h 461130"/>
              <a:gd name="connsiteX112" fmla="*/ 3847803 w 17101328"/>
              <a:gd name="connsiteY112" fmla="*/ 219127 h 461130"/>
              <a:gd name="connsiteX113" fmla="*/ 3843176 w 17101328"/>
              <a:gd name="connsiteY113" fmla="*/ 270645 h 461130"/>
              <a:gd name="connsiteX114" fmla="*/ 3849500 w 17101328"/>
              <a:gd name="connsiteY114" fmla="*/ 261060 h 461130"/>
              <a:gd name="connsiteX115" fmla="*/ 3887455 w 17101328"/>
              <a:gd name="connsiteY115" fmla="*/ 243840 h 461130"/>
              <a:gd name="connsiteX116" fmla="*/ 3907106 w 17101328"/>
              <a:gd name="connsiteY116" fmla="*/ 248292 h 461130"/>
              <a:gd name="connsiteX117" fmla="*/ 3924367 w 17101328"/>
              <a:gd name="connsiteY117" fmla="*/ 260334 h 461130"/>
              <a:gd name="connsiteX118" fmla="*/ 3920667 w 17101328"/>
              <a:gd name="connsiteY118" fmla="*/ 219127 h 461130"/>
              <a:gd name="connsiteX119" fmla="*/ 4018175 w 17101328"/>
              <a:gd name="connsiteY119" fmla="*/ 0 h 461130"/>
              <a:gd name="connsiteX120" fmla="*/ 4115682 w 17101328"/>
              <a:gd name="connsiteY120" fmla="*/ 219127 h 461130"/>
              <a:gd name="connsiteX121" fmla="*/ 4111054 w 17101328"/>
              <a:gd name="connsiteY121" fmla="*/ 270645 h 461130"/>
              <a:gd name="connsiteX122" fmla="*/ 4117381 w 17101328"/>
              <a:gd name="connsiteY122" fmla="*/ 261060 h 461130"/>
              <a:gd name="connsiteX123" fmla="*/ 4155334 w 17101328"/>
              <a:gd name="connsiteY123" fmla="*/ 243840 h 461130"/>
              <a:gd name="connsiteX124" fmla="*/ 4174987 w 17101328"/>
              <a:gd name="connsiteY124" fmla="*/ 248292 h 461130"/>
              <a:gd name="connsiteX125" fmla="*/ 4192247 w 17101328"/>
              <a:gd name="connsiteY125" fmla="*/ 260333 h 461130"/>
              <a:gd name="connsiteX126" fmla="*/ 4188543 w 17101328"/>
              <a:gd name="connsiteY126" fmla="*/ 219127 h 461130"/>
              <a:gd name="connsiteX127" fmla="*/ 4286051 w 17101328"/>
              <a:gd name="connsiteY127" fmla="*/ 0 h 461130"/>
              <a:gd name="connsiteX128" fmla="*/ 4383560 w 17101328"/>
              <a:gd name="connsiteY128" fmla="*/ 219127 h 461130"/>
              <a:gd name="connsiteX129" fmla="*/ 4378933 w 17101328"/>
              <a:gd name="connsiteY129" fmla="*/ 270645 h 461130"/>
              <a:gd name="connsiteX130" fmla="*/ 4385257 w 17101328"/>
              <a:gd name="connsiteY130" fmla="*/ 261060 h 461130"/>
              <a:gd name="connsiteX131" fmla="*/ 4423212 w 17101328"/>
              <a:gd name="connsiteY131" fmla="*/ 243840 h 461130"/>
              <a:gd name="connsiteX132" fmla="*/ 4442862 w 17101328"/>
              <a:gd name="connsiteY132" fmla="*/ 248292 h 461130"/>
              <a:gd name="connsiteX133" fmla="*/ 4460124 w 17101328"/>
              <a:gd name="connsiteY133" fmla="*/ 260333 h 461130"/>
              <a:gd name="connsiteX134" fmla="*/ 4456423 w 17101328"/>
              <a:gd name="connsiteY134" fmla="*/ 219127 h 461130"/>
              <a:gd name="connsiteX135" fmla="*/ 4553930 w 17101328"/>
              <a:gd name="connsiteY135" fmla="*/ 0 h 461130"/>
              <a:gd name="connsiteX136" fmla="*/ 4651438 w 17101328"/>
              <a:gd name="connsiteY136" fmla="*/ 219127 h 461130"/>
              <a:gd name="connsiteX137" fmla="*/ 4646811 w 17101328"/>
              <a:gd name="connsiteY137" fmla="*/ 270645 h 461130"/>
              <a:gd name="connsiteX138" fmla="*/ 4653136 w 17101328"/>
              <a:gd name="connsiteY138" fmla="*/ 261060 h 461130"/>
              <a:gd name="connsiteX139" fmla="*/ 4691091 w 17101328"/>
              <a:gd name="connsiteY139" fmla="*/ 243840 h 461130"/>
              <a:gd name="connsiteX140" fmla="*/ 4710741 w 17101328"/>
              <a:gd name="connsiteY140" fmla="*/ 248292 h 461130"/>
              <a:gd name="connsiteX141" fmla="*/ 4728004 w 17101328"/>
              <a:gd name="connsiteY141" fmla="*/ 260334 h 461130"/>
              <a:gd name="connsiteX142" fmla="*/ 4724300 w 17101328"/>
              <a:gd name="connsiteY142" fmla="*/ 219127 h 461130"/>
              <a:gd name="connsiteX143" fmla="*/ 4821808 w 17101328"/>
              <a:gd name="connsiteY143" fmla="*/ 0 h 461130"/>
              <a:gd name="connsiteX144" fmla="*/ 4919317 w 17101328"/>
              <a:gd name="connsiteY144" fmla="*/ 219127 h 461130"/>
              <a:gd name="connsiteX145" fmla="*/ 4914690 w 17101328"/>
              <a:gd name="connsiteY145" fmla="*/ 270645 h 461130"/>
              <a:gd name="connsiteX146" fmla="*/ 4921014 w 17101328"/>
              <a:gd name="connsiteY146" fmla="*/ 261060 h 461130"/>
              <a:gd name="connsiteX147" fmla="*/ 4958969 w 17101328"/>
              <a:gd name="connsiteY147" fmla="*/ 243840 h 461130"/>
              <a:gd name="connsiteX148" fmla="*/ 4978619 w 17101328"/>
              <a:gd name="connsiteY148" fmla="*/ 248292 h 461130"/>
              <a:gd name="connsiteX149" fmla="*/ 4995880 w 17101328"/>
              <a:gd name="connsiteY149" fmla="*/ 260333 h 461130"/>
              <a:gd name="connsiteX150" fmla="*/ 4992180 w 17101328"/>
              <a:gd name="connsiteY150" fmla="*/ 219127 h 461130"/>
              <a:gd name="connsiteX151" fmla="*/ 5089687 w 17101328"/>
              <a:gd name="connsiteY151" fmla="*/ 0 h 461130"/>
              <a:gd name="connsiteX152" fmla="*/ 5187195 w 17101328"/>
              <a:gd name="connsiteY152" fmla="*/ 219127 h 461130"/>
              <a:gd name="connsiteX153" fmla="*/ 5182568 w 17101328"/>
              <a:gd name="connsiteY153" fmla="*/ 270645 h 461130"/>
              <a:gd name="connsiteX154" fmla="*/ 5188893 w 17101328"/>
              <a:gd name="connsiteY154" fmla="*/ 261060 h 461130"/>
              <a:gd name="connsiteX155" fmla="*/ 5226847 w 17101328"/>
              <a:gd name="connsiteY155" fmla="*/ 243840 h 461130"/>
              <a:gd name="connsiteX156" fmla="*/ 5246498 w 17101328"/>
              <a:gd name="connsiteY156" fmla="*/ 248292 h 461130"/>
              <a:gd name="connsiteX157" fmla="*/ 5263759 w 17101328"/>
              <a:gd name="connsiteY157" fmla="*/ 260333 h 461130"/>
              <a:gd name="connsiteX158" fmla="*/ 5260056 w 17101328"/>
              <a:gd name="connsiteY158" fmla="*/ 219127 h 461130"/>
              <a:gd name="connsiteX159" fmla="*/ 5357565 w 17101328"/>
              <a:gd name="connsiteY159" fmla="*/ 0 h 461130"/>
              <a:gd name="connsiteX160" fmla="*/ 5455074 w 17101328"/>
              <a:gd name="connsiteY160" fmla="*/ 219127 h 461130"/>
              <a:gd name="connsiteX161" fmla="*/ 5450444 w 17101328"/>
              <a:gd name="connsiteY161" fmla="*/ 270645 h 461130"/>
              <a:gd name="connsiteX162" fmla="*/ 5456771 w 17101328"/>
              <a:gd name="connsiteY162" fmla="*/ 261060 h 461130"/>
              <a:gd name="connsiteX163" fmla="*/ 5494725 w 17101328"/>
              <a:gd name="connsiteY163" fmla="*/ 243840 h 461130"/>
              <a:gd name="connsiteX164" fmla="*/ 5514376 w 17101328"/>
              <a:gd name="connsiteY164" fmla="*/ 248292 h 461130"/>
              <a:gd name="connsiteX165" fmla="*/ 5531637 w 17101328"/>
              <a:gd name="connsiteY165" fmla="*/ 260334 h 461130"/>
              <a:gd name="connsiteX166" fmla="*/ 5527937 w 17101328"/>
              <a:gd name="connsiteY166" fmla="*/ 219127 h 461130"/>
              <a:gd name="connsiteX167" fmla="*/ 5625444 w 17101328"/>
              <a:gd name="connsiteY167" fmla="*/ 0 h 461130"/>
              <a:gd name="connsiteX168" fmla="*/ 5722952 w 17101328"/>
              <a:gd name="connsiteY168" fmla="*/ 219127 h 461130"/>
              <a:gd name="connsiteX169" fmla="*/ 5718325 w 17101328"/>
              <a:gd name="connsiteY169" fmla="*/ 270645 h 461130"/>
              <a:gd name="connsiteX170" fmla="*/ 5724650 w 17101328"/>
              <a:gd name="connsiteY170" fmla="*/ 261060 h 461130"/>
              <a:gd name="connsiteX171" fmla="*/ 5762604 w 17101328"/>
              <a:gd name="connsiteY171" fmla="*/ 243840 h 461130"/>
              <a:gd name="connsiteX172" fmla="*/ 5782255 w 17101328"/>
              <a:gd name="connsiteY172" fmla="*/ 248292 h 461130"/>
              <a:gd name="connsiteX173" fmla="*/ 5799516 w 17101328"/>
              <a:gd name="connsiteY173" fmla="*/ 260333 h 461130"/>
              <a:gd name="connsiteX174" fmla="*/ 5795813 w 17101328"/>
              <a:gd name="connsiteY174" fmla="*/ 219127 h 461130"/>
              <a:gd name="connsiteX175" fmla="*/ 5893322 w 17101328"/>
              <a:gd name="connsiteY175" fmla="*/ 0 h 461130"/>
              <a:gd name="connsiteX176" fmla="*/ 5990831 w 17101328"/>
              <a:gd name="connsiteY176" fmla="*/ 219127 h 461130"/>
              <a:gd name="connsiteX177" fmla="*/ 5986201 w 17101328"/>
              <a:gd name="connsiteY177" fmla="*/ 270645 h 461130"/>
              <a:gd name="connsiteX178" fmla="*/ 5992528 w 17101328"/>
              <a:gd name="connsiteY178" fmla="*/ 261060 h 461130"/>
              <a:gd name="connsiteX179" fmla="*/ 6030482 w 17101328"/>
              <a:gd name="connsiteY179" fmla="*/ 243840 h 461130"/>
              <a:gd name="connsiteX180" fmla="*/ 6050133 w 17101328"/>
              <a:gd name="connsiteY180" fmla="*/ 248292 h 461130"/>
              <a:gd name="connsiteX181" fmla="*/ 6067394 w 17101328"/>
              <a:gd name="connsiteY181" fmla="*/ 260333 h 461130"/>
              <a:gd name="connsiteX182" fmla="*/ 6063692 w 17101328"/>
              <a:gd name="connsiteY182" fmla="*/ 219127 h 461130"/>
              <a:gd name="connsiteX183" fmla="*/ 6161200 w 17101328"/>
              <a:gd name="connsiteY183" fmla="*/ 0 h 461130"/>
              <a:gd name="connsiteX184" fmla="*/ 6258708 w 17101328"/>
              <a:gd name="connsiteY184" fmla="*/ 219127 h 461130"/>
              <a:gd name="connsiteX185" fmla="*/ 6254080 w 17101328"/>
              <a:gd name="connsiteY185" fmla="*/ 270645 h 461130"/>
              <a:gd name="connsiteX186" fmla="*/ 6260406 w 17101328"/>
              <a:gd name="connsiteY186" fmla="*/ 261060 h 461130"/>
              <a:gd name="connsiteX187" fmla="*/ 6298361 w 17101328"/>
              <a:gd name="connsiteY187" fmla="*/ 243840 h 461130"/>
              <a:gd name="connsiteX188" fmla="*/ 6318011 w 17101328"/>
              <a:gd name="connsiteY188" fmla="*/ 248292 h 461130"/>
              <a:gd name="connsiteX189" fmla="*/ 6335273 w 17101328"/>
              <a:gd name="connsiteY189" fmla="*/ 260334 h 461130"/>
              <a:gd name="connsiteX190" fmla="*/ 6331570 w 17101328"/>
              <a:gd name="connsiteY190" fmla="*/ 219127 h 461130"/>
              <a:gd name="connsiteX191" fmla="*/ 6429079 w 17101328"/>
              <a:gd name="connsiteY191" fmla="*/ 0 h 461130"/>
              <a:gd name="connsiteX192" fmla="*/ 6526588 w 17101328"/>
              <a:gd name="connsiteY192" fmla="*/ 219127 h 461130"/>
              <a:gd name="connsiteX193" fmla="*/ 6521958 w 17101328"/>
              <a:gd name="connsiteY193" fmla="*/ 270645 h 461130"/>
              <a:gd name="connsiteX194" fmla="*/ 6528285 w 17101328"/>
              <a:gd name="connsiteY194" fmla="*/ 261060 h 461130"/>
              <a:gd name="connsiteX195" fmla="*/ 6566239 w 17101328"/>
              <a:gd name="connsiteY195" fmla="*/ 243840 h 461130"/>
              <a:gd name="connsiteX196" fmla="*/ 6585890 w 17101328"/>
              <a:gd name="connsiteY196" fmla="*/ 248292 h 461130"/>
              <a:gd name="connsiteX197" fmla="*/ 6603151 w 17101328"/>
              <a:gd name="connsiteY197" fmla="*/ 260333 h 461130"/>
              <a:gd name="connsiteX198" fmla="*/ 6599449 w 17101328"/>
              <a:gd name="connsiteY198" fmla="*/ 219127 h 461130"/>
              <a:gd name="connsiteX199" fmla="*/ 6696957 w 17101328"/>
              <a:gd name="connsiteY199" fmla="*/ 0 h 461130"/>
              <a:gd name="connsiteX200" fmla="*/ 6794465 w 17101328"/>
              <a:gd name="connsiteY200" fmla="*/ 219127 h 461130"/>
              <a:gd name="connsiteX201" fmla="*/ 6789837 w 17101328"/>
              <a:gd name="connsiteY201" fmla="*/ 270645 h 461130"/>
              <a:gd name="connsiteX202" fmla="*/ 6796163 w 17101328"/>
              <a:gd name="connsiteY202" fmla="*/ 261060 h 461130"/>
              <a:gd name="connsiteX203" fmla="*/ 6834118 w 17101328"/>
              <a:gd name="connsiteY203" fmla="*/ 243840 h 461130"/>
              <a:gd name="connsiteX204" fmla="*/ 6853768 w 17101328"/>
              <a:gd name="connsiteY204" fmla="*/ 248292 h 461130"/>
              <a:gd name="connsiteX205" fmla="*/ 6871029 w 17101328"/>
              <a:gd name="connsiteY205" fmla="*/ 260333 h 461130"/>
              <a:gd name="connsiteX206" fmla="*/ 6867327 w 17101328"/>
              <a:gd name="connsiteY206" fmla="*/ 219127 h 461130"/>
              <a:gd name="connsiteX207" fmla="*/ 6964836 w 17101328"/>
              <a:gd name="connsiteY207" fmla="*/ 0 h 461130"/>
              <a:gd name="connsiteX208" fmla="*/ 7062344 w 17101328"/>
              <a:gd name="connsiteY208" fmla="*/ 219127 h 461130"/>
              <a:gd name="connsiteX209" fmla="*/ 7057715 w 17101328"/>
              <a:gd name="connsiteY209" fmla="*/ 270645 h 461130"/>
              <a:gd name="connsiteX210" fmla="*/ 7064042 w 17101328"/>
              <a:gd name="connsiteY210" fmla="*/ 261060 h 461130"/>
              <a:gd name="connsiteX211" fmla="*/ 7101994 w 17101328"/>
              <a:gd name="connsiteY211" fmla="*/ 243840 h 461130"/>
              <a:gd name="connsiteX212" fmla="*/ 7121647 w 17101328"/>
              <a:gd name="connsiteY212" fmla="*/ 248292 h 461130"/>
              <a:gd name="connsiteX213" fmla="*/ 7138908 w 17101328"/>
              <a:gd name="connsiteY213" fmla="*/ 260334 h 461130"/>
              <a:gd name="connsiteX214" fmla="*/ 7135206 w 17101328"/>
              <a:gd name="connsiteY214" fmla="*/ 219127 h 461130"/>
              <a:gd name="connsiteX215" fmla="*/ 7232714 w 17101328"/>
              <a:gd name="connsiteY215" fmla="*/ 0 h 461130"/>
              <a:gd name="connsiteX216" fmla="*/ 7330222 w 17101328"/>
              <a:gd name="connsiteY216" fmla="*/ 219127 h 461130"/>
              <a:gd name="connsiteX217" fmla="*/ 7325594 w 17101328"/>
              <a:gd name="connsiteY217" fmla="*/ 270645 h 461130"/>
              <a:gd name="connsiteX218" fmla="*/ 7331920 w 17101328"/>
              <a:gd name="connsiteY218" fmla="*/ 261060 h 461130"/>
              <a:gd name="connsiteX219" fmla="*/ 7369875 w 17101328"/>
              <a:gd name="connsiteY219" fmla="*/ 243840 h 461130"/>
              <a:gd name="connsiteX220" fmla="*/ 7389525 w 17101328"/>
              <a:gd name="connsiteY220" fmla="*/ 248292 h 461130"/>
              <a:gd name="connsiteX221" fmla="*/ 7406786 w 17101328"/>
              <a:gd name="connsiteY221" fmla="*/ 260333 h 461130"/>
              <a:gd name="connsiteX222" fmla="*/ 7403084 w 17101328"/>
              <a:gd name="connsiteY222" fmla="*/ 219127 h 461130"/>
              <a:gd name="connsiteX223" fmla="*/ 7500593 w 17101328"/>
              <a:gd name="connsiteY223" fmla="*/ 0 h 461130"/>
              <a:gd name="connsiteX224" fmla="*/ 7598099 w 17101328"/>
              <a:gd name="connsiteY224" fmla="*/ 219127 h 461130"/>
              <a:gd name="connsiteX225" fmla="*/ 7593471 w 17101328"/>
              <a:gd name="connsiteY225" fmla="*/ 270645 h 461130"/>
              <a:gd name="connsiteX226" fmla="*/ 7599797 w 17101328"/>
              <a:gd name="connsiteY226" fmla="*/ 261060 h 461130"/>
              <a:gd name="connsiteX227" fmla="*/ 7637751 w 17101328"/>
              <a:gd name="connsiteY227" fmla="*/ 243840 h 461130"/>
              <a:gd name="connsiteX228" fmla="*/ 7657402 w 17101328"/>
              <a:gd name="connsiteY228" fmla="*/ 248292 h 461130"/>
              <a:gd name="connsiteX229" fmla="*/ 7674663 w 17101328"/>
              <a:gd name="connsiteY229" fmla="*/ 260333 h 461130"/>
              <a:gd name="connsiteX230" fmla="*/ 7670961 w 17101328"/>
              <a:gd name="connsiteY230" fmla="*/ 219127 h 461130"/>
              <a:gd name="connsiteX231" fmla="*/ 7768469 w 17101328"/>
              <a:gd name="connsiteY231" fmla="*/ 0 h 461130"/>
              <a:gd name="connsiteX232" fmla="*/ 7865977 w 17101328"/>
              <a:gd name="connsiteY232" fmla="*/ 219127 h 461130"/>
              <a:gd name="connsiteX233" fmla="*/ 7861349 w 17101328"/>
              <a:gd name="connsiteY233" fmla="*/ 270645 h 461130"/>
              <a:gd name="connsiteX234" fmla="*/ 7867674 w 17101328"/>
              <a:gd name="connsiteY234" fmla="*/ 261060 h 461130"/>
              <a:gd name="connsiteX235" fmla="*/ 7905629 w 17101328"/>
              <a:gd name="connsiteY235" fmla="*/ 243840 h 461130"/>
              <a:gd name="connsiteX236" fmla="*/ 7925280 w 17101328"/>
              <a:gd name="connsiteY236" fmla="*/ 248292 h 461130"/>
              <a:gd name="connsiteX237" fmla="*/ 7942542 w 17101328"/>
              <a:gd name="connsiteY237" fmla="*/ 260334 h 461130"/>
              <a:gd name="connsiteX238" fmla="*/ 7938840 w 17101328"/>
              <a:gd name="connsiteY238" fmla="*/ 219127 h 461130"/>
              <a:gd name="connsiteX239" fmla="*/ 8036348 w 17101328"/>
              <a:gd name="connsiteY239" fmla="*/ 0 h 461130"/>
              <a:gd name="connsiteX240" fmla="*/ 8133856 w 17101328"/>
              <a:gd name="connsiteY240" fmla="*/ 219127 h 461130"/>
              <a:gd name="connsiteX241" fmla="*/ 8129228 w 17101328"/>
              <a:gd name="connsiteY241" fmla="*/ 270645 h 461130"/>
              <a:gd name="connsiteX242" fmla="*/ 8135554 w 17101328"/>
              <a:gd name="connsiteY242" fmla="*/ 261060 h 461130"/>
              <a:gd name="connsiteX243" fmla="*/ 8173508 w 17101328"/>
              <a:gd name="connsiteY243" fmla="*/ 243840 h 461130"/>
              <a:gd name="connsiteX244" fmla="*/ 8193159 w 17101328"/>
              <a:gd name="connsiteY244" fmla="*/ 248292 h 461130"/>
              <a:gd name="connsiteX245" fmla="*/ 8210411 w 17101328"/>
              <a:gd name="connsiteY245" fmla="*/ 260327 h 461130"/>
              <a:gd name="connsiteX246" fmla="*/ 8206710 w 17101328"/>
              <a:gd name="connsiteY246" fmla="*/ 219127 h 461130"/>
              <a:gd name="connsiteX247" fmla="*/ 8304218 w 17101328"/>
              <a:gd name="connsiteY247" fmla="*/ 0 h 461130"/>
              <a:gd name="connsiteX248" fmla="*/ 8401726 w 17101328"/>
              <a:gd name="connsiteY248" fmla="*/ 219127 h 461130"/>
              <a:gd name="connsiteX249" fmla="*/ 8397098 w 17101328"/>
              <a:gd name="connsiteY249" fmla="*/ 270645 h 461130"/>
              <a:gd name="connsiteX250" fmla="*/ 8403423 w 17101328"/>
              <a:gd name="connsiteY250" fmla="*/ 261060 h 461130"/>
              <a:gd name="connsiteX251" fmla="*/ 8441378 w 17101328"/>
              <a:gd name="connsiteY251" fmla="*/ 243840 h 461130"/>
              <a:gd name="connsiteX252" fmla="*/ 8461030 w 17101328"/>
              <a:gd name="connsiteY252" fmla="*/ 248292 h 461130"/>
              <a:gd name="connsiteX253" fmla="*/ 8478721 w 17101328"/>
              <a:gd name="connsiteY253" fmla="*/ 260634 h 461130"/>
              <a:gd name="connsiteX254" fmla="*/ 8474992 w 17101328"/>
              <a:gd name="connsiteY254" fmla="*/ 219127 h 461130"/>
              <a:gd name="connsiteX255" fmla="*/ 8572500 w 17101328"/>
              <a:gd name="connsiteY255" fmla="*/ 0 h 461130"/>
              <a:gd name="connsiteX256" fmla="*/ 8670008 w 17101328"/>
              <a:gd name="connsiteY256" fmla="*/ 219127 h 461130"/>
              <a:gd name="connsiteX257" fmla="*/ 8665380 w 17101328"/>
              <a:gd name="connsiteY257" fmla="*/ 270645 h 461130"/>
              <a:gd name="connsiteX258" fmla="*/ 8671706 w 17101328"/>
              <a:gd name="connsiteY258" fmla="*/ 261060 h 461130"/>
              <a:gd name="connsiteX259" fmla="*/ 8709660 w 17101328"/>
              <a:gd name="connsiteY259" fmla="*/ 243840 h 461130"/>
              <a:gd name="connsiteX260" fmla="*/ 8729311 w 17101328"/>
              <a:gd name="connsiteY260" fmla="*/ 248292 h 461130"/>
              <a:gd name="connsiteX261" fmla="*/ 8746572 w 17101328"/>
              <a:gd name="connsiteY261" fmla="*/ 260333 h 461130"/>
              <a:gd name="connsiteX262" fmla="*/ 8742870 w 17101328"/>
              <a:gd name="connsiteY262" fmla="*/ 219127 h 461130"/>
              <a:gd name="connsiteX263" fmla="*/ 8840378 w 17101328"/>
              <a:gd name="connsiteY263" fmla="*/ 0 h 461130"/>
              <a:gd name="connsiteX264" fmla="*/ 8937886 w 17101328"/>
              <a:gd name="connsiteY264" fmla="*/ 219127 h 461130"/>
              <a:gd name="connsiteX265" fmla="*/ 8933258 w 17101328"/>
              <a:gd name="connsiteY265" fmla="*/ 270645 h 461130"/>
              <a:gd name="connsiteX266" fmla="*/ 8939584 w 17101328"/>
              <a:gd name="connsiteY266" fmla="*/ 261060 h 461130"/>
              <a:gd name="connsiteX267" fmla="*/ 8977538 w 17101328"/>
              <a:gd name="connsiteY267" fmla="*/ 243840 h 461130"/>
              <a:gd name="connsiteX268" fmla="*/ 8997189 w 17101328"/>
              <a:gd name="connsiteY268" fmla="*/ 248292 h 461130"/>
              <a:gd name="connsiteX269" fmla="*/ 9014451 w 17101328"/>
              <a:gd name="connsiteY269" fmla="*/ 260334 h 461130"/>
              <a:gd name="connsiteX270" fmla="*/ 9010749 w 17101328"/>
              <a:gd name="connsiteY270" fmla="*/ 219127 h 461130"/>
              <a:gd name="connsiteX271" fmla="*/ 9108257 w 17101328"/>
              <a:gd name="connsiteY271" fmla="*/ 0 h 461130"/>
              <a:gd name="connsiteX272" fmla="*/ 9205765 w 17101328"/>
              <a:gd name="connsiteY272" fmla="*/ 219127 h 461130"/>
              <a:gd name="connsiteX273" fmla="*/ 9201137 w 17101328"/>
              <a:gd name="connsiteY273" fmla="*/ 270645 h 461130"/>
              <a:gd name="connsiteX274" fmla="*/ 9207463 w 17101328"/>
              <a:gd name="connsiteY274" fmla="*/ 261060 h 461130"/>
              <a:gd name="connsiteX275" fmla="*/ 9245417 w 17101328"/>
              <a:gd name="connsiteY275" fmla="*/ 243840 h 461130"/>
              <a:gd name="connsiteX276" fmla="*/ 9265068 w 17101328"/>
              <a:gd name="connsiteY276" fmla="*/ 248292 h 461130"/>
              <a:gd name="connsiteX277" fmla="*/ 9282329 w 17101328"/>
              <a:gd name="connsiteY277" fmla="*/ 260333 h 461130"/>
              <a:gd name="connsiteX278" fmla="*/ 9278627 w 17101328"/>
              <a:gd name="connsiteY278" fmla="*/ 219127 h 461130"/>
              <a:gd name="connsiteX279" fmla="*/ 9376135 w 17101328"/>
              <a:gd name="connsiteY279" fmla="*/ 0 h 461130"/>
              <a:gd name="connsiteX280" fmla="*/ 9473643 w 17101328"/>
              <a:gd name="connsiteY280" fmla="*/ 219127 h 461130"/>
              <a:gd name="connsiteX281" fmla="*/ 9469015 w 17101328"/>
              <a:gd name="connsiteY281" fmla="*/ 270645 h 461130"/>
              <a:gd name="connsiteX282" fmla="*/ 9475341 w 17101328"/>
              <a:gd name="connsiteY282" fmla="*/ 261060 h 461130"/>
              <a:gd name="connsiteX283" fmla="*/ 9513295 w 17101328"/>
              <a:gd name="connsiteY283" fmla="*/ 243840 h 461130"/>
              <a:gd name="connsiteX284" fmla="*/ 9532946 w 17101328"/>
              <a:gd name="connsiteY284" fmla="*/ 248292 h 461130"/>
              <a:gd name="connsiteX285" fmla="*/ 9550207 w 17101328"/>
              <a:gd name="connsiteY285" fmla="*/ 260333 h 461130"/>
              <a:gd name="connsiteX286" fmla="*/ 9546505 w 17101328"/>
              <a:gd name="connsiteY286" fmla="*/ 219127 h 461130"/>
              <a:gd name="connsiteX287" fmla="*/ 9644013 w 17101328"/>
              <a:gd name="connsiteY287" fmla="*/ 0 h 461130"/>
              <a:gd name="connsiteX288" fmla="*/ 9741521 w 17101328"/>
              <a:gd name="connsiteY288" fmla="*/ 219127 h 461130"/>
              <a:gd name="connsiteX289" fmla="*/ 9736893 w 17101328"/>
              <a:gd name="connsiteY289" fmla="*/ 270645 h 461130"/>
              <a:gd name="connsiteX290" fmla="*/ 9743219 w 17101328"/>
              <a:gd name="connsiteY290" fmla="*/ 261060 h 461130"/>
              <a:gd name="connsiteX291" fmla="*/ 9781173 w 17101328"/>
              <a:gd name="connsiteY291" fmla="*/ 243840 h 461130"/>
              <a:gd name="connsiteX292" fmla="*/ 9800824 w 17101328"/>
              <a:gd name="connsiteY292" fmla="*/ 248292 h 461130"/>
              <a:gd name="connsiteX293" fmla="*/ 9818086 w 17101328"/>
              <a:gd name="connsiteY293" fmla="*/ 260334 h 461130"/>
              <a:gd name="connsiteX294" fmla="*/ 9814384 w 17101328"/>
              <a:gd name="connsiteY294" fmla="*/ 219127 h 461130"/>
              <a:gd name="connsiteX295" fmla="*/ 9911891 w 17101328"/>
              <a:gd name="connsiteY295" fmla="*/ 0 h 461130"/>
              <a:gd name="connsiteX296" fmla="*/ 10009399 w 17101328"/>
              <a:gd name="connsiteY296" fmla="*/ 219127 h 461130"/>
              <a:gd name="connsiteX297" fmla="*/ 10004771 w 17101328"/>
              <a:gd name="connsiteY297" fmla="*/ 270645 h 461130"/>
              <a:gd name="connsiteX298" fmla="*/ 10011097 w 17101328"/>
              <a:gd name="connsiteY298" fmla="*/ 261060 h 461130"/>
              <a:gd name="connsiteX299" fmla="*/ 10049051 w 17101328"/>
              <a:gd name="connsiteY299" fmla="*/ 243840 h 461130"/>
              <a:gd name="connsiteX300" fmla="*/ 10068702 w 17101328"/>
              <a:gd name="connsiteY300" fmla="*/ 248292 h 461130"/>
              <a:gd name="connsiteX301" fmla="*/ 10085963 w 17101328"/>
              <a:gd name="connsiteY301" fmla="*/ 260333 h 461130"/>
              <a:gd name="connsiteX302" fmla="*/ 10082261 w 17101328"/>
              <a:gd name="connsiteY302" fmla="*/ 219127 h 461130"/>
              <a:gd name="connsiteX303" fmla="*/ 10179768 w 17101328"/>
              <a:gd name="connsiteY303" fmla="*/ 0 h 461130"/>
              <a:gd name="connsiteX304" fmla="*/ 10277277 w 17101328"/>
              <a:gd name="connsiteY304" fmla="*/ 219127 h 461130"/>
              <a:gd name="connsiteX305" fmla="*/ 10272649 w 17101328"/>
              <a:gd name="connsiteY305" fmla="*/ 270644 h 461130"/>
              <a:gd name="connsiteX306" fmla="*/ 10278974 w 17101328"/>
              <a:gd name="connsiteY306" fmla="*/ 261060 h 461130"/>
              <a:gd name="connsiteX307" fmla="*/ 10316928 w 17101328"/>
              <a:gd name="connsiteY307" fmla="*/ 243840 h 461130"/>
              <a:gd name="connsiteX308" fmla="*/ 10336580 w 17101328"/>
              <a:gd name="connsiteY308" fmla="*/ 248292 h 461130"/>
              <a:gd name="connsiteX309" fmla="*/ 10353841 w 17101328"/>
              <a:gd name="connsiteY309" fmla="*/ 260333 h 461130"/>
              <a:gd name="connsiteX310" fmla="*/ 10350139 w 17101328"/>
              <a:gd name="connsiteY310" fmla="*/ 219127 h 461130"/>
              <a:gd name="connsiteX311" fmla="*/ 10447647 w 17101328"/>
              <a:gd name="connsiteY311" fmla="*/ 0 h 461130"/>
              <a:gd name="connsiteX312" fmla="*/ 10545155 w 17101328"/>
              <a:gd name="connsiteY312" fmla="*/ 219127 h 461130"/>
              <a:gd name="connsiteX313" fmla="*/ 10540527 w 17101328"/>
              <a:gd name="connsiteY313" fmla="*/ 270645 h 461130"/>
              <a:gd name="connsiteX314" fmla="*/ 10546853 w 17101328"/>
              <a:gd name="connsiteY314" fmla="*/ 261060 h 461130"/>
              <a:gd name="connsiteX315" fmla="*/ 10584807 w 17101328"/>
              <a:gd name="connsiteY315" fmla="*/ 243840 h 461130"/>
              <a:gd name="connsiteX316" fmla="*/ 10604458 w 17101328"/>
              <a:gd name="connsiteY316" fmla="*/ 248292 h 461130"/>
              <a:gd name="connsiteX317" fmla="*/ 10621720 w 17101328"/>
              <a:gd name="connsiteY317" fmla="*/ 260334 h 461130"/>
              <a:gd name="connsiteX318" fmla="*/ 10618018 w 17101328"/>
              <a:gd name="connsiteY318" fmla="*/ 219127 h 461130"/>
              <a:gd name="connsiteX319" fmla="*/ 10715526 w 17101328"/>
              <a:gd name="connsiteY319" fmla="*/ 0 h 461130"/>
              <a:gd name="connsiteX320" fmla="*/ 10813033 w 17101328"/>
              <a:gd name="connsiteY320" fmla="*/ 219127 h 461130"/>
              <a:gd name="connsiteX321" fmla="*/ 10808405 w 17101328"/>
              <a:gd name="connsiteY321" fmla="*/ 270646 h 461130"/>
              <a:gd name="connsiteX322" fmla="*/ 10814732 w 17101328"/>
              <a:gd name="connsiteY322" fmla="*/ 261060 h 461130"/>
              <a:gd name="connsiteX323" fmla="*/ 10852686 w 17101328"/>
              <a:gd name="connsiteY323" fmla="*/ 243840 h 461130"/>
              <a:gd name="connsiteX324" fmla="*/ 10872337 w 17101328"/>
              <a:gd name="connsiteY324" fmla="*/ 248292 h 461130"/>
              <a:gd name="connsiteX325" fmla="*/ 10889598 w 17101328"/>
              <a:gd name="connsiteY325" fmla="*/ 260333 h 461130"/>
              <a:gd name="connsiteX326" fmla="*/ 10885896 w 17101328"/>
              <a:gd name="connsiteY326" fmla="*/ 219127 h 461130"/>
              <a:gd name="connsiteX327" fmla="*/ 10983404 w 17101328"/>
              <a:gd name="connsiteY327" fmla="*/ 0 h 461130"/>
              <a:gd name="connsiteX328" fmla="*/ 11080913 w 17101328"/>
              <a:gd name="connsiteY328" fmla="*/ 219127 h 461130"/>
              <a:gd name="connsiteX329" fmla="*/ 11076285 w 17101328"/>
              <a:gd name="connsiteY329" fmla="*/ 270643 h 461130"/>
              <a:gd name="connsiteX330" fmla="*/ 11082610 w 17101328"/>
              <a:gd name="connsiteY330" fmla="*/ 261060 h 461130"/>
              <a:gd name="connsiteX331" fmla="*/ 11120564 w 17101328"/>
              <a:gd name="connsiteY331" fmla="*/ 243840 h 461130"/>
              <a:gd name="connsiteX332" fmla="*/ 11140215 w 17101328"/>
              <a:gd name="connsiteY332" fmla="*/ 248292 h 461130"/>
              <a:gd name="connsiteX333" fmla="*/ 11157476 w 17101328"/>
              <a:gd name="connsiteY333" fmla="*/ 260333 h 461130"/>
              <a:gd name="connsiteX334" fmla="*/ 11153774 w 17101328"/>
              <a:gd name="connsiteY334" fmla="*/ 219127 h 461130"/>
              <a:gd name="connsiteX335" fmla="*/ 11251283 w 17101328"/>
              <a:gd name="connsiteY335" fmla="*/ 0 h 461130"/>
              <a:gd name="connsiteX336" fmla="*/ 11348790 w 17101328"/>
              <a:gd name="connsiteY336" fmla="*/ 219127 h 461130"/>
              <a:gd name="connsiteX337" fmla="*/ 11344162 w 17101328"/>
              <a:gd name="connsiteY337" fmla="*/ 270646 h 461130"/>
              <a:gd name="connsiteX338" fmla="*/ 11350488 w 17101328"/>
              <a:gd name="connsiteY338" fmla="*/ 261060 h 461130"/>
              <a:gd name="connsiteX339" fmla="*/ 11388443 w 17101328"/>
              <a:gd name="connsiteY339" fmla="*/ 243840 h 461130"/>
              <a:gd name="connsiteX340" fmla="*/ 11408094 w 17101328"/>
              <a:gd name="connsiteY340" fmla="*/ 248292 h 461130"/>
              <a:gd name="connsiteX341" fmla="*/ 11425355 w 17101328"/>
              <a:gd name="connsiteY341" fmla="*/ 260334 h 461130"/>
              <a:gd name="connsiteX342" fmla="*/ 11421653 w 17101328"/>
              <a:gd name="connsiteY342" fmla="*/ 219127 h 461130"/>
              <a:gd name="connsiteX343" fmla="*/ 11519161 w 17101328"/>
              <a:gd name="connsiteY343" fmla="*/ 0 h 461130"/>
              <a:gd name="connsiteX344" fmla="*/ 11616669 w 17101328"/>
              <a:gd name="connsiteY344" fmla="*/ 219127 h 461130"/>
              <a:gd name="connsiteX345" fmla="*/ 11612041 w 17101328"/>
              <a:gd name="connsiteY345" fmla="*/ 270645 h 461130"/>
              <a:gd name="connsiteX346" fmla="*/ 11618367 w 17101328"/>
              <a:gd name="connsiteY346" fmla="*/ 261060 h 461130"/>
              <a:gd name="connsiteX347" fmla="*/ 11656321 w 17101328"/>
              <a:gd name="connsiteY347" fmla="*/ 243840 h 461130"/>
              <a:gd name="connsiteX348" fmla="*/ 11675972 w 17101328"/>
              <a:gd name="connsiteY348" fmla="*/ 248292 h 461130"/>
              <a:gd name="connsiteX349" fmla="*/ 11693233 w 17101328"/>
              <a:gd name="connsiteY349" fmla="*/ 260333 h 461130"/>
              <a:gd name="connsiteX350" fmla="*/ 11689531 w 17101328"/>
              <a:gd name="connsiteY350" fmla="*/ 219127 h 461130"/>
              <a:gd name="connsiteX351" fmla="*/ 11787039 w 17101328"/>
              <a:gd name="connsiteY351" fmla="*/ 0 h 461130"/>
              <a:gd name="connsiteX352" fmla="*/ 11884547 w 17101328"/>
              <a:gd name="connsiteY352" fmla="*/ 219127 h 461130"/>
              <a:gd name="connsiteX353" fmla="*/ 11879919 w 17101328"/>
              <a:gd name="connsiteY353" fmla="*/ 270645 h 461130"/>
              <a:gd name="connsiteX354" fmla="*/ 11886245 w 17101328"/>
              <a:gd name="connsiteY354" fmla="*/ 261060 h 461130"/>
              <a:gd name="connsiteX355" fmla="*/ 11924199 w 17101328"/>
              <a:gd name="connsiteY355" fmla="*/ 243840 h 461130"/>
              <a:gd name="connsiteX356" fmla="*/ 11943850 w 17101328"/>
              <a:gd name="connsiteY356" fmla="*/ 248292 h 461130"/>
              <a:gd name="connsiteX357" fmla="*/ 11961110 w 17101328"/>
              <a:gd name="connsiteY357" fmla="*/ 260332 h 461130"/>
              <a:gd name="connsiteX358" fmla="*/ 11957408 w 17101328"/>
              <a:gd name="connsiteY358" fmla="*/ 219127 h 461130"/>
              <a:gd name="connsiteX359" fmla="*/ 12054916 w 17101328"/>
              <a:gd name="connsiteY359" fmla="*/ 0 h 461130"/>
              <a:gd name="connsiteX360" fmla="*/ 12152424 w 17101328"/>
              <a:gd name="connsiteY360" fmla="*/ 219127 h 461130"/>
              <a:gd name="connsiteX361" fmla="*/ 12147796 w 17101328"/>
              <a:gd name="connsiteY361" fmla="*/ 270645 h 461130"/>
              <a:gd name="connsiteX362" fmla="*/ 12154122 w 17101328"/>
              <a:gd name="connsiteY362" fmla="*/ 261060 h 461130"/>
              <a:gd name="connsiteX363" fmla="*/ 12192076 w 17101328"/>
              <a:gd name="connsiteY363" fmla="*/ 243840 h 461130"/>
              <a:gd name="connsiteX364" fmla="*/ 12211728 w 17101328"/>
              <a:gd name="connsiteY364" fmla="*/ 248292 h 461130"/>
              <a:gd name="connsiteX365" fmla="*/ 12228988 w 17101328"/>
              <a:gd name="connsiteY365" fmla="*/ 260333 h 461130"/>
              <a:gd name="connsiteX366" fmla="*/ 12225286 w 17101328"/>
              <a:gd name="connsiteY366" fmla="*/ 219127 h 461130"/>
              <a:gd name="connsiteX367" fmla="*/ 12322794 w 17101328"/>
              <a:gd name="connsiteY367" fmla="*/ 0 h 461130"/>
              <a:gd name="connsiteX368" fmla="*/ 12420302 w 17101328"/>
              <a:gd name="connsiteY368" fmla="*/ 219127 h 461130"/>
              <a:gd name="connsiteX369" fmla="*/ 12415674 w 17101328"/>
              <a:gd name="connsiteY369" fmla="*/ 270645 h 461130"/>
              <a:gd name="connsiteX370" fmla="*/ 12422000 w 17101328"/>
              <a:gd name="connsiteY370" fmla="*/ 261060 h 461130"/>
              <a:gd name="connsiteX371" fmla="*/ 12459954 w 17101328"/>
              <a:gd name="connsiteY371" fmla="*/ 243840 h 461130"/>
              <a:gd name="connsiteX372" fmla="*/ 12479606 w 17101328"/>
              <a:gd name="connsiteY372" fmla="*/ 248292 h 461130"/>
              <a:gd name="connsiteX373" fmla="*/ 12496867 w 17101328"/>
              <a:gd name="connsiteY373" fmla="*/ 260334 h 461130"/>
              <a:gd name="connsiteX374" fmla="*/ 12493165 w 17101328"/>
              <a:gd name="connsiteY374" fmla="*/ 219127 h 461130"/>
              <a:gd name="connsiteX375" fmla="*/ 12590673 w 17101328"/>
              <a:gd name="connsiteY375" fmla="*/ 0 h 461130"/>
              <a:gd name="connsiteX376" fmla="*/ 12688181 w 17101328"/>
              <a:gd name="connsiteY376" fmla="*/ 219127 h 461130"/>
              <a:gd name="connsiteX377" fmla="*/ 12683553 w 17101328"/>
              <a:gd name="connsiteY377" fmla="*/ 270645 h 461130"/>
              <a:gd name="connsiteX378" fmla="*/ 12689879 w 17101328"/>
              <a:gd name="connsiteY378" fmla="*/ 261060 h 461130"/>
              <a:gd name="connsiteX379" fmla="*/ 12727833 w 17101328"/>
              <a:gd name="connsiteY379" fmla="*/ 243840 h 461130"/>
              <a:gd name="connsiteX380" fmla="*/ 12747485 w 17101328"/>
              <a:gd name="connsiteY380" fmla="*/ 248292 h 461130"/>
              <a:gd name="connsiteX381" fmla="*/ 12764745 w 17101328"/>
              <a:gd name="connsiteY381" fmla="*/ 260333 h 461130"/>
              <a:gd name="connsiteX382" fmla="*/ 12761043 w 17101328"/>
              <a:gd name="connsiteY382" fmla="*/ 219127 h 461130"/>
              <a:gd name="connsiteX383" fmla="*/ 12858551 w 17101328"/>
              <a:gd name="connsiteY383" fmla="*/ 0 h 461130"/>
              <a:gd name="connsiteX384" fmla="*/ 12956059 w 17101328"/>
              <a:gd name="connsiteY384" fmla="*/ 219127 h 461130"/>
              <a:gd name="connsiteX385" fmla="*/ 12951431 w 17101328"/>
              <a:gd name="connsiteY385" fmla="*/ 270645 h 461130"/>
              <a:gd name="connsiteX386" fmla="*/ 12957757 w 17101328"/>
              <a:gd name="connsiteY386" fmla="*/ 261060 h 461130"/>
              <a:gd name="connsiteX387" fmla="*/ 12995711 w 17101328"/>
              <a:gd name="connsiteY387" fmla="*/ 243840 h 461130"/>
              <a:gd name="connsiteX388" fmla="*/ 13015362 w 17101328"/>
              <a:gd name="connsiteY388" fmla="*/ 248292 h 461130"/>
              <a:gd name="connsiteX389" fmla="*/ 13032623 w 17101328"/>
              <a:gd name="connsiteY389" fmla="*/ 260333 h 461130"/>
              <a:gd name="connsiteX390" fmla="*/ 13028921 w 17101328"/>
              <a:gd name="connsiteY390" fmla="*/ 219127 h 461130"/>
              <a:gd name="connsiteX391" fmla="*/ 13126429 w 17101328"/>
              <a:gd name="connsiteY391" fmla="*/ 0 h 461130"/>
              <a:gd name="connsiteX392" fmla="*/ 13223937 w 17101328"/>
              <a:gd name="connsiteY392" fmla="*/ 219127 h 461130"/>
              <a:gd name="connsiteX393" fmla="*/ 13219309 w 17101328"/>
              <a:gd name="connsiteY393" fmla="*/ 270645 h 461130"/>
              <a:gd name="connsiteX394" fmla="*/ 13225635 w 17101328"/>
              <a:gd name="connsiteY394" fmla="*/ 261060 h 461130"/>
              <a:gd name="connsiteX395" fmla="*/ 13263589 w 17101328"/>
              <a:gd name="connsiteY395" fmla="*/ 243840 h 461130"/>
              <a:gd name="connsiteX396" fmla="*/ 13283240 w 17101328"/>
              <a:gd name="connsiteY396" fmla="*/ 248292 h 461130"/>
              <a:gd name="connsiteX397" fmla="*/ 13300502 w 17101328"/>
              <a:gd name="connsiteY397" fmla="*/ 260334 h 461130"/>
              <a:gd name="connsiteX398" fmla="*/ 13296800 w 17101328"/>
              <a:gd name="connsiteY398" fmla="*/ 219127 h 461130"/>
              <a:gd name="connsiteX399" fmla="*/ 13394308 w 17101328"/>
              <a:gd name="connsiteY399" fmla="*/ 0 h 461130"/>
              <a:gd name="connsiteX400" fmla="*/ 13491816 w 17101328"/>
              <a:gd name="connsiteY400" fmla="*/ 219127 h 461130"/>
              <a:gd name="connsiteX401" fmla="*/ 13487188 w 17101328"/>
              <a:gd name="connsiteY401" fmla="*/ 270645 h 461130"/>
              <a:gd name="connsiteX402" fmla="*/ 13493514 w 17101328"/>
              <a:gd name="connsiteY402" fmla="*/ 261060 h 461130"/>
              <a:gd name="connsiteX403" fmla="*/ 13531468 w 17101328"/>
              <a:gd name="connsiteY403" fmla="*/ 243840 h 461130"/>
              <a:gd name="connsiteX404" fmla="*/ 13551119 w 17101328"/>
              <a:gd name="connsiteY404" fmla="*/ 248292 h 461130"/>
              <a:gd name="connsiteX405" fmla="*/ 13568380 w 17101328"/>
              <a:gd name="connsiteY405" fmla="*/ 260333 h 461130"/>
              <a:gd name="connsiteX406" fmla="*/ 13564678 w 17101328"/>
              <a:gd name="connsiteY406" fmla="*/ 219127 h 461130"/>
              <a:gd name="connsiteX407" fmla="*/ 13662186 w 17101328"/>
              <a:gd name="connsiteY407" fmla="*/ 0 h 461130"/>
              <a:gd name="connsiteX408" fmla="*/ 13759694 w 17101328"/>
              <a:gd name="connsiteY408" fmla="*/ 219127 h 461130"/>
              <a:gd name="connsiteX409" fmla="*/ 13755066 w 17101328"/>
              <a:gd name="connsiteY409" fmla="*/ 270645 h 461130"/>
              <a:gd name="connsiteX410" fmla="*/ 13761392 w 17101328"/>
              <a:gd name="connsiteY410" fmla="*/ 261060 h 461130"/>
              <a:gd name="connsiteX411" fmla="*/ 13799346 w 17101328"/>
              <a:gd name="connsiteY411" fmla="*/ 243840 h 461130"/>
              <a:gd name="connsiteX412" fmla="*/ 13818997 w 17101328"/>
              <a:gd name="connsiteY412" fmla="*/ 248292 h 461130"/>
              <a:gd name="connsiteX413" fmla="*/ 13836258 w 17101328"/>
              <a:gd name="connsiteY413" fmla="*/ 260333 h 461130"/>
              <a:gd name="connsiteX414" fmla="*/ 13832556 w 17101328"/>
              <a:gd name="connsiteY414" fmla="*/ 219127 h 461130"/>
              <a:gd name="connsiteX415" fmla="*/ 13930064 w 17101328"/>
              <a:gd name="connsiteY415" fmla="*/ 0 h 461130"/>
              <a:gd name="connsiteX416" fmla="*/ 14027572 w 17101328"/>
              <a:gd name="connsiteY416" fmla="*/ 219127 h 461130"/>
              <a:gd name="connsiteX417" fmla="*/ 14022944 w 17101328"/>
              <a:gd name="connsiteY417" fmla="*/ 270645 h 461130"/>
              <a:gd name="connsiteX418" fmla="*/ 14029270 w 17101328"/>
              <a:gd name="connsiteY418" fmla="*/ 261060 h 461130"/>
              <a:gd name="connsiteX419" fmla="*/ 14067224 w 17101328"/>
              <a:gd name="connsiteY419" fmla="*/ 243840 h 461130"/>
              <a:gd name="connsiteX420" fmla="*/ 14086875 w 17101328"/>
              <a:gd name="connsiteY420" fmla="*/ 248292 h 461130"/>
              <a:gd name="connsiteX421" fmla="*/ 14104137 w 17101328"/>
              <a:gd name="connsiteY421" fmla="*/ 260334 h 461130"/>
              <a:gd name="connsiteX422" fmla="*/ 14100435 w 17101328"/>
              <a:gd name="connsiteY422" fmla="*/ 219127 h 461130"/>
              <a:gd name="connsiteX423" fmla="*/ 14197943 w 17101328"/>
              <a:gd name="connsiteY423" fmla="*/ 0 h 461130"/>
              <a:gd name="connsiteX424" fmla="*/ 14295451 w 17101328"/>
              <a:gd name="connsiteY424" fmla="*/ 219127 h 461130"/>
              <a:gd name="connsiteX425" fmla="*/ 14290823 w 17101328"/>
              <a:gd name="connsiteY425" fmla="*/ 270645 h 461130"/>
              <a:gd name="connsiteX426" fmla="*/ 14297149 w 17101328"/>
              <a:gd name="connsiteY426" fmla="*/ 261060 h 461130"/>
              <a:gd name="connsiteX427" fmla="*/ 14335103 w 17101328"/>
              <a:gd name="connsiteY427" fmla="*/ 243840 h 461130"/>
              <a:gd name="connsiteX428" fmla="*/ 14354754 w 17101328"/>
              <a:gd name="connsiteY428" fmla="*/ 248292 h 461130"/>
              <a:gd name="connsiteX429" fmla="*/ 14372015 w 17101328"/>
              <a:gd name="connsiteY429" fmla="*/ 260333 h 461130"/>
              <a:gd name="connsiteX430" fmla="*/ 14368313 w 17101328"/>
              <a:gd name="connsiteY430" fmla="*/ 219127 h 461130"/>
              <a:gd name="connsiteX431" fmla="*/ 14465821 w 17101328"/>
              <a:gd name="connsiteY431" fmla="*/ 0 h 461130"/>
              <a:gd name="connsiteX432" fmla="*/ 14563329 w 17101328"/>
              <a:gd name="connsiteY432" fmla="*/ 219127 h 461130"/>
              <a:gd name="connsiteX433" fmla="*/ 14558701 w 17101328"/>
              <a:gd name="connsiteY433" fmla="*/ 270645 h 461130"/>
              <a:gd name="connsiteX434" fmla="*/ 14565027 w 17101328"/>
              <a:gd name="connsiteY434" fmla="*/ 261060 h 461130"/>
              <a:gd name="connsiteX435" fmla="*/ 14602981 w 17101328"/>
              <a:gd name="connsiteY435" fmla="*/ 243840 h 461130"/>
              <a:gd name="connsiteX436" fmla="*/ 14622632 w 17101328"/>
              <a:gd name="connsiteY436" fmla="*/ 248292 h 461130"/>
              <a:gd name="connsiteX437" fmla="*/ 14639893 w 17101328"/>
              <a:gd name="connsiteY437" fmla="*/ 260333 h 461130"/>
              <a:gd name="connsiteX438" fmla="*/ 14636191 w 17101328"/>
              <a:gd name="connsiteY438" fmla="*/ 219127 h 461130"/>
              <a:gd name="connsiteX439" fmla="*/ 14733699 w 17101328"/>
              <a:gd name="connsiteY439" fmla="*/ 0 h 461130"/>
              <a:gd name="connsiteX440" fmla="*/ 14831207 w 17101328"/>
              <a:gd name="connsiteY440" fmla="*/ 219127 h 461130"/>
              <a:gd name="connsiteX441" fmla="*/ 14826579 w 17101328"/>
              <a:gd name="connsiteY441" fmla="*/ 270645 h 461130"/>
              <a:gd name="connsiteX442" fmla="*/ 14832905 w 17101328"/>
              <a:gd name="connsiteY442" fmla="*/ 261060 h 461130"/>
              <a:gd name="connsiteX443" fmla="*/ 14870859 w 17101328"/>
              <a:gd name="connsiteY443" fmla="*/ 243840 h 461130"/>
              <a:gd name="connsiteX444" fmla="*/ 14890510 w 17101328"/>
              <a:gd name="connsiteY444" fmla="*/ 248292 h 461130"/>
              <a:gd name="connsiteX445" fmla="*/ 14907772 w 17101328"/>
              <a:gd name="connsiteY445" fmla="*/ 260334 h 461130"/>
              <a:gd name="connsiteX446" fmla="*/ 14904070 w 17101328"/>
              <a:gd name="connsiteY446" fmla="*/ 219127 h 461130"/>
              <a:gd name="connsiteX447" fmla="*/ 15001578 w 17101328"/>
              <a:gd name="connsiteY447" fmla="*/ 0 h 461130"/>
              <a:gd name="connsiteX448" fmla="*/ 15099086 w 17101328"/>
              <a:gd name="connsiteY448" fmla="*/ 219127 h 461130"/>
              <a:gd name="connsiteX449" fmla="*/ 15094458 w 17101328"/>
              <a:gd name="connsiteY449" fmla="*/ 270645 h 461130"/>
              <a:gd name="connsiteX450" fmla="*/ 15100784 w 17101328"/>
              <a:gd name="connsiteY450" fmla="*/ 261060 h 461130"/>
              <a:gd name="connsiteX451" fmla="*/ 15138738 w 17101328"/>
              <a:gd name="connsiteY451" fmla="*/ 243840 h 461130"/>
              <a:gd name="connsiteX452" fmla="*/ 15158389 w 17101328"/>
              <a:gd name="connsiteY452" fmla="*/ 248292 h 461130"/>
              <a:gd name="connsiteX453" fmla="*/ 15175650 w 17101328"/>
              <a:gd name="connsiteY453" fmla="*/ 260333 h 461130"/>
              <a:gd name="connsiteX454" fmla="*/ 15171948 w 17101328"/>
              <a:gd name="connsiteY454" fmla="*/ 219127 h 461130"/>
              <a:gd name="connsiteX455" fmla="*/ 15269456 w 17101328"/>
              <a:gd name="connsiteY455" fmla="*/ 0 h 461130"/>
              <a:gd name="connsiteX456" fmla="*/ 15366964 w 17101328"/>
              <a:gd name="connsiteY456" fmla="*/ 219127 h 461130"/>
              <a:gd name="connsiteX457" fmla="*/ 15362336 w 17101328"/>
              <a:gd name="connsiteY457" fmla="*/ 270645 h 461130"/>
              <a:gd name="connsiteX458" fmla="*/ 15368662 w 17101328"/>
              <a:gd name="connsiteY458" fmla="*/ 261060 h 461130"/>
              <a:gd name="connsiteX459" fmla="*/ 15406616 w 17101328"/>
              <a:gd name="connsiteY459" fmla="*/ 243840 h 461130"/>
              <a:gd name="connsiteX460" fmla="*/ 15426267 w 17101328"/>
              <a:gd name="connsiteY460" fmla="*/ 248292 h 461130"/>
              <a:gd name="connsiteX461" fmla="*/ 15443528 w 17101328"/>
              <a:gd name="connsiteY461" fmla="*/ 260333 h 461130"/>
              <a:gd name="connsiteX462" fmla="*/ 15439826 w 17101328"/>
              <a:gd name="connsiteY462" fmla="*/ 219127 h 461130"/>
              <a:gd name="connsiteX463" fmla="*/ 15537334 w 17101328"/>
              <a:gd name="connsiteY463" fmla="*/ 0 h 461130"/>
              <a:gd name="connsiteX464" fmla="*/ 15634842 w 17101328"/>
              <a:gd name="connsiteY464" fmla="*/ 219127 h 461130"/>
              <a:gd name="connsiteX465" fmla="*/ 15630214 w 17101328"/>
              <a:gd name="connsiteY465" fmla="*/ 270645 h 461130"/>
              <a:gd name="connsiteX466" fmla="*/ 15636540 w 17101328"/>
              <a:gd name="connsiteY466" fmla="*/ 261060 h 461130"/>
              <a:gd name="connsiteX467" fmla="*/ 15674494 w 17101328"/>
              <a:gd name="connsiteY467" fmla="*/ 243840 h 461130"/>
              <a:gd name="connsiteX468" fmla="*/ 15694145 w 17101328"/>
              <a:gd name="connsiteY468" fmla="*/ 248292 h 461130"/>
              <a:gd name="connsiteX469" fmla="*/ 15711407 w 17101328"/>
              <a:gd name="connsiteY469" fmla="*/ 260334 h 461130"/>
              <a:gd name="connsiteX470" fmla="*/ 15707705 w 17101328"/>
              <a:gd name="connsiteY470" fmla="*/ 219127 h 461130"/>
              <a:gd name="connsiteX471" fmla="*/ 15805213 w 17101328"/>
              <a:gd name="connsiteY471" fmla="*/ 0 h 461130"/>
              <a:gd name="connsiteX472" fmla="*/ 15902721 w 17101328"/>
              <a:gd name="connsiteY472" fmla="*/ 219127 h 461130"/>
              <a:gd name="connsiteX473" fmla="*/ 15898093 w 17101328"/>
              <a:gd name="connsiteY473" fmla="*/ 270645 h 461130"/>
              <a:gd name="connsiteX474" fmla="*/ 15904419 w 17101328"/>
              <a:gd name="connsiteY474" fmla="*/ 261060 h 461130"/>
              <a:gd name="connsiteX475" fmla="*/ 15942373 w 17101328"/>
              <a:gd name="connsiteY475" fmla="*/ 243840 h 461130"/>
              <a:gd name="connsiteX476" fmla="*/ 15962024 w 17101328"/>
              <a:gd name="connsiteY476" fmla="*/ 248292 h 461130"/>
              <a:gd name="connsiteX477" fmla="*/ 15979286 w 17101328"/>
              <a:gd name="connsiteY477" fmla="*/ 260333 h 461130"/>
              <a:gd name="connsiteX478" fmla="*/ 15975582 w 17101328"/>
              <a:gd name="connsiteY478" fmla="*/ 219127 h 461130"/>
              <a:gd name="connsiteX479" fmla="*/ 16073090 w 17101328"/>
              <a:gd name="connsiteY479" fmla="*/ 0 h 461130"/>
              <a:gd name="connsiteX480" fmla="*/ 16170598 w 17101328"/>
              <a:gd name="connsiteY480" fmla="*/ 219127 h 461130"/>
              <a:gd name="connsiteX481" fmla="*/ 16165970 w 17101328"/>
              <a:gd name="connsiteY481" fmla="*/ 270645 h 461130"/>
              <a:gd name="connsiteX482" fmla="*/ 16172298 w 17101328"/>
              <a:gd name="connsiteY482" fmla="*/ 261060 h 461130"/>
              <a:gd name="connsiteX483" fmla="*/ 16210250 w 17101328"/>
              <a:gd name="connsiteY483" fmla="*/ 243840 h 461130"/>
              <a:gd name="connsiteX484" fmla="*/ 16229902 w 17101328"/>
              <a:gd name="connsiteY484" fmla="*/ 248292 h 461130"/>
              <a:gd name="connsiteX485" fmla="*/ 16247162 w 17101328"/>
              <a:gd name="connsiteY485" fmla="*/ 260333 h 461130"/>
              <a:gd name="connsiteX486" fmla="*/ 16243462 w 17101328"/>
              <a:gd name="connsiteY486" fmla="*/ 219127 h 461130"/>
              <a:gd name="connsiteX487" fmla="*/ 16340970 w 17101328"/>
              <a:gd name="connsiteY487" fmla="*/ 0 h 461130"/>
              <a:gd name="connsiteX488" fmla="*/ 16438478 w 17101328"/>
              <a:gd name="connsiteY488" fmla="*/ 219127 h 461130"/>
              <a:gd name="connsiteX489" fmla="*/ 16433850 w 17101328"/>
              <a:gd name="connsiteY489" fmla="*/ 270645 h 461130"/>
              <a:gd name="connsiteX490" fmla="*/ 16440174 w 17101328"/>
              <a:gd name="connsiteY490" fmla="*/ 261060 h 461130"/>
              <a:gd name="connsiteX491" fmla="*/ 16478130 w 17101328"/>
              <a:gd name="connsiteY491" fmla="*/ 243840 h 461130"/>
              <a:gd name="connsiteX492" fmla="*/ 16497780 w 17101328"/>
              <a:gd name="connsiteY492" fmla="*/ 248292 h 461130"/>
              <a:gd name="connsiteX493" fmla="*/ 16515042 w 17101328"/>
              <a:gd name="connsiteY493" fmla="*/ 260334 h 461130"/>
              <a:gd name="connsiteX494" fmla="*/ 16511340 w 17101328"/>
              <a:gd name="connsiteY494" fmla="*/ 219127 h 461130"/>
              <a:gd name="connsiteX495" fmla="*/ 16608848 w 17101328"/>
              <a:gd name="connsiteY495" fmla="*/ 0 h 461130"/>
              <a:gd name="connsiteX496" fmla="*/ 16706356 w 17101328"/>
              <a:gd name="connsiteY496" fmla="*/ 219127 h 461130"/>
              <a:gd name="connsiteX497" fmla="*/ 16701728 w 17101328"/>
              <a:gd name="connsiteY497" fmla="*/ 270645 h 461130"/>
              <a:gd name="connsiteX498" fmla="*/ 16708054 w 17101328"/>
              <a:gd name="connsiteY498" fmla="*/ 261060 h 461130"/>
              <a:gd name="connsiteX499" fmla="*/ 16746008 w 17101328"/>
              <a:gd name="connsiteY499" fmla="*/ 243840 h 461130"/>
              <a:gd name="connsiteX500" fmla="*/ 16765658 w 17101328"/>
              <a:gd name="connsiteY500" fmla="*/ 248292 h 461130"/>
              <a:gd name="connsiteX501" fmla="*/ 16782910 w 17101328"/>
              <a:gd name="connsiteY501" fmla="*/ 260327 h 461130"/>
              <a:gd name="connsiteX502" fmla="*/ 16779210 w 17101328"/>
              <a:gd name="connsiteY502" fmla="*/ 219127 h 461130"/>
              <a:gd name="connsiteX503" fmla="*/ 16876718 w 17101328"/>
              <a:gd name="connsiteY503" fmla="*/ 0 h 461130"/>
              <a:gd name="connsiteX504" fmla="*/ 16974226 w 17101328"/>
              <a:gd name="connsiteY504" fmla="*/ 219127 h 461130"/>
              <a:gd name="connsiteX505" fmla="*/ 16969598 w 17101328"/>
              <a:gd name="connsiteY505" fmla="*/ 270645 h 461130"/>
              <a:gd name="connsiteX506" fmla="*/ 16975922 w 17101328"/>
              <a:gd name="connsiteY506" fmla="*/ 261060 h 461130"/>
              <a:gd name="connsiteX507" fmla="*/ 17013878 w 17101328"/>
              <a:gd name="connsiteY507" fmla="*/ 243840 h 461130"/>
              <a:gd name="connsiteX508" fmla="*/ 17082826 w 17101328"/>
              <a:gd name="connsiteY508" fmla="*/ 308021 h 461130"/>
              <a:gd name="connsiteX509" fmla="*/ 17101328 w 17101328"/>
              <a:gd name="connsiteY509" fmla="*/ 369690 h 461130"/>
              <a:gd name="connsiteX510" fmla="*/ 21177 w 17101328"/>
              <a:gd name="connsiteY510" fmla="*/ 461130 h 461130"/>
              <a:gd name="connsiteX0" fmla="*/ 71703 w 17080151"/>
              <a:gd name="connsiteY0" fmla="*/ 270645 h 461130"/>
              <a:gd name="connsiteX1" fmla="*/ 78029 w 17080151"/>
              <a:gd name="connsiteY1" fmla="*/ 261060 h 461130"/>
              <a:gd name="connsiteX2" fmla="*/ 115983 w 17080151"/>
              <a:gd name="connsiteY2" fmla="*/ 243840 h 461130"/>
              <a:gd name="connsiteX3" fmla="*/ 135634 w 17080151"/>
              <a:gd name="connsiteY3" fmla="*/ 248292 h 461130"/>
              <a:gd name="connsiteX4" fmla="*/ 152895 w 17080151"/>
              <a:gd name="connsiteY4" fmla="*/ 260333 h 461130"/>
              <a:gd name="connsiteX5" fmla="*/ 149193 w 17080151"/>
              <a:gd name="connsiteY5" fmla="*/ 219127 h 461130"/>
              <a:gd name="connsiteX6" fmla="*/ 246701 w 17080151"/>
              <a:gd name="connsiteY6" fmla="*/ 0 h 461130"/>
              <a:gd name="connsiteX7" fmla="*/ 344209 w 17080151"/>
              <a:gd name="connsiteY7" fmla="*/ 219127 h 461130"/>
              <a:gd name="connsiteX8" fmla="*/ 339581 w 17080151"/>
              <a:gd name="connsiteY8" fmla="*/ 270645 h 461130"/>
              <a:gd name="connsiteX9" fmla="*/ 345907 w 17080151"/>
              <a:gd name="connsiteY9" fmla="*/ 261060 h 461130"/>
              <a:gd name="connsiteX10" fmla="*/ 383861 w 17080151"/>
              <a:gd name="connsiteY10" fmla="*/ 243840 h 461130"/>
              <a:gd name="connsiteX11" fmla="*/ 403512 w 17080151"/>
              <a:gd name="connsiteY11" fmla="*/ 248292 h 461130"/>
              <a:gd name="connsiteX12" fmla="*/ 420774 w 17080151"/>
              <a:gd name="connsiteY12" fmla="*/ 260334 h 461130"/>
              <a:gd name="connsiteX13" fmla="*/ 417072 w 17080151"/>
              <a:gd name="connsiteY13" fmla="*/ 219127 h 461130"/>
              <a:gd name="connsiteX14" fmla="*/ 514580 w 17080151"/>
              <a:gd name="connsiteY14" fmla="*/ 0 h 461130"/>
              <a:gd name="connsiteX15" fmla="*/ 612088 w 17080151"/>
              <a:gd name="connsiteY15" fmla="*/ 219127 h 461130"/>
              <a:gd name="connsiteX16" fmla="*/ 607460 w 17080151"/>
              <a:gd name="connsiteY16" fmla="*/ 270645 h 461130"/>
              <a:gd name="connsiteX17" fmla="*/ 613786 w 17080151"/>
              <a:gd name="connsiteY17" fmla="*/ 261060 h 461130"/>
              <a:gd name="connsiteX18" fmla="*/ 651740 w 17080151"/>
              <a:gd name="connsiteY18" fmla="*/ 243840 h 461130"/>
              <a:gd name="connsiteX19" fmla="*/ 671391 w 17080151"/>
              <a:gd name="connsiteY19" fmla="*/ 248292 h 461130"/>
              <a:gd name="connsiteX20" fmla="*/ 688652 w 17080151"/>
              <a:gd name="connsiteY20" fmla="*/ 260333 h 461130"/>
              <a:gd name="connsiteX21" fmla="*/ 684950 w 17080151"/>
              <a:gd name="connsiteY21" fmla="*/ 219127 h 461130"/>
              <a:gd name="connsiteX22" fmla="*/ 782458 w 17080151"/>
              <a:gd name="connsiteY22" fmla="*/ 0 h 461130"/>
              <a:gd name="connsiteX23" fmla="*/ 879966 w 17080151"/>
              <a:gd name="connsiteY23" fmla="*/ 219127 h 461130"/>
              <a:gd name="connsiteX24" fmla="*/ 875338 w 17080151"/>
              <a:gd name="connsiteY24" fmla="*/ 270645 h 461130"/>
              <a:gd name="connsiteX25" fmla="*/ 881664 w 17080151"/>
              <a:gd name="connsiteY25" fmla="*/ 261060 h 461130"/>
              <a:gd name="connsiteX26" fmla="*/ 919618 w 17080151"/>
              <a:gd name="connsiteY26" fmla="*/ 243840 h 461130"/>
              <a:gd name="connsiteX27" fmla="*/ 939269 w 17080151"/>
              <a:gd name="connsiteY27" fmla="*/ 248292 h 461130"/>
              <a:gd name="connsiteX28" fmla="*/ 956530 w 17080151"/>
              <a:gd name="connsiteY28" fmla="*/ 260333 h 461130"/>
              <a:gd name="connsiteX29" fmla="*/ 952828 w 17080151"/>
              <a:gd name="connsiteY29" fmla="*/ 219127 h 461130"/>
              <a:gd name="connsiteX30" fmla="*/ 1050336 w 17080151"/>
              <a:gd name="connsiteY30" fmla="*/ 0 h 461130"/>
              <a:gd name="connsiteX31" fmla="*/ 1147844 w 17080151"/>
              <a:gd name="connsiteY31" fmla="*/ 219127 h 461130"/>
              <a:gd name="connsiteX32" fmla="*/ 1143216 w 17080151"/>
              <a:gd name="connsiteY32" fmla="*/ 270645 h 461130"/>
              <a:gd name="connsiteX33" fmla="*/ 1149542 w 17080151"/>
              <a:gd name="connsiteY33" fmla="*/ 261060 h 461130"/>
              <a:gd name="connsiteX34" fmla="*/ 1187496 w 17080151"/>
              <a:gd name="connsiteY34" fmla="*/ 243840 h 461130"/>
              <a:gd name="connsiteX35" fmla="*/ 1207147 w 17080151"/>
              <a:gd name="connsiteY35" fmla="*/ 248292 h 461130"/>
              <a:gd name="connsiteX36" fmla="*/ 1224409 w 17080151"/>
              <a:gd name="connsiteY36" fmla="*/ 260334 h 461130"/>
              <a:gd name="connsiteX37" fmla="*/ 1220707 w 17080151"/>
              <a:gd name="connsiteY37" fmla="*/ 219127 h 461130"/>
              <a:gd name="connsiteX38" fmla="*/ 1318215 w 17080151"/>
              <a:gd name="connsiteY38" fmla="*/ 0 h 461130"/>
              <a:gd name="connsiteX39" fmla="*/ 1415722 w 17080151"/>
              <a:gd name="connsiteY39" fmla="*/ 219127 h 461130"/>
              <a:gd name="connsiteX40" fmla="*/ 1411094 w 17080151"/>
              <a:gd name="connsiteY40" fmla="*/ 270645 h 461130"/>
              <a:gd name="connsiteX41" fmla="*/ 1417420 w 17080151"/>
              <a:gd name="connsiteY41" fmla="*/ 261060 h 461130"/>
              <a:gd name="connsiteX42" fmla="*/ 1455374 w 17080151"/>
              <a:gd name="connsiteY42" fmla="*/ 243840 h 461130"/>
              <a:gd name="connsiteX43" fmla="*/ 1475025 w 17080151"/>
              <a:gd name="connsiteY43" fmla="*/ 248292 h 461130"/>
              <a:gd name="connsiteX44" fmla="*/ 1492287 w 17080151"/>
              <a:gd name="connsiteY44" fmla="*/ 260333 h 461130"/>
              <a:gd name="connsiteX45" fmla="*/ 1488584 w 17080151"/>
              <a:gd name="connsiteY45" fmla="*/ 219127 h 461130"/>
              <a:gd name="connsiteX46" fmla="*/ 1586091 w 17080151"/>
              <a:gd name="connsiteY46" fmla="*/ 0 h 461130"/>
              <a:gd name="connsiteX47" fmla="*/ 1683600 w 17080151"/>
              <a:gd name="connsiteY47" fmla="*/ 219127 h 461130"/>
              <a:gd name="connsiteX48" fmla="*/ 1678973 w 17080151"/>
              <a:gd name="connsiteY48" fmla="*/ 270644 h 461130"/>
              <a:gd name="connsiteX49" fmla="*/ 1685297 w 17080151"/>
              <a:gd name="connsiteY49" fmla="*/ 261060 h 461130"/>
              <a:gd name="connsiteX50" fmla="*/ 1723251 w 17080151"/>
              <a:gd name="connsiteY50" fmla="*/ 243840 h 461130"/>
              <a:gd name="connsiteX51" fmla="*/ 1742903 w 17080151"/>
              <a:gd name="connsiteY51" fmla="*/ 248292 h 461130"/>
              <a:gd name="connsiteX52" fmla="*/ 1760164 w 17080151"/>
              <a:gd name="connsiteY52" fmla="*/ 260333 h 461130"/>
              <a:gd name="connsiteX53" fmla="*/ 1756463 w 17080151"/>
              <a:gd name="connsiteY53" fmla="*/ 219127 h 461130"/>
              <a:gd name="connsiteX54" fmla="*/ 1853971 w 17080151"/>
              <a:gd name="connsiteY54" fmla="*/ 0 h 461130"/>
              <a:gd name="connsiteX55" fmla="*/ 1951478 w 17080151"/>
              <a:gd name="connsiteY55" fmla="*/ 219127 h 461130"/>
              <a:gd name="connsiteX56" fmla="*/ 1946850 w 17080151"/>
              <a:gd name="connsiteY56" fmla="*/ 270645 h 461130"/>
              <a:gd name="connsiteX57" fmla="*/ 1953176 w 17080151"/>
              <a:gd name="connsiteY57" fmla="*/ 261060 h 461130"/>
              <a:gd name="connsiteX58" fmla="*/ 1991130 w 17080151"/>
              <a:gd name="connsiteY58" fmla="*/ 243840 h 461130"/>
              <a:gd name="connsiteX59" fmla="*/ 2010781 w 17080151"/>
              <a:gd name="connsiteY59" fmla="*/ 248292 h 461130"/>
              <a:gd name="connsiteX60" fmla="*/ 2028044 w 17080151"/>
              <a:gd name="connsiteY60" fmla="*/ 260334 h 461130"/>
              <a:gd name="connsiteX61" fmla="*/ 2024341 w 17080151"/>
              <a:gd name="connsiteY61" fmla="*/ 219127 h 461130"/>
              <a:gd name="connsiteX62" fmla="*/ 2121849 w 17080151"/>
              <a:gd name="connsiteY62" fmla="*/ 0 h 461130"/>
              <a:gd name="connsiteX63" fmla="*/ 2219356 w 17080151"/>
              <a:gd name="connsiteY63" fmla="*/ 219127 h 461130"/>
              <a:gd name="connsiteX64" fmla="*/ 2214729 w 17080151"/>
              <a:gd name="connsiteY64" fmla="*/ 270646 h 461130"/>
              <a:gd name="connsiteX65" fmla="*/ 2221056 w 17080151"/>
              <a:gd name="connsiteY65" fmla="*/ 261060 h 461130"/>
              <a:gd name="connsiteX66" fmla="*/ 2259009 w 17080151"/>
              <a:gd name="connsiteY66" fmla="*/ 243840 h 461130"/>
              <a:gd name="connsiteX67" fmla="*/ 2278661 w 17080151"/>
              <a:gd name="connsiteY67" fmla="*/ 248292 h 461130"/>
              <a:gd name="connsiteX68" fmla="*/ 2295921 w 17080151"/>
              <a:gd name="connsiteY68" fmla="*/ 260333 h 461130"/>
              <a:gd name="connsiteX69" fmla="*/ 2292220 w 17080151"/>
              <a:gd name="connsiteY69" fmla="*/ 219127 h 461130"/>
              <a:gd name="connsiteX70" fmla="*/ 2389728 w 17080151"/>
              <a:gd name="connsiteY70" fmla="*/ 0 h 461130"/>
              <a:gd name="connsiteX71" fmla="*/ 2487236 w 17080151"/>
              <a:gd name="connsiteY71" fmla="*/ 219127 h 461130"/>
              <a:gd name="connsiteX72" fmla="*/ 2482608 w 17080151"/>
              <a:gd name="connsiteY72" fmla="*/ 270643 h 461130"/>
              <a:gd name="connsiteX73" fmla="*/ 2488933 w 17080151"/>
              <a:gd name="connsiteY73" fmla="*/ 261060 h 461130"/>
              <a:gd name="connsiteX74" fmla="*/ 2526887 w 17080151"/>
              <a:gd name="connsiteY74" fmla="*/ 243840 h 461130"/>
              <a:gd name="connsiteX75" fmla="*/ 2546538 w 17080151"/>
              <a:gd name="connsiteY75" fmla="*/ 248292 h 461130"/>
              <a:gd name="connsiteX76" fmla="*/ 2563799 w 17080151"/>
              <a:gd name="connsiteY76" fmla="*/ 260333 h 461130"/>
              <a:gd name="connsiteX77" fmla="*/ 2560097 w 17080151"/>
              <a:gd name="connsiteY77" fmla="*/ 219127 h 461130"/>
              <a:gd name="connsiteX78" fmla="*/ 2657607 w 17080151"/>
              <a:gd name="connsiteY78" fmla="*/ 0 h 461130"/>
              <a:gd name="connsiteX79" fmla="*/ 2755113 w 17080151"/>
              <a:gd name="connsiteY79" fmla="*/ 219127 h 461130"/>
              <a:gd name="connsiteX80" fmla="*/ 2750486 w 17080151"/>
              <a:gd name="connsiteY80" fmla="*/ 270646 h 461130"/>
              <a:gd name="connsiteX81" fmla="*/ 2756811 w 17080151"/>
              <a:gd name="connsiteY81" fmla="*/ 261060 h 461130"/>
              <a:gd name="connsiteX82" fmla="*/ 2794766 w 17080151"/>
              <a:gd name="connsiteY82" fmla="*/ 243840 h 461130"/>
              <a:gd name="connsiteX83" fmla="*/ 2814418 w 17080151"/>
              <a:gd name="connsiteY83" fmla="*/ 248292 h 461130"/>
              <a:gd name="connsiteX84" fmla="*/ 2831678 w 17080151"/>
              <a:gd name="connsiteY84" fmla="*/ 260334 h 461130"/>
              <a:gd name="connsiteX85" fmla="*/ 2827977 w 17080151"/>
              <a:gd name="connsiteY85" fmla="*/ 219127 h 461130"/>
              <a:gd name="connsiteX86" fmla="*/ 2925484 w 17080151"/>
              <a:gd name="connsiteY86" fmla="*/ 0 h 461130"/>
              <a:gd name="connsiteX87" fmla="*/ 3022992 w 17080151"/>
              <a:gd name="connsiteY87" fmla="*/ 219127 h 461130"/>
              <a:gd name="connsiteX88" fmla="*/ 3018364 w 17080151"/>
              <a:gd name="connsiteY88" fmla="*/ 270645 h 461130"/>
              <a:gd name="connsiteX89" fmla="*/ 3024690 w 17080151"/>
              <a:gd name="connsiteY89" fmla="*/ 261060 h 461130"/>
              <a:gd name="connsiteX90" fmla="*/ 3062644 w 17080151"/>
              <a:gd name="connsiteY90" fmla="*/ 243840 h 461130"/>
              <a:gd name="connsiteX91" fmla="*/ 3082295 w 17080151"/>
              <a:gd name="connsiteY91" fmla="*/ 248292 h 461130"/>
              <a:gd name="connsiteX92" fmla="*/ 3099556 w 17080151"/>
              <a:gd name="connsiteY92" fmla="*/ 260333 h 461130"/>
              <a:gd name="connsiteX93" fmla="*/ 3095854 w 17080151"/>
              <a:gd name="connsiteY93" fmla="*/ 219127 h 461130"/>
              <a:gd name="connsiteX94" fmla="*/ 3193362 w 17080151"/>
              <a:gd name="connsiteY94" fmla="*/ 0 h 461130"/>
              <a:gd name="connsiteX95" fmla="*/ 3290870 w 17080151"/>
              <a:gd name="connsiteY95" fmla="*/ 219127 h 461130"/>
              <a:gd name="connsiteX96" fmla="*/ 3286243 w 17080151"/>
              <a:gd name="connsiteY96" fmla="*/ 270645 h 461130"/>
              <a:gd name="connsiteX97" fmla="*/ 3292568 w 17080151"/>
              <a:gd name="connsiteY97" fmla="*/ 261060 h 461130"/>
              <a:gd name="connsiteX98" fmla="*/ 3330522 w 17080151"/>
              <a:gd name="connsiteY98" fmla="*/ 243840 h 461130"/>
              <a:gd name="connsiteX99" fmla="*/ 3350173 w 17080151"/>
              <a:gd name="connsiteY99" fmla="*/ 248292 h 461130"/>
              <a:gd name="connsiteX100" fmla="*/ 3367433 w 17080151"/>
              <a:gd name="connsiteY100" fmla="*/ 260332 h 461130"/>
              <a:gd name="connsiteX101" fmla="*/ 3363733 w 17080151"/>
              <a:gd name="connsiteY101" fmla="*/ 219127 h 461130"/>
              <a:gd name="connsiteX102" fmla="*/ 3461241 w 17080151"/>
              <a:gd name="connsiteY102" fmla="*/ 0 h 461130"/>
              <a:gd name="connsiteX103" fmla="*/ 3558748 w 17080151"/>
              <a:gd name="connsiteY103" fmla="*/ 219127 h 461130"/>
              <a:gd name="connsiteX104" fmla="*/ 3554120 w 17080151"/>
              <a:gd name="connsiteY104" fmla="*/ 270645 h 461130"/>
              <a:gd name="connsiteX105" fmla="*/ 3560447 w 17080151"/>
              <a:gd name="connsiteY105" fmla="*/ 261060 h 461130"/>
              <a:gd name="connsiteX106" fmla="*/ 3598400 w 17080151"/>
              <a:gd name="connsiteY106" fmla="*/ 243840 h 461130"/>
              <a:gd name="connsiteX107" fmla="*/ 3618053 w 17080151"/>
              <a:gd name="connsiteY107" fmla="*/ 248292 h 461130"/>
              <a:gd name="connsiteX108" fmla="*/ 3635312 w 17080151"/>
              <a:gd name="connsiteY108" fmla="*/ 260333 h 461130"/>
              <a:gd name="connsiteX109" fmla="*/ 3631609 w 17080151"/>
              <a:gd name="connsiteY109" fmla="*/ 219127 h 461130"/>
              <a:gd name="connsiteX110" fmla="*/ 3729117 w 17080151"/>
              <a:gd name="connsiteY110" fmla="*/ 0 h 461130"/>
              <a:gd name="connsiteX111" fmla="*/ 3826626 w 17080151"/>
              <a:gd name="connsiteY111" fmla="*/ 219127 h 461130"/>
              <a:gd name="connsiteX112" fmla="*/ 3821999 w 17080151"/>
              <a:gd name="connsiteY112" fmla="*/ 270645 h 461130"/>
              <a:gd name="connsiteX113" fmla="*/ 3828323 w 17080151"/>
              <a:gd name="connsiteY113" fmla="*/ 261060 h 461130"/>
              <a:gd name="connsiteX114" fmla="*/ 3866278 w 17080151"/>
              <a:gd name="connsiteY114" fmla="*/ 243840 h 461130"/>
              <a:gd name="connsiteX115" fmla="*/ 3885929 w 17080151"/>
              <a:gd name="connsiteY115" fmla="*/ 248292 h 461130"/>
              <a:gd name="connsiteX116" fmla="*/ 3903190 w 17080151"/>
              <a:gd name="connsiteY116" fmla="*/ 260334 h 461130"/>
              <a:gd name="connsiteX117" fmla="*/ 3899490 w 17080151"/>
              <a:gd name="connsiteY117" fmla="*/ 219127 h 461130"/>
              <a:gd name="connsiteX118" fmla="*/ 3996998 w 17080151"/>
              <a:gd name="connsiteY118" fmla="*/ 0 h 461130"/>
              <a:gd name="connsiteX119" fmla="*/ 4094505 w 17080151"/>
              <a:gd name="connsiteY119" fmla="*/ 219127 h 461130"/>
              <a:gd name="connsiteX120" fmla="*/ 4089877 w 17080151"/>
              <a:gd name="connsiteY120" fmla="*/ 270645 h 461130"/>
              <a:gd name="connsiteX121" fmla="*/ 4096204 w 17080151"/>
              <a:gd name="connsiteY121" fmla="*/ 261060 h 461130"/>
              <a:gd name="connsiteX122" fmla="*/ 4134157 w 17080151"/>
              <a:gd name="connsiteY122" fmla="*/ 243840 h 461130"/>
              <a:gd name="connsiteX123" fmla="*/ 4153810 w 17080151"/>
              <a:gd name="connsiteY123" fmla="*/ 248292 h 461130"/>
              <a:gd name="connsiteX124" fmla="*/ 4171070 w 17080151"/>
              <a:gd name="connsiteY124" fmla="*/ 260333 h 461130"/>
              <a:gd name="connsiteX125" fmla="*/ 4167366 w 17080151"/>
              <a:gd name="connsiteY125" fmla="*/ 219127 h 461130"/>
              <a:gd name="connsiteX126" fmla="*/ 4264874 w 17080151"/>
              <a:gd name="connsiteY126" fmla="*/ 0 h 461130"/>
              <a:gd name="connsiteX127" fmla="*/ 4362383 w 17080151"/>
              <a:gd name="connsiteY127" fmla="*/ 219127 h 461130"/>
              <a:gd name="connsiteX128" fmla="*/ 4357756 w 17080151"/>
              <a:gd name="connsiteY128" fmla="*/ 270645 h 461130"/>
              <a:gd name="connsiteX129" fmla="*/ 4364080 w 17080151"/>
              <a:gd name="connsiteY129" fmla="*/ 261060 h 461130"/>
              <a:gd name="connsiteX130" fmla="*/ 4402035 w 17080151"/>
              <a:gd name="connsiteY130" fmla="*/ 243840 h 461130"/>
              <a:gd name="connsiteX131" fmla="*/ 4421685 w 17080151"/>
              <a:gd name="connsiteY131" fmla="*/ 248292 h 461130"/>
              <a:gd name="connsiteX132" fmla="*/ 4438947 w 17080151"/>
              <a:gd name="connsiteY132" fmla="*/ 260333 h 461130"/>
              <a:gd name="connsiteX133" fmla="*/ 4435246 w 17080151"/>
              <a:gd name="connsiteY133" fmla="*/ 219127 h 461130"/>
              <a:gd name="connsiteX134" fmla="*/ 4532753 w 17080151"/>
              <a:gd name="connsiteY134" fmla="*/ 0 h 461130"/>
              <a:gd name="connsiteX135" fmla="*/ 4630261 w 17080151"/>
              <a:gd name="connsiteY135" fmla="*/ 219127 h 461130"/>
              <a:gd name="connsiteX136" fmla="*/ 4625634 w 17080151"/>
              <a:gd name="connsiteY136" fmla="*/ 270645 h 461130"/>
              <a:gd name="connsiteX137" fmla="*/ 4631959 w 17080151"/>
              <a:gd name="connsiteY137" fmla="*/ 261060 h 461130"/>
              <a:gd name="connsiteX138" fmla="*/ 4669914 w 17080151"/>
              <a:gd name="connsiteY138" fmla="*/ 243840 h 461130"/>
              <a:gd name="connsiteX139" fmla="*/ 4689564 w 17080151"/>
              <a:gd name="connsiteY139" fmla="*/ 248292 h 461130"/>
              <a:gd name="connsiteX140" fmla="*/ 4706827 w 17080151"/>
              <a:gd name="connsiteY140" fmla="*/ 260334 h 461130"/>
              <a:gd name="connsiteX141" fmla="*/ 4703123 w 17080151"/>
              <a:gd name="connsiteY141" fmla="*/ 219127 h 461130"/>
              <a:gd name="connsiteX142" fmla="*/ 4800631 w 17080151"/>
              <a:gd name="connsiteY142" fmla="*/ 0 h 461130"/>
              <a:gd name="connsiteX143" fmla="*/ 4898140 w 17080151"/>
              <a:gd name="connsiteY143" fmla="*/ 219127 h 461130"/>
              <a:gd name="connsiteX144" fmla="*/ 4893513 w 17080151"/>
              <a:gd name="connsiteY144" fmla="*/ 270645 h 461130"/>
              <a:gd name="connsiteX145" fmla="*/ 4899837 w 17080151"/>
              <a:gd name="connsiteY145" fmla="*/ 261060 h 461130"/>
              <a:gd name="connsiteX146" fmla="*/ 4937792 w 17080151"/>
              <a:gd name="connsiteY146" fmla="*/ 243840 h 461130"/>
              <a:gd name="connsiteX147" fmla="*/ 4957442 w 17080151"/>
              <a:gd name="connsiteY147" fmla="*/ 248292 h 461130"/>
              <a:gd name="connsiteX148" fmla="*/ 4974703 w 17080151"/>
              <a:gd name="connsiteY148" fmla="*/ 260333 h 461130"/>
              <a:gd name="connsiteX149" fmla="*/ 4971003 w 17080151"/>
              <a:gd name="connsiteY149" fmla="*/ 219127 h 461130"/>
              <a:gd name="connsiteX150" fmla="*/ 5068510 w 17080151"/>
              <a:gd name="connsiteY150" fmla="*/ 0 h 461130"/>
              <a:gd name="connsiteX151" fmla="*/ 5166018 w 17080151"/>
              <a:gd name="connsiteY151" fmla="*/ 219127 h 461130"/>
              <a:gd name="connsiteX152" fmla="*/ 5161391 w 17080151"/>
              <a:gd name="connsiteY152" fmla="*/ 270645 h 461130"/>
              <a:gd name="connsiteX153" fmla="*/ 5167716 w 17080151"/>
              <a:gd name="connsiteY153" fmla="*/ 261060 h 461130"/>
              <a:gd name="connsiteX154" fmla="*/ 5205670 w 17080151"/>
              <a:gd name="connsiteY154" fmla="*/ 243840 h 461130"/>
              <a:gd name="connsiteX155" fmla="*/ 5225321 w 17080151"/>
              <a:gd name="connsiteY155" fmla="*/ 248292 h 461130"/>
              <a:gd name="connsiteX156" fmla="*/ 5242582 w 17080151"/>
              <a:gd name="connsiteY156" fmla="*/ 260333 h 461130"/>
              <a:gd name="connsiteX157" fmla="*/ 5238879 w 17080151"/>
              <a:gd name="connsiteY157" fmla="*/ 219127 h 461130"/>
              <a:gd name="connsiteX158" fmla="*/ 5336388 w 17080151"/>
              <a:gd name="connsiteY158" fmla="*/ 0 h 461130"/>
              <a:gd name="connsiteX159" fmla="*/ 5433897 w 17080151"/>
              <a:gd name="connsiteY159" fmla="*/ 219127 h 461130"/>
              <a:gd name="connsiteX160" fmla="*/ 5429267 w 17080151"/>
              <a:gd name="connsiteY160" fmla="*/ 270645 h 461130"/>
              <a:gd name="connsiteX161" fmla="*/ 5435594 w 17080151"/>
              <a:gd name="connsiteY161" fmla="*/ 261060 h 461130"/>
              <a:gd name="connsiteX162" fmla="*/ 5473548 w 17080151"/>
              <a:gd name="connsiteY162" fmla="*/ 243840 h 461130"/>
              <a:gd name="connsiteX163" fmla="*/ 5493199 w 17080151"/>
              <a:gd name="connsiteY163" fmla="*/ 248292 h 461130"/>
              <a:gd name="connsiteX164" fmla="*/ 5510460 w 17080151"/>
              <a:gd name="connsiteY164" fmla="*/ 260334 h 461130"/>
              <a:gd name="connsiteX165" fmla="*/ 5506760 w 17080151"/>
              <a:gd name="connsiteY165" fmla="*/ 219127 h 461130"/>
              <a:gd name="connsiteX166" fmla="*/ 5604267 w 17080151"/>
              <a:gd name="connsiteY166" fmla="*/ 0 h 461130"/>
              <a:gd name="connsiteX167" fmla="*/ 5701775 w 17080151"/>
              <a:gd name="connsiteY167" fmla="*/ 219127 h 461130"/>
              <a:gd name="connsiteX168" fmla="*/ 5697148 w 17080151"/>
              <a:gd name="connsiteY168" fmla="*/ 270645 h 461130"/>
              <a:gd name="connsiteX169" fmla="*/ 5703473 w 17080151"/>
              <a:gd name="connsiteY169" fmla="*/ 261060 h 461130"/>
              <a:gd name="connsiteX170" fmla="*/ 5741427 w 17080151"/>
              <a:gd name="connsiteY170" fmla="*/ 243840 h 461130"/>
              <a:gd name="connsiteX171" fmla="*/ 5761078 w 17080151"/>
              <a:gd name="connsiteY171" fmla="*/ 248292 h 461130"/>
              <a:gd name="connsiteX172" fmla="*/ 5778339 w 17080151"/>
              <a:gd name="connsiteY172" fmla="*/ 260333 h 461130"/>
              <a:gd name="connsiteX173" fmla="*/ 5774636 w 17080151"/>
              <a:gd name="connsiteY173" fmla="*/ 219127 h 461130"/>
              <a:gd name="connsiteX174" fmla="*/ 5872145 w 17080151"/>
              <a:gd name="connsiteY174" fmla="*/ 0 h 461130"/>
              <a:gd name="connsiteX175" fmla="*/ 5969654 w 17080151"/>
              <a:gd name="connsiteY175" fmla="*/ 219127 h 461130"/>
              <a:gd name="connsiteX176" fmla="*/ 5965024 w 17080151"/>
              <a:gd name="connsiteY176" fmla="*/ 270645 h 461130"/>
              <a:gd name="connsiteX177" fmla="*/ 5971351 w 17080151"/>
              <a:gd name="connsiteY177" fmla="*/ 261060 h 461130"/>
              <a:gd name="connsiteX178" fmla="*/ 6009305 w 17080151"/>
              <a:gd name="connsiteY178" fmla="*/ 243840 h 461130"/>
              <a:gd name="connsiteX179" fmla="*/ 6028956 w 17080151"/>
              <a:gd name="connsiteY179" fmla="*/ 248292 h 461130"/>
              <a:gd name="connsiteX180" fmla="*/ 6046217 w 17080151"/>
              <a:gd name="connsiteY180" fmla="*/ 260333 h 461130"/>
              <a:gd name="connsiteX181" fmla="*/ 6042515 w 17080151"/>
              <a:gd name="connsiteY181" fmla="*/ 219127 h 461130"/>
              <a:gd name="connsiteX182" fmla="*/ 6140023 w 17080151"/>
              <a:gd name="connsiteY182" fmla="*/ 0 h 461130"/>
              <a:gd name="connsiteX183" fmla="*/ 6237531 w 17080151"/>
              <a:gd name="connsiteY183" fmla="*/ 219127 h 461130"/>
              <a:gd name="connsiteX184" fmla="*/ 6232903 w 17080151"/>
              <a:gd name="connsiteY184" fmla="*/ 270645 h 461130"/>
              <a:gd name="connsiteX185" fmla="*/ 6239229 w 17080151"/>
              <a:gd name="connsiteY185" fmla="*/ 261060 h 461130"/>
              <a:gd name="connsiteX186" fmla="*/ 6277184 w 17080151"/>
              <a:gd name="connsiteY186" fmla="*/ 243840 h 461130"/>
              <a:gd name="connsiteX187" fmla="*/ 6296834 w 17080151"/>
              <a:gd name="connsiteY187" fmla="*/ 248292 h 461130"/>
              <a:gd name="connsiteX188" fmla="*/ 6314096 w 17080151"/>
              <a:gd name="connsiteY188" fmla="*/ 260334 h 461130"/>
              <a:gd name="connsiteX189" fmla="*/ 6310393 w 17080151"/>
              <a:gd name="connsiteY189" fmla="*/ 219127 h 461130"/>
              <a:gd name="connsiteX190" fmla="*/ 6407902 w 17080151"/>
              <a:gd name="connsiteY190" fmla="*/ 0 h 461130"/>
              <a:gd name="connsiteX191" fmla="*/ 6505411 w 17080151"/>
              <a:gd name="connsiteY191" fmla="*/ 219127 h 461130"/>
              <a:gd name="connsiteX192" fmla="*/ 6500781 w 17080151"/>
              <a:gd name="connsiteY192" fmla="*/ 270645 h 461130"/>
              <a:gd name="connsiteX193" fmla="*/ 6507108 w 17080151"/>
              <a:gd name="connsiteY193" fmla="*/ 261060 h 461130"/>
              <a:gd name="connsiteX194" fmla="*/ 6545062 w 17080151"/>
              <a:gd name="connsiteY194" fmla="*/ 243840 h 461130"/>
              <a:gd name="connsiteX195" fmla="*/ 6564713 w 17080151"/>
              <a:gd name="connsiteY195" fmla="*/ 248292 h 461130"/>
              <a:gd name="connsiteX196" fmla="*/ 6581974 w 17080151"/>
              <a:gd name="connsiteY196" fmla="*/ 260333 h 461130"/>
              <a:gd name="connsiteX197" fmla="*/ 6578272 w 17080151"/>
              <a:gd name="connsiteY197" fmla="*/ 219127 h 461130"/>
              <a:gd name="connsiteX198" fmla="*/ 6675780 w 17080151"/>
              <a:gd name="connsiteY198" fmla="*/ 0 h 461130"/>
              <a:gd name="connsiteX199" fmla="*/ 6773288 w 17080151"/>
              <a:gd name="connsiteY199" fmla="*/ 219127 h 461130"/>
              <a:gd name="connsiteX200" fmla="*/ 6768660 w 17080151"/>
              <a:gd name="connsiteY200" fmla="*/ 270645 h 461130"/>
              <a:gd name="connsiteX201" fmla="*/ 6774986 w 17080151"/>
              <a:gd name="connsiteY201" fmla="*/ 261060 h 461130"/>
              <a:gd name="connsiteX202" fmla="*/ 6812941 w 17080151"/>
              <a:gd name="connsiteY202" fmla="*/ 243840 h 461130"/>
              <a:gd name="connsiteX203" fmla="*/ 6832591 w 17080151"/>
              <a:gd name="connsiteY203" fmla="*/ 248292 h 461130"/>
              <a:gd name="connsiteX204" fmla="*/ 6849852 w 17080151"/>
              <a:gd name="connsiteY204" fmla="*/ 260333 h 461130"/>
              <a:gd name="connsiteX205" fmla="*/ 6846150 w 17080151"/>
              <a:gd name="connsiteY205" fmla="*/ 219127 h 461130"/>
              <a:gd name="connsiteX206" fmla="*/ 6943659 w 17080151"/>
              <a:gd name="connsiteY206" fmla="*/ 0 h 461130"/>
              <a:gd name="connsiteX207" fmla="*/ 7041167 w 17080151"/>
              <a:gd name="connsiteY207" fmla="*/ 219127 h 461130"/>
              <a:gd name="connsiteX208" fmla="*/ 7036538 w 17080151"/>
              <a:gd name="connsiteY208" fmla="*/ 270645 h 461130"/>
              <a:gd name="connsiteX209" fmla="*/ 7042865 w 17080151"/>
              <a:gd name="connsiteY209" fmla="*/ 261060 h 461130"/>
              <a:gd name="connsiteX210" fmla="*/ 7080817 w 17080151"/>
              <a:gd name="connsiteY210" fmla="*/ 243840 h 461130"/>
              <a:gd name="connsiteX211" fmla="*/ 7100470 w 17080151"/>
              <a:gd name="connsiteY211" fmla="*/ 248292 h 461130"/>
              <a:gd name="connsiteX212" fmla="*/ 7117731 w 17080151"/>
              <a:gd name="connsiteY212" fmla="*/ 260334 h 461130"/>
              <a:gd name="connsiteX213" fmla="*/ 7114029 w 17080151"/>
              <a:gd name="connsiteY213" fmla="*/ 219127 h 461130"/>
              <a:gd name="connsiteX214" fmla="*/ 7211537 w 17080151"/>
              <a:gd name="connsiteY214" fmla="*/ 0 h 461130"/>
              <a:gd name="connsiteX215" fmla="*/ 7309045 w 17080151"/>
              <a:gd name="connsiteY215" fmla="*/ 219127 h 461130"/>
              <a:gd name="connsiteX216" fmla="*/ 7304417 w 17080151"/>
              <a:gd name="connsiteY216" fmla="*/ 270645 h 461130"/>
              <a:gd name="connsiteX217" fmla="*/ 7310743 w 17080151"/>
              <a:gd name="connsiteY217" fmla="*/ 261060 h 461130"/>
              <a:gd name="connsiteX218" fmla="*/ 7348698 w 17080151"/>
              <a:gd name="connsiteY218" fmla="*/ 243840 h 461130"/>
              <a:gd name="connsiteX219" fmla="*/ 7368348 w 17080151"/>
              <a:gd name="connsiteY219" fmla="*/ 248292 h 461130"/>
              <a:gd name="connsiteX220" fmla="*/ 7385609 w 17080151"/>
              <a:gd name="connsiteY220" fmla="*/ 260333 h 461130"/>
              <a:gd name="connsiteX221" fmla="*/ 7381907 w 17080151"/>
              <a:gd name="connsiteY221" fmla="*/ 219127 h 461130"/>
              <a:gd name="connsiteX222" fmla="*/ 7479416 w 17080151"/>
              <a:gd name="connsiteY222" fmla="*/ 0 h 461130"/>
              <a:gd name="connsiteX223" fmla="*/ 7576922 w 17080151"/>
              <a:gd name="connsiteY223" fmla="*/ 219127 h 461130"/>
              <a:gd name="connsiteX224" fmla="*/ 7572294 w 17080151"/>
              <a:gd name="connsiteY224" fmla="*/ 270645 h 461130"/>
              <a:gd name="connsiteX225" fmla="*/ 7578620 w 17080151"/>
              <a:gd name="connsiteY225" fmla="*/ 261060 h 461130"/>
              <a:gd name="connsiteX226" fmla="*/ 7616574 w 17080151"/>
              <a:gd name="connsiteY226" fmla="*/ 243840 h 461130"/>
              <a:gd name="connsiteX227" fmla="*/ 7636225 w 17080151"/>
              <a:gd name="connsiteY227" fmla="*/ 248292 h 461130"/>
              <a:gd name="connsiteX228" fmla="*/ 7653486 w 17080151"/>
              <a:gd name="connsiteY228" fmla="*/ 260333 h 461130"/>
              <a:gd name="connsiteX229" fmla="*/ 7649784 w 17080151"/>
              <a:gd name="connsiteY229" fmla="*/ 219127 h 461130"/>
              <a:gd name="connsiteX230" fmla="*/ 7747292 w 17080151"/>
              <a:gd name="connsiteY230" fmla="*/ 0 h 461130"/>
              <a:gd name="connsiteX231" fmla="*/ 7844800 w 17080151"/>
              <a:gd name="connsiteY231" fmla="*/ 219127 h 461130"/>
              <a:gd name="connsiteX232" fmla="*/ 7840172 w 17080151"/>
              <a:gd name="connsiteY232" fmla="*/ 270645 h 461130"/>
              <a:gd name="connsiteX233" fmla="*/ 7846497 w 17080151"/>
              <a:gd name="connsiteY233" fmla="*/ 261060 h 461130"/>
              <a:gd name="connsiteX234" fmla="*/ 7884452 w 17080151"/>
              <a:gd name="connsiteY234" fmla="*/ 243840 h 461130"/>
              <a:gd name="connsiteX235" fmla="*/ 7904103 w 17080151"/>
              <a:gd name="connsiteY235" fmla="*/ 248292 h 461130"/>
              <a:gd name="connsiteX236" fmla="*/ 7921365 w 17080151"/>
              <a:gd name="connsiteY236" fmla="*/ 260334 h 461130"/>
              <a:gd name="connsiteX237" fmla="*/ 7917663 w 17080151"/>
              <a:gd name="connsiteY237" fmla="*/ 219127 h 461130"/>
              <a:gd name="connsiteX238" fmla="*/ 8015171 w 17080151"/>
              <a:gd name="connsiteY238" fmla="*/ 0 h 461130"/>
              <a:gd name="connsiteX239" fmla="*/ 8112679 w 17080151"/>
              <a:gd name="connsiteY239" fmla="*/ 219127 h 461130"/>
              <a:gd name="connsiteX240" fmla="*/ 8108051 w 17080151"/>
              <a:gd name="connsiteY240" fmla="*/ 270645 h 461130"/>
              <a:gd name="connsiteX241" fmla="*/ 8114377 w 17080151"/>
              <a:gd name="connsiteY241" fmla="*/ 261060 h 461130"/>
              <a:gd name="connsiteX242" fmla="*/ 8152331 w 17080151"/>
              <a:gd name="connsiteY242" fmla="*/ 243840 h 461130"/>
              <a:gd name="connsiteX243" fmla="*/ 8171982 w 17080151"/>
              <a:gd name="connsiteY243" fmla="*/ 248292 h 461130"/>
              <a:gd name="connsiteX244" fmla="*/ 8189234 w 17080151"/>
              <a:gd name="connsiteY244" fmla="*/ 260327 h 461130"/>
              <a:gd name="connsiteX245" fmla="*/ 8185533 w 17080151"/>
              <a:gd name="connsiteY245" fmla="*/ 219127 h 461130"/>
              <a:gd name="connsiteX246" fmla="*/ 8283041 w 17080151"/>
              <a:gd name="connsiteY246" fmla="*/ 0 h 461130"/>
              <a:gd name="connsiteX247" fmla="*/ 8380549 w 17080151"/>
              <a:gd name="connsiteY247" fmla="*/ 219127 h 461130"/>
              <a:gd name="connsiteX248" fmla="*/ 8375921 w 17080151"/>
              <a:gd name="connsiteY248" fmla="*/ 270645 h 461130"/>
              <a:gd name="connsiteX249" fmla="*/ 8382246 w 17080151"/>
              <a:gd name="connsiteY249" fmla="*/ 261060 h 461130"/>
              <a:gd name="connsiteX250" fmla="*/ 8420201 w 17080151"/>
              <a:gd name="connsiteY250" fmla="*/ 243840 h 461130"/>
              <a:gd name="connsiteX251" fmla="*/ 8439853 w 17080151"/>
              <a:gd name="connsiteY251" fmla="*/ 248292 h 461130"/>
              <a:gd name="connsiteX252" fmla="*/ 8457544 w 17080151"/>
              <a:gd name="connsiteY252" fmla="*/ 260634 h 461130"/>
              <a:gd name="connsiteX253" fmla="*/ 8453815 w 17080151"/>
              <a:gd name="connsiteY253" fmla="*/ 219127 h 461130"/>
              <a:gd name="connsiteX254" fmla="*/ 8551323 w 17080151"/>
              <a:gd name="connsiteY254" fmla="*/ 0 h 461130"/>
              <a:gd name="connsiteX255" fmla="*/ 8648831 w 17080151"/>
              <a:gd name="connsiteY255" fmla="*/ 219127 h 461130"/>
              <a:gd name="connsiteX256" fmla="*/ 8644203 w 17080151"/>
              <a:gd name="connsiteY256" fmla="*/ 270645 h 461130"/>
              <a:gd name="connsiteX257" fmla="*/ 8650529 w 17080151"/>
              <a:gd name="connsiteY257" fmla="*/ 261060 h 461130"/>
              <a:gd name="connsiteX258" fmla="*/ 8688483 w 17080151"/>
              <a:gd name="connsiteY258" fmla="*/ 243840 h 461130"/>
              <a:gd name="connsiteX259" fmla="*/ 8708134 w 17080151"/>
              <a:gd name="connsiteY259" fmla="*/ 248292 h 461130"/>
              <a:gd name="connsiteX260" fmla="*/ 8725395 w 17080151"/>
              <a:gd name="connsiteY260" fmla="*/ 260333 h 461130"/>
              <a:gd name="connsiteX261" fmla="*/ 8721693 w 17080151"/>
              <a:gd name="connsiteY261" fmla="*/ 219127 h 461130"/>
              <a:gd name="connsiteX262" fmla="*/ 8819201 w 17080151"/>
              <a:gd name="connsiteY262" fmla="*/ 0 h 461130"/>
              <a:gd name="connsiteX263" fmla="*/ 8916709 w 17080151"/>
              <a:gd name="connsiteY263" fmla="*/ 219127 h 461130"/>
              <a:gd name="connsiteX264" fmla="*/ 8912081 w 17080151"/>
              <a:gd name="connsiteY264" fmla="*/ 270645 h 461130"/>
              <a:gd name="connsiteX265" fmla="*/ 8918407 w 17080151"/>
              <a:gd name="connsiteY265" fmla="*/ 261060 h 461130"/>
              <a:gd name="connsiteX266" fmla="*/ 8956361 w 17080151"/>
              <a:gd name="connsiteY266" fmla="*/ 243840 h 461130"/>
              <a:gd name="connsiteX267" fmla="*/ 8976012 w 17080151"/>
              <a:gd name="connsiteY267" fmla="*/ 248292 h 461130"/>
              <a:gd name="connsiteX268" fmla="*/ 8993274 w 17080151"/>
              <a:gd name="connsiteY268" fmla="*/ 260334 h 461130"/>
              <a:gd name="connsiteX269" fmla="*/ 8989572 w 17080151"/>
              <a:gd name="connsiteY269" fmla="*/ 219127 h 461130"/>
              <a:gd name="connsiteX270" fmla="*/ 9087080 w 17080151"/>
              <a:gd name="connsiteY270" fmla="*/ 0 h 461130"/>
              <a:gd name="connsiteX271" fmla="*/ 9184588 w 17080151"/>
              <a:gd name="connsiteY271" fmla="*/ 219127 h 461130"/>
              <a:gd name="connsiteX272" fmla="*/ 9179960 w 17080151"/>
              <a:gd name="connsiteY272" fmla="*/ 270645 h 461130"/>
              <a:gd name="connsiteX273" fmla="*/ 9186286 w 17080151"/>
              <a:gd name="connsiteY273" fmla="*/ 261060 h 461130"/>
              <a:gd name="connsiteX274" fmla="*/ 9224240 w 17080151"/>
              <a:gd name="connsiteY274" fmla="*/ 243840 h 461130"/>
              <a:gd name="connsiteX275" fmla="*/ 9243891 w 17080151"/>
              <a:gd name="connsiteY275" fmla="*/ 248292 h 461130"/>
              <a:gd name="connsiteX276" fmla="*/ 9261152 w 17080151"/>
              <a:gd name="connsiteY276" fmla="*/ 260333 h 461130"/>
              <a:gd name="connsiteX277" fmla="*/ 9257450 w 17080151"/>
              <a:gd name="connsiteY277" fmla="*/ 219127 h 461130"/>
              <a:gd name="connsiteX278" fmla="*/ 9354958 w 17080151"/>
              <a:gd name="connsiteY278" fmla="*/ 0 h 461130"/>
              <a:gd name="connsiteX279" fmla="*/ 9452466 w 17080151"/>
              <a:gd name="connsiteY279" fmla="*/ 219127 h 461130"/>
              <a:gd name="connsiteX280" fmla="*/ 9447838 w 17080151"/>
              <a:gd name="connsiteY280" fmla="*/ 270645 h 461130"/>
              <a:gd name="connsiteX281" fmla="*/ 9454164 w 17080151"/>
              <a:gd name="connsiteY281" fmla="*/ 261060 h 461130"/>
              <a:gd name="connsiteX282" fmla="*/ 9492118 w 17080151"/>
              <a:gd name="connsiteY282" fmla="*/ 243840 h 461130"/>
              <a:gd name="connsiteX283" fmla="*/ 9511769 w 17080151"/>
              <a:gd name="connsiteY283" fmla="*/ 248292 h 461130"/>
              <a:gd name="connsiteX284" fmla="*/ 9529030 w 17080151"/>
              <a:gd name="connsiteY284" fmla="*/ 260333 h 461130"/>
              <a:gd name="connsiteX285" fmla="*/ 9525328 w 17080151"/>
              <a:gd name="connsiteY285" fmla="*/ 219127 h 461130"/>
              <a:gd name="connsiteX286" fmla="*/ 9622836 w 17080151"/>
              <a:gd name="connsiteY286" fmla="*/ 0 h 461130"/>
              <a:gd name="connsiteX287" fmla="*/ 9720344 w 17080151"/>
              <a:gd name="connsiteY287" fmla="*/ 219127 h 461130"/>
              <a:gd name="connsiteX288" fmla="*/ 9715716 w 17080151"/>
              <a:gd name="connsiteY288" fmla="*/ 270645 h 461130"/>
              <a:gd name="connsiteX289" fmla="*/ 9722042 w 17080151"/>
              <a:gd name="connsiteY289" fmla="*/ 261060 h 461130"/>
              <a:gd name="connsiteX290" fmla="*/ 9759996 w 17080151"/>
              <a:gd name="connsiteY290" fmla="*/ 243840 h 461130"/>
              <a:gd name="connsiteX291" fmla="*/ 9779647 w 17080151"/>
              <a:gd name="connsiteY291" fmla="*/ 248292 h 461130"/>
              <a:gd name="connsiteX292" fmla="*/ 9796909 w 17080151"/>
              <a:gd name="connsiteY292" fmla="*/ 260334 h 461130"/>
              <a:gd name="connsiteX293" fmla="*/ 9793207 w 17080151"/>
              <a:gd name="connsiteY293" fmla="*/ 219127 h 461130"/>
              <a:gd name="connsiteX294" fmla="*/ 9890714 w 17080151"/>
              <a:gd name="connsiteY294" fmla="*/ 0 h 461130"/>
              <a:gd name="connsiteX295" fmla="*/ 9988222 w 17080151"/>
              <a:gd name="connsiteY295" fmla="*/ 219127 h 461130"/>
              <a:gd name="connsiteX296" fmla="*/ 9983594 w 17080151"/>
              <a:gd name="connsiteY296" fmla="*/ 270645 h 461130"/>
              <a:gd name="connsiteX297" fmla="*/ 9989920 w 17080151"/>
              <a:gd name="connsiteY297" fmla="*/ 261060 h 461130"/>
              <a:gd name="connsiteX298" fmla="*/ 10027874 w 17080151"/>
              <a:gd name="connsiteY298" fmla="*/ 243840 h 461130"/>
              <a:gd name="connsiteX299" fmla="*/ 10047525 w 17080151"/>
              <a:gd name="connsiteY299" fmla="*/ 248292 h 461130"/>
              <a:gd name="connsiteX300" fmla="*/ 10064786 w 17080151"/>
              <a:gd name="connsiteY300" fmla="*/ 260333 h 461130"/>
              <a:gd name="connsiteX301" fmla="*/ 10061084 w 17080151"/>
              <a:gd name="connsiteY301" fmla="*/ 219127 h 461130"/>
              <a:gd name="connsiteX302" fmla="*/ 10158591 w 17080151"/>
              <a:gd name="connsiteY302" fmla="*/ 0 h 461130"/>
              <a:gd name="connsiteX303" fmla="*/ 10256100 w 17080151"/>
              <a:gd name="connsiteY303" fmla="*/ 219127 h 461130"/>
              <a:gd name="connsiteX304" fmla="*/ 10251472 w 17080151"/>
              <a:gd name="connsiteY304" fmla="*/ 270644 h 461130"/>
              <a:gd name="connsiteX305" fmla="*/ 10257797 w 17080151"/>
              <a:gd name="connsiteY305" fmla="*/ 261060 h 461130"/>
              <a:gd name="connsiteX306" fmla="*/ 10295751 w 17080151"/>
              <a:gd name="connsiteY306" fmla="*/ 243840 h 461130"/>
              <a:gd name="connsiteX307" fmla="*/ 10315403 w 17080151"/>
              <a:gd name="connsiteY307" fmla="*/ 248292 h 461130"/>
              <a:gd name="connsiteX308" fmla="*/ 10332664 w 17080151"/>
              <a:gd name="connsiteY308" fmla="*/ 260333 h 461130"/>
              <a:gd name="connsiteX309" fmla="*/ 10328962 w 17080151"/>
              <a:gd name="connsiteY309" fmla="*/ 219127 h 461130"/>
              <a:gd name="connsiteX310" fmla="*/ 10426470 w 17080151"/>
              <a:gd name="connsiteY310" fmla="*/ 0 h 461130"/>
              <a:gd name="connsiteX311" fmla="*/ 10523978 w 17080151"/>
              <a:gd name="connsiteY311" fmla="*/ 219127 h 461130"/>
              <a:gd name="connsiteX312" fmla="*/ 10519350 w 17080151"/>
              <a:gd name="connsiteY312" fmla="*/ 270645 h 461130"/>
              <a:gd name="connsiteX313" fmla="*/ 10525676 w 17080151"/>
              <a:gd name="connsiteY313" fmla="*/ 261060 h 461130"/>
              <a:gd name="connsiteX314" fmla="*/ 10563630 w 17080151"/>
              <a:gd name="connsiteY314" fmla="*/ 243840 h 461130"/>
              <a:gd name="connsiteX315" fmla="*/ 10583281 w 17080151"/>
              <a:gd name="connsiteY315" fmla="*/ 248292 h 461130"/>
              <a:gd name="connsiteX316" fmla="*/ 10600543 w 17080151"/>
              <a:gd name="connsiteY316" fmla="*/ 260334 h 461130"/>
              <a:gd name="connsiteX317" fmla="*/ 10596841 w 17080151"/>
              <a:gd name="connsiteY317" fmla="*/ 219127 h 461130"/>
              <a:gd name="connsiteX318" fmla="*/ 10694349 w 17080151"/>
              <a:gd name="connsiteY318" fmla="*/ 0 h 461130"/>
              <a:gd name="connsiteX319" fmla="*/ 10791856 w 17080151"/>
              <a:gd name="connsiteY319" fmla="*/ 219127 h 461130"/>
              <a:gd name="connsiteX320" fmla="*/ 10787228 w 17080151"/>
              <a:gd name="connsiteY320" fmla="*/ 270646 h 461130"/>
              <a:gd name="connsiteX321" fmla="*/ 10793555 w 17080151"/>
              <a:gd name="connsiteY321" fmla="*/ 261060 h 461130"/>
              <a:gd name="connsiteX322" fmla="*/ 10831509 w 17080151"/>
              <a:gd name="connsiteY322" fmla="*/ 243840 h 461130"/>
              <a:gd name="connsiteX323" fmla="*/ 10851160 w 17080151"/>
              <a:gd name="connsiteY323" fmla="*/ 248292 h 461130"/>
              <a:gd name="connsiteX324" fmla="*/ 10868421 w 17080151"/>
              <a:gd name="connsiteY324" fmla="*/ 260333 h 461130"/>
              <a:gd name="connsiteX325" fmla="*/ 10864719 w 17080151"/>
              <a:gd name="connsiteY325" fmla="*/ 219127 h 461130"/>
              <a:gd name="connsiteX326" fmla="*/ 10962227 w 17080151"/>
              <a:gd name="connsiteY326" fmla="*/ 0 h 461130"/>
              <a:gd name="connsiteX327" fmla="*/ 11059736 w 17080151"/>
              <a:gd name="connsiteY327" fmla="*/ 219127 h 461130"/>
              <a:gd name="connsiteX328" fmla="*/ 11055108 w 17080151"/>
              <a:gd name="connsiteY328" fmla="*/ 270643 h 461130"/>
              <a:gd name="connsiteX329" fmla="*/ 11061433 w 17080151"/>
              <a:gd name="connsiteY329" fmla="*/ 261060 h 461130"/>
              <a:gd name="connsiteX330" fmla="*/ 11099387 w 17080151"/>
              <a:gd name="connsiteY330" fmla="*/ 243840 h 461130"/>
              <a:gd name="connsiteX331" fmla="*/ 11119038 w 17080151"/>
              <a:gd name="connsiteY331" fmla="*/ 248292 h 461130"/>
              <a:gd name="connsiteX332" fmla="*/ 11136299 w 17080151"/>
              <a:gd name="connsiteY332" fmla="*/ 260333 h 461130"/>
              <a:gd name="connsiteX333" fmla="*/ 11132597 w 17080151"/>
              <a:gd name="connsiteY333" fmla="*/ 219127 h 461130"/>
              <a:gd name="connsiteX334" fmla="*/ 11230106 w 17080151"/>
              <a:gd name="connsiteY334" fmla="*/ 0 h 461130"/>
              <a:gd name="connsiteX335" fmla="*/ 11327613 w 17080151"/>
              <a:gd name="connsiteY335" fmla="*/ 219127 h 461130"/>
              <a:gd name="connsiteX336" fmla="*/ 11322985 w 17080151"/>
              <a:gd name="connsiteY336" fmla="*/ 270646 h 461130"/>
              <a:gd name="connsiteX337" fmla="*/ 11329311 w 17080151"/>
              <a:gd name="connsiteY337" fmla="*/ 261060 h 461130"/>
              <a:gd name="connsiteX338" fmla="*/ 11367266 w 17080151"/>
              <a:gd name="connsiteY338" fmla="*/ 243840 h 461130"/>
              <a:gd name="connsiteX339" fmla="*/ 11386917 w 17080151"/>
              <a:gd name="connsiteY339" fmla="*/ 248292 h 461130"/>
              <a:gd name="connsiteX340" fmla="*/ 11404178 w 17080151"/>
              <a:gd name="connsiteY340" fmla="*/ 260334 h 461130"/>
              <a:gd name="connsiteX341" fmla="*/ 11400476 w 17080151"/>
              <a:gd name="connsiteY341" fmla="*/ 219127 h 461130"/>
              <a:gd name="connsiteX342" fmla="*/ 11497984 w 17080151"/>
              <a:gd name="connsiteY342" fmla="*/ 0 h 461130"/>
              <a:gd name="connsiteX343" fmla="*/ 11595492 w 17080151"/>
              <a:gd name="connsiteY343" fmla="*/ 219127 h 461130"/>
              <a:gd name="connsiteX344" fmla="*/ 11590864 w 17080151"/>
              <a:gd name="connsiteY344" fmla="*/ 270645 h 461130"/>
              <a:gd name="connsiteX345" fmla="*/ 11597190 w 17080151"/>
              <a:gd name="connsiteY345" fmla="*/ 261060 h 461130"/>
              <a:gd name="connsiteX346" fmla="*/ 11635144 w 17080151"/>
              <a:gd name="connsiteY346" fmla="*/ 243840 h 461130"/>
              <a:gd name="connsiteX347" fmla="*/ 11654795 w 17080151"/>
              <a:gd name="connsiteY347" fmla="*/ 248292 h 461130"/>
              <a:gd name="connsiteX348" fmla="*/ 11672056 w 17080151"/>
              <a:gd name="connsiteY348" fmla="*/ 260333 h 461130"/>
              <a:gd name="connsiteX349" fmla="*/ 11668354 w 17080151"/>
              <a:gd name="connsiteY349" fmla="*/ 219127 h 461130"/>
              <a:gd name="connsiteX350" fmla="*/ 11765862 w 17080151"/>
              <a:gd name="connsiteY350" fmla="*/ 0 h 461130"/>
              <a:gd name="connsiteX351" fmla="*/ 11863370 w 17080151"/>
              <a:gd name="connsiteY351" fmla="*/ 219127 h 461130"/>
              <a:gd name="connsiteX352" fmla="*/ 11858742 w 17080151"/>
              <a:gd name="connsiteY352" fmla="*/ 270645 h 461130"/>
              <a:gd name="connsiteX353" fmla="*/ 11865068 w 17080151"/>
              <a:gd name="connsiteY353" fmla="*/ 261060 h 461130"/>
              <a:gd name="connsiteX354" fmla="*/ 11903022 w 17080151"/>
              <a:gd name="connsiteY354" fmla="*/ 243840 h 461130"/>
              <a:gd name="connsiteX355" fmla="*/ 11922673 w 17080151"/>
              <a:gd name="connsiteY355" fmla="*/ 248292 h 461130"/>
              <a:gd name="connsiteX356" fmla="*/ 11939933 w 17080151"/>
              <a:gd name="connsiteY356" fmla="*/ 260332 h 461130"/>
              <a:gd name="connsiteX357" fmla="*/ 11936231 w 17080151"/>
              <a:gd name="connsiteY357" fmla="*/ 219127 h 461130"/>
              <a:gd name="connsiteX358" fmla="*/ 12033739 w 17080151"/>
              <a:gd name="connsiteY358" fmla="*/ 0 h 461130"/>
              <a:gd name="connsiteX359" fmla="*/ 12131247 w 17080151"/>
              <a:gd name="connsiteY359" fmla="*/ 219127 h 461130"/>
              <a:gd name="connsiteX360" fmla="*/ 12126619 w 17080151"/>
              <a:gd name="connsiteY360" fmla="*/ 270645 h 461130"/>
              <a:gd name="connsiteX361" fmla="*/ 12132945 w 17080151"/>
              <a:gd name="connsiteY361" fmla="*/ 261060 h 461130"/>
              <a:gd name="connsiteX362" fmla="*/ 12170899 w 17080151"/>
              <a:gd name="connsiteY362" fmla="*/ 243840 h 461130"/>
              <a:gd name="connsiteX363" fmla="*/ 12190551 w 17080151"/>
              <a:gd name="connsiteY363" fmla="*/ 248292 h 461130"/>
              <a:gd name="connsiteX364" fmla="*/ 12207811 w 17080151"/>
              <a:gd name="connsiteY364" fmla="*/ 260333 h 461130"/>
              <a:gd name="connsiteX365" fmla="*/ 12204109 w 17080151"/>
              <a:gd name="connsiteY365" fmla="*/ 219127 h 461130"/>
              <a:gd name="connsiteX366" fmla="*/ 12301617 w 17080151"/>
              <a:gd name="connsiteY366" fmla="*/ 0 h 461130"/>
              <a:gd name="connsiteX367" fmla="*/ 12399125 w 17080151"/>
              <a:gd name="connsiteY367" fmla="*/ 219127 h 461130"/>
              <a:gd name="connsiteX368" fmla="*/ 12394497 w 17080151"/>
              <a:gd name="connsiteY368" fmla="*/ 270645 h 461130"/>
              <a:gd name="connsiteX369" fmla="*/ 12400823 w 17080151"/>
              <a:gd name="connsiteY369" fmla="*/ 261060 h 461130"/>
              <a:gd name="connsiteX370" fmla="*/ 12438777 w 17080151"/>
              <a:gd name="connsiteY370" fmla="*/ 243840 h 461130"/>
              <a:gd name="connsiteX371" fmla="*/ 12458429 w 17080151"/>
              <a:gd name="connsiteY371" fmla="*/ 248292 h 461130"/>
              <a:gd name="connsiteX372" fmla="*/ 12475690 w 17080151"/>
              <a:gd name="connsiteY372" fmla="*/ 260334 h 461130"/>
              <a:gd name="connsiteX373" fmla="*/ 12471988 w 17080151"/>
              <a:gd name="connsiteY373" fmla="*/ 219127 h 461130"/>
              <a:gd name="connsiteX374" fmla="*/ 12569496 w 17080151"/>
              <a:gd name="connsiteY374" fmla="*/ 0 h 461130"/>
              <a:gd name="connsiteX375" fmla="*/ 12667004 w 17080151"/>
              <a:gd name="connsiteY375" fmla="*/ 219127 h 461130"/>
              <a:gd name="connsiteX376" fmla="*/ 12662376 w 17080151"/>
              <a:gd name="connsiteY376" fmla="*/ 270645 h 461130"/>
              <a:gd name="connsiteX377" fmla="*/ 12668702 w 17080151"/>
              <a:gd name="connsiteY377" fmla="*/ 261060 h 461130"/>
              <a:gd name="connsiteX378" fmla="*/ 12706656 w 17080151"/>
              <a:gd name="connsiteY378" fmla="*/ 243840 h 461130"/>
              <a:gd name="connsiteX379" fmla="*/ 12726308 w 17080151"/>
              <a:gd name="connsiteY379" fmla="*/ 248292 h 461130"/>
              <a:gd name="connsiteX380" fmla="*/ 12743568 w 17080151"/>
              <a:gd name="connsiteY380" fmla="*/ 260333 h 461130"/>
              <a:gd name="connsiteX381" fmla="*/ 12739866 w 17080151"/>
              <a:gd name="connsiteY381" fmla="*/ 219127 h 461130"/>
              <a:gd name="connsiteX382" fmla="*/ 12837374 w 17080151"/>
              <a:gd name="connsiteY382" fmla="*/ 0 h 461130"/>
              <a:gd name="connsiteX383" fmla="*/ 12934882 w 17080151"/>
              <a:gd name="connsiteY383" fmla="*/ 219127 h 461130"/>
              <a:gd name="connsiteX384" fmla="*/ 12930254 w 17080151"/>
              <a:gd name="connsiteY384" fmla="*/ 270645 h 461130"/>
              <a:gd name="connsiteX385" fmla="*/ 12936580 w 17080151"/>
              <a:gd name="connsiteY385" fmla="*/ 261060 h 461130"/>
              <a:gd name="connsiteX386" fmla="*/ 12974534 w 17080151"/>
              <a:gd name="connsiteY386" fmla="*/ 243840 h 461130"/>
              <a:gd name="connsiteX387" fmla="*/ 12994185 w 17080151"/>
              <a:gd name="connsiteY387" fmla="*/ 248292 h 461130"/>
              <a:gd name="connsiteX388" fmla="*/ 13011446 w 17080151"/>
              <a:gd name="connsiteY388" fmla="*/ 260333 h 461130"/>
              <a:gd name="connsiteX389" fmla="*/ 13007744 w 17080151"/>
              <a:gd name="connsiteY389" fmla="*/ 219127 h 461130"/>
              <a:gd name="connsiteX390" fmla="*/ 13105252 w 17080151"/>
              <a:gd name="connsiteY390" fmla="*/ 0 h 461130"/>
              <a:gd name="connsiteX391" fmla="*/ 13202760 w 17080151"/>
              <a:gd name="connsiteY391" fmla="*/ 219127 h 461130"/>
              <a:gd name="connsiteX392" fmla="*/ 13198132 w 17080151"/>
              <a:gd name="connsiteY392" fmla="*/ 270645 h 461130"/>
              <a:gd name="connsiteX393" fmla="*/ 13204458 w 17080151"/>
              <a:gd name="connsiteY393" fmla="*/ 261060 h 461130"/>
              <a:gd name="connsiteX394" fmla="*/ 13242412 w 17080151"/>
              <a:gd name="connsiteY394" fmla="*/ 243840 h 461130"/>
              <a:gd name="connsiteX395" fmla="*/ 13262063 w 17080151"/>
              <a:gd name="connsiteY395" fmla="*/ 248292 h 461130"/>
              <a:gd name="connsiteX396" fmla="*/ 13279325 w 17080151"/>
              <a:gd name="connsiteY396" fmla="*/ 260334 h 461130"/>
              <a:gd name="connsiteX397" fmla="*/ 13275623 w 17080151"/>
              <a:gd name="connsiteY397" fmla="*/ 219127 h 461130"/>
              <a:gd name="connsiteX398" fmla="*/ 13373131 w 17080151"/>
              <a:gd name="connsiteY398" fmla="*/ 0 h 461130"/>
              <a:gd name="connsiteX399" fmla="*/ 13470639 w 17080151"/>
              <a:gd name="connsiteY399" fmla="*/ 219127 h 461130"/>
              <a:gd name="connsiteX400" fmla="*/ 13466011 w 17080151"/>
              <a:gd name="connsiteY400" fmla="*/ 270645 h 461130"/>
              <a:gd name="connsiteX401" fmla="*/ 13472337 w 17080151"/>
              <a:gd name="connsiteY401" fmla="*/ 261060 h 461130"/>
              <a:gd name="connsiteX402" fmla="*/ 13510291 w 17080151"/>
              <a:gd name="connsiteY402" fmla="*/ 243840 h 461130"/>
              <a:gd name="connsiteX403" fmla="*/ 13529942 w 17080151"/>
              <a:gd name="connsiteY403" fmla="*/ 248292 h 461130"/>
              <a:gd name="connsiteX404" fmla="*/ 13547203 w 17080151"/>
              <a:gd name="connsiteY404" fmla="*/ 260333 h 461130"/>
              <a:gd name="connsiteX405" fmla="*/ 13543501 w 17080151"/>
              <a:gd name="connsiteY405" fmla="*/ 219127 h 461130"/>
              <a:gd name="connsiteX406" fmla="*/ 13641009 w 17080151"/>
              <a:gd name="connsiteY406" fmla="*/ 0 h 461130"/>
              <a:gd name="connsiteX407" fmla="*/ 13738517 w 17080151"/>
              <a:gd name="connsiteY407" fmla="*/ 219127 h 461130"/>
              <a:gd name="connsiteX408" fmla="*/ 13733889 w 17080151"/>
              <a:gd name="connsiteY408" fmla="*/ 270645 h 461130"/>
              <a:gd name="connsiteX409" fmla="*/ 13740215 w 17080151"/>
              <a:gd name="connsiteY409" fmla="*/ 261060 h 461130"/>
              <a:gd name="connsiteX410" fmla="*/ 13778169 w 17080151"/>
              <a:gd name="connsiteY410" fmla="*/ 243840 h 461130"/>
              <a:gd name="connsiteX411" fmla="*/ 13797820 w 17080151"/>
              <a:gd name="connsiteY411" fmla="*/ 248292 h 461130"/>
              <a:gd name="connsiteX412" fmla="*/ 13815081 w 17080151"/>
              <a:gd name="connsiteY412" fmla="*/ 260333 h 461130"/>
              <a:gd name="connsiteX413" fmla="*/ 13811379 w 17080151"/>
              <a:gd name="connsiteY413" fmla="*/ 219127 h 461130"/>
              <a:gd name="connsiteX414" fmla="*/ 13908887 w 17080151"/>
              <a:gd name="connsiteY414" fmla="*/ 0 h 461130"/>
              <a:gd name="connsiteX415" fmla="*/ 14006395 w 17080151"/>
              <a:gd name="connsiteY415" fmla="*/ 219127 h 461130"/>
              <a:gd name="connsiteX416" fmla="*/ 14001767 w 17080151"/>
              <a:gd name="connsiteY416" fmla="*/ 270645 h 461130"/>
              <a:gd name="connsiteX417" fmla="*/ 14008093 w 17080151"/>
              <a:gd name="connsiteY417" fmla="*/ 261060 h 461130"/>
              <a:gd name="connsiteX418" fmla="*/ 14046047 w 17080151"/>
              <a:gd name="connsiteY418" fmla="*/ 243840 h 461130"/>
              <a:gd name="connsiteX419" fmla="*/ 14065698 w 17080151"/>
              <a:gd name="connsiteY419" fmla="*/ 248292 h 461130"/>
              <a:gd name="connsiteX420" fmla="*/ 14082960 w 17080151"/>
              <a:gd name="connsiteY420" fmla="*/ 260334 h 461130"/>
              <a:gd name="connsiteX421" fmla="*/ 14079258 w 17080151"/>
              <a:gd name="connsiteY421" fmla="*/ 219127 h 461130"/>
              <a:gd name="connsiteX422" fmla="*/ 14176766 w 17080151"/>
              <a:gd name="connsiteY422" fmla="*/ 0 h 461130"/>
              <a:gd name="connsiteX423" fmla="*/ 14274274 w 17080151"/>
              <a:gd name="connsiteY423" fmla="*/ 219127 h 461130"/>
              <a:gd name="connsiteX424" fmla="*/ 14269646 w 17080151"/>
              <a:gd name="connsiteY424" fmla="*/ 270645 h 461130"/>
              <a:gd name="connsiteX425" fmla="*/ 14275972 w 17080151"/>
              <a:gd name="connsiteY425" fmla="*/ 261060 h 461130"/>
              <a:gd name="connsiteX426" fmla="*/ 14313926 w 17080151"/>
              <a:gd name="connsiteY426" fmla="*/ 243840 h 461130"/>
              <a:gd name="connsiteX427" fmla="*/ 14333577 w 17080151"/>
              <a:gd name="connsiteY427" fmla="*/ 248292 h 461130"/>
              <a:gd name="connsiteX428" fmla="*/ 14350838 w 17080151"/>
              <a:gd name="connsiteY428" fmla="*/ 260333 h 461130"/>
              <a:gd name="connsiteX429" fmla="*/ 14347136 w 17080151"/>
              <a:gd name="connsiteY429" fmla="*/ 219127 h 461130"/>
              <a:gd name="connsiteX430" fmla="*/ 14444644 w 17080151"/>
              <a:gd name="connsiteY430" fmla="*/ 0 h 461130"/>
              <a:gd name="connsiteX431" fmla="*/ 14542152 w 17080151"/>
              <a:gd name="connsiteY431" fmla="*/ 219127 h 461130"/>
              <a:gd name="connsiteX432" fmla="*/ 14537524 w 17080151"/>
              <a:gd name="connsiteY432" fmla="*/ 270645 h 461130"/>
              <a:gd name="connsiteX433" fmla="*/ 14543850 w 17080151"/>
              <a:gd name="connsiteY433" fmla="*/ 261060 h 461130"/>
              <a:gd name="connsiteX434" fmla="*/ 14581804 w 17080151"/>
              <a:gd name="connsiteY434" fmla="*/ 243840 h 461130"/>
              <a:gd name="connsiteX435" fmla="*/ 14601455 w 17080151"/>
              <a:gd name="connsiteY435" fmla="*/ 248292 h 461130"/>
              <a:gd name="connsiteX436" fmla="*/ 14618716 w 17080151"/>
              <a:gd name="connsiteY436" fmla="*/ 260333 h 461130"/>
              <a:gd name="connsiteX437" fmla="*/ 14615014 w 17080151"/>
              <a:gd name="connsiteY437" fmla="*/ 219127 h 461130"/>
              <a:gd name="connsiteX438" fmla="*/ 14712522 w 17080151"/>
              <a:gd name="connsiteY438" fmla="*/ 0 h 461130"/>
              <a:gd name="connsiteX439" fmla="*/ 14810030 w 17080151"/>
              <a:gd name="connsiteY439" fmla="*/ 219127 h 461130"/>
              <a:gd name="connsiteX440" fmla="*/ 14805402 w 17080151"/>
              <a:gd name="connsiteY440" fmla="*/ 270645 h 461130"/>
              <a:gd name="connsiteX441" fmla="*/ 14811728 w 17080151"/>
              <a:gd name="connsiteY441" fmla="*/ 261060 h 461130"/>
              <a:gd name="connsiteX442" fmla="*/ 14849682 w 17080151"/>
              <a:gd name="connsiteY442" fmla="*/ 243840 h 461130"/>
              <a:gd name="connsiteX443" fmla="*/ 14869333 w 17080151"/>
              <a:gd name="connsiteY443" fmla="*/ 248292 h 461130"/>
              <a:gd name="connsiteX444" fmla="*/ 14886595 w 17080151"/>
              <a:gd name="connsiteY444" fmla="*/ 260334 h 461130"/>
              <a:gd name="connsiteX445" fmla="*/ 14882893 w 17080151"/>
              <a:gd name="connsiteY445" fmla="*/ 219127 h 461130"/>
              <a:gd name="connsiteX446" fmla="*/ 14980401 w 17080151"/>
              <a:gd name="connsiteY446" fmla="*/ 0 h 461130"/>
              <a:gd name="connsiteX447" fmla="*/ 15077909 w 17080151"/>
              <a:gd name="connsiteY447" fmla="*/ 219127 h 461130"/>
              <a:gd name="connsiteX448" fmla="*/ 15073281 w 17080151"/>
              <a:gd name="connsiteY448" fmla="*/ 270645 h 461130"/>
              <a:gd name="connsiteX449" fmla="*/ 15079607 w 17080151"/>
              <a:gd name="connsiteY449" fmla="*/ 261060 h 461130"/>
              <a:gd name="connsiteX450" fmla="*/ 15117561 w 17080151"/>
              <a:gd name="connsiteY450" fmla="*/ 243840 h 461130"/>
              <a:gd name="connsiteX451" fmla="*/ 15137212 w 17080151"/>
              <a:gd name="connsiteY451" fmla="*/ 248292 h 461130"/>
              <a:gd name="connsiteX452" fmla="*/ 15154473 w 17080151"/>
              <a:gd name="connsiteY452" fmla="*/ 260333 h 461130"/>
              <a:gd name="connsiteX453" fmla="*/ 15150771 w 17080151"/>
              <a:gd name="connsiteY453" fmla="*/ 219127 h 461130"/>
              <a:gd name="connsiteX454" fmla="*/ 15248279 w 17080151"/>
              <a:gd name="connsiteY454" fmla="*/ 0 h 461130"/>
              <a:gd name="connsiteX455" fmla="*/ 15345787 w 17080151"/>
              <a:gd name="connsiteY455" fmla="*/ 219127 h 461130"/>
              <a:gd name="connsiteX456" fmla="*/ 15341159 w 17080151"/>
              <a:gd name="connsiteY456" fmla="*/ 270645 h 461130"/>
              <a:gd name="connsiteX457" fmla="*/ 15347485 w 17080151"/>
              <a:gd name="connsiteY457" fmla="*/ 261060 h 461130"/>
              <a:gd name="connsiteX458" fmla="*/ 15385439 w 17080151"/>
              <a:gd name="connsiteY458" fmla="*/ 243840 h 461130"/>
              <a:gd name="connsiteX459" fmla="*/ 15405090 w 17080151"/>
              <a:gd name="connsiteY459" fmla="*/ 248292 h 461130"/>
              <a:gd name="connsiteX460" fmla="*/ 15422351 w 17080151"/>
              <a:gd name="connsiteY460" fmla="*/ 260333 h 461130"/>
              <a:gd name="connsiteX461" fmla="*/ 15418649 w 17080151"/>
              <a:gd name="connsiteY461" fmla="*/ 219127 h 461130"/>
              <a:gd name="connsiteX462" fmla="*/ 15516157 w 17080151"/>
              <a:gd name="connsiteY462" fmla="*/ 0 h 461130"/>
              <a:gd name="connsiteX463" fmla="*/ 15613665 w 17080151"/>
              <a:gd name="connsiteY463" fmla="*/ 219127 h 461130"/>
              <a:gd name="connsiteX464" fmla="*/ 15609037 w 17080151"/>
              <a:gd name="connsiteY464" fmla="*/ 270645 h 461130"/>
              <a:gd name="connsiteX465" fmla="*/ 15615363 w 17080151"/>
              <a:gd name="connsiteY465" fmla="*/ 261060 h 461130"/>
              <a:gd name="connsiteX466" fmla="*/ 15653317 w 17080151"/>
              <a:gd name="connsiteY466" fmla="*/ 243840 h 461130"/>
              <a:gd name="connsiteX467" fmla="*/ 15672968 w 17080151"/>
              <a:gd name="connsiteY467" fmla="*/ 248292 h 461130"/>
              <a:gd name="connsiteX468" fmla="*/ 15690230 w 17080151"/>
              <a:gd name="connsiteY468" fmla="*/ 260334 h 461130"/>
              <a:gd name="connsiteX469" fmla="*/ 15686528 w 17080151"/>
              <a:gd name="connsiteY469" fmla="*/ 219127 h 461130"/>
              <a:gd name="connsiteX470" fmla="*/ 15784036 w 17080151"/>
              <a:gd name="connsiteY470" fmla="*/ 0 h 461130"/>
              <a:gd name="connsiteX471" fmla="*/ 15881544 w 17080151"/>
              <a:gd name="connsiteY471" fmla="*/ 219127 h 461130"/>
              <a:gd name="connsiteX472" fmla="*/ 15876916 w 17080151"/>
              <a:gd name="connsiteY472" fmla="*/ 270645 h 461130"/>
              <a:gd name="connsiteX473" fmla="*/ 15883242 w 17080151"/>
              <a:gd name="connsiteY473" fmla="*/ 261060 h 461130"/>
              <a:gd name="connsiteX474" fmla="*/ 15921196 w 17080151"/>
              <a:gd name="connsiteY474" fmla="*/ 243840 h 461130"/>
              <a:gd name="connsiteX475" fmla="*/ 15940847 w 17080151"/>
              <a:gd name="connsiteY475" fmla="*/ 248292 h 461130"/>
              <a:gd name="connsiteX476" fmla="*/ 15958109 w 17080151"/>
              <a:gd name="connsiteY476" fmla="*/ 260333 h 461130"/>
              <a:gd name="connsiteX477" fmla="*/ 15954405 w 17080151"/>
              <a:gd name="connsiteY477" fmla="*/ 219127 h 461130"/>
              <a:gd name="connsiteX478" fmla="*/ 16051913 w 17080151"/>
              <a:gd name="connsiteY478" fmla="*/ 0 h 461130"/>
              <a:gd name="connsiteX479" fmla="*/ 16149421 w 17080151"/>
              <a:gd name="connsiteY479" fmla="*/ 219127 h 461130"/>
              <a:gd name="connsiteX480" fmla="*/ 16144793 w 17080151"/>
              <a:gd name="connsiteY480" fmla="*/ 270645 h 461130"/>
              <a:gd name="connsiteX481" fmla="*/ 16151121 w 17080151"/>
              <a:gd name="connsiteY481" fmla="*/ 261060 h 461130"/>
              <a:gd name="connsiteX482" fmla="*/ 16189073 w 17080151"/>
              <a:gd name="connsiteY482" fmla="*/ 243840 h 461130"/>
              <a:gd name="connsiteX483" fmla="*/ 16208725 w 17080151"/>
              <a:gd name="connsiteY483" fmla="*/ 248292 h 461130"/>
              <a:gd name="connsiteX484" fmla="*/ 16225985 w 17080151"/>
              <a:gd name="connsiteY484" fmla="*/ 260333 h 461130"/>
              <a:gd name="connsiteX485" fmla="*/ 16222285 w 17080151"/>
              <a:gd name="connsiteY485" fmla="*/ 219127 h 461130"/>
              <a:gd name="connsiteX486" fmla="*/ 16319793 w 17080151"/>
              <a:gd name="connsiteY486" fmla="*/ 0 h 461130"/>
              <a:gd name="connsiteX487" fmla="*/ 16417301 w 17080151"/>
              <a:gd name="connsiteY487" fmla="*/ 219127 h 461130"/>
              <a:gd name="connsiteX488" fmla="*/ 16412673 w 17080151"/>
              <a:gd name="connsiteY488" fmla="*/ 270645 h 461130"/>
              <a:gd name="connsiteX489" fmla="*/ 16418997 w 17080151"/>
              <a:gd name="connsiteY489" fmla="*/ 261060 h 461130"/>
              <a:gd name="connsiteX490" fmla="*/ 16456953 w 17080151"/>
              <a:gd name="connsiteY490" fmla="*/ 243840 h 461130"/>
              <a:gd name="connsiteX491" fmla="*/ 16476603 w 17080151"/>
              <a:gd name="connsiteY491" fmla="*/ 248292 h 461130"/>
              <a:gd name="connsiteX492" fmla="*/ 16493865 w 17080151"/>
              <a:gd name="connsiteY492" fmla="*/ 260334 h 461130"/>
              <a:gd name="connsiteX493" fmla="*/ 16490163 w 17080151"/>
              <a:gd name="connsiteY493" fmla="*/ 219127 h 461130"/>
              <a:gd name="connsiteX494" fmla="*/ 16587671 w 17080151"/>
              <a:gd name="connsiteY494" fmla="*/ 0 h 461130"/>
              <a:gd name="connsiteX495" fmla="*/ 16685179 w 17080151"/>
              <a:gd name="connsiteY495" fmla="*/ 219127 h 461130"/>
              <a:gd name="connsiteX496" fmla="*/ 16680551 w 17080151"/>
              <a:gd name="connsiteY496" fmla="*/ 270645 h 461130"/>
              <a:gd name="connsiteX497" fmla="*/ 16686877 w 17080151"/>
              <a:gd name="connsiteY497" fmla="*/ 261060 h 461130"/>
              <a:gd name="connsiteX498" fmla="*/ 16724831 w 17080151"/>
              <a:gd name="connsiteY498" fmla="*/ 243840 h 461130"/>
              <a:gd name="connsiteX499" fmla="*/ 16744481 w 17080151"/>
              <a:gd name="connsiteY499" fmla="*/ 248292 h 461130"/>
              <a:gd name="connsiteX500" fmla="*/ 16761733 w 17080151"/>
              <a:gd name="connsiteY500" fmla="*/ 260327 h 461130"/>
              <a:gd name="connsiteX501" fmla="*/ 16758033 w 17080151"/>
              <a:gd name="connsiteY501" fmla="*/ 219127 h 461130"/>
              <a:gd name="connsiteX502" fmla="*/ 16855541 w 17080151"/>
              <a:gd name="connsiteY502" fmla="*/ 0 h 461130"/>
              <a:gd name="connsiteX503" fmla="*/ 16953049 w 17080151"/>
              <a:gd name="connsiteY503" fmla="*/ 219127 h 461130"/>
              <a:gd name="connsiteX504" fmla="*/ 16948421 w 17080151"/>
              <a:gd name="connsiteY504" fmla="*/ 270645 h 461130"/>
              <a:gd name="connsiteX505" fmla="*/ 16954745 w 17080151"/>
              <a:gd name="connsiteY505" fmla="*/ 261060 h 461130"/>
              <a:gd name="connsiteX506" fmla="*/ 16992701 w 17080151"/>
              <a:gd name="connsiteY506" fmla="*/ 243840 h 461130"/>
              <a:gd name="connsiteX507" fmla="*/ 17061649 w 17080151"/>
              <a:gd name="connsiteY507" fmla="*/ 308021 h 461130"/>
              <a:gd name="connsiteX508" fmla="*/ 17080151 w 17080151"/>
              <a:gd name="connsiteY508" fmla="*/ 369690 h 461130"/>
              <a:gd name="connsiteX509" fmla="*/ 0 w 17080151"/>
              <a:gd name="connsiteY509" fmla="*/ 461130 h 461130"/>
              <a:gd name="connsiteX0" fmla="*/ 0 w 17008448"/>
              <a:gd name="connsiteY0" fmla="*/ 270645 h 369690"/>
              <a:gd name="connsiteX1" fmla="*/ 6326 w 17008448"/>
              <a:gd name="connsiteY1" fmla="*/ 261060 h 369690"/>
              <a:gd name="connsiteX2" fmla="*/ 44280 w 17008448"/>
              <a:gd name="connsiteY2" fmla="*/ 243840 h 369690"/>
              <a:gd name="connsiteX3" fmla="*/ 63931 w 17008448"/>
              <a:gd name="connsiteY3" fmla="*/ 248292 h 369690"/>
              <a:gd name="connsiteX4" fmla="*/ 81192 w 17008448"/>
              <a:gd name="connsiteY4" fmla="*/ 260333 h 369690"/>
              <a:gd name="connsiteX5" fmla="*/ 77490 w 17008448"/>
              <a:gd name="connsiteY5" fmla="*/ 219127 h 369690"/>
              <a:gd name="connsiteX6" fmla="*/ 174998 w 17008448"/>
              <a:gd name="connsiteY6" fmla="*/ 0 h 369690"/>
              <a:gd name="connsiteX7" fmla="*/ 272506 w 17008448"/>
              <a:gd name="connsiteY7" fmla="*/ 219127 h 369690"/>
              <a:gd name="connsiteX8" fmla="*/ 267878 w 17008448"/>
              <a:gd name="connsiteY8" fmla="*/ 270645 h 369690"/>
              <a:gd name="connsiteX9" fmla="*/ 274204 w 17008448"/>
              <a:gd name="connsiteY9" fmla="*/ 261060 h 369690"/>
              <a:gd name="connsiteX10" fmla="*/ 312158 w 17008448"/>
              <a:gd name="connsiteY10" fmla="*/ 243840 h 369690"/>
              <a:gd name="connsiteX11" fmla="*/ 331809 w 17008448"/>
              <a:gd name="connsiteY11" fmla="*/ 248292 h 369690"/>
              <a:gd name="connsiteX12" fmla="*/ 349071 w 17008448"/>
              <a:gd name="connsiteY12" fmla="*/ 260334 h 369690"/>
              <a:gd name="connsiteX13" fmla="*/ 345369 w 17008448"/>
              <a:gd name="connsiteY13" fmla="*/ 219127 h 369690"/>
              <a:gd name="connsiteX14" fmla="*/ 442877 w 17008448"/>
              <a:gd name="connsiteY14" fmla="*/ 0 h 369690"/>
              <a:gd name="connsiteX15" fmla="*/ 540385 w 17008448"/>
              <a:gd name="connsiteY15" fmla="*/ 219127 h 369690"/>
              <a:gd name="connsiteX16" fmla="*/ 535757 w 17008448"/>
              <a:gd name="connsiteY16" fmla="*/ 270645 h 369690"/>
              <a:gd name="connsiteX17" fmla="*/ 542083 w 17008448"/>
              <a:gd name="connsiteY17" fmla="*/ 261060 h 369690"/>
              <a:gd name="connsiteX18" fmla="*/ 580037 w 17008448"/>
              <a:gd name="connsiteY18" fmla="*/ 243840 h 369690"/>
              <a:gd name="connsiteX19" fmla="*/ 599688 w 17008448"/>
              <a:gd name="connsiteY19" fmla="*/ 248292 h 369690"/>
              <a:gd name="connsiteX20" fmla="*/ 616949 w 17008448"/>
              <a:gd name="connsiteY20" fmla="*/ 260333 h 369690"/>
              <a:gd name="connsiteX21" fmla="*/ 613247 w 17008448"/>
              <a:gd name="connsiteY21" fmla="*/ 219127 h 369690"/>
              <a:gd name="connsiteX22" fmla="*/ 710755 w 17008448"/>
              <a:gd name="connsiteY22" fmla="*/ 0 h 369690"/>
              <a:gd name="connsiteX23" fmla="*/ 808263 w 17008448"/>
              <a:gd name="connsiteY23" fmla="*/ 219127 h 369690"/>
              <a:gd name="connsiteX24" fmla="*/ 803635 w 17008448"/>
              <a:gd name="connsiteY24" fmla="*/ 270645 h 369690"/>
              <a:gd name="connsiteX25" fmla="*/ 809961 w 17008448"/>
              <a:gd name="connsiteY25" fmla="*/ 261060 h 369690"/>
              <a:gd name="connsiteX26" fmla="*/ 847915 w 17008448"/>
              <a:gd name="connsiteY26" fmla="*/ 243840 h 369690"/>
              <a:gd name="connsiteX27" fmla="*/ 867566 w 17008448"/>
              <a:gd name="connsiteY27" fmla="*/ 248292 h 369690"/>
              <a:gd name="connsiteX28" fmla="*/ 884827 w 17008448"/>
              <a:gd name="connsiteY28" fmla="*/ 260333 h 369690"/>
              <a:gd name="connsiteX29" fmla="*/ 881125 w 17008448"/>
              <a:gd name="connsiteY29" fmla="*/ 219127 h 369690"/>
              <a:gd name="connsiteX30" fmla="*/ 978633 w 17008448"/>
              <a:gd name="connsiteY30" fmla="*/ 0 h 369690"/>
              <a:gd name="connsiteX31" fmla="*/ 1076141 w 17008448"/>
              <a:gd name="connsiteY31" fmla="*/ 219127 h 369690"/>
              <a:gd name="connsiteX32" fmla="*/ 1071513 w 17008448"/>
              <a:gd name="connsiteY32" fmla="*/ 270645 h 369690"/>
              <a:gd name="connsiteX33" fmla="*/ 1077839 w 17008448"/>
              <a:gd name="connsiteY33" fmla="*/ 261060 h 369690"/>
              <a:gd name="connsiteX34" fmla="*/ 1115793 w 17008448"/>
              <a:gd name="connsiteY34" fmla="*/ 243840 h 369690"/>
              <a:gd name="connsiteX35" fmla="*/ 1135444 w 17008448"/>
              <a:gd name="connsiteY35" fmla="*/ 248292 h 369690"/>
              <a:gd name="connsiteX36" fmla="*/ 1152706 w 17008448"/>
              <a:gd name="connsiteY36" fmla="*/ 260334 h 369690"/>
              <a:gd name="connsiteX37" fmla="*/ 1149004 w 17008448"/>
              <a:gd name="connsiteY37" fmla="*/ 219127 h 369690"/>
              <a:gd name="connsiteX38" fmla="*/ 1246512 w 17008448"/>
              <a:gd name="connsiteY38" fmla="*/ 0 h 369690"/>
              <a:gd name="connsiteX39" fmla="*/ 1344019 w 17008448"/>
              <a:gd name="connsiteY39" fmla="*/ 219127 h 369690"/>
              <a:gd name="connsiteX40" fmla="*/ 1339391 w 17008448"/>
              <a:gd name="connsiteY40" fmla="*/ 270645 h 369690"/>
              <a:gd name="connsiteX41" fmla="*/ 1345717 w 17008448"/>
              <a:gd name="connsiteY41" fmla="*/ 261060 h 369690"/>
              <a:gd name="connsiteX42" fmla="*/ 1383671 w 17008448"/>
              <a:gd name="connsiteY42" fmla="*/ 243840 h 369690"/>
              <a:gd name="connsiteX43" fmla="*/ 1403322 w 17008448"/>
              <a:gd name="connsiteY43" fmla="*/ 248292 h 369690"/>
              <a:gd name="connsiteX44" fmla="*/ 1420584 w 17008448"/>
              <a:gd name="connsiteY44" fmla="*/ 260333 h 369690"/>
              <a:gd name="connsiteX45" fmla="*/ 1416881 w 17008448"/>
              <a:gd name="connsiteY45" fmla="*/ 219127 h 369690"/>
              <a:gd name="connsiteX46" fmla="*/ 1514388 w 17008448"/>
              <a:gd name="connsiteY46" fmla="*/ 0 h 369690"/>
              <a:gd name="connsiteX47" fmla="*/ 1611897 w 17008448"/>
              <a:gd name="connsiteY47" fmla="*/ 219127 h 369690"/>
              <a:gd name="connsiteX48" fmla="*/ 1607270 w 17008448"/>
              <a:gd name="connsiteY48" fmla="*/ 270644 h 369690"/>
              <a:gd name="connsiteX49" fmla="*/ 1613594 w 17008448"/>
              <a:gd name="connsiteY49" fmla="*/ 261060 h 369690"/>
              <a:gd name="connsiteX50" fmla="*/ 1651548 w 17008448"/>
              <a:gd name="connsiteY50" fmla="*/ 243840 h 369690"/>
              <a:gd name="connsiteX51" fmla="*/ 1671200 w 17008448"/>
              <a:gd name="connsiteY51" fmla="*/ 248292 h 369690"/>
              <a:gd name="connsiteX52" fmla="*/ 1688461 w 17008448"/>
              <a:gd name="connsiteY52" fmla="*/ 260333 h 369690"/>
              <a:gd name="connsiteX53" fmla="*/ 1684760 w 17008448"/>
              <a:gd name="connsiteY53" fmla="*/ 219127 h 369690"/>
              <a:gd name="connsiteX54" fmla="*/ 1782268 w 17008448"/>
              <a:gd name="connsiteY54" fmla="*/ 0 h 369690"/>
              <a:gd name="connsiteX55" fmla="*/ 1879775 w 17008448"/>
              <a:gd name="connsiteY55" fmla="*/ 219127 h 369690"/>
              <a:gd name="connsiteX56" fmla="*/ 1875147 w 17008448"/>
              <a:gd name="connsiteY56" fmla="*/ 270645 h 369690"/>
              <a:gd name="connsiteX57" fmla="*/ 1881473 w 17008448"/>
              <a:gd name="connsiteY57" fmla="*/ 261060 h 369690"/>
              <a:gd name="connsiteX58" fmla="*/ 1919427 w 17008448"/>
              <a:gd name="connsiteY58" fmla="*/ 243840 h 369690"/>
              <a:gd name="connsiteX59" fmla="*/ 1939078 w 17008448"/>
              <a:gd name="connsiteY59" fmla="*/ 248292 h 369690"/>
              <a:gd name="connsiteX60" fmla="*/ 1956341 w 17008448"/>
              <a:gd name="connsiteY60" fmla="*/ 260334 h 369690"/>
              <a:gd name="connsiteX61" fmla="*/ 1952638 w 17008448"/>
              <a:gd name="connsiteY61" fmla="*/ 219127 h 369690"/>
              <a:gd name="connsiteX62" fmla="*/ 2050146 w 17008448"/>
              <a:gd name="connsiteY62" fmla="*/ 0 h 369690"/>
              <a:gd name="connsiteX63" fmla="*/ 2147653 w 17008448"/>
              <a:gd name="connsiteY63" fmla="*/ 219127 h 369690"/>
              <a:gd name="connsiteX64" fmla="*/ 2143026 w 17008448"/>
              <a:gd name="connsiteY64" fmla="*/ 270646 h 369690"/>
              <a:gd name="connsiteX65" fmla="*/ 2149353 w 17008448"/>
              <a:gd name="connsiteY65" fmla="*/ 261060 h 369690"/>
              <a:gd name="connsiteX66" fmla="*/ 2187306 w 17008448"/>
              <a:gd name="connsiteY66" fmla="*/ 243840 h 369690"/>
              <a:gd name="connsiteX67" fmla="*/ 2206958 w 17008448"/>
              <a:gd name="connsiteY67" fmla="*/ 248292 h 369690"/>
              <a:gd name="connsiteX68" fmla="*/ 2224218 w 17008448"/>
              <a:gd name="connsiteY68" fmla="*/ 260333 h 369690"/>
              <a:gd name="connsiteX69" fmla="*/ 2220517 w 17008448"/>
              <a:gd name="connsiteY69" fmla="*/ 219127 h 369690"/>
              <a:gd name="connsiteX70" fmla="*/ 2318025 w 17008448"/>
              <a:gd name="connsiteY70" fmla="*/ 0 h 369690"/>
              <a:gd name="connsiteX71" fmla="*/ 2415533 w 17008448"/>
              <a:gd name="connsiteY71" fmla="*/ 219127 h 369690"/>
              <a:gd name="connsiteX72" fmla="*/ 2410905 w 17008448"/>
              <a:gd name="connsiteY72" fmla="*/ 270643 h 369690"/>
              <a:gd name="connsiteX73" fmla="*/ 2417230 w 17008448"/>
              <a:gd name="connsiteY73" fmla="*/ 261060 h 369690"/>
              <a:gd name="connsiteX74" fmla="*/ 2455184 w 17008448"/>
              <a:gd name="connsiteY74" fmla="*/ 243840 h 369690"/>
              <a:gd name="connsiteX75" fmla="*/ 2474835 w 17008448"/>
              <a:gd name="connsiteY75" fmla="*/ 248292 h 369690"/>
              <a:gd name="connsiteX76" fmla="*/ 2492096 w 17008448"/>
              <a:gd name="connsiteY76" fmla="*/ 260333 h 369690"/>
              <a:gd name="connsiteX77" fmla="*/ 2488394 w 17008448"/>
              <a:gd name="connsiteY77" fmla="*/ 219127 h 369690"/>
              <a:gd name="connsiteX78" fmla="*/ 2585904 w 17008448"/>
              <a:gd name="connsiteY78" fmla="*/ 0 h 369690"/>
              <a:gd name="connsiteX79" fmla="*/ 2683410 w 17008448"/>
              <a:gd name="connsiteY79" fmla="*/ 219127 h 369690"/>
              <a:gd name="connsiteX80" fmla="*/ 2678783 w 17008448"/>
              <a:gd name="connsiteY80" fmla="*/ 270646 h 369690"/>
              <a:gd name="connsiteX81" fmla="*/ 2685108 w 17008448"/>
              <a:gd name="connsiteY81" fmla="*/ 261060 h 369690"/>
              <a:gd name="connsiteX82" fmla="*/ 2723063 w 17008448"/>
              <a:gd name="connsiteY82" fmla="*/ 243840 h 369690"/>
              <a:gd name="connsiteX83" fmla="*/ 2742715 w 17008448"/>
              <a:gd name="connsiteY83" fmla="*/ 248292 h 369690"/>
              <a:gd name="connsiteX84" fmla="*/ 2759975 w 17008448"/>
              <a:gd name="connsiteY84" fmla="*/ 260334 h 369690"/>
              <a:gd name="connsiteX85" fmla="*/ 2756274 w 17008448"/>
              <a:gd name="connsiteY85" fmla="*/ 219127 h 369690"/>
              <a:gd name="connsiteX86" fmla="*/ 2853781 w 17008448"/>
              <a:gd name="connsiteY86" fmla="*/ 0 h 369690"/>
              <a:gd name="connsiteX87" fmla="*/ 2951289 w 17008448"/>
              <a:gd name="connsiteY87" fmla="*/ 219127 h 369690"/>
              <a:gd name="connsiteX88" fmla="*/ 2946661 w 17008448"/>
              <a:gd name="connsiteY88" fmla="*/ 270645 h 369690"/>
              <a:gd name="connsiteX89" fmla="*/ 2952987 w 17008448"/>
              <a:gd name="connsiteY89" fmla="*/ 261060 h 369690"/>
              <a:gd name="connsiteX90" fmla="*/ 2990941 w 17008448"/>
              <a:gd name="connsiteY90" fmla="*/ 243840 h 369690"/>
              <a:gd name="connsiteX91" fmla="*/ 3010592 w 17008448"/>
              <a:gd name="connsiteY91" fmla="*/ 248292 h 369690"/>
              <a:gd name="connsiteX92" fmla="*/ 3027853 w 17008448"/>
              <a:gd name="connsiteY92" fmla="*/ 260333 h 369690"/>
              <a:gd name="connsiteX93" fmla="*/ 3024151 w 17008448"/>
              <a:gd name="connsiteY93" fmla="*/ 219127 h 369690"/>
              <a:gd name="connsiteX94" fmla="*/ 3121659 w 17008448"/>
              <a:gd name="connsiteY94" fmla="*/ 0 h 369690"/>
              <a:gd name="connsiteX95" fmla="*/ 3219167 w 17008448"/>
              <a:gd name="connsiteY95" fmla="*/ 219127 h 369690"/>
              <a:gd name="connsiteX96" fmla="*/ 3214540 w 17008448"/>
              <a:gd name="connsiteY96" fmla="*/ 270645 h 369690"/>
              <a:gd name="connsiteX97" fmla="*/ 3220865 w 17008448"/>
              <a:gd name="connsiteY97" fmla="*/ 261060 h 369690"/>
              <a:gd name="connsiteX98" fmla="*/ 3258819 w 17008448"/>
              <a:gd name="connsiteY98" fmla="*/ 243840 h 369690"/>
              <a:gd name="connsiteX99" fmla="*/ 3278470 w 17008448"/>
              <a:gd name="connsiteY99" fmla="*/ 248292 h 369690"/>
              <a:gd name="connsiteX100" fmla="*/ 3295730 w 17008448"/>
              <a:gd name="connsiteY100" fmla="*/ 260332 h 369690"/>
              <a:gd name="connsiteX101" fmla="*/ 3292030 w 17008448"/>
              <a:gd name="connsiteY101" fmla="*/ 219127 h 369690"/>
              <a:gd name="connsiteX102" fmla="*/ 3389538 w 17008448"/>
              <a:gd name="connsiteY102" fmla="*/ 0 h 369690"/>
              <a:gd name="connsiteX103" fmla="*/ 3487045 w 17008448"/>
              <a:gd name="connsiteY103" fmla="*/ 219127 h 369690"/>
              <a:gd name="connsiteX104" fmla="*/ 3482417 w 17008448"/>
              <a:gd name="connsiteY104" fmla="*/ 270645 h 369690"/>
              <a:gd name="connsiteX105" fmla="*/ 3488744 w 17008448"/>
              <a:gd name="connsiteY105" fmla="*/ 261060 h 369690"/>
              <a:gd name="connsiteX106" fmla="*/ 3526697 w 17008448"/>
              <a:gd name="connsiteY106" fmla="*/ 243840 h 369690"/>
              <a:gd name="connsiteX107" fmla="*/ 3546350 w 17008448"/>
              <a:gd name="connsiteY107" fmla="*/ 248292 h 369690"/>
              <a:gd name="connsiteX108" fmla="*/ 3563609 w 17008448"/>
              <a:gd name="connsiteY108" fmla="*/ 260333 h 369690"/>
              <a:gd name="connsiteX109" fmla="*/ 3559906 w 17008448"/>
              <a:gd name="connsiteY109" fmla="*/ 219127 h 369690"/>
              <a:gd name="connsiteX110" fmla="*/ 3657414 w 17008448"/>
              <a:gd name="connsiteY110" fmla="*/ 0 h 369690"/>
              <a:gd name="connsiteX111" fmla="*/ 3754923 w 17008448"/>
              <a:gd name="connsiteY111" fmla="*/ 219127 h 369690"/>
              <a:gd name="connsiteX112" fmla="*/ 3750296 w 17008448"/>
              <a:gd name="connsiteY112" fmla="*/ 270645 h 369690"/>
              <a:gd name="connsiteX113" fmla="*/ 3756620 w 17008448"/>
              <a:gd name="connsiteY113" fmla="*/ 261060 h 369690"/>
              <a:gd name="connsiteX114" fmla="*/ 3794575 w 17008448"/>
              <a:gd name="connsiteY114" fmla="*/ 243840 h 369690"/>
              <a:gd name="connsiteX115" fmla="*/ 3814226 w 17008448"/>
              <a:gd name="connsiteY115" fmla="*/ 248292 h 369690"/>
              <a:gd name="connsiteX116" fmla="*/ 3831487 w 17008448"/>
              <a:gd name="connsiteY116" fmla="*/ 260334 h 369690"/>
              <a:gd name="connsiteX117" fmla="*/ 3827787 w 17008448"/>
              <a:gd name="connsiteY117" fmla="*/ 219127 h 369690"/>
              <a:gd name="connsiteX118" fmla="*/ 3925295 w 17008448"/>
              <a:gd name="connsiteY118" fmla="*/ 0 h 369690"/>
              <a:gd name="connsiteX119" fmla="*/ 4022802 w 17008448"/>
              <a:gd name="connsiteY119" fmla="*/ 219127 h 369690"/>
              <a:gd name="connsiteX120" fmla="*/ 4018174 w 17008448"/>
              <a:gd name="connsiteY120" fmla="*/ 270645 h 369690"/>
              <a:gd name="connsiteX121" fmla="*/ 4024501 w 17008448"/>
              <a:gd name="connsiteY121" fmla="*/ 261060 h 369690"/>
              <a:gd name="connsiteX122" fmla="*/ 4062454 w 17008448"/>
              <a:gd name="connsiteY122" fmla="*/ 243840 h 369690"/>
              <a:gd name="connsiteX123" fmla="*/ 4082107 w 17008448"/>
              <a:gd name="connsiteY123" fmla="*/ 248292 h 369690"/>
              <a:gd name="connsiteX124" fmla="*/ 4099367 w 17008448"/>
              <a:gd name="connsiteY124" fmla="*/ 260333 h 369690"/>
              <a:gd name="connsiteX125" fmla="*/ 4095663 w 17008448"/>
              <a:gd name="connsiteY125" fmla="*/ 219127 h 369690"/>
              <a:gd name="connsiteX126" fmla="*/ 4193171 w 17008448"/>
              <a:gd name="connsiteY126" fmla="*/ 0 h 369690"/>
              <a:gd name="connsiteX127" fmla="*/ 4290680 w 17008448"/>
              <a:gd name="connsiteY127" fmla="*/ 219127 h 369690"/>
              <a:gd name="connsiteX128" fmla="*/ 4286053 w 17008448"/>
              <a:gd name="connsiteY128" fmla="*/ 270645 h 369690"/>
              <a:gd name="connsiteX129" fmla="*/ 4292377 w 17008448"/>
              <a:gd name="connsiteY129" fmla="*/ 261060 h 369690"/>
              <a:gd name="connsiteX130" fmla="*/ 4330332 w 17008448"/>
              <a:gd name="connsiteY130" fmla="*/ 243840 h 369690"/>
              <a:gd name="connsiteX131" fmla="*/ 4349982 w 17008448"/>
              <a:gd name="connsiteY131" fmla="*/ 248292 h 369690"/>
              <a:gd name="connsiteX132" fmla="*/ 4367244 w 17008448"/>
              <a:gd name="connsiteY132" fmla="*/ 260333 h 369690"/>
              <a:gd name="connsiteX133" fmla="*/ 4363543 w 17008448"/>
              <a:gd name="connsiteY133" fmla="*/ 219127 h 369690"/>
              <a:gd name="connsiteX134" fmla="*/ 4461050 w 17008448"/>
              <a:gd name="connsiteY134" fmla="*/ 0 h 369690"/>
              <a:gd name="connsiteX135" fmla="*/ 4558558 w 17008448"/>
              <a:gd name="connsiteY135" fmla="*/ 219127 h 369690"/>
              <a:gd name="connsiteX136" fmla="*/ 4553931 w 17008448"/>
              <a:gd name="connsiteY136" fmla="*/ 270645 h 369690"/>
              <a:gd name="connsiteX137" fmla="*/ 4560256 w 17008448"/>
              <a:gd name="connsiteY137" fmla="*/ 261060 h 369690"/>
              <a:gd name="connsiteX138" fmla="*/ 4598211 w 17008448"/>
              <a:gd name="connsiteY138" fmla="*/ 243840 h 369690"/>
              <a:gd name="connsiteX139" fmla="*/ 4617861 w 17008448"/>
              <a:gd name="connsiteY139" fmla="*/ 248292 h 369690"/>
              <a:gd name="connsiteX140" fmla="*/ 4635124 w 17008448"/>
              <a:gd name="connsiteY140" fmla="*/ 260334 h 369690"/>
              <a:gd name="connsiteX141" fmla="*/ 4631420 w 17008448"/>
              <a:gd name="connsiteY141" fmla="*/ 219127 h 369690"/>
              <a:gd name="connsiteX142" fmla="*/ 4728928 w 17008448"/>
              <a:gd name="connsiteY142" fmla="*/ 0 h 369690"/>
              <a:gd name="connsiteX143" fmla="*/ 4826437 w 17008448"/>
              <a:gd name="connsiteY143" fmla="*/ 219127 h 369690"/>
              <a:gd name="connsiteX144" fmla="*/ 4821810 w 17008448"/>
              <a:gd name="connsiteY144" fmla="*/ 270645 h 369690"/>
              <a:gd name="connsiteX145" fmla="*/ 4828134 w 17008448"/>
              <a:gd name="connsiteY145" fmla="*/ 261060 h 369690"/>
              <a:gd name="connsiteX146" fmla="*/ 4866089 w 17008448"/>
              <a:gd name="connsiteY146" fmla="*/ 243840 h 369690"/>
              <a:gd name="connsiteX147" fmla="*/ 4885739 w 17008448"/>
              <a:gd name="connsiteY147" fmla="*/ 248292 h 369690"/>
              <a:gd name="connsiteX148" fmla="*/ 4903000 w 17008448"/>
              <a:gd name="connsiteY148" fmla="*/ 260333 h 369690"/>
              <a:gd name="connsiteX149" fmla="*/ 4899300 w 17008448"/>
              <a:gd name="connsiteY149" fmla="*/ 219127 h 369690"/>
              <a:gd name="connsiteX150" fmla="*/ 4996807 w 17008448"/>
              <a:gd name="connsiteY150" fmla="*/ 0 h 369690"/>
              <a:gd name="connsiteX151" fmla="*/ 5094315 w 17008448"/>
              <a:gd name="connsiteY151" fmla="*/ 219127 h 369690"/>
              <a:gd name="connsiteX152" fmla="*/ 5089688 w 17008448"/>
              <a:gd name="connsiteY152" fmla="*/ 270645 h 369690"/>
              <a:gd name="connsiteX153" fmla="*/ 5096013 w 17008448"/>
              <a:gd name="connsiteY153" fmla="*/ 261060 h 369690"/>
              <a:gd name="connsiteX154" fmla="*/ 5133967 w 17008448"/>
              <a:gd name="connsiteY154" fmla="*/ 243840 h 369690"/>
              <a:gd name="connsiteX155" fmla="*/ 5153618 w 17008448"/>
              <a:gd name="connsiteY155" fmla="*/ 248292 h 369690"/>
              <a:gd name="connsiteX156" fmla="*/ 5170879 w 17008448"/>
              <a:gd name="connsiteY156" fmla="*/ 260333 h 369690"/>
              <a:gd name="connsiteX157" fmla="*/ 5167176 w 17008448"/>
              <a:gd name="connsiteY157" fmla="*/ 219127 h 369690"/>
              <a:gd name="connsiteX158" fmla="*/ 5264685 w 17008448"/>
              <a:gd name="connsiteY158" fmla="*/ 0 h 369690"/>
              <a:gd name="connsiteX159" fmla="*/ 5362194 w 17008448"/>
              <a:gd name="connsiteY159" fmla="*/ 219127 h 369690"/>
              <a:gd name="connsiteX160" fmla="*/ 5357564 w 17008448"/>
              <a:gd name="connsiteY160" fmla="*/ 270645 h 369690"/>
              <a:gd name="connsiteX161" fmla="*/ 5363891 w 17008448"/>
              <a:gd name="connsiteY161" fmla="*/ 261060 h 369690"/>
              <a:gd name="connsiteX162" fmla="*/ 5401845 w 17008448"/>
              <a:gd name="connsiteY162" fmla="*/ 243840 h 369690"/>
              <a:gd name="connsiteX163" fmla="*/ 5421496 w 17008448"/>
              <a:gd name="connsiteY163" fmla="*/ 248292 h 369690"/>
              <a:gd name="connsiteX164" fmla="*/ 5438757 w 17008448"/>
              <a:gd name="connsiteY164" fmla="*/ 260334 h 369690"/>
              <a:gd name="connsiteX165" fmla="*/ 5435057 w 17008448"/>
              <a:gd name="connsiteY165" fmla="*/ 219127 h 369690"/>
              <a:gd name="connsiteX166" fmla="*/ 5532564 w 17008448"/>
              <a:gd name="connsiteY166" fmla="*/ 0 h 369690"/>
              <a:gd name="connsiteX167" fmla="*/ 5630072 w 17008448"/>
              <a:gd name="connsiteY167" fmla="*/ 219127 h 369690"/>
              <a:gd name="connsiteX168" fmla="*/ 5625445 w 17008448"/>
              <a:gd name="connsiteY168" fmla="*/ 270645 h 369690"/>
              <a:gd name="connsiteX169" fmla="*/ 5631770 w 17008448"/>
              <a:gd name="connsiteY169" fmla="*/ 261060 h 369690"/>
              <a:gd name="connsiteX170" fmla="*/ 5669724 w 17008448"/>
              <a:gd name="connsiteY170" fmla="*/ 243840 h 369690"/>
              <a:gd name="connsiteX171" fmla="*/ 5689375 w 17008448"/>
              <a:gd name="connsiteY171" fmla="*/ 248292 h 369690"/>
              <a:gd name="connsiteX172" fmla="*/ 5706636 w 17008448"/>
              <a:gd name="connsiteY172" fmla="*/ 260333 h 369690"/>
              <a:gd name="connsiteX173" fmla="*/ 5702933 w 17008448"/>
              <a:gd name="connsiteY173" fmla="*/ 219127 h 369690"/>
              <a:gd name="connsiteX174" fmla="*/ 5800442 w 17008448"/>
              <a:gd name="connsiteY174" fmla="*/ 0 h 369690"/>
              <a:gd name="connsiteX175" fmla="*/ 5897951 w 17008448"/>
              <a:gd name="connsiteY175" fmla="*/ 219127 h 369690"/>
              <a:gd name="connsiteX176" fmla="*/ 5893321 w 17008448"/>
              <a:gd name="connsiteY176" fmla="*/ 270645 h 369690"/>
              <a:gd name="connsiteX177" fmla="*/ 5899648 w 17008448"/>
              <a:gd name="connsiteY177" fmla="*/ 261060 h 369690"/>
              <a:gd name="connsiteX178" fmla="*/ 5937602 w 17008448"/>
              <a:gd name="connsiteY178" fmla="*/ 243840 h 369690"/>
              <a:gd name="connsiteX179" fmla="*/ 5957253 w 17008448"/>
              <a:gd name="connsiteY179" fmla="*/ 248292 h 369690"/>
              <a:gd name="connsiteX180" fmla="*/ 5974514 w 17008448"/>
              <a:gd name="connsiteY180" fmla="*/ 260333 h 369690"/>
              <a:gd name="connsiteX181" fmla="*/ 5970812 w 17008448"/>
              <a:gd name="connsiteY181" fmla="*/ 219127 h 369690"/>
              <a:gd name="connsiteX182" fmla="*/ 6068320 w 17008448"/>
              <a:gd name="connsiteY182" fmla="*/ 0 h 369690"/>
              <a:gd name="connsiteX183" fmla="*/ 6165828 w 17008448"/>
              <a:gd name="connsiteY183" fmla="*/ 219127 h 369690"/>
              <a:gd name="connsiteX184" fmla="*/ 6161200 w 17008448"/>
              <a:gd name="connsiteY184" fmla="*/ 270645 h 369690"/>
              <a:gd name="connsiteX185" fmla="*/ 6167526 w 17008448"/>
              <a:gd name="connsiteY185" fmla="*/ 261060 h 369690"/>
              <a:gd name="connsiteX186" fmla="*/ 6205481 w 17008448"/>
              <a:gd name="connsiteY186" fmla="*/ 243840 h 369690"/>
              <a:gd name="connsiteX187" fmla="*/ 6225131 w 17008448"/>
              <a:gd name="connsiteY187" fmla="*/ 248292 h 369690"/>
              <a:gd name="connsiteX188" fmla="*/ 6242393 w 17008448"/>
              <a:gd name="connsiteY188" fmla="*/ 260334 h 369690"/>
              <a:gd name="connsiteX189" fmla="*/ 6238690 w 17008448"/>
              <a:gd name="connsiteY189" fmla="*/ 219127 h 369690"/>
              <a:gd name="connsiteX190" fmla="*/ 6336199 w 17008448"/>
              <a:gd name="connsiteY190" fmla="*/ 0 h 369690"/>
              <a:gd name="connsiteX191" fmla="*/ 6433708 w 17008448"/>
              <a:gd name="connsiteY191" fmla="*/ 219127 h 369690"/>
              <a:gd name="connsiteX192" fmla="*/ 6429078 w 17008448"/>
              <a:gd name="connsiteY192" fmla="*/ 270645 h 369690"/>
              <a:gd name="connsiteX193" fmla="*/ 6435405 w 17008448"/>
              <a:gd name="connsiteY193" fmla="*/ 261060 h 369690"/>
              <a:gd name="connsiteX194" fmla="*/ 6473359 w 17008448"/>
              <a:gd name="connsiteY194" fmla="*/ 243840 h 369690"/>
              <a:gd name="connsiteX195" fmla="*/ 6493010 w 17008448"/>
              <a:gd name="connsiteY195" fmla="*/ 248292 h 369690"/>
              <a:gd name="connsiteX196" fmla="*/ 6510271 w 17008448"/>
              <a:gd name="connsiteY196" fmla="*/ 260333 h 369690"/>
              <a:gd name="connsiteX197" fmla="*/ 6506569 w 17008448"/>
              <a:gd name="connsiteY197" fmla="*/ 219127 h 369690"/>
              <a:gd name="connsiteX198" fmla="*/ 6604077 w 17008448"/>
              <a:gd name="connsiteY198" fmla="*/ 0 h 369690"/>
              <a:gd name="connsiteX199" fmla="*/ 6701585 w 17008448"/>
              <a:gd name="connsiteY199" fmla="*/ 219127 h 369690"/>
              <a:gd name="connsiteX200" fmla="*/ 6696957 w 17008448"/>
              <a:gd name="connsiteY200" fmla="*/ 270645 h 369690"/>
              <a:gd name="connsiteX201" fmla="*/ 6703283 w 17008448"/>
              <a:gd name="connsiteY201" fmla="*/ 261060 h 369690"/>
              <a:gd name="connsiteX202" fmla="*/ 6741238 w 17008448"/>
              <a:gd name="connsiteY202" fmla="*/ 243840 h 369690"/>
              <a:gd name="connsiteX203" fmla="*/ 6760888 w 17008448"/>
              <a:gd name="connsiteY203" fmla="*/ 248292 h 369690"/>
              <a:gd name="connsiteX204" fmla="*/ 6778149 w 17008448"/>
              <a:gd name="connsiteY204" fmla="*/ 260333 h 369690"/>
              <a:gd name="connsiteX205" fmla="*/ 6774447 w 17008448"/>
              <a:gd name="connsiteY205" fmla="*/ 219127 h 369690"/>
              <a:gd name="connsiteX206" fmla="*/ 6871956 w 17008448"/>
              <a:gd name="connsiteY206" fmla="*/ 0 h 369690"/>
              <a:gd name="connsiteX207" fmla="*/ 6969464 w 17008448"/>
              <a:gd name="connsiteY207" fmla="*/ 219127 h 369690"/>
              <a:gd name="connsiteX208" fmla="*/ 6964835 w 17008448"/>
              <a:gd name="connsiteY208" fmla="*/ 270645 h 369690"/>
              <a:gd name="connsiteX209" fmla="*/ 6971162 w 17008448"/>
              <a:gd name="connsiteY209" fmla="*/ 261060 h 369690"/>
              <a:gd name="connsiteX210" fmla="*/ 7009114 w 17008448"/>
              <a:gd name="connsiteY210" fmla="*/ 243840 h 369690"/>
              <a:gd name="connsiteX211" fmla="*/ 7028767 w 17008448"/>
              <a:gd name="connsiteY211" fmla="*/ 248292 h 369690"/>
              <a:gd name="connsiteX212" fmla="*/ 7046028 w 17008448"/>
              <a:gd name="connsiteY212" fmla="*/ 260334 h 369690"/>
              <a:gd name="connsiteX213" fmla="*/ 7042326 w 17008448"/>
              <a:gd name="connsiteY213" fmla="*/ 219127 h 369690"/>
              <a:gd name="connsiteX214" fmla="*/ 7139834 w 17008448"/>
              <a:gd name="connsiteY214" fmla="*/ 0 h 369690"/>
              <a:gd name="connsiteX215" fmla="*/ 7237342 w 17008448"/>
              <a:gd name="connsiteY215" fmla="*/ 219127 h 369690"/>
              <a:gd name="connsiteX216" fmla="*/ 7232714 w 17008448"/>
              <a:gd name="connsiteY216" fmla="*/ 270645 h 369690"/>
              <a:gd name="connsiteX217" fmla="*/ 7239040 w 17008448"/>
              <a:gd name="connsiteY217" fmla="*/ 261060 h 369690"/>
              <a:gd name="connsiteX218" fmla="*/ 7276995 w 17008448"/>
              <a:gd name="connsiteY218" fmla="*/ 243840 h 369690"/>
              <a:gd name="connsiteX219" fmla="*/ 7296645 w 17008448"/>
              <a:gd name="connsiteY219" fmla="*/ 248292 h 369690"/>
              <a:gd name="connsiteX220" fmla="*/ 7313906 w 17008448"/>
              <a:gd name="connsiteY220" fmla="*/ 260333 h 369690"/>
              <a:gd name="connsiteX221" fmla="*/ 7310204 w 17008448"/>
              <a:gd name="connsiteY221" fmla="*/ 219127 h 369690"/>
              <a:gd name="connsiteX222" fmla="*/ 7407713 w 17008448"/>
              <a:gd name="connsiteY222" fmla="*/ 0 h 369690"/>
              <a:gd name="connsiteX223" fmla="*/ 7505219 w 17008448"/>
              <a:gd name="connsiteY223" fmla="*/ 219127 h 369690"/>
              <a:gd name="connsiteX224" fmla="*/ 7500591 w 17008448"/>
              <a:gd name="connsiteY224" fmla="*/ 270645 h 369690"/>
              <a:gd name="connsiteX225" fmla="*/ 7506917 w 17008448"/>
              <a:gd name="connsiteY225" fmla="*/ 261060 h 369690"/>
              <a:gd name="connsiteX226" fmla="*/ 7544871 w 17008448"/>
              <a:gd name="connsiteY226" fmla="*/ 243840 h 369690"/>
              <a:gd name="connsiteX227" fmla="*/ 7564522 w 17008448"/>
              <a:gd name="connsiteY227" fmla="*/ 248292 h 369690"/>
              <a:gd name="connsiteX228" fmla="*/ 7581783 w 17008448"/>
              <a:gd name="connsiteY228" fmla="*/ 260333 h 369690"/>
              <a:gd name="connsiteX229" fmla="*/ 7578081 w 17008448"/>
              <a:gd name="connsiteY229" fmla="*/ 219127 h 369690"/>
              <a:gd name="connsiteX230" fmla="*/ 7675589 w 17008448"/>
              <a:gd name="connsiteY230" fmla="*/ 0 h 369690"/>
              <a:gd name="connsiteX231" fmla="*/ 7773097 w 17008448"/>
              <a:gd name="connsiteY231" fmla="*/ 219127 h 369690"/>
              <a:gd name="connsiteX232" fmla="*/ 7768469 w 17008448"/>
              <a:gd name="connsiteY232" fmla="*/ 270645 h 369690"/>
              <a:gd name="connsiteX233" fmla="*/ 7774794 w 17008448"/>
              <a:gd name="connsiteY233" fmla="*/ 261060 h 369690"/>
              <a:gd name="connsiteX234" fmla="*/ 7812749 w 17008448"/>
              <a:gd name="connsiteY234" fmla="*/ 243840 h 369690"/>
              <a:gd name="connsiteX235" fmla="*/ 7832400 w 17008448"/>
              <a:gd name="connsiteY235" fmla="*/ 248292 h 369690"/>
              <a:gd name="connsiteX236" fmla="*/ 7849662 w 17008448"/>
              <a:gd name="connsiteY236" fmla="*/ 260334 h 369690"/>
              <a:gd name="connsiteX237" fmla="*/ 7845960 w 17008448"/>
              <a:gd name="connsiteY237" fmla="*/ 219127 h 369690"/>
              <a:gd name="connsiteX238" fmla="*/ 7943468 w 17008448"/>
              <a:gd name="connsiteY238" fmla="*/ 0 h 369690"/>
              <a:gd name="connsiteX239" fmla="*/ 8040976 w 17008448"/>
              <a:gd name="connsiteY239" fmla="*/ 219127 h 369690"/>
              <a:gd name="connsiteX240" fmla="*/ 8036348 w 17008448"/>
              <a:gd name="connsiteY240" fmla="*/ 270645 h 369690"/>
              <a:gd name="connsiteX241" fmla="*/ 8042674 w 17008448"/>
              <a:gd name="connsiteY241" fmla="*/ 261060 h 369690"/>
              <a:gd name="connsiteX242" fmla="*/ 8080628 w 17008448"/>
              <a:gd name="connsiteY242" fmla="*/ 243840 h 369690"/>
              <a:gd name="connsiteX243" fmla="*/ 8100279 w 17008448"/>
              <a:gd name="connsiteY243" fmla="*/ 248292 h 369690"/>
              <a:gd name="connsiteX244" fmla="*/ 8117531 w 17008448"/>
              <a:gd name="connsiteY244" fmla="*/ 260327 h 369690"/>
              <a:gd name="connsiteX245" fmla="*/ 8113830 w 17008448"/>
              <a:gd name="connsiteY245" fmla="*/ 219127 h 369690"/>
              <a:gd name="connsiteX246" fmla="*/ 8211338 w 17008448"/>
              <a:gd name="connsiteY246" fmla="*/ 0 h 369690"/>
              <a:gd name="connsiteX247" fmla="*/ 8308846 w 17008448"/>
              <a:gd name="connsiteY247" fmla="*/ 219127 h 369690"/>
              <a:gd name="connsiteX248" fmla="*/ 8304218 w 17008448"/>
              <a:gd name="connsiteY248" fmla="*/ 270645 h 369690"/>
              <a:gd name="connsiteX249" fmla="*/ 8310543 w 17008448"/>
              <a:gd name="connsiteY249" fmla="*/ 261060 h 369690"/>
              <a:gd name="connsiteX250" fmla="*/ 8348498 w 17008448"/>
              <a:gd name="connsiteY250" fmla="*/ 243840 h 369690"/>
              <a:gd name="connsiteX251" fmla="*/ 8368150 w 17008448"/>
              <a:gd name="connsiteY251" fmla="*/ 248292 h 369690"/>
              <a:gd name="connsiteX252" fmla="*/ 8385841 w 17008448"/>
              <a:gd name="connsiteY252" fmla="*/ 260634 h 369690"/>
              <a:gd name="connsiteX253" fmla="*/ 8382112 w 17008448"/>
              <a:gd name="connsiteY253" fmla="*/ 219127 h 369690"/>
              <a:gd name="connsiteX254" fmla="*/ 8479620 w 17008448"/>
              <a:gd name="connsiteY254" fmla="*/ 0 h 369690"/>
              <a:gd name="connsiteX255" fmla="*/ 8577128 w 17008448"/>
              <a:gd name="connsiteY255" fmla="*/ 219127 h 369690"/>
              <a:gd name="connsiteX256" fmla="*/ 8572500 w 17008448"/>
              <a:gd name="connsiteY256" fmla="*/ 270645 h 369690"/>
              <a:gd name="connsiteX257" fmla="*/ 8578826 w 17008448"/>
              <a:gd name="connsiteY257" fmla="*/ 261060 h 369690"/>
              <a:gd name="connsiteX258" fmla="*/ 8616780 w 17008448"/>
              <a:gd name="connsiteY258" fmla="*/ 243840 h 369690"/>
              <a:gd name="connsiteX259" fmla="*/ 8636431 w 17008448"/>
              <a:gd name="connsiteY259" fmla="*/ 248292 h 369690"/>
              <a:gd name="connsiteX260" fmla="*/ 8653692 w 17008448"/>
              <a:gd name="connsiteY260" fmla="*/ 260333 h 369690"/>
              <a:gd name="connsiteX261" fmla="*/ 8649990 w 17008448"/>
              <a:gd name="connsiteY261" fmla="*/ 219127 h 369690"/>
              <a:gd name="connsiteX262" fmla="*/ 8747498 w 17008448"/>
              <a:gd name="connsiteY262" fmla="*/ 0 h 369690"/>
              <a:gd name="connsiteX263" fmla="*/ 8845006 w 17008448"/>
              <a:gd name="connsiteY263" fmla="*/ 219127 h 369690"/>
              <a:gd name="connsiteX264" fmla="*/ 8840378 w 17008448"/>
              <a:gd name="connsiteY264" fmla="*/ 270645 h 369690"/>
              <a:gd name="connsiteX265" fmla="*/ 8846704 w 17008448"/>
              <a:gd name="connsiteY265" fmla="*/ 261060 h 369690"/>
              <a:gd name="connsiteX266" fmla="*/ 8884658 w 17008448"/>
              <a:gd name="connsiteY266" fmla="*/ 243840 h 369690"/>
              <a:gd name="connsiteX267" fmla="*/ 8904309 w 17008448"/>
              <a:gd name="connsiteY267" fmla="*/ 248292 h 369690"/>
              <a:gd name="connsiteX268" fmla="*/ 8921571 w 17008448"/>
              <a:gd name="connsiteY268" fmla="*/ 260334 h 369690"/>
              <a:gd name="connsiteX269" fmla="*/ 8917869 w 17008448"/>
              <a:gd name="connsiteY269" fmla="*/ 219127 h 369690"/>
              <a:gd name="connsiteX270" fmla="*/ 9015377 w 17008448"/>
              <a:gd name="connsiteY270" fmla="*/ 0 h 369690"/>
              <a:gd name="connsiteX271" fmla="*/ 9112885 w 17008448"/>
              <a:gd name="connsiteY271" fmla="*/ 219127 h 369690"/>
              <a:gd name="connsiteX272" fmla="*/ 9108257 w 17008448"/>
              <a:gd name="connsiteY272" fmla="*/ 270645 h 369690"/>
              <a:gd name="connsiteX273" fmla="*/ 9114583 w 17008448"/>
              <a:gd name="connsiteY273" fmla="*/ 261060 h 369690"/>
              <a:gd name="connsiteX274" fmla="*/ 9152537 w 17008448"/>
              <a:gd name="connsiteY274" fmla="*/ 243840 h 369690"/>
              <a:gd name="connsiteX275" fmla="*/ 9172188 w 17008448"/>
              <a:gd name="connsiteY275" fmla="*/ 248292 h 369690"/>
              <a:gd name="connsiteX276" fmla="*/ 9189449 w 17008448"/>
              <a:gd name="connsiteY276" fmla="*/ 260333 h 369690"/>
              <a:gd name="connsiteX277" fmla="*/ 9185747 w 17008448"/>
              <a:gd name="connsiteY277" fmla="*/ 219127 h 369690"/>
              <a:gd name="connsiteX278" fmla="*/ 9283255 w 17008448"/>
              <a:gd name="connsiteY278" fmla="*/ 0 h 369690"/>
              <a:gd name="connsiteX279" fmla="*/ 9380763 w 17008448"/>
              <a:gd name="connsiteY279" fmla="*/ 219127 h 369690"/>
              <a:gd name="connsiteX280" fmla="*/ 9376135 w 17008448"/>
              <a:gd name="connsiteY280" fmla="*/ 270645 h 369690"/>
              <a:gd name="connsiteX281" fmla="*/ 9382461 w 17008448"/>
              <a:gd name="connsiteY281" fmla="*/ 261060 h 369690"/>
              <a:gd name="connsiteX282" fmla="*/ 9420415 w 17008448"/>
              <a:gd name="connsiteY282" fmla="*/ 243840 h 369690"/>
              <a:gd name="connsiteX283" fmla="*/ 9440066 w 17008448"/>
              <a:gd name="connsiteY283" fmla="*/ 248292 h 369690"/>
              <a:gd name="connsiteX284" fmla="*/ 9457327 w 17008448"/>
              <a:gd name="connsiteY284" fmla="*/ 260333 h 369690"/>
              <a:gd name="connsiteX285" fmla="*/ 9453625 w 17008448"/>
              <a:gd name="connsiteY285" fmla="*/ 219127 h 369690"/>
              <a:gd name="connsiteX286" fmla="*/ 9551133 w 17008448"/>
              <a:gd name="connsiteY286" fmla="*/ 0 h 369690"/>
              <a:gd name="connsiteX287" fmla="*/ 9648641 w 17008448"/>
              <a:gd name="connsiteY287" fmla="*/ 219127 h 369690"/>
              <a:gd name="connsiteX288" fmla="*/ 9644013 w 17008448"/>
              <a:gd name="connsiteY288" fmla="*/ 270645 h 369690"/>
              <a:gd name="connsiteX289" fmla="*/ 9650339 w 17008448"/>
              <a:gd name="connsiteY289" fmla="*/ 261060 h 369690"/>
              <a:gd name="connsiteX290" fmla="*/ 9688293 w 17008448"/>
              <a:gd name="connsiteY290" fmla="*/ 243840 h 369690"/>
              <a:gd name="connsiteX291" fmla="*/ 9707944 w 17008448"/>
              <a:gd name="connsiteY291" fmla="*/ 248292 h 369690"/>
              <a:gd name="connsiteX292" fmla="*/ 9725206 w 17008448"/>
              <a:gd name="connsiteY292" fmla="*/ 260334 h 369690"/>
              <a:gd name="connsiteX293" fmla="*/ 9721504 w 17008448"/>
              <a:gd name="connsiteY293" fmla="*/ 219127 h 369690"/>
              <a:gd name="connsiteX294" fmla="*/ 9819011 w 17008448"/>
              <a:gd name="connsiteY294" fmla="*/ 0 h 369690"/>
              <a:gd name="connsiteX295" fmla="*/ 9916519 w 17008448"/>
              <a:gd name="connsiteY295" fmla="*/ 219127 h 369690"/>
              <a:gd name="connsiteX296" fmla="*/ 9911891 w 17008448"/>
              <a:gd name="connsiteY296" fmla="*/ 270645 h 369690"/>
              <a:gd name="connsiteX297" fmla="*/ 9918217 w 17008448"/>
              <a:gd name="connsiteY297" fmla="*/ 261060 h 369690"/>
              <a:gd name="connsiteX298" fmla="*/ 9956171 w 17008448"/>
              <a:gd name="connsiteY298" fmla="*/ 243840 h 369690"/>
              <a:gd name="connsiteX299" fmla="*/ 9975822 w 17008448"/>
              <a:gd name="connsiteY299" fmla="*/ 248292 h 369690"/>
              <a:gd name="connsiteX300" fmla="*/ 9993083 w 17008448"/>
              <a:gd name="connsiteY300" fmla="*/ 260333 h 369690"/>
              <a:gd name="connsiteX301" fmla="*/ 9989381 w 17008448"/>
              <a:gd name="connsiteY301" fmla="*/ 219127 h 369690"/>
              <a:gd name="connsiteX302" fmla="*/ 10086888 w 17008448"/>
              <a:gd name="connsiteY302" fmla="*/ 0 h 369690"/>
              <a:gd name="connsiteX303" fmla="*/ 10184397 w 17008448"/>
              <a:gd name="connsiteY303" fmla="*/ 219127 h 369690"/>
              <a:gd name="connsiteX304" fmla="*/ 10179769 w 17008448"/>
              <a:gd name="connsiteY304" fmla="*/ 270644 h 369690"/>
              <a:gd name="connsiteX305" fmla="*/ 10186094 w 17008448"/>
              <a:gd name="connsiteY305" fmla="*/ 261060 h 369690"/>
              <a:gd name="connsiteX306" fmla="*/ 10224048 w 17008448"/>
              <a:gd name="connsiteY306" fmla="*/ 243840 h 369690"/>
              <a:gd name="connsiteX307" fmla="*/ 10243700 w 17008448"/>
              <a:gd name="connsiteY307" fmla="*/ 248292 h 369690"/>
              <a:gd name="connsiteX308" fmla="*/ 10260961 w 17008448"/>
              <a:gd name="connsiteY308" fmla="*/ 260333 h 369690"/>
              <a:gd name="connsiteX309" fmla="*/ 10257259 w 17008448"/>
              <a:gd name="connsiteY309" fmla="*/ 219127 h 369690"/>
              <a:gd name="connsiteX310" fmla="*/ 10354767 w 17008448"/>
              <a:gd name="connsiteY310" fmla="*/ 0 h 369690"/>
              <a:gd name="connsiteX311" fmla="*/ 10452275 w 17008448"/>
              <a:gd name="connsiteY311" fmla="*/ 219127 h 369690"/>
              <a:gd name="connsiteX312" fmla="*/ 10447647 w 17008448"/>
              <a:gd name="connsiteY312" fmla="*/ 270645 h 369690"/>
              <a:gd name="connsiteX313" fmla="*/ 10453973 w 17008448"/>
              <a:gd name="connsiteY313" fmla="*/ 261060 h 369690"/>
              <a:gd name="connsiteX314" fmla="*/ 10491927 w 17008448"/>
              <a:gd name="connsiteY314" fmla="*/ 243840 h 369690"/>
              <a:gd name="connsiteX315" fmla="*/ 10511578 w 17008448"/>
              <a:gd name="connsiteY315" fmla="*/ 248292 h 369690"/>
              <a:gd name="connsiteX316" fmla="*/ 10528840 w 17008448"/>
              <a:gd name="connsiteY316" fmla="*/ 260334 h 369690"/>
              <a:gd name="connsiteX317" fmla="*/ 10525138 w 17008448"/>
              <a:gd name="connsiteY317" fmla="*/ 219127 h 369690"/>
              <a:gd name="connsiteX318" fmla="*/ 10622646 w 17008448"/>
              <a:gd name="connsiteY318" fmla="*/ 0 h 369690"/>
              <a:gd name="connsiteX319" fmla="*/ 10720153 w 17008448"/>
              <a:gd name="connsiteY319" fmla="*/ 219127 h 369690"/>
              <a:gd name="connsiteX320" fmla="*/ 10715525 w 17008448"/>
              <a:gd name="connsiteY320" fmla="*/ 270646 h 369690"/>
              <a:gd name="connsiteX321" fmla="*/ 10721852 w 17008448"/>
              <a:gd name="connsiteY321" fmla="*/ 261060 h 369690"/>
              <a:gd name="connsiteX322" fmla="*/ 10759806 w 17008448"/>
              <a:gd name="connsiteY322" fmla="*/ 243840 h 369690"/>
              <a:gd name="connsiteX323" fmla="*/ 10779457 w 17008448"/>
              <a:gd name="connsiteY323" fmla="*/ 248292 h 369690"/>
              <a:gd name="connsiteX324" fmla="*/ 10796718 w 17008448"/>
              <a:gd name="connsiteY324" fmla="*/ 260333 h 369690"/>
              <a:gd name="connsiteX325" fmla="*/ 10793016 w 17008448"/>
              <a:gd name="connsiteY325" fmla="*/ 219127 h 369690"/>
              <a:gd name="connsiteX326" fmla="*/ 10890524 w 17008448"/>
              <a:gd name="connsiteY326" fmla="*/ 0 h 369690"/>
              <a:gd name="connsiteX327" fmla="*/ 10988033 w 17008448"/>
              <a:gd name="connsiteY327" fmla="*/ 219127 h 369690"/>
              <a:gd name="connsiteX328" fmla="*/ 10983405 w 17008448"/>
              <a:gd name="connsiteY328" fmla="*/ 270643 h 369690"/>
              <a:gd name="connsiteX329" fmla="*/ 10989730 w 17008448"/>
              <a:gd name="connsiteY329" fmla="*/ 261060 h 369690"/>
              <a:gd name="connsiteX330" fmla="*/ 11027684 w 17008448"/>
              <a:gd name="connsiteY330" fmla="*/ 243840 h 369690"/>
              <a:gd name="connsiteX331" fmla="*/ 11047335 w 17008448"/>
              <a:gd name="connsiteY331" fmla="*/ 248292 h 369690"/>
              <a:gd name="connsiteX332" fmla="*/ 11064596 w 17008448"/>
              <a:gd name="connsiteY332" fmla="*/ 260333 h 369690"/>
              <a:gd name="connsiteX333" fmla="*/ 11060894 w 17008448"/>
              <a:gd name="connsiteY333" fmla="*/ 219127 h 369690"/>
              <a:gd name="connsiteX334" fmla="*/ 11158403 w 17008448"/>
              <a:gd name="connsiteY334" fmla="*/ 0 h 369690"/>
              <a:gd name="connsiteX335" fmla="*/ 11255910 w 17008448"/>
              <a:gd name="connsiteY335" fmla="*/ 219127 h 369690"/>
              <a:gd name="connsiteX336" fmla="*/ 11251282 w 17008448"/>
              <a:gd name="connsiteY336" fmla="*/ 270646 h 369690"/>
              <a:gd name="connsiteX337" fmla="*/ 11257608 w 17008448"/>
              <a:gd name="connsiteY337" fmla="*/ 261060 h 369690"/>
              <a:gd name="connsiteX338" fmla="*/ 11295563 w 17008448"/>
              <a:gd name="connsiteY338" fmla="*/ 243840 h 369690"/>
              <a:gd name="connsiteX339" fmla="*/ 11315214 w 17008448"/>
              <a:gd name="connsiteY339" fmla="*/ 248292 h 369690"/>
              <a:gd name="connsiteX340" fmla="*/ 11332475 w 17008448"/>
              <a:gd name="connsiteY340" fmla="*/ 260334 h 369690"/>
              <a:gd name="connsiteX341" fmla="*/ 11328773 w 17008448"/>
              <a:gd name="connsiteY341" fmla="*/ 219127 h 369690"/>
              <a:gd name="connsiteX342" fmla="*/ 11426281 w 17008448"/>
              <a:gd name="connsiteY342" fmla="*/ 0 h 369690"/>
              <a:gd name="connsiteX343" fmla="*/ 11523789 w 17008448"/>
              <a:gd name="connsiteY343" fmla="*/ 219127 h 369690"/>
              <a:gd name="connsiteX344" fmla="*/ 11519161 w 17008448"/>
              <a:gd name="connsiteY344" fmla="*/ 270645 h 369690"/>
              <a:gd name="connsiteX345" fmla="*/ 11525487 w 17008448"/>
              <a:gd name="connsiteY345" fmla="*/ 261060 h 369690"/>
              <a:gd name="connsiteX346" fmla="*/ 11563441 w 17008448"/>
              <a:gd name="connsiteY346" fmla="*/ 243840 h 369690"/>
              <a:gd name="connsiteX347" fmla="*/ 11583092 w 17008448"/>
              <a:gd name="connsiteY347" fmla="*/ 248292 h 369690"/>
              <a:gd name="connsiteX348" fmla="*/ 11600353 w 17008448"/>
              <a:gd name="connsiteY348" fmla="*/ 260333 h 369690"/>
              <a:gd name="connsiteX349" fmla="*/ 11596651 w 17008448"/>
              <a:gd name="connsiteY349" fmla="*/ 219127 h 369690"/>
              <a:gd name="connsiteX350" fmla="*/ 11694159 w 17008448"/>
              <a:gd name="connsiteY350" fmla="*/ 0 h 369690"/>
              <a:gd name="connsiteX351" fmla="*/ 11791667 w 17008448"/>
              <a:gd name="connsiteY351" fmla="*/ 219127 h 369690"/>
              <a:gd name="connsiteX352" fmla="*/ 11787039 w 17008448"/>
              <a:gd name="connsiteY352" fmla="*/ 270645 h 369690"/>
              <a:gd name="connsiteX353" fmla="*/ 11793365 w 17008448"/>
              <a:gd name="connsiteY353" fmla="*/ 261060 h 369690"/>
              <a:gd name="connsiteX354" fmla="*/ 11831319 w 17008448"/>
              <a:gd name="connsiteY354" fmla="*/ 243840 h 369690"/>
              <a:gd name="connsiteX355" fmla="*/ 11850970 w 17008448"/>
              <a:gd name="connsiteY355" fmla="*/ 248292 h 369690"/>
              <a:gd name="connsiteX356" fmla="*/ 11868230 w 17008448"/>
              <a:gd name="connsiteY356" fmla="*/ 260332 h 369690"/>
              <a:gd name="connsiteX357" fmla="*/ 11864528 w 17008448"/>
              <a:gd name="connsiteY357" fmla="*/ 219127 h 369690"/>
              <a:gd name="connsiteX358" fmla="*/ 11962036 w 17008448"/>
              <a:gd name="connsiteY358" fmla="*/ 0 h 369690"/>
              <a:gd name="connsiteX359" fmla="*/ 12059544 w 17008448"/>
              <a:gd name="connsiteY359" fmla="*/ 219127 h 369690"/>
              <a:gd name="connsiteX360" fmla="*/ 12054916 w 17008448"/>
              <a:gd name="connsiteY360" fmla="*/ 270645 h 369690"/>
              <a:gd name="connsiteX361" fmla="*/ 12061242 w 17008448"/>
              <a:gd name="connsiteY361" fmla="*/ 261060 h 369690"/>
              <a:gd name="connsiteX362" fmla="*/ 12099196 w 17008448"/>
              <a:gd name="connsiteY362" fmla="*/ 243840 h 369690"/>
              <a:gd name="connsiteX363" fmla="*/ 12118848 w 17008448"/>
              <a:gd name="connsiteY363" fmla="*/ 248292 h 369690"/>
              <a:gd name="connsiteX364" fmla="*/ 12136108 w 17008448"/>
              <a:gd name="connsiteY364" fmla="*/ 260333 h 369690"/>
              <a:gd name="connsiteX365" fmla="*/ 12132406 w 17008448"/>
              <a:gd name="connsiteY365" fmla="*/ 219127 h 369690"/>
              <a:gd name="connsiteX366" fmla="*/ 12229914 w 17008448"/>
              <a:gd name="connsiteY366" fmla="*/ 0 h 369690"/>
              <a:gd name="connsiteX367" fmla="*/ 12327422 w 17008448"/>
              <a:gd name="connsiteY367" fmla="*/ 219127 h 369690"/>
              <a:gd name="connsiteX368" fmla="*/ 12322794 w 17008448"/>
              <a:gd name="connsiteY368" fmla="*/ 270645 h 369690"/>
              <a:gd name="connsiteX369" fmla="*/ 12329120 w 17008448"/>
              <a:gd name="connsiteY369" fmla="*/ 261060 h 369690"/>
              <a:gd name="connsiteX370" fmla="*/ 12367074 w 17008448"/>
              <a:gd name="connsiteY370" fmla="*/ 243840 h 369690"/>
              <a:gd name="connsiteX371" fmla="*/ 12386726 w 17008448"/>
              <a:gd name="connsiteY371" fmla="*/ 248292 h 369690"/>
              <a:gd name="connsiteX372" fmla="*/ 12403987 w 17008448"/>
              <a:gd name="connsiteY372" fmla="*/ 260334 h 369690"/>
              <a:gd name="connsiteX373" fmla="*/ 12400285 w 17008448"/>
              <a:gd name="connsiteY373" fmla="*/ 219127 h 369690"/>
              <a:gd name="connsiteX374" fmla="*/ 12497793 w 17008448"/>
              <a:gd name="connsiteY374" fmla="*/ 0 h 369690"/>
              <a:gd name="connsiteX375" fmla="*/ 12595301 w 17008448"/>
              <a:gd name="connsiteY375" fmla="*/ 219127 h 369690"/>
              <a:gd name="connsiteX376" fmla="*/ 12590673 w 17008448"/>
              <a:gd name="connsiteY376" fmla="*/ 270645 h 369690"/>
              <a:gd name="connsiteX377" fmla="*/ 12596999 w 17008448"/>
              <a:gd name="connsiteY377" fmla="*/ 261060 h 369690"/>
              <a:gd name="connsiteX378" fmla="*/ 12634953 w 17008448"/>
              <a:gd name="connsiteY378" fmla="*/ 243840 h 369690"/>
              <a:gd name="connsiteX379" fmla="*/ 12654605 w 17008448"/>
              <a:gd name="connsiteY379" fmla="*/ 248292 h 369690"/>
              <a:gd name="connsiteX380" fmla="*/ 12671865 w 17008448"/>
              <a:gd name="connsiteY380" fmla="*/ 260333 h 369690"/>
              <a:gd name="connsiteX381" fmla="*/ 12668163 w 17008448"/>
              <a:gd name="connsiteY381" fmla="*/ 219127 h 369690"/>
              <a:gd name="connsiteX382" fmla="*/ 12765671 w 17008448"/>
              <a:gd name="connsiteY382" fmla="*/ 0 h 369690"/>
              <a:gd name="connsiteX383" fmla="*/ 12863179 w 17008448"/>
              <a:gd name="connsiteY383" fmla="*/ 219127 h 369690"/>
              <a:gd name="connsiteX384" fmla="*/ 12858551 w 17008448"/>
              <a:gd name="connsiteY384" fmla="*/ 270645 h 369690"/>
              <a:gd name="connsiteX385" fmla="*/ 12864877 w 17008448"/>
              <a:gd name="connsiteY385" fmla="*/ 261060 h 369690"/>
              <a:gd name="connsiteX386" fmla="*/ 12902831 w 17008448"/>
              <a:gd name="connsiteY386" fmla="*/ 243840 h 369690"/>
              <a:gd name="connsiteX387" fmla="*/ 12922482 w 17008448"/>
              <a:gd name="connsiteY387" fmla="*/ 248292 h 369690"/>
              <a:gd name="connsiteX388" fmla="*/ 12939743 w 17008448"/>
              <a:gd name="connsiteY388" fmla="*/ 260333 h 369690"/>
              <a:gd name="connsiteX389" fmla="*/ 12936041 w 17008448"/>
              <a:gd name="connsiteY389" fmla="*/ 219127 h 369690"/>
              <a:gd name="connsiteX390" fmla="*/ 13033549 w 17008448"/>
              <a:gd name="connsiteY390" fmla="*/ 0 h 369690"/>
              <a:gd name="connsiteX391" fmla="*/ 13131057 w 17008448"/>
              <a:gd name="connsiteY391" fmla="*/ 219127 h 369690"/>
              <a:gd name="connsiteX392" fmla="*/ 13126429 w 17008448"/>
              <a:gd name="connsiteY392" fmla="*/ 270645 h 369690"/>
              <a:gd name="connsiteX393" fmla="*/ 13132755 w 17008448"/>
              <a:gd name="connsiteY393" fmla="*/ 261060 h 369690"/>
              <a:gd name="connsiteX394" fmla="*/ 13170709 w 17008448"/>
              <a:gd name="connsiteY394" fmla="*/ 243840 h 369690"/>
              <a:gd name="connsiteX395" fmla="*/ 13190360 w 17008448"/>
              <a:gd name="connsiteY395" fmla="*/ 248292 h 369690"/>
              <a:gd name="connsiteX396" fmla="*/ 13207622 w 17008448"/>
              <a:gd name="connsiteY396" fmla="*/ 260334 h 369690"/>
              <a:gd name="connsiteX397" fmla="*/ 13203920 w 17008448"/>
              <a:gd name="connsiteY397" fmla="*/ 219127 h 369690"/>
              <a:gd name="connsiteX398" fmla="*/ 13301428 w 17008448"/>
              <a:gd name="connsiteY398" fmla="*/ 0 h 369690"/>
              <a:gd name="connsiteX399" fmla="*/ 13398936 w 17008448"/>
              <a:gd name="connsiteY399" fmla="*/ 219127 h 369690"/>
              <a:gd name="connsiteX400" fmla="*/ 13394308 w 17008448"/>
              <a:gd name="connsiteY400" fmla="*/ 270645 h 369690"/>
              <a:gd name="connsiteX401" fmla="*/ 13400634 w 17008448"/>
              <a:gd name="connsiteY401" fmla="*/ 261060 h 369690"/>
              <a:gd name="connsiteX402" fmla="*/ 13438588 w 17008448"/>
              <a:gd name="connsiteY402" fmla="*/ 243840 h 369690"/>
              <a:gd name="connsiteX403" fmla="*/ 13458239 w 17008448"/>
              <a:gd name="connsiteY403" fmla="*/ 248292 h 369690"/>
              <a:gd name="connsiteX404" fmla="*/ 13475500 w 17008448"/>
              <a:gd name="connsiteY404" fmla="*/ 260333 h 369690"/>
              <a:gd name="connsiteX405" fmla="*/ 13471798 w 17008448"/>
              <a:gd name="connsiteY405" fmla="*/ 219127 h 369690"/>
              <a:gd name="connsiteX406" fmla="*/ 13569306 w 17008448"/>
              <a:gd name="connsiteY406" fmla="*/ 0 h 369690"/>
              <a:gd name="connsiteX407" fmla="*/ 13666814 w 17008448"/>
              <a:gd name="connsiteY407" fmla="*/ 219127 h 369690"/>
              <a:gd name="connsiteX408" fmla="*/ 13662186 w 17008448"/>
              <a:gd name="connsiteY408" fmla="*/ 270645 h 369690"/>
              <a:gd name="connsiteX409" fmla="*/ 13668512 w 17008448"/>
              <a:gd name="connsiteY409" fmla="*/ 261060 h 369690"/>
              <a:gd name="connsiteX410" fmla="*/ 13706466 w 17008448"/>
              <a:gd name="connsiteY410" fmla="*/ 243840 h 369690"/>
              <a:gd name="connsiteX411" fmla="*/ 13726117 w 17008448"/>
              <a:gd name="connsiteY411" fmla="*/ 248292 h 369690"/>
              <a:gd name="connsiteX412" fmla="*/ 13743378 w 17008448"/>
              <a:gd name="connsiteY412" fmla="*/ 260333 h 369690"/>
              <a:gd name="connsiteX413" fmla="*/ 13739676 w 17008448"/>
              <a:gd name="connsiteY413" fmla="*/ 219127 h 369690"/>
              <a:gd name="connsiteX414" fmla="*/ 13837184 w 17008448"/>
              <a:gd name="connsiteY414" fmla="*/ 0 h 369690"/>
              <a:gd name="connsiteX415" fmla="*/ 13934692 w 17008448"/>
              <a:gd name="connsiteY415" fmla="*/ 219127 h 369690"/>
              <a:gd name="connsiteX416" fmla="*/ 13930064 w 17008448"/>
              <a:gd name="connsiteY416" fmla="*/ 270645 h 369690"/>
              <a:gd name="connsiteX417" fmla="*/ 13936390 w 17008448"/>
              <a:gd name="connsiteY417" fmla="*/ 261060 h 369690"/>
              <a:gd name="connsiteX418" fmla="*/ 13974344 w 17008448"/>
              <a:gd name="connsiteY418" fmla="*/ 243840 h 369690"/>
              <a:gd name="connsiteX419" fmla="*/ 13993995 w 17008448"/>
              <a:gd name="connsiteY419" fmla="*/ 248292 h 369690"/>
              <a:gd name="connsiteX420" fmla="*/ 14011257 w 17008448"/>
              <a:gd name="connsiteY420" fmla="*/ 260334 h 369690"/>
              <a:gd name="connsiteX421" fmla="*/ 14007555 w 17008448"/>
              <a:gd name="connsiteY421" fmla="*/ 219127 h 369690"/>
              <a:gd name="connsiteX422" fmla="*/ 14105063 w 17008448"/>
              <a:gd name="connsiteY422" fmla="*/ 0 h 369690"/>
              <a:gd name="connsiteX423" fmla="*/ 14202571 w 17008448"/>
              <a:gd name="connsiteY423" fmla="*/ 219127 h 369690"/>
              <a:gd name="connsiteX424" fmla="*/ 14197943 w 17008448"/>
              <a:gd name="connsiteY424" fmla="*/ 270645 h 369690"/>
              <a:gd name="connsiteX425" fmla="*/ 14204269 w 17008448"/>
              <a:gd name="connsiteY425" fmla="*/ 261060 h 369690"/>
              <a:gd name="connsiteX426" fmla="*/ 14242223 w 17008448"/>
              <a:gd name="connsiteY426" fmla="*/ 243840 h 369690"/>
              <a:gd name="connsiteX427" fmla="*/ 14261874 w 17008448"/>
              <a:gd name="connsiteY427" fmla="*/ 248292 h 369690"/>
              <a:gd name="connsiteX428" fmla="*/ 14279135 w 17008448"/>
              <a:gd name="connsiteY428" fmla="*/ 260333 h 369690"/>
              <a:gd name="connsiteX429" fmla="*/ 14275433 w 17008448"/>
              <a:gd name="connsiteY429" fmla="*/ 219127 h 369690"/>
              <a:gd name="connsiteX430" fmla="*/ 14372941 w 17008448"/>
              <a:gd name="connsiteY430" fmla="*/ 0 h 369690"/>
              <a:gd name="connsiteX431" fmla="*/ 14470449 w 17008448"/>
              <a:gd name="connsiteY431" fmla="*/ 219127 h 369690"/>
              <a:gd name="connsiteX432" fmla="*/ 14465821 w 17008448"/>
              <a:gd name="connsiteY432" fmla="*/ 270645 h 369690"/>
              <a:gd name="connsiteX433" fmla="*/ 14472147 w 17008448"/>
              <a:gd name="connsiteY433" fmla="*/ 261060 h 369690"/>
              <a:gd name="connsiteX434" fmla="*/ 14510101 w 17008448"/>
              <a:gd name="connsiteY434" fmla="*/ 243840 h 369690"/>
              <a:gd name="connsiteX435" fmla="*/ 14529752 w 17008448"/>
              <a:gd name="connsiteY435" fmla="*/ 248292 h 369690"/>
              <a:gd name="connsiteX436" fmla="*/ 14547013 w 17008448"/>
              <a:gd name="connsiteY436" fmla="*/ 260333 h 369690"/>
              <a:gd name="connsiteX437" fmla="*/ 14543311 w 17008448"/>
              <a:gd name="connsiteY437" fmla="*/ 219127 h 369690"/>
              <a:gd name="connsiteX438" fmla="*/ 14640819 w 17008448"/>
              <a:gd name="connsiteY438" fmla="*/ 0 h 369690"/>
              <a:gd name="connsiteX439" fmla="*/ 14738327 w 17008448"/>
              <a:gd name="connsiteY439" fmla="*/ 219127 h 369690"/>
              <a:gd name="connsiteX440" fmla="*/ 14733699 w 17008448"/>
              <a:gd name="connsiteY440" fmla="*/ 270645 h 369690"/>
              <a:gd name="connsiteX441" fmla="*/ 14740025 w 17008448"/>
              <a:gd name="connsiteY441" fmla="*/ 261060 h 369690"/>
              <a:gd name="connsiteX442" fmla="*/ 14777979 w 17008448"/>
              <a:gd name="connsiteY442" fmla="*/ 243840 h 369690"/>
              <a:gd name="connsiteX443" fmla="*/ 14797630 w 17008448"/>
              <a:gd name="connsiteY443" fmla="*/ 248292 h 369690"/>
              <a:gd name="connsiteX444" fmla="*/ 14814892 w 17008448"/>
              <a:gd name="connsiteY444" fmla="*/ 260334 h 369690"/>
              <a:gd name="connsiteX445" fmla="*/ 14811190 w 17008448"/>
              <a:gd name="connsiteY445" fmla="*/ 219127 h 369690"/>
              <a:gd name="connsiteX446" fmla="*/ 14908698 w 17008448"/>
              <a:gd name="connsiteY446" fmla="*/ 0 h 369690"/>
              <a:gd name="connsiteX447" fmla="*/ 15006206 w 17008448"/>
              <a:gd name="connsiteY447" fmla="*/ 219127 h 369690"/>
              <a:gd name="connsiteX448" fmla="*/ 15001578 w 17008448"/>
              <a:gd name="connsiteY448" fmla="*/ 270645 h 369690"/>
              <a:gd name="connsiteX449" fmla="*/ 15007904 w 17008448"/>
              <a:gd name="connsiteY449" fmla="*/ 261060 h 369690"/>
              <a:gd name="connsiteX450" fmla="*/ 15045858 w 17008448"/>
              <a:gd name="connsiteY450" fmla="*/ 243840 h 369690"/>
              <a:gd name="connsiteX451" fmla="*/ 15065509 w 17008448"/>
              <a:gd name="connsiteY451" fmla="*/ 248292 h 369690"/>
              <a:gd name="connsiteX452" fmla="*/ 15082770 w 17008448"/>
              <a:gd name="connsiteY452" fmla="*/ 260333 h 369690"/>
              <a:gd name="connsiteX453" fmla="*/ 15079068 w 17008448"/>
              <a:gd name="connsiteY453" fmla="*/ 219127 h 369690"/>
              <a:gd name="connsiteX454" fmla="*/ 15176576 w 17008448"/>
              <a:gd name="connsiteY454" fmla="*/ 0 h 369690"/>
              <a:gd name="connsiteX455" fmla="*/ 15274084 w 17008448"/>
              <a:gd name="connsiteY455" fmla="*/ 219127 h 369690"/>
              <a:gd name="connsiteX456" fmla="*/ 15269456 w 17008448"/>
              <a:gd name="connsiteY456" fmla="*/ 270645 h 369690"/>
              <a:gd name="connsiteX457" fmla="*/ 15275782 w 17008448"/>
              <a:gd name="connsiteY457" fmla="*/ 261060 h 369690"/>
              <a:gd name="connsiteX458" fmla="*/ 15313736 w 17008448"/>
              <a:gd name="connsiteY458" fmla="*/ 243840 h 369690"/>
              <a:gd name="connsiteX459" fmla="*/ 15333387 w 17008448"/>
              <a:gd name="connsiteY459" fmla="*/ 248292 h 369690"/>
              <a:gd name="connsiteX460" fmla="*/ 15350648 w 17008448"/>
              <a:gd name="connsiteY460" fmla="*/ 260333 h 369690"/>
              <a:gd name="connsiteX461" fmla="*/ 15346946 w 17008448"/>
              <a:gd name="connsiteY461" fmla="*/ 219127 h 369690"/>
              <a:gd name="connsiteX462" fmla="*/ 15444454 w 17008448"/>
              <a:gd name="connsiteY462" fmla="*/ 0 h 369690"/>
              <a:gd name="connsiteX463" fmla="*/ 15541962 w 17008448"/>
              <a:gd name="connsiteY463" fmla="*/ 219127 h 369690"/>
              <a:gd name="connsiteX464" fmla="*/ 15537334 w 17008448"/>
              <a:gd name="connsiteY464" fmla="*/ 270645 h 369690"/>
              <a:gd name="connsiteX465" fmla="*/ 15543660 w 17008448"/>
              <a:gd name="connsiteY465" fmla="*/ 261060 h 369690"/>
              <a:gd name="connsiteX466" fmla="*/ 15581614 w 17008448"/>
              <a:gd name="connsiteY466" fmla="*/ 243840 h 369690"/>
              <a:gd name="connsiteX467" fmla="*/ 15601265 w 17008448"/>
              <a:gd name="connsiteY467" fmla="*/ 248292 h 369690"/>
              <a:gd name="connsiteX468" fmla="*/ 15618527 w 17008448"/>
              <a:gd name="connsiteY468" fmla="*/ 260334 h 369690"/>
              <a:gd name="connsiteX469" fmla="*/ 15614825 w 17008448"/>
              <a:gd name="connsiteY469" fmla="*/ 219127 h 369690"/>
              <a:gd name="connsiteX470" fmla="*/ 15712333 w 17008448"/>
              <a:gd name="connsiteY470" fmla="*/ 0 h 369690"/>
              <a:gd name="connsiteX471" fmla="*/ 15809841 w 17008448"/>
              <a:gd name="connsiteY471" fmla="*/ 219127 h 369690"/>
              <a:gd name="connsiteX472" fmla="*/ 15805213 w 17008448"/>
              <a:gd name="connsiteY472" fmla="*/ 270645 h 369690"/>
              <a:gd name="connsiteX473" fmla="*/ 15811539 w 17008448"/>
              <a:gd name="connsiteY473" fmla="*/ 261060 h 369690"/>
              <a:gd name="connsiteX474" fmla="*/ 15849493 w 17008448"/>
              <a:gd name="connsiteY474" fmla="*/ 243840 h 369690"/>
              <a:gd name="connsiteX475" fmla="*/ 15869144 w 17008448"/>
              <a:gd name="connsiteY475" fmla="*/ 248292 h 369690"/>
              <a:gd name="connsiteX476" fmla="*/ 15886406 w 17008448"/>
              <a:gd name="connsiteY476" fmla="*/ 260333 h 369690"/>
              <a:gd name="connsiteX477" fmla="*/ 15882702 w 17008448"/>
              <a:gd name="connsiteY477" fmla="*/ 219127 h 369690"/>
              <a:gd name="connsiteX478" fmla="*/ 15980210 w 17008448"/>
              <a:gd name="connsiteY478" fmla="*/ 0 h 369690"/>
              <a:gd name="connsiteX479" fmla="*/ 16077718 w 17008448"/>
              <a:gd name="connsiteY479" fmla="*/ 219127 h 369690"/>
              <a:gd name="connsiteX480" fmla="*/ 16073090 w 17008448"/>
              <a:gd name="connsiteY480" fmla="*/ 270645 h 369690"/>
              <a:gd name="connsiteX481" fmla="*/ 16079418 w 17008448"/>
              <a:gd name="connsiteY481" fmla="*/ 261060 h 369690"/>
              <a:gd name="connsiteX482" fmla="*/ 16117370 w 17008448"/>
              <a:gd name="connsiteY482" fmla="*/ 243840 h 369690"/>
              <a:gd name="connsiteX483" fmla="*/ 16137022 w 17008448"/>
              <a:gd name="connsiteY483" fmla="*/ 248292 h 369690"/>
              <a:gd name="connsiteX484" fmla="*/ 16154282 w 17008448"/>
              <a:gd name="connsiteY484" fmla="*/ 260333 h 369690"/>
              <a:gd name="connsiteX485" fmla="*/ 16150582 w 17008448"/>
              <a:gd name="connsiteY485" fmla="*/ 219127 h 369690"/>
              <a:gd name="connsiteX486" fmla="*/ 16248090 w 17008448"/>
              <a:gd name="connsiteY486" fmla="*/ 0 h 369690"/>
              <a:gd name="connsiteX487" fmla="*/ 16345598 w 17008448"/>
              <a:gd name="connsiteY487" fmla="*/ 219127 h 369690"/>
              <a:gd name="connsiteX488" fmla="*/ 16340970 w 17008448"/>
              <a:gd name="connsiteY488" fmla="*/ 270645 h 369690"/>
              <a:gd name="connsiteX489" fmla="*/ 16347294 w 17008448"/>
              <a:gd name="connsiteY489" fmla="*/ 261060 h 369690"/>
              <a:gd name="connsiteX490" fmla="*/ 16385250 w 17008448"/>
              <a:gd name="connsiteY490" fmla="*/ 243840 h 369690"/>
              <a:gd name="connsiteX491" fmla="*/ 16404900 w 17008448"/>
              <a:gd name="connsiteY491" fmla="*/ 248292 h 369690"/>
              <a:gd name="connsiteX492" fmla="*/ 16422162 w 17008448"/>
              <a:gd name="connsiteY492" fmla="*/ 260334 h 369690"/>
              <a:gd name="connsiteX493" fmla="*/ 16418460 w 17008448"/>
              <a:gd name="connsiteY493" fmla="*/ 219127 h 369690"/>
              <a:gd name="connsiteX494" fmla="*/ 16515968 w 17008448"/>
              <a:gd name="connsiteY494" fmla="*/ 0 h 369690"/>
              <a:gd name="connsiteX495" fmla="*/ 16613476 w 17008448"/>
              <a:gd name="connsiteY495" fmla="*/ 219127 h 369690"/>
              <a:gd name="connsiteX496" fmla="*/ 16608848 w 17008448"/>
              <a:gd name="connsiteY496" fmla="*/ 270645 h 369690"/>
              <a:gd name="connsiteX497" fmla="*/ 16615174 w 17008448"/>
              <a:gd name="connsiteY497" fmla="*/ 261060 h 369690"/>
              <a:gd name="connsiteX498" fmla="*/ 16653128 w 17008448"/>
              <a:gd name="connsiteY498" fmla="*/ 243840 h 369690"/>
              <a:gd name="connsiteX499" fmla="*/ 16672778 w 17008448"/>
              <a:gd name="connsiteY499" fmla="*/ 248292 h 369690"/>
              <a:gd name="connsiteX500" fmla="*/ 16690030 w 17008448"/>
              <a:gd name="connsiteY500" fmla="*/ 260327 h 369690"/>
              <a:gd name="connsiteX501" fmla="*/ 16686330 w 17008448"/>
              <a:gd name="connsiteY501" fmla="*/ 219127 h 369690"/>
              <a:gd name="connsiteX502" fmla="*/ 16783838 w 17008448"/>
              <a:gd name="connsiteY502" fmla="*/ 0 h 369690"/>
              <a:gd name="connsiteX503" fmla="*/ 16881346 w 17008448"/>
              <a:gd name="connsiteY503" fmla="*/ 219127 h 369690"/>
              <a:gd name="connsiteX504" fmla="*/ 16876718 w 17008448"/>
              <a:gd name="connsiteY504" fmla="*/ 270645 h 369690"/>
              <a:gd name="connsiteX505" fmla="*/ 16883042 w 17008448"/>
              <a:gd name="connsiteY505" fmla="*/ 261060 h 369690"/>
              <a:gd name="connsiteX506" fmla="*/ 16920998 w 17008448"/>
              <a:gd name="connsiteY506" fmla="*/ 243840 h 369690"/>
              <a:gd name="connsiteX507" fmla="*/ 16989946 w 17008448"/>
              <a:gd name="connsiteY507" fmla="*/ 308021 h 369690"/>
              <a:gd name="connsiteX508" fmla="*/ 17008448 w 17008448"/>
              <a:gd name="connsiteY508" fmla="*/ 369690 h 369690"/>
              <a:gd name="connsiteX0" fmla="*/ 0 w 16989946"/>
              <a:gd name="connsiteY0" fmla="*/ 270645 h 308021"/>
              <a:gd name="connsiteX1" fmla="*/ 6326 w 16989946"/>
              <a:gd name="connsiteY1" fmla="*/ 261060 h 308021"/>
              <a:gd name="connsiteX2" fmla="*/ 44280 w 16989946"/>
              <a:gd name="connsiteY2" fmla="*/ 243840 h 308021"/>
              <a:gd name="connsiteX3" fmla="*/ 63931 w 16989946"/>
              <a:gd name="connsiteY3" fmla="*/ 248292 h 308021"/>
              <a:gd name="connsiteX4" fmla="*/ 81192 w 16989946"/>
              <a:gd name="connsiteY4" fmla="*/ 260333 h 308021"/>
              <a:gd name="connsiteX5" fmla="*/ 77490 w 16989946"/>
              <a:gd name="connsiteY5" fmla="*/ 219127 h 308021"/>
              <a:gd name="connsiteX6" fmla="*/ 174998 w 16989946"/>
              <a:gd name="connsiteY6" fmla="*/ 0 h 308021"/>
              <a:gd name="connsiteX7" fmla="*/ 272506 w 16989946"/>
              <a:gd name="connsiteY7" fmla="*/ 219127 h 308021"/>
              <a:gd name="connsiteX8" fmla="*/ 267878 w 16989946"/>
              <a:gd name="connsiteY8" fmla="*/ 270645 h 308021"/>
              <a:gd name="connsiteX9" fmla="*/ 274204 w 16989946"/>
              <a:gd name="connsiteY9" fmla="*/ 261060 h 308021"/>
              <a:gd name="connsiteX10" fmla="*/ 312158 w 16989946"/>
              <a:gd name="connsiteY10" fmla="*/ 243840 h 308021"/>
              <a:gd name="connsiteX11" fmla="*/ 331809 w 16989946"/>
              <a:gd name="connsiteY11" fmla="*/ 248292 h 308021"/>
              <a:gd name="connsiteX12" fmla="*/ 349071 w 16989946"/>
              <a:gd name="connsiteY12" fmla="*/ 260334 h 308021"/>
              <a:gd name="connsiteX13" fmla="*/ 345369 w 16989946"/>
              <a:gd name="connsiteY13" fmla="*/ 219127 h 308021"/>
              <a:gd name="connsiteX14" fmla="*/ 442877 w 16989946"/>
              <a:gd name="connsiteY14" fmla="*/ 0 h 308021"/>
              <a:gd name="connsiteX15" fmla="*/ 540385 w 16989946"/>
              <a:gd name="connsiteY15" fmla="*/ 219127 h 308021"/>
              <a:gd name="connsiteX16" fmla="*/ 535757 w 16989946"/>
              <a:gd name="connsiteY16" fmla="*/ 270645 h 308021"/>
              <a:gd name="connsiteX17" fmla="*/ 542083 w 16989946"/>
              <a:gd name="connsiteY17" fmla="*/ 261060 h 308021"/>
              <a:gd name="connsiteX18" fmla="*/ 580037 w 16989946"/>
              <a:gd name="connsiteY18" fmla="*/ 243840 h 308021"/>
              <a:gd name="connsiteX19" fmla="*/ 599688 w 16989946"/>
              <a:gd name="connsiteY19" fmla="*/ 248292 h 308021"/>
              <a:gd name="connsiteX20" fmla="*/ 616949 w 16989946"/>
              <a:gd name="connsiteY20" fmla="*/ 260333 h 308021"/>
              <a:gd name="connsiteX21" fmla="*/ 613247 w 16989946"/>
              <a:gd name="connsiteY21" fmla="*/ 219127 h 308021"/>
              <a:gd name="connsiteX22" fmla="*/ 710755 w 16989946"/>
              <a:gd name="connsiteY22" fmla="*/ 0 h 308021"/>
              <a:gd name="connsiteX23" fmla="*/ 808263 w 16989946"/>
              <a:gd name="connsiteY23" fmla="*/ 219127 h 308021"/>
              <a:gd name="connsiteX24" fmla="*/ 803635 w 16989946"/>
              <a:gd name="connsiteY24" fmla="*/ 270645 h 308021"/>
              <a:gd name="connsiteX25" fmla="*/ 809961 w 16989946"/>
              <a:gd name="connsiteY25" fmla="*/ 261060 h 308021"/>
              <a:gd name="connsiteX26" fmla="*/ 847915 w 16989946"/>
              <a:gd name="connsiteY26" fmla="*/ 243840 h 308021"/>
              <a:gd name="connsiteX27" fmla="*/ 867566 w 16989946"/>
              <a:gd name="connsiteY27" fmla="*/ 248292 h 308021"/>
              <a:gd name="connsiteX28" fmla="*/ 884827 w 16989946"/>
              <a:gd name="connsiteY28" fmla="*/ 260333 h 308021"/>
              <a:gd name="connsiteX29" fmla="*/ 881125 w 16989946"/>
              <a:gd name="connsiteY29" fmla="*/ 219127 h 308021"/>
              <a:gd name="connsiteX30" fmla="*/ 978633 w 16989946"/>
              <a:gd name="connsiteY30" fmla="*/ 0 h 308021"/>
              <a:gd name="connsiteX31" fmla="*/ 1076141 w 16989946"/>
              <a:gd name="connsiteY31" fmla="*/ 219127 h 308021"/>
              <a:gd name="connsiteX32" fmla="*/ 1071513 w 16989946"/>
              <a:gd name="connsiteY32" fmla="*/ 270645 h 308021"/>
              <a:gd name="connsiteX33" fmla="*/ 1077839 w 16989946"/>
              <a:gd name="connsiteY33" fmla="*/ 261060 h 308021"/>
              <a:gd name="connsiteX34" fmla="*/ 1115793 w 16989946"/>
              <a:gd name="connsiteY34" fmla="*/ 243840 h 308021"/>
              <a:gd name="connsiteX35" fmla="*/ 1135444 w 16989946"/>
              <a:gd name="connsiteY35" fmla="*/ 248292 h 308021"/>
              <a:gd name="connsiteX36" fmla="*/ 1152706 w 16989946"/>
              <a:gd name="connsiteY36" fmla="*/ 260334 h 308021"/>
              <a:gd name="connsiteX37" fmla="*/ 1149004 w 16989946"/>
              <a:gd name="connsiteY37" fmla="*/ 219127 h 308021"/>
              <a:gd name="connsiteX38" fmla="*/ 1246512 w 16989946"/>
              <a:gd name="connsiteY38" fmla="*/ 0 h 308021"/>
              <a:gd name="connsiteX39" fmla="*/ 1344019 w 16989946"/>
              <a:gd name="connsiteY39" fmla="*/ 219127 h 308021"/>
              <a:gd name="connsiteX40" fmla="*/ 1339391 w 16989946"/>
              <a:gd name="connsiteY40" fmla="*/ 270645 h 308021"/>
              <a:gd name="connsiteX41" fmla="*/ 1345717 w 16989946"/>
              <a:gd name="connsiteY41" fmla="*/ 261060 h 308021"/>
              <a:gd name="connsiteX42" fmla="*/ 1383671 w 16989946"/>
              <a:gd name="connsiteY42" fmla="*/ 243840 h 308021"/>
              <a:gd name="connsiteX43" fmla="*/ 1403322 w 16989946"/>
              <a:gd name="connsiteY43" fmla="*/ 248292 h 308021"/>
              <a:gd name="connsiteX44" fmla="*/ 1420584 w 16989946"/>
              <a:gd name="connsiteY44" fmla="*/ 260333 h 308021"/>
              <a:gd name="connsiteX45" fmla="*/ 1416881 w 16989946"/>
              <a:gd name="connsiteY45" fmla="*/ 219127 h 308021"/>
              <a:gd name="connsiteX46" fmla="*/ 1514388 w 16989946"/>
              <a:gd name="connsiteY46" fmla="*/ 0 h 308021"/>
              <a:gd name="connsiteX47" fmla="*/ 1611897 w 16989946"/>
              <a:gd name="connsiteY47" fmla="*/ 219127 h 308021"/>
              <a:gd name="connsiteX48" fmla="*/ 1607270 w 16989946"/>
              <a:gd name="connsiteY48" fmla="*/ 270644 h 308021"/>
              <a:gd name="connsiteX49" fmla="*/ 1613594 w 16989946"/>
              <a:gd name="connsiteY49" fmla="*/ 261060 h 308021"/>
              <a:gd name="connsiteX50" fmla="*/ 1651548 w 16989946"/>
              <a:gd name="connsiteY50" fmla="*/ 243840 h 308021"/>
              <a:gd name="connsiteX51" fmla="*/ 1671200 w 16989946"/>
              <a:gd name="connsiteY51" fmla="*/ 248292 h 308021"/>
              <a:gd name="connsiteX52" fmla="*/ 1688461 w 16989946"/>
              <a:gd name="connsiteY52" fmla="*/ 260333 h 308021"/>
              <a:gd name="connsiteX53" fmla="*/ 1684760 w 16989946"/>
              <a:gd name="connsiteY53" fmla="*/ 219127 h 308021"/>
              <a:gd name="connsiteX54" fmla="*/ 1782268 w 16989946"/>
              <a:gd name="connsiteY54" fmla="*/ 0 h 308021"/>
              <a:gd name="connsiteX55" fmla="*/ 1879775 w 16989946"/>
              <a:gd name="connsiteY55" fmla="*/ 219127 h 308021"/>
              <a:gd name="connsiteX56" fmla="*/ 1875147 w 16989946"/>
              <a:gd name="connsiteY56" fmla="*/ 270645 h 308021"/>
              <a:gd name="connsiteX57" fmla="*/ 1881473 w 16989946"/>
              <a:gd name="connsiteY57" fmla="*/ 261060 h 308021"/>
              <a:gd name="connsiteX58" fmla="*/ 1919427 w 16989946"/>
              <a:gd name="connsiteY58" fmla="*/ 243840 h 308021"/>
              <a:gd name="connsiteX59" fmla="*/ 1939078 w 16989946"/>
              <a:gd name="connsiteY59" fmla="*/ 248292 h 308021"/>
              <a:gd name="connsiteX60" fmla="*/ 1956341 w 16989946"/>
              <a:gd name="connsiteY60" fmla="*/ 260334 h 308021"/>
              <a:gd name="connsiteX61" fmla="*/ 1952638 w 16989946"/>
              <a:gd name="connsiteY61" fmla="*/ 219127 h 308021"/>
              <a:gd name="connsiteX62" fmla="*/ 2050146 w 16989946"/>
              <a:gd name="connsiteY62" fmla="*/ 0 h 308021"/>
              <a:gd name="connsiteX63" fmla="*/ 2147653 w 16989946"/>
              <a:gd name="connsiteY63" fmla="*/ 219127 h 308021"/>
              <a:gd name="connsiteX64" fmla="*/ 2143026 w 16989946"/>
              <a:gd name="connsiteY64" fmla="*/ 270646 h 308021"/>
              <a:gd name="connsiteX65" fmla="*/ 2149353 w 16989946"/>
              <a:gd name="connsiteY65" fmla="*/ 261060 h 308021"/>
              <a:gd name="connsiteX66" fmla="*/ 2187306 w 16989946"/>
              <a:gd name="connsiteY66" fmla="*/ 243840 h 308021"/>
              <a:gd name="connsiteX67" fmla="*/ 2206958 w 16989946"/>
              <a:gd name="connsiteY67" fmla="*/ 248292 h 308021"/>
              <a:gd name="connsiteX68" fmla="*/ 2224218 w 16989946"/>
              <a:gd name="connsiteY68" fmla="*/ 260333 h 308021"/>
              <a:gd name="connsiteX69" fmla="*/ 2220517 w 16989946"/>
              <a:gd name="connsiteY69" fmla="*/ 219127 h 308021"/>
              <a:gd name="connsiteX70" fmla="*/ 2318025 w 16989946"/>
              <a:gd name="connsiteY70" fmla="*/ 0 h 308021"/>
              <a:gd name="connsiteX71" fmla="*/ 2415533 w 16989946"/>
              <a:gd name="connsiteY71" fmla="*/ 219127 h 308021"/>
              <a:gd name="connsiteX72" fmla="*/ 2410905 w 16989946"/>
              <a:gd name="connsiteY72" fmla="*/ 270643 h 308021"/>
              <a:gd name="connsiteX73" fmla="*/ 2417230 w 16989946"/>
              <a:gd name="connsiteY73" fmla="*/ 261060 h 308021"/>
              <a:gd name="connsiteX74" fmla="*/ 2455184 w 16989946"/>
              <a:gd name="connsiteY74" fmla="*/ 243840 h 308021"/>
              <a:gd name="connsiteX75" fmla="*/ 2474835 w 16989946"/>
              <a:gd name="connsiteY75" fmla="*/ 248292 h 308021"/>
              <a:gd name="connsiteX76" fmla="*/ 2492096 w 16989946"/>
              <a:gd name="connsiteY76" fmla="*/ 260333 h 308021"/>
              <a:gd name="connsiteX77" fmla="*/ 2488394 w 16989946"/>
              <a:gd name="connsiteY77" fmla="*/ 219127 h 308021"/>
              <a:gd name="connsiteX78" fmla="*/ 2585904 w 16989946"/>
              <a:gd name="connsiteY78" fmla="*/ 0 h 308021"/>
              <a:gd name="connsiteX79" fmla="*/ 2683410 w 16989946"/>
              <a:gd name="connsiteY79" fmla="*/ 219127 h 308021"/>
              <a:gd name="connsiteX80" fmla="*/ 2678783 w 16989946"/>
              <a:gd name="connsiteY80" fmla="*/ 270646 h 308021"/>
              <a:gd name="connsiteX81" fmla="*/ 2685108 w 16989946"/>
              <a:gd name="connsiteY81" fmla="*/ 261060 h 308021"/>
              <a:gd name="connsiteX82" fmla="*/ 2723063 w 16989946"/>
              <a:gd name="connsiteY82" fmla="*/ 243840 h 308021"/>
              <a:gd name="connsiteX83" fmla="*/ 2742715 w 16989946"/>
              <a:gd name="connsiteY83" fmla="*/ 248292 h 308021"/>
              <a:gd name="connsiteX84" fmla="*/ 2759975 w 16989946"/>
              <a:gd name="connsiteY84" fmla="*/ 260334 h 308021"/>
              <a:gd name="connsiteX85" fmla="*/ 2756274 w 16989946"/>
              <a:gd name="connsiteY85" fmla="*/ 219127 h 308021"/>
              <a:gd name="connsiteX86" fmla="*/ 2853781 w 16989946"/>
              <a:gd name="connsiteY86" fmla="*/ 0 h 308021"/>
              <a:gd name="connsiteX87" fmla="*/ 2951289 w 16989946"/>
              <a:gd name="connsiteY87" fmla="*/ 219127 h 308021"/>
              <a:gd name="connsiteX88" fmla="*/ 2946661 w 16989946"/>
              <a:gd name="connsiteY88" fmla="*/ 270645 h 308021"/>
              <a:gd name="connsiteX89" fmla="*/ 2952987 w 16989946"/>
              <a:gd name="connsiteY89" fmla="*/ 261060 h 308021"/>
              <a:gd name="connsiteX90" fmla="*/ 2990941 w 16989946"/>
              <a:gd name="connsiteY90" fmla="*/ 243840 h 308021"/>
              <a:gd name="connsiteX91" fmla="*/ 3010592 w 16989946"/>
              <a:gd name="connsiteY91" fmla="*/ 248292 h 308021"/>
              <a:gd name="connsiteX92" fmla="*/ 3027853 w 16989946"/>
              <a:gd name="connsiteY92" fmla="*/ 260333 h 308021"/>
              <a:gd name="connsiteX93" fmla="*/ 3024151 w 16989946"/>
              <a:gd name="connsiteY93" fmla="*/ 219127 h 308021"/>
              <a:gd name="connsiteX94" fmla="*/ 3121659 w 16989946"/>
              <a:gd name="connsiteY94" fmla="*/ 0 h 308021"/>
              <a:gd name="connsiteX95" fmla="*/ 3219167 w 16989946"/>
              <a:gd name="connsiteY95" fmla="*/ 219127 h 308021"/>
              <a:gd name="connsiteX96" fmla="*/ 3214540 w 16989946"/>
              <a:gd name="connsiteY96" fmla="*/ 270645 h 308021"/>
              <a:gd name="connsiteX97" fmla="*/ 3220865 w 16989946"/>
              <a:gd name="connsiteY97" fmla="*/ 261060 h 308021"/>
              <a:gd name="connsiteX98" fmla="*/ 3258819 w 16989946"/>
              <a:gd name="connsiteY98" fmla="*/ 243840 h 308021"/>
              <a:gd name="connsiteX99" fmla="*/ 3278470 w 16989946"/>
              <a:gd name="connsiteY99" fmla="*/ 248292 h 308021"/>
              <a:gd name="connsiteX100" fmla="*/ 3295730 w 16989946"/>
              <a:gd name="connsiteY100" fmla="*/ 260332 h 308021"/>
              <a:gd name="connsiteX101" fmla="*/ 3292030 w 16989946"/>
              <a:gd name="connsiteY101" fmla="*/ 219127 h 308021"/>
              <a:gd name="connsiteX102" fmla="*/ 3389538 w 16989946"/>
              <a:gd name="connsiteY102" fmla="*/ 0 h 308021"/>
              <a:gd name="connsiteX103" fmla="*/ 3487045 w 16989946"/>
              <a:gd name="connsiteY103" fmla="*/ 219127 h 308021"/>
              <a:gd name="connsiteX104" fmla="*/ 3482417 w 16989946"/>
              <a:gd name="connsiteY104" fmla="*/ 270645 h 308021"/>
              <a:gd name="connsiteX105" fmla="*/ 3488744 w 16989946"/>
              <a:gd name="connsiteY105" fmla="*/ 261060 h 308021"/>
              <a:gd name="connsiteX106" fmla="*/ 3526697 w 16989946"/>
              <a:gd name="connsiteY106" fmla="*/ 243840 h 308021"/>
              <a:gd name="connsiteX107" fmla="*/ 3546350 w 16989946"/>
              <a:gd name="connsiteY107" fmla="*/ 248292 h 308021"/>
              <a:gd name="connsiteX108" fmla="*/ 3563609 w 16989946"/>
              <a:gd name="connsiteY108" fmla="*/ 260333 h 308021"/>
              <a:gd name="connsiteX109" fmla="*/ 3559906 w 16989946"/>
              <a:gd name="connsiteY109" fmla="*/ 219127 h 308021"/>
              <a:gd name="connsiteX110" fmla="*/ 3657414 w 16989946"/>
              <a:gd name="connsiteY110" fmla="*/ 0 h 308021"/>
              <a:gd name="connsiteX111" fmla="*/ 3754923 w 16989946"/>
              <a:gd name="connsiteY111" fmla="*/ 219127 h 308021"/>
              <a:gd name="connsiteX112" fmla="*/ 3750296 w 16989946"/>
              <a:gd name="connsiteY112" fmla="*/ 270645 h 308021"/>
              <a:gd name="connsiteX113" fmla="*/ 3756620 w 16989946"/>
              <a:gd name="connsiteY113" fmla="*/ 261060 h 308021"/>
              <a:gd name="connsiteX114" fmla="*/ 3794575 w 16989946"/>
              <a:gd name="connsiteY114" fmla="*/ 243840 h 308021"/>
              <a:gd name="connsiteX115" fmla="*/ 3814226 w 16989946"/>
              <a:gd name="connsiteY115" fmla="*/ 248292 h 308021"/>
              <a:gd name="connsiteX116" fmla="*/ 3831487 w 16989946"/>
              <a:gd name="connsiteY116" fmla="*/ 260334 h 308021"/>
              <a:gd name="connsiteX117" fmla="*/ 3827787 w 16989946"/>
              <a:gd name="connsiteY117" fmla="*/ 219127 h 308021"/>
              <a:gd name="connsiteX118" fmla="*/ 3925295 w 16989946"/>
              <a:gd name="connsiteY118" fmla="*/ 0 h 308021"/>
              <a:gd name="connsiteX119" fmla="*/ 4022802 w 16989946"/>
              <a:gd name="connsiteY119" fmla="*/ 219127 h 308021"/>
              <a:gd name="connsiteX120" fmla="*/ 4018174 w 16989946"/>
              <a:gd name="connsiteY120" fmla="*/ 270645 h 308021"/>
              <a:gd name="connsiteX121" fmla="*/ 4024501 w 16989946"/>
              <a:gd name="connsiteY121" fmla="*/ 261060 h 308021"/>
              <a:gd name="connsiteX122" fmla="*/ 4062454 w 16989946"/>
              <a:gd name="connsiteY122" fmla="*/ 243840 h 308021"/>
              <a:gd name="connsiteX123" fmla="*/ 4082107 w 16989946"/>
              <a:gd name="connsiteY123" fmla="*/ 248292 h 308021"/>
              <a:gd name="connsiteX124" fmla="*/ 4099367 w 16989946"/>
              <a:gd name="connsiteY124" fmla="*/ 260333 h 308021"/>
              <a:gd name="connsiteX125" fmla="*/ 4095663 w 16989946"/>
              <a:gd name="connsiteY125" fmla="*/ 219127 h 308021"/>
              <a:gd name="connsiteX126" fmla="*/ 4193171 w 16989946"/>
              <a:gd name="connsiteY126" fmla="*/ 0 h 308021"/>
              <a:gd name="connsiteX127" fmla="*/ 4290680 w 16989946"/>
              <a:gd name="connsiteY127" fmla="*/ 219127 h 308021"/>
              <a:gd name="connsiteX128" fmla="*/ 4286053 w 16989946"/>
              <a:gd name="connsiteY128" fmla="*/ 270645 h 308021"/>
              <a:gd name="connsiteX129" fmla="*/ 4292377 w 16989946"/>
              <a:gd name="connsiteY129" fmla="*/ 261060 h 308021"/>
              <a:gd name="connsiteX130" fmla="*/ 4330332 w 16989946"/>
              <a:gd name="connsiteY130" fmla="*/ 243840 h 308021"/>
              <a:gd name="connsiteX131" fmla="*/ 4349982 w 16989946"/>
              <a:gd name="connsiteY131" fmla="*/ 248292 h 308021"/>
              <a:gd name="connsiteX132" fmla="*/ 4367244 w 16989946"/>
              <a:gd name="connsiteY132" fmla="*/ 260333 h 308021"/>
              <a:gd name="connsiteX133" fmla="*/ 4363543 w 16989946"/>
              <a:gd name="connsiteY133" fmla="*/ 219127 h 308021"/>
              <a:gd name="connsiteX134" fmla="*/ 4461050 w 16989946"/>
              <a:gd name="connsiteY134" fmla="*/ 0 h 308021"/>
              <a:gd name="connsiteX135" fmla="*/ 4558558 w 16989946"/>
              <a:gd name="connsiteY135" fmla="*/ 219127 h 308021"/>
              <a:gd name="connsiteX136" fmla="*/ 4553931 w 16989946"/>
              <a:gd name="connsiteY136" fmla="*/ 270645 h 308021"/>
              <a:gd name="connsiteX137" fmla="*/ 4560256 w 16989946"/>
              <a:gd name="connsiteY137" fmla="*/ 261060 h 308021"/>
              <a:gd name="connsiteX138" fmla="*/ 4598211 w 16989946"/>
              <a:gd name="connsiteY138" fmla="*/ 243840 h 308021"/>
              <a:gd name="connsiteX139" fmla="*/ 4617861 w 16989946"/>
              <a:gd name="connsiteY139" fmla="*/ 248292 h 308021"/>
              <a:gd name="connsiteX140" fmla="*/ 4635124 w 16989946"/>
              <a:gd name="connsiteY140" fmla="*/ 260334 h 308021"/>
              <a:gd name="connsiteX141" fmla="*/ 4631420 w 16989946"/>
              <a:gd name="connsiteY141" fmla="*/ 219127 h 308021"/>
              <a:gd name="connsiteX142" fmla="*/ 4728928 w 16989946"/>
              <a:gd name="connsiteY142" fmla="*/ 0 h 308021"/>
              <a:gd name="connsiteX143" fmla="*/ 4826437 w 16989946"/>
              <a:gd name="connsiteY143" fmla="*/ 219127 h 308021"/>
              <a:gd name="connsiteX144" fmla="*/ 4821810 w 16989946"/>
              <a:gd name="connsiteY144" fmla="*/ 270645 h 308021"/>
              <a:gd name="connsiteX145" fmla="*/ 4828134 w 16989946"/>
              <a:gd name="connsiteY145" fmla="*/ 261060 h 308021"/>
              <a:gd name="connsiteX146" fmla="*/ 4866089 w 16989946"/>
              <a:gd name="connsiteY146" fmla="*/ 243840 h 308021"/>
              <a:gd name="connsiteX147" fmla="*/ 4885739 w 16989946"/>
              <a:gd name="connsiteY147" fmla="*/ 248292 h 308021"/>
              <a:gd name="connsiteX148" fmla="*/ 4903000 w 16989946"/>
              <a:gd name="connsiteY148" fmla="*/ 260333 h 308021"/>
              <a:gd name="connsiteX149" fmla="*/ 4899300 w 16989946"/>
              <a:gd name="connsiteY149" fmla="*/ 219127 h 308021"/>
              <a:gd name="connsiteX150" fmla="*/ 4996807 w 16989946"/>
              <a:gd name="connsiteY150" fmla="*/ 0 h 308021"/>
              <a:gd name="connsiteX151" fmla="*/ 5094315 w 16989946"/>
              <a:gd name="connsiteY151" fmla="*/ 219127 h 308021"/>
              <a:gd name="connsiteX152" fmla="*/ 5089688 w 16989946"/>
              <a:gd name="connsiteY152" fmla="*/ 270645 h 308021"/>
              <a:gd name="connsiteX153" fmla="*/ 5096013 w 16989946"/>
              <a:gd name="connsiteY153" fmla="*/ 261060 h 308021"/>
              <a:gd name="connsiteX154" fmla="*/ 5133967 w 16989946"/>
              <a:gd name="connsiteY154" fmla="*/ 243840 h 308021"/>
              <a:gd name="connsiteX155" fmla="*/ 5153618 w 16989946"/>
              <a:gd name="connsiteY155" fmla="*/ 248292 h 308021"/>
              <a:gd name="connsiteX156" fmla="*/ 5170879 w 16989946"/>
              <a:gd name="connsiteY156" fmla="*/ 260333 h 308021"/>
              <a:gd name="connsiteX157" fmla="*/ 5167176 w 16989946"/>
              <a:gd name="connsiteY157" fmla="*/ 219127 h 308021"/>
              <a:gd name="connsiteX158" fmla="*/ 5264685 w 16989946"/>
              <a:gd name="connsiteY158" fmla="*/ 0 h 308021"/>
              <a:gd name="connsiteX159" fmla="*/ 5362194 w 16989946"/>
              <a:gd name="connsiteY159" fmla="*/ 219127 h 308021"/>
              <a:gd name="connsiteX160" fmla="*/ 5357564 w 16989946"/>
              <a:gd name="connsiteY160" fmla="*/ 270645 h 308021"/>
              <a:gd name="connsiteX161" fmla="*/ 5363891 w 16989946"/>
              <a:gd name="connsiteY161" fmla="*/ 261060 h 308021"/>
              <a:gd name="connsiteX162" fmla="*/ 5401845 w 16989946"/>
              <a:gd name="connsiteY162" fmla="*/ 243840 h 308021"/>
              <a:gd name="connsiteX163" fmla="*/ 5421496 w 16989946"/>
              <a:gd name="connsiteY163" fmla="*/ 248292 h 308021"/>
              <a:gd name="connsiteX164" fmla="*/ 5438757 w 16989946"/>
              <a:gd name="connsiteY164" fmla="*/ 260334 h 308021"/>
              <a:gd name="connsiteX165" fmla="*/ 5435057 w 16989946"/>
              <a:gd name="connsiteY165" fmla="*/ 219127 h 308021"/>
              <a:gd name="connsiteX166" fmla="*/ 5532564 w 16989946"/>
              <a:gd name="connsiteY166" fmla="*/ 0 h 308021"/>
              <a:gd name="connsiteX167" fmla="*/ 5630072 w 16989946"/>
              <a:gd name="connsiteY167" fmla="*/ 219127 h 308021"/>
              <a:gd name="connsiteX168" fmla="*/ 5625445 w 16989946"/>
              <a:gd name="connsiteY168" fmla="*/ 270645 h 308021"/>
              <a:gd name="connsiteX169" fmla="*/ 5631770 w 16989946"/>
              <a:gd name="connsiteY169" fmla="*/ 261060 h 308021"/>
              <a:gd name="connsiteX170" fmla="*/ 5669724 w 16989946"/>
              <a:gd name="connsiteY170" fmla="*/ 243840 h 308021"/>
              <a:gd name="connsiteX171" fmla="*/ 5689375 w 16989946"/>
              <a:gd name="connsiteY171" fmla="*/ 248292 h 308021"/>
              <a:gd name="connsiteX172" fmla="*/ 5706636 w 16989946"/>
              <a:gd name="connsiteY172" fmla="*/ 260333 h 308021"/>
              <a:gd name="connsiteX173" fmla="*/ 5702933 w 16989946"/>
              <a:gd name="connsiteY173" fmla="*/ 219127 h 308021"/>
              <a:gd name="connsiteX174" fmla="*/ 5800442 w 16989946"/>
              <a:gd name="connsiteY174" fmla="*/ 0 h 308021"/>
              <a:gd name="connsiteX175" fmla="*/ 5897951 w 16989946"/>
              <a:gd name="connsiteY175" fmla="*/ 219127 h 308021"/>
              <a:gd name="connsiteX176" fmla="*/ 5893321 w 16989946"/>
              <a:gd name="connsiteY176" fmla="*/ 270645 h 308021"/>
              <a:gd name="connsiteX177" fmla="*/ 5899648 w 16989946"/>
              <a:gd name="connsiteY177" fmla="*/ 261060 h 308021"/>
              <a:gd name="connsiteX178" fmla="*/ 5937602 w 16989946"/>
              <a:gd name="connsiteY178" fmla="*/ 243840 h 308021"/>
              <a:gd name="connsiteX179" fmla="*/ 5957253 w 16989946"/>
              <a:gd name="connsiteY179" fmla="*/ 248292 h 308021"/>
              <a:gd name="connsiteX180" fmla="*/ 5974514 w 16989946"/>
              <a:gd name="connsiteY180" fmla="*/ 260333 h 308021"/>
              <a:gd name="connsiteX181" fmla="*/ 5970812 w 16989946"/>
              <a:gd name="connsiteY181" fmla="*/ 219127 h 308021"/>
              <a:gd name="connsiteX182" fmla="*/ 6068320 w 16989946"/>
              <a:gd name="connsiteY182" fmla="*/ 0 h 308021"/>
              <a:gd name="connsiteX183" fmla="*/ 6165828 w 16989946"/>
              <a:gd name="connsiteY183" fmla="*/ 219127 h 308021"/>
              <a:gd name="connsiteX184" fmla="*/ 6161200 w 16989946"/>
              <a:gd name="connsiteY184" fmla="*/ 270645 h 308021"/>
              <a:gd name="connsiteX185" fmla="*/ 6167526 w 16989946"/>
              <a:gd name="connsiteY185" fmla="*/ 261060 h 308021"/>
              <a:gd name="connsiteX186" fmla="*/ 6205481 w 16989946"/>
              <a:gd name="connsiteY186" fmla="*/ 243840 h 308021"/>
              <a:gd name="connsiteX187" fmla="*/ 6225131 w 16989946"/>
              <a:gd name="connsiteY187" fmla="*/ 248292 h 308021"/>
              <a:gd name="connsiteX188" fmla="*/ 6242393 w 16989946"/>
              <a:gd name="connsiteY188" fmla="*/ 260334 h 308021"/>
              <a:gd name="connsiteX189" fmla="*/ 6238690 w 16989946"/>
              <a:gd name="connsiteY189" fmla="*/ 219127 h 308021"/>
              <a:gd name="connsiteX190" fmla="*/ 6336199 w 16989946"/>
              <a:gd name="connsiteY190" fmla="*/ 0 h 308021"/>
              <a:gd name="connsiteX191" fmla="*/ 6433708 w 16989946"/>
              <a:gd name="connsiteY191" fmla="*/ 219127 h 308021"/>
              <a:gd name="connsiteX192" fmla="*/ 6429078 w 16989946"/>
              <a:gd name="connsiteY192" fmla="*/ 270645 h 308021"/>
              <a:gd name="connsiteX193" fmla="*/ 6435405 w 16989946"/>
              <a:gd name="connsiteY193" fmla="*/ 261060 h 308021"/>
              <a:gd name="connsiteX194" fmla="*/ 6473359 w 16989946"/>
              <a:gd name="connsiteY194" fmla="*/ 243840 h 308021"/>
              <a:gd name="connsiteX195" fmla="*/ 6493010 w 16989946"/>
              <a:gd name="connsiteY195" fmla="*/ 248292 h 308021"/>
              <a:gd name="connsiteX196" fmla="*/ 6510271 w 16989946"/>
              <a:gd name="connsiteY196" fmla="*/ 260333 h 308021"/>
              <a:gd name="connsiteX197" fmla="*/ 6506569 w 16989946"/>
              <a:gd name="connsiteY197" fmla="*/ 219127 h 308021"/>
              <a:gd name="connsiteX198" fmla="*/ 6604077 w 16989946"/>
              <a:gd name="connsiteY198" fmla="*/ 0 h 308021"/>
              <a:gd name="connsiteX199" fmla="*/ 6701585 w 16989946"/>
              <a:gd name="connsiteY199" fmla="*/ 219127 h 308021"/>
              <a:gd name="connsiteX200" fmla="*/ 6696957 w 16989946"/>
              <a:gd name="connsiteY200" fmla="*/ 270645 h 308021"/>
              <a:gd name="connsiteX201" fmla="*/ 6703283 w 16989946"/>
              <a:gd name="connsiteY201" fmla="*/ 261060 h 308021"/>
              <a:gd name="connsiteX202" fmla="*/ 6741238 w 16989946"/>
              <a:gd name="connsiteY202" fmla="*/ 243840 h 308021"/>
              <a:gd name="connsiteX203" fmla="*/ 6760888 w 16989946"/>
              <a:gd name="connsiteY203" fmla="*/ 248292 h 308021"/>
              <a:gd name="connsiteX204" fmla="*/ 6778149 w 16989946"/>
              <a:gd name="connsiteY204" fmla="*/ 260333 h 308021"/>
              <a:gd name="connsiteX205" fmla="*/ 6774447 w 16989946"/>
              <a:gd name="connsiteY205" fmla="*/ 219127 h 308021"/>
              <a:gd name="connsiteX206" fmla="*/ 6871956 w 16989946"/>
              <a:gd name="connsiteY206" fmla="*/ 0 h 308021"/>
              <a:gd name="connsiteX207" fmla="*/ 6969464 w 16989946"/>
              <a:gd name="connsiteY207" fmla="*/ 219127 h 308021"/>
              <a:gd name="connsiteX208" fmla="*/ 6964835 w 16989946"/>
              <a:gd name="connsiteY208" fmla="*/ 270645 h 308021"/>
              <a:gd name="connsiteX209" fmla="*/ 6971162 w 16989946"/>
              <a:gd name="connsiteY209" fmla="*/ 261060 h 308021"/>
              <a:gd name="connsiteX210" fmla="*/ 7009114 w 16989946"/>
              <a:gd name="connsiteY210" fmla="*/ 243840 h 308021"/>
              <a:gd name="connsiteX211" fmla="*/ 7028767 w 16989946"/>
              <a:gd name="connsiteY211" fmla="*/ 248292 h 308021"/>
              <a:gd name="connsiteX212" fmla="*/ 7046028 w 16989946"/>
              <a:gd name="connsiteY212" fmla="*/ 260334 h 308021"/>
              <a:gd name="connsiteX213" fmla="*/ 7042326 w 16989946"/>
              <a:gd name="connsiteY213" fmla="*/ 219127 h 308021"/>
              <a:gd name="connsiteX214" fmla="*/ 7139834 w 16989946"/>
              <a:gd name="connsiteY214" fmla="*/ 0 h 308021"/>
              <a:gd name="connsiteX215" fmla="*/ 7237342 w 16989946"/>
              <a:gd name="connsiteY215" fmla="*/ 219127 h 308021"/>
              <a:gd name="connsiteX216" fmla="*/ 7232714 w 16989946"/>
              <a:gd name="connsiteY216" fmla="*/ 270645 h 308021"/>
              <a:gd name="connsiteX217" fmla="*/ 7239040 w 16989946"/>
              <a:gd name="connsiteY217" fmla="*/ 261060 h 308021"/>
              <a:gd name="connsiteX218" fmla="*/ 7276995 w 16989946"/>
              <a:gd name="connsiteY218" fmla="*/ 243840 h 308021"/>
              <a:gd name="connsiteX219" fmla="*/ 7296645 w 16989946"/>
              <a:gd name="connsiteY219" fmla="*/ 248292 h 308021"/>
              <a:gd name="connsiteX220" fmla="*/ 7313906 w 16989946"/>
              <a:gd name="connsiteY220" fmla="*/ 260333 h 308021"/>
              <a:gd name="connsiteX221" fmla="*/ 7310204 w 16989946"/>
              <a:gd name="connsiteY221" fmla="*/ 219127 h 308021"/>
              <a:gd name="connsiteX222" fmla="*/ 7407713 w 16989946"/>
              <a:gd name="connsiteY222" fmla="*/ 0 h 308021"/>
              <a:gd name="connsiteX223" fmla="*/ 7505219 w 16989946"/>
              <a:gd name="connsiteY223" fmla="*/ 219127 h 308021"/>
              <a:gd name="connsiteX224" fmla="*/ 7500591 w 16989946"/>
              <a:gd name="connsiteY224" fmla="*/ 270645 h 308021"/>
              <a:gd name="connsiteX225" fmla="*/ 7506917 w 16989946"/>
              <a:gd name="connsiteY225" fmla="*/ 261060 h 308021"/>
              <a:gd name="connsiteX226" fmla="*/ 7544871 w 16989946"/>
              <a:gd name="connsiteY226" fmla="*/ 243840 h 308021"/>
              <a:gd name="connsiteX227" fmla="*/ 7564522 w 16989946"/>
              <a:gd name="connsiteY227" fmla="*/ 248292 h 308021"/>
              <a:gd name="connsiteX228" fmla="*/ 7581783 w 16989946"/>
              <a:gd name="connsiteY228" fmla="*/ 260333 h 308021"/>
              <a:gd name="connsiteX229" fmla="*/ 7578081 w 16989946"/>
              <a:gd name="connsiteY229" fmla="*/ 219127 h 308021"/>
              <a:gd name="connsiteX230" fmla="*/ 7675589 w 16989946"/>
              <a:gd name="connsiteY230" fmla="*/ 0 h 308021"/>
              <a:gd name="connsiteX231" fmla="*/ 7773097 w 16989946"/>
              <a:gd name="connsiteY231" fmla="*/ 219127 h 308021"/>
              <a:gd name="connsiteX232" fmla="*/ 7768469 w 16989946"/>
              <a:gd name="connsiteY232" fmla="*/ 270645 h 308021"/>
              <a:gd name="connsiteX233" fmla="*/ 7774794 w 16989946"/>
              <a:gd name="connsiteY233" fmla="*/ 261060 h 308021"/>
              <a:gd name="connsiteX234" fmla="*/ 7812749 w 16989946"/>
              <a:gd name="connsiteY234" fmla="*/ 243840 h 308021"/>
              <a:gd name="connsiteX235" fmla="*/ 7832400 w 16989946"/>
              <a:gd name="connsiteY235" fmla="*/ 248292 h 308021"/>
              <a:gd name="connsiteX236" fmla="*/ 7849662 w 16989946"/>
              <a:gd name="connsiteY236" fmla="*/ 260334 h 308021"/>
              <a:gd name="connsiteX237" fmla="*/ 7845960 w 16989946"/>
              <a:gd name="connsiteY237" fmla="*/ 219127 h 308021"/>
              <a:gd name="connsiteX238" fmla="*/ 7943468 w 16989946"/>
              <a:gd name="connsiteY238" fmla="*/ 0 h 308021"/>
              <a:gd name="connsiteX239" fmla="*/ 8040976 w 16989946"/>
              <a:gd name="connsiteY239" fmla="*/ 219127 h 308021"/>
              <a:gd name="connsiteX240" fmla="*/ 8036348 w 16989946"/>
              <a:gd name="connsiteY240" fmla="*/ 270645 h 308021"/>
              <a:gd name="connsiteX241" fmla="*/ 8042674 w 16989946"/>
              <a:gd name="connsiteY241" fmla="*/ 261060 h 308021"/>
              <a:gd name="connsiteX242" fmla="*/ 8080628 w 16989946"/>
              <a:gd name="connsiteY242" fmla="*/ 243840 h 308021"/>
              <a:gd name="connsiteX243" fmla="*/ 8100279 w 16989946"/>
              <a:gd name="connsiteY243" fmla="*/ 248292 h 308021"/>
              <a:gd name="connsiteX244" fmla="*/ 8117531 w 16989946"/>
              <a:gd name="connsiteY244" fmla="*/ 260327 h 308021"/>
              <a:gd name="connsiteX245" fmla="*/ 8113830 w 16989946"/>
              <a:gd name="connsiteY245" fmla="*/ 219127 h 308021"/>
              <a:gd name="connsiteX246" fmla="*/ 8211338 w 16989946"/>
              <a:gd name="connsiteY246" fmla="*/ 0 h 308021"/>
              <a:gd name="connsiteX247" fmla="*/ 8308846 w 16989946"/>
              <a:gd name="connsiteY247" fmla="*/ 219127 h 308021"/>
              <a:gd name="connsiteX248" fmla="*/ 8304218 w 16989946"/>
              <a:gd name="connsiteY248" fmla="*/ 270645 h 308021"/>
              <a:gd name="connsiteX249" fmla="*/ 8310543 w 16989946"/>
              <a:gd name="connsiteY249" fmla="*/ 261060 h 308021"/>
              <a:gd name="connsiteX250" fmla="*/ 8348498 w 16989946"/>
              <a:gd name="connsiteY250" fmla="*/ 243840 h 308021"/>
              <a:gd name="connsiteX251" fmla="*/ 8368150 w 16989946"/>
              <a:gd name="connsiteY251" fmla="*/ 248292 h 308021"/>
              <a:gd name="connsiteX252" fmla="*/ 8385841 w 16989946"/>
              <a:gd name="connsiteY252" fmla="*/ 260634 h 308021"/>
              <a:gd name="connsiteX253" fmla="*/ 8382112 w 16989946"/>
              <a:gd name="connsiteY253" fmla="*/ 219127 h 308021"/>
              <a:gd name="connsiteX254" fmla="*/ 8479620 w 16989946"/>
              <a:gd name="connsiteY254" fmla="*/ 0 h 308021"/>
              <a:gd name="connsiteX255" fmla="*/ 8577128 w 16989946"/>
              <a:gd name="connsiteY255" fmla="*/ 219127 h 308021"/>
              <a:gd name="connsiteX256" fmla="*/ 8572500 w 16989946"/>
              <a:gd name="connsiteY256" fmla="*/ 270645 h 308021"/>
              <a:gd name="connsiteX257" fmla="*/ 8578826 w 16989946"/>
              <a:gd name="connsiteY257" fmla="*/ 261060 h 308021"/>
              <a:gd name="connsiteX258" fmla="*/ 8616780 w 16989946"/>
              <a:gd name="connsiteY258" fmla="*/ 243840 h 308021"/>
              <a:gd name="connsiteX259" fmla="*/ 8636431 w 16989946"/>
              <a:gd name="connsiteY259" fmla="*/ 248292 h 308021"/>
              <a:gd name="connsiteX260" fmla="*/ 8653692 w 16989946"/>
              <a:gd name="connsiteY260" fmla="*/ 260333 h 308021"/>
              <a:gd name="connsiteX261" fmla="*/ 8649990 w 16989946"/>
              <a:gd name="connsiteY261" fmla="*/ 219127 h 308021"/>
              <a:gd name="connsiteX262" fmla="*/ 8747498 w 16989946"/>
              <a:gd name="connsiteY262" fmla="*/ 0 h 308021"/>
              <a:gd name="connsiteX263" fmla="*/ 8845006 w 16989946"/>
              <a:gd name="connsiteY263" fmla="*/ 219127 h 308021"/>
              <a:gd name="connsiteX264" fmla="*/ 8840378 w 16989946"/>
              <a:gd name="connsiteY264" fmla="*/ 270645 h 308021"/>
              <a:gd name="connsiteX265" fmla="*/ 8846704 w 16989946"/>
              <a:gd name="connsiteY265" fmla="*/ 261060 h 308021"/>
              <a:gd name="connsiteX266" fmla="*/ 8884658 w 16989946"/>
              <a:gd name="connsiteY266" fmla="*/ 243840 h 308021"/>
              <a:gd name="connsiteX267" fmla="*/ 8904309 w 16989946"/>
              <a:gd name="connsiteY267" fmla="*/ 248292 h 308021"/>
              <a:gd name="connsiteX268" fmla="*/ 8921571 w 16989946"/>
              <a:gd name="connsiteY268" fmla="*/ 260334 h 308021"/>
              <a:gd name="connsiteX269" fmla="*/ 8917869 w 16989946"/>
              <a:gd name="connsiteY269" fmla="*/ 219127 h 308021"/>
              <a:gd name="connsiteX270" fmla="*/ 9015377 w 16989946"/>
              <a:gd name="connsiteY270" fmla="*/ 0 h 308021"/>
              <a:gd name="connsiteX271" fmla="*/ 9112885 w 16989946"/>
              <a:gd name="connsiteY271" fmla="*/ 219127 h 308021"/>
              <a:gd name="connsiteX272" fmla="*/ 9108257 w 16989946"/>
              <a:gd name="connsiteY272" fmla="*/ 270645 h 308021"/>
              <a:gd name="connsiteX273" fmla="*/ 9114583 w 16989946"/>
              <a:gd name="connsiteY273" fmla="*/ 261060 h 308021"/>
              <a:gd name="connsiteX274" fmla="*/ 9152537 w 16989946"/>
              <a:gd name="connsiteY274" fmla="*/ 243840 h 308021"/>
              <a:gd name="connsiteX275" fmla="*/ 9172188 w 16989946"/>
              <a:gd name="connsiteY275" fmla="*/ 248292 h 308021"/>
              <a:gd name="connsiteX276" fmla="*/ 9189449 w 16989946"/>
              <a:gd name="connsiteY276" fmla="*/ 260333 h 308021"/>
              <a:gd name="connsiteX277" fmla="*/ 9185747 w 16989946"/>
              <a:gd name="connsiteY277" fmla="*/ 219127 h 308021"/>
              <a:gd name="connsiteX278" fmla="*/ 9283255 w 16989946"/>
              <a:gd name="connsiteY278" fmla="*/ 0 h 308021"/>
              <a:gd name="connsiteX279" fmla="*/ 9380763 w 16989946"/>
              <a:gd name="connsiteY279" fmla="*/ 219127 h 308021"/>
              <a:gd name="connsiteX280" fmla="*/ 9376135 w 16989946"/>
              <a:gd name="connsiteY280" fmla="*/ 270645 h 308021"/>
              <a:gd name="connsiteX281" fmla="*/ 9382461 w 16989946"/>
              <a:gd name="connsiteY281" fmla="*/ 261060 h 308021"/>
              <a:gd name="connsiteX282" fmla="*/ 9420415 w 16989946"/>
              <a:gd name="connsiteY282" fmla="*/ 243840 h 308021"/>
              <a:gd name="connsiteX283" fmla="*/ 9440066 w 16989946"/>
              <a:gd name="connsiteY283" fmla="*/ 248292 h 308021"/>
              <a:gd name="connsiteX284" fmla="*/ 9457327 w 16989946"/>
              <a:gd name="connsiteY284" fmla="*/ 260333 h 308021"/>
              <a:gd name="connsiteX285" fmla="*/ 9453625 w 16989946"/>
              <a:gd name="connsiteY285" fmla="*/ 219127 h 308021"/>
              <a:gd name="connsiteX286" fmla="*/ 9551133 w 16989946"/>
              <a:gd name="connsiteY286" fmla="*/ 0 h 308021"/>
              <a:gd name="connsiteX287" fmla="*/ 9648641 w 16989946"/>
              <a:gd name="connsiteY287" fmla="*/ 219127 h 308021"/>
              <a:gd name="connsiteX288" fmla="*/ 9644013 w 16989946"/>
              <a:gd name="connsiteY288" fmla="*/ 270645 h 308021"/>
              <a:gd name="connsiteX289" fmla="*/ 9650339 w 16989946"/>
              <a:gd name="connsiteY289" fmla="*/ 261060 h 308021"/>
              <a:gd name="connsiteX290" fmla="*/ 9688293 w 16989946"/>
              <a:gd name="connsiteY290" fmla="*/ 243840 h 308021"/>
              <a:gd name="connsiteX291" fmla="*/ 9707944 w 16989946"/>
              <a:gd name="connsiteY291" fmla="*/ 248292 h 308021"/>
              <a:gd name="connsiteX292" fmla="*/ 9725206 w 16989946"/>
              <a:gd name="connsiteY292" fmla="*/ 260334 h 308021"/>
              <a:gd name="connsiteX293" fmla="*/ 9721504 w 16989946"/>
              <a:gd name="connsiteY293" fmla="*/ 219127 h 308021"/>
              <a:gd name="connsiteX294" fmla="*/ 9819011 w 16989946"/>
              <a:gd name="connsiteY294" fmla="*/ 0 h 308021"/>
              <a:gd name="connsiteX295" fmla="*/ 9916519 w 16989946"/>
              <a:gd name="connsiteY295" fmla="*/ 219127 h 308021"/>
              <a:gd name="connsiteX296" fmla="*/ 9911891 w 16989946"/>
              <a:gd name="connsiteY296" fmla="*/ 270645 h 308021"/>
              <a:gd name="connsiteX297" fmla="*/ 9918217 w 16989946"/>
              <a:gd name="connsiteY297" fmla="*/ 261060 h 308021"/>
              <a:gd name="connsiteX298" fmla="*/ 9956171 w 16989946"/>
              <a:gd name="connsiteY298" fmla="*/ 243840 h 308021"/>
              <a:gd name="connsiteX299" fmla="*/ 9975822 w 16989946"/>
              <a:gd name="connsiteY299" fmla="*/ 248292 h 308021"/>
              <a:gd name="connsiteX300" fmla="*/ 9993083 w 16989946"/>
              <a:gd name="connsiteY300" fmla="*/ 260333 h 308021"/>
              <a:gd name="connsiteX301" fmla="*/ 9989381 w 16989946"/>
              <a:gd name="connsiteY301" fmla="*/ 219127 h 308021"/>
              <a:gd name="connsiteX302" fmla="*/ 10086888 w 16989946"/>
              <a:gd name="connsiteY302" fmla="*/ 0 h 308021"/>
              <a:gd name="connsiteX303" fmla="*/ 10184397 w 16989946"/>
              <a:gd name="connsiteY303" fmla="*/ 219127 h 308021"/>
              <a:gd name="connsiteX304" fmla="*/ 10179769 w 16989946"/>
              <a:gd name="connsiteY304" fmla="*/ 270644 h 308021"/>
              <a:gd name="connsiteX305" fmla="*/ 10186094 w 16989946"/>
              <a:gd name="connsiteY305" fmla="*/ 261060 h 308021"/>
              <a:gd name="connsiteX306" fmla="*/ 10224048 w 16989946"/>
              <a:gd name="connsiteY306" fmla="*/ 243840 h 308021"/>
              <a:gd name="connsiteX307" fmla="*/ 10243700 w 16989946"/>
              <a:gd name="connsiteY307" fmla="*/ 248292 h 308021"/>
              <a:gd name="connsiteX308" fmla="*/ 10260961 w 16989946"/>
              <a:gd name="connsiteY308" fmla="*/ 260333 h 308021"/>
              <a:gd name="connsiteX309" fmla="*/ 10257259 w 16989946"/>
              <a:gd name="connsiteY309" fmla="*/ 219127 h 308021"/>
              <a:gd name="connsiteX310" fmla="*/ 10354767 w 16989946"/>
              <a:gd name="connsiteY310" fmla="*/ 0 h 308021"/>
              <a:gd name="connsiteX311" fmla="*/ 10452275 w 16989946"/>
              <a:gd name="connsiteY311" fmla="*/ 219127 h 308021"/>
              <a:gd name="connsiteX312" fmla="*/ 10447647 w 16989946"/>
              <a:gd name="connsiteY312" fmla="*/ 270645 h 308021"/>
              <a:gd name="connsiteX313" fmla="*/ 10453973 w 16989946"/>
              <a:gd name="connsiteY313" fmla="*/ 261060 h 308021"/>
              <a:gd name="connsiteX314" fmla="*/ 10491927 w 16989946"/>
              <a:gd name="connsiteY314" fmla="*/ 243840 h 308021"/>
              <a:gd name="connsiteX315" fmla="*/ 10511578 w 16989946"/>
              <a:gd name="connsiteY315" fmla="*/ 248292 h 308021"/>
              <a:gd name="connsiteX316" fmla="*/ 10528840 w 16989946"/>
              <a:gd name="connsiteY316" fmla="*/ 260334 h 308021"/>
              <a:gd name="connsiteX317" fmla="*/ 10525138 w 16989946"/>
              <a:gd name="connsiteY317" fmla="*/ 219127 h 308021"/>
              <a:gd name="connsiteX318" fmla="*/ 10622646 w 16989946"/>
              <a:gd name="connsiteY318" fmla="*/ 0 h 308021"/>
              <a:gd name="connsiteX319" fmla="*/ 10720153 w 16989946"/>
              <a:gd name="connsiteY319" fmla="*/ 219127 h 308021"/>
              <a:gd name="connsiteX320" fmla="*/ 10715525 w 16989946"/>
              <a:gd name="connsiteY320" fmla="*/ 270646 h 308021"/>
              <a:gd name="connsiteX321" fmla="*/ 10721852 w 16989946"/>
              <a:gd name="connsiteY321" fmla="*/ 261060 h 308021"/>
              <a:gd name="connsiteX322" fmla="*/ 10759806 w 16989946"/>
              <a:gd name="connsiteY322" fmla="*/ 243840 h 308021"/>
              <a:gd name="connsiteX323" fmla="*/ 10779457 w 16989946"/>
              <a:gd name="connsiteY323" fmla="*/ 248292 h 308021"/>
              <a:gd name="connsiteX324" fmla="*/ 10796718 w 16989946"/>
              <a:gd name="connsiteY324" fmla="*/ 260333 h 308021"/>
              <a:gd name="connsiteX325" fmla="*/ 10793016 w 16989946"/>
              <a:gd name="connsiteY325" fmla="*/ 219127 h 308021"/>
              <a:gd name="connsiteX326" fmla="*/ 10890524 w 16989946"/>
              <a:gd name="connsiteY326" fmla="*/ 0 h 308021"/>
              <a:gd name="connsiteX327" fmla="*/ 10988033 w 16989946"/>
              <a:gd name="connsiteY327" fmla="*/ 219127 h 308021"/>
              <a:gd name="connsiteX328" fmla="*/ 10983405 w 16989946"/>
              <a:gd name="connsiteY328" fmla="*/ 270643 h 308021"/>
              <a:gd name="connsiteX329" fmla="*/ 10989730 w 16989946"/>
              <a:gd name="connsiteY329" fmla="*/ 261060 h 308021"/>
              <a:gd name="connsiteX330" fmla="*/ 11027684 w 16989946"/>
              <a:gd name="connsiteY330" fmla="*/ 243840 h 308021"/>
              <a:gd name="connsiteX331" fmla="*/ 11047335 w 16989946"/>
              <a:gd name="connsiteY331" fmla="*/ 248292 h 308021"/>
              <a:gd name="connsiteX332" fmla="*/ 11064596 w 16989946"/>
              <a:gd name="connsiteY332" fmla="*/ 260333 h 308021"/>
              <a:gd name="connsiteX333" fmla="*/ 11060894 w 16989946"/>
              <a:gd name="connsiteY333" fmla="*/ 219127 h 308021"/>
              <a:gd name="connsiteX334" fmla="*/ 11158403 w 16989946"/>
              <a:gd name="connsiteY334" fmla="*/ 0 h 308021"/>
              <a:gd name="connsiteX335" fmla="*/ 11255910 w 16989946"/>
              <a:gd name="connsiteY335" fmla="*/ 219127 h 308021"/>
              <a:gd name="connsiteX336" fmla="*/ 11251282 w 16989946"/>
              <a:gd name="connsiteY336" fmla="*/ 270646 h 308021"/>
              <a:gd name="connsiteX337" fmla="*/ 11257608 w 16989946"/>
              <a:gd name="connsiteY337" fmla="*/ 261060 h 308021"/>
              <a:gd name="connsiteX338" fmla="*/ 11295563 w 16989946"/>
              <a:gd name="connsiteY338" fmla="*/ 243840 h 308021"/>
              <a:gd name="connsiteX339" fmla="*/ 11315214 w 16989946"/>
              <a:gd name="connsiteY339" fmla="*/ 248292 h 308021"/>
              <a:gd name="connsiteX340" fmla="*/ 11332475 w 16989946"/>
              <a:gd name="connsiteY340" fmla="*/ 260334 h 308021"/>
              <a:gd name="connsiteX341" fmla="*/ 11328773 w 16989946"/>
              <a:gd name="connsiteY341" fmla="*/ 219127 h 308021"/>
              <a:gd name="connsiteX342" fmla="*/ 11426281 w 16989946"/>
              <a:gd name="connsiteY342" fmla="*/ 0 h 308021"/>
              <a:gd name="connsiteX343" fmla="*/ 11523789 w 16989946"/>
              <a:gd name="connsiteY343" fmla="*/ 219127 h 308021"/>
              <a:gd name="connsiteX344" fmla="*/ 11519161 w 16989946"/>
              <a:gd name="connsiteY344" fmla="*/ 270645 h 308021"/>
              <a:gd name="connsiteX345" fmla="*/ 11525487 w 16989946"/>
              <a:gd name="connsiteY345" fmla="*/ 261060 h 308021"/>
              <a:gd name="connsiteX346" fmla="*/ 11563441 w 16989946"/>
              <a:gd name="connsiteY346" fmla="*/ 243840 h 308021"/>
              <a:gd name="connsiteX347" fmla="*/ 11583092 w 16989946"/>
              <a:gd name="connsiteY347" fmla="*/ 248292 h 308021"/>
              <a:gd name="connsiteX348" fmla="*/ 11600353 w 16989946"/>
              <a:gd name="connsiteY348" fmla="*/ 260333 h 308021"/>
              <a:gd name="connsiteX349" fmla="*/ 11596651 w 16989946"/>
              <a:gd name="connsiteY349" fmla="*/ 219127 h 308021"/>
              <a:gd name="connsiteX350" fmla="*/ 11694159 w 16989946"/>
              <a:gd name="connsiteY350" fmla="*/ 0 h 308021"/>
              <a:gd name="connsiteX351" fmla="*/ 11791667 w 16989946"/>
              <a:gd name="connsiteY351" fmla="*/ 219127 h 308021"/>
              <a:gd name="connsiteX352" fmla="*/ 11787039 w 16989946"/>
              <a:gd name="connsiteY352" fmla="*/ 270645 h 308021"/>
              <a:gd name="connsiteX353" fmla="*/ 11793365 w 16989946"/>
              <a:gd name="connsiteY353" fmla="*/ 261060 h 308021"/>
              <a:gd name="connsiteX354" fmla="*/ 11831319 w 16989946"/>
              <a:gd name="connsiteY354" fmla="*/ 243840 h 308021"/>
              <a:gd name="connsiteX355" fmla="*/ 11850970 w 16989946"/>
              <a:gd name="connsiteY355" fmla="*/ 248292 h 308021"/>
              <a:gd name="connsiteX356" fmla="*/ 11868230 w 16989946"/>
              <a:gd name="connsiteY356" fmla="*/ 260332 h 308021"/>
              <a:gd name="connsiteX357" fmla="*/ 11864528 w 16989946"/>
              <a:gd name="connsiteY357" fmla="*/ 219127 h 308021"/>
              <a:gd name="connsiteX358" fmla="*/ 11962036 w 16989946"/>
              <a:gd name="connsiteY358" fmla="*/ 0 h 308021"/>
              <a:gd name="connsiteX359" fmla="*/ 12059544 w 16989946"/>
              <a:gd name="connsiteY359" fmla="*/ 219127 h 308021"/>
              <a:gd name="connsiteX360" fmla="*/ 12054916 w 16989946"/>
              <a:gd name="connsiteY360" fmla="*/ 270645 h 308021"/>
              <a:gd name="connsiteX361" fmla="*/ 12061242 w 16989946"/>
              <a:gd name="connsiteY361" fmla="*/ 261060 h 308021"/>
              <a:gd name="connsiteX362" fmla="*/ 12099196 w 16989946"/>
              <a:gd name="connsiteY362" fmla="*/ 243840 h 308021"/>
              <a:gd name="connsiteX363" fmla="*/ 12118848 w 16989946"/>
              <a:gd name="connsiteY363" fmla="*/ 248292 h 308021"/>
              <a:gd name="connsiteX364" fmla="*/ 12136108 w 16989946"/>
              <a:gd name="connsiteY364" fmla="*/ 260333 h 308021"/>
              <a:gd name="connsiteX365" fmla="*/ 12132406 w 16989946"/>
              <a:gd name="connsiteY365" fmla="*/ 219127 h 308021"/>
              <a:gd name="connsiteX366" fmla="*/ 12229914 w 16989946"/>
              <a:gd name="connsiteY366" fmla="*/ 0 h 308021"/>
              <a:gd name="connsiteX367" fmla="*/ 12327422 w 16989946"/>
              <a:gd name="connsiteY367" fmla="*/ 219127 h 308021"/>
              <a:gd name="connsiteX368" fmla="*/ 12322794 w 16989946"/>
              <a:gd name="connsiteY368" fmla="*/ 270645 h 308021"/>
              <a:gd name="connsiteX369" fmla="*/ 12329120 w 16989946"/>
              <a:gd name="connsiteY369" fmla="*/ 261060 h 308021"/>
              <a:gd name="connsiteX370" fmla="*/ 12367074 w 16989946"/>
              <a:gd name="connsiteY370" fmla="*/ 243840 h 308021"/>
              <a:gd name="connsiteX371" fmla="*/ 12386726 w 16989946"/>
              <a:gd name="connsiteY371" fmla="*/ 248292 h 308021"/>
              <a:gd name="connsiteX372" fmla="*/ 12403987 w 16989946"/>
              <a:gd name="connsiteY372" fmla="*/ 260334 h 308021"/>
              <a:gd name="connsiteX373" fmla="*/ 12400285 w 16989946"/>
              <a:gd name="connsiteY373" fmla="*/ 219127 h 308021"/>
              <a:gd name="connsiteX374" fmla="*/ 12497793 w 16989946"/>
              <a:gd name="connsiteY374" fmla="*/ 0 h 308021"/>
              <a:gd name="connsiteX375" fmla="*/ 12595301 w 16989946"/>
              <a:gd name="connsiteY375" fmla="*/ 219127 h 308021"/>
              <a:gd name="connsiteX376" fmla="*/ 12590673 w 16989946"/>
              <a:gd name="connsiteY376" fmla="*/ 270645 h 308021"/>
              <a:gd name="connsiteX377" fmla="*/ 12596999 w 16989946"/>
              <a:gd name="connsiteY377" fmla="*/ 261060 h 308021"/>
              <a:gd name="connsiteX378" fmla="*/ 12634953 w 16989946"/>
              <a:gd name="connsiteY378" fmla="*/ 243840 h 308021"/>
              <a:gd name="connsiteX379" fmla="*/ 12654605 w 16989946"/>
              <a:gd name="connsiteY379" fmla="*/ 248292 h 308021"/>
              <a:gd name="connsiteX380" fmla="*/ 12671865 w 16989946"/>
              <a:gd name="connsiteY380" fmla="*/ 260333 h 308021"/>
              <a:gd name="connsiteX381" fmla="*/ 12668163 w 16989946"/>
              <a:gd name="connsiteY381" fmla="*/ 219127 h 308021"/>
              <a:gd name="connsiteX382" fmla="*/ 12765671 w 16989946"/>
              <a:gd name="connsiteY382" fmla="*/ 0 h 308021"/>
              <a:gd name="connsiteX383" fmla="*/ 12863179 w 16989946"/>
              <a:gd name="connsiteY383" fmla="*/ 219127 h 308021"/>
              <a:gd name="connsiteX384" fmla="*/ 12858551 w 16989946"/>
              <a:gd name="connsiteY384" fmla="*/ 270645 h 308021"/>
              <a:gd name="connsiteX385" fmla="*/ 12864877 w 16989946"/>
              <a:gd name="connsiteY385" fmla="*/ 261060 h 308021"/>
              <a:gd name="connsiteX386" fmla="*/ 12902831 w 16989946"/>
              <a:gd name="connsiteY386" fmla="*/ 243840 h 308021"/>
              <a:gd name="connsiteX387" fmla="*/ 12922482 w 16989946"/>
              <a:gd name="connsiteY387" fmla="*/ 248292 h 308021"/>
              <a:gd name="connsiteX388" fmla="*/ 12939743 w 16989946"/>
              <a:gd name="connsiteY388" fmla="*/ 260333 h 308021"/>
              <a:gd name="connsiteX389" fmla="*/ 12936041 w 16989946"/>
              <a:gd name="connsiteY389" fmla="*/ 219127 h 308021"/>
              <a:gd name="connsiteX390" fmla="*/ 13033549 w 16989946"/>
              <a:gd name="connsiteY390" fmla="*/ 0 h 308021"/>
              <a:gd name="connsiteX391" fmla="*/ 13131057 w 16989946"/>
              <a:gd name="connsiteY391" fmla="*/ 219127 h 308021"/>
              <a:gd name="connsiteX392" fmla="*/ 13126429 w 16989946"/>
              <a:gd name="connsiteY392" fmla="*/ 270645 h 308021"/>
              <a:gd name="connsiteX393" fmla="*/ 13132755 w 16989946"/>
              <a:gd name="connsiteY393" fmla="*/ 261060 h 308021"/>
              <a:gd name="connsiteX394" fmla="*/ 13170709 w 16989946"/>
              <a:gd name="connsiteY394" fmla="*/ 243840 h 308021"/>
              <a:gd name="connsiteX395" fmla="*/ 13190360 w 16989946"/>
              <a:gd name="connsiteY395" fmla="*/ 248292 h 308021"/>
              <a:gd name="connsiteX396" fmla="*/ 13207622 w 16989946"/>
              <a:gd name="connsiteY396" fmla="*/ 260334 h 308021"/>
              <a:gd name="connsiteX397" fmla="*/ 13203920 w 16989946"/>
              <a:gd name="connsiteY397" fmla="*/ 219127 h 308021"/>
              <a:gd name="connsiteX398" fmla="*/ 13301428 w 16989946"/>
              <a:gd name="connsiteY398" fmla="*/ 0 h 308021"/>
              <a:gd name="connsiteX399" fmla="*/ 13398936 w 16989946"/>
              <a:gd name="connsiteY399" fmla="*/ 219127 h 308021"/>
              <a:gd name="connsiteX400" fmla="*/ 13394308 w 16989946"/>
              <a:gd name="connsiteY400" fmla="*/ 270645 h 308021"/>
              <a:gd name="connsiteX401" fmla="*/ 13400634 w 16989946"/>
              <a:gd name="connsiteY401" fmla="*/ 261060 h 308021"/>
              <a:gd name="connsiteX402" fmla="*/ 13438588 w 16989946"/>
              <a:gd name="connsiteY402" fmla="*/ 243840 h 308021"/>
              <a:gd name="connsiteX403" fmla="*/ 13458239 w 16989946"/>
              <a:gd name="connsiteY403" fmla="*/ 248292 h 308021"/>
              <a:gd name="connsiteX404" fmla="*/ 13475500 w 16989946"/>
              <a:gd name="connsiteY404" fmla="*/ 260333 h 308021"/>
              <a:gd name="connsiteX405" fmla="*/ 13471798 w 16989946"/>
              <a:gd name="connsiteY405" fmla="*/ 219127 h 308021"/>
              <a:gd name="connsiteX406" fmla="*/ 13569306 w 16989946"/>
              <a:gd name="connsiteY406" fmla="*/ 0 h 308021"/>
              <a:gd name="connsiteX407" fmla="*/ 13666814 w 16989946"/>
              <a:gd name="connsiteY407" fmla="*/ 219127 h 308021"/>
              <a:gd name="connsiteX408" fmla="*/ 13662186 w 16989946"/>
              <a:gd name="connsiteY408" fmla="*/ 270645 h 308021"/>
              <a:gd name="connsiteX409" fmla="*/ 13668512 w 16989946"/>
              <a:gd name="connsiteY409" fmla="*/ 261060 h 308021"/>
              <a:gd name="connsiteX410" fmla="*/ 13706466 w 16989946"/>
              <a:gd name="connsiteY410" fmla="*/ 243840 h 308021"/>
              <a:gd name="connsiteX411" fmla="*/ 13726117 w 16989946"/>
              <a:gd name="connsiteY411" fmla="*/ 248292 h 308021"/>
              <a:gd name="connsiteX412" fmla="*/ 13743378 w 16989946"/>
              <a:gd name="connsiteY412" fmla="*/ 260333 h 308021"/>
              <a:gd name="connsiteX413" fmla="*/ 13739676 w 16989946"/>
              <a:gd name="connsiteY413" fmla="*/ 219127 h 308021"/>
              <a:gd name="connsiteX414" fmla="*/ 13837184 w 16989946"/>
              <a:gd name="connsiteY414" fmla="*/ 0 h 308021"/>
              <a:gd name="connsiteX415" fmla="*/ 13934692 w 16989946"/>
              <a:gd name="connsiteY415" fmla="*/ 219127 h 308021"/>
              <a:gd name="connsiteX416" fmla="*/ 13930064 w 16989946"/>
              <a:gd name="connsiteY416" fmla="*/ 270645 h 308021"/>
              <a:gd name="connsiteX417" fmla="*/ 13936390 w 16989946"/>
              <a:gd name="connsiteY417" fmla="*/ 261060 h 308021"/>
              <a:gd name="connsiteX418" fmla="*/ 13974344 w 16989946"/>
              <a:gd name="connsiteY418" fmla="*/ 243840 h 308021"/>
              <a:gd name="connsiteX419" fmla="*/ 13993995 w 16989946"/>
              <a:gd name="connsiteY419" fmla="*/ 248292 h 308021"/>
              <a:gd name="connsiteX420" fmla="*/ 14011257 w 16989946"/>
              <a:gd name="connsiteY420" fmla="*/ 260334 h 308021"/>
              <a:gd name="connsiteX421" fmla="*/ 14007555 w 16989946"/>
              <a:gd name="connsiteY421" fmla="*/ 219127 h 308021"/>
              <a:gd name="connsiteX422" fmla="*/ 14105063 w 16989946"/>
              <a:gd name="connsiteY422" fmla="*/ 0 h 308021"/>
              <a:gd name="connsiteX423" fmla="*/ 14202571 w 16989946"/>
              <a:gd name="connsiteY423" fmla="*/ 219127 h 308021"/>
              <a:gd name="connsiteX424" fmla="*/ 14197943 w 16989946"/>
              <a:gd name="connsiteY424" fmla="*/ 270645 h 308021"/>
              <a:gd name="connsiteX425" fmla="*/ 14204269 w 16989946"/>
              <a:gd name="connsiteY425" fmla="*/ 261060 h 308021"/>
              <a:gd name="connsiteX426" fmla="*/ 14242223 w 16989946"/>
              <a:gd name="connsiteY426" fmla="*/ 243840 h 308021"/>
              <a:gd name="connsiteX427" fmla="*/ 14261874 w 16989946"/>
              <a:gd name="connsiteY427" fmla="*/ 248292 h 308021"/>
              <a:gd name="connsiteX428" fmla="*/ 14279135 w 16989946"/>
              <a:gd name="connsiteY428" fmla="*/ 260333 h 308021"/>
              <a:gd name="connsiteX429" fmla="*/ 14275433 w 16989946"/>
              <a:gd name="connsiteY429" fmla="*/ 219127 h 308021"/>
              <a:gd name="connsiteX430" fmla="*/ 14372941 w 16989946"/>
              <a:gd name="connsiteY430" fmla="*/ 0 h 308021"/>
              <a:gd name="connsiteX431" fmla="*/ 14470449 w 16989946"/>
              <a:gd name="connsiteY431" fmla="*/ 219127 h 308021"/>
              <a:gd name="connsiteX432" fmla="*/ 14465821 w 16989946"/>
              <a:gd name="connsiteY432" fmla="*/ 270645 h 308021"/>
              <a:gd name="connsiteX433" fmla="*/ 14472147 w 16989946"/>
              <a:gd name="connsiteY433" fmla="*/ 261060 h 308021"/>
              <a:gd name="connsiteX434" fmla="*/ 14510101 w 16989946"/>
              <a:gd name="connsiteY434" fmla="*/ 243840 h 308021"/>
              <a:gd name="connsiteX435" fmla="*/ 14529752 w 16989946"/>
              <a:gd name="connsiteY435" fmla="*/ 248292 h 308021"/>
              <a:gd name="connsiteX436" fmla="*/ 14547013 w 16989946"/>
              <a:gd name="connsiteY436" fmla="*/ 260333 h 308021"/>
              <a:gd name="connsiteX437" fmla="*/ 14543311 w 16989946"/>
              <a:gd name="connsiteY437" fmla="*/ 219127 h 308021"/>
              <a:gd name="connsiteX438" fmla="*/ 14640819 w 16989946"/>
              <a:gd name="connsiteY438" fmla="*/ 0 h 308021"/>
              <a:gd name="connsiteX439" fmla="*/ 14738327 w 16989946"/>
              <a:gd name="connsiteY439" fmla="*/ 219127 h 308021"/>
              <a:gd name="connsiteX440" fmla="*/ 14733699 w 16989946"/>
              <a:gd name="connsiteY440" fmla="*/ 270645 h 308021"/>
              <a:gd name="connsiteX441" fmla="*/ 14740025 w 16989946"/>
              <a:gd name="connsiteY441" fmla="*/ 261060 h 308021"/>
              <a:gd name="connsiteX442" fmla="*/ 14777979 w 16989946"/>
              <a:gd name="connsiteY442" fmla="*/ 243840 h 308021"/>
              <a:gd name="connsiteX443" fmla="*/ 14797630 w 16989946"/>
              <a:gd name="connsiteY443" fmla="*/ 248292 h 308021"/>
              <a:gd name="connsiteX444" fmla="*/ 14814892 w 16989946"/>
              <a:gd name="connsiteY444" fmla="*/ 260334 h 308021"/>
              <a:gd name="connsiteX445" fmla="*/ 14811190 w 16989946"/>
              <a:gd name="connsiteY445" fmla="*/ 219127 h 308021"/>
              <a:gd name="connsiteX446" fmla="*/ 14908698 w 16989946"/>
              <a:gd name="connsiteY446" fmla="*/ 0 h 308021"/>
              <a:gd name="connsiteX447" fmla="*/ 15006206 w 16989946"/>
              <a:gd name="connsiteY447" fmla="*/ 219127 h 308021"/>
              <a:gd name="connsiteX448" fmla="*/ 15001578 w 16989946"/>
              <a:gd name="connsiteY448" fmla="*/ 270645 h 308021"/>
              <a:gd name="connsiteX449" fmla="*/ 15007904 w 16989946"/>
              <a:gd name="connsiteY449" fmla="*/ 261060 h 308021"/>
              <a:gd name="connsiteX450" fmla="*/ 15045858 w 16989946"/>
              <a:gd name="connsiteY450" fmla="*/ 243840 h 308021"/>
              <a:gd name="connsiteX451" fmla="*/ 15065509 w 16989946"/>
              <a:gd name="connsiteY451" fmla="*/ 248292 h 308021"/>
              <a:gd name="connsiteX452" fmla="*/ 15082770 w 16989946"/>
              <a:gd name="connsiteY452" fmla="*/ 260333 h 308021"/>
              <a:gd name="connsiteX453" fmla="*/ 15079068 w 16989946"/>
              <a:gd name="connsiteY453" fmla="*/ 219127 h 308021"/>
              <a:gd name="connsiteX454" fmla="*/ 15176576 w 16989946"/>
              <a:gd name="connsiteY454" fmla="*/ 0 h 308021"/>
              <a:gd name="connsiteX455" fmla="*/ 15274084 w 16989946"/>
              <a:gd name="connsiteY455" fmla="*/ 219127 h 308021"/>
              <a:gd name="connsiteX456" fmla="*/ 15269456 w 16989946"/>
              <a:gd name="connsiteY456" fmla="*/ 270645 h 308021"/>
              <a:gd name="connsiteX457" fmla="*/ 15275782 w 16989946"/>
              <a:gd name="connsiteY457" fmla="*/ 261060 h 308021"/>
              <a:gd name="connsiteX458" fmla="*/ 15313736 w 16989946"/>
              <a:gd name="connsiteY458" fmla="*/ 243840 h 308021"/>
              <a:gd name="connsiteX459" fmla="*/ 15333387 w 16989946"/>
              <a:gd name="connsiteY459" fmla="*/ 248292 h 308021"/>
              <a:gd name="connsiteX460" fmla="*/ 15350648 w 16989946"/>
              <a:gd name="connsiteY460" fmla="*/ 260333 h 308021"/>
              <a:gd name="connsiteX461" fmla="*/ 15346946 w 16989946"/>
              <a:gd name="connsiteY461" fmla="*/ 219127 h 308021"/>
              <a:gd name="connsiteX462" fmla="*/ 15444454 w 16989946"/>
              <a:gd name="connsiteY462" fmla="*/ 0 h 308021"/>
              <a:gd name="connsiteX463" fmla="*/ 15541962 w 16989946"/>
              <a:gd name="connsiteY463" fmla="*/ 219127 h 308021"/>
              <a:gd name="connsiteX464" fmla="*/ 15537334 w 16989946"/>
              <a:gd name="connsiteY464" fmla="*/ 270645 h 308021"/>
              <a:gd name="connsiteX465" fmla="*/ 15543660 w 16989946"/>
              <a:gd name="connsiteY465" fmla="*/ 261060 h 308021"/>
              <a:gd name="connsiteX466" fmla="*/ 15581614 w 16989946"/>
              <a:gd name="connsiteY466" fmla="*/ 243840 h 308021"/>
              <a:gd name="connsiteX467" fmla="*/ 15601265 w 16989946"/>
              <a:gd name="connsiteY467" fmla="*/ 248292 h 308021"/>
              <a:gd name="connsiteX468" fmla="*/ 15618527 w 16989946"/>
              <a:gd name="connsiteY468" fmla="*/ 260334 h 308021"/>
              <a:gd name="connsiteX469" fmla="*/ 15614825 w 16989946"/>
              <a:gd name="connsiteY469" fmla="*/ 219127 h 308021"/>
              <a:gd name="connsiteX470" fmla="*/ 15712333 w 16989946"/>
              <a:gd name="connsiteY470" fmla="*/ 0 h 308021"/>
              <a:gd name="connsiteX471" fmla="*/ 15809841 w 16989946"/>
              <a:gd name="connsiteY471" fmla="*/ 219127 h 308021"/>
              <a:gd name="connsiteX472" fmla="*/ 15805213 w 16989946"/>
              <a:gd name="connsiteY472" fmla="*/ 270645 h 308021"/>
              <a:gd name="connsiteX473" fmla="*/ 15811539 w 16989946"/>
              <a:gd name="connsiteY473" fmla="*/ 261060 h 308021"/>
              <a:gd name="connsiteX474" fmla="*/ 15849493 w 16989946"/>
              <a:gd name="connsiteY474" fmla="*/ 243840 h 308021"/>
              <a:gd name="connsiteX475" fmla="*/ 15869144 w 16989946"/>
              <a:gd name="connsiteY475" fmla="*/ 248292 h 308021"/>
              <a:gd name="connsiteX476" fmla="*/ 15886406 w 16989946"/>
              <a:gd name="connsiteY476" fmla="*/ 260333 h 308021"/>
              <a:gd name="connsiteX477" fmla="*/ 15882702 w 16989946"/>
              <a:gd name="connsiteY477" fmla="*/ 219127 h 308021"/>
              <a:gd name="connsiteX478" fmla="*/ 15980210 w 16989946"/>
              <a:gd name="connsiteY478" fmla="*/ 0 h 308021"/>
              <a:gd name="connsiteX479" fmla="*/ 16077718 w 16989946"/>
              <a:gd name="connsiteY479" fmla="*/ 219127 h 308021"/>
              <a:gd name="connsiteX480" fmla="*/ 16073090 w 16989946"/>
              <a:gd name="connsiteY480" fmla="*/ 270645 h 308021"/>
              <a:gd name="connsiteX481" fmla="*/ 16079418 w 16989946"/>
              <a:gd name="connsiteY481" fmla="*/ 261060 h 308021"/>
              <a:gd name="connsiteX482" fmla="*/ 16117370 w 16989946"/>
              <a:gd name="connsiteY482" fmla="*/ 243840 h 308021"/>
              <a:gd name="connsiteX483" fmla="*/ 16137022 w 16989946"/>
              <a:gd name="connsiteY483" fmla="*/ 248292 h 308021"/>
              <a:gd name="connsiteX484" fmla="*/ 16154282 w 16989946"/>
              <a:gd name="connsiteY484" fmla="*/ 260333 h 308021"/>
              <a:gd name="connsiteX485" fmla="*/ 16150582 w 16989946"/>
              <a:gd name="connsiteY485" fmla="*/ 219127 h 308021"/>
              <a:gd name="connsiteX486" fmla="*/ 16248090 w 16989946"/>
              <a:gd name="connsiteY486" fmla="*/ 0 h 308021"/>
              <a:gd name="connsiteX487" fmla="*/ 16345598 w 16989946"/>
              <a:gd name="connsiteY487" fmla="*/ 219127 h 308021"/>
              <a:gd name="connsiteX488" fmla="*/ 16340970 w 16989946"/>
              <a:gd name="connsiteY488" fmla="*/ 270645 h 308021"/>
              <a:gd name="connsiteX489" fmla="*/ 16347294 w 16989946"/>
              <a:gd name="connsiteY489" fmla="*/ 261060 h 308021"/>
              <a:gd name="connsiteX490" fmla="*/ 16385250 w 16989946"/>
              <a:gd name="connsiteY490" fmla="*/ 243840 h 308021"/>
              <a:gd name="connsiteX491" fmla="*/ 16404900 w 16989946"/>
              <a:gd name="connsiteY491" fmla="*/ 248292 h 308021"/>
              <a:gd name="connsiteX492" fmla="*/ 16422162 w 16989946"/>
              <a:gd name="connsiteY492" fmla="*/ 260334 h 308021"/>
              <a:gd name="connsiteX493" fmla="*/ 16418460 w 16989946"/>
              <a:gd name="connsiteY493" fmla="*/ 219127 h 308021"/>
              <a:gd name="connsiteX494" fmla="*/ 16515968 w 16989946"/>
              <a:gd name="connsiteY494" fmla="*/ 0 h 308021"/>
              <a:gd name="connsiteX495" fmla="*/ 16613476 w 16989946"/>
              <a:gd name="connsiteY495" fmla="*/ 219127 h 308021"/>
              <a:gd name="connsiteX496" fmla="*/ 16608848 w 16989946"/>
              <a:gd name="connsiteY496" fmla="*/ 270645 h 308021"/>
              <a:gd name="connsiteX497" fmla="*/ 16615174 w 16989946"/>
              <a:gd name="connsiteY497" fmla="*/ 261060 h 308021"/>
              <a:gd name="connsiteX498" fmla="*/ 16653128 w 16989946"/>
              <a:gd name="connsiteY498" fmla="*/ 243840 h 308021"/>
              <a:gd name="connsiteX499" fmla="*/ 16672778 w 16989946"/>
              <a:gd name="connsiteY499" fmla="*/ 248292 h 308021"/>
              <a:gd name="connsiteX500" fmla="*/ 16690030 w 16989946"/>
              <a:gd name="connsiteY500" fmla="*/ 260327 h 308021"/>
              <a:gd name="connsiteX501" fmla="*/ 16686330 w 16989946"/>
              <a:gd name="connsiteY501" fmla="*/ 219127 h 308021"/>
              <a:gd name="connsiteX502" fmla="*/ 16783838 w 16989946"/>
              <a:gd name="connsiteY502" fmla="*/ 0 h 308021"/>
              <a:gd name="connsiteX503" fmla="*/ 16881346 w 16989946"/>
              <a:gd name="connsiteY503" fmla="*/ 219127 h 308021"/>
              <a:gd name="connsiteX504" fmla="*/ 16876718 w 16989946"/>
              <a:gd name="connsiteY504" fmla="*/ 270645 h 308021"/>
              <a:gd name="connsiteX505" fmla="*/ 16883042 w 16989946"/>
              <a:gd name="connsiteY505" fmla="*/ 261060 h 308021"/>
              <a:gd name="connsiteX506" fmla="*/ 16920998 w 16989946"/>
              <a:gd name="connsiteY506" fmla="*/ 243840 h 308021"/>
              <a:gd name="connsiteX507" fmla="*/ 16989946 w 16989946"/>
              <a:gd name="connsiteY507" fmla="*/ 308021 h 308021"/>
              <a:gd name="connsiteX0" fmla="*/ 0 w 16989946"/>
              <a:gd name="connsiteY0" fmla="*/ 270645 h 308021"/>
              <a:gd name="connsiteX1" fmla="*/ 6326 w 16989946"/>
              <a:gd name="connsiteY1" fmla="*/ 261060 h 308021"/>
              <a:gd name="connsiteX2" fmla="*/ 44280 w 16989946"/>
              <a:gd name="connsiteY2" fmla="*/ 243840 h 308021"/>
              <a:gd name="connsiteX3" fmla="*/ 63931 w 16989946"/>
              <a:gd name="connsiteY3" fmla="*/ 248292 h 308021"/>
              <a:gd name="connsiteX4" fmla="*/ 81192 w 16989946"/>
              <a:gd name="connsiteY4" fmla="*/ 260333 h 308021"/>
              <a:gd name="connsiteX5" fmla="*/ 77490 w 16989946"/>
              <a:gd name="connsiteY5" fmla="*/ 219127 h 308021"/>
              <a:gd name="connsiteX6" fmla="*/ 174998 w 16989946"/>
              <a:gd name="connsiteY6" fmla="*/ 0 h 308021"/>
              <a:gd name="connsiteX7" fmla="*/ 272506 w 16989946"/>
              <a:gd name="connsiteY7" fmla="*/ 219127 h 308021"/>
              <a:gd name="connsiteX8" fmla="*/ 267878 w 16989946"/>
              <a:gd name="connsiteY8" fmla="*/ 270645 h 308021"/>
              <a:gd name="connsiteX9" fmla="*/ 274204 w 16989946"/>
              <a:gd name="connsiteY9" fmla="*/ 261060 h 308021"/>
              <a:gd name="connsiteX10" fmla="*/ 312158 w 16989946"/>
              <a:gd name="connsiteY10" fmla="*/ 243840 h 308021"/>
              <a:gd name="connsiteX11" fmla="*/ 331809 w 16989946"/>
              <a:gd name="connsiteY11" fmla="*/ 248292 h 308021"/>
              <a:gd name="connsiteX12" fmla="*/ 349071 w 16989946"/>
              <a:gd name="connsiteY12" fmla="*/ 260334 h 308021"/>
              <a:gd name="connsiteX13" fmla="*/ 345369 w 16989946"/>
              <a:gd name="connsiteY13" fmla="*/ 219127 h 308021"/>
              <a:gd name="connsiteX14" fmla="*/ 442877 w 16989946"/>
              <a:gd name="connsiteY14" fmla="*/ 0 h 308021"/>
              <a:gd name="connsiteX15" fmla="*/ 540385 w 16989946"/>
              <a:gd name="connsiteY15" fmla="*/ 219127 h 308021"/>
              <a:gd name="connsiteX16" fmla="*/ 535757 w 16989946"/>
              <a:gd name="connsiteY16" fmla="*/ 270645 h 308021"/>
              <a:gd name="connsiteX17" fmla="*/ 542083 w 16989946"/>
              <a:gd name="connsiteY17" fmla="*/ 261060 h 308021"/>
              <a:gd name="connsiteX18" fmla="*/ 580037 w 16989946"/>
              <a:gd name="connsiteY18" fmla="*/ 243840 h 308021"/>
              <a:gd name="connsiteX19" fmla="*/ 599688 w 16989946"/>
              <a:gd name="connsiteY19" fmla="*/ 248292 h 308021"/>
              <a:gd name="connsiteX20" fmla="*/ 616949 w 16989946"/>
              <a:gd name="connsiteY20" fmla="*/ 260333 h 308021"/>
              <a:gd name="connsiteX21" fmla="*/ 613247 w 16989946"/>
              <a:gd name="connsiteY21" fmla="*/ 219127 h 308021"/>
              <a:gd name="connsiteX22" fmla="*/ 710755 w 16989946"/>
              <a:gd name="connsiteY22" fmla="*/ 0 h 308021"/>
              <a:gd name="connsiteX23" fmla="*/ 808263 w 16989946"/>
              <a:gd name="connsiteY23" fmla="*/ 219127 h 308021"/>
              <a:gd name="connsiteX24" fmla="*/ 803635 w 16989946"/>
              <a:gd name="connsiteY24" fmla="*/ 270645 h 308021"/>
              <a:gd name="connsiteX25" fmla="*/ 809961 w 16989946"/>
              <a:gd name="connsiteY25" fmla="*/ 261060 h 308021"/>
              <a:gd name="connsiteX26" fmla="*/ 847915 w 16989946"/>
              <a:gd name="connsiteY26" fmla="*/ 243840 h 308021"/>
              <a:gd name="connsiteX27" fmla="*/ 867566 w 16989946"/>
              <a:gd name="connsiteY27" fmla="*/ 248292 h 308021"/>
              <a:gd name="connsiteX28" fmla="*/ 884827 w 16989946"/>
              <a:gd name="connsiteY28" fmla="*/ 260333 h 308021"/>
              <a:gd name="connsiteX29" fmla="*/ 881125 w 16989946"/>
              <a:gd name="connsiteY29" fmla="*/ 219127 h 308021"/>
              <a:gd name="connsiteX30" fmla="*/ 978633 w 16989946"/>
              <a:gd name="connsiteY30" fmla="*/ 0 h 308021"/>
              <a:gd name="connsiteX31" fmla="*/ 1076141 w 16989946"/>
              <a:gd name="connsiteY31" fmla="*/ 219127 h 308021"/>
              <a:gd name="connsiteX32" fmla="*/ 1071513 w 16989946"/>
              <a:gd name="connsiteY32" fmla="*/ 270645 h 308021"/>
              <a:gd name="connsiteX33" fmla="*/ 1077839 w 16989946"/>
              <a:gd name="connsiteY33" fmla="*/ 261060 h 308021"/>
              <a:gd name="connsiteX34" fmla="*/ 1115793 w 16989946"/>
              <a:gd name="connsiteY34" fmla="*/ 243840 h 308021"/>
              <a:gd name="connsiteX35" fmla="*/ 1135444 w 16989946"/>
              <a:gd name="connsiteY35" fmla="*/ 248292 h 308021"/>
              <a:gd name="connsiteX36" fmla="*/ 1152706 w 16989946"/>
              <a:gd name="connsiteY36" fmla="*/ 260334 h 308021"/>
              <a:gd name="connsiteX37" fmla="*/ 1149004 w 16989946"/>
              <a:gd name="connsiteY37" fmla="*/ 219127 h 308021"/>
              <a:gd name="connsiteX38" fmla="*/ 1246512 w 16989946"/>
              <a:gd name="connsiteY38" fmla="*/ 0 h 308021"/>
              <a:gd name="connsiteX39" fmla="*/ 1344019 w 16989946"/>
              <a:gd name="connsiteY39" fmla="*/ 219127 h 308021"/>
              <a:gd name="connsiteX40" fmla="*/ 1339391 w 16989946"/>
              <a:gd name="connsiteY40" fmla="*/ 270645 h 308021"/>
              <a:gd name="connsiteX41" fmla="*/ 1345717 w 16989946"/>
              <a:gd name="connsiteY41" fmla="*/ 261060 h 308021"/>
              <a:gd name="connsiteX42" fmla="*/ 1383671 w 16989946"/>
              <a:gd name="connsiteY42" fmla="*/ 243840 h 308021"/>
              <a:gd name="connsiteX43" fmla="*/ 1403322 w 16989946"/>
              <a:gd name="connsiteY43" fmla="*/ 248292 h 308021"/>
              <a:gd name="connsiteX44" fmla="*/ 1420584 w 16989946"/>
              <a:gd name="connsiteY44" fmla="*/ 260333 h 308021"/>
              <a:gd name="connsiteX45" fmla="*/ 1416881 w 16989946"/>
              <a:gd name="connsiteY45" fmla="*/ 219127 h 308021"/>
              <a:gd name="connsiteX46" fmla="*/ 1514388 w 16989946"/>
              <a:gd name="connsiteY46" fmla="*/ 0 h 308021"/>
              <a:gd name="connsiteX47" fmla="*/ 1611897 w 16989946"/>
              <a:gd name="connsiteY47" fmla="*/ 219127 h 308021"/>
              <a:gd name="connsiteX48" fmla="*/ 1607270 w 16989946"/>
              <a:gd name="connsiteY48" fmla="*/ 270644 h 308021"/>
              <a:gd name="connsiteX49" fmla="*/ 1613594 w 16989946"/>
              <a:gd name="connsiteY49" fmla="*/ 261060 h 308021"/>
              <a:gd name="connsiteX50" fmla="*/ 1651548 w 16989946"/>
              <a:gd name="connsiteY50" fmla="*/ 243840 h 308021"/>
              <a:gd name="connsiteX51" fmla="*/ 1671200 w 16989946"/>
              <a:gd name="connsiteY51" fmla="*/ 248292 h 308021"/>
              <a:gd name="connsiteX52" fmla="*/ 1688461 w 16989946"/>
              <a:gd name="connsiteY52" fmla="*/ 260333 h 308021"/>
              <a:gd name="connsiteX53" fmla="*/ 1684760 w 16989946"/>
              <a:gd name="connsiteY53" fmla="*/ 219127 h 308021"/>
              <a:gd name="connsiteX54" fmla="*/ 1782268 w 16989946"/>
              <a:gd name="connsiteY54" fmla="*/ 0 h 308021"/>
              <a:gd name="connsiteX55" fmla="*/ 1879775 w 16989946"/>
              <a:gd name="connsiteY55" fmla="*/ 219127 h 308021"/>
              <a:gd name="connsiteX56" fmla="*/ 1875147 w 16989946"/>
              <a:gd name="connsiteY56" fmla="*/ 270645 h 308021"/>
              <a:gd name="connsiteX57" fmla="*/ 1881473 w 16989946"/>
              <a:gd name="connsiteY57" fmla="*/ 261060 h 308021"/>
              <a:gd name="connsiteX58" fmla="*/ 1919427 w 16989946"/>
              <a:gd name="connsiteY58" fmla="*/ 243840 h 308021"/>
              <a:gd name="connsiteX59" fmla="*/ 1939078 w 16989946"/>
              <a:gd name="connsiteY59" fmla="*/ 248292 h 308021"/>
              <a:gd name="connsiteX60" fmla="*/ 1956341 w 16989946"/>
              <a:gd name="connsiteY60" fmla="*/ 260334 h 308021"/>
              <a:gd name="connsiteX61" fmla="*/ 1952638 w 16989946"/>
              <a:gd name="connsiteY61" fmla="*/ 219127 h 308021"/>
              <a:gd name="connsiteX62" fmla="*/ 2050146 w 16989946"/>
              <a:gd name="connsiteY62" fmla="*/ 0 h 308021"/>
              <a:gd name="connsiteX63" fmla="*/ 2147653 w 16989946"/>
              <a:gd name="connsiteY63" fmla="*/ 219127 h 308021"/>
              <a:gd name="connsiteX64" fmla="*/ 2143026 w 16989946"/>
              <a:gd name="connsiteY64" fmla="*/ 270646 h 308021"/>
              <a:gd name="connsiteX65" fmla="*/ 2149353 w 16989946"/>
              <a:gd name="connsiteY65" fmla="*/ 261060 h 308021"/>
              <a:gd name="connsiteX66" fmla="*/ 2187306 w 16989946"/>
              <a:gd name="connsiteY66" fmla="*/ 243840 h 308021"/>
              <a:gd name="connsiteX67" fmla="*/ 2206958 w 16989946"/>
              <a:gd name="connsiteY67" fmla="*/ 248292 h 308021"/>
              <a:gd name="connsiteX68" fmla="*/ 2224218 w 16989946"/>
              <a:gd name="connsiteY68" fmla="*/ 260333 h 308021"/>
              <a:gd name="connsiteX69" fmla="*/ 2220517 w 16989946"/>
              <a:gd name="connsiteY69" fmla="*/ 219127 h 308021"/>
              <a:gd name="connsiteX70" fmla="*/ 2318025 w 16989946"/>
              <a:gd name="connsiteY70" fmla="*/ 0 h 308021"/>
              <a:gd name="connsiteX71" fmla="*/ 2415533 w 16989946"/>
              <a:gd name="connsiteY71" fmla="*/ 219127 h 308021"/>
              <a:gd name="connsiteX72" fmla="*/ 2410905 w 16989946"/>
              <a:gd name="connsiteY72" fmla="*/ 270643 h 308021"/>
              <a:gd name="connsiteX73" fmla="*/ 2417230 w 16989946"/>
              <a:gd name="connsiteY73" fmla="*/ 261060 h 308021"/>
              <a:gd name="connsiteX74" fmla="*/ 2455184 w 16989946"/>
              <a:gd name="connsiteY74" fmla="*/ 243840 h 308021"/>
              <a:gd name="connsiteX75" fmla="*/ 2474835 w 16989946"/>
              <a:gd name="connsiteY75" fmla="*/ 248292 h 308021"/>
              <a:gd name="connsiteX76" fmla="*/ 2492096 w 16989946"/>
              <a:gd name="connsiteY76" fmla="*/ 260333 h 308021"/>
              <a:gd name="connsiteX77" fmla="*/ 2488394 w 16989946"/>
              <a:gd name="connsiteY77" fmla="*/ 219127 h 308021"/>
              <a:gd name="connsiteX78" fmla="*/ 2585904 w 16989946"/>
              <a:gd name="connsiteY78" fmla="*/ 0 h 308021"/>
              <a:gd name="connsiteX79" fmla="*/ 2683410 w 16989946"/>
              <a:gd name="connsiteY79" fmla="*/ 219127 h 308021"/>
              <a:gd name="connsiteX80" fmla="*/ 2678783 w 16989946"/>
              <a:gd name="connsiteY80" fmla="*/ 270646 h 308021"/>
              <a:gd name="connsiteX81" fmla="*/ 2685108 w 16989946"/>
              <a:gd name="connsiteY81" fmla="*/ 261060 h 308021"/>
              <a:gd name="connsiteX82" fmla="*/ 2723063 w 16989946"/>
              <a:gd name="connsiteY82" fmla="*/ 243840 h 308021"/>
              <a:gd name="connsiteX83" fmla="*/ 2742715 w 16989946"/>
              <a:gd name="connsiteY83" fmla="*/ 248292 h 308021"/>
              <a:gd name="connsiteX84" fmla="*/ 2759975 w 16989946"/>
              <a:gd name="connsiteY84" fmla="*/ 260334 h 308021"/>
              <a:gd name="connsiteX85" fmla="*/ 2756274 w 16989946"/>
              <a:gd name="connsiteY85" fmla="*/ 219127 h 308021"/>
              <a:gd name="connsiteX86" fmla="*/ 2853781 w 16989946"/>
              <a:gd name="connsiteY86" fmla="*/ 0 h 308021"/>
              <a:gd name="connsiteX87" fmla="*/ 2951289 w 16989946"/>
              <a:gd name="connsiteY87" fmla="*/ 219127 h 308021"/>
              <a:gd name="connsiteX88" fmla="*/ 2946661 w 16989946"/>
              <a:gd name="connsiteY88" fmla="*/ 270645 h 308021"/>
              <a:gd name="connsiteX89" fmla="*/ 2952987 w 16989946"/>
              <a:gd name="connsiteY89" fmla="*/ 261060 h 308021"/>
              <a:gd name="connsiteX90" fmla="*/ 2990941 w 16989946"/>
              <a:gd name="connsiteY90" fmla="*/ 243840 h 308021"/>
              <a:gd name="connsiteX91" fmla="*/ 3010592 w 16989946"/>
              <a:gd name="connsiteY91" fmla="*/ 248292 h 308021"/>
              <a:gd name="connsiteX92" fmla="*/ 3027853 w 16989946"/>
              <a:gd name="connsiteY92" fmla="*/ 260333 h 308021"/>
              <a:gd name="connsiteX93" fmla="*/ 3024151 w 16989946"/>
              <a:gd name="connsiteY93" fmla="*/ 219127 h 308021"/>
              <a:gd name="connsiteX94" fmla="*/ 3121659 w 16989946"/>
              <a:gd name="connsiteY94" fmla="*/ 0 h 308021"/>
              <a:gd name="connsiteX95" fmla="*/ 3219167 w 16989946"/>
              <a:gd name="connsiteY95" fmla="*/ 219127 h 308021"/>
              <a:gd name="connsiteX96" fmla="*/ 3214540 w 16989946"/>
              <a:gd name="connsiteY96" fmla="*/ 270645 h 308021"/>
              <a:gd name="connsiteX97" fmla="*/ 3220865 w 16989946"/>
              <a:gd name="connsiteY97" fmla="*/ 261060 h 308021"/>
              <a:gd name="connsiteX98" fmla="*/ 3258819 w 16989946"/>
              <a:gd name="connsiteY98" fmla="*/ 243840 h 308021"/>
              <a:gd name="connsiteX99" fmla="*/ 3278470 w 16989946"/>
              <a:gd name="connsiteY99" fmla="*/ 248292 h 308021"/>
              <a:gd name="connsiteX100" fmla="*/ 3295730 w 16989946"/>
              <a:gd name="connsiteY100" fmla="*/ 260332 h 308021"/>
              <a:gd name="connsiteX101" fmla="*/ 3292030 w 16989946"/>
              <a:gd name="connsiteY101" fmla="*/ 219127 h 308021"/>
              <a:gd name="connsiteX102" fmla="*/ 3389538 w 16989946"/>
              <a:gd name="connsiteY102" fmla="*/ 0 h 308021"/>
              <a:gd name="connsiteX103" fmla="*/ 3487045 w 16989946"/>
              <a:gd name="connsiteY103" fmla="*/ 219127 h 308021"/>
              <a:gd name="connsiteX104" fmla="*/ 3482417 w 16989946"/>
              <a:gd name="connsiteY104" fmla="*/ 270645 h 308021"/>
              <a:gd name="connsiteX105" fmla="*/ 3488744 w 16989946"/>
              <a:gd name="connsiteY105" fmla="*/ 261060 h 308021"/>
              <a:gd name="connsiteX106" fmla="*/ 3526697 w 16989946"/>
              <a:gd name="connsiteY106" fmla="*/ 243840 h 308021"/>
              <a:gd name="connsiteX107" fmla="*/ 3546350 w 16989946"/>
              <a:gd name="connsiteY107" fmla="*/ 248292 h 308021"/>
              <a:gd name="connsiteX108" fmla="*/ 3563609 w 16989946"/>
              <a:gd name="connsiteY108" fmla="*/ 260333 h 308021"/>
              <a:gd name="connsiteX109" fmla="*/ 3559906 w 16989946"/>
              <a:gd name="connsiteY109" fmla="*/ 219127 h 308021"/>
              <a:gd name="connsiteX110" fmla="*/ 3657414 w 16989946"/>
              <a:gd name="connsiteY110" fmla="*/ 0 h 308021"/>
              <a:gd name="connsiteX111" fmla="*/ 3754923 w 16989946"/>
              <a:gd name="connsiteY111" fmla="*/ 219127 h 308021"/>
              <a:gd name="connsiteX112" fmla="*/ 3750296 w 16989946"/>
              <a:gd name="connsiteY112" fmla="*/ 270645 h 308021"/>
              <a:gd name="connsiteX113" fmla="*/ 3756620 w 16989946"/>
              <a:gd name="connsiteY113" fmla="*/ 261060 h 308021"/>
              <a:gd name="connsiteX114" fmla="*/ 3794575 w 16989946"/>
              <a:gd name="connsiteY114" fmla="*/ 243840 h 308021"/>
              <a:gd name="connsiteX115" fmla="*/ 3814226 w 16989946"/>
              <a:gd name="connsiteY115" fmla="*/ 248292 h 308021"/>
              <a:gd name="connsiteX116" fmla="*/ 3831487 w 16989946"/>
              <a:gd name="connsiteY116" fmla="*/ 260334 h 308021"/>
              <a:gd name="connsiteX117" fmla="*/ 3827787 w 16989946"/>
              <a:gd name="connsiteY117" fmla="*/ 219127 h 308021"/>
              <a:gd name="connsiteX118" fmla="*/ 3925295 w 16989946"/>
              <a:gd name="connsiteY118" fmla="*/ 0 h 308021"/>
              <a:gd name="connsiteX119" fmla="*/ 4022802 w 16989946"/>
              <a:gd name="connsiteY119" fmla="*/ 219127 h 308021"/>
              <a:gd name="connsiteX120" fmla="*/ 4018174 w 16989946"/>
              <a:gd name="connsiteY120" fmla="*/ 270645 h 308021"/>
              <a:gd name="connsiteX121" fmla="*/ 4024501 w 16989946"/>
              <a:gd name="connsiteY121" fmla="*/ 261060 h 308021"/>
              <a:gd name="connsiteX122" fmla="*/ 4062454 w 16989946"/>
              <a:gd name="connsiteY122" fmla="*/ 243840 h 308021"/>
              <a:gd name="connsiteX123" fmla="*/ 4082107 w 16989946"/>
              <a:gd name="connsiteY123" fmla="*/ 248292 h 308021"/>
              <a:gd name="connsiteX124" fmla="*/ 4099367 w 16989946"/>
              <a:gd name="connsiteY124" fmla="*/ 260333 h 308021"/>
              <a:gd name="connsiteX125" fmla="*/ 4095663 w 16989946"/>
              <a:gd name="connsiteY125" fmla="*/ 219127 h 308021"/>
              <a:gd name="connsiteX126" fmla="*/ 4193171 w 16989946"/>
              <a:gd name="connsiteY126" fmla="*/ 0 h 308021"/>
              <a:gd name="connsiteX127" fmla="*/ 4290680 w 16989946"/>
              <a:gd name="connsiteY127" fmla="*/ 219127 h 308021"/>
              <a:gd name="connsiteX128" fmla="*/ 4286053 w 16989946"/>
              <a:gd name="connsiteY128" fmla="*/ 270645 h 308021"/>
              <a:gd name="connsiteX129" fmla="*/ 4292377 w 16989946"/>
              <a:gd name="connsiteY129" fmla="*/ 261060 h 308021"/>
              <a:gd name="connsiteX130" fmla="*/ 4330332 w 16989946"/>
              <a:gd name="connsiteY130" fmla="*/ 243840 h 308021"/>
              <a:gd name="connsiteX131" fmla="*/ 4349982 w 16989946"/>
              <a:gd name="connsiteY131" fmla="*/ 248292 h 308021"/>
              <a:gd name="connsiteX132" fmla="*/ 4367244 w 16989946"/>
              <a:gd name="connsiteY132" fmla="*/ 260333 h 308021"/>
              <a:gd name="connsiteX133" fmla="*/ 4363543 w 16989946"/>
              <a:gd name="connsiteY133" fmla="*/ 219127 h 308021"/>
              <a:gd name="connsiteX134" fmla="*/ 4461050 w 16989946"/>
              <a:gd name="connsiteY134" fmla="*/ 0 h 308021"/>
              <a:gd name="connsiteX135" fmla="*/ 4558558 w 16989946"/>
              <a:gd name="connsiteY135" fmla="*/ 219127 h 308021"/>
              <a:gd name="connsiteX136" fmla="*/ 4553931 w 16989946"/>
              <a:gd name="connsiteY136" fmla="*/ 270645 h 308021"/>
              <a:gd name="connsiteX137" fmla="*/ 4560256 w 16989946"/>
              <a:gd name="connsiteY137" fmla="*/ 261060 h 308021"/>
              <a:gd name="connsiteX138" fmla="*/ 4598211 w 16989946"/>
              <a:gd name="connsiteY138" fmla="*/ 243840 h 308021"/>
              <a:gd name="connsiteX139" fmla="*/ 4617861 w 16989946"/>
              <a:gd name="connsiteY139" fmla="*/ 248292 h 308021"/>
              <a:gd name="connsiteX140" fmla="*/ 4635124 w 16989946"/>
              <a:gd name="connsiteY140" fmla="*/ 260334 h 308021"/>
              <a:gd name="connsiteX141" fmla="*/ 4631420 w 16989946"/>
              <a:gd name="connsiteY141" fmla="*/ 219127 h 308021"/>
              <a:gd name="connsiteX142" fmla="*/ 4728928 w 16989946"/>
              <a:gd name="connsiteY142" fmla="*/ 0 h 308021"/>
              <a:gd name="connsiteX143" fmla="*/ 4826437 w 16989946"/>
              <a:gd name="connsiteY143" fmla="*/ 219127 h 308021"/>
              <a:gd name="connsiteX144" fmla="*/ 4821810 w 16989946"/>
              <a:gd name="connsiteY144" fmla="*/ 270645 h 308021"/>
              <a:gd name="connsiteX145" fmla="*/ 4828134 w 16989946"/>
              <a:gd name="connsiteY145" fmla="*/ 261060 h 308021"/>
              <a:gd name="connsiteX146" fmla="*/ 4866089 w 16989946"/>
              <a:gd name="connsiteY146" fmla="*/ 243840 h 308021"/>
              <a:gd name="connsiteX147" fmla="*/ 4885739 w 16989946"/>
              <a:gd name="connsiteY147" fmla="*/ 248292 h 308021"/>
              <a:gd name="connsiteX148" fmla="*/ 4903000 w 16989946"/>
              <a:gd name="connsiteY148" fmla="*/ 260333 h 308021"/>
              <a:gd name="connsiteX149" fmla="*/ 4899300 w 16989946"/>
              <a:gd name="connsiteY149" fmla="*/ 219127 h 308021"/>
              <a:gd name="connsiteX150" fmla="*/ 4996807 w 16989946"/>
              <a:gd name="connsiteY150" fmla="*/ 0 h 308021"/>
              <a:gd name="connsiteX151" fmla="*/ 5094315 w 16989946"/>
              <a:gd name="connsiteY151" fmla="*/ 219127 h 308021"/>
              <a:gd name="connsiteX152" fmla="*/ 5089688 w 16989946"/>
              <a:gd name="connsiteY152" fmla="*/ 270645 h 308021"/>
              <a:gd name="connsiteX153" fmla="*/ 5096013 w 16989946"/>
              <a:gd name="connsiteY153" fmla="*/ 261060 h 308021"/>
              <a:gd name="connsiteX154" fmla="*/ 5133967 w 16989946"/>
              <a:gd name="connsiteY154" fmla="*/ 243840 h 308021"/>
              <a:gd name="connsiteX155" fmla="*/ 5153618 w 16989946"/>
              <a:gd name="connsiteY155" fmla="*/ 248292 h 308021"/>
              <a:gd name="connsiteX156" fmla="*/ 5170879 w 16989946"/>
              <a:gd name="connsiteY156" fmla="*/ 260333 h 308021"/>
              <a:gd name="connsiteX157" fmla="*/ 5167176 w 16989946"/>
              <a:gd name="connsiteY157" fmla="*/ 219127 h 308021"/>
              <a:gd name="connsiteX158" fmla="*/ 5264685 w 16989946"/>
              <a:gd name="connsiteY158" fmla="*/ 0 h 308021"/>
              <a:gd name="connsiteX159" fmla="*/ 5362194 w 16989946"/>
              <a:gd name="connsiteY159" fmla="*/ 219127 h 308021"/>
              <a:gd name="connsiteX160" fmla="*/ 5357564 w 16989946"/>
              <a:gd name="connsiteY160" fmla="*/ 270645 h 308021"/>
              <a:gd name="connsiteX161" fmla="*/ 5363891 w 16989946"/>
              <a:gd name="connsiteY161" fmla="*/ 261060 h 308021"/>
              <a:gd name="connsiteX162" fmla="*/ 5401845 w 16989946"/>
              <a:gd name="connsiteY162" fmla="*/ 243840 h 308021"/>
              <a:gd name="connsiteX163" fmla="*/ 5421496 w 16989946"/>
              <a:gd name="connsiteY163" fmla="*/ 248292 h 308021"/>
              <a:gd name="connsiteX164" fmla="*/ 5438757 w 16989946"/>
              <a:gd name="connsiteY164" fmla="*/ 260334 h 308021"/>
              <a:gd name="connsiteX165" fmla="*/ 5435057 w 16989946"/>
              <a:gd name="connsiteY165" fmla="*/ 219127 h 308021"/>
              <a:gd name="connsiteX166" fmla="*/ 5532564 w 16989946"/>
              <a:gd name="connsiteY166" fmla="*/ 0 h 308021"/>
              <a:gd name="connsiteX167" fmla="*/ 5630072 w 16989946"/>
              <a:gd name="connsiteY167" fmla="*/ 219127 h 308021"/>
              <a:gd name="connsiteX168" fmla="*/ 5625445 w 16989946"/>
              <a:gd name="connsiteY168" fmla="*/ 270645 h 308021"/>
              <a:gd name="connsiteX169" fmla="*/ 5631770 w 16989946"/>
              <a:gd name="connsiteY169" fmla="*/ 261060 h 308021"/>
              <a:gd name="connsiteX170" fmla="*/ 5669724 w 16989946"/>
              <a:gd name="connsiteY170" fmla="*/ 243840 h 308021"/>
              <a:gd name="connsiteX171" fmla="*/ 5689375 w 16989946"/>
              <a:gd name="connsiteY171" fmla="*/ 248292 h 308021"/>
              <a:gd name="connsiteX172" fmla="*/ 5706636 w 16989946"/>
              <a:gd name="connsiteY172" fmla="*/ 260333 h 308021"/>
              <a:gd name="connsiteX173" fmla="*/ 5702933 w 16989946"/>
              <a:gd name="connsiteY173" fmla="*/ 219127 h 308021"/>
              <a:gd name="connsiteX174" fmla="*/ 5800442 w 16989946"/>
              <a:gd name="connsiteY174" fmla="*/ 0 h 308021"/>
              <a:gd name="connsiteX175" fmla="*/ 5897951 w 16989946"/>
              <a:gd name="connsiteY175" fmla="*/ 219127 h 308021"/>
              <a:gd name="connsiteX176" fmla="*/ 5893321 w 16989946"/>
              <a:gd name="connsiteY176" fmla="*/ 270645 h 308021"/>
              <a:gd name="connsiteX177" fmla="*/ 5899648 w 16989946"/>
              <a:gd name="connsiteY177" fmla="*/ 261060 h 308021"/>
              <a:gd name="connsiteX178" fmla="*/ 5937602 w 16989946"/>
              <a:gd name="connsiteY178" fmla="*/ 243840 h 308021"/>
              <a:gd name="connsiteX179" fmla="*/ 5957253 w 16989946"/>
              <a:gd name="connsiteY179" fmla="*/ 248292 h 308021"/>
              <a:gd name="connsiteX180" fmla="*/ 5974514 w 16989946"/>
              <a:gd name="connsiteY180" fmla="*/ 260333 h 308021"/>
              <a:gd name="connsiteX181" fmla="*/ 5970812 w 16989946"/>
              <a:gd name="connsiteY181" fmla="*/ 219127 h 308021"/>
              <a:gd name="connsiteX182" fmla="*/ 6068320 w 16989946"/>
              <a:gd name="connsiteY182" fmla="*/ 0 h 308021"/>
              <a:gd name="connsiteX183" fmla="*/ 6165828 w 16989946"/>
              <a:gd name="connsiteY183" fmla="*/ 219127 h 308021"/>
              <a:gd name="connsiteX184" fmla="*/ 6161200 w 16989946"/>
              <a:gd name="connsiteY184" fmla="*/ 270645 h 308021"/>
              <a:gd name="connsiteX185" fmla="*/ 6167526 w 16989946"/>
              <a:gd name="connsiteY185" fmla="*/ 261060 h 308021"/>
              <a:gd name="connsiteX186" fmla="*/ 6205481 w 16989946"/>
              <a:gd name="connsiteY186" fmla="*/ 243840 h 308021"/>
              <a:gd name="connsiteX187" fmla="*/ 6225131 w 16989946"/>
              <a:gd name="connsiteY187" fmla="*/ 248292 h 308021"/>
              <a:gd name="connsiteX188" fmla="*/ 6242393 w 16989946"/>
              <a:gd name="connsiteY188" fmla="*/ 260334 h 308021"/>
              <a:gd name="connsiteX189" fmla="*/ 6238690 w 16989946"/>
              <a:gd name="connsiteY189" fmla="*/ 219127 h 308021"/>
              <a:gd name="connsiteX190" fmla="*/ 6336199 w 16989946"/>
              <a:gd name="connsiteY190" fmla="*/ 0 h 308021"/>
              <a:gd name="connsiteX191" fmla="*/ 6433708 w 16989946"/>
              <a:gd name="connsiteY191" fmla="*/ 219127 h 308021"/>
              <a:gd name="connsiteX192" fmla="*/ 6429078 w 16989946"/>
              <a:gd name="connsiteY192" fmla="*/ 270645 h 308021"/>
              <a:gd name="connsiteX193" fmla="*/ 6435405 w 16989946"/>
              <a:gd name="connsiteY193" fmla="*/ 261060 h 308021"/>
              <a:gd name="connsiteX194" fmla="*/ 6473359 w 16989946"/>
              <a:gd name="connsiteY194" fmla="*/ 243840 h 308021"/>
              <a:gd name="connsiteX195" fmla="*/ 6493010 w 16989946"/>
              <a:gd name="connsiteY195" fmla="*/ 248292 h 308021"/>
              <a:gd name="connsiteX196" fmla="*/ 6510271 w 16989946"/>
              <a:gd name="connsiteY196" fmla="*/ 260333 h 308021"/>
              <a:gd name="connsiteX197" fmla="*/ 6506569 w 16989946"/>
              <a:gd name="connsiteY197" fmla="*/ 219127 h 308021"/>
              <a:gd name="connsiteX198" fmla="*/ 6604077 w 16989946"/>
              <a:gd name="connsiteY198" fmla="*/ 0 h 308021"/>
              <a:gd name="connsiteX199" fmla="*/ 6701585 w 16989946"/>
              <a:gd name="connsiteY199" fmla="*/ 219127 h 308021"/>
              <a:gd name="connsiteX200" fmla="*/ 6696957 w 16989946"/>
              <a:gd name="connsiteY200" fmla="*/ 270645 h 308021"/>
              <a:gd name="connsiteX201" fmla="*/ 6703283 w 16989946"/>
              <a:gd name="connsiteY201" fmla="*/ 261060 h 308021"/>
              <a:gd name="connsiteX202" fmla="*/ 6741238 w 16989946"/>
              <a:gd name="connsiteY202" fmla="*/ 243840 h 308021"/>
              <a:gd name="connsiteX203" fmla="*/ 6760888 w 16989946"/>
              <a:gd name="connsiteY203" fmla="*/ 248292 h 308021"/>
              <a:gd name="connsiteX204" fmla="*/ 6778149 w 16989946"/>
              <a:gd name="connsiteY204" fmla="*/ 260333 h 308021"/>
              <a:gd name="connsiteX205" fmla="*/ 6774447 w 16989946"/>
              <a:gd name="connsiteY205" fmla="*/ 219127 h 308021"/>
              <a:gd name="connsiteX206" fmla="*/ 6871956 w 16989946"/>
              <a:gd name="connsiteY206" fmla="*/ 0 h 308021"/>
              <a:gd name="connsiteX207" fmla="*/ 6969464 w 16989946"/>
              <a:gd name="connsiteY207" fmla="*/ 219127 h 308021"/>
              <a:gd name="connsiteX208" fmla="*/ 6964835 w 16989946"/>
              <a:gd name="connsiteY208" fmla="*/ 270645 h 308021"/>
              <a:gd name="connsiteX209" fmla="*/ 6971162 w 16989946"/>
              <a:gd name="connsiteY209" fmla="*/ 261060 h 308021"/>
              <a:gd name="connsiteX210" fmla="*/ 7009114 w 16989946"/>
              <a:gd name="connsiteY210" fmla="*/ 243840 h 308021"/>
              <a:gd name="connsiteX211" fmla="*/ 7028767 w 16989946"/>
              <a:gd name="connsiteY211" fmla="*/ 248292 h 308021"/>
              <a:gd name="connsiteX212" fmla="*/ 7046028 w 16989946"/>
              <a:gd name="connsiteY212" fmla="*/ 260334 h 308021"/>
              <a:gd name="connsiteX213" fmla="*/ 7042326 w 16989946"/>
              <a:gd name="connsiteY213" fmla="*/ 219127 h 308021"/>
              <a:gd name="connsiteX214" fmla="*/ 7139834 w 16989946"/>
              <a:gd name="connsiteY214" fmla="*/ 0 h 308021"/>
              <a:gd name="connsiteX215" fmla="*/ 7237342 w 16989946"/>
              <a:gd name="connsiteY215" fmla="*/ 219127 h 308021"/>
              <a:gd name="connsiteX216" fmla="*/ 7232714 w 16989946"/>
              <a:gd name="connsiteY216" fmla="*/ 270645 h 308021"/>
              <a:gd name="connsiteX217" fmla="*/ 7239040 w 16989946"/>
              <a:gd name="connsiteY217" fmla="*/ 261060 h 308021"/>
              <a:gd name="connsiteX218" fmla="*/ 7276995 w 16989946"/>
              <a:gd name="connsiteY218" fmla="*/ 243840 h 308021"/>
              <a:gd name="connsiteX219" fmla="*/ 7296645 w 16989946"/>
              <a:gd name="connsiteY219" fmla="*/ 248292 h 308021"/>
              <a:gd name="connsiteX220" fmla="*/ 7313906 w 16989946"/>
              <a:gd name="connsiteY220" fmla="*/ 260333 h 308021"/>
              <a:gd name="connsiteX221" fmla="*/ 7310204 w 16989946"/>
              <a:gd name="connsiteY221" fmla="*/ 219127 h 308021"/>
              <a:gd name="connsiteX222" fmla="*/ 7407713 w 16989946"/>
              <a:gd name="connsiteY222" fmla="*/ 0 h 308021"/>
              <a:gd name="connsiteX223" fmla="*/ 7505219 w 16989946"/>
              <a:gd name="connsiteY223" fmla="*/ 219127 h 308021"/>
              <a:gd name="connsiteX224" fmla="*/ 7500591 w 16989946"/>
              <a:gd name="connsiteY224" fmla="*/ 270645 h 308021"/>
              <a:gd name="connsiteX225" fmla="*/ 7506917 w 16989946"/>
              <a:gd name="connsiteY225" fmla="*/ 261060 h 308021"/>
              <a:gd name="connsiteX226" fmla="*/ 7544871 w 16989946"/>
              <a:gd name="connsiteY226" fmla="*/ 243840 h 308021"/>
              <a:gd name="connsiteX227" fmla="*/ 7564522 w 16989946"/>
              <a:gd name="connsiteY227" fmla="*/ 248292 h 308021"/>
              <a:gd name="connsiteX228" fmla="*/ 7581783 w 16989946"/>
              <a:gd name="connsiteY228" fmla="*/ 260333 h 308021"/>
              <a:gd name="connsiteX229" fmla="*/ 7578081 w 16989946"/>
              <a:gd name="connsiteY229" fmla="*/ 219127 h 308021"/>
              <a:gd name="connsiteX230" fmla="*/ 7675589 w 16989946"/>
              <a:gd name="connsiteY230" fmla="*/ 0 h 308021"/>
              <a:gd name="connsiteX231" fmla="*/ 7773097 w 16989946"/>
              <a:gd name="connsiteY231" fmla="*/ 219127 h 308021"/>
              <a:gd name="connsiteX232" fmla="*/ 7768469 w 16989946"/>
              <a:gd name="connsiteY232" fmla="*/ 270645 h 308021"/>
              <a:gd name="connsiteX233" fmla="*/ 7774794 w 16989946"/>
              <a:gd name="connsiteY233" fmla="*/ 261060 h 308021"/>
              <a:gd name="connsiteX234" fmla="*/ 7812749 w 16989946"/>
              <a:gd name="connsiteY234" fmla="*/ 243840 h 308021"/>
              <a:gd name="connsiteX235" fmla="*/ 7832400 w 16989946"/>
              <a:gd name="connsiteY235" fmla="*/ 248292 h 308021"/>
              <a:gd name="connsiteX236" fmla="*/ 7849662 w 16989946"/>
              <a:gd name="connsiteY236" fmla="*/ 260334 h 308021"/>
              <a:gd name="connsiteX237" fmla="*/ 7845960 w 16989946"/>
              <a:gd name="connsiteY237" fmla="*/ 219127 h 308021"/>
              <a:gd name="connsiteX238" fmla="*/ 7943468 w 16989946"/>
              <a:gd name="connsiteY238" fmla="*/ 0 h 308021"/>
              <a:gd name="connsiteX239" fmla="*/ 8040976 w 16989946"/>
              <a:gd name="connsiteY239" fmla="*/ 219127 h 308021"/>
              <a:gd name="connsiteX240" fmla="*/ 8036348 w 16989946"/>
              <a:gd name="connsiteY240" fmla="*/ 270645 h 308021"/>
              <a:gd name="connsiteX241" fmla="*/ 8042674 w 16989946"/>
              <a:gd name="connsiteY241" fmla="*/ 261060 h 308021"/>
              <a:gd name="connsiteX242" fmla="*/ 8080628 w 16989946"/>
              <a:gd name="connsiteY242" fmla="*/ 243840 h 308021"/>
              <a:gd name="connsiteX243" fmla="*/ 8100279 w 16989946"/>
              <a:gd name="connsiteY243" fmla="*/ 248292 h 308021"/>
              <a:gd name="connsiteX244" fmla="*/ 8117531 w 16989946"/>
              <a:gd name="connsiteY244" fmla="*/ 260327 h 308021"/>
              <a:gd name="connsiteX245" fmla="*/ 8113830 w 16989946"/>
              <a:gd name="connsiteY245" fmla="*/ 219127 h 308021"/>
              <a:gd name="connsiteX246" fmla="*/ 8211338 w 16989946"/>
              <a:gd name="connsiteY246" fmla="*/ 0 h 308021"/>
              <a:gd name="connsiteX247" fmla="*/ 8308846 w 16989946"/>
              <a:gd name="connsiteY247" fmla="*/ 219127 h 308021"/>
              <a:gd name="connsiteX248" fmla="*/ 8304218 w 16989946"/>
              <a:gd name="connsiteY248" fmla="*/ 270645 h 308021"/>
              <a:gd name="connsiteX249" fmla="*/ 8310543 w 16989946"/>
              <a:gd name="connsiteY249" fmla="*/ 261060 h 308021"/>
              <a:gd name="connsiteX250" fmla="*/ 8348498 w 16989946"/>
              <a:gd name="connsiteY250" fmla="*/ 243840 h 308021"/>
              <a:gd name="connsiteX251" fmla="*/ 8368150 w 16989946"/>
              <a:gd name="connsiteY251" fmla="*/ 248292 h 308021"/>
              <a:gd name="connsiteX252" fmla="*/ 8385841 w 16989946"/>
              <a:gd name="connsiteY252" fmla="*/ 260634 h 308021"/>
              <a:gd name="connsiteX253" fmla="*/ 8382112 w 16989946"/>
              <a:gd name="connsiteY253" fmla="*/ 219127 h 308021"/>
              <a:gd name="connsiteX254" fmla="*/ 8479620 w 16989946"/>
              <a:gd name="connsiteY254" fmla="*/ 0 h 308021"/>
              <a:gd name="connsiteX255" fmla="*/ 8577128 w 16989946"/>
              <a:gd name="connsiteY255" fmla="*/ 219127 h 308021"/>
              <a:gd name="connsiteX256" fmla="*/ 8572500 w 16989946"/>
              <a:gd name="connsiteY256" fmla="*/ 270645 h 308021"/>
              <a:gd name="connsiteX257" fmla="*/ 8578826 w 16989946"/>
              <a:gd name="connsiteY257" fmla="*/ 261060 h 308021"/>
              <a:gd name="connsiteX258" fmla="*/ 8616780 w 16989946"/>
              <a:gd name="connsiteY258" fmla="*/ 243840 h 308021"/>
              <a:gd name="connsiteX259" fmla="*/ 8636431 w 16989946"/>
              <a:gd name="connsiteY259" fmla="*/ 248292 h 308021"/>
              <a:gd name="connsiteX260" fmla="*/ 8653692 w 16989946"/>
              <a:gd name="connsiteY260" fmla="*/ 260333 h 308021"/>
              <a:gd name="connsiteX261" fmla="*/ 8649990 w 16989946"/>
              <a:gd name="connsiteY261" fmla="*/ 219127 h 308021"/>
              <a:gd name="connsiteX262" fmla="*/ 8747498 w 16989946"/>
              <a:gd name="connsiteY262" fmla="*/ 0 h 308021"/>
              <a:gd name="connsiteX263" fmla="*/ 8845006 w 16989946"/>
              <a:gd name="connsiteY263" fmla="*/ 219127 h 308021"/>
              <a:gd name="connsiteX264" fmla="*/ 8840378 w 16989946"/>
              <a:gd name="connsiteY264" fmla="*/ 270645 h 308021"/>
              <a:gd name="connsiteX265" fmla="*/ 8846704 w 16989946"/>
              <a:gd name="connsiteY265" fmla="*/ 261060 h 308021"/>
              <a:gd name="connsiteX266" fmla="*/ 8884658 w 16989946"/>
              <a:gd name="connsiteY266" fmla="*/ 243840 h 308021"/>
              <a:gd name="connsiteX267" fmla="*/ 8904309 w 16989946"/>
              <a:gd name="connsiteY267" fmla="*/ 248292 h 308021"/>
              <a:gd name="connsiteX268" fmla="*/ 8921571 w 16989946"/>
              <a:gd name="connsiteY268" fmla="*/ 260334 h 308021"/>
              <a:gd name="connsiteX269" fmla="*/ 8917869 w 16989946"/>
              <a:gd name="connsiteY269" fmla="*/ 219127 h 308021"/>
              <a:gd name="connsiteX270" fmla="*/ 9015377 w 16989946"/>
              <a:gd name="connsiteY270" fmla="*/ 0 h 308021"/>
              <a:gd name="connsiteX271" fmla="*/ 9112885 w 16989946"/>
              <a:gd name="connsiteY271" fmla="*/ 219127 h 308021"/>
              <a:gd name="connsiteX272" fmla="*/ 9108257 w 16989946"/>
              <a:gd name="connsiteY272" fmla="*/ 270645 h 308021"/>
              <a:gd name="connsiteX273" fmla="*/ 9114583 w 16989946"/>
              <a:gd name="connsiteY273" fmla="*/ 261060 h 308021"/>
              <a:gd name="connsiteX274" fmla="*/ 9152537 w 16989946"/>
              <a:gd name="connsiteY274" fmla="*/ 243840 h 308021"/>
              <a:gd name="connsiteX275" fmla="*/ 9172188 w 16989946"/>
              <a:gd name="connsiteY275" fmla="*/ 248292 h 308021"/>
              <a:gd name="connsiteX276" fmla="*/ 9189449 w 16989946"/>
              <a:gd name="connsiteY276" fmla="*/ 260333 h 308021"/>
              <a:gd name="connsiteX277" fmla="*/ 9185747 w 16989946"/>
              <a:gd name="connsiteY277" fmla="*/ 219127 h 308021"/>
              <a:gd name="connsiteX278" fmla="*/ 9283255 w 16989946"/>
              <a:gd name="connsiteY278" fmla="*/ 0 h 308021"/>
              <a:gd name="connsiteX279" fmla="*/ 9380763 w 16989946"/>
              <a:gd name="connsiteY279" fmla="*/ 219127 h 308021"/>
              <a:gd name="connsiteX280" fmla="*/ 9376135 w 16989946"/>
              <a:gd name="connsiteY280" fmla="*/ 270645 h 308021"/>
              <a:gd name="connsiteX281" fmla="*/ 9382461 w 16989946"/>
              <a:gd name="connsiteY281" fmla="*/ 261060 h 308021"/>
              <a:gd name="connsiteX282" fmla="*/ 9420415 w 16989946"/>
              <a:gd name="connsiteY282" fmla="*/ 243840 h 308021"/>
              <a:gd name="connsiteX283" fmla="*/ 9440066 w 16989946"/>
              <a:gd name="connsiteY283" fmla="*/ 248292 h 308021"/>
              <a:gd name="connsiteX284" fmla="*/ 9457327 w 16989946"/>
              <a:gd name="connsiteY284" fmla="*/ 260333 h 308021"/>
              <a:gd name="connsiteX285" fmla="*/ 9453625 w 16989946"/>
              <a:gd name="connsiteY285" fmla="*/ 219127 h 308021"/>
              <a:gd name="connsiteX286" fmla="*/ 9551133 w 16989946"/>
              <a:gd name="connsiteY286" fmla="*/ 0 h 308021"/>
              <a:gd name="connsiteX287" fmla="*/ 9648641 w 16989946"/>
              <a:gd name="connsiteY287" fmla="*/ 219127 h 308021"/>
              <a:gd name="connsiteX288" fmla="*/ 9644013 w 16989946"/>
              <a:gd name="connsiteY288" fmla="*/ 270645 h 308021"/>
              <a:gd name="connsiteX289" fmla="*/ 9650339 w 16989946"/>
              <a:gd name="connsiteY289" fmla="*/ 261060 h 308021"/>
              <a:gd name="connsiteX290" fmla="*/ 9688293 w 16989946"/>
              <a:gd name="connsiteY290" fmla="*/ 243840 h 308021"/>
              <a:gd name="connsiteX291" fmla="*/ 9707944 w 16989946"/>
              <a:gd name="connsiteY291" fmla="*/ 248292 h 308021"/>
              <a:gd name="connsiteX292" fmla="*/ 9725206 w 16989946"/>
              <a:gd name="connsiteY292" fmla="*/ 260334 h 308021"/>
              <a:gd name="connsiteX293" fmla="*/ 9721504 w 16989946"/>
              <a:gd name="connsiteY293" fmla="*/ 219127 h 308021"/>
              <a:gd name="connsiteX294" fmla="*/ 9819011 w 16989946"/>
              <a:gd name="connsiteY294" fmla="*/ 0 h 308021"/>
              <a:gd name="connsiteX295" fmla="*/ 9916519 w 16989946"/>
              <a:gd name="connsiteY295" fmla="*/ 219127 h 308021"/>
              <a:gd name="connsiteX296" fmla="*/ 9911891 w 16989946"/>
              <a:gd name="connsiteY296" fmla="*/ 270645 h 308021"/>
              <a:gd name="connsiteX297" fmla="*/ 9918217 w 16989946"/>
              <a:gd name="connsiteY297" fmla="*/ 261060 h 308021"/>
              <a:gd name="connsiteX298" fmla="*/ 9956171 w 16989946"/>
              <a:gd name="connsiteY298" fmla="*/ 243840 h 308021"/>
              <a:gd name="connsiteX299" fmla="*/ 9975822 w 16989946"/>
              <a:gd name="connsiteY299" fmla="*/ 248292 h 308021"/>
              <a:gd name="connsiteX300" fmla="*/ 9993083 w 16989946"/>
              <a:gd name="connsiteY300" fmla="*/ 260333 h 308021"/>
              <a:gd name="connsiteX301" fmla="*/ 9989381 w 16989946"/>
              <a:gd name="connsiteY301" fmla="*/ 219127 h 308021"/>
              <a:gd name="connsiteX302" fmla="*/ 10086888 w 16989946"/>
              <a:gd name="connsiteY302" fmla="*/ 0 h 308021"/>
              <a:gd name="connsiteX303" fmla="*/ 10184397 w 16989946"/>
              <a:gd name="connsiteY303" fmla="*/ 219127 h 308021"/>
              <a:gd name="connsiteX304" fmla="*/ 10179769 w 16989946"/>
              <a:gd name="connsiteY304" fmla="*/ 270644 h 308021"/>
              <a:gd name="connsiteX305" fmla="*/ 10186094 w 16989946"/>
              <a:gd name="connsiteY305" fmla="*/ 261060 h 308021"/>
              <a:gd name="connsiteX306" fmla="*/ 10224048 w 16989946"/>
              <a:gd name="connsiteY306" fmla="*/ 243840 h 308021"/>
              <a:gd name="connsiteX307" fmla="*/ 10243700 w 16989946"/>
              <a:gd name="connsiteY307" fmla="*/ 248292 h 308021"/>
              <a:gd name="connsiteX308" fmla="*/ 10260961 w 16989946"/>
              <a:gd name="connsiteY308" fmla="*/ 260333 h 308021"/>
              <a:gd name="connsiteX309" fmla="*/ 10257259 w 16989946"/>
              <a:gd name="connsiteY309" fmla="*/ 219127 h 308021"/>
              <a:gd name="connsiteX310" fmla="*/ 10354767 w 16989946"/>
              <a:gd name="connsiteY310" fmla="*/ 0 h 308021"/>
              <a:gd name="connsiteX311" fmla="*/ 10452275 w 16989946"/>
              <a:gd name="connsiteY311" fmla="*/ 219127 h 308021"/>
              <a:gd name="connsiteX312" fmla="*/ 10447647 w 16989946"/>
              <a:gd name="connsiteY312" fmla="*/ 270645 h 308021"/>
              <a:gd name="connsiteX313" fmla="*/ 10453973 w 16989946"/>
              <a:gd name="connsiteY313" fmla="*/ 261060 h 308021"/>
              <a:gd name="connsiteX314" fmla="*/ 10491927 w 16989946"/>
              <a:gd name="connsiteY314" fmla="*/ 243840 h 308021"/>
              <a:gd name="connsiteX315" fmla="*/ 10511578 w 16989946"/>
              <a:gd name="connsiteY315" fmla="*/ 248292 h 308021"/>
              <a:gd name="connsiteX316" fmla="*/ 10528840 w 16989946"/>
              <a:gd name="connsiteY316" fmla="*/ 260334 h 308021"/>
              <a:gd name="connsiteX317" fmla="*/ 10525138 w 16989946"/>
              <a:gd name="connsiteY317" fmla="*/ 219127 h 308021"/>
              <a:gd name="connsiteX318" fmla="*/ 10622646 w 16989946"/>
              <a:gd name="connsiteY318" fmla="*/ 0 h 308021"/>
              <a:gd name="connsiteX319" fmla="*/ 10720153 w 16989946"/>
              <a:gd name="connsiteY319" fmla="*/ 219127 h 308021"/>
              <a:gd name="connsiteX320" fmla="*/ 10715525 w 16989946"/>
              <a:gd name="connsiteY320" fmla="*/ 270646 h 308021"/>
              <a:gd name="connsiteX321" fmla="*/ 10721852 w 16989946"/>
              <a:gd name="connsiteY321" fmla="*/ 261060 h 308021"/>
              <a:gd name="connsiteX322" fmla="*/ 10759806 w 16989946"/>
              <a:gd name="connsiteY322" fmla="*/ 243840 h 308021"/>
              <a:gd name="connsiteX323" fmla="*/ 10779457 w 16989946"/>
              <a:gd name="connsiteY323" fmla="*/ 248292 h 308021"/>
              <a:gd name="connsiteX324" fmla="*/ 10796718 w 16989946"/>
              <a:gd name="connsiteY324" fmla="*/ 260333 h 308021"/>
              <a:gd name="connsiteX325" fmla="*/ 10793016 w 16989946"/>
              <a:gd name="connsiteY325" fmla="*/ 219127 h 308021"/>
              <a:gd name="connsiteX326" fmla="*/ 10890524 w 16989946"/>
              <a:gd name="connsiteY326" fmla="*/ 0 h 308021"/>
              <a:gd name="connsiteX327" fmla="*/ 10988033 w 16989946"/>
              <a:gd name="connsiteY327" fmla="*/ 219127 h 308021"/>
              <a:gd name="connsiteX328" fmla="*/ 10983405 w 16989946"/>
              <a:gd name="connsiteY328" fmla="*/ 270643 h 308021"/>
              <a:gd name="connsiteX329" fmla="*/ 10989730 w 16989946"/>
              <a:gd name="connsiteY329" fmla="*/ 261060 h 308021"/>
              <a:gd name="connsiteX330" fmla="*/ 11027684 w 16989946"/>
              <a:gd name="connsiteY330" fmla="*/ 243840 h 308021"/>
              <a:gd name="connsiteX331" fmla="*/ 11047335 w 16989946"/>
              <a:gd name="connsiteY331" fmla="*/ 248292 h 308021"/>
              <a:gd name="connsiteX332" fmla="*/ 11064596 w 16989946"/>
              <a:gd name="connsiteY332" fmla="*/ 260333 h 308021"/>
              <a:gd name="connsiteX333" fmla="*/ 11060894 w 16989946"/>
              <a:gd name="connsiteY333" fmla="*/ 219127 h 308021"/>
              <a:gd name="connsiteX334" fmla="*/ 11158403 w 16989946"/>
              <a:gd name="connsiteY334" fmla="*/ 0 h 308021"/>
              <a:gd name="connsiteX335" fmla="*/ 11255910 w 16989946"/>
              <a:gd name="connsiteY335" fmla="*/ 219127 h 308021"/>
              <a:gd name="connsiteX336" fmla="*/ 11251282 w 16989946"/>
              <a:gd name="connsiteY336" fmla="*/ 270646 h 308021"/>
              <a:gd name="connsiteX337" fmla="*/ 11257608 w 16989946"/>
              <a:gd name="connsiteY337" fmla="*/ 261060 h 308021"/>
              <a:gd name="connsiteX338" fmla="*/ 11295563 w 16989946"/>
              <a:gd name="connsiteY338" fmla="*/ 243840 h 308021"/>
              <a:gd name="connsiteX339" fmla="*/ 11315214 w 16989946"/>
              <a:gd name="connsiteY339" fmla="*/ 248292 h 308021"/>
              <a:gd name="connsiteX340" fmla="*/ 11332475 w 16989946"/>
              <a:gd name="connsiteY340" fmla="*/ 260334 h 308021"/>
              <a:gd name="connsiteX341" fmla="*/ 11328773 w 16989946"/>
              <a:gd name="connsiteY341" fmla="*/ 219127 h 308021"/>
              <a:gd name="connsiteX342" fmla="*/ 11426281 w 16989946"/>
              <a:gd name="connsiteY342" fmla="*/ 0 h 308021"/>
              <a:gd name="connsiteX343" fmla="*/ 11523789 w 16989946"/>
              <a:gd name="connsiteY343" fmla="*/ 219127 h 308021"/>
              <a:gd name="connsiteX344" fmla="*/ 11519161 w 16989946"/>
              <a:gd name="connsiteY344" fmla="*/ 270645 h 308021"/>
              <a:gd name="connsiteX345" fmla="*/ 11525487 w 16989946"/>
              <a:gd name="connsiteY345" fmla="*/ 261060 h 308021"/>
              <a:gd name="connsiteX346" fmla="*/ 11563441 w 16989946"/>
              <a:gd name="connsiteY346" fmla="*/ 243840 h 308021"/>
              <a:gd name="connsiteX347" fmla="*/ 11583092 w 16989946"/>
              <a:gd name="connsiteY347" fmla="*/ 248292 h 308021"/>
              <a:gd name="connsiteX348" fmla="*/ 11600353 w 16989946"/>
              <a:gd name="connsiteY348" fmla="*/ 260333 h 308021"/>
              <a:gd name="connsiteX349" fmla="*/ 11596651 w 16989946"/>
              <a:gd name="connsiteY349" fmla="*/ 219127 h 308021"/>
              <a:gd name="connsiteX350" fmla="*/ 11694159 w 16989946"/>
              <a:gd name="connsiteY350" fmla="*/ 0 h 308021"/>
              <a:gd name="connsiteX351" fmla="*/ 11791667 w 16989946"/>
              <a:gd name="connsiteY351" fmla="*/ 219127 h 308021"/>
              <a:gd name="connsiteX352" fmla="*/ 11787039 w 16989946"/>
              <a:gd name="connsiteY352" fmla="*/ 270645 h 308021"/>
              <a:gd name="connsiteX353" fmla="*/ 11793365 w 16989946"/>
              <a:gd name="connsiteY353" fmla="*/ 261060 h 308021"/>
              <a:gd name="connsiteX354" fmla="*/ 11831319 w 16989946"/>
              <a:gd name="connsiteY354" fmla="*/ 243840 h 308021"/>
              <a:gd name="connsiteX355" fmla="*/ 11850970 w 16989946"/>
              <a:gd name="connsiteY355" fmla="*/ 248292 h 308021"/>
              <a:gd name="connsiteX356" fmla="*/ 11868230 w 16989946"/>
              <a:gd name="connsiteY356" fmla="*/ 260332 h 308021"/>
              <a:gd name="connsiteX357" fmla="*/ 11864528 w 16989946"/>
              <a:gd name="connsiteY357" fmla="*/ 219127 h 308021"/>
              <a:gd name="connsiteX358" fmla="*/ 11962036 w 16989946"/>
              <a:gd name="connsiteY358" fmla="*/ 0 h 308021"/>
              <a:gd name="connsiteX359" fmla="*/ 12059544 w 16989946"/>
              <a:gd name="connsiteY359" fmla="*/ 219127 h 308021"/>
              <a:gd name="connsiteX360" fmla="*/ 12054916 w 16989946"/>
              <a:gd name="connsiteY360" fmla="*/ 270645 h 308021"/>
              <a:gd name="connsiteX361" fmla="*/ 12061242 w 16989946"/>
              <a:gd name="connsiteY361" fmla="*/ 261060 h 308021"/>
              <a:gd name="connsiteX362" fmla="*/ 12099196 w 16989946"/>
              <a:gd name="connsiteY362" fmla="*/ 243840 h 308021"/>
              <a:gd name="connsiteX363" fmla="*/ 12118848 w 16989946"/>
              <a:gd name="connsiteY363" fmla="*/ 248292 h 308021"/>
              <a:gd name="connsiteX364" fmla="*/ 12136108 w 16989946"/>
              <a:gd name="connsiteY364" fmla="*/ 260333 h 308021"/>
              <a:gd name="connsiteX365" fmla="*/ 12132406 w 16989946"/>
              <a:gd name="connsiteY365" fmla="*/ 219127 h 308021"/>
              <a:gd name="connsiteX366" fmla="*/ 12229914 w 16989946"/>
              <a:gd name="connsiteY366" fmla="*/ 0 h 308021"/>
              <a:gd name="connsiteX367" fmla="*/ 12327422 w 16989946"/>
              <a:gd name="connsiteY367" fmla="*/ 219127 h 308021"/>
              <a:gd name="connsiteX368" fmla="*/ 12322794 w 16989946"/>
              <a:gd name="connsiteY368" fmla="*/ 270645 h 308021"/>
              <a:gd name="connsiteX369" fmla="*/ 12329120 w 16989946"/>
              <a:gd name="connsiteY369" fmla="*/ 261060 h 308021"/>
              <a:gd name="connsiteX370" fmla="*/ 12367074 w 16989946"/>
              <a:gd name="connsiteY370" fmla="*/ 243840 h 308021"/>
              <a:gd name="connsiteX371" fmla="*/ 12386726 w 16989946"/>
              <a:gd name="connsiteY371" fmla="*/ 248292 h 308021"/>
              <a:gd name="connsiteX372" fmla="*/ 12403987 w 16989946"/>
              <a:gd name="connsiteY372" fmla="*/ 260334 h 308021"/>
              <a:gd name="connsiteX373" fmla="*/ 12400285 w 16989946"/>
              <a:gd name="connsiteY373" fmla="*/ 219127 h 308021"/>
              <a:gd name="connsiteX374" fmla="*/ 12497793 w 16989946"/>
              <a:gd name="connsiteY374" fmla="*/ 0 h 308021"/>
              <a:gd name="connsiteX375" fmla="*/ 12595301 w 16989946"/>
              <a:gd name="connsiteY375" fmla="*/ 219127 h 308021"/>
              <a:gd name="connsiteX376" fmla="*/ 12590673 w 16989946"/>
              <a:gd name="connsiteY376" fmla="*/ 270645 h 308021"/>
              <a:gd name="connsiteX377" fmla="*/ 12596999 w 16989946"/>
              <a:gd name="connsiteY377" fmla="*/ 261060 h 308021"/>
              <a:gd name="connsiteX378" fmla="*/ 12634953 w 16989946"/>
              <a:gd name="connsiteY378" fmla="*/ 243840 h 308021"/>
              <a:gd name="connsiteX379" fmla="*/ 12654605 w 16989946"/>
              <a:gd name="connsiteY379" fmla="*/ 248292 h 308021"/>
              <a:gd name="connsiteX380" fmla="*/ 12671865 w 16989946"/>
              <a:gd name="connsiteY380" fmla="*/ 260333 h 308021"/>
              <a:gd name="connsiteX381" fmla="*/ 12668163 w 16989946"/>
              <a:gd name="connsiteY381" fmla="*/ 219127 h 308021"/>
              <a:gd name="connsiteX382" fmla="*/ 12765671 w 16989946"/>
              <a:gd name="connsiteY382" fmla="*/ 0 h 308021"/>
              <a:gd name="connsiteX383" fmla="*/ 12863179 w 16989946"/>
              <a:gd name="connsiteY383" fmla="*/ 219127 h 308021"/>
              <a:gd name="connsiteX384" fmla="*/ 12858551 w 16989946"/>
              <a:gd name="connsiteY384" fmla="*/ 270645 h 308021"/>
              <a:gd name="connsiteX385" fmla="*/ 12864877 w 16989946"/>
              <a:gd name="connsiteY385" fmla="*/ 261060 h 308021"/>
              <a:gd name="connsiteX386" fmla="*/ 12902831 w 16989946"/>
              <a:gd name="connsiteY386" fmla="*/ 243840 h 308021"/>
              <a:gd name="connsiteX387" fmla="*/ 12922482 w 16989946"/>
              <a:gd name="connsiteY387" fmla="*/ 248292 h 308021"/>
              <a:gd name="connsiteX388" fmla="*/ 12939743 w 16989946"/>
              <a:gd name="connsiteY388" fmla="*/ 260333 h 308021"/>
              <a:gd name="connsiteX389" fmla="*/ 12936041 w 16989946"/>
              <a:gd name="connsiteY389" fmla="*/ 219127 h 308021"/>
              <a:gd name="connsiteX390" fmla="*/ 13033549 w 16989946"/>
              <a:gd name="connsiteY390" fmla="*/ 0 h 308021"/>
              <a:gd name="connsiteX391" fmla="*/ 13131057 w 16989946"/>
              <a:gd name="connsiteY391" fmla="*/ 219127 h 308021"/>
              <a:gd name="connsiteX392" fmla="*/ 13126429 w 16989946"/>
              <a:gd name="connsiteY392" fmla="*/ 270645 h 308021"/>
              <a:gd name="connsiteX393" fmla="*/ 13132755 w 16989946"/>
              <a:gd name="connsiteY393" fmla="*/ 261060 h 308021"/>
              <a:gd name="connsiteX394" fmla="*/ 13170709 w 16989946"/>
              <a:gd name="connsiteY394" fmla="*/ 243840 h 308021"/>
              <a:gd name="connsiteX395" fmla="*/ 13190360 w 16989946"/>
              <a:gd name="connsiteY395" fmla="*/ 248292 h 308021"/>
              <a:gd name="connsiteX396" fmla="*/ 13207622 w 16989946"/>
              <a:gd name="connsiteY396" fmla="*/ 260334 h 308021"/>
              <a:gd name="connsiteX397" fmla="*/ 13203920 w 16989946"/>
              <a:gd name="connsiteY397" fmla="*/ 219127 h 308021"/>
              <a:gd name="connsiteX398" fmla="*/ 13301428 w 16989946"/>
              <a:gd name="connsiteY398" fmla="*/ 0 h 308021"/>
              <a:gd name="connsiteX399" fmla="*/ 13398936 w 16989946"/>
              <a:gd name="connsiteY399" fmla="*/ 219127 h 308021"/>
              <a:gd name="connsiteX400" fmla="*/ 13394308 w 16989946"/>
              <a:gd name="connsiteY400" fmla="*/ 270645 h 308021"/>
              <a:gd name="connsiteX401" fmla="*/ 13400634 w 16989946"/>
              <a:gd name="connsiteY401" fmla="*/ 261060 h 308021"/>
              <a:gd name="connsiteX402" fmla="*/ 13438588 w 16989946"/>
              <a:gd name="connsiteY402" fmla="*/ 243840 h 308021"/>
              <a:gd name="connsiteX403" fmla="*/ 13458239 w 16989946"/>
              <a:gd name="connsiteY403" fmla="*/ 248292 h 308021"/>
              <a:gd name="connsiteX404" fmla="*/ 13475500 w 16989946"/>
              <a:gd name="connsiteY404" fmla="*/ 260333 h 308021"/>
              <a:gd name="connsiteX405" fmla="*/ 13471798 w 16989946"/>
              <a:gd name="connsiteY405" fmla="*/ 219127 h 308021"/>
              <a:gd name="connsiteX406" fmla="*/ 13569306 w 16989946"/>
              <a:gd name="connsiteY406" fmla="*/ 0 h 308021"/>
              <a:gd name="connsiteX407" fmla="*/ 13666814 w 16989946"/>
              <a:gd name="connsiteY407" fmla="*/ 219127 h 308021"/>
              <a:gd name="connsiteX408" fmla="*/ 13662186 w 16989946"/>
              <a:gd name="connsiteY408" fmla="*/ 270645 h 308021"/>
              <a:gd name="connsiteX409" fmla="*/ 13668512 w 16989946"/>
              <a:gd name="connsiteY409" fmla="*/ 261060 h 308021"/>
              <a:gd name="connsiteX410" fmla="*/ 13706466 w 16989946"/>
              <a:gd name="connsiteY410" fmla="*/ 243840 h 308021"/>
              <a:gd name="connsiteX411" fmla="*/ 13726117 w 16989946"/>
              <a:gd name="connsiteY411" fmla="*/ 248292 h 308021"/>
              <a:gd name="connsiteX412" fmla="*/ 13743378 w 16989946"/>
              <a:gd name="connsiteY412" fmla="*/ 260333 h 308021"/>
              <a:gd name="connsiteX413" fmla="*/ 13739676 w 16989946"/>
              <a:gd name="connsiteY413" fmla="*/ 219127 h 308021"/>
              <a:gd name="connsiteX414" fmla="*/ 13837184 w 16989946"/>
              <a:gd name="connsiteY414" fmla="*/ 0 h 308021"/>
              <a:gd name="connsiteX415" fmla="*/ 13934692 w 16989946"/>
              <a:gd name="connsiteY415" fmla="*/ 219127 h 308021"/>
              <a:gd name="connsiteX416" fmla="*/ 13930064 w 16989946"/>
              <a:gd name="connsiteY416" fmla="*/ 270645 h 308021"/>
              <a:gd name="connsiteX417" fmla="*/ 13936390 w 16989946"/>
              <a:gd name="connsiteY417" fmla="*/ 261060 h 308021"/>
              <a:gd name="connsiteX418" fmla="*/ 13974344 w 16989946"/>
              <a:gd name="connsiteY418" fmla="*/ 243840 h 308021"/>
              <a:gd name="connsiteX419" fmla="*/ 13993995 w 16989946"/>
              <a:gd name="connsiteY419" fmla="*/ 248292 h 308021"/>
              <a:gd name="connsiteX420" fmla="*/ 14011257 w 16989946"/>
              <a:gd name="connsiteY420" fmla="*/ 260334 h 308021"/>
              <a:gd name="connsiteX421" fmla="*/ 14007555 w 16989946"/>
              <a:gd name="connsiteY421" fmla="*/ 219127 h 308021"/>
              <a:gd name="connsiteX422" fmla="*/ 14105063 w 16989946"/>
              <a:gd name="connsiteY422" fmla="*/ 0 h 308021"/>
              <a:gd name="connsiteX423" fmla="*/ 14202571 w 16989946"/>
              <a:gd name="connsiteY423" fmla="*/ 219127 h 308021"/>
              <a:gd name="connsiteX424" fmla="*/ 14197943 w 16989946"/>
              <a:gd name="connsiteY424" fmla="*/ 270645 h 308021"/>
              <a:gd name="connsiteX425" fmla="*/ 14204269 w 16989946"/>
              <a:gd name="connsiteY425" fmla="*/ 261060 h 308021"/>
              <a:gd name="connsiteX426" fmla="*/ 14242223 w 16989946"/>
              <a:gd name="connsiteY426" fmla="*/ 243840 h 308021"/>
              <a:gd name="connsiteX427" fmla="*/ 14261874 w 16989946"/>
              <a:gd name="connsiteY427" fmla="*/ 248292 h 308021"/>
              <a:gd name="connsiteX428" fmla="*/ 14279135 w 16989946"/>
              <a:gd name="connsiteY428" fmla="*/ 260333 h 308021"/>
              <a:gd name="connsiteX429" fmla="*/ 14275433 w 16989946"/>
              <a:gd name="connsiteY429" fmla="*/ 219127 h 308021"/>
              <a:gd name="connsiteX430" fmla="*/ 14372941 w 16989946"/>
              <a:gd name="connsiteY430" fmla="*/ 0 h 308021"/>
              <a:gd name="connsiteX431" fmla="*/ 14470449 w 16989946"/>
              <a:gd name="connsiteY431" fmla="*/ 219127 h 308021"/>
              <a:gd name="connsiteX432" fmla="*/ 14465821 w 16989946"/>
              <a:gd name="connsiteY432" fmla="*/ 270645 h 308021"/>
              <a:gd name="connsiteX433" fmla="*/ 14472147 w 16989946"/>
              <a:gd name="connsiteY433" fmla="*/ 261060 h 308021"/>
              <a:gd name="connsiteX434" fmla="*/ 14510101 w 16989946"/>
              <a:gd name="connsiteY434" fmla="*/ 243840 h 308021"/>
              <a:gd name="connsiteX435" fmla="*/ 14529752 w 16989946"/>
              <a:gd name="connsiteY435" fmla="*/ 248292 h 308021"/>
              <a:gd name="connsiteX436" fmla="*/ 14547013 w 16989946"/>
              <a:gd name="connsiteY436" fmla="*/ 260333 h 308021"/>
              <a:gd name="connsiteX437" fmla="*/ 14543311 w 16989946"/>
              <a:gd name="connsiteY437" fmla="*/ 219127 h 308021"/>
              <a:gd name="connsiteX438" fmla="*/ 14640819 w 16989946"/>
              <a:gd name="connsiteY438" fmla="*/ 0 h 308021"/>
              <a:gd name="connsiteX439" fmla="*/ 14738327 w 16989946"/>
              <a:gd name="connsiteY439" fmla="*/ 219127 h 308021"/>
              <a:gd name="connsiteX440" fmla="*/ 14733699 w 16989946"/>
              <a:gd name="connsiteY440" fmla="*/ 270645 h 308021"/>
              <a:gd name="connsiteX441" fmla="*/ 14740025 w 16989946"/>
              <a:gd name="connsiteY441" fmla="*/ 261060 h 308021"/>
              <a:gd name="connsiteX442" fmla="*/ 14777979 w 16989946"/>
              <a:gd name="connsiteY442" fmla="*/ 243840 h 308021"/>
              <a:gd name="connsiteX443" fmla="*/ 14797630 w 16989946"/>
              <a:gd name="connsiteY443" fmla="*/ 248292 h 308021"/>
              <a:gd name="connsiteX444" fmla="*/ 14814892 w 16989946"/>
              <a:gd name="connsiteY444" fmla="*/ 260334 h 308021"/>
              <a:gd name="connsiteX445" fmla="*/ 14811190 w 16989946"/>
              <a:gd name="connsiteY445" fmla="*/ 219127 h 308021"/>
              <a:gd name="connsiteX446" fmla="*/ 14908698 w 16989946"/>
              <a:gd name="connsiteY446" fmla="*/ 0 h 308021"/>
              <a:gd name="connsiteX447" fmla="*/ 15006206 w 16989946"/>
              <a:gd name="connsiteY447" fmla="*/ 219127 h 308021"/>
              <a:gd name="connsiteX448" fmla="*/ 15001578 w 16989946"/>
              <a:gd name="connsiteY448" fmla="*/ 270645 h 308021"/>
              <a:gd name="connsiteX449" fmla="*/ 15007904 w 16989946"/>
              <a:gd name="connsiteY449" fmla="*/ 261060 h 308021"/>
              <a:gd name="connsiteX450" fmla="*/ 15045858 w 16989946"/>
              <a:gd name="connsiteY450" fmla="*/ 243840 h 308021"/>
              <a:gd name="connsiteX451" fmla="*/ 15065509 w 16989946"/>
              <a:gd name="connsiteY451" fmla="*/ 248292 h 308021"/>
              <a:gd name="connsiteX452" fmla="*/ 15082770 w 16989946"/>
              <a:gd name="connsiteY452" fmla="*/ 260333 h 308021"/>
              <a:gd name="connsiteX453" fmla="*/ 15079068 w 16989946"/>
              <a:gd name="connsiteY453" fmla="*/ 219127 h 308021"/>
              <a:gd name="connsiteX454" fmla="*/ 15176576 w 16989946"/>
              <a:gd name="connsiteY454" fmla="*/ 0 h 308021"/>
              <a:gd name="connsiteX455" fmla="*/ 15274084 w 16989946"/>
              <a:gd name="connsiteY455" fmla="*/ 219127 h 308021"/>
              <a:gd name="connsiteX456" fmla="*/ 15269456 w 16989946"/>
              <a:gd name="connsiteY456" fmla="*/ 270645 h 308021"/>
              <a:gd name="connsiteX457" fmla="*/ 15275782 w 16989946"/>
              <a:gd name="connsiteY457" fmla="*/ 261060 h 308021"/>
              <a:gd name="connsiteX458" fmla="*/ 15313736 w 16989946"/>
              <a:gd name="connsiteY458" fmla="*/ 243840 h 308021"/>
              <a:gd name="connsiteX459" fmla="*/ 15333387 w 16989946"/>
              <a:gd name="connsiteY459" fmla="*/ 248292 h 308021"/>
              <a:gd name="connsiteX460" fmla="*/ 15350648 w 16989946"/>
              <a:gd name="connsiteY460" fmla="*/ 260333 h 308021"/>
              <a:gd name="connsiteX461" fmla="*/ 15346946 w 16989946"/>
              <a:gd name="connsiteY461" fmla="*/ 219127 h 308021"/>
              <a:gd name="connsiteX462" fmla="*/ 15444454 w 16989946"/>
              <a:gd name="connsiteY462" fmla="*/ 0 h 308021"/>
              <a:gd name="connsiteX463" fmla="*/ 15541962 w 16989946"/>
              <a:gd name="connsiteY463" fmla="*/ 219127 h 308021"/>
              <a:gd name="connsiteX464" fmla="*/ 15537334 w 16989946"/>
              <a:gd name="connsiteY464" fmla="*/ 270645 h 308021"/>
              <a:gd name="connsiteX465" fmla="*/ 15543660 w 16989946"/>
              <a:gd name="connsiteY465" fmla="*/ 261060 h 308021"/>
              <a:gd name="connsiteX466" fmla="*/ 15581614 w 16989946"/>
              <a:gd name="connsiteY466" fmla="*/ 243840 h 308021"/>
              <a:gd name="connsiteX467" fmla="*/ 15601265 w 16989946"/>
              <a:gd name="connsiteY467" fmla="*/ 248292 h 308021"/>
              <a:gd name="connsiteX468" fmla="*/ 15618527 w 16989946"/>
              <a:gd name="connsiteY468" fmla="*/ 260334 h 308021"/>
              <a:gd name="connsiteX469" fmla="*/ 15614825 w 16989946"/>
              <a:gd name="connsiteY469" fmla="*/ 219127 h 308021"/>
              <a:gd name="connsiteX470" fmla="*/ 15712333 w 16989946"/>
              <a:gd name="connsiteY470" fmla="*/ 0 h 308021"/>
              <a:gd name="connsiteX471" fmla="*/ 15809841 w 16989946"/>
              <a:gd name="connsiteY471" fmla="*/ 219127 h 308021"/>
              <a:gd name="connsiteX472" fmla="*/ 15805213 w 16989946"/>
              <a:gd name="connsiteY472" fmla="*/ 270645 h 308021"/>
              <a:gd name="connsiteX473" fmla="*/ 15811539 w 16989946"/>
              <a:gd name="connsiteY473" fmla="*/ 261060 h 308021"/>
              <a:gd name="connsiteX474" fmla="*/ 15849493 w 16989946"/>
              <a:gd name="connsiteY474" fmla="*/ 243840 h 308021"/>
              <a:gd name="connsiteX475" fmla="*/ 15869144 w 16989946"/>
              <a:gd name="connsiteY475" fmla="*/ 248292 h 308021"/>
              <a:gd name="connsiteX476" fmla="*/ 15886406 w 16989946"/>
              <a:gd name="connsiteY476" fmla="*/ 260333 h 308021"/>
              <a:gd name="connsiteX477" fmla="*/ 15882702 w 16989946"/>
              <a:gd name="connsiteY477" fmla="*/ 219127 h 308021"/>
              <a:gd name="connsiteX478" fmla="*/ 15980210 w 16989946"/>
              <a:gd name="connsiteY478" fmla="*/ 0 h 308021"/>
              <a:gd name="connsiteX479" fmla="*/ 16077718 w 16989946"/>
              <a:gd name="connsiteY479" fmla="*/ 219127 h 308021"/>
              <a:gd name="connsiteX480" fmla="*/ 16073090 w 16989946"/>
              <a:gd name="connsiteY480" fmla="*/ 270645 h 308021"/>
              <a:gd name="connsiteX481" fmla="*/ 16079418 w 16989946"/>
              <a:gd name="connsiteY481" fmla="*/ 261060 h 308021"/>
              <a:gd name="connsiteX482" fmla="*/ 16117370 w 16989946"/>
              <a:gd name="connsiteY482" fmla="*/ 243840 h 308021"/>
              <a:gd name="connsiteX483" fmla="*/ 16137022 w 16989946"/>
              <a:gd name="connsiteY483" fmla="*/ 248292 h 308021"/>
              <a:gd name="connsiteX484" fmla="*/ 16154282 w 16989946"/>
              <a:gd name="connsiteY484" fmla="*/ 260333 h 308021"/>
              <a:gd name="connsiteX485" fmla="*/ 16150582 w 16989946"/>
              <a:gd name="connsiteY485" fmla="*/ 219127 h 308021"/>
              <a:gd name="connsiteX486" fmla="*/ 16248090 w 16989946"/>
              <a:gd name="connsiteY486" fmla="*/ 0 h 308021"/>
              <a:gd name="connsiteX487" fmla="*/ 16345598 w 16989946"/>
              <a:gd name="connsiteY487" fmla="*/ 219127 h 308021"/>
              <a:gd name="connsiteX488" fmla="*/ 16340970 w 16989946"/>
              <a:gd name="connsiteY488" fmla="*/ 270645 h 308021"/>
              <a:gd name="connsiteX489" fmla="*/ 16347294 w 16989946"/>
              <a:gd name="connsiteY489" fmla="*/ 261060 h 308021"/>
              <a:gd name="connsiteX490" fmla="*/ 16385250 w 16989946"/>
              <a:gd name="connsiteY490" fmla="*/ 243840 h 308021"/>
              <a:gd name="connsiteX491" fmla="*/ 16404900 w 16989946"/>
              <a:gd name="connsiteY491" fmla="*/ 248292 h 308021"/>
              <a:gd name="connsiteX492" fmla="*/ 16422162 w 16989946"/>
              <a:gd name="connsiteY492" fmla="*/ 260334 h 308021"/>
              <a:gd name="connsiteX493" fmla="*/ 16418460 w 16989946"/>
              <a:gd name="connsiteY493" fmla="*/ 219127 h 308021"/>
              <a:gd name="connsiteX494" fmla="*/ 16515968 w 16989946"/>
              <a:gd name="connsiteY494" fmla="*/ 0 h 308021"/>
              <a:gd name="connsiteX495" fmla="*/ 16613476 w 16989946"/>
              <a:gd name="connsiteY495" fmla="*/ 219127 h 308021"/>
              <a:gd name="connsiteX496" fmla="*/ 16608848 w 16989946"/>
              <a:gd name="connsiteY496" fmla="*/ 270645 h 308021"/>
              <a:gd name="connsiteX497" fmla="*/ 16615174 w 16989946"/>
              <a:gd name="connsiteY497" fmla="*/ 261060 h 308021"/>
              <a:gd name="connsiteX498" fmla="*/ 16653128 w 16989946"/>
              <a:gd name="connsiteY498" fmla="*/ 243840 h 308021"/>
              <a:gd name="connsiteX499" fmla="*/ 16672778 w 16989946"/>
              <a:gd name="connsiteY499" fmla="*/ 248292 h 308021"/>
              <a:gd name="connsiteX500" fmla="*/ 16690030 w 16989946"/>
              <a:gd name="connsiteY500" fmla="*/ 260327 h 308021"/>
              <a:gd name="connsiteX501" fmla="*/ 16686330 w 16989946"/>
              <a:gd name="connsiteY501" fmla="*/ 219127 h 308021"/>
              <a:gd name="connsiteX502" fmla="*/ 16783838 w 16989946"/>
              <a:gd name="connsiteY502" fmla="*/ 0 h 308021"/>
              <a:gd name="connsiteX503" fmla="*/ 16881346 w 16989946"/>
              <a:gd name="connsiteY503" fmla="*/ 219127 h 308021"/>
              <a:gd name="connsiteX504" fmla="*/ 16876718 w 16989946"/>
              <a:gd name="connsiteY504" fmla="*/ 270645 h 308021"/>
              <a:gd name="connsiteX505" fmla="*/ 16920998 w 16989946"/>
              <a:gd name="connsiteY505" fmla="*/ 243840 h 308021"/>
              <a:gd name="connsiteX506" fmla="*/ 16989946 w 16989946"/>
              <a:gd name="connsiteY506" fmla="*/ 308021 h 308021"/>
              <a:gd name="connsiteX0" fmla="*/ 0 w 16989946"/>
              <a:gd name="connsiteY0" fmla="*/ 270645 h 308021"/>
              <a:gd name="connsiteX1" fmla="*/ 6326 w 16989946"/>
              <a:gd name="connsiteY1" fmla="*/ 261060 h 308021"/>
              <a:gd name="connsiteX2" fmla="*/ 44280 w 16989946"/>
              <a:gd name="connsiteY2" fmla="*/ 243840 h 308021"/>
              <a:gd name="connsiteX3" fmla="*/ 63931 w 16989946"/>
              <a:gd name="connsiteY3" fmla="*/ 248292 h 308021"/>
              <a:gd name="connsiteX4" fmla="*/ 81192 w 16989946"/>
              <a:gd name="connsiteY4" fmla="*/ 260333 h 308021"/>
              <a:gd name="connsiteX5" fmla="*/ 77490 w 16989946"/>
              <a:gd name="connsiteY5" fmla="*/ 219127 h 308021"/>
              <a:gd name="connsiteX6" fmla="*/ 174998 w 16989946"/>
              <a:gd name="connsiteY6" fmla="*/ 0 h 308021"/>
              <a:gd name="connsiteX7" fmla="*/ 272506 w 16989946"/>
              <a:gd name="connsiteY7" fmla="*/ 219127 h 308021"/>
              <a:gd name="connsiteX8" fmla="*/ 267878 w 16989946"/>
              <a:gd name="connsiteY8" fmla="*/ 270645 h 308021"/>
              <a:gd name="connsiteX9" fmla="*/ 274204 w 16989946"/>
              <a:gd name="connsiteY9" fmla="*/ 261060 h 308021"/>
              <a:gd name="connsiteX10" fmla="*/ 312158 w 16989946"/>
              <a:gd name="connsiteY10" fmla="*/ 243840 h 308021"/>
              <a:gd name="connsiteX11" fmla="*/ 331809 w 16989946"/>
              <a:gd name="connsiteY11" fmla="*/ 248292 h 308021"/>
              <a:gd name="connsiteX12" fmla="*/ 349071 w 16989946"/>
              <a:gd name="connsiteY12" fmla="*/ 260334 h 308021"/>
              <a:gd name="connsiteX13" fmla="*/ 345369 w 16989946"/>
              <a:gd name="connsiteY13" fmla="*/ 219127 h 308021"/>
              <a:gd name="connsiteX14" fmla="*/ 442877 w 16989946"/>
              <a:gd name="connsiteY14" fmla="*/ 0 h 308021"/>
              <a:gd name="connsiteX15" fmla="*/ 540385 w 16989946"/>
              <a:gd name="connsiteY15" fmla="*/ 219127 h 308021"/>
              <a:gd name="connsiteX16" fmla="*/ 535757 w 16989946"/>
              <a:gd name="connsiteY16" fmla="*/ 270645 h 308021"/>
              <a:gd name="connsiteX17" fmla="*/ 542083 w 16989946"/>
              <a:gd name="connsiteY17" fmla="*/ 261060 h 308021"/>
              <a:gd name="connsiteX18" fmla="*/ 580037 w 16989946"/>
              <a:gd name="connsiteY18" fmla="*/ 243840 h 308021"/>
              <a:gd name="connsiteX19" fmla="*/ 599688 w 16989946"/>
              <a:gd name="connsiteY19" fmla="*/ 248292 h 308021"/>
              <a:gd name="connsiteX20" fmla="*/ 616949 w 16989946"/>
              <a:gd name="connsiteY20" fmla="*/ 260333 h 308021"/>
              <a:gd name="connsiteX21" fmla="*/ 613247 w 16989946"/>
              <a:gd name="connsiteY21" fmla="*/ 219127 h 308021"/>
              <a:gd name="connsiteX22" fmla="*/ 710755 w 16989946"/>
              <a:gd name="connsiteY22" fmla="*/ 0 h 308021"/>
              <a:gd name="connsiteX23" fmla="*/ 808263 w 16989946"/>
              <a:gd name="connsiteY23" fmla="*/ 219127 h 308021"/>
              <a:gd name="connsiteX24" fmla="*/ 803635 w 16989946"/>
              <a:gd name="connsiteY24" fmla="*/ 270645 h 308021"/>
              <a:gd name="connsiteX25" fmla="*/ 809961 w 16989946"/>
              <a:gd name="connsiteY25" fmla="*/ 261060 h 308021"/>
              <a:gd name="connsiteX26" fmla="*/ 847915 w 16989946"/>
              <a:gd name="connsiteY26" fmla="*/ 243840 h 308021"/>
              <a:gd name="connsiteX27" fmla="*/ 867566 w 16989946"/>
              <a:gd name="connsiteY27" fmla="*/ 248292 h 308021"/>
              <a:gd name="connsiteX28" fmla="*/ 884827 w 16989946"/>
              <a:gd name="connsiteY28" fmla="*/ 260333 h 308021"/>
              <a:gd name="connsiteX29" fmla="*/ 881125 w 16989946"/>
              <a:gd name="connsiteY29" fmla="*/ 219127 h 308021"/>
              <a:gd name="connsiteX30" fmla="*/ 978633 w 16989946"/>
              <a:gd name="connsiteY30" fmla="*/ 0 h 308021"/>
              <a:gd name="connsiteX31" fmla="*/ 1076141 w 16989946"/>
              <a:gd name="connsiteY31" fmla="*/ 219127 h 308021"/>
              <a:gd name="connsiteX32" fmla="*/ 1071513 w 16989946"/>
              <a:gd name="connsiteY32" fmla="*/ 270645 h 308021"/>
              <a:gd name="connsiteX33" fmla="*/ 1077839 w 16989946"/>
              <a:gd name="connsiteY33" fmla="*/ 261060 h 308021"/>
              <a:gd name="connsiteX34" fmla="*/ 1115793 w 16989946"/>
              <a:gd name="connsiteY34" fmla="*/ 243840 h 308021"/>
              <a:gd name="connsiteX35" fmla="*/ 1135444 w 16989946"/>
              <a:gd name="connsiteY35" fmla="*/ 248292 h 308021"/>
              <a:gd name="connsiteX36" fmla="*/ 1152706 w 16989946"/>
              <a:gd name="connsiteY36" fmla="*/ 260334 h 308021"/>
              <a:gd name="connsiteX37" fmla="*/ 1149004 w 16989946"/>
              <a:gd name="connsiteY37" fmla="*/ 219127 h 308021"/>
              <a:gd name="connsiteX38" fmla="*/ 1246512 w 16989946"/>
              <a:gd name="connsiteY38" fmla="*/ 0 h 308021"/>
              <a:gd name="connsiteX39" fmla="*/ 1344019 w 16989946"/>
              <a:gd name="connsiteY39" fmla="*/ 219127 h 308021"/>
              <a:gd name="connsiteX40" fmla="*/ 1339391 w 16989946"/>
              <a:gd name="connsiteY40" fmla="*/ 270645 h 308021"/>
              <a:gd name="connsiteX41" fmla="*/ 1345717 w 16989946"/>
              <a:gd name="connsiteY41" fmla="*/ 261060 h 308021"/>
              <a:gd name="connsiteX42" fmla="*/ 1383671 w 16989946"/>
              <a:gd name="connsiteY42" fmla="*/ 243840 h 308021"/>
              <a:gd name="connsiteX43" fmla="*/ 1403322 w 16989946"/>
              <a:gd name="connsiteY43" fmla="*/ 248292 h 308021"/>
              <a:gd name="connsiteX44" fmla="*/ 1420584 w 16989946"/>
              <a:gd name="connsiteY44" fmla="*/ 260333 h 308021"/>
              <a:gd name="connsiteX45" fmla="*/ 1416881 w 16989946"/>
              <a:gd name="connsiteY45" fmla="*/ 219127 h 308021"/>
              <a:gd name="connsiteX46" fmla="*/ 1514388 w 16989946"/>
              <a:gd name="connsiteY46" fmla="*/ 0 h 308021"/>
              <a:gd name="connsiteX47" fmla="*/ 1611897 w 16989946"/>
              <a:gd name="connsiteY47" fmla="*/ 219127 h 308021"/>
              <a:gd name="connsiteX48" fmla="*/ 1607270 w 16989946"/>
              <a:gd name="connsiteY48" fmla="*/ 270644 h 308021"/>
              <a:gd name="connsiteX49" fmla="*/ 1613594 w 16989946"/>
              <a:gd name="connsiteY49" fmla="*/ 261060 h 308021"/>
              <a:gd name="connsiteX50" fmla="*/ 1651548 w 16989946"/>
              <a:gd name="connsiteY50" fmla="*/ 243840 h 308021"/>
              <a:gd name="connsiteX51" fmla="*/ 1671200 w 16989946"/>
              <a:gd name="connsiteY51" fmla="*/ 248292 h 308021"/>
              <a:gd name="connsiteX52" fmla="*/ 1688461 w 16989946"/>
              <a:gd name="connsiteY52" fmla="*/ 260333 h 308021"/>
              <a:gd name="connsiteX53" fmla="*/ 1684760 w 16989946"/>
              <a:gd name="connsiteY53" fmla="*/ 219127 h 308021"/>
              <a:gd name="connsiteX54" fmla="*/ 1782268 w 16989946"/>
              <a:gd name="connsiteY54" fmla="*/ 0 h 308021"/>
              <a:gd name="connsiteX55" fmla="*/ 1879775 w 16989946"/>
              <a:gd name="connsiteY55" fmla="*/ 219127 h 308021"/>
              <a:gd name="connsiteX56" fmla="*/ 1875147 w 16989946"/>
              <a:gd name="connsiteY56" fmla="*/ 270645 h 308021"/>
              <a:gd name="connsiteX57" fmla="*/ 1881473 w 16989946"/>
              <a:gd name="connsiteY57" fmla="*/ 261060 h 308021"/>
              <a:gd name="connsiteX58" fmla="*/ 1919427 w 16989946"/>
              <a:gd name="connsiteY58" fmla="*/ 243840 h 308021"/>
              <a:gd name="connsiteX59" fmla="*/ 1939078 w 16989946"/>
              <a:gd name="connsiteY59" fmla="*/ 248292 h 308021"/>
              <a:gd name="connsiteX60" fmla="*/ 1956341 w 16989946"/>
              <a:gd name="connsiteY60" fmla="*/ 260334 h 308021"/>
              <a:gd name="connsiteX61" fmla="*/ 1952638 w 16989946"/>
              <a:gd name="connsiteY61" fmla="*/ 219127 h 308021"/>
              <a:gd name="connsiteX62" fmla="*/ 2050146 w 16989946"/>
              <a:gd name="connsiteY62" fmla="*/ 0 h 308021"/>
              <a:gd name="connsiteX63" fmla="*/ 2147653 w 16989946"/>
              <a:gd name="connsiteY63" fmla="*/ 219127 h 308021"/>
              <a:gd name="connsiteX64" fmla="*/ 2143026 w 16989946"/>
              <a:gd name="connsiteY64" fmla="*/ 270646 h 308021"/>
              <a:gd name="connsiteX65" fmla="*/ 2149353 w 16989946"/>
              <a:gd name="connsiteY65" fmla="*/ 261060 h 308021"/>
              <a:gd name="connsiteX66" fmla="*/ 2187306 w 16989946"/>
              <a:gd name="connsiteY66" fmla="*/ 243840 h 308021"/>
              <a:gd name="connsiteX67" fmla="*/ 2206958 w 16989946"/>
              <a:gd name="connsiteY67" fmla="*/ 248292 h 308021"/>
              <a:gd name="connsiteX68" fmla="*/ 2224218 w 16989946"/>
              <a:gd name="connsiteY68" fmla="*/ 260333 h 308021"/>
              <a:gd name="connsiteX69" fmla="*/ 2220517 w 16989946"/>
              <a:gd name="connsiteY69" fmla="*/ 219127 h 308021"/>
              <a:gd name="connsiteX70" fmla="*/ 2318025 w 16989946"/>
              <a:gd name="connsiteY70" fmla="*/ 0 h 308021"/>
              <a:gd name="connsiteX71" fmla="*/ 2415533 w 16989946"/>
              <a:gd name="connsiteY71" fmla="*/ 219127 h 308021"/>
              <a:gd name="connsiteX72" fmla="*/ 2410905 w 16989946"/>
              <a:gd name="connsiteY72" fmla="*/ 270643 h 308021"/>
              <a:gd name="connsiteX73" fmla="*/ 2417230 w 16989946"/>
              <a:gd name="connsiteY73" fmla="*/ 261060 h 308021"/>
              <a:gd name="connsiteX74" fmla="*/ 2455184 w 16989946"/>
              <a:gd name="connsiteY74" fmla="*/ 243840 h 308021"/>
              <a:gd name="connsiteX75" fmla="*/ 2474835 w 16989946"/>
              <a:gd name="connsiteY75" fmla="*/ 248292 h 308021"/>
              <a:gd name="connsiteX76" fmla="*/ 2492096 w 16989946"/>
              <a:gd name="connsiteY76" fmla="*/ 260333 h 308021"/>
              <a:gd name="connsiteX77" fmla="*/ 2488394 w 16989946"/>
              <a:gd name="connsiteY77" fmla="*/ 219127 h 308021"/>
              <a:gd name="connsiteX78" fmla="*/ 2585904 w 16989946"/>
              <a:gd name="connsiteY78" fmla="*/ 0 h 308021"/>
              <a:gd name="connsiteX79" fmla="*/ 2683410 w 16989946"/>
              <a:gd name="connsiteY79" fmla="*/ 219127 h 308021"/>
              <a:gd name="connsiteX80" fmla="*/ 2678783 w 16989946"/>
              <a:gd name="connsiteY80" fmla="*/ 270646 h 308021"/>
              <a:gd name="connsiteX81" fmla="*/ 2685108 w 16989946"/>
              <a:gd name="connsiteY81" fmla="*/ 261060 h 308021"/>
              <a:gd name="connsiteX82" fmla="*/ 2723063 w 16989946"/>
              <a:gd name="connsiteY82" fmla="*/ 243840 h 308021"/>
              <a:gd name="connsiteX83" fmla="*/ 2742715 w 16989946"/>
              <a:gd name="connsiteY83" fmla="*/ 248292 h 308021"/>
              <a:gd name="connsiteX84" fmla="*/ 2759975 w 16989946"/>
              <a:gd name="connsiteY84" fmla="*/ 260334 h 308021"/>
              <a:gd name="connsiteX85" fmla="*/ 2756274 w 16989946"/>
              <a:gd name="connsiteY85" fmla="*/ 219127 h 308021"/>
              <a:gd name="connsiteX86" fmla="*/ 2853781 w 16989946"/>
              <a:gd name="connsiteY86" fmla="*/ 0 h 308021"/>
              <a:gd name="connsiteX87" fmla="*/ 2951289 w 16989946"/>
              <a:gd name="connsiteY87" fmla="*/ 219127 h 308021"/>
              <a:gd name="connsiteX88" fmla="*/ 2946661 w 16989946"/>
              <a:gd name="connsiteY88" fmla="*/ 270645 h 308021"/>
              <a:gd name="connsiteX89" fmla="*/ 2952987 w 16989946"/>
              <a:gd name="connsiteY89" fmla="*/ 261060 h 308021"/>
              <a:gd name="connsiteX90" fmla="*/ 2990941 w 16989946"/>
              <a:gd name="connsiteY90" fmla="*/ 243840 h 308021"/>
              <a:gd name="connsiteX91" fmla="*/ 3010592 w 16989946"/>
              <a:gd name="connsiteY91" fmla="*/ 248292 h 308021"/>
              <a:gd name="connsiteX92" fmla="*/ 3027853 w 16989946"/>
              <a:gd name="connsiteY92" fmla="*/ 260333 h 308021"/>
              <a:gd name="connsiteX93" fmla="*/ 3024151 w 16989946"/>
              <a:gd name="connsiteY93" fmla="*/ 219127 h 308021"/>
              <a:gd name="connsiteX94" fmla="*/ 3121659 w 16989946"/>
              <a:gd name="connsiteY94" fmla="*/ 0 h 308021"/>
              <a:gd name="connsiteX95" fmla="*/ 3219167 w 16989946"/>
              <a:gd name="connsiteY95" fmla="*/ 219127 h 308021"/>
              <a:gd name="connsiteX96" fmla="*/ 3214540 w 16989946"/>
              <a:gd name="connsiteY96" fmla="*/ 270645 h 308021"/>
              <a:gd name="connsiteX97" fmla="*/ 3220865 w 16989946"/>
              <a:gd name="connsiteY97" fmla="*/ 261060 h 308021"/>
              <a:gd name="connsiteX98" fmla="*/ 3258819 w 16989946"/>
              <a:gd name="connsiteY98" fmla="*/ 243840 h 308021"/>
              <a:gd name="connsiteX99" fmla="*/ 3278470 w 16989946"/>
              <a:gd name="connsiteY99" fmla="*/ 248292 h 308021"/>
              <a:gd name="connsiteX100" fmla="*/ 3295730 w 16989946"/>
              <a:gd name="connsiteY100" fmla="*/ 260332 h 308021"/>
              <a:gd name="connsiteX101" fmla="*/ 3292030 w 16989946"/>
              <a:gd name="connsiteY101" fmla="*/ 219127 h 308021"/>
              <a:gd name="connsiteX102" fmla="*/ 3389538 w 16989946"/>
              <a:gd name="connsiteY102" fmla="*/ 0 h 308021"/>
              <a:gd name="connsiteX103" fmla="*/ 3487045 w 16989946"/>
              <a:gd name="connsiteY103" fmla="*/ 219127 h 308021"/>
              <a:gd name="connsiteX104" fmla="*/ 3482417 w 16989946"/>
              <a:gd name="connsiteY104" fmla="*/ 270645 h 308021"/>
              <a:gd name="connsiteX105" fmla="*/ 3488744 w 16989946"/>
              <a:gd name="connsiteY105" fmla="*/ 261060 h 308021"/>
              <a:gd name="connsiteX106" fmla="*/ 3526697 w 16989946"/>
              <a:gd name="connsiteY106" fmla="*/ 243840 h 308021"/>
              <a:gd name="connsiteX107" fmla="*/ 3546350 w 16989946"/>
              <a:gd name="connsiteY107" fmla="*/ 248292 h 308021"/>
              <a:gd name="connsiteX108" fmla="*/ 3563609 w 16989946"/>
              <a:gd name="connsiteY108" fmla="*/ 260333 h 308021"/>
              <a:gd name="connsiteX109" fmla="*/ 3559906 w 16989946"/>
              <a:gd name="connsiteY109" fmla="*/ 219127 h 308021"/>
              <a:gd name="connsiteX110" fmla="*/ 3657414 w 16989946"/>
              <a:gd name="connsiteY110" fmla="*/ 0 h 308021"/>
              <a:gd name="connsiteX111" fmla="*/ 3754923 w 16989946"/>
              <a:gd name="connsiteY111" fmla="*/ 219127 h 308021"/>
              <a:gd name="connsiteX112" fmla="*/ 3750296 w 16989946"/>
              <a:gd name="connsiteY112" fmla="*/ 270645 h 308021"/>
              <a:gd name="connsiteX113" fmla="*/ 3756620 w 16989946"/>
              <a:gd name="connsiteY113" fmla="*/ 261060 h 308021"/>
              <a:gd name="connsiteX114" fmla="*/ 3794575 w 16989946"/>
              <a:gd name="connsiteY114" fmla="*/ 243840 h 308021"/>
              <a:gd name="connsiteX115" fmla="*/ 3814226 w 16989946"/>
              <a:gd name="connsiteY115" fmla="*/ 248292 h 308021"/>
              <a:gd name="connsiteX116" fmla="*/ 3831487 w 16989946"/>
              <a:gd name="connsiteY116" fmla="*/ 260334 h 308021"/>
              <a:gd name="connsiteX117" fmla="*/ 3827787 w 16989946"/>
              <a:gd name="connsiteY117" fmla="*/ 219127 h 308021"/>
              <a:gd name="connsiteX118" fmla="*/ 3925295 w 16989946"/>
              <a:gd name="connsiteY118" fmla="*/ 0 h 308021"/>
              <a:gd name="connsiteX119" fmla="*/ 4022802 w 16989946"/>
              <a:gd name="connsiteY119" fmla="*/ 219127 h 308021"/>
              <a:gd name="connsiteX120" fmla="*/ 4018174 w 16989946"/>
              <a:gd name="connsiteY120" fmla="*/ 270645 h 308021"/>
              <a:gd name="connsiteX121" fmla="*/ 4024501 w 16989946"/>
              <a:gd name="connsiteY121" fmla="*/ 261060 h 308021"/>
              <a:gd name="connsiteX122" fmla="*/ 4062454 w 16989946"/>
              <a:gd name="connsiteY122" fmla="*/ 243840 h 308021"/>
              <a:gd name="connsiteX123" fmla="*/ 4082107 w 16989946"/>
              <a:gd name="connsiteY123" fmla="*/ 248292 h 308021"/>
              <a:gd name="connsiteX124" fmla="*/ 4099367 w 16989946"/>
              <a:gd name="connsiteY124" fmla="*/ 260333 h 308021"/>
              <a:gd name="connsiteX125" fmla="*/ 4095663 w 16989946"/>
              <a:gd name="connsiteY125" fmla="*/ 219127 h 308021"/>
              <a:gd name="connsiteX126" fmla="*/ 4193171 w 16989946"/>
              <a:gd name="connsiteY126" fmla="*/ 0 h 308021"/>
              <a:gd name="connsiteX127" fmla="*/ 4290680 w 16989946"/>
              <a:gd name="connsiteY127" fmla="*/ 219127 h 308021"/>
              <a:gd name="connsiteX128" fmla="*/ 4286053 w 16989946"/>
              <a:gd name="connsiteY128" fmla="*/ 270645 h 308021"/>
              <a:gd name="connsiteX129" fmla="*/ 4292377 w 16989946"/>
              <a:gd name="connsiteY129" fmla="*/ 261060 h 308021"/>
              <a:gd name="connsiteX130" fmla="*/ 4330332 w 16989946"/>
              <a:gd name="connsiteY130" fmla="*/ 243840 h 308021"/>
              <a:gd name="connsiteX131" fmla="*/ 4349982 w 16989946"/>
              <a:gd name="connsiteY131" fmla="*/ 248292 h 308021"/>
              <a:gd name="connsiteX132" fmla="*/ 4367244 w 16989946"/>
              <a:gd name="connsiteY132" fmla="*/ 260333 h 308021"/>
              <a:gd name="connsiteX133" fmla="*/ 4363543 w 16989946"/>
              <a:gd name="connsiteY133" fmla="*/ 219127 h 308021"/>
              <a:gd name="connsiteX134" fmla="*/ 4461050 w 16989946"/>
              <a:gd name="connsiteY134" fmla="*/ 0 h 308021"/>
              <a:gd name="connsiteX135" fmla="*/ 4558558 w 16989946"/>
              <a:gd name="connsiteY135" fmla="*/ 219127 h 308021"/>
              <a:gd name="connsiteX136" fmla="*/ 4553931 w 16989946"/>
              <a:gd name="connsiteY136" fmla="*/ 270645 h 308021"/>
              <a:gd name="connsiteX137" fmla="*/ 4560256 w 16989946"/>
              <a:gd name="connsiteY137" fmla="*/ 261060 h 308021"/>
              <a:gd name="connsiteX138" fmla="*/ 4598211 w 16989946"/>
              <a:gd name="connsiteY138" fmla="*/ 243840 h 308021"/>
              <a:gd name="connsiteX139" fmla="*/ 4617861 w 16989946"/>
              <a:gd name="connsiteY139" fmla="*/ 248292 h 308021"/>
              <a:gd name="connsiteX140" fmla="*/ 4635124 w 16989946"/>
              <a:gd name="connsiteY140" fmla="*/ 260334 h 308021"/>
              <a:gd name="connsiteX141" fmla="*/ 4631420 w 16989946"/>
              <a:gd name="connsiteY141" fmla="*/ 219127 h 308021"/>
              <a:gd name="connsiteX142" fmla="*/ 4728928 w 16989946"/>
              <a:gd name="connsiteY142" fmla="*/ 0 h 308021"/>
              <a:gd name="connsiteX143" fmla="*/ 4826437 w 16989946"/>
              <a:gd name="connsiteY143" fmla="*/ 219127 h 308021"/>
              <a:gd name="connsiteX144" fmla="*/ 4821810 w 16989946"/>
              <a:gd name="connsiteY144" fmla="*/ 270645 h 308021"/>
              <a:gd name="connsiteX145" fmla="*/ 4828134 w 16989946"/>
              <a:gd name="connsiteY145" fmla="*/ 261060 h 308021"/>
              <a:gd name="connsiteX146" fmla="*/ 4866089 w 16989946"/>
              <a:gd name="connsiteY146" fmla="*/ 243840 h 308021"/>
              <a:gd name="connsiteX147" fmla="*/ 4885739 w 16989946"/>
              <a:gd name="connsiteY147" fmla="*/ 248292 h 308021"/>
              <a:gd name="connsiteX148" fmla="*/ 4903000 w 16989946"/>
              <a:gd name="connsiteY148" fmla="*/ 260333 h 308021"/>
              <a:gd name="connsiteX149" fmla="*/ 4899300 w 16989946"/>
              <a:gd name="connsiteY149" fmla="*/ 219127 h 308021"/>
              <a:gd name="connsiteX150" fmla="*/ 4996807 w 16989946"/>
              <a:gd name="connsiteY150" fmla="*/ 0 h 308021"/>
              <a:gd name="connsiteX151" fmla="*/ 5094315 w 16989946"/>
              <a:gd name="connsiteY151" fmla="*/ 219127 h 308021"/>
              <a:gd name="connsiteX152" fmla="*/ 5089688 w 16989946"/>
              <a:gd name="connsiteY152" fmla="*/ 270645 h 308021"/>
              <a:gd name="connsiteX153" fmla="*/ 5096013 w 16989946"/>
              <a:gd name="connsiteY153" fmla="*/ 261060 h 308021"/>
              <a:gd name="connsiteX154" fmla="*/ 5133967 w 16989946"/>
              <a:gd name="connsiteY154" fmla="*/ 243840 h 308021"/>
              <a:gd name="connsiteX155" fmla="*/ 5153618 w 16989946"/>
              <a:gd name="connsiteY155" fmla="*/ 248292 h 308021"/>
              <a:gd name="connsiteX156" fmla="*/ 5170879 w 16989946"/>
              <a:gd name="connsiteY156" fmla="*/ 260333 h 308021"/>
              <a:gd name="connsiteX157" fmla="*/ 5167176 w 16989946"/>
              <a:gd name="connsiteY157" fmla="*/ 219127 h 308021"/>
              <a:gd name="connsiteX158" fmla="*/ 5264685 w 16989946"/>
              <a:gd name="connsiteY158" fmla="*/ 0 h 308021"/>
              <a:gd name="connsiteX159" fmla="*/ 5362194 w 16989946"/>
              <a:gd name="connsiteY159" fmla="*/ 219127 h 308021"/>
              <a:gd name="connsiteX160" fmla="*/ 5357564 w 16989946"/>
              <a:gd name="connsiteY160" fmla="*/ 270645 h 308021"/>
              <a:gd name="connsiteX161" fmla="*/ 5363891 w 16989946"/>
              <a:gd name="connsiteY161" fmla="*/ 261060 h 308021"/>
              <a:gd name="connsiteX162" fmla="*/ 5401845 w 16989946"/>
              <a:gd name="connsiteY162" fmla="*/ 243840 h 308021"/>
              <a:gd name="connsiteX163" fmla="*/ 5421496 w 16989946"/>
              <a:gd name="connsiteY163" fmla="*/ 248292 h 308021"/>
              <a:gd name="connsiteX164" fmla="*/ 5438757 w 16989946"/>
              <a:gd name="connsiteY164" fmla="*/ 260334 h 308021"/>
              <a:gd name="connsiteX165" fmla="*/ 5435057 w 16989946"/>
              <a:gd name="connsiteY165" fmla="*/ 219127 h 308021"/>
              <a:gd name="connsiteX166" fmla="*/ 5532564 w 16989946"/>
              <a:gd name="connsiteY166" fmla="*/ 0 h 308021"/>
              <a:gd name="connsiteX167" fmla="*/ 5630072 w 16989946"/>
              <a:gd name="connsiteY167" fmla="*/ 219127 h 308021"/>
              <a:gd name="connsiteX168" fmla="*/ 5625445 w 16989946"/>
              <a:gd name="connsiteY168" fmla="*/ 270645 h 308021"/>
              <a:gd name="connsiteX169" fmla="*/ 5631770 w 16989946"/>
              <a:gd name="connsiteY169" fmla="*/ 261060 h 308021"/>
              <a:gd name="connsiteX170" fmla="*/ 5669724 w 16989946"/>
              <a:gd name="connsiteY170" fmla="*/ 243840 h 308021"/>
              <a:gd name="connsiteX171" fmla="*/ 5689375 w 16989946"/>
              <a:gd name="connsiteY171" fmla="*/ 248292 h 308021"/>
              <a:gd name="connsiteX172" fmla="*/ 5706636 w 16989946"/>
              <a:gd name="connsiteY172" fmla="*/ 260333 h 308021"/>
              <a:gd name="connsiteX173" fmla="*/ 5702933 w 16989946"/>
              <a:gd name="connsiteY173" fmla="*/ 219127 h 308021"/>
              <a:gd name="connsiteX174" fmla="*/ 5800442 w 16989946"/>
              <a:gd name="connsiteY174" fmla="*/ 0 h 308021"/>
              <a:gd name="connsiteX175" fmla="*/ 5897951 w 16989946"/>
              <a:gd name="connsiteY175" fmla="*/ 219127 h 308021"/>
              <a:gd name="connsiteX176" fmla="*/ 5893321 w 16989946"/>
              <a:gd name="connsiteY176" fmla="*/ 270645 h 308021"/>
              <a:gd name="connsiteX177" fmla="*/ 5899648 w 16989946"/>
              <a:gd name="connsiteY177" fmla="*/ 261060 h 308021"/>
              <a:gd name="connsiteX178" fmla="*/ 5937602 w 16989946"/>
              <a:gd name="connsiteY178" fmla="*/ 243840 h 308021"/>
              <a:gd name="connsiteX179" fmla="*/ 5957253 w 16989946"/>
              <a:gd name="connsiteY179" fmla="*/ 248292 h 308021"/>
              <a:gd name="connsiteX180" fmla="*/ 5974514 w 16989946"/>
              <a:gd name="connsiteY180" fmla="*/ 260333 h 308021"/>
              <a:gd name="connsiteX181" fmla="*/ 5970812 w 16989946"/>
              <a:gd name="connsiteY181" fmla="*/ 219127 h 308021"/>
              <a:gd name="connsiteX182" fmla="*/ 6068320 w 16989946"/>
              <a:gd name="connsiteY182" fmla="*/ 0 h 308021"/>
              <a:gd name="connsiteX183" fmla="*/ 6165828 w 16989946"/>
              <a:gd name="connsiteY183" fmla="*/ 219127 h 308021"/>
              <a:gd name="connsiteX184" fmla="*/ 6161200 w 16989946"/>
              <a:gd name="connsiteY184" fmla="*/ 270645 h 308021"/>
              <a:gd name="connsiteX185" fmla="*/ 6167526 w 16989946"/>
              <a:gd name="connsiteY185" fmla="*/ 261060 h 308021"/>
              <a:gd name="connsiteX186" fmla="*/ 6205481 w 16989946"/>
              <a:gd name="connsiteY186" fmla="*/ 243840 h 308021"/>
              <a:gd name="connsiteX187" fmla="*/ 6225131 w 16989946"/>
              <a:gd name="connsiteY187" fmla="*/ 248292 h 308021"/>
              <a:gd name="connsiteX188" fmla="*/ 6242393 w 16989946"/>
              <a:gd name="connsiteY188" fmla="*/ 260334 h 308021"/>
              <a:gd name="connsiteX189" fmla="*/ 6238690 w 16989946"/>
              <a:gd name="connsiteY189" fmla="*/ 219127 h 308021"/>
              <a:gd name="connsiteX190" fmla="*/ 6336199 w 16989946"/>
              <a:gd name="connsiteY190" fmla="*/ 0 h 308021"/>
              <a:gd name="connsiteX191" fmla="*/ 6433708 w 16989946"/>
              <a:gd name="connsiteY191" fmla="*/ 219127 h 308021"/>
              <a:gd name="connsiteX192" fmla="*/ 6429078 w 16989946"/>
              <a:gd name="connsiteY192" fmla="*/ 270645 h 308021"/>
              <a:gd name="connsiteX193" fmla="*/ 6435405 w 16989946"/>
              <a:gd name="connsiteY193" fmla="*/ 261060 h 308021"/>
              <a:gd name="connsiteX194" fmla="*/ 6473359 w 16989946"/>
              <a:gd name="connsiteY194" fmla="*/ 243840 h 308021"/>
              <a:gd name="connsiteX195" fmla="*/ 6493010 w 16989946"/>
              <a:gd name="connsiteY195" fmla="*/ 248292 h 308021"/>
              <a:gd name="connsiteX196" fmla="*/ 6510271 w 16989946"/>
              <a:gd name="connsiteY196" fmla="*/ 260333 h 308021"/>
              <a:gd name="connsiteX197" fmla="*/ 6506569 w 16989946"/>
              <a:gd name="connsiteY197" fmla="*/ 219127 h 308021"/>
              <a:gd name="connsiteX198" fmla="*/ 6604077 w 16989946"/>
              <a:gd name="connsiteY198" fmla="*/ 0 h 308021"/>
              <a:gd name="connsiteX199" fmla="*/ 6701585 w 16989946"/>
              <a:gd name="connsiteY199" fmla="*/ 219127 h 308021"/>
              <a:gd name="connsiteX200" fmla="*/ 6696957 w 16989946"/>
              <a:gd name="connsiteY200" fmla="*/ 270645 h 308021"/>
              <a:gd name="connsiteX201" fmla="*/ 6703283 w 16989946"/>
              <a:gd name="connsiteY201" fmla="*/ 261060 h 308021"/>
              <a:gd name="connsiteX202" fmla="*/ 6741238 w 16989946"/>
              <a:gd name="connsiteY202" fmla="*/ 243840 h 308021"/>
              <a:gd name="connsiteX203" fmla="*/ 6760888 w 16989946"/>
              <a:gd name="connsiteY203" fmla="*/ 248292 h 308021"/>
              <a:gd name="connsiteX204" fmla="*/ 6778149 w 16989946"/>
              <a:gd name="connsiteY204" fmla="*/ 260333 h 308021"/>
              <a:gd name="connsiteX205" fmla="*/ 6774447 w 16989946"/>
              <a:gd name="connsiteY205" fmla="*/ 219127 h 308021"/>
              <a:gd name="connsiteX206" fmla="*/ 6871956 w 16989946"/>
              <a:gd name="connsiteY206" fmla="*/ 0 h 308021"/>
              <a:gd name="connsiteX207" fmla="*/ 6969464 w 16989946"/>
              <a:gd name="connsiteY207" fmla="*/ 219127 h 308021"/>
              <a:gd name="connsiteX208" fmla="*/ 6964835 w 16989946"/>
              <a:gd name="connsiteY208" fmla="*/ 270645 h 308021"/>
              <a:gd name="connsiteX209" fmla="*/ 6971162 w 16989946"/>
              <a:gd name="connsiteY209" fmla="*/ 261060 h 308021"/>
              <a:gd name="connsiteX210" fmla="*/ 7009114 w 16989946"/>
              <a:gd name="connsiteY210" fmla="*/ 243840 h 308021"/>
              <a:gd name="connsiteX211" fmla="*/ 7028767 w 16989946"/>
              <a:gd name="connsiteY211" fmla="*/ 248292 h 308021"/>
              <a:gd name="connsiteX212" fmla="*/ 7046028 w 16989946"/>
              <a:gd name="connsiteY212" fmla="*/ 260334 h 308021"/>
              <a:gd name="connsiteX213" fmla="*/ 7042326 w 16989946"/>
              <a:gd name="connsiteY213" fmla="*/ 219127 h 308021"/>
              <a:gd name="connsiteX214" fmla="*/ 7139834 w 16989946"/>
              <a:gd name="connsiteY214" fmla="*/ 0 h 308021"/>
              <a:gd name="connsiteX215" fmla="*/ 7237342 w 16989946"/>
              <a:gd name="connsiteY215" fmla="*/ 219127 h 308021"/>
              <a:gd name="connsiteX216" fmla="*/ 7232714 w 16989946"/>
              <a:gd name="connsiteY216" fmla="*/ 270645 h 308021"/>
              <a:gd name="connsiteX217" fmla="*/ 7239040 w 16989946"/>
              <a:gd name="connsiteY217" fmla="*/ 261060 h 308021"/>
              <a:gd name="connsiteX218" fmla="*/ 7276995 w 16989946"/>
              <a:gd name="connsiteY218" fmla="*/ 243840 h 308021"/>
              <a:gd name="connsiteX219" fmla="*/ 7296645 w 16989946"/>
              <a:gd name="connsiteY219" fmla="*/ 248292 h 308021"/>
              <a:gd name="connsiteX220" fmla="*/ 7313906 w 16989946"/>
              <a:gd name="connsiteY220" fmla="*/ 260333 h 308021"/>
              <a:gd name="connsiteX221" fmla="*/ 7310204 w 16989946"/>
              <a:gd name="connsiteY221" fmla="*/ 219127 h 308021"/>
              <a:gd name="connsiteX222" fmla="*/ 7407713 w 16989946"/>
              <a:gd name="connsiteY222" fmla="*/ 0 h 308021"/>
              <a:gd name="connsiteX223" fmla="*/ 7505219 w 16989946"/>
              <a:gd name="connsiteY223" fmla="*/ 219127 h 308021"/>
              <a:gd name="connsiteX224" fmla="*/ 7500591 w 16989946"/>
              <a:gd name="connsiteY224" fmla="*/ 270645 h 308021"/>
              <a:gd name="connsiteX225" fmla="*/ 7506917 w 16989946"/>
              <a:gd name="connsiteY225" fmla="*/ 261060 h 308021"/>
              <a:gd name="connsiteX226" fmla="*/ 7544871 w 16989946"/>
              <a:gd name="connsiteY226" fmla="*/ 243840 h 308021"/>
              <a:gd name="connsiteX227" fmla="*/ 7564522 w 16989946"/>
              <a:gd name="connsiteY227" fmla="*/ 248292 h 308021"/>
              <a:gd name="connsiteX228" fmla="*/ 7581783 w 16989946"/>
              <a:gd name="connsiteY228" fmla="*/ 260333 h 308021"/>
              <a:gd name="connsiteX229" fmla="*/ 7578081 w 16989946"/>
              <a:gd name="connsiteY229" fmla="*/ 219127 h 308021"/>
              <a:gd name="connsiteX230" fmla="*/ 7675589 w 16989946"/>
              <a:gd name="connsiteY230" fmla="*/ 0 h 308021"/>
              <a:gd name="connsiteX231" fmla="*/ 7773097 w 16989946"/>
              <a:gd name="connsiteY231" fmla="*/ 219127 h 308021"/>
              <a:gd name="connsiteX232" fmla="*/ 7768469 w 16989946"/>
              <a:gd name="connsiteY232" fmla="*/ 270645 h 308021"/>
              <a:gd name="connsiteX233" fmla="*/ 7774794 w 16989946"/>
              <a:gd name="connsiteY233" fmla="*/ 261060 h 308021"/>
              <a:gd name="connsiteX234" fmla="*/ 7812749 w 16989946"/>
              <a:gd name="connsiteY234" fmla="*/ 243840 h 308021"/>
              <a:gd name="connsiteX235" fmla="*/ 7832400 w 16989946"/>
              <a:gd name="connsiteY235" fmla="*/ 248292 h 308021"/>
              <a:gd name="connsiteX236" fmla="*/ 7849662 w 16989946"/>
              <a:gd name="connsiteY236" fmla="*/ 260334 h 308021"/>
              <a:gd name="connsiteX237" fmla="*/ 7845960 w 16989946"/>
              <a:gd name="connsiteY237" fmla="*/ 219127 h 308021"/>
              <a:gd name="connsiteX238" fmla="*/ 7943468 w 16989946"/>
              <a:gd name="connsiteY238" fmla="*/ 0 h 308021"/>
              <a:gd name="connsiteX239" fmla="*/ 8040976 w 16989946"/>
              <a:gd name="connsiteY239" fmla="*/ 219127 h 308021"/>
              <a:gd name="connsiteX240" fmla="*/ 8036348 w 16989946"/>
              <a:gd name="connsiteY240" fmla="*/ 270645 h 308021"/>
              <a:gd name="connsiteX241" fmla="*/ 8042674 w 16989946"/>
              <a:gd name="connsiteY241" fmla="*/ 261060 h 308021"/>
              <a:gd name="connsiteX242" fmla="*/ 8080628 w 16989946"/>
              <a:gd name="connsiteY242" fmla="*/ 243840 h 308021"/>
              <a:gd name="connsiteX243" fmla="*/ 8100279 w 16989946"/>
              <a:gd name="connsiteY243" fmla="*/ 248292 h 308021"/>
              <a:gd name="connsiteX244" fmla="*/ 8117531 w 16989946"/>
              <a:gd name="connsiteY244" fmla="*/ 260327 h 308021"/>
              <a:gd name="connsiteX245" fmla="*/ 8113830 w 16989946"/>
              <a:gd name="connsiteY245" fmla="*/ 219127 h 308021"/>
              <a:gd name="connsiteX246" fmla="*/ 8211338 w 16989946"/>
              <a:gd name="connsiteY246" fmla="*/ 0 h 308021"/>
              <a:gd name="connsiteX247" fmla="*/ 8308846 w 16989946"/>
              <a:gd name="connsiteY247" fmla="*/ 219127 h 308021"/>
              <a:gd name="connsiteX248" fmla="*/ 8304218 w 16989946"/>
              <a:gd name="connsiteY248" fmla="*/ 270645 h 308021"/>
              <a:gd name="connsiteX249" fmla="*/ 8310543 w 16989946"/>
              <a:gd name="connsiteY249" fmla="*/ 261060 h 308021"/>
              <a:gd name="connsiteX250" fmla="*/ 8348498 w 16989946"/>
              <a:gd name="connsiteY250" fmla="*/ 243840 h 308021"/>
              <a:gd name="connsiteX251" fmla="*/ 8368150 w 16989946"/>
              <a:gd name="connsiteY251" fmla="*/ 248292 h 308021"/>
              <a:gd name="connsiteX252" fmla="*/ 8385841 w 16989946"/>
              <a:gd name="connsiteY252" fmla="*/ 260634 h 308021"/>
              <a:gd name="connsiteX253" fmla="*/ 8382112 w 16989946"/>
              <a:gd name="connsiteY253" fmla="*/ 219127 h 308021"/>
              <a:gd name="connsiteX254" fmla="*/ 8479620 w 16989946"/>
              <a:gd name="connsiteY254" fmla="*/ 0 h 308021"/>
              <a:gd name="connsiteX255" fmla="*/ 8577128 w 16989946"/>
              <a:gd name="connsiteY255" fmla="*/ 219127 h 308021"/>
              <a:gd name="connsiteX256" fmla="*/ 8572500 w 16989946"/>
              <a:gd name="connsiteY256" fmla="*/ 270645 h 308021"/>
              <a:gd name="connsiteX257" fmla="*/ 8578826 w 16989946"/>
              <a:gd name="connsiteY257" fmla="*/ 261060 h 308021"/>
              <a:gd name="connsiteX258" fmla="*/ 8616780 w 16989946"/>
              <a:gd name="connsiteY258" fmla="*/ 243840 h 308021"/>
              <a:gd name="connsiteX259" fmla="*/ 8636431 w 16989946"/>
              <a:gd name="connsiteY259" fmla="*/ 248292 h 308021"/>
              <a:gd name="connsiteX260" fmla="*/ 8653692 w 16989946"/>
              <a:gd name="connsiteY260" fmla="*/ 260333 h 308021"/>
              <a:gd name="connsiteX261" fmla="*/ 8649990 w 16989946"/>
              <a:gd name="connsiteY261" fmla="*/ 219127 h 308021"/>
              <a:gd name="connsiteX262" fmla="*/ 8747498 w 16989946"/>
              <a:gd name="connsiteY262" fmla="*/ 0 h 308021"/>
              <a:gd name="connsiteX263" fmla="*/ 8845006 w 16989946"/>
              <a:gd name="connsiteY263" fmla="*/ 219127 h 308021"/>
              <a:gd name="connsiteX264" fmla="*/ 8840378 w 16989946"/>
              <a:gd name="connsiteY264" fmla="*/ 270645 h 308021"/>
              <a:gd name="connsiteX265" fmla="*/ 8846704 w 16989946"/>
              <a:gd name="connsiteY265" fmla="*/ 261060 h 308021"/>
              <a:gd name="connsiteX266" fmla="*/ 8884658 w 16989946"/>
              <a:gd name="connsiteY266" fmla="*/ 243840 h 308021"/>
              <a:gd name="connsiteX267" fmla="*/ 8904309 w 16989946"/>
              <a:gd name="connsiteY267" fmla="*/ 248292 h 308021"/>
              <a:gd name="connsiteX268" fmla="*/ 8921571 w 16989946"/>
              <a:gd name="connsiteY268" fmla="*/ 260334 h 308021"/>
              <a:gd name="connsiteX269" fmla="*/ 8917869 w 16989946"/>
              <a:gd name="connsiteY269" fmla="*/ 219127 h 308021"/>
              <a:gd name="connsiteX270" fmla="*/ 9015377 w 16989946"/>
              <a:gd name="connsiteY270" fmla="*/ 0 h 308021"/>
              <a:gd name="connsiteX271" fmla="*/ 9112885 w 16989946"/>
              <a:gd name="connsiteY271" fmla="*/ 219127 h 308021"/>
              <a:gd name="connsiteX272" fmla="*/ 9108257 w 16989946"/>
              <a:gd name="connsiteY272" fmla="*/ 270645 h 308021"/>
              <a:gd name="connsiteX273" fmla="*/ 9114583 w 16989946"/>
              <a:gd name="connsiteY273" fmla="*/ 261060 h 308021"/>
              <a:gd name="connsiteX274" fmla="*/ 9152537 w 16989946"/>
              <a:gd name="connsiteY274" fmla="*/ 243840 h 308021"/>
              <a:gd name="connsiteX275" fmla="*/ 9172188 w 16989946"/>
              <a:gd name="connsiteY275" fmla="*/ 248292 h 308021"/>
              <a:gd name="connsiteX276" fmla="*/ 9189449 w 16989946"/>
              <a:gd name="connsiteY276" fmla="*/ 260333 h 308021"/>
              <a:gd name="connsiteX277" fmla="*/ 9185747 w 16989946"/>
              <a:gd name="connsiteY277" fmla="*/ 219127 h 308021"/>
              <a:gd name="connsiteX278" fmla="*/ 9283255 w 16989946"/>
              <a:gd name="connsiteY278" fmla="*/ 0 h 308021"/>
              <a:gd name="connsiteX279" fmla="*/ 9380763 w 16989946"/>
              <a:gd name="connsiteY279" fmla="*/ 219127 h 308021"/>
              <a:gd name="connsiteX280" fmla="*/ 9376135 w 16989946"/>
              <a:gd name="connsiteY280" fmla="*/ 270645 h 308021"/>
              <a:gd name="connsiteX281" fmla="*/ 9382461 w 16989946"/>
              <a:gd name="connsiteY281" fmla="*/ 261060 h 308021"/>
              <a:gd name="connsiteX282" fmla="*/ 9420415 w 16989946"/>
              <a:gd name="connsiteY282" fmla="*/ 243840 h 308021"/>
              <a:gd name="connsiteX283" fmla="*/ 9440066 w 16989946"/>
              <a:gd name="connsiteY283" fmla="*/ 248292 h 308021"/>
              <a:gd name="connsiteX284" fmla="*/ 9457327 w 16989946"/>
              <a:gd name="connsiteY284" fmla="*/ 260333 h 308021"/>
              <a:gd name="connsiteX285" fmla="*/ 9453625 w 16989946"/>
              <a:gd name="connsiteY285" fmla="*/ 219127 h 308021"/>
              <a:gd name="connsiteX286" fmla="*/ 9551133 w 16989946"/>
              <a:gd name="connsiteY286" fmla="*/ 0 h 308021"/>
              <a:gd name="connsiteX287" fmla="*/ 9648641 w 16989946"/>
              <a:gd name="connsiteY287" fmla="*/ 219127 h 308021"/>
              <a:gd name="connsiteX288" fmla="*/ 9644013 w 16989946"/>
              <a:gd name="connsiteY288" fmla="*/ 270645 h 308021"/>
              <a:gd name="connsiteX289" fmla="*/ 9650339 w 16989946"/>
              <a:gd name="connsiteY289" fmla="*/ 261060 h 308021"/>
              <a:gd name="connsiteX290" fmla="*/ 9688293 w 16989946"/>
              <a:gd name="connsiteY290" fmla="*/ 243840 h 308021"/>
              <a:gd name="connsiteX291" fmla="*/ 9707944 w 16989946"/>
              <a:gd name="connsiteY291" fmla="*/ 248292 h 308021"/>
              <a:gd name="connsiteX292" fmla="*/ 9725206 w 16989946"/>
              <a:gd name="connsiteY292" fmla="*/ 260334 h 308021"/>
              <a:gd name="connsiteX293" fmla="*/ 9721504 w 16989946"/>
              <a:gd name="connsiteY293" fmla="*/ 219127 h 308021"/>
              <a:gd name="connsiteX294" fmla="*/ 9819011 w 16989946"/>
              <a:gd name="connsiteY294" fmla="*/ 0 h 308021"/>
              <a:gd name="connsiteX295" fmla="*/ 9916519 w 16989946"/>
              <a:gd name="connsiteY295" fmla="*/ 219127 h 308021"/>
              <a:gd name="connsiteX296" fmla="*/ 9911891 w 16989946"/>
              <a:gd name="connsiteY296" fmla="*/ 270645 h 308021"/>
              <a:gd name="connsiteX297" fmla="*/ 9918217 w 16989946"/>
              <a:gd name="connsiteY297" fmla="*/ 261060 h 308021"/>
              <a:gd name="connsiteX298" fmla="*/ 9956171 w 16989946"/>
              <a:gd name="connsiteY298" fmla="*/ 243840 h 308021"/>
              <a:gd name="connsiteX299" fmla="*/ 9975822 w 16989946"/>
              <a:gd name="connsiteY299" fmla="*/ 248292 h 308021"/>
              <a:gd name="connsiteX300" fmla="*/ 9993083 w 16989946"/>
              <a:gd name="connsiteY300" fmla="*/ 260333 h 308021"/>
              <a:gd name="connsiteX301" fmla="*/ 9989381 w 16989946"/>
              <a:gd name="connsiteY301" fmla="*/ 219127 h 308021"/>
              <a:gd name="connsiteX302" fmla="*/ 10086888 w 16989946"/>
              <a:gd name="connsiteY302" fmla="*/ 0 h 308021"/>
              <a:gd name="connsiteX303" fmla="*/ 10184397 w 16989946"/>
              <a:gd name="connsiteY303" fmla="*/ 219127 h 308021"/>
              <a:gd name="connsiteX304" fmla="*/ 10179769 w 16989946"/>
              <a:gd name="connsiteY304" fmla="*/ 270644 h 308021"/>
              <a:gd name="connsiteX305" fmla="*/ 10186094 w 16989946"/>
              <a:gd name="connsiteY305" fmla="*/ 261060 h 308021"/>
              <a:gd name="connsiteX306" fmla="*/ 10224048 w 16989946"/>
              <a:gd name="connsiteY306" fmla="*/ 243840 h 308021"/>
              <a:gd name="connsiteX307" fmla="*/ 10243700 w 16989946"/>
              <a:gd name="connsiteY307" fmla="*/ 248292 h 308021"/>
              <a:gd name="connsiteX308" fmla="*/ 10260961 w 16989946"/>
              <a:gd name="connsiteY308" fmla="*/ 260333 h 308021"/>
              <a:gd name="connsiteX309" fmla="*/ 10257259 w 16989946"/>
              <a:gd name="connsiteY309" fmla="*/ 219127 h 308021"/>
              <a:gd name="connsiteX310" fmla="*/ 10354767 w 16989946"/>
              <a:gd name="connsiteY310" fmla="*/ 0 h 308021"/>
              <a:gd name="connsiteX311" fmla="*/ 10452275 w 16989946"/>
              <a:gd name="connsiteY311" fmla="*/ 219127 h 308021"/>
              <a:gd name="connsiteX312" fmla="*/ 10447647 w 16989946"/>
              <a:gd name="connsiteY312" fmla="*/ 270645 h 308021"/>
              <a:gd name="connsiteX313" fmla="*/ 10453973 w 16989946"/>
              <a:gd name="connsiteY313" fmla="*/ 261060 h 308021"/>
              <a:gd name="connsiteX314" fmla="*/ 10491927 w 16989946"/>
              <a:gd name="connsiteY314" fmla="*/ 243840 h 308021"/>
              <a:gd name="connsiteX315" fmla="*/ 10511578 w 16989946"/>
              <a:gd name="connsiteY315" fmla="*/ 248292 h 308021"/>
              <a:gd name="connsiteX316" fmla="*/ 10528840 w 16989946"/>
              <a:gd name="connsiteY316" fmla="*/ 260334 h 308021"/>
              <a:gd name="connsiteX317" fmla="*/ 10525138 w 16989946"/>
              <a:gd name="connsiteY317" fmla="*/ 219127 h 308021"/>
              <a:gd name="connsiteX318" fmla="*/ 10622646 w 16989946"/>
              <a:gd name="connsiteY318" fmla="*/ 0 h 308021"/>
              <a:gd name="connsiteX319" fmla="*/ 10720153 w 16989946"/>
              <a:gd name="connsiteY319" fmla="*/ 219127 h 308021"/>
              <a:gd name="connsiteX320" fmla="*/ 10715525 w 16989946"/>
              <a:gd name="connsiteY320" fmla="*/ 270646 h 308021"/>
              <a:gd name="connsiteX321" fmla="*/ 10721852 w 16989946"/>
              <a:gd name="connsiteY321" fmla="*/ 261060 h 308021"/>
              <a:gd name="connsiteX322" fmla="*/ 10759806 w 16989946"/>
              <a:gd name="connsiteY322" fmla="*/ 243840 h 308021"/>
              <a:gd name="connsiteX323" fmla="*/ 10779457 w 16989946"/>
              <a:gd name="connsiteY323" fmla="*/ 248292 h 308021"/>
              <a:gd name="connsiteX324" fmla="*/ 10796718 w 16989946"/>
              <a:gd name="connsiteY324" fmla="*/ 260333 h 308021"/>
              <a:gd name="connsiteX325" fmla="*/ 10793016 w 16989946"/>
              <a:gd name="connsiteY325" fmla="*/ 219127 h 308021"/>
              <a:gd name="connsiteX326" fmla="*/ 10890524 w 16989946"/>
              <a:gd name="connsiteY326" fmla="*/ 0 h 308021"/>
              <a:gd name="connsiteX327" fmla="*/ 10988033 w 16989946"/>
              <a:gd name="connsiteY327" fmla="*/ 219127 h 308021"/>
              <a:gd name="connsiteX328" fmla="*/ 10983405 w 16989946"/>
              <a:gd name="connsiteY328" fmla="*/ 270643 h 308021"/>
              <a:gd name="connsiteX329" fmla="*/ 10989730 w 16989946"/>
              <a:gd name="connsiteY329" fmla="*/ 261060 h 308021"/>
              <a:gd name="connsiteX330" fmla="*/ 11027684 w 16989946"/>
              <a:gd name="connsiteY330" fmla="*/ 243840 h 308021"/>
              <a:gd name="connsiteX331" fmla="*/ 11047335 w 16989946"/>
              <a:gd name="connsiteY331" fmla="*/ 248292 h 308021"/>
              <a:gd name="connsiteX332" fmla="*/ 11064596 w 16989946"/>
              <a:gd name="connsiteY332" fmla="*/ 260333 h 308021"/>
              <a:gd name="connsiteX333" fmla="*/ 11060894 w 16989946"/>
              <a:gd name="connsiteY333" fmla="*/ 219127 h 308021"/>
              <a:gd name="connsiteX334" fmla="*/ 11158403 w 16989946"/>
              <a:gd name="connsiteY334" fmla="*/ 0 h 308021"/>
              <a:gd name="connsiteX335" fmla="*/ 11255910 w 16989946"/>
              <a:gd name="connsiteY335" fmla="*/ 219127 h 308021"/>
              <a:gd name="connsiteX336" fmla="*/ 11251282 w 16989946"/>
              <a:gd name="connsiteY336" fmla="*/ 270646 h 308021"/>
              <a:gd name="connsiteX337" fmla="*/ 11257608 w 16989946"/>
              <a:gd name="connsiteY337" fmla="*/ 261060 h 308021"/>
              <a:gd name="connsiteX338" fmla="*/ 11295563 w 16989946"/>
              <a:gd name="connsiteY338" fmla="*/ 243840 h 308021"/>
              <a:gd name="connsiteX339" fmla="*/ 11315214 w 16989946"/>
              <a:gd name="connsiteY339" fmla="*/ 248292 h 308021"/>
              <a:gd name="connsiteX340" fmla="*/ 11332475 w 16989946"/>
              <a:gd name="connsiteY340" fmla="*/ 260334 h 308021"/>
              <a:gd name="connsiteX341" fmla="*/ 11328773 w 16989946"/>
              <a:gd name="connsiteY341" fmla="*/ 219127 h 308021"/>
              <a:gd name="connsiteX342" fmla="*/ 11426281 w 16989946"/>
              <a:gd name="connsiteY342" fmla="*/ 0 h 308021"/>
              <a:gd name="connsiteX343" fmla="*/ 11523789 w 16989946"/>
              <a:gd name="connsiteY343" fmla="*/ 219127 h 308021"/>
              <a:gd name="connsiteX344" fmla="*/ 11519161 w 16989946"/>
              <a:gd name="connsiteY344" fmla="*/ 270645 h 308021"/>
              <a:gd name="connsiteX345" fmla="*/ 11525487 w 16989946"/>
              <a:gd name="connsiteY345" fmla="*/ 261060 h 308021"/>
              <a:gd name="connsiteX346" fmla="*/ 11563441 w 16989946"/>
              <a:gd name="connsiteY346" fmla="*/ 243840 h 308021"/>
              <a:gd name="connsiteX347" fmla="*/ 11583092 w 16989946"/>
              <a:gd name="connsiteY347" fmla="*/ 248292 h 308021"/>
              <a:gd name="connsiteX348" fmla="*/ 11600353 w 16989946"/>
              <a:gd name="connsiteY348" fmla="*/ 260333 h 308021"/>
              <a:gd name="connsiteX349" fmla="*/ 11596651 w 16989946"/>
              <a:gd name="connsiteY349" fmla="*/ 219127 h 308021"/>
              <a:gd name="connsiteX350" fmla="*/ 11694159 w 16989946"/>
              <a:gd name="connsiteY350" fmla="*/ 0 h 308021"/>
              <a:gd name="connsiteX351" fmla="*/ 11791667 w 16989946"/>
              <a:gd name="connsiteY351" fmla="*/ 219127 h 308021"/>
              <a:gd name="connsiteX352" fmla="*/ 11787039 w 16989946"/>
              <a:gd name="connsiteY352" fmla="*/ 270645 h 308021"/>
              <a:gd name="connsiteX353" fmla="*/ 11793365 w 16989946"/>
              <a:gd name="connsiteY353" fmla="*/ 261060 h 308021"/>
              <a:gd name="connsiteX354" fmla="*/ 11831319 w 16989946"/>
              <a:gd name="connsiteY354" fmla="*/ 243840 h 308021"/>
              <a:gd name="connsiteX355" fmla="*/ 11850970 w 16989946"/>
              <a:gd name="connsiteY355" fmla="*/ 248292 h 308021"/>
              <a:gd name="connsiteX356" fmla="*/ 11868230 w 16989946"/>
              <a:gd name="connsiteY356" fmla="*/ 260332 h 308021"/>
              <a:gd name="connsiteX357" fmla="*/ 11864528 w 16989946"/>
              <a:gd name="connsiteY357" fmla="*/ 219127 h 308021"/>
              <a:gd name="connsiteX358" fmla="*/ 11962036 w 16989946"/>
              <a:gd name="connsiteY358" fmla="*/ 0 h 308021"/>
              <a:gd name="connsiteX359" fmla="*/ 12059544 w 16989946"/>
              <a:gd name="connsiteY359" fmla="*/ 219127 h 308021"/>
              <a:gd name="connsiteX360" fmla="*/ 12054916 w 16989946"/>
              <a:gd name="connsiteY360" fmla="*/ 270645 h 308021"/>
              <a:gd name="connsiteX361" fmla="*/ 12061242 w 16989946"/>
              <a:gd name="connsiteY361" fmla="*/ 261060 h 308021"/>
              <a:gd name="connsiteX362" fmla="*/ 12099196 w 16989946"/>
              <a:gd name="connsiteY362" fmla="*/ 243840 h 308021"/>
              <a:gd name="connsiteX363" fmla="*/ 12118848 w 16989946"/>
              <a:gd name="connsiteY363" fmla="*/ 248292 h 308021"/>
              <a:gd name="connsiteX364" fmla="*/ 12136108 w 16989946"/>
              <a:gd name="connsiteY364" fmla="*/ 260333 h 308021"/>
              <a:gd name="connsiteX365" fmla="*/ 12132406 w 16989946"/>
              <a:gd name="connsiteY365" fmla="*/ 219127 h 308021"/>
              <a:gd name="connsiteX366" fmla="*/ 12229914 w 16989946"/>
              <a:gd name="connsiteY366" fmla="*/ 0 h 308021"/>
              <a:gd name="connsiteX367" fmla="*/ 12327422 w 16989946"/>
              <a:gd name="connsiteY367" fmla="*/ 219127 h 308021"/>
              <a:gd name="connsiteX368" fmla="*/ 12322794 w 16989946"/>
              <a:gd name="connsiteY368" fmla="*/ 270645 h 308021"/>
              <a:gd name="connsiteX369" fmla="*/ 12329120 w 16989946"/>
              <a:gd name="connsiteY369" fmla="*/ 261060 h 308021"/>
              <a:gd name="connsiteX370" fmla="*/ 12367074 w 16989946"/>
              <a:gd name="connsiteY370" fmla="*/ 243840 h 308021"/>
              <a:gd name="connsiteX371" fmla="*/ 12386726 w 16989946"/>
              <a:gd name="connsiteY371" fmla="*/ 248292 h 308021"/>
              <a:gd name="connsiteX372" fmla="*/ 12403987 w 16989946"/>
              <a:gd name="connsiteY372" fmla="*/ 260334 h 308021"/>
              <a:gd name="connsiteX373" fmla="*/ 12400285 w 16989946"/>
              <a:gd name="connsiteY373" fmla="*/ 219127 h 308021"/>
              <a:gd name="connsiteX374" fmla="*/ 12497793 w 16989946"/>
              <a:gd name="connsiteY374" fmla="*/ 0 h 308021"/>
              <a:gd name="connsiteX375" fmla="*/ 12595301 w 16989946"/>
              <a:gd name="connsiteY375" fmla="*/ 219127 h 308021"/>
              <a:gd name="connsiteX376" fmla="*/ 12590673 w 16989946"/>
              <a:gd name="connsiteY376" fmla="*/ 270645 h 308021"/>
              <a:gd name="connsiteX377" fmla="*/ 12596999 w 16989946"/>
              <a:gd name="connsiteY377" fmla="*/ 261060 h 308021"/>
              <a:gd name="connsiteX378" fmla="*/ 12634953 w 16989946"/>
              <a:gd name="connsiteY378" fmla="*/ 243840 h 308021"/>
              <a:gd name="connsiteX379" fmla="*/ 12654605 w 16989946"/>
              <a:gd name="connsiteY379" fmla="*/ 248292 h 308021"/>
              <a:gd name="connsiteX380" fmla="*/ 12671865 w 16989946"/>
              <a:gd name="connsiteY380" fmla="*/ 260333 h 308021"/>
              <a:gd name="connsiteX381" fmla="*/ 12668163 w 16989946"/>
              <a:gd name="connsiteY381" fmla="*/ 219127 h 308021"/>
              <a:gd name="connsiteX382" fmla="*/ 12765671 w 16989946"/>
              <a:gd name="connsiteY382" fmla="*/ 0 h 308021"/>
              <a:gd name="connsiteX383" fmla="*/ 12863179 w 16989946"/>
              <a:gd name="connsiteY383" fmla="*/ 219127 h 308021"/>
              <a:gd name="connsiteX384" fmla="*/ 12858551 w 16989946"/>
              <a:gd name="connsiteY384" fmla="*/ 270645 h 308021"/>
              <a:gd name="connsiteX385" fmla="*/ 12864877 w 16989946"/>
              <a:gd name="connsiteY385" fmla="*/ 261060 h 308021"/>
              <a:gd name="connsiteX386" fmla="*/ 12902831 w 16989946"/>
              <a:gd name="connsiteY386" fmla="*/ 243840 h 308021"/>
              <a:gd name="connsiteX387" fmla="*/ 12922482 w 16989946"/>
              <a:gd name="connsiteY387" fmla="*/ 248292 h 308021"/>
              <a:gd name="connsiteX388" fmla="*/ 12939743 w 16989946"/>
              <a:gd name="connsiteY388" fmla="*/ 260333 h 308021"/>
              <a:gd name="connsiteX389" fmla="*/ 12936041 w 16989946"/>
              <a:gd name="connsiteY389" fmla="*/ 219127 h 308021"/>
              <a:gd name="connsiteX390" fmla="*/ 13033549 w 16989946"/>
              <a:gd name="connsiteY390" fmla="*/ 0 h 308021"/>
              <a:gd name="connsiteX391" fmla="*/ 13131057 w 16989946"/>
              <a:gd name="connsiteY391" fmla="*/ 219127 h 308021"/>
              <a:gd name="connsiteX392" fmla="*/ 13126429 w 16989946"/>
              <a:gd name="connsiteY392" fmla="*/ 270645 h 308021"/>
              <a:gd name="connsiteX393" fmla="*/ 13132755 w 16989946"/>
              <a:gd name="connsiteY393" fmla="*/ 261060 h 308021"/>
              <a:gd name="connsiteX394" fmla="*/ 13170709 w 16989946"/>
              <a:gd name="connsiteY394" fmla="*/ 243840 h 308021"/>
              <a:gd name="connsiteX395" fmla="*/ 13190360 w 16989946"/>
              <a:gd name="connsiteY395" fmla="*/ 248292 h 308021"/>
              <a:gd name="connsiteX396" fmla="*/ 13207622 w 16989946"/>
              <a:gd name="connsiteY396" fmla="*/ 260334 h 308021"/>
              <a:gd name="connsiteX397" fmla="*/ 13203920 w 16989946"/>
              <a:gd name="connsiteY397" fmla="*/ 219127 h 308021"/>
              <a:gd name="connsiteX398" fmla="*/ 13301428 w 16989946"/>
              <a:gd name="connsiteY398" fmla="*/ 0 h 308021"/>
              <a:gd name="connsiteX399" fmla="*/ 13398936 w 16989946"/>
              <a:gd name="connsiteY399" fmla="*/ 219127 h 308021"/>
              <a:gd name="connsiteX400" fmla="*/ 13394308 w 16989946"/>
              <a:gd name="connsiteY400" fmla="*/ 270645 h 308021"/>
              <a:gd name="connsiteX401" fmla="*/ 13400634 w 16989946"/>
              <a:gd name="connsiteY401" fmla="*/ 261060 h 308021"/>
              <a:gd name="connsiteX402" fmla="*/ 13438588 w 16989946"/>
              <a:gd name="connsiteY402" fmla="*/ 243840 h 308021"/>
              <a:gd name="connsiteX403" fmla="*/ 13458239 w 16989946"/>
              <a:gd name="connsiteY403" fmla="*/ 248292 h 308021"/>
              <a:gd name="connsiteX404" fmla="*/ 13475500 w 16989946"/>
              <a:gd name="connsiteY404" fmla="*/ 260333 h 308021"/>
              <a:gd name="connsiteX405" fmla="*/ 13471798 w 16989946"/>
              <a:gd name="connsiteY405" fmla="*/ 219127 h 308021"/>
              <a:gd name="connsiteX406" fmla="*/ 13569306 w 16989946"/>
              <a:gd name="connsiteY406" fmla="*/ 0 h 308021"/>
              <a:gd name="connsiteX407" fmla="*/ 13666814 w 16989946"/>
              <a:gd name="connsiteY407" fmla="*/ 219127 h 308021"/>
              <a:gd name="connsiteX408" fmla="*/ 13662186 w 16989946"/>
              <a:gd name="connsiteY408" fmla="*/ 270645 h 308021"/>
              <a:gd name="connsiteX409" fmla="*/ 13668512 w 16989946"/>
              <a:gd name="connsiteY409" fmla="*/ 261060 h 308021"/>
              <a:gd name="connsiteX410" fmla="*/ 13706466 w 16989946"/>
              <a:gd name="connsiteY410" fmla="*/ 243840 h 308021"/>
              <a:gd name="connsiteX411" fmla="*/ 13726117 w 16989946"/>
              <a:gd name="connsiteY411" fmla="*/ 248292 h 308021"/>
              <a:gd name="connsiteX412" fmla="*/ 13743378 w 16989946"/>
              <a:gd name="connsiteY412" fmla="*/ 260333 h 308021"/>
              <a:gd name="connsiteX413" fmla="*/ 13739676 w 16989946"/>
              <a:gd name="connsiteY413" fmla="*/ 219127 h 308021"/>
              <a:gd name="connsiteX414" fmla="*/ 13837184 w 16989946"/>
              <a:gd name="connsiteY414" fmla="*/ 0 h 308021"/>
              <a:gd name="connsiteX415" fmla="*/ 13934692 w 16989946"/>
              <a:gd name="connsiteY415" fmla="*/ 219127 h 308021"/>
              <a:gd name="connsiteX416" fmla="*/ 13930064 w 16989946"/>
              <a:gd name="connsiteY416" fmla="*/ 270645 h 308021"/>
              <a:gd name="connsiteX417" fmla="*/ 13936390 w 16989946"/>
              <a:gd name="connsiteY417" fmla="*/ 261060 h 308021"/>
              <a:gd name="connsiteX418" fmla="*/ 13974344 w 16989946"/>
              <a:gd name="connsiteY418" fmla="*/ 243840 h 308021"/>
              <a:gd name="connsiteX419" fmla="*/ 13993995 w 16989946"/>
              <a:gd name="connsiteY419" fmla="*/ 248292 h 308021"/>
              <a:gd name="connsiteX420" fmla="*/ 14011257 w 16989946"/>
              <a:gd name="connsiteY420" fmla="*/ 260334 h 308021"/>
              <a:gd name="connsiteX421" fmla="*/ 14007555 w 16989946"/>
              <a:gd name="connsiteY421" fmla="*/ 219127 h 308021"/>
              <a:gd name="connsiteX422" fmla="*/ 14105063 w 16989946"/>
              <a:gd name="connsiteY422" fmla="*/ 0 h 308021"/>
              <a:gd name="connsiteX423" fmla="*/ 14202571 w 16989946"/>
              <a:gd name="connsiteY423" fmla="*/ 219127 h 308021"/>
              <a:gd name="connsiteX424" fmla="*/ 14197943 w 16989946"/>
              <a:gd name="connsiteY424" fmla="*/ 270645 h 308021"/>
              <a:gd name="connsiteX425" fmla="*/ 14204269 w 16989946"/>
              <a:gd name="connsiteY425" fmla="*/ 261060 h 308021"/>
              <a:gd name="connsiteX426" fmla="*/ 14242223 w 16989946"/>
              <a:gd name="connsiteY426" fmla="*/ 243840 h 308021"/>
              <a:gd name="connsiteX427" fmla="*/ 14261874 w 16989946"/>
              <a:gd name="connsiteY427" fmla="*/ 248292 h 308021"/>
              <a:gd name="connsiteX428" fmla="*/ 14279135 w 16989946"/>
              <a:gd name="connsiteY428" fmla="*/ 260333 h 308021"/>
              <a:gd name="connsiteX429" fmla="*/ 14275433 w 16989946"/>
              <a:gd name="connsiteY429" fmla="*/ 219127 h 308021"/>
              <a:gd name="connsiteX430" fmla="*/ 14372941 w 16989946"/>
              <a:gd name="connsiteY430" fmla="*/ 0 h 308021"/>
              <a:gd name="connsiteX431" fmla="*/ 14470449 w 16989946"/>
              <a:gd name="connsiteY431" fmla="*/ 219127 h 308021"/>
              <a:gd name="connsiteX432" fmla="*/ 14465821 w 16989946"/>
              <a:gd name="connsiteY432" fmla="*/ 270645 h 308021"/>
              <a:gd name="connsiteX433" fmla="*/ 14472147 w 16989946"/>
              <a:gd name="connsiteY433" fmla="*/ 261060 h 308021"/>
              <a:gd name="connsiteX434" fmla="*/ 14510101 w 16989946"/>
              <a:gd name="connsiteY434" fmla="*/ 243840 h 308021"/>
              <a:gd name="connsiteX435" fmla="*/ 14529752 w 16989946"/>
              <a:gd name="connsiteY435" fmla="*/ 248292 h 308021"/>
              <a:gd name="connsiteX436" fmla="*/ 14547013 w 16989946"/>
              <a:gd name="connsiteY436" fmla="*/ 260333 h 308021"/>
              <a:gd name="connsiteX437" fmla="*/ 14543311 w 16989946"/>
              <a:gd name="connsiteY437" fmla="*/ 219127 h 308021"/>
              <a:gd name="connsiteX438" fmla="*/ 14640819 w 16989946"/>
              <a:gd name="connsiteY438" fmla="*/ 0 h 308021"/>
              <a:gd name="connsiteX439" fmla="*/ 14738327 w 16989946"/>
              <a:gd name="connsiteY439" fmla="*/ 219127 h 308021"/>
              <a:gd name="connsiteX440" fmla="*/ 14733699 w 16989946"/>
              <a:gd name="connsiteY440" fmla="*/ 270645 h 308021"/>
              <a:gd name="connsiteX441" fmla="*/ 14740025 w 16989946"/>
              <a:gd name="connsiteY441" fmla="*/ 261060 h 308021"/>
              <a:gd name="connsiteX442" fmla="*/ 14777979 w 16989946"/>
              <a:gd name="connsiteY442" fmla="*/ 243840 h 308021"/>
              <a:gd name="connsiteX443" fmla="*/ 14797630 w 16989946"/>
              <a:gd name="connsiteY443" fmla="*/ 248292 h 308021"/>
              <a:gd name="connsiteX444" fmla="*/ 14814892 w 16989946"/>
              <a:gd name="connsiteY444" fmla="*/ 260334 h 308021"/>
              <a:gd name="connsiteX445" fmla="*/ 14811190 w 16989946"/>
              <a:gd name="connsiteY445" fmla="*/ 219127 h 308021"/>
              <a:gd name="connsiteX446" fmla="*/ 14908698 w 16989946"/>
              <a:gd name="connsiteY446" fmla="*/ 0 h 308021"/>
              <a:gd name="connsiteX447" fmla="*/ 15006206 w 16989946"/>
              <a:gd name="connsiteY447" fmla="*/ 219127 h 308021"/>
              <a:gd name="connsiteX448" fmla="*/ 15001578 w 16989946"/>
              <a:gd name="connsiteY448" fmla="*/ 270645 h 308021"/>
              <a:gd name="connsiteX449" fmla="*/ 15007904 w 16989946"/>
              <a:gd name="connsiteY449" fmla="*/ 261060 h 308021"/>
              <a:gd name="connsiteX450" fmla="*/ 15045858 w 16989946"/>
              <a:gd name="connsiteY450" fmla="*/ 243840 h 308021"/>
              <a:gd name="connsiteX451" fmla="*/ 15065509 w 16989946"/>
              <a:gd name="connsiteY451" fmla="*/ 248292 h 308021"/>
              <a:gd name="connsiteX452" fmla="*/ 15082770 w 16989946"/>
              <a:gd name="connsiteY452" fmla="*/ 260333 h 308021"/>
              <a:gd name="connsiteX453" fmla="*/ 15079068 w 16989946"/>
              <a:gd name="connsiteY453" fmla="*/ 219127 h 308021"/>
              <a:gd name="connsiteX454" fmla="*/ 15176576 w 16989946"/>
              <a:gd name="connsiteY454" fmla="*/ 0 h 308021"/>
              <a:gd name="connsiteX455" fmla="*/ 15274084 w 16989946"/>
              <a:gd name="connsiteY455" fmla="*/ 219127 h 308021"/>
              <a:gd name="connsiteX456" fmla="*/ 15269456 w 16989946"/>
              <a:gd name="connsiteY456" fmla="*/ 270645 h 308021"/>
              <a:gd name="connsiteX457" fmla="*/ 15275782 w 16989946"/>
              <a:gd name="connsiteY457" fmla="*/ 261060 h 308021"/>
              <a:gd name="connsiteX458" fmla="*/ 15313736 w 16989946"/>
              <a:gd name="connsiteY458" fmla="*/ 243840 h 308021"/>
              <a:gd name="connsiteX459" fmla="*/ 15333387 w 16989946"/>
              <a:gd name="connsiteY459" fmla="*/ 248292 h 308021"/>
              <a:gd name="connsiteX460" fmla="*/ 15350648 w 16989946"/>
              <a:gd name="connsiteY460" fmla="*/ 260333 h 308021"/>
              <a:gd name="connsiteX461" fmla="*/ 15346946 w 16989946"/>
              <a:gd name="connsiteY461" fmla="*/ 219127 h 308021"/>
              <a:gd name="connsiteX462" fmla="*/ 15444454 w 16989946"/>
              <a:gd name="connsiteY462" fmla="*/ 0 h 308021"/>
              <a:gd name="connsiteX463" fmla="*/ 15541962 w 16989946"/>
              <a:gd name="connsiteY463" fmla="*/ 219127 h 308021"/>
              <a:gd name="connsiteX464" fmla="*/ 15537334 w 16989946"/>
              <a:gd name="connsiteY464" fmla="*/ 270645 h 308021"/>
              <a:gd name="connsiteX465" fmla="*/ 15543660 w 16989946"/>
              <a:gd name="connsiteY465" fmla="*/ 261060 h 308021"/>
              <a:gd name="connsiteX466" fmla="*/ 15581614 w 16989946"/>
              <a:gd name="connsiteY466" fmla="*/ 243840 h 308021"/>
              <a:gd name="connsiteX467" fmla="*/ 15601265 w 16989946"/>
              <a:gd name="connsiteY467" fmla="*/ 248292 h 308021"/>
              <a:gd name="connsiteX468" fmla="*/ 15618527 w 16989946"/>
              <a:gd name="connsiteY468" fmla="*/ 260334 h 308021"/>
              <a:gd name="connsiteX469" fmla="*/ 15614825 w 16989946"/>
              <a:gd name="connsiteY469" fmla="*/ 219127 h 308021"/>
              <a:gd name="connsiteX470" fmla="*/ 15712333 w 16989946"/>
              <a:gd name="connsiteY470" fmla="*/ 0 h 308021"/>
              <a:gd name="connsiteX471" fmla="*/ 15809841 w 16989946"/>
              <a:gd name="connsiteY471" fmla="*/ 219127 h 308021"/>
              <a:gd name="connsiteX472" fmla="*/ 15805213 w 16989946"/>
              <a:gd name="connsiteY472" fmla="*/ 270645 h 308021"/>
              <a:gd name="connsiteX473" fmla="*/ 15811539 w 16989946"/>
              <a:gd name="connsiteY473" fmla="*/ 261060 h 308021"/>
              <a:gd name="connsiteX474" fmla="*/ 15849493 w 16989946"/>
              <a:gd name="connsiteY474" fmla="*/ 243840 h 308021"/>
              <a:gd name="connsiteX475" fmla="*/ 15869144 w 16989946"/>
              <a:gd name="connsiteY475" fmla="*/ 248292 h 308021"/>
              <a:gd name="connsiteX476" fmla="*/ 15886406 w 16989946"/>
              <a:gd name="connsiteY476" fmla="*/ 260333 h 308021"/>
              <a:gd name="connsiteX477" fmla="*/ 15882702 w 16989946"/>
              <a:gd name="connsiteY477" fmla="*/ 219127 h 308021"/>
              <a:gd name="connsiteX478" fmla="*/ 15980210 w 16989946"/>
              <a:gd name="connsiteY478" fmla="*/ 0 h 308021"/>
              <a:gd name="connsiteX479" fmla="*/ 16077718 w 16989946"/>
              <a:gd name="connsiteY479" fmla="*/ 219127 h 308021"/>
              <a:gd name="connsiteX480" fmla="*/ 16073090 w 16989946"/>
              <a:gd name="connsiteY480" fmla="*/ 270645 h 308021"/>
              <a:gd name="connsiteX481" fmla="*/ 16079418 w 16989946"/>
              <a:gd name="connsiteY481" fmla="*/ 261060 h 308021"/>
              <a:gd name="connsiteX482" fmla="*/ 16117370 w 16989946"/>
              <a:gd name="connsiteY482" fmla="*/ 243840 h 308021"/>
              <a:gd name="connsiteX483" fmla="*/ 16137022 w 16989946"/>
              <a:gd name="connsiteY483" fmla="*/ 248292 h 308021"/>
              <a:gd name="connsiteX484" fmla="*/ 16154282 w 16989946"/>
              <a:gd name="connsiteY484" fmla="*/ 260333 h 308021"/>
              <a:gd name="connsiteX485" fmla="*/ 16150582 w 16989946"/>
              <a:gd name="connsiteY485" fmla="*/ 219127 h 308021"/>
              <a:gd name="connsiteX486" fmla="*/ 16248090 w 16989946"/>
              <a:gd name="connsiteY486" fmla="*/ 0 h 308021"/>
              <a:gd name="connsiteX487" fmla="*/ 16345598 w 16989946"/>
              <a:gd name="connsiteY487" fmla="*/ 219127 h 308021"/>
              <a:gd name="connsiteX488" fmla="*/ 16340970 w 16989946"/>
              <a:gd name="connsiteY488" fmla="*/ 270645 h 308021"/>
              <a:gd name="connsiteX489" fmla="*/ 16347294 w 16989946"/>
              <a:gd name="connsiteY489" fmla="*/ 261060 h 308021"/>
              <a:gd name="connsiteX490" fmla="*/ 16385250 w 16989946"/>
              <a:gd name="connsiteY490" fmla="*/ 243840 h 308021"/>
              <a:gd name="connsiteX491" fmla="*/ 16404900 w 16989946"/>
              <a:gd name="connsiteY491" fmla="*/ 248292 h 308021"/>
              <a:gd name="connsiteX492" fmla="*/ 16422162 w 16989946"/>
              <a:gd name="connsiteY492" fmla="*/ 260334 h 308021"/>
              <a:gd name="connsiteX493" fmla="*/ 16418460 w 16989946"/>
              <a:gd name="connsiteY493" fmla="*/ 219127 h 308021"/>
              <a:gd name="connsiteX494" fmla="*/ 16515968 w 16989946"/>
              <a:gd name="connsiteY494" fmla="*/ 0 h 308021"/>
              <a:gd name="connsiteX495" fmla="*/ 16613476 w 16989946"/>
              <a:gd name="connsiteY495" fmla="*/ 219127 h 308021"/>
              <a:gd name="connsiteX496" fmla="*/ 16608848 w 16989946"/>
              <a:gd name="connsiteY496" fmla="*/ 270645 h 308021"/>
              <a:gd name="connsiteX497" fmla="*/ 16615174 w 16989946"/>
              <a:gd name="connsiteY497" fmla="*/ 261060 h 308021"/>
              <a:gd name="connsiteX498" fmla="*/ 16653128 w 16989946"/>
              <a:gd name="connsiteY498" fmla="*/ 243840 h 308021"/>
              <a:gd name="connsiteX499" fmla="*/ 16672778 w 16989946"/>
              <a:gd name="connsiteY499" fmla="*/ 248292 h 308021"/>
              <a:gd name="connsiteX500" fmla="*/ 16690030 w 16989946"/>
              <a:gd name="connsiteY500" fmla="*/ 260327 h 308021"/>
              <a:gd name="connsiteX501" fmla="*/ 16686330 w 16989946"/>
              <a:gd name="connsiteY501" fmla="*/ 219127 h 308021"/>
              <a:gd name="connsiteX502" fmla="*/ 16783838 w 16989946"/>
              <a:gd name="connsiteY502" fmla="*/ 0 h 308021"/>
              <a:gd name="connsiteX503" fmla="*/ 16881346 w 16989946"/>
              <a:gd name="connsiteY503" fmla="*/ 219127 h 308021"/>
              <a:gd name="connsiteX504" fmla="*/ 16876718 w 16989946"/>
              <a:gd name="connsiteY504" fmla="*/ 270645 h 308021"/>
              <a:gd name="connsiteX505" fmla="*/ 16989946 w 16989946"/>
              <a:gd name="connsiteY505" fmla="*/ 308021 h 308021"/>
              <a:gd name="connsiteX0" fmla="*/ 0 w 16881346"/>
              <a:gd name="connsiteY0" fmla="*/ 270645 h 270646"/>
              <a:gd name="connsiteX1" fmla="*/ 6326 w 16881346"/>
              <a:gd name="connsiteY1" fmla="*/ 261060 h 270646"/>
              <a:gd name="connsiteX2" fmla="*/ 44280 w 16881346"/>
              <a:gd name="connsiteY2" fmla="*/ 243840 h 270646"/>
              <a:gd name="connsiteX3" fmla="*/ 63931 w 16881346"/>
              <a:gd name="connsiteY3" fmla="*/ 248292 h 270646"/>
              <a:gd name="connsiteX4" fmla="*/ 81192 w 16881346"/>
              <a:gd name="connsiteY4" fmla="*/ 260333 h 270646"/>
              <a:gd name="connsiteX5" fmla="*/ 77490 w 16881346"/>
              <a:gd name="connsiteY5" fmla="*/ 219127 h 270646"/>
              <a:gd name="connsiteX6" fmla="*/ 174998 w 16881346"/>
              <a:gd name="connsiteY6" fmla="*/ 0 h 270646"/>
              <a:gd name="connsiteX7" fmla="*/ 272506 w 16881346"/>
              <a:gd name="connsiteY7" fmla="*/ 219127 h 270646"/>
              <a:gd name="connsiteX8" fmla="*/ 267878 w 16881346"/>
              <a:gd name="connsiteY8" fmla="*/ 270645 h 270646"/>
              <a:gd name="connsiteX9" fmla="*/ 274204 w 16881346"/>
              <a:gd name="connsiteY9" fmla="*/ 261060 h 270646"/>
              <a:gd name="connsiteX10" fmla="*/ 312158 w 16881346"/>
              <a:gd name="connsiteY10" fmla="*/ 243840 h 270646"/>
              <a:gd name="connsiteX11" fmla="*/ 331809 w 16881346"/>
              <a:gd name="connsiteY11" fmla="*/ 248292 h 270646"/>
              <a:gd name="connsiteX12" fmla="*/ 349071 w 16881346"/>
              <a:gd name="connsiteY12" fmla="*/ 260334 h 270646"/>
              <a:gd name="connsiteX13" fmla="*/ 345369 w 16881346"/>
              <a:gd name="connsiteY13" fmla="*/ 219127 h 270646"/>
              <a:gd name="connsiteX14" fmla="*/ 442877 w 16881346"/>
              <a:gd name="connsiteY14" fmla="*/ 0 h 270646"/>
              <a:gd name="connsiteX15" fmla="*/ 540385 w 16881346"/>
              <a:gd name="connsiteY15" fmla="*/ 219127 h 270646"/>
              <a:gd name="connsiteX16" fmla="*/ 535757 w 16881346"/>
              <a:gd name="connsiteY16" fmla="*/ 270645 h 270646"/>
              <a:gd name="connsiteX17" fmla="*/ 542083 w 16881346"/>
              <a:gd name="connsiteY17" fmla="*/ 261060 h 270646"/>
              <a:gd name="connsiteX18" fmla="*/ 580037 w 16881346"/>
              <a:gd name="connsiteY18" fmla="*/ 243840 h 270646"/>
              <a:gd name="connsiteX19" fmla="*/ 599688 w 16881346"/>
              <a:gd name="connsiteY19" fmla="*/ 248292 h 270646"/>
              <a:gd name="connsiteX20" fmla="*/ 616949 w 16881346"/>
              <a:gd name="connsiteY20" fmla="*/ 260333 h 270646"/>
              <a:gd name="connsiteX21" fmla="*/ 613247 w 16881346"/>
              <a:gd name="connsiteY21" fmla="*/ 219127 h 270646"/>
              <a:gd name="connsiteX22" fmla="*/ 710755 w 16881346"/>
              <a:gd name="connsiteY22" fmla="*/ 0 h 270646"/>
              <a:gd name="connsiteX23" fmla="*/ 808263 w 16881346"/>
              <a:gd name="connsiteY23" fmla="*/ 219127 h 270646"/>
              <a:gd name="connsiteX24" fmla="*/ 803635 w 16881346"/>
              <a:gd name="connsiteY24" fmla="*/ 270645 h 270646"/>
              <a:gd name="connsiteX25" fmla="*/ 809961 w 16881346"/>
              <a:gd name="connsiteY25" fmla="*/ 261060 h 270646"/>
              <a:gd name="connsiteX26" fmla="*/ 847915 w 16881346"/>
              <a:gd name="connsiteY26" fmla="*/ 243840 h 270646"/>
              <a:gd name="connsiteX27" fmla="*/ 867566 w 16881346"/>
              <a:gd name="connsiteY27" fmla="*/ 248292 h 270646"/>
              <a:gd name="connsiteX28" fmla="*/ 884827 w 16881346"/>
              <a:gd name="connsiteY28" fmla="*/ 260333 h 270646"/>
              <a:gd name="connsiteX29" fmla="*/ 881125 w 16881346"/>
              <a:gd name="connsiteY29" fmla="*/ 219127 h 270646"/>
              <a:gd name="connsiteX30" fmla="*/ 978633 w 16881346"/>
              <a:gd name="connsiteY30" fmla="*/ 0 h 270646"/>
              <a:gd name="connsiteX31" fmla="*/ 1076141 w 16881346"/>
              <a:gd name="connsiteY31" fmla="*/ 219127 h 270646"/>
              <a:gd name="connsiteX32" fmla="*/ 1071513 w 16881346"/>
              <a:gd name="connsiteY32" fmla="*/ 270645 h 270646"/>
              <a:gd name="connsiteX33" fmla="*/ 1077839 w 16881346"/>
              <a:gd name="connsiteY33" fmla="*/ 261060 h 270646"/>
              <a:gd name="connsiteX34" fmla="*/ 1115793 w 16881346"/>
              <a:gd name="connsiteY34" fmla="*/ 243840 h 270646"/>
              <a:gd name="connsiteX35" fmla="*/ 1135444 w 16881346"/>
              <a:gd name="connsiteY35" fmla="*/ 248292 h 270646"/>
              <a:gd name="connsiteX36" fmla="*/ 1152706 w 16881346"/>
              <a:gd name="connsiteY36" fmla="*/ 260334 h 270646"/>
              <a:gd name="connsiteX37" fmla="*/ 1149004 w 16881346"/>
              <a:gd name="connsiteY37" fmla="*/ 219127 h 270646"/>
              <a:gd name="connsiteX38" fmla="*/ 1246512 w 16881346"/>
              <a:gd name="connsiteY38" fmla="*/ 0 h 270646"/>
              <a:gd name="connsiteX39" fmla="*/ 1344019 w 16881346"/>
              <a:gd name="connsiteY39" fmla="*/ 219127 h 270646"/>
              <a:gd name="connsiteX40" fmla="*/ 1339391 w 16881346"/>
              <a:gd name="connsiteY40" fmla="*/ 270645 h 270646"/>
              <a:gd name="connsiteX41" fmla="*/ 1345717 w 16881346"/>
              <a:gd name="connsiteY41" fmla="*/ 261060 h 270646"/>
              <a:gd name="connsiteX42" fmla="*/ 1383671 w 16881346"/>
              <a:gd name="connsiteY42" fmla="*/ 243840 h 270646"/>
              <a:gd name="connsiteX43" fmla="*/ 1403322 w 16881346"/>
              <a:gd name="connsiteY43" fmla="*/ 248292 h 270646"/>
              <a:gd name="connsiteX44" fmla="*/ 1420584 w 16881346"/>
              <a:gd name="connsiteY44" fmla="*/ 260333 h 270646"/>
              <a:gd name="connsiteX45" fmla="*/ 1416881 w 16881346"/>
              <a:gd name="connsiteY45" fmla="*/ 219127 h 270646"/>
              <a:gd name="connsiteX46" fmla="*/ 1514388 w 16881346"/>
              <a:gd name="connsiteY46" fmla="*/ 0 h 270646"/>
              <a:gd name="connsiteX47" fmla="*/ 1611897 w 16881346"/>
              <a:gd name="connsiteY47" fmla="*/ 219127 h 270646"/>
              <a:gd name="connsiteX48" fmla="*/ 1607270 w 16881346"/>
              <a:gd name="connsiteY48" fmla="*/ 270644 h 270646"/>
              <a:gd name="connsiteX49" fmla="*/ 1613594 w 16881346"/>
              <a:gd name="connsiteY49" fmla="*/ 261060 h 270646"/>
              <a:gd name="connsiteX50" fmla="*/ 1651548 w 16881346"/>
              <a:gd name="connsiteY50" fmla="*/ 243840 h 270646"/>
              <a:gd name="connsiteX51" fmla="*/ 1671200 w 16881346"/>
              <a:gd name="connsiteY51" fmla="*/ 248292 h 270646"/>
              <a:gd name="connsiteX52" fmla="*/ 1688461 w 16881346"/>
              <a:gd name="connsiteY52" fmla="*/ 260333 h 270646"/>
              <a:gd name="connsiteX53" fmla="*/ 1684760 w 16881346"/>
              <a:gd name="connsiteY53" fmla="*/ 219127 h 270646"/>
              <a:gd name="connsiteX54" fmla="*/ 1782268 w 16881346"/>
              <a:gd name="connsiteY54" fmla="*/ 0 h 270646"/>
              <a:gd name="connsiteX55" fmla="*/ 1879775 w 16881346"/>
              <a:gd name="connsiteY55" fmla="*/ 219127 h 270646"/>
              <a:gd name="connsiteX56" fmla="*/ 1875147 w 16881346"/>
              <a:gd name="connsiteY56" fmla="*/ 270645 h 270646"/>
              <a:gd name="connsiteX57" fmla="*/ 1881473 w 16881346"/>
              <a:gd name="connsiteY57" fmla="*/ 261060 h 270646"/>
              <a:gd name="connsiteX58" fmla="*/ 1919427 w 16881346"/>
              <a:gd name="connsiteY58" fmla="*/ 243840 h 270646"/>
              <a:gd name="connsiteX59" fmla="*/ 1939078 w 16881346"/>
              <a:gd name="connsiteY59" fmla="*/ 248292 h 270646"/>
              <a:gd name="connsiteX60" fmla="*/ 1956341 w 16881346"/>
              <a:gd name="connsiteY60" fmla="*/ 260334 h 270646"/>
              <a:gd name="connsiteX61" fmla="*/ 1952638 w 16881346"/>
              <a:gd name="connsiteY61" fmla="*/ 219127 h 270646"/>
              <a:gd name="connsiteX62" fmla="*/ 2050146 w 16881346"/>
              <a:gd name="connsiteY62" fmla="*/ 0 h 270646"/>
              <a:gd name="connsiteX63" fmla="*/ 2147653 w 16881346"/>
              <a:gd name="connsiteY63" fmla="*/ 219127 h 270646"/>
              <a:gd name="connsiteX64" fmla="*/ 2143026 w 16881346"/>
              <a:gd name="connsiteY64" fmla="*/ 270646 h 270646"/>
              <a:gd name="connsiteX65" fmla="*/ 2149353 w 16881346"/>
              <a:gd name="connsiteY65" fmla="*/ 261060 h 270646"/>
              <a:gd name="connsiteX66" fmla="*/ 2187306 w 16881346"/>
              <a:gd name="connsiteY66" fmla="*/ 243840 h 270646"/>
              <a:gd name="connsiteX67" fmla="*/ 2206958 w 16881346"/>
              <a:gd name="connsiteY67" fmla="*/ 248292 h 270646"/>
              <a:gd name="connsiteX68" fmla="*/ 2224218 w 16881346"/>
              <a:gd name="connsiteY68" fmla="*/ 260333 h 270646"/>
              <a:gd name="connsiteX69" fmla="*/ 2220517 w 16881346"/>
              <a:gd name="connsiteY69" fmla="*/ 219127 h 270646"/>
              <a:gd name="connsiteX70" fmla="*/ 2318025 w 16881346"/>
              <a:gd name="connsiteY70" fmla="*/ 0 h 270646"/>
              <a:gd name="connsiteX71" fmla="*/ 2415533 w 16881346"/>
              <a:gd name="connsiteY71" fmla="*/ 219127 h 270646"/>
              <a:gd name="connsiteX72" fmla="*/ 2410905 w 16881346"/>
              <a:gd name="connsiteY72" fmla="*/ 270643 h 270646"/>
              <a:gd name="connsiteX73" fmla="*/ 2417230 w 16881346"/>
              <a:gd name="connsiteY73" fmla="*/ 261060 h 270646"/>
              <a:gd name="connsiteX74" fmla="*/ 2455184 w 16881346"/>
              <a:gd name="connsiteY74" fmla="*/ 243840 h 270646"/>
              <a:gd name="connsiteX75" fmla="*/ 2474835 w 16881346"/>
              <a:gd name="connsiteY75" fmla="*/ 248292 h 270646"/>
              <a:gd name="connsiteX76" fmla="*/ 2492096 w 16881346"/>
              <a:gd name="connsiteY76" fmla="*/ 260333 h 270646"/>
              <a:gd name="connsiteX77" fmla="*/ 2488394 w 16881346"/>
              <a:gd name="connsiteY77" fmla="*/ 219127 h 270646"/>
              <a:gd name="connsiteX78" fmla="*/ 2585904 w 16881346"/>
              <a:gd name="connsiteY78" fmla="*/ 0 h 270646"/>
              <a:gd name="connsiteX79" fmla="*/ 2683410 w 16881346"/>
              <a:gd name="connsiteY79" fmla="*/ 219127 h 270646"/>
              <a:gd name="connsiteX80" fmla="*/ 2678783 w 16881346"/>
              <a:gd name="connsiteY80" fmla="*/ 270646 h 270646"/>
              <a:gd name="connsiteX81" fmla="*/ 2685108 w 16881346"/>
              <a:gd name="connsiteY81" fmla="*/ 261060 h 270646"/>
              <a:gd name="connsiteX82" fmla="*/ 2723063 w 16881346"/>
              <a:gd name="connsiteY82" fmla="*/ 243840 h 270646"/>
              <a:gd name="connsiteX83" fmla="*/ 2742715 w 16881346"/>
              <a:gd name="connsiteY83" fmla="*/ 248292 h 270646"/>
              <a:gd name="connsiteX84" fmla="*/ 2759975 w 16881346"/>
              <a:gd name="connsiteY84" fmla="*/ 260334 h 270646"/>
              <a:gd name="connsiteX85" fmla="*/ 2756274 w 16881346"/>
              <a:gd name="connsiteY85" fmla="*/ 219127 h 270646"/>
              <a:gd name="connsiteX86" fmla="*/ 2853781 w 16881346"/>
              <a:gd name="connsiteY86" fmla="*/ 0 h 270646"/>
              <a:gd name="connsiteX87" fmla="*/ 2951289 w 16881346"/>
              <a:gd name="connsiteY87" fmla="*/ 219127 h 270646"/>
              <a:gd name="connsiteX88" fmla="*/ 2946661 w 16881346"/>
              <a:gd name="connsiteY88" fmla="*/ 270645 h 270646"/>
              <a:gd name="connsiteX89" fmla="*/ 2952987 w 16881346"/>
              <a:gd name="connsiteY89" fmla="*/ 261060 h 270646"/>
              <a:gd name="connsiteX90" fmla="*/ 2990941 w 16881346"/>
              <a:gd name="connsiteY90" fmla="*/ 243840 h 270646"/>
              <a:gd name="connsiteX91" fmla="*/ 3010592 w 16881346"/>
              <a:gd name="connsiteY91" fmla="*/ 248292 h 270646"/>
              <a:gd name="connsiteX92" fmla="*/ 3027853 w 16881346"/>
              <a:gd name="connsiteY92" fmla="*/ 260333 h 270646"/>
              <a:gd name="connsiteX93" fmla="*/ 3024151 w 16881346"/>
              <a:gd name="connsiteY93" fmla="*/ 219127 h 270646"/>
              <a:gd name="connsiteX94" fmla="*/ 3121659 w 16881346"/>
              <a:gd name="connsiteY94" fmla="*/ 0 h 270646"/>
              <a:gd name="connsiteX95" fmla="*/ 3219167 w 16881346"/>
              <a:gd name="connsiteY95" fmla="*/ 219127 h 270646"/>
              <a:gd name="connsiteX96" fmla="*/ 3214540 w 16881346"/>
              <a:gd name="connsiteY96" fmla="*/ 270645 h 270646"/>
              <a:gd name="connsiteX97" fmla="*/ 3220865 w 16881346"/>
              <a:gd name="connsiteY97" fmla="*/ 261060 h 270646"/>
              <a:gd name="connsiteX98" fmla="*/ 3258819 w 16881346"/>
              <a:gd name="connsiteY98" fmla="*/ 243840 h 270646"/>
              <a:gd name="connsiteX99" fmla="*/ 3278470 w 16881346"/>
              <a:gd name="connsiteY99" fmla="*/ 248292 h 270646"/>
              <a:gd name="connsiteX100" fmla="*/ 3295730 w 16881346"/>
              <a:gd name="connsiteY100" fmla="*/ 260332 h 270646"/>
              <a:gd name="connsiteX101" fmla="*/ 3292030 w 16881346"/>
              <a:gd name="connsiteY101" fmla="*/ 219127 h 270646"/>
              <a:gd name="connsiteX102" fmla="*/ 3389538 w 16881346"/>
              <a:gd name="connsiteY102" fmla="*/ 0 h 270646"/>
              <a:gd name="connsiteX103" fmla="*/ 3487045 w 16881346"/>
              <a:gd name="connsiteY103" fmla="*/ 219127 h 270646"/>
              <a:gd name="connsiteX104" fmla="*/ 3482417 w 16881346"/>
              <a:gd name="connsiteY104" fmla="*/ 270645 h 270646"/>
              <a:gd name="connsiteX105" fmla="*/ 3488744 w 16881346"/>
              <a:gd name="connsiteY105" fmla="*/ 261060 h 270646"/>
              <a:gd name="connsiteX106" fmla="*/ 3526697 w 16881346"/>
              <a:gd name="connsiteY106" fmla="*/ 243840 h 270646"/>
              <a:gd name="connsiteX107" fmla="*/ 3546350 w 16881346"/>
              <a:gd name="connsiteY107" fmla="*/ 248292 h 270646"/>
              <a:gd name="connsiteX108" fmla="*/ 3563609 w 16881346"/>
              <a:gd name="connsiteY108" fmla="*/ 260333 h 270646"/>
              <a:gd name="connsiteX109" fmla="*/ 3559906 w 16881346"/>
              <a:gd name="connsiteY109" fmla="*/ 219127 h 270646"/>
              <a:gd name="connsiteX110" fmla="*/ 3657414 w 16881346"/>
              <a:gd name="connsiteY110" fmla="*/ 0 h 270646"/>
              <a:gd name="connsiteX111" fmla="*/ 3754923 w 16881346"/>
              <a:gd name="connsiteY111" fmla="*/ 219127 h 270646"/>
              <a:gd name="connsiteX112" fmla="*/ 3750296 w 16881346"/>
              <a:gd name="connsiteY112" fmla="*/ 270645 h 270646"/>
              <a:gd name="connsiteX113" fmla="*/ 3756620 w 16881346"/>
              <a:gd name="connsiteY113" fmla="*/ 261060 h 270646"/>
              <a:gd name="connsiteX114" fmla="*/ 3794575 w 16881346"/>
              <a:gd name="connsiteY114" fmla="*/ 243840 h 270646"/>
              <a:gd name="connsiteX115" fmla="*/ 3814226 w 16881346"/>
              <a:gd name="connsiteY115" fmla="*/ 248292 h 270646"/>
              <a:gd name="connsiteX116" fmla="*/ 3831487 w 16881346"/>
              <a:gd name="connsiteY116" fmla="*/ 260334 h 270646"/>
              <a:gd name="connsiteX117" fmla="*/ 3827787 w 16881346"/>
              <a:gd name="connsiteY117" fmla="*/ 219127 h 270646"/>
              <a:gd name="connsiteX118" fmla="*/ 3925295 w 16881346"/>
              <a:gd name="connsiteY118" fmla="*/ 0 h 270646"/>
              <a:gd name="connsiteX119" fmla="*/ 4022802 w 16881346"/>
              <a:gd name="connsiteY119" fmla="*/ 219127 h 270646"/>
              <a:gd name="connsiteX120" fmla="*/ 4018174 w 16881346"/>
              <a:gd name="connsiteY120" fmla="*/ 270645 h 270646"/>
              <a:gd name="connsiteX121" fmla="*/ 4024501 w 16881346"/>
              <a:gd name="connsiteY121" fmla="*/ 261060 h 270646"/>
              <a:gd name="connsiteX122" fmla="*/ 4062454 w 16881346"/>
              <a:gd name="connsiteY122" fmla="*/ 243840 h 270646"/>
              <a:gd name="connsiteX123" fmla="*/ 4082107 w 16881346"/>
              <a:gd name="connsiteY123" fmla="*/ 248292 h 270646"/>
              <a:gd name="connsiteX124" fmla="*/ 4099367 w 16881346"/>
              <a:gd name="connsiteY124" fmla="*/ 260333 h 270646"/>
              <a:gd name="connsiteX125" fmla="*/ 4095663 w 16881346"/>
              <a:gd name="connsiteY125" fmla="*/ 219127 h 270646"/>
              <a:gd name="connsiteX126" fmla="*/ 4193171 w 16881346"/>
              <a:gd name="connsiteY126" fmla="*/ 0 h 270646"/>
              <a:gd name="connsiteX127" fmla="*/ 4290680 w 16881346"/>
              <a:gd name="connsiteY127" fmla="*/ 219127 h 270646"/>
              <a:gd name="connsiteX128" fmla="*/ 4286053 w 16881346"/>
              <a:gd name="connsiteY128" fmla="*/ 270645 h 270646"/>
              <a:gd name="connsiteX129" fmla="*/ 4292377 w 16881346"/>
              <a:gd name="connsiteY129" fmla="*/ 261060 h 270646"/>
              <a:gd name="connsiteX130" fmla="*/ 4330332 w 16881346"/>
              <a:gd name="connsiteY130" fmla="*/ 243840 h 270646"/>
              <a:gd name="connsiteX131" fmla="*/ 4349982 w 16881346"/>
              <a:gd name="connsiteY131" fmla="*/ 248292 h 270646"/>
              <a:gd name="connsiteX132" fmla="*/ 4367244 w 16881346"/>
              <a:gd name="connsiteY132" fmla="*/ 260333 h 270646"/>
              <a:gd name="connsiteX133" fmla="*/ 4363543 w 16881346"/>
              <a:gd name="connsiteY133" fmla="*/ 219127 h 270646"/>
              <a:gd name="connsiteX134" fmla="*/ 4461050 w 16881346"/>
              <a:gd name="connsiteY134" fmla="*/ 0 h 270646"/>
              <a:gd name="connsiteX135" fmla="*/ 4558558 w 16881346"/>
              <a:gd name="connsiteY135" fmla="*/ 219127 h 270646"/>
              <a:gd name="connsiteX136" fmla="*/ 4553931 w 16881346"/>
              <a:gd name="connsiteY136" fmla="*/ 270645 h 270646"/>
              <a:gd name="connsiteX137" fmla="*/ 4560256 w 16881346"/>
              <a:gd name="connsiteY137" fmla="*/ 261060 h 270646"/>
              <a:gd name="connsiteX138" fmla="*/ 4598211 w 16881346"/>
              <a:gd name="connsiteY138" fmla="*/ 243840 h 270646"/>
              <a:gd name="connsiteX139" fmla="*/ 4617861 w 16881346"/>
              <a:gd name="connsiteY139" fmla="*/ 248292 h 270646"/>
              <a:gd name="connsiteX140" fmla="*/ 4635124 w 16881346"/>
              <a:gd name="connsiteY140" fmla="*/ 260334 h 270646"/>
              <a:gd name="connsiteX141" fmla="*/ 4631420 w 16881346"/>
              <a:gd name="connsiteY141" fmla="*/ 219127 h 270646"/>
              <a:gd name="connsiteX142" fmla="*/ 4728928 w 16881346"/>
              <a:gd name="connsiteY142" fmla="*/ 0 h 270646"/>
              <a:gd name="connsiteX143" fmla="*/ 4826437 w 16881346"/>
              <a:gd name="connsiteY143" fmla="*/ 219127 h 270646"/>
              <a:gd name="connsiteX144" fmla="*/ 4821810 w 16881346"/>
              <a:gd name="connsiteY144" fmla="*/ 270645 h 270646"/>
              <a:gd name="connsiteX145" fmla="*/ 4828134 w 16881346"/>
              <a:gd name="connsiteY145" fmla="*/ 261060 h 270646"/>
              <a:gd name="connsiteX146" fmla="*/ 4866089 w 16881346"/>
              <a:gd name="connsiteY146" fmla="*/ 243840 h 270646"/>
              <a:gd name="connsiteX147" fmla="*/ 4885739 w 16881346"/>
              <a:gd name="connsiteY147" fmla="*/ 248292 h 270646"/>
              <a:gd name="connsiteX148" fmla="*/ 4903000 w 16881346"/>
              <a:gd name="connsiteY148" fmla="*/ 260333 h 270646"/>
              <a:gd name="connsiteX149" fmla="*/ 4899300 w 16881346"/>
              <a:gd name="connsiteY149" fmla="*/ 219127 h 270646"/>
              <a:gd name="connsiteX150" fmla="*/ 4996807 w 16881346"/>
              <a:gd name="connsiteY150" fmla="*/ 0 h 270646"/>
              <a:gd name="connsiteX151" fmla="*/ 5094315 w 16881346"/>
              <a:gd name="connsiteY151" fmla="*/ 219127 h 270646"/>
              <a:gd name="connsiteX152" fmla="*/ 5089688 w 16881346"/>
              <a:gd name="connsiteY152" fmla="*/ 270645 h 270646"/>
              <a:gd name="connsiteX153" fmla="*/ 5096013 w 16881346"/>
              <a:gd name="connsiteY153" fmla="*/ 261060 h 270646"/>
              <a:gd name="connsiteX154" fmla="*/ 5133967 w 16881346"/>
              <a:gd name="connsiteY154" fmla="*/ 243840 h 270646"/>
              <a:gd name="connsiteX155" fmla="*/ 5153618 w 16881346"/>
              <a:gd name="connsiteY155" fmla="*/ 248292 h 270646"/>
              <a:gd name="connsiteX156" fmla="*/ 5170879 w 16881346"/>
              <a:gd name="connsiteY156" fmla="*/ 260333 h 270646"/>
              <a:gd name="connsiteX157" fmla="*/ 5167176 w 16881346"/>
              <a:gd name="connsiteY157" fmla="*/ 219127 h 270646"/>
              <a:gd name="connsiteX158" fmla="*/ 5264685 w 16881346"/>
              <a:gd name="connsiteY158" fmla="*/ 0 h 270646"/>
              <a:gd name="connsiteX159" fmla="*/ 5362194 w 16881346"/>
              <a:gd name="connsiteY159" fmla="*/ 219127 h 270646"/>
              <a:gd name="connsiteX160" fmla="*/ 5357564 w 16881346"/>
              <a:gd name="connsiteY160" fmla="*/ 270645 h 270646"/>
              <a:gd name="connsiteX161" fmla="*/ 5363891 w 16881346"/>
              <a:gd name="connsiteY161" fmla="*/ 261060 h 270646"/>
              <a:gd name="connsiteX162" fmla="*/ 5401845 w 16881346"/>
              <a:gd name="connsiteY162" fmla="*/ 243840 h 270646"/>
              <a:gd name="connsiteX163" fmla="*/ 5421496 w 16881346"/>
              <a:gd name="connsiteY163" fmla="*/ 248292 h 270646"/>
              <a:gd name="connsiteX164" fmla="*/ 5438757 w 16881346"/>
              <a:gd name="connsiteY164" fmla="*/ 260334 h 270646"/>
              <a:gd name="connsiteX165" fmla="*/ 5435057 w 16881346"/>
              <a:gd name="connsiteY165" fmla="*/ 219127 h 270646"/>
              <a:gd name="connsiteX166" fmla="*/ 5532564 w 16881346"/>
              <a:gd name="connsiteY166" fmla="*/ 0 h 270646"/>
              <a:gd name="connsiteX167" fmla="*/ 5630072 w 16881346"/>
              <a:gd name="connsiteY167" fmla="*/ 219127 h 270646"/>
              <a:gd name="connsiteX168" fmla="*/ 5625445 w 16881346"/>
              <a:gd name="connsiteY168" fmla="*/ 270645 h 270646"/>
              <a:gd name="connsiteX169" fmla="*/ 5631770 w 16881346"/>
              <a:gd name="connsiteY169" fmla="*/ 261060 h 270646"/>
              <a:gd name="connsiteX170" fmla="*/ 5669724 w 16881346"/>
              <a:gd name="connsiteY170" fmla="*/ 243840 h 270646"/>
              <a:gd name="connsiteX171" fmla="*/ 5689375 w 16881346"/>
              <a:gd name="connsiteY171" fmla="*/ 248292 h 270646"/>
              <a:gd name="connsiteX172" fmla="*/ 5706636 w 16881346"/>
              <a:gd name="connsiteY172" fmla="*/ 260333 h 270646"/>
              <a:gd name="connsiteX173" fmla="*/ 5702933 w 16881346"/>
              <a:gd name="connsiteY173" fmla="*/ 219127 h 270646"/>
              <a:gd name="connsiteX174" fmla="*/ 5800442 w 16881346"/>
              <a:gd name="connsiteY174" fmla="*/ 0 h 270646"/>
              <a:gd name="connsiteX175" fmla="*/ 5897951 w 16881346"/>
              <a:gd name="connsiteY175" fmla="*/ 219127 h 270646"/>
              <a:gd name="connsiteX176" fmla="*/ 5893321 w 16881346"/>
              <a:gd name="connsiteY176" fmla="*/ 270645 h 270646"/>
              <a:gd name="connsiteX177" fmla="*/ 5899648 w 16881346"/>
              <a:gd name="connsiteY177" fmla="*/ 261060 h 270646"/>
              <a:gd name="connsiteX178" fmla="*/ 5937602 w 16881346"/>
              <a:gd name="connsiteY178" fmla="*/ 243840 h 270646"/>
              <a:gd name="connsiteX179" fmla="*/ 5957253 w 16881346"/>
              <a:gd name="connsiteY179" fmla="*/ 248292 h 270646"/>
              <a:gd name="connsiteX180" fmla="*/ 5974514 w 16881346"/>
              <a:gd name="connsiteY180" fmla="*/ 260333 h 270646"/>
              <a:gd name="connsiteX181" fmla="*/ 5970812 w 16881346"/>
              <a:gd name="connsiteY181" fmla="*/ 219127 h 270646"/>
              <a:gd name="connsiteX182" fmla="*/ 6068320 w 16881346"/>
              <a:gd name="connsiteY182" fmla="*/ 0 h 270646"/>
              <a:gd name="connsiteX183" fmla="*/ 6165828 w 16881346"/>
              <a:gd name="connsiteY183" fmla="*/ 219127 h 270646"/>
              <a:gd name="connsiteX184" fmla="*/ 6161200 w 16881346"/>
              <a:gd name="connsiteY184" fmla="*/ 270645 h 270646"/>
              <a:gd name="connsiteX185" fmla="*/ 6167526 w 16881346"/>
              <a:gd name="connsiteY185" fmla="*/ 261060 h 270646"/>
              <a:gd name="connsiteX186" fmla="*/ 6205481 w 16881346"/>
              <a:gd name="connsiteY186" fmla="*/ 243840 h 270646"/>
              <a:gd name="connsiteX187" fmla="*/ 6225131 w 16881346"/>
              <a:gd name="connsiteY187" fmla="*/ 248292 h 270646"/>
              <a:gd name="connsiteX188" fmla="*/ 6242393 w 16881346"/>
              <a:gd name="connsiteY188" fmla="*/ 260334 h 270646"/>
              <a:gd name="connsiteX189" fmla="*/ 6238690 w 16881346"/>
              <a:gd name="connsiteY189" fmla="*/ 219127 h 270646"/>
              <a:gd name="connsiteX190" fmla="*/ 6336199 w 16881346"/>
              <a:gd name="connsiteY190" fmla="*/ 0 h 270646"/>
              <a:gd name="connsiteX191" fmla="*/ 6433708 w 16881346"/>
              <a:gd name="connsiteY191" fmla="*/ 219127 h 270646"/>
              <a:gd name="connsiteX192" fmla="*/ 6429078 w 16881346"/>
              <a:gd name="connsiteY192" fmla="*/ 270645 h 270646"/>
              <a:gd name="connsiteX193" fmla="*/ 6435405 w 16881346"/>
              <a:gd name="connsiteY193" fmla="*/ 261060 h 270646"/>
              <a:gd name="connsiteX194" fmla="*/ 6473359 w 16881346"/>
              <a:gd name="connsiteY194" fmla="*/ 243840 h 270646"/>
              <a:gd name="connsiteX195" fmla="*/ 6493010 w 16881346"/>
              <a:gd name="connsiteY195" fmla="*/ 248292 h 270646"/>
              <a:gd name="connsiteX196" fmla="*/ 6510271 w 16881346"/>
              <a:gd name="connsiteY196" fmla="*/ 260333 h 270646"/>
              <a:gd name="connsiteX197" fmla="*/ 6506569 w 16881346"/>
              <a:gd name="connsiteY197" fmla="*/ 219127 h 270646"/>
              <a:gd name="connsiteX198" fmla="*/ 6604077 w 16881346"/>
              <a:gd name="connsiteY198" fmla="*/ 0 h 270646"/>
              <a:gd name="connsiteX199" fmla="*/ 6701585 w 16881346"/>
              <a:gd name="connsiteY199" fmla="*/ 219127 h 270646"/>
              <a:gd name="connsiteX200" fmla="*/ 6696957 w 16881346"/>
              <a:gd name="connsiteY200" fmla="*/ 270645 h 270646"/>
              <a:gd name="connsiteX201" fmla="*/ 6703283 w 16881346"/>
              <a:gd name="connsiteY201" fmla="*/ 261060 h 270646"/>
              <a:gd name="connsiteX202" fmla="*/ 6741238 w 16881346"/>
              <a:gd name="connsiteY202" fmla="*/ 243840 h 270646"/>
              <a:gd name="connsiteX203" fmla="*/ 6760888 w 16881346"/>
              <a:gd name="connsiteY203" fmla="*/ 248292 h 270646"/>
              <a:gd name="connsiteX204" fmla="*/ 6778149 w 16881346"/>
              <a:gd name="connsiteY204" fmla="*/ 260333 h 270646"/>
              <a:gd name="connsiteX205" fmla="*/ 6774447 w 16881346"/>
              <a:gd name="connsiteY205" fmla="*/ 219127 h 270646"/>
              <a:gd name="connsiteX206" fmla="*/ 6871956 w 16881346"/>
              <a:gd name="connsiteY206" fmla="*/ 0 h 270646"/>
              <a:gd name="connsiteX207" fmla="*/ 6969464 w 16881346"/>
              <a:gd name="connsiteY207" fmla="*/ 219127 h 270646"/>
              <a:gd name="connsiteX208" fmla="*/ 6964835 w 16881346"/>
              <a:gd name="connsiteY208" fmla="*/ 270645 h 270646"/>
              <a:gd name="connsiteX209" fmla="*/ 6971162 w 16881346"/>
              <a:gd name="connsiteY209" fmla="*/ 261060 h 270646"/>
              <a:gd name="connsiteX210" fmla="*/ 7009114 w 16881346"/>
              <a:gd name="connsiteY210" fmla="*/ 243840 h 270646"/>
              <a:gd name="connsiteX211" fmla="*/ 7028767 w 16881346"/>
              <a:gd name="connsiteY211" fmla="*/ 248292 h 270646"/>
              <a:gd name="connsiteX212" fmla="*/ 7046028 w 16881346"/>
              <a:gd name="connsiteY212" fmla="*/ 260334 h 270646"/>
              <a:gd name="connsiteX213" fmla="*/ 7042326 w 16881346"/>
              <a:gd name="connsiteY213" fmla="*/ 219127 h 270646"/>
              <a:gd name="connsiteX214" fmla="*/ 7139834 w 16881346"/>
              <a:gd name="connsiteY214" fmla="*/ 0 h 270646"/>
              <a:gd name="connsiteX215" fmla="*/ 7237342 w 16881346"/>
              <a:gd name="connsiteY215" fmla="*/ 219127 h 270646"/>
              <a:gd name="connsiteX216" fmla="*/ 7232714 w 16881346"/>
              <a:gd name="connsiteY216" fmla="*/ 270645 h 270646"/>
              <a:gd name="connsiteX217" fmla="*/ 7239040 w 16881346"/>
              <a:gd name="connsiteY217" fmla="*/ 261060 h 270646"/>
              <a:gd name="connsiteX218" fmla="*/ 7276995 w 16881346"/>
              <a:gd name="connsiteY218" fmla="*/ 243840 h 270646"/>
              <a:gd name="connsiteX219" fmla="*/ 7296645 w 16881346"/>
              <a:gd name="connsiteY219" fmla="*/ 248292 h 270646"/>
              <a:gd name="connsiteX220" fmla="*/ 7313906 w 16881346"/>
              <a:gd name="connsiteY220" fmla="*/ 260333 h 270646"/>
              <a:gd name="connsiteX221" fmla="*/ 7310204 w 16881346"/>
              <a:gd name="connsiteY221" fmla="*/ 219127 h 270646"/>
              <a:gd name="connsiteX222" fmla="*/ 7407713 w 16881346"/>
              <a:gd name="connsiteY222" fmla="*/ 0 h 270646"/>
              <a:gd name="connsiteX223" fmla="*/ 7505219 w 16881346"/>
              <a:gd name="connsiteY223" fmla="*/ 219127 h 270646"/>
              <a:gd name="connsiteX224" fmla="*/ 7500591 w 16881346"/>
              <a:gd name="connsiteY224" fmla="*/ 270645 h 270646"/>
              <a:gd name="connsiteX225" fmla="*/ 7506917 w 16881346"/>
              <a:gd name="connsiteY225" fmla="*/ 261060 h 270646"/>
              <a:gd name="connsiteX226" fmla="*/ 7544871 w 16881346"/>
              <a:gd name="connsiteY226" fmla="*/ 243840 h 270646"/>
              <a:gd name="connsiteX227" fmla="*/ 7564522 w 16881346"/>
              <a:gd name="connsiteY227" fmla="*/ 248292 h 270646"/>
              <a:gd name="connsiteX228" fmla="*/ 7581783 w 16881346"/>
              <a:gd name="connsiteY228" fmla="*/ 260333 h 270646"/>
              <a:gd name="connsiteX229" fmla="*/ 7578081 w 16881346"/>
              <a:gd name="connsiteY229" fmla="*/ 219127 h 270646"/>
              <a:gd name="connsiteX230" fmla="*/ 7675589 w 16881346"/>
              <a:gd name="connsiteY230" fmla="*/ 0 h 270646"/>
              <a:gd name="connsiteX231" fmla="*/ 7773097 w 16881346"/>
              <a:gd name="connsiteY231" fmla="*/ 219127 h 270646"/>
              <a:gd name="connsiteX232" fmla="*/ 7768469 w 16881346"/>
              <a:gd name="connsiteY232" fmla="*/ 270645 h 270646"/>
              <a:gd name="connsiteX233" fmla="*/ 7774794 w 16881346"/>
              <a:gd name="connsiteY233" fmla="*/ 261060 h 270646"/>
              <a:gd name="connsiteX234" fmla="*/ 7812749 w 16881346"/>
              <a:gd name="connsiteY234" fmla="*/ 243840 h 270646"/>
              <a:gd name="connsiteX235" fmla="*/ 7832400 w 16881346"/>
              <a:gd name="connsiteY235" fmla="*/ 248292 h 270646"/>
              <a:gd name="connsiteX236" fmla="*/ 7849662 w 16881346"/>
              <a:gd name="connsiteY236" fmla="*/ 260334 h 270646"/>
              <a:gd name="connsiteX237" fmla="*/ 7845960 w 16881346"/>
              <a:gd name="connsiteY237" fmla="*/ 219127 h 270646"/>
              <a:gd name="connsiteX238" fmla="*/ 7943468 w 16881346"/>
              <a:gd name="connsiteY238" fmla="*/ 0 h 270646"/>
              <a:gd name="connsiteX239" fmla="*/ 8040976 w 16881346"/>
              <a:gd name="connsiteY239" fmla="*/ 219127 h 270646"/>
              <a:gd name="connsiteX240" fmla="*/ 8036348 w 16881346"/>
              <a:gd name="connsiteY240" fmla="*/ 270645 h 270646"/>
              <a:gd name="connsiteX241" fmla="*/ 8042674 w 16881346"/>
              <a:gd name="connsiteY241" fmla="*/ 261060 h 270646"/>
              <a:gd name="connsiteX242" fmla="*/ 8080628 w 16881346"/>
              <a:gd name="connsiteY242" fmla="*/ 243840 h 270646"/>
              <a:gd name="connsiteX243" fmla="*/ 8100279 w 16881346"/>
              <a:gd name="connsiteY243" fmla="*/ 248292 h 270646"/>
              <a:gd name="connsiteX244" fmla="*/ 8117531 w 16881346"/>
              <a:gd name="connsiteY244" fmla="*/ 260327 h 270646"/>
              <a:gd name="connsiteX245" fmla="*/ 8113830 w 16881346"/>
              <a:gd name="connsiteY245" fmla="*/ 219127 h 270646"/>
              <a:gd name="connsiteX246" fmla="*/ 8211338 w 16881346"/>
              <a:gd name="connsiteY246" fmla="*/ 0 h 270646"/>
              <a:gd name="connsiteX247" fmla="*/ 8308846 w 16881346"/>
              <a:gd name="connsiteY247" fmla="*/ 219127 h 270646"/>
              <a:gd name="connsiteX248" fmla="*/ 8304218 w 16881346"/>
              <a:gd name="connsiteY248" fmla="*/ 270645 h 270646"/>
              <a:gd name="connsiteX249" fmla="*/ 8310543 w 16881346"/>
              <a:gd name="connsiteY249" fmla="*/ 261060 h 270646"/>
              <a:gd name="connsiteX250" fmla="*/ 8348498 w 16881346"/>
              <a:gd name="connsiteY250" fmla="*/ 243840 h 270646"/>
              <a:gd name="connsiteX251" fmla="*/ 8368150 w 16881346"/>
              <a:gd name="connsiteY251" fmla="*/ 248292 h 270646"/>
              <a:gd name="connsiteX252" fmla="*/ 8385841 w 16881346"/>
              <a:gd name="connsiteY252" fmla="*/ 260634 h 270646"/>
              <a:gd name="connsiteX253" fmla="*/ 8382112 w 16881346"/>
              <a:gd name="connsiteY253" fmla="*/ 219127 h 270646"/>
              <a:gd name="connsiteX254" fmla="*/ 8479620 w 16881346"/>
              <a:gd name="connsiteY254" fmla="*/ 0 h 270646"/>
              <a:gd name="connsiteX255" fmla="*/ 8577128 w 16881346"/>
              <a:gd name="connsiteY255" fmla="*/ 219127 h 270646"/>
              <a:gd name="connsiteX256" fmla="*/ 8572500 w 16881346"/>
              <a:gd name="connsiteY256" fmla="*/ 270645 h 270646"/>
              <a:gd name="connsiteX257" fmla="*/ 8578826 w 16881346"/>
              <a:gd name="connsiteY257" fmla="*/ 261060 h 270646"/>
              <a:gd name="connsiteX258" fmla="*/ 8616780 w 16881346"/>
              <a:gd name="connsiteY258" fmla="*/ 243840 h 270646"/>
              <a:gd name="connsiteX259" fmla="*/ 8636431 w 16881346"/>
              <a:gd name="connsiteY259" fmla="*/ 248292 h 270646"/>
              <a:gd name="connsiteX260" fmla="*/ 8653692 w 16881346"/>
              <a:gd name="connsiteY260" fmla="*/ 260333 h 270646"/>
              <a:gd name="connsiteX261" fmla="*/ 8649990 w 16881346"/>
              <a:gd name="connsiteY261" fmla="*/ 219127 h 270646"/>
              <a:gd name="connsiteX262" fmla="*/ 8747498 w 16881346"/>
              <a:gd name="connsiteY262" fmla="*/ 0 h 270646"/>
              <a:gd name="connsiteX263" fmla="*/ 8845006 w 16881346"/>
              <a:gd name="connsiteY263" fmla="*/ 219127 h 270646"/>
              <a:gd name="connsiteX264" fmla="*/ 8840378 w 16881346"/>
              <a:gd name="connsiteY264" fmla="*/ 270645 h 270646"/>
              <a:gd name="connsiteX265" fmla="*/ 8846704 w 16881346"/>
              <a:gd name="connsiteY265" fmla="*/ 261060 h 270646"/>
              <a:gd name="connsiteX266" fmla="*/ 8884658 w 16881346"/>
              <a:gd name="connsiteY266" fmla="*/ 243840 h 270646"/>
              <a:gd name="connsiteX267" fmla="*/ 8904309 w 16881346"/>
              <a:gd name="connsiteY267" fmla="*/ 248292 h 270646"/>
              <a:gd name="connsiteX268" fmla="*/ 8921571 w 16881346"/>
              <a:gd name="connsiteY268" fmla="*/ 260334 h 270646"/>
              <a:gd name="connsiteX269" fmla="*/ 8917869 w 16881346"/>
              <a:gd name="connsiteY269" fmla="*/ 219127 h 270646"/>
              <a:gd name="connsiteX270" fmla="*/ 9015377 w 16881346"/>
              <a:gd name="connsiteY270" fmla="*/ 0 h 270646"/>
              <a:gd name="connsiteX271" fmla="*/ 9112885 w 16881346"/>
              <a:gd name="connsiteY271" fmla="*/ 219127 h 270646"/>
              <a:gd name="connsiteX272" fmla="*/ 9108257 w 16881346"/>
              <a:gd name="connsiteY272" fmla="*/ 270645 h 270646"/>
              <a:gd name="connsiteX273" fmla="*/ 9114583 w 16881346"/>
              <a:gd name="connsiteY273" fmla="*/ 261060 h 270646"/>
              <a:gd name="connsiteX274" fmla="*/ 9152537 w 16881346"/>
              <a:gd name="connsiteY274" fmla="*/ 243840 h 270646"/>
              <a:gd name="connsiteX275" fmla="*/ 9172188 w 16881346"/>
              <a:gd name="connsiteY275" fmla="*/ 248292 h 270646"/>
              <a:gd name="connsiteX276" fmla="*/ 9189449 w 16881346"/>
              <a:gd name="connsiteY276" fmla="*/ 260333 h 270646"/>
              <a:gd name="connsiteX277" fmla="*/ 9185747 w 16881346"/>
              <a:gd name="connsiteY277" fmla="*/ 219127 h 270646"/>
              <a:gd name="connsiteX278" fmla="*/ 9283255 w 16881346"/>
              <a:gd name="connsiteY278" fmla="*/ 0 h 270646"/>
              <a:gd name="connsiteX279" fmla="*/ 9380763 w 16881346"/>
              <a:gd name="connsiteY279" fmla="*/ 219127 h 270646"/>
              <a:gd name="connsiteX280" fmla="*/ 9376135 w 16881346"/>
              <a:gd name="connsiteY280" fmla="*/ 270645 h 270646"/>
              <a:gd name="connsiteX281" fmla="*/ 9382461 w 16881346"/>
              <a:gd name="connsiteY281" fmla="*/ 261060 h 270646"/>
              <a:gd name="connsiteX282" fmla="*/ 9420415 w 16881346"/>
              <a:gd name="connsiteY282" fmla="*/ 243840 h 270646"/>
              <a:gd name="connsiteX283" fmla="*/ 9440066 w 16881346"/>
              <a:gd name="connsiteY283" fmla="*/ 248292 h 270646"/>
              <a:gd name="connsiteX284" fmla="*/ 9457327 w 16881346"/>
              <a:gd name="connsiteY284" fmla="*/ 260333 h 270646"/>
              <a:gd name="connsiteX285" fmla="*/ 9453625 w 16881346"/>
              <a:gd name="connsiteY285" fmla="*/ 219127 h 270646"/>
              <a:gd name="connsiteX286" fmla="*/ 9551133 w 16881346"/>
              <a:gd name="connsiteY286" fmla="*/ 0 h 270646"/>
              <a:gd name="connsiteX287" fmla="*/ 9648641 w 16881346"/>
              <a:gd name="connsiteY287" fmla="*/ 219127 h 270646"/>
              <a:gd name="connsiteX288" fmla="*/ 9644013 w 16881346"/>
              <a:gd name="connsiteY288" fmla="*/ 270645 h 270646"/>
              <a:gd name="connsiteX289" fmla="*/ 9650339 w 16881346"/>
              <a:gd name="connsiteY289" fmla="*/ 261060 h 270646"/>
              <a:gd name="connsiteX290" fmla="*/ 9688293 w 16881346"/>
              <a:gd name="connsiteY290" fmla="*/ 243840 h 270646"/>
              <a:gd name="connsiteX291" fmla="*/ 9707944 w 16881346"/>
              <a:gd name="connsiteY291" fmla="*/ 248292 h 270646"/>
              <a:gd name="connsiteX292" fmla="*/ 9725206 w 16881346"/>
              <a:gd name="connsiteY292" fmla="*/ 260334 h 270646"/>
              <a:gd name="connsiteX293" fmla="*/ 9721504 w 16881346"/>
              <a:gd name="connsiteY293" fmla="*/ 219127 h 270646"/>
              <a:gd name="connsiteX294" fmla="*/ 9819011 w 16881346"/>
              <a:gd name="connsiteY294" fmla="*/ 0 h 270646"/>
              <a:gd name="connsiteX295" fmla="*/ 9916519 w 16881346"/>
              <a:gd name="connsiteY295" fmla="*/ 219127 h 270646"/>
              <a:gd name="connsiteX296" fmla="*/ 9911891 w 16881346"/>
              <a:gd name="connsiteY296" fmla="*/ 270645 h 270646"/>
              <a:gd name="connsiteX297" fmla="*/ 9918217 w 16881346"/>
              <a:gd name="connsiteY297" fmla="*/ 261060 h 270646"/>
              <a:gd name="connsiteX298" fmla="*/ 9956171 w 16881346"/>
              <a:gd name="connsiteY298" fmla="*/ 243840 h 270646"/>
              <a:gd name="connsiteX299" fmla="*/ 9975822 w 16881346"/>
              <a:gd name="connsiteY299" fmla="*/ 248292 h 270646"/>
              <a:gd name="connsiteX300" fmla="*/ 9993083 w 16881346"/>
              <a:gd name="connsiteY300" fmla="*/ 260333 h 270646"/>
              <a:gd name="connsiteX301" fmla="*/ 9989381 w 16881346"/>
              <a:gd name="connsiteY301" fmla="*/ 219127 h 270646"/>
              <a:gd name="connsiteX302" fmla="*/ 10086888 w 16881346"/>
              <a:gd name="connsiteY302" fmla="*/ 0 h 270646"/>
              <a:gd name="connsiteX303" fmla="*/ 10184397 w 16881346"/>
              <a:gd name="connsiteY303" fmla="*/ 219127 h 270646"/>
              <a:gd name="connsiteX304" fmla="*/ 10179769 w 16881346"/>
              <a:gd name="connsiteY304" fmla="*/ 270644 h 270646"/>
              <a:gd name="connsiteX305" fmla="*/ 10186094 w 16881346"/>
              <a:gd name="connsiteY305" fmla="*/ 261060 h 270646"/>
              <a:gd name="connsiteX306" fmla="*/ 10224048 w 16881346"/>
              <a:gd name="connsiteY306" fmla="*/ 243840 h 270646"/>
              <a:gd name="connsiteX307" fmla="*/ 10243700 w 16881346"/>
              <a:gd name="connsiteY307" fmla="*/ 248292 h 270646"/>
              <a:gd name="connsiteX308" fmla="*/ 10260961 w 16881346"/>
              <a:gd name="connsiteY308" fmla="*/ 260333 h 270646"/>
              <a:gd name="connsiteX309" fmla="*/ 10257259 w 16881346"/>
              <a:gd name="connsiteY309" fmla="*/ 219127 h 270646"/>
              <a:gd name="connsiteX310" fmla="*/ 10354767 w 16881346"/>
              <a:gd name="connsiteY310" fmla="*/ 0 h 270646"/>
              <a:gd name="connsiteX311" fmla="*/ 10452275 w 16881346"/>
              <a:gd name="connsiteY311" fmla="*/ 219127 h 270646"/>
              <a:gd name="connsiteX312" fmla="*/ 10447647 w 16881346"/>
              <a:gd name="connsiteY312" fmla="*/ 270645 h 270646"/>
              <a:gd name="connsiteX313" fmla="*/ 10453973 w 16881346"/>
              <a:gd name="connsiteY313" fmla="*/ 261060 h 270646"/>
              <a:gd name="connsiteX314" fmla="*/ 10491927 w 16881346"/>
              <a:gd name="connsiteY314" fmla="*/ 243840 h 270646"/>
              <a:gd name="connsiteX315" fmla="*/ 10511578 w 16881346"/>
              <a:gd name="connsiteY315" fmla="*/ 248292 h 270646"/>
              <a:gd name="connsiteX316" fmla="*/ 10528840 w 16881346"/>
              <a:gd name="connsiteY316" fmla="*/ 260334 h 270646"/>
              <a:gd name="connsiteX317" fmla="*/ 10525138 w 16881346"/>
              <a:gd name="connsiteY317" fmla="*/ 219127 h 270646"/>
              <a:gd name="connsiteX318" fmla="*/ 10622646 w 16881346"/>
              <a:gd name="connsiteY318" fmla="*/ 0 h 270646"/>
              <a:gd name="connsiteX319" fmla="*/ 10720153 w 16881346"/>
              <a:gd name="connsiteY319" fmla="*/ 219127 h 270646"/>
              <a:gd name="connsiteX320" fmla="*/ 10715525 w 16881346"/>
              <a:gd name="connsiteY320" fmla="*/ 270646 h 270646"/>
              <a:gd name="connsiteX321" fmla="*/ 10721852 w 16881346"/>
              <a:gd name="connsiteY321" fmla="*/ 261060 h 270646"/>
              <a:gd name="connsiteX322" fmla="*/ 10759806 w 16881346"/>
              <a:gd name="connsiteY322" fmla="*/ 243840 h 270646"/>
              <a:gd name="connsiteX323" fmla="*/ 10779457 w 16881346"/>
              <a:gd name="connsiteY323" fmla="*/ 248292 h 270646"/>
              <a:gd name="connsiteX324" fmla="*/ 10796718 w 16881346"/>
              <a:gd name="connsiteY324" fmla="*/ 260333 h 270646"/>
              <a:gd name="connsiteX325" fmla="*/ 10793016 w 16881346"/>
              <a:gd name="connsiteY325" fmla="*/ 219127 h 270646"/>
              <a:gd name="connsiteX326" fmla="*/ 10890524 w 16881346"/>
              <a:gd name="connsiteY326" fmla="*/ 0 h 270646"/>
              <a:gd name="connsiteX327" fmla="*/ 10988033 w 16881346"/>
              <a:gd name="connsiteY327" fmla="*/ 219127 h 270646"/>
              <a:gd name="connsiteX328" fmla="*/ 10983405 w 16881346"/>
              <a:gd name="connsiteY328" fmla="*/ 270643 h 270646"/>
              <a:gd name="connsiteX329" fmla="*/ 10989730 w 16881346"/>
              <a:gd name="connsiteY329" fmla="*/ 261060 h 270646"/>
              <a:gd name="connsiteX330" fmla="*/ 11027684 w 16881346"/>
              <a:gd name="connsiteY330" fmla="*/ 243840 h 270646"/>
              <a:gd name="connsiteX331" fmla="*/ 11047335 w 16881346"/>
              <a:gd name="connsiteY331" fmla="*/ 248292 h 270646"/>
              <a:gd name="connsiteX332" fmla="*/ 11064596 w 16881346"/>
              <a:gd name="connsiteY332" fmla="*/ 260333 h 270646"/>
              <a:gd name="connsiteX333" fmla="*/ 11060894 w 16881346"/>
              <a:gd name="connsiteY333" fmla="*/ 219127 h 270646"/>
              <a:gd name="connsiteX334" fmla="*/ 11158403 w 16881346"/>
              <a:gd name="connsiteY334" fmla="*/ 0 h 270646"/>
              <a:gd name="connsiteX335" fmla="*/ 11255910 w 16881346"/>
              <a:gd name="connsiteY335" fmla="*/ 219127 h 270646"/>
              <a:gd name="connsiteX336" fmla="*/ 11251282 w 16881346"/>
              <a:gd name="connsiteY336" fmla="*/ 270646 h 270646"/>
              <a:gd name="connsiteX337" fmla="*/ 11257608 w 16881346"/>
              <a:gd name="connsiteY337" fmla="*/ 261060 h 270646"/>
              <a:gd name="connsiteX338" fmla="*/ 11295563 w 16881346"/>
              <a:gd name="connsiteY338" fmla="*/ 243840 h 270646"/>
              <a:gd name="connsiteX339" fmla="*/ 11315214 w 16881346"/>
              <a:gd name="connsiteY339" fmla="*/ 248292 h 270646"/>
              <a:gd name="connsiteX340" fmla="*/ 11332475 w 16881346"/>
              <a:gd name="connsiteY340" fmla="*/ 260334 h 270646"/>
              <a:gd name="connsiteX341" fmla="*/ 11328773 w 16881346"/>
              <a:gd name="connsiteY341" fmla="*/ 219127 h 270646"/>
              <a:gd name="connsiteX342" fmla="*/ 11426281 w 16881346"/>
              <a:gd name="connsiteY342" fmla="*/ 0 h 270646"/>
              <a:gd name="connsiteX343" fmla="*/ 11523789 w 16881346"/>
              <a:gd name="connsiteY343" fmla="*/ 219127 h 270646"/>
              <a:gd name="connsiteX344" fmla="*/ 11519161 w 16881346"/>
              <a:gd name="connsiteY344" fmla="*/ 270645 h 270646"/>
              <a:gd name="connsiteX345" fmla="*/ 11525487 w 16881346"/>
              <a:gd name="connsiteY345" fmla="*/ 261060 h 270646"/>
              <a:gd name="connsiteX346" fmla="*/ 11563441 w 16881346"/>
              <a:gd name="connsiteY346" fmla="*/ 243840 h 270646"/>
              <a:gd name="connsiteX347" fmla="*/ 11583092 w 16881346"/>
              <a:gd name="connsiteY347" fmla="*/ 248292 h 270646"/>
              <a:gd name="connsiteX348" fmla="*/ 11600353 w 16881346"/>
              <a:gd name="connsiteY348" fmla="*/ 260333 h 270646"/>
              <a:gd name="connsiteX349" fmla="*/ 11596651 w 16881346"/>
              <a:gd name="connsiteY349" fmla="*/ 219127 h 270646"/>
              <a:gd name="connsiteX350" fmla="*/ 11694159 w 16881346"/>
              <a:gd name="connsiteY350" fmla="*/ 0 h 270646"/>
              <a:gd name="connsiteX351" fmla="*/ 11791667 w 16881346"/>
              <a:gd name="connsiteY351" fmla="*/ 219127 h 270646"/>
              <a:gd name="connsiteX352" fmla="*/ 11787039 w 16881346"/>
              <a:gd name="connsiteY352" fmla="*/ 270645 h 270646"/>
              <a:gd name="connsiteX353" fmla="*/ 11793365 w 16881346"/>
              <a:gd name="connsiteY353" fmla="*/ 261060 h 270646"/>
              <a:gd name="connsiteX354" fmla="*/ 11831319 w 16881346"/>
              <a:gd name="connsiteY354" fmla="*/ 243840 h 270646"/>
              <a:gd name="connsiteX355" fmla="*/ 11850970 w 16881346"/>
              <a:gd name="connsiteY355" fmla="*/ 248292 h 270646"/>
              <a:gd name="connsiteX356" fmla="*/ 11868230 w 16881346"/>
              <a:gd name="connsiteY356" fmla="*/ 260332 h 270646"/>
              <a:gd name="connsiteX357" fmla="*/ 11864528 w 16881346"/>
              <a:gd name="connsiteY357" fmla="*/ 219127 h 270646"/>
              <a:gd name="connsiteX358" fmla="*/ 11962036 w 16881346"/>
              <a:gd name="connsiteY358" fmla="*/ 0 h 270646"/>
              <a:gd name="connsiteX359" fmla="*/ 12059544 w 16881346"/>
              <a:gd name="connsiteY359" fmla="*/ 219127 h 270646"/>
              <a:gd name="connsiteX360" fmla="*/ 12054916 w 16881346"/>
              <a:gd name="connsiteY360" fmla="*/ 270645 h 270646"/>
              <a:gd name="connsiteX361" fmla="*/ 12061242 w 16881346"/>
              <a:gd name="connsiteY361" fmla="*/ 261060 h 270646"/>
              <a:gd name="connsiteX362" fmla="*/ 12099196 w 16881346"/>
              <a:gd name="connsiteY362" fmla="*/ 243840 h 270646"/>
              <a:gd name="connsiteX363" fmla="*/ 12118848 w 16881346"/>
              <a:gd name="connsiteY363" fmla="*/ 248292 h 270646"/>
              <a:gd name="connsiteX364" fmla="*/ 12136108 w 16881346"/>
              <a:gd name="connsiteY364" fmla="*/ 260333 h 270646"/>
              <a:gd name="connsiteX365" fmla="*/ 12132406 w 16881346"/>
              <a:gd name="connsiteY365" fmla="*/ 219127 h 270646"/>
              <a:gd name="connsiteX366" fmla="*/ 12229914 w 16881346"/>
              <a:gd name="connsiteY366" fmla="*/ 0 h 270646"/>
              <a:gd name="connsiteX367" fmla="*/ 12327422 w 16881346"/>
              <a:gd name="connsiteY367" fmla="*/ 219127 h 270646"/>
              <a:gd name="connsiteX368" fmla="*/ 12322794 w 16881346"/>
              <a:gd name="connsiteY368" fmla="*/ 270645 h 270646"/>
              <a:gd name="connsiteX369" fmla="*/ 12329120 w 16881346"/>
              <a:gd name="connsiteY369" fmla="*/ 261060 h 270646"/>
              <a:gd name="connsiteX370" fmla="*/ 12367074 w 16881346"/>
              <a:gd name="connsiteY370" fmla="*/ 243840 h 270646"/>
              <a:gd name="connsiteX371" fmla="*/ 12386726 w 16881346"/>
              <a:gd name="connsiteY371" fmla="*/ 248292 h 270646"/>
              <a:gd name="connsiteX372" fmla="*/ 12403987 w 16881346"/>
              <a:gd name="connsiteY372" fmla="*/ 260334 h 270646"/>
              <a:gd name="connsiteX373" fmla="*/ 12400285 w 16881346"/>
              <a:gd name="connsiteY373" fmla="*/ 219127 h 270646"/>
              <a:gd name="connsiteX374" fmla="*/ 12497793 w 16881346"/>
              <a:gd name="connsiteY374" fmla="*/ 0 h 270646"/>
              <a:gd name="connsiteX375" fmla="*/ 12595301 w 16881346"/>
              <a:gd name="connsiteY375" fmla="*/ 219127 h 270646"/>
              <a:gd name="connsiteX376" fmla="*/ 12590673 w 16881346"/>
              <a:gd name="connsiteY376" fmla="*/ 270645 h 270646"/>
              <a:gd name="connsiteX377" fmla="*/ 12596999 w 16881346"/>
              <a:gd name="connsiteY377" fmla="*/ 261060 h 270646"/>
              <a:gd name="connsiteX378" fmla="*/ 12634953 w 16881346"/>
              <a:gd name="connsiteY378" fmla="*/ 243840 h 270646"/>
              <a:gd name="connsiteX379" fmla="*/ 12654605 w 16881346"/>
              <a:gd name="connsiteY379" fmla="*/ 248292 h 270646"/>
              <a:gd name="connsiteX380" fmla="*/ 12671865 w 16881346"/>
              <a:gd name="connsiteY380" fmla="*/ 260333 h 270646"/>
              <a:gd name="connsiteX381" fmla="*/ 12668163 w 16881346"/>
              <a:gd name="connsiteY381" fmla="*/ 219127 h 270646"/>
              <a:gd name="connsiteX382" fmla="*/ 12765671 w 16881346"/>
              <a:gd name="connsiteY382" fmla="*/ 0 h 270646"/>
              <a:gd name="connsiteX383" fmla="*/ 12863179 w 16881346"/>
              <a:gd name="connsiteY383" fmla="*/ 219127 h 270646"/>
              <a:gd name="connsiteX384" fmla="*/ 12858551 w 16881346"/>
              <a:gd name="connsiteY384" fmla="*/ 270645 h 270646"/>
              <a:gd name="connsiteX385" fmla="*/ 12864877 w 16881346"/>
              <a:gd name="connsiteY385" fmla="*/ 261060 h 270646"/>
              <a:gd name="connsiteX386" fmla="*/ 12902831 w 16881346"/>
              <a:gd name="connsiteY386" fmla="*/ 243840 h 270646"/>
              <a:gd name="connsiteX387" fmla="*/ 12922482 w 16881346"/>
              <a:gd name="connsiteY387" fmla="*/ 248292 h 270646"/>
              <a:gd name="connsiteX388" fmla="*/ 12939743 w 16881346"/>
              <a:gd name="connsiteY388" fmla="*/ 260333 h 270646"/>
              <a:gd name="connsiteX389" fmla="*/ 12936041 w 16881346"/>
              <a:gd name="connsiteY389" fmla="*/ 219127 h 270646"/>
              <a:gd name="connsiteX390" fmla="*/ 13033549 w 16881346"/>
              <a:gd name="connsiteY390" fmla="*/ 0 h 270646"/>
              <a:gd name="connsiteX391" fmla="*/ 13131057 w 16881346"/>
              <a:gd name="connsiteY391" fmla="*/ 219127 h 270646"/>
              <a:gd name="connsiteX392" fmla="*/ 13126429 w 16881346"/>
              <a:gd name="connsiteY392" fmla="*/ 270645 h 270646"/>
              <a:gd name="connsiteX393" fmla="*/ 13132755 w 16881346"/>
              <a:gd name="connsiteY393" fmla="*/ 261060 h 270646"/>
              <a:gd name="connsiteX394" fmla="*/ 13170709 w 16881346"/>
              <a:gd name="connsiteY394" fmla="*/ 243840 h 270646"/>
              <a:gd name="connsiteX395" fmla="*/ 13190360 w 16881346"/>
              <a:gd name="connsiteY395" fmla="*/ 248292 h 270646"/>
              <a:gd name="connsiteX396" fmla="*/ 13207622 w 16881346"/>
              <a:gd name="connsiteY396" fmla="*/ 260334 h 270646"/>
              <a:gd name="connsiteX397" fmla="*/ 13203920 w 16881346"/>
              <a:gd name="connsiteY397" fmla="*/ 219127 h 270646"/>
              <a:gd name="connsiteX398" fmla="*/ 13301428 w 16881346"/>
              <a:gd name="connsiteY398" fmla="*/ 0 h 270646"/>
              <a:gd name="connsiteX399" fmla="*/ 13398936 w 16881346"/>
              <a:gd name="connsiteY399" fmla="*/ 219127 h 270646"/>
              <a:gd name="connsiteX400" fmla="*/ 13394308 w 16881346"/>
              <a:gd name="connsiteY400" fmla="*/ 270645 h 270646"/>
              <a:gd name="connsiteX401" fmla="*/ 13400634 w 16881346"/>
              <a:gd name="connsiteY401" fmla="*/ 261060 h 270646"/>
              <a:gd name="connsiteX402" fmla="*/ 13438588 w 16881346"/>
              <a:gd name="connsiteY402" fmla="*/ 243840 h 270646"/>
              <a:gd name="connsiteX403" fmla="*/ 13458239 w 16881346"/>
              <a:gd name="connsiteY403" fmla="*/ 248292 h 270646"/>
              <a:gd name="connsiteX404" fmla="*/ 13475500 w 16881346"/>
              <a:gd name="connsiteY404" fmla="*/ 260333 h 270646"/>
              <a:gd name="connsiteX405" fmla="*/ 13471798 w 16881346"/>
              <a:gd name="connsiteY405" fmla="*/ 219127 h 270646"/>
              <a:gd name="connsiteX406" fmla="*/ 13569306 w 16881346"/>
              <a:gd name="connsiteY406" fmla="*/ 0 h 270646"/>
              <a:gd name="connsiteX407" fmla="*/ 13666814 w 16881346"/>
              <a:gd name="connsiteY407" fmla="*/ 219127 h 270646"/>
              <a:gd name="connsiteX408" fmla="*/ 13662186 w 16881346"/>
              <a:gd name="connsiteY408" fmla="*/ 270645 h 270646"/>
              <a:gd name="connsiteX409" fmla="*/ 13668512 w 16881346"/>
              <a:gd name="connsiteY409" fmla="*/ 261060 h 270646"/>
              <a:gd name="connsiteX410" fmla="*/ 13706466 w 16881346"/>
              <a:gd name="connsiteY410" fmla="*/ 243840 h 270646"/>
              <a:gd name="connsiteX411" fmla="*/ 13726117 w 16881346"/>
              <a:gd name="connsiteY411" fmla="*/ 248292 h 270646"/>
              <a:gd name="connsiteX412" fmla="*/ 13743378 w 16881346"/>
              <a:gd name="connsiteY412" fmla="*/ 260333 h 270646"/>
              <a:gd name="connsiteX413" fmla="*/ 13739676 w 16881346"/>
              <a:gd name="connsiteY413" fmla="*/ 219127 h 270646"/>
              <a:gd name="connsiteX414" fmla="*/ 13837184 w 16881346"/>
              <a:gd name="connsiteY414" fmla="*/ 0 h 270646"/>
              <a:gd name="connsiteX415" fmla="*/ 13934692 w 16881346"/>
              <a:gd name="connsiteY415" fmla="*/ 219127 h 270646"/>
              <a:gd name="connsiteX416" fmla="*/ 13930064 w 16881346"/>
              <a:gd name="connsiteY416" fmla="*/ 270645 h 270646"/>
              <a:gd name="connsiteX417" fmla="*/ 13936390 w 16881346"/>
              <a:gd name="connsiteY417" fmla="*/ 261060 h 270646"/>
              <a:gd name="connsiteX418" fmla="*/ 13974344 w 16881346"/>
              <a:gd name="connsiteY418" fmla="*/ 243840 h 270646"/>
              <a:gd name="connsiteX419" fmla="*/ 13993995 w 16881346"/>
              <a:gd name="connsiteY419" fmla="*/ 248292 h 270646"/>
              <a:gd name="connsiteX420" fmla="*/ 14011257 w 16881346"/>
              <a:gd name="connsiteY420" fmla="*/ 260334 h 270646"/>
              <a:gd name="connsiteX421" fmla="*/ 14007555 w 16881346"/>
              <a:gd name="connsiteY421" fmla="*/ 219127 h 270646"/>
              <a:gd name="connsiteX422" fmla="*/ 14105063 w 16881346"/>
              <a:gd name="connsiteY422" fmla="*/ 0 h 270646"/>
              <a:gd name="connsiteX423" fmla="*/ 14202571 w 16881346"/>
              <a:gd name="connsiteY423" fmla="*/ 219127 h 270646"/>
              <a:gd name="connsiteX424" fmla="*/ 14197943 w 16881346"/>
              <a:gd name="connsiteY424" fmla="*/ 270645 h 270646"/>
              <a:gd name="connsiteX425" fmla="*/ 14204269 w 16881346"/>
              <a:gd name="connsiteY425" fmla="*/ 261060 h 270646"/>
              <a:gd name="connsiteX426" fmla="*/ 14242223 w 16881346"/>
              <a:gd name="connsiteY426" fmla="*/ 243840 h 270646"/>
              <a:gd name="connsiteX427" fmla="*/ 14261874 w 16881346"/>
              <a:gd name="connsiteY427" fmla="*/ 248292 h 270646"/>
              <a:gd name="connsiteX428" fmla="*/ 14279135 w 16881346"/>
              <a:gd name="connsiteY428" fmla="*/ 260333 h 270646"/>
              <a:gd name="connsiteX429" fmla="*/ 14275433 w 16881346"/>
              <a:gd name="connsiteY429" fmla="*/ 219127 h 270646"/>
              <a:gd name="connsiteX430" fmla="*/ 14372941 w 16881346"/>
              <a:gd name="connsiteY430" fmla="*/ 0 h 270646"/>
              <a:gd name="connsiteX431" fmla="*/ 14470449 w 16881346"/>
              <a:gd name="connsiteY431" fmla="*/ 219127 h 270646"/>
              <a:gd name="connsiteX432" fmla="*/ 14465821 w 16881346"/>
              <a:gd name="connsiteY432" fmla="*/ 270645 h 270646"/>
              <a:gd name="connsiteX433" fmla="*/ 14472147 w 16881346"/>
              <a:gd name="connsiteY433" fmla="*/ 261060 h 270646"/>
              <a:gd name="connsiteX434" fmla="*/ 14510101 w 16881346"/>
              <a:gd name="connsiteY434" fmla="*/ 243840 h 270646"/>
              <a:gd name="connsiteX435" fmla="*/ 14529752 w 16881346"/>
              <a:gd name="connsiteY435" fmla="*/ 248292 h 270646"/>
              <a:gd name="connsiteX436" fmla="*/ 14547013 w 16881346"/>
              <a:gd name="connsiteY436" fmla="*/ 260333 h 270646"/>
              <a:gd name="connsiteX437" fmla="*/ 14543311 w 16881346"/>
              <a:gd name="connsiteY437" fmla="*/ 219127 h 270646"/>
              <a:gd name="connsiteX438" fmla="*/ 14640819 w 16881346"/>
              <a:gd name="connsiteY438" fmla="*/ 0 h 270646"/>
              <a:gd name="connsiteX439" fmla="*/ 14738327 w 16881346"/>
              <a:gd name="connsiteY439" fmla="*/ 219127 h 270646"/>
              <a:gd name="connsiteX440" fmla="*/ 14733699 w 16881346"/>
              <a:gd name="connsiteY440" fmla="*/ 270645 h 270646"/>
              <a:gd name="connsiteX441" fmla="*/ 14740025 w 16881346"/>
              <a:gd name="connsiteY441" fmla="*/ 261060 h 270646"/>
              <a:gd name="connsiteX442" fmla="*/ 14777979 w 16881346"/>
              <a:gd name="connsiteY442" fmla="*/ 243840 h 270646"/>
              <a:gd name="connsiteX443" fmla="*/ 14797630 w 16881346"/>
              <a:gd name="connsiteY443" fmla="*/ 248292 h 270646"/>
              <a:gd name="connsiteX444" fmla="*/ 14814892 w 16881346"/>
              <a:gd name="connsiteY444" fmla="*/ 260334 h 270646"/>
              <a:gd name="connsiteX445" fmla="*/ 14811190 w 16881346"/>
              <a:gd name="connsiteY445" fmla="*/ 219127 h 270646"/>
              <a:gd name="connsiteX446" fmla="*/ 14908698 w 16881346"/>
              <a:gd name="connsiteY446" fmla="*/ 0 h 270646"/>
              <a:gd name="connsiteX447" fmla="*/ 15006206 w 16881346"/>
              <a:gd name="connsiteY447" fmla="*/ 219127 h 270646"/>
              <a:gd name="connsiteX448" fmla="*/ 15001578 w 16881346"/>
              <a:gd name="connsiteY448" fmla="*/ 270645 h 270646"/>
              <a:gd name="connsiteX449" fmla="*/ 15007904 w 16881346"/>
              <a:gd name="connsiteY449" fmla="*/ 261060 h 270646"/>
              <a:gd name="connsiteX450" fmla="*/ 15045858 w 16881346"/>
              <a:gd name="connsiteY450" fmla="*/ 243840 h 270646"/>
              <a:gd name="connsiteX451" fmla="*/ 15065509 w 16881346"/>
              <a:gd name="connsiteY451" fmla="*/ 248292 h 270646"/>
              <a:gd name="connsiteX452" fmla="*/ 15082770 w 16881346"/>
              <a:gd name="connsiteY452" fmla="*/ 260333 h 270646"/>
              <a:gd name="connsiteX453" fmla="*/ 15079068 w 16881346"/>
              <a:gd name="connsiteY453" fmla="*/ 219127 h 270646"/>
              <a:gd name="connsiteX454" fmla="*/ 15176576 w 16881346"/>
              <a:gd name="connsiteY454" fmla="*/ 0 h 270646"/>
              <a:gd name="connsiteX455" fmla="*/ 15274084 w 16881346"/>
              <a:gd name="connsiteY455" fmla="*/ 219127 h 270646"/>
              <a:gd name="connsiteX456" fmla="*/ 15269456 w 16881346"/>
              <a:gd name="connsiteY456" fmla="*/ 270645 h 270646"/>
              <a:gd name="connsiteX457" fmla="*/ 15275782 w 16881346"/>
              <a:gd name="connsiteY457" fmla="*/ 261060 h 270646"/>
              <a:gd name="connsiteX458" fmla="*/ 15313736 w 16881346"/>
              <a:gd name="connsiteY458" fmla="*/ 243840 h 270646"/>
              <a:gd name="connsiteX459" fmla="*/ 15333387 w 16881346"/>
              <a:gd name="connsiteY459" fmla="*/ 248292 h 270646"/>
              <a:gd name="connsiteX460" fmla="*/ 15350648 w 16881346"/>
              <a:gd name="connsiteY460" fmla="*/ 260333 h 270646"/>
              <a:gd name="connsiteX461" fmla="*/ 15346946 w 16881346"/>
              <a:gd name="connsiteY461" fmla="*/ 219127 h 270646"/>
              <a:gd name="connsiteX462" fmla="*/ 15444454 w 16881346"/>
              <a:gd name="connsiteY462" fmla="*/ 0 h 270646"/>
              <a:gd name="connsiteX463" fmla="*/ 15541962 w 16881346"/>
              <a:gd name="connsiteY463" fmla="*/ 219127 h 270646"/>
              <a:gd name="connsiteX464" fmla="*/ 15537334 w 16881346"/>
              <a:gd name="connsiteY464" fmla="*/ 270645 h 270646"/>
              <a:gd name="connsiteX465" fmla="*/ 15543660 w 16881346"/>
              <a:gd name="connsiteY465" fmla="*/ 261060 h 270646"/>
              <a:gd name="connsiteX466" fmla="*/ 15581614 w 16881346"/>
              <a:gd name="connsiteY466" fmla="*/ 243840 h 270646"/>
              <a:gd name="connsiteX467" fmla="*/ 15601265 w 16881346"/>
              <a:gd name="connsiteY467" fmla="*/ 248292 h 270646"/>
              <a:gd name="connsiteX468" fmla="*/ 15618527 w 16881346"/>
              <a:gd name="connsiteY468" fmla="*/ 260334 h 270646"/>
              <a:gd name="connsiteX469" fmla="*/ 15614825 w 16881346"/>
              <a:gd name="connsiteY469" fmla="*/ 219127 h 270646"/>
              <a:gd name="connsiteX470" fmla="*/ 15712333 w 16881346"/>
              <a:gd name="connsiteY470" fmla="*/ 0 h 270646"/>
              <a:gd name="connsiteX471" fmla="*/ 15809841 w 16881346"/>
              <a:gd name="connsiteY471" fmla="*/ 219127 h 270646"/>
              <a:gd name="connsiteX472" fmla="*/ 15805213 w 16881346"/>
              <a:gd name="connsiteY472" fmla="*/ 270645 h 270646"/>
              <a:gd name="connsiteX473" fmla="*/ 15811539 w 16881346"/>
              <a:gd name="connsiteY473" fmla="*/ 261060 h 270646"/>
              <a:gd name="connsiteX474" fmla="*/ 15849493 w 16881346"/>
              <a:gd name="connsiteY474" fmla="*/ 243840 h 270646"/>
              <a:gd name="connsiteX475" fmla="*/ 15869144 w 16881346"/>
              <a:gd name="connsiteY475" fmla="*/ 248292 h 270646"/>
              <a:gd name="connsiteX476" fmla="*/ 15886406 w 16881346"/>
              <a:gd name="connsiteY476" fmla="*/ 260333 h 270646"/>
              <a:gd name="connsiteX477" fmla="*/ 15882702 w 16881346"/>
              <a:gd name="connsiteY477" fmla="*/ 219127 h 270646"/>
              <a:gd name="connsiteX478" fmla="*/ 15980210 w 16881346"/>
              <a:gd name="connsiteY478" fmla="*/ 0 h 270646"/>
              <a:gd name="connsiteX479" fmla="*/ 16077718 w 16881346"/>
              <a:gd name="connsiteY479" fmla="*/ 219127 h 270646"/>
              <a:gd name="connsiteX480" fmla="*/ 16073090 w 16881346"/>
              <a:gd name="connsiteY480" fmla="*/ 270645 h 270646"/>
              <a:gd name="connsiteX481" fmla="*/ 16079418 w 16881346"/>
              <a:gd name="connsiteY481" fmla="*/ 261060 h 270646"/>
              <a:gd name="connsiteX482" fmla="*/ 16117370 w 16881346"/>
              <a:gd name="connsiteY482" fmla="*/ 243840 h 270646"/>
              <a:gd name="connsiteX483" fmla="*/ 16137022 w 16881346"/>
              <a:gd name="connsiteY483" fmla="*/ 248292 h 270646"/>
              <a:gd name="connsiteX484" fmla="*/ 16154282 w 16881346"/>
              <a:gd name="connsiteY484" fmla="*/ 260333 h 270646"/>
              <a:gd name="connsiteX485" fmla="*/ 16150582 w 16881346"/>
              <a:gd name="connsiteY485" fmla="*/ 219127 h 270646"/>
              <a:gd name="connsiteX486" fmla="*/ 16248090 w 16881346"/>
              <a:gd name="connsiteY486" fmla="*/ 0 h 270646"/>
              <a:gd name="connsiteX487" fmla="*/ 16345598 w 16881346"/>
              <a:gd name="connsiteY487" fmla="*/ 219127 h 270646"/>
              <a:gd name="connsiteX488" fmla="*/ 16340970 w 16881346"/>
              <a:gd name="connsiteY488" fmla="*/ 270645 h 270646"/>
              <a:gd name="connsiteX489" fmla="*/ 16347294 w 16881346"/>
              <a:gd name="connsiteY489" fmla="*/ 261060 h 270646"/>
              <a:gd name="connsiteX490" fmla="*/ 16385250 w 16881346"/>
              <a:gd name="connsiteY490" fmla="*/ 243840 h 270646"/>
              <a:gd name="connsiteX491" fmla="*/ 16404900 w 16881346"/>
              <a:gd name="connsiteY491" fmla="*/ 248292 h 270646"/>
              <a:gd name="connsiteX492" fmla="*/ 16422162 w 16881346"/>
              <a:gd name="connsiteY492" fmla="*/ 260334 h 270646"/>
              <a:gd name="connsiteX493" fmla="*/ 16418460 w 16881346"/>
              <a:gd name="connsiteY493" fmla="*/ 219127 h 270646"/>
              <a:gd name="connsiteX494" fmla="*/ 16515968 w 16881346"/>
              <a:gd name="connsiteY494" fmla="*/ 0 h 270646"/>
              <a:gd name="connsiteX495" fmla="*/ 16613476 w 16881346"/>
              <a:gd name="connsiteY495" fmla="*/ 219127 h 270646"/>
              <a:gd name="connsiteX496" fmla="*/ 16608848 w 16881346"/>
              <a:gd name="connsiteY496" fmla="*/ 270645 h 270646"/>
              <a:gd name="connsiteX497" fmla="*/ 16615174 w 16881346"/>
              <a:gd name="connsiteY497" fmla="*/ 261060 h 270646"/>
              <a:gd name="connsiteX498" fmla="*/ 16653128 w 16881346"/>
              <a:gd name="connsiteY498" fmla="*/ 243840 h 270646"/>
              <a:gd name="connsiteX499" fmla="*/ 16672778 w 16881346"/>
              <a:gd name="connsiteY499" fmla="*/ 248292 h 270646"/>
              <a:gd name="connsiteX500" fmla="*/ 16690030 w 16881346"/>
              <a:gd name="connsiteY500" fmla="*/ 260327 h 270646"/>
              <a:gd name="connsiteX501" fmla="*/ 16686330 w 16881346"/>
              <a:gd name="connsiteY501" fmla="*/ 219127 h 270646"/>
              <a:gd name="connsiteX502" fmla="*/ 16783838 w 16881346"/>
              <a:gd name="connsiteY502" fmla="*/ 0 h 270646"/>
              <a:gd name="connsiteX503" fmla="*/ 16881346 w 16881346"/>
              <a:gd name="connsiteY503" fmla="*/ 219127 h 270646"/>
              <a:gd name="connsiteX504" fmla="*/ 16876718 w 16881346"/>
              <a:gd name="connsiteY504" fmla="*/ 270645 h 270646"/>
              <a:gd name="connsiteX0" fmla="*/ 0 w 16881346"/>
              <a:gd name="connsiteY0" fmla="*/ 270645 h 270646"/>
              <a:gd name="connsiteX1" fmla="*/ 6326 w 16881346"/>
              <a:gd name="connsiteY1" fmla="*/ 261060 h 270646"/>
              <a:gd name="connsiteX2" fmla="*/ 44280 w 16881346"/>
              <a:gd name="connsiteY2" fmla="*/ 243840 h 270646"/>
              <a:gd name="connsiteX3" fmla="*/ 81192 w 16881346"/>
              <a:gd name="connsiteY3" fmla="*/ 260333 h 270646"/>
              <a:gd name="connsiteX4" fmla="*/ 77490 w 16881346"/>
              <a:gd name="connsiteY4" fmla="*/ 219127 h 270646"/>
              <a:gd name="connsiteX5" fmla="*/ 174998 w 16881346"/>
              <a:gd name="connsiteY5" fmla="*/ 0 h 270646"/>
              <a:gd name="connsiteX6" fmla="*/ 272506 w 16881346"/>
              <a:gd name="connsiteY6" fmla="*/ 219127 h 270646"/>
              <a:gd name="connsiteX7" fmla="*/ 267878 w 16881346"/>
              <a:gd name="connsiteY7" fmla="*/ 270645 h 270646"/>
              <a:gd name="connsiteX8" fmla="*/ 274204 w 16881346"/>
              <a:gd name="connsiteY8" fmla="*/ 261060 h 270646"/>
              <a:gd name="connsiteX9" fmla="*/ 312158 w 16881346"/>
              <a:gd name="connsiteY9" fmla="*/ 243840 h 270646"/>
              <a:gd name="connsiteX10" fmla="*/ 331809 w 16881346"/>
              <a:gd name="connsiteY10" fmla="*/ 248292 h 270646"/>
              <a:gd name="connsiteX11" fmla="*/ 349071 w 16881346"/>
              <a:gd name="connsiteY11" fmla="*/ 260334 h 270646"/>
              <a:gd name="connsiteX12" fmla="*/ 345369 w 16881346"/>
              <a:gd name="connsiteY12" fmla="*/ 219127 h 270646"/>
              <a:gd name="connsiteX13" fmla="*/ 442877 w 16881346"/>
              <a:gd name="connsiteY13" fmla="*/ 0 h 270646"/>
              <a:gd name="connsiteX14" fmla="*/ 540385 w 16881346"/>
              <a:gd name="connsiteY14" fmla="*/ 219127 h 270646"/>
              <a:gd name="connsiteX15" fmla="*/ 535757 w 16881346"/>
              <a:gd name="connsiteY15" fmla="*/ 270645 h 270646"/>
              <a:gd name="connsiteX16" fmla="*/ 542083 w 16881346"/>
              <a:gd name="connsiteY16" fmla="*/ 261060 h 270646"/>
              <a:gd name="connsiteX17" fmla="*/ 580037 w 16881346"/>
              <a:gd name="connsiteY17" fmla="*/ 243840 h 270646"/>
              <a:gd name="connsiteX18" fmla="*/ 599688 w 16881346"/>
              <a:gd name="connsiteY18" fmla="*/ 248292 h 270646"/>
              <a:gd name="connsiteX19" fmla="*/ 616949 w 16881346"/>
              <a:gd name="connsiteY19" fmla="*/ 260333 h 270646"/>
              <a:gd name="connsiteX20" fmla="*/ 613247 w 16881346"/>
              <a:gd name="connsiteY20" fmla="*/ 219127 h 270646"/>
              <a:gd name="connsiteX21" fmla="*/ 710755 w 16881346"/>
              <a:gd name="connsiteY21" fmla="*/ 0 h 270646"/>
              <a:gd name="connsiteX22" fmla="*/ 808263 w 16881346"/>
              <a:gd name="connsiteY22" fmla="*/ 219127 h 270646"/>
              <a:gd name="connsiteX23" fmla="*/ 803635 w 16881346"/>
              <a:gd name="connsiteY23" fmla="*/ 270645 h 270646"/>
              <a:gd name="connsiteX24" fmla="*/ 809961 w 16881346"/>
              <a:gd name="connsiteY24" fmla="*/ 261060 h 270646"/>
              <a:gd name="connsiteX25" fmla="*/ 847915 w 16881346"/>
              <a:gd name="connsiteY25" fmla="*/ 243840 h 270646"/>
              <a:gd name="connsiteX26" fmla="*/ 867566 w 16881346"/>
              <a:gd name="connsiteY26" fmla="*/ 248292 h 270646"/>
              <a:gd name="connsiteX27" fmla="*/ 884827 w 16881346"/>
              <a:gd name="connsiteY27" fmla="*/ 260333 h 270646"/>
              <a:gd name="connsiteX28" fmla="*/ 881125 w 16881346"/>
              <a:gd name="connsiteY28" fmla="*/ 219127 h 270646"/>
              <a:gd name="connsiteX29" fmla="*/ 978633 w 16881346"/>
              <a:gd name="connsiteY29" fmla="*/ 0 h 270646"/>
              <a:gd name="connsiteX30" fmla="*/ 1076141 w 16881346"/>
              <a:gd name="connsiteY30" fmla="*/ 219127 h 270646"/>
              <a:gd name="connsiteX31" fmla="*/ 1071513 w 16881346"/>
              <a:gd name="connsiteY31" fmla="*/ 270645 h 270646"/>
              <a:gd name="connsiteX32" fmla="*/ 1077839 w 16881346"/>
              <a:gd name="connsiteY32" fmla="*/ 261060 h 270646"/>
              <a:gd name="connsiteX33" fmla="*/ 1115793 w 16881346"/>
              <a:gd name="connsiteY33" fmla="*/ 243840 h 270646"/>
              <a:gd name="connsiteX34" fmla="*/ 1135444 w 16881346"/>
              <a:gd name="connsiteY34" fmla="*/ 248292 h 270646"/>
              <a:gd name="connsiteX35" fmla="*/ 1152706 w 16881346"/>
              <a:gd name="connsiteY35" fmla="*/ 260334 h 270646"/>
              <a:gd name="connsiteX36" fmla="*/ 1149004 w 16881346"/>
              <a:gd name="connsiteY36" fmla="*/ 219127 h 270646"/>
              <a:gd name="connsiteX37" fmla="*/ 1246512 w 16881346"/>
              <a:gd name="connsiteY37" fmla="*/ 0 h 270646"/>
              <a:gd name="connsiteX38" fmla="*/ 1344019 w 16881346"/>
              <a:gd name="connsiteY38" fmla="*/ 219127 h 270646"/>
              <a:gd name="connsiteX39" fmla="*/ 1339391 w 16881346"/>
              <a:gd name="connsiteY39" fmla="*/ 270645 h 270646"/>
              <a:gd name="connsiteX40" fmla="*/ 1345717 w 16881346"/>
              <a:gd name="connsiteY40" fmla="*/ 261060 h 270646"/>
              <a:gd name="connsiteX41" fmla="*/ 1383671 w 16881346"/>
              <a:gd name="connsiteY41" fmla="*/ 243840 h 270646"/>
              <a:gd name="connsiteX42" fmla="*/ 1403322 w 16881346"/>
              <a:gd name="connsiteY42" fmla="*/ 248292 h 270646"/>
              <a:gd name="connsiteX43" fmla="*/ 1420584 w 16881346"/>
              <a:gd name="connsiteY43" fmla="*/ 260333 h 270646"/>
              <a:gd name="connsiteX44" fmla="*/ 1416881 w 16881346"/>
              <a:gd name="connsiteY44" fmla="*/ 219127 h 270646"/>
              <a:gd name="connsiteX45" fmla="*/ 1514388 w 16881346"/>
              <a:gd name="connsiteY45" fmla="*/ 0 h 270646"/>
              <a:gd name="connsiteX46" fmla="*/ 1611897 w 16881346"/>
              <a:gd name="connsiteY46" fmla="*/ 219127 h 270646"/>
              <a:gd name="connsiteX47" fmla="*/ 1607270 w 16881346"/>
              <a:gd name="connsiteY47" fmla="*/ 270644 h 270646"/>
              <a:gd name="connsiteX48" fmla="*/ 1613594 w 16881346"/>
              <a:gd name="connsiteY48" fmla="*/ 261060 h 270646"/>
              <a:gd name="connsiteX49" fmla="*/ 1651548 w 16881346"/>
              <a:gd name="connsiteY49" fmla="*/ 243840 h 270646"/>
              <a:gd name="connsiteX50" fmla="*/ 1671200 w 16881346"/>
              <a:gd name="connsiteY50" fmla="*/ 248292 h 270646"/>
              <a:gd name="connsiteX51" fmla="*/ 1688461 w 16881346"/>
              <a:gd name="connsiteY51" fmla="*/ 260333 h 270646"/>
              <a:gd name="connsiteX52" fmla="*/ 1684760 w 16881346"/>
              <a:gd name="connsiteY52" fmla="*/ 219127 h 270646"/>
              <a:gd name="connsiteX53" fmla="*/ 1782268 w 16881346"/>
              <a:gd name="connsiteY53" fmla="*/ 0 h 270646"/>
              <a:gd name="connsiteX54" fmla="*/ 1879775 w 16881346"/>
              <a:gd name="connsiteY54" fmla="*/ 219127 h 270646"/>
              <a:gd name="connsiteX55" fmla="*/ 1875147 w 16881346"/>
              <a:gd name="connsiteY55" fmla="*/ 270645 h 270646"/>
              <a:gd name="connsiteX56" fmla="*/ 1881473 w 16881346"/>
              <a:gd name="connsiteY56" fmla="*/ 261060 h 270646"/>
              <a:gd name="connsiteX57" fmla="*/ 1919427 w 16881346"/>
              <a:gd name="connsiteY57" fmla="*/ 243840 h 270646"/>
              <a:gd name="connsiteX58" fmla="*/ 1939078 w 16881346"/>
              <a:gd name="connsiteY58" fmla="*/ 248292 h 270646"/>
              <a:gd name="connsiteX59" fmla="*/ 1956341 w 16881346"/>
              <a:gd name="connsiteY59" fmla="*/ 260334 h 270646"/>
              <a:gd name="connsiteX60" fmla="*/ 1952638 w 16881346"/>
              <a:gd name="connsiteY60" fmla="*/ 219127 h 270646"/>
              <a:gd name="connsiteX61" fmla="*/ 2050146 w 16881346"/>
              <a:gd name="connsiteY61" fmla="*/ 0 h 270646"/>
              <a:gd name="connsiteX62" fmla="*/ 2147653 w 16881346"/>
              <a:gd name="connsiteY62" fmla="*/ 219127 h 270646"/>
              <a:gd name="connsiteX63" fmla="*/ 2143026 w 16881346"/>
              <a:gd name="connsiteY63" fmla="*/ 270646 h 270646"/>
              <a:gd name="connsiteX64" fmla="*/ 2149353 w 16881346"/>
              <a:gd name="connsiteY64" fmla="*/ 261060 h 270646"/>
              <a:gd name="connsiteX65" fmla="*/ 2187306 w 16881346"/>
              <a:gd name="connsiteY65" fmla="*/ 243840 h 270646"/>
              <a:gd name="connsiteX66" fmla="*/ 2206958 w 16881346"/>
              <a:gd name="connsiteY66" fmla="*/ 248292 h 270646"/>
              <a:gd name="connsiteX67" fmla="*/ 2224218 w 16881346"/>
              <a:gd name="connsiteY67" fmla="*/ 260333 h 270646"/>
              <a:gd name="connsiteX68" fmla="*/ 2220517 w 16881346"/>
              <a:gd name="connsiteY68" fmla="*/ 219127 h 270646"/>
              <a:gd name="connsiteX69" fmla="*/ 2318025 w 16881346"/>
              <a:gd name="connsiteY69" fmla="*/ 0 h 270646"/>
              <a:gd name="connsiteX70" fmla="*/ 2415533 w 16881346"/>
              <a:gd name="connsiteY70" fmla="*/ 219127 h 270646"/>
              <a:gd name="connsiteX71" fmla="*/ 2410905 w 16881346"/>
              <a:gd name="connsiteY71" fmla="*/ 270643 h 270646"/>
              <a:gd name="connsiteX72" fmla="*/ 2417230 w 16881346"/>
              <a:gd name="connsiteY72" fmla="*/ 261060 h 270646"/>
              <a:gd name="connsiteX73" fmla="*/ 2455184 w 16881346"/>
              <a:gd name="connsiteY73" fmla="*/ 243840 h 270646"/>
              <a:gd name="connsiteX74" fmla="*/ 2474835 w 16881346"/>
              <a:gd name="connsiteY74" fmla="*/ 248292 h 270646"/>
              <a:gd name="connsiteX75" fmla="*/ 2492096 w 16881346"/>
              <a:gd name="connsiteY75" fmla="*/ 260333 h 270646"/>
              <a:gd name="connsiteX76" fmla="*/ 2488394 w 16881346"/>
              <a:gd name="connsiteY76" fmla="*/ 219127 h 270646"/>
              <a:gd name="connsiteX77" fmla="*/ 2585904 w 16881346"/>
              <a:gd name="connsiteY77" fmla="*/ 0 h 270646"/>
              <a:gd name="connsiteX78" fmla="*/ 2683410 w 16881346"/>
              <a:gd name="connsiteY78" fmla="*/ 219127 h 270646"/>
              <a:gd name="connsiteX79" fmla="*/ 2678783 w 16881346"/>
              <a:gd name="connsiteY79" fmla="*/ 270646 h 270646"/>
              <a:gd name="connsiteX80" fmla="*/ 2685108 w 16881346"/>
              <a:gd name="connsiteY80" fmla="*/ 261060 h 270646"/>
              <a:gd name="connsiteX81" fmla="*/ 2723063 w 16881346"/>
              <a:gd name="connsiteY81" fmla="*/ 243840 h 270646"/>
              <a:gd name="connsiteX82" fmla="*/ 2742715 w 16881346"/>
              <a:gd name="connsiteY82" fmla="*/ 248292 h 270646"/>
              <a:gd name="connsiteX83" fmla="*/ 2759975 w 16881346"/>
              <a:gd name="connsiteY83" fmla="*/ 260334 h 270646"/>
              <a:gd name="connsiteX84" fmla="*/ 2756274 w 16881346"/>
              <a:gd name="connsiteY84" fmla="*/ 219127 h 270646"/>
              <a:gd name="connsiteX85" fmla="*/ 2853781 w 16881346"/>
              <a:gd name="connsiteY85" fmla="*/ 0 h 270646"/>
              <a:gd name="connsiteX86" fmla="*/ 2951289 w 16881346"/>
              <a:gd name="connsiteY86" fmla="*/ 219127 h 270646"/>
              <a:gd name="connsiteX87" fmla="*/ 2946661 w 16881346"/>
              <a:gd name="connsiteY87" fmla="*/ 270645 h 270646"/>
              <a:gd name="connsiteX88" fmla="*/ 2952987 w 16881346"/>
              <a:gd name="connsiteY88" fmla="*/ 261060 h 270646"/>
              <a:gd name="connsiteX89" fmla="*/ 2990941 w 16881346"/>
              <a:gd name="connsiteY89" fmla="*/ 243840 h 270646"/>
              <a:gd name="connsiteX90" fmla="*/ 3010592 w 16881346"/>
              <a:gd name="connsiteY90" fmla="*/ 248292 h 270646"/>
              <a:gd name="connsiteX91" fmla="*/ 3027853 w 16881346"/>
              <a:gd name="connsiteY91" fmla="*/ 260333 h 270646"/>
              <a:gd name="connsiteX92" fmla="*/ 3024151 w 16881346"/>
              <a:gd name="connsiteY92" fmla="*/ 219127 h 270646"/>
              <a:gd name="connsiteX93" fmla="*/ 3121659 w 16881346"/>
              <a:gd name="connsiteY93" fmla="*/ 0 h 270646"/>
              <a:gd name="connsiteX94" fmla="*/ 3219167 w 16881346"/>
              <a:gd name="connsiteY94" fmla="*/ 219127 h 270646"/>
              <a:gd name="connsiteX95" fmla="*/ 3214540 w 16881346"/>
              <a:gd name="connsiteY95" fmla="*/ 270645 h 270646"/>
              <a:gd name="connsiteX96" fmla="*/ 3220865 w 16881346"/>
              <a:gd name="connsiteY96" fmla="*/ 261060 h 270646"/>
              <a:gd name="connsiteX97" fmla="*/ 3258819 w 16881346"/>
              <a:gd name="connsiteY97" fmla="*/ 243840 h 270646"/>
              <a:gd name="connsiteX98" fmla="*/ 3278470 w 16881346"/>
              <a:gd name="connsiteY98" fmla="*/ 248292 h 270646"/>
              <a:gd name="connsiteX99" fmla="*/ 3295730 w 16881346"/>
              <a:gd name="connsiteY99" fmla="*/ 260332 h 270646"/>
              <a:gd name="connsiteX100" fmla="*/ 3292030 w 16881346"/>
              <a:gd name="connsiteY100" fmla="*/ 219127 h 270646"/>
              <a:gd name="connsiteX101" fmla="*/ 3389538 w 16881346"/>
              <a:gd name="connsiteY101" fmla="*/ 0 h 270646"/>
              <a:gd name="connsiteX102" fmla="*/ 3487045 w 16881346"/>
              <a:gd name="connsiteY102" fmla="*/ 219127 h 270646"/>
              <a:gd name="connsiteX103" fmla="*/ 3482417 w 16881346"/>
              <a:gd name="connsiteY103" fmla="*/ 270645 h 270646"/>
              <a:gd name="connsiteX104" fmla="*/ 3488744 w 16881346"/>
              <a:gd name="connsiteY104" fmla="*/ 261060 h 270646"/>
              <a:gd name="connsiteX105" fmla="*/ 3526697 w 16881346"/>
              <a:gd name="connsiteY105" fmla="*/ 243840 h 270646"/>
              <a:gd name="connsiteX106" fmla="*/ 3546350 w 16881346"/>
              <a:gd name="connsiteY106" fmla="*/ 248292 h 270646"/>
              <a:gd name="connsiteX107" fmla="*/ 3563609 w 16881346"/>
              <a:gd name="connsiteY107" fmla="*/ 260333 h 270646"/>
              <a:gd name="connsiteX108" fmla="*/ 3559906 w 16881346"/>
              <a:gd name="connsiteY108" fmla="*/ 219127 h 270646"/>
              <a:gd name="connsiteX109" fmla="*/ 3657414 w 16881346"/>
              <a:gd name="connsiteY109" fmla="*/ 0 h 270646"/>
              <a:gd name="connsiteX110" fmla="*/ 3754923 w 16881346"/>
              <a:gd name="connsiteY110" fmla="*/ 219127 h 270646"/>
              <a:gd name="connsiteX111" fmla="*/ 3750296 w 16881346"/>
              <a:gd name="connsiteY111" fmla="*/ 270645 h 270646"/>
              <a:gd name="connsiteX112" fmla="*/ 3756620 w 16881346"/>
              <a:gd name="connsiteY112" fmla="*/ 261060 h 270646"/>
              <a:gd name="connsiteX113" fmla="*/ 3794575 w 16881346"/>
              <a:gd name="connsiteY113" fmla="*/ 243840 h 270646"/>
              <a:gd name="connsiteX114" fmla="*/ 3814226 w 16881346"/>
              <a:gd name="connsiteY114" fmla="*/ 248292 h 270646"/>
              <a:gd name="connsiteX115" fmla="*/ 3831487 w 16881346"/>
              <a:gd name="connsiteY115" fmla="*/ 260334 h 270646"/>
              <a:gd name="connsiteX116" fmla="*/ 3827787 w 16881346"/>
              <a:gd name="connsiteY116" fmla="*/ 219127 h 270646"/>
              <a:gd name="connsiteX117" fmla="*/ 3925295 w 16881346"/>
              <a:gd name="connsiteY117" fmla="*/ 0 h 270646"/>
              <a:gd name="connsiteX118" fmla="*/ 4022802 w 16881346"/>
              <a:gd name="connsiteY118" fmla="*/ 219127 h 270646"/>
              <a:gd name="connsiteX119" fmla="*/ 4018174 w 16881346"/>
              <a:gd name="connsiteY119" fmla="*/ 270645 h 270646"/>
              <a:gd name="connsiteX120" fmla="*/ 4024501 w 16881346"/>
              <a:gd name="connsiteY120" fmla="*/ 261060 h 270646"/>
              <a:gd name="connsiteX121" fmla="*/ 4062454 w 16881346"/>
              <a:gd name="connsiteY121" fmla="*/ 243840 h 270646"/>
              <a:gd name="connsiteX122" fmla="*/ 4082107 w 16881346"/>
              <a:gd name="connsiteY122" fmla="*/ 248292 h 270646"/>
              <a:gd name="connsiteX123" fmla="*/ 4099367 w 16881346"/>
              <a:gd name="connsiteY123" fmla="*/ 260333 h 270646"/>
              <a:gd name="connsiteX124" fmla="*/ 4095663 w 16881346"/>
              <a:gd name="connsiteY124" fmla="*/ 219127 h 270646"/>
              <a:gd name="connsiteX125" fmla="*/ 4193171 w 16881346"/>
              <a:gd name="connsiteY125" fmla="*/ 0 h 270646"/>
              <a:gd name="connsiteX126" fmla="*/ 4290680 w 16881346"/>
              <a:gd name="connsiteY126" fmla="*/ 219127 h 270646"/>
              <a:gd name="connsiteX127" fmla="*/ 4286053 w 16881346"/>
              <a:gd name="connsiteY127" fmla="*/ 270645 h 270646"/>
              <a:gd name="connsiteX128" fmla="*/ 4292377 w 16881346"/>
              <a:gd name="connsiteY128" fmla="*/ 261060 h 270646"/>
              <a:gd name="connsiteX129" fmla="*/ 4330332 w 16881346"/>
              <a:gd name="connsiteY129" fmla="*/ 243840 h 270646"/>
              <a:gd name="connsiteX130" fmla="*/ 4349982 w 16881346"/>
              <a:gd name="connsiteY130" fmla="*/ 248292 h 270646"/>
              <a:gd name="connsiteX131" fmla="*/ 4367244 w 16881346"/>
              <a:gd name="connsiteY131" fmla="*/ 260333 h 270646"/>
              <a:gd name="connsiteX132" fmla="*/ 4363543 w 16881346"/>
              <a:gd name="connsiteY132" fmla="*/ 219127 h 270646"/>
              <a:gd name="connsiteX133" fmla="*/ 4461050 w 16881346"/>
              <a:gd name="connsiteY133" fmla="*/ 0 h 270646"/>
              <a:gd name="connsiteX134" fmla="*/ 4558558 w 16881346"/>
              <a:gd name="connsiteY134" fmla="*/ 219127 h 270646"/>
              <a:gd name="connsiteX135" fmla="*/ 4553931 w 16881346"/>
              <a:gd name="connsiteY135" fmla="*/ 270645 h 270646"/>
              <a:gd name="connsiteX136" fmla="*/ 4560256 w 16881346"/>
              <a:gd name="connsiteY136" fmla="*/ 261060 h 270646"/>
              <a:gd name="connsiteX137" fmla="*/ 4598211 w 16881346"/>
              <a:gd name="connsiteY137" fmla="*/ 243840 h 270646"/>
              <a:gd name="connsiteX138" fmla="*/ 4617861 w 16881346"/>
              <a:gd name="connsiteY138" fmla="*/ 248292 h 270646"/>
              <a:gd name="connsiteX139" fmla="*/ 4635124 w 16881346"/>
              <a:gd name="connsiteY139" fmla="*/ 260334 h 270646"/>
              <a:gd name="connsiteX140" fmla="*/ 4631420 w 16881346"/>
              <a:gd name="connsiteY140" fmla="*/ 219127 h 270646"/>
              <a:gd name="connsiteX141" fmla="*/ 4728928 w 16881346"/>
              <a:gd name="connsiteY141" fmla="*/ 0 h 270646"/>
              <a:gd name="connsiteX142" fmla="*/ 4826437 w 16881346"/>
              <a:gd name="connsiteY142" fmla="*/ 219127 h 270646"/>
              <a:gd name="connsiteX143" fmla="*/ 4821810 w 16881346"/>
              <a:gd name="connsiteY143" fmla="*/ 270645 h 270646"/>
              <a:gd name="connsiteX144" fmla="*/ 4828134 w 16881346"/>
              <a:gd name="connsiteY144" fmla="*/ 261060 h 270646"/>
              <a:gd name="connsiteX145" fmla="*/ 4866089 w 16881346"/>
              <a:gd name="connsiteY145" fmla="*/ 243840 h 270646"/>
              <a:gd name="connsiteX146" fmla="*/ 4885739 w 16881346"/>
              <a:gd name="connsiteY146" fmla="*/ 248292 h 270646"/>
              <a:gd name="connsiteX147" fmla="*/ 4903000 w 16881346"/>
              <a:gd name="connsiteY147" fmla="*/ 260333 h 270646"/>
              <a:gd name="connsiteX148" fmla="*/ 4899300 w 16881346"/>
              <a:gd name="connsiteY148" fmla="*/ 219127 h 270646"/>
              <a:gd name="connsiteX149" fmla="*/ 4996807 w 16881346"/>
              <a:gd name="connsiteY149" fmla="*/ 0 h 270646"/>
              <a:gd name="connsiteX150" fmla="*/ 5094315 w 16881346"/>
              <a:gd name="connsiteY150" fmla="*/ 219127 h 270646"/>
              <a:gd name="connsiteX151" fmla="*/ 5089688 w 16881346"/>
              <a:gd name="connsiteY151" fmla="*/ 270645 h 270646"/>
              <a:gd name="connsiteX152" fmla="*/ 5096013 w 16881346"/>
              <a:gd name="connsiteY152" fmla="*/ 261060 h 270646"/>
              <a:gd name="connsiteX153" fmla="*/ 5133967 w 16881346"/>
              <a:gd name="connsiteY153" fmla="*/ 243840 h 270646"/>
              <a:gd name="connsiteX154" fmla="*/ 5153618 w 16881346"/>
              <a:gd name="connsiteY154" fmla="*/ 248292 h 270646"/>
              <a:gd name="connsiteX155" fmla="*/ 5170879 w 16881346"/>
              <a:gd name="connsiteY155" fmla="*/ 260333 h 270646"/>
              <a:gd name="connsiteX156" fmla="*/ 5167176 w 16881346"/>
              <a:gd name="connsiteY156" fmla="*/ 219127 h 270646"/>
              <a:gd name="connsiteX157" fmla="*/ 5264685 w 16881346"/>
              <a:gd name="connsiteY157" fmla="*/ 0 h 270646"/>
              <a:gd name="connsiteX158" fmla="*/ 5362194 w 16881346"/>
              <a:gd name="connsiteY158" fmla="*/ 219127 h 270646"/>
              <a:gd name="connsiteX159" fmla="*/ 5357564 w 16881346"/>
              <a:gd name="connsiteY159" fmla="*/ 270645 h 270646"/>
              <a:gd name="connsiteX160" fmla="*/ 5363891 w 16881346"/>
              <a:gd name="connsiteY160" fmla="*/ 261060 h 270646"/>
              <a:gd name="connsiteX161" fmla="*/ 5401845 w 16881346"/>
              <a:gd name="connsiteY161" fmla="*/ 243840 h 270646"/>
              <a:gd name="connsiteX162" fmla="*/ 5421496 w 16881346"/>
              <a:gd name="connsiteY162" fmla="*/ 248292 h 270646"/>
              <a:gd name="connsiteX163" fmla="*/ 5438757 w 16881346"/>
              <a:gd name="connsiteY163" fmla="*/ 260334 h 270646"/>
              <a:gd name="connsiteX164" fmla="*/ 5435057 w 16881346"/>
              <a:gd name="connsiteY164" fmla="*/ 219127 h 270646"/>
              <a:gd name="connsiteX165" fmla="*/ 5532564 w 16881346"/>
              <a:gd name="connsiteY165" fmla="*/ 0 h 270646"/>
              <a:gd name="connsiteX166" fmla="*/ 5630072 w 16881346"/>
              <a:gd name="connsiteY166" fmla="*/ 219127 h 270646"/>
              <a:gd name="connsiteX167" fmla="*/ 5625445 w 16881346"/>
              <a:gd name="connsiteY167" fmla="*/ 270645 h 270646"/>
              <a:gd name="connsiteX168" fmla="*/ 5631770 w 16881346"/>
              <a:gd name="connsiteY168" fmla="*/ 261060 h 270646"/>
              <a:gd name="connsiteX169" fmla="*/ 5669724 w 16881346"/>
              <a:gd name="connsiteY169" fmla="*/ 243840 h 270646"/>
              <a:gd name="connsiteX170" fmla="*/ 5689375 w 16881346"/>
              <a:gd name="connsiteY170" fmla="*/ 248292 h 270646"/>
              <a:gd name="connsiteX171" fmla="*/ 5706636 w 16881346"/>
              <a:gd name="connsiteY171" fmla="*/ 260333 h 270646"/>
              <a:gd name="connsiteX172" fmla="*/ 5702933 w 16881346"/>
              <a:gd name="connsiteY172" fmla="*/ 219127 h 270646"/>
              <a:gd name="connsiteX173" fmla="*/ 5800442 w 16881346"/>
              <a:gd name="connsiteY173" fmla="*/ 0 h 270646"/>
              <a:gd name="connsiteX174" fmla="*/ 5897951 w 16881346"/>
              <a:gd name="connsiteY174" fmla="*/ 219127 h 270646"/>
              <a:gd name="connsiteX175" fmla="*/ 5893321 w 16881346"/>
              <a:gd name="connsiteY175" fmla="*/ 270645 h 270646"/>
              <a:gd name="connsiteX176" fmla="*/ 5899648 w 16881346"/>
              <a:gd name="connsiteY176" fmla="*/ 261060 h 270646"/>
              <a:gd name="connsiteX177" fmla="*/ 5937602 w 16881346"/>
              <a:gd name="connsiteY177" fmla="*/ 243840 h 270646"/>
              <a:gd name="connsiteX178" fmla="*/ 5957253 w 16881346"/>
              <a:gd name="connsiteY178" fmla="*/ 248292 h 270646"/>
              <a:gd name="connsiteX179" fmla="*/ 5974514 w 16881346"/>
              <a:gd name="connsiteY179" fmla="*/ 260333 h 270646"/>
              <a:gd name="connsiteX180" fmla="*/ 5970812 w 16881346"/>
              <a:gd name="connsiteY180" fmla="*/ 219127 h 270646"/>
              <a:gd name="connsiteX181" fmla="*/ 6068320 w 16881346"/>
              <a:gd name="connsiteY181" fmla="*/ 0 h 270646"/>
              <a:gd name="connsiteX182" fmla="*/ 6165828 w 16881346"/>
              <a:gd name="connsiteY182" fmla="*/ 219127 h 270646"/>
              <a:gd name="connsiteX183" fmla="*/ 6161200 w 16881346"/>
              <a:gd name="connsiteY183" fmla="*/ 270645 h 270646"/>
              <a:gd name="connsiteX184" fmla="*/ 6167526 w 16881346"/>
              <a:gd name="connsiteY184" fmla="*/ 261060 h 270646"/>
              <a:gd name="connsiteX185" fmla="*/ 6205481 w 16881346"/>
              <a:gd name="connsiteY185" fmla="*/ 243840 h 270646"/>
              <a:gd name="connsiteX186" fmla="*/ 6225131 w 16881346"/>
              <a:gd name="connsiteY186" fmla="*/ 248292 h 270646"/>
              <a:gd name="connsiteX187" fmla="*/ 6242393 w 16881346"/>
              <a:gd name="connsiteY187" fmla="*/ 260334 h 270646"/>
              <a:gd name="connsiteX188" fmla="*/ 6238690 w 16881346"/>
              <a:gd name="connsiteY188" fmla="*/ 219127 h 270646"/>
              <a:gd name="connsiteX189" fmla="*/ 6336199 w 16881346"/>
              <a:gd name="connsiteY189" fmla="*/ 0 h 270646"/>
              <a:gd name="connsiteX190" fmla="*/ 6433708 w 16881346"/>
              <a:gd name="connsiteY190" fmla="*/ 219127 h 270646"/>
              <a:gd name="connsiteX191" fmla="*/ 6429078 w 16881346"/>
              <a:gd name="connsiteY191" fmla="*/ 270645 h 270646"/>
              <a:gd name="connsiteX192" fmla="*/ 6435405 w 16881346"/>
              <a:gd name="connsiteY192" fmla="*/ 261060 h 270646"/>
              <a:gd name="connsiteX193" fmla="*/ 6473359 w 16881346"/>
              <a:gd name="connsiteY193" fmla="*/ 243840 h 270646"/>
              <a:gd name="connsiteX194" fmla="*/ 6493010 w 16881346"/>
              <a:gd name="connsiteY194" fmla="*/ 248292 h 270646"/>
              <a:gd name="connsiteX195" fmla="*/ 6510271 w 16881346"/>
              <a:gd name="connsiteY195" fmla="*/ 260333 h 270646"/>
              <a:gd name="connsiteX196" fmla="*/ 6506569 w 16881346"/>
              <a:gd name="connsiteY196" fmla="*/ 219127 h 270646"/>
              <a:gd name="connsiteX197" fmla="*/ 6604077 w 16881346"/>
              <a:gd name="connsiteY197" fmla="*/ 0 h 270646"/>
              <a:gd name="connsiteX198" fmla="*/ 6701585 w 16881346"/>
              <a:gd name="connsiteY198" fmla="*/ 219127 h 270646"/>
              <a:gd name="connsiteX199" fmla="*/ 6696957 w 16881346"/>
              <a:gd name="connsiteY199" fmla="*/ 270645 h 270646"/>
              <a:gd name="connsiteX200" fmla="*/ 6703283 w 16881346"/>
              <a:gd name="connsiteY200" fmla="*/ 261060 h 270646"/>
              <a:gd name="connsiteX201" fmla="*/ 6741238 w 16881346"/>
              <a:gd name="connsiteY201" fmla="*/ 243840 h 270646"/>
              <a:gd name="connsiteX202" fmla="*/ 6760888 w 16881346"/>
              <a:gd name="connsiteY202" fmla="*/ 248292 h 270646"/>
              <a:gd name="connsiteX203" fmla="*/ 6778149 w 16881346"/>
              <a:gd name="connsiteY203" fmla="*/ 260333 h 270646"/>
              <a:gd name="connsiteX204" fmla="*/ 6774447 w 16881346"/>
              <a:gd name="connsiteY204" fmla="*/ 219127 h 270646"/>
              <a:gd name="connsiteX205" fmla="*/ 6871956 w 16881346"/>
              <a:gd name="connsiteY205" fmla="*/ 0 h 270646"/>
              <a:gd name="connsiteX206" fmla="*/ 6969464 w 16881346"/>
              <a:gd name="connsiteY206" fmla="*/ 219127 h 270646"/>
              <a:gd name="connsiteX207" fmla="*/ 6964835 w 16881346"/>
              <a:gd name="connsiteY207" fmla="*/ 270645 h 270646"/>
              <a:gd name="connsiteX208" fmla="*/ 6971162 w 16881346"/>
              <a:gd name="connsiteY208" fmla="*/ 261060 h 270646"/>
              <a:gd name="connsiteX209" fmla="*/ 7009114 w 16881346"/>
              <a:gd name="connsiteY209" fmla="*/ 243840 h 270646"/>
              <a:gd name="connsiteX210" fmla="*/ 7028767 w 16881346"/>
              <a:gd name="connsiteY210" fmla="*/ 248292 h 270646"/>
              <a:gd name="connsiteX211" fmla="*/ 7046028 w 16881346"/>
              <a:gd name="connsiteY211" fmla="*/ 260334 h 270646"/>
              <a:gd name="connsiteX212" fmla="*/ 7042326 w 16881346"/>
              <a:gd name="connsiteY212" fmla="*/ 219127 h 270646"/>
              <a:gd name="connsiteX213" fmla="*/ 7139834 w 16881346"/>
              <a:gd name="connsiteY213" fmla="*/ 0 h 270646"/>
              <a:gd name="connsiteX214" fmla="*/ 7237342 w 16881346"/>
              <a:gd name="connsiteY214" fmla="*/ 219127 h 270646"/>
              <a:gd name="connsiteX215" fmla="*/ 7232714 w 16881346"/>
              <a:gd name="connsiteY215" fmla="*/ 270645 h 270646"/>
              <a:gd name="connsiteX216" fmla="*/ 7239040 w 16881346"/>
              <a:gd name="connsiteY216" fmla="*/ 261060 h 270646"/>
              <a:gd name="connsiteX217" fmla="*/ 7276995 w 16881346"/>
              <a:gd name="connsiteY217" fmla="*/ 243840 h 270646"/>
              <a:gd name="connsiteX218" fmla="*/ 7296645 w 16881346"/>
              <a:gd name="connsiteY218" fmla="*/ 248292 h 270646"/>
              <a:gd name="connsiteX219" fmla="*/ 7313906 w 16881346"/>
              <a:gd name="connsiteY219" fmla="*/ 260333 h 270646"/>
              <a:gd name="connsiteX220" fmla="*/ 7310204 w 16881346"/>
              <a:gd name="connsiteY220" fmla="*/ 219127 h 270646"/>
              <a:gd name="connsiteX221" fmla="*/ 7407713 w 16881346"/>
              <a:gd name="connsiteY221" fmla="*/ 0 h 270646"/>
              <a:gd name="connsiteX222" fmla="*/ 7505219 w 16881346"/>
              <a:gd name="connsiteY222" fmla="*/ 219127 h 270646"/>
              <a:gd name="connsiteX223" fmla="*/ 7500591 w 16881346"/>
              <a:gd name="connsiteY223" fmla="*/ 270645 h 270646"/>
              <a:gd name="connsiteX224" fmla="*/ 7506917 w 16881346"/>
              <a:gd name="connsiteY224" fmla="*/ 261060 h 270646"/>
              <a:gd name="connsiteX225" fmla="*/ 7544871 w 16881346"/>
              <a:gd name="connsiteY225" fmla="*/ 243840 h 270646"/>
              <a:gd name="connsiteX226" fmla="*/ 7564522 w 16881346"/>
              <a:gd name="connsiteY226" fmla="*/ 248292 h 270646"/>
              <a:gd name="connsiteX227" fmla="*/ 7581783 w 16881346"/>
              <a:gd name="connsiteY227" fmla="*/ 260333 h 270646"/>
              <a:gd name="connsiteX228" fmla="*/ 7578081 w 16881346"/>
              <a:gd name="connsiteY228" fmla="*/ 219127 h 270646"/>
              <a:gd name="connsiteX229" fmla="*/ 7675589 w 16881346"/>
              <a:gd name="connsiteY229" fmla="*/ 0 h 270646"/>
              <a:gd name="connsiteX230" fmla="*/ 7773097 w 16881346"/>
              <a:gd name="connsiteY230" fmla="*/ 219127 h 270646"/>
              <a:gd name="connsiteX231" fmla="*/ 7768469 w 16881346"/>
              <a:gd name="connsiteY231" fmla="*/ 270645 h 270646"/>
              <a:gd name="connsiteX232" fmla="*/ 7774794 w 16881346"/>
              <a:gd name="connsiteY232" fmla="*/ 261060 h 270646"/>
              <a:gd name="connsiteX233" fmla="*/ 7812749 w 16881346"/>
              <a:gd name="connsiteY233" fmla="*/ 243840 h 270646"/>
              <a:gd name="connsiteX234" fmla="*/ 7832400 w 16881346"/>
              <a:gd name="connsiteY234" fmla="*/ 248292 h 270646"/>
              <a:gd name="connsiteX235" fmla="*/ 7849662 w 16881346"/>
              <a:gd name="connsiteY235" fmla="*/ 260334 h 270646"/>
              <a:gd name="connsiteX236" fmla="*/ 7845960 w 16881346"/>
              <a:gd name="connsiteY236" fmla="*/ 219127 h 270646"/>
              <a:gd name="connsiteX237" fmla="*/ 7943468 w 16881346"/>
              <a:gd name="connsiteY237" fmla="*/ 0 h 270646"/>
              <a:gd name="connsiteX238" fmla="*/ 8040976 w 16881346"/>
              <a:gd name="connsiteY238" fmla="*/ 219127 h 270646"/>
              <a:gd name="connsiteX239" fmla="*/ 8036348 w 16881346"/>
              <a:gd name="connsiteY239" fmla="*/ 270645 h 270646"/>
              <a:gd name="connsiteX240" fmla="*/ 8042674 w 16881346"/>
              <a:gd name="connsiteY240" fmla="*/ 261060 h 270646"/>
              <a:gd name="connsiteX241" fmla="*/ 8080628 w 16881346"/>
              <a:gd name="connsiteY241" fmla="*/ 243840 h 270646"/>
              <a:gd name="connsiteX242" fmla="*/ 8100279 w 16881346"/>
              <a:gd name="connsiteY242" fmla="*/ 248292 h 270646"/>
              <a:gd name="connsiteX243" fmla="*/ 8117531 w 16881346"/>
              <a:gd name="connsiteY243" fmla="*/ 260327 h 270646"/>
              <a:gd name="connsiteX244" fmla="*/ 8113830 w 16881346"/>
              <a:gd name="connsiteY244" fmla="*/ 219127 h 270646"/>
              <a:gd name="connsiteX245" fmla="*/ 8211338 w 16881346"/>
              <a:gd name="connsiteY245" fmla="*/ 0 h 270646"/>
              <a:gd name="connsiteX246" fmla="*/ 8308846 w 16881346"/>
              <a:gd name="connsiteY246" fmla="*/ 219127 h 270646"/>
              <a:gd name="connsiteX247" fmla="*/ 8304218 w 16881346"/>
              <a:gd name="connsiteY247" fmla="*/ 270645 h 270646"/>
              <a:gd name="connsiteX248" fmla="*/ 8310543 w 16881346"/>
              <a:gd name="connsiteY248" fmla="*/ 261060 h 270646"/>
              <a:gd name="connsiteX249" fmla="*/ 8348498 w 16881346"/>
              <a:gd name="connsiteY249" fmla="*/ 243840 h 270646"/>
              <a:gd name="connsiteX250" fmla="*/ 8368150 w 16881346"/>
              <a:gd name="connsiteY250" fmla="*/ 248292 h 270646"/>
              <a:gd name="connsiteX251" fmla="*/ 8385841 w 16881346"/>
              <a:gd name="connsiteY251" fmla="*/ 260634 h 270646"/>
              <a:gd name="connsiteX252" fmla="*/ 8382112 w 16881346"/>
              <a:gd name="connsiteY252" fmla="*/ 219127 h 270646"/>
              <a:gd name="connsiteX253" fmla="*/ 8479620 w 16881346"/>
              <a:gd name="connsiteY253" fmla="*/ 0 h 270646"/>
              <a:gd name="connsiteX254" fmla="*/ 8577128 w 16881346"/>
              <a:gd name="connsiteY254" fmla="*/ 219127 h 270646"/>
              <a:gd name="connsiteX255" fmla="*/ 8572500 w 16881346"/>
              <a:gd name="connsiteY255" fmla="*/ 270645 h 270646"/>
              <a:gd name="connsiteX256" fmla="*/ 8578826 w 16881346"/>
              <a:gd name="connsiteY256" fmla="*/ 261060 h 270646"/>
              <a:gd name="connsiteX257" fmla="*/ 8616780 w 16881346"/>
              <a:gd name="connsiteY257" fmla="*/ 243840 h 270646"/>
              <a:gd name="connsiteX258" fmla="*/ 8636431 w 16881346"/>
              <a:gd name="connsiteY258" fmla="*/ 248292 h 270646"/>
              <a:gd name="connsiteX259" fmla="*/ 8653692 w 16881346"/>
              <a:gd name="connsiteY259" fmla="*/ 260333 h 270646"/>
              <a:gd name="connsiteX260" fmla="*/ 8649990 w 16881346"/>
              <a:gd name="connsiteY260" fmla="*/ 219127 h 270646"/>
              <a:gd name="connsiteX261" fmla="*/ 8747498 w 16881346"/>
              <a:gd name="connsiteY261" fmla="*/ 0 h 270646"/>
              <a:gd name="connsiteX262" fmla="*/ 8845006 w 16881346"/>
              <a:gd name="connsiteY262" fmla="*/ 219127 h 270646"/>
              <a:gd name="connsiteX263" fmla="*/ 8840378 w 16881346"/>
              <a:gd name="connsiteY263" fmla="*/ 270645 h 270646"/>
              <a:gd name="connsiteX264" fmla="*/ 8846704 w 16881346"/>
              <a:gd name="connsiteY264" fmla="*/ 261060 h 270646"/>
              <a:gd name="connsiteX265" fmla="*/ 8884658 w 16881346"/>
              <a:gd name="connsiteY265" fmla="*/ 243840 h 270646"/>
              <a:gd name="connsiteX266" fmla="*/ 8904309 w 16881346"/>
              <a:gd name="connsiteY266" fmla="*/ 248292 h 270646"/>
              <a:gd name="connsiteX267" fmla="*/ 8921571 w 16881346"/>
              <a:gd name="connsiteY267" fmla="*/ 260334 h 270646"/>
              <a:gd name="connsiteX268" fmla="*/ 8917869 w 16881346"/>
              <a:gd name="connsiteY268" fmla="*/ 219127 h 270646"/>
              <a:gd name="connsiteX269" fmla="*/ 9015377 w 16881346"/>
              <a:gd name="connsiteY269" fmla="*/ 0 h 270646"/>
              <a:gd name="connsiteX270" fmla="*/ 9112885 w 16881346"/>
              <a:gd name="connsiteY270" fmla="*/ 219127 h 270646"/>
              <a:gd name="connsiteX271" fmla="*/ 9108257 w 16881346"/>
              <a:gd name="connsiteY271" fmla="*/ 270645 h 270646"/>
              <a:gd name="connsiteX272" fmla="*/ 9114583 w 16881346"/>
              <a:gd name="connsiteY272" fmla="*/ 261060 h 270646"/>
              <a:gd name="connsiteX273" fmla="*/ 9152537 w 16881346"/>
              <a:gd name="connsiteY273" fmla="*/ 243840 h 270646"/>
              <a:gd name="connsiteX274" fmla="*/ 9172188 w 16881346"/>
              <a:gd name="connsiteY274" fmla="*/ 248292 h 270646"/>
              <a:gd name="connsiteX275" fmla="*/ 9189449 w 16881346"/>
              <a:gd name="connsiteY275" fmla="*/ 260333 h 270646"/>
              <a:gd name="connsiteX276" fmla="*/ 9185747 w 16881346"/>
              <a:gd name="connsiteY276" fmla="*/ 219127 h 270646"/>
              <a:gd name="connsiteX277" fmla="*/ 9283255 w 16881346"/>
              <a:gd name="connsiteY277" fmla="*/ 0 h 270646"/>
              <a:gd name="connsiteX278" fmla="*/ 9380763 w 16881346"/>
              <a:gd name="connsiteY278" fmla="*/ 219127 h 270646"/>
              <a:gd name="connsiteX279" fmla="*/ 9376135 w 16881346"/>
              <a:gd name="connsiteY279" fmla="*/ 270645 h 270646"/>
              <a:gd name="connsiteX280" fmla="*/ 9382461 w 16881346"/>
              <a:gd name="connsiteY280" fmla="*/ 261060 h 270646"/>
              <a:gd name="connsiteX281" fmla="*/ 9420415 w 16881346"/>
              <a:gd name="connsiteY281" fmla="*/ 243840 h 270646"/>
              <a:gd name="connsiteX282" fmla="*/ 9440066 w 16881346"/>
              <a:gd name="connsiteY282" fmla="*/ 248292 h 270646"/>
              <a:gd name="connsiteX283" fmla="*/ 9457327 w 16881346"/>
              <a:gd name="connsiteY283" fmla="*/ 260333 h 270646"/>
              <a:gd name="connsiteX284" fmla="*/ 9453625 w 16881346"/>
              <a:gd name="connsiteY284" fmla="*/ 219127 h 270646"/>
              <a:gd name="connsiteX285" fmla="*/ 9551133 w 16881346"/>
              <a:gd name="connsiteY285" fmla="*/ 0 h 270646"/>
              <a:gd name="connsiteX286" fmla="*/ 9648641 w 16881346"/>
              <a:gd name="connsiteY286" fmla="*/ 219127 h 270646"/>
              <a:gd name="connsiteX287" fmla="*/ 9644013 w 16881346"/>
              <a:gd name="connsiteY287" fmla="*/ 270645 h 270646"/>
              <a:gd name="connsiteX288" fmla="*/ 9650339 w 16881346"/>
              <a:gd name="connsiteY288" fmla="*/ 261060 h 270646"/>
              <a:gd name="connsiteX289" fmla="*/ 9688293 w 16881346"/>
              <a:gd name="connsiteY289" fmla="*/ 243840 h 270646"/>
              <a:gd name="connsiteX290" fmla="*/ 9707944 w 16881346"/>
              <a:gd name="connsiteY290" fmla="*/ 248292 h 270646"/>
              <a:gd name="connsiteX291" fmla="*/ 9725206 w 16881346"/>
              <a:gd name="connsiteY291" fmla="*/ 260334 h 270646"/>
              <a:gd name="connsiteX292" fmla="*/ 9721504 w 16881346"/>
              <a:gd name="connsiteY292" fmla="*/ 219127 h 270646"/>
              <a:gd name="connsiteX293" fmla="*/ 9819011 w 16881346"/>
              <a:gd name="connsiteY293" fmla="*/ 0 h 270646"/>
              <a:gd name="connsiteX294" fmla="*/ 9916519 w 16881346"/>
              <a:gd name="connsiteY294" fmla="*/ 219127 h 270646"/>
              <a:gd name="connsiteX295" fmla="*/ 9911891 w 16881346"/>
              <a:gd name="connsiteY295" fmla="*/ 270645 h 270646"/>
              <a:gd name="connsiteX296" fmla="*/ 9918217 w 16881346"/>
              <a:gd name="connsiteY296" fmla="*/ 261060 h 270646"/>
              <a:gd name="connsiteX297" fmla="*/ 9956171 w 16881346"/>
              <a:gd name="connsiteY297" fmla="*/ 243840 h 270646"/>
              <a:gd name="connsiteX298" fmla="*/ 9975822 w 16881346"/>
              <a:gd name="connsiteY298" fmla="*/ 248292 h 270646"/>
              <a:gd name="connsiteX299" fmla="*/ 9993083 w 16881346"/>
              <a:gd name="connsiteY299" fmla="*/ 260333 h 270646"/>
              <a:gd name="connsiteX300" fmla="*/ 9989381 w 16881346"/>
              <a:gd name="connsiteY300" fmla="*/ 219127 h 270646"/>
              <a:gd name="connsiteX301" fmla="*/ 10086888 w 16881346"/>
              <a:gd name="connsiteY301" fmla="*/ 0 h 270646"/>
              <a:gd name="connsiteX302" fmla="*/ 10184397 w 16881346"/>
              <a:gd name="connsiteY302" fmla="*/ 219127 h 270646"/>
              <a:gd name="connsiteX303" fmla="*/ 10179769 w 16881346"/>
              <a:gd name="connsiteY303" fmla="*/ 270644 h 270646"/>
              <a:gd name="connsiteX304" fmla="*/ 10186094 w 16881346"/>
              <a:gd name="connsiteY304" fmla="*/ 261060 h 270646"/>
              <a:gd name="connsiteX305" fmla="*/ 10224048 w 16881346"/>
              <a:gd name="connsiteY305" fmla="*/ 243840 h 270646"/>
              <a:gd name="connsiteX306" fmla="*/ 10243700 w 16881346"/>
              <a:gd name="connsiteY306" fmla="*/ 248292 h 270646"/>
              <a:gd name="connsiteX307" fmla="*/ 10260961 w 16881346"/>
              <a:gd name="connsiteY307" fmla="*/ 260333 h 270646"/>
              <a:gd name="connsiteX308" fmla="*/ 10257259 w 16881346"/>
              <a:gd name="connsiteY308" fmla="*/ 219127 h 270646"/>
              <a:gd name="connsiteX309" fmla="*/ 10354767 w 16881346"/>
              <a:gd name="connsiteY309" fmla="*/ 0 h 270646"/>
              <a:gd name="connsiteX310" fmla="*/ 10452275 w 16881346"/>
              <a:gd name="connsiteY310" fmla="*/ 219127 h 270646"/>
              <a:gd name="connsiteX311" fmla="*/ 10447647 w 16881346"/>
              <a:gd name="connsiteY311" fmla="*/ 270645 h 270646"/>
              <a:gd name="connsiteX312" fmla="*/ 10453973 w 16881346"/>
              <a:gd name="connsiteY312" fmla="*/ 261060 h 270646"/>
              <a:gd name="connsiteX313" fmla="*/ 10491927 w 16881346"/>
              <a:gd name="connsiteY313" fmla="*/ 243840 h 270646"/>
              <a:gd name="connsiteX314" fmla="*/ 10511578 w 16881346"/>
              <a:gd name="connsiteY314" fmla="*/ 248292 h 270646"/>
              <a:gd name="connsiteX315" fmla="*/ 10528840 w 16881346"/>
              <a:gd name="connsiteY315" fmla="*/ 260334 h 270646"/>
              <a:gd name="connsiteX316" fmla="*/ 10525138 w 16881346"/>
              <a:gd name="connsiteY316" fmla="*/ 219127 h 270646"/>
              <a:gd name="connsiteX317" fmla="*/ 10622646 w 16881346"/>
              <a:gd name="connsiteY317" fmla="*/ 0 h 270646"/>
              <a:gd name="connsiteX318" fmla="*/ 10720153 w 16881346"/>
              <a:gd name="connsiteY318" fmla="*/ 219127 h 270646"/>
              <a:gd name="connsiteX319" fmla="*/ 10715525 w 16881346"/>
              <a:gd name="connsiteY319" fmla="*/ 270646 h 270646"/>
              <a:gd name="connsiteX320" fmla="*/ 10721852 w 16881346"/>
              <a:gd name="connsiteY320" fmla="*/ 261060 h 270646"/>
              <a:gd name="connsiteX321" fmla="*/ 10759806 w 16881346"/>
              <a:gd name="connsiteY321" fmla="*/ 243840 h 270646"/>
              <a:gd name="connsiteX322" fmla="*/ 10779457 w 16881346"/>
              <a:gd name="connsiteY322" fmla="*/ 248292 h 270646"/>
              <a:gd name="connsiteX323" fmla="*/ 10796718 w 16881346"/>
              <a:gd name="connsiteY323" fmla="*/ 260333 h 270646"/>
              <a:gd name="connsiteX324" fmla="*/ 10793016 w 16881346"/>
              <a:gd name="connsiteY324" fmla="*/ 219127 h 270646"/>
              <a:gd name="connsiteX325" fmla="*/ 10890524 w 16881346"/>
              <a:gd name="connsiteY325" fmla="*/ 0 h 270646"/>
              <a:gd name="connsiteX326" fmla="*/ 10988033 w 16881346"/>
              <a:gd name="connsiteY326" fmla="*/ 219127 h 270646"/>
              <a:gd name="connsiteX327" fmla="*/ 10983405 w 16881346"/>
              <a:gd name="connsiteY327" fmla="*/ 270643 h 270646"/>
              <a:gd name="connsiteX328" fmla="*/ 10989730 w 16881346"/>
              <a:gd name="connsiteY328" fmla="*/ 261060 h 270646"/>
              <a:gd name="connsiteX329" fmla="*/ 11027684 w 16881346"/>
              <a:gd name="connsiteY329" fmla="*/ 243840 h 270646"/>
              <a:gd name="connsiteX330" fmla="*/ 11047335 w 16881346"/>
              <a:gd name="connsiteY330" fmla="*/ 248292 h 270646"/>
              <a:gd name="connsiteX331" fmla="*/ 11064596 w 16881346"/>
              <a:gd name="connsiteY331" fmla="*/ 260333 h 270646"/>
              <a:gd name="connsiteX332" fmla="*/ 11060894 w 16881346"/>
              <a:gd name="connsiteY332" fmla="*/ 219127 h 270646"/>
              <a:gd name="connsiteX333" fmla="*/ 11158403 w 16881346"/>
              <a:gd name="connsiteY333" fmla="*/ 0 h 270646"/>
              <a:gd name="connsiteX334" fmla="*/ 11255910 w 16881346"/>
              <a:gd name="connsiteY334" fmla="*/ 219127 h 270646"/>
              <a:gd name="connsiteX335" fmla="*/ 11251282 w 16881346"/>
              <a:gd name="connsiteY335" fmla="*/ 270646 h 270646"/>
              <a:gd name="connsiteX336" fmla="*/ 11257608 w 16881346"/>
              <a:gd name="connsiteY336" fmla="*/ 261060 h 270646"/>
              <a:gd name="connsiteX337" fmla="*/ 11295563 w 16881346"/>
              <a:gd name="connsiteY337" fmla="*/ 243840 h 270646"/>
              <a:gd name="connsiteX338" fmla="*/ 11315214 w 16881346"/>
              <a:gd name="connsiteY338" fmla="*/ 248292 h 270646"/>
              <a:gd name="connsiteX339" fmla="*/ 11332475 w 16881346"/>
              <a:gd name="connsiteY339" fmla="*/ 260334 h 270646"/>
              <a:gd name="connsiteX340" fmla="*/ 11328773 w 16881346"/>
              <a:gd name="connsiteY340" fmla="*/ 219127 h 270646"/>
              <a:gd name="connsiteX341" fmla="*/ 11426281 w 16881346"/>
              <a:gd name="connsiteY341" fmla="*/ 0 h 270646"/>
              <a:gd name="connsiteX342" fmla="*/ 11523789 w 16881346"/>
              <a:gd name="connsiteY342" fmla="*/ 219127 h 270646"/>
              <a:gd name="connsiteX343" fmla="*/ 11519161 w 16881346"/>
              <a:gd name="connsiteY343" fmla="*/ 270645 h 270646"/>
              <a:gd name="connsiteX344" fmla="*/ 11525487 w 16881346"/>
              <a:gd name="connsiteY344" fmla="*/ 261060 h 270646"/>
              <a:gd name="connsiteX345" fmla="*/ 11563441 w 16881346"/>
              <a:gd name="connsiteY345" fmla="*/ 243840 h 270646"/>
              <a:gd name="connsiteX346" fmla="*/ 11583092 w 16881346"/>
              <a:gd name="connsiteY346" fmla="*/ 248292 h 270646"/>
              <a:gd name="connsiteX347" fmla="*/ 11600353 w 16881346"/>
              <a:gd name="connsiteY347" fmla="*/ 260333 h 270646"/>
              <a:gd name="connsiteX348" fmla="*/ 11596651 w 16881346"/>
              <a:gd name="connsiteY348" fmla="*/ 219127 h 270646"/>
              <a:gd name="connsiteX349" fmla="*/ 11694159 w 16881346"/>
              <a:gd name="connsiteY349" fmla="*/ 0 h 270646"/>
              <a:gd name="connsiteX350" fmla="*/ 11791667 w 16881346"/>
              <a:gd name="connsiteY350" fmla="*/ 219127 h 270646"/>
              <a:gd name="connsiteX351" fmla="*/ 11787039 w 16881346"/>
              <a:gd name="connsiteY351" fmla="*/ 270645 h 270646"/>
              <a:gd name="connsiteX352" fmla="*/ 11793365 w 16881346"/>
              <a:gd name="connsiteY352" fmla="*/ 261060 h 270646"/>
              <a:gd name="connsiteX353" fmla="*/ 11831319 w 16881346"/>
              <a:gd name="connsiteY353" fmla="*/ 243840 h 270646"/>
              <a:gd name="connsiteX354" fmla="*/ 11850970 w 16881346"/>
              <a:gd name="connsiteY354" fmla="*/ 248292 h 270646"/>
              <a:gd name="connsiteX355" fmla="*/ 11868230 w 16881346"/>
              <a:gd name="connsiteY355" fmla="*/ 260332 h 270646"/>
              <a:gd name="connsiteX356" fmla="*/ 11864528 w 16881346"/>
              <a:gd name="connsiteY356" fmla="*/ 219127 h 270646"/>
              <a:gd name="connsiteX357" fmla="*/ 11962036 w 16881346"/>
              <a:gd name="connsiteY357" fmla="*/ 0 h 270646"/>
              <a:gd name="connsiteX358" fmla="*/ 12059544 w 16881346"/>
              <a:gd name="connsiteY358" fmla="*/ 219127 h 270646"/>
              <a:gd name="connsiteX359" fmla="*/ 12054916 w 16881346"/>
              <a:gd name="connsiteY359" fmla="*/ 270645 h 270646"/>
              <a:gd name="connsiteX360" fmla="*/ 12061242 w 16881346"/>
              <a:gd name="connsiteY360" fmla="*/ 261060 h 270646"/>
              <a:gd name="connsiteX361" fmla="*/ 12099196 w 16881346"/>
              <a:gd name="connsiteY361" fmla="*/ 243840 h 270646"/>
              <a:gd name="connsiteX362" fmla="*/ 12118848 w 16881346"/>
              <a:gd name="connsiteY362" fmla="*/ 248292 h 270646"/>
              <a:gd name="connsiteX363" fmla="*/ 12136108 w 16881346"/>
              <a:gd name="connsiteY363" fmla="*/ 260333 h 270646"/>
              <a:gd name="connsiteX364" fmla="*/ 12132406 w 16881346"/>
              <a:gd name="connsiteY364" fmla="*/ 219127 h 270646"/>
              <a:gd name="connsiteX365" fmla="*/ 12229914 w 16881346"/>
              <a:gd name="connsiteY365" fmla="*/ 0 h 270646"/>
              <a:gd name="connsiteX366" fmla="*/ 12327422 w 16881346"/>
              <a:gd name="connsiteY366" fmla="*/ 219127 h 270646"/>
              <a:gd name="connsiteX367" fmla="*/ 12322794 w 16881346"/>
              <a:gd name="connsiteY367" fmla="*/ 270645 h 270646"/>
              <a:gd name="connsiteX368" fmla="*/ 12329120 w 16881346"/>
              <a:gd name="connsiteY368" fmla="*/ 261060 h 270646"/>
              <a:gd name="connsiteX369" fmla="*/ 12367074 w 16881346"/>
              <a:gd name="connsiteY369" fmla="*/ 243840 h 270646"/>
              <a:gd name="connsiteX370" fmla="*/ 12386726 w 16881346"/>
              <a:gd name="connsiteY370" fmla="*/ 248292 h 270646"/>
              <a:gd name="connsiteX371" fmla="*/ 12403987 w 16881346"/>
              <a:gd name="connsiteY371" fmla="*/ 260334 h 270646"/>
              <a:gd name="connsiteX372" fmla="*/ 12400285 w 16881346"/>
              <a:gd name="connsiteY372" fmla="*/ 219127 h 270646"/>
              <a:gd name="connsiteX373" fmla="*/ 12497793 w 16881346"/>
              <a:gd name="connsiteY373" fmla="*/ 0 h 270646"/>
              <a:gd name="connsiteX374" fmla="*/ 12595301 w 16881346"/>
              <a:gd name="connsiteY374" fmla="*/ 219127 h 270646"/>
              <a:gd name="connsiteX375" fmla="*/ 12590673 w 16881346"/>
              <a:gd name="connsiteY375" fmla="*/ 270645 h 270646"/>
              <a:gd name="connsiteX376" fmla="*/ 12596999 w 16881346"/>
              <a:gd name="connsiteY376" fmla="*/ 261060 h 270646"/>
              <a:gd name="connsiteX377" fmla="*/ 12634953 w 16881346"/>
              <a:gd name="connsiteY377" fmla="*/ 243840 h 270646"/>
              <a:gd name="connsiteX378" fmla="*/ 12654605 w 16881346"/>
              <a:gd name="connsiteY378" fmla="*/ 248292 h 270646"/>
              <a:gd name="connsiteX379" fmla="*/ 12671865 w 16881346"/>
              <a:gd name="connsiteY379" fmla="*/ 260333 h 270646"/>
              <a:gd name="connsiteX380" fmla="*/ 12668163 w 16881346"/>
              <a:gd name="connsiteY380" fmla="*/ 219127 h 270646"/>
              <a:gd name="connsiteX381" fmla="*/ 12765671 w 16881346"/>
              <a:gd name="connsiteY381" fmla="*/ 0 h 270646"/>
              <a:gd name="connsiteX382" fmla="*/ 12863179 w 16881346"/>
              <a:gd name="connsiteY382" fmla="*/ 219127 h 270646"/>
              <a:gd name="connsiteX383" fmla="*/ 12858551 w 16881346"/>
              <a:gd name="connsiteY383" fmla="*/ 270645 h 270646"/>
              <a:gd name="connsiteX384" fmla="*/ 12864877 w 16881346"/>
              <a:gd name="connsiteY384" fmla="*/ 261060 h 270646"/>
              <a:gd name="connsiteX385" fmla="*/ 12902831 w 16881346"/>
              <a:gd name="connsiteY385" fmla="*/ 243840 h 270646"/>
              <a:gd name="connsiteX386" fmla="*/ 12922482 w 16881346"/>
              <a:gd name="connsiteY386" fmla="*/ 248292 h 270646"/>
              <a:gd name="connsiteX387" fmla="*/ 12939743 w 16881346"/>
              <a:gd name="connsiteY387" fmla="*/ 260333 h 270646"/>
              <a:gd name="connsiteX388" fmla="*/ 12936041 w 16881346"/>
              <a:gd name="connsiteY388" fmla="*/ 219127 h 270646"/>
              <a:gd name="connsiteX389" fmla="*/ 13033549 w 16881346"/>
              <a:gd name="connsiteY389" fmla="*/ 0 h 270646"/>
              <a:gd name="connsiteX390" fmla="*/ 13131057 w 16881346"/>
              <a:gd name="connsiteY390" fmla="*/ 219127 h 270646"/>
              <a:gd name="connsiteX391" fmla="*/ 13126429 w 16881346"/>
              <a:gd name="connsiteY391" fmla="*/ 270645 h 270646"/>
              <a:gd name="connsiteX392" fmla="*/ 13132755 w 16881346"/>
              <a:gd name="connsiteY392" fmla="*/ 261060 h 270646"/>
              <a:gd name="connsiteX393" fmla="*/ 13170709 w 16881346"/>
              <a:gd name="connsiteY393" fmla="*/ 243840 h 270646"/>
              <a:gd name="connsiteX394" fmla="*/ 13190360 w 16881346"/>
              <a:gd name="connsiteY394" fmla="*/ 248292 h 270646"/>
              <a:gd name="connsiteX395" fmla="*/ 13207622 w 16881346"/>
              <a:gd name="connsiteY395" fmla="*/ 260334 h 270646"/>
              <a:gd name="connsiteX396" fmla="*/ 13203920 w 16881346"/>
              <a:gd name="connsiteY396" fmla="*/ 219127 h 270646"/>
              <a:gd name="connsiteX397" fmla="*/ 13301428 w 16881346"/>
              <a:gd name="connsiteY397" fmla="*/ 0 h 270646"/>
              <a:gd name="connsiteX398" fmla="*/ 13398936 w 16881346"/>
              <a:gd name="connsiteY398" fmla="*/ 219127 h 270646"/>
              <a:gd name="connsiteX399" fmla="*/ 13394308 w 16881346"/>
              <a:gd name="connsiteY399" fmla="*/ 270645 h 270646"/>
              <a:gd name="connsiteX400" fmla="*/ 13400634 w 16881346"/>
              <a:gd name="connsiteY400" fmla="*/ 261060 h 270646"/>
              <a:gd name="connsiteX401" fmla="*/ 13438588 w 16881346"/>
              <a:gd name="connsiteY401" fmla="*/ 243840 h 270646"/>
              <a:gd name="connsiteX402" fmla="*/ 13458239 w 16881346"/>
              <a:gd name="connsiteY402" fmla="*/ 248292 h 270646"/>
              <a:gd name="connsiteX403" fmla="*/ 13475500 w 16881346"/>
              <a:gd name="connsiteY403" fmla="*/ 260333 h 270646"/>
              <a:gd name="connsiteX404" fmla="*/ 13471798 w 16881346"/>
              <a:gd name="connsiteY404" fmla="*/ 219127 h 270646"/>
              <a:gd name="connsiteX405" fmla="*/ 13569306 w 16881346"/>
              <a:gd name="connsiteY405" fmla="*/ 0 h 270646"/>
              <a:gd name="connsiteX406" fmla="*/ 13666814 w 16881346"/>
              <a:gd name="connsiteY406" fmla="*/ 219127 h 270646"/>
              <a:gd name="connsiteX407" fmla="*/ 13662186 w 16881346"/>
              <a:gd name="connsiteY407" fmla="*/ 270645 h 270646"/>
              <a:gd name="connsiteX408" fmla="*/ 13668512 w 16881346"/>
              <a:gd name="connsiteY408" fmla="*/ 261060 h 270646"/>
              <a:gd name="connsiteX409" fmla="*/ 13706466 w 16881346"/>
              <a:gd name="connsiteY409" fmla="*/ 243840 h 270646"/>
              <a:gd name="connsiteX410" fmla="*/ 13726117 w 16881346"/>
              <a:gd name="connsiteY410" fmla="*/ 248292 h 270646"/>
              <a:gd name="connsiteX411" fmla="*/ 13743378 w 16881346"/>
              <a:gd name="connsiteY411" fmla="*/ 260333 h 270646"/>
              <a:gd name="connsiteX412" fmla="*/ 13739676 w 16881346"/>
              <a:gd name="connsiteY412" fmla="*/ 219127 h 270646"/>
              <a:gd name="connsiteX413" fmla="*/ 13837184 w 16881346"/>
              <a:gd name="connsiteY413" fmla="*/ 0 h 270646"/>
              <a:gd name="connsiteX414" fmla="*/ 13934692 w 16881346"/>
              <a:gd name="connsiteY414" fmla="*/ 219127 h 270646"/>
              <a:gd name="connsiteX415" fmla="*/ 13930064 w 16881346"/>
              <a:gd name="connsiteY415" fmla="*/ 270645 h 270646"/>
              <a:gd name="connsiteX416" fmla="*/ 13936390 w 16881346"/>
              <a:gd name="connsiteY416" fmla="*/ 261060 h 270646"/>
              <a:gd name="connsiteX417" fmla="*/ 13974344 w 16881346"/>
              <a:gd name="connsiteY417" fmla="*/ 243840 h 270646"/>
              <a:gd name="connsiteX418" fmla="*/ 13993995 w 16881346"/>
              <a:gd name="connsiteY418" fmla="*/ 248292 h 270646"/>
              <a:gd name="connsiteX419" fmla="*/ 14011257 w 16881346"/>
              <a:gd name="connsiteY419" fmla="*/ 260334 h 270646"/>
              <a:gd name="connsiteX420" fmla="*/ 14007555 w 16881346"/>
              <a:gd name="connsiteY420" fmla="*/ 219127 h 270646"/>
              <a:gd name="connsiteX421" fmla="*/ 14105063 w 16881346"/>
              <a:gd name="connsiteY421" fmla="*/ 0 h 270646"/>
              <a:gd name="connsiteX422" fmla="*/ 14202571 w 16881346"/>
              <a:gd name="connsiteY422" fmla="*/ 219127 h 270646"/>
              <a:gd name="connsiteX423" fmla="*/ 14197943 w 16881346"/>
              <a:gd name="connsiteY423" fmla="*/ 270645 h 270646"/>
              <a:gd name="connsiteX424" fmla="*/ 14204269 w 16881346"/>
              <a:gd name="connsiteY424" fmla="*/ 261060 h 270646"/>
              <a:gd name="connsiteX425" fmla="*/ 14242223 w 16881346"/>
              <a:gd name="connsiteY425" fmla="*/ 243840 h 270646"/>
              <a:gd name="connsiteX426" fmla="*/ 14261874 w 16881346"/>
              <a:gd name="connsiteY426" fmla="*/ 248292 h 270646"/>
              <a:gd name="connsiteX427" fmla="*/ 14279135 w 16881346"/>
              <a:gd name="connsiteY427" fmla="*/ 260333 h 270646"/>
              <a:gd name="connsiteX428" fmla="*/ 14275433 w 16881346"/>
              <a:gd name="connsiteY428" fmla="*/ 219127 h 270646"/>
              <a:gd name="connsiteX429" fmla="*/ 14372941 w 16881346"/>
              <a:gd name="connsiteY429" fmla="*/ 0 h 270646"/>
              <a:gd name="connsiteX430" fmla="*/ 14470449 w 16881346"/>
              <a:gd name="connsiteY430" fmla="*/ 219127 h 270646"/>
              <a:gd name="connsiteX431" fmla="*/ 14465821 w 16881346"/>
              <a:gd name="connsiteY431" fmla="*/ 270645 h 270646"/>
              <a:gd name="connsiteX432" fmla="*/ 14472147 w 16881346"/>
              <a:gd name="connsiteY432" fmla="*/ 261060 h 270646"/>
              <a:gd name="connsiteX433" fmla="*/ 14510101 w 16881346"/>
              <a:gd name="connsiteY433" fmla="*/ 243840 h 270646"/>
              <a:gd name="connsiteX434" fmla="*/ 14529752 w 16881346"/>
              <a:gd name="connsiteY434" fmla="*/ 248292 h 270646"/>
              <a:gd name="connsiteX435" fmla="*/ 14547013 w 16881346"/>
              <a:gd name="connsiteY435" fmla="*/ 260333 h 270646"/>
              <a:gd name="connsiteX436" fmla="*/ 14543311 w 16881346"/>
              <a:gd name="connsiteY436" fmla="*/ 219127 h 270646"/>
              <a:gd name="connsiteX437" fmla="*/ 14640819 w 16881346"/>
              <a:gd name="connsiteY437" fmla="*/ 0 h 270646"/>
              <a:gd name="connsiteX438" fmla="*/ 14738327 w 16881346"/>
              <a:gd name="connsiteY438" fmla="*/ 219127 h 270646"/>
              <a:gd name="connsiteX439" fmla="*/ 14733699 w 16881346"/>
              <a:gd name="connsiteY439" fmla="*/ 270645 h 270646"/>
              <a:gd name="connsiteX440" fmla="*/ 14740025 w 16881346"/>
              <a:gd name="connsiteY440" fmla="*/ 261060 h 270646"/>
              <a:gd name="connsiteX441" fmla="*/ 14777979 w 16881346"/>
              <a:gd name="connsiteY441" fmla="*/ 243840 h 270646"/>
              <a:gd name="connsiteX442" fmla="*/ 14797630 w 16881346"/>
              <a:gd name="connsiteY442" fmla="*/ 248292 h 270646"/>
              <a:gd name="connsiteX443" fmla="*/ 14814892 w 16881346"/>
              <a:gd name="connsiteY443" fmla="*/ 260334 h 270646"/>
              <a:gd name="connsiteX444" fmla="*/ 14811190 w 16881346"/>
              <a:gd name="connsiteY444" fmla="*/ 219127 h 270646"/>
              <a:gd name="connsiteX445" fmla="*/ 14908698 w 16881346"/>
              <a:gd name="connsiteY445" fmla="*/ 0 h 270646"/>
              <a:gd name="connsiteX446" fmla="*/ 15006206 w 16881346"/>
              <a:gd name="connsiteY446" fmla="*/ 219127 h 270646"/>
              <a:gd name="connsiteX447" fmla="*/ 15001578 w 16881346"/>
              <a:gd name="connsiteY447" fmla="*/ 270645 h 270646"/>
              <a:gd name="connsiteX448" fmla="*/ 15007904 w 16881346"/>
              <a:gd name="connsiteY448" fmla="*/ 261060 h 270646"/>
              <a:gd name="connsiteX449" fmla="*/ 15045858 w 16881346"/>
              <a:gd name="connsiteY449" fmla="*/ 243840 h 270646"/>
              <a:gd name="connsiteX450" fmla="*/ 15065509 w 16881346"/>
              <a:gd name="connsiteY450" fmla="*/ 248292 h 270646"/>
              <a:gd name="connsiteX451" fmla="*/ 15082770 w 16881346"/>
              <a:gd name="connsiteY451" fmla="*/ 260333 h 270646"/>
              <a:gd name="connsiteX452" fmla="*/ 15079068 w 16881346"/>
              <a:gd name="connsiteY452" fmla="*/ 219127 h 270646"/>
              <a:gd name="connsiteX453" fmla="*/ 15176576 w 16881346"/>
              <a:gd name="connsiteY453" fmla="*/ 0 h 270646"/>
              <a:gd name="connsiteX454" fmla="*/ 15274084 w 16881346"/>
              <a:gd name="connsiteY454" fmla="*/ 219127 h 270646"/>
              <a:gd name="connsiteX455" fmla="*/ 15269456 w 16881346"/>
              <a:gd name="connsiteY455" fmla="*/ 270645 h 270646"/>
              <a:gd name="connsiteX456" fmla="*/ 15275782 w 16881346"/>
              <a:gd name="connsiteY456" fmla="*/ 261060 h 270646"/>
              <a:gd name="connsiteX457" fmla="*/ 15313736 w 16881346"/>
              <a:gd name="connsiteY457" fmla="*/ 243840 h 270646"/>
              <a:gd name="connsiteX458" fmla="*/ 15333387 w 16881346"/>
              <a:gd name="connsiteY458" fmla="*/ 248292 h 270646"/>
              <a:gd name="connsiteX459" fmla="*/ 15350648 w 16881346"/>
              <a:gd name="connsiteY459" fmla="*/ 260333 h 270646"/>
              <a:gd name="connsiteX460" fmla="*/ 15346946 w 16881346"/>
              <a:gd name="connsiteY460" fmla="*/ 219127 h 270646"/>
              <a:gd name="connsiteX461" fmla="*/ 15444454 w 16881346"/>
              <a:gd name="connsiteY461" fmla="*/ 0 h 270646"/>
              <a:gd name="connsiteX462" fmla="*/ 15541962 w 16881346"/>
              <a:gd name="connsiteY462" fmla="*/ 219127 h 270646"/>
              <a:gd name="connsiteX463" fmla="*/ 15537334 w 16881346"/>
              <a:gd name="connsiteY463" fmla="*/ 270645 h 270646"/>
              <a:gd name="connsiteX464" fmla="*/ 15543660 w 16881346"/>
              <a:gd name="connsiteY464" fmla="*/ 261060 h 270646"/>
              <a:gd name="connsiteX465" fmla="*/ 15581614 w 16881346"/>
              <a:gd name="connsiteY465" fmla="*/ 243840 h 270646"/>
              <a:gd name="connsiteX466" fmla="*/ 15601265 w 16881346"/>
              <a:gd name="connsiteY466" fmla="*/ 248292 h 270646"/>
              <a:gd name="connsiteX467" fmla="*/ 15618527 w 16881346"/>
              <a:gd name="connsiteY467" fmla="*/ 260334 h 270646"/>
              <a:gd name="connsiteX468" fmla="*/ 15614825 w 16881346"/>
              <a:gd name="connsiteY468" fmla="*/ 219127 h 270646"/>
              <a:gd name="connsiteX469" fmla="*/ 15712333 w 16881346"/>
              <a:gd name="connsiteY469" fmla="*/ 0 h 270646"/>
              <a:gd name="connsiteX470" fmla="*/ 15809841 w 16881346"/>
              <a:gd name="connsiteY470" fmla="*/ 219127 h 270646"/>
              <a:gd name="connsiteX471" fmla="*/ 15805213 w 16881346"/>
              <a:gd name="connsiteY471" fmla="*/ 270645 h 270646"/>
              <a:gd name="connsiteX472" fmla="*/ 15811539 w 16881346"/>
              <a:gd name="connsiteY472" fmla="*/ 261060 h 270646"/>
              <a:gd name="connsiteX473" fmla="*/ 15849493 w 16881346"/>
              <a:gd name="connsiteY473" fmla="*/ 243840 h 270646"/>
              <a:gd name="connsiteX474" fmla="*/ 15869144 w 16881346"/>
              <a:gd name="connsiteY474" fmla="*/ 248292 h 270646"/>
              <a:gd name="connsiteX475" fmla="*/ 15886406 w 16881346"/>
              <a:gd name="connsiteY475" fmla="*/ 260333 h 270646"/>
              <a:gd name="connsiteX476" fmla="*/ 15882702 w 16881346"/>
              <a:gd name="connsiteY476" fmla="*/ 219127 h 270646"/>
              <a:gd name="connsiteX477" fmla="*/ 15980210 w 16881346"/>
              <a:gd name="connsiteY477" fmla="*/ 0 h 270646"/>
              <a:gd name="connsiteX478" fmla="*/ 16077718 w 16881346"/>
              <a:gd name="connsiteY478" fmla="*/ 219127 h 270646"/>
              <a:gd name="connsiteX479" fmla="*/ 16073090 w 16881346"/>
              <a:gd name="connsiteY479" fmla="*/ 270645 h 270646"/>
              <a:gd name="connsiteX480" fmla="*/ 16079418 w 16881346"/>
              <a:gd name="connsiteY480" fmla="*/ 261060 h 270646"/>
              <a:gd name="connsiteX481" fmla="*/ 16117370 w 16881346"/>
              <a:gd name="connsiteY481" fmla="*/ 243840 h 270646"/>
              <a:gd name="connsiteX482" fmla="*/ 16137022 w 16881346"/>
              <a:gd name="connsiteY482" fmla="*/ 248292 h 270646"/>
              <a:gd name="connsiteX483" fmla="*/ 16154282 w 16881346"/>
              <a:gd name="connsiteY483" fmla="*/ 260333 h 270646"/>
              <a:gd name="connsiteX484" fmla="*/ 16150582 w 16881346"/>
              <a:gd name="connsiteY484" fmla="*/ 219127 h 270646"/>
              <a:gd name="connsiteX485" fmla="*/ 16248090 w 16881346"/>
              <a:gd name="connsiteY485" fmla="*/ 0 h 270646"/>
              <a:gd name="connsiteX486" fmla="*/ 16345598 w 16881346"/>
              <a:gd name="connsiteY486" fmla="*/ 219127 h 270646"/>
              <a:gd name="connsiteX487" fmla="*/ 16340970 w 16881346"/>
              <a:gd name="connsiteY487" fmla="*/ 270645 h 270646"/>
              <a:gd name="connsiteX488" fmla="*/ 16347294 w 16881346"/>
              <a:gd name="connsiteY488" fmla="*/ 261060 h 270646"/>
              <a:gd name="connsiteX489" fmla="*/ 16385250 w 16881346"/>
              <a:gd name="connsiteY489" fmla="*/ 243840 h 270646"/>
              <a:gd name="connsiteX490" fmla="*/ 16404900 w 16881346"/>
              <a:gd name="connsiteY490" fmla="*/ 248292 h 270646"/>
              <a:gd name="connsiteX491" fmla="*/ 16422162 w 16881346"/>
              <a:gd name="connsiteY491" fmla="*/ 260334 h 270646"/>
              <a:gd name="connsiteX492" fmla="*/ 16418460 w 16881346"/>
              <a:gd name="connsiteY492" fmla="*/ 219127 h 270646"/>
              <a:gd name="connsiteX493" fmla="*/ 16515968 w 16881346"/>
              <a:gd name="connsiteY493" fmla="*/ 0 h 270646"/>
              <a:gd name="connsiteX494" fmla="*/ 16613476 w 16881346"/>
              <a:gd name="connsiteY494" fmla="*/ 219127 h 270646"/>
              <a:gd name="connsiteX495" fmla="*/ 16608848 w 16881346"/>
              <a:gd name="connsiteY495" fmla="*/ 270645 h 270646"/>
              <a:gd name="connsiteX496" fmla="*/ 16615174 w 16881346"/>
              <a:gd name="connsiteY496" fmla="*/ 261060 h 270646"/>
              <a:gd name="connsiteX497" fmla="*/ 16653128 w 16881346"/>
              <a:gd name="connsiteY497" fmla="*/ 243840 h 270646"/>
              <a:gd name="connsiteX498" fmla="*/ 16672778 w 16881346"/>
              <a:gd name="connsiteY498" fmla="*/ 248292 h 270646"/>
              <a:gd name="connsiteX499" fmla="*/ 16690030 w 16881346"/>
              <a:gd name="connsiteY499" fmla="*/ 260327 h 270646"/>
              <a:gd name="connsiteX500" fmla="*/ 16686330 w 16881346"/>
              <a:gd name="connsiteY500" fmla="*/ 219127 h 270646"/>
              <a:gd name="connsiteX501" fmla="*/ 16783838 w 16881346"/>
              <a:gd name="connsiteY501" fmla="*/ 0 h 270646"/>
              <a:gd name="connsiteX502" fmla="*/ 16881346 w 16881346"/>
              <a:gd name="connsiteY502" fmla="*/ 219127 h 270646"/>
              <a:gd name="connsiteX503" fmla="*/ 16876718 w 16881346"/>
              <a:gd name="connsiteY503" fmla="*/ 270645 h 270646"/>
              <a:gd name="connsiteX0" fmla="*/ 0 w 16881346"/>
              <a:gd name="connsiteY0" fmla="*/ 270645 h 270646"/>
              <a:gd name="connsiteX1" fmla="*/ 6326 w 16881346"/>
              <a:gd name="connsiteY1" fmla="*/ 261060 h 270646"/>
              <a:gd name="connsiteX2" fmla="*/ 81192 w 16881346"/>
              <a:gd name="connsiteY2" fmla="*/ 260333 h 270646"/>
              <a:gd name="connsiteX3" fmla="*/ 77490 w 16881346"/>
              <a:gd name="connsiteY3" fmla="*/ 219127 h 270646"/>
              <a:gd name="connsiteX4" fmla="*/ 174998 w 16881346"/>
              <a:gd name="connsiteY4" fmla="*/ 0 h 270646"/>
              <a:gd name="connsiteX5" fmla="*/ 272506 w 16881346"/>
              <a:gd name="connsiteY5" fmla="*/ 219127 h 270646"/>
              <a:gd name="connsiteX6" fmla="*/ 267878 w 16881346"/>
              <a:gd name="connsiteY6" fmla="*/ 270645 h 270646"/>
              <a:gd name="connsiteX7" fmla="*/ 274204 w 16881346"/>
              <a:gd name="connsiteY7" fmla="*/ 261060 h 270646"/>
              <a:gd name="connsiteX8" fmla="*/ 312158 w 16881346"/>
              <a:gd name="connsiteY8" fmla="*/ 243840 h 270646"/>
              <a:gd name="connsiteX9" fmla="*/ 331809 w 16881346"/>
              <a:gd name="connsiteY9" fmla="*/ 248292 h 270646"/>
              <a:gd name="connsiteX10" fmla="*/ 349071 w 16881346"/>
              <a:gd name="connsiteY10" fmla="*/ 260334 h 270646"/>
              <a:gd name="connsiteX11" fmla="*/ 345369 w 16881346"/>
              <a:gd name="connsiteY11" fmla="*/ 219127 h 270646"/>
              <a:gd name="connsiteX12" fmla="*/ 442877 w 16881346"/>
              <a:gd name="connsiteY12" fmla="*/ 0 h 270646"/>
              <a:gd name="connsiteX13" fmla="*/ 540385 w 16881346"/>
              <a:gd name="connsiteY13" fmla="*/ 219127 h 270646"/>
              <a:gd name="connsiteX14" fmla="*/ 535757 w 16881346"/>
              <a:gd name="connsiteY14" fmla="*/ 270645 h 270646"/>
              <a:gd name="connsiteX15" fmla="*/ 542083 w 16881346"/>
              <a:gd name="connsiteY15" fmla="*/ 261060 h 270646"/>
              <a:gd name="connsiteX16" fmla="*/ 580037 w 16881346"/>
              <a:gd name="connsiteY16" fmla="*/ 243840 h 270646"/>
              <a:gd name="connsiteX17" fmla="*/ 599688 w 16881346"/>
              <a:gd name="connsiteY17" fmla="*/ 248292 h 270646"/>
              <a:gd name="connsiteX18" fmla="*/ 616949 w 16881346"/>
              <a:gd name="connsiteY18" fmla="*/ 260333 h 270646"/>
              <a:gd name="connsiteX19" fmla="*/ 613247 w 16881346"/>
              <a:gd name="connsiteY19" fmla="*/ 219127 h 270646"/>
              <a:gd name="connsiteX20" fmla="*/ 710755 w 16881346"/>
              <a:gd name="connsiteY20" fmla="*/ 0 h 270646"/>
              <a:gd name="connsiteX21" fmla="*/ 808263 w 16881346"/>
              <a:gd name="connsiteY21" fmla="*/ 219127 h 270646"/>
              <a:gd name="connsiteX22" fmla="*/ 803635 w 16881346"/>
              <a:gd name="connsiteY22" fmla="*/ 270645 h 270646"/>
              <a:gd name="connsiteX23" fmla="*/ 809961 w 16881346"/>
              <a:gd name="connsiteY23" fmla="*/ 261060 h 270646"/>
              <a:gd name="connsiteX24" fmla="*/ 847915 w 16881346"/>
              <a:gd name="connsiteY24" fmla="*/ 243840 h 270646"/>
              <a:gd name="connsiteX25" fmla="*/ 867566 w 16881346"/>
              <a:gd name="connsiteY25" fmla="*/ 248292 h 270646"/>
              <a:gd name="connsiteX26" fmla="*/ 884827 w 16881346"/>
              <a:gd name="connsiteY26" fmla="*/ 260333 h 270646"/>
              <a:gd name="connsiteX27" fmla="*/ 881125 w 16881346"/>
              <a:gd name="connsiteY27" fmla="*/ 219127 h 270646"/>
              <a:gd name="connsiteX28" fmla="*/ 978633 w 16881346"/>
              <a:gd name="connsiteY28" fmla="*/ 0 h 270646"/>
              <a:gd name="connsiteX29" fmla="*/ 1076141 w 16881346"/>
              <a:gd name="connsiteY29" fmla="*/ 219127 h 270646"/>
              <a:gd name="connsiteX30" fmla="*/ 1071513 w 16881346"/>
              <a:gd name="connsiteY30" fmla="*/ 270645 h 270646"/>
              <a:gd name="connsiteX31" fmla="*/ 1077839 w 16881346"/>
              <a:gd name="connsiteY31" fmla="*/ 261060 h 270646"/>
              <a:gd name="connsiteX32" fmla="*/ 1115793 w 16881346"/>
              <a:gd name="connsiteY32" fmla="*/ 243840 h 270646"/>
              <a:gd name="connsiteX33" fmla="*/ 1135444 w 16881346"/>
              <a:gd name="connsiteY33" fmla="*/ 248292 h 270646"/>
              <a:gd name="connsiteX34" fmla="*/ 1152706 w 16881346"/>
              <a:gd name="connsiteY34" fmla="*/ 260334 h 270646"/>
              <a:gd name="connsiteX35" fmla="*/ 1149004 w 16881346"/>
              <a:gd name="connsiteY35" fmla="*/ 219127 h 270646"/>
              <a:gd name="connsiteX36" fmla="*/ 1246512 w 16881346"/>
              <a:gd name="connsiteY36" fmla="*/ 0 h 270646"/>
              <a:gd name="connsiteX37" fmla="*/ 1344019 w 16881346"/>
              <a:gd name="connsiteY37" fmla="*/ 219127 h 270646"/>
              <a:gd name="connsiteX38" fmla="*/ 1339391 w 16881346"/>
              <a:gd name="connsiteY38" fmla="*/ 270645 h 270646"/>
              <a:gd name="connsiteX39" fmla="*/ 1345717 w 16881346"/>
              <a:gd name="connsiteY39" fmla="*/ 261060 h 270646"/>
              <a:gd name="connsiteX40" fmla="*/ 1383671 w 16881346"/>
              <a:gd name="connsiteY40" fmla="*/ 243840 h 270646"/>
              <a:gd name="connsiteX41" fmla="*/ 1403322 w 16881346"/>
              <a:gd name="connsiteY41" fmla="*/ 248292 h 270646"/>
              <a:gd name="connsiteX42" fmla="*/ 1420584 w 16881346"/>
              <a:gd name="connsiteY42" fmla="*/ 260333 h 270646"/>
              <a:gd name="connsiteX43" fmla="*/ 1416881 w 16881346"/>
              <a:gd name="connsiteY43" fmla="*/ 219127 h 270646"/>
              <a:gd name="connsiteX44" fmla="*/ 1514388 w 16881346"/>
              <a:gd name="connsiteY44" fmla="*/ 0 h 270646"/>
              <a:gd name="connsiteX45" fmla="*/ 1611897 w 16881346"/>
              <a:gd name="connsiteY45" fmla="*/ 219127 h 270646"/>
              <a:gd name="connsiteX46" fmla="*/ 1607270 w 16881346"/>
              <a:gd name="connsiteY46" fmla="*/ 270644 h 270646"/>
              <a:gd name="connsiteX47" fmla="*/ 1613594 w 16881346"/>
              <a:gd name="connsiteY47" fmla="*/ 261060 h 270646"/>
              <a:gd name="connsiteX48" fmla="*/ 1651548 w 16881346"/>
              <a:gd name="connsiteY48" fmla="*/ 243840 h 270646"/>
              <a:gd name="connsiteX49" fmla="*/ 1671200 w 16881346"/>
              <a:gd name="connsiteY49" fmla="*/ 248292 h 270646"/>
              <a:gd name="connsiteX50" fmla="*/ 1688461 w 16881346"/>
              <a:gd name="connsiteY50" fmla="*/ 260333 h 270646"/>
              <a:gd name="connsiteX51" fmla="*/ 1684760 w 16881346"/>
              <a:gd name="connsiteY51" fmla="*/ 219127 h 270646"/>
              <a:gd name="connsiteX52" fmla="*/ 1782268 w 16881346"/>
              <a:gd name="connsiteY52" fmla="*/ 0 h 270646"/>
              <a:gd name="connsiteX53" fmla="*/ 1879775 w 16881346"/>
              <a:gd name="connsiteY53" fmla="*/ 219127 h 270646"/>
              <a:gd name="connsiteX54" fmla="*/ 1875147 w 16881346"/>
              <a:gd name="connsiteY54" fmla="*/ 270645 h 270646"/>
              <a:gd name="connsiteX55" fmla="*/ 1881473 w 16881346"/>
              <a:gd name="connsiteY55" fmla="*/ 261060 h 270646"/>
              <a:gd name="connsiteX56" fmla="*/ 1919427 w 16881346"/>
              <a:gd name="connsiteY56" fmla="*/ 243840 h 270646"/>
              <a:gd name="connsiteX57" fmla="*/ 1939078 w 16881346"/>
              <a:gd name="connsiteY57" fmla="*/ 248292 h 270646"/>
              <a:gd name="connsiteX58" fmla="*/ 1956341 w 16881346"/>
              <a:gd name="connsiteY58" fmla="*/ 260334 h 270646"/>
              <a:gd name="connsiteX59" fmla="*/ 1952638 w 16881346"/>
              <a:gd name="connsiteY59" fmla="*/ 219127 h 270646"/>
              <a:gd name="connsiteX60" fmla="*/ 2050146 w 16881346"/>
              <a:gd name="connsiteY60" fmla="*/ 0 h 270646"/>
              <a:gd name="connsiteX61" fmla="*/ 2147653 w 16881346"/>
              <a:gd name="connsiteY61" fmla="*/ 219127 h 270646"/>
              <a:gd name="connsiteX62" fmla="*/ 2143026 w 16881346"/>
              <a:gd name="connsiteY62" fmla="*/ 270646 h 270646"/>
              <a:gd name="connsiteX63" fmla="*/ 2149353 w 16881346"/>
              <a:gd name="connsiteY63" fmla="*/ 261060 h 270646"/>
              <a:gd name="connsiteX64" fmla="*/ 2187306 w 16881346"/>
              <a:gd name="connsiteY64" fmla="*/ 243840 h 270646"/>
              <a:gd name="connsiteX65" fmla="*/ 2206958 w 16881346"/>
              <a:gd name="connsiteY65" fmla="*/ 248292 h 270646"/>
              <a:gd name="connsiteX66" fmla="*/ 2224218 w 16881346"/>
              <a:gd name="connsiteY66" fmla="*/ 260333 h 270646"/>
              <a:gd name="connsiteX67" fmla="*/ 2220517 w 16881346"/>
              <a:gd name="connsiteY67" fmla="*/ 219127 h 270646"/>
              <a:gd name="connsiteX68" fmla="*/ 2318025 w 16881346"/>
              <a:gd name="connsiteY68" fmla="*/ 0 h 270646"/>
              <a:gd name="connsiteX69" fmla="*/ 2415533 w 16881346"/>
              <a:gd name="connsiteY69" fmla="*/ 219127 h 270646"/>
              <a:gd name="connsiteX70" fmla="*/ 2410905 w 16881346"/>
              <a:gd name="connsiteY70" fmla="*/ 270643 h 270646"/>
              <a:gd name="connsiteX71" fmla="*/ 2417230 w 16881346"/>
              <a:gd name="connsiteY71" fmla="*/ 261060 h 270646"/>
              <a:gd name="connsiteX72" fmla="*/ 2455184 w 16881346"/>
              <a:gd name="connsiteY72" fmla="*/ 243840 h 270646"/>
              <a:gd name="connsiteX73" fmla="*/ 2474835 w 16881346"/>
              <a:gd name="connsiteY73" fmla="*/ 248292 h 270646"/>
              <a:gd name="connsiteX74" fmla="*/ 2492096 w 16881346"/>
              <a:gd name="connsiteY74" fmla="*/ 260333 h 270646"/>
              <a:gd name="connsiteX75" fmla="*/ 2488394 w 16881346"/>
              <a:gd name="connsiteY75" fmla="*/ 219127 h 270646"/>
              <a:gd name="connsiteX76" fmla="*/ 2585904 w 16881346"/>
              <a:gd name="connsiteY76" fmla="*/ 0 h 270646"/>
              <a:gd name="connsiteX77" fmla="*/ 2683410 w 16881346"/>
              <a:gd name="connsiteY77" fmla="*/ 219127 h 270646"/>
              <a:gd name="connsiteX78" fmla="*/ 2678783 w 16881346"/>
              <a:gd name="connsiteY78" fmla="*/ 270646 h 270646"/>
              <a:gd name="connsiteX79" fmla="*/ 2685108 w 16881346"/>
              <a:gd name="connsiteY79" fmla="*/ 261060 h 270646"/>
              <a:gd name="connsiteX80" fmla="*/ 2723063 w 16881346"/>
              <a:gd name="connsiteY80" fmla="*/ 243840 h 270646"/>
              <a:gd name="connsiteX81" fmla="*/ 2742715 w 16881346"/>
              <a:gd name="connsiteY81" fmla="*/ 248292 h 270646"/>
              <a:gd name="connsiteX82" fmla="*/ 2759975 w 16881346"/>
              <a:gd name="connsiteY82" fmla="*/ 260334 h 270646"/>
              <a:gd name="connsiteX83" fmla="*/ 2756274 w 16881346"/>
              <a:gd name="connsiteY83" fmla="*/ 219127 h 270646"/>
              <a:gd name="connsiteX84" fmla="*/ 2853781 w 16881346"/>
              <a:gd name="connsiteY84" fmla="*/ 0 h 270646"/>
              <a:gd name="connsiteX85" fmla="*/ 2951289 w 16881346"/>
              <a:gd name="connsiteY85" fmla="*/ 219127 h 270646"/>
              <a:gd name="connsiteX86" fmla="*/ 2946661 w 16881346"/>
              <a:gd name="connsiteY86" fmla="*/ 270645 h 270646"/>
              <a:gd name="connsiteX87" fmla="*/ 2952987 w 16881346"/>
              <a:gd name="connsiteY87" fmla="*/ 261060 h 270646"/>
              <a:gd name="connsiteX88" fmla="*/ 2990941 w 16881346"/>
              <a:gd name="connsiteY88" fmla="*/ 243840 h 270646"/>
              <a:gd name="connsiteX89" fmla="*/ 3010592 w 16881346"/>
              <a:gd name="connsiteY89" fmla="*/ 248292 h 270646"/>
              <a:gd name="connsiteX90" fmla="*/ 3027853 w 16881346"/>
              <a:gd name="connsiteY90" fmla="*/ 260333 h 270646"/>
              <a:gd name="connsiteX91" fmla="*/ 3024151 w 16881346"/>
              <a:gd name="connsiteY91" fmla="*/ 219127 h 270646"/>
              <a:gd name="connsiteX92" fmla="*/ 3121659 w 16881346"/>
              <a:gd name="connsiteY92" fmla="*/ 0 h 270646"/>
              <a:gd name="connsiteX93" fmla="*/ 3219167 w 16881346"/>
              <a:gd name="connsiteY93" fmla="*/ 219127 h 270646"/>
              <a:gd name="connsiteX94" fmla="*/ 3214540 w 16881346"/>
              <a:gd name="connsiteY94" fmla="*/ 270645 h 270646"/>
              <a:gd name="connsiteX95" fmla="*/ 3220865 w 16881346"/>
              <a:gd name="connsiteY95" fmla="*/ 261060 h 270646"/>
              <a:gd name="connsiteX96" fmla="*/ 3258819 w 16881346"/>
              <a:gd name="connsiteY96" fmla="*/ 243840 h 270646"/>
              <a:gd name="connsiteX97" fmla="*/ 3278470 w 16881346"/>
              <a:gd name="connsiteY97" fmla="*/ 248292 h 270646"/>
              <a:gd name="connsiteX98" fmla="*/ 3295730 w 16881346"/>
              <a:gd name="connsiteY98" fmla="*/ 260332 h 270646"/>
              <a:gd name="connsiteX99" fmla="*/ 3292030 w 16881346"/>
              <a:gd name="connsiteY99" fmla="*/ 219127 h 270646"/>
              <a:gd name="connsiteX100" fmla="*/ 3389538 w 16881346"/>
              <a:gd name="connsiteY100" fmla="*/ 0 h 270646"/>
              <a:gd name="connsiteX101" fmla="*/ 3487045 w 16881346"/>
              <a:gd name="connsiteY101" fmla="*/ 219127 h 270646"/>
              <a:gd name="connsiteX102" fmla="*/ 3482417 w 16881346"/>
              <a:gd name="connsiteY102" fmla="*/ 270645 h 270646"/>
              <a:gd name="connsiteX103" fmla="*/ 3488744 w 16881346"/>
              <a:gd name="connsiteY103" fmla="*/ 261060 h 270646"/>
              <a:gd name="connsiteX104" fmla="*/ 3526697 w 16881346"/>
              <a:gd name="connsiteY104" fmla="*/ 243840 h 270646"/>
              <a:gd name="connsiteX105" fmla="*/ 3546350 w 16881346"/>
              <a:gd name="connsiteY105" fmla="*/ 248292 h 270646"/>
              <a:gd name="connsiteX106" fmla="*/ 3563609 w 16881346"/>
              <a:gd name="connsiteY106" fmla="*/ 260333 h 270646"/>
              <a:gd name="connsiteX107" fmla="*/ 3559906 w 16881346"/>
              <a:gd name="connsiteY107" fmla="*/ 219127 h 270646"/>
              <a:gd name="connsiteX108" fmla="*/ 3657414 w 16881346"/>
              <a:gd name="connsiteY108" fmla="*/ 0 h 270646"/>
              <a:gd name="connsiteX109" fmla="*/ 3754923 w 16881346"/>
              <a:gd name="connsiteY109" fmla="*/ 219127 h 270646"/>
              <a:gd name="connsiteX110" fmla="*/ 3750296 w 16881346"/>
              <a:gd name="connsiteY110" fmla="*/ 270645 h 270646"/>
              <a:gd name="connsiteX111" fmla="*/ 3756620 w 16881346"/>
              <a:gd name="connsiteY111" fmla="*/ 261060 h 270646"/>
              <a:gd name="connsiteX112" fmla="*/ 3794575 w 16881346"/>
              <a:gd name="connsiteY112" fmla="*/ 243840 h 270646"/>
              <a:gd name="connsiteX113" fmla="*/ 3814226 w 16881346"/>
              <a:gd name="connsiteY113" fmla="*/ 248292 h 270646"/>
              <a:gd name="connsiteX114" fmla="*/ 3831487 w 16881346"/>
              <a:gd name="connsiteY114" fmla="*/ 260334 h 270646"/>
              <a:gd name="connsiteX115" fmla="*/ 3827787 w 16881346"/>
              <a:gd name="connsiteY115" fmla="*/ 219127 h 270646"/>
              <a:gd name="connsiteX116" fmla="*/ 3925295 w 16881346"/>
              <a:gd name="connsiteY116" fmla="*/ 0 h 270646"/>
              <a:gd name="connsiteX117" fmla="*/ 4022802 w 16881346"/>
              <a:gd name="connsiteY117" fmla="*/ 219127 h 270646"/>
              <a:gd name="connsiteX118" fmla="*/ 4018174 w 16881346"/>
              <a:gd name="connsiteY118" fmla="*/ 270645 h 270646"/>
              <a:gd name="connsiteX119" fmla="*/ 4024501 w 16881346"/>
              <a:gd name="connsiteY119" fmla="*/ 261060 h 270646"/>
              <a:gd name="connsiteX120" fmla="*/ 4062454 w 16881346"/>
              <a:gd name="connsiteY120" fmla="*/ 243840 h 270646"/>
              <a:gd name="connsiteX121" fmla="*/ 4082107 w 16881346"/>
              <a:gd name="connsiteY121" fmla="*/ 248292 h 270646"/>
              <a:gd name="connsiteX122" fmla="*/ 4099367 w 16881346"/>
              <a:gd name="connsiteY122" fmla="*/ 260333 h 270646"/>
              <a:gd name="connsiteX123" fmla="*/ 4095663 w 16881346"/>
              <a:gd name="connsiteY123" fmla="*/ 219127 h 270646"/>
              <a:gd name="connsiteX124" fmla="*/ 4193171 w 16881346"/>
              <a:gd name="connsiteY124" fmla="*/ 0 h 270646"/>
              <a:gd name="connsiteX125" fmla="*/ 4290680 w 16881346"/>
              <a:gd name="connsiteY125" fmla="*/ 219127 h 270646"/>
              <a:gd name="connsiteX126" fmla="*/ 4286053 w 16881346"/>
              <a:gd name="connsiteY126" fmla="*/ 270645 h 270646"/>
              <a:gd name="connsiteX127" fmla="*/ 4292377 w 16881346"/>
              <a:gd name="connsiteY127" fmla="*/ 261060 h 270646"/>
              <a:gd name="connsiteX128" fmla="*/ 4330332 w 16881346"/>
              <a:gd name="connsiteY128" fmla="*/ 243840 h 270646"/>
              <a:gd name="connsiteX129" fmla="*/ 4349982 w 16881346"/>
              <a:gd name="connsiteY129" fmla="*/ 248292 h 270646"/>
              <a:gd name="connsiteX130" fmla="*/ 4367244 w 16881346"/>
              <a:gd name="connsiteY130" fmla="*/ 260333 h 270646"/>
              <a:gd name="connsiteX131" fmla="*/ 4363543 w 16881346"/>
              <a:gd name="connsiteY131" fmla="*/ 219127 h 270646"/>
              <a:gd name="connsiteX132" fmla="*/ 4461050 w 16881346"/>
              <a:gd name="connsiteY132" fmla="*/ 0 h 270646"/>
              <a:gd name="connsiteX133" fmla="*/ 4558558 w 16881346"/>
              <a:gd name="connsiteY133" fmla="*/ 219127 h 270646"/>
              <a:gd name="connsiteX134" fmla="*/ 4553931 w 16881346"/>
              <a:gd name="connsiteY134" fmla="*/ 270645 h 270646"/>
              <a:gd name="connsiteX135" fmla="*/ 4560256 w 16881346"/>
              <a:gd name="connsiteY135" fmla="*/ 261060 h 270646"/>
              <a:gd name="connsiteX136" fmla="*/ 4598211 w 16881346"/>
              <a:gd name="connsiteY136" fmla="*/ 243840 h 270646"/>
              <a:gd name="connsiteX137" fmla="*/ 4617861 w 16881346"/>
              <a:gd name="connsiteY137" fmla="*/ 248292 h 270646"/>
              <a:gd name="connsiteX138" fmla="*/ 4635124 w 16881346"/>
              <a:gd name="connsiteY138" fmla="*/ 260334 h 270646"/>
              <a:gd name="connsiteX139" fmla="*/ 4631420 w 16881346"/>
              <a:gd name="connsiteY139" fmla="*/ 219127 h 270646"/>
              <a:gd name="connsiteX140" fmla="*/ 4728928 w 16881346"/>
              <a:gd name="connsiteY140" fmla="*/ 0 h 270646"/>
              <a:gd name="connsiteX141" fmla="*/ 4826437 w 16881346"/>
              <a:gd name="connsiteY141" fmla="*/ 219127 h 270646"/>
              <a:gd name="connsiteX142" fmla="*/ 4821810 w 16881346"/>
              <a:gd name="connsiteY142" fmla="*/ 270645 h 270646"/>
              <a:gd name="connsiteX143" fmla="*/ 4828134 w 16881346"/>
              <a:gd name="connsiteY143" fmla="*/ 261060 h 270646"/>
              <a:gd name="connsiteX144" fmla="*/ 4866089 w 16881346"/>
              <a:gd name="connsiteY144" fmla="*/ 243840 h 270646"/>
              <a:gd name="connsiteX145" fmla="*/ 4885739 w 16881346"/>
              <a:gd name="connsiteY145" fmla="*/ 248292 h 270646"/>
              <a:gd name="connsiteX146" fmla="*/ 4903000 w 16881346"/>
              <a:gd name="connsiteY146" fmla="*/ 260333 h 270646"/>
              <a:gd name="connsiteX147" fmla="*/ 4899300 w 16881346"/>
              <a:gd name="connsiteY147" fmla="*/ 219127 h 270646"/>
              <a:gd name="connsiteX148" fmla="*/ 4996807 w 16881346"/>
              <a:gd name="connsiteY148" fmla="*/ 0 h 270646"/>
              <a:gd name="connsiteX149" fmla="*/ 5094315 w 16881346"/>
              <a:gd name="connsiteY149" fmla="*/ 219127 h 270646"/>
              <a:gd name="connsiteX150" fmla="*/ 5089688 w 16881346"/>
              <a:gd name="connsiteY150" fmla="*/ 270645 h 270646"/>
              <a:gd name="connsiteX151" fmla="*/ 5096013 w 16881346"/>
              <a:gd name="connsiteY151" fmla="*/ 261060 h 270646"/>
              <a:gd name="connsiteX152" fmla="*/ 5133967 w 16881346"/>
              <a:gd name="connsiteY152" fmla="*/ 243840 h 270646"/>
              <a:gd name="connsiteX153" fmla="*/ 5153618 w 16881346"/>
              <a:gd name="connsiteY153" fmla="*/ 248292 h 270646"/>
              <a:gd name="connsiteX154" fmla="*/ 5170879 w 16881346"/>
              <a:gd name="connsiteY154" fmla="*/ 260333 h 270646"/>
              <a:gd name="connsiteX155" fmla="*/ 5167176 w 16881346"/>
              <a:gd name="connsiteY155" fmla="*/ 219127 h 270646"/>
              <a:gd name="connsiteX156" fmla="*/ 5264685 w 16881346"/>
              <a:gd name="connsiteY156" fmla="*/ 0 h 270646"/>
              <a:gd name="connsiteX157" fmla="*/ 5362194 w 16881346"/>
              <a:gd name="connsiteY157" fmla="*/ 219127 h 270646"/>
              <a:gd name="connsiteX158" fmla="*/ 5357564 w 16881346"/>
              <a:gd name="connsiteY158" fmla="*/ 270645 h 270646"/>
              <a:gd name="connsiteX159" fmla="*/ 5363891 w 16881346"/>
              <a:gd name="connsiteY159" fmla="*/ 261060 h 270646"/>
              <a:gd name="connsiteX160" fmla="*/ 5401845 w 16881346"/>
              <a:gd name="connsiteY160" fmla="*/ 243840 h 270646"/>
              <a:gd name="connsiteX161" fmla="*/ 5421496 w 16881346"/>
              <a:gd name="connsiteY161" fmla="*/ 248292 h 270646"/>
              <a:gd name="connsiteX162" fmla="*/ 5438757 w 16881346"/>
              <a:gd name="connsiteY162" fmla="*/ 260334 h 270646"/>
              <a:gd name="connsiteX163" fmla="*/ 5435057 w 16881346"/>
              <a:gd name="connsiteY163" fmla="*/ 219127 h 270646"/>
              <a:gd name="connsiteX164" fmla="*/ 5532564 w 16881346"/>
              <a:gd name="connsiteY164" fmla="*/ 0 h 270646"/>
              <a:gd name="connsiteX165" fmla="*/ 5630072 w 16881346"/>
              <a:gd name="connsiteY165" fmla="*/ 219127 h 270646"/>
              <a:gd name="connsiteX166" fmla="*/ 5625445 w 16881346"/>
              <a:gd name="connsiteY166" fmla="*/ 270645 h 270646"/>
              <a:gd name="connsiteX167" fmla="*/ 5631770 w 16881346"/>
              <a:gd name="connsiteY167" fmla="*/ 261060 h 270646"/>
              <a:gd name="connsiteX168" fmla="*/ 5669724 w 16881346"/>
              <a:gd name="connsiteY168" fmla="*/ 243840 h 270646"/>
              <a:gd name="connsiteX169" fmla="*/ 5689375 w 16881346"/>
              <a:gd name="connsiteY169" fmla="*/ 248292 h 270646"/>
              <a:gd name="connsiteX170" fmla="*/ 5706636 w 16881346"/>
              <a:gd name="connsiteY170" fmla="*/ 260333 h 270646"/>
              <a:gd name="connsiteX171" fmla="*/ 5702933 w 16881346"/>
              <a:gd name="connsiteY171" fmla="*/ 219127 h 270646"/>
              <a:gd name="connsiteX172" fmla="*/ 5800442 w 16881346"/>
              <a:gd name="connsiteY172" fmla="*/ 0 h 270646"/>
              <a:gd name="connsiteX173" fmla="*/ 5897951 w 16881346"/>
              <a:gd name="connsiteY173" fmla="*/ 219127 h 270646"/>
              <a:gd name="connsiteX174" fmla="*/ 5893321 w 16881346"/>
              <a:gd name="connsiteY174" fmla="*/ 270645 h 270646"/>
              <a:gd name="connsiteX175" fmla="*/ 5899648 w 16881346"/>
              <a:gd name="connsiteY175" fmla="*/ 261060 h 270646"/>
              <a:gd name="connsiteX176" fmla="*/ 5937602 w 16881346"/>
              <a:gd name="connsiteY176" fmla="*/ 243840 h 270646"/>
              <a:gd name="connsiteX177" fmla="*/ 5957253 w 16881346"/>
              <a:gd name="connsiteY177" fmla="*/ 248292 h 270646"/>
              <a:gd name="connsiteX178" fmla="*/ 5974514 w 16881346"/>
              <a:gd name="connsiteY178" fmla="*/ 260333 h 270646"/>
              <a:gd name="connsiteX179" fmla="*/ 5970812 w 16881346"/>
              <a:gd name="connsiteY179" fmla="*/ 219127 h 270646"/>
              <a:gd name="connsiteX180" fmla="*/ 6068320 w 16881346"/>
              <a:gd name="connsiteY180" fmla="*/ 0 h 270646"/>
              <a:gd name="connsiteX181" fmla="*/ 6165828 w 16881346"/>
              <a:gd name="connsiteY181" fmla="*/ 219127 h 270646"/>
              <a:gd name="connsiteX182" fmla="*/ 6161200 w 16881346"/>
              <a:gd name="connsiteY182" fmla="*/ 270645 h 270646"/>
              <a:gd name="connsiteX183" fmla="*/ 6167526 w 16881346"/>
              <a:gd name="connsiteY183" fmla="*/ 261060 h 270646"/>
              <a:gd name="connsiteX184" fmla="*/ 6205481 w 16881346"/>
              <a:gd name="connsiteY184" fmla="*/ 243840 h 270646"/>
              <a:gd name="connsiteX185" fmla="*/ 6225131 w 16881346"/>
              <a:gd name="connsiteY185" fmla="*/ 248292 h 270646"/>
              <a:gd name="connsiteX186" fmla="*/ 6242393 w 16881346"/>
              <a:gd name="connsiteY186" fmla="*/ 260334 h 270646"/>
              <a:gd name="connsiteX187" fmla="*/ 6238690 w 16881346"/>
              <a:gd name="connsiteY187" fmla="*/ 219127 h 270646"/>
              <a:gd name="connsiteX188" fmla="*/ 6336199 w 16881346"/>
              <a:gd name="connsiteY188" fmla="*/ 0 h 270646"/>
              <a:gd name="connsiteX189" fmla="*/ 6433708 w 16881346"/>
              <a:gd name="connsiteY189" fmla="*/ 219127 h 270646"/>
              <a:gd name="connsiteX190" fmla="*/ 6429078 w 16881346"/>
              <a:gd name="connsiteY190" fmla="*/ 270645 h 270646"/>
              <a:gd name="connsiteX191" fmla="*/ 6435405 w 16881346"/>
              <a:gd name="connsiteY191" fmla="*/ 261060 h 270646"/>
              <a:gd name="connsiteX192" fmla="*/ 6473359 w 16881346"/>
              <a:gd name="connsiteY192" fmla="*/ 243840 h 270646"/>
              <a:gd name="connsiteX193" fmla="*/ 6493010 w 16881346"/>
              <a:gd name="connsiteY193" fmla="*/ 248292 h 270646"/>
              <a:gd name="connsiteX194" fmla="*/ 6510271 w 16881346"/>
              <a:gd name="connsiteY194" fmla="*/ 260333 h 270646"/>
              <a:gd name="connsiteX195" fmla="*/ 6506569 w 16881346"/>
              <a:gd name="connsiteY195" fmla="*/ 219127 h 270646"/>
              <a:gd name="connsiteX196" fmla="*/ 6604077 w 16881346"/>
              <a:gd name="connsiteY196" fmla="*/ 0 h 270646"/>
              <a:gd name="connsiteX197" fmla="*/ 6701585 w 16881346"/>
              <a:gd name="connsiteY197" fmla="*/ 219127 h 270646"/>
              <a:gd name="connsiteX198" fmla="*/ 6696957 w 16881346"/>
              <a:gd name="connsiteY198" fmla="*/ 270645 h 270646"/>
              <a:gd name="connsiteX199" fmla="*/ 6703283 w 16881346"/>
              <a:gd name="connsiteY199" fmla="*/ 261060 h 270646"/>
              <a:gd name="connsiteX200" fmla="*/ 6741238 w 16881346"/>
              <a:gd name="connsiteY200" fmla="*/ 243840 h 270646"/>
              <a:gd name="connsiteX201" fmla="*/ 6760888 w 16881346"/>
              <a:gd name="connsiteY201" fmla="*/ 248292 h 270646"/>
              <a:gd name="connsiteX202" fmla="*/ 6778149 w 16881346"/>
              <a:gd name="connsiteY202" fmla="*/ 260333 h 270646"/>
              <a:gd name="connsiteX203" fmla="*/ 6774447 w 16881346"/>
              <a:gd name="connsiteY203" fmla="*/ 219127 h 270646"/>
              <a:gd name="connsiteX204" fmla="*/ 6871956 w 16881346"/>
              <a:gd name="connsiteY204" fmla="*/ 0 h 270646"/>
              <a:gd name="connsiteX205" fmla="*/ 6969464 w 16881346"/>
              <a:gd name="connsiteY205" fmla="*/ 219127 h 270646"/>
              <a:gd name="connsiteX206" fmla="*/ 6964835 w 16881346"/>
              <a:gd name="connsiteY206" fmla="*/ 270645 h 270646"/>
              <a:gd name="connsiteX207" fmla="*/ 6971162 w 16881346"/>
              <a:gd name="connsiteY207" fmla="*/ 261060 h 270646"/>
              <a:gd name="connsiteX208" fmla="*/ 7009114 w 16881346"/>
              <a:gd name="connsiteY208" fmla="*/ 243840 h 270646"/>
              <a:gd name="connsiteX209" fmla="*/ 7028767 w 16881346"/>
              <a:gd name="connsiteY209" fmla="*/ 248292 h 270646"/>
              <a:gd name="connsiteX210" fmla="*/ 7046028 w 16881346"/>
              <a:gd name="connsiteY210" fmla="*/ 260334 h 270646"/>
              <a:gd name="connsiteX211" fmla="*/ 7042326 w 16881346"/>
              <a:gd name="connsiteY211" fmla="*/ 219127 h 270646"/>
              <a:gd name="connsiteX212" fmla="*/ 7139834 w 16881346"/>
              <a:gd name="connsiteY212" fmla="*/ 0 h 270646"/>
              <a:gd name="connsiteX213" fmla="*/ 7237342 w 16881346"/>
              <a:gd name="connsiteY213" fmla="*/ 219127 h 270646"/>
              <a:gd name="connsiteX214" fmla="*/ 7232714 w 16881346"/>
              <a:gd name="connsiteY214" fmla="*/ 270645 h 270646"/>
              <a:gd name="connsiteX215" fmla="*/ 7239040 w 16881346"/>
              <a:gd name="connsiteY215" fmla="*/ 261060 h 270646"/>
              <a:gd name="connsiteX216" fmla="*/ 7276995 w 16881346"/>
              <a:gd name="connsiteY216" fmla="*/ 243840 h 270646"/>
              <a:gd name="connsiteX217" fmla="*/ 7296645 w 16881346"/>
              <a:gd name="connsiteY217" fmla="*/ 248292 h 270646"/>
              <a:gd name="connsiteX218" fmla="*/ 7313906 w 16881346"/>
              <a:gd name="connsiteY218" fmla="*/ 260333 h 270646"/>
              <a:gd name="connsiteX219" fmla="*/ 7310204 w 16881346"/>
              <a:gd name="connsiteY219" fmla="*/ 219127 h 270646"/>
              <a:gd name="connsiteX220" fmla="*/ 7407713 w 16881346"/>
              <a:gd name="connsiteY220" fmla="*/ 0 h 270646"/>
              <a:gd name="connsiteX221" fmla="*/ 7505219 w 16881346"/>
              <a:gd name="connsiteY221" fmla="*/ 219127 h 270646"/>
              <a:gd name="connsiteX222" fmla="*/ 7500591 w 16881346"/>
              <a:gd name="connsiteY222" fmla="*/ 270645 h 270646"/>
              <a:gd name="connsiteX223" fmla="*/ 7506917 w 16881346"/>
              <a:gd name="connsiteY223" fmla="*/ 261060 h 270646"/>
              <a:gd name="connsiteX224" fmla="*/ 7544871 w 16881346"/>
              <a:gd name="connsiteY224" fmla="*/ 243840 h 270646"/>
              <a:gd name="connsiteX225" fmla="*/ 7564522 w 16881346"/>
              <a:gd name="connsiteY225" fmla="*/ 248292 h 270646"/>
              <a:gd name="connsiteX226" fmla="*/ 7581783 w 16881346"/>
              <a:gd name="connsiteY226" fmla="*/ 260333 h 270646"/>
              <a:gd name="connsiteX227" fmla="*/ 7578081 w 16881346"/>
              <a:gd name="connsiteY227" fmla="*/ 219127 h 270646"/>
              <a:gd name="connsiteX228" fmla="*/ 7675589 w 16881346"/>
              <a:gd name="connsiteY228" fmla="*/ 0 h 270646"/>
              <a:gd name="connsiteX229" fmla="*/ 7773097 w 16881346"/>
              <a:gd name="connsiteY229" fmla="*/ 219127 h 270646"/>
              <a:gd name="connsiteX230" fmla="*/ 7768469 w 16881346"/>
              <a:gd name="connsiteY230" fmla="*/ 270645 h 270646"/>
              <a:gd name="connsiteX231" fmla="*/ 7774794 w 16881346"/>
              <a:gd name="connsiteY231" fmla="*/ 261060 h 270646"/>
              <a:gd name="connsiteX232" fmla="*/ 7812749 w 16881346"/>
              <a:gd name="connsiteY232" fmla="*/ 243840 h 270646"/>
              <a:gd name="connsiteX233" fmla="*/ 7832400 w 16881346"/>
              <a:gd name="connsiteY233" fmla="*/ 248292 h 270646"/>
              <a:gd name="connsiteX234" fmla="*/ 7849662 w 16881346"/>
              <a:gd name="connsiteY234" fmla="*/ 260334 h 270646"/>
              <a:gd name="connsiteX235" fmla="*/ 7845960 w 16881346"/>
              <a:gd name="connsiteY235" fmla="*/ 219127 h 270646"/>
              <a:gd name="connsiteX236" fmla="*/ 7943468 w 16881346"/>
              <a:gd name="connsiteY236" fmla="*/ 0 h 270646"/>
              <a:gd name="connsiteX237" fmla="*/ 8040976 w 16881346"/>
              <a:gd name="connsiteY237" fmla="*/ 219127 h 270646"/>
              <a:gd name="connsiteX238" fmla="*/ 8036348 w 16881346"/>
              <a:gd name="connsiteY238" fmla="*/ 270645 h 270646"/>
              <a:gd name="connsiteX239" fmla="*/ 8042674 w 16881346"/>
              <a:gd name="connsiteY239" fmla="*/ 261060 h 270646"/>
              <a:gd name="connsiteX240" fmla="*/ 8080628 w 16881346"/>
              <a:gd name="connsiteY240" fmla="*/ 243840 h 270646"/>
              <a:gd name="connsiteX241" fmla="*/ 8100279 w 16881346"/>
              <a:gd name="connsiteY241" fmla="*/ 248292 h 270646"/>
              <a:gd name="connsiteX242" fmla="*/ 8117531 w 16881346"/>
              <a:gd name="connsiteY242" fmla="*/ 260327 h 270646"/>
              <a:gd name="connsiteX243" fmla="*/ 8113830 w 16881346"/>
              <a:gd name="connsiteY243" fmla="*/ 219127 h 270646"/>
              <a:gd name="connsiteX244" fmla="*/ 8211338 w 16881346"/>
              <a:gd name="connsiteY244" fmla="*/ 0 h 270646"/>
              <a:gd name="connsiteX245" fmla="*/ 8308846 w 16881346"/>
              <a:gd name="connsiteY245" fmla="*/ 219127 h 270646"/>
              <a:gd name="connsiteX246" fmla="*/ 8304218 w 16881346"/>
              <a:gd name="connsiteY246" fmla="*/ 270645 h 270646"/>
              <a:gd name="connsiteX247" fmla="*/ 8310543 w 16881346"/>
              <a:gd name="connsiteY247" fmla="*/ 261060 h 270646"/>
              <a:gd name="connsiteX248" fmla="*/ 8348498 w 16881346"/>
              <a:gd name="connsiteY248" fmla="*/ 243840 h 270646"/>
              <a:gd name="connsiteX249" fmla="*/ 8368150 w 16881346"/>
              <a:gd name="connsiteY249" fmla="*/ 248292 h 270646"/>
              <a:gd name="connsiteX250" fmla="*/ 8385841 w 16881346"/>
              <a:gd name="connsiteY250" fmla="*/ 260634 h 270646"/>
              <a:gd name="connsiteX251" fmla="*/ 8382112 w 16881346"/>
              <a:gd name="connsiteY251" fmla="*/ 219127 h 270646"/>
              <a:gd name="connsiteX252" fmla="*/ 8479620 w 16881346"/>
              <a:gd name="connsiteY252" fmla="*/ 0 h 270646"/>
              <a:gd name="connsiteX253" fmla="*/ 8577128 w 16881346"/>
              <a:gd name="connsiteY253" fmla="*/ 219127 h 270646"/>
              <a:gd name="connsiteX254" fmla="*/ 8572500 w 16881346"/>
              <a:gd name="connsiteY254" fmla="*/ 270645 h 270646"/>
              <a:gd name="connsiteX255" fmla="*/ 8578826 w 16881346"/>
              <a:gd name="connsiteY255" fmla="*/ 261060 h 270646"/>
              <a:gd name="connsiteX256" fmla="*/ 8616780 w 16881346"/>
              <a:gd name="connsiteY256" fmla="*/ 243840 h 270646"/>
              <a:gd name="connsiteX257" fmla="*/ 8636431 w 16881346"/>
              <a:gd name="connsiteY257" fmla="*/ 248292 h 270646"/>
              <a:gd name="connsiteX258" fmla="*/ 8653692 w 16881346"/>
              <a:gd name="connsiteY258" fmla="*/ 260333 h 270646"/>
              <a:gd name="connsiteX259" fmla="*/ 8649990 w 16881346"/>
              <a:gd name="connsiteY259" fmla="*/ 219127 h 270646"/>
              <a:gd name="connsiteX260" fmla="*/ 8747498 w 16881346"/>
              <a:gd name="connsiteY260" fmla="*/ 0 h 270646"/>
              <a:gd name="connsiteX261" fmla="*/ 8845006 w 16881346"/>
              <a:gd name="connsiteY261" fmla="*/ 219127 h 270646"/>
              <a:gd name="connsiteX262" fmla="*/ 8840378 w 16881346"/>
              <a:gd name="connsiteY262" fmla="*/ 270645 h 270646"/>
              <a:gd name="connsiteX263" fmla="*/ 8846704 w 16881346"/>
              <a:gd name="connsiteY263" fmla="*/ 261060 h 270646"/>
              <a:gd name="connsiteX264" fmla="*/ 8884658 w 16881346"/>
              <a:gd name="connsiteY264" fmla="*/ 243840 h 270646"/>
              <a:gd name="connsiteX265" fmla="*/ 8904309 w 16881346"/>
              <a:gd name="connsiteY265" fmla="*/ 248292 h 270646"/>
              <a:gd name="connsiteX266" fmla="*/ 8921571 w 16881346"/>
              <a:gd name="connsiteY266" fmla="*/ 260334 h 270646"/>
              <a:gd name="connsiteX267" fmla="*/ 8917869 w 16881346"/>
              <a:gd name="connsiteY267" fmla="*/ 219127 h 270646"/>
              <a:gd name="connsiteX268" fmla="*/ 9015377 w 16881346"/>
              <a:gd name="connsiteY268" fmla="*/ 0 h 270646"/>
              <a:gd name="connsiteX269" fmla="*/ 9112885 w 16881346"/>
              <a:gd name="connsiteY269" fmla="*/ 219127 h 270646"/>
              <a:gd name="connsiteX270" fmla="*/ 9108257 w 16881346"/>
              <a:gd name="connsiteY270" fmla="*/ 270645 h 270646"/>
              <a:gd name="connsiteX271" fmla="*/ 9114583 w 16881346"/>
              <a:gd name="connsiteY271" fmla="*/ 261060 h 270646"/>
              <a:gd name="connsiteX272" fmla="*/ 9152537 w 16881346"/>
              <a:gd name="connsiteY272" fmla="*/ 243840 h 270646"/>
              <a:gd name="connsiteX273" fmla="*/ 9172188 w 16881346"/>
              <a:gd name="connsiteY273" fmla="*/ 248292 h 270646"/>
              <a:gd name="connsiteX274" fmla="*/ 9189449 w 16881346"/>
              <a:gd name="connsiteY274" fmla="*/ 260333 h 270646"/>
              <a:gd name="connsiteX275" fmla="*/ 9185747 w 16881346"/>
              <a:gd name="connsiteY275" fmla="*/ 219127 h 270646"/>
              <a:gd name="connsiteX276" fmla="*/ 9283255 w 16881346"/>
              <a:gd name="connsiteY276" fmla="*/ 0 h 270646"/>
              <a:gd name="connsiteX277" fmla="*/ 9380763 w 16881346"/>
              <a:gd name="connsiteY277" fmla="*/ 219127 h 270646"/>
              <a:gd name="connsiteX278" fmla="*/ 9376135 w 16881346"/>
              <a:gd name="connsiteY278" fmla="*/ 270645 h 270646"/>
              <a:gd name="connsiteX279" fmla="*/ 9382461 w 16881346"/>
              <a:gd name="connsiteY279" fmla="*/ 261060 h 270646"/>
              <a:gd name="connsiteX280" fmla="*/ 9420415 w 16881346"/>
              <a:gd name="connsiteY280" fmla="*/ 243840 h 270646"/>
              <a:gd name="connsiteX281" fmla="*/ 9440066 w 16881346"/>
              <a:gd name="connsiteY281" fmla="*/ 248292 h 270646"/>
              <a:gd name="connsiteX282" fmla="*/ 9457327 w 16881346"/>
              <a:gd name="connsiteY282" fmla="*/ 260333 h 270646"/>
              <a:gd name="connsiteX283" fmla="*/ 9453625 w 16881346"/>
              <a:gd name="connsiteY283" fmla="*/ 219127 h 270646"/>
              <a:gd name="connsiteX284" fmla="*/ 9551133 w 16881346"/>
              <a:gd name="connsiteY284" fmla="*/ 0 h 270646"/>
              <a:gd name="connsiteX285" fmla="*/ 9648641 w 16881346"/>
              <a:gd name="connsiteY285" fmla="*/ 219127 h 270646"/>
              <a:gd name="connsiteX286" fmla="*/ 9644013 w 16881346"/>
              <a:gd name="connsiteY286" fmla="*/ 270645 h 270646"/>
              <a:gd name="connsiteX287" fmla="*/ 9650339 w 16881346"/>
              <a:gd name="connsiteY287" fmla="*/ 261060 h 270646"/>
              <a:gd name="connsiteX288" fmla="*/ 9688293 w 16881346"/>
              <a:gd name="connsiteY288" fmla="*/ 243840 h 270646"/>
              <a:gd name="connsiteX289" fmla="*/ 9707944 w 16881346"/>
              <a:gd name="connsiteY289" fmla="*/ 248292 h 270646"/>
              <a:gd name="connsiteX290" fmla="*/ 9725206 w 16881346"/>
              <a:gd name="connsiteY290" fmla="*/ 260334 h 270646"/>
              <a:gd name="connsiteX291" fmla="*/ 9721504 w 16881346"/>
              <a:gd name="connsiteY291" fmla="*/ 219127 h 270646"/>
              <a:gd name="connsiteX292" fmla="*/ 9819011 w 16881346"/>
              <a:gd name="connsiteY292" fmla="*/ 0 h 270646"/>
              <a:gd name="connsiteX293" fmla="*/ 9916519 w 16881346"/>
              <a:gd name="connsiteY293" fmla="*/ 219127 h 270646"/>
              <a:gd name="connsiteX294" fmla="*/ 9911891 w 16881346"/>
              <a:gd name="connsiteY294" fmla="*/ 270645 h 270646"/>
              <a:gd name="connsiteX295" fmla="*/ 9918217 w 16881346"/>
              <a:gd name="connsiteY295" fmla="*/ 261060 h 270646"/>
              <a:gd name="connsiteX296" fmla="*/ 9956171 w 16881346"/>
              <a:gd name="connsiteY296" fmla="*/ 243840 h 270646"/>
              <a:gd name="connsiteX297" fmla="*/ 9975822 w 16881346"/>
              <a:gd name="connsiteY297" fmla="*/ 248292 h 270646"/>
              <a:gd name="connsiteX298" fmla="*/ 9993083 w 16881346"/>
              <a:gd name="connsiteY298" fmla="*/ 260333 h 270646"/>
              <a:gd name="connsiteX299" fmla="*/ 9989381 w 16881346"/>
              <a:gd name="connsiteY299" fmla="*/ 219127 h 270646"/>
              <a:gd name="connsiteX300" fmla="*/ 10086888 w 16881346"/>
              <a:gd name="connsiteY300" fmla="*/ 0 h 270646"/>
              <a:gd name="connsiteX301" fmla="*/ 10184397 w 16881346"/>
              <a:gd name="connsiteY301" fmla="*/ 219127 h 270646"/>
              <a:gd name="connsiteX302" fmla="*/ 10179769 w 16881346"/>
              <a:gd name="connsiteY302" fmla="*/ 270644 h 270646"/>
              <a:gd name="connsiteX303" fmla="*/ 10186094 w 16881346"/>
              <a:gd name="connsiteY303" fmla="*/ 261060 h 270646"/>
              <a:gd name="connsiteX304" fmla="*/ 10224048 w 16881346"/>
              <a:gd name="connsiteY304" fmla="*/ 243840 h 270646"/>
              <a:gd name="connsiteX305" fmla="*/ 10243700 w 16881346"/>
              <a:gd name="connsiteY305" fmla="*/ 248292 h 270646"/>
              <a:gd name="connsiteX306" fmla="*/ 10260961 w 16881346"/>
              <a:gd name="connsiteY306" fmla="*/ 260333 h 270646"/>
              <a:gd name="connsiteX307" fmla="*/ 10257259 w 16881346"/>
              <a:gd name="connsiteY307" fmla="*/ 219127 h 270646"/>
              <a:gd name="connsiteX308" fmla="*/ 10354767 w 16881346"/>
              <a:gd name="connsiteY308" fmla="*/ 0 h 270646"/>
              <a:gd name="connsiteX309" fmla="*/ 10452275 w 16881346"/>
              <a:gd name="connsiteY309" fmla="*/ 219127 h 270646"/>
              <a:gd name="connsiteX310" fmla="*/ 10447647 w 16881346"/>
              <a:gd name="connsiteY310" fmla="*/ 270645 h 270646"/>
              <a:gd name="connsiteX311" fmla="*/ 10453973 w 16881346"/>
              <a:gd name="connsiteY311" fmla="*/ 261060 h 270646"/>
              <a:gd name="connsiteX312" fmla="*/ 10491927 w 16881346"/>
              <a:gd name="connsiteY312" fmla="*/ 243840 h 270646"/>
              <a:gd name="connsiteX313" fmla="*/ 10511578 w 16881346"/>
              <a:gd name="connsiteY313" fmla="*/ 248292 h 270646"/>
              <a:gd name="connsiteX314" fmla="*/ 10528840 w 16881346"/>
              <a:gd name="connsiteY314" fmla="*/ 260334 h 270646"/>
              <a:gd name="connsiteX315" fmla="*/ 10525138 w 16881346"/>
              <a:gd name="connsiteY315" fmla="*/ 219127 h 270646"/>
              <a:gd name="connsiteX316" fmla="*/ 10622646 w 16881346"/>
              <a:gd name="connsiteY316" fmla="*/ 0 h 270646"/>
              <a:gd name="connsiteX317" fmla="*/ 10720153 w 16881346"/>
              <a:gd name="connsiteY317" fmla="*/ 219127 h 270646"/>
              <a:gd name="connsiteX318" fmla="*/ 10715525 w 16881346"/>
              <a:gd name="connsiteY318" fmla="*/ 270646 h 270646"/>
              <a:gd name="connsiteX319" fmla="*/ 10721852 w 16881346"/>
              <a:gd name="connsiteY319" fmla="*/ 261060 h 270646"/>
              <a:gd name="connsiteX320" fmla="*/ 10759806 w 16881346"/>
              <a:gd name="connsiteY320" fmla="*/ 243840 h 270646"/>
              <a:gd name="connsiteX321" fmla="*/ 10779457 w 16881346"/>
              <a:gd name="connsiteY321" fmla="*/ 248292 h 270646"/>
              <a:gd name="connsiteX322" fmla="*/ 10796718 w 16881346"/>
              <a:gd name="connsiteY322" fmla="*/ 260333 h 270646"/>
              <a:gd name="connsiteX323" fmla="*/ 10793016 w 16881346"/>
              <a:gd name="connsiteY323" fmla="*/ 219127 h 270646"/>
              <a:gd name="connsiteX324" fmla="*/ 10890524 w 16881346"/>
              <a:gd name="connsiteY324" fmla="*/ 0 h 270646"/>
              <a:gd name="connsiteX325" fmla="*/ 10988033 w 16881346"/>
              <a:gd name="connsiteY325" fmla="*/ 219127 h 270646"/>
              <a:gd name="connsiteX326" fmla="*/ 10983405 w 16881346"/>
              <a:gd name="connsiteY326" fmla="*/ 270643 h 270646"/>
              <a:gd name="connsiteX327" fmla="*/ 10989730 w 16881346"/>
              <a:gd name="connsiteY327" fmla="*/ 261060 h 270646"/>
              <a:gd name="connsiteX328" fmla="*/ 11027684 w 16881346"/>
              <a:gd name="connsiteY328" fmla="*/ 243840 h 270646"/>
              <a:gd name="connsiteX329" fmla="*/ 11047335 w 16881346"/>
              <a:gd name="connsiteY329" fmla="*/ 248292 h 270646"/>
              <a:gd name="connsiteX330" fmla="*/ 11064596 w 16881346"/>
              <a:gd name="connsiteY330" fmla="*/ 260333 h 270646"/>
              <a:gd name="connsiteX331" fmla="*/ 11060894 w 16881346"/>
              <a:gd name="connsiteY331" fmla="*/ 219127 h 270646"/>
              <a:gd name="connsiteX332" fmla="*/ 11158403 w 16881346"/>
              <a:gd name="connsiteY332" fmla="*/ 0 h 270646"/>
              <a:gd name="connsiteX333" fmla="*/ 11255910 w 16881346"/>
              <a:gd name="connsiteY333" fmla="*/ 219127 h 270646"/>
              <a:gd name="connsiteX334" fmla="*/ 11251282 w 16881346"/>
              <a:gd name="connsiteY334" fmla="*/ 270646 h 270646"/>
              <a:gd name="connsiteX335" fmla="*/ 11257608 w 16881346"/>
              <a:gd name="connsiteY335" fmla="*/ 261060 h 270646"/>
              <a:gd name="connsiteX336" fmla="*/ 11295563 w 16881346"/>
              <a:gd name="connsiteY336" fmla="*/ 243840 h 270646"/>
              <a:gd name="connsiteX337" fmla="*/ 11315214 w 16881346"/>
              <a:gd name="connsiteY337" fmla="*/ 248292 h 270646"/>
              <a:gd name="connsiteX338" fmla="*/ 11332475 w 16881346"/>
              <a:gd name="connsiteY338" fmla="*/ 260334 h 270646"/>
              <a:gd name="connsiteX339" fmla="*/ 11328773 w 16881346"/>
              <a:gd name="connsiteY339" fmla="*/ 219127 h 270646"/>
              <a:gd name="connsiteX340" fmla="*/ 11426281 w 16881346"/>
              <a:gd name="connsiteY340" fmla="*/ 0 h 270646"/>
              <a:gd name="connsiteX341" fmla="*/ 11523789 w 16881346"/>
              <a:gd name="connsiteY341" fmla="*/ 219127 h 270646"/>
              <a:gd name="connsiteX342" fmla="*/ 11519161 w 16881346"/>
              <a:gd name="connsiteY342" fmla="*/ 270645 h 270646"/>
              <a:gd name="connsiteX343" fmla="*/ 11525487 w 16881346"/>
              <a:gd name="connsiteY343" fmla="*/ 261060 h 270646"/>
              <a:gd name="connsiteX344" fmla="*/ 11563441 w 16881346"/>
              <a:gd name="connsiteY344" fmla="*/ 243840 h 270646"/>
              <a:gd name="connsiteX345" fmla="*/ 11583092 w 16881346"/>
              <a:gd name="connsiteY345" fmla="*/ 248292 h 270646"/>
              <a:gd name="connsiteX346" fmla="*/ 11600353 w 16881346"/>
              <a:gd name="connsiteY346" fmla="*/ 260333 h 270646"/>
              <a:gd name="connsiteX347" fmla="*/ 11596651 w 16881346"/>
              <a:gd name="connsiteY347" fmla="*/ 219127 h 270646"/>
              <a:gd name="connsiteX348" fmla="*/ 11694159 w 16881346"/>
              <a:gd name="connsiteY348" fmla="*/ 0 h 270646"/>
              <a:gd name="connsiteX349" fmla="*/ 11791667 w 16881346"/>
              <a:gd name="connsiteY349" fmla="*/ 219127 h 270646"/>
              <a:gd name="connsiteX350" fmla="*/ 11787039 w 16881346"/>
              <a:gd name="connsiteY350" fmla="*/ 270645 h 270646"/>
              <a:gd name="connsiteX351" fmla="*/ 11793365 w 16881346"/>
              <a:gd name="connsiteY351" fmla="*/ 261060 h 270646"/>
              <a:gd name="connsiteX352" fmla="*/ 11831319 w 16881346"/>
              <a:gd name="connsiteY352" fmla="*/ 243840 h 270646"/>
              <a:gd name="connsiteX353" fmla="*/ 11850970 w 16881346"/>
              <a:gd name="connsiteY353" fmla="*/ 248292 h 270646"/>
              <a:gd name="connsiteX354" fmla="*/ 11868230 w 16881346"/>
              <a:gd name="connsiteY354" fmla="*/ 260332 h 270646"/>
              <a:gd name="connsiteX355" fmla="*/ 11864528 w 16881346"/>
              <a:gd name="connsiteY355" fmla="*/ 219127 h 270646"/>
              <a:gd name="connsiteX356" fmla="*/ 11962036 w 16881346"/>
              <a:gd name="connsiteY356" fmla="*/ 0 h 270646"/>
              <a:gd name="connsiteX357" fmla="*/ 12059544 w 16881346"/>
              <a:gd name="connsiteY357" fmla="*/ 219127 h 270646"/>
              <a:gd name="connsiteX358" fmla="*/ 12054916 w 16881346"/>
              <a:gd name="connsiteY358" fmla="*/ 270645 h 270646"/>
              <a:gd name="connsiteX359" fmla="*/ 12061242 w 16881346"/>
              <a:gd name="connsiteY359" fmla="*/ 261060 h 270646"/>
              <a:gd name="connsiteX360" fmla="*/ 12099196 w 16881346"/>
              <a:gd name="connsiteY360" fmla="*/ 243840 h 270646"/>
              <a:gd name="connsiteX361" fmla="*/ 12118848 w 16881346"/>
              <a:gd name="connsiteY361" fmla="*/ 248292 h 270646"/>
              <a:gd name="connsiteX362" fmla="*/ 12136108 w 16881346"/>
              <a:gd name="connsiteY362" fmla="*/ 260333 h 270646"/>
              <a:gd name="connsiteX363" fmla="*/ 12132406 w 16881346"/>
              <a:gd name="connsiteY363" fmla="*/ 219127 h 270646"/>
              <a:gd name="connsiteX364" fmla="*/ 12229914 w 16881346"/>
              <a:gd name="connsiteY364" fmla="*/ 0 h 270646"/>
              <a:gd name="connsiteX365" fmla="*/ 12327422 w 16881346"/>
              <a:gd name="connsiteY365" fmla="*/ 219127 h 270646"/>
              <a:gd name="connsiteX366" fmla="*/ 12322794 w 16881346"/>
              <a:gd name="connsiteY366" fmla="*/ 270645 h 270646"/>
              <a:gd name="connsiteX367" fmla="*/ 12329120 w 16881346"/>
              <a:gd name="connsiteY367" fmla="*/ 261060 h 270646"/>
              <a:gd name="connsiteX368" fmla="*/ 12367074 w 16881346"/>
              <a:gd name="connsiteY368" fmla="*/ 243840 h 270646"/>
              <a:gd name="connsiteX369" fmla="*/ 12386726 w 16881346"/>
              <a:gd name="connsiteY369" fmla="*/ 248292 h 270646"/>
              <a:gd name="connsiteX370" fmla="*/ 12403987 w 16881346"/>
              <a:gd name="connsiteY370" fmla="*/ 260334 h 270646"/>
              <a:gd name="connsiteX371" fmla="*/ 12400285 w 16881346"/>
              <a:gd name="connsiteY371" fmla="*/ 219127 h 270646"/>
              <a:gd name="connsiteX372" fmla="*/ 12497793 w 16881346"/>
              <a:gd name="connsiteY372" fmla="*/ 0 h 270646"/>
              <a:gd name="connsiteX373" fmla="*/ 12595301 w 16881346"/>
              <a:gd name="connsiteY373" fmla="*/ 219127 h 270646"/>
              <a:gd name="connsiteX374" fmla="*/ 12590673 w 16881346"/>
              <a:gd name="connsiteY374" fmla="*/ 270645 h 270646"/>
              <a:gd name="connsiteX375" fmla="*/ 12596999 w 16881346"/>
              <a:gd name="connsiteY375" fmla="*/ 261060 h 270646"/>
              <a:gd name="connsiteX376" fmla="*/ 12634953 w 16881346"/>
              <a:gd name="connsiteY376" fmla="*/ 243840 h 270646"/>
              <a:gd name="connsiteX377" fmla="*/ 12654605 w 16881346"/>
              <a:gd name="connsiteY377" fmla="*/ 248292 h 270646"/>
              <a:gd name="connsiteX378" fmla="*/ 12671865 w 16881346"/>
              <a:gd name="connsiteY378" fmla="*/ 260333 h 270646"/>
              <a:gd name="connsiteX379" fmla="*/ 12668163 w 16881346"/>
              <a:gd name="connsiteY379" fmla="*/ 219127 h 270646"/>
              <a:gd name="connsiteX380" fmla="*/ 12765671 w 16881346"/>
              <a:gd name="connsiteY380" fmla="*/ 0 h 270646"/>
              <a:gd name="connsiteX381" fmla="*/ 12863179 w 16881346"/>
              <a:gd name="connsiteY381" fmla="*/ 219127 h 270646"/>
              <a:gd name="connsiteX382" fmla="*/ 12858551 w 16881346"/>
              <a:gd name="connsiteY382" fmla="*/ 270645 h 270646"/>
              <a:gd name="connsiteX383" fmla="*/ 12864877 w 16881346"/>
              <a:gd name="connsiteY383" fmla="*/ 261060 h 270646"/>
              <a:gd name="connsiteX384" fmla="*/ 12902831 w 16881346"/>
              <a:gd name="connsiteY384" fmla="*/ 243840 h 270646"/>
              <a:gd name="connsiteX385" fmla="*/ 12922482 w 16881346"/>
              <a:gd name="connsiteY385" fmla="*/ 248292 h 270646"/>
              <a:gd name="connsiteX386" fmla="*/ 12939743 w 16881346"/>
              <a:gd name="connsiteY386" fmla="*/ 260333 h 270646"/>
              <a:gd name="connsiteX387" fmla="*/ 12936041 w 16881346"/>
              <a:gd name="connsiteY387" fmla="*/ 219127 h 270646"/>
              <a:gd name="connsiteX388" fmla="*/ 13033549 w 16881346"/>
              <a:gd name="connsiteY388" fmla="*/ 0 h 270646"/>
              <a:gd name="connsiteX389" fmla="*/ 13131057 w 16881346"/>
              <a:gd name="connsiteY389" fmla="*/ 219127 h 270646"/>
              <a:gd name="connsiteX390" fmla="*/ 13126429 w 16881346"/>
              <a:gd name="connsiteY390" fmla="*/ 270645 h 270646"/>
              <a:gd name="connsiteX391" fmla="*/ 13132755 w 16881346"/>
              <a:gd name="connsiteY391" fmla="*/ 261060 h 270646"/>
              <a:gd name="connsiteX392" fmla="*/ 13170709 w 16881346"/>
              <a:gd name="connsiteY392" fmla="*/ 243840 h 270646"/>
              <a:gd name="connsiteX393" fmla="*/ 13190360 w 16881346"/>
              <a:gd name="connsiteY393" fmla="*/ 248292 h 270646"/>
              <a:gd name="connsiteX394" fmla="*/ 13207622 w 16881346"/>
              <a:gd name="connsiteY394" fmla="*/ 260334 h 270646"/>
              <a:gd name="connsiteX395" fmla="*/ 13203920 w 16881346"/>
              <a:gd name="connsiteY395" fmla="*/ 219127 h 270646"/>
              <a:gd name="connsiteX396" fmla="*/ 13301428 w 16881346"/>
              <a:gd name="connsiteY396" fmla="*/ 0 h 270646"/>
              <a:gd name="connsiteX397" fmla="*/ 13398936 w 16881346"/>
              <a:gd name="connsiteY397" fmla="*/ 219127 h 270646"/>
              <a:gd name="connsiteX398" fmla="*/ 13394308 w 16881346"/>
              <a:gd name="connsiteY398" fmla="*/ 270645 h 270646"/>
              <a:gd name="connsiteX399" fmla="*/ 13400634 w 16881346"/>
              <a:gd name="connsiteY399" fmla="*/ 261060 h 270646"/>
              <a:gd name="connsiteX400" fmla="*/ 13438588 w 16881346"/>
              <a:gd name="connsiteY400" fmla="*/ 243840 h 270646"/>
              <a:gd name="connsiteX401" fmla="*/ 13458239 w 16881346"/>
              <a:gd name="connsiteY401" fmla="*/ 248292 h 270646"/>
              <a:gd name="connsiteX402" fmla="*/ 13475500 w 16881346"/>
              <a:gd name="connsiteY402" fmla="*/ 260333 h 270646"/>
              <a:gd name="connsiteX403" fmla="*/ 13471798 w 16881346"/>
              <a:gd name="connsiteY403" fmla="*/ 219127 h 270646"/>
              <a:gd name="connsiteX404" fmla="*/ 13569306 w 16881346"/>
              <a:gd name="connsiteY404" fmla="*/ 0 h 270646"/>
              <a:gd name="connsiteX405" fmla="*/ 13666814 w 16881346"/>
              <a:gd name="connsiteY405" fmla="*/ 219127 h 270646"/>
              <a:gd name="connsiteX406" fmla="*/ 13662186 w 16881346"/>
              <a:gd name="connsiteY406" fmla="*/ 270645 h 270646"/>
              <a:gd name="connsiteX407" fmla="*/ 13668512 w 16881346"/>
              <a:gd name="connsiteY407" fmla="*/ 261060 h 270646"/>
              <a:gd name="connsiteX408" fmla="*/ 13706466 w 16881346"/>
              <a:gd name="connsiteY408" fmla="*/ 243840 h 270646"/>
              <a:gd name="connsiteX409" fmla="*/ 13726117 w 16881346"/>
              <a:gd name="connsiteY409" fmla="*/ 248292 h 270646"/>
              <a:gd name="connsiteX410" fmla="*/ 13743378 w 16881346"/>
              <a:gd name="connsiteY410" fmla="*/ 260333 h 270646"/>
              <a:gd name="connsiteX411" fmla="*/ 13739676 w 16881346"/>
              <a:gd name="connsiteY411" fmla="*/ 219127 h 270646"/>
              <a:gd name="connsiteX412" fmla="*/ 13837184 w 16881346"/>
              <a:gd name="connsiteY412" fmla="*/ 0 h 270646"/>
              <a:gd name="connsiteX413" fmla="*/ 13934692 w 16881346"/>
              <a:gd name="connsiteY413" fmla="*/ 219127 h 270646"/>
              <a:gd name="connsiteX414" fmla="*/ 13930064 w 16881346"/>
              <a:gd name="connsiteY414" fmla="*/ 270645 h 270646"/>
              <a:gd name="connsiteX415" fmla="*/ 13936390 w 16881346"/>
              <a:gd name="connsiteY415" fmla="*/ 261060 h 270646"/>
              <a:gd name="connsiteX416" fmla="*/ 13974344 w 16881346"/>
              <a:gd name="connsiteY416" fmla="*/ 243840 h 270646"/>
              <a:gd name="connsiteX417" fmla="*/ 13993995 w 16881346"/>
              <a:gd name="connsiteY417" fmla="*/ 248292 h 270646"/>
              <a:gd name="connsiteX418" fmla="*/ 14011257 w 16881346"/>
              <a:gd name="connsiteY418" fmla="*/ 260334 h 270646"/>
              <a:gd name="connsiteX419" fmla="*/ 14007555 w 16881346"/>
              <a:gd name="connsiteY419" fmla="*/ 219127 h 270646"/>
              <a:gd name="connsiteX420" fmla="*/ 14105063 w 16881346"/>
              <a:gd name="connsiteY420" fmla="*/ 0 h 270646"/>
              <a:gd name="connsiteX421" fmla="*/ 14202571 w 16881346"/>
              <a:gd name="connsiteY421" fmla="*/ 219127 h 270646"/>
              <a:gd name="connsiteX422" fmla="*/ 14197943 w 16881346"/>
              <a:gd name="connsiteY422" fmla="*/ 270645 h 270646"/>
              <a:gd name="connsiteX423" fmla="*/ 14204269 w 16881346"/>
              <a:gd name="connsiteY423" fmla="*/ 261060 h 270646"/>
              <a:gd name="connsiteX424" fmla="*/ 14242223 w 16881346"/>
              <a:gd name="connsiteY424" fmla="*/ 243840 h 270646"/>
              <a:gd name="connsiteX425" fmla="*/ 14261874 w 16881346"/>
              <a:gd name="connsiteY425" fmla="*/ 248292 h 270646"/>
              <a:gd name="connsiteX426" fmla="*/ 14279135 w 16881346"/>
              <a:gd name="connsiteY426" fmla="*/ 260333 h 270646"/>
              <a:gd name="connsiteX427" fmla="*/ 14275433 w 16881346"/>
              <a:gd name="connsiteY427" fmla="*/ 219127 h 270646"/>
              <a:gd name="connsiteX428" fmla="*/ 14372941 w 16881346"/>
              <a:gd name="connsiteY428" fmla="*/ 0 h 270646"/>
              <a:gd name="connsiteX429" fmla="*/ 14470449 w 16881346"/>
              <a:gd name="connsiteY429" fmla="*/ 219127 h 270646"/>
              <a:gd name="connsiteX430" fmla="*/ 14465821 w 16881346"/>
              <a:gd name="connsiteY430" fmla="*/ 270645 h 270646"/>
              <a:gd name="connsiteX431" fmla="*/ 14472147 w 16881346"/>
              <a:gd name="connsiteY431" fmla="*/ 261060 h 270646"/>
              <a:gd name="connsiteX432" fmla="*/ 14510101 w 16881346"/>
              <a:gd name="connsiteY432" fmla="*/ 243840 h 270646"/>
              <a:gd name="connsiteX433" fmla="*/ 14529752 w 16881346"/>
              <a:gd name="connsiteY433" fmla="*/ 248292 h 270646"/>
              <a:gd name="connsiteX434" fmla="*/ 14547013 w 16881346"/>
              <a:gd name="connsiteY434" fmla="*/ 260333 h 270646"/>
              <a:gd name="connsiteX435" fmla="*/ 14543311 w 16881346"/>
              <a:gd name="connsiteY435" fmla="*/ 219127 h 270646"/>
              <a:gd name="connsiteX436" fmla="*/ 14640819 w 16881346"/>
              <a:gd name="connsiteY436" fmla="*/ 0 h 270646"/>
              <a:gd name="connsiteX437" fmla="*/ 14738327 w 16881346"/>
              <a:gd name="connsiteY437" fmla="*/ 219127 h 270646"/>
              <a:gd name="connsiteX438" fmla="*/ 14733699 w 16881346"/>
              <a:gd name="connsiteY438" fmla="*/ 270645 h 270646"/>
              <a:gd name="connsiteX439" fmla="*/ 14740025 w 16881346"/>
              <a:gd name="connsiteY439" fmla="*/ 261060 h 270646"/>
              <a:gd name="connsiteX440" fmla="*/ 14777979 w 16881346"/>
              <a:gd name="connsiteY440" fmla="*/ 243840 h 270646"/>
              <a:gd name="connsiteX441" fmla="*/ 14797630 w 16881346"/>
              <a:gd name="connsiteY441" fmla="*/ 248292 h 270646"/>
              <a:gd name="connsiteX442" fmla="*/ 14814892 w 16881346"/>
              <a:gd name="connsiteY442" fmla="*/ 260334 h 270646"/>
              <a:gd name="connsiteX443" fmla="*/ 14811190 w 16881346"/>
              <a:gd name="connsiteY443" fmla="*/ 219127 h 270646"/>
              <a:gd name="connsiteX444" fmla="*/ 14908698 w 16881346"/>
              <a:gd name="connsiteY444" fmla="*/ 0 h 270646"/>
              <a:gd name="connsiteX445" fmla="*/ 15006206 w 16881346"/>
              <a:gd name="connsiteY445" fmla="*/ 219127 h 270646"/>
              <a:gd name="connsiteX446" fmla="*/ 15001578 w 16881346"/>
              <a:gd name="connsiteY446" fmla="*/ 270645 h 270646"/>
              <a:gd name="connsiteX447" fmla="*/ 15007904 w 16881346"/>
              <a:gd name="connsiteY447" fmla="*/ 261060 h 270646"/>
              <a:gd name="connsiteX448" fmla="*/ 15045858 w 16881346"/>
              <a:gd name="connsiteY448" fmla="*/ 243840 h 270646"/>
              <a:gd name="connsiteX449" fmla="*/ 15065509 w 16881346"/>
              <a:gd name="connsiteY449" fmla="*/ 248292 h 270646"/>
              <a:gd name="connsiteX450" fmla="*/ 15082770 w 16881346"/>
              <a:gd name="connsiteY450" fmla="*/ 260333 h 270646"/>
              <a:gd name="connsiteX451" fmla="*/ 15079068 w 16881346"/>
              <a:gd name="connsiteY451" fmla="*/ 219127 h 270646"/>
              <a:gd name="connsiteX452" fmla="*/ 15176576 w 16881346"/>
              <a:gd name="connsiteY452" fmla="*/ 0 h 270646"/>
              <a:gd name="connsiteX453" fmla="*/ 15274084 w 16881346"/>
              <a:gd name="connsiteY453" fmla="*/ 219127 h 270646"/>
              <a:gd name="connsiteX454" fmla="*/ 15269456 w 16881346"/>
              <a:gd name="connsiteY454" fmla="*/ 270645 h 270646"/>
              <a:gd name="connsiteX455" fmla="*/ 15275782 w 16881346"/>
              <a:gd name="connsiteY455" fmla="*/ 261060 h 270646"/>
              <a:gd name="connsiteX456" fmla="*/ 15313736 w 16881346"/>
              <a:gd name="connsiteY456" fmla="*/ 243840 h 270646"/>
              <a:gd name="connsiteX457" fmla="*/ 15333387 w 16881346"/>
              <a:gd name="connsiteY457" fmla="*/ 248292 h 270646"/>
              <a:gd name="connsiteX458" fmla="*/ 15350648 w 16881346"/>
              <a:gd name="connsiteY458" fmla="*/ 260333 h 270646"/>
              <a:gd name="connsiteX459" fmla="*/ 15346946 w 16881346"/>
              <a:gd name="connsiteY459" fmla="*/ 219127 h 270646"/>
              <a:gd name="connsiteX460" fmla="*/ 15444454 w 16881346"/>
              <a:gd name="connsiteY460" fmla="*/ 0 h 270646"/>
              <a:gd name="connsiteX461" fmla="*/ 15541962 w 16881346"/>
              <a:gd name="connsiteY461" fmla="*/ 219127 h 270646"/>
              <a:gd name="connsiteX462" fmla="*/ 15537334 w 16881346"/>
              <a:gd name="connsiteY462" fmla="*/ 270645 h 270646"/>
              <a:gd name="connsiteX463" fmla="*/ 15543660 w 16881346"/>
              <a:gd name="connsiteY463" fmla="*/ 261060 h 270646"/>
              <a:gd name="connsiteX464" fmla="*/ 15581614 w 16881346"/>
              <a:gd name="connsiteY464" fmla="*/ 243840 h 270646"/>
              <a:gd name="connsiteX465" fmla="*/ 15601265 w 16881346"/>
              <a:gd name="connsiteY465" fmla="*/ 248292 h 270646"/>
              <a:gd name="connsiteX466" fmla="*/ 15618527 w 16881346"/>
              <a:gd name="connsiteY466" fmla="*/ 260334 h 270646"/>
              <a:gd name="connsiteX467" fmla="*/ 15614825 w 16881346"/>
              <a:gd name="connsiteY467" fmla="*/ 219127 h 270646"/>
              <a:gd name="connsiteX468" fmla="*/ 15712333 w 16881346"/>
              <a:gd name="connsiteY468" fmla="*/ 0 h 270646"/>
              <a:gd name="connsiteX469" fmla="*/ 15809841 w 16881346"/>
              <a:gd name="connsiteY469" fmla="*/ 219127 h 270646"/>
              <a:gd name="connsiteX470" fmla="*/ 15805213 w 16881346"/>
              <a:gd name="connsiteY470" fmla="*/ 270645 h 270646"/>
              <a:gd name="connsiteX471" fmla="*/ 15811539 w 16881346"/>
              <a:gd name="connsiteY471" fmla="*/ 261060 h 270646"/>
              <a:gd name="connsiteX472" fmla="*/ 15849493 w 16881346"/>
              <a:gd name="connsiteY472" fmla="*/ 243840 h 270646"/>
              <a:gd name="connsiteX473" fmla="*/ 15869144 w 16881346"/>
              <a:gd name="connsiteY473" fmla="*/ 248292 h 270646"/>
              <a:gd name="connsiteX474" fmla="*/ 15886406 w 16881346"/>
              <a:gd name="connsiteY474" fmla="*/ 260333 h 270646"/>
              <a:gd name="connsiteX475" fmla="*/ 15882702 w 16881346"/>
              <a:gd name="connsiteY475" fmla="*/ 219127 h 270646"/>
              <a:gd name="connsiteX476" fmla="*/ 15980210 w 16881346"/>
              <a:gd name="connsiteY476" fmla="*/ 0 h 270646"/>
              <a:gd name="connsiteX477" fmla="*/ 16077718 w 16881346"/>
              <a:gd name="connsiteY477" fmla="*/ 219127 h 270646"/>
              <a:gd name="connsiteX478" fmla="*/ 16073090 w 16881346"/>
              <a:gd name="connsiteY478" fmla="*/ 270645 h 270646"/>
              <a:gd name="connsiteX479" fmla="*/ 16079418 w 16881346"/>
              <a:gd name="connsiteY479" fmla="*/ 261060 h 270646"/>
              <a:gd name="connsiteX480" fmla="*/ 16117370 w 16881346"/>
              <a:gd name="connsiteY480" fmla="*/ 243840 h 270646"/>
              <a:gd name="connsiteX481" fmla="*/ 16137022 w 16881346"/>
              <a:gd name="connsiteY481" fmla="*/ 248292 h 270646"/>
              <a:gd name="connsiteX482" fmla="*/ 16154282 w 16881346"/>
              <a:gd name="connsiteY482" fmla="*/ 260333 h 270646"/>
              <a:gd name="connsiteX483" fmla="*/ 16150582 w 16881346"/>
              <a:gd name="connsiteY483" fmla="*/ 219127 h 270646"/>
              <a:gd name="connsiteX484" fmla="*/ 16248090 w 16881346"/>
              <a:gd name="connsiteY484" fmla="*/ 0 h 270646"/>
              <a:gd name="connsiteX485" fmla="*/ 16345598 w 16881346"/>
              <a:gd name="connsiteY485" fmla="*/ 219127 h 270646"/>
              <a:gd name="connsiteX486" fmla="*/ 16340970 w 16881346"/>
              <a:gd name="connsiteY486" fmla="*/ 270645 h 270646"/>
              <a:gd name="connsiteX487" fmla="*/ 16347294 w 16881346"/>
              <a:gd name="connsiteY487" fmla="*/ 261060 h 270646"/>
              <a:gd name="connsiteX488" fmla="*/ 16385250 w 16881346"/>
              <a:gd name="connsiteY488" fmla="*/ 243840 h 270646"/>
              <a:gd name="connsiteX489" fmla="*/ 16404900 w 16881346"/>
              <a:gd name="connsiteY489" fmla="*/ 248292 h 270646"/>
              <a:gd name="connsiteX490" fmla="*/ 16422162 w 16881346"/>
              <a:gd name="connsiteY490" fmla="*/ 260334 h 270646"/>
              <a:gd name="connsiteX491" fmla="*/ 16418460 w 16881346"/>
              <a:gd name="connsiteY491" fmla="*/ 219127 h 270646"/>
              <a:gd name="connsiteX492" fmla="*/ 16515968 w 16881346"/>
              <a:gd name="connsiteY492" fmla="*/ 0 h 270646"/>
              <a:gd name="connsiteX493" fmla="*/ 16613476 w 16881346"/>
              <a:gd name="connsiteY493" fmla="*/ 219127 h 270646"/>
              <a:gd name="connsiteX494" fmla="*/ 16608848 w 16881346"/>
              <a:gd name="connsiteY494" fmla="*/ 270645 h 270646"/>
              <a:gd name="connsiteX495" fmla="*/ 16615174 w 16881346"/>
              <a:gd name="connsiteY495" fmla="*/ 261060 h 270646"/>
              <a:gd name="connsiteX496" fmla="*/ 16653128 w 16881346"/>
              <a:gd name="connsiteY496" fmla="*/ 243840 h 270646"/>
              <a:gd name="connsiteX497" fmla="*/ 16672778 w 16881346"/>
              <a:gd name="connsiteY497" fmla="*/ 248292 h 270646"/>
              <a:gd name="connsiteX498" fmla="*/ 16690030 w 16881346"/>
              <a:gd name="connsiteY498" fmla="*/ 260327 h 270646"/>
              <a:gd name="connsiteX499" fmla="*/ 16686330 w 16881346"/>
              <a:gd name="connsiteY499" fmla="*/ 219127 h 270646"/>
              <a:gd name="connsiteX500" fmla="*/ 16783838 w 16881346"/>
              <a:gd name="connsiteY500" fmla="*/ 0 h 270646"/>
              <a:gd name="connsiteX501" fmla="*/ 16881346 w 16881346"/>
              <a:gd name="connsiteY501" fmla="*/ 219127 h 270646"/>
              <a:gd name="connsiteX502" fmla="*/ 16876718 w 16881346"/>
              <a:gd name="connsiteY502" fmla="*/ 270645 h 270646"/>
              <a:gd name="connsiteX0" fmla="*/ 0 w 16881346"/>
              <a:gd name="connsiteY0" fmla="*/ 270645 h 270646"/>
              <a:gd name="connsiteX1" fmla="*/ 81192 w 16881346"/>
              <a:gd name="connsiteY1" fmla="*/ 260333 h 270646"/>
              <a:gd name="connsiteX2" fmla="*/ 77490 w 16881346"/>
              <a:gd name="connsiteY2" fmla="*/ 219127 h 270646"/>
              <a:gd name="connsiteX3" fmla="*/ 174998 w 16881346"/>
              <a:gd name="connsiteY3" fmla="*/ 0 h 270646"/>
              <a:gd name="connsiteX4" fmla="*/ 272506 w 16881346"/>
              <a:gd name="connsiteY4" fmla="*/ 219127 h 270646"/>
              <a:gd name="connsiteX5" fmla="*/ 267878 w 16881346"/>
              <a:gd name="connsiteY5" fmla="*/ 270645 h 270646"/>
              <a:gd name="connsiteX6" fmla="*/ 274204 w 16881346"/>
              <a:gd name="connsiteY6" fmla="*/ 261060 h 270646"/>
              <a:gd name="connsiteX7" fmla="*/ 312158 w 16881346"/>
              <a:gd name="connsiteY7" fmla="*/ 243840 h 270646"/>
              <a:gd name="connsiteX8" fmla="*/ 331809 w 16881346"/>
              <a:gd name="connsiteY8" fmla="*/ 248292 h 270646"/>
              <a:gd name="connsiteX9" fmla="*/ 349071 w 16881346"/>
              <a:gd name="connsiteY9" fmla="*/ 260334 h 270646"/>
              <a:gd name="connsiteX10" fmla="*/ 345369 w 16881346"/>
              <a:gd name="connsiteY10" fmla="*/ 219127 h 270646"/>
              <a:gd name="connsiteX11" fmla="*/ 442877 w 16881346"/>
              <a:gd name="connsiteY11" fmla="*/ 0 h 270646"/>
              <a:gd name="connsiteX12" fmla="*/ 540385 w 16881346"/>
              <a:gd name="connsiteY12" fmla="*/ 219127 h 270646"/>
              <a:gd name="connsiteX13" fmla="*/ 535757 w 16881346"/>
              <a:gd name="connsiteY13" fmla="*/ 270645 h 270646"/>
              <a:gd name="connsiteX14" fmla="*/ 542083 w 16881346"/>
              <a:gd name="connsiteY14" fmla="*/ 261060 h 270646"/>
              <a:gd name="connsiteX15" fmla="*/ 580037 w 16881346"/>
              <a:gd name="connsiteY15" fmla="*/ 243840 h 270646"/>
              <a:gd name="connsiteX16" fmla="*/ 599688 w 16881346"/>
              <a:gd name="connsiteY16" fmla="*/ 248292 h 270646"/>
              <a:gd name="connsiteX17" fmla="*/ 616949 w 16881346"/>
              <a:gd name="connsiteY17" fmla="*/ 260333 h 270646"/>
              <a:gd name="connsiteX18" fmla="*/ 613247 w 16881346"/>
              <a:gd name="connsiteY18" fmla="*/ 219127 h 270646"/>
              <a:gd name="connsiteX19" fmla="*/ 710755 w 16881346"/>
              <a:gd name="connsiteY19" fmla="*/ 0 h 270646"/>
              <a:gd name="connsiteX20" fmla="*/ 808263 w 16881346"/>
              <a:gd name="connsiteY20" fmla="*/ 219127 h 270646"/>
              <a:gd name="connsiteX21" fmla="*/ 803635 w 16881346"/>
              <a:gd name="connsiteY21" fmla="*/ 270645 h 270646"/>
              <a:gd name="connsiteX22" fmla="*/ 809961 w 16881346"/>
              <a:gd name="connsiteY22" fmla="*/ 261060 h 270646"/>
              <a:gd name="connsiteX23" fmla="*/ 847915 w 16881346"/>
              <a:gd name="connsiteY23" fmla="*/ 243840 h 270646"/>
              <a:gd name="connsiteX24" fmla="*/ 867566 w 16881346"/>
              <a:gd name="connsiteY24" fmla="*/ 248292 h 270646"/>
              <a:gd name="connsiteX25" fmla="*/ 884827 w 16881346"/>
              <a:gd name="connsiteY25" fmla="*/ 260333 h 270646"/>
              <a:gd name="connsiteX26" fmla="*/ 881125 w 16881346"/>
              <a:gd name="connsiteY26" fmla="*/ 219127 h 270646"/>
              <a:gd name="connsiteX27" fmla="*/ 978633 w 16881346"/>
              <a:gd name="connsiteY27" fmla="*/ 0 h 270646"/>
              <a:gd name="connsiteX28" fmla="*/ 1076141 w 16881346"/>
              <a:gd name="connsiteY28" fmla="*/ 219127 h 270646"/>
              <a:gd name="connsiteX29" fmla="*/ 1071513 w 16881346"/>
              <a:gd name="connsiteY29" fmla="*/ 270645 h 270646"/>
              <a:gd name="connsiteX30" fmla="*/ 1077839 w 16881346"/>
              <a:gd name="connsiteY30" fmla="*/ 261060 h 270646"/>
              <a:gd name="connsiteX31" fmla="*/ 1115793 w 16881346"/>
              <a:gd name="connsiteY31" fmla="*/ 243840 h 270646"/>
              <a:gd name="connsiteX32" fmla="*/ 1135444 w 16881346"/>
              <a:gd name="connsiteY32" fmla="*/ 248292 h 270646"/>
              <a:gd name="connsiteX33" fmla="*/ 1152706 w 16881346"/>
              <a:gd name="connsiteY33" fmla="*/ 260334 h 270646"/>
              <a:gd name="connsiteX34" fmla="*/ 1149004 w 16881346"/>
              <a:gd name="connsiteY34" fmla="*/ 219127 h 270646"/>
              <a:gd name="connsiteX35" fmla="*/ 1246512 w 16881346"/>
              <a:gd name="connsiteY35" fmla="*/ 0 h 270646"/>
              <a:gd name="connsiteX36" fmla="*/ 1344019 w 16881346"/>
              <a:gd name="connsiteY36" fmla="*/ 219127 h 270646"/>
              <a:gd name="connsiteX37" fmla="*/ 1339391 w 16881346"/>
              <a:gd name="connsiteY37" fmla="*/ 270645 h 270646"/>
              <a:gd name="connsiteX38" fmla="*/ 1345717 w 16881346"/>
              <a:gd name="connsiteY38" fmla="*/ 261060 h 270646"/>
              <a:gd name="connsiteX39" fmla="*/ 1383671 w 16881346"/>
              <a:gd name="connsiteY39" fmla="*/ 243840 h 270646"/>
              <a:gd name="connsiteX40" fmla="*/ 1403322 w 16881346"/>
              <a:gd name="connsiteY40" fmla="*/ 248292 h 270646"/>
              <a:gd name="connsiteX41" fmla="*/ 1420584 w 16881346"/>
              <a:gd name="connsiteY41" fmla="*/ 260333 h 270646"/>
              <a:gd name="connsiteX42" fmla="*/ 1416881 w 16881346"/>
              <a:gd name="connsiteY42" fmla="*/ 219127 h 270646"/>
              <a:gd name="connsiteX43" fmla="*/ 1514388 w 16881346"/>
              <a:gd name="connsiteY43" fmla="*/ 0 h 270646"/>
              <a:gd name="connsiteX44" fmla="*/ 1611897 w 16881346"/>
              <a:gd name="connsiteY44" fmla="*/ 219127 h 270646"/>
              <a:gd name="connsiteX45" fmla="*/ 1607270 w 16881346"/>
              <a:gd name="connsiteY45" fmla="*/ 270644 h 270646"/>
              <a:gd name="connsiteX46" fmla="*/ 1613594 w 16881346"/>
              <a:gd name="connsiteY46" fmla="*/ 261060 h 270646"/>
              <a:gd name="connsiteX47" fmla="*/ 1651548 w 16881346"/>
              <a:gd name="connsiteY47" fmla="*/ 243840 h 270646"/>
              <a:gd name="connsiteX48" fmla="*/ 1671200 w 16881346"/>
              <a:gd name="connsiteY48" fmla="*/ 248292 h 270646"/>
              <a:gd name="connsiteX49" fmla="*/ 1688461 w 16881346"/>
              <a:gd name="connsiteY49" fmla="*/ 260333 h 270646"/>
              <a:gd name="connsiteX50" fmla="*/ 1684760 w 16881346"/>
              <a:gd name="connsiteY50" fmla="*/ 219127 h 270646"/>
              <a:gd name="connsiteX51" fmla="*/ 1782268 w 16881346"/>
              <a:gd name="connsiteY51" fmla="*/ 0 h 270646"/>
              <a:gd name="connsiteX52" fmla="*/ 1879775 w 16881346"/>
              <a:gd name="connsiteY52" fmla="*/ 219127 h 270646"/>
              <a:gd name="connsiteX53" fmla="*/ 1875147 w 16881346"/>
              <a:gd name="connsiteY53" fmla="*/ 270645 h 270646"/>
              <a:gd name="connsiteX54" fmla="*/ 1881473 w 16881346"/>
              <a:gd name="connsiteY54" fmla="*/ 261060 h 270646"/>
              <a:gd name="connsiteX55" fmla="*/ 1919427 w 16881346"/>
              <a:gd name="connsiteY55" fmla="*/ 243840 h 270646"/>
              <a:gd name="connsiteX56" fmla="*/ 1939078 w 16881346"/>
              <a:gd name="connsiteY56" fmla="*/ 248292 h 270646"/>
              <a:gd name="connsiteX57" fmla="*/ 1956341 w 16881346"/>
              <a:gd name="connsiteY57" fmla="*/ 260334 h 270646"/>
              <a:gd name="connsiteX58" fmla="*/ 1952638 w 16881346"/>
              <a:gd name="connsiteY58" fmla="*/ 219127 h 270646"/>
              <a:gd name="connsiteX59" fmla="*/ 2050146 w 16881346"/>
              <a:gd name="connsiteY59" fmla="*/ 0 h 270646"/>
              <a:gd name="connsiteX60" fmla="*/ 2147653 w 16881346"/>
              <a:gd name="connsiteY60" fmla="*/ 219127 h 270646"/>
              <a:gd name="connsiteX61" fmla="*/ 2143026 w 16881346"/>
              <a:gd name="connsiteY61" fmla="*/ 270646 h 270646"/>
              <a:gd name="connsiteX62" fmla="*/ 2149353 w 16881346"/>
              <a:gd name="connsiteY62" fmla="*/ 261060 h 270646"/>
              <a:gd name="connsiteX63" fmla="*/ 2187306 w 16881346"/>
              <a:gd name="connsiteY63" fmla="*/ 243840 h 270646"/>
              <a:gd name="connsiteX64" fmla="*/ 2206958 w 16881346"/>
              <a:gd name="connsiteY64" fmla="*/ 248292 h 270646"/>
              <a:gd name="connsiteX65" fmla="*/ 2224218 w 16881346"/>
              <a:gd name="connsiteY65" fmla="*/ 260333 h 270646"/>
              <a:gd name="connsiteX66" fmla="*/ 2220517 w 16881346"/>
              <a:gd name="connsiteY66" fmla="*/ 219127 h 270646"/>
              <a:gd name="connsiteX67" fmla="*/ 2318025 w 16881346"/>
              <a:gd name="connsiteY67" fmla="*/ 0 h 270646"/>
              <a:gd name="connsiteX68" fmla="*/ 2415533 w 16881346"/>
              <a:gd name="connsiteY68" fmla="*/ 219127 h 270646"/>
              <a:gd name="connsiteX69" fmla="*/ 2410905 w 16881346"/>
              <a:gd name="connsiteY69" fmla="*/ 270643 h 270646"/>
              <a:gd name="connsiteX70" fmla="*/ 2417230 w 16881346"/>
              <a:gd name="connsiteY70" fmla="*/ 261060 h 270646"/>
              <a:gd name="connsiteX71" fmla="*/ 2455184 w 16881346"/>
              <a:gd name="connsiteY71" fmla="*/ 243840 h 270646"/>
              <a:gd name="connsiteX72" fmla="*/ 2474835 w 16881346"/>
              <a:gd name="connsiteY72" fmla="*/ 248292 h 270646"/>
              <a:gd name="connsiteX73" fmla="*/ 2492096 w 16881346"/>
              <a:gd name="connsiteY73" fmla="*/ 260333 h 270646"/>
              <a:gd name="connsiteX74" fmla="*/ 2488394 w 16881346"/>
              <a:gd name="connsiteY74" fmla="*/ 219127 h 270646"/>
              <a:gd name="connsiteX75" fmla="*/ 2585904 w 16881346"/>
              <a:gd name="connsiteY75" fmla="*/ 0 h 270646"/>
              <a:gd name="connsiteX76" fmla="*/ 2683410 w 16881346"/>
              <a:gd name="connsiteY76" fmla="*/ 219127 h 270646"/>
              <a:gd name="connsiteX77" fmla="*/ 2678783 w 16881346"/>
              <a:gd name="connsiteY77" fmla="*/ 270646 h 270646"/>
              <a:gd name="connsiteX78" fmla="*/ 2685108 w 16881346"/>
              <a:gd name="connsiteY78" fmla="*/ 261060 h 270646"/>
              <a:gd name="connsiteX79" fmla="*/ 2723063 w 16881346"/>
              <a:gd name="connsiteY79" fmla="*/ 243840 h 270646"/>
              <a:gd name="connsiteX80" fmla="*/ 2742715 w 16881346"/>
              <a:gd name="connsiteY80" fmla="*/ 248292 h 270646"/>
              <a:gd name="connsiteX81" fmla="*/ 2759975 w 16881346"/>
              <a:gd name="connsiteY81" fmla="*/ 260334 h 270646"/>
              <a:gd name="connsiteX82" fmla="*/ 2756274 w 16881346"/>
              <a:gd name="connsiteY82" fmla="*/ 219127 h 270646"/>
              <a:gd name="connsiteX83" fmla="*/ 2853781 w 16881346"/>
              <a:gd name="connsiteY83" fmla="*/ 0 h 270646"/>
              <a:gd name="connsiteX84" fmla="*/ 2951289 w 16881346"/>
              <a:gd name="connsiteY84" fmla="*/ 219127 h 270646"/>
              <a:gd name="connsiteX85" fmla="*/ 2946661 w 16881346"/>
              <a:gd name="connsiteY85" fmla="*/ 270645 h 270646"/>
              <a:gd name="connsiteX86" fmla="*/ 2952987 w 16881346"/>
              <a:gd name="connsiteY86" fmla="*/ 261060 h 270646"/>
              <a:gd name="connsiteX87" fmla="*/ 2990941 w 16881346"/>
              <a:gd name="connsiteY87" fmla="*/ 243840 h 270646"/>
              <a:gd name="connsiteX88" fmla="*/ 3010592 w 16881346"/>
              <a:gd name="connsiteY88" fmla="*/ 248292 h 270646"/>
              <a:gd name="connsiteX89" fmla="*/ 3027853 w 16881346"/>
              <a:gd name="connsiteY89" fmla="*/ 260333 h 270646"/>
              <a:gd name="connsiteX90" fmla="*/ 3024151 w 16881346"/>
              <a:gd name="connsiteY90" fmla="*/ 219127 h 270646"/>
              <a:gd name="connsiteX91" fmla="*/ 3121659 w 16881346"/>
              <a:gd name="connsiteY91" fmla="*/ 0 h 270646"/>
              <a:gd name="connsiteX92" fmla="*/ 3219167 w 16881346"/>
              <a:gd name="connsiteY92" fmla="*/ 219127 h 270646"/>
              <a:gd name="connsiteX93" fmla="*/ 3214540 w 16881346"/>
              <a:gd name="connsiteY93" fmla="*/ 270645 h 270646"/>
              <a:gd name="connsiteX94" fmla="*/ 3220865 w 16881346"/>
              <a:gd name="connsiteY94" fmla="*/ 261060 h 270646"/>
              <a:gd name="connsiteX95" fmla="*/ 3258819 w 16881346"/>
              <a:gd name="connsiteY95" fmla="*/ 243840 h 270646"/>
              <a:gd name="connsiteX96" fmla="*/ 3278470 w 16881346"/>
              <a:gd name="connsiteY96" fmla="*/ 248292 h 270646"/>
              <a:gd name="connsiteX97" fmla="*/ 3295730 w 16881346"/>
              <a:gd name="connsiteY97" fmla="*/ 260332 h 270646"/>
              <a:gd name="connsiteX98" fmla="*/ 3292030 w 16881346"/>
              <a:gd name="connsiteY98" fmla="*/ 219127 h 270646"/>
              <a:gd name="connsiteX99" fmla="*/ 3389538 w 16881346"/>
              <a:gd name="connsiteY99" fmla="*/ 0 h 270646"/>
              <a:gd name="connsiteX100" fmla="*/ 3487045 w 16881346"/>
              <a:gd name="connsiteY100" fmla="*/ 219127 h 270646"/>
              <a:gd name="connsiteX101" fmla="*/ 3482417 w 16881346"/>
              <a:gd name="connsiteY101" fmla="*/ 270645 h 270646"/>
              <a:gd name="connsiteX102" fmla="*/ 3488744 w 16881346"/>
              <a:gd name="connsiteY102" fmla="*/ 261060 h 270646"/>
              <a:gd name="connsiteX103" fmla="*/ 3526697 w 16881346"/>
              <a:gd name="connsiteY103" fmla="*/ 243840 h 270646"/>
              <a:gd name="connsiteX104" fmla="*/ 3546350 w 16881346"/>
              <a:gd name="connsiteY104" fmla="*/ 248292 h 270646"/>
              <a:gd name="connsiteX105" fmla="*/ 3563609 w 16881346"/>
              <a:gd name="connsiteY105" fmla="*/ 260333 h 270646"/>
              <a:gd name="connsiteX106" fmla="*/ 3559906 w 16881346"/>
              <a:gd name="connsiteY106" fmla="*/ 219127 h 270646"/>
              <a:gd name="connsiteX107" fmla="*/ 3657414 w 16881346"/>
              <a:gd name="connsiteY107" fmla="*/ 0 h 270646"/>
              <a:gd name="connsiteX108" fmla="*/ 3754923 w 16881346"/>
              <a:gd name="connsiteY108" fmla="*/ 219127 h 270646"/>
              <a:gd name="connsiteX109" fmla="*/ 3750296 w 16881346"/>
              <a:gd name="connsiteY109" fmla="*/ 270645 h 270646"/>
              <a:gd name="connsiteX110" fmla="*/ 3756620 w 16881346"/>
              <a:gd name="connsiteY110" fmla="*/ 261060 h 270646"/>
              <a:gd name="connsiteX111" fmla="*/ 3794575 w 16881346"/>
              <a:gd name="connsiteY111" fmla="*/ 243840 h 270646"/>
              <a:gd name="connsiteX112" fmla="*/ 3814226 w 16881346"/>
              <a:gd name="connsiteY112" fmla="*/ 248292 h 270646"/>
              <a:gd name="connsiteX113" fmla="*/ 3831487 w 16881346"/>
              <a:gd name="connsiteY113" fmla="*/ 260334 h 270646"/>
              <a:gd name="connsiteX114" fmla="*/ 3827787 w 16881346"/>
              <a:gd name="connsiteY114" fmla="*/ 219127 h 270646"/>
              <a:gd name="connsiteX115" fmla="*/ 3925295 w 16881346"/>
              <a:gd name="connsiteY115" fmla="*/ 0 h 270646"/>
              <a:gd name="connsiteX116" fmla="*/ 4022802 w 16881346"/>
              <a:gd name="connsiteY116" fmla="*/ 219127 h 270646"/>
              <a:gd name="connsiteX117" fmla="*/ 4018174 w 16881346"/>
              <a:gd name="connsiteY117" fmla="*/ 270645 h 270646"/>
              <a:gd name="connsiteX118" fmla="*/ 4024501 w 16881346"/>
              <a:gd name="connsiteY118" fmla="*/ 261060 h 270646"/>
              <a:gd name="connsiteX119" fmla="*/ 4062454 w 16881346"/>
              <a:gd name="connsiteY119" fmla="*/ 243840 h 270646"/>
              <a:gd name="connsiteX120" fmla="*/ 4082107 w 16881346"/>
              <a:gd name="connsiteY120" fmla="*/ 248292 h 270646"/>
              <a:gd name="connsiteX121" fmla="*/ 4099367 w 16881346"/>
              <a:gd name="connsiteY121" fmla="*/ 260333 h 270646"/>
              <a:gd name="connsiteX122" fmla="*/ 4095663 w 16881346"/>
              <a:gd name="connsiteY122" fmla="*/ 219127 h 270646"/>
              <a:gd name="connsiteX123" fmla="*/ 4193171 w 16881346"/>
              <a:gd name="connsiteY123" fmla="*/ 0 h 270646"/>
              <a:gd name="connsiteX124" fmla="*/ 4290680 w 16881346"/>
              <a:gd name="connsiteY124" fmla="*/ 219127 h 270646"/>
              <a:gd name="connsiteX125" fmla="*/ 4286053 w 16881346"/>
              <a:gd name="connsiteY125" fmla="*/ 270645 h 270646"/>
              <a:gd name="connsiteX126" fmla="*/ 4292377 w 16881346"/>
              <a:gd name="connsiteY126" fmla="*/ 261060 h 270646"/>
              <a:gd name="connsiteX127" fmla="*/ 4330332 w 16881346"/>
              <a:gd name="connsiteY127" fmla="*/ 243840 h 270646"/>
              <a:gd name="connsiteX128" fmla="*/ 4349982 w 16881346"/>
              <a:gd name="connsiteY128" fmla="*/ 248292 h 270646"/>
              <a:gd name="connsiteX129" fmla="*/ 4367244 w 16881346"/>
              <a:gd name="connsiteY129" fmla="*/ 260333 h 270646"/>
              <a:gd name="connsiteX130" fmla="*/ 4363543 w 16881346"/>
              <a:gd name="connsiteY130" fmla="*/ 219127 h 270646"/>
              <a:gd name="connsiteX131" fmla="*/ 4461050 w 16881346"/>
              <a:gd name="connsiteY131" fmla="*/ 0 h 270646"/>
              <a:gd name="connsiteX132" fmla="*/ 4558558 w 16881346"/>
              <a:gd name="connsiteY132" fmla="*/ 219127 h 270646"/>
              <a:gd name="connsiteX133" fmla="*/ 4553931 w 16881346"/>
              <a:gd name="connsiteY133" fmla="*/ 270645 h 270646"/>
              <a:gd name="connsiteX134" fmla="*/ 4560256 w 16881346"/>
              <a:gd name="connsiteY134" fmla="*/ 261060 h 270646"/>
              <a:gd name="connsiteX135" fmla="*/ 4598211 w 16881346"/>
              <a:gd name="connsiteY135" fmla="*/ 243840 h 270646"/>
              <a:gd name="connsiteX136" fmla="*/ 4617861 w 16881346"/>
              <a:gd name="connsiteY136" fmla="*/ 248292 h 270646"/>
              <a:gd name="connsiteX137" fmla="*/ 4635124 w 16881346"/>
              <a:gd name="connsiteY137" fmla="*/ 260334 h 270646"/>
              <a:gd name="connsiteX138" fmla="*/ 4631420 w 16881346"/>
              <a:gd name="connsiteY138" fmla="*/ 219127 h 270646"/>
              <a:gd name="connsiteX139" fmla="*/ 4728928 w 16881346"/>
              <a:gd name="connsiteY139" fmla="*/ 0 h 270646"/>
              <a:gd name="connsiteX140" fmla="*/ 4826437 w 16881346"/>
              <a:gd name="connsiteY140" fmla="*/ 219127 h 270646"/>
              <a:gd name="connsiteX141" fmla="*/ 4821810 w 16881346"/>
              <a:gd name="connsiteY141" fmla="*/ 270645 h 270646"/>
              <a:gd name="connsiteX142" fmla="*/ 4828134 w 16881346"/>
              <a:gd name="connsiteY142" fmla="*/ 261060 h 270646"/>
              <a:gd name="connsiteX143" fmla="*/ 4866089 w 16881346"/>
              <a:gd name="connsiteY143" fmla="*/ 243840 h 270646"/>
              <a:gd name="connsiteX144" fmla="*/ 4885739 w 16881346"/>
              <a:gd name="connsiteY144" fmla="*/ 248292 h 270646"/>
              <a:gd name="connsiteX145" fmla="*/ 4903000 w 16881346"/>
              <a:gd name="connsiteY145" fmla="*/ 260333 h 270646"/>
              <a:gd name="connsiteX146" fmla="*/ 4899300 w 16881346"/>
              <a:gd name="connsiteY146" fmla="*/ 219127 h 270646"/>
              <a:gd name="connsiteX147" fmla="*/ 4996807 w 16881346"/>
              <a:gd name="connsiteY147" fmla="*/ 0 h 270646"/>
              <a:gd name="connsiteX148" fmla="*/ 5094315 w 16881346"/>
              <a:gd name="connsiteY148" fmla="*/ 219127 h 270646"/>
              <a:gd name="connsiteX149" fmla="*/ 5089688 w 16881346"/>
              <a:gd name="connsiteY149" fmla="*/ 270645 h 270646"/>
              <a:gd name="connsiteX150" fmla="*/ 5096013 w 16881346"/>
              <a:gd name="connsiteY150" fmla="*/ 261060 h 270646"/>
              <a:gd name="connsiteX151" fmla="*/ 5133967 w 16881346"/>
              <a:gd name="connsiteY151" fmla="*/ 243840 h 270646"/>
              <a:gd name="connsiteX152" fmla="*/ 5153618 w 16881346"/>
              <a:gd name="connsiteY152" fmla="*/ 248292 h 270646"/>
              <a:gd name="connsiteX153" fmla="*/ 5170879 w 16881346"/>
              <a:gd name="connsiteY153" fmla="*/ 260333 h 270646"/>
              <a:gd name="connsiteX154" fmla="*/ 5167176 w 16881346"/>
              <a:gd name="connsiteY154" fmla="*/ 219127 h 270646"/>
              <a:gd name="connsiteX155" fmla="*/ 5264685 w 16881346"/>
              <a:gd name="connsiteY155" fmla="*/ 0 h 270646"/>
              <a:gd name="connsiteX156" fmla="*/ 5362194 w 16881346"/>
              <a:gd name="connsiteY156" fmla="*/ 219127 h 270646"/>
              <a:gd name="connsiteX157" fmla="*/ 5357564 w 16881346"/>
              <a:gd name="connsiteY157" fmla="*/ 270645 h 270646"/>
              <a:gd name="connsiteX158" fmla="*/ 5363891 w 16881346"/>
              <a:gd name="connsiteY158" fmla="*/ 261060 h 270646"/>
              <a:gd name="connsiteX159" fmla="*/ 5401845 w 16881346"/>
              <a:gd name="connsiteY159" fmla="*/ 243840 h 270646"/>
              <a:gd name="connsiteX160" fmla="*/ 5421496 w 16881346"/>
              <a:gd name="connsiteY160" fmla="*/ 248292 h 270646"/>
              <a:gd name="connsiteX161" fmla="*/ 5438757 w 16881346"/>
              <a:gd name="connsiteY161" fmla="*/ 260334 h 270646"/>
              <a:gd name="connsiteX162" fmla="*/ 5435057 w 16881346"/>
              <a:gd name="connsiteY162" fmla="*/ 219127 h 270646"/>
              <a:gd name="connsiteX163" fmla="*/ 5532564 w 16881346"/>
              <a:gd name="connsiteY163" fmla="*/ 0 h 270646"/>
              <a:gd name="connsiteX164" fmla="*/ 5630072 w 16881346"/>
              <a:gd name="connsiteY164" fmla="*/ 219127 h 270646"/>
              <a:gd name="connsiteX165" fmla="*/ 5625445 w 16881346"/>
              <a:gd name="connsiteY165" fmla="*/ 270645 h 270646"/>
              <a:gd name="connsiteX166" fmla="*/ 5631770 w 16881346"/>
              <a:gd name="connsiteY166" fmla="*/ 261060 h 270646"/>
              <a:gd name="connsiteX167" fmla="*/ 5669724 w 16881346"/>
              <a:gd name="connsiteY167" fmla="*/ 243840 h 270646"/>
              <a:gd name="connsiteX168" fmla="*/ 5689375 w 16881346"/>
              <a:gd name="connsiteY168" fmla="*/ 248292 h 270646"/>
              <a:gd name="connsiteX169" fmla="*/ 5706636 w 16881346"/>
              <a:gd name="connsiteY169" fmla="*/ 260333 h 270646"/>
              <a:gd name="connsiteX170" fmla="*/ 5702933 w 16881346"/>
              <a:gd name="connsiteY170" fmla="*/ 219127 h 270646"/>
              <a:gd name="connsiteX171" fmla="*/ 5800442 w 16881346"/>
              <a:gd name="connsiteY171" fmla="*/ 0 h 270646"/>
              <a:gd name="connsiteX172" fmla="*/ 5897951 w 16881346"/>
              <a:gd name="connsiteY172" fmla="*/ 219127 h 270646"/>
              <a:gd name="connsiteX173" fmla="*/ 5893321 w 16881346"/>
              <a:gd name="connsiteY173" fmla="*/ 270645 h 270646"/>
              <a:gd name="connsiteX174" fmla="*/ 5899648 w 16881346"/>
              <a:gd name="connsiteY174" fmla="*/ 261060 h 270646"/>
              <a:gd name="connsiteX175" fmla="*/ 5937602 w 16881346"/>
              <a:gd name="connsiteY175" fmla="*/ 243840 h 270646"/>
              <a:gd name="connsiteX176" fmla="*/ 5957253 w 16881346"/>
              <a:gd name="connsiteY176" fmla="*/ 248292 h 270646"/>
              <a:gd name="connsiteX177" fmla="*/ 5974514 w 16881346"/>
              <a:gd name="connsiteY177" fmla="*/ 260333 h 270646"/>
              <a:gd name="connsiteX178" fmla="*/ 5970812 w 16881346"/>
              <a:gd name="connsiteY178" fmla="*/ 219127 h 270646"/>
              <a:gd name="connsiteX179" fmla="*/ 6068320 w 16881346"/>
              <a:gd name="connsiteY179" fmla="*/ 0 h 270646"/>
              <a:gd name="connsiteX180" fmla="*/ 6165828 w 16881346"/>
              <a:gd name="connsiteY180" fmla="*/ 219127 h 270646"/>
              <a:gd name="connsiteX181" fmla="*/ 6161200 w 16881346"/>
              <a:gd name="connsiteY181" fmla="*/ 270645 h 270646"/>
              <a:gd name="connsiteX182" fmla="*/ 6167526 w 16881346"/>
              <a:gd name="connsiteY182" fmla="*/ 261060 h 270646"/>
              <a:gd name="connsiteX183" fmla="*/ 6205481 w 16881346"/>
              <a:gd name="connsiteY183" fmla="*/ 243840 h 270646"/>
              <a:gd name="connsiteX184" fmla="*/ 6225131 w 16881346"/>
              <a:gd name="connsiteY184" fmla="*/ 248292 h 270646"/>
              <a:gd name="connsiteX185" fmla="*/ 6242393 w 16881346"/>
              <a:gd name="connsiteY185" fmla="*/ 260334 h 270646"/>
              <a:gd name="connsiteX186" fmla="*/ 6238690 w 16881346"/>
              <a:gd name="connsiteY186" fmla="*/ 219127 h 270646"/>
              <a:gd name="connsiteX187" fmla="*/ 6336199 w 16881346"/>
              <a:gd name="connsiteY187" fmla="*/ 0 h 270646"/>
              <a:gd name="connsiteX188" fmla="*/ 6433708 w 16881346"/>
              <a:gd name="connsiteY188" fmla="*/ 219127 h 270646"/>
              <a:gd name="connsiteX189" fmla="*/ 6429078 w 16881346"/>
              <a:gd name="connsiteY189" fmla="*/ 270645 h 270646"/>
              <a:gd name="connsiteX190" fmla="*/ 6435405 w 16881346"/>
              <a:gd name="connsiteY190" fmla="*/ 261060 h 270646"/>
              <a:gd name="connsiteX191" fmla="*/ 6473359 w 16881346"/>
              <a:gd name="connsiteY191" fmla="*/ 243840 h 270646"/>
              <a:gd name="connsiteX192" fmla="*/ 6493010 w 16881346"/>
              <a:gd name="connsiteY192" fmla="*/ 248292 h 270646"/>
              <a:gd name="connsiteX193" fmla="*/ 6510271 w 16881346"/>
              <a:gd name="connsiteY193" fmla="*/ 260333 h 270646"/>
              <a:gd name="connsiteX194" fmla="*/ 6506569 w 16881346"/>
              <a:gd name="connsiteY194" fmla="*/ 219127 h 270646"/>
              <a:gd name="connsiteX195" fmla="*/ 6604077 w 16881346"/>
              <a:gd name="connsiteY195" fmla="*/ 0 h 270646"/>
              <a:gd name="connsiteX196" fmla="*/ 6701585 w 16881346"/>
              <a:gd name="connsiteY196" fmla="*/ 219127 h 270646"/>
              <a:gd name="connsiteX197" fmla="*/ 6696957 w 16881346"/>
              <a:gd name="connsiteY197" fmla="*/ 270645 h 270646"/>
              <a:gd name="connsiteX198" fmla="*/ 6703283 w 16881346"/>
              <a:gd name="connsiteY198" fmla="*/ 261060 h 270646"/>
              <a:gd name="connsiteX199" fmla="*/ 6741238 w 16881346"/>
              <a:gd name="connsiteY199" fmla="*/ 243840 h 270646"/>
              <a:gd name="connsiteX200" fmla="*/ 6760888 w 16881346"/>
              <a:gd name="connsiteY200" fmla="*/ 248292 h 270646"/>
              <a:gd name="connsiteX201" fmla="*/ 6778149 w 16881346"/>
              <a:gd name="connsiteY201" fmla="*/ 260333 h 270646"/>
              <a:gd name="connsiteX202" fmla="*/ 6774447 w 16881346"/>
              <a:gd name="connsiteY202" fmla="*/ 219127 h 270646"/>
              <a:gd name="connsiteX203" fmla="*/ 6871956 w 16881346"/>
              <a:gd name="connsiteY203" fmla="*/ 0 h 270646"/>
              <a:gd name="connsiteX204" fmla="*/ 6969464 w 16881346"/>
              <a:gd name="connsiteY204" fmla="*/ 219127 h 270646"/>
              <a:gd name="connsiteX205" fmla="*/ 6964835 w 16881346"/>
              <a:gd name="connsiteY205" fmla="*/ 270645 h 270646"/>
              <a:gd name="connsiteX206" fmla="*/ 6971162 w 16881346"/>
              <a:gd name="connsiteY206" fmla="*/ 261060 h 270646"/>
              <a:gd name="connsiteX207" fmla="*/ 7009114 w 16881346"/>
              <a:gd name="connsiteY207" fmla="*/ 243840 h 270646"/>
              <a:gd name="connsiteX208" fmla="*/ 7028767 w 16881346"/>
              <a:gd name="connsiteY208" fmla="*/ 248292 h 270646"/>
              <a:gd name="connsiteX209" fmla="*/ 7046028 w 16881346"/>
              <a:gd name="connsiteY209" fmla="*/ 260334 h 270646"/>
              <a:gd name="connsiteX210" fmla="*/ 7042326 w 16881346"/>
              <a:gd name="connsiteY210" fmla="*/ 219127 h 270646"/>
              <a:gd name="connsiteX211" fmla="*/ 7139834 w 16881346"/>
              <a:gd name="connsiteY211" fmla="*/ 0 h 270646"/>
              <a:gd name="connsiteX212" fmla="*/ 7237342 w 16881346"/>
              <a:gd name="connsiteY212" fmla="*/ 219127 h 270646"/>
              <a:gd name="connsiteX213" fmla="*/ 7232714 w 16881346"/>
              <a:gd name="connsiteY213" fmla="*/ 270645 h 270646"/>
              <a:gd name="connsiteX214" fmla="*/ 7239040 w 16881346"/>
              <a:gd name="connsiteY214" fmla="*/ 261060 h 270646"/>
              <a:gd name="connsiteX215" fmla="*/ 7276995 w 16881346"/>
              <a:gd name="connsiteY215" fmla="*/ 243840 h 270646"/>
              <a:gd name="connsiteX216" fmla="*/ 7296645 w 16881346"/>
              <a:gd name="connsiteY216" fmla="*/ 248292 h 270646"/>
              <a:gd name="connsiteX217" fmla="*/ 7313906 w 16881346"/>
              <a:gd name="connsiteY217" fmla="*/ 260333 h 270646"/>
              <a:gd name="connsiteX218" fmla="*/ 7310204 w 16881346"/>
              <a:gd name="connsiteY218" fmla="*/ 219127 h 270646"/>
              <a:gd name="connsiteX219" fmla="*/ 7407713 w 16881346"/>
              <a:gd name="connsiteY219" fmla="*/ 0 h 270646"/>
              <a:gd name="connsiteX220" fmla="*/ 7505219 w 16881346"/>
              <a:gd name="connsiteY220" fmla="*/ 219127 h 270646"/>
              <a:gd name="connsiteX221" fmla="*/ 7500591 w 16881346"/>
              <a:gd name="connsiteY221" fmla="*/ 270645 h 270646"/>
              <a:gd name="connsiteX222" fmla="*/ 7506917 w 16881346"/>
              <a:gd name="connsiteY222" fmla="*/ 261060 h 270646"/>
              <a:gd name="connsiteX223" fmla="*/ 7544871 w 16881346"/>
              <a:gd name="connsiteY223" fmla="*/ 243840 h 270646"/>
              <a:gd name="connsiteX224" fmla="*/ 7564522 w 16881346"/>
              <a:gd name="connsiteY224" fmla="*/ 248292 h 270646"/>
              <a:gd name="connsiteX225" fmla="*/ 7581783 w 16881346"/>
              <a:gd name="connsiteY225" fmla="*/ 260333 h 270646"/>
              <a:gd name="connsiteX226" fmla="*/ 7578081 w 16881346"/>
              <a:gd name="connsiteY226" fmla="*/ 219127 h 270646"/>
              <a:gd name="connsiteX227" fmla="*/ 7675589 w 16881346"/>
              <a:gd name="connsiteY227" fmla="*/ 0 h 270646"/>
              <a:gd name="connsiteX228" fmla="*/ 7773097 w 16881346"/>
              <a:gd name="connsiteY228" fmla="*/ 219127 h 270646"/>
              <a:gd name="connsiteX229" fmla="*/ 7768469 w 16881346"/>
              <a:gd name="connsiteY229" fmla="*/ 270645 h 270646"/>
              <a:gd name="connsiteX230" fmla="*/ 7774794 w 16881346"/>
              <a:gd name="connsiteY230" fmla="*/ 261060 h 270646"/>
              <a:gd name="connsiteX231" fmla="*/ 7812749 w 16881346"/>
              <a:gd name="connsiteY231" fmla="*/ 243840 h 270646"/>
              <a:gd name="connsiteX232" fmla="*/ 7832400 w 16881346"/>
              <a:gd name="connsiteY232" fmla="*/ 248292 h 270646"/>
              <a:gd name="connsiteX233" fmla="*/ 7849662 w 16881346"/>
              <a:gd name="connsiteY233" fmla="*/ 260334 h 270646"/>
              <a:gd name="connsiteX234" fmla="*/ 7845960 w 16881346"/>
              <a:gd name="connsiteY234" fmla="*/ 219127 h 270646"/>
              <a:gd name="connsiteX235" fmla="*/ 7943468 w 16881346"/>
              <a:gd name="connsiteY235" fmla="*/ 0 h 270646"/>
              <a:gd name="connsiteX236" fmla="*/ 8040976 w 16881346"/>
              <a:gd name="connsiteY236" fmla="*/ 219127 h 270646"/>
              <a:gd name="connsiteX237" fmla="*/ 8036348 w 16881346"/>
              <a:gd name="connsiteY237" fmla="*/ 270645 h 270646"/>
              <a:gd name="connsiteX238" fmla="*/ 8042674 w 16881346"/>
              <a:gd name="connsiteY238" fmla="*/ 261060 h 270646"/>
              <a:gd name="connsiteX239" fmla="*/ 8080628 w 16881346"/>
              <a:gd name="connsiteY239" fmla="*/ 243840 h 270646"/>
              <a:gd name="connsiteX240" fmla="*/ 8100279 w 16881346"/>
              <a:gd name="connsiteY240" fmla="*/ 248292 h 270646"/>
              <a:gd name="connsiteX241" fmla="*/ 8117531 w 16881346"/>
              <a:gd name="connsiteY241" fmla="*/ 260327 h 270646"/>
              <a:gd name="connsiteX242" fmla="*/ 8113830 w 16881346"/>
              <a:gd name="connsiteY242" fmla="*/ 219127 h 270646"/>
              <a:gd name="connsiteX243" fmla="*/ 8211338 w 16881346"/>
              <a:gd name="connsiteY243" fmla="*/ 0 h 270646"/>
              <a:gd name="connsiteX244" fmla="*/ 8308846 w 16881346"/>
              <a:gd name="connsiteY244" fmla="*/ 219127 h 270646"/>
              <a:gd name="connsiteX245" fmla="*/ 8304218 w 16881346"/>
              <a:gd name="connsiteY245" fmla="*/ 270645 h 270646"/>
              <a:gd name="connsiteX246" fmla="*/ 8310543 w 16881346"/>
              <a:gd name="connsiteY246" fmla="*/ 261060 h 270646"/>
              <a:gd name="connsiteX247" fmla="*/ 8348498 w 16881346"/>
              <a:gd name="connsiteY247" fmla="*/ 243840 h 270646"/>
              <a:gd name="connsiteX248" fmla="*/ 8368150 w 16881346"/>
              <a:gd name="connsiteY248" fmla="*/ 248292 h 270646"/>
              <a:gd name="connsiteX249" fmla="*/ 8385841 w 16881346"/>
              <a:gd name="connsiteY249" fmla="*/ 260634 h 270646"/>
              <a:gd name="connsiteX250" fmla="*/ 8382112 w 16881346"/>
              <a:gd name="connsiteY250" fmla="*/ 219127 h 270646"/>
              <a:gd name="connsiteX251" fmla="*/ 8479620 w 16881346"/>
              <a:gd name="connsiteY251" fmla="*/ 0 h 270646"/>
              <a:gd name="connsiteX252" fmla="*/ 8577128 w 16881346"/>
              <a:gd name="connsiteY252" fmla="*/ 219127 h 270646"/>
              <a:gd name="connsiteX253" fmla="*/ 8572500 w 16881346"/>
              <a:gd name="connsiteY253" fmla="*/ 270645 h 270646"/>
              <a:gd name="connsiteX254" fmla="*/ 8578826 w 16881346"/>
              <a:gd name="connsiteY254" fmla="*/ 261060 h 270646"/>
              <a:gd name="connsiteX255" fmla="*/ 8616780 w 16881346"/>
              <a:gd name="connsiteY255" fmla="*/ 243840 h 270646"/>
              <a:gd name="connsiteX256" fmla="*/ 8636431 w 16881346"/>
              <a:gd name="connsiteY256" fmla="*/ 248292 h 270646"/>
              <a:gd name="connsiteX257" fmla="*/ 8653692 w 16881346"/>
              <a:gd name="connsiteY257" fmla="*/ 260333 h 270646"/>
              <a:gd name="connsiteX258" fmla="*/ 8649990 w 16881346"/>
              <a:gd name="connsiteY258" fmla="*/ 219127 h 270646"/>
              <a:gd name="connsiteX259" fmla="*/ 8747498 w 16881346"/>
              <a:gd name="connsiteY259" fmla="*/ 0 h 270646"/>
              <a:gd name="connsiteX260" fmla="*/ 8845006 w 16881346"/>
              <a:gd name="connsiteY260" fmla="*/ 219127 h 270646"/>
              <a:gd name="connsiteX261" fmla="*/ 8840378 w 16881346"/>
              <a:gd name="connsiteY261" fmla="*/ 270645 h 270646"/>
              <a:gd name="connsiteX262" fmla="*/ 8846704 w 16881346"/>
              <a:gd name="connsiteY262" fmla="*/ 261060 h 270646"/>
              <a:gd name="connsiteX263" fmla="*/ 8884658 w 16881346"/>
              <a:gd name="connsiteY263" fmla="*/ 243840 h 270646"/>
              <a:gd name="connsiteX264" fmla="*/ 8904309 w 16881346"/>
              <a:gd name="connsiteY264" fmla="*/ 248292 h 270646"/>
              <a:gd name="connsiteX265" fmla="*/ 8921571 w 16881346"/>
              <a:gd name="connsiteY265" fmla="*/ 260334 h 270646"/>
              <a:gd name="connsiteX266" fmla="*/ 8917869 w 16881346"/>
              <a:gd name="connsiteY266" fmla="*/ 219127 h 270646"/>
              <a:gd name="connsiteX267" fmla="*/ 9015377 w 16881346"/>
              <a:gd name="connsiteY267" fmla="*/ 0 h 270646"/>
              <a:gd name="connsiteX268" fmla="*/ 9112885 w 16881346"/>
              <a:gd name="connsiteY268" fmla="*/ 219127 h 270646"/>
              <a:gd name="connsiteX269" fmla="*/ 9108257 w 16881346"/>
              <a:gd name="connsiteY269" fmla="*/ 270645 h 270646"/>
              <a:gd name="connsiteX270" fmla="*/ 9114583 w 16881346"/>
              <a:gd name="connsiteY270" fmla="*/ 261060 h 270646"/>
              <a:gd name="connsiteX271" fmla="*/ 9152537 w 16881346"/>
              <a:gd name="connsiteY271" fmla="*/ 243840 h 270646"/>
              <a:gd name="connsiteX272" fmla="*/ 9172188 w 16881346"/>
              <a:gd name="connsiteY272" fmla="*/ 248292 h 270646"/>
              <a:gd name="connsiteX273" fmla="*/ 9189449 w 16881346"/>
              <a:gd name="connsiteY273" fmla="*/ 260333 h 270646"/>
              <a:gd name="connsiteX274" fmla="*/ 9185747 w 16881346"/>
              <a:gd name="connsiteY274" fmla="*/ 219127 h 270646"/>
              <a:gd name="connsiteX275" fmla="*/ 9283255 w 16881346"/>
              <a:gd name="connsiteY275" fmla="*/ 0 h 270646"/>
              <a:gd name="connsiteX276" fmla="*/ 9380763 w 16881346"/>
              <a:gd name="connsiteY276" fmla="*/ 219127 h 270646"/>
              <a:gd name="connsiteX277" fmla="*/ 9376135 w 16881346"/>
              <a:gd name="connsiteY277" fmla="*/ 270645 h 270646"/>
              <a:gd name="connsiteX278" fmla="*/ 9382461 w 16881346"/>
              <a:gd name="connsiteY278" fmla="*/ 261060 h 270646"/>
              <a:gd name="connsiteX279" fmla="*/ 9420415 w 16881346"/>
              <a:gd name="connsiteY279" fmla="*/ 243840 h 270646"/>
              <a:gd name="connsiteX280" fmla="*/ 9440066 w 16881346"/>
              <a:gd name="connsiteY280" fmla="*/ 248292 h 270646"/>
              <a:gd name="connsiteX281" fmla="*/ 9457327 w 16881346"/>
              <a:gd name="connsiteY281" fmla="*/ 260333 h 270646"/>
              <a:gd name="connsiteX282" fmla="*/ 9453625 w 16881346"/>
              <a:gd name="connsiteY282" fmla="*/ 219127 h 270646"/>
              <a:gd name="connsiteX283" fmla="*/ 9551133 w 16881346"/>
              <a:gd name="connsiteY283" fmla="*/ 0 h 270646"/>
              <a:gd name="connsiteX284" fmla="*/ 9648641 w 16881346"/>
              <a:gd name="connsiteY284" fmla="*/ 219127 h 270646"/>
              <a:gd name="connsiteX285" fmla="*/ 9644013 w 16881346"/>
              <a:gd name="connsiteY285" fmla="*/ 270645 h 270646"/>
              <a:gd name="connsiteX286" fmla="*/ 9650339 w 16881346"/>
              <a:gd name="connsiteY286" fmla="*/ 261060 h 270646"/>
              <a:gd name="connsiteX287" fmla="*/ 9688293 w 16881346"/>
              <a:gd name="connsiteY287" fmla="*/ 243840 h 270646"/>
              <a:gd name="connsiteX288" fmla="*/ 9707944 w 16881346"/>
              <a:gd name="connsiteY288" fmla="*/ 248292 h 270646"/>
              <a:gd name="connsiteX289" fmla="*/ 9725206 w 16881346"/>
              <a:gd name="connsiteY289" fmla="*/ 260334 h 270646"/>
              <a:gd name="connsiteX290" fmla="*/ 9721504 w 16881346"/>
              <a:gd name="connsiteY290" fmla="*/ 219127 h 270646"/>
              <a:gd name="connsiteX291" fmla="*/ 9819011 w 16881346"/>
              <a:gd name="connsiteY291" fmla="*/ 0 h 270646"/>
              <a:gd name="connsiteX292" fmla="*/ 9916519 w 16881346"/>
              <a:gd name="connsiteY292" fmla="*/ 219127 h 270646"/>
              <a:gd name="connsiteX293" fmla="*/ 9911891 w 16881346"/>
              <a:gd name="connsiteY293" fmla="*/ 270645 h 270646"/>
              <a:gd name="connsiteX294" fmla="*/ 9918217 w 16881346"/>
              <a:gd name="connsiteY294" fmla="*/ 261060 h 270646"/>
              <a:gd name="connsiteX295" fmla="*/ 9956171 w 16881346"/>
              <a:gd name="connsiteY295" fmla="*/ 243840 h 270646"/>
              <a:gd name="connsiteX296" fmla="*/ 9975822 w 16881346"/>
              <a:gd name="connsiteY296" fmla="*/ 248292 h 270646"/>
              <a:gd name="connsiteX297" fmla="*/ 9993083 w 16881346"/>
              <a:gd name="connsiteY297" fmla="*/ 260333 h 270646"/>
              <a:gd name="connsiteX298" fmla="*/ 9989381 w 16881346"/>
              <a:gd name="connsiteY298" fmla="*/ 219127 h 270646"/>
              <a:gd name="connsiteX299" fmla="*/ 10086888 w 16881346"/>
              <a:gd name="connsiteY299" fmla="*/ 0 h 270646"/>
              <a:gd name="connsiteX300" fmla="*/ 10184397 w 16881346"/>
              <a:gd name="connsiteY300" fmla="*/ 219127 h 270646"/>
              <a:gd name="connsiteX301" fmla="*/ 10179769 w 16881346"/>
              <a:gd name="connsiteY301" fmla="*/ 270644 h 270646"/>
              <a:gd name="connsiteX302" fmla="*/ 10186094 w 16881346"/>
              <a:gd name="connsiteY302" fmla="*/ 261060 h 270646"/>
              <a:gd name="connsiteX303" fmla="*/ 10224048 w 16881346"/>
              <a:gd name="connsiteY303" fmla="*/ 243840 h 270646"/>
              <a:gd name="connsiteX304" fmla="*/ 10243700 w 16881346"/>
              <a:gd name="connsiteY304" fmla="*/ 248292 h 270646"/>
              <a:gd name="connsiteX305" fmla="*/ 10260961 w 16881346"/>
              <a:gd name="connsiteY305" fmla="*/ 260333 h 270646"/>
              <a:gd name="connsiteX306" fmla="*/ 10257259 w 16881346"/>
              <a:gd name="connsiteY306" fmla="*/ 219127 h 270646"/>
              <a:gd name="connsiteX307" fmla="*/ 10354767 w 16881346"/>
              <a:gd name="connsiteY307" fmla="*/ 0 h 270646"/>
              <a:gd name="connsiteX308" fmla="*/ 10452275 w 16881346"/>
              <a:gd name="connsiteY308" fmla="*/ 219127 h 270646"/>
              <a:gd name="connsiteX309" fmla="*/ 10447647 w 16881346"/>
              <a:gd name="connsiteY309" fmla="*/ 270645 h 270646"/>
              <a:gd name="connsiteX310" fmla="*/ 10453973 w 16881346"/>
              <a:gd name="connsiteY310" fmla="*/ 261060 h 270646"/>
              <a:gd name="connsiteX311" fmla="*/ 10491927 w 16881346"/>
              <a:gd name="connsiteY311" fmla="*/ 243840 h 270646"/>
              <a:gd name="connsiteX312" fmla="*/ 10511578 w 16881346"/>
              <a:gd name="connsiteY312" fmla="*/ 248292 h 270646"/>
              <a:gd name="connsiteX313" fmla="*/ 10528840 w 16881346"/>
              <a:gd name="connsiteY313" fmla="*/ 260334 h 270646"/>
              <a:gd name="connsiteX314" fmla="*/ 10525138 w 16881346"/>
              <a:gd name="connsiteY314" fmla="*/ 219127 h 270646"/>
              <a:gd name="connsiteX315" fmla="*/ 10622646 w 16881346"/>
              <a:gd name="connsiteY315" fmla="*/ 0 h 270646"/>
              <a:gd name="connsiteX316" fmla="*/ 10720153 w 16881346"/>
              <a:gd name="connsiteY316" fmla="*/ 219127 h 270646"/>
              <a:gd name="connsiteX317" fmla="*/ 10715525 w 16881346"/>
              <a:gd name="connsiteY317" fmla="*/ 270646 h 270646"/>
              <a:gd name="connsiteX318" fmla="*/ 10721852 w 16881346"/>
              <a:gd name="connsiteY318" fmla="*/ 261060 h 270646"/>
              <a:gd name="connsiteX319" fmla="*/ 10759806 w 16881346"/>
              <a:gd name="connsiteY319" fmla="*/ 243840 h 270646"/>
              <a:gd name="connsiteX320" fmla="*/ 10779457 w 16881346"/>
              <a:gd name="connsiteY320" fmla="*/ 248292 h 270646"/>
              <a:gd name="connsiteX321" fmla="*/ 10796718 w 16881346"/>
              <a:gd name="connsiteY321" fmla="*/ 260333 h 270646"/>
              <a:gd name="connsiteX322" fmla="*/ 10793016 w 16881346"/>
              <a:gd name="connsiteY322" fmla="*/ 219127 h 270646"/>
              <a:gd name="connsiteX323" fmla="*/ 10890524 w 16881346"/>
              <a:gd name="connsiteY323" fmla="*/ 0 h 270646"/>
              <a:gd name="connsiteX324" fmla="*/ 10988033 w 16881346"/>
              <a:gd name="connsiteY324" fmla="*/ 219127 h 270646"/>
              <a:gd name="connsiteX325" fmla="*/ 10983405 w 16881346"/>
              <a:gd name="connsiteY325" fmla="*/ 270643 h 270646"/>
              <a:gd name="connsiteX326" fmla="*/ 10989730 w 16881346"/>
              <a:gd name="connsiteY326" fmla="*/ 261060 h 270646"/>
              <a:gd name="connsiteX327" fmla="*/ 11027684 w 16881346"/>
              <a:gd name="connsiteY327" fmla="*/ 243840 h 270646"/>
              <a:gd name="connsiteX328" fmla="*/ 11047335 w 16881346"/>
              <a:gd name="connsiteY328" fmla="*/ 248292 h 270646"/>
              <a:gd name="connsiteX329" fmla="*/ 11064596 w 16881346"/>
              <a:gd name="connsiteY329" fmla="*/ 260333 h 270646"/>
              <a:gd name="connsiteX330" fmla="*/ 11060894 w 16881346"/>
              <a:gd name="connsiteY330" fmla="*/ 219127 h 270646"/>
              <a:gd name="connsiteX331" fmla="*/ 11158403 w 16881346"/>
              <a:gd name="connsiteY331" fmla="*/ 0 h 270646"/>
              <a:gd name="connsiteX332" fmla="*/ 11255910 w 16881346"/>
              <a:gd name="connsiteY332" fmla="*/ 219127 h 270646"/>
              <a:gd name="connsiteX333" fmla="*/ 11251282 w 16881346"/>
              <a:gd name="connsiteY333" fmla="*/ 270646 h 270646"/>
              <a:gd name="connsiteX334" fmla="*/ 11257608 w 16881346"/>
              <a:gd name="connsiteY334" fmla="*/ 261060 h 270646"/>
              <a:gd name="connsiteX335" fmla="*/ 11295563 w 16881346"/>
              <a:gd name="connsiteY335" fmla="*/ 243840 h 270646"/>
              <a:gd name="connsiteX336" fmla="*/ 11315214 w 16881346"/>
              <a:gd name="connsiteY336" fmla="*/ 248292 h 270646"/>
              <a:gd name="connsiteX337" fmla="*/ 11332475 w 16881346"/>
              <a:gd name="connsiteY337" fmla="*/ 260334 h 270646"/>
              <a:gd name="connsiteX338" fmla="*/ 11328773 w 16881346"/>
              <a:gd name="connsiteY338" fmla="*/ 219127 h 270646"/>
              <a:gd name="connsiteX339" fmla="*/ 11426281 w 16881346"/>
              <a:gd name="connsiteY339" fmla="*/ 0 h 270646"/>
              <a:gd name="connsiteX340" fmla="*/ 11523789 w 16881346"/>
              <a:gd name="connsiteY340" fmla="*/ 219127 h 270646"/>
              <a:gd name="connsiteX341" fmla="*/ 11519161 w 16881346"/>
              <a:gd name="connsiteY341" fmla="*/ 270645 h 270646"/>
              <a:gd name="connsiteX342" fmla="*/ 11525487 w 16881346"/>
              <a:gd name="connsiteY342" fmla="*/ 261060 h 270646"/>
              <a:gd name="connsiteX343" fmla="*/ 11563441 w 16881346"/>
              <a:gd name="connsiteY343" fmla="*/ 243840 h 270646"/>
              <a:gd name="connsiteX344" fmla="*/ 11583092 w 16881346"/>
              <a:gd name="connsiteY344" fmla="*/ 248292 h 270646"/>
              <a:gd name="connsiteX345" fmla="*/ 11600353 w 16881346"/>
              <a:gd name="connsiteY345" fmla="*/ 260333 h 270646"/>
              <a:gd name="connsiteX346" fmla="*/ 11596651 w 16881346"/>
              <a:gd name="connsiteY346" fmla="*/ 219127 h 270646"/>
              <a:gd name="connsiteX347" fmla="*/ 11694159 w 16881346"/>
              <a:gd name="connsiteY347" fmla="*/ 0 h 270646"/>
              <a:gd name="connsiteX348" fmla="*/ 11791667 w 16881346"/>
              <a:gd name="connsiteY348" fmla="*/ 219127 h 270646"/>
              <a:gd name="connsiteX349" fmla="*/ 11787039 w 16881346"/>
              <a:gd name="connsiteY349" fmla="*/ 270645 h 270646"/>
              <a:gd name="connsiteX350" fmla="*/ 11793365 w 16881346"/>
              <a:gd name="connsiteY350" fmla="*/ 261060 h 270646"/>
              <a:gd name="connsiteX351" fmla="*/ 11831319 w 16881346"/>
              <a:gd name="connsiteY351" fmla="*/ 243840 h 270646"/>
              <a:gd name="connsiteX352" fmla="*/ 11850970 w 16881346"/>
              <a:gd name="connsiteY352" fmla="*/ 248292 h 270646"/>
              <a:gd name="connsiteX353" fmla="*/ 11868230 w 16881346"/>
              <a:gd name="connsiteY353" fmla="*/ 260332 h 270646"/>
              <a:gd name="connsiteX354" fmla="*/ 11864528 w 16881346"/>
              <a:gd name="connsiteY354" fmla="*/ 219127 h 270646"/>
              <a:gd name="connsiteX355" fmla="*/ 11962036 w 16881346"/>
              <a:gd name="connsiteY355" fmla="*/ 0 h 270646"/>
              <a:gd name="connsiteX356" fmla="*/ 12059544 w 16881346"/>
              <a:gd name="connsiteY356" fmla="*/ 219127 h 270646"/>
              <a:gd name="connsiteX357" fmla="*/ 12054916 w 16881346"/>
              <a:gd name="connsiteY357" fmla="*/ 270645 h 270646"/>
              <a:gd name="connsiteX358" fmla="*/ 12061242 w 16881346"/>
              <a:gd name="connsiteY358" fmla="*/ 261060 h 270646"/>
              <a:gd name="connsiteX359" fmla="*/ 12099196 w 16881346"/>
              <a:gd name="connsiteY359" fmla="*/ 243840 h 270646"/>
              <a:gd name="connsiteX360" fmla="*/ 12118848 w 16881346"/>
              <a:gd name="connsiteY360" fmla="*/ 248292 h 270646"/>
              <a:gd name="connsiteX361" fmla="*/ 12136108 w 16881346"/>
              <a:gd name="connsiteY361" fmla="*/ 260333 h 270646"/>
              <a:gd name="connsiteX362" fmla="*/ 12132406 w 16881346"/>
              <a:gd name="connsiteY362" fmla="*/ 219127 h 270646"/>
              <a:gd name="connsiteX363" fmla="*/ 12229914 w 16881346"/>
              <a:gd name="connsiteY363" fmla="*/ 0 h 270646"/>
              <a:gd name="connsiteX364" fmla="*/ 12327422 w 16881346"/>
              <a:gd name="connsiteY364" fmla="*/ 219127 h 270646"/>
              <a:gd name="connsiteX365" fmla="*/ 12322794 w 16881346"/>
              <a:gd name="connsiteY365" fmla="*/ 270645 h 270646"/>
              <a:gd name="connsiteX366" fmla="*/ 12329120 w 16881346"/>
              <a:gd name="connsiteY366" fmla="*/ 261060 h 270646"/>
              <a:gd name="connsiteX367" fmla="*/ 12367074 w 16881346"/>
              <a:gd name="connsiteY367" fmla="*/ 243840 h 270646"/>
              <a:gd name="connsiteX368" fmla="*/ 12386726 w 16881346"/>
              <a:gd name="connsiteY368" fmla="*/ 248292 h 270646"/>
              <a:gd name="connsiteX369" fmla="*/ 12403987 w 16881346"/>
              <a:gd name="connsiteY369" fmla="*/ 260334 h 270646"/>
              <a:gd name="connsiteX370" fmla="*/ 12400285 w 16881346"/>
              <a:gd name="connsiteY370" fmla="*/ 219127 h 270646"/>
              <a:gd name="connsiteX371" fmla="*/ 12497793 w 16881346"/>
              <a:gd name="connsiteY371" fmla="*/ 0 h 270646"/>
              <a:gd name="connsiteX372" fmla="*/ 12595301 w 16881346"/>
              <a:gd name="connsiteY372" fmla="*/ 219127 h 270646"/>
              <a:gd name="connsiteX373" fmla="*/ 12590673 w 16881346"/>
              <a:gd name="connsiteY373" fmla="*/ 270645 h 270646"/>
              <a:gd name="connsiteX374" fmla="*/ 12596999 w 16881346"/>
              <a:gd name="connsiteY374" fmla="*/ 261060 h 270646"/>
              <a:gd name="connsiteX375" fmla="*/ 12634953 w 16881346"/>
              <a:gd name="connsiteY375" fmla="*/ 243840 h 270646"/>
              <a:gd name="connsiteX376" fmla="*/ 12654605 w 16881346"/>
              <a:gd name="connsiteY376" fmla="*/ 248292 h 270646"/>
              <a:gd name="connsiteX377" fmla="*/ 12671865 w 16881346"/>
              <a:gd name="connsiteY377" fmla="*/ 260333 h 270646"/>
              <a:gd name="connsiteX378" fmla="*/ 12668163 w 16881346"/>
              <a:gd name="connsiteY378" fmla="*/ 219127 h 270646"/>
              <a:gd name="connsiteX379" fmla="*/ 12765671 w 16881346"/>
              <a:gd name="connsiteY379" fmla="*/ 0 h 270646"/>
              <a:gd name="connsiteX380" fmla="*/ 12863179 w 16881346"/>
              <a:gd name="connsiteY380" fmla="*/ 219127 h 270646"/>
              <a:gd name="connsiteX381" fmla="*/ 12858551 w 16881346"/>
              <a:gd name="connsiteY381" fmla="*/ 270645 h 270646"/>
              <a:gd name="connsiteX382" fmla="*/ 12864877 w 16881346"/>
              <a:gd name="connsiteY382" fmla="*/ 261060 h 270646"/>
              <a:gd name="connsiteX383" fmla="*/ 12902831 w 16881346"/>
              <a:gd name="connsiteY383" fmla="*/ 243840 h 270646"/>
              <a:gd name="connsiteX384" fmla="*/ 12922482 w 16881346"/>
              <a:gd name="connsiteY384" fmla="*/ 248292 h 270646"/>
              <a:gd name="connsiteX385" fmla="*/ 12939743 w 16881346"/>
              <a:gd name="connsiteY385" fmla="*/ 260333 h 270646"/>
              <a:gd name="connsiteX386" fmla="*/ 12936041 w 16881346"/>
              <a:gd name="connsiteY386" fmla="*/ 219127 h 270646"/>
              <a:gd name="connsiteX387" fmla="*/ 13033549 w 16881346"/>
              <a:gd name="connsiteY387" fmla="*/ 0 h 270646"/>
              <a:gd name="connsiteX388" fmla="*/ 13131057 w 16881346"/>
              <a:gd name="connsiteY388" fmla="*/ 219127 h 270646"/>
              <a:gd name="connsiteX389" fmla="*/ 13126429 w 16881346"/>
              <a:gd name="connsiteY389" fmla="*/ 270645 h 270646"/>
              <a:gd name="connsiteX390" fmla="*/ 13132755 w 16881346"/>
              <a:gd name="connsiteY390" fmla="*/ 261060 h 270646"/>
              <a:gd name="connsiteX391" fmla="*/ 13170709 w 16881346"/>
              <a:gd name="connsiteY391" fmla="*/ 243840 h 270646"/>
              <a:gd name="connsiteX392" fmla="*/ 13190360 w 16881346"/>
              <a:gd name="connsiteY392" fmla="*/ 248292 h 270646"/>
              <a:gd name="connsiteX393" fmla="*/ 13207622 w 16881346"/>
              <a:gd name="connsiteY393" fmla="*/ 260334 h 270646"/>
              <a:gd name="connsiteX394" fmla="*/ 13203920 w 16881346"/>
              <a:gd name="connsiteY394" fmla="*/ 219127 h 270646"/>
              <a:gd name="connsiteX395" fmla="*/ 13301428 w 16881346"/>
              <a:gd name="connsiteY395" fmla="*/ 0 h 270646"/>
              <a:gd name="connsiteX396" fmla="*/ 13398936 w 16881346"/>
              <a:gd name="connsiteY396" fmla="*/ 219127 h 270646"/>
              <a:gd name="connsiteX397" fmla="*/ 13394308 w 16881346"/>
              <a:gd name="connsiteY397" fmla="*/ 270645 h 270646"/>
              <a:gd name="connsiteX398" fmla="*/ 13400634 w 16881346"/>
              <a:gd name="connsiteY398" fmla="*/ 261060 h 270646"/>
              <a:gd name="connsiteX399" fmla="*/ 13438588 w 16881346"/>
              <a:gd name="connsiteY399" fmla="*/ 243840 h 270646"/>
              <a:gd name="connsiteX400" fmla="*/ 13458239 w 16881346"/>
              <a:gd name="connsiteY400" fmla="*/ 248292 h 270646"/>
              <a:gd name="connsiteX401" fmla="*/ 13475500 w 16881346"/>
              <a:gd name="connsiteY401" fmla="*/ 260333 h 270646"/>
              <a:gd name="connsiteX402" fmla="*/ 13471798 w 16881346"/>
              <a:gd name="connsiteY402" fmla="*/ 219127 h 270646"/>
              <a:gd name="connsiteX403" fmla="*/ 13569306 w 16881346"/>
              <a:gd name="connsiteY403" fmla="*/ 0 h 270646"/>
              <a:gd name="connsiteX404" fmla="*/ 13666814 w 16881346"/>
              <a:gd name="connsiteY404" fmla="*/ 219127 h 270646"/>
              <a:gd name="connsiteX405" fmla="*/ 13662186 w 16881346"/>
              <a:gd name="connsiteY405" fmla="*/ 270645 h 270646"/>
              <a:gd name="connsiteX406" fmla="*/ 13668512 w 16881346"/>
              <a:gd name="connsiteY406" fmla="*/ 261060 h 270646"/>
              <a:gd name="connsiteX407" fmla="*/ 13706466 w 16881346"/>
              <a:gd name="connsiteY407" fmla="*/ 243840 h 270646"/>
              <a:gd name="connsiteX408" fmla="*/ 13726117 w 16881346"/>
              <a:gd name="connsiteY408" fmla="*/ 248292 h 270646"/>
              <a:gd name="connsiteX409" fmla="*/ 13743378 w 16881346"/>
              <a:gd name="connsiteY409" fmla="*/ 260333 h 270646"/>
              <a:gd name="connsiteX410" fmla="*/ 13739676 w 16881346"/>
              <a:gd name="connsiteY410" fmla="*/ 219127 h 270646"/>
              <a:gd name="connsiteX411" fmla="*/ 13837184 w 16881346"/>
              <a:gd name="connsiteY411" fmla="*/ 0 h 270646"/>
              <a:gd name="connsiteX412" fmla="*/ 13934692 w 16881346"/>
              <a:gd name="connsiteY412" fmla="*/ 219127 h 270646"/>
              <a:gd name="connsiteX413" fmla="*/ 13930064 w 16881346"/>
              <a:gd name="connsiteY413" fmla="*/ 270645 h 270646"/>
              <a:gd name="connsiteX414" fmla="*/ 13936390 w 16881346"/>
              <a:gd name="connsiteY414" fmla="*/ 261060 h 270646"/>
              <a:gd name="connsiteX415" fmla="*/ 13974344 w 16881346"/>
              <a:gd name="connsiteY415" fmla="*/ 243840 h 270646"/>
              <a:gd name="connsiteX416" fmla="*/ 13993995 w 16881346"/>
              <a:gd name="connsiteY416" fmla="*/ 248292 h 270646"/>
              <a:gd name="connsiteX417" fmla="*/ 14011257 w 16881346"/>
              <a:gd name="connsiteY417" fmla="*/ 260334 h 270646"/>
              <a:gd name="connsiteX418" fmla="*/ 14007555 w 16881346"/>
              <a:gd name="connsiteY418" fmla="*/ 219127 h 270646"/>
              <a:gd name="connsiteX419" fmla="*/ 14105063 w 16881346"/>
              <a:gd name="connsiteY419" fmla="*/ 0 h 270646"/>
              <a:gd name="connsiteX420" fmla="*/ 14202571 w 16881346"/>
              <a:gd name="connsiteY420" fmla="*/ 219127 h 270646"/>
              <a:gd name="connsiteX421" fmla="*/ 14197943 w 16881346"/>
              <a:gd name="connsiteY421" fmla="*/ 270645 h 270646"/>
              <a:gd name="connsiteX422" fmla="*/ 14204269 w 16881346"/>
              <a:gd name="connsiteY422" fmla="*/ 261060 h 270646"/>
              <a:gd name="connsiteX423" fmla="*/ 14242223 w 16881346"/>
              <a:gd name="connsiteY423" fmla="*/ 243840 h 270646"/>
              <a:gd name="connsiteX424" fmla="*/ 14261874 w 16881346"/>
              <a:gd name="connsiteY424" fmla="*/ 248292 h 270646"/>
              <a:gd name="connsiteX425" fmla="*/ 14279135 w 16881346"/>
              <a:gd name="connsiteY425" fmla="*/ 260333 h 270646"/>
              <a:gd name="connsiteX426" fmla="*/ 14275433 w 16881346"/>
              <a:gd name="connsiteY426" fmla="*/ 219127 h 270646"/>
              <a:gd name="connsiteX427" fmla="*/ 14372941 w 16881346"/>
              <a:gd name="connsiteY427" fmla="*/ 0 h 270646"/>
              <a:gd name="connsiteX428" fmla="*/ 14470449 w 16881346"/>
              <a:gd name="connsiteY428" fmla="*/ 219127 h 270646"/>
              <a:gd name="connsiteX429" fmla="*/ 14465821 w 16881346"/>
              <a:gd name="connsiteY429" fmla="*/ 270645 h 270646"/>
              <a:gd name="connsiteX430" fmla="*/ 14472147 w 16881346"/>
              <a:gd name="connsiteY430" fmla="*/ 261060 h 270646"/>
              <a:gd name="connsiteX431" fmla="*/ 14510101 w 16881346"/>
              <a:gd name="connsiteY431" fmla="*/ 243840 h 270646"/>
              <a:gd name="connsiteX432" fmla="*/ 14529752 w 16881346"/>
              <a:gd name="connsiteY432" fmla="*/ 248292 h 270646"/>
              <a:gd name="connsiteX433" fmla="*/ 14547013 w 16881346"/>
              <a:gd name="connsiteY433" fmla="*/ 260333 h 270646"/>
              <a:gd name="connsiteX434" fmla="*/ 14543311 w 16881346"/>
              <a:gd name="connsiteY434" fmla="*/ 219127 h 270646"/>
              <a:gd name="connsiteX435" fmla="*/ 14640819 w 16881346"/>
              <a:gd name="connsiteY435" fmla="*/ 0 h 270646"/>
              <a:gd name="connsiteX436" fmla="*/ 14738327 w 16881346"/>
              <a:gd name="connsiteY436" fmla="*/ 219127 h 270646"/>
              <a:gd name="connsiteX437" fmla="*/ 14733699 w 16881346"/>
              <a:gd name="connsiteY437" fmla="*/ 270645 h 270646"/>
              <a:gd name="connsiteX438" fmla="*/ 14740025 w 16881346"/>
              <a:gd name="connsiteY438" fmla="*/ 261060 h 270646"/>
              <a:gd name="connsiteX439" fmla="*/ 14777979 w 16881346"/>
              <a:gd name="connsiteY439" fmla="*/ 243840 h 270646"/>
              <a:gd name="connsiteX440" fmla="*/ 14797630 w 16881346"/>
              <a:gd name="connsiteY440" fmla="*/ 248292 h 270646"/>
              <a:gd name="connsiteX441" fmla="*/ 14814892 w 16881346"/>
              <a:gd name="connsiteY441" fmla="*/ 260334 h 270646"/>
              <a:gd name="connsiteX442" fmla="*/ 14811190 w 16881346"/>
              <a:gd name="connsiteY442" fmla="*/ 219127 h 270646"/>
              <a:gd name="connsiteX443" fmla="*/ 14908698 w 16881346"/>
              <a:gd name="connsiteY443" fmla="*/ 0 h 270646"/>
              <a:gd name="connsiteX444" fmla="*/ 15006206 w 16881346"/>
              <a:gd name="connsiteY444" fmla="*/ 219127 h 270646"/>
              <a:gd name="connsiteX445" fmla="*/ 15001578 w 16881346"/>
              <a:gd name="connsiteY445" fmla="*/ 270645 h 270646"/>
              <a:gd name="connsiteX446" fmla="*/ 15007904 w 16881346"/>
              <a:gd name="connsiteY446" fmla="*/ 261060 h 270646"/>
              <a:gd name="connsiteX447" fmla="*/ 15045858 w 16881346"/>
              <a:gd name="connsiteY447" fmla="*/ 243840 h 270646"/>
              <a:gd name="connsiteX448" fmla="*/ 15065509 w 16881346"/>
              <a:gd name="connsiteY448" fmla="*/ 248292 h 270646"/>
              <a:gd name="connsiteX449" fmla="*/ 15082770 w 16881346"/>
              <a:gd name="connsiteY449" fmla="*/ 260333 h 270646"/>
              <a:gd name="connsiteX450" fmla="*/ 15079068 w 16881346"/>
              <a:gd name="connsiteY450" fmla="*/ 219127 h 270646"/>
              <a:gd name="connsiteX451" fmla="*/ 15176576 w 16881346"/>
              <a:gd name="connsiteY451" fmla="*/ 0 h 270646"/>
              <a:gd name="connsiteX452" fmla="*/ 15274084 w 16881346"/>
              <a:gd name="connsiteY452" fmla="*/ 219127 h 270646"/>
              <a:gd name="connsiteX453" fmla="*/ 15269456 w 16881346"/>
              <a:gd name="connsiteY453" fmla="*/ 270645 h 270646"/>
              <a:gd name="connsiteX454" fmla="*/ 15275782 w 16881346"/>
              <a:gd name="connsiteY454" fmla="*/ 261060 h 270646"/>
              <a:gd name="connsiteX455" fmla="*/ 15313736 w 16881346"/>
              <a:gd name="connsiteY455" fmla="*/ 243840 h 270646"/>
              <a:gd name="connsiteX456" fmla="*/ 15333387 w 16881346"/>
              <a:gd name="connsiteY456" fmla="*/ 248292 h 270646"/>
              <a:gd name="connsiteX457" fmla="*/ 15350648 w 16881346"/>
              <a:gd name="connsiteY457" fmla="*/ 260333 h 270646"/>
              <a:gd name="connsiteX458" fmla="*/ 15346946 w 16881346"/>
              <a:gd name="connsiteY458" fmla="*/ 219127 h 270646"/>
              <a:gd name="connsiteX459" fmla="*/ 15444454 w 16881346"/>
              <a:gd name="connsiteY459" fmla="*/ 0 h 270646"/>
              <a:gd name="connsiteX460" fmla="*/ 15541962 w 16881346"/>
              <a:gd name="connsiteY460" fmla="*/ 219127 h 270646"/>
              <a:gd name="connsiteX461" fmla="*/ 15537334 w 16881346"/>
              <a:gd name="connsiteY461" fmla="*/ 270645 h 270646"/>
              <a:gd name="connsiteX462" fmla="*/ 15543660 w 16881346"/>
              <a:gd name="connsiteY462" fmla="*/ 261060 h 270646"/>
              <a:gd name="connsiteX463" fmla="*/ 15581614 w 16881346"/>
              <a:gd name="connsiteY463" fmla="*/ 243840 h 270646"/>
              <a:gd name="connsiteX464" fmla="*/ 15601265 w 16881346"/>
              <a:gd name="connsiteY464" fmla="*/ 248292 h 270646"/>
              <a:gd name="connsiteX465" fmla="*/ 15618527 w 16881346"/>
              <a:gd name="connsiteY465" fmla="*/ 260334 h 270646"/>
              <a:gd name="connsiteX466" fmla="*/ 15614825 w 16881346"/>
              <a:gd name="connsiteY466" fmla="*/ 219127 h 270646"/>
              <a:gd name="connsiteX467" fmla="*/ 15712333 w 16881346"/>
              <a:gd name="connsiteY467" fmla="*/ 0 h 270646"/>
              <a:gd name="connsiteX468" fmla="*/ 15809841 w 16881346"/>
              <a:gd name="connsiteY468" fmla="*/ 219127 h 270646"/>
              <a:gd name="connsiteX469" fmla="*/ 15805213 w 16881346"/>
              <a:gd name="connsiteY469" fmla="*/ 270645 h 270646"/>
              <a:gd name="connsiteX470" fmla="*/ 15811539 w 16881346"/>
              <a:gd name="connsiteY470" fmla="*/ 261060 h 270646"/>
              <a:gd name="connsiteX471" fmla="*/ 15849493 w 16881346"/>
              <a:gd name="connsiteY471" fmla="*/ 243840 h 270646"/>
              <a:gd name="connsiteX472" fmla="*/ 15869144 w 16881346"/>
              <a:gd name="connsiteY472" fmla="*/ 248292 h 270646"/>
              <a:gd name="connsiteX473" fmla="*/ 15886406 w 16881346"/>
              <a:gd name="connsiteY473" fmla="*/ 260333 h 270646"/>
              <a:gd name="connsiteX474" fmla="*/ 15882702 w 16881346"/>
              <a:gd name="connsiteY474" fmla="*/ 219127 h 270646"/>
              <a:gd name="connsiteX475" fmla="*/ 15980210 w 16881346"/>
              <a:gd name="connsiteY475" fmla="*/ 0 h 270646"/>
              <a:gd name="connsiteX476" fmla="*/ 16077718 w 16881346"/>
              <a:gd name="connsiteY476" fmla="*/ 219127 h 270646"/>
              <a:gd name="connsiteX477" fmla="*/ 16073090 w 16881346"/>
              <a:gd name="connsiteY477" fmla="*/ 270645 h 270646"/>
              <a:gd name="connsiteX478" fmla="*/ 16079418 w 16881346"/>
              <a:gd name="connsiteY478" fmla="*/ 261060 h 270646"/>
              <a:gd name="connsiteX479" fmla="*/ 16117370 w 16881346"/>
              <a:gd name="connsiteY479" fmla="*/ 243840 h 270646"/>
              <a:gd name="connsiteX480" fmla="*/ 16137022 w 16881346"/>
              <a:gd name="connsiteY480" fmla="*/ 248292 h 270646"/>
              <a:gd name="connsiteX481" fmla="*/ 16154282 w 16881346"/>
              <a:gd name="connsiteY481" fmla="*/ 260333 h 270646"/>
              <a:gd name="connsiteX482" fmla="*/ 16150582 w 16881346"/>
              <a:gd name="connsiteY482" fmla="*/ 219127 h 270646"/>
              <a:gd name="connsiteX483" fmla="*/ 16248090 w 16881346"/>
              <a:gd name="connsiteY483" fmla="*/ 0 h 270646"/>
              <a:gd name="connsiteX484" fmla="*/ 16345598 w 16881346"/>
              <a:gd name="connsiteY484" fmla="*/ 219127 h 270646"/>
              <a:gd name="connsiteX485" fmla="*/ 16340970 w 16881346"/>
              <a:gd name="connsiteY485" fmla="*/ 270645 h 270646"/>
              <a:gd name="connsiteX486" fmla="*/ 16347294 w 16881346"/>
              <a:gd name="connsiteY486" fmla="*/ 261060 h 270646"/>
              <a:gd name="connsiteX487" fmla="*/ 16385250 w 16881346"/>
              <a:gd name="connsiteY487" fmla="*/ 243840 h 270646"/>
              <a:gd name="connsiteX488" fmla="*/ 16404900 w 16881346"/>
              <a:gd name="connsiteY488" fmla="*/ 248292 h 270646"/>
              <a:gd name="connsiteX489" fmla="*/ 16422162 w 16881346"/>
              <a:gd name="connsiteY489" fmla="*/ 260334 h 270646"/>
              <a:gd name="connsiteX490" fmla="*/ 16418460 w 16881346"/>
              <a:gd name="connsiteY490" fmla="*/ 219127 h 270646"/>
              <a:gd name="connsiteX491" fmla="*/ 16515968 w 16881346"/>
              <a:gd name="connsiteY491" fmla="*/ 0 h 270646"/>
              <a:gd name="connsiteX492" fmla="*/ 16613476 w 16881346"/>
              <a:gd name="connsiteY492" fmla="*/ 219127 h 270646"/>
              <a:gd name="connsiteX493" fmla="*/ 16608848 w 16881346"/>
              <a:gd name="connsiteY493" fmla="*/ 270645 h 270646"/>
              <a:gd name="connsiteX494" fmla="*/ 16615174 w 16881346"/>
              <a:gd name="connsiteY494" fmla="*/ 261060 h 270646"/>
              <a:gd name="connsiteX495" fmla="*/ 16653128 w 16881346"/>
              <a:gd name="connsiteY495" fmla="*/ 243840 h 270646"/>
              <a:gd name="connsiteX496" fmla="*/ 16672778 w 16881346"/>
              <a:gd name="connsiteY496" fmla="*/ 248292 h 270646"/>
              <a:gd name="connsiteX497" fmla="*/ 16690030 w 16881346"/>
              <a:gd name="connsiteY497" fmla="*/ 260327 h 270646"/>
              <a:gd name="connsiteX498" fmla="*/ 16686330 w 16881346"/>
              <a:gd name="connsiteY498" fmla="*/ 219127 h 270646"/>
              <a:gd name="connsiteX499" fmla="*/ 16783838 w 16881346"/>
              <a:gd name="connsiteY499" fmla="*/ 0 h 270646"/>
              <a:gd name="connsiteX500" fmla="*/ 16881346 w 16881346"/>
              <a:gd name="connsiteY500" fmla="*/ 219127 h 270646"/>
              <a:gd name="connsiteX501" fmla="*/ 16876718 w 16881346"/>
              <a:gd name="connsiteY501" fmla="*/ 270645 h 270646"/>
              <a:gd name="connsiteX0" fmla="*/ 3702 w 16803856"/>
              <a:gd name="connsiteY0" fmla="*/ 260333 h 270646"/>
              <a:gd name="connsiteX1" fmla="*/ 0 w 16803856"/>
              <a:gd name="connsiteY1" fmla="*/ 219127 h 270646"/>
              <a:gd name="connsiteX2" fmla="*/ 97508 w 16803856"/>
              <a:gd name="connsiteY2" fmla="*/ 0 h 270646"/>
              <a:gd name="connsiteX3" fmla="*/ 195016 w 16803856"/>
              <a:gd name="connsiteY3" fmla="*/ 219127 h 270646"/>
              <a:gd name="connsiteX4" fmla="*/ 190388 w 16803856"/>
              <a:gd name="connsiteY4" fmla="*/ 270645 h 270646"/>
              <a:gd name="connsiteX5" fmla="*/ 196714 w 16803856"/>
              <a:gd name="connsiteY5" fmla="*/ 261060 h 270646"/>
              <a:gd name="connsiteX6" fmla="*/ 234668 w 16803856"/>
              <a:gd name="connsiteY6" fmla="*/ 243840 h 270646"/>
              <a:gd name="connsiteX7" fmla="*/ 254319 w 16803856"/>
              <a:gd name="connsiteY7" fmla="*/ 248292 h 270646"/>
              <a:gd name="connsiteX8" fmla="*/ 271581 w 16803856"/>
              <a:gd name="connsiteY8" fmla="*/ 260334 h 270646"/>
              <a:gd name="connsiteX9" fmla="*/ 267879 w 16803856"/>
              <a:gd name="connsiteY9" fmla="*/ 219127 h 270646"/>
              <a:gd name="connsiteX10" fmla="*/ 365387 w 16803856"/>
              <a:gd name="connsiteY10" fmla="*/ 0 h 270646"/>
              <a:gd name="connsiteX11" fmla="*/ 462895 w 16803856"/>
              <a:gd name="connsiteY11" fmla="*/ 219127 h 270646"/>
              <a:gd name="connsiteX12" fmla="*/ 458267 w 16803856"/>
              <a:gd name="connsiteY12" fmla="*/ 270645 h 270646"/>
              <a:gd name="connsiteX13" fmla="*/ 464593 w 16803856"/>
              <a:gd name="connsiteY13" fmla="*/ 261060 h 270646"/>
              <a:gd name="connsiteX14" fmla="*/ 502547 w 16803856"/>
              <a:gd name="connsiteY14" fmla="*/ 243840 h 270646"/>
              <a:gd name="connsiteX15" fmla="*/ 522198 w 16803856"/>
              <a:gd name="connsiteY15" fmla="*/ 248292 h 270646"/>
              <a:gd name="connsiteX16" fmla="*/ 539459 w 16803856"/>
              <a:gd name="connsiteY16" fmla="*/ 260333 h 270646"/>
              <a:gd name="connsiteX17" fmla="*/ 535757 w 16803856"/>
              <a:gd name="connsiteY17" fmla="*/ 219127 h 270646"/>
              <a:gd name="connsiteX18" fmla="*/ 633265 w 16803856"/>
              <a:gd name="connsiteY18" fmla="*/ 0 h 270646"/>
              <a:gd name="connsiteX19" fmla="*/ 730773 w 16803856"/>
              <a:gd name="connsiteY19" fmla="*/ 219127 h 270646"/>
              <a:gd name="connsiteX20" fmla="*/ 726145 w 16803856"/>
              <a:gd name="connsiteY20" fmla="*/ 270645 h 270646"/>
              <a:gd name="connsiteX21" fmla="*/ 732471 w 16803856"/>
              <a:gd name="connsiteY21" fmla="*/ 261060 h 270646"/>
              <a:gd name="connsiteX22" fmla="*/ 770425 w 16803856"/>
              <a:gd name="connsiteY22" fmla="*/ 243840 h 270646"/>
              <a:gd name="connsiteX23" fmla="*/ 790076 w 16803856"/>
              <a:gd name="connsiteY23" fmla="*/ 248292 h 270646"/>
              <a:gd name="connsiteX24" fmla="*/ 807337 w 16803856"/>
              <a:gd name="connsiteY24" fmla="*/ 260333 h 270646"/>
              <a:gd name="connsiteX25" fmla="*/ 803635 w 16803856"/>
              <a:gd name="connsiteY25" fmla="*/ 219127 h 270646"/>
              <a:gd name="connsiteX26" fmla="*/ 901143 w 16803856"/>
              <a:gd name="connsiteY26" fmla="*/ 0 h 270646"/>
              <a:gd name="connsiteX27" fmla="*/ 998651 w 16803856"/>
              <a:gd name="connsiteY27" fmla="*/ 219127 h 270646"/>
              <a:gd name="connsiteX28" fmla="*/ 994023 w 16803856"/>
              <a:gd name="connsiteY28" fmla="*/ 270645 h 270646"/>
              <a:gd name="connsiteX29" fmla="*/ 1000349 w 16803856"/>
              <a:gd name="connsiteY29" fmla="*/ 261060 h 270646"/>
              <a:gd name="connsiteX30" fmla="*/ 1038303 w 16803856"/>
              <a:gd name="connsiteY30" fmla="*/ 243840 h 270646"/>
              <a:gd name="connsiteX31" fmla="*/ 1057954 w 16803856"/>
              <a:gd name="connsiteY31" fmla="*/ 248292 h 270646"/>
              <a:gd name="connsiteX32" fmla="*/ 1075216 w 16803856"/>
              <a:gd name="connsiteY32" fmla="*/ 260334 h 270646"/>
              <a:gd name="connsiteX33" fmla="*/ 1071514 w 16803856"/>
              <a:gd name="connsiteY33" fmla="*/ 219127 h 270646"/>
              <a:gd name="connsiteX34" fmla="*/ 1169022 w 16803856"/>
              <a:gd name="connsiteY34" fmla="*/ 0 h 270646"/>
              <a:gd name="connsiteX35" fmla="*/ 1266529 w 16803856"/>
              <a:gd name="connsiteY35" fmla="*/ 219127 h 270646"/>
              <a:gd name="connsiteX36" fmla="*/ 1261901 w 16803856"/>
              <a:gd name="connsiteY36" fmla="*/ 270645 h 270646"/>
              <a:gd name="connsiteX37" fmla="*/ 1268227 w 16803856"/>
              <a:gd name="connsiteY37" fmla="*/ 261060 h 270646"/>
              <a:gd name="connsiteX38" fmla="*/ 1306181 w 16803856"/>
              <a:gd name="connsiteY38" fmla="*/ 243840 h 270646"/>
              <a:gd name="connsiteX39" fmla="*/ 1325832 w 16803856"/>
              <a:gd name="connsiteY39" fmla="*/ 248292 h 270646"/>
              <a:gd name="connsiteX40" fmla="*/ 1343094 w 16803856"/>
              <a:gd name="connsiteY40" fmla="*/ 260333 h 270646"/>
              <a:gd name="connsiteX41" fmla="*/ 1339391 w 16803856"/>
              <a:gd name="connsiteY41" fmla="*/ 219127 h 270646"/>
              <a:gd name="connsiteX42" fmla="*/ 1436898 w 16803856"/>
              <a:gd name="connsiteY42" fmla="*/ 0 h 270646"/>
              <a:gd name="connsiteX43" fmla="*/ 1534407 w 16803856"/>
              <a:gd name="connsiteY43" fmla="*/ 219127 h 270646"/>
              <a:gd name="connsiteX44" fmla="*/ 1529780 w 16803856"/>
              <a:gd name="connsiteY44" fmla="*/ 270644 h 270646"/>
              <a:gd name="connsiteX45" fmla="*/ 1536104 w 16803856"/>
              <a:gd name="connsiteY45" fmla="*/ 261060 h 270646"/>
              <a:gd name="connsiteX46" fmla="*/ 1574058 w 16803856"/>
              <a:gd name="connsiteY46" fmla="*/ 243840 h 270646"/>
              <a:gd name="connsiteX47" fmla="*/ 1593710 w 16803856"/>
              <a:gd name="connsiteY47" fmla="*/ 248292 h 270646"/>
              <a:gd name="connsiteX48" fmla="*/ 1610971 w 16803856"/>
              <a:gd name="connsiteY48" fmla="*/ 260333 h 270646"/>
              <a:gd name="connsiteX49" fmla="*/ 1607270 w 16803856"/>
              <a:gd name="connsiteY49" fmla="*/ 219127 h 270646"/>
              <a:gd name="connsiteX50" fmla="*/ 1704778 w 16803856"/>
              <a:gd name="connsiteY50" fmla="*/ 0 h 270646"/>
              <a:gd name="connsiteX51" fmla="*/ 1802285 w 16803856"/>
              <a:gd name="connsiteY51" fmla="*/ 219127 h 270646"/>
              <a:gd name="connsiteX52" fmla="*/ 1797657 w 16803856"/>
              <a:gd name="connsiteY52" fmla="*/ 270645 h 270646"/>
              <a:gd name="connsiteX53" fmla="*/ 1803983 w 16803856"/>
              <a:gd name="connsiteY53" fmla="*/ 261060 h 270646"/>
              <a:gd name="connsiteX54" fmla="*/ 1841937 w 16803856"/>
              <a:gd name="connsiteY54" fmla="*/ 243840 h 270646"/>
              <a:gd name="connsiteX55" fmla="*/ 1861588 w 16803856"/>
              <a:gd name="connsiteY55" fmla="*/ 248292 h 270646"/>
              <a:gd name="connsiteX56" fmla="*/ 1878851 w 16803856"/>
              <a:gd name="connsiteY56" fmla="*/ 260334 h 270646"/>
              <a:gd name="connsiteX57" fmla="*/ 1875148 w 16803856"/>
              <a:gd name="connsiteY57" fmla="*/ 219127 h 270646"/>
              <a:gd name="connsiteX58" fmla="*/ 1972656 w 16803856"/>
              <a:gd name="connsiteY58" fmla="*/ 0 h 270646"/>
              <a:gd name="connsiteX59" fmla="*/ 2070163 w 16803856"/>
              <a:gd name="connsiteY59" fmla="*/ 219127 h 270646"/>
              <a:gd name="connsiteX60" fmla="*/ 2065536 w 16803856"/>
              <a:gd name="connsiteY60" fmla="*/ 270646 h 270646"/>
              <a:gd name="connsiteX61" fmla="*/ 2071863 w 16803856"/>
              <a:gd name="connsiteY61" fmla="*/ 261060 h 270646"/>
              <a:gd name="connsiteX62" fmla="*/ 2109816 w 16803856"/>
              <a:gd name="connsiteY62" fmla="*/ 243840 h 270646"/>
              <a:gd name="connsiteX63" fmla="*/ 2129468 w 16803856"/>
              <a:gd name="connsiteY63" fmla="*/ 248292 h 270646"/>
              <a:gd name="connsiteX64" fmla="*/ 2146728 w 16803856"/>
              <a:gd name="connsiteY64" fmla="*/ 260333 h 270646"/>
              <a:gd name="connsiteX65" fmla="*/ 2143027 w 16803856"/>
              <a:gd name="connsiteY65" fmla="*/ 219127 h 270646"/>
              <a:gd name="connsiteX66" fmla="*/ 2240535 w 16803856"/>
              <a:gd name="connsiteY66" fmla="*/ 0 h 270646"/>
              <a:gd name="connsiteX67" fmla="*/ 2338043 w 16803856"/>
              <a:gd name="connsiteY67" fmla="*/ 219127 h 270646"/>
              <a:gd name="connsiteX68" fmla="*/ 2333415 w 16803856"/>
              <a:gd name="connsiteY68" fmla="*/ 270643 h 270646"/>
              <a:gd name="connsiteX69" fmla="*/ 2339740 w 16803856"/>
              <a:gd name="connsiteY69" fmla="*/ 261060 h 270646"/>
              <a:gd name="connsiteX70" fmla="*/ 2377694 w 16803856"/>
              <a:gd name="connsiteY70" fmla="*/ 243840 h 270646"/>
              <a:gd name="connsiteX71" fmla="*/ 2397345 w 16803856"/>
              <a:gd name="connsiteY71" fmla="*/ 248292 h 270646"/>
              <a:gd name="connsiteX72" fmla="*/ 2414606 w 16803856"/>
              <a:gd name="connsiteY72" fmla="*/ 260333 h 270646"/>
              <a:gd name="connsiteX73" fmla="*/ 2410904 w 16803856"/>
              <a:gd name="connsiteY73" fmla="*/ 219127 h 270646"/>
              <a:gd name="connsiteX74" fmla="*/ 2508414 w 16803856"/>
              <a:gd name="connsiteY74" fmla="*/ 0 h 270646"/>
              <a:gd name="connsiteX75" fmla="*/ 2605920 w 16803856"/>
              <a:gd name="connsiteY75" fmla="*/ 219127 h 270646"/>
              <a:gd name="connsiteX76" fmla="*/ 2601293 w 16803856"/>
              <a:gd name="connsiteY76" fmla="*/ 270646 h 270646"/>
              <a:gd name="connsiteX77" fmla="*/ 2607618 w 16803856"/>
              <a:gd name="connsiteY77" fmla="*/ 261060 h 270646"/>
              <a:gd name="connsiteX78" fmla="*/ 2645573 w 16803856"/>
              <a:gd name="connsiteY78" fmla="*/ 243840 h 270646"/>
              <a:gd name="connsiteX79" fmla="*/ 2665225 w 16803856"/>
              <a:gd name="connsiteY79" fmla="*/ 248292 h 270646"/>
              <a:gd name="connsiteX80" fmla="*/ 2682485 w 16803856"/>
              <a:gd name="connsiteY80" fmla="*/ 260334 h 270646"/>
              <a:gd name="connsiteX81" fmla="*/ 2678784 w 16803856"/>
              <a:gd name="connsiteY81" fmla="*/ 219127 h 270646"/>
              <a:gd name="connsiteX82" fmla="*/ 2776291 w 16803856"/>
              <a:gd name="connsiteY82" fmla="*/ 0 h 270646"/>
              <a:gd name="connsiteX83" fmla="*/ 2873799 w 16803856"/>
              <a:gd name="connsiteY83" fmla="*/ 219127 h 270646"/>
              <a:gd name="connsiteX84" fmla="*/ 2869171 w 16803856"/>
              <a:gd name="connsiteY84" fmla="*/ 270645 h 270646"/>
              <a:gd name="connsiteX85" fmla="*/ 2875497 w 16803856"/>
              <a:gd name="connsiteY85" fmla="*/ 261060 h 270646"/>
              <a:gd name="connsiteX86" fmla="*/ 2913451 w 16803856"/>
              <a:gd name="connsiteY86" fmla="*/ 243840 h 270646"/>
              <a:gd name="connsiteX87" fmla="*/ 2933102 w 16803856"/>
              <a:gd name="connsiteY87" fmla="*/ 248292 h 270646"/>
              <a:gd name="connsiteX88" fmla="*/ 2950363 w 16803856"/>
              <a:gd name="connsiteY88" fmla="*/ 260333 h 270646"/>
              <a:gd name="connsiteX89" fmla="*/ 2946661 w 16803856"/>
              <a:gd name="connsiteY89" fmla="*/ 219127 h 270646"/>
              <a:gd name="connsiteX90" fmla="*/ 3044169 w 16803856"/>
              <a:gd name="connsiteY90" fmla="*/ 0 h 270646"/>
              <a:gd name="connsiteX91" fmla="*/ 3141677 w 16803856"/>
              <a:gd name="connsiteY91" fmla="*/ 219127 h 270646"/>
              <a:gd name="connsiteX92" fmla="*/ 3137050 w 16803856"/>
              <a:gd name="connsiteY92" fmla="*/ 270645 h 270646"/>
              <a:gd name="connsiteX93" fmla="*/ 3143375 w 16803856"/>
              <a:gd name="connsiteY93" fmla="*/ 261060 h 270646"/>
              <a:gd name="connsiteX94" fmla="*/ 3181329 w 16803856"/>
              <a:gd name="connsiteY94" fmla="*/ 243840 h 270646"/>
              <a:gd name="connsiteX95" fmla="*/ 3200980 w 16803856"/>
              <a:gd name="connsiteY95" fmla="*/ 248292 h 270646"/>
              <a:gd name="connsiteX96" fmla="*/ 3218240 w 16803856"/>
              <a:gd name="connsiteY96" fmla="*/ 260332 h 270646"/>
              <a:gd name="connsiteX97" fmla="*/ 3214540 w 16803856"/>
              <a:gd name="connsiteY97" fmla="*/ 219127 h 270646"/>
              <a:gd name="connsiteX98" fmla="*/ 3312048 w 16803856"/>
              <a:gd name="connsiteY98" fmla="*/ 0 h 270646"/>
              <a:gd name="connsiteX99" fmla="*/ 3409555 w 16803856"/>
              <a:gd name="connsiteY99" fmla="*/ 219127 h 270646"/>
              <a:gd name="connsiteX100" fmla="*/ 3404927 w 16803856"/>
              <a:gd name="connsiteY100" fmla="*/ 270645 h 270646"/>
              <a:gd name="connsiteX101" fmla="*/ 3411254 w 16803856"/>
              <a:gd name="connsiteY101" fmla="*/ 261060 h 270646"/>
              <a:gd name="connsiteX102" fmla="*/ 3449207 w 16803856"/>
              <a:gd name="connsiteY102" fmla="*/ 243840 h 270646"/>
              <a:gd name="connsiteX103" fmla="*/ 3468860 w 16803856"/>
              <a:gd name="connsiteY103" fmla="*/ 248292 h 270646"/>
              <a:gd name="connsiteX104" fmla="*/ 3486119 w 16803856"/>
              <a:gd name="connsiteY104" fmla="*/ 260333 h 270646"/>
              <a:gd name="connsiteX105" fmla="*/ 3482416 w 16803856"/>
              <a:gd name="connsiteY105" fmla="*/ 219127 h 270646"/>
              <a:gd name="connsiteX106" fmla="*/ 3579924 w 16803856"/>
              <a:gd name="connsiteY106" fmla="*/ 0 h 270646"/>
              <a:gd name="connsiteX107" fmla="*/ 3677433 w 16803856"/>
              <a:gd name="connsiteY107" fmla="*/ 219127 h 270646"/>
              <a:gd name="connsiteX108" fmla="*/ 3672806 w 16803856"/>
              <a:gd name="connsiteY108" fmla="*/ 270645 h 270646"/>
              <a:gd name="connsiteX109" fmla="*/ 3679130 w 16803856"/>
              <a:gd name="connsiteY109" fmla="*/ 261060 h 270646"/>
              <a:gd name="connsiteX110" fmla="*/ 3717085 w 16803856"/>
              <a:gd name="connsiteY110" fmla="*/ 243840 h 270646"/>
              <a:gd name="connsiteX111" fmla="*/ 3736736 w 16803856"/>
              <a:gd name="connsiteY111" fmla="*/ 248292 h 270646"/>
              <a:gd name="connsiteX112" fmla="*/ 3753997 w 16803856"/>
              <a:gd name="connsiteY112" fmla="*/ 260334 h 270646"/>
              <a:gd name="connsiteX113" fmla="*/ 3750297 w 16803856"/>
              <a:gd name="connsiteY113" fmla="*/ 219127 h 270646"/>
              <a:gd name="connsiteX114" fmla="*/ 3847805 w 16803856"/>
              <a:gd name="connsiteY114" fmla="*/ 0 h 270646"/>
              <a:gd name="connsiteX115" fmla="*/ 3945312 w 16803856"/>
              <a:gd name="connsiteY115" fmla="*/ 219127 h 270646"/>
              <a:gd name="connsiteX116" fmla="*/ 3940684 w 16803856"/>
              <a:gd name="connsiteY116" fmla="*/ 270645 h 270646"/>
              <a:gd name="connsiteX117" fmla="*/ 3947011 w 16803856"/>
              <a:gd name="connsiteY117" fmla="*/ 261060 h 270646"/>
              <a:gd name="connsiteX118" fmla="*/ 3984964 w 16803856"/>
              <a:gd name="connsiteY118" fmla="*/ 243840 h 270646"/>
              <a:gd name="connsiteX119" fmla="*/ 4004617 w 16803856"/>
              <a:gd name="connsiteY119" fmla="*/ 248292 h 270646"/>
              <a:gd name="connsiteX120" fmla="*/ 4021877 w 16803856"/>
              <a:gd name="connsiteY120" fmla="*/ 260333 h 270646"/>
              <a:gd name="connsiteX121" fmla="*/ 4018173 w 16803856"/>
              <a:gd name="connsiteY121" fmla="*/ 219127 h 270646"/>
              <a:gd name="connsiteX122" fmla="*/ 4115681 w 16803856"/>
              <a:gd name="connsiteY122" fmla="*/ 0 h 270646"/>
              <a:gd name="connsiteX123" fmla="*/ 4213190 w 16803856"/>
              <a:gd name="connsiteY123" fmla="*/ 219127 h 270646"/>
              <a:gd name="connsiteX124" fmla="*/ 4208563 w 16803856"/>
              <a:gd name="connsiteY124" fmla="*/ 270645 h 270646"/>
              <a:gd name="connsiteX125" fmla="*/ 4214887 w 16803856"/>
              <a:gd name="connsiteY125" fmla="*/ 261060 h 270646"/>
              <a:gd name="connsiteX126" fmla="*/ 4252842 w 16803856"/>
              <a:gd name="connsiteY126" fmla="*/ 243840 h 270646"/>
              <a:gd name="connsiteX127" fmla="*/ 4272492 w 16803856"/>
              <a:gd name="connsiteY127" fmla="*/ 248292 h 270646"/>
              <a:gd name="connsiteX128" fmla="*/ 4289754 w 16803856"/>
              <a:gd name="connsiteY128" fmla="*/ 260333 h 270646"/>
              <a:gd name="connsiteX129" fmla="*/ 4286053 w 16803856"/>
              <a:gd name="connsiteY129" fmla="*/ 219127 h 270646"/>
              <a:gd name="connsiteX130" fmla="*/ 4383560 w 16803856"/>
              <a:gd name="connsiteY130" fmla="*/ 0 h 270646"/>
              <a:gd name="connsiteX131" fmla="*/ 4481068 w 16803856"/>
              <a:gd name="connsiteY131" fmla="*/ 219127 h 270646"/>
              <a:gd name="connsiteX132" fmla="*/ 4476441 w 16803856"/>
              <a:gd name="connsiteY132" fmla="*/ 270645 h 270646"/>
              <a:gd name="connsiteX133" fmla="*/ 4482766 w 16803856"/>
              <a:gd name="connsiteY133" fmla="*/ 261060 h 270646"/>
              <a:gd name="connsiteX134" fmla="*/ 4520721 w 16803856"/>
              <a:gd name="connsiteY134" fmla="*/ 243840 h 270646"/>
              <a:gd name="connsiteX135" fmla="*/ 4540371 w 16803856"/>
              <a:gd name="connsiteY135" fmla="*/ 248292 h 270646"/>
              <a:gd name="connsiteX136" fmla="*/ 4557634 w 16803856"/>
              <a:gd name="connsiteY136" fmla="*/ 260334 h 270646"/>
              <a:gd name="connsiteX137" fmla="*/ 4553930 w 16803856"/>
              <a:gd name="connsiteY137" fmla="*/ 219127 h 270646"/>
              <a:gd name="connsiteX138" fmla="*/ 4651438 w 16803856"/>
              <a:gd name="connsiteY138" fmla="*/ 0 h 270646"/>
              <a:gd name="connsiteX139" fmla="*/ 4748947 w 16803856"/>
              <a:gd name="connsiteY139" fmla="*/ 219127 h 270646"/>
              <a:gd name="connsiteX140" fmla="*/ 4744320 w 16803856"/>
              <a:gd name="connsiteY140" fmla="*/ 270645 h 270646"/>
              <a:gd name="connsiteX141" fmla="*/ 4750644 w 16803856"/>
              <a:gd name="connsiteY141" fmla="*/ 261060 h 270646"/>
              <a:gd name="connsiteX142" fmla="*/ 4788599 w 16803856"/>
              <a:gd name="connsiteY142" fmla="*/ 243840 h 270646"/>
              <a:gd name="connsiteX143" fmla="*/ 4808249 w 16803856"/>
              <a:gd name="connsiteY143" fmla="*/ 248292 h 270646"/>
              <a:gd name="connsiteX144" fmla="*/ 4825510 w 16803856"/>
              <a:gd name="connsiteY144" fmla="*/ 260333 h 270646"/>
              <a:gd name="connsiteX145" fmla="*/ 4821810 w 16803856"/>
              <a:gd name="connsiteY145" fmla="*/ 219127 h 270646"/>
              <a:gd name="connsiteX146" fmla="*/ 4919317 w 16803856"/>
              <a:gd name="connsiteY146" fmla="*/ 0 h 270646"/>
              <a:gd name="connsiteX147" fmla="*/ 5016825 w 16803856"/>
              <a:gd name="connsiteY147" fmla="*/ 219127 h 270646"/>
              <a:gd name="connsiteX148" fmla="*/ 5012198 w 16803856"/>
              <a:gd name="connsiteY148" fmla="*/ 270645 h 270646"/>
              <a:gd name="connsiteX149" fmla="*/ 5018523 w 16803856"/>
              <a:gd name="connsiteY149" fmla="*/ 261060 h 270646"/>
              <a:gd name="connsiteX150" fmla="*/ 5056477 w 16803856"/>
              <a:gd name="connsiteY150" fmla="*/ 243840 h 270646"/>
              <a:gd name="connsiteX151" fmla="*/ 5076128 w 16803856"/>
              <a:gd name="connsiteY151" fmla="*/ 248292 h 270646"/>
              <a:gd name="connsiteX152" fmla="*/ 5093389 w 16803856"/>
              <a:gd name="connsiteY152" fmla="*/ 260333 h 270646"/>
              <a:gd name="connsiteX153" fmla="*/ 5089686 w 16803856"/>
              <a:gd name="connsiteY153" fmla="*/ 219127 h 270646"/>
              <a:gd name="connsiteX154" fmla="*/ 5187195 w 16803856"/>
              <a:gd name="connsiteY154" fmla="*/ 0 h 270646"/>
              <a:gd name="connsiteX155" fmla="*/ 5284704 w 16803856"/>
              <a:gd name="connsiteY155" fmla="*/ 219127 h 270646"/>
              <a:gd name="connsiteX156" fmla="*/ 5280074 w 16803856"/>
              <a:gd name="connsiteY156" fmla="*/ 270645 h 270646"/>
              <a:gd name="connsiteX157" fmla="*/ 5286401 w 16803856"/>
              <a:gd name="connsiteY157" fmla="*/ 261060 h 270646"/>
              <a:gd name="connsiteX158" fmla="*/ 5324355 w 16803856"/>
              <a:gd name="connsiteY158" fmla="*/ 243840 h 270646"/>
              <a:gd name="connsiteX159" fmla="*/ 5344006 w 16803856"/>
              <a:gd name="connsiteY159" fmla="*/ 248292 h 270646"/>
              <a:gd name="connsiteX160" fmla="*/ 5361267 w 16803856"/>
              <a:gd name="connsiteY160" fmla="*/ 260334 h 270646"/>
              <a:gd name="connsiteX161" fmla="*/ 5357567 w 16803856"/>
              <a:gd name="connsiteY161" fmla="*/ 219127 h 270646"/>
              <a:gd name="connsiteX162" fmla="*/ 5455074 w 16803856"/>
              <a:gd name="connsiteY162" fmla="*/ 0 h 270646"/>
              <a:gd name="connsiteX163" fmla="*/ 5552582 w 16803856"/>
              <a:gd name="connsiteY163" fmla="*/ 219127 h 270646"/>
              <a:gd name="connsiteX164" fmla="*/ 5547955 w 16803856"/>
              <a:gd name="connsiteY164" fmla="*/ 270645 h 270646"/>
              <a:gd name="connsiteX165" fmla="*/ 5554280 w 16803856"/>
              <a:gd name="connsiteY165" fmla="*/ 261060 h 270646"/>
              <a:gd name="connsiteX166" fmla="*/ 5592234 w 16803856"/>
              <a:gd name="connsiteY166" fmla="*/ 243840 h 270646"/>
              <a:gd name="connsiteX167" fmla="*/ 5611885 w 16803856"/>
              <a:gd name="connsiteY167" fmla="*/ 248292 h 270646"/>
              <a:gd name="connsiteX168" fmla="*/ 5629146 w 16803856"/>
              <a:gd name="connsiteY168" fmla="*/ 260333 h 270646"/>
              <a:gd name="connsiteX169" fmla="*/ 5625443 w 16803856"/>
              <a:gd name="connsiteY169" fmla="*/ 219127 h 270646"/>
              <a:gd name="connsiteX170" fmla="*/ 5722952 w 16803856"/>
              <a:gd name="connsiteY170" fmla="*/ 0 h 270646"/>
              <a:gd name="connsiteX171" fmla="*/ 5820461 w 16803856"/>
              <a:gd name="connsiteY171" fmla="*/ 219127 h 270646"/>
              <a:gd name="connsiteX172" fmla="*/ 5815831 w 16803856"/>
              <a:gd name="connsiteY172" fmla="*/ 270645 h 270646"/>
              <a:gd name="connsiteX173" fmla="*/ 5822158 w 16803856"/>
              <a:gd name="connsiteY173" fmla="*/ 261060 h 270646"/>
              <a:gd name="connsiteX174" fmla="*/ 5860112 w 16803856"/>
              <a:gd name="connsiteY174" fmla="*/ 243840 h 270646"/>
              <a:gd name="connsiteX175" fmla="*/ 5879763 w 16803856"/>
              <a:gd name="connsiteY175" fmla="*/ 248292 h 270646"/>
              <a:gd name="connsiteX176" fmla="*/ 5897024 w 16803856"/>
              <a:gd name="connsiteY176" fmla="*/ 260333 h 270646"/>
              <a:gd name="connsiteX177" fmla="*/ 5893322 w 16803856"/>
              <a:gd name="connsiteY177" fmla="*/ 219127 h 270646"/>
              <a:gd name="connsiteX178" fmla="*/ 5990830 w 16803856"/>
              <a:gd name="connsiteY178" fmla="*/ 0 h 270646"/>
              <a:gd name="connsiteX179" fmla="*/ 6088338 w 16803856"/>
              <a:gd name="connsiteY179" fmla="*/ 219127 h 270646"/>
              <a:gd name="connsiteX180" fmla="*/ 6083710 w 16803856"/>
              <a:gd name="connsiteY180" fmla="*/ 270645 h 270646"/>
              <a:gd name="connsiteX181" fmla="*/ 6090036 w 16803856"/>
              <a:gd name="connsiteY181" fmla="*/ 261060 h 270646"/>
              <a:gd name="connsiteX182" fmla="*/ 6127991 w 16803856"/>
              <a:gd name="connsiteY182" fmla="*/ 243840 h 270646"/>
              <a:gd name="connsiteX183" fmla="*/ 6147641 w 16803856"/>
              <a:gd name="connsiteY183" fmla="*/ 248292 h 270646"/>
              <a:gd name="connsiteX184" fmla="*/ 6164903 w 16803856"/>
              <a:gd name="connsiteY184" fmla="*/ 260334 h 270646"/>
              <a:gd name="connsiteX185" fmla="*/ 6161200 w 16803856"/>
              <a:gd name="connsiteY185" fmla="*/ 219127 h 270646"/>
              <a:gd name="connsiteX186" fmla="*/ 6258709 w 16803856"/>
              <a:gd name="connsiteY186" fmla="*/ 0 h 270646"/>
              <a:gd name="connsiteX187" fmla="*/ 6356218 w 16803856"/>
              <a:gd name="connsiteY187" fmla="*/ 219127 h 270646"/>
              <a:gd name="connsiteX188" fmla="*/ 6351588 w 16803856"/>
              <a:gd name="connsiteY188" fmla="*/ 270645 h 270646"/>
              <a:gd name="connsiteX189" fmla="*/ 6357915 w 16803856"/>
              <a:gd name="connsiteY189" fmla="*/ 261060 h 270646"/>
              <a:gd name="connsiteX190" fmla="*/ 6395869 w 16803856"/>
              <a:gd name="connsiteY190" fmla="*/ 243840 h 270646"/>
              <a:gd name="connsiteX191" fmla="*/ 6415520 w 16803856"/>
              <a:gd name="connsiteY191" fmla="*/ 248292 h 270646"/>
              <a:gd name="connsiteX192" fmla="*/ 6432781 w 16803856"/>
              <a:gd name="connsiteY192" fmla="*/ 260333 h 270646"/>
              <a:gd name="connsiteX193" fmla="*/ 6429079 w 16803856"/>
              <a:gd name="connsiteY193" fmla="*/ 219127 h 270646"/>
              <a:gd name="connsiteX194" fmla="*/ 6526587 w 16803856"/>
              <a:gd name="connsiteY194" fmla="*/ 0 h 270646"/>
              <a:gd name="connsiteX195" fmla="*/ 6624095 w 16803856"/>
              <a:gd name="connsiteY195" fmla="*/ 219127 h 270646"/>
              <a:gd name="connsiteX196" fmla="*/ 6619467 w 16803856"/>
              <a:gd name="connsiteY196" fmla="*/ 270645 h 270646"/>
              <a:gd name="connsiteX197" fmla="*/ 6625793 w 16803856"/>
              <a:gd name="connsiteY197" fmla="*/ 261060 h 270646"/>
              <a:gd name="connsiteX198" fmla="*/ 6663748 w 16803856"/>
              <a:gd name="connsiteY198" fmla="*/ 243840 h 270646"/>
              <a:gd name="connsiteX199" fmla="*/ 6683398 w 16803856"/>
              <a:gd name="connsiteY199" fmla="*/ 248292 h 270646"/>
              <a:gd name="connsiteX200" fmla="*/ 6700659 w 16803856"/>
              <a:gd name="connsiteY200" fmla="*/ 260333 h 270646"/>
              <a:gd name="connsiteX201" fmla="*/ 6696957 w 16803856"/>
              <a:gd name="connsiteY201" fmla="*/ 219127 h 270646"/>
              <a:gd name="connsiteX202" fmla="*/ 6794466 w 16803856"/>
              <a:gd name="connsiteY202" fmla="*/ 0 h 270646"/>
              <a:gd name="connsiteX203" fmla="*/ 6891974 w 16803856"/>
              <a:gd name="connsiteY203" fmla="*/ 219127 h 270646"/>
              <a:gd name="connsiteX204" fmla="*/ 6887345 w 16803856"/>
              <a:gd name="connsiteY204" fmla="*/ 270645 h 270646"/>
              <a:gd name="connsiteX205" fmla="*/ 6893672 w 16803856"/>
              <a:gd name="connsiteY205" fmla="*/ 261060 h 270646"/>
              <a:gd name="connsiteX206" fmla="*/ 6931624 w 16803856"/>
              <a:gd name="connsiteY206" fmla="*/ 243840 h 270646"/>
              <a:gd name="connsiteX207" fmla="*/ 6951277 w 16803856"/>
              <a:gd name="connsiteY207" fmla="*/ 248292 h 270646"/>
              <a:gd name="connsiteX208" fmla="*/ 6968538 w 16803856"/>
              <a:gd name="connsiteY208" fmla="*/ 260334 h 270646"/>
              <a:gd name="connsiteX209" fmla="*/ 6964836 w 16803856"/>
              <a:gd name="connsiteY209" fmla="*/ 219127 h 270646"/>
              <a:gd name="connsiteX210" fmla="*/ 7062344 w 16803856"/>
              <a:gd name="connsiteY210" fmla="*/ 0 h 270646"/>
              <a:gd name="connsiteX211" fmla="*/ 7159852 w 16803856"/>
              <a:gd name="connsiteY211" fmla="*/ 219127 h 270646"/>
              <a:gd name="connsiteX212" fmla="*/ 7155224 w 16803856"/>
              <a:gd name="connsiteY212" fmla="*/ 270645 h 270646"/>
              <a:gd name="connsiteX213" fmla="*/ 7161550 w 16803856"/>
              <a:gd name="connsiteY213" fmla="*/ 261060 h 270646"/>
              <a:gd name="connsiteX214" fmla="*/ 7199505 w 16803856"/>
              <a:gd name="connsiteY214" fmla="*/ 243840 h 270646"/>
              <a:gd name="connsiteX215" fmla="*/ 7219155 w 16803856"/>
              <a:gd name="connsiteY215" fmla="*/ 248292 h 270646"/>
              <a:gd name="connsiteX216" fmla="*/ 7236416 w 16803856"/>
              <a:gd name="connsiteY216" fmla="*/ 260333 h 270646"/>
              <a:gd name="connsiteX217" fmla="*/ 7232714 w 16803856"/>
              <a:gd name="connsiteY217" fmla="*/ 219127 h 270646"/>
              <a:gd name="connsiteX218" fmla="*/ 7330223 w 16803856"/>
              <a:gd name="connsiteY218" fmla="*/ 0 h 270646"/>
              <a:gd name="connsiteX219" fmla="*/ 7427729 w 16803856"/>
              <a:gd name="connsiteY219" fmla="*/ 219127 h 270646"/>
              <a:gd name="connsiteX220" fmla="*/ 7423101 w 16803856"/>
              <a:gd name="connsiteY220" fmla="*/ 270645 h 270646"/>
              <a:gd name="connsiteX221" fmla="*/ 7429427 w 16803856"/>
              <a:gd name="connsiteY221" fmla="*/ 261060 h 270646"/>
              <a:gd name="connsiteX222" fmla="*/ 7467381 w 16803856"/>
              <a:gd name="connsiteY222" fmla="*/ 243840 h 270646"/>
              <a:gd name="connsiteX223" fmla="*/ 7487032 w 16803856"/>
              <a:gd name="connsiteY223" fmla="*/ 248292 h 270646"/>
              <a:gd name="connsiteX224" fmla="*/ 7504293 w 16803856"/>
              <a:gd name="connsiteY224" fmla="*/ 260333 h 270646"/>
              <a:gd name="connsiteX225" fmla="*/ 7500591 w 16803856"/>
              <a:gd name="connsiteY225" fmla="*/ 219127 h 270646"/>
              <a:gd name="connsiteX226" fmla="*/ 7598099 w 16803856"/>
              <a:gd name="connsiteY226" fmla="*/ 0 h 270646"/>
              <a:gd name="connsiteX227" fmla="*/ 7695607 w 16803856"/>
              <a:gd name="connsiteY227" fmla="*/ 219127 h 270646"/>
              <a:gd name="connsiteX228" fmla="*/ 7690979 w 16803856"/>
              <a:gd name="connsiteY228" fmla="*/ 270645 h 270646"/>
              <a:gd name="connsiteX229" fmla="*/ 7697304 w 16803856"/>
              <a:gd name="connsiteY229" fmla="*/ 261060 h 270646"/>
              <a:gd name="connsiteX230" fmla="*/ 7735259 w 16803856"/>
              <a:gd name="connsiteY230" fmla="*/ 243840 h 270646"/>
              <a:gd name="connsiteX231" fmla="*/ 7754910 w 16803856"/>
              <a:gd name="connsiteY231" fmla="*/ 248292 h 270646"/>
              <a:gd name="connsiteX232" fmla="*/ 7772172 w 16803856"/>
              <a:gd name="connsiteY232" fmla="*/ 260334 h 270646"/>
              <a:gd name="connsiteX233" fmla="*/ 7768470 w 16803856"/>
              <a:gd name="connsiteY233" fmla="*/ 219127 h 270646"/>
              <a:gd name="connsiteX234" fmla="*/ 7865978 w 16803856"/>
              <a:gd name="connsiteY234" fmla="*/ 0 h 270646"/>
              <a:gd name="connsiteX235" fmla="*/ 7963486 w 16803856"/>
              <a:gd name="connsiteY235" fmla="*/ 219127 h 270646"/>
              <a:gd name="connsiteX236" fmla="*/ 7958858 w 16803856"/>
              <a:gd name="connsiteY236" fmla="*/ 270645 h 270646"/>
              <a:gd name="connsiteX237" fmla="*/ 7965184 w 16803856"/>
              <a:gd name="connsiteY237" fmla="*/ 261060 h 270646"/>
              <a:gd name="connsiteX238" fmla="*/ 8003138 w 16803856"/>
              <a:gd name="connsiteY238" fmla="*/ 243840 h 270646"/>
              <a:gd name="connsiteX239" fmla="*/ 8022789 w 16803856"/>
              <a:gd name="connsiteY239" fmla="*/ 248292 h 270646"/>
              <a:gd name="connsiteX240" fmla="*/ 8040041 w 16803856"/>
              <a:gd name="connsiteY240" fmla="*/ 260327 h 270646"/>
              <a:gd name="connsiteX241" fmla="*/ 8036340 w 16803856"/>
              <a:gd name="connsiteY241" fmla="*/ 219127 h 270646"/>
              <a:gd name="connsiteX242" fmla="*/ 8133848 w 16803856"/>
              <a:gd name="connsiteY242" fmla="*/ 0 h 270646"/>
              <a:gd name="connsiteX243" fmla="*/ 8231356 w 16803856"/>
              <a:gd name="connsiteY243" fmla="*/ 219127 h 270646"/>
              <a:gd name="connsiteX244" fmla="*/ 8226728 w 16803856"/>
              <a:gd name="connsiteY244" fmla="*/ 270645 h 270646"/>
              <a:gd name="connsiteX245" fmla="*/ 8233053 w 16803856"/>
              <a:gd name="connsiteY245" fmla="*/ 261060 h 270646"/>
              <a:gd name="connsiteX246" fmla="*/ 8271008 w 16803856"/>
              <a:gd name="connsiteY246" fmla="*/ 243840 h 270646"/>
              <a:gd name="connsiteX247" fmla="*/ 8290660 w 16803856"/>
              <a:gd name="connsiteY247" fmla="*/ 248292 h 270646"/>
              <a:gd name="connsiteX248" fmla="*/ 8308351 w 16803856"/>
              <a:gd name="connsiteY248" fmla="*/ 260634 h 270646"/>
              <a:gd name="connsiteX249" fmla="*/ 8304622 w 16803856"/>
              <a:gd name="connsiteY249" fmla="*/ 219127 h 270646"/>
              <a:gd name="connsiteX250" fmla="*/ 8402130 w 16803856"/>
              <a:gd name="connsiteY250" fmla="*/ 0 h 270646"/>
              <a:gd name="connsiteX251" fmla="*/ 8499638 w 16803856"/>
              <a:gd name="connsiteY251" fmla="*/ 219127 h 270646"/>
              <a:gd name="connsiteX252" fmla="*/ 8495010 w 16803856"/>
              <a:gd name="connsiteY252" fmla="*/ 270645 h 270646"/>
              <a:gd name="connsiteX253" fmla="*/ 8501336 w 16803856"/>
              <a:gd name="connsiteY253" fmla="*/ 261060 h 270646"/>
              <a:gd name="connsiteX254" fmla="*/ 8539290 w 16803856"/>
              <a:gd name="connsiteY254" fmla="*/ 243840 h 270646"/>
              <a:gd name="connsiteX255" fmla="*/ 8558941 w 16803856"/>
              <a:gd name="connsiteY255" fmla="*/ 248292 h 270646"/>
              <a:gd name="connsiteX256" fmla="*/ 8576202 w 16803856"/>
              <a:gd name="connsiteY256" fmla="*/ 260333 h 270646"/>
              <a:gd name="connsiteX257" fmla="*/ 8572500 w 16803856"/>
              <a:gd name="connsiteY257" fmla="*/ 219127 h 270646"/>
              <a:gd name="connsiteX258" fmla="*/ 8670008 w 16803856"/>
              <a:gd name="connsiteY258" fmla="*/ 0 h 270646"/>
              <a:gd name="connsiteX259" fmla="*/ 8767516 w 16803856"/>
              <a:gd name="connsiteY259" fmla="*/ 219127 h 270646"/>
              <a:gd name="connsiteX260" fmla="*/ 8762888 w 16803856"/>
              <a:gd name="connsiteY260" fmla="*/ 270645 h 270646"/>
              <a:gd name="connsiteX261" fmla="*/ 8769214 w 16803856"/>
              <a:gd name="connsiteY261" fmla="*/ 261060 h 270646"/>
              <a:gd name="connsiteX262" fmla="*/ 8807168 w 16803856"/>
              <a:gd name="connsiteY262" fmla="*/ 243840 h 270646"/>
              <a:gd name="connsiteX263" fmla="*/ 8826819 w 16803856"/>
              <a:gd name="connsiteY263" fmla="*/ 248292 h 270646"/>
              <a:gd name="connsiteX264" fmla="*/ 8844081 w 16803856"/>
              <a:gd name="connsiteY264" fmla="*/ 260334 h 270646"/>
              <a:gd name="connsiteX265" fmla="*/ 8840379 w 16803856"/>
              <a:gd name="connsiteY265" fmla="*/ 219127 h 270646"/>
              <a:gd name="connsiteX266" fmla="*/ 8937887 w 16803856"/>
              <a:gd name="connsiteY266" fmla="*/ 0 h 270646"/>
              <a:gd name="connsiteX267" fmla="*/ 9035395 w 16803856"/>
              <a:gd name="connsiteY267" fmla="*/ 219127 h 270646"/>
              <a:gd name="connsiteX268" fmla="*/ 9030767 w 16803856"/>
              <a:gd name="connsiteY268" fmla="*/ 270645 h 270646"/>
              <a:gd name="connsiteX269" fmla="*/ 9037093 w 16803856"/>
              <a:gd name="connsiteY269" fmla="*/ 261060 h 270646"/>
              <a:gd name="connsiteX270" fmla="*/ 9075047 w 16803856"/>
              <a:gd name="connsiteY270" fmla="*/ 243840 h 270646"/>
              <a:gd name="connsiteX271" fmla="*/ 9094698 w 16803856"/>
              <a:gd name="connsiteY271" fmla="*/ 248292 h 270646"/>
              <a:gd name="connsiteX272" fmla="*/ 9111959 w 16803856"/>
              <a:gd name="connsiteY272" fmla="*/ 260333 h 270646"/>
              <a:gd name="connsiteX273" fmla="*/ 9108257 w 16803856"/>
              <a:gd name="connsiteY273" fmla="*/ 219127 h 270646"/>
              <a:gd name="connsiteX274" fmla="*/ 9205765 w 16803856"/>
              <a:gd name="connsiteY274" fmla="*/ 0 h 270646"/>
              <a:gd name="connsiteX275" fmla="*/ 9303273 w 16803856"/>
              <a:gd name="connsiteY275" fmla="*/ 219127 h 270646"/>
              <a:gd name="connsiteX276" fmla="*/ 9298645 w 16803856"/>
              <a:gd name="connsiteY276" fmla="*/ 270645 h 270646"/>
              <a:gd name="connsiteX277" fmla="*/ 9304971 w 16803856"/>
              <a:gd name="connsiteY277" fmla="*/ 261060 h 270646"/>
              <a:gd name="connsiteX278" fmla="*/ 9342925 w 16803856"/>
              <a:gd name="connsiteY278" fmla="*/ 243840 h 270646"/>
              <a:gd name="connsiteX279" fmla="*/ 9362576 w 16803856"/>
              <a:gd name="connsiteY279" fmla="*/ 248292 h 270646"/>
              <a:gd name="connsiteX280" fmla="*/ 9379837 w 16803856"/>
              <a:gd name="connsiteY280" fmla="*/ 260333 h 270646"/>
              <a:gd name="connsiteX281" fmla="*/ 9376135 w 16803856"/>
              <a:gd name="connsiteY281" fmla="*/ 219127 h 270646"/>
              <a:gd name="connsiteX282" fmla="*/ 9473643 w 16803856"/>
              <a:gd name="connsiteY282" fmla="*/ 0 h 270646"/>
              <a:gd name="connsiteX283" fmla="*/ 9571151 w 16803856"/>
              <a:gd name="connsiteY283" fmla="*/ 219127 h 270646"/>
              <a:gd name="connsiteX284" fmla="*/ 9566523 w 16803856"/>
              <a:gd name="connsiteY284" fmla="*/ 270645 h 270646"/>
              <a:gd name="connsiteX285" fmla="*/ 9572849 w 16803856"/>
              <a:gd name="connsiteY285" fmla="*/ 261060 h 270646"/>
              <a:gd name="connsiteX286" fmla="*/ 9610803 w 16803856"/>
              <a:gd name="connsiteY286" fmla="*/ 243840 h 270646"/>
              <a:gd name="connsiteX287" fmla="*/ 9630454 w 16803856"/>
              <a:gd name="connsiteY287" fmla="*/ 248292 h 270646"/>
              <a:gd name="connsiteX288" fmla="*/ 9647716 w 16803856"/>
              <a:gd name="connsiteY288" fmla="*/ 260334 h 270646"/>
              <a:gd name="connsiteX289" fmla="*/ 9644014 w 16803856"/>
              <a:gd name="connsiteY289" fmla="*/ 219127 h 270646"/>
              <a:gd name="connsiteX290" fmla="*/ 9741521 w 16803856"/>
              <a:gd name="connsiteY290" fmla="*/ 0 h 270646"/>
              <a:gd name="connsiteX291" fmla="*/ 9839029 w 16803856"/>
              <a:gd name="connsiteY291" fmla="*/ 219127 h 270646"/>
              <a:gd name="connsiteX292" fmla="*/ 9834401 w 16803856"/>
              <a:gd name="connsiteY292" fmla="*/ 270645 h 270646"/>
              <a:gd name="connsiteX293" fmla="*/ 9840727 w 16803856"/>
              <a:gd name="connsiteY293" fmla="*/ 261060 h 270646"/>
              <a:gd name="connsiteX294" fmla="*/ 9878681 w 16803856"/>
              <a:gd name="connsiteY294" fmla="*/ 243840 h 270646"/>
              <a:gd name="connsiteX295" fmla="*/ 9898332 w 16803856"/>
              <a:gd name="connsiteY295" fmla="*/ 248292 h 270646"/>
              <a:gd name="connsiteX296" fmla="*/ 9915593 w 16803856"/>
              <a:gd name="connsiteY296" fmla="*/ 260333 h 270646"/>
              <a:gd name="connsiteX297" fmla="*/ 9911891 w 16803856"/>
              <a:gd name="connsiteY297" fmla="*/ 219127 h 270646"/>
              <a:gd name="connsiteX298" fmla="*/ 10009398 w 16803856"/>
              <a:gd name="connsiteY298" fmla="*/ 0 h 270646"/>
              <a:gd name="connsiteX299" fmla="*/ 10106907 w 16803856"/>
              <a:gd name="connsiteY299" fmla="*/ 219127 h 270646"/>
              <a:gd name="connsiteX300" fmla="*/ 10102279 w 16803856"/>
              <a:gd name="connsiteY300" fmla="*/ 270644 h 270646"/>
              <a:gd name="connsiteX301" fmla="*/ 10108604 w 16803856"/>
              <a:gd name="connsiteY301" fmla="*/ 261060 h 270646"/>
              <a:gd name="connsiteX302" fmla="*/ 10146558 w 16803856"/>
              <a:gd name="connsiteY302" fmla="*/ 243840 h 270646"/>
              <a:gd name="connsiteX303" fmla="*/ 10166210 w 16803856"/>
              <a:gd name="connsiteY303" fmla="*/ 248292 h 270646"/>
              <a:gd name="connsiteX304" fmla="*/ 10183471 w 16803856"/>
              <a:gd name="connsiteY304" fmla="*/ 260333 h 270646"/>
              <a:gd name="connsiteX305" fmla="*/ 10179769 w 16803856"/>
              <a:gd name="connsiteY305" fmla="*/ 219127 h 270646"/>
              <a:gd name="connsiteX306" fmla="*/ 10277277 w 16803856"/>
              <a:gd name="connsiteY306" fmla="*/ 0 h 270646"/>
              <a:gd name="connsiteX307" fmla="*/ 10374785 w 16803856"/>
              <a:gd name="connsiteY307" fmla="*/ 219127 h 270646"/>
              <a:gd name="connsiteX308" fmla="*/ 10370157 w 16803856"/>
              <a:gd name="connsiteY308" fmla="*/ 270645 h 270646"/>
              <a:gd name="connsiteX309" fmla="*/ 10376483 w 16803856"/>
              <a:gd name="connsiteY309" fmla="*/ 261060 h 270646"/>
              <a:gd name="connsiteX310" fmla="*/ 10414437 w 16803856"/>
              <a:gd name="connsiteY310" fmla="*/ 243840 h 270646"/>
              <a:gd name="connsiteX311" fmla="*/ 10434088 w 16803856"/>
              <a:gd name="connsiteY311" fmla="*/ 248292 h 270646"/>
              <a:gd name="connsiteX312" fmla="*/ 10451350 w 16803856"/>
              <a:gd name="connsiteY312" fmla="*/ 260334 h 270646"/>
              <a:gd name="connsiteX313" fmla="*/ 10447648 w 16803856"/>
              <a:gd name="connsiteY313" fmla="*/ 219127 h 270646"/>
              <a:gd name="connsiteX314" fmla="*/ 10545156 w 16803856"/>
              <a:gd name="connsiteY314" fmla="*/ 0 h 270646"/>
              <a:gd name="connsiteX315" fmla="*/ 10642663 w 16803856"/>
              <a:gd name="connsiteY315" fmla="*/ 219127 h 270646"/>
              <a:gd name="connsiteX316" fmla="*/ 10638035 w 16803856"/>
              <a:gd name="connsiteY316" fmla="*/ 270646 h 270646"/>
              <a:gd name="connsiteX317" fmla="*/ 10644362 w 16803856"/>
              <a:gd name="connsiteY317" fmla="*/ 261060 h 270646"/>
              <a:gd name="connsiteX318" fmla="*/ 10682316 w 16803856"/>
              <a:gd name="connsiteY318" fmla="*/ 243840 h 270646"/>
              <a:gd name="connsiteX319" fmla="*/ 10701967 w 16803856"/>
              <a:gd name="connsiteY319" fmla="*/ 248292 h 270646"/>
              <a:gd name="connsiteX320" fmla="*/ 10719228 w 16803856"/>
              <a:gd name="connsiteY320" fmla="*/ 260333 h 270646"/>
              <a:gd name="connsiteX321" fmla="*/ 10715526 w 16803856"/>
              <a:gd name="connsiteY321" fmla="*/ 219127 h 270646"/>
              <a:gd name="connsiteX322" fmla="*/ 10813034 w 16803856"/>
              <a:gd name="connsiteY322" fmla="*/ 0 h 270646"/>
              <a:gd name="connsiteX323" fmla="*/ 10910543 w 16803856"/>
              <a:gd name="connsiteY323" fmla="*/ 219127 h 270646"/>
              <a:gd name="connsiteX324" fmla="*/ 10905915 w 16803856"/>
              <a:gd name="connsiteY324" fmla="*/ 270643 h 270646"/>
              <a:gd name="connsiteX325" fmla="*/ 10912240 w 16803856"/>
              <a:gd name="connsiteY325" fmla="*/ 261060 h 270646"/>
              <a:gd name="connsiteX326" fmla="*/ 10950194 w 16803856"/>
              <a:gd name="connsiteY326" fmla="*/ 243840 h 270646"/>
              <a:gd name="connsiteX327" fmla="*/ 10969845 w 16803856"/>
              <a:gd name="connsiteY327" fmla="*/ 248292 h 270646"/>
              <a:gd name="connsiteX328" fmla="*/ 10987106 w 16803856"/>
              <a:gd name="connsiteY328" fmla="*/ 260333 h 270646"/>
              <a:gd name="connsiteX329" fmla="*/ 10983404 w 16803856"/>
              <a:gd name="connsiteY329" fmla="*/ 219127 h 270646"/>
              <a:gd name="connsiteX330" fmla="*/ 11080913 w 16803856"/>
              <a:gd name="connsiteY330" fmla="*/ 0 h 270646"/>
              <a:gd name="connsiteX331" fmla="*/ 11178420 w 16803856"/>
              <a:gd name="connsiteY331" fmla="*/ 219127 h 270646"/>
              <a:gd name="connsiteX332" fmla="*/ 11173792 w 16803856"/>
              <a:gd name="connsiteY332" fmla="*/ 270646 h 270646"/>
              <a:gd name="connsiteX333" fmla="*/ 11180118 w 16803856"/>
              <a:gd name="connsiteY333" fmla="*/ 261060 h 270646"/>
              <a:gd name="connsiteX334" fmla="*/ 11218073 w 16803856"/>
              <a:gd name="connsiteY334" fmla="*/ 243840 h 270646"/>
              <a:gd name="connsiteX335" fmla="*/ 11237724 w 16803856"/>
              <a:gd name="connsiteY335" fmla="*/ 248292 h 270646"/>
              <a:gd name="connsiteX336" fmla="*/ 11254985 w 16803856"/>
              <a:gd name="connsiteY336" fmla="*/ 260334 h 270646"/>
              <a:gd name="connsiteX337" fmla="*/ 11251283 w 16803856"/>
              <a:gd name="connsiteY337" fmla="*/ 219127 h 270646"/>
              <a:gd name="connsiteX338" fmla="*/ 11348791 w 16803856"/>
              <a:gd name="connsiteY338" fmla="*/ 0 h 270646"/>
              <a:gd name="connsiteX339" fmla="*/ 11446299 w 16803856"/>
              <a:gd name="connsiteY339" fmla="*/ 219127 h 270646"/>
              <a:gd name="connsiteX340" fmla="*/ 11441671 w 16803856"/>
              <a:gd name="connsiteY340" fmla="*/ 270645 h 270646"/>
              <a:gd name="connsiteX341" fmla="*/ 11447997 w 16803856"/>
              <a:gd name="connsiteY341" fmla="*/ 261060 h 270646"/>
              <a:gd name="connsiteX342" fmla="*/ 11485951 w 16803856"/>
              <a:gd name="connsiteY342" fmla="*/ 243840 h 270646"/>
              <a:gd name="connsiteX343" fmla="*/ 11505602 w 16803856"/>
              <a:gd name="connsiteY343" fmla="*/ 248292 h 270646"/>
              <a:gd name="connsiteX344" fmla="*/ 11522863 w 16803856"/>
              <a:gd name="connsiteY344" fmla="*/ 260333 h 270646"/>
              <a:gd name="connsiteX345" fmla="*/ 11519161 w 16803856"/>
              <a:gd name="connsiteY345" fmla="*/ 219127 h 270646"/>
              <a:gd name="connsiteX346" fmla="*/ 11616669 w 16803856"/>
              <a:gd name="connsiteY346" fmla="*/ 0 h 270646"/>
              <a:gd name="connsiteX347" fmla="*/ 11714177 w 16803856"/>
              <a:gd name="connsiteY347" fmla="*/ 219127 h 270646"/>
              <a:gd name="connsiteX348" fmla="*/ 11709549 w 16803856"/>
              <a:gd name="connsiteY348" fmla="*/ 270645 h 270646"/>
              <a:gd name="connsiteX349" fmla="*/ 11715875 w 16803856"/>
              <a:gd name="connsiteY349" fmla="*/ 261060 h 270646"/>
              <a:gd name="connsiteX350" fmla="*/ 11753829 w 16803856"/>
              <a:gd name="connsiteY350" fmla="*/ 243840 h 270646"/>
              <a:gd name="connsiteX351" fmla="*/ 11773480 w 16803856"/>
              <a:gd name="connsiteY351" fmla="*/ 248292 h 270646"/>
              <a:gd name="connsiteX352" fmla="*/ 11790740 w 16803856"/>
              <a:gd name="connsiteY352" fmla="*/ 260332 h 270646"/>
              <a:gd name="connsiteX353" fmla="*/ 11787038 w 16803856"/>
              <a:gd name="connsiteY353" fmla="*/ 219127 h 270646"/>
              <a:gd name="connsiteX354" fmla="*/ 11884546 w 16803856"/>
              <a:gd name="connsiteY354" fmla="*/ 0 h 270646"/>
              <a:gd name="connsiteX355" fmla="*/ 11982054 w 16803856"/>
              <a:gd name="connsiteY355" fmla="*/ 219127 h 270646"/>
              <a:gd name="connsiteX356" fmla="*/ 11977426 w 16803856"/>
              <a:gd name="connsiteY356" fmla="*/ 270645 h 270646"/>
              <a:gd name="connsiteX357" fmla="*/ 11983752 w 16803856"/>
              <a:gd name="connsiteY357" fmla="*/ 261060 h 270646"/>
              <a:gd name="connsiteX358" fmla="*/ 12021706 w 16803856"/>
              <a:gd name="connsiteY358" fmla="*/ 243840 h 270646"/>
              <a:gd name="connsiteX359" fmla="*/ 12041358 w 16803856"/>
              <a:gd name="connsiteY359" fmla="*/ 248292 h 270646"/>
              <a:gd name="connsiteX360" fmla="*/ 12058618 w 16803856"/>
              <a:gd name="connsiteY360" fmla="*/ 260333 h 270646"/>
              <a:gd name="connsiteX361" fmla="*/ 12054916 w 16803856"/>
              <a:gd name="connsiteY361" fmla="*/ 219127 h 270646"/>
              <a:gd name="connsiteX362" fmla="*/ 12152424 w 16803856"/>
              <a:gd name="connsiteY362" fmla="*/ 0 h 270646"/>
              <a:gd name="connsiteX363" fmla="*/ 12249932 w 16803856"/>
              <a:gd name="connsiteY363" fmla="*/ 219127 h 270646"/>
              <a:gd name="connsiteX364" fmla="*/ 12245304 w 16803856"/>
              <a:gd name="connsiteY364" fmla="*/ 270645 h 270646"/>
              <a:gd name="connsiteX365" fmla="*/ 12251630 w 16803856"/>
              <a:gd name="connsiteY365" fmla="*/ 261060 h 270646"/>
              <a:gd name="connsiteX366" fmla="*/ 12289584 w 16803856"/>
              <a:gd name="connsiteY366" fmla="*/ 243840 h 270646"/>
              <a:gd name="connsiteX367" fmla="*/ 12309236 w 16803856"/>
              <a:gd name="connsiteY367" fmla="*/ 248292 h 270646"/>
              <a:gd name="connsiteX368" fmla="*/ 12326497 w 16803856"/>
              <a:gd name="connsiteY368" fmla="*/ 260334 h 270646"/>
              <a:gd name="connsiteX369" fmla="*/ 12322795 w 16803856"/>
              <a:gd name="connsiteY369" fmla="*/ 219127 h 270646"/>
              <a:gd name="connsiteX370" fmla="*/ 12420303 w 16803856"/>
              <a:gd name="connsiteY370" fmla="*/ 0 h 270646"/>
              <a:gd name="connsiteX371" fmla="*/ 12517811 w 16803856"/>
              <a:gd name="connsiteY371" fmla="*/ 219127 h 270646"/>
              <a:gd name="connsiteX372" fmla="*/ 12513183 w 16803856"/>
              <a:gd name="connsiteY372" fmla="*/ 270645 h 270646"/>
              <a:gd name="connsiteX373" fmla="*/ 12519509 w 16803856"/>
              <a:gd name="connsiteY373" fmla="*/ 261060 h 270646"/>
              <a:gd name="connsiteX374" fmla="*/ 12557463 w 16803856"/>
              <a:gd name="connsiteY374" fmla="*/ 243840 h 270646"/>
              <a:gd name="connsiteX375" fmla="*/ 12577115 w 16803856"/>
              <a:gd name="connsiteY375" fmla="*/ 248292 h 270646"/>
              <a:gd name="connsiteX376" fmla="*/ 12594375 w 16803856"/>
              <a:gd name="connsiteY376" fmla="*/ 260333 h 270646"/>
              <a:gd name="connsiteX377" fmla="*/ 12590673 w 16803856"/>
              <a:gd name="connsiteY377" fmla="*/ 219127 h 270646"/>
              <a:gd name="connsiteX378" fmla="*/ 12688181 w 16803856"/>
              <a:gd name="connsiteY378" fmla="*/ 0 h 270646"/>
              <a:gd name="connsiteX379" fmla="*/ 12785689 w 16803856"/>
              <a:gd name="connsiteY379" fmla="*/ 219127 h 270646"/>
              <a:gd name="connsiteX380" fmla="*/ 12781061 w 16803856"/>
              <a:gd name="connsiteY380" fmla="*/ 270645 h 270646"/>
              <a:gd name="connsiteX381" fmla="*/ 12787387 w 16803856"/>
              <a:gd name="connsiteY381" fmla="*/ 261060 h 270646"/>
              <a:gd name="connsiteX382" fmla="*/ 12825341 w 16803856"/>
              <a:gd name="connsiteY382" fmla="*/ 243840 h 270646"/>
              <a:gd name="connsiteX383" fmla="*/ 12844992 w 16803856"/>
              <a:gd name="connsiteY383" fmla="*/ 248292 h 270646"/>
              <a:gd name="connsiteX384" fmla="*/ 12862253 w 16803856"/>
              <a:gd name="connsiteY384" fmla="*/ 260333 h 270646"/>
              <a:gd name="connsiteX385" fmla="*/ 12858551 w 16803856"/>
              <a:gd name="connsiteY385" fmla="*/ 219127 h 270646"/>
              <a:gd name="connsiteX386" fmla="*/ 12956059 w 16803856"/>
              <a:gd name="connsiteY386" fmla="*/ 0 h 270646"/>
              <a:gd name="connsiteX387" fmla="*/ 13053567 w 16803856"/>
              <a:gd name="connsiteY387" fmla="*/ 219127 h 270646"/>
              <a:gd name="connsiteX388" fmla="*/ 13048939 w 16803856"/>
              <a:gd name="connsiteY388" fmla="*/ 270645 h 270646"/>
              <a:gd name="connsiteX389" fmla="*/ 13055265 w 16803856"/>
              <a:gd name="connsiteY389" fmla="*/ 261060 h 270646"/>
              <a:gd name="connsiteX390" fmla="*/ 13093219 w 16803856"/>
              <a:gd name="connsiteY390" fmla="*/ 243840 h 270646"/>
              <a:gd name="connsiteX391" fmla="*/ 13112870 w 16803856"/>
              <a:gd name="connsiteY391" fmla="*/ 248292 h 270646"/>
              <a:gd name="connsiteX392" fmla="*/ 13130132 w 16803856"/>
              <a:gd name="connsiteY392" fmla="*/ 260334 h 270646"/>
              <a:gd name="connsiteX393" fmla="*/ 13126430 w 16803856"/>
              <a:gd name="connsiteY393" fmla="*/ 219127 h 270646"/>
              <a:gd name="connsiteX394" fmla="*/ 13223938 w 16803856"/>
              <a:gd name="connsiteY394" fmla="*/ 0 h 270646"/>
              <a:gd name="connsiteX395" fmla="*/ 13321446 w 16803856"/>
              <a:gd name="connsiteY395" fmla="*/ 219127 h 270646"/>
              <a:gd name="connsiteX396" fmla="*/ 13316818 w 16803856"/>
              <a:gd name="connsiteY396" fmla="*/ 270645 h 270646"/>
              <a:gd name="connsiteX397" fmla="*/ 13323144 w 16803856"/>
              <a:gd name="connsiteY397" fmla="*/ 261060 h 270646"/>
              <a:gd name="connsiteX398" fmla="*/ 13361098 w 16803856"/>
              <a:gd name="connsiteY398" fmla="*/ 243840 h 270646"/>
              <a:gd name="connsiteX399" fmla="*/ 13380749 w 16803856"/>
              <a:gd name="connsiteY399" fmla="*/ 248292 h 270646"/>
              <a:gd name="connsiteX400" fmla="*/ 13398010 w 16803856"/>
              <a:gd name="connsiteY400" fmla="*/ 260333 h 270646"/>
              <a:gd name="connsiteX401" fmla="*/ 13394308 w 16803856"/>
              <a:gd name="connsiteY401" fmla="*/ 219127 h 270646"/>
              <a:gd name="connsiteX402" fmla="*/ 13491816 w 16803856"/>
              <a:gd name="connsiteY402" fmla="*/ 0 h 270646"/>
              <a:gd name="connsiteX403" fmla="*/ 13589324 w 16803856"/>
              <a:gd name="connsiteY403" fmla="*/ 219127 h 270646"/>
              <a:gd name="connsiteX404" fmla="*/ 13584696 w 16803856"/>
              <a:gd name="connsiteY404" fmla="*/ 270645 h 270646"/>
              <a:gd name="connsiteX405" fmla="*/ 13591022 w 16803856"/>
              <a:gd name="connsiteY405" fmla="*/ 261060 h 270646"/>
              <a:gd name="connsiteX406" fmla="*/ 13628976 w 16803856"/>
              <a:gd name="connsiteY406" fmla="*/ 243840 h 270646"/>
              <a:gd name="connsiteX407" fmla="*/ 13648627 w 16803856"/>
              <a:gd name="connsiteY407" fmla="*/ 248292 h 270646"/>
              <a:gd name="connsiteX408" fmla="*/ 13665888 w 16803856"/>
              <a:gd name="connsiteY408" fmla="*/ 260333 h 270646"/>
              <a:gd name="connsiteX409" fmla="*/ 13662186 w 16803856"/>
              <a:gd name="connsiteY409" fmla="*/ 219127 h 270646"/>
              <a:gd name="connsiteX410" fmla="*/ 13759694 w 16803856"/>
              <a:gd name="connsiteY410" fmla="*/ 0 h 270646"/>
              <a:gd name="connsiteX411" fmla="*/ 13857202 w 16803856"/>
              <a:gd name="connsiteY411" fmla="*/ 219127 h 270646"/>
              <a:gd name="connsiteX412" fmla="*/ 13852574 w 16803856"/>
              <a:gd name="connsiteY412" fmla="*/ 270645 h 270646"/>
              <a:gd name="connsiteX413" fmla="*/ 13858900 w 16803856"/>
              <a:gd name="connsiteY413" fmla="*/ 261060 h 270646"/>
              <a:gd name="connsiteX414" fmla="*/ 13896854 w 16803856"/>
              <a:gd name="connsiteY414" fmla="*/ 243840 h 270646"/>
              <a:gd name="connsiteX415" fmla="*/ 13916505 w 16803856"/>
              <a:gd name="connsiteY415" fmla="*/ 248292 h 270646"/>
              <a:gd name="connsiteX416" fmla="*/ 13933767 w 16803856"/>
              <a:gd name="connsiteY416" fmla="*/ 260334 h 270646"/>
              <a:gd name="connsiteX417" fmla="*/ 13930065 w 16803856"/>
              <a:gd name="connsiteY417" fmla="*/ 219127 h 270646"/>
              <a:gd name="connsiteX418" fmla="*/ 14027573 w 16803856"/>
              <a:gd name="connsiteY418" fmla="*/ 0 h 270646"/>
              <a:gd name="connsiteX419" fmla="*/ 14125081 w 16803856"/>
              <a:gd name="connsiteY419" fmla="*/ 219127 h 270646"/>
              <a:gd name="connsiteX420" fmla="*/ 14120453 w 16803856"/>
              <a:gd name="connsiteY420" fmla="*/ 270645 h 270646"/>
              <a:gd name="connsiteX421" fmla="*/ 14126779 w 16803856"/>
              <a:gd name="connsiteY421" fmla="*/ 261060 h 270646"/>
              <a:gd name="connsiteX422" fmla="*/ 14164733 w 16803856"/>
              <a:gd name="connsiteY422" fmla="*/ 243840 h 270646"/>
              <a:gd name="connsiteX423" fmla="*/ 14184384 w 16803856"/>
              <a:gd name="connsiteY423" fmla="*/ 248292 h 270646"/>
              <a:gd name="connsiteX424" fmla="*/ 14201645 w 16803856"/>
              <a:gd name="connsiteY424" fmla="*/ 260333 h 270646"/>
              <a:gd name="connsiteX425" fmla="*/ 14197943 w 16803856"/>
              <a:gd name="connsiteY425" fmla="*/ 219127 h 270646"/>
              <a:gd name="connsiteX426" fmla="*/ 14295451 w 16803856"/>
              <a:gd name="connsiteY426" fmla="*/ 0 h 270646"/>
              <a:gd name="connsiteX427" fmla="*/ 14392959 w 16803856"/>
              <a:gd name="connsiteY427" fmla="*/ 219127 h 270646"/>
              <a:gd name="connsiteX428" fmla="*/ 14388331 w 16803856"/>
              <a:gd name="connsiteY428" fmla="*/ 270645 h 270646"/>
              <a:gd name="connsiteX429" fmla="*/ 14394657 w 16803856"/>
              <a:gd name="connsiteY429" fmla="*/ 261060 h 270646"/>
              <a:gd name="connsiteX430" fmla="*/ 14432611 w 16803856"/>
              <a:gd name="connsiteY430" fmla="*/ 243840 h 270646"/>
              <a:gd name="connsiteX431" fmla="*/ 14452262 w 16803856"/>
              <a:gd name="connsiteY431" fmla="*/ 248292 h 270646"/>
              <a:gd name="connsiteX432" fmla="*/ 14469523 w 16803856"/>
              <a:gd name="connsiteY432" fmla="*/ 260333 h 270646"/>
              <a:gd name="connsiteX433" fmla="*/ 14465821 w 16803856"/>
              <a:gd name="connsiteY433" fmla="*/ 219127 h 270646"/>
              <a:gd name="connsiteX434" fmla="*/ 14563329 w 16803856"/>
              <a:gd name="connsiteY434" fmla="*/ 0 h 270646"/>
              <a:gd name="connsiteX435" fmla="*/ 14660837 w 16803856"/>
              <a:gd name="connsiteY435" fmla="*/ 219127 h 270646"/>
              <a:gd name="connsiteX436" fmla="*/ 14656209 w 16803856"/>
              <a:gd name="connsiteY436" fmla="*/ 270645 h 270646"/>
              <a:gd name="connsiteX437" fmla="*/ 14662535 w 16803856"/>
              <a:gd name="connsiteY437" fmla="*/ 261060 h 270646"/>
              <a:gd name="connsiteX438" fmla="*/ 14700489 w 16803856"/>
              <a:gd name="connsiteY438" fmla="*/ 243840 h 270646"/>
              <a:gd name="connsiteX439" fmla="*/ 14720140 w 16803856"/>
              <a:gd name="connsiteY439" fmla="*/ 248292 h 270646"/>
              <a:gd name="connsiteX440" fmla="*/ 14737402 w 16803856"/>
              <a:gd name="connsiteY440" fmla="*/ 260334 h 270646"/>
              <a:gd name="connsiteX441" fmla="*/ 14733700 w 16803856"/>
              <a:gd name="connsiteY441" fmla="*/ 219127 h 270646"/>
              <a:gd name="connsiteX442" fmla="*/ 14831208 w 16803856"/>
              <a:gd name="connsiteY442" fmla="*/ 0 h 270646"/>
              <a:gd name="connsiteX443" fmla="*/ 14928716 w 16803856"/>
              <a:gd name="connsiteY443" fmla="*/ 219127 h 270646"/>
              <a:gd name="connsiteX444" fmla="*/ 14924088 w 16803856"/>
              <a:gd name="connsiteY444" fmla="*/ 270645 h 270646"/>
              <a:gd name="connsiteX445" fmla="*/ 14930414 w 16803856"/>
              <a:gd name="connsiteY445" fmla="*/ 261060 h 270646"/>
              <a:gd name="connsiteX446" fmla="*/ 14968368 w 16803856"/>
              <a:gd name="connsiteY446" fmla="*/ 243840 h 270646"/>
              <a:gd name="connsiteX447" fmla="*/ 14988019 w 16803856"/>
              <a:gd name="connsiteY447" fmla="*/ 248292 h 270646"/>
              <a:gd name="connsiteX448" fmla="*/ 15005280 w 16803856"/>
              <a:gd name="connsiteY448" fmla="*/ 260333 h 270646"/>
              <a:gd name="connsiteX449" fmla="*/ 15001578 w 16803856"/>
              <a:gd name="connsiteY449" fmla="*/ 219127 h 270646"/>
              <a:gd name="connsiteX450" fmla="*/ 15099086 w 16803856"/>
              <a:gd name="connsiteY450" fmla="*/ 0 h 270646"/>
              <a:gd name="connsiteX451" fmla="*/ 15196594 w 16803856"/>
              <a:gd name="connsiteY451" fmla="*/ 219127 h 270646"/>
              <a:gd name="connsiteX452" fmla="*/ 15191966 w 16803856"/>
              <a:gd name="connsiteY452" fmla="*/ 270645 h 270646"/>
              <a:gd name="connsiteX453" fmla="*/ 15198292 w 16803856"/>
              <a:gd name="connsiteY453" fmla="*/ 261060 h 270646"/>
              <a:gd name="connsiteX454" fmla="*/ 15236246 w 16803856"/>
              <a:gd name="connsiteY454" fmla="*/ 243840 h 270646"/>
              <a:gd name="connsiteX455" fmla="*/ 15255897 w 16803856"/>
              <a:gd name="connsiteY455" fmla="*/ 248292 h 270646"/>
              <a:gd name="connsiteX456" fmla="*/ 15273158 w 16803856"/>
              <a:gd name="connsiteY456" fmla="*/ 260333 h 270646"/>
              <a:gd name="connsiteX457" fmla="*/ 15269456 w 16803856"/>
              <a:gd name="connsiteY457" fmla="*/ 219127 h 270646"/>
              <a:gd name="connsiteX458" fmla="*/ 15366964 w 16803856"/>
              <a:gd name="connsiteY458" fmla="*/ 0 h 270646"/>
              <a:gd name="connsiteX459" fmla="*/ 15464472 w 16803856"/>
              <a:gd name="connsiteY459" fmla="*/ 219127 h 270646"/>
              <a:gd name="connsiteX460" fmla="*/ 15459844 w 16803856"/>
              <a:gd name="connsiteY460" fmla="*/ 270645 h 270646"/>
              <a:gd name="connsiteX461" fmla="*/ 15466170 w 16803856"/>
              <a:gd name="connsiteY461" fmla="*/ 261060 h 270646"/>
              <a:gd name="connsiteX462" fmla="*/ 15504124 w 16803856"/>
              <a:gd name="connsiteY462" fmla="*/ 243840 h 270646"/>
              <a:gd name="connsiteX463" fmla="*/ 15523775 w 16803856"/>
              <a:gd name="connsiteY463" fmla="*/ 248292 h 270646"/>
              <a:gd name="connsiteX464" fmla="*/ 15541037 w 16803856"/>
              <a:gd name="connsiteY464" fmla="*/ 260334 h 270646"/>
              <a:gd name="connsiteX465" fmla="*/ 15537335 w 16803856"/>
              <a:gd name="connsiteY465" fmla="*/ 219127 h 270646"/>
              <a:gd name="connsiteX466" fmla="*/ 15634843 w 16803856"/>
              <a:gd name="connsiteY466" fmla="*/ 0 h 270646"/>
              <a:gd name="connsiteX467" fmla="*/ 15732351 w 16803856"/>
              <a:gd name="connsiteY467" fmla="*/ 219127 h 270646"/>
              <a:gd name="connsiteX468" fmla="*/ 15727723 w 16803856"/>
              <a:gd name="connsiteY468" fmla="*/ 270645 h 270646"/>
              <a:gd name="connsiteX469" fmla="*/ 15734049 w 16803856"/>
              <a:gd name="connsiteY469" fmla="*/ 261060 h 270646"/>
              <a:gd name="connsiteX470" fmla="*/ 15772003 w 16803856"/>
              <a:gd name="connsiteY470" fmla="*/ 243840 h 270646"/>
              <a:gd name="connsiteX471" fmla="*/ 15791654 w 16803856"/>
              <a:gd name="connsiteY471" fmla="*/ 248292 h 270646"/>
              <a:gd name="connsiteX472" fmla="*/ 15808916 w 16803856"/>
              <a:gd name="connsiteY472" fmla="*/ 260333 h 270646"/>
              <a:gd name="connsiteX473" fmla="*/ 15805212 w 16803856"/>
              <a:gd name="connsiteY473" fmla="*/ 219127 h 270646"/>
              <a:gd name="connsiteX474" fmla="*/ 15902720 w 16803856"/>
              <a:gd name="connsiteY474" fmla="*/ 0 h 270646"/>
              <a:gd name="connsiteX475" fmla="*/ 16000228 w 16803856"/>
              <a:gd name="connsiteY475" fmla="*/ 219127 h 270646"/>
              <a:gd name="connsiteX476" fmla="*/ 15995600 w 16803856"/>
              <a:gd name="connsiteY476" fmla="*/ 270645 h 270646"/>
              <a:gd name="connsiteX477" fmla="*/ 16001928 w 16803856"/>
              <a:gd name="connsiteY477" fmla="*/ 261060 h 270646"/>
              <a:gd name="connsiteX478" fmla="*/ 16039880 w 16803856"/>
              <a:gd name="connsiteY478" fmla="*/ 243840 h 270646"/>
              <a:gd name="connsiteX479" fmla="*/ 16059532 w 16803856"/>
              <a:gd name="connsiteY479" fmla="*/ 248292 h 270646"/>
              <a:gd name="connsiteX480" fmla="*/ 16076792 w 16803856"/>
              <a:gd name="connsiteY480" fmla="*/ 260333 h 270646"/>
              <a:gd name="connsiteX481" fmla="*/ 16073092 w 16803856"/>
              <a:gd name="connsiteY481" fmla="*/ 219127 h 270646"/>
              <a:gd name="connsiteX482" fmla="*/ 16170600 w 16803856"/>
              <a:gd name="connsiteY482" fmla="*/ 0 h 270646"/>
              <a:gd name="connsiteX483" fmla="*/ 16268108 w 16803856"/>
              <a:gd name="connsiteY483" fmla="*/ 219127 h 270646"/>
              <a:gd name="connsiteX484" fmla="*/ 16263480 w 16803856"/>
              <a:gd name="connsiteY484" fmla="*/ 270645 h 270646"/>
              <a:gd name="connsiteX485" fmla="*/ 16269804 w 16803856"/>
              <a:gd name="connsiteY485" fmla="*/ 261060 h 270646"/>
              <a:gd name="connsiteX486" fmla="*/ 16307760 w 16803856"/>
              <a:gd name="connsiteY486" fmla="*/ 243840 h 270646"/>
              <a:gd name="connsiteX487" fmla="*/ 16327410 w 16803856"/>
              <a:gd name="connsiteY487" fmla="*/ 248292 h 270646"/>
              <a:gd name="connsiteX488" fmla="*/ 16344672 w 16803856"/>
              <a:gd name="connsiteY488" fmla="*/ 260334 h 270646"/>
              <a:gd name="connsiteX489" fmla="*/ 16340970 w 16803856"/>
              <a:gd name="connsiteY489" fmla="*/ 219127 h 270646"/>
              <a:gd name="connsiteX490" fmla="*/ 16438478 w 16803856"/>
              <a:gd name="connsiteY490" fmla="*/ 0 h 270646"/>
              <a:gd name="connsiteX491" fmla="*/ 16535986 w 16803856"/>
              <a:gd name="connsiteY491" fmla="*/ 219127 h 270646"/>
              <a:gd name="connsiteX492" fmla="*/ 16531358 w 16803856"/>
              <a:gd name="connsiteY492" fmla="*/ 270645 h 270646"/>
              <a:gd name="connsiteX493" fmla="*/ 16537684 w 16803856"/>
              <a:gd name="connsiteY493" fmla="*/ 261060 h 270646"/>
              <a:gd name="connsiteX494" fmla="*/ 16575638 w 16803856"/>
              <a:gd name="connsiteY494" fmla="*/ 243840 h 270646"/>
              <a:gd name="connsiteX495" fmla="*/ 16595288 w 16803856"/>
              <a:gd name="connsiteY495" fmla="*/ 248292 h 270646"/>
              <a:gd name="connsiteX496" fmla="*/ 16612540 w 16803856"/>
              <a:gd name="connsiteY496" fmla="*/ 260327 h 270646"/>
              <a:gd name="connsiteX497" fmla="*/ 16608840 w 16803856"/>
              <a:gd name="connsiteY497" fmla="*/ 219127 h 270646"/>
              <a:gd name="connsiteX498" fmla="*/ 16706348 w 16803856"/>
              <a:gd name="connsiteY498" fmla="*/ 0 h 270646"/>
              <a:gd name="connsiteX499" fmla="*/ 16803856 w 16803856"/>
              <a:gd name="connsiteY499" fmla="*/ 219127 h 270646"/>
              <a:gd name="connsiteX500" fmla="*/ 16799228 w 16803856"/>
              <a:gd name="connsiteY500" fmla="*/ 270645 h 27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</a:cxnLst>
            <a:rect l="l" t="t" r="r" b="b"/>
            <a:pathLst>
              <a:path w="16803856" h="270646">
                <a:moveTo>
                  <a:pt x="3702" y="260333"/>
                </a:moveTo>
                <a:lnTo>
                  <a:pt x="0" y="219127"/>
                </a:lnTo>
                <a:cubicBezTo>
                  <a:pt x="0" y="98106"/>
                  <a:pt x="43656" y="0"/>
                  <a:pt x="97508" y="0"/>
                </a:cubicBezTo>
                <a:cubicBezTo>
                  <a:pt x="151360" y="0"/>
                  <a:pt x="195016" y="98106"/>
                  <a:pt x="195016" y="219127"/>
                </a:cubicBezTo>
                <a:lnTo>
                  <a:pt x="190388" y="270645"/>
                </a:lnTo>
                <a:lnTo>
                  <a:pt x="196714" y="261060"/>
                </a:lnTo>
                <a:cubicBezTo>
                  <a:pt x="208379" y="249972"/>
                  <a:pt x="221205" y="243840"/>
                  <a:pt x="234668" y="243840"/>
                </a:cubicBezTo>
                <a:cubicBezTo>
                  <a:pt x="241400" y="243840"/>
                  <a:pt x="247972" y="245373"/>
                  <a:pt x="254319" y="248292"/>
                </a:cubicBezTo>
                <a:lnTo>
                  <a:pt x="271581" y="260334"/>
                </a:lnTo>
                <a:lnTo>
                  <a:pt x="267879" y="219127"/>
                </a:lnTo>
                <a:cubicBezTo>
                  <a:pt x="267879" y="98106"/>
                  <a:pt x="311535" y="0"/>
                  <a:pt x="365387" y="0"/>
                </a:cubicBezTo>
                <a:cubicBezTo>
                  <a:pt x="419239" y="0"/>
                  <a:pt x="462895" y="98106"/>
                  <a:pt x="462895" y="219127"/>
                </a:cubicBezTo>
                <a:lnTo>
                  <a:pt x="458267" y="270645"/>
                </a:lnTo>
                <a:lnTo>
                  <a:pt x="464593" y="261060"/>
                </a:lnTo>
                <a:cubicBezTo>
                  <a:pt x="476258" y="249972"/>
                  <a:pt x="489084" y="243840"/>
                  <a:pt x="502547" y="243840"/>
                </a:cubicBezTo>
                <a:cubicBezTo>
                  <a:pt x="509279" y="243840"/>
                  <a:pt x="515851" y="245373"/>
                  <a:pt x="522198" y="248292"/>
                </a:cubicBezTo>
                <a:lnTo>
                  <a:pt x="539459" y="260333"/>
                </a:lnTo>
                <a:lnTo>
                  <a:pt x="535757" y="219127"/>
                </a:lnTo>
                <a:cubicBezTo>
                  <a:pt x="535757" y="98106"/>
                  <a:pt x="579413" y="0"/>
                  <a:pt x="633265" y="0"/>
                </a:cubicBezTo>
                <a:cubicBezTo>
                  <a:pt x="687117" y="0"/>
                  <a:pt x="730773" y="98106"/>
                  <a:pt x="730773" y="219127"/>
                </a:cubicBezTo>
                <a:lnTo>
                  <a:pt x="726145" y="270645"/>
                </a:lnTo>
                <a:lnTo>
                  <a:pt x="732471" y="261060"/>
                </a:lnTo>
                <a:cubicBezTo>
                  <a:pt x="744136" y="249972"/>
                  <a:pt x="756962" y="243840"/>
                  <a:pt x="770425" y="243840"/>
                </a:cubicBezTo>
                <a:cubicBezTo>
                  <a:pt x="777157" y="243840"/>
                  <a:pt x="783729" y="245373"/>
                  <a:pt x="790076" y="248292"/>
                </a:cubicBezTo>
                <a:lnTo>
                  <a:pt x="807337" y="260333"/>
                </a:lnTo>
                <a:lnTo>
                  <a:pt x="803635" y="219127"/>
                </a:lnTo>
                <a:cubicBezTo>
                  <a:pt x="803635" y="98106"/>
                  <a:pt x="847291" y="0"/>
                  <a:pt x="901143" y="0"/>
                </a:cubicBezTo>
                <a:cubicBezTo>
                  <a:pt x="954995" y="0"/>
                  <a:pt x="998651" y="98106"/>
                  <a:pt x="998651" y="219127"/>
                </a:cubicBezTo>
                <a:lnTo>
                  <a:pt x="994023" y="270645"/>
                </a:lnTo>
                <a:lnTo>
                  <a:pt x="1000349" y="261060"/>
                </a:lnTo>
                <a:cubicBezTo>
                  <a:pt x="1012014" y="249972"/>
                  <a:pt x="1024840" y="243840"/>
                  <a:pt x="1038303" y="243840"/>
                </a:cubicBezTo>
                <a:cubicBezTo>
                  <a:pt x="1045035" y="243840"/>
                  <a:pt x="1051607" y="245373"/>
                  <a:pt x="1057954" y="248292"/>
                </a:cubicBezTo>
                <a:lnTo>
                  <a:pt x="1075216" y="260334"/>
                </a:lnTo>
                <a:lnTo>
                  <a:pt x="1071514" y="219127"/>
                </a:lnTo>
                <a:cubicBezTo>
                  <a:pt x="1071514" y="98106"/>
                  <a:pt x="1115169" y="0"/>
                  <a:pt x="1169022" y="0"/>
                </a:cubicBezTo>
                <a:cubicBezTo>
                  <a:pt x="1222874" y="0"/>
                  <a:pt x="1266529" y="98106"/>
                  <a:pt x="1266529" y="219127"/>
                </a:cubicBezTo>
                <a:lnTo>
                  <a:pt x="1261901" y="270645"/>
                </a:lnTo>
                <a:lnTo>
                  <a:pt x="1268227" y="261060"/>
                </a:lnTo>
                <a:cubicBezTo>
                  <a:pt x="1279893" y="249972"/>
                  <a:pt x="1292718" y="243840"/>
                  <a:pt x="1306181" y="243840"/>
                </a:cubicBezTo>
                <a:cubicBezTo>
                  <a:pt x="1312913" y="243840"/>
                  <a:pt x="1319485" y="245373"/>
                  <a:pt x="1325832" y="248292"/>
                </a:cubicBezTo>
                <a:lnTo>
                  <a:pt x="1343094" y="260333"/>
                </a:lnTo>
                <a:lnTo>
                  <a:pt x="1339391" y="219127"/>
                </a:lnTo>
                <a:cubicBezTo>
                  <a:pt x="1339391" y="98106"/>
                  <a:pt x="1383048" y="0"/>
                  <a:pt x="1436898" y="0"/>
                </a:cubicBezTo>
                <a:cubicBezTo>
                  <a:pt x="1490752" y="0"/>
                  <a:pt x="1534407" y="98106"/>
                  <a:pt x="1534407" y="219127"/>
                </a:cubicBezTo>
                <a:lnTo>
                  <a:pt x="1529780" y="270644"/>
                </a:lnTo>
                <a:lnTo>
                  <a:pt x="1536104" y="261060"/>
                </a:lnTo>
                <a:cubicBezTo>
                  <a:pt x="1547770" y="249972"/>
                  <a:pt x="1560595" y="243840"/>
                  <a:pt x="1574058" y="243840"/>
                </a:cubicBezTo>
                <a:cubicBezTo>
                  <a:pt x="1580790" y="243840"/>
                  <a:pt x="1587362" y="245373"/>
                  <a:pt x="1593710" y="248292"/>
                </a:cubicBezTo>
                <a:lnTo>
                  <a:pt x="1610971" y="260333"/>
                </a:lnTo>
                <a:lnTo>
                  <a:pt x="1607270" y="219127"/>
                </a:lnTo>
                <a:cubicBezTo>
                  <a:pt x="1607270" y="98106"/>
                  <a:pt x="1650925" y="0"/>
                  <a:pt x="1704778" y="0"/>
                </a:cubicBezTo>
                <a:cubicBezTo>
                  <a:pt x="1758629" y="0"/>
                  <a:pt x="1802285" y="98106"/>
                  <a:pt x="1802285" y="219127"/>
                </a:cubicBezTo>
                <a:lnTo>
                  <a:pt x="1797657" y="270645"/>
                </a:lnTo>
                <a:lnTo>
                  <a:pt x="1803983" y="261060"/>
                </a:lnTo>
                <a:cubicBezTo>
                  <a:pt x="1815649" y="249972"/>
                  <a:pt x="1828475" y="243840"/>
                  <a:pt x="1841937" y="243840"/>
                </a:cubicBezTo>
                <a:cubicBezTo>
                  <a:pt x="1848669" y="243840"/>
                  <a:pt x="1855241" y="245373"/>
                  <a:pt x="1861588" y="248292"/>
                </a:cubicBezTo>
                <a:lnTo>
                  <a:pt x="1878851" y="260334"/>
                </a:lnTo>
                <a:lnTo>
                  <a:pt x="1875148" y="219127"/>
                </a:lnTo>
                <a:cubicBezTo>
                  <a:pt x="1875148" y="98106"/>
                  <a:pt x="1918805" y="0"/>
                  <a:pt x="1972656" y="0"/>
                </a:cubicBezTo>
                <a:cubicBezTo>
                  <a:pt x="2026508" y="0"/>
                  <a:pt x="2070163" y="98106"/>
                  <a:pt x="2070163" y="219127"/>
                </a:cubicBezTo>
                <a:lnTo>
                  <a:pt x="2065536" y="270646"/>
                </a:lnTo>
                <a:lnTo>
                  <a:pt x="2071863" y="261060"/>
                </a:lnTo>
                <a:cubicBezTo>
                  <a:pt x="2083528" y="249972"/>
                  <a:pt x="2096353" y="243840"/>
                  <a:pt x="2109816" y="243840"/>
                </a:cubicBezTo>
                <a:cubicBezTo>
                  <a:pt x="2116548" y="243840"/>
                  <a:pt x="2123120" y="245373"/>
                  <a:pt x="2129468" y="248292"/>
                </a:cubicBezTo>
                <a:lnTo>
                  <a:pt x="2146728" y="260333"/>
                </a:lnTo>
                <a:lnTo>
                  <a:pt x="2143027" y="219127"/>
                </a:lnTo>
                <a:cubicBezTo>
                  <a:pt x="2143027" y="98106"/>
                  <a:pt x="2186682" y="0"/>
                  <a:pt x="2240535" y="0"/>
                </a:cubicBezTo>
                <a:cubicBezTo>
                  <a:pt x="2294386" y="0"/>
                  <a:pt x="2338043" y="98106"/>
                  <a:pt x="2338043" y="219127"/>
                </a:cubicBezTo>
                <a:lnTo>
                  <a:pt x="2333415" y="270643"/>
                </a:lnTo>
                <a:lnTo>
                  <a:pt x="2339740" y="261060"/>
                </a:lnTo>
                <a:cubicBezTo>
                  <a:pt x="2351406" y="249972"/>
                  <a:pt x="2364231" y="243840"/>
                  <a:pt x="2377694" y="243840"/>
                </a:cubicBezTo>
                <a:cubicBezTo>
                  <a:pt x="2384426" y="243840"/>
                  <a:pt x="2390998" y="245373"/>
                  <a:pt x="2397345" y="248292"/>
                </a:cubicBezTo>
                <a:lnTo>
                  <a:pt x="2414606" y="260333"/>
                </a:lnTo>
                <a:lnTo>
                  <a:pt x="2410904" y="219127"/>
                </a:lnTo>
                <a:cubicBezTo>
                  <a:pt x="2410904" y="98106"/>
                  <a:pt x="2454562" y="0"/>
                  <a:pt x="2508414" y="0"/>
                </a:cubicBezTo>
                <a:cubicBezTo>
                  <a:pt x="2562263" y="0"/>
                  <a:pt x="2605920" y="98106"/>
                  <a:pt x="2605920" y="219127"/>
                </a:cubicBezTo>
                <a:lnTo>
                  <a:pt x="2601293" y="270646"/>
                </a:lnTo>
                <a:lnTo>
                  <a:pt x="2607618" y="261060"/>
                </a:lnTo>
                <a:cubicBezTo>
                  <a:pt x="2619284" y="249972"/>
                  <a:pt x="2632110" y="243840"/>
                  <a:pt x="2645573" y="243840"/>
                </a:cubicBezTo>
                <a:cubicBezTo>
                  <a:pt x="2652304" y="243840"/>
                  <a:pt x="2658876" y="245373"/>
                  <a:pt x="2665225" y="248292"/>
                </a:cubicBezTo>
                <a:lnTo>
                  <a:pt x="2682485" y="260334"/>
                </a:lnTo>
                <a:lnTo>
                  <a:pt x="2678784" y="219127"/>
                </a:lnTo>
                <a:cubicBezTo>
                  <a:pt x="2678784" y="98106"/>
                  <a:pt x="2722439" y="0"/>
                  <a:pt x="2776291" y="0"/>
                </a:cubicBezTo>
                <a:cubicBezTo>
                  <a:pt x="2830143" y="0"/>
                  <a:pt x="2873799" y="98106"/>
                  <a:pt x="2873799" y="219127"/>
                </a:cubicBezTo>
                <a:lnTo>
                  <a:pt x="2869171" y="270645"/>
                </a:lnTo>
                <a:lnTo>
                  <a:pt x="2875497" y="261060"/>
                </a:lnTo>
                <a:cubicBezTo>
                  <a:pt x="2887162" y="249972"/>
                  <a:pt x="2899988" y="243840"/>
                  <a:pt x="2913451" y="243840"/>
                </a:cubicBezTo>
                <a:cubicBezTo>
                  <a:pt x="2920183" y="243840"/>
                  <a:pt x="2926755" y="245373"/>
                  <a:pt x="2933102" y="248292"/>
                </a:cubicBezTo>
                <a:lnTo>
                  <a:pt x="2950363" y="260333"/>
                </a:lnTo>
                <a:lnTo>
                  <a:pt x="2946661" y="219127"/>
                </a:lnTo>
                <a:cubicBezTo>
                  <a:pt x="2946661" y="98106"/>
                  <a:pt x="2990317" y="0"/>
                  <a:pt x="3044169" y="0"/>
                </a:cubicBezTo>
                <a:cubicBezTo>
                  <a:pt x="3098021" y="0"/>
                  <a:pt x="3141677" y="98106"/>
                  <a:pt x="3141677" y="219127"/>
                </a:cubicBezTo>
                <a:lnTo>
                  <a:pt x="3137050" y="270645"/>
                </a:lnTo>
                <a:lnTo>
                  <a:pt x="3143375" y="261060"/>
                </a:lnTo>
                <a:cubicBezTo>
                  <a:pt x="3155041" y="249972"/>
                  <a:pt x="3167867" y="243840"/>
                  <a:pt x="3181329" y="243840"/>
                </a:cubicBezTo>
                <a:cubicBezTo>
                  <a:pt x="3188061" y="243840"/>
                  <a:pt x="3194633" y="245373"/>
                  <a:pt x="3200980" y="248292"/>
                </a:cubicBezTo>
                <a:lnTo>
                  <a:pt x="3218240" y="260332"/>
                </a:lnTo>
                <a:lnTo>
                  <a:pt x="3214540" y="219127"/>
                </a:lnTo>
                <a:cubicBezTo>
                  <a:pt x="3214540" y="98106"/>
                  <a:pt x="3258194" y="0"/>
                  <a:pt x="3312048" y="0"/>
                </a:cubicBezTo>
                <a:cubicBezTo>
                  <a:pt x="3365898" y="0"/>
                  <a:pt x="3409555" y="98106"/>
                  <a:pt x="3409555" y="219127"/>
                </a:cubicBezTo>
                <a:lnTo>
                  <a:pt x="3404927" y="270645"/>
                </a:lnTo>
                <a:lnTo>
                  <a:pt x="3411254" y="261060"/>
                </a:lnTo>
                <a:cubicBezTo>
                  <a:pt x="3422919" y="249972"/>
                  <a:pt x="3435744" y="243840"/>
                  <a:pt x="3449207" y="243840"/>
                </a:cubicBezTo>
                <a:cubicBezTo>
                  <a:pt x="3455939" y="243840"/>
                  <a:pt x="3462511" y="245373"/>
                  <a:pt x="3468860" y="248292"/>
                </a:cubicBezTo>
                <a:lnTo>
                  <a:pt x="3486119" y="260333"/>
                </a:lnTo>
                <a:lnTo>
                  <a:pt x="3482416" y="219127"/>
                </a:lnTo>
                <a:cubicBezTo>
                  <a:pt x="3482416" y="98106"/>
                  <a:pt x="3526074" y="0"/>
                  <a:pt x="3579924" y="0"/>
                </a:cubicBezTo>
                <a:cubicBezTo>
                  <a:pt x="3633777" y="0"/>
                  <a:pt x="3677433" y="98106"/>
                  <a:pt x="3677433" y="219127"/>
                </a:cubicBezTo>
                <a:lnTo>
                  <a:pt x="3672806" y="270645"/>
                </a:lnTo>
                <a:lnTo>
                  <a:pt x="3679130" y="261060"/>
                </a:lnTo>
                <a:cubicBezTo>
                  <a:pt x="3690797" y="249972"/>
                  <a:pt x="3703623" y="243840"/>
                  <a:pt x="3717085" y="243840"/>
                </a:cubicBezTo>
                <a:cubicBezTo>
                  <a:pt x="3723817" y="243840"/>
                  <a:pt x="3730389" y="245373"/>
                  <a:pt x="3736736" y="248292"/>
                </a:cubicBezTo>
                <a:lnTo>
                  <a:pt x="3753997" y="260334"/>
                </a:lnTo>
                <a:lnTo>
                  <a:pt x="3750297" y="219127"/>
                </a:lnTo>
                <a:cubicBezTo>
                  <a:pt x="3750297" y="98106"/>
                  <a:pt x="3793951" y="0"/>
                  <a:pt x="3847805" y="0"/>
                </a:cubicBezTo>
                <a:cubicBezTo>
                  <a:pt x="3901655" y="0"/>
                  <a:pt x="3945312" y="98106"/>
                  <a:pt x="3945312" y="219127"/>
                </a:cubicBezTo>
                <a:lnTo>
                  <a:pt x="3940684" y="270645"/>
                </a:lnTo>
                <a:lnTo>
                  <a:pt x="3947011" y="261060"/>
                </a:lnTo>
                <a:cubicBezTo>
                  <a:pt x="3958676" y="249972"/>
                  <a:pt x="3971501" y="243840"/>
                  <a:pt x="3984964" y="243840"/>
                </a:cubicBezTo>
                <a:cubicBezTo>
                  <a:pt x="3991696" y="243840"/>
                  <a:pt x="3998268" y="245373"/>
                  <a:pt x="4004617" y="248292"/>
                </a:cubicBezTo>
                <a:lnTo>
                  <a:pt x="4021877" y="260333"/>
                </a:lnTo>
                <a:lnTo>
                  <a:pt x="4018173" y="219127"/>
                </a:lnTo>
                <a:cubicBezTo>
                  <a:pt x="4018173" y="98106"/>
                  <a:pt x="4061831" y="0"/>
                  <a:pt x="4115681" y="0"/>
                </a:cubicBezTo>
                <a:cubicBezTo>
                  <a:pt x="4169534" y="0"/>
                  <a:pt x="4213190" y="98106"/>
                  <a:pt x="4213190" y="219127"/>
                </a:cubicBezTo>
                <a:lnTo>
                  <a:pt x="4208563" y="270645"/>
                </a:lnTo>
                <a:lnTo>
                  <a:pt x="4214887" y="261060"/>
                </a:lnTo>
                <a:cubicBezTo>
                  <a:pt x="4226554" y="249972"/>
                  <a:pt x="4239380" y="243840"/>
                  <a:pt x="4252842" y="243840"/>
                </a:cubicBezTo>
                <a:cubicBezTo>
                  <a:pt x="4259574" y="243840"/>
                  <a:pt x="4266146" y="245373"/>
                  <a:pt x="4272492" y="248292"/>
                </a:cubicBezTo>
                <a:lnTo>
                  <a:pt x="4289754" y="260333"/>
                </a:lnTo>
                <a:lnTo>
                  <a:pt x="4286053" y="219127"/>
                </a:lnTo>
                <a:cubicBezTo>
                  <a:pt x="4286053" y="98106"/>
                  <a:pt x="4329707" y="0"/>
                  <a:pt x="4383560" y="0"/>
                </a:cubicBezTo>
                <a:cubicBezTo>
                  <a:pt x="4437412" y="0"/>
                  <a:pt x="4481068" y="98106"/>
                  <a:pt x="4481068" y="219127"/>
                </a:cubicBezTo>
                <a:lnTo>
                  <a:pt x="4476441" y="270645"/>
                </a:lnTo>
                <a:lnTo>
                  <a:pt x="4482766" y="261060"/>
                </a:lnTo>
                <a:cubicBezTo>
                  <a:pt x="4494432" y="249972"/>
                  <a:pt x="4507256" y="243840"/>
                  <a:pt x="4520721" y="243840"/>
                </a:cubicBezTo>
                <a:cubicBezTo>
                  <a:pt x="4527452" y="243840"/>
                  <a:pt x="4534025" y="245373"/>
                  <a:pt x="4540371" y="248292"/>
                </a:cubicBezTo>
                <a:lnTo>
                  <a:pt x="4557634" y="260334"/>
                </a:lnTo>
                <a:lnTo>
                  <a:pt x="4553930" y="219127"/>
                </a:lnTo>
                <a:cubicBezTo>
                  <a:pt x="4553930" y="98106"/>
                  <a:pt x="4597588" y="0"/>
                  <a:pt x="4651438" y="0"/>
                </a:cubicBezTo>
                <a:cubicBezTo>
                  <a:pt x="4705291" y="0"/>
                  <a:pt x="4748947" y="98106"/>
                  <a:pt x="4748947" y="219127"/>
                </a:cubicBezTo>
                <a:lnTo>
                  <a:pt x="4744320" y="270645"/>
                </a:lnTo>
                <a:lnTo>
                  <a:pt x="4750644" y="261060"/>
                </a:lnTo>
                <a:cubicBezTo>
                  <a:pt x="4762311" y="249972"/>
                  <a:pt x="4775137" y="243840"/>
                  <a:pt x="4788599" y="243840"/>
                </a:cubicBezTo>
                <a:cubicBezTo>
                  <a:pt x="4795331" y="243840"/>
                  <a:pt x="4801903" y="245373"/>
                  <a:pt x="4808249" y="248292"/>
                </a:cubicBezTo>
                <a:lnTo>
                  <a:pt x="4825510" y="260333"/>
                </a:lnTo>
                <a:lnTo>
                  <a:pt x="4821810" y="219127"/>
                </a:lnTo>
                <a:cubicBezTo>
                  <a:pt x="4821810" y="98106"/>
                  <a:pt x="4865464" y="0"/>
                  <a:pt x="4919317" y="0"/>
                </a:cubicBezTo>
                <a:cubicBezTo>
                  <a:pt x="4973169" y="0"/>
                  <a:pt x="5016825" y="98106"/>
                  <a:pt x="5016825" y="219127"/>
                </a:cubicBezTo>
                <a:lnTo>
                  <a:pt x="5012198" y="270645"/>
                </a:lnTo>
                <a:lnTo>
                  <a:pt x="5018523" y="261060"/>
                </a:lnTo>
                <a:cubicBezTo>
                  <a:pt x="5030187" y="249972"/>
                  <a:pt x="5043013" y="243840"/>
                  <a:pt x="5056477" y="243840"/>
                </a:cubicBezTo>
                <a:cubicBezTo>
                  <a:pt x="5063209" y="243840"/>
                  <a:pt x="5069782" y="245373"/>
                  <a:pt x="5076128" y="248292"/>
                </a:cubicBezTo>
                <a:lnTo>
                  <a:pt x="5093389" y="260333"/>
                </a:lnTo>
                <a:lnTo>
                  <a:pt x="5089686" y="219127"/>
                </a:lnTo>
                <a:cubicBezTo>
                  <a:pt x="5089686" y="98106"/>
                  <a:pt x="5133343" y="0"/>
                  <a:pt x="5187195" y="0"/>
                </a:cubicBezTo>
                <a:cubicBezTo>
                  <a:pt x="5241047" y="0"/>
                  <a:pt x="5284704" y="98106"/>
                  <a:pt x="5284704" y="219127"/>
                </a:cubicBezTo>
                <a:lnTo>
                  <a:pt x="5280074" y="270645"/>
                </a:lnTo>
                <a:lnTo>
                  <a:pt x="5286401" y="261060"/>
                </a:lnTo>
                <a:cubicBezTo>
                  <a:pt x="5298067" y="249972"/>
                  <a:pt x="5310892" y="243840"/>
                  <a:pt x="5324355" y="243840"/>
                </a:cubicBezTo>
                <a:cubicBezTo>
                  <a:pt x="5331088" y="243840"/>
                  <a:pt x="5337659" y="245373"/>
                  <a:pt x="5344006" y="248292"/>
                </a:cubicBezTo>
                <a:lnTo>
                  <a:pt x="5361267" y="260334"/>
                </a:lnTo>
                <a:lnTo>
                  <a:pt x="5357567" y="219127"/>
                </a:lnTo>
                <a:cubicBezTo>
                  <a:pt x="5357567" y="98106"/>
                  <a:pt x="5401221" y="0"/>
                  <a:pt x="5455074" y="0"/>
                </a:cubicBezTo>
                <a:cubicBezTo>
                  <a:pt x="5508926" y="0"/>
                  <a:pt x="5552582" y="98106"/>
                  <a:pt x="5552582" y="219127"/>
                </a:cubicBezTo>
                <a:lnTo>
                  <a:pt x="5547955" y="270645"/>
                </a:lnTo>
                <a:lnTo>
                  <a:pt x="5554280" y="261060"/>
                </a:lnTo>
                <a:cubicBezTo>
                  <a:pt x="5565945" y="249972"/>
                  <a:pt x="5578770" y="243840"/>
                  <a:pt x="5592234" y="243840"/>
                </a:cubicBezTo>
                <a:cubicBezTo>
                  <a:pt x="5598966" y="243840"/>
                  <a:pt x="5605539" y="245373"/>
                  <a:pt x="5611885" y="248292"/>
                </a:cubicBezTo>
                <a:lnTo>
                  <a:pt x="5629146" y="260333"/>
                </a:lnTo>
                <a:lnTo>
                  <a:pt x="5625443" y="219127"/>
                </a:lnTo>
                <a:cubicBezTo>
                  <a:pt x="5625443" y="98106"/>
                  <a:pt x="5669100" y="0"/>
                  <a:pt x="5722952" y="0"/>
                </a:cubicBezTo>
                <a:cubicBezTo>
                  <a:pt x="5776804" y="0"/>
                  <a:pt x="5820461" y="98106"/>
                  <a:pt x="5820461" y="219127"/>
                </a:cubicBezTo>
                <a:lnTo>
                  <a:pt x="5815831" y="270645"/>
                </a:lnTo>
                <a:lnTo>
                  <a:pt x="5822158" y="261060"/>
                </a:lnTo>
                <a:cubicBezTo>
                  <a:pt x="5833825" y="249972"/>
                  <a:pt x="5846650" y="243840"/>
                  <a:pt x="5860112" y="243840"/>
                </a:cubicBezTo>
                <a:cubicBezTo>
                  <a:pt x="5866845" y="243840"/>
                  <a:pt x="5873416" y="245373"/>
                  <a:pt x="5879763" y="248292"/>
                </a:cubicBezTo>
                <a:lnTo>
                  <a:pt x="5897024" y="260333"/>
                </a:lnTo>
                <a:lnTo>
                  <a:pt x="5893322" y="219127"/>
                </a:lnTo>
                <a:cubicBezTo>
                  <a:pt x="5893322" y="98106"/>
                  <a:pt x="5936978" y="0"/>
                  <a:pt x="5990830" y="0"/>
                </a:cubicBezTo>
                <a:cubicBezTo>
                  <a:pt x="6044683" y="0"/>
                  <a:pt x="6088338" y="98106"/>
                  <a:pt x="6088338" y="219127"/>
                </a:cubicBezTo>
                <a:lnTo>
                  <a:pt x="6083710" y="270645"/>
                </a:lnTo>
                <a:lnTo>
                  <a:pt x="6090036" y="261060"/>
                </a:lnTo>
                <a:cubicBezTo>
                  <a:pt x="6101702" y="249972"/>
                  <a:pt x="6114527" y="243840"/>
                  <a:pt x="6127991" y="243840"/>
                </a:cubicBezTo>
                <a:cubicBezTo>
                  <a:pt x="6134721" y="243840"/>
                  <a:pt x="6141295" y="245373"/>
                  <a:pt x="6147641" y="248292"/>
                </a:cubicBezTo>
                <a:lnTo>
                  <a:pt x="6164903" y="260334"/>
                </a:lnTo>
                <a:lnTo>
                  <a:pt x="6161200" y="219127"/>
                </a:lnTo>
                <a:cubicBezTo>
                  <a:pt x="6161200" y="98106"/>
                  <a:pt x="6204857" y="0"/>
                  <a:pt x="6258709" y="0"/>
                </a:cubicBezTo>
                <a:cubicBezTo>
                  <a:pt x="6312561" y="0"/>
                  <a:pt x="6356218" y="98106"/>
                  <a:pt x="6356218" y="219127"/>
                </a:cubicBezTo>
                <a:lnTo>
                  <a:pt x="6351588" y="270645"/>
                </a:lnTo>
                <a:lnTo>
                  <a:pt x="6357915" y="261060"/>
                </a:lnTo>
                <a:cubicBezTo>
                  <a:pt x="6369581" y="249972"/>
                  <a:pt x="6382405" y="243840"/>
                  <a:pt x="6395869" y="243840"/>
                </a:cubicBezTo>
                <a:cubicBezTo>
                  <a:pt x="6402602" y="243840"/>
                  <a:pt x="6409173" y="245373"/>
                  <a:pt x="6415520" y="248292"/>
                </a:cubicBezTo>
                <a:lnTo>
                  <a:pt x="6432781" y="260333"/>
                </a:lnTo>
                <a:lnTo>
                  <a:pt x="6429079" y="219127"/>
                </a:lnTo>
                <a:cubicBezTo>
                  <a:pt x="6429079" y="98106"/>
                  <a:pt x="6472735" y="0"/>
                  <a:pt x="6526587" y="0"/>
                </a:cubicBezTo>
                <a:cubicBezTo>
                  <a:pt x="6580440" y="0"/>
                  <a:pt x="6624095" y="98106"/>
                  <a:pt x="6624095" y="219127"/>
                </a:cubicBezTo>
                <a:lnTo>
                  <a:pt x="6619467" y="270645"/>
                </a:lnTo>
                <a:lnTo>
                  <a:pt x="6625793" y="261060"/>
                </a:lnTo>
                <a:cubicBezTo>
                  <a:pt x="6637459" y="249972"/>
                  <a:pt x="6650284" y="243840"/>
                  <a:pt x="6663748" y="243840"/>
                </a:cubicBezTo>
                <a:cubicBezTo>
                  <a:pt x="6670478" y="243840"/>
                  <a:pt x="6677052" y="245373"/>
                  <a:pt x="6683398" y="248292"/>
                </a:cubicBezTo>
                <a:lnTo>
                  <a:pt x="6700659" y="260333"/>
                </a:lnTo>
                <a:lnTo>
                  <a:pt x="6696957" y="219127"/>
                </a:lnTo>
                <a:cubicBezTo>
                  <a:pt x="6696957" y="98106"/>
                  <a:pt x="6740613" y="0"/>
                  <a:pt x="6794466" y="0"/>
                </a:cubicBezTo>
                <a:cubicBezTo>
                  <a:pt x="6848317" y="0"/>
                  <a:pt x="6891974" y="98106"/>
                  <a:pt x="6891974" y="219127"/>
                </a:cubicBezTo>
                <a:lnTo>
                  <a:pt x="6887345" y="270645"/>
                </a:lnTo>
                <a:lnTo>
                  <a:pt x="6893672" y="261060"/>
                </a:lnTo>
                <a:cubicBezTo>
                  <a:pt x="6905338" y="249972"/>
                  <a:pt x="6918162" y="243840"/>
                  <a:pt x="6931624" y="243840"/>
                </a:cubicBezTo>
                <a:cubicBezTo>
                  <a:pt x="6938358" y="243840"/>
                  <a:pt x="6944928" y="245373"/>
                  <a:pt x="6951277" y="248292"/>
                </a:cubicBezTo>
                <a:lnTo>
                  <a:pt x="6968538" y="260334"/>
                </a:lnTo>
                <a:lnTo>
                  <a:pt x="6964836" y="219127"/>
                </a:lnTo>
                <a:cubicBezTo>
                  <a:pt x="6964836" y="98106"/>
                  <a:pt x="7008492" y="0"/>
                  <a:pt x="7062344" y="0"/>
                </a:cubicBezTo>
                <a:cubicBezTo>
                  <a:pt x="7116196" y="0"/>
                  <a:pt x="7159852" y="98106"/>
                  <a:pt x="7159852" y="219127"/>
                </a:cubicBezTo>
                <a:lnTo>
                  <a:pt x="7155224" y="270645"/>
                </a:lnTo>
                <a:lnTo>
                  <a:pt x="7161550" y="261060"/>
                </a:lnTo>
                <a:cubicBezTo>
                  <a:pt x="7173216" y="249972"/>
                  <a:pt x="7186041" y="243840"/>
                  <a:pt x="7199505" y="243840"/>
                </a:cubicBezTo>
                <a:cubicBezTo>
                  <a:pt x="7206235" y="243840"/>
                  <a:pt x="7212809" y="245373"/>
                  <a:pt x="7219155" y="248292"/>
                </a:cubicBezTo>
                <a:lnTo>
                  <a:pt x="7236416" y="260333"/>
                </a:lnTo>
                <a:lnTo>
                  <a:pt x="7232714" y="219127"/>
                </a:lnTo>
                <a:cubicBezTo>
                  <a:pt x="7232714" y="98106"/>
                  <a:pt x="7276370" y="0"/>
                  <a:pt x="7330223" y="0"/>
                </a:cubicBezTo>
                <a:cubicBezTo>
                  <a:pt x="7384074" y="0"/>
                  <a:pt x="7427729" y="98106"/>
                  <a:pt x="7427729" y="219127"/>
                </a:cubicBezTo>
                <a:lnTo>
                  <a:pt x="7423101" y="270645"/>
                </a:lnTo>
                <a:lnTo>
                  <a:pt x="7429427" y="261060"/>
                </a:lnTo>
                <a:cubicBezTo>
                  <a:pt x="7441092" y="249972"/>
                  <a:pt x="7453918" y="243840"/>
                  <a:pt x="7467381" y="243840"/>
                </a:cubicBezTo>
                <a:cubicBezTo>
                  <a:pt x="7474113" y="243840"/>
                  <a:pt x="7480685" y="245373"/>
                  <a:pt x="7487032" y="248292"/>
                </a:cubicBezTo>
                <a:lnTo>
                  <a:pt x="7504293" y="260333"/>
                </a:lnTo>
                <a:lnTo>
                  <a:pt x="7500591" y="219127"/>
                </a:lnTo>
                <a:cubicBezTo>
                  <a:pt x="7500591" y="98106"/>
                  <a:pt x="7544247" y="0"/>
                  <a:pt x="7598099" y="0"/>
                </a:cubicBezTo>
                <a:cubicBezTo>
                  <a:pt x="7651951" y="0"/>
                  <a:pt x="7695607" y="98106"/>
                  <a:pt x="7695607" y="219127"/>
                </a:cubicBezTo>
                <a:lnTo>
                  <a:pt x="7690979" y="270645"/>
                </a:lnTo>
                <a:lnTo>
                  <a:pt x="7697304" y="261060"/>
                </a:lnTo>
                <a:cubicBezTo>
                  <a:pt x="7708970" y="249972"/>
                  <a:pt x="7721796" y="243840"/>
                  <a:pt x="7735259" y="243840"/>
                </a:cubicBezTo>
                <a:cubicBezTo>
                  <a:pt x="7741990" y="243840"/>
                  <a:pt x="7748563" y="245373"/>
                  <a:pt x="7754910" y="248292"/>
                </a:cubicBezTo>
                <a:lnTo>
                  <a:pt x="7772172" y="260334"/>
                </a:lnTo>
                <a:lnTo>
                  <a:pt x="7768470" y="219127"/>
                </a:lnTo>
                <a:cubicBezTo>
                  <a:pt x="7768470" y="98106"/>
                  <a:pt x="7812126" y="0"/>
                  <a:pt x="7865978" y="0"/>
                </a:cubicBezTo>
                <a:cubicBezTo>
                  <a:pt x="7919830" y="0"/>
                  <a:pt x="7963486" y="98106"/>
                  <a:pt x="7963486" y="219127"/>
                </a:cubicBezTo>
                <a:lnTo>
                  <a:pt x="7958858" y="270645"/>
                </a:lnTo>
                <a:lnTo>
                  <a:pt x="7965184" y="261060"/>
                </a:lnTo>
                <a:cubicBezTo>
                  <a:pt x="7976849" y="249972"/>
                  <a:pt x="7989675" y="243840"/>
                  <a:pt x="8003138" y="243840"/>
                </a:cubicBezTo>
                <a:cubicBezTo>
                  <a:pt x="8009869" y="243840"/>
                  <a:pt x="8016442" y="245373"/>
                  <a:pt x="8022789" y="248292"/>
                </a:cubicBezTo>
                <a:lnTo>
                  <a:pt x="8040041" y="260327"/>
                </a:lnTo>
                <a:lnTo>
                  <a:pt x="8036340" y="219127"/>
                </a:lnTo>
                <a:cubicBezTo>
                  <a:pt x="8036340" y="98106"/>
                  <a:pt x="8079996" y="0"/>
                  <a:pt x="8133848" y="0"/>
                </a:cubicBezTo>
                <a:cubicBezTo>
                  <a:pt x="8187700" y="0"/>
                  <a:pt x="8231356" y="98106"/>
                  <a:pt x="8231356" y="219127"/>
                </a:cubicBezTo>
                <a:lnTo>
                  <a:pt x="8226728" y="270645"/>
                </a:lnTo>
                <a:lnTo>
                  <a:pt x="8233053" y="261060"/>
                </a:lnTo>
                <a:cubicBezTo>
                  <a:pt x="8244719" y="249972"/>
                  <a:pt x="8257545" y="243840"/>
                  <a:pt x="8271008" y="243840"/>
                </a:cubicBezTo>
                <a:cubicBezTo>
                  <a:pt x="8277740" y="243840"/>
                  <a:pt x="8284312" y="245373"/>
                  <a:pt x="8290660" y="248292"/>
                </a:cubicBezTo>
                <a:lnTo>
                  <a:pt x="8308351" y="260634"/>
                </a:lnTo>
                <a:lnTo>
                  <a:pt x="8304622" y="219127"/>
                </a:lnTo>
                <a:cubicBezTo>
                  <a:pt x="8304622" y="98106"/>
                  <a:pt x="8348278" y="0"/>
                  <a:pt x="8402130" y="0"/>
                </a:cubicBezTo>
                <a:cubicBezTo>
                  <a:pt x="8455982" y="0"/>
                  <a:pt x="8499638" y="98106"/>
                  <a:pt x="8499638" y="219127"/>
                </a:cubicBezTo>
                <a:lnTo>
                  <a:pt x="8495010" y="270645"/>
                </a:lnTo>
                <a:lnTo>
                  <a:pt x="8501336" y="261060"/>
                </a:lnTo>
                <a:cubicBezTo>
                  <a:pt x="8513001" y="249972"/>
                  <a:pt x="8525827" y="243840"/>
                  <a:pt x="8539290" y="243840"/>
                </a:cubicBezTo>
                <a:cubicBezTo>
                  <a:pt x="8546022" y="243840"/>
                  <a:pt x="8552594" y="245373"/>
                  <a:pt x="8558941" y="248292"/>
                </a:cubicBezTo>
                <a:lnTo>
                  <a:pt x="8576202" y="260333"/>
                </a:lnTo>
                <a:lnTo>
                  <a:pt x="8572500" y="219127"/>
                </a:lnTo>
                <a:cubicBezTo>
                  <a:pt x="8572500" y="98106"/>
                  <a:pt x="8616156" y="0"/>
                  <a:pt x="8670008" y="0"/>
                </a:cubicBezTo>
                <a:cubicBezTo>
                  <a:pt x="8723860" y="0"/>
                  <a:pt x="8767516" y="98106"/>
                  <a:pt x="8767516" y="219127"/>
                </a:cubicBezTo>
                <a:lnTo>
                  <a:pt x="8762888" y="270645"/>
                </a:lnTo>
                <a:lnTo>
                  <a:pt x="8769214" y="261060"/>
                </a:lnTo>
                <a:cubicBezTo>
                  <a:pt x="8780879" y="249972"/>
                  <a:pt x="8793705" y="243840"/>
                  <a:pt x="8807168" y="243840"/>
                </a:cubicBezTo>
                <a:cubicBezTo>
                  <a:pt x="8813900" y="243840"/>
                  <a:pt x="8820472" y="245373"/>
                  <a:pt x="8826819" y="248292"/>
                </a:cubicBezTo>
                <a:lnTo>
                  <a:pt x="8844081" y="260334"/>
                </a:lnTo>
                <a:lnTo>
                  <a:pt x="8840379" y="219127"/>
                </a:lnTo>
                <a:cubicBezTo>
                  <a:pt x="8840379" y="98106"/>
                  <a:pt x="8884035" y="0"/>
                  <a:pt x="8937887" y="0"/>
                </a:cubicBezTo>
                <a:cubicBezTo>
                  <a:pt x="8991739" y="0"/>
                  <a:pt x="9035395" y="98106"/>
                  <a:pt x="9035395" y="219127"/>
                </a:cubicBezTo>
                <a:lnTo>
                  <a:pt x="9030767" y="270645"/>
                </a:lnTo>
                <a:lnTo>
                  <a:pt x="9037093" y="261060"/>
                </a:lnTo>
                <a:cubicBezTo>
                  <a:pt x="9048758" y="249972"/>
                  <a:pt x="9061584" y="243840"/>
                  <a:pt x="9075047" y="243840"/>
                </a:cubicBezTo>
                <a:cubicBezTo>
                  <a:pt x="9081779" y="243840"/>
                  <a:pt x="9088351" y="245373"/>
                  <a:pt x="9094698" y="248292"/>
                </a:cubicBezTo>
                <a:lnTo>
                  <a:pt x="9111959" y="260333"/>
                </a:lnTo>
                <a:lnTo>
                  <a:pt x="9108257" y="219127"/>
                </a:lnTo>
                <a:cubicBezTo>
                  <a:pt x="9108257" y="98106"/>
                  <a:pt x="9151913" y="0"/>
                  <a:pt x="9205765" y="0"/>
                </a:cubicBezTo>
                <a:cubicBezTo>
                  <a:pt x="9259617" y="0"/>
                  <a:pt x="9303273" y="98106"/>
                  <a:pt x="9303273" y="219127"/>
                </a:cubicBezTo>
                <a:lnTo>
                  <a:pt x="9298645" y="270645"/>
                </a:lnTo>
                <a:lnTo>
                  <a:pt x="9304971" y="261060"/>
                </a:lnTo>
                <a:cubicBezTo>
                  <a:pt x="9316636" y="249972"/>
                  <a:pt x="9329462" y="243840"/>
                  <a:pt x="9342925" y="243840"/>
                </a:cubicBezTo>
                <a:cubicBezTo>
                  <a:pt x="9349657" y="243840"/>
                  <a:pt x="9356229" y="245373"/>
                  <a:pt x="9362576" y="248292"/>
                </a:cubicBezTo>
                <a:lnTo>
                  <a:pt x="9379837" y="260333"/>
                </a:lnTo>
                <a:lnTo>
                  <a:pt x="9376135" y="219127"/>
                </a:lnTo>
                <a:cubicBezTo>
                  <a:pt x="9376135" y="98106"/>
                  <a:pt x="9419791" y="0"/>
                  <a:pt x="9473643" y="0"/>
                </a:cubicBezTo>
                <a:cubicBezTo>
                  <a:pt x="9527495" y="0"/>
                  <a:pt x="9571151" y="98106"/>
                  <a:pt x="9571151" y="219127"/>
                </a:cubicBezTo>
                <a:lnTo>
                  <a:pt x="9566523" y="270645"/>
                </a:lnTo>
                <a:lnTo>
                  <a:pt x="9572849" y="261060"/>
                </a:lnTo>
                <a:cubicBezTo>
                  <a:pt x="9584514" y="249972"/>
                  <a:pt x="9597340" y="243840"/>
                  <a:pt x="9610803" y="243840"/>
                </a:cubicBezTo>
                <a:cubicBezTo>
                  <a:pt x="9617535" y="243840"/>
                  <a:pt x="9624107" y="245373"/>
                  <a:pt x="9630454" y="248292"/>
                </a:cubicBezTo>
                <a:lnTo>
                  <a:pt x="9647716" y="260334"/>
                </a:lnTo>
                <a:lnTo>
                  <a:pt x="9644014" y="219127"/>
                </a:lnTo>
                <a:cubicBezTo>
                  <a:pt x="9644014" y="98106"/>
                  <a:pt x="9687669" y="0"/>
                  <a:pt x="9741521" y="0"/>
                </a:cubicBezTo>
                <a:cubicBezTo>
                  <a:pt x="9795373" y="0"/>
                  <a:pt x="9839029" y="98106"/>
                  <a:pt x="9839029" y="219127"/>
                </a:cubicBezTo>
                <a:lnTo>
                  <a:pt x="9834401" y="270645"/>
                </a:lnTo>
                <a:lnTo>
                  <a:pt x="9840727" y="261060"/>
                </a:lnTo>
                <a:cubicBezTo>
                  <a:pt x="9852393" y="249972"/>
                  <a:pt x="9865218" y="243840"/>
                  <a:pt x="9878681" y="243840"/>
                </a:cubicBezTo>
                <a:cubicBezTo>
                  <a:pt x="9885413" y="243840"/>
                  <a:pt x="9891985" y="245373"/>
                  <a:pt x="9898332" y="248292"/>
                </a:cubicBezTo>
                <a:lnTo>
                  <a:pt x="9915593" y="260333"/>
                </a:lnTo>
                <a:lnTo>
                  <a:pt x="9911891" y="219127"/>
                </a:lnTo>
                <a:cubicBezTo>
                  <a:pt x="9911891" y="98106"/>
                  <a:pt x="9955547" y="0"/>
                  <a:pt x="10009398" y="0"/>
                </a:cubicBezTo>
                <a:cubicBezTo>
                  <a:pt x="10063251" y="0"/>
                  <a:pt x="10106907" y="98106"/>
                  <a:pt x="10106907" y="219127"/>
                </a:cubicBezTo>
                <a:lnTo>
                  <a:pt x="10102279" y="270644"/>
                </a:lnTo>
                <a:lnTo>
                  <a:pt x="10108604" y="261060"/>
                </a:lnTo>
                <a:cubicBezTo>
                  <a:pt x="10120270" y="249972"/>
                  <a:pt x="10133095" y="243840"/>
                  <a:pt x="10146558" y="243840"/>
                </a:cubicBezTo>
                <a:cubicBezTo>
                  <a:pt x="10153290" y="243840"/>
                  <a:pt x="10159862" y="245373"/>
                  <a:pt x="10166210" y="248292"/>
                </a:cubicBezTo>
                <a:lnTo>
                  <a:pt x="10183471" y="260333"/>
                </a:lnTo>
                <a:lnTo>
                  <a:pt x="10179769" y="219127"/>
                </a:lnTo>
                <a:cubicBezTo>
                  <a:pt x="10179769" y="98106"/>
                  <a:pt x="10223425" y="0"/>
                  <a:pt x="10277277" y="0"/>
                </a:cubicBezTo>
                <a:cubicBezTo>
                  <a:pt x="10331129" y="0"/>
                  <a:pt x="10374785" y="98106"/>
                  <a:pt x="10374785" y="219127"/>
                </a:cubicBezTo>
                <a:lnTo>
                  <a:pt x="10370157" y="270645"/>
                </a:lnTo>
                <a:lnTo>
                  <a:pt x="10376483" y="261060"/>
                </a:lnTo>
                <a:cubicBezTo>
                  <a:pt x="10388149" y="249972"/>
                  <a:pt x="10400974" y="243840"/>
                  <a:pt x="10414437" y="243840"/>
                </a:cubicBezTo>
                <a:cubicBezTo>
                  <a:pt x="10421169" y="243840"/>
                  <a:pt x="10427741" y="245373"/>
                  <a:pt x="10434088" y="248292"/>
                </a:cubicBezTo>
                <a:lnTo>
                  <a:pt x="10451350" y="260334"/>
                </a:lnTo>
                <a:lnTo>
                  <a:pt x="10447648" y="219127"/>
                </a:lnTo>
                <a:cubicBezTo>
                  <a:pt x="10447648" y="98106"/>
                  <a:pt x="10491304" y="0"/>
                  <a:pt x="10545156" y="0"/>
                </a:cubicBezTo>
                <a:cubicBezTo>
                  <a:pt x="10599008" y="0"/>
                  <a:pt x="10642663" y="98106"/>
                  <a:pt x="10642663" y="219127"/>
                </a:cubicBezTo>
                <a:lnTo>
                  <a:pt x="10638035" y="270646"/>
                </a:lnTo>
                <a:lnTo>
                  <a:pt x="10644362" y="261060"/>
                </a:lnTo>
                <a:cubicBezTo>
                  <a:pt x="10656028" y="249972"/>
                  <a:pt x="10668853" y="243840"/>
                  <a:pt x="10682316" y="243840"/>
                </a:cubicBezTo>
                <a:cubicBezTo>
                  <a:pt x="10689048" y="243840"/>
                  <a:pt x="10695620" y="245373"/>
                  <a:pt x="10701967" y="248292"/>
                </a:cubicBezTo>
                <a:lnTo>
                  <a:pt x="10719228" y="260333"/>
                </a:lnTo>
                <a:lnTo>
                  <a:pt x="10715526" y="219127"/>
                </a:lnTo>
                <a:cubicBezTo>
                  <a:pt x="10715526" y="98106"/>
                  <a:pt x="10759182" y="0"/>
                  <a:pt x="10813034" y="0"/>
                </a:cubicBezTo>
                <a:cubicBezTo>
                  <a:pt x="10866886" y="0"/>
                  <a:pt x="10910543" y="98106"/>
                  <a:pt x="10910543" y="219127"/>
                </a:cubicBezTo>
                <a:lnTo>
                  <a:pt x="10905915" y="270643"/>
                </a:lnTo>
                <a:lnTo>
                  <a:pt x="10912240" y="261060"/>
                </a:lnTo>
                <a:cubicBezTo>
                  <a:pt x="10923906" y="249972"/>
                  <a:pt x="10936731" y="243840"/>
                  <a:pt x="10950194" y="243840"/>
                </a:cubicBezTo>
                <a:cubicBezTo>
                  <a:pt x="10956926" y="243840"/>
                  <a:pt x="10963498" y="245373"/>
                  <a:pt x="10969845" y="248292"/>
                </a:cubicBezTo>
                <a:lnTo>
                  <a:pt x="10987106" y="260333"/>
                </a:lnTo>
                <a:lnTo>
                  <a:pt x="10983404" y="219127"/>
                </a:lnTo>
                <a:cubicBezTo>
                  <a:pt x="10983404" y="98106"/>
                  <a:pt x="11027060" y="0"/>
                  <a:pt x="11080913" y="0"/>
                </a:cubicBezTo>
                <a:cubicBezTo>
                  <a:pt x="11134763" y="0"/>
                  <a:pt x="11178420" y="98106"/>
                  <a:pt x="11178420" y="219127"/>
                </a:cubicBezTo>
                <a:lnTo>
                  <a:pt x="11173792" y="270646"/>
                </a:lnTo>
                <a:lnTo>
                  <a:pt x="11180118" y="261060"/>
                </a:lnTo>
                <a:cubicBezTo>
                  <a:pt x="11191784" y="249972"/>
                  <a:pt x="11204610" y="243840"/>
                  <a:pt x="11218073" y="243840"/>
                </a:cubicBezTo>
                <a:cubicBezTo>
                  <a:pt x="11224804" y="243840"/>
                  <a:pt x="11231376" y="245373"/>
                  <a:pt x="11237724" y="248292"/>
                </a:cubicBezTo>
                <a:lnTo>
                  <a:pt x="11254985" y="260334"/>
                </a:lnTo>
                <a:lnTo>
                  <a:pt x="11251283" y="219127"/>
                </a:lnTo>
                <a:cubicBezTo>
                  <a:pt x="11251283" y="98106"/>
                  <a:pt x="11294939" y="0"/>
                  <a:pt x="11348791" y="0"/>
                </a:cubicBezTo>
                <a:cubicBezTo>
                  <a:pt x="11402643" y="0"/>
                  <a:pt x="11446299" y="98106"/>
                  <a:pt x="11446299" y="219127"/>
                </a:cubicBezTo>
                <a:lnTo>
                  <a:pt x="11441671" y="270645"/>
                </a:lnTo>
                <a:lnTo>
                  <a:pt x="11447997" y="261060"/>
                </a:lnTo>
                <a:cubicBezTo>
                  <a:pt x="11459662" y="249972"/>
                  <a:pt x="11472488" y="243840"/>
                  <a:pt x="11485951" y="243840"/>
                </a:cubicBezTo>
                <a:cubicBezTo>
                  <a:pt x="11492683" y="243840"/>
                  <a:pt x="11499255" y="245373"/>
                  <a:pt x="11505602" y="248292"/>
                </a:cubicBezTo>
                <a:lnTo>
                  <a:pt x="11522863" y="260333"/>
                </a:lnTo>
                <a:lnTo>
                  <a:pt x="11519161" y="219127"/>
                </a:lnTo>
                <a:cubicBezTo>
                  <a:pt x="11519161" y="98106"/>
                  <a:pt x="11562817" y="0"/>
                  <a:pt x="11616669" y="0"/>
                </a:cubicBezTo>
                <a:cubicBezTo>
                  <a:pt x="11670521" y="0"/>
                  <a:pt x="11714177" y="98106"/>
                  <a:pt x="11714177" y="219127"/>
                </a:cubicBezTo>
                <a:lnTo>
                  <a:pt x="11709549" y="270645"/>
                </a:lnTo>
                <a:lnTo>
                  <a:pt x="11715875" y="261060"/>
                </a:lnTo>
                <a:cubicBezTo>
                  <a:pt x="11727541" y="249972"/>
                  <a:pt x="11740366" y="243840"/>
                  <a:pt x="11753829" y="243840"/>
                </a:cubicBezTo>
                <a:cubicBezTo>
                  <a:pt x="11760561" y="243840"/>
                  <a:pt x="11767133" y="245373"/>
                  <a:pt x="11773480" y="248292"/>
                </a:cubicBezTo>
                <a:lnTo>
                  <a:pt x="11790740" y="260332"/>
                </a:lnTo>
                <a:lnTo>
                  <a:pt x="11787038" y="219127"/>
                </a:lnTo>
                <a:cubicBezTo>
                  <a:pt x="11787038" y="98106"/>
                  <a:pt x="11830694" y="0"/>
                  <a:pt x="11884546" y="0"/>
                </a:cubicBezTo>
                <a:cubicBezTo>
                  <a:pt x="11938398" y="0"/>
                  <a:pt x="11982054" y="98106"/>
                  <a:pt x="11982054" y="219127"/>
                </a:cubicBezTo>
                <a:lnTo>
                  <a:pt x="11977426" y="270645"/>
                </a:lnTo>
                <a:lnTo>
                  <a:pt x="11983752" y="261060"/>
                </a:lnTo>
                <a:cubicBezTo>
                  <a:pt x="11995418" y="249972"/>
                  <a:pt x="12008243" y="243840"/>
                  <a:pt x="12021706" y="243840"/>
                </a:cubicBezTo>
                <a:cubicBezTo>
                  <a:pt x="12028438" y="243840"/>
                  <a:pt x="12035010" y="245373"/>
                  <a:pt x="12041358" y="248292"/>
                </a:cubicBezTo>
                <a:lnTo>
                  <a:pt x="12058618" y="260333"/>
                </a:lnTo>
                <a:lnTo>
                  <a:pt x="12054916" y="219127"/>
                </a:lnTo>
                <a:cubicBezTo>
                  <a:pt x="12054916" y="98106"/>
                  <a:pt x="12098572" y="0"/>
                  <a:pt x="12152424" y="0"/>
                </a:cubicBezTo>
                <a:cubicBezTo>
                  <a:pt x="12206276" y="0"/>
                  <a:pt x="12249932" y="98106"/>
                  <a:pt x="12249932" y="219127"/>
                </a:cubicBezTo>
                <a:lnTo>
                  <a:pt x="12245304" y="270645"/>
                </a:lnTo>
                <a:lnTo>
                  <a:pt x="12251630" y="261060"/>
                </a:lnTo>
                <a:cubicBezTo>
                  <a:pt x="12263296" y="249972"/>
                  <a:pt x="12276121" y="243840"/>
                  <a:pt x="12289584" y="243840"/>
                </a:cubicBezTo>
                <a:cubicBezTo>
                  <a:pt x="12296316" y="243840"/>
                  <a:pt x="12302888" y="245373"/>
                  <a:pt x="12309236" y="248292"/>
                </a:cubicBezTo>
                <a:lnTo>
                  <a:pt x="12326497" y="260334"/>
                </a:lnTo>
                <a:lnTo>
                  <a:pt x="12322795" y="219127"/>
                </a:lnTo>
                <a:cubicBezTo>
                  <a:pt x="12322795" y="98106"/>
                  <a:pt x="12366451" y="0"/>
                  <a:pt x="12420303" y="0"/>
                </a:cubicBezTo>
                <a:cubicBezTo>
                  <a:pt x="12474155" y="0"/>
                  <a:pt x="12517811" y="98106"/>
                  <a:pt x="12517811" y="219127"/>
                </a:cubicBezTo>
                <a:lnTo>
                  <a:pt x="12513183" y="270645"/>
                </a:lnTo>
                <a:lnTo>
                  <a:pt x="12519509" y="261060"/>
                </a:lnTo>
                <a:cubicBezTo>
                  <a:pt x="12531175" y="249972"/>
                  <a:pt x="12544000" y="243840"/>
                  <a:pt x="12557463" y="243840"/>
                </a:cubicBezTo>
                <a:cubicBezTo>
                  <a:pt x="12564195" y="243840"/>
                  <a:pt x="12570767" y="245373"/>
                  <a:pt x="12577115" y="248292"/>
                </a:cubicBezTo>
                <a:lnTo>
                  <a:pt x="12594375" y="260333"/>
                </a:lnTo>
                <a:lnTo>
                  <a:pt x="12590673" y="219127"/>
                </a:lnTo>
                <a:cubicBezTo>
                  <a:pt x="12590673" y="98106"/>
                  <a:pt x="12634329" y="0"/>
                  <a:pt x="12688181" y="0"/>
                </a:cubicBezTo>
                <a:cubicBezTo>
                  <a:pt x="12742033" y="0"/>
                  <a:pt x="12785689" y="98106"/>
                  <a:pt x="12785689" y="219127"/>
                </a:cubicBezTo>
                <a:lnTo>
                  <a:pt x="12781061" y="270645"/>
                </a:lnTo>
                <a:lnTo>
                  <a:pt x="12787387" y="261060"/>
                </a:lnTo>
                <a:cubicBezTo>
                  <a:pt x="12799052" y="249972"/>
                  <a:pt x="12811878" y="243840"/>
                  <a:pt x="12825341" y="243840"/>
                </a:cubicBezTo>
                <a:cubicBezTo>
                  <a:pt x="12832073" y="243840"/>
                  <a:pt x="12838645" y="245373"/>
                  <a:pt x="12844992" y="248292"/>
                </a:cubicBezTo>
                <a:lnTo>
                  <a:pt x="12862253" y="260333"/>
                </a:lnTo>
                <a:lnTo>
                  <a:pt x="12858551" y="219127"/>
                </a:lnTo>
                <a:cubicBezTo>
                  <a:pt x="12858551" y="98106"/>
                  <a:pt x="12902207" y="0"/>
                  <a:pt x="12956059" y="0"/>
                </a:cubicBezTo>
                <a:cubicBezTo>
                  <a:pt x="13009911" y="0"/>
                  <a:pt x="13053567" y="98106"/>
                  <a:pt x="13053567" y="219127"/>
                </a:cubicBezTo>
                <a:lnTo>
                  <a:pt x="13048939" y="270645"/>
                </a:lnTo>
                <a:lnTo>
                  <a:pt x="13055265" y="261060"/>
                </a:lnTo>
                <a:cubicBezTo>
                  <a:pt x="13066931" y="249972"/>
                  <a:pt x="13079756" y="243840"/>
                  <a:pt x="13093219" y="243840"/>
                </a:cubicBezTo>
                <a:cubicBezTo>
                  <a:pt x="13099951" y="243840"/>
                  <a:pt x="13106523" y="245373"/>
                  <a:pt x="13112870" y="248292"/>
                </a:cubicBezTo>
                <a:lnTo>
                  <a:pt x="13130132" y="260334"/>
                </a:lnTo>
                <a:lnTo>
                  <a:pt x="13126430" y="219127"/>
                </a:lnTo>
                <a:cubicBezTo>
                  <a:pt x="13126430" y="98106"/>
                  <a:pt x="13170086" y="0"/>
                  <a:pt x="13223938" y="0"/>
                </a:cubicBezTo>
                <a:cubicBezTo>
                  <a:pt x="13277790" y="0"/>
                  <a:pt x="13321446" y="98106"/>
                  <a:pt x="13321446" y="219127"/>
                </a:cubicBezTo>
                <a:lnTo>
                  <a:pt x="13316818" y="270645"/>
                </a:lnTo>
                <a:lnTo>
                  <a:pt x="13323144" y="261060"/>
                </a:lnTo>
                <a:cubicBezTo>
                  <a:pt x="13334810" y="249972"/>
                  <a:pt x="13347635" y="243840"/>
                  <a:pt x="13361098" y="243840"/>
                </a:cubicBezTo>
                <a:cubicBezTo>
                  <a:pt x="13367830" y="243840"/>
                  <a:pt x="13374402" y="245373"/>
                  <a:pt x="13380749" y="248292"/>
                </a:cubicBezTo>
                <a:lnTo>
                  <a:pt x="13398010" y="260333"/>
                </a:lnTo>
                <a:lnTo>
                  <a:pt x="13394308" y="219127"/>
                </a:lnTo>
                <a:cubicBezTo>
                  <a:pt x="13394308" y="98106"/>
                  <a:pt x="13437964" y="0"/>
                  <a:pt x="13491816" y="0"/>
                </a:cubicBezTo>
                <a:cubicBezTo>
                  <a:pt x="13545668" y="0"/>
                  <a:pt x="13589324" y="98106"/>
                  <a:pt x="13589324" y="219127"/>
                </a:cubicBezTo>
                <a:lnTo>
                  <a:pt x="13584696" y="270645"/>
                </a:lnTo>
                <a:lnTo>
                  <a:pt x="13591022" y="261060"/>
                </a:lnTo>
                <a:cubicBezTo>
                  <a:pt x="13602687" y="249972"/>
                  <a:pt x="13615513" y="243840"/>
                  <a:pt x="13628976" y="243840"/>
                </a:cubicBezTo>
                <a:cubicBezTo>
                  <a:pt x="13635708" y="243840"/>
                  <a:pt x="13642280" y="245373"/>
                  <a:pt x="13648627" y="248292"/>
                </a:cubicBezTo>
                <a:lnTo>
                  <a:pt x="13665888" y="260333"/>
                </a:lnTo>
                <a:lnTo>
                  <a:pt x="13662186" y="219127"/>
                </a:lnTo>
                <a:cubicBezTo>
                  <a:pt x="13662186" y="98106"/>
                  <a:pt x="13705842" y="0"/>
                  <a:pt x="13759694" y="0"/>
                </a:cubicBezTo>
                <a:cubicBezTo>
                  <a:pt x="13813546" y="0"/>
                  <a:pt x="13857202" y="98106"/>
                  <a:pt x="13857202" y="219127"/>
                </a:cubicBezTo>
                <a:lnTo>
                  <a:pt x="13852574" y="270645"/>
                </a:lnTo>
                <a:lnTo>
                  <a:pt x="13858900" y="261060"/>
                </a:lnTo>
                <a:cubicBezTo>
                  <a:pt x="13870565" y="249972"/>
                  <a:pt x="13883391" y="243840"/>
                  <a:pt x="13896854" y="243840"/>
                </a:cubicBezTo>
                <a:cubicBezTo>
                  <a:pt x="13903586" y="243840"/>
                  <a:pt x="13910158" y="245373"/>
                  <a:pt x="13916505" y="248292"/>
                </a:cubicBezTo>
                <a:lnTo>
                  <a:pt x="13933767" y="260334"/>
                </a:lnTo>
                <a:lnTo>
                  <a:pt x="13930065" y="219127"/>
                </a:lnTo>
                <a:cubicBezTo>
                  <a:pt x="13930065" y="98106"/>
                  <a:pt x="13973721" y="0"/>
                  <a:pt x="14027573" y="0"/>
                </a:cubicBezTo>
                <a:cubicBezTo>
                  <a:pt x="14081425" y="0"/>
                  <a:pt x="14125081" y="98106"/>
                  <a:pt x="14125081" y="219127"/>
                </a:cubicBezTo>
                <a:lnTo>
                  <a:pt x="14120453" y="270645"/>
                </a:lnTo>
                <a:lnTo>
                  <a:pt x="14126779" y="261060"/>
                </a:lnTo>
                <a:cubicBezTo>
                  <a:pt x="14138444" y="249972"/>
                  <a:pt x="14151270" y="243840"/>
                  <a:pt x="14164733" y="243840"/>
                </a:cubicBezTo>
                <a:cubicBezTo>
                  <a:pt x="14171465" y="243840"/>
                  <a:pt x="14178037" y="245373"/>
                  <a:pt x="14184384" y="248292"/>
                </a:cubicBezTo>
                <a:lnTo>
                  <a:pt x="14201645" y="260333"/>
                </a:lnTo>
                <a:lnTo>
                  <a:pt x="14197943" y="219127"/>
                </a:lnTo>
                <a:cubicBezTo>
                  <a:pt x="14197943" y="98106"/>
                  <a:pt x="14241599" y="0"/>
                  <a:pt x="14295451" y="0"/>
                </a:cubicBezTo>
                <a:cubicBezTo>
                  <a:pt x="14349303" y="0"/>
                  <a:pt x="14392959" y="98106"/>
                  <a:pt x="14392959" y="219127"/>
                </a:cubicBezTo>
                <a:lnTo>
                  <a:pt x="14388331" y="270645"/>
                </a:lnTo>
                <a:lnTo>
                  <a:pt x="14394657" y="261060"/>
                </a:lnTo>
                <a:cubicBezTo>
                  <a:pt x="14406323" y="249972"/>
                  <a:pt x="14419148" y="243840"/>
                  <a:pt x="14432611" y="243840"/>
                </a:cubicBezTo>
                <a:cubicBezTo>
                  <a:pt x="14439343" y="243840"/>
                  <a:pt x="14445915" y="245373"/>
                  <a:pt x="14452262" y="248292"/>
                </a:cubicBezTo>
                <a:lnTo>
                  <a:pt x="14469523" y="260333"/>
                </a:lnTo>
                <a:lnTo>
                  <a:pt x="14465821" y="219127"/>
                </a:lnTo>
                <a:cubicBezTo>
                  <a:pt x="14465821" y="98106"/>
                  <a:pt x="14509477" y="0"/>
                  <a:pt x="14563329" y="0"/>
                </a:cubicBezTo>
                <a:cubicBezTo>
                  <a:pt x="14617181" y="0"/>
                  <a:pt x="14660837" y="98106"/>
                  <a:pt x="14660837" y="219127"/>
                </a:cubicBezTo>
                <a:lnTo>
                  <a:pt x="14656209" y="270645"/>
                </a:lnTo>
                <a:lnTo>
                  <a:pt x="14662535" y="261060"/>
                </a:lnTo>
                <a:cubicBezTo>
                  <a:pt x="14674201" y="249972"/>
                  <a:pt x="14687026" y="243840"/>
                  <a:pt x="14700489" y="243840"/>
                </a:cubicBezTo>
                <a:cubicBezTo>
                  <a:pt x="14707221" y="243840"/>
                  <a:pt x="14713793" y="245373"/>
                  <a:pt x="14720140" y="248292"/>
                </a:cubicBezTo>
                <a:lnTo>
                  <a:pt x="14737402" y="260334"/>
                </a:lnTo>
                <a:lnTo>
                  <a:pt x="14733700" y="219127"/>
                </a:lnTo>
                <a:cubicBezTo>
                  <a:pt x="14733700" y="98106"/>
                  <a:pt x="14777356" y="0"/>
                  <a:pt x="14831208" y="0"/>
                </a:cubicBezTo>
                <a:cubicBezTo>
                  <a:pt x="14885060" y="0"/>
                  <a:pt x="14928716" y="98106"/>
                  <a:pt x="14928716" y="219127"/>
                </a:cubicBezTo>
                <a:lnTo>
                  <a:pt x="14924088" y="270645"/>
                </a:lnTo>
                <a:lnTo>
                  <a:pt x="14930414" y="261060"/>
                </a:lnTo>
                <a:cubicBezTo>
                  <a:pt x="14942079" y="249972"/>
                  <a:pt x="14954905" y="243840"/>
                  <a:pt x="14968368" y="243840"/>
                </a:cubicBezTo>
                <a:cubicBezTo>
                  <a:pt x="14975100" y="243840"/>
                  <a:pt x="14981672" y="245373"/>
                  <a:pt x="14988019" y="248292"/>
                </a:cubicBezTo>
                <a:lnTo>
                  <a:pt x="15005280" y="260333"/>
                </a:lnTo>
                <a:lnTo>
                  <a:pt x="15001578" y="219127"/>
                </a:lnTo>
                <a:cubicBezTo>
                  <a:pt x="15001578" y="98106"/>
                  <a:pt x="15045234" y="0"/>
                  <a:pt x="15099086" y="0"/>
                </a:cubicBezTo>
                <a:cubicBezTo>
                  <a:pt x="15152938" y="0"/>
                  <a:pt x="15196594" y="98106"/>
                  <a:pt x="15196594" y="219127"/>
                </a:cubicBezTo>
                <a:lnTo>
                  <a:pt x="15191966" y="270645"/>
                </a:lnTo>
                <a:lnTo>
                  <a:pt x="15198292" y="261060"/>
                </a:lnTo>
                <a:cubicBezTo>
                  <a:pt x="15209957" y="249972"/>
                  <a:pt x="15222783" y="243840"/>
                  <a:pt x="15236246" y="243840"/>
                </a:cubicBezTo>
                <a:cubicBezTo>
                  <a:pt x="15242978" y="243840"/>
                  <a:pt x="15249550" y="245373"/>
                  <a:pt x="15255897" y="248292"/>
                </a:cubicBezTo>
                <a:lnTo>
                  <a:pt x="15273158" y="260333"/>
                </a:lnTo>
                <a:lnTo>
                  <a:pt x="15269456" y="219127"/>
                </a:lnTo>
                <a:cubicBezTo>
                  <a:pt x="15269456" y="98106"/>
                  <a:pt x="15313112" y="0"/>
                  <a:pt x="15366964" y="0"/>
                </a:cubicBezTo>
                <a:cubicBezTo>
                  <a:pt x="15420816" y="0"/>
                  <a:pt x="15464472" y="98106"/>
                  <a:pt x="15464472" y="219127"/>
                </a:cubicBezTo>
                <a:lnTo>
                  <a:pt x="15459844" y="270645"/>
                </a:lnTo>
                <a:lnTo>
                  <a:pt x="15466170" y="261060"/>
                </a:lnTo>
                <a:cubicBezTo>
                  <a:pt x="15477836" y="249972"/>
                  <a:pt x="15490661" y="243840"/>
                  <a:pt x="15504124" y="243840"/>
                </a:cubicBezTo>
                <a:cubicBezTo>
                  <a:pt x="15510856" y="243840"/>
                  <a:pt x="15517428" y="245373"/>
                  <a:pt x="15523775" y="248292"/>
                </a:cubicBezTo>
                <a:lnTo>
                  <a:pt x="15541037" y="260334"/>
                </a:lnTo>
                <a:lnTo>
                  <a:pt x="15537335" y="219127"/>
                </a:lnTo>
                <a:cubicBezTo>
                  <a:pt x="15537335" y="98106"/>
                  <a:pt x="15580991" y="0"/>
                  <a:pt x="15634843" y="0"/>
                </a:cubicBezTo>
                <a:cubicBezTo>
                  <a:pt x="15688695" y="0"/>
                  <a:pt x="15732351" y="98106"/>
                  <a:pt x="15732351" y="219127"/>
                </a:cubicBezTo>
                <a:lnTo>
                  <a:pt x="15727723" y="270645"/>
                </a:lnTo>
                <a:lnTo>
                  <a:pt x="15734049" y="261060"/>
                </a:lnTo>
                <a:cubicBezTo>
                  <a:pt x="15745715" y="249972"/>
                  <a:pt x="15758540" y="243840"/>
                  <a:pt x="15772003" y="243840"/>
                </a:cubicBezTo>
                <a:cubicBezTo>
                  <a:pt x="15778735" y="243840"/>
                  <a:pt x="15785307" y="245373"/>
                  <a:pt x="15791654" y="248292"/>
                </a:cubicBezTo>
                <a:lnTo>
                  <a:pt x="15808916" y="260333"/>
                </a:lnTo>
                <a:lnTo>
                  <a:pt x="15805212" y="219127"/>
                </a:lnTo>
                <a:cubicBezTo>
                  <a:pt x="15805212" y="98106"/>
                  <a:pt x="15848868" y="0"/>
                  <a:pt x="15902720" y="0"/>
                </a:cubicBezTo>
                <a:cubicBezTo>
                  <a:pt x="15956572" y="0"/>
                  <a:pt x="16000228" y="98106"/>
                  <a:pt x="16000228" y="219127"/>
                </a:cubicBezTo>
                <a:lnTo>
                  <a:pt x="15995600" y="270645"/>
                </a:lnTo>
                <a:lnTo>
                  <a:pt x="16001928" y="261060"/>
                </a:lnTo>
                <a:cubicBezTo>
                  <a:pt x="16013592" y="249972"/>
                  <a:pt x="16026418" y="243840"/>
                  <a:pt x="16039880" y="243840"/>
                </a:cubicBezTo>
                <a:cubicBezTo>
                  <a:pt x="16046612" y="243840"/>
                  <a:pt x="16053184" y="245373"/>
                  <a:pt x="16059532" y="248292"/>
                </a:cubicBezTo>
                <a:lnTo>
                  <a:pt x="16076792" y="260333"/>
                </a:lnTo>
                <a:lnTo>
                  <a:pt x="16073092" y="219127"/>
                </a:lnTo>
                <a:cubicBezTo>
                  <a:pt x="16073092" y="98106"/>
                  <a:pt x="16116748" y="0"/>
                  <a:pt x="16170600" y="0"/>
                </a:cubicBezTo>
                <a:cubicBezTo>
                  <a:pt x="16224452" y="0"/>
                  <a:pt x="16268108" y="98106"/>
                  <a:pt x="16268108" y="219127"/>
                </a:cubicBezTo>
                <a:lnTo>
                  <a:pt x="16263480" y="270645"/>
                </a:lnTo>
                <a:lnTo>
                  <a:pt x="16269804" y="261060"/>
                </a:lnTo>
                <a:cubicBezTo>
                  <a:pt x="16281470" y="249972"/>
                  <a:pt x="16294296" y="243840"/>
                  <a:pt x="16307760" y="243840"/>
                </a:cubicBezTo>
                <a:cubicBezTo>
                  <a:pt x="16314490" y="243840"/>
                  <a:pt x="16321064" y="245373"/>
                  <a:pt x="16327410" y="248292"/>
                </a:cubicBezTo>
                <a:lnTo>
                  <a:pt x="16344672" y="260334"/>
                </a:lnTo>
                <a:lnTo>
                  <a:pt x="16340970" y="219127"/>
                </a:lnTo>
                <a:cubicBezTo>
                  <a:pt x="16340970" y="98106"/>
                  <a:pt x="16384626" y="0"/>
                  <a:pt x="16438478" y="0"/>
                </a:cubicBezTo>
                <a:cubicBezTo>
                  <a:pt x="16492330" y="0"/>
                  <a:pt x="16535986" y="98106"/>
                  <a:pt x="16535986" y="219127"/>
                </a:cubicBezTo>
                <a:lnTo>
                  <a:pt x="16531358" y="270645"/>
                </a:lnTo>
                <a:lnTo>
                  <a:pt x="16537684" y="261060"/>
                </a:lnTo>
                <a:cubicBezTo>
                  <a:pt x="16549348" y="249972"/>
                  <a:pt x="16562176" y="243840"/>
                  <a:pt x="16575638" y="243840"/>
                </a:cubicBezTo>
                <a:cubicBezTo>
                  <a:pt x="16582368" y="243840"/>
                  <a:pt x="16588942" y="245373"/>
                  <a:pt x="16595288" y="248292"/>
                </a:cubicBezTo>
                <a:lnTo>
                  <a:pt x="16612540" y="260327"/>
                </a:lnTo>
                <a:lnTo>
                  <a:pt x="16608840" y="219127"/>
                </a:lnTo>
                <a:cubicBezTo>
                  <a:pt x="16608840" y="98106"/>
                  <a:pt x="16652496" y="0"/>
                  <a:pt x="16706348" y="0"/>
                </a:cubicBezTo>
                <a:cubicBezTo>
                  <a:pt x="16760200" y="0"/>
                  <a:pt x="16803856" y="98106"/>
                  <a:pt x="16803856" y="219127"/>
                </a:cubicBezTo>
                <a:lnTo>
                  <a:pt x="16799228" y="270645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30" name="フリーフォーム: 図形 729">
            <a:extLst>
              <a:ext uri="{FF2B5EF4-FFF2-40B4-BE49-F238E27FC236}">
                <a16:creationId xmlns:a16="http://schemas.microsoft.com/office/drawing/2014/main" id="{436C50B4-B2CB-D163-D0BF-48F2866835A6}"/>
              </a:ext>
            </a:extLst>
          </p:cNvPr>
          <p:cNvSpPr/>
          <p:nvPr/>
        </p:nvSpPr>
        <p:spPr bwMode="auto">
          <a:xfrm>
            <a:off x="6560034" y="5371841"/>
            <a:ext cx="2709016" cy="65321"/>
          </a:xfrm>
          <a:custGeom>
            <a:avLst/>
            <a:gdLst>
              <a:gd name="connsiteX0" fmla="*/ 97508 w 8618936"/>
              <a:gd name="connsiteY0" fmla="*/ 0 h 345025"/>
              <a:gd name="connsiteX1" fmla="*/ 195016 w 8618936"/>
              <a:gd name="connsiteY1" fmla="*/ 219127 h 345025"/>
              <a:gd name="connsiteX2" fmla="*/ 190388 w 8618936"/>
              <a:gd name="connsiteY2" fmla="*/ 270645 h 345025"/>
              <a:gd name="connsiteX3" fmla="*/ 196714 w 8618936"/>
              <a:gd name="connsiteY3" fmla="*/ 261060 h 345025"/>
              <a:gd name="connsiteX4" fmla="*/ 234668 w 8618936"/>
              <a:gd name="connsiteY4" fmla="*/ 243840 h 345025"/>
              <a:gd name="connsiteX5" fmla="*/ 254319 w 8618936"/>
              <a:gd name="connsiteY5" fmla="*/ 248292 h 345025"/>
              <a:gd name="connsiteX6" fmla="*/ 271580 w 8618936"/>
              <a:gd name="connsiteY6" fmla="*/ 260333 h 345025"/>
              <a:gd name="connsiteX7" fmla="*/ 267878 w 8618936"/>
              <a:gd name="connsiteY7" fmla="*/ 219127 h 345025"/>
              <a:gd name="connsiteX8" fmla="*/ 365386 w 8618936"/>
              <a:gd name="connsiteY8" fmla="*/ 0 h 345025"/>
              <a:gd name="connsiteX9" fmla="*/ 462894 w 8618936"/>
              <a:gd name="connsiteY9" fmla="*/ 219127 h 345025"/>
              <a:gd name="connsiteX10" fmla="*/ 458266 w 8618936"/>
              <a:gd name="connsiteY10" fmla="*/ 270645 h 345025"/>
              <a:gd name="connsiteX11" fmla="*/ 464592 w 8618936"/>
              <a:gd name="connsiteY11" fmla="*/ 261060 h 345025"/>
              <a:gd name="connsiteX12" fmla="*/ 502546 w 8618936"/>
              <a:gd name="connsiteY12" fmla="*/ 243840 h 345025"/>
              <a:gd name="connsiteX13" fmla="*/ 522197 w 8618936"/>
              <a:gd name="connsiteY13" fmla="*/ 248292 h 345025"/>
              <a:gd name="connsiteX14" fmla="*/ 539459 w 8618936"/>
              <a:gd name="connsiteY14" fmla="*/ 260334 h 345025"/>
              <a:gd name="connsiteX15" fmla="*/ 535757 w 8618936"/>
              <a:gd name="connsiteY15" fmla="*/ 219127 h 345025"/>
              <a:gd name="connsiteX16" fmla="*/ 633265 w 8618936"/>
              <a:gd name="connsiteY16" fmla="*/ 0 h 345025"/>
              <a:gd name="connsiteX17" fmla="*/ 730773 w 8618936"/>
              <a:gd name="connsiteY17" fmla="*/ 219127 h 345025"/>
              <a:gd name="connsiteX18" fmla="*/ 726145 w 8618936"/>
              <a:gd name="connsiteY18" fmla="*/ 270645 h 345025"/>
              <a:gd name="connsiteX19" fmla="*/ 732471 w 8618936"/>
              <a:gd name="connsiteY19" fmla="*/ 261060 h 345025"/>
              <a:gd name="connsiteX20" fmla="*/ 770425 w 8618936"/>
              <a:gd name="connsiteY20" fmla="*/ 243840 h 345025"/>
              <a:gd name="connsiteX21" fmla="*/ 790076 w 8618936"/>
              <a:gd name="connsiteY21" fmla="*/ 248292 h 345025"/>
              <a:gd name="connsiteX22" fmla="*/ 807337 w 8618936"/>
              <a:gd name="connsiteY22" fmla="*/ 260333 h 345025"/>
              <a:gd name="connsiteX23" fmla="*/ 803635 w 8618936"/>
              <a:gd name="connsiteY23" fmla="*/ 219127 h 345025"/>
              <a:gd name="connsiteX24" fmla="*/ 901143 w 8618936"/>
              <a:gd name="connsiteY24" fmla="*/ 0 h 345025"/>
              <a:gd name="connsiteX25" fmla="*/ 998651 w 8618936"/>
              <a:gd name="connsiteY25" fmla="*/ 219127 h 345025"/>
              <a:gd name="connsiteX26" fmla="*/ 994023 w 8618936"/>
              <a:gd name="connsiteY26" fmla="*/ 270645 h 345025"/>
              <a:gd name="connsiteX27" fmla="*/ 1000349 w 8618936"/>
              <a:gd name="connsiteY27" fmla="*/ 261060 h 345025"/>
              <a:gd name="connsiteX28" fmla="*/ 1038303 w 8618936"/>
              <a:gd name="connsiteY28" fmla="*/ 243840 h 345025"/>
              <a:gd name="connsiteX29" fmla="*/ 1057954 w 8618936"/>
              <a:gd name="connsiteY29" fmla="*/ 248292 h 345025"/>
              <a:gd name="connsiteX30" fmla="*/ 1075215 w 8618936"/>
              <a:gd name="connsiteY30" fmla="*/ 260333 h 345025"/>
              <a:gd name="connsiteX31" fmla="*/ 1071513 w 8618936"/>
              <a:gd name="connsiteY31" fmla="*/ 219127 h 345025"/>
              <a:gd name="connsiteX32" fmla="*/ 1169021 w 8618936"/>
              <a:gd name="connsiteY32" fmla="*/ 0 h 345025"/>
              <a:gd name="connsiteX33" fmla="*/ 1266529 w 8618936"/>
              <a:gd name="connsiteY33" fmla="*/ 219127 h 345025"/>
              <a:gd name="connsiteX34" fmla="*/ 1261901 w 8618936"/>
              <a:gd name="connsiteY34" fmla="*/ 270645 h 345025"/>
              <a:gd name="connsiteX35" fmla="*/ 1268227 w 8618936"/>
              <a:gd name="connsiteY35" fmla="*/ 261060 h 345025"/>
              <a:gd name="connsiteX36" fmla="*/ 1306181 w 8618936"/>
              <a:gd name="connsiteY36" fmla="*/ 243840 h 345025"/>
              <a:gd name="connsiteX37" fmla="*/ 1325832 w 8618936"/>
              <a:gd name="connsiteY37" fmla="*/ 248292 h 345025"/>
              <a:gd name="connsiteX38" fmla="*/ 1343094 w 8618936"/>
              <a:gd name="connsiteY38" fmla="*/ 260334 h 345025"/>
              <a:gd name="connsiteX39" fmla="*/ 1339392 w 8618936"/>
              <a:gd name="connsiteY39" fmla="*/ 219127 h 345025"/>
              <a:gd name="connsiteX40" fmla="*/ 1436899 w 8618936"/>
              <a:gd name="connsiteY40" fmla="*/ 0 h 345025"/>
              <a:gd name="connsiteX41" fmla="*/ 1534407 w 8618936"/>
              <a:gd name="connsiteY41" fmla="*/ 219127 h 345025"/>
              <a:gd name="connsiteX42" fmla="*/ 1529779 w 8618936"/>
              <a:gd name="connsiteY42" fmla="*/ 270645 h 345025"/>
              <a:gd name="connsiteX43" fmla="*/ 1536105 w 8618936"/>
              <a:gd name="connsiteY43" fmla="*/ 261060 h 345025"/>
              <a:gd name="connsiteX44" fmla="*/ 1574059 w 8618936"/>
              <a:gd name="connsiteY44" fmla="*/ 243840 h 345025"/>
              <a:gd name="connsiteX45" fmla="*/ 1593710 w 8618936"/>
              <a:gd name="connsiteY45" fmla="*/ 248292 h 345025"/>
              <a:gd name="connsiteX46" fmla="*/ 1610971 w 8618936"/>
              <a:gd name="connsiteY46" fmla="*/ 260333 h 345025"/>
              <a:gd name="connsiteX47" fmla="*/ 1607269 w 8618936"/>
              <a:gd name="connsiteY47" fmla="*/ 219127 h 345025"/>
              <a:gd name="connsiteX48" fmla="*/ 1704776 w 8618936"/>
              <a:gd name="connsiteY48" fmla="*/ 0 h 345025"/>
              <a:gd name="connsiteX49" fmla="*/ 1802285 w 8618936"/>
              <a:gd name="connsiteY49" fmla="*/ 219127 h 345025"/>
              <a:gd name="connsiteX50" fmla="*/ 1797657 w 8618936"/>
              <a:gd name="connsiteY50" fmla="*/ 270644 h 345025"/>
              <a:gd name="connsiteX51" fmla="*/ 1803982 w 8618936"/>
              <a:gd name="connsiteY51" fmla="*/ 261060 h 345025"/>
              <a:gd name="connsiteX52" fmla="*/ 1841936 w 8618936"/>
              <a:gd name="connsiteY52" fmla="*/ 243840 h 345025"/>
              <a:gd name="connsiteX53" fmla="*/ 1861588 w 8618936"/>
              <a:gd name="connsiteY53" fmla="*/ 248292 h 345025"/>
              <a:gd name="connsiteX54" fmla="*/ 1878849 w 8618936"/>
              <a:gd name="connsiteY54" fmla="*/ 260333 h 345025"/>
              <a:gd name="connsiteX55" fmla="*/ 1875147 w 8618936"/>
              <a:gd name="connsiteY55" fmla="*/ 219127 h 345025"/>
              <a:gd name="connsiteX56" fmla="*/ 1972655 w 8618936"/>
              <a:gd name="connsiteY56" fmla="*/ 0 h 345025"/>
              <a:gd name="connsiteX57" fmla="*/ 2070163 w 8618936"/>
              <a:gd name="connsiteY57" fmla="*/ 219127 h 345025"/>
              <a:gd name="connsiteX58" fmla="*/ 2065535 w 8618936"/>
              <a:gd name="connsiteY58" fmla="*/ 270645 h 345025"/>
              <a:gd name="connsiteX59" fmla="*/ 2071861 w 8618936"/>
              <a:gd name="connsiteY59" fmla="*/ 261060 h 345025"/>
              <a:gd name="connsiteX60" fmla="*/ 2109815 w 8618936"/>
              <a:gd name="connsiteY60" fmla="*/ 243840 h 345025"/>
              <a:gd name="connsiteX61" fmla="*/ 2129466 w 8618936"/>
              <a:gd name="connsiteY61" fmla="*/ 248292 h 345025"/>
              <a:gd name="connsiteX62" fmla="*/ 2146728 w 8618936"/>
              <a:gd name="connsiteY62" fmla="*/ 260334 h 345025"/>
              <a:gd name="connsiteX63" fmla="*/ 2143026 w 8618936"/>
              <a:gd name="connsiteY63" fmla="*/ 219127 h 345025"/>
              <a:gd name="connsiteX64" fmla="*/ 2240534 w 8618936"/>
              <a:gd name="connsiteY64" fmla="*/ 0 h 345025"/>
              <a:gd name="connsiteX65" fmla="*/ 2338041 w 8618936"/>
              <a:gd name="connsiteY65" fmla="*/ 219127 h 345025"/>
              <a:gd name="connsiteX66" fmla="*/ 2333413 w 8618936"/>
              <a:gd name="connsiteY66" fmla="*/ 270646 h 345025"/>
              <a:gd name="connsiteX67" fmla="*/ 2339740 w 8618936"/>
              <a:gd name="connsiteY67" fmla="*/ 261060 h 345025"/>
              <a:gd name="connsiteX68" fmla="*/ 2377694 w 8618936"/>
              <a:gd name="connsiteY68" fmla="*/ 243840 h 345025"/>
              <a:gd name="connsiteX69" fmla="*/ 2397345 w 8618936"/>
              <a:gd name="connsiteY69" fmla="*/ 248292 h 345025"/>
              <a:gd name="connsiteX70" fmla="*/ 2414606 w 8618936"/>
              <a:gd name="connsiteY70" fmla="*/ 260333 h 345025"/>
              <a:gd name="connsiteX71" fmla="*/ 2410904 w 8618936"/>
              <a:gd name="connsiteY71" fmla="*/ 219127 h 345025"/>
              <a:gd name="connsiteX72" fmla="*/ 2508412 w 8618936"/>
              <a:gd name="connsiteY72" fmla="*/ 0 h 345025"/>
              <a:gd name="connsiteX73" fmla="*/ 2605921 w 8618936"/>
              <a:gd name="connsiteY73" fmla="*/ 219127 h 345025"/>
              <a:gd name="connsiteX74" fmla="*/ 2601293 w 8618936"/>
              <a:gd name="connsiteY74" fmla="*/ 270643 h 345025"/>
              <a:gd name="connsiteX75" fmla="*/ 2607618 w 8618936"/>
              <a:gd name="connsiteY75" fmla="*/ 261060 h 345025"/>
              <a:gd name="connsiteX76" fmla="*/ 2645572 w 8618936"/>
              <a:gd name="connsiteY76" fmla="*/ 243840 h 345025"/>
              <a:gd name="connsiteX77" fmla="*/ 2665223 w 8618936"/>
              <a:gd name="connsiteY77" fmla="*/ 248292 h 345025"/>
              <a:gd name="connsiteX78" fmla="*/ 2682484 w 8618936"/>
              <a:gd name="connsiteY78" fmla="*/ 260333 h 345025"/>
              <a:gd name="connsiteX79" fmla="*/ 2678782 w 8618936"/>
              <a:gd name="connsiteY79" fmla="*/ 219127 h 345025"/>
              <a:gd name="connsiteX80" fmla="*/ 2776291 w 8618936"/>
              <a:gd name="connsiteY80" fmla="*/ 0 h 345025"/>
              <a:gd name="connsiteX81" fmla="*/ 2873798 w 8618936"/>
              <a:gd name="connsiteY81" fmla="*/ 219127 h 345025"/>
              <a:gd name="connsiteX82" fmla="*/ 2869170 w 8618936"/>
              <a:gd name="connsiteY82" fmla="*/ 270646 h 345025"/>
              <a:gd name="connsiteX83" fmla="*/ 2875496 w 8618936"/>
              <a:gd name="connsiteY83" fmla="*/ 261060 h 345025"/>
              <a:gd name="connsiteX84" fmla="*/ 2913451 w 8618936"/>
              <a:gd name="connsiteY84" fmla="*/ 243840 h 345025"/>
              <a:gd name="connsiteX85" fmla="*/ 2933102 w 8618936"/>
              <a:gd name="connsiteY85" fmla="*/ 248292 h 345025"/>
              <a:gd name="connsiteX86" fmla="*/ 2950363 w 8618936"/>
              <a:gd name="connsiteY86" fmla="*/ 260334 h 345025"/>
              <a:gd name="connsiteX87" fmla="*/ 2946661 w 8618936"/>
              <a:gd name="connsiteY87" fmla="*/ 219127 h 345025"/>
              <a:gd name="connsiteX88" fmla="*/ 3044169 w 8618936"/>
              <a:gd name="connsiteY88" fmla="*/ 0 h 345025"/>
              <a:gd name="connsiteX89" fmla="*/ 3141677 w 8618936"/>
              <a:gd name="connsiteY89" fmla="*/ 219127 h 345025"/>
              <a:gd name="connsiteX90" fmla="*/ 3137049 w 8618936"/>
              <a:gd name="connsiteY90" fmla="*/ 270645 h 345025"/>
              <a:gd name="connsiteX91" fmla="*/ 3143375 w 8618936"/>
              <a:gd name="connsiteY91" fmla="*/ 261060 h 345025"/>
              <a:gd name="connsiteX92" fmla="*/ 3181329 w 8618936"/>
              <a:gd name="connsiteY92" fmla="*/ 243840 h 345025"/>
              <a:gd name="connsiteX93" fmla="*/ 3200980 w 8618936"/>
              <a:gd name="connsiteY93" fmla="*/ 248292 h 345025"/>
              <a:gd name="connsiteX94" fmla="*/ 3218241 w 8618936"/>
              <a:gd name="connsiteY94" fmla="*/ 260333 h 345025"/>
              <a:gd name="connsiteX95" fmla="*/ 3214539 w 8618936"/>
              <a:gd name="connsiteY95" fmla="*/ 219127 h 345025"/>
              <a:gd name="connsiteX96" fmla="*/ 3312047 w 8618936"/>
              <a:gd name="connsiteY96" fmla="*/ 0 h 345025"/>
              <a:gd name="connsiteX97" fmla="*/ 3409555 w 8618936"/>
              <a:gd name="connsiteY97" fmla="*/ 219127 h 345025"/>
              <a:gd name="connsiteX98" fmla="*/ 3404927 w 8618936"/>
              <a:gd name="connsiteY98" fmla="*/ 270645 h 345025"/>
              <a:gd name="connsiteX99" fmla="*/ 3411253 w 8618936"/>
              <a:gd name="connsiteY99" fmla="*/ 261060 h 345025"/>
              <a:gd name="connsiteX100" fmla="*/ 3449207 w 8618936"/>
              <a:gd name="connsiteY100" fmla="*/ 243840 h 345025"/>
              <a:gd name="connsiteX101" fmla="*/ 3468858 w 8618936"/>
              <a:gd name="connsiteY101" fmla="*/ 248292 h 345025"/>
              <a:gd name="connsiteX102" fmla="*/ 3486118 w 8618936"/>
              <a:gd name="connsiteY102" fmla="*/ 260332 h 345025"/>
              <a:gd name="connsiteX103" fmla="*/ 3482416 w 8618936"/>
              <a:gd name="connsiteY103" fmla="*/ 219127 h 345025"/>
              <a:gd name="connsiteX104" fmla="*/ 3579924 w 8618936"/>
              <a:gd name="connsiteY104" fmla="*/ 0 h 345025"/>
              <a:gd name="connsiteX105" fmla="*/ 3677432 w 8618936"/>
              <a:gd name="connsiteY105" fmla="*/ 219127 h 345025"/>
              <a:gd name="connsiteX106" fmla="*/ 3672804 w 8618936"/>
              <a:gd name="connsiteY106" fmla="*/ 270645 h 345025"/>
              <a:gd name="connsiteX107" fmla="*/ 3679130 w 8618936"/>
              <a:gd name="connsiteY107" fmla="*/ 261060 h 345025"/>
              <a:gd name="connsiteX108" fmla="*/ 3717084 w 8618936"/>
              <a:gd name="connsiteY108" fmla="*/ 243840 h 345025"/>
              <a:gd name="connsiteX109" fmla="*/ 3736736 w 8618936"/>
              <a:gd name="connsiteY109" fmla="*/ 248292 h 345025"/>
              <a:gd name="connsiteX110" fmla="*/ 3753996 w 8618936"/>
              <a:gd name="connsiteY110" fmla="*/ 260333 h 345025"/>
              <a:gd name="connsiteX111" fmla="*/ 3750294 w 8618936"/>
              <a:gd name="connsiteY111" fmla="*/ 219127 h 345025"/>
              <a:gd name="connsiteX112" fmla="*/ 3847802 w 8618936"/>
              <a:gd name="connsiteY112" fmla="*/ 0 h 345025"/>
              <a:gd name="connsiteX113" fmla="*/ 3945310 w 8618936"/>
              <a:gd name="connsiteY113" fmla="*/ 219127 h 345025"/>
              <a:gd name="connsiteX114" fmla="*/ 3940682 w 8618936"/>
              <a:gd name="connsiteY114" fmla="*/ 270645 h 345025"/>
              <a:gd name="connsiteX115" fmla="*/ 3947008 w 8618936"/>
              <a:gd name="connsiteY115" fmla="*/ 261060 h 345025"/>
              <a:gd name="connsiteX116" fmla="*/ 3984962 w 8618936"/>
              <a:gd name="connsiteY116" fmla="*/ 243840 h 345025"/>
              <a:gd name="connsiteX117" fmla="*/ 4004614 w 8618936"/>
              <a:gd name="connsiteY117" fmla="*/ 248292 h 345025"/>
              <a:gd name="connsiteX118" fmla="*/ 4021875 w 8618936"/>
              <a:gd name="connsiteY118" fmla="*/ 260334 h 345025"/>
              <a:gd name="connsiteX119" fmla="*/ 4018173 w 8618936"/>
              <a:gd name="connsiteY119" fmla="*/ 219127 h 345025"/>
              <a:gd name="connsiteX120" fmla="*/ 4115681 w 8618936"/>
              <a:gd name="connsiteY120" fmla="*/ 0 h 345025"/>
              <a:gd name="connsiteX121" fmla="*/ 4213189 w 8618936"/>
              <a:gd name="connsiteY121" fmla="*/ 219127 h 345025"/>
              <a:gd name="connsiteX122" fmla="*/ 4208561 w 8618936"/>
              <a:gd name="connsiteY122" fmla="*/ 270645 h 345025"/>
              <a:gd name="connsiteX123" fmla="*/ 4214887 w 8618936"/>
              <a:gd name="connsiteY123" fmla="*/ 261060 h 345025"/>
              <a:gd name="connsiteX124" fmla="*/ 4252841 w 8618936"/>
              <a:gd name="connsiteY124" fmla="*/ 243840 h 345025"/>
              <a:gd name="connsiteX125" fmla="*/ 4272493 w 8618936"/>
              <a:gd name="connsiteY125" fmla="*/ 248292 h 345025"/>
              <a:gd name="connsiteX126" fmla="*/ 4289753 w 8618936"/>
              <a:gd name="connsiteY126" fmla="*/ 260333 h 345025"/>
              <a:gd name="connsiteX127" fmla="*/ 4286051 w 8618936"/>
              <a:gd name="connsiteY127" fmla="*/ 219127 h 345025"/>
              <a:gd name="connsiteX128" fmla="*/ 4383559 w 8618936"/>
              <a:gd name="connsiteY128" fmla="*/ 0 h 345025"/>
              <a:gd name="connsiteX129" fmla="*/ 4481067 w 8618936"/>
              <a:gd name="connsiteY129" fmla="*/ 219127 h 345025"/>
              <a:gd name="connsiteX130" fmla="*/ 4476439 w 8618936"/>
              <a:gd name="connsiteY130" fmla="*/ 270645 h 345025"/>
              <a:gd name="connsiteX131" fmla="*/ 4482765 w 8618936"/>
              <a:gd name="connsiteY131" fmla="*/ 261060 h 345025"/>
              <a:gd name="connsiteX132" fmla="*/ 4520719 w 8618936"/>
              <a:gd name="connsiteY132" fmla="*/ 243840 h 345025"/>
              <a:gd name="connsiteX133" fmla="*/ 4540370 w 8618936"/>
              <a:gd name="connsiteY133" fmla="*/ 248292 h 345025"/>
              <a:gd name="connsiteX134" fmla="*/ 4557631 w 8618936"/>
              <a:gd name="connsiteY134" fmla="*/ 260333 h 345025"/>
              <a:gd name="connsiteX135" fmla="*/ 4553929 w 8618936"/>
              <a:gd name="connsiteY135" fmla="*/ 219127 h 345025"/>
              <a:gd name="connsiteX136" fmla="*/ 4651437 w 8618936"/>
              <a:gd name="connsiteY136" fmla="*/ 0 h 345025"/>
              <a:gd name="connsiteX137" fmla="*/ 4748945 w 8618936"/>
              <a:gd name="connsiteY137" fmla="*/ 219127 h 345025"/>
              <a:gd name="connsiteX138" fmla="*/ 4744317 w 8618936"/>
              <a:gd name="connsiteY138" fmla="*/ 270645 h 345025"/>
              <a:gd name="connsiteX139" fmla="*/ 4750643 w 8618936"/>
              <a:gd name="connsiteY139" fmla="*/ 261060 h 345025"/>
              <a:gd name="connsiteX140" fmla="*/ 4788597 w 8618936"/>
              <a:gd name="connsiteY140" fmla="*/ 243840 h 345025"/>
              <a:gd name="connsiteX141" fmla="*/ 4808248 w 8618936"/>
              <a:gd name="connsiteY141" fmla="*/ 248292 h 345025"/>
              <a:gd name="connsiteX142" fmla="*/ 4825510 w 8618936"/>
              <a:gd name="connsiteY142" fmla="*/ 260334 h 345025"/>
              <a:gd name="connsiteX143" fmla="*/ 4821808 w 8618936"/>
              <a:gd name="connsiteY143" fmla="*/ 219127 h 345025"/>
              <a:gd name="connsiteX144" fmla="*/ 4919316 w 8618936"/>
              <a:gd name="connsiteY144" fmla="*/ 0 h 345025"/>
              <a:gd name="connsiteX145" fmla="*/ 5016824 w 8618936"/>
              <a:gd name="connsiteY145" fmla="*/ 219127 h 345025"/>
              <a:gd name="connsiteX146" fmla="*/ 5012196 w 8618936"/>
              <a:gd name="connsiteY146" fmla="*/ 270645 h 345025"/>
              <a:gd name="connsiteX147" fmla="*/ 5018522 w 8618936"/>
              <a:gd name="connsiteY147" fmla="*/ 261060 h 345025"/>
              <a:gd name="connsiteX148" fmla="*/ 5056476 w 8618936"/>
              <a:gd name="connsiteY148" fmla="*/ 243840 h 345025"/>
              <a:gd name="connsiteX149" fmla="*/ 5076127 w 8618936"/>
              <a:gd name="connsiteY149" fmla="*/ 248292 h 345025"/>
              <a:gd name="connsiteX150" fmla="*/ 5093388 w 8618936"/>
              <a:gd name="connsiteY150" fmla="*/ 260333 h 345025"/>
              <a:gd name="connsiteX151" fmla="*/ 5089686 w 8618936"/>
              <a:gd name="connsiteY151" fmla="*/ 219127 h 345025"/>
              <a:gd name="connsiteX152" fmla="*/ 5187194 w 8618936"/>
              <a:gd name="connsiteY152" fmla="*/ 0 h 345025"/>
              <a:gd name="connsiteX153" fmla="*/ 5284702 w 8618936"/>
              <a:gd name="connsiteY153" fmla="*/ 219127 h 345025"/>
              <a:gd name="connsiteX154" fmla="*/ 5280074 w 8618936"/>
              <a:gd name="connsiteY154" fmla="*/ 270645 h 345025"/>
              <a:gd name="connsiteX155" fmla="*/ 5286400 w 8618936"/>
              <a:gd name="connsiteY155" fmla="*/ 261060 h 345025"/>
              <a:gd name="connsiteX156" fmla="*/ 5324354 w 8618936"/>
              <a:gd name="connsiteY156" fmla="*/ 243840 h 345025"/>
              <a:gd name="connsiteX157" fmla="*/ 5344005 w 8618936"/>
              <a:gd name="connsiteY157" fmla="*/ 248292 h 345025"/>
              <a:gd name="connsiteX158" fmla="*/ 5361266 w 8618936"/>
              <a:gd name="connsiteY158" fmla="*/ 260333 h 345025"/>
              <a:gd name="connsiteX159" fmla="*/ 5357564 w 8618936"/>
              <a:gd name="connsiteY159" fmla="*/ 219127 h 345025"/>
              <a:gd name="connsiteX160" fmla="*/ 5455072 w 8618936"/>
              <a:gd name="connsiteY160" fmla="*/ 0 h 345025"/>
              <a:gd name="connsiteX161" fmla="*/ 5552580 w 8618936"/>
              <a:gd name="connsiteY161" fmla="*/ 219127 h 345025"/>
              <a:gd name="connsiteX162" fmla="*/ 5547952 w 8618936"/>
              <a:gd name="connsiteY162" fmla="*/ 270645 h 345025"/>
              <a:gd name="connsiteX163" fmla="*/ 5554278 w 8618936"/>
              <a:gd name="connsiteY163" fmla="*/ 261060 h 345025"/>
              <a:gd name="connsiteX164" fmla="*/ 5592232 w 8618936"/>
              <a:gd name="connsiteY164" fmla="*/ 243840 h 345025"/>
              <a:gd name="connsiteX165" fmla="*/ 5611883 w 8618936"/>
              <a:gd name="connsiteY165" fmla="*/ 248292 h 345025"/>
              <a:gd name="connsiteX166" fmla="*/ 5629145 w 8618936"/>
              <a:gd name="connsiteY166" fmla="*/ 260334 h 345025"/>
              <a:gd name="connsiteX167" fmla="*/ 5625443 w 8618936"/>
              <a:gd name="connsiteY167" fmla="*/ 219127 h 345025"/>
              <a:gd name="connsiteX168" fmla="*/ 5722951 w 8618936"/>
              <a:gd name="connsiteY168" fmla="*/ 0 h 345025"/>
              <a:gd name="connsiteX169" fmla="*/ 5820459 w 8618936"/>
              <a:gd name="connsiteY169" fmla="*/ 219127 h 345025"/>
              <a:gd name="connsiteX170" fmla="*/ 5815831 w 8618936"/>
              <a:gd name="connsiteY170" fmla="*/ 270645 h 345025"/>
              <a:gd name="connsiteX171" fmla="*/ 5822157 w 8618936"/>
              <a:gd name="connsiteY171" fmla="*/ 261060 h 345025"/>
              <a:gd name="connsiteX172" fmla="*/ 5860111 w 8618936"/>
              <a:gd name="connsiteY172" fmla="*/ 243840 h 345025"/>
              <a:gd name="connsiteX173" fmla="*/ 5879762 w 8618936"/>
              <a:gd name="connsiteY173" fmla="*/ 248292 h 345025"/>
              <a:gd name="connsiteX174" fmla="*/ 5897023 w 8618936"/>
              <a:gd name="connsiteY174" fmla="*/ 260333 h 345025"/>
              <a:gd name="connsiteX175" fmla="*/ 5893321 w 8618936"/>
              <a:gd name="connsiteY175" fmla="*/ 219127 h 345025"/>
              <a:gd name="connsiteX176" fmla="*/ 5990829 w 8618936"/>
              <a:gd name="connsiteY176" fmla="*/ 0 h 345025"/>
              <a:gd name="connsiteX177" fmla="*/ 6088337 w 8618936"/>
              <a:gd name="connsiteY177" fmla="*/ 219127 h 345025"/>
              <a:gd name="connsiteX178" fmla="*/ 6083709 w 8618936"/>
              <a:gd name="connsiteY178" fmla="*/ 270645 h 345025"/>
              <a:gd name="connsiteX179" fmla="*/ 6090035 w 8618936"/>
              <a:gd name="connsiteY179" fmla="*/ 261060 h 345025"/>
              <a:gd name="connsiteX180" fmla="*/ 6127989 w 8618936"/>
              <a:gd name="connsiteY180" fmla="*/ 243840 h 345025"/>
              <a:gd name="connsiteX181" fmla="*/ 6147640 w 8618936"/>
              <a:gd name="connsiteY181" fmla="*/ 248292 h 345025"/>
              <a:gd name="connsiteX182" fmla="*/ 6164901 w 8618936"/>
              <a:gd name="connsiteY182" fmla="*/ 260333 h 345025"/>
              <a:gd name="connsiteX183" fmla="*/ 6161199 w 8618936"/>
              <a:gd name="connsiteY183" fmla="*/ 219127 h 345025"/>
              <a:gd name="connsiteX184" fmla="*/ 6258707 w 8618936"/>
              <a:gd name="connsiteY184" fmla="*/ 0 h 345025"/>
              <a:gd name="connsiteX185" fmla="*/ 6356215 w 8618936"/>
              <a:gd name="connsiteY185" fmla="*/ 219127 h 345025"/>
              <a:gd name="connsiteX186" fmla="*/ 6351587 w 8618936"/>
              <a:gd name="connsiteY186" fmla="*/ 270645 h 345025"/>
              <a:gd name="connsiteX187" fmla="*/ 6357913 w 8618936"/>
              <a:gd name="connsiteY187" fmla="*/ 261060 h 345025"/>
              <a:gd name="connsiteX188" fmla="*/ 6395867 w 8618936"/>
              <a:gd name="connsiteY188" fmla="*/ 243840 h 345025"/>
              <a:gd name="connsiteX189" fmla="*/ 6415518 w 8618936"/>
              <a:gd name="connsiteY189" fmla="*/ 248292 h 345025"/>
              <a:gd name="connsiteX190" fmla="*/ 6432780 w 8618936"/>
              <a:gd name="connsiteY190" fmla="*/ 260334 h 345025"/>
              <a:gd name="connsiteX191" fmla="*/ 6429078 w 8618936"/>
              <a:gd name="connsiteY191" fmla="*/ 219127 h 345025"/>
              <a:gd name="connsiteX192" fmla="*/ 6526586 w 8618936"/>
              <a:gd name="connsiteY192" fmla="*/ 0 h 345025"/>
              <a:gd name="connsiteX193" fmla="*/ 6624094 w 8618936"/>
              <a:gd name="connsiteY193" fmla="*/ 219127 h 345025"/>
              <a:gd name="connsiteX194" fmla="*/ 6619466 w 8618936"/>
              <a:gd name="connsiteY194" fmla="*/ 270645 h 345025"/>
              <a:gd name="connsiteX195" fmla="*/ 6625792 w 8618936"/>
              <a:gd name="connsiteY195" fmla="*/ 261060 h 345025"/>
              <a:gd name="connsiteX196" fmla="*/ 6663746 w 8618936"/>
              <a:gd name="connsiteY196" fmla="*/ 243840 h 345025"/>
              <a:gd name="connsiteX197" fmla="*/ 6683397 w 8618936"/>
              <a:gd name="connsiteY197" fmla="*/ 248292 h 345025"/>
              <a:gd name="connsiteX198" fmla="*/ 6700658 w 8618936"/>
              <a:gd name="connsiteY198" fmla="*/ 260333 h 345025"/>
              <a:gd name="connsiteX199" fmla="*/ 6696956 w 8618936"/>
              <a:gd name="connsiteY199" fmla="*/ 219127 h 345025"/>
              <a:gd name="connsiteX200" fmla="*/ 6794464 w 8618936"/>
              <a:gd name="connsiteY200" fmla="*/ 0 h 345025"/>
              <a:gd name="connsiteX201" fmla="*/ 6891972 w 8618936"/>
              <a:gd name="connsiteY201" fmla="*/ 219127 h 345025"/>
              <a:gd name="connsiteX202" fmla="*/ 6887344 w 8618936"/>
              <a:gd name="connsiteY202" fmla="*/ 270645 h 345025"/>
              <a:gd name="connsiteX203" fmla="*/ 6893670 w 8618936"/>
              <a:gd name="connsiteY203" fmla="*/ 261060 h 345025"/>
              <a:gd name="connsiteX204" fmla="*/ 6931624 w 8618936"/>
              <a:gd name="connsiteY204" fmla="*/ 243840 h 345025"/>
              <a:gd name="connsiteX205" fmla="*/ 6951275 w 8618936"/>
              <a:gd name="connsiteY205" fmla="*/ 248292 h 345025"/>
              <a:gd name="connsiteX206" fmla="*/ 6968536 w 8618936"/>
              <a:gd name="connsiteY206" fmla="*/ 260333 h 345025"/>
              <a:gd name="connsiteX207" fmla="*/ 6964834 w 8618936"/>
              <a:gd name="connsiteY207" fmla="*/ 219127 h 345025"/>
              <a:gd name="connsiteX208" fmla="*/ 7062342 w 8618936"/>
              <a:gd name="connsiteY208" fmla="*/ 0 h 345025"/>
              <a:gd name="connsiteX209" fmla="*/ 7159850 w 8618936"/>
              <a:gd name="connsiteY209" fmla="*/ 219127 h 345025"/>
              <a:gd name="connsiteX210" fmla="*/ 7155222 w 8618936"/>
              <a:gd name="connsiteY210" fmla="*/ 270645 h 345025"/>
              <a:gd name="connsiteX211" fmla="*/ 7161548 w 8618936"/>
              <a:gd name="connsiteY211" fmla="*/ 261060 h 345025"/>
              <a:gd name="connsiteX212" fmla="*/ 7199502 w 8618936"/>
              <a:gd name="connsiteY212" fmla="*/ 243840 h 345025"/>
              <a:gd name="connsiteX213" fmla="*/ 7219153 w 8618936"/>
              <a:gd name="connsiteY213" fmla="*/ 248292 h 345025"/>
              <a:gd name="connsiteX214" fmla="*/ 7236415 w 8618936"/>
              <a:gd name="connsiteY214" fmla="*/ 260334 h 345025"/>
              <a:gd name="connsiteX215" fmla="*/ 7232713 w 8618936"/>
              <a:gd name="connsiteY215" fmla="*/ 219127 h 345025"/>
              <a:gd name="connsiteX216" fmla="*/ 7330221 w 8618936"/>
              <a:gd name="connsiteY216" fmla="*/ 0 h 345025"/>
              <a:gd name="connsiteX217" fmla="*/ 7427729 w 8618936"/>
              <a:gd name="connsiteY217" fmla="*/ 219127 h 345025"/>
              <a:gd name="connsiteX218" fmla="*/ 7423101 w 8618936"/>
              <a:gd name="connsiteY218" fmla="*/ 270645 h 345025"/>
              <a:gd name="connsiteX219" fmla="*/ 7429427 w 8618936"/>
              <a:gd name="connsiteY219" fmla="*/ 261060 h 345025"/>
              <a:gd name="connsiteX220" fmla="*/ 7467381 w 8618936"/>
              <a:gd name="connsiteY220" fmla="*/ 243840 h 345025"/>
              <a:gd name="connsiteX221" fmla="*/ 7487032 w 8618936"/>
              <a:gd name="connsiteY221" fmla="*/ 248292 h 345025"/>
              <a:gd name="connsiteX222" fmla="*/ 7504293 w 8618936"/>
              <a:gd name="connsiteY222" fmla="*/ 260333 h 345025"/>
              <a:gd name="connsiteX223" fmla="*/ 7500591 w 8618936"/>
              <a:gd name="connsiteY223" fmla="*/ 219127 h 345025"/>
              <a:gd name="connsiteX224" fmla="*/ 7598099 w 8618936"/>
              <a:gd name="connsiteY224" fmla="*/ 0 h 345025"/>
              <a:gd name="connsiteX225" fmla="*/ 7695607 w 8618936"/>
              <a:gd name="connsiteY225" fmla="*/ 219127 h 345025"/>
              <a:gd name="connsiteX226" fmla="*/ 7690979 w 8618936"/>
              <a:gd name="connsiteY226" fmla="*/ 270645 h 345025"/>
              <a:gd name="connsiteX227" fmla="*/ 7697305 w 8618936"/>
              <a:gd name="connsiteY227" fmla="*/ 261060 h 345025"/>
              <a:gd name="connsiteX228" fmla="*/ 7735259 w 8618936"/>
              <a:gd name="connsiteY228" fmla="*/ 243840 h 345025"/>
              <a:gd name="connsiteX229" fmla="*/ 7754910 w 8618936"/>
              <a:gd name="connsiteY229" fmla="*/ 248292 h 345025"/>
              <a:gd name="connsiteX230" fmla="*/ 7772171 w 8618936"/>
              <a:gd name="connsiteY230" fmla="*/ 260333 h 345025"/>
              <a:gd name="connsiteX231" fmla="*/ 7768469 w 8618936"/>
              <a:gd name="connsiteY231" fmla="*/ 219127 h 345025"/>
              <a:gd name="connsiteX232" fmla="*/ 7865977 w 8618936"/>
              <a:gd name="connsiteY232" fmla="*/ 0 h 345025"/>
              <a:gd name="connsiteX233" fmla="*/ 7963485 w 8618936"/>
              <a:gd name="connsiteY233" fmla="*/ 219127 h 345025"/>
              <a:gd name="connsiteX234" fmla="*/ 7958857 w 8618936"/>
              <a:gd name="connsiteY234" fmla="*/ 270645 h 345025"/>
              <a:gd name="connsiteX235" fmla="*/ 7965182 w 8618936"/>
              <a:gd name="connsiteY235" fmla="*/ 261060 h 345025"/>
              <a:gd name="connsiteX236" fmla="*/ 8003137 w 8618936"/>
              <a:gd name="connsiteY236" fmla="*/ 243840 h 345025"/>
              <a:gd name="connsiteX237" fmla="*/ 8022788 w 8618936"/>
              <a:gd name="connsiteY237" fmla="*/ 248292 h 345025"/>
              <a:gd name="connsiteX238" fmla="*/ 8040050 w 8618936"/>
              <a:gd name="connsiteY238" fmla="*/ 260334 h 345025"/>
              <a:gd name="connsiteX239" fmla="*/ 8036348 w 8618936"/>
              <a:gd name="connsiteY239" fmla="*/ 219127 h 345025"/>
              <a:gd name="connsiteX240" fmla="*/ 8133856 w 8618936"/>
              <a:gd name="connsiteY240" fmla="*/ 0 h 345025"/>
              <a:gd name="connsiteX241" fmla="*/ 8231364 w 8618936"/>
              <a:gd name="connsiteY241" fmla="*/ 219127 h 345025"/>
              <a:gd name="connsiteX242" fmla="*/ 8226736 w 8618936"/>
              <a:gd name="connsiteY242" fmla="*/ 270645 h 345025"/>
              <a:gd name="connsiteX243" fmla="*/ 8233062 w 8618936"/>
              <a:gd name="connsiteY243" fmla="*/ 261060 h 345025"/>
              <a:gd name="connsiteX244" fmla="*/ 8271016 w 8618936"/>
              <a:gd name="connsiteY244" fmla="*/ 243840 h 345025"/>
              <a:gd name="connsiteX245" fmla="*/ 8290667 w 8618936"/>
              <a:gd name="connsiteY245" fmla="*/ 248292 h 345025"/>
              <a:gd name="connsiteX246" fmla="*/ 8307919 w 8618936"/>
              <a:gd name="connsiteY246" fmla="*/ 260327 h 345025"/>
              <a:gd name="connsiteX247" fmla="*/ 8304218 w 8618936"/>
              <a:gd name="connsiteY247" fmla="*/ 219127 h 345025"/>
              <a:gd name="connsiteX248" fmla="*/ 8401726 w 8618936"/>
              <a:gd name="connsiteY248" fmla="*/ 0 h 345025"/>
              <a:gd name="connsiteX249" fmla="*/ 8499234 w 8618936"/>
              <a:gd name="connsiteY249" fmla="*/ 219127 h 345025"/>
              <a:gd name="connsiteX250" fmla="*/ 8494606 w 8618936"/>
              <a:gd name="connsiteY250" fmla="*/ 270645 h 345025"/>
              <a:gd name="connsiteX251" fmla="*/ 8500931 w 8618936"/>
              <a:gd name="connsiteY251" fmla="*/ 261060 h 345025"/>
              <a:gd name="connsiteX252" fmla="*/ 8538886 w 8618936"/>
              <a:gd name="connsiteY252" fmla="*/ 243840 h 345025"/>
              <a:gd name="connsiteX253" fmla="*/ 8607835 w 8618936"/>
              <a:gd name="connsiteY253" fmla="*/ 308021 h 345025"/>
              <a:gd name="connsiteX254" fmla="*/ 8618936 w 8618936"/>
              <a:gd name="connsiteY254" fmla="*/ 345025 h 345025"/>
              <a:gd name="connsiteX255" fmla="*/ 19845 w 8618936"/>
              <a:gd name="connsiteY255" fmla="*/ 345025 h 345025"/>
              <a:gd name="connsiteX256" fmla="*/ 7663 w 8618936"/>
              <a:gd name="connsiteY256" fmla="*/ 304422 h 345025"/>
              <a:gd name="connsiteX257" fmla="*/ 0 w 8618936"/>
              <a:gd name="connsiteY257" fmla="*/ 219127 h 345025"/>
              <a:gd name="connsiteX258" fmla="*/ 97508 w 8618936"/>
              <a:gd name="connsiteY258" fmla="*/ 0 h 345025"/>
              <a:gd name="connsiteX0" fmla="*/ 97508 w 8618936"/>
              <a:gd name="connsiteY0" fmla="*/ 0 h 345025"/>
              <a:gd name="connsiteX1" fmla="*/ 195016 w 8618936"/>
              <a:gd name="connsiteY1" fmla="*/ 219127 h 345025"/>
              <a:gd name="connsiteX2" fmla="*/ 190388 w 8618936"/>
              <a:gd name="connsiteY2" fmla="*/ 270645 h 345025"/>
              <a:gd name="connsiteX3" fmla="*/ 196714 w 8618936"/>
              <a:gd name="connsiteY3" fmla="*/ 261060 h 345025"/>
              <a:gd name="connsiteX4" fmla="*/ 234668 w 8618936"/>
              <a:gd name="connsiteY4" fmla="*/ 243840 h 345025"/>
              <a:gd name="connsiteX5" fmla="*/ 254319 w 8618936"/>
              <a:gd name="connsiteY5" fmla="*/ 248292 h 345025"/>
              <a:gd name="connsiteX6" fmla="*/ 271580 w 8618936"/>
              <a:gd name="connsiteY6" fmla="*/ 260333 h 345025"/>
              <a:gd name="connsiteX7" fmla="*/ 267878 w 8618936"/>
              <a:gd name="connsiteY7" fmla="*/ 219127 h 345025"/>
              <a:gd name="connsiteX8" fmla="*/ 365386 w 8618936"/>
              <a:gd name="connsiteY8" fmla="*/ 0 h 345025"/>
              <a:gd name="connsiteX9" fmla="*/ 462894 w 8618936"/>
              <a:gd name="connsiteY9" fmla="*/ 219127 h 345025"/>
              <a:gd name="connsiteX10" fmla="*/ 458266 w 8618936"/>
              <a:gd name="connsiteY10" fmla="*/ 270645 h 345025"/>
              <a:gd name="connsiteX11" fmla="*/ 464592 w 8618936"/>
              <a:gd name="connsiteY11" fmla="*/ 261060 h 345025"/>
              <a:gd name="connsiteX12" fmla="*/ 502546 w 8618936"/>
              <a:gd name="connsiteY12" fmla="*/ 243840 h 345025"/>
              <a:gd name="connsiteX13" fmla="*/ 522197 w 8618936"/>
              <a:gd name="connsiteY13" fmla="*/ 248292 h 345025"/>
              <a:gd name="connsiteX14" fmla="*/ 539459 w 8618936"/>
              <a:gd name="connsiteY14" fmla="*/ 260334 h 345025"/>
              <a:gd name="connsiteX15" fmla="*/ 535757 w 8618936"/>
              <a:gd name="connsiteY15" fmla="*/ 219127 h 345025"/>
              <a:gd name="connsiteX16" fmla="*/ 633265 w 8618936"/>
              <a:gd name="connsiteY16" fmla="*/ 0 h 345025"/>
              <a:gd name="connsiteX17" fmla="*/ 730773 w 8618936"/>
              <a:gd name="connsiteY17" fmla="*/ 219127 h 345025"/>
              <a:gd name="connsiteX18" fmla="*/ 726145 w 8618936"/>
              <a:gd name="connsiteY18" fmla="*/ 270645 h 345025"/>
              <a:gd name="connsiteX19" fmla="*/ 732471 w 8618936"/>
              <a:gd name="connsiteY19" fmla="*/ 261060 h 345025"/>
              <a:gd name="connsiteX20" fmla="*/ 770425 w 8618936"/>
              <a:gd name="connsiteY20" fmla="*/ 243840 h 345025"/>
              <a:gd name="connsiteX21" fmla="*/ 790076 w 8618936"/>
              <a:gd name="connsiteY21" fmla="*/ 248292 h 345025"/>
              <a:gd name="connsiteX22" fmla="*/ 807337 w 8618936"/>
              <a:gd name="connsiteY22" fmla="*/ 260333 h 345025"/>
              <a:gd name="connsiteX23" fmla="*/ 803635 w 8618936"/>
              <a:gd name="connsiteY23" fmla="*/ 219127 h 345025"/>
              <a:gd name="connsiteX24" fmla="*/ 901143 w 8618936"/>
              <a:gd name="connsiteY24" fmla="*/ 0 h 345025"/>
              <a:gd name="connsiteX25" fmla="*/ 998651 w 8618936"/>
              <a:gd name="connsiteY25" fmla="*/ 219127 h 345025"/>
              <a:gd name="connsiteX26" fmla="*/ 994023 w 8618936"/>
              <a:gd name="connsiteY26" fmla="*/ 270645 h 345025"/>
              <a:gd name="connsiteX27" fmla="*/ 1000349 w 8618936"/>
              <a:gd name="connsiteY27" fmla="*/ 261060 h 345025"/>
              <a:gd name="connsiteX28" fmla="*/ 1038303 w 8618936"/>
              <a:gd name="connsiteY28" fmla="*/ 243840 h 345025"/>
              <a:gd name="connsiteX29" fmla="*/ 1057954 w 8618936"/>
              <a:gd name="connsiteY29" fmla="*/ 248292 h 345025"/>
              <a:gd name="connsiteX30" fmla="*/ 1075215 w 8618936"/>
              <a:gd name="connsiteY30" fmla="*/ 260333 h 345025"/>
              <a:gd name="connsiteX31" fmla="*/ 1071513 w 8618936"/>
              <a:gd name="connsiteY31" fmla="*/ 219127 h 345025"/>
              <a:gd name="connsiteX32" fmla="*/ 1169021 w 8618936"/>
              <a:gd name="connsiteY32" fmla="*/ 0 h 345025"/>
              <a:gd name="connsiteX33" fmla="*/ 1266529 w 8618936"/>
              <a:gd name="connsiteY33" fmla="*/ 219127 h 345025"/>
              <a:gd name="connsiteX34" fmla="*/ 1261901 w 8618936"/>
              <a:gd name="connsiteY34" fmla="*/ 270645 h 345025"/>
              <a:gd name="connsiteX35" fmla="*/ 1268227 w 8618936"/>
              <a:gd name="connsiteY35" fmla="*/ 261060 h 345025"/>
              <a:gd name="connsiteX36" fmla="*/ 1306181 w 8618936"/>
              <a:gd name="connsiteY36" fmla="*/ 243840 h 345025"/>
              <a:gd name="connsiteX37" fmla="*/ 1325832 w 8618936"/>
              <a:gd name="connsiteY37" fmla="*/ 248292 h 345025"/>
              <a:gd name="connsiteX38" fmla="*/ 1343094 w 8618936"/>
              <a:gd name="connsiteY38" fmla="*/ 260334 h 345025"/>
              <a:gd name="connsiteX39" fmla="*/ 1339392 w 8618936"/>
              <a:gd name="connsiteY39" fmla="*/ 219127 h 345025"/>
              <a:gd name="connsiteX40" fmla="*/ 1436899 w 8618936"/>
              <a:gd name="connsiteY40" fmla="*/ 0 h 345025"/>
              <a:gd name="connsiteX41" fmla="*/ 1534407 w 8618936"/>
              <a:gd name="connsiteY41" fmla="*/ 219127 h 345025"/>
              <a:gd name="connsiteX42" fmla="*/ 1529779 w 8618936"/>
              <a:gd name="connsiteY42" fmla="*/ 270645 h 345025"/>
              <a:gd name="connsiteX43" fmla="*/ 1536105 w 8618936"/>
              <a:gd name="connsiteY43" fmla="*/ 261060 h 345025"/>
              <a:gd name="connsiteX44" fmla="*/ 1574059 w 8618936"/>
              <a:gd name="connsiteY44" fmla="*/ 243840 h 345025"/>
              <a:gd name="connsiteX45" fmla="*/ 1593710 w 8618936"/>
              <a:gd name="connsiteY45" fmla="*/ 248292 h 345025"/>
              <a:gd name="connsiteX46" fmla="*/ 1610971 w 8618936"/>
              <a:gd name="connsiteY46" fmla="*/ 260333 h 345025"/>
              <a:gd name="connsiteX47" fmla="*/ 1607269 w 8618936"/>
              <a:gd name="connsiteY47" fmla="*/ 219127 h 345025"/>
              <a:gd name="connsiteX48" fmla="*/ 1704776 w 8618936"/>
              <a:gd name="connsiteY48" fmla="*/ 0 h 345025"/>
              <a:gd name="connsiteX49" fmla="*/ 1802285 w 8618936"/>
              <a:gd name="connsiteY49" fmla="*/ 219127 h 345025"/>
              <a:gd name="connsiteX50" fmla="*/ 1797657 w 8618936"/>
              <a:gd name="connsiteY50" fmla="*/ 270644 h 345025"/>
              <a:gd name="connsiteX51" fmla="*/ 1803982 w 8618936"/>
              <a:gd name="connsiteY51" fmla="*/ 261060 h 345025"/>
              <a:gd name="connsiteX52" fmla="*/ 1841936 w 8618936"/>
              <a:gd name="connsiteY52" fmla="*/ 243840 h 345025"/>
              <a:gd name="connsiteX53" fmla="*/ 1861588 w 8618936"/>
              <a:gd name="connsiteY53" fmla="*/ 248292 h 345025"/>
              <a:gd name="connsiteX54" fmla="*/ 1878849 w 8618936"/>
              <a:gd name="connsiteY54" fmla="*/ 260333 h 345025"/>
              <a:gd name="connsiteX55" fmla="*/ 1875147 w 8618936"/>
              <a:gd name="connsiteY55" fmla="*/ 219127 h 345025"/>
              <a:gd name="connsiteX56" fmla="*/ 1972655 w 8618936"/>
              <a:gd name="connsiteY56" fmla="*/ 0 h 345025"/>
              <a:gd name="connsiteX57" fmla="*/ 2070163 w 8618936"/>
              <a:gd name="connsiteY57" fmla="*/ 219127 h 345025"/>
              <a:gd name="connsiteX58" fmla="*/ 2065535 w 8618936"/>
              <a:gd name="connsiteY58" fmla="*/ 270645 h 345025"/>
              <a:gd name="connsiteX59" fmla="*/ 2071861 w 8618936"/>
              <a:gd name="connsiteY59" fmla="*/ 261060 h 345025"/>
              <a:gd name="connsiteX60" fmla="*/ 2109815 w 8618936"/>
              <a:gd name="connsiteY60" fmla="*/ 243840 h 345025"/>
              <a:gd name="connsiteX61" fmla="*/ 2129466 w 8618936"/>
              <a:gd name="connsiteY61" fmla="*/ 248292 h 345025"/>
              <a:gd name="connsiteX62" fmla="*/ 2146728 w 8618936"/>
              <a:gd name="connsiteY62" fmla="*/ 260334 h 345025"/>
              <a:gd name="connsiteX63" fmla="*/ 2143026 w 8618936"/>
              <a:gd name="connsiteY63" fmla="*/ 219127 h 345025"/>
              <a:gd name="connsiteX64" fmla="*/ 2240534 w 8618936"/>
              <a:gd name="connsiteY64" fmla="*/ 0 h 345025"/>
              <a:gd name="connsiteX65" fmla="*/ 2338041 w 8618936"/>
              <a:gd name="connsiteY65" fmla="*/ 219127 h 345025"/>
              <a:gd name="connsiteX66" fmla="*/ 2333413 w 8618936"/>
              <a:gd name="connsiteY66" fmla="*/ 270646 h 345025"/>
              <a:gd name="connsiteX67" fmla="*/ 2339740 w 8618936"/>
              <a:gd name="connsiteY67" fmla="*/ 261060 h 345025"/>
              <a:gd name="connsiteX68" fmla="*/ 2377694 w 8618936"/>
              <a:gd name="connsiteY68" fmla="*/ 243840 h 345025"/>
              <a:gd name="connsiteX69" fmla="*/ 2397345 w 8618936"/>
              <a:gd name="connsiteY69" fmla="*/ 248292 h 345025"/>
              <a:gd name="connsiteX70" fmla="*/ 2414606 w 8618936"/>
              <a:gd name="connsiteY70" fmla="*/ 260333 h 345025"/>
              <a:gd name="connsiteX71" fmla="*/ 2410904 w 8618936"/>
              <a:gd name="connsiteY71" fmla="*/ 219127 h 345025"/>
              <a:gd name="connsiteX72" fmla="*/ 2508412 w 8618936"/>
              <a:gd name="connsiteY72" fmla="*/ 0 h 345025"/>
              <a:gd name="connsiteX73" fmla="*/ 2605921 w 8618936"/>
              <a:gd name="connsiteY73" fmla="*/ 219127 h 345025"/>
              <a:gd name="connsiteX74" fmla="*/ 2601293 w 8618936"/>
              <a:gd name="connsiteY74" fmla="*/ 270643 h 345025"/>
              <a:gd name="connsiteX75" fmla="*/ 2607618 w 8618936"/>
              <a:gd name="connsiteY75" fmla="*/ 261060 h 345025"/>
              <a:gd name="connsiteX76" fmla="*/ 2645572 w 8618936"/>
              <a:gd name="connsiteY76" fmla="*/ 243840 h 345025"/>
              <a:gd name="connsiteX77" fmla="*/ 2665223 w 8618936"/>
              <a:gd name="connsiteY77" fmla="*/ 248292 h 345025"/>
              <a:gd name="connsiteX78" fmla="*/ 2682484 w 8618936"/>
              <a:gd name="connsiteY78" fmla="*/ 260333 h 345025"/>
              <a:gd name="connsiteX79" fmla="*/ 2678782 w 8618936"/>
              <a:gd name="connsiteY79" fmla="*/ 219127 h 345025"/>
              <a:gd name="connsiteX80" fmla="*/ 2776291 w 8618936"/>
              <a:gd name="connsiteY80" fmla="*/ 0 h 345025"/>
              <a:gd name="connsiteX81" fmla="*/ 2873798 w 8618936"/>
              <a:gd name="connsiteY81" fmla="*/ 219127 h 345025"/>
              <a:gd name="connsiteX82" fmla="*/ 2869170 w 8618936"/>
              <a:gd name="connsiteY82" fmla="*/ 270646 h 345025"/>
              <a:gd name="connsiteX83" fmla="*/ 2875496 w 8618936"/>
              <a:gd name="connsiteY83" fmla="*/ 261060 h 345025"/>
              <a:gd name="connsiteX84" fmla="*/ 2913451 w 8618936"/>
              <a:gd name="connsiteY84" fmla="*/ 243840 h 345025"/>
              <a:gd name="connsiteX85" fmla="*/ 2933102 w 8618936"/>
              <a:gd name="connsiteY85" fmla="*/ 248292 h 345025"/>
              <a:gd name="connsiteX86" fmla="*/ 2950363 w 8618936"/>
              <a:gd name="connsiteY86" fmla="*/ 260334 h 345025"/>
              <a:gd name="connsiteX87" fmla="*/ 2946661 w 8618936"/>
              <a:gd name="connsiteY87" fmla="*/ 219127 h 345025"/>
              <a:gd name="connsiteX88" fmla="*/ 3044169 w 8618936"/>
              <a:gd name="connsiteY88" fmla="*/ 0 h 345025"/>
              <a:gd name="connsiteX89" fmla="*/ 3141677 w 8618936"/>
              <a:gd name="connsiteY89" fmla="*/ 219127 h 345025"/>
              <a:gd name="connsiteX90" fmla="*/ 3137049 w 8618936"/>
              <a:gd name="connsiteY90" fmla="*/ 270645 h 345025"/>
              <a:gd name="connsiteX91" fmla="*/ 3143375 w 8618936"/>
              <a:gd name="connsiteY91" fmla="*/ 261060 h 345025"/>
              <a:gd name="connsiteX92" fmla="*/ 3181329 w 8618936"/>
              <a:gd name="connsiteY92" fmla="*/ 243840 h 345025"/>
              <a:gd name="connsiteX93" fmla="*/ 3200980 w 8618936"/>
              <a:gd name="connsiteY93" fmla="*/ 248292 h 345025"/>
              <a:gd name="connsiteX94" fmla="*/ 3218241 w 8618936"/>
              <a:gd name="connsiteY94" fmla="*/ 260333 h 345025"/>
              <a:gd name="connsiteX95" fmla="*/ 3214539 w 8618936"/>
              <a:gd name="connsiteY95" fmla="*/ 219127 h 345025"/>
              <a:gd name="connsiteX96" fmla="*/ 3312047 w 8618936"/>
              <a:gd name="connsiteY96" fmla="*/ 0 h 345025"/>
              <a:gd name="connsiteX97" fmla="*/ 3409555 w 8618936"/>
              <a:gd name="connsiteY97" fmla="*/ 219127 h 345025"/>
              <a:gd name="connsiteX98" fmla="*/ 3404927 w 8618936"/>
              <a:gd name="connsiteY98" fmla="*/ 270645 h 345025"/>
              <a:gd name="connsiteX99" fmla="*/ 3411253 w 8618936"/>
              <a:gd name="connsiteY99" fmla="*/ 261060 h 345025"/>
              <a:gd name="connsiteX100" fmla="*/ 3449207 w 8618936"/>
              <a:gd name="connsiteY100" fmla="*/ 243840 h 345025"/>
              <a:gd name="connsiteX101" fmla="*/ 3468858 w 8618936"/>
              <a:gd name="connsiteY101" fmla="*/ 248292 h 345025"/>
              <a:gd name="connsiteX102" fmla="*/ 3486118 w 8618936"/>
              <a:gd name="connsiteY102" fmla="*/ 260332 h 345025"/>
              <a:gd name="connsiteX103" fmla="*/ 3482416 w 8618936"/>
              <a:gd name="connsiteY103" fmla="*/ 219127 h 345025"/>
              <a:gd name="connsiteX104" fmla="*/ 3579924 w 8618936"/>
              <a:gd name="connsiteY104" fmla="*/ 0 h 345025"/>
              <a:gd name="connsiteX105" fmla="*/ 3677432 w 8618936"/>
              <a:gd name="connsiteY105" fmla="*/ 219127 h 345025"/>
              <a:gd name="connsiteX106" fmla="*/ 3672804 w 8618936"/>
              <a:gd name="connsiteY106" fmla="*/ 270645 h 345025"/>
              <a:gd name="connsiteX107" fmla="*/ 3679130 w 8618936"/>
              <a:gd name="connsiteY107" fmla="*/ 261060 h 345025"/>
              <a:gd name="connsiteX108" fmla="*/ 3717084 w 8618936"/>
              <a:gd name="connsiteY108" fmla="*/ 243840 h 345025"/>
              <a:gd name="connsiteX109" fmla="*/ 3736736 w 8618936"/>
              <a:gd name="connsiteY109" fmla="*/ 248292 h 345025"/>
              <a:gd name="connsiteX110" fmla="*/ 3753996 w 8618936"/>
              <a:gd name="connsiteY110" fmla="*/ 260333 h 345025"/>
              <a:gd name="connsiteX111" fmla="*/ 3750294 w 8618936"/>
              <a:gd name="connsiteY111" fmla="*/ 219127 h 345025"/>
              <a:gd name="connsiteX112" fmla="*/ 3847802 w 8618936"/>
              <a:gd name="connsiteY112" fmla="*/ 0 h 345025"/>
              <a:gd name="connsiteX113" fmla="*/ 3945310 w 8618936"/>
              <a:gd name="connsiteY113" fmla="*/ 219127 h 345025"/>
              <a:gd name="connsiteX114" fmla="*/ 3940682 w 8618936"/>
              <a:gd name="connsiteY114" fmla="*/ 270645 h 345025"/>
              <a:gd name="connsiteX115" fmla="*/ 3947008 w 8618936"/>
              <a:gd name="connsiteY115" fmla="*/ 261060 h 345025"/>
              <a:gd name="connsiteX116" fmla="*/ 3984962 w 8618936"/>
              <a:gd name="connsiteY116" fmla="*/ 243840 h 345025"/>
              <a:gd name="connsiteX117" fmla="*/ 4004614 w 8618936"/>
              <a:gd name="connsiteY117" fmla="*/ 248292 h 345025"/>
              <a:gd name="connsiteX118" fmla="*/ 4021875 w 8618936"/>
              <a:gd name="connsiteY118" fmla="*/ 260334 h 345025"/>
              <a:gd name="connsiteX119" fmla="*/ 4018173 w 8618936"/>
              <a:gd name="connsiteY119" fmla="*/ 219127 h 345025"/>
              <a:gd name="connsiteX120" fmla="*/ 4115681 w 8618936"/>
              <a:gd name="connsiteY120" fmla="*/ 0 h 345025"/>
              <a:gd name="connsiteX121" fmla="*/ 4213189 w 8618936"/>
              <a:gd name="connsiteY121" fmla="*/ 219127 h 345025"/>
              <a:gd name="connsiteX122" fmla="*/ 4208561 w 8618936"/>
              <a:gd name="connsiteY122" fmla="*/ 270645 h 345025"/>
              <a:gd name="connsiteX123" fmla="*/ 4214887 w 8618936"/>
              <a:gd name="connsiteY123" fmla="*/ 261060 h 345025"/>
              <a:gd name="connsiteX124" fmla="*/ 4252841 w 8618936"/>
              <a:gd name="connsiteY124" fmla="*/ 243840 h 345025"/>
              <a:gd name="connsiteX125" fmla="*/ 4272493 w 8618936"/>
              <a:gd name="connsiteY125" fmla="*/ 248292 h 345025"/>
              <a:gd name="connsiteX126" fmla="*/ 4289753 w 8618936"/>
              <a:gd name="connsiteY126" fmla="*/ 260333 h 345025"/>
              <a:gd name="connsiteX127" fmla="*/ 4286051 w 8618936"/>
              <a:gd name="connsiteY127" fmla="*/ 219127 h 345025"/>
              <a:gd name="connsiteX128" fmla="*/ 4383559 w 8618936"/>
              <a:gd name="connsiteY128" fmla="*/ 0 h 345025"/>
              <a:gd name="connsiteX129" fmla="*/ 4481067 w 8618936"/>
              <a:gd name="connsiteY129" fmla="*/ 219127 h 345025"/>
              <a:gd name="connsiteX130" fmla="*/ 4476439 w 8618936"/>
              <a:gd name="connsiteY130" fmla="*/ 270645 h 345025"/>
              <a:gd name="connsiteX131" fmla="*/ 4482765 w 8618936"/>
              <a:gd name="connsiteY131" fmla="*/ 261060 h 345025"/>
              <a:gd name="connsiteX132" fmla="*/ 4520719 w 8618936"/>
              <a:gd name="connsiteY132" fmla="*/ 243840 h 345025"/>
              <a:gd name="connsiteX133" fmla="*/ 4540370 w 8618936"/>
              <a:gd name="connsiteY133" fmla="*/ 248292 h 345025"/>
              <a:gd name="connsiteX134" fmla="*/ 4557631 w 8618936"/>
              <a:gd name="connsiteY134" fmla="*/ 260333 h 345025"/>
              <a:gd name="connsiteX135" fmla="*/ 4553929 w 8618936"/>
              <a:gd name="connsiteY135" fmla="*/ 219127 h 345025"/>
              <a:gd name="connsiteX136" fmla="*/ 4651437 w 8618936"/>
              <a:gd name="connsiteY136" fmla="*/ 0 h 345025"/>
              <a:gd name="connsiteX137" fmla="*/ 4748945 w 8618936"/>
              <a:gd name="connsiteY137" fmla="*/ 219127 h 345025"/>
              <a:gd name="connsiteX138" fmla="*/ 4744317 w 8618936"/>
              <a:gd name="connsiteY138" fmla="*/ 270645 h 345025"/>
              <a:gd name="connsiteX139" fmla="*/ 4750643 w 8618936"/>
              <a:gd name="connsiteY139" fmla="*/ 261060 h 345025"/>
              <a:gd name="connsiteX140" fmla="*/ 4788597 w 8618936"/>
              <a:gd name="connsiteY140" fmla="*/ 243840 h 345025"/>
              <a:gd name="connsiteX141" fmla="*/ 4808248 w 8618936"/>
              <a:gd name="connsiteY141" fmla="*/ 248292 h 345025"/>
              <a:gd name="connsiteX142" fmla="*/ 4825510 w 8618936"/>
              <a:gd name="connsiteY142" fmla="*/ 260334 h 345025"/>
              <a:gd name="connsiteX143" fmla="*/ 4821808 w 8618936"/>
              <a:gd name="connsiteY143" fmla="*/ 219127 h 345025"/>
              <a:gd name="connsiteX144" fmla="*/ 4919316 w 8618936"/>
              <a:gd name="connsiteY144" fmla="*/ 0 h 345025"/>
              <a:gd name="connsiteX145" fmla="*/ 5016824 w 8618936"/>
              <a:gd name="connsiteY145" fmla="*/ 219127 h 345025"/>
              <a:gd name="connsiteX146" fmla="*/ 5012196 w 8618936"/>
              <a:gd name="connsiteY146" fmla="*/ 270645 h 345025"/>
              <a:gd name="connsiteX147" fmla="*/ 5018522 w 8618936"/>
              <a:gd name="connsiteY147" fmla="*/ 261060 h 345025"/>
              <a:gd name="connsiteX148" fmla="*/ 5056476 w 8618936"/>
              <a:gd name="connsiteY148" fmla="*/ 243840 h 345025"/>
              <a:gd name="connsiteX149" fmla="*/ 5076127 w 8618936"/>
              <a:gd name="connsiteY149" fmla="*/ 248292 h 345025"/>
              <a:gd name="connsiteX150" fmla="*/ 5093388 w 8618936"/>
              <a:gd name="connsiteY150" fmla="*/ 260333 h 345025"/>
              <a:gd name="connsiteX151" fmla="*/ 5089686 w 8618936"/>
              <a:gd name="connsiteY151" fmla="*/ 219127 h 345025"/>
              <a:gd name="connsiteX152" fmla="*/ 5187194 w 8618936"/>
              <a:gd name="connsiteY152" fmla="*/ 0 h 345025"/>
              <a:gd name="connsiteX153" fmla="*/ 5284702 w 8618936"/>
              <a:gd name="connsiteY153" fmla="*/ 219127 h 345025"/>
              <a:gd name="connsiteX154" fmla="*/ 5280074 w 8618936"/>
              <a:gd name="connsiteY154" fmla="*/ 270645 h 345025"/>
              <a:gd name="connsiteX155" fmla="*/ 5286400 w 8618936"/>
              <a:gd name="connsiteY155" fmla="*/ 261060 h 345025"/>
              <a:gd name="connsiteX156" fmla="*/ 5324354 w 8618936"/>
              <a:gd name="connsiteY156" fmla="*/ 243840 h 345025"/>
              <a:gd name="connsiteX157" fmla="*/ 5344005 w 8618936"/>
              <a:gd name="connsiteY157" fmla="*/ 248292 h 345025"/>
              <a:gd name="connsiteX158" fmla="*/ 5361266 w 8618936"/>
              <a:gd name="connsiteY158" fmla="*/ 260333 h 345025"/>
              <a:gd name="connsiteX159" fmla="*/ 5357564 w 8618936"/>
              <a:gd name="connsiteY159" fmla="*/ 219127 h 345025"/>
              <a:gd name="connsiteX160" fmla="*/ 5455072 w 8618936"/>
              <a:gd name="connsiteY160" fmla="*/ 0 h 345025"/>
              <a:gd name="connsiteX161" fmla="*/ 5552580 w 8618936"/>
              <a:gd name="connsiteY161" fmla="*/ 219127 h 345025"/>
              <a:gd name="connsiteX162" fmla="*/ 5547952 w 8618936"/>
              <a:gd name="connsiteY162" fmla="*/ 270645 h 345025"/>
              <a:gd name="connsiteX163" fmla="*/ 5554278 w 8618936"/>
              <a:gd name="connsiteY163" fmla="*/ 261060 h 345025"/>
              <a:gd name="connsiteX164" fmla="*/ 5592232 w 8618936"/>
              <a:gd name="connsiteY164" fmla="*/ 243840 h 345025"/>
              <a:gd name="connsiteX165" fmla="*/ 5611883 w 8618936"/>
              <a:gd name="connsiteY165" fmla="*/ 248292 h 345025"/>
              <a:gd name="connsiteX166" fmla="*/ 5629145 w 8618936"/>
              <a:gd name="connsiteY166" fmla="*/ 260334 h 345025"/>
              <a:gd name="connsiteX167" fmla="*/ 5625443 w 8618936"/>
              <a:gd name="connsiteY167" fmla="*/ 219127 h 345025"/>
              <a:gd name="connsiteX168" fmla="*/ 5722951 w 8618936"/>
              <a:gd name="connsiteY168" fmla="*/ 0 h 345025"/>
              <a:gd name="connsiteX169" fmla="*/ 5820459 w 8618936"/>
              <a:gd name="connsiteY169" fmla="*/ 219127 h 345025"/>
              <a:gd name="connsiteX170" fmla="*/ 5815831 w 8618936"/>
              <a:gd name="connsiteY170" fmla="*/ 270645 h 345025"/>
              <a:gd name="connsiteX171" fmla="*/ 5822157 w 8618936"/>
              <a:gd name="connsiteY171" fmla="*/ 261060 h 345025"/>
              <a:gd name="connsiteX172" fmla="*/ 5860111 w 8618936"/>
              <a:gd name="connsiteY172" fmla="*/ 243840 h 345025"/>
              <a:gd name="connsiteX173" fmla="*/ 5879762 w 8618936"/>
              <a:gd name="connsiteY173" fmla="*/ 248292 h 345025"/>
              <a:gd name="connsiteX174" fmla="*/ 5897023 w 8618936"/>
              <a:gd name="connsiteY174" fmla="*/ 260333 h 345025"/>
              <a:gd name="connsiteX175" fmla="*/ 5893321 w 8618936"/>
              <a:gd name="connsiteY175" fmla="*/ 219127 h 345025"/>
              <a:gd name="connsiteX176" fmla="*/ 5990829 w 8618936"/>
              <a:gd name="connsiteY176" fmla="*/ 0 h 345025"/>
              <a:gd name="connsiteX177" fmla="*/ 6088337 w 8618936"/>
              <a:gd name="connsiteY177" fmla="*/ 219127 h 345025"/>
              <a:gd name="connsiteX178" fmla="*/ 6083709 w 8618936"/>
              <a:gd name="connsiteY178" fmla="*/ 270645 h 345025"/>
              <a:gd name="connsiteX179" fmla="*/ 6090035 w 8618936"/>
              <a:gd name="connsiteY179" fmla="*/ 261060 h 345025"/>
              <a:gd name="connsiteX180" fmla="*/ 6127989 w 8618936"/>
              <a:gd name="connsiteY180" fmla="*/ 243840 h 345025"/>
              <a:gd name="connsiteX181" fmla="*/ 6147640 w 8618936"/>
              <a:gd name="connsiteY181" fmla="*/ 248292 h 345025"/>
              <a:gd name="connsiteX182" fmla="*/ 6164901 w 8618936"/>
              <a:gd name="connsiteY182" fmla="*/ 260333 h 345025"/>
              <a:gd name="connsiteX183" fmla="*/ 6161199 w 8618936"/>
              <a:gd name="connsiteY183" fmla="*/ 219127 h 345025"/>
              <a:gd name="connsiteX184" fmla="*/ 6258707 w 8618936"/>
              <a:gd name="connsiteY184" fmla="*/ 0 h 345025"/>
              <a:gd name="connsiteX185" fmla="*/ 6356215 w 8618936"/>
              <a:gd name="connsiteY185" fmla="*/ 219127 h 345025"/>
              <a:gd name="connsiteX186" fmla="*/ 6351587 w 8618936"/>
              <a:gd name="connsiteY186" fmla="*/ 270645 h 345025"/>
              <a:gd name="connsiteX187" fmla="*/ 6357913 w 8618936"/>
              <a:gd name="connsiteY187" fmla="*/ 261060 h 345025"/>
              <a:gd name="connsiteX188" fmla="*/ 6395867 w 8618936"/>
              <a:gd name="connsiteY188" fmla="*/ 243840 h 345025"/>
              <a:gd name="connsiteX189" fmla="*/ 6415518 w 8618936"/>
              <a:gd name="connsiteY189" fmla="*/ 248292 h 345025"/>
              <a:gd name="connsiteX190" fmla="*/ 6432780 w 8618936"/>
              <a:gd name="connsiteY190" fmla="*/ 260334 h 345025"/>
              <a:gd name="connsiteX191" fmla="*/ 6429078 w 8618936"/>
              <a:gd name="connsiteY191" fmla="*/ 219127 h 345025"/>
              <a:gd name="connsiteX192" fmla="*/ 6526586 w 8618936"/>
              <a:gd name="connsiteY192" fmla="*/ 0 h 345025"/>
              <a:gd name="connsiteX193" fmla="*/ 6624094 w 8618936"/>
              <a:gd name="connsiteY193" fmla="*/ 219127 h 345025"/>
              <a:gd name="connsiteX194" fmla="*/ 6619466 w 8618936"/>
              <a:gd name="connsiteY194" fmla="*/ 270645 h 345025"/>
              <a:gd name="connsiteX195" fmla="*/ 6625792 w 8618936"/>
              <a:gd name="connsiteY195" fmla="*/ 261060 h 345025"/>
              <a:gd name="connsiteX196" fmla="*/ 6663746 w 8618936"/>
              <a:gd name="connsiteY196" fmla="*/ 243840 h 345025"/>
              <a:gd name="connsiteX197" fmla="*/ 6683397 w 8618936"/>
              <a:gd name="connsiteY197" fmla="*/ 248292 h 345025"/>
              <a:gd name="connsiteX198" fmla="*/ 6700658 w 8618936"/>
              <a:gd name="connsiteY198" fmla="*/ 260333 h 345025"/>
              <a:gd name="connsiteX199" fmla="*/ 6696956 w 8618936"/>
              <a:gd name="connsiteY199" fmla="*/ 219127 h 345025"/>
              <a:gd name="connsiteX200" fmla="*/ 6794464 w 8618936"/>
              <a:gd name="connsiteY200" fmla="*/ 0 h 345025"/>
              <a:gd name="connsiteX201" fmla="*/ 6891972 w 8618936"/>
              <a:gd name="connsiteY201" fmla="*/ 219127 h 345025"/>
              <a:gd name="connsiteX202" fmla="*/ 6887344 w 8618936"/>
              <a:gd name="connsiteY202" fmla="*/ 270645 h 345025"/>
              <a:gd name="connsiteX203" fmla="*/ 6893670 w 8618936"/>
              <a:gd name="connsiteY203" fmla="*/ 261060 h 345025"/>
              <a:gd name="connsiteX204" fmla="*/ 6931624 w 8618936"/>
              <a:gd name="connsiteY204" fmla="*/ 243840 h 345025"/>
              <a:gd name="connsiteX205" fmla="*/ 6951275 w 8618936"/>
              <a:gd name="connsiteY205" fmla="*/ 248292 h 345025"/>
              <a:gd name="connsiteX206" fmla="*/ 6968536 w 8618936"/>
              <a:gd name="connsiteY206" fmla="*/ 260333 h 345025"/>
              <a:gd name="connsiteX207" fmla="*/ 6964834 w 8618936"/>
              <a:gd name="connsiteY207" fmla="*/ 219127 h 345025"/>
              <a:gd name="connsiteX208" fmla="*/ 7062342 w 8618936"/>
              <a:gd name="connsiteY208" fmla="*/ 0 h 345025"/>
              <a:gd name="connsiteX209" fmla="*/ 7159850 w 8618936"/>
              <a:gd name="connsiteY209" fmla="*/ 219127 h 345025"/>
              <a:gd name="connsiteX210" fmla="*/ 7155222 w 8618936"/>
              <a:gd name="connsiteY210" fmla="*/ 270645 h 345025"/>
              <a:gd name="connsiteX211" fmla="*/ 7161548 w 8618936"/>
              <a:gd name="connsiteY211" fmla="*/ 261060 h 345025"/>
              <a:gd name="connsiteX212" fmla="*/ 7199502 w 8618936"/>
              <a:gd name="connsiteY212" fmla="*/ 243840 h 345025"/>
              <a:gd name="connsiteX213" fmla="*/ 7219153 w 8618936"/>
              <a:gd name="connsiteY213" fmla="*/ 248292 h 345025"/>
              <a:gd name="connsiteX214" fmla="*/ 7236415 w 8618936"/>
              <a:gd name="connsiteY214" fmla="*/ 260334 h 345025"/>
              <a:gd name="connsiteX215" fmla="*/ 7232713 w 8618936"/>
              <a:gd name="connsiteY215" fmla="*/ 219127 h 345025"/>
              <a:gd name="connsiteX216" fmla="*/ 7330221 w 8618936"/>
              <a:gd name="connsiteY216" fmla="*/ 0 h 345025"/>
              <a:gd name="connsiteX217" fmla="*/ 7427729 w 8618936"/>
              <a:gd name="connsiteY217" fmla="*/ 219127 h 345025"/>
              <a:gd name="connsiteX218" fmla="*/ 7423101 w 8618936"/>
              <a:gd name="connsiteY218" fmla="*/ 270645 h 345025"/>
              <a:gd name="connsiteX219" fmla="*/ 7429427 w 8618936"/>
              <a:gd name="connsiteY219" fmla="*/ 261060 h 345025"/>
              <a:gd name="connsiteX220" fmla="*/ 7467381 w 8618936"/>
              <a:gd name="connsiteY220" fmla="*/ 243840 h 345025"/>
              <a:gd name="connsiteX221" fmla="*/ 7487032 w 8618936"/>
              <a:gd name="connsiteY221" fmla="*/ 248292 h 345025"/>
              <a:gd name="connsiteX222" fmla="*/ 7504293 w 8618936"/>
              <a:gd name="connsiteY222" fmla="*/ 260333 h 345025"/>
              <a:gd name="connsiteX223" fmla="*/ 7500591 w 8618936"/>
              <a:gd name="connsiteY223" fmla="*/ 219127 h 345025"/>
              <a:gd name="connsiteX224" fmla="*/ 7598099 w 8618936"/>
              <a:gd name="connsiteY224" fmla="*/ 0 h 345025"/>
              <a:gd name="connsiteX225" fmla="*/ 7695607 w 8618936"/>
              <a:gd name="connsiteY225" fmla="*/ 219127 h 345025"/>
              <a:gd name="connsiteX226" fmla="*/ 7690979 w 8618936"/>
              <a:gd name="connsiteY226" fmla="*/ 270645 h 345025"/>
              <a:gd name="connsiteX227" fmla="*/ 7697305 w 8618936"/>
              <a:gd name="connsiteY227" fmla="*/ 261060 h 345025"/>
              <a:gd name="connsiteX228" fmla="*/ 7735259 w 8618936"/>
              <a:gd name="connsiteY228" fmla="*/ 243840 h 345025"/>
              <a:gd name="connsiteX229" fmla="*/ 7754910 w 8618936"/>
              <a:gd name="connsiteY229" fmla="*/ 248292 h 345025"/>
              <a:gd name="connsiteX230" fmla="*/ 7772171 w 8618936"/>
              <a:gd name="connsiteY230" fmla="*/ 260333 h 345025"/>
              <a:gd name="connsiteX231" fmla="*/ 7768469 w 8618936"/>
              <a:gd name="connsiteY231" fmla="*/ 219127 h 345025"/>
              <a:gd name="connsiteX232" fmla="*/ 7865977 w 8618936"/>
              <a:gd name="connsiteY232" fmla="*/ 0 h 345025"/>
              <a:gd name="connsiteX233" fmla="*/ 7963485 w 8618936"/>
              <a:gd name="connsiteY233" fmla="*/ 219127 h 345025"/>
              <a:gd name="connsiteX234" fmla="*/ 7958857 w 8618936"/>
              <a:gd name="connsiteY234" fmla="*/ 270645 h 345025"/>
              <a:gd name="connsiteX235" fmla="*/ 7965182 w 8618936"/>
              <a:gd name="connsiteY235" fmla="*/ 261060 h 345025"/>
              <a:gd name="connsiteX236" fmla="*/ 8003137 w 8618936"/>
              <a:gd name="connsiteY236" fmla="*/ 243840 h 345025"/>
              <a:gd name="connsiteX237" fmla="*/ 8022788 w 8618936"/>
              <a:gd name="connsiteY237" fmla="*/ 248292 h 345025"/>
              <a:gd name="connsiteX238" fmla="*/ 8040050 w 8618936"/>
              <a:gd name="connsiteY238" fmla="*/ 260334 h 345025"/>
              <a:gd name="connsiteX239" fmla="*/ 8036348 w 8618936"/>
              <a:gd name="connsiteY239" fmla="*/ 219127 h 345025"/>
              <a:gd name="connsiteX240" fmla="*/ 8133856 w 8618936"/>
              <a:gd name="connsiteY240" fmla="*/ 0 h 345025"/>
              <a:gd name="connsiteX241" fmla="*/ 8231364 w 8618936"/>
              <a:gd name="connsiteY241" fmla="*/ 219127 h 345025"/>
              <a:gd name="connsiteX242" fmla="*/ 8226736 w 8618936"/>
              <a:gd name="connsiteY242" fmla="*/ 270645 h 345025"/>
              <a:gd name="connsiteX243" fmla="*/ 8233062 w 8618936"/>
              <a:gd name="connsiteY243" fmla="*/ 261060 h 345025"/>
              <a:gd name="connsiteX244" fmla="*/ 8271016 w 8618936"/>
              <a:gd name="connsiteY244" fmla="*/ 243840 h 345025"/>
              <a:gd name="connsiteX245" fmla="*/ 8290667 w 8618936"/>
              <a:gd name="connsiteY245" fmla="*/ 248292 h 345025"/>
              <a:gd name="connsiteX246" fmla="*/ 8307919 w 8618936"/>
              <a:gd name="connsiteY246" fmla="*/ 260327 h 345025"/>
              <a:gd name="connsiteX247" fmla="*/ 8304218 w 8618936"/>
              <a:gd name="connsiteY247" fmla="*/ 219127 h 345025"/>
              <a:gd name="connsiteX248" fmla="*/ 8401726 w 8618936"/>
              <a:gd name="connsiteY248" fmla="*/ 0 h 345025"/>
              <a:gd name="connsiteX249" fmla="*/ 8499234 w 8618936"/>
              <a:gd name="connsiteY249" fmla="*/ 219127 h 345025"/>
              <a:gd name="connsiteX250" fmla="*/ 8494606 w 8618936"/>
              <a:gd name="connsiteY250" fmla="*/ 270645 h 345025"/>
              <a:gd name="connsiteX251" fmla="*/ 8500931 w 8618936"/>
              <a:gd name="connsiteY251" fmla="*/ 261060 h 345025"/>
              <a:gd name="connsiteX252" fmla="*/ 8538886 w 8618936"/>
              <a:gd name="connsiteY252" fmla="*/ 243840 h 345025"/>
              <a:gd name="connsiteX253" fmla="*/ 8607835 w 8618936"/>
              <a:gd name="connsiteY253" fmla="*/ 308021 h 345025"/>
              <a:gd name="connsiteX254" fmla="*/ 8618936 w 8618936"/>
              <a:gd name="connsiteY254" fmla="*/ 345025 h 345025"/>
              <a:gd name="connsiteX255" fmla="*/ 19845 w 8618936"/>
              <a:gd name="connsiteY255" fmla="*/ 345025 h 345025"/>
              <a:gd name="connsiteX256" fmla="*/ 0 w 8618936"/>
              <a:gd name="connsiteY256" fmla="*/ 219127 h 345025"/>
              <a:gd name="connsiteX257" fmla="*/ 97508 w 8618936"/>
              <a:gd name="connsiteY257" fmla="*/ 0 h 345025"/>
              <a:gd name="connsiteX0" fmla="*/ 77663 w 8599091"/>
              <a:gd name="connsiteY0" fmla="*/ 0 h 345025"/>
              <a:gd name="connsiteX1" fmla="*/ 175171 w 8599091"/>
              <a:gd name="connsiteY1" fmla="*/ 219127 h 345025"/>
              <a:gd name="connsiteX2" fmla="*/ 170543 w 8599091"/>
              <a:gd name="connsiteY2" fmla="*/ 270645 h 345025"/>
              <a:gd name="connsiteX3" fmla="*/ 176869 w 8599091"/>
              <a:gd name="connsiteY3" fmla="*/ 261060 h 345025"/>
              <a:gd name="connsiteX4" fmla="*/ 214823 w 8599091"/>
              <a:gd name="connsiteY4" fmla="*/ 243840 h 345025"/>
              <a:gd name="connsiteX5" fmla="*/ 234474 w 8599091"/>
              <a:gd name="connsiteY5" fmla="*/ 248292 h 345025"/>
              <a:gd name="connsiteX6" fmla="*/ 251735 w 8599091"/>
              <a:gd name="connsiteY6" fmla="*/ 260333 h 345025"/>
              <a:gd name="connsiteX7" fmla="*/ 248033 w 8599091"/>
              <a:gd name="connsiteY7" fmla="*/ 219127 h 345025"/>
              <a:gd name="connsiteX8" fmla="*/ 345541 w 8599091"/>
              <a:gd name="connsiteY8" fmla="*/ 0 h 345025"/>
              <a:gd name="connsiteX9" fmla="*/ 443049 w 8599091"/>
              <a:gd name="connsiteY9" fmla="*/ 219127 h 345025"/>
              <a:gd name="connsiteX10" fmla="*/ 438421 w 8599091"/>
              <a:gd name="connsiteY10" fmla="*/ 270645 h 345025"/>
              <a:gd name="connsiteX11" fmla="*/ 444747 w 8599091"/>
              <a:gd name="connsiteY11" fmla="*/ 261060 h 345025"/>
              <a:gd name="connsiteX12" fmla="*/ 482701 w 8599091"/>
              <a:gd name="connsiteY12" fmla="*/ 243840 h 345025"/>
              <a:gd name="connsiteX13" fmla="*/ 502352 w 8599091"/>
              <a:gd name="connsiteY13" fmla="*/ 248292 h 345025"/>
              <a:gd name="connsiteX14" fmla="*/ 519614 w 8599091"/>
              <a:gd name="connsiteY14" fmla="*/ 260334 h 345025"/>
              <a:gd name="connsiteX15" fmla="*/ 515912 w 8599091"/>
              <a:gd name="connsiteY15" fmla="*/ 219127 h 345025"/>
              <a:gd name="connsiteX16" fmla="*/ 613420 w 8599091"/>
              <a:gd name="connsiteY16" fmla="*/ 0 h 345025"/>
              <a:gd name="connsiteX17" fmla="*/ 710928 w 8599091"/>
              <a:gd name="connsiteY17" fmla="*/ 219127 h 345025"/>
              <a:gd name="connsiteX18" fmla="*/ 706300 w 8599091"/>
              <a:gd name="connsiteY18" fmla="*/ 270645 h 345025"/>
              <a:gd name="connsiteX19" fmla="*/ 712626 w 8599091"/>
              <a:gd name="connsiteY19" fmla="*/ 261060 h 345025"/>
              <a:gd name="connsiteX20" fmla="*/ 750580 w 8599091"/>
              <a:gd name="connsiteY20" fmla="*/ 243840 h 345025"/>
              <a:gd name="connsiteX21" fmla="*/ 770231 w 8599091"/>
              <a:gd name="connsiteY21" fmla="*/ 248292 h 345025"/>
              <a:gd name="connsiteX22" fmla="*/ 787492 w 8599091"/>
              <a:gd name="connsiteY22" fmla="*/ 260333 h 345025"/>
              <a:gd name="connsiteX23" fmla="*/ 783790 w 8599091"/>
              <a:gd name="connsiteY23" fmla="*/ 219127 h 345025"/>
              <a:gd name="connsiteX24" fmla="*/ 881298 w 8599091"/>
              <a:gd name="connsiteY24" fmla="*/ 0 h 345025"/>
              <a:gd name="connsiteX25" fmla="*/ 978806 w 8599091"/>
              <a:gd name="connsiteY25" fmla="*/ 219127 h 345025"/>
              <a:gd name="connsiteX26" fmla="*/ 974178 w 8599091"/>
              <a:gd name="connsiteY26" fmla="*/ 270645 h 345025"/>
              <a:gd name="connsiteX27" fmla="*/ 980504 w 8599091"/>
              <a:gd name="connsiteY27" fmla="*/ 261060 h 345025"/>
              <a:gd name="connsiteX28" fmla="*/ 1018458 w 8599091"/>
              <a:gd name="connsiteY28" fmla="*/ 243840 h 345025"/>
              <a:gd name="connsiteX29" fmla="*/ 1038109 w 8599091"/>
              <a:gd name="connsiteY29" fmla="*/ 248292 h 345025"/>
              <a:gd name="connsiteX30" fmla="*/ 1055370 w 8599091"/>
              <a:gd name="connsiteY30" fmla="*/ 260333 h 345025"/>
              <a:gd name="connsiteX31" fmla="*/ 1051668 w 8599091"/>
              <a:gd name="connsiteY31" fmla="*/ 219127 h 345025"/>
              <a:gd name="connsiteX32" fmla="*/ 1149176 w 8599091"/>
              <a:gd name="connsiteY32" fmla="*/ 0 h 345025"/>
              <a:gd name="connsiteX33" fmla="*/ 1246684 w 8599091"/>
              <a:gd name="connsiteY33" fmla="*/ 219127 h 345025"/>
              <a:gd name="connsiteX34" fmla="*/ 1242056 w 8599091"/>
              <a:gd name="connsiteY34" fmla="*/ 270645 h 345025"/>
              <a:gd name="connsiteX35" fmla="*/ 1248382 w 8599091"/>
              <a:gd name="connsiteY35" fmla="*/ 261060 h 345025"/>
              <a:gd name="connsiteX36" fmla="*/ 1286336 w 8599091"/>
              <a:gd name="connsiteY36" fmla="*/ 243840 h 345025"/>
              <a:gd name="connsiteX37" fmla="*/ 1305987 w 8599091"/>
              <a:gd name="connsiteY37" fmla="*/ 248292 h 345025"/>
              <a:gd name="connsiteX38" fmla="*/ 1323249 w 8599091"/>
              <a:gd name="connsiteY38" fmla="*/ 260334 h 345025"/>
              <a:gd name="connsiteX39" fmla="*/ 1319547 w 8599091"/>
              <a:gd name="connsiteY39" fmla="*/ 219127 h 345025"/>
              <a:gd name="connsiteX40" fmla="*/ 1417054 w 8599091"/>
              <a:gd name="connsiteY40" fmla="*/ 0 h 345025"/>
              <a:gd name="connsiteX41" fmla="*/ 1514562 w 8599091"/>
              <a:gd name="connsiteY41" fmla="*/ 219127 h 345025"/>
              <a:gd name="connsiteX42" fmla="*/ 1509934 w 8599091"/>
              <a:gd name="connsiteY42" fmla="*/ 270645 h 345025"/>
              <a:gd name="connsiteX43" fmla="*/ 1516260 w 8599091"/>
              <a:gd name="connsiteY43" fmla="*/ 261060 h 345025"/>
              <a:gd name="connsiteX44" fmla="*/ 1554214 w 8599091"/>
              <a:gd name="connsiteY44" fmla="*/ 243840 h 345025"/>
              <a:gd name="connsiteX45" fmla="*/ 1573865 w 8599091"/>
              <a:gd name="connsiteY45" fmla="*/ 248292 h 345025"/>
              <a:gd name="connsiteX46" fmla="*/ 1591126 w 8599091"/>
              <a:gd name="connsiteY46" fmla="*/ 260333 h 345025"/>
              <a:gd name="connsiteX47" fmla="*/ 1587424 w 8599091"/>
              <a:gd name="connsiteY47" fmla="*/ 219127 h 345025"/>
              <a:gd name="connsiteX48" fmla="*/ 1684931 w 8599091"/>
              <a:gd name="connsiteY48" fmla="*/ 0 h 345025"/>
              <a:gd name="connsiteX49" fmla="*/ 1782440 w 8599091"/>
              <a:gd name="connsiteY49" fmla="*/ 219127 h 345025"/>
              <a:gd name="connsiteX50" fmla="*/ 1777812 w 8599091"/>
              <a:gd name="connsiteY50" fmla="*/ 270644 h 345025"/>
              <a:gd name="connsiteX51" fmla="*/ 1784137 w 8599091"/>
              <a:gd name="connsiteY51" fmla="*/ 261060 h 345025"/>
              <a:gd name="connsiteX52" fmla="*/ 1822091 w 8599091"/>
              <a:gd name="connsiteY52" fmla="*/ 243840 h 345025"/>
              <a:gd name="connsiteX53" fmla="*/ 1841743 w 8599091"/>
              <a:gd name="connsiteY53" fmla="*/ 248292 h 345025"/>
              <a:gd name="connsiteX54" fmla="*/ 1859004 w 8599091"/>
              <a:gd name="connsiteY54" fmla="*/ 260333 h 345025"/>
              <a:gd name="connsiteX55" fmla="*/ 1855302 w 8599091"/>
              <a:gd name="connsiteY55" fmla="*/ 219127 h 345025"/>
              <a:gd name="connsiteX56" fmla="*/ 1952810 w 8599091"/>
              <a:gd name="connsiteY56" fmla="*/ 0 h 345025"/>
              <a:gd name="connsiteX57" fmla="*/ 2050318 w 8599091"/>
              <a:gd name="connsiteY57" fmla="*/ 219127 h 345025"/>
              <a:gd name="connsiteX58" fmla="*/ 2045690 w 8599091"/>
              <a:gd name="connsiteY58" fmla="*/ 270645 h 345025"/>
              <a:gd name="connsiteX59" fmla="*/ 2052016 w 8599091"/>
              <a:gd name="connsiteY59" fmla="*/ 261060 h 345025"/>
              <a:gd name="connsiteX60" fmla="*/ 2089970 w 8599091"/>
              <a:gd name="connsiteY60" fmla="*/ 243840 h 345025"/>
              <a:gd name="connsiteX61" fmla="*/ 2109621 w 8599091"/>
              <a:gd name="connsiteY61" fmla="*/ 248292 h 345025"/>
              <a:gd name="connsiteX62" fmla="*/ 2126883 w 8599091"/>
              <a:gd name="connsiteY62" fmla="*/ 260334 h 345025"/>
              <a:gd name="connsiteX63" fmla="*/ 2123181 w 8599091"/>
              <a:gd name="connsiteY63" fmla="*/ 219127 h 345025"/>
              <a:gd name="connsiteX64" fmla="*/ 2220689 w 8599091"/>
              <a:gd name="connsiteY64" fmla="*/ 0 h 345025"/>
              <a:gd name="connsiteX65" fmla="*/ 2318196 w 8599091"/>
              <a:gd name="connsiteY65" fmla="*/ 219127 h 345025"/>
              <a:gd name="connsiteX66" fmla="*/ 2313568 w 8599091"/>
              <a:gd name="connsiteY66" fmla="*/ 270646 h 345025"/>
              <a:gd name="connsiteX67" fmla="*/ 2319895 w 8599091"/>
              <a:gd name="connsiteY67" fmla="*/ 261060 h 345025"/>
              <a:gd name="connsiteX68" fmla="*/ 2357849 w 8599091"/>
              <a:gd name="connsiteY68" fmla="*/ 243840 h 345025"/>
              <a:gd name="connsiteX69" fmla="*/ 2377500 w 8599091"/>
              <a:gd name="connsiteY69" fmla="*/ 248292 h 345025"/>
              <a:gd name="connsiteX70" fmla="*/ 2394761 w 8599091"/>
              <a:gd name="connsiteY70" fmla="*/ 260333 h 345025"/>
              <a:gd name="connsiteX71" fmla="*/ 2391059 w 8599091"/>
              <a:gd name="connsiteY71" fmla="*/ 219127 h 345025"/>
              <a:gd name="connsiteX72" fmla="*/ 2488567 w 8599091"/>
              <a:gd name="connsiteY72" fmla="*/ 0 h 345025"/>
              <a:gd name="connsiteX73" fmla="*/ 2586076 w 8599091"/>
              <a:gd name="connsiteY73" fmla="*/ 219127 h 345025"/>
              <a:gd name="connsiteX74" fmla="*/ 2581448 w 8599091"/>
              <a:gd name="connsiteY74" fmla="*/ 270643 h 345025"/>
              <a:gd name="connsiteX75" fmla="*/ 2587773 w 8599091"/>
              <a:gd name="connsiteY75" fmla="*/ 261060 h 345025"/>
              <a:gd name="connsiteX76" fmla="*/ 2625727 w 8599091"/>
              <a:gd name="connsiteY76" fmla="*/ 243840 h 345025"/>
              <a:gd name="connsiteX77" fmla="*/ 2645378 w 8599091"/>
              <a:gd name="connsiteY77" fmla="*/ 248292 h 345025"/>
              <a:gd name="connsiteX78" fmla="*/ 2662639 w 8599091"/>
              <a:gd name="connsiteY78" fmla="*/ 260333 h 345025"/>
              <a:gd name="connsiteX79" fmla="*/ 2658937 w 8599091"/>
              <a:gd name="connsiteY79" fmla="*/ 219127 h 345025"/>
              <a:gd name="connsiteX80" fmla="*/ 2756446 w 8599091"/>
              <a:gd name="connsiteY80" fmla="*/ 0 h 345025"/>
              <a:gd name="connsiteX81" fmla="*/ 2853953 w 8599091"/>
              <a:gd name="connsiteY81" fmla="*/ 219127 h 345025"/>
              <a:gd name="connsiteX82" fmla="*/ 2849325 w 8599091"/>
              <a:gd name="connsiteY82" fmla="*/ 270646 h 345025"/>
              <a:gd name="connsiteX83" fmla="*/ 2855651 w 8599091"/>
              <a:gd name="connsiteY83" fmla="*/ 261060 h 345025"/>
              <a:gd name="connsiteX84" fmla="*/ 2893606 w 8599091"/>
              <a:gd name="connsiteY84" fmla="*/ 243840 h 345025"/>
              <a:gd name="connsiteX85" fmla="*/ 2913257 w 8599091"/>
              <a:gd name="connsiteY85" fmla="*/ 248292 h 345025"/>
              <a:gd name="connsiteX86" fmla="*/ 2930518 w 8599091"/>
              <a:gd name="connsiteY86" fmla="*/ 260334 h 345025"/>
              <a:gd name="connsiteX87" fmla="*/ 2926816 w 8599091"/>
              <a:gd name="connsiteY87" fmla="*/ 219127 h 345025"/>
              <a:gd name="connsiteX88" fmla="*/ 3024324 w 8599091"/>
              <a:gd name="connsiteY88" fmla="*/ 0 h 345025"/>
              <a:gd name="connsiteX89" fmla="*/ 3121832 w 8599091"/>
              <a:gd name="connsiteY89" fmla="*/ 219127 h 345025"/>
              <a:gd name="connsiteX90" fmla="*/ 3117204 w 8599091"/>
              <a:gd name="connsiteY90" fmla="*/ 270645 h 345025"/>
              <a:gd name="connsiteX91" fmla="*/ 3123530 w 8599091"/>
              <a:gd name="connsiteY91" fmla="*/ 261060 h 345025"/>
              <a:gd name="connsiteX92" fmla="*/ 3161484 w 8599091"/>
              <a:gd name="connsiteY92" fmla="*/ 243840 h 345025"/>
              <a:gd name="connsiteX93" fmla="*/ 3181135 w 8599091"/>
              <a:gd name="connsiteY93" fmla="*/ 248292 h 345025"/>
              <a:gd name="connsiteX94" fmla="*/ 3198396 w 8599091"/>
              <a:gd name="connsiteY94" fmla="*/ 260333 h 345025"/>
              <a:gd name="connsiteX95" fmla="*/ 3194694 w 8599091"/>
              <a:gd name="connsiteY95" fmla="*/ 219127 h 345025"/>
              <a:gd name="connsiteX96" fmla="*/ 3292202 w 8599091"/>
              <a:gd name="connsiteY96" fmla="*/ 0 h 345025"/>
              <a:gd name="connsiteX97" fmla="*/ 3389710 w 8599091"/>
              <a:gd name="connsiteY97" fmla="*/ 219127 h 345025"/>
              <a:gd name="connsiteX98" fmla="*/ 3385082 w 8599091"/>
              <a:gd name="connsiteY98" fmla="*/ 270645 h 345025"/>
              <a:gd name="connsiteX99" fmla="*/ 3391408 w 8599091"/>
              <a:gd name="connsiteY99" fmla="*/ 261060 h 345025"/>
              <a:gd name="connsiteX100" fmla="*/ 3429362 w 8599091"/>
              <a:gd name="connsiteY100" fmla="*/ 243840 h 345025"/>
              <a:gd name="connsiteX101" fmla="*/ 3449013 w 8599091"/>
              <a:gd name="connsiteY101" fmla="*/ 248292 h 345025"/>
              <a:gd name="connsiteX102" fmla="*/ 3466273 w 8599091"/>
              <a:gd name="connsiteY102" fmla="*/ 260332 h 345025"/>
              <a:gd name="connsiteX103" fmla="*/ 3462571 w 8599091"/>
              <a:gd name="connsiteY103" fmla="*/ 219127 h 345025"/>
              <a:gd name="connsiteX104" fmla="*/ 3560079 w 8599091"/>
              <a:gd name="connsiteY104" fmla="*/ 0 h 345025"/>
              <a:gd name="connsiteX105" fmla="*/ 3657587 w 8599091"/>
              <a:gd name="connsiteY105" fmla="*/ 219127 h 345025"/>
              <a:gd name="connsiteX106" fmla="*/ 3652959 w 8599091"/>
              <a:gd name="connsiteY106" fmla="*/ 270645 h 345025"/>
              <a:gd name="connsiteX107" fmla="*/ 3659285 w 8599091"/>
              <a:gd name="connsiteY107" fmla="*/ 261060 h 345025"/>
              <a:gd name="connsiteX108" fmla="*/ 3697239 w 8599091"/>
              <a:gd name="connsiteY108" fmla="*/ 243840 h 345025"/>
              <a:gd name="connsiteX109" fmla="*/ 3716891 w 8599091"/>
              <a:gd name="connsiteY109" fmla="*/ 248292 h 345025"/>
              <a:gd name="connsiteX110" fmla="*/ 3734151 w 8599091"/>
              <a:gd name="connsiteY110" fmla="*/ 260333 h 345025"/>
              <a:gd name="connsiteX111" fmla="*/ 3730449 w 8599091"/>
              <a:gd name="connsiteY111" fmla="*/ 219127 h 345025"/>
              <a:gd name="connsiteX112" fmla="*/ 3827957 w 8599091"/>
              <a:gd name="connsiteY112" fmla="*/ 0 h 345025"/>
              <a:gd name="connsiteX113" fmla="*/ 3925465 w 8599091"/>
              <a:gd name="connsiteY113" fmla="*/ 219127 h 345025"/>
              <a:gd name="connsiteX114" fmla="*/ 3920837 w 8599091"/>
              <a:gd name="connsiteY114" fmla="*/ 270645 h 345025"/>
              <a:gd name="connsiteX115" fmla="*/ 3927163 w 8599091"/>
              <a:gd name="connsiteY115" fmla="*/ 261060 h 345025"/>
              <a:gd name="connsiteX116" fmla="*/ 3965117 w 8599091"/>
              <a:gd name="connsiteY116" fmla="*/ 243840 h 345025"/>
              <a:gd name="connsiteX117" fmla="*/ 3984769 w 8599091"/>
              <a:gd name="connsiteY117" fmla="*/ 248292 h 345025"/>
              <a:gd name="connsiteX118" fmla="*/ 4002030 w 8599091"/>
              <a:gd name="connsiteY118" fmla="*/ 260334 h 345025"/>
              <a:gd name="connsiteX119" fmla="*/ 3998328 w 8599091"/>
              <a:gd name="connsiteY119" fmla="*/ 219127 h 345025"/>
              <a:gd name="connsiteX120" fmla="*/ 4095836 w 8599091"/>
              <a:gd name="connsiteY120" fmla="*/ 0 h 345025"/>
              <a:gd name="connsiteX121" fmla="*/ 4193344 w 8599091"/>
              <a:gd name="connsiteY121" fmla="*/ 219127 h 345025"/>
              <a:gd name="connsiteX122" fmla="*/ 4188716 w 8599091"/>
              <a:gd name="connsiteY122" fmla="*/ 270645 h 345025"/>
              <a:gd name="connsiteX123" fmla="*/ 4195042 w 8599091"/>
              <a:gd name="connsiteY123" fmla="*/ 261060 h 345025"/>
              <a:gd name="connsiteX124" fmla="*/ 4232996 w 8599091"/>
              <a:gd name="connsiteY124" fmla="*/ 243840 h 345025"/>
              <a:gd name="connsiteX125" fmla="*/ 4252648 w 8599091"/>
              <a:gd name="connsiteY125" fmla="*/ 248292 h 345025"/>
              <a:gd name="connsiteX126" fmla="*/ 4269908 w 8599091"/>
              <a:gd name="connsiteY126" fmla="*/ 260333 h 345025"/>
              <a:gd name="connsiteX127" fmla="*/ 4266206 w 8599091"/>
              <a:gd name="connsiteY127" fmla="*/ 219127 h 345025"/>
              <a:gd name="connsiteX128" fmla="*/ 4363714 w 8599091"/>
              <a:gd name="connsiteY128" fmla="*/ 0 h 345025"/>
              <a:gd name="connsiteX129" fmla="*/ 4461222 w 8599091"/>
              <a:gd name="connsiteY129" fmla="*/ 219127 h 345025"/>
              <a:gd name="connsiteX130" fmla="*/ 4456594 w 8599091"/>
              <a:gd name="connsiteY130" fmla="*/ 270645 h 345025"/>
              <a:gd name="connsiteX131" fmla="*/ 4462920 w 8599091"/>
              <a:gd name="connsiteY131" fmla="*/ 261060 h 345025"/>
              <a:gd name="connsiteX132" fmla="*/ 4500874 w 8599091"/>
              <a:gd name="connsiteY132" fmla="*/ 243840 h 345025"/>
              <a:gd name="connsiteX133" fmla="*/ 4520525 w 8599091"/>
              <a:gd name="connsiteY133" fmla="*/ 248292 h 345025"/>
              <a:gd name="connsiteX134" fmla="*/ 4537786 w 8599091"/>
              <a:gd name="connsiteY134" fmla="*/ 260333 h 345025"/>
              <a:gd name="connsiteX135" fmla="*/ 4534084 w 8599091"/>
              <a:gd name="connsiteY135" fmla="*/ 219127 h 345025"/>
              <a:gd name="connsiteX136" fmla="*/ 4631592 w 8599091"/>
              <a:gd name="connsiteY136" fmla="*/ 0 h 345025"/>
              <a:gd name="connsiteX137" fmla="*/ 4729100 w 8599091"/>
              <a:gd name="connsiteY137" fmla="*/ 219127 h 345025"/>
              <a:gd name="connsiteX138" fmla="*/ 4724472 w 8599091"/>
              <a:gd name="connsiteY138" fmla="*/ 270645 h 345025"/>
              <a:gd name="connsiteX139" fmla="*/ 4730798 w 8599091"/>
              <a:gd name="connsiteY139" fmla="*/ 261060 h 345025"/>
              <a:gd name="connsiteX140" fmla="*/ 4768752 w 8599091"/>
              <a:gd name="connsiteY140" fmla="*/ 243840 h 345025"/>
              <a:gd name="connsiteX141" fmla="*/ 4788403 w 8599091"/>
              <a:gd name="connsiteY141" fmla="*/ 248292 h 345025"/>
              <a:gd name="connsiteX142" fmla="*/ 4805665 w 8599091"/>
              <a:gd name="connsiteY142" fmla="*/ 260334 h 345025"/>
              <a:gd name="connsiteX143" fmla="*/ 4801963 w 8599091"/>
              <a:gd name="connsiteY143" fmla="*/ 219127 h 345025"/>
              <a:gd name="connsiteX144" fmla="*/ 4899471 w 8599091"/>
              <a:gd name="connsiteY144" fmla="*/ 0 h 345025"/>
              <a:gd name="connsiteX145" fmla="*/ 4996979 w 8599091"/>
              <a:gd name="connsiteY145" fmla="*/ 219127 h 345025"/>
              <a:gd name="connsiteX146" fmla="*/ 4992351 w 8599091"/>
              <a:gd name="connsiteY146" fmla="*/ 270645 h 345025"/>
              <a:gd name="connsiteX147" fmla="*/ 4998677 w 8599091"/>
              <a:gd name="connsiteY147" fmla="*/ 261060 h 345025"/>
              <a:gd name="connsiteX148" fmla="*/ 5036631 w 8599091"/>
              <a:gd name="connsiteY148" fmla="*/ 243840 h 345025"/>
              <a:gd name="connsiteX149" fmla="*/ 5056282 w 8599091"/>
              <a:gd name="connsiteY149" fmla="*/ 248292 h 345025"/>
              <a:gd name="connsiteX150" fmla="*/ 5073543 w 8599091"/>
              <a:gd name="connsiteY150" fmla="*/ 260333 h 345025"/>
              <a:gd name="connsiteX151" fmla="*/ 5069841 w 8599091"/>
              <a:gd name="connsiteY151" fmla="*/ 219127 h 345025"/>
              <a:gd name="connsiteX152" fmla="*/ 5167349 w 8599091"/>
              <a:gd name="connsiteY152" fmla="*/ 0 h 345025"/>
              <a:gd name="connsiteX153" fmla="*/ 5264857 w 8599091"/>
              <a:gd name="connsiteY153" fmla="*/ 219127 h 345025"/>
              <a:gd name="connsiteX154" fmla="*/ 5260229 w 8599091"/>
              <a:gd name="connsiteY154" fmla="*/ 270645 h 345025"/>
              <a:gd name="connsiteX155" fmla="*/ 5266555 w 8599091"/>
              <a:gd name="connsiteY155" fmla="*/ 261060 h 345025"/>
              <a:gd name="connsiteX156" fmla="*/ 5304509 w 8599091"/>
              <a:gd name="connsiteY156" fmla="*/ 243840 h 345025"/>
              <a:gd name="connsiteX157" fmla="*/ 5324160 w 8599091"/>
              <a:gd name="connsiteY157" fmla="*/ 248292 h 345025"/>
              <a:gd name="connsiteX158" fmla="*/ 5341421 w 8599091"/>
              <a:gd name="connsiteY158" fmla="*/ 260333 h 345025"/>
              <a:gd name="connsiteX159" fmla="*/ 5337719 w 8599091"/>
              <a:gd name="connsiteY159" fmla="*/ 219127 h 345025"/>
              <a:gd name="connsiteX160" fmla="*/ 5435227 w 8599091"/>
              <a:gd name="connsiteY160" fmla="*/ 0 h 345025"/>
              <a:gd name="connsiteX161" fmla="*/ 5532735 w 8599091"/>
              <a:gd name="connsiteY161" fmla="*/ 219127 h 345025"/>
              <a:gd name="connsiteX162" fmla="*/ 5528107 w 8599091"/>
              <a:gd name="connsiteY162" fmla="*/ 270645 h 345025"/>
              <a:gd name="connsiteX163" fmla="*/ 5534433 w 8599091"/>
              <a:gd name="connsiteY163" fmla="*/ 261060 h 345025"/>
              <a:gd name="connsiteX164" fmla="*/ 5572387 w 8599091"/>
              <a:gd name="connsiteY164" fmla="*/ 243840 h 345025"/>
              <a:gd name="connsiteX165" fmla="*/ 5592038 w 8599091"/>
              <a:gd name="connsiteY165" fmla="*/ 248292 h 345025"/>
              <a:gd name="connsiteX166" fmla="*/ 5609300 w 8599091"/>
              <a:gd name="connsiteY166" fmla="*/ 260334 h 345025"/>
              <a:gd name="connsiteX167" fmla="*/ 5605598 w 8599091"/>
              <a:gd name="connsiteY167" fmla="*/ 219127 h 345025"/>
              <a:gd name="connsiteX168" fmla="*/ 5703106 w 8599091"/>
              <a:gd name="connsiteY168" fmla="*/ 0 h 345025"/>
              <a:gd name="connsiteX169" fmla="*/ 5800614 w 8599091"/>
              <a:gd name="connsiteY169" fmla="*/ 219127 h 345025"/>
              <a:gd name="connsiteX170" fmla="*/ 5795986 w 8599091"/>
              <a:gd name="connsiteY170" fmla="*/ 270645 h 345025"/>
              <a:gd name="connsiteX171" fmla="*/ 5802312 w 8599091"/>
              <a:gd name="connsiteY171" fmla="*/ 261060 h 345025"/>
              <a:gd name="connsiteX172" fmla="*/ 5840266 w 8599091"/>
              <a:gd name="connsiteY172" fmla="*/ 243840 h 345025"/>
              <a:gd name="connsiteX173" fmla="*/ 5859917 w 8599091"/>
              <a:gd name="connsiteY173" fmla="*/ 248292 h 345025"/>
              <a:gd name="connsiteX174" fmla="*/ 5877178 w 8599091"/>
              <a:gd name="connsiteY174" fmla="*/ 260333 h 345025"/>
              <a:gd name="connsiteX175" fmla="*/ 5873476 w 8599091"/>
              <a:gd name="connsiteY175" fmla="*/ 219127 h 345025"/>
              <a:gd name="connsiteX176" fmla="*/ 5970984 w 8599091"/>
              <a:gd name="connsiteY176" fmla="*/ 0 h 345025"/>
              <a:gd name="connsiteX177" fmla="*/ 6068492 w 8599091"/>
              <a:gd name="connsiteY177" fmla="*/ 219127 h 345025"/>
              <a:gd name="connsiteX178" fmla="*/ 6063864 w 8599091"/>
              <a:gd name="connsiteY178" fmla="*/ 270645 h 345025"/>
              <a:gd name="connsiteX179" fmla="*/ 6070190 w 8599091"/>
              <a:gd name="connsiteY179" fmla="*/ 261060 h 345025"/>
              <a:gd name="connsiteX180" fmla="*/ 6108144 w 8599091"/>
              <a:gd name="connsiteY180" fmla="*/ 243840 h 345025"/>
              <a:gd name="connsiteX181" fmla="*/ 6127795 w 8599091"/>
              <a:gd name="connsiteY181" fmla="*/ 248292 h 345025"/>
              <a:gd name="connsiteX182" fmla="*/ 6145056 w 8599091"/>
              <a:gd name="connsiteY182" fmla="*/ 260333 h 345025"/>
              <a:gd name="connsiteX183" fmla="*/ 6141354 w 8599091"/>
              <a:gd name="connsiteY183" fmla="*/ 219127 h 345025"/>
              <a:gd name="connsiteX184" fmla="*/ 6238862 w 8599091"/>
              <a:gd name="connsiteY184" fmla="*/ 0 h 345025"/>
              <a:gd name="connsiteX185" fmla="*/ 6336370 w 8599091"/>
              <a:gd name="connsiteY185" fmla="*/ 219127 h 345025"/>
              <a:gd name="connsiteX186" fmla="*/ 6331742 w 8599091"/>
              <a:gd name="connsiteY186" fmla="*/ 270645 h 345025"/>
              <a:gd name="connsiteX187" fmla="*/ 6338068 w 8599091"/>
              <a:gd name="connsiteY187" fmla="*/ 261060 h 345025"/>
              <a:gd name="connsiteX188" fmla="*/ 6376022 w 8599091"/>
              <a:gd name="connsiteY188" fmla="*/ 243840 h 345025"/>
              <a:gd name="connsiteX189" fmla="*/ 6395673 w 8599091"/>
              <a:gd name="connsiteY189" fmla="*/ 248292 h 345025"/>
              <a:gd name="connsiteX190" fmla="*/ 6412935 w 8599091"/>
              <a:gd name="connsiteY190" fmla="*/ 260334 h 345025"/>
              <a:gd name="connsiteX191" fmla="*/ 6409233 w 8599091"/>
              <a:gd name="connsiteY191" fmla="*/ 219127 h 345025"/>
              <a:gd name="connsiteX192" fmla="*/ 6506741 w 8599091"/>
              <a:gd name="connsiteY192" fmla="*/ 0 h 345025"/>
              <a:gd name="connsiteX193" fmla="*/ 6604249 w 8599091"/>
              <a:gd name="connsiteY193" fmla="*/ 219127 h 345025"/>
              <a:gd name="connsiteX194" fmla="*/ 6599621 w 8599091"/>
              <a:gd name="connsiteY194" fmla="*/ 270645 h 345025"/>
              <a:gd name="connsiteX195" fmla="*/ 6605947 w 8599091"/>
              <a:gd name="connsiteY195" fmla="*/ 261060 h 345025"/>
              <a:gd name="connsiteX196" fmla="*/ 6643901 w 8599091"/>
              <a:gd name="connsiteY196" fmla="*/ 243840 h 345025"/>
              <a:gd name="connsiteX197" fmla="*/ 6663552 w 8599091"/>
              <a:gd name="connsiteY197" fmla="*/ 248292 h 345025"/>
              <a:gd name="connsiteX198" fmla="*/ 6680813 w 8599091"/>
              <a:gd name="connsiteY198" fmla="*/ 260333 h 345025"/>
              <a:gd name="connsiteX199" fmla="*/ 6677111 w 8599091"/>
              <a:gd name="connsiteY199" fmla="*/ 219127 h 345025"/>
              <a:gd name="connsiteX200" fmla="*/ 6774619 w 8599091"/>
              <a:gd name="connsiteY200" fmla="*/ 0 h 345025"/>
              <a:gd name="connsiteX201" fmla="*/ 6872127 w 8599091"/>
              <a:gd name="connsiteY201" fmla="*/ 219127 h 345025"/>
              <a:gd name="connsiteX202" fmla="*/ 6867499 w 8599091"/>
              <a:gd name="connsiteY202" fmla="*/ 270645 h 345025"/>
              <a:gd name="connsiteX203" fmla="*/ 6873825 w 8599091"/>
              <a:gd name="connsiteY203" fmla="*/ 261060 h 345025"/>
              <a:gd name="connsiteX204" fmla="*/ 6911779 w 8599091"/>
              <a:gd name="connsiteY204" fmla="*/ 243840 h 345025"/>
              <a:gd name="connsiteX205" fmla="*/ 6931430 w 8599091"/>
              <a:gd name="connsiteY205" fmla="*/ 248292 h 345025"/>
              <a:gd name="connsiteX206" fmla="*/ 6948691 w 8599091"/>
              <a:gd name="connsiteY206" fmla="*/ 260333 h 345025"/>
              <a:gd name="connsiteX207" fmla="*/ 6944989 w 8599091"/>
              <a:gd name="connsiteY207" fmla="*/ 219127 h 345025"/>
              <a:gd name="connsiteX208" fmla="*/ 7042497 w 8599091"/>
              <a:gd name="connsiteY208" fmla="*/ 0 h 345025"/>
              <a:gd name="connsiteX209" fmla="*/ 7140005 w 8599091"/>
              <a:gd name="connsiteY209" fmla="*/ 219127 h 345025"/>
              <a:gd name="connsiteX210" fmla="*/ 7135377 w 8599091"/>
              <a:gd name="connsiteY210" fmla="*/ 270645 h 345025"/>
              <a:gd name="connsiteX211" fmla="*/ 7141703 w 8599091"/>
              <a:gd name="connsiteY211" fmla="*/ 261060 h 345025"/>
              <a:gd name="connsiteX212" fmla="*/ 7179657 w 8599091"/>
              <a:gd name="connsiteY212" fmla="*/ 243840 h 345025"/>
              <a:gd name="connsiteX213" fmla="*/ 7199308 w 8599091"/>
              <a:gd name="connsiteY213" fmla="*/ 248292 h 345025"/>
              <a:gd name="connsiteX214" fmla="*/ 7216570 w 8599091"/>
              <a:gd name="connsiteY214" fmla="*/ 260334 h 345025"/>
              <a:gd name="connsiteX215" fmla="*/ 7212868 w 8599091"/>
              <a:gd name="connsiteY215" fmla="*/ 219127 h 345025"/>
              <a:gd name="connsiteX216" fmla="*/ 7310376 w 8599091"/>
              <a:gd name="connsiteY216" fmla="*/ 0 h 345025"/>
              <a:gd name="connsiteX217" fmla="*/ 7407884 w 8599091"/>
              <a:gd name="connsiteY217" fmla="*/ 219127 h 345025"/>
              <a:gd name="connsiteX218" fmla="*/ 7403256 w 8599091"/>
              <a:gd name="connsiteY218" fmla="*/ 270645 h 345025"/>
              <a:gd name="connsiteX219" fmla="*/ 7409582 w 8599091"/>
              <a:gd name="connsiteY219" fmla="*/ 261060 h 345025"/>
              <a:gd name="connsiteX220" fmla="*/ 7447536 w 8599091"/>
              <a:gd name="connsiteY220" fmla="*/ 243840 h 345025"/>
              <a:gd name="connsiteX221" fmla="*/ 7467187 w 8599091"/>
              <a:gd name="connsiteY221" fmla="*/ 248292 h 345025"/>
              <a:gd name="connsiteX222" fmla="*/ 7484448 w 8599091"/>
              <a:gd name="connsiteY222" fmla="*/ 260333 h 345025"/>
              <a:gd name="connsiteX223" fmla="*/ 7480746 w 8599091"/>
              <a:gd name="connsiteY223" fmla="*/ 219127 h 345025"/>
              <a:gd name="connsiteX224" fmla="*/ 7578254 w 8599091"/>
              <a:gd name="connsiteY224" fmla="*/ 0 h 345025"/>
              <a:gd name="connsiteX225" fmla="*/ 7675762 w 8599091"/>
              <a:gd name="connsiteY225" fmla="*/ 219127 h 345025"/>
              <a:gd name="connsiteX226" fmla="*/ 7671134 w 8599091"/>
              <a:gd name="connsiteY226" fmla="*/ 270645 h 345025"/>
              <a:gd name="connsiteX227" fmla="*/ 7677460 w 8599091"/>
              <a:gd name="connsiteY227" fmla="*/ 261060 h 345025"/>
              <a:gd name="connsiteX228" fmla="*/ 7715414 w 8599091"/>
              <a:gd name="connsiteY228" fmla="*/ 243840 h 345025"/>
              <a:gd name="connsiteX229" fmla="*/ 7735065 w 8599091"/>
              <a:gd name="connsiteY229" fmla="*/ 248292 h 345025"/>
              <a:gd name="connsiteX230" fmla="*/ 7752326 w 8599091"/>
              <a:gd name="connsiteY230" fmla="*/ 260333 h 345025"/>
              <a:gd name="connsiteX231" fmla="*/ 7748624 w 8599091"/>
              <a:gd name="connsiteY231" fmla="*/ 219127 h 345025"/>
              <a:gd name="connsiteX232" fmla="*/ 7846132 w 8599091"/>
              <a:gd name="connsiteY232" fmla="*/ 0 h 345025"/>
              <a:gd name="connsiteX233" fmla="*/ 7943640 w 8599091"/>
              <a:gd name="connsiteY233" fmla="*/ 219127 h 345025"/>
              <a:gd name="connsiteX234" fmla="*/ 7939012 w 8599091"/>
              <a:gd name="connsiteY234" fmla="*/ 270645 h 345025"/>
              <a:gd name="connsiteX235" fmla="*/ 7945337 w 8599091"/>
              <a:gd name="connsiteY235" fmla="*/ 261060 h 345025"/>
              <a:gd name="connsiteX236" fmla="*/ 7983292 w 8599091"/>
              <a:gd name="connsiteY236" fmla="*/ 243840 h 345025"/>
              <a:gd name="connsiteX237" fmla="*/ 8002943 w 8599091"/>
              <a:gd name="connsiteY237" fmla="*/ 248292 h 345025"/>
              <a:gd name="connsiteX238" fmla="*/ 8020205 w 8599091"/>
              <a:gd name="connsiteY238" fmla="*/ 260334 h 345025"/>
              <a:gd name="connsiteX239" fmla="*/ 8016503 w 8599091"/>
              <a:gd name="connsiteY239" fmla="*/ 219127 h 345025"/>
              <a:gd name="connsiteX240" fmla="*/ 8114011 w 8599091"/>
              <a:gd name="connsiteY240" fmla="*/ 0 h 345025"/>
              <a:gd name="connsiteX241" fmla="*/ 8211519 w 8599091"/>
              <a:gd name="connsiteY241" fmla="*/ 219127 h 345025"/>
              <a:gd name="connsiteX242" fmla="*/ 8206891 w 8599091"/>
              <a:gd name="connsiteY242" fmla="*/ 270645 h 345025"/>
              <a:gd name="connsiteX243" fmla="*/ 8213217 w 8599091"/>
              <a:gd name="connsiteY243" fmla="*/ 261060 h 345025"/>
              <a:gd name="connsiteX244" fmla="*/ 8251171 w 8599091"/>
              <a:gd name="connsiteY244" fmla="*/ 243840 h 345025"/>
              <a:gd name="connsiteX245" fmla="*/ 8270822 w 8599091"/>
              <a:gd name="connsiteY245" fmla="*/ 248292 h 345025"/>
              <a:gd name="connsiteX246" fmla="*/ 8288074 w 8599091"/>
              <a:gd name="connsiteY246" fmla="*/ 260327 h 345025"/>
              <a:gd name="connsiteX247" fmla="*/ 8284373 w 8599091"/>
              <a:gd name="connsiteY247" fmla="*/ 219127 h 345025"/>
              <a:gd name="connsiteX248" fmla="*/ 8381881 w 8599091"/>
              <a:gd name="connsiteY248" fmla="*/ 0 h 345025"/>
              <a:gd name="connsiteX249" fmla="*/ 8479389 w 8599091"/>
              <a:gd name="connsiteY249" fmla="*/ 219127 h 345025"/>
              <a:gd name="connsiteX250" fmla="*/ 8474761 w 8599091"/>
              <a:gd name="connsiteY250" fmla="*/ 270645 h 345025"/>
              <a:gd name="connsiteX251" fmla="*/ 8481086 w 8599091"/>
              <a:gd name="connsiteY251" fmla="*/ 261060 h 345025"/>
              <a:gd name="connsiteX252" fmla="*/ 8519041 w 8599091"/>
              <a:gd name="connsiteY252" fmla="*/ 243840 h 345025"/>
              <a:gd name="connsiteX253" fmla="*/ 8587990 w 8599091"/>
              <a:gd name="connsiteY253" fmla="*/ 308021 h 345025"/>
              <a:gd name="connsiteX254" fmla="*/ 8599091 w 8599091"/>
              <a:gd name="connsiteY254" fmla="*/ 345025 h 345025"/>
              <a:gd name="connsiteX255" fmla="*/ 0 w 8599091"/>
              <a:gd name="connsiteY255" fmla="*/ 345025 h 345025"/>
              <a:gd name="connsiteX256" fmla="*/ 77663 w 8599091"/>
              <a:gd name="connsiteY256" fmla="*/ 0 h 345025"/>
              <a:gd name="connsiteX0" fmla="*/ 0 w 8599091"/>
              <a:gd name="connsiteY0" fmla="*/ 345025 h 436465"/>
              <a:gd name="connsiteX1" fmla="*/ 77663 w 8599091"/>
              <a:gd name="connsiteY1" fmla="*/ 0 h 436465"/>
              <a:gd name="connsiteX2" fmla="*/ 175171 w 8599091"/>
              <a:gd name="connsiteY2" fmla="*/ 219127 h 436465"/>
              <a:gd name="connsiteX3" fmla="*/ 170543 w 8599091"/>
              <a:gd name="connsiteY3" fmla="*/ 270645 h 436465"/>
              <a:gd name="connsiteX4" fmla="*/ 176869 w 8599091"/>
              <a:gd name="connsiteY4" fmla="*/ 261060 h 436465"/>
              <a:gd name="connsiteX5" fmla="*/ 214823 w 8599091"/>
              <a:gd name="connsiteY5" fmla="*/ 243840 h 436465"/>
              <a:gd name="connsiteX6" fmla="*/ 234474 w 8599091"/>
              <a:gd name="connsiteY6" fmla="*/ 248292 h 436465"/>
              <a:gd name="connsiteX7" fmla="*/ 251735 w 8599091"/>
              <a:gd name="connsiteY7" fmla="*/ 260333 h 436465"/>
              <a:gd name="connsiteX8" fmla="*/ 248033 w 8599091"/>
              <a:gd name="connsiteY8" fmla="*/ 219127 h 436465"/>
              <a:gd name="connsiteX9" fmla="*/ 345541 w 8599091"/>
              <a:gd name="connsiteY9" fmla="*/ 0 h 436465"/>
              <a:gd name="connsiteX10" fmla="*/ 443049 w 8599091"/>
              <a:gd name="connsiteY10" fmla="*/ 219127 h 436465"/>
              <a:gd name="connsiteX11" fmla="*/ 438421 w 8599091"/>
              <a:gd name="connsiteY11" fmla="*/ 270645 h 436465"/>
              <a:gd name="connsiteX12" fmla="*/ 444747 w 8599091"/>
              <a:gd name="connsiteY12" fmla="*/ 261060 h 436465"/>
              <a:gd name="connsiteX13" fmla="*/ 482701 w 8599091"/>
              <a:gd name="connsiteY13" fmla="*/ 243840 h 436465"/>
              <a:gd name="connsiteX14" fmla="*/ 502352 w 8599091"/>
              <a:gd name="connsiteY14" fmla="*/ 248292 h 436465"/>
              <a:gd name="connsiteX15" fmla="*/ 519614 w 8599091"/>
              <a:gd name="connsiteY15" fmla="*/ 260334 h 436465"/>
              <a:gd name="connsiteX16" fmla="*/ 515912 w 8599091"/>
              <a:gd name="connsiteY16" fmla="*/ 219127 h 436465"/>
              <a:gd name="connsiteX17" fmla="*/ 613420 w 8599091"/>
              <a:gd name="connsiteY17" fmla="*/ 0 h 436465"/>
              <a:gd name="connsiteX18" fmla="*/ 710928 w 8599091"/>
              <a:gd name="connsiteY18" fmla="*/ 219127 h 436465"/>
              <a:gd name="connsiteX19" fmla="*/ 706300 w 8599091"/>
              <a:gd name="connsiteY19" fmla="*/ 270645 h 436465"/>
              <a:gd name="connsiteX20" fmla="*/ 712626 w 8599091"/>
              <a:gd name="connsiteY20" fmla="*/ 261060 h 436465"/>
              <a:gd name="connsiteX21" fmla="*/ 750580 w 8599091"/>
              <a:gd name="connsiteY21" fmla="*/ 243840 h 436465"/>
              <a:gd name="connsiteX22" fmla="*/ 770231 w 8599091"/>
              <a:gd name="connsiteY22" fmla="*/ 248292 h 436465"/>
              <a:gd name="connsiteX23" fmla="*/ 787492 w 8599091"/>
              <a:gd name="connsiteY23" fmla="*/ 260333 h 436465"/>
              <a:gd name="connsiteX24" fmla="*/ 783790 w 8599091"/>
              <a:gd name="connsiteY24" fmla="*/ 219127 h 436465"/>
              <a:gd name="connsiteX25" fmla="*/ 881298 w 8599091"/>
              <a:gd name="connsiteY25" fmla="*/ 0 h 436465"/>
              <a:gd name="connsiteX26" fmla="*/ 978806 w 8599091"/>
              <a:gd name="connsiteY26" fmla="*/ 219127 h 436465"/>
              <a:gd name="connsiteX27" fmla="*/ 974178 w 8599091"/>
              <a:gd name="connsiteY27" fmla="*/ 270645 h 436465"/>
              <a:gd name="connsiteX28" fmla="*/ 980504 w 8599091"/>
              <a:gd name="connsiteY28" fmla="*/ 261060 h 436465"/>
              <a:gd name="connsiteX29" fmla="*/ 1018458 w 8599091"/>
              <a:gd name="connsiteY29" fmla="*/ 243840 h 436465"/>
              <a:gd name="connsiteX30" fmla="*/ 1038109 w 8599091"/>
              <a:gd name="connsiteY30" fmla="*/ 248292 h 436465"/>
              <a:gd name="connsiteX31" fmla="*/ 1055370 w 8599091"/>
              <a:gd name="connsiteY31" fmla="*/ 260333 h 436465"/>
              <a:gd name="connsiteX32" fmla="*/ 1051668 w 8599091"/>
              <a:gd name="connsiteY32" fmla="*/ 219127 h 436465"/>
              <a:gd name="connsiteX33" fmla="*/ 1149176 w 8599091"/>
              <a:gd name="connsiteY33" fmla="*/ 0 h 436465"/>
              <a:gd name="connsiteX34" fmla="*/ 1246684 w 8599091"/>
              <a:gd name="connsiteY34" fmla="*/ 219127 h 436465"/>
              <a:gd name="connsiteX35" fmla="*/ 1242056 w 8599091"/>
              <a:gd name="connsiteY35" fmla="*/ 270645 h 436465"/>
              <a:gd name="connsiteX36" fmla="*/ 1248382 w 8599091"/>
              <a:gd name="connsiteY36" fmla="*/ 261060 h 436465"/>
              <a:gd name="connsiteX37" fmla="*/ 1286336 w 8599091"/>
              <a:gd name="connsiteY37" fmla="*/ 243840 h 436465"/>
              <a:gd name="connsiteX38" fmla="*/ 1305987 w 8599091"/>
              <a:gd name="connsiteY38" fmla="*/ 248292 h 436465"/>
              <a:gd name="connsiteX39" fmla="*/ 1323249 w 8599091"/>
              <a:gd name="connsiteY39" fmla="*/ 260334 h 436465"/>
              <a:gd name="connsiteX40" fmla="*/ 1319547 w 8599091"/>
              <a:gd name="connsiteY40" fmla="*/ 219127 h 436465"/>
              <a:gd name="connsiteX41" fmla="*/ 1417054 w 8599091"/>
              <a:gd name="connsiteY41" fmla="*/ 0 h 436465"/>
              <a:gd name="connsiteX42" fmla="*/ 1514562 w 8599091"/>
              <a:gd name="connsiteY42" fmla="*/ 219127 h 436465"/>
              <a:gd name="connsiteX43" fmla="*/ 1509934 w 8599091"/>
              <a:gd name="connsiteY43" fmla="*/ 270645 h 436465"/>
              <a:gd name="connsiteX44" fmla="*/ 1516260 w 8599091"/>
              <a:gd name="connsiteY44" fmla="*/ 261060 h 436465"/>
              <a:gd name="connsiteX45" fmla="*/ 1554214 w 8599091"/>
              <a:gd name="connsiteY45" fmla="*/ 243840 h 436465"/>
              <a:gd name="connsiteX46" fmla="*/ 1573865 w 8599091"/>
              <a:gd name="connsiteY46" fmla="*/ 248292 h 436465"/>
              <a:gd name="connsiteX47" fmla="*/ 1591126 w 8599091"/>
              <a:gd name="connsiteY47" fmla="*/ 260333 h 436465"/>
              <a:gd name="connsiteX48" fmla="*/ 1587424 w 8599091"/>
              <a:gd name="connsiteY48" fmla="*/ 219127 h 436465"/>
              <a:gd name="connsiteX49" fmla="*/ 1684931 w 8599091"/>
              <a:gd name="connsiteY49" fmla="*/ 0 h 436465"/>
              <a:gd name="connsiteX50" fmla="*/ 1782440 w 8599091"/>
              <a:gd name="connsiteY50" fmla="*/ 219127 h 436465"/>
              <a:gd name="connsiteX51" fmla="*/ 1777812 w 8599091"/>
              <a:gd name="connsiteY51" fmla="*/ 270644 h 436465"/>
              <a:gd name="connsiteX52" fmla="*/ 1784137 w 8599091"/>
              <a:gd name="connsiteY52" fmla="*/ 261060 h 436465"/>
              <a:gd name="connsiteX53" fmla="*/ 1822091 w 8599091"/>
              <a:gd name="connsiteY53" fmla="*/ 243840 h 436465"/>
              <a:gd name="connsiteX54" fmla="*/ 1841743 w 8599091"/>
              <a:gd name="connsiteY54" fmla="*/ 248292 h 436465"/>
              <a:gd name="connsiteX55" fmla="*/ 1859004 w 8599091"/>
              <a:gd name="connsiteY55" fmla="*/ 260333 h 436465"/>
              <a:gd name="connsiteX56" fmla="*/ 1855302 w 8599091"/>
              <a:gd name="connsiteY56" fmla="*/ 219127 h 436465"/>
              <a:gd name="connsiteX57" fmla="*/ 1952810 w 8599091"/>
              <a:gd name="connsiteY57" fmla="*/ 0 h 436465"/>
              <a:gd name="connsiteX58" fmla="*/ 2050318 w 8599091"/>
              <a:gd name="connsiteY58" fmla="*/ 219127 h 436465"/>
              <a:gd name="connsiteX59" fmla="*/ 2045690 w 8599091"/>
              <a:gd name="connsiteY59" fmla="*/ 270645 h 436465"/>
              <a:gd name="connsiteX60" fmla="*/ 2052016 w 8599091"/>
              <a:gd name="connsiteY60" fmla="*/ 261060 h 436465"/>
              <a:gd name="connsiteX61" fmla="*/ 2089970 w 8599091"/>
              <a:gd name="connsiteY61" fmla="*/ 243840 h 436465"/>
              <a:gd name="connsiteX62" fmla="*/ 2109621 w 8599091"/>
              <a:gd name="connsiteY62" fmla="*/ 248292 h 436465"/>
              <a:gd name="connsiteX63" fmla="*/ 2126883 w 8599091"/>
              <a:gd name="connsiteY63" fmla="*/ 260334 h 436465"/>
              <a:gd name="connsiteX64" fmla="*/ 2123181 w 8599091"/>
              <a:gd name="connsiteY64" fmla="*/ 219127 h 436465"/>
              <a:gd name="connsiteX65" fmla="*/ 2220689 w 8599091"/>
              <a:gd name="connsiteY65" fmla="*/ 0 h 436465"/>
              <a:gd name="connsiteX66" fmla="*/ 2318196 w 8599091"/>
              <a:gd name="connsiteY66" fmla="*/ 219127 h 436465"/>
              <a:gd name="connsiteX67" fmla="*/ 2313568 w 8599091"/>
              <a:gd name="connsiteY67" fmla="*/ 270646 h 436465"/>
              <a:gd name="connsiteX68" fmla="*/ 2319895 w 8599091"/>
              <a:gd name="connsiteY68" fmla="*/ 261060 h 436465"/>
              <a:gd name="connsiteX69" fmla="*/ 2357849 w 8599091"/>
              <a:gd name="connsiteY69" fmla="*/ 243840 h 436465"/>
              <a:gd name="connsiteX70" fmla="*/ 2377500 w 8599091"/>
              <a:gd name="connsiteY70" fmla="*/ 248292 h 436465"/>
              <a:gd name="connsiteX71" fmla="*/ 2394761 w 8599091"/>
              <a:gd name="connsiteY71" fmla="*/ 260333 h 436465"/>
              <a:gd name="connsiteX72" fmla="*/ 2391059 w 8599091"/>
              <a:gd name="connsiteY72" fmla="*/ 219127 h 436465"/>
              <a:gd name="connsiteX73" fmla="*/ 2488567 w 8599091"/>
              <a:gd name="connsiteY73" fmla="*/ 0 h 436465"/>
              <a:gd name="connsiteX74" fmla="*/ 2586076 w 8599091"/>
              <a:gd name="connsiteY74" fmla="*/ 219127 h 436465"/>
              <a:gd name="connsiteX75" fmla="*/ 2581448 w 8599091"/>
              <a:gd name="connsiteY75" fmla="*/ 270643 h 436465"/>
              <a:gd name="connsiteX76" fmla="*/ 2587773 w 8599091"/>
              <a:gd name="connsiteY76" fmla="*/ 261060 h 436465"/>
              <a:gd name="connsiteX77" fmla="*/ 2625727 w 8599091"/>
              <a:gd name="connsiteY77" fmla="*/ 243840 h 436465"/>
              <a:gd name="connsiteX78" fmla="*/ 2645378 w 8599091"/>
              <a:gd name="connsiteY78" fmla="*/ 248292 h 436465"/>
              <a:gd name="connsiteX79" fmla="*/ 2662639 w 8599091"/>
              <a:gd name="connsiteY79" fmla="*/ 260333 h 436465"/>
              <a:gd name="connsiteX80" fmla="*/ 2658937 w 8599091"/>
              <a:gd name="connsiteY80" fmla="*/ 219127 h 436465"/>
              <a:gd name="connsiteX81" fmla="*/ 2756446 w 8599091"/>
              <a:gd name="connsiteY81" fmla="*/ 0 h 436465"/>
              <a:gd name="connsiteX82" fmla="*/ 2853953 w 8599091"/>
              <a:gd name="connsiteY82" fmla="*/ 219127 h 436465"/>
              <a:gd name="connsiteX83" fmla="*/ 2849325 w 8599091"/>
              <a:gd name="connsiteY83" fmla="*/ 270646 h 436465"/>
              <a:gd name="connsiteX84" fmla="*/ 2855651 w 8599091"/>
              <a:gd name="connsiteY84" fmla="*/ 261060 h 436465"/>
              <a:gd name="connsiteX85" fmla="*/ 2893606 w 8599091"/>
              <a:gd name="connsiteY85" fmla="*/ 243840 h 436465"/>
              <a:gd name="connsiteX86" fmla="*/ 2913257 w 8599091"/>
              <a:gd name="connsiteY86" fmla="*/ 248292 h 436465"/>
              <a:gd name="connsiteX87" fmla="*/ 2930518 w 8599091"/>
              <a:gd name="connsiteY87" fmla="*/ 260334 h 436465"/>
              <a:gd name="connsiteX88" fmla="*/ 2926816 w 8599091"/>
              <a:gd name="connsiteY88" fmla="*/ 219127 h 436465"/>
              <a:gd name="connsiteX89" fmla="*/ 3024324 w 8599091"/>
              <a:gd name="connsiteY89" fmla="*/ 0 h 436465"/>
              <a:gd name="connsiteX90" fmla="*/ 3121832 w 8599091"/>
              <a:gd name="connsiteY90" fmla="*/ 219127 h 436465"/>
              <a:gd name="connsiteX91" fmla="*/ 3117204 w 8599091"/>
              <a:gd name="connsiteY91" fmla="*/ 270645 h 436465"/>
              <a:gd name="connsiteX92" fmla="*/ 3123530 w 8599091"/>
              <a:gd name="connsiteY92" fmla="*/ 261060 h 436465"/>
              <a:gd name="connsiteX93" fmla="*/ 3161484 w 8599091"/>
              <a:gd name="connsiteY93" fmla="*/ 243840 h 436465"/>
              <a:gd name="connsiteX94" fmla="*/ 3181135 w 8599091"/>
              <a:gd name="connsiteY94" fmla="*/ 248292 h 436465"/>
              <a:gd name="connsiteX95" fmla="*/ 3198396 w 8599091"/>
              <a:gd name="connsiteY95" fmla="*/ 260333 h 436465"/>
              <a:gd name="connsiteX96" fmla="*/ 3194694 w 8599091"/>
              <a:gd name="connsiteY96" fmla="*/ 219127 h 436465"/>
              <a:gd name="connsiteX97" fmla="*/ 3292202 w 8599091"/>
              <a:gd name="connsiteY97" fmla="*/ 0 h 436465"/>
              <a:gd name="connsiteX98" fmla="*/ 3389710 w 8599091"/>
              <a:gd name="connsiteY98" fmla="*/ 219127 h 436465"/>
              <a:gd name="connsiteX99" fmla="*/ 3385082 w 8599091"/>
              <a:gd name="connsiteY99" fmla="*/ 270645 h 436465"/>
              <a:gd name="connsiteX100" fmla="*/ 3391408 w 8599091"/>
              <a:gd name="connsiteY100" fmla="*/ 261060 h 436465"/>
              <a:gd name="connsiteX101" fmla="*/ 3429362 w 8599091"/>
              <a:gd name="connsiteY101" fmla="*/ 243840 h 436465"/>
              <a:gd name="connsiteX102" fmla="*/ 3449013 w 8599091"/>
              <a:gd name="connsiteY102" fmla="*/ 248292 h 436465"/>
              <a:gd name="connsiteX103" fmla="*/ 3466273 w 8599091"/>
              <a:gd name="connsiteY103" fmla="*/ 260332 h 436465"/>
              <a:gd name="connsiteX104" fmla="*/ 3462571 w 8599091"/>
              <a:gd name="connsiteY104" fmla="*/ 219127 h 436465"/>
              <a:gd name="connsiteX105" fmla="*/ 3560079 w 8599091"/>
              <a:gd name="connsiteY105" fmla="*/ 0 h 436465"/>
              <a:gd name="connsiteX106" fmla="*/ 3657587 w 8599091"/>
              <a:gd name="connsiteY106" fmla="*/ 219127 h 436465"/>
              <a:gd name="connsiteX107" fmla="*/ 3652959 w 8599091"/>
              <a:gd name="connsiteY107" fmla="*/ 270645 h 436465"/>
              <a:gd name="connsiteX108" fmla="*/ 3659285 w 8599091"/>
              <a:gd name="connsiteY108" fmla="*/ 261060 h 436465"/>
              <a:gd name="connsiteX109" fmla="*/ 3697239 w 8599091"/>
              <a:gd name="connsiteY109" fmla="*/ 243840 h 436465"/>
              <a:gd name="connsiteX110" fmla="*/ 3716891 w 8599091"/>
              <a:gd name="connsiteY110" fmla="*/ 248292 h 436465"/>
              <a:gd name="connsiteX111" fmla="*/ 3734151 w 8599091"/>
              <a:gd name="connsiteY111" fmla="*/ 260333 h 436465"/>
              <a:gd name="connsiteX112" fmla="*/ 3730449 w 8599091"/>
              <a:gd name="connsiteY112" fmla="*/ 219127 h 436465"/>
              <a:gd name="connsiteX113" fmla="*/ 3827957 w 8599091"/>
              <a:gd name="connsiteY113" fmla="*/ 0 h 436465"/>
              <a:gd name="connsiteX114" fmla="*/ 3925465 w 8599091"/>
              <a:gd name="connsiteY114" fmla="*/ 219127 h 436465"/>
              <a:gd name="connsiteX115" fmla="*/ 3920837 w 8599091"/>
              <a:gd name="connsiteY115" fmla="*/ 270645 h 436465"/>
              <a:gd name="connsiteX116" fmla="*/ 3927163 w 8599091"/>
              <a:gd name="connsiteY116" fmla="*/ 261060 h 436465"/>
              <a:gd name="connsiteX117" fmla="*/ 3965117 w 8599091"/>
              <a:gd name="connsiteY117" fmla="*/ 243840 h 436465"/>
              <a:gd name="connsiteX118" fmla="*/ 3984769 w 8599091"/>
              <a:gd name="connsiteY118" fmla="*/ 248292 h 436465"/>
              <a:gd name="connsiteX119" fmla="*/ 4002030 w 8599091"/>
              <a:gd name="connsiteY119" fmla="*/ 260334 h 436465"/>
              <a:gd name="connsiteX120" fmla="*/ 3998328 w 8599091"/>
              <a:gd name="connsiteY120" fmla="*/ 219127 h 436465"/>
              <a:gd name="connsiteX121" fmla="*/ 4095836 w 8599091"/>
              <a:gd name="connsiteY121" fmla="*/ 0 h 436465"/>
              <a:gd name="connsiteX122" fmla="*/ 4193344 w 8599091"/>
              <a:gd name="connsiteY122" fmla="*/ 219127 h 436465"/>
              <a:gd name="connsiteX123" fmla="*/ 4188716 w 8599091"/>
              <a:gd name="connsiteY123" fmla="*/ 270645 h 436465"/>
              <a:gd name="connsiteX124" fmla="*/ 4195042 w 8599091"/>
              <a:gd name="connsiteY124" fmla="*/ 261060 h 436465"/>
              <a:gd name="connsiteX125" fmla="*/ 4232996 w 8599091"/>
              <a:gd name="connsiteY125" fmla="*/ 243840 h 436465"/>
              <a:gd name="connsiteX126" fmla="*/ 4252648 w 8599091"/>
              <a:gd name="connsiteY126" fmla="*/ 248292 h 436465"/>
              <a:gd name="connsiteX127" fmla="*/ 4269908 w 8599091"/>
              <a:gd name="connsiteY127" fmla="*/ 260333 h 436465"/>
              <a:gd name="connsiteX128" fmla="*/ 4266206 w 8599091"/>
              <a:gd name="connsiteY128" fmla="*/ 219127 h 436465"/>
              <a:gd name="connsiteX129" fmla="*/ 4363714 w 8599091"/>
              <a:gd name="connsiteY129" fmla="*/ 0 h 436465"/>
              <a:gd name="connsiteX130" fmla="*/ 4461222 w 8599091"/>
              <a:gd name="connsiteY130" fmla="*/ 219127 h 436465"/>
              <a:gd name="connsiteX131" fmla="*/ 4456594 w 8599091"/>
              <a:gd name="connsiteY131" fmla="*/ 270645 h 436465"/>
              <a:gd name="connsiteX132" fmla="*/ 4462920 w 8599091"/>
              <a:gd name="connsiteY132" fmla="*/ 261060 h 436465"/>
              <a:gd name="connsiteX133" fmla="*/ 4500874 w 8599091"/>
              <a:gd name="connsiteY133" fmla="*/ 243840 h 436465"/>
              <a:gd name="connsiteX134" fmla="*/ 4520525 w 8599091"/>
              <a:gd name="connsiteY134" fmla="*/ 248292 h 436465"/>
              <a:gd name="connsiteX135" fmla="*/ 4537786 w 8599091"/>
              <a:gd name="connsiteY135" fmla="*/ 260333 h 436465"/>
              <a:gd name="connsiteX136" fmla="*/ 4534084 w 8599091"/>
              <a:gd name="connsiteY136" fmla="*/ 219127 h 436465"/>
              <a:gd name="connsiteX137" fmla="*/ 4631592 w 8599091"/>
              <a:gd name="connsiteY137" fmla="*/ 0 h 436465"/>
              <a:gd name="connsiteX138" fmla="*/ 4729100 w 8599091"/>
              <a:gd name="connsiteY138" fmla="*/ 219127 h 436465"/>
              <a:gd name="connsiteX139" fmla="*/ 4724472 w 8599091"/>
              <a:gd name="connsiteY139" fmla="*/ 270645 h 436465"/>
              <a:gd name="connsiteX140" fmla="*/ 4730798 w 8599091"/>
              <a:gd name="connsiteY140" fmla="*/ 261060 h 436465"/>
              <a:gd name="connsiteX141" fmla="*/ 4768752 w 8599091"/>
              <a:gd name="connsiteY141" fmla="*/ 243840 h 436465"/>
              <a:gd name="connsiteX142" fmla="*/ 4788403 w 8599091"/>
              <a:gd name="connsiteY142" fmla="*/ 248292 h 436465"/>
              <a:gd name="connsiteX143" fmla="*/ 4805665 w 8599091"/>
              <a:gd name="connsiteY143" fmla="*/ 260334 h 436465"/>
              <a:gd name="connsiteX144" fmla="*/ 4801963 w 8599091"/>
              <a:gd name="connsiteY144" fmla="*/ 219127 h 436465"/>
              <a:gd name="connsiteX145" fmla="*/ 4899471 w 8599091"/>
              <a:gd name="connsiteY145" fmla="*/ 0 h 436465"/>
              <a:gd name="connsiteX146" fmla="*/ 4996979 w 8599091"/>
              <a:gd name="connsiteY146" fmla="*/ 219127 h 436465"/>
              <a:gd name="connsiteX147" fmla="*/ 4992351 w 8599091"/>
              <a:gd name="connsiteY147" fmla="*/ 270645 h 436465"/>
              <a:gd name="connsiteX148" fmla="*/ 4998677 w 8599091"/>
              <a:gd name="connsiteY148" fmla="*/ 261060 h 436465"/>
              <a:gd name="connsiteX149" fmla="*/ 5036631 w 8599091"/>
              <a:gd name="connsiteY149" fmla="*/ 243840 h 436465"/>
              <a:gd name="connsiteX150" fmla="*/ 5056282 w 8599091"/>
              <a:gd name="connsiteY150" fmla="*/ 248292 h 436465"/>
              <a:gd name="connsiteX151" fmla="*/ 5073543 w 8599091"/>
              <a:gd name="connsiteY151" fmla="*/ 260333 h 436465"/>
              <a:gd name="connsiteX152" fmla="*/ 5069841 w 8599091"/>
              <a:gd name="connsiteY152" fmla="*/ 219127 h 436465"/>
              <a:gd name="connsiteX153" fmla="*/ 5167349 w 8599091"/>
              <a:gd name="connsiteY153" fmla="*/ 0 h 436465"/>
              <a:gd name="connsiteX154" fmla="*/ 5264857 w 8599091"/>
              <a:gd name="connsiteY154" fmla="*/ 219127 h 436465"/>
              <a:gd name="connsiteX155" fmla="*/ 5260229 w 8599091"/>
              <a:gd name="connsiteY155" fmla="*/ 270645 h 436465"/>
              <a:gd name="connsiteX156" fmla="*/ 5266555 w 8599091"/>
              <a:gd name="connsiteY156" fmla="*/ 261060 h 436465"/>
              <a:gd name="connsiteX157" fmla="*/ 5304509 w 8599091"/>
              <a:gd name="connsiteY157" fmla="*/ 243840 h 436465"/>
              <a:gd name="connsiteX158" fmla="*/ 5324160 w 8599091"/>
              <a:gd name="connsiteY158" fmla="*/ 248292 h 436465"/>
              <a:gd name="connsiteX159" fmla="*/ 5341421 w 8599091"/>
              <a:gd name="connsiteY159" fmla="*/ 260333 h 436465"/>
              <a:gd name="connsiteX160" fmla="*/ 5337719 w 8599091"/>
              <a:gd name="connsiteY160" fmla="*/ 219127 h 436465"/>
              <a:gd name="connsiteX161" fmla="*/ 5435227 w 8599091"/>
              <a:gd name="connsiteY161" fmla="*/ 0 h 436465"/>
              <a:gd name="connsiteX162" fmla="*/ 5532735 w 8599091"/>
              <a:gd name="connsiteY162" fmla="*/ 219127 h 436465"/>
              <a:gd name="connsiteX163" fmla="*/ 5528107 w 8599091"/>
              <a:gd name="connsiteY163" fmla="*/ 270645 h 436465"/>
              <a:gd name="connsiteX164" fmla="*/ 5534433 w 8599091"/>
              <a:gd name="connsiteY164" fmla="*/ 261060 h 436465"/>
              <a:gd name="connsiteX165" fmla="*/ 5572387 w 8599091"/>
              <a:gd name="connsiteY165" fmla="*/ 243840 h 436465"/>
              <a:gd name="connsiteX166" fmla="*/ 5592038 w 8599091"/>
              <a:gd name="connsiteY166" fmla="*/ 248292 h 436465"/>
              <a:gd name="connsiteX167" fmla="*/ 5609300 w 8599091"/>
              <a:gd name="connsiteY167" fmla="*/ 260334 h 436465"/>
              <a:gd name="connsiteX168" fmla="*/ 5605598 w 8599091"/>
              <a:gd name="connsiteY168" fmla="*/ 219127 h 436465"/>
              <a:gd name="connsiteX169" fmla="*/ 5703106 w 8599091"/>
              <a:gd name="connsiteY169" fmla="*/ 0 h 436465"/>
              <a:gd name="connsiteX170" fmla="*/ 5800614 w 8599091"/>
              <a:gd name="connsiteY170" fmla="*/ 219127 h 436465"/>
              <a:gd name="connsiteX171" fmla="*/ 5795986 w 8599091"/>
              <a:gd name="connsiteY171" fmla="*/ 270645 h 436465"/>
              <a:gd name="connsiteX172" fmla="*/ 5802312 w 8599091"/>
              <a:gd name="connsiteY172" fmla="*/ 261060 h 436465"/>
              <a:gd name="connsiteX173" fmla="*/ 5840266 w 8599091"/>
              <a:gd name="connsiteY173" fmla="*/ 243840 h 436465"/>
              <a:gd name="connsiteX174" fmla="*/ 5859917 w 8599091"/>
              <a:gd name="connsiteY174" fmla="*/ 248292 h 436465"/>
              <a:gd name="connsiteX175" fmla="*/ 5877178 w 8599091"/>
              <a:gd name="connsiteY175" fmla="*/ 260333 h 436465"/>
              <a:gd name="connsiteX176" fmla="*/ 5873476 w 8599091"/>
              <a:gd name="connsiteY176" fmla="*/ 219127 h 436465"/>
              <a:gd name="connsiteX177" fmla="*/ 5970984 w 8599091"/>
              <a:gd name="connsiteY177" fmla="*/ 0 h 436465"/>
              <a:gd name="connsiteX178" fmla="*/ 6068492 w 8599091"/>
              <a:gd name="connsiteY178" fmla="*/ 219127 h 436465"/>
              <a:gd name="connsiteX179" fmla="*/ 6063864 w 8599091"/>
              <a:gd name="connsiteY179" fmla="*/ 270645 h 436465"/>
              <a:gd name="connsiteX180" fmla="*/ 6070190 w 8599091"/>
              <a:gd name="connsiteY180" fmla="*/ 261060 h 436465"/>
              <a:gd name="connsiteX181" fmla="*/ 6108144 w 8599091"/>
              <a:gd name="connsiteY181" fmla="*/ 243840 h 436465"/>
              <a:gd name="connsiteX182" fmla="*/ 6127795 w 8599091"/>
              <a:gd name="connsiteY182" fmla="*/ 248292 h 436465"/>
              <a:gd name="connsiteX183" fmla="*/ 6145056 w 8599091"/>
              <a:gd name="connsiteY183" fmla="*/ 260333 h 436465"/>
              <a:gd name="connsiteX184" fmla="*/ 6141354 w 8599091"/>
              <a:gd name="connsiteY184" fmla="*/ 219127 h 436465"/>
              <a:gd name="connsiteX185" fmla="*/ 6238862 w 8599091"/>
              <a:gd name="connsiteY185" fmla="*/ 0 h 436465"/>
              <a:gd name="connsiteX186" fmla="*/ 6336370 w 8599091"/>
              <a:gd name="connsiteY186" fmla="*/ 219127 h 436465"/>
              <a:gd name="connsiteX187" fmla="*/ 6331742 w 8599091"/>
              <a:gd name="connsiteY187" fmla="*/ 270645 h 436465"/>
              <a:gd name="connsiteX188" fmla="*/ 6338068 w 8599091"/>
              <a:gd name="connsiteY188" fmla="*/ 261060 h 436465"/>
              <a:gd name="connsiteX189" fmla="*/ 6376022 w 8599091"/>
              <a:gd name="connsiteY189" fmla="*/ 243840 h 436465"/>
              <a:gd name="connsiteX190" fmla="*/ 6395673 w 8599091"/>
              <a:gd name="connsiteY190" fmla="*/ 248292 h 436465"/>
              <a:gd name="connsiteX191" fmla="*/ 6412935 w 8599091"/>
              <a:gd name="connsiteY191" fmla="*/ 260334 h 436465"/>
              <a:gd name="connsiteX192" fmla="*/ 6409233 w 8599091"/>
              <a:gd name="connsiteY192" fmla="*/ 219127 h 436465"/>
              <a:gd name="connsiteX193" fmla="*/ 6506741 w 8599091"/>
              <a:gd name="connsiteY193" fmla="*/ 0 h 436465"/>
              <a:gd name="connsiteX194" fmla="*/ 6604249 w 8599091"/>
              <a:gd name="connsiteY194" fmla="*/ 219127 h 436465"/>
              <a:gd name="connsiteX195" fmla="*/ 6599621 w 8599091"/>
              <a:gd name="connsiteY195" fmla="*/ 270645 h 436465"/>
              <a:gd name="connsiteX196" fmla="*/ 6605947 w 8599091"/>
              <a:gd name="connsiteY196" fmla="*/ 261060 h 436465"/>
              <a:gd name="connsiteX197" fmla="*/ 6643901 w 8599091"/>
              <a:gd name="connsiteY197" fmla="*/ 243840 h 436465"/>
              <a:gd name="connsiteX198" fmla="*/ 6663552 w 8599091"/>
              <a:gd name="connsiteY198" fmla="*/ 248292 h 436465"/>
              <a:gd name="connsiteX199" fmla="*/ 6680813 w 8599091"/>
              <a:gd name="connsiteY199" fmla="*/ 260333 h 436465"/>
              <a:gd name="connsiteX200" fmla="*/ 6677111 w 8599091"/>
              <a:gd name="connsiteY200" fmla="*/ 219127 h 436465"/>
              <a:gd name="connsiteX201" fmla="*/ 6774619 w 8599091"/>
              <a:gd name="connsiteY201" fmla="*/ 0 h 436465"/>
              <a:gd name="connsiteX202" fmla="*/ 6872127 w 8599091"/>
              <a:gd name="connsiteY202" fmla="*/ 219127 h 436465"/>
              <a:gd name="connsiteX203" fmla="*/ 6867499 w 8599091"/>
              <a:gd name="connsiteY203" fmla="*/ 270645 h 436465"/>
              <a:gd name="connsiteX204" fmla="*/ 6873825 w 8599091"/>
              <a:gd name="connsiteY204" fmla="*/ 261060 h 436465"/>
              <a:gd name="connsiteX205" fmla="*/ 6911779 w 8599091"/>
              <a:gd name="connsiteY205" fmla="*/ 243840 h 436465"/>
              <a:gd name="connsiteX206" fmla="*/ 6931430 w 8599091"/>
              <a:gd name="connsiteY206" fmla="*/ 248292 h 436465"/>
              <a:gd name="connsiteX207" fmla="*/ 6948691 w 8599091"/>
              <a:gd name="connsiteY207" fmla="*/ 260333 h 436465"/>
              <a:gd name="connsiteX208" fmla="*/ 6944989 w 8599091"/>
              <a:gd name="connsiteY208" fmla="*/ 219127 h 436465"/>
              <a:gd name="connsiteX209" fmla="*/ 7042497 w 8599091"/>
              <a:gd name="connsiteY209" fmla="*/ 0 h 436465"/>
              <a:gd name="connsiteX210" fmla="*/ 7140005 w 8599091"/>
              <a:gd name="connsiteY210" fmla="*/ 219127 h 436465"/>
              <a:gd name="connsiteX211" fmla="*/ 7135377 w 8599091"/>
              <a:gd name="connsiteY211" fmla="*/ 270645 h 436465"/>
              <a:gd name="connsiteX212" fmla="*/ 7141703 w 8599091"/>
              <a:gd name="connsiteY212" fmla="*/ 261060 h 436465"/>
              <a:gd name="connsiteX213" fmla="*/ 7179657 w 8599091"/>
              <a:gd name="connsiteY213" fmla="*/ 243840 h 436465"/>
              <a:gd name="connsiteX214" fmla="*/ 7199308 w 8599091"/>
              <a:gd name="connsiteY214" fmla="*/ 248292 h 436465"/>
              <a:gd name="connsiteX215" fmla="*/ 7216570 w 8599091"/>
              <a:gd name="connsiteY215" fmla="*/ 260334 h 436465"/>
              <a:gd name="connsiteX216" fmla="*/ 7212868 w 8599091"/>
              <a:gd name="connsiteY216" fmla="*/ 219127 h 436465"/>
              <a:gd name="connsiteX217" fmla="*/ 7310376 w 8599091"/>
              <a:gd name="connsiteY217" fmla="*/ 0 h 436465"/>
              <a:gd name="connsiteX218" fmla="*/ 7407884 w 8599091"/>
              <a:gd name="connsiteY218" fmla="*/ 219127 h 436465"/>
              <a:gd name="connsiteX219" fmla="*/ 7403256 w 8599091"/>
              <a:gd name="connsiteY219" fmla="*/ 270645 h 436465"/>
              <a:gd name="connsiteX220" fmla="*/ 7409582 w 8599091"/>
              <a:gd name="connsiteY220" fmla="*/ 261060 h 436465"/>
              <a:gd name="connsiteX221" fmla="*/ 7447536 w 8599091"/>
              <a:gd name="connsiteY221" fmla="*/ 243840 h 436465"/>
              <a:gd name="connsiteX222" fmla="*/ 7467187 w 8599091"/>
              <a:gd name="connsiteY222" fmla="*/ 248292 h 436465"/>
              <a:gd name="connsiteX223" fmla="*/ 7484448 w 8599091"/>
              <a:gd name="connsiteY223" fmla="*/ 260333 h 436465"/>
              <a:gd name="connsiteX224" fmla="*/ 7480746 w 8599091"/>
              <a:gd name="connsiteY224" fmla="*/ 219127 h 436465"/>
              <a:gd name="connsiteX225" fmla="*/ 7578254 w 8599091"/>
              <a:gd name="connsiteY225" fmla="*/ 0 h 436465"/>
              <a:gd name="connsiteX226" fmla="*/ 7675762 w 8599091"/>
              <a:gd name="connsiteY226" fmla="*/ 219127 h 436465"/>
              <a:gd name="connsiteX227" fmla="*/ 7671134 w 8599091"/>
              <a:gd name="connsiteY227" fmla="*/ 270645 h 436465"/>
              <a:gd name="connsiteX228" fmla="*/ 7677460 w 8599091"/>
              <a:gd name="connsiteY228" fmla="*/ 261060 h 436465"/>
              <a:gd name="connsiteX229" fmla="*/ 7715414 w 8599091"/>
              <a:gd name="connsiteY229" fmla="*/ 243840 h 436465"/>
              <a:gd name="connsiteX230" fmla="*/ 7735065 w 8599091"/>
              <a:gd name="connsiteY230" fmla="*/ 248292 h 436465"/>
              <a:gd name="connsiteX231" fmla="*/ 7752326 w 8599091"/>
              <a:gd name="connsiteY231" fmla="*/ 260333 h 436465"/>
              <a:gd name="connsiteX232" fmla="*/ 7748624 w 8599091"/>
              <a:gd name="connsiteY232" fmla="*/ 219127 h 436465"/>
              <a:gd name="connsiteX233" fmla="*/ 7846132 w 8599091"/>
              <a:gd name="connsiteY233" fmla="*/ 0 h 436465"/>
              <a:gd name="connsiteX234" fmla="*/ 7943640 w 8599091"/>
              <a:gd name="connsiteY234" fmla="*/ 219127 h 436465"/>
              <a:gd name="connsiteX235" fmla="*/ 7939012 w 8599091"/>
              <a:gd name="connsiteY235" fmla="*/ 270645 h 436465"/>
              <a:gd name="connsiteX236" fmla="*/ 7945337 w 8599091"/>
              <a:gd name="connsiteY236" fmla="*/ 261060 h 436465"/>
              <a:gd name="connsiteX237" fmla="*/ 7983292 w 8599091"/>
              <a:gd name="connsiteY237" fmla="*/ 243840 h 436465"/>
              <a:gd name="connsiteX238" fmla="*/ 8002943 w 8599091"/>
              <a:gd name="connsiteY238" fmla="*/ 248292 h 436465"/>
              <a:gd name="connsiteX239" fmla="*/ 8020205 w 8599091"/>
              <a:gd name="connsiteY239" fmla="*/ 260334 h 436465"/>
              <a:gd name="connsiteX240" fmla="*/ 8016503 w 8599091"/>
              <a:gd name="connsiteY240" fmla="*/ 219127 h 436465"/>
              <a:gd name="connsiteX241" fmla="*/ 8114011 w 8599091"/>
              <a:gd name="connsiteY241" fmla="*/ 0 h 436465"/>
              <a:gd name="connsiteX242" fmla="*/ 8211519 w 8599091"/>
              <a:gd name="connsiteY242" fmla="*/ 219127 h 436465"/>
              <a:gd name="connsiteX243" fmla="*/ 8206891 w 8599091"/>
              <a:gd name="connsiteY243" fmla="*/ 270645 h 436465"/>
              <a:gd name="connsiteX244" fmla="*/ 8213217 w 8599091"/>
              <a:gd name="connsiteY244" fmla="*/ 261060 h 436465"/>
              <a:gd name="connsiteX245" fmla="*/ 8251171 w 8599091"/>
              <a:gd name="connsiteY245" fmla="*/ 243840 h 436465"/>
              <a:gd name="connsiteX246" fmla="*/ 8270822 w 8599091"/>
              <a:gd name="connsiteY246" fmla="*/ 248292 h 436465"/>
              <a:gd name="connsiteX247" fmla="*/ 8288074 w 8599091"/>
              <a:gd name="connsiteY247" fmla="*/ 260327 h 436465"/>
              <a:gd name="connsiteX248" fmla="*/ 8284373 w 8599091"/>
              <a:gd name="connsiteY248" fmla="*/ 219127 h 436465"/>
              <a:gd name="connsiteX249" fmla="*/ 8381881 w 8599091"/>
              <a:gd name="connsiteY249" fmla="*/ 0 h 436465"/>
              <a:gd name="connsiteX250" fmla="*/ 8479389 w 8599091"/>
              <a:gd name="connsiteY250" fmla="*/ 219127 h 436465"/>
              <a:gd name="connsiteX251" fmla="*/ 8474761 w 8599091"/>
              <a:gd name="connsiteY251" fmla="*/ 270645 h 436465"/>
              <a:gd name="connsiteX252" fmla="*/ 8481086 w 8599091"/>
              <a:gd name="connsiteY252" fmla="*/ 261060 h 436465"/>
              <a:gd name="connsiteX253" fmla="*/ 8519041 w 8599091"/>
              <a:gd name="connsiteY253" fmla="*/ 243840 h 436465"/>
              <a:gd name="connsiteX254" fmla="*/ 8587990 w 8599091"/>
              <a:gd name="connsiteY254" fmla="*/ 308021 h 436465"/>
              <a:gd name="connsiteX255" fmla="*/ 8599091 w 8599091"/>
              <a:gd name="connsiteY255" fmla="*/ 345025 h 436465"/>
              <a:gd name="connsiteX256" fmla="*/ 91440 w 8599091"/>
              <a:gd name="connsiteY256" fmla="*/ 436465 h 436465"/>
              <a:gd name="connsiteX0" fmla="*/ 0 w 8521428"/>
              <a:gd name="connsiteY0" fmla="*/ 0 h 436465"/>
              <a:gd name="connsiteX1" fmla="*/ 97508 w 8521428"/>
              <a:gd name="connsiteY1" fmla="*/ 219127 h 436465"/>
              <a:gd name="connsiteX2" fmla="*/ 92880 w 8521428"/>
              <a:gd name="connsiteY2" fmla="*/ 270645 h 436465"/>
              <a:gd name="connsiteX3" fmla="*/ 99206 w 8521428"/>
              <a:gd name="connsiteY3" fmla="*/ 261060 h 436465"/>
              <a:gd name="connsiteX4" fmla="*/ 137160 w 8521428"/>
              <a:gd name="connsiteY4" fmla="*/ 243840 h 436465"/>
              <a:gd name="connsiteX5" fmla="*/ 156811 w 8521428"/>
              <a:gd name="connsiteY5" fmla="*/ 248292 h 436465"/>
              <a:gd name="connsiteX6" fmla="*/ 174072 w 8521428"/>
              <a:gd name="connsiteY6" fmla="*/ 260333 h 436465"/>
              <a:gd name="connsiteX7" fmla="*/ 170370 w 8521428"/>
              <a:gd name="connsiteY7" fmla="*/ 219127 h 436465"/>
              <a:gd name="connsiteX8" fmla="*/ 267878 w 8521428"/>
              <a:gd name="connsiteY8" fmla="*/ 0 h 436465"/>
              <a:gd name="connsiteX9" fmla="*/ 365386 w 8521428"/>
              <a:gd name="connsiteY9" fmla="*/ 219127 h 436465"/>
              <a:gd name="connsiteX10" fmla="*/ 360758 w 8521428"/>
              <a:gd name="connsiteY10" fmla="*/ 270645 h 436465"/>
              <a:gd name="connsiteX11" fmla="*/ 367084 w 8521428"/>
              <a:gd name="connsiteY11" fmla="*/ 261060 h 436465"/>
              <a:gd name="connsiteX12" fmla="*/ 405038 w 8521428"/>
              <a:gd name="connsiteY12" fmla="*/ 243840 h 436465"/>
              <a:gd name="connsiteX13" fmla="*/ 424689 w 8521428"/>
              <a:gd name="connsiteY13" fmla="*/ 248292 h 436465"/>
              <a:gd name="connsiteX14" fmla="*/ 441951 w 8521428"/>
              <a:gd name="connsiteY14" fmla="*/ 260334 h 436465"/>
              <a:gd name="connsiteX15" fmla="*/ 438249 w 8521428"/>
              <a:gd name="connsiteY15" fmla="*/ 219127 h 436465"/>
              <a:gd name="connsiteX16" fmla="*/ 535757 w 8521428"/>
              <a:gd name="connsiteY16" fmla="*/ 0 h 436465"/>
              <a:gd name="connsiteX17" fmla="*/ 633265 w 8521428"/>
              <a:gd name="connsiteY17" fmla="*/ 219127 h 436465"/>
              <a:gd name="connsiteX18" fmla="*/ 628637 w 8521428"/>
              <a:gd name="connsiteY18" fmla="*/ 270645 h 436465"/>
              <a:gd name="connsiteX19" fmla="*/ 634963 w 8521428"/>
              <a:gd name="connsiteY19" fmla="*/ 261060 h 436465"/>
              <a:gd name="connsiteX20" fmla="*/ 672917 w 8521428"/>
              <a:gd name="connsiteY20" fmla="*/ 243840 h 436465"/>
              <a:gd name="connsiteX21" fmla="*/ 692568 w 8521428"/>
              <a:gd name="connsiteY21" fmla="*/ 248292 h 436465"/>
              <a:gd name="connsiteX22" fmla="*/ 709829 w 8521428"/>
              <a:gd name="connsiteY22" fmla="*/ 260333 h 436465"/>
              <a:gd name="connsiteX23" fmla="*/ 706127 w 8521428"/>
              <a:gd name="connsiteY23" fmla="*/ 219127 h 436465"/>
              <a:gd name="connsiteX24" fmla="*/ 803635 w 8521428"/>
              <a:gd name="connsiteY24" fmla="*/ 0 h 436465"/>
              <a:gd name="connsiteX25" fmla="*/ 901143 w 8521428"/>
              <a:gd name="connsiteY25" fmla="*/ 219127 h 436465"/>
              <a:gd name="connsiteX26" fmla="*/ 896515 w 8521428"/>
              <a:gd name="connsiteY26" fmla="*/ 270645 h 436465"/>
              <a:gd name="connsiteX27" fmla="*/ 902841 w 8521428"/>
              <a:gd name="connsiteY27" fmla="*/ 261060 h 436465"/>
              <a:gd name="connsiteX28" fmla="*/ 940795 w 8521428"/>
              <a:gd name="connsiteY28" fmla="*/ 243840 h 436465"/>
              <a:gd name="connsiteX29" fmla="*/ 960446 w 8521428"/>
              <a:gd name="connsiteY29" fmla="*/ 248292 h 436465"/>
              <a:gd name="connsiteX30" fmla="*/ 977707 w 8521428"/>
              <a:gd name="connsiteY30" fmla="*/ 260333 h 436465"/>
              <a:gd name="connsiteX31" fmla="*/ 974005 w 8521428"/>
              <a:gd name="connsiteY31" fmla="*/ 219127 h 436465"/>
              <a:gd name="connsiteX32" fmla="*/ 1071513 w 8521428"/>
              <a:gd name="connsiteY32" fmla="*/ 0 h 436465"/>
              <a:gd name="connsiteX33" fmla="*/ 1169021 w 8521428"/>
              <a:gd name="connsiteY33" fmla="*/ 219127 h 436465"/>
              <a:gd name="connsiteX34" fmla="*/ 1164393 w 8521428"/>
              <a:gd name="connsiteY34" fmla="*/ 270645 h 436465"/>
              <a:gd name="connsiteX35" fmla="*/ 1170719 w 8521428"/>
              <a:gd name="connsiteY35" fmla="*/ 261060 h 436465"/>
              <a:gd name="connsiteX36" fmla="*/ 1208673 w 8521428"/>
              <a:gd name="connsiteY36" fmla="*/ 243840 h 436465"/>
              <a:gd name="connsiteX37" fmla="*/ 1228324 w 8521428"/>
              <a:gd name="connsiteY37" fmla="*/ 248292 h 436465"/>
              <a:gd name="connsiteX38" fmla="*/ 1245586 w 8521428"/>
              <a:gd name="connsiteY38" fmla="*/ 260334 h 436465"/>
              <a:gd name="connsiteX39" fmla="*/ 1241884 w 8521428"/>
              <a:gd name="connsiteY39" fmla="*/ 219127 h 436465"/>
              <a:gd name="connsiteX40" fmla="*/ 1339391 w 8521428"/>
              <a:gd name="connsiteY40" fmla="*/ 0 h 436465"/>
              <a:gd name="connsiteX41" fmla="*/ 1436899 w 8521428"/>
              <a:gd name="connsiteY41" fmla="*/ 219127 h 436465"/>
              <a:gd name="connsiteX42" fmla="*/ 1432271 w 8521428"/>
              <a:gd name="connsiteY42" fmla="*/ 270645 h 436465"/>
              <a:gd name="connsiteX43" fmla="*/ 1438597 w 8521428"/>
              <a:gd name="connsiteY43" fmla="*/ 261060 h 436465"/>
              <a:gd name="connsiteX44" fmla="*/ 1476551 w 8521428"/>
              <a:gd name="connsiteY44" fmla="*/ 243840 h 436465"/>
              <a:gd name="connsiteX45" fmla="*/ 1496202 w 8521428"/>
              <a:gd name="connsiteY45" fmla="*/ 248292 h 436465"/>
              <a:gd name="connsiteX46" fmla="*/ 1513463 w 8521428"/>
              <a:gd name="connsiteY46" fmla="*/ 260333 h 436465"/>
              <a:gd name="connsiteX47" fmla="*/ 1509761 w 8521428"/>
              <a:gd name="connsiteY47" fmla="*/ 219127 h 436465"/>
              <a:gd name="connsiteX48" fmla="*/ 1607268 w 8521428"/>
              <a:gd name="connsiteY48" fmla="*/ 0 h 436465"/>
              <a:gd name="connsiteX49" fmla="*/ 1704777 w 8521428"/>
              <a:gd name="connsiteY49" fmla="*/ 219127 h 436465"/>
              <a:gd name="connsiteX50" fmla="*/ 1700149 w 8521428"/>
              <a:gd name="connsiteY50" fmla="*/ 270644 h 436465"/>
              <a:gd name="connsiteX51" fmla="*/ 1706474 w 8521428"/>
              <a:gd name="connsiteY51" fmla="*/ 261060 h 436465"/>
              <a:gd name="connsiteX52" fmla="*/ 1744428 w 8521428"/>
              <a:gd name="connsiteY52" fmla="*/ 243840 h 436465"/>
              <a:gd name="connsiteX53" fmla="*/ 1764080 w 8521428"/>
              <a:gd name="connsiteY53" fmla="*/ 248292 h 436465"/>
              <a:gd name="connsiteX54" fmla="*/ 1781341 w 8521428"/>
              <a:gd name="connsiteY54" fmla="*/ 260333 h 436465"/>
              <a:gd name="connsiteX55" fmla="*/ 1777639 w 8521428"/>
              <a:gd name="connsiteY55" fmla="*/ 219127 h 436465"/>
              <a:gd name="connsiteX56" fmla="*/ 1875147 w 8521428"/>
              <a:gd name="connsiteY56" fmla="*/ 0 h 436465"/>
              <a:gd name="connsiteX57" fmla="*/ 1972655 w 8521428"/>
              <a:gd name="connsiteY57" fmla="*/ 219127 h 436465"/>
              <a:gd name="connsiteX58" fmla="*/ 1968027 w 8521428"/>
              <a:gd name="connsiteY58" fmla="*/ 270645 h 436465"/>
              <a:gd name="connsiteX59" fmla="*/ 1974353 w 8521428"/>
              <a:gd name="connsiteY59" fmla="*/ 261060 h 436465"/>
              <a:gd name="connsiteX60" fmla="*/ 2012307 w 8521428"/>
              <a:gd name="connsiteY60" fmla="*/ 243840 h 436465"/>
              <a:gd name="connsiteX61" fmla="*/ 2031958 w 8521428"/>
              <a:gd name="connsiteY61" fmla="*/ 248292 h 436465"/>
              <a:gd name="connsiteX62" fmla="*/ 2049220 w 8521428"/>
              <a:gd name="connsiteY62" fmla="*/ 260334 h 436465"/>
              <a:gd name="connsiteX63" fmla="*/ 2045518 w 8521428"/>
              <a:gd name="connsiteY63" fmla="*/ 219127 h 436465"/>
              <a:gd name="connsiteX64" fmla="*/ 2143026 w 8521428"/>
              <a:gd name="connsiteY64" fmla="*/ 0 h 436465"/>
              <a:gd name="connsiteX65" fmla="*/ 2240533 w 8521428"/>
              <a:gd name="connsiteY65" fmla="*/ 219127 h 436465"/>
              <a:gd name="connsiteX66" fmla="*/ 2235905 w 8521428"/>
              <a:gd name="connsiteY66" fmla="*/ 270646 h 436465"/>
              <a:gd name="connsiteX67" fmla="*/ 2242232 w 8521428"/>
              <a:gd name="connsiteY67" fmla="*/ 261060 h 436465"/>
              <a:gd name="connsiteX68" fmla="*/ 2280186 w 8521428"/>
              <a:gd name="connsiteY68" fmla="*/ 243840 h 436465"/>
              <a:gd name="connsiteX69" fmla="*/ 2299837 w 8521428"/>
              <a:gd name="connsiteY69" fmla="*/ 248292 h 436465"/>
              <a:gd name="connsiteX70" fmla="*/ 2317098 w 8521428"/>
              <a:gd name="connsiteY70" fmla="*/ 260333 h 436465"/>
              <a:gd name="connsiteX71" fmla="*/ 2313396 w 8521428"/>
              <a:gd name="connsiteY71" fmla="*/ 219127 h 436465"/>
              <a:gd name="connsiteX72" fmla="*/ 2410904 w 8521428"/>
              <a:gd name="connsiteY72" fmla="*/ 0 h 436465"/>
              <a:gd name="connsiteX73" fmla="*/ 2508413 w 8521428"/>
              <a:gd name="connsiteY73" fmla="*/ 219127 h 436465"/>
              <a:gd name="connsiteX74" fmla="*/ 2503785 w 8521428"/>
              <a:gd name="connsiteY74" fmla="*/ 270643 h 436465"/>
              <a:gd name="connsiteX75" fmla="*/ 2510110 w 8521428"/>
              <a:gd name="connsiteY75" fmla="*/ 261060 h 436465"/>
              <a:gd name="connsiteX76" fmla="*/ 2548064 w 8521428"/>
              <a:gd name="connsiteY76" fmla="*/ 243840 h 436465"/>
              <a:gd name="connsiteX77" fmla="*/ 2567715 w 8521428"/>
              <a:gd name="connsiteY77" fmla="*/ 248292 h 436465"/>
              <a:gd name="connsiteX78" fmla="*/ 2584976 w 8521428"/>
              <a:gd name="connsiteY78" fmla="*/ 260333 h 436465"/>
              <a:gd name="connsiteX79" fmla="*/ 2581274 w 8521428"/>
              <a:gd name="connsiteY79" fmla="*/ 219127 h 436465"/>
              <a:gd name="connsiteX80" fmla="*/ 2678783 w 8521428"/>
              <a:gd name="connsiteY80" fmla="*/ 0 h 436465"/>
              <a:gd name="connsiteX81" fmla="*/ 2776290 w 8521428"/>
              <a:gd name="connsiteY81" fmla="*/ 219127 h 436465"/>
              <a:gd name="connsiteX82" fmla="*/ 2771662 w 8521428"/>
              <a:gd name="connsiteY82" fmla="*/ 270646 h 436465"/>
              <a:gd name="connsiteX83" fmla="*/ 2777988 w 8521428"/>
              <a:gd name="connsiteY83" fmla="*/ 261060 h 436465"/>
              <a:gd name="connsiteX84" fmla="*/ 2815943 w 8521428"/>
              <a:gd name="connsiteY84" fmla="*/ 243840 h 436465"/>
              <a:gd name="connsiteX85" fmla="*/ 2835594 w 8521428"/>
              <a:gd name="connsiteY85" fmla="*/ 248292 h 436465"/>
              <a:gd name="connsiteX86" fmla="*/ 2852855 w 8521428"/>
              <a:gd name="connsiteY86" fmla="*/ 260334 h 436465"/>
              <a:gd name="connsiteX87" fmla="*/ 2849153 w 8521428"/>
              <a:gd name="connsiteY87" fmla="*/ 219127 h 436465"/>
              <a:gd name="connsiteX88" fmla="*/ 2946661 w 8521428"/>
              <a:gd name="connsiteY88" fmla="*/ 0 h 436465"/>
              <a:gd name="connsiteX89" fmla="*/ 3044169 w 8521428"/>
              <a:gd name="connsiteY89" fmla="*/ 219127 h 436465"/>
              <a:gd name="connsiteX90" fmla="*/ 3039541 w 8521428"/>
              <a:gd name="connsiteY90" fmla="*/ 270645 h 436465"/>
              <a:gd name="connsiteX91" fmla="*/ 3045867 w 8521428"/>
              <a:gd name="connsiteY91" fmla="*/ 261060 h 436465"/>
              <a:gd name="connsiteX92" fmla="*/ 3083821 w 8521428"/>
              <a:gd name="connsiteY92" fmla="*/ 243840 h 436465"/>
              <a:gd name="connsiteX93" fmla="*/ 3103472 w 8521428"/>
              <a:gd name="connsiteY93" fmla="*/ 248292 h 436465"/>
              <a:gd name="connsiteX94" fmla="*/ 3120733 w 8521428"/>
              <a:gd name="connsiteY94" fmla="*/ 260333 h 436465"/>
              <a:gd name="connsiteX95" fmla="*/ 3117031 w 8521428"/>
              <a:gd name="connsiteY95" fmla="*/ 219127 h 436465"/>
              <a:gd name="connsiteX96" fmla="*/ 3214539 w 8521428"/>
              <a:gd name="connsiteY96" fmla="*/ 0 h 436465"/>
              <a:gd name="connsiteX97" fmla="*/ 3312047 w 8521428"/>
              <a:gd name="connsiteY97" fmla="*/ 219127 h 436465"/>
              <a:gd name="connsiteX98" fmla="*/ 3307419 w 8521428"/>
              <a:gd name="connsiteY98" fmla="*/ 270645 h 436465"/>
              <a:gd name="connsiteX99" fmla="*/ 3313745 w 8521428"/>
              <a:gd name="connsiteY99" fmla="*/ 261060 h 436465"/>
              <a:gd name="connsiteX100" fmla="*/ 3351699 w 8521428"/>
              <a:gd name="connsiteY100" fmla="*/ 243840 h 436465"/>
              <a:gd name="connsiteX101" fmla="*/ 3371350 w 8521428"/>
              <a:gd name="connsiteY101" fmla="*/ 248292 h 436465"/>
              <a:gd name="connsiteX102" fmla="*/ 3388610 w 8521428"/>
              <a:gd name="connsiteY102" fmla="*/ 260332 h 436465"/>
              <a:gd name="connsiteX103" fmla="*/ 3384908 w 8521428"/>
              <a:gd name="connsiteY103" fmla="*/ 219127 h 436465"/>
              <a:gd name="connsiteX104" fmla="*/ 3482416 w 8521428"/>
              <a:gd name="connsiteY104" fmla="*/ 0 h 436465"/>
              <a:gd name="connsiteX105" fmla="*/ 3579924 w 8521428"/>
              <a:gd name="connsiteY105" fmla="*/ 219127 h 436465"/>
              <a:gd name="connsiteX106" fmla="*/ 3575296 w 8521428"/>
              <a:gd name="connsiteY106" fmla="*/ 270645 h 436465"/>
              <a:gd name="connsiteX107" fmla="*/ 3581622 w 8521428"/>
              <a:gd name="connsiteY107" fmla="*/ 261060 h 436465"/>
              <a:gd name="connsiteX108" fmla="*/ 3619576 w 8521428"/>
              <a:gd name="connsiteY108" fmla="*/ 243840 h 436465"/>
              <a:gd name="connsiteX109" fmla="*/ 3639228 w 8521428"/>
              <a:gd name="connsiteY109" fmla="*/ 248292 h 436465"/>
              <a:gd name="connsiteX110" fmla="*/ 3656488 w 8521428"/>
              <a:gd name="connsiteY110" fmla="*/ 260333 h 436465"/>
              <a:gd name="connsiteX111" fmla="*/ 3652786 w 8521428"/>
              <a:gd name="connsiteY111" fmla="*/ 219127 h 436465"/>
              <a:gd name="connsiteX112" fmla="*/ 3750294 w 8521428"/>
              <a:gd name="connsiteY112" fmla="*/ 0 h 436465"/>
              <a:gd name="connsiteX113" fmla="*/ 3847802 w 8521428"/>
              <a:gd name="connsiteY113" fmla="*/ 219127 h 436465"/>
              <a:gd name="connsiteX114" fmla="*/ 3843174 w 8521428"/>
              <a:gd name="connsiteY114" fmla="*/ 270645 h 436465"/>
              <a:gd name="connsiteX115" fmla="*/ 3849500 w 8521428"/>
              <a:gd name="connsiteY115" fmla="*/ 261060 h 436465"/>
              <a:gd name="connsiteX116" fmla="*/ 3887454 w 8521428"/>
              <a:gd name="connsiteY116" fmla="*/ 243840 h 436465"/>
              <a:gd name="connsiteX117" fmla="*/ 3907106 w 8521428"/>
              <a:gd name="connsiteY117" fmla="*/ 248292 h 436465"/>
              <a:gd name="connsiteX118" fmla="*/ 3924367 w 8521428"/>
              <a:gd name="connsiteY118" fmla="*/ 260334 h 436465"/>
              <a:gd name="connsiteX119" fmla="*/ 3920665 w 8521428"/>
              <a:gd name="connsiteY119" fmla="*/ 219127 h 436465"/>
              <a:gd name="connsiteX120" fmla="*/ 4018173 w 8521428"/>
              <a:gd name="connsiteY120" fmla="*/ 0 h 436465"/>
              <a:gd name="connsiteX121" fmla="*/ 4115681 w 8521428"/>
              <a:gd name="connsiteY121" fmla="*/ 219127 h 436465"/>
              <a:gd name="connsiteX122" fmla="*/ 4111053 w 8521428"/>
              <a:gd name="connsiteY122" fmla="*/ 270645 h 436465"/>
              <a:gd name="connsiteX123" fmla="*/ 4117379 w 8521428"/>
              <a:gd name="connsiteY123" fmla="*/ 261060 h 436465"/>
              <a:gd name="connsiteX124" fmla="*/ 4155333 w 8521428"/>
              <a:gd name="connsiteY124" fmla="*/ 243840 h 436465"/>
              <a:gd name="connsiteX125" fmla="*/ 4174985 w 8521428"/>
              <a:gd name="connsiteY125" fmla="*/ 248292 h 436465"/>
              <a:gd name="connsiteX126" fmla="*/ 4192245 w 8521428"/>
              <a:gd name="connsiteY126" fmla="*/ 260333 h 436465"/>
              <a:gd name="connsiteX127" fmla="*/ 4188543 w 8521428"/>
              <a:gd name="connsiteY127" fmla="*/ 219127 h 436465"/>
              <a:gd name="connsiteX128" fmla="*/ 4286051 w 8521428"/>
              <a:gd name="connsiteY128" fmla="*/ 0 h 436465"/>
              <a:gd name="connsiteX129" fmla="*/ 4383559 w 8521428"/>
              <a:gd name="connsiteY129" fmla="*/ 219127 h 436465"/>
              <a:gd name="connsiteX130" fmla="*/ 4378931 w 8521428"/>
              <a:gd name="connsiteY130" fmla="*/ 270645 h 436465"/>
              <a:gd name="connsiteX131" fmla="*/ 4385257 w 8521428"/>
              <a:gd name="connsiteY131" fmla="*/ 261060 h 436465"/>
              <a:gd name="connsiteX132" fmla="*/ 4423211 w 8521428"/>
              <a:gd name="connsiteY132" fmla="*/ 243840 h 436465"/>
              <a:gd name="connsiteX133" fmla="*/ 4442862 w 8521428"/>
              <a:gd name="connsiteY133" fmla="*/ 248292 h 436465"/>
              <a:gd name="connsiteX134" fmla="*/ 4460123 w 8521428"/>
              <a:gd name="connsiteY134" fmla="*/ 260333 h 436465"/>
              <a:gd name="connsiteX135" fmla="*/ 4456421 w 8521428"/>
              <a:gd name="connsiteY135" fmla="*/ 219127 h 436465"/>
              <a:gd name="connsiteX136" fmla="*/ 4553929 w 8521428"/>
              <a:gd name="connsiteY136" fmla="*/ 0 h 436465"/>
              <a:gd name="connsiteX137" fmla="*/ 4651437 w 8521428"/>
              <a:gd name="connsiteY137" fmla="*/ 219127 h 436465"/>
              <a:gd name="connsiteX138" fmla="*/ 4646809 w 8521428"/>
              <a:gd name="connsiteY138" fmla="*/ 270645 h 436465"/>
              <a:gd name="connsiteX139" fmla="*/ 4653135 w 8521428"/>
              <a:gd name="connsiteY139" fmla="*/ 261060 h 436465"/>
              <a:gd name="connsiteX140" fmla="*/ 4691089 w 8521428"/>
              <a:gd name="connsiteY140" fmla="*/ 243840 h 436465"/>
              <a:gd name="connsiteX141" fmla="*/ 4710740 w 8521428"/>
              <a:gd name="connsiteY141" fmla="*/ 248292 h 436465"/>
              <a:gd name="connsiteX142" fmla="*/ 4728002 w 8521428"/>
              <a:gd name="connsiteY142" fmla="*/ 260334 h 436465"/>
              <a:gd name="connsiteX143" fmla="*/ 4724300 w 8521428"/>
              <a:gd name="connsiteY143" fmla="*/ 219127 h 436465"/>
              <a:gd name="connsiteX144" fmla="*/ 4821808 w 8521428"/>
              <a:gd name="connsiteY144" fmla="*/ 0 h 436465"/>
              <a:gd name="connsiteX145" fmla="*/ 4919316 w 8521428"/>
              <a:gd name="connsiteY145" fmla="*/ 219127 h 436465"/>
              <a:gd name="connsiteX146" fmla="*/ 4914688 w 8521428"/>
              <a:gd name="connsiteY146" fmla="*/ 270645 h 436465"/>
              <a:gd name="connsiteX147" fmla="*/ 4921014 w 8521428"/>
              <a:gd name="connsiteY147" fmla="*/ 261060 h 436465"/>
              <a:gd name="connsiteX148" fmla="*/ 4958968 w 8521428"/>
              <a:gd name="connsiteY148" fmla="*/ 243840 h 436465"/>
              <a:gd name="connsiteX149" fmla="*/ 4978619 w 8521428"/>
              <a:gd name="connsiteY149" fmla="*/ 248292 h 436465"/>
              <a:gd name="connsiteX150" fmla="*/ 4995880 w 8521428"/>
              <a:gd name="connsiteY150" fmla="*/ 260333 h 436465"/>
              <a:gd name="connsiteX151" fmla="*/ 4992178 w 8521428"/>
              <a:gd name="connsiteY151" fmla="*/ 219127 h 436465"/>
              <a:gd name="connsiteX152" fmla="*/ 5089686 w 8521428"/>
              <a:gd name="connsiteY152" fmla="*/ 0 h 436465"/>
              <a:gd name="connsiteX153" fmla="*/ 5187194 w 8521428"/>
              <a:gd name="connsiteY153" fmla="*/ 219127 h 436465"/>
              <a:gd name="connsiteX154" fmla="*/ 5182566 w 8521428"/>
              <a:gd name="connsiteY154" fmla="*/ 270645 h 436465"/>
              <a:gd name="connsiteX155" fmla="*/ 5188892 w 8521428"/>
              <a:gd name="connsiteY155" fmla="*/ 261060 h 436465"/>
              <a:gd name="connsiteX156" fmla="*/ 5226846 w 8521428"/>
              <a:gd name="connsiteY156" fmla="*/ 243840 h 436465"/>
              <a:gd name="connsiteX157" fmla="*/ 5246497 w 8521428"/>
              <a:gd name="connsiteY157" fmla="*/ 248292 h 436465"/>
              <a:gd name="connsiteX158" fmla="*/ 5263758 w 8521428"/>
              <a:gd name="connsiteY158" fmla="*/ 260333 h 436465"/>
              <a:gd name="connsiteX159" fmla="*/ 5260056 w 8521428"/>
              <a:gd name="connsiteY159" fmla="*/ 219127 h 436465"/>
              <a:gd name="connsiteX160" fmla="*/ 5357564 w 8521428"/>
              <a:gd name="connsiteY160" fmla="*/ 0 h 436465"/>
              <a:gd name="connsiteX161" fmla="*/ 5455072 w 8521428"/>
              <a:gd name="connsiteY161" fmla="*/ 219127 h 436465"/>
              <a:gd name="connsiteX162" fmla="*/ 5450444 w 8521428"/>
              <a:gd name="connsiteY162" fmla="*/ 270645 h 436465"/>
              <a:gd name="connsiteX163" fmla="*/ 5456770 w 8521428"/>
              <a:gd name="connsiteY163" fmla="*/ 261060 h 436465"/>
              <a:gd name="connsiteX164" fmla="*/ 5494724 w 8521428"/>
              <a:gd name="connsiteY164" fmla="*/ 243840 h 436465"/>
              <a:gd name="connsiteX165" fmla="*/ 5514375 w 8521428"/>
              <a:gd name="connsiteY165" fmla="*/ 248292 h 436465"/>
              <a:gd name="connsiteX166" fmla="*/ 5531637 w 8521428"/>
              <a:gd name="connsiteY166" fmla="*/ 260334 h 436465"/>
              <a:gd name="connsiteX167" fmla="*/ 5527935 w 8521428"/>
              <a:gd name="connsiteY167" fmla="*/ 219127 h 436465"/>
              <a:gd name="connsiteX168" fmla="*/ 5625443 w 8521428"/>
              <a:gd name="connsiteY168" fmla="*/ 0 h 436465"/>
              <a:gd name="connsiteX169" fmla="*/ 5722951 w 8521428"/>
              <a:gd name="connsiteY169" fmla="*/ 219127 h 436465"/>
              <a:gd name="connsiteX170" fmla="*/ 5718323 w 8521428"/>
              <a:gd name="connsiteY170" fmla="*/ 270645 h 436465"/>
              <a:gd name="connsiteX171" fmla="*/ 5724649 w 8521428"/>
              <a:gd name="connsiteY171" fmla="*/ 261060 h 436465"/>
              <a:gd name="connsiteX172" fmla="*/ 5762603 w 8521428"/>
              <a:gd name="connsiteY172" fmla="*/ 243840 h 436465"/>
              <a:gd name="connsiteX173" fmla="*/ 5782254 w 8521428"/>
              <a:gd name="connsiteY173" fmla="*/ 248292 h 436465"/>
              <a:gd name="connsiteX174" fmla="*/ 5799515 w 8521428"/>
              <a:gd name="connsiteY174" fmla="*/ 260333 h 436465"/>
              <a:gd name="connsiteX175" fmla="*/ 5795813 w 8521428"/>
              <a:gd name="connsiteY175" fmla="*/ 219127 h 436465"/>
              <a:gd name="connsiteX176" fmla="*/ 5893321 w 8521428"/>
              <a:gd name="connsiteY176" fmla="*/ 0 h 436465"/>
              <a:gd name="connsiteX177" fmla="*/ 5990829 w 8521428"/>
              <a:gd name="connsiteY177" fmla="*/ 219127 h 436465"/>
              <a:gd name="connsiteX178" fmla="*/ 5986201 w 8521428"/>
              <a:gd name="connsiteY178" fmla="*/ 270645 h 436465"/>
              <a:gd name="connsiteX179" fmla="*/ 5992527 w 8521428"/>
              <a:gd name="connsiteY179" fmla="*/ 261060 h 436465"/>
              <a:gd name="connsiteX180" fmla="*/ 6030481 w 8521428"/>
              <a:gd name="connsiteY180" fmla="*/ 243840 h 436465"/>
              <a:gd name="connsiteX181" fmla="*/ 6050132 w 8521428"/>
              <a:gd name="connsiteY181" fmla="*/ 248292 h 436465"/>
              <a:gd name="connsiteX182" fmla="*/ 6067393 w 8521428"/>
              <a:gd name="connsiteY182" fmla="*/ 260333 h 436465"/>
              <a:gd name="connsiteX183" fmla="*/ 6063691 w 8521428"/>
              <a:gd name="connsiteY183" fmla="*/ 219127 h 436465"/>
              <a:gd name="connsiteX184" fmla="*/ 6161199 w 8521428"/>
              <a:gd name="connsiteY184" fmla="*/ 0 h 436465"/>
              <a:gd name="connsiteX185" fmla="*/ 6258707 w 8521428"/>
              <a:gd name="connsiteY185" fmla="*/ 219127 h 436465"/>
              <a:gd name="connsiteX186" fmla="*/ 6254079 w 8521428"/>
              <a:gd name="connsiteY186" fmla="*/ 270645 h 436465"/>
              <a:gd name="connsiteX187" fmla="*/ 6260405 w 8521428"/>
              <a:gd name="connsiteY187" fmla="*/ 261060 h 436465"/>
              <a:gd name="connsiteX188" fmla="*/ 6298359 w 8521428"/>
              <a:gd name="connsiteY188" fmla="*/ 243840 h 436465"/>
              <a:gd name="connsiteX189" fmla="*/ 6318010 w 8521428"/>
              <a:gd name="connsiteY189" fmla="*/ 248292 h 436465"/>
              <a:gd name="connsiteX190" fmla="*/ 6335272 w 8521428"/>
              <a:gd name="connsiteY190" fmla="*/ 260334 h 436465"/>
              <a:gd name="connsiteX191" fmla="*/ 6331570 w 8521428"/>
              <a:gd name="connsiteY191" fmla="*/ 219127 h 436465"/>
              <a:gd name="connsiteX192" fmla="*/ 6429078 w 8521428"/>
              <a:gd name="connsiteY192" fmla="*/ 0 h 436465"/>
              <a:gd name="connsiteX193" fmla="*/ 6526586 w 8521428"/>
              <a:gd name="connsiteY193" fmla="*/ 219127 h 436465"/>
              <a:gd name="connsiteX194" fmla="*/ 6521958 w 8521428"/>
              <a:gd name="connsiteY194" fmla="*/ 270645 h 436465"/>
              <a:gd name="connsiteX195" fmla="*/ 6528284 w 8521428"/>
              <a:gd name="connsiteY195" fmla="*/ 261060 h 436465"/>
              <a:gd name="connsiteX196" fmla="*/ 6566238 w 8521428"/>
              <a:gd name="connsiteY196" fmla="*/ 243840 h 436465"/>
              <a:gd name="connsiteX197" fmla="*/ 6585889 w 8521428"/>
              <a:gd name="connsiteY197" fmla="*/ 248292 h 436465"/>
              <a:gd name="connsiteX198" fmla="*/ 6603150 w 8521428"/>
              <a:gd name="connsiteY198" fmla="*/ 260333 h 436465"/>
              <a:gd name="connsiteX199" fmla="*/ 6599448 w 8521428"/>
              <a:gd name="connsiteY199" fmla="*/ 219127 h 436465"/>
              <a:gd name="connsiteX200" fmla="*/ 6696956 w 8521428"/>
              <a:gd name="connsiteY200" fmla="*/ 0 h 436465"/>
              <a:gd name="connsiteX201" fmla="*/ 6794464 w 8521428"/>
              <a:gd name="connsiteY201" fmla="*/ 219127 h 436465"/>
              <a:gd name="connsiteX202" fmla="*/ 6789836 w 8521428"/>
              <a:gd name="connsiteY202" fmla="*/ 270645 h 436465"/>
              <a:gd name="connsiteX203" fmla="*/ 6796162 w 8521428"/>
              <a:gd name="connsiteY203" fmla="*/ 261060 h 436465"/>
              <a:gd name="connsiteX204" fmla="*/ 6834116 w 8521428"/>
              <a:gd name="connsiteY204" fmla="*/ 243840 h 436465"/>
              <a:gd name="connsiteX205" fmla="*/ 6853767 w 8521428"/>
              <a:gd name="connsiteY205" fmla="*/ 248292 h 436465"/>
              <a:gd name="connsiteX206" fmla="*/ 6871028 w 8521428"/>
              <a:gd name="connsiteY206" fmla="*/ 260333 h 436465"/>
              <a:gd name="connsiteX207" fmla="*/ 6867326 w 8521428"/>
              <a:gd name="connsiteY207" fmla="*/ 219127 h 436465"/>
              <a:gd name="connsiteX208" fmla="*/ 6964834 w 8521428"/>
              <a:gd name="connsiteY208" fmla="*/ 0 h 436465"/>
              <a:gd name="connsiteX209" fmla="*/ 7062342 w 8521428"/>
              <a:gd name="connsiteY209" fmla="*/ 219127 h 436465"/>
              <a:gd name="connsiteX210" fmla="*/ 7057714 w 8521428"/>
              <a:gd name="connsiteY210" fmla="*/ 270645 h 436465"/>
              <a:gd name="connsiteX211" fmla="*/ 7064040 w 8521428"/>
              <a:gd name="connsiteY211" fmla="*/ 261060 h 436465"/>
              <a:gd name="connsiteX212" fmla="*/ 7101994 w 8521428"/>
              <a:gd name="connsiteY212" fmla="*/ 243840 h 436465"/>
              <a:gd name="connsiteX213" fmla="*/ 7121645 w 8521428"/>
              <a:gd name="connsiteY213" fmla="*/ 248292 h 436465"/>
              <a:gd name="connsiteX214" fmla="*/ 7138907 w 8521428"/>
              <a:gd name="connsiteY214" fmla="*/ 260334 h 436465"/>
              <a:gd name="connsiteX215" fmla="*/ 7135205 w 8521428"/>
              <a:gd name="connsiteY215" fmla="*/ 219127 h 436465"/>
              <a:gd name="connsiteX216" fmla="*/ 7232713 w 8521428"/>
              <a:gd name="connsiteY216" fmla="*/ 0 h 436465"/>
              <a:gd name="connsiteX217" fmla="*/ 7330221 w 8521428"/>
              <a:gd name="connsiteY217" fmla="*/ 219127 h 436465"/>
              <a:gd name="connsiteX218" fmla="*/ 7325593 w 8521428"/>
              <a:gd name="connsiteY218" fmla="*/ 270645 h 436465"/>
              <a:gd name="connsiteX219" fmla="*/ 7331919 w 8521428"/>
              <a:gd name="connsiteY219" fmla="*/ 261060 h 436465"/>
              <a:gd name="connsiteX220" fmla="*/ 7369873 w 8521428"/>
              <a:gd name="connsiteY220" fmla="*/ 243840 h 436465"/>
              <a:gd name="connsiteX221" fmla="*/ 7389524 w 8521428"/>
              <a:gd name="connsiteY221" fmla="*/ 248292 h 436465"/>
              <a:gd name="connsiteX222" fmla="*/ 7406785 w 8521428"/>
              <a:gd name="connsiteY222" fmla="*/ 260333 h 436465"/>
              <a:gd name="connsiteX223" fmla="*/ 7403083 w 8521428"/>
              <a:gd name="connsiteY223" fmla="*/ 219127 h 436465"/>
              <a:gd name="connsiteX224" fmla="*/ 7500591 w 8521428"/>
              <a:gd name="connsiteY224" fmla="*/ 0 h 436465"/>
              <a:gd name="connsiteX225" fmla="*/ 7598099 w 8521428"/>
              <a:gd name="connsiteY225" fmla="*/ 219127 h 436465"/>
              <a:gd name="connsiteX226" fmla="*/ 7593471 w 8521428"/>
              <a:gd name="connsiteY226" fmla="*/ 270645 h 436465"/>
              <a:gd name="connsiteX227" fmla="*/ 7599797 w 8521428"/>
              <a:gd name="connsiteY227" fmla="*/ 261060 h 436465"/>
              <a:gd name="connsiteX228" fmla="*/ 7637751 w 8521428"/>
              <a:gd name="connsiteY228" fmla="*/ 243840 h 436465"/>
              <a:gd name="connsiteX229" fmla="*/ 7657402 w 8521428"/>
              <a:gd name="connsiteY229" fmla="*/ 248292 h 436465"/>
              <a:gd name="connsiteX230" fmla="*/ 7674663 w 8521428"/>
              <a:gd name="connsiteY230" fmla="*/ 260333 h 436465"/>
              <a:gd name="connsiteX231" fmla="*/ 7670961 w 8521428"/>
              <a:gd name="connsiteY231" fmla="*/ 219127 h 436465"/>
              <a:gd name="connsiteX232" fmla="*/ 7768469 w 8521428"/>
              <a:gd name="connsiteY232" fmla="*/ 0 h 436465"/>
              <a:gd name="connsiteX233" fmla="*/ 7865977 w 8521428"/>
              <a:gd name="connsiteY233" fmla="*/ 219127 h 436465"/>
              <a:gd name="connsiteX234" fmla="*/ 7861349 w 8521428"/>
              <a:gd name="connsiteY234" fmla="*/ 270645 h 436465"/>
              <a:gd name="connsiteX235" fmla="*/ 7867674 w 8521428"/>
              <a:gd name="connsiteY235" fmla="*/ 261060 h 436465"/>
              <a:gd name="connsiteX236" fmla="*/ 7905629 w 8521428"/>
              <a:gd name="connsiteY236" fmla="*/ 243840 h 436465"/>
              <a:gd name="connsiteX237" fmla="*/ 7925280 w 8521428"/>
              <a:gd name="connsiteY237" fmla="*/ 248292 h 436465"/>
              <a:gd name="connsiteX238" fmla="*/ 7942542 w 8521428"/>
              <a:gd name="connsiteY238" fmla="*/ 260334 h 436465"/>
              <a:gd name="connsiteX239" fmla="*/ 7938840 w 8521428"/>
              <a:gd name="connsiteY239" fmla="*/ 219127 h 436465"/>
              <a:gd name="connsiteX240" fmla="*/ 8036348 w 8521428"/>
              <a:gd name="connsiteY240" fmla="*/ 0 h 436465"/>
              <a:gd name="connsiteX241" fmla="*/ 8133856 w 8521428"/>
              <a:gd name="connsiteY241" fmla="*/ 219127 h 436465"/>
              <a:gd name="connsiteX242" fmla="*/ 8129228 w 8521428"/>
              <a:gd name="connsiteY242" fmla="*/ 270645 h 436465"/>
              <a:gd name="connsiteX243" fmla="*/ 8135554 w 8521428"/>
              <a:gd name="connsiteY243" fmla="*/ 261060 h 436465"/>
              <a:gd name="connsiteX244" fmla="*/ 8173508 w 8521428"/>
              <a:gd name="connsiteY244" fmla="*/ 243840 h 436465"/>
              <a:gd name="connsiteX245" fmla="*/ 8193159 w 8521428"/>
              <a:gd name="connsiteY245" fmla="*/ 248292 h 436465"/>
              <a:gd name="connsiteX246" fmla="*/ 8210411 w 8521428"/>
              <a:gd name="connsiteY246" fmla="*/ 260327 h 436465"/>
              <a:gd name="connsiteX247" fmla="*/ 8206710 w 8521428"/>
              <a:gd name="connsiteY247" fmla="*/ 219127 h 436465"/>
              <a:gd name="connsiteX248" fmla="*/ 8304218 w 8521428"/>
              <a:gd name="connsiteY248" fmla="*/ 0 h 436465"/>
              <a:gd name="connsiteX249" fmla="*/ 8401726 w 8521428"/>
              <a:gd name="connsiteY249" fmla="*/ 219127 h 436465"/>
              <a:gd name="connsiteX250" fmla="*/ 8397098 w 8521428"/>
              <a:gd name="connsiteY250" fmla="*/ 270645 h 436465"/>
              <a:gd name="connsiteX251" fmla="*/ 8403423 w 8521428"/>
              <a:gd name="connsiteY251" fmla="*/ 261060 h 436465"/>
              <a:gd name="connsiteX252" fmla="*/ 8441378 w 8521428"/>
              <a:gd name="connsiteY252" fmla="*/ 243840 h 436465"/>
              <a:gd name="connsiteX253" fmla="*/ 8510327 w 8521428"/>
              <a:gd name="connsiteY253" fmla="*/ 308021 h 436465"/>
              <a:gd name="connsiteX254" fmla="*/ 8521428 w 8521428"/>
              <a:gd name="connsiteY254" fmla="*/ 345025 h 436465"/>
              <a:gd name="connsiteX255" fmla="*/ 13777 w 8521428"/>
              <a:gd name="connsiteY255" fmla="*/ 436465 h 436465"/>
              <a:gd name="connsiteX0" fmla="*/ 83731 w 8507651"/>
              <a:gd name="connsiteY0" fmla="*/ 219127 h 436465"/>
              <a:gd name="connsiteX1" fmla="*/ 79103 w 8507651"/>
              <a:gd name="connsiteY1" fmla="*/ 270645 h 436465"/>
              <a:gd name="connsiteX2" fmla="*/ 85429 w 8507651"/>
              <a:gd name="connsiteY2" fmla="*/ 261060 h 436465"/>
              <a:gd name="connsiteX3" fmla="*/ 123383 w 8507651"/>
              <a:gd name="connsiteY3" fmla="*/ 243840 h 436465"/>
              <a:gd name="connsiteX4" fmla="*/ 143034 w 8507651"/>
              <a:gd name="connsiteY4" fmla="*/ 248292 h 436465"/>
              <a:gd name="connsiteX5" fmla="*/ 160295 w 8507651"/>
              <a:gd name="connsiteY5" fmla="*/ 260333 h 436465"/>
              <a:gd name="connsiteX6" fmla="*/ 156593 w 8507651"/>
              <a:gd name="connsiteY6" fmla="*/ 219127 h 436465"/>
              <a:gd name="connsiteX7" fmla="*/ 254101 w 8507651"/>
              <a:gd name="connsiteY7" fmla="*/ 0 h 436465"/>
              <a:gd name="connsiteX8" fmla="*/ 351609 w 8507651"/>
              <a:gd name="connsiteY8" fmla="*/ 219127 h 436465"/>
              <a:gd name="connsiteX9" fmla="*/ 346981 w 8507651"/>
              <a:gd name="connsiteY9" fmla="*/ 270645 h 436465"/>
              <a:gd name="connsiteX10" fmla="*/ 353307 w 8507651"/>
              <a:gd name="connsiteY10" fmla="*/ 261060 h 436465"/>
              <a:gd name="connsiteX11" fmla="*/ 391261 w 8507651"/>
              <a:gd name="connsiteY11" fmla="*/ 243840 h 436465"/>
              <a:gd name="connsiteX12" fmla="*/ 410912 w 8507651"/>
              <a:gd name="connsiteY12" fmla="*/ 248292 h 436465"/>
              <a:gd name="connsiteX13" fmla="*/ 428174 w 8507651"/>
              <a:gd name="connsiteY13" fmla="*/ 260334 h 436465"/>
              <a:gd name="connsiteX14" fmla="*/ 424472 w 8507651"/>
              <a:gd name="connsiteY14" fmla="*/ 219127 h 436465"/>
              <a:gd name="connsiteX15" fmla="*/ 521980 w 8507651"/>
              <a:gd name="connsiteY15" fmla="*/ 0 h 436465"/>
              <a:gd name="connsiteX16" fmla="*/ 619488 w 8507651"/>
              <a:gd name="connsiteY16" fmla="*/ 219127 h 436465"/>
              <a:gd name="connsiteX17" fmla="*/ 614860 w 8507651"/>
              <a:gd name="connsiteY17" fmla="*/ 270645 h 436465"/>
              <a:gd name="connsiteX18" fmla="*/ 621186 w 8507651"/>
              <a:gd name="connsiteY18" fmla="*/ 261060 h 436465"/>
              <a:gd name="connsiteX19" fmla="*/ 659140 w 8507651"/>
              <a:gd name="connsiteY19" fmla="*/ 243840 h 436465"/>
              <a:gd name="connsiteX20" fmla="*/ 678791 w 8507651"/>
              <a:gd name="connsiteY20" fmla="*/ 248292 h 436465"/>
              <a:gd name="connsiteX21" fmla="*/ 696052 w 8507651"/>
              <a:gd name="connsiteY21" fmla="*/ 260333 h 436465"/>
              <a:gd name="connsiteX22" fmla="*/ 692350 w 8507651"/>
              <a:gd name="connsiteY22" fmla="*/ 219127 h 436465"/>
              <a:gd name="connsiteX23" fmla="*/ 789858 w 8507651"/>
              <a:gd name="connsiteY23" fmla="*/ 0 h 436465"/>
              <a:gd name="connsiteX24" fmla="*/ 887366 w 8507651"/>
              <a:gd name="connsiteY24" fmla="*/ 219127 h 436465"/>
              <a:gd name="connsiteX25" fmla="*/ 882738 w 8507651"/>
              <a:gd name="connsiteY25" fmla="*/ 270645 h 436465"/>
              <a:gd name="connsiteX26" fmla="*/ 889064 w 8507651"/>
              <a:gd name="connsiteY26" fmla="*/ 261060 h 436465"/>
              <a:gd name="connsiteX27" fmla="*/ 927018 w 8507651"/>
              <a:gd name="connsiteY27" fmla="*/ 243840 h 436465"/>
              <a:gd name="connsiteX28" fmla="*/ 946669 w 8507651"/>
              <a:gd name="connsiteY28" fmla="*/ 248292 h 436465"/>
              <a:gd name="connsiteX29" fmla="*/ 963930 w 8507651"/>
              <a:gd name="connsiteY29" fmla="*/ 260333 h 436465"/>
              <a:gd name="connsiteX30" fmla="*/ 960228 w 8507651"/>
              <a:gd name="connsiteY30" fmla="*/ 219127 h 436465"/>
              <a:gd name="connsiteX31" fmla="*/ 1057736 w 8507651"/>
              <a:gd name="connsiteY31" fmla="*/ 0 h 436465"/>
              <a:gd name="connsiteX32" fmla="*/ 1155244 w 8507651"/>
              <a:gd name="connsiteY32" fmla="*/ 219127 h 436465"/>
              <a:gd name="connsiteX33" fmla="*/ 1150616 w 8507651"/>
              <a:gd name="connsiteY33" fmla="*/ 270645 h 436465"/>
              <a:gd name="connsiteX34" fmla="*/ 1156942 w 8507651"/>
              <a:gd name="connsiteY34" fmla="*/ 261060 h 436465"/>
              <a:gd name="connsiteX35" fmla="*/ 1194896 w 8507651"/>
              <a:gd name="connsiteY35" fmla="*/ 243840 h 436465"/>
              <a:gd name="connsiteX36" fmla="*/ 1214547 w 8507651"/>
              <a:gd name="connsiteY36" fmla="*/ 248292 h 436465"/>
              <a:gd name="connsiteX37" fmla="*/ 1231809 w 8507651"/>
              <a:gd name="connsiteY37" fmla="*/ 260334 h 436465"/>
              <a:gd name="connsiteX38" fmla="*/ 1228107 w 8507651"/>
              <a:gd name="connsiteY38" fmla="*/ 219127 h 436465"/>
              <a:gd name="connsiteX39" fmla="*/ 1325614 w 8507651"/>
              <a:gd name="connsiteY39" fmla="*/ 0 h 436465"/>
              <a:gd name="connsiteX40" fmla="*/ 1423122 w 8507651"/>
              <a:gd name="connsiteY40" fmla="*/ 219127 h 436465"/>
              <a:gd name="connsiteX41" fmla="*/ 1418494 w 8507651"/>
              <a:gd name="connsiteY41" fmla="*/ 270645 h 436465"/>
              <a:gd name="connsiteX42" fmla="*/ 1424820 w 8507651"/>
              <a:gd name="connsiteY42" fmla="*/ 261060 h 436465"/>
              <a:gd name="connsiteX43" fmla="*/ 1462774 w 8507651"/>
              <a:gd name="connsiteY43" fmla="*/ 243840 h 436465"/>
              <a:gd name="connsiteX44" fmla="*/ 1482425 w 8507651"/>
              <a:gd name="connsiteY44" fmla="*/ 248292 h 436465"/>
              <a:gd name="connsiteX45" fmla="*/ 1499686 w 8507651"/>
              <a:gd name="connsiteY45" fmla="*/ 260333 h 436465"/>
              <a:gd name="connsiteX46" fmla="*/ 1495984 w 8507651"/>
              <a:gd name="connsiteY46" fmla="*/ 219127 h 436465"/>
              <a:gd name="connsiteX47" fmla="*/ 1593491 w 8507651"/>
              <a:gd name="connsiteY47" fmla="*/ 0 h 436465"/>
              <a:gd name="connsiteX48" fmla="*/ 1691000 w 8507651"/>
              <a:gd name="connsiteY48" fmla="*/ 219127 h 436465"/>
              <a:gd name="connsiteX49" fmla="*/ 1686372 w 8507651"/>
              <a:gd name="connsiteY49" fmla="*/ 270644 h 436465"/>
              <a:gd name="connsiteX50" fmla="*/ 1692697 w 8507651"/>
              <a:gd name="connsiteY50" fmla="*/ 261060 h 436465"/>
              <a:gd name="connsiteX51" fmla="*/ 1730651 w 8507651"/>
              <a:gd name="connsiteY51" fmla="*/ 243840 h 436465"/>
              <a:gd name="connsiteX52" fmla="*/ 1750303 w 8507651"/>
              <a:gd name="connsiteY52" fmla="*/ 248292 h 436465"/>
              <a:gd name="connsiteX53" fmla="*/ 1767564 w 8507651"/>
              <a:gd name="connsiteY53" fmla="*/ 260333 h 436465"/>
              <a:gd name="connsiteX54" fmla="*/ 1763862 w 8507651"/>
              <a:gd name="connsiteY54" fmla="*/ 219127 h 436465"/>
              <a:gd name="connsiteX55" fmla="*/ 1861370 w 8507651"/>
              <a:gd name="connsiteY55" fmla="*/ 0 h 436465"/>
              <a:gd name="connsiteX56" fmla="*/ 1958878 w 8507651"/>
              <a:gd name="connsiteY56" fmla="*/ 219127 h 436465"/>
              <a:gd name="connsiteX57" fmla="*/ 1954250 w 8507651"/>
              <a:gd name="connsiteY57" fmla="*/ 270645 h 436465"/>
              <a:gd name="connsiteX58" fmla="*/ 1960576 w 8507651"/>
              <a:gd name="connsiteY58" fmla="*/ 261060 h 436465"/>
              <a:gd name="connsiteX59" fmla="*/ 1998530 w 8507651"/>
              <a:gd name="connsiteY59" fmla="*/ 243840 h 436465"/>
              <a:gd name="connsiteX60" fmla="*/ 2018181 w 8507651"/>
              <a:gd name="connsiteY60" fmla="*/ 248292 h 436465"/>
              <a:gd name="connsiteX61" fmla="*/ 2035443 w 8507651"/>
              <a:gd name="connsiteY61" fmla="*/ 260334 h 436465"/>
              <a:gd name="connsiteX62" fmla="*/ 2031741 w 8507651"/>
              <a:gd name="connsiteY62" fmla="*/ 219127 h 436465"/>
              <a:gd name="connsiteX63" fmla="*/ 2129249 w 8507651"/>
              <a:gd name="connsiteY63" fmla="*/ 0 h 436465"/>
              <a:gd name="connsiteX64" fmla="*/ 2226756 w 8507651"/>
              <a:gd name="connsiteY64" fmla="*/ 219127 h 436465"/>
              <a:gd name="connsiteX65" fmla="*/ 2222128 w 8507651"/>
              <a:gd name="connsiteY65" fmla="*/ 270646 h 436465"/>
              <a:gd name="connsiteX66" fmla="*/ 2228455 w 8507651"/>
              <a:gd name="connsiteY66" fmla="*/ 261060 h 436465"/>
              <a:gd name="connsiteX67" fmla="*/ 2266409 w 8507651"/>
              <a:gd name="connsiteY67" fmla="*/ 243840 h 436465"/>
              <a:gd name="connsiteX68" fmla="*/ 2286060 w 8507651"/>
              <a:gd name="connsiteY68" fmla="*/ 248292 h 436465"/>
              <a:gd name="connsiteX69" fmla="*/ 2303321 w 8507651"/>
              <a:gd name="connsiteY69" fmla="*/ 260333 h 436465"/>
              <a:gd name="connsiteX70" fmla="*/ 2299619 w 8507651"/>
              <a:gd name="connsiteY70" fmla="*/ 219127 h 436465"/>
              <a:gd name="connsiteX71" fmla="*/ 2397127 w 8507651"/>
              <a:gd name="connsiteY71" fmla="*/ 0 h 436465"/>
              <a:gd name="connsiteX72" fmla="*/ 2494636 w 8507651"/>
              <a:gd name="connsiteY72" fmla="*/ 219127 h 436465"/>
              <a:gd name="connsiteX73" fmla="*/ 2490008 w 8507651"/>
              <a:gd name="connsiteY73" fmla="*/ 270643 h 436465"/>
              <a:gd name="connsiteX74" fmla="*/ 2496333 w 8507651"/>
              <a:gd name="connsiteY74" fmla="*/ 261060 h 436465"/>
              <a:gd name="connsiteX75" fmla="*/ 2534287 w 8507651"/>
              <a:gd name="connsiteY75" fmla="*/ 243840 h 436465"/>
              <a:gd name="connsiteX76" fmla="*/ 2553938 w 8507651"/>
              <a:gd name="connsiteY76" fmla="*/ 248292 h 436465"/>
              <a:gd name="connsiteX77" fmla="*/ 2571199 w 8507651"/>
              <a:gd name="connsiteY77" fmla="*/ 260333 h 436465"/>
              <a:gd name="connsiteX78" fmla="*/ 2567497 w 8507651"/>
              <a:gd name="connsiteY78" fmla="*/ 219127 h 436465"/>
              <a:gd name="connsiteX79" fmla="*/ 2665006 w 8507651"/>
              <a:gd name="connsiteY79" fmla="*/ 0 h 436465"/>
              <a:gd name="connsiteX80" fmla="*/ 2762513 w 8507651"/>
              <a:gd name="connsiteY80" fmla="*/ 219127 h 436465"/>
              <a:gd name="connsiteX81" fmla="*/ 2757885 w 8507651"/>
              <a:gd name="connsiteY81" fmla="*/ 270646 h 436465"/>
              <a:gd name="connsiteX82" fmla="*/ 2764211 w 8507651"/>
              <a:gd name="connsiteY82" fmla="*/ 261060 h 436465"/>
              <a:gd name="connsiteX83" fmla="*/ 2802166 w 8507651"/>
              <a:gd name="connsiteY83" fmla="*/ 243840 h 436465"/>
              <a:gd name="connsiteX84" fmla="*/ 2821817 w 8507651"/>
              <a:gd name="connsiteY84" fmla="*/ 248292 h 436465"/>
              <a:gd name="connsiteX85" fmla="*/ 2839078 w 8507651"/>
              <a:gd name="connsiteY85" fmla="*/ 260334 h 436465"/>
              <a:gd name="connsiteX86" fmla="*/ 2835376 w 8507651"/>
              <a:gd name="connsiteY86" fmla="*/ 219127 h 436465"/>
              <a:gd name="connsiteX87" fmla="*/ 2932884 w 8507651"/>
              <a:gd name="connsiteY87" fmla="*/ 0 h 436465"/>
              <a:gd name="connsiteX88" fmla="*/ 3030392 w 8507651"/>
              <a:gd name="connsiteY88" fmla="*/ 219127 h 436465"/>
              <a:gd name="connsiteX89" fmla="*/ 3025764 w 8507651"/>
              <a:gd name="connsiteY89" fmla="*/ 270645 h 436465"/>
              <a:gd name="connsiteX90" fmla="*/ 3032090 w 8507651"/>
              <a:gd name="connsiteY90" fmla="*/ 261060 h 436465"/>
              <a:gd name="connsiteX91" fmla="*/ 3070044 w 8507651"/>
              <a:gd name="connsiteY91" fmla="*/ 243840 h 436465"/>
              <a:gd name="connsiteX92" fmla="*/ 3089695 w 8507651"/>
              <a:gd name="connsiteY92" fmla="*/ 248292 h 436465"/>
              <a:gd name="connsiteX93" fmla="*/ 3106956 w 8507651"/>
              <a:gd name="connsiteY93" fmla="*/ 260333 h 436465"/>
              <a:gd name="connsiteX94" fmla="*/ 3103254 w 8507651"/>
              <a:gd name="connsiteY94" fmla="*/ 219127 h 436465"/>
              <a:gd name="connsiteX95" fmla="*/ 3200762 w 8507651"/>
              <a:gd name="connsiteY95" fmla="*/ 0 h 436465"/>
              <a:gd name="connsiteX96" fmla="*/ 3298270 w 8507651"/>
              <a:gd name="connsiteY96" fmla="*/ 219127 h 436465"/>
              <a:gd name="connsiteX97" fmla="*/ 3293642 w 8507651"/>
              <a:gd name="connsiteY97" fmla="*/ 270645 h 436465"/>
              <a:gd name="connsiteX98" fmla="*/ 3299968 w 8507651"/>
              <a:gd name="connsiteY98" fmla="*/ 261060 h 436465"/>
              <a:gd name="connsiteX99" fmla="*/ 3337922 w 8507651"/>
              <a:gd name="connsiteY99" fmla="*/ 243840 h 436465"/>
              <a:gd name="connsiteX100" fmla="*/ 3357573 w 8507651"/>
              <a:gd name="connsiteY100" fmla="*/ 248292 h 436465"/>
              <a:gd name="connsiteX101" fmla="*/ 3374833 w 8507651"/>
              <a:gd name="connsiteY101" fmla="*/ 260332 h 436465"/>
              <a:gd name="connsiteX102" fmla="*/ 3371131 w 8507651"/>
              <a:gd name="connsiteY102" fmla="*/ 219127 h 436465"/>
              <a:gd name="connsiteX103" fmla="*/ 3468639 w 8507651"/>
              <a:gd name="connsiteY103" fmla="*/ 0 h 436465"/>
              <a:gd name="connsiteX104" fmla="*/ 3566147 w 8507651"/>
              <a:gd name="connsiteY104" fmla="*/ 219127 h 436465"/>
              <a:gd name="connsiteX105" fmla="*/ 3561519 w 8507651"/>
              <a:gd name="connsiteY105" fmla="*/ 270645 h 436465"/>
              <a:gd name="connsiteX106" fmla="*/ 3567845 w 8507651"/>
              <a:gd name="connsiteY106" fmla="*/ 261060 h 436465"/>
              <a:gd name="connsiteX107" fmla="*/ 3605799 w 8507651"/>
              <a:gd name="connsiteY107" fmla="*/ 243840 h 436465"/>
              <a:gd name="connsiteX108" fmla="*/ 3625451 w 8507651"/>
              <a:gd name="connsiteY108" fmla="*/ 248292 h 436465"/>
              <a:gd name="connsiteX109" fmla="*/ 3642711 w 8507651"/>
              <a:gd name="connsiteY109" fmla="*/ 260333 h 436465"/>
              <a:gd name="connsiteX110" fmla="*/ 3639009 w 8507651"/>
              <a:gd name="connsiteY110" fmla="*/ 219127 h 436465"/>
              <a:gd name="connsiteX111" fmla="*/ 3736517 w 8507651"/>
              <a:gd name="connsiteY111" fmla="*/ 0 h 436465"/>
              <a:gd name="connsiteX112" fmla="*/ 3834025 w 8507651"/>
              <a:gd name="connsiteY112" fmla="*/ 219127 h 436465"/>
              <a:gd name="connsiteX113" fmla="*/ 3829397 w 8507651"/>
              <a:gd name="connsiteY113" fmla="*/ 270645 h 436465"/>
              <a:gd name="connsiteX114" fmla="*/ 3835723 w 8507651"/>
              <a:gd name="connsiteY114" fmla="*/ 261060 h 436465"/>
              <a:gd name="connsiteX115" fmla="*/ 3873677 w 8507651"/>
              <a:gd name="connsiteY115" fmla="*/ 243840 h 436465"/>
              <a:gd name="connsiteX116" fmla="*/ 3893329 w 8507651"/>
              <a:gd name="connsiteY116" fmla="*/ 248292 h 436465"/>
              <a:gd name="connsiteX117" fmla="*/ 3910590 w 8507651"/>
              <a:gd name="connsiteY117" fmla="*/ 260334 h 436465"/>
              <a:gd name="connsiteX118" fmla="*/ 3906888 w 8507651"/>
              <a:gd name="connsiteY118" fmla="*/ 219127 h 436465"/>
              <a:gd name="connsiteX119" fmla="*/ 4004396 w 8507651"/>
              <a:gd name="connsiteY119" fmla="*/ 0 h 436465"/>
              <a:gd name="connsiteX120" fmla="*/ 4101904 w 8507651"/>
              <a:gd name="connsiteY120" fmla="*/ 219127 h 436465"/>
              <a:gd name="connsiteX121" fmla="*/ 4097276 w 8507651"/>
              <a:gd name="connsiteY121" fmla="*/ 270645 h 436465"/>
              <a:gd name="connsiteX122" fmla="*/ 4103602 w 8507651"/>
              <a:gd name="connsiteY122" fmla="*/ 261060 h 436465"/>
              <a:gd name="connsiteX123" fmla="*/ 4141556 w 8507651"/>
              <a:gd name="connsiteY123" fmla="*/ 243840 h 436465"/>
              <a:gd name="connsiteX124" fmla="*/ 4161208 w 8507651"/>
              <a:gd name="connsiteY124" fmla="*/ 248292 h 436465"/>
              <a:gd name="connsiteX125" fmla="*/ 4178468 w 8507651"/>
              <a:gd name="connsiteY125" fmla="*/ 260333 h 436465"/>
              <a:gd name="connsiteX126" fmla="*/ 4174766 w 8507651"/>
              <a:gd name="connsiteY126" fmla="*/ 219127 h 436465"/>
              <a:gd name="connsiteX127" fmla="*/ 4272274 w 8507651"/>
              <a:gd name="connsiteY127" fmla="*/ 0 h 436465"/>
              <a:gd name="connsiteX128" fmla="*/ 4369782 w 8507651"/>
              <a:gd name="connsiteY128" fmla="*/ 219127 h 436465"/>
              <a:gd name="connsiteX129" fmla="*/ 4365154 w 8507651"/>
              <a:gd name="connsiteY129" fmla="*/ 270645 h 436465"/>
              <a:gd name="connsiteX130" fmla="*/ 4371480 w 8507651"/>
              <a:gd name="connsiteY130" fmla="*/ 261060 h 436465"/>
              <a:gd name="connsiteX131" fmla="*/ 4409434 w 8507651"/>
              <a:gd name="connsiteY131" fmla="*/ 243840 h 436465"/>
              <a:gd name="connsiteX132" fmla="*/ 4429085 w 8507651"/>
              <a:gd name="connsiteY132" fmla="*/ 248292 h 436465"/>
              <a:gd name="connsiteX133" fmla="*/ 4446346 w 8507651"/>
              <a:gd name="connsiteY133" fmla="*/ 260333 h 436465"/>
              <a:gd name="connsiteX134" fmla="*/ 4442644 w 8507651"/>
              <a:gd name="connsiteY134" fmla="*/ 219127 h 436465"/>
              <a:gd name="connsiteX135" fmla="*/ 4540152 w 8507651"/>
              <a:gd name="connsiteY135" fmla="*/ 0 h 436465"/>
              <a:gd name="connsiteX136" fmla="*/ 4637660 w 8507651"/>
              <a:gd name="connsiteY136" fmla="*/ 219127 h 436465"/>
              <a:gd name="connsiteX137" fmla="*/ 4633032 w 8507651"/>
              <a:gd name="connsiteY137" fmla="*/ 270645 h 436465"/>
              <a:gd name="connsiteX138" fmla="*/ 4639358 w 8507651"/>
              <a:gd name="connsiteY138" fmla="*/ 261060 h 436465"/>
              <a:gd name="connsiteX139" fmla="*/ 4677312 w 8507651"/>
              <a:gd name="connsiteY139" fmla="*/ 243840 h 436465"/>
              <a:gd name="connsiteX140" fmla="*/ 4696963 w 8507651"/>
              <a:gd name="connsiteY140" fmla="*/ 248292 h 436465"/>
              <a:gd name="connsiteX141" fmla="*/ 4714225 w 8507651"/>
              <a:gd name="connsiteY141" fmla="*/ 260334 h 436465"/>
              <a:gd name="connsiteX142" fmla="*/ 4710523 w 8507651"/>
              <a:gd name="connsiteY142" fmla="*/ 219127 h 436465"/>
              <a:gd name="connsiteX143" fmla="*/ 4808031 w 8507651"/>
              <a:gd name="connsiteY143" fmla="*/ 0 h 436465"/>
              <a:gd name="connsiteX144" fmla="*/ 4905539 w 8507651"/>
              <a:gd name="connsiteY144" fmla="*/ 219127 h 436465"/>
              <a:gd name="connsiteX145" fmla="*/ 4900911 w 8507651"/>
              <a:gd name="connsiteY145" fmla="*/ 270645 h 436465"/>
              <a:gd name="connsiteX146" fmla="*/ 4907237 w 8507651"/>
              <a:gd name="connsiteY146" fmla="*/ 261060 h 436465"/>
              <a:gd name="connsiteX147" fmla="*/ 4945191 w 8507651"/>
              <a:gd name="connsiteY147" fmla="*/ 243840 h 436465"/>
              <a:gd name="connsiteX148" fmla="*/ 4964842 w 8507651"/>
              <a:gd name="connsiteY148" fmla="*/ 248292 h 436465"/>
              <a:gd name="connsiteX149" fmla="*/ 4982103 w 8507651"/>
              <a:gd name="connsiteY149" fmla="*/ 260333 h 436465"/>
              <a:gd name="connsiteX150" fmla="*/ 4978401 w 8507651"/>
              <a:gd name="connsiteY150" fmla="*/ 219127 h 436465"/>
              <a:gd name="connsiteX151" fmla="*/ 5075909 w 8507651"/>
              <a:gd name="connsiteY151" fmla="*/ 0 h 436465"/>
              <a:gd name="connsiteX152" fmla="*/ 5173417 w 8507651"/>
              <a:gd name="connsiteY152" fmla="*/ 219127 h 436465"/>
              <a:gd name="connsiteX153" fmla="*/ 5168789 w 8507651"/>
              <a:gd name="connsiteY153" fmla="*/ 270645 h 436465"/>
              <a:gd name="connsiteX154" fmla="*/ 5175115 w 8507651"/>
              <a:gd name="connsiteY154" fmla="*/ 261060 h 436465"/>
              <a:gd name="connsiteX155" fmla="*/ 5213069 w 8507651"/>
              <a:gd name="connsiteY155" fmla="*/ 243840 h 436465"/>
              <a:gd name="connsiteX156" fmla="*/ 5232720 w 8507651"/>
              <a:gd name="connsiteY156" fmla="*/ 248292 h 436465"/>
              <a:gd name="connsiteX157" fmla="*/ 5249981 w 8507651"/>
              <a:gd name="connsiteY157" fmla="*/ 260333 h 436465"/>
              <a:gd name="connsiteX158" fmla="*/ 5246279 w 8507651"/>
              <a:gd name="connsiteY158" fmla="*/ 219127 h 436465"/>
              <a:gd name="connsiteX159" fmla="*/ 5343787 w 8507651"/>
              <a:gd name="connsiteY159" fmla="*/ 0 h 436465"/>
              <a:gd name="connsiteX160" fmla="*/ 5441295 w 8507651"/>
              <a:gd name="connsiteY160" fmla="*/ 219127 h 436465"/>
              <a:gd name="connsiteX161" fmla="*/ 5436667 w 8507651"/>
              <a:gd name="connsiteY161" fmla="*/ 270645 h 436465"/>
              <a:gd name="connsiteX162" fmla="*/ 5442993 w 8507651"/>
              <a:gd name="connsiteY162" fmla="*/ 261060 h 436465"/>
              <a:gd name="connsiteX163" fmla="*/ 5480947 w 8507651"/>
              <a:gd name="connsiteY163" fmla="*/ 243840 h 436465"/>
              <a:gd name="connsiteX164" fmla="*/ 5500598 w 8507651"/>
              <a:gd name="connsiteY164" fmla="*/ 248292 h 436465"/>
              <a:gd name="connsiteX165" fmla="*/ 5517860 w 8507651"/>
              <a:gd name="connsiteY165" fmla="*/ 260334 h 436465"/>
              <a:gd name="connsiteX166" fmla="*/ 5514158 w 8507651"/>
              <a:gd name="connsiteY166" fmla="*/ 219127 h 436465"/>
              <a:gd name="connsiteX167" fmla="*/ 5611666 w 8507651"/>
              <a:gd name="connsiteY167" fmla="*/ 0 h 436465"/>
              <a:gd name="connsiteX168" fmla="*/ 5709174 w 8507651"/>
              <a:gd name="connsiteY168" fmla="*/ 219127 h 436465"/>
              <a:gd name="connsiteX169" fmla="*/ 5704546 w 8507651"/>
              <a:gd name="connsiteY169" fmla="*/ 270645 h 436465"/>
              <a:gd name="connsiteX170" fmla="*/ 5710872 w 8507651"/>
              <a:gd name="connsiteY170" fmla="*/ 261060 h 436465"/>
              <a:gd name="connsiteX171" fmla="*/ 5748826 w 8507651"/>
              <a:gd name="connsiteY171" fmla="*/ 243840 h 436465"/>
              <a:gd name="connsiteX172" fmla="*/ 5768477 w 8507651"/>
              <a:gd name="connsiteY172" fmla="*/ 248292 h 436465"/>
              <a:gd name="connsiteX173" fmla="*/ 5785738 w 8507651"/>
              <a:gd name="connsiteY173" fmla="*/ 260333 h 436465"/>
              <a:gd name="connsiteX174" fmla="*/ 5782036 w 8507651"/>
              <a:gd name="connsiteY174" fmla="*/ 219127 h 436465"/>
              <a:gd name="connsiteX175" fmla="*/ 5879544 w 8507651"/>
              <a:gd name="connsiteY175" fmla="*/ 0 h 436465"/>
              <a:gd name="connsiteX176" fmla="*/ 5977052 w 8507651"/>
              <a:gd name="connsiteY176" fmla="*/ 219127 h 436465"/>
              <a:gd name="connsiteX177" fmla="*/ 5972424 w 8507651"/>
              <a:gd name="connsiteY177" fmla="*/ 270645 h 436465"/>
              <a:gd name="connsiteX178" fmla="*/ 5978750 w 8507651"/>
              <a:gd name="connsiteY178" fmla="*/ 261060 h 436465"/>
              <a:gd name="connsiteX179" fmla="*/ 6016704 w 8507651"/>
              <a:gd name="connsiteY179" fmla="*/ 243840 h 436465"/>
              <a:gd name="connsiteX180" fmla="*/ 6036355 w 8507651"/>
              <a:gd name="connsiteY180" fmla="*/ 248292 h 436465"/>
              <a:gd name="connsiteX181" fmla="*/ 6053616 w 8507651"/>
              <a:gd name="connsiteY181" fmla="*/ 260333 h 436465"/>
              <a:gd name="connsiteX182" fmla="*/ 6049914 w 8507651"/>
              <a:gd name="connsiteY182" fmla="*/ 219127 h 436465"/>
              <a:gd name="connsiteX183" fmla="*/ 6147422 w 8507651"/>
              <a:gd name="connsiteY183" fmla="*/ 0 h 436465"/>
              <a:gd name="connsiteX184" fmla="*/ 6244930 w 8507651"/>
              <a:gd name="connsiteY184" fmla="*/ 219127 h 436465"/>
              <a:gd name="connsiteX185" fmla="*/ 6240302 w 8507651"/>
              <a:gd name="connsiteY185" fmla="*/ 270645 h 436465"/>
              <a:gd name="connsiteX186" fmla="*/ 6246628 w 8507651"/>
              <a:gd name="connsiteY186" fmla="*/ 261060 h 436465"/>
              <a:gd name="connsiteX187" fmla="*/ 6284582 w 8507651"/>
              <a:gd name="connsiteY187" fmla="*/ 243840 h 436465"/>
              <a:gd name="connsiteX188" fmla="*/ 6304233 w 8507651"/>
              <a:gd name="connsiteY188" fmla="*/ 248292 h 436465"/>
              <a:gd name="connsiteX189" fmla="*/ 6321495 w 8507651"/>
              <a:gd name="connsiteY189" fmla="*/ 260334 h 436465"/>
              <a:gd name="connsiteX190" fmla="*/ 6317793 w 8507651"/>
              <a:gd name="connsiteY190" fmla="*/ 219127 h 436465"/>
              <a:gd name="connsiteX191" fmla="*/ 6415301 w 8507651"/>
              <a:gd name="connsiteY191" fmla="*/ 0 h 436465"/>
              <a:gd name="connsiteX192" fmla="*/ 6512809 w 8507651"/>
              <a:gd name="connsiteY192" fmla="*/ 219127 h 436465"/>
              <a:gd name="connsiteX193" fmla="*/ 6508181 w 8507651"/>
              <a:gd name="connsiteY193" fmla="*/ 270645 h 436465"/>
              <a:gd name="connsiteX194" fmla="*/ 6514507 w 8507651"/>
              <a:gd name="connsiteY194" fmla="*/ 261060 h 436465"/>
              <a:gd name="connsiteX195" fmla="*/ 6552461 w 8507651"/>
              <a:gd name="connsiteY195" fmla="*/ 243840 h 436465"/>
              <a:gd name="connsiteX196" fmla="*/ 6572112 w 8507651"/>
              <a:gd name="connsiteY196" fmla="*/ 248292 h 436465"/>
              <a:gd name="connsiteX197" fmla="*/ 6589373 w 8507651"/>
              <a:gd name="connsiteY197" fmla="*/ 260333 h 436465"/>
              <a:gd name="connsiteX198" fmla="*/ 6585671 w 8507651"/>
              <a:gd name="connsiteY198" fmla="*/ 219127 h 436465"/>
              <a:gd name="connsiteX199" fmla="*/ 6683179 w 8507651"/>
              <a:gd name="connsiteY199" fmla="*/ 0 h 436465"/>
              <a:gd name="connsiteX200" fmla="*/ 6780687 w 8507651"/>
              <a:gd name="connsiteY200" fmla="*/ 219127 h 436465"/>
              <a:gd name="connsiteX201" fmla="*/ 6776059 w 8507651"/>
              <a:gd name="connsiteY201" fmla="*/ 270645 h 436465"/>
              <a:gd name="connsiteX202" fmla="*/ 6782385 w 8507651"/>
              <a:gd name="connsiteY202" fmla="*/ 261060 h 436465"/>
              <a:gd name="connsiteX203" fmla="*/ 6820339 w 8507651"/>
              <a:gd name="connsiteY203" fmla="*/ 243840 h 436465"/>
              <a:gd name="connsiteX204" fmla="*/ 6839990 w 8507651"/>
              <a:gd name="connsiteY204" fmla="*/ 248292 h 436465"/>
              <a:gd name="connsiteX205" fmla="*/ 6857251 w 8507651"/>
              <a:gd name="connsiteY205" fmla="*/ 260333 h 436465"/>
              <a:gd name="connsiteX206" fmla="*/ 6853549 w 8507651"/>
              <a:gd name="connsiteY206" fmla="*/ 219127 h 436465"/>
              <a:gd name="connsiteX207" fmla="*/ 6951057 w 8507651"/>
              <a:gd name="connsiteY207" fmla="*/ 0 h 436465"/>
              <a:gd name="connsiteX208" fmla="*/ 7048565 w 8507651"/>
              <a:gd name="connsiteY208" fmla="*/ 219127 h 436465"/>
              <a:gd name="connsiteX209" fmla="*/ 7043937 w 8507651"/>
              <a:gd name="connsiteY209" fmla="*/ 270645 h 436465"/>
              <a:gd name="connsiteX210" fmla="*/ 7050263 w 8507651"/>
              <a:gd name="connsiteY210" fmla="*/ 261060 h 436465"/>
              <a:gd name="connsiteX211" fmla="*/ 7088217 w 8507651"/>
              <a:gd name="connsiteY211" fmla="*/ 243840 h 436465"/>
              <a:gd name="connsiteX212" fmla="*/ 7107868 w 8507651"/>
              <a:gd name="connsiteY212" fmla="*/ 248292 h 436465"/>
              <a:gd name="connsiteX213" fmla="*/ 7125130 w 8507651"/>
              <a:gd name="connsiteY213" fmla="*/ 260334 h 436465"/>
              <a:gd name="connsiteX214" fmla="*/ 7121428 w 8507651"/>
              <a:gd name="connsiteY214" fmla="*/ 219127 h 436465"/>
              <a:gd name="connsiteX215" fmla="*/ 7218936 w 8507651"/>
              <a:gd name="connsiteY215" fmla="*/ 0 h 436465"/>
              <a:gd name="connsiteX216" fmla="*/ 7316444 w 8507651"/>
              <a:gd name="connsiteY216" fmla="*/ 219127 h 436465"/>
              <a:gd name="connsiteX217" fmla="*/ 7311816 w 8507651"/>
              <a:gd name="connsiteY217" fmla="*/ 270645 h 436465"/>
              <a:gd name="connsiteX218" fmla="*/ 7318142 w 8507651"/>
              <a:gd name="connsiteY218" fmla="*/ 261060 h 436465"/>
              <a:gd name="connsiteX219" fmla="*/ 7356096 w 8507651"/>
              <a:gd name="connsiteY219" fmla="*/ 243840 h 436465"/>
              <a:gd name="connsiteX220" fmla="*/ 7375747 w 8507651"/>
              <a:gd name="connsiteY220" fmla="*/ 248292 h 436465"/>
              <a:gd name="connsiteX221" fmla="*/ 7393008 w 8507651"/>
              <a:gd name="connsiteY221" fmla="*/ 260333 h 436465"/>
              <a:gd name="connsiteX222" fmla="*/ 7389306 w 8507651"/>
              <a:gd name="connsiteY222" fmla="*/ 219127 h 436465"/>
              <a:gd name="connsiteX223" fmla="*/ 7486814 w 8507651"/>
              <a:gd name="connsiteY223" fmla="*/ 0 h 436465"/>
              <a:gd name="connsiteX224" fmla="*/ 7584322 w 8507651"/>
              <a:gd name="connsiteY224" fmla="*/ 219127 h 436465"/>
              <a:gd name="connsiteX225" fmla="*/ 7579694 w 8507651"/>
              <a:gd name="connsiteY225" fmla="*/ 270645 h 436465"/>
              <a:gd name="connsiteX226" fmla="*/ 7586020 w 8507651"/>
              <a:gd name="connsiteY226" fmla="*/ 261060 h 436465"/>
              <a:gd name="connsiteX227" fmla="*/ 7623974 w 8507651"/>
              <a:gd name="connsiteY227" fmla="*/ 243840 h 436465"/>
              <a:gd name="connsiteX228" fmla="*/ 7643625 w 8507651"/>
              <a:gd name="connsiteY228" fmla="*/ 248292 h 436465"/>
              <a:gd name="connsiteX229" fmla="*/ 7660886 w 8507651"/>
              <a:gd name="connsiteY229" fmla="*/ 260333 h 436465"/>
              <a:gd name="connsiteX230" fmla="*/ 7657184 w 8507651"/>
              <a:gd name="connsiteY230" fmla="*/ 219127 h 436465"/>
              <a:gd name="connsiteX231" fmla="*/ 7754692 w 8507651"/>
              <a:gd name="connsiteY231" fmla="*/ 0 h 436465"/>
              <a:gd name="connsiteX232" fmla="*/ 7852200 w 8507651"/>
              <a:gd name="connsiteY232" fmla="*/ 219127 h 436465"/>
              <a:gd name="connsiteX233" fmla="*/ 7847572 w 8507651"/>
              <a:gd name="connsiteY233" fmla="*/ 270645 h 436465"/>
              <a:gd name="connsiteX234" fmla="*/ 7853897 w 8507651"/>
              <a:gd name="connsiteY234" fmla="*/ 261060 h 436465"/>
              <a:gd name="connsiteX235" fmla="*/ 7891852 w 8507651"/>
              <a:gd name="connsiteY235" fmla="*/ 243840 h 436465"/>
              <a:gd name="connsiteX236" fmla="*/ 7911503 w 8507651"/>
              <a:gd name="connsiteY236" fmla="*/ 248292 h 436465"/>
              <a:gd name="connsiteX237" fmla="*/ 7928765 w 8507651"/>
              <a:gd name="connsiteY237" fmla="*/ 260334 h 436465"/>
              <a:gd name="connsiteX238" fmla="*/ 7925063 w 8507651"/>
              <a:gd name="connsiteY238" fmla="*/ 219127 h 436465"/>
              <a:gd name="connsiteX239" fmla="*/ 8022571 w 8507651"/>
              <a:gd name="connsiteY239" fmla="*/ 0 h 436465"/>
              <a:gd name="connsiteX240" fmla="*/ 8120079 w 8507651"/>
              <a:gd name="connsiteY240" fmla="*/ 219127 h 436465"/>
              <a:gd name="connsiteX241" fmla="*/ 8115451 w 8507651"/>
              <a:gd name="connsiteY241" fmla="*/ 270645 h 436465"/>
              <a:gd name="connsiteX242" fmla="*/ 8121777 w 8507651"/>
              <a:gd name="connsiteY242" fmla="*/ 261060 h 436465"/>
              <a:gd name="connsiteX243" fmla="*/ 8159731 w 8507651"/>
              <a:gd name="connsiteY243" fmla="*/ 243840 h 436465"/>
              <a:gd name="connsiteX244" fmla="*/ 8179382 w 8507651"/>
              <a:gd name="connsiteY244" fmla="*/ 248292 h 436465"/>
              <a:gd name="connsiteX245" fmla="*/ 8196634 w 8507651"/>
              <a:gd name="connsiteY245" fmla="*/ 260327 h 436465"/>
              <a:gd name="connsiteX246" fmla="*/ 8192933 w 8507651"/>
              <a:gd name="connsiteY246" fmla="*/ 219127 h 436465"/>
              <a:gd name="connsiteX247" fmla="*/ 8290441 w 8507651"/>
              <a:gd name="connsiteY247" fmla="*/ 0 h 436465"/>
              <a:gd name="connsiteX248" fmla="*/ 8387949 w 8507651"/>
              <a:gd name="connsiteY248" fmla="*/ 219127 h 436465"/>
              <a:gd name="connsiteX249" fmla="*/ 8383321 w 8507651"/>
              <a:gd name="connsiteY249" fmla="*/ 270645 h 436465"/>
              <a:gd name="connsiteX250" fmla="*/ 8389646 w 8507651"/>
              <a:gd name="connsiteY250" fmla="*/ 261060 h 436465"/>
              <a:gd name="connsiteX251" fmla="*/ 8427601 w 8507651"/>
              <a:gd name="connsiteY251" fmla="*/ 243840 h 436465"/>
              <a:gd name="connsiteX252" fmla="*/ 8496550 w 8507651"/>
              <a:gd name="connsiteY252" fmla="*/ 308021 h 436465"/>
              <a:gd name="connsiteX253" fmla="*/ 8507651 w 8507651"/>
              <a:gd name="connsiteY253" fmla="*/ 345025 h 436465"/>
              <a:gd name="connsiteX254" fmla="*/ 0 w 8507651"/>
              <a:gd name="connsiteY254" fmla="*/ 436465 h 436465"/>
              <a:gd name="connsiteX0" fmla="*/ 79103 w 8507651"/>
              <a:gd name="connsiteY0" fmla="*/ 270645 h 436465"/>
              <a:gd name="connsiteX1" fmla="*/ 85429 w 8507651"/>
              <a:gd name="connsiteY1" fmla="*/ 261060 h 436465"/>
              <a:gd name="connsiteX2" fmla="*/ 123383 w 8507651"/>
              <a:gd name="connsiteY2" fmla="*/ 243840 h 436465"/>
              <a:gd name="connsiteX3" fmla="*/ 143034 w 8507651"/>
              <a:gd name="connsiteY3" fmla="*/ 248292 h 436465"/>
              <a:gd name="connsiteX4" fmla="*/ 160295 w 8507651"/>
              <a:gd name="connsiteY4" fmla="*/ 260333 h 436465"/>
              <a:gd name="connsiteX5" fmla="*/ 156593 w 8507651"/>
              <a:gd name="connsiteY5" fmla="*/ 219127 h 436465"/>
              <a:gd name="connsiteX6" fmla="*/ 254101 w 8507651"/>
              <a:gd name="connsiteY6" fmla="*/ 0 h 436465"/>
              <a:gd name="connsiteX7" fmla="*/ 351609 w 8507651"/>
              <a:gd name="connsiteY7" fmla="*/ 219127 h 436465"/>
              <a:gd name="connsiteX8" fmla="*/ 346981 w 8507651"/>
              <a:gd name="connsiteY8" fmla="*/ 270645 h 436465"/>
              <a:gd name="connsiteX9" fmla="*/ 353307 w 8507651"/>
              <a:gd name="connsiteY9" fmla="*/ 261060 h 436465"/>
              <a:gd name="connsiteX10" fmla="*/ 391261 w 8507651"/>
              <a:gd name="connsiteY10" fmla="*/ 243840 h 436465"/>
              <a:gd name="connsiteX11" fmla="*/ 410912 w 8507651"/>
              <a:gd name="connsiteY11" fmla="*/ 248292 h 436465"/>
              <a:gd name="connsiteX12" fmla="*/ 428174 w 8507651"/>
              <a:gd name="connsiteY12" fmla="*/ 260334 h 436465"/>
              <a:gd name="connsiteX13" fmla="*/ 424472 w 8507651"/>
              <a:gd name="connsiteY13" fmla="*/ 219127 h 436465"/>
              <a:gd name="connsiteX14" fmla="*/ 521980 w 8507651"/>
              <a:gd name="connsiteY14" fmla="*/ 0 h 436465"/>
              <a:gd name="connsiteX15" fmla="*/ 619488 w 8507651"/>
              <a:gd name="connsiteY15" fmla="*/ 219127 h 436465"/>
              <a:gd name="connsiteX16" fmla="*/ 614860 w 8507651"/>
              <a:gd name="connsiteY16" fmla="*/ 270645 h 436465"/>
              <a:gd name="connsiteX17" fmla="*/ 621186 w 8507651"/>
              <a:gd name="connsiteY17" fmla="*/ 261060 h 436465"/>
              <a:gd name="connsiteX18" fmla="*/ 659140 w 8507651"/>
              <a:gd name="connsiteY18" fmla="*/ 243840 h 436465"/>
              <a:gd name="connsiteX19" fmla="*/ 678791 w 8507651"/>
              <a:gd name="connsiteY19" fmla="*/ 248292 h 436465"/>
              <a:gd name="connsiteX20" fmla="*/ 696052 w 8507651"/>
              <a:gd name="connsiteY20" fmla="*/ 260333 h 436465"/>
              <a:gd name="connsiteX21" fmla="*/ 692350 w 8507651"/>
              <a:gd name="connsiteY21" fmla="*/ 219127 h 436465"/>
              <a:gd name="connsiteX22" fmla="*/ 789858 w 8507651"/>
              <a:gd name="connsiteY22" fmla="*/ 0 h 436465"/>
              <a:gd name="connsiteX23" fmla="*/ 887366 w 8507651"/>
              <a:gd name="connsiteY23" fmla="*/ 219127 h 436465"/>
              <a:gd name="connsiteX24" fmla="*/ 882738 w 8507651"/>
              <a:gd name="connsiteY24" fmla="*/ 270645 h 436465"/>
              <a:gd name="connsiteX25" fmla="*/ 889064 w 8507651"/>
              <a:gd name="connsiteY25" fmla="*/ 261060 h 436465"/>
              <a:gd name="connsiteX26" fmla="*/ 927018 w 8507651"/>
              <a:gd name="connsiteY26" fmla="*/ 243840 h 436465"/>
              <a:gd name="connsiteX27" fmla="*/ 946669 w 8507651"/>
              <a:gd name="connsiteY27" fmla="*/ 248292 h 436465"/>
              <a:gd name="connsiteX28" fmla="*/ 963930 w 8507651"/>
              <a:gd name="connsiteY28" fmla="*/ 260333 h 436465"/>
              <a:gd name="connsiteX29" fmla="*/ 960228 w 8507651"/>
              <a:gd name="connsiteY29" fmla="*/ 219127 h 436465"/>
              <a:gd name="connsiteX30" fmla="*/ 1057736 w 8507651"/>
              <a:gd name="connsiteY30" fmla="*/ 0 h 436465"/>
              <a:gd name="connsiteX31" fmla="*/ 1155244 w 8507651"/>
              <a:gd name="connsiteY31" fmla="*/ 219127 h 436465"/>
              <a:gd name="connsiteX32" fmla="*/ 1150616 w 8507651"/>
              <a:gd name="connsiteY32" fmla="*/ 270645 h 436465"/>
              <a:gd name="connsiteX33" fmla="*/ 1156942 w 8507651"/>
              <a:gd name="connsiteY33" fmla="*/ 261060 h 436465"/>
              <a:gd name="connsiteX34" fmla="*/ 1194896 w 8507651"/>
              <a:gd name="connsiteY34" fmla="*/ 243840 h 436465"/>
              <a:gd name="connsiteX35" fmla="*/ 1214547 w 8507651"/>
              <a:gd name="connsiteY35" fmla="*/ 248292 h 436465"/>
              <a:gd name="connsiteX36" fmla="*/ 1231809 w 8507651"/>
              <a:gd name="connsiteY36" fmla="*/ 260334 h 436465"/>
              <a:gd name="connsiteX37" fmla="*/ 1228107 w 8507651"/>
              <a:gd name="connsiteY37" fmla="*/ 219127 h 436465"/>
              <a:gd name="connsiteX38" fmla="*/ 1325614 w 8507651"/>
              <a:gd name="connsiteY38" fmla="*/ 0 h 436465"/>
              <a:gd name="connsiteX39" fmla="*/ 1423122 w 8507651"/>
              <a:gd name="connsiteY39" fmla="*/ 219127 h 436465"/>
              <a:gd name="connsiteX40" fmla="*/ 1418494 w 8507651"/>
              <a:gd name="connsiteY40" fmla="*/ 270645 h 436465"/>
              <a:gd name="connsiteX41" fmla="*/ 1424820 w 8507651"/>
              <a:gd name="connsiteY41" fmla="*/ 261060 h 436465"/>
              <a:gd name="connsiteX42" fmla="*/ 1462774 w 8507651"/>
              <a:gd name="connsiteY42" fmla="*/ 243840 h 436465"/>
              <a:gd name="connsiteX43" fmla="*/ 1482425 w 8507651"/>
              <a:gd name="connsiteY43" fmla="*/ 248292 h 436465"/>
              <a:gd name="connsiteX44" fmla="*/ 1499686 w 8507651"/>
              <a:gd name="connsiteY44" fmla="*/ 260333 h 436465"/>
              <a:gd name="connsiteX45" fmla="*/ 1495984 w 8507651"/>
              <a:gd name="connsiteY45" fmla="*/ 219127 h 436465"/>
              <a:gd name="connsiteX46" fmla="*/ 1593491 w 8507651"/>
              <a:gd name="connsiteY46" fmla="*/ 0 h 436465"/>
              <a:gd name="connsiteX47" fmla="*/ 1691000 w 8507651"/>
              <a:gd name="connsiteY47" fmla="*/ 219127 h 436465"/>
              <a:gd name="connsiteX48" fmla="*/ 1686372 w 8507651"/>
              <a:gd name="connsiteY48" fmla="*/ 270644 h 436465"/>
              <a:gd name="connsiteX49" fmla="*/ 1692697 w 8507651"/>
              <a:gd name="connsiteY49" fmla="*/ 261060 h 436465"/>
              <a:gd name="connsiteX50" fmla="*/ 1730651 w 8507651"/>
              <a:gd name="connsiteY50" fmla="*/ 243840 h 436465"/>
              <a:gd name="connsiteX51" fmla="*/ 1750303 w 8507651"/>
              <a:gd name="connsiteY51" fmla="*/ 248292 h 436465"/>
              <a:gd name="connsiteX52" fmla="*/ 1767564 w 8507651"/>
              <a:gd name="connsiteY52" fmla="*/ 260333 h 436465"/>
              <a:gd name="connsiteX53" fmla="*/ 1763862 w 8507651"/>
              <a:gd name="connsiteY53" fmla="*/ 219127 h 436465"/>
              <a:gd name="connsiteX54" fmla="*/ 1861370 w 8507651"/>
              <a:gd name="connsiteY54" fmla="*/ 0 h 436465"/>
              <a:gd name="connsiteX55" fmla="*/ 1958878 w 8507651"/>
              <a:gd name="connsiteY55" fmla="*/ 219127 h 436465"/>
              <a:gd name="connsiteX56" fmla="*/ 1954250 w 8507651"/>
              <a:gd name="connsiteY56" fmla="*/ 270645 h 436465"/>
              <a:gd name="connsiteX57" fmla="*/ 1960576 w 8507651"/>
              <a:gd name="connsiteY57" fmla="*/ 261060 h 436465"/>
              <a:gd name="connsiteX58" fmla="*/ 1998530 w 8507651"/>
              <a:gd name="connsiteY58" fmla="*/ 243840 h 436465"/>
              <a:gd name="connsiteX59" fmla="*/ 2018181 w 8507651"/>
              <a:gd name="connsiteY59" fmla="*/ 248292 h 436465"/>
              <a:gd name="connsiteX60" fmla="*/ 2035443 w 8507651"/>
              <a:gd name="connsiteY60" fmla="*/ 260334 h 436465"/>
              <a:gd name="connsiteX61" fmla="*/ 2031741 w 8507651"/>
              <a:gd name="connsiteY61" fmla="*/ 219127 h 436465"/>
              <a:gd name="connsiteX62" fmla="*/ 2129249 w 8507651"/>
              <a:gd name="connsiteY62" fmla="*/ 0 h 436465"/>
              <a:gd name="connsiteX63" fmla="*/ 2226756 w 8507651"/>
              <a:gd name="connsiteY63" fmla="*/ 219127 h 436465"/>
              <a:gd name="connsiteX64" fmla="*/ 2222128 w 8507651"/>
              <a:gd name="connsiteY64" fmla="*/ 270646 h 436465"/>
              <a:gd name="connsiteX65" fmla="*/ 2228455 w 8507651"/>
              <a:gd name="connsiteY65" fmla="*/ 261060 h 436465"/>
              <a:gd name="connsiteX66" fmla="*/ 2266409 w 8507651"/>
              <a:gd name="connsiteY66" fmla="*/ 243840 h 436465"/>
              <a:gd name="connsiteX67" fmla="*/ 2286060 w 8507651"/>
              <a:gd name="connsiteY67" fmla="*/ 248292 h 436465"/>
              <a:gd name="connsiteX68" fmla="*/ 2303321 w 8507651"/>
              <a:gd name="connsiteY68" fmla="*/ 260333 h 436465"/>
              <a:gd name="connsiteX69" fmla="*/ 2299619 w 8507651"/>
              <a:gd name="connsiteY69" fmla="*/ 219127 h 436465"/>
              <a:gd name="connsiteX70" fmla="*/ 2397127 w 8507651"/>
              <a:gd name="connsiteY70" fmla="*/ 0 h 436465"/>
              <a:gd name="connsiteX71" fmla="*/ 2494636 w 8507651"/>
              <a:gd name="connsiteY71" fmla="*/ 219127 h 436465"/>
              <a:gd name="connsiteX72" fmla="*/ 2490008 w 8507651"/>
              <a:gd name="connsiteY72" fmla="*/ 270643 h 436465"/>
              <a:gd name="connsiteX73" fmla="*/ 2496333 w 8507651"/>
              <a:gd name="connsiteY73" fmla="*/ 261060 h 436465"/>
              <a:gd name="connsiteX74" fmla="*/ 2534287 w 8507651"/>
              <a:gd name="connsiteY74" fmla="*/ 243840 h 436465"/>
              <a:gd name="connsiteX75" fmla="*/ 2553938 w 8507651"/>
              <a:gd name="connsiteY75" fmla="*/ 248292 h 436465"/>
              <a:gd name="connsiteX76" fmla="*/ 2571199 w 8507651"/>
              <a:gd name="connsiteY76" fmla="*/ 260333 h 436465"/>
              <a:gd name="connsiteX77" fmla="*/ 2567497 w 8507651"/>
              <a:gd name="connsiteY77" fmla="*/ 219127 h 436465"/>
              <a:gd name="connsiteX78" fmla="*/ 2665006 w 8507651"/>
              <a:gd name="connsiteY78" fmla="*/ 0 h 436465"/>
              <a:gd name="connsiteX79" fmla="*/ 2762513 w 8507651"/>
              <a:gd name="connsiteY79" fmla="*/ 219127 h 436465"/>
              <a:gd name="connsiteX80" fmla="*/ 2757885 w 8507651"/>
              <a:gd name="connsiteY80" fmla="*/ 270646 h 436465"/>
              <a:gd name="connsiteX81" fmla="*/ 2764211 w 8507651"/>
              <a:gd name="connsiteY81" fmla="*/ 261060 h 436465"/>
              <a:gd name="connsiteX82" fmla="*/ 2802166 w 8507651"/>
              <a:gd name="connsiteY82" fmla="*/ 243840 h 436465"/>
              <a:gd name="connsiteX83" fmla="*/ 2821817 w 8507651"/>
              <a:gd name="connsiteY83" fmla="*/ 248292 h 436465"/>
              <a:gd name="connsiteX84" fmla="*/ 2839078 w 8507651"/>
              <a:gd name="connsiteY84" fmla="*/ 260334 h 436465"/>
              <a:gd name="connsiteX85" fmla="*/ 2835376 w 8507651"/>
              <a:gd name="connsiteY85" fmla="*/ 219127 h 436465"/>
              <a:gd name="connsiteX86" fmla="*/ 2932884 w 8507651"/>
              <a:gd name="connsiteY86" fmla="*/ 0 h 436465"/>
              <a:gd name="connsiteX87" fmla="*/ 3030392 w 8507651"/>
              <a:gd name="connsiteY87" fmla="*/ 219127 h 436465"/>
              <a:gd name="connsiteX88" fmla="*/ 3025764 w 8507651"/>
              <a:gd name="connsiteY88" fmla="*/ 270645 h 436465"/>
              <a:gd name="connsiteX89" fmla="*/ 3032090 w 8507651"/>
              <a:gd name="connsiteY89" fmla="*/ 261060 h 436465"/>
              <a:gd name="connsiteX90" fmla="*/ 3070044 w 8507651"/>
              <a:gd name="connsiteY90" fmla="*/ 243840 h 436465"/>
              <a:gd name="connsiteX91" fmla="*/ 3089695 w 8507651"/>
              <a:gd name="connsiteY91" fmla="*/ 248292 h 436465"/>
              <a:gd name="connsiteX92" fmla="*/ 3106956 w 8507651"/>
              <a:gd name="connsiteY92" fmla="*/ 260333 h 436465"/>
              <a:gd name="connsiteX93" fmla="*/ 3103254 w 8507651"/>
              <a:gd name="connsiteY93" fmla="*/ 219127 h 436465"/>
              <a:gd name="connsiteX94" fmla="*/ 3200762 w 8507651"/>
              <a:gd name="connsiteY94" fmla="*/ 0 h 436465"/>
              <a:gd name="connsiteX95" fmla="*/ 3298270 w 8507651"/>
              <a:gd name="connsiteY95" fmla="*/ 219127 h 436465"/>
              <a:gd name="connsiteX96" fmla="*/ 3293642 w 8507651"/>
              <a:gd name="connsiteY96" fmla="*/ 270645 h 436465"/>
              <a:gd name="connsiteX97" fmla="*/ 3299968 w 8507651"/>
              <a:gd name="connsiteY97" fmla="*/ 261060 h 436465"/>
              <a:gd name="connsiteX98" fmla="*/ 3337922 w 8507651"/>
              <a:gd name="connsiteY98" fmla="*/ 243840 h 436465"/>
              <a:gd name="connsiteX99" fmla="*/ 3357573 w 8507651"/>
              <a:gd name="connsiteY99" fmla="*/ 248292 h 436465"/>
              <a:gd name="connsiteX100" fmla="*/ 3374833 w 8507651"/>
              <a:gd name="connsiteY100" fmla="*/ 260332 h 436465"/>
              <a:gd name="connsiteX101" fmla="*/ 3371131 w 8507651"/>
              <a:gd name="connsiteY101" fmla="*/ 219127 h 436465"/>
              <a:gd name="connsiteX102" fmla="*/ 3468639 w 8507651"/>
              <a:gd name="connsiteY102" fmla="*/ 0 h 436465"/>
              <a:gd name="connsiteX103" fmla="*/ 3566147 w 8507651"/>
              <a:gd name="connsiteY103" fmla="*/ 219127 h 436465"/>
              <a:gd name="connsiteX104" fmla="*/ 3561519 w 8507651"/>
              <a:gd name="connsiteY104" fmla="*/ 270645 h 436465"/>
              <a:gd name="connsiteX105" fmla="*/ 3567845 w 8507651"/>
              <a:gd name="connsiteY105" fmla="*/ 261060 h 436465"/>
              <a:gd name="connsiteX106" fmla="*/ 3605799 w 8507651"/>
              <a:gd name="connsiteY106" fmla="*/ 243840 h 436465"/>
              <a:gd name="connsiteX107" fmla="*/ 3625451 w 8507651"/>
              <a:gd name="connsiteY107" fmla="*/ 248292 h 436465"/>
              <a:gd name="connsiteX108" fmla="*/ 3642711 w 8507651"/>
              <a:gd name="connsiteY108" fmla="*/ 260333 h 436465"/>
              <a:gd name="connsiteX109" fmla="*/ 3639009 w 8507651"/>
              <a:gd name="connsiteY109" fmla="*/ 219127 h 436465"/>
              <a:gd name="connsiteX110" fmla="*/ 3736517 w 8507651"/>
              <a:gd name="connsiteY110" fmla="*/ 0 h 436465"/>
              <a:gd name="connsiteX111" fmla="*/ 3834025 w 8507651"/>
              <a:gd name="connsiteY111" fmla="*/ 219127 h 436465"/>
              <a:gd name="connsiteX112" fmla="*/ 3829397 w 8507651"/>
              <a:gd name="connsiteY112" fmla="*/ 270645 h 436465"/>
              <a:gd name="connsiteX113" fmla="*/ 3835723 w 8507651"/>
              <a:gd name="connsiteY113" fmla="*/ 261060 h 436465"/>
              <a:gd name="connsiteX114" fmla="*/ 3873677 w 8507651"/>
              <a:gd name="connsiteY114" fmla="*/ 243840 h 436465"/>
              <a:gd name="connsiteX115" fmla="*/ 3893329 w 8507651"/>
              <a:gd name="connsiteY115" fmla="*/ 248292 h 436465"/>
              <a:gd name="connsiteX116" fmla="*/ 3910590 w 8507651"/>
              <a:gd name="connsiteY116" fmla="*/ 260334 h 436465"/>
              <a:gd name="connsiteX117" fmla="*/ 3906888 w 8507651"/>
              <a:gd name="connsiteY117" fmla="*/ 219127 h 436465"/>
              <a:gd name="connsiteX118" fmla="*/ 4004396 w 8507651"/>
              <a:gd name="connsiteY118" fmla="*/ 0 h 436465"/>
              <a:gd name="connsiteX119" fmla="*/ 4101904 w 8507651"/>
              <a:gd name="connsiteY119" fmla="*/ 219127 h 436465"/>
              <a:gd name="connsiteX120" fmla="*/ 4097276 w 8507651"/>
              <a:gd name="connsiteY120" fmla="*/ 270645 h 436465"/>
              <a:gd name="connsiteX121" fmla="*/ 4103602 w 8507651"/>
              <a:gd name="connsiteY121" fmla="*/ 261060 h 436465"/>
              <a:gd name="connsiteX122" fmla="*/ 4141556 w 8507651"/>
              <a:gd name="connsiteY122" fmla="*/ 243840 h 436465"/>
              <a:gd name="connsiteX123" fmla="*/ 4161208 w 8507651"/>
              <a:gd name="connsiteY123" fmla="*/ 248292 h 436465"/>
              <a:gd name="connsiteX124" fmla="*/ 4178468 w 8507651"/>
              <a:gd name="connsiteY124" fmla="*/ 260333 h 436465"/>
              <a:gd name="connsiteX125" fmla="*/ 4174766 w 8507651"/>
              <a:gd name="connsiteY125" fmla="*/ 219127 h 436465"/>
              <a:gd name="connsiteX126" fmla="*/ 4272274 w 8507651"/>
              <a:gd name="connsiteY126" fmla="*/ 0 h 436465"/>
              <a:gd name="connsiteX127" fmla="*/ 4369782 w 8507651"/>
              <a:gd name="connsiteY127" fmla="*/ 219127 h 436465"/>
              <a:gd name="connsiteX128" fmla="*/ 4365154 w 8507651"/>
              <a:gd name="connsiteY128" fmla="*/ 270645 h 436465"/>
              <a:gd name="connsiteX129" fmla="*/ 4371480 w 8507651"/>
              <a:gd name="connsiteY129" fmla="*/ 261060 h 436465"/>
              <a:gd name="connsiteX130" fmla="*/ 4409434 w 8507651"/>
              <a:gd name="connsiteY130" fmla="*/ 243840 h 436465"/>
              <a:gd name="connsiteX131" fmla="*/ 4429085 w 8507651"/>
              <a:gd name="connsiteY131" fmla="*/ 248292 h 436465"/>
              <a:gd name="connsiteX132" fmla="*/ 4446346 w 8507651"/>
              <a:gd name="connsiteY132" fmla="*/ 260333 h 436465"/>
              <a:gd name="connsiteX133" fmla="*/ 4442644 w 8507651"/>
              <a:gd name="connsiteY133" fmla="*/ 219127 h 436465"/>
              <a:gd name="connsiteX134" fmla="*/ 4540152 w 8507651"/>
              <a:gd name="connsiteY134" fmla="*/ 0 h 436465"/>
              <a:gd name="connsiteX135" fmla="*/ 4637660 w 8507651"/>
              <a:gd name="connsiteY135" fmla="*/ 219127 h 436465"/>
              <a:gd name="connsiteX136" fmla="*/ 4633032 w 8507651"/>
              <a:gd name="connsiteY136" fmla="*/ 270645 h 436465"/>
              <a:gd name="connsiteX137" fmla="*/ 4639358 w 8507651"/>
              <a:gd name="connsiteY137" fmla="*/ 261060 h 436465"/>
              <a:gd name="connsiteX138" fmla="*/ 4677312 w 8507651"/>
              <a:gd name="connsiteY138" fmla="*/ 243840 h 436465"/>
              <a:gd name="connsiteX139" fmla="*/ 4696963 w 8507651"/>
              <a:gd name="connsiteY139" fmla="*/ 248292 h 436465"/>
              <a:gd name="connsiteX140" fmla="*/ 4714225 w 8507651"/>
              <a:gd name="connsiteY140" fmla="*/ 260334 h 436465"/>
              <a:gd name="connsiteX141" fmla="*/ 4710523 w 8507651"/>
              <a:gd name="connsiteY141" fmla="*/ 219127 h 436465"/>
              <a:gd name="connsiteX142" fmla="*/ 4808031 w 8507651"/>
              <a:gd name="connsiteY142" fmla="*/ 0 h 436465"/>
              <a:gd name="connsiteX143" fmla="*/ 4905539 w 8507651"/>
              <a:gd name="connsiteY143" fmla="*/ 219127 h 436465"/>
              <a:gd name="connsiteX144" fmla="*/ 4900911 w 8507651"/>
              <a:gd name="connsiteY144" fmla="*/ 270645 h 436465"/>
              <a:gd name="connsiteX145" fmla="*/ 4907237 w 8507651"/>
              <a:gd name="connsiteY145" fmla="*/ 261060 h 436465"/>
              <a:gd name="connsiteX146" fmla="*/ 4945191 w 8507651"/>
              <a:gd name="connsiteY146" fmla="*/ 243840 h 436465"/>
              <a:gd name="connsiteX147" fmla="*/ 4964842 w 8507651"/>
              <a:gd name="connsiteY147" fmla="*/ 248292 h 436465"/>
              <a:gd name="connsiteX148" fmla="*/ 4982103 w 8507651"/>
              <a:gd name="connsiteY148" fmla="*/ 260333 h 436465"/>
              <a:gd name="connsiteX149" fmla="*/ 4978401 w 8507651"/>
              <a:gd name="connsiteY149" fmla="*/ 219127 h 436465"/>
              <a:gd name="connsiteX150" fmla="*/ 5075909 w 8507651"/>
              <a:gd name="connsiteY150" fmla="*/ 0 h 436465"/>
              <a:gd name="connsiteX151" fmla="*/ 5173417 w 8507651"/>
              <a:gd name="connsiteY151" fmla="*/ 219127 h 436465"/>
              <a:gd name="connsiteX152" fmla="*/ 5168789 w 8507651"/>
              <a:gd name="connsiteY152" fmla="*/ 270645 h 436465"/>
              <a:gd name="connsiteX153" fmla="*/ 5175115 w 8507651"/>
              <a:gd name="connsiteY153" fmla="*/ 261060 h 436465"/>
              <a:gd name="connsiteX154" fmla="*/ 5213069 w 8507651"/>
              <a:gd name="connsiteY154" fmla="*/ 243840 h 436465"/>
              <a:gd name="connsiteX155" fmla="*/ 5232720 w 8507651"/>
              <a:gd name="connsiteY155" fmla="*/ 248292 h 436465"/>
              <a:gd name="connsiteX156" fmla="*/ 5249981 w 8507651"/>
              <a:gd name="connsiteY156" fmla="*/ 260333 h 436465"/>
              <a:gd name="connsiteX157" fmla="*/ 5246279 w 8507651"/>
              <a:gd name="connsiteY157" fmla="*/ 219127 h 436465"/>
              <a:gd name="connsiteX158" fmla="*/ 5343787 w 8507651"/>
              <a:gd name="connsiteY158" fmla="*/ 0 h 436465"/>
              <a:gd name="connsiteX159" fmla="*/ 5441295 w 8507651"/>
              <a:gd name="connsiteY159" fmla="*/ 219127 h 436465"/>
              <a:gd name="connsiteX160" fmla="*/ 5436667 w 8507651"/>
              <a:gd name="connsiteY160" fmla="*/ 270645 h 436465"/>
              <a:gd name="connsiteX161" fmla="*/ 5442993 w 8507651"/>
              <a:gd name="connsiteY161" fmla="*/ 261060 h 436465"/>
              <a:gd name="connsiteX162" fmla="*/ 5480947 w 8507651"/>
              <a:gd name="connsiteY162" fmla="*/ 243840 h 436465"/>
              <a:gd name="connsiteX163" fmla="*/ 5500598 w 8507651"/>
              <a:gd name="connsiteY163" fmla="*/ 248292 h 436465"/>
              <a:gd name="connsiteX164" fmla="*/ 5517860 w 8507651"/>
              <a:gd name="connsiteY164" fmla="*/ 260334 h 436465"/>
              <a:gd name="connsiteX165" fmla="*/ 5514158 w 8507651"/>
              <a:gd name="connsiteY165" fmla="*/ 219127 h 436465"/>
              <a:gd name="connsiteX166" fmla="*/ 5611666 w 8507651"/>
              <a:gd name="connsiteY166" fmla="*/ 0 h 436465"/>
              <a:gd name="connsiteX167" fmla="*/ 5709174 w 8507651"/>
              <a:gd name="connsiteY167" fmla="*/ 219127 h 436465"/>
              <a:gd name="connsiteX168" fmla="*/ 5704546 w 8507651"/>
              <a:gd name="connsiteY168" fmla="*/ 270645 h 436465"/>
              <a:gd name="connsiteX169" fmla="*/ 5710872 w 8507651"/>
              <a:gd name="connsiteY169" fmla="*/ 261060 h 436465"/>
              <a:gd name="connsiteX170" fmla="*/ 5748826 w 8507651"/>
              <a:gd name="connsiteY170" fmla="*/ 243840 h 436465"/>
              <a:gd name="connsiteX171" fmla="*/ 5768477 w 8507651"/>
              <a:gd name="connsiteY171" fmla="*/ 248292 h 436465"/>
              <a:gd name="connsiteX172" fmla="*/ 5785738 w 8507651"/>
              <a:gd name="connsiteY172" fmla="*/ 260333 h 436465"/>
              <a:gd name="connsiteX173" fmla="*/ 5782036 w 8507651"/>
              <a:gd name="connsiteY173" fmla="*/ 219127 h 436465"/>
              <a:gd name="connsiteX174" fmla="*/ 5879544 w 8507651"/>
              <a:gd name="connsiteY174" fmla="*/ 0 h 436465"/>
              <a:gd name="connsiteX175" fmla="*/ 5977052 w 8507651"/>
              <a:gd name="connsiteY175" fmla="*/ 219127 h 436465"/>
              <a:gd name="connsiteX176" fmla="*/ 5972424 w 8507651"/>
              <a:gd name="connsiteY176" fmla="*/ 270645 h 436465"/>
              <a:gd name="connsiteX177" fmla="*/ 5978750 w 8507651"/>
              <a:gd name="connsiteY177" fmla="*/ 261060 h 436465"/>
              <a:gd name="connsiteX178" fmla="*/ 6016704 w 8507651"/>
              <a:gd name="connsiteY178" fmla="*/ 243840 h 436465"/>
              <a:gd name="connsiteX179" fmla="*/ 6036355 w 8507651"/>
              <a:gd name="connsiteY179" fmla="*/ 248292 h 436465"/>
              <a:gd name="connsiteX180" fmla="*/ 6053616 w 8507651"/>
              <a:gd name="connsiteY180" fmla="*/ 260333 h 436465"/>
              <a:gd name="connsiteX181" fmla="*/ 6049914 w 8507651"/>
              <a:gd name="connsiteY181" fmla="*/ 219127 h 436465"/>
              <a:gd name="connsiteX182" fmla="*/ 6147422 w 8507651"/>
              <a:gd name="connsiteY182" fmla="*/ 0 h 436465"/>
              <a:gd name="connsiteX183" fmla="*/ 6244930 w 8507651"/>
              <a:gd name="connsiteY183" fmla="*/ 219127 h 436465"/>
              <a:gd name="connsiteX184" fmla="*/ 6240302 w 8507651"/>
              <a:gd name="connsiteY184" fmla="*/ 270645 h 436465"/>
              <a:gd name="connsiteX185" fmla="*/ 6246628 w 8507651"/>
              <a:gd name="connsiteY185" fmla="*/ 261060 h 436465"/>
              <a:gd name="connsiteX186" fmla="*/ 6284582 w 8507651"/>
              <a:gd name="connsiteY186" fmla="*/ 243840 h 436465"/>
              <a:gd name="connsiteX187" fmla="*/ 6304233 w 8507651"/>
              <a:gd name="connsiteY187" fmla="*/ 248292 h 436465"/>
              <a:gd name="connsiteX188" fmla="*/ 6321495 w 8507651"/>
              <a:gd name="connsiteY188" fmla="*/ 260334 h 436465"/>
              <a:gd name="connsiteX189" fmla="*/ 6317793 w 8507651"/>
              <a:gd name="connsiteY189" fmla="*/ 219127 h 436465"/>
              <a:gd name="connsiteX190" fmla="*/ 6415301 w 8507651"/>
              <a:gd name="connsiteY190" fmla="*/ 0 h 436465"/>
              <a:gd name="connsiteX191" fmla="*/ 6512809 w 8507651"/>
              <a:gd name="connsiteY191" fmla="*/ 219127 h 436465"/>
              <a:gd name="connsiteX192" fmla="*/ 6508181 w 8507651"/>
              <a:gd name="connsiteY192" fmla="*/ 270645 h 436465"/>
              <a:gd name="connsiteX193" fmla="*/ 6514507 w 8507651"/>
              <a:gd name="connsiteY193" fmla="*/ 261060 h 436465"/>
              <a:gd name="connsiteX194" fmla="*/ 6552461 w 8507651"/>
              <a:gd name="connsiteY194" fmla="*/ 243840 h 436465"/>
              <a:gd name="connsiteX195" fmla="*/ 6572112 w 8507651"/>
              <a:gd name="connsiteY195" fmla="*/ 248292 h 436465"/>
              <a:gd name="connsiteX196" fmla="*/ 6589373 w 8507651"/>
              <a:gd name="connsiteY196" fmla="*/ 260333 h 436465"/>
              <a:gd name="connsiteX197" fmla="*/ 6585671 w 8507651"/>
              <a:gd name="connsiteY197" fmla="*/ 219127 h 436465"/>
              <a:gd name="connsiteX198" fmla="*/ 6683179 w 8507651"/>
              <a:gd name="connsiteY198" fmla="*/ 0 h 436465"/>
              <a:gd name="connsiteX199" fmla="*/ 6780687 w 8507651"/>
              <a:gd name="connsiteY199" fmla="*/ 219127 h 436465"/>
              <a:gd name="connsiteX200" fmla="*/ 6776059 w 8507651"/>
              <a:gd name="connsiteY200" fmla="*/ 270645 h 436465"/>
              <a:gd name="connsiteX201" fmla="*/ 6782385 w 8507651"/>
              <a:gd name="connsiteY201" fmla="*/ 261060 h 436465"/>
              <a:gd name="connsiteX202" fmla="*/ 6820339 w 8507651"/>
              <a:gd name="connsiteY202" fmla="*/ 243840 h 436465"/>
              <a:gd name="connsiteX203" fmla="*/ 6839990 w 8507651"/>
              <a:gd name="connsiteY203" fmla="*/ 248292 h 436465"/>
              <a:gd name="connsiteX204" fmla="*/ 6857251 w 8507651"/>
              <a:gd name="connsiteY204" fmla="*/ 260333 h 436465"/>
              <a:gd name="connsiteX205" fmla="*/ 6853549 w 8507651"/>
              <a:gd name="connsiteY205" fmla="*/ 219127 h 436465"/>
              <a:gd name="connsiteX206" fmla="*/ 6951057 w 8507651"/>
              <a:gd name="connsiteY206" fmla="*/ 0 h 436465"/>
              <a:gd name="connsiteX207" fmla="*/ 7048565 w 8507651"/>
              <a:gd name="connsiteY207" fmla="*/ 219127 h 436465"/>
              <a:gd name="connsiteX208" fmla="*/ 7043937 w 8507651"/>
              <a:gd name="connsiteY208" fmla="*/ 270645 h 436465"/>
              <a:gd name="connsiteX209" fmla="*/ 7050263 w 8507651"/>
              <a:gd name="connsiteY209" fmla="*/ 261060 h 436465"/>
              <a:gd name="connsiteX210" fmla="*/ 7088217 w 8507651"/>
              <a:gd name="connsiteY210" fmla="*/ 243840 h 436465"/>
              <a:gd name="connsiteX211" fmla="*/ 7107868 w 8507651"/>
              <a:gd name="connsiteY211" fmla="*/ 248292 h 436465"/>
              <a:gd name="connsiteX212" fmla="*/ 7125130 w 8507651"/>
              <a:gd name="connsiteY212" fmla="*/ 260334 h 436465"/>
              <a:gd name="connsiteX213" fmla="*/ 7121428 w 8507651"/>
              <a:gd name="connsiteY213" fmla="*/ 219127 h 436465"/>
              <a:gd name="connsiteX214" fmla="*/ 7218936 w 8507651"/>
              <a:gd name="connsiteY214" fmla="*/ 0 h 436465"/>
              <a:gd name="connsiteX215" fmla="*/ 7316444 w 8507651"/>
              <a:gd name="connsiteY215" fmla="*/ 219127 h 436465"/>
              <a:gd name="connsiteX216" fmla="*/ 7311816 w 8507651"/>
              <a:gd name="connsiteY216" fmla="*/ 270645 h 436465"/>
              <a:gd name="connsiteX217" fmla="*/ 7318142 w 8507651"/>
              <a:gd name="connsiteY217" fmla="*/ 261060 h 436465"/>
              <a:gd name="connsiteX218" fmla="*/ 7356096 w 8507651"/>
              <a:gd name="connsiteY218" fmla="*/ 243840 h 436465"/>
              <a:gd name="connsiteX219" fmla="*/ 7375747 w 8507651"/>
              <a:gd name="connsiteY219" fmla="*/ 248292 h 436465"/>
              <a:gd name="connsiteX220" fmla="*/ 7393008 w 8507651"/>
              <a:gd name="connsiteY220" fmla="*/ 260333 h 436465"/>
              <a:gd name="connsiteX221" fmla="*/ 7389306 w 8507651"/>
              <a:gd name="connsiteY221" fmla="*/ 219127 h 436465"/>
              <a:gd name="connsiteX222" fmla="*/ 7486814 w 8507651"/>
              <a:gd name="connsiteY222" fmla="*/ 0 h 436465"/>
              <a:gd name="connsiteX223" fmla="*/ 7584322 w 8507651"/>
              <a:gd name="connsiteY223" fmla="*/ 219127 h 436465"/>
              <a:gd name="connsiteX224" fmla="*/ 7579694 w 8507651"/>
              <a:gd name="connsiteY224" fmla="*/ 270645 h 436465"/>
              <a:gd name="connsiteX225" fmla="*/ 7586020 w 8507651"/>
              <a:gd name="connsiteY225" fmla="*/ 261060 h 436465"/>
              <a:gd name="connsiteX226" fmla="*/ 7623974 w 8507651"/>
              <a:gd name="connsiteY226" fmla="*/ 243840 h 436465"/>
              <a:gd name="connsiteX227" fmla="*/ 7643625 w 8507651"/>
              <a:gd name="connsiteY227" fmla="*/ 248292 h 436465"/>
              <a:gd name="connsiteX228" fmla="*/ 7660886 w 8507651"/>
              <a:gd name="connsiteY228" fmla="*/ 260333 h 436465"/>
              <a:gd name="connsiteX229" fmla="*/ 7657184 w 8507651"/>
              <a:gd name="connsiteY229" fmla="*/ 219127 h 436465"/>
              <a:gd name="connsiteX230" fmla="*/ 7754692 w 8507651"/>
              <a:gd name="connsiteY230" fmla="*/ 0 h 436465"/>
              <a:gd name="connsiteX231" fmla="*/ 7852200 w 8507651"/>
              <a:gd name="connsiteY231" fmla="*/ 219127 h 436465"/>
              <a:gd name="connsiteX232" fmla="*/ 7847572 w 8507651"/>
              <a:gd name="connsiteY232" fmla="*/ 270645 h 436465"/>
              <a:gd name="connsiteX233" fmla="*/ 7853897 w 8507651"/>
              <a:gd name="connsiteY233" fmla="*/ 261060 h 436465"/>
              <a:gd name="connsiteX234" fmla="*/ 7891852 w 8507651"/>
              <a:gd name="connsiteY234" fmla="*/ 243840 h 436465"/>
              <a:gd name="connsiteX235" fmla="*/ 7911503 w 8507651"/>
              <a:gd name="connsiteY235" fmla="*/ 248292 h 436465"/>
              <a:gd name="connsiteX236" fmla="*/ 7928765 w 8507651"/>
              <a:gd name="connsiteY236" fmla="*/ 260334 h 436465"/>
              <a:gd name="connsiteX237" fmla="*/ 7925063 w 8507651"/>
              <a:gd name="connsiteY237" fmla="*/ 219127 h 436465"/>
              <a:gd name="connsiteX238" fmla="*/ 8022571 w 8507651"/>
              <a:gd name="connsiteY238" fmla="*/ 0 h 436465"/>
              <a:gd name="connsiteX239" fmla="*/ 8120079 w 8507651"/>
              <a:gd name="connsiteY239" fmla="*/ 219127 h 436465"/>
              <a:gd name="connsiteX240" fmla="*/ 8115451 w 8507651"/>
              <a:gd name="connsiteY240" fmla="*/ 270645 h 436465"/>
              <a:gd name="connsiteX241" fmla="*/ 8121777 w 8507651"/>
              <a:gd name="connsiteY241" fmla="*/ 261060 h 436465"/>
              <a:gd name="connsiteX242" fmla="*/ 8159731 w 8507651"/>
              <a:gd name="connsiteY242" fmla="*/ 243840 h 436465"/>
              <a:gd name="connsiteX243" fmla="*/ 8179382 w 8507651"/>
              <a:gd name="connsiteY243" fmla="*/ 248292 h 436465"/>
              <a:gd name="connsiteX244" fmla="*/ 8196634 w 8507651"/>
              <a:gd name="connsiteY244" fmla="*/ 260327 h 436465"/>
              <a:gd name="connsiteX245" fmla="*/ 8192933 w 8507651"/>
              <a:gd name="connsiteY245" fmla="*/ 219127 h 436465"/>
              <a:gd name="connsiteX246" fmla="*/ 8290441 w 8507651"/>
              <a:gd name="connsiteY246" fmla="*/ 0 h 436465"/>
              <a:gd name="connsiteX247" fmla="*/ 8387949 w 8507651"/>
              <a:gd name="connsiteY247" fmla="*/ 219127 h 436465"/>
              <a:gd name="connsiteX248" fmla="*/ 8383321 w 8507651"/>
              <a:gd name="connsiteY248" fmla="*/ 270645 h 436465"/>
              <a:gd name="connsiteX249" fmla="*/ 8389646 w 8507651"/>
              <a:gd name="connsiteY249" fmla="*/ 261060 h 436465"/>
              <a:gd name="connsiteX250" fmla="*/ 8427601 w 8507651"/>
              <a:gd name="connsiteY250" fmla="*/ 243840 h 436465"/>
              <a:gd name="connsiteX251" fmla="*/ 8496550 w 8507651"/>
              <a:gd name="connsiteY251" fmla="*/ 308021 h 436465"/>
              <a:gd name="connsiteX252" fmla="*/ 8507651 w 8507651"/>
              <a:gd name="connsiteY252" fmla="*/ 345025 h 436465"/>
              <a:gd name="connsiteX253" fmla="*/ 0 w 8507651"/>
              <a:gd name="connsiteY253" fmla="*/ 436465 h 436465"/>
              <a:gd name="connsiteX0" fmla="*/ 0 w 8428548"/>
              <a:gd name="connsiteY0" fmla="*/ 270645 h 345025"/>
              <a:gd name="connsiteX1" fmla="*/ 6326 w 8428548"/>
              <a:gd name="connsiteY1" fmla="*/ 261060 h 345025"/>
              <a:gd name="connsiteX2" fmla="*/ 44280 w 8428548"/>
              <a:gd name="connsiteY2" fmla="*/ 243840 h 345025"/>
              <a:gd name="connsiteX3" fmla="*/ 63931 w 8428548"/>
              <a:gd name="connsiteY3" fmla="*/ 248292 h 345025"/>
              <a:gd name="connsiteX4" fmla="*/ 81192 w 8428548"/>
              <a:gd name="connsiteY4" fmla="*/ 260333 h 345025"/>
              <a:gd name="connsiteX5" fmla="*/ 77490 w 8428548"/>
              <a:gd name="connsiteY5" fmla="*/ 219127 h 345025"/>
              <a:gd name="connsiteX6" fmla="*/ 174998 w 8428548"/>
              <a:gd name="connsiteY6" fmla="*/ 0 h 345025"/>
              <a:gd name="connsiteX7" fmla="*/ 272506 w 8428548"/>
              <a:gd name="connsiteY7" fmla="*/ 219127 h 345025"/>
              <a:gd name="connsiteX8" fmla="*/ 267878 w 8428548"/>
              <a:gd name="connsiteY8" fmla="*/ 270645 h 345025"/>
              <a:gd name="connsiteX9" fmla="*/ 274204 w 8428548"/>
              <a:gd name="connsiteY9" fmla="*/ 261060 h 345025"/>
              <a:gd name="connsiteX10" fmla="*/ 312158 w 8428548"/>
              <a:gd name="connsiteY10" fmla="*/ 243840 h 345025"/>
              <a:gd name="connsiteX11" fmla="*/ 331809 w 8428548"/>
              <a:gd name="connsiteY11" fmla="*/ 248292 h 345025"/>
              <a:gd name="connsiteX12" fmla="*/ 349071 w 8428548"/>
              <a:gd name="connsiteY12" fmla="*/ 260334 h 345025"/>
              <a:gd name="connsiteX13" fmla="*/ 345369 w 8428548"/>
              <a:gd name="connsiteY13" fmla="*/ 219127 h 345025"/>
              <a:gd name="connsiteX14" fmla="*/ 442877 w 8428548"/>
              <a:gd name="connsiteY14" fmla="*/ 0 h 345025"/>
              <a:gd name="connsiteX15" fmla="*/ 540385 w 8428548"/>
              <a:gd name="connsiteY15" fmla="*/ 219127 h 345025"/>
              <a:gd name="connsiteX16" fmla="*/ 535757 w 8428548"/>
              <a:gd name="connsiteY16" fmla="*/ 270645 h 345025"/>
              <a:gd name="connsiteX17" fmla="*/ 542083 w 8428548"/>
              <a:gd name="connsiteY17" fmla="*/ 261060 h 345025"/>
              <a:gd name="connsiteX18" fmla="*/ 580037 w 8428548"/>
              <a:gd name="connsiteY18" fmla="*/ 243840 h 345025"/>
              <a:gd name="connsiteX19" fmla="*/ 599688 w 8428548"/>
              <a:gd name="connsiteY19" fmla="*/ 248292 h 345025"/>
              <a:gd name="connsiteX20" fmla="*/ 616949 w 8428548"/>
              <a:gd name="connsiteY20" fmla="*/ 260333 h 345025"/>
              <a:gd name="connsiteX21" fmla="*/ 613247 w 8428548"/>
              <a:gd name="connsiteY21" fmla="*/ 219127 h 345025"/>
              <a:gd name="connsiteX22" fmla="*/ 710755 w 8428548"/>
              <a:gd name="connsiteY22" fmla="*/ 0 h 345025"/>
              <a:gd name="connsiteX23" fmla="*/ 808263 w 8428548"/>
              <a:gd name="connsiteY23" fmla="*/ 219127 h 345025"/>
              <a:gd name="connsiteX24" fmla="*/ 803635 w 8428548"/>
              <a:gd name="connsiteY24" fmla="*/ 270645 h 345025"/>
              <a:gd name="connsiteX25" fmla="*/ 809961 w 8428548"/>
              <a:gd name="connsiteY25" fmla="*/ 261060 h 345025"/>
              <a:gd name="connsiteX26" fmla="*/ 847915 w 8428548"/>
              <a:gd name="connsiteY26" fmla="*/ 243840 h 345025"/>
              <a:gd name="connsiteX27" fmla="*/ 867566 w 8428548"/>
              <a:gd name="connsiteY27" fmla="*/ 248292 h 345025"/>
              <a:gd name="connsiteX28" fmla="*/ 884827 w 8428548"/>
              <a:gd name="connsiteY28" fmla="*/ 260333 h 345025"/>
              <a:gd name="connsiteX29" fmla="*/ 881125 w 8428548"/>
              <a:gd name="connsiteY29" fmla="*/ 219127 h 345025"/>
              <a:gd name="connsiteX30" fmla="*/ 978633 w 8428548"/>
              <a:gd name="connsiteY30" fmla="*/ 0 h 345025"/>
              <a:gd name="connsiteX31" fmla="*/ 1076141 w 8428548"/>
              <a:gd name="connsiteY31" fmla="*/ 219127 h 345025"/>
              <a:gd name="connsiteX32" fmla="*/ 1071513 w 8428548"/>
              <a:gd name="connsiteY32" fmla="*/ 270645 h 345025"/>
              <a:gd name="connsiteX33" fmla="*/ 1077839 w 8428548"/>
              <a:gd name="connsiteY33" fmla="*/ 261060 h 345025"/>
              <a:gd name="connsiteX34" fmla="*/ 1115793 w 8428548"/>
              <a:gd name="connsiteY34" fmla="*/ 243840 h 345025"/>
              <a:gd name="connsiteX35" fmla="*/ 1135444 w 8428548"/>
              <a:gd name="connsiteY35" fmla="*/ 248292 h 345025"/>
              <a:gd name="connsiteX36" fmla="*/ 1152706 w 8428548"/>
              <a:gd name="connsiteY36" fmla="*/ 260334 h 345025"/>
              <a:gd name="connsiteX37" fmla="*/ 1149004 w 8428548"/>
              <a:gd name="connsiteY37" fmla="*/ 219127 h 345025"/>
              <a:gd name="connsiteX38" fmla="*/ 1246511 w 8428548"/>
              <a:gd name="connsiteY38" fmla="*/ 0 h 345025"/>
              <a:gd name="connsiteX39" fmla="*/ 1344019 w 8428548"/>
              <a:gd name="connsiteY39" fmla="*/ 219127 h 345025"/>
              <a:gd name="connsiteX40" fmla="*/ 1339391 w 8428548"/>
              <a:gd name="connsiteY40" fmla="*/ 270645 h 345025"/>
              <a:gd name="connsiteX41" fmla="*/ 1345717 w 8428548"/>
              <a:gd name="connsiteY41" fmla="*/ 261060 h 345025"/>
              <a:gd name="connsiteX42" fmla="*/ 1383671 w 8428548"/>
              <a:gd name="connsiteY42" fmla="*/ 243840 h 345025"/>
              <a:gd name="connsiteX43" fmla="*/ 1403322 w 8428548"/>
              <a:gd name="connsiteY43" fmla="*/ 248292 h 345025"/>
              <a:gd name="connsiteX44" fmla="*/ 1420583 w 8428548"/>
              <a:gd name="connsiteY44" fmla="*/ 260333 h 345025"/>
              <a:gd name="connsiteX45" fmla="*/ 1416881 w 8428548"/>
              <a:gd name="connsiteY45" fmla="*/ 219127 h 345025"/>
              <a:gd name="connsiteX46" fmla="*/ 1514388 w 8428548"/>
              <a:gd name="connsiteY46" fmla="*/ 0 h 345025"/>
              <a:gd name="connsiteX47" fmla="*/ 1611897 w 8428548"/>
              <a:gd name="connsiteY47" fmla="*/ 219127 h 345025"/>
              <a:gd name="connsiteX48" fmla="*/ 1607269 w 8428548"/>
              <a:gd name="connsiteY48" fmla="*/ 270644 h 345025"/>
              <a:gd name="connsiteX49" fmla="*/ 1613594 w 8428548"/>
              <a:gd name="connsiteY49" fmla="*/ 261060 h 345025"/>
              <a:gd name="connsiteX50" fmla="*/ 1651548 w 8428548"/>
              <a:gd name="connsiteY50" fmla="*/ 243840 h 345025"/>
              <a:gd name="connsiteX51" fmla="*/ 1671200 w 8428548"/>
              <a:gd name="connsiteY51" fmla="*/ 248292 h 345025"/>
              <a:gd name="connsiteX52" fmla="*/ 1688461 w 8428548"/>
              <a:gd name="connsiteY52" fmla="*/ 260333 h 345025"/>
              <a:gd name="connsiteX53" fmla="*/ 1684759 w 8428548"/>
              <a:gd name="connsiteY53" fmla="*/ 219127 h 345025"/>
              <a:gd name="connsiteX54" fmla="*/ 1782267 w 8428548"/>
              <a:gd name="connsiteY54" fmla="*/ 0 h 345025"/>
              <a:gd name="connsiteX55" fmla="*/ 1879775 w 8428548"/>
              <a:gd name="connsiteY55" fmla="*/ 219127 h 345025"/>
              <a:gd name="connsiteX56" fmla="*/ 1875147 w 8428548"/>
              <a:gd name="connsiteY56" fmla="*/ 270645 h 345025"/>
              <a:gd name="connsiteX57" fmla="*/ 1881473 w 8428548"/>
              <a:gd name="connsiteY57" fmla="*/ 261060 h 345025"/>
              <a:gd name="connsiteX58" fmla="*/ 1919427 w 8428548"/>
              <a:gd name="connsiteY58" fmla="*/ 243840 h 345025"/>
              <a:gd name="connsiteX59" fmla="*/ 1939078 w 8428548"/>
              <a:gd name="connsiteY59" fmla="*/ 248292 h 345025"/>
              <a:gd name="connsiteX60" fmla="*/ 1956340 w 8428548"/>
              <a:gd name="connsiteY60" fmla="*/ 260334 h 345025"/>
              <a:gd name="connsiteX61" fmla="*/ 1952638 w 8428548"/>
              <a:gd name="connsiteY61" fmla="*/ 219127 h 345025"/>
              <a:gd name="connsiteX62" fmla="*/ 2050146 w 8428548"/>
              <a:gd name="connsiteY62" fmla="*/ 0 h 345025"/>
              <a:gd name="connsiteX63" fmla="*/ 2147653 w 8428548"/>
              <a:gd name="connsiteY63" fmla="*/ 219127 h 345025"/>
              <a:gd name="connsiteX64" fmla="*/ 2143025 w 8428548"/>
              <a:gd name="connsiteY64" fmla="*/ 270646 h 345025"/>
              <a:gd name="connsiteX65" fmla="*/ 2149352 w 8428548"/>
              <a:gd name="connsiteY65" fmla="*/ 261060 h 345025"/>
              <a:gd name="connsiteX66" fmla="*/ 2187306 w 8428548"/>
              <a:gd name="connsiteY66" fmla="*/ 243840 h 345025"/>
              <a:gd name="connsiteX67" fmla="*/ 2206957 w 8428548"/>
              <a:gd name="connsiteY67" fmla="*/ 248292 h 345025"/>
              <a:gd name="connsiteX68" fmla="*/ 2224218 w 8428548"/>
              <a:gd name="connsiteY68" fmla="*/ 260333 h 345025"/>
              <a:gd name="connsiteX69" fmla="*/ 2220516 w 8428548"/>
              <a:gd name="connsiteY69" fmla="*/ 219127 h 345025"/>
              <a:gd name="connsiteX70" fmla="*/ 2318024 w 8428548"/>
              <a:gd name="connsiteY70" fmla="*/ 0 h 345025"/>
              <a:gd name="connsiteX71" fmla="*/ 2415533 w 8428548"/>
              <a:gd name="connsiteY71" fmla="*/ 219127 h 345025"/>
              <a:gd name="connsiteX72" fmla="*/ 2410905 w 8428548"/>
              <a:gd name="connsiteY72" fmla="*/ 270643 h 345025"/>
              <a:gd name="connsiteX73" fmla="*/ 2417230 w 8428548"/>
              <a:gd name="connsiteY73" fmla="*/ 261060 h 345025"/>
              <a:gd name="connsiteX74" fmla="*/ 2455184 w 8428548"/>
              <a:gd name="connsiteY74" fmla="*/ 243840 h 345025"/>
              <a:gd name="connsiteX75" fmla="*/ 2474835 w 8428548"/>
              <a:gd name="connsiteY75" fmla="*/ 248292 h 345025"/>
              <a:gd name="connsiteX76" fmla="*/ 2492096 w 8428548"/>
              <a:gd name="connsiteY76" fmla="*/ 260333 h 345025"/>
              <a:gd name="connsiteX77" fmla="*/ 2488394 w 8428548"/>
              <a:gd name="connsiteY77" fmla="*/ 219127 h 345025"/>
              <a:gd name="connsiteX78" fmla="*/ 2585903 w 8428548"/>
              <a:gd name="connsiteY78" fmla="*/ 0 h 345025"/>
              <a:gd name="connsiteX79" fmla="*/ 2683410 w 8428548"/>
              <a:gd name="connsiteY79" fmla="*/ 219127 h 345025"/>
              <a:gd name="connsiteX80" fmla="*/ 2678782 w 8428548"/>
              <a:gd name="connsiteY80" fmla="*/ 270646 h 345025"/>
              <a:gd name="connsiteX81" fmla="*/ 2685108 w 8428548"/>
              <a:gd name="connsiteY81" fmla="*/ 261060 h 345025"/>
              <a:gd name="connsiteX82" fmla="*/ 2723063 w 8428548"/>
              <a:gd name="connsiteY82" fmla="*/ 243840 h 345025"/>
              <a:gd name="connsiteX83" fmla="*/ 2742714 w 8428548"/>
              <a:gd name="connsiteY83" fmla="*/ 248292 h 345025"/>
              <a:gd name="connsiteX84" fmla="*/ 2759975 w 8428548"/>
              <a:gd name="connsiteY84" fmla="*/ 260334 h 345025"/>
              <a:gd name="connsiteX85" fmla="*/ 2756273 w 8428548"/>
              <a:gd name="connsiteY85" fmla="*/ 219127 h 345025"/>
              <a:gd name="connsiteX86" fmla="*/ 2853781 w 8428548"/>
              <a:gd name="connsiteY86" fmla="*/ 0 h 345025"/>
              <a:gd name="connsiteX87" fmla="*/ 2951289 w 8428548"/>
              <a:gd name="connsiteY87" fmla="*/ 219127 h 345025"/>
              <a:gd name="connsiteX88" fmla="*/ 2946661 w 8428548"/>
              <a:gd name="connsiteY88" fmla="*/ 270645 h 345025"/>
              <a:gd name="connsiteX89" fmla="*/ 2952987 w 8428548"/>
              <a:gd name="connsiteY89" fmla="*/ 261060 h 345025"/>
              <a:gd name="connsiteX90" fmla="*/ 2990941 w 8428548"/>
              <a:gd name="connsiteY90" fmla="*/ 243840 h 345025"/>
              <a:gd name="connsiteX91" fmla="*/ 3010592 w 8428548"/>
              <a:gd name="connsiteY91" fmla="*/ 248292 h 345025"/>
              <a:gd name="connsiteX92" fmla="*/ 3027853 w 8428548"/>
              <a:gd name="connsiteY92" fmla="*/ 260333 h 345025"/>
              <a:gd name="connsiteX93" fmla="*/ 3024151 w 8428548"/>
              <a:gd name="connsiteY93" fmla="*/ 219127 h 345025"/>
              <a:gd name="connsiteX94" fmla="*/ 3121659 w 8428548"/>
              <a:gd name="connsiteY94" fmla="*/ 0 h 345025"/>
              <a:gd name="connsiteX95" fmla="*/ 3219167 w 8428548"/>
              <a:gd name="connsiteY95" fmla="*/ 219127 h 345025"/>
              <a:gd name="connsiteX96" fmla="*/ 3214539 w 8428548"/>
              <a:gd name="connsiteY96" fmla="*/ 270645 h 345025"/>
              <a:gd name="connsiteX97" fmla="*/ 3220865 w 8428548"/>
              <a:gd name="connsiteY97" fmla="*/ 261060 h 345025"/>
              <a:gd name="connsiteX98" fmla="*/ 3258819 w 8428548"/>
              <a:gd name="connsiteY98" fmla="*/ 243840 h 345025"/>
              <a:gd name="connsiteX99" fmla="*/ 3278470 w 8428548"/>
              <a:gd name="connsiteY99" fmla="*/ 248292 h 345025"/>
              <a:gd name="connsiteX100" fmla="*/ 3295730 w 8428548"/>
              <a:gd name="connsiteY100" fmla="*/ 260332 h 345025"/>
              <a:gd name="connsiteX101" fmla="*/ 3292028 w 8428548"/>
              <a:gd name="connsiteY101" fmla="*/ 219127 h 345025"/>
              <a:gd name="connsiteX102" fmla="*/ 3389536 w 8428548"/>
              <a:gd name="connsiteY102" fmla="*/ 0 h 345025"/>
              <a:gd name="connsiteX103" fmla="*/ 3487044 w 8428548"/>
              <a:gd name="connsiteY103" fmla="*/ 219127 h 345025"/>
              <a:gd name="connsiteX104" fmla="*/ 3482416 w 8428548"/>
              <a:gd name="connsiteY104" fmla="*/ 270645 h 345025"/>
              <a:gd name="connsiteX105" fmla="*/ 3488742 w 8428548"/>
              <a:gd name="connsiteY105" fmla="*/ 261060 h 345025"/>
              <a:gd name="connsiteX106" fmla="*/ 3526696 w 8428548"/>
              <a:gd name="connsiteY106" fmla="*/ 243840 h 345025"/>
              <a:gd name="connsiteX107" fmla="*/ 3546348 w 8428548"/>
              <a:gd name="connsiteY107" fmla="*/ 248292 h 345025"/>
              <a:gd name="connsiteX108" fmla="*/ 3563608 w 8428548"/>
              <a:gd name="connsiteY108" fmla="*/ 260333 h 345025"/>
              <a:gd name="connsiteX109" fmla="*/ 3559906 w 8428548"/>
              <a:gd name="connsiteY109" fmla="*/ 219127 h 345025"/>
              <a:gd name="connsiteX110" fmla="*/ 3657414 w 8428548"/>
              <a:gd name="connsiteY110" fmla="*/ 0 h 345025"/>
              <a:gd name="connsiteX111" fmla="*/ 3754922 w 8428548"/>
              <a:gd name="connsiteY111" fmla="*/ 219127 h 345025"/>
              <a:gd name="connsiteX112" fmla="*/ 3750294 w 8428548"/>
              <a:gd name="connsiteY112" fmla="*/ 270645 h 345025"/>
              <a:gd name="connsiteX113" fmla="*/ 3756620 w 8428548"/>
              <a:gd name="connsiteY113" fmla="*/ 261060 h 345025"/>
              <a:gd name="connsiteX114" fmla="*/ 3794574 w 8428548"/>
              <a:gd name="connsiteY114" fmla="*/ 243840 h 345025"/>
              <a:gd name="connsiteX115" fmla="*/ 3814226 w 8428548"/>
              <a:gd name="connsiteY115" fmla="*/ 248292 h 345025"/>
              <a:gd name="connsiteX116" fmla="*/ 3831487 w 8428548"/>
              <a:gd name="connsiteY116" fmla="*/ 260334 h 345025"/>
              <a:gd name="connsiteX117" fmla="*/ 3827785 w 8428548"/>
              <a:gd name="connsiteY117" fmla="*/ 219127 h 345025"/>
              <a:gd name="connsiteX118" fmla="*/ 3925293 w 8428548"/>
              <a:gd name="connsiteY118" fmla="*/ 0 h 345025"/>
              <a:gd name="connsiteX119" fmla="*/ 4022801 w 8428548"/>
              <a:gd name="connsiteY119" fmla="*/ 219127 h 345025"/>
              <a:gd name="connsiteX120" fmla="*/ 4018173 w 8428548"/>
              <a:gd name="connsiteY120" fmla="*/ 270645 h 345025"/>
              <a:gd name="connsiteX121" fmla="*/ 4024499 w 8428548"/>
              <a:gd name="connsiteY121" fmla="*/ 261060 h 345025"/>
              <a:gd name="connsiteX122" fmla="*/ 4062453 w 8428548"/>
              <a:gd name="connsiteY122" fmla="*/ 243840 h 345025"/>
              <a:gd name="connsiteX123" fmla="*/ 4082105 w 8428548"/>
              <a:gd name="connsiteY123" fmla="*/ 248292 h 345025"/>
              <a:gd name="connsiteX124" fmla="*/ 4099365 w 8428548"/>
              <a:gd name="connsiteY124" fmla="*/ 260333 h 345025"/>
              <a:gd name="connsiteX125" fmla="*/ 4095663 w 8428548"/>
              <a:gd name="connsiteY125" fmla="*/ 219127 h 345025"/>
              <a:gd name="connsiteX126" fmla="*/ 4193171 w 8428548"/>
              <a:gd name="connsiteY126" fmla="*/ 0 h 345025"/>
              <a:gd name="connsiteX127" fmla="*/ 4290679 w 8428548"/>
              <a:gd name="connsiteY127" fmla="*/ 219127 h 345025"/>
              <a:gd name="connsiteX128" fmla="*/ 4286051 w 8428548"/>
              <a:gd name="connsiteY128" fmla="*/ 270645 h 345025"/>
              <a:gd name="connsiteX129" fmla="*/ 4292377 w 8428548"/>
              <a:gd name="connsiteY129" fmla="*/ 261060 h 345025"/>
              <a:gd name="connsiteX130" fmla="*/ 4330331 w 8428548"/>
              <a:gd name="connsiteY130" fmla="*/ 243840 h 345025"/>
              <a:gd name="connsiteX131" fmla="*/ 4349982 w 8428548"/>
              <a:gd name="connsiteY131" fmla="*/ 248292 h 345025"/>
              <a:gd name="connsiteX132" fmla="*/ 4367243 w 8428548"/>
              <a:gd name="connsiteY132" fmla="*/ 260333 h 345025"/>
              <a:gd name="connsiteX133" fmla="*/ 4363541 w 8428548"/>
              <a:gd name="connsiteY133" fmla="*/ 219127 h 345025"/>
              <a:gd name="connsiteX134" fmla="*/ 4461049 w 8428548"/>
              <a:gd name="connsiteY134" fmla="*/ 0 h 345025"/>
              <a:gd name="connsiteX135" fmla="*/ 4558557 w 8428548"/>
              <a:gd name="connsiteY135" fmla="*/ 219127 h 345025"/>
              <a:gd name="connsiteX136" fmla="*/ 4553929 w 8428548"/>
              <a:gd name="connsiteY136" fmla="*/ 270645 h 345025"/>
              <a:gd name="connsiteX137" fmla="*/ 4560255 w 8428548"/>
              <a:gd name="connsiteY137" fmla="*/ 261060 h 345025"/>
              <a:gd name="connsiteX138" fmla="*/ 4598209 w 8428548"/>
              <a:gd name="connsiteY138" fmla="*/ 243840 h 345025"/>
              <a:gd name="connsiteX139" fmla="*/ 4617860 w 8428548"/>
              <a:gd name="connsiteY139" fmla="*/ 248292 h 345025"/>
              <a:gd name="connsiteX140" fmla="*/ 4635122 w 8428548"/>
              <a:gd name="connsiteY140" fmla="*/ 260334 h 345025"/>
              <a:gd name="connsiteX141" fmla="*/ 4631420 w 8428548"/>
              <a:gd name="connsiteY141" fmla="*/ 219127 h 345025"/>
              <a:gd name="connsiteX142" fmla="*/ 4728928 w 8428548"/>
              <a:gd name="connsiteY142" fmla="*/ 0 h 345025"/>
              <a:gd name="connsiteX143" fmla="*/ 4826436 w 8428548"/>
              <a:gd name="connsiteY143" fmla="*/ 219127 h 345025"/>
              <a:gd name="connsiteX144" fmla="*/ 4821808 w 8428548"/>
              <a:gd name="connsiteY144" fmla="*/ 270645 h 345025"/>
              <a:gd name="connsiteX145" fmla="*/ 4828134 w 8428548"/>
              <a:gd name="connsiteY145" fmla="*/ 261060 h 345025"/>
              <a:gd name="connsiteX146" fmla="*/ 4866088 w 8428548"/>
              <a:gd name="connsiteY146" fmla="*/ 243840 h 345025"/>
              <a:gd name="connsiteX147" fmla="*/ 4885739 w 8428548"/>
              <a:gd name="connsiteY147" fmla="*/ 248292 h 345025"/>
              <a:gd name="connsiteX148" fmla="*/ 4903000 w 8428548"/>
              <a:gd name="connsiteY148" fmla="*/ 260333 h 345025"/>
              <a:gd name="connsiteX149" fmla="*/ 4899298 w 8428548"/>
              <a:gd name="connsiteY149" fmla="*/ 219127 h 345025"/>
              <a:gd name="connsiteX150" fmla="*/ 4996806 w 8428548"/>
              <a:gd name="connsiteY150" fmla="*/ 0 h 345025"/>
              <a:gd name="connsiteX151" fmla="*/ 5094314 w 8428548"/>
              <a:gd name="connsiteY151" fmla="*/ 219127 h 345025"/>
              <a:gd name="connsiteX152" fmla="*/ 5089686 w 8428548"/>
              <a:gd name="connsiteY152" fmla="*/ 270645 h 345025"/>
              <a:gd name="connsiteX153" fmla="*/ 5096012 w 8428548"/>
              <a:gd name="connsiteY153" fmla="*/ 261060 h 345025"/>
              <a:gd name="connsiteX154" fmla="*/ 5133966 w 8428548"/>
              <a:gd name="connsiteY154" fmla="*/ 243840 h 345025"/>
              <a:gd name="connsiteX155" fmla="*/ 5153617 w 8428548"/>
              <a:gd name="connsiteY155" fmla="*/ 248292 h 345025"/>
              <a:gd name="connsiteX156" fmla="*/ 5170878 w 8428548"/>
              <a:gd name="connsiteY156" fmla="*/ 260333 h 345025"/>
              <a:gd name="connsiteX157" fmla="*/ 5167176 w 8428548"/>
              <a:gd name="connsiteY157" fmla="*/ 219127 h 345025"/>
              <a:gd name="connsiteX158" fmla="*/ 5264684 w 8428548"/>
              <a:gd name="connsiteY158" fmla="*/ 0 h 345025"/>
              <a:gd name="connsiteX159" fmla="*/ 5362192 w 8428548"/>
              <a:gd name="connsiteY159" fmla="*/ 219127 h 345025"/>
              <a:gd name="connsiteX160" fmla="*/ 5357564 w 8428548"/>
              <a:gd name="connsiteY160" fmla="*/ 270645 h 345025"/>
              <a:gd name="connsiteX161" fmla="*/ 5363890 w 8428548"/>
              <a:gd name="connsiteY161" fmla="*/ 261060 h 345025"/>
              <a:gd name="connsiteX162" fmla="*/ 5401844 w 8428548"/>
              <a:gd name="connsiteY162" fmla="*/ 243840 h 345025"/>
              <a:gd name="connsiteX163" fmla="*/ 5421495 w 8428548"/>
              <a:gd name="connsiteY163" fmla="*/ 248292 h 345025"/>
              <a:gd name="connsiteX164" fmla="*/ 5438757 w 8428548"/>
              <a:gd name="connsiteY164" fmla="*/ 260334 h 345025"/>
              <a:gd name="connsiteX165" fmla="*/ 5435055 w 8428548"/>
              <a:gd name="connsiteY165" fmla="*/ 219127 h 345025"/>
              <a:gd name="connsiteX166" fmla="*/ 5532563 w 8428548"/>
              <a:gd name="connsiteY166" fmla="*/ 0 h 345025"/>
              <a:gd name="connsiteX167" fmla="*/ 5630071 w 8428548"/>
              <a:gd name="connsiteY167" fmla="*/ 219127 h 345025"/>
              <a:gd name="connsiteX168" fmla="*/ 5625443 w 8428548"/>
              <a:gd name="connsiteY168" fmla="*/ 270645 h 345025"/>
              <a:gd name="connsiteX169" fmla="*/ 5631769 w 8428548"/>
              <a:gd name="connsiteY169" fmla="*/ 261060 h 345025"/>
              <a:gd name="connsiteX170" fmla="*/ 5669723 w 8428548"/>
              <a:gd name="connsiteY170" fmla="*/ 243840 h 345025"/>
              <a:gd name="connsiteX171" fmla="*/ 5689374 w 8428548"/>
              <a:gd name="connsiteY171" fmla="*/ 248292 h 345025"/>
              <a:gd name="connsiteX172" fmla="*/ 5706635 w 8428548"/>
              <a:gd name="connsiteY172" fmla="*/ 260333 h 345025"/>
              <a:gd name="connsiteX173" fmla="*/ 5702933 w 8428548"/>
              <a:gd name="connsiteY173" fmla="*/ 219127 h 345025"/>
              <a:gd name="connsiteX174" fmla="*/ 5800441 w 8428548"/>
              <a:gd name="connsiteY174" fmla="*/ 0 h 345025"/>
              <a:gd name="connsiteX175" fmla="*/ 5897949 w 8428548"/>
              <a:gd name="connsiteY175" fmla="*/ 219127 h 345025"/>
              <a:gd name="connsiteX176" fmla="*/ 5893321 w 8428548"/>
              <a:gd name="connsiteY176" fmla="*/ 270645 h 345025"/>
              <a:gd name="connsiteX177" fmla="*/ 5899647 w 8428548"/>
              <a:gd name="connsiteY177" fmla="*/ 261060 h 345025"/>
              <a:gd name="connsiteX178" fmla="*/ 5937601 w 8428548"/>
              <a:gd name="connsiteY178" fmla="*/ 243840 h 345025"/>
              <a:gd name="connsiteX179" fmla="*/ 5957252 w 8428548"/>
              <a:gd name="connsiteY179" fmla="*/ 248292 h 345025"/>
              <a:gd name="connsiteX180" fmla="*/ 5974513 w 8428548"/>
              <a:gd name="connsiteY180" fmla="*/ 260333 h 345025"/>
              <a:gd name="connsiteX181" fmla="*/ 5970811 w 8428548"/>
              <a:gd name="connsiteY181" fmla="*/ 219127 h 345025"/>
              <a:gd name="connsiteX182" fmla="*/ 6068319 w 8428548"/>
              <a:gd name="connsiteY182" fmla="*/ 0 h 345025"/>
              <a:gd name="connsiteX183" fmla="*/ 6165827 w 8428548"/>
              <a:gd name="connsiteY183" fmla="*/ 219127 h 345025"/>
              <a:gd name="connsiteX184" fmla="*/ 6161199 w 8428548"/>
              <a:gd name="connsiteY184" fmla="*/ 270645 h 345025"/>
              <a:gd name="connsiteX185" fmla="*/ 6167525 w 8428548"/>
              <a:gd name="connsiteY185" fmla="*/ 261060 h 345025"/>
              <a:gd name="connsiteX186" fmla="*/ 6205479 w 8428548"/>
              <a:gd name="connsiteY186" fmla="*/ 243840 h 345025"/>
              <a:gd name="connsiteX187" fmla="*/ 6225130 w 8428548"/>
              <a:gd name="connsiteY187" fmla="*/ 248292 h 345025"/>
              <a:gd name="connsiteX188" fmla="*/ 6242392 w 8428548"/>
              <a:gd name="connsiteY188" fmla="*/ 260334 h 345025"/>
              <a:gd name="connsiteX189" fmla="*/ 6238690 w 8428548"/>
              <a:gd name="connsiteY189" fmla="*/ 219127 h 345025"/>
              <a:gd name="connsiteX190" fmla="*/ 6336198 w 8428548"/>
              <a:gd name="connsiteY190" fmla="*/ 0 h 345025"/>
              <a:gd name="connsiteX191" fmla="*/ 6433706 w 8428548"/>
              <a:gd name="connsiteY191" fmla="*/ 219127 h 345025"/>
              <a:gd name="connsiteX192" fmla="*/ 6429078 w 8428548"/>
              <a:gd name="connsiteY192" fmla="*/ 270645 h 345025"/>
              <a:gd name="connsiteX193" fmla="*/ 6435404 w 8428548"/>
              <a:gd name="connsiteY193" fmla="*/ 261060 h 345025"/>
              <a:gd name="connsiteX194" fmla="*/ 6473358 w 8428548"/>
              <a:gd name="connsiteY194" fmla="*/ 243840 h 345025"/>
              <a:gd name="connsiteX195" fmla="*/ 6493009 w 8428548"/>
              <a:gd name="connsiteY195" fmla="*/ 248292 h 345025"/>
              <a:gd name="connsiteX196" fmla="*/ 6510270 w 8428548"/>
              <a:gd name="connsiteY196" fmla="*/ 260333 h 345025"/>
              <a:gd name="connsiteX197" fmla="*/ 6506568 w 8428548"/>
              <a:gd name="connsiteY197" fmla="*/ 219127 h 345025"/>
              <a:gd name="connsiteX198" fmla="*/ 6604076 w 8428548"/>
              <a:gd name="connsiteY198" fmla="*/ 0 h 345025"/>
              <a:gd name="connsiteX199" fmla="*/ 6701584 w 8428548"/>
              <a:gd name="connsiteY199" fmla="*/ 219127 h 345025"/>
              <a:gd name="connsiteX200" fmla="*/ 6696956 w 8428548"/>
              <a:gd name="connsiteY200" fmla="*/ 270645 h 345025"/>
              <a:gd name="connsiteX201" fmla="*/ 6703282 w 8428548"/>
              <a:gd name="connsiteY201" fmla="*/ 261060 h 345025"/>
              <a:gd name="connsiteX202" fmla="*/ 6741236 w 8428548"/>
              <a:gd name="connsiteY202" fmla="*/ 243840 h 345025"/>
              <a:gd name="connsiteX203" fmla="*/ 6760887 w 8428548"/>
              <a:gd name="connsiteY203" fmla="*/ 248292 h 345025"/>
              <a:gd name="connsiteX204" fmla="*/ 6778148 w 8428548"/>
              <a:gd name="connsiteY204" fmla="*/ 260333 h 345025"/>
              <a:gd name="connsiteX205" fmla="*/ 6774446 w 8428548"/>
              <a:gd name="connsiteY205" fmla="*/ 219127 h 345025"/>
              <a:gd name="connsiteX206" fmla="*/ 6871954 w 8428548"/>
              <a:gd name="connsiteY206" fmla="*/ 0 h 345025"/>
              <a:gd name="connsiteX207" fmla="*/ 6969462 w 8428548"/>
              <a:gd name="connsiteY207" fmla="*/ 219127 h 345025"/>
              <a:gd name="connsiteX208" fmla="*/ 6964834 w 8428548"/>
              <a:gd name="connsiteY208" fmla="*/ 270645 h 345025"/>
              <a:gd name="connsiteX209" fmla="*/ 6971160 w 8428548"/>
              <a:gd name="connsiteY209" fmla="*/ 261060 h 345025"/>
              <a:gd name="connsiteX210" fmla="*/ 7009114 w 8428548"/>
              <a:gd name="connsiteY210" fmla="*/ 243840 h 345025"/>
              <a:gd name="connsiteX211" fmla="*/ 7028765 w 8428548"/>
              <a:gd name="connsiteY211" fmla="*/ 248292 h 345025"/>
              <a:gd name="connsiteX212" fmla="*/ 7046027 w 8428548"/>
              <a:gd name="connsiteY212" fmla="*/ 260334 h 345025"/>
              <a:gd name="connsiteX213" fmla="*/ 7042325 w 8428548"/>
              <a:gd name="connsiteY213" fmla="*/ 219127 h 345025"/>
              <a:gd name="connsiteX214" fmla="*/ 7139833 w 8428548"/>
              <a:gd name="connsiteY214" fmla="*/ 0 h 345025"/>
              <a:gd name="connsiteX215" fmla="*/ 7237341 w 8428548"/>
              <a:gd name="connsiteY215" fmla="*/ 219127 h 345025"/>
              <a:gd name="connsiteX216" fmla="*/ 7232713 w 8428548"/>
              <a:gd name="connsiteY216" fmla="*/ 270645 h 345025"/>
              <a:gd name="connsiteX217" fmla="*/ 7239039 w 8428548"/>
              <a:gd name="connsiteY217" fmla="*/ 261060 h 345025"/>
              <a:gd name="connsiteX218" fmla="*/ 7276993 w 8428548"/>
              <a:gd name="connsiteY218" fmla="*/ 243840 h 345025"/>
              <a:gd name="connsiteX219" fmla="*/ 7296644 w 8428548"/>
              <a:gd name="connsiteY219" fmla="*/ 248292 h 345025"/>
              <a:gd name="connsiteX220" fmla="*/ 7313905 w 8428548"/>
              <a:gd name="connsiteY220" fmla="*/ 260333 h 345025"/>
              <a:gd name="connsiteX221" fmla="*/ 7310203 w 8428548"/>
              <a:gd name="connsiteY221" fmla="*/ 219127 h 345025"/>
              <a:gd name="connsiteX222" fmla="*/ 7407711 w 8428548"/>
              <a:gd name="connsiteY222" fmla="*/ 0 h 345025"/>
              <a:gd name="connsiteX223" fmla="*/ 7505219 w 8428548"/>
              <a:gd name="connsiteY223" fmla="*/ 219127 h 345025"/>
              <a:gd name="connsiteX224" fmla="*/ 7500591 w 8428548"/>
              <a:gd name="connsiteY224" fmla="*/ 270645 h 345025"/>
              <a:gd name="connsiteX225" fmla="*/ 7506917 w 8428548"/>
              <a:gd name="connsiteY225" fmla="*/ 261060 h 345025"/>
              <a:gd name="connsiteX226" fmla="*/ 7544871 w 8428548"/>
              <a:gd name="connsiteY226" fmla="*/ 243840 h 345025"/>
              <a:gd name="connsiteX227" fmla="*/ 7564522 w 8428548"/>
              <a:gd name="connsiteY227" fmla="*/ 248292 h 345025"/>
              <a:gd name="connsiteX228" fmla="*/ 7581783 w 8428548"/>
              <a:gd name="connsiteY228" fmla="*/ 260333 h 345025"/>
              <a:gd name="connsiteX229" fmla="*/ 7578081 w 8428548"/>
              <a:gd name="connsiteY229" fmla="*/ 219127 h 345025"/>
              <a:gd name="connsiteX230" fmla="*/ 7675589 w 8428548"/>
              <a:gd name="connsiteY230" fmla="*/ 0 h 345025"/>
              <a:gd name="connsiteX231" fmla="*/ 7773097 w 8428548"/>
              <a:gd name="connsiteY231" fmla="*/ 219127 h 345025"/>
              <a:gd name="connsiteX232" fmla="*/ 7768469 w 8428548"/>
              <a:gd name="connsiteY232" fmla="*/ 270645 h 345025"/>
              <a:gd name="connsiteX233" fmla="*/ 7774794 w 8428548"/>
              <a:gd name="connsiteY233" fmla="*/ 261060 h 345025"/>
              <a:gd name="connsiteX234" fmla="*/ 7812749 w 8428548"/>
              <a:gd name="connsiteY234" fmla="*/ 243840 h 345025"/>
              <a:gd name="connsiteX235" fmla="*/ 7832400 w 8428548"/>
              <a:gd name="connsiteY235" fmla="*/ 248292 h 345025"/>
              <a:gd name="connsiteX236" fmla="*/ 7849662 w 8428548"/>
              <a:gd name="connsiteY236" fmla="*/ 260334 h 345025"/>
              <a:gd name="connsiteX237" fmla="*/ 7845960 w 8428548"/>
              <a:gd name="connsiteY237" fmla="*/ 219127 h 345025"/>
              <a:gd name="connsiteX238" fmla="*/ 7943468 w 8428548"/>
              <a:gd name="connsiteY238" fmla="*/ 0 h 345025"/>
              <a:gd name="connsiteX239" fmla="*/ 8040976 w 8428548"/>
              <a:gd name="connsiteY239" fmla="*/ 219127 h 345025"/>
              <a:gd name="connsiteX240" fmla="*/ 8036348 w 8428548"/>
              <a:gd name="connsiteY240" fmla="*/ 270645 h 345025"/>
              <a:gd name="connsiteX241" fmla="*/ 8042674 w 8428548"/>
              <a:gd name="connsiteY241" fmla="*/ 261060 h 345025"/>
              <a:gd name="connsiteX242" fmla="*/ 8080628 w 8428548"/>
              <a:gd name="connsiteY242" fmla="*/ 243840 h 345025"/>
              <a:gd name="connsiteX243" fmla="*/ 8100279 w 8428548"/>
              <a:gd name="connsiteY243" fmla="*/ 248292 h 345025"/>
              <a:gd name="connsiteX244" fmla="*/ 8117531 w 8428548"/>
              <a:gd name="connsiteY244" fmla="*/ 260327 h 345025"/>
              <a:gd name="connsiteX245" fmla="*/ 8113830 w 8428548"/>
              <a:gd name="connsiteY245" fmla="*/ 219127 h 345025"/>
              <a:gd name="connsiteX246" fmla="*/ 8211338 w 8428548"/>
              <a:gd name="connsiteY246" fmla="*/ 0 h 345025"/>
              <a:gd name="connsiteX247" fmla="*/ 8308846 w 8428548"/>
              <a:gd name="connsiteY247" fmla="*/ 219127 h 345025"/>
              <a:gd name="connsiteX248" fmla="*/ 8304218 w 8428548"/>
              <a:gd name="connsiteY248" fmla="*/ 270645 h 345025"/>
              <a:gd name="connsiteX249" fmla="*/ 8310543 w 8428548"/>
              <a:gd name="connsiteY249" fmla="*/ 261060 h 345025"/>
              <a:gd name="connsiteX250" fmla="*/ 8348498 w 8428548"/>
              <a:gd name="connsiteY250" fmla="*/ 243840 h 345025"/>
              <a:gd name="connsiteX251" fmla="*/ 8417447 w 8428548"/>
              <a:gd name="connsiteY251" fmla="*/ 308021 h 345025"/>
              <a:gd name="connsiteX252" fmla="*/ 8428548 w 8428548"/>
              <a:gd name="connsiteY252" fmla="*/ 345025 h 345025"/>
              <a:gd name="connsiteX0" fmla="*/ 0 w 8417447"/>
              <a:gd name="connsiteY0" fmla="*/ 270645 h 308021"/>
              <a:gd name="connsiteX1" fmla="*/ 6326 w 8417447"/>
              <a:gd name="connsiteY1" fmla="*/ 261060 h 308021"/>
              <a:gd name="connsiteX2" fmla="*/ 44280 w 8417447"/>
              <a:gd name="connsiteY2" fmla="*/ 243840 h 308021"/>
              <a:gd name="connsiteX3" fmla="*/ 63931 w 8417447"/>
              <a:gd name="connsiteY3" fmla="*/ 248292 h 308021"/>
              <a:gd name="connsiteX4" fmla="*/ 81192 w 8417447"/>
              <a:gd name="connsiteY4" fmla="*/ 260333 h 308021"/>
              <a:gd name="connsiteX5" fmla="*/ 77490 w 8417447"/>
              <a:gd name="connsiteY5" fmla="*/ 219127 h 308021"/>
              <a:gd name="connsiteX6" fmla="*/ 174998 w 8417447"/>
              <a:gd name="connsiteY6" fmla="*/ 0 h 308021"/>
              <a:gd name="connsiteX7" fmla="*/ 272506 w 8417447"/>
              <a:gd name="connsiteY7" fmla="*/ 219127 h 308021"/>
              <a:gd name="connsiteX8" fmla="*/ 267878 w 8417447"/>
              <a:gd name="connsiteY8" fmla="*/ 270645 h 308021"/>
              <a:gd name="connsiteX9" fmla="*/ 274204 w 8417447"/>
              <a:gd name="connsiteY9" fmla="*/ 261060 h 308021"/>
              <a:gd name="connsiteX10" fmla="*/ 312158 w 8417447"/>
              <a:gd name="connsiteY10" fmla="*/ 243840 h 308021"/>
              <a:gd name="connsiteX11" fmla="*/ 331809 w 8417447"/>
              <a:gd name="connsiteY11" fmla="*/ 248292 h 308021"/>
              <a:gd name="connsiteX12" fmla="*/ 349071 w 8417447"/>
              <a:gd name="connsiteY12" fmla="*/ 260334 h 308021"/>
              <a:gd name="connsiteX13" fmla="*/ 345369 w 8417447"/>
              <a:gd name="connsiteY13" fmla="*/ 219127 h 308021"/>
              <a:gd name="connsiteX14" fmla="*/ 442877 w 8417447"/>
              <a:gd name="connsiteY14" fmla="*/ 0 h 308021"/>
              <a:gd name="connsiteX15" fmla="*/ 540385 w 8417447"/>
              <a:gd name="connsiteY15" fmla="*/ 219127 h 308021"/>
              <a:gd name="connsiteX16" fmla="*/ 535757 w 8417447"/>
              <a:gd name="connsiteY16" fmla="*/ 270645 h 308021"/>
              <a:gd name="connsiteX17" fmla="*/ 542083 w 8417447"/>
              <a:gd name="connsiteY17" fmla="*/ 261060 h 308021"/>
              <a:gd name="connsiteX18" fmla="*/ 580037 w 8417447"/>
              <a:gd name="connsiteY18" fmla="*/ 243840 h 308021"/>
              <a:gd name="connsiteX19" fmla="*/ 599688 w 8417447"/>
              <a:gd name="connsiteY19" fmla="*/ 248292 h 308021"/>
              <a:gd name="connsiteX20" fmla="*/ 616949 w 8417447"/>
              <a:gd name="connsiteY20" fmla="*/ 260333 h 308021"/>
              <a:gd name="connsiteX21" fmla="*/ 613247 w 8417447"/>
              <a:gd name="connsiteY21" fmla="*/ 219127 h 308021"/>
              <a:gd name="connsiteX22" fmla="*/ 710755 w 8417447"/>
              <a:gd name="connsiteY22" fmla="*/ 0 h 308021"/>
              <a:gd name="connsiteX23" fmla="*/ 808263 w 8417447"/>
              <a:gd name="connsiteY23" fmla="*/ 219127 h 308021"/>
              <a:gd name="connsiteX24" fmla="*/ 803635 w 8417447"/>
              <a:gd name="connsiteY24" fmla="*/ 270645 h 308021"/>
              <a:gd name="connsiteX25" fmla="*/ 809961 w 8417447"/>
              <a:gd name="connsiteY25" fmla="*/ 261060 h 308021"/>
              <a:gd name="connsiteX26" fmla="*/ 847915 w 8417447"/>
              <a:gd name="connsiteY26" fmla="*/ 243840 h 308021"/>
              <a:gd name="connsiteX27" fmla="*/ 867566 w 8417447"/>
              <a:gd name="connsiteY27" fmla="*/ 248292 h 308021"/>
              <a:gd name="connsiteX28" fmla="*/ 884827 w 8417447"/>
              <a:gd name="connsiteY28" fmla="*/ 260333 h 308021"/>
              <a:gd name="connsiteX29" fmla="*/ 881125 w 8417447"/>
              <a:gd name="connsiteY29" fmla="*/ 219127 h 308021"/>
              <a:gd name="connsiteX30" fmla="*/ 978633 w 8417447"/>
              <a:gd name="connsiteY30" fmla="*/ 0 h 308021"/>
              <a:gd name="connsiteX31" fmla="*/ 1076141 w 8417447"/>
              <a:gd name="connsiteY31" fmla="*/ 219127 h 308021"/>
              <a:gd name="connsiteX32" fmla="*/ 1071513 w 8417447"/>
              <a:gd name="connsiteY32" fmla="*/ 270645 h 308021"/>
              <a:gd name="connsiteX33" fmla="*/ 1077839 w 8417447"/>
              <a:gd name="connsiteY33" fmla="*/ 261060 h 308021"/>
              <a:gd name="connsiteX34" fmla="*/ 1115793 w 8417447"/>
              <a:gd name="connsiteY34" fmla="*/ 243840 h 308021"/>
              <a:gd name="connsiteX35" fmla="*/ 1135444 w 8417447"/>
              <a:gd name="connsiteY35" fmla="*/ 248292 h 308021"/>
              <a:gd name="connsiteX36" fmla="*/ 1152706 w 8417447"/>
              <a:gd name="connsiteY36" fmla="*/ 260334 h 308021"/>
              <a:gd name="connsiteX37" fmla="*/ 1149004 w 8417447"/>
              <a:gd name="connsiteY37" fmla="*/ 219127 h 308021"/>
              <a:gd name="connsiteX38" fmla="*/ 1246511 w 8417447"/>
              <a:gd name="connsiteY38" fmla="*/ 0 h 308021"/>
              <a:gd name="connsiteX39" fmla="*/ 1344019 w 8417447"/>
              <a:gd name="connsiteY39" fmla="*/ 219127 h 308021"/>
              <a:gd name="connsiteX40" fmla="*/ 1339391 w 8417447"/>
              <a:gd name="connsiteY40" fmla="*/ 270645 h 308021"/>
              <a:gd name="connsiteX41" fmla="*/ 1345717 w 8417447"/>
              <a:gd name="connsiteY41" fmla="*/ 261060 h 308021"/>
              <a:gd name="connsiteX42" fmla="*/ 1383671 w 8417447"/>
              <a:gd name="connsiteY42" fmla="*/ 243840 h 308021"/>
              <a:gd name="connsiteX43" fmla="*/ 1403322 w 8417447"/>
              <a:gd name="connsiteY43" fmla="*/ 248292 h 308021"/>
              <a:gd name="connsiteX44" fmla="*/ 1420583 w 8417447"/>
              <a:gd name="connsiteY44" fmla="*/ 260333 h 308021"/>
              <a:gd name="connsiteX45" fmla="*/ 1416881 w 8417447"/>
              <a:gd name="connsiteY45" fmla="*/ 219127 h 308021"/>
              <a:gd name="connsiteX46" fmla="*/ 1514388 w 8417447"/>
              <a:gd name="connsiteY46" fmla="*/ 0 h 308021"/>
              <a:gd name="connsiteX47" fmla="*/ 1611897 w 8417447"/>
              <a:gd name="connsiteY47" fmla="*/ 219127 h 308021"/>
              <a:gd name="connsiteX48" fmla="*/ 1607269 w 8417447"/>
              <a:gd name="connsiteY48" fmla="*/ 270644 h 308021"/>
              <a:gd name="connsiteX49" fmla="*/ 1613594 w 8417447"/>
              <a:gd name="connsiteY49" fmla="*/ 261060 h 308021"/>
              <a:gd name="connsiteX50" fmla="*/ 1651548 w 8417447"/>
              <a:gd name="connsiteY50" fmla="*/ 243840 h 308021"/>
              <a:gd name="connsiteX51" fmla="*/ 1671200 w 8417447"/>
              <a:gd name="connsiteY51" fmla="*/ 248292 h 308021"/>
              <a:gd name="connsiteX52" fmla="*/ 1688461 w 8417447"/>
              <a:gd name="connsiteY52" fmla="*/ 260333 h 308021"/>
              <a:gd name="connsiteX53" fmla="*/ 1684759 w 8417447"/>
              <a:gd name="connsiteY53" fmla="*/ 219127 h 308021"/>
              <a:gd name="connsiteX54" fmla="*/ 1782267 w 8417447"/>
              <a:gd name="connsiteY54" fmla="*/ 0 h 308021"/>
              <a:gd name="connsiteX55" fmla="*/ 1879775 w 8417447"/>
              <a:gd name="connsiteY55" fmla="*/ 219127 h 308021"/>
              <a:gd name="connsiteX56" fmla="*/ 1875147 w 8417447"/>
              <a:gd name="connsiteY56" fmla="*/ 270645 h 308021"/>
              <a:gd name="connsiteX57" fmla="*/ 1881473 w 8417447"/>
              <a:gd name="connsiteY57" fmla="*/ 261060 h 308021"/>
              <a:gd name="connsiteX58" fmla="*/ 1919427 w 8417447"/>
              <a:gd name="connsiteY58" fmla="*/ 243840 h 308021"/>
              <a:gd name="connsiteX59" fmla="*/ 1939078 w 8417447"/>
              <a:gd name="connsiteY59" fmla="*/ 248292 h 308021"/>
              <a:gd name="connsiteX60" fmla="*/ 1956340 w 8417447"/>
              <a:gd name="connsiteY60" fmla="*/ 260334 h 308021"/>
              <a:gd name="connsiteX61" fmla="*/ 1952638 w 8417447"/>
              <a:gd name="connsiteY61" fmla="*/ 219127 h 308021"/>
              <a:gd name="connsiteX62" fmla="*/ 2050146 w 8417447"/>
              <a:gd name="connsiteY62" fmla="*/ 0 h 308021"/>
              <a:gd name="connsiteX63" fmla="*/ 2147653 w 8417447"/>
              <a:gd name="connsiteY63" fmla="*/ 219127 h 308021"/>
              <a:gd name="connsiteX64" fmla="*/ 2143025 w 8417447"/>
              <a:gd name="connsiteY64" fmla="*/ 270646 h 308021"/>
              <a:gd name="connsiteX65" fmla="*/ 2149352 w 8417447"/>
              <a:gd name="connsiteY65" fmla="*/ 261060 h 308021"/>
              <a:gd name="connsiteX66" fmla="*/ 2187306 w 8417447"/>
              <a:gd name="connsiteY66" fmla="*/ 243840 h 308021"/>
              <a:gd name="connsiteX67" fmla="*/ 2206957 w 8417447"/>
              <a:gd name="connsiteY67" fmla="*/ 248292 h 308021"/>
              <a:gd name="connsiteX68" fmla="*/ 2224218 w 8417447"/>
              <a:gd name="connsiteY68" fmla="*/ 260333 h 308021"/>
              <a:gd name="connsiteX69" fmla="*/ 2220516 w 8417447"/>
              <a:gd name="connsiteY69" fmla="*/ 219127 h 308021"/>
              <a:gd name="connsiteX70" fmla="*/ 2318024 w 8417447"/>
              <a:gd name="connsiteY70" fmla="*/ 0 h 308021"/>
              <a:gd name="connsiteX71" fmla="*/ 2415533 w 8417447"/>
              <a:gd name="connsiteY71" fmla="*/ 219127 h 308021"/>
              <a:gd name="connsiteX72" fmla="*/ 2410905 w 8417447"/>
              <a:gd name="connsiteY72" fmla="*/ 270643 h 308021"/>
              <a:gd name="connsiteX73" fmla="*/ 2417230 w 8417447"/>
              <a:gd name="connsiteY73" fmla="*/ 261060 h 308021"/>
              <a:gd name="connsiteX74" fmla="*/ 2455184 w 8417447"/>
              <a:gd name="connsiteY74" fmla="*/ 243840 h 308021"/>
              <a:gd name="connsiteX75" fmla="*/ 2474835 w 8417447"/>
              <a:gd name="connsiteY75" fmla="*/ 248292 h 308021"/>
              <a:gd name="connsiteX76" fmla="*/ 2492096 w 8417447"/>
              <a:gd name="connsiteY76" fmla="*/ 260333 h 308021"/>
              <a:gd name="connsiteX77" fmla="*/ 2488394 w 8417447"/>
              <a:gd name="connsiteY77" fmla="*/ 219127 h 308021"/>
              <a:gd name="connsiteX78" fmla="*/ 2585903 w 8417447"/>
              <a:gd name="connsiteY78" fmla="*/ 0 h 308021"/>
              <a:gd name="connsiteX79" fmla="*/ 2683410 w 8417447"/>
              <a:gd name="connsiteY79" fmla="*/ 219127 h 308021"/>
              <a:gd name="connsiteX80" fmla="*/ 2678782 w 8417447"/>
              <a:gd name="connsiteY80" fmla="*/ 270646 h 308021"/>
              <a:gd name="connsiteX81" fmla="*/ 2685108 w 8417447"/>
              <a:gd name="connsiteY81" fmla="*/ 261060 h 308021"/>
              <a:gd name="connsiteX82" fmla="*/ 2723063 w 8417447"/>
              <a:gd name="connsiteY82" fmla="*/ 243840 h 308021"/>
              <a:gd name="connsiteX83" fmla="*/ 2742714 w 8417447"/>
              <a:gd name="connsiteY83" fmla="*/ 248292 h 308021"/>
              <a:gd name="connsiteX84" fmla="*/ 2759975 w 8417447"/>
              <a:gd name="connsiteY84" fmla="*/ 260334 h 308021"/>
              <a:gd name="connsiteX85" fmla="*/ 2756273 w 8417447"/>
              <a:gd name="connsiteY85" fmla="*/ 219127 h 308021"/>
              <a:gd name="connsiteX86" fmla="*/ 2853781 w 8417447"/>
              <a:gd name="connsiteY86" fmla="*/ 0 h 308021"/>
              <a:gd name="connsiteX87" fmla="*/ 2951289 w 8417447"/>
              <a:gd name="connsiteY87" fmla="*/ 219127 h 308021"/>
              <a:gd name="connsiteX88" fmla="*/ 2946661 w 8417447"/>
              <a:gd name="connsiteY88" fmla="*/ 270645 h 308021"/>
              <a:gd name="connsiteX89" fmla="*/ 2952987 w 8417447"/>
              <a:gd name="connsiteY89" fmla="*/ 261060 h 308021"/>
              <a:gd name="connsiteX90" fmla="*/ 2990941 w 8417447"/>
              <a:gd name="connsiteY90" fmla="*/ 243840 h 308021"/>
              <a:gd name="connsiteX91" fmla="*/ 3010592 w 8417447"/>
              <a:gd name="connsiteY91" fmla="*/ 248292 h 308021"/>
              <a:gd name="connsiteX92" fmla="*/ 3027853 w 8417447"/>
              <a:gd name="connsiteY92" fmla="*/ 260333 h 308021"/>
              <a:gd name="connsiteX93" fmla="*/ 3024151 w 8417447"/>
              <a:gd name="connsiteY93" fmla="*/ 219127 h 308021"/>
              <a:gd name="connsiteX94" fmla="*/ 3121659 w 8417447"/>
              <a:gd name="connsiteY94" fmla="*/ 0 h 308021"/>
              <a:gd name="connsiteX95" fmla="*/ 3219167 w 8417447"/>
              <a:gd name="connsiteY95" fmla="*/ 219127 h 308021"/>
              <a:gd name="connsiteX96" fmla="*/ 3214539 w 8417447"/>
              <a:gd name="connsiteY96" fmla="*/ 270645 h 308021"/>
              <a:gd name="connsiteX97" fmla="*/ 3220865 w 8417447"/>
              <a:gd name="connsiteY97" fmla="*/ 261060 h 308021"/>
              <a:gd name="connsiteX98" fmla="*/ 3258819 w 8417447"/>
              <a:gd name="connsiteY98" fmla="*/ 243840 h 308021"/>
              <a:gd name="connsiteX99" fmla="*/ 3278470 w 8417447"/>
              <a:gd name="connsiteY99" fmla="*/ 248292 h 308021"/>
              <a:gd name="connsiteX100" fmla="*/ 3295730 w 8417447"/>
              <a:gd name="connsiteY100" fmla="*/ 260332 h 308021"/>
              <a:gd name="connsiteX101" fmla="*/ 3292028 w 8417447"/>
              <a:gd name="connsiteY101" fmla="*/ 219127 h 308021"/>
              <a:gd name="connsiteX102" fmla="*/ 3389536 w 8417447"/>
              <a:gd name="connsiteY102" fmla="*/ 0 h 308021"/>
              <a:gd name="connsiteX103" fmla="*/ 3487044 w 8417447"/>
              <a:gd name="connsiteY103" fmla="*/ 219127 h 308021"/>
              <a:gd name="connsiteX104" fmla="*/ 3482416 w 8417447"/>
              <a:gd name="connsiteY104" fmla="*/ 270645 h 308021"/>
              <a:gd name="connsiteX105" fmla="*/ 3488742 w 8417447"/>
              <a:gd name="connsiteY105" fmla="*/ 261060 h 308021"/>
              <a:gd name="connsiteX106" fmla="*/ 3526696 w 8417447"/>
              <a:gd name="connsiteY106" fmla="*/ 243840 h 308021"/>
              <a:gd name="connsiteX107" fmla="*/ 3546348 w 8417447"/>
              <a:gd name="connsiteY107" fmla="*/ 248292 h 308021"/>
              <a:gd name="connsiteX108" fmla="*/ 3563608 w 8417447"/>
              <a:gd name="connsiteY108" fmla="*/ 260333 h 308021"/>
              <a:gd name="connsiteX109" fmla="*/ 3559906 w 8417447"/>
              <a:gd name="connsiteY109" fmla="*/ 219127 h 308021"/>
              <a:gd name="connsiteX110" fmla="*/ 3657414 w 8417447"/>
              <a:gd name="connsiteY110" fmla="*/ 0 h 308021"/>
              <a:gd name="connsiteX111" fmla="*/ 3754922 w 8417447"/>
              <a:gd name="connsiteY111" fmla="*/ 219127 h 308021"/>
              <a:gd name="connsiteX112" fmla="*/ 3750294 w 8417447"/>
              <a:gd name="connsiteY112" fmla="*/ 270645 h 308021"/>
              <a:gd name="connsiteX113" fmla="*/ 3756620 w 8417447"/>
              <a:gd name="connsiteY113" fmla="*/ 261060 h 308021"/>
              <a:gd name="connsiteX114" fmla="*/ 3794574 w 8417447"/>
              <a:gd name="connsiteY114" fmla="*/ 243840 h 308021"/>
              <a:gd name="connsiteX115" fmla="*/ 3814226 w 8417447"/>
              <a:gd name="connsiteY115" fmla="*/ 248292 h 308021"/>
              <a:gd name="connsiteX116" fmla="*/ 3831487 w 8417447"/>
              <a:gd name="connsiteY116" fmla="*/ 260334 h 308021"/>
              <a:gd name="connsiteX117" fmla="*/ 3827785 w 8417447"/>
              <a:gd name="connsiteY117" fmla="*/ 219127 h 308021"/>
              <a:gd name="connsiteX118" fmla="*/ 3925293 w 8417447"/>
              <a:gd name="connsiteY118" fmla="*/ 0 h 308021"/>
              <a:gd name="connsiteX119" fmla="*/ 4022801 w 8417447"/>
              <a:gd name="connsiteY119" fmla="*/ 219127 h 308021"/>
              <a:gd name="connsiteX120" fmla="*/ 4018173 w 8417447"/>
              <a:gd name="connsiteY120" fmla="*/ 270645 h 308021"/>
              <a:gd name="connsiteX121" fmla="*/ 4024499 w 8417447"/>
              <a:gd name="connsiteY121" fmla="*/ 261060 h 308021"/>
              <a:gd name="connsiteX122" fmla="*/ 4062453 w 8417447"/>
              <a:gd name="connsiteY122" fmla="*/ 243840 h 308021"/>
              <a:gd name="connsiteX123" fmla="*/ 4082105 w 8417447"/>
              <a:gd name="connsiteY123" fmla="*/ 248292 h 308021"/>
              <a:gd name="connsiteX124" fmla="*/ 4099365 w 8417447"/>
              <a:gd name="connsiteY124" fmla="*/ 260333 h 308021"/>
              <a:gd name="connsiteX125" fmla="*/ 4095663 w 8417447"/>
              <a:gd name="connsiteY125" fmla="*/ 219127 h 308021"/>
              <a:gd name="connsiteX126" fmla="*/ 4193171 w 8417447"/>
              <a:gd name="connsiteY126" fmla="*/ 0 h 308021"/>
              <a:gd name="connsiteX127" fmla="*/ 4290679 w 8417447"/>
              <a:gd name="connsiteY127" fmla="*/ 219127 h 308021"/>
              <a:gd name="connsiteX128" fmla="*/ 4286051 w 8417447"/>
              <a:gd name="connsiteY128" fmla="*/ 270645 h 308021"/>
              <a:gd name="connsiteX129" fmla="*/ 4292377 w 8417447"/>
              <a:gd name="connsiteY129" fmla="*/ 261060 h 308021"/>
              <a:gd name="connsiteX130" fmla="*/ 4330331 w 8417447"/>
              <a:gd name="connsiteY130" fmla="*/ 243840 h 308021"/>
              <a:gd name="connsiteX131" fmla="*/ 4349982 w 8417447"/>
              <a:gd name="connsiteY131" fmla="*/ 248292 h 308021"/>
              <a:gd name="connsiteX132" fmla="*/ 4367243 w 8417447"/>
              <a:gd name="connsiteY132" fmla="*/ 260333 h 308021"/>
              <a:gd name="connsiteX133" fmla="*/ 4363541 w 8417447"/>
              <a:gd name="connsiteY133" fmla="*/ 219127 h 308021"/>
              <a:gd name="connsiteX134" fmla="*/ 4461049 w 8417447"/>
              <a:gd name="connsiteY134" fmla="*/ 0 h 308021"/>
              <a:gd name="connsiteX135" fmla="*/ 4558557 w 8417447"/>
              <a:gd name="connsiteY135" fmla="*/ 219127 h 308021"/>
              <a:gd name="connsiteX136" fmla="*/ 4553929 w 8417447"/>
              <a:gd name="connsiteY136" fmla="*/ 270645 h 308021"/>
              <a:gd name="connsiteX137" fmla="*/ 4560255 w 8417447"/>
              <a:gd name="connsiteY137" fmla="*/ 261060 h 308021"/>
              <a:gd name="connsiteX138" fmla="*/ 4598209 w 8417447"/>
              <a:gd name="connsiteY138" fmla="*/ 243840 h 308021"/>
              <a:gd name="connsiteX139" fmla="*/ 4617860 w 8417447"/>
              <a:gd name="connsiteY139" fmla="*/ 248292 h 308021"/>
              <a:gd name="connsiteX140" fmla="*/ 4635122 w 8417447"/>
              <a:gd name="connsiteY140" fmla="*/ 260334 h 308021"/>
              <a:gd name="connsiteX141" fmla="*/ 4631420 w 8417447"/>
              <a:gd name="connsiteY141" fmla="*/ 219127 h 308021"/>
              <a:gd name="connsiteX142" fmla="*/ 4728928 w 8417447"/>
              <a:gd name="connsiteY142" fmla="*/ 0 h 308021"/>
              <a:gd name="connsiteX143" fmla="*/ 4826436 w 8417447"/>
              <a:gd name="connsiteY143" fmla="*/ 219127 h 308021"/>
              <a:gd name="connsiteX144" fmla="*/ 4821808 w 8417447"/>
              <a:gd name="connsiteY144" fmla="*/ 270645 h 308021"/>
              <a:gd name="connsiteX145" fmla="*/ 4828134 w 8417447"/>
              <a:gd name="connsiteY145" fmla="*/ 261060 h 308021"/>
              <a:gd name="connsiteX146" fmla="*/ 4866088 w 8417447"/>
              <a:gd name="connsiteY146" fmla="*/ 243840 h 308021"/>
              <a:gd name="connsiteX147" fmla="*/ 4885739 w 8417447"/>
              <a:gd name="connsiteY147" fmla="*/ 248292 h 308021"/>
              <a:gd name="connsiteX148" fmla="*/ 4903000 w 8417447"/>
              <a:gd name="connsiteY148" fmla="*/ 260333 h 308021"/>
              <a:gd name="connsiteX149" fmla="*/ 4899298 w 8417447"/>
              <a:gd name="connsiteY149" fmla="*/ 219127 h 308021"/>
              <a:gd name="connsiteX150" fmla="*/ 4996806 w 8417447"/>
              <a:gd name="connsiteY150" fmla="*/ 0 h 308021"/>
              <a:gd name="connsiteX151" fmla="*/ 5094314 w 8417447"/>
              <a:gd name="connsiteY151" fmla="*/ 219127 h 308021"/>
              <a:gd name="connsiteX152" fmla="*/ 5089686 w 8417447"/>
              <a:gd name="connsiteY152" fmla="*/ 270645 h 308021"/>
              <a:gd name="connsiteX153" fmla="*/ 5096012 w 8417447"/>
              <a:gd name="connsiteY153" fmla="*/ 261060 h 308021"/>
              <a:gd name="connsiteX154" fmla="*/ 5133966 w 8417447"/>
              <a:gd name="connsiteY154" fmla="*/ 243840 h 308021"/>
              <a:gd name="connsiteX155" fmla="*/ 5153617 w 8417447"/>
              <a:gd name="connsiteY155" fmla="*/ 248292 h 308021"/>
              <a:gd name="connsiteX156" fmla="*/ 5170878 w 8417447"/>
              <a:gd name="connsiteY156" fmla="*/ 260333 h 308021"/>
              <a:gd name="connsiteX157" fmla="*/ 5167176 w 8417447"/>
              <a:gd name="connsiteY157" fmla="*/ 219127 h 308021"/>
              <a:gd name="connsiteX158" fmla="*/ 5264684 w 8417447"/>
              <a:gd name="connsiteY158" fmla="*/ 0 h 308021"/>
              <a:gd name="connsiteX159" fmla="*/ 5362192 w 8417447"/>
              <a:gd name="connsiteY159" fmla="*/ 219127 h 308021"/>
              <a:gd name="connsiteX160" fmla="*/ 5357564 w 8417447"/>
              <a:gd name="connsiteY160" fmla="*/ 270645 h 308021"/>
              <a:gd name="connsiteX161" fmla="*/ 5363890 w 8417447"/>
              <a:gd name="connsiteY161" fmla="*/ 261060 h 308021"/>
              <a:gd name="connsiteX162" fmla="*/ 5401844 w 8417447"/>
              <a:gd name="connsiteY162" fmla="*/ 243840 h 308021"/>
              <a:gd name="connsiteX163" fmla="*/ 5421495 w 8417447"/>
              <a:gd name="connsiteY163" fmla="*/ 248292 h 308021"/>
              <a:gd name="connsiteX164" fmla="*/ 5438757 w 8417447"/>
              <a:gd name="connsiteY164" fmla="*/ 260334 h 308021"/>
              <a:gd name="connsiteX165" fmla="*/ 5435055 w 8417447"/>
              <a:gd name="connsiteY165" fmla="*/ 219127 h 308021"/>
              <a:gd name="connsiteX166" fmla="*/ 5532563 w 8417447"/>
              <a:gd name="connsiteY166" fmla="*/ 0 h 308021"/>
              <a:gd name="connsiteX167" fmla="*/ 5630071 w 8417447"/>
              <a:gd name="connsiteY167" fmla="*/ 219127 h 308021"/>
              <a:gd name="connsiteX168" fmla="*/ 5625443 w 8417447"/>
              <a:gd name="connsiteY168" fmla="*/ 270645 h 308021"/>
              <a:gd name="connsiteX169" fmla="*/ 5631769 w 8417447"/>
              <a:gd name="connsiteY169" fmla="*/ 261060 h 308021"/>
              <a:gd name="connsiteX170" fmla="*/ 5669723 w 8417447"/>
              <a:gd name="connsiteY170" fmla="*/ 243840 h 308021"/>
              <a:gd name="connsiteX171" fmla="*/ 5689374 w 8417447"/>
              <a:gd name="connsiteY171" fmla="*/ 248292 h 308021"/>
              <a:gd name="connsiteX172" fmla="*/ 5706635 w 8417447"/>
              <a:gd name="connsiteY172" fmla="*/ 260333 h 308021"/>
              <a:gd name="connsiteX173" fmla="*/ 5702933 w 8417447"/>
              <a:gd name="connsiteY173" fmla="*/ 219127 h 308021"/>
              <a:gd name="connsiteX174" fmla="*/ 5800441 w 8417447"/>
              <a:gd name="connsiteY174" fmla="*/ 0 h 308021"/>
              <a:gd name="connsiteX175" fmla="*/ 5897949 w 8417447"/>
              <a:gd name="connsiteY175" fmla="*/ 219127 h 308021"/>
              <a:gd name="connsiteX176" fmla="*/ 5893321 w 8417447"/>
              <a:gd name="connsiteY176" fmla="*/ 270645 h 308021"/>
              <a:gd name="connsiteX177" fmla="*/ 5899647 w 8417447"/>
              <a:gd name="connsiteY177" fmla="*/ 261060 h 308021"/>
              <a:gd name="connsiteX178" fmla="*/ 5937601 w 8417447"/>
              <a:gd name="connsiteY178" fmla="*/ 243840 h 308021"/>
              <a:gd name="connsiteX179" fmla="*/ 5957252 w 8417447"/>
              <a:gd name="connsiteY179" fmla="*/ 248292 h 308021"/>
              <a:gd name="connsiteX180" fmla="*/ 5974513 w 8417447"/>
              <a:gd name="connsiteY180" fmla="*/ 260333 h 308021"/>
              <a:gd name="connsiteX181" fmla="*/ 5970811 w 8417447"/>
              <a:gd name="connsiteY181" fmla="*/ 219127 h 308021"/>
              <a:gd name="connsiteX182" fmla="*/ 6068319 w 8417447"/>
              <a:gd name="connsiteY182" fmla="*/ 0 h 308021"/>
              <a:gd name="connsiteX183" fmla="*/ 6165827 w 8417447"/>
              <a:gd name="connsiteY183" fmla="*/ 219127 h 308021"/>
              <a:gd name="connsiteX184" fmla="*/ 6161199 w 8417447"/>
              <a:gd name="connsiteY184" fmla="*/ 270645 h 308021"/>
              <a:gd name="connsiteX185" fmla="*/ 6167525 w 8417447"/>
              <a:gd name="connsiteY185" fmla="*/ 261060 h 308021"/>
              <a:gd name="connsiteX186" fmla="*/ 6205479 w 8417447"/>
              <a:gd name="connsiteY186" fmla="*/ 243840 h 308021"/>
              <a:gd name="connsiteX187" fmla="*/ 6225130 w 8417447"/>
              <a:gd name="connsiteY187" fmla="*/ 248292 h 308021"/>
              <a:gd name="connsiteX188" fmla="*/ 6242392 w 8417447"/>
              <a:gd name="connsiteY188" fmla="*/ 260334 h 308021"/>
              <a:gd name="connsiteX189" fmla="*/ 6238690 w 8417447"/>
              <a:gd name="connsiteY189" fmla="*/ 219127 h 308021"/>
              <a:gd name="connsiteX190" fmla="*/ 6336198 w 8417447"/>
              <a:gd name="connsiteY190" fmla="*/ 0 h 308021"/>
              <a:gd name="connsiteX191" fmla="*/ 6433706 w 8417447"/>
              <a:gd name="connsiteY191" fmla="*/ 219127 h 308021"/>
              <a:gd name="connsiteX192" fmla="*/ 6429078 w 8417447"/>
              <a:gd name="connsiteY192" fmla="*/ 270645 h 308021"/>
              <a:gd name="connsiteX193" fmla="*/ 6435404 w 8417447"/>
              <a:gd name="connsiteY193" fmla="*/ 261060 h 308021"/>
              <a:gd name="connsiteX194" fmla="*/ 6473358 w 8417447"/>
              <a:gd name="connsiteY194" fmla="*/ 243840 h 308021"/>
              <a:gd name="connsiteX195" fmla="*/ 6493009 w 8417447"/>
              <a:gd name="connsiteY195" fmla="*/ 248292 h 308021"/>
              <a:gd name="connsiteX196" fmla="*/ 6510270 w 8417447"/>
              <a:gd name="connsiteY196" fmla="*/ 260333 h 308021"/>
              <a:gd name="connsiteX197" fmla="*/ 6506568 w 8417447"/>
              <a:gd name="connsiteY197" fmla="*/ 219127 h 308021"/>
              <a:gd name="connsiteX198" fmla="*/ 6604076 w 8417447"/>
              <a:gd name="connsiteY198" fmla="*/ 0 h 308021"/>
              <a:gd name="connsiteX199" fmla="*/ 6701584 w 8417447"/>
              <a:gd name="connsiteY199" fmla="*/ 219127 h 308021"/>
              <a:gd name="connsiteX200" fmla="*/ 6696956 w 8417447"/>
              <a:gd name="connsiteY200" fmla="*/ 270645 h 308021"/>
              <a:gd name="connsiteX201" fmla="*/ 6703282 w 8417447"/>
              <a:gd name="connsiteY201" fmla="*/ 261060 h 308021"/>
              <a:gd name="connsiteX202" fmla="*/ 6741236 w 8417447"/>
              <a:gd name="connsiteY202" fmla="*/ 243840 h 308021"/>
              <a:gd name="connsiteX203" fmla="*/ 6760887 w 8417447"/>
              <a:gd name="connsiteY203" fmla="*/ 248292 h 308021"/>
              <a:gd name="connsiteX204" fmla="*/ 6778148 w 8417447"/>
              <a:gd name="connsiteY204" fmla="*/ 260333 h 308021"/>
              <a:gd name="connsiteX205" fmla="*/ 6774446 w 8417447"/>
              <a:gd name="connsiteY205" fmla="*/ 219127 h 308021"/>
              <a:gd name="connsiteX206" fmla="*/ 6871954 w 8417447"/>
              <a:gd name="connsiteY206" fmla="*/ 0 h 308021"/>
              <a:gd name="connsiteX207" fmla="*/ 6969462 w 8417447"/>
              <a:gd name="connsiteY207" fmla="*/ 219127 h 308021"/>
              <a:gd name="connsiteX208" fmla="*/ 6964834 w 8417447"/>
              <a:gd name="connsiteY208" fmla="*/ 270645 h 308021"/>
              <a:gd name="connsiteX209" fmla="*/ 6971160 w 8417447"/>
              <a:gd name="connsiteY209" fmla="*/ 261060 h 308021"/>
              <a:gd name="connsiteX210" fmla="*/ 7009114 w 8417447"/>
              <a:gd name="connsiteY210" fmla="*/ 243840 h 308021"/>
              <a:gd name="connsiteX211" fmla="*/ 7028765 w 8417447"/>
              <a:gd name="connsiteY211" fmla="*/ 248292 h 308021"/>
              <a:gd name="connsiteX212" fmla="*/ 7046027 w 8417447"/>
              <a:gd name="connsiteY212" fmla="*/ 260334 h 308021"/>
              <a:gd name="connsiteX213" fmla="*/ 7042325 w 8417447"/>
              <a:gd name="connsiteY213" fmla="*/ 219127 h 308021"/>
              <a:gd name="connsiteX214" fmla="*/ 7139833 w 8417447"/>
              <a:gd name="connsiteY214" fmla="*/ 0 h 308021"/>
              <a:gd name="connsiteX215" fmla="*/ 7237341 w 8417447"/>
              <a:gd name="connsiteY215" fmla="*/ 219127 h 308021"/>
              <a:gd name="connsiteX216" fmla="*/ 7232713 w 8417447"/>
              <a:gd name="connsiteY216" fmla="*/ 270645 h 308021"/>
              <a:gd name="connsiteX217" fmla="*/ 7239039 w 8417447"/>
              <a:gd name="connsiteY217" fmla="*/ 261060 h 308021"/>
              <a:gd name="connsiteX218" fmla="*/ 7276993 w 8417447"/>
              <a:gd name="connsiteY218" fmla="*/ 243840 h 308021"/>
              <a:gd name="connsiteX219" fmla="*/ 7296644 w 8417447"/>
              <a:gd name="connsiteY219" fmla="*/ 248292 h 308021"/>
              <a:gd name="connsiteX220" fmla="*/ 7313905 w 8417447"/>
              <a:gd name="connsiteY220" fmla="*/ 260333 h 308021"/>
              <a:gd name="connsiteX221" fmla="*/ 7310203 w 8417447"/>
              <a:gd name="connsiteY221" fmla="*/ 219127 h 308021"/>
              <a:gd name="connsiteX222" fmla="*/ 7407711 w 8417447"/>
              <a:gd name="connsiteY222" fmla="*/ 0 h 308021"/>
              <a:gd name="connsiteX223" fmla="*/ 7505219 w 8417447"/>
              <a:gd name="connsiteY223" fmla="*/ 219127 h 308021"/>
              <a:gd name="connsiteX224" fmla="*/ 7500591 w 8417447"/>
              <a:gd name="connsiteY224" fmla="*/ 270645 h 308021"/>
              <a:gd name="connsiteX225" fmla="*/ 7506917 w 8417447"/>
              <a:gd name="connsiteY225" fmla="*/ 261060 h 308021"/>
              <a:gd name="connsiteX226" fmla="*/ 7544871 w 8417447"/>
              <a:gd name="connsiteY226" fmla="*/ 243840 h 308021"/>
              <a:gd name="connsiteX227" fmla="*/ 7564522 w 8417447"/>
              <a:gd name="connsiteY227" fmla="*/ 248292 h 308021"/>
              <a:gd name="connsiteX228" fmla="*/ 7581783 w 8417447"/>
              <a:gd name="connsiteY228" fmla="*/ 260333 h 308021"/>
              <a:gd name="connsiteX229" fmla="*/ 7578081 w 8417447"/>
              <a:gd name="connsiteY229" fmla="*/ 219127 h 308021"/>
              <a:gd name="connsiteX230" fmla="*/ 7675589 w 8417447"/>
              <a:gd name="connsiteY230" fmla="*/ 0 h 308021"/>
              <a:gd name="connsiteX231" fmla="*/ 7773097 w 8417447"/>
              <a:gd name="connsiteY231" fmla="*/ 219127 h 308021"/>
              <a:gd name="connsiteX232" fmla="*/ 7768469 w 8417447"/>
              <a:gd name="connsiteY232" fmla="*/ 270645 h 308021"/>
              <a:gd name="connsiteX233" fmla="*/ 7774794 w 8417447"/>
              <a:gd name="connsiteY233" fmla="*/ 261060 h 308021"/>
              <a:gd name="connsiteX234" fmla="*/ 7812749 w 8417447"/>
              <a:gd name="connsiteY234" fmla="*/ 243840 h 308021"/>
              <a:gd name="connsiteX235" fmla="*/ 7832400 w 8417447"/>
              <a:gd name="connsiteY235" fmla="*/ 248292 h 308021"/>
              <a:gd name="connsiteX236" fmla="*/ 7849662 w 8417447"/>
              <a:gd name="connsiteY236" fmla="*/ 260334 h 308021"/>
              <a:gd name="connsiteX237" fmla="*/ 7845960 w 8417447"/>
              <a:gd name="connsiteY237" fmla="*/ 219127 h 308021"/>
              <a:gd name="connsiteX238" fmla="*/ 7943468 w 8417447"/>
              <a:gd name="connsiteY238" fmla="*/ 0 h 308021"/>
              <a:gd name="connsiteX239" fmla="*/ 8040976 w 8417447"/>
              <a:gd name="connsiteY239" fmla="*/ 219127 h 308021"/>
              <a:gd name="connsiteX240" fmla="*/ 8036348 w 8417447"/>
              <a:gd name="connsiteY240" fmla="*/ 270645 h 308021"/>
              <a:gd name="connsiteX241" fmla="*/ 8042674 w 8417447"/>
              <a:gd name="connsiteY241" fmla="*/ 261060 h 308021"/>
              <a:gd name="connsiteX242" fmla="*/ 8080628 w 8417447"/>
              <a:gd name="connsiteY242" fmla="*/ 243840 h 308021"/>
              <a:gd name="connsiteX243" fmla="*/ 8100279 w 8417447"/>
              <a:gd name="connsiteY243" fmla="*/ 248292 h 308021"/>
              <a:gd name="connsiteX244" fmla="*/ 8117531 w 8417447"/>
              <a:gd name="connsiteY244" fmla="*/ 260327 h 308021"/>
              <a:gd name="connsiteX245" fmla="*/ 8113830 w 8417447"/>
              <a:gd name="connsiteY245" fmla="*/ 219127 h 308021"/>
              <a:gd name="connsiteX246" fmla="*/ 8211338 w 8417447"/>
              <a:gd name="connsiteY246" fmla="*/ 0 h 308021"/>
              <a:gd name="connsiteX247" fmla="*/ 8308846 w 8417447"/>
              <a:gd name="connsiteY247" fmla="*/ 219127 h 308021"/>
              <a:gd name="connsiteX248" fmla="*/ 8304218 w 8417447"/>
              <a:gd name="connsiteY248" fmla="*/ 270645 h 308021"/>
              <a:gd name="connsiteX249" fmla="*/ 8310543 w 8417447"/>
              <a:gd name="connsiteY249" fmla="*/ 261060 h 308021"/>
              <a:gd name="connsiteX250" fmla="*/ 8348498 w 8417447"/>
              <a:gd name="connsiteY250" fmla="*/ 243840 h 308021"/>
              <a:gd name="connsiteX251" fmla="*/ 8417447 w 8417447"/>
              <a:gd name="connsiteY251" fmla="*/ 308021 h 308021"/>
              <a:gd name="connsiteX0" fmla="*/ 0 w 8348498"/>
              <a:gd name="connsiteY0" fmla="*/ 270645 h 270646"/>
              <a:gd name="connsiteX1" fmla="*/ 6326 w 8348498"/>
              <a:gd name="connsiteY1" fmla="*/ 261060 h 270646"/>
              <a:gd name="connsiteX2" fmla="*/ 44280 w 8348498"/>
              <a:gd name="connsiteY2" fmla="*/ 243840 h 270646"/>
              <a:gd name="connsiteX3" fmla="*/ 63931 w 8348498"/>
              <a:gd name="connsiteY3" fmla="*/ 248292 h 270646"/>
              <a:gd name="connsiteX4" fmla="*/ 81192 w 8348498"/>
              <a:gd name="connsiteY4" fmla="*/ 260333 h 270646"/>
              <a:gd name="connsiteX5" fmla="*/ 77490 w 8348498"/>
              <a:gd name="connsiteY5" fmla="*/ 219127 h 270646"/>
              <a:gd name="connsiteX6" fmla="*/ 174998 w 8348498"/>
              <a:gd name="connsiteY6" fmla="*/ 0 h 270646"/>
              <a:gd name="connsiteX7" fmla="*/ 272506 w 8348498"/>
              <a:gd name="connsiteY7" fmla="*/ 219127 h 270646"/>
              <a:gd name="connsiteX8" fmla="*/ 267878 w 8348498"/>
              <a:gd name="connsiteY8" fmla="*/ 270645 h 270646"/>
              <a:gd name="connsiteX9" fmla="*/ 274204 w 8348498"/>
              <a:gd name="connsiteY9" fmla="*/ 261060 h 270646"/>
              <a:gd name="connsiteX10" fmla="*/ 312158 w 8348498"/>
              <a:gd name="connsiteY10" fmla="*/ 243840 h 270646"/>
              <a:gd name="connsiteX11" fmla="*/ 331809 w 8348498"/>
              <a:gd name="connsiteY11" fmla="*/ 248292 h 270646"/>
              <a:gd name="connsiteX12" fmla="*/ 349071 w 8348498"/>
              <a:gd name="connsiteY12" fmla="*/ 260334 h 270646"/>
              <a:gd name="connsiteX13" fmla="*/ 345369 w 8348498"/>
              <a:gd name="connsiteY13" fmla="*/ 219127 h 270646"/>
              <a:gd name="connsiteX14" fmla="*/ 442877 w 8348498"/>
              <a:gd name="connsiteY14" fmla="*/ 0 h 270646"/>
              <a:gd name="connsiteX15" fmla="*/ 540385 w 8348498"/>
              <a:gd name="connsiteY15" fmla="*/ 219127 h 270646"/>
              <a:gd name="connsiteX16" fmla="*/ 535757 w 8348498"/>
              <a:gd name="connsiteY16" fmla="*/ 270645 h 270646"/>
              <a:gd name="connsiteX17" fmla="*/ 542083 w 8348498"/>
              <a:gd name="connsiteY17" fmla="*/ 261060 h 270646"/>
              <a:gd name="connsiteX18" fmla="*/ 580037 w 8348498"/>
              <a:gd name="connsiteY18" fmla="*/ 243840 h 270646"/>
              <a:gd name="connsiteX19" fmla="*/ 599688 w 8348498"/>
              <a:gd name="connsiteY19" fmla="*/ 248292 h 270646"/>
              <a:gd name="connsiteX20" fmla="*/ 616949 w 8348498"/>
              <a:gd name="connsiteY20" fmla="*/ 260333 h 270646"/>
              <a:gd name="connsiteX21" fmla="*/ 613247 w 8348498"/>
              <a:gd name="connsiteY21" fmla="*/ 219127 h 270646"/>
              <a:gd name="connsiteX22" fmla="*/ 710755 w 8348498"/>
              <a:gd name="connsiteY22" fmla="*/ 0 h 270646"/>
              <a:gd name="connsiteX23" fmla="*/ 808263 w 8348498"/>
              <a:gd name="connsiteY23" fmla="*/ 219127 h 270646"/>
              <a:gd name="connsiteX24" fmla="*/ 803635 w 8348498"/>
              <a:gd name="connsiteY24" fmla="*/ 270645 h 270646"/>
              <a:gd name="connsiteX25" fmla="*/ 809961 w 8348498"/>
              <a:gd name="connsiteY25" fmla="*/ 261060 h 270646"/>
              <a:gd name="connsiteX26" fmla="*/ 847915 w 8348498"/>
              <a:gd name="connsiteY26" fmla="*/ 243840 h 270646"/>
              <a:gd name="connsiteX27" fmla="*/ 867566 w 8348498"/>
              <a:gd name="connsiteY27" fmla="*/ 248292 h 270646"/>
              <a:gd name="connsiteX28" fmla="*/ 884827 w 8348498"/>
              <a:gd name="connsiteY28" fmla="*/ 260333 h 270646"/>
              <a:gd name="connsiteX29" fmla="*/ 881125 w 8348498"/>
              <a:gd name="connsiteY29" fmla="*/ 219127 h 270646"/>
              <a:gd name="connsiteX30" fmla="*/ 978633 w 8348498"/>
              <a:gd name="connsiteY30" fmla="*/ 0 h 270646"/>
              <a:gd name="connsiteX31" fmla="*/ 1076141 w 8348498"/>
              <a:gd name="connsiteY31" fmla="*/ 219127 h 270646"/>
              <a:gd name="connsiteX32" fmla="*/ 1071513 w 8348498"/>
              <a:gd name="connsiteY32" fmla="*/ 270645 h 270646"/>
              <a:gd name="connsiteX33" fmla="*/ 1077839 w 8348498"/>
              <a:gd name="connsiteY33" fmla="*/ 261060 h 270646"/>
              <a:gd name="connsiteX34" fmla="*/ 1115793 w 8348498"/>
              <a:gd name="connsiteY34" fmla="*/ 243840 h 270646"/>
              <a:gd name="connsiteX35" fmla="*/ 1135444 w 8348498"/>
              <a:gd name="connsiteY35" fmla="*/ 248292 h 270646"/>
              <a:gd name="connsiteX36" fmla="*/ 1152706 w 8348498"/>
              <a:gd name="connsiteY36" fmla="*/ 260334 h 270646"/>
              <a:gd name="connsiteX37" fmla="*/ 1149004 w 8348498"/>
              <a:gd name="connsiteY37" fmla="*/ 219127 h 270646"/>
              <a:gd name="connsiteX38" fmla="*/ 1246511 w 8348498"/>
              <a:gd name="connsiteY38" fmla="*/ 0 h 270646"/>
              <a:gd name="connsiteX39" fmla="*/ 1344019 w 8348498"/>
              <a:gd name="connsiteY39" fmla="*/ 219127 h 270646"/>
              <a:gd name="connsiteX40" fmla="*/ 1339391 w 8348498"/>
              <a:gd name="connsiteY40" fmla="*/ 270645 h 270646"/>
              <a:gd name="connsiteX41" fmla="*/ 1345717 w 8348498"/>
              <a:gd name="connsiteY41" fmla="*/ 261060 h 270646"/>
              <a:gd name="connsiteX42" fmla="*/ 1383671 w 8348498"/>
              <a:gd name="connsiteY42" fmla="*/ 243840 h 270646"/>
              <a:gd name="connsiteX43" fmla="*/ 1403322 w 8348498"/>
              <a:gd name="connsiteY43" fmla="*/ 248292 h 270646"/>
              <a:gd name="connsiteX44" fmla="*/ 1420583 w 8348498"/>
              <a:gd name="connsiteY44" fmla="*/ 260333 h 270646"/>
              <a:gd name="connsiteX45" fmla="*/ 1416881 w 8348498"/>
              <a:gd name="connsiteY45" fmla="*/ 219127 h 270646"/>
              <a:gd name="connsiteX46" fmla="*/ 1514388 w 8348498"/>
              <a:gd name="connsiteY46" fmla="*/ 0 h 270646"/>
              <a:gd name="connsiteX47" fmla="*/ 1611897 w 8348498"/>
              <a:gd name="connsiteY47" fmla="*/ 219127 h 270646"/>
              <a:gd name="connsiteX48" fmla="*/ 1607269 w 8348498"/>
              <a:gd name="connsiteY48" fmla="*/ 270644 h 270646"/>
              <a:gd name="connsiteX49" fmla="*/ 1613594 w 8348498"/>
              <a:gd name="connsiteY49" fmla="*/ 261060 h 270646"/>
              <a:gd name="connsiteX50" fmla="*/ 1651548 w 8348498"/>
              <a:gd name="connsiteY50" fmla="*/ 243840 h 270646"/>
              <a:gd name="connsiteX51" fmla="*/ 1671200 w 8348498"/>
              <a:gd name="connsiteY51" fmla="*/ 248292 h 270646"/>
              <a:gd name="connsiteX52" fmla="*/ 1688461 w 8348498"/>
              <a:gd name="connsiteY52" fmla="*/ 260333 h 270646"/>
              <a:gd name="connsiteX53" fmla="*/ 1684759 w 8348498"/>
              <a:gd name="connsiteY53" fmla="*/ 219127 h 270646"/>
              <a:gd name="connsiteX54" fmla="*/ 1782267 w 8348498"/>
              <a:gd name="connsiteY54" fmla="*/ 0 h 270646"/>
              <a:gd name="connsiteX55" fmla="*/ 1879775 w 8348498"/>
              <a:gd name="connsiteY55" fmla="*/ 219127 h 270646"/>
              <a:gd name="connsiteX56" fmla="*/ 1875147 w 8348498"/>
              <a:gd name="connsiteY56" fmla="*/ 270645 h 270646"/>
              <a:gd name="connsiteX57" fmla="*/ 1881473 w 8348498"/>
              <a:gd name="connsiteY57" fmla="*/ 261060 h 270646"/>
              <a:gd name="connsiteX58" fmla="*/ 1919427 w 8348498"/>
              <a:gd name="connsiteY58" fmla="*/ 243840 h 270646"/>
              <a:gd name="connsiteX59" fmla="*/ 1939078 w 8348498"/>
              <a:gd name="connsiteY59" fmla="*/ 248292 h 270646"/>
              <a:gd name="connsiteX60" fmla="*/ 1956340 w 8348498"/>
              <a:gd name="connsiteY60" fmla="*/ 260334 h 270646"/>
              <a:gd name="connsiteX61" fmla="*/ 1952638 w 8348498"/>
              <a:gd name="connsiteY61" fmla="*/ 219127 h 270646"/>
              <a:gd name="connsiteX62" fmla="*/ 2050146 w 8348498"/>
              <a:gd name="connsiteY62" fmla="*/ 0 h 270646"/>
              <a:gd name="connsiteX63" fmla="*/ 2147653 w 8348498"/>
              <a:gd name="connsiteY63" fmla="*/ 219127 h 270646"/>
              <a:gd name="connsiteX64" fmla="*/ 2143025 w 8348498"/>
              <a:gd name="connsiteY64" fmla="*/ 270646 h 270646"/>
              <a:gd name="connsiteX65" fmla="*/ 2149352 w 8348498"/>
              <a:gd name="connsiteY65" fmla="*/ 261060 h 270646"/>
              <a:gd name="connsiteX66" fmla="*/ 2187306 w 8348498"/>
              <a:gd name="connsiteY66" fmla="*/ 243840 h 270646"/>
              <a:gd name="connsiteX67" fmla="*/ 2206957 w 8348498"/>
              <a:gd name="connsiteY67" fmla="*/ 248292 h 270646"/>
              <a:gd name="connsiteX68" fmla="*/ 2224218 w 8348498"/>
              <a:gd name="connsiteY68" fmla="*/ 260333 h 270646"/>
              <a:gd name="connsiteX69" fmla="*/ 2220516 w 8348498"/>
              <a:gd name="connsiteY69" fmla="*/ 219127 h 270646"/>
              <a:gd name="connsiteX70" fmla="*/ 2318024 w 8348498"/>
              <a:gd name="connsiteY70" fmla="*/ 0 h 270646"/>
              <a:gd name="connsiteX71" fmla="*/ 2415533 w 8348498"/>
              <a:gd name="connsiteY71" fmla="*/ 219127 h 270646"/>
              <a:gd name="connsiteX72" fmla="*/ 2410905 w 8348498"/>
              <a:gd name="connsiteY72" fmla="*/ 270643 h 270646"/>
              <a:gd name="connsiteX73" fmla="*/ 2417230 w 8348498"/>
              <a:gd name="connsiteY73" fmla="*/ 261060 h 270646"/>
              <a:gd name="connsiteX74" fmla="*/ 2455184 w 8348498"/>
              <a:gd name="connsiteY74" fmla="*/ 243840 h 270646"/>
              <a:gd name="connsiteX75" fmla="*/ 2474835 w 8348498"/>
              <a:gd name="connsiteY75" fmla="*/ 248292 h 270646"/>
              <a:gd name="connsiteX76" fmla="*/ 2492096 w 8348498"/>
              <a:gd name="connsiteY76" fmla="*/ 260333 h 270646"/>
              <a:gd name="connsiteX77" fmla="*/ 2488394 w 8348498"/>
              <a:gd name="connsiteY77" fmla="*/ 219127 h 270646"/>
              <a:gd name="connsiteX78" fmla="*/ 2585903 w 8348498"/>
              <a:gd name="connsiteY78" fmla="*/ 0 h 270646"/>
              <a:gd name="connsiteX79" fmla="*/ 2683410 w 8348498"/>
              <a:gd name="connsiteY79" fmla="*/ 219127 h 270646"/>
              <a:gd name="connsiteX80" fmla="*/ 2678782 w 8348498"/>
              <a:gd name="connsiteY80" fmla="*/ 270646 h 270646"/>
              <a:gd name="connsiteX81" fmla="*/ 2685108 w 8348498"/>
              <a:gd name="connsiteY81" fmla="*/ 261060 h 270646"/>
              <a:gd name="connsiteX82" fmla="*/ 2723063 w 8348498"/>
              <a:gd name="connsiteY82" fmla="*/ 243840 h 270646"/>
              <a:gd name="connsiteX83" fmla="*/ 2742714 w 8348498"/>
              <a:gd name="connsiteY83" fmla="*/ 248292 h 270646"/>
              <a:gd name="connsiteX84" fmla="*/ 2759975 w 8348498"/>
              <a:gd name="connsiteY84" fmla="*/ 260334 h 270646"/>
              <a:gd name="connsiteX85" fmla="*/ 2756273 w 8348498"/>
              <a:gd name="connsiteY85" fmla="*/ 219127 h 270646"/>
              <a:gd name="connsiteX86" fmla="*/ 2853781 w 8348498"/>
              <a:gd name="connsiteY86" fmla="*/ 0 h 270646"/>
              <a:gd name="connsiteX87" fmla="*/ 2951289 w 8348498"/>
              <a:gd name="connsiteY87" fmla="*/ 219127 h 270646"/>
              <a:gd name="connsiteX88" fmla="*/ 2946661 w 8348498"/>
              <a:gd name="connsiteY88" fmla="*/ 270645 h 270646"/>
              <a:gd name="connsiteX89" fmla="*/ 2952987 w 8348498"/>
              <a:gd name="connsiteY89" fmla="*/ 261060 h 270646"/>
              <a:gd name="connsiteX90" fmla="*/ 2990941 w 8348498"/>
              <a:gd name="connsiteY90" fmla="*/ 243840 h 270646"/>
              <a:gd name="connsiteX91" fmla="*/ 3010592 w 8348498"/>
              <a:gd name="connsiteY91" fmla="*/ 248292 h 270646"/>
              <a:gd name="connsiteX92" fmla="*/ 3027853 w 8348498"/>
              <a:gd name="connsiteY92" fmla="*/ 260333 h 270646"/>
              <a:gd name="connsiteX93" fmla="*/ 3024151 w 8348498"/>
              <a:gd name="connsiteY93" fmla="*/ 219127 h 270646"/>
              <a:gd name="connsiteX94" fmla="*/ 3121659 w 8348498"/>
              <a:gd name="connsiteY94" fmla="*/ 0 h 270646"/>
              <a:gd name="connsiteX95" fmla="*/ 3219167 w 8348498"/>
              <a:gd name="connsiteY95" fmla="*/ 219127 h 270646"/>
              <a:gd name="connsiteX96" fmla="*/ 3214539 w 8348498"/>
              <a:gd name="connsiteY96" fmla="*/ 270645 h 270646"/>
              <a:gd name="connsiteX97" fmla="*/ 3220865 w 8348498"/>
              <a:gd name="connsiteY97" fmla="*/ 261060 h 270646"/>
              <a:gd name="connsiteX98" fmla="*/ 3258819 w 8348498"/>
              <a:gd name="connsiteY98" fmla="*/ 243840 h 270646"/>
              <a:gd name="connsiteX99" fmla="*/ 3278470 w 8348498"/>
              <a:gd name="connsiteY99" fmla="*/ 248292 h 270646"/>
              <a:gd name="connsiteX100" fmla="*/ 3295730 w 8348498"/>
              <a:gd name="connsiteY100" fmla="*/ 260332 h 270646"/>
              <a:gd name="connsiteX101" fmla="*/ 3292028 w 8348498"/>
              <a:gd name="connsiteY101" fmla="*/ 219127 h 270646"/>
              <a:gd name="connsiteX102" fmla="*/ 3389536 w 8348498"/>
              <a:gd name="connsiteY102" fmla="*/ 0 h 270646"/>
              <a:gd name="connsiteX103" fmla="*/ 3487044 w 8348498"/>
              <a:gd name="connsiteY103" fmla="*/ 219127 h 270646"/>
              <a:gd name="connsiteX104" fmla="*/ 3482416 w 8348498"/>
              <a:gd name="connsiteY104" fmla="*/ 270645 h 270646"/>
              <a:gd name="connsiteX105" fmla="*/ 3488742 w 8348498"/>
              <a:gd name="connsiteY105" fmla="*/ 261060 h 270646"/>
              <a:gd name="connsiteX106" fmla="*/ 3526696 w 8348498"/>
              <a:gd name="connsiteY106" fmla="*/ 243840 h 270646"/>
              <a:gd name="connsiteX107" fmla="*/ 3546348 w 8348498"/>
              <a:gd name="connsiteY107" fmla="*/ 248292 h 270646"/>
              <a:gd name="connsiteX108" fmla="*/ 3563608 w 8348498"/>
              <a:gd name="connsiteY108" fmla="*/ 260333 h 270646"/>
              <a:gd name="connsiteX109" fmla="*/ 3559906 w 8348498"/>
              <a:gd name="connsiteY109" fmla="*/ 219127 h 270646"/>
              <a:gd name="connsiteX110" fmla="*/ 3657414 w 8348498"/>
              <a:gd name="connsiteY110" fmla="*/ 0 h 270646"/>
              <a:gd name="connsiteX111" fmla="*/ 3754922 w 8348498"/>
              <a:gd name="connsiteY111" fmla="*/ 219127 h 270646"/>
              <a:gd name="connsiteX112" fmla="*/ 3750294 w 8348498"/>
              <a:gd name="connsiteY112" fmla="*/ 270645 h 270646"/>
              <a:gd name="connsiteX113" fmla="*/ 3756620 w 8348498"/>
              <a:gd name="connsiteY113" fmla="*/ 261060 h 270646"/>
              <a:gd name="connsiteX114" fmla="*/ 3794574 w 8348498"/>
              <a:gd name="connsiteY114" fmla="*/ 243840 h 270646"/>
              <a:gd name="connsiteX115" fmla="*/ 3814226 w 8348498"/>
              <a:gd name="connsiteY115" fmla="*/ 248292 h 270646"/>
              <a:gd name="connsiteX116" fmla="*/ 3831487 w 8348498"/>
              <a:gd name="connsiteY116" fmla="*/ 260334 h 270646"/>
              <a:gd name="connsiteX117" fmla="*/ 3827785 w 8348498"/>
              <a:gd name="connsiteY117" fmla="*/ 219127 h 270646"/>
              <a:gd name="connsiteX118" fmla="*/ 3925293 w 8348498"/>
              <a:gd name="connsiteY118" fmla="*/ 0 h 270646"/>
              <a:gd name="connsiteX119" fmla="*/ 4022801 w 8348498"/>
              <a:gd name="connsiteY119" fmla="*/ 219127 h 270646"/>
              <a:gd name="connsiteX120" fmla="*/ 4018173 w 8348498"/>
              <a:gd name="connsiteY120" fmla="*/ 270645 h 270646"/>
              <a:gd name="connsiteX121" fmla="*/ 4024499 w 8348498"/>
              <a:gd name="connsiteY121" fmla="*/ 261060 h 270646"/>
              <a:gd name="connsiteX122" fmla="*/ 4062453 w 8348498"/>
              <a:gd name="connsiteY122" fmla="*/ 243840 h 270646"/>
              <a:gd name="connsiteX123" fmla="*/ 4082105 w 8348498"/>
              <a:gd name="connsiteY123" fmla="*/ 248292 h 270646"/>
              <a:gd name="connsiteX124" fmla="*/ 4099365 w 8348498"/>
              <a:gd name="connsiteY124" fmla="*/ 260333 h 270646"/>
              <a:gd name="connsiteX125" fmla="*/ 4095663 w 8348498"/>
              <a:gd name="connsiteY125" fmla="*/ 219127 h 270646"/>
              <a:gd name="connsiteX126" fmla="*/ 4193171 w 8348498"/>
              <a:gd name="connsiteY126" fmla="*/ 0 h 270646"/>
              <a:gd name="connsiteX127" fmla="*/ 4290679 w 8348498"/>
              <a:gd name="connsiteY127" fmla="*/ 219127 h 270646"/>
              <a:gd name="connsiteX128" fmla="*/ 4286051 w 8348498"/>
              <a:gd name="connsiteY128" fmla="*/ 270645 h 270646"/>
              <a:gd name="connsiteX129" fmla="*/ 4292377 w 8348498"/>
              <a:gd name="connsiteY129" fmla="*/ 261060 h 270646"/>
              <a:gd name="connsiteX130" fmla="*/ 4330331 w 8348498"/>
              <a:gd name="connsiteY130" fmla="*/ 243840 h 270646"/>
              <a:gd name="connsiteX131" fmla="*/ 4349982 w 8348498"/>
              <a:gd name="connsiteY131" fmla="*/ 248292 h 270646"/>
              <a:gd name="connsiteX132" fmla="*/ 4367243 w 8348498"/>
              <a:gd name="connsiteY132" fmla="*/ 260333 h 270646"/>
              <a:gd name="connsiteX133" fmla="*/ 4363541 w 8348498"/>
              <a:gd name="connsiteY133" fmla="*/ 219127 h 270646"/>
              <a:gd name="connsiteX134" fmla="*/ 4461049 w 8348498"/>
              <a:gd name="connsiteY134" fmla="*/ 0 h 270646"/>
              <a:gd name="connsiteX135" fmla="*/ 4558557 w 8348498"/>
              <a:gd name="connsiteY135" fmla="*/ 219127 h 270646"/>
              <a:gd name="connsiteX136" fmla="*/ 4553929 w 8348498"/>
              <a:gd name="connsiteY136" fmla="*/ 270645 h 270646"/>
              <a:gd name="connsiteX137" fmla="*/ 4560255 w 8348498"/>
              <a:gd name="connsiteY137" fmla="*/ 261060 h 270646"/>
              <a:gd name="connsiteX138" fmla="*/ 4598209 w 8348498"/>
              <a:gd name="connsiteY138" fmla="*/ 243840 h 270646"/>
              <a:gd name="connsiteX139" fmla="*/ 4617860 w 8348498"/>
              <a:gd name="connsiteY139" fmla="*/ 248292 h 270646"/>
              <a:gd name="connsiteX140" fmla="*/ 4635122 w 8348498"/>
              <a:gd name="connsiteY140" fmla="*/ 260334 h 270646"/>
              <a:gd name="connsiteX141" fmla="*/ 4631420 w 8348498"/>
              <a:gd name="connsiteY141" fmla="*/ 219127 h 270646"/>
              <a:gd name="connsiteX142" fmla="*/ 4728928 w 8348498"/>
              <a:gd name="connsiteY142" fmla="*/ 0 h 270646"/>
              <a:gd name="connsiteX143" fmla="*/ 4826436 w 8348498"/>
              <a:gd name="connsiteY143" fmla="*/ 219127 h 270646"/>
              <a:gd name="connsiteX144" fmla="*/ 4821808 w 8348498"/>
              <a:gd name="connsiteY144" fmla="*/ 270645 h 270646"/>
              <a:gd name="connsiteX145" fmla="*/ 4828134 w 8348498"/>
              <a:gd name="connsiteY145" fmla="*/ 261060 h 270646"/>
              <a:gd name="connsiteX146" fmla="*/ 4866088 w 8348498"/>
              <a:gd name="connsiteY146" fmla="*/ 243840 h 270646"/>
              <a:gd name="connsiteX147" fmla="*/ 4885739 w 8348498"/>
              <a:gd name="connsiteY147" fmla="*/ 248292 h 270646"/>
              <a:gd name="connsiteX148" fmla="*/ 4903000 w 8348498"/>
              <a:gd name="connsiteY148" fmla="*/ 260333 h 270646"/>
              <a:gd name="connsiteX149" fmla="*/ 4899298 w 8348498"/>
              <a:gd name="connsiteY149" fmla="*/ 219127 h 270646"/>
              <a:gd name="connsiteX150" fmla="*/ 4996806 w 8348498"/>
              <a:gd name="connsiteY150" fmla="*/ 0 h 270646"/>
              <a:gd name="connsiteX151" fmla="*/ 5094314 w 8348498"/>
              <a:gd name="connsiteY151" fmla="*/ 219127 h 270646"/>
              <a:gd name="connsiteX152" fmla="*/ 5089686 w 8348498"/>
              <a:gd name="connsiteY152" fmla="*/ 270645 h 270646"/>
              <a:gd name="connsiteX153" fmla="*/ 5096012 w 8348498"/>
              <a:gd name="connsiteY153" fmla="*/ 261060 h 270646"/>
              <a:gd name="connsiteX154" fmla="*/ 5133966 w 8348498"/>
              <a:gd name="connsiteY154" fmla="*/ 243840 h 270646"/>
              <a:gd name="connsiteX155" fmla="*/ 5153617 w 8348498"/>
              <a:gd name="connsiteY155" fmla="*/ 248292 h 270646"/>
              <a:gd name="connsiteX156" fmla="*/ 5170878 w 8348498"/>
              <a:gd name="connsiteY156" fmla="*/ 260333 h 270646"/>
              <a:gd name="connsiteX157" fmla="*/ 5167176 w 8348498"/>
              <a:gd name="connsiteY157" fmla="*/ 219127 h 270646"/>
              <a:gd name="connsiteX158" fmla="*/ 5264684 w 8348498"/>
              <a:gd name="connsiteY158" fmla="*/ 0 h 270646"/>
              <a:gd name="connsiteX159" fmla="*/ 5362192 w 8348498"/>
              <a:gd name="connsiteY159" fmla="*/ 219127 h 270646"/>
              <a:gd name="connsiteX160" fmla="*/ 5357564 w 8348498"/>
              <a:gd name="connsiteY160" fmla="*/ 270645 h 270646"/>
              <a:gd name="connsiteX161" fmla="*/ 5363890 w 8348498"/>
              <a:gd name="connsiteY161" fmla="*/ 261060 h 270646"/>
              <a:gd name="connsiteX162" fmla="*/ 5401844 w 8348498"/>
              <a:gd name="connsiteY162" fmla="*/ 243840 h 270646"/>
              <a:gd name="connsiteX163" fmla="*/ 5421495 w 8348498"/>
              <a:gd name="connsiteY163" fmla="*/ 248292 h 270646"/>
              <a:gd name="connsiteX164" fmla="*/ 5438757 w 8348498"/>
              <a:gd name="connsiteY164" fmla="*/ 260334 h 270646"/>
              <a:gd name="connsiteX165" fmla="*/ 5435055 w 8348498"/>
              <a:gd name="connsiteY165" fmla="*/ 219127 h 270646"/>
              <a:gd name="connsiteX166" fmla="*/ 5532563 w 8348498"/>
              <a:gd name="connsiteY166" fmla="*/ 0 h 270646"/>
              <a:gd name="connsiteX167" fmla="*/ 5630071 w 8348498"/>
              <a:gd name="connsiteY167" fmla="*/ 219127 h 270646"/>
              <a:gd name="connsiteX168" fmla="*/ 5625443 w 8348498"/>
              <a:gd name="connsiteY168" fmla="*/ 270645 h 270646"/>
              <a:gd name="connsiteX169" fmla="*/ 5631769 w 8348498"/>
              <a:gd name="connsiteY169" fmla="*/ 261060 h 270646"/>
              <a:gd name="connsiteX170" fmla="*/ 5669723 w 8348498"/>
              <a:gd name="connsiteY170" fmla="*/ 243840 h 270646"/>
              <a:gd name="connsiteX171" fmla="*/ 5689374 w 8348498"/>
              <a:gd name="connsiteY171" fmla="*/ 248292 h 270646"/>
              <a:gd name="connsiteX172" fmla="*/ 5706635 w 8348498"/>
              <a:gd name="connsiteY172" fmla="*/ 260333 h 270646"/>
              <a:gd name="connsiteX173" fmla="*/ 5702933 w 8348498"/>
              <a:gd name="connsiteY173" fmla="*/ 219127 h 270646"/>
              <a:gd name="connsiteX174" fmla="*/ 5800441 w 8348498"/>
              <a:gd name="connsiteY174" fmla="*/ 0 h 270646"/>
              <a:gd name="connsiteX175" fmla="*/ 5897949 w 8348498"/>
              <a:gd name="connsiteY175" fmla="*/ 219127 h 270646"/>
              <a:gd name="connsiteX176" fmla="*/ 5893321 w 8348498"/>
              <a:gd name="connsiteY176" fmla="*/ 270645 h 270646"/>
              <a:gd name="connsiteX177" fmla="*/ 5899647 w 8348498"/>
              <a:gd name="connsiteY177" fmla="*/ 261060 h 270646"/>
              <a:gd name="connsiteX178" fmla="*/ 5937601 w 8348498"/>
              <a:gd name="connsiteY178" fmla="*/ 243840 h 270646"/>
              <a:gd name="connsiteX179" fmla="*/ 5957252 w 8348498"/>
              <a:gd name="connsiteY179" fmla="*/ 248292 h 270646"/>
              <a:gd name="connsiteX180" fmla="*/ 5974513 w 8348498"/>
              <a:gd name="connsiteY180" fmla="*/ 260333 h 270646"/>
              <a:gd name="connsiteX181" fmla="*/ 5970811 w 8348498"/>
              <a:gd name="connsiteY181" fmla="*/ 219127 h 270646"/>
              <a:gd name="connsiteX182" fmla="*/ 6068319 w 8348498"/>
              <a:gd name="connsiteY182" fmla="*/ 0 h 270646"/>
              <a:gd name="connsiteX183" fmla="*/ 6165827 w 8348498"/>
              <a:gd name="connsiteY183" fmla="*/ 219127 h 270646"/>
              <a:gd name="connsiteX184" fmla="*/ 6161199 w 8348498"/>
              <a:gd name="connsiteY184" fmla="*/ 270645 h 270646"/>
              <a:gd name="connsiteX185" fmla="*/ 6167525 w 8348498"/>
              <a:gd name="connsiteY185" fmla="*/ 261060 h 270646"/>
              <a:gd name="connsiteX186" fmla="*/ 6205479 w 8348498"/>
              <a:gd name="connsiteY186" fmla="*/ 243840 h 270646"/>
              <a:gd name="connsiteX187" fmla="*/ 6225130 w 8348498"/>
              <a:gd name="connsiteY187" fmla="*/ 248292 h 270646"/>
              <a:gd name="connsiteX188" fmla="*/ 6242392 w 8348498"/>
              <a:gd name="connsiteY188" fmla="*/ 260334 h 270646"/>
              <a:gd name="connsiteX189" fmla="*/ 6238690 w 8348498"/>
              <a:gd name="connsiteY189" fmla="*/ 219127 h 270646"/>
              <a:gd name="connsiteX190" fmla="*/ 6336198 w 8348498"/>
              <a:gd name="connsiteY190" fmla="*/ 0 h 270646"/>
              <a:gd name="connsiteX191" fmla="*/ 6433706 w 8348498"/>
              <a:gd name="connsiteY191" fmla="*/ 219127 h 270646"/>
              <a:gd name="connsiteX192" fmla="*/ 6429078 w 8348498"/>
              <a:gd name="connsiteY192" fmla="*/ 270645 h 270646"/>
              <a:gd name="connsiteX193" fmla="*/ 6435404 w 8348498"/>
              <a:gd name="connsiteY193" fmla="*/ 261060 h 270646"/>
              <a:gd name="connsiteX194" fmla="*/ 6473358 w 8348498"/>
              <a:gd name="connsiteY194" fmla="*/ 243840 h 270646"/>
              <a:gd name="connsiteX195" fmla="*/ 6493009 w 8348498"/>
              <a:gd name="connsiteY195" fmla="*/ 248292 h 270646"/>
              <a:gd name="connsiteX196" fmla="*/ 6510270 w 8348498"/>
              <a:gd name="connsiteY196" fmla="*/ 260333 h 270646"/>
              <a:gd name="connsiteX197" fmla="*/ 6506568 w 8348498"/>
              <a:gd name="connsiteY197" fmla="*/ 219127 h 270646"/>
              <a:gd name="connsiteX198" fmla="*/ 6604076 w 8348498"/>
              <a:gd name="connsiteY198" fmla="*/ 0 h 270646"/>
              <a:gd name="connsiteX199" fmla="*/ 6701584 w 8348498"/>
              <a:gd name="connsiteY199" fmla="*/ 219127 h 270646"/>
              <a:gd name="connsiteX200" fmla="*/ 6696956 w 8348498"/>
              <a:gd name="connsiteY200" fmla="*/ 270645 h 270646"/>
              <a:gd name="connsiteX201" fmla="*/ 6703282 w 8348498"/>
              <a:gd name="connsiteY201" fmla="*/ 261060 h 270646"/>
              <a:gd name="connsiteX202" fmla="*/ 6741236 w 8348498"/>
              <a:gd name="connsiteY202" fmla="*/ 243840 h 270646"/>
              <a:gd name="connsiteX203" fmla="*/ 6760887 w 8348498"/>
              <a:gd name="connsiteY203" fmla="*/ 248292 h 270646"/>
              <a:gd name="connsiteX204" fmla="*/ 6778148 w 8348498"/>
              <a:gd name="connsiteY204" fmla="*/ 260333 h 270646"/>
              <a:gd name="connsiteX205" fmla="*/ 6774446 w 8348498"/>
              <a:gd name="connsiteY205" fmla="*/ 219127 h 270646"/>
              <a:gd name="connsiteX206" fmla="*/ 6871954 w 8348498"/>
              <a:gd name="connsiteY206" fmla="*/ 0 h 270646"/>
              <a:gd name="connsiteX207" fmla="*/ 6969462 w 8348498"/>
              <a:gd name="connsiteY207" fmla="*/ 219127 h 270646"/>
              <a:gd name="connsiteX208" fmla="*/ 6964834 w 8348498"/>
              <a:gd name="connsiteY208" fmla="*/ 270645 h 270646"/>
              <a:gd name="connsiteX209" fmla="*/ 6971160 w 8348498"/>
              <a:gd name="connsiteY209" fmla="*/ 261060 h 270646"/>
              <a:gd name="connsiteX210" fmla="*/ 7009114 w 8348498"/>
              <a:gd name="connsiteY210" fmla="*/ 243840 h 270646"/>
              <a:gd name="connsiteX211" fmla="*/ 7028765 w 8348498"/>
              <a:gd name="connsiteY211" fmla="*/ 248292 h 270646"/>
              <a:gd name="connsiteX212" fmla="*/ 7046027 w 8348498"/>
              <a:gd name="connsiteY212" fmla="*/ 260334 h 270646"/>
              <a:gd name="connsiteX213" fmla="*/ 7042325 w 8348498"/>
              <a:gd name="connsiteY213" fmla="*/ 219127 h 270646"/>
              <a:gd name="connsiteX214" fmla="*/ 7139833 w 8348498"/>
              <a:gd name="connsiteY214" fmla="*/ 0 h 270646"/>
              <a:gd name="connsiteX215" fmla="*/ 7237341 w 8348498"/>
              <a:gd name="connsiteY215" fmla="*/ 219127 h 270646"/>
              <a:gd name="connsiteX216" fmla="*/ 7232713 w 8348498"/>
              <a:gd name="connsiteY216" fmla="*/ 270645 h 270646"/>
              <a:gd name="connsiteX217" fmla="*/ 7239039 w 8348498"/>
              <a:gd name="connsiteY217" fmla="*/ 261060 h 270646"/>
              <a:gd name="connsiteX218" fmla="*/ 7276993 w 8348498"/>
              <a:gd name="connsiteY218" fmla="*/ 243840 h 270646"/>
              <a:gd name="connsiteX219" fmla="*/ 7296644 w 8348498"/>
              <a:gd name="connsiteY219" fmla="*/ 248292 h 270646"/>
              <a:gd name="connsiteX220" fmla="*/ 7313905 w 8348498"/>
              <a:gd name="connsiteY220" fmla="*/ 260333 h 270646"/>
              <a:gd name="connsiteX221" fmla="*/ 7310203 w 8348498"/>
              <a:gd name="connsiteY221" fmla="*/ 219127 h 270646"/>
              <a:gd name="connsiteX222" fmla="*/ 7407711 w 8348498"/>
              <a:gd name="connsiteY222" fmla="*/ 0 h 270646"/>
              <a:gd name="connsiteX223" fmla="*/ 7505219 w 8348498"/>
              <a:gd name="connsiteY223" fmla="*/ 219127 h 270646"/>
              <a:gd name="connsiteX224" fmla="*/ 7500591 w 8348498"/>
              <a:gd name="connsiteY224" fmla="*/ 270645 h 270646"/>
              <a:gd name="connsiteX225" fmla="*/ 7506917 w 8348498"/>
              <a:gd name="connsiteY225" fmla="*/ 261060 h 270646"/>
              <a:gd name="connsiteX226" fmla="*/ 7544871 w 8348498"/>
              <a:gd name="connsiteY226" fmla="*/ 243840 h 270646"/>
              <a:gd name="connsiteX227" fmla="*/ 7564522 w 8348498"/>
              <a:gd name="connsiteY227" fmla="*/ 248292 h 270646"/>
              <a:gd name="connsiteX228" fmla="*/ 7581783 w 8348498"/>
              <a:gd name="connsiteY228" fmla="*/ 260333 h 270646"/>
              <a:gd name="connsiteX229" fmla="*/ 7578081 w 8348498"/>
              <a:gd name="connsiteY229" fmla="*/ 219127 h 270646"/>
              <a:gd name="connsiteX230" fmla="*/ 7675589 w 8348498"/>
              <a:gd name="connsiteY230" fmla="*/ 0 h 270646"/>
              <a:gd name="connsiteX231" fmla="*/ 7773097 w 8348498"/>
              <a:gd name="connsiteY231" fmla="*/ 219127 h 270646"/>
              <a:gd name="connsiteX232" fmla="*/ 7768469 w 8348498"/>
              <a:gd name="connsiteY232" fmla="*/ 270645 h 270646"/>
              <a:gd name="connsiteX233" fmla="*/ 7774794 w 8348498"/>
              <a:gd name="connsiteY233" fmla="*/ 261060 h 270646"/>
              <a:gd name="connsiteX234" fmla="*/ 7812749 w 8348498"/>
              <a:gd name="connsiteY234" fmla="*/ 243840 h 270646"/>
              <a:gd name="connsiteX235" fmla="*/ 7832400 w 8348498"/>
              <a:gd name="connsiteY235" fmla="*/ 248292 h 270646"/>
              <a:gd name="connsiteX236" fmla="*/ 7849662 w 8348498"/>
              <a:gd name="connsiteY236" fmla="*/ 260334 h 270646"/>
              <a:gd name="connsiteX237" fmla="*/ 7845960 w 8348498"/>
              <a:gd name="connsiteY237" fmla="*/ 219127 h 270646"/>
              <a:gd name="connsiteX238" fmla="*/ 7943468 w 8348498"/>
              <a:gd name="connsiteY238" fmla="*/ 0 h 270646"/>
              <a:gd name="connsiteX239" fmla="*/ 8040976 w 8348498"/>
              <a:gd name="connsiteY239" fmla="*/ 219127 h 270646"/>
              <a:gd name="connsiteX240" fmla="*/ 8036348 w 8348498"/>
              <a:gd name="connsiteY240" fmla="*/ 270645 h 270646"/>
              <a:gd name="connsiteX241" fmla="*/ 8042674 w 8348498"/>
              <a:gd name="connsiteY241" fmla="*/ 261060 h 270646"/>
              <a:gd name="connsiteX242" fmla="*/ 8080628 w 8348498"/>
              <a:gd name="connsiteY242" fmla="*/ 243840 h 270646"/>
              <a:gd name="connsiteX243" fmla="*/ 8100279 w 8348498"/>
              <a:gd name="connsiteY243" fmla="*/ 248292 h 270646"/>
              <a:gd name="connsiteX244" fmla="*/ 8117531 w 8348498"/>
              <a:gd name="connsiteY244" fmla="*/ 260327 h 270646"/>
              <a:gd name="connsiteX245" fmla="*/ 8113830 w 8348498"/>
              <a:gd name="connsiteY245" fmla="*/ 219127 h 270646"/>
              <a:gd name="connsiteX246" fmla="*/ 8211338 w 8348498"/>
              <a:gd name="connsiteY246" fmla="*/ 0 h 270646"/>
              <a:gd name="connsiteX247" fmla="*/ 8308846 w 8348498"/>
              <a:gd name="connsiteY247" fmla="*/ 219127 h 270646"/>
              <a:gd name="connsiteX248" fmla="*/ 8304218 w 8348498"/>
              <a:gd name="connsiteY248" fmla="*/ 270645 h 270646"/>
              <a:gd name="connsiteX249" fmla="*/ 8310543 w 8348498"/>
              <a:gd name="connsiteY249" fmla="*/ 261060 h 270646"/>
              <a:gd name="connsiteX250" fmla="*/ 8348498 w 8348498"/>
              <a:gd name="connsiteY250" fmla="*/ 243840 h 270646"/>
              <a:gd name="connsiteX0" fmla="*/ 0 w 8310543"/>
              <a:gd name="connsiteY0" fmla="*/ 270645 h 270646"/>
              <a:gd name="connsiteX1" fmla="*/ 6326 w 8310543"/>
              <a:gd name="connsiteY1" fmla="*/ 261060 h 270646"/>
              <a:gd name="connsiteX2" fmla="*/ 44280 w 8310543"/>
              <a:gd name="connsiteY2" fmla="*/ 243840 h 270646"/>
              <a:gd name="connsiteX3" fmla="*/ 63931 w 8310543"/>
              <a:gd name="connsiteY3" fmla="*/ 248292 h 270646"/>
              <a:gd name="connsiteX4" fmla="*/ 81192 w 8310543"/>
              <a:gd name="connsiteY4" fmla="*/ 260333 h 270646"/>
              <a:gd name="connsiteX5" fmla="*/ 77490 w 8310543"/>
              <a:gd name="connsiteY5" fmla="*/ 219127 h 270646"/>
              <a:gd name="connsiteX6" fmla="*/ 174998 w 8310543"/>
              <a:gd name="connsiteY6" fmla="*/ 0 h 270646"/>
              <a:gd name="connsiteX7" fmla="*/ 272506 w 8310543"/>
              <a:gd name="connsiteY7" fmla="*/ 219127 h 270646"/>
              <a:gd name="connsiteX8" fmla="*/ 267878 w 8310543"/>
              <a:gd name="connsiteY8" fmla="*/ 270645 h 270646"/>
              <a:gd name="connsiteX9" fmla="*/ 274204 w 8310543"/>
              <a:gd name="connsiteY9" fmla="*/ 261060 h 270646"/>
              <a:gd name="connsiteX10" fmla="*/ 312158 w 8310543"/>
              <a:gd name="connsiteY10" fmla="*/ 243840 h 270646"/>
              <a:gd name="connsiteX11" fmla="*/ 331809 w 8310543"/>
              <a:gd name="connsiteY11" fmla="*/ 248292 h 270646"/>
              <a:gd name="connsiteX12" fmla="*/ 349071 w 8310543"/>
              <a:gd name="connsiteY12" fmla="*/ 260334 h 270646"/>
              <a:gd name="connsiteX13" fmla="*/ 345369 w 8310543"/>
              <a:gd name="connsiteY13" fmla="*/ 219127 h 270646"/>
              <a:gd name="connsiteX14" fmla="*/ 442877 w 8310543"/>
              <a:gd name="connsiteY14" fmla="*/ 0 h 270646"/>
              <a:gd name="connsiteX15" fmla="*/ 540385 w 8310543"/>
              <a:gd name="connsiteY15" fmla="*/ 219127 h 270646"/>
              <a:gd name="connsiteX16" fmla="*/ 535757 w 8310543"/>
              <a:gd name="connsiteY16" fmla="*/ 270645 h 270646"/>
              <a:gd name="connsiteX17" fmla="*/ 542083 w 8310543"/>
              <a:gd name="connsiteY17" fmla="*/ 261060 h 270646"/>
              <a:gd name="connsiteX18" fmla="*/ 580037 w 8310543"/>
              <a:gd name="connsiteY18" fmla="*/ 243840 h 270646"/>
              <a:gd name="connsiteX19" fmla="*/ 599688 w 8310543"/>
              <a:gd name="connsiteY19" fmla="*/ 248292 h 270646"/>
              <a:gd name="connsiteX20" fmla="*/ 616949 w 8310543"/>
              <a:gd name="connsiteY20" fmla="*/ 260333 h 270646"/>
              <a:gd name="connsiteX21" fmla="*/ 613247 w 8310543"/>
              <a:gd name="connsiteY21" fmla="*/ 219127 h 270646"/>
              <a:gd name="connsiteX22" fmla="*/ 710755 w 8310543"/>
              <a:gd name="connsiteY22" fmla="*/ 0 h 270646"/>
              <a:gd name="connsiteX23" fmla="*/ 808263 w 8310543"/>
              <a:gd name="connsiteY23" fmla="*/ 219127 h 270646"/>
              <a:gd name="connsiteX24" fmla="*/ 803635 w 8310543"/>
              <a:gd name="connsiteY24" fmla="*/ 270645 h 270646"/>
              <a:gd name="connsiteX25" fmla="*/ 809961 w 8310543"/>
              <a:gd name="connsiteY25" fmla="*/ 261060 h 270646"/>
              <a:gd name="connsiteX26" fmla="*/ 847915 w 8310543"/>
              <a:gd name="connsiteY26" fmla="*/ 243840 h 270646"/>
              <a:gd name="connsiteX27" fmla="*/ 867566 w 8310543"/>
              <a:gd name="connsiteY27" fmla="*/ 248292 h 270646"/>
              <a:gd name="connsiteX28" fmla="*/ 884827 w 8310543"/>
              <a:gd name="connsiteY28" fmla="*/ 260333 h 270646"/>
              <a:gd name="connsiteX29" fmla="*/ 881125 w 8310543"/>
              <a:gd name="connsiteY29" fmla="*/ 219127 h 270646"/>
              <a:gd name="connsiteX30" fmla="*/ 978633 w 8310543"/>
              <a:gd name="connsiteY30" fmla="*/ 0 h 270646"/>
              <a:gd name="connsiteX31" fmla="*/ 1076141 w 8310543"/>
              <a:gd name="connsiteY31" fmla="*/ 219127 h 270646"/>
              <a:gd name="connsiteX32" fmla="*/ 1071513 w 8310543"/>
              <a:gd name="connsiteY32" fmla="*/ 270645 h 270646"/>
              <a:gd name="connsiteX33" fmla="*/ 1077839 w 8310543"/>
              <a:gd name="connsiteY33" fmla="*/ 261060 h 270646"/>
              <a:gd name="connsiteX34" fmla="*/ 1115793 w 8310543"/>
              <a:gd name="connsiteY34" fmla="*/ 243840 h 270646"/>
              <a:gd name="connsiteX35" fmla="*/ 1135444 w 8310543"/>
              <a:gd name="connsiteY35" fmla="*/ 248292 h 270646"/>
              <a:gd name="connsiteX36" fmla="*/ 1152706 w 8310543"/>
              <a:gd name="connsiteY36" fmla="*/ 260334 h 270646"/>
              <a:gd name="connsiteX37" fmla="*/ 1149004 w 8310543"/>
              <a:gd name="connsiteY37" fmla="*/ 219127 h 270646"/>
              <a:gd name="connsiteX38" fmla="*/ 1246511 w 8310543"/>
              <a:gd name="connsiteY38" fmla="*/ 0 h 270646"/>
              <a:gd name="connsiteX39" fmla="*/ 1344019 w 8310543"/>
              <a:gd name="connsiteY39" fmla="*/ 219127 h 270646"/>
              <a:gd name="connsiteX40" fmla="*/ 1339391 w 8310543"/>
              <a:gd name="connsiteY40" fmla="*/ 270645 h 270646"/>
              <a:gd name="connsiteX41" fmla="*/ 1345717 w 8310543"/>
              <a:gd name="connsiteY41" fmla="*/ 261060 h 270646"/>
              <a:gd name="connsiteX42" fmla="*/ 1383671 w 8310543"/>
              <a:gd name="connsiteY42" fmla="*/ 243840 h 270646"/>
              <a:gd name="connsiteX43" fmla="*/ 1403322 w 8310543"/>
              <a:gd name="connsiteY43" fmla="*/ 248292 h 270646"/>
              <a:gd name="connsiteX44" fmla="*/ 1420583 w 8310543"/>
              <a:gd name="connsiteY44" fmla="*/ 260333 h 270646"/>
              <a:gd name="connsiteX45" fmla="*/ 1416881 w 8310543"/>
              <a:gd name="connsiteY45" fmla="*/ 219127 h 270646"/>
              <a:gd name="connsiteX46" fmla="*/ 1514388 w 8310543"/>
              <a:gd name="connsiteY46" fmla="*/ 0 h 270646"/>
              <a:gd name="connsiteX47" fmla="*/ 1611897 w 8310543"/>
              <a:gd name="connsiteY47" fmla="*/ 219127 h 270646"/>
              <a:gd name="connsiteX48" fmla="*/ 1607269 w 8310543"/>
              <a:gd name="connsiteY48" fmla="*/ 270644 h 270646"/>
              <a:gd name="connsiteX49" fmla="*/ 1613594 w 8310543"/>
              <a:gd name="connsiteY49" fmla="*/ 261060 h 270646"/>
              <a:gd name="connsiteX50" fmla="*/ 1651548 w 8310543"/>
              <a:gd name="connsiteY50" fmla="*/ 243840 h 270646"/>
              <a:gd name="connsiteX51" fmla="*/ 1671200 w 8310543"/>
              <a:gd name="connsiteY51" fmla="*/ 248292 h 270646"/>
              <a:gd name="connsiteX52" fmla="*/ 1688461 w 8310543"/>
              <a:gd name="connsiteY52" fmla="*/ 260333 h 270646"/>
              <a:gd name="connsiteX53" fmla="*/ 1684759 w 8310543"/>
              <a:gd name="connsiteY53" fmla="*/ 219127 h 270646"/>
              <a:gd name="connsiteX54" fmla="*/ 1782267 w 8310543"/>
              <a:gd name="connsiteY54" fmla="*/ 0 h 270646"/>
              <a:gd name="connsiteX55" fmla="*/ 1879775 w 8310543"/>
              <a:gd name="connsiteY55" fmla="*/ 219127 h 270646"/>
              <a:gd name="connsiteX56" fmla="*/ 1875147 w 8310543"/>
              <a:gd name="connsiteY56" fmla="*/ 270645 h 270646"/>
              <a:gd name="connsiteX57" fmla="*/ 1881473 w 8310543"/>
              <a:gd name="connsiteY57" fmla="*/ 261060 h 270646"/>
              <a:gd name="connsiteX58" fmla="*/ 1919427 w 8310543"/>
              <a:gd name="connsiteY58" fmla="*/ 243840 h 270646"/>
              <a:gd name="connsiteX59" fmla="*/ 1939078 w 8310543"/>
              <a:gd name="connsiteY59" fmla="*/ 248292 h 270646"/>
              <a:gd name="connsiteX60" fmla="*/ 1956340 w 8310543"/>
              <a:gd name="connsiteY60" fmla="*/ 260334 h 270646"/>
              <a:gd name="connsiteX61" fmla="*/ 1952638 w 8310543"/>
              <a:gd name="connsiteY61" fmla="*/ 219127 h 270646"/>
              <a:gd name="connsiteX62" fmla="*/ 2050146 w 8310543"/>
              <a:gd name="connsiteY62" fmla="*/ 0 h 270646"/>
              <a:gd name="connsiteX63" fmla="*/ 2147653 w 8310543"/>
              <a:gd name="connsiteY63" fmla="*/ 219127 h 270646"/>
              <a:gd name="connsiteX64" fmla="*/ 2143025 w 8310543"/>
              <a:gd name="connsiteY64" fmla="*/ 270646 h 270646"/>
              <a:gd name="connsiteX65" fmla="*/ 2149352 w 8310543"/>
              <a:gd name="connsiteY65" fmla="*/ 261060 h 270646"/>
              <a:gd name="connsiteX66" fmla="*/ 2187306 w 8310543"/>
              <a:gd name="connsiteY66" fmla="*/ 243840 h 270646"/>
              <a:gd name="connsiteX67" fmla="*/ 2206957 w 8310543"/>
              <a:gd name="connsiteY67" fmla="*/ 248292 h 270646"/>
              <a:gd name="connsiteX68" fmla="*/ 2224218 w 8310543"/>
              <a:gd name="connsiteY68" fmla="*/ 260333 h 270646"/>
              <a:gd name="connsiteX69" fmla="*/ 2220516 w 8310543"/>
              <a:gd name="connsiteY69" fmla="*/ 219127 h 270646"/>
              <a:gd name="connsiteX70" fmla="*/ 2318024 w 8310543"/>
              <a:gd name="connsiteY70" fmla="*/ 0 h 270646"/>
              <a:gd name="connsiteX71" fmla="*/ 2415533 w 8310543"/>
              <a:gd name="connsiteY71" fmla="*/ 219127 h 270646"/>
              <a:gd name="connsiteX72" fmla="*/ 2410905 w 8310543"/>
              <a:gd name="connsiteY72" fmla="*/ 270643 h 270646"/>
              <a:gd name="connsiteX73" fmla="*/ 2417230 w 8310543"/>
              <a:gd name="connsiteY73" fmla="*/ 261060 h 270646"/>
              <a:gd name="connsiteX74" fmla="*/ 2455184 w 8310543"/>
              <a:gd name="connsiteY74" fmla="*/ 243840 h 270646"/>
              <a:gd name="connsiteX75" fmla="*/ 2474835 w 8310543"/>
              <a:gd name="connsiteY75" fmla="*/ 248292 h 270646"/>
              <a:gd name="connsiteX76" fmla="*/ 2492096 w 8310543"/>
              <a:gd name="connsiteY76" fmla="*/ 260333 h 270646"/>
              <a:gd name="connsiteX77" fmla="*/ 2488394 w 8310543"/>
              <a:gd name="connsiteY77" fmla="*/ 219127 h 270646"/>
              <a:gd name="connsiteX78" fmla="*/ 2585903 w 8310543"/>
              <a:gd name="connsiteY78" fmla="*/ 0 h 270646"/>
              <a:gd name="connsiteX79" fmla="*/ 2683410 w 8310543"/>
              <a:gd name="connsiteY79" fmla="*/ 219127 h 270646"/>
              <a:gd name="connsiteX80" fmla="*/ 2678782 w 8310543"/>
              <a:gd name="connsiteY80" fmla="*/ 270646 h 270646"/>
              <a:gd name="connsiteX81" fmla="*/ 2685108 w 8310543"/>
              <a:gd name="connsiteY81" fmla="*/ 261060 h 270646"/>
              <a:gd name="connsiteX82" fmla="*/ 2723063 w 8310543"/>
              <a:gd name="connsiteY82" fmla="*/ 243840 h 270646"/>
              <a:gd name="connsiteX83" fmla="*/ 2742714 w 8310543"/>
              <a:gd name="connsiteY83" fmla="*/ 248292 h 270646"/>
              <a:gd name="connsiteX84" fmla="*/ 2759975 w 8310543"/>
              <a:gd name="connsiteY84" fmla="*/ 260334 h 270646"/>
              <a:gd name="connsiteX85" fmla="*/ 2756273 w 8310543"/>
              <a:gd name="connsiteY85" fmla="*/ 219127 h 270646"/>
              <a:gd name="connsiteX86" fmla="*/ 2853781 w 8310543"/>
              <a:gd name="connsiteY86" fmla="*/ 0 h 270646"/>
              <a:gd name="connsiteX87" fmla="*/ 2951289 w 8310543"/>
              <a:gd name="connsiteY87" fmla="*/ 219127 h 270646"/>
              <a:gd name="connsiteX88" fmla="*/ 2946661 w 8310543"/>
              <a:gd name="connsiteY88" fmla="*/ 270645 h 270646"/>
              <a:gd name="connsiteX89" fmla="*/ 2952987 w 8310543"/>
              <a:gd name="connsiteY89" fmla="*/ 261060 h 270646"/>
              <a:gd name="connsiteX90" fmla="*/ 2990941 w 8310543"/>
              <a:gd name="connsiteY90" fmla="*/ 243840 h 270646"/>
              <a:gd name="connsiteX91" fmla="*/ 3010592 w 8310543"/>
              <a:gd name="connsiteY91" fmla="*/ 248292 h 270646"/>
              <a:gd name="connsiteX92" fmla="*/ 3027853 w 8310543"/>
              <a:gd name="connsiteY92" fmla="*/ 260333 h 270646"/>
              <a:gd name="connsiteX93" fmla="*/ 3024151 w 8310543"/>
              <a:gd name="connsiteY93" fmla="*/ 219127 h 270646"/>
              <a:gd name="connsiteX94" fmla="*/ 3121659 w 8310543"/>
              <a:gd name="connsiteY94" fmla="*/ 0 h 270646"/>
              <a:gd name="connsiteX95" fmla="*/ 3219167 w 8310543"/>
              <a:gd name="connsiteY95" fmla="*/ 219127 h 270646"/>
              <a:gd name="connsiteX96" fmla="*/ 3214539 w 8310543"/>
              <a:gd name="connsiteY96" fmla="*/ 270645 h 270646"/>
              <a:gd name="connsiteX97" fmla="*/ 3220865 w 8310543"/>
              <a:gd name="connsiteY97" fmla="*/ 261060 h 270646"/>
              <a:gd name="connsiteX98" fmla="*/ 3258819 w 8310543"/>
              <a:gd name="connsiteY98" fmla="*/ 243840 h 270646"/>
              <a:gd name="connsiteX99" fmla="*/ 3278470 w 8310543"/>
              <a:gd name="connsiteY99" fmla="*/ 248292 h 270646"/>
              <a:gd name="connsiteX100" fmla="*/ 3295730 w 8310543"/>
              <a:gd name="connsiteY100" fmla="*/ 260332 h 270646"/>
              <a:gd name="connsiteX101" fmla="*/ 3292028 w 8310543"/>
              <a:gd name="connsiteY101" fmla="*/ 219127 h 270646"/>
              <a:gd name="connsiteX102" fmla="*/ 3389536 w 8310543"/>
              <a:gd name="connsiteY102" fmla="*/ 0 h 270646"/>
              <a:gd name="connsiteX103" fmla="*/ 3487044 w 8310543"/>
              <a:gd name="connsiteY103" fmla="*/ 219127 h 270646"/>
              <a:gd name="connsiteX104" fmla="*/ 3482416 w 8310543"/>
              <a:gd name="connsiteY104" fmla="*/ 270645 h 270646"/>
              <a:gd name="connsiteX105" fmla="*/ 3488742 w 8310543"/>
              <a:gd name="connsiteY105" fmla="*/ 261060 h 270646"/>
              <a:gd name="connsiteX106" fmla="*/ 3526696 w 8310543"/>
              <a:gd name="connsiteY106" fmla="*/ 243840 h 270646"/>
              <a:gd name="connsiteX107" fmla="*/ 3546348 w 8310543"/>
              <a:gd name="connsiteY107" fmla="*/ 248292 h 270646"/>
              <a:gd name="connsiteX108" fmla="*/ 3563608 w 8310543"/>
              <a:gd name="connsiteY108" fmla="*/ 260333 h 270646"/>
              <a:gd name="connsiteX109" fmla="*/ 3559906 w 8310543"/>
              <a:gd name="connsiteY109" fmla="*/ 219127 h 270646"/>
              <a:gd name="connsiteX110" fmla="*/ 3657414 w 8310543"/>
              <a:gd name="connsiteY110" fmla="*/ 0 h 270646"/>
              <a:gd name="connsiteX111" fmla="*/ 3754922 w 8310543"/>
              <a:gd name="connsiteY111" fmla="*/ 219127 h 270646"/>
              <a:gd name="connsiteX112" fmla="*/ 3750294 w 8310543"/>
              <a:gd name="connsiteY112" fmla="*/ 270645 h 270646"/>
              <a:gd name="connsiteX113" fmla="*/ 3756620 w 8310543"/>
              <a:gd name="connsiteY113" fmla="*/ 261060 h 270646"/>
              <a:gd name="connsiteX114" fmla="*/ 3794574 w 8310543"/>
              <a:gd name="connsiteY114" fmla="*/ 243840 h 270646"/>
              <a:gd name="connsiteX115" fmla="*/ 3814226 w 8310543"/>
              <a:gd name="connsiteY115" fmla="*/ 248292 h 270646"/>
              <a:gd name="connsiteX116" fmla="*/ 3831487 w 8310543"/>
              <a:gd name="connsiteY116" fmla="*/ 260334 h 270646"/>
              <a:gd name="connsiteX117" fmla="*/ 3827785 w 8310543"/>
              <a:gd name="connsiteY117" fmla="*/ 219127 h 270646"/>
              <a:gd name="connsiteX118" fmla="*/ 3925293 w 8310543"/>
              <a:gd name="connsiteY118" fmla="*/ 0 h 270646"/>
              <a:gd name="connsiteX119" fmla="*/ 4022801 w 8310543"/>
              <a:gd name="connsiteY119" fmla="*/ 219127 h 270646"/>
              <a:gd name="connsiteX120" fmla="*/ 4018173 w 8310543"/>
              <a:gd name="connsiteY120" fmla="*/ 270645 h 270646"/>
              <a:gd name="connsiteX121" fmla="*/ 4024499 w 8310543"/>
              <a:gd name="connsiteY121" fmla="*/ 261060 h 270646"/>
              <a:gd name="connsiteX122" fmla="*/ 4062453 w 8310543"/>
              <a:gd name="connsiteY122" fmla="*/ 243840 h 270646"/>
              <a:gd name="connsiteX123" fmla="*/ 4082105 w 8310543"/>
              <a:gd name="connsiteY123" fmla="*/ 248292 h 270646"/>
              <a:gd name="connsiteX124" fmla="*/ 4099365 w 8310543"/>
              <a:gd name="connsiteY124" fmla="*/ 260333 h 270646"/>
              <a:gd name="connsiteX125" fmla="*/ 4095663 w 8310543"/>
              <a:gd name="connsiteY125" fmla="*/ 219127 h 270646"/>
              <a:gd name="connsiteX126" fmla="*/ 4193171 w 8310543"/>
              <a:gd name="connsiteY126" fmla="*/ 0 h 270646"/>
              <a:gd name="connsiteX127" fmla="*/ 4290679 w 8310543"/>
              <a:gd name="connsiteY127" fmla="*/ 219127 h 270646"/>
              <a:gd name="connsiteX128" fmla="*/ 4286051 w 8310543"/>
              <a:gd name="connsiteY128" fmla="*/ 270645 h 270646"/>
              <a:gd name="connsiteX129" fmla="*/ 4292377 w 8310543"/>
              <a:gd name="connsiteY129" fmla="*/ 261060 h 270646"/>
              <a:gd name="connsiteX130" fmla="*/ 4330331 w 8310543"/>
              <a:gd name="connsiteY130" fmla="*/ 243840 h 270646"/>
              <a:gd name="connsiteX131" fmla="*/ 4349982 w 8310543"/>
              <a:gd name="connsiteY131" fmla="*/ 248292 h 270646"/>
              <a:gd name="connsiteX132" fmla="*/ 4367243 w 8310543"/>
              <a:gd name="connsiteY132" fmla="*/ 260333 h 270646"/>
              <a:gd name="connsiteX133" fmla="*/ 4363541 w 8310543"/>
              <a:gd name="connsiteY133" fmla="*/ 219127 h 270646"/>
              <a:gd name="connsiteX134" fmla="*/ 4461049 w 8310543"/>
              <a:gd name="connsiteY134" fmla="*/ 0 h 270646"/>
              <a:gd name="connsiteX135" fmla="*/ 4558557 w 8310543"/>
              <a:gd name="connsiteY135" fmla="*/ 219127 h 270646"/>
              <a:gd name="connsiteX136" fmla="*/ 4553929 w 8310543"/>
              <a:gd name="connsiteY136" fmla="*/ 270645 h 270646"/>
              <a:gd name="connsiteX137" fmla="*/ 4560255 w 8310543"/>
              <a:gd name="connsiteY137" fmla="*/ 261060 h 270646"/>
              <a:gd name="connsiteX138" fmla="*/ 4598209 w 8310543"/>
              <a:gd name="connsiteY138" fmla="*/ 243840 h 270646"/>
              <a:gd name="connsiteX139" fmla="*/ 4617860 w 8310543"/>
              <a:gd name="connsiteY139" fmla="*/ 248292 h 270646"/>
              <a:gd name="connsiteX140" fmla="*/ 4635122 w 8310543"/>
              <a:gd name="connsiteY140" fmla="*/ 260334 h 270646"/>
              <a:gd name="connsiteX141" fmla="*/ 4631420 w 8310543"/>
              <a:gd name="connsiteY141" fmla="*/ 219127 h 270646"/>
              <a:gd name="connsiteX142" fmla="*/ 4728928 w 8310543"/>
              <a:gd name="connsiteY142" fmla="*/ 0 h 270646"/>
              <a:gd name="connsiteX143" fmla="*/ 4826436 w 8310543"/>
              <a:gd name="connsiteY143" fmla="*/ 219127 h 270646"/>
              <a:gd name="connsiteX144" fmla="*/ 4821808 w 8310543"/>
              <a:gd name="connsiteY144" fmla="*/ 270645 h 270646"/>
              <a:gd name="connsiteX145" fmla="*/ 4828134 w 8310543"/>
              <a:gd name="connsiteY145" fmla="*/ 261060 h 270646"/>
              <a:gd name="connsiteX146" fmla="*/ 4866088 w 8310543"/>
              <a:gd name="connsiteY146" fmla="*/ 243840 h 270646"/>
              <a:gd name="connsiteX147" fmla="*/ 4885739 w 8310543"/>
              <a:gd name="connsiteY147" fmla="*/ 248292 h 270646"/>
              <a:gd name="connsiteX148" fmla="*/ 4903000 w 8310543"/>
              <a:gd name="connsiteY148" fmla="*/ 260333 h 270646"/>
              <a:gd name="connsiteX149" fmla="*/ 4899298 w 8310543"/>
              <a:gd name="connsiteY149" fmla="*/ 219127 h 270646"/>
              <a:gd name="connsiteX150" fmla="*/ 4996806 w 8310543"/>
              <a:gd name="connsiteY150" fmla="*/ 0 h 270646"/>
              <a:gd name="connsiteX151" fmla="*/ 5094314 w 8310543"/>
              <a:gd name="connsiteY151" fmla="*/ 219127 h 270646"/>
              <a:gd name="connsiteX152" fmla="*/ 5089686 w 8310543"/>
              <a:gd name="connsiteY152" fmla="*/ 270645 h 270646"/>
              <a:gd name="connsiteX153" fmla="*/ 5096012 w 8310543"/>
              <a:gd name="connsiteY153" fmla="*/ 261060 h 270646"/>
              <a:gd name="connsiteX154" fmla="*/ 5133966 w 8310543"/>
              <a:gd name="connsiteY154" fmla="*/ 243840 h 270646"/>
              <a:gd name="connsiteX155" fmla="*/ 5153617 w 8310543"/>
              <a:gd name="connsiteY155" fmla="*/ 248292 h 270646"/>
              <a:gd name="connsiteX156" fmla="*/ 5170878 w 8310543"/>
              <a:gd name="connsiteY156" fmla="*/ 260333 h 270646"/>
              <a:gd name="connsiteX157" fmla="*/ 5167176 w 8310543"/>
              <a:gd name="connsiteY157" fmla="*/ 219127 h 270646"/>
              <a:gd name="connsiteX158" fmla="*/ 5264684 w 8310543"/>
              <a:gd name="connsiteY158" fmla="*/ 0 h 270646"/>
              <a:gd name="connsiteX159" fmla="*/ 5362192 w 8310543"/>
              <a:gd name="connsiteY159" fmla="*/ 219127 h 270646"/>
              <a:gd name="connsiteX160" fmla="*/ 5357564 w 8310543"/>
              <a:gd name="connsiteY160" fmla="*/ 270645 h 270646"/>
              <a:gd name="connsiteX161" fmla="*/ 5363890 w 8310543"/>
              <a:gd name="connsiteY161" fmla="*/ 261060 h 270646"/>
              <a:gd name="connsiteX162" fmla="*/ 5401844 w 8310543"/>
              <a:gd name="connsiteY162" fmla="*/ 243840 h 270646"/>
              <a:gd name="connsiteX163" fmla="*/ 5421495 w 8310543"/>
              <a:gd name="connsiteY163" fmla="*/ 248292 h 270646"/>
              <a:gd name="connsiteX164" fmla="*/ 5438757 w 8310543"/>
              <a:gd name="connsiteY164" fmla="*/ 260334 h 270646"/>
              <a:gd name="connsiteX165" fmla="*/ 5435055 w 8310543"/>
              <a:gd name="connsiteY165" fmla="*/ 219127 h 270646"/>
              <a:gd name="connsiteX166" fmla="*/ 5532563 w 8310543"/>
              <a:gd name="connsiteY166" fmla="*/ 0 h 270646"/>
              <a:gd name="connsiteX167" fmla="*/ 5630071 w 8310543"/>
              <a:gd name="connsiteY167" fmla="*/ 219127 h 270646"/>
              <a:gd name="connsiteX168" fmla="*/ 5625443 w 8310543"/>
              <a:gd name="connsiteY168" fmla="*/ 270645 h 270646"/>
              <a:gd name="connsiteX169" fmla="*/ 5631769 w 8310543"/>
              <a:gd name="connsiteY169" fmla="*/ 261060 h 270646"/>
              <a:gd name="connsiteX170" fmla="*/ 5669723 w 8310543"/>
              <a:gd name="connsiteY170" fmla="*/ 243840 h 270646"/>
              <a:gd name="connsiteX171" fmla="*/ 5689374 w 8310543"/>
              <a:gd name="connsiteY171" fmla="*/ 248292 h 270646"/>
              <a:gd name="connsiteX172" fmla="*/ 5706635 w 8310543"/>
              <a:gd name="connsiteY172" fmla="*/ 260333 h 270646"/>
              <a:gd name="connsiteX173" fmla="*/ 5702933 w 8310543"/>
              <a:gd name="connsiteY173" fmla="*/ 219127 h 270646"/>
              <a:gd name="connsiteX174" fmla="*/ 5800441 w 8310543"/>
              <a:gd name="connsiteY174" fmla="*/ 0 h 270646"/>
              <a:gd name="connsiteX175" fmla="*/ 5897949 w 8310543"/>
              <a:gd name="connsiteY175" fmla="*/ 219127 h 270646"/>
              <a:gd name="connsiteX176" fmla="*/ 5893321 w 8310543"/>
              <a:gd name="connsiteY176" fmla="*/ 270645 h 270646"/>
              <a:gd name="connsiteX177" fmla="*/ 5899647 w 8310543"/>
              <a:gd name="connsiteY177" fmla="*/ 261060 h 270646"/>
              <a:gd name="connsiteX178" fmla="*/ 5937601 w 8310543"/>
              <a:gd name="connsiteY178" fmla="*/ 243840 h 270646"/>
              <a:gd name="connsiteX179" fmla="*/ 5957252 w 8310543"/>
              <a:gd name="connsiteY179" fmla="*/ 248292 h 270646"/>
              <a:gd name="connsiteX180" fmla="*/ 5974513 w 8310543"/>
              <a:gd name="connsiteY180" fmla="*/ 260333 h 270646"/>
              <a:gd name="connsiteX181" fmla="*/ 5970811 w 8310543"/>
              <a:gd name="connsiteY181" fmla="*/ 219127 h 270646"/>
              <a:gd name="connsiteX182" fmla="*/ 6068319 w 8310543"/>
              <a:gd name="connsiteY182" fmla="*/ 0 h 270646"/>
              <a:gd name="connsiteX183" fmla="*/ 6165827 w 8310543"/>
              <a:gd name="connsiteY183" fmla="*/ 219127 h 270646"/>
              <a:gd name="connsiteX184" fmla="*/ 6161199 w 8310543"/>
              <a:gd name="connsiteY184" fmla="*/ 270645 h 270646"/>
              <a:gd name="connsiteX185" fmla="*/ 6167525 w 8310543"/>
              <a:gd name="connsiteY185" fmla="*/ 261060 h 270646"/>
              <a:gd name="connsiteX186" fmla="*/ 6205479 w 8310543"/>
              <a:gd name="connsiteY186" fmla="*/ 243840 h 270646"/>
              <a:gd name="connsiteX187" fmla="*/ 6225130 w 8310543"/>
              <a:gd name="connsiteY187" fmla="*/ 248292 h 270646"/>
              <a:gd name="connsiteX188" fmla="*/ 6242392 w 8310543"/>
              <a:gd name="connsiteY188" fmla="*/ 260334 h 270646"/>
              <a:gd name="connsiteX189" fmla="*/ 6238690 w 8310543"/>
              <a:gd name="connsiteY189" fmla="*/ 219127 h 270646"/>
              <a:gd name="connsiteX190" fmla="*/ 6336198 w 8310543"/>
              <a:gd name="connsiteY190" fmla="*/ 0 h 270646"/>
              <a:gd name="connsiteX191" fmla="*/ 6433706 w 8310543"/>
              <a:gd name="connsiteY191" fmla="*/ 219127 h 270646"/>
              <a:gd name="connsiteX192" fmla="*/ 6429078 w 8310543"/>
              <a:gd name="connsiteY192" fmla="*/ 270645 h 270646"/>
              <a:gd name="connsiteX193" fmla="*/ 6435404 w 8310543"/>
              <a:gd name="connsiteY193" fmla="*/ 261060 h 270646"/>
              <a:gd name="connsiteX194" fmla="*/ 6473358 w 8310543"/>
              <a:gd name="connsiteY194" fmla="*/ 243840 h 270646"/>
              <a:gd name="connsiteX195" fmla="*/ 6493009 w 8310543"/>
              <a:gd name="connsiteY195" fmla="*/ 248292 h 270646"/>
              <a:gd name="connsiteX196" fmla="*/ 6510270 w 8310543"/>
              <a:gd name="connsiteY196" fmla="*/ 260333 h 270646"/>
              <a:gd name="connsiteX197" fmla="*/ 6506568 w 8310543"/>
              <a:gd name="connsiteY197" fmla="*/ 219127 h 270646"/>
              <a:gd name="connsiteX198" fmla="*/ 6604076 w 8310543"/>
              <a:gd name="connsiteY198" fmla="*/ 0 h 270646"/>
              <a:gd name="connsiteX199" fmla="*/ 6701584 w 8310543"/>
              <a:gd name="connsiteY199" fmla="*/ 219127 h 270646"/>
              <a:gd name="connsiteX200" fmla="*/ 6696956 w 8310543"/>
              <a:gd name="connsiteY200" fmla="*/ 270645 h 270646"/>
              <a:gd name="connsiteX201" fmla="*/ 6703282 w 8310543"/>
              <a:gd name="connsiteY201" fmla="*/ 261060 h 270646"/>
              <a:gd name="connsiteX202" fmla="*/ 6741236 w 8310543"/>
              <a:gd name="connsiteY202" fmla="*/ 243840 h 270646"/>
              <a:gd name="connsiteX203" fmla="*/ 6760887 w 8310543"/>
              <a:gd name="connsiteY203" fmla="*/ 248292 h 270646"/>
              <a:gd name="connsiteX204" fmla="*/ 6778148 w 8310543"/>
              <a:gd name="connsiteY204" fmla="*/ 260333 h 270646"/>
              <a:gd name="connsiteX205" fmla="*/ 6774446 w 8310543"/>
              <a:gd name="connsiteY205" fmla="*/ 219127 h 270646"/>
              <a:gd name="connsiteX206" fmla="*/ 6871954 w 8310543"/>
              <a:gd name="connsiteY206" fmla="*/ 0 h 270646"/>
              <a:gd name="connsiteX207" fmla="*/ 6969462 w 8310543"/>
              <a:gd name="connsiteY207" fmla="*/ 219127 h 270646"/>
              <a:gd name="connsiteX208" fmla="*/ 6964834 w 8310543"/>
              <a:gd name="connsiteY208" fmla="*/ 270645 h 270646"/>
              <a:gd name="connsiteX209" fmla="*/ 6971160 w 8310543"/>
              <a:gd name="connsiteY209" fmla="*/ 261060 h 270646"/>
              <a:gd name="connsiteX210" fmla="*/ 7009114 w 8310543"/>
              <a:gd name="connsiteY210" fmla="*/ 243840 h 270646"/>
              <a:gd name="connsiteX211" fmla="*/ 7028765 w 8310543"/>
              <a:gd name="connsiteY211" fmla="*/ 248292 h 270646"/>
              <a:gd name="connsiteX212" fmla="*/ 7046027 w 8310543"/>
              <a:gd name="connsiteY212" fmla="*/ 260334 h 270646"/>
              <a:gd name="connsiteX213" fmla="*/ 7042325 w 8310543"/>
              <a:gd name="connsiteY213" fmla="*/ 219127 h 270646"/>
              <a:gd name="connsiteX214" fmla="*/ 7139833 w 8310543"/>
              <a:gd name="connsiteY214" fmla="*/ 0 h 270646"/>
              <a:gd name="connsiteX215" fmla="*/ 7237341 w 8310543"/>
              <a:gd name="connsiteY215" fmla="*/ 219127 h 270646"/>
              <a:gd name="connsiteX216" fmla="*/ 7232713 w 8310543"/>
              <a:gd name="connsiteY216" fmla="*/ 270645 h 270646"/>
              <a:gd name="connsiteX217" fmla="*/ 7239039 w 8310543"/>
              <a:gd name="connsiteY217" fmla="*/ 261060 h 270646"/>
              <a:gd name="connsiteX218" fmla="*/ 7276993 w 8310543"/>
              <a:gd name="connsiteY218" fmla="*/ 243840 h 270646"/>
              <a:gd name="connsiteX219" fmla="*/ 7296644 w 8310543"/>
              <a:gd name="connsiteY219" fmla="*/ 248292 h 270646"/>
              <a:gd name="connsiteX220" fmla="*/ 7313905 w 8310543"/>
              <a:gd name="connsiteY220" fmla="*/ 260333 h 270646"/>
              <a:gd name="connsiteX221" fmla="*/ 7310203 w 8310543"/>
              <a:gd name="connsiteY221" fmla="*/ 219127 h 270646"/>
              <a:gd name="connsiteX222" fmla="*/ 7407711 w 8310543"/>
              <a:gd name="connsiteY222" fmla="*/ 0 h 270646"/>
              <a:gd name="connsiteX223" fmla="*/ 7505219 w 8310543"/>
              <a:gd name="connsiteY223" fmla="*/ 219127 h 270646"/>
              <a:gd name="connsiteX224" fmla="*/ 7500591 w 8310543"/>
              <a:gd name="connsiteY224" fmla="*/ 270645 h 270646"/>
              <a:gd name="connsiteX225" fmla="*/ 7506917 w 8310543"/>
              <a:gd name="connsiteY225" fmla="*/ 261060 h 270646"/>
              <a:gd name="connsiteX226" fmla="*/ 7544871 w 8310543"/>
              <a:gd name="connsiteY226" fmla="*/ 243840 h 270646"/>
              <a:gd name="connsiteX227" fmla="*/ 7564522 w 8310543"/>
              <a:gd name="connsiteY227" fmla="*/ 248292 h 270646"/>
              <a:gd name="connsiteX228" fmla="*/ 7581783 w 8310543"/>
              <a:gd name="connsiteY228" fmla="*/ 260333 h 270646"/>
              <a:gd name="connsiteX229" fmla="*/ 7578081 w 8310543"/>
              <a:gd name="connsiteY229" fmla="*/ 219127 h 270646"/>
              <a:gd name="connsiteX230" fmla="*/ 7675589 w 8310543"/>
              <a:gd name="connsiteY230" fmla="*/ 0 h 270646"/>
              <a:gd name="connsiteX231" fmla="*/ 7773097 w 8310543"/>
              <a:gd name="connsiteY231" fmla="*/ 219127 h 270646"/>
              <a:gd name="connsiteX232" fmla="*/ 7768469 w 8310543"/>
              <a:gd name="connsiteY232" fmla="*/ 270645 h 270646"/>
              <a:gd name="connsiteX233" fmla="*/ 7774794 w 8310543"/>
              <a:gd name="connsiteY233" fmla="*/ 261060 h 270646"/>
              <a:gd name="connsiteX234" fmla="*/ 7812749 w 8310543"/>
              <a:gd name="connsiteY234" fmla="*/ 243840 h 270646"/>
              <a:gd name="connsiteX235" fmla="*/ 7832400 w 8310543"/>
              <a:gd name="connsiteY235" fmla="*/ 248292 h 270646"/>
              <a:gd name="connsiteX236" fmla="*/ 7849662 w 8310543"/>
              <a:gd name="connsiteY236" fmla="*/ 260334 h 270646"/>
              <a:gd name="connsiteX237" fmla="*/ 7845960 w 8310543"/>
              <a:gd name="connsiteY237" fmla="*/ 219127 h 270646"/>
              <a:gd name="connsiteX238" fmla="*/ 7943468 w 8310543"/>
              <a:gd name="connsiteY238" fmla="*/ 0 h 270646"/>
              <a:gd name="connsiteX239" fmla="*/ 8040976 w 8310543"/>
              <a:gd name="connsiteY239" fmla="*/ 219127 h 270646"/>
              <a:gd name="connsiteX240" fmla="*/ 8036348 w 8310543"/>
              <a:gd name="connsiteY240" fmla="*/ 270645 h 270646"/>
              <a:gd name="connsiteX241" fmla="*/ 8042674 w 8310543"/>
              <a:gd name="connsiteY241" fmla="*/ 261060 h 270646"/>
              <a:gd name="connsiteX242" fmla="*/ 8080628 w 8310543"/>
              <a:gd name="connsiteY242" fmla="*/ 243840 h 270646"/>
              <a:gd name="connsiteX243" fmla="*/ 8100279 w 8310543"/>
              <a:gd name="connsiteY243" fmla="*/ 248292 h 270646"/>
              <a:gd name="connsiteX244" fmla="*/ 8117531 w 8310543"/>
              <a:gd name="connsiteY244" fmla="*/ 260327 h 270646"/>
              <a:gd name="connsiteX245" fmla="*/ 8113830 w 8310543"/>
              <a:gd name="connsiteY245" fmla="*/ 219127 h 270646"/>
              <a:gd name="connsiteX246" fmla="*/ 8211338 w 8310543"/>
              <a:gd name="connsiteY246" fmla="*/ 0 h 270646"/>
              <a:gd name="connsiteX247" fmla="*/ 8308846 w 8310543"/>
              <a:gd name="connsiteY247" fmla="*/ 219127 h 270646"/>
              <a:gd name="connsiteX248" fmla="*/ 8304218 w 8310543"/>
              <a:gd name="connsiteY248" fmla="*/ 270645 h 270646"/>
              <a:gd name="connsiteX249" fmla="*/ 8310543 w 8310543"/>
              <a:gd name="connsiteY249" fmla="*/ 261060 h 270646"/>
              <a:gd name="connsiteX0" fmla="*/ 0 w 8308846"/>
              <a:gd name="connsiteY0" fmla="*/ 270645 h 270646"/>
              <a:gd name="connsiteX1" fmla="*/ 6326 w 8308846"/>
              <a:gd name="connsiteY1" fmla="*/ 261060 h 270646"/>
              <a:gd name="connsiteX2" fmla="*/ 44280 w 8308846"/>
              <a:gd name="connsiteY2" fmla="*/ 243840 h 270646"/>
              <a:gd name="connsiteX3" fmla="*/ 63931 w 8308846"/>
              <a:gd name="connsiteY3" fmla="*/ 248292 h 270646"/>
              <a:gd name="connsiteX4" fmla="*/ 81192 w 8308846"/>
              <a:gd name="connsiteY4" fmla="*/ 260333 h 270646"/>
              <a:gd name="connsiteX5" fmla="*/ 77490 w 8308846"/>
              <a:gd name="connsiteY5" fmla="*/ 219127 h 270646"/>
              <a:gd name="connsiteX6" fmla="*/ 174998 w 8308846"/>
              <a:gd name="connsiteY6" fmla="*/ 0 h 270646"/>
              <a:gd name="connsiteX7" fmla="*/ 272506 w 8308846"/>
              <a:gd name="connsiteY7" fmla="*/ 219127 h 270646"/>
              <a:gd name="connsiteX8" fmla="*/ 267878 w 8308846"/>
              <a:gd name="connsiteY8" fmla="*/ 270645 h 270646"/>
              <a:gd name="connsiteX9" fmla="*/ 274204 w 8308846"/>
              <a:gd name="connsiteY9" fmla="*/ 261060 h 270646"/>
              <a:gd name="connsiteX10" fmla="*/ 312158 w 8308846"/>
              <a:gd name="connsiteY10" fmla="*/ 243840 h 270646"/>
              <a:gd name="connsiteX11" fmla="*/ 331809 w 8308846"/>
              <a:gd name="connsiteY11" fmla="*/ 248292 h 270646"/>
              <a:gd name="connsiteX12" fmla="*/ 349071 w 8308846"/>
              <a:gd name="connsiteY12" fmla="*/ 260334 h 270646"/>
              <a:gd name="connsiteX13" fmla="*/ 345369 w 8308846"/>
              <a:gd name="connsiteY13" fmla="*/ 219127 h 270646"/>
              <a:gd name="connsiteX14" fmla="*/ 442877 w 8308846"/>
              <a:gd name="connsiteY14" fmla="*/ 0 h 270646"/>
              <a:gd name="connsiteX15" fmla="*/ 540385 w 8308846"/>
              <a:gd name="connsiteY15" fmla="*/ 219127 h 270646"/>
              <a:gd name="connsiteX16" fmla="*/ 535757 w 8308846"/>
              <a:gd name="connsiteY16" fmla="*/ 270645 h 270646"/>
              <a:gd name="connsiteX17" fmla="*/ 542083 w 8308846"/>
              <a:gd name="connsiteY17" fmla="*/ 261060 h 270646"/>
              <a:gd name="connsiteX18" fmla="*/ 580037 w 8308846"/>
              <a:gd name="connsiteY18" fmla="*/ 243840 h 270646"/>
              <a:gd name="connsiteX19" fmla="*/ 599688 w 8308846"/>
              <a:gd name="connsiteY19" fmla="*/ 248292 h 270646"/>
              <a:gd name="connsiteX20" fmla="*/ 616949 w 8308846"/>
              <a:gd name="connsiteY20" fmla="*/ 260333 h 270646"/>
              <a:gd name="connsiteX21" fmla="*/ 613247 w 8308846"/>
              <a:gd name="connsiteY21" fmla="*/ 219127 h 270646"/>
              <a:gd name="connsiteX22" fmla="*/ 710755 w 8308846"/>
              <a:gd name="connsiteY22" fmla="*/ 0 h 270646"/>
              <a:gd name="connsiteX23" fmla="*/ 808263 w 8308846"/>
              <a:gd name="connsiteY23" fmla="*/ 219127 h 270646"/>
              <a:gd name="connsiteX24" fmla="*/ 803635 w 8308846"/>
              <a:gd name="connsiteY24" fmla="*/ 270645 h 270646"/>
              <a:gd name="connsiteX25" fmla="*/ 809961 w 8308846"/>
              <a:gd name="connsiteY25" fmla="*/ 261060 h 270646"/>
              <a:gd name="connsiteX26" fmla="*/ 847915 w 8308846"/>
              <a:gd name="connsiteY26" fmla="*/ 243840 h 270646"/>
              <a:gd name="connsiteX27" fmla="*/ 867566 w 8308846"/>
              <a:gd name="connsiteY27" fmla="*/ 248292 h 270646"/>
              <a:gd name="connsiteX28" fmla="*/ 884827 w 8308846"/>
              <a:gd name="connsiteY28" fmla="*/ 260333 h 270646"/>
              <a:gd name="connsiteX29" fmla="*/ 881125 w 8308846"/>
              <a:gd name="connsiteY29" fmla="*/ 219127 h 270646"/>
              <a:gd name="connsiteX30" fmla="*/ 978633 w 8308846"/>
              <a:gd name="connsiteY30" fmla="*/ 0 h 270646"/>
              <a:gd name="connsiteX31" fmla="*/ 1076141 w 8308846"/>
              <a:gd name="connsiteY31" fmla="*/ 219127 h 270646"/>
              <a:gd name="connsiteX32" fmla="*/ 1071513 w 8308846"/>
              <a:gd name="connsiteY32" fmla="*/ 270645 h 270646"/>
              <a:gd name="connsiteX33" fmla="*/ 1077839 w 8308846"/>
              <a:gd name="connsiteY33" fmla="*/ 261060 h 270646"/>
              <a:gd name="connsiteX34" fmla="*/ 1115793 w 8308846"/>
              <a:gd name="connsiteY34" fmla="*/ 243840 h 270646"/>
              <a:gd name="connsiteX35" fmla="*/ 1135444 w 8308846"/>
              <a:gd name="connsiteY35" fmla="*/ 248292 h 270646"/>
              <a:gd name="connsiteX36" fmla="*/ 1152706 w 8308846"/>
              <a:gd name="connsiteY36" fmla="*/ 260334 h 270646"/>
              <a:gd name="connsiteX37" fmla="*/ 1149004 w 8308846"/>
              <a:gd name="connsiteY37" fmla="*/ 219127 h 270646"/>
              <a:gd name="connsiteX38" fmla="*/ 1246511 w 8308846"/>
              <a:gd name="connsiteY38" fmla="*/ 0 h 270646"/>
              <a:gd name="connsiteX39" fmla="*/ 1344019 w 8308846"/>
              <a:gd name="connsiteY39" fmla="*/ 219127 h 270646"/>
              <a:gd name="connsiteX40" fmla="*/ 1339391 w 8308846"/>
              <a:gd name="connsiteY40" fmla="*/ 270645 h 270646"/>
              <a:gd name="connsiteX41" fmla="*/ 1345717 w 8308846"/>
              <a:gd name="connsiteY41" fmla="*/ 261060 h 270646"/>
              <a:gd name="connsiteX42" fmla="*/ 1383671 w 8308846"/>
              <a:gd name="connsiteY42" fmla="*/ 243840 h 270646"/>
              <a:gd name="connsiteX43" fmla="*/ 1403322 w 8308846"/>
              <a:gd name="connsiteY43" fmla="*/ 248292 h 270646"/>
              <a:gd name="connsiteX44" fmla="*/ 1420583 w 8308846"/>
              <a:gd name="connsiteY44" fmla="*/ 260333 h 270646"/>
              <a:gd name="connsiteX45" fmla="*/ 1416881 w 8308846"/>
              <a:gd name="connsiteY45" fmla="*/ 219127 h 270646"/>
              <a:gd name="connsiteX46" fmla="*/ 1514388 w 8308846"/>
              <a:gd name="connsiteY46" fmla="*/ 0 h 270646"/>
              <a:gd name="connsiteX47" fmla="*/ 1611897 w 8308846"/>
              <a:gd name="connsiteY47" fmla="*/ 219127 h 270646"/>
              <a:gd name="connsiteX48" fmla="*/ 1607269 w 8308846"/>
              <a:gd name="connsiteY48" fmla="*/ 270644 h 270646"/>
              <a:gd name="connsiteX49" fmla="*/ 1613594 w 8308846"/>
              <a:gd name="connsiteY49" fmla="*/ 261060 h 270646"/>
              <a:gd name="connsiteX50" fmla="*/ 1651548 w 8308846"/>
              <a:gd name="connsiteY50" fmla="*/ 243840 h 270646"/>
              <a:gd name="connsiteX51" fmla="*/ 1671200 w 8308846"/>
              <a:gd name="connsiteY51" fmla="*/ 248292 h 270646"/>
              <a:gd name="connsiteX52" fmla="*/ 1688461 w 8308846"/>
              <a:gd name="connsiteY52" fmla="*/ 260333 h 270646"/>
              <a:gd name="connsiteX53" fmla="*/ 1684759 w 8308846"/>
              <a:gd name="connsiteY53" fmla="*/ 219127 h 270646"/>
              <a:gd name="connsiteX54" fmla="*/ 1782267 w 8308846"/>
              <a:gd name="connsiteY54" fmla="*/ 0 h 270646"/>
              <a:gd name="connsiteX55" fmla="*/ 1879775 w 8308846"/>
              <a:gd name="connsiteY55" fmla="*/ 219127 h 270646"/>
              <a:gd name="connsiteX56" fmla="*/ 1875147 w 8308846"/>
              <a:gd name="connsiteY56" fmla="*/ 270645 h 270646"/>
              <a:gd name="connsiteX57" fmla="*/ 1881473 w 8308846"/>
              <a:gd name="connsiteY57" fmla="*/ 261060 h 270646"/>
              <a:gd name="connsiteX58" fmla="*/ 1919427 w 8308846"/>
              <a:gd name="connsiteY58" fmla="*/ 243840 h 270646"/>
              <a:gd name="connsiteX59" fmla="*/ 1939078 w 8308846"/>
              <a:gd name="connsiteY59" fmla="*/ 248292 h 270646"/>
              <a:gd name="connsiteX60" fmla="*/ 1956340 w 8308846"/>
              <a:gd name="connsiteY60" fmla="*/ 260334 h 270646"/>
              <a:gd name="connsiteX61" fmla="*/ 1952638 w 8308846"/>
              <a:gd name="connsiteY61" fmla="*/ 219127 h 270646"/>
              <a:gd name="connsiteX62" fmla="*/ 2050146 w 8308846"/>
              <a:gd name="connsiteY62" fmla="*/ 0 h 270646"/>
              <a:gd name="connsiteX63" fmla="*/ 2147653 w 8308846"/>
              <a:gd name="connsiteY63" fmla="*/ 219127 h 270646"/>
              <a:gd name="connsiteX64" fmla="*/ 2143025 w 8308846"/>
              <a:gd name="connsiteY64" fmla="*/ 270646 h 270646"/>
              <a:gd name="connsiteX65" fmla="*/ 2149352 w 8308846"/>
              <a:gd name="connsiteY65" fmla="*/ 261060 h 270646"/>
              <a:gd name="connsiteX66" fmla="*/ 2187306 w 8308846"/>
              <a:gd name="connsiteY66" fmla="*/ 243840 h 270646"/>
              <a:gd name="connsiteX67" fmla="*/ 2206957 w 8308846"/>
              <a:gd name="connsiteY67" fmla="*/ 248292 h 270646"/>
              <a:gd name="connsiteX68" fmla="*/ 2224218 w 8308846"/>
              <a:gd name="connsiteY68" fmla="*/ 260333 h 270646"/>
              <a:gd name="connsiteX69" fmla="*/ 2220516 w 8308846"/>
              <a:gd name="connsiteY69" fmla="*/ 219127 h 270646"/>
              <a:gd name="connsiteX70" fmla="*/ 2318024 w 8308846"/>
              <a:gd name="connsiteY70" fmla="*/ 0 h 270646"/>
              <a:gd name="connsiteX71" fmla="*/ 2415533 w 8308846"/>
              <a:gd name="connsiteY71" fmla="*/ 219127 h 270646"/>
              <a:gd name="connsiteX72" fmla="*/ 2410905 w 8308846"/>
              <a:gd name="connsiteY72" fmla="*/ 270643 h 270646"/>
              <a:gd name="connsiteX73" fmla="*/ 2417230 w 8308846"/>
              <a:gd name="connsiteY73" fmla="*/ 261060 h 270646"/>
              <a:gd name="connsiteX74" fmla="*/ 2455184 w 8308846"/>
              <a:gd name="connsiteY74" fmla="*/ 243840 h 270646"/>
              <a:gd name="connsiteX75" fmla="*/ 2474835 w 8308846"/>
              <a:gd name="connsiteY75" fmla="*/ 248292 h 270646"/>
              <a:gd name="connsiteX76" fmla="*/ 2492096 w 8308846"/>
              <a:gd name="connsiteY76" fmla="*/ 260333 h 270646"/>
              <a:gd name="connsiteX77" fmla="*/ 2488394 w 8308846"/>
              <a:gd name="connsiteY77" fmla="*/ 219127 h 270646"/>
              <a:gd name="connsiteX78" fmla="*/ 2585903 w 8308846"/>
              <a:gd name="connsiteY78" fmla="*/ 0 h 270646"/>
              <a:gd name="connsiteX79" fmla="*/ 2683410 w 8308846"/>
              <a:gd name="connsiteY79" fmla="*/ 219127 h 270646"/>
              <a:gd name="connsiteX80" fmla="*/ 2678782 w 8308846"/>
              <a:gd name="connsiteY80" fmla="*/ 270646 h 270646"/>
              <a:gd name="connsiteX81" fmla="*/ 2685108 w 8308846"/>
              <a:gd name="connsiteY81" fmla="*/ 261060 h 270646"/>
              <a:gd name="connsiteX82" fmla="*/ 2723063 w 8308846"/>
              <a:gd name="connsiteY82" fmla="*/ 243840 h 270646"/>
              <a:gd name="connsiteX83" fmla="*/ 2742714 w 8308846"/>
              <a:gd name="connsiteY83" fmla="*/ 248292 h 270646"/>
              <a:gd name="connsiteX84" fmla="*/ 2759975 w 8308846"/>
              <a:gd name="connsiteY84" fmla="*/ 260334 h 270646"/>
              <a:gd name="connsiteX85" fmla="*/ 2756273 w 8308846"/>
              <a:gd name="connsiteY85" fmla="*/ 219127 h 270646"/>
              <a:gd name="connsiteX86" fmla="*/ 2853781 w 8308846"/>
              <a:gd name="connsiteY86" fmla="*/ 0 h 270646"/>
              <a:gd name="connsiteX87" fmla="*/ 2951289 w 8308846"/>
              <a:gd name="connsiteY87" fmla="*/ 219127 h 270646"/>
              <a:gd name="connsiteX88" fmla="*/ 2946661 w 8308846"/>
              <a:gd name="connsiteY88" fmla="*/ 270645 h 270646"/>
              <a:gd name="connsiteX89" fmla="*/ 2952987 w 8308846"/>
              <a:gd name="connsiteY89" fmla="*/ 261060 h 270646"/>
              <a:gd name="connsiteX90" fmla="*/ 2990941 w 8308846"/>
              <a:gd name="connsiteY90" fmla="*/ 243840 h 270646"/>
              <a:gd name="connsiteX91" fmla="*/ 3010592 w 8308846"/>
              <a:gd name="connsiteY91" fmla="*/ 248292 h 270646"/>
              <a:gd name="connsiteX92" fmla="*/ 3027853 w 8308846"/>
              <a:gd name="connsiteY92" fmla="*/ 260333 h 270646"/>
              <a:gd name="connsiteX93" fmla="*/ 3024151 w 8308846"/>
              <a:gd name="connsiteY93" fmla="*/ 219127 h 270646"/>
              <a:gd name="connsiteX94" fmla="*/ 3121659 w 8308846"/>
              <a:gd name="connsiteY94" fmla="*/ 0 h 270646"/>
              <a:gd name="connsiteX95" fmla="*/ 3219167 w 8308846"/>
              <a:gd name="connsiteY95" fmla="*/ 219127 h 270646"/>
              <a:gd name="connsiteX96" fmla="*/ 3214539 w 8308846"/>
              <a:gd name="connsiteY96" fmla="*/ 270645 h 270646"/>
              <a:gd name="connsiteX97" fmla="*/ 3220865 w 8308846"/>
              <a:gd name="connsiteY97" fmla="*/ 261060 h 270646"/>
              <a:gd name="connsiteX98" fmla="*/ 3258819 w 8308846"/>
              <a:gd name="connsiteY98" fmla="*/ 243840 h 270646"/>
              <a:gd name="connsiteX99" fmla="*/ 3278470 w 8308846"/>
              <a:gd name="connsiteY99" fmla="*/ 248292 h 270646"/>
              <a:gd name="connsiteX100" fmla="*/ 3295730 w 8308846"/>
              <a:gd name="connsiteY100" fmla="*/ 260332 h 270646"/>
              <a:gd name="connsiteX101" fmla="*/ 3292028 w 8308846"/>
              <a:gd name="connsiteY101" fmla="*/ 219127 h 270646"/>
              <a:gd name="connsiteX102" fmla="*/ 3389536 w 8308846"/>
              <a:gd name="connsiteY102" fmla="*/ 0 h 270646"/>
              <a:gd name="connsiteX103" fmla="*/ 3487044 w 8308846"/>
              <a:gd name="connsiteY103" fmla="*/ 219127 h 270646"/>
              <a:gd name="connsiteX104" fmla="*/ 3482416 w 8308846"/>
              <a:gd name="connsiteY104" fmla="*/ 270645 h 270646"/>
              <a:gd name="connsiteX105" fmla="*/ 3488742 w 8308846"/>
              <a:gd name="connsiteY105" fmla="*/ 261060 h 270646"/>
              <a:gd name="connsiteX106" fmla="*/ 3526696 w 8308846"/>
              <a:gd name="connsiteY106" fmla="*/ 243840 h 270646"/>
              <a:gd name="connsiteX107" fmla="*/ 3546348 w 8308846"/>
              <a:gd name="connsiteY107" fmla="*/ 248292 h 270646"/>
              <a:gd name="connsiteX108" fmla="*/ 3563608 w 8308846"/>
              <a:gd name="connsiteY108" fmla="*/ 260333 h 270646"/>
              <a:gd name="connsiteX109" fmla="*/ 3559906 w 8308846"/>
              <a:gd name="connsiteY109" fmla="*/ 219127 h 270646"/>
              <a:gd name="connsiteX110" fmla="*/ 3657414 w 8308846"/>
              <a:gd name="connsiteY110" fmla="*/ 0 h 270646"/>
              <a:gd name="connsiteX111" fmla="*/ 3754922 w 8308846"/>
              <a:gd name="connsiteY111" fmla="*/ 219127 h 270646"/>
              <a:gd name="connsiteX112" fmla="*/ 3750294 w 8308846"/>
              <a:gd name="connsiteY112" fmla="*/ 270645 h 270646"/>
              <a:gd name="connsiteX113" fmla="*/ 3756620 w 8308846"/>
              <a:gd name="connsiteY113" fmla="*/ 261060 h 270646"/>
              <a:gd name="connsiteX114" fmla="*/ 3794574 w 8308846"/>
              <a:gd name="connsiteY114" fmla="*/ 243840 h 270646"/>
              <a:gd name="connsiteX115" fmla="*/ 3814226 w 8308846"/>
              <a:gd name="connsiteY115" fmla="*/ 248292 h 270646"/>
              <a:gd name="connsiteX116" fmla="*/ 3831487 w 8308846"/>
              <a:gd name="connsiteY116" fmla="*/ 260334 h 270646"/>
              <a:gd name="connsiteX117" fmla="*/ 3827785 w 8308846"/>
              <a:gd name="connsiteY117" fmla="*/ 219127 h 270646"/>
              <a:gd name="connsiteX118" fmla="*/ 3925293 w 8308846"/>
              <a:gd name="connsiteY118" fmla="*/ 0 h 270646"/>
              <a:gd name="connsiteX119" fmla="*/ 4022801 w 8308846"/>
              <a:gd name="connsiteY119" fmla="*/ 219127 h 270646"/>
              <a:gd name="connsiteX120" fmla="*/ 4018173 w 8308846"/>
              <a:gd name="connsiteY120" fmla="*/ 270645 h 270646"/>
              <a:gd name="connsiteX121" fmla="*/ 4024499 w 8308846"/>
              <a:gd name="connsiteY121" fmla="*/ 261060 h 270646"/>
              <a:gd name="connsiteX122" fmla="*/ 4062453 w 8308846"/>
              <a:gd name="connsiteY122" fmla="*/ 243840 h 270646"/>
              <a:gd name="connsiteX123" fmla="*/ 4082105 w 8308846"/>
              <a:gd name="connsiteY123" fmla="*/ 248292 h 270646"/>
              <a:gd name="connsiteX124" fmla="*/ 4099365 w 8308846"/>
              <a:gd name="connsiteY124" fmla="*/ 260333 h 270646"/>
              <a:gd name="connsiteX125" fmla="*/ 4095663 w 8308846"/>
              <a:gd name="connsiteY125" fmla="*/ 219127 h 270646"/>
              <a:gd name="connsiteX126" fmla="*/ 4193171 w 8308846"/>
              <a:gd name="connsiteY126" fmla="*/ 0 h 270646"/>
              <a:gd name="connsiteX127" fmla="*/ 4290679 w 8308846"/>
              <a:gd name="connsiteY127" fmla="*/ 219127 h 270646"/>
              <a:gd name="connsiteX128" fmla="*/ 4286051 w 8308846"/>
              <a:gd name="connsiteY128" fmla="*/ 270645 h 270646"/>
              <a:gd name="connsiteX129" fmla="*/ 4292377 w 8308846"/>
              <a:gd name="connsiteY129" fmla="*/ 261060 h 270646"/>
              <a:gd name="connsiteX130" fmla="*/ 4330331 w 8308846"/>
              <a:gd name="connsiteY130" fmla="*/ 243840 h 270646"/>
              <a:gd name="connsiteX131" fmla="*/ 4349982 w 8308846"/>
              <a:gd name="connsiteY131" fmla="*/ 248292 h 270646"/>
              <a:gd name="connsiteX132" fmla="*/ 4367243 w 8308846"/>
              <a:gd name="connsiteY132" fmla="*/ 260333 h 270646"/>
              <a:gd name="connsiteX133" fmla="*/ 4363541 w 8308846"/>
              <a:gd name="connsiteY133" fmla="*/ 219127 h 270646"/>
              <a:gd name="connsiteX134" fmla="*/ 4461049 w 8308846"/>
              <a:gd name="connsiteY134" fmla="*/ 0 h 270646"/>
              <a:gd name="connsiteX135" fmla="*/ 4558557 w 8308846"/>
              <a:gd name="connsiteY135" fmla="*/ 219127 h 270646"/>
              <a:gd name="connsiteX136" fmla="*/ 4553929 w 8308846"/>
              <a:gd name="connsiteY136" fmla="*/ 270645 h 270646"/>
              <a:gd name="connsiteX137" fmla="*/ 4560255 w 8308846"/>
              <a:gd name="connsiteY137" fmla="*/ 261060 h 270646"/>
              <a:gd name="connsiteX138" fmla="*/ 4598209 w 8308846"/>
              <a:gd name="connsiteY138" fmla="*/ 243840 h 270646"/>
              <a:gd name="connsiteX139" fmla="*/ 4617860 w 8308846"/>
              <a:gd name="connsiteY139" fmla="*/ 248292 h 270646"/>
              <a:gd name="connsiteX140" fmla="*/ 4635122 w 8308846"/>
              <a:gd name="connsiteY140" fmla="*/ 260334 h 270646"/>
              <a:gd name="connsiteX141" fmla="*/ 4631420 w 8308846"/>
              <a:gd name="connsiteY141" fmla="*/ 219127 h 270646"/>
              <a:gd name="connsiteX142" fmla="*/ 4728928 w 8308846"/>
              <a:gd name="connsiteY142" fmla="*/ 0 h 270646"/>
              <a:gd name="connsiteX143" fmla="*/ 4826436 w 8308846"/>
              <a:gd name="connsiteY143" fmla="*/ 219127 h 270646"/>
              <a:gd name="connsiteX144" fmla="*/ 4821808 w 8308846"/>
              <a:gd name="connsiteY144" fmla="*/ 270645 h 270646"/>
              <a:gd name="connsiteX145" fmla="*/ 4828134 w 8308846"/>
              <a:gd name="connsiteY145" fmla="*/ 261060 h 270646"/>
              <a:gd name="connsiteX146" fmla="*/ 4866088 w 8308846"/>
              <a:gd name="connsiteY146" fmla="*/ 243840 h 270646"/>
              <a:gd name="connsiteX147" fmla="*/ 4885739 w 8308846"/>
              <a:gd name="connsiteY147" fmla="*/ 248292 h 270646"/>
              <a:gd name="connsiteX148" fmla="*/ 4903000 w 8308846"/>
              <a:gd name="connsiteY148" fmla="*/ 260333 h 270646"/>
              <a:gd name="connsiteX149" fmla="*/ 4899298 w 8308846"/>
              <a:gd name="connsiteY149" fmla="*/ 219127 h 270646"/>
              <a:gd name="connsiteX150" fmla="*/ 4996806 w 8308846"/>
              <a:gd name="connsiteY150" fmla="*/ 0 h 270646"/>
              <a:gd name="connsiteX151" fmla="*/ 5094314 w 8308846"/>
              <a:gd name="connsiteY151" fmla="*/ 219127 h 270646"/>
              <a:gd name="connsiteX152" fmla="*/ 5089686 w 8308846"/>
              <a:gd name="connsiteY152" fmla="*/ 270645 h 270646"/>
              <a:gd name="connsiteX153" fmla="*/ 5096012 w 8308846"/>
              <a:gd name="connsiteY153" fmla="*/ 261060 h 270646"/>
              <a:gd name="connsiteX154" fmla="*/ 5133966 w 8308846"/>
              <a:gd name="connsiteY154" fmla="*/ 243840 h 270646"/>
              <a:gd name="connsiteX155" fmla="*/ 5153617 w 8308846"/>
              <a:gd name="connsiteY155" fmla="*/ 248292 h 270646"/>
              <a:gd name="connsiteX156" fmla="*/ 5170878 w 8308846"/>
              <a:gd name="connsiteY156" fmla="*/ 260333 h 270646"/>
              <a:gd name="connsiteX157" fmla="*/ 5167176 w 8308846"/>
              <a:gd name="connsiteY157" fmla="*/ 219127 h 270646"/>
              <a:gd name="connsiteX158" fmla="*/ 5264684 w 8308846"/>
              <a:gd name="connsiteY158" fmla="*/ 0 h 270646"/>
              <a:gd name="connsiteX159" fmla="*/ 5362192 w 8308846"/>
              <a:gd name="connsiteY159" fmla="*/ 219127 h 270646"/>
              <a:gd name="connsiteX160" fmla="*/ 5357564 w 8308846"/>
              <a:gd name="connsiteY160" fmla="*/ 270645 h 270646"/>
              <a:gd name="connsiteX161" fmla="*/ 5363890 w 8308846"/>
              <a:gd name="connsiteY161" fmla="*/ 261060 h 270646"/>
              <a:gd name="connsiteX162" fmla="*/ 5401844 w 8308846"/>
              <a:gd name="connsiteY162" fmla="*/ 243840 h 270646"/>
              <a:gd name="connsiteX163" fmla="*/ 5421495 w 8308846"/>
              <a:gd name="connsiteY163" fmla="*/ 248292 h 270646"/>
              <a:gd name="connsiteX164" fmla="*/ 5438757 w 8308846"/>
              <a:gd name="connsiteY164" fmla="*/ 260334 h 270646"/>
              <a:gd name="connsiteX165" fmla="*/ 5435055 w 8308846"/>
              <a:gd name="connsiteY165" fmla="*/ 219127 h 270646"/>
              <a:gd name="connsiteX166" fmla="*/ 5532563 w 8308846"/>
              <a:gd name="connsiteY166" fmla="*/ 0 h 270646"/>
              <a:gd name="connsiteX167" fmla="*/ 5630071 w 8308846"/>
              <a:gd name="connsiteY167" fmla="*/ 219127 h 270646"/>
              <a:gd name="connsiteX168" fmla="*/ 5625443 w 8308846"/>
              <a:gd name="connsiteY168" fmla="*/ 270645 h 270646"/>
              <a:gd name="connsiteX169" fmla="*/ 5631769 w 8308846"/>
              <a:gd name="connsiteY169" fmla="*/ 261060 h 270646"/>
              <a:gd name="connsiteX170" fmla="*/ 5669723 w 8308846"/>
              <a:gd name="connsiteY170" fmla="*/ 243840 h 270646"/>
              <a:gd name="connsiteX171" fmla="*/ 5689374 w 8308846"/>
              <a:gd name="connsiteY171" fmla="*/ 248292 h 270646"/>
              <a:gd name="connsiteX172" fmla="*/ 5706635 w 8308846"/>
              <a:gd name="connsiteY172" fmla="*/ 260333 h 270646"/>
              <a:gd name="connsiteX173" fmla="*/ 5702933 w 8308846"/>
              <a:gd name="connsiteY173" fmla="*/ 219127 h 270646"/>
              <a:gd name="connsiteX174" fmla="*/ 5800441 w 8308846"/>
              <a:gd name="connsiteY174" fmla="*/ 0 h 270646"/>
              <a:gd name="connsiteX175" fmla="*/ 5897949 w 8308846"/>
              <a:gd name="connsiteY175" fmla="*/ 219127 h 270646"/>
              <a:gd name="connsiteX176" fmla="*/ 5893321 w 8308846"/>
              <a:gd name="connsiteY176" fmla="*/ 270645 h 270646"/>
              <a:gd name="connsiteX177" fmla="*/ 5899647 w 8308846"/>
              <a:gd name="connsiteY177" fmla="*/ 261060 h 270646"/>
              <a:gd name="connsiteX178" fmla="*/ 5937601 w 8308846"/>
              <a:gd name="connsiteY178" fmla="*/ 243840 h 270646"/>
              <a:gd name="connsiteX179" fmla="*/ 5957252 w 8308846"/>
              <a:gd name="connsiteY179" fmla="*/ 248292 h 270646"/>
              <a:gd name="connsiteX180" fmla="*/ 5974513 w 8308846"/>
              <a:gd name="connsiteY180" fmla="*/ 260333 h 270646"/>
              <a:gd name="connsiteX181" fmla="*/ 5970811 w 8308846"/>
              <a:gd name="connsiteY181" fmla="*/ 219127 h 270646"/>
              <a:gd name="connsiteX182" fmla="*/ 6068319 w 8308846"/>
              <a:gd name="connsiteY182" fmla="*/ 0 h 270646"/>
              <a:gd name="connsiteX183" fmla="*/ 6165827 w 8308846"/>
              <a:gd name="connsiteY183" fmla="*/ 219127 h 270646"/>
              <a:gd name="connsiteX184" fmla="*/ 6161199 w 8308846"/>
              <a:gd name="connsiteY184" fmla="*/ 270645 h 270646"/>
              <a:gd name="connsiteX185" fmla="*/ 6167525 w 8308846"/>
              <a:gd name="connsiteY185" fmla="*/ 261060 h 270646"/>
              <a:gd name="connsiteX186" fmla="*/ 6205479 w 8308846"/>
              <a:gd name="connsiteY186" fmla="*/ 243840 h 270646"/>
              <a:gd name="connsiteX187" fmla="*/ 6225130 w 8308846"/>
              <a:gd name="connsiteY187" fmla="*/ 248292 h 270646"/>
              <a:gd name="connsiteX188" fmla="*/ 6242392 w 8308846"/>
              <a:gd name="connsiteY188" fmla="*/ 260334 h 270646"/>
              <a:gd name="connsiteX189" fmla="*/ 6238690 w 8308846"/>
              <a:gd name="connsiteY189" fmla="*/ 219127 h 270646"/>
              <a:gd name="connsiteX190" fmla="*/ 6336198 w 8308846"/>
              <a:gd name="connsiteY190" fmla="*/ 0 h 270646"/>
              <a:gd name="connsiteX191" fmla="*/ 6433706 w 8308846"/>
              <a:gd name="connsiteY191" fmla="*/ 219127 h 270646"/>
              <a:gd name="connsiteX192" fmla="*/ 6429078 w 8308846"/>
              <a:gd name="connsiteY192" fmla="*/ 270645 h 270646"/>
              <a:gd name="connsiteX193" fmla="*/ 6435404 w 8308846"/>
              <a:gd name="connsiteY193" fmla="*/ 261060 h 270646"/>
              <a:gd name="connsiteX194" fmla="*/ 6473358 w 8308846"/>
              <a:gd name="connsiteY194" fmla="*/ 243840 h 270646"/>
              <a:gd name="connsiteX195" fmla="*/ 6493009 w 8308846"/>
              <a:gd name="connsiteY195" fmla="*/ 248292 h 270646"/>
              <a:gd name="connsiteX196" fmla="*/ 6510270 w 8308846"/>
              <a:gd name="connsiteY196" fmla="*/ 260333 h 270646"/>
              <a:gd name="connsiteX197" fmla="*/ 6506568 w 8308846"/>
              <a:gd name="connsiteY197" fmla="*/ 219127 h 270646"/>
              <a:gd name="connsiteX198" fmla="*/ 6604076 w 8308846"/>
              <a:gd name="connsiteY198" fmla="*/ 0 h 270646"/>
              <a:gd name="connsiteX199" fmla="*/ 6701584 w 8308846"/>
              <a:gd name="connsiteY199" fmla="*/ 219127 h 270646"/>
              <a:gd name="connsiteX200" fmla="*/ 6696956 w 8308846"/>
              <a:gd name="connsiteY200" fmla="*/ 270645 h 270646"/>
              <a:gd name="connsiteX201" fmla="*/ 6703282 w 8308846"/>
              <a:gd name="connsiteY201" fmla="*/ 261060 h 270646"/>
              <a:gd name="connsiteX202" fmla="*/ 6741236 w 8308846"/>
              <a:gd name="connsiteY202" fmla="*/ 243840 h 270646"/>
              <a:gd name="connsiteX203" fmla="*/ 6760887 w 8308846"/>
              <a:gd name="connsiteY203" fmla="*/ 248292 h 270646"/>
              <a:gd name="connsiteX204" fmla="*/ 6778148 w 8308846"/>
              <a:gd name="connsiteY204" fmla="*/ 260333 h 270646"/>
              <a:gd name="connsiteX205" fmla="*/ 6774446 w 8308846"/>
              <a:gd name="connsiteY205" fmla="*/ 219127 h 270646"/>
              <a:gd name="connsiteX206" fmla="*/ 6871954 w 8308846"/>
              <a:gd name="connsiteY206" fmla="*/ 0 h 270646"/>
              <a:gd name="connsiteX207" fmla="*/ 6969462 w 8308846"/>
              <a:gd name="connsiteY207" fmla="*/ 219127 h 270646"/>
              <a:gd name="connsiteX208" fmla="*/ 6964834 w 8308846"/>
              <a:gd name="connsiteY208" fmla="*/ 270645 h 270646"/>
              <a:gd name="connsiteX209" fmla="*/ 6971160 w 8308846"/>
              <a:gd name="connsiteY209" fmla="*/ 261060 h 270646"/>
              <a:gd name="connsiteX210" fmla="*/ 7009114 w 8308846"/>
              <a:gd name="connsiteY210" fmla="*/ 243840 h 270646"/>
              <a:gd name="connsiteX211" fmla="*/ 7028765 w 8308846"/>
              <a:gd name="connsiteY211" fmla="*/ 248292 h 270646"/>
              <a:gd name="connsiteX212" fmla="*/ 7046027 w 8308846"/>
              <a:gd name="connsiteY212" fmla="*/ 260334 h 270646"/>
              <a:gd name="connsiteX213" fmla="*/ 7042325 w 8308846"/>
              <a:gd name="connsiteY213" fmla="*/ 219127 h 270646"/>
              <a:gd name="connsiteX214" fmla="*/ 7139833 w 8308846"/>
              <a:gd name="connsiteY214" fmla="*/ 0 h 270646"/>
              <a:gd name="connsiteX215" fmla="*/ 7237341 w 8308846"/>
              <a:gd name="connsiteY215" fmla="*/ 219127 h 270646"/>
              <a:gd name="connsiteX216" fmla="*/ 7232713 w 8308846"/>
              <a:gd name="connsiteY216" fmla="*/ 270645 h 270646"/>
              <a:gd name="connsiteX217" fmla="*/ 7239039 w 8308846"/>
              <a:gd name="connsiteY217" fmla="*/ 261060 h 270646"/>
              <a:gd name="connsiteX218" fmla="*/ 7276993 w 8308846"/>
              <a:gd name="connsiteY218" fmla="*/ 243840 h 270646"/>
              <a:gd name="connsiteX219" fmla="*/ 7296644 w 8308846"/>
              <a:gd name="connsiteY219" fmla="*/ 248292 h 270646"/>
              <a:gd name="connsiteX220" fmla="*/ 7313905 w 8308846"/>
              <a:gd name="connsiteY220" fmla="*/ 260333 h 270646"/>
              <a:gd name="connsiteX221" fmla="*/ 7310203 w 8308846"/>
              <a:gd name="connsiteY221" fmla="*/ 219127 h 270646"/>
              <a:gd name="connsiteX222" fmla="*/ 7407711 w 8308846"/>
              <a:gd name="connsiteY222" fmla="*/ 0 h 270646"/>
              <a:gd name="connsiteX223" fmla="*/ 7505219 w 8308846"/>
              <a:gd name="connsiteY223" fmla="*/ 219127 h 270646"/>
              <a:gd name="connsiteX224" fmla="*/ 7500591 w 8308846"/>
              <a:gd name="connsiteY224" fmla="*/ 270645 h 270646"/>
              <a:gd name="connsiteX225" fmla="*/ 7506917 w 8308846"/>
              <a:gd name="connsiteY225" fmla="*/ 261060 h 270646"/>
              <a:gd name="connsiteX226" fmla="*/ 7544871 w 8308846"/>
              <a:gd name="connsiteY226" fmla="*/ 243840 h 270646"/>
              <a:gd name="connsiteX227" fmla="*/ 7564522 w 8308846"/>
              <a:gd name="connsiteY227" fmla="*/ 248292 h 270646"/>
              <a:gd name="connsiteX228" fmla="*/ 7581783 w 8308846"/>
              <a:gd name="connsiteY228" fmla="*/ 260333 h 270646"/>
              <a:gd name="connsiteX229" fmla="*/ 7578081 w 8308846"/>
              <a:gd name="connsiteY229" fmla="*/ 219127 h 270646"/>
              <a:gd name="connsiteX230" fmla="*/ 7675589 w 8308846"/>
              <a:gd name="connsiteY230" fmla="*/ 0 h 270646"/>
              <a:gd name="connsiteX231" fmla="*/ 7773097 w 8308846"/>
              <a:gd name="connsiteY231" fmla="*/ 219127 h 270646"/>
              <a:gd name="connsiteX232" fmla="*/ 7768469 w 8308846"/>
              <a:gd name="connsiteY232" fmla="*/ 270645 h 270646"/>
              <a:gd name="connsiteX233" fmla="*/ 7774794 w 8308846"/>
              <a:gd name="connsiteY233" fmla="*/ 261060 h 270646"/>
              <a:gd name="connsiteX234" fmla="*/ 7812749 w 8308846"/>
              <a:gd name="connsiteY234" fmla="*/ 243840 h 270646"/>
              <a:gd name="connsiteX235" fmla="*/ 7832400 w 8308846"/>
              <a:gd name="connsiteY235" fmla="*/ 248292 h 270646"/>
              <a:gd name="connsiteX236" fmla="*/ 7849662 w 8308846"/>
              <a:gd name="connsiteY236" fmla="*/ 260334 h 270646"/>
              <a:gd name="connsiteX237" fmla="*/ 7845960 w 8308846"/>
              <a:gd name="connsiteY237" fmla="*/ 219127 h 270646"/>
              <a:gd name="connsiteX238" fmla="*/ 7943468 w 8308846"/>
              <a:gd name="connsiteY238" fmla="*/ 0 h 270646"/>
              <a:gd name="connsiteX239" fmla="*/ 8040976 w 8308846"/>
              <a:gd name="connsiteY239" fmla="*/ 219127 h 270646"/>
              <a:gd name="connsiteX240" fmla="*/ 8036348 w 8308846"/>
              <a:gd name="connsiteY240" fmla="*/ 270645 h 270646"/>
              <a:gd name="connsiteX241" fmla="*/ 8042674 w 8308846"/>
              <a:gd name="connsiteY241" fmla="*/ 261060 h 270646"/>
              <a:gd name="connsiteX242" fmla="*/ 8080628 w 8308846"/>
              <a:gd name="connsiteY242" fmla="*/ 243840 h 270646"/>
              <a:gd name="connsiteX243" fmla="*/ 8100279 w 8308846"/>
              <a:gd name="connsiteY243" fmla="*/ 248292 h 270646"/>
              <a:gd name="connsiteX244" fmla="*/ 8117531 w 8308846"/>
              <a:gd name="connsiteY244" fmla="*/ 260327 h 270646"/>
              <a:gd name="connsiteX245" fmla="*/ 8113830 w 8308846"/>
              <a:gd name="connsiteY245" fmla="*/ 219127 h 270646"/>
              <a:gd name="connsiteX246" fmla="*/ 8211338 w 8308846"/>
              <a:gd name="connsiteY246" fmla="*/ 0 h 270646"/>
              <a:gd name="connsiteX247" fmla="*/ 8308846 w 8308846"/>
              <a:gd name="connsiteY247" fmla="*/ 219127 h 270646"/>
              <a:gd name="connsiteX248" fmla="*/ 8304218 w 8308846"/>
              <a:gd name="connsiteY248" fmla="*/ 270645 h 270646"/>
              <a:gd name="connsiteX0" fmla="*/ 0 w 8308846"/>
              <a:gd name="connsiteY0" fmla="*/ 270645 h 270646"/>
              <a:gd name="connsiteX1" fmla="*/ 6326 w 8308846"/>
              <a:gd name="connsiteY1" fmla="*/ 261060 h 270646"/>
              <a:gd name="connsiteX2" fmla="*/ 44280 w 8308846"/>
              <a:gd name="connsiteY2" fmla="*/ 243840 h 270646"/>
              <a:gd name="connsiteX3" fmla="*/ 81192 w 8308846"/>
              <a:gd name="connsiteY3" fmla="*/ 260333 h 270646"/>
              <a:gd name="connsiteX4" fmla="*/ 77490 w 8308846"/>
              <a:gd name="connsiteY4" fmla="*/ 219127 h 270646"/>
              <a:gd name="connsiteX5" fmla="*/ 174998 w 8308846"/>
              <a:gd name="connsiteY5" fmla="*/ 0 h 270646"/>
              <a:gd name="connsiteX6" fmla="*/ 272506 w 8308846"/>
              <a:gd name="connsiteY6" fmla="*/ 219127 h 270646"/>
              <a:gd name="connsiteX7" fmla="*/ 267878 w 8308846"/>
              <a:gd name="connsiteY7" fmla="*/ 270645 h 270646"/>
              <a:gd name="connsiteX8" fmla="*/ 274204 w 8308846"/>
              <a:gd name="connsiteY8" fmla="*/ 261060 h 270646"/>
              <a:gd name="connsiteX9" fmla="*/ 312158 w 8308846"/>
              <a:gd name="connsiteY9" fmla="*/ 243840 h 270646"/>
              <a:gd name="connsiteX10" fmla="*/ 331809 w 8308846"/>
              <a:gd name="connsiteY10" fmla="*/ 248292 h 270646"/>
              <a:gd name="connsiteX11" fmla="*/ 349071 w 8308846"/>
              <a:gd name="connsiteY11" fmla="*/ 260334 h 270646"/>
              <a:gd name="connsiteX12" fmla="*/ 345369 w 8308846"/>
              <a:gd name="connsiteY12" fmla="*/ 219127 h 270646"/>
              <a:gd name="connsiteX13" fmla="*/ 442877 w 8308846"/>
              <a:gd name="connsiteY13" fmla="*/ 0 h 270646"/>
              <a:gd name="connsiteX14" fmla="*/ 540385 w 8308846"/>
              <a:gd name="connsiteY14" fmla="*/ 219127 h 270646"/>
              <a:gd name="connsiteX15" fmla="*/ 535757 w 8308846"/>
              <a:gd name="connsiteY15" fmla="*/ 270645 h 270646"/>
              <a:gd name="connsiteX16" fmla="*/ 542083 w 8308846"/>
              <a:gd name="connsiteY16" fmla="*/ 261060 h 270646"/>
              <a:gd name="connsiteX17" fmla="*/ 580037 w 8308846"/>
              <a:gd name="connsiteY17" fmla="*/ 243840 h 270646"/>
              <a:gd name="connsiteX18" fmla="*/ 599688 w 8308846"/>
              <a:gd name="connsiteY18" fmla="*/ 248292 h 270646"/>
              <a:gd name="connsiteX19" fmla="*/ 616949 w 8308846"/>
              <a:gd name="connsiteY19" fmla="*/ 260333 h 270646"/>
              <a:gd name="connsiteX20" fmla="*/ 613247 w 8308846"/>
              <a:gd name="connsiteY20" fmla="*/ 219127 h 270646"/>
              <a:gd name="connsiteX21" fmla="*/ 710755 w 8308846"/>
              <a:gd name="connsiteY21" fmla="*/ 0 h 270646"/>
              <a:gd name="connsiteX22" fmla="*/ 808263 w 8308846"/>
              <a:gd name="connsiteY22" fmla="*/ 219127 h 270646"/>
              <a:gd name="connsiteX23" fmla="*/ 803635 w 8308846"/>
              <a:gd name="connsiteY23" fmla="*/ 270645 h 270646"/>
              <a:gd name="connsiteX24" fmla="*/ 809961 w 8308846"/>
              <a:gd name="connsiteY24" fmla="*/ 261060 h 270646"/>
              <a:gd name="connsiteX25" fmla="*/ 847915 w 8308846"/>
              <a:gd name="connsiteY25" fmla="*/ 243840 h 270646"/>
              <a:gd name="connsiteX26" fmla="*/ 867566 w 8308846"/>
              <a:gd name="connsiteY26" fmla="*/ 248292 h 270646"/>
              <a:gd name="connsiteX27" fmla="*/ 884827 w 8308846"/>
              <a:gd name="connsiteY27" fmla="*/ 260333 h 270646"/>
              <a:gd name="connsiteX28" fmla="*/ 881125 w 8308846"/>
              <a:gd name="connsiteY28" fmla="*/ 219127 h 270646"/>
              <a:gd name="connsiteX29" fmla="*/ 978633 w 8308846"/>
              <a:gd name="connsiteY29" fmla="*/ 0 h 270646"/>
              <a:gd name="connsiteX30" fmla="*/ 1076141 w 8308846"/>
              <a:gd name="connsiteY30" fmla="*/ 219127 h 270646"/>
              <a:gd name="connsiteX31" fmla="*/ 1071513 w 8308846"/>
              <a:gd name="connsiteY31" fmla="*/ 270645 h 270646"/>
              <a:gd name="connsiteX32" fmla="*/ 1077839 w 8308846"/>
              <a:gd name="connsiteY32" fmla="*/ 261060 h 270646"/>
              <a:gd name="connsiteX33" fmla="*/ 1115793 w 8308846"/>
              <a:gd name="connsiteY33" fmla="*/ 243840 h 270646"/>
              <a:gd name="connsiteX34" fmla="*/ 1135444 w 8308846"/>
              <a:gd name="connsiteY34" fmla="*/ 248292 h 270646"/>
              <a:gd name="connsiteX35" fmla="*/ 1152706 w 8308846"/>
              <a:gd name="connsiteY35" fmla="*/ 260334 h 270646"/>
              <a:gd name="connsiteX36" fmla="*/ 1149004 w 8308846"/>
              <a:gd name="connsiteY36" fmla="*/ 219127 h 270646"/>
              <a:gd name="connsiteX37" fmla="*/ 1246511 w 8308846"/>
              <a:gd name="connsiteY37" fmla="*/ 0 h 270646"/>
              <a:gd name="connsiteX38" fmla="*/ 1344019 w 8308846"/>
              <a:gd name="connsiteY38" fmla="*/ 219127 h 270646"/>
              <a:gd name="connsiteX39" fmla="*/ 1339391 w 8308846"/>
              <a:gd name="connsiteY39" fmla="*/ 270645 h 270646"/>
              <a:gd name="connsiteX40" fmla="*/ 1345717 w 8308846"/>
              <a:gd name="connsiteY40" fmla="*/ 261060 h 270646"/>
              <a:gd name="connsiteX41" fmla="*/ 1383671 w 8308846"/>
              <a:gd name="connsiteY41" fmla="*/ 243840 h 270646"/>
              <a:gd name="connsiteX42" fmla="*/ 1403322 w 8308846"/>
              <a:gd name="connsiteY42" fmla="*/ 248292 h 270646"/>
              <a:gd name="connsiteX43" fmla="*/ 1420583 w 8308846"/>
              <a:gd name="connsiteY43" fmla="*/ 260333 h 270646"/>
              <a:gd name="connsiteX44" fmla="*/ 1416881 w 8308846"/>
              <a:gd name="connsiteY44" fmla="*/ 219127 h 270646"/>
              <a:gd name="connsiteX45" fmla="*/ 1514388 w 8308846"/>
              <a:gd name="connsiteY45" fmla="*/ 0 h 270646"/>
              <a:gd name="connsiteX46" fmla="*/ 1611897 w 8308846"/>
              <a:gd name="connsiteY46" fmla="*/ 219127 h 270646"/>
              <a:gd name="connsiteX47" fmla="*/ 1607269 w 8308846"/>
              <a:gd name="connsiteY47" fmla="*/ 270644 h 270646"/>
              <a:gd name="connsiteX48" fmla="*/ 1613594 w 8308846"/>
              <a:gd name="connsiteY48" fmla="*/ 261060 h 270646"/>
              <a:gd name="connsiteX49" fmla="*/ 1651548 w 8308846"/>
              <a:gd name="connsiteY49" fmla="*/ 243840 h 270646"/>
              <a:gd name="connsiteX50" fmla="*/ 1671200 w 8308846"/>
              <a:gd name="connsiteY50" fmla="*/ 248292 h 270646"/>
              <a:gd name="connsiteX51" fmla="*/ 1688461 w 8308846"/>
              <a:gd name="connsiteY51" fmla="*/ 260333 h 270646"/>
              <a:gd name="connsiteX52" fmla="*/ 1684759 w 8308846"/>
              <a:gd name="connsiteY52" fmla="*/ 219127 h 270646"/>
              <a:gd name="connsiteX53" fmla="*/ 1782267 w 8308846"/>
              <a:gd name="connsiteY53" fmla="*/ 0 h 270646"/>
              <a:gd name="connsiteX54" fmla="*/ 1879775 w 8308846"/>
              <a:gd name="connsiteY54" fmla="*/ 219127 h 270646"/>
              <a:gd name="connsiteX55" fmla="*/ 1875147 w 8308846"/>
              <a:gd name="connsiteY55" fmla="*/ 270645 h 270646"/>
              <a:gd name="connsiteX56" fmla="*/ 1881473 w 8308846"/>
              <a:gd name="connsiteY56" fmla="*/ 261060 h 270646"/>
              <a:gd name="connsiteX57" fmla="*/ 1919427 w 8308846"/>
              <a:gd name="connsiteY57" fmla="*/ 243840 h 270646"/>
              <a:gd name="connsiteX58" fmla="*/ 1939078 w 8308846"/>
              <a:gd name="connsiteY58" fmla="*/ 248292 h 270646"/>
              <a:gd name="connsiteX59" fmla="*/ 1956340 w 8308846"/>
              <a:gd name="connsiteY59" fmla="*/ 260334 h 270646"/>
              <a:gd name="connsiteX60" fmla="*/ 1952638 w 8308846"/>
              <a:gd name="connsiteY60" fmla="*/ 219127 h 270646"/>
              <a:gd name="connsiteX61" fmla="*/ 2050146 w 8308846"/>
              <a:gd name="connsiteY61" fmla="*/ 0 h 270646"/>
              <a:gd name="connsiteX62" fmla="*/ 2147653 w 8308846"/>
              <a:gd name="connsiteY62" fmla="*/ 219127 h 270646"/>
              <a:gd name="connsiteX63" fmla="*/ 2143025 w 8308846"/>
              <a:gd name="connsiteY63" fmla="*/ 270646 h 270646"/>
              <a:gd name="connsiteX64" fmla="*/ 2149352 w 8308846"/>
              <a:gd name="connsiteY64" fmla="*/ 261060 h 270646"/>
              <a:gd name="connsiteX65" fmla="*/ 2187306 w 8308846"/>
              <a:gd name="connsiteY65" fmla="*/ 243840 h 270646"/>
              <a:gd name="connsiteX66" fmla="*/ 2206957 w 8308846"/>
              <a:gd name="connsiteY66" fmla="*/ 248292 h 270646"/>
              <a:gd name="connsiteX67" fmla="*/ 2224218 w 8308846"/>
              <a:gd name="connsiteY67" fmla="*/ 260333 h 270646"/>
              <a:gd name="connsiteX68" fmla="*/ 2220516 w 8308846"/>
              <a:gd name="connsiteY68" fmla="*/ 219127 h 270646"/>
              <a:gd name="connsiteX69" fmla="*/ 2318024 w 8308846"/>
              <a:gd name="connsiteY69" fmla="*/ 0 h 270646"/>
              <a:gd name="connsiteX70" fmla="*/ 2415533 w 8308846"/>
              <a:gd name="connsiteY70" fmla="*/ 219127 h 270646"/>
              <a:gd name="connsiteX71" fmla="*/ 2410905 w 8308846"/>
              <a:gd name="connsiteY71" fmla="*/ 270643 h 270646"/>
              <a:gd name="connsiteX72" fmla="*/ 2417230 w 8308846"/>
              <a:gd name="connsiteY72" fmla="*/ 261060 h 270646"/>
              <a:gd name="connsiteX73" fmla="*/ 2455184 w 8308846"/>
              <a:gd name="connsiteY73" fmla="*/ 243840 h 270646"/>
              <a:gd name="connsiteX74" fmla="*/ 2474835 w 8308846"/>
              <a:gd name="connsiteY74" fmla="*/ 248292 h 270646"/>
              <a:gd name="connsiteX75" fmla="*/ 2492096 w 8308846"/>
              <a:gd name="connsiteY75" fmla="*/ 260333 h 270646"/>
              <a:gd name="connsiteX76" fmla="*/ 2488394 w 8308846"/>
              <a:gd name="connsiteY76" fmla="*/ 219127 h 270646"/>
              <a:gd name="connsiteX77" fmla="*/ 2585903 w 8308846"/>
              <a:gd name="connsiteY77" fmla="*/ 0 h 270646"/>
              <a:gd name="connsiteX78" fmla="*/ 2683410 w 8308846"/>
              <a:gd name="connsiteY78" fmla="*/ 219127 h 270646"/>
              <a:gd name="connsiteX79" fmla="*/ 2678782 w 8308846"/>
              <a:gd name="connsiteY79" fmla="*/ 270646 h 270646"/>
              <a:gd name="connsiteX80" fmla="*/ 2685108 w 8308846"/>
              <a:gd name="connsiteY80" fmla="*/ 261060 h 270646"/>
              <a:gd name="connsiteX81" fmla="*/ 2723063 w 8308846"/>
              <a:gd name="connsiteY81" fmla="*/ 243840 h 270646"/>
              <a:gd name="connsiteX82" fmla="*/ 2742714 w 8308846"/>
              <a:gd name="connsiteY82" fmla="*/ 248292 h 270646"/>
              <a:gd name="connsiteX83" fmla="*/ 2759975 w 8308846"/>
              <a:gd name="connsiteY83" fmla="*/ 260334 h 270646"/>
              <a:gd name="connsiteX84" fmla="*/ 2756273 w 8308846"/>
              <a:gd name="connsiteY84" fmla="*/ 219127 h 270646"/>
              <a:gd name="connsiteX85" fmla="*/ 2853781 w 8308846"/>
              <a:gd name="connsiteY85" fmla="*/ 0 h 270646"/>
              <a:gd name="connsiteX86" fmla="*/ 2951289 w 8308846"/>
              <a:gd name="connsiteY86" fmla="*/ 219127 h 270646"/>
              <a:gd name="connsiteX87" fmla="*/ 2946661 w 8308846"/>
              <a:gd name="connsiteY87" fmla="*/ 270645 h 270646"/>
              <a:gd name="connsiteX88" fmla="*/ 2952987 w 8308846"/>
              <a:gd name="connsiteY88" fmla="*/ 261060 h 270646"/>
              <a:gd name="connsiteX89" fmla="*/ 2990941 w 8308846"/>
              <a:gd name="connsiteY89" fmla="*/ 243840 h 270646"/>
              <a:gd name="connsiteX90" fmla="*/ 3010592 w 8308846"/>
              <a:gd name="connsiteY90" fmla="*/ 248292 h 270646"/>
              <a:gd name="connsiteX91" fmla="*/ 3027853 w 8308846"/>
              <a:gd name="connsiteY91" fmla="*/ 260333 h 270646"/>
              <a:gd name="connsiteX92" fmla="*/ 3024151 w 8308846"/>
              <a:gd name="connsiteY92" fmla="*/ 219127 h 270646"/>
              <a:gd name="connsiteX93" fmla="*/ 3121659 w 8308846"/>
              <a:gd name="connsiteY93" fmla="*/ 0 h 270646"/>
              <a:gd name="connsiteX94" fmla="*/ 3219167 w 8308846"/>
              <a:gd name="connsiteY94" fmla="*/ 219127 h 270646"/>
              <a:gd name="connsiteX95" fmla="*/ 3214539 w 8308846"/>
              <a:gd name="connsiteY95" fmla="*/ 270645 h 270646"/>
              <a:gd name="connsiteX96" fmla="*/ 3220865 w 8308846"/>
              <a:gd name="connsiteY96" fmla="*/ 261060 h 270646"/>
              <a:gd name="connsiteX97" fmla="*/ 3258819 w 8308846"/>
              <a:gd name="connsiteY97" fmla="*/ 243840 h 270646"/>
              <a:gd name="connsiteX98" fmla="*/ 3278470 w 8308846"/>
              <a:gd name="connsiteY98" fmla="*/ 248292 h 270646"/>
              <a:gd name="connsiteX99" fmla="*/ 3295730 w 8308846"/>
              <a:gd name="connsiteY99" fmla="*/ 260332 h 270646"/>
              <a:gd name="connsiteX100" fmla="*/ 3292028 w 8308846"/>
              <a:gd name="connsiteY100" fmla="*/ 219127 h 270646"/>
              <a:gd name="connsiteX101" fmla="*/ 3389536 w 8308846"/>
              <a:gd name="connsiteY101" fmla="*/ 0 h 270646"/>
              <a:gd name="connsiteX102" fmla="*/ 3487044 w 8308846"/>
              <a:gd name="connsiteY102" fmla="*/ 219127 h 270646"/>
              <a:gd name="connsiteX103" fmla="*/ 3482416 w 8308846"/>
              <a:gd name="connsiteY103" fmla="*/ 270645 h 270646"/>
              <a:gd name="connsiteX104" fmla="*/ 3488742 w 8308846"/>
              <a:gd name="connsiteY104" fmla="*/ 261060 h 270646"/>
              <a:gd name="connsiteX105" fmla="*/ 3526696 w 8308846"/>
              <a:gd name="connsiteY105" fmla="*/ 243840 h 270646"/>
              <a:gd name="connsiteX106" fmla="*/ 3546348 w 8308846"/>
              <a:gd name="connsiteY106" fmla="*/ 248292 h 270646"/>
              <a:gd name="connsiteX107" fmla="*/ 3563608 w 8308846"/>
              <a:gd name="connsiteY107" fmla="*/ 260333 h 270646"/>
              <a:gd name="connsiteX108" fmla="*/ 3559906 w 8308846"/>
              <a:gd name="connsiteY108" fmla="*/ 219127 h 270646"/>
              <a:gd name="connsiteX109" fmla="*/ 3657414 w 8308846"/>
              <a:gd name="connsiteY109" fmla="*/ 0 h 270646"/>
              <a:gd name="connsiteX110" fmla="*/ 3754922 w 8308846"/>
              <a:gd name="connsiteY110" fmla="*/ 219127 h 270646"/>
              <a:gd name="connsiteX111" fmla="*/ 3750294 w 8308846"/>
              <a:gd name="connsiteY111" fmla="*/ 270645 h 270646"/>
              <a:gd name="connsiteX112" fmla="*/ 3756620 w 8308846"/>
              <a:gd name="connsiteY112" fmla="*/ 261060 h 270646"/>
              <a:gd name="connsiteX113" fmla="*/ 3794574 w 8308846"/>
              <a:gd name="connsiteY113" fmla="*/ 243840 h 270646"/>
              <a:gd name="connsiteX114" fmla="*/ 3814226 w 8308846"/>
              <a:gd name="connsiteY114" fmla="*/ 248292 h 270646"/>
              <a:gd name="connsiteX115" fmla="*/ 3831487 w 8308846"/>
              <a:gd name="connsiteY115" fmla="*/ 260334 h 270646"/>
              <a:gd name="connsiteX116" fmla="*/ 3827785 w 8308846"/>
              <a:gd name="connsiteY116" fmla="*/ 219127 h 270646"/>
              <a:gd name="connsiteX117" fmla="*/ 3925293 w 8308846"/>
              <a:gd name="connsiteY117" fmla="*/ 0 h 270646"/>
              <a:gd name="connsiteX118" fmla="*/ 4022801 w 8308846"/>
              <a:gd name="connsiteY118" fmla="*/ 219127 h 270646"/>
              <a:gd name="connsiteX119" fmla="*/ 4018173 w 8308846"/>
              <a:gd name="connsiteY119" fmla="*/ 270645 h 270646"/>
              <a:gd name="connsiteX120" fmla="*/ 4024499 w 8308846"/>
              <a:gd name="connsiteY120" fmla="*/ 261060 h 270646"/>
              <a:gd name="connsiteX121" fmla="*/ 4062453 w 8308846"/>
              <a:gd name="connsiteY121" fmla="*/ 243840 h 270646"/>
              <a:gd name="connsiteX122" fmla="*/ 4082105 w 8308846"/>
              <a:gd name="connsiteY122" fmla="*/ 248292 h 270646"/>
              <a:gd name="connsiteX123" fmla="*/ 4099365 w 8308846"/>
              <a:gd name="connsiteY123" fmla="*/ 260333 h 270646"/>
              <a:gd name="connsiteX124" fmla="*/ 4095663 w 8308846"/>
              <a:gd name="connsiteY124" fmla="*/ 219127 h 270646"/>
              <a:gd name="connsiteX125" fmla="*/ 4193171 w 8308846"/>
              <a:gd name="connsiteY125" fmla="*/ 0 h 270646"/>
              <a:gd name="connsiteX126" fmla="*/ 4290679 w 8308846"/>
              <a:gd name="connsiteY126" fmla="*/ 219127 h 270646"/>
              <a:gd name="connsiteX127" fmla="*/ 4286051 w 8308846"/>
              <a:gd name="connsiteY127" fmla="*/ 270645 h 270646"/>
              <a:gd name="connsiteX128" fmla="*/ 4292377 w 8308846"/>
              <a:gd name="connsiteY128" fmla="*/ 261060 h 270646"/>
              <a:gd name="connsiteX129" fmla="*/ 4330331 w 8308846"/>
              <a:gd name="connsiteY129" fmla="*/ 243840 h 270646"/>
              <a:gd name="connsiteX130" fmla="*/ 4349982 w 8308846"/>
              <a:gd name="connsiteY130" fmla="*/ 248292 h 270646"/>
              <a:gd name="connsiteX131" fmla="*/ 4367243 w 8308846"/>
              <a:gd name="connsiteY131" fmla="*/ 260333 h 270646"/>
              <a:gd name="connsiteX132" fmla="*/ 4363541 w 8308846"/>
              <a:gd name="connsiteY132" fmla="*/ 219127 h 270646"/>
              <a:gd name="connsiteX133" fmla="*/ 4461049 w 8308846"/>
              <a:gd name="connsiteY133" fmla="*/ 0 h 270646"/>
              <a:gd name="connsiteX134" fmla="*/ 4558557 w 8308846"/>
              <a:gd name="connsiteY134" fmla="*/ 219127 h 270646"/>
              <a:gd name="connsiteX135" fmla="*/ 4553929 w 8308846"/>
              <a:gd name="connsiteY135" fmla="*/ 270645 h 270646"/>
              <a:gd name="connsiteX136" fmla="*/ 4560255 w 8308846"/>
              <a:gd name="connsiteY136" fmla="*/ 261060 h 270646"/>
              <a:gd name="connsiteX137" fmla="*/ 4598209 w 8308846"/>
              <a:gd name="connsiteY137" fmla="*/ 243840 h 270646"/>
              <a:gd name="connsiteX138" fmla="*/ 4617860 w 8308846"/>
              <a:gd name="connsiteY138" fmla="*/ 248292 h 270646"/>
              <a:gd name="connsiteX139" fmla="*/ 4635122 w 8308846"/>
              <a:gd name="connsiteY139" fmla="*/ 260334 h 270646"/>
              <a:gd name="connsiteX140" fmla="*/ 4631420 w 8308846"/>
              <a:gd name="connsiteY140" fmla="*/ 219127 h 270646"/>
              <a:gd name="connsiteX141" fmla="*/ 4728928 w 8308846"/>
              <a:gd name="connsiteY141" fmla="*/ 0 h 270646"/>
              <a:gd name="connsiteX142" fmla="*/ 4826436 w 8308846"/>
              <a:gd name="connsiteY142" fmla="*/ 219127 h 270646"/>
              <a:gd name="connsiteX143" fmla="*/ 4821808 w 8308846"/>
              <a:gd name="connsiteY143" fmla="*/ 270645 h 270646"/>
              <a:gd name="connsiteX144" fmla="*/ 4828134 w 8308846"/>
              <a:gd name="connsiteY144" fmla="*/ 261060 h 270646"/>
              <a:gd name="connsiteX145" fmla="*/ 4866088 w 8308846"/>
              <a:gd name="connsiteY145" fmla="*/ 243840 h 270646"/>
              <a:gd name="connsiteX146" fmla="*/ 4885739 w 8308846"/>
              <a:gd name="connsiteY146" fmla="*/ 248292 h 270646"/>
              <a:gd name="connsiteX147" fmla="*/ 4903000 w 8308846"/>
              <a:gd name="connsiteY147" fmla="*/ 260333 h 270646"/>
              <a:gd name="connsiteX148" fmla="*/ 4899298 w 8308846"/>
              <a:gd name="connsiteY148" fmla="*/ 219127 h 270646"/>
              <a:gd name="connsiteX149" fmla="*/ 4996806 w 8308846"/>
              <a:gd name="connsiteY149" fmla="*/ 0 h 270646"/>
              <a:gd name="connsiteX150" fmla="*/ 5094314 w 8308846"/>
              <a:gd name="connsiteY150" fmla="*/ 219127 h 270646"/>
              <a:gd name="connsiteX151" fmla="*/ 5089686 w 8308846"/>
              <a:gd name="connsiteY151" fmla="*/ 270645 h 270646"/>
              <a:gd name="connsiteX152" fmla="*/ 5096012 w 8308846"/>
              <a:gd name="connsiteY152" fmla="*/ 261060 h 270646"/>
              <a:gd name="connsiteX153" fmla="*/ 5133966 w 8308846"/>
              <a:gd name="connsiteY153" fmla="*/ 243840 h 270646"/>
              <a:gd name="connsiteX154" fmla="*/ 5153617 w 8308846"/>
              <a:gd name="connsiteY154" fmla="*/ 248292 h 270646"/>
              <a:gd name="connsiteX155" fmla="*/ 5170878 w 8308846"/>
              <a:gd name="connsiteY155" fmla="*/ 260333 h 270646"/>
              <a:gd name="connsiteX156" fmla="*/ 5167176 w 8308846"/>
              <a:gd name="connsiteY156" fmla="*/ 219127 h 270646"/>
              <a:gd name="connsiteX157" fmla="*/ 5264684 w 8308846"/>
              <a:gd name="connsiteY157" fmla="*/ 0 h 270646"/>
              <a:gd name="connsiteX158" fmla="*/ 5362192 w 8308846"/>
              <a:gd name="connsiteY158" fmla="*/ 219127 h 270646"/>
              <a:gd name="connsiteX159" fmla="*/ 5357564 w 8308846"/>
              <a:gd name="connsiteY159" fmla="*/ 270645 h 270646"/>
              <a:gd name="connsiteX160" fmla="*/ 5363890 w 8308846"/>
              <a:gd name="connsiteY160" fmla="*/ 261060 h 270646"/>
              <a:gd name="connsiteX161" fmla="*/ 5401844 w 8308846"/>
              <a:gd name="connsiteY161" fmla="*/ 243840 h 270646"/>
              <a:gd name="connsiteX162" fmla="*/ 5421495 w 8308846"/>
              <a:gd name="connsiteY162" fmla="*/ 248292 h 270646"/>
              <a:gd name="connsiteX163" fmla="*/ 5438757 w 8308846"/>
              <a:gd name="connsiteY163" fmla="*/ 260334 h 270646"/>
              <a:gd name="connsiteX164" fmla="*/ 5435055 w 8308846"/>
              <a:gd name="connsiteY164" fmla="*/ 219127 h 270646"/>
              <a:gd name="connsiteX165" fmla="*/ 5532563 w 8308846"/>
              <a:gd name="connsiteY165" fmla="*/ 0 h 270646"/>
              <a:gd name="connsiteX166" fmla="*/ 5630071 w 8308846"/>
              <a:gd name="connsiteY166" fmla="*/ 219127 h 270646"/>
              <a:gd name="connsiteX167" fmla="*/ 5625443 w 8308846"/>
              <a:gd name="connsiteY167" fmla="*/ 270645 h 270646"/>
              <a:gd name="connsiteX168" fmla="*/ 5631769 w 8308846"/>
              <a:gd name="connsiteY168" fmla="*/ 261060 h 270646"/>
              <a:gd name="connsiteX169" fmla="*/ 5669723 w 8308846"/>
              <a:gd name="connsiteY169" fmla="*/ 243840 h 270646"/>
              <a:gd name="connsiteX170" fmla="*/ 5689374 w 8308846"/>
              <a:gd name="connsiteY170" fmla="*/ 248292 h 270646"/>
              <a:gd name="connsiteX171" fmla="*/ 5706635 w 8308846"/>
              <a:gd name="connsiteY171" fmla="*/ 260333 h 270646"/>
              <a:gd name="connsiteX172" fmla="*/ 5702933 w 8308846"/>
              <a:gd name="connsiteY172" fmla="*/ 219127 h 270646"/>
              <a:gd name="connsiteX173" fmla="*/ 5800441 w 8308846"/>
              <a:gd name="connsiteY173" fmla="*/ 0 h 270646"/>
              <a:gd name="connsiteX174" fmla="*/ 5897949 w 8308846"/>
              <a:gd name="connsiteY174" fmla="*/ 219127 h 270646"/>
              <a:gd name="connsiteX175" fmla="*/ 5893321 w 8308846"/>
              <a:gd name="connsiteY175" fmla="*/ 270645 h 270646"/>
              <a:gd name="connsiteX176" fmla="*/ 5899647 w 8308846"/>
              <a:gd name="connsiteY176" fmla="*/ 261060 h 270646"/>
              <a:gd name="connsiteX177" fmla="*/ 5937601 w 8308846"/>
              <a:gd name="connsiteY177" fmla="*/ 243840 h 270646"/>
              <a:gd name="connsiteX178" fmla="*/ 5957252 w 8308846"/>
              <a:gd name="connsiteY178" fmla="*/ 248292 h 270646"/>
              <a:gd name="connsiteX179" fmla="*/ 5974513 w 8308846"/>
              <a:gd name="connsiteY179" fmla="*/ 260333 h 270646"/>
              <a:gd name="connsiteX180" fmla="*/ 5970811 w 8308846"/>
              <a:gd name="connsiteY180" fmla="*/ 219127 h 270646"/>
              <a:gd name="connsiteX181" fmla="*/ 6068319 w 8308846"/>
              <a:gd name="connsiteY181" fmla="*/ 0 h 270646"/>
              <a:gd name="connsiteX182" fmla="*/ 6165827 w 8308846"/>
              <a:gd name="connsiteY182" fmla="*/ 219127 h 270646"/>
              <a:gd name="connsiteX183" fmla="*/ 6161199 w 8308846"/>
              <a:gd name="connsiteY183" fmla="*/ 270645 h 270646"/>
              <a:gd name="connsiteX184" fmla="*/ 6167525 w 8308846"/>
              <a:gd name="connsiteY184" fmla="*/ 261060 h 270646"/>
              <a:gd name="connsiteX185" fmla="*/ 6205479 w 8308846"/>
              <a:gd name="connsiteY185" fmla="*/ 243840 h 270646"/>
              <a:gd name="connsiteX186" fmla="*/ 6225130 w 8308846"/>
              <a:gd name="connsiteY186" fmla="*/ 248292 h 270646"/>
              <a:gd name="connsiteX187" fmla="*/ 6242392 w 8308846"/>
              <a:gd name="connsiteY187" fmla="*/ 260334 h 270646"/>
              <a:gd name="connsiteX188" fmla="*/ 6238690 w 8308846"/>
              <a:gd name="connsiteY188" fmla="*/ 219127 h 270646"/>
              <a:gd name="connsiteX189" fmla="*/ 6336198 w 8308846"/>
              <a:gd name="connsiteY189" fmla="*/ 0 h 270646"/>
              <a:gd name="connsiteX190" fmla="*/ 6433706 w 8308846"/>
              <a:gd name="connsiteY190" fmla="*/ 219127 h 270646"/>
              <a:gd name="connsiteX191" fmla="*/ 6429078 w 8308846"/>
              <a:gd name="connsiteY191" fmla="*/ 270645 h 270646"/>
              <a:gd name="connsiteX192" fmla="*/ 6435404 w 8308846"/>
              <a:gd name="connsiteY192" fmla="*/ 261060 h 270646"/>
              <a:gd name="connsiteX193" fmla="*/ 6473358 w 8308846"/>
              <a:gd name="connsiteY193" fmla="*/ 243840 h 270646"/>
              <a:gd name="connsiteX194" fmla="*/ 6493009 w 8308846"/>
              <a:gd name="connsiteY194" fmla="*/ 248292 h 270646"/>
              <a:gd name="connsiteX195" fmla="*/ 6510270 w 8308846"/>
              <a:gd name="connsiteY195" fmla="*/ 260333 h 270646"/>
              <a:gd name="connsiteX196" fmla="*/ 6506568 w 8308846"/>
              <a:gd name="connsiteY196" fmla="*/ 219127 h 270646"/>
              <a:gd name="connsiteX197" fmla="*/ 6604076 w 8308846"/>
              <a:gd name="connsiteY197" fmla="*/ 0 h 270646"/>
              <a:gd name="connsiteX198" fmla="*/ 6701584 w 8308846"/>
              <a:gd name="connsiteY198" fmla="*/ 219127 h 270646"/>
              <a:gd name="connsiteX199" fmla="*/ 6696956 w 8308846"/>
              <a:gd name="connsiteY199" fmla="*/ 270645 h 270646"/>
              <a:gd name="connsiteX200" fmla="*/ 6703282 w 8308846"/>
              <a:gd name="connsiteY200" fmla="*/ 261060 h 270646"/>
              <a:gd name="connsiteX201" fmla="*/ 6741236 w 8308846"/>
              <a:gd name="connsiteY201" fmla="*/ 243840 h 270646"/>
              <a:gd name="connsiteX202" fmla="*/ 6760887 w 8308846"/>
              <a:gd name="connsiteY202" fmla="*/ 248292 h 270646"/>
              <a:gd name="connsiteX203" fmla="*/ 6778148 w 8308846"/>
              <a:gd name="connsiteY203" fmla="*/ 260333 h 270646"/>
              <a:gd name="connsiteX204" fmla="*/ 6774446 w 8308846"/>
              <a:gd name="connsiteY204" fmla="*/ 219127 h 270646"/>
              <a:gd name="connsiteX205" fmla="*/ 6871954 w 8308846"/>
              <a:gd name="connsiteY205" fmla="*/ 0 h 270646"/>
              <a:gd name="connsiteX206" fmla="*/ 6969462 w 8308846"/>
              <a:gd name="connsiteY206" fmla="*/ 219127 h 270646"/>
              <a:gd name="connsiteX207" fmla="*/ 6964834 w 8308846"/>
              <a:gd name="connsiteY207" fmla="*/ 270645 h 270646"/>
              <a:gd name="connsiteX208" fmla="*/ 6971160 w 8308846"/>
              <a:gd name="connsiteY208" fmla="*/ 261060 h 270646"/>
              <a:gd name="connsiteX209" fmla="*/ 7009114 w 8308846"/>
              <a:gd name="connsiteY209" fmla="*/ 243840 h 270646"/>
              <a:gd name="connsiteX210" fmla="*/ 7028765 w 8308846"/>
              <a:gd name="connsiteY210" fmla="*/ 248292 h 270646"/>
              <a:gd name="connsiteX211" fmla="*/ 7046027 w 8308846"/>
              <a:gd name="connsiteY211" fmla="*/ 260334 h 270646"/>
              <a:gd name="connsiteX212" fmla="*/ 7042325 w 8308846"/>
              <a:gd name="connsiteY212" fmla="*/ 219127 h 270646"/>
              <a:gd name="connsiteX213" fmla="*/ 7139833 w 8308846"/>
              <a:gd name="connsiteY213" fmla="*/ 0 h 270646"/>
              <a:gd name="connsiteX214" fmla="*/ 7237341 w 8308846"/>
              <a:gd name="connsiteY214" fmla="*/ 219127 h 270646"/>
              <a:gd name="connsiteX215" fmla="*/ 7232713 w 8308846"/>
              <a:gd name="connsiteY215" fmla="*/ 270645 h 270646"/>
              <a:gd name="connsiteX216" fmla="*/ 7239039 w 8308846"/>
              <a:gd name="connsiteY216" fmla="*/ 261060 h 270646"/>
              <a:gd name="connsiteX217" fmla="*/ 7276993 w 8308846"/>
              <a:gd name="connsiteY217" fmla="*/ 243840 h 270646"/>
              <a:gd name="connsiteX218" fmla="*/ 7296644 w 8308846"/>
              <a:gd name="connsiteY218" fmla="*/ 248292 h 270646"/>
              <a:gd name="connsiteX219" fmla="*/ 7313905 w 8308846"/>
              <a:gd name="connsiteY219" fmla="*/ 260333 h 270646"/>
              <a:gd name="connsiteX220" fmla="*/ 7310203 w 8308846"/>
              <a:gd name="connsiteY220" fmla="*/ 219127 h 270646"/>
              <a:gd name="connsiteX221" fmla="*/ 7407711 w 8308846"/>
              <a:gd name="connsiteY221" fmla="*/ 0 h 270646"/>
              <a:gd name="connsiteX222" fmla="*/ 7505219 w 8308846"/>
              <a:gd name="connsiteY222" fmla="*/ 219127 h 270646"/>
              <a:gd name="connsiteX223" fmla="*/ 7500591 w 8308846"/>
              <a:gd name="connsiteY223" fmla="*/ 270645 h 270646"/>
              <a:gd name="connsiteX224" fmla="*/ 7506917 w 8308846"/>
              <a:gd name="connsiteY224" fmla="*/ 261060 h 270646"/>
              <a:gd name="connsiteX225" fmla="*/ 7544871 w 8308846"/>
              <a:gd name="connsiteY225" fmla="*/ 243840 h 270646"/>
              <a:gd name="connsiteX226" fmla="*/ 7564522 w 8308846"/>
              <a:gd name="connsiteY226" fmla="*/ 248292 h 270646"/>
              <a:gd name="connsiteX227" fmla="*/ 7581783 w 8308846"/>
              <a:gd name="connsiteY227" fmla="*/ 260333 h 270646"/>
              <a:gd name="connsiteX228" fmla="*/ 7578081 w 8308846"/>
              <a:gd name="connsiteY228" fmla="*/ 219127 h 270646"/>
              <a:gd name="connsiteX229" fmla="*/ 7675589 w 8308846"/>
              <a:gd name="connsiteY229" fmla="*/ 0 h 270646"/>
              <a:gd name="connsiteX230" fmla="*/ 7773097 w 8308846"/>
              <a:gd name="connsiteY230" fmla="*/ 219127 h 270646"/>
              <a:gd name="connsiteX231" fmla="*/ 7768469 w 8308846"/>
              <a:gd name="connsiteY231" fmla="*/ 270645 h 270646"/>
              <a:gd name="connsiteX232" fmla="*/ 7774794 w 8308846"/>
              <a:gd name="connsiteY232" fmla="*/ 261060 h 270646"/>
              <a:gd name="connsiteX233" fmla="*/ 7812749 w 8308846"/>
              <a:gd name="connsiteY233" fmla="*/ 243840 h 270646"/>
              <a:gd name="connsiteX234" fmla="*/ 7832400 w 8308846"/>
              <a:gd name="connsiteY234" fmla="*/ 248292 h 270646"/>
              <a:gd name="connsiteX235" fmla="*/ 7849662 w 8308846"/>
              <a:gd name="connsiteY235" fmla="*/ 260334 h 270646"/>
              <a:gd name="connsiteX236" fmla="*/ 7845960 w 8308846"/>
              <a:gd name="connsiteY236" fmla="*/ 219127 h 270646"/>
              <a:gd name="connsiteX237" fmla="*/ 7943468 w 8308846"/>
              <a:gd name="connsiteY237" fmla="*/ 0 h 270646"/>
              <a:gd name="connsiteX238" fmla="*/ 8040976 w 8308846"/>
              <a:gd name="connsiteY238" fmla="*/ 219127 h 270646"/>
              <a:gd name="connsiteX239" fmla="*/ 8036348 w 8308846"/>
              <a:gd name="connsiteY239" fmla="*/ 270645 h 270646"/>
              <a:gd name="connsiteX240" fmla="*/ 8042674 w 8308846"/>
              <a:gd name="connsiteY240" fmla="*/ 261060 h 270646"/>
              <a:gd name="connsiteX241" fmla="*/ 8080628 w 8308846"/>
              <a:gd name="connsiteY241" fmla="*/ 243840 h 270646"/>
              <a:gd name="connsiteX242" fmla="*/ 8100279 w 8308846"/>
              <a:gd name="connsiteY242" fmla="*/ 248292 h 270646"/>
              <a:gd name="connsiteX243" fmla="*/ 8117531 w 8308846"/>
              <a:gd name="connsiteY243" fmla="*/ 260327 h 270646"/>
              <a:gd name="connsiteX244" fmla="*/ 8113830 w 8308846"/>
              <a:gd name="connsiteY244" fmla="*/ 219127 h 270646"/>
              <a:gd name="connsiteX245" fmla="*/ 8211338 w 8308846"/>
              <a:gd name="connsiteY245" fmla="*/ 0 h 270646"/>
              <a:gd name="connsiteX246" fmla="*/ 8308846 w 8308846"/>
              <a:gd name="connsiteY246" fmla="*/ 219127 h 270646"/>
              <a:gd name="connsiteX247" fmla="*/ 8304218 w 8308846"/>
              <a:gd name="connsiteY247" fmla="*/ 270645 h 270646"/>
              <a:gd name="connsiteX0" fmla="*/ 0 w 8308846"/>
              <a:gd name="connsiteY0" fmla="*/ 270645 h 270646"/>
              <a:gd name="connsiteX1" fmla="*/ 6326 w 8308846"/>
              <a:gd name="connsiteY1" fmla="*/ 261060 h 270646"/>
              <a:gd name="connsiteX2" fmla="*/ 81192 w 8308846"/>
              <a:gd name="connsiteY2" fmla="*/ 260333 h 270646"/>
              <a:gd name="connsiteX3" fmla="*/ 77490 w 8308846"/>
              <a:gd name="connsiteY3" fmla="*/ 219127 h 270646"/>
              <a:gd name="connsiteX4" fmla="*/ 174998 w 8308846"/>
              <a:gd name="connsiteY4" fmla="*/ 0 h 270646"/>
              <a:gd name="connsiteX5" fmla="*/ 272506 w 8308846"/>
              <a:gd name="connsiteY5" fmla="*/ 219127 h 270646"/>
              <a:gd name="connsiteX6" fmla="*/ 267878 w 8308846"/>
              <a:gd name="connsiteY6" fmla="*/ 270645 h 270646"/>
              <a:gd name="connsiteX7" fmla="*/ 274204 w 8308846"/>
              <a:gd name="connsiteY7" fmla="*/ 261060 h 270646"/>
              <a:gd name="connsiteX8" fmla="*/ 312158 w 8308846"/>
              <a:gd name="connsiteY8" fmla="*/ 243840 h 270646"/>
              <a:gd name="connsiteX9" fmla="*/ 331809 w 8308846"/>
              <a:gd name="connsiteY9" fmla="*/ 248292 h 270646"/>
              <a:gd name="connsiteX10" fmla="*/ 349071 w 8308846"/>
              <a:gd name="connsiteY10" fmla="*/ 260334 h 270646"/>
              <a:gd name="connsiteX11" fmla="*/ 345369 w 8308846"/>
              <a:gd name="connsiteY11" fmla="*/ 219127 h 270646"/>
              <a:gd name="connsiteX12" fmla="*/ 442877 w 8308846"/>
              <a:gd name="connsiteY12" fmla="*/ 0 h 270646"/>
              <a:gd name="connsiteX13" fmla="*/ 540385 w 8308846"/>
              <a:gd name="connsiteY13" fmla="*/ 219127 h 270646"/>
              <a:gd name="connsiteX14" fmla="*/ 535757 w 8308846"/>
              <a:gd name="connsiteY14" fmla="*/ 270645 h 270646"/>
              <a:gd name="connsiteX15" fmla="*/ 542083 w 8308846"/>
              <a:gd name="connsiteY15" fmla="*/ 261060 h 270646"/>
              <a:gd name="connsiteX16" fmla="*/ 580037 w 8308846"/>
              <a:gd name="connsiteY16" fmla="*/ 243840 h 270646"/>
              <a:gd name="connsiteX17" fmla="*/ 599688 w 8308846"/>
              <a:gd name="connsiteY17" fmla="*/ 248292 h 270646"/>
              <a:gd name="connsiteX18" fmla="*/ 616949 w 8308846"/>
              <a:gd name="connsiteY18" fmla="*/ 260333 h 270646"/>
              <a:gd name="connsiteX19" fmla="*/ 613247 w 8308846"/>
              <a:gd name="connsiteY19" fmla="*/ 219127 h 270646"/>
              <a:gd name="connsiteX20" fmla="*/ 710755 w 8308846"/>
              <a:gd name="connsiteY20" fmla="*/ 0 h 270646"/>
              <a:gd name="connsiteX21" fmla="*/ 808263 w 8308846"/>
              <a:gd name="connsiteY21" fmla="*/ 219127 h 270646"/>
              <a:gd name="connsiteX22" fmla="*/ 803635 w 8308846"/>
              <a:gd name="connsiteY22" fmla="*/ 270645 h 270646"/>
              <a:gd name="connsiteX23" fmla="*/ 809961 w 8308846"/>
              <a:gd name="connsiteY23" fmla="*/ 261060 h 270646"/>
              <a:gd name="connsiteX24" fmla="*/ 847915 w 8308846"/>
              <a:gd name="connsiteY24" fmla="*/ 243840 h 270646"/>
              <a:gd name="connsiteX25" fmla="*/ 867566 w 8308846"/>
              <a:gd name="connsiteY25" fmla="*/ 248292 h 270646"/>
              <a:gd name="connsiteX26" fmla="*/ 884827 w 8308846"/>
              <a:gd name="connsiteY26" fmla="*/ 260333 h 270646"/>
              <a:gd name="connsiteX27" fmla="*/ 881125 w 8308846"/>
              <a:gd name="connsiteY27" fmla="*/ 219127 h 270646"/>
              <a:gd name="connsiteX28" fmla="*/ 978633 w 8308846"/>
              <a:gd name="connsiteY28" fmla="*/ 0 h 270646"/>
              <a:gd name="connsiteX29" fmla="*/ 1076141 w 8308846"/>
              <a:gd name="connsiteY29" fmla="*/ 219127 h 270646"/>
              <a:gd name="connsiteX30" fmla="*/ 1071513 w 8308846"/>
              <a:gd name="connsiteY30" fmla="*/ 270645 h 270646"/>
              <a:gd name="connsiteX31" fmla="*/ 1077839 w 8308846"/>
              <a:gd name="connsiteY31" fmla="*/ 261060 h 270646"/>
              <a:gd name="connsiteX32" fmla="*/ 1115793 w 8308846"/>
              <a:gd name="connsiteY32" fmla="*/ 243840 h 270646"/>
              <a:gd name="connsiteX33" fmla="*/ 1135444 w 8308846"/>
              <a:gd name="connsiteY33" fmla="*/ 248292 h 270646"/>
              <a:gd name="connsiteX34" fmla="*/ 1152706 w 8308846"/>
              <a:gd name="connsiteY34" fmla="*/ 260334 h 270646"/>
              <a:gd name="connsiteX35" fmla="*/ 1149004 w 8308846"/>
              <a:gd name="connsiteY35" fmla="*/ 219127 h 270646"/>
              <a:gd name="connsiteX36" fmla="*/ 1246511 w 8308846"/>
              <a:gd name="connsiteY36" fmla="*/ 0 h 270646"/>
              <a:gd name="connsiteX37" fmla="*/ 1344019 w 8308846"/>
              <a:gd name="connsiteY37" fmla="*/ 219127 h 270646"/>
              <a:gd name="connsiteX38" fmla="*/ 1339391 w 8308846"/>
              <a:gd name="connsiteY38" fmla="*/ 270645 h 270646"/>
              <a:gd name="connsiteX39" fmla="*/ 1345717 w 8308846"/>
              <a:gd name="connsiteY39" fmla="*/ 261060 h 270646"/>
              <a:gd name="connsiteX40" fmla="*/ 1383671 w 8308846"/>
              <a:gd name="connsiteY40" fmla="*/ 243840 h 270646"/>
              <a:gd name="connsiteX41" fmla="*/ 1403322 w 8308846"/>
              <a:gd name="connsiteY41" fmla="*/ 248292 h 270646"/>
              <a:gd name="connsiteX42" fmla="*/ 1420583 w 8308846"/>
              <a:gd name="connsiteY42" fmla="*/ 260333 h 270646"/>
              <a:gd name="connsiteX43" fmla="*/ 1416881 w 8308846"/>
              <a:gd name="connsiteY43" fmla="*/ 219127 h 270646"/>
              <a:gd name="connsiteX44" fmla="*/ 1514388 w 8308846"/>
              <a:gd name="connsiteY44" fmla="*/ 0 h 270646"/>
              <a:gd name="connsiteX45" fmla="*/ 1611897 w 8308846"/>
              <a:gd name="connsiteY45" fmla="*/ 219127 h 270646"/>
              <a:gd name="connsiteX46" fmla="*/ 1607269 w 8308846"/>
              <a:gd name="connsiteY46" fmla="*/ 270644 h 270646"/>
              <a:gd name="connsiteX47" fmla="*/ 1613594 w 8308846"/>
              <a:gd name="connsiteY47" fmla="*/ 261060 h 270646"/>
              <a:gd name="connsiteX48" fmla="*/ 1651548 w 8308846"/>
              <a:gd name="connsiteY48" fmla="*/ 243840 h 270646"/>
              <a:gd name="connsiteX49" fmla="*/ 1671200 w 8308846"/>
              <a:gd name="connsiteY49" fmla="*/ 248292 h 270646"/>
              <a:gd name="connsiteX50" fmla="*/ 1688461 w 8308846"/>
              <a:gd name="connsiteY50" fmla="*/ 260333 h 270646"/>
              <a:gd name="connsiteX51" fmla="*/ 1684759 w 8308846"/>
              <a:gd name="connsiteY51" fmla="*/ 219127 h 270646"/>
              <a:gd name="connsiteX52" fmla="*/ 1782267 w 8308846"/>
              <a:gd name="connsiteY52" fmla="*/ 0 h 270646"/>
              <a:gd name="connsiteX53" fmla="*/ 1879775 w 8308846"/>
              <a:gd name="connsiteY53" fmla="*/ 219127 h 270646"/>
              <a:gd name="connsiteX54" fmla="*/ 1875147 w 8308846"/>
              <a:gd name="connsiteY54" fmla="*/ 270645 h 270646"/>
              <a:gd name="connsiteX55" fmla="*/ 1881473 w 8308846"/>
              <a:gd name="connsiteY55" fmla="*/ 261060 h 270646"/>
              <a:gd name="connsiteX56" fmla="*/ 1919427 w 8308846"/>
              <a:gd name="connsiteY56" fmla="*/ 243840 h 270646"/>
              <a:gd name="connsiteX57" fmla="*/ 1939078 w 8308846"/>
              <a:gd name="connsiteY57" fmla="*/ 248292 h 270646"/>
              <a:gd name="connsiteX58" fmla="*/ 1956340 w 8308846"/>
              <a:gd name="connsiteY58" fmla="*/ 260334 h 270646"/>
              <a:gd name="connsiteX59" fmla="*/ 1952638 w 8308846"/>
              <a:gd name="connsiteY59" fmla="*/ 219127 h 270646"/>
              <a:gd name="connsiteX60" fmla="*/ 2050146 w 8308846"/>
              <a:gd name="connsiteY60" fmla="*/ 0 h 270646"/>
              <a:gd name="connsiteX61" fmla="*/ 2147653 w 8308846"/>
              <a:gd name="connsiteY61" fmla="*/ 219127 h 270646"/>
              <a:gd name="connsiteX62" fmla="*/ 2143025 w 8308846"/>
              <a:gd name="connsiteY62" fmla="*/ 270646 h 270646"/>
              <a:gd name="connsiteX63" fmla="*/ 2149352 w 8308846"/>
              <a:gd name="connsiteY63" fmla="*/ 261060 h 270646"/>
              <a:gd name="connsiteX64" fmla="*/ 2187306 w 8308846"/>
              <a:gd name="connsiteY64" fmla="*/ 243840 h 270646"/>
              <a:gd name="connsiteX65" fmla="*/ 2206957 w 8308846"/>
              <a:gd name="connsiteY65" fmla="*/ 248292 h 270646"/>
              <a:gd name="connsiteX66" fmla="*/ 2224218 w 8308846"/>
              <a:gd name="connsiteY66" fmla="*/ 260333 h 270646"/>
              <a:gd name="connsiteX67" fmla="*/ 2220516 w 8308846"/>
              <a:gd name="connsiteY67" fmla="*/ 219127 h 270646"/>
              <a:gd name="connsiteX68" fmla="*/ 2318024 w 8308846"/>
              <a:gd name="connsiteY68" fmla="*/ 0 h 270646"/>
              <a:gd name="connsiteX69" fmla="*/ 2415533 w 8308846"/>
              <a:gd name="connsiteY69" fmla="*/ 219127 h 270646"/>
              <a:gd name="connsiteX70" fmla="*/ 2410905 w 8308846"/>
              <a:gd name="connsiteY70" fmla="*/ 270643 h 270646"/>
              <a:gd name="connsiteX71" fmla="*/ 2417230 w 8308846"/>
              <a:gd name="connsiteY71" fmla="*/ 261060 h 270646"/>
              <a:gd name="connsiteX72" fmla="*/ 2455184 w 8308846"/>
              <a:gd name="connsiteY72" fmla="*/ 243840 h 270646"/>
              <a:gd name="connsiteX73" fmla="*/ 2474835 w 8308846"/>
              <a:gd name="connsiteY73" fmla="*/ 248292 h 270646"/>
              <a:gd name="connsiteX74" fmla="*/ 2492096 w 8308846"/>
              <a:gd name="connsiteY74" fmla="*/ 260333 h 270646"/>
              <a:gd name="connsiteX75" fmla="*/ 2488394 w 8308846"/>
              <a:gd name="connsiteY75" fmla="*/ 219127 h 270646"/>
              <a:gd name="connsiteX76" fmla="*/ 2585903 w 8308846"/>
              <a:gd name="connsiteY76" fmla="*/ 0 h 270646"/>
              <a:gd name="connsiteX77" fmla="*/ 2683410 w 8308846"/>
              <a:gd name="connsiteY77" fmla="*/ 219127 h 270646"/>
              <a:gd name="connsiteX78" fmla="*/ 2678782 w 8308846"/>
              <a:gd name="connsiteY78" fmla="*/ 270646 h 270646"/>
              <a:gd name="connsiteX79" fmla="*/ 2685108 w 8308846"/>
              <a:gd name="connsiteY79" fmla="*/ 261060 h 270646"/>
              <a:gd name="connsiteX80" fmla="*/ 2723063 w 8308846"/>
              <a:gd name="connsiteY80" fmla="*/ 243840 h 270646"/>
              <a:gd name="connsiteX81" fmla="*/ 2742714 w 8308846"/>
              <a:gd name="connsiteY81" fmla="*/ 248292 h 270646"/>
              <a:gd name="connsiteX82" fmla="*/ 2759975 w 8308846"/>
              <a:gd name="connsiteY82" fmla="*/ 260334 h 270646"/>
              <a:gd name="connsiteX83" fmla="*/ 2756273 w 8308846"/>
              <a:gd name="connsiteY83" fmla="*/ 219127 h 270646"/>
              <a:gd name="connsiteX84" fmla="*/ 2853781 w 8308846"/>
              <a:gd name="connsiteY84" fmla="*/ 0 h 270646"/>
              <a:gd name="connsiteX85" fmla="*/ 2951289 w 8308846"/>
              <a:gd name="connsiteY85" fmla="*/ 219127 h 270646"/>
              <a:gd name="connsiteX86" fmla="*/ 2946661 w 8308846"/>
              <a:gd name="connsiteY86" fmla="*/ 270645 h 270646"/>
              <a:gd name="connsiteX87" fmla="*/ 2952987 w 8308846"/>
              <a:gd name="connsiteY87" fmla="*/ 261060 h 270646"/>
              <a:gd name="connsiteX88" fmla="*/ 2990941 w 8308846"/>
              <a:gd name="connsiteY88" fmla="*/ 243840 h 270646"/>
              <a:gd name="connsiteX89" fmla="*/ 3010592 w 8308846"/>
              <a:gd name="connsiteY89" fmla="*/ 248292 h 270646"/>
              <a:gd name="connsiteX90" fmla="*/ 3027853 w 8308846"/>
              <a:gd name="connsiteY90" fmla="*/ 260333 h 270646"/>
              <a:gd name="connsiteX91" fmla="*/ 3024151 w 8308846"/>
              <a:gd name="connsiteY91" fmla="*/ 219127 h 270646"/>
              <a:gd name="connsiteX92" fmla="*/ 3121659 w 8308846"/>
              <a:gd name="connsiteY92" fmla="*/ 0 h 270646"/>
              <a:gd name="connsiteX93" fmla="*/ 3219167 w 8308846"/>
              <a:gd name="connsiteY93" fmla="*/ 219127 h 270646"/>
              <a:gd name="connsiteX94" fmla="*/ 3214539 w 8308846"/>
              <a:gd name="connsiteY94" fmla="*/ 270645 h 270646"/>
              <a:gd name="connsiteX95" fmla="*/ 3220865 w 8308846"/>
              <a:gd name="connsiteY95" fmla="*/ 261060 h 270646"/>
              <a:gd name="connsiteX96" fmla="*/ 3258819 w 8308846"/>
              <a:gd name="connsiteY96" fmla="*/ 243840 h 270646"/>
              <a:gd name="connsiteX97" fmla="*/ 3278470 w 8308846"/>
              <a:gd name="connsiteY97" fmla="*/ 248292 h 270646"/>
              <a:gd name="connsiteX98" fmla="*/ 3295730 w 8308846"/>
              <a:gd name="connsiteY98" fmla="*/ 260332 h 270646"/>
              <a:gd name="connsiteX99" fmla="*/ 3292028 w 8308846"/>
              <a:gd name="connsiteY99" fmla="*/ 219127 h 270646"/>
              <a:gd name="connsiteX100" fmla="*/ 3389536 w 8308846"/>
              <a:gd name="connsiteY100" fmla="*/ 0 h 270646"/>
              <a:gd name="connsiteX101" fmla="*/ 3487044 w 8308846"/>
              <a:gd name="connsiteY101" fmla="*/ 219127 h 270646"/>
              <a:gd name="connsiteX102" fmla="*/ 3482416 w 8308846"/>
              <a:gd name="connsiteY102" fmla="*/ 270645 h 270646"/>
              <a:gd name="connsiteX103" fmla="*/ 3488742 w 8308846"/>
              <a:gd name="connsiteY103" fmla="*/ 261060 h 270646"/>
              <a:gd name="connsiteX104" fmla="*/ 3526696 w 8308846"/>
              <a:gd name="connsiteY104" fmla="*/ 243840 h 270646"/>
              <a:gd name="connsiteX105" fmla="*/ 3546348 w 8308846"/>
              <a:gd name="connsiteY105" fmla="*/ 248292 h 270646"/>
              <a:gd name="connsiteX106" fmla="*/ 3563608 w 8308846"/>
              <a:gd name="connsiteY106" fmla="*/ 260333 h 270646"/>
              <a:gd name="connsiteX107" fmla="*/ 3559906 w 8308846"/>
              <a:gd name="connsiteY107" fmla="*/ 219127 h 270646"/>
              <a:gd name="connsiteX108" fmla="*/ 3657414 w 8308846"/>
              <a:gd name="connsiteY108" fmla="*/ 0 h 270646"/>
              <a:gd name="connsiteX109" fmla="*/ 3754922 w 8308846"/>
              <a:gd name="connsiteY109" fmla="*/ 219127 h 270646"/>
              <a:gd name="connsiteX110" fmla="*/ 3750294 w 8308846"/>
              <a:gd name="connsiteY110" fmla="*/ 270645 h 270646"/>
              <a:gd name="connsiteX111" fmla="*/ 3756620 w 8308846"/>
              <a:gd name="connsiteY111" fmla="*/ 261060 h 270646"/>
              <a:gd name="connsiteX112" fmla="*/ 3794574 w 8308846"/>
              <a:gd name="connsiteY112" fmla="*/ 243840 h 270646"/>
              <a:gd name="connsiteX113" fmla="*/ 3814226 w 8308846"/>
              <a:gd name="connsiteY113" fmla="*/ 248292 h 270646"/>
              <a:gd name="connsiteX114" fmla="*/ 3831487 w 8308846"/>
              <a:gd name="connsiteY114" fmla="*/ 260334 h 270646"/>
              <a:gd name="connsiteX115" fmla="*/ 3827785 w 8308846"/>
              <a:gd name="connsiteY115" fmla="*/ 219127 h 270646"/>
              <a:gd name="connsiteX116" fmla="*/ 3925293 w 8308846"/>
              <a:gd name="connsiteY116" fmla="*/ 0 h 270646"/>
              <a:gd name="connsiteX117" fmla="*/ 4022801 w 8308846"/>
              <a:gd name="connsiteY117" fmla="*/ 219127 h 270646"/>
              <a:gd name="connsiteX118" fmla="*/ 4018173 w 8308846"/>
              <a:gd name="connsiteY118" fmla="*/ 270645 h 270646"/>
              <a:gd name="connsiteX119" fmla="*/ 4024499 w 8308846"/>
              <a:gd name="connsiteY119" fmla="*/ 261060 h 270646"/>
              <a:gd name="connsiteX120" fmla="*/ 4062453 w 8308846"/>
              <a:gd name="connsiteY120" fmla="*/ 243840 h 270646"/>
              <a:gd name="connsiteX121" fmla="*/ 4082105 w 8308846"/>
              <a:gd name="connsiteY121" fmla="*/ 248292 h 270646"/>
              <a:gd name="connsiteX122" fmla="*/ 4099365 w 8308846"/>
              <a:gd name="connsiteY122" fmla="*/ 260333 h 270646"/>
              <a:gd name="connsiteX123" fmla="*/ 4095663 w 8308846"/>
              <a:gd name="connsiteY123" fmla="*/ 219127 h 270646"/>
              <a:gd name="connsiteX124" fmla="*/ 4193171 w 8308846"/>
              <a:gd name="connsiteY124" fmla="*/ 0 h 270646"/>
              <a:gd name="connsiteX125" fmla="*/ 4290679 w 8308846"/>
              <a:gd name="connsiteY125" fmla="*/ 219127 h 270646"/>
              <a:gd name="connsiteX126" fmla="*/ 4286051 w 8308846"/>
              <a:gd name="connsiteY126" fmla="*/ 270645 h 270646"/>
              <a:gd name="connsiteX127" fmla="*/ 4292377 w 8308846"/>
              <a:gd name="connsiteY127" fmla="*/ 261060 h 270646"/>
              <a:gd name="connsiteX128" fmla="*/ 4330331 w 8308846"/>
              <a:gd name="connsiteY128" fmla="*/ 243840 h 270646"/>
              <a:gd name="connsiteX129" fmla="*/ 4349982 w 8308846"/>
              <a:gd name="connsiteY129" fmla="*/ 248292 h 270646"/>
              <a:gd name="connsiteX130" fmla="*/ 4367243 w 8308846"/>
              <a:gd name="connsiteY130" fmla="*/ 260333 h 270646"/>
              <a:gd name="connsiteX131" fmla="*/ 4363541 w 8308846"/>
              <a:gd name="connsiteY131" fmla="*/ 219127 h 270646"/>
              <a:gd name="connsiteX132" fmla="*/ 4461049 w 8308846"/>
              <a:gd name="connsiteY132" fmla="*/ 0 h 270646"/>
              <a:gd name="connsiteX133" fmla="*/ 4558557 w 8308846"/>
              <a:gd name="connsiteY133" fmla="*/ 219127 h 270646"/>
              <a:gd name="connsiteX134" fmla="*/ 4553929 w 8308846"/>
              <a:gd name="connsiteY134" fmla="*/ 270645 h 270646"/>
              <a:gd name="connsiteX135" fmla="*/ 4560255 w 8308846"/>
              <a:gd name="connsiteY135" fmla="*/ 261060 h 270646"/>
              <a:gd name="connsiteX136" fmla="*/ 4598209 w 8308846"/>
              <a:gd name="connsiteY136" fmla="*/ 243840 h 270646"/>
              <a:gd name="connsiteX137" fmla="*/ 4617860 w 8308846"/>
              <a:gd name="connsiteY137" fmla="*/ 248292 h 270646"/>
              <a:gd name="connsiteX138" fmla="*/ 4635122 w 8308846"/>
              <a:gd name="connsiteY138" fmla="*/ 260334 h 270646"/>
              <a:gd name="connsiteX139" fmla="*/ 4631420 w 8308846"/>
              <a:gd name="connsiteY139" fmla="*/ 219127 h 270646"/>
              <a:gd name="connsiteX140" fmla="*/ 4728928 w 8308846"/>
              <a:gd name="connsiteY140" fmla="*/ 0 h 270646"/>
              <a:gd name="connsiteX141" fmla="*/ 4826436 w 8308846"/>
              <a:gd name="connsiteY141" fmla="*/ 219127 h 270646"/>
              <a:gd name="connsiteX142" fmla="*/ 4821808 w 8308846"/>
              <a:gd name="connsiteY142" fmla="*/ 270645 h 270646"/>
              <a:gd name="connsiteX143" fmla="*/ 4828134 w 8308846"/>
              <a:gd name="connsiteY143" fmla="*/ 261060 h 270646"/>
              <a:gd name="connsiteX144" fmla="*/ 4866088 w 8308846"/>
              <a:gd name="connsiteY144" fmla="*/ 243840 h 270646"/>
              <a:gd name="connsiteX145" fmla="*/ 4885739 w 8308846"/>
              <a:gd name="connsiteY145" fmla="*/ 248292 h 270646"/>
              <a:gd name="connsiteX146" fmla="*/ 4903000 w 8308846"/>
              <a:gd name="connsiteY146" fmla="*/ 260333 h 270646"/>
              <a:gd name="connsiteX147" fmla="*/ 4899298 w 8308846"/>
              <a:gd name="connsiteY147" fmla="*/ 219127 h 270646"/>
              <a:gd name="connsiteX148" fmla="*/ 4996806 w 8308846"/>
              <a:gd name="connsiteY148" fmla="*/ 0 h 270646"/>
              <a:gd name="connsiteX149" fmla="*/ 5094314 w 8308846"/>
              <a:gd name="connsiteY149" fmla="*/ 219127 h 270646"/>
              <a:gd name="connsiteX150" fmla="*/ 5089686 w 8308846"/>
              <a:gd name="connsiteY150" fmla="*/ 270645 h 270646"/>
              <a:gd name="connsiteX151" fmla="*/ 5096012 w 8308846"/>
              <a:gd name="connsiteY151" fmla="*/ 261060 h 270646"/>
              <a:gd name="connsiteX152" fmla="*/ 5133966 w 8308846"/>
              <a:gd name="connsiteY152" fmla="*/ 243840 h 270646"/>
              <a:gd name="connsiteX153" fmla="*/ 5153617 w 8308846"/>
              <a:gd name="connsiteY153" fmla="*/ 248292 h 270646"/>
              <a:gd name="connsiteX154" fmla="*/ 5170878 w 8308846"/>
              <a:gd name="connsiteY154" fmla="*/ 260333 h 270646"/>
              <a:gd name="connsiteX155" fmla="*/ 5167176 w 8308846"/>
              <a:gd name="connsiteY155" fmla="*/ 219127 h 270646"/>
              <a:gd name="connsiteX156" fmla="*/ 5264684 w 8308846"/>
              <a:gd name="connsiteY156" fmla="*/ 0 h 270646"/>
              <a:gd name="connsiteX157" fmla="*/ 5362192 w 8308846"/>
              <a:gd name="connsiteY157" fmla="*/ 219127 h 270646"/>
              <a:gd name="connsiteX158" fmla="*/ 5357564 w 8308846"/>
              <a:gd name="connsiteY158" fmla="*/ 270645 h 270646"/>
              <a:gd name="connsiteX159" fmla="*/ 5363890 w 8308846"/>
              <a:gd name="connsiteY159" fmla="*/ 261060 h 270646"/>
              <a:gd name="connsiteX160" fmla="*/ 5401844 w 8308846"/>
              <a:gd name="connsiteY160" fmla="*/ 243840 h 270646"/>
              <a:gd name="connsiteX161" fmla="*/ 5421495 w 8308846"/>
              <a:gd name="connsiteY161" fmla="*/ 248292 h 270646"/>
              <a:gd name="connsiteX162" fmla="*/ 5438757 w 8308846"/>
              <a:gd name="connsiteY162" fmla="*/ 260334 h 270646"/>
              <a:gd name="connsiteX163" fmla="*/ 5435055 w 8308846"/>
              <a:gd name="connsiteY163" fmla="*/ 219127 h 270646"/>
              <a:gd name="connsiteX164" fmla="*/ 5532563 w 8308846"/>
              <a:gd name="connsiteY164" fmla="*/ 0 h 270646"/>
              <a:gd name="connsiteX165" fmla="*/ 5630071 w 8308846"/>
              <a:gd name="connsiteY165" fmla="*/ 219127 h 270646"/>
              <a:gd name="connsiteX166" fmla="*/ 5625443 w 8308846"/>
              <a:gd name="connsiteY166" fmla="*/ 270645 h 270646"/>
              <a:gd name="connsiteX167" fmla="*/ 5631769 w 8308846"/>
              <a:gd name="connsiteY167" fmla="*/ 261060 h 270646"/>
              <a:gd name="connsiteX168" fmla="*/ 5669723 w 8308846"/>
              <a:gd name="connsiteY168" fmla="*/ 243840 h 270646"/>
              <a:gd name="connsiteX169" fmla="*/ 5689374 w 8308846"/>
              <a:gd name="connsiteY169" fmla="*/ 248292 h 270646"/>
              <a:gd name="connsiteX170" fmla="*/ 5706635 w 8308846"/>
              <a:gd name="connsiteY170" fmla="*/ 260333 h 270646"/>
              <a:gd name="connsiteX171" fmla="*/ 5702933 w 8308846"/>
              <a:gd name="connsiteY171" fmla="*/ 219127 h 270646"/>
              <a:gd name="connsiteX172" fmla="*/ 5800441 w 8308846"/>
              <a:gd name="connsiteY172" fmla="*/ 0 h 270646"/>
              <a:gd name="connsiteX173" fmla="*/ 5897949 w 8308846"/>
              <a:gd name="connsiteY173" fmla="*/ 219127 h 270646"/>
              <a:gd name="connsiteX174" fmla="*/ 5893321 w 8308846"/>
              <a:gd name="connsiteY174" fmla="*/ 270645 h 270646"/>
              <a:gd name="connsiteX175" fmla="*/ 5899647 w 8308846"/>
              <a:gd name="connsiteY175" fmla="*/ 261060 h 270646"/>
              <a:gd name="connsiteX176" fmla="*/ 5937601 w 8308846"/>
              <a:gd name="connsiteY176" fmla="*/ 243840 h 270646"/>
              <a:gd name="connsiteX177" fmla="*/ 5957252 w 8308846"/>
              <a:gd name="connsiteY177" fmla="*/ 248292 h 270646"/>
              <a:gd name="connsiteX178" fmla="*/ 5974513 w 8308846"/>
              <a:gd name="connsiteY178" fmla="*/ 260333 h 270646"/>
              <a:gd name="connsiteX179" fmla="*/ 5970811 w 8308846"/>
              <a:gd name="connsiteY179" fmla="*/ 219127 h 270646"/>
              <a:gd name="connsiteX180" fmla="*/ 6068319 w 8308846"/>
              <a:gd name="connsiteY180" fmla="*/ 0 h 270646"/>
              <a:gd name="connsiteX181" fmla="*/ 6165827 w 8308846"/>
              <a:gd name="connsiteY181" fmla="*/ 219127 h 270646"/>
              <a:gd name="connsiteX182" fmla="*/ 6161199 w 8308846"/>
              <a:gd name="connsiteY182" fmla="*/ 270645 h 270646"/>
              <a:gd name="connsiteX183" fmla="*/ 6167525 w 8308846"/>
              <a:gd name="connsiteY183" fmla="*/ 261060 h 270646"/>
              <a:gd name="connsiteX184" fmla="*/ 6205479 w 8308846"/>
              <a:gd name="connsiteY184" fmla="*/ 243840 h 270646"/>
              <a:gd name="connsiteX185" fmla="*/ 6225130 w 8308846"/>
              <a:gd name="connsiteY185" fmla="*/ 248292 h 270646"/>
              <a:gd name="connsiteX186" fmla="*/ 6242392 w 8308846"/>
              <a:gd name="connsiteY186" fmla="*/ 260334 h 270646"/>
              <a:gd name="connsiteX187" fmla="*/ 6238690 w 8308846"/>
              <a:gd name="connsiteY187" fmla="*/ 219127 h 270646"/>
              <a:gd name="connsiteX188" fmla="*/ 6336198 w 8308846"/>
              <a:gd name="connsiteY188" fmla="*/ 0 h 270646"/>
              <a:gd name="connsiteX189" fmla="*/ 6433706 w 8308846"/>
              <a:gd name="connsiteY189" fmla="*/ 219127 h 270646"/>
              <a:gd name="connsiteX190" fmla="*/ 6429078 w 8308846"/>
              <a:gd name="connsiteY190" fmla="*/ 270645 h 270646"/>
              <a:gd name="connsiteX191" fmla="*/ 6435404 w 8308846"/>
              <a:gd name="connsiteY191" fmla="*/ 261060 h 270646"/>
              <a:gd name="connsiteX192" fmla="*/ 6473358 w 8308846"/>
              <a:gd name="connsiteY192" fmla="*/ 243840 h 270646"/>
              <a:gd name="connsiteX193" fmla="*/ 6493009 w 8308846"/>
              <a:gd name="connsiteY193" fmla="*/ 248292 h 270646"/>
              <a:gd name="connsiteX194" fmla="*/ 6510270 w 8308846"/>
              <a:gd name="connsiteY194" fmla="*/ 260333 h 270646"/>
              <a:gd name="connsiteX195" fmla="*/ 6506568 w 8308846"/>
              <a:gd name="connsiteY195" fmla="*/ 219127 h 270646"/>
              <a:gd name="connsiteX196" fmla="*/ 6604076 w 8308846"/>
              <a:gd name="connsiteY196" fmla="*/ 0 h 270646"/>
              <a:gd name="connsiteX197" fmla="*/ 6701584 w 8308846"/>
              <a:gd name="connsiteY197" fmla="*/ 219127 h 270646"/>
              <a:gd name="connsiteX198" fmla="*/ 6696956 w 8308846"/>
              <a:gd name="connsiteY198" fmla="*/ 270645 h 270646"/>
              <a:gd name="connsiteX199" fmla="*/ 6703282 w 8308846"/>
              <a:gd name="connsiteY199" fmla="*/ 261060 h 270646"/>
              <a:gd name="connsiteX200" fmla="*/ 6741236 w 8308846"/>
              <a:gd name="connsiteY200" fmla="*/ 243840 h 270646"/>
              <a:gd name="connsiteX201" fmla="*/ 6760887 w 8308846"/>
              <a:gd name="connsiteY201" fmla="*/ 248292 h 270646"/>
              <a:gd name="connsiteX202" fmla="*/ 6778148 w 8308846"/>
              <a:gd name="connsiteY202" fmla="*/ 260333 h 270646"/>
              <a:gd name="connsiteX203" fmla="*/ 6774446 w 8308846"/>
              <a:gd name="connsiteY203" fmla="*/ 219127 h 270646"/>
              <a:gd name="connsiteX204" fmla="*/ 6871954 w 8308846"/>
              <a:gd name="connsiteY204" fmla="*/ 0 h 270646"/>
              <a:gd name="connsiteX205" fmla="*/ 6969462 w 8308846"/>
              <a:gd name="connsiteY205" fmla="*/ 219127 h 270646"/>
              <a:gd name="connsiteX206" fmla="*/ 6964834 w 8308846"/>
              <a:gd name="connsiteY206" fmla="*/ 270645 h 270646"/>
              <a:gd name="connsiteX207" fmla="*/ 6971160 w 8308846"/>
              <a:gd name="connsiteY207" fmla="*/ 261060 h 270646"/>
              <a:gd name="connsiteX208" fmla="*/ 7009114 w 8308846"/>
              <a:gd name="connsiteY208" fmla="*/ 243840 h 270646"/>
              <a:gd name="connsiteX209" fmla="*/ 7028765 w 8308846"/>
              <a:gd name="connsiteY209" fmla="*/ 248292 h 270646"/>
              <a:gd name="connsiteX210" fmla="*/ 7046027 w 8308846"/>
              <a:gd name="connsiteY210" fmla="*/ 260334 h 270646"/>
              <a:gd name="connsiteX211" fmla="*/ 7042325 w 8308846"/>
              <a:gd name="connsiteY211" fmla="*/ 219127 h 270646"/>
              <a:gd name="connsiteX212" fmla="*/ 7139833 w 8308846"/>
              <a:gd name="connsiteY212" fmla="*/ 0 h 270646"/>
              <a:gd name="connsiteX213" fmla="*/ 7237341 w 8308846"/>
              <a:gd name="connsiteY213" fmla="*/ 219127 h 270646"/>
              <a:gd name="connsiteX214" fmla="*/ 7232713 w 8308846"/>
              <a:gd name="connsiteY214" fmla="*/ 270645 h 270646"/>
              <a:gd name="connsiteX215" fmla="*/ 7239039 w 8308846"/>
              <a:gd name="connsiteY215" fmla="*/ 261060 h 270646"/>
              <a:gd name="connsiteX216" fmla="*/ 7276993 w 8308846"/>
              <a:gd name="connsiteY216" fmla="*/ 243840 h 270646"/>
              <a:gd name="connsiteX217" fmla="*/ 7296644 w 8308846"/>
              <a:gd name="connsiteY217" fmla="*/ 248292 h 270646"/>
              <a:gd name="connsiteX218" fmla="*/ 7313905 w 8308846"/>
              <a:gd name="connsiteY218" fmla="*/ 260333 h 270646"/>
              <a:gd name="connsiteX219" fmla="*/ 7310203 w 8308846"/>
              <a:gd name="connsiteY219" fmla="*/ 219127 h 270646"/>
              <a:gd name="connsiteX220" fmla="*/ 7407711 w 8308846"/>
              <a:gd name="connsiteY220" fmla="*/ 0 h 270646"/>
              <a:gd name="connsiteX221" fmla="*/ 7505219 w 8308846"/>
              <a:gd name="connsiteY221" fmla="*/ 219127 h 270646"/>
              <a:gd name="connsiteX222" fmla="*/ 7500591 w 8308846"/>
              <a:gd name="connsiteY222" fmla="*/ 270645 h 270646"/>
              <a:gd name="connsiteX223" fmla="*/ 7506917 w 8308846"/>
              <a:gd name="connsiteY223" fmla="*/ 261060 h 270646"/>
              <a:gd name="connsiteX224" fmla="*/ 7544871 w 8308846"/>
              <a:gd name="connsiteY224" fmla="*/ 243840 h 270646"/>
              <a:gd name="connsiteX225" fmla="*/ 7564522 w 8308846"/>
              <a:gd name="connsiteY225" fmla="*/ 248292 h 270646"/>
              <a:gd name="connsiteX226" fmla="*/ 7581783 w 8308846"/>
              <a:gd name="connsiteY226" fmla="*/ 260333 h 270646"/>
              <a:gd name="connsiteX227" fmla="*/ 7578081 w 8308846"/>
              <a:gd name="connsiteY227" fmla="*/ 219127 h 270646"/>
              <a:gd name="connsiteX228" fmla="*/ 7675589 w 8308846"/>
              <a:gd name="connsiteY228" fmla="*/ 0 h 270646"/>
              <a:gd name="connsiteX229" fmla="*/ 7773097 w 8308846"/>
              <a:gd name="connsiteY229" fmla="*/ 219127 h 270646"/>
              <a:gd name="connsiteX230" fmla="*/ 7768469 w 8308846"/>
              <a:gd name="connsiteY230" fmla="*/ 270645 h 270646"/>
              <a:gd name="connsiteX231" fmla="*/ 7774794 w 8308846"/>
              <a:gd name="connsiteY231" fmla="*/ 261060 h 270646"/>
              <a:gd name="connsiteX232" fmla="*/ 7812749 w 8308846"/>
              <a:gd name="connsiteY232" fmla="*/ 243840 h 270646"/>
              <a:gd name="connsiteX233" fmla="*/ 7832400 w 8308846"/>
              <a:gd name="connsiteY233" fmla="*/ 248292 h 270646"/>
              <a:gd name="connsiteX234" fmla="*/ 7849662 w 8308846"/>
              <a:gd name="connsiteY234" fmla="*/ 260334 h 270646"/>
              <a:gd name="connsiteX235" fmla="*/ 7845960 w 8308846"/>
              <a:gd name="connsiteY235" fmla="*/ 219127 h 270646"/>
              <a:gd name="connsiteX236" fmla="*/ 7943468 w 8308846"/>
              <a:gd name="connsiteY236" fmla="*/ 0 h 270646"/>
              <a:gd name="connsiteX237" fmla="*/ 8040976 w 8308846"/>
              <a:gd name="connsiteY237" fmla="*/ 219127 h 270646"/>
              <a:gd name="connsiteX238" fmla="*/ 8036348 w 8308846"/>
              <a:gd name="connsiteY238" fmla="*/ 270645 h 270646"/>
              <a:gd name="connsiteX239" fmla="*/ 8042674 w 8308846"/>
              <a:gd name="connsiteY239" fmla="*/ 261060 h 270646"/>
              <a:gd name="connsiteX240" fmla="*/ 8080628 w 8308846"/>
              <a:gd name="connsiteY240" fmla="*/ 243840 h 270646"/>
              <a:gd name="connsiteX241" fmla="*/ 8100279 w 8308846"/>
              <a:gd name="connsiteY241" fmla="*/ 248292 h 270646"/>
              <a:gd name="connsiteX242" fmla="*/ 8117531 w 8308846"/>
              <a:gd name="connsiteY242" fmla="*/ 260327 h 270646"/>
              <a:gd name="connsiteX243" fmla="*/ 8113830 w 8308846"/>
              <a:gd name="connsiteY243" fmla="*/ 219127 h 270646"/>
              <a:gd name="connsiteX244" fmla="*/ 8211338 w 8308846"/>
              <a:gd name="connsiteY244" fmla="*/ 0 h 270646"/>
              <a:gd name="connsiteX245" fmla="*/ 8308846 w 8308846"/>
              <a:gd name="connsiteY245" fmla="*/ 219127 h 270646"/>
              <a:gd name="connsiteX246" fmla="*/ 8304218 w 8308846"/>
              <a:gd name="connsiteY246" fmla="*/ 270645 h 270646"/>
              <a:gd name="connsiteX0" fmla="*/ 0 w 8308846"/>
              <a:gd name="connsiteY0" fmla="*/ 270645 h 270646"/>
              <a:gd name="connsiteX1" fmla="*/ 81192 w 8308846"/>
              <a:gd name="connsiteY1" fmla="*/ 260333 h 270646"/>
              <a:gd name="connsiteX2" fmla="*/ 77490 w 8308846"/>
              <a:gd name="connsiteY2" fmla="*/ 219127 h 270646"/>
              <a:gd name="connsiteX3" fmla="*/ 174998 w 8308846"/>
              <a:gd name="connsiteY3" fmla="*/ 0 h 270646"/>
              <a:gd name="connsiteX4" fmla="*/ 272506 w 8308846"/>
              <a:gd name="connsiteY4" fmla="*/ 219127 h 270646"/>
              <a:gd name="connsiteX5" fmla="*/ 267878 w 8308846"/>
              <a:gd name="connsiteY5" fmla="*/ 270645 h 270646"/>
              <a:gd name="connsiteX6" fmla="*/ 274204 w 8308846"/>
              <a:gd name="connsiteY6" fmla="*/ 261060 h 270646"/>
              <a:gd name="connsiteX7" fmla="*/ 312158 w 8308846"/>
              <a:gd name="connsiteY7" fmla="*/ 243840 h 270646"/>
              <a:gd name="connsiteX8" fmla="*/ 331809 w 8308846"/>
              <a:gd name="connsiteY8" fmla="*/ 248292 h 270646"/>
              <a:gd name="connsiteX9" fmla="*/ 349071 w 8308846"/>
              <a:gd name="connsiteY9" fmla="*/ 260334 h 270646"/>
              <a:gd name="connsiteX10" fmla="*/ 345369 w 8308846"/>
              <a:gd name="connsiteY10" fmla="*/ 219127 h 270646"/>
              <a:gd name="connsiteX11" fmla="*/ 442877 w 8308846"/>
              <a:gd name="connsiteY11" fmla="*/ 0 h 270646"/>
              <a:gd name="connsiteX12" fmla="*/ 540385 w 8308846"/>
              <a:gd name="connsiteY12" fmla="*/ 219127 h 270646"/>
              <a:gd name="connsiteX13" fmla="*/ 535757 w 8308846"/>
              <a:gd name="connsiteY13" fmla="*/ 270645 h 270646"/>
              <a:gd name="connsiteX14" fmla="*/ 542083 w 8308846"/>
              <a:gd name="connsiteY14" fmla="*/ 261060 h 270646"/>
              <a:gd name="connsiteX15" fmla="*/ 580037 w 8308846"/>
              <a:gd name="connsiteY15" fmla="*/ 243840 h 270646"/>
              <a:gd name="connsiteX16" fmla="*/ 599688 w 8308846"/>
              <a:gd name="connsiteY16" fmla="*/ 248292 h 270646"/>
              <a:gd name="connsiteX17" fmla="*/ 616949 w 8308846"/>
              <a:gd name="connsiteY17" fmla="*/ 260333 h 270646"/>
              <a:gd name="connsiteX18" fmla="*/ 613247 w 8308846"/>
              <a:gd name="connsiteY18" fmla="*/ 219127 h 270646"/>
              <a:gd name="connsiteX19" fmla="*/ 710755 w 8308846"/>
              <a:gd name="connsiteY19" fmla="*/ 0 h 270646"/>
              <a:gd name="connsiteX20" fmla="*/ 808263 w 8308846"/>
              <a:gd name="connsiteY20" fmla="*/ 219127 h 270646"/>
              <a:gd name="connsiteX21" fmla="*/ 803635 w 8308846"/>
              <a:gd name="connsiteY21" fmla="*/ 270645 h 270646"/>
              <a:gd name="connsiteX22" fmla="*/ 809961 w 8308846"/>
              <a:gd name="connsiteY22" fmla="*/ 261060 h 270646"/>
              <a:gd name="connsiteX23" fmla="*/ 847915 w 8308846"/>
              <a:gd name="connsiteY23" fmla="*/ 243840 h 270646"/>
              <a:gd name="connsiteX24" fmla="*/ 867566 w 8308846"/>
              <a:gd name="connsiteY24" fmla="*/ 248292 h 270646"/>
              <a:gd name="connsiteX25" fmla="*/ 884827 w 8308846"/>
              <a:gd name="connsiteY25" fmla="*/ 260333 h 270646"/>
              <a:gd name="connsiteX26" fmla="*/ 881125 w 8308846"/>
              <a:gd name="connsiteY26" fmla="*/ 219127 h 270646"/>
              <a:gd name="connsiteX27" fmla="*/ 978633 w 8308846"/>
              <a:gd name="connsiteY27" fmla="*/ 0 h 270646"/>
              <a:gd name="connsiteX28" fmla="*/ 1076141 w 8308846"/>
              <a:gd name="connsiteY28" fmla="*/ 219127 h 270646"/>
              <a:gd name="connsiteX29" fmla="*/ 1071513 w 8308846"/>
              <a:gd name="connsiteY29" fmla="*/ 270645 h 270646"/>
              <a:gd name="connsiteX30" fmla="*/ 1077839 w 8308846"/>
              <a:gd name="connsiteY30" fmla="*/ 261060 h 270646"/>
              <a:gd name="connsiteX31" fmla="*/ 1115793 w 8308846"/>
              <a:gd name="connsiteY31" fmla="*/ 243840 h 270646"/>
              <a:gd name="connsiteX32" fmla="*/ 1135444 w 8308846"/>
              <a:gd name="connsiteY32" fmla="*/ 248292 h 270646"/>
              <a:gd name="connsiteX33" fmla="*/ 1152706 w 8308846"/>
              <a:gd name="connsiteY33" fmla="*/ 260334 h 270646"/>
              <a:gd name="connsiteX34" fmla="*/ 1149004 w 8308846"/>
              <a:gd name="connsiteY34" fmla="*/ 219127 h 270646"/>
              <a:gd name="connsiteX35" fmla="*/ 1246511 w 8308846"/>
              <a:gd name="connsiteY35" fmla="*/ 0 h 270646"/>
              <a:gd name="connsiteX36" fmla="*/ 1344019 w 8308846"/>
              <a:gd name="connsiteY36" fmla="*/ 219127 h 270646"/>
              <a:gd name="connsiteX37" fmla="*/ 1339391 w 8308846"/>
              <a:gd name="connsiteY37" fmla="*/ 270645 h 270646"/>
              <a:gd name="connsiteX38" fmla="*/ 1345717 w 8308846"/>
              <a:gd name="connsiteY38" fmla="*/ 261060 h 270646"/>
              <a:gd name="connsiteX39" fmla="*/ 1383671 w 8308846"/>
              <a:gd name="connsiteY39" fmla="*/ 243840 h 270646"/>
              <a:gd name="connsiteX40" fmla="*/ 1403322 w 8308846"/>
              <a:gd name="connsiteY40" fmla="*/ 248292 h 270646"/>
              <a:gd name="connsiteX41" fmla="*/ 1420583 w 8308846"/>
              <a:gd name="connsiteY41" fmla="*/ 260333 h 270646"/>
              <a:gd name="connsiteX42" fmla="*/ 1416881 w 8308846"/>
              <a:gd name="connsiteY42" fmla="*/ 219127 h 270646"/>
              <a:gd name="connsiteX43" fmla="*/ 1514388 w 8308846"/>
              <a:gd name="connsiteY43" fmla="*/ 0 h 270646"/>
              <a:gd name="connsiteX44" fmla="*/ 1611897 w 8308846"/>
              <a:gd name="connsiteY44" fmla="*/ 219127 h 270646"/>
              <a:gd name="connsiteX45" fmla="*/ 1607269 w 8308846"/>
              <a:gd name="connsiteY45" fmla="*/ 270644 h 270646"/>
              <a:gd name="connsiteX46" fmla="*/ 1613594 w 8308846"/>
              <a:gd name="connsiteY46" fmla="*/ 261060 h 270646"/>
              <a:gd name="connsiteX47" fmla="*/ 1651548 w 8308846"/>
              <a:gd name="connsiteY47" fmla="*/ 243840 h 270646"/>
              <a:gd name="connsiteX48" fmla="*/ 1671200 w 8308846"/>
              <a:gd name="connsiteY48" fmla="*/ 248292 h 270646"/>
              <a:gd name="connsiteX49" fmla="*/ 1688461 w 8308846"/>
              <a:gd name="connsiteY49" fmla="*/ 260333 h 270646"/>
              <a:gd name="connsiteX50" fmla="*/ 1684759 w 8308846"/>
              <a:gd name="connsiteY50" fmla="*/ 219127 h 270646"/>
              <a:gd name="connsiteX51" fmla="*/ 1782267 w 8308846"/>
              <a:gd name="connsiteY51" fmla="*/ 0 h 270646"/>
              <a:gd name="connsiteX52" fmla="*/ 1879775 w 8308846"/>
              <a:gd name="connsiteY52" fmla="*/ 219127 h 270646"/>
              <a:gd name="connsiteX53" fmla="*/ 1875147 w 8308846"/>
              <a:gd name="connsiteY53" fmla="*/ 270645 h 270646"/>
              <a:gd name="connsiteX54" fmla="*/ 1881473 w 8308846"/>
              <a:gd name="connsiteY54" fmla="*/ 261060 h 270646"/>
              <a:gd name="connsiteX55" fmla="*/ 1919427 w 8308846"/>
              <a:gd name="connsiteY55" fmla="*/ 243840 h 270646"/>
              <a:gd name="connsiteX56" fmla="*/ 1939078 w 8308846"/>
              <a:gd name="connsiteY56" fmla="*/ 248292 h 270646"/>
              <a:gd name="connsiteX57" fmla="*/ 1956340 w 8308846"/>
              <a:gd name="connsiteY57" fmla="*/ 260334 h 270646"/>
              <a:gd name="connsiteX58" fmla="*/ 1952638 w 8308846"/>
              <a:gd name="connsiteY58" fmla="*/ 219127 h 270646"/>
              <a:gd name="connsiteX59" fmla="*/ 2050146 w 8308846"/>
              <a:gd name="connsiteY59" fmla="*/ 0 h 270646"/>
              <a:gd name="connsiteX60" fmla="*/ 2147653 w 8308846"/>
              <a:gd name="connsiteY60" fmla="*/ 219127 h 270646"/>
              <a:gd name="connsiteX61" fmla="*/ 2143025 w 8308846"/>
              <a:gd name="connsiteY61" fmla="*/ 270646 h 270646"/>
              <a:gd name="connsiteX62" fmla="*/ 2149352 w 8308846"/>
              <a:gd name="connsiteY62" fmla="*/ 261060 h 270646"/>
              <a:gd name="connsiteX63" fmla="*/ 2187306 w 8308846"/>
              <a:gd name="connsiteY63" fmla="*/ 243840 h 270646"/>
              <a:gd name="connsiteX64" fmla="*/ 2206957 w 8308846"/>
              <a:gd name="connsiteY64" fmla="*/ 248292 h 270646"/>
              <a:gd name="connsiteX65" fmla="*/ 2224218 w 8308846"/>
              <a:gd name="connsiteY65" fmla="*/ 260333 h 270646"/>
              <a:gd name="connsiteX66" fmla="*/ 2220516 w 8308846"/>
              <a:gd name="connsiteY66" fmla="*/ 219127 h 270646"/>
              <a:gd name="connsiteX67" fmla="*/ 2318024 w 8308846"/>
              <a:gd name="connsiteY67" fmla="*/ 0 h 270646"/>
              <a:gd name="connsiteX68" fmla="*/ 2415533 w 8308846"/>
              <a:gd name="connsiteY68" fmla="*/ 219127 h 270646"/>
              <a:gd name="connsiteX69" fmla="*/ 2410905 w 8308846"/>
              <a:gd name="connsiteY69" fmla="*/ 270643 h 270646"/>
              <a:gd name="connsiteX70" fmla="*/ 2417230 w 8308846"/>
              <a:gd name="connsiteY70" fmla="*/ 261060 h 270646"/>
              <a:gd name="connsiteX71" fmla="*/ 2455184 w 8308846"/>
              <a:gd name="connsiteY71" fmla="*/ 243840 h 270646"/>
              <a:gd name="connsiteX72" fmla="*/ 2474835 w 8308846"/>
              <a:gd name="connsiteY72" fmla="*/ 248292 h 270646"/>
              <a:gd name="connsiteX73" fmla="*/ 2492096 w 8308846"/>
              <a:gd name="connsiteY73" fmla="*/ 260333 h 270646"/>
              <a:gd name="connsiteX74" fmla="*/ 2488394 w 8308846"/>
              <a:gd name="connsiteY74" fmla="*/ 219127 h 270646"/>
              <a:gd name="connsiteX75" fmla="*/ 2585903 w 8308846"/>
              <a:gd name="connsiteY75" fmla="*/ 0 h 270646"/>
              <a:gd name="connsiteX76" fmla="*/ 2683410 w 8308846"/>
              <a:gd name="connsiteY76" fmla="*/ 219127 h 270646"/>
              <a:gd name="connsiteX77" fmla="*/ 2678782 w 8308846"/>
              <a:gd name="connsiteY77" fmla="*/ 270646 h 270646"/>
              <a:gd name="connsiteX78" fmla="*/ 2685108 w 8308846"/>
              <a:gd name="connsiteY78" fmla="*/ 261060 h 270646"/>
              <a:gd name="connsiteX79" fmla="*/ 2723063 w 8308846"/>
              <a:gd name="connsiteY79" fmla="*/ 243840 h 270646"/>
              <a:gd name="connsiteX80" fmla="*/ 2742714 w 8308846"/>
              <a:gd name="connsiteY80" fmla="*/ 248292 h 270646"/>
              <a:gd name="connsiteX81" fmla="*/ 2759975 w 8308846"/>
              <a:gd name="connsiteY81" fmla="*/ 260334 h 270646"/>
              <a:gd name="connsiteX82" fmla="*/ 2756273 w 8308846"/>
              <a:gd name="connsiteY82" fmla="*/ 219127 h 270646"/>
              <a:gd name="connsiteX83" fmla="*/ 2853781 w 8308846"/>
              <a:gd name="connsiteY83" fmla="*/ 0 h 270646"/>
              <a:gd name="connsiteX84" fmla="*/ 2951289 w 8308846"/>
              <a:gd name="connsiteY84" fmla="*/ 219127 h 270646"/>
              <a:gd name="connsiteX85" fmla="*/ 2946661 w 8308846"/>
              <a:gd name="connsiteY85" fmla="*/ 270645 h 270646"/>
              <a:gd name="connsiteX86" fmla="*/ 2952987 w 8308846"/>
              <a:gd name="connsiteY86" fmla="*/ 261060 h 270646"/>
              <a:gd name="connsiteX87" fmla="*/ 2990941 w 8308846"/>
              <a:gd name="connsiteY87" fmla="*/ 243840 h 270646"/>
              <a:gd name="connsiteX88" fmla="*/ 3010592 w 8308846"/>
              <a:gd name="connsiteY88" fmla="*/ 248292 h 270646"/>
              <a:gd name="connsiteX89" fmla="*/ 3027853 w 8308846"/>
              <a:gd name="connsiteY89" fmla="*/ 260333 h 270646"/>
              <a:gd name="connsiteX90" fmla="*/ 3024151 w 8308846"/>
              <a:gd name="connsiteY90" fmla="*/ 219127 h 270646"/>
              <a:gd name="connsiteX91" fmla="*/ 3121659 w 8308846"/>
              <a:gd name="connsiteY91" fmla="*/ 0 h 270646"/>
              <a:gd name="connsiteX92" fmla="*/ 3219167 w 8308846"/>
              <a:gd name="connsiteY92" fmla="*/ 219127 h 270646"/>
              <a:gd name="connsiteX93" fmla="*/ 3214539 w 8308846"/>
              <a:gd name="connsiteY93" fmla="*/ 270645 h 270646"/>
              <a:gd name="connsiteX94" fmla="*/ 3220865 w 8308846"/>
              <a:gd name="connsiteY94" fmla="*/ 261060 h 270646"/>
              <a:gd name="connsiteX95" fmla="*/ 3258819 w 8308846"/>
              <a:gd name="connsiteY95" fmla="*/ 243840 h 270646"/>
              <a:gd name="connsiteX96" fmla="*/ 3278470 w 8308846"/>
              <a:gd name="connsiteY96" fmla="*/ 248292 h 270646"/>
              <a:gd name="connsiteX97" fmla="*/ 3295730 w 8308846"/>
              <a:gd name="connsiteY97" fmla="*/ 260332 h 270646"/>
              <a:gd name="connsiteX98" fmla="*/ 3292028 w 8308846"/>
              <a:gd name="connsiteY98" fmla="*/ 219127 h 270646"/>
              <a:gd name="connsiteX99" fmla="*/ 3389536 w 8308846"/>
              <a:gd name="connsiteY99" fmla="*/ 0 h 270646"/>
              <a:gd name="connsiteX100" fmla="*/ 3487044 w 8308846"/>
              <a:gd name="connsiteY100" fmla="*/ 219127 h 270646"/>
              <a:gd name="connsiteX101" fmla="*/ 3482416 w 8308846"/>
              <a:gd name="connsiteY101" fmla="*/ 270645 h 270646"/>
              <a:gd name="connsiteX102" fmla="*/ 3488742 w 8308846"/>
              <a:gd name="connsiteY102" fmla="*/ 261060 h 270646"/>
              <a:gd name="connsiteX103" fmla="*/ 3526696 w 8308846"/>
              <a:gd name="connsiteY103" fmla="*/ 243840 h 270646"/>
              <a:gd name="connsiteX104" fmla="*/ 3546348 w 8308846"/>
              <a:gd name="connsiteY104" fmla="*/ 248292 h 270646"/>
              <a:gd name="connsiteX105" fmla="*/ 3563608 w 8308846"/>
              <a:gd name="connsiteY105" fmla="*/ 260333 h 270646"/>
              <a:gd name="connsiteX106" fmla="*/ 3559906 w 8308846"/>
              <a:gd name="connsiteY106" fmla="*/ 219127 h 270646"/>
              <a:gd name="connsiteX107" fmla="*/ 3657414 w 8308846"/>
              <a:gd name="connsiteY107" fmla="*/ 0 h 270646"/>
              <a:gd name="connsiteX108" fmla="*/ 3754922 w 8308846"/>
              <a:gd name="connsiteY108" fmla="*/ 219127 h 270646"/>
              <a:gd name="connsiteX109" fmla="*/ 3750294 w 8308846"/>
              <a:gd name="connsiteY109" fmla="*/ 270645 h 270646"/>
              <a:gd name="connsiteX110" fmla="*/ 3756620 w 8308846"/>
              <a:gd name="connsiteY110" fmla="*/ 261060 h 270646"/>
              <a:gd name="connsiteX111" fmla="*/ 3794574 w 8308846"/>
              <a:gd name="connsiteY111" fmla="*/ 243840 h 270646"/>
              <a:gd name="connsiteX112" fmla="*/ 3814226 w 8308846"/>
              <a:gd name="connsiteY112" fmla="*/ 248292 h 270646"/>
              <a:gd name="connsiteX113" fmla="*/ 3831487 w 8308846"/>
              <a:gd name="connsiteY113" fmla="*/ 260334 h 270646"/>
              <a:gd name="connsiteX114" fmla="*/ 3827785 w 8308846"/>
              <a:gd name="connsiteY114" fmla="*/ 219127 h 270646"/>
              <a:gd name="connsiteX115" fmla="*/ 3925293 w 8308846"/>
              <a:gd name="connsiteY115" fmla="*/ 0 h 270646"/>
              <a:gd name="connsiteX116" fmla="*/ 4022801 w 8308846"/>
              <a:gd name="connsiteY116" fmla="*/ 219127 h 270646"/>
              <a:gd name="connsiteX117" fmla="*/ 4018173 w 8308846"/>
              <a:gd name="connsiteY117" fmla="*/ 270645 h 270646"/>
              <a:gd name="connsiteX118" fmla="*/ 4024499 w 8308846"/>
              <a:gd name="connsiteY118" fmla="*/ 261060 h 270646"/>
              <a:gd name="connsiteX119" fmla="*/ 4062453 w 8308846"/>
              <a:gd name="connsiteY119" fmla="*/ 243840 h 270646"/>
              <a:gd name="connsiteX120" fmla="*/ 4082105 w 8308846"/>
              <a:gd name="connsiteY120" fmla="*/ 248292 h 270646"/>
              <a:gd name="connsiteX121" fmla="*/ 4099365 w 8308846"/>
              <a:gd name="connsiteY121" fmla="*/ 260333 h 270646"/>
              <a:gd name="connsiteX122" fmla="*/ 4095663 w 8308846"/>
              <a:gd name="connsiteY122" fmla="*/ 219127 h 270646"/>
              <a:gd name="connsiteX123" fmla="*/ 4193171 w 8308846"/>
              <a:gd name="connsiteY123" fmla="*/ 0 h 270646"/>
              <a:gd name="connsiteX124" fmla="*/ 4290679 w 8308846"/>
              <a:gd name="connsiteY124" fmla="*/ 219127 h 270646"/>
              <a:gd name="connsiteX125" fmla="*/ 4286051 w 8308846"/>
              <a:gd name="connsiteY125" fmla="*/ 270645 h 270646"/>
              <a:gd name="connsiteX126" fmla="*/ 4292377 w 8308846"/>
              <a:gd name="connsiteY126" fmla="*/ 261060 h 270646"/>
              <a:gd name="connsiteX127" fmla="*/ 4330331 w 8308846"/>
              <a:gd name="connsiteY127" fmla="*/ 243840 h 270646"/>
              <a:gd name="connsiteX128" fmla="*/ 4349982 w 8308846"/>
              <a:gd name="connsiteY128" fmla="*/ 248292 h 270646"/>
              <a:gd name="connsiteX129" fmla="*/ 4367243 w 8308846"/>
              <a:gd name="connsiteY129" fmla="*/ 260333 h 270646"/>
              <a:gd name="connsiteX130" fmla="*/ 4363541 w 8308846"/>
              <a:gd name="connsiteY130" fmla="*/ 219127 h 270646"/>
              <a:gd name="connsiteX131" fmla="*/ 4461049 w 8308846"/>
              <a:gd name="connsiteY131" fmla="*/ 0 h 270646"/>
              <a:gd name="connsiteX132" fmla="*/ 4558557 w 8308846"/>
              <a:gd name="connsiteY132" fmla="*/ 219127 h 270646"/>
              <a:gd name="connsiteX133" fmla="*/ 4553929 w 8308846"/>
              <a:gd name="connsiteY133" fmla="*/ 270645 h 270646"/>
              <a:gd name="connsiteX134" fmla="*/ 4560255 w 8308846"/>
              <a:gd name="connsiteY134" fmla="*/ 261060 h 270646"/>
              <a:gd name="connsiteX135" fmla="*/ 4598209 w 8308846"/>
              <a:gd name="connsiteY135" fmla="*/ 243840 h 270646"/>
              <a:gd name="connsiteX136" fmla="*/ 4617860 w 8308846"/>
              <a:gd name="connsiteY136" fmla="*/ 248292 h 270646"/>
              <a:gd name="connsiteX137" fmla="*/ 4635122 w 8308846"/>
              <a:gd name="connsiteY137" fmla="*/ 260334 h 270646"/>
              <a:gd name="connsiteX138" fmla="*/ 4631420 w 8308846"/>
              <a:gd name="connsiteY138" fmla="*/ 219127 h 270646"/>
              <a:gd name="connsiteX139" fmla="*/ 4728928 w 8308846"/>
              <a:gd name="connsiteY139" fmla="*/ 0 h 270646"/>
              <a:gd name="connsiteX140" fmla="*/ 4826436 w 8308846"/>
              <a:gd name="connsiteY140" fmla="*/ 219127 h 270646"/>
              <a:gd name="connsiteX141" fmla="*/ 4821808 w 8308846"/>
              <a:gd name="connsiteY141" fmla="*/ 270645 h 270646"/>
              <a:gd name="connsiteX142" fmla="*/ 4828134 w 8308846"/>
              <a:gd name="connsiteY142" fmla="*/ 261060 h 270646"/>
              <a:gd name="connsiteX143" fmla="*/ 4866088 w 8308846"/>
              <a:gd name="connsiteY143" fmla="*/ 243840 h 270646"/>
              <a:gd name="connsiteX144" fmla="*/ 4885739 w 8308846"/>
              <a:gd name="connsiteY144" fmla="*/ 248292 h 270646"/>
              <a:gd name="connsiteX145" fmla="*/ 4903000 w 8308846"/>
              <a:gd name="connsiteY145" fmla="*/ 260333 h 270646"/>
              <a:gd name="connsiteX146" fmla="*/ 4899298 w 8308846"/>
              <a:gd name="connsiteY146" fmla="*/ 219127 h 270646"/>
              <a:gd name="connsiteX147" fmla="*/ 4996806 w 8308846"/>
              <a:gd name="connsiteY147" fmla="*/ 0 h 270646"/>
              <a:gd name="connsiteX148" fmla="*/ 5094314 w 8308846"/>
              <a:gd name="connsiteY148" fmla="*/ 219127 h 270646"/>
              <a:gd name="connsiteX149" fmla="*/ 5089686 w 8308846"/>
              <a:gd name="connsiteY149" fmla="*/ 270645 h 270646"/>
              <a:gd name="connsiteX150" fmla="*/ 5096012 w 8308846"/>
              <a:gd name="connsiteY150" fmla="*/ 261060 h 270646"/>
              <a:gd name="connsiteX151" fmla="*/ 5133966 w 8308846"/>
              <a:gd name="connsiteY151" fmla="*/ 243840 h 270646"/>
              <a:gd name="connsiteX152" fmla="*/ 5153617 w 8308846"/>
              <a:gd name="connsiteY152" fmla="*/ 248292 h 270646"/>
              <a:gd name="connsiteX153" fmla="*/ 5170878 w 8308846"/>
              <a:gd name="connsiteY153" fmla="*/ 260333 h 270646"/>
              <a:gd name="connsiteX154" fmla="*/ 5167176 w 8308846"/>
              <a:gd name="connsiteY154" fmla="*/ 219127 h 270646"/>
              <a:gd name="connsiteX155" fmla="*/ 5264684 w 8308846"/>
              <a:gd name="connsiteY155" fmla="*/ 0 h 270646"/>
              <a:gd name="connsiteX156" fmla="*/ 5362192 w 8308846"/>
              <a:gd name="connsiteY156" fmla="*/ 219127 h 270646"/>
              <a:gd name="connsiteX157" fmla="*/ 5357564 w 8308846"/>
              <a:gd name="connsiteY157" fmla="*/ 270645 h 270646"/>
              <a:gd name="connsiteX158" fmla="*/ 5363890 w 8308846"/>
              <a:gd name="connsiteY158" fmla="*/ 261060 h 270646"/>
              <a:gd name="connsiteX159" fmla="*/ 5401844 w 8308846"/>
              <a:gd name="connsiteY159" fmla="*/ 243840 h 270646"/>
              <a:gd name="connsiteX160" fmla="*/ 5421495 w 8308846"/>
              <a:gd name="connsiteY160" fmla="*/ 248292 h 270646"/>
              <a:gd name="connsiteX161" fmla="*/ 5438757 w 8308846"/>
              <a:gd name="connsiteY161" fmla="*/ 260334 h 270646"/>
              <a:gd name="connsiteX162" fmla="*/ 5435055 w 8308846"/>
              <a:gd name="connsiteY162" fmla="*/ 219127 h 270646"/>
              <a:gd name="connsiteX163" fmla="*/ 5532563 w 8308846"/>
              <a:gd name="connsiteY163" fmla="*/ 0 h 270646"/>
              <a:gd name="connsiteX164" fmla="*/ 5630071 w 8308846"/>
              <a:gd name="connsiteY164" fmla="*/ 219127 h 270646"/>
              <a:gd name="connsiteX165" fmla="*/ 5625443 w 8308846"/>
              <a:gd name="connsiteY165" fmla="*/ 270645 h 270646"/>
              <a:gd name="connsiteX166" fmla="*/ 5631769 w 8308846"/>
              <a:gd name="connsiteY166" fmla="*/ 261060 h 270646"/>
              <a:gd name="connsiteX167" fmla="*/ 5669723 w 8308846"/>
              <a:gd name="connsiteY167" fmla="*/ 243840 h 270646"/>
              <a:gd name="connsiteX168" fmla="*/ 5689374 w 8308846"/>
              <a:gd name="connsiteY168" fmla="*/ 248292 h 270646"/>
              <a:gd name="connsiteX169" fmla="*/ 5706635 w 8308846"/>
              <a:gd name="connsiteY169" fmla="*/ 260333 h 270646"/>
              <a:gd name="connsiteX170" fmla="*/ 5702933 w 8308846"/>
              <a:gd name="connsiteY170" fmla="*/ 219127 h 270646"/>
              <a:gd name="connsiteX171" fmla="*/ 5800441 w 8308846"/>
              <a:gd name="connsiteY171" fmla="*/ 0 h 270646"/>
              <a:gd name="connsiteX172" fmla="*/ 5897949 w 8308846"/>
              <a:gd name="connsiteY172" fmla="*/ 219127 h 270646"/>
              <a:gd name="connsiteX173" fmla="*/ 5893321 w 8308846"/>
              <a:gd name="connsiteY173" fmla="*/ 270645 h 270646"/>
              <a:gd name="connsiteX174" fmla="*/ 5899647 w 8308846"/>
              <a:gd name="connsiteY174" fmla="*/ 261060 h 270646"/>
              <a:gd name="connsiteX175" fmla="*/ 5937601 w 8308846"/>
              <a:gd name="connsiteY175" fmla="*/ 243840 h 270646"/>
              <a:gd name="connsiteX176" fmla="*/ 5957252 w 8308846"/>
              <a:gd name="connsiteY176" fmla="*/ 248292 h 270646"/>
              <a:gd name="connsiteX177" fmla="*/ 5974513 w 8308846"/>
              <a:gd name="connsiteY177" fmla="*/ 260333 h 270646"/>
              <a:gd name="connsiteX178" fmla="*/ 5970811 w 8308846"/>
              <a:gd name="connsiteY178" fmla="*/ 219127 h 270646"/>
              <a:gd name="connsiteX179" fmla="*/ 6068319 w 8308846"/>
              <a:gd name="connsiteY179" fmla="*/ 0 h 270646"/>
              <a:gd name="connsiteX180" fmla="*/ 6165827 w 8308846"/>
              <a:gd name="connsiteY180" fmla="*/ 219127 h 270646"/>
              <a:gd name="connsiteX181" fmla="*/ 6161199 w 8308846"/>
              <a:gd name="connsiteY181" fmla="*/ 270645 h 270646"/>
              <a:gd name="connsiteX182" fmla="*/ 6167525 w 8308846"/>
              <a:gd name="connsiteY182" fmla="*/ 261060 h 270646"/>
              <a:gd name="connsiteX183" fmla="*/ 6205479 w 8308846"/>
              <a:gd name="connsiteY183" fmla="*/ 243840 h 270646"/>
              <a:gd name="connsiteX184" fmla="*/ 6225130 w 8308846"/>
              <a:gd name="connsiteY184" fmla="*/ 248292 h 270646"/>
              <a:gd name="connsiteX185" fmla="*/ 6242392 w 8308846"/>
              <a:gd name="connsiteY185" fmla="*/ 260334 h 270646"/>
              <a:gd name="connsiteX186" fmla="*/ 6238690 w 8308846"/>
              <a:gd name="connsiteY186" fmla="*/ 219127 h 270646"/>
              <a:gd name="connsiteX187" fmla="*/ 6336198 w 8308846"/>
              <a:gd name="connsiteY187" fmla="*/ 0 h 270646"/>
              <a:gd name="connsiteX188" fmla="*/ 6433706 w 8308846"/>
              <a:gd name="connsiteY188" fmla="*/ 219127 h 270646"/>
              <a:gd name="connsiteX189" fmla="*/ 6429078 w 8308846"/>
              <a:gd name="connsiteY189" fmla="*/ 270645 h 270646"/>
              <a:gd name="connsiteX190" fmla="*/ 6435404 w 8308846"/>
              <a:gd name="connsiteY190" fmla="*/ 261060 h 270646"/>
              <a:gd name="connsiteX191" fmla="*/ 6473358 w 8308846"/>
              <a:gd name="connsiteY191" fmla="*/ 243840 h 270646"/>
              <a:gd name="connsiteX192" fmla="*/ 6493009 w 8308846"/>
              <a:gd name="connsiteY192" fmla="*/ 248292 h 270646"/>
              <a:gd name="connsiteX193" fmla="*/ 6510270 w 8308846"/>
              <a:gd name="connsiteY193" fmla="*/ 260333 h 270646"/>
              <a:gd name="connsiteX194" fmla="*/ 6506568 w 8308846"/>
              <a:gd name="connsiteY194" fmla="*/ 219127 h 270646"/>
              <a:gd name="connsiteX195" fmla="*/ 6604076 w 8308846"/>
              <a:gd name="connsiteY195" fmla="*/ 0 h 270646"/>
              <a:gd name="connsiteX196" fmla="*/ 6701584 w 8308846"/>
              <a:gd name="connsiteY196" fmla="*/ 219127 h 270646"/>
              <a:gd name="connsiteX197" fmla="*/ 6696956 w 8308846"/>
              <a:gd name="connsiteY197" fmla="*/ 270645 h 270646"/>
              <a:gd name="connsiteX198" fmla="*/ 6703282 w 8308846"/>
              <a:gd name="connsiteY198" fmla="*/ 261060 h 270646"/>
              <a:gd name="connsiteX199" fmla="*/ 6741236 w 8308846"/>
              <a:gd name="connsiteY199" fmla="*/ 243840 h 270646"/>
              <a:gd name="connsiteX200" fmla="*/ 6760887 w 8308846"/>
              <a:gd name="connsiteY200" fmla="*/ 248292 h 270646"/>
              <a:gd name="connsiteX201" fmla="*/ 6778148 w 8308846"/>
              <a:gd name="connsiteY201" fmla="*/ 260333 h 270646"/>
              <a:gd name="connsiteX202" fmla="*/ 6774446 w 8308846"/>
              <a:gd name="connsiteY202" fmla="*/ 219127 h 270646"/>
              <a:gd name="connsiteX203" fmla="*/ 6871954 w 8308846"/>
              <a:gd name="connsiteY203" fmla="*/ 0 h 270646"/>
              <a:gd name="connsiteX204" fmla="*/ 6969462 w 8308846"/>
              <a:gd name="connsiteY204" fmla="*/ 219127 h 270646"/>
              <a:gd name="connsiteX205" fmla="*/ 6964834 w 8308846"/>
              <a:gd name="connsiteY205" fmla="*/ 270645 h 270646"/>
              <a:gd name="connsiteX206" fmla="*/ 6971160 w 8308846"/>
              <a:gd name="connsiteY206" fmla="*/ 261060 h 270646"/>
              <a:gd name="connsiteX207" fmla="*/ 7009114 w 8308846"/>
              <a:gd name="connsiteY207" fmla="*/ 243840 h 270646"/>
              <a:gd name="connsiteX208" fmla="*/ 7028765 w 8308846"/>
              <a:gd name="connsiteY208" fmla="*/ 248292 h 270646"/>
              <a:gd name="connsiteX209" fmla="*/ 7046027 w 8308846"/>
              <a:gd name="connsiteY209" fmla="*/ 260334 h 270646"/>
              <a:gd name="connsiteX210" fmla="*/ 7042325 w 8308846"/>
              <a:gd name="connsiteY210" fmla="*/ 219127 h 270646"/>
              <a:gd name="connsiteX211" fmla="*/ 7139833 w 8308846"/>
              <a:gd name="connsiteY211" fmla="*/ 0 h 270646"/>
              <a:gd name="connsiteX212" fmla="*/ 7237341 w 8308846"/>
              <a:gd name="connsiteY212" fmla="*/ 219127 h 270646"/>
              <a:gd name="connsiteX213" fmla="*/ 7232713 w 8308846"/>
              <a:gd name="connsiteY213" fmla="*/ 270645 h 270646"/>
              <a:gd name="connsiteX214" fmla="*/ 7239039 w 8308846"/>
              <a:gd name="connsiteY214" fmla="*/ 261060 h 270646"/>
              <a:gd name="connsiteX215" fmla="*/ 7276993 w 8308846"/>
              <a:gd name="connsiteY215" fmla="*/ 243840 h 270646"/>
              <a:gd name="connsiteX216" fmla="*/ 7296644 w 8308846"/>
              <a:gd name="connsiteY216" fmla="*/ 248292 h 270646"/>
              <a:gd name="connsiteX217" fmla="*/ 7313905 w 8308846"/>
              <a:gd name="connsiteY217" fmla="*/ 260333 h 270646"/>
              <a:gd name="connsiteX218" fmla="*/ 7310203 w 8308846"/>
              <a:gd name="connsiteY218" fmla="*/ 219127 h 270646"/>
              <a:gd name="connsiteX219" fmla="*/ 7407711 w 8308846"/>
              <a:gd name="connsiteY219" fmla="*/ 0 h 270646"/>
              <a:gd name="connsiteX220" fmla="*/ 7505219 w 8308846"/>
              <a:gd name="connsiteY220" fmla="*/ 219127 h 270646"/>
              <a:gd name="connsiteX221" fmla="*/ 7500591 w 8308846"/>
              <a:gd name="connsiteY221" fmla="*/ 270645 h 270646"/>
              <a:gd name="connsiteX222" fmla="*/ 7506917 w 8308846"/>
              <a:gd name="connsiteY222" fmla="*/ 261060 h 270646"/>
              <a:gd name="connsiteX223" fmla="*/ 7544871 w 8308846"/>
              <a:gd name="connsiteY223" fmla="*/ 243840 h 270646"/>
              <a:gd name="connsiteX224" fmla="*/ 7564522 w 8308846"/>
              <a:gd name="connsiteY224" fmla="*/ 248292 h 270646"/>
              <a:gd name="connsiteX225" fmla="*/ 7581783 w 8308846"/>
              <a:gd name="connsiteY225" fmla="*/ 260333 h 270646"/>
              <a:gd name="connsiteX226" fmla="*/ 7578081 w 8308846"/>
              <a:gd name="connsiteY226" fmla="*/ 219127 h 270646"/>
              <a:gd name="connsiteX227" fmla="*/ 7675589 w 8308846"/>
              <a:gd name="connsiteY227" fmla="*/ 0 h 270646"/>
              <a:gd name="connsiteX228" fmla="*/ 7773097 w 8308846"/>
              <a:gd name="connsiteY228" fmla="*/ 219127 h 270646"/>
              <a:gd name="connsiteX229" fmla="*/ 7768469 w 8308846"/>
              <a:gd name="connsiteY229" fmla="*/ 270645 h 270646"/>
              <a:gd name="connsiteX230" fmla="*/ 7774794 w 8308846"/>
              <a:gd name="connsiteY230" fmla="*/ 261060 h 270646"/>
              <a:gd name="connsiteX231" fmla="*/ 7812749 w 8308846"/>
              <a:gd name="connsiteY231" fmla="*/ 243840 h 270646"/>
              <a:gd name="connsiteX232" fmla="*/ 7832400 w 8308846"/>
              <a:gd name="connsiteY232" fmla="*/ 248292 h 270646"/>
              <a:gd name="connsiteX233" fmla="*/ 7849662 w 8308846"/>
              <a:gd name="connsiteY233" fmla="*/ 260334 h 270646"/>
              <a:gd name="connsiteX234" fmla="*/ 7845960 w 8308846"/>
              <a:gd name="connsiteY234" fmla="*/ 219127 h 270646"/>
              <a:gd name="connsiteX235" fmla="*/ 7943468 w 8308846"/>
              <a:gd name="connsiteY235" fmla="*/ 0 h 270646"/>
              <a:gd name="connsiteX236" fmla="*/ 8040976 w 8308846"/>
              <a:gd name="connsiteY236" fmla="*/ 219127 h 270646"/>
              <a:gd name="connsiteX237" fmla="*/ 8036348 w 8308846"/>
              <a:gd name="connsiteY237" fmla="*/ 270645 h 270646"/>
              <a:gd name="connsiteX238" fmla="*/ 8042674 w 8308846"/>
              <a:gd name="connsiteY238" fmla="*/ 261060 h 270646"/>
              <a:gd name="connsiteX239" fmla="*/ 8080628 w 8308846"/>
              <a:gd name="connsiteY239" fmla="*/ 243840 h 270646"/>
              <a:gd name="connsiteX240" fmla="*/ 8100279 w 8308846"/>
              <a:gd name="connsiteY240" fmla="*/ 248292 h 270646"/>
              <a:gd name="connsiteX241" fmla="*/ 8117531 w 8308846"/>
              <a:gd name="connsiteY241" fmla="*/ 260327 h 270646"/>
              <a:gd name="connsiteX242" fmla="*/ 8113830 w 8308846"/>
              <a:gd name="connsiteY242" fmla="*/ 219127 h 270646"/>
              <a:gd name="connsiteX243" fmla="*/ 8211338 w 8308846"/>
              <a:gd name="connsiteY243" fmla="*/ 0 h 270646"/>
              <a:gd name="connsiteX244" fmla="*/ 8308846 w 8308846"/>
              <a:gd name="connsiteY244" fmla="*/ 219127 h 270646"/>
              <a:gd name="connsiteX245" fmla="*/ 8304218 w 8308846"/>
              <a:gd name="connsiteY245" fmla="*/ 270645 h 270646"/>
              <a:gd name="connsiteX0" fmla="*/ 3702 w 8231356"/>
              <a:gd name="connsiteY0" fmla="*/ 260333 h 270646"/>
              <a:gd name="connsiteX1" fmla="*/ 0 w 8231356"/>
              <a:gd name="connsiteY1" fmla="*/ 219127 h 270646"/>
              <a:gd name="connsiteX2" fmla="*/ 97508 w 8231356"/>
              <a:gd name="connsiteY2" fmla="*/ 0 h 270646"/>
              <a:gd name="connsiteX3" fmla="*/ 195016 w 8231356"/>
              <a:gd name="connsiteY3" fmla="*/ 219127 h 270646"/>
              <a:gd name="connsiteX4" fmla="*/ 190388 w 8231356"/>
              <a:gd name="connsiteY4" fmla="*/ 270645 h 270646"/>
              <a:gd name="connsiteX5" fmla="*/ 196714 w 8231356"/>
              <a:gd name="connsiteY5" fmla="*/ 261060 h 270646"/>
              <a:gd name="connsiteX6" fmla="*/ 234668 w 8231356"/>
              <a:gd name="connsiteY6" fmla="*/ 243840 h 270646"/>
              <a:gd name="connsiteX7" fmla="*/ 254319 w 8231356"/>
              <a:gd name="connsiteY7" fmla="*/ 248292 h 270646"/>
              <a:gd name="connsiteX8" fmla="*/ 271581 w 8231356"/>
              <a:gd name="connsiteY8" fmla="*/ 260334 h 270646"/>
              <a:gd name="connsiteX9" fmla="*/ 267879 w 8231356"/>
              <a:gd name="connsiteY9" fmla="*/ 219127 h 270646"/>
              <a:gd name="connsiteX10" fmla="*/ 365387 w 8231356"/>
              <a:gd name="connsiteY10" fmla="*/ 0 h 270646"/>
              <a:gd name="connsiteX11" fmla="*/ 462895 w 8231356"/>
              <a:gd name="connsiteY11" fmla="*/ 219127 h 270646"/>
              <a:gd name="connsiteX12" fmla="*/ 458267 w 8231356"/>
              <a:gd name="connsiteY12" fmla="*/ 270645 h 270646"/>
              <a:gd name="connsiteX13" fmla="*/ 464593 w 8231356"/>
              <a:gd name="connsiteY13" fmla="*/ 261060 h 270646"/>
              <a:gd name="connsiteX14" fmla="*/ 502547 w 8231356"/>
              <a:gd name="connsiteY14" fmla="*/ 243840 h 270646"/>
              <a:gd name="connsiteX15" fmla="*/ 522198 w 8231356"/>
              <a:gd name="connsiteY15" fmla="*/ 248292 h 270646"/>
              <a:gd name="connsiteX16" fmla="*/ 539459 w 8231356"/>
              <a:gd name="connsiteY16" fmla="*/ 260333 h 270646"/>
              <a:gd name="connsiteX17" fmla="*/ 535757 w 8231356"/>
              <a:gd name="connsiteY17" fmla="*/ 219127 h 270646"/>
              <a:gd name="connsiteX18" fmla="*/ 633265 w 8231356"/>
              <a:gd name="connsiteY18" fmla="*/ 0 h 270646"/>
              <a:gd name="connsiteX19" fmla="*/ 730773 w 8231356"/>
              <a:gd name="connsiteY19" fmla="*/ 219127 h 270646"/>
              <a:gd name="connsiteX20" fmla="*/ 726145 w 8231356"/>
              <a:gd name="connsiteY20" fmla="*/ 270645 h 270646"/>
              <a:gd name="connsiteX21" fmla="*/ 732471 w 8231356"/>
              <a:gd name="connsiteY21" fmla="*/ 261060 h 270646"/>
              <a:gd name="connsiteX22" fmla="*/ 770425 w 8231356"/>
              <a:gd name="connsiteY22" fmla="*/ 243840 h 270646"/>
              <a:gd name="connsiteX23" fmla="*/ 790076 w 8231356"/>
              <a:gd name="connsiteY23" fmla="*/ 248292 h 270646"/>
              <a:gd name="connsiteX24" fmla="*/ 807337 w 8231356"/>
              <a:gd name="connsiteY24" fmla="*/ 260333 h 270646"/>
              <a:gd name="connsiteX25" fmla="*/ 803635 w 8231356"/>
              <a:gd name="connsiteY25" fmla="*/ 219127 h 270646"/>
              <a:gd name="connsiteX26" fmla="*/ 901143 w 8231356"/>
              <a:gd name="connsiteY26" fmla="*/ 0 h 270646"/>
              <a:gd name="connsiteX27" fmla="*/ 998651 w 8231356"/>
              <a:gd name="connsiteY27" fmla="*/ 219127 h 270646"/>
              <a:gd name="connsiteX28" fmla="*/ 994023 w 8231356"/>
              <a:gd name="connsiteY28" fmla="*/ 270645 h 270646"/>
              <a:gd name="connsiteX29" fmla="*/ 1000349 w 8231356"/>
              <a:gd name="connsiteY29" fmla="*/ 261060 h 270646"/>
              <a:gd name="connsiteX30" fmla="*/ 1038303 w 8231356"/>
              <a:gd name="connsiteY30" fmla="*/ 243840 h 270646"/>
              <a:gd name="connsiteX31" fmla="*/ 1057954 w 8231356"/>
              <a:gd name="connsiteY31" fmla="*/ 248292 h 270646"/>
              <a:gd name="connsiteX32" fmla="*/ 1075216 w 8231356"/>
              <a:gd name="connsiteY32" fmla="*/ 260334 h 270646"/>
              <a:gd name="connsiteX33" fmla="*/ 1071514 w 8231356"/>
              <a:gd name="connsiteY33" fmla="*/ 219127 h 270646"/>
              <a:gd name="connsiteX34" fmla="*/ 1169021 w 8231356"/>
              <a:gd name="connsiteY34" fmla="*/ 0 h 270646"/>
              <a:gd name="connsiteX35" fmla="*/ 1266529 w 8231356"/>
              <a:gd name="connsiteY35" fmla="*/ 219127 h 270646"/>
              <a:gd name="connsiteX36" fmla="*/ 1261901 w 8231356"/>
              <a:gd name="connsiteY36" fmla="*/ 270645 h 270646"/>
              <a:gd name="connsiteX37" fmla="*/ 1268227 w 8231356"/>
              <a:gd name="connsiteY37" fmla="*/ 261060 h 270646"/>
              <a:gd name="connsiteX38" fmla="*/ 1306181 w 8231356"/>
              <a:gd name="connsiteY38" fmla="*/ 243840 h 270646"/>
              <a:gd name="connsiteX39" fmla="*/ 1325832 w 8231356"/>
              <a:gd name="connsiteY39" fmla="*/ 248292 h 270646"/>
              <a:gd name="connsiteX40" fmla="*/ 1343093 w 8231356"/>
              <a:gd name="connsiteY40" fmla="*/ 260333 h 270646"/>
              <a:gd name="connsiteX41" fmla="*/ 1339391 w 8231356"/>
              <a:gd name="connsiteY41" fmla="*/ 219127 h 270646"/>
              <a:gd name="connsiteX42" fmla="*/ 1436898 w 8231356"/>
              <a:gd name="connsiteY42" fmla="*/ 0 h 270646"/>
              <a:gd name="connsiteX43" fmla="*/ 1534407 w 8231356"/>
              <a:gd name="connsiteY43" fmla="*/ 219127 h 270646"/>
              <a:gd name="connsiteX44" fmla="*/ 1529779 w 8231356"/>
              <a:gd name="connsiteY44" fmla="*/ 270644 h 270646"/>
              <a:gd name="connsiteX45" fmla="*/ 1536104 w 8231356"/>
              <a:gd name="connsiteY45" fmla="*/ 261060 h 270646"/>
              <a:gd name="connsiteX46" fmla="*/ 1574058 w 8231356"/>
              <a:gd name="connsiteY46" fmla="*/ 243840 h 270646"/>
              <a:gd name="connsiteX47" fmla="*/ 1593710 w 8231356"/>
              <a:gd name="connsiteY47" fmla="*/ 248292 h 270646"/>
              <a:gd name="connsiteX48" fmla="*/ 1610971 w 8231356"/>
              <a:gd name="connsiteY48" fmla="*/ 260333 h 270646"/>
              <a:gd name="connsiteX49" fmla="*/ 1607269 w 8231356"/>
              <a:gd name="connsiteY49" fmla="*/ 219127 h 270646"/>
              <a:gd name="connsiteX50" fmla="*/ 1704777 w 8231356"/>
              <a:gd name="connsiteY50" fmla="*/ 0 h 270646"/>
              <a:gd name="connsiteX51" fmla="*/ 1802285 w 8231356"/>
              <a:gd name="connsiteY51" fmla="*/ 219127 h 270646"/>
              <a:gd name="connsiteX52" fmla="*/ 1797657 w 8231356"/>
              <a:gd name="connsiteY52" fmla="*/ 270645 h 270646"/>
              <a:gd name="connsiteX53" fmla="*/ 1803983 w 8231356"/>
              <a:gd name="connsiteY53" fmla="*/ 261060 h 270646"/>
              <a:gd name="connsiteX54" fmla="*/ 1841937 w 8231356"/>
              <a:gd name="connsiteY54" fmla="*/ 243840 h 270646"/>
              <a:gd name="connsiteX55" fmla="*/ 1861588 w 8231356"/>
              <a:gd name="connsiteY55" fmla="*/ 248292 h 270646"/>
              <a:gd name="connsiteX56" fmla="*/ 1878850 w 8231356"/>
              <a:gd name="connsiteY56" fmla="*/ 260334 h 270646"/>
              <a:gd name="connsiteX57" fmla="*/ 1875148 w 8231356"/>
              <a:gd name="connsiteY57" fmla="*/ 219127 h 270646"/>
              <a:gd name="connsiteX58" fmla="*/ 1972656 w 8231356"/>
              <a:gd name="connsiteY58" fmla="*/ 0 h 270646"/>
              <a:gd name="connsiteX59" fmla="*/ 2070163 w 8231356"/>
              <a:gd name="connsiteY59" fmla="*/ 219127 h 270646"/>
              <a:gd name="connsiteX60" fmla="*/ 2065535 w 8231356"/>
              <a:gd name="connsiteY60" fmla="*/ 270646 h 270646"/>
              <a:gd name="connsiteX61" fmla="*/ 2071862 w 8231356"/>
              <a:gd name="connsiteY61" fmla="*/ 261060 h 270646"/>
              <a:gd name="connsiteX62" fmla="*/ 2109816 w 8231356"/>
              <a:gd name="connsiteY62" fmla="*/ 243840 h 270646"/>
              <a:gd name="connsiteX63" fmla="*/ 2129467 w 8231356"/>
              <a:gd name="connsiteY63" fmla="*/ 248292 h 270646"/>
              <a:gd name="connsiteX64" fmla="*/ 2146728 w 8231356"/>
              <a:gd name="connsiteY64" fmla="*/ 260333 h 270646"/>
              <a:gd name="connsiteX65" fmla="*/ 2143026 w 8231356"/>
              <a:gd name="connsiteY65" fmla="*/ 219127 h 270646"/>
              <a:gd name="connsiteX66" fmla="*/ 2240534 w 8231356"/>
              <a:gd name="connsiteY66" fmla="*/ 0 h 270646"/>
              <a:gd name="connsiteX67" fmla="*/ 2338043 w 8231356"/>
              <a:gd name="connsiteY67" fmla="*/ 219127 h 270646"/>
              <a:gd name="connsiteX68" fmla="*/ 2333415 w 8231356"/>
              <a:gd name="connsiteY68" fmla="*/ 270643 h 270646"/>
              <a:gd name="connsiteX69" fmla="*/ 2339740 w 8231356"/>
              <a:gd name="connsiteY69" fmla="*/ 261060 h 270646"/>
              <a:gd name="connsiteX70" fmla="*/ 2377694 w 8231356"/>
              <a:gd name="connsiteY70" fmla="*/ 243840 h 270646"/>
              <a:gd name="connsiteX71" fmla="*/ 2397345 w 8231356"/>
              <a:gd name="connsiteY71" fmla="*/ 248292 h 270646"/>
              <a:gd name="connsiteX72" fmla="*/ 2414606 w 8231356"/>
              <a:gd name="connsiteY72" fmla="*/ 260333 h 270646"/>
              <a:gd name="connsiteX73" fmla="*/ 2410904 w 8231356"/>
              <a:gd name="connsiteY73" fmla="*/ 219127 h 270646"/>
              <a:gd name="connsiteX74" fmla="*/ 2508413 w 8231356"/>
              <a:gd name="connsiteY74" fmla="*/ 0 h 270646"/>
              <a:gd name="connsiteX75" fmla="*/ 2605920 w 8231356"/>
              <a:gd name="connsiteY75" fmla="*/ 219127 h 270646"/>
              <a:gd name="connsiteX76" fmla="*/ 2601292 w 8231356"/>
              <a:gd name="connsiteY76" fmla="*/ 270646 h 270646"/>
              <a:gd name="connsiteX77" fmla="*/ 2607618 w 8231356"/>
              <a:gd name="connsiteY77" fmla="*/ 261060 h 270646"/>
              <a:gd name="connsiteX78" fmla="*/ 2645573 w 8231356"/>
              <a:gd name="connsiteY78" fmla="*/ 243840 h 270646"/>
              <a:gd name="connsiteX79" fmla="*/ 2665224 w 8231356"/>
              <a:gd name="connsiteY79" fmla="*/ 248292 h 270646"/>
              <a:gd name="connsiteX80" fmla="*/ 2682485 w 8231356"/>
              <a:gd name="connsiteY80" fmla="*/ 260334 h 270646"/>
              <a:gd name="connsiteX81" fmla="*/ 2678783 w 8231356"/>
              <a:gd name="connsiteY81" fmla="*/ 219127 h 270646"/>
              <a:gd name="connsiteX82" fmla="*/ 2776291 w 8231356"/>
              <a:gd name="connsiteY82" fmla="*/ 0 h 270646"/>
              <a:gd name="connsiteX83" fmla="*/ 2873799 w 8231356"/>
              <a:gd name="connsiteY83" fmla="*/ 219127 h 270646"/>
              <a:gd name="connsiteX84" fmla="*/ 2869171 w 8231356"/>
              <a:gd name="connsiteY84" fmla="*/ 270645 h 270646"/>
              <a:gd name="connsiteX85" fmla="*/ 2875497 w 8231356"/>
              <a:gd name="connsiteY85" fmla="*/ 261060 h 270646"/>
              <a:gd name="connsiteX86" fmla="*/ 2913451 w 8231356"/>
              <a:gd name="connsiteY86" fmla="*/ 243840 h 270646"/>
              <a:gd name="connsiteX87" fmla="*/ 2933102 w 8231356"/>
              <a:gd name="connsiteY87" fmla="*/ 248292 h 270646"/>
              <a:gd name="connsiteX88" fmla="*/ 2950363 w 8231356"/>
              <a:gd name="connsiteY88" fmla="*/ 260333 h 270646"/>
              <a:gd name="connsiteX89" fmla="*/ 2946661 w 8231356"/>
              <a:gd name="connsiteY89" fmla="*/ 219127 h 270646"/>
              <a:gd name="connsiteX90" fmla="*/ 3044169 w 8231356"/>
              <a:gd name="connsiteY90" fmla="*/ 0 h 270646"/>
              <a:gd name="connsiteX91" fmla="*/ 3141677 w 8231356"/>
              <a:gd name="connsiteY91" fmla="*/ 219127 h 270646"/>
              <a:gd name="connsiteX92" fmla="*/ 3137049 w 8231356"/>
              <a:gd name="connsiteY92" fmla="*/ 270645 h 270646"/>
              <a:gd name="connsiteX93" fmla="*/ 3143375 w 8231356"/>
              <a:gd name="connsiteY93" fmla="*/ 261060 h 270646"/>
              <a:gd name="connsiteX94" fmla="*/ 3181329 w 8231356"/>
              <a:gd name="connsiteY94" fmla="*/ 243840 h 270646"/>
              <a:gd name="connsiteX95" fmla="*/ 3200980 w 8231356"/>
              <a:gd name="connsiteY95" fmla="*/ 248292 h 270646"/>
              <a:gd name="connsiteX96" fmla="*/ 3218240 w 8231356"/>
              <a:gd name="connsiteY96" fmla="*/ 260332 h 270646"/>
              <a:gd name="connsiteX97" fmla="*/ 3214538 w 8231356"/>
              <a:gd name="connsiteY97" fmla="*/ 219127 h 270646"/>
              <a:gd name="connsiteX98" fmla="*/ 3312046 w 8231356"/>
              <a:gd name="connsiteY98" fmla="*/ 0 h 270646"/>
              <a:gd name="connsiteX99" fmla="*/ 3409554 w 8231356"/>
              <a:gd name="connsiteY99" fmla="*/ 219127 h 270646"/>
              <a:gd name="connsiteX100" fmla="*/ 3404926 w 8231356"/>
              <a:gd name="connsiteY100" fmla="*/ 270645 h 270646"/>
              <a:gd name="connsiteX101" fmla="*/ 3411252 w 8231356"/>
              <a:gd name="connsiteY101" fmla="*/ 261060 h 270646"/>
              <a:gd name="connsiteX102" fmla="*/ 3449206 w 8231356"/>
              <a:gd name="connsiteY102" fmla="*/ 243840 h 270646"/>
              <a:gd name="connsiteX103" fmla="*/ 3468858 w 8231356"/>
              <a:gd name="connsiteY103" fmla="*/ 248292 h 270646"/>
              <a:gd name="connsiteX104" fmla="*/ 3486118 w 8231356"/>
              <a:gd name="connsiteY104" fmla="*/ 260333 h 270646"/>
              <a:gd name="connsiteX105" fmla="*/ 3482416 w 8231356"/>
              <a:gd name="connsiteY105" fmla="*/ 219127 h 270646"/>
              <a:gd name="connsiteX106" fmla="*/ 3579924 w 8231356"/>
              <a:gd name="connsiteY106" fmla="*/ 0 h 270646"/>
              <a:gd name="connsiteX107" fmla="*/ 3677432 w 8231356"/>
              <a:gd name="connsiteY107" fmla="*/ 219127 h 270646"/>
              <a:gd name="connsiteX108" fmla="*/ 3672804 w 8231356"/>
              <a:gd name="connsiteY108" fmla="*/ 270645 h 270646"/>
              <a:gd name="connsiteX109" fmla="*/ 3679130 w 8231356"/>
              <a:gd name="connsiteY109" fmla="*/ 261060 h 270646"/>
              <a:gd name="connsiteX110" fmla="*/ 3717084 w 8231356"/>
              <a:gd name="connsiteY110" fmla="*/ 243840 h 270646"/>
              <a:gd name="connsiteX111" fmla="*/ 3736736 w 8231356"/>
              <a:gd name="connsiteY111" fmla="*/ 248292 h 270646"/>
              <a:gd name="connsiteX112" fmla="*/ 3753997 w 8231356"/>
              <a:gd name="connsiteY112" fmla="*/ 260334 h 270646"/>
              <a:gd name="connsiteX113" fmla="*/ 3750295 w 8231356"/>
              <a:gd name="connsiteY113" fmla="*/ 219127 h 270646"/>
              <a:gd name="connsiteX114" fmla="*/ 3847803 w 8231356"/>
              <a:gd name="connsiteY114" fmla="*/ 0 h 270646"/>
              <a:gd name="connsiteX115" fmla="*/ 3945311 w 8231356"/>
              <a:gd name="connsiteY115" fmla="*/ 219127 h 270646"/>
              <a:gd name="connsiteX116" fmla="*/ 3940683 w 8231356"/>
              <a:gd name="connsiteY116" fmla="*/ 270645 h 270646"/>
              <a:gd name="connsiteX117" fmla="*/ 3947009 w 8231356"/>
              <a:gd name="connsiteY117" fmla="*/ 261060 h 270646"/>
              <a:gd name="connsiteX118" fmla="*/ 3984963 w 8231356"/>
              <a:gd name="connsiteY118" fmla="*/ 243840 h 270646"/>
              <a:gd name="connsiteX119" fmla="*/ 4004615 w 8231356"/>
              <a:gd name="connsiteY119" fmla="*/ 248292 h 270646"/>
              <a:gd name="connsiteX120" fmla="*/ 4021875 w 8231356"/>
              <a:gd name="connsiteY120" fmla="*/ 260333 h 270646"/>
              <a:gd name="connsiteX121" fmla="*/ 4018173 w 8231356"/>
              <a:gd name="connsiteY121" fmla="*/ 219127 h 270646"/>
              <a:gd name="connsiteX122" fmla="*/ 4115681 w 8231356"/>
              <a:gd name="connsiteY122" fmla="*/ 0 h 270646"/>
              <a:gd name="connsiteX123" fmla="*/ 4213189 w 8231356"/>
              <a:gd name="connsiteY123" fmla="*/ 219127 h 270646"/>
              <a:gd name="connsiteX124" fmla="*/ 4208561 w 8231356"/>
              <a:gd name="connsiteY124" fmla="*/ 270645 h 270646"/>
              <a:gd name="connsiteX125" fmla="*/ 4214887 w 8231356"/>
              <a:gd name="connsiteY125" fmla="*/ 261060 h 270646"/>
              <a:gd name="connsiteX126" fmla="*/ 4252841 w 8231356"/>
              <a:gd name="connsiteY126" fmla="*/ 243840 h 270646"/>
              <a:gd name="connsiteX127" fmla="*/ 4272492 w 8231356"/>
              <a:gd name="connsiteY127" fmla="*/ 248292 h 270646"/>
              <a:gd name="connsiteX128" fmla="*/ 4289753 w 8231356"/>
              <a:gd name="connsiteY128" fmla="*/ 260333 h 270646"/>
              <a:gd name="connsiteX129" fmla="*/ 4286051 w 8231356"/>
              <a:gd name="connsiteY129" fmla="*/ 219127 h 270646"/>
              <a:gd name="connsiteX130" fmla="*/ 4383559 w 8231356"/>
              <a:gd name="connsiteY130" fmla="*/ 0 h 270646"/>
              <a:gd name="connsiteX131" fmla="*/ 4481067 w 8231356"/>
              <a:gd name="connsiteY131" fmla="*/ 219127 h 270646"/>
              <a:gd name="connsiteX132" fmla="*/ 4476439 w 8231356"/>
              <a:gd name="connsiteY132" fmla="*/ 270645 h 270646"/>
              <a:gd name="connsiteX133" fmla="*/ 4482765 w 8231356"/>
              <a:gd name="connsiteY133" fmla="*/ 261060 h 270646"/>
              <a:gd name="connsiteX134" fmla="*/ 4520719 w 8231356"/>
              <a:gd name="connsiteY134" fmla="*/ 243840 h 270646"/>
              <a:gd name="connsiteX135" fmla="*/ 4540370 w 8231356"/>
              <a:gd name="connsiteY135" fmla="*/ 248292 h 270646"/>
              <a:gd name="connsiteX136" fmla="*/ 4557632 w 8231356"/>
              <a:gd name="connsiteY136" fmla="*/ 260334 h 270646"/>
              <a:gd name="connsiteX137" fmla="*/ 4553930 w 8231356"/>
              <a:gd name="connsiteY137" fmla="*/ 219127 h 270646"/>
              <a:gd name="connsiteX138" fmla="*/ 4651438 w 8231356"/>
              <a:gd name="connsiteY138" fmla="*/ 0 h 270646"/>
              <a:gd name="connsiteX139" fmla="*/ 4748946 w 8231356"/>
              <a:gd name="connsiteY139" fmla="*/ 219127 h 270646"/>
              <a:gd name="connsiteX140" fmla="*/ 4744318 w 8231356"/>
              <a:gd name="connsiteY140" fmla="*/ 270645 h 270646"/>
              <a:gd name="connsiteX141" fmla="*/ 4750644 w 8231356"/>
              <a:gd name="connsiteY141" fmla="*/ 261060 h 270646"/>
              <a:gd name="connsiteX142" fmla="*/ 4788598 w 8231356"/>
              <a:gd name="connsiteY142" fmla="*/ 243840 h 270646"/>
              <a:gd name="connsiteX143" fmla="*/ 4808249 w 8231356"/>
              <a:gd name="connsiteY143" fmla="*/ 248292 h 270646"/>
              <a:gd name="connsiteX144" fmla="*/ 4825510 w 8231356"/>
              <a:gd name="connsiteY144" fmla="*/ 260333 h 270646"/>
              <a:gd name="connsiteX145" fmla="*/ 4821808 w 8231356"/>
              <a:gd name="connsiteY145" fmla="*/ 219127 h 270646"/>
              <a:gd name="connsiteX146" fmla="*/ 4919316 w 8231356"/>
              <a:gd name="connsiteY146" fmla="*/ 0 h 270646"/>
              <a:gd name="connsiteX147" fmla="*/ 5016824 w 8231356"/>
              <a:gd name="connsiteY147" fmla="*/ 219127 h 270646"/>
              <a:gd name="connsiteX148" fmla="*/ 5012196 w 8231356"/>
              <a:gd name="connsiteY148" fmla="*/ 270645 h 270646"/>
              <a:gd name="connsiteX149" fmla="*/ 5018522 w 8231356"/>
              <a:gd name="connsiteY149" fmla="*/ 261060 h 270646"/>
              <a:gd name="connsiteX150" fmla="*/ 5056476 w 8231356"/>
              <a:gd name="connsiteY150" fmla="*/ 243840 h 270646"/>
              <a:gd name="connsiteX151" fmla="*/ 5076127 w 8231356"/>
              <a:gd name="connsiteY151" fmla="*/ 248292 h 270646"/>
              <a:gd name="connsiteX152" fmla="*/ 5093388 w 8231356"/>
              <a:gd name="connsiteY152" fmla="*/ 260333 h 270646"/>
              <a:gd name="connsiteX153" fmla="*/ 5089686 w 8231356"/>
              <a:gd name="connsiteY153" fmla="*/ 219127 h 270646"/>
              <a:gd name="connsiteX154" fmla="*/ 5187194 w 8231356"/>
              <a:gd name="connsiteY154" fmla="*/ 0 h 270646"/>
              <a:gd name="connsiteX155" fmla="*/ 5284702 w 8231356"/>
              <a:gd name="connsiteY155" fmla="*/ 219127 h 270646"/>
              <a:gd name="connsiteX156" fmla="*/ 5280074 w 8231356"/>
              <a:gd name="connsiteY156" fmla="*/ 270645 h 270646"/>
              <a:gd name="connsiteX157" fmla="*/ 5286400 w 8231356"/>
              <a:gd name="connsiteY157" fmla="*/ 261060 h 270646"/>
              <a:gd name="connsiteX158" fmla="*/ 5324354 w 8231356"/>
              <a:gd name="connsiteY158" fmla="*/ 243840 h 270646"/>
              <a:gd name="connsiteX159" fmla="*/ 5344005 w 8231356"/>
              <a:gd name="connsiteY159" fmla="*/ 248292 h 270646"/>
              <a:gd name="connsiteX160" fmla="*/ 5361267 w 8231356"/>
              <a:gd name="connsiteY160" fmla="*/ 260334 h 270646"/>
              <a:gd name="connsiteX161" fmla="*/ 5357565 w 8231356"/>
              <a:gd name="connsiteY161" fmla="*/ 219127 h 270646"/>
              <a:gd name="connsiteX162" fmla="*/ 5455073 w 8231356"/>
              <a:gd name="connsiteY162" fmla="*/ 0 h 270646"/>
              <a:gd name="connsiteX163" fmla="*/ 5552581 w 8231356"/>
              <a:gd name="connsiteY163" fmla="*/ 219127 h 270646"/>
              <a:gd name="connsiteX164" fmla="*/ 5547953 w 8231356"/>
              <a:gd name="connsiteY164" fmla="*/ 270645 h 270646"/>
              <a:gd name="connsiteX165" fmla="*/ 5554279 w 8231356"/>
              <a:gd name="connsiteY165" fmla="*/ 261060 h 270646"/>
              <a:gd name="connsiteX166" fmla="*/ 5592233 w 8231356"/>
              <a:gd name="connsiteY166" fmla="*/ 243840 h 270646"/>
              <a:gd name="connsiteX167" fmla="*/ 5611884 w 8231356"/>
              <a:gd name="connsiteY167" fmla="*/ 248292 h 270646"/>
              <a:gd name="connsiteX168" fmla="*/ 5629145 w 8231356"/>
              <a:gd name="connsiteY168" fmla="*/ 260333 h 270646"/>
              <a:gd name="connsiteX169" fmla="*/ 5625443 w 8231356"/>
              <a:gd name="connsiteY169" fmla="*/ 219127 h 270646"/>
              <a:gd name="connsiteX170" fmla="*/ 5722951 w 8231356"/>
              <a:gd name="connsiteY170" fmla="*/ 0 h 270646"/>
              <a:gd name="connsiteX171" fmla="*/ 5820459 w 8231356"/>
              <a:gd name="connsiteY171" fmla="*/ 219127 h 270646"/>
              <a:gd name="connsiteX172" fmla="*/ 5815831 w 8231356"/>
              <a:gd name="connsiteY172" fmla="*/ 270645 h 270646"/>
              <a:gd name="connsiteX173" fmla="*/ 5822157 w 8231356"/>
              <a:gd name="connsiteY173" fmla="*/ 261060 h 270646"/>
              <a:gd name="connsiteX174" fmla="*/ 5860111 w 8231356"/>
              <a:gd name="connsiteY174" fmla="*/ 243840 h 270646"/>
              <a:gd name="connsiteX175" fmla="*/ 5879762 w 8231356"/>
              <a:gd name="connsiteY175" fmla="*/ 248292 h 270646"/>
              <a:gd name="connsiteX176" fmla="*/ 5897023 w 8231356"/>
              <a:gd name="connsiteY176" fmla="*/ 260333 h 270646"/>
              <a:gd name="connsiteX177" fmla="*/ 5893321 w 8231356"/>
              <a:gd name="connsiteY177" fmla="*/ 219127 h 270646"/>
              <a:gd name="connsiteX178" fmla="*/ 5990829 w 8231356"/>
              <a:gd name="connsiteY178" fmla="*/ 0 h 270646"/>
              <a:gd name="connsiteX179" fmla="*/ 6088337 w 8231356"/>
              <a:gd name="connsiteY179" fmla="*/ 219127 h 270646"/>
              <a:gd name="connsiteX180" fmla="*/ 6083709 w 8231356"/>
              <a:gd name="connsiteY180" fmla="*/ 270645 h 270646"/>
              <a:gd name="connsiteX181" fmla="*/ 6090035 w 8231356"/>
              <a:gd name="connsiteY181" fmla="*/ 261060 h 270646"/>
              <a:gd name="connsiteX182" fmla="*/ 6127989 w 8231356"/>
              <a:gd name="connsiteY182" fmla="*/ 243840 h 270646"/>
              <a:gd name="connsiteX183" fmla="*/ 6147640 w 8231356"/>
              <a:gd name="connsiteY183" fmla="*/ 248292 h 270646"/>
              <a:gd name="connsiteX184" fmla="*/ 6164902 w 8231356"/>
              <a:gd name="connsiteY184" fmla="*/ 260334 h 270646"/>
              <a:gd name="connsiteX185" fmla="*/ 6161200 w 8231356"/>
              <a:gd name="connsiteY185" fmla="*/ 219127 h 270646"/>
              <a:gd name="connsiteX186" fmla="*/ 6258708 w 8231356"/>
              <a:gd name="connsiteY186" fmla="*/ 0 h 270646"/>
              <a:gd name="connsiteX187" fmla="*/ 6356216 w 8231356"/>
              <a:gd name="connsiteY187" fmla="*/ 219127 h 270646"/>
              <a:gd name="connsiteX188" fmla="*/ 6351588 w 8231356"/>
              <a:gd name="connsiteY188" fmla="*/ 270645 h 270646"/>
              <a:gd name="connsiteX189" fmla="*/ 6357914 w 8231356"/>
              <a:gd name="connsiteY189" fmla="*/ 261060 h 270646"/>
              <a:gd name="connsiteX190" fmla="*/ 6395868 w 8231356"/>
              <a:gd name="connsiteY190" fmla="*/ 243840 h 270646"/>
              <a:gd name="connsiteX191" fmla="*/ 6415519 w 8231356"/>
              <a:gd name="connsiteY191" fmla="*/ 248292 h 270646"/>
              <a:gd name="connsiteX192" fmla="*/ 6432780 w 8231356"/>
              <a:gd name="connsiteY192" fmla="*/ 260333 h 270646"/>
              <a:gd name="connsiteX193" fmla="*/ 6429078 w 8231356"/>
              <a:gd name="connsiteY193" fmla="*/ 219127 h 270646"/>
              <a:gd name="connsiteX194" fmla="*/ 6526586 w 8231356"/>
              <a:gd name="connsiteY194" fmla="*/ 0 h 270646"/>
              <a:gd name="connsiteX195" fmla="*/ 6624094 w 8231356"/>
              <a:gd name="connsiteY195" fmla="*/ 219127 h 270646"/>
              <a:gd name="connsiteX196" fmla="*/ 6619466 w 8231356"/>
              <a:gd name="connsiteY196" fmla="*/ 270645 h 270646"/>
              <a:gd name="connsiteX197" fmla="*/ 6625792 w 8231356"/>
              <a:gd name="connsiteY197" fmla="*/ 261060 h 270646"/>
              <a:gd name="connsiteX198" fmla="*/ 6663746 w 8231356"/>
              <a:gd name="connsiteY198" fmla="*/ 243840 h 270646"/>
              <a:gd name="connsiteX199" fmla="*/ 6683397 w 8231356"/>
              <a:gd name="connsiteY199" fmla="*/ 248292 h 270646"/>
              <a:gd name="connsiteX200" fmla="*/ 6700658 w 8231356"/>
              <a:gd name="connsiteY200" fmla="*/ 260333 h 270646"/>
              <a:gd name="connsiteX201" fmla="*/ 6696956 w 8231356"/>
              <a:gd name="connsiteY201" fmla="*/ 219127 h 270646"/>
              <a:gd name="connsiteX202" fmla="*/ 6794464 w 8231356"/>
              <a:gd name="connsiteY202" fmla="*/ 0 h 270646"/>
              <a:gd name="connsiteX203" fmla="*/ 6891972 w 8231356"/>
              <a:gd name="connsiteY203" fmla="*/ 219127 h 270646"/>
              <a:gd name="connsiteX204" fmla="*/ 6887344 w 8231356"/>
              <a:gd name="connsiteY204" fmla="*/ 270645 h 270646"/>
              <a:gd name="connsiteX205" fmla="*/ 6893670 w 8231356"/>
              <a:gd name="connsiteY205" fmla="*/ 261060 h 270646"/>
              <a:gd name="connsiteX206" fmla="*/ 6931624 w 8231356"/>
              <a:gd name="connsiteY206" fmla="*/ 243840 h 270646"/>
              <a:gd name="connsiteX207" fmla="*/ 6951275 w 8231356"/>
              <a:gd name="connsiteY207" fmla="*/ 248292 h 270646"/>
              <a:gd name="connsiteX208" fmla="*/ 6968537 w 8231356"/>
              <a:gd name="connsiteY208" fmla="*/ 260334 h 270646"/>
              <a:gd name="connsiteX209" fmla="*/ 6964835 w 8231356"/>
              <a:gd name="connsiteY209" fmla="*/ 219127 h 270646"/>
              <a:gd name="connsiteX210" fmla="*/ 7062343 w 8231356"/>
              <a:gd name="connsiteY210" fmla="*/ 0 h 270646"/>
              <a:gd name="connsiteX211" fmla="*/ 7159851 w 8231356"/>
              <a:gd name="connsiteY211" fmla="*/ 219127 h 270646"/>
              <a:gd name="connsiteX212" fmla="*/ 7155223 w 8231356"/>
              <a:gd name="connsiteY212" fmla="*/ 270645 h 270646"/>
              <a:gd name="connsiteX213" fmla="*/ 7161549 w 8231356"/>
              <a:gd name="connsiteY213" fmla="*/ 261060 h 270646"/>
              <a:gd name="connsiteX214" fmla="*/ 7199503 w 8231356"/>
              <a:gd name="connsiteY214" fmla="*/ 243840 h 270646"/>
              <a:gd name="connsiteX215" fmla="*/ 7219154 w 8231356"/>
              <a:gd name="connsiteY215" fmla="*/ 248292 h 270646"/>
              <a:gd name="connsiteX216" fmla="*/ 7236415 w 8231356"/>
              <a:gd name="connsiteY216" fmla="*/ 260333 h 270646"/>
              <a:gd name="connsiteX217" fmla="*/ 7232713 w 8231356"/>
              <a:gd name="connsiteY217" fmla="*/ 219127 h 270646"/>
              <a:gd name="connsiteX218" fmla="*/ 7330221 w 8231356"/>
              <a:gd name="connsiteY218" fmla="*/ 0 h 270646"/>
              <a:gd name="connsiteX219" fmla="*/ 7427729 w 8231356"/>
              <a:gd name="connsiteY219" fmla="*/ 219127 h 270646"/>
              <a:gd name="connsiteX220" fmla="*/ 7423101 w 8231356"/>
              <a:gd name="connsiteY220" fmla="*/ 270645 h 270646"/>
              <a:gd name="connsiteX221" fmla="*/ 7429427 w 8231356"/>
              <a:gd name="connsiteY221" fmla="*/ 261060 h 270646"/>
              <a:gd name="connsiteX222" fmla="*/ 7467381 w 8231356"/>
              <a:gd name="connsiteY222" fmla="*/ 243840 h 270646"/>
              <a:gd name="connsiteX223" fmla="*/ 7487032 w 8231356"/>
              <a:gd name="connsiteY223" fmla="*/ 248292 h 270646"/>
              <a:gd name="connsiteX224" fmla="*/ 7504293 w 8231356"/>
              <a:gd name="connsiteY224" fmla="*/ 260333 h 270646"/>
              <a:gd name="connsiteX225" fmla="*/ 7500591 w 8231356"/>
              <a:gd name="connsiteY225" fmla="*/ 219127 h 270646"/>
              <a:gd name="connsiteX226" fmla="*/ 7598099 w 8231356"/>
              <a:gd name="connsiteY226" fmla="*/ 0 h 270646"/>
              <a:gd name="connsiteX227" fmla="*/ 7695607 w 8231356"/>
              <a:gd name="connsiteY227" fmla="*/ 219127 h 270646"/>
              <a:gd name="connsiteX228" fmla="*/ 7690979 w 8231356"/>
              <a:gd name="connsiteY228" fmla="*/ 270645 h 270646"/>
              <a:gd name="connsiteX229" fmla="*/ 7697304 w 8231356"/>
              <a:gd name="connsiteY229" fmla="*/ 261060 h 270646"/>
              <a:gd name="connsiteX230" fmla="*/ 7735259 w 8231356"/>
              <a:gd name="connsiteY230" fmla="*/ 243840 h 270646"/>
              <a:gd name="connsiteX231" fmla="*/ 7754910 w 8231356"/>
              <a:gd name="connsiteY231" fmla="*/ 248292 h 270646"/>
              <a:gd name="connsiteX232" fmla="*/ 7772172 w 8231356"/>
              <a:gd name="connsiteY232" fmla="*/ 260334 h 270646"/>
              <a:gd name="connsiteX233" fmla="*/ 7768470 w 8231356"/>
              <a:gd name="connsiteY233" fmla="*/ 219127 h 270646"/>
              <a:gd name="connsiteX234" fmla="*/ 7865978 w 8231356"/>
              <a:gd name="connsiteY234" fmla="*/ 0 h 270646"/>
              <a:gd name="connsiteX235" fmla="*/ 7963486 w 8231356"/>
              <a:gd name="connsiteY235" fmla="*/ 219127 h 270646"/>
              <a:gd name="connsiteX236" fmla="*/ 7958858 w 8231356"/>
              <a:gd name="connsiteY236" fmla="*/ 270645 h 270646"/>
              <a:gd name="connsiteX237" fmla="*/ 7965184 w 8231356"/>
              <a:gd name="connsiteY237" fmla="*/ 261060 h 270646"/>
              <a:gd name="connsiteX238" fmla="*/ 8003138 w 8231356"/>
              <a:gd name="connsiteY238" fmla="*/ 243840 h 270646"/>
              <a:gd name="connsiteX239" fmla="*/ 8022789 w 8231356"/>
              <a:gd name="connsiteY239" fmla="*/ 248292 h 270646"/>
              <a:gd name="connsiteX240" fmla="*/ 8040041 w 8231356"/>
              <a:gd name="connsiteY240" fmla="*/ 260327 h 270646"/>
              <a:gd name="connsiteX241" fmla="*/ 8036340 w 8231356"/>
              <a:gd name="connsiteY241" fmla="*/ 219127 h 270646"/>
              <a:gd name="connsiteX242" fmla="*/ 8133848 w 8231356"/>
              <a:gd name="connsiteY242" fmla="*/ 0 h 270646"/>
              <a:gd name="connsiteX243" fmla="*/ 8231356 w 8231356"/>
              <a:gd name="connsiteY243" fmla="*/ 219127 h 270646"/>
              <a:gd name="connsiteX244" fmla="*/ 8226728 w 8231356"/>
              <a:gd name="connsiteY244" fmla="*/ 270645 h 27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8231356" h="270646">
                <a:moveTo>
                  <a:pt x="3702" y="260333"/>
                </a:moveTo>
                <a:lnTo>
                  <a:pt x="0" y="219127"/>
                </a:lnTo>
                <a:cubicBezTo>
                  <a:pt x="0" y="98106"/>
                  <a:pt x="43656" y="0"/>
                  <a:pt x="97508" y="0"/>
                </a:cubicBezTo>
                <a:cubicBezTo>
                  <a:pt x="151360" y="0"/>
                  <a:pt x="195016" y="98106"/>
                  <a:pt x="195016" y="219127"/>
                </a:cubicBezTo>
                <a:lnTo>
                  <a:pt x="190388" y="270645"/>
                </a:lnTo>
                <a:lnTo>
                  <a:pt x="196714" y="261060"/>
                </a:lnTo>
                <a:cubicBezTo>
                  <a:pt x="208379" y="249972"/>
                  <a:pt x="221205" y="243840"/>
                  <a:pt x="234668" y="243840"/>
                </a:cubicBezTo>
                <a:cubicBezTo>
                  <a:pt x="241400" y="243840"/>
                  <a:pt x="247972" y="245373"/>
                  <a:pt x="254319" y="248292"/>
                </a:cubicBezTo>
                <a:lnTo>
                  <a:pt x="271581" y="260334"/>
                </a:lnTo>
                <a:lnTo>
                  <a:pt x="267879" y="219127"/>
                </a:lnTo>
                <a:cubicBezTo>
                  <a:pt x="267879" y="98106"/>
                  <a:pt x="311535" y="0"/>
                  <a:pt x="365387" y="0"/>
                </a:cubicBezTo>
                <a:cubicBezTo>
                  <a:pt x="419239" y="0"/>
                  <a:pt x="462895" y="98106"/>
                  <a:pt x="462895" y="219127"/>
                </a:cubicBezTo>
                <a:lnTo>
                  <a:pt x="458267" y="270645"/>
                </a:lnTo>
                <a:lnTo>
                  <a:pt x="464593" y="261060"/>
                </a:lnTo>
                <a:cubicBezTo>
                  <a:pt x="476258" y="249972"/>
                  <a:pt x="489084" y="243840"/>
                  <a:pt x="502547" y="243840"/>
                </a:cubicBezTo>
                <a:cubicBezTo>
                  <a:pt x="509279" y="243840"/>
                  <a:pt x="515851" y="245373"/>
                  <a:pt x="522198" y="248292"/>
                </a:cubicBezTo>
                <a:lnTo>
                  <a:pt x="539459" y="260333"/>
                </a:lnTo>
                <a:lnTo>
                  <a:pt x="535757" y="219127"/>
                </a:lnTo>
                <a:cubicBezTo>
                  <a:pt x="535757" y="98106"/>
                  <a:pt x="579413" y="0"/>
                  <a:pt x="633265" y="0"/>
                </a:cubicBezTo>
                <a:cubicBezTo>
                  <a:pt x="687117" y="0"/>
                  <a:pt x="730773" y="98106"/>
                  <a:pt x="730773" y="219127"/>
                </a:cubicBezTo>
                <a:lnTo>
                  <a:pt x="726145" y="270645"/>
                </a:lnTo>
                <a:lnTo>
                  <a:pt x="732471" y="261060"/>
                </a:lnTo>
                <a:cubicBezTo>
                  <a:pt x="744136" y="249972"/>
                  <a:pt x="756962" y="243840"/>
                  <a:pt x="770425" y="243840"/>
                </a:cubicBezTo>
                <a:cubicBezTo>
                  <a:pt x="777157" y="243840"/>
                  <a:pt x="783729" y="245373"/>
                  <a:pt x="790076" y="248292"/>
                </a:cubicBezTo>
                <a:lnTo>
                  <a:pt x="807337" y="260333"/>
                </a:lnTo>
                <a:lnTo>
                  <a:pt x="803635" y="219127"/>
                </a:lnTo>
                <a:cubicBezTo>
                  <a:pt x="803635" y="98106"/>
                  <a:pt x="847291" y="0"/>
                  <a:pt x="901143" y="0"/>
                </a:cubicBezTo>
                <a:cubicBezTo>
                  <a:pt x="954995" y="0"/>
                  <a:pt x="998651" y="98106"/>
                  <a:pt x="998651" y="219127"/>
                </a:cubicBezTo>
                <a:lnTo>
                  <a:pt x="994023" y="270645"/>
                </a:lnTo>
                <a:lnTo>
                  <a:pt x="1000349" y="261060"/>
                </a:lnTo>
                <a:cubicBezTo>
                  <a:pt x="1012014" y="249972"/>
                  <a:pt x="1024840" y="243840"/>
                  <a:pt x="1038303" y="243840"/>
                </a:cubicBezTo>
                <a:cubicBezTo>
                  <a:pt x="1045035" y="243840"/>
                  <a:pt x="1051607" y="245373"/>
                  <a:pt x="1057954" y="248292"/>
                </a:cubicBezTo>
                <a:lnTo>
                  <a:pt x="1075216" y="260334"/>
                </a:lnTo>
                <a:lnTo>
                  <a:pt x="1071514" y="219127"/>
                </a:lnTo>
                <a:cubicBezTo>
                  <a:pt x="1071514" y="98106"/>
                  <a:pt x="1115169" y="0"/>
                  <a:pt x="1169021" y="0"/>
                </a:cubicBezTo>
                <a:cubicBezTo>
                  <a:pt x="1222873" y="0"/>
                  <a:pt x="1266529" y="98106"/>
                  <a:pt x="1266529" y="219127"/>
                </a:cubicBezTo>
                <a:lnTo>
                  <a:pt x="1261901" y="270645"/>
                </a:lnTo>
                <a:lnTo>
                  <a:pt x="1268227" y="261060"/>
                </a:lnTo>
                <a:cubicBezTo>
                  <a:pt x="1279893" y="249972"/>
                  <a:pt x="1292718" y="243840"/>
                  <a:pt x="1306181" y="243840"/>
                </a:cubicBezTo>
                <a:cubicBezTo>
                  <a:pt x="1312913" y="243840"/>
                  <a:pt x="1319485" y="245373"/>
                  <a:pt x="1325832" y="248292"/>
                </a:cubicBezTo>
                <a:lnTo>
                  <a:pt x="1343093" y="260333"/>
                </a:lnTo>
                <a:lnTo>
                  <a:pt x="1339391" y="219127"/>
                </a:lnTo>
                <a:cubicBezTo>
                  <a:pt x="1339391" y="98106"/>
                  <a:pt x="1383047" y="0"/>
                  <a:pt x="1436898" y="0"/>
                </a:cubicBezTo>
                <a:cubicBezTo>
                  <a:pt x="1490751" y="0"/>
                  <a:pt x="1534407" y="98106"/>
                  <a:pt x="1534407" y="219127"/>
                </a:cubicBezTo>
                <a:lnTo>
                  <a:pt x="1529779" y="270644"/>
                </a:lnTo>
                <a:lnTo>
                  <a:pt x="1536104" y="261060"/>
                </a:lnTo>
                <a:cubicBezTo>
                  <a:pt x="1547770" y="249972"/>
                  <a:pt x="1560595" y="243840"/>
                  <a:pt x="1574058" y="243840"/>
                </a:cubicBezTo>
                <a:cubicBezTo>
                  <a:pt x="1580790" y="243840"/>
                  <a:pt x="1587362" y="245373"/>
                  <a:pt x="1593710" y="248292"/>
                </a:cubicBezTo>
                <a:lnTo>
                  <a:pt x="1610971" y="260333"/>
                </a:lnTo>
                <a:lnTo>
                  <a:pt x="1607269" y="219127"/>
                </a:lnTo>
                <a:cubicBezTo>
                  <a:pt x="1607269" y="98106"/>
                  <a:pt x="1650925" y="0"/>
                  <a:pt x="1704777" y="0"/>
                </a:cubicBezTo>
                <a:cubicBezTo>
                  <a:pt x="1758629" y="0"/>
                  <a:pt x="1802285" y="98106"/>
                  <a:pt x="1802285" y="219127"/>
                </a:cubicBezTo>
                <a:lnTo>
                  <a:pt x="1797657" y="270645"/>
                </a:lnTo>
                <a:lnTo>
                  <a:pt x="1803983" y="261060"/>
                </a:lnTo>
                <a:cubicBezTo>
                  <a:pt x="1815649" y="249972"/>
                  <a:pt x="1828474" y="243840"/>
                  <a:pt x="1841937" y="243840"/>
                </a:cubicBezTo>
                <a:cubicBezTo>
                  <a:pt x="1848669" y="243840"/>
                  <a:pt x="1855241" y="245373"/>
                  <a:pt x="1861588" y="248292"/>
                </a:cubicBezTo>
                <a:lnTo>
                  <a:pt x="1878850" y="260334"/>
                </a:lnTo>
                <a:lnTo>
                  <a:pt x="1875148" y="219127"/>
                </a:lnTo>
                <a:cubicBezTo>
                  <a:pt x="1875148" y="98106"/>
                  <a:pt x="1918804" y="0"/>
                  <a:pt x="1972656" y="0"/>
                </a:cubicBezTo>
                <a:cubicBezTo>
                  <a:pt x="2026508" y="0"/>
                  <a:pt x="2070163" y="98106"/>
                  <a:pt x="2070163" y="219127"/>
                </a:cubicBezTo>
                <a:lnTo>
                  <a:pt x="2065535" y="270646"/>
                </a:lnTo>
                <a:lnTo>
                  <a:pt x="2071862" y="261060"/>
                </a:lnTo>
                <a:cubicBezTo>
                  <a:pt x="2083528" y="249972"/>
                  <a:pt x="2096353" y="243840"/>
                  <a:pt x="2109816" y="243840"/>
                </a:cubicBezTo>
                <a:cubicBezTo>
                  <a:pt x="2116548" y="243840"/>
                  <a:pt x="2123120" y="245373"/>
                  <a:pt x="2129467" y="248292"/>
                </a:cubicBezTo>
                <a:lnTo>
                  <a:pt x="2146728" y="260333"/>
                </a:lnTo>
                <a:lnTo>
                  <a:pt x="2143026" y="219127"/>
                </a:lnTo>
                <a:cubicBezTo>
                  <a:pt x="2143026" y="98106"/>
                  <a:pt x="2186682" y="0"/>
                  <a:pt x="2240534" y="0"/>
                </a:cubicBezTo>
                <a:cubicBezTo>
                  <a:pt x="2294386" y="0"/>
                  <a:pt x="2338043" y="98106"/>
                  <a:pt x="2338043" y="219127"/>
                </a:cubicBezTo>
                <a:lnTo>
                  <a:pt x="2333415" y="270643"/>
                </a:lnTo>
                <a:lnTo>
                  <a:pt x="2339740" y="261060"/>
                </a:lnTo>
                <a:cubicBezTo>
                  <a:pt x="2351406" y="249972"/>
                  <a:pt x="2364231" y="243840"/>
                  <a:pt x="2377694" y="243840"/>
                </a:cubicBezTo>
                <a:cubicBezTo>
                  <a:pt x="2384426" y="243840"/>
                  <a:pt x="2390998" y="245373"/>
                  <a:pt x="2397345" y="248292"/>
                </a:cubicBezTo>
                <a:lnTo>
                  <a:pt x="2414606" y="260333"/>
                </a:lnTo>
                <a:lnTo>
                  <a:pt x="2410904" y="219127"/>
                </a:lnTo>
                <a:cubicBezTo>
                  <a:pt x="2410904" y="98106"/>
                  <a:pt x="2454560" y="0"/>
                  <a:pt x="2508413" y="0"/>
                </a:cubicBezTo>
                <a:cubicBezTo>
                  <a:pt x="2562263" y="0"/>
                  <a:pt x="2605920" y="98106"/>
                  <a:pt x="2605920" y="219127"/>
                </a:cubicBezTo>
                <a:lnTo>
                  <a:pt x="2601292" y="270646"/>
                </a:lnTo>
                <a:lnTo>
                  <a:pt x="2607618" y="261060"/>
                </a:lnTo>
                <a:cubicBezTo>
                  <a:pt x="2619284" y="249972"/>
                  <a:pt x="2632110" y="243840"/>
                  <a:pt x="2645573" y="243840"/>
                </a:cubicBezTo>
                <a:cubicBezTo>
                  <a:pt x="2652304" y="243840"/>
                  <a:pt x="2658876" y="245373"/>
                  <a:pt x="2665224" y="248292"/>
                </a:cubicBezTo>
                <a:lnTo>
                  <a:pt x="2682485" y="260334"/>
                </a:lnTo>
                <a:lnTo>
                  <a:pt x="2678783" y="219127"/>
                </a:lnTo>
                <a:cubicBezTo>
                  <a:pt x="2678783" y="98106"/>
                  <a:pt x="2722439" y="0"/>
                  <a:pt x="2776291" y="0"/>
                </a:cubicBezTo>
                <a:cubicBezTo>
                  <a:pt x="2830143" y="0"/>
                  <a:pt x="2873799" y="98106"/>
                  <a:pt x="2873799" y="219127"/>
                </a:cubicBezTo>
                <a:lnTo>
                  <a:pt x="2869171" y="270645"/>
                </a:lnTo>
                <a:lnTo>
                  <a:pt x="2875497" y="261060"/>
                </a:lnTo>
                <a:cubicBezTo>
                  <a:pt x="2887162" y="249972"/>
                  <a:pt x="2899988" y="243840"/>
                  <a:pt x="2913451" y="243840"/>
                </a:cubicBezTo>
                <a:cubicBezTo>
                  <a:pt x="2920183" y="243840"/>
                  <a:pt x="2926755" y="245373"/>
                  <a:pt x="2933102" y="248292"/>
                </a:cubicBezTo>
                <a:lnTo>
                  <a:pt x="2950363" y="260333"/>
                </a:lnTo>
                <a:lnTo>
                  <a:pt x="2946661" y="219127"/>
                </a:lnTo>
                <a:cubicBezTo>
                  <a:pt x="2946661" y="98106"/>
                  <a:pt x="2990317" y="0"/>
                  <a:pt x="3044169" y="0"/>
                </a:cubicBezTo>
                <a:cubicBezTo>
                  <a:pt x="3098021" y="0"/>
                  <a:pt x="3141677" y="98106"/>
                  <a:pt x="3141677" y="219127"/>
                </a:cubicBezTo>
                <a:lnTo>
                  <a:pt x="3137049" y="270645"/>
                </a:lnTo>
                <a:lnTo>
                  <a:pt x="3143375" y="261060"/>
                </a:lnTo>
                <a:cubicBezTo>
                  <a:pt x="3155041" y="249972"/>
                  <a:pt x="3167866" y="243840"/>
                  <a:pt x="3181329" y="243840"/>
                </a:cubicBezTo>
                <a:cubicBezTo>
                  <a:pt x="3188061" y="243840"/>
                  <a:pt x="3194633" y="245373"/>
                  <a:pt x="3200980" y="248292"/>
                </a:cubicBezTo>
                <a:lnTo>
                  <a:pt x="3218240" y="260332"/>
                </a:lnTo>
                <a:lnTo>
                  <a:pt x="3214538" y="219127"/>
                </a:lnTo>
                <a:cubicBezTo>
                  <a:pt x="3214538" y="98106"/>
                  <a:pt x="3258194" y="0"/>
                  <a:pt x="3312046" y="0"/>
                </a:cubicBezTo>
                <a:cubicBezTo>
                  <a:pt x="3365898" y="0"/>
                  <a:pt x="3409554" y="98106"/>
                  <a:pt x="3409554" y="219127"/>
                </a:cubicBezTo>
                <a:lnTo>
                  <a:pt x="3404926" y="270645"/>
                </a:lnTo>
                <a:lnTo>
                  <a:pt x="3411252" y="261060"/>
                </a:lnTo>
                <a:cubicBezTo>
                  <a:pt x="3422918" y="249972"/>
                  <a:pt x="3435743" y="243840"/>
                  <a:pt x="3449206" y="243840"/>
                </a:cubicBezTo>
                <a:cubicBezTo>
                  <a:pt x="3455938" y="243840"/>
                  <a:pt x="3462510" y="245373"/>
                  <a:pt x="3468858" y="248292"/>
                </a:cubicBezTo>
                <a:lnTo>
                  <a:pt x="3486118" y="260333"/>
                </a:lnTo>
                <a:lnTo>
                  <a:pt x="3482416" y="219127"/>
                </a:lnTo>
                <a:cubicBezTo>
                  <a:pt x="3482416" y="98106"/>
                  <a:pt x="3526072" y="0"/>
                  <a:pt x="3579924" y="0"/>
                </a:cubicBezTo>
                <a:cubicBezTo>
                  <a:pt x="3633776" y="0"/>
                  <a:pt x="3677432" y="98106"/>
                  <a:pt x="3677432" y="219127"/>
                </a:cubicBezTo>
                <a:lnTo>
                  <a:pt x="3672804" y="270645"/>
                </a:lnTo>
                <a:lnTo>
                  <a:pt x="3679130" y="261060"/>
                </a:lnTo>
                <a:cubicBezTo>
                  <a:pt x="3690796" y="249972"/>
                  <a:pt x="3703621" y="243840"/>
                  <a:pt x="3717084" y="243840"/>
                </a:cubicBezTo>
                <a:cubicBezTo>
                  <a:pt x="3723816" y="243840"/>
                  <a:pt x="3730388" y="245373"/>
                  <a:pt x="3736736" y="248292"/>
                </a:cubicBezTo>
                <a:lnTo>
                  <a:pt x="3753997" y="260334"/>
                </a:lnTo>
                <a:lnTo>
                  <a:pt x="3750295" y="219127"/>
                </a:lnTo>
                <a:cubicBezTo>
                  <a:pt x="3750295" y="98106"/>
                  <a:pt x="3793951" y="0"/>
                  <a:pt x="3847803" y="0"/>
                </a:cubicBezTo>
                <a:cubicBezTo>
                  <a:pt x="3901655" y="0"/>
                  <a:pt x="3945311" y="98106"/>
                  <a:pt x="3945311" y="219127"/>
                </a:cubicBezTo>
                <a:lnTo>
                  <a:pt x="3940683" y="270645"/>
                </a:lnTo>
                <a:lnTo>
                  <a:pt x="3947009" y="261060"/>
                </a:lnTo>
                <a:cubicBezTo>
                  <a:pt x="3958675" y="249972"/>
                  <a:pt x="3971500" y="243840"/>
                  <a:pt x="3984963" y="243840"/>
                </a:cubicBezTo>
                <a:cubicBezTo>
                  <a:pt x="3991695" y="243840"/>
                  <a:pt x="3998267" y="245373"/>
                  <a:pt x="4004615" y="248292"/>
                </a:cubicBezTo>
                <a:lnTo>
                  <a:pt x="4021875" y="260333"/>
                </a:lnTo>
                <a:lnTo>
                  <a:pt x="4018173" y="219127"/>
                </a:lnTo>
                <a:cubicBezTo>
                  <a:pt x="4018173" y="98106"/>
                  <a:pt x="4061829" y="0"/>
                  <a:pt x="4115681" y="0"/>
                </a:cubicBezTo>
                <a:cubicBezTo>
                  <a:pt x="4169533" y="0"/>
                  <a:pt x="4213189" y="98106"/>
                  <a:pt x="4213189" y="219127"/>
                </a:cubicBezTo>
                <a:lnTo>
                  <a:pt x="4208561" y="270645"/>
                </a:lnTo>
                <a:lnTo>
                  <a:pt x="4214887" y="261060"/>
                </a:lnTo>
                <a:cubicBezTo>
                  <a:pt x="4226552" y="249972"/>
                  <a:pt x="4239378" y="243840"/>
                  <a:pt x="4252841" y="243840"/>
                </a:cubicBezTo>
                <a:cubicBezTo>
                  <a:pt x="4259573" y="243840"/>
                  <a:pt x="4266145" y="245373"/>
                  <a:pt x="4272492" y="248292"/>
                </a:cubicBezTo>
                <a:lnTo>
                  <a:pt x="4289753" y="260333"/>
                </a:lnTo>
                <a:lnTo>
                  <a:pt x="4286051" y="219127"/>
                </a:lnTo>
                <a:cubicBezTo>
                  <a:pt x="4286051" y="98106"/>
                  <a:pt x="4329707" y="0"/>
                  <a:pt x="4383559" y="0"/>
                </a:cubicBezTo>
                <a:cubicBezTo>
                  <a:pt x="4437411" y="0"/>
                  <a:pt x="4481067" y="98106"/>
                  <a:pt x="4481067" y="219127"/>
                </a:cubicBezTo>
                <a:lnTo>
                  <a:pt x="4476439" y="270645"/>
                </a:lnTo>
                <a:lnTo>
                  <a:pt x="4482765" y="261060"/>
                </a:lnTo>
                <a:cubicBezTo>
                  <a:pt x="4494431" y="249972"/>
                  <a:pt x="4507256" y="243840"/>
                  <a:pt x="4520719" y="243840"/>
                </a:cubicBezTo>
                <a:cubicBezTo>
                  <a:pt x="4527451" y="243840"/>
                  <a:pt x="4534023" y="245373"/>
                  <a:pt x="4540370" y="248292"/>
                </a:cubicBezTo>
                <a:lnTo>
                  <a:pt x="4557632" y="260334"/>
                </a:lnTo>
                <a:lnTo>
                  <a:pt x="4553930" y="219127"/>
                </a:lnTo>
                <a:cubicBezTo>
                  <a:pt x="4553930" y="98106"/>
                  <a:pt x="4597586" y="0"/>
                  <a:pt x="4651438" y="0"/>
                </a:cubicBezTo>
                <a:cubicBezTo>
                  <a:pt x="4705290" y="0"/>
                  <a:pt x="4748946" y="98106"/>
                  <a:pt x="4748946" y="219127"/>
                </a:cubicBezTo>
                <a:lnTo>
                  <a:pt x="4744318" y="270645"/>
                </a:lnTo>
                <a:lnTo>
                  <a:pt x="4750644" y="261060"/>
                </a:lnTo>
                <a:cubicBezTo>
                  <a:pt x="4762310" y="249972"/>
                  <a:pt x="4775135" y="243840"/>
                  <a:pt x="4788598" y="243840"/>
                </a:cubicBezTo>
                <a:cubicBezTo>
                  <a:pt x="4795330" y="243840"/>
                  <a:pt x="4801902" y="245373"/>
                  <a:pt x="4808249" y="248292"/>
                </a:cubicBezTo>
                <a:lnTo>
                  <a:pt x="4825510" y="260333"/>
                </a:lnTo>
                <a:lnTo>
                  <a:pt x="4821808" y="219127"/>
                </a:lnTo>
                <a:cubicBezTo>
                  <a:pt x="4821808" y="98106"/>
                  <a:pt x="4865464" y="0"/>
                  <a:pt x="4919316" y="0"/>
                </a:cubicBezTo>
                <a:cubicBezTo>
                  <a:pt x="4973168" y="0"/>
                  <a:pt x="5016824" y="98106"/>
                  <a:pt x="5016824" y="219127"/>
                </a:cubicBezTo>
                <a:lnTo>
                  <a:pt x="5012196" y="270645"/>
                </a:lnTo>
                <a:lnTo>
                  <a:pt x="5018522" y="261060"/>
                </a:lnTo>
                <a:cubicBezTo>
                  <a:pt x="5030187" y="249972"/>
                  <a:pt x="5043013" y="243840"/>
                  <a:pt x="5056476" y="243840"/>
                </a:cubicBezTo>
                <a:cubicBezTo>
                  <a:pt x="5063208" y="243840"/>
                  <a:pt x="5069780" y="245373"/>
                  <a:pt x="5076127" y="248292"/>
                </a:cubicBezTo>
                <a:lnTo>
                  <a:pt x="5093388" y="260333"/>
                </a:lnTo>
                <a:lnTo>
                  <a:pt x="5089686" y="219127"/>
                </a:lnTo>
                <a:cubicBezTo>
                  <a:pt x="5089686" y="98106"/>
                  <a:pt x="5133342" y="0"/>
                  <a:pt x="5187194" y="0"/>
                </a:cubicBezTo>
                <a:cubicBezTo>
                  <a:pt x="5241046" y="0"/>
                  <a:pt x="5284702" y="98106"/>
                  <a:pt x="5284702" y="219127"/>
                </a:cubicBezTo>
                <a:lnTo>
                  <a:pt x="5280074" y="270645"/>
                </a:lnTo>
                <a:lnTo>
                  <a:pt x="5286400" y="261060"/>
                </a:lnTo>
                <a:cubicBezTo>
                  <a:pt x="5298065" y="249972"/>
                  <a:pt x="5310891" y="243840"/>
                  <a:pt x="5324354" y="243840"/>
                </a:cubicBezTo>
                <a:cubicBezTo>
                  <a:pt x="5331086" y="243840"/>
                  <a:pt x="5337658" y="245373"/>
                  <a:pt x="5344005" y="248292"/>
                </a:cubicBezTo>
                <a:lnTo>
                  <a:pt x="5361267" y="260334"/>
                </a:lnTo>
                <a:lnTo>
                  <a:pt x="5357565" y="219127"/>
                </a:lnTo>
                <a:cubicBezTo>
                  <a:pt x="5357565" y="98106"/>
                  <a:pt x="5401221" y="0"/>
                  <a:pt x="5455073" y="0"/>
                </a:cubicBezTo>
                <a:cubicBezTo>
                  <a:pt x="5508925" y="0"/>
                  <a:pt x="5552581" y="98106"/>
                  <a:pt x="5552581" y="219127"/>
                </a:cubicBezTo>
                <a:lnTo>
                  <a:pt x="5547953" y="270645"/>
                </a:lnTo>
                <a:lnTo>
                  <a:pt x="5554279" y="261060"/>
                </a:lnTo>
                <a:cubicBezTo>
                  <a:pt x="5565944" y="249972"/>
                  <a:pt x="5578770" y="243840"/>
                  <a:pt x="5592233" y="243840"/>
                </a:cubicBezTo>
                <a:cubicBezTo>
                  <a:pt x="5598965" y="243840"/>
                  <a:pt x="5605537" y="245373"/>
                  <a:pt x="5611884" y="248292"/>
                </a:cubicBezTo>
                <a:lnTo>
                  <a:pt x="5629145" y="260333"/>
                </a:lnTo>
                <a:lnTo>
                  <a:pt x="5625443" y="219127"/>
                </a:lnTo>
                <a:cubicBezTo>
                  <a:pt x="5625443" y="98106"/>
                  <a:pt x="5669099" y="0"/>
                  <a:pt x="5722951" y="0"/>
                </a:cubicBezTo>
                <a:cubicBezTo>
                  <a:pt x="5776803" y="0"/>
                  <a:pt x="5820459" y="98106"/>
                  <a:pt x="5820459" y="219127"/>
                </a:cubicBezTo>
                <a:lnTo>
                  <a:pt x="5815831" y="270645"/>
                </a:lnTo>
                <a:lnTo>
                  <a:pt x="5822157" y="261060"/>
                </a:lnTo>
                <a:cubicBezTo>
                  <a:pt x="5833823" y="249972"/>
                  <a:pt x="5846648" y="243840"/>
                  <a:pt x="5860111" y="243840"/>
                </a:cubicBezTo>
                <a:cubicBezTo>
                  <a:pt x="5866843" y="243840"/>
                  <a:pt x="5873415" y="245373"/>
                  <a:pt x="5879762" y="248292"/>
                </a:cubicBezTo>
                <a:lnTo>
                  <a:pt x="5897023" y="260333"/>
                </a:lnTo>
                <a:lnTo>
                  <a:pt x="5893321" y="219127"/>
                </a:lnTo>
                <a:cubicBezTo>
                  <a:pt x="5893321" y="98106"/>
                  <a:pt x="5936977" y="0"/>
                  <a:pt x="5990829" y="0"/>
                </a:cubicBezTo>
                <a:cubicBezTo>
                  <a:pt x="6044681" y="0"/>
                  <a:pt x="6088337" y="98106"/>
                  <a:pt x="6088337" y="219127"/>
                </a:cubicBezTo>
                <a:lnTo>
                  <a:pt x="6083709" y="270645"/>
                </a:lnTo>
                <a:lnTo>
                  <a:pt x="6090035" y="261060"/>
                </a:lnTo>
                <a:cubicBezTo>
                  <a:pt x="6101701" y="249972"/>
                  <a:pt x="6114526" y="243840"/>
                  <a:pt x="6127989" y="243840"/>
                </a:cubicBezTo>
                <a:cubicBezTo>
                  <a:pt x="6134721" y="243840"/>
                  <a:pt x="6141293" y="245373"/>
                  <a:pt x="6147640" y="248292"/>
                </a:cubicBezTo>
                <a:lnTo>
                  <a:pt x="6164902" y="260334"/>
                </a:lnTo>
                <a:lnTo>
                  <a:pt x="6161200" y="219127"/>
                </a:lnTo>
                <a:cubicBezTo>
                  <a:pt x="6161200" y="98106"/>
                  <a:pt x="6204856" y="0"/>
                  <a:pt x="6258708" y="0"/>
                </a:cubicBezTo>
                <a:cubicBezTo>
                  <a:pt x="6312560" y="0"/>
                  <a:pt x="6356216" y="98106"/>
                  <a:pt x="6356216" y="219127"/>
                </a:cubicBezTo>
                <a:lnTo>
                  <a:pt x="6351588" y="270645"/>
                </a:lnTo>
                <a:lnTo>
                  <a:pt x="6357914" y="261060"/>
                </a:lnTo>
                <a:cubicBezTo>
                  <a:pt x="6369579" y="249972"/>
                  <a:pt x="6382405" y="243840"/>
                  <a:pt x="6395868" y="243840"/>
                </a:cubicBezTo>
                <a:cubicBezTo>
                  <a:pt x="6402600" y="243840"/>
                  <a:pt x="6409172" y="245373"/>
                  <a:pt x="6415519" y="248292"/>
                </a:cubicBezTo>
                <a:lnTo>
                  <a:pt x="6432780" y="260333"/>
                </a:lnTo>
                <a:lnTo>
                  <a:pt x="6429078" y="219127"/>
                </a:lnTo>
                <a:cubicBezTo>
                  <a:pt x="6429078" y="98106"/>
                  <a:pt x="6472734" y="0"/>
                  <a:pt x="6526586" y="0"/>
                </a:cubicBezTo>
                <a:cubicBezTo>
                  <a:pt x="6580438" y="0"/>
                  <a:pt x="6624094" y="98106"/>
                  <a:pt x="6624094" y="219127"/>
                </a:cubicBezTo>
                <a:lnTo>
                  <a:pt x="6619466" y="270645"/>
                </a:lnTo>
                <a:lnTo>
                  <a:pt x="6625792" y="261060"/>
                </a:lnTo>
                <a:cubicBezTo>
                  <a:pt x="6637457" y="249972"/>
                  <a:pt x="6650283" y="243840"/>
                  <a:pt x="6663746" y="243840"/>
                </a:cubicBezTo>
                <a:cubicBezTo>
                  <a:pt x="6670478" y="243840"/>
                  <a:pt x="6677050" y="245373"/>
                  <a:pt x="6683397" y="248292"/>
                </a:cubicBezTo>
                <a:lnTo>
                  <a:pt x="6700658" y="260333"/>
                </a:lnTo>
                <a:lnTo>
                  <a:pt x="6696956" y="219127"/>
                </a:lnTo>
                <a:cubicBezTo>
                  <a:pt x="6696956" y="98106"/>
                  <a:pt x="6740612" y="0"/>
                  <a:pt x="6794464" y="0"/>
                </a:cubicBezTo>
                <a:cubicBezTo>
                  <a:pt x="6848316" y="0"/>
                  <a:pt x="6891972" y="98106"/>
                  <a:pt x="6891972" y="219127"/>
                </a:cubicBezTo>
                <a:lnTo>
                  <a:pt x="6887344" y="270645"/>
                </a:lnTo>
                <a:lnTo>
                  <a:pt x="6893670" y="261060"/>
                </a:lnTo>
                <a:cubicBezTo>
                  <a:pt x="6905336" y="249972"/>
                  <a:pt x="6918161" y="243840"/>
                  <a:pt x="6931624" y="243840"/>
                </a:cubicBezTo>
                <a:cubicBezTo>
                  <a:pt x="6938356" y="243840"/>
                  <a:pt x="6944928" y="245373"/>
                  <a:pt x="6951275" y="248292"/>
                </a:cubicBezTo>
                <a:lnTo>
                  <a:pt x="6968537" y="260334"/>
                </a:lnTo>
                <a:lnTo>
                  <a:pt x="6964835" y="219127"/>
                </a:lnTo>
                <a:cubicBezTo>
                  <a:pt x="6964835" y="98106"/>
                  <a:pt x="7008491" y="0"/>
                  <a:pt x="7062343" y="0"/>
                </a:cubicBezTo>
                <a:cubicBezTo>
                  <a:pt x="7116195" y="0"/>
                  <a:pt x="7159851" y="98106"/>
                  <a:pt x="7159851" y="219127"/>
                </a:cubicBezTo>
                <a:lnTo>
                  <a:pt x="7155223" y="270645"/>
                </a:lnTo>
                <a:lnTo>
                  <a:pt x="7161549" y="261060"/>
                </a:lnTo>
                <a:cubicBezTo>
                  <a:pt x="7173215" y="249972"/>
                  <a:pt x="7186040" y="243840"/>
                  <a:pt x="7199503" y="243840"/>
                </a:cubicBezTo>
                <a:cubicBezTo>
                  <a:pt x="7206235" y="243840"/>
                  <a:pt x="7212807" y="245373"/>
                  <a:pt x="7219154" y="248292"/>
                </a:cubicBezTo>
                <a:lnTo>
                  <a:pt x="7236415" y="260333"/>
                </a:lnTo>
                <a:lnTo>
                  <a:pt x="7232713" y="219127"/>
                </a:lnTo>
                <a:cubicBezTo>
                  <a:pt x="7232713" y="98106"/>
                  <a:pt x="7276369" y="0"/>
                  <a:pt x="7330221" y="0"/>
                </a:cubicBezTo>
                <a:cubicBezTo>
                  <a:pt x="7384073" y="0"/>
                  <a:pt x="7427729" y="98106"/>
                  <a:pt x="7427729" y="219127"/>
                </a:cubicBezTo>
                <a:lnTo>
                  <a:pt x="7423101" y="270645"/>
                </a:lnTo>
                <a:lnTo>
                  <a:pt x="7429427" y="261060"/>
                </a:lnTo>
                <a:cubicBezTo>
                  <a:pt x="7441092" y="249972"/>
                  <a:pt x="7453918" y="243840"/>
                  <a:pt x="7467381" y="243840"/>
                </a:cubicBezTo>
                <a:cubicBezTo>
                  <a:pt x="7474113" y="243840"/>
                  <a:pt x="7480685" y="245373"/>
                  <a:pt x="7487032" y="248292"/>
                </a:cubicBezTo>
                <a:lnTo>
                  <a:pt x="7504293" y="260333"/>
                </a:lnTo>
                <a:lnTo>
                  <a:pt x="7500591" y="219127"/>
                </a:lnTo>
                <a:cubicBezTo>
                  <a:pt x="7500591" y="98106"/>
                  <a:pt x="7544247" y="0"/>
                  <a:pt x="7598099" y="0"/>
                </a:cubicBezTo>
                <a:cubicBezTo>
                  <a:pt x="7651951" y="0"/>
                  <a:pt x="7695607" y="98106"/>
                  <a:pt x="7695607" y="219127"/>
                </a:cubicBezTo>
                <a:lnTo>
                  <a:pt x="7690979" y="270645"/>
                </a:lnTo>
                <a:lnTo>
                  <a:pt x="7697304" y="261060"/>
                </a:lnTo>
                <a:cubicBezTo>
                  <a:pt x="7708970" y="249972"/>
                  <a:pt x="7721796" y="243840"/>
                  <a:pt x="7735259" y="243840"/>
                </a:cubicBezTo>
                <a:cubicBezTo>
                  <a:pt x="7741990" y="243840"/>
                  <a:pt x="7748563" y="245373"/>
                  <a:pt x="7754910" y="248292"/>
                </a:cubicBezTo>
                <a:lnTo>
                  <a:pt x="7772172" y="260334"/>
                </a:lnTo>
                <a:lnTo>
                  <a:pt x="7768470" y="219127"/>
                </a:lnTo>
                <a:cubicBezTo>
                  <a:pt x="7768470" y="98106"/>
                  <a:pt x="7812126" y="0"/>
                  <a:pt x="7865978" y="0"/>
                </a:cubicBezTo>
                <a:cubicBezTo>
                  <a:pt x="7919830" y="0"/>
                  <a:pt x="7963486" y="98106"/>
                  <a:pt x="7963486" y="219127"/>
                </a:cubicBezTo>
                <a:lnTo>
                  <a:pt x="7958858" y="270645"/>
                </a:lnTo>
                <a:lnTo>
                  <a:pt x="7965184" y="261060"/>
                </a:lnTo>
                <a:cubicBezTo>
                  <a:pt x="7976849" y="249972"/>
                  <a:pt x="7989675" y="243840"/>
                  <a:pt x="8003138" y="243840"/>
                </a:cubicBezTo>
                <a:cubicBezTo>
                  <a:pt x="8009869" y="243840"/>
                  <a:pt x="8016442" y="245373"/>
                  <a:pt x="8022789" y="248292"/>
                </a:cubicBezTo>
                <a:lnTo>
                  <a:pt x="8040041" y="260327"/>
                </a:lnTo>
                <a:lnTo>
                  <a:pt x="8036340" y="219127"/>
                </a:lnTo>
                <a:cubicBezTo>
                  <a:pt x="8036340" y="98106"/>
                  <a:pt x="8079996" y="0"/>
                  <a:pt x="8133848" y="0"/>
                </a:cubicBezTo>
                <a:cubicBezTo>
                  <a:pt x="8187700" y="0"/>
                  <a:pt x="8231356" y="98106"/>
                  <a:pt x="8231356" y="219127"/>
                </a:cubicBezTo>
                <a:lnTo>
                  <a:pt x="8226728" y="270645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31" name="フリーフォーム: 図形 730">
            <a:extLst>
              <a:ext uri="{FF2B5EF4-FFF2-40B4-BE49-F238E27FC236}">
                <a16:creationId xmlns:a16="http://schemas.microsoft.com/office/drawing/2014/main" id="{B5DBB671-D07F-103F-3728-AF655440A2E7}"/>
              </a:ext>
            </a:extLst>
          </p:cNvPr>
          <p:cNvSpPr/>
          <p:nvPr/>
        </p:nvSpPr>
        <p:spPr bwMode="auto">
          <a:xfrm>
            <a:off x="6564243" y="4778611"/>
            <a:ext cx="2709016" cy="65321"/>
          </a:xfrm>
          <a:custGeom>
            <a:avLst/>
            <a:gdLst>
              <a:gd name="connsiteX0" fmla="*/ 284344 w 8652830"/>
              <a:gd name="connsiteY0" fmla="*/ 16 h 268653"/>
              <a:gd name="connsiteX1" fmla="*/ 312726 w 8652830"/>
              <a:gd name="connsiteY1" fmla="*/ 7540 h 268653"/>
              <a:gd name="connsiteX2" fmla="*/ 343523 w 8652830"/>
              <a:gd name="connsiteY2" fmla="*/ 153078 h 268653"/>
              <a:gd name="connsiteX3" fmla="*/ 342467 w 8652830"/>
              <a:gd name="connsiteY3" fmla="*/ 156783 h 268653"/>
              <a:gd name="connsiteX4" fmla="*/ 353029 w 8652830"/>
              <a:gd name="connsiteY4" fmla="*/ 142556 h 268653"/>
              <a:gd name="connsiteX5" fmla="*/ 552222 w 8652830"/>
              <a:gd name="connsiteY5" fmla="*/ 16 h 268653"/>
              <a:gd name="connsiteX6" fmla="*/ 580604 w 8652830"/>
              <a:gd name="connsiteY6" fmla="*/ 7540 h 268653"/>
              <a:gd name="connsiteX7" fmla="*/ 611401 w 8652830"/>
              <a:gd name="connsiteY7" fmla="*/ 153078 h 268653"/>
              <a:gd name="connsiteX8" fmla="*/ 610344 w 8652830"/>
              <a:gd name="connsiteY8" fmla="*/ 156785 h 268653"/>
              <a:gd name="connsiteX9" fmla="*/ 620908 w 8652830"/>
              <a:gd name="connsiteY9" fmla="*/ 142556 h 268653"/>
              <a:gd name="connsiteX10" fmla="*/ 820101 w 8652830"/>
              <a:gd name="connsiteY10" fmla="*/ 16 h 268653"/>
              <a:gd name="connsiteX11" fmla="*/ 848483 w 8652830"/>
              <a:gd name="connsiteY11" fmla="*/ 7540 h 268653"/>
              <a:gd name="connsiteX12" fmla="*/ 879279 w 8652830"/>
              <a:gd name="connsiteY12" fmla="*/ 153078 h 268653"/>
              <a:gd name="connsiteX13" fmla="*/ 878224 w 8652830"/>
              <a:gd name="connsiteY13" fmla="*/ 156783 h 268653"/>
              <a:gd name="connsiteX14" fmla="*/ 888786 w 8652830"/>
              <a:gd name="connsiteY14" fmla="*/ 142556 h 268653"/>
              <a:gd name="connsiteX15" fmla="*/ 1087979 w 8652830"/>
              <a:gd name="connsiteY15" fmla="*/ 16 h 268653"/>
              <a:gd name="connsiteX16" fmla="*/ 1116361 w 8652830"/>
              <a:gd name="connsiteY16" fmla="*/ 7540 h 268653"/>
              <a:gd name="connsiteX17" fmla="*/ 1147157 w 8652830"/>
              <a:gd name="connsiteY17" fmla="*/ 153078 h 268653"/>
              <a:gd name="connsiteX18" fmla="*/ 1146101 w 8652830"/>
              <a:gd name="connsiteY18" fmla="*/ 156783 h 268653"/>
              <a:gd name="connsiteX19" fmla="*/ 1156664 w 8652830"/>
              <a:gd name="connsiteY19" fmla="*/ 142556 h 268653"/>
              <a:gd name="connsiteX20" fmla="*/ 1355857 w 8652830"/>
              <a:gd name="connsiteY20" fmla="*/ 16 h 268653"/>
              <a:gd name="connsiteX21" fmla="*/ 1384239 w 8652830"/>
              <a:gd name="connsiteY21" fmla="*/ 7540 h 268653"/>
              <a:gd name="connsiteX22" fmla="*/ 1415035 w 8652830"/>
              <a:gd name="connsiteY22" fmla="*/ 153078 h 268653"/>
              <a:gd name="connsiteX23" fmla="*/ 1413977 w 8652830"/>
              <a:gd name="connsiteY23" fmla="*/ 156785 h 268653"/>
              <a:gd name="connsiteX24" fmla="*/ 1424542 w 8652830"/>
              <a:gd name="connsiteY24" fmla="*/ 142556 h 268653"/>
              <a:gd name="connsiteX25" fmla="*/ 1623735 w 8652830"/>
              <a:gd name="connsiteY25" fmla="*/ 16 h 268653"/>
              <a:gd name="connsiteX26" fmla="*/ 1652116 w 8652830"/>
              <a:gd name="connsiteY26" fmla="*/ 7540 h 268653"/>
              <a:gd name="connsiteX27" fmla="*/ 1682914 w 8652830"/>
              <a:gd name="connsiteY27" fmla="*/ 153078 h 268653"/>
              <a:gd name="connsiteX28" fmla="*/ 1681858 w 8652830"/>
              <a:gd name="connsiteY28" fmla="*/ 156783 h 268653"/>
              <a:gd name="connsiteX29" fmla="*/ 1692420 w 8652830"/>
              <a:gd name="connsiteY29" fmla="*/ 142556 h 268653"/>
              <a:gd name="connsiteX30" fmla="*/ 1891613 w 8652830"/>
              <a:gd name="connsiteY30" fmla="*/ 16 h 268653"/>
              <a:gd name="connsiteX31" fmla="*/ 1919995 w 8652830"/>
              <a:gd name="connsiteY31" fmla="*/ 7540 h 268653"/>
              <a:gd name="connsiteX32" fmla="*/ 1950792 w 8652830"/>
              <a:gd name="connsiteY32" fmla="*/ 153078 h 268653"/>
              <a:gd name="connsiteX33" fmla="*/ 1949736 w 8652830"/>
              <a:gd name="connsiteY33" fmla="*/ 156783 h 268653"/>
              <a:gd name="connsiteX34" fmla="*/ 1960298 w 8652830"/>
              <a:gd name="connsiteY34" fmla="*/ 142556 h 268653"/>
              <a:gd name="connsiteX35" fmla="*/ 2159491 w 8652830"/>
              <a:gd name="connsiteY35" fmla="*/ 16 h 268653"/>
              <a:gd name="connsiteX36" fmla="*/ 2187873 w 8652830"/>
              <a:gd name="connsiteY36" fmla="*/ 7540 h 268653"/>
              <a:gd name="connsiteX37" fmla="*/ 2218670 w 8652830"/>
              <a:gd name="connsiteY37" fmla="*/ 153078 h 268653"/>
              <a:gd name="connsiteX38" fmla="*/ 2217612 w 8652830"/>
              <a:gd name="connsiteY38" fmla="*/ 156785 h 268653"/>
              <a:gd name="connsiteX39" fmla="*/ 2228178 w 8652830"/>
              <a:gd name="connsiteY39" fmla="*/ 142556 h 268653"/>
              <a:gd name="connsiteX40" fmla="*/ 2427370 w 8652830"/>
              <a:gd name="connsiteY40" fmla="*/ 16 h 268653"/>
              <a:gd name="connsiteX41" fmla="*/ 2455751 w 8652830"/>
              <a:gd name="connsiteY41" fmla="*/ 7540 h 268653"/>
              <a:gd name="connsiteX42" fmla="*/ 2486548 w 8652830"/>
              <a:gd name="connsiteY42" fmla="*/ 153078 h 268653"/>
              <a:gd name="connsiteX43" fmla="*/ 2485492 w 8652830"/>
              <a:gd name="connsiteY43" fmla="*/ 156783 h 268653"/>
              <a:gd name="connsiteX44" fmla="*/ 2496056 w 8652830"/>
              <a:gd name="connsiteY44" fmla="*/ 142556 h 268653"/>
              <a:gd name="connsiteX45" fmla="*/ 2695248 w 8652830"/>
              <a:gd name="connsiteY45" fmla="*/ 16 h 268653"/>
              <a:gd name="connsiteX46" fmla="*/ 2723630 w 8652830"/>
              <a:gd name="connsiteY46" fmla="*/ 7540 h 268653"/>
              <a:gd name="connsiteX47" fmla="*/ 2754427 w 8652830"/>
              <a:gd name="connsiteY47" fmla="*/ 153078 h 268653"/>
              <a:gd name="connsiteX48" fmla="*/ 2753370 w 8652830"/>
              <a:gd name="connsiteY48" fmla="*/ 156783 h 268653"/>
              <a:gd name="connsiteX49" fmla="*/ 2763932 w 8652830"/>
              <a:gd name="connsiteY49" fmla="*/ 142556 h 268653"/>
              <a:gd name="connsiteX50" fmla="*/ 2963126 w 8652830"/>
              <a:gd name="connsiteY50" fmla="*/ 16 h 268653"/>
              <a:gd name="connsiteX51" fmla="*/ 2991508 w 8652830"/>
              <a:gd name="connsiteY51" fmla="*/ 7540 h 268653"/>
              <a:gd name="connsiteX52" fmla="*/ 3022303 w 8652830"/>
              <a:gd name="connsiteY52" fmla="*/ 153078 h 268653"/>
              <a:gd name="connsiteX53" fmla="*/ 3021247 w 8652830"/>
              <a:gd name="connsiteY53" fmla="*/ 156785 h 268653"/>
              <a:gd name="connsiteX54" fmla="*/ 3031812 w 8652830"/>
              <a:gd name="connsiteY54" fmla="*/ 142556 h 268653"/>
              <a:gd name="connsiteX55" fmla="*/ 3231005 w 8652830"/>
              <a:gd name="connsiteY55" fmla="*/ 16 h 268653"/>
              <a:gd name="connsiteX56" fmla="*/ 3259386 w 8652830"/>
              <a:gd name="connsiteY56" fmla="*/ 7540 h 268653"/>
              <a:gd name="connsiteX57" fmla="*/ 3290183 w 8652830"/>
              <a:gd name="connsiteY57" fmla="*/ 153078 h 268653"/>
              <a:gd name="connsiteX58" fmla="*/ 3289127 w 8652830"/>
              <a:gd name="connsiteY58" fmla="*/ 156783 h 268653"/>
              <a:gd name="connsiteX59" fmla="*/ 3299689 w 8652830"/>
              <a:gd name="connsiteY59" fmla="*/ 142556 h 268653"/>
              <a:gd name="connsiteX60" fmla="*/ 3498883 w 8652830"/>
              <a:gd name="connsiteY60" fmla="*/ 16 h 268653"/>
              <a:gd name="connsiteX61" fmla="*/ 3527264 w 8652830"/>
              <a:gd name="connsiteY61" fmla="*/ 7540 h 268653"/>
              <a:gd name="connsiteX62" fmla="*/ 3558060 w 8652830"/>
              <a:gd name="connsiteY62" fmla="*/ 153078 h 268653"/>
              <a:gd name="connsiteX63" fmla="*/ 3557004 w 8652830"/>
              <a:gd name="connsiteY63" fmla="*/ 156783 h 268653"/>
              <a:gd name="connsiteX64" fmla="*/ 3567567 w 8652830"/>
              <a:gd name="connsiteY64" fmla="*/ 142556 h 268653"/>
              <a:gd name="connsiteX65" fmla="*/ 3766760 w 8652830"/>
              <a:gd name="connsiteY65" fmla="*/ 16 h 268653"/>
              <a:gd name="connsiteX66" fmla="*/ 3795142 w 8652830"/>
              <a:gd name="connsiteY66" fmla="*/ 7540 h 268653"/>
              <a:gd name="connsiteX67" fmla="*/ 3825938 w 8652830"/>
              <a:gd name="connsiteY67" fmla="*/ 153078 h 268653"/>
              <a:gd name="connsiteX68" fmla="*/ 3824883 w 8652830"/>
              <a:gd name="connsiteY68" fmla="*/ 156782 h 268653"/>
              <a:gd name="connsiteX69" fmla="*/ 3835445 w 8652830"/>
              <a:gd name="connsiteY69" fmla="*/ 142556 h 268653"/>
              <a:gd name="connsiteX70" fmla="*/ 4034638 w 8652830"/>
              <a:gd name="connsiteY70" fmla="*/ 16 h 268653"/>
              <a:gd name="connsiteX71" fmla="*/ 4063020 w 8652830"/>
              <a:gd name="connsiteY71" fmla="*/ 7540 h 268653"/>
              <a:gd name="connsiteX72" fmla="*/ 4093816 w 8652830"/>
              <a:gd name="connsiteY72" fmla="*/ 153078 h 268653"/>
              <a:gd name="connsiteX73" fmla="*/ 4092760 w 8652830"/>
              <a:gd name="connsiteY73" fmla="*/ 156785 h 268653"/>
              <a:gd name="connsiteX74" fmla="*/ 4103324 w 8652830"/>
              <a:gd name="connsiteY74" fmla="*/ 142556 h 268653"/>
              <a:gd name="connsiteX75" fmla="*/ 4302517 w 8652830"/>
              <a:gd name="connsiteY75" fmla="*/ 16 h 268653"/>
              <a:gd name="connsiteX76" fmla="*/ 4330899 w 8652830"/>
              <a:gd name="connsiteY76" fmla="*/ 7540 h 268653"/>
              <a:gd name="connsiteX77" fmla="*/ 4361695 w 8652830"/>
              <a:gd name="connsiteY77" fmla="*/ 153078 h 268653"/>
              <a:gd name="connsiteX78" fmla="*/ 4360640 w 8652830"/>
              <a:gd name="connsiteY78" fmla="*/ 156782 h 268653"/>
              <a:gd name="connsiteX79" fmla="*/ 4371202 w 8652830"/>
              <a:gd name="connsiteY79" fmla="*/ 142556 h 268653"/>
              <a:gd name="connsiteX80" fmla="*/ 4570395 w 8652830"/>
              <a:gd name="connsiteY80" fmla="*/ 16 h 268653"/>
              <a:gd name="connsiteX81" fmla="*/ 4598777 w 8652830"/>
              <a:gd name="connsiteY81" fmla="*/ 7540 h 268653"/>
              <a:gd name="connsiteX82" fmla="*/ 4629573 w 8652830"/>
              <a:gd name="connsiteY82" fmla="*/ 153078 h 268653"/>
              <a:gd name="connsiteX83" fmla="*/ 4628518 w 8652830"/>
              <a:gd name="connsiteY83" fmla="*/ 156782 h 268653"/>
              <a:gd name="connsiteX84" fmla="*/ 4639080 w 8652830"/>
              <a:gd name="connsiteY84" fmla="*/ 142556 h 268653"/>
              <a:gd name="connsiteX85" fmla="*/ 4838273 w 8652830"/>
              <a:gd name="connsiteY85" fmla="*/ 16 h 268653"/>
              <a:gd name="connsiteX86" fmla="*/ 4866655 w 8652830"/>
              <a:gd name="connsiteY86" fmla="*/ 7540 h 268653"/>
              <a:gd name="connsiteX87" fmla="*/ 4897451 w 8652830"/>
              <a:gd name="connsiteY87" fmla="*/ 153078 h 268653"/>
              <a:gd name="connsiteX88" fmla="*/ 4896395 w 8652830"/>
              <a:gd name="connsiteY88" fmla="*/ 156785 h 268653"/>
              <a:gd name="connsiteX89" fmla="*/ 4906959 w 8652830"/>
              <a:gd name="connsiteY89" fmla="*/ 142556 h 268653"/>
              <a:gd name="connsiteX90" fmla="*/ 5106152 w 8652830"/>
              <a:gd name="connsiteY90" fmla="*/ 16 h 268653"/>
              <a:gd name="connsiteX91" fmla="*/ 5134534 w 8652830"/>
              <a:gd name="connsiteY91" fmla="*/ 7540 h 268653"/>
              <a:gd name="connsiteX92" fmla="*/ 5165330 w 8652830"/>
              <a:gd name="connsiteY92" fmla="*/ 153078 h 268653"/>
              <a:gd name="connsiteX93" fmla="*/ 5164274 w 8652830"/>
              <a:gd name="connsiteY93" fmla="*/ 156783 h 268653"/>
              <a:gd name="connsiteX94" fmla="*/ 5174837 w 8652830"/>
              <a:gd name="connsiteY94" fmla="*/ 142556 h 268653"/>
              <a:gd name="connsiteX95" fmla="*/ 5374030 w 8652830"/>
              <a:gd name="connsiteY95" fmla="*/ 16 h 268653"/>
              <a:gd name="connsiteX96" fmla="*/ 5402412 w 8652830"/>
              <a:gd name="connsiteY96" fmla="*/ 7540 h 268653"/>
              <a:gd name="connsiteX97" fmla="*/ 5433208 w 8652830"/>
              <a:gd name="connsiteY97" fmla="*/ 153078 h 268653"/>
              <a:gd name="connsiteX98" fmla="*/ 5432153 w 8652830"/>
              <a:gd name="connsiteY98" fmla="*/ 156782 h 268653"/>
              <a:gd name="connsiteX99" fmla="*/ 5442715 w 8652830"/>
              <a:gd name="connsiteY99" fmla="*/ 142556 h 268653"/>
              <a:gd name="connsiteX100" fmla="*/ 5641908 w 8652830"/>
              <a:gd name="connsiteY100" fmla="*/ 16 h 268653"/>
              <a:gd name="connsiteX101" fmla="*/ 5670290 w 8652830"/>
              <a:gd name="connsiteY101" fmla="*/ 7540 h 268653"/>
              <a:gd name="connsiteX102" fmla="*/ 5701086 w 8652830"/>
              <a:gd name="connsiteY102" fmla="*/ 153078 h 268653"/>
              <a:gd name="connsiteX103" fmla="*/ 5700030 w 8652830"/>
              <a:gd name="connsiteY103" fmla="*/ 156785 h 268653"/>
              <a:gd name="connsiteX104" fmla="*/ 5710594 w 8652830"/>
              <a:gd name="connsiteY104" fmla="*/ 142556 h 268653"/>
              <a:gd name="connsiteX105" fmla="*/ 5909787 w 8652830"/>
              <a:gd name="connsiteY105" fmla="*/ 16 h 268653"/>
              <a:gd name="connsiteX106" fmla="*/ 5938169 w 8652830"/>
              <a:gd name="connsiteY106" fmla="*/ 7540 h 268653"/>
              <a:gd name="connsiteX107" fmla="*/ 5968965 w 8652830"/>
              <a:gd name="connsiteY107" fmla="*/ 153078 h 268653"/>
              <a:gd name="connsiteX108" fmla="*/ 5967910 w 8652830"/>
              <a:gd name="connsiteY108" fmla="*/ 156782 h 268653"/>
              <a:gd name="connsiteX109" fmla="*/ 5978472 w 8652830"/>
              <a:gd name="connsiteY109" fmla="*/ 142556 h 268653"/>
              <a:gd name="connsiteX110" fmla="*/ 6177665 w 8652830"/>
              <a:gd name="connsiteY110" fmla="*/ 16 h 268653"/>
              <a:gd name="connsiteX111" fmla="*/ 6206047 w 8652830"/>
              <a:gd name="connsiteY111" fmla="*/ 7540 h 268653"/>
              <a:gd name="connsiteX112" fmla="*/ 6236843 w 8652830"/>
              <a:gd name="connsiteY112" fmla="*/ 153078 h 268653"/>
              <a:gd name="connsiteX113" fmla="*/ 6235788 w 8652830"/>
              <a:gd name="connsiteY113" fmla="*/ 156782 h 268653"/>
              <a:gd name="connsiteX114" fmla="*/ 6246350 w 8652830"/>
              <a:gd name="connsiteY114" fmla="*/ 142556 h 268653"/>
              <a:gd name="connsiteX115" fmla="*/ 6445543 w 8652830"/>
              <a:gd name="connsiteY115" fmla="*/ 16 h 268653"/>
              <a:gd name="connsiteX116" fmla="*/ 6473925 w 8652830"/>
              <a:gd name="connsiteY116" fmla="*/ 7540 h 268653"/>
              <a:gd name="connsiteX117" fmla="*/ 6504721 w 8652830"/>
              <a:gd name="connsiteY117" fmla="*/ 153078 h 268653"/>
              <a:gd name="connsiteX118" fmla="*/ 6503665 w 8652830"/>
              <a:gd name="connsiteY118" fmla="*/ 156785 h 268653"/>
              <a:gd name="connsiteX119" fmla="*/ 6514229 w 8652830"/>
              <a:gd name="connsiteY119" fmla="*/ 142556 h 268653"/>
              <a:gd name="connsiteX120" fmla="*/ 6713422 w 8652830"/>
              <a:gd name="connsiteY120" fmla="*/ 16 h 268653"/>
              <a:gd name="connsiteX121" fmla="*/ 6741804 w 8652830"/>
              <a:gd name="connsiteY121" fmla="*/ 7540 h 268653"/>
              <a:gd name="connsiteX122" fmla="*/ 6772600 w 8652830"/>
              <a:gd name="connsiteY122" fmla="*/ 153078 h 268653"/>
              <a:gd name="connsiteX123" fmla="*/ 6771544 w 8652830"/>
              <a:gd name="connsiteY123" fmla="*/ 156783 h 268653"/>
              <a:gd name="connsiteX124" fmla="*/ 6782107 w 8652830"/>
              <a:gd name="connsiteY124" fmla="*/ 142556 h 268653"/>
              <a:gd name="connsiteX125" fmla="*/ 6981300 w 8652830"/>
              <a:gd name="connsiteY125" fmla="*/ 16 h 268653"/>
              <a:gd name="connsiteX126" fmla="*/ 7009682 w 8652830"/>
              <a:gd name="connsiteY126" fmla="*/ 7540 h 268653"/>
              <a:gd name="connsiteX127" fmla="*/ 7040478 w 8652830"/>
              <a:gd name="connsiteY127" fmla="*/ 153078 h 268653"/>
              <a:gd name="connsiteX128" fmla="*/ 7039422 w 8652830"/>
              <a:gd name="connsiteY128" fmla="*/ 156783 h 268653"/>
              <a:gd name="connsiteX129" fmla="*/ 7049985 w 8652830"/>
              <a:gd name="connsiteY129" fmla="*/ 142556 h 268653"/>
              <a:gd name="connsiteX130" fmla="*/ 7249178 w 8652830"/>
              <a:gd name="connsiteY130" fmla="*/ 16 h 268653"/>
              <a:gd name="connsiteX131" fmla="*/ 7277560 w 8652830"/>
              <a:gd name="connsiteY131" fmla="*/ 7540 h 268653"/>
              <a:gd name="connsiteX132" fmla="*/ 7308356 w 8652830"/>
              <a:gd name="connsiteY132" fmla="*/ 153078 h 268653"/>
              <a:gd name="connsiteX133" fmla="*/ 7307300 w 8652830"/>
              <a:gd name="connsiteY133" fmla="*/ 156784 h 268653"/>
              <a:gd name="connsiteX134" fmla="*/ 7317864 w 8652830"/>
              <a:gd name="connsiteY134" fmla="*/ 142556 h 268653"/>
              <a:gd name="connsiteX135" fmla="*/ 7517057 w 8652830"/>
              <a:gd name="connsiteY135" fmla="*/ 16 h 268653"/>
              <a:gd name="connsiteX136" fmla="*/ 7545439 w 8652830"/>
              <a:gd name="connsiteY136" fmla="*/ 7540 h 268653"/>
              <a:gd name="connsiteX137" fmla="*/ 7576235 w 8652830"/>
              <a:gd name="connsiteY137" fmla="*/ 153078 h 268653"/>
              <a:gd name="connsiteX138" fmla="*/ 7575180 w 8652830"/>
              <a:gd name="connsiteY138" fmla="*/ 156783 h 268653"/>
              <a:gd name="connsiteX139" fmla="*/ 7585742 w 8652830"/>
              <a:gd name="connsiteY139" fmla="*/ 142556 h 268653"/>
              <a:gd name="connsiteX140" fmla="*/ 7784935 w 8652830"/>
              <a:gd name="connsiteY140" fmla="*/ 16 h 268653"/>
              <a:gd name="connsiteX141" fmla="*/ 7813317 w 8652830"/>
              <a:gd name="connsiteY141" fmla="*/ 7540 h 268653"/>
              <a:gd name="connsiteX142" fmla="*/ 7844113 w 8652830"/>
              <a:gd name="connsiteY142" fmla="*/ 153078 h 268653"/>
              <a:gd name="connsiteX143" fmla="*/ 7843057 w 8652830"/>
              <a:gd name="connsiteY143" fmla="*/ 156783 h 268653"/>
              <a:gd name="connsiteX144" fmla="*/ 7853620 w 8652830"/>
              <a:gd name="connsiteY144" fmla="*/ 142556 h 268653"/>
              <a:gd name="connsiteX145" fmla="*/ 8052813 w 8652830"/>
              <a:gd name="connsiteY145" fmla="*/ 16 h 268653"/>
              <a:gd name="connsiteX146" fmla="*/ 8081195 w 8652830"/>
              <a:gd name="connsiteY146" fmla="*/ 7540 h 268653"/>
              <a:gd name="connsiteX147" fmla="*/ 8111991 w 8652830"/>
              <a:gd name="connsiteY147" fmla="*/ 153078 h 268653"/>
              <a:gd name="connsiteX148" fmla="*/ 8110935 w 8652830"/>
              <a:gd name="connsiteY148" fmla="*/ 156785 h 268653"/>
              <a:gd name="connsiteX149" fmla="*/ 8121499 w 8652830"/>
              <a:gd name="connsiteY149" fmla="*/ 142556 h 268653"/>
              <a:gd name="connsiteX150" fmla="*/ 8320691 w 8652830"/>
              <a:gd name="connsiteY150" fmla="*/ 16 h 268653"/>
              <a:gd name="connsiteX151" fmla="*/ 8349073 w 8652830"/>
              <a:gd name="connsiteY151" fmla="*/ 7540 h 268653"/>
              <a:gd name="connsiteX152" fmla="*/ 8379870 w 8652830"/>
              <a:gd name="connsiteY152" fmla="*/ 153078 h 268653"/>
              <a:gd name="connsiteX153" fmla="*/ 8378819 w 8652830"/>
              <a:gd name="connsiteY153" fmla="*/ 156766 h 268653"/>
              <a:gd name="connsiteX154" fmla="*/ 8389369 w 8652830"/>
              <a:gd name="connsiteY154" fmla="*/ 142556 h 268653"/>
              <a:gd name="connsiteX155" fmla="*/ 8588561 w 8652830"/>
              <a:gd name="connsiteY155" fmla="*/ 16 h 268653"/>
              <a:gd name="connsiteX156" fmla="*/ 8616943 w 8652830"/>
              <a:gd name="connsiteY156" fmla="*/ 7540 h 268653"/>
              <a:gd name="connsiteX157" fmla="*/ 8647740 w 8652830"/>
              <a:gd name="connsiteY157" fmla="*/ 153078 h 268653"/>
              <a:gd name="connsiteX158" fmla="*/ 8614796 w 8652830"/>
              <a:gd name="connsiteY158" fmla="*/ 268653 h 268653"/>
              <a:gd name="connsiteX159" fmla="*/ 0 w 8652830"/>
              <a:gd name="connsiteY159" fmla="*/ 268653 h 268653"/>
              <a:gd name="connsiteX160" fmla="*/ 2061 w 8652830"/>
              <a:gd name="connsiteY160" fmla="*/ 264370 h 268653"/>
              <a:gd name="connsiteX161" fmla="*/ 284344 w 8652830"/>
              <a:gd name="connsiteY161" fmla="*/ 16 h 268653"/>
              <a:gd name="connsiteX0" fmla="*/ 2061 w 8652830"/>
              <a:gd name="connsiteY0" fmla="*/ 264370 h 355810"/>
              <a:gd name="connsiteX1" fmla="*/ 284344 w 8652830"/>
              <a:gd name="connsiteY1" fmla="*/ 16 h 355810"/>
              <a:gd name="connsiteX2" fmla="*/ 312726 w 8652830"/>
              <a:gd name="connsiteY2" fmla="*/ 7540 h 355810"/>
              <a:gd name="connsiteX3" fmla="*/ 343523 w 8652830"/>
              <a:gd name="connsiteY3" fmla="*/ 153078 h 355810"/>
              <a:gd name="connsiteX4" fmla="*/ 342467 w 8652830"/>
              <a:gd name="connsiteY4" fmla="*/ 156783 h 355810"/>
              <a:gd name="connsiteX5" fmla="*/ 353029 w 8652830"/>
              <a:gd name="connsiteY5" fmla="*/ 142556 h 355810"/>
              <a:gd name="connsiteX6" fmla="*/ 552222 w 8652830"/>
              <a:gd name="connsiteY6" fmla="*/ 16 h 355810"/>
              <a:gd name="connsiteX7" fmla="*/ 580604 w 8652830"/>
              <a:gd name="connsiteY7" fmla="*/ 7540 h 355810"/>
              <a:gd name="connsiteX8" fmla="*/ 611401 w 8652830"/>
              <a:gd name="connsiteY8" fmla="*/ 153078 h 355810"/>
              <a:gd name="connsiteX9" fmla="*/ 610344 w 8652830"/>
              <a:gd name="connsiteY9" fmla="*/ 156785 h 355810"/>
              <a:gd name="connsiteX10" fmla="*/ 620908 w 8652830"/>
              <a:gd name="connsiteY10" fmla="*/ 142556 h 355810"/>
              <a:gd name="connsiteX11" fmla="*/ 820101 w 8652830"/>
              <a:gd name="connsiteY11" fmla="*/ 16 h 355810"/>
              <a:gd name="connsiteX12" fmla="*/ 848483 w 8652830"/>
              <a:gd name="connsiteY12" fmla="*/ 7540 h 355810"/>
              <a:gd name="connsiteX13" fmla="*/ 879279 w 8652830"/>
              <a:gd name="connsiteY13" fmla="*/ 153078 h 355810"/>
              <a:gd name="connsiteX14" fmla="*/ 878224 w 8652830"/>
              <a:gd name="connsiteY14" fmla="*/ 156783 h 355810"/>
              <a:gd name="connsiteX15" fmla="*/ 888786 w 8652830"/>
              <a:gd name="connsiteY15" fmla="*/ 142556 h 355810"/>
              <a:gd name="connsiteX16" fmla="*/ 1087979 w 8652830"/>
              <a:gd name="connsiteY16" fmla="*/ 16 h 355810"/>
              <a:gd name="connsiteX17" fmla="*/ 1116361 w 8652830"/>
              <a:gd name="connsiteY17" fmla="*/ 7540 h 355810"/>
              <a:gd name="connsiteX18" fmla="*/ 1147157 w 8652830"/>
              <a:gd name="connsiteY18" fmla="*/ 153078 h 355810"/>
              <a:gd name="connsiteX19" fmla="*/ 1146101 w 8652830"/>
              <a:gd name="connsiteY19" fmla="*/ 156783 h 355810"/>
              <a:gd name="connsiteX20" fmla="*/ 1156664 w 8652830"/>
              <a:gd name="connsiteY20" fmla="*/ 142556 h 355810"/>
              <a:gd name="connsiteX21" fmla="*/ 1355857 w 8652830"/>
              <a:gd name="connsiteY21" fmla="*/ 16 h 355810"/>
              <a:gd name="connsiteX22" fmla="*/ 1384239 w 8652830"/>
              <a:gd name="connsiteY22" fmla="*/ 7540 h 355810"/>
              <a:gd name="connsiteX23" fmla="*/ 1415035 w 8652830"/>
              <a:gd name="connsiteY23" fmla="*/ 153078 h 355810"/>
              <a:gd name="connsiteX24" fmla="*/ 1413977 w 8652830"/>
              <a:gd name="connsiteY24" fmla="*/ 156785 h 355810"/>
              <a:gd name="connsiteX25" fmla="*/ 1424542 w 8652830"/>
              <a:gd name="connsiteY25" fmla="*/ 142556 h 355810"/>
              <a:gd name="connsiteX26" fmla="*/ 1623735 w 8652830"/>
              <a:gd name="connsiteY26" fmla="*/ 16 h 355810"/>
              <a:gd name="connsiteX27" fmla="*/ 1652116 w 8652830"/>
              <a:gd name="connsiteY27" fmla="*/ 7540 h 355810"/>
              <a:gd name="connsiteX28" fmla="*/ 1682914 w 8652830"/>
              <a:gd name="connsiteY28" fmla="*/ 153078 h 355810"/>
              <a:gd name="connsiteX29" fmla="*/ 1681858 w 8652830"/>
              <a:gd name="connsiteY29" fmla="*/ 156783 h 355810"/>
              <a:gd name="connsiteX30" fmla="*/ 1692420 w 8652830"/>
              <a:gd name="connsiteY30" fmla="*/ 142556 h 355810"/>
              <a:gd name="connsiteX31" fmla="*/ 1891613 w 8652830"/>
              <a:gd name="connsiteY31" fmla="*/ 16 h 355810"/>
              <a:gd name="connsiteX32" fmla="*/ 1919995 w 8652830"/>
              <a:gd name="connsiteY32" fmla="*/ 7540 h 355810"/>
              <a:gd name="connsiteX33" fmla="*/ 1950792 w 8652830"/>
              <a:gd name="connsiteY33" fmla="*/ 153078 h 355810"/>
              <a:gd name="connsiteX34" fmla="*/ 1949736 w 8652830"/>
              <a:gd name="connsiteY34" fmla="*/ 156783 h 355810"/>
              <a:gd name="connsiteX35" fmla="*/ 1960298 w 8652830"/>
              <a:gd name="connsiteY35" fmla="*/ 142556 h 355810"/>
              <a:gd name="connsiteX36" fmla="*/ 2159491 w 8652830"/>
              <a:gd name="connsiteY36" fmla="*/ 16 h 355810"/>
              <a:gd name="connsiteX37" fmla="*/ 2187873 w 8652830"/>
              <a:gd name="connsiteY37" fmla="*/ 7540 h 355810"/>
              <a:gd name="connsiteX38" fmla="*/ 2218670 w 8652830"/>
              <a:gd name="connsiteY38" fmla="*/ 153078 h 355810"/>
              <a:gd name="connsiteX39" fmla="*/ 2217612 w 8652830"/>
              <a:gd name="connsiteY39" fmla="*/ 156785 h 355810"/>
              <a:gd name="connsiteX40" fmla="*/ 2228178 w 8652830"/>
              <a:gd name="connsiteY40" fmla="*/ 142556 h 355810"/>
              <a:gd name="connsiteX41" fmla="*/ 2427370 w 8652830"/>
              <a:gd name="connsiteY41" fmla="*/ 16 h 355810"/>
              <a:gd name="connsiteX42" fmla="*/ 2455751 w 8652830"/>
              <a:gd name="connsiteY42" fmla="*/ 7540 h 355810"/>
              <a:gd name="connsiteX43" fmla="*/ 2486548 w 8652830"/>
              <a:gd name="connsiteY43" fmla="*/ 153078 h 355810"/>
              <a:gd name="connsiteX44" fmla="*/ 2485492 w 8652830"/>
              <a:gd name="connsiteY44" fmla="*/ 156783 h 355810"/>
              <a:gd name="connsiteX45" fmla="*/ 2496056 w 8652830"/>
              <a:gd name="connsiteY45" fmla="*/ 142556 h 355810"/>
              <a:gd name="connsiteX46" fmla="*/ 2695248 w 8652830"/>
              <a:gd name="connsiteY46" fmla="*/ 16 h 355810"/>
              <a:gd name="connsiteX47" fmla="*/ 2723630 w 8652830"/>
              <a:gd name="connsiteY47" fmla="*/ 7540 h 355810"/>
              <a:gd name="connsiteX48" fmla="*/ 2754427 w 8652830"/>
              <a:gd name="connsiteY48" fmla="*/ 153078 h 355810"/>
              <a:gd name="connsiteX49" fmla="*/ 2753370 w 8652830"/>
              <a:gd name="connsiteY49" fmla="*/ 156783 h 355810"/>
              <a:gd name="connsiteX50" fmla="*/ 2763932 w 8652830"/>
              <a:gd name="connsiteY50" fmla="*/ 142556 h 355810"/>
              <a:gd name="connsiteX51" fmla="*/ 2963126 w 8652830"/>
              <a:gd name="connsiteY51" fmla="*/ 16 h 355810"/>
              <a:gd name="connsiteX52" fmla="*/ 2991508 w 8652830"/>
              <a:gd name="connsiteY52" fmla="*/ 7540 h 355810"/>
              <a:gd name="connsiteX53" fmla="*/ 3022303 w 8652830"/>
              <a:gd name="connsiteY53" fmla="*/ 153078 h 355810"/>
              <a:gd name="connsiteX54" fmla="*/ 3021247 w 8652830"/>
              <a:gd name="connsiteY54" fmla="*/ 156785 h 355810"/>
              <a:gd name="connsiteX55" fmla="*/ 3031812 w 8652830"/>
              <a:gd name="connsiteY55" fmla="*/ 142556 h 355810"/>
              <a:gd name="connsiteX56" fmla="*/ 3231005 w 8652830"/>
              <a:gd name="connsiteY56" fmla="*/ 16 h 355810"/>
              <a:gd name="connsiteX57" fmla="*/ 3259386 w 8652830"/>
              <a:gd name="connsiteY57" fmla="*/ 7540 h 355810"/>
              <a:gd name="connsiteX58" fmla="*/ 3290183 w 8652830"/>
              <a:gd name="connsiteY58" fmla="*/ 153078 h 355810"/>
              <a:gd name="connsiteX59" fmla="*/ 3289127 w 8652830"/>
              <a:gd name="connsiteY59" fmla="*/ 156783 h 355810"/>
              <a:gd name="connsiteX60" fmla="*/ 3299689 w 8652830"/>
              <a:gd name="connsiteY60" fmla="*/ 142556 h 355810"/>
              <a:gd name="connsiteX61" fmla="*/ 3498883 w 8652830"/>
              <a:gd name="connsiteY61" fmla="*/ 16 h 355810"/>
              <a:gd name="connsiteX62" fmla="*/ 3527264 w 8652830"/>
              <a:gd name="connsiteY62" fmla="*/ 7540 h 355810"/>
              <a:gd name="connsiteX63" fmla="*/ 3558060 w 8652830"/>
              <a:gd name="connsiteY63" fmla="*/ 153078 h 355810"/>
              <a:gd name="connsiteX64" fmla="*/ 3557004 w 8652830"/>
              <a:gd name="connsiteY64" fmla="*/ 156783 h 355810"/>
              <a:gd name="connsiteX65" fmla="*/ 3567567 w 8652830"/>
              <a:gd name="connsiteY65" fmla="*/ 142556 h 355810"/>
              <a:gd name="connsiteX66" fmla="*/ 3766760 w 8652830"/>
              <a:gd name="connsiteY66" fmla="*/ 16 h 355810"/>
              <a:gd name="connsiteX67" fmla="*/ 3795142 w 8652830"/>
              <a:gd name="connsiteY67" fmla="*/ 7540 h 355810"/>
              <a:gd name="connsiteX68" fmla="*/ 3825938 w 8652830"/>
              <a:gd name="connsiteY68" fmla="*/ 153078 h 355810"/>
              <a:gd name="connsiteX69" fmla="*/ 3824883 w 8652830"/>
              <a:gd name="connsiteY69" fmla="*/ 156782 h 355810"/>
              <a:gd name="connsiteX70" fmla="*/ 3835445 w 8652830"/>
              <a:gd name="connsiteY70" fmla="*/ 142556 h 355810"/>
              <a:gd name="connsiteX71" fmla="*/ 4034638 w 8652830"/>
              <a:gd name="connsiteY71" fmla="*/ 16 h 355810"/>
              <a:gd name="connsiteX72" fmla="*/ 4063020 w 8652830"/>
              <a:gd name="connsiteY72" fmla="*/ 7540 h 355810"/>
              <a:gd name="connsiteX73" fmla="*/ 4093816 w 8652830"/>
              <a:gd name="connsiteY73" fmla="*/ 153078 h 355810"/>
              <a:gd name="connsiteX74" fmla="*/ 4092760 w 8652830"/>
              <a:gd name="connsiteY74" fmla="*/ 156785 h 355810"/>
              <a:gd name="connsiteX75" fmla="*/ 4103324 w 8652830"/>
              <a:gd name="connsiteY75" fmla="*/ 142556 h 355810"/>
              <a:gd name="connsiteX76" fmla="*/ 4302517 w 8652830"/>
              <a:gd name="connsiteY76" fmla="*/ 16 h 355810"/>
              <a:gd name="connsiteX77" fmla="*/ 4330899 w 8652830"/>
              <a:gd name="connsiteY77" fmla="*/ 7540 h 355810"/>
              <a:gd name="connsiteX78" fmla="*/ 4361695 w 8652830"/>
              <a:gd name="connsiteY78" fmla="*/ 153078 h 355810"/>
              <a:gd name="connsiteX79" fmla="*/ 4360640 w 8652830"/>
              <a:gd name="connsiteY79" fmla="*/ 156782 h 355810"/>
              <a:gd name="connsiteX80" fmla="*/ 4371202 w 8652830"/>
              <a:gd name="connsiteY80" fmla="*/ 142556 h 355810"/>
              <a:gd name="connsiteX81" fmla="*/ 4570395 w 8652830"/>
              <a:gd name="connsiteY81" fmla="*/ 16 h 355810"/>
              <a:gd name="connsiteX82" fmla="*/ 4598777 w 8652830"/>
              <a:gd name="connsiteY82" fmla="*/ 7540 h 355810"/>
              <a:gd name="connsiteX83" fmla="*/ 4629573 w 8652830"/>
              <a:gd name="connsiteY83" fmla="*/ 153078 h 355810"/>
              <a:gd name="connsiteX84" fmla="*/ 4628518 w 8652830"/>
              <a:gd name="connsiteY84" fmla="*/ 156782 h 355810"/>
              <a:gd name="connsiteX85" fmla="*/ 4639080 w 8652830"/>
              <a:gd name="connsiteY85" fmla="*/ 142556 h 355810"/>
              <a:gd name="connsiteX86" fmla="*/ 4838273 w 8652830"/>
              <a:gd name="connsiteY86" fmla="*/ 16 h 355810"/>
              <a:gd name="connsiteX87" fmla="*/ 4866655 w 8652830"/>
              <a:gd name="connsiteY87" fmla="*/ 7540 h 355810"/>
              <a:gd name="connsiteX88" fmla="*/ 4897451 w 8652830"/>
              <a:gd name="connsiteY88" fmla="*/ 153078 h 355810"/>
              <a:gd name="connsiteX89" fmla="*/ 4896395 w 8652830"/>
              <a:gd name="connsiteY89" fmla="*/ 156785 h 355810"/>
              <a:gd name="connsiteX90" fmla="*/ 4906959 w 8652830"/>
              <a:gd name="connsiteY90" fmla="*/ 142556 h 355810"/>
              <a:gd name="connsiteX91" fmla="*/ 5106152 w 8652830"/>
              <a:gd name="connsiteY91" fmla="*/ 16 h 355810"/>
              <a:gd name="connsiteX92" fmla="*/ 5134534 w 8652830"/>
              <a:gd name="connsiteY92" fmla="*/ 7540 h 355810"/>
              <a:gd name="connsiteX93" fmla="*/ 5165330 w 8652830"/>
              <a:gd name="connsiteY93" fmla="*/ 153078 h 355810"/>
              <a:gd name="connsiteX94" fmla="*/ 5164274 w 8652830"/>
              <a:gd name="connsiteY94" fmla="*/ 156783 h 355810"/>
              <a:gd name="connsiteX95" fmla="*/ 5174837 w 8652830"/>
              <a:gd name="connsiteY95" fmla="*/ 142556 h 355810"/>
              <a:gd name="connsiteX96" fmla="*/ 5374030 w 8652830"/>
              <a:gd name="connsiteY96" fmla="*/ 16 h 355810"/>
              <a:gd name="connsiteX97" fmla="*/ 5402412 w 8652830"/>
              <a:gd name="connsiteY97" fmla="*/ 7540 h 355810"/>
              <a:gd name="connsiteX98" fmla="*/ 5433208 w 8652830"/>
              <a:gd name="connsiteY98" fmla="*/ 153078 h 355810"/>
              <a:gd name="connsiteX99" fmla="*/ 5432153 w 8652830"/>
              <a:gd name="connsiteY99" fmla="*/ 156782 h 355810"/>
              <a:gd name="connsiteX100" fmla="*/ 5442715 w 8652830"/>
              <a:gd name="connsiteY100" fmla="*/ 142556 h 355810"/>
              <a:gd name="connsiteX101" fmla="*/ 5641908 w 8652830"/>
              <a:gd name="connsiteY101" fmla="*/ 16 h 355810"/>
              <a:gd name="connsiteX102" fmla="*/ 5670290 w 8652830"/>
              <a:gd name="connsiteY102" fmla="*/ 7540 h 355810"/>
              <a:gd name="connsiteX103" fmla="*/ 5701086 w 8652830"/>
              <a:gd name="connsiteY103" fmla="*/ 153078 h 355810"/>
              <a:gd name="connsiteX104" fmla="*/ 5700030 w 8652830"/>
              <a:gd name="connsiteY104" fmla="*/ 156785 h 355810"/>
              <a:gd name="connsiteX105" fmla="*/ 5710594 w 8652830"/>
              <a:gd name="connsiteY105" fmla="*/ 142556 h 355810"/>
              <a:gd name="connsiteX106" fmla="*/ 5909787 w 8652830"/>
              <a:gd name="connsiteY106" fmla="*/ 16 h 355810"/>
              <a:gd name="connsiteX107" fmla="*/ 5938169 w 8652830"/>
              <a:gd name="connsiteY107" fmla="*/ 7540 h 355810"/>
              <a:gd name="connsiteX108" fmla="*/ 5968965 w 8652830"/>
              <a:gd name="connsiteY108" fmla="*/ 153078 h 355810"/>
              <a:gd name="connsiteX109" fmla="*/ 5967910 w 8652830"/>
              <a:gd name="connsiteY109" fmla="*/ 156782 h 355810"/>
              <a:gd name="connsiteX110" fmla="*/ 5978472 w 8652830"/>
              <a:gd name="connsiteY110" fmla="*/ 142556 h 355810"/>
              <a:gd name="connsiteX111" fmla="*/ 6177665 w 8652830"/>
              <a:gd name="connsiteY111" fmla="*/ 16 h 355810"/>
              <a:gd name="connsiteX112" fmla="*/ 6206047 w 8652830"/>
              <a:gd name="connsiteY112" fmla="*/ 7540 h 355810"/>
              <a:gd name="connsiteX113" fmla="*/ 6236843 w 8652830"/>
              <a:gd name="connsiteY113" fmla="*/ 153078 h 355810"/>
              <a:gd name="connsiteX114" fmla="*/ 6235788 w 8652830"/>
              <a:gd name="connsiteY114" fmla="*/ 156782 h 355810"/>
              <a:gd name="connsiteX115" fmla="*/ 6246350 w 8652830"/>
              <a:gd name="connsiteY115" fmla="*/ 142556 h 355810"/>
              <a:gd name="connsiteX116" fmla="*/ 6445543 w 8652830"/>
              <a:gd name="connsiteY116" fmla="*/ 16 h 355810"/>
              <a:gd name="connsiteX117" fmla="*/ 6473925 w 8652830"/>
              <a:gd name="connsiteY117" fmla="*/ 7540 h 355810"/>
              <a:gd name="connsiteX118" fmla="*/ 6504721 w 8652830"/>
              <a:gd name="connsiteY118" fmla="*/ 153078 h 355810"/>
              <a:gd name="connsiteX119" fmla="*/ 6503665 w 8652830"/>
              <a:gd name="connsiteY119" fmla="*/ 156785 h 355810"/>
              <a:gd name="connsiteX120" fmla="*/ 6514229 w 8652830"/>
              <a:gd name="connsiteY120" fmla="*/ 142556 h 355810"/>
              <a:gd name="connsiteX121" fmla="*/ 6713422 w 8652830"/>
              <a:gd name="connsiteY121" fmla="*/ 16 h 355810"/>
              <a:gd name="connsiteX122" fmla="*/ 6741804 w 8652830"/>
              <a:gd name="connsiteY122" fmla="*/ 7540 h 355810"/>
              <a:gd name="connsiteX123" fmla="*/ 6772600 w 8652830"/>
              <a:gd name="connsiteY123" fmla="*/ 153078 h 355810"/>
              <a:gd name="connsiteX124" fmla="*/ 6771544 w 8652830"/>
              <a:gd name="connsiteY124" fmla="*/ 156783 h 355810"/>
              <a:gd name="connsiteX125" fmla="*/ 6782107 w 8652830"/>
              <a:gd name="connsiteY125" fmla="*/ 142556 h 355810"/>
              <a:gd name="connsiteX126" fmla="*/ 6981300 w 8652830"/>
              <a:gd name="connsiteY126" fmla="*/ 16 h 355810"/>
              <a:gd name="connsiteX127" fmla="*/ 7009682 w 8652830"/>
              <a:gd name="connsiteY127" fmla="*/ 7540 h 355810"/>
              <a:gd name="connsiteX128" fmla="*/ 7040478 w 8652830"/>
              <a:gd name="connsiteY128" fmla="*/ 153078 h 355810"/>
              <a:gd name="connsiteX129" fmla="*/ 7039422 w 8652830"/>
              <a:gd name="connsiteY129" fmla="*/ 156783 h 355810"/>
              <a:gd name="connsiteX130" fmla="*/ 7049985 w 8652830"/>
              <a:gd name="connsiteY130" fmla="*/ 142556 h 355810"/>
              <a:gd name="connsiteX131" fmla="*/ 7249178 w 8652830"/>
              <a:gd name="connsiteY131" fmla="*/ 16 h 355810"/>
              <a:gd name="connsiteX132" fmla="*/ 7277560 w 8652830"/>
              <a:gd name="connsiteY132" fmla="*/ 7540 h 355810"/>
              <a:gd name="connsiteX133" fmla="*/ 7308356 w 8652830"/>
              <a:gd name="connsiteY133" fmla="*/ 153078 h 355810"/>
              <a:gd name="connsiteX134" fmla="*/ 7307300 w 8652830"/>
              <a:gd name="connsiteY134" fmla="*/ 156784 h 355810"/>
              <a:gd name="connsiteX135" fmla="*/ 7317864 w 8652830"/>
              <a:gd name="connsiteY135" fmla="*/ 142556 h 355810"/>
              <a:gd name="connsiteX136" fmla="*/ 7517057 w 8652830"/>
              <a:gd name="connsiteY136" fmla="*/ 16 h 355810"/>
              <a:gd name="connsiteX137" fmla="*/ 7545439 w 8652830"/>
              <a:gd name="connsiteY137" fmla="*/ 7540 h 355810"/>
              <a:gd name="connsiteX138" fmla="*/ 7576235 w 8652830"/>
              <a:gd name="connsiteY138" fmla="*/ 153078 h 355810"/>
              <a:gd name="connsiteX139" fmla="*/ 7575180 w 8652830"/>
              <a:gd name="connsiteY139" fmla="*/ 156783 h 355810"/>
              <a:gd name="connsiteX140" fmla="*/ 7585742 w 8652830"/>
              <a:gd name="connsiteY140" fmla="*/ 142556 h 355810"/>
              <a:gd name="connsiteX141" fmla="*/ 7784935 w 8652830"/>
              <a:gd name="connsiteY141" fmla="*/ 16 h 355810"/>
              <a:gd name="connsiteX142" fmla="*/ 7813317 w 8652830"/>
              <a:gd name="connsiteY142" fmla="*/ 7540 h 355810"/>
              <a:gd name="connsiteX143" fmla="*/ 7844113 w 8652830"/>
              <a:gd name="connsiteY143" fmla="*/ 153078 h 355810"/>
              <a:gd name="connsiteX144" fmla="*/ 7843057 w 8652830"/>
              <a:gd name="connsiteY144" fmla="*/ 156783 h 355810"/>
              <a:gd name="connsiteX145" fmla="*/ 7853620 w 8652830"/>
              <a:gd name="connsiteY145" fmla="*/ 142556 h 355810"/>
              <a:gd name="connsiteX146" fmla="*/ 8052813 w 8652830"/>
              <a:gd name="connsiteY146" fmla="*/ 16 h 355810"/>
              <a:gd name="connsiteX147" fmla="*/ 8081195 w 8652830"/>
              <a:gd name="connsiteY147" fmla="*/ 7540 h 355810"/>
              <a:gd name="connsiteX148" fmla="*/ 8111991 w 8652830"/>
              <a:gd name="connsiteY148" fmla="*/ 153078 h 355810"/>
              <a:gd name="connsiteX149" fmla="*/ 8110935 w 8652830"/>
              <a:gd name="connsiteY149" fmla="*/ 156785 h 355810"/>
              <a:gd name="connsiteX150" fmla="*/ 8121499 w 8652830"/>
              <a:gd name="connsiteY150" fmla="*/ 142556 h 355810"/>
              <a:gd name="connsiteX151" fmla="*/ 8320691 w 8652830"/>
              <a:gd name="connsiteY151" fmla="*/ 16 h 355810"/>
              <a:gd name="connsiteX152" fmla="*/ 8349073 w 8652830"/>
              <a:gd name="connsiteY152" fmla="*/ 7540 h 355810"/>
              <a:gd name="connsiteX153" fmla="*/ 8379870 w 8652830"/>
              <a:gd name="connsiteY153" fmla="*/ 153078 h 355810"/>
              <a:gd name="connsiteX154" fmla="*/ 8378819 w 8652830"/>
              <a:gd name="connsiteY154" fmla="*/ 156766 h 355810"/>
              <a:gd name="connsiteX155" fmla="*/ 8389369 w 8652830"/>
              <a:gd name="connsiteY155" fmla="*/ 142556 h 355810"/>
              <a:gd name="connsiteX156" fmla="*/ 8588561 w 8652830"/>
              <a:gd name="connsiteY156" fmla="*/ 16 h 355810"/>
              <a:gd name="connsiteX157" fmla="*/ 8616943 w 8652830"/>
              <a:gd name="connsiteY157" fmla="*/ 7540 h 355810"/>
              <a:gd name="connsiteX158" fmla="*/ 8647740 w 8652830"/>
              <a:gd name="connsiteY158" fmla="*/ 153078 h 355810"/>
              <a:gd name="connsiteX159" fmla="*/ 8614796 w 8652830"/>
              <a:gd name="connsiteY159" fmla="*/ 268653 h 355810"/>
              <a:gd name="connsiteX160" fmla="*/ 0 w 8652830"/>
              <a:gd name="connsiteY160" fmla="*/ 268653 h 355810"/>
              <a:gd name="connsiteX161" fmla="*/ 93501 w 8652830"/>
              <a:gd name="connsiteY161" fmla="*/ 355810 h 355810"/>
              <a:gd name="connsiteX0" fmla="*/ 0 w 8650769"/>
              <a:gd name="connsiteY0" fmla="*/ 264370 h 355810"/>
              <a:gd name="connsiteX1" fmla="*/ 282283 w 8650769"/>
              <a:gd name="connsiteY1" fmla="*/ 16 h 355810"/>
              <a:gd name="connsiteX2" fmla="*/ 310665 w 8650769"/>
              <a:gd name="connsiteY2" fmla="*/ 7540 h 355810"/>
              <a:gd name="connsiteX3" fmla="*/ 341462 w 8650769"/>
              <a:gd name="connsiteY3" fmla="*/ 153078 h 355810"/>
              <a:gd name="connsiteX4" fmla="*/ 340406 w 8650769"/>
              <a:gd name="connsiteY4" fmla="*/ 156783 h 355810"/>
              <a:gd name="connsiteX5" fmla="*/ 350968 w 8650769"/>
              <a:gd name="connsiteY5" fmla="*/ 142556 h 355810"/>
              <a:gd name="connsiteX6" fmla="*/ 550161 w 8650769"/>
              <a:gd name="connsiteY6" fmla="*/ 16 h 355810"/>
              <a:gd name="connsiteX7" fmla="*/ 578543 w 8650769"/>
              <a:gd name="connsiteY7" fmla="*/ 7540 h 355810"/>
              <a:gd name="connsiteX8" fmla="*/ 609340 w 8650769"/>
              <a:gd name="connsiteY8" fmla="*/ 153078 h 355810"/>
              <a:gd name="connsiteX9" fmla="*/ 608283 w 8650769"/>
              <a:gd name="connsiteY9" fmla="*/ 156785 h 355810"/>
              <a:gd name="connsiteX10" fmla="*/ 618847 w 8650769"/>
              <a:gd name="connsiteY10" fmla="*/ 142556 h 355810"/>
              <a:gd name="connsiteX11" fmla="*/ 818040 w 8650769"/>
              <a:gd name="connsiteY11" fmla="*/ 16 h 355810"/>
              <a:gd name="connsiteX12" fmla="*/ 846422 w 8650769"/>
              <a:gd name="connsiteY12" fmla="*/ 7540 h 355810"/>
              <a:gd name="connsiteX13" fmla="*/ 877218 w 8650769"/>
              <a:gd name="connsiteY13" fmla="*/ 153078 h 355810"/>
              <a:gd name="connsiteX14" fmla="*/ 876163 w 8650769"/>
              <a:gd name="connsiteY14" fmla="*/ 156783 h 355810"/>
              <a:gd name="connsiteX15" fmla="*/ 886725 w 8650769"/>
              <a:gd name="connsiteY15" fmla="*/ 142556 h 355810"/>
              <a:gd name="connsiteX16" fmla="*/ 1085918 w 8650769"/>
              <a:gd name="connsiteY16" fmla="*/ 16 h 355810"/>
              <a:gd name="connsiteX17" fmla="*/ 1114300 w 8650769"/>
              <a:gd name="connsiteY17" fmla="*/ 7540 h 355810"/>
              <a:gd name="connsiteX18" fmla="*/ 1145096 w 8650769"/>
              <a:gd name="connsiteY18" fmla="*/ 153078 h 355810"/>
              <a:gd name="connsiteX19" fmla="*/ 1144040 w 8650769"/>
              <a:gd name="connsiteY19" fmla="*/ 156783 h 355810"/>
              <a:gd name="connsiteX20" fmla="*/ 1154603 w 8650769"/>
              <a:gd name="connsiteY20" fmla="*/ 142556 h 355810"/>
              <a:gd name="connsiteX21" fmla="*/ 1353796 w 8650769"/>
              <a:gd name="connsiteY21" fmla="*/ 16 h 355810"/>
              <a:gd name="connsiteX22" fmla="*/ 1382178 w 8650769"/>
              <a:gd name="connsiteY22" fmla="*/ 7540 h 355810"/>
              <a:gd name="connsiteX23" fmla="*/ 1412974 w 8650769"/>
              <a:gd name="connsiteY23" fmla="*/ 153078 h 355810"/>
              <a:gd name="connsiteX24" fmla="*/ 1411916 w 8650769"/>
              <a:gd name="connsiteY24" fmla="*/ 156785 h 355810"/>
              <a:gd name="connsiteX25" fmla="*/ 1422481 w 8650769"/>
              <a:gd name="connsiteY25" fmla="*/ 142556 h 355810"/>
              <a:gd name="connsiteX26" fmla="*/ 1621674 w 8650769"/>
              <a:gd name="connsiteY26" fmla="*/ 16 h 355810"/>
              <a:gd name="connsiteX27" fmla="*/ 1650055 w 8650769"/>
              <a:gd name="connsiteY27" fmla="*/ 7540 h 355810"/>
              <a:gd name="connsiteX28" fmla="*/ 1680853 w 8650769"/>
              <a:gd name="connsiteY28" fmla="*/ 153078 h 355810"/>
              <a:gd name="connsiteX29" fmla="*/ 1679797 w 8650769"/>
              <a:gd name="connsiteY29" fmla="*/ 156783 h 355810"/>
              <a:gd name="connsiteX30" fmla="*/ 1690359 w 8650769"/>
              <a:gd name="connsiteY30" fmla="*/ 142556 h 355810"/>
              <a:gd name="connsiteX31" fmla="*/ 1889552 w 8650769"/>
              <a:gd name="connsiteY31" fmla="*/ 16 h 355810"/>
              <a:gd name="connsiteX32" fmla="*/ 1917934 w 8650769"/>
              <a:gd name="connsiteY32" fmla="*/ 7540 h 355810"/>
              <a:gd name="connsiteX33" fmla="*/ 1948731 w 8650769"/>
              <a:gd name="connsiteY33" fmla="*/ 153078 h 355810"/>
              <a:gd name="connsiteX34" fmla="*/ 1947675 w 8650769"/>
              <a:gd name="connsiteY34" fmla="*/ 156783 h 355810"/>
              <a:gd name="connsiteX35" fmla="*/ 1958237 w 8650769"/>
              <a:gd name="connsiteY35" fmla="*/ 142556 h 355810"/>
              <a:gd name="connsiteX36" fmla="*/ 2157430 w 8650769"/>
              <a:gd name="connsiteY36" fmla="*/ 16 h 355810"/>
              <a:gd name="connsiteX37" fmla="*/ 2185812 w 8650769"/>
              <a:gd name="connsiteY37" fmla="*/ 7540 h 355810"/>
              <a:gd name="connsiteX38" fmla="*/ 2216609 w 8650769"/>
              <a:gd name="connsiteY38" fmla="*/ 153078 h 355810"/>
              <a:gd name="connsiteX39" fmla="*/ 2215551 w 8650769"/>
              <a:gd name="connsiteY39" fmla="*/ 156785 h 355810"/>
              <a:gd name="connsiteX40" fmla="*/ 2226117 w 8650769"/>
              <a:gd name="connsiteY40" fmla="*/ 142556 h 355810"/>
              <a:gd name="connsiteX41" fmla="*/ 2425309 w 8650769"/>
              <a:gd name="connsiteY41" fmla="*/ 16 h 355810"/>
              <a:gd name="connsiteX42" fmla="*/ 2453690 w 8650769"/>
              <a:gd name="connsiteY42" fmla="*/ 7540 h 355810"/>
              <a:gd name="connsiteX43" fmla="*/ 2484487 w 8650769"/>
              <a:gd name="connsiteY43" fmla="*/ 153078 h 355810"/>
              <a:gd name="connsiteX44" fmla="*/ 2483431 w 8650769"/>
              <a:gd name="connsiteY44" fmla="*/ 156783 h 355810"/>
              <a:gd name="connsiteX45" fmla="*/ 2493995 w 8650769"/>
              <a:gd name="connsiteY45" fmla="*/ 142556 h 355810"/>
              <a:gd name="connsiteX46" fmla="*/ 2693187 w 8650769"/>
              <a:gd name="connsiteY46" fmla="*/ 16 h 355810"/>
              <a:gd name="connsiteX47" fmla="*/ 2721569 w 8650769"/>
              <a:gd name="connsiteY47" fmla="*/ 7540 h 355810"/>
              <a:gd name="connsiteX48" fmla="*/ 2752366 w 8650769"/>
              <a:gd name="connsiteY48" fmla="*/ 153078 h 355810"/>
              <a:gd name="connsiteX49" fmla="*/ 2751309 w 8650769"/>
              <a:gd name="connsiteY49" fmla="*/ 156783 h 355810"/>
              <a:gd name="connsiteX50" fmla="*/ 2761871 w 8650769"/>
              <a:gd name="connsiteY50" fmla="*/ 142556 h 355810"/>
              <a:gd name="connsiteX51" fmla="*/ 2961065 w 8650769"/>
              <a:gd name="connsiteY51" fmla="*/ 16 h 355810"/>
              <a:gd name="connsiteX52" fmla="*/ 2989447 w 8650769"/>
              <a:gd name="connsiteY52" fmla="*/ 7540 h 355810"/>
              <a:gd name="connsiteX53" fmla="*/ 3020242 w 8650769"/>
              <a:gd name="connsiteY53" fmla="*/ 153078 h 355810"/>
              <a:gd name="connsiteX54" fmla="*/ 3019186 w 8650769"/>
              <a:gd name="connsiteY54" fmla="*/ 156785 h 355810"/>
              <a:gd name="connsiteX55" fmla="*/ 3029751 w 8650769"/>
              <a:gd name="connsiteY55" fmla="*/ 142556 h 355810"/>
              <a:gd name="connsiteX56" fmla="*/ 3228944 w 8650769"/>
              <a:gd name="connsiteY56" fmla="*/ 16 h 355810"/>
              <a:gd name="connsiteX57" fmla="*/ 3257325 w 8650769"/>
              <a:gd name="connsiteY57" fmla="*/ 7540 h 355810"/>
              <a:gd name="connsiteX58" fmla="*/ 3288122 w 8650769"/>
              <a:gd name="connsiteY58" fmla="*/ 153078 h 355810"/>
              <a:gd name="connsiteX59" fmla="*/ 3287066 w 8650769"/>
              <a:gd name="connsiteY59" fmla="*/ 156783 h 355810"/>
              <a:gd name="connsiteX60" fmla="*/ 3297628 w 8650769"/>
              <a:gd name="connsiteY60" fmla="*/ 142556 h 355810"/>
              <a:gd name="connsiteX61" fmla="*/ 3496822 w 8650769"/>
              <a:gd name="connsiteY61" fmla="*/ 16 h 355810"/>
              <a:gd name="connsiteX62" fmla="*/ 3525203 w 8650769"/>
              <a:gd name="connsiteY62" fmla="*/ 7540 h 355810"/>
              <a:gd name="connsiteX63" fmla="*/ 3555999 w 8650769"/>
              <a:gd name="connsiteY63" fmla="*/ 153078 h 355810"/>
              <a:gd name="connsiteX64" fmla="*/ 3554943 w 8650769"/>
              <a:gd name="connsiteY64" fmla="*/ 156783 h 355810"/>
              <a:gd name="connsiteX65" fmla="*/ 3565506 w 8650769"/>
              <a:gd name="connsiteY65" fmla="*/ 142556 h 355810"/>
              <a:gd name="connsiteX66" fmla="*/ 3764699 w 8650769"/>
              <a:gd name="connsiteY66" fmla="*/ 16 h 355810"/>
              <a:gd name="connsiteX67" fmla="*/ 3793081 w 8650769"/>
              <a:gd name="connsiteY67" fmla="*/ 7540 h 355810"/>
              <a:gd name="connsiteX68" fmla="*/ 3823877 w 8650769"/>
              <a:gd name="connsiteY68" fmla="*/ 153078 h 355810"/>
              <a:gd name="connsiteX69" fmla="*/ 3822822 w 8650769"/>
              <a:gd name="connsiteY69" fmla="*/ 156782 h 355810"/>
              <a:gd name="connsiteX70" fmla="*/ 3833384 w 8650769"/>
              <a:gd name="connsiteY70" fmla="*/ 142556 h 355810"/>
              <a:gd name="connsiteX71" fmla="*/ 4032577 w 8650769"/>
              <a:gd name="connsiteY71" fmla="*/ 16 h 355810"/>
              <a:gd name="connsiteX72" fmla="*/ 4060959 w 8650769"/>
              <a:gd name="connsiteY72" fmla="*/ 7540 h 355810"/>
              <a:gd name="connsiteX73" fmla="*/ 4091755 w 8650769"/>
              <a:gd name="connsiteY73" fmla="*/ 153078 h 355810"/>
              <a:gd name="connsiteX74" fmla="*/ 4090699 w 8650769"/>
              <a:gd name="connsiteY74" fmla="*/ 156785 h 355810"/>
              <a:gd name="connsiteX75" fmla="*/ 4101263 w 8650769"/>
              <a:gd name="connsiteY75" fmla="*/ 142556 h 355810"/>
              <a:gd name="connsiteX76" fmla="*/ 4300456 w 8650769"/>
              <a:gd name="connsiteY76" fmla="*/ 16 h 355810"/>
              <a:gd name="connsiteX77" fmla="*/ 4328838 w 8650769"/>
              <a:gd name="connsiteY77" fmla="*/ 7540 h 355810"/>
              <a:gd name="connsiteX78" fmla="*/ 4359634 w 8650769"/>
              <a:gd name="connsiteY78" fmla="*/ 153078 h 355810"/>
              <a:gd name="connsiteX79" fmla="*/ 4358579 w 8650769"/>
              <a:gd name="connsiteY79" fmla="*/ 156782 h 355810"/>
              <a:gd name="connsiteX80" fmla="*/ 4369141 w 8650769"/>
              <a:gd name="connsiteY80" fmla="*/ 142556 h 355810"/>
              <a:gd name="connsiteX81" fmla="*/ 4568334 w 8650769"/>
              <a:gd name="connsiteY81" fmla="*/ 16 h 355810"/>
              <a:gd name="connsiteX82" fmla="*/ 4596716 w 8650769"/>
              <a:gd name="connsiteY82" fmla="*/ 7540 h 355810"/>
              <a:gd name="connsiteX83" fmla="*/ 4627512 w 8650769"/>
              <a:gd name="connsiteY83" fmla="*/ 153078 h 355810"/>
              <a:gd name="connsiteX84" fmla="*/ 4626457 w 8650769"/>
              <a:gd name="connsiteY84" fmla="*/ 156782 h 355810"/>
              <a:gd name="connsiteX85" fmla="*/ 4637019 w 8650769"/>
              <a:gd name="connsiteY85" fmla="*/ 142556 h 355810"/>
              <a:gd name="connsiteX86" fmla="*/ 4836212 w 8650769"/>
              <a:gd name="connsiteY86" fmla="*/ 16 h 355810"/>
              <a:gd name="connsiteX87" fmla="*/ 4864594 w 8650769"/>
              <a:gd name="connsiteY87" fmla="*/ 7540 h 355810"/>
              <a:gd name="connsiteX88" fmla="*/ 4895390 w 8650769"/>
              <a:gd name="connsiteY88" fmla="*/ 153078 h 355810"/>
              <a:gd name="connsiteX89" fmla="*/ 4894334 w 8650769"/>
              <a:gd name="connsiteY89" fmla="*/ 156785 h 355810"/>
              <a:gd name="connsiteX90" fmla="*/ 4904898 w 8650769"/>
              <a:gd name="connsiteY90" fmla="*/ 142556 h 355810"/>
              <a:gd name="connsiteX91" fmla="*/ 5104091 w 8650769"/>
              <a:gd name="connsiteY91" fmla="*/ 16 h 355810"/>
              <a:gd name="connsiteX92" fmla="*/ 5132473 w 8650769"/>
              <a:gd name="connsiteY92" fmla="*/ 7540 h 355810"/>
              <a:gd name="connsiteX93" fmla="*/ 5163269 w 8650769"/>
              <a:gd name="connsiteY93" fmla="*/ 153078 h 355810"/>
              <a:gd name="connsiteX94" fmla="*/ 5162213 w 8650769"/>
              <a:gd name="connsiteY94" fmla="*/ 156783 h 355810"/>
              <a:gd name="connsiteX95" fmla="*/ 5172776 w 8650769"/>
              <a:gd name="connsiteY95" fmla="*/ 142556 h 355810"/>
              <a:gd name="connsiteX96" fmla="*/ 5371969 w 8650769"/>
              <a:gd name="connsiteY96" fmla="*/ 16 h 355810"/>
              <a:gd name="connsiteX97" fmla="*/ 5400351 w 8650769"/>
              <a:gd name="connsiteY97" fmla="*/ 7540 h 355810"/>
              <a:gd name="connsiteX98" fmla="*/ 5431147 w 8650769"/>
              <a:gd name="connsiteY98" fmla="*/ 153078 h 355810"/>
              <a:gd name="connsiteX99" fmla="*/ 5430092 w 8650769"/>
              <a:gd name="connsiteY99" fmla="*/ 156782 h 355810"/>
              <a:gd name="connsiteX100" fmla="*/ 5440654 w 8650769"/>
              <a:gd name="connsiteY100" fmla="*/ 142556 h 355810"/>
              <a:gd name="connsiteX101" fmla="*/ 5639847 w 8650769"/>
              <a:gd name="connsiteY101" fmla="*/ 16 h 355810"/>
              <a:gd name="connsiteX102" fmla="*/ 5668229 w 8650769"/>
              <a:gd name="connsiteY102" fmla="*/ 7540 h 355810"/>
              <a:gd name="connsiteX103" fmla="*/ 5699025 w 8650769"/>
              <a:gd name="connsiteY103" fmla="*/ 153078 h 355810"/>
              <a:gd name="connsiteX104" fmla="*/ 5697969 w 8650769"/>
              <a:gd name="connsiteY104" fmla="*/ 156785 h 355810"/>
              <a:gd name="connsiteX105" fmla="*/ 5708533 w 8650769"/>
              <a:gd name="connsiteY105" fmla="*/ 142556 h 355810"/>
              <a:gd name="connsiteX106" fmla="*/ 5907726 w 8650769"/>
              <a:gd name="connsiteY106" fmla="*/ 16 h 355810"/>
              <a:gd name="connsiteX107" fmla="*/ 5936108 w 8650769"/>
              <a:gd name="connsiteY107" fmla="*/ 7540 h 355810"/>
              <a:gd name="connsiteX108" fmla="*/ 5966904 w 8650769"/>
              <a:gd name="connsiteY108" fmla="*/ 153078 h 355810"/>
              <a:gd name="connsiteX109" fmla="*/ 5965849 w 8650769"/>
              <a:gd name="connsiteY109" fmla="*/ 156782 h 355810"/>
              <a:gd name="connsiteX110" fmla="*/ 5976411 w 8650769"/>
              <a:gd name="connsiteY110" fmla="*/ 142556 h 355810"/>
              <a:gd name="connsiteX111" fmla="*/ 6175604 w 8650769"/>
              <a:gd name="connsiteY111" fmla="*/ 16 h 355810"/>
              <a:gd name="connsiteX112" fmla="*/ 6203986 w 8650769"/>
              <a:gd name="connsiteY112" fmla="*/ 7540 h 355810"/>
              <a:gd name="connsiteX113" fmla="*/ 6234782 w 8650769"/>
              <a:gd name="connsiteY113" fmla="*/ 153078 h 355810"/>
              <a:gd name="connsiteX114" fmla="*/ 6233727 w 8650769"/>
              <a:gd name="connsiteY114" fmla="*/ 156782 h 355810"/>
              <a:gd name="connsiteX115" fmla="*/ 6244289 w 8650769"/>
              <a:gd name="connsiteY115" fmla="*/ 142556 h 355810"/>
              <a:gd name="connsiteX116" fmla="*/ 6443482 w 8650769"/>
              <a:gd name="connsiteY116" fmla="*/ 16 h 355810"/>
              <a:gd name="connsiteX117" fmla="*/ 6471864 w 8650769"/>
              <a:gd name="connsiteY117" fmla="*/ 7540 h 355810"/>
              <a:gd name="connsiteX118" fmla="*/ 6502660 w 8650769"/>
              <a:gd name="connsiteY118" fmla="*/ 153078 h 355810"/>
              <a:gd name="connsiteX119" fmla="*/ 6501604 w 8650769"/>
              <a:gd name="connsiteY119" fmla="*/ 156785 h 355810"/>
              <a:gd name="connsiteX120" fmla="*/ 6512168 w 8650769"/>
              <a:gd name="connsiteY120" fmla="*/ 142556 h 355810"/>
              <a:gd name="connsiteX121" fmla="*/ 6711361 w 8650769"/>
              <a:gd name="connsiteY121" fmla="*/ 16 h 355810"/>
              <a:gd name="connsiteX122" fmla="*/ 6739743 w 8650769"/>
              <a:gd name="connsiteY122" fmla="*/ 7540 h 355810"/>
              <a:gd name="connsiteX123" fmla="*/ 6770539 w 8650769"/>
              <a:gd name="connsiteY123" fmla="*/ 153078 h 355810"/>
              <a:gd name="connsiteX124" fmla="*/ 6769483 w 8650769"/>
              <a:gd name="connsiteY124" fmla="*/ 156783 h 355810"/>
              <a:gd name="connsiteX125" fmla="*/ 6780046 w 8650769"/>
              <a:gd name="connsiteY125" fmla="*/ 142556 h 355810"/>
              <a:gd name="connsiteX126" fmla="*/ 6979239 w 8650769"/>
              <a:gd name="connsiteY126" fmla="*/ 16 h 355810"/>
              <a:gd name="connsiteX127" fmla="*/ 7007621 w 8650769"/>
              <a:gd name="connsiteY127" fmla="*/ 7540 h 355810"/>
              <a:gd name="connsiteX128" fmla="*/ 7038417 w 8650769"/>
              <a:gd name="connsiteY128" fmla="*/ 153078 h 355810"/>
              <a:gd name="connsiteX129" fmla="*/ 7037361 w 8650769"/>
              <a:gd name="connsiteY129" fmla="*/ 156783 h 355810"/>
              <a:gd name="connsiteX130" fmla="*/ 7047924 w 8650769"/>
              <a:gd name="connsiteY130" fmla="*/ 142556 h 355810"/>
              <a:gd name="connsiteX131" fmla="*/ 7247117 w 8650769"/>
              <a:gd name="connsiteY131" fmla="*/ 16 h 355810"/>
              <a:gd name="connsiteX132" fmla="*/ 7275499 w 8650769"/>
              <a:gd name="connsiteY132" fmla="*/ 7540 h 355810"/>
              <a:gd name="connsiteX133" fmla="*/ 7306295 w 8650769"/>
              <a:gd name="connsiteY133" fmla="*/ 153078 h 355810"/>
              <a:gd name="connsiteX134" fmla="*/ 7305239 w 8650769"/>
              <a:gd name="connsiteY134" fmla="*/ 156784 h 355810"/>
              <a:gd name="connsiteX135" fmla="*/ 7315803 w 8650769"/>
              <a:gd name="connsiteY135" fmla="*/ 142556 h 355810"/>
              <a:gd name="connsiteX136" fmla="*/ 7514996 w 8650769"/>
              <a:gd name="connsiteY136" fmla="*/ 16 h 355810"/>
              <a:gd name="connsiteX137" fmla="*/ 7543378 w 8650769"/>
              <a:gd name="connsiteY137" fmla="*/ 7540 h 355810"/>
              <a:gd name="connsiteX138" fmla="*/ 7574174 w 8650769"/>
              <a:gd name="connsiteY138" fmla="*/ 153078 h 355810"/>
              <a:gd name="connsiteX139" fmla="*/ 7573119 w 8650769"/>
              <a:gd name="connsiteY139" fmla="*/ 156783 h 355810"/>
              <a:gd name="connsiteX140" fmla="*/ 7583681 w 8650769"/>
              <a:gd name="connsiteY140" fmla="*/ 142556 h 355810"/>
              <a:gd name="connsiteX141" fmla="*/ 7782874 w 8650769"/>
              <a:gd name="connsiteY141" fmla="*/ 16 h 355810"/>
              <a:gd name="connsiteX142" fmla="*/ 7811256 w 8650769"/>
              <a:gd name="connsiteY142" fmla="*/ 7540 h 355810"/>
              <a:gd name="connsiteX143" fmla="*/ 7842052 w 8650769"/>
              <a:gd name="connsiteY143" fmla="*/ 153078 h 355810"/>
              <a:gd name="connsiteX144" fmla="*/ 7840996 w 8650769"/>
              <a:gd name="connsiteY144" fmla="*/ 156783 h 355810"/>
              <a:gd name="connsiteX145" fmla="*/ 7851559 w 8650769"/>
              <a:gd name="connsiteY145" fmla="*/ 142556 h 355810"/>
              <a:gd name="connsiteX146" fmla="*/ 8050752 w 8650769"/>
              <a:gd name="connsiteY146" fmla="*/ 16 h 355810"/>
              <a:gd name="connsiteX147" fmla="*/ 8079134 w 8650769"/>
              <a:gd name="connsiteY147" fmla="*/ 7540 h 355810"/>
              <a:gd name="connsiteX148" fmla="*/ 8109930 w 8650769"/>
              <a:gd name="connsiteY148" fmla="*/ 153078 h 355810"/>
              <a:gd name="connsiteX149" fmla="*/ 8108874 w 8650769"/>
              <a:gd name="connsiteY149" fmla="*/ 156785 h 355810"/>
              <a:gd name="connsiteX150" fmla="*/ 8119438 w 8650769"/>
              <a:gd name="connsiteY150" fmla="*/ 142556 h 355810"/>
              <a:gd name="connsiteX151" fmla="*/ 8318630 w 8650769"/>
              <a:gd name="connsiteY151" fmla="*/ 16 h 355810"/>
              <a:gd name="connsiteX152" fmla="*/ 8347012 w 8650769"/>
              <a:gd name="connsiteY152" fmla="*/ 7540 h 355810"/>
              <a:gd name="connsiteX153" fmla="*/ 8377809 w 8650769"/>
              <a:gd name="connsiteY153" fmla="*/ 153078 h 355810"/>
              <a:gd name="connsiteX154" fmla="*/ 8376758 w 8650769"/>
              <a:gd name="connsiteY154" fmla="*/ 156766 h 355810"/>
              <a:gd name="connsiteX155" fmla="*/ 8387308 w 8650769"/>
              <a:gd name="connsiteY155" fmla="*/ 142556 h 355810"/>
              <a:gd name="connsiteX156" fmla="*/ 8586500 w 8650769"/>
              <a:gd name="connsiteY156" fmla="*/ 16 h 355810"/>
              <a:gd name="connsiteX157" fmla="*/ 8614882 w 8650769"/>
              <a:gd name="connsiteY157" fmla="*/ 7540 h 355810"/>
              <a:gd name="connsiteX158" fmla="*/ 8645679 w 8650769"/>
              <a:gd name="connsiteY158" fmla="*/ 153078 h 355810"/>
              <a:gd name="connsiteX159" fmla="*/ 8612735 w 8650769"/>
              <a:gd name="connsiteY159" fmla="*/ 268653 h 355810"/>
              <a:gd name="connsiteX160" fmla="*/ 91440 w 8650769"/>
              <a:gd name="connsiteY160" fmla="*/ 355810 h 355810"/>
              <a:gd name="connsiteX0" fmla="*/ 190843 w 8559329"/>
              <a:gd name="connsiteY0" fmla="*/ 16 h 355810"/>
              <a:gd name="connsiteX1" fmla="*/ 219225 w 8559329"/>
              <a:gd name="connsiteY1" fmla="*/ 7540 h 355810"/>
              <a:gd name="connsiteX2" fmla="*/ 250022 w 8559329"/>
              <a:gd name="connsiteY2" fmla="*/ 153078 h 355810"/>
              <a:gd name="connsiteX3" fmla="*/ 248966 w 8559329"/>
              <a:gd name="connsiteY3" fmla="*/ 156783 h 355810"/>
              <a:gd name="connsiteX4" fmla="*/ 259528 w 8559329"/>
              <a:gd name="connsiteY4" fmla="*/ 142556 h 355810"/>
              <a:gd name="connsiteX5" fmla="*/ 458721 w 8559329"/>
              <a:gd name="connsiteY5" fmla="*/ 16 h 355810"/>
              <a:gd name="connsiteX6" fmla="*/ 487103 w 8559329"/>
              <a:gd name="connsiteY6" fmla="*/ 7540 h 355810"/>
              <a:gd name="connsiteX7" fmla="*/ 517900 w 8559329"/>
              <a:gd name="connsiteY7" fmla="*/ 153078 h 355810"/>
              <a:gd name="connsiteX8" fmla="*/ 516843 w 8559329"/>
              <a:gd name="connsiteY8" fmla="*/ 156785 h 355810"/>
              <a:gd name="connsiteX9" fmla="*/ 527407 w 8559329"/>
              <a:gd name="connsiteY9" fmla="*/ 142556 h 355810"/>
              <a:gd name="connsiteX10" fmla="*/ 726600 w 8559329"/>
              <a:gd name="connsiteY10" fmla="*/ 16 h 355810"/>
              <a:gd name="connsiteX11" fmla="*/ 754982 w 8559329"/>
              <a:gd name="connsiteY11" fmla="*/ 7540 h 355810"/>
              <a:gd name="connsiteX12" fmla="*/ 785778 w 8559329"/>
              <a:gd name="connsiteY12" fmla="*/ 153078 h 355810"/>
              <a:gd name="connsiteX13" fmla="*/ 784723 w 8559329"/>
              <a:gd name="connsiteY13" fmla="*/ 156783 h 355810"/>
              <a:gd name="connsiteX14" fmla="*/ 795285 w 8559329"/>
              <a:gd name="connsiteY14" fmla="*/ 142556 h 355810"/>
              <a:gd name="connsiteX15" fmla="*/ 994478 w 8559329"/>
              <a:gd name="connsiteY15" fmla="*/ 16 h 355810"/>
              <a:gd name="connsiteX16" fmla="*/ 1022860 w 8559329"/>
              <a:gd name="connsiteY16" fmla="*/ 7540 h 355810"/>
              <a:gd name="connsiteX17" fmla="*/ 1053656 w 8559329"/>
              <a:gd name="connsiteY17" fmla="*/ 153078 h 355810"/>
              <a:gd name="connsiteX18" fmla="*/ 1052600 w 8559329"/>
              <a:gd name="connsiteY18" fmla="*/ 156783 h 355810"/>
              <a:gd name="connsiteX19" fmla="*/ 1063163 w 8559329"/>
              <a:gd name="connsiteY19" fmla="*/ 142556 h 355810"/>
              <a:gd name="connsiteX20" fmla="*/ 1262356 w 8559329"/>
              <a:gd name="connsiteY20" fmla="*/ 16 h 355810"/>
              <a:gd name="connsiteX21" fmla="*/ 1290738 w 8559329"/>
              <a:gd name="connsiteY21" fmla="*/ 7540 h 355810"/>
              <a:gd name="connsiteX22" fmla="*/ 1321534 w 8559329"/>
              <a:gd name="connsiteY22" fmla="*/ 153078 h 355810"/>
              <a:gd name="connsiteX23" fmla="*/ 1320476 w 8559329"/>
              <a:gd name="connsiteY23" fmla="*/ 156785 h 355810"/>
              <a:gd name="connsiteX24" fmla="*/ 1331041 w 8559329"/>
              <a:gd name="connsiteY24" fmla="*/ 142556 h 355810"/>
              <a:gd name="connsiteX25" fmla="*/ 1530234 w 8559329"/>
              <a:gd name="connsiteY25" fmla="*/ 16 h 355810"/>
              <a:gd name="connsiteX26" fmla="*/ 1558615 w 8559329"/>
              <a:gd name="connsiteY26" fmla="*/ 7540 h 355810"/>
              <a:gd name="connsiteX27" fmla="*/ 1589413 w 8559329"/>
              <a:gd name="connsiteY27" fmla="*/ 153078 h 355810"/>
              <a:gd name="connsiteX28" fmla="*/ 1588357 w 8559329"/>
              <a:gd name="connsiteY28" fmla="*/ 156783 h 355810"/>
              <a:gd name="connsiteX29" fmla="*/ 1598919 w 8559329"/>
              <a:gd name="connsiteY29" fmla="*/ 142556 h 355810"/>
              <a:gd name="connsiteX30" fmla="*/ 1798112 w 8559329"/>
              <a:gd name="connsiteY30" fmla="*/ 16 h 355810"/>
              <a:gd name="connsiteX31" fmla="*/ 1826494 w 8559329"/>
              <a:gd name="connsiteY31" fmla="*/ 7540 h 355810"/>
              <a:gd name="connsiteX32" fmla="*/ 1857291 w 8559329"/>
              <a:gd name="connsiteY32" fmla="*/ 153078 h 355810"/>
              <a:gd name="connsiteX33" fmla="*/ 1856235 w 8559329"/>
              <a:gd name="connsiteY33" fmla="*/ 156783 h 355810"/>
              <a:gd name="connsiteX34" fmla="*/ 1866797 w 8559329"/>
              <a:gd name="connsiteY34" fmla="*/ 142556 h 355810"/>
              <a:gd name="connsiteX35" fmla="*/ 2065990 w 8559329"/>
              <a:gd name="connsiteY35" fmla="*/ 16 h 355810"/>
              <a:gd name="connsiteX36" fmla="*/ 2094372 w 8559329"/>
              <a:gd name="connsiteY36" fmla="*/ 7540 h 355810"/>
              <a:gd name="connsiteX37" fmla="*/ 2125169 w 8559329"/>
              <a:gd name="connsiteY37" fmla="*/ 153078 h 355810"/>
              <a:gd name="connsiteX38" fmla="*/ 2124111 w 8559329"/>
              <a:gd name="connsiteY38" fmla="*/ 156785 h 355810"/>
              <a:gd name="connsiteX39" fmla="*/ 2134677 w 8559329"/>
              <a:gd name="connsiteY39" fmla="*/ 142556 h 355810"/>
              <a:gd name="connsiteX40" fmla="*/ 2333869 w 8559329"/>
              <a:gd name="connsiteY40" fmla="*/ 16 h 355810"/>
              <a:gd name="connsiteX41" fmla="*/ 2362250 w 8559329"/>
              <a:gd name="connsiteY41" fmla="*/ 7540 h 355810"/>
              <a:gd name="connsiteX42" fmla="*/ 2393047 w 8559329"/>
              <a:gd name="connsiteY42" fmla="*/ 153078 h 355810"/>
              <a:gd name="connsiteX43" fmla="*/ 2391991 w 8559329"/>
              <a:gd name="connsiteY43" fmla="*/ 156783 h 355810"/>
              <a:gd name="connsiteX44" fmla="*/ 2402555 w 8559329"/>
              <a:gd name="connsiteY44" fmla="*/ 142556 h 355810"/>
              <a:gd name="connsiteX45" fmla="*/ 2601747 w 8559329"/>
              <a:gd name="connsiteY45" fmla="*/ 16 h 355810"/>
              <a:gd name="connsiteX46" fmla="*/ 2630129 w 8559329"/>
              <a:gd name="connsiteY46" fmla="*/ 7540 h 355810"/>
              <a:gd name="connsiteX47" fmla="*/ 2660926 w 8559329"/>
              <a:gd name="connsiteY47" fmla="*/ 153078 h 355810"/>
              <a:gd name="connsiteX48" fmla="*/ 2659869 w 8559329"/>
              <a:gd name="connsiteY48" fmla="*/ 156783 h 355810"/>
              <a:gd name="connsiteX49" fmla="*/ 2670431 w 8559329"/>
              <a:gd name="connsiteY49" fmla="*/ 142556 h 355810"/>
              <a:gd name="connsiteX50" fmla="*/ 2869625 w 8559329"/>
              <a:gd name="connsiteY50" fmla="*/ 16 h 355810"/>
              <a:gd name="connsiteX51" fmla="*/ 2898007 w 8559329"/>
              <a:gd name="connsiteY51" fmla="*/ 7540 h 355810"/>
              <a:gd name="connsiteX52" fmla="*/ 2928802 w 8559329"/>
              <a:gd name="connsiteY52" fmla="*/ 153078 h 355810"/>
              <a:gd name="connsiteX53" fmla="*/ 2927746 w 8559329"/>
              <a:gd name="connsiteY53" fmla="*/ 156785 h 355810"/>
              <a:gd name="connsiteX54" fmla="*/ 2938311 w 8559329"/>
              <a:gd name="connsiteY54" fmla="*/ 142556 h 355810"/>
              <a:gd name="connsiteX55" fmla="*/ 3137504 w 8559329"/>
              <a:gd name="connsiteY55" fmla="*/ 16 h 355810"/>
              <a:gd name="connsiteX56" fmla="*/ 3165885 w 8559329"/>
              <a:gd name="connsiteY56" fmla="*/ 7540 h 355810"/>
              <a:gd name="connsiteX57" fmla="*/ 3196682 w 8559329"/>
              <a:gd name="connsiteY57" fmla="*/ 153078 h 355810"/>
              <a:gd name="connsiteX58" fmla="*/ 3195626 w 8559329"/>
              <a:gd name="connsiteY58" fmla="*/ 156783 h 355810"/>
              <a:gd name="connsiteX59" fmla="*/ 3206188 w 8559329"/>
              <a:gd name="connsiteY59" fmla="*/ 142556 h 355810"/>
              <a:gd name="connsiteX60" fmla="*/ 3405382 w 8559329"/>
              <a:gd name="connsiteY60" fmla="*/ 16 h 355810"/>
              <a:gd name="connsiteX61" fmla="*/ 3433763 w 8559329"/>
              <a:gd name="connsiteY61" fmla="*/ 7540 h 355810"/>
              <a:gd name="connsiteX62" fmla="*/ 3464559 w 8559329"/>
              <a:gd name="connsiteY62" fmla="*/ 153078 h 355810"/>
              <a:gd name="connsiteX63" fmla="*/ 3463503 w 8559329"/>
              <a:gd name="connsiteY63" fmla="*/ 156783 h 355810"/>
              <a:gd name="connsiteX64" fmla="*/ 3474066 w 8559329"/>
              <a:gd name="connsiteY64" fmla="*/ 142556 h 355810"/>
              <a:gd name="connsiteX65" fmla="*/ 3673259 w 8559329"/>
              <a:gd name="connsiteY65" fmla="*/ 16 h 355810"/>
              <a:gd name="connsiteX66" fmla="*/ 3701641 w 8559329"/>
              <a:gd name="connsiteY66" fmla="*/ 7540 h 355810"/>
              <a:gd name="connsiteX67" fmla="*/ 3732437 w 8559329"/>
              <a:gd name="connsiteY67" fmla="*/ 153078 h 355810"/>
              <a:gd name="connsiteX68" fmla="*/ 3731382 w 8559329"/>
              <a:gd name="connsiteY68" fmla="*/ 156782 h 355810"/>
              <a:gd name="connsiteX69" fmla="*/ 3741944 w 8559329"/>
              <a:gd name="connsiteY69" fmla="*/ 142556 h 355810"/>
              <a:gd name="connsiteX70" fmla="*/ 3941137 w 8559329"/>
              <a:gd name="connsiteY70" fmla="*/ 16 h 355810"/>
              <a:gd name="connsiteX71" fmla="*/ 3969519 w 8559329"/>
              <a:gd name="connsiteY71" fmla="*/ 7540 h 355810"/>
              <a:gd name="connsiteX72" fmla="*/ 4000315 w 8559329"/>
              <a:gd name="connsiteY72" fmla="*/ 153078 h 355810"/>
              <a:gd name="connsiteX73" fmla="*/ 3999259 w 8559329"/>
              <a:gd name="connsiteY73" fmla="*/ 156785 h 355810"/>
              <a:gd name="connsiteX74" fmla="*/ 4009823 w 8559329"/>
              <a:gd name="connsiteY74" fmla="*/ 142556 h 355810"/>
              <a:gd name="connsiteX75" fmla="*/ 4209016 w 8559329"/>
              <a:gd name="connsiteY75" fmla="*/ 16 h 355810"/>
              <a:gd name="connsiteX76" fmla="*/ 4237398 w 8559329"/>
              <a:gd name="connsiteY76" fmla="*/ 7540 h 355810"/>
              <a:gd name="connsiteX77" fmla="*/ 4268194 w 8559329"/>
              <a:gd name="connsiteY77" fmla="*/ 153078 h 355810"/>
              <a:gd name="connsiteX78" fmla="*/ 4267139 w 8559329"/>
              <a:gd name="connsiteY78" fmla="*/ 156782 h 355810"/>
              <a:gd name="connsiteX79" fmla="*/ 4277701 w 8559329"/>
              <a:gd name="connsiteY79" fmla="*/ 142556 h 355810"/>
              <a:gd name="connsiteX80" fmla="*/ 4476894 w 8559329"/>
              <a:gd name="connsiteY80" fmla="*/ 16 h 355810"/>
              <a:gd name="connsiteX81" fmla="*/ 4505276 w 8559329"/>
              <a:gd name="connsiteY81" fmla="*/ 7540 h 355810"/>
              <a:gd name="connsiteX82" fmla="*/ 4536072 w 8559329"/>
              <a:gd name="connsiteY82" fmla="*/ 153078 h 355810"/>
              <a:gd name="connsiteX83" fmla="*/ 4535017 w 8559329"/>
              <a:gd name="connsiteY83" fmla="*/ 156782 h 355810"/>
              <a:gd name="connsiteX84" fmla="*/ 4545579 w 8559329"/>
              <a:gd name="connsiteY84" fmla="*/ 142556 h 355810"/>
              <a:gd name="connsiteX85" fmla="*/ 4744772 w 8559329"/>
              <a:gd name="connsiteY85" fmla="*/ 16 h 355810"/>
              <a:gd name="connsiteX86" fmla="*/ 4773154 w 8559329"/>
              <a:gd name="connsiteY86" fmla="*/ 7540 h 355810"/>
              <a:gd name="connsiteX87" fmla="*/ 4803950 w 8559329"/>
              <a:gd name="connsiteY87" fmla="*/ 153078 h 355810"/>
              <a:gd name="connsiteX88" fmla="*/ 4802894 w 8559329"/>
              <a:gd name="connsiteY88" fmla="*/ 156785 h 355810"/>
              <a:gd name="connsiteX89" fmla="*/ 4813458 w 8559329"/>
              <a:gd name="connsiteY89" fmla="*/ 142556 h 355810"/>
              <a:gd name="connsiteX90" fmla="*/ 5012651 w 8559329"/>
              <a:gd name="connsiteY90" fmla="*/ 16 h 355810"/>
              <a:gd name="connsiteX91" fmla="*/ 5041033 w 8559329"/>
              <a:gd name="connsiteY91" fmla="*/ 7540 h 355810"/>
              <a:gd name="connsiteX92" fmla="*/ 5071829 w 8559329"/>
              <a:gd name="connsiteY92" fmla="*/ 153078 h 355810"/>
              <a:gd name="connsiteX93" fmla="*/ 5070773 w 8559329"/>
              <a:gd name="connsiteY93" fmla="*/ 156783 h 355810"/>
              <a:gd name="connsiteX94" fmla="*/ 5081336 w 8559329"/>
              <a:gd name="connsiteY94" fmla="*/ 142556 h 355810"/>
              <a:gd name="connsiteX95" fmla="*/ 5280529 w 8559329"/>
              <a:gd name="connsiteY95" fmla="*/ 16 h 355810"/>
              <a:gd name="connsiteX96" fmla="*/ 5308911 w 8559329"/>
              <a:gd name="connsiteY96" fmla="*/ 7540 h 355810"/>
              <a:gd name="connsiteX97" fmla="*/ 5339707 w 8559329"/>
              <a:gd name="connsiteY97" fmla="*/ 153078 h 355810"/>
              <a:gd name="connsiteX98" fmla="*/ 5338652 w 8559329"/>
              <a:gd name="connsiteY98" fmla="*/ 156782 h 355810"/>
              <a:gd name="connsiteX99" fmla="*/ 5349214 w 8559329"/>
              <a:gd name="connsiteY99" fmla="*/ 142556 h 355810"/>
              <a:gd name="connsiteX100" fmla="*/ 5548407 w 8559329"/>
              <a:gd name="connsiteY100" fmla="*/ 16 h 355810"/>
              <a:gd name="connsiteX101" fmla="*/ 5576789 w 8559329"/>
              <a:gd name="connsiteY101" fmla="*/ 7540 h 355810"/>
              <a:gd name="connsiteX102" fmla="*/ 5607585 w 8559329"/>
              <a:gd name="connsiteY102" fmla="*/ 153078 h 355810"/>
              <a:gd name="connsiteX103" fmla="*/ 5606529 w 8559329"/>
              <a:gd name="connsiteY103" fmla="*/ 156785 h 355810"/>
              <a:gd name="connsiteX104" fmla="*/ 5617093 w 8559329"/>
              <a:gd name="connsiteY104" fmla="*/ 142556 h 355810"/>
              <a:gd name="connsiteX105" fmla="*/ 5816286 w 8559329"/>
              <a:gd name="connsiteY105" fmla="*/ 16 h 355810"/>
              <a:gd name="connsiteX106" fmla="*/ 5844668 w 8559329"/>
              <a:gd name="connsiteY106" fmla="*/ 7540 h 355810"/>
              <a:gd name="connsiteX107" fmla="*/ 5875464 w 8559329"/>
              <a:gd name="connsiteY107" fmla="*/ 153078 h 355810"/>
              <a:gd name="connsiteX108" fmla="*/ 5874409 w 8559329"/>
              <a:gd name="connsiteY108" fmla="*/ 156782 h 355810"/>
              <a:gd name="connsiteX109" fmla="*/ 5884971 w 8559329"/>
              <a:gd name="connsiteY109" fmla="*/ 142556 h 355810"/>
              <a:gd name="connsiteX110" fmla="*/ 6084164 w 8559329"/>
              <a:gd name="connsiteY110" fmla="*/ 16 h 355810"/>
              <a:gd name="connsiteX111" fmla="*/ 6112546 w 8559329"/>
              <a:gd name="connsiteY111" fmla="*/ 7540 h 355810"/>
              <a:gd name="connsiteX112" fmla="*/ 6143342 w 8559329"/>
              <a:gd name="connsiteY112" fmla="*/ 153078 h 355810"/>
              <a:gd name="connsiteX113" fmla="*/ 6142287 w 8559329"/>
              <a:gd name="connsiteY113" fmla="*/ 156782 h 355810"/>
              <a:gd name="connsiteX114" fmla="*/ 6152849 w 8559329"/>
              <a:gd name="connsiteY114" fmla="*/ 142556 h 355810"/>
              <a:gd name="connsiteX115" fmla="*/ 6352042 w 8559329"/>
              <a:gd name="connsiteY115" fmla="*/ 16 h 355810"/>
              <a:gd name="connsiteX116" fmla="*/ 6380424 w 8559329"/>
              <a:gd name="connsiteY116" fmla="*/ 7540 h 355810"/>
              <a:gd name="connsiteX117" fmla="*/ 6411220 w 8559329"/>
              <a:gd name="connsiteY117" fmla="*/ 153078 h 355810"/>
              <a:gd name="connsiteX118" fmla="*/ 6410164 w 8559329"/>
              <a:gd name="connsiteY118" fmla="*/ 156785 h 355810"/>
              <a:gd name="connsiteX119" fmla="*/ 6420728 w 8559329"/>
              <a:gd name="connsiteY119" fmla="*/ 142556 h 355810"/>
              <a:gd name="connsiteX120" fmla="*/ 6619921 w 8559329"/>
              <a:gd name="connsiteY120" fmla="*/ 16 h 355810"/>
              <a:gd name="connsiteX121" fmla="*/ 6648303 w 8559329"/>
              <a:gd name="connsiteY121" fmla="*/ 7540 h 355810"/>
              <a:gd name="connsiteX122" fmla="*/ 6679099 w 8559329"/>
              <a:gd name="connsiteY122" fmla="*/ 153078 h 355810"/>
              <a:gd name="connsiteX123" fmla="*/ 6678043 w 8559329"/>
              <a:gd name="connsiteY123" fmla="*/ 156783 h 355810"/>
              <a:gd name="connsiteX124" fmla="*/ 6688606 w 8559329"/>
              <a:gd name="connsiteY124" fmla="*/ 142556 h 355810"/>
              <a:gd name="connsiteX125" fmla="*/ 6887799 w 8559329"/>
              <a:gd name="connsiteY125" fmla="*/ 16 h 355810"/>
              <a:gd name="connsiteX126" fmla="*/ 6916181 w 8559329"/>
              <a:gd name="connsiteY126" fmla="*/ 7540 h 355810"/>
              <a:gd name="connsiteX127" fmla="*/ 6946977 w 8559329"/>
              <a:gd name="connsiteY127" fmla="*/ 153078 h 355810"/>
              <a:gd name="connsiteX128" fmla="*/ 6945921 w 8559329"/>
              <a:gd name="connsiteY128" fmla="*/ 156783 h 355810"/>
              <a:gd name="connsiteX129" fmla="*/ 6956484 w 8559329"/>
              <a:gd name="connsiteY129" fmla="*/ 142556 h 355810"/>
              <a:gd name="connsiteX130" fmla="*/ 7155677 w 8559329"/>
              <a:gd name="connsiteY130" fmla="*/ 16 h 355810"/>
              <a:gd name="connsiteX131" fmla="*/ 7184059 w 8559329"/>
              <a:gd name="connsiteY131" fmla="*/ 7540 h 355810"/>
              <a:gd name="connsiteX132" fmla="*/ 7214855 w 8559329"/>
              <a:gd name="connsiteY132" fmla="*/ 153078 h 355810"/>
              <a:gd name="connsiteX133" fmla="*/ 7213799 w 8559329"/>
              <a:gd name="connsiteY133" fmla="*/ 156784 h 355810"/>
              <a:gd name="connsiteX134" fmla="*/ 7224363 w 8559329"/>
              <a:gd name="connsiteY134" fmla="*/ 142556 h 355810"/>
              <a:gd name="connsiteX135" fmla="*/ 7423556 w 8559329"/>
              <a:gd name="connsiteY135" fmla="*/ 16 h 355810"/>
              <a:gd name="connsiteX136" fmla="*/ 7451938 w 8559329"/>
              <a:gd name="connsiteY136" fmla="*/ 7540 h 355810"/>
              <a:gd name="connsiteX137" fmla="*/ 7482734 w 8559329"/>
              <a:gd name="connsiteY137" fmla="*/ 153078 h 355810"/>
              <a:gd name="connsiteX138" fmla="*/ 7481679 w 8559329"/>
              <a:gd name="connsiteY138" fmla="*/ 156783 h 355810"/>
              <a:gd name="connsiteX139" fmla="*/ 7492241 w 8559329"/>
              <a:gd name="connsiteY139" fmla="*/ 142556 h 355810"/>
              <a:gd name="connsiteX140" fmla="*/ 7691434 w 8559329"/>
              <a:gd name="connsiteY140" fmla="*/ 16 h 355810"/>
              <a:gd name="connsiteX141" fmla="*/ 7719816 w 8559329"/>
              <a:gd name="connsiteY141" fmla="*/ 7540 h 355810"/>
              <a:gd name="connsiteX142" fmla="*/ 7750612 w 8559329"/>
              <a:gd name="connsiteY142" fmla="*/ 153078 h 355810"/>
              <a:gd name="connsiteX143" fmla="*/ 7749556 w 8559329"/>
              <a:gd name="connsiteY143" fmla="*/ 156783 h 355810"/>
              <a:gd name="connsiteX144" fmla="*/ 7760119 w 8559329"/>
              <a:gd name="connsiteY144" fmla="*/ 142556 h 355810"/>
              <a:gd name="connsiteX145" fmla="*/ 7959312 w 8559329"/>
              <a:gd name="connsiteY145" fmla="*/ 16 h 355810"/>
              <a:gd name="connsiteX146" fmla="*/ 7987694 w 8559329"/>
              <a:gd name="connsiteY146" fmla="*/ 7540 h 355810"/>
              <a:gd name="connsiteX147" fmla="*/ 8018490 w 8559329"/>
              <a:gd name="connsiteY147" fmla="*/ 153078 h 355810"/>
              <a:gd name="connsiteX148" fmla="*/ 8017434 w 8559329"/>
              <a:gd name="connsiteY148" fmla="*/ 156785 h 355810"/>
              <a:gd name="connsiteX149" fmla="*/ 8027998 w 8559329"/>
              <a:gd name="connsiteY149" fmla="*/ 142556 h 355810"/>
              <a:gd name="connsiteX150" fmla="*/ 8227190 w 8559329"/>
              <a:gd name="connsiteY150" fmla="*/ 16 h 355810"/>
              <a:gd name="connsiteX151" fmla="*/ 8255572 w 8559329"/>
              <a:gd name="connsiteY151" fmla="*/ 7540 h 355810"/>
              <a:gd name="connsiteX152" fmla="*/ 8286369 w 8559329"/>
              <a:gd name="connsiteY152" fmla="*/ 153078 h 355810"/>
              <a:gd name="connsiteX153" fmla="*/ 8285318 w 8559329"/>
              <a:gd name="connsiteY153" fmla="*/ 156766 h 355810"/>
              <a:gd name="connsiteX154" fmla="*/ 8295868 w 8559329"/>
              <a:gd name="connsiteY154" fmla="*/ 142556 h 355810"/>
              <a:gd name="connsiteX155" fmla="*/ 8495060 w 8559329"/>
              <a:gd name="connsiteY155" fmla="*/ 16 h 355810"/>
              <a:gd name="connsiteX156" fmla="*/ 8523442 w 8559329"/>
              <a:gd name="connsiteY156" fmla="*/ 7540 h 355810"/>
              <a:gd name="connsiteX157" fmla="*/ 8554239 w 8559329"/>
              <a:gd name="connsiteY157" fmla="*/ 153078 h 355810"/>
              <a:gd name="connsiteX158" fmla="*/ 8521295 w 8559329"/>
              <a:gd name="connsiteY158" fmla="*/ 268653 h 355810"/>
              <a:gd name="connsiteX159" fmla="*/ 0 w 8559329"/>
              <a:gd name="connsiteY159" fmla="*/ 355810 h 355810"/>
              <a:gd name="connsiteX0" fmla="*/ 0 w 8368486"/>
              <a:gd name="connsiteY0" fmla="*/ 16 h 268653"/>
              <a:gd name="connsiteX1" fmla="*/ 28382 w 8368486"/>
              <a:gd name="connsiteY1" fmla="*/ 7540 h 268653"/>
              <a:gd name="connsiteX2" fmla="*/ 59179 w 8368486"/>
              <a:gd name="connsiteY2" fmla="*/ 153078 h 268653"/>
              <a:gd name="connsiteX3" fmla="*/ 58123 w 8368486"/>
              <a:gd name="connsiteY3" fmla="*/ 156783 h 268653"/>
              <a:gd name="connsiteX4" fmla="*/ 68685 w 8368486"/>
              <a:gd name="connsiteY4" fmla="*/ 142556 h 268653"/>
              <a:gd name="connsiteX5" fmla="*/ 267878 w 8368486"/>
              <a:gd name="connsiteY5" fmla="*/ 16 h 268653"/>
              <a:gd name="connsiteX6" fmla="*/ 296260 w 8368486"/>
              <a:gd name="connsiteY6" fmla="*/ 7540 h 268653"/>
              <a:gd name="connsiteX7" fmla="*/ 327057 w 8368486"/>
              <a:gd name="connsiteY7" fmla="*/ 153078 h 268653"/>
              <a:gd name="connsiteX8" fmla="*/ 326000 w 8368486"/>
              <a:gd name="connsiteY8" fmla="*/ 156785 h 268653"/>
              <a:gd name="connsiteX9" fmla="*/ 336564 w 8368486"/>
              <a:gd name="connsiteY9" fmla="*/ 142556 h 268653"/>
              <a:gd name="connsiteX10" fmla="*/ 535757 w 8368486"/>
              <a:gd name="connsiteY10" fmla="*/ 16 h 268653"/>
              <a:gd name="connsiteX11" fmla="*/ 564139 w 8368486"/>
              <a:gd name="connsiteY11" fmla="*/ 7540 h 268653"/>
              <a:gd name="connsiteX12" fmla="*/ 594935 w 8368486"/>
              <a:gd name="connsiteY12" fmla="*/ 153078 h 268653"/>
              <a:gd name="connsiteX13" fmla="*/ 593880 w 8368486"/>
              <a:gd name="connsiteY13" fmla="*/ 156783 h 268653"/>
              <a:gd name="connsiteX14" fmla="*/ 604442 w 8368486"/>
              <a:gd name="connsiteY14" fmla="*/ 142556 h 268653"/>
              <a:gd name="connsiteX15" fmla="*/ 803635 w 8368486"/>
              <a:gd name="connsiteY15" fmla="*/ 16 h 268653"/>
              <a:gd name="connsiteX16" fmla="*/ 832017 w 8368486"/>
              <a:gd name="connsiteY16" fmla="*/ 7540 h 268653"/>
              <a:gd name="connsiteX17" fmla="*/ 862813 w 8368486"/>
              <a:gd name="connsiteY17" fmla="*/ 153078 h 268653"/>
              <a:gd name="connsiteX18" fmla="*/ 861757 w 8368486"/>
              <a:gd name="connsiteY18" fmla="*/ 156783 h 268653"/>
              <a:gd name="connsiteX19" fmla="*/ 872320 w 8368486"/>
              <a:gd name="connsiteY19" fmla="*/ 142556 h 268653"/>
              <a:gd name="connsiteX20" fmla="*/ 1071513 w 8368486"/>
              <a:gd name="connsiteY20" fmla="*/ 16 h 268653"/>
              <a:gd name="connsiteX21" fmla="*/ 1099895 w 8368486"/>
              <a:gd name="connsiteY21" fmla="*/ 7540 h 268653"/>
              <a:gd name="connsiteX22" fmla="*/ 1130691 w 8368486"/>
              <a:gd name="connsiteY22" fmla="*/ 153078 h 268653"/>
              <a:gd name="connsiteX23" fmla="*/ 1129633 w 8368486"/>
              <a:gd name="connsiteY23" fmla="*/ 156785 h 268653"/>
              <a:gd name="connsiteX24" fmla="*/ 1140198 w 8368486"/>
              <a:gd name="connsiteY24" fmla="*/ 142556 h 268653"/>
              <a:gd name="connsiteX25" fmla="*/ 1339391 w 8368486"/>
              <a:gd name="connsiteY25" fmla="*/ 16 h 268653"/>
              <a:gd name="connsiteX26" fmla="*/ 1367772 w 8368486"/>
              <a:gd name="connsiteY26" fmla="*/ 7540 h 268653"/>
              <a:gd name="connsiteX27" fmla="*/ 1398570 w 8368486"/>
              <a:gd name="connsiteY27" fmla="*/ 153078 h 268653"/>
              <a:gd name="connsiteX28" fmla="*/ 1397514 w 8368486"/>
              <a:gd name="connsiteY28" fmla="*/ 156783 h 268653"/>
              <a:gd name="connsiteX29" fmla="*/ 1408076 w 8368486"/>
              <a:gd name="connsiteY29" fmla="*/ 142556 h 268653"/>
              <a:gd name="connsiteX30" fmla="*/ 1607269 w 8368486"/>
              <a:gd name="connsiteY30" fmla="*/ 16 h 268653"/>
              <a:gd name="connsiteX31" fmla="*/ 1635651 w 8368486"/>
              <a:gd name="connsiteY31" fmla="*/ 7540 h 268653"/>
              <a:gd name="connsiteX32" fmla="*/ 1666448 w 8368486"/>
              <a:gd name="connsiteY32" fmla="*/ 153078 h 268653"/>
              <a:gd name="connsiteX33" fmla="*/ 1665392 w 8368486"/>
              <a:gd name="connsiteY33" fmla="*/ 156783 h 268653"/>
              <a:gd name="connsiteX34" fmla="*/ 1675954 w 8368486"/>
              <a:gd name="connsiteY34" fmla="*/ 142556 h 268653"/>
              <a:gd name="connsiteX35" fmla="*/ 1875147 w 8368486"/>
              <a:gd name="connsiteY35" fmla="*/ 16 h 268653"/>
              <a:gd name="connsiteX36" fmla="*/ 1903529 w 8368486"/>
              <a:gd name="connsiteY36" fmla="*/ 7540 h 268653"/>
              <a:gd name="connsiteX37" fmla="*/ 1934326 w 8368486"/>
              <a:gd name="connsiteY37" fmla="*/ 153078 h 268653"/>
              <a:gd name="connsiteX38" fmla="*/ 1933268 w 8368486"/>
              <a:gd name="connsiteY38" fmla="*/ 156785 h 268653"/>
              <a:gd name="connsiteX39" fmla="*/ 1943834 w 8368486"/>
              <a:gd name="connsiteY39" fmla="*/ 142556 h 268653"/>
              <a:gd name="connsiteX40" fmla="*/ 2143026 w 8368486"/>
              <a:gd name="connsiteY40" fmla="*/ 16 h 268653"/>
              <a:gd name="connsiteX41" fmla="*/ 2171407 w 8368486"/>
              <a:gd name="connsiteY41" fmla="*/ 7540 h 268653"/>
              <a:gd name="connsiteX42" fmla="*/ 2202204 w 8368486"/>
              <a:gd name="connsiteY42" fmla="*/ 153078 h 268653"/>
              <a:gd name="connsiteX43" fmla="*/ 2201148 w 8368486"/>
              <a:gd name="connsiteY43" fmla="*/ 156783 h 268653"/>
              <a:gd name="connsiteX44" fmla="*/ 2211712 w 8368486"/>
              <a:gd name="connsiteY44" fmla="*/ 142556 h 268653"/>
              <a:gd name="connsiteX45" fmla="*/ 2410904 w 8368486"/>
              <a:gd name="connsiteY45" fmla="*/ 16 h 268653"/>
              <a:gd name="connsiteX46" fmla="*/ 2439286 w 8368486"/>
              <a:gd name="connsiteY46" fmla="*/ 7540 h 268653"/>
              <a:gd name="connsiteX47" fmla="*/ 2470083 w 8368486"/>
              <a:gd name="connsiteY47" fmla="*/ 153078 h 268653"/>
              <a:gd name="connsiteX48" fmla="*/ 2469026 w 8368486"/>
              <a:gd name="connsiteY48" fmla="*/ 156783 h 268653"/>
              <a:gd name="connsiteX49" fmla="*/ 2479588 w 8368486"/>
              <a:gd name="connsiteY49" fmla="*/ 142556 h 268653"/>
              <a:gd name="connsiteX50" fmla="*/ 2678782 w 8368486"/>
              <a:gd name="connsiteY50" fmla="*/ 16 h 268653"/>
              <a:gd name="connsiteX51" fmla="*/ 2707164 w 8368486"/>
              <a:gd name="connsiteY51" fmla="*/ 7540 h 268653"/>
              <a:gd name="connsiteX52" fmla="*/ 2737959 w 8368486"/>
              <a:gd name="connsiteY52" fmla="*/ 153078 h 268653"/>
              <a:gd name="connsiteX53" fmla="*/ 2736903 w 8368486"/>
              <a:gd name="connsiteY53" fmla="*/ 156785 h 268653"/>
              <a:gd name="connsiteX54" fmla="*/ 2747468 w 8368486"/>
              <a:gd name="connsiteY54" fmla="*/ 142556 h 268653"/>
              <a:gd name="connsiteX55" fmla="*/ 2946661 w 8368486"/>
              <a:gd name="connsiteY55" fmla="*/ 16 h 268653"/>
              <a:gd name="connsiteX56" fmla="*/ 2975042 w 8368486"/>
              <a:gd name="connsiteY56" fmla="*/ 7540 h 268653"/>
              <a:gd name="connsiteX57" fmla="*/ 3005839 w 8368486"/>
              <a:gd name="connsiteY57" fmla="*/ 153078 h 268653"/>
              <a:gd name="connsiteX58" fmla="*/ 3004783 w 8368486"/>
              <a:gd name="connsiteY58" fmla="*/ 156783 h 268653"/>
              <a:gd name="connsiteX59" fmla="*/ 3015345 w 8368486"/>
              <a:gd name="connsiteY59" fmla="*/ 142556 h 268653"/>
              <a:gd name="connsiteX60" fmla="*/ 3214539 w 8368486"/>
              <a:gd name="connsiteY60" fmla="*/ 16 h 268653"/>
              <a:gd name="connsiteX61" fmla="*/ 3242920 w 8368486"/>
              <a:gd name="connsiteY61" fmla="*/ 7540 h 268653"/>
              <a:gd name="connsiteX62" fmla="*/ 3273716 w 8368486"/>
              <a:gd name="connsiteY62" fmla="*/ 153078 h 268653"/>
              <a:gd name="connsiteX63" fmla="*/ 3272660 w 8368486"/>
              <a:gd name="connsiteY63" fmla="*/ 156783 h 268653"/>
              <a:gd name="connsiteX64" fmla="*/ 3283223 w 8368486"/>
              <a:gd name="connsiteY64" fmla="*/ 142556 h 268653"/>
              <a:gd name="connsiteX65" fmla="*/ 3482416 w 8368486"/>
              <a:gd name="connsiteY65" fmla="*/ 16 h 268653"/>
              <a:gd name="connsiteX66" fmla="*/ 3510798 w 8368486"/>
              <a:gd name="connsiteY66" fmla="*/ 7540 h 268653"/>
              <a:gd name="connsiteX67" fmla="*/ 3541594 w 8368486"/>
              <a:gd name="connsiteY67" fmla="*/ 153078 h 268653"/>
              <a:gd name="connsiteX68" fmla="*/ 3540539 w 8368486"/>
              <a:gd name="connsiteY68" fmla="*/ 156782 h 268653"/>
              <a:gd name="connsiteX69" fmla="*/ 3551101 w 8368486"/>
              <a:gd name="connsiteY69" fmla="*/ 142556 h 268653"/>
              <a:gd name="connsiteX70" fmla="*/ 3750294 w 8368486"/>
              <a:gd name="connsiteY70" fmla="*/ 16 h 268653"/>
              <a:gd name="connsiteX71" fmla="*/ 3778676 w 8368486"/>
              <a:gd name="connsiteY71" fmla="*/ 7540 h 268653"/>
              <a:gd name="connsiteX72" fmla="*/ 3809472 w 8368486"/>
              <a:gd name="connsiteY72" fmla="*/ 153078 h 268653"/>
              <a:gd name="connsiteX73" fmla="*/ 3808416 w 8368486"/>
              <a:gd name="connsiteY73" fmla="*/ 156785 h 268653"/>
              <a:gd name="connsiteX74" fmla="*/ 3818980 w 8368486"/>
              <a:gd name="connsiteY74" fmla="*/ 142556 h 268653"/>
              <a:gd name="connsiteX75" fmla="*/ 4018173 w 8368486"/>
              <a:gd name="connsiteY75" fmla="*/ 16 h 268653"/>
              <a:gd name="connsiteX76" fmla="*/ 4046555 w 8368486"/>
              <a:gd name="connsiteY76" fmla="*/ 7540 h 268653"/>
              <a:gd name="connsiteX77" fmla="*/ 4077351 w 8368486"/>
              <a:gd name="connsiteY77" fmla="*/ 153078 h 268653"/>
              <a:gd name="connsiteX78" fmla="*/ 4076296 w 8368486"/>
              <a:gd name="connsiteY78" fmla="*/ 156782 h 268653"/>
              <a:gd name="connsiteX79" fmla="*/ 4086858 w 8368486"/>
              <a:gd name="connsiteY79" fmla="*/ 142556 h 268653"/>
              <a:gd name="connsiteX80" fmla="*/ 4286051 w 8368486"/>
              <a:gd name="connsiteY80" fmla="*/ 16 h 268653"/>
              <a:gd name="connsiteX81" fmla="*/ 4314433 w 8368486"/>
              <a:gd name="connsiteY81" fmla="*/ 7540 h 268653"/>
              <a:gd name="connsiteX82" fmla="*/ 4345229 w 8368486"/>
              <a:gd name="connsiteY82" fmla="*/ 153078 h 268653"/>
              <a:gd name="connsiteX83" fmla="*/ 4344174 w 8368486"/>
              <a:gd name="connsiteY83" fmla="*/ 156782 h 268653"/>
              <a:gd name="connsiteX84" fmla="*/ 4354736 w 8368486"/>
              <a:gd name="connsiteY84" fmla="*/ 142556 h 268653"/>
              <a:gd name="connsiteX85" fmla="*/ 4553929 w 8368486"/>
              <a:gd name="connsiteY85" fmla="*/ 16 h 268653"/>
              <a:gd name="connsiteX86" fmla="*/ 4582311 w 8368486"/>
              <a:gd name="connsiteY86" fmla="*/ 7540 h 268653"/>
              <a:gd name="connsiteX87" fmla="*/ 4613107 w 8368486"/>
              <a:gd name="connsiteY87" fmla="*/ 153078 h 268653"/>
              <a:gd name="connsiteX88" fmla="*/ 4612051 w 8368486"/>
              <a:gd name="connsiteY88" fmla="*/ 156785 h 268653"/>
              <a:gd name="connsiteX89" fmla="*/ 4622615 w 8368486"/>
              <a:gd name="connsiteY89" fmla="*/ 142556 h 268653"/>
              <a:gd name="connsiteX90" fmla="*/ 4821808 w 8368486"/>
              <a:gd name="connsiteY90" fmla="*/ 16 h 268653"/>
              <a:gd name="connsiteX91" fmla="*/ 4850190 w 8368486"/>
              <a:gd name="connsiteY91" fmla="*/ 7540 h 268653"/>
              <a:gd name="connsiteX92" fmla="*/ 4880986 w 8368486"/>
              <a:gd name="connsiteY92" fmla="*/ 153078 h 268653"/>
              <a:gd name="connsiteX93" fmla="*/ 4879930 w 8368486"/>
              <a:gd name="connsiteY93" fmla="*/ 156783 h 268653"/>
              <a:gd name="connsiteX94" fmla="*/ 4890493 w 8368486"/>
              <a:gd name="connsiteY94" fmla="*/ 142556 h 268653"/>
              <a:gd name="connsiteX95" fmla="*/ 5089686 w 8368486"/>
              <a:gd name="connsiteY95" fmla="*/ 16 h 268653"/>
              <a:gd name="connsiteX96" fmla="*/ 5118068 w 8368486"/>
              <a:gd name="connsiteY96" fmla="*/ 7540 h 268653"/>
              <a:gd name="connsiteX97" fmla="*/ 5148864 w 8368486"/>
              <a:gd name="connsiteY97" fmla="*/ 153078 h 268653"/>
              <a:gd name="connsiteX98" fmla="*/ 5147809 w 8368486"/>
              <a:gd name="connsiteY98" fmla="*/ 156782 h 268653"/>
              <a:gd name="connsiteX99" fmla="*/ 5158371 w 8368486"/>
              <a:gd name="connsiteY99" fmla="*/ 142556 h 268653"/>
              <a:gd name="connsiteX100" fmla="*/ 5357564 w 8368486"/>
              <a:gd name="connsiteY100" fmla="*/ 16 h 268653"/>
              <a:gd name="connsiteX101" fmla="*/ 5385946 w 8368486"/>
              <a:gd name="connsiteY101" fmla="*/ 7540 h 268653"/>
              <a:gd name="connsiteX102" fmla="*/ 5416742 w 8368486"/>
              <a:gd name="connsiteY102" fmla="*/ 153078 h 268653"/>
              <a:gd name="connsiteX103" fmla="*/ 5415686 w 8368486"/>
              <a:gd name="connsiteY103" fmla="*/ 156785 h 268653"/>
              <a:gd name="connsiteX104" fmla="*/ 5426250 w 8368486"/>
              <a:gd name="connsiteY104" fmla="*/ 142556 h 268653"/>
              <a:gd name="connsiteX105" fmla="*/ 5625443 w 8368486"/>
              <a:gd name="connsiteY105" fmla="*/ 16 h 268653"/>
              <a:gd name="connsiteX106" fmla="*/ 5653825 w 8368486"/>
              <a:gd name="connsiteY106" fmla="*/ 7540 h 268653"/>
              <a:gd name="connsiteX107" fmla="*/ 5684621 w 8368486"/>
              <a:gd name="connsiteY107" fmla="*/ 153078 h 268653"/>
              <a:gd name="connsiteX108" fmla="*/ 5683566 w 8368486"/>
              <a:gd name="connsiteY108" fmla="*/ 156782 h 268653"/>
              <a:gd name="connsiteX109" fmla="*/ 5694128 w 8368486"/>
              <a:gd name="connsiteY109" fmla="*/ 142556 h 268653"/>
              <a:gd name="connsiteX110" fmla="*/ 5893321 w 8368486"/>
              <a:gd name="connsiteY110" fmla="*/ 16 h 268653"/>
              <a:gd name="connsiteX111" fmla="*/ 5921703 w 8368486"/>
              <a:gd name="connsiteY111" fmla="*/ 7540 h 268653"/>
              <a:gd name="connsiteX112" fmla="*/ 5952499 w 8368486"/>
              <a:gd name="connsiteY112" fmla="*/ 153078 h 268653"/>
              <a:gd name="connsiteX113" fmla="*/ 5951444 w 8368486"/>
              <a:gd name="connsiteY113" fmla="*/ 156782 h 268653"/>
              <a:gd name="connsiteX114" fmla="*/ 5962006 w 8368486"/>
              <a:gd name="connsiteY114" fmla="*/ 142556 h 268653"/>
              <a:gd name="connsiteX115" fmla="*/ 6161199 w 8368486"/>
              <a:gd name="connsiteY115" fmla="*/ 16 h 268653"/>
              <a:gd name="connsiteX116" fmla="*/ 6189581 w 8368486"/>
              <a:gd name="connsiteY116" fmla="*/ 7540 h 268653"/>
              <a:gd name="connsiteX117" fmla="*/ 6220377 w 8368486"/>
              <a:gd name="connsiteY117" fmla="*/ 153078 h 268653"/>
              <a:gd name="connsiteX118" fmla="*/ 6219321 w 8368486"/>
              <a:gd name="connsiteY118" fmla="*/ 156785 h 268653"/>
              <a:gd name="connsiteX119" fmla="*/ 6229885 w 8368486"/>
              <a:gd name="connsiteY119" fmla="*/ 142556 h 268653"/>
              <a:gd name="connsiteX120" fmla="*/ 6429078 w 8368486"/>
              <a:gd name="connsiteY120" fmla="*/ 16 h 268653"/>
              <a:gd name="connsiteX121" fmla="*/ 6457460 w 8368486"/>
              <a:gd name="connsiteY121" fmla="*/ 7540 h 268653"/>
              <a:gd name="connsiteX122" fmla="*/ 6488256 w 8368486"/>
              <a:gd name="connsiteY122" fmla="*/ 153078 h 268653"/>
              <a:gd name="connsiteX123" fmla="*/ 6487200 w 8368486"/>
              <a:gd name="connsiteY123" fmla="*/ 156783 h 268653"/>
              <a:gd name="connsiteX124" fmla="*/ 6497763 w 8368486"/>
              <a:gd name="connsiteY124" fmla="*/ 142556 h 268653"/>
              <a:gd name="connsiteX125" fmla="*/ 6696956 w 8368486"/>
              <a:gd name="connsiteY125" fmla="*/ 16 h 268653"/>
              <a:gd name="connsiteX126" fmla="*/ 6725338 w 8368486"/>
              <a:gd name="connsiteY126" fmla="*/ 7540 h 268653"/>
              <a:gd name="connsiteX127" fmla="*/ 6756134 w 8368486"/>
              <a:gd name="connsiteY127" fmla="*/ 153078 h 268653"/>
              <a:gd name="connsiteX128" fmla="*/ 6755078 w 8368486"/>
              <a:gd name="connsiteY128" fmla="*/ 156783 h 268653"/>
              <a:gd name="connsiteX129" fmla="*/ 6765641 w 8368486"/>
              <a:gd name="connsiteY129" fmla="*/ 142556 h 268653"/>
              <a:gd name="connsiteX130" fmla="*/ 6964834 w 8368486"/>
              <a:gd name="connsiteY130" fmla="*/ 16 h 268653"/>
              <a:gd name="connsiteX131" fmla="*/ 6993216 w 8368486"/>
              <a:gd name="connsiteY131" fmla="*/ 7540 h 268653"/>
              <a:gd name="connsiteX132" fmla="*/ 7024012 w 8368486"/>
              <a:gd name="connsiteY132" fmla="*/ 153078 h 268653"/>
              <a:gd name="connsiteX133" fmla="*/ 7022956 w 8368486"/>
              <a:gd name="connsiteY133" fmla="*/ 156784 h 268653"/>
              <a:gd name="connsiteX134" fmla="*/ 7033520 w 8368486"/>
              <a:gd name="connsiteY134" fmla="*/ 142556 h 268653"/>
              <a:gd name="connsiteX135" fmla="*/ 7232713 w 8368486"/>
              <a:gd name="connsiteY135" fmla="*/ 16 h 268653"/>
              <a:gd name="connsiteX136" fmla="*/ 7261095 w 8368486"/>
              <a:gd name="connsiteY136" fmla="*/ 7540 h 268653"/>
              <a:gd name="connsiteX137" fmla="*/ 7291891 w 8368486"/>
              <a:gd name="connsiteY137" fmla="*/ 153078 h 268653"/>
              <a:gd name="connsiteX138" fmla="*/ 7290836 w 8368486"/>
              <a:gd name="connsiteY138" fmla="*/ 156783 h 268653"/>
              <a:gd name="connsiteX139" fmla="*/ 7301398 w 8368486"/>
              <a:gd name="connsiteY139" fmla="*/ 142556 h 268653"/>
              <a:gd name="connsiteX140" fmla="*/ 7500591 w 8368486"/>
              <a:gd name="connsiteY140" fmla="*/ 16 h 268653"/>
              <a:gd name="connsiteX141" fmla="*/ 7528973 w 8368486"/>
              <a:gd name="connsiteY141" fmla="*/ 7540 h 268653"/>
              <a:gd name="connsiteX142" fmla="*/ 7559769 w 8368486"/>
              <a:gd name="connsiteY142" fmla="*/ 153078 h 268653"/>
              <a:gd name="connsiteX143" fmla="*/ 7558713 w 8368486"/>
              <a:gd name="connsiteY143" fmla="*/ 156783 h 268653"/>
              <a:gd name="connsiteX144" fmla="*/ 7569276 w 8368486"/>
              <a:gd name="connsiteY144" fmla="*/ 142556 h 268653"/>
              <a:gd name="connsiteX145" fmla="*/ 7768469 w 8368486"/>
              <a:gd name="connsiteY145" fmla="*/ 16 h 268653"/>
              <a:gd name="connsiteX146" fmla="*/ 7796851 w 8368486"/>
              <a:gd name="connsiteY146" fmla="*/ 7540 h 268653"/>
              <a:gd name="connsiteX147" fmla="*/ 7827647 w 8368486"/>
              <a:gd name="connsiteY147" fmla="*/ 153078 h 268653"/>
              <a:gd name="connsiteX148" fmla="*/ 7826591 w 8368486"/>
              <a:gd name="connsiteY148" fmla="*/ 156785 h 268653"/>
              <a:gd name="connsiteX149" fmla="*/ 7837155 w 8368486"/>
              <a:gd name="connsiteY149" fmla="*/ 142556 h 268653"/>
              <a:gd name="connsiteX150" fmla="*/ 8036347 w 8368486"/>
              <a:gd name="connsiteY150" fmla="*/ 16 h 268653"/>
              <a:gd name="connsiteX151" fmla="*/ 8064729 w 8368486"/>
              <a:gd name="connsiteY151" fmla="*/ 7540 h 268653"/>
              <a:gd name="connsiteX152" fmla="*/ 8095526 w 8368486"/>
              <a:gd name="connsiteY152" fmla="*/ 153078 h 268653"/>
              <a:gd name="connsiteX153" fmla="*/ 8094475 w 8368486"/>
              <a:gd name="connsiteY153" fmla="*/ 156766 h 268653"/>
              <a:gd name="connsiteX154" fmla="*/ 8105025 w 8368486"/>
              <a:gd name="connsiteY154" fmla="*/ 142556 h 268653"/>
              <a:gd name="connsiteX155" fmla="*/ 8304217 w 8368486"/>
              <a:gd name="connsiteY155" fmla="*/ 16 h 268653"/>
              <a:gd name="connsiteX156" fmla="*/ 8332599 w 8368486"/>
              <a:gd name="connsiteY156" fmla="*/ 7540 h 268653"/>
              <a:gd name="connsiteX157" fmla="*/ 8363396 w 8368486"/>
              <a:gd name="connsiteY157" fmla="*/ 153078 h 268653"/>
              <a:gd name="connsiteX158" fmla="*/ 8330452 w 8368486"/>
              <a:gd name="connsiteY158" fmla="*/ 268653 h 268653"/>
              <a:gd name="connsiteX0" fmla="*/ 0 w 8368486"/>
              <a:gd name="connsiteY0" fmla="*/ 16 h 268653"/>
              <a:gd name="connsiteX1" fmla="*/ 59179 w 8368486"/>
              <a:gd name="connsiteY1" fmla="*/ 153078 h 268653"/>
              <a:gd name="connsiteX2" fmla="*/ 58123 w 8368486"/>
              <a:gd name="connsiteY2" fmla="*/ 156783 h 268653"/>
              <a:gd name="connsiteX3" fmla="*/ 68685 w 8368486"/>
              <a:gd name="connsiteY3" fmla="*/ 142556 h 268653"/>
              <a:gd name="connsiteX4" fmla="*/ 267878 w 8368486"/>
              <a:gd name="connsiteY4" fmla="*/ 16 h 268653"/>
              <a:gd name="connsiteX5" fmla="*/ 296260 w 8368486"/>
              <a:gd name="connsiteY5" fmla="*/ 7540 h 268653"/>
              <a:gd name="connsiteX6" fmla="*/ 327057 w 8368486"/>
              <a:gd name="connsiteY6" fmla="*/ 153078 h 268653"/>
              <a:gd name="connsiteX7" fmla="*/ 326000 w 8368486"/>
              <a:gd name="connsiteY7" fmla="*/ 156785 h 268653"/>
              <a:gd name="connsiteX8" fmla="*/ 336564 w 8368486"/>
              <a:gd name="connsiteY8" fmla="*/ 142556 h 268653"/>
              <a:gd name="connsiteX9" fmla="*/ 535757 w 8368486"/>
              <a:gd name="connsiteY9" fmla="*/ 16 h 268653"/>
              <a:gd name="connsiteX10" fmla="*/ 564139 w 8368486"/>
              <a:gd name="connsiteY10" fmla="*/ 7540 h 268653"/>
              <a:gd name="connsiteX11" fmla="*/ 594935 w 8368486"/>
              <a:gd name="connsiteY11" fmla="*/ 153078 h 268653"/>
              <a:gd name="connsiteX12" fmla="*/ 593880 w 8368486"/>
              <a:gd name="connsiteY12" fmla="*/ 156783 h 268653"/>
              <a:gd name="connsiteX13" fmla="*/ 604442 w 8368486"/>
              <a:gd name="connsiteY13" fmla="*/ 142556 h 268653"/>
              <a:gd name="connsiteX14" fmla="*/ 803635 w 8368486"/>
              <a:gd name="connsiteY14" fmla="*/ 16 h 268653"/>
              <a:gd name="connsiteX15" fmla="*/ 832017 w 8368486"/>
              <a:gd name="connsiteY15" fmla="*/ 7540 h 268653"/>
              <a:gd name="connsiteX16" fmla="*/ 862813 w 8368486"/>
              <a:gd name="connsiteY16" fmla="*/ 153078 h 268653"/>
              <a:gd name="connsiteX17" fmla="*/ 861757 w 8368486"/>
              <a:gd name="connsiteY17" fmla="*/ 156783 h 268653"/>
              <a:gd name="connsiteX18" fmla="*/ 872320 w 8368486"/>
              <a:gd name="connsiteY18" fmla="*/ 142556 h 268653"/>
              <a:gd name="connsiteX19" fmla="*/ 1071513 w 8368486"/>
              <a:gd name="connsiteY19" fmla="*/ 16 h 268653"/>
              <a:gd name="connsiteX20" fmla="*/ 1099895 w 8368486"/>
              <a:gd name="connsiteY20" fmla="*/ 7540 h 268653"/>
              <a:gd name="connsiteX21" fmla="*/ 1130691 w 8368486"/>
              <a:gd name="connsiteY21" fmla="*/ 153078 h 268653"/>
              <a:gd name="connsiteX22" fmla="*/ 1129633 w 8368486"/>
              <a:gd name="connsiteY22" fmla="*/ 156785 h 268653"/>
              <a:gd name="connsiteX23" fmla="*/ 1140198 w 8368486"/>
              <a:gd name="connsiteY23" fmla="*/ 142556 h 268653"/>
              <a:gd name="connsiteX24" fmla="*/ 1339391 w 8368486"/>
              <a:gd name="connsiteY24" fmla="*/ 16 h 268653"/>
              <a:gd name="connsiteX25" fmla="*/ 1367772 w 8368486"/>
              <a:gd name="connsiteY25" fmla="*/ 7540 h 268653"/>
              <a:gd name="connsiteX26" fmla="*/ 1398570 w 8368486"/>
              <a:gd name="connsiteY26" fmla="*/ 153078 h 268653"/>
              <a:gd name="connsiteX27" fmla="*/ 1397514 w 8368486"/>
              <a:gd name="connsiteY27" fmla="*/ 156783 h 268653"/>
              <a:gd name="connsiteX28" fmla="*/ 1408076 w 8368486"/>
              <a:gd name="connsiteY28" fmla="*/ 142556 h 268653"/>
              <a:gd name="connsiteX29" fmla="*/ 1607269 w 8368486"/>
              <a:gd name="connsiteY29" fmla="*/ 16 h 268653"/>
              <a:gd name="connsiteX30" fmla="*/ 1635651 w 8368486"/>
              <a:gd name="connsiteY30" fmla="*/ 7540 h 268653"/>
              <a:gd name="connsiteX31" fmla="*/ 1666448 w 8368486"/>
              <a:gd name="connsiteY31" fmla="*/ 153078 h 268653"/>
              <a:gd name="connsiteX32" fmla="*/ 1665392 w 8368486"/>
              <a:gd name="connsiteY32" fmla="*/ 156783 h 268653"/>
              <a:gd name="connsiteX33" fmla="*/ 1675954 w 8368486"/>
              <a:gd name="connsiteY33" fmla="*/ 142556 h 268653"/>
              <a:gd name="connsiteX34" fmla="*/ 1875147 w 8368486"/>
              <a:gd name="connsiteY34" fmla="*/ 16 h 268653"/>
              <a:gd name="connsiteX35" fmla="*/ 1903529 w 8368486"/>
              <a:gd name="connsiteY35" fmla="*/ 7540 h 268653"/>
              <a:gd name="connsiteX36" fmla="*/ 1934326 w 8368486"/>
              <a:gd name="connsiteY36" fmla="*/ 153078 h 268653"/>
              <a:gd name="connsiteX37" fmla="*/ 1933268 w 8368486"/>
              <a:gd name="connsiteY37" fmla="*/ 156785 h 268653"/>
              <a:gd name="connsiteX38" fmla="*/ 1943834 w 8368486"/>
              <a:gd name="connsiteY38" fmla="*/ 142556 h 268653"/>
              <a:gd name="connsiteX39" fmla="*/ 2143026 w 8368486"/>
              <a:gd name="connsiteY39" fmla="*/ 16 h 268653"/>
              <a:gd name="connsiteX40" fmla="*/ 2171407 w 8368486"/>
              <a:gd name="connsiteY40" fmla="*/ 7540 h 268653"/>
              <a:gd name="connsiteX41" fmla="*/ 2202204 w 8368486"/>
              <a:gd name="connsiteY41" fmla="*/ 153078 h 268653"/>
              <a:gd name="connsiteX42" fmla="*/ 2201148 w 8368486"/>
              <a:gd name="connsiteY42" fmla="*/ 156783 h 268653"/>
              <a:gd name="connsiteX43" fmla="*/ 2211712 w 8368486"/>
              <a:gd name="connsiteY43" fmla="*/ 142556 h 268653"/>
              <a:gd name="connsiteX44" fmla="*/ 2410904 w 8368486"/>
              <a:gd name="connsiteY44" fmla="*/ 16 h 268653"/>
              <a:gd name="connsiteX45" fmla="*/ 2439286 w 8368486"/>
              <a:gd name="connsiteY45" fmla="*/ 7540 h 268653"/>
              <a:gd name="connsiteX46" fmla="*/ 2470083 w 8368486"/>
              <a:gd name="connsiteY46" fmla="*/ 153078 h 268653"/>
              <a:gd name="connsiteX47" fmla="*/ 2469026 w 8368486"/>
              <a:gd name="connsiteY47" fmla="*/ 156783 h 268653"/>
              <a:gd name="connsiteX48" fmla="*/ 2479588 w 8368486"/>
              <a:gd name="connsiteY48" fmla="*/ 142556 h 268653"/>
              <a:gd name="connsiteX49" fmla="*/ 2678782 w 8368486"/>
              <a:gd name="connsiteY49" fmla="*/ 16 h 268653"/>
              <a:gd name="connsiteX50" fmla="*/ 2707164 w 8368486"/>
              <a:gd name="connsiteY50" fmla="*/ 7540 h 268653"/>
              <a:gd name="connsiteX51" fmla="*/ 2737959 w 8368486"/>
              <a:gd name="connsiteY51" fmla="*/ 153078 h 268653"/>
              <a:gd name="connsiteX52" fmla="*/ 2736903 w 8368486"/>
              <a:gd name="connsiteY52" fmla="*/ 156785 h 268653"/>
              <a:gd name="connsiteX53" fmla="*/ 2747468 w 8368486"/>
              <a:gd name="connsiteY53" fmla="*/ 142556 h 268653"/>
              <a:gd name="connsiteX54" fmla="*/ 2946661 w 8368486"/>
              <a:gd name="connsiteY54" fmla="*/ 16 h 268653"/>
              <a:gd name="connsiteX55" fmla="*/ 2975042 w 8368486"/>
              <a:gd name="connsiteY55" fmla="*/ 7540 h 268653"/>
              <a:gd name="connsiteX56" fmla="*/ 3005839 w 8368486"/>
              <a:gd name="connsiteY56" fmla="*/ 153078 h 268653"/>
              <a:gd name="connsiteX57" fmla="*/ 3004783 w 8368486"/>
              <a:gd name="connsiteY57" fmla="*/ 156783 h 268653"/>
              <a:gd name="connsiteX58" fmla="*/ 3015345 w 8368486"/>
              <a:gd name="connsiteY58" fmla="*/ 142556 h 268653"/>
              <a:gd name="connsiteX59" fmla="*/ 3214539 w 8368486"/>
              <a:gd name="connsiteY59" fmla="*/ 16 h 268653"/>
              <a:gd name="connsiteX60" fmla="*/ 3242920 w 8368486"/>
              <a:gd name="connsiteY60" fmla="*/ 7540 h 268653"/>
              <a:gd name="connsiteX61" fmla="*/ 3273716 w 8368486"/>
              <a:gd name="connsiteY61" fmla="*/ 153078 h 268653"/>
              <a:gd name="connsiteX62" fmla="*/ 3272660 w 8368486"/>
              <a:gd name="connsiteY62" fmla="*/ 156783 h 268653"/>
              <a:gd name="connsiteX63" fmla="*/ 3283223 w 8368486"/>
              <a:gd name="connsiteY63" fmla="*/ 142556 h 268653"/>
              <a:gd name="connsiteX64" fmla="*/ 3482416 w 8368486"/>
              <a:gd name="connsiteY64" fmla="*/ 16 h 268653"/>
              <a:gd name="connsiteX65" fmla="*/ 3510798 w 8368486"/>
              <a:gd name="connsiteY65" fmla="*/ 7540 h 268653"/>
              <a:gd name="connsiteX66" fmla="*/ 3541594 w 8368486"/>
              <a:gd name="connsiteY66" fmla="*/ 153078 h 268653"/>
              <a:gd name="connsiteX67" fmla="*/ 3540539 w 8368486"/>
              <a:gd name="connsiteY67" fmla="*/ 156782 h 268653"/>
              <a:gd name="connsiteX68" fmla="*/ 3551101 w 8368486"/>
              <a:gd name="connsiteY68" fmla="*/ 142556 h 268653"/>
              <a:gd name="connsiteX69" fmla="*/ 3750294 w 8368486"/>
              <a:gd name="connsiteY69" fmla="*/ 16 h 268653"/>
              <a:gd name="connsiteX70" fmla="*/ 3778676 w 8368486"/>
              <a:gd name="connsiteY70" fmla="*/ 7540 h 268653"/>
              <a:gd name="connsiteX71" fmla="*/ 3809472 w 8368486"/>
              <a:gd name="connsiteY71" fmla="*/ 153078 h 268653"/>
              <a:gd name="connsiteX72" fmla="*/ 3808416 w 8368486"/>
              <a:gd name="connsiteY72" fmla="*/ 156785 h 268653"/>
              <a:gd name="connsiteX73" fmla="*/ 3818980 w 8368486"/>
              <a:gd name="connsiteY73" fmla="*/ 142556 h 268653"/>
              <a:gd name="connsiteX74" fmla="*/ 4018173 w 8368486"/>
              <a:gd name="connsiteY74" fmla="*/ 16 h 268653"/>
              <a:gd name="connsiteX75" fmla="*/ 4046555 w 8368486"/>
              <a:gd name="connsiteY75" fmla="*/ 7540 h 268653"/>
              <a:gd name="connsiteX76" fmla="*/ 4077351 w 8368486"/>
              <a:gd name="connsiteY76" fmla="*/ 153078 h 268653"/>
              <a:gd name="connsiteX77" fmla="*/ 4076296 w 8368486"/>
              <a:gd name="connsiteY77" fmla="*/ 156782 h 268653"/>
              <a:gd name="connsiteX78" fmla="*/ 4086858 w 8368486"/>
              <a:gd name="connsiteY78" fmla="*/ 142556 h 268653"/>
              <a:gd name="connsiteX79" fmla="*/ 4286051 w 8368486"/>
              <a:gd name="connsiteY79" fmla="*/ 16 h 268653"/>
              <a:gd name="connsiteX80" fmla="*/ 4314433 w 8368486"/>
              <a:gd name="connsiteY80" fmla="*/ 7540 h 268653"/>
              <a:gd name="connsiteX81" fmla="*/ 4345229 w 8368486"/>
              <a:gd name="connsiteY81" fmla="*/ 153078 h 268653"/>
              <a:gd name="connsiteX82" fmla="*/ 4344174 w 8368486"/>
              <a:gd name="connsiteY82" fmla="*/ 156782 h 268653"/>
              <a:gd name="connsiteX83" fmla="*/ 4354736 w 8368486"/>
              <a:gd name="connsiteY83" fmla="*/ 142556 h 268653"/>
              <a:gd name="connsiteX84" fmla="*/ 4553929 w 8368486"/>
              <a:gd name="connsiteY84" fmla="*/ 16 h 268653"/>
              <a:gd name="connsiteX85" fmla="*/ 4582311 w 8368486"/>
              <a:gd name="connsiteY85" fmla="*/ 7540 h 268653"/>
              <a:gd name="connsiteX86" fmla="*/ 4613107 w 8368486"/>
              <a:gd name="connsiteY86" fmla="*/ 153078 h 268653"/>
              <a:gd name="connsiteX87" fmla="*/ 4612051 w 8368486"/>
              <a:gd name="connsiteY87" fmla="*/ 156785 h 268653"/>
              <a:gd name="connsiteX88" fmla="*/ 4622615 w 8368486"/>
              <a:gd name="connsiteY88" fmla="*/ 142556 h 268653"/>
              <a:gd name="connsiteX89" fmla="*/ 4821808 w 8368486"/>
              <a:gd name="connsiteY89" fmla="*/ 16 h 268653"/>
              <a:gd name="connsiteX90" fmla="*/ 4850190 w 8368486"/>
              <a:gd name="connsiteY90" fmla="*/ 7540 h 268653"/>
              <a:gd name="connsiteX91" fmla="*/ 4880986 w 8368486"/>
              <a:gd name="connsiteY91" fmla="*/ 153078 h 268653"/>
              <a:gd name="connsiteX92" fmla="*/ 4879930 w 8368486"/>
              <a:gd name="connsiteY92" fmla="*/ 156783 h 268653"/>
              <a:gd name="connsiteX93" fmla="*/ 4890493 w 8368486"/>
              <a:gd name="connsiteY93" fmla="*/ 142556 h 268653"/>
              <a:gd name="connsiteX94" fmla="*/ 5089686 w 8368486"/>
              <a:gd name="connsiteY94" fmla="*/ 16 h 268653"/>
              <a:gd name="connsiteX95" fmla="*/ 5118068 w 8368486"/>
              <a:gd name="connsiteY95" fmla="*/ 7540 h 268653"/>
              <a:gd name="connsiteX96" fmla="*/ 5148864 w 8368486"/>
              <a:gd name="connsiteY96" fmla="*/ 153078 h 268653"/>
              <a:gd name="connsiteX97" fmla="*/ 5147809 w 8368486"/>
              <a:gd name="connsiteY97" fmla="*/ 156782 h 268653"/>
              <a:gd name="connsiteX98" fmla="*/ 5158371 w 8368486"/>
              <a:gd name="connsiteY98" fmla="*/ 142556 h 268653"/>
              <a:gd name="connsiteX99" fmla="*/ 5357564 w 8368486"/>
              <a:gd name="connsiteY99" fmla="*/ 16 h 268653"/>
              <a:gd name="connsiteX100" fmla="*/ 5385946 w 8368486"/>
              <a:gd name="connsiteY100" fmla="*/ 7540 h 268653"/>
              <a:gd name="connsiteX101" fmla="*/ 5416742 w 8368486"/>
              <a:gd name="connsiteY101" fmla="*/ 153078 h 268653"/>
              <a:gd name="connsiteX102" fmla="*/ 5415686 w 8368486"/>
              <a:gd name="connsiteY102" fmla="*/ 156785 h 268653"/>
              <a:gd name="connsiteX103" fmla="*/ 5426250 w 8368486"/>
              <a:gd name="connsiteY103" fmla="*/ 142556 h 268653"/>
              <a:gd name="connsiteX104" fmla="*/ 5625443 w 8368486"/>
              <a:gd name="connsiteY104" fmla="*/ 16 h 268653"/>
              <a:gd name="connsiteX105" fmla="*/ 5653825 w 8368486"/>
              <a:gd name="connsiteY105" fmla="*/ 7540 h 268653"/>
              <a:gd name="connsiteX106" fmla="*/ 5684621 w 8368486"/>
              <a:gd name="connsiteY106" fmla="*/ 153078 h 268653"/>
              <a:gd name="connsiteX107" fmla="*/ 5683566 w 8368486"/>
              <a:gd name="connsiteY107" fmla="*/ 156782 h 268653"/>
              <a:gd name="connsiteX108" fmla="*/ 5694128 w 8368486"/>
              <a:gd name="connsiteY108" fmla="*/ 142556 h 268653"/>
              <a:gd name="connsiteX109" fmla="*/ 5893321 w 8368486"/>
              <a:gd name="connsiteY109" fmla="*/ 16 h 268653"/>
              <a:gd name="connsiteX110" fmla="*/ 5921703 w 8368486"/>
              <a:gd name="connsiteY110" fmla="*/ 7540 h 268653"/>
              <a:gd name="connsiteX111" fmla="*/ 5952499 w 8368486"/>
              <a:gd name="connsiteY111" fmla="*/ 153078 h 268653"/>
              <a:gd name="connsiteX112" fmla="*/ 5951444 w 8368486"/>
              <a:gd name="connsiteY112" fmla="*/ 156782 h 268653"/>
              <a:gd name="connsiteX113" fmla="*/ 5962006 w 8368486"/>
              <a:gd name="connsiteY113" fmla="*/ 142556 h 268653"/>
              <a:gd name="connsiteX114" fmla="*/ 6161199 w 8368486"/>
              <a:gd name="connsiteY114" fmla="*/ 16 h 268653"/>
              <a:gd name="connsiteX115" fmla="*/ 6189581 w 8368486"/>
              <a:gd name="connsiteY115" fmla="*/ 7540 h 268653"/>
              <a:gd name="connsiteX116" fmla="*/ 6220377 w 8368486"/>
              <a:gd name="connsiteY116" fmla="*/ 153078 h 268653"/>
              <a:gd name="connsiteX117" fmla="*/ 6219321 w 8368486"/>
              <a:gd name="connsiteY117" fmla="*/ 156785 h 268653"/>
              <a:gd name="connsiteX118" fmla="*/ 6229885 w 8368486"/>
              <a:gd name="connsiteY118" fmla="*/ 142556 h 268653"/>
              <a:gd name="connsiteX119" fmla="*/ 6429078 w 8368486"/>
              <a:gd name="connsiteY119" fmla="*/ 16 h 268653"/>
              <a:gd name="connsiteX120" fmla="*/ 6457460 w 8368486"/>
              <a:gd name="connsiteY120" fmla="*/ 7540 h 268653"/>
              <a:gd name="connsiteX121" fmla="*/ 6488256 w 8368486"/>
              <a:gd name="connsiteY121" fmla="*/ 153078 h 268653"/>
              <a:gd name="connsiteX122" fmla="*/ 6487200 w 8368486"/>
              <a:gd name="connsiteY122" fmla="*/ 156783 h 268653"/>
              <a:gd name="connsiteX123" fmla="*/ 6497763 w 8368486"/>
              <a:gd name="connsiteY123" fmla="*/ 142556 h 268653"/>
              <a:gd name="connsiteX124" fmla="*/ 6696956 w 8368486"/>
              <a:gd name="connsiteY124" fmla="*/ 16 h 268653"/>
              <a:gd name="connsiteX125" fmla="*/ 6725338 w 8368486"/>
              <a:gd name="connsiteY125" fmla="*/ 7540 h 268653"/>
              <a:gd name="connsiteX126" fmla="*/ 6756134 w 8368486"/>
              <a:gd name="connsiteY126" fmla="*/ 153078 h 268653"/>
              <a:gd name="connsiteX127" fmla="*/ 6755078 w 8368486"/>
              <a:gd name="connsiteY127" fmla="*/ 156783 h 268653"/>
              <a:gd name="connsiteX128" fmla="*/ 6765641 w 8368486"/>
              <a:gd name="connsiteY128" fmla="*/ 142556 h 268653"/>
              <a:gd name="connsiteX129" fmla="*/ 6964834 w 8368486"/>
              <a:gd name="connsiteY129" fmla="*/ 16 h 268653"/>
              <a:gd name="connsiteX130" fmla="*/ 6993216 w 8368486"/>
              <a:gd name="connsiteY130" fmla="*/ 7540 h 268653"/>
              <a:gd name="connsiteX131" fmla="*/ 7024012 w 8368486"/>
              <a:gd name="connsiteY131" fmla="*/ 153078 h 268653"/>
              <a:gd name="connsiteX132" fmla="*/ 7022956 w 8368486"/>
              <a:gd name="connsiteY132" fmla="*/ 156784 h 268653"/>
              <a:gd name="connsiteX133" fmla="*/ 7033520 w 8368486"/>
              <a:gd name="connsiteY133" fmla="*/ 142556 h 268653"/>
              <a:gd name="connsiteX134" fmla="*/ 7232713 w 8368486"/>
              <a:gd name="connsiteY134" fmla="*/ 16 h 268653"/>
              <a:gd name="connsiteX135" fmla="*/ 7261095 w 8368486"/>
              <a:gd name="connsiteY135" fmla="*/ 7540 h 268653"/>
              <a:gd name="connsiteX136" fmla="*/ 7291891 w 8368486"/>
              <a:gd name="connsiteY136" fmla="*/ 153078 h 268653"/>
              <a:gd name="connsiteX137" fmla="*/ 7290836 w 8368486"/>
              <a:gd name="connsiteY137" fmla="*/ 156783 h 268653"/>
              <a:gd name="connsiteX138" fmla="*/ 7301398 w 8368486"/>
              <a:gd name="connsiteY138" fmla="*/ 142556 h 268653"/>
              <a:gd name="connsiteX139" fmla="*/ 7500591 w 8368486"/>
              <a:gd name="connsiteY139" fmla="*/ 16 h 268653"/>
              <a:gd name="connsiteX140" fmla="*/ 7528973 w 8368486"/>
              <a:gd name="connsiteY140" fmla="*/ 7540 h 268653"/>
              <a:gd name="connsiteX141" fmla="*/ 7559769 w 8368486"/>
              <a:gd name="connsiteY141" fmla="*/ 153078 h 268653"/>
              <a:gd name="connsiteX142" fmla="*/ 7558713 w 8368486"/>
              <a:gd name="connsiteY142" fmla="*/ 156783 h 268653"/>
              <a:gd name="connsiteX143" fmla="*/ 7569276 w 8368486"/>
              <a:gd name="connsiteY143" fmla="*/ 142556 h 268653"/>
              <a:gd name="connsiteX144" fmla="*/ 7768469 w 8368486"/>
              <a:gd name="connsiteY144" fmla="*/ 16 h 268653"/>
              <a:gd name="connsiteX145" fmla="*/ 7796851 w 8368486"/>
              <a:gd name="connsiteY145" fmla="*/ 7540 h 268653"/>
              <a:gd name="connsiteX146" fmla="*/ 7827647 w 8368486"/>
              <a:gd name="connsiteY146" fmla="*/ 153078 h 268653"/>
              <a:gd name="connsiteX147" fmla="*/ 7826591 w 8368486"/>
              <a:gd name="connsiteY147" fmla="*/ 156785 h 268653"/>
              <a:gd name="connsiteX148" fmla="*/ 7837155 w 8368486"/>
              <a:gd name="connsiteY148" fmla="*/ 142556 h 268653"/>
              <a:gd name="connsiteX149" fmla="*/ 8036347 w 8368486"/>
              <a:gd name="connsiteY149" fmla="*/ 16 h 268653"/>
              <a:gd name="connsiteX150" fmla="*/ 8064729 w 8368486"/>
              <a:gd name="connsiteY150" fmla="*/ 7540 h 268653"/>
              <a:gd name="connsiteX151" fmla="*/ 8095526 w 8368486"/>
              <a:gd name="connsiteY151" fmla="*/ 153078 h 268653"/>
              <a:gd name="connsiteX152" fmla="*/ 8094475 w 8368486"/>
              <a:gd name="connsiteY152" fmla="*/ 156766 h 268653"/>
              <a:gd name="connsiteX153" fmla="*/ 8105025 w 8368486"/>
              <a:gd name="connsiteY153" fmla="*/ 142556 h 268653"/>
              <a:gd name="connsiteX154" fmla="*/ 8304217 w 8368486"/>
              <a:gd name="connsiteY154" fmla="*/ 16 h 268653"/>
              <a:gd name="connsiteX155" fmla="*/ 8332599 w 8368486"/>
              <a:gd name="connsiteY155" fmla="*/ 7540 h 268653"/>
              <a:gd name="connsiteX156" fmla="*/ 8363396 w 8368486"/>
              <a:gd name="connsiteY156" fmla="*/ 153078 h 268653"/>
              <a:gd name="connsiteX157" fmla="*/ 8330452 w 8368486"/>
              <a:gd name="connsiteY157" fmla="*/ 268653 h 268653"/>
              <a:gd name="connsiteX0" fmla="*/ 1056 w 8310363"/>
              <a:gd name="connsiteY0" fmla="*/ 153078 h 268653"/>
              <a:gd name="connsiteX1" fmla="*/ 0 w 8310363"/>
              <a:gd name="connsiteY1" fmla="*/ 156783 h 268653"/>
              <a:gd name="connsiteX2" fmla="*/ 10562 w 8310363"/>
              <a:gd name="connsiteY2" fmla="*/ 142556 h 268653"/>
              <a:gd name="connsiteX3" fmla="*/ 209755 w 8310363"/>
              <a:gd name="connsiteY3" fmla="*/ 16 h 268653"/>
              <a:gd name="connsiteX4" fmla="*/ 238137 w 8310363"/>
              <a:gd name="connsiteY4" fmla="*/ 7540 h 268653"/>
              <a:gd name="connsiteX5" fmla="*/ 268934 w 8310363"/>
              <a:gd name="connsiteY5" fmla="*/ 153078 h 268653"/>
              <a:gd name="connsiteX6" fmla="*/ 267877 w 8310363"/>
              <a:gd name="connsiteY6" fmla="*/ 156785 h 268653"/>
              <a:gd name="connsiteX7" fmla="*/ 278441 w 8310363"/>
              <a:gd name="connsiteY7" fmla="*/ 142556 h 268653"/>
              <a:gd name="connsiteX8" fmla="*/ 477634 w 8310363"/>
              <a:gd name="connsiteY8" fmla="*/ 16 h 268653"/>
              <a:gd name="connsiteX9" fmla="*/ 506016 w 8310363"/>
              <a:gd name="connsiteY9" fmla="*/ 7540 h 268653"/>
              <a:gd name="connsiteX10" fmla="*/ 536812 w 8310363"/>
              <a:gd name="connsiteY10" fmla="*/ 153078 h 268653"/>
              <a:gd name="connsiteX11" fmla="*/ 535757 w 8310363"/>
              <a:gd name="connsiteY11" fmla="*/ 156783 h 268653"/>
              <a:gd name="connsiteX12" fmla="*/ 546319 w 8310363"/>
              <a:gd name="connsiteY12" fmla="*/ 142556 h 268653"/>
              <a:gd name="connsiteX13" fmla="*/ 745512 w 8310363"/>
              <a:gd name="connsiteY13" fmla="*/ 16 h 268653"/>
              <a:gd name="connsiteX14" fmla="*/ 773894 w 8310363"/>
              <a:gd name="connsiteY14" fmla="*/ 7540 h 268653"/>
              <a:gd name="connsiteX15" fmla="*/ 804690 w 8310363"/>
              <a:gd name="connsiteY15" fmla="*/ 153078 h 268653"/>
              <a:gd name="connsiteX16" fmla="*/ 803634 w 8310363"/>
              <a:gd name="connsiteY16" fmla="*/ 156783 h 268653"/>
              <a:gd name="connsiteX17" fmla="*/ 814197 w 8310363"/>
              <a:gd name="connsiteY17" fmla="*/ 142556 h 268653"/>
              <a:gd name="connsiteX18" fmla="*/ 1013390 w 8310363"/>
              <a:gd name="connsiteY18" fmla="*/ 16 h 268653"/>
              <a:gd name="connsiteX19" fmla="*/ 1041772 w 8310363"/>
              <a:gd name="connsiteY19" fmla="*/ 7540 h 268653"/>
              <a:gd name="connsiteX20" fmla="*/ 1072568 w 8310363"/>
              <a:gd name="connsiteY20" fmla="*/ 153078 h 268653"/>
              <a:gd name="connsiteX21" fmla="*/ 1071510 w 8310363"/>
              <a:gd name="connsiteY21" fmla="*/ 156785 h 268653"/>
              <a:gd name="connsiteX22" fmla="*/ 1082075 w 8310363"/>
              <a:gd name="connsiteY22" fmla="*/ 142556 h 268653"/>
              <a:gd name="connsiteX23" fmla="*/ 1281268 w 8310363"/>
              <a:gd name="connsiteY23" fmla="*/ 16 h 268653"/>
              <a:gd name="connsiteX24" fmla="*/ 1309649 w 8310363"/>
              <a:gd name="connsiteY24" fmla="*/ 7540 h 268653"/>
              <a:gd name="connsiteX25" fmla="*/ 1340447 w 8310363"/>
              <a:gd name="connsiteY25" fmla="*/ 153078 h 268653"/>
              <a:gd name="connsiteX26" fmla="*/ 1339391 w 8310363"/>
              <a:gd name="connsiteY26" fmla="*/ 156783 h 268653"/>
              <a:gd name="connsiteX27" fmla="*/ 1349953 w 8310363"/>
              <a:gd name="connsiteY27" fmla="*/ 142556 h 268653"/>
              <a:gd name="connsiteX28" fmla="*/ 1549146 w 8310363"/>
              <a:gd name="connsiteY28" fmla="*/ 16 h 268653"/>
              <a:gd name="connsiteX29" fmla="*/ 1577528 w 8310363"/>
              <a:gd name="connsiteY29" fmla="*/ 7540 h 268653"/>
              <a:gd name="connsiteX30" fmla="*/ 1608325 w 8310363"/>
              <a:gd name="connsiteY30" fmla="*/ 153078 h 268653"/>
              <a:gd name="connsiteX31" fmla="*/ 1607269 w 8310363"/>
              <a:gd name="connsiteY31" fmla="*/ 156783 h 268653"/>
              <a:gd name="connsiteX32" fmla="*/ 1617831 w 8310363"/>
              <a:gd name="connsiteY32" fmla="*/ 142556 h 268653"/>
              <a:gd name="connsiteX33" fmla="*/ 1817024 w 8310363"/>
              <a:gd name="connsiteY33" fmla="*/ 16 h 268653"/>
              <a:gd name="connsiteX34" fmla="*/ 1845406 w 8310363"/>
              <a:gd name="connsiteY34" fmla="*/ 7540 h 268653"/>
              <a:gd name="connsiteX35" fmla="*/ 1876203 w 8310363"/>
              <a:gd name="connsiteY35" fmla="*/ 153078 h 268653"/>
              <a:gd name="connsiteX36" fmla="*/ 1875145 w 8310363"/>
              <a:gd name="connsiteY36" fmla="*/ 156785 h 268653"/>
              <a:gd name="connsiteX37" fmla="*/ 1885711 w 8310363"/>
              <a:gd name="connsiteY37" fmla="*/ 142556 h 268653"/>
              <a:gd name="connsiteX38" fmla="*/ 2084903 w 8310363"/>
              <a:gd name="connsiteY38" fmla="*/ 16 h 268653"/>
              <a:gd name="connsiteX39" fmla="*/ 2113284 w 8310363"/>
              <a:gd name="connsiteY39" fmla="*/ 7540 h 268653"/>
              <a:gd name="connsiteX40" fmla="*/ 2144081 w 8310363"/>
              <a:gd name="connsiteY40" fmla="*/ 153078 h 268653"/>
              <a:gd name="connsiteX41" fmla="*/ 2143025 w 8310363"/>
              <a:gd name="connsiteY41" fmla="*/ 156783 h 268653"/>
              <a:gd name="connsiteX42" fmla="*/ 2153589 w 8310363"/>
              <a:gd name="connsiteY42" fmla="*/ 142556 h 268653"/>
              <a:gd name="connsiteX43" fmla="*/ 2352781 w 8310363"/>
              <a:gd name="connsiteY43" fmla="*/ 16 h 268653"/>
              <a:gd name="connsiteX44" fmla="*/ 2381163 w 8310363"/>
              <a:gd name="connsiteY44" fmla="*/ 7540 h 268653"/>
              <a:gd name="connsiteX45" fmla="*/ 2411960 w 8310363"/>
              <a:gd name="connsiteY45" fmla="*/ 153078 h 268653"/>
              <a:gd name="connsiteX46" fmla="*/ 2410903 w 8310363"/>
              <a:gd name="connsiteY46" fmla="*/ 156783 h 268653"/>
              <a:gd name="connsiteX47" fmla="*/ 2421465 w 8310363"/>
              <a:gd name="connsiteY47" fmla="*/ 142556 h 268653"/>
              <a:gd name="connsiteX48" fmla="*/ 2620659 w 8310363"/>
              <a:gd name="connsiteY48" fmla="*/ 16 h 268653"/>
              <a:gd name="connsiteX49" fmla="*/ 2649041 w 8310363"/>
              <a:gd name="connsiteY49" fmla="*/ 7540 h 268653"/>
              <a:gd name="connsiteX50" fmla="*/ 2679836 w 8310363"/>
              <a:gd name="connsiteY50" fmla="*/ 153078 h 268653"/>
              <a:gd name="connsiteX51" fmla="*/ 2678780 w 8310363"/>
              <a:gd name="connsiteY51" fmla="*/ 156785 h 268653"/>
              <a:gd name="connsiteX52" fmla="*/ 2689345 w 8310363"/>
              <a:gd name="connsiteY52" fmla="*/ 142556 h 268653"/>
              <a:gd name="connsiteX53" fmla="*/ 2888538 w 8310363"/>
              <a:gd name="connsiteY53" fmla="*/ 16 h 268653"/>
              <a:gd name="connsiteX54" fmla="*/ 2916919 w 8310363"/>
              <a:gd name="connsiteY54" fmla="*/ 7540 h 268653"/>
              <a:gd name="connsiteX55" fmla="*/ 2947716 w 8310363"/>
              <a:gd name="connsiteY55" fmla="*/ 153078 h 268653"/>
              <a:gd name="connsiteX56" fmla="*/ 2946660 w 8310363"/>
              <a:gd name="connsiteY56" fmla="*/ 156783 h 268653"/>
              <a:gd name="connsiteX57" fmla="*/ 2957222 w 8310363"/>
              <a:gd name="connsiteY57" fmla="*/ 142556 h 268653"/>
              <a:gd name="connsiteX58" fmla="*/ 3156416 w 8310363"/>
              <a:gd name="connsiteY58" fmla="*/ 16 h 268653"/>
              <a:gd name="connsiteX59" fmla="*/ 3184797 w 8310363"/>
              <a:gd name="connsiteY59" fmla="*/ 7540 h 268653"/>
              <a:gd name="connsiteX60" fmla="*/ 3215593 w 8310363"/>
              <a:gd name="connsiteY60" fmla="*/ 153078 h 268653"/>
              <a:gd name="connsiteX61" fmla="*/ 3214537 w 8310363"/>
              <a:gd name="connsiteY61" fmla="*/ 156783 h 268653"/>
              <a:gd name="connsiteX62" fmla="*/ 3225100 w 8310363"/>
              <a:gd name="connsiteY62" fmla="*/ 142556 h 268653"/>
              <a:gd name="connsiteX63" fmla="*/ 3424293 w 8310363"/>
              <a:gd name="connsiteY63" fmla="*/ 16 h 268653"/>
              <a:gd name="connsiteX64" fmla="*/ 3452675 w 8310363"/>
              <a:gd name="connsiteY64" fmla="*/ 7540 h 268653"/>
              <a:gd name="connsiteX65" fmla="*/ 3483471 w 8310363"/>
              <a:gd name="connsiteY65" fmla="*/ 153078 h 268653"/>
              <a:gd name="connsiteX66" fmla="*/ 3482416 w 8310363"/>
              <a:gd name="connsiteY66" fmla="*/ 156782 h 268653"/>
              <a:gd name="connsiteX67" fmla="*/ 3492978 w 8310363"/>
              <a:gd name="connsiteY67" fmla="*/ 142556 h 268653"/>
              <a:gd name="connsiteX68" fmla="*/ 3692171 w 8310363"/>
              <a:gd name="connsiteY68" fmla="*/ 16 h 268653"/>
              <a:gd name="connsiteX69" fmla="*/ 3720553 w 8310363"/>
              <a:gd name="connsiteY69" fmla="*/ 7540 h 268653"/>
              <a:gd name="connsiteX70" fmla="*/ 3751349 w 8310363"/>
              <a:gd name="connsiteY70" fmla="*/ 153078 h 268653"/>
              <a:gd name="connsiteX71" fmla="*/ 3750293 w 8310363"/>
              <a:gd name="connsiteY71" fmla="*/ 156785 h 268653"/>
              <a:gd name="connsiteX72" fmla="*/ 3760857 w 8310363"/>
              <a:gd name="connsiteY72" fmla="*/ 142556 h 268653"/>
              <a:gd name="connsiteX73" fmla="*/ 3960050 w 8310363"/>
              <a:gd name="connsiteY73" fmla="*/ 16 h 268653"/>
              <a:gd name="connsiteX74" fmla="*/ 3988432 w 8310363"/>
              <a:gd name="connsiteY74" fmla="*/ 7540 h 268653"/>
              <a:gd name="connsiteX75" fmla="*/ 4019228 w 8310363"/>
              <a:gd name="connsiteY75" fmla="*/ 153078 h 268653"/>
              <a:gd name="connsiteX76" fmla="*/ 4018173 w 8310363"/>
              <a:gd name="connsiteY76" fmla="*/ 156782 h 268653"/>
              <a:gd name="connsiteX77" fmla="*/ 4028735 w 8310363"/>
              <a:gd name="connsiteY77" fmla="*/ 142556 h 268653"/>
              <a:gd name="connsiteX78" fmla="*/ 4227928 w 8310363"/>
              <a:gd name="connsiteY78" fmla="*/ 16 h 268653"/>
              <a:gd name="connsiteX79" fmla="*/ 4256310 w 8310363"/>
              <a:gd name="connsiteY79" fmla="*/ 7540 h 268653"/>
              <a:gd name="connsiteX80" fmla="*/ 4287106 w 8310363"/>
              <a:gd name="connsiteY80" fmla="*/ 153078 h 268653"/>
              <a:gd name="connsiteX81" fmla="*/ 4286051 w 8310363"/>
              <a:gd name="connsiteY81" fmla="*/ 156782 h 268653"/>
              <a:gd name="connsiteX82" fmla="*/ 4296613 w 8310363"/>
              <a:gd name="connsiteY82" fmla="*/ 142556 h 268653"/>
              <a:gd name="connsiteX83" fmla="*/ 4495806 w 8310363"/>
              <a:gd name="connsiteY83" fmla="*/ 16 h 268653"/>
              <a:gd name="connsiteX84" fmla="*/ 4524188 w 8310363"/>
              <a:gd name="connsiteY84" fmla="*/ 7540 h 268653"/>
              <a:gd name="connsiteX85" fmla="*/ 4554984 w 8310363"/>
              <a:gd name="connsiteY85" fmla="*/ 153078 h 268653"/>
              <a:gd name="connsiteX86" fmla="*/ 4553928 w 8310363"/>
              <a:gd name="connsiteY86" fmla="*/ 156785 h 268653"/>
              <a:gd name="connsiteX87" fmla="*/ 4564492 w 8310363"/>
              <a:gd name="connsiteY87" fmla="*/ 142556 h 268653"/>
              <a:gd name="connsiteX88" fmla="*/ 4763685 w 8310363"/>
              <a:gd name="connsiteY88" fmla="*/ 16 h 268653"/>
              <a:gd name="connsiteX89" fmla="*/ 4792067 w 8310363"/>
              <a:gd name="connsiteY89" fmla="*/ 7540 h 268653"/>
              <a:gd name="connsiteX90" fmla="*/ 4822863 w 8310363"/>
              <a:gd name="connsiteY90" fmla="*/ 153078 h 268653"/>
              <a:gd name="connsiteX91" fmla="*/ 4821807 w 8310363"/>
              <a:gd name="connsiteY91" fmla="*/ 156783 h 268653"/>
              <a:gd name="connsiteX92" fmla="*/ 4832370 w 8310363"/>
              <a:gd name="connsiteY92" fmla="*/ 142556 h 268653"/>
              <a:gd name="connsiteX93" fmla="*/ 5031563 w 8310363"/>
              <a:gd name="connsiteY93" fmla="*/ 16 h 268653"/>
              <a:gd name="connsiteX94" fmla="*/ 5059945 w 8310363"/>
              <a:gd name="connsiteY94" fmla="*/ 7540 h 268653"/>
              <a:gd name="connsiteX95" fmla="*/ 5090741 w 8310363"/>
              <a:gd name="connsiteY95" fmla="*/ 153078 h 268653"/>
              <a:gd name="connsiteX96" fmla="*/ 5089686 w 8310363"/>
              <a:gd name="connsiteY96" fmla="*/ 156782 h 268653"/>
              <a:gd name="connsiteX97" fmla="*/ 5100248 w 8310363"/>
              <a:gd name="connsiteY97" fmla="*/ 142556 h 268653"/>
              <a:gd name="connsiteX98" fmla="*/ 5299441 w 8310363"/>
              <a:gd name="connsiteY98" fmla="*/ 16 h 268653"/>
              <a:gd name="connsiteX99" fmla="*/ 5327823 w 8310363"/>
              <a:gd name="connsiteY99" fmla="*/ 7540 h 268653"/>
              <a:gd name="connsiteX100" fmla="*/ 5358619 w 8310363"/>
              <a:gd name="connsiteY100" fmla="*/ 153078 h 268653"/>
              <a:gd name="connsiteX101" fmla="*/ 5357563 w 8310363"/>
              <a:gd name="connsiteY101" fmla="*/ 156785 h 268653"/>
              <a:gd name="connsiteX102" fmla="*/ 5368127 w 8310363"/>
              <a:gd name="connsiteY102" fmla="*/ 142556 h 268653"/>
              <a:gd name="connsiteX103" fmla="*/ 5567320 w 8310363"/>
              <a:gd name="connsiteY103" fmla="*/ 16 h 268653"/>
              <a:gd name="connsiteX104" fmla="*/ 5595702 w 8310363"/>
              <a:gd name="connsiteY104" fmla="*/ 7540 h 268653"/>
              <a:gd name="connsiteX105" fmla="*/ 5626498 w 8310363"/>
              <a:gd name="connsiteY105" fmla="*/ 153078 h 268653"/>
              <a:gd name="connsiteX106" fmla="*/ 5625443 w 8310363"/>
              <a:gd name="connsiteY106" fmla="*/ 156782 h 268653"/>
              <a:gd name="connsiteX107" fmla="*/ 5636005 w 8310363"/>
              <a:gd name="connsiteY107" fmla="*/ 142556 h 268653"/>
              <a:gd name="connsiteX108" fmla="*/ 5835198 w 8310363"/>
              <a:gd name="connsiteY108" fmla="*/ 16 h 268653"/>
              <a:gd name="connsiteX109" fmla="*/ 5863580 w 8310363"/>
              <a:gd name="connsiteY109" fmla="*/ 7540 h 268653"/>
              <a:gd name="connsiteX110" fmla="*/ 5894376 w 8310363"/>
              <a:gd name="connsiteY110" fmla="*/ 153078 h 268653"/>
              <a:gd name="connsiteX111" fmla="*/ 5893321 w 8310363"/>
              <a:gd name="connsiteY111" fmla="*/ 156782 h 268653"/>
              <a:gd name="connsiteX112" fmla="*/ 5903883 w 8310363"/>
              <a:gd name="connsiteY112" fmla="*/ 142556 h 268653"/>
              <a:gd name="connsiteX113" fmla="*/ 6103076 w 8310363"/>
              <a:gd name="connsiteY113" fmla="*/ 16 h 268653"/>
              <a:gd name="connsiteX114" fmla="*/ 6131458 w 8310363"/>
              <a:gd name="connsiteY114" fmla="*/ 7540 h 268653"/>
              <a:gd name="connsiteX115" fmla="*/ 6162254 w 8310363"/>
              <a:gd name="connsiteY115" fmla="*/ 153078 h 268653"/>
              <a:gd name="connsiteX116" fmla="*/ 6161198 w 8310363"/>
              <a:gd name="connsiteY116" fmla="*/ 156785 h 268653"/>
              <a:gd name="connsiteX117" fmla="*/ 6171762 w 8310363"/>
              <a:gd name="connsiteY117" fmla="*/ 142556 h 268653"/>
              <a:gd name="connsiteX118" fmla="*/ 6370955 w 8310363"/>
              <a:gd name="connsiteY118" fmla="*/ 16 h 268653"/>
              <a:gd name="connsiteX119" fmla="*/ 6399337 w 8310363"/>
              <a:gd name="connsiteY119" fmla="*/ 7540 h 268653"/>
              <a:gd name="connsiteX120" fmla="*/ 6430133 w 8310363"/>
              <a:gd name="connsiteY120" fmla="*/ 153078 h 268653"/>
              <a:gd name="connsiteX121" fmla="*/ 6429077 w 8310363"/>
              <a:gd name="connsiteY121" fmla="*/ 156783 h 268653"/>
              <a:gd name="connsiteX122" fmla="*/ 6439640 w 8310363"/>
              <a:gd name="connsiteY122" fmla="*/ 142556 h 268653"/>
              <a:gd name="connsiteX123" fmla="*/ 6638833 w 8310363"/>
              <a:gd name="connsiteY123" fmla="*/ 16 h 268653"/>
              <a:gd name="connsiteX124" fmla="*/ 6667215 w 8310363"/>
              <a:gd name="connsiteY124" fmla="*/ 7540 h 268653"/>
              <a:gd name="connsiteX125" fmla="*/ 6698011 w 8310363"/>
              <a:gd name="connsiteY125" fmla="*/ 153078 h 268653"/>
              <a:gd name="connsiteX126" fmla="*/ 6696955 w 8310363"/>
              <a:gd name="connsiteY126" fmla="*/ 156783 h 268653"/>
              <a:gd name="connsiteX127" fmla="*/ 6707518 w 8310363"/>
              <a:gd name="connsiteY127" fmla="*/ 142556 h 268653"/>
              <a:gd name="connsiteX128" fmla="*/ 6906711 w 8310363"/>
              <a:gd name="connsiteY128" fmla="*/ 16 h 268653"/>
              <a:gd name="connsiteX129" fmla="*/ 6935093 w 8310363"/>
              <a:gd name="connsiteY129" fmla="*/ 7540 h 268653"/>
              <a:gd name="connsiteX130" fmla="*/ 6965889 w 8310363"/>
              <a:gd name="connsiteY130" fmla="*/ 153078 h 268653"/>
              <a:gd name="connsiteX131" fmla="*/ 6964833 w 8310363"/>
              <a:gd name="connsiteY131" fmla="*/ 156784 h 268653"/>
              <a:gd name="connsiteX132" fmla="*/ 6975397 w 8310363"/>
              <a:gd name="connsiteY132" fmla="*/ 142556 h 268653"/>
              <a:gd name="connsiteX133" fmla="*/ 7174590 w 8310363"/>
              <a:gd name="connsiteY133" fmla="*/ 16 h 268653"/>
              <a:gd name="connsiteX134" fmla="*/ 7202972 w 8310363"/>
              <a:gd name="connsiteY134" fmla="*/ 7540 h 268653"/>
              <a:gd name="connsiteX135" fmla="*/ 7233768 w 8310363"/>
              <a:gd name="connsiteY135" fmla="*/ 153078 h 268653"/>
              <a:gd name="connsiteX136" fmla="*/ 7232713 w 8310363"/>
              <a:gd name="connsiteY136" fmla="*/ 156783 h 268653"/>
              <a:gd name="connsiteX137" fmla="*/ 7243275 w 8310363"/>
              <a:gd name="connsiteY137" fmla="*/ 142556 h 268653"/>
              <a:gd name="connsiteX138" fmla="*/ 7442468 w 8310363"/>
              <a:gd name="connsiteY138" fmla="*/ 16 h 268653"/>
              <a:gd name="connsiteX139" fmla="*/ 7470850 w 8310363"/>
              <a:gd name="connsiteY139" fmla="*/ 7540 h 268653"/>
              <a:gd name="connsiteX140" fmla="*/ 7501646 w 8310363"/>
              <a:gd name="connsiteY140" fmla="*/ 153078 h 268653"/>
              <a:gd name="connsiteX141" fmla="*/ 7500590 w 8310363"/>
              <a:gd name="connsiteY141" fmla="*/ 156783 h 268653"/>
              <a:gd name="connsiteX142" fmla="*/ 7511153 w 8310363"/>
              <a:gd name="connsiteY142" fmla="*/ 142556 h 268653"/>
              <a:gd name="connsiteX143" fmla="*/ 7710346 w 8310363"/>
              <a:gd name="connsiteY143" fmla="*/ 16 h 268653"/>
              <a:gd name="connsiteX144" fmla="*/ 7738728 w 8310363"/>
              <a:gd name="connsiteY144" fmla="*/ 7540 h 268653"/>
              <a:gd name="connsiteX145" fmla="*/ 7769524 w 8310363"/>
              <a:gd name="connsiteY145" fmla="*/ 153078 h 268653"/>
              <a:gd name="connsiteX146" fmla="*/ 7768468 w 8310363"/>
              <a:gd name="connsiteY146" fmla="*/ 156785 h 268653"/>
              <a:gd name="connsiteX147" fmla="*/ 7779032 w 8310363"/>
              <a:gd name="connsiteY147" fmla="*/ 142556 h 268653"/>
              <a:gd name="connsiteX148" fmla="*/ 7978224 w 8310363"/>
              <a:gd name="connsiteY148" fmla="*/ 16 h 268653"/>
              <a:gd name="connsiteX149" fmla="*/ 8006606 w 8310363"/>
              <a:gd name="connsiteY149" fmla="*/ 7540 h 268653"/>
              <a:gd name="connsiteX150" fmla="*/ 8037403 w 8310363"/>
              <a:gd name="connsiteY150" fmla="*/ 153078 h 268653"/>
              <a:gd name="connsiteX151" fmla="*/ 8036352 w 8310363"/>
              <a:gd name="connsiteY151" fmla="*/ 156766 h 268653"/>
              <a:gd name="connsiteX152" fmla="*/ 8046902 w 8310363"/>
              <a:gd name="connsiteY152" fmla="*/ 142556 h 268653"/>
              <a:gd name="connsiteX153" fmla="*/ 8246094 w 8310363"/>
              <a:gd name="connsiteY153" fmla="*/ 16 h 268653"/>
              <a:gd name="connsiteX154" fmla="*/ 8274476 w 8310363"/>
              <a:gd name="connsiteY154" fmla="*/ 7540 h 268653"/>
              <a:gd name="connsiteX155" fmla="*/ 8305273 w 8310363"/>
              <a:gd name="connsiteY155" fmla="*/ 153078 h 268653"/>
              <a:gd name="connsiteX156" fmla="*/ 8272329 w 8310363"/>
              <a:gd name="connsiteY156" fmla="*/ 268653 h 268653"/>
              <a:gd name="connsiteX0" fmla="*/ 1056 w 8310363"/>
              <a:gd name="connsiteY0" fmla="*/ 153078 h 156785"/>
              <a:gd name="connsiteX1" fmla="*/ 0 w 8310363"/>
              <a:gd name="connsiteY1" fmla="*/ 156783 h 156785"/>
              <a:gd name="connsiteX2" fmla="*/ 10562 w 8310363"/>
              <a:gd name="connsiteY2" fmla="*/ 142556 h 156785"/>
              <a:gd name="connsiteX3" fmla="*/ 209755 w 8310363"/>
              <a:gd name="connsiteY3" fmla="*/ 16 h 156785"/>
              <a:gd name="connsiteX4" fmla="*/ 238137 w 8310363"/>
              <a:gd name="connsiteY4" fmla="*/ 7540 h 156785"/>
              <a:gd name="connsiteX5" fmla="*/ 268934 w 8310363"/>
              <a:gd name="connsiteY5" fmla="*/ 153078 h 156785"/>
              <a:gd name="connsiteX6" fmla="*/ 267877 w 8310363"/>
              <a:gd name="connsiteY6" fmla="*/ 156785 h 156785"/>
              <a:gd name="connsiteX7" fmla="*/ 278441 w 8310363"/>
              <a:gd name="connsiteY7" fmla="*/ 142556 h 156785"/>
              <a:gd name="connsiteX8" fmla="*/ 477634 w 8310363"/>
              <a:gd name="connsiteY8" fmla="*/ 16 h 156785"/>
              <a:gd name="connsiteX9" fmla="*/ 506016 w 8310363"/>
              <a:gd name="connsiteY9" fmla="*/ 7540 h 156785"/>
              <a:gd name="connsiteX10" fmla="*/ 536812 w 8310363"/>
              <a:gd name="connsiteY10" fmla="*/ 153078 h 156785"/>
              <a:gd name="connsiteX11" fmla="*/ 535757 w 8310363"/>
              <a:gd name="connsiteY11" fmla="*/ 156783 h 156785"/>
              <a:gd name="connsiteX12" fmla="*/ 546319 w 8310363"/>
              <a:gd name="connsiteY12" fmla="*/ 142556 h 156785"/>
              <a:gd name="connsiteX13" fmla="*/ 745512 w 8310363"/>
              <a:gd name="connsiteY13" fmla="*/ 16 h 156785"/>
              <a:gd name="connsiteX14" fmla="*/ 773894 w 8310363"/>
              <a:gd name="connsiteY14" fmla="*/ 7540 h 156785"/>
              <a:gd name="connsiteX15" fmla="*/ 804690 w 8310363"/>
              <a:gd name="connsiteY15" fmla="*/ 153078 h 156785"/>
              <a:gd name="connsiteX16" fmla="*/ 803634 w 8310363"/>
              <a:gd name="connsiteY16" fmla="*/ 156783 h 156785"/>
              <a:gd name="connsiteX17" fmla="*/ 814197 w 8310363"/>
              <a:gd name="connsiteY17" fmla="*/ 142556 h 156785"/>
              <a:gd name="connsiteX18" fmla="*/ 1013390 w 8310363"/>
              <a:gd name="connsiteY18" fmla="*/ 16 h 156785"/>
              <a:gd name="connsiteX19" fmla="*/ 1041772 w 8310363"/>
              <a:gd name="connsiteY19" fmla="*/ 7540 h 156785"/>
              <a:gd name="connsiteX20" fmla="*/ 1072568 w 8310363"/>
              <a:gd name="connsiteY20" fmla="*/ 153078 h 156785"/>
              <a:gd name="connsiteX21" fmla="*/ 1071510 w 8310363"/>
              <a:gd name="connsiteY21" fmla="*/ 156785 h 156785"/>
              <a:gd name="connsiteX22" fmla="*/ 1082075 w 8310363"/>
              <a:gd name="connsiteY22" fmla="*/ 142556 h 156785"/>
              <a:gd name="connsiteX23" fmla="*/ 1281268 w 8310363"/>
              <a:gd name="connsiteY23" fmla="*/ 16 h 156785"/>
              <a:gd name="connsiteX24" fmla="*/ 1309649 w 8310363"/>
              <a:gd name="connsiteY24" fmla="*/ 7540 h 156785"/>
              <a:gd name="connsiteX25" fmla="*/ 1340447 w 8310363"/>
              <a:gd name="connsiteY25" fmla="*/ 153078 h 156785"/>
              <a:gd name="connsiteX26" fmla="*/ 1339391 w 8310363"/>
              <a:gd name="connsiteY26" fmla="*/ 156783 h 156785"/>
              <a:gd name="connsiteX27" fmla="*/ 1349953 w 8310363"/>
              <a:gd name="connsiteY27" fmla="*/ 142556 h 156785"/>
              <a:gd name="connsiteX28" fmla="*/ 1549146 w 8310363"/>
              <a:gd name="connsiteY28" fmla="*/ 16 h 156785"/>
              <a:gd name="connsiteX29" fmla="*/ 1577528 w 8310363"/>
              <a:gd name="connsiteY29" fmla="*/ 7540 h 156785"/>
              <a:gd name="connsiteX30" fmla="*/ 1608325 w 8310363"/>
              <a:gd name="connsiteY30" fmla="*/ 153078 h 156785"/>
              <a:gd name="connsiteX31" fmla="*/ 1607269 w 8310363"/>
              <a:gd name="connsiteY31" fmla="*/ 156783 h 156785"/>
              <a:gd name="connsiteX32" fmla="*/ 1617831 w 8310363"/>
              <a:gd name="connsiteY32" fmla="*/ 142556 h 156785"/>
              <a:gd name="connsiteX33" fmla="*/ 1817024 w 8310363"/>
              <a:gd name="connsiteY33" fmla="*/ 16 h 156785"/>
              <a:gd name="connsiteX34" fmla="*/ 1845406 w 8310363"/>
              <a:gd name="connsiteY34" fmla="*/ 7540 h 156785"/>
              <a:gd name="connsiteX35" fmla="*/ 1876203 w 8310363"/>
              <a:gd name="connsiteY35" fmla="*/ 153078 h 156785"/>
              <a:gd name="connsiteX36" fmla="*/ 1875145 w 8310363"/>
              <a:gd name="connsiteY36" fmla="*/ 156785 h 156785"/>
              <a:gd name="connsiteX37" fmla="*/ 1885711 w 8310363"/>
              <a:gd name="connsiteY37" fmla="*/ 142556 h 156785"/>
              <a:gd name="connsiteX38" fmla="*/ 2084903 w 8310363"/>
              <a:gd name="connsiteY38" fmla="*/ 16 h 156785"/>
              <a:gd name="connsiteX39" fmla="*/ 2113284 w 8310363"/>
              <a:gd name="connsiteY39" fmla="*/ 7540 h 156785"/>
              <a:gd name="connsiteX40" fmla="*/ 2144081 w 8310363"/>
              <a:gd name="connsiteY40" fmla="*/ 153078 h 156785"/>
              <a:gd name="connsiteX41" fmla="*/ 2143025 w 8310363"/>
              <a:gd name="connsiteY41" fmla="*/ 156783 h 156785"/>
              <a:gd name="connsiteX42" fmla="*/ 2153589 w 8310363"/>
              <a:gd name="connsiteY42" fmla="*/ 142556 h 156785"/>
              <a:gd name="connsiteX43" fmla="*/ 2352781 w 8310363"/>
              <a:gd name="connsiteY43" fmla="*/ 16 h 156785"/>
              <a:gd name="connsiteX44" fmla="*/ 2381163 w 8310363"/>
              <a:gd name="connsiteY44" fmla="*/ 7540 h 156785"/>
              <a:gd name="connsiteX45" fmla="*/ 2411960 w 8310363"/>
              <a:gd name="connsiteY45" fmla="*/ 153078 h 156785"/>
              <a:gd name="connsiteX46" fmla="*/ 2410903 w 8310363"/>
              <a:gd name="connsiteY46" fmla="*/ 156783 h 156785"/>
              <a:gd name="connsiteX47" fmla="*/ 2421465 w 8310363"/>
              <a:gd name="connsiteY47" fmla="*/ 142556 h 156785"/>
              <a:gd name="connsiteX48" fmla="*/ 2620659 w 8310363"/>
              <a:gd name="connsiteY48" fmla="*/ 16 h 156785"/>
              <a:gd name="connsiteX49" fmla="*/ 2649041 w 8310363"/>
              <a:gd name="connsiteY49" fmla="*/ 7540 h 156785"/>
              <a:gd name="connsiteX50" fmla="*/ 2679836 w 8310363"/>
              <a:gd name="connsiteY50" fmla="*/ 153078 h 156785"/>
              <a:gd name="connsiteX51" fmla="*/ 2678780 w 8310363"/>
              <a:gd name="connsiteY51" fmla="*/ 156785 h 156785"/>
              <a:gd name="connsiteX52" fmla="*/ 2689345 w 8310363"/>
              <a:gd name="connsiteY52" fmla="*/ 142556 h 156785"/>
              <a:gd name="connsiteX53" fmla="*/ 2888538 w 8310363"/>
              <a:gd name="connsiteY53" fmla="*/ 16 h 156785"/>
              <a:gd name="connsiteX54" fmla="*/ 2916919 w 8310363"/>
              <a:gd name="connsiteY54" fmla="*/ 7540 h 156785"/>
              <a:gd name="connsiteX55" fmla="*/ 2947716 w 8310363"/>
              <a:gd name="connsiteY55" fmla="*/ 153078 h 156785"/>
              <a:gd name="connsiteX56" fmla="*/ 2946660 w 8310363"/>
              <a:gd name="connsiteY56" fmla="*/ 156783 h 156785"/>
              <a:gd name="connsiteX57" fmla="*/ 2957222 w 8310363"/>
              <a:gd name="connsiteY57" fmla="*/ 142556 h 156785"/>
              <a:gd name="connsiteX58" fmla="*/ 3156416 w 8310363"/>
              <a:gd name="connsiteY58" fmla="*/ 16 h 156785"/>
              <a:gd name="connsiteX59" fmla="*/ 3184797 w 8310363"/>
              <a:gd name="connsiteY59" fmla="*/ 7540 h 156785"/>
              <a:gd name="connsiteX60" fmla="*/ 3215593 w 8310363"/>
              <a:gd name="connsiteY60" fmla="*/ 153078 h 156785"/>
              <a:gd name="connsiteX61" fmla="*/ 3214537 w 8310363"/>
              <a:gd name="connsiteY61" fmla="*/ 156783 h 156785"/>
              <a:gd name="connsiteX62" fmla="*/ 3225100 w 8310363"/>
              <a:gd name="connsiteY62" fmla="*/ 142556 h 156785"/>
              <a:gd name="connsiteX63" fmla="*/ 3424293 w 8310363"/>
              <a:gd name="connsiteY63" fmla="*/ 16 h 156785"/>
              <a:gd name="connsiteX64" fmla="*/ 3452675 w 8310363"/>
              <a:gd name="connsiteY64" fmla="*/ 7540 h 156785"/>
              <a:gd name="connsiteX65" fmla="*/ 3483471 w 8310363"/>
              <a:gd name="connsiteY65" fmla="*/ 153078 h 156785"/>
              <a:gd name="connsiteX66" fmla="*/ 3482416 w 8310363"/>
              <a:gd name="connsiteY66" fmla="*/ 156782 h 156785"/>
              <a:gd name="connsiteX67" fmla="*/ 3492978 w 8310363"/>
              <a:gd name="connsiteY67" fmla="*/ 142556 h 156785"/>
              <a:gd name="connsiteX68" fmla="*/ 3692171 w 8310363"/>
              <a:gd name="connsiteY68" fmla="*/ 16 h 156785"/>
              <a:gd name="connsiteX69" fmla="*/ 3720553 w 8310363"/>
              <a:gd name="connsiteY69" fmla="*/ 7540 h 156785"/>
              <a:gd name="connsiteX70" fmla="*/ 3751349 w 8310363"/>
              <a:gd name="connsiteY70" fmla="*/ 153078 h 156785"/>
              <a:gd name="connsiteX71" fmla="*/ 3750293 w 8310363"/>
              <a:gd name="connsiteY71" fmla="*/ 156785 h 156785"/>
              <a:gd name="connsiteX72" fmla="*/ 3760857 w 8310363"/>
              <a:gd name="connsiteY72" fmla="*/ 142556 h 156785"/>
              <a:gd name="connsiteX73" fmla="*/ 3960050 w 8310363"/>
              <a:gd name="connsiteY73" fmla="*/ 16 h 156785"/>
              <a:gd name="connsiteX74" fmla="*/ 3988432 w 8310363"/>
              <a:gd name="connsiteY74" fmla="*/ 7540 h 156785"/>
              <a:gd name="connsiteX75" fmla="*/ 4019228 w 8310363"/>
              <a:gd name="connsiteY75" fmla="*/ 153078 h 156785"/>
              <a:gd name="connsiteX76" fmla="*/ 4018173 w 8310363"/>
              <a:gd name="connsiteY76" fmla="*/ 156782 h 156785"/>
              <a:gd name="connsiteX77" fmla="*/ 4028735 w 8310363"/>
              <a:gd name="connsiteY77" fmla="*/ 142556 h 156785"/>
              <a:gd name="connsiteX78" fmla="*/ 4227928 w 8310363"/>
              <a:gd name="connsiteY78" fmla="*/ 16 h 156785"/>
              <a:gd name="connsiteX79" fmla="*/ 4256310 w 8310363"/>
              <a:gd name="connsiteY79" fmla="*/ 7540 h 156785"/>
              <a:gd name="connsiteX80" fmla="*/ 4287106 w 8310363"/>
              <a:gd name="connsiteY80" fmla="*/ 153078 h 156785"/>
              <a:gd name="connsiteX81" fmla="*/ 4286051 w 8310363"/>
              <a:gd name="connsiteY81" fmla="*/ 156782 h 156785"/>
              <a:gd name="connsiteX82" fmla="*/ 4296613 w 8310363"/>
              <a:gd name="connsiteY82" fmla="*/ 142556 h 156785"/>
              <a:gd name="connsiteX83" fmla="*/ 4495806 w 8310363"/>
              <a:gd name="connsiteY83" fmla="*/ 16 h 156785"/>
              <a:gd name="connsiteX84" fmla="*/ 4524188 w 8310363"/>
              <a:gd name="connsiteY84" fmla="*/ 7540 h 156785"/>
              <a:gd name="connsiteX85" fmla="*/ 4554984 w 8310363"/>
              <a:gd name="connsiteY85" fmla="*/ 153078 h 156785"/>
              <a:gd name="connsiteX86" fmla="*/ 4553928 w 8310363"/>
              <a:gd name="connsiteY86" fmla="*/ 156785 h 156785"/>
              <a:gd name="connsiteX87" fmla="*/ 4564492 w 8310363"/>
              <a:gd name="connsiteY87" fmla="*/ 142556 h 156785"/>
              <a:gd name="connsiteX88" fmla="*/ 4763685 w 8310363"/>
              <a:gd name="connsiteY88" fmla="*/ 16 h 156785"/>
              <a:gd name="connsiteX89" fmla="*/ 4792067 w 8310363"/>
              <a:gd name="connsiteY89" fmla="*/ 7540 h 156785"/>
              <a:gd name="connsiteX90" fmla="*/ 4822863 w 8310363"/>
              <a:gd name="connsiteY90" fmla="*/ 153078 h 156785"/>
              <a:gd name="connsiteX91" fmla="*/ 4821807 w 8310363"/>
              <a:gd name="connsiteY91" fmla="*/ 156783 h 156785"/>
              <a:gd name="connsiteX92" fmla="*/ 4832370 w 8310363"/>
              <a:gd name="connsiteY92" fmla="*/ 142556 h 156785"/>
              <a:gd name="connsiteX93" fmla="*/ 5031563 w 8310363"/>
              <a:gd name="connsiteY93" fmla="*/ 16 h 156785"/>
              <a:gd name="connsiteX94" fmla="*/ 5059945 w 8310363"/>
              <a:gd name="connsiteY94" fmla="*/ 7540 h 156785"/>
              <a:gd name="connsiteX95" fmla="*/ 5090741 w 8310363"/>
              <a:gd name="connsiteY95" fmla="*/ 153078 h 156785"/>
              <a:gd name="connsiteX96" fmla="*/ 5089686 w 8310363"/>
              <a:gd name="connsiteY96" fmla="*/ 156782 h 156785"/>
              <a:gd name="connsiteX97" fmla="*/ 5100248 w 8310363"/>
              <a:gd name="connsiteY97" fmla="*/ 142556 h 156785"/>
              <a:gd name="connsiteX98" fmla="*/ 5299441 w 8310363"/>
              <a:gd name="connsiteY98" fmla="*/ 16 h 156785"/>
              <a:gd name="connsiteX99" fmla="*/ 5327823 w 8310363"/>
              <a:gd name="connsiteY99" fmla="*/ 7540 h 156785"/>
              <a:gd name="connsiteX100" fmla="*/ 5358619 w 8310363"/>
              <a:gd name="connsiteY100" fmla="*/ 153078 h 156785"/>
              <a:gd name="connsiteX101" fmla="*/ 5357563 w 8310363"/>
              <a:gd name="connsiteY101" fmla="*/ 156785 h 156785"/>
              <a:gd name="connsiteX102" fmla="*/ 5368127 w 8310363"/>
              <a:gd name="connsiteY102" fmla="*/ 142556 h 156785"/>
              <a:gd name="connsiteX103" fmla="*/ 5567320 w 8310363"/>
              <a:gd name="connsiteY103" fmla="*/ 16 h 156785"/>
              <a:gd name="connsiteX104" fmla="*/ 5595702 w 8310363"/>
              <a:gd name="connsiteY104" fmla="*/ 7540 h 156785"/>
              <a:gd name="connsiteX105" fmla="*/ 5626498 w 8310363"/>
              <a:gd name="connsiteY105" fmla="*/ 153078 h 156785"/>
              <a:gd name="connsiteX106" fmla="*/ 5625443 w 8310363"/>
              <a:gd name="connsiteY106" fmla="*/ 156782 h 156785"/>
              <a:gd name="connsiteX107" fmla="*/ 5636005 w 8310363"/>
              <a:gd name="connsiteY107" fmla="*/ 142556 h 156785"/>
              <a:gd name="connsiteX108" fmla="*/ 5835198 w 8310363"/>
              <a:gd name="connsiteY108" fmla="*/ 16 h 156785"/>
              <a:gd name="connsiteX109" fmla="*/ 5863580 w 8310363"/>
              <a:gd name="connsiteY109" fmla="*/ 7540 h 156785"/>
              <a:gd name="connsiteX110" fmla="*/ 5894376 w 8310363"/>
              <a:gd name="connsiteY110" fmla="*/ 153078 h 156785"/>
              <a:gd name="connsiteX111" fmla="*/ 5893321 w 8310363"/>
              <a:gd name="connsiteY111" fmla="*/ 156782 h 156785"/>
              <a:gd name="connsiteX112" fmla="*/ 5903883 w 8310363"/>
              <a:gd name="connsiteY112" fmla="*/ 142556 h 156785"/>
              <a:gd name="connsiteX113" fmla="*/ 6103076 w 8310363"/>
              <a:gd name="connsiteY113" fmla="*/ 16 h 156785"/>
              <a:gd name="connsiteX114" fmla="*/ 6131458 w 8310363"/>
              <a:gd name="connsiteY114" fmla="*/ 7540 h 156785"/>
              <a:gd name="connsiteX115" fmla="*/ 6162254 w 8310363"/>
              <a:gd name="connsiteY115" fmla="*/ 153078 h 156785"/>
              <a:gd name="connsiteX116" fmla="*/ 6161198 w 8310363"/>
              <a:gd name="connsiteY116" fmla="*/ 156785 h 156785"/>
              <a:gd name="connsiteX117" fmla="*/ 6171762 w 8310363"/>
              <a:gd name="connsiteY117" fmla="*/ 142556 h 156785"/>
              <a:gd name="connsiteX118" fmla="*/ 6370955 w 8310363"/>
              <a:gd name="connsiteY118" fmla="*/ 16 h 156785"/>
              <a:gd name="connsiteX119" fmla="*/ 6399337 w 8310363"/>
              <a:gd name="connsiteY119" fmla="*/ 7540 h 156785"/>
              <a:gd name="connsiteX120" fmla="*/ 6430133 w 8310363"/>
              <a:gd name="connsiteY120" fmla="*/ 153078 h 156785"/>
              <a:gd name="connsiteX121" fmla="*/ 6429077 w 8310363"/>
              <a:gd name="connsiteY121" fmla="*/ 156783 h 156785"/>
              <a:gd name="connsiteX122" fmla="*/ 6439640 w 8310363"/>
              <a:gd name="connsiteY122" fmla="*/ 142556 h 156785"/>
              <a:gd name="connsiteX123" fmla="*/ 6638833 w 8310363"/>
              <a:gd name="connsiteY123" fmla="*/ 16 h 156785"/>
              <a:gd name="connsiteX124" fmla="*/ 6667215 w 8310363"/>
              <a:gd name="connsiteY124" fmla="*/ 7540 h 156785"/>
              <a:gd name="connsiteX125" fmla="*/ 6698011 w 8310363"/>
              <a:gd name="connsiteY125" fmla="*/ 153078 h 156785"/>
              <a:gd name="connsiteX126" fmla="*/ 6696955 w 8310363"/>
              <a:gd name="connsiteY126" fmla="*/ 156783 h 156785"/>
              <a:gd name="connsiteX127" fmla="*/ 6707518 w 8310363"/>
              <a:gd name="connsiteY127" fmla="*/ 142556 h 156785"/>
              <a:gd name="connsiteX128" fmla="*/ 6906711 w 8310363"/>
              <a:gd name="connsiteY128" fmla="*/ 16 h 156785"/>
              <a:gd name="connsiteX129" fmla="*/ 6935093 w 8310363"/>
              <a:gd name="connsiteY129" fmla="*/ 7540 h 156785"/>
              <a:gd name="connsiteX130" fmla="*/ 6965889 w 8310363"/>
              <a:gd name="connsiteY130" fmla="*/ 153078 h 156785"/>
              <a:gd name="connsiteX131" fmla="*/ 6964833 w 8310363"/>
              <a:gd name="connsiteY131" fmla="*/ 156784 h 156785"/>
              <a:gd name="connsiteX132" fmla="*/ 6975397 w 8310363"/>
              <a:gd name="connsiteY132" fmla="*/ 142556 h 156785"/>
              <a:gd name="connsiteX133" fmla="*/ 7174590 w 8310363"/>
              <a:gd name="connsiteY133" fmla="*/ 16 h 156785"/>
              <a:gd name="connsiteX134" fmla="*/ 7202972 w 8310363"/>
              <a:gd name="connsiteY134" fmla="*/ 7540 h 156785"/>
              <a:gd name="connsiteX135" fmla="*/ 7233768 w 8310363"/>
              <a:gd name="connsiteY135" fmla="*/ 153078 h 156785"/>
              <a:gd name="connsiteX136" fmla="*/ 7232713 w 8310363"/>
              <a:gd name="connsiteY136" fmla="*/ 156783 h 156785"/>
              <a:gd name="connsiteX137" fmla="*/ 7243275 w 8310363"/>
              <a:gd name="connsiteY137" fmla="*/ 142556 h 156785"/>
              <a:gd name="connsiteX138" fmla="*/ 7442468 w 8310363"/>
              <a:gd name="connsiteY138" fmla="*/ 16 h 156785"/>
              <a:gd name="connsiteX139" fmla="*/ 7470850 w 8310363"/>
              <a:gd name="connsiteY139" fmla="*/ 7540 h 156785"/>
              <a:gd name="connsiteX140" fmla="*/ 7501646 w 8310363"/>
              <a:gd name="connsiteY140" fmla="*/ 153078 h 156785"/>
              <a:gd name="connsiteX141" fmla="*/ 7500590 w 8310363"/>
              <a:gd name="connsiteY141" fmla="*/ 156783 h 156785"/>
              <a:gd name="connsiteX142" fmla="*/ 7511153 w 8310363"/>
              <a:gd name="connsiteY142" fmla="*/ 142556 h 156785"/>
              <a:gd name="connsiteX143" fmla="*/ 7710346 w 8310363"/>
              <a:gd name="connsiteY143" fmla="*/ 16 h 156785"/>
              <a:gd name="connsiteX144" fmla="*/ 7738728 w 8310363"/>
              <a:gd name="connsiteY144" fmla="*/ 7540 h 156785"/>
              <a:gd name="connsiteX145" fmla="*/ 7769524 w 8310363"/>
              <a:gd name="connsiteY145" fmla="*/ 153078 h 156785"/>
              <a:gd name="connsiteX146" fmla="*/ 7768468 w 8310363"/>
              <a:gd name="connsiteY146" fmla="*/ 156785 h 156785"/>
              <a:gd name="connsiteX147" fmla="*/ 7779032 w 8310363"/>
              <a:gd name="connsiteY147" fmla="*/ 142556 h 156785"/>
              <a:gd name="connsiteX148" fmla="*/ 7978224 w 8310363"/>
              <a:gd name="connsiteY148" fmla="*/ 16 h 156785"/>
              <a:gd name="connsiteX149" fmla="*/ 8006606 w 8310363"/>
              <a:gd name="connsiteY149" fmla="*/ 7540 h 156785"/>
              <a:gd name="connsiteX150" fmla="*/ 8037403 w 8310363"/>
              <a:gd name="connsiteY150" fmla="*/ 153078 h 156785"/>
              <a:gd name="connsiteX151" fmla="*/ 8036352 w 8310363"/>
              <a:gd name="connsiteY151" fmla="*/ 156766 h 156785"/>
              <a:gd name="connsiteX152" fmla="*/ 8046902 w 8310363"/>
              <a:gd name="connsiteY152" fmla="*/ 142556 h 156785"/>
              <a:gd name="connsiteX153" fmla="*/ 8246094 w 8310363"/>
              <a:gd name="connsiteY153" fmla="*/ 16 h 156785"/>
              <a:gd name="connsiteX154" fmla="*/ 8274476 w 8310363"/>
              <a:gd name="connsiteY154" fmla="*/ 7540 h 156785"/>
              <a:gd name="connsiteX155" fmla="*/ 8305273 w 8310363"/>
              <a:gd name="connsiteY155" fmla="*/ 153078 h 156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</a:cxnLst>
            <a:rect l="l" t="t" r="r" b="b"/>
            <a:pathLst>
              <a:path w="8310363" h="156785">
                <a:moveTo>
                  <a:pt x="1056" y="153078"/>
                </a:moveTo>
                <a:lnTo>
                  <a:pt x="0" y="156783"/>
                </a:lnTo>
                <a:lnTo>
                  <a:pt x="10562" y="142556"/>
                </a:lnTo>
                <a:cubicBezTo>
                  <a:pt x="82461" y="53604"/>
                  <a:pt x="157535" y="-1081"/>
                  <a:pt x="209755" y="16"/>
                </a:cubicBezTo>
                <a:cubicBezTo>
                  <a:pt x="220199" y="235"/>
                  <a:pt x="229729" y="2686"/>
                  <a:pt x="238137" y="7540"/>
                </a:cubicBezTo>
                <a:cubicBezTo>
                  <a:pt x="271768" y="26957"/>
                  <a:pt x="281074" y="81152"/>
                  <a:pt x="268934" y="153078"/>
                </a:cubicBezTo>
                <a:lnTo>
                  <a:pt x="267877" y="156785"/>
                </a:lnTo>
                <a:lnTo>
                  <a:pt x="278441" y="142556"/>
                </a:lnTo>
                <a:cubicBezTo>
                  <a:pt x="350340" y="53604"/>
                  <a:pt x="425414" y="-1081"/>
                  <a:pt x="477634" y="16"/>
                </a:cubicBezTo>
                <a:cubicBezTo>
                  <a:pt x="488078" y="235"/>
                  <a:pt x="497608" y="2686"/>
                  <a:pt x="506016" y="7540"/>
                </a:cubicBezTo>
                <a:cubicBezTo>
                  <a:pt x="539647" y="26957"/>
                  <a:pt x="548953" y="81152"/>
                  <a:pt x="536812" y="153078"/>
                </a:cubicBezTo>
                <a:lnTo>
                  <a:pt x="535757" y="156783"/>
                </a:lnTo>
                <a:lnTo>
                  <a:pt x="546319" y="142556"/>
                </a:lnTo>
                <a:cubicBezTo>
                  <a:pt x="618218" y="53604"/>
                  <a:pt x="693291" y="-1081"/>
                  <a:pt x="745512" y="16"/>
                </a:cubicBezTo>
                <a:cubicBezTo>
                  <a:pt x="755956" y="235"/>
                  <a:pt x="765486" y="2686"/>
                  <a:pt x="773894" y="7540"/>
                </a:cubicBezTo>
                <a:cubicBezTo>
                  <a:pt x="807525" y="26957"/>
                  <a:pt x="816831" y="81152"/>
                  <a:pt x="804690" y="153078"/>
                </a:cubicBezTo>
                <a:lnTo>
                  <a:pt x="803634" y="156783"/>
                </a:lnTo>
                <a:lnTo>
                  <a:pt x="814197" y="142556"/>
                </a:lnTo>
                <a:cubicBezTo>
                  <a:pt x="886096" y="53604"/>
                  <a:pt x="961169" y="-1081"/>
                  <a:pt x="1013390" y="16"/>
                </a:cubicBezTo>
                <a:cubicBezTo>
                  <a:pt x="1023834" y="235"/>
                  <a:pt x="1033364" y="2686"/>
                  <a:pt x="1041772" y="7540"/>
                </a:cubicBezTo>
                <a:cubicBezTo>
                  <a:pt x="1075402" y="26957"/>
                  <a:pt x="1084708" y="81152"/>
                  <a:pt x="1072568" y="153078"/>
                </a:cubicBezTo>
                <a:lnTo>
                  <a:pt x="1071510" y="156785"/>
                </a:lnTo>
                <a:lnTo>
                  <a:pt x="1082075" y="142556"/>
                </a:lnTo>
                <a:cubicBezTo>
                  <a:pt x="1153975" y="53604"/>
                  <a:pt x="1229048" y="-1081"/>
                  <a:pt x="1281268" y="16"/>
                </a:cubicBezTo>
                <a:cubicBezTo>
                  <a:pt x="1291713" y="235"/>
                  <a:pt x="1301243" y="2686"/>
                  <a:pt x="1309649" y="7540"/>
                </a:cubicBezTo>
                <a:cubicBezTo>
                  <a:pt x="1343280" y="26957"/>
                  <a:pt x="1352587" y="81152"/>
                  <a:pt x="1340447" y="153078"/>
                </a:cubicBezTo>
                <a:lnTo>
                  <a:pt x="1339391" y="156783"/>
                </a:lnTo>
                <a:lnTo>
                  <a:pt x="1349953" y="142556"/>
                </a:lnTo>
                <a:cubicBezTo>
                  <a:pt x="1421853" y="53604"/>
                  <a:pt x="1496926" y="-1081"/>
                  <a:pt x="1549146" y="16"/>
                </a:cubicBezTo>
                <a:cubicBezTo>
                  <a:pt x="1559589" y="235"/>
                  <a:pt x="1569120" y="2686"/>
                  <a:pt x="1577528" y="7540"/>
                </a:cubicBezTo>
                <a:cubicBezTo>
                  <a:pt x="1611159" y="26957"/>
                  <a:pt x="1620465" y="81152"/>
                  <a:pt x="1608325" y="153078"/>
                </a:cubicBezTo>
                <a:lnTo>
                  <a:pt x="1607269" y="156783"/>
                </a:lnTo>
                <a:lnTo>
                  <a:pt x="1617831" y="142556"/>
                </a:lnTo>
                <a:cubicBezTo>
                  <a:pt x="1689730" y="53604"/>
                  <a:pt x="1764805" y="-1081"/>
                  <a:pt x="1817024" y="16"/>
                </a:cubicBezTo>
                <a:cubicBezTo>
                  <a:pt x="1827468" y="235"/>
                  <a:pt x="1836999" y="2686"/>
                  <a:pt x="1845406" y="7540"/>
                </a:cubicBezTo>
                <a:cubicBezTo>
                  <a:pt x="1879037" y="26957"/>
                  <a:pt x="1888343" y="81152"/>
                  <a:pt x="1876203" y="153078"/>
                </a:cubicBezTo>
                <a:lnTo>
                  <a:pt x="1875145" y="156785"/>
                </a:lnTo>
                <a:lnTo>
                  <a:pt x="1885711" y="142556"/>
                </a:lnTo>
                <a:cubicBezTo>
                  <a:pt x="1957610" y="53604"/>
                  <a:pt x="2032682" y="-1081"/>
                  <a:pt x="2084903" y="16"/>
                </a:cubicBezTo>
                <a:cubicBezTo>
                  <a:pt x="2095346" y="235"/>
                  <a:pt x="2104877" y="2686"/>
                  <a:pt x="2113284" y="7540"/>
                </a:cubicBezTo>
                <a:cubicBezTo>
                  <a:pt x="2146916" y="26957"/>
                  <a:pt x="2156222" y="81152"/>
                  <a:pt x="2144081" y="153078"/>
                </a:cubicBezTo>
                <a:lnTo>
                  <a:pt x="2143025" y="156783"/>
                </a:lnTo>
                <a:lnTo>
                  <a:pt x="2153589" y="142556"/>
                </a:lnTo>
                <a:cubicBezTo>
                  <a:pt x="2225488" y="53604"/>
                  <a:pt x="2300561" y="-1081"/>
                  <a:pt x="2352781" y="16"/>
                </a:cubicBezTo>
                <a:cubicBezTo>
                  <a:pt x="2363225" y="235"/>
                  <a:pt x="2372755" y="2686"/>
                  <a:pt x="2381163" y="7540"/>
                </a:cubicBezTo>
                <a:cubicBezTo>
                  <a:pt x="2414794" y="26957"/>
                  <a:pt x="2424100" y="81152"/>
                  <a:pt x="2411960" y="153078"/>
                </a:cubicBezTo>
                <a:lnTo>
                  <a:pt x="2410903" y="156783"/>
                </a:lnTo>
                <a:lnTo>
                  <a:pt x="2421465" y="142556"/>
                </a:lnTo>
                <a:cubicBezTo>
                  <a:pt x="2493366" y="53604"/>
                  <a:pt x="2568438" y="-1081"/>
                  <a:pt x="2620659" y="16"/>
                </a:cubicBezTo>
                <a:cubicBezTo>
                  <a:pt x="2631103" y="235"/>
                  <a:pt x="2640633" y="2686"/>
                  <a:pt x="2649041" y="7540"/>
                </a:cubicBezTo>
                <a:cubicBezTo>
                  <a:pt x="2682671" y="26957"/>
                  <a:pt x="2691978" y="81152"/>
                  <a:pt x="2679836" y="153078"/>
                </a:cubicBezTo>
                <a:lnTo>
                  <a:pt x="2678780" y="156785"/>
                </a:lnTo>
                <a:lnTo>
                  <a:pt x="2689345" y="142556"/>
                </a:lnTo>
                <a:cubicBezTo>
                  <a:pt x="2761244" y="53604"/>
                  <a:pt x="2836317" y="-1081"/>
                  <a:pt x="2888538" y="16"/>
                </a:cubicBezTo>
                <a:cubicBezTo>
                  <a:pt x="2898981" y="235"/>
                  <a:pt x="2908512" y="2686"/>
                  <a:pt x="2916919" y="7540"/>
                </a:cubicBezTo>
                <a:cubicBezTo>
                  <a:pt x="2950550" y="26957"/>
                  <a:pt x="2959856" y="81152"/>
                  <a:pt x="2947716" y="153078"/>
                </a:cubicBezTo>
                <a:lnTo>
                  <a:pt x="2946660" y="156783"/>
                </a:lnTo>
                <a:lnTo>
                  <a:pt x="2957222" y="142556"/>
                </a:lnTo>
                <a:cubicBezTo>
                  <a:pt x="3029122" y="53604"/>
                  <a:pt x="3104195" y="-1081"/>
                  <a:pt x="3156416" y="16"/>
                </a:cubicBezTo>
                <a:cubicBezTo>
                  <a:pt x="3166859" y="235"/>
                  <a:pt x="3176389" y="2686"/>
                  <a:pt x="3184797" y="7540"/>
                </a:cubicBezTo>
                <a:cubicBezTo>
                  <a:pt x="3218428" y="26957"/>
                  <a:pt x="3227734" y="81152"/>
                  <a:pt x="3215593" y="153078"/>
                </a:cubicBezTo>
                <a:lnTo>
                  <a:pt x="3214537" y="156783"/>
                </a:lnTo>
                <a:lnTo>
                  <a:pt x="3225100" y="142556"/>
                </a:lnTo>
                <a:cubicBezTo>
                  <a:pt x="3296999" y="53604"/>
                  <a:pt x="3372072" y="-1081"/>
                  <a:pt x="3424293" y="16"/>
                </a:cubicBezTo>
                <a:cubicBezTo>
                  <a:pt x="3434737" y="235"/>
                  <a:pt x="3444267" y="2686"/>
                  <a:pt x="3452675" y="7540"/>
                </a:cubicBezTo>
                <a:cubicBezTo>
                  <a:pt x="3486306" y="26957"/>
                  <a:pt x="3495612" y="81152"/>
                  <a:pt x="3483471" y="153078"/>
                </a:cubicBezTo>
                <a:lnTo>
                  <a:pt x="3482416" y="156782"/>
                </a:lnTo>
                <a:lnTo>
                  <a:pt x="3492978" y="142556"/>
                </a:lnTo>
                <a:cubicBezTo>
                  <a:pt x="3564877" y="53604"/>
                  <a:pt x="3639950" y="-1081"/>
                  <a:pt x="3692171" y="16"/>
                </a:cubicBezTo>
                <a:cubicBezTo>
                  <a:pt x="3702615" y="235"/>
                  <a:pt x="3712145" y="2686"/>
                  <a:pt x="3720553" y="7540"/>
                </a:cubicBezTo>
                <a:cubicBezTo>
                  <a:pt x="3754183" y="26957"/>
                  <a:pt x="3763490" y="81152"/>
                  <a:pt x="3751349" y="153078"/>
                </a:cubicBezTo>
                <a:lnTo>
                  <a:pt x="3750293" y="156785"/>
                </a:lnTo>
                <a:lnTo>
                  <a:pt x="3760857" y="142556"/>
                </a:lnTo>
                <a:cubicBezTo>
                  <a:pt x="3832756" y="53604"/>
                  <a:pt x="3907829" y="-1081"/>
                  <a:pt x="3960050" y="16"/>
                </a:cubicBezTo>
                <a:cubicBezTo>
                  <a:pt x="3970494" y="235"/>
                  <a:pt x="3980024" y="2686"/>
                  <a:pt x="3988432" y="7540"/>
                </a:cubicBezTo>
                <a:cubicBezTo>
                  <a:pt x="4022062" y="26957"/>
                  <a:pt x="4031369" y="81152"/>
                  <a:pt x="4019228" y="153078"/>
                </a:cubicBezTo>
                <a:lnTo>
                  <a:pt x="4018173" y="156782"/>
                </a:lnTo>
                <a:lnTo>
                  <a:pt x="4028735" y="142556"/>
                </a:lnTo>
                <a:cubicBezTo>
                  <a:pt x="4100634" y="53604"/>
                  <a:pt x="4175707" y="-1081"/>
                  <a:pt x="4227928" y="16"/>
                </a:cubicBezTo>
                <a:cubicBezTo>
                  <a:pt x="4238372" y="235"/>
                  <a:pt x="4247902" y="2686"/>
                  <a:pt x="4256310" y="7540"/>
                </a:cubicBezTo>
                <a:cubicBezTo>
                  <a:pt x="4289941" y="26957"/>
                  <a:pt x="4299247" y="81152"/>
                  <a:pt x="4287106" y="153078"/>
                </a:cubicBezTo>
                <a:lnTo>
                  <a:pt x="4286051" y="156782"/>
                </a:lnTo>
                <a:lnTo>
                  <a:pt x="4296613" y="142556"/>
                </a:lnTo>
                <a:cubicBezTo>
                  <a:pt x="4368512" y="53604"/>
                  <a:pt x="4443585" y="-1081"/>
                  <a:pt x="4495806" y="16"/>
                </a:cubicBezTo>
                <a:cubicBezTo>
                  <a:pt x="4506250" y="235"/>
                  <a:pt x="4515780" y="2686"/>
                  <a:pt x="4524188" y="7540"/>
                </a:cubicBezTo>
                <a:cubicBezTo>
                  <a:pt x="4557819" y="26957"/>
                  <a:pt x="4567125" y="81152"/>
                  <a:pt x="4554984" y="153078"/>
                </a:cubicBezTo>
                <a:lnTo>
                  <a:pt x="4553928" y="156785"/>
                </a:lnTo>
                <a:lnTo>
                  <a:pt x="4564492" y="142556"/>
                </a:lnTo>
                <a:cubicBezTo>
                  <a:pt x="4636391" y="53604"/>
                  <a:pt x="4711464" y="-1081"/>
                  <a:pt x="4763685" y="16"/>
                </a:cubicBezTo>
                <a:cubicBezTo>
                  <a:pt x="4774129" y="235"/>
                  <a:pt x="4783659" y="2686"/>
                  <a:pt x="4792067" y="7540"/>
                </a:cubicBezTo>
                <a:cubicBezTo>
                  <a:pt x="4825697" y="26957"/>
                  <a:pt x="4835004" y="81152"/>
                  <a:pt x="4822863" y="153078"/>
                </a:cubicBezTo>
                <a:lnTo>
                  <a:pt x="4821807" y="156783"/>
                </a:lnTo>
                <a:lnTo>
                  <a:pt x="4832370" y="142556"/>
                </a:lnTo>
                <a:cubicBezTo>
                  <a:pt x="4904269" y="53604"/>
                  <a:pt x="4979342" y="-1081"/>
                  <a:pt x="5031563" y="16"/>
                </a:cubicBezTo>
                <a:cubicBezTo>
                  <a:pt x="5042007" y="235"/>
                  <a:pt x="5051537" y="2686"/>
                  <a:pt x="5059945" y="7540"/>
                </a:cubicBezTo>
                <a:cubicBezTo>
                  <a:pt x="5093575" y="26957"/>
                  <a:pt x="5102882" y="81152"/>
                  <a:pt x="5090741" y="153078"/>
                </a:cubicBezTo>
                <a:lnTo>
                  <a:pt x="5089686" y="156782"/>
                </a:lnTo>
                <a:lnTo>
                  <a:pt x="5100248" y="142556"/>
                </a:lnTo>
                <a:cubicBezTo>
                  <a:pt x="5172147" y="53604"/>
                  <a:pt x="5247220" y="-1081"/>
                  <a:pt x="5299441" y="16"/>
                </a:cubicBezTo>
                <a:cubicBezTo>
                  <a:pt x="5309885" y="235"/>
                  <a:pt x="5319415" y="2686"/>
                  <a:pt x="5327823" y="7540"/>
                </a:cubicBezTo>
                <a:cubicBezTo>
                  <a:pt x="5361453" y="26957"/>
                  <a:pt x="5370760" y="81152"/>
                  <a:pt x="5358619" y="153078"/>
                </a:cubicBezTo>
                <a:lnTo>
                  <a:pt x="5357563" y="156785"/>
                </a:lnTo>
                <a:lnTo>
                  <a:pt x="5368127" y="142556"/>
                </a:lnTo>
                <a:cubicBezTo>
                  <a:pt x="5440026" y="53604"/>
                  <a:pt x="5515099" y="-1081"/>
                  <a:pt x="5567320" y="16"/>
                </a:cubicBezTo>
                <a:cubicBezTo>
                  <a:pt x="5577764" y="235"/>
                  <a:pt x="5587294" y="2686"/>
                  <a:pt x="5595702" y="7540"/>
                </a:cubicBezTo>
                <a:cubicBezTo>
                  <a:pt x="5629333" y="26957"/>
                  <a:pt x="5638639" y="81152"/>
                  <a:pt x="5626498" y="153078"/>
                </a:cubicBezTo>
                <a:lnTo>
                  <a:pt x="5625443" y="156782"/>
                </a:lnTo>
                <a:lnTo>
                  <a:pt x="5636005" y="142556"/>
                </a:lnTo>
                <a:cubicBezTo>
                  <a:pt x="5707904" y="53604"/>
                  <a:pt x="5782977" y="-1081"/>
                  <a:pt x="5835198" y="16"/>
                </a:cubicBezTo>
                <a:cubicBezTo>
                  <a:pt x="5845642" y="235"/>
                  <a:pt x="5855172" y="2686"/>
                  <a:pt x="5863580" y="7540"/>
                </a:cubicBezTo>
                <a:cubicBezTo>
                  <a:pt x="5897211" y="26957"/>
                  <a:pt x="5906517" y="81152"/>
                  <a:pt x="5894376" y="153078"/>
                </a:cubicBezTo>
                <a:lnTo>
                  <a:pt x="5893321" y="156782"/>
                </a:lnTo>
                <a:lnTo>
                  <a:pt x="5903883" y="142556"/>
                </a:lnTo>
                <a:cubicBezTo>
                  <a:pt x="5975782" y="53604"/>
                  <a:pt x="6050855" y="-1081"/>
                  <a:pt x="6103076" y="16"/>
                </a:cubicBezTo>
                <a:cubicBezTo>
                  <a:pt x="6113520" y="235"/>
                  <a:pt x="6123050" y="2686"/>
                  <a:pt x="6131458" y="7540"/>
                </a:cubicBezTo>
                <a:cubicBezTo>
                  <a:pt x="6165089" y="26957"/>
                  <a:pt x="6174395" y="81152"/>
                  <a:pt x="6162254" y="153078"/>
                </a:cubicBezTo>
                <a:lnTo>
                  <a:pt x="6161198" y="156785"/>
                </a:lnTo>
                <a:lnTo>
                  <a:pt x="6171762" y="142556"/>
                </a:lnTo>
                <a:cubicBezTo>
                  <a:pt x="6243661" y="53604"/>
                  <a:pt x="6318734" y="-1081"/>
                  <a:pt x="6370955" y="16"/>
                </a:cubicBezTo>
                <a:cubicBezTo>
                  <a:pt x="6381399" y="235"/>
                  <a:pt x="6390929" y="2686"/>
                  <a:pt x="6399337" y="7540"/>
                </a:cubicBezTo>
                <a:cubicBezTo>
                  <a:pt x="6432967" y="26957"/>
                  <a:pt x="6442274" y="81152"/>
                  <a:pt x="6430133" y="153078"/>
                </a:cubicBezTo>
                <a:lnTo>
                  <a:pt x="6429077" y="156783"/>
                </a:lnTo>
                <a:lnTo>
                  <a:pt x="6439640" y="142556"/>
                </a:lnTo>
                <a:cubicBezTo>
                  <a:pt x="6511539" y="53604"/>
                  <a:pt x="6586612" y="-1081"/>
                  <a:pt x="6638833" y="16"/>
                </a:cubicBezTo>
                <a:cubicBezTo>
                  <a:pt x="6649277" y="235"/>
                  <a:pt x="6658807" y="2686"/>
                  <a:pt x="6667215" y="7540"/>
                </a:cubicBezTo>
                <a:cubicBezTo>
                  <a:pt x="6700845" y="26957"/>
                  <a:pt x="6710152" y="81152"/>
                  <a:pt x="6698011" y="153078"/>
                </a:cubicBezTo>
                <a:lnTo>
                  <a:pt x="6696955" y="156783"/>
                </a:lnTo>
                <a:lnTo>
                  <a:pt x="6707518" y="142556"/>
                </a:lnTo>
                <a:cubicBezTo>
                  <a:pt x="6779417" y="53604"/>
                  <a:pt x="6854490" y="-1081"/>
                  <a:pt x="6906711" y="16"/>
                </a:cubicBezTo>
                <a:cubicBezTo>
                  <a:pt x="6917155" y="235"/>
                  <a:pt x="6926685" y="2686"/>
                  <a:pt x="6935093" y="7540"/>
                </a:cubicBezTo>
                <a:cubicBezTo>
                  <a:pt x="6968723" y="26957"/>
                  <a:pt x="6978030" y="81152"/>
                  <a:pt x="6965889" y="153078"/>
                </a:cubicBezTo>
                <a:lnTo>
                  <a:pt x="6964833" y="156784"/>
                </a:lnTo>
                <a:lnTo>
                  <a:pt x="6975397" y="142556"/>
                </a:lnTo>
                <a:cubicBezTo>
                  <a:pt x="7047296" y="53604"/>
                  <a:pt x="7122369" y="-1081"/>
                  <a:pt x="7174590" y="16"/>
                </a:cubicBezTo>
                <a:cubicBezTo>
                  <a:pt x="7185034" y="235"/>
                  <a:pt x="7194564" y="2686"/>
                  <a:pt x="7202972" y="7540"/>
                </a:cubicBezTo>
                <a:cubicBezTo>
                  <a:pt x="7236602" y="26957"/>
                  <a:pt x="7245909" y="81152"/>
                  <a:pt x="7233768" y="153078"/>
                </a:cubicBezTo>
                <a:lnTo>
                  <a:pt x="7232713" y="156783"/>
                </a:lnTo>
                <a:lnTo>
                  <a:pt x="7243275" y="142556"/>
                </a:lnTo>
                <a:cubicBezTo>
                  <a:pt x="7315174" y="53604"/>
                  <a:pt x="7390247" y="-1081"/>
                  <a:pt x="7442468" y="16"/>
                </a:cubicBezTo>
                <a:cubicBezTo>
                  <a:pt x="7452912" y="235"/>
                  <a:pt x="7462442" y="2686"/>
                  <a:pt x="7470850" y="7540"/>
                </a:cubicBezTo>
                <a:cubicBezTo>
                  <a:pt x="7504480" y="26957"/>
                  <a:pt x="7513787" y="81152"/>
                  <a:pt x="7501646" y="153078"/>
                </a:cubicBezTo>
                <a:lnTo>
                  <a:pt x="7500590" y="156783"/>
                </a:lnTo>
                <a:lnTo>
                  <a:pt x="7511153" y="142556"/>
                </a:lnTo>
                <a:cubicBezTo>
                  <a:pt x="7583052" y="53604"/>
                  <a:pt x="7658125" y="-1081"/>
                  <a:pt x="7710346" y="16"/>
                </a:cubicBezTo>
                <a:cubicBezTo>
                  <a:pt x="7720790" y="235"/>
                  <a:pt x="7730320" y="2686"/>
                  <a:pt x="7738728" y="7540"/>
                </a:cubicBezTo>
                <a:cubicBezTo>
                  <a:pt x="7772359" y="26957"/>
                  <a:pt x="7781665" y="81152"/>
                  <a:pt x="7769524" y="153078"/>
                </a:cubicBezTo>
                <a:lnTo>
                  <a:pt x="7768468" y="156785"/>
                </a:lnTo>
                <a:lnTo>
                  <a:pt x="7779032" y="142556"/>
                </a:lnTo>
                <a:cubicBezTo>
                  <a:pt x="7850931" y="53604"/>
                  <a:pt x="7926004" y="-1081"/>
                  <a:pt x="7978224" y="16"/>
                </a:cubicBezTo>
                <a:cubicBezTo>
                  <a:pt x="7988668" y="235"/>
                  <a:pt x="7998198" y="2686"/>
                  <a:pt x="8006606" y="7540"/>
                </a:cubicBezTo>
                <a:cubicBezTo>
                  <a:pt x="8040237" y="26957"/>
                  <a:pt x="8049544" y="81152"/>
                  <a:pt x="8037403" y="153078"/>
                </a:cubicBezTo>
                <a:lnTo>
                  <a:pt x="8036352" y="156766"/>
                </a:lnTo>
                <a:lnTo>
                  <a:pt x="8046902" y="142556"/>
                </a:lnTo>
                <a:cubicBezTo>
                  <a:pt x="8118801" y="53604"/>
                  <a:pt x="8193874" y="-1081"/>
                  <a:pt x="8246094" y="16"/>
                </a:cubicBezTo>
                <a:cubicBezTo>
                  <a:pt x="8256538" y="235"/>
                  <a:pt x="8266068" y="2686"/>
                  <a:pt x="8274476" y="7540"/>
                </a:cubicBezTo>
                <a:cubicBezTo>
                  <a:pt x="8308107" y="26957"/>
                  <a:pt x="8317413" y="81153"/>
                  <a:pt x="8305273" y="153078"/>
                </a:cubicBez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32" name="フリーフォーム: 図形 731">
            <a:extLst>
              <a:ext uri="{FF2B5EF4-FFF2-40B4-BE49-F238E27FC236}">
                <a16:creationId xmlns:a16="http://schemas.microsoft.com/office/drawing/2014/main" id="{4FA8EB9D-4315-F2CF-CAFF-2DEACAA449F7}"/>
              </a:ext>
            </a:extLst>
          </p:cNvPr>
          <p:cNvSpPr/>
          <p:nvPr/>
        </p:nvSpPr>
        <p:spPr bwMode="auto">
          <a:xfrm>
            <a:off x="6566049" y="4976354"/>
            <a:ext cx="2709016" cy="65321"/>
          </a:xfrm>
          <a:custGeom>
            <a:avLst/>
            <a:gdLst>
              <a:gd name="connsiteX0" fmla="*/ 1452211 w 8987928"/>
              <a:gd name="connsiteY0" fmla="*/ 531 h 305512"/>
              <a:gd name="connsiteX1" fmla="*/ 1483517 w 8987928"/>
              <a:gd name="connsiteY1" fmla="*/ 15615 h 305512"/>
              <a:gd name="connsiteX2" fmla="*/ 1485736 w 8987928"/>
              <a:gd name="connsiteY2" fmla="*/ 42053 h 305512"/>
              <a:gd name="connsiteX3" fmla="*/ 1470174 w 8987928"/>
              <a:gd name="connsiteY3" fmla="*/ 74402 h 305512"/>
              <a:gd name="connsiteX4" fmla="*/ 1478013 w 8987928"/>
              <a:gd name="connsiteY4" fmla="*/ 70635 h 305512"/>
              <a:gd name="connsiteX5" fmla="*/ 1751396 w 8987928"/>
              <a:gd name="connsiteY5" fmla="*/ 15615 h 305512"/>
              <a:gd name="connsiteX6" fmla="*/ 1753614 w 8987928"/>
              <a:gd name="connsiteY6" fmla="*/ 42053 h 305512"/>
              <a:gd name="connsiteX7" fmla="*/ 1738051 w 8987928"/>
              <a:gd name="connsiteY7" fmla="*/ 74403 h 305512"/>
              <a:gd name="connsiteX8" fmla="*/ 1745892 w 8987928"/>
              <a:gd name="connsiteY8" fmla="*/ 70635 h 305512"/>
              <a:gd name="connsiteX9" fmla="*/ 2019275 w 8987928"/>
              <a:gd name="connsiteY9" fmla="*/ 15615 h 305512"/>
              <a:gd name="connsiteX10" fmla="*/ 2021493 w 8987928"/>
              <a:gd name="connsiteY10" fmla="*/ 42053 h 305512"/>
              <a:gd name="connsiteX11" fmla="*/ 2005931 w 8987928"/>
              <a:gd name="connsiteY11" fmla="*/ 74402 h 305512"/>
              <a:gd name="connsiteX12" fmla="*/ 2013769 w 8987928"/>
              <a:gd name="connsiteY12" fmla="*/ 70635 h 305512"/>
              <a:gd name="connsiteX13" fmla="*/ 2287153 w 8987928"/>
              <a:gd name="connsiteY13" fmla="*/ 15615 h 305512"/>
              <a:gd name="connsiteX14" fmla="*/ 2289371 w 8987928"/>
              <a:gd name="connsiteY14" fmla="*/ 42053 h 305512"/>
              <a:gd name="connsiteX15" fmla="*/ 2273808 w 8987928"/>
              <a:gd name="connsiteY15" fmla="*/ 74402 h 305512"/>
              <a:gd name="connsiteX16" fmla="*/ 2281648 w 8987928"/>
              <a:gd name="connsiteY16" fmla="*/ 70635 h 305512"/>
              <a:gd name="connsiteX17" fmla="*/ 2555031 w 8987928"/>
              <a:gd name="connsiteY17" fmla="*/ 15615 h 305512"/>
              <a:gd name="connsiteX18" fmla="*/ 2557249 w 8987928"/>
              <a:gd name="connsiteY18" fmla="*/ 42053 h 305512"/>
              <a:gd name="connsiteX19" fmla="*/ 2541686 w 8987928"/>
              <a:gd name="connsiteY19" fmla="*/ 74403 h 305512"/>
              <a:gd name="connsiteX20" fmla="*/ 2549526 w 8987928"/>
              <a:gd name="connsiteY20" fmla="*/ 70635 h 305512"/>
              <a:gd name="connsiteX21" fmla="*/ 2822910 w 8987928"/>
              <a:gd name="connsiteY21" fmla="*/ 15615 h 305512"/>
              <a:gd name="connsiteX22" fmla="*/ 2825128 w 8987928"/>
              <a:gd name="connsiteY22" fmla="*/ 42053 h 305512"/>
              <a:gd name="connsiteX23" fmla="*/ 2809564 w 8987928"/>
              <a:gd name="connsiteY23" fmla="*/ 74402 h 305512"/>
              <a:gd name="connsiteX24" fmla="*/ 2817405 w 8987928"/>
              <a:gd name="connsiteY24" fmla="*/ 70635 h 305512"/>
              <a:gd name="connsiteX25" fmla="*/ 3090787 w 8987928"/>
              <a:gd name="connsiteY25" fmla="*/ 15615 h 305512"/>
              <a:gd name="connsiteX26" fmla="*/ 3093006 w 8987928"/>
              <a:gd name="connsiteY26" fmla="*/ 42053 h 305512"/>
              <a:gd name="connsiteX27" fmla="*/ 3077443 w 8987928"/>
              <a:gd name="connsiteY27" fmla="*/ 74402 h 305512"/>
              <a:gd name="connsiteX28" fmla="*/ 3085282 w 8987928"/>
              <a:gd name="connsiteY28" fmla="*/ 70635 h 305512"/>
              <a:gd name="connsiteX29" fmla="*/ 3358666 w 8987928"/>
              <a:gd name="connsiteY29" fmla="*/ 15615 h 305512"/>
              <a:gd name="connsiteX30" fmla="*/ 3360883 w 8987928"/>
              <a:gd name="connsiteY30" fmla="*/ 42053 h 305512"/>
              <a:gd name="connsiteX31" fmla="*/ 3345320 w 8987928"/>
              <a:gd name="connsiteY31" fmla="*/ 74403 h 305512"/>
              <a:gd name="connsiteX32" fmla="*/ 3353161 w 8987928"/>
              <a:gd name="connsiteY32" fmla="*/ 70635 h 305512"/>
              <a:gd name="connsiteX33" fmla="*/ 3626544 w 8987928"/>
              <a:gd name="connsiteY33" fmla="*/ 15615 h 305512"/>
              <a:gd name="connsiteX34" fmla="*/ 3628762 w 8987928"/>
              <a:gd name="connsiteY34" fmla="*/ 42053 h 305512"/>
              <a:gd name="connsiteX35" fmla="*/ 3613199 w 8987928"/>
              <a:gd name="connsiteY35" fmla="*/ 74402 h 305512"/>
              <a:gd name="connsiteX36" fmla="*/ 3621039 w 8987928"/>
              <a:gd name="connsiteY36" fmla="*/ 70635 h 305512"/>
              <a:gd name="connsiteX37" fmla="*/ 3894422 w 8987928"/>
              <a:gd name="connsiteY37" fmla="*/ 15615 h 305512"/>
              <a:gd name="connsiteX38" fmla="*/ 3896640 w 8987928"/>
              <a:gd name="connsiteY38" fmla="*/ 42053 h 305512"/>
              <a:gd name="connsiteX39" fmla="*/ 3881077 w 8987928"/>
              <a:gd name="connsiteY39" fmla="*/ 74402 h 305512"/>
              <a:gd name="connsiteX40" fmla="*/ 3888917 w 8987928"/>
              <a:gd name="connsiteY40" fmla="*/ 70635 h 305512"/>
              <a:gd name="connsiteX41" fmla="*/ 4162300 w 8987928"/>
              <a:gd name="connsiteY41" fmla="*/ 15615 h 305512"/>
              <a:gd name="connsiteX42" fmla="*/ 4164518 w 8987928"/>
              <a:gd name="connsiteY42" fmla="*/ 42053 h 305512"/>
              <a:gd name="connsiteX43" fmla="*/ 4148955 w 8987928"/>
              <a:gd name="connsiteY43" fmla="*/ 74402 h 305512"/>
              <a:gd name="connsiteX44" fmla="*/ 4156795 w 8987928"/>
              <a:gd name="connsiteY44" fmla="*/ 70635 h 305512"/>
              <a:gd name="connsiteX45" fmla="*/ 4430178 w 8987928"/>
              <a:gd name="connsiteY45" fmla="*/ 15615 h 305512"/>
              <a:gd name="connsiteX46" fmla="*/ 4432396 w 8987928"/>
              <a:gd name="connsiteY46" fmla="*/ 42053 h 305512"/>
              <a:gd name="connsiteX47" fmla="*/ 4416833 w 8987928"/>
              <a:gd name="connsiteY47" fmla="*/ 74403 h 305512"/>
              <a:gd name="connsiteX48" fmla="*/ 4424674 w 8987928"/>
              <a:gd name="connsiteY48" fmla="*/ 70635 h 305512"/>
              <a:gd name="connsiteX49" fmla="*/ 4698057 w 8987928"/>
              <a:gd name="connsiteY49" fmla="*/ 15615 h 305512"/>
              <a:gd name="connsiteX50" fmla="*/ 4700275 w 8987928"/>
              <a:gd name="connsiteY50" fmla="*/ 42053 h 305512"/>
              <a:gd name="connsiteX51" fmla="*/ 4684712 w 8987928"/>
              <a:gd name="connsiteY51" fmla="*/ 74402 h 305512"/>
              <a:gd name="connsiteX52" fmla="*/ 4692552 w 8987928"/>
              <a:gd name="connsiteY52" fmla="*/ 70635 h 305512"/>
              <a:gd name="connsiteX53" fmla="*/ 4965935 w 8987928"/>
              <a:gd name="connsiteY53" fmla="*/ 15615 h 305512"/>
              <a:gd name="connsiteX54" fmla="*/ 4968153 w 8987928"/>
              <a:gd name="connsiteY54" fmla="*/ 42053 h 305512"/>
              <a:gd name="connsiteX55" fmla="*/ 4952590 w 8987928"/>
              <a:gd name="connsiteY55" fmla="*/ 74402 h 305512"/>
              <a:gd name="connsiteX56" fmla="*/ 4960430 w 8987928"/>
              <a:gd name="connsiteY56" fmla="*/ 70635 h 305512"/>
              <a:gd name="connsiteX57" fmla="*/ 5233813 w 8987928"/>
              <a:gd name="connsiteY57" fmla="*/ 15615 h 305512"/>
              <a:gd name="connsiteX58" fmla="*/ 5236031 w 8987928"/>
              <a:gd name="connsiteY58" fmla="*/ 42053 h 305512"/>
              <a:gd name="connsiteX59" fmla="*/ 5220468 w 8987928"/>
              <a:gd name="connsiteY59" fmla="*/ 74403 h 305512"/>
              <a:gd name="connsiteX60" fmla="*/ 5228309 w 8987928"/>
              <a:gd name="connsiteY60" fmla="*/ 70635 h 305512"/>
              <a:gd name="connsiteX61" fmla="*/ 5501692 w 8987928"/>
              <a:gd name="connsiteY61" fmla="*/ 15615 h 305512"/>
              <a:gd name="connsiteX62" fmla="*/ 5503910 w 8987928"/>
              <a:gd name="connsiteY62" fmla="*/ 42053 h 305512"/>
              <a:gd name="connsiteX63" fmla="*/ 5488347 w 8987928"/>
              <a:gd name="connsiteY63" fmla="*/ 74402 h 305512"/>
              <a:gd name="connsiteX64" fmla="*/ 5496187 w 8987928"/>
              <a:gd name="connsiteY64" fmla="*/ 70635 h 305512"/>
              <a:gd name="connsiteX65" fmla="*/ 5769570 w 8987928"/>
              <a:gd name="connsiteY65" fmla="*/ 15615 h 305512"/>
              <a:gd name="connsiteX66" fmla="*/ 5771788 w 8987928"/>
              <a:gd name="connsiteY66" fmla="*/ 42053 h 305512"/>
              <a:gd name="connsiteX67" fmla="*/ 5756225 w 8987928"/>
              <a:gd name="connsiteY67" fmla="*/ 74402 h 305512"/>
              <a:gd name="connsiteX68" fmla="*/ 5764065 w 8987928"/>
              <a:gd name="connsiteY68" fmla="*/ 70635 h 305512"/>
              <a:gd name="connsiteX69" fmla="*/ 6037448 w 8987928"/>
              <a:gd name="connsiteY69" fmla="*/ 15615 h 305512"/>
              <a:gd name="connsiteX70" fmla="*/ 6039666 w 8987928"/>
              <a:gd name="connsiteY70" fmla="*/ 42053 h 305512"/>
              <a:gd name="connsiteX71" fmla="*/ 6024103 w 8987928"/>
              <a:gd name="connsiteY71" fmla="*/ 74403 h 305512"/>
              <a:gd name="connsiteX72" fmla="*/ 6031944 w 8987928"/>
              <a:gd name="connsiteY72" fmla="*/ 70635 h 305512"/>
              <a:gd name="connsiteX73" fmla="*/ 6305327 w 8987928"/>
              <a:gd name="connsiteY73" fmla="*/ 15615 h 305512"/>
              <a:gd name="connsiteX74" fmla="*/ 6307545 w 8987928"/>
              <a:gd name="connsiteY74" fmla="*/ 42053 h 305512"/>
              <a:gd name="connsiteX75" fmla="*/ 6291982 w 8987928"/>
              <a:gd name="connsiteY75" fmla="*/ 74402 h 305512"/>
              <a:gd name="connsiteX76" fmla="*/ 6299822 w 8987928"/>
              <a:gd name="connsiteY76" fmla="*/ 70635 h 305512"/>
              <a:gd name="connsiteX77" fmla="*/ 6573205 w 8987928"/>
              <a:gd name="connsiteY77" fmla="*/ 15615 h 305512"/>
              <a:gd name="connsiteX78" fmla="*/ 6575423 w 8987928"/>
              <a:gd name="connsiteY78" fmla="*/ 42053 h 305512"/>
              <a:gd name="connsiteX79" fmla="*/ 6559860 w 8987928"/>
              <a:gd name="connsiteY79" fmla="*/ 74402 h 305512"/>
              <a:gd name="connsiteX80" fmla="*/ 6567700 w 8987928"/>
              <a:gd name="connsiteY80" fmla="*/ 70635 h 305512"/>
              <a:gd name="connsiteX81" fmla="*/ 6841083 w 8987928"/>
              <a:gd name="connsiteY81" fmla="*/ 15615 h 305512"/>
              <a:gd name="connsiteX82" fmla="*/ 6843301 w 8987928"/>
              <a:gd name="connsiteY82" fmla="*/ 42053 h 305512"/>
              <a:gd name="connsiteX83" fmla="*/ 6827738 w 8987928"/>
              <a:gd name="connsiteY83" fmla="*/ 74402 h 305512"/>
              <a:gd name="connsiteX84" fmla="*/ 6835579 w 8987928"/>
              <a:gd name="connsiteY84" fmla="*/ 70635 h 305512"/>
              <a:gd name="connsiteX85" fmla="*/ 7108962 w 8987928"/>
              <a:gd name="connsiteY85" fmla="*/ 15615 h 305512"/>
              <a:gd name="connsiteX86" fmla="*/ 7111180 w 8987928"/>
              <a:gd name="connsiteY86" fmla="*/ 42053 h 305512"/>
              <a:gd name="connsiteX87" fmla="*/ 7095617 w 8987928"/>
              <a:gd name="connsiteY87" fmla="*/ 74402 h 305512"/>
              <a:gd name="connsiteX88" fmla="*/ 7103457 w 8987928"/>
              <a:gd name="connsiteY88" fmla="*/ 70635 h 305512"/>
              <a:gd name="connsiteX89" fmla="*/ 7376840 w 8987928"/>
              <a:gd name="connsiteY89" fmla="*/ 15615 h 305512"/>
              <a:gd name="connsiteX90" fmla="*/ 7379058 w 8987928"/>
              <a:gd name="connsiteY90" fmla="*/ 42053 h 305512"/>
              <a:gd name="connsiteX91" fmla="*/ 7363495 w 8987928"/>
              <a:gd name="connsiteY91" fmla="*/ 74402 h 305512"/>
              <a:gd name="connsiteX92" fmla="*/ 7371335 w 8987928"/>
              <a:gd name="connsiteY92" fmla="*/ 70635 h 305512"/>
              <a:gd name="connsiteX93" fmla="*/ 7644718 w 8987928"/>
              <a:gd name="connsiteY93" fmla="*/ 15615 h 305512"/>
              <a:gd name="connsiteX94" fmla="*/ 7646936 w 8987928"/>
              <a:gd name="connsiteY94" fmla="*/ 42053 h 305512"/>
              <a:gd name="connsiteX95" fmla="*/ 7631373 w 8987928"/>
              <a:gd name="connsiteY95" fmla="*/ 74402 h 305512"/>
              <a:gd name="connsiteX96" fmla="*/ 7639213 w 8987928"/>
              <a:gd name="connsiteY96" fmla="*/ 70635 h 305512"/>
              <a:gd name="connsiteX97" fmla="*/ 7912596 w 8987928"/>
              <a:gd name="connsiteY97" fmla="*/ 15615 h 305512"/>
              <a:gd name="connsiteX98" fmla="*/ 7914814 w 8987928"/>
              <a:gd name="connsiteY98" fmla="*/ 42053 h 305512"/>
              <a:gd name="connsiteX99" fmla="*/ 7899251 w 8987928"/>
              <a:gd name="connsiteY99" fmla="*/ 74402 h 305512"/>
              <a:gd name="connsiteX100" fmla="*/ 7907091 w 8987928"/>
              <a:gd name="connsiteY100" fmla="*/ 70635 h 305512"/>
              <a:gd name="connsiteX101" fmla="*/ 8180474 w 8987928"/>
              <a:gd name="connsiteY101" fmla="*/ 15615 h 305512"/>
              <a:gd name="connsiteX102" fmla="*/ 8182692 w 8987928"/>
              <a:gd name="connsiteY102" fmla="*/ 42053 h 305512"/>
              <a:gd name="connsiteX103" fmla="*/ 8167129 w 8987928"/>
              <a:gd name="connsiteY103" fmla="*/ 74402 h 305512"/>
              <a:gd name="connsiteX104" fmla="*/ 8174969 w 8987928"/>
              <a:gd name="connsiteY104" fmla="*/ 70635 h 305512"/>
              <a:gd name="connsiteX105" fmla="*/ 8448352 w 8987928"/>
              <a:gd name="connsiteY105" fmla="*/ 15615 h 305512"/>
              <a:gd name="connsiteX106" fmla="*/ 8450570 w 8987928"/>
              <a:gd name="connsiteY106" fmla="*/ 42053 h 305512"/>
              <a:gd name="connsiteX107" fmla="*/ 8435007 w 8987928"/>
              <a:gd name="connsiteY107" fmla="*/ 74403 h 305512"/>
              <a:gd name="connsiteX108" fmla="*/ 8442848 w 8987928"/>
              <a:gd name="connsiteY108" fmla="*/ 70635 h 305512"/>
              <a:gd name="connsiteX109" fmla="*/ 8716231 w 8987928"/>
              <a:gd name="connsiteY109" fmla="*/ 15615 h 305512"/>
              <a:gd name="connsiteX110" fmla="*/ 8718449 w 8987928"/>
              <a:gd name="connsiteY110" fmla="*/ 42053 h 305512"/>
              <a:gd name="connsiteX111" fmla="*/ 8702889 w 8987928"/>
              <a:gd name="connsiteY111" fmla="*/ 74397 h 305512"/>
              <a:gd name="connsiteX112" fmla="*/ 8710718 w 8987928"/>
              <a:gd name="connsiteY112" fmla="*/ 70635 h 305512"/>
              <a:gd name="connsiteX113" fmla="*/ 8984101 w 8987928"/>
              <a:gd name="connsiteY113" fmla="*/ 15615 h 305512"/>
              <a:gd name="connsiteX114" fmla="*/ 8733319 w 8987928"/>
              <a:gd name="connsiteY114" fmla="*/ 298220 h 305512"/>
              <a:gd name="connsiteX115" fmla="*/ 8722541 w 8987928"/>
              <a:gd name="connsiteY115" fmla="*/ 305512 h 305512"/>
              <a:gd name="connsiteX116" fmla="*/ 0 w 8987928"/>
              <a:gd name="connsiteY116" fmla="*/ 305512 h 305512"/>
              <a:gd name="connsiteX117" fmla="*/ 114244 w 8987928"/>
              <a:gd name="connsiteY117" fmla="*/ 228220 h 305512"/>
              <a:gd name="connsiteX118" fmla="*/ 616235 w 8987928"/>
              <a:gd name="connsiteY118" fmla="*/ 1350 h 305512"/>
              <a:gd name="connsiteX119" fmla="*/ 679884 w 8987928"/>
              <a:gd name="connsiteY119" fmla="*/ 15615 h 305512"/>
              <a:gd name="connsiteX120" fmla="*/ 682102 w 8987928"/>
              <a:gd name="connsiteY120" fmla="*/ 42053 h 305512"/>
              <a:gd name="connsiteX121" fmla="*/ 666539 w 8987928"/>
              <a:gd name="connsiteY121" fmla="*/ 74402 h 305512"/>
              <a:gd name="connsiteX122" fmla="*/ 674379 w 8987928"/>
              <a:gd name="connsiteY122" fmla="*/ 70635 h 305512"/>
              <a:gd name="connsiteX123" fmla="*/ 916455 w 8987928"/>
              <a:gd name="connsiteY123" fmla="*/ 531 h 305512"/>
              <a:gd name="connsiteX124" fmla="*/ 947762 w 8987928"/>
              <a:gd name="connsiteY124" fmla="*/ 15615 h 305512"/>
              <a:gd name="connsiteX125" fmla="*/ 949980 w 8987928"/>
              <a:gd name="connsiteY125" fmla="*/ 42053 h 305512"/>
              <a:gd name="connsiteX126" fmla="*/ 934417 w 8987928"/>
              <a:gd name="connsiteY126" fmla="*/ 74402 h 305512"/>
              <a:gd name="connsiteX127" fmla="*/ 942258 w 8987928"/>
              <a:gd name="connsiteY127" fmla="*/ 70635 h 305512"/>
              <a:gd name="connsiteX128" fmla="*/ 1184334 w 8987928"/>
              <a:gd name="connsiteY128" fmla="*/ 531 h 305512"/>
              <a:gd name="connsiteX129" fmla="*/ 1215640 w 8987928"/>
              <a:gd name="connsiteY129" fmla="*/ 15615 h 305512"/>
              <a:gd name="connsiteX130" fmla="*/ 1217859 w 8987928"/>
              <a:gd name="connsiteY130" fmla="*/ 42053 h 305512"/>
              <a:gd name="connsiteX131" fmla="*/ 1202296 w 8987928"/>
              <a:gd name="connsiteY131" fmla="*/ 74402 h 305512"/>
              <a:gd name="connsiteX132" fmla="*/ 1210135 w 8987928"/>
              <a:gd name="connsiteY132" fmla="*/ 70635 h 305512"/>
              <a:gd name="connsiteX133" fmla="*/ 1452211 w 8987928"/>
              <a:gd name="connsiteY133" fmla="*/ 531 h 305512"/>
              <a:gd name="connsiteX0" fmla="*/ 1452211 w 8987928"/>
              <a:gd name="connsiteY0" fmla="*/ 531 h 305512"/>
              <a:gd name="connsiteX1" fmla="*/ 1483517 w 8987928"/>
              <a:gd name="connsiteY1" fmla="*/ 15615 h 305512"/>
              <a:gd name="connsiteX2" fmla="*/ 1485736 w 8987928"/>
              <a:gd name="connsiteY2" fmla="*/ 42053 h 305512"/>
              <a:gd name="connsiteX3" fmla="*/ 1470174 w 8987928"/>
              <a:gd name="connsiteY3" fmla="*/ 74402 h 305512"/>
              <a:gd name="connsiteX4" fmla="*/ 1478013 w 8987928"/>
              <a:gd name="connsiteY4" fmla="*/ 70635 h 305512"/>
              <a:gd name="connsiteX5" fmla="*/ 1751396 w 8987928"/>
              <a:gd name="connsiteY5" fmla="*/ 15615 h 305512"/>
              <a:gd name="connsiteX6" fmla="*/ 1753614 w 8987928"/>
              <a:gd name="connsiteY6" fmla="*/ 42053 h 305512"/>
              <a:gd name="connsiteX7" fmla="*/ 1738051 w 8987928"/>
              <a:gd name="connsiteY7" fmla="*/ 74403 h 305512"/>
              <a:gd name="connsiteX8" fmla="*/ 1745892 w 8987928"/>
              <a:gd name="connsiteY8" fmla="*/ 70635 h 305512"/>
              <a:gd name="connsiteX9" fmla="*/ 2019275 w 8987928"/>
              <a:gd name="connsiteY9" fmla="*/ 15615 h 305512"/>
              <a:gd name="connsiteX10" fmla="*/ 2021493 w 8987928"/>
              <a:gd name="connsiteY10" fmla="*/ 42053 h 305512"/>
              <a:gd name="connsiteX11" fmla="*/ 2005931 w 8987928"/>
              <a:gd name="connsiteY11" fmla="*/ 74402 h 305512"/>
              <a:gd name="connsiteX12" fmla="*/ 2013769 w 8987928"/>
              <a:gd name="connsiteY12" fmla="*/ 70635 h 305512"/>
              <a:gd name="connsiteX13" fmla="*/ 2287153 w 8987928"/>
              <a:gd name="connsiteY13" fmla="*/ 15615 h 305512"/>
              <a:gd name="connsiteX14" fmla="*/ 2289371 w 8987928"/>
              <a:gd name="connsiteY14" fmla="*/ 42053 h 305512"/>
              <a:gd name="connsiteX15" fmla="*/ 2273808 w 8987928"/>
              <a:gd name="connsiteY15" fmla="*/ 74402 h 305512"/>
              <a:gd name="connsiteX16" fmla="*/ 2281648 w 8987928"/>
              <a:gd name="connsiteY16" fmla="*/ 70635 h 305512"/>
              <a:gd name="connsiteX17" fmla="*/ 2555031 w 8987928"/>
              <a:gd name="connsiteY17" fmla="*/ 15615 h 305512"/>
              <a:gd name="connsiteX18" fmla="*/ 2557249 w 8987928"/>
              <a:gd name="connsiteY18" fmla="*/ 42053 h 305512"/>
              <a:gd name="connsiteX19" fmla="*/ 2541686 w 8987928"/>
              <a:gd name="connsiteY19" fmla="*/ 74403 h 305512"/>
              <a:gd name="connsiteX20" fmla="*/ 2549526 w 8987928"/>
              <a:gd name="connsiteY20" fmla="*/ 70635 h 305512"/>
              <a:gd name="connsiteX21" fmla="*/ 2822910 w 8987928"/>
              <a:gd name="connsiteY21" fmla="*/ 15615 h 305512"/>
              <a:gd name="connsiteX22" fmla="*/ 2825128 w 8987928"/>
              <a:gd name="connsiteY22" fmla="*/ 42053 h 305512"/>
              <a:gd name="connsiteX23" fmla="*/ 2809564 w 8987928"/>
              <a:gd name="connsiteY23" fmla="*/ 74402 h 305512"/>
              <a:gd name="connsiteX24" fmla="*/ 2817405 w 8987928"/>
              <a:gd name="connsiteY24" fmla="*/ 70635 h 305512"/>
              <a:gd name="connsiteX25" fmla="*/ 3090787 w 8987928"/>
              <a:gd name="connsiteY25" fmla="*/ 15615 h 305512"/>
              <a:gd name="connsiteX26" fmla="*/ 3093006 w 8987928"/>
              <a:gd name="connsiteY26" fmla="*/ 42053 h 305512"/>
              <a:gd name="connsiteX27" fmla="*/ 3077443 w 8987928"/>
              <a:gd name="connsiteY27" fmla="*/ 74402 h 305512"/>
              <a:gd name="connsiteX28" fmla="*/ 3085282 w 8987928"/>
              <a:gd name="connsiteY28" fmla="*/ 70635 h 305512"/>
              <a:gd name="connsiteX29" fmla="*/ 3358666 w 8987928"/>
              <a:gd name="connsiteY29" fmla="*/ 15615 h 305512"/>
              <a:gd name="connsiteX30" fmla="*/ 3360883 w 8987928"/>
              <a:gd name="connsiteY30" fmla="*/ 42053 h 305512"/>
              <a:gd name="connsiteX31" fmla="*/ 3345320 w 8987928"/>
              <a:gd name="connsiteY31" fmla="*/ 74403 h 305512"/>
              <a:gd name="connsiteX32" fmla="*/ 3353161 w 8987928"/>
              <a:gd name="connsiteY32" fmla="*/ 70635 h 305512"/>
              <a:gd name="connsiteX33" fmla="*/ 3626544 w 8987928"/>
              <a:gd name="connsiteY33" fmla="*/ 15615 h 305512"/>
              <a:gd name="connsiteX34" fmla="*/ 3628762 w 8987928"/>
              <a:gd name="connsiteY34" fmla="*/ 42053 h 305512"/>
              <a:gd name="connsiteX35" fmla="*/ 3613199 w 8987928"/>
              <a:gd name="connsiteY35" fmla="*/ 74402 h 305512"/>
              <a:gd name="connsiteX36" fmla="*/ 3621039 w 8987928"/>
              <a:gd name="connsiteY36" fmla="*/ 70635 h 305512"/>
              <a:gd name="connsiteX37" fmla="*/ 3894422 w 8987928"/>
              <a:gd name="connsiteY37" fmla="*/ 15615 h 305512"/>
              <a:gd name="connsiteX38" fmla="*/ 3896640 w 8987928"/>
              <a:gd name="connsiteY38" fmla="*/ 42053 h 305512"/>
              <a:gd name="connsiteX39" fmla="*/ 3881077 w 8987928"/>
              <a:gd name="connsiteY39" fmla="*/ 74402 h 305512"/>
              <a:gd name="connsiteX40" fmla="*/ 3888917 w 8987928"/>
              <a:gd name="connsiteY40" fmla="*/ 70635 h 305512"/>
              <a:gd name="connsiteX41" fmla="*/ 4162300 w 8987928"/>
              <a:gd name="connsiteY41" fmla="*/ 15615 h 305512"/>
              <a:gd name="connsiteX42" fmla="*/ 4164518 w 8987928"/>
              <a:gd name="connsiteY42" fmla="*/ 42053 h 305512"/>
              <a:gd name="connsiteX43" fmla="*/ 4148955 w 8987928"/>
              <a:gd name="connsiteY43" fmla="*/ 74402 h 305512"/>
              <a:gd name="connsiteX44" fmla="*/ 4156795 w 8987928"/>
              <a:gd name="connsiteY44" fmla="*/ 70635 h 305512"/>
              <a:gd name="connsiteX45" fmla="*/ 4430178 w 8987928"/>
              <a:gd name="connsiteY45" fmla="*/ 15615 h 305512"/>
              <a:gd name="connsiteX46" fmla="*/ 4432396 w 8987928"/>
              <a:gd name="connsiteY46" fmla="*/ 42053 h 305512"/>
              <a:gd name="connsiteX47" fmla="*/ 4416833 w 8987928"/>
              <a:gd name="connsiteY47" fmla="*/ 74403 h 305512"/>
              <a:gd name="connsiteX48" fmla="*/ 4424674 w 8987928"/>
              <a:gd name="connsiteY48" fmla="*/ 70635 h 305512"/>
              <a:gd name="connsiteX49" fmla="*/ 4698057 w 8987928"/>
              <a:gd name="connsiteY49" fmla="*/ 15615 h 305512"/>
              <a:gd name="connsiteX50" fmla="*/ 4700275 w 8987928"/>
              <a:gd name="connsiteY50" fmla="*/ 42053 h 305512"/>
              <a:gd name="connsiteX51" fmla="*/ 4684712 w 8987928"/>
              <a:gd name="connsiteY51" fmla="*/ 74402 h 305512"/>
              <a:gd name="connsiteX52" fmla="*/ 4692552 w 8987928"/>
              <a:gd name="connsiteY52" fmla="*/ 70635 h 305512"/>
              <a:gd name="connsiteX53" fmla="*/ 4965935 w 8987928"/>
              <a:gd name="connsiteY53" fmla="*/ 15615 h 305512"/>
              <a:gd name="connsiteX54" fmla="*/ 4968153 w 8987928"/>
              <a:gd name="connsiteY54" fmla="*/ 42053 h 305512"/>
              <a:gd name="connsiteX55" fmla="*/ 4952590 w 8987928"/>
              <a:gd name="connsiteY55" fmla="*/ 74402 h 305512"/>
              <a:gd name="connsiteX56" fmla="*/ 4960430 w 8987928"/>
              <a:gd name="connsiteY56" fmla="*/ 70635 h 305512"/>
              <a:gd name="connsiteX57" fmla="*/ 5233813 w 8987928"/>
              <a:gd name="connsiteY57" fmla="*/ 15615 h 305512"/>
              <a:gd name="connsiteX58" fmla="*/ 5236031 w 8987928"/>
              <a:gd name="connsiteY58" fmla="*/ 42053 h 305512"/>
              <a:gd name="connsiteX59" fmla="*/ 5220468 w 8987928"/>
              <a:gd name="connsiteY59" fmla="*/ 74403 h 305512"/>
              <a:gd name="connsiteX60" fmla="*/ 5228309 w 8987928"/>
              <a:gd name="connsiteY60" fmla="*/ 70635 h 305512"/>
              <a:gd name="connsiteX61" fmla="*/ 5501692 w 8987928"/>
              <a:gd name="connsiteY61" fmla="*/ 15615 h 305512"/>
              <a:gd name="connsiteX62" fmla="*/ 5503910 w 8987928"/>
              <a:gd name="connsiteY62" fmla="*/ 42053 h 305512"/>
              <a:gd name="connsiteX63" fmla="*/ 5488347 w 8987928"/>
              <a:gd name="connsiteY63" fmla="*/ 74402 h 305512"/>
              <a:gd name="connsiteX64" fmla="*/ 5496187 w 8987928"/>
              <a:gd name="connsiteY64" fmla="*/ 70635 h 305512"/>
              <a:gd name="connsiteX65" fmla="*/ 5769570 w 8987928"/>
              <a:gd name="connsiteY65" fmla="*/ 15615 h 305512"/>
              <a:gd name="connsiteX66" fmla="*/ 5771788 w 8987928"/>
              <a:gd name="connsiteY66" fmla="*/ 42053 h 305512"/>
              <a:gd name="connsiteX67" fmla="*/ 5756225 w 8987928"/>
              <a:gd name="connsiteY67" fmla="*/ 74402 h 305512"/>
              <a:gd name="connsiteX68" fmla="*/ 5764065 w 8987928"/>
              <a:gd name="connsiteY68" fmla="*/ 70635 h 305512"/>
              <a:gd name="connsiteX69" fmla="*/ 6037448 w 8987928"/>
              <a:gd name="connsiteY69" fmla="*/ 15615 h 305512"/>
              <a:gd name="connsiteX70" fmla="*/ 6039666 w 8987928"/>
              <a:gd name="connsiteY70" fmla="*/ 42053 h 305512"/>
              <a:gd name="connsiteX71" fmla="*/ 6024103 w 8987928"/>
              <a:gd name="connsiteY71" fmla="*/ 74403 h 305512"/>
              <a:gd name="connsiteX72" fmla="*/ 6031944 w 8987928"/>
              <a:gd name="connsiteY72" fmla="*/ 70635 h 305512"/>
              <a:gd name="connsiteX73" fmla="*/ 6305327 w 8987928"/>
              <a:gd name="connsiteY73" fmla="*/ 15615 h 305512"/>
              <a:gd name="connsiteX74" fmla="*/ 6307545 w 8987928"/>
              <a:gd name="connsiteY74" fmla="*/ 42053 h 305512"/>
              <a:gd name="connsiteX75" fmla="*/ 6291982 w 8987928"/>
              <a:gd name="connsiteY75" fmla="*/ 74402 h 305512"/>
              <a:gd name="connsiteX76" fmla="*/ 6299822 w 8987928"/>
              <a:gd name="connsiteY76" fmla="*/ 70635 h 305512"/>
              <a:gd name="connsiteX77" fmla="*/ 6573205 w 8987928"/>
              <a:gd name="connsiteY77" fmla="*/ 15615 h 305512"/>
              <a:gd name="connsiteX78" fmla="*/ 6575423 w 8987928"/>
              <a:gd name="connsiteY78" fmla="*/ 42053 h 305512"/>
              <a:gd name="connsiteX79" fmla="*/ 6559860 w 8987928"/>
              <a:gd name="connsiteY79" fmla="*/ 74402 h 305512"/>
              <a:gd name="connsiteX80" fmla="*/ 6567700 w 8987928"/>
              <a:gd name="connsiteY80" fmla="*/ 70635 h 305512"/>
              <a:gd name="connsiteX81" fmla="*/ 6841083 w 8987928"/>
              <a:gd name="connsiteY81" fmla="*/ 15615 h 305512"/>
              <a:gd name="connsiteX82" fmla="*/ 6843301 w 8987928"/>
              <a:gd name="connsiteY82" fmla="*/ 42053 h 305512"/>
              <a:gd name="connsiteX83" fmla="*/ 6827738 w 8987928"/>
              <a:gd name="connsiteY83" fmla="*/ 74402 h 305512"/>
              <a:gd name="connsiteX84" fmla="*/ 6835579 w 8987928"/>
              <a:gd name="connsiteY84" fmla="*/ 70635 h 305512"/>
              <a:gd name="connsiteX85" fmla="*/ 7108962 w 8987928"/>
              <a:gd name="connsiteY85" fmla="*/ 15615 h 305512"/>
              <a:gd name="connsiteX86" fmla="*/ 7111180 w 8987928"/>
              <a:gd name="connsiteY86" fmla="*/ 42053 h 305512"/>
              <a:gd name="connsiteX87" fmla="*/ 7095617 w 8987928"/>
              <a:gd name="connsiteY87" fmla="*/ 74402 h 305512"/>
              <a:gd name="connsiteX88" fmla="*/ 7103457 w 8987928"/>
              <a:gd name="connsiteY88" fmla="*/ 70635 h 305512"/>
              <a:gd name="connsiteX89" fmla="*/ 7376840 w 8987928"/>
              <a:gd name="connsiteY89" fmla="*/ 15615 h 305512"/>
              <a:gd name="connsiteX90" fmla="*/ 7379058 w 8987928"/>
              <a:gd name="connsiteY90" fmla="*/ 42053 h 305512"/>
              <a:gd name="connsiteX91" fmla="*/ 7363495 w 8987928"/>
              <a:gd name="connsiteY91" fmla="*/ 74402 h 305512"/>
              <a:gd name="connsiteX92" fmla="*/ 7371335 w 8987928"/>
              <a:gd name="connsiteY92" fmla="*/ 70635 h 305512"/>
              <a:gd name="connsiteX93" fmla="*/ 7644718 w 8987928"/>
              <a:gd name="connsiteY93" fmla="*/ 15615 h 305512"/>
              <a:gd name="connsiteX94" fmla="*/ 7646936 w 8987928"/>
              <a:gd name="connsiteY94" fmla="*/ 42053 h 305512"/>
              <a:gd name="connsiteX95" fmla="*/ 7631373 w 8987928"/>
              <a:gd name="connsiteY95" fmla="*/ 74402 h 305512"/>
              <a:gd name="connsiteX96" fmla="*/ 7639213 w 8987928"/>
              <a:gd name="connsiteY96" fmla="*/ 70635 h 305512"/>
              <a:gd name="connsiteX97" fmla="*/ 7912596 w 8987928"/>
              <a:gd name="connsiteY97" fmla="*/ 15615 h 305512"/>
              <a:gd name="connsiteX98" fmla="*/ 7914814 w 8987928"/>
              <a:gd name="connsiteY98" fmla="*/ 42053 h 305512"/>
              <a:gd name="connsiteX99" fmla="*/ 7899251 w 8987928"/>
              <a:gd name="connsiteY99" fmla="*/ 74402 h 305512"/>
              <a:gd name="connsiteX100" fmla="*/ 7907091 w 8987928"/>
              <a:gd name="connsiteY100" fmla="*/ 70635 h 305512"/>
              <a:gd name="connsiteX101" fmla="*/ 8180474 w 8987928"/>
              <a:gd name="connsiteY101" fmla="*/ 15615 h 305512"/>
              <a:gd name="connsiteX102" fmla="*/ 8182692 w 8987928"/>
              <a:gd name="connsiteY102" fmla="*/ 42053 h 305512"/>
              <a:gd name="connsiteX103" fmla="*/ 8167129 w 8987928"/>
              <a:gd name="connsiteY103" fmla="*/ 74402 h 305512"/>
              <a:gd name="connsiteX104" fmla="*/ 8174969 w 8987928"/>
              <a:gd name="connsiteY104" fmla="*/ 70635 h 305512"/>
              <a:gd name="connsiteX105" fmla="*/ 8448352 w 8987928"/>
              <a:gd name="connsiteY105" fmla="*/ 15615 h 305512"/>
              <a:gd name="connsiteX106" fmla="*/ 8450570 w 8987928"/>
              <a:gd name="connsiteY106" fmla="*/ 42053 h 305512"/>
              <a:gd name="connsiteX107" fmla="*/ 8435007 w 8987928"/>
              <a:gd name="connsiteY107" fmla="*/ 74403 h 305512"/>
              <a:gd name="connsiteX108" fmla="*/ 8442848 w 8987928"/>
              <a:gd name="connsiteY108" fmla="*/ 70635 h 305512"/>
              <a:gd name="connsiteX109" fmla="*/ 8716231 w 8987928"/>
              <a:gd name="connsiteY109" fmla="*/ 15615 h 305512"/>
              <a:gd name="connsiteX110" fmla="*/ 8718449 w 8987928"/>
              <a:gd name="connsiteY110" fmla="*/ 42053 h 305512"/>
              <a:gd name="connsiteX111" fmla="*/ 8702889 w 8987928"/>
              <a:gd name="connsiteY111" fmla="*/ 74397 h 305512"/>
              <a:gd name="connsiteX112" fmla="*/ 8710718 w 8987928"/>
              <a:gd name="connsiteY112" fmla="*/ 70635 h 305512"/>
              <a:gd name="connsiteX113" fmla="*/ 8984101 w 8987928"/>
              <a:gd name="connsiteY113" fmla="*/ 15615 h 305512"/>
              <a:gd name="connsiteX114" fmla="*/ 8733319 w 8987928"/>
              <a:gd name="connsiteY114" fmla="*/ 298220 h 305512"/>
              <a:gd name="connsiteX115" fmla="*/ 8722541 w 8987928"/>
              <a:gd name="connsiteY115" fmla="*/ 305512 h 305512"/>
              <a:gd name="connsiteX116" fmla="*/ 0 w 8987928"/>
              <a:gd name="connsiteY116" fmla="*/ 305512 h 305512"/>
              <a:gd name="connsiteX117" fmla="*/ 114244 w 8987928"/>
              <a:gd name="connsiteY117" fmla="*/ 228220 h 305512"/>
              <a:gd name="connsiteX118" fmla="*/ 616235 w 8987928"/>
              <a:gd name="connsiteY118" fmla="*/ 1350 h 305512"/>
              <a:gd name="connsiteX119" fmla="*/ 679884 w 8987928"/>
              <a:gd name="connsiteY119" fmla="*/ 15615 h 305512"/>
              <a:gd name="connsiteX120" fmla="*/ 666539 w 8987928"/>
              <a:gd name="connsiteY120" fmla="*/ 74402 h 305512"/>
              <a:gd name="connsiteX121" fmla="*/ 674379 w 8987928"/>
              <a:gd name="connsiteY121" fmla="*/ 70635 h 305512"/>
              <a:gd name="connsiteX122" fmla="*/ 916455 w 8987928"/>
              <a:gd name="connsiteY122" fmla="*/ 531 h 305512"/>
              <a:gd name="connsiteX123" fmla="*/ 947762 w 8987928"/>
              <a:gd name="connsiteY123" fmla="*/ 15615 h 305512"/>
              <a:gd name="connsiteX124" fmla="*/ 949980 w 8987928"/>
              <a:gd name="connsiteY124" fmla="*/ 42053 h 305512"/>
              <a:gd name="connsiteX125" fmla="*/ 934417 w 8987928"/>
              <a:gd name="connsiteY125" fmla="*/ 74402 h 305512"/>
              <a:gd name="connsiteX126" fmla="*/ 942258 w 8987928"/>
              <a:gd name="connsiteY126" fmla="*/ 70635 h 305512"/>
              <a:gd name="connsiteX127" fmla="*/ 1184334 w 8987928"/>
              <a:gd name="connsiteY127" fmla="*/ 531 h 305512"/>
              <a:gd name="connsiteX128" fmla="*/ 1215640 w 8987928"/>
              <a:gd name="connsiteY128" fmla="*/ 15615 h 305512"/>
              <a:gd name="connsiteX129" fmla="*/ 1217859 w 8987928"/>
              <a:gd name="connsiteY129" fmla="*/ 42053 h 305512"/>
              <a:gd name="connsiteX130" fmla="*/ 1202296 w 8987928"/>
              <a:gd name="connsiteY130" fmla="*/ 74402 h 305512"/>
              <a:gd name="connsiteX131" fmla="*/ 1210135 w 8987928"/>
              <a:gd name="connsiteY131" fmla="*/ 70635 h 305512"/>
              <a:gd name="connsiteX132" fmla="*/ 1452211 w 8987928"/>
              <a:gd name="connsiteY132" fmla="*/ 531 h 305512"/>
              <a:gd name="connsiteX0" fmla="*/ 1452211 w 8987928"/>
              <a:gd name="connsiteY0" fmla="*/ 3877 h 308858"/>
              <a:gd name="connsiteX1" fmla="*/ 1483517 w 8987928"/>
              <a:gd name="connsiteY1" fmla="*/ 18961 h 308858"/>
              <a:gd name="connsiteX2" fmla="*/ 1485736 w 8987928"/>
              <a:gd name="connsiteY2" fmla="*/ 45399 h 308858"/>
              <a:gd name="connsiteX3" fmla="*/ 1470174 w 8987928"/>
              <a:gd name="connsiteY3" fmla="*/ 77748 h 308858"/>
              <a:gd name="connsiteX4" fmla="*/ 1478013 w 8987928"/>
              <a:gd name="connsiteY4" fmla="*/ 73981 h 308858"/>
              <a:gd name="connsiteX5" fmla="*/ 1751396 w 8987928"/>
              <a:gd name="connsiteY5" fmla="*/ 18961 h 308858"/>
              <a:gd name="connsiteX6" fmla="*/ 1753614 w 8987928"/>
              <a:gd name="connsiteY6" fmla="*/ 45399 h 308858"/>
              <a:gd name="connsiteX7" fmla="*/ 1738051 w 8987928"/>
              <a:gd name="connsiteY7" fmla="*/ 77749 h 308858"/>
              <a:gd name="connsiteX8" fmla="*/ 1745892 w 8987928"/>
              <a:gd name="connsiteY8" fmla="*/ 73981 h 308858"/>
              <a:gd name="connsiteX9" fmla="*/ 2019275 w 8987928"/>
              <a:gd name="connsiteY9" fmla="*/ 18961 h 308858"/>
              <a:gd name="connsiteX10" fmla="*/ 2021493 w 8987928"/>
              <a:gd name="connsiteY10" fmla="*/ 45399 h 308858"/>
              <a:gd name="connsiteX11" fmla="*/ 2005931 w 8987928"/>
              <a:gd name="connsiteY11" fmla="*/ 77748 h 308858"/>
              <a:gd name="connsiteX12" fmla="*/ 2013769 w 8987928"/>
              <a:gd name="connsiteY12" fmla="*/ 73981 h 308858"/>
              <a:gd name="connsiteX13" fmla="*/ 2287153 w 8987928"/>
              <a:gd name="connsiteY13" fmla="*/ 18961 h 308858"/>
              <a:gd name="connsiteX14" fmla="*/ 2289371 w 8987928"/>
              <a:gd name="connsiteY14" fmla="*/ 45399 h 308858"/>
              <a:gd name="connsiteX15" fmla="*/ 2273808 w 8987928"/>
              <a:gd name="connsiteY15" fmla="*/ 77748 h 308858"/>
              <a:gd name="connsiteX16" fmla="*/ 2281648 w 8987928"/>
              <a:gd name="connsiteY16" fmla="*/ 73981 h 308858"/>
              <a:gd name="connsiteX17" fmla="*/ 2555031 w 8987928"/>
              <a:gd name="connsiteY17" fmla="*/ 18961 h 308858"/>
              <a:gd name="connsiteX18" fmla="*/ 2557249 w 8987928"/>
              <a:gd name="connsiteY18" fmla="*/ 45399 h 308858"/>
              <a:gd name="connsiteX19" fmla="*/ 2541686 w 8987928"/>
              <a:gd name="connsiteY19" fmla="*/ 77749 h 308858"/>
              <a:gd name="connsiteX20" fmla="*/ 2549526 w 8987928"/>
              <a:gd name="connsiteY20" fmla="*/ 73981 h 308858"/>
              <a:gd name="connsiteX21" fmla="*/ 2822910 w 8987928"/>
              <a:gd name="connsiteY21" fmla="*/ 18961 h 308858"/>
              <a:gd name="connsiteX22" fmla="*/ 2825128 w 8987928"/>
              <a:gd name="connsiteY22" fmla="*/ 45399 h 308858"/>
              <a:gd name="connsiteX23" fmla="*/ 2809564 w 8987928"/>
              <a:gd name="connsiteY23" fmla="*/ 77748 h 308858"/>
              <a:gd name="connsiteX24" fmla="*/ 2817405 w 8987928"/>
              <a:gd name="connsiteY24" fmla="*/ 73981 h 308858"/>
              <a:gd name="connsiteX25" fmla="*/ 3090787 w 8987928"/>
              <a:gd name="connsiteY25" fmla="*/ 18961 h 308858"/>
              <a:gd name="connsiteX26" fmla="*/ 3093006 w 8987928"/>
              <a:gd name="connsiteY26" fmla="*/ 45399 h 308858"/>
              <a:gd name="connsiteX27" fmla="*/ 3077443 w 8987928"/>
              <a:gd name="connsiteY27" fmla="*/ 77748 h 308858"/>
              <a:gd name="connsiteX28" fmla="*/ 3085282 w 8987928"/>
              <a:gd name="connsiteY28" fmla="*/ 73981 h 308858"/>
              <a:gd name="connsiteX29" fmla="*/ 3358666 w 8987928"/>
              <a:gd name="connsiteY29" fmla="*/ 18961 h 308858"/>
              <a:gd name="connsiteX30" fmla="*/ 3360883 w 8987928"/>
              <a:gd name="connsiteY30" fmla="*/ 45399 h 308858"/>
              <a:gd name="connsiteX31" fmla="*/ 3345320 w 8987928"/>
              <a:gd name="connsiteY31" fmla="*/ 77749 h 308858"/>
              <a:gd name="connsiteX32" fmla="*/ 3353161 w 8987928"/>
              <a:gd name="connsiteY32" fmla="*/ 73981 h 308858"/>
              <a:gd name="connsiteX33" fmla="*/ 3626544 w 8987928"/>
              <a:gd name="connsiteY33" fmla="*/ 18961 h 308858"/>
              <a:gd name="connsiteX34" fmla="*/ 3628762 w 8987928"/>
              <a:gd name="connsiteY34" fmla="*/ 45399 h 308858"/>
              <a:gd name="connsiteX35" fmla="*/ 3613199 w 8987928"/>
              <a:gd name="connsiteY35" fmla="*/ 77748 h 308858"/>
              <a:gd name="connsiteX36" fmla="*/ 3621039 w 8987928"/>
              <a:gd name="connsiteY36" fmla="*/ 73981 h 308858"/>
              <a:gd name="connsiteX37" fmla="*/ 3894422 w 8987928"/>
              <a:gd name="connsiteY37" fmla="*/ 18961 h 308858"/>
              <a:gd name="connsiteX38" fmla="*/ 3896640 w 8987928"/>
              <a:gd name="connsiteY38" fmla="*/ 45399 h 308858"/>
              <a:gd name="connsiteX39" fmla="*/ 3881077 w 8987928"/>
              <a:gd name="connsiteY39" fmla="*/ 77748 h 308858"/>
              <a:gd name="connsiteX40" fmla="*/ 3888917 w 8987928"/>
              <a:gd name="connsiteY40" fmla="*/ 73981 h 308858"/>
              <a:gd name="connsiteX41" fmla="*/ 4162300 w 8987928"/>
              <a:gd name="connsiteY41" fmla="*/ 18961 h 308858"/>
              <a:gd name="connsiteX42" fmla="*/ 4164518 w 8987928"/>
              <a:gd name="connsiteY42" fmla="*/ 45399 h 308858"/>
              <a:gd name="connsiteX43" fmla="*/ 4148955 w 8987928"/>
              <a:gd name="connsiteY43" fmla="*/ 77748 h 308858"/>
              <a:gd name="connsiteX44" fmla="*/ 4156795 w 8987928"/>
              <a:gd name="connsiteY44" fmla="*/ 73981 h 308858"/>
              <a:gd name="connsiteX45" fmla="*/ 4430178 w 8987928"/>
              <a:gd name="connsiteY45" fmla="*/ 18961 h 308858"/>
              <a:gd name="connsiteX46" fmla="*/ 4432396 w 8987928"/>
              <a:gd name="connsiteY46" fmla="*/ 45399 h 308858"/>
              <a:gd name="connsiteX47" fmla="*/ 4416833 w 8987928"/>
              <a:gd name="connsiteY47" fmla="*/ 77749 h 308858"/>
              <a:gd name="connsiteX48" fmla="*/ 4424674 w 8987928"/>
              <a:gd name="connsiteY48" fmla="*/ 73981 h 308858"/>
              <a:gd name="connsiteX49" fmla="*/ 4698057 w 8987928"/>
              <a:gd name="connsiteY49" fmla="*/ 18961 h 308858"/>
              <a:gd name="connsiteX50" fmla="*/ 4700275 w 8987928"/>
              <a:gd name="connsiteY50" fmla="*/ 45399 h 308858"/>
              <a:gd name="connsiteX51" fmla="*/ 4684712 w 8987928"/>
              <a:gd name="connsiteY51" fmla="*/ 77748 h 308858"/>
              <a:gd name="connsiteX52" fmla="*/ 4692552 w 8987928"/>
              <a:gd name="connsiteY52" fmla="*/ 73981 h 308858"/>
              <a:gd name="connsiteX53" fmla="*/ 4965935 w 8987928"/>
              <a:gd name="connsiteY53" fmla="*/ 18961 h 308858"/>
              <a:gd name="connsiteX54" fmla="*/ 4968153 w 8987928"/>
              <a:gd name="connsiteY54" fmla="*/ 45399 h 308858"/>
              <a:gd name="connsiteX55" fmla="*/ 4952590 w 8987928"/>
              <a:gd name="connsiteY55" fmla="*/ 77748 h 308858"/>
              <a:gd name="connsiteX56" fmla="*/ 4960430 w 8987928"/>
              <a:gd name="connsiteY56" fmla="*/ 73981 h 308858"/>
              <a:gd name="connsiteX57" fmla="*/ 5233813 w 8987928"/>
              <a:gd name="connsiteY57" fmla="*/ 18961 h 308858"/>
              <a:gd name="connsiteX58" fmla="*/ 5236031 w 8987928"/>
              <a:gd name="connsiteY58" fmla="*/ 45399 h 308858"/>
              <a:gd name="connsiteX59" fmla="*/ 5220468 w 8987928"/>
              <a:gd name="connsiteY59" fmla="*/ 77749 h 308858"/>
              <a:gd name="connsiteX60" fmla="*/ 5228309 w 8987928"/>
              <a:gd name="connsiteY60" fmla="*/ 73981 h 308858"/>
              <a:gd name="connsiteX61" fmla="*/ 5501692 w 8987928"/>
              <a:gd name="connsiteY61" fmla="*/ 18961 h 308858"/>
              <a:gd name="connsiteX62" fmla="*/ 5503910 w 8987928"/>
              <a:gd name="connsiteY62" fmla="*/ 45399 h 308858"/>
              <a:gd name="connsiteX63" fmla="*/ 5488347 w 8987928"/>
              <a:gd name="connsiteY63" fmla="*/ 77748 h 308858"/>
              <a:gd name="connsiteX64" fmla="*/ 5496187 w 8987928"/>
              <a:gd name="connsiteY64" fmla="*/ 73981 h 308858"/>
              <a:gd name="connsiteX65" fmla="*/ 5769570 w 8987928"/>
              <a:gd name="connsiteY65" fmla="*/ 18961 h 308858"/>
              <a:gd name="connsiteX66" fmla="*/ 5771788 w 8987928"/>
              <a:gd name="connsiteY66" fmla="*/ 45399 h 308858"/>
              <a:gd name="connsiteX67" fmla="*/ 5756225 w 8987928"/>
              <a:gd name="connsiteY67" fmla="*/ 77748 h 308858"/>
              <a:gd name="connsiteX68" fmla="*/ 5764065 w 8987928"/>
              <a:gd name="connsiteY68" fmla="*/ 73981 h 308858"/>
              <a:gd name="connsiteX69" fmla="*/ 6037448 w 8987928"/>
              <a:gd name="connsiteY69" fmla="*/ 18961 h 308858"/>
              <a:gd name="connsiteX70" fmla="*/ 6039666 w 8987928"/>
              <a:gd name="connsiteY70" fmla="*/ 45399 h 308858"/>
              <a:gd name="connsiteX71" fmla="*/ 6024103 w 8987928"/>
              <a:gd name="connsiteY71" fmla="*/ 77749 h 308858"/>
              <a:gd name="connsiteX72" fmla="*/ 6031944 w 8987928"/>
              <a:gd name="connsiteY72" fmla="*/ 73981 h 308858"/>
              <a:gd name="connsiteX73" fmla="*/ 6305327 w 8987928"/>
              <a:gd name="connsiteY73" fmla="*/ 18961 h 308858"/>
              <a:gd name="connsiteX74" fmla="*/ 6307545 w 8987928"/>
              <a:gd name="connsiteY74" fmla="*/ 45399 h 308858"/>
              <a:gd name="connsiteX75" fmla="*/ 6291982 w 8987928"/>
              <a:gd name="connsiteY75" fmla="*/ 77748 h 308858"/>
              <a:gd name="connsiteX76" fmla="*/ 6299822 w 8987928"/>
              <a:gd name="connsiteY76" fmla="*/ 73981 h 308858"/>
              <a:gd name="connsiteX77" fmla="*/ 6573205 w 8987928"/>
              <a:gd name="connsiteY77" fmla="*/ 18961 h 308858"/>
              <a:gd name="connsiteX78" fmla="*/ 6575423 w 8987928"/>
              <a:gd name="connsiteY78" fmla="*/ 45399 h 308858"/>
              <a:gd name="connsiteX79" fmla="*/ 6559860 w 8987928"/>
              <a:gd name="connsiteY79" fmla="*/ 77748 h 308858"/>
              <a:gd name="connsiteX80" fmla="*/ 6567700 w 8987928"/>
              <a:gd name="connsiteY80" fmla="*/ 73981 h 308858"/>
              <a:gd name="connsiteX81" fmla="*/ 6841083 w 8987928"/>
              <a:gd name="connsiteY81" fmla="*/ 18961 h 308858"/>
              <a:gd name="connsiteX82" fmla="*/ 6843301 w 8987928"/>
              <a:gd name="connsiteY82" fmla="*/ 45399 h 308858"/>
              <a:gd name="connsiteX83" fmla="*/ 6827738 w 8987928"/>
              <a:gd name="connsiteY83" fmla="*/ 77748 h 308858"/>
              <a:gd name="connsiteX84" fmla="*/ 6835579 w 8987928"/>
              <a:gd name="connsiteY84" fmla="*/ 73981 h 308858"/>
              <a:gd name="connsiteX85" fmla="*/ 7108962 w 8987928"/>
              <a:gd name="connsiteY85" fmla="*/ 18961 h 308858"/>
              <a:gd name="connsiteX86" fmla="*/ 7111180 w 8987928"/>
              <a:gd name="connsiteY86" fmla="*/ 45399 h 308858"/>
              <a:gd name="connsiteX87" fmla="*/ 7095617 w 8987928"/>
              <a:gd name="connsiteY87" fmla="*/ 77748 h 308858"/>
              <a:gd name="connsiteX88" fmla="*/ 7103457 w 8987928"/>
              <a:gd name="connsiteY88" fmla="*/ 73981 h 308858"/>
              <a:gd name="connsiteX89" fmla="*/ 7376840 w 8987928"/>
              <a:gd name="connsiteY89" fmla="*/ 18961 h 308858"/>
              <a:gd name="connsiteX90" fmla="*/ 7379058 w 8987928"/>
              <a:gd name="connsiteY90" fmla="*/ 45399 h 308858"/>
              <a:gd name="connsiteX91" fmla="*/ 7363495 w 8987928"/>
              <a:gd name="connsiteY91" fmla="*/ 77748 h 308858"/>
              <a:gd name="connsiteX92" fmla="*/ 7371335 w 8987928"/>
              <a:gd name="connsiteY92" fmla="*/ 73981 h 308858"/>
              <a:gd name="connsiteX93" fmla="*/ 7644718 w 8987928"/>
              <a:gd name="connsiteY93" fmla="*/ 18961 h 308858"/>
              <a:gd name="connsiteX94" fmla="*/ 7646936 w 8987928"/>
              <a:gd name="connsiteY94" fmla="*/ 45399 h 308858"/>
              <a:gd name="connsiteX95" fmla="*/ 7631373 w 8987928"/>
              <a:gd name="connsiteY95" fmla="*/ 77748 h 308858"/>
              <a:gd name="connsiteX96" fmla="*/ 7639213 w 8987928"/>
              <a:gd name="connsiteY96" fmla="*/ 73981 h 308858"/>
              <a:gd name="connsiteX97" fmla="*/ 7912596 w 8987928"/>
              <a:gd name="connsiteY97" fmla="*/ 18961 h 308858"/>
              <a:gd name="connsiteX98" fmla="*/ 7914814 w 8987928"/>
              <a:gd name="connsiteY98" fmla="*/ 45399 h 308858"/>
              <a:gd name="connsiteX99" fmla="*/ 7899251 w 8987928"/>
              <a:gd name="connsiteY99" fmla="*/ 77748 h 308858"/>
              <a:gd name="connsiteX100" fmla="*/ 7907091 w 8987928"/>
              <a:gd name="connsiteY100" fmla="*/ 73981 h 308858"/>
              <a:gd name="connsiteX101" fmla="*/ 8180474 w 8987928"/>
              <a:gd name="connsiteY101" fmla="*/ 18961 h 308858"/>
              <a:gd name="connsiteX102" fmla="*/ 8182692 w 8987928"/>
              <a:gd name="connsiteY102" fmla="*/ 45399 h 308858"/>
              <a:gd name="connsiteX103" fmla="*/ 8167129 w 8987928"/>
              <a:gd name="connsiteY103" fmla="*/ 77748 h 308858"/>
              <a:gd name="connsiteX104" fmla="*/ 8174969 w 8987928"/>
              <a:gd name="connsiteY104" fmla="*/ 73981 h 308858"/>
              <a:gd name="connsiteX105" fmla="*/ 8448352 w 8987928"/>
              <a:gd name="connsiteY105" fmla="*/ 18961 h 308858"/>
              <a:gd name="connsiteX106" fmla="*/ 8450570 w 8987928"/>
              <a:gd name="connsiteY106" fmla="*/ 45399 h 308858"/>
              <a:gd name="connsiteX107" fmla="*/ 8435007 w 8987928"/>
              <a:gd name="connsiteY107" fmla="*/ 77749 h 308858"/>
              <a:gd name="connsiteX108" fmla="*/ 8442848 w 8987928"/>
              <a:gd name="connsiteY108" fmla="*/ 73981 h 308858"/>
              <a:gd name="connsiteX109" fmla="*/ 8716231 w 8987928"/>
              <a:gd name="connsiteY109" fmla="*/ 18961 h 308858"/>
              <a:gd name="connsiteX110" fmla="*/ 8718449 w 8987928"/>
              <a:gd name="connsiteY110" fmla="*/ 45399 h 308858"/>
              <a:gd name="connsiteX111" fmla="*/ 8702889 w 8987928"/>
              <a:gd name="connsiteY111" fmla="*/ 77743 h 308858"/>
              <a:gd name="connsiteX112" fmla="*/ 8710718 w 8987928"/>
              <a:gd name="connsiteY112" fmla="*/ 73981 h 308858"/>
              <a:gd name="connsiteX113" fmla="*/ 8984101 w 8987928"/>
              <a:gd name="connsiteY113" fmla="*/ 18961 h 308858"/>
              <a:gd name="connsiteX114" fmla="*/ 8733319 w 8987928"/>
              <a:gd name="connsiteY114" fmla="*/ 301566 h 308858"/>
              <a:gd name="connsiteX115" fmla="*/ 8722541 w 8987928"/>
              <a:gd name="connsiteY115" fmla="*/ 308858 h 308858"/>
              <a:gd name="connsiteX116" fmla="*/ 0 w 8987928"/>
              <a:gd name="connsiteY116" fmla="*/ 308858 h 308858"/>
              <a:gd name="connsiteX117" fmla="*/ 114244 w 8987928"/>
              <a:gd name="connsiteY117" fmla="*/ 231566 h 308858"/>
              <a:gd name="connsiteX118" fmla="*/ 616235 w 8987928"/>
              <a:gd name="connsiteY118" fmla="*/ 4696 h 308858"/>
              <a:gd name="connsiteX119" fmla="*/ 666539 w 8987928"/>
              <a:gd name="connsiteY119" fmla="*/ 77748 h 308858"/>
              <a:gd name="connsiteX120" fmla="*/ 674379 w 8987928"/>
              <a:gd name="connsiteY120" fmla="*/ 73981 h 308858"/>
              <a:gd name="connsiteX121" fmla="*/ 916455 w 8987928"/>
              <a:gd name="connsiteY121" fmla="*/ 3877 h 308858"/>
              <a:gd name="connsiteX122" fmla="*/ 947762 w 8987928"/>
              <a:gd name="connsiteY122" fmla="*/ 18961 h 308858"/>
              <a:gd name="connsiteX123" fmla="*/ 949980 w 8987928"/>
              <a:gd name="connsiteY123" fmla="*/ 45399 h 308858"/>
              <a:gd name="connsiteX124" fmla="*/ 934417 w 8987928"/>
              <a:gd name="connsiteY124" fmla="*/ 77748 h 308858"/>
              <a:gd name="connsiteX125" fmla="*/ 942258 w 8987928"/>
              <a:gd name="connsiteY125" fmla="*/ 73981 h 308858"/>
              <a:gd name="connsiteX126" fmla="*/ 1184334 w 8987928"/>
              <a:gd name="connsiteY126" fmla="*/ 3877 h 308858"/>
              <a:gd name="connsiteX127" fmla="*/ 1215640 w 8987928"/>
              <a:gd name="connsiteY127" fmla="*/ 18961 h 308858"/>
              <a:gd name="connsiteX128" fmla="*/ 1217859 w 8987928"/>
              <a:gd name="connsiteY128" fmla="*/ 45399 h 308858"/>
              <a:gd name="connsiteX129" fmla="*/ 1202296 w 8987928"/>
              <a:gd name="connsiteY129" fmla="*/ 77748 h 308858"/>
              <a:gd name="connsiteX130" fmla="*/ 1210135 w 8987928"/>
              <a:gd name="connsiteY130" fmla="*/ 73981 h 308858"/>
              <a:gd name="connsiteX131" fmla="*/ 1452211 w 8987928"/>
              <a:gd name="connsiteY131" fmla="*/ 3877 h 308858"/>
              <a:gd name="connsiteX0" fmla="*/ 1452211 w 8987928"/>
              <a:gd name="connsiteY0" fmla="*/ 532 h 305513"/>
              <a:gd name="connsiteX1" fmla="*/ 1483517 w 8987928"/>
              <a:gd name="connsiteY1" fmla="*/ 15616 h 305513"/>
              <a:gd name="connsiteX2" fmla="*/ 1485736 w 8987928"/>
              <a:gd name="connsiteY2" fmla="*/ 42054 h 305513"/>
              <a:gd name="connsiteX3" fmla="*/ 1470174 w 8987928"/>
              <a:gd name="connsiteY3" fmla="*/ 74403 h 305513"/>
              <a:gd name="connsiteX4" fmla="*/ 1478013 w 8987928"/>
              <a:gd name="connsiteY4" fmla="*/ 70636 h 305513"/>
              <a:gd name="connsiteX5" fmla="*/ 1751396 w 8987928"/>
              <a:gd name="connsiteY5" fmla="*/ 15616 h 305513"/>
              <a:gd name="connsiteX6" fmla="*/ 1753614 w 8987928"/>
              <a:gd name="connsiteY6" fmla="*/ 42054 h 305513"/>
              <a:gd name="connsiteX7" fmla="*/ 1738051 w 8987928"/>
              <a:gd name="connsiteY7" fmla="*/ 74404 h 305513"/>
              <a:gd name="connsiteX8" fmla="*/ 1745892 w 8987928"/>
              <a:gd name="connsiteY8" fmla="*/ 70636 h 305513"/>
              <a:gd name="connsiteX9" fmla="*/ 2019275 w 8987928"/>
              <a:gd name="connsiteY9" fmla="*/ 15616 h 305513"/>
              <a:gd name="connsiteX10" fmla="*/ 2021493 w 8987928"/>
              <a:gd name="connsiteY10" fmla="*/ 42054 h 305513"/>
              <a:gd name="connsiteX11" fmla="*/ 2005931 w 8987928"/>
              <a:gd name="connsiteY11" fmla="*/ 74403 h 305513"/>
              <a:gd name="connsiteX12" fmla="*/ 2013769 w 8987928"/>
              <a:gd name="connsiteY12" fmla="*/ 70636 h 305513"/>
              <a:gd name="connsiteX13" fmla="*/ 2287153 w 8987928"/>
              <a:gd name="connsiteY13" fmla="*/ 15616 h 305513"/>
              <a:gd name="connsiteX14" fmla="*/ 2289371 w 8987928"/>
              <a:gd name="connsiteY14" fmla="*/ 42054 h 305513"/>
              <a:gd name="connsiteX15" fmla="*/ 2273808 w 8987928"/>
              <a:gd name="connsiteY15" fmla="*/ 74403 h 305513"/>
              <a:gd name="connsiteX16" fmla="*/ 2281648 w 8987928"/>
              <a:gd name="connsiteY16" fmla="*/ 70636 h 305513"/>
              <a:gd name="connsiteX17" fmla="*/ 2555031 w 8987928"/>
              <a:gd name="connsiteY17" fmla="*/ 15616 h 305513"/>
              <a:gd name="connsiteX18" fmla="*/ 2557249 w 8987928"/>
              <a:gd name="connsiteY18" fmla="*/ 42054 h 305513"/>
              <a:gd name="connsiteX19" fmla="*/ 2541686 w 8987928"/>
              <a:gd name="connsiteY19" fmla="*/ 74404 h 305513"/>
              <a:gd name="connsiteX20" fmla="*/ 2549526 w 8987928"/>
              <a:gd name="connsiteY20" fmla="*/ 70636 h 305513"/>
              <a:gd name="connsiteX21" fmla="*/ 2822910 w 8987928"/>
              <a:gd name="connsiteY21" fmla="*/ 15616 h 305513"/>
              <a:gd name="connsiteX22" fmla="*/ 2825128 w 8987928"/>
              <a:gd name="connsiteY22" fmla="*/ 42054 h 305513"/>
              <a:gd name="connsiteX23" fmla="*/ 2809564 w 8987928"/>
              <a:gd name="connsiteY23" fmla="*/ 74403 h 305513"/>
              <a:gd name="connsiteX24" fmla="*/ 2817405 w 8987928"/>
              <a:gd name="connsiteY24" fmla="*/ 70636 h 305513"/>
              <a:gd name="connsiteX25" fmla="*/ 3090787 w 8987928"/>
              <a:gd name="connsiteY25" fmla="*/ 15616 h 305513"/>
              <a:gd name="connsiteX26" fmla="*/ 3093006 w 8987928"/>
              <a:gd name="connsiteY26" fmla="*/ 42054 h 305513"/>
              <a:gd name="connsiteX27" fmla="*/ 3077443 w 8987928"/>
              <a:gd name="connsiteY27" fmla="*/ 74403 h 305513"/>
              <a:gd name="connsiteX28" fmla="*/ 3085282 w 8987928"/>
              <a:gd name="connsiteY28" fmla="*/ 70636 h 305513"/>
              <a:gd name="connsiteX29" fmla="*/ 3358666 w 8987928"/>
              <a:gd name="connsiteY29" fmla="*/ 15616 h 305513"/>
              <a:gd name="connsiteX30" fmla="*/ 3360883 w 8987928"/>
              <a:gd name="connsiteY30" fmla="*/ 42054 h 305513"/>
              <a:gd name="connsiteX31" fmla="*/ 3345320 w 8987928"/>
              <a:gd name="connsiteY31" fmla="*/ 74404 h 305513"/>
              <a:gd name="connsiteX32" fmla="*/ 3353161 w 8987928"/>
              <a:gd name="connsiteY32" fmla="*/ 70636 h 305513"/>
              <a:gd name="connsiteX33" fmla="*/ 3626544 w 8987928"/>
              <a:gd name="connsiteY33" fmla="*/ 15616 h 305513"/>
              <a:gd name="connsiteX34" fmla="*/ 3628762 w 8987928"/>
              <a:gd name="connsiteY34" fmla="*/ 42054 h 305513"/>
              <a:gd name="connsiteX35" fmla="*/ 3613199 w 8987928"/>
              <a:gd name="connsiteY35" fmla="*/ 74403 h 305513"/>
              <a:gd name="connsiteX36" fmla="*/ 3621039 w 8987928"/>
              <a:gd name="connsiteY36" fmla="*/ 70636 h 305513"/>
              <a:gd name="connsiteX37" fmla="*/ 3894422 w 8987928"/>
              <a:gd name="connsiteY37" fmla="*/ 15616 h 305513"/>
              <a:gd name="connsiteX38" fmla="*/ 3896640 w 8987928"/>
              <a:gd name="connsiteY38" fmla="*/ 42054 h 305513"/>
              <a:gd name="connsiteX39" fmla="*/ 3881077 w 8987928"/>
              <a:gd name="connsiteY39" fmla="*/ 74403 h 305513"/>
              <a:gd name="connsiteX40" fmla="*/ 3888917 w 8987928"/>
              <a:gd name="connsiteY40" fmla="*/ 70636 h 305513"/>
              <a:gd name="connsiteX41" fmla="*/ 4162300 w 8987928"/>
              <a:gd name="connsiteY41" fmla="*/ 15616 h 305513"/>
              <a:gd name="connsiteX42" fmla="*/ 4164518 w 8987928"/>
              <a:gd name="connsiteY42" fmla="*/ 42054 h 305513"/>
              <a:gd name="connsiteX43" fmla="*/ 4148955 w 8987928"/>
              <a:gd name="connsiteY43" fmla="*/ 74403 h 305513"/>
              <a:gd name="connsiteX44" fmla="*/ 4156795 w 8987928"/>
              <a:gd name="connsiteY44" fmla="*/ 70636 h 305513"/>
              <a:gd name="connsiteX45" fmla="*/ 4430178 w 8987928"/>
              <a:gd name="connsiteY45" fmla="*/ 15616 h 305513"/>
              <a:gd name="connsiteX46" fmla="*/ 4432396 w 8987928"/>
              <a:gd name="connsiteY46" fmla="*/ 42054 h 305513"/>
              <a:gd name="connsiteX47" fmla="*/ 4416833 w 8987928"/>
              <a:gd name="connsiteY47" fmla="*/ 74404 h 305513"/>
              <a:gd name="connsiteX48" fmla="*/ 4424674 w 8987928"/>
              <a:gd name="connsiteY48" fmla="*/ 70636 h 305513"/>
              <a:gd name="connsiteX49" fmla="*/ 4698057 w 8987928"/>
              <a:gd name="connsiteY49" fmla="*/ 15616 h 305513"/>
              <a:gd name="connsiteX50" fmla="*/ 4700275 w 8987928"/>
              <a:gd name="connsiteY50" fmla="*/ 42054 h 305513"/>
              <a:gd name="connsiteX51" fmla="*/ 4684712 w 8987928"/>
              <a:gd name="connsiteY51" fmla="*/ 74403 h 305513"/>
              <a:gd name="connsiteX52" fmla="*/ 4692552 w 8987928"/>
              <a:gd name="connsiteY52" fmla="*/ 70636 h 305513"/>
              <a:gd name="connsiteX53" fmla="*/ 4965935 w 8987928"/>
              <a:gd name="connsiteY53" fmla="*/ 15616 h 305513"/>
              <a:gd name="connsiteX54" fmla="*/ 4968153 w 8987928"/>
              <a:gd name="connsiteY54" fmla="*/ 42054 h 305513"/>
              <a:gd name="connsiteX55" fmla="*/ 4952590 w 8987928"/>
              <a:gd name="connsiteY55" fmla="*/ 74403 h 305513"/>
              <a:gd name="connsiteX56" fmla="*/ 4960430 w 8987928"/>
              <a:gd name="connsiteY56" fmla="*/ 70636 h 305513"/>
              <a:gd name="connsiteX57" fmla="*/ 5233813 w 8987928"/>
              <a:gd name="connsiteY57" fmla="*/ 15616 h 305513"/>
              <a:gd name="connsiteX58" fmla="*/ 5236031 w 8987928"/>
              <a:gd name="connsiteY58" fmla="*/ 42054 h 305513"/>
              <a:gd name="connsiteX59" fmla="*/ 5220468 w 8987928"/>
              <a:gd name="connsiteY59" fmla="*/ 74404 h 305513"/>
              <a:gd name="connsiteX60" fmla="*/ 5228309 w 8987928"/>
              <a:gd name="connsiteY60" fmla="*/ 70636 h 305513"/>
              <a:gd name="connsiteX61" fmla="*/ 5501692 w 8987928"/>
              <a:gd name="connsiteY61" fmla="*/ 15616 h 305513"/>
              <a:gd name="connsiteX62" fmla="*/ 5503910 w 8987928"/>
              <a:gd name="connsiteY62" fmla="*/ 42054 h 305513"/>
              <a:gd name="connsiteX63" fmla="*/ 5488347 w 8987928"/>
              <a:gd name="connsiteY63" fmla="*/ 74403 h 305513"/>
              <a:gd name="connsiteX64" fmla="*/ 5496187 w 8987928"/>
              <a:gd name="connsiteY64" fmla="*/ 70636 h 305513"/>
              <a:gd name="connsiteX65" fmla="*/ 5769570 w 8987928"/>
              <a:gd name="connsiteY65" fmla="*/ 15616 h 305513"/>
              <a:gd name="connsiteX66" fmla="*/ 5771788 w 8987928"/>
              <a:gd name="connsiteY66" fmla="*/ 42054 h 305513"/>
              <a:gd name="connsiteX67" fmla="*/ 5756225 w 8987928"/>
              <a:gd name="connsiteY67" fmla="*/ 74403 h 305513"/>
              <a:gd name="connsiteX68" fmla="*/ 5764065 w 8987928"/>
              <a:gd name="connsiteY68" fmla="*/ 70636 h 305513"/>
              <a:gd name="connsiteX69" fmla="*/ 6037448 w 8987928"/>
              <a:gd name="connsiteY69" fmla="*/ 15616 h 305513"/>
              <a:gd name="connsiteX70" fmla="*/ 6039666 w 8987928"/>
              <a:gd name="connsiteY70" fmla="*/ 42054 h 305513"/>
              <a:gd name="connsiteX71" fmla="*/ 6024103 w 8987928"/>
              <a:gd name="connsiteY71" fmla="*/ 74404 h 305513"/>
              <a:gd name="connsiteX72" fmla="*/ 6031944 w 8987928"/>
              <a:gd name="connsiteY72" fmla="*/ 70636 h 305513"/>
              <a:gd name="connsiteX73" fmla="*/ 6305327 w 8987928"/>
              <a:gd name="connsiteY73" fmla="*/ 15616 h 305513"/>
              <a:gd name="connsiteX74" fmla="*/ 6307545 w 8987928"/>
              <a:gd name="connsiteY74" fmla="*/ 42054 h 305513"/>
              <a:gd name="connsiteX75" fmla="*/ 6291982 w 8987928"/>
              <a:gd name="connsiteY75" fmla="*/ 74403 h 305513"/>
              <a:gd name="connsiteX76" fmla="*/ 6299822 w 8987928"/>
              <a:gd name="connsiteY76" fmla="*/ 70636 h 305513"/>
              <a:gd name="connsiteX77" fmla="*/ 6573205 w 8987928"/>
              <a:gd name="connsiteY77" fmla="*/ 15616 h 305513"/>
              <a:gd name="connsiteX78" fmla="*/ 6575423 w 8987928"/>
              <a:gd name="connsiteY78" fmla="*/ 42054 h 305513"/>
              <a:gd name="connsiteX79" fmla="*/ 6559860 w 8987928"/>
              <a:gd name="connsiteY79" fmla="*/ 74403 h 305513"/>
              <a:gd name="connsiteX80" fmla="*/ 6567700 w 8987928"/>
              <a:gd name="connsiteY80" fmla="*/ 70636 h 305513"/>
              <a:gd name="connsiteX81" fmla="*/ 6841083 w 8987928"/>
              <a:gd name="connsiteY81" fmla="*/ 15616 h 305513"/>
              <a:gd name="connsiteX82" fmla="*/ 6843301 w 8987928"/>
              <a:gd name="connsiteY82" fmla="*/ 42054 h 305513"/>
              <a:gd name="connsiteX83" fmla="*/ 6827738 w 8987928"/>
              <a:gd name="connsiteY83" fmla="*/ 74403 h 305513"/>
              <a:gd name="connsiteX84" fmla="*/ 6835579 w 8987928"/>
              <a:gd name="connsiteY84" fmla="*/ 70636 h 305513"/>
              <a:gd name="connsiteX85" fmla="*/ 7108962 w 8987928"/>
              <a:gd name="connsiteY85" fmla="*/ 15616 h 305513"/>
              <a:gd name="connsiteX86" fmla="*/ 7111180 w 8987928"/>
              <a:gd name="connsiteY86" fmla="*/ 42054 h 305513"/>
              <a:gd name="connsiteX87" fmla="*/ 7095617 w 8987928"/>
              <a:gd name="connsiteY87" fmla="*/ 74403 h 305513"/>
              <a:gd name="connsiteX88" fmla="*/ 7103457 w 8987928"/>
              <a:gd name="connsiteY88" fmla="*/ 70636 h 305513"/>
              <a:gd name="connsiteX89" fmla="*/ 7376840 w 8987928"/>
              <a:gd name="connsiteY89" fmla="*/ 15616 h 305513"/>
              <a:gd name="connsiteX90" fmla="*/ 7379058 w 8987928"/>
              <a:gd name="connsiteY90" fmla="*/ 42054 h 305513"/>
              <a:gd name="connsiteX91" fmla="*/ 7363495 w 8987928"/>
              <a:gd name="connsiteY91" fmla="*/ 74403 h 305513"/>
              <a:gd name="connsiteX92" fmla="*/ 7371335 w 8987928"/>
              <a:gd name="connsiteY92" fmla="*/ 70636 h 305513"/>
              <a:gd name="connsiteX93" fmla="*/ 7644718 w 8987928"/>
              <a:gd name="connsiteY93" fmla="*/ 15616 h 305513"/>
              <a:gd name="connsiteX94" fmla="*/ 7646936 w 8987928"/>
              <a:gd name="connsiteY94" fmla="*/ 42054 h 305513"/>
              <a:gd name="connsiteX95" fmla="*/ 7631373 w 8987928"/>
              <a:gd name="connsiteY95" fmla="*/ 74403 h 305513"/>
              <a:gd name="connsiteX96" fmla="*/ 7639213 w 8987928"/>
              <a:gd name="connsiteY96" fmla="*/ 70636 h 305513"/>
              <a:gd name="connsiteX97" fmla="*/ 7912596 w 8987928"/>
              <a:gd name="connsiteY97" fmla="*/ 15616 h 305513"/>
              <a:gd name="connsiteX98" fmla="*/ 7914814 w 8987928"/>
              <a:gd name="connsiteY98" fmla="*/ 42054 h 305513"/>
              <a:gd name="connsiteX99" fmla="*/ 7899251 w 8987928"/>
              <a:gd name="connsiteY99" fmla="*/ 74403 h 305513"/>
              <a:gd name="connsiteX100" fmla="*/ 7907091 w 8987928"/>
              <a:gd name="connsiteY100" fmla="*/ 70636 h 305513"/>
              <a:gd name="connsiteX101" fmla="*/ 8180474 w 8987928"/>
              <a:gd name="connsiteY101" fmla="*/ 15616 h 305513"/>
              <a:gd name="connsiteX102" fmla="*/ 8182692 w 8987928"/>
              <a:gd name="connsiteY102" fmla="*/ 42054 h 305513"/>
              <a:gd name="connsiteX103" fmla="*/ 8167129 w 8987928"/>
              <a:gd name="connsiteY103" fmla="*/ 74403 h 305513"/>
              <a:gd name="connsiteX104" fmla="*/ 8174969 w 8987928"/>
              <a:gd name="connsiteY104" fmla="*/ 70636 h 305513"/>
              <a:gd name="connsiteX105" fmla="*/ 8448352 w 8987928"/>
              <a:gd name="connsiteY105" fmla="*/ 15616 h 305513"/>
              <a:gd name="connsiteX106" fmla="*/ 8450570 w 8987928"/>
              <a:gd name="connsiteY106" fmla="*/ 42054 h 305513"/>
              <a:gd name="connsiteX107" fmla="*/ 8435007 w 8987928"/>
              <a:gd name="connsiteY107" fmla="*/ 74404 h 305513"/>
              <a:gd name="connsiteX108" fmla="*/ 8442848 w 8987928"/>
              <a:gd name="connsiteY108" fmla="*/ 70636 h 305513"/>
              <a:gd name="connsiteX109" fmla="*/ 8716231 w 8987928"/>
              <a:gd name="connsiteY109" fmla="*/ 15616 h 305513"/>
              <a:gd name="connsiteX110" fmla="*/ 8718449 w 8987928"/>
              <a:gd name="connsiteY110" fmla="*/ 42054 h 305513"/>
              <a:gd name="connsiteX111" fmla="*/ 8702889 w 8987928"/>
              <a:gd name="connsiteY111" fmla="*/ 74398 h 305513"/>
              <a:gd name="connsiteX112" fmla="*/ 8710718 w 8987928"/>
              <a:gd name="connsiteY112" fmla="*/ 70636 h 305513"/>
              <a:gd name="connsiteX113" fmla="*/ 8984101 w 8987928"/>
              <a:gd name="connsiteY113" fmla="*/ 15616 h 305513"/>
              <a:gd name="connsiteX114" fmla="*/ 8733319 w 8987928"/>
              <a:gd name="connsiteY114" fmla="*/ 298221 h 305513"/>
              <a:gd name="connsiteX115" fmla="*/ 8722541 w 8987928"/>
              <a:gd name="connsiteY115" fmla="*/ 305513 h 305513"/>
              <a:gd name="connsiteX116" fmla="*/ 0 w 8987928"/>
              <a:gd name="connsiteY116" fmla="*/ 305513 h 305513"/>
              <a:gd name="connsiteX117" fmla="*/ 114244 w 8987928"/>
              <a:gd name="connsiteY117" fmla="*/ 228221 h 305513"/>
              <a:gd name="connsiteX118" fmla="*/ 666539 w 8987928"/>
              <a:gd name="connsiteY118" fmla="*/ 74403 h 305513"/>
              <a:gd name="connsiteX119" fmla="*/ 674379 w 8987928"/>
              <a:gd name="connsiteY119" fmla="*/ 70636 h 305513"/>
              <a:gd name="connsiteX120" fmla="*/ 916455 w 8987928"/>
              <a:gd name="connsiteY120" fmla="*/ 532 h 305513"/>
              <a:gd name="connsiteX121" fmla="*/ 947762 w 8987928"/>
              <a:gd name="connsiteY121" fmla="*/ 15616 h 305513"/>
              <a:gd name="connsiteX122" fmla="*/ 949980 w 8987928"/>
              <a:gd name="connsiteY122" fmla="*/ 42054 h 305513"/>
              <a:gd name="connsiteX123" fmla="*/ 934417 w 8987928"/>
              <a:gd name="connsiteY123" fmla="*/ 74403 h 305513"/>
              <a:gd name="connsiteX124" fmla="*/ 942258 w 8987928"/>
              <a:gd name="connsiteY124" fmla="*/ 70636 h 305513"/>
              <a:gd name="connsiteX125" fmla="*/ 1184334 w 8987928"/>
              <a:gd name="connsiteY125" fmla="*/ 532 h 305513"/>
              <a:gd name="connsiteX126" fmla="*/ 1215640 w 8987928"/>
              <a:gd name="connsiteY126" fmla="*/ 15616 h 305513"/>
              <a:gd name="connsiteX127" fmla="*/ 1217859 w 8987928"/>
              <a:gd name="connsiteY127" fmla="*/ 42054 h 305513"/>
              <a:gd name="connsiteX128" fmla="*/ 1202296 w 8987928"/>
              <a:gd name="connsiteY128" fmla="*/ 74403 h 305513"/>
              <a:gd name="connsiteX129" fmla="*/ 1210135 w 8987928"/>
              <a:gd name="connsiteY129" fmla="*/ 70636 h 305513"/>
              <a:gd name="connsiteX130" fmla="*/ 1452211 w 8987928"/>
              <a:gd name="connsiteY130" fmla="*/ 532 h 305513"/>
              <a:gd name="connsiteX0" fmla="*/ 114244 w 8987928"/>
              <a:gd name="connsiteY0" fmla="*/ 228221 h 319661"/>
              <a:gd name="connsiteX1" fmla="*/ 666539 w 8987928"/>
              <a:gd name="connsiteY1" fmla="*/ 74403 h 319661"/>
              <a:gd name="connsiteX2" fmla="*/ 674379 w 8987928"/>
              <a:gd name="connsiteY2" fmla="*/ 70636 h 319661"/>
              <a:gd name="connsiteX3" fmla="*/ 916455 w 8987928"/>
              <a:gd name="connsiteY3" fmla="*/ 532 h 319661"/>
              <a:gd name="connsiteX4" fmla="*/ 947762 w 8987928"/>
              <a:gd name="connsiteY4" fmla="*/ 15616 h 319661"/>
              <a:gd name="connsiteX5" fmla="*/ 949980 w 8987928"/>
              <a:gd name="connsiteY5" fmla="*/ 42054 h 319661"/>
              <a:gd name="connsiteX6" fmla="*/ 934417 w 8987928"/>
              <a:gd name="connsiteY6" fmla="*/ 74403 h 319661"/>
              <a:gd name="connsiteX7" fmla="*/ 942258 w 8987928"/>
              <a:gd name="connsiteY7" fmla="*/ 70636 h 319661"/>
              <a:gd name="connsiteX8" fmla="*/ 1184334 w 8987928"/>
              <a:gd name="connsiteY8" fmla="*/ 532 h 319661"/>
              <a:gd name="connsiteX9" fmla="*/ 1215640 w 8987928"/>
              <a:gd name="connsiteY9" fmla="*/ 15616 h 319661"/>
              <a:gd name="connsiteX10" fmla="*/ 1217859 w 8987928"/>
              <a:gd name="connsiteY10" fmla="*/ 42054 h 319661"/>
              <a:gd name="connsiteX11" fmla="*/ 1202296 w 8987928"/>
              <a:gd name="connsiteY11" fmla="*/ 74403 h 319661"/>
              <a:gd name="connsiteX12" fmla="*/ 1210135 w 8987928"/>
              <a:gd name="connsiteY12" fmla="*/ 70636 h 319661"/>
              <a:gd name="connsiteX13" fmla="*/ 1452211 w 8987928"/>
              <a:gd name="connsiteY13" fmla="*/ 532 h 319661"/>
              <a:gd name="connsiteX14" fmla="*/ 1483517 w 8987928"/>
              <a:gd name="connsiteY14" fmla="*/ 15616 h 319661"/>
              <a:gd name="connsiteX15" fmla="*/ 1485736 w 8987928"/>
              <a:gd name="connsiteY15" fmla="*/ 42054 h 319661"/>
              <a:gd name="connsiteX16" fmla="*/ 1470174 w 8987928"/>
              <a:gd name="connsiteY16" fmla="*/ 74403 h 319661"/>
              <a:gd name="connsiteX17" fmla="*/ 1478013 w 8987928"/>
              <a:gd name="connsiteY17" fmla="*/ 70636 h 319661"/>
              <a:gd name="connsiteX18" fmla="*/ 1751396 w 8987928"/>
              <a:gd name="connsiteY18" fmla="*/ 15616 h 319661"/>
              <a:gd name="connsiteX19" fmla="*/ 1753614 w 8987928"/>
              <a:gd name="connsiteY19" fmla="*/ 42054 h 319661"/>
              <a:gd name="connsiteX20" fmla="*/ 1738051 w 8987928"/>
              <a:gd name="connsiteY20" fmla="*/ 74404 h 319661"/>
              <a:gd name="connsiteX21" fmla="*/ 1745892 w 8987928"/>
              <a:gd name="connsiteY21" fmla="*/ 70636 h 319661"/>
              <a:gd name="connsiteX22" fmla="*/ 2019275 w 8987928"/>
              <a:gd name="connsiteY22" fmla="*/ 15616 h 319661"/>
              <a:gd name="connsiteX23" fmla="*/ 2021493 w 8987928"/>
              <a:gd name="connsiteY23" fmla="*/ 42054 h 319661"/>
              <a:gd name="connsiteX24" fmla="*/ 2005931 w 8987928"/>
              <a:gd name="connsiteY24" fmla="*/ 74403 h 319661"/>
              <a:gd name="connsiteX25" fmla="*/ 2013769 w 8987928"/>
              <a:gd name="connsiteY25" fmla="*/ 70636 h 319661"/>
              <a:gd name="connsiteX26" fmla="*/ 2287153 w 8987928"/>
              <a:gd name="connsiteY26" fmla="*/ 15616 h 319661"/>
              <a:gd name="connsiteX27" fmla="*/ 2289371 w 8987928"/>
              <a:gd name="connsiteY27" fmla="*/ 42054 h 319661"/>
              <a:gd name="connsiteX28" fmla="*/ 2273808 w 8987928"/>
              <a:gd name="connsiteY28" fmla="*/ 74403 h 319661"/>
              <a:gd name="connsiteX29" fmla="*/ 2281648 w 8987928"/>
              <a:gd name="connsiteY29" fmla="*/ 70636 h 319661"/>
              <a:gd name="connsiteX30" fmla="*/ 2555031 w 8987928"/>
              <a:gd name="connsiteY30" fmla="*/ 15616 h 319661"/>
              <a:gd name="connsiteX31" fmla="*/ 2557249 w 8987928"/>
              <a:gd name="connsiteY31" fmla="*/ 42054 h 319661"/>
              <a:gd name="connsiteX32" fmla="*/ 2541686 w 8987928"/>
              <a:gd name="connsiteY32" fmla="*/ 74404 h 319661"/>
              <a:gd name="connsiteX33" fmla="*/ 2549526 w 8987928"/>
              <a:gd name="connsiteY33" fmla="*/ 70636 h 319661"/>
              <a:gd name="connsiteX34" fmla="*/ 2822910 w 8987928"/>
              <a:gd name="connsiteY34" fmla="*/ 15616 h 319661"/>
              <a:gd name="connsiteX35" fmla="*/ 2825128 w 8987928"/>
              <a:gd name="connsiteY35" fmla="*/ 42054 h 319661"/>
              <a:gd name="connsiteX36" fmla="*/ 2809564 w 8987928"/>
              <a:gd name="connsiteY36" fmla="*/ 74403 h 319661"/>
              <a:gd name="connsiteX37" fmla="*/ 2817405 w 8987928"/>
              <a:gd name="connsiteY37" fmla="*/ 70636 h 319661"/>
              <a:gd name="connsiteX38" fmla="*/ 3090787 w 8987928"/>
              <a:gd name="connsiteY38" fmla="*/ 15616 h 319661"/>
              <a:gd name="connsiteX39" fmla="*/ 3093006 w 8987928"/>
              <a:gd name="connsiteY39" fmla="*/ 42054 h 319661"/>
              <a:gd name="connsiteX40" fmla="*/ 3077443 w 8987928"/>
              <a:gd name="connsiteY40" fmla="*/ 74403 h 319661"/>
              <a:gd name="connsiteX41" fmla="*/ 3085282 w 8987928"/>
              <a:gd name="connsiteY41" fmla="*/ 70636 h 319661"/>
              <a:gd name="connsiteX42" fmla="*/ 3358666 w 8987928"/>
              <a:gd name="connsiteY42" fmla="*/ 15616 h 319661"/>
              <a:gd name="connsiteX43" fmla="*/ 3360883 w 8987928"/>
              <a:gd name="connsiteY43" fmla="*/ 42054 h 319661"/>
              <a:gd name="connsiteX44" fmla="*/ 3345320 w 8987928"/>
              <a:gd name="connsiteY44" fmla="*/ 74404 h 319661"/>
              <a:gd name="connsiteX45" fmla="*/ 3353161 w 8987928"/>
              <a:gd name="connsiteY45" fmla="*/ 70636 h 319661"/>
              <a:gd name="connsiteX46" fmla="*/ 3626544 w 8987928"/>
              <a:gd name="connsiteY46" fmla="*/ 15616 h 319661"/>
              <a:gd name="connsiteX47" fmla="*/ 3628762 w 8987928"/>
              <a:gd name="connsiteY47" fmla="*/ 42054 h 319661"/>
              <a:gd name="connsiteX48" fmla="*/ 3613199 w 8987928"/>
              <a:gd name="connsiteY48" fmla="*/ 74403 h 319661"/>
              <a:gd name="connsiteX49" fmla="*/ 3621039 w 8987928"/>
              <a:gd name="connsiteY49" fmla="*/ 70636 h 319661"/>
              <a:gd name="connsiteX50" fmla="*/ 3894422 w 8987928"/>
              <a:gd name="connsiteY50" fmla="*/ 15616 h 319661"/>
              <a:gd name="connsiteX51" fmla="*/ 3896640 w 8987928"/>
              <a:gd name="connsiteY51" fmla="*/ 42054 h 319661"/>
              <a:gd name="connsiteX52" fmla="*/ 3881077 w 8987928"/>
              <a:gd name="connsiteY52" fmla="*/ 74403 h 319661"/>
              <a:gd name="connsiteX53" fmla="*/ 3888917 w 8987928"/>
              <a:gd name="connsiteY53" fmla="*/ 70636 h 319661"/>
              <a:gd name="connsiteX54" fmla="*/ 4162300 w 8987928"/>
              <a:gd name="connsiteY54" fmla="*/ 15616 h 319661"/>
              <a:gd name="connsiteX55" fmla="*/ 4164518 w 8987928"/>
              <a:gd name="connsiteY55" fmla="*/ 42054 h 319661"/>
              <a:gd name="connsiteX56" fmla="*/ 4148955 w 8987928"/>
              <a:gd name="connsiteY56" fmla="*/ 74403 h 319661"/>
              <a:gd name="connsiteX57" fmla="*/ 4156795 w 8987928"/>
              <a:gd name="connsiteY57" fmla="*/ 70636 h 319661"/>
              <a:gd name="connsiteX58" fmla="*/ 4430178 w 8987928"/>
              <a:gd name="connsiteY58" fmla="*/ 15616 h 319661"/>
              <a:gd name="connsiteX59" fmla="*/ 4432396 w 8987928"/>
              <a:gd name="connsiteY59" fmla="*/ 42054 h 319661"/>
              <a:gd name="connsiteX60" fmla="*/ 4416833 w 8987928"/>
              <a:gd name="connsiteY60" fmla="*/ 74404 h 319661"/>
              <a:gd name="connsiteX61" fmla="*/ 4424674 w 8987928"/>
              <a:gd name="connsiteY61" fmla="*/ 70636 h 319661"/>
              <a:gd name="connsiteX62" fmla="*/ 4698057 w 8987928"/>
              <a:gd name="connsiteY62" fmla="*/ 15616 h 319661"/>
              <a:gd name="connsiteX63" fmla="*/ 4700275 w 8987928"/>
              <a:gd name="connsiteY63" fmla="*/ 42054 h 319661"/>
              <a:gd name="connsiteX64" fmla="*/ 4684712 w 8987928"/>
              <a:gd name="connsiteY64" fmla="*/ 74403 h 319661"/>
              <a:gd name="connsiteX65" fmla="*/ 4692552 w 8987928"/>
              <a:gd name="connsiteY65" fmla="*/ 70636 h 319661"/>
              <a:gd name="connsiteX66" fmla="*/ 4965935 w 8987928"/>
              <a:gd name="connsiteY66" fmla="*/ 15616 h 319661"/>
              <a:gd name="connsiteX67" fmla="*/ 4968153 w 8987928"/>
              <a:gd name="connsiteY67" fmla="*/ 42054 h 319661"/>
              <a:gd name="connsiteX68" fmla="*/ 4952590 w 8987928"/>
              <a:gd name="connsiteY68" fmla="*/ 74403 h 319661"/>
              <a:gd name="connsiteX69" fmla="*/ 4960430 w 8987928"/>
              <a:gd name="connsiteY69" fmla="*/ 70636 h 319661"/>
              <a:gd name="connsiteX70" fmla="*/ 5233813 w 8987928"/>
              <a:gd name="connsiteY70" fmla="*/ 15616 h 319661"/>
              <a:gd name="connsiteX71" fmla="*/ 5236031 w 8987928"/>
              <a:gd name="connsiteY71" fmla="*/ 42054 h 319661"/>
              <a:gd name="connsiteX72" fmla="*/ 5220468 w 8987928"/>
              <a:gd name="connsiteY72" fmla="*/ 74404 h 319661"/>
              <a:gd name="connsiteX73" fmla="*/ 5228309 w 8987928"/>
              <a:gd name="connsiteY73" fmla="*/ 70636 h 319661"/>
              <a:gd name="connsiteX74" fmla="*/ 5501692 w 8987928"/>
              <a:gd name="connsiteY74" fmla="*/ 15616 h 319661"/>
              <a:gd name="connsiteX75" fmla="*/ 5503910 w 8987928"/>
              <a:gd name="connsiteY75" fmla="*/ 42054 h 319661"/>
              <a:gd name="connsiteX76" fmla="*/ 5488347 w 8987928"/>
              <a:gd name="connsiteY76" fmla="*/ 74403 h 319661"/>
              <a:gd name="connsiteX77" fmla="*/ 5496187 w 8987928"/>
              <a:gd name="connsiteY77" fmla="*/ 70636 h 319661"/>
              <a:gd name="connsiteX78" fmla="*/ 5769570 w 8987928"/>
              <a:gd name="connsiteY78" fmla="*/ 15616 h 319661"/>
              <a:gd name="connsiteX79" fmla="*/ 5771788 w 8987928"/>
              <a:gd name="connsiteY79" fmla="*/ 42054 h 319661"/>
              <a:gd name="connsiteX80" fmla="*/ 5756225 w 8987928"/>
              <a:gd name="connsiteY80" fmla="*/ 74403 h 319661"/>
              <a:gd name="connsiteX81" fmla="*/ 5764065 w 8987928"/>
              <a:gd name="connsiteY81" fmla="*/ 70636 h 319661"/>
              <a:gd name="connsiteX82" fmla="*/ 6037448 w 8987928"/>
              <a:gd name="connsiteY82" fmla="*/ 15616 h 319661"/>
              <a:gd name="connsiteX83" fmla="*/ 6039666 w 8987928"/>
              <a:gd name="connsiteY83" fmla="*/ 42054 h 319661"/>
              <a:gd name="connsiteX84" fmla="*/ 6024103 w 8987928"/>
              <a:gd name="connsiteY84" fmla="*/ 74404 h 319661"/>
              <a:gd name="connsiteX85" fmla="*/ 6031944 w 8987928"/>
              <a:gd name="connsiteY85" fmla="*/ 70636 h 319661"/>
              <a:gd name="connsiteX86" fmla="*/ 6305327 w 8987928"/>
              <a:gd name="connsiteY86" fmla="*/ 15616 h 319661"/>
              <a:gd name="connsiteX87" fmla="*/ 6307545 w 8987928"/>
              <a:gd name="connsiteY87" fmla="*/ 42054 h 319661"/>
              <a:gd name="connsiteX88" fmla="*/ 6291982 w 8987928"/>
              <a:gd name="connsiteY88" fmla="*/ 74403 h 319661"/>
              <a:gd name="connsiteX89" fmla="*/ 6299822 w 8987928"/>
              <a:gd name="connsiteY89" fmla="*/ 70636 h 319661"/>
              <a:gd name="connsiteX90" fmla="*/ 6573205 w 8987928"/>
              <a:gd name="connsiteY90" fmla="*/ 15616 h 319661"/>
              <a:gd name="connsiteX91" fmla="*/ 6575423 w 8987928"/>
              <a:gd name="connsiteY91" fmla="*/ 42054 h 319661"/>
              <a:gd name="connsiteX92" fmla="*/ 6559860 w 8987928"/>
              <a:gd name="connsiteY92" fmla="*/ 74403 h 319661"/>
              <a:gd name="connsiteX93" fmla="*/ 6567700 w 8987928"/>
              <a:gd name="connsiteY93" fmla="*/ 70636 h 319661"/>
              <a:gd name="connsiteX94" fmla="*/ 6841083 w 8987928"/>
              <a:gd name="connsiteY94" fmla="*/ 15616 h 319661"/>
              <a:gd name="connsiteX95" fmla="*/ 6843301 w 8987928"/>
              <a:gd name="connsiteY95" fmla="*/ 42054 h 319661"/>
              <a:gd name="connsiteX96" fmla="*/ 6827738 w 8987928"/>
              <a:gd name="connsiteY96" fmla="*/ 74403 h 319661"/>
              <a:gd name="connsiteX97" fmla="*/ 6835579 w 8987928"/>
              <a:gd name="connsiteY97" fmla="*/ 70636 h 319661"/>
              <a:gd name="connsiteX98" fmla="*/ 7108962 w 8987928"/>
              <a:gd name="connsiteY98" fmla="*/ 15616 h 319661"/>
              <a:gd name="connsiteX99" fmla="*/ 7111180 w 8987928"/>
              <a:gd name="connsiteY99" fmla="*/ 42054 h 319661"/>
              <a:gd name="connsiteX100" fmla="*/ 7095617 w 8987928"/>
              <a:gd name="connsiteY100" fmla="*/ 74403 h 319661"/>
              <a:gd name="connsiteX101" fmla="*/ 7103457 w 8987928"/>
              <a:gd name="connsiteY101" fmla="*/ 70636 h 319661"/>
              <a:gd name="connsiteX102" fmla="*/ 7376840 w 8987928"/>
              <a:gd name="connsiteY102" fmla="*/ 15616 h 319661"/>
              <a:gd name="connsiteX103" fmla="*/ 7379058 w 8987928"/>
              <a:gd name="connsiteY103" fmla="*/ 42054 h 319661"/>
              <a:gd name="connsiteX104" fmla="*/ 7363495 w 8987928"/>
              <a:gd name="connsiteY104" fmla="*/ 74403 h 319661"/>
              <a:gd name="connsiteX105" fmla="*/ 7371335 w 8987928"/>
              <a:gd name="connsiteY105" fmla="*/ 70636 h 319661"/>
              <a:gd name="connsiteX106" fmla="*/ 7644718 w 8987928"/>
              <a:gd name="connsiteY106" fmla="*/ 15616 h 319661"/>
              <a:gd name="connsiteX107" fmla="*/ 7646936 w 8987928"/>
              <a:gd name="connsiteY107" fmla="*/ 42054 h 319661"/>
              <a:gd name="connsiteX108" fmla="*/ 7631373 w 8987928"/>
              <a:gd name="connsiteY108" fmla="*/ 74403 h 319661"/>
              <a:gd name="connsiteX109" fmla="*/ 7639213 w 8987928"/>
              <a:gd name="connsiteY109" fmla="*/ 70636 h 319661"/>
              <a:gd name="connsiteX110" fmla="*/ 7912596 w 8987928"/>
              <a:gd name="connsiteY110" fmla="*/ 15616 h 319661"/>
              <a:gd name="connsiteX111" fmla="*/ 7914814 w 8987928"/>
              <a:gd name="connsiteY111" fmla="*/ 42054 h 319661"/>
              <a:gd name="connsiteX112" fmla="*/ 7899251 w 8987928"/>
              <a:gd name="connsiteY112" fmla="*/ 74403 h 319661"/>
              <a:gd name="connsiteX113" fmla="*/ 7907091 w 8987928"/>
              <a:gd name="connsiteY113" fmla="*/ 70636 h 319661"/>
              <a:gd name="connsiteX114" fmla="*/ 8180474 w 8987928"/>
              <a:gd name="connsiteY114" fmla="*/ 15616 h 319661"/>
              <a:gd name="connsiteX115" fmla="*/ 8182692 w 8987928"/>
              <a:gd name="connsiteY115" fmla="*/ 42054 h 319661"/>
              <a:gd name="connsiteX116" fmla="*/ 8167129 w 8987928"/>
              <a:gd name="connsiteY116" fmla="*/ 74403 h 319661"/>
              <a:gd name="connsiteX117" fmla="*/ 8174969 w 8987928"/>
              <a:gd name="connsiteY117" fmla="*/ 70636 h 319661"/>
              <a:gd name="connsiteX118" fmla="*/ 8448352 w 8987928"/>
              <a:gd name="connsiteY118" fmla="*/ 15616 h 319661"/>
              <a:gd name="connsiteX119" fmla="*/ 8450570 w 8987928"/>
              <a:gd name="connsiteY119" fmla="*/ 42054 h 319661"/>
              <a:gd name="connsiteX120" fmla="*/ 8435007 w 8987928"/>
              <a:gd name="connsiteY120" fmla="*/ 74404 h 319661"/>
              <a:gd name="connsiteX121" fmla="*/ 8442848 w 8987928"/>
              <a:gd name="connsiteY121" fmla="*/ 70636 h 319661"/>
              <a:gd name="connsiteX122" fmla="*/ 8716231 w 8987928"/>
              <a:gd name="connsiteY122" fmla="*/ 15616 h 319661"/>
              <a:gd name="connsiteX123" fmla="*/ 8718449 w 8987928"/>
              <a:gd name="connsiteY123" fmla="*/ 42054 h 319661"/>
              <a:gd name="connsiteX124" fmla="*/ 8702889 w 8987928"/>
              <a:gd name="connsiteY124" fmla="*/ 74398 h 319661"/>
              <a:gd name="connsiteX125" fmla="*/ 8710718 w 8987928"/>
              <a:gd name="connsiteY125" fmla="*/ 70636 h 319661"/>
              <a:gd name="connsiteX126" fmla="*/ 8984101 w 8987928"/>
              <a:gd name="connsiteY126" fmla="*/ 15616 h 319661"/>
              <a:gd name="connsiteX127" fmla="*/ 8733319 w 8987928"/>
              <a:gd name="connsiteY127" fmla="*/ 298221 h 319661"/>
              <a:gd name="connsiteX128" fmla="*/ 8722541 w 8987928"/>
              <a:gd name="connsiteY128" fmla="*/ 305513 h 319661"/>
              <a:gd name="connsiteX129" fmla="*/ 0 w 8987928"/>
              <a:gd name="connsiteY129" fmla="*/ 305513 h 319661"/>
              <a:gd name="connsiteX130" fmla="*/ 205684 w 8987928"/>
              <a:gd name="connsiteY130" fmla="*/ 319661 h 319661"/>
              <a:gd name="connsiteX0" fmla="*/ 666539 w 8987928"/>
              <a:gd name="connsiteY0" fmla="*/ 74403 h 319661"/>
              <a:gd name="connsiteX1" fmla="*/ 674379 w 8987928"/>
              <a:gd name="connsiteY1" fmla="*/ 70636 h 319661"/>
              <a:gd name="connsiteX2" fmla="*/ 916455 w 8987928"/>
              <a:gd name="connsiteY2" fmla="*/ 532 h 319661"/>
              <a:gd name="connsiteX3" fmla="*/ 947762 w 8987928"/>
              <a:gd name="connsiteY3" fmla="*/ 15616 h 319661"/>
              <a:gd name="connsiteX4" fmla="*/ 949980 w 8987928"/>
              <a:gd name="connsiteY4" fmla="*/ 42054 h 319661"/>
              <a:gd name="connsiteX5" fmla="*/ 934417 w 8987928"/>
              <a:gd name="connsiteY5" fmla="*/ 74403 h 319661"/>
              <a:gd name="connsiteX6" fmla="*/ 942258 w 8987928"/>
              <a:gd name="connsiteY6" fmla="*/ 70636 h 319661"/>
              <a:gd name="connsiteX7" fmla="*/ 1184334 w 8987928"/>
              <a:gd name="connsiteY7" fmla="*/ 532 h 319661"/>
              <a:gd name="connsiteX8" fmla="*/ 1215640 w 8987928"/>
              <a:gd name="connsiteY8" fmla="*/ 15616 h 319661"/>
              <a:gd name="connsiteX9" fmla="*/ 1217859 w 8987928"/>
              <a:gd name="connsiteY9" fmla="*/ 42054 h 319661"/>
              <a:gd name="connsiteX10" fmla="*/ 1202296 w 8987928"/>
              <a:gd name="connsiteY10" fmla="*/ 74403 h 319661"/>
              <a:gd name="connsiteX11" fmla="*/ 1210135 w 8987928"/>
              <a:gd name="connsiteY11" fmla="*/ 70636 h 319661"/>
              <a:gd name="connsiteX12" fmla="*/ 1452211 w 8987928"/>
              <a:gd name="connsiteY12" fmla="*/ 532 h 319661"/>
              <a:gd name="connsiteX13" fmla="*/ 1483517 w 8987928"/>
              <a:gd name="connsiteY13" fmla="*/ 15616 h 319661"/>
              <a:gd name="connsiteX14" fmla="*/ 1485736 w 8987928"/>
              <a:gd name="connsiteY14" fmla="*/ 42054 h 319661"/>
              <a:gd name="connsiteX15" fmla="*/ 1470174 w 8987928"/>
              <a:gd name="connsiteY15" fmla="*/ 74403 h 319661"/>
              <a:gd name="connsiteX16" fmla="*/ 1478013 w 8987928"/>
              <a:gd name="connsiteY16" fmla="*/ 70636 h 319661"/>
              <a:gd name="connsiteX17" fmla="*/ 1751396 w 8987928"/>
              <a:gd name="connsiteY17" fmla="*/ 15616 h 319661"/>
              <a:gd name="connsiteX18" fmla="*/ 1753614 w 8987928"/>
              <a:gd name="connsiteY18" fmla="*/ 42054 h 319661"/>
              <a:gd name="connsiteX19" fmla="*/ 1738051 w 8987928"/>
              <a:gd name="connsiteY19" fmla="*/ 74404 h 319661"/>
              <a:gd name="connsiteX20" fmla="*/ 1745892 w 8987928"/>
              <a:gd name="connsiteY20" fmla="*/ 70636 h 319661"/>
              <a:gd name="connsiteX21" fmla="*/ 2019275 w 8987928"/>
              <a:gd name="connsiteY21" fmla="*/ 15616 h 319661"/>
              <a:gd name="connsiteX22" fmla="*/ 2021493 w 8987928"/>
              <a:gd name="connsiteY22" fmla="*/ 42054 h 319661"/>
              <a:gd name="connsiteX23" fmla="*/ 2005931 w 8987928"/>
              <a:gd name="connsiteY23" fmla="*/ 74403 h 319661"/>
              <a:gd name="connsiteX24" fmla="*/ 2013769 w 8987928"/>
              <a:gd name="connsiteY24" fmla="*/ 70636 h 319661"/>
              <a:gd name="connsiteX25" fmla="*/ 2287153 w 8987928"/>
              <a:gd name="connsiteY25" fmla="*/ 15616 h 319661"/>
              <a:gd name="connsiteX26" fmla="*/ 2289371 w 8987928"/>
              <a:gd name="connsiteY26" fmla="*/ 42054 h 319661"/>
              <a:gd name="connsiteX27" fmla="*/ 2273808 w 8987928"/>
              <a:gd name="connsiteY27" fmla="*/ 74403 h 319661"/>
              <a:gd name="connsiteX28" fmla="*/ 2281648 w 8987928"/>
              <a:gd name="connsiteY28" fmla="*/ 70636 h 319661"/>
              <a:gd name="connsiteX29" fmla="*/ 2555031 w 8987928"/>
              <a:gd name="connsiteY29" fmla="*/ 15616 h 319661"/>
              <a:gd name="connsiteX30" fmla="*/ 2557249 w 8987928"/>
              <a:gd name="connsiteY30" fmla="*/ 42054 h 319661"/>
              <a:gd name="connsiteX31" fmla="*/ 2541686 w 8987928"/>
              <a:gd name="connsiteY31" fmla="*/ 74404 h 319661"/>
              <a:gd name="connsiteX32" fmla="*/ 2549526 w 8987928"/>
              <a:gd name="connsiteY32" fmla="*/ 70636 h 319661"/>
              <a:gd name="connsiteX33" fmla="*/ 2822910 w 8987928"/>
              <a:gd name="connsiteY33" fmla="*/ 15616 h 319661"/>
              <a:gd name="connsiteX34" fmla="*/ 2825128 w 8987928"/>
              <a:gd name="connsiteY34" fmla="*/ 42054 h 319661"/>
              <a:gd name="connsiteX35" fmla="*/ 2809564 w 8987928"/>
              <a:gd name="connsiteY35" fmla="*/ 74403 h 319661"/>
              <a:gd name="connsiteX36" fmla="*/ 2817405 w 8987928"/>
              <a:gd name="connsiteY36" fmla="*/ 70636 h 319661"/>
              <a:gd name="connsiteX37" fmla="*/ 3090787 w 8987928"/>
              <a:gd name="connsiteY37" fmla="*/ 15616 h 319661"/>
              <a:gd name="connsiteX38" fmla="*/ 3093006 w 8987928"/>
              <a:gd name="connsiteY38" fmla="*/ 42054 h 319661"/>
              <a:gd name="connsiteX39" fmla="*/ 3077443 w 8987928"/>
              <a:gd name="connsiteY39" fmla="*/ 74403 h 319661"/>
              <a:gd name="connsiteX40" fmla="*/ 3085282 w 8987928"/>
              <a:gd name="connsiteY40" fmla="*/ 70636 h 319661"/>
              <a:gd name="connsiteX41" fmla="*/ 3358666 w 8987928"/>
              <a:gd name="connsiteY41" fmla="*/ 15616 h 319661"/>
              <a:gd name="connsiteX42" fmla="*/ 3360883 w 8987928"/>
              <a:gd name="connsiteY42" fmla="*/ 42054 h 319661"/>
              <a:gd name="connsiteX43" fmla="*/ 3345320 w 8987928"/>
              <a:gd name="connsiteY43" fmla="*/ 74404 h 319661"/>
              <a:gd name="connsiteX44" fmla="*/ 3353161 w 8987928"/>
              <a:gd name="connsiteY44" fmla="*/ 70636 h 319661"/>
              <a:gd name="connsiteX45" fmla="*/ 3626544 w 8987928"/>
              <a:gd name="connsiteY45" fmla="*/ 15616 h 319661"/>
              <a:gd name="connsiteX46" fmla="*/ 3628762 w 8987928"/>
              <a:gd name="connsiteY46" fmla="*/ 42054 h 319661"/>
              <a:gd name="connsiteX47" fmla="*/ 3613199 w 8987928"/>
              <a:gd name="connsiteY47" fmla="*/ 74403 h 319661"/>
              <a:gd name="connsiteX48" fmla="*/ 3621039 w 8987928"/>
              <a:gd name="connsiteY48" fmla="*/ 70636 h 319661"/>
              <a:gd name="connsiteX49" fmla="*/ 3894422 w 8987928"/>
              <a:gd name="connsiteY49" fmla="*/ 15616 h 319661"/>
              <a:gd name="connsiteX50" fmla="*/ 3896640 w 8987928"/>
              <a:gd name="connsiteY50" fmla="*/ 42054 h 319661"/>
              <a:gd name="connsiteX51" fmla="*/ 3881077 w 8987928"/>
              <a:gd name="connsiteY51" fmla="*/ 74403 h 319661"/>
              <a:gd name="connsiteX52" fmla="*/ 3888917 w 8987928"/>
              <a:gd name="connsiteY52" fmla="*/ 70636 h 319661"/>
              <a:gd name="connsiteX53" fmla="*/ 4162300 w 8987928"/>
              <a:gd name="connsiteY53" fmla="*/ 15616 h 319661"/>
              <a:gd name="connsiteX54" fmla="*/ 4164518 w 8987928"/>
              <a:gd name="connsiteY54" fmla="*/ 42054 h 319661"/>
              <a:gd name="connsiteX55" fmla="*/ 4148955 w 8987928"/>
              <a:gd name="connsiteY55" fmla="*/ 74403 h 319661"/>
              <a:gd name="connsiteX56" fmla="*/ 4156795 w 8987928"/>
              <a:gd name="connsiteY56" fmla="*/ 70636 h 319661"/>
              <a:gd name="connsiteX57" fmla="*/ 4430178 w 8987928"/>
              <a:gd name="connsiteY57" fmla="*/ 15616 h 319661"/>
              <a:gd name="connsiteX58" fmla="*/ 4432396 w 8987928"/>
              <a:gd name="connsiteY58" fmla="*/ 42054 h 319661"/>
              <a:gd name="connsiteX59" fmla="*/ 4416833 w 8987928"/>
              <a:gd name="connsiteY59" fmla="*/ 74404 h 319661"/>
              <a:gd name="connsiteX60" fmla="*/ 4424674 w 8987928"/>
              <a:gd name="connsiteY60" fmla="*/ 70636 h 319661"/>
              <a:gd name="connsiteX61" fmla="*/ 4698057 w 8987928"/>
              <a:gd name="connsiteY61" fmla="*/ 15616 h 319661"/>
              <a:gd name="connsiteX62" fmla="*/ 4700275 w 8987928"/>
              <a:gd name="connsiteY62" fmla="*/ 42054 h 319661"/>
              <a:gd name="connsiteX63" fmla="*/ 4684712 w 8987928"/>
              <a:gd name="connsiteY63" fmla="*/ 74403 h 319661"/>
              <a:gd name="connsiteX64" fmla="*/ 4692552 w 8987928"/>
              <a:gd name="connsiteY64" fmla="*/ 70636 h 319661"/>
              <a:gd name="connsiteX65" fmla="*/ 4965935 w 8987928"/>
              <a:gd name="connsiteY65" fmla="*/ 15616 h 319661"/>
              <a:gd name="connsiteX66" fmla="*/ 4968153 w 8987928"/>
              <a:gd name="connsiteY66" fmla="*/ 42054 h 319661"/>
              <a:gd name="connsiteX67" fmla="*/ 4952590 w 8987928"/>
              <a:gd name="connsiteY67" fmla="*/ 74403 h 319661"/>
              <a:gd name="connsiteX68" fmla="*/ 4960430 w 8987928"/>
              <a:gd name="connsiteY68" fmla="*/ 70636 h 319661"/>
              <a:gd name="connsiteX69" fmla="*/ 5233813 w 8987928"/>
              <a:gd name="connsiteY69" fmla="*/ 15616 h 319661"/>
              <a:gd name="connsiteX70" fmla="*/ 5236031 w 8987928"/>
              <a:gd name="connsiteY70" fmla="*/ 42054 h 319661"/>
              <a:gd name="connsiteX71" fmla="*/ 5220468 w 8987928"/>
              <a:gd name="connsiteY71" fmla="*/ 74404 h 319661"/>
              <a:gd name="connsiteX72" fmla="*/ 5228309 w 8987928"/>
              <a:gd name="connsiteY72" fmla="*/ 70636 h 319661"/>
              <a:gd name="connsiteX73" fmla="*/ 5501692 w 8987928"/>
              <a:gd name="connsiteY73" fmla="*/ 15616 h 319661"/>
              <a:gd name="connsiteX74" fmla="*/ 5503910 w 8987928"/>
              <a:gd name="connsiteY74" fmla="*/ 42054 h 319661"/>
              <a:gd name="connsiteX75" fmla="*/ 5488347 w 8987928"/>
              <a:gd name="connsiteY75" fmla="*/ 74403 h 319661"/>
              <a:gd name="connsiteX76" fmla="*/ 5496187 w 8987928"/>
              <a:gd name="connsiteY76" fmla="*/ 70636 h 319661"/>
              <a:gd name="connsiteX77" fmla="*/ 5769570 w 8987928"/>
              <a:gd name="connsiteY77" fmla="*/ 15616 h 319661"/>
              <a:gd name="connsiteX78" fmla="*/ 5771788 w 8987928"/>
              <a:gd name="connsiteY78" fmla="*/ 42054 h 319661"/>
              <a:gd name="connsiteX79" fmla="*/ 5756225 w 8987928"/>
              <a:gd name="connsiteY79" fmla="*/ 74403 h 319661"/>
              <a:gd name="connsiteX80" fmla="*/ 5764065 w 8987928"/>
              <a:gd name="connsiteY80" fmla="*/ 70636 h 319661"/>
              <a:gd name="connsiteX81" fmla="*/ 6037448 w 8987928"/>
              <a:gd name="connsiteY81" fmla="*/ 15616 h 319661"/>
              <a:gd name="connsiteX82" fmla="*/ 6039666 w 8987928"/>
              <a:gd name="connsiteY82" fmla="*/ 42054 h 319661"/>
              <a:gd name="connsiteX83" fmla="*/ 6024103 w 8987928"/>
              <a:gd name="connsiteY83" fmla="*/ 74404 h 319661"/>
              <a:gd name="connsiteX84" fmla="*/ 6031944 w 8987928"/>
              <a:gd name="connsiteY84" fmla="*/ 70636 h 319661"/>
              <a:gd name="connsiteX85" fmla="*/ 6305327 w 8987928"/>
              <a:gd name="connsiteY85" fmla="*/ 15616 h 319661"/>
              <a:gd name="connsiteX86" fmla="*/ 6307545 w 8987928"/>
              <a:gd name="connsiteY86" fmla="*/ 42054 h 319661"/>
              <a:gd name="connsiteX87" fmla="*/ 6291982 w 8987928"/>
              <a:gd name="connsiteY87" fmla="*/ 74403 h 319661"/>
              <a:gd name="connsiteX88" fmla="*/ 6299822 w 8987928"/>
              <a:gd name="connsiteY88" fmla="*/ 70636 h 319661"/>
              <a:gd name="connsiteX89" fmla="*/ 6573205 w 8987928"/>
              <a:gd name="connsiteY89" fmla="*/ 15616 h 319661"/>
              <a:gd name="connsiteX90" fmla="*/ 6575423 w 8987928"/>
              <a:gd name="connsiteY90" fmla="*/ 42054 h 319661"/>
              <a:gd name="connsiteX91" fmla="*/ 6559860 w 8987928"/>
              <a:gd name="connsiteY91" fmla="*/ 74403 h 319661"/>
              <a:gd name="connsiteX92" fmla="*/ 6567700 w 8987928"/>
              <a:gd name="connsiteY92" fmla="*/ 70636 h 319661"/>
              <a:gd name="connsiteX93" fmla="*/ 6841083 w 8987928"/>
              <a:gd name="connsiteY93" fmla="*/ 15616 h 319661"/>
              <a:gd name="connsiteX94" fmla="*/ 6843301 w 8987928"/>
              <a:gd name="connsiteY94" fmla="*/ 42054 h 319661"/>
              <a:gd name="connsiteX95" fmla="*/ 6827738 w 8987928"/>
              <a:gd name="connsiteY95" fmla="*/ 74403 h 319661"/>
              <a:gd name="connsiteX96" fmla="*/ 6835579 w 8987928"/>
              <a:gd name="connsiteY96" fmla="*/ 70636 h 319661"/>
              <a:gd name="connsiteX97" fmla="*/ 7108962 w 8987928"/>
              <a:gd name="connsiteY97" fmla="*/ 15616 h 319661"/>
              <a:gd name="connsiteX98" fmla="*/ 7111180 w 8987928"/>
              <a:gd name="connsiteY98" fmla="*/ 42054 h 319661"/>
              <a:gd name="connsiteX99" fmla="*/ 7095617 w 8987928"/>
              <a:gd name="connsiteY99" fmla="*/ 74403 h 319661"/>
              <a:gd name="connsiteX100" fmla="*/ 7103457 w 8987928"/>
              <a:gd name="connsiteY100" fmla="*/ 70636 h 319661"/>
              <a:gd name="connsiteX101" fmla="*/ 7376840 w 8987928"/>
              <a:gd name="connsiteY101" fmla="*/ 15616 h 319661"/>
              <a:gd name="connsiteX102" fmla="*/ 7379058 w 8987928"/>
              <a:gd name="connsiteY102" fmla="*/ 42054 h 319661"/>
              <a:gd name="connsiteX103" fmla="*/ 7363495 w 8987928"/>
              <a:gd name="connsiteY103" fmla="*/ 74403 h 319661"/>
              <a:gd name="connsiteX104" fmla="*/ 7371335 w 8987928"/>
              <a:gd name="connsiteY104" fmla="*/ 70636 h 319661"/>
              <a:gd name="connsiteX105" fmla="*/ 7644718 w 8987928"/>
              <a:gd name="connsiteY105" fmla="*/ 15616 h 319661"/>
              <a:gd name="connsiteX106" fmla="*/ 7646936 w 8987928"/>
              <a:gd name="connsiteY106" fmla="*/ 42054 h 319661"/>
              <a:gd name="connsiteX107" fmla="*/ 7631373 w 8987928"/>
              <a:gd name="connsiteY107" fmla="*/ 74403 h 319661"/>
              <a:gd name="connsiteX108" fmla="*/ 7639213 w 8987928"/>
              <a:gd name="connsiteY108" fmla="*/ 70636 h 319661"/>
              <a:gd name="connsiteX109" fmla="*/ 7912596 w 8987928"/>
              <a:gd name="connsiteY109" fmla="*/ 15616 h 319661"/>
              <a:gd name="connsiteX110" fmla="*/ 7914814 w 8987928"/>
              <a:gd name="connsiteY110" fmla="*/ 42054 h 319661"/>
              <a:gd name="connsiteX111" fmla="*/ 7899251 w 8987928"/>
              <a:gd name="connsiteY111" fmla="*/ 74403 h 319661"/>
              <a:gd name="connsiteX112" fmla="*/ 7907091 w 8987928"/>
              <a:gd name="connsiteY112" fmla="*/ 70636 h 319661"/>
              <a:gd name="connsiteX113" fmla="*/ 8180474 w 8987928"/>
              <a:gd name="connsiteY113" fmla="*/ 15616 h 319661"/>
              <a:gd name="connsiteX114" fmla="*/ 8182692 w 8987928"/>
              <a:gd name="connsiteY114" fmla="*/ 42054 h 319661"/>
              <a:gd name="connsiteX115" fmla="*/ 8167129 w 8987928"/>
              <a:gd name="connsiteY115" fmla="*/ 74403 h 319661"/>
              <a:gd name="connsiteX116" fmla="*/ 8174969 w 8987928"/>
              <a:gd name="connsiteY116" fmla="*/ 70636 h 319661"/>
              <a:gd name="connsiteX117" fmla="*/ 8448352 w 8987928"/>
              <a:gd name="connsiteY117" fmla="*/ 15616 h 319661"/>
              <a:gd name="connsiteX118" fmla="*/ 8450570 w 8987928"/>
              <a:gd name="connsiteY118" fmla="*/ 42054 h 319661"/>
              <a:gd name="connsiteX119" fmla="*/ 8435007 w 8987928"/>
              <a:gd name="connsiteY119" fmla="*/ 74404 h 319661"/>
              <a:gd name="connsiteX120" fmla="*/ 8442848 w 8987928"/>
              <a:gd name="connsiteY120" fmla="*/ 70636 h 319661"/>
              <a:gd name="connsiteX121" fmla="*/ 8716231 w 8987928"/>
              <a:gd name="connsiteY121" fmla="*/ 15616 h 319661"/>
              <a:gd name="connsiteX122" fmla="*/ 8718449 w 8987928"/>
              <a:gd name="connsiteY122" fmla="*/ 42054 h 319661"/>
              <a:gd name="connsiteX123" fmla="*/ 8702889 w 8987928"/>
              <a:gd name="connsiteY123" fmla="*/ 74398 h 319661"/>
              <a:gd name="connsiteX124" fmla="*/ 8710718 w 8987928"/>
              <a:gd name="connsiteY124" fmla="*/ 70636 h 319661"/>
              <a:gd name="connsiteX125" fmla="*/ 8984101 w 8987928"/>
              <a:gd name="connsiteY125" fmla="*/ 15616 h 319661"/>
              <a:gd name="connsiteX126" fmla="*/ 8733319 w 8987928"/>
              <a:gd name="connsiteY126" fmla="*/ 298221 h 319661"/>
              <a:gd name="connsiteX127" fmla="*/ 8722541 w 8987928"/>
              <a:gd name="connsiteY127" fmla="*/ 305513 h 319661"/>
              <a:gd name="connsiteX128" fmla="*/ 0 w 8987928"/>
              <a:gd name="connsiteY128" fmla="*/ 305513 h 319661"/>
              <a:gd name="connsiteX129" fmla="*/ 205684 w 8987928"/>
              <a:gd name="connsiteY129" fmla="*/ 319661 h 319661"/>
              <a:gd name="connsiteX0" fmla="*/ 666539 w 8987928"/>
              <a:gd name="connsiteY0" fmla="*/ 74403 h 305513"/>
              <a:gd name="connsiteX1" fmla="*/ 674379 w 8987928"/>
              <a:gd name="connsiteY1" fmla="*/ 70636 h 305513"/>
              <a:gd name="connsiteX2" fmla="*/ 916455 w 8987928"/>
              <a:gd name="connsiteY2" fmla="*/ 532 h 305513"/>
              <a:gd name="connsiteX3" fmla="*/ 947762 w 8987928"/>
              <a:gd name="connsiteY3" fmla="*/ 15616 h 305513"/>
              <a:gd name="connsiteX4" fmla="*/ 949980 w 8987928"/>
              <a:gd name="connsiteY4" fmla="*/ 42054 h 305513"/>
              <a:gd name="connsiteX5" fmla="*/ 934417 w 8987928"/>
              <a:gd name="connsiteY5" fmla="*/ 74403 h 305513"/>
              <a:gd name="connsiteX6" fmla="*/ 942258 w 8987928"/>
              <a:gd name="connsiteY6" fmla="*/ 70636 h 305513"/>
              <a:gd name="connsiteX7" fmla="*/ 1184334 w 8987928"/>
              <a:gd name="connsiteY7" fmla="*/ 532 h 305513"/>
              <a:gd name="connsiteX8" fmla="*/ 1215640 w 8987928"/>
              <a:gd name="connsiteY8" fmla="*/ 15616 h 305513"/>
              <a:gd name="connsiteX9" fmla="*/ 1217859 w 8987928"/>
              <a:gd name="connsiteY9" fmla="*/ 42054 h 305513"/>
              <a:gd name="connsiteX10" fmla="*/ 1202296 w 8987928"/>
              <a:gd name="connsiteY10" fmla="*/ 74403 h 305513"/>
              <a:gd name="connsiteX11" fmla="*/ 1210135 w 8987928"/>
              <a:gd name="connsiteY11" fmla="*/ 70636 h 305513"/>
              <a:gd name="connsiteX12" fmla="*/ 1452211 w 8987928"/>
              <a:gd name="connsiteY12" fmla="*/ 532 h 305513"/>
              <a:gd name="connsiteX13" fmla="*/ 1483517 w 8987928"/>
              <a:gd name="connsiteY13" fmla="*/ 15616 h 305513"/>
              <a:gd name="connsiteX14" fmla="*/ 1485736 w 8987928"/>
              <a:gd name="connsiteY14" fmla="*/ 42054 h 305513"/>
              <a:gd name="connsiteX15" fmla="*/ 1470174 w 8987928"/>
              <a:gd name="connsiteY15" fmla="*/ 74403 h 305513"/>
              <a:gd name="connsiteX16" fmla="*/ 1478013 w 8987928"/>
              <a:gd name="connsiteY16" fmla="*/ 70636 h 305513"/>
              <a:gd name="connsiteX17" fmla="*/ 1751396 w 8987928"/>
              <a:gd name="connsiteY17" fmla="*/ 15616 h 305513"/>
              <a:gd name="connsiteX18" fmla="*/ 1753614 w 8987928"/>
              <a:gd name="connsiteY18" fmla="*/ 42054 h 305513"/>
              <a:gd name="connsiteX19" fmla="*/ 1738051 w 8987928"/>
              <a:gd name="connsiteY19" fmla="*/ 74404 h 305513"/>
              <a:gd name="connsiteX20" fmla="*/ 1745892 w 8987928"/>
              <a:gd name="connsiteY20" fmla="*/ 70636 h 305513"/>
              <a:gd name="connsiteX21" fmla="*/ 2019275 w 8987928"/>
              <a:gd name="connsiteY21" fmla="*/ 15616 h 305513"/>
              <a:gd name="connsiteX22" fmla="*/ 2021493 w 8987928"/>
              <a:gd name="connsiteY22" fmla="*/ 42054 h 305513"/>
              <a:gd name="connsiteX23" fmla="*/ 2005931 w 8987928"/>
              <a:gd name="connsiteY23" fmla="*/ 74403 h 305513"/>
              <a:gd name="connsiteX24" fmla="*/ 2013769 w 8987928"/>
              <a:gd name="connsiteY24" fmla="*/ 70636 h 305513"/>
              <a:gd name="connsiteX25" fmla="*/ 2287153 w 8987928"/>
              <a:gd name="connsiteY25" fmla="*/ 15616 h 305513"/>
              <a:gd name="connsiteX26" fmla="*/ 2289371 w 8987928"/>
              <a:gd name="connsiteY26" fmla="*/ 42054 h 305513"/>
              <a:gd name="connsiteX27" fmla="*/ 2273808 w 8987928"/>
              <a:gd name="connsiteY27" fmla="*/ 74403 h 305513"/>
              <a:gd name="connsiteX28" fmla="*/ 2281648 w 8987928"/>
              <a:gd name="connsiteY28" fmla="*/ 70636 h 305513"/>
              <a:gd name="connsiteX29" fmla="*/ 2555031 w 8987928"/>
              <a:gd name="connsiteY29" fmla="*/ 15616 h 305513"/>
              <a:gd name="connsiteX30" fmla="*/ 2557249 w 8987928"/>
              <a:gd name="connsiteY30" fmla="*/ 42054 h 305513"/>
              <a:gd name="connsiteX31" fmla="*/ 2541686 w 8987928"/>
              <a:gd name="connsiteY31" fmla="*/ 74404 h 305513"/>
              <a:gd name="connsiteX32" fmla="*/ 2549526 w 8987928"/>
              <a:gd name="connsiteY32" fmla="*/ 70636 h 305513"/>
              <a:gd name="connsiteX33" fmla="*/ 2822910 w 8987928"/>
              <a:gd name="connsiteY33" fmla="*/ 15616 h 305513"/>
              <a:gd name="connsiteX34" fmla="*/ 2825128 w 8987928"/>
              <a:gd name="connsiteY34" fmla="*/ 42054 h 305513"/>
              <a:gd name="connsiteX35" fmla="*/ 2809564 w 8987928"/>
              <a:gd name="connsiteY35" fmla="*/ 74403 h 305513"/>
              <a:gd name="connsiteX36" fmla="*/ 2817405 w 8987928"/>
              <a:gd name="connsiteY36" fmla="*/ 70636 h 305513"/>
              <a:gd name="connsiteX37" fmla="*/ 3090787 w 8987928"/>
              <a:gd name="connsiteY37" fmla="*/ 15616 h 305513"/>
              <a:gd name="connsiteX38" fmla="*/ 3093006 w 8987928"/>
              <a:gd name="connsiteY38" fmla="*/ 42054 h 305513"/>
              <a:gd name="connsiteX39" fmla="*/ 3077443 w 8987928"/>
              <a:gd name="connsiteY39" fmla="*/ 74403 h 305513"/>
              <a:gd name="connsiteX40" fmla="*/ 3085282 w 8987928"/>
              <a:gd name="connsiteY40" fmla="*/ 70636 h 305513"/>
              <a:gd name="connsiteX41" fmla="*/ 3358666 w 8987928"/>
              <a:gd name="connsiteY41" fmla="*/ 15616 h 305513"/>
              <a:gd name="connsiteX42" fmla="*/ 3360883 w 8987928"/>
              <a:gd name="connsiteY42" fmla="*/ 42054 h 305513"/>
              <a:gd name="connsiteX43" fmla="*/ 3345320 w 8987928"/>
              <a:gd name="connsiteY43" fmla="*/ 74404 h 305513"/>
              <a:gd name="connsiteX44" fmla="*/ 3353161 w 8987928"/>
              <a:gd name="connsiteY44" fmla="*/ 70636 h 305513"/>
              <a:gd name="connsiteX45" fmla="*/ 3626544 w 8987928"/>
              <a:gd name="connsiteY45" fmla="*/ 15616 h 305513"/>
              <a:gd name="connsiteX46" fmla="*/ 3628762 w 8987928"/>
              <a:gd name="connsiteY46" fmla="*/ 42054 h 305513"/>
              <a:gd name="connsiteX47" fmla="*/ 3613199 w 8987928"/>
              <a:gd name="connsiteY47" fmla="*/ 74403 h 305513"/>
              <a:gd name="connsiteX48" fmla="*/ 3621039 w 8987928"/>
              <a:gd name="connsiteY48" fmla="*/ 70636 h 305513"/>
              <a:gd name="connsiteX49" fmla="*/ 3894422 w 8987928"/>
              <a:gd name="connsiteY49" fmla="*/ 15616 h 305513"/>
              <a:gd name="connsiteX50" fmla="*/ 3896640 w 8987928"/>
              <a:gd name="connsiteY50" fmla="*/ 42054 h 305513"/>
              <a:gd name="connsiteX51" fmla="*/ 3881077 w 8987928"/>
              <a:gd name="connsiteY51" fmla="*/ 74403 h 305513"/>
              <a:gd name="connsiteX52" fmla="*/ 3888917 w 8987928"/>
              <a:gd name="connsiteY52" fmla="*/ 70636 h 305513"/>
              <a:gd name="connsiteX53" fmla="*/ 4162300 w 8987928"/>
              <a:gd name="connsiteY53" fmla="*/ 15616 h 305513"/>
              <a:gd name="connsiteX54" fmla="*/ 4164518 w 8987928"/>
              <a:gd name="connsiteY54" fmla="*/ 42054 h 305513"/>
              <a:gd name="connsiteX55" fmla="*/ 4148955 w 8987928"/>
              <a:gd name="connsiteY55" fmla="*/ 74403 h 305513"/>
              <a:gd name="connsiteX56" fmla="*/ 4156795 w 8987928"/>
              <a:gd name="connsiteY56" fmla="*/ 70636 h 305513"/>
              <a:gd name="connsiteX57" fmla="*/ 4430178 w 8987928"/>
              <a:gd name="connsiteY57" fmla="*/ 15616 h 305513"/>
              <a:gd name="connsiteX58" fmla="*/ 4432396 w 8987928"/>
              <a:gd name="connsiteY58" fmla="*/ 42054 h 305513"/>
              <a:gd name="connsiteX59" fmla="*/ 4416833 w 8987928"/>
              <a:gd name="connsiteY59" fmla="*/ 74404 h 305513"/>
              <a:gd name="connsiteX60" fmla="*/ 4424674 w 8987928"/>
              <a:gd name="connsiteY60" fmla="*/ 70636 h 305513"/>
              <a:gd name="connsiteX61" fmla="*/ 4698057 w 8987928"/>
              <a:gd name="connsiteY61" fmla="*/ 15616 h 305513"/>
              <a:gd name="connsiteX62" fmla="*/ 4700275 w 8987928"/>
              <a:gd name="connsiteY62" fmla="*/ 42054 h 305513"/>
              <a:gd name="connsiteX63" fmla="*/ 4684712 w 8987928"/>
              <a:gd name="connsiteY63" fmla="*/ 74403 h 305513"/>
              <a:gd name="connsiteX64" fmla="*/ 4692552 w 8987928"/>
              <a:gd name="connsiteY64" fmla="*/ 70636 h 305513"/>
              <a:gd name="connsiteX65" fmla="*/ 4965935 w 8987928"/>
              <a:gd name="connsiteY65" fmla="*/ 15616 h 305513"/>
              <a:gd name="connsiteX66" fmla="*/ 4968153 w 8987928"/>
              <a:gd name="connsiteY66" fmla="*/ 42054 h 305513"/>
              <a:gd name="connsiteX67" fmla="*/ 4952590 w 8987928"/>
              <a:gd name="connsiteY67" fmla="*/ 74403 h 305513"/>
              <a:gd name="connsiteX68" fmla="*/ 4960430 w 8987928"/>
              <a:gd name="connsiteY68" fmla="*/ 70636 h 305513"/>
              <a:gd name="connsiteX69" fmla="*/ 5233813 w 8987928"/>
              <a:gd name="connsiteY69" fmla="*/ 15616 h 305513"/>
              <a:gd name="connsiteX70" fmla="*/ 5236031 w 8987928"/>
              <a:gd name="connsiteY70" fmla="*/ 42054 h 305513"/>
              <a:gd name="connsiteX71" fmla="*/ 5220468 w 8987928"/>
              <a:gd name="connsiteY71" fmla="*/ 74404 h 305513"/>
              <a:gd name="connsiteX72" fmla="*/ 5228309 w 8987928"/>
              <a:gd name="connsiteY72" fmla="*/ 70636 h 305513"/>
              <a:gd name="connsiteX73" fmla="*/ 5501692 w 8987928"/>
              <a:gd name="connsiteY73" fmla="*/ 15616 h 305513"/>
              <a:gd name="connsiteX74" fmla="*/ 5503910 w 8987928"/>
              <a:gd name="connsiteY74" fmla="*/ 42054 h 305513"/>
              <a:gd name="connsiteX75" fmla="*/ 5488347 w 8987928"/>
              <a:gd name="connsiteY75" fmla="*/ 74403 h 305513"/>
              <a:gd name="connsiteX76" fmla="*/ 5496187 w 8987928"/>
              <a:gd name="connsiteY76" fmla="*/ 70636 h 305513"/>
              <a:gd name="connsiteX77" fmla="*/ 5769570 w 8987928"/>
              <a:gd name="connsiteY77" fmla="*/ 15616 h 305513"/>
              <a:gd name="connsiteX78" fmla="*/ 5771788 w 8987928"/>
              <a:gd name="connsiteY78" fmla="*/ 42054 h 305513"/>
              <a:gd name="connsiteX79" fmla="*/ 5756225 w 8987928"/>
              <a:gd name="connsiteY79" fmla="*/ 74403 h 305513"/>
              <a:gd name="connsiteX80" fmla="*/ 5764065 w 8987928"/>
              <a:gd name="connsiteY80" fmla="*/ 70636 h 305513"/>
              <a:gd name="connsiteX81" fmla="*/ 6037448 w 8987928"/>
              <a:gd name="connsiteY81" fmla="*/ 15616 h 305513"/>
              <a:gd name="connsiteX82" fmla="*/ 6039666 w 8987928"/>
              <a:gd name="connsiteY82" fmla="*/ 42054 h 305513"/>
              <a:gd name="connsiteX83" fmla="*/ 6024103 w 8987928"/>
              <a:gd name="connsiteY83" fmla="*/ 74404 h 305513"/>
              <a:gd name="connsiteX84" fmla="*/ 6031944 w 8987928"/>
              <a:gd name="connsiteY84" fmla="*/ 70636 h 305513"/>
              <a:gd name="connsiteX85" fmla="*/ 6305327 w 8987928"/>
              <a:gd name="connsiteY85" fmla="*/ 15616 h 305513"/>
              <a:gd name="connsiteX86" fmla="*/ 6307545 w 8987928"/>
              <a:gd name="connsiteY86" fmla="*/ 42054 h 305513"/>
              <a:gd name="connsiteX87" fmla="*/ 6291982 w 8987928"/>
              <a:gd name="connsiteY87" fmla="*/ 74403 h 305513"/>
              <a:gd name="connsiteX88" fmla="*/ 6299822 w 8987928"/>
              <a:gd name="connsiteY88" fmla="*/ 70636 h 305513"/>
              <a:gd name="connsiteX89" fmla="*/ 6573205 w 8987928"/>
              <a:gd name="connsiteY89" fmla="*/ 15616 h 305513"/>
              <a:gd name="connsiteX90" fmla="*/ 6575423 w 8987928"/>
              <a:gd name="connsiteY90" fmla="*/ 42054 h 305513"/>
              <a:gd name="connsiteX91" fmla="*/ 6559860 w 8987928"/>
              <a:gd name="connsiteY91" fmla="*/ 74403 h 305513"/>
              <a:gd name="connsiteX92" fmla="*/ 6567700 w 8987928"/>
              <a:gd name="connsiteY92" fmla="*/ 70636 h 305513"/>
              <a:gd name="connsiteX93" fmla="*/ 6841083 w 8987928"/>
              <a:gd name="connsiteY93" fmla="*/ 15616 h 305513"/>
              <a:gd name="connsiteX94" fmla="*/ 6843301 w 8987928"/>
              <a:gd name="connsiteY94" fmla="*/ 42054 h 305513"/>
              <a:gd name="connsiteX95" fmla="*/ 6827738 w 8987928"/>
              <a:gd name="connsiteY95" fmla="*/ 74403 h 305513"/>
              <a:gd name="connsiteX96" fmla="*/ 6835579 w 8987928"/>
              <a:gd name="connsiteY96" fmla="*/ 70636 h 305513"/>
              <a:gd name="connsiteX97" fmla="*/ 7108962 w 8987928"/>
              <a:gd name="connsiteY97" fmla="*/ 15616 h 305513"/>
              <a:gd name="connsiteX98" fmla="*/ 7111180 w 8987928"/>
              <a:gd name="connsiteY98" fmla="*/ 42054 h 305513"/>
              <a:gd name="connsiteX99" fmla="*/ 7095617 w 8987928"/>
              <a:gd name="connsiteY99" fmla="*/ 74403 h 305513"/>
              <a:gd name="connsiteX100" fmla="*/ 7103457 w 8987928"/>
              <a:gd name="connsiteY100" fmla="*/ 70636 h 305513"/>
              <a:gd name="connsiteX101" fmla="*/ 7376840 w 8987928"/>
              <a:gd name="connsiteY101" fmla="*/ 15616 h 305513"/>
              <a:gd name="connsiteX102" fmla="*/ 7379058 w 8987928"/>
              <a:gd name="connsiteY102" fmla="*/ 42054 h 305513"/>
              <a:gd name="connsiteX103" fmla="*/ 7363495 w 8987928"/>
              <a:gd name="connsiteY103" fmla="*/ 74403 h 305513"/>
              <a:gd name="connsiteX104" fmla="*/ 7371335 w 8987928"/>
              <a:gd name="connsiteY104" fmla="*/ 70636 h 305513"/>
              <a:gd name="connsiteX105" fmla="*/ 7644718 w 8987928"/>
              <a:gd name="connsiteY105" fmla="*/ 15616 h 305513"/>
              <a:gd name="connsiteX106" fmla="*/ 7646936 w 8987928"/>
              <a:gd name="connsiteY106" fmla="*/ 42054 h 305513"/>
              <a:gd name="connsiteX107" fmla="*/ 7631373 w 8987928"/>
              <a:gd name="connsiteY107" fmla="*/ 74403 h 305513"/>
              <a:gd name="connsiteX108" fmla="*/ 7639213 w 8987928"/>
              <a:gd name="connsiteY108" fmla="*/ 70636 h 305513"/>
              <a:gd name="connsiteX109" fmla="*/ 7912596 w 8987928"/>
              <a:gd name="connsiteY109" fmla="*/ 15616 h 305513"/>
              <a:gd name="connsiteX110" fmla="*/ 7914814 w 8987928"/>
              <a:gd name="connsiteY110" fmla="*/ 42054 h 305513"/>
              <a:gd name="connsiteX111" fmla="*/ 7899251 w 8987928"/>
              <a:gd name="connsiteY111" fmla="*/ 74403 h 305513"/>
              <a:gd name="connsiteX112" fmla="*/ 7907091 w 8987928"/>
              <a:gd name="connsiteY112" fmla="*/ 70636 h 305513"/>
              <a:gd name="connsiteX113" fmla="*/ 8180474 w 8987928"/>
              <a:gd name="connsiteY113" fmla="*/ 15616 h 305513"/>
              <a:gd name="connsiteX114" fmla="*/ 8182692 w 8987928"/>
              <a:gd name="connsiteY114" fmla="*/ 42054 h 305513"/>
              <a:gd name="connsiteX115" fmla="*/ 8167129 w 8987928"/>
              <a:gd name="connsiteY115" fmla="*/ 74403 h 305513"/>
              <a:gd name="connsiteX116" fmla="*/ 8174969 w 8987928"/>
              <a:gd name="connsiteY116" fmla="*/ 70636 h 305513"/>
              <a:gd name="connsiteX117" fmla="*/ 8448352 w 8987928"/>
              <a:gd name="connsiteY117" fmla="*/ 15616 h 305513"/>
              <a:gd name="connsiteX118" fmla="*/ 8450570 w 8987928"/>
              <a:gd name="connsiteY118" fmla="*/ 42054 h 305513"/>
              <a:gd name="connsiteX119" fmla="*/ 8435007 w 8987928"/>
              <a:gd name="connsiteY119" fmla="*/ 74404 h 305513"/>
              <a:gd name="connsiteX120" fmla="*/ 8442848 w 8987928"/>
              <a:gd name="connsiteY120" fmla="*/ 70636 h 305513"/>
              <a:gd name="connsiteX121" fmla="*/ 8716231 w 8987928"/>
              <a:gd name="connsiteY121" fmla="*/ 15616 h 305513"/>
              <a:gd name="connsiteX122" fmla="*/ 8718449 w 8987928"/>
              <a:gd name="connsiteY122" fmla="*/ 42054 h 305513"/>
              <a:gd name="connsiteX123" fmla="*/ 8702889 w 8987928"/>
              <a:gd name="connsiteY123" fmla="*/ 74398 h 305513"/>
              <a:gd name="connsiteX124" fmla="*/ 8710718 w 8987928"/>
              <a:gd name="connsiteY124" fmla="*/ 70636 h 305513"/>
              <a:gd name="connsiteX125" fmla="*/ 8984101 w 8987928"/>
              <a:gd name="connsiteY125" fmla="*/ 15616 h 305513"/>
              <a:gd name="connsiteX126" fmla="*/ 8733319 w 8987928"/>
              <a:gd name="connsiteY126" fmla="*/ 298221 h 305513"/>
              <a:gd name="connsiteX127" fmla="*/ 8722541 w 8987928"/>
              <a:gd name="connsiteY127" fmla="*/ 305513 h 305513"/>
              <a:gd name="connsiteX128" fmla="*/ 0 w 8987928"/>
              <a:gd name="connsiteY128" fmla="*/ 305513 h 305513"/>
              <a:gd name="connsiteX0" fmla="*/ 0 w 8321389"/>
              <a:gd name="connsiteY0" fmla="*/ 74403 h 305513"/>
              <a:gd name="connsiteX1" fmla="*/ 7840 w 8321389"/>
              <a:gd name="connsiteY1" fmla="*/ 70636 h 305513"/>
              <a:gd name="connsiteX2" fmla="*/ 249916 w 8321389"/>
              <a:gd name="connsiteY2" fmla="*/ 532 h 305513"/>
              <a:gd name="connsiteX3" fmla="*/ 281223 w 8321389"/>
              <a:gd name="connsiteY3" fmla="*/ 15616 h 305513"/>
              <a:gd name="connsiteX4" fmla="*/ 283441 w 8321389"/>
              <a:gd name="connsiteY4" fmla="*/ 42054 h 305513"/>
              <a:gd name="connsiteX5" fmla="*/ 267878 w 8321389"/>
              <a:gd name="connsiteY5" fmla="*/ 74403 h 305513"/>
              <a:gd name="connsiteX6" fmla="*/ 275719 w 8321389"/>
              <a:gd name="connsiteY6" fmla="*/ 70636 h 305513"/>
              <a:gd name="connsiteX7" fmla="*/ 517795 w 8321389"/>
              <a:gd name="connsiteY7" fmla="*/ 532 h 305513"/>
              <a:gd name="connsiteX8" fmla="*/ 549101 w 8321389"/>
              <a:gd name="connsiteY8" fmla="*/ 15616 h 305513"/>
              <a:gd name="connsiteX9" fmla="*/ 551320 w 8321389"/>
              <a:gd name="connsiteY9" fmla="*/ 42054 h 305513"/>
              <a:gd name="connsiteX10" fmla="*/ 535757 w 8321389"/>
              <a:gd name="connsiteY10" fmla="*/ 74403 h 305513"/>
              <a:gd name="connsiteX11" fmla="*/ 543596 w 8321389"/>
              <a:gd name="connsiteY11" fmla="*/ 70636 h 305513"/>
              <a:gd name="connsiteX12" fmla="*/ 785672 w 8321389"/>
              <a:gd name="connsiteY12" fmla="*/ 532 h 305513"/>
              <a:gd name="connsiteX13" fmla="*/ 816978 w 8321389"/>
              <a:gd name="connsiteY13" fmla="*/ 15616 h 305513"/>
              <a:gd name="connsiteX14" fmla="*/ 819197 w 8321389"/>
              <a:gd name="connsiteY14" fmla="*/ 42054 h 305513"/>
              <a:gd name="connsiteX15" fmla="*/ 803635 w 8321389"/>
              <a:gd name="connsiteY15" fmla="*/ 74403 h 305513"/>
              <a:gd name="connsiteX16" fmla="*/ 811474 w 8321389"/>
              <a:gd name="connsiteY16" fmla="*/ 70636 h 305513"/>
              <a:gd name="connsiteX17" fmla="*/ 1084857 w 8321389"/>
              <a:gd name="connsiteY17" fmla="*/ 15616 h 305513"/>
              <a:gd name="connsiteX18" fmla="*/ 1087075 w 8321389"/>
              <a:gd name="connsiteY18" fmla="*/ 42054 h 305513"/>
              <a:gd name="connsiteX19" fmla="*/ 1071512 w 8321389"/>
              <a:gd name="connsiteY19" fmla="*/ 74404 h 305513"/>
              <a:gd name="connsiteX20" fmla="*/ 1079353 w 8321389"/>
              <a:gd name="connsiteY20" fmla="*/ 70636 h 305513"/>
              <a:gd name="connsiteX21" fmla="*/ 1352736 w 8321389"/>
              <a:gd name="connsiteY21" fmla="*/ 15616 h 305513"/>
              <a:gd name="connsiteX22" fmla="*/ 1354954 w 8321389"/>
              <a:gd name="connsiteY22" fmla="*/ 42054 h 305513"/>
              <a:gd name="connsiteX23" fmla="*/ 1339392 w 8321389"/>
              <a:gd name="connsiteY23" fmla="*/ 74403 h 305513"/>
              <a:gd name="connsiteX24" fmla="*/ 1347230 w 8321389"/>
              <a:gd name="connsiteY24" fmla="*/ 70636 h 305513"/>
              <a:gd name="connsiteX25" fmla="*/ 1620614 w 8321389"/>
              <a:gd name="connsiteY25" fmla="*/ 15616 h 305513"/>
              <a:gd name="connsiteX26" fmla="*/ 1622832 w 8321389"/>
              <a:gd name="connsiteY26" fmla="*/ 42054 h 305513"/>
              <a:gd name="connsiteX27" fmla="*/ 1607269 w 8321389"/>
              <a:gd name="connsiteY27" fmla="*/ 74403 h 305513"/>
              <a:gd name="connsiteX28" fmla="*/ 1615109 w 8321389"/>
              <a:gd name="connsiteY28" fmla="*/ 70636 h 305513"/>
              <a:gd name="connsiteX29" fmla="*/ 1888492 w 8321389"/>
              <a:gd name="connsiteY29" fmla="*/ 15616 h 305513"/>
              <a:gd name="connsiteX30" fmla="*/ 1890710 w 8321389"/>
              <a:gd name="connsiteY30" fmla="*/ 42054 h 305513"/>
              <a:gd name="connsiteX31" fmla="*/ 1875147 w 8321389"/>
              <a:gd name="connsiteY31" fmla="*/ 74404 h 305513"/>
              <a:gd name="connsiteX32" fmla="*/ 1882987 w 8321389"/>
              <a:gd name="connsiteY32" fmla="*/ 70636 h 305513"/>
              <a:gd name="connsiteX33" fmla="*/ 2156371 w 8321389"/>
              <a:gd name="connsiteY33" fmla="*/ 15616 h 305513"/>
              <a:gd name="connsiteX34" fmla="*/ 2158589 w 8321389"/>
              <a:gd name="connsiteY34" fmla="*/ 42054 h 305513"/>
              <a:gd name="connsiteX35" fmla="*/ 2143025 w 8321389"/>
              <a:gd name="connsiteY35" fmla="*/ 74403 h 305513"/>
              <a:gd name="connsiteX36" fmla="*/ 2150866 w 8321389"/>
              <a:gd name="connsiteY36" fmla="*/ 70636 h 305513"/>
              <a:gd name="connsiteX37" fmla="*/ 2424248 w 8321389"/>
              <a:gd name="connsiteY37" fmla="*/ 15616 h 305513"/>
              <a:gd name="connsiteX38" fmla="*/ 2426467 w 8321389"/>
              <a:gd name="connsiteY38" fmla="*/ 42054 h 305513"/>
              <a:gd name="connsiteX39" fmla="*/ 2410904 w 8321389"/>
              <a:gd name="connsiteY39" fmla="*/ 74403 h 305513"/>
              <a:gd name="connsiteX40" fmla="*/ 2418743 w 8321389"/>
              <a:gd name="connsiteY40" fmla="*/ 70636 h 305513"/>
              <a:gd name="connsiteX41" fmla="*/ 2692127 w 8321389"/>
              <a:gd name="connsiteY41" fmla="*/ 15616 h 305513"/>
              <a:gd name="connsiteX42" fmla="*/ 2694344 w 8321389"/>
              <a:gd name="connsiteY42" fmla="*/ 42054 h 305513"/>
              <a:gd name="connsiteX43" fmla="*/ 2678781 w 8321389"/>
              <a:gd name="connsiteY43" fmla="*/ 74404 h 305513"/>
              <a:gd name="connsiteX44" fmla="*/ 2686622 w 8321389"/>
              <a:gd name="connsiteY44" fmla="*/ 70636 h 305513"/>
              <a:gd name="connsiteX45" fmla="*/ 2960005 w 8321389"/>
              <a:gd name="connsiteY45" fmla="*/ 15616 h 305513"/>
              <a:gd name="connsiteX46" fmla="*/ 2962223 w 8321389"/>
              <a:gd name="connsiteY46" fmla="*/ 42054 h 305513"/>
              <a:gd name="connsiteX47" fmla="*/ 2946660 w 8321389"/>
              <a:gd name="connsiteY47" fmla="*/ 74403 h 305513"/>
              <a:gd name="connsiteX48" fmla="*/ 2954500 w 8321389"/>
              <a:gd name="connsiteY48" fmla="*/ 70636 h 305513"/>
              <a:gd name="connsiteX49" fmla="*/ 3227883 w 8321389"/>
              <a:gd name="connsiteY49" fmla="*/ 15616 h 305513"/>
              <a:gd name="connsiteX50" fmla="*/ 3230101 w 8321389"/>
              <a:gd name="connsiteY50" fmla="*/ 42054 h 305513"/>
              <a:gd name="connsiteX51" fmla="*/ 3214538 w 8321389"/>
              <a:gd name="connsiteY51" fmla="*/ 74403 h 305513"/>
              <a:gd name="connsiteX52" fmla="*/ 3222378 w 8321389"/>
              <a:gd name="connsiteY52" fmla="*/ 70636 h 305513"/>
              <a:gd name="connsiteX53" fmla="*/ 3495761 w 8321389"/>
              <a:gd name="connsiteY53" fmla="*/ 15616 h 305513"/>
              <a:gd name="connsiteX54" fmla="*/ 3497979 w 8321389"/>
              <a:gd name="connsiteY54" fmla="*/ 42054 h 305513"/>
              <a:gd name="connsiteX55" fmla="*/ 3482416 w 8321389"/>
              <a:gd name="connsiteY55" fmla="*/ 74403 h 305513"/>
              <a:gd name="connsiteX56" fmla="*/ 3490256 w 8321389"/>
              <a:gd name="connsiteY56" fmla="*/ 70636 h 305513"/>
              <a:gd name="connsiteX57" fmla="*/ 3763639 w 8321389"/>
              <a:gd name="connsiteY57" fmla="*/ 15616 h 305513"/>
              <a:gd name="connsiteX58" fmla="*/ 3765857 w 8321389"/>
              <a:gd name="connsiteY58" fmla="*/ 42054 h 305513"/>
              <a:gd name="connsiteX59" fmla="*/ 3750294 w 8321389"/>
              <a:gd name="connsiteY59" fmla="*/ 74404 h 305513"/>
              <a:gd name="connsiteX60" fmla="*/ 3758135 w 8321389"/>
              <a:gd name="connsiteY60" fmla="*/ 70636 h 305513"/>
              <a:gd name="connsiteX61" fmla="*/ 4031518 w 8321389"/>
              <a:gd name="connsiteY61" fmla="*/ 15616 h 305513"/>
              <a:gd name="connsiteX62" fmla="*/ 4033736 w 8321389"/>
              <a:gd name="connsiteY62" fmla="*/ 42054 h 305513"/>
              <a:gd name="connsiteX63" fmla="*/ 4018173 w 8321389"/>
              <a:gd name="connsiteY63" fmla="*/ 74403 h 305513"/>
              <a:gd name="connsiteX64" fmla="*/ 4026013 w 8321389"/>
              <a:gd name="connsiteY64" fmla="*/ 70636 h 305513"/>
              <a:gd name="connsiteX65" fmla="*/ 4299396 w 8321389"/>
              <a:gd name="connsiteY65" fmla="*/ 15616 h 305513"/>
              <a:gd name="connsiteX66" fmla="*/ 4301614 w 8321389"/>
              <a:gd name="connsiteY66" fmla="*/ 42054 h 305513"/>
              <a:gd name="connsiteX67" fmla="*/ 4286051 w 8321389"/>
              <a:gd name="connsiteY67" fmla="*/ 74403 h 305513"/>
              <a:gd name="connsiteX68" fmla="*/ 4293891 w 8321389"/>
              <a:gd name="connsiteY68" fmla="*/ 70636 h 305513"/>
              <a:gd name="connsiteX69" fmla="*/ 4567274 w 8321389"/>
              <a:gd name="connsiteY69" fmla="*/ 15616 h 305513"/>
              <a:gd name="connsiteX70" fmla="*/ 4569492 w 8321389"/>
              <a:gd name="connsiteY70" fmla="*/ 42054 h 305513"/>
              <a:gd name="connsiteX71" fmla="*/ 4553929 w 8321389"/>
              <a:gd name="connsiteY71" fmla="*/ 74404 h 305513"/>
              <a:gd name="connsiteX72" fmla="*/ 4561770 w 8321389"/>
              <a:gd name="connsiteY72" fmla="*/ 70636 h 305513"/>
              <a:gd name="connsiteX73" fmla="*/ 4835153 w 8321389"/>
              <a:gd name="connsiteY73" fmla="*/ 15616 h 305513"/>
              <a:gd name="connsiteX74" fmla="*/ 4837371 w 8321389"/>
              <a:gd name="connsiteY74" fmla="*/ 42054 h 305513"/>
              <a:gd name="connsiteX75" fmla="*/ 4821808 w 8321389"/>
              <a:gd name="connsiteY75" fmla="*/ 74403 h 305513"/>
              <a:gd name="connsiteX76" fmla="*/ 4829648 w 8321389"/>
              <a:gd name="connsiteY76" fmla="*/ 70636 h 305513"/>
              <a:gd name="connsiteX77" fmla="*/ 5103031 w 8321389"/>
              <a:gd name="connsiteY77" fmla="*/ 15616 h 305513"/>
              <a:gd name="connsiteX78" fmla="*/ 5105249 w 8321389"/>
              <a:gd name="connsiteY78" fmla="*/ 42054 h 305513"/>
              <a:gd name="connsiteX79" fmla="*/ 5089686 w 8321389"/>
              <a:gd name="connsiteY79" fmla="*/ 74403 h 305513"/>
              <a:gd name="connsiteX80" fmla="*/ 5097526 w 8321389"/>
              <a:gd name="connsiteY80" fmla="*/ 70636 h 305513"/>
              <a:gd name="connsiteX81" fmla="*/ 5370909 w 8321389"/>
              <a:gd name="connsiteY81" fmla="*/ 15616 h 305513"/>
              <a:gd name="connsiteX82" fmla="*/ 5373127 w 8321389"/>
              <a:gd name="connsiteY82" fmla="*/ 42054 h 305513"/>
              <a:gd name="connsiteX83" fmla="*/ 5357564 w 8321389"/>
              <a:gd name="connsiteY83" fmla="*/ 74404 h 305513"/>
              <a:gd name="connsiteX84" fmla="*/ 5365405 w 8321389"/>
              <a:gd name="connsiteY84" fmla="*/ 70636 h 305513"/>
              <a:gd name="connsiteX85" fmla="*/ 5638788 w 8321389"/>
              <a:gd name="connsiteY85" fmla="*/ 15616 h 305513"/>
              <a:gd name="connsiteX86" fmla="*/ 5641006 w 8321389"/>
              <a:gd name="connsiteY86" fmla="*/ 42054 h 305513"/>
              <a:gd name="connsiteX87" fmla="*/ 5625443 w 8321389"/>
              <a:gd name="connsiteY87" fmla="*/ 74403 h 305513"/>
              <a:gd name="connsiteX88" fmla="*/ 5633283 w 8321389"/>
              <a:gd name="connsiteY88" fmla="*/ 70636 h 305513"/>
              <a:gd name="connsiteX89" fmla="*/ 5906666 w 8321389"/>
              <a:gd name="connsiteY89" fmla="*/ 15616 h 305513"/>
              <a:gd name="connsiteX90" fmla="*/ 5908884 w 8321389"/>
              <a:gd name="connsiteY90" fmla="*/ 42054 h 305513"/>
              <a:gd name="connsiteX91" fmla="*/ 5893321 w 8321389"/>
              <a:gd name="connsiteY91" fmla="*/ 74403 h 305513"/>
              <a:gd name="connsiteX92" fmla="*/ 5901161 w 8321389"/>
              <a:gd name="connsiteY92" fmla="*/ 70636 h 305513"/>
              <a:gd name="connsiteX93" fmla="*/ 6174544 w 8321389"/>
              <a:gd name="connsiteY93" fmla="*/ 15616 h 305513"/>
              <a:gd name="connsiteX94" fmla="*/ 6176762 w 8321389"/>
              <a:gd name="connsiteY94" fmla="*/ 42054 h 305513"/>
              <a:gd name="connsiteX95" fmla="*/ 6161199 w 8321389"/>
              <a:gd name="connsiteY95" fmla="*/ 74403 h 305513"/>
              <a:gd name="connsiteX96" fmla="*/ 6169040 w 8321389"/>
              <a:gd name="connsiteY96" fmla="*/ 70636 h 305513"/>
              <a:gd name="connsiteX97" fmla="*/ 6442423 w 8321389"/>
              <a:gd name="connsiteY97" fmla="*/ 15616 h 305513"/>
              <a:gd name="connsiteX98" fmla="*/ 6444641 w 8321389"/>
              <a:gd name="connsiteY98" fmla="*/ 42054 h 305513"/>
              <a:gd name="connsiteX99" fmla="*/ 6429078 w 8321389"/>
              <a:gd name="connsiteY99" fmla="*/ 74403 h 305513"/>
              <a:gd name="connsiteX100" fmla="*/ 6436918 w 8321389"/>
              <a:gd name="connsiteY100" fmla="*/ 70636 h 305513"/>
              <a:gd name="connsiteX101" fmla="*/ 6710301 w 8321389"/>
              <a:gd name="connsiteY101" fmla="*/ 15616 h 305513"/>
              <a:gd name="connsiteX102" fmla="*/ 6712519 w 8321389"/>
              <a:gd name="connsiteY102" fmla="*/ 42054 h 305513"/>
              <a:gd name="connsiteX103" fmla="*/ 6696956 w 8321389"/>
              <a:gd name="connsiteY103" fmla="*/ 74403 h 305513"/>
              <a:gd name="connsiteX104" fmla="*/ 6704796 w 8321389"/>
              <a:gd name="connsiteY104" fmla="*/ 70636 h 305513"/>
              <a:gd name="connsiteX105" fmla="*/ 6978179 w 8321389"/>
              <a:gd name="connsiteY105" fmla="*/ 15616 h 305513"/>
              <a:gd name="connsiteX106" fmla="*/ 6980397 w 8321389"/>
              <a:gd name="connsiteY106" fmla="*/ 42054 h 305513"/>
              <a:gd name="connsiteX107" fmla="*/ 6964834 w 8321389"/>
              <a:gd name="connsiteY107" fmla="*/ 74403 h 305513"/>
              <a:gd name="connsiteX108" fmla="*/ 6972674 w 8321389"/>
              <a:gd name="connsiteY108" fmla="*/ 70636 h 305513"/>
              <a:gd name="connsiteX109" fmla="*/ 7246057 w 8321389"/>
              <a:gd name="connsiteY109" fmla="*/ 15616 h 305513"/>
              <a:gd name="connsiteX110" fmla="*/ 7248275 w 8321389"/>
              <a:gd name="connsiteY110" fmla="*/ 42054 h 305513"/>
              <a:gd name="connsiteX111" fmla="*/ 7232712 w 8321389"/>
              <a:gd name="connsiteY111" fmla="*/ 74403 h 305513"/>
              <a:gd name="connsiteX112" fmla="*/ 7240552 w 8321389"/>
              <a:gd name="connsiteY112" fmla="*/ 70636 h 305513"/>
              <a:gd name="connsiteX113" fmla="*/ 7513935 w 8321389"/>
              <a:gd name="connsiteY113" fmla="*/ 15616 h 305513"/>
              <a:gd name="connsiteX114" fmla="*/ 7516153 w 8321389"/>
              <a:gd name="connsiteY114" fmla="*/ 42054 h 305513"/>
              <a:gd name="connsiteX115" fmla="*/ 7500590 w 8321389"/>
              <a:gd name="connsiteY115" fmla="*/ 74403 h 305513"/>
              <a:gd name="connsiteX116" fmla="*/ 7508430 w 8321389"/>
              <a:gd name="connsiteY116" fmla="*/ 70636 h 305513"/>
              <a:gd name="connsiteX117" fmla="*/ 7781813 w 8321389"/>
              <a:gd name="connsiteY117" fmla="*/ 15616 h 305513"/>
              <a:gd name="connsiteX118" fmla="*/ 7784031 w 8321389"/>
              <a:gd name="connsiteY118" fmla="*/ 42054 h 305513"/>
              <a:gd name="connsiteX119" fmla="*/ 7768468 w 8321389"/>
              <a:gd name="connsiteY119" fmla="*/ 74404 h 305513"/>
              <a:gd name="connsiteX120" fmla="*/ 7776309 w 8321389"/>
              <a:gd name="connsiteY120" fmla="*/ 70636 h 305513"/>
              <a:gd name="connsiteX121" fmla="*/ 8049692 w 8321389"/>
              <a:gd name="connsiteY121" fmla="*/ 15616 h 305513"/>
              <a:gd name="connsiteX122" fmla="*/ 8051910 w 8321389"/>
              <a:gd name="connsiteY122" fmla="*/ 42054 h 305513"/>
              <a:gd name="connsiteX123" fmla="*/ 8036350 w 8321389"/>
              <a:gd name="connsiteY123" fmla="*/ 74398 h 305513"/>
              <a:gd name="connsiteX124" fmla="*/ 8044179 w 8321389"/>
              <a:gd name="connsiteY124" fmla="*/ 70636 h 305513"/>
              <a:gd name="connsiteX125" fmla="*/ 8317562 w 8321389"/>
              <a:gd name="connsiteY125" fmla="*/ 15616 h 305513"/>
              <a:gd name="connsiteX126" fmla="*/ 8066780 w 8321389"/>
              <a:gd name="connsiteY126" fmla="*/ 298221 h 305513"/>
              <a:gd name="connsiteX127" fmla="*/ 8056002 w 8321389"/>
              <a:gd name="connsiteY127" fmla="*/ 305513 h 305513"/>
              <a:gd name="connsiteX0" fmla="*/ 0 w 8321389"/>
              <a:gd name="connsiteY0" fmla="*/ 74403 h 298221"/>
              <a:gd name="connsiteX1" fmla="*/ 7840 w 8321389"/>
              <a:gd name="connsiteY1" fmla="*/ 70636 h 298221"/>
              <a:gd name="connsiteX2" fmla="*/ 249916 w 8321389"/>
              <a:gd name="connsiteY2" fmla="*/ 532 h 298221"/>
              <a:gd name="connsiteX3" fmla="*/ 281223 w 8321389"/>
              <a:gd name="connsiteY3" fmla="*/ 15616 h 298221"/>
              <a:gd name="connsiteX4" fmla="*/ 283441 w 8321389"/>
              <a:gd name="connsiteY4" fmla="*/ 42054 h 298221"/>
              <a:gd name="connsiteX5" fmla="*/ 267878 w 8321389"/>
              <a:gd name="connsiteY5" fmla="*/ 74403 h 298221"/>
              <a:gd name="connsiteX6" fmla="*/ 275719 w 8321389"/>
              <a:gd name="connsiteY6" fmla="*/ 70636 h 298221"/>
              <a:gd name="connsiteX7" fmla="*/ 517795 w 8321389"/>
              <a:gd name="connsiteY7" fmla="*/ 532 h 298221"/>
              <a:gd name="connsiteX8" fmla="*/ 549101 w 8321389"/>
              <a:gd name="connsiteY8" fmla="*/ 15616 h 298221"/>
              <a:gd name="connsiteX9" fmla="*/ 551320 w 8321389"/>
              <a:gd name="connsiteY9" fmla="*/ 42054 h 298221"/>
              <a:gd name="connsiteX10" fmla="*/ 535757 w 8321389"/>
              <a:gd name="connsiteY10" fmla="*/ 74403 h 298221"/>
              <a:gd name="connsiteX11" fmla="*/ 543596 w 8321389"/>
              <a:gd name="connsiteY11" fmla="*/ 70636 h 298221"/>
              <a:gd name="connsiteX12" fmla="*/ 785672 w 8321389"/>
              <a:gd name="connsiteY12" fmla="*/ 532 h 298221"/>
              <a:gd name="connsiteX13" fmla="*/ 816978 w 8321389"/>
              <a:gd name="connsiteY13" fmla="*/ 15616 h 298221"/>
              <a:gd name="connsiteX14" fmla="*/ 819197 w 8321389"/>
              <a:gd name="connsiteY14" fmla="*/ 42054 h 298221"/>
              <a:gd name="connsiteX15" fmla="*/ 803635 w 8321389"/>
              <a:gd name="connsiteY15" fmla="*/ 74403 h 298221"/>
              <a:gd name="connsiteX16" fmla="*/ 811474 w 8321389"/>
              <a:gd name="connsiteY16" fmla="*/ 70636 h 298221"/>
              <a:gd name="connsiteX17" fmla="*/ 1084857 w 8321389"/>
              <a:gd name="connsiteY17" fmla="*/ 15616 h 298221"/>
              <a:gd name="connsiteX18" fmla="*/ 1087075 w 8321389"/>
              <a:gd name="connsiteY18" fmla="*/ 42054 h 298221"/>
              <a:gd name="connsiteX19" fmla="*/ 1071512 w 8321389"/>
              <a:gd name="connsiteY19" fmla="*/ 74404 h 298221"/>
              <a:gd name="connsiteX20" fmla="*/ 1079353 w 8321389"/>
              <a:gd name="connsiteY20" fmla="*/ 70636 h 298221"/>
              <a:gd name="connsiteX21" fmla="*/ 1352736 w 8321389"/>
              <a:gd name="connsiteY21" fmla="*/ 15616 h 298221"/>
              <a:gd name="connsiteX22" fmla="*/ 1354954 w 8321389"/>
              <a:gd name="connsiteY22" fmla="*/ 42054 h 298221"/>
              <a:gd name="connsiteX23" fmla="*/ 1339392 w 8321389"/>
              <a:gd name="connsiteY23" fmla="*/ 74403 h 298221"/>
              <a:gd name="connsiteX24" fmla="*/ 1347230 w 8321389"/>
              <a:gd name="connsiteY24" fmla="*/ 70636 h 298221"/>
              <a:gd name="connsiteX25" fmla="*/ 1620614 w 8321389"/>
              <a:gd name="connsiteY25" fmla="*/ 15616 h 298221"/>
              <a:gd name="connsiteX26" fmla="*/ 1622832 w 8321389"/>
              <a:gd name="connsiteY26" fmla="*/ 42054 h 298221"/>
              <a:gd name="connsiteX27" fmla="*/ 1607269 w 8321389"/>
              <a:gd name="connsiteY27" fmla="*/ 74403 h 298221"/>
              <a:gd name="connsiteX28" fmla="*/ 1615109 w 8321389"/>
              <a:gd name="connsiteY28" fmla="*/ 70636 h 298221"/>
              <a:gd name="connsiteX29" fmla="*/ 1888492 w 8321389"/>
              <a:gd name="connsiteY29" fmla="*/ 15616 h 298221"/>
              <a:gd name="connsiteX30" fmla="*/ 1890710 w 8321389"/>
              <a:gd name="connsiteY30" fmla="*/ 42054 h 298221"/>
              <a:gd name="connsiteX31" fmla="*/ 1875147 w 8321389"/>
              <a:gd name="connsiteY31" fmla="*/ 74404 h 298221"/>
              <a:gd name="connsiteX32" fmla="*/ 1882987 w 8321389"/>
              <a:gd name="connsiteY32" fmla="*/ 70636 h 298221"/>
              <a:gd name="connsiteX33" fmla="*/ 2156371 w 8321389"/>
              <a:gd name="connsiteY33" fmla="*/ 15616 h 298221"/>
              <a:gd name="connsiteX34" fmla="*/ 2158589 w 8321389"/>
              <a:gd name="connsiteY34" fmla="*/ 42054 h 298221"/>
              <a:gd name="connsiteX35" fmla="*/ 2143025 w 8321389"/>
              <a:gd name="connsiteY35" fmla="*/ 74403 h 298221"/>
              <a:gd name="connsiteX36" fmla="*/ 2150866 w 8321389"/>
              <a:gd name="connsiteY36" fmla="*/ 70636 h 298221"/>
              <a:gd name="connsiteX37" fmla="*/ 2424248 w 8321389"/>
              <a:gd name="connsiteY37" fmla="*/ 15616 h 298221"/>
              <a:gd name="connsiteX38" fmla="*/ 2426467 w 8321389"/>
              <a:gd name="connsiteY38" fmla="*/ 42054 h 298221"/>
              <a:gd name="connsiteX39" fmla="*/ 2410904 w 8321389"/>
              <a:gd name="connsiteY39" fmla="*/ 74403 h 298221"/>
              <a:gd name="connsiteX40" fmla="*/ 2418743 w 8321389"/>
              <a:gd name="connsiteY40" fmla="*/ 70636 h 298221"/>
              <a:gd name="connsiteX41" fmla="*/ 2692127 w 8321389"/>
              <a:gd name="connsiteY41" fmla="*/ 15616 h 298221"/>
              <a:gd name="connsiteX42" fmla="*/ 2694344 w 8321389"/>
              <a:gd name="connsiteY42" fmla="*/ 42054 h 298221"/>
              <a:gd name="connsiteX43" fmla="*/ 2678781 w 8321389"/>
              <a:gd name="connsiteY43" fmla="*/ 74404 h 298221"/>
              <a:gd name="connsiteX44" fmla="*/ 2686622 w 8321389"/>
              <a:gd name="connsiteY44" fmla="*/ 70636 h 298221"/>
              <a:gd name="connsiteX45" fmla="*/ 2960005 w 8321389"/>
              <a:gd name="connsiteY45" fmla="*/ 15616 h 298221"/>
              <a:gd name="connsiteX46" fmla="*/ 2962223 w 8321389"/>
              <a:gd name="connsiteY46" fmla="*/ 42054 h 298221"/>
              <a:gd name="connsiteX47" fmla="*/ 2946660 w 8321389"/>
              <a:gd name="connsiteY47" fmla="*/ 74403 h 298221"/>
              <a:gd name="connsiteX48" fmla="*/ 2954500 w 8321389"/>
              <a:gd name="connsiteY48" fmla="*/ 70636 h 298221"/>
              <a:gd name="connsiteX49" fmla="*/ 3227883 w 8321389"/>
              <a:gd name="connsiteY49" fmla="*/ 15616 h 298221"/>
              <a:gd name="connsiteX50" fmla="*/ 3230101 w 8321389"/>
              <a:gd name="connsiteY50" fmla="*/ 42054 h 298221"/>
              <a:gd name="connsiteX51" fmla="*/ 3214538 w 8321389"/>
              <a:gd name="connsiteY51" fmla="*/ 74403 h 298221"/>
              <a:gd name="connsiteX52" fmla="*/ 3222378 w 8321389"/>
              <a:gd name="connsiteY52" fmla="*/ 70636 h 298221"/>
              <a:gd name="connsiteX53" fmla="*/ 3495761 w 8321389"/>
              <a:gd name="connsiteY53" fmla="*/ 15616 h 298221"/>
              <a:gd name="connsiteX54" fmla="*/ 3497979 w 8321389"/>
              <a:gd name="connsiteY54" fmla="*/ 42054 h 298221"/>
              <a:gd name="connsiteX55" fmla="*/ 3482416 w 8321389"/>
              <a:gd name="connsiteY55" fmla="*/ 74403 h 298221"/>
              <a:gd name="connsiteX56" fmla="*/ 3490256 w 8321389"/>
              <a:gd name="connsiteY56" fmla="*/ 70636 h 298221"/>
              <a:gd name="connsiteX57" fmla="*/ 3763639 w 8321389"/>
              <a:gd name="connsiteY57" fmla="*/ 15616 h 298221"/>
              <a:gd name="connsiteX58" fmla="*/ 3765857 w 8321389"/>
              <a:gd name="connsiteY58" fmla="*/ 42054 h 298221"/>
              <a:gd name="connsiteX59" fmla="*/ 3750294 w 8321389"/>
              <a:gd name="connsiteY59" fmla="*/ 74404 h 298221"/>
              <a:gd name="connsiteX60" fmla="*/ 3758135 w 8321389"/>
              <a:gd name="connsiteY60" fmla="*/ 70636 h 298221"/>
              <a:gd name="connsiteX61" fmla="*/ 4031518 w 8321389"/>
              <a:gd name="connsiteY61" fmla="*/ 15616 h 298221"/>
              <a:gd name="connsiteX62" fmla="*/ 4033736 w 8321389"/>
              <a:gd name="connsiteY62" fmla="*/ 42054 h 298221"/>
              <a:gd name="connsiteX63" fmla="*/ 4018173 w 8321389"/>
              <a:gd name="connsiteY63" fmla="*/ 74403 h 298221"/>
              <a:gd name="connsiteX64" fmla="*/ 4026013 w 8321389"/>
              <a:gd name="connsiteY64" fmla="*/ 70636 h 298221"/>
              <a:gd name="connsiteX65" fmla="*/ 4299396 w 8321389"/>
              <a:gd name="connsiteY65" fmla="*/ 15616 h 298221"/>
              <a:gd name="connsiteX66" fmla="*/ 4301614 w 8321389"/>
              <a:gd name="connsiteY66" fmla="*/ 42054 h 298221"/>
              <a:gd name="connsiteX67" fmla="*/ 4286051 w 8321389"/>
              <a:gd name="connsiteY67" fmla="*/ 74403 h 298221"/>
              <a:gd name="connsiteX68" fmla="*/ 4293891 w 8321389"/>
              <a:gd name="connsiteY68" fmla="*/ 70636 h 298221"/>
              <a:gd name="connsiteX69" fmla="*/ 4567274 w 8321389"/>
              <a:gd name="connsiteY69" fmla="*/ 15616 h 298221"/>
              <a:gd name="connsiteX70" fmla="*/ 4569492 w 8321389"/>
              <a:gd name="connsiteY70" fmla="*/ 42054 h 298221"/>
              <a:gd name="connsiteX71" fmla="*/ 4553929 w 8321389"/>
              <a:gd name="connsiteY71" fmla="*/ 74404 h 298221"/>
              <a:gd name="connsiteX72" fmla="*/ 4561770 w 8321389"/>
              <a:gd name="connsiteY72" fmla="*/ 70636 h 298221"/>
              <a:gd name="connsiteX73" fmla="*/ 4835153 w 8321389"/>
              <a:gd name="connsiteY73" fmla="*/ 15616 h 298221"/>
              <a:gd name="connsiteX74" fmla="*/ 4837371 w 8321389"/>
              <a:gd name="connsiteY74" fmla="*/ 42054 h 298221"/>
              <a:gd name="connsiteX75" fmla="*/ 4821808 w 8321389"/>
              <a:gd name="connsiteY75" fmla="*/ 74403 h 298221"/>
              <a:gd name="connsiteX76" fmla="*/ 4829648 w 8321389"/>
              <a:gd name="connsiteY76" fmla="*/ 70636 h 298221"/>
              <a:gd name="connsiteX77" fmla="*/ 5103031 w 8321389"/>
              <a:gd name="connsiteY77" fmla="*/ 15616 h 298221"/>
              <a:gd name="connsiteX78" fmla="*/ 5105249 w 8321389"/>
              <a:gd name="connsiteY78" fmla="*/ 42054 h 298221"/>
              <a:gd name="connsiteX79" fmla="*/ 5089686 w 8321389"/>
              <a:gd name="connsiteY79" fmla="*/ 74403 h 298221"/>
              <a:gd name="connsiteX80" fmla="*/ 5097526 w 8321389"/>
              <a:gd name="connsiteY80" fmla="*/ 70636 h 298221"/>
              <a:gd name="connsiteX81" fmla="*/ 5370909 w 8321389"/>
              <a:gd name="connsiteY81" fmla="*/ 15616 h 298221"/>
              <a:gd name="connsiteX82" fmla="*/ 5373127 w 8321389"/>
              <a:gd name="connsiteY82" fmla="*/ 42054 h 298221"/>
              <a:gd name="connsiteX83" fmla="*/ 5357564 w 8321389"/>
              <a:gd name="connsiteY83" fmla="*/ 74404 h 298221"/>
              <a:gd name="connsiteX84" fmla="*/ 5365405 w 8321389"/>
              <a:gd name="connsiteY84" fmla="*/ 70636 h 298221"/>
              <a:gd name="connsiteX85" fmla="*/ 5638788 w 8321389"/>
              <a:gd name="connsiteY85" fmla="*/ 15616 h 298221"/>
              <a:gd name="connsiteX86" fmla="*/ 5641006 w 8321389"/>
              <a:gd name="connsiteY86" fmla="*/ 42054 h 298221"/>
              <a:gd name="connsiteX87" fmla="*/ 5625443 w 8321389"/>
              <a:gd name="connsiteY87" fmla="*/ 74403 h 298221"/>
              <a:gd name="connsiteX88" fmla="*/ 5633283 w 8321389"/>
              <a:gd name="connsiteY88" fmla="*/ 70636 h 298221"/>
              <a:gd name="connsiteX89" fmla="*/ 5906666 w 8321389"/>
              <a:gd name="connsiteY89" fmla="*/ 15616 h 298221"/>
              <a:gd name="connsiteX90" fmla="*/ 5908884 w 8321389"/>
              <a:gd name="connsiteY90" fmla="*/ 42054 h 298221"/>
              <a:gd name="connsiteX91" fmla="*/ 5893321 w 8321389"/>
              <a:gd name="connsiteY91" fmla="*/ 74403 h 298221"/>
              <a:gd name="connsiteX92" fmla="*/ 5901161 w 8321389"/>
              <a:gd name="connsiteY92" fmla="*/ 70636 h 298221"/>
              <a:gd name="connsiteX93" fmla="*/ 6174544 w 8321389"/>
              <a:gd name="connsiteY93" fmla="*/ 15616 h 298221"/>
              <a:gd name="connsiteX94" fmla="*/ 6176762 w 8321389"/>
              <a:gd name="connsiteY94" fmla="*/ 42054 h 298221"/>
              <a:gd name="connsiteX95" fmla="*/ 6161199 w 8321389"/>
              <a:gd name="connsiteY95" fmla="*/ 74403 h 298221"/>
              <a:gd name="connsiteX96" fmla="*/ 6169040 w 8321389"/>
              <a:gd name="connsiteY96" fmla="*/ 70636 h 298221"/>
              <a:gd name="connsiteX97" fmla="*/ 6442423 w 8321389"/>
              <a:gd name="connsiteY97" fmla="*/ 15616 h 298221"/>
              <a:gd name="connsiteX98" fmla="*/ 6444641 w 8321389"/>
              <a:gd name="connsiteY98" fmla="*/ 42054 h 298221"/>
              <a:gd name="connsiteX99" fmla="*/ 6429078 w 8321389"/>
              <a:gd name="connsiteY99" fmla="*/ 74403 h 298221"/>
              <a:gd name="connsiteX100" fmla="*/ 6436918 w 8321389"/>
              <a:gd name="connsiteY100" fmla="*/ 70636 h 298221"/>
              <a:gd name="connsiteX101" fmla="*/ 6710301 w 8321389"/>
              <a:gd name="connsiteY101" fmla="*/ 15616 h 298221"/>
              <a:gd name="connsiteX102" fmla="*/ 6712519 w 8321389"/>
              <a:gd name="connsiteY102" fmla="*/ 42054 h 298221"/>
              <a:gd name="connsiteX103" fmla="*/ 6696956 w 8321389"/>
              <a:gd name="connsiteY103" fmla="*/ 74403 h 298221"/>
              <a:gd name="connsiteX104" fmla="*/ 6704796 w 8321389"/>
              <a:gd name="connsiteY104" fmla="*/ 70636 h 298221"/>
              <a:gd name="connsiteX105" fmla="*/ 6978179 w 8321389"/>
              <a:gd name="connsiteY105" fmla="*/ 15616 h 298221"/>
              <a:gd name="connsiteX106" fmla="*/ 6980397 w 8321389"/>
              <a:gd name="connsiteY106" fmla="*/ 42054 h 298221"/>
              <a:gd name="connsiteX107" fmla="*/ 6964834 w 8321389"/>
              <a:gd name="connsiteY107" fmla="*/ 74403 h 298221"/>
              <a:gd name="connsiteX108" fmla="*/ 6972674 w 8321389"/>
              <a:gd name="connsiteY108" fmla="*/ 70636 h 298221"/>
              <a:gd name="connsiteX109" fmla="*/ 7246057 w 8321389"/>
              <a:gd name="connsiteY109" fmla="*/ 15616 h 298221"/>
              <a:gd name="connsiteX110" fmla="*/ 7248275 w 8321389"/>
              <a:gd name="connsiteY110" fmla="*/ 42054 h 298221"/>
              <a:gd name="connsiteX111" fmla="*/ 7232712 w 8321389"/>
              <a:gd name="connsiteY111" fmla="*/ 74403 h 298221"/>
              <a:gd name="connsiteX112" fmla="*/ 7240552 w 8321389"/>
              <a:gd name="connsiteY112" fmla="*/ 70636 h 298221"/>
              <a:gd name="connsiteX113" fmla="*/ 7513935 w 8321389"/>
              <a:gd name="connsiteY113" fmla="*/ 15616 h 298221"/>
              <a:gd name="connsiteX114" fmla="*/ 7516153 w 8321389"/>
              <a:gd name="connsiteY114" fmla="*/ 42054 h 298221"/>
              <a:gd name="connsiteX115" fmla="*/ 7500590 w 8321389"/>
              <a:gd name="connsiteY115" fmla="*/ 74403 h 298221"/>
              <a:gd name="connsiteX116" fmla="*/ 7508430 w 8321389"/>
              <a:gd name="connsiteY116" fmla="*/ 70636 h 298221"/>
              <a:gd name="connsiteX117" fmla="*/ 7781813 w 8321389"/>
              <a:gd name="connsiteY117" fmla="*/ 15616 h 298221"/>
              <a:gd name="connsiteX118" fmla="*/ 7784031 w 8321389"/>
              <a:gd name="connsiteY118" fmla="*/ 42054 h 298221"/>
              <a:gd name="connsiteX119" fmla="*/ 7768468 w 8321389"/>
              <a:gd name="connsiteY119" fmla="*/ 74404 h 298221"/>
              <a:gd name="connsiteX120" fmla="*/ 7776309 w 8321389"/>
              <a:gd name="connsiteY120" fmla="*/ 70636 h 298221"/>
              <a:gd name="connsiteX121" fmla="*/ 8049692 w 8321389"/>
              <a:gd name="connsiteY121" fmla="*/ 15616 h 298221"/>
              <a:gd name="connsiteX122" fmla="*/ 8051910 w 8321389"/>
              <a:gd name="connsiteY122" fmla="*/ 42054 h 298221"/>
              <a:gd name="connsiteX123" fmla="*/ 8036350 w 8321389"/>
              <a:gd name="connsiteY123" fmla="*/ 74398 h 298221"/>
              <a:gd name="connsiteX124" fmla="*/ 8044179 w 8321389"/>
              <a:gd name="connsiteY124" fmla="*/ 70636 h 298221"/>
              <a:gd name="connsiteX125" fmla="*/ 8317562 w 8321389"/>
              <a:gd name="connsiteY125" fmla="*/ 15616 h 298221"/>
              <a:gd name="connsiteX126" fmla="*/ 8066780 w 8321389"/>
              <a:gd name="connsiteY126" fmla="*/ 298221 h 298221"/>
              <a:gd name="connsiteX0" fmla="*/ 0 w 8317562"/>
              <a:gd name="connsiteY0" fmla="*/ 74403 h 74404"/>
              <a:gd name="connsiteX1" fmla="*/ 7840 w 8317562"/>
              <a:gd name="connsiteY1" fmla="*/ 70636 h 74404"/>
              <a:gd name="connsiteX2" fmla="*/ 249916 w 8317562"/>
              <a:gd name="connsiteY2" fmla="*/ 532 h 74404"/>
              <a:gd name="connsiteX3" fmla="*/ 281223 w 8317562"/>
              <a:gd name="connsiteY3" fmla="*/ 15616 h 74404"/>
              <a:gd name="connsiteX4" fmla="*/ 283441 w 8317562"/>
              <a:gd name="connsiteY4" fmla="*/ 42054 h 74404"/>
              <a:gd name="connsiteX5" fmla="*/ 267878 w 8317562"/>
              <a:gd name="connsiteY5" fmla="*/ 74403 h 74404"/>
              <a:gd name="connsiteX6" fmla="*/ 275719 w 8317562"/>
              <a:gd name="connsiteY6" fmla="*/ 70636 h 74404"/>
              <a:gd name="connsiteX7" fmla="*/ 517795 w 8317562"/>
              <a:gd name="connsiteY7" fmla="*/ 532 h 74404"/>
              <a:gd name="connsiteX8" fmla="*/ 549101 w 8317562"/>
              <a:gd name="connsiteY8" fmla="*/ 15616 h 74404"/>
              <a:gd name="connsiteX9" fmla="*/ 551320 w 8317562"/>
              <a:gd name="connsiteY9" fmla="*/ 42054 h 74404"/>
              <a:gd name="connsiteX10" fmla="*/ 535757 w 8317562"/>
              <a:gd name="connsiteY10" fmla="*/ 74403 h 74404"/>
              <a:gd name="connsiteX11" fmla="*/ 543596 w 8317562"/>
              <a:gd name="connsiteY11" fmla="*/ 70636 h 74404"/>
              <a:gd name="connsiteX12" fmla="*/ 785672 w 8317562"/>
              <a:gd name="connsiteY12" fmla="*/ 532 h 74404"/>
              <a:gd name="connsiteX13" fmla="*/ 816978 w 8317562"/>
              <a:gd name="connsiteY13" fmla="*/ 15616 h 74404"/>
              <a:gd name="connsiteX14" fmla="*/ 819197 w 8317562"/>
              <a:gd name="connsiteY14" fmla="*/ 42054 h 74404"/>
              <a:gd name="connsiteX15" fmla="*/ 803635 w 8317562"/>
              <a:gd name="connsiteY15" fmla="*/ 74403 h 74404"/>
              <a:gd name="connsiteX16" fmla="*/ 811474 w 8317562"/>
              <a:gd name="connsiteY16" fmla="*/ 70636 h 74404"/>
              <a:gd name="connsiteX17" fmla="*/ 1084857 w 8317562"/>
              <a:gd name="connsiteY17" fmla="*/ 15616 h 74404"/>
              <a:gd name="connsiteX18" fmla="*/ 1087075 w 8317562"/>
              <a:gd name="connsiteY18" fmla="*/ 42054 h 74404"/>
              <a:gd name="connsiteX19" fmla="*/ 1071512 w 8317562"/>
              <a:gd name="connsiteY19" fmla="*/ 74404 h 74404"/>
              <a:gd name="connsiteX20" fmla="*/ 1079353 w 8317562"/>
              <a:gd name="connsiteY20" fmla="*/ 70636 h 74404"/>
              <a:gd name="connsiteX21" fmla="*/ 1352736 w 8317562"/>
              <a:gd name="connsiteY21" fmla="*/ 15616 h 74404"/>
              <a:gd name="connsiteX22" fmla="*/ 1354954 w 8317562"/>
              <a:gd name="connsiteY22" fmla="*/ 42054 h 74404"/>
              <a:gd name="connsiteX23" fmla="*/ 1339392 w 8317562"/>
              <a:gd name="connsiteY23" fmla="*/ 74403 h 74404"/>
              <a:gd name="connsiteX24" fmla="*/ 1347230 w 8317562"/>
              <a:gd name="connsiteY24" fmla="*/ 70636 h 74404"/>
              <a:gd name="connsiteX25" fmla="*/ 1620614 w 8317562"/>
              <a:gd name="connsiteY25" fmla="*/ 15616 h 74404"/>
              <a:gd name="connsiteX26" fmla="*/ 1622832 w 8317562"/>
              <a:gd name="connsiteY26" fmla="*/ 42054 h 74404"/>
              <a:gd name="connsiteX27" fmla="*/ 1607269 w 8317562"/>
              <a:gd name="connsiteY27" fmla="*/ 74403 h 74404"/>
              <a:gd name="connsiteX28" fmla="*/ 1615109 w 8317562"/>
              <a:gd name="connsiteY28" fmla="*/ 70636 h 74404"/>
              <a:gd name="connsiteX29" fmla="*/ 1888492 w 8317562"/>
              <a:gd name="connsiteY29" fmla="*/ 15616 h 74404"/>
              <a:gd name="connsiteX30" fmla="*/ 1890710 w 8317562"/>
              <a:gd name="connsiteY30" fmla="*/ 42054 h 74404"/>
              <a:gd name="connsiteX31" fmla="*/ 1875147 w 8317562"/>
              <a:gd name="connsiteY31" fmla="*/ 74404 h 74404"/>
              <a:gd name="connsiteX32" fmla="*/ 1882987 w 8317562"/>
              <a:gd name="connsiteY32" fmla="*/ 70636 h 74404"/>
              <a:gd name="connsiteX33" fmla="*/ 2156371 w 8317562"/>
              <a:gd name="connsiteY33" fmla="*/ 15616 h 74404"/>
              <a:gd name="connsiteX34" fmla="*/ 2158589 w 8317562"/>
              <a:gd name="connsiteY34" fmla="*/ 42054 h 74404"/>
              <a:gd name="connsiteX35" fmla="*/ 2143025 w 8317562"/>
              <a:gd name="connsiteY35" fmla="*/ 74403 h 74404"/>
              <a:gd name="connsiteX36" fmla="*/ 2150866 w 8317562"/>
              <a:gd name="connsiteY36" fmla="*/ 70636 h 74404"/>
              <a:gd name="connsiteX37" fmla="*/ 2424248 w 8317562"/>
              <a:gd name="connsiteY37" fmla="*/ 15616 h 74404"/>
              <a:gd name="connsiteX38" fmla="*/ 2426467 w 8317562"/>
              <a:gd name="connsiteY38" fmla="*/ 42054 h 74404"/>
              <a:gd name="connsiteX39" fmla="*/ 2410904 w 8317562"/>
              <a:gd name="connsiteY39" fmla="*/ 74403 h 74404"/>
              <a:gd name="connsiteX40" fmla="*/ 2418743 w 8317562"/>
              <a:gd name="connsiteY40" fmla="*/ 70636 h 74404"/>
              <a:gd name="connsiteX41" fmla="*/ 2692127 w 8317562"/>
              <a:gd name="connsiteY41" fmla="*/ 15616 h 74404"/>
              <a:gd name="connsiteX42" fmla="*/ 2694344 w 8317562"/>
              <a:gd name="connsiteY42" fmla="*/ 42054 h 74404"/>
              <a:gd name="connsiteX43" fmla="*/ 2678781 w 8317562"/>
              <a:gd name="connsiteY43" fmla="*/ 74404 h 74404"/>
              <a:gd name="connsiteX44" fmla="*/ 2686622 w 8317562"/>
              <a:gd name="connsiteY44" fmla="*/ 70636 h 74404"/>
              <a:gd name="connsiteX45" fmla="*/ 2960005 w 8317562"/>
              <a:gd name="connsiteY45" fmla="*/ 15616 h 74404"/>
              <a:gd name="connsiteX46" fmla="*/ 2962223 w 8317562"/>
              <a:gd name="connsiteY46" fmla="*/ 42054 h 74404"/>
              <a:gd name="connsiteX47" fmla="*/ 2946660 w 8317562"/>
              <a:gd name="connsiteY47" fmla="*/ 74403 h 74404"/>
              <a:gd name="connsiteX48" fmla="*/ 2954500 w 8317562"/>
              <a:gd name="connsiteY48" fmla="*/ 70636 h 74404"/>
              <a:gd name="connsiteX49" fmla="*/ 3227883 w 8317562"/>
              <a:gd name="connsiteY49" fmla="*/ 15616 h 74404"/>
              <a:gd name="connsiteX50" fmla="*/ 3230101 w 8317562"/>
              <a:gd name="connsiteY50" fmla="*/ 42054 h 74404"/>
              <a:gd name="connsiteX51" fmla="*/ 3214538 w 8317562"/>
              <a:gd name="connsiteY51" fmla="*/ 74403 h 74404"/>
              <a:gd name="connsiteX52" fmla="*/ 3222378 w 8317562"/>
              <a:gd name="connsiteY52" fmla="*/ 70636 h 74404"/>
              <a:gd name="connsiteX53" fmla="*/ 3495761 w 8317562"/>
              <a:gd name="connsiteY53" fmla="*/ 15616 h 74404"/>
              <a:gd name="connsiteX54" fmla="*/ 3497979 w 8317562"/>
              <a:gd name="connsiteY54" fmla="*/ 42054 h 74404"/>
              <a:gd name="connsiteX55" fmla="*/ 3482416 w 8317562"/>
              <a:gd name="connsiteY55" fmla="*/ 74403 h 74404"/>
              <a:gd name="connsiteX56" fmla="*/ 3490256 w 8317562"/>
              <a:gd name="connsiteY56" fmla="*/ 70636 h 74404"/>
              <a:gd name="connsiteX57" fmla="*/ 3763639 w 8317562"/>
              <a:gd name="connsiteY57" fmla="*/ 15616 h 74404"/>
              <a:gd name="connsiteX58" fmla="*/ 3765857 w 8317562"/>
              <a:gd name="connsiteY58" fmla="*/ 42054 h 74404"/>
              <a:gd name="connsiteX59" fmla="*/ 3750294 w 8317562"/>
              <a:gd name="connsiteY59" fmla="*/ 74404 h 74404"/>
              <a:gd name="connsiteX60" fmla="*/ 3758135 w 8317562"/>
              <a:gd name="connsiteY60" fmla="*/ 70636 h 74404"/>
              <a:gd name="connsiteX61" fmla="*/ 4031518 w 8317562"/>
              <a:gd name="connsiteY61" fmla="*/ 15616 h 74404"/>
              <a:gd name="connsiteX62" fmla="*/ 4033736 w 8317562"/>
              <a:gd name="connsiteY62" fmla="*/ 42054 h 74404"/>
              <a:gd name="connsiteX63" fmla="*/ 4018173 w 8317562"/>
              <a:gd name="connsiteY63" fmla="*/ 74403 h 74404"/>
              <a:gd name="connsiteX64" fmla="*/ 4026013 w 8317562"/>
              <a:gd name="connsiteY64" fmla="*/ 70636 h 74404"/>
              <a:gd name="connsiteX65" fmla="*/ 4299396 w 8317562"/>
              <a:gd name="connsiteY65" fmla="*/ 15616 h 74404"/>
              <a:gd name="connsiteX66" fmla="*/ 4301614 w 8317562"/>
              <a:gd name="connsiteY66" fmla="*/ 42054 h 74404"/>
              <a:gd name="connsiteX67" fmla="*/ 4286051 w 8317562"/>
              <a:gd name="connsiteY67" fmla="*/ 74403 h 74404"/>
              <a:gd name="connsiteX68" fmla="*/ 4293891 w 8317562"/>
              <a:gd name="connsiteY68" fmla="*/ 70636 h 74404"/>
              <a:gd name="connsiteX69" fmla="*/ 4567274 w 8317562"/>
              <a:gd name="connsiteY69" fmla="*/ 15616 h 74404"/>
              <a:gd name="connsiteX70" fmla="*/ 4569492 w 8317562"/>
              <a:gd name="connsiteY70" fmla="*/ 42054 h 74404"/>
              <a:gd name="connsiteX71" fmla="*/ 4553929 w 8317562"/>
              <a:gd name="connsiteY71" fmla="*/ 74404 h 74404"/>
              <a:gd name="connsiteX72" fmla="*/ 4561770 w 8317562"/>
              <a:gd name="connsiteY72" fmla="*/ 70636 h 74404"/>
              <a:gd name="connsiteX73" fmla="*/ 4835153 w 8317562"/>
              <a:gd name="connsiteY73" fmla="*/ 15616 h 74404"/>
              <a:gd name="connsiteX74" fmla="*/ 4837371 w 8317562"/>
              <a:gd name="connsiteY74" fmla="*/ 42054 h 74404"/>
              <a:gd name="connsiteX75" fmla="*/ 4821808 w 8317562"/>
              <a:gd name="connsiteY75" fmla="*/ 74403 h 74404"/>
              <a:gd name="connsiteX76" fmla="*/ 4829648 w 8317562"/>
              <a:gd name="connsiteY76" fmla="*/ 70636 h 74404"/>
              <a:gd name="connsiteX77" fmla="*/ 5103031 w 8317562"/>
              <a:gd name="connsiteY77" fmla="*/ 15616 h 74404"/>
              <a:gd name="connsiteX78" fmla="*/ 5105249 w 8317562"/>
              <a:gd name="connsiteY78" fmla="*/ 42054 h 74404"/>
              <a:gd name="connsiteX79" fmla="*/ 5089686 w 8317562"/>
              <a:gd name="connsiteY79" fmla="*/ 74403 h 74404"/>
              <a:gd name="connsiteX80" fmla="*/ 5097526 w 8317562"/>
              <a:gd name="connsiteY80" fmla="*/ 70636 h 74404"/>
              <a:gd name="connsiteX81" fmla="*/ 5370909 w 8317562"/>
              <a:gd name="connsiteY81" fmla="*/ 15616 h 74404"/>
              <a:gd name="connsiteX82" fmla="*/ 5373127 w 8317562"/>
              <a:gd name="connsiteY82" fmla="*/ 42054 h 74404"/>
              <a:gd name="connsiteX83" fmla="*/ 5357564 w 8317562"/>
              <a:gd name="connsiteY83" fmla="*/ 74404 h 74404"/>
              <a:gd name="connsiteX84" fmla="*/ 5365405 w 8317562"/>
              <a:gd name="connsiteY84" fmla="*/ 70636 h 74404"/>
              <a:gd name="connsiteX85" fmla="*/ 5638788 w 8317562"/>
              <a:gd name="connsiteY85" fmla="*/ 15616 h 74404"/>
              <a:gd name="connsiteX86" fmla="*/ 5641006 w 8317562"/>
              <a:gd name="connsiteY86" fmla="*/ 42054 h 74404"/>
              <a:gd name="connsiteX87" fmla="*/ 5625443 w 8317562"/>
              <a:gd name="connsiteY87" fmla="*/ 74403 h 74404"/>
              <a:gd name="connsiteX88" fmla="*/ 5633283 w 8317562"/>
              <a:gd name="connsiteY88" fmla="*/ 70636 h 74404"/>
              <a:gd name="connsiteX89" fmla="*/ 5906666 w 8317562"/>
              <a:gd name="connsiteY89" fmla="*/ 15616 h 74404"/>
              <a:gd name="connsiteX90" fmla="*/ 5908884 w 8317562"/>
              <a:gd name="connsiteY90" fmla="*/ 42054 h 74404"/>
              <a:gd name="connsiteX91" fmla="*/ 5893321 w 8317562"/>
              <a:gd name="connsiteY91" fmla="*/ 74403 h 74404"/>
              <a:gd name="connsiteX92" fmla="*/ 5901161 w 8317562"/>
              <a:gd name="connsiteY92" fmla="*/ 70636 h 74404"/>
              <a:gd name="connsiteX93" fmla="*/ 6174544 w 8317562"/>
              <a:gd name="connsiteY93" fmla="*/ 15616 h 74404"/>
              <a:gd name="connsiteX94" fmla="*/ 6176762 w 8317562"/>
              <a:gd name="connsiteY94" fmla="*/ 42054 h 74404"/>
              <a:gd name="connsiteX95" fmla="*/ 6161199 w 8317562"/>
              <a:gd name="connsiteY95" fmla="*/ 74403 h 74404"/>
              <a:gd name="connsiteX96" fmla="*/ 6169040 w 8317562"/>
              <a:gd name="connsiteY96" fmla="*/ 70636 h 74404"/>
              <a:gd name="connsiteX97" fmla="*/ 6442423 w 8317562"/>
              <a:gd name="connsiteY97" fmla="*/ 15616 h 74404"/>
              <a:gd name="connsiteX98" fmla="*/ 6444641 w 8317562"/>
              <a:gd name="connsiteY98" fmla="*/ 42054 h 74404"/>
              <a:gd name="connsiteX99" fmla="*/ 6429078 w 8317562"/>
              <a:gd name="connsiteY99" fmla="*/ 74403 h 74404"/>
              <a:gd name="connsiteX100" fmla="*/ 6436918 w 8317562"/>
              <a:gd name="connsiteY100" fmla="*/ 70636 h 74404"/>
              <a:gd name="connsiteX101" fmla="*/ 6710301 w 8317562"/>
              <a:gd name="connsiteY101" fmla="*/ 15616 h 74404"/>
              <a:gd name="connsiteX102" fmla="*/ 6712519 w 8317562"/>
              <a:gd name="connsiteY102" fmla="*/ 42054 h 74404"/>
              <a:gd name="connsiteX103" fmla="*/ 6696956 w 8317562"/>
              <a:gd name="connsiteY103" fmla="*/ 74403 h 74404"/>
              <a:gd name="connsiteX104" fmla="*/ 6704796 w 8317562"/>
              <a:gd name="connsiteY104" fmla="*/ 70636 h 74404"/>
              <a:gd name="connsiteX105" fmla="*/ 6978179 w 8317562"/>
              <a:gd name="connsiteY105" fmla="*/ 15616 h 74404"/>
              <a:gd name="connsiteX106" fmla="*/ 6980397 w 8317562"/>
              <a:gd name="connsiteY106" fmla="*/ 42054 h 74404"/>
              <a:gd name="connsiteX107" fmla="*/ 6964834 w 8317562"/>
              <a:gd name="connsiteY107" fmla="*/ 74403 h 74404"/>
              <a:gd name="connsiteX108" fmla="*/ 6972674 w 8317562"/>
              <a:gd name="connsiteY108" fmla="*/ 70636 h 74404"/>
              <a:gd name="connsiteX109" fmla="*/ 7246057 w 8317562"/>
              <a:gd name="connsiteY109" fmla="*/ 15616 h 74404"/>
              <a:gd name="connsiteX110" fmla="*/ 7248275 w 8317562"/>
              <a:gd name="connsiteY110" fmla="*/ 42054 h 74404"/>
              <a:gd name="connsiteX111" fmla="*/ 7232712 w 8317562"/>
              <a:gd name="connsiteY111" fmla="*/ 74403 h 74404"/>
              <a:gd name="connsiteX112" fmla="*/ 7240552 w 8317562"/>
              <a:gd name="connsiteY112" fmla="*/ 70636 h 74404"/>
              <a:gd name="connsiteX113" fmla="*/ 7513935 w 8317562"/>
              <a:gd name="connsiteY113" fmla="*/ 15616 h 74404"/>
              <a:gd name="connsiteX114" fmla="*/ 7516153 w 8317562"/>
              <a:gd name="connsiteY114" fmla="*/ 42054 h 74404"/>
              <a:gd name="connsiteX115" fmla="*/ 7500590 w 8317562"/>
              <a:gd name="connsiteY115" fmla="*/ 74403 h 74404"/>
              <a:gd name="connsiteX116" fmla="*/ 7508430 w 8317562"/>
              <a:gd name="connsiteY116" fmla="*/ 70636 h 74404"/>
              <a:gd name="connsiteX117" fmla="*/ 7781813 w 8317562"/>
              <a:gd name="connsiteY117" fmla="*/ 15616 h 74404"/>
              <a:gd name="connsiteX118" fmla="*/ 7784031 w 8317562"/>
              <a:gd name="connsiteY118" fmla="*/ 42054 h 74404"/>
              <a:gd name="connsiteX119" fmla="*/ 7768468 w 8317562"/>
              <a:gd name="connsiteY119" fmla="*/ 74404 h 74404"/>
              <a:gd name="connsiteX120" fmla="*/ 7776309 w 8317562"/>
              <a:gd name="connsiteY120" fmla="*/ 70636 h 74404"/>
              <a:gd name="connsiteX121" fmla="*/ 8049692 w 8317562"/>
              <a:gd name="connsiteY121" fmla="*/ 15616 h 74404"/>
              <a:gd name="connsiteX122" fmla="*/ 8051910 w 8317562"/>
              <a:gd name="connsiteY122" fmla="*/ 42054 h 74404"/>
              <a:gd name="connsiteX123" fmla="*/ 8036350 w 8317562"/>
              <a:gd name="connsiteY123" fmla="*/ 74398 h 74404"/>
              <a:gd name="connsiteX124" fmla="*/ 8044179 w 8317562"/>
              <a:gd name="connsiteY124" fmla="*/ 70636 h 74404"/>
              <a:gd name="connsiteX125" fmla="*/ 8317562 w 8317562"/>
              <a:gd name="connsiteY125" fmla="*/ 15616 h 74404"/>
              <a:gd name="connsiteX0" fmla="*/ 0 w 8053519"/>
              <a:gd name="connsiteY0" fmla="*/ 74403 h 74404"/>
              <a:gd name="connsiteX1" fmla="*/ 7840 w 8053519"/>
              <a:gd name="connsiteY1" fmla="*/ 70636 h 74404"/>
              <a:gd name="connsiteX2" fmla="*/ 249916 w 8053519"/>
              <a:gd name="connsiteY2" fmla="*/ 532 h 74404"/>
              <a:gd name="connsiteX3" fmla="*/ 281223 w 8053519"/>
              <a:gd name="connsiteY3" fmla="*/ 15616 h 74404"/>
              <a:gd name="connsiteX4" fmla="*/ 283441 w 8053519"/>
              <a:gd name="connsiteY4" fmla="*/ 42054 h 74404"/>
              <a:gd name="connsiteX5" fmla="*/ 267878 w 8053519"/>
              <a:gd name="connsiteY5" fmla="*/ 74403 h 74404"/>
              <a:gd name="connsiteX6" fmla="*/ 275719 w 8053519"/>
              <a:gd name="connsiteY6" fmla="*/ 70636 h 74404"/>
              <a:gd name="connsiteX7" fmla="*/ 517795 w 8053519"/>
              <a:gd name="connsiteY7" fmla="*/ 532 h 74404"/>
              <a:gd name="connsiteX8" fmla="*/ 549101 w 8053519"/>
              <a:gd name="connsiteY8" fmla="*/ 15616 h 74404"/>
              <a:gd name="connsiteX9" fmla="*/ 551320 w 8053519"/>
              <a:gd name="connsiteY9" fmla="*/ 42054 h 74404"/>
              <a:gd name="connsiteX10" fmla="*/ 535757 w 8053519"/>
              <a:gd name="connsiteY10" fmla="*/ 74403 h 74404"/>
              <a:gd name="connsiteX11" fmla="*/ 543596 w 8053519"/>
              <a:gd name="connsiteY11" fmla="*/ 70636 h 74404"/>
              <a:gd name="connsiteX12" fmla="*/ 785672 w 8053519"/>
              <a:gd name="connsiteY12" fmla="*/ 532 h 74404"/>
              <a:gd name="connsiteX13" fmla="*/ 816978 w 8053519"/>
              <a:gd name="connsiteY13" fmla="*/ 15616 h 74404"/>
              <a:gd name="connsiteX14" fmla="*/ 819197 w 8053519"/>
              <a:gd name="connsiteY14" fmla="*/ 42054 h 74404"/>
              <a:gd name="connsiteX15" fmla="*/ 803635 w 8053519"/>
              <a:gd name="connsiteY15" fmla="*/ 74403 h 74404"/>
              <a:gd name="connsiteX16" fmla="*/ 811474 w 8053519"/>
              <a:gd name="connsiteY16" fmla="*/ 70636 h 74404"/>
              <a:gd name="connsiteX17" fmla="*/ 1084857 w 8053519"/>
              <a:gd name="connsiteY17" fmla="*/ 15616 h 74404"/>
              <a:gd name="connsiteX18" fmla="*/ 1087075 w 8053519"/>
              <a:gd name="connsiteY18" fmla="*/ 42054 h 74404"/>
              <a:gd name="connsiteX19" fmla="*/ 1071512 w 8053519"/>
              <a:gd name="connsiteY19" fmla="*/ 74404 h 74404"/>
              <a:gd name="connsiteX20" fmla="*/ 1079353 w 8053519"/>
              <a:gd name="connsiteY20" fmla="*/ 70636 h 74404"/>
              <a:gd name="connsiteX21" fmla="*/ 1352736 w 8053519"/>
              <a:gd name="connsiteY21" fmla="*/ 15616 h 74404"/>
              <a:gd name="connsiteX22" fmla="*/ 1354954 w 8053519"/>
              <a:gd name="connsiteY22" fmla="*/ 42054 h 74404"/>
              <a:gd name="connsiteX23" fmla="*/ 1339392 w 8053519"/>
              <a:gd name="connsiteY23" fmla="*/ 74403 h 74404"/>
              <a:gd name="connsiteX24" fmla="*/ 1347230 w 8053519"/>
              <a:gd name="connsiteY24" fmla="*/ 70636 h 74404"/>
              <a:gd name="connsiteX25" fmla="*/ 1620614 w 8053519"/>
              <a:gd name="connsiteY25" fmla="*/ 15616 h 74404"/>
              <a:gd name="connsiteX26" fmla="*/ 1622832 w 8053519"/>
              <a:gd name="connsiteY26" fmla="*/ 42054 h 74404"/>
              <a:gd name="connsiteX27" fmla="*/ 1607269 w 8053519"/>
              <a:gd name="connsiteY27" fmla="*/ 74403 h 74404"/>
              <a:gd name="connsiteX28" fmla="*/ 1615109 w 8053519"/>
              <a:gd name="connsiteY28" fmla="*/ 70636 h 74404"/>
              <a:gd name="connsiteX29" fmla="*/ 1888492 w 8053519"/>
              <a:gd name="connsiteY29" fmla="*/ 15616 h 74404"/>
              <a:gd name="connsiteX30" fmla="*/ 1890710 w 8053519"/>
              <a:gd name="connsiteY30" fmla="*/ 42054 h 74404"/>
              <a:gd name="connsiteX31" fmla="*/ 1875147 w 8053519"/>
              <a:gd name="connsiteY31" fmla="*/ 74404 h 74404"/>
              <a:gd name="connsiteX32" fmla="*/ 1882987 w 8053519"/>
              <a:gd name="connsiteY32" fmla="*/ 70636 h 74404"/>
              <a:gd name="connsiteX33" fmla="*/ 2156371 w 8053519"/>
              <a:gd name="connsiteY33" fmla="*/ 15616 h 74404"/>
              <a:gd name="connsiteX34" fmla="*/ 2158589 w 8053519"/>
              <a:gd name="connsiteY34" fmla="*/ 42054 h 74404"/>
              <a:gd name="connsiteX35" fmla="*/ 2143025 w 8053519"/>
              <a:gd name="connsiteY35" fmla="*/ 74403 h 74404"/>
              <a:gd name="connsiteX36" fmla="*/ 2150866 w 8053519"/>
              <a:gd name="connsiteY36" fmla="*/ 70636 h 74404"/>
              <a:gd name="connsiteX37" fmla="*/ 2424248 w 8053519"/>
              <a:gd name="connsiteY37" fmla="*/ 15616 h 74404"/>
              <a:gd name="connsiteX38" fmla="*/ 2426467 w 8053519"/>
              <a:gd name="connsiteY38" fmla="*/ 42054 h 74404"/>
              <a:gd name="connsiteX39" fmla="*/ 2410904 w 8053519"/>
              <a:gd name="connsiteY39" fmla="*/ 74403 h 74404"/>
              <a:gd name="connsiteX40" fmla="*/ 2418743 w 8053519"/>
              <a:gd name="connsiteY40" fmla="*/ 70636 h 74404"/>
              <a:gd name="connsiteX41" fmla="*/ 2692127 w 8053519"/>
              <a:gd name="connsiteY41" fmla="*/ 15616 h 74404"/>
              <a:gd name="connsiteX42" fmla="*/ 2694344 w 8053519"/>
              <a:gd name="connsiteY42" fmla="*/ 42054 h 74404"/>
              <a:gd name="connsiteX43" fmla="*/ 2678781 w 8053519"/>
              <a:gd name="connsiteY43" fmla="*/ 74404 h 74404"/>
              <a:gd name="connsiteX44" fmla="*/ 2686622 w 8053519"/>
              <a:gd name="connsiteY44" fmla="*/ 70636 h 74404"/>
              <a:gd name="connsiteX45" fmla="*/ 2960005 w 8053519"/>
              <a:gd name="connsiteY45" fmla="*/ 15616 h 74404"/>
              <a:gd name="connsiteX46" fmla="*/ 2962223 w 8053519"/>
              <a:gd name="connsiteY46" fmla="*/ 42054 h 74404"/>
              <a:gd name="connsiteX47" fmla="*/ 2946660 w 8053519"/>
              <a:gd name="connsiteY47" fmla="*/ 74403 h 74404"/>
              <a:gd name="connsiteX48" fmla="*/ 2954500 w 8053519"/>
              <a:gd name="connsiteY48" fmla="*/ 70636 h 74404"/>
              <a:gd name="connsiteX49" fmla="*/ 3227883 w 8053519"/>
              <a:gd name="connsiteY49" fmla="*/ 15616 h 74404"/>
              <a:gd name="connsiteX50" fmla="*/ 3230101 w 8053519"/>
              <a:gd name="connsiteY50" fmla="*/ 42054 h 74404"/>
              <a:gd name="connsiteX51" fmla="*/ 3214538 w 8053519"/>
              <a:gd name="connsiteY51" fmla="*/ 74403 h 74404"/>
              <a:gd name="connsiteX52" fmla="*/ 3222378 w 8053519"/>
              <a:gd name="connsiteY52" fmla="*/ 70636 h 74404"/>
              <a:gd name="connsiteX53" fmla="*/ 3495761 w 8053519"/>
              <a:gd name="connsiteY53" fmla="*/ 15616 h 74404"/>
              <a:gd name="connsiteX54" fmla="*/ 3497979 w 8053519"/>
              <a:gd name="connsiteY54" fmla="*/ 42054 h 74404"/>
              <a:gd name="connsiteX55" fmla="*/ 3482416 w 8053519"/>
              <a:gd name="connsiteY55" fmla="*/ 74403 h 74404"/>
              <a:gd name="connsiteX56" fmla="*/ 3490256 w 8053519"/>
              <a:gd name="connsiteY56" fmla="*/ 70636 h 74404"/>
              <a:gd name="connsiteX57" fmla="*/ 3763639 w 8053519"/>
              <a:gd name="connsiteY57" fmla="*/ 15616 h 74404"/>
              <a:gd name="connsiteX58" fmla="*/ 3765857 w 8053519"/>
              <a:gd name="connsiteY58" fmla="*/ 42054 h 74404"/>
              <a:gd name="connsiteX59" fmla="*/ 3750294 w 8053519"/>
              <a:gd name="connsiteY59" fmla="*/ 74404 h 74404"/>
              <a:gd name="connsiteX60" fmla="*/ 3758135 w 8053519"/>
              <a:gd name="connsiteY60" fmla="*/ 70636 h 74404"/>
              <a:gd name="connsiteX61" fmla="*/ 4031518 w 8053519"/>
              <a:gd name="connsiteY61" fmla="*/ 15616 h 74404"/>
              <a:gd name="connsiteX62" fmla="*/ 4033736 w 8053519"/>
              <a:gd name="connsiteY62" fmla="*/ 42054 h 74404"/>
              <a:gd name="connsiteX63" fmla="*/ 4018173 w 8053519"/>
              <a:gd name="connsiteY63" fmla="*/ 74403 h 74404"/>
              <a:gd name="connsiteX64" fmla="*/ 4026013 w 8053519"/>
              <a:gd name="connsiteY64" fmla="*/ 70636 h 74404"/>
              <a:gd name="connsiteX65" fmla="*/ 4299396 w 8053519"/>
              <a:gd name="connsiteY65" fmla="*/ 15616 h 74404"/>
              <a:gd name="connsiteX66" fmla="*/ 4301614 w 8053519"/>
              <a:gd name="connsiteY66" fmla="*/ 42054 h 74404"/>
              <a:gd name="connsiteX67" fmla="*/ 4286051 w 8053519"/>
              <a:gd name="connsiteY67" fmla="*/ 74403 h 74404"/>
              <a:gd name="connsiteX68" fmla="*/ 4293891 w 8053519"/>
              <a:gd name="connsiteY68" fmla="*/ 70636 h 74404"/>
              <a:gd name="connsiteX69" fmla="*/ 4567274 w 8053519"/>
              <a:gd name="connsiteY69" fmla="*/ 15616 h 74404"/>
              <a:gd name="connsiteX70" fmla="*/ 4569492 w 8053519"/>
              <a:gd name="connsiteY70" fmla="*/ 42054 h 74404"/>
              <a:gd name="connsiteX71" fmla="*/ 4553929 w 8053519"/>
              <a:gd name="connsiteY71" fmla="*/ 74404 h 74404"/>
              <a:gd name="connsiteX72" fmla="*/ 4561770 w 8053519"/>
              <a:gd name="connsiteY72" fmla="*/ 70636 h 74404"/>
              <a:gd name="connsiteX73" fmla="*/ 4835153 w 8053519"/>
              <a:gd name="connsiteY73" fmla="*/ 15616 h 74404"/>
              <a:gd name="connsiteX74" fmla="*/ 4837371 w 8053519"/>
              <a:gd name="connsiteY74" fmla="*/ 42054 h 74404"/>
              <a:gd name="connsiteX75" fmla="*/ 4821808 w 8053519"/>
              <a:gd name="connsiteY75" fmla="*/ 74403 h 74404"/>
              <a:gd name="connsiteX76" fmla="*/ 4829648 w 8053519"/>
              <a:gd name="connsiteY76" fmla="*/ 70636 h 74404"/>
              <a:gd name="connsiteX77" fmla="*/ 5103031 w 8053519"/>
              <a:gd name="connsiteY77" fmla="*/ 15616 h 74404"/>
              <a:gd name="connsiteX78" fmla="*/ 5105249 w 8053519"/>
              <a:gd name="connsiteY78" fmla="*/ 42054 h 74404"/>
              <a:gd name="connsiteX79" fmla="*/ 5089686 w 8053519"/>
              <a:gd name="connsiteY79" fmla="*/ 74403 h 74404"/>
              <a:gd name="connsiteX80" fmla="*/ 5097526 w 8053519"/>
              <a:gd name="connsiteY80" fmla="*/ 70636 h 74404"/>
              <a:gd name="connsiteX81" fmla="*/ 5370909 w 8053519"/>
              <a:gd name="connsiteY81" fmla="*/ 15616 h 74404"/>
              <a:gd name="connsiteX82" fmla="*/ 5373127 w 8053519"/>
              <a:gd name="connsiteY82" fmla="*/ 42054 h 74404"/>
              <a:gd name="connsiteX83" fmla="*/ 5357564 w 8053519"/>
              <a:gd name="connsiteY83" fmla="*/ 74404 h 74404"/>
              <a:gd name="connsiteX84" fmla="*/ 5365405 w 8053519"/>
              <a:gd name="connsiteY84" fmla="*/ 70636 h 74404"/>
              <a:gd name="connsiteX85" fmla="*/ 5638788 w 8053519"/>
              <a:gd name="connsiteY85" fmla="*/ 15616 h 74404"/>
              <a:gd name="connsiteX86" fmla="*/ 5641006 w 8053519"/>
              <a:gd name="connsiteY86" fmla="*/ 42054 h 74404"/>
              <a:gd name="connsiteX87" fmla="*/ 5625443 w 8053519"/>
              <a:gd name="connsiteY87" fmla="*/ 74403 h 74404"/>
              <a:gd name="connsiteX88" fmla="*/ 5633283 w 8053519"/>
              <a:gd name="connsiteY88" fmla="*/ 70636 h 74404"/>
              <a:gd name="connsiteX89" fmla="*/ 5906666 w 8053519"/>
              <a:gd name="connsiteY89" fmla="*/ 15616 h 74404"/>
              <a:gd name="connsiteX90" fmla="*/ 5908884 w 8053519"/>
              <a:gd name="connsiteY90" fmla="*/ 42054 h 74404"/>
              <a:gd name="connsiteX91" fmla="*/ 5893321 w 8053519"/>
              <a:gd name="connsiteY91" fmla="*/ 74403 h 74404"/>
              <a:gd name="connsiteX92" fmla="*/ 5901161 w 8053519"/>
              <a:gd name="connsiteY92" fmla="*/ 70636 h 74404"/>
              <a:gd name="connsiteX93" fmla="*/ 6174544 w 8053519"/>
              <a:gd name="connsiteY93" fmla="*/ 15616 h 74404"/>
              <a:gd name="connsiteX94" fmla="*/ 6176762 w 8053519"/>
              <a:gd name="connsiteY94" fmla="*/ 42054 h 74404"/>
              <a:gd name="connsiteX95" fmla="*/ 6161199 w 8053519"/>
              <a:gd name="connsiteY95" fmla="*/ 74403 h 74404"/>
              <a:gd name="connsiteX96" fmla="*/ 6169040 w 8053519"/>
              <a:gd name="connsiteY96" fmla="*/ 70636 h 74404"/>
              <a:gd name="connsiteX97" fmla="*/ 6442423 w 8053519"/>
              <a:gd name="connsiteY97" fmla="*/ 15616 h 74404"/>
              <a:gd name="connsiteX98" fmla="*/ 6444641 w 8053519"/>
              <a:gd name="connsiteY98" fmla="*/ 42054 h 74404"/>
              <a:gd name="connsiteX99" fmla="*/ 6429078 w 8053519"/>
              <a:gd name="connsiteY99" fmla="*/ 74403 h 74404"/>
              <a:gd name="connsiteX100" fmla="*/ 6436918 w 8053519"/>
              <a:gd name="connsiteY100" fmla="*/ 70636 h 74404"/>
              <a:gd name="connsiteX101" fmla="*/ 6710301 w 8053519"/>
              <a:gd name="connsiteY101" fmla="*/ 15616 h 74404"/>
              <a:gd name="connsiteX102" fmla="*/ 6712519 w 8053519"/>
              <a:gd name="connsiteY102" fmla="*/ 42054 h 74404"/>
              <a:gd name="connsiteX103" fmla="*/ 6696956 w 8053519"/>
              <a:gd name="connsiteY103" fmla="*/ 74403 h 74404"/>
              <a:gd name="connsiteX104" fmla="*/ 6704796 w 8053519"/>
              <a:gd name="connsiteY104" fmla="*/ 70636 h 74404"/>
              <a:gd name="connsiteX105" fmla="*/ 6978179 w 8053519"/>
              <a:gd name="connsiteY105" fmla="*/ 15616 h 74404"/>
              <a:gd name="connsiteX106" fmla="*/ 6980397 w 8053519"/>
              <a:gd name="connsiteY106" fmla="*/ 42054 h 74404"/>
              <a:gd name="connsiteX107" fmla="*/ 6964834 w 8053519"/>
              <a:gd name="connsiteY107" fmla="*/ 74403 h 74404"/>
              <a:gd name="connsiteX108" fmla="*/ 6972674 w 8053519"/>
              <a:gd name="connsiteY108" fmla="*/ 70636 h 74404"/>
              <a:gd name="connsiteX109" fmla="*/ 7246057 w 8053519"/>
              <a:gd name="connsiteY109" fmla="*/ 15616 h 74404"/>
              <a:gd name="connsiteX110" fmla="*/ 7248275 w 8053519"/>
              <a:gd name="connsiteY110" fmla="*/ 42054 h 74404"/>
              <a:gd name="connsiteX111" fmla="*/ 7232712 w 8053519"/>
              <a:gd name="connsiteY111" fmla="*/ 74403 h 74404"/>
              <a:gd name="connsiteX112" fmla="*/ 7240552 w 8053519"/>
              <a:gd name="connsiteY112" fmla="*/ 70636 h 74404"/>
              <a:gd name="connsiteX113" fmla="*/ 7513935 w 8053519"/>
              <a:gd name="connsiteY113" fmla="*/ 15616 h 74404"/>
              <a:gd name="connsiteX114" fmla="*/ 7516153 w 8053519"/>
              <a:gd name="connsiteY114" fmla="*/ 42054 h 74404"/>
              <a:gd name="connsiteX115" fmla="*/ 7500590 w 8053519"/>
              <a:gd name="connsiteY115" fmla="*/ 74403 h 74404"/>
              <a:gd name="connsiteX116" fmla="*/ 7508430 w 8053519"/>
              <a:gd name="connsiteY116" fmla="*/ 70636 h 74404"/>
              <a:gd name="connsiteX117" fmla="*/ 7781813 w 8053519"/>
              <a:gd name="connsiteY117" fmla="*/ 15616 h 74404"/>
              <a:gd name="connsiteX118" fmla="*/ 7784031 w 8053519"/>
              <a:gd name="connsiteY118" fmla="*/ 42054 h 74404"/>
              <a:gd name="connsiteX119" fmla="*/ 7768468 w 8053519"/>
              <a:gd name="connsiteY119" fmla="*/ 74404 h 74404"/>
              <a:gd name="connsiteX120" fmla="*/ 7776309 w 8053519"/>
              <a:gd name="connsiteY120" fmla="*/ 70636 h 74404"/>
              <a:gd name="connsiteX121" fmla="*/ 8049692 w 8053519"/>
              <a:gd name="connsiteY121" fmla="*/ 15616 h 74404"/>
              <a:gd name="connsiteX122" fmla="*/ 8051910 w 8053519"/>
              <a:gd name="connsiteY122" fmla="*/ 42054 h 74404"/>
              <a:gd name="connsiteX123" fmla="*/ 8036350 w 8053519"/>
              <a:gd name="connsiteY123" fmla="*/ 74398 h 74404"/>
              <a:gd name="connsiteX124" fmla="*/ 8044179 w 8053519"/>
              <a:gd name="connsiteY124" fmla="*/ 70636 h 74404"/>
              <a:gd name="connsiteX0" fmla="*/ 0 w 8053519"/>
              <a:gd name="connsiteY0" fmla="*/ 74403 h 74404"/>
              <a:gd name="connsiteX1" fmla="*/ 7840 w 8053519"/>
              <a:gd name="connsiteY1" fmla="*/ 70636 h 74404"/>
              <a:gd name="connsiteX2" fmla="*/ 249916 w 8053519"/>
              <a:gd name="connsiteY2" fmla="*/ 532 h 74404"/>
              <a:gd name="connsiteX3" fmla="*/ 281223 w 8053519"/>
              <a:gd name="connsiteY3" fmla="*/ 15616 h 74404"/>
              <a:gd name="connsiteX4" fmla="*/ 283441 w 8053519"/>
              <a:gd name="connsiteY4" fmla="*/ 42054 h 74404"/>
              <a:gd name="connsiteX5" fmla="*/ 267878 w 8053519"/>
              <a:gd name="connsiteY5" fmla="*/ 74403 h 74404"/>
              <a:gd name="connsiteX6" fmla="*/ 275719 w 8053519"/>
              <a:gd name="connsiteY6" fmla="*/ 70636 h 74404"/>
              <a:gd name="connsiteX7" fmla="*/ 517795 w 8053519"/>
              <a:gd name="connsiteY7" fmla="*/ 532 h 74404"/>
              <a:gd name="connsiteX8" fmla="*/ 549101 w 8053519"/>
              <a:gd name="connsiteY8" fmla="*/ 15616 h 74404"/>
              <a:gd name="connsiteX9" fmla="*/ 551320 w 8053519"/>
              <a:gd name="connsiteY9" fmla="*/ 42054 h 74404"/>
              <a:gd name="connsiteX10" fmla="*/ 535757 w 8053519"/>
              <a:gd name="connsiteY10" fmla="*/ 74403 h 74404"/>
              <a:gd name="connsiteX11" fmla="*/ 543596 w 8053519"/>
              <a:gd name="connsiteY11" fmla="*/ 70636 h 74404"/>
              <a:gd name="connsiteX12" fmla="*/ 785672 w 8053519"/>
              <a:gd name="connsiteY12" fmla="*/ 532 h 74404"/>
              <a:gd name="connsiteX13" fmla="*/ 816978 w 8053519"/>
              <a:gd name="connsiteY13" fmla="*/ 15616 h 74404"/>
              <a:gd name="connsiteX14" fmla="*/ 819197 w 8053519"/>
              <a:gd name="connsiteY14" fmla="*/ 42054 h 74404"/>
              <a:gd name="connsiteX15" fmla="*/ 803635 w 8053519"/>
              <a:gd name="connsiteY15" fmla="*/ 74403 h 74404"/>
              <a:gd name="connsiteX16" fmla="*/ 811474 w 8053519"/>
              <a:gd name="connsiteY16" fmla="*/ 70636 h 74404"/>
              <a:gd name="connsiteX17" fmla="*/ 1084857 w 8053519"/>
              <a:gd name="connsiteY17" fmla="*/ 15616 h 74404"/>
              <a:gd name="connsiteX18" fmla="*/ 1087075 w 8053519"/>
              <a:gd name="connsiteY18" fmla="*/ 42054 h 74404"/>
              <a:gd name="connsiteX19" fmla="*/ 1071512 w 8053519"/>
              <a:gd name="connsiteY19" fmla="*/ 74404 h 74404"/>
              <a:gd name="connsiteX20" fmla="*/ 1079353 w 8053519"/>
              <a:gd name="connsiteY20" fmla="*/ 70636 h 74404"/>
              <a:gd name="connsiteX21" fmla="*/ 1352736 w 8053519"/>
              <a:gd name="connsiteY21" fmla="*/ 15616 h 74404"/>
              <a:gd name="connsiteX22" fmla="*/ 1354954 w 8053519"/>
              <a:gd name="connsiteY22" fmla="*/ 42054 h 74404"/>
              <a:gd name="connsiteX23" fmla="*/ 1339392 w 8053519"/>
              <a:gd name="connsiteY23" fmla="*/ 74403 h 74404"/>
              <a:gd name="connsiteX24" fmla="*/ 1347230 w 8053519"/>
              <a:gd name="connsiteY24" fmla="*/ 70636 h 74404"/>
              <a:gd name="connsiteX25" fmla="*/ 1620614 w 8053519"/>
              <a:gd name="connsiteY25" fmla="*/ 15616 h 74404"/>
              <a:gd name="connsiteX26" fmla="*/ 1622832 w 8053519"/>
              <a:gd name="connsiteY26" fmla="*/ 42054 h 74404"/>
              <a:gd name="connsiteX27" fmla="*/ 1607269 w 8053519"/>
              <a:gd name="connsiteY27" fmla="*/ 74403 h 74404"/>
              <a:gd name="connsiteX28" fmla="*/ 1615109 w 8053519"/>
              <a:gd name="connsiteY28" fmla="*/ 70636 h 74404"/>
              <a:gd name="connsiteX29" fmla="*/ 1888492 w 8053519"/>
              <a:gd name="connsiteY29" fmla="*/ 15616 h 74404"/>
              <a:gd name="connsiteX30" fmla="*/ 1890710 w 8053519"/>
              <a:gd name="connsiteY30" fmla="*/ 42054 h 74404"/>
              <a:gd name="connsiteX31" fmla="*/ 1875147 w 8053519"/>
              <a:gd name="connsiteY31" fmla="*/ 74404 h 74404"/>
              <a:gd name="connsiteX32" fmla="*/ 1882987 w 8053519"/>
              <a:gd name="connsiteY32" fmla="*/ 70636 h 74404"/>
              <a:gd name="connsiteX33" fmla="*/ 2156371 w 8053519"/>
              <a:gd name="connsiteY33" fmla="*/ 15616 h 74404"/>
              <a:gd name="connsiteX34" fmla="*/ 2158589 w 8053519"/>
              <a:gd name="connsiteY34" fmla="*/ 42054 h 74404"/>
              <a:gd name="connsiteX35" fmla="*/ 2143025 w 8053519"/>
              <a:gd name="connsiteY35" fmla="*/ 74403 h 74404"/>
              <a:gd name="connsiteX36" fmla="*/ 2150866 w 8053519"/>
              <a:gd name="connsiteY36" fmla="*/ 70636 h 74404"/>
              <a:gd name="connsiteX37" fmla="*/ 2424248 w 8053519"/>
              <a:gd name="connsiteY37" fmla="*/ 15616 h 74404"/>
              <a:gd name="connsiteX38" fmla="*/ 2426467 w 8053519"/>
              <a:gd name="connsiteY38" fmla="*/ 42054 h 74404"/>
              <a:gd name="connsiteX39" fmla="*/ 2410904 w 8053519"/>
              <a:gd name="connsiteY39" fmla="*/ 74403 h 74404"/>
              <a:gd name="connsiteX40" fmla="*/ 2418743 w 8053519"/>
              <a:gd name="connsiteY40" fmla="*/ 70636 h 74404"/>
              <a:gd name="connsiteX41" fmla="*/ 2692127 w 8053519"/>
              <a:gd name="connsiteY41" fmla="*/ 15616 h 74404"/>
              <a:gd name="connsiteX42" fmla="*/ 2694344 w 8053519"/>
              <a:gd name="connsiteY42" fmla="*/ 42054 h 74404"/>
              <a:gd name="connsiteX43" fmla="*/ 2678781 w 8053519"/>
              <a:gd name="connsiteY43" fmla="*/ 74404 h 74404"/>
              <a:gd name="connsiteX44" fmla="*/ 2686622 w 8053519"/>
              <a:gd name="connsiteY44" fmla="*/ 70636 h 74404"/>
              <a:gd name="connsiteX45" fmla="*/ 2960005 w 8053519"/>
              <a:gd name="connsiteY45" fmla="*/ 15616 h 74404"/>
              <a:gd name="connsiteX46" fmla="*/ 2962223 w 8053519"/>
              <a:gd name="connsiteY46" fmla="*/ 42054 h 74404"/>
              <a:gd name="connsiteX47" fmla="*/ 2946660 w 8053519"/>
              <a:gd name="connsiteY47" fmla="*/ 74403 h 74404"/>
              <a:gd name="connsiteX48" fmla="*/ 2954500 w 8053519"/>
              <a:gd name="connsiteY48" fmla="*/ 70636 h 74404"/>
              <a:gd name="connsiteX49" fmla="*/ 3227883 w 8053519"/>
              <a:gd name="connsiteY49" fmla="*/ 15616 h 74404"/>
              <a:gd name="connsiteX50" fmla="*/ 3230101 w 8053519"/>
              <a:gd name="connsiteY50" fmla="*/ 42054 h 74404"/>
              <a:gd name="connsiteX51" fmla="*/ 3214538 w 8053519"/>
              <a:gd name="connsiteY51" fmla="*/ 74403 h 74404"/>
              <a:gd name="connsiteX52" fmla="*/ 3222378 w 8053519"/>
              <a:gd name="connsiteY52" fmla="*/ 70636 h 74404"/>
              <a:gd name="connsiteX53" fmla="*/ 3495761 w 8053519"/>
              <a:gd name="connsiteY53" fmla="*/ 15616 h 74404"/>
              <a:gd name="connsiteX54" fmla="*/ 3497979 w 8053519"/>
              <a:gd name="connsiteY54" fmla="*/ 42054 h 74404"/>
              <a:gd name="connsiteX55" fmla="*/ 3482416 w 8053519"/>
              <a:gd name="connsiteY55" fmla="*/ 74403 h 74404"/>
              <a:gd name="connsiteX56" fmla="*/ 3490256 w 8053519"/>
              <a:gd name="connsiteY56" fmla="*/ 70636 h 74404"/>
              <a:gd name="connsiteX57" fmla="*/ 3763639 w 8053519"/>
              <a:gd name="connsiteY57" fmla="*/ 15616 h 74404"/>
              <a:gd name="connsiteX58" fmla="*/ 3765857 w 8053519"/>
              <a:gd name="connsiteY58" fmla="*/ 42054 h 74404"/>
              <a:gd name="connsiteX59" fmla="*/ 3750294 w 8053519"/>
              <a:gd name="connsiteY59" fmla="*/ 74404 h 74404"/>
              <a:gd name="connsiteX60" fmla="*/ 3758135 w 8053519"/>
              <a:gd name="connsiteY60" fmla="*/ 70636 h 74404"/>
              <a:gd name="connsiteX61" fmla="*/ 4031518 w 8053519"/>
              <a:gd name="connsiteY61" fmla="*/ 15616 h 74404"/>
              <a:gd name="connsiteX62" fmla="*/ 4033736 w 8053519"/>
              <a:gd name="connsiteY62" fmla="*/ 42054 h 74404"/>
              <a:gd name="connsiteX63" fmla="*/ 4018173 w 8053519"/>
              <a:gd name="connsiteY63" fmla="*/ 74403 h 74404"/>
              <a:gd name="connsiteX64" fmla="*/ 4026013 w 8053519"/>
              <a:gd name="connsiteY64" fmla="*/ 70636 h 74404"/>
              <a:gd name="connsiteX65" fmla="*/ 4299396 w 8053519"/>
              <a:gd name="connsiteY65" fmla="*/ 15616 h 74404"/>
              <a:gd name="connsiteX66" fmla="*/ 4301614 w 8053519"/>
              <a:gd name="connsiteY66" fmla="*/ 42054 h 74404"/>
              <a:gd name="connsiteX67" fmla="*/ 4286051 w 8053519"/>
              <a:gd name="connsiteY67" fmla="*/ 74403 h 74404"/>
              <a:gd name="connsiteX68" fmla="*/ 4293891 w 8053519"/>
              <a:gd name="connsiteY68" fmla="*/ 70636 h 74404"/>
              <a:gd name="connsiteX69" fmla="*/ 4567274 w 8053519"/>
              <a:gd name="connsiteY69" fmla="*/ 15616 h 74404"/>
              <a:gd name="connsiteX70" fmla="*/ 4569492 w 8053519"/>
              <a:gd name="connsiteY70" fmla="*/ 42054 h 74404"/>
              <a:gd name="connsiteX71" fmla="*/ 4553929 w 8053519"/>
              <a:gd name="connsiteY71" fmla="*/ 74404 h 74404"/>
              <a:gd name="connsiteX72" fmla="*/ 4561770 w 8053519"/>
              <a:gd name="connsiteY72" fmla="*/ 70636 h 74404"/>
              <a:gd name="connsiteX73" fmla="*/ 4835153 w 8053519"/>
              <a:gd name="connsiteY73" fmla="*/ 15616 h 74404"/>
              <a:gd name="connsiteX74" fmla="*/ 4837371 w 8053519"/>
              <a:gd name="connsiteY74" fmla="*/ 42054 h 74404"/>
              <a:gd name="connsiteX75" fmla="*/ 4821808 w 8053519"/>
              <a:gd name="connsiteY75" fmla="*/ 74403 h 74404"/>
              <a:gd name="connsiteX76" fmla="*/ 4829648 w 8053519"/>
              <a:gd name="connsiteY76" fmla="*/ 70636 h 74404"/>
              <a:gd name="connsiteX77" fmla="*/ 5103031 w 8053519"/>
              <a:gd name="connsiteY77" fmla="*/ 15616 h 74404"/>
              <a:gd name="connsiteX78" fmla="*/ 5105249 w 8053519"/>
              <a:gd name="connsiteY78" fmla="*/ 42054 h 74404"/>
              <a:gd name="connsiteX79" fmla="*/ 5089686 w 8053519"/>
              <a:gd name="connsiteY79" fmla="*/ 74403 h 74404"/>
              <a:gd name="connsiteX80" fmla="*/ 5097526 w 8053519"/>
              <a:gd name="connsiteY80" fmla="*/ 70636 h 74404"/>
              <a:gd name="connsiteX81" fmla="*/ 5370909 w 8053519"/>
              <a:gd name="connsiteY81" fmla="*/ 15616 h 74404"/>
              <a:gd name="connsiteX82" fmla="*/ 5373127 w 8053519"/>
              <a:gd name="connsiteY82" fmla="*/ 42054 h 74404"/>
              <a:gd name="connsiteX83" fmla="*/ 5357564 w 8053519"/>
              <a:gd name="connsiteY83" fmla="*/ 74404 h 74404"/>
              <a:gd name="connsiteX84" fmla="*/ 5365405 w 8053519"/>
              <a:gd name="connsiteY84" fmla="*/ 70636 h 74404"/>
              <a:gd name="connsiteX85" fmla="*/ 5638788 w 8053519"/>
              <a:gd name="connsiteY85" fmla="*/ 15616 h 74404"/>
              <a:gd name="connsiteX86" fmla="*/ 5641006 w 8053519"/>
              <a:gd name="connsiteY86" fmla="*/ 42054 h 74404"/>
              <a:gd name="connsiteX87" fmla="*/ 5625443 w 8053519"/>
              <a:gd name="connsiteY87" fmla="*/ 74403 h 74404"/>
              <a:gd name="connsiteX88" fmla="*/ 5633283 w 8053519"/>
              <a:gd name="connsiteY88" fmla="*/ 70636 h 74404"/>
              <a:gd name="connsiteX89" fmla="*/ 5906666 w 8053519"/>
              <a:gd name="connsiteY89" fmla="*/ 15616 h 74404"/>
              <a:gd name="connsiteX90" fmla="*/ 5908884 w 8053519"/>
              <a:gd name="connsiteY90" fmla="*/ 42054 h 74404"/>
              <a:gd name="connsiteX91" fmla="*/ 5893321 w 8053519"/>
              <a:gd name="connsiteY91" fmla="*/ 74403 h 74404"/>
              <a:gd name="connsiteX92" fmla="*/ 5901161 w 8053519"/>
              <a:gd name="connsiteY92" fmla="*/ 70636 h 74404"/>
              <a:gd name="connsiteX93" fmla="*/ 6174544 w 8053519"/>
              <a:gd name="connsiteY93" fmla="*/ 15616 h 74404"/>
              <a:gd name="connsiteX94" fmla="*/ 6176762 w 8053519"/>
              <a:gd name="connsiteY94" fmla="*/ 42054 h 74404"/>
              <a:gd name="connsiteX95" fmla="*/ 6161199 w 8053519"/>
              <a:gd name="connsiteY95" fmla="*/ 74403 h 74404"/>
              <a:gd name="connsiteX96" fmla="*/ 6169040 w 8053519"/>
              <a:gd name="connsiteY96" fmla="*/ 70636 h 74404"/>
              <a:gd name="connsiteX97" fmla="*/ 6442423 w 8053519"/>
              <a:gd name="connsiteY97" fmla="*/ 15616 h 74404"/>
              <a:gd name="connsiteX98" fmla="*/ 6444641 w 8053519"/>
              <a:gd name="connsiteY98" fmla="*/ 42054 h 74404"/>
              <a:gd name="connsiteX99" fmla="*/ 6429078 w 8053519"/>
              <a:gd name="connsiteY99" fmla="*/ 74403 h 74404"/>
              <a:gd name="connsiteX100" fmla="*/ 6436918 w 8053519"/>
              <a:gd name="connsiteY100" fmla="*/ 70636 h 74404"/>
              <a:gd name="connsiteX101" fmla="*/ 6710301 w 8053519"/>
              <a:gd name="connsiteY101" fmla="*/ 15616 h 74404"/>
              <a:gd name="connsiteX102" fmla="*/ 6712519 w 8053519"/>
              <a:gd name="connsiteY102" fmla="*/ 42054 h 74404"/>
              <a:gd name="connsiteX103" fmla="*/ 6696956 w 8053519"/>
              <a:gd name="connsiteY103" fmla="*/ 74403 h 74404"/>
              <a:gd name="connsiteX104" fmla="*/ 6704796 w 8053519"/>
              <a:gd name="connsiteY104" fmla="*/ 70636 h 74404"/>
              <a:gd name="connsiteX105" fmla="*/ 6978179 w 8053519"/>
              <a:gd name="connsiteY105" fmla="*/ 15616 h 74404"/>
              <a:gd name="connsiteX106" fmla="*/ 6980397 w 8053519"/>
              <a:gd name="connsiteY106" fmla="*/ 42054 h 74404"/>
              <a:gd name="connsiteX107" fmla="*/ 6964834 w 8053519"/>
              <a:gd name="connsiteY107" fmla="*/ 74403 h 74404"/>
              <a:gd name="connsiteX108" fmla="*/ 6972674 w 8053519"/>
              <a:gd name="connsiteY108" fmla="*/ 70636 h 74404"/>
              <a:gd name="connsiteX109" fmla="*/ 7246057 w 8053519"/>
              <a:gd name="connsiteY109" fmla="*/ 15616 h 74404"/>
              <a:gd name="connsiteX110" fmla="*/ 7248275 w 8053519"/>
              <a:gd name="connsiteY110" fmla="*/ 42054 h 74404"/>
              <a:gd name="connsiteX111" fmla="*/ 7232712 w 8053519"/>
              <a:gd name="connsiteY111" fmla="*/ 74403 h 74404"/>
              <a:gd name="connsiteX112" fmla="*/ 7240552 w 8053519"/>
              <a:gd name="connsiteY112" fmla="*/ 70636 h 74404"/>
              <a:gd name="connsiteX113" fmla="*/ 7513935 w 8053519"/>
              <a:gd name="connsiteY113" fmla="*/ 15616 h 74404"/>
              <a:gd name="connsiteX114" fmla="*/ 7516153 w 8053519"/>
              <a:gd name="connsiteY114" fmla="*/ 42054 h 74404"/>
              <a:gd name="connsiteX115" fmla="*/ 7500590 w 8053519"/>
              <a:gd name="connsiteY115" fmla="*/ 74403 h 74404"/>
              <a:gd name="connsiteX116" fmla="*/ 7508430 w 8053519"/>
              <a:gd name="connsiteY116" fmla="*/ 70636 h 74404"/>
              <a:gd name="connsiteX117" fmla="*/ 7781813 w 8053519"/>
              <a:gd name="connsiteY117" fmla="*/ 15616 h 74404"/>
              <a:gd name="connsiteX118" fmla="*/ 7784031 w 8053519"/>
              <a:gd name="connsiteY118" fmla="*/ 42054 h 74404"/>
              <a:gd name="connsiteX119" fmla="*/ 7768468 w 8053519"/>
              <a:gd name="connsiteY119" fmla="*/ 74404 h 74404"/>
              <a:gd name="connsiteX120" fmla="*/ 7776309 w 8053519"/>
              <a:gd name="connsiteY120" fmla="*/ 70636 h 74404"/>
              <a:gd name="connsiteX121" fmla="*/ 8049692 w 8053519"/>
              <a:gd name="connsiteY121" fmla="*/ 15616 h 74404"/>
              <a:gd name="connsiteX122" fmla="*/ 8051910 w 8053519"/>
              <a:gd name="connsiteY122" fmla="*/ 42054 h 74404"/>
              <a:gd name="connsiteX123" fmla="*/ 8036350 w 8053519"/>
              <a:gd name="connsiteY123" fmla="*/ 74398 h 74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8053519" h="74404">
                <a:moveTo>
                  <a:pt x="0" y="74403"/>
                </a:moveTo>
                <a:lnTo>
                  <a:pt x="7840" y="70636"/>
                </a:lnTo>
                <a:cubicBezTo>
                  <a:pt x="116686" y="21769"/>
                  <a:pt x="204042" y="-4104"/>
                  <a:pt x="249916" y="532"/>
                </a:cubicBezTo>
                <a:cubicBezTo>
                  <a:pt x="265208" y="2077"/>
                  <a:pt x="275890" y="7013"/>
                  <a:pt x="281223" y="15616"/>
                </a:cubicBezTo>
                <a:cubicBezTo>
                  <a:pt x="285490" y="22499"/>
                  <a:pt x="286130" y="31404"/>
                  <a:pt x="283441" y="42054"/>
                </a:cubicBezTo>
                <a:lnTo>
                  <a:pt x="267878" y="74403"/>
                </a:lnTo>
                <a:lnTo>
                  <a:pt x="275719" y="70636"/>
                </a:lnTo>
                <a:cubicBezTo>
                  <a:pt x="384565" y="21768"/>
                  <a:pt x="471921" y="-4105"/>
                  <a:pt x="517795" y="532"/>
                </a:cubicBezTo>
                <a:cubicBezTo>
                  <a:pt x="533087" y="2077"/>
                  <a:pt x="543769" y="7013"/>
                  <a:pt x="549101" y="15616"/>
                </a:cubicBezTo>
                <a:cubicBezTo>
                  <a:pt x="553368" y="22499"/>
                  <a:pt x="554009" y="31404"/>
                  <a:pt x="551320" y="42054"/>
                </a:cubicBezTo>
                <a:lnTo>
                  <a:pt x="535757" y="74403"/>
                </a:lnTo>
                <a:lnTo>
                  <a:pt x="543596" y="70636"/>
                </a:lnTo>
                <a:cubicBezTo>
                  <a:pt x="652443" y="21768"/>
                  <a:pt x="739799" y="-4105"/>
                  <a:pt x="785672" y="532"/>
                </a:cubicBezTo>
                <a:cubicBezTo>
                  <a:pt x="800964" y="2077"/>
                  <a:pt x="811646" y="7013"/>
                  <a:pt x="816978" y="15616"/>
                </a:cubicBezTo>
                <a:cubicBezTo>
                  <a:pt x="821246" y="22499"/>
                  <a:pt x="821886" y="31404"/>
                  <a:pt x="819197" y="42054"/>
                </a:cubicBezTo>
                <a:lnTo>
                  <a:pt x="803635" y="74403"/>
                </a:lnTo>
                <a:lnTo>
                  <a:pt x="811474" y="70636"/>
                </a:lnTo>
                <a:cubicBezTo>
                  <a:pt x="956602" y="5479"/>
                  <a:pt x="1063526" y="-18798"/>
                  <a:pt x="1084857" y="15616"/>
                </a:cubicBezTo>
                <a:cubicBezTo>
                  <a:pt x="1089122" y="22499"/>
                  <a:pt x="1089763" y="31404"/>
                  <a:pt x="1087075" y="42054"/>
                </a:cubicBezTo>
                <a:lnTo>
                  <a:pt x="1071512" y="74404"/>
                </a:lnTo>
                <a:lnTo>
                  <a:pt x="1079353" y="70636"/>
                </a:lnTo>
                <a:cubicBezTo>
                  <a:pt x="1224481" y="5479"/>
                  <a:pt x="1331405" y="-18798"/>
                  <a:pt x="1352736" y="15616"/>
                </a:cubicBezTo>
                <a:cubicBezTo>
                  <a:pt x="1357002" y="22499"/>
                  <a:pt x="1357643" y="31404"/>
                  <a:pt x="1354954" y="42054"/>
                </a:cubicBezTo>
                <a:lnTo>
                  <a:pt x="1339392" y="74403"/>
                </a:lnTo>
                <a:lnTo>
                  <a:pt x="1347230" y="70636"/>
                </a:lnTo>
                <a:cubicBezTo>
                  <a:pt x="1492359" y="5479"/>
                  <a:pt x="1599283" y="-18798"/>
                  <a:pt x="1620614" y="15616"/>
                </a:cubicBezTo>
                <a:cubicBezTo>
                  <a:pt x="1624880" y="22499"/>
                  <a:pt x="1625520" y="31404"/>
                  <a:pt x="1622832" y="42054"/>
                </a:cubicBezTo>
                <a:lnTo>
                  <a:pt x="1607269" y="74403"/>
                </a:lnTo>
                <a:lnTo>
                  <a:pt x="1615109" y="70636"/>
                </a:lnTo>
                <a:cubicBezTo>
                  <a:pt x="1760237" y="5479"/>
                  <a:pt x="1867161" y="-18798"/>
                  <a:pt x="1888492" y="15616"/>
                </a:cubicBezTo>
                <a:cubicBezTo>
                  <a:pt x="1892758" y="22499"/>
                  <a:pt x="1893399" y="31404"/>
                  <a:pt x="1890710" y="42054"/>
                </a:cubicBezTo>
                <a:lnTo>
                  <a:pt x="1875147" y="74404"/>
                </a:lnTo>
                <a:lnTo>
                  <a:pt x="1882987" y="70636"/>
                </a:lnTo>
                <a:cubicBezTo>
                  <a:pt x="2028117" y="5479"/>
                  <a:pt x="2135040" y="-18798"/>
                  <a:pt x="2156371" y="15616"/>
                </a:cubicBezTo>
                <a:cubicBezTo>
                  <a:pt x="2160637" y="22499"/>
                  <a:pt x="2161277" y="31404"/>
                  <a:pt x="2158589" y="42054"/>
                </a:cubicBezTo>
                <a:lnTo>
                  <a:pt x="2143025" y="74403"/>
                </a:lnTo>
                <a:lnTo>
                  <a:pt x="2150866" y="70636"/>
                </a:lnTo>
                <a:cubicBezTo>
                  <a:pt x="2295994" y="5479"/>
                  <a:pt x="2402918" y="-18798"/>
                  <a:pt x="2424248" y="15616"/>
                </a:cubicBezTo>
                <a:cubicBezTo>
                  <a:pt x="2428514" y="22499"/>
                  <a:pt x="2429156" y="31404"/>
                  <a:pt x="2426467" y="42054"/>
                </a:cubicBezTo>
                <a:lnTo>
                  <a:pt x="2410904" y="74403"/>
                </a:lnTo>
                <a:lnTo>
                  <a:pt x="2418743" y="70636"/>
                </a:lnTo>
                <a:cubicBezTo>
                  <a:pt x="2563872" y="5479"/>
                  <a:pt x="2670795" y="-18798"/>
                  <a:pt x="2692127" y="15616"/>
                </a:cubicBezTo>
                <a:cubicBezTo>
                  <a:pt x="2696392" y="22499"/>
                  <a:pt x="2697033" y="31404"/>
                  <a:pt x="2694344" y="42054"/>
                </a:cubicBezTo>
                <a:lnTo>
                  <a:pt x="2678781" y="74404"/>
                </a:lnTo>
                <a:lnTo>
                  <a:pt x="2686622" y="70636"/>
                </a:lnTo>
                <a:cubicBezTo>
                  <a:pt x="2831750" y="5479"/>
                  <a:pt x="2938674" y="-18798"/>
                  <a:pt x="2960005" y="15616"/>
                </a:cubicBezTo>
                <a:cubicBezTo>
                  <a:pt x="2964271" y="22499"/>
                  <a:pt x="2964912" y="31404"/>
                  <a:pt x="2962223" y="42054"/>
                </a:cubicBezTo>
                <a:lnTo>
                  <a:pt x="2946660" y="74403"/>
                </a:lnTo>
                <a:lnTo>
                  <a:pt x="2954500" y="70636"/>
                </a:lnTo>
                <a:cubicBezTo>
                  <a:pt x="3099628" y="5479"/>
                  <a:pt x="3206551" y="-18798"/>
                  <a:pt x="3227883" y="15616"/>
                </a:cubicBezTo>
                <a:cubicBezTo>
                  <a:pt x="3232149" y="22499"/>
                  <a:pt x="3232790" y="31404"/>
                  <a:pt x="3230101" y="42054"/>
                </a:cubicBezTo>
                <a:lnTo>
                  <a:pt x="3214538" y="74403"/>
                </a:lnTo>
                <a:lnTo>
                  <a:pt x="3222378" y="70636"/>
                </a:lnTo>
                <a:cubicBezTo>
                  <a:pt x="3367506" y="5479"/>
                  <a:pt x="3474429" y="-18798"/>
                  <a:pt x="3495761" y="15616"/>
                </a:cubicBezTo>
                <a:cubicBezTo>
                  <a:pt x="3500027" y="22499"/>
                  <a:pt x="3500668" y="31404"/>
                  <a:pt x="3497979" y="42054"/>
                </a:cubicBezTo>
                <a:lnTo>
                  <a:pt x="3482416" y="74403"/>
                </a:lnTo>
                <a:lnTo>
                  <a:pt x="3490256" y="70636"/>
                </a:lnTo>
                <a:cubicBezTo>
                  <a:pt x="3635384" y="5479"/>
                  <a:pt x="3742308" y="-18798"/>
                  <a:pt x="3763639" y="15616"/>
                </a:cubicBezTo>
                <a:cubicBezTo>
                  <a:pt x="3767905" y="22499"/>
                  <a:pt x="3768546" y="31404"/>
                  <a:pt x="3765857" y="42054"/>
                </a:cubicBezTo>
                <a:lnTo>
                  <a:pt x="3750294" y="74404"/>
                </a:lnTo>
                <a:lnTo>
                  <a:pt x="3758135" y="70636"/>
                </a:lnTo>
                <a:cubicBezTo>
                  <a:pt x="3903263" y="5479"/>
                  <a:pt x="4010186" y="-18798"/>
                  <a:pt x="4031518" y="15616"/>
                </a:cubicBezTo>
                <a:cubicBezTo>
                  <a:pt x="4035784" y="22499"/>
                  <a:pt x="4036425" y="31404"/>
                  <a:pt x="4033736" y="42054"/>
                </a:cubicBezTo>
                <a:lnTo>
                  <a:pt x="4018173" y="74403"/>
                </a:lnTo>
                <a:lnTo>
                  <a:pt x="4026013" y="70636"/>
                </a:lnTo>
                <a:cubicBezTo>
                  <a:pt x="4171141" y="5479"/>
                  <a:pt x="4278064" y="-18798"/>
                  <a:pt x="4299396" y="15616"/>
                </a:cubicBezTo>
                <a:cubicBezTo>
                  <a:pt x="4303662" y="22499"/>
                  <a:pt x="4304303" y="31404"/>
                  <a:pt x="4301614" y="42054"/>
                </a:cubicBezTo>
                <a:lnTo>
                  <a:pt x="4286051" y="74403"/>
                </a:lnTo>
                <a:lnTo>
                  <a:pt x="4293891" y="70636"/>
                </a:lnTo>
                <a:cubicBezTo>
                  <a:pt x="4439019" y="5479"/>
                  <a:pt x="4545943" y="-18798"/>
                  <a:pt x="4567274" y="15616"/>
                </a:cubicBezTo>
                <a:cubicBezTo>
                  <a:pt x="4571540" y="22499"/>
                  <a:pt x="4572181" y="31404"/>
                  <a:pt x="4569492" y="42054"/>
                </a:cubicBezTo>
                <a:lnTo>
                  <a:pt x="4553929" y="74404"/>
                </a:lnTo>
                <a:lnTo>
                  <a:pt x="4561770" y="70636"/>
                </a:lnTo>
                <a:cubicBezTo>
                  <a:pt x="4706898" y="5479"/>
                  <a:pt x="4813821" y="-18798"/>
                  <a:pt x="4835153" y="15616"/>
                </a:cubicBezTo>
                <a:cubicBezTo>
                  <a:pt x="4839419" y="22499"/>
                  <a:pt x="4840060" y="31404"/>
                  <a:pt x="4837371" y="42054"/>
                </a:cubicBezTo>
                <a:lnTo>
                  <a:pt x="4821808" y="74403"/>
                </a:lnTo>
                <a:lnTo>
                  <a:pt x="4829648" y="70636"/>
                </a:lnTo>
                <a:cubicBezTo>
                  <a:pt x="4974776" y="5479"/>
                  <a:pt x="5081700" y="-18798"/>
                  <a:pt x="5103031" y="15616"/>
                </a:cubicBezTo>
                <a:cubicBezTo>
                  <a:pt x="5107297" y="22499"/>
                  <a:pt x="5107938" y="31404"/>
                  <a:pt x="5105249" y="42054"/>
                </a:cubicBezTo>
                <a:lnTo>
                  <a:pt x="5089686" y="74403"/>
                </a:lnTo>
                <a:lnTo>
                  <a:pt x="5097526" y="70636"/>
                </a:lnTo>
                <a:cubicBezTo>
                  <a:pt x="5242654" y="5479"/>
                  <a:pt x="5349578" y="-18798"/>
                  <a:pt x="5370909" y="15616"/>
                </a:cubicBezTo>
                <a:cubicBezTo>
                  <a:pt x="5375175" y="22499"/>
                  <a:pt x="5375816" y="31404"/>
                  <a:pt x="5373127" y="42054"/>
                </a:cubicBezTo>
                <a:lnTo>
                  <a:pt x="5357564" y="74404"/>
                </a:lnTo>
                <a:lnTo>
                  <a:pt x="5365405" y="70636"/>
                </a:lnTo>
                <a:cubicBezTo>
                  <a:pt x="5510533" y="5479"/>
                  <a:pt x="5617457" y="-18798"/>
                  <a:pt x="5638788" y="15616"/>
                </a:cubicBezTo>
                <a:cubicBezTo>
                  <a:pt x="5643054" y="22499"/>
                  <a:pt x="5643695" y="31404"/>
                  <a:pt x="5641006" y="42054"/>
                </a:cubicBezTo>
                <a:lnTo>
                  <a:pt x="5625443" y="74403"/>
                </a:lnTo>
                <a:lnTo>
                  <a:pt x="5633283" y="70636"/>
                </a:lnTo>
                <a:cubicBezTo>
                  <a:pt x="5778411" y="5479"/>
                  <a:pt x="5885334" y="-18798"/>
                  <a:pt x="5906666" y="15616"/>
                </a:cubicBezTo>
                <a:cubicBezTo>
                  <a:pt x="5910932" y="22499"/>
                  <a:pt x="5911573" y="31404"/>
                  <a:pt x="5908884" y="42054"/>
                </a:cubicBezTo>
                <a:lnTo>
                  <a:pt x="5893321" y="74403"/>
                </a:lnTo>
                <a:lnTo>
                  <a:pt x="5901161" y="70636"/>
                </a:lnTo>
                <a:cubicBezTo>
                  <a:pt x="6046289" y="5479"/>
                  <a:pt x="6153212" y="-18798"/>
                  <a:pt x="6174544" y="15616"/>
                </a:cubicBezTo>
                <a:cubicBezTo>
                  <a:pt x="6178810" y="22499"/>
                  <a:pt x="6179451" y="31404"/>
                  <a:pt x="6176762" y="42054"/>
                </a:cubicBezTo>
                <a:lnTo>
                  <a:pt x="6161199" y="74403"/>
                </a:lnTo>
                <a:lnTo>
                  <a:pt x="6169040" y="70636"/>
                </a:lnTo>
                <a:cubicBezTo>
                  <a:pt x="6314168" y="5479"/>
                  <a:pt x="6421092" y="-18798"/>
                  <a:pt x="6442423" y="15616"/>
                </a:cubicBezTo>
                <a:cubicBezTo>
                  <a:pt x="6446689" y="22499"/>
                  <a:pt x="6447330" y="31404"/>
                  <a:pt x="6444641" y="42054"/>
                </a:cubicBezTo>
                <a:lnTo>
                  <a:pt x="6429078" y="74403"/>
                </a:lnTo>
                <a:lnTo>
                  <a:pt x="6436918" y="70636"/>
                </a:lnTo>
                <a:cubicBezTo>
                  <a:pt x="6582046" y="5479"/>
                  <a:pt x="6688970" y="-18798"/>
                  <a:pt x="6710301" y="15616"/>
                </a:cubicBezTo>
                <a:cubicBezTo>
                  <a:pt x="6714567" y="22499"/>
                  <a:pt x="6715208" y="31404"/>
                  <a:pt x="6712519" y="42054"/>
                </a:cubicBezTo>
                <a:lnTo>
                  <a:pt x="6696956" y="74403"/>
                </a:lnTo>
                <a:lnTo>
                  <a:pt x="6704796" y="70636"/>
                </a:lnTo>
                <a:cubicBezTo>
                  <a:pt x="6849924" y="5479"/>
                  <a:pt x="6956848" y="-18798"/>
                  <a:pt x="6978179" y="15616"/>
                </a:cubicBezTo>
                <a:cubicBezTo>
                  <a:pt x="6982445" y="22499"/>
                  <a:pt x="6983086" y="31404"/>
                  <a:pt x="6980397" y="42054"/>
                </a:cubicBezTo>
                <a:lnTo>
                  <a:pt x="6964834" y="74403"/>
                </a:lnTo>
                <a:lnTo>
                  <a:pt x="6972674" y="70636"/>
                </a:lnTo>
                <a:cubicBezTo>
                  <a:pt x="7117802" y="5479"/>
                  <a:pt x="7224726" y="-18798"/>
                  <a:pt x="7246057" y="15616"/>
                </a:cubicBezTo>
                <a:cubicBezTo>
                  <a:pt x="7250323" y="22499"/>
                  <a:pt x="7250964" y="31404"/>
                  <a:pt x="7248275" y="42054"/>
                </a:cubicBezTo>
                <a:lnTo>
                  <a:pt x="7232712" y="74403"/>
                </a:lnTo>
                <a:lnTo>
                  <a:pt x="7240552" y="70636"/>
                </a:lnTo>
                <a:cubicBezTo>
                  <a:pt x="7385680" y="5479"/>
                  <a:pt x="7492604" y="-18798"/>
                  <a:pt x="7513935" y="15616"/>
                </a:cubicBezTo>
                <a:cubicBezTo>
                  <a:pt x="7518201" y="22499"/>
                  <a:pt x="7518842" y="31404"/>
                  <a:pt x="7516153" y="42054"/>
                </a:cubicBezTo>
                <a:lnTo>
                  <a:pt x="7500590" y="74403"/>
                </a:lnTo>
                <a:lnTo>
                  <a:pt x="7508430" y="70636"/>
                </a:lnTo>
                <a:cubicBezTo>
                  <a:pt x="7653558" y="5479"/>
                  <a:pt x="7760482" y="-18798"/>
                  <a:pt x="7781813" y="15616"/>
                </a:cubicBezTo>
                <a:cubicBezTo>
                  <a:pt x="7786079" y="22499"/>
                  <a:pt x="7786720" y="31404"/>
                  <a:pt x="7784031" y="42054"/>
                </a:cubicBezTo>
                <a:lnTo>
                  <a:pt x="7768468" y="74404"/>
                </a:lnTo>
                <a:lnTo>
                  <a:pt x="7776309" y="70636"/>
                </a:lnTo>
                <a:cubicBezTo>
                  <a:pt x="7921437" y="5479"/>
                  <a:pt x="8028361" y="-18798"/>
                  <a:pt x="8049692" y="15616"/>
                </a:cubicBezTo>
                <a:cubicBezTo>
                  <a:pt x="8053958" y="22499"/>
                  <a:pt x="8054599" y="31404"/>
                  <a:pt x="8051910" y="42054"/>
                </a:cubicBezTo>
                <a:lnTo>
                  <a:pt x="8036350" y="74398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33" name="フリーフォーム: 図形 732">
            <a:extLst>
              <a:ext uri="{FF2B5EF4-FFF2-40B4-BE49-F238E27FC236}">
                <a16:creationId xmlns:a16="http://schemas.microsoft.com/office/drawing/2014/main" id="{DEC28EDB-8C60-2CEC-4141-318A03BD8FEC}"/>
              </a:ext>
            </a:extLst>
          </p:cNvPr>
          <p:cNvSpPr/>
          <p:nvPr/>
        </p:nvSpPr>
        <p:spPr bwMode="auto">
          <a:xfrm>
            <a:off x="6567854" y="5174098"/>
            <a:ext cx="2709016" cy="65321"/>
          </a:xfrm>
          <a:custGeom>
            <a:avLst/>
            <a:gdLst>
              <a:gd name="connsiteX0" fmla="*/ 110695 w 8655748"/>
              <a:gd name="connsiteY0" fmla="*/ 0 h 126569"/>
              <a:gd name="connsiteX1" fmla="*/ 188968 w 8655748"/>
              <a:gd name="connsiteY1" fmla="*/ 32421 h 126569"/>
              <a:gd name="connsiteX2" fmla="*/ 196435 w 8655748"/>
              <a:gd name="connsiteY2" fmla="*/ 43496 h 126569"/>
              <a:gd name="connsiteX3" fmla="*/ 200955 w 8655748"/>
              <a:gd name="connsiteY3" fmla="*/ 40449 h 126569"/>
              <a:gd name="connsiteX4" fmla="*/ 244042 w 8655748"/>
              <a:gd name="connsiteY4" fmla="*/ 31750 h 126569"/>
              <a:gd name="connsiteX5" fmla="*/ 287129 w 8655748"/>
              <a:gd name="connsiteY5" fmla="*/ 40449 h 126569"/>
              <a:gd name="connsiteX6" fmla="*/ 292463 w 8655748"/>
              <a:gd name="connsiteY6" fmla="*/ 44044 h 126569"/>
              <a:gd name="connsiteX7" fmla="*/ 300300 w 8655748"/>
              <a:gd name="connsiteY7" fmla="*/ 32421 h 126569"/>
              <a:gd name="connsiteX8" fmla="*/ 378573 w 8655748"/>
              <a:gd name="connsiteY8" fmla="*/ 0 h 126569"/>
              <a:gd name="connsiteX9" fmla="*/ 456846 w 8655748"/>
              <a:gd name="connsiteY9" fmla="*/ 32421 h 126569"/>
              <a:gd name="connsiteX10" fmla="*/ 464313 w 8655748"/>
              <a:gd name="connsiteY10" fmla="*/ 43496 h 126569"/>
              <a:gd name="connsiteX11" fmla="*/ 468833 w 8655748"/>
              <a:gd name="connsiteY11" fmla="*/ 40449 h 126569"/>
              <a:gd name="connsiteX12" fmla="*/ 511920 w 8655748"/>
              <a:gd name="connsiteY12" fmla="*/ 31750 h 126569"/>
              <a:gd name="connsiteX13" fmla="*/ 555008 w 8655748"/>
              <a:gd name="connsiteY13" fmla="*/ 40449 h 126569"/>
              <a:gd name="connsiteX14" fmla="*/ 560341 w 8655748"/>
              <a:gd name="connsiteY14" fmla="*/ 44045 h 126569"/>
              <a:gd name="connsiteX15" fmla="*/ 568179 w 8655748"/>
              <a:gd name="connsiteY15" fmla="*/ 32421 h 126569"/>
              <a:gd name="connsiteX16" fmla="*/ 646452 w 8655748"/>
              <a:gd name="connsiteY16" fmla="*/ 0 h 126569"/>
              <a:gd name="connsiteX17" fmla="*/ 724725 w 8655748"/>
              <a:gd name="connsiteY17" fmla="*/ 32421 h 126569"/>
              <a:gd name="connsiteX18" fmla="*/ 732192 w 8655748"/>
              <a:gd name="connsiteY18" fmla="*/ 43496 h 126569"/>
              <a:gd name="connsiteX19" fmla="*/ 736712 w 8655748"/>
              <a:gd name="connsiteY19" fmla="*/ 40449 h 126569"/>
              <a:gd name="connsiteX20" fmla="*/ 779800 w 8655748"/>
              <a:gd name="connsiteY20" fmla="*/ 31750 h 126569"/>
              <a:gd name="connsiteX21" fmla="*/ 822887 w 8655748"/>
              <a:gd name="connsiteY21" fmla="*/ 40449 h 126569"/>
              <a:gd name="connsiteX22" fmla="*/ 828221 w 8655748"/>
              <a:gd name="connsiteY22" fmla="*/ 44045 h 126569"/>
              <a:gd name="connsiteX23" fmla="*/ 836058 w 8655748"/>
              <a:gd name="connsiteY23" fmla="*/ 32421 h 126569"/>
              <a:gd name="connsiteX24" fmla="*/ 914331 w 8655748"/>
              <a:gd name="connsiteY24" fmla="*/ 0 h 126569"/>
              <a:gd name="connsiteX25" fmla="*/ 992604 w 8655748"/>
              <a:gd name="connsiteY25" fmla="*/ 32421 h 126569"/>
              <a:gd name="connsiteX26" fmla="*/ 1000072 w 8655748"/>
              <a:gd name="connsiteY26" fmla="*/ 43496 h 126569"/>
              <a:gd name="connsiteX27" fmla="*/ 1004591 w 8655748"/>
              <a:gd name="connsiteY27" fmla="*/ 40449 h 126569"/>
              <a:gd name="connsiteX28" fmla="*/ 1047679 w 8655748"/>
              <a:gd name="connsiteY28" fmla="*/ 31750 h 126569"/>
              <a:gd name="connsiteX29" fmla="*/ 1090766 w 8655748"/>
              <a:gd name="connsiteY29" fmla="*/ 40449 h 126569"/>
              <a:gd name="connsiteX30" fmla="*/ 1096099 w 8655748"/>
              <a:gd name="connsiteY30" fmla="*/ 44045 h 126569"/>
              <a:gd name="connsiteX31" fmla="*/ 1103937 w 8655748"/>
              <a:gd name="connsiteY31" fmla="*/ 32421 h 126569"/>
              <a:gd name="connsiteX32" fmla="*/ 1182210 w 8655748"/>
              <a:gd name="connsiteY32" fmla="*/ 0 h 126569"/>
              <a:gd name="connsiteX33" fmla="*/ 1260483 w 8655748"/>
              <a:gd name="connsiteY33" fmla="*/ 32421 h 126569"/>
              <a:gd name="connsiteX34" fmla="*/ 1267950 w 8655748"/>
              <a:gd name="connsiteY34" fmla="*/ 43496 h 126569"/>
              <a:gd name="connsiteX35" fmla="*/ 1272470 w 8655748"/>
              <a:gd name="connsiteY35" fmla="*/ 40449 h 126569"/>
              <a:gd name="connsiteX36" fmla="*/ 1315557 w 8655748"/>
              <a:gd name="connsiteY36" fmla="*/ 31750 h 126569"/>
              <a:gd name="connsiteX37" fmla="*/ 1358645 w 8655748"/>
              <a:gd name="connsiteY37" fmla="*/ 40449 h 126569"/>
              <a:gd name="connsiteX38" fmla="*/ 1363978 w 8655748"/>
              <a:gd name="connsiteY38" fmla="*/ 44045 h 126569"/>
              <a:gd name="connsiteX39" fmla="*/ 1371815 w 8655748"/>
              <a:gd name="connsiteY39" fmla="*/ 32421 h 126569"/>
              <a:gd name="connsiteX40" fmla="*/ 1450090 w 8655748"/>
              <a:gd name="connsiteY40" fmla="*/ 0 h 126569"/>
              <a:gd name="connsiteX41" fmla="*/ 1528362 w 8655748"/>
              <a:gd name="connsiteY41" fmla="*/ 32421 h 126569"/>
              <a:gd name="connsiteX42" fmla="*/ 1535829 w 8655748"/>
              <a:gd name="connsiteY42" fmla="*/ 43496 h 126569"/>
              <a:gd name="connsiteX43" fmla="*/ 1540349 w 8655748"/>
              <a:gd name="connsiteY43" fmla="*/ 40449 h 126569"/>
              <a:gd name="connsiteX44" fmla="*/ 1583436 w 8655748"/>
              <a:gd name="connsiteY44" fmla="*/ 31750 h 126569"/>
              <a:gd name="connsiteX45" fmla="*/ 1626523 w 8655748"/>
              <a:gd name="connsiteY45" fmla="*/ 40449 h 126569"/>
              <a:gd name="connsiteX46" fmla="*/ 1631857 w 8655748"/>
              <a:gd name="connsiteY46" fmla="*/ 44044 h 126569"/>
              <a:gd name="connsiteX47" fmla="*/ 1639693 w 8655748"/>
              <a:gd name="connsiteY47" fmla="*/ 32421 h 126569"/>
              <a:gd name="connsiteX48" fmla="*/ 1717967 w 8655748"/>
              <a:gd name="connsiteY48" fmla="*/ 0 h 126569"/>
              <a:gd name="connsiteX49" fmla="*/ 1796240 w 8655748"/>
              <a:gd name="connsiteY49" fmla="*/ 32421 h 126569"/>
              <a:gd name="connsiteX50" fmla="*/ 1803707 w 8655748"/>
              <a:gd name="connsiteY50" fmla="*/ 43496 h 126569"/>
              <a:gd name="connsiteX51" fmla="*/ 1808226 w 8655748"/>
              <a:gd name="connsiteY51" fmla="*/ 40449 h 126569"/>
              <a:gd name="connsiteX52" fmla="*/ 1851313 w 8655748"/>
              <a:gd name="connsiteY52" fmla="*/ 31750 h 126569"/>
              <a:gd name="connsiteX53" fmla="*/ 1894401 w 8655748"/>
              <a:gd name="connsiteY53" fmla="*/ 40449 h 126569"/>
              <a:gd name="connsiteX54" fmla="*/ 1899734 w 8655748"/>
              <a:gd name="connsiteY54" fmla="*/ 44044 h 126569"/>
              <a:gd name="connsiteX55" fmla="*/ 1907571 w 8655748"/>
              <a:gd name="connsiteY55" fmla="*/ 32421 h 126569"/>
              <a:gd name="connsiteX56" fmla="*/ 1985842 w 8655748"/>
              <a:gd name="connsiteY56" fmla="*/ 0 h 126569"/>
              <a:gd name="connsiteX57" fmla="*/ 2064117 w 8655748"/>
              <a:gd name="connsiteY57" fmla="*/ 32421 h 126569"/>
              <a:gd name="connsiteX58" fmla="*/ 2071584 w 8655748"/>
              <a:gd name="connsiteY58" fmla="*/ 43496 h 126569"/>
              <a:gd name="connsiteX59" fmla="*/ 2076103 w 8655748"/>
              <a:gd name="connsiteY59" fmla="*/ 40449 h 126569"/>
              <a:gd name="connsiteX60" fmla="*/ 2119192 w 8655748"/>
              <a:gd name="connsiteY60" fmla="*/ 31750 h 126569"/>
              <a:gd name="connsiteX61" fmla="*/ 2162278 w 8655748"/>
              <a:gd name="connsiteY61" fmla="*/ 40449 h 126569"/>
              <a:gd name="connsiteX62" fmla="*/ 2167613 w 8655748"/>
              <a:gd name="connsiteY62" fmla="*/ 44045 h 126569"/>
              <a:gd name="connsiteX63" fmla="*/ 2175449 w 8655748"/>
              <a:gd name="connsiteY63" fmla="*/ 32421 h 126569"/>
              <a:gd name="connsiteX64" fmla="*/ 2253722 w 8655748"/>
              <a:gd name="connsiteY64" fmla="*/ 0 h 126569"/>
              <a:gd name="connsiteX65" fmla="*/ 2331995 w 8655748"/>
              <a:gd name="connsiteY65" fmla="*/ 32421 h 126569"/>
              <a:gd name="connsiteX66" fmla="*/ 2339461 w 8655748"/>
              <a:gd name="connsiteY66" fmla="*/ 43496 h 126569"/>
              <a:gd name="connsiteX67" fmla="*/ 2343982 w 8655748"/>
              <a:gd name="connsiteY67" fmla="*/ 40449 h 126569"/>
              <a:gd name="connsiteX68" fmla="*/ 2387070 w 8655748"/>
              <a:gd name="connsiteY68" fmla="*/ 31750 h 126569"/>
              <a:gd name="connsiteX69" fmla="*/ 2430156 w 8655748"/>
              <a:gd name="connsiteY69" fmla="*/ 40449 h 126569"/>
              <a:gd name="connsiteX70" fmla="*/ 2435491 w 8655748"/>
              <a:gd name="connsiteY70" fmla="*/ 44045 h 126569"/>
              <a:gd name="connsiteX71" fmla="*/ 2443327 w 8655748"/>
              <a:gd name="connsiteY71" fmla="*/ 32421 h 126569"/>
              <a:gd name="connsiteX72" fmla="*/ 2521601 w 8655748"/>
              <a:gd name="connsiteY72" fmla="*/ 0 h 126569"/>
              <a:gd name="connsiteX73" fmla="*/ 2599874 w 8655748"/>
              <a:gd name="connsiteY73" fmla="*/ 32421 h 126569"/>
              <a:gd name="connsiteX74" fmla="*/ 2607340 w 8655748"/>
              <a:gd name="connsiteY74" fmla="*/ 43496 h 126569"/>
              <a:gd name="connsiteX75" fmla="*/ 2611860 w 8655748"/>
              <a:gd name="connsiteY75" fmla="*/ 40449 h 126569"/>
              <a:gd name="connsiteX76" fmla="*/ 2654946 w 8655748"/>
              <a:gd name="connsiteY76" fmla="*/ 31750 h 126569"/>
              <a:gd name="connsiteX77" fmla="*/ 2698035 w 8655748"/>
              <a:gd name="connsiteY77" fmla="*/ 40449 h 126569"/>
              <a:gd name="connsiteX78" fmla="*/ 2703368 w 8655748"/>
              <a:gd name="connsiteY78" fmla="*/ 44045 h 126569"/>
              <a:gd name="connsiteX79" fmla="*/ 2711205 w 8655748"/>
              <a:gd name="connsiteY79" fmla="*/ 32421 h 126569"/>
              <a:gd name="connsiteX80" fmla="*/ 2789478 w 8655748"/>
              <a:gd name="connsiteY80" fmla="*/ 0 h 126569"/>
              <a:gd name="connsiteX81" fmla="*/ 2867751 w 8655748"/>
              <a:gd name="connsiteY81" fmla="*/ 32421 h 126569"/>
              <a:gd name="connsiteX82" fmla="*/ 2875218 w 8655748"/>
              <a:gd name="connsiteY82" fmla="*/ 43496 h 126569"/>
              <a:gd name="connsiteX83" fmla="*/ 2879738 w 8655748"/>
              <a:gd name="connsiteY83" fmla="*/ 40449 h 126569"/>
              <a:gd name="connsiteX84" fmla="*/ 2922826 w 8655748"/>
              <a:gd name="connsiteY84" fmla="*/ 31750 h 126569"/>
              <a:gd name="connsiteX85" fmla="*/ 2965913 w 8655748"/>
              <a:gd name="connsiteY85" fmla="*/ 40449 h 126569"/>
              <a:gd name="connsiteX86" fmla="*/ 2971248 w 8655748"/>
              <a:gd name="connsiteY86" fmla="*/ 44045 h 126569"/>
              <a:gd name="connsiteX87" fmla="*/ 2979084 w 8655748"/>
              <a:gd name="connsiteY87" fmla="*/ 32421 h 126569"/>
              <a:gd name="connsiteX88" fmla="*/ 3057357 w 8655748"/>
              <a:gd name="connsiteY88" fmla="*/ 0 h 126569"/>
              <a:gd name="connsiteX89" fmla="*/ 3135630 w 8655748"/>
              <a:gd name="connsiteY89" fmla="*/ 32421 h 126569"/>
              <a:gd name="connsiteX90" fmla="*/ 3143096 w 8655748"/>
              <a:gd name="connsiteY90" fmla="*/ 43496 h 126569"/>
              <a:gd name="connsiteX91" fmla="*/ 3147617 w 8655748"/>
              <a:gd name="connsiteY91" fmla="*/ 40449 h 126569"/>
              <a:gd name="connsiteX92" fmla="*/ 3190704 w 8655748"/>
              <a:gd name="connsiteY92" fmla="*/ 31750 h 126569"/>
              <a:gd name="connsiteX93" fmla="*/ 3233791 w 8655748"/>
              <a:gd name="connsiteY93" fmla="*/ 40449 h 126569"/>
              <a:gd name="connsiteX94" fmla="*/ 3239125 w 8655748"/>
              <a:gd name="connsiteY94" fmla="*/ 44045 h 126569"/>
              <a:gd name="connsiteX95" fmla="*/ 3246962 w 8655748"/>
              <a:gd name="connsiteY95" fmla="*/ 32421 h 126569"/>
              <a:gd name="connsiteX96" fmla="*/ 3325235 w 8655748"/>
              <a:gd name="connsiteY96" fmla="*/ 0 h 126569"/>
              <a:gd name="connsiteX97" fmla="*/ 3403507 w 8655748"/>
              <a:gd name="connsiteY97" fmla="*/ 32421 h 126569"/>
              <a:gd name="connsiteX98" fmla="*/ 3410974 w 8655748"/>
              <a:gd name="connsiteY98" fmla="*/ 43496 h 126569"/>
              <a:gd name="connsiteX99" fmla="*/ 3415494 w 8655748"/>
              <a:gd name="connsiteY99" fmla="*/ 40449 h 126569"/>
              <a:gd name="connsiteX100" fmla="*/ 3458582 w 8655748"/>
              <a:gd name="connsiteY100" fmla="*/ 31750 h 126569"/>
              <a:gd name="connsiteX101" fmla="*/ 3501666 w 8655748"/>
              <a:gd name="connsiteY101" fmla="*/ 40449 h 126569"/>
              <a:gd name="connsiteX102" fmla="*/ 3506998 w 8655748"/>
              <a:gd name="connsiteY102" fmla="*/ 44044 h 126569"/>
              <a:gd name="connsiteX103" fmla="*/ 3514835 w 8655748"/>
              <a:gd name="connsiteY103" fmla="*/ 32421 h 126569"/>
              <a:gd name="connsiteX104" fmla="*/ 3593106 w 8655748"/>
              <a:gd name="connsiteY104" fmla="*/ 0 h 126569"/>
              <a:gd name="connsiteX105" fmla="*/ 3671379 w 8655748"/>
              <a:gd name="connsiteY105" fmla="*/ 32421 h 126569"/>
              <a:gd name="connsiteX106" fmla="*/ 3678847 w 8655748"/>
              <a:gd name="connsiteY106" fmla="*/ 43497 h 126569"/>
              <a:gd name="connsiteX107" fmla="*/ 3683369 w 8655748"/>
              <a:gd name="connsiteY107" fmla="*/ 40449 h 126569"/>
              <a:gd name="connsiteX108" fmla="*/ 3726456 w 8655748"/>
              <a:gd name="connsiteY108" fmla="*/ 31750 h 126569"/>
              <a:gd name="connsiteX109" fmla="*/ 3769544 w 8655748"/>
              <a:gd name="connsiteY109" fmla="*/ 40449 h 126569"/>
              <a:gd name="connsiteX110" fmla="*/ 3774875 w 8655748"/>
              <a:gd name="connsiteY110" fmla="*/ 44043 h 126569"/>
              <a:gd name="connsiteX111" fmla="*/ 3782711 w 8655748"/>
              <a:gd name="connsiteY111" fmla="*/ 32421 h 126569"/>
              <a:gd name="connsiteX112" fmla="*/ 3860984 w 8655748"/>
              <a:gd name="connsiteY112" fmla="*/ 0 h 126569"/>
              <a:gd name="connsiteX113" fmla="*/ 3939257 w 8655748"/>
              <a:gd name="connsiteY113" fmla="*/ 32421 h 126569"/>
              <a:gd name="connsiteX114" fmla="*/ 3946725 w 8655748"/>
              <a:gd name="connsiteY114" fmla="*/ 43497 h 126569"/>
              <a:gd name="connsiteX115" fmla="*/ 3951247 w 8655748"/>
              <a:gd name="connsiteY115" fmla="*/ 40449 h 126569"/>
              <a:gd name="connsiteX116" fmla="*/ 3994334 w 8655748"/>
              <a:gd name="connsiteY116" fmla="*/ 31750 h 126569"/>
              <a:gd name="connsiteX117" fmla="*/ 4037422 w 8655748"/>
              <a:gd name="connsiteY117" fmla="*/ 40449 h 126569"/>
              <a:gd name="connsiteX118" fmla="*/ 4042754 w 8655748"/>
              <a:gd name="connsiteY118" fmla="*/ 44044 h 126569"/>
              <a:gd name="connsiteX119" fmla="*/ 4050590 w 8655748"/>
              <a:gd name="connsiteY119" fmla="*/ 32421 h 126569"/>
              <a:gd name="connsiteX120" fmla="*/ 4128863 w 8655748"/>
              <a:gd name="connsiteY120" fmla="*/ 0 h 126569"/>
              <a:gd name="connsiteX121" fmla="*/ 4207136 w 8655748"/>
              <a:gd name="connsiteY121" fmla="*/ 32421 h 126569"/>
              <a:gd name="connsiteX122" fmla="*/ 4214604 w 8655748"/>
              <a:gd name="connsiteY122" fmla="*/ 43497 h 126569"/>
              <a:gd name="connsiteX123" fmla="*/ 4219126 w 8655748"/>
              <a:gd name="connsiteY123" fmla="*/ 40449 h 126569"/>
              <a:gd name="connsiteX124" fmla="*/ 4262213 w 8655748"/>
              <a:gd name="connsiteY124" fmla="*/ 31750 h 126569"/>
              <a:gd name="connsiteX125" fmla="*/ 4305301 w 8655748"/>
              <a:gd name="connsiteY125" fmla="*/ 40449 h 126569"/>
              <a:gd name="connsiteX126" fmla="*/ 4310632 w 8655748"/>
              <a:gd name="connsiteY126" fmla="*/ 44043 h 126569"/>
              <a:gd name="connsiteX127" fmla="*/ 4318468 w 8655748"/>
              <a:gd name="connsiteY127" fmla="*/ 32421 h 126569"/>
              <a:gd name="connsiteX128" fmla="*/ 4396741 w 8655748"/>
              <a:gd name="connsiteY128" fmla="*/ 0 h 126569"/>
              <a:gd name="connsiteX129" fmla="*/ 4475014 w 8655748"/>
              <a:gd name="connsiteY129" fmla="*/ 32421 h 126569"/>
              <a:gd name="connsiteX130" fmla="*/ 4482482 w 8655748"/>
              <a:gd name="connsiteY130" fmla="*/ 43497 h 126569"/>
              <a:gd name="connsiteX131" fmla="*/ 4487004 w 8655748"/>
              <a:gd name="connsiteY131" fmla="*/ 40449 h 126569"/>
              <a:gd name="connsiteX132" fmla="*/ 4530091 w 8655748"/>
              <a:gd name="connsiteY132" fmla="*/ 31750 h 126569"/>
              <a:gd name="connsiteX133" fmla="*/ 4573179 w 8655748"/>
              <a:gd name="connsiteY133" fmla="*/ 40449 h 126569"/>
              <a:gd name="connsiteX134" fmla="*/ 4578510 w 8655748"/>
              <a:gd name="connsiteY134" fmla="*/ 44043 h 126569"/>
              <a:gd name="connsiteX135" fmla="*/ 4586346 w 8655748"/>
              <a:gd name="connsiteY135" fmla="*/ 32421 h 126569"/>
              <a:gd name="connsiteX136" fmla="*/ 4664619 w 8655748"/>
              <a:gd name="connsiteY136" fmla="*/ 0 h 126569"/>
              <a:gd name="connsiteX137" fmla="*/ 4742892 w 8655748"/>
              <a:gd name="connsiteY137" fmla="*/ 32421 h 126569"/>
              <a:gd name="connsiteX138" fmla="*/ 4750360 w 8655748"/>
              <a:gd name="connsiteY138" fmla="*/ 43497 h 126569"/>
              <a:gd name="connsiteX139" fmla="*/ 4754882 w 8655748"/>
              <a:gd name="connsiteY139" fmla="*/ 40449 h 126569"/>
              <a:gd name="connsiteX140" fmla="*/ 4797969 w 8655748"/>
              <a:gd name="connsiteY140" fmla="*/ 31750 h 126569"/>
              <a:gd name="connsiteX141" fmla="*/ 4841057 w 8655748"/>
              <a:gd name="connsiteY141" fmla="*/ 40449 h 126569"/>
              <a:gd name="connsiteX142" fmla="*/ 4846389 w 8655748"/>
              <a:gd name="connsiteY142" fmla="*/ 44044 h 126569"/>
              <a:gd name="connsiteX143" fmla="*/ 4854225 w 8655748"/>
              <a:gd name="connsiteY143" fmla="*/ 32421 h 126569"/>
              <a:gd name="connsiteX144" fmla="*/ 4932498 w 8655748"/>
              <a:gd name="connsiteY144" fmla="*/ 0 h 126569"/>
              <a:gd name="connsiteX145" fmla="*/ 5010771 w 8655748"/>
              <a:gd name="connsiteY145" fmla="*/ 32421 h 126569"/>
              <a:gd name="connsiteX146" fmla="*/ 5018239 w 8655748"/>
              <a:gd name="connsiteY146" fmla="*/ 43497 h 126569"/>
              <a:gd name="connsiteX147" fmla="*/ 5022761 w 8655748"/>
              <a:gd name="connsiteY147" fmla="*/ 40449 h 126569"/>
              <a:gd name="connsiteX148" fmla="*/ 5065848 w 8655748"/>
              <a:gd name="connsiteY148" fmla="*/ 31750 h 126569"/>
              <a:gd name="connsiteX149" fmla="*/ 5108936 w 8655748"/>
              <a:gd name="connsiteY149" fmla="*/ 40449 h 126569"/>
              <a:gd name="connsiteX150" fmla="*/ 5114267 w 8655748"/>
              <a:gd name="connsiteY150" fmla="*/ 44043 h 126569"/>
              <a:gd name="connsiteX151" fmla="*/ 5122103 w 8655748"/>
              <a:gd name="connsiteY151" fmla="*/ 32421 h 126569"/>
              <a:gd name="connsiteX152" fmla="*/ 5200376 w 8655748"/>
              <a:gd name="connsiteY152" fmla="*/ 0 h 126569"/>
              <a:gd name="connsiteX153" fmla="*/ 5278649 w 8655748"/>
              <a:gd name="connsiteY153" fmla="*/ 32421 h 126569"/>
              <a:gd name="connsiteX154" fmla="*/ 5286117 w 8655748"/>
              <a:gd name="connsiteY154" fmla="*/ 43497 h 126569"/>
              <a:gd name="connsiteX155" fmla="*/ 5290639 w 8655748"/>
              <a:gd name="connsiteY155" fmla="*/ 40449 h 126569"/>
              <a:gd name="connsiteX156" fmla="*/ 5333726 w 8655748"/>
              <a:gd name="connsiteY156" fmla="*/ 31750 h 126569"/>
              <a:gd name="connsiteX157" fmla="*/ 5376814 w 8655748"/>
              <a:gd name="connsiteY157" fmla="*/ 40449 h 126569"/>
              <a:gd name="connsiteX158" fmla="*/ 5382145 w 8655748"/>
              <a:gd name="connsiteY158" fmla="*/ 44043 h 126569"/>
              <a:gd name="connsiteX159" fmla="*/ 5389981 w 8655748"/>
              <a:gd name="connsiteY159" fmla="*/ 32421 h 126569"/>
              <a:gd name="connsiteX160" fmla="*/ 5468254 w 8655748"/>
              <a:gd name="connsiteY160" fmla="*/ 0 h 126569"/>
              <a:gd name="connsiteX161" fmla="*/ 5546527 w 8655748"/>
              <a:gd name="connsiteY161" fmla="*/ 32421 h 126569"/>
              <a:gd name="connsiteX162" fmla="*/ 5553995 w 8655748"/>
              <a:gd name="connsiteY162" fmla="*/ 43497 h 126569"/>
              <a:gd name="connsiteX163" fmla="*/ 5558517 w 8655748"/>
              <a:gd name="connsiteY163" fmla="*/ 40449 h 126569"/>
              <a:gd name="connsiteX164" fmla="*/ 5601604 w 8655748"/>
              <a:gd name="connsiteY164" fmla="*/ 31750 h 126569"/>
              <a:gd name="connsiteX165" fmla="*/ 5644692 w 8655748"/>
              <a:gd name="connsiteY165" fmla="*/ 40449 h 126569"/>
              <a:gd name="connsiteX166" fmla="*/ 5650024 w 8655748"/>
              <a:gd name="connsiteY166" fmla="*/ 44044 h 126569"/>
              <a:gd name="connsiteX167" fmla="*/ 5657860 w 8655748"/>
              <a:gd name="connsiteY167" fmla="*/ 32421 h 126569"/>
              <a:gd name="connsiteX168" fmla="*/ 5736133 w 8655748"/>
              <a:gd name="connsiteY168" fmla="*/ 0 h 126569"/>
              <a:gd name="connsiteX169" fmla="*/ 5814406 w 8655748"/>
              <a:gd name="connsiteY169" fmla="*/ 32421 h 126569"/>
              <a:gd name="connsiteX170" fmla="*/ 5821874 w 8655748"/>
              <a:gd name="connsiteY170" fmla="*/ 43497 h 126569"/>
              <a:gd name="connsiteX171" fmla="*/ 5826396 w 8655748"/>
              <a:gd name="connsiteY171" fmla="*/ 40449 h 126569"/>
              <a:gd name="connsiteX172" fmla="*/ 5869483 w 8655748"/>
              <a:gd name="connsiteY172" fmla="*/ 31750 h 126569"/>
              <a:gd name="connsiteX173" fmla="*/ 5912571 w 8655748"/>
              <a:gd name="connsiteY173" fmla="*/ 40449 h 126569"/>
              <a:gd name="connsiteX174" fmla="*/ 5917902 w 8655748"/>
              <a:gd name="connsiteY174" fmla="*/ 44043 h 126569"/>
              <a:gd name="connsiteX175" fmla="*/ 5925738 w 8655748"/>
              <a:gd name="connsiteY175" fmla="*/ 32421 h 126569"/>
              <a:gd name="connsiteX176" fmla="*/ 6004011 w 8655748"/>
              <a:gd name="connsiteY176" fmla="*/ 0 h 126569"/>
              <a:gd name="connsiteX177" fmla="*/ 6082284 w 8655748"/>
              <a:gd name="connsiteY177" fmla="*/ 32421 h 126569"/>
              <a:gd name="connsiteX178" fmla="*/ 6089752 w 8655748"/>
              <a:gd name="connsiteY178" fmla="*/ 43497 h 126569"/>
              <a:gd name="connsiteX179" fmla="*/ 6094274 w 8655748"/>
              <a:gd name="connsiteY179" fmla="*/ 40449 h 126569"/>
              <a:gd name="connsiteX180" fmla="*/ 6137361 w 8655748"/>
              <a:gd name="connsiteY180" fmla="*/ 31750 h 126569"/>
              <a:gd name="connsiteX181" fmla="*/ 6180449 w 8655748"/>
              <a:gd name="connsiteY181" fmla="*/ 40449 h 126569"/>
              <a:gd name="connsiteX182" fmla="*/ 6185780 w 8655748"/>
              <a:gd name="connsiteY182" fmla="*/ 44043 h 126569"/>
              <a:gd name="connsiteX183" fmla="*/ 6193616 w 8655748"/>
              <a:gd name="connsiteY183" fmla="*/ 32421 h 126569"/>
              <a:gd name="connsiteX184" fmla="*/ 6271889 w 8655748"/>
              <a:gd name="connsiteY184" fmla="*/ 0 h 126569"/>
              <a:gd name="connsiteX185" fmla="*/ 6350162 w 8655748"/>
              <a:gd name="connsiteY185" fmla="*/ 32421 h 126569"/>
              <a:gd name="connsiteX186" fmla="*/ 6357630 w 8655748"/>
              <a:gd name="connsiteY186" fmla="*/ 43497 h 126569"/>
              <a:gd name="connsiteX187" fmla="*/ 6362152 w 8655748"/>
              <a:gd name="connsiteY187" fmla="*/ 40449 h 126569"/>
              <a:gd name="connsiteX188" fmla="*/ 6405239 w 8655748"/>
              <a:gd name="connsiteY188" fmla="*/ 31750 h 126569"/>
              <a:gd name="connsiteX189" fmla="*/ 6448327 w 8655748"/>
              <a:gd name="connsiteY189" fmla="*/ 40449 h 126569"/>
              <a:gd name="connsiteX190" fmla="*/ 6453659 w 8655748"/>
              <a:gd name="connsiteY190" fmla="*/ 44044 h 126569"/>
              <a:gd name="connsiteX191" fmla="*/ 6461495 w 8655748"/>
              <a:gd name="connsiteY191" fmla="*/ 32421 h 126569"/>
              <a:gd name="connsiteX192" fmla="*/ 6539768 w 8655748"/>
              <a:gd name="connsiteY192" fmla="*/ 0 h 126569"/>
              <a:gd name="connsiteX193" fmla="*/ 6618041 w 8655748"/>
              <a:gd name="connsiteY193" fmla="*/ 32421 h 126569"/>
              <a:gd name="connsiteX194" fmla="*/ 6625509 w 8655748"/>
              <a:gd name="connsiteY194" fmla="*/ 43497 h 126569"/>
              <a:gd name="connsiteX195" fmla="*/ 6630031 w 8655748"/>
              <a:gd name="connsiteY195" fmla="*/ 40449 h 126569"/>
              <a:gd name="connsiteX196" fmla="*/ 6673118 w 8655748"/>
              <a:gd name="connsiteY196" fmla="*/ 31750 h 126569"/>
              <a:gd name="connsiteX197" fmla="*/ 6716206 w 8655748"/>
              <a:gd name="connsiteY197" fmla="*/ 40449 h 126569"/>
              <a:gd name="connsiteX198" fmla="*/ 6721537 w 8655748"/>
              <a:gd name="connsiteY198" fmla="*/ 44043 h 126569"/>
              <a:gd name="connsiteX199" fmla="*/ 6729373 w 8655748"/>
              <a:gd name="connsiteY199" fmla="*/ 32421 h 126569"/>
              <a:gd name="connsiteX200" fmla="*/ 6807646 w 8655748"/>
              <a:gd name="connsiteY200" fmla="*/ 0 h 126569"/>
              <a:gd name="connsiteX201" fmla="*/ 6885919 w 8655748"/>
              <a:gd name="connsiteY201" fmla="*/ 32421 h 126569"/>
              <a:gd name="connsiteX202" fmla="*/ 6893387 w 8655748"/>
              <a:gd name="connsiteY202" fmla="*/ 43497 h 126569"/>
              <a:gd name="connsiteX203" fmla="*/ 6897909 w 8655748"/>
              <a:gd name="connsiteY203" fmla="*/ 40449 h 126569"/>
              <a:gd name="connsiteX204" fmla="*/ 6940996 w 8655748"/>
              <a:gd name="connsiteY204" fmla="*/ 31750 h 126569"/>
              <a:gd name="connsiteX205" fmla="*/ 6984084 w 8655748"/>
              <a:gd name="connsiteY205" fmla="*/ 40449 h 126569"/>
              <a:gd name="connsiteX206" fmla="*/ 6989415 w 8655748"/>
              <a:gd name="connsiteY206" fmla="*/ 44043 h 126569"/>
              <a:gd name="connsiteX207" fmla="*/ 6997251 w 8655748"/>
              <a:gd name="connsiteY207" fmla="*/ 32421 h 126569"/>
              <a:gd name="connsiteX208" fmla="*/ 7075524 w 8655748"/>
              <a:gd name="connsiteY208" fmla="*/ 0 h 126569"/>
              <a:gd name="connsiteX209" fmla="*/ 7153797 w 8655748"/>
              <a:gd name="connsiteY209" fmla="*/ 32421 h 126569"/>
              <a:gd name="connsiteX210" fmla="*/ 7161265 w 8655748"/>
              <a:gd name="connsiteY210" fmla="*/ 43497 h 126569"/>
              <a:gd name="connsiteX211" fmla="*/ 7165787 w 8655748"/>
              <a:gd name="connsiteY211" fmla="*/ 40449 h 126569"/>
              <a:gd name="connsiteX212" fmla="*/ 7208874 w 8655748"/>
              <a:gd name="connsiteY212" fmla="*/ 31750 h 126569"/>
              <a:gd name="connsiteX213" fmla="*/ 7251962 w 8655748"/>
              <a:gd name="connsiteY213" fmla="*/ 40449 h 126569"/>
              <a:gd name="connsiteX214" fmla="*/ 7257294 w 8655748"/>
              <a:gd name="connsiteY214" fmla="*/ 44044 h 126569"/>
              <a:gd name="connsiteX215" fmla="*/ 7265130 w 8655748"/>
              <a:gd name="connsiteY215" fmla="*/ 32421 h 126569"/>
              <a:gd name="connsiteX216" fmla="*/ 7343403 w 8655748"/>
              <a:gd name="connsiteY216" fmla="*/ 0 h 126569"/>
              <a:gd name="connsiteX217" fmla="*/ 7421676 w 8655748"/>
              <a:gd name="connsiteY217" fmla="*/ 32421 h 126569"/>
              <a:gd name="connsiteX218" fmla="*/ 7429144 w 8655748"/>
              <a:gd name="connsiteY218" fmla="*/ 43497 h 126569"/>
              <a:gd name="connsiteX219" fmla="*/ 7433666 w 8655748"/>
              <a:gd name="connsiteY219" fmla="*/ 40449 h 126569"/>
              <a:gd name="connsiteX220" fmla="*/ 7476753 w 8655748"/>
              <a:gd name="connsiteY220" fmla="*/ 31750 h 126569"/>
              <a:gd name="connsiteX221" fmla="*/ 7519841 w 8655748"/>
              <a:gd name="connsiteY221" fmla="*/ 40449 h 126569"/>
              <a:gd name="connsiteX222" fmla="*/ 7525172 w 8655748"/>
              <a:gd name="connsiteY222" fmla="*/ 44043 h 126569"/>
              <a:gd name="connsiteX223" fmla="*/ 7533008 w 8655748"/>
              <a:gd name="connsiteY223" fmla="*/ 32421 h 126569"/>
              <a:gd name="connsiteX224" fmla="*/ 7611281 w 8655748"/>
              <a:gd name="connsiteY224" fmla="*/ 0 h 126569"/>
              <a:gd name="connsiteX225" fmla="*/ 7689554 w 8655748"/>
              <a:gd name="connsiteY225" fmla="*/ 32421 h 126569"/>
              <a:gd name="connsiteX226" fmla="*/ 7697022 w 8655748"/>
              <a:gd name="connsiteY226" fmla="*/ 43497 h 126569"/>
              <a:gd name="connsiteX227" fmla="*/ 7701544 w 8655748"/>
              <a:gd name="connsiteY227" fmla="*/ 40449 h 126569"/>
              <a:gd name="connsiteX228" fmla="*/ 7744631 w 8655748"/>
              <a:gd name="connsiteY228" fmla="*/ 31750 h 126569"/>
              <a:gd name="connsiteX229" fmla="*/ 7787718 w 8655748"/>
              <a:gd name="connsiteY229" fmla="*/ 40449 h 126569"/>
              <a:gd name="connsiteX230" fmla="*/ 7793050 w 8655748"/>
              <a:gd name="connsiteY230" fmla="*/ 44043 h 126569"/>
              <a:gd name="connsiteX231" fmla="*/ 7800886 w 8655748"/>
              <a:gd name="connsiteY231" fmla="*/ 32421 h 126569"/>
              <a:gd name="connsiteX232" fmla="*/ 7879159 w 8655748"/>
              <a:gd name="connsiteY232" fmla="*/ 0 h 126569"/>
              <a:gd name="connsiteX233" fmla="*/ 7957432 w 8655748"/>
              <a:gd name="connsiteY233" fmla="*/ 32421 h 126569"/>
              <a:gd name="connsiteX234" fmla="*/ 7964900 w 8655748"/>
              <a:gd name="connsiteY234" fmla="*/ 43497 h 126569"/>
              <a:gd name="connsiteX235" fmla="*/ 7969422 w 8655748"/>
              <a:gd name="connsiteY235" fmla="*/ 40449 h 126569"/>
              <a:gd name="connsiteX236" fmla="*/ 8012509 w 8655748"/>
              <a:gd name="connsiteY236" fmla="*/ 31750 h 126569"/>
              <a:gd name="connsiteX237" fmla="*/ 8055596 w 8655748"/>
              <a:gd name="connsiteY237" fmla="*/ 40449 h 126569"/>
              <a:gd name="connsiteX238" fmla="*/ 8060929 w 8655748"/>
              <a:gd name="connsiteY238" fmla="*/ 44044 h 126569"/>
              <a:gd name="connsiteX239" fmla="*/ 8068765 w 8655748"/>
              <a:gd name="connsiteY239" fmla="*/ 32421 h 126569"/>
              <a:gd name="connsiteX240" fmla="*/ 8147038 w 8655748"/>
              <a:gd name="connsiteY240" fmla="*/ 0 h 126569"/>
              <a:gd name="connsiteX241" fmla="*/ 8225311 w 8655748"/>
              <a:gd name="connsiteY241" fmla="*/ 32421 h 126569"/>
              <a:gd name="connsiteX242" fmla="*/ 8232779 w 8655748"/>
              <a:gd name="connsiteY242" fmla="*/ 43497 h 126569"/>
              <a:gd name="connsiteX243" fmla="*/ 8237301 w 8655748"/>
              <a:gd name="connsiteY243" fmla="*/ 40449 h 126569"/>
              <a:gd name="connsiteX244" fmla="*/ 8280388 w 8655748"/>
              <a:gd name="connsiteY244" fmla="*/ 31750 h 126569"/>
              <a:gd name="connsiteX245" fmla="*/ 8323475 w 8655748"/>
              <a:gd name="connsiteY245" fmla="*/ 40449 h 126569"/>
              <a:gd name="connsiteX246" fmla="*/ 8328801 w 8655748"/>
              <a:gd name="connsiteY246" fmla="*/ 44040 h 126569"/>
              <a:gd name="connsiteX247" fmla="*/ 8336635 w 8655748"/>
              <a:gd name="connsiteY247" fmla="*/ 32421 h 126569"/>
              <a:gd name="connsiteX248" fmla="*/ 8414908 w 8655748"/>
              <a:gd name="connsiteY248" fmla="*/ 0 h 126569"/>
              <a:gd name="connsiteX249" fmla="*/ 8493181 w 8655748"/>
              <a:gd name="connsiteY249" fmla="*/ 32421 h 126569"/>
              <a:gd name="connsiteX250" fmla="*/ 8500649 w 8655748"/>
              <a:gd name="connsiteY250" fmla="*/ 43497 h 126569"/>
              <a:gd name="connsiteX251" fmla="*/ 8505171 w 8655748"/>
              <a:gd name="connsiteY251" fmla="*/ 40449 h 126569"/>
              <a:gd name="connsiteX252" fmla="*/ 8548258 w 8655748"/>
              <a:gd name="connsiteY252" fmla="*/ 31750 h 126569"/>
              <a:gd name="connsiteX253" fmla="*/ 8650254 w 8655748"/>
              <a:gd name="connsiteY253" fmla="*/ 99357 h 126569"/>
              <a:gd name="connsiteX254" fmla="*/ 8655748 w 8655748"/>
              <a:gd name="connsiteY254" fmla="*/ 126569 h 126569"/>
              <a:gd name="connsiteX255" fmla="*/ 3205 w 8655748"/>
              <a:gd name="connsiteY255" fmla="*/ 126569 h 126569"/>
              <a:gd name="connsiteX256" fmla="*/ 0 w 8655748"/>
              <a:gd name="connsiteY256" fmla="*/ 110694 h 126569"/>
              <a:gd name="connsiteX257" fmla="*/ 110695 w 8655748"/>
              <a:gd name="connsiteY257" fmla="*/ 0 h 126569"/>
              <a:gd name="connsiteX0" fmla="*/ 110695 w 8655748"/>
              <a:gd name="connsiteY0" fmla="*/ 1687 h 128256"/>
              <a:gd name="connsiteX1" fmla="*/ 196435 w 8655748"/>
              <a:gd name="connsiteY1" fmla="*/ 45183 h 128256"/>
              <a:gd name="connsiteX2" fmla="*/ 200955 w 8655748"/>
              <a:gd name="connsiteY2" fmla="*/ 42136 h 128256"/>
              <a:gd name="connsiteX3" fmla="*/ 244042 w 8655748"/>
              <a:gd name="connsiteY3" fmla="*/ 33437 h 128256"/>
              <a:gd name="connsiteX4" fmla="*/ 287129 w 8655748"/>
              <a:gd name="connsiteY4" fmla="*/ 42136 h 128256"/>
              <a:gd name="connsiteX5" fmla="*/ 292463 w 8655748"/>
              <a:gd name="connsiteY5" fmla="*/ 45731 h 128256"/>
              <a:gd name="connsiteX6" fmla="*/ 300300 w 8655748"/>
              <a:gd name="connsiteY6" fmla="*/ 34108 h 128256"/>
              <a:gd name="connsiteX7" fmla="*/ 378573 w 8655748"/>
              <a:gd name="connsiteY7" fmla="*/ 1687 h 128256"/>
              <a:gd name="connsiteX8" fmla="*/ 456846 w 8655748"/>
              <a:gd name="connsiteY8" fmla="*/ 34108 h 128256"/>
              <a:gd name="connsiteX9" fmla="*/ 464313 w 8655748"/>
              <a:gd name="connsiteY9" fmla="*/ 45183 h 128256"/>
              <a:gd name="connsiteX10" fmla="*/ 468833 w 8655748"/>
              <a:gd name="connsiteY10" fmla="*/ 42136 h 128256"/>
              <a:gd name="connsiteX11" fmla="*/ 511920 w 8655748"/>
              <a:gd name="connsiteY11" fmla="*/ 33437 h 128256"/>
              <a:gd name="connsiteX12" fmla="*/ 555008 w 8655748"/>
              <a:gd name="connsiteY12" fmla="*/ 42136 h 128256"/>
              <a:gd name="connsiteX13" fmla="*/ 560341 w 8655748"/>
              <a:gd name="connsiteY13" fmla="*/ 45732 h 128256"/>
              <a:gd name="connsiteX14" fmla="*/ 568179 w 8655748"/>
              <a:gd name="connsiteY14" fmla="*/ 34108 h 128256"/>
              <a:gd name="connsiteX15" fmla="*/ 646452 w 8655748"/>
              <a:gd name="connsiteY15" fmla="*/ 1687 h 128256"/>
              <a:gd name="connsiteX16" fmla="*/ 724725 w 8655748"/>
              <a:gd name="connsiteY16" fmla="*/ 34108 h 128256"/>
              <a:gd name="connsiteX17" fmla="*/ 732192 w 8655748"/>
              <a:gd name="connsiteY17" fmla="*/ 45183 h 128256"/>
              <a:gd name="connsiteX18" fmla="*/ 736712 w 8655748"/>
              <a:gd name="connsiteY18" fmla="*/ 42136 h 128256"/>
              <a:gd name="connsiteX19" fmla="*/ 779800 w 8655748"/>
              <a:gd name="connsiteY19" fmla="*/ 33437 h 128256"/>
              <a:gd name="connsiteX20" fmla="*/ 822887 w 8655748"/>
              <a:gd name="connsiteY20" fmla="*/ 42136 h 128256"/>
              <a:gd name="connsiteX21" fmla="*/ 828221 w 8655748"/>
              <a:gd name="connsiteY21" fmla="*/ 45732 h 128256"/>
              <a:gd name="connsiteX22" fmla="*/ 836058 w 8655748"/>
              <a:gd name="connsiteY22" fmla="*/ 34108 h 128256"/>
              <a:gd name="connsiteX23" fmla="*/ 914331 w 8655748"/>
              <a:gd name="connsiteY23" fmla="*/ 1687 h 128256"/>
              <a:gd name="connsiteX24" fmla="*/ 992604 w 8655748"/>
              <a:gd name="connsiteY24" fmla="*/ 34108 h 128256"/>
              <a:gd name="connsiteX25" fmla="*/ 1000072 w 8655748"/>
              <a:gd name="connsiteY25" fmla="*/ 45183 h 128256"/>
              <a:gd name="connsiteX26" fmla="*/ 1004591 w 8655748"/>
              <a:gd name="connsiteY26" fmla="*/ 42136 h 128256"/>
              <a:gd name="connsiteX27" fmla="*/ 1047679 w 8655748"/>
              <a:gd name="connsiteY27" fmla="*/ 33437 h 128256"/>
              <a:gd name="connsiteX28" fmla="*/ 1090766 w 8655748"/>
              <a:gd name="connsiteY28" fmla="*/ 42136 h 128256"/>
              <a:gd name="connsiteX29" fmla="*/ 1096099 w 8655748"/>
              <a:gd name="connsiteY29" fmla="*/ 45732 h 128256"/>
              <a:gd name="connsiteX30" fmla="*/ 1103937 w 8655748"/>
              <a:gd name="connsiteY30" fmla="*/ 34108 h 128256"/>
              <a:gd name="connsiteX31" fmla="*/ 1182210 w 8655748"/>
              <a:gd name="connsiteY31" fmla="*/ 1687 h 128256"/>
              <a:gd name="connsiteX32" fmla="*/ 1260483 w 8655748"/>
              <a:gd name="connsiteY32" fmla="*/ 34108 h 128256"/>
              <a:gd name="connsiteX33" fmla="*/ 1267950 w 8655748"/>
              <a:gd name="connsiteY33" fmla="*/ 45183 h 128256"/>
              <a:gd name="connsiteX34" fmla="*/ 1272470 w 8655748"/>
              <a:gd name="connsiteY34" fmla="*/ 42136 h 128256"/>
              <a:gd name="connsiteX35" fmla="*/ 1315557 w 8655748"/>
              <a:gd name="connsiteY35" fmla="*/ 33437 h 128256"/>
              <a:gd name="connsiteX36" fmla="*/ 1358645 w 8655748"/>
              <a:gd name="connsiteY36" fmla="*/ 42136 h 128256"/>
              <a:gd name="connsiteX37" fmla="*/ 1363978 w 8655748"/>
              <a:gd name="connsiteY37" fmla="*/ 45732 h 128256"/>
              <a:gd name="connsiteX38" fmla="*/ 1371815 w 8655748"/>
              <a:gd name="connsiteY38" fmla="*/ 34108 h 128256"/>
              <a:gd name="connsiteX39" fmla="*/ 1450090 w 8655748"/>
              <a:gd name="connsiteY39" fmla="*/ 1687 h 128256"/>
              <a:gd name="connsiteX40" fmla="*/ 1528362 w 8655748"/>
              <a:gd name="connsiteY40" fmla="*/ 34108 h 128256"/>
              <a:gd name="connsiteX41" fmla="*/ 1535829 w 8655748"/>
              <a:gd name="connsiteY41" fmla="*/ 45183 h 128256"/>
              <a:gd name="connsiteX42" fmla="*/ 1540349 w 8655748"/>
              <a:gd name="connsiteY42" fmla="*/ 42136 h 128256"/>
              <a:gd name="connsiteX43" fmla="*/ 1583436 w 8655748"/>
              <a:gd name="connsiteY43" fmla="*/ 33437 h 128256"/>
              <a:gd name="connsiteX44" fmla="*/ 1626523 w 8655748"/>
              <a:gd name="connsiteY44" fmla="*/ 42136 h 128256"/>
              <a:gd name="connsiteX45" fmla="*/ 1631857 w 8655748"/>
              <a:gd name="connsiteY45" fmla="*/ 45731 h 128256"/>
              <a:gd name="connsiteX46" fmla="*/ 1639693 w 8655748"/>
              <a:gd name="connsiteY46" fmla="*/ 34108 h 128256"/>
              <a:gd name="connsiteX47" fmla="*/ 1717967 w 8655748"/>
              <a:gd name="connsiteY47" fmla="*/ 1687 h 128256"/>
              <a:gd name="connsiteX48" fmla="*/ 1796240 w 8655748"/>
              <a:gd name="connsiteY48" fmla="*/ 34108 h 128256"/>
              <a:gd name="connsiteX49" fmla="*/ 1803707 w 8655748"/>
              <a:gd name="connsiteY49" fmla="*/ 45183 h 128256"/>
              <a:gd name="connsiteX50" fmla="*/ 1808226 w 8655748"/>
              <a:gd name="connsiteY50" fmla="*/ 42136 h 128256"/>
              <a:gd name="connsiteX51" fmla="*/ 1851313 w 8655748"/>
              <a:gd name="connsiteY51" fmla="*/ 33437 h 128256"/>
              <a:gd name="connsiteX52" fmla="*/ 1894401 w 8655748"/>
              <a:gd name="connsiteY52" fmla="*/ 42136 h 128256"/>
              <a:gd name="connsiteX53" fmla="*/ 1899734 w 8655748"/>
              <a:gd name="connsiteY53" fmla="*/ 45731 h 128256"/>
              <a:gd name="connsiteX54" fmla="*/ 1907571 w 8655748"/>
              <a:gd name="connsiteY54" fmla="*/ 34108 h 128256"/>
              <a:gd name="connsiteX55" fmla="*/ 1985842 w 8655748"/>
              <a:gd name="connsiteY55" fmla="*/ 1687 h 128256"/>
              <a:gd name="connsiteX56" fmla="*/ 2064117 w 8655748"/>
              <a:gd name="connsiteY56" fmla="*/ 34108 h 128256"/>
              <a:gd name="connsiteX57" fmla="*/ 2071584 w 8655748"/>
              <a:gd name="connsiteY57" fmla="*/ 45183 h 128256"/>
              <a:gd name="connsiteX58" fmla="*/ 2076103 w 8655748"/>
              <a:gd name="connsiteY58" fmla="*/ 42136 h 128256"/>
              <a:gd name="connsiteX59" fmla="*/ 2119192 w 8655748"/>
              <a:gd name="connsiteY59" fmla="*/ 33437 h 128256"/>
              <a:gd name="connsiteX60" fmla="*/ 2162278 w 8655748"/>
              <a:gd name="connsiteY60" fmla="*/ 42136 h 128256"/>
              <a:gd name="connsiteX61" fmla="*/ 2167613 w 8655748"/>
              <a:gd name="connsiteY61" fmla="*/ 45732 h 128256"/>
              <a:gd name="connsiteX62" fmla="*/ 2175449 w 8655748"/>
              <a:gd name="connsiteY62" fmla="*/ 34108 h 128256"/>
              <a:gd name="connsiteX63" fmla="*/ 2253722 w 8655748"/>
              <a:gd name="connsiteY63" fmla="*/ 1687 h 128256"/>
              <a:gd name="connsiteX64" fmla="*/ 2331995 w 8655748"/>
              <a:gd name="connsiteY64" fmla="*/ 34108 h 128256"/>
              <a:gd name="connsiteX65" fmla="*/ 2339461 w 8655748"/>
              <a:gd name="connsiteY65" fmla="*/ 45183 h 128256"/>
              <a:gd name="connsiteX66" fmla="*/ 2343982 w 8655748"/>
              <a:gd name="connsiteY66" fmla="*/ 42136 h 128256"/>
              <a:gd name="connsiteX67" fmla="*/ 2387070 w 8655748"/>
              <a:gd name="connsiteY67" fmla="*/ 33437 h 128256"/>
              <a:gd name="connsiteX68" fmla="*/ 2430156 w 8655748"/>
              <a:gd name="connsiteY68" fmla="*/ 42136 h 128256"/>
              <a:gd name="connsiteX69" fmla="*/ 2435491 w 8655748"/>
              <a:gd name="connsiteY69" fmla="*/ 45732 h 128256"/>
              <a:gd name="connsiteX70" fmla="*/ 2443327 w 8655748"/>
              <a:gd name="connsiteY70" fmla="*/ 34108 h 128256"/>
              <a:gd name="connsiteX71" fmla="*/ 2521601 w 8655748"/>
              <a:gd name="connsiteY71" fmla="*/ 1687 h 128256"/>
              <a:gd name="connsiteX72" fmla="*/ 2599874 w 8655748"/>
              <a:gd name="connsiteY72" fmla="*/ 34108 h 128256"/>
              <a:gd name="connsiteX73" fmla="*/ 2607340 w 8655748"/>
              <a:gd name="connsiteY73" fmla="*/ 45183 h 128256"/>
              <a:gd name="connsiteX74" fmla="*/ 2611860 w 8655748"/>
              <a:gd name="connsiteY74" fmla="*/ 42136 h 128256"/>
              <a:gd name="connsiteX75" fmla="*/ 2654946 w 8655748"/>
              <a:gd name="connsiteY75" fmla="*/ 33437 h 128256"/>
              <a:gd name="connsiteX76" fmla="*/ 2698035 w 8655748"/>
              <a:gd name="connsiteY76" fmla="*/ 42136 h 128256"/>
              <a:gd name="connsiteX77" fmla="*/ 2703368 w 8655748"/>
              <a:gd name="connsiteY77" fmla="*/ 45732 h 128256"/>
              <a:gd name="connsiteX78" fmla="*/ 2711205 w 8655748"/>
              <a:gd name="connsiteY78" fmla="*/ 34108 h 128256"/>
              <a:gd name="connsiteX79" fmla="*/ 2789478 w 8655748"/>
              <a:gd name="connsiteY79" fmla="*/ 1687 h 128256"/>
              <a:gd name="connsiteX80" fmla="*/ 2867751 w 8655748"/>
              <a:gd name="connsiteY80" fmla="*/ 34108 h 128256"/>
              <a:gd name="connsiteX81" fmla="*/ 2875218 w 8655748"/>
              <a:gd name="connsiteY81" fmla="*/ 45183 h 128256"/>
              <a:gd name="connsiteX82" fmla="*/ 2879738 w 8655748"/>
              <a:gd name="connsiteY82" fmla="*/ 42136 h 128256"/>
              <a:gd name="connsiteX83" fmla="*/ 2922826 w 8655748"/>
              <a:gd name="connsiteY83" fmla="*/ 33437 h 128256"/>
              <a:gd name="connsiteX84" fmla="*/ 2965913 w 8655748"/>
              <a:gd name="connsiteY84" fmla="*/ 42136 h 128256"/>
              <a:gd name="connsiteX85" fmla="*/ 2971248 w 8655748"/>
              <a:gd name="connsiteY85" fmla="*/ 45732 h 128256"/>
              <a:gd name="connsiteX86" fmla="*/ 2979084 w 8655748"/>
              <a:gd name="connsiteY86" fmla="*/ 34108 h 128256"/>
              <a:gd name="connsiteX87" fmla="*/ 3057357 w 8655748"/>
              <a:gd name="connsiteY87" fmla="*/ 1687 h 128256"/>
              <a:gd name="connsiteX88" fmla="*/ 3135630 w 8655748"/>
              <a:gd name="connsiteY88" fmla="*/ 34108 h 128256"/>
              <a:gd name="connsiteX89" fmla="*/ 3143096 w 8655748"/>
              <a:gd name="connsiteY89" fmla="*/ 45183 h 128256"/>
              <a:gd name="connsiteX90" fmla="*/ 3147617 w 8655748"/>
              <a:gd name="connsiteY90" fmla="*/ 42136 h 128256"/>
              <a:gd name="connsiteX91" fmla="*/ 3190704 w 8655748"/>
              <a:gd name="connsiteY91" fmla="*/ 33437 h 128256"/>
              <a:gd name="connsiteX92" fmla="*/ 3233791 w 8655748"/>
              <a:gd name="connsiteY92" fmla="*/ 42136 h 128256"/>
              <a:gd name="connsiteX93" fmla="*/ 3239125 w 8655748"/>
              <a:gd name="connsiteY93" fmla="*/ 45732 h 128256"/>
              <a:gd name="connsiteX94" fmla="*/ 3246962 w 8655748"/>
              <a:gd name="connsiteY94" fmla="*/ 34108 h 128256"/>
              <a:gd name="connsiteX95" fmla="*/ 3325235 w 8655748"/>
              <a:gd name="connsiteY95" fmla="*/ 1687 h 128256"/>
              <a:gd name="connsiteX96" fmla="*/ 3403507 w 8655748"/>
              <a:gd name="connsiteY96" fmla="*/ 34108 h 128256"/>
              <a:gd name="connsiteX97" fmla="*/ 3410974 w 8655748"/>
              <a:gd name="connsiteY97" fmla="*/ 45183 h 128256"/>
              <a:gd name="connsiteX98" fmla="*/ 3415494 w 8655748"/>
              <a:gd name="connsiteY98" fmla="*/ 42136 h 128256"/>
              <a:gd name="connsiteX99" fmla="*/ 3458582 w 8655748"/>
              <a:gd name="connsiteY99" fmla="*/ 33437 h 128256"/>
              <a:gd name="connsiteX100" fmla="*/ 3501666 w 8655748"/>
              <a:gd name="connsiteY100" fmla="*/ 42136 h 128256"/>
              <a:gd name="connsiteX101" fmla="*/ 3506998 w 8655748"/>
              <a:gd name="connsiteY101" fmla="*/ 45731 h 128256"/>
              <a:gd name="connsiteX102" fmla="*/ 3514835 w 8655748"/>
              <a:gd name="connsiteY102" fmla="*/ 34108 h 128256"/>
              <a:gd name="connsiteX103" fmla="*/ 3593106 w 8655748"/>
              <a:gd name="connsiteY103" fmla="*/ 1687 h 128256"/>
              <a:gd name="connsiteX104" fmla="*/ 3671379 w 8655748"/>
              <a:gd name="connsiteY104" fmla="*/ 34108 h 128256"/>
              <a:gd name="connsiteX105" fmla="*/ 3678847 w 8655748"/>
              <a:gd name="connsiteY105" fmla="*/ 45184 h 128256"/>
              <a:gd name="connsiteX106" fmla="*/ 3683369 w 8655748"/>
              <a:gd name="connsiteY106" fmla="*/ 42136 h 128256"/>
              <a:gd name="connsiteX107" fmla="*/ 3726456 w 8655748"/>
              <a:gd name="connsiteY107" fmla="*/ 33437 h 128256"/>
              <a:gd name="connsiteX108" fmla="*/ 3769544 w 8655748"/>
              <a:gd name="connsiteY108" fmla="*/ 42136 h 128256"/>
              <a:gd name="connsiteX109" fmla="*/ 3774875 w 8655748"/>
              <a:gd name="connsiteY109" fmla="*/ 45730 h 128256"/>
              <a:gd name="connsiteX110" fmla="*/ 3782711 w 8655748"/>
              <a:gd name="connsiteY110" fmla="*/ 34108 h 128256"/>
              <a:gd name="connsiteX111" fmla="*/ 3860984 w 8655748"/>
              <a:gd name="connsiteY111" fmla="*/ 1687 h 128256"/>
              <a:gd name="connsiteX112" fmla="*/ 3939257 w 8655748"/>
              <a:gd name="connsiteY112" fmla="*/ 34108 h 128256"/>
              <a:gd name="connsiteX113" fmla="*/ 3946725 w 8655748"/>
              <a:gd name="connsiteY113" fmla="*/ 45184 h 128256"/>
              <a:gd name="connsiteX114" fmla="*/ 3951247 w 8655748"/>
              <a:gd name="connsiteY114" fmla="*/ 42136 h 128256"/>
              <a:gd name="connsiteX115" fmla="*/ 3994334 w 8655748"/>
              <a:gd name="connsiteY115" fmla="*/ 33437 h 128256"/>
              <a:gd name="connsiteX116" fmla="*/ 4037422 w 8655748"/>
              <a:gd name="connsiteY116" fmla="*/ 42136 h 128256"/>
              <a:gd name="connsiteX117" fmla="*/ 4042754 w 8655748"/>
              <a:gd name="connsiteY117" fmla="*/ 45731 h 128256"/>
              <a:gd name="connsiteX118" fmla="*/ 4050590 w 8655748"/>
              <a:gd name="connsiteY118" fmla="*/ 34108 h 128256"/>
              <a:gd name="connsiteX119" fmla="*/ 4128863 w 8655748"/>
              <a:gd name="connsiteY119" fmla="*/ 1687 h 128256"/>
              <a:gd name="connsiteX120" fmla="*/ 4207136 w 8655748"/>
              <a:gd name="connsiteY120" fmla="*/ 34108 h 128256"/>
              <a:gd name="connsiteX121" fmla="*/ 4214604 w 8655748"/>
              <a:gd name="connsiteY121" fmla="*/ 45184 h 128256"/>
              <a:gd name="connsiteX122" fmla="*/ 4219126 w 8655748"/>
              <a:gd name="connsiteY122" fmla="*/ 42136 h 128256"/>
              <a:gd name="connsiteX123" fmla="*/ 4262213 w 8655748"/>
              <a:gd name="connsiteY123" fmla="*/ 33437 h 128256"/>
              <a:gd name="connsiteX124" fmla="*/ 4305301 w 8655748"/>
              <a:gd name="connsiteY124" fmla="*/ 42136 h 128256"/>
              <a:gd name="connsiteX125" fmla="*/ 4310632 w 8655748"/>
              <a:gd name="connsiteY125" fmla="*/ 45730 h 128256"/>
              <a:gd name="connsiteX126" fmla="*/ 4318468 w 8655748"/>
              <a:gd name="connsiteY126" fmla="*/ 34108 h 128256"/>
              <a:gd name="connsiteX127" fmla="*/ 4396741 w 8655748"/>
              <a:gd name="connsiteY127" fmla="*/ 1687 h 128256"/>
              <a:gd name="connsiteX128" fmla="*/ 4475014 w 8655748"/>
              <a:gd name="connsiteY128" fmla="*/ 34108 h 128256"/>
              <a:gd name="connsiteX129" fmla="*/ 4482482 w 8655748"/>
              <a:gd name="connsiteY129" fmla="*/ 45184 h 128256"/>
              <a:gd name="connsiteX130" fmla="*/ 4487004 w 8655748"/>
              <a:gd name="connsiteY130" fmla="*/ 42136 h 128256"/>
              <a:gd name="connsiteX131" fmla="*/ 4530091 w 8655748"/>
              <a:gd name="connsiteY131" fmla="*/ 33437 h 128256"/>
              <a:gd name="connsiteX132" fmla="*/ 4573179 w 8655748"/>
              <a:gd name="connsiteY132" fmla="*/ 42136 h 128256"/>
              <a:gd name="connsiteX133" fmla="*/ 4578510 w 8655748"/>
              <a:gd name="connsiteY133" fmla="*/ 45730 h 128256"/>
              <a:gd name="connsiteX134" fmla="*/ 4586346 w 8655748"/>
              <a:gd name="connsiteY134" fmla="*/ 34108 h 128256"/>
              <a:gd name="connsiteX135" fmla="*/ 4664619 w 8655748"/>
              <a:gd name="connsiteY135" fmla="*/ 1687 h 128256"/>
              <a:gd name="connsiteX136" fmla="*/ 4742892 w 8655748"/>
              <a:gd name="connsiteY136" fmla="*/ 34108 h 128256"/>
              <a:gd name="connsiteX137" fmla="*/ 4750360 w 8655748"/>
              <a:gd name="connsiteY137" fmla="*/ 45184 h 128256"/>
              <a:gd name="connsiteX138" fmla="*/ 4754882 w 8655748"/>
              <a:gd name="connsiteY138" fmla="*/ 42136 h 128256"/>
              <a:gd name="connsiteX139" fmla="*/ 4797969 w 8655748"/>
              <a:gd name="connsiteY139" fmla="*/ 33437 h 128256"/>
              <a:gd name="connsiteX140" fmla="*/ 4841057 w 8655748"/>
              <a:gd name="connsiteY140" fmla="*/ 42136 h 128256"/>
              <a:gd name="connsiteX141" fmla="*/ 4846389 w 8655748"/>
              <a:gd name="connsiteY141" fmla="*/ 45731 h 128256"/>
              <a:gd name="connsiteX142" fmla="*/ 4854225 w 8655748"/>
              <a:gd name="connsiteY142" fmla="*/ 34108 h 128256"/>
              <a:gd name="connsiteX143" fmla="*/ 4932498 w 8655748"/>
              <a:gd name="connsiteY143" fmla="*/ 1687 h 128256"/>
              <a:gd name="connsiteX144" fmla="*/ 5010771 w 8655748"/>
              <a:gd name="connsiteY144" fmla="*/ 34108 h 128256"/>
              <a:gd name="connsiteX145" fmla="*/ 5018239 w 8655748"/>
              <a:gd name="connsiteY145" fmla="*/ 45184 h 128256"/>
              <a:gd name="connsiteX146" fmla="*/ 5022761 w 8655748"/>
              <a:gd name="connsiteY146" fmla="*/ 42136 h 128256"/>
              <a:gd name="connsiteX147" fmla="*/ 5065848 w 8655748"/>
              <a:gd name="connsiteY147" fmla="*/ 33437 h 128256"/>
              <a:gd name="connsiteX148" fmla="*/ 5108936 w 8655748"/>
              <a:gd name="connsiteY148" fmla="*/ 42136 h 128256"/>
              <a:gd name="connsiteX149" fmla="*/ 5114267 w 8655748"/>
              <a:gd name="connsiteY149" fmla="*/ 45730 h 128256"/>
              <a:gd name="connsiteX150" fmla="*/ 5122103 w 8655748"/>
              <a:gd name="connsiteY150" fmla="*/ 34108 h 128256"/>
              <a:gd name="connsiteX151" fmla="*/ 5200376 w 8655748"/>
              <a:gd name="connsiteY151" fmla="*/ 1687 h 128256"/>
              <a:gd name="connsiteX152" fmla="*/ 5278649 w 8655748"/>
              <a:gd name="connsiteY152" fmla="*/ 34108 h 128256"/>
              <a:gd name="connsiteX153" fmla="*/ 5286117 w 8655748"/>
              <a:gd name="connsiteY153" fmla="*/ 45184 h 128256"/>
              <a:gd name="connsiteX154" fmla="*/ 5290639 w 8655748"/>
              <a:gd name="connsiteY154" fmla="*/ 42136 h 128256"/>
              <a:gd name="connsiteX155" fmla="*/ 5333726 w 8655748"/>
              <a:gd name="connsiteY155" fmla="*/ 33437 h 128256"/>
              <a:gd name="connsiteX156" fmla="*/ 5376814 w 8655748"/>
              <a:gd name="connsiteY156" fmla="*/ 42136 h 128256"/>
              <a:gd name="connsiteX157" fmla="*/ 5382145 w 8655748"/>
              <a:gd name="connsiteY157" fmla="*/ 45730 h 128256"/>
              <a:gd name="connsiteX158" fmla="*/ 5389981 w 8655748"/>
              <a:gd name="connsiteY158" fmla="*/ 34108 h 128256"/>
              <a:gd name="connsiteX159" fmla="*/ 5468254 w 8655748"/>
              <a:gd name="connsiteY159" fmla="*/ 1687 h 128256"/>
              <a:gd name="connsiteX160" fmla="*/ 5546527 w 8655748"/>
              <a:gd name="connsiteY160" fmla="*/ 34108 h 128256"/>
              <a:gd name="connsiteX161" fmla="*/ 5553995 w 8655748"/>
              <a:gd name="connsiteY161" fmla="*/ 45184 h 128256"/>
              <a:gd name="connsiteX162" fmla="*/ 5558517 w 8655748"/>
              <a:gd name="connsiteY162" fmla="*/ 42136 h 128256"/>
              <a:gd name="connsiteX163" fmla="*/ 5601604 w 8655748"/>
              <a:gd name="connsiteY163" fmla="*/ 33437 h 128256"/>
              <a:gd name="connsiteX164" fmla="*/ 5644692 w 8655748"/>
              <a:gd name="connsiteY164" fmla="*/ 42136 h 128256"/>
              <a:gd name="connsiteX165" fmla="*/ 5650024 w 8655748"/>
              <a:gd name="connsiteY165" fmla="*/ 45731 h 128256"/>
              <a:gd name="connsiteX166" fmla="*/ 5657860 w 8655748"/>
              <a:gd name="connsiteY166" fmla="*/ 34108 h 128256"/>
              <a:gd name="connsiteX167" fmla="*/ 5736133 w 8655748"/>
              <a:gd name="connsiteY167" fmla="*/ 1687 h 128256"/>
              <a:gd name="connsiteX168" fmla="*/ 5814406 w 8655748"/>
              <a:gd name="connsiteY168" fmla="*/ 34108 h 128256"/>
              <a:gd name="connsiteX169" fmla="*/ 5821874 w 8655748"/>
              <a:gd name="connsiteY169" fmla="*/ 45184 h 128256"/>
              <a:gd name="connsiteX170" fmla="*/ 5826396 w 8655748"/>
              <a:gd name="connsiteY170" fmla="*/ 42136 h 128256"/>
              <a:gd name="connsiteX171" fmla="*/ 5869483 w 8655748"/>
              <a:gd name="connsiteY171" fmla="*/ 33437 h 128256"/>
              <a:gd name="connsiteX172" fmla="*/ 5912571 w 8655748"/>
              <a:gd name="connsiteY172" fmla="*/ 42136 h 128256"/>
              <a:gd name="connsiteX173" fmla="*/ 5917902 w 8655748"/>
              <a:gd name="connsiteY173" fmla="*/ 45730 h 128256"/>
              <a:gd name="connsiteX174" fmla="*/ 5925738 w 8655748"/>
              <a:gd name="connsiteY174" fmla="*/ 34108 h 128256"/>
              <a:gd name="connsiteX175" fmla="*/ 6004011 w 8655748"/>
              <a:gd name="connsiteY175" fmla="*/ 1687 h 128256"/>
              <a:gd name="connsiteX176" fmla="*/ 6082284 w 8655748"/>
              <a:gd name="connsiteY176" fmla="*/ 34108 h 128256"/>
              <a:gd name="connsiteX177" fmla="*/ 6089752 w 8655748"/>
              <a:gd name="connsiteY177" fmla="*/ 45184 h 128256"/>
              <a:gd name="connsiteX178" fmla="*/ 6094274 w 8655748"/>
              <a:gd name="connsiteY178" fmla="*/ 42136 h 128256"/>
              <a:gd name="connsiteX179" fmla="*/ 6137361 w 8655748"/>
              <a:gd name="connsiteY179" fmla="*/ 33437 h 128256"/>
              <a:gd name="connsiteX180" fmla="*/ 6180449 w 8655748"/>
              <a:gd name="connsiteY180" fmla="*/ 42136 h 128256"/>
              <a:gd name="connsiteX181" fmla="*/ 6185780 w 8655748"/>
              <a:gd name="connsiteY181" fmla="*/ 45730 h 128256"/>
              <a:gd name="connsiteX182" fmla="*/ 6193616 w 8655748"/>
              <a:gd name="connsiteY182" fmla="*/ 34108 h 128256"/>
              <a:gd name="connsiteX183" fmla="*/ 6271889 w 8655748"/>
              <a:gd name="connsiteY183" fmla="*/ 1687 h 128256"/>
              <a:gd name="connsiteX184" fmla="*/ 6350162 w 8655748"/>
              <a:gd name="connsiteY184" fmla="*/ 34108 h 128256"/>
              <a:gd name="connsiteX185" fmla="*/ 6357630 w 8655748"/>
              <a:gd name="connsiteY185" fmla="*/ 45184 h 128256"/>
              <a:gd name="connsiteX186" fmla="*/ 6362152 w 8655748"/>
              <a:gd name="connsiteY186" fmla="*/ 42136 h 128256"/>
              <a:gd name="connsiteX187" fmla="*/ 6405239 w 8655748"/>
              <a:gd name="connsiteY187" fmla="*/ 33437 h 128256"/>
              <a:gd name="connsiteX188" fmla="*/ 6448327 w 8655748"/>
              <a:gd name="connsiteY188" fmla="*/ 42136 h 128256"/>
              <a:gd name="connsiteX189" fmla="*/ 6453659 w 8655748"/>
              <a:gd name="connsiteY189" fmla="*/ 45731 h 128256"/>
              <a:gd name="connsiteX190" fmla="*/ 6461495 w 8655748"/>
              <a:gd name="connsiteY190" fmla="*/ 34108 h 128256"/>
              <a:gd name="connsiteX191" fmla="*/ 6539768 w 8655748"/>
              <a:gd name="connsiteY191" fmla="*/ 1687 h 128256"/>
              <a:gd name="connsiteX192" fmla="*/ 6618041 w 8655748"/>
              <a:gd name="connsiteY192" fmla="*/ 34108 h 128256"/>
              <a:gd name="connsiteX193" fmla="*/ 6625509 w 8655748"/>
              <a:gd name="connsiteY193" fmla="*/ 45184 h 128256"/>
              <a:gd name="connsiteX194" fmla="*/ 6630031 w 8655748"/>
              <a:gd name="connsiteY194" fmla="*/ 42136 h 128256"/>
              <a:gd name="connsiteX195" fmla="*/ 6673118 w 8655748"/>
              <a:gd name="connsiteY195" fmla="*/ 33437 h 128256"/>
              <a:gd name="connsiteX196" fmla="*/ 6716206 w 8655748"/>
              <a:gd name="connsiteY196" fmla="*/ 42136 h 128256"/>
              <a:gd name="connsiteX197" fmla="*/ 6721537 w 8655748"/>
              <a:gd name="connsiteY197" fmla="*/ 45730 h 128256"/>
              <a:gd name="connsiteX198" fmla="*/ 6729373 w 8655748"/>
              <a:gd name="connsiteY198" fmla="*/ 34108 h 128256"/>
              <a:gd name="connsiteX199" fmla="*/ 6807646 w 8655748"/>
              <a:gd name="connsiteY199" fmla="*/ 1687 h 128256"/>
              <a:gd name="connsiteX200" fmla="*/ 6885919 w 8655748"/>
              <a:gd name="connsiteY200" fmla="*/ 34108 h 128256"/>
              <a:gd name="connsiteX201" fmla="*/ 6893387 w 8655748"/>
              <a:gd name="connsiteY201" fmla="*/ 45184 h 128256"/>
              <a:gd name="connsiteX202" fmla="*/ 6897909 w 8655748"/>
              <a:gd name="connsiteY202" fmla="*/ 42136 h 128256"/>
              <a:gd name="connsiteX203" fmla="*/ 6940996 w 8655748"/>
              <a:gd name="connsiteY203" fmla="*/ 33437 h 128256"/>
              <a:gd name="connsiteX204" fmla="*/ 6984084 w 8655748"/>
              <a:gd name="connsiteY204" fmla="*/ 42136 h 128256"/>
              <a:gd name="connsiteX205" fmla="*/ 6989415 w 8655748"/>
              <a:gd name="connsiteY205" fmla="*/ 45730 h 128256"/>
              <a:gd name="connsiteX206" fmla="*/ 6997251 w 8655748"/>
              <a:gd name="connsiteY206" fmla="*/ 34108 h 128256"/>
              <a:gd name="connsiteX207" fmla="*/ 7075524 w 8655748"/>
              <a:gd name="connsiteY207" fmla="*/ 1687 h 128256"/>
              <a:gd name="connsiteX208" fmla="*/ 7153797 w 8655748"/>
              <a:gd name="connsiteY208" fmla="*/ 34108 h 128256"/>
              <a:gd name="connsiteX209" fmla="*/ 7161265 w 8655748"/>
              <a:gd name="connsiteY209" fmla="*/ 45184 h 128256"/>
              <a:gd name="connsiteX210" fmla="*/ 7165787 w 8655748"/>
              <a:gd name="connsiteY210" fmla="*/ 42136 h 128256"/>
              <a:gd name="connsiteX211" fmla="*/ 7208874 w 8655748"/>
              <a:gd name="connsiteY211" fmla="*/ 33437 h 128256"/>
              <a:gd name="connsiteX212" fmla="*/ 7251962 w 8655748"/>
              <a:gd name="connsiteY212" fmla="*/ 42136 h 128256"/>
              <a:gd name="connsiteX213" fmla="*/ 7257294 w 8655748"/>
              <a:gd name="connsiteY213" fmla="*/ 45731 h 128256"/>
              <a:gd name="connsiteX214" fmla="*/ 7265130 w 8655748"/>
              <a:gd name="connsiteY214" fmla="*/ 34108 h 128256"/>
              <a:gd name="connsiteX215" fmla="*/ 7343403 w 8655748"/>
              <a:gd name="connsiteY215" fmla="*/ 1687 h 128256"/>
              <a:gd name="connsiteX216" fmla="*/ 7421676 w 8655748"/>
              <a:gd name="connsiteY216" fmla="*/ 34108 h 128256"/>
              <a:gd name="connsiteX217" fmla="*/ 7429144 w 8655748"/>
              <a:gd name="connsiteY217" fmla="*/ 45184 h 128256"/>
              <a:gd name="connsiteX218" fmla="*/ 7433666 w 8655748"/>
              <a:gd name="connsiteY218" fmla="*/ 42136 h 128256"/>
              <a:gd name="connsiteX219" fmla="*/ 7476753 w 8655748"/>
              <a:gd name="connsiteY219" fmla="*/ 33437 h 128256"/>
              <a:gd name="connsiteX220" fmla="*/ 7519841 w 8655748"/>
              <a:gd name="connsiteY220" fmla="*/ 42136 h 128256"/>
              <a:gd name="connsiteX221" fmla="*/ 7525172 w 8655748"/>
              <a:gd name="connsiteY221" fmla="*/ 45730 h 128256"/>
              <a:gd name="connsiteX222" fmla="*/ 7533008 w 8655748"/>
              <a:gd name="connsiteY222" fmla="*/ 34108 h 128256"/>
              <a:gd name="connsiteX223" fmla="*/ 7611281 w 8655748"/>
              <a:gd name="connsiteY223" fmla="*/ 1687 h 128256"/>
              <a:gd name="connsiteX224" fmla="*/ 7689554 w 8655748"/>
              <a:gd name="connsiteY224" fmla="*/ 34108 h 128256"/>
              <a:gd name="connsiteX225" fmla="*/ 7697022 w 8655748"/>
              <a:gd name="connsiteY225" fmla="*/ 45184 h 128256"/>
              <a:gd name="connsiteX226" fmla="*/ 7701544 w 8655748"/>
              <a:gd name="connsiteY226" fmla="*/ 42136 h 128256"/>
              <a:gd name="connsiteX227" fmla="*/ 7744631 w 8655748"/>
              <a:gd name="connsiteY227" fmla="*/ 33437 h 128256"/>
              <a:gd name="connsiteX228" fmla="*/ 7787718 w 8655748"/>
              <a:gd name="connsiteY228" fmla="*/ 42136 h 128256"/>
              <a:gd name="connsiteX229" fmla="*/ 7793050 w 8655748"/>
              <a:gd name="connsiteY229" fmla="*/ 45730 h 128256"/>
              <a:gd name="connsiteX230" fmla="*/ 7800886 w 8655748"/>
              <a:gd name="connsiteY230" fmla="*/ 34108 h 128256"/>
              <a:gd name="connsiteX231" fmla="*/ 7879159 w 8655748"/>
              <a:gd name="connsiteY231" fmla="*/ 1687 h 128256"/>
              <a:gd name="connsiteX232" fmla="*/ 7957432 w 8655748"/>
              <a:gd name="connsiteY232" fmla="*/ 34108 h 128256"/>
              <a:gd name="connsiteX233" fmla="*/ 7964900 w 8655748"/>
              <a:gd name="connsiteY233" fmla="*/ 45184 h 128256"/>
              <a:gd name="connsiteX234" fmla="*/ 7969422 w 8655748"/>
              <a:gd name="connsiteY234" fmla="*/ 42136 h 128256"/>
              <a:gd name="connsiteX235" fmla="*/ 8012509 w 8655748"/>
              <a:gd name="connsiteY235" fmla="*/ 33437 h 128256"/>
              <a:gd name="connsiteX236" fmla="*/ 8055596 w 8655748"/>
              <a:gd name="connsiteY236" fmla="*/ 42136 h 128256"/>
              <a:gd name="connsiteX237" fmla="*/ 8060929 w 8655748"/>
              <a:gd name="connsiteY237" fmla="*/ 45731 h 128256"/>
              <a:gd name="connsiteX238" fmla="*/ 8068765 w 8655748"/>
              <a:gd name="connsiteY238" fmla="*/ 34108 h 128256"/>
              <a:gd name="connsiteX239" fmla="*/ 8147038 w 8655748"/>
              <a:gd name="connsiteY239" fmla="*/ 1687 h 128256"/>
              <a:gd name="connsiteX240" fmla="*/ 8225311 w 8655748"/>
              <a:gd name="connsiteY240" fmla="*/ 34108 h 128256"/>
              <a:gd name="connsiteX241" fmla="*/ 8232779 w 8655748"/>
              <a:gd name="connsiteY241" fmla="*/ 45184 h 128256"/>
              <a:gd name="connsiteX242" fmla="*/ 8237301 w 8655748"/>
              <a:gd name="connsiteY242" fmla="*/ 42136 h 128256"/>
              <a:gd name="connsiteX243" fmla="*/ 8280388 w 8655748"/>
              <a:gd name="connsiteY243" fmla="*/ 33437 h 128256"/>
              <a:gd name="connsiteX244" fmla="*/ 8323475 w 8655748"/>
              <a:gd name="connsiteY244" fmla="*/ 42136 h 128256"/>
              <a:gd name="connsiteX245" fmla="*/ 8328801 w 8655748"/>
              <a:gd name="connsiteY245" fmla="*/ 45727 h 128256"/>
              <a:gd name="connsiteX246" fmla="*/ 8336635 w 8655748"/>
              <a:gd name="connsiteY246" fmla="*/ 34108 h 128256"/>
              <a:gd name="connsiteX247" fmla="*/ 8414908 w 8655748"/>
              <a:gd name="connsiteY247" fmla="*/ 1687 h 128256"/>
              <a:gd name="connsiteX248" fmla="*/ 8493181 w 8655748"/>
              <a:gd name="connsiteY248" fmla="*/ 34108 h 128256"/>
              <a:gd name="connsiteX249" fmla="*/ 8500649 w 8655748"/>
              <a:gd name="connsiteY249" fmla="*/ 45184 h 128256"/>
              <a:gd name="connsiteX250" fmla="*/ 8505171 w 8655748"/>
              <a:gd name="connsiteY250" fmla="*/ 42136 h 128256"/>
              <a:gd name="connsiteX251" fmla="*/ 8548258 w 8655748"/>
              <a:gd name="connsiteY251" fmla="*/ 33437 h 128256"/>
              <a:gd name="connsiteX252" fmla="*/ 8650254 w 8655748"/>
              <a:gd name="connsiteY252" fmla="*/ 101044 h 128256"/>
              <a:gd name="connsiteX253" fmla="*/ 8655748 w 8655748"/>
              <a:gd name="connsiteY253" fmla="*/ 128256 h 128256"/>
              <a:gd name="connsiteX254" fmla="*/ 3205 w 8655748"/>
              <a:gd name="connsiteY254" fmla="*/ 128256 h 128256"/>
              <a:gd name="connsiteX255" fmla="*/ 0 w 8655748"/>
              <a:gd name="connsiteY255" fmla="*/ 112381 h 128256"/>
              <a:gd name="connsiteX256" fmla="*/ 110695 w 8655748"/>
              <a:gd name="connsiteY256" fmla="*/ 1687 h 128256"/>
              <a:gd name="connsiteX0" fmla="*/ 0 w 8655748"/>
              <a:gd name="connsiteY0" fmla="*/ 110694 h 126569"/>
              <a:gd name="connsiteX1" fmla="*/ 196435 w 8655748"/>
              <a:gd name="connsiteY1" fmla="*/ 43496 h 126569"/>
              <a:gd name="connsiteX2" fmla="*/ 200955 w 8655748"/>
              <a:gd name="connsiteY2" fmla="*/ 40449 h 126569"/>
              <a:gd name="connsiteX3" fmla="*/ 244042 w 8655748"/>
              <a:gd name="connsiteY3" fmla="*/ 31750 h 126569"/>
              <a:gd name="connsiteX4" fmla="*/ 287129 w 8655748"/>
              <a:gd name="connsiteY4" fmla="*/ 40449 h 126569"/>
              <a:gd name="connsiteX5" fmla="*/ 292463 w 8655748"/>
              <a:gd name="connsiteY5" fmla="*/ 44044 h 126569"/>
              <a:gd name="connsiteX6" fmla="*/ 300300 w 8655748"/>
              <a:gd name="connsiteY6" fmla="*/ 32421 h 126569"/>
              <a:gd name="connsiteX7" fmla="*/ 378573 w 8655748"/>
              <a:gd name="connsiteY7" fmla="*/ 0 h 126569"/>
              <a:gd name="connsiteX8" fmla="*/ 456846 w 8655748"/>
              <a:gd name="connsiteY8" fmla="*/ 32421 h 126569"/>
              <a:gd name="connsiteX9" fmla="*/ 464313 w 8655748"/>
              <a:gd name="connsiteY9" fmla="*/ 43496 h 126569"/>
              <a:gd name="connsiteX10" fmla="*/ 468833 w 8655748"/>
              <a:gd name="connsiteY10" fmla="*/ 40449 h 126569"/>
              <a:gd name="connsiteX11" fmla="*/ 511920 w 8655748"/>
              <a:gd name="connsiteY11" fmla="*/ 31750 h 126569"/>
              <a:gd name="connsiteX12" fmla="*/ 555008 w 8655748"/>
              <a:gd name="connsiteY12" fmla="*/ 40449 h 126569"/>
              <a:gd name="connsiteX13" fmla="*/ 560341 w 8655748"/>
              <a:gd name="connsiteY13" fmla="*/ 44045 h 126569"/>
              <a:gd name="connsiteX14" fmla="*/ 568179 w 8655748"/>
              <a:gd name="connsiteY14" fmla="*/ 32421 h 126569"/>
              <a:gd name="connsiteX15" fmla="*/ 646452 w 8655748"/>
              <a:gd name="connsiteY15" fmla="*/ 0 h 126569"/>
              <a:gd name="connsiteX16" fmla="*/ 724725 w 8655748"/>
              <a:gd name="connsiteY16" fmla="*/ 32421 h 126569"/>
              <a:gd name="connsiteX17" fmla="*/ 732192 w 8655748"/>
              <a:gd name="connsiteY17" fmla="*/ 43496 h 126569"/>
              <a:gd name="connsiteX18" fmla="*/ 736712 w 8655748"/>
              <a:gd name="connsiteY18" fmla="*/ 40449 h 126569"/>
              <a:gd name="connsiteX19" fmla="*/ 779800 w 8655748"/>
              <a:gd name="connsiteY19" fmla="*/ 31750 h 126569"/>
              <a:gd name="connsiteX20" fmla="*/ 822887 w 8655748"/>
              <a:gd name="connsiteY20" fmla="*/ 40449 h 126569"/>
              <a:gd name="connsiteX21" fmla="*/ 828221 w 8655748"/>
              <a:gd name="connsiteY21" fmla="*/ 44045 h 126569"/>
              <a:gd name="connsiteX22" fmla="*/ 836058 w 8655748"/>
              <a:gd name="connsiteY22" fmla="*/ 32421 h 126569"/>
              <a:gd name="connsiteX23" fmla="*/ 914331 w 8655748"/>
              <a:gd name="connsiteY23" fmla="*/ 0 h 126569"/>
              <a:gd name="connsiteX24" fmla="*/ 992604 w 8655748"/>
              <a:gd name="connsiteY24" fmla="*/ 32421 h 126569"/>
              <a:gd name="connsiteX25" fmla="*/ 1000072 w 8655748"/>
              <a:gd name="connsiteY25" fmla="*/ 43496 h 126569"/>
              <a:gd name="connsiteX26" fmla="*/ 1004591 w 8655748"/>
              <a:gd name="connsiteY26" fmla="*/ 40449 h 126569"/>
              <a:gd name="connsiteX27" fmla="*/ 1047679 w 8655748"/>
              <a:gd name="connsiteY27" fmla="*/ 31750 h 126569"/>
              <a:gd name="connsiteX28" fmla="*/ 1090766 w 8655748"/>
              <a:gd name="connsiteY28" fmla="*/ 40449 h 126569"/>
              <a:gd name="connsiteX29" fmla="*/ 1096099 w 8655748"/>
              <a:gd name="connsiteY29" fmla="*/ 44045 h 126569"/>
              <a:gd name="connsiteX30" fmla="*/ 1103937 w 8655748"/>
              <a:gd name="connsiteY30" fmla="*/ 32421 h 126569"/>
              <a:gd name="connsiteX31" fmla="*/ 1182210 w 8655748"/>
              <a:gd name="connsiteY31" fmla="*/ 0 h 126569"/>
              <a:gd name="connsiteX32" fmla="*/ 1260483 w 8655748"/>
              <a:gd name="connsiteY32" fmla="*/ 32421 h 126569"/>
              <a:gd name="connsiteX33" fmla="*/ 1267950 w 8655748"/>
              <a:gd name="connsiteY33" fmla="*/ 43496 h 126569"/>
              <a:gd name="connsiteX34" fmla="*/ 1272470 w 8655748"/>
              <a:gd name="connsiteY34" fmla="*/ 40449 h 126569"/>
              <a:gd name="connsiteX35" fmla="*/ 1315557 w 8655748"/>
              <a:gd name="connsiteY35" fmla="*/ 31750 h 126569"/>
              <a:gd name="connsiteX36" fmla="*/ 1358645 w 8655748"/>
              <a:gd name="connsiteY36" fmla="*/ 40449 h 126569"/>
              <a:gd name="connsiteX37" fmla="*/ 1363978 w 8655748"/>
              <a:gd name="connsiteY37" fmla="*/ 44045 h 126569"/>
              <a:gd name="connsiteX38" fmla="*/ 1371815 w 8655748"/>
              <a:gd name="connsiteY38" fmla="*/ 32421 h 126569"/>
              <a:gd name="connsiteX39" fmla="*/ 1450090 w 8655748"/>
              <a:gd name="connsiteY39" fmla="*/ 0 h 126569"/>
              <a:gd name="connsiteX40" fmla="*/ 1528362 w 8655748"/>
              <a:gd name="connsiteY40" fmla="*/ 32421 h 126569"/>
              <a:gd name="connsiteX41" fmla="*/ 1535829 w 8655748"/>
              <a:gd name="connsiteY41" fmla="*/ 43496 h 126569"/>
              <a:gd name="connsiteX42" fmla="*/ 1540349 w 8655748"/>
              <a:gd name="connsiteY42" fmla="*/ 40449 h 126569"/>
              <a:gd name="connsiteX43" fmla="*/ 1583436 w 8655748"/>
              <a:gd name="connsiteY43" fmla="*/ 31750 h 126569"/>
              <a:gd name="connsiteX44" fmla="*/ 1626523 w 8655748"/>
              <a:gd name="connsiteY44" fmla="*/ 40449 h 126569"/>
              <a:gd name="connsiteX45" fmla="*/ 1631857 w 8655748"/>
              <a:gd name="connsiteY45" fmla="*/ 44044 h 126569"/>
              <a:gd name="connsiteX46" fmla="*/ 1639693 w 8655748"/>
              <a:gd name="connsiteY46" fmla="*/ 32421 h 126569"/>
              <a:gd name="connsiteX47" fmla="*/ 1717967 w 8655748"/>
              <a:gd name="connsiteY47" fmla="*/ 0 h 126569"/>
              <a:gd name="connsiteX48" fmla="*/ 1796240 w 8655748"/>
              <a:gd name="connsiteY48" fmla="*/ 32421 h 126569"/>
              <a:gd name="connsiteX49" fmla="*/ 1803707 w 8655748"/>
              <a:gd name="connsiteY49" fmla="*/ 43496 h 126569"/>
              <a:gd name="connsiteX50" fmla="*/ 1808226 w 8655748"/>
              <a:gd name="connsiteY50" fmla="*/ 40449 h 126569"/>
              <a:gd name="connsiteX51" fmla="*/ 1851313 w 8655748"/>
              <a:gd name="connsiteY51" fmla="*/ 31750 h 126569"/>
              <a:gd name="connsiteX52" fmla="*/ 1894401 w 8655748"/>
              <a:gd name="connsiteY52" fmla="*/ 40449 h 126569"/>
              <a:gd name="connsiteX53" fmla="*/ 1899734 w 8655748"/>
              <a:gd name="connsiteY53" fmla="*/ 44044 h 126569"/>
              <a:gd name="connsiteX54" fmla="*/ 1907571 w 8655748"/>
              <a:gd name="connsiteY54" fmla="*/ 32421 h 126569"/>
              <a:gd name="connsiteX55" fmla="*/ 1985842 w 8655748"/>
              <a:gd name="connsiteY55" fmla="*/ 0 h 126569"/>
              <a:gd name="connsiteX56" fmla="*/ 2064117 w 8655748"/>
              <a:gd name="connsiteY56" fmla="*/ 32421 h 126569"/>
              <a:gd name="connsiteX57" fmla="*/ 2071584 w 8655748"/>
              <a:gd name="connsiteY57" fmla="*/ 43496 h 126569"/>
              <a:gd name="connsiteX58" fmla="*/ 2076103 w 8655748"/>
              <a:gd name="connsiteY58" fmla="*/ 40449 h 126569"/>
              <a:gd name="connsiteX59" fmla="*/ 2119192 w 8655748"/>
              <a:gd name="connsiteY59" fmla="*/ 31750 h 126569"/>
              <a:gd name="connsiteX60" fmla="*/ 2162278 w 8655748"/>
              <a:gd name="connsiteY60" fmla="*/ 40449 h 126569"/>
              <a:gd name="connsiteX61" fmla="*/ 2167613 w 8655748"/>
              <a:gd name="connsiteY61" fmla="*/ 44045 h 126569"/>
              <a:gd name="connsiteX62" fmla="*/ 2175449 w 8655748"/>
              <a:gd name="connsiteY62" fmla="*/ 32421 h 126569"/>
              <a:gd name="connsiteX63" fmla="*/ 2253722 w 8655748"/>
              <a:gd name="connsiteY63" fmla="*/ 0 h 126569"/>
              <a:gd name="connsiteX64" fmla="*/ 2331995 w 8655748"/>
              <a:gd name="connsiteY64" fmla="*/ 32421 h 126569"/>
              <a:gd name="connsiteX65" fmla="*/ 2339461 w 8655748"/>
              <a:gd name="connsiteY65" fmla="*/ 43496 h 126569"/>
              <a:gd name="connsiteX66" fmla="*/ 2343982 w 8655748"/>
              <a:gd name="connsiteY66" fmla="*/ 40449 h 126569"/>
              <a:gd name="connsiteX67" fmla="*/ 2387070 w 8655748"/>
              <a:gd name="connsiteY67" fmla="*/ 31750 h 126569"/>
              <a:gd name="connsiteX68" fmla="*/ 2430156 w 8655748"/>
              <a:gd name="connsiteY68" fmla="*/ 40449 h 126569"/>
              <a:gd name="connsiteX69" fmla="*/ 2435491 w 8655748"/>
              <a:gd name="connsiteY69" fmla="*/ 44045 h 126569"/>
              <a:gd name="connsiteX70" fmla="*/ 2443327 w 8655748"/>
              <a:gd name="connsiteY70" fmla="*/ 32421 h 126569"/>
              <a:gd name="connsiteX71" fmla="*/ 2521601 w 8655748"/>
              <a:gd name="connsiteY71" fmla="*/ 0 h 126569"/>
              <a:gd name="connsiteX72" fmla="*/ 2599874 w 8655748"/>
              <a:gd name="connsiteY72" fmla="*/ 32421 h 126569"/>
              <a:gd name="connsiteX73" fmla="*/ 2607340 w 8655748"/>
              <a:gd name="connsiteY73" fmla="*/ 43496 h 126569"/>
              <a:gd name="connsiteX74" fmla="*/ 2611860 w 8655748"/>
              <a:gd name="connsiteY74" fmla="*/ 40449 h 126569"/>
              <a:gd name="connsiteX75" fmla="*/ 2654946 w 8655748"/>
              <a:gd name="connsiteY75" fmla="*/ 31750 h 126569"/>
              <a:gd name="connsiteX76" fmla="*/ 2698035 w 8655748"/>
              <a:gd name="connsiteY76" fmla="*/ 40449 h 126569"/>
              <a:gd name="connsiteX77" fmla="*/ 2703368 w 8655748"/>
              <a:gd name="connsiteY77" fmla="*/ 44045 h 126569"/>
              <a:gd name="connsiteX78" fmla="*/ 2711205 w 8655748"/>
              <a:gd name="connsiteY78" fmla="*/ 32421 h 126569"/>
              <a:gd name="connsiteX79" fmla="*/ 2789478 w 8655748"/>
              <a:gd name="connsiteY79" fmla="*/ 0 h 126569"/>
              <a:gd name="connsiteX80" fmla="*/ 2867751 w 8655748"/>
              <a:gd name="connsiteY80" fmla="*/ 32421 h 126569"/>
              <a:gd name="connsiteX81" fmla="*/ 2875218 w 8655748"/>
              <a:gd name="connsiteY81" fmla="*/ 43496 h 126569"/>
              <a:gd name="connsiteX82" fmla="*/ 2879738 w 8655748"/>
              <a:gd name="connsiteY82" fmla="*/ 40449 h 126569"/>
              <a:gd name="connsiteX83" fmla="*/ 2922826 w 8655748"/>
              <a:gd name="connsiteY83" fmla="*/ 31750 h 126569"/>
              <a:gd name="connsiteX84" fmla="*/ 2965913 w 8655748"/>
              <a:gd name="connsiteY84" fmla="*/ 40449 h 126569"/>
              <a:gd name="connsiteX85" fmla="*/ 2971248 w 8655748"/>
              <a:gd name="connsiteY85" fmla="*/ 44045 h 126569"/>
              <a:gd name="connsiteX86" fmla="*/ 2979084 w 8655748"/>
              <a:gd name="connsiteY86" fmla="*/ 32421 h 126569"/>
              <a:gd name="connsiteX87" fmla="*/ 3057357 w 8655748"/>
              <a:gd name="connsiteY87" fmla="*/ 0 h 126569"/>
              <a:gd name="connsiteX88" fmla="*/ 3135630 w 8655748"/>
              <a:gd name="connsiteY88" fmla="*/ 32421 h 126569"/>
              <a:gd name="connsiteX89" fmla="*/ 3143096 w 8655748"/>
              <a:gd name="connsiteY89" fmla="*/ 43496 h 126569"/>
              <a:gd name="connsiteX90" fmla="*/ 3147617 w 8655748"/>
              <a:gd name="connsiteY90" fmla="*/ 40449 h 126569"/>
              <a:gd name="connsiteX91" fmla="*/ 3190704 w 8655748"/>
              <a:gd name="connsiteY91" fmla="*/ 31750 h 126569"/>
              <a:gd name="connsiteX92" fmla="*/ 3233791 w 8655748"/>
              <a:gd name="connsiteY92" fmla="*/ 40449 h 126569"/>
              <a:gd name="connsiteX93" fmla="*/ 3239125 w 8655748"/>
              <a:gd name="connsiteY93" fmla="*/ 44045 h 126569"/>
              <a:gd name="connsiteX94" fmla="*/ 3246962 w 8655748"/>
              <a:gd name="connsiteY94" fmla="*/ 32421 h 126569"/>
              <a:gd name="connsiteX95" fmla="*/ 3325235 w 8655748"/>
              <a:gd name="connsiteY95" fmla="*/ 0 h 126569"/>
              <a:gd name="connsiteX96" fmla="*/ 3403507 w 8655748"/>
              <a:gd name="connsiteY96" fmla="*/ 32421 h 126569"/>
              <a:gd name="connsiteX97" fmla="*/ 3410974 w 8655748"/>
              <a:gd name="connsiteY97" fmla="*/ 43496 h 126569"/>
              <a:gd name="connsiteX98" fmla="*/ 3415494 w 8655748"/>
              <a:gd name="connsiteY98" fmla="*/ 40449 h 126569"/>
              <a:gd name="connsiteX99" fmla="*/ 3458582 w 8655748"/>
              <a:gd name="connsiteY99" fmla="*/ 31750 h 126569"/>
              <a:gd name="connsiteX100" fmla="*/ 3501666 w 8655748"/>
              <a:gd name="connsiteY100" fmla="*/ 40449 h 126569"/>
              <a:gd name="connsiteX101" fmla="*/ 3506998 w 8655748"/>
              <a:gd name="connsiteY101" fmla="*/ 44044 h 126569"/>
              <a:gd name="connsiteX102" fmla="*/ 3514835 w 8655748"/>
              <a:gd name="connsiteY102" fmla="*/ 32421 h 126569"/>
              <a:gd name="connsiteX103" fmla="*/ 3593106 w 8655748"/>
              <a:gd name="connsiteY103" fmla="*/ 0 h 126569"/>
              <a:gd name="connsiteX104" fmla="*/ 3671379 w 8655748"/>
              <a:gd name="connsiteY104" fmla="*/ 32421 h 126569"/>
              <a:gd name="connsiteX105" fmla="*/ 3678847 w 8655748"/>
              <a:gd name="connsiteY105" fmla="*/ 43497 h 126569"/>
              <a:gd name="connsiteX106" fmla="*/ 3683369 w 8655748"/>
              <a:gd name="connsiteY106" fmla="*/ 40449 h 126569"/>
              <a:gd name="connsiteX107" fmla="*/ 3726456 w 8655748"/>
              <a:gd name="connsiteY107" fmla="*/ 31750 h 126569"/>
              <a:gd name="connsiteX108" fmla="*/ 3769544 w 8655748"/>
              <a:gd name="connsiteY108" fmla="*/ 40449 h 126569"/>
              <a:gd name="connsiteX109" fmla="*/ 3774875 w 8655748"/>
              <a:gd name="connsiteY109" fmla="*/ 44043 h 126569"/>
              <a:gd name="connsiteX110" fmla="*/ 3782711 w 8655748"/>
              <a:gd name="connsiteY110" fmla="*/ 32421 h 126569"/>
              <a:gd name="connsiteX111" fmla="*/ 3860984 w 8655748"/>
              <a:gd name="connsiteY111" fmla="*/ 0 h 126569"/>
              <a:gd name="connsiteX112" fmla="*/ 3939257 w 8655748"/>
              <a:gd name="connsiteY112" fmla="*/ 32421 h 126569"/>
              <a:gd name="connsiteX113" fmla="*/ 3946725 w 8655748"/>
              <a:gd name="connsiteY113" fmla="*/ 43497 h 126569"/>
              <a:gd name="connsiteX114" fmla="*/ 3951247 w 8655748"/>
              <a:gd name="connsiteY114" fmla="*/ 40449 h 126569"/>
              <a:gd name="connsiteX115" fmla="*/ 3994334 w 8655748"/>
              <a:gd name="connsiteY115" fmla="*/ 31750 h 126569"/>
              <a:gd name="connsiteX116" fmla="*/ 4037422 w 8655748"/>
              <a:gd name="connsiteY116" fmla="*/ 40449 h 126569"/>
              <a:gd name="connsiteX117" fmla="*/ 4042754 w 8655748"/>
              <a:gd name="connsiteY117" fmla="*/ 44044 h 126569"/>
              <a:gd name="connsiteX118" fmla="*/ 4050590 w 8655748"/>
              <a:gd name="connsiteY118" fmla="*/ 32421 h 126569"/>
              <a:gd name="connsiteX119" fmla="*/ 4128863 w 8655748"/>
              <a:gd name="connsiteY119" fmla="*/ 0 h 126569"/>
              <a:gd name="connsiteX120" fmla="*/ 4207136 w 8655748"/>
              <a:gd name="connsiteY120" fmla="*/ 32421 h 126569"/>
              <a:gd name="connsiteX121" fmla="*/ 4214604 w 8655748"/>
              <a:gd name="connsiteY121" fmla="*/ 43497 h 126569"/>
              <a:gd name="connsiteX122" fmla="*/ 4219126 w 8655748"/>
              <a:gd name="connsiteY122" fmla="*/ 40449 h 126569"/>
              <a:gd name="connsiteX123" fmla="*/ 4262213 w 8655748"/>
              <a:gd name="connsiteY123" fmla="*/ 31750 h 126569"/>
              <a:gd name="connsiteX124" fmla="*/ 4305301 w 8655748"/>
              <a:gd name="connsiteY124" fmla="*/ 40449 h 126569"/>
              <a:gd name="connsiteX125" fmla="*/ 4310632 w 8655748"/>
              <a:gd name="connsiteY125" fmla="*/ 44043 h 126569"/>
              <a:gd name="connsiteX126" fmla="*/ 4318468 w 8655748"/>
              <a:gd name="connsiteY126" fmla="*/ 32421 h 126569"/>
              <a:gd name="connsiteX127" fmla="*/ 4396741 w 8655748"/>
              <a:gd name="connsiteY127" fmla="*/ 0 h 126569"/>
              <a:gd name="connsiteX128" fmla="*/ 4475014 w 8655748"/>
              <a:gd name="connsiteY128" fmla="*/ 32421 h 126569"/>
              <a:gd name="connsiteX129" fmla="*/ 4482482 w 8655748"/>
              <a:gd name="connsiteY129" fmla="*/ 43497 h 126569"/>
              <a:gd name="connsiteX130" fmla="*/ 4487004 w 8655748"/>
              <a:gd name="connsiteY130" fmla="*/ 40449 h 126569"/>
              <a:gd name="connsiteX131" fmla="*/ 4530091 w 8655748"/>
              <a:gd name="connsiteY131" fmla="*/ 31750 h 126569"/>
              <a:gd name="connsiteX132" fmla="*/ 4573179 w 8655748"/>
              <a:gd name="connsiteY132" fmla="*/ 40449 h 126569"/>
              <a:gd name="connsiteX133" fmla="*/ 4578510 w 8655748"/>
              <a:gd name="connsiteY133" fmla="*/ 44043 h 126569"/>
              <a:gd name="connsiteX134" fmla="*/ 4586346 w 8655748"/>
              <a:gd name="connsiteY134" fmla="*/ 32421 h 126569"/>
              <a:gd name="connsiteX135" fmla="*/ 4664619 w 8655748"/>
              <a:gd name="connsiteY135" fmla="*/ 0 h 126569"/>
              <a:gd name="connsiteX136" fmla="*/ 4742892 w 8655748"/>
              <a:gd name="connsiteY136" fmla="*/ 32421 h 126569"/>
              <a:gd name="connsiteX137" fmla="*/ 4750360 w 8655748"/>
              <a:gd name="connsiteY137" fmla="*/ 43497 h 126569"/>
              <a:gd name="connsiteX138" fmla="*/ 4754882 w 8655748"/>
              <a:gd name="connsiteY138" fmla="*/ 40449 h 126569"/>
              <a:gd name="connsiteX139" fmla="*/ 4797969 w 8655748"/>
              <a:gd name="connsiteY139" fmla="*/ 31750 h 126569"/>
              <a:gd name="connsiteX140" fmla="*/ 4841057 w 8655748"/>
              <a:gd name="connsiteY140" fmla="*/ 40449 h 126569"/>
              <a:gd name="connsiteX141" fmla="*/ 4846389 w 8655748"/>
              <a:gd name="connsiteY141" fmla="*/ 44044 h 126569"/>
              <a:gd name="connsiteX142" fmla="*/ 4854225 w 8655748"/>
              <a:gd name="connsiteY142" fmla="*/ 32421 h 126569"/>
              <a:gd name="connsiteX143" fmla="*/ 4932498 w 8655748"/>
              <a:gd name="connsiteY143" fmla="*/ 0 h 126569"/>
              <a:gd name="connsiteX144" fmla="*/ 5010771 w 8655748"/>
              <a:gd name="connsiteY144" fmla="*/ 32421 h 126569"/>
              <a:gd name="connsiteX145" fmla="*/ 5018239 w 8655748"/>
              <a:gd name="connsiteY145" fmla="*/ 43497 h 126569"/>
              <a:gd name="connsiteX146" fmla="*/ 5022761 w 8655748"/>
              <a:gd name="connsiteY146" fmla="*/ 40449 h 126569"/>
              <a:gd name="connsiteX147" fmla="*/ 5065848 w 8655748"/>
              <a:gd name="connsiteY147" fmla="*/ 31750 h 126569"/>
              <a:gd name="connsiteX148" fmla="*/ 5108936 w 8655748"/>
              <a:gd name="connsiteY148" fmla="*/ 40449 h 126569"/>
              <a:gd name="connsiteX149" fmla="*/ 5114267 w 8655748"/>
              <a:gd name="connsiteY149" fmla="*/ 44043 h 126569"/>
              <a:gd name="connsiteX150" fmla="*/ 5122103 w 8655748"/>
              <a:gd name="connsiteY150" fmla="*/ 32421 h 126569"/>
              <a:gd name="connsiteX151" fmla="*/ 5200376 w 8655748"/>
              <a:gd name="connsiteY151" fmla="*/ 0 h 126569"/>
              <a:gd name="connsiteX152" fmla="*/ 5278649 w 8655748"/>
              <a:gd name="connsiteY152" fmla="*/ 32421 h 126569"/>
              <a:gd name="connsiteX153" fmla="*/ 5286117 w 8655748"/>
              <a:gd name="connsiteY153" fmla="*/ 43497 h 126569"/>
              <a:gd name="connsiteX154" fmla="*/ 5290639 w 8655748"/>
              <a:gd name="connsiteY154" fmla="*/ 40449 h 126569"/>
              <a:gd name="connsiteX155" fmla="*/ 5333726 w 8655748"/>
              <a:gd name="connsiteY155" fmla="*/ 31750 h 126569"/>
              <a:gd name="connsiteX156" fmla="*/ 5376814 w 8655748"/>
              <a:gd name="connsiteY156" fmla="*/ 40449 h 126569"/>
              <a:gd name="connsiteX157" fmla="*/ 5382145 w 8655748"/>
              <a:gd name="connsiteY157" fmla="*/ 44043 h 126569"/>
              <a:gd name="connsiteX158" fmla="*/ 5389981 w 8655748"/>
              <a:gd name="connsiteY158" fmla="*/ 32421 h 126569"/>
              <a:gd name="connsiteX159" fmla="*/ 5468254 w 8655748"/>
              <a:gd name="connsiteY159" fmla="*/ 0 h 126569"/>
              <a:gd name="connsiteX160" fmla="*/ 5546527 w 8655748"/>
              <a:gd name="connsiteY160" fmla="*/ 32421 h 126569"/>
              <a:gd name="connsiteX161" fmla="*/ 5553995 w 8655748"/>
              <a:gd name="connsiteY161" fmla="*/ 43497 h 126569"/>
              <a:gd name="connsiteX162" fmla="*/ 5558517 w 8655748"/>
              <a:gd name="connsiteY162" fmla="*/ 40449 h 126569"/>
              <a:gd name="connsiteX163" fmla="*/ 5601604 w 8655748"/>
              <a:gd name="connsiteY163" fmla="*/ 31750 h 126569"/>
              <a:gd name="connsiteX164" fmla="*/ 5644692 w 8655748"/>
              <a:gd name="connsiteY164" fmla="*/ 40449 h 126569"/>
              <a:gd name="connsiteX165" fmla="*/ 5650024 w 8655748"/>
              <a:gd name="connsiteY165" fmla="*/ 44044 h 126569"/>
              <a:gd name="connsiteX166" fmla="*/ 5657860 w 8655748"/>
              <a:gd name="connsiteY166" fmla="*/ 32421 h 126569"/>
              <a:gd name="connsiteX167" fmla="*/ 5736133 w 8655748"/>
              <a:gd name="connsiteY167" fmla="*/ 0 h 126569"/>
              <a:gd name="connsiteX168" fmla="*/ 5814406 w 8655748"/>
              <a:gd name="connsiteY168" fmla="*/ 32421 h 126569"/>
              <a:gd name="connsiteX169" fmla="*/ 5821874 w 8655748"/>
              <a:gd name="connsiteY169" fmla="*/ 43497 h 126569"/>
              <a:gd name="connsiteX170" fmla="*/ 5826396 w 8655748"/>
              <a:gd name="connsiteY170" fmla="*/ 40449 h 126569"/>
              <a:gd name="connsiteX171" fmla="*/ 5869483 w 8655748"/>
              <a:gd name="connsiteY171" fmla="*/ 31750 h 126569"/>
              <a:gd name="connsiteX172" fmla="*/ 5912571 w 8655748"/>
              <a:gd name="connsiteY172" fmla="*/ 40449 h 126569"/>
              <a:gd name="connsiteX173" fmla="*/ 5917902 w 8655748"/>
              <a:gd name="connsiteY173" fmla="*/ 44043 h 126569"/>
              <a:gd name="connsiteX174" fmla="*/ 5925738 w 8655748"/>
              <a:gd name="connsiteY174" fmla="*/ 32421 h 126569"/>
              <a:gd name="connsiteX175" fmla="*/ 6004011 w 8655748"/>
              <a:gd name="connsiteY175" fmla="*/ 0 h 126569"/>
              <a:gd name="connsiteX176" fmla="*/ 6082284 w 8655748"/>
              <a:gd name="connsiteY176" fmla="*/ 32421 h 126569"/>
              <a:gd name="connsiteX177" fmla="*/ 6089752 w 8655748"/>
              <a:gd name="connsiteY177" fmla="*/ 43497 h 126569"/>
              <a:gd name="connsiteX178" fmla="*/ 6094274 w 8655748"/>
              <a:gd name="connsiteY178" fmla="*/ 40449 h 126569"/>
              <a:gd name="connsiteX179" fmla="*/ 6137361 w 8655748"/>
              <a:gd name="connsiteY179" fmla="*/ 31750 h 126569"/>
              <a:gd name="connsiteX180" fmla="*/ 6180449 w 8655748"/>
              <a:gd name="connsiteY180" fmla="*/ 40449 h 126569"/>
              <a:gd name="connsiteX181" fmla="*/ 6185780 w 8655748"/>
              <a:gd name="connsiteY181" fmla="*/ 44043 h 126569"/>
              <a:gd name="connsiteX182" fmla="*/ 6193616 w 8655748"/>
              <a:gd name="connsiteY182" fmla="*/ 32421 h 126569"/>
              <a:gd name="connsiteX183" fmla="*/ 6271889 w 8655748"/>
              <a:gd name="connsiteY183" fmla="*/ 0 h 126569"/>
              <a:gd name="connsiteX184" fmla="*/ 6350162 w 8655748"/>
              <a:gd name="connsiteY184" fmla="*/ 32421 h 126569"/>
              <a:gd name="connsiteX185" fmla="*/ 6357630 w 8655748"/>
              <a:gd name="connsiteY185" fmla="*/ 43497 h 126569"/>
              <a:gd name="connsiteX186" fmla="*/ 6362152 w 8655748"/>
              <a:gd name="connsiteY186" fmla="*/ 40449 h 126569"/>
              <a:gd name="connsiteX187" fmla="*/ 6405239 w 8655748"/>
              <a:gd name="connsiteY187" fmla="*/ 31750 h 126569"/>
              <a:gd name="connsiteX188" fmla="*/ 6448327 w 8655748"/>
              <a:gd name="connsiteY188" fmla="*/ 40449 h 126569"/>
              <a:gd name="connsiteX189" fmla="*/ 6453659 w 8655748"/>
              <a:gd name="connsiteY189" fmla="*/ 44044 h 126569"/>
              <a:gd name="connsiteX190" fmla="*/ 6461495 w 8655748"/>
              <a:gd name="connsiteY190" fmla="*/ 32421 h 126569"/>
              <a:gd name="connsiteX191" fmla="*/ 6539768 w 8655748"/>
              <a:gd name="connsiteY191" fmla="*/ 0 h 126569"/>
              <a:gd name="connsiteX192" fmla="*/ 6618041 w 8655748"/>
              <a:gd name="connsiteY192" fmla="*/ 32421 h 126569"/>
              <a:gd name="connsiteX193" fmla="*/ 6625509 w 8655748"/>
              <a:gd name="connsiteY193" fmla="*/ 43497 h 126569"/>
              <a:gd name="connsiteX194" fmla="*/ 6630031 w 8655748"/>
              <a:gd name="connsiteY194" fmla="*/ 40449 h 126569"/>
              <a:gd name="connsiteX195" fmla="*/ 6673118 w 8655748"/>
              <a:gd name="connsiteY195" fmla="*/ 31750 h 126569"/>
              <a:gd name="connsiteX196" fmla="*/ 6716206 w 8655748"/>
              <a:gd name="connsiteY196" fmla="*/ 40449 h 126569"/>
              <a:gd name="connsiteX197" fmla="*/ 6721537 w 8655748"/>
              <a:gd name="connsiteY197" fmla="*/ 44043 h 126569"/>
              <a:gd name="connsiteX198" fmla="*/ 6729373 w 8655748"/>
              <a:gd name="connsiteY198" fmla="*/ 32421 h 126569"/>
              <a:gd name="connsiteX199" fmla="*/ 6807646 w 8655748"/>
              <a:gd name="connsiteY199" fmla="*/ 0 h 126569"/>
              <a:gd name="connsiteX200" fmla="*/ 6885919 w 8655748"/>
              <a:gd name="connsiteY200" fmla="*/ 32421 h 126569"/>
              <a:gd name="connsiteX201" fmla="*/ 6893387 w 8655748"/>
              <a:gd name="connsiteY201" fmla="*/ 43497 h 126569"/>
              <a:gd name="connsiteX202" fmla="*/ 6897909 w 8655748"/>
              <a:gd name="connsiteY202" fmla="*/ 40449 h 126569"/>
              <a:gd name="connsiteX203" fmla="*/ 6940996 w 8655748"/>
              <a:gd name="connsiteY203" fmla="*/ 31750 h 126569"/>
              <a:gd name="connsiteX204" fmla="*/ 6984084 w 8655748"/>
              <a:gd name="connsiteY204" fmla="*/ 40449 h 126569"/>
              <a:gd name="connsiteX205" fmla="*/ 6989415 w 8655748"/>
              <a:gd name="connsiteY205" fmla="*/ 44043 h 126569"/>
              <a:gd name="connsiteX206" fmla="*/ 6997251 w 8655748"/>
              <a:gd name="connsiteY206" fmla="*/ 32421 h 126569"/>
              <a:gd name="connsiteX207" fmla="*/ 7075524 w 8655748"/>
              <a:gd name="connsiteY207" fmla="*/ 0 h 126569"/>
              <a:gd name="connsiteX208" fmla="*/ 7153797 w 8655748"/>
              <a:gd name="connsiteY208" fmla="*/ 32421 h 126569"/>
              <a:gd name="connsiteX209" fmla="*/ 7161265 w 8655748"/>
              <a:gd name="connsiteY209" fmla="*/ 43497 h 126569"/>
              <a:gd name="connsiteX210" fmla="*/ 7165787 w 8655748"/>
              <a:gd name="connsiteY210" fmla="*/ 40449 h 126569"/>
              <a:gd name="connsiteX211" fmla="*/ 7208874 w 8655748"/>
              <a:gd name="connsiteY211" fmla="*/ 31750 h 126569"/>
              <a:gd name="connsiteX212" fmla="*/ 7251962 w 8655748"/>
              <a:gd name="connsiteY212" fmla="*/ 40449 h 126569"/>
              <a:gd name="connsiteX213" fmla="*/ 7257294 w 8655748"/>
              <a:gd name="connsiteY213" fmla="*/ 44044 h 126569"/>
              <a:gd name="connsiteX214" fmla="*/ 7265130 w 8655748"/>
              <a:gd name="connsiteY214" fmla="*/ 32421 h 126569"/>
              <a:gd name="connsiteX215" fmla="*/ 7343403 w 8655748"/>
              <a:gd name="connsiteY215" fmla="*/ 0 h 126569"/>
              <a:gd name="connsiteX216" fmla="*/ 7421676 w 8655748"/>
              <a:gd name="connsiteY216" fmla="*/ 32421 h 126569"/>
              <a:gd name="connsiteX217" fmla="*/ 7429144 w 8655748"/>
              <a:gd name="connsiteY217" fmla="*/ 43497 h 126569"/>
              <a:gd name="connsiteX218" fmla="*/ 7433666 w 8655748"/>
              <a:gd name="connsiteY218" fmla="*/ 40449 h 126569"/>
              <a:gd name="connsiteX219" fmla="*/ 7476753 w 8655748"/>
              <a:gd name="connsiteY219" fmla="*/ 31750 h 126569"/>
              <a:gd name="connsiteX220" fmla="*/ 7519841 w 8655748"/>
              <a:gd name="connsiteY220" fmla="*/ 40449 h 126569"/>
              <a:gd name="connsiteX221" fmla="*/ 7525172 w 8655748"/>
              <a:gd name="connsiteY221" fmla="*/ 44043 h 126569"/>
              <a:gd name="connsiteX222" fmla="*/ 7533008 w 8655748"/>
              <a:gd name="connsiteY222" fmla="*/ 32421 h 126569"/>
              <a:gd name="connsiteX223" fmla="*/ 7611281 w 8655748"/>
              <a:gd name="connsiteY223" fmla="*/ 0 h 126569"/>
              <a:gd name="connsiteX224" fmla="*/ 7689554 w 8655748"/>
              <a:gd name="connsiteY224" fmla="*/ 32421 h 126569"/>
              <a:gd name="connsiteX225" fmla="*/ 7697022 w 8655748"/>
              <a:gd name="connsiteY225" fmla="*/ 43497 h 126569"/>
              <a:gd name="connsiteX226" fmla="*/ 7701544 w 8655748"/>
              <a:gd name="connsiteY226" fmla="*/ 40449 h 126569"/>
              <a:gd name="connsiteX227" fmla="*/ 7744631 w 8655748"/>
              <a:gd name="connsiteY227" fmla="*/ 31750 h 126569"/>
              <a:gd name="connsiteX228" fmla="*/ 7787718 w 8655748"/>
              <a:gd name="connsiteY228" fmla="*/ 40449 h 126569"/>
              <a:gd name="connsiteX229" fmla="*/ 7793050 w 8655748"/>
              <a:gd name="connsiteY229" fmla="*/ 44043 h 126569"/>
              <a:gd name="connsiteX230" fmla="*/ 7800886 w 8655748"/>
              <a:gd name="connsiteY230" fmla="*/ 32421 h 126569"/>
              <a:gd name="connsiteX231" fmla="*/ 7879159 w 8655748"/>
              <a:gd name="connsiteY231" fmla="*/ 0 h 126569"/>
              <a:gd name="connsiteX232" fmla="*/ 7957432 w 8655748"/>
              <a:gd name="connsiteY232" fmla="*/ 32421 h 126569"/>
              <a:gd name="connsiteX233" fmla="*/ 7964900 w 8655748"/>
              <a:gd name="connsiteY233" fmla="*/ 43497 h 126569"/>
              <a:gd name="connsiteX234" fmla="*/ 7969422 w 8655748"/>
              <a:gd name="connsiteY234" fmla="*/ 40449 h 126569"/>
              <a:gd name="connsiteX235" fmla="*/ 8012509 w 8655748"/>
              <a:gd name="connsiteY235" fmla="*/ 31750 h 126569"/>
              <a:gd name="connsiteX236" fmla="*/ 8055596 w 8655748"/>
              <a:gd name="connsiteY236" fmla="*/ 40449 h 126569"/>
              <a:gd name="connsiteX237" fmla="*/ 8060929 w 8655748"/>
              <a:gd name="connsiteY237" fmla="*/ 44044 h 126569"/>
              <a:gd name="connsiteX238" fmla="*/ 8068765 w 8655748"/>
              <a:gd name="connsiteY238" fmla="*/ 32421 h 126569"/>
              <a:gd name="connsiteX239" fmla="*/ 8147038 w 8655748"/>
              <a:gd name="connsiteY239" fmla="*/ 0 h 126569"/>
              <a:gd name="connsiteX240" fmla="*/ 8225311 w 8655748"/>
              <a:gd name="connsiteY240" fmla="*/ 32421 h 126569"/>
              <a:gd name="connsiteX241" fmla="*/ 8232779 w 8655748"/>
              <a:gd name="connsiteY241" fmla="*/ 43497 h 126569"/>
              <a:gd name="connsiteX242" fmla="*/ 8237301 w 8655748"/>
              <a:gd name="connsiteY242" fmla="*/ 40449 h 126569"/>
              <a:gd name="connsiteX243" fmla="*/ 8280388 w 8655748"/>
              <a:gd name="connsiteY243" fmla="*/ 31750 h 126569"/>
              <a:gd name="connsiteX244" fmla="*/ 8323475 w 8655748"/>
              <a:gd name="connsiteY244" fmla="*/ 40449 h 126569"/>
              <a:gd name="connsiteX245" fmla="*/ 8328801 w 8655748"/>
              <a:gd name="connsiteY245" fmla="*/ 44040 h 126569"/>
              <a:gd name="connsiteX246" fmla="*/ 8336635 w 8655748"/>
              <a:gd name="connsiteY246" fmla="*/ 32421 h 126569"/>
              <a:gd name="connsiteX247" fmla="*/ 8414908 w 8655748"/>
              <a:gd name="connsiteY247" fmla="*/ 0 h 126569"/>
              <a:gd name="connsiteX248" fmla="*/ 8493181 w 8655748"/>
              <a:gd name="connsiteY248" fmla="*/ 32421 h 126569"/>
              <a:gd name="connsiteX249" fmla="*/ 8500649 w 8655748"/>
              <a:gd name="connsiteY249" fmla="*/ 43497 h 126569"/>
              <a:gd name="connsiteX250" fmla="*/ 8505171 w 8655748"/>
              <a:gd name="connsiteY250" fmla="*/ 40449 h 126569"/>
              <a:gd name="connsiteX251" fmla="*/ 8548258 w 8655748"/>
              <a:gd name="connsiteY251" fmla="*/ 31750 h 126569"/>
              <a:gd name="connsiteX252" fmla="*/ 8650254 w 8655748"/>
              <a:gd name="connsiteY252" fmla="*/ 99357 h 126569"/>
              <a:gd name="connsiteX253" fmla="*/ 8655748 w 8655748"/>
              <a:gd name="connsiteY253" fmla="*/ 126569 h 126569"/>
              <a:gd name="connsiteX254" fmla="*/ 3205 w 8655748"/>
              <a:gd name="connsiteY254" fmla="*/ 126569 h 126569"/>
              <a:gd name="connsiteX255" fmla="*/ 0 w 8655748"/>
              <a:gd name="connsiteY255" fmla="*/ 110694 h 126569"/>
              <a:gd name="connsiteX0" fmla="*/ 0 w 8652543"/>
              <a:gd name="connsiteY0" fmla="*/ 126569 h 126569"/>
              <a:gd name="connsiteX1" fmla="*/ 193230 w 8652543"/>
              <a:gd name="connsiteY1" fmla="*/ 43496 h 126569"/>
              <a:gd name="connsiteX2" fmla="*/ 197750 w 8652543"/>
              <a:gd name="connsiteY2" fmla="*/ 40449 h 126569"/>
              <a:gd name="connsiteX3" fmla="*/ 240837 w 8652543"/>
              <a:gd name="connsiteY3" fmla="*/ 31750 h 126569"/>
              <a:gd name="connsiteX4" fmla="*/ 283924 w 8652543"/>
              <a:gd name="connsiteY4" fmla="*/ 40449 h 126569"/>
              <a:gd name="connsiteX5" fmla="*/ 289258 w 8652543"/>
              <a:gd name="connsiteY5" fmla="*/ 44044 h 126569"/>
              <a:gd name="connsiteX6" fmla="*/ 297095 w 8652543"/>
              <a:gd name="connsiteY6" fmla="*/ 32421 h 126569"/>
              <a:gd name="connsiteX7" fmla="*/ 375368 w 8652543"/>
              <a:gd name="connsiteY7" fmla="*/ 0 h 126569"/>
              <a:gd name="connsiteX8" fmla="*/ 453641 w 8652543"/>
              <a:gd name="connsiteY8" fmla="*/ 32421 h 126569"/>
              <a:gd name="connsiteX9" fmla="*/ 461108 w 8652543"/>
              <a:gd name="connsiteY9" fmla="*/ 43496 h 126569"/>
              <a:gd name="connsiteX10" fmla="*/ 465628 w 8652543"/>
              <a:gd name="connsiteY10" fmla="*/ 40449 h 126569"/>
              <a:gd name="connsiteX11" fmla="*/ 508715 w 8652543"/>
              <a:gd name="connsiteY11" fmla="*/ 31750 h 126569"/>
              <a:gd name="connsiteX12" fmla="*/ 551803 w 8652543"/>
              <a:gd name="connsiteY12" fmla="*/ 40449 h 126569"/>
              <a:gd name="connsiteX13" fmla="*/ 557136 w 8652543"/>
              <a:gd name="connsiteY13" fmla="*/ 44045 h 126569"/>
              <a:gd name="connsiteX14" fmla="*/ 564974 w 8652543"/>
              <a:gd name="connsiteY14" fmla="*/ 32421 h 126569"/>
              <a:gd name="connsiteX15" fmla="*/ 643247 w 8652543"/>
              <a:gd name="connsiteY15" fmla="*/ 0 h 126569"/>
              <a:gd name="connsiteX16" fmla="*/ 721520 w 8652543"/>
              <a:gd name="connsiteY16" fmla="*/ 32421 h 126569"/>
              <a:gd name="connsiteX17" fmla="*/ 728987 w 8652543"/>
              <a:gd name="connsiteY17" fmla="*/ 43496 h 126569"/>
              <a:gd name="connsiteX18" fmla="*/ 733507 w 8652543"/>
              <a:gd name="connsiteY18" fmla="*/ 40449 h 126569"/>
              <a:gd name="connsiteX19" fmla="*/ 776595 w 8652543"/>
              <a:gd name="connsiteY19" fmla="*/ 31750 h 126569"/>
              <a:gd name="connsiteX20" fmla="*/ 819682 w 8652543"/>
              <a:gd name="connsiteY20" fmla="*/ 40449 h 126569"/>
              <a:gd name="connsiteX21" fmla="*/ 825016 w 8652543"/>
              <a:gd name="connsiteY21" fmla="*/ 44045 h 126569"/>
              <a:gd name="connsiteX22" fmla="*/ 832853 w 8652543"/>
              <a:gd name="connsiteY22" fmla="*/ 32421 h 126569"/>
              <a:gd name="connsiteX23" fmla="*/ 911126 w 8652543"/>
              <a:gd name="connsiteY23" fmla="*/ 0 h 126569"/>
              <a:gd name="connsiteX24" fmla="*/ 989399 w 8652543"/>
              <a:gd name="connsiteY24" fmla="*/ 32421 h 126569"/>
              <a:gd name="connsiteX25" fmla="*/ 996867 w 8652543"/>
              <a:gd name="connsiteY25" fmla="*/ 43496 h 126569"/>
              <a:gd name="connsiteX26" fmla="*/ 1001386 w 8652543"/>
              <a:gd name="connsiteY26" fmla="*/ 40449 h 126569"/>
              <a:gd name="connsiteX27" fmla="*/ 1044474 w 8652543"/>
              <a:gd name="connsiteY27" fmla="*/ 31750 h 126569"/>
              <a:gd name="connsiteX28" fmla="*/ 1087561 w 8652543"/>
              <a:gd name="connsiteY28" fmla="*/ 40449 h 126569"/>
              <a:gd name="connsiteX29" fmla="*/ 1092894 w 8652543"/>
              <a:gd name="connsiteY29" fmla="*/ 44045 h 126569"/>
              <a:gd name="connsiteX30" fmla="*/ 1100732 w 8652543"/>
              <a:gd name="connsiteY30" fmla="*/ 32421 h 126569"/>
              <a:gd name="connsiteX31" fmla="*/ 1179005 w 8652543"/>
              <a:gd name="connsiteY31" fmla="*/ 0 h 126569"/>
              <a:gd name="connsiteX32" fmla="*/ 1257278 w 8652543"/>
              <a:gd name="connsiteY32" fmla="*/ 32421 h 126569"/>
              <a:gd name="connsiteX33" fmla="*/ 1264745 w 8652543"/>
              <a:gd name="connsiteY33" fmla="*/ 43496 h 126569"/>
              <a:gd name="connsiteX34" fmla="*/ 1269265 w 8652543"/>
              <a:gd name="connsiteY34" fmla="*/ 40449 h 126569"/>
              <a:gd name="connsiteX35" fmla="*/ 1312352 w 8652543"/>
              <a:gd name="connsiteY35" fmla="*/ 31750 h 126569"/>
              <a:gd name="connsiteX36" fmla="*/ 1355440 w 8652543"/>
              <a:gd name="connsiteY36" fmla="*/ 40449 h 126569"/>
              <a:gd name="connsiteX37" fmla="*/ 1360773 w 8652543"/>
              <a:gd name="connsiteY37" fmla="*/ 44045 h 126569"/>
              <a:gd name="connsiteX38" fmla="*/ 1368610 w 8652543"/>
              <a:gd name="connsiteY38" fmla="*/ 32421 h 126569"/>
              <a:gd name="connsiteX39" fmla="*/ 1446885 w 8652543"/>
              <a:gd name="connsiteY39" fmla="*/ 0 h 126569"/>
              <a:gd name="connsiteX40" fmla="*/ 1525157 w 8652543"/>
              <a:gd name="connsiteY40" fmla="*/ 32421 h 126569"/>
              <a:gd name="connsiteX41" fmla="*/ 1532624 w 8652543"/>
              <a:gd name="connsiteY41" fmla="*/ 43496 h 126569"/>
              <a:gd name="connsiteX42" fmla="*/ 1537144 w 8652543"/>
              <a:gd name="connsiteY42" fmla="*/ 40449 h 126569"/>
              <a:gd name="connsiteX43" fmla="*/ 1580231 w 8652543"/>
              <a:gd name="connsiteY43" fmla="*/ 31750 h 126569"/>
              <a:gd name="connsiteX44" fmla="*/ 1623318 w 8652543"/>
              <a:gd name="connsiteY44" fmla="*/ 40449 h 126569"/>
              <a:gd name="connsiteX45" fmla="*/ 1628652 w 8652543"/>
              <a:gd name="connsiteY45" fmla="*/ 44044 h 126569"/>
              <a:gd name="connsiteX46" fmla="*/ 1636488 w 8652543"/>
              <a:gd name="connsiteY46" fmla="*/ 32421 h 126569"/>
              <a:gd name="connsiteX47" fmla="*/ 1714762 w 8652543"/>
              <a:gd name="connsiteY47" fmla="*/ 0 h 126569"/>
              <a:gd name="connsiteX48" fmla="*/ 1793035 w 8652543"/>
              <a:gd name="connsiteY48" fmla="*/ 32421 h 126569"/>
              <a:gd name="connsiteX49" fmla="*/ 1800502 w 8652543"/>
              <a:gd name="connsiteY49" fmla="*/ 43496 h 126569"/>
              <a:gd name="connsiteX50" fmla="*/ 1805021 w 8652543"/>
              <a:gd name="connsiteY50" fmla="*/ 40449 h 126569"/>
              <a:gd name="connsiteX51" fmla="*/ 1848108 w 8652543"/>
              <a:gd name="connsiteY51" fmla="*/ 31750 h 126569"/>
              <a:gd name="connsiteX52" fmla="*/ 1891196 w 8652543"/>
              <a:gd name="connsiteY52" fmla="*/ 40449 h 126569"/>
              <a:gd name="connsiteX53" fmla="*/ 1896529 w 8652543"/>
              <a:gd name="connsiteY53" fmla="*/ 44044 h 126569"/>
              <a:gd name="connsiteX54" fmla="*/ 1904366 w 8652543"/>
              <a:gd name="connsiteY54" fmla="*/ 32421 h 126569"/>
              <a:gd name="connsiteX55" fmla="*/ 1982637 w 8652543"/>
              <a:gd name="connsiteY55" fmla="*/ 0 h 126569"/>
              <a:gd name="connsiteX56" fmla="*/ 2060912 w 8652543"/>
              <a:gd name="connsiteY56" fmla="*/ 32421 h 126569"/>
              <a:gd name="connsiteX57" fmla="*/ 2068379 w 8652543"/>
              <a:gd name="connsiteY57" fmla="*/ 43496 h 126569"/>
              <a:gd name="connsiteX58" fmla="*/ 2072898 w 8652543"/>
              <a:gd name="connsiteY58" fmla="*/ 40449 h 126569"/>
              <a:gd name="connsiteX59" fmla="*/ 2115987 w 8652543"/>
              <a:gd name="connsiteY59" fmla="*/ 31750 h 126569"/>
              <a:gd name="connsiteX60" fmla="*/ 2159073 w 8652543"/>
              <a:gd name="connsiteY60" fmla="*/ 40449 h 126569"/>
              <a:gd name="connsiteX61" fmla="*/ 2164408 w 8652543"/>
              <a:gd name="connsiteY61" fmla="*/ 44045 h 126569"/>
              <a:gd name="connsiteX62" fmla="*/ 2172244 w 8652543"/>
              <a:gd name="connsiteY62" fmla="*/ 32421 h 126569"/>
              <a:gd name="connsiteX63" fmla="*/ 2250517 w 8652543"/>
              <a:gd name="connsiteY63" fmla="*/ 0 h 126569"/>
              <a:gd name="connsiteX64" fmla="*/ 2328790 w 8652543"/>
              <a:gd name="connsiteY64" fmla="*/ 32421 h 126569"/>
              <a:gd name="connsiteX65" fmla="*/ 2336256 w 8652543"/>
              <a:gd name="connsiteY65" fmla="*/ 43496 h 126569"/>
              <a:gd name="connsiteX66" fmla="*/ 2340777 w 8652543"/>
              <a:gd name="connsiteY66" fmla="*/ 40449 h 126569"/>
              <a:gd name="connsiteX67" fmla="*/ 2383865 w 8652543"/>
              <a:gd name="connsiteY67" fmla="*/ 31750 h 126569"/>
              <a:gd name="connsiteX68" fmla="*/ 2426951 w 8652543"/>
              <a:gd name="connsiteY68" fmla="*/ 40449 h 126569"/>
              <a:gd name="connsiteX69" fmla="*/ 2432286 w 8652543"/>
              <a:gd name="connsiteY69" fmla="*/ 44045 h 126569"/>
              <a:gd name="connsiteX70" fmla="*/ 2440122 w 8652543"/>
              <a:gd name="connsiteY70" fmla="*/ 32421 h 126569"/>
              <a:gd name="connsiteX71" fmla="*/ 2518396 w 8652543"/>
              <a:gd name="connsiteY71" fmla="*/ 0 h 126569"/>
              <a:gd name="connsiteX72" fmla="*/ 2596669 w 8652543"/>
              <a:gd name="connsiteY72" fmla="*/ 32421 h 126569"/>
              <a:gd name="connsiteX73" fmla="*/ 2604135 w 8652543"/>
              <a:gd name="connsiteY73" fmla="*/ 43496 h 126569"/>
              <a:gd name="connsiteX74" fmla="*/ 2608655 w 8652543"/>
              <a:gd name="connsiteY74" fmla="*/ 40449 h 126569"/>
              <a:gd name="connsiteX75" fmla="*/ 2651741 w 8652543"/>
              <a:gd name="connsiteY75" fmla="*/ 31750 h 126569"/>
              <a:gd name="connsiteX76" fmla="*/ 2694830 w 8652543"/>
              <a:gd name="connsiteY76" fmla="*/ 40449 h 126569"/>
              <a:gd name="connsiteX77" fmla="*/ 2700163 w 8652543"/>
              <a:gd name="connsiteY77" fmla="*/ 44045 h 126569"/>
              <a:gd name="connsiteX78" fmla="*/ 2708000 w 8652543"/>
              <a:gd name="connsiteY78" fmla="*/ 32421 h 126569"/>
              <a:gd name="connsiteX79" fmla="*/ 2786273 w 8652543"/>
              <a:gd name="connsiteY79" fmla="*/ 0 h 126569"/>
              <a:gd name="connsiteX80" fmla="*/ 2864546 w 8652543"/>
              <a:gd name="connsiteY80" fmla="*/ 32421 h 126569"/>
              <a:gd name="connsiteX81" fmla="*/ 2872013 w 8652543"/>
              <a:gd name="connsiteY81" fmla="*/ 43496 h 126569"/>
              <a:gd name="connsiteX82" fmla="*/ 2876533 w 8652543"/>
              <a:gd name="connsiteY82" fmla="*/ 40449 h 126569"/>
              <a:gd name="connsiteX83" fmla="*/ 2919621 w 8652543"/>
              <a:gd name="connsiteY83" fmla="*/ 31750 h 126569"/>
              <a:gd name="connsiteX84" fmla="*/ 2962708 w 8652543"/>
              <a:gd name="connsiteY84" fmla="*/ 40449 h 126569"/>
              <a:gd name="connsiteX85" fmla="*/ 2968043 w 8652543"/>
              <a:gd name="connsiteY85" fmla="*/ 44045 h 126569"/>
              <a:gd name="connsiteX86" fmla="*/ 2975879 w 8652543"/>
              <a:gd name="connsiteY86" fmla="*/ 32421 h 126569"/>
              <a:gd name="connsiteX87" fmla="*/ 3054152 w 8652543"/>
              <a:gd name="connsiteY87" fmla="*/ 0 h 126569"/>
              <a:gd name="connsiteX88" fmla="*/ 3132425 w 8652543"/>
              <a:gd name="connsiteY88" fmla="*/ 32421 h 126569"/>
              <a:gd name="connsiteX89" fmla="*/ 3139891 w 8652543"/>
              <a:gd name="connsiteY89" fmla="*/ 43496 h 126569"/>
              <a:gd name="connsiteX90" fmla="*/ 3144412 w 8652543"/>
              <a:gd name="connsiteY90" fmla="*/ 40449 h 126569"/>
              <a:gd name="connsiteX91" fmla="*/ 3187499 w 8652543"/>
              <a:gd name="connsiteY91" fmla="*/ 31750 h 126569"/>
              <a:gd name="connsiteX92" fmla="*/ 3230586 w 8652543"/>
              <a:gd name="connsiteY92" fmla="*/ 40449 h 126569"/>
              <a:gd name="connsiteX93" fmla="*/ 3235920 w 8652543"/>
              <a:gd name="connsiteY93" fmla="*/ 44045 h 126569"/>
              <a:gd name="connsiteX94" fmla="*/ 3243757 w 8652543"/>
              <a:gd name="connsiteY94" fmla="*/ 32421 h 126569"/>
              <a:gd name="connsiteX95" fmla="*/ 3322030 w 8652543"/>
              <a:gd name="connsiteY95" fmla="*/ 0 h 126569"/>
              <a:gd name="connsiteX96" fmla="*/ 3400302 w 8652543"/>
              <a:gd name="connsiteY96" fmla="*/ 32421 h 126569"/>
              <a:gd name="connsiteX97" fmla="*/ 3407769 w 8652543"/>
              <a:gd name="connsiteY97" fmla="*/ 43496 h 126569"/>
              <a:gd name="connsiteX98" fmla="*/ 3412289 w 8652543"/>
              <a:gd name="connsiteY98" fmla="*/ 40449 h 126569"/>
              <a:gd name="connsiteX99" fmla="*/ 3455377 w 8652543"/>
              <a:gd name="connsiteY99" fmla="*/ 31750 h 126569"/>
              <a:gd name="connsiteX100" fmla="*/ 3498461 w 8652543"/>
              <a:gd name="connsiteY100" fmla="*/ 40449 h 126569"/>
              <a:gd name="connsiteX101" fmla="*/ 3503793 w 8652543"/>
              <a:gd name="connsiteY101" fmla="*/ 44044 h 126569"/>
              <a:gd name="connsiteX102" fmla="*/ 3511630 w 8652543"/>
              <a:gd name="connsiteY102" fmla="*/ 32421 h 126569"/>
              <a:gd name="connsiteX103" fmla="*/ 3589901 w 8652543"/>
              <a:gd name="connsiteY103" fmla="*/ 0 h 126569"/>
              <a:gd name="connsiteX104" fmla="*/ 3668174 w 8652543"/>
              <a:gd name="connsiteY104" fmla="*/ 32421 h 126569"/>
              <a:gd name="connsiteX105" fmla="*/ 3675642 w 8652543"/>
              <a:gd name="connsiteY105" fmla="*/ 43497 h 126569"/>
              <a:gd name="connsiteX106" fmla="*/ 3680164 w 8652543"/>
              <a:gd name="connsiteY106" fmla="*/ 40449 h 126569"/>
              <a:gd name="connsiteX107" fmla="*/ 3723251 w 8652543"/>
              <a:gd name="connsiteY107" fmla="*/ 31750 h 126569"/>
              <a:gd name="connsiteX108" fmla="*/ 3766339 w 8652543"/>
              <a:gd name="connsiteY108" fmla="*/ 40449 h 126569"/>
              <a:gd name="connsiteX109" fmla="*/ 3771670 w 8652543"/>
              <a:gd name="connsiteY109" fmla="*/ 44043 h 126569"/>
              <a:gd name="connsiteX110" fmla="*/ 3779506 w 8652543"/>
              <a:gd name="connsiteY110" fmla="*/ 32421 h 126569"/>
              <a:gd name="connsiteX111" fmla="*/ 3857779 w 8652543"/>
              <a:gd name="connsiteY111" fmla="*/ 0 h 126569"/>
              <a:gd name="connsiteX112" fmla="*/ 3936052 w 8652543"/>
              <a:gd name="connsiteY112" fmla="*/ 32421 h 126569"/>
              <a:gd name="connsiteX113" fmla="*/ 3943520 w 8652543"/>
              <a:gd name="connsiteY113" fmla="*/ 43497 h 126569"/>
              <a:gd name="connsiteX114" fmla="*/ 3948042 w 8652543"/>
              <a:gd name="connsiteY114" fmla="*/ 40449 h 126569"/>
              <a:gd name="connsiteX115" fmla="*/ 3991129 w 8652543"/>
              <a:gd name="connsiteY115" fmla="*/ 31750 h 126569"/>
              <a:gd name="connsiteX116" fmla="*/ 4034217 w 8652543"/>
              <a:gd name="connsiteY116" fmla="*/ 40449 h 126569"/>
              <a:gd name="connsiteX117" fmla="*/ 4039549 w 8652543"/>
              <a:gd name="connsiteY117" fmla="*/ 44044 h 126569"/>
              <a:gd name="connsiteX118" fmla="*/ 4047385 w 8652543"/>
              <a:gd name="connsiteY118" fmla="*/ 32421 h 126569"/>
              <a:gd name="connsiteX119" fmla="*/ 4125658 w 8652543"/>
              <a:gd name="connsiteY119" fmla="*/ 0 h 126569"/>
              <a:gd name="connsiteX120" fmla="*/ 4203931 w 8652543"/>
              <a:gd name="connsiteY120" fmla="*/ 32421 h 126569"/>
              <a:gd name="connsiteX121" fmla="*/ 4211399 w 8652543"/>
              <a:gd name="connsiteY121" fmla="*/ 43497 h 126569"/>
              <a:gd name="connsiteX122" fmla="*/ 4215921 w 8652543"/>
              <a:gd name="connsiteY122" fmla="*/ 40449 h 126569"/>
              <a:gd name="connsiteX123" fmla="*/ 4259008 w 8652543"/>
              <a:gd name="connsiteY123" fmla="*/ 31750 h 126569"/>
              <a:gd name="connsiteX124" fmla="*/ 4302096 w 8652543"/>
              <a:gd name="connsiteY124" fmla="*/ 40449 h 126569"/>
              <a:gd name="connsiteX125" fmla="*/ 4307427 w 8652543"/>
              <a:gd name="connsiteY125" fmla="*/ 44043 h 126569"/>
              <a:gd name="connsiteX126" fmla="*/ 4315263 w 8652543"/>
              <a:gd name="connsiteY126" fmla="*/ 32421 h 126569"/>
              <a:gd name="connsiteX127" fmla="*/ 4393536 w 8652543"/>
              <a:gd name="connsiteY127" fmla="*/ 0 h 126569"/>
              <a:gd name="connsiteX128" fmla="*/ 4471809 w 8652543"/>
              <a:gd name="connsiteY128" fmla="*/ 32421 h 126569"/>
              <a:gd name="connsiteX129" fmla="*/ 4479277 w 8652543"/>
              <a:gd name="connsiteY129" fmla="*/ 43497 h 126569"/>
              <a:gd name="connsiteX130" fmla="*/ 4483799 w 8652543"/>
              <a:gd name="connsiteY130" fmla="*/ 40449 h 126569"/>
              <a:gd name="connsiteX131" fmla="*/ 4526886 w 8652543"/>
              <a:gd name="connsiteY131" fmla="*/ 31750 h 126569"/>
              <a:gd name="connsiteX132" fmla="*/ 4569974 w 8652543"/>
              <a:gd name="connsiteY132" fmla="*/ 40449 h 126569"/>
              <a:gd name="connsiteX133" fmla="*/ 4575305 w 8652543"/>
              <a:gd name="connsiteY133" fmla="*/ 44043 h 126569"/>
              <a:gd name="connsiteX134" fmla="*/ 4583141 w 8652543"/>
              <a:gd name="connsiteY134" fmla="*/ 32421 h 126569"/>
              <a:gd name="connsiteX135" fmla="*/ 4661414 w 8652543"/>
              <a:gd name="connsiteY135" fmla="*/ 0 h 126569"/>
              <a:gd name="connsiteX136" fmla="*/ 4739687 w 8652543"/>
              <a:gd name="connsiteY136" fmla="*/ 32421 h 126569"/>
              <a:gd name="connsiteX137" fmla="*/ 4747155 w 8652543"/>
              <a:gd name="connsiteY137" fmla="*/ 43497 h 126569"/>
              <a:gd name="connsiteX138" fmla="*/ 4751677 w 8652543"/>
              <a:gd name="connsiteY138" fmla="*/ 40449 h 126569"/>
              <a:gd name="connsiteX139" fmla="*/ 4794764 w 8652543"/>
              <a:gd name="connsiteY139" fmla="*/ 31750 h 126569"/>
              <a:gd name="connsiteX140" fmla="*/ 4837852 w 8652543"/>
              <a:gd name="connsiteY140" fmla="*/ 40449 h 126569"/>
              <a:gd name="connsiteX141" fmla="*/ 4843184 w 8652543"/>
              <a:gd name="connsiteY141" fmla="*/ 44044 h 126569"/>
              <a:gd name="connsiteX142" fmla="*/ 4851020 w 8652543"/>
              <a:gd name="connsiteY142" fmla="*/ 32421 h 126569"/>
              <a:gd name="connsiteX143" fmla="*/ 4929293 w 8652543"/>
              <a:gd name="connsiteY143" fmla="*/ 0 h 126569"/>
              <a:gd name="connsiteX144" fmla="*/ 5007566 w 8652543"/>
              <a:gd name="connsiteY144" fmla="*/ 32421 h 126569"/>
              <a:gd name="connsiteX145" fmla="*/ 5015034 w 8652543"/>
              <a:gd name="connsiteY145" fmla="*/ 43497 h 126569"/>
              <a:gd name="connsiteX146" fmla="*/ 5019556 w 8652543"/>
              <a:gd name="connsiteY146" fmla="*/ 40449 h 126569"/>
              <a:gd name="connsiteX147" fmla="*/ 5062643 w 8652543"/>
              <a:gd name="connsiteY147" fmla="*/ 31750 h 126569"/>
              <a:gd name="connsiteX148" fmla="*/ 5105731 w 8652543"/>
              <a:gd name="connsiteY148" fmla="*/ 40449 h 126569"/>
              <a:gd name="connsiteX149" fmla="*/ 5111062 w 8652543"/>
              <a:gd name="connsiteY149" fmla="*/ 44043 h 126569"/>
              <a:gd name="connsiteX150" fmla="*/ 5118898 w 8652543"/>
              <a:gd name="connsiteY150" fmla="*/ 32421 h 126569"/>
              <a:gd name="connsiteX151" fmla="*/ 5197171 w 8652543"/>
              <a:gd name="connsiteY151" fmla="*/ 0 h 126569"/>
              <a:gd name="connsiteX152" fmla="*/ 5275444 w 8652543"/>
              <a:gd name="connsiteY152" fmla="*/ 32421 h 126569"/>
              <a:gd name="connsiteX153" fmla="*/ 5282912 w 8652543"/>
              <a:gd name="connsiteY153" fmla="*/ 43497 h 126569"/>
              <a:gd name="connsiteX154" fmla="*/ 5287434 w 8652543"/>
              <a:gd name="connsiteY154" fmla="*/ 40449 h 126569"/>
              <a:gd name="connsiteX155" fmla="*/ 5330521 w 8652543"/>
              <a:gd name="connsiteY155" fmla="*/ 31750 h 126569"/>
              <a:gd name="connsiteX156" fmla="*/ 5373609 w 8652543"/>
              <a:gd name="connsiteY156" fmla="*/ 40449 h 126569"/>
              <a:gd name="connsiteX157" fmla="*/ 5378940 w 8652543"/>
              <a:gd name="connsiteY157" fmla="*/ 44043 h 126569"/>
              <a:gd name="connsiteX158" fmla="*/ 5386776 w 8652543"/>
              <a:gd name="connsiteY158" fmla="*/ 32421 h 126569"/>
              <a:gd name="connsiteX159" fmla="*/ 5465049 w 8652543"/>
              <a:gd name="connsiteY159" fmla="*/ 0 h 126569"/>
              <a:gd name="connsiteX160" fmla="*/ 5543322 w 8652543"/>
              <a:gd name="connsiteY160" fmla="*/ 32421 h 126569"/>
              <a:gd name="connsiteX161" fmla="*/ 5550790 w 8652543"/>
              <a:gd name="connsiteY161" fmla="*/ 43497 h 126569"/>
              <a:gd name="connsiteX162" fmla="*/ 5555312 w 8652543"/>
              <a:gd name="connsiteY162" fmla="*/ 40449 h 126569"/>
              <a:gd name="connsiteX163" fmla="*/ 5598399 w 8652543"/>
              <a:gd name="connsiteY163" fmla="*/ 31750 h 126569"/>
              <a:gd name="connsiteX164" fmla="*/ 5641487 w 8652543"/>
              <a:gd name="connsiteY164" fmla="*/ 40449 h 126569"/>
              <a:gd name="connsiteX165" fmla="*/ 5646819 w 8652543"/>
              <a:gd name="connsiteY165" fmla="*/ 44044 h 126569"/>
              <a:gd name="connsiteX166" fmla="*/ 5654655 w 8652543"/>
              <a:gd name="connsiteY166" fmla="*/ 32421 h 126569"/>
              <a:gd name="connsiteX167" fmla="*/ 5732928 w 8652543"/>
              <a:gd name="connsiteY167" fmla="*/ 0 h 126569"/>
              <a:gd name="connsiteX168" fmla="*/ 5811201 w 8652543"/>
              <a:gd name="connsiteY168" fmla="*/ 32421 h 126569"/>
              <a:gd name="connsiteX169" fmla="*/ 5818669 w 8652543"/>
              <a:gd name="connsiteY169" fmla="*/ 43497 h 126569"/>
              <a:gd name="connsiteX170" fmla="*/ 5823191 w 8652543"/>
              <a:gd name="connsiteY170" fmla="*/ 40449 h 126569"/>
              <a:gd name="connsiteX171" fmla="*/ 5866278 w 8652543"/>
              <a:gd name="connsiteY171" fmla="*/ 31750 h 126569"/>
              <a:gd name="connsiteX172" fmla="*/ 5909366 w 8652543"/>
              <a:gd name="connsiteY172" fmla="*/ 40449 h 126569"/>
              <a:gd name="connsiteX173" fmla="*/ 5914697 w 8652543"/>
              <a:gd name="connsiteY173" fmla="*/ 44043 h 126569"/>
              <a:gd name="connsiteX174" fmla="*/ 5922533 w 8652543"/>
              <a:gd name="connsiteY174" fmla="*/ 32421 h 126569"/>
              <a:gd name="connsiteX175" fmla="*/ 6000806 w 8652543"/>
              <a:gd name="connsiteY175" fmla="*/ 0 h 126569"/>
              <a:gd name="connsiteX176" fmla="*/ 6079079 w 8652543"/>
              <a:gd name="connsiteY176" fmla="*/ 32421 h 126569"/>
              <a:gd name="connsiteX177" fmla="*/ 6086547 w 8652543"/>
              <a:gd name="connsiteY177" fmla="*/ 43497 h 126569"/>
              <a:gd name="connsiteX178" fmla="*/ 6091069 w 8652543"/>
              <a:gd name="connsiteY178" fmla="*/ 40449 h 126569"/>
              <a:gd name="connsiteX179" fmla="*/ 6134156 w 8652543"/>
              <a:gd name="connsiteY179" fmla="*/ 31750 h 126569"/>
              <a:gd name="connsiteX180" fmla="*/ 6177244 w 8652543"/>
              <a:gd name="connsiteY180" fmla="*/ 40449 h 126569"/>
              <a:gd name="connsiteX181" fmla="*/ 6182575 w 8652543"/>
              <a:gd name="connsiteY181" fmla="*/ 44043 h 126569"/>
              <a:gd name="connsiteX182" fmla="*/ 6190411 w 8652543"/>
              <a:gd name="connsiteY182" fmla="*/ 32421 h 126569"/>
              <a:gd name="connsiteX183" fmla="*/ 6268684 w 8652543"/>
              <a:gd name="connsiteY183" fmla="*/ 0 h 126569"/>
              <a:gd name="connsiteX184" fmla="*/ 6346957 w 8652543"/>
              <a:gd name="connsiteY184" fmla="*/ 32421 h 126569"/>
              <a:gd name="connsiteX185" fmla="*/ 6354425 w 8652543"/>
              <a:gd name="connsiteY185" fmla="*/ 43497 h 126569"/>
              <a:gd name="connsiteX186" fmla="*/ 6358947 w 8652543"/>
              <a:gd name="connsiteY186" fmla="*/ 40449 h 126569"/>
              <a:gd name="connsiteX187" fmla="*/ 6402034 w 8652543"/>
              <a:gd name="connsiteY187" fmla="*/ 31750 h 126569"/>
              <a:gd name="connsiteX188" fmla="*/ 6445122 w 8652543"/>
              <a:gd name="connsiteY188" fmla="*/ 40449 h 126569"/>
              <a:gd name="connsiteX189" fmla="*/ 6450454 w 8652543"/>
              <a:gd name="connsiteY189" fmla="*/ 44044 h 126569"/>
              <a:gd name="connsiteX190" fmla="*/ 6458290 w 8652543"/>
              <a:gd name="connsiteY190" fmla="*/ 32421 h 126569"/>
              <a:gd name="connsiteX191" fmla="*/ 6536563 w 8652543"/>
              <a:gd name="connsiteY191" fmla="*/ 0 h 126569"/>
              <a:gd name="connsiteX192" fmla="*/ 6614836 w 8652543"/>
              <a:gd name="connsiteY192" fmla="*/ 32421 h 126569"/>
              <a:gd name="connsiteX193" fmla="*/ 6622304 w 8652543"/>
              <a:gd name="connsiteY193" fmla="*/ 43497 h 126569"/>
              <a:gd name="connsiteX194" fmla="*/ 6626826 w 8652543"/>
              <a:gd name="connsiteY194" fmla="*/ 40449 h 126569"/>
              <a:gd name="connsiteX195" fmla="*/ 6669913 w 8652543"/>
              <a:gd name="connsiteY195" fmla="*/ 31750 h 126569"/>
              <a:gd name="connsiteX196" fmla="*/ 6713001 w 8652543"/>
              <a:gd name="connsiteY196" fmla="*/ 40449 h 126569"/>
              <a:gd name="connsiteX197" fmla="*/ 6718332 w 8652543"/>
              <a:gd name="connsiteY197" fmla="*/ 44043 h 126569"/>
              <a:gd name="connsiteX198" fmla="*/ 6726168 w 8652543"/>
              <a:gd name="connsiteY198" fmla="*/ 32421 h 126569"/>
              <a:gd name="connsiteX199" fmla="*/ 6804441 w 8652543"/>
              <a:gd name="connsiteY199" fmla="*/ 0 h 126569"/>
              <a:gd name="connsiteX200" fmla="*/ 6882714 w 8652543"/>
              <a:gd name="connsiteY200" fmla="*/ 32421 h 126569"/>
              <a:gd name="connsiteX201" fmla="*/ 6890182 w 8652543"/>
              <a:gd name="connsiteY201" fmla="*/ 43497 h 126569"/>
              <a:gd name="connsiteX202" fmla="*/ 6894704 w 8652543"/>
              <a:gd name="connsiteY202" fmla="*/ 40449 h 126569"/>
              <a:gd name="connsiteX203" fmla="*/ 6937791 w 8652543"/>
              <a:gd name="connsiteY203" fmla="*/ 31750 h 126569"/>
              <a:gd name="connsiteX204" fmla="*/ 6980879 w 8652543"/>
              <a:gd name="connsiteY204" fmla="*/ 40449 h 126569"/>
              <a:gd name="connsiteX205" fmla="*/ 6986210 w 8652543"/>
              <a:gd name="connsiteY205" fmla="*/ 44043 h 126569"/>
              <a:gd name="connsiteX206" fmla="*/ 6994046 w 8652543"/>
              <a:gd name="connsiteY206" fmla="*/ 32421 h 126569"/>
              <a:gd name="connsiteX207" fmla="*/ 7072319 w 8652543"/>
              <a:gd name="connsiteY207" fmla="*/ 0 h 126569"/>
              <a:gd name="connsiteX208" fmla="*/ 7150592 w 8652543"/>
              <a:gd name="connsiteY208" fmla="*/ 32421 h 126569"/>
              <a:gd name="connsiteX209" fmla="*/ 7158060 w 8652543"/>
              <a:gd name="connsiteY209" fmla="*/ 43497 h 126569"/>
              <a:gd name="connsiteX210" fmla="*/ 7162582 w 8652543"/>
              <a:gd name="connsiteY210" fmla="*/ 40449 h 126569"/>
              <a:gd name="connsiteX211" fmla="*/ 7205669 w 8652543"/>
              <a:gd name="connsiteY211" fmla="*/ 31750 h 126569"/>
              <a:gd name="connsiteX212" fmla="*/ 7248757 w 8652543"/>
              <a:gd name="connsiteY212" fmla="*/ 40449 h 126569"/>
              <a:gd name="connsiteX213" fmla="*/ 7254089 w 8652543"/>
              <a:gd name="connsiteY213" fmla="*/ 44044 h 126569"/>
              <a:gd name="connsiteX214" fmla="*/ 7261925 w 8652543"/>
              <a:gd name="connsiteY214" fmla="*/ 32421 h 126569"/>
              <a:gd name="connsiteX215" fmla="*/ 7340198 w 8652543"/>
              <a:gd name="connsiteY215" fmla="*/ 0 h 126569"/>
              <a:gd name="connsiteX216" fmla="*/ 7418471 w 8652543"/>
              <a:gd name="connsiteY216" fmla="*/ 32421 h 126569"/>
              <a:gd name="connsiteX217" fmla="*/ 7425939 w 8652543"/>
              <a:gd name="connsiteY217" fmla="*/ 43497 h 126569"/>
              <a:gd name="connsiteX218" fmla="*/ 7430461 w 8652543"/>
              <a:gd name="connsiteY218" fmla="*/ 40449 h 126569"/>
              <a:gd name="connsiteX219" fmla="*/ 7473548 w 8652543"/>
              <a:gd name="connsiteY219" fmla="*/ 31750 h 126569"/>
              <a:gd name="connsiteX220" fmla="*/ 7516636 w 8652543"/>
              <a:gd name="connsiteY220" fmla="*/ 40449 h 126569"/>
              <a:gd name="connsiteX221" fmla="*/ 7521967 w 8652543"/>
              <a:gd name="connsiteY221" fmla="*/ 44043 h 126569"/>
              <a:gd name="connsiteX222" fmla="*/ 7529803 w 8652543"/>
              <a:gd name="connsiteY222" fmla="*/ 32421 h 126569"/>
              <a:gd name="connsiteX223" fmla="*/ 7608076 w 8652543"/>
              <a:gd name="connsiteY223" fmla="*/ 0 h 126569"/>
              <a:gd name="connsiteX224" fmla="*/ 7686349 w 8652543"/>
              <a:gd name="connsiteY224" fmla="*/ 32421 h 126569"/>
              <a:gd name="connsiteX225" fmla="*/ 7693817 w 8652543"/>
              <a:gd name="connsiteY225" fmla="*/ 43497 h 126569"/>
              <a:gd name="connsiteX226" fmla="*/ 7698339 w 8652543"/>
              <a:gd name="connsiteY226" fmla="*/ 40449 h 126569"/>
              <a:gd name="connsiteX227" fmla="*/ 7741426 w 8652543"/>
              <a:gd name="connsiteY227" fmla="*/ 31750 h 126569"/>
              <a:gd name="connsiteX228" fmla="*/ 7784513 w 8652543"/>
              <a:gd name="connsiteY228" fmla="*/ 40449 h 126569"/>
              <a:gd name="connsiteX229" fmla="*/ 7789845 w 8652543"/>
              <a:gd name="connsiteY229" fmla="*/ 44043 h 126569"/>
              <a:gd name="connsiteX230" fmla="*/ 7797681 w 8652543"/>
              <a:gd name="connsiteY230" fmla="*/ 32421 h 126569"/>
              <a:gd name="connsiteX231" fmla="*/ 7875954 w 8652543"/>
              <a:gd name="connsiteY231" fmla="*/ 0 h 126569"/>
              <a:gd name="connsiteX232" fmla="*/ 7954227 w 8652543"/>
              <a:gd name="connsiteY232" fmla="*/ 32421 h 126569"/>
              <a:gd name="connsiteX233" fmla="*/ 7961695 w 8652543"/>
              <a:gd name="connsiteY233" fmla="*/ 43497 h 126569"/>
              <a:gd name="connsiteX234" fmla="*/ 7966217 w 8652543"/>
              <a:gd name="connsiteY234" fmla="*/ 40449 h 126569"/>
              <a:gd name="connsiteX235" fmla="*/ 8009304 w 8652543"/>
              <a:gd name="connsiteY235" fmla="*/ 31750 h 126569"/>
              <a:gd name="connsiteX236" fmla="*/ 8052391 w 8652543"/>
              <a:gd name="connsiteY236" fmla="*/ 40449 h 126569"/>
              <a:gd name="connsiteX237" fmla="*/ 8057724 w 8652543"/>
              <a:gd name="connsiteY237" fmla="*/ 44044 h 126569"/>
              <a:gd name="connsiteX238" fmla="*/ 8065560 w 8652543"/>
              <a:gd name="connsiteY238" fmla="*/ 32421 h 126569"/>
              <a:gd name="connsiteX239" fmla="*/ 8143833 w 8652543"/>
              <a:gd name="connsiteY239" fmla="*/ 0 h 126569"/>
              <a:gd name="connsiteX240" fmla="*/ 8222106 w 8652543"/>
              <a:gd name="connsiteY240" fmla="*/ 32421 h 126569"/>
              <a:gd name="connsiteX241" fmla="*/ 8229574 w 8652543"/>
              <a:gd name="connsiteY241" fmla="*/ 43497 h 126569"/>
              <a:gd name="connsiteX242" fmla="*/ 8234096 w 8652543"/>
              <a:gd name="connsiteY242" fmla="*/ 40449 h 126569"/>
              <a:gd name="connsiteX243" fmla="*/ 8277183 w 8652543"/>
              <a:gd name="connsiteY243" fmla="*/ 31750 h 126569"/>
              <a:gd name="connsiteX244" fmla="*/ 8320270 w 8652543"/>
              <a:gd name="connsiteY244" fmla="*/ 40449 h 126569"/>
              <a:gd name="connsiteX245" fmla="*/ 8325596 w 8652543"/>
              <a:gd name="connsiteY245" fmla="*/ 44040 h 126569"/>
              <a:gd name="connsiteX246" fmla="*/ 8333430 w 8652543"/>
              <a:gd name="connsiteY246" fmla="*/ 32421 h 126569"/>
              <a:gd name="connsiteX247" fmla="*/ 8411703 w 8652543"/>
              <a:gd name="connsiteY247" fmla="*/ 0 h 126569"/>
              <a:gd name="connsiteX248" fmla="*/ 8489976 w 8652543"/>
              <a:gd name="connsiteY248" fmla="*/ 32421 h 126569"/>
              <a:gd name="connsiteX249" fmla="*/ 8497444 w 8652543"/>
              <a:gd name="connsiteY249" fmla="*/ 43497 h 126569"/>
              <a:gd name="connsiteX250" fmla="*/ 8501966 w 8652543"/>
              <a:gd name="connsiteY250" fmla="*/ 40449 h 126569"/>
              <a:gd name="connsiteX251" fmla="*/ 8545053 w 8652543"/>
              <a:gd name="connsiteY251" fmla="*/ 31750 h 126569"/>
              <a:gd name="connsiteX252" fmla="*/ 8647049 w 8652543"/>
              <a:gd name="connsiteY252" fmla="*/ 99357 h 126569"/>
              <a:gd name="connsiteX253" fmla="*/ 8652543 w 8652543"/>
              <a:gd name="connsiteY253" fmla="*/ 126569 h 126569"/>
              <a:gd name="connsiteX254" fmla="*/ 0 w 8652543"/>
              <a:gd name="connsiteY254" fmla="*/ 126569 h 126569"/>
              <a:gd name="connsiteX0" fmla="*/ 0 w 8652543"/>
              <a:gd name="connsiteY0" fmla="*/ 126569 h 218009"/>
              <a:gd name="connsiteX1" fmla="*/ 193230 w 8652543"/>
              <a:gd name="connsiteY1" fmla="*/ 43496 h 218009"/>
              <a:gd name="connsiteX2" fmla="*/ 197750 w 8652543"/>
              <a:gd name="connsiteY2" fmla="*/ 40449 h 218009"/>
              <a:gd name="connsiteX3" fmla="*/ 240837 w 8652543"/>
              <a:gd name="connsiteY3" fmla="*/ 31750 h 218009"/>
              <a:gd name="connsiteX4" fmla="*/ 283924 w 8652543"/>
              <a:gd name="connsiteY4" fmla="*/ 40449 h 218009"/>
              <a:gd name="connsiteX5" fmla="*/ 289258 w 8652543"/>
              <a:gd name="connsiteY5" fmla="*/ 44044 h 218009"/>
              <a:gd name="connsiteX6" fmla="*/ 297095 w 8652543"/>
              <a:gd name="connsiteY6" fmla="*/ 32421 h 218009"/>
              <a:gd name="connsiteX7" fmla="*/ 375368 w 8652543"/>
              <a:gd name="connsiteY7" fmla="*/ 0 h 218009"/>
              <a:gd name="connsiteX8" fmla="*/ 453641 w 8652543"/>
              <a:gd name="connsiteY8" fmla="*/ 32421 h 218009"/>
              <a:gd name="connsiteX9" fmla="*/ 461108 w 8652543"/>
              <a:gd name="connsiteY9" fmla="*/ 43496 h 218009"/>
              <a:gd name="connsiteX10" fmla="*/ 465628 w 8652543"/>
              <a:gd name="connsiteY10" fmla="*/ 40449 h 218009"/>
              <a:gd name="connsiteX11" fmla="*/ 508715 w 8652543"/>
              <a:gd name="connsiteY11" fmla="*/ 31750 h 218009"/>
              <a:gd name="connsiteX12" fmla="*/ 551803 w 8652543"/>
              <a:gd name="connsiteY12" fmla="*/ 40449 h 218009"/>
              <a:gd name="connsiteX13" fmla="*/ 557136 w 8652543"/>
              <a:gd name="connsiteY13" fmla="*/ 44045 h 218009"/>
              <a:gd name="connsiteX14" fmla="*/ 564974 w 8652543"/>
              <a:gd name="connsiteY14" fmla="*/ 32421 h 218009"/>
              <a:gd name="connsiteX15" fmla="*/ 643247 w 8652543"/>
              <a:gd name="connsiteY15" fmla="*/ 0 h 218009"/>
              <a:gd name="connsiteX16" fmla="*/ 721520 w 8652543"/>
              <a:gd name="connsiteY16" fmla="*/ 32421 h 218009"/>
              <a:gd name="connsiteX17" fmla="*/ 728987 w 8652543"/>
              <a:gd name="connsiteY17" fmla="*/ 43496 h 218009"/>
              <a:gd name="connsiteX18" fmla="*/ 733507 w 8652543"/>
              <a:gd name="connsiteY18" fmla="*/ 40449 h 218009"/>
              <a:gd name="connsiteX19" fmla="*/ 776595 w 8652543"/>
              <a:gd name="connsiteY19" fmla="*/ 31750 h 218009"/>
              <a:gd name="connsiteX20" fmla="*/ 819682 w 8652543"/>
              <a:gd name="connsiteY20" fmla="*/ 40449 h 218009"/>
              <a:gd name="connsiteX21" fmla="*/ 825016 w 8652543"/>
              <a:gd name="connsiteY21" fmla="*/ 44045 h 218009"/>
              <a:gd name="connsiteX22" fmla="*/ 832853 w 8652543"/>
              <a:gd name="connsiteY22" fmla="*/ 32421 h 218009"/>
              <a:gd name="connsiteX23" fmla="*/ 911126 w 8652543"/>
              <a:gd name="connsiteY23" fmla="*/ 0 h 218009"/>
              <a:gd name="connsiteX24" fmla="*/ 989399 w 8652543"/>
              <a:gd name="connsiteY24" fmla="*/ 32421 h 218009"/>
              <a:gd name="connsiteX25" fmla="*/ 996867 w 8652543"/>
              <a:gd name="connsiteY25" fmla="*/ 43496 h 218009"/>
              <a:gd name="connsiteX26" fmla="*/ 1001386 w 8652543"/>
              <a:gd name="connsiteY26" fmla="*/ 40449 h 218009"/>
              <a:gd name="connsiteX27" fmla="*/ 1044474 w 8652543"/>
              <a:gd name="connsiteY27" fmla="*/ 31750 h 218009"/>
              <a:gd name="connsiteX28" fmla="*/ 1087561 w 8652543"/>
              <a:gd name="connsiteY28" fmla="*/ 40449 h 218009"/>
              <a:gd name="connsiteX29" fmla="*/ 1092894 w 8652543"/>
              <a:gd name="connsiteY29" fmla="*/ 44045 h 218009"/>
              <a:gd name="connsiteX30" fmla="*/ 1100732 w 8652543"/>
              <a:gd name="connsiteY30" fmla="*/ 32421 h 218009"/>
              <a:gd name="connsiteX31" fmla="*/ 1179005 w 8652543"/>
              <a:gd name="connsiteY31" fmla="*/ 0 h 218009"/>
              <a:gd name="connsiteX32" fmla="*/ 1257278 w 8652543"/>
              <a:gd name="connsiteY32" fmla="*/ 32421 h 218009"/>
              <a:gd name="connsiteX33" fmla="*/ 1264745 w 8652543"/>
              <a:gd name="connsiteY33" fmla="*/ 43496 h 218009"/>
              <a:gd name="connsiteX34" fmla="*/ 1269265 w 8652543"/>
              <a:gd name="connsiteY34" fmla="*/ 40449 h 218009"/>
              <a:gd name="connsiteX35" fmla="*/ 1312352 w 8652543"/>
              <a:gd name="connsiteY35" fmla="*/ 31750 h 218009"/>
              <a:gd name="connsiteX36" fmla="*/ 1355440 w 8652543"/>
              <a:gd name="connsiteY36" fmla="*/ 40449 h 218009"/>
              <a:gd name="connsiteX37" fmla="*/ 1360773 w 8652543"/>
              <a:gd name="connsiteY37" fmla="*/ 44045 h 218009"/>
              <a:gd name="connsiteX38" fmla="*/ 1368610 w 8652543"/>
              <a:gd name="connsiteY38" fmla="*/ 32421 h 218009"/>
              <a:gd name="connsiteX39" fmla="*/ 1446885 w 8652543"/>
              <a:gd name="connsiteY39" fmla="*/ 0 h 218009"/>
              <a:gd name="connsiteX40" fmla="*/ 1525157 w 8652543"/>
              <a:gd name="connsiteY40" fmla="*/ 32421 h 218009"/>
              <a:gd name="connsiteX41" fmla="*/ 1532624 w 8652543"/>
              <a:gd name="connsiteY41" fmla="*/ 43496 h 218009"/>
              <a:gd name="connsiteX42" fmla="*/ 1537144 w 8652543"/>
              <a:gd name="connsiteY42" fmla="*/ 40449 h 218009"/>
              <a:gd name="connsiteX43" fmla="*/ 1580231 w 8652543"/>
              <a:gd name="connsiteY43" fmla="*/ 31750 h 218009"/>
              <a:gd name="connsiteX44" fmla="*/ 1623318 w 8652543"/>
              <a:gd name="connsiteY44" fmla="*/ 40449 h 218009"/>
              <a:gd name="connsiteX45" fmla="*/ 1628652 w 8652543"/>
              <a:gd name="connsiteY45" fmla="*/ 44044 h 218009"/>
              <a:gd name="connsiteX46" fmla="*/ 1636488 w 8652543"/>
              <a:gd name="connsiteY46" fmla="*/ 32421 h 218009"/>
              <a:gd name="connsiteX47" fmla="*/ 1714762 w 8652543"/>
              <a:gd name="connsiteY47" fmla="*/ 0 h 218009"/>
              <a:gd name="connsiteX48" fmla="*/ 1793035 w 8652543"/>
              <a:gd name="connsiteY48" fmla="*/ 32421 h 218009"/>
              <a:gd name="connsiteX49" fmla="*/ 1800502 w 8652543"/>
              <a:gd name="connsiteY49" fmla="*/ 43496 h 218009"/>
              <a:gd name="connsiteX50" fmla="*/ 1805021 w 8652543"/>
              <a:gd name="connsiteY50" fmla="*/ 40449 h 218009"/>
              <a:gd name="connsiteX51" fmla="*/ 1848108 w 8652543"/>
              <a:gd name="connsiteY51" fmla="*/ 31750 h 218009"/>
              <a:gd name="connsiteX52" fmla="*/ 1891196 w 8652543"/>
              <a:gd name="connsiteY52" fmla="*/ 40449 h 218009"/>
              <a:gd name="connsiteX53" fmla="*/ 1896529 w 8652543"/>
              <a:gd name="connsiteY53" fmla="*/ 44044 h 218009"/>
              <a:gd name="connsiteX54" fmla="*/ 1904366 w 8652543"/>
              <a:gd name="connsiteY54" fmla="*/ 32421 h 218009"/>
              <a:gd name="connsiteX55" fmla="*/ 1982637 w 8652543"/>
              <a:gd name="connsiteY55" fmla="*/ 0 h 218009"/>
              <a:gd name="connsiteX56" fmla="*/ 2060912 w 8652543"/>
              <a:gd name="connsiteY56" fmla="*/ 32421 h 218009"/>
              <a:gd name="connsiteX57" fmla="*/ 2068379 w 8652543"/>
              <a:gd name="connsiteY57" fmla="*/ 43496 h 218009"/>
              <a:gd name="connsiteX58" fmla="*/ 2072898 w 8652543"/>
              <a:gd name="connsiteY58" fmla="*/ 40449 h 218009"/>
              <a:gd name="connsiteX59" fmla="*/ 2115987 w 8652543"/>
              <a:gd name="connsiteY59" fmla="*/ 31750 h 218009"/>
              <a:gd name="connsiteX60" fmla="*/ 2159073 w 8652543"/>
              <a:gd name="connsiteY60" fmla="*/ 40449 h 218009"/>
              <a:gd name="connsiteX61" fmla="*/ 2164408 w 8652543"/>
              <a:gd name="connsiteY61" fmla="*/ 44045 h 218009"/>
              <a:gd name="connsiteX62" fmla="*/ 2172244 w 8652543"/>
              <a:gd name="connsiteY62" fmla="*/ 32421 h 218009"/>
              <a:gd name="connsiteX63" fmla="*/ 2250517 w 8652543"/>
              <a:gd name="connsiteY63" fmla="*/ 0 h 218009"/>
              <a:gd name="connsiteX64" fmla="*/ 2328790 w 8652543"/>
              <a:gd name="connsiteY64" fmla="*/ 32421 h 218009"/>
              <a:gd name="connsiteX65" fmla="*/ 2336256 w 8652543"/>
              <a:gd name="connsiteY65" fmla="*/ 43496 h 218009"/>
              <a:gd name="connsiteX66" fmla="*/ 2340777 w 8652543"/>
              <a:gd name="connsiteY66" fmla="*/ 40449 h 218009"/>
              <a:gd name="connsiteX67" fmla="*/ 2383865 w 8652543"/>
              <a:gd name="connsiteY67" fmla="*/ 31750 h 218009"/>
              <a:gd name="connsiteX68" fmla="*/ 2426951 w 8652543"/>
              <a:gd name="connsiteY68" fmla="*/ 40449 h 218009"/>
              <a:gd name="connsiteX69" fmla="*/ 2432286 w 8652543"/>
              <a:gd name="connsiteY69" fmla="*/ 44045 h 218009"/>
              <a:gd name="connsiteX70" fmla="*/ 2440122 w 8652543"/>
              <a:gd name="connsiteY70" fmla="*/ 32421 h 218009"/>
              <a:gd name="connsiteX71" fmla="*/ 2518396 w 8652543"/>
              <a:gd name="connsiteY71" fmla="*/ 0 h 218009"/>
              <a:gd name="connsiteX72" fmla="*/ 2596669 w 8652543"/>
              <a:gd name="connsiteY72" fmla="*/ 32421 h 218009"/>
              <a:gd name="connsiteX73" fmla="*/ 2604135 w 8652543"/>
              <a:gd name="connsiteY73" fmla="*/ 43496 h 218009"/>
              <a:gd name="connsiteX74" fmla="*/ 2608655 w 8652543"/>
              <a:gd name="connsiteY74" fmla="*/ 40449 h 218009"/>
              <a:gd name="connsiteX75" fmla="*/ 2651741 w 8652543"/>
              <a:gd name="connsiteY75" fmla="*/ 31750 h 218009"/>
              <a:gd name="connsiteX76" fmla="*/ 2694830 w 8652543"/>
              <a:gd name="connsiteY76" fmla="*/ 40449 h 218009"/>
              <a:gd name="connsiteX77" fmla="*/ 2700163 w 8652543"/>
              <a:gd name="connsiteY77" fmla="*/ 44045 h 218009"/>
              <a:gd name="connsiteX78" fmla="*/ 2708000 w 8652543"/>
              <a:gd name="connsiteY78" fmla="*/ 32421 h 218009"/>
              <a:gd name="connsiteX79" fmla="*/ 2786273 w 8652543"/>
              <a:gd name="connsiteY79" fmla="*/ 0 h 218009"/>
              <a:gd name="connsiteX80" fmla="*/ 2864546 w 8652543"/>
              <a:gd name="connsiteY80" fmla="*/ 32421 h 218009"/>
              <a:gd name="connsiteX81" fmla="*/ 2872013 w 8652543"/>
              <a:gd name="connsiteY81" fmla="*/ 43496 h 218009"/>
              <a:gd name="connsiteX82" fmla="*/ 2876533 w 8652543"/>
              <a:gd name="connsiteY82" fmla="*/ 40449 h 218009"/>
              <a:gd name="connsiteX83" fmla="*/ 2919621 w 8652543"/>
              <a:gd name="connsiteY83" fmla="*/ 31750 h 218009"/>
              <a:gd name="connsiteX84" fmla="*/ 2962708 w 8652543"/>
              <a:gd name="connsiteY84" fmla="*/ 40449 h 218009"/>
              <a:gd name="connsiteX85" fmla="*/ 2968043 w 8652543"/>
              <a:gd name="connsiteY85" fmla="*/ 44045 h 218009"/>
              <a:gd name="connsiteX86" fmla="*/ 2975879 w 8652543"/>
              <a:gd name="connsiteY86" fmla="*/ 32421 h 218009"/>
              <a:gd name="connsiteX87" fmla="*/ 3054152 w 8652543"/>
              <a:gd name="connsiteY87" fmla="*/ 0 h 218009"/>
              <a:gd name="connsiteX88" fmla="*/ 3132425 w 8652543"/>
              <a:gd name="connsiteY88" fmla="*/ 32421 h 218009"/>
              <a:gd name="connsiteX89" fmla="*/ 3139891 w 8652543"/>
              <a:gd name="connsiteY89" fmla="*/ 43496 h 218009"/>
              <a:gd name="connsiteX90" fmla="*/ 3144412 w 8652543"/>
              <a:gd name="connsiteY90" fmla="*/ 40449 h 218009"/>
              <a:gd name="connsiteX91" fmla="*/ 3187499 w 8652543"/>
              <a:gd name="connsiteY91" fmla="*/ 31750 h 218009"/>
              <a:gd name="connsiteX92" fmla="*/ 3230586 w 8652543"/>
              <a:gd name="connsiteY92" fmla="*/ 40449 h 218009"/>
              <a:gd name="connsiteX93" fmla="*/ 3235920 w 8652543"/>
              <a:gd name="connsiteY93" fmla="*/ 44045 h 218009"/>
              <a:gd name="connsiteX94" fmla="*/ 3243757 w 8652543"/>
              <a:gd name="connsiteY94" fmla="*/ 32421 h 218009"/>
              <a:gd name="connsiteX95" fmla="*/ 3322030 w 8652543"/>
              <a:gd name="connsiteY95" fmla="*/ 0 h 218009"/>
              <a:gd name="connsiteX96" fmla="*/ 3400302 w 8652543"/>
              <a:gd name="connsiteY96" fmla="*/ 32421 h 218009"/>
              <a:gd name="connsiteX97" fmla="*/ 3407769 w 8652543"/>
              <a:gd name="connsiteY97" fmla="*/ 43496 h 218009"/>
              <a:gd name="connsiteX98" fmla="*/ 3412289 w 8652543"/>
              <a:gd name="connsiteY98" fmla="*/ 40449 h 218009"/>
              <a:gd name="connsiteX99" fmla="*/ 3455377 w 8652543"/>
              <a:gd name="connsiteY99" fmla="*/ 31750 h 218009"/>
              <a:gd name="connsiteX100" fmla="*/ 3498461 w 8652543"/>
              <a:gd name="connsiteY100" fmla="*/ 40449 h 218009"/>
              <a:gd name="connsiteX101" fmla="*/ 3503793 w 8652543"/>
              <a:gd name="connsiteY101" fmla="*/ 44044 h 218009"/>
              <a:gd name="connsiteX102" fmla="*/ 3511630 w 8652543"/>
              <a:gd name="connsiteY102" fmla="*/ 32421 h 218009"/>
              <a:gd name="connsiteX103" fmla="*/ 3589901 w 8652543"/>
              <a:gd name="connsiteY103" fmla="*/ 0 h 218009"/>
              <a:gd name="connsiteX104" fmla="*/ 3668174 w 8652543"/>
              <a:gd name="connsiteY104" fmla="*/ 32421 h 218009"/>
              <a:gd name="connsiteX105" fmla="*/ 3675642 w 8652543"/>
              <a:gd name="connsiteY105" fmla="*/ 43497 h 218009"/>
              <a:gd name="connsiteX106" fmla="*/ 3680164 w 8652543"/>
              <a:gd name="connsiteY106" fmla="*/ 40449 h 218009"/>
              <a:gd name="connsiteX107" fmla="*/ 3723251 w 8652543"/>
              <a:gd name="connsiteY107" fmla="*/ 31750 h 218009"/>
              <a:gd name="connsiteX108" fmla="*/ 3766339 w 8652543"/>
              <a:gd name="connsiteY108" fmla="*/ 40449 h 218009"/>
              <a:gd name="connsiteX109" fmla="*/ 3771670 w 8652543"/>
              <a:gd name="connsiteY109" fmla="*/ 44043 h 218009"/>
              <a:gd name="connsiteX110" fmla="*/ 3779506 w 8652543"/>
              <a:gd name="connsiteY110" fmla="*/ 32421 h 218009"/>
              <a:gd name="connsiteX111" fmla="*/ 3857779 w 8652543"/>
              <a:gd name="connsiteY111" fmla="*/ 0 h 218009"/>
              <a:gd name="connsiteX112" fmla="*/ 3936052 w 8652543"/>
              <a:gd name="connsiteY112" fmla="*/ 32421 h 218009"/>
              <a:gd name="connsiteX113" fmla="*/ 3943520 w 8652543"/>
              <a:gd name="connsiteY113" fmla="*/ 43497 h 218009"/>
              <a:gd name="connsiteX114" fmla="*/ 3948042 w 8652543"/>
              <a:gd name="connsiteY114" fmla="*/ 40449 h 218009"/>
              <a:gd name="connsiteX115" fmla="*/ 3991129 w 8652543"/>
              <a:gd name="connsiteY115" fmla="*/ 31750 h 218009"/>
              <a:gd name="connsiteX116" fmla="*/ 4034217 w 8652543"/>
              <a:gd name="connsiteY116" fmla="*/ 40449 h 218009"/>
              <a:gd name="connsiteX117" fmla="*/ 4039549 w 8652543"/>
              <a:gd name="connsiteY117" fmla="*/ 44044 h 218009"/>
              <a:gd name="connsiteX118" fmla="*/ 4047385 w 8652543"/>
              <a:gd name="connsiteY118" fmla="*/ 32421 h 218009"/>
              <a:gd name="connsiteX119" fmla="*/ 4125658 w 8652543"/>
              <a:gd name="connsiteY119" fmla="*/ 0 h 218009"/>
              <a:gd name="connsiteX120" fmla="*/ 4203931 w 8652543"/>
              <a:gd name="connsiteY120" fmla="*/ 32421 h 218009"/>
              <a:gd name="connsiteX121" fmla="*/ 4211399 w 8652543"/>
              <a:gd name="connsiteY121" fmla="*/ 43497 h 218009"/>
              <a:gd name="connsiteX122" fmla="*/ 4215921 w 8652543"/>
              <a:gd name="connsiteY122" fmla="*/ 40449 h 218009"/>
              <a:gd name="connsiteX123" fmla="*/ 4259008 w 8652543"/>
              <a:gd name="connsiteY123" fmla="*/ 31750 h 218009"/>
              <a:gd name="connsiteX124" fmla="*/ 4302096 w 8652543"/>
              <a:gd name="connsiteY124" fmla="*/ 40449 h 218009"/>
              <a:gd name="connsiteX125" fmla="*/ 4307427 w 8652543"/>
              <a:gd name="connsiteY125" fmla="*/ 44043 h 218009"/>
              <a:gd name="connsiteX126" fmla="*/ 4315263 w 8652543"/>
              <a:gd name="connsiteY126" fmla="*/ 32421 h 218009"/>
              <a:gd name="connsiteX127" fmla="*/ 4393536 w 8652543"/>
              <a:gd name="connsiteY127" fmla="*/ 0 h 218009"/>
              <a:gd name="connsiteX128" fmla="*/ 4471809 w 8652543"/>
              <a:gd name="connsiteY128" fmla="*/ 32421 h 218009"/>
              <a:gd name="connsiteX129" fmla="*/ 4479277 w 8652543"/>
              <a:gd name="connsiteY129" fmla="*/ 43497 h 218009"/>
              <a:gd name="connsiteX130" fmla="*/ 4483799 w 8652543"/>
              <a:gd name="connsiteY130" fmla="*/ 40449 h 218009"/>
              <a:gd name="connsiteX131" fmla="*/ 4526886 w 8652543"/>
              <a:gd name="connsiteY131" fmla="*/ 31750 h 218009"/>
              <a:gd name="connsiteX132" fmla="*/ 4569974 w 8652543"/>
              <a:gd name="connsiteY132" fmla="*/ 40449 h 218009"/>
              <a:gd name="connsiteX133" fmla="*/ 4575305 w 8652543"/>
              <a:gd name="connsiteY133" fmla="*/ 44043 h 218009"/>
              <a:gd name="connsiteX134" fmla="*/ 4583141 w 8652543"/>
              <a:gd name="connsiteY134" fmla="*/ 32421 h 218009"/>
              <a:gd name="connsiteX135" fmla="*/ 4661414 w 8652543"/>
              <a:gd name="connsiteY135" fmla="*/ 0 h 218009"/>
              <a:gd name="connsiteX136" fmla="*/ 4739687 w 8652543"/>
              <a:gd name="connsiteY136" fmla="*/ 32421 h 218009"/>
              <a:gd name="connsiteX137" fmla="*/ 4747155 w 8652543"/>
              <a:gd name="connsiteY137" fmla="*/ 43497 h 218009"/>
              <a:gd name="connsiteX138" fmla="*/ 4751677 w 8652543"/>
              <a:gd name="connsiteY138" fmla="*/ 40449 h 218009"/>
              <a:gd name="connsiteX139" fmla="*/ 4794764 w 8652543"/>
              <a:gd name="connsiteY139" fmla="*/ 31750 h 218009"/>
              <a:gd name="connsiteX140" fmla="*/ 4837852 w 8652543"/>
              <a:gd name="connsiteY140" fmla="*/ 40449 h 218009"/>
              <a:gd name="connsiteX141" fmla="*/ 4843184 w 8652543"/>
              <a:gd name="connsiteY141" fmla="*/ 44044 h 218009"/>
              <a:gd name="connsiteX142" fmla="*/ 4851020 w 8652543"/>
              <a:gd name="connsiteY142" fmla="*/ 32421 h 218009"/>
              <a:gd name="connsiteX143" fmla="*/ 4929293 w 8652543"/>
              <a:gd name="connsiteY143" fmla="*/ 0 h 218009"/>
              <a:gd name="connsiteX144" fmla="*/ 5007566 w 8652543"/>
              <a:gd name="connsiteY144" fmla="*/ 32421 h 218009"/>
              <a:gd name="connsiteX145" fmla="*/ 5015034 w 8652543"/>
              <a:gd name="connsiteY145" fmla="*/ 43497 h 218009"/>
              <a:gd name="connsiteX146" fmla="*/ 5019556 w 8652543"/>
              <a:gd name="connsiteY146" fmla="*/ 40449 h 218009"/>
              <a:gd name="connsiteX147" fmla="*/ 5062643 w 8652543"/>
              <a:gd name="connsiteY147" fmla="*/ 31750 h 218009"/>
              <a:gd name="connsiteX148" fmla="*/ 5105731 w 8652543"/>
              <a:gd name="connsiteY148" fmla="*/ 40449 h 218009"/>
              <a:gd name="connsiteX149" fmla="*/ 5111062 w 8652543"/>
              <a:gd name="connsiteY149" fmla="*/ 44043 h 218009"/>
              <a:gd name="connsiteX150" fmla="*/ 5118898 w 8652543"/>
              <a:gd name="connsiteY150" fmla="*/ 32421 h 218009"/>
              <a:gd name="connsiteX151" fmla="*/ 5197171 w 8652543"/>
              <a:gd name="connsiteY151" fmla="*/ 0 h 218009"/>
              <a:gd name="connsiteX152" fmla="*/ 5275444 w 8652543"/>
              <a:gd name="connsiteY152" fmla="*/ 32421 h 218009"/>
              <a:gd name="connsiteX153" fmla="*/ 5282912 w 8652543"/>
              <a:gd name="connsiteY153" fmla="*/ 43497 h 218009"/>
              <a:gd name="connsiteX154" fmla="*/ 5287434 w 8652543"/>
              <a:gd name="connsiteY154" fmla="*/ 40449 h 218009"/>
              <a:gd name="connsiteX155" fmla="*/ 5330521 w 8652543"/>
              <a:gd name="connsiteY155" fmla="*/ 31750 h 218009"/>
              <a:gd name="connsiteX156" fmla="*/ 5373609 w 8652543"/>
              <a:gd name="connsiteY156" fmla="*/ 40449 h 218009"/>
              <a:gd name="connsiteX157" fmla="*/ 5378940 w 8652543"/>
              <a:gd name="connsiteY157" fmla="*/ 44043 h 218009"/>
              <a:gd name="connsiteX158" fmla="*/ 5386776 w 8652543"/>
              <a:gd name="connsiteY158" fmla="*/ 32421 h 218009"/>
              <a:gd name="connsiteX159" fmla="*/ 5465049 w 8652543"/>
              <a:gd name="connsiteY159" fmla="*/ 0 h 218009"/>
              <a:gd name="connsiteX160" fmla="*/ 5543322 w 8652543"/>
              <a:gd name="connsiteY160" fmla="*/ 32421 h 218009"/>
              <a:gd name="connsiteX161" fmla="*/ 5550790 w 8652543"/>
              <a:gd name="connsiteY161" fmla="*/ 43497 h 218009"/>
              <a:gd name="connsiteX162" fmla="*/ 5555312 w 8652543"/>
              <a:gd name="connsiteY162" fmla="*/ 40449 h 218009"/>
              <a:gd name="connsiteX163" fmla="*/ 5598399 w 8652543"/>
              <a:gd name="connsiteY163" fmla="*/ 31750 h 218009"/>
              <a:gd name="connsiteX164" fmla="*/ 5641487 w 8652543"/>
              <a:gd name="connsiteY164" fmla="*/ 40449 h 218009"/>
              <a:gd name="connsiteX165" fmla="*/ 5646819 w 8652543"/>
              <a:gd name="connsiteY165" fmla="*/ 44044 h 218009"/>
              <a:gd name="connsiteX166" fmla="*/ 5654655 w 8652543"/>
              <a:gd name="connsiteY166" fmla="*/ 32421 h 218009"/>
              <a:gd name="connsiteX167" fmla="*/ 5732928 w 8652543"/>
              <a:gd name="connsiteY167" fmla="*/ 0 h 218009"/>
              <a:gd name="connsiteX168" fmla="*/ 5811201 w 8652543"/>
              <a:gd name="connsiteY168" fmla="*/ 32421 h 218009"/>
              <a:gd name="connsiteX169" fmla="*/ 5818669 w 8652543"/>
              <a:gd name="connsiteY169" fmla="*/ 43497 h 218009"/>
              <a:gd name="connsiteX170" fmla="*/ 5823191 w 8652543"/>
              <a:gd name="connsiteY170" fmla="*/ 40449 h 218009"/>
              <a:gd name="connsiteX171" fmla="*/ 5866278 w 8652543"/>
              <a:gd name="connsiteY171" fmla="*/ 31750 h 218009"/>
              <a:gd name="connsiteX172" fmla="*/ 5909366 w 8652543"/>
              <a:gd name="connsiteY172" fmla="*/ 40449 h 218009"/>
              <a:gd name="connsiteX173" fmla="*/ 5914697 w 8652543"/>
              <a:gd name="connsiteY173" fmla="*/ 44043 h 218009"/>
              <a:gd name="connsiteX174" fmla="*/ 5922533 w 8652543"/>
              <a:gd name="connsiteY174" fmla="*/ 32421 h 218009"/>
              <a:gd name="connsiteX175" fmla="*/ 6000806 w 8652543"/>
              <a:gd name="connsiteY175" fmla="*/ 0 h 218009"/>
              <a:gd name="connsiteX176" fmla="*/ 6079079 w 8652543"/>
              <a:gd name="connsiteY176" fmla="*/ 32421 h 218009"/>
              <a:gd name="connsiteX177" fmla="*/ 6086547 w 8652543"/>
              <a:gd name="connsiteY177" fmla="*/ 43497 h 218009"/>
              <a:gd name="connsiteX178" fmla="*/ 6091069 w 8652543"/>
              <a:gd name="connsiteY178" fmla="*/ 40449 h 218009"/>
              <a:gd name="connsiteX179" fmla="*/ 6134156 w 8652543"/>
              <a:gd name="connsiteY179" fmla="*/ 31750 h 218009"/>
              <a:gd name="connsiteX180" fmla="*/ 6177244 w 8652543"/>
              <a:gd name="connsiteY180" fmla="*/ 40449 h 218009"/>
              <a:gd name="connsiteX181" fmla="*/ 6182575 w 8652543"/>
              <a:gd name="connsiteY181" fmla="*/ 44043 h 218009"/>
              <a:gd name="connsiteX182" fmla="*/ 6190411 w 8652543"/>
              <a:gd name="connsiteY182" fmla="*/ 32421 h 218009"/>
              <a:gd name="connsiteX183" fmla="*/ 6268684 w 8652543"/>
              <a:gd name="connsiteY183" fmla="*/ 0 h 218009"/>
              <a:gd name="connsiteX184" fmla="*/ 6346957 w 8652543"/>
              <a:gd name="connsiteY184" fmla="*/ 32421 h 218009"/>
              <a:gd name="connsiteX185" fmla="*/ 6354425 w 8652543"/>
              <a:gd name="connsiteY185" fmla="*/ 43497 h 218009"/>
              <a:gd name="connsiteX186" fmla="*/ 6358947 w 8652543"/>
              <a:gd name="connsiteY186" fmla="*/ 40449 h 218009"/>
              <a:gd name="connsiteX187" fmla="*/ 6402034 w 8652543"/>
              <a:gd name="connsiteY187" fmla="*/ 31750 h 218009"/>
              <a:gd name="connsiteX188" fmla="*/ 6445122 w 8652543"/>
              <a:gd name="connsiteY188" fmla="*/ 40449 h 218009"/>
              <a:gd name="connsiteX189" fmla="*/ 6450454 w 8652543"/>
              <a:gd name="connsiteY189" fmla="*/ 44044 h 218009"/>
              <a:gd name="connsiteX190" fmla="*/ 6458290 w 8652543"/>
              <a:gd name="connsiteY190" fmla="*/ 32421 h 218009"/>
              <a:gd name="connsiteX191" fmla="*/ 6536563 w 8652543"/>
              <a:gd name="connsiteY191" fmla="*/ 0 h 218009"/>
              <a:gd name="connsiteX192" fmla="*/ 6614836 w 8652543"/>
              <a:gd name="connsiteY192" fmla="*/ 32421 h 218009"/>
              <a:gd name="connsiteX193" fmla="*/ 6622304 w 8652543"/>
              <a:gd name="connsiteY193" fmla="*/ 43497 h 218009"/>
              <a:gd name="connsiteX194" fmla="*/ 6626826 w 8652543"/>
              <a:gd name="connsiteY194" fmla="*/ 40449 h 218009"/>
              <a:gd name="connsiteX195" fmla="*/ 6669913 w 8652543"/>
              <a:gd name="connsiteY195" fmla="*/ 31750 h 218009"/>
              <a:gd name="connsiteX196" fmla="*/ 6713001 w 8652543"/>
              <a:gd name="connsiteY196" fmla="*/ 40449 h 218009"/>
              <a:gd name="connsiteX197" fmla="*/ 6718332 w 8652543"/>
              <a:gd name="connsiteY197" fmla="*/ 44043 h 218009"/>
              <a:gd name="connsiteX198" fmla="*/ 6726168 w 8652543"/>
              <a:gd name="connsiteY198" fmla="*/ 32421 h 218009"/>
              <a:gd name="connsiteX199" fmla="*/ 6804441 w 8652543"/>
              <a:gd name="connsiteY199" fmla="*/ 0 h 218009"/>
              <a:gd name="connsiteX200" fmla="*/ 6882714 w 8652543"/>
              <a:gd name="connsiteY200" fmla="*/ 32421 h 218009"/>
              <a:gd name="connsiteX201" fmla="*/ 6890182 w 8652543"/>
              <a:gd name="connsiteY201" fmla="*/ 43497 h 218009"/>
              <a:gd name="connsiteX202" fmla="*/ 6894704 w 8652543"/>
              <a:gd name="connsiteY202" fmla="*/ 40449 h 218009"/>
              <a:gd name="connsiteX203" fmla="*/ 6937791 w 8652543"/>
              <a:gd name="connsiteY203" fmla="*/ 31750 h 218009"/>
              <a:gd name="connsiteX204" fmla="*/ 6980879 w 8652543"/>
              <a:gd name="connsiteY204" fmla="*/ 40449 h 218009"/>
              <a:gd name="connsiteX205" fmla="*/ 6986210 w 8652543"/>
              <a:gd name="connsiteY205" fmla="*/ 44043 h 218009"/>
              <a:gd name="connsiteX206" fmla="*/ 6994046 w 8652543"/>
              <a:gd name="connsiteY206" fmla="*/ 32421 h 218009"/>
              <a:gd name="connsiteX207" fmla="*/ 7072319 w 8652543"/>
              <a:gd name="connsiteY207" fmla="*/ 0 h 218009"/>
              <a:gd name="connsiteX208" fmla="*/ 7150592 w 8652543"/>
              <a:gd name="connsiteY208" fmla="*/ 32421 h 218009"/>
              <a:gd name="connsiteX209" fmla="*/ 7158060 w 8652543"/>
              <a:gd name="connsiteY209" fmla="*/ 43497 h 218009"/>
              <a:gd name="connsiteX210" fmla="*/ 7162582 w 8652543"/>
              <a:gd name="connsiteY210" fmla="*/ 40449 h 218009"/>
              <a:gd name="connsiteX211" fmla="*/ 7205669 w 8652543"/>
              <a:gd name="connsiteY211" fmla="*/ 31750 h 218009"/>
              <a:gd name="connsiteX212" fmla="*/ 7248757 w 8652543"/>
              <a:gd name="connsiteY212" fmla="*/ 40449 h 218009"/>
              <a:gd name="connsiteX213" fmla="*/ 7254089 w 8652543"/>
              <a:gd name="connsiteY213" fmla="*/ 44044 h 218009"/>
              <a:gd name="connsiteX214" fmla="*/ 7261925 w 8652543"/>
              <a:gd name="connsiteY214" fmla="*/ 32421 h 218009"/>
              <a:gd name="connsiteX215" fmla="*/ 7340198 w 8652543"/>
              <a:gd name="connsiteY215" fmla="*/ 0 h 218009"/>
              <a:gd name="connsiteX216" fmla="*/ 7418471 w 8652543"/>
              <a:gd name="connsiteY216" fmla="*/ 32421 h 218009"/>
              <a:gd name="connsiteX217" fmla="*/ 7425939 w 8652543"/>
              <a:gd name="connsiteY217" fmla="*/ 43497 h 218009"/>
              <a:gd name="connsiteX218" fmla="*/ 7430461 w 8652543"/>
              <a:gd name="connsiteY218" fmla="*/ 40449 h 218009"/>
              <a:gd name="connsiteX219" fmla="*/ 7473548 w 8652543"/>
              <a:gd name="connsiteY219" fmla="*/ 31750 h 218009"/>
              <a:gd name="connsiteX220" fmla="*/ 7516636 w 8652543"/>
              <a:gd name="connsiteY220" fmla="*/ 40449 h 218009"/>
              <a:gd name="connsiteX221" fmla="*/ 7521967 w 8652543"/>
              <a:gd name="connsiteY221" fmla="*/ 44043 h 218009"/>
              <a:gd name="connsiteX222" fmla="*/ 7529803 w 8652543"/>
              <a:gd name="connsiteY222" fmla="*/ 32421 h 218009"/>
              <a:gd name="connsiteX223" fmla="*/ 7608076 w 8652543"/>
              <a:gd name="connsiteY223" fmla="*/ 0 h 218009"/>
              <a:gd name="connsiteX224" fmla="*/ 7686349 w 8652543"/>
              <a:gd name="connsiteY224" fmla="*/ 32421 h 218009"/>
              <a:gd name="connsiteX225" fmla="*/ 7693817 w 8652543"/>
              <a:gd name="connsiteY225" fmla="*/ 43497 h 218009"/>
              <a:gd name="connsiteX226" fmla="*/ 7698339 w 8652543"/>
              <a:gd name="connsiteY226" fmla="*/ 40449 h 218009"/>
              <a:gd name="connsiteX227" fmla="*/ 7741426 w 8652543"/>
              <a:gd name="connsiteY227" fmla="*/ 31750 h 218009"/>
              <a:gd name="connsiteX228" fmla="*/ 7784513 w 8652543"/>
              <a:gd name="connsiteY228" fmla="*/ 40449 h 218009"/>
              <a:gd name="connsiteX229" fmla="*/ 7789845 w 8652543"/>
              <a:gd name="connsiteY229" fmla="*/ 44043 h 218009"/>
              <a:gd name="connsiteX230" fmla="*/ 7797681 w 8652543"/>
              <a:gd name="connsiteY230" fmla="*/ 32421 h 218009"/>
              <a:gd name="connsiteX231" fmla="*/ 7875954 w 8652543"/>
              <a:gd name="connsiteY231" fmla="*/ 0 h 218009"/>
              <a:gd name="connsiteX232" fmla="*/ 7954227 w 8652543"/>
              <a:gd name="connsiteY232" fmla="*/ 32421 h 218009"/>
              <a:gd name="connsiteX233" fmla="*/ 7961695 w 8652543"/>
              <a:gd name="connsiteY233" fmla="*/ 43497 h 218009"/>
              <a:gd name="connsiteX234" fmla="*/ 7966217 w 8652543"/>
              <a:gd name="connsiteY234" fmla="*/ 40449 h 218009"/>
              <a:gd name="connsiteX235" fmla="*/ 8009304 w 8652543"/>
              <a:gd name="connsiteY235" fmla="*/ 31750 h 218009"/>
              <a:gd name="connsiteX236" fmla="*/ 8052391 w 8652543"/>
              <a:gd name="connsiteY236" fmla="*/ 40449 h 218009"/>
              <a:gd name="connsiteX237" fmla="*/ 8057724 w 8652543"/>
              <a:gd name="connsiteY237" fmla="*/ 44044 h 218009"/>
              <a:gd name="connsiteX238" fmla="*/ 8065560 w 8652543"/>
              <a:gd name="connsiteY238" fmla="*/ 32421 h 218009"/>
              <a:gd name="connsiteX239" fmla="*/ 8143833 w 8652543"/>
              <a:gd name="connsiteY239" fmla="*/ 0 h 218009"/>
              <a:gd name="connsiteX240" fmla="*/ 8222106 w 8652543"/>
              <a:gd name="connsiteY240" fmla="*/ 32421 h 218009"/>
              <a:gd name="connsiteX241" fmla="*/ 8229574 w 8652543"/>
              <a:gd name="connsiteY241" fmla="*/ 43497 h 218009"/>
              <a:gd name="connsiteX242" fmla="*/ 8234096 w 8652543"/>
              <a:gd name="connsiteY242" fmla="*/ 40449 h 218009"/>
              <a:gd name="connsiteX243" fmla="*/ 8277183 w 8652543"/>
              <a:gd name="connsiteY243" fmla="*/ 31750 h 218009"/>
              <a:gd name="connsiteX244" fmla="*/ 8320270 w 8652543"/>
              <a:gd name="connsiteY244" fmla="*/ 40449 h 218009"/>
              <a:gd name="connsiteX245" fmla="*/ 8325596 w 8652543"/>
              <a:gd name="connsiteY245" fmla="*/ 44040 h 218009"/>
              <a:gd name="connsiteX246" fmla="*/ 8333430 w 8652543"/>
              <a:gd name="connsiteY246" fmla="*/ 32421 h 218009"/>
              <a:gd name="connsiteX247" fmla="*/ 8411703 w 8652543"/>
              <a:gd name="connsiteY247" fmla="*/ 0 h 218009"/>
              <a:gd name="connsiteX248" fmla="*/ 8489976 w 8652543"/>
              <a:gd name="connsiteY248" fmla="*/ 32421 h 218009"/>
              <a:gd name="connsiteX249" fmla="*/ 8497444 w 8652543"/>
              <a:gd name="connsiteY249" fmla="*/ 43497 h 218009"/>
              <a:gd name="connsiteX250" fmla="*/ 8501966 w 8652543"/>
              <a:gd name="connsiteY250" fmla="*/ 40449 h 218009"/>
              <a:gd name="connsiteX251" fmla="*/ 8545053 w 8652543"/>
              <a:gd name="connsiteY251" fmla="*/ 31750 h 218009"/>
              <a:gd name="connsiteX252" fmla="*/ 8647049 w 8652543"/>
              <a:gd name="connsiteY252" fmla="*/ 99357 h 218009"/>
              <a:gd name="connsiteX253" fmla="*/ 8652543 w 8652543"/>
              <a:gd name="connsiteY253" fmla="*/ 126569 h 218009"/>
              <a:gd name="connsiteX254" fmla="*/ 91440 w 8652543"/>
              <a:gd name="connsiteY254" fmla="*/ 218009 h 218009"/>
              <a:gd name="connsiteX0" fmla="*/ 101790 w 8561103"/>
              <a:gd name="connsiteY0" fmla="*/ 43496 h 218009"/>
              <a:gd name="connsiteX1" fmla="*/ 106310 w 8561103"/>
              <a:gd name="connsiteY1" fmla="*/ 40449 h 218009"/>
              <a:gd name="connsiteX2" fmla="*/ 149397 w 8561103"/>
              <a:gd name="connsiteY2" fmla="*/ 31750 h 218009"/>
              <a:gd name="connsiteX3" fmla="*/ 192484 w 8561103"/>
              <a:gd name="connsiteY3" fmla="*/ 40449 h 218009"/>
              <a:gd name="connsiteX4" fmla="*/ 197818 w 8561103"/>
              <a:gd name="connsiteY4" fmla="*/ 44044 h 218009"/>
              <a:gd name="connsiteX5" fmla="*/ 205655 w 8561103"/>
              <a:gd name="connsiteY5" fmla="*/ 32421 h 218009"/>
              <a:gd name="connsiteX6" fmla="*/ 283928 w 8561103"/>
              <a:gd name="connsiteY6" fmla="*/ 0 h 218009"/>
              <a:gd name="connsiteX7" fmla="*/ 362201 w 8561103"/>
              <a:gd name="connsiteY7" fmla="*/ 32421 h 218009"/>
              <a:gd name="connsiteX8" fmla="*/ 369668 w 8561103"/>
              <a:gd name="connsiteY8" fmla="*/ 43496 h 218009"/>
              <a:gd name="connsiteX9" fmla="*/ 374188 w 8561103"/>
              <a:gd name="connsiteY9" fmla="*/ 40449 h 218009"/>
              <a:gd name="connsiteX10" fmla="*/ 417275 w 8561103"/>
              <a:gd name="connsiteY10" fmla="*/ 31750 h 218009"/>
              <a:gd name="connsiteX11" fmla="*/ 460363 w 8561103"/>
              <a:gd name="connsiteY11" fmla="*/ 40449 h 218009"/>
              <a:gd name="connsiteX12" fmla="*/ 465696 w 8561103"/>
              <a:gd name="connsiteY12" fmla="*/ 44045 h 218009"/>
              <a:gd name="connsiteX13" fmla="*/ 473534 w 8561103"/>
              <a:gd name="connsiteY13" fmla="*/ 32421 h 218009"/>
              <a:gd name="connsiteX14" fmla="*/ 551807 w 8561103"/>
              <a:gd name="connsiteY14" fmla="*/ 0 h 218009"/>
              <a:gd name="connsiteX15" fmla="*/ 630080 w 8561103"/>
              <a:gd name="connsiteY15" fmla="*/ 32421 h 218009"/>
              <a:gd name="connsiteX16" fmla="*/ 637547 w 8561103"/>
              <a:gd name="connsiteY16" fmla="*/ 43496 h 218009"/>
              <a:gd name="connsiteX17" fmla="*/ 642067 w 8561103"/>
              <a:gd name="connsiteY17" fmla="*/ 40449 h 218009"/>
              <a:gd name="connsiteX18" fmla="*/ 685155 w 8561103"/>
              <a:gd name="connsiteY18" fmla="*/ 31750 h 218009"/>
              <a:gd name="connsiteX19" fmla="*/ 728242 w 8561103"/>
              <a:gd name="connsiteY19" fmla="*/ 40449 h 218009"/>
              <a:gd name="connsiteX20" fmla="*/ 733576 w 8561103"/>
              <a:gd name="connsiteY20" fmla="*/ 44045 h 218009"/>
              <a:gd name="connsiteX21" fmla="*/ 741413 w 8561103"/>
              <a:gd name="connsiteY21" fmla="*/ 32421 h 218009"/>
              <a:gd name="connsiteX22" fmla="*/ 819686 w 8561103"/>
              <a:gd name="connsiteY22" fmla="*/ 0 h 218009"/>
              <a:gd name="connsiteX23" fmla="*/ 897959 w 8561103"/>
              <a:gd name="connsiteY23" fmla="*/ 32421 h 218009"/>
              <a:gd name="connsiteX24" fmla="*/ 905427 w 8561103"/>
              <a:gd name="connsiteY24" fmla="*/ 43496 h 218009"/>
              <a:gd name="connsiteX25" fmla="*/ 909946 w 8561103"/>
              <a:gd name="connsiteY25" fmla="*/ 40449 h 218009"/>
              <a:gd name="connsiteX26" fmla="*/ 953034 w 8561103"/>
              <a:gd name="connsiteY26" fmla="*/ 31750 h 218009"/>
              <a:gd name="connsiteX27" fmla="*/ 996121 w 8561103"/>
              <a:gd name="connsiteY27" fmla="*/ 40449 h 218009"/>
              <a:gd name="connsiteX28" fmla="*/ 1001454 w 8561103"/>
              <a:gd name="connsiteY28" fmla="*/ 44045 h 218009"/>
              <a:gd name="connsiteX29" fmla="*/ 1009292 w 8561103"/>
              <a:gd name="connsiteY29" fmla="*/ 32421 h 218009"/>
              <a:gd name="connsiteX30" fmla="*/ 1087565 w 8561103"/>
              <a:gd name="connsiteY30" fmla="*/ 0 h 218009"/>
              <a:gd name="connsiteX31" fmla="*/ 1165838 w 8561103"/>
              <a:gd name="connsiteY31" fmla="*/ 32421 h 218009"/>
              <a:gd name="connsiteX32" fmla="*/ 1173305 w 8561103"/>
              <a:gd name="connsiteY32" fmla="*/ 43496 h 218009"/>
              <a:gd name="connsiteX33" fmla="*/ 1177825 w 8561103"/>
              <a:gd name="connsiteY33" fmla="*/ 40449 h 218009"/>
              <a:gd name="connsiteX34" fmla="*/ 1220912 w 8561103"/>
              <a:gd name="connsiteY34" fmla="*/ 31750 h 218009"/>
              <a:gd name="connsiteX35" fmla="*/ 1264000 w 8561103"/>
              <a:gd name="connsiteY35" fmla="*/ 40449 h 218009"/>
              <a:gd name="connsiteX36" fmla="*/ 1269333 w 8561103"/>
              <a:gd name="connsiteY36" fmla="*/ 44045 h 218009"/>
              <a:gd name="connsiteX37" fmla="*/ 1277170 w 8561103"/>
              <a:gd name="connsiteY37" fmla="*/ 32421 h 218009"/>
              <a:gd name="connsiteX38" fmla="*/ 1355445 w 8561103"/>
              <a:gd name="connsiteY38" fmla="*/ 0 h 218009"/>
              <a:gd name="connsiteX39" fmla="*/ 1433717 w 8561103"/>
              <a:gd name="connsiteY39" fmla="*/ 32421 h 218009"/>
              <a:gd name="connsiteX40" fmla="*/ 1441184 w 8561103"/>
              <a:gd name="connsiteY40" fmla="*/ 43496 h 218009"/>
              <a:gd name="connsiteX41" fmla="*/ 1445704 w 8561103"/>
              <a:gd name="connsiteY41" fmla="*/ 40449 h 218009"/>
              <a:gd name="connsiteX42" fmla="*/ 1488791 w 8561103"/>
              <a:gd name="connsiteY42" fmla="*/ 31750 h 218009"/>
              <a:gd name="connsiteX43" fmla="*/ 1531878 w 8561103"/>
              <a:gd name="connsiteY43" fmla="*/ 40449 h 218009"/>
              <a:gd name="connsiteX44" fmla="*/ 1537212 w 8561103"/>
              <a:gd name="connsiteY44" fmla="*/ 44044 h 218009"/>
              <a:gd name="connsiteX45" fmla="*/ 1545048 w 8561103"/>
              <a:gd name="connsiteY45" fmla="*/ 32421 h 218009"/>
              <a:gd name="connsiteX46" fmla="*/ 1623322 w 8561103"/>
              <a:gd name="connsiteY46" fmla="*/ 0 h 218009"/>
              <a:gd name="connsiteX47" fmla="*/ 1701595 w 8561103"/>
              <a:gd name="connsiteY47" fmla="*/ 32421 h 218009"/>
              <a:gd name="connsiteX48" fmla="*/ 1709062 w 8561103"/>
              <a:gd name="connsiteY48" fmla="*/ 43496 h 218009"/>
              <a:gd name="connsiteX49" fmla="*/ 1713581 w 8561103"/>
              <a:gd name="connsiteY49" fmla="*/ 40449 h 218009"/>
              <a:gd name="connsiteX50" fmla="*/ 1756668 w 8561103"/>
              <a:gd name="connsiteY50" fmla="*/ 31750 h 218009"/>
              <a:gd name="connsiteX51" fmla="*/ 1799756 w 8561103"/>
              <a:gd name="connsiteY51" fmla="*/ 40449 h 218009"/>
              <a:gd name="connsiteX52" fmla="*/ 1805089 w 8561103"/>
              <a:gd name="connsiteY52" fmla="*/ 44044 h 218009"/>
              <a:gd name="connsiteX53" fmla="*/ 1812926 w 8561103"/>
              <a:gd name="connsiteY53" fmla="*/ 32421 h 218009"/>
              <a:gd name="connsiteX54" fmla="*/ 1891197 w 8561103"/>
              <a:gd name="connsiteY54" fmla="*/ 0 h 218009"/>
              <a:gd name="connsiteX55" fmla="*/ 1969472 w 8561103"/>
              <a:gd name="connsiteY55" fmla="*/ 32421 h 218009"/>
              <a:gd name="connsiteX56" fmla="*/ 1976939 w 8561103"/>
              <a:gd name="connsiteY56" fmla="*/ 43496 h 218009"/>
              <a:gd name="connsiteX57" fmla="*/ 1981458 w 8561103"/>
              <a:gd name="connsiteY57" fmla="*/ 40449 h 218009"/>
              <a:gd name="connsiteX58" fmla="*/ 2024547 w 8561103"/>
              <a:gd name="connsiteY58" fmla="*/ 31750 h 218009"/>
              <a:gd name="connsiteX59" fmla="*/ 2067633 w 8561103"/>
              <a:gd name="connsiteY59" fmla="*/ 40449 h 218009"/>
              <a:gd name="connsiteX60" fmla="*/ 2072968 w 8561103"/>
              <a:gd name="connsiteY60" fmla="*/ 44045 h 218009"/>
              <a:gd name="connsiteX61" fmla="*/ 2080804 w 8561103"/>
              <a:gd name="connsiteY61" fmla="*/ 32421 h 218009"/>
              <a:gd name="connsiteX62" fmla="*/ 2159077 w 8561103"/>
              <a:gd name="connsiteY62" fmla="*/ 0 h 218009"/>
              <a:gd name="connsiteX63" fmla="*/ 2237350 w 8561103"/>
              <a:gd name="connsiteY63" fmla="*/ 32421 h 218009"/>
              <a:gd name="connsiteX64" fmla="*/ 2244816 w 8561103"/>
              <a:gd name="connsiteY64" fmla="*/ 43496 h 218009"/>
              <a:gd name="connsiteX65" fmla="*/ 2249337 w 8561103"/>
              <a:gd name="connsiteY65" fmla="*/ 40449 h 218009"/>
              <a:gd name="connsiteX66" fmla="*/ 2292425 w 8561103"/>
              <a:gd name="connsiteY66" fmla="*/ 31750 h 218009"/>
              <a:gd name="connsiteX67" fmla="*/ 2335511 w 8561103"/>
              <a:gd name="connsiteY67" fmla="*/ 40449 h 218009"/>
              <a:gd name="connsiteX68" fmla="*/ 2340846 w 8561103"/>
              <a:gd name="connsiteY68" fmla="*/ 44045 h 218009"/>
              <a:gd name="connsiteX69" fmla="*/ 2348682 w 8561103"/>
              <a:gd name="connsiteY69" fmla="*/ 32421 h 218009"/>
              <a:gd name="connsiteX70" fmla="*/ 2426956 w 8561103"/>
              <a:gd name="connsiteY70" fmla="*/ 0 h 218009"/>
              <a:gd name="connsiteX71" fmla="*/ 2505229 w 8561103"/>
              <a:gd name="connsiteY71" fmla="*/ 32421 h 218009"/>
              <a:gd name="connsiteX72" fmla="*/ 2512695 w 8561103"/>
              <a:gd name="connsiteY72" fmla="*/ 43496 h 218009"/>
              <a:gd name="connsiteX73" fmla="*/ 2517215 w 8561103"/>
              <a:gd name="connsiteY73" fmla="*/ 40449 h 218009"/>
              <a:gd name="connsiteX74" fmla="*/ 2560301 w 8561103"/>
              <a:gd name="connsiteY74" fmla="*/ 31750 h 218009"/>
              <a:gd name="connsiteX75" fmla="*/ 2603390 w 8561103"/>
              <a:gd name="connsiteY75" fmla="*/ 40449 h 218009"/>
              <a:gd name="connsiteX76" fmla="*/ 2608723 w 8561103"/>
              <a:gd name="connsiteY76" fmla="*/ 44045 h 218009"/>
              <a:gd name="connsiteX77" fmla="*/ 2616560 w 8561103"/>
              <a:gd name="connsiteY77" fmla="*/ 32421 h 218009"/>
              <a:gd name="connsiteX78" fmla="*/ 2694833 w 8561103"/>
              <a:gd name="connsiteY78" fmla="*/ 0 h 218009"/>
              <a:gd name="connsiteX79" fmla="*/ 2773106 w 8561103"/>
              <a:gd name="connsiteY79" fmla="*/ 32421 h 218009"/>
              <a:gd name="connsiteX80" fmla="*/ 2780573 w 8561103"/>
              <a:gd name="connsiteY80" fmla="*/ 43496 h 218009"/>
              <a:gd name="connsiteX81" fmla="*/ 2785093 w 8561103"/>
              <a:gd name="connsiteY81" fmla="*/ 40449 h 218009"/>
              <a:gd name="connsiteX82" fmla="*/ 2828181 w 8561103"/>
              <a:gd name="connsiteY82" fmla="*/ 31750 h 218009"/>
              <a:gd name="connsiteX83" fmla="*/ 2871268 w 8561103"/>
              <a:gd name="connsiteY83" fmla="*/ 40449 h 218009"/>
              <a:gd name="connsiteX84" fmla="*/ 2876603 w 8561103"/>
              <a:gd name="connsiteY84" fmla="*/ 44045 h 218009"/>
              <a:gd name="connsiteX85" fmla="*/ 2884439 w 8561103"/>
              <a:gd name="connsiteY85" fmla="*/ 32421 h 218009"/>
              <a:gd name="connsiteX86" fmla="*/ 2962712 w 8561103"/>
              <a:gd name="connsiteY86" fmla="*/ 0 h 218009"/>
              <a:gd name="connsiteX87" fmla="*/ 3040985 w 8561103"/>
              <a:gd name="connsiteY87" fmla="*/ 32421 h 218009"/>
              <a:gd name="connsiteX88" fmla="*/ 3048451 w 8561103"/>
              <a:gd name="connsiteY88" fmla="*/ 43496 h 218009"/>
              <a:gd name="connsiteX89" fmla="*/ 3052972 w 8561103"/>
              <a:gd name="connsiteY89" fmla="*/ 40449 h 218009"/>
              <a:gd name="connsiteX90" fmla="*/ 3096059 w 8561103"/>
              <a:gd name="connsiteY90" fmla="*/ 31750 h 218009"/>
              <a:gd name="connsiteX91" fmla="*/ 3139146 w 8561103"/>
              <a:gd name="connsiteY91" fmla="*/ 40449 h 218009"/>
              <a:gd name="connsiteX92" fmla="*/ 3144480 w 8561103"/>
              <a:gd name="connsiteY92" fmla="*/ 44045 h 218009"/>
              <a:gd name="connsiteX93" fmla="*/ 3152317 w 8561103"/>
              <a:gd name="connsiteY93" fmla="*/ 32421 h 218009"/>
              <a:gd name="connsiteX94" fmla="*/ 3230590 w 8561103"/>
              <a:gd name="connsiteY94" fmla="*/ 0 h 218009"/>
              <a:gd name="connsiteX95" fmla="*/ 3308862 w 8561103"/>
              <a:gd name="connsiteY95" fmla="*/ 32421 h 218009"/>
              <a:gd name="connsiteX96" fmla="*/ 3316329 w 8561103"/>
              <a:gd name="connsiteY96" fmla="*/ 43496 h 218009"/>
              <a:gd name="connsiteX97" fmla="*/ 3320849 w 8561103"/>
              <a:gd name="connsiteY97" fmla="*/ 40449 h 218009"/>
              <a:gd name="connsiteX98" fmla="*/ 3363937 w 8561103"/>
              <a:gd name="connsiteY98" fmla="*/ 31750 h 218009"/>
              <a:gd name="connsiteX99" fmla="*/ 3407021 w 8561103"/>
              <a:gd name="connsiteY99" fmla="*/ 40449 h 218009"/>
              <a:gd name="connsiteX100" fmla="*/ 3412353 w 8561103"/>
              <a:gd name="connsiteY100" fmla="*/ 44044 h 218009"/>
              <a:gd name="connsiteX101" fmla="*/ 3420190 w 8561103"/>
              <a:gd name="connsiteY101" fmla="*/ 32421 h 218009"/>
              <a:gd name="connsiteX102" fmla="*/ 3498461 w 8561103"/>
              <a:gd name="connsiteY102" fmla="*/ 0 h 218009"/>
              <a:gd name="connsiteX103" fmla="*/ 3576734 w 8561103"/>
              <a:gd name="connsiteY103" fmla="*/ 32421 h 218009"/>
              <a:gd name="connsiteX104" fmla="*/ 3584202 w 8561103"/>
              <a:gd name="connsiteY104" fmla="*/ 43497 h 218009"/>
              <a:gd name="connsiteX105" fmla="*/ 3588724 w 8561103"/>
              <a:gd name="connsiteY105" fmla="*/ 40449 h 218009"/>
              <a:gd name="connsiteX106" fmla="*/ 3631811 w 8561103"/>
              <a:gd name="connsiteY106" fmla="*/ 31750 h 218009"/>
              <a:gd name="connsiteX107" fmla="*/ 3674899 w 8561103"/>
              <a:gd name="connsiteY107" fmla="*/ 40449 h 218009"/>
              <a:gd name="connsiteX108" fmla="*/ 3680230 w 8561103"/>
              <a:gd name="connsiteY108" fmla="*/ 44043 h 218009"/>
              <a:gd name="connsiteX109" fmla="*/ 3688066 w 8561103"/>
              <a:gd name="connsiteY109" fmla="*/ 32421 h 218009"/>
              <a:gd name="connsiteX110" fmla="*/ 3766339 w 8561103"/>
              <a:gd name="connsiteY110" fmla="*/ 0 h 218009"/>
              <a:gd name="connsiteX111" fmla="*/ 3844612 w 8561103"/>
              <a:gd name="connsiteY111" fmla="*/ 32421 h 218009"/>
              <a:gd name="connsiteX112" fmla="*/ 3852080 w 8561103"/>
              <a:gd name="connsiteY112" fmla="*/ 43497 h 218009"/>
              <a:gd name="connsiteX113" fmla="*/ 3856602 w 8561103"/>
              <a:gd name="connsiteY113" fmla="*/ 40449 h 218009"/>
              <a:gd name="connsiteX114" fmla="*/ 3899689 w 8561103"/>
              <a:gd name="connsiteY114" fmla="*/ 31750 h 218009"/>
              <a:gd name="connsiteX115" fmla="*/ 3942777 w 8561103"/>
              <a:gd name="connsiteY115" fmla="*/ 40449 h 218009"/>
              <a:gd name="connsiteX116" fmla="*/ 3948109 w 8561103"/>
              <a:gd name="connsiteY116" fmla="*/ 44044 h 218009"/>
              <a:gd name="connsiteX117" fmla="*/ 3955945 w 8561103"/>
              <a:gd name="connsiteY117" fmla="*/ 32421 h 218009"/>
              <a:gd name="connsiteX118" fmla="*/ 4034218 w 8561103"/>
              <a:gd name="connsiteY118" fmla="*/ 0 h 218009"/>
              <a:gd name="connsiteX119" fmla="*/ 4112491 w 8561103"/>
              <a:gd name="connsiteY119" fmla="*/ 32421 h 218009"/>
              <a:gd name="connsiteX120" fmla="*/ 4119959 w 8561103"/>
              <a:gd name="connsiteY120" fmla="*/ 43497 h 218009"/>
              <a:gd name="connsiteX121" fmla="*/ 4124481 w 8561103"/>
              <a:gd name="connsiteY121" fmla="*/ 40449 h 218009"/>
              <a:gd name="connsiteX122" fmla="*/ 4167568 w 8561103"/>
              <a:gd name="connsiteY122" fmla="*/ 31750 h 218009"/>
              <a:gd name="connsiteX123" fmla="*/ 4210656 w 8561103"/>
              <a:gd name="connsiteY123" fmla="*/ 40449 h 218009"/>
              <a:gd name="connsiteX124" fmla="*/ 4215987 w 8561103"/>
              <a:gd name="connsiteY124" fmla="*/ 44043 h 218009"/>
              <a:gd name="connsiteX125" fmla="*/ 4223823 w 8561103"/>
              <a:gd name="connsiteY125" fmla="*/ 32421 h 218009"/>
              <a:gd name="connsiteX126" fmla="*/ 4302096 w 8561103"/>
              <a:gd name="connsiteY126" fmla="*/ 0 h 218009"/>
              <a:gd name="connsiteX127" fmla="*/ 4380369 w 8561103"/>
              <a:gd name="connsiteY127" fmla="*/ 32421 h 218009"/>
              <a:gd name="connsiteX128" fmla="*/ 4387837 w 8561103"/>
              <a:gd name="connsiteY128" fmla="*/ 43497 h 218009"/>
              <a:gd name="connsiteX129" fmla="*/ 4392359 w 8561103"/>
              <a:gd name="connsiteY129" fmla="*/ 40449 h 218009"/>
              <a:gd name="connsiteX130" fmla="*/ 4435446 w 8561103"/>
              <a:gd name="connsiteY130" fmla="*/ 31750 h 218009"/>
              <a:gd name="connsiteX131" fmla="*/ 4478534 w 8561103"/>
              <a:gd name="connsiteY131" fmla="*/ 40449 h 218009"/>
              <a:gd name="connsiteX132" fmla="*/ 4483865 w 8561103"/>
              <a:gd name="connsiteY132" fmla="*/ 44043 h 218009"/>
              <a:gd name="connsiteX133" fmla="*/ 4491701 w 8561103"/>
              <a:gd name="connsiteY133" fmla="*/ 32421 h 218009"/>
              <a:gd name="connsiteX134" fmla="*/ 4569974 w 8561103"/>
              <a:gd name="connsiteY134" fmla="*/ 0 h 218009"/>
              <a:gd name="connsiteX135" fmla="*/ 4648247 w 8561103"/>
              <a:gd name="connsiteY135" fmla="*/ 32421 h 218009"/>
              <a:gd name="connsiteX136" fmla="*/ 4655715 w 8561103"/>
              <a:gd name="connsiteY136" fmla="*/ 43497 h 218009"/>
              <a:gd name="connsiteX137" fmla="*/ 4660237 w 8561103"/>
              <a:gd name="connsiteY137" fmla="*/ 40449 h 218009"/>
              <a:gd name="connsiteX138" fmla="*/ 4703324 w 8561103"/>
              <a:gd name="connsiteY138" fmla="*/ 31750 h 218009"/>
              <a:gd name="connsiteX139" fmla="*/ 4746412 w 8561103"/>
              <a:gd name="connsiteY139" fmla="*/ 40449 h 218009"/>
              <a:gd name="connsiteX140" fmla="*/ 4751744 w 8561103"/>
              <a:gd name="connsiteY140" fmla="*/ 44044 h 218009"/>
              <a:gd name="connsiteX141" fmla="*/ 4759580 w 8561103"/>
              <a:gd name="connsiteY141" fmla="*/ 32421 h 218009"/>
              <a:gd name="connsiteX142" fmla="*/ 4837853 w 8561103"/>
              <a:gd name="connsiteY142" fmla="*/ 0 h 218009"/>
              <a:gd name="connsiteX143" fmla="*/ 4916126 w 8561103"/>
              <a:gd name="connsiteY143" fmla="*/ 32421 h 218009"/>
              <a:gd name="connsiteX144" fmla="*/ 4923594 w 8561103"/>
              <a:gd name="connsiteY144" fmla="*/ 43497 h 218009"/>
              <a:gd name="connsiteX145" fmla="*/ 4928116 w 8561103"/>
              <a:gd name="connsiteY145" fmla="*/ 40449 h 218009"/>
              <a:gd name="connsiteX146" fmla="*/ 4971203 w 8561103"/>
              <a:gd name="connsiteY146" fmla="*/ 31750 h 218009"/>
              <a:gd name="connsiteX147" fmla="*/ 5014291 w 8561103"/>
              <a:gd name="connsiteY147" fmla="*/ 40449 h 218009"/>
              <a:gd name="connsiteX148" fmla="*/ 5019622 w 8561103"/>
              <a:gd name="connsiteY148" fmla="*/ 44043 h 218009"/>
              <a:gd name="connsiteX149" fmla="*/ 5027458 w 8561103"/>
              <a:gd name="connsiteY149" fmla="*/ 32421 h 218009"/>
              <a:gd name="connsiteX150" fmla="*/ 5105731 w 8561103"/>
              <a:gd name="connsiteY150" fmla="*/ 0 h 218009"/>
              <a:gd name="connsiteX151" fmla="*/ 5184004 w 8561103"/>
              <a:gd name="connsiteY151" fmla="*/ 32421 h 218009"/>
              <a:gd name="connsiteX152" fmla="*/ 5191472 w 8561103"/>
              <a:gd name="connsiteY152" fmla="*/ 43497 h 218009"/>
              <a:gd name="connsiteX153" fmla="*/ 5195994 w 8561103"/>
              <a:gd name="connsiteY153" fmla="*/ 40449 h 218009"/>
              <a:gd name="connsiteX154" fmla="*/ 5239081 w 8561103"/>
              <a:gd name="connsiteY154" fmla="*/ 31750 h 218009"/>
              <a:gd name="connsiteX155" fmla="*/ 5282169 w 8561103"/>
              <a:gd name="connsiteY155" fmla="*/ 40449 h 218009"/>
              <a:gd name="connsiteX156" fmla="*/ 5287500 w 8561103"/>
              <a:gd name="connsiteY156" fmla="*/ 44043 h 218009"/>
              <a:gd name="connsiteX157" fmla="*/ 5295336 w 8561103"/>
              <a:gd name="connsiteY157" fmla="*/ 32421 h 218009"/>
              <a:gd name="connsiteX158" fmla="*/ 5373609 w 8561103"/>
              <a:gd name="connsiteY158" fmla="*/ 0 h 218009"/>
              <a:gd name="connsiteX159" fmla="*/ 5451882 w 8561103"/>
              <a:gd name="connsiteY159" fmla="*/ 32421 h 218009"/>
              <a:gd name="connsiteX160" fmla="*/ 5459350 w 8561103"/>
              <a:gd name="connsiteY160" fmla="*/ 43497 h 218009"/>
              <a:gd name="connsiteX161" fmla="*/ 5463872 w 8561103"/>
              <a:gd name="connsiteY161" fmla="*/ 40449 h 218009"/>
              <a:gd name="connsiteX162" fmla="*/ 5506959 w 8561103"/>
              <a:gd name="connsiteY162" fmla="*/ 31750 h 218009"/>
              <a:gd name="connsiteX163" fmla="*/ 5550047 w 8561103"/>
              <a:gd name="connsiteY163" fmla="*/ 40449 h 218009"/>
              <a:gd name="connsiteX164" fmla="*/ 5555379 w 8561103"/>
              <a:gd name="connsiteY164" fmla="*/ 44044 h 218009"/>
              <a:gd name="connsiteX165" fmla="*/ 5563215 w 8561103"/>
              <a:gd name="connsiteY165" fmla="*/ 32421 h 218009"/>
              <a:gd name="connsiteX166" fmla="*/ 5641488 w 8561103"/>
              <a:gd name="connsiteY166" fmla="*/ 0 h 218009"/>
              <a:gd name="connsiteX167" fmla="*/ 5719761 w 8561103"/>
              <a:gd name="connsiteY167" fmla="*/ 32421 h 218009"/>
              <a:gd name="connsiteX168" fmla="*/ 5727229 w 8561103"/>
              <a:gd name="connsiteY168" fmla="*/ 43497 h 218009"/>
              <a:gd name="connsiteX169" fmla="*/ 5731751 w 8561103"/>
              <a:gd name="connsiteY169" fmla="*/ 40449 h 218009"/>
              <a:gd name="connsiteX170" fmla="*/ 5774838 w 8561103"/>
              <a:gd name="connsiteY170" fmla="*/ 31750 h 218009"/>
              <a:gd name="connsiteX171" fmla="*/ 5817926 w 8561103"/>
              <a:gd name="connsiteY171" fmla="*/ 40449 h 218009"/>
              <a:gd name="connsiteX172" fmla="*/ 5823257 w 8561103"/>
              <a:gd name="connsiteY172" fmla="*/ 44043 h 218009"/>
              <a:gd name="connsiteX173" fmla="*/ 5831093 w 8561103"/>
              <a:gd name="connsiteY173" fmla="*/ 32421 h 218009"/>
              <a:gd name="connsiteX174" fmla="*/ 5909366 w 8561103"/>
              <a:gd name="connsiteY174" fmla="*/ 0 h 218009"/>
              <a:gd name="connsiteX175" fmla="*/ 5987639 w 8561103"/>
              <a:gd name="connsiteY175" fmla="*/ 32421 h 218009"/>
              <a:gd name="connsiteX176" fmla="*/ 5995107 w 8561103"/>
              <a:gd name="connsiteY176" fmla="*/ 43497 h 218009"/>
              <a:gd name="connsiteX177" fmla="*/ 5999629 w 8561103"/>
              <a:gd name="connsiteY177" fmla="*/ 40449 h 218009"/>
              <a:gd name="connsiteX178" fmla="*/ 6042716 w 8561103"/>
              <a:gd name="connsiteY178" fmla="*/ 31750 h 218009"/>
              <a:gd name="connsiteX179" fmla="*/ 6085804 w 8561103"/>
              <a:gd name="connsiteY179" fmla="*/ 40449 h 218009"/>
              <a:gd name="connsiteX180" fmla="*/ 6091135 w 8561103"/>
              <a:gd name="connsiteY180" fmla="*/ 44043 h 218009"/>
              <a:gd name="connsiteX181" fmla="*/ 6098971 w 8561103"/>
              <a:gd name="connsiteY181" fmla="*/ 32421 h 218009"/>
              <a:gd name="connsiteX182" fmla="*/ 6177244 w 8561103"/>
              <a:gd name="connsiteY182" fmla="*/ 0 h 218009"/>
              <a:gd name="connsiteX183" fmla="*/ 6255517 w 8561103"/>
              <a:gd name="connsiteY183" fmla="*/ 32421 h 218009"/>
              <a:gd name="connsiteX184" fmla="*/ 6262985 w 8561103"/>
              <a:gd name="connsiteY184" fmla="*/ 43497 h 218009"/>
              <a:gd name="connsiteX185" fmla="*/ 6267507 w 8561103"/>
              <a:gd name="connsiteY185" fmla="*/ 40449 h 218009"/>
              <a:gd name="connsiteX186" fmla="*/ 6310594 w 8561103"/>
              <a:gd name="connsiteY186" fmla="*/ 31750 h 218009"/>
              <a:gd name="connsiteX187" fmla="*/ 6353682 w 8561103"/>
              <a:gd name="connsiteY187" fmla="*/ 40449 h 218009"/>
              <a:gd name="connsiteX188" fmla="*/ 6359014 w 8561103"/>
              <a:gd name="connsiteY188" fmla="*/ 44044 h 218009"/>
              <a:gd name="connsiteX189" fmla="*/ 6366850 w 8561103"/>
              <a:gd name="connsiteY189" fmla="*/ 32421 h 218009"/>
              <a:gd name="connsiteX190" fmla="*/ 6445123 w 8561103"/>
              <a:gd name="connsiteY190" fmla="*/ 0 h 218009"/>
              <a:gd name="connsiteX191" fmla="*/ 6523396 w 8561103"/>
              <a:gd name="connsiteY191" fmla="*/ 32421 h 218009"/>
              <a:gd name="connsiteX192" fmla="*/ 6530864 w 8561103"/>
              <a:gd name="connsiteY192" fmla="*/ 43497 h 218009"/>
              <a:gd name="connsiteX193" fmla="*/ 6535386 w 8561103"/>
              <a:gd name="connsiteY193" fmla="*/ 40449 h 218009"/>
              <a:gd name="connsiteX194" fmla="*/ 6578473 w 8561103"/>
              <a:gd name="connsiteY194" fmla="*/ 31750 h 218009"/>
              <a:gd name="connsiteX195" fmla="*/ 6621561 w 8561103"/>
              <a:gd name="connsiteY195" fmla="*/ 40449 h 218009"/>
              <a:gd name="connsiteX196" fmla="*/ 6626892 w 8561103"/>
              <a:gd name="connsiteY196" fmla="*/ 44043 h 218009"/>
              <a:gd name="connsiteX197" fmla="*/ 6634728 w 8561103"/>
              <a:gd name="connsiteY197" fmla="*/ 32421 h 218009"/>
              <a:gd name="connsiteX198" fmla="*/ 6713001 w 8561103"/>
              <a:gd name="connsiteY198" fmla="*/ 0 h 218009"/>
              <a:gd name="connsiteX199" fmla="*/ 6791274 w 8561103"/>
              <a:gd name="connsiteY199" fmla="*/ 32421 h 218009"/>
              <a:gd name="connsiteX200" fmla="*/ 6798742 w 8561103"/>
              <a:gd name="connsiteY200" fmla="*/ 43497 h 218009"/>
              <a:gd name="connsiteX201" fmla="*/ 6803264 w 8561103"/>
              <a:gd name="connsiteY201" fmla="*/ 40449 h 218009"/>
              <a:gd name="connsiteX202" fmla="*/ 6846351 w 8561103"/>
              <a:gd name="connsiteY202" fmla="*/ 31750 h 218009"/>
              <a:gd name="connsiteX203" fmla="*/ 6889439 w 8561103"/>
              <a:gd name="connsiteY203" fmla="*/ 40449 h 218009"/>
              <a:gd name="connsiteX204" fmla="*/ 6894770 w 8561103"/>
              <a:gd name="connsiteY204" fmla="*/ 44043 h 218009"/>
              <a:gd name="connsiteX205" fmla="*/ 6902606 w 8561103"/>
              <a:gd name="connsiteY205" fmla="*/ 32421 h 218009"/>
              <a:gd name="connsiteX206" fmla="*/ 6980879 w 8561103"/>
              <a:gd name="connsiteY206" fmla="*/ 0 h 218009"/>
              <a:gd name="connsiteX207" fmla="*/ 7059152 w 8561103"/>
              <a:gd name="connsiteY207" fmla="*/ 32421 h 218009"/>
              <a:gd name="connsiteX208" fmla="*/ 7066620 w 8561103"/>
              <a:gd name="connsiteY208" fmla="*/ 43497 h 218009"/>
              <a:gd name="connsiteX209" fmla="*/ 7071142 w 8561103"/>
              <a:gd name="connsiteY209" fmla="*/ 40449 h 218009"/>
              <a:gd name="connsiteX210" fmla="*/ 7114229 w 8561103"/>
              <a:gd name="connsiteY210" fmla="*/ 31750 h 218009"/>
              <a:gd name="connsiteX211" fmla="*/ 7157317 w 8561103"/>
              <a:gd name="connsiteY211" fmla="*/ 40449 h 218009"/>
              <a:gd name="connsiteX212" fmla="*/ 7162649 w 8561103"/>
              <a:gd name="connsiteY212" fmla="*/ 44044 h 218009"/>
              <a:gd name="connsiteX213" fmla="*/ 7170485 w 8561103"/>
              <a:gd name="connsiteY213" fmla="*/ 32421 h 218009"/>
              <a:gd name="connsiteX214" fmla="*/ 7248758 w 8561103"/>
              <a:gd name="connsiteY214" fmla="*/ 0 h 218009"/>
              <a:gd name="connsiteX215" fmla="*/ 7327031 w 8561103"/>
              <a:gd name="connsiteY215" fmla="*/ 32421 h 218009"/>
              <a:gd name="connsiteX216" fmla="*/ 7334499 w 8561103"/>
              <a:gd name="connsiteY216" fmla="*/ 43497 h 218009"/>
              <a:gd name="connsiteX217" fmla="*/ 7339021 w 8561103"/>
              <a:gd name="connsiteY217" fmla="*/ 40449 h 218009"/>
              <a:gd name="connsiteX218" fmla="*/ 7382108 w 8561103"/>
              <a:gd name="connsiteY218" fmla="*/ 31750 h 218009"/>
              <a:gd name="connsiteX219" fmla="*/ 7425196 w 8561103"/>
              <a:gd name="connsiteY219" fmla="*/ 40449 h 218009"/>
              <a:gd name="connsiteX220" fmla="*/ 7430527 w 8561103"/>
              <a:gd name="connsiteY220" fmla="*/ 44043 h 218009"/>
              <a:gd name="connsiteX221" fmla="*/ 7438363 w 8561103"/>
              <a:gd name="connsiteY221" fmla="*/ 32421 h 218009"/>
              <a:gd name="connsiteX222" fmla="*/ 7516636 w 8561103"/>
              <a:gd name="connsiteY222" fmla="*/ 0 h 218009"/>
              <a:gd name="connsiteX223" fmla="*/ 7594909 w 8561103"/>
              <a:gd name="connsiteY223" fmla="*/ 32421 h 218009"/>
              <a:gd name="connsiteX224" fmla="*/ 7602377 w 8561103"/>
              <a:gd name="connsiteY224" fmla="*/ 43497 h 218009"/>
              <a:gd name="connsiteX225" fmla="*/ 7606899 w 8561103"/>
              <a:gd name="connsiteY225" fmla="*/ 40449 h 218009"/>
              <a:gd name="connsiteX226" fmla="*/ 7649986 w 8561103"/>
              <a:gd name="connsiteY226" fmla="*/ 31750 h 218009"/>
              <a:gd name="connsiteX227" fmla="*/ 7693073 w 8561103"/>
              <a:gd name="connsiteY227" fmla="*/ 40449 h 218009"/>
              <a:gd name="connsiteX228" fmla="*/ 7698405 w 8561103"/>
              <a:gd name="connsiteY228" fmla="*/ 44043 h 218009"/>
              <a:gd name="connsiteX229" fmla="*/ 7706241 w 8561103"/>
              <a:gd name="connsiteY229" fmla="*/ 32421 h 218009"/>
              <a:gd name="connsiteX230" fmla="*/ 7784514 w 8561103"/>
              <a:gd name="connsiteY230" fmla="*/ 0 h 218009"/>
              <a:gd name="connsiteX231" fmla="*/ 7862787 w 8561103"/>
              <a:gd name="connsiteY231" fmla="*/ 32421 h 218009"/>
              <a:gd name="connsiteX232" fmla="*/ 7870255 w 8561103"/>
              <a:gd name="connsiteY232" fmla="*/ 43497 h 218009"/>
              <a:gd name="connsiteX233" fmla="*/ 7874777 w 8561103"/>
              <a:gd name="connsiteY233" fmla="*/ 40449 h 218009"/>
              <a:gd name="connsiteX234" fmla="*/ 7917864 w 8561103"/>
              <a:gd name="connsiteY234" fmla="*/ 31750 h 218009"/>
              <a:gd name="connsiteX235" fmla="*/ 7960951 w 8561103"/>
              <a:gd name="connsiteY235" fmla="*/ 40449 h 218009"/>
              <a:gd name="connsiteX236" fmla="*/ 7966284 w 8561103"/>
              <a:gd name="connsiteY236" fmla="*/ 44044 h 218009"/>
              <a:gd name="connsiteX237" fmla="*/ 7974120 w 8561103"/>
              <a:gd name="connsiteY237" fmla="*/ 32421 h 218009"/>
              <a:gd name="connsiteX238" fmla="*/ 8052393 w 8561103"/>
              <a:gd name="connsiteY238" fmla="*/ 0 h 218009"/>
              <a:gd name="connsiteX239" fmla="*/ 8130666 w 8561103"/>
              <a:gd name="connsiteY239" fmla="*/ 32421 h 218009"/>
              <a:gd name="connsiteX240" fmla="*/ 8138134 w 8561103"/>
              <a:gd name="connsiteY240" fmla="*/ 43497 h 218009"/>
              <a:gd name="connsiteX241" fmla="*/ 8142656 w 8561103"/>
              <a:gd name="connsiteY241" fmla="*/ 40449 h 218009"/>
              <a:gd name="connsiteX242" fmla="*/ 8185743 w 8561103"/>
              <a:gd name="connsiteY242" fmla="*/ 31750 h 218009"/>
              <a:gd name="connsiteX243" fmla="*/ 8228830 w 8561103"/>
              <a:gd name="connsiteY243" fmla="*/ 40449 h 218009"/>
              <a:gd name="connsiteX244" fmla="*/ 8234156 w 8561103"/>
              <a:gd name="connsiteY244" fmla="*/ 44040 h 218009"/>
              <a:gd name="connsiteX245" fmla="*/ 8241990 w 8561103"/>
              <a:gd name="connsiteY245" fmla="*/ 32421 h 218009"/>
              <a:gd name="connsiteX246" fmla="*/ 8320263 w 8561103"/>
              <a:gd name="connsiteY246" fmla="*/ 0 h 218009"/>
              <a:gd name="connsiteX247" fmla="*/ 8398536 w 8561103"/>
              <a:gd name="connsiteY247" fmla="*/ 32421 h 218009"/>
              <a:gd name="connsiteX248" fmla="*/ 8406004 w 8561103"/>
              <a:gd name="connsiteY248" fmla="*/ 43497 h 218009"/>
              <a:gd name="connsiteX249" fmla="*/ 8410526 w 8561103"/>
              <a:gd name="connsiteY249" fmla="*/ 40449 h 218009"/>
              <a:gd name="connsiteX250" fmla="*/ 8453613 w 8561103"/>
              <a:gd name="connsiteY250" fmla="*/ 31750 h 218009"/>
              <a:gd name="connsiteX251" fmla="*/ 8555609 w 8561103"/>
              <a:gd name="connsiteY251" fmla="*/ 99357 h 218009"/>
              <a:gd name="connsiteX252" fmla="*/ 8561103 w 8561103"/>
              <a:gd name="connsiteY252" fmla="*/ 126569 h 218009"/>
              <a:gd name="connsiteX253" fmla="*/ 0 w 8561103"/>
              <a:gd name="connsiteY253" fmla="*/ 218009 h 218009"/>
              <a:gd name="connsiteX0" fmla="*/ 0 w 8459313"/>
              <a:gd name="connsiteY0" fmla="*/ 43496 h 126569"/>
              <a:gd name="connsiteX1" fmla="*/ 4520 w 8459313"/>
              <a:gd name="connsiteY1" fmla="*/ 40449 h 126569"/>
              <a:gd name="connsiteX2" fmla="*/ 47607 w 8459313"/>
              <a:gd name="connsiteY2" fmla="*/ 31750 h 126569"/>
              <a:gd name="connsiteX3" fmla="*/ 90694 w 8459313"/>
              <a:gd name="connsiteY3" fmla="*/ 40449 h 126569"/>
              <a:gd name="connsiteX4" fmla="*/ 96028 w 8459313"/>
              <a:gd name="connsiteY4" fmla="*/ 44044 h 126569"/>
              <a:gd name="connsiteX5" fmla="*/ 103865 w 8459313"/>
              <a:gd name="connsiteY5" fmla="*/ 32421 h 126569"/>
              <a:gd name="connsiteX6" fmla="*/ 182138 w 8459313"/>
              <a:gd name="connsiteY6" fmla="*/ 0 h 126569"/>
              <a:gd name="connsiteX7" fmla="*/ 260411 w 8459313"/>
              <a:gd name="connsiteY7" fmla="*/ 32421 h 126569"/>
              <a:gd name="connsiteX8" fmla="*/ 267878 w 8459313"/>
              <a:gd name="connsiteY8" fmla="*/ 43496 h 126569"/>
              <a:gd name="connsiteX9" fmla="*/ 272398 w 8459313"/>
              <a:gd name="connsiteY9" fmla="*/ 40449 h 126569"/>
              <a:gd name="connsiteX10" fmla="*/ 315485 w 8459313"/>
              <a:gd name="connsiteY10" fmla="*/ 31750 h 126569"/>
              <a:gd name="connsiteX11" fmla="*/ 358573 w 8459313"/>
              <a:gd name="connsiteY11" fmla="*/ 40449 h 126569"/>
              <a:gd name="connsiteX12" fmla="*/ 363906 w 8459313"/>
              <a:gd name="connsiteY12" fmla="*/ 44045 h 126569"/>
              <a:gd name="connsiteX13" fmla="*/ 371744 w 8459313"/>
              <a:gd name="connsiteY13" fmla="*/ 32421 h 126569"/>
              <a:gd name="connsiteX14" fmla="*/ 450017 w 8459313"/>
              <a:gd name="connsiteY14" fmla="*/ 0 h 126569"/>
              <a:gd name="connsiteX15" fmla="*/ 528290 w 8459313"/>
              <a:gd name="connsiteY15" fmla="*/ 32421 h 126569"/>
              <a:gd name="connsiteX16" fmla="*/ 535757 w 8459313"/>
              <a:gd name="connsiteY16" fmla="*/ 43496 h 126569"/>
              <a:gd name="connsiteX17" fmla="*/ 540277 w 8459313"/>
              <a:gd name="connsiteY17" fmla="*/ 40449 h 126569"/>
              <a:gd name="connsiteX18" fmla="*/ 583365 w 8459313"/>
              <a:gd name="connsiteY18" fmla="*/ 31750 h 126569"/>
              <a:gd name="connsiteX19" fmla="*/ 626452 w 8459313"/>
              <a:gd name="connsiteY19" fmla="*/ 40449 h 126569"/>
              <a:gd name="connsiteX20" fmla="*/ 631786 w 8459313"/>
              <a:gd name="connsiteY20" fmla="*/ 44045 h 126569"/>
              <a:gd name="connsiteX21" fmla="*/ 639623 w 8459313"/>
              <a:gd name="connsiteY21" fmla="*/ 32421 h 126569"/>
              <a:gd name="connsiteX22" fmla="*/ 717896 w 8459313"/>
              <a:gd name="connsiteY22" fmla="*/ 0 h 126569"/>
              <a:gd name="connsiteX23" fmla="*/ 796169 w 8459313"/>
              <a:gd name="connsiteY23" fmla="*/ 32421 h 126569"/>
              <a:gd name="connsiteX24" fmla="*/ 803637 w 8459313"/>
              <a:gd name="connsiteY24" fmla="*/ 43496 h 126569"/>
              <a:gd name="connsiteX25" fmla="*/ 808156 w 8459313"/>
              <a:gd name="connsiteY25" fmla="*/ 40449 h 126569"/>
              <a:gd name="connsiteX26" fmla="*/ 851244 w 8459313"/>
              <a:gd name="connsiteY26" fmla="*/ 31750 h 126569"/>
              <a:gd name="connsiteX27" fmla="*/ 894331 w 8459313"/>
              <a:gd name="connsiteY27" fmla="*/ 40449 h 126569"/>
              <a:gd name="connsiteX28" fmla="*/ 899664 w 8459313"/>
              <a:gd name="connsiteY28" fmla="*/ 44045 h 126569"/>
              <a:gd name="connsiteX29" fmla="*/ 907502 w 8459313"/>
              <a:gd name="connsiteY29" fmla="*/ 32421 h 126569"/>
              <a:gd name="connsiteX30" fmla="*/ 985775 w 8459313"/>
              <a:gd name="connsiteY30" fmla="*/ 0 h 126569"/>
              <a:gd name="connsiteX31" fmla="*/ 1064048 w 8459313"/>
              <a:gd name="connsiteY31" fmla="*/ 32421 h 126569"/>
              <a:gd name="connsiteX32" fmla="*/ 1071515 w 8459313"/>
              <a:gd name="connsiteY32" fmla="*/ 43496 h 126569"/>
              <a:gd name="connsiteX33" fmla="*/ 1076035 w 8459313"/>
              <a:gd name="connsiteY33" fmla="*/ 40449 h 126569"/>
              <a:gd name="connsiteX34" fmla="*/ 1119122 w 8459313"/>
              <a:gd name="connsiteY34" fmla="*/ 31750 h 126569"/>
              <a:gd name="connsiteX35" fmla="*/ 1162210 w 8459313"/>
              <a:gd name="connsiteY35" fmla="*/ 40449 h 126569"/>
              <a:gd name="connsiteX36" fmla="*/ 1167543 w 8459313"/>
              <a:gd name="connsiteY36" fmla="*/ 44045 h 126569"/>
              <a:gd name="connsiteX37" fmla="*/ 1175380 w 8459313"/>
              <a:gd name="connsiteY37" fmla="*/ 32421 h 126569"/>
              <a:gd name="connsiteX38" fmla="*/ 1253655 w 8459313"/>
              <a:gd name="connsiteY38" fmla="*/ 0 h 126569"/>
              <a:gd name="connsiteX39" fmla="*/ 1331927 w 8459313"/>
              <a:gd name="connsiteY39" fmla="*/ 32421 h 126569"/>
              <a:gd name="connsiteX40" fmla="*/ 1339394 w 8459313"/>
              <a:gd name="connsiteY40" fmla="*/ 43496 h 126569"/>
              <a:gd name="connsiteX41" fmla="*/ 1343914 w 8459313"/>
              <a:gd name="connsiteY41" fmla="*/ 40449 h 126569"/>
              <a:gd name="connsiteX42" fmla="*/ 1387001 w 8459313"/>
              <a:gd name="connsiteY42" fmla="*/ 31750 h 126569"/>
              <a:gd name="connsiteX43" fmla="*/ 1430088 w 8459313"/>
              <a:gd name="connsiteY43" fmla="*/ 40449 h 126569"/>
              <a:gd name="connsiteX44" fmla="*/ 1435422 w 8459313"/>
              <a:gd name="connsiteY44" fmla="*/ 44044 h 126569"/>
              <a:gd name="connsiteX45" fmla="*/ 1443258 w 8459313"/>
              <a:gd name="connsiteY45" fmla="*/ 32421 h 126569"/>
              <a:gd name="connsiteX46" fmla="*/ 1521532 w 8459313"/>
              <a:gd name="connsiteY46" fmla="*/ 0 h 126569"/>
              <a:gd name="connsiteX47" fmla="*/ 1599805 w 8459313"/>
              <a:gd name="connsiteY47" fmla="*/ 32421 h 126569"/>
              <a:gd name="connsiteX48" fmla="*/ 1607272 w 8459313"/>
              <a:gd name="connsiteY48" fmla="*/ 43496 h 126569"/>
              <a:gd name="connsiteX49" fmla="*/ 1611791 w 8459313"/>
              <a:gd name="connsiteY49" fmla="*/ 40449 h 126569"/>
              <a:gd name="connsiteX50" fmla="*/ 1654878 w 8459313"/>
              <a:gd name="connsiteY50" fmla="*/ 31750 h 126569"/>
              <a:gd name="connsiteX51" fmla="*/ 1697966 w 8459313"/>
              <a:gd name="connsiteY51" fmla="*/ 40449 h 126569"/>
              <a:gd name="connsiteX52" fmla="*/ 1703299 w 8459313"/>
              <a:gd name="connsiteY52" fmla="*/ 44044 h 126569"/>
              <a:gd name="connsiteX53" fmla="*/ 1711136 w 8459313"/>
              <a:gd name="connsiteY53" fmla="*/ 32421 h 126569"/>
              <a:gd name="connsiteX54" fmla="*/ 1789407 w 8459313"/>
              <a:gd name="connsiteY54" fmla="*/ 0 h 126569"/>
              <a:gd name="connsiteX55" fmla="*/ 1867682 w 8459313"/>
              <a:gd name="connsiteY55" fmla="*/ 32421 h 126569"/>
              <a:gd name="connsiteX56" fmla="*/ 1875149 w 8459313"/>
              <a:gd name="connsiteY56" fmla="*/ 43496 h 126569"/>
              <a:gd name="connsiteX57" fmla="*/ 1879668 w 8459313"/>
              <a:gd name="connsiteY57" fmla="*/ 40449 h 126569"/>
              <a:gd name="connsiteX58" fmla="*/ 1922757 w 8459313"/>
              <a:gd name="connsiteY58" fmla="*/ 31750 h 126569"/>
              <a:gd name="connsiteX59" fmla="*/ 1965843 w 8459313"/>
              <a:gd name="connsiteY59" fmla="*/ 40449 h 126569"/>
              <a:gd name="connsiteX60" fmla="*/ 1971178 w 8459313"/>
              <a:gd name="connsiteY60" fmla="*/ 44045 h 126569"/>
              <a:gd name="connsiteX61" fmla="*/ 1979014 w 8459313"/>
              <a:gd name="connsiteY61" fmla="*/ 32421 h 126569"/>
              <a:gd name="connsiteX62" fmla="*/ 2057287 w 8459313"/>
              <a:gd name="connsiteY62" fmla="*/ 0 h 126569"/>
              <a:gd name="connsiteX63" fmla="*/ 2135560 w 8459313"/>
              <a:gd name="connsiteY63" fmla="*/ 32421 h 126569"/>
              <a:gd name="connsiteX64" fmla="*/ 2143026 w 8459313"/>
              <a:gd name="connsiteY64" fmla="*/ 43496 h 126569"/>
              <a:gd name="connsiteX65" fmla="*/ 2147547 w 8459313"/>
              <a:gd name="connsiteY65" fmla="*/ 40449 h 126569"/>
              <a:gd name="connsiteX66" fmla="*/ 2190635 w 8459313"/>
              <a:gd name="connsiteY66" fmla="*/ 31750 h 126569"/>
              <a:gd name="connsiteX67" fmla="*/ 2233721 w 8459313"/>
              <a:gd name="connsiteY67" fmla="*/ 40449 h 126569"/>
              <a:gd name="connsiteX68" fmla="*/ 2239056 w 8459313"/>
              <a:gd name="connsiteY68" fmla="*/ 44045 h 126569"/>
              <a:gd name="connsiteX69" fmla="*/ 2246892 w 8459313"/>
              <a:gd name="connsiteY69" fmla="*/ 32421 h 126569"/>
              <a:gd name="connsiteX70" fmla="*/ 2325166 w 8459313"/>
              <a:gd name="connsiteY70" fmla="*/ 0 h 126569"/>
              <a:gd name="connsiteX71" fmla="*/ 2403439 w 8459313"/>
              <a:gd name="connsiteY71" fmla="*/ 32421 h 126569"/>
              <a:gd name="connsiteX72" fmla="*/ 2410905 w 8459313"/>
              <a:gd name="connsiteY72" fmla="*/ 43496 h 126569"/>
              <a:gd name="connsiteX73" fmla="*/ 2415425 w 8459313"/>
              <a:gd name="connsiteY73" fmla="*/ 40449 h 126569"/>
              <a:gd name="connsiteX74" fmla="*/ 2458511 w 8459313"/>
              <a:gd name="connsiteY74" fmla="*/ 31750 h 126569"/>
              <a:gd name="connsiteX75" fmla="*/ 2501600 w 8459313"/>
              <a:gd name="connsiteY75" fmla="*/ 40449 h 126569"/>
              <a:gd name="connsiteX76" fmla="*/ 2506933 w 8459313"/>
              <a:gd name="connsiteY76" fmla="*/ 44045 h 126569"/>
              <a:gd name="connsiteX77" fmla="*/ 2514770 w 8459313"/>
              <a:gd name="connsiteY77" fmla="*/ 32421 h 126569"/>
              <a:gd name="connsiteX78" fmla="*/ 2593043 w 8459313"/>
              <a:gd name="connsiteY78" fmla="*/ 0 h 126569"/>
              <a:gd name="connsiteX79" fmla="*/ 2671316 w 8459313"/>
              <a:gd name="connsiteY79" fmla="*/ 32421 h 126569"/>
              <a:gd name="connsiteX80" fmla="*/ 2678783 w 8459313"/>
              <a:gd name="connsiteY80" fmla="*/ 43496 h 126569"/>
              <a:gd name="connsiteX81" fmla="*/ 2683303 w 8459313"/>
              <a:gd name="connsiteY81" fmla="*/ 40449 h 126569"/>
              <a:gd name="connsiteX82" fmla="*/ 2726391 w 8459313"/>
              <a:gd name="connsiteY82" fmla="*/ 31750 h 126569"/>
              <a:gd name="connsiteX83" fmla="*/ 2769478 w 8459313"/>
              <a:gd name="connsiteY83" fmla="*/ 40449 h 126569"/>
              <a:gd name="connsiteX84" fmla="*/ 2774813 w 8459313"/>
              <a:gd name="connsiteY84" fmla="*/ 44045 h 126569"/>
              <a:gd name="connsiteX85" fmla="*/ 2782649 w 8459313"/>
              <a:gd name="connsiteY85" fmla="*/ 32421 h 126569"/>
              <a:gd name="connsiteX86" fmla="*/ 2860922 w 8459313"/>
              <a:gd name="connsiteY86" fmla="*/ 0 h 126569"/>
              <a:gd name="connsiteX87" fmla="*/ 2939195 w 8459313"/>
              <a:gd name="connsiteY87" fmla="*/ 32421 h 126569"/>
              <a:gd name="connsiteX88" fmla="*/ 2946661 w 8459313"/>
              <a:gd name="connsiteY88" fmla="*/ 43496 h 126569"/>
              <a:gd name="connsiteX89" fmla="*/ 2951182 w 8459313"/>
              <a:gd name="connsiteY89" fmla="*/ 40449 h 126569"/>
              <a:gd name="connsiteX90" fmla="*/ 2994269 w 8459313"/>
              <a:gd name="connsiteY90" fmla="*/ 31750 h 126569"/>
              <a:gd name="connsiteX91" fmla="*/ 3037356 w 8459313"/>
              <a:gd name="connsiteY91" fmla="*/ 40449 h 126569"/>
              <a:gd name="connsiteX92" fmla="*/ 3042690 w 8459313"/>
              <a:gd name="connsiteY92" fmla="*/ 44045 h 126569"/>
              <a:gd name="connsiteX93" fmla="*/ 3050527 w 8459313"/>
              <a:gd name="connsiteY93" fmla="*/ 32421 h 126569"/>
              <a:gd name="connsiteX94" fmla="*/ 3128800 w 8459313"/>
              <a:gd name="connsiteY94" fmla="*/ 0 h 126569"/>
              <a:gd name="connsiteX95" fmla="*/ 3207072 w 8459313"/>
              <a:gd name="connsiteY95" fmla="*/ 32421 h 126569"/>
              <a:gd name="connsiteX96" fmla="*/ 3214539 w 8459313"/>
              <a:gd name="connsiteY96" fmla="*/ 43496 h 126569"/>
              <a:gd name="connsiteX97" fmla="*/ 3219059 w 8459313"/>
              <a:gd name="connsiteY97" fmla="*/ 40449 h 126569"/>
              <a:gd name="connsiteX98" fmla="*/ 3262147 w 8459313"/>
              <a:gd name="connsiteY98" fmla="*/ 31750 h 126569"/>
              <a:gd name="connsiteX99" fmla="*/ 3305231 w 8459313"/>
              <a:gd name="connsiteY99" fmla="*/ 40449 h 126569"/>
              <a:gd name="connsiteX100" fmla="*/ 3310563 w 8459313"/>
              <a:gd name="connsiteY100" fmla="*/ 44044 h 126569"/>
              <a:gd name="connsiteX101" fmla="*/ 3318400 w 8459313"/>
              <a:gd name="connsiteY101" fmla="*/ 32421 h 126569"/>
              <a:gd name="connsiteX102" fmla="*/ 3396671 w 8459313"/>
              <a:gd name="connsiteY102" fmla="*/ 0 h 126569"/>
              <a:gd name="connsiteX103" fmla="*/ 3474944 w 8459313"/>
              <a:gd name="connsiteY103" fmla="*/ 32421 h 126569"/>
              <a:gd name="connsiteX104" fmla="*/ 3482412 w 8459313"/>
              <a:gd name="connsiteY104" fmla="*/ 43497 h 126569"/>
              <a:gd name="connsiteX105" fmla="*/ 3486934 w 8459313"/>
              <a:gd name="connsiteY105" fmla="*/ 40449 h 126569"/>
              <a:gd name="connsiteX106" fmla="*/ 3530021 w 8459313"/>
              <a:gd name="connsiteY106" fmla="*/ 31750 h 126569"/>
              <a:gd name="connsiteX107" fmla="*/ 3573109 w 8459313"/>
              <a:gd name="connsiteY107" fmla="*/ 40449 h 126569"/>
              <a:gd name="connsiteX108" fmla="*/ 3578440 w 8459313"/>
              <a:gd name="connsiteY108" fmla="*/ 44043 h 126569"/>
              <a:gd name="connsiteX109" fmla="*/ 3586276 w 8459313"/>
              <a:gd name="connsiteY109" fmla="*/ 32421 h 126569"/>
              <a:gd name="connsiteX110" fmla="*/ 3664549 w 8459313"/>
              <a:gd name="connsiteY110" fmla="*/ 0 h 126569"/>
              <a:gd name="connsiteX111" fmla="*/ 3742822 w 8459313"/>
              <a:gd name="connsiteY111" fmla="*/ 32421 h 126569"/>
              <a:gd name="connsiteX112" fmla="*/ 3750290 w 8459313"/>
              <a:gd name="connsiteY112" fmla="*/ 43497 h 126569"/>
              <a:gd name="connsiteX113" fmla="*/ 3754812 w 8459313"/>
              <a:gd name="connsiteY113" fmla="*/ 40449 h 126569"/>
              <a:gd name="connsiteX114" fmla="*/ 3797899 w 8459313"/>
              <a:gd name="connsiteY114" fmla="*/ 31750 h 126569"/>
              <a:gd name="connsiteX115" fmla="*/ 3840987 w 8459313"/>
              <a:gd name="connsiteY115" fmla="*/ 40449 h 126569"/>
              <a:gd name="connsiteX116" fmla="*/ 3846319 w 8459313"/>
              <a:gd name="connsiteY116" fmla="*/ 44044 h 126569"/>
              <a:gd name="connsiteX117" fmla="*/ 3854155 w 8459313"/>
              <a:gd name="connsiteY117" fmla="*/ 32421 h 126569"/>
              <a:gd name="connsiteX118" fmla="*/ 3932428 w 8459313"/>
              <a:gd name="connsiteY118" fmla="*/ 0 h 126569"/>
              <a:gd name="connsiteX119" fmla="*/ 4010701 w 8459313"/>
              <a:gd name="connsiteY119" fmla="*/ 32421 h 126569"/>
              <a:gd name="connsiteX120" fmla="*/ 4018169 w 8459313"/>
              <a:gd name="connsiteY120" fmla="*/ 43497 h 126569"/>
              <a:gd name="connsiteX121" fmla="*/ 4022691 w 8459313"/>
              <a:gd name="connsiteY121" fmla="*/ 40449 h 126569"/>
              <a:gd name="connsiteX122" fmla="*/ 4065778 w 8459313"/>
              <a:gd name="connsiteY122" fmla="*/ 31750 h 126569"/>
              <a:gd name="connsiteX123" fmla="*/ 4108866 w 8459313"/>
              <a:gd name="connsiteY123" fmla="*/ 40449 h 126569"/>
              <a:gd name="connsiteX124" fmla="*/ 4114197 w 8459313"/>
              <a:gd name="connsiteY124" fmla="*/ 44043 h 126569"/>
              <a:gd name="connsiteX125" fmla="*/ 4122033 w 8459313"/>
              <a:gd name="connsiteY125" fmla="*/ 32421 h 126569"/>
              <a:gd name="connsiteX126" fmla="*/ 4200306 w 8459313"/>
              <a:gd name="connsiteY126" fmla="*/ 0 h 126569"/>
              <a:gd name="connsiteX127" fmla="*/ 4278579 w 8459313"/>
              <a:gd name="connsiteY127" fmla="*/ 32421 h 126569"/>
              <a:gd name="connsiteX128" fmla="*/ 4286047 w 8459313"/>
              <a:gd name="connsiteY128" fmla="*/ 43497 h 126569"/>
              <a:gd name="connsiteX129" fmla="*/ 4290569 w 8459313"/>
              <a:gd name="connsiteY129" fmla="*/ 40449 h 126569"/>
              <a:gd name="connsiteX130" fmla="*/ 4333656 w 8459313"/>
              <a:gd name="connsiteY130" fmla="*/ 31750 h 126569"/>
              <a:gd name="connsiteX131" fmla="*/ 4376744 w 8459313"/>
              <a:gd name="connsiteY131" fmla="*/ 40449 h 126569"/>
              <a:gd name="connsiteX132" fmla="*/ 4382075 w 8459313"/>
              <a:gd name="connsiteY132" fmla="*/ 44043 h 126569"/>
              <a:gd name="connsiteX133" fmla="*/ 4389911 w 8459313"/>
              <a:gd name="connsiteY133" fmla="*/ 32421 h 126569"/>
              <a:gd name="connsiteX134" fmla="*/ 4468184 w 8459313"/>
              <a:gd name="connsiteY134" fmla="*/ 0 h 126569"/>
              <a:gd name="connsiteX135" fmla="*/ 4546457 w 8459313"/>
              <a:gd name="connsiteY135" fmla="*/ 32421 h 126569"/>
              <a:gd name="connsiteX136" fmla="*/ 4553925 w 8459313"/>
              <a:gd name="connsiteY136" fmla="*/ 43497 h 126569"/>
              <a:gd name="connsiteX137" fmla="*/ 4558447 w 8459313"/>
              <a:gd name="connsiteY137" fmla="*/ 40449 h 126569"/>
              <a:gd name="connsiteX138" fmla="*/ 4601534 w 8459313"/>
              <a:gd name="connsiteY138" fmla="*/ 31750 h 126569"/>
              <a:gd name="connsiteX139" fmla="*/ 4644622 w 8459313"/>
              <a:gd name="connsiteY139" fmla="*/ 40449 h 126569"/>
              <a:gd name="connsiteX140" fmla="*/ 4649954 w 8459313"/>
              <a:gd name="connsiteY140" fmla="*/ 44044 h 126569"/>
              <a:gd name="connsiteX141" fmla="*/ 4657790 w 8459313"/>
              <a:gd name="connsiteY141" fmla="*/ 32421 h 126569"/>
              <a:gd name="connsiteX142" fmla="*/ 4736063 w 8459313"/>
              <a:gd name="connsiteY142" fmla="*/ 0 h 126569"/>
              <a:gd name="connsiteX143" fmla="*/ 4814336 w 8459313"/>
              <a:gd name="connsiteY143" fmla="*/ 32421 h 126569"/>
              <a:gd name="connsiteX144" fmla="*/ 4821804 w 8459313"/>
              <a:gd name="connsiteY144" fmla="*/ 43497 h 126569"/>
              <a:gd name="connsiteX145" fmla="*/ 4826326 w 8459313"/>
              <a:gd name="connsiteY145" fmla="*/ 40449 h 126569"/>
              <a:gd name="connsiteX146" fmla="*/ 4869413 w 8459313"/>
              <a:gd name="connsiteY146" fmla="*/ 31750 h 126569"/>
              <a:gd name="connsiteX147" fmla="*/ 4912501 w 8459313"/>
              <a:gd name="connsiteY147" fmla="*/ 40449 h 126569"/>
              <a:gd name="connsiteX148" fmla="*/ 4917832 w 8459313"/>
              <a:gd name="connsiteY148" fmla="*/ 44043 h 126569"/>
              <a:gd name="connsiteX149" fmla="*/ 4925668 w 8459313"/>
              <a:gd name="connsiteY149" fmla="*/ 32421 h 126569"/>
              <a:gd name="connsiteX150" fmla="*/ 5003941 w 8459313"/>
              <a:gd name="connsiteY150" fmla="*/ 0 h 126569"/>
              <a:gd name="connsiteX151" fmla="*/ 5082214 w 8459313"/>
              <a:gd name="connsiteY151" fmla="*/ 32421 h 126569"/>
              <a:gd name="connsiteX152" fmla="*/ 5089682 w 8459313"/>
              <a:gd name="connsiteY152" fmla="*/ 43497 h 126569"/>
              <a:gd name="connsiteX153" fmla="*/ 5094204 w 8459313"/>
              <a:gd name="connsiteY153" fmla="*/ 40449 h 126569"/>
              <a:gd name="connsiteX154" fmla="*/ 5137291 w 8459313"/>
              <a:gd name="connsiteY154" fmla="*/ 31750 h 126569"/>
              <a:gd name="connsiteX155" fmla="*/ 5180379 w 8459313"/>
              <a:gd name="connsiteY155" fmla="*/ 40449 h 126569"/>
              <a:gd name="connsiteX156" fmla="*/ 5185710 w 8459313"/>
              <a:gd name="connsiteY156" fmla="*/ 44043 h 126569"/>
              <a:gd name="connsiteX157" fmla="*/ 5193546 w 8459313"/>
              <a:gd name="connsiteY157" fmla="*/ 32421 h 126569"/>
              <a:gd name="connsiteX158" fmla="*/ 5271819 w 8459313"/>
              <a:gd name="connsiteY158" fmla="*/ 0 h 126569"/>
              <a:gd name="connsiteX159" fmla="*/ 5350092 w 8459313"/>
              <a:gd name="connsiteY159" fmla="*/ 32421 h 126569"/>
              <a:gd name="connsiteX160" fmla="*/ 5357560 w 8459313"/>
              <a:gd name="connsiteY160" fmla="*/ 43497 h 126569"/>
              <a:gd name="connsiteX161" fmla="*/ 5362082 w 8459313"/>
              <a:gd name="connsiteY161" fmla="*/ 40449 h 126569"/>
              <a:gd name="connsiteX162" fmla="*/ 5405169 w 8459313"/>
              <a:gd name="connsiteY162" fmla="*/ 31750 h 126569"/>
              <a:gd name="connsiteX163" fmla="*/ 5448257 w 8459313"/>
              <a:gd name="connsiteY163" fmla="*/ 40449 h 126569"/>
              <a:gd name="connsiteX164" fmla="*/ 5453589 w 8459313"/>
              <a:gd name="connsiteY164" fmla="*/ 44044 h 126569"/>
              <a:gd name="connsiteX165" fmla="*/ 5461425 w 8459313"/>
              <a:gd name="connsiteY165" fmla="*/ 32421 h 126569"/>
              <a:gd name="connsiteX166" fmla="*/ 5539698 w 8459313"/>
              <a:gd name="connsiteY166" fmla="*/ 0 h 126569"/>
              <a:gd name="connsiteX167" fmla="*/ 5617971 w 8459313"/>
              <a:gd name="connsiteY167" fmla="*/ 32421 h 126569"/>
              <a:gd name="connsiteX168" fmla="*/ 5625439 w 8459313"/>
              <a:gd name="connsiteY168" fmla="*/ 43497 h 126569"/>
              <a:gd name="connsiteX169" fmla="*/ 5629961 w 8459313"/>
              <a:gd name="connsiteY169" fmla="*/ 40449 h 126569"/>
              <a:gd name="connsiteX170" fmla="*/ 5673048 w 8459313"/>
              <a:gd name="connsiteY170" fmla="*/ 31750 h 126569"/>
              <a:gd name="connsiteX171" fmla="*/ 5716136 w 8459313"/>
              <a:gd name="connsiteY171" fmla="*/ 40449 h 126569"/>
              <a:gd name="connsiteX172" fmla="*/ 5721467 w 8459313"/>
              <a:gd name="connsiteY172" fmla="*/ 44043 h 126569"/>
              <a:gd name="connsiteX173" fmla="*/ 5729303 w 8459313"/>
              <a:gd name="connsiteY173" fmla="*/ 32421 h 126569"/>
              <a:gd name="connsiteX174" fmla="*/ 5807576 w 8459313"/>
              <a:gd name="connsiteY174" fmla="*/ 0 h 126569"/>
              <a:gd name="connsiteX175" fmla="*/ 5885849 w 8459313"/>
              <a:gd name="connsiteY175" fmla="*/ 32421 h 126569"/>
              <a:gd name="connsiteX176" fmla="*/ 5893317 w 8459313"/>
              <a:gd name="connsiteY176" fmla="*/ 43497 h 126569"/>
              <a:gd name="connsiteX177" fmla="*/ 5897839 w 8459313"/>
              <a:gd name="connsiteY177" fmla="*/ 40449 h 126569"/>
              <a:gd name="connsiteX178" fmla="*/ 5940926 w 8459313"/>
              <a:gd name="connsiteY178" fmla="*/ 31750 h 126569"/>
              <a:gd name="connsiteX179" fmla="*/ 5984014 w 8459313"/>
              <a:gd name="connsiteY179" fmla="*/ 40449 h 126569"/>
              <a:gd name="connsiteX180" fmla="*/ 5989345 w 8459313"/>
              <a:gd name="connsiteY180" fmla="*/ 44043 h 126569"/>
              <a:gd name="connsiteX181" fmla="*/ 5997181 w 8459313"/>
              <a:gd name="connsiteY181" fmla="*/ 32421 h 126569"/>
              <a:gd name="connsiteX182" fmla="*/ 6075454 w 8459313"/>
              <a:gd name="connsiteY182" fmla="*/ 0 h 126569"/>
              <a:gd name="connsiteX183" fmla="*/ 6153727 w 8459313"/>
              <a:gd name="connsiteY183" fmla="*/ 32421 h 126569"/>
              <a:gd name="connsiteX184" fmla="*/ 6161195 w 8459313"/>
              <a:gd name="connsiteY184" fmla="*/ 43497 h 126569"/>
              <a:gd name="connsiteX185" fmla="*/ 6165717 w 8459313"/>
              <a:gd name="connsiteY185" fmla="*/ 40449 h 126569"/>
              <a:gd name="connsiteX186" fmla="*/ 6208804 w 8459313"/>
              <a:gd name="connsiteY186" fmla="*/ 31750 h 126569"/>
              <a:gd name="connsiteX187" fmla="*/ 6251892 w 8459313"/>
              <a:gd name="connsiteY187" fmla="*/ 40449 h 126569"/>
              <a:gd name="connsiteX188" fmla="*/ 6257224 w 8459313"/>
              <a:gd name="connsiteY188" fmla="*/ 44044 h 126569"/>
              <a:gd name="connsiteX189" fmla="*/ 6265060 w 8459313"/>
              <a:gd name="connsiteY189" fmla="*/ 32421 h 126569"/>
              <a:gd name="connsiteX190" fmla="*/ 6343333 w 8459313"/>
              <a:gd name="connsiteY190" fmla="*/ 0 h 126569"/>
              <a:gd name="connsiteX191" fmla="*/ 6421606 w 8459313"/>
              <a:gd name="connsiteY191" fmla="*/ 32421 h 126569"/>
              <a:gd name="connsiteX192" fmla="*/ 6429074 w 8459313"/>
              <a:gd name="connsiteY192" fmla="*/ 43497 h 126569"/>
              <a:gd name="connsiteX193" fmla="*/ 6433596 w 8459313"/>
              <a:gd name="connsiteY193" fmla="*/ 40449 h 126569"/>
              <a:gd name="connsiteX194" fmla="*/ 6476683 w 8459313"/>
              <a:gd name="connsiteY194" fmla="*/ 31750 h 126569"/>
              <a:gd name="connsiteX195" fmla="*/ 6519771 w 8459313"/>
              <a:gd name="connsiteY195" fmla="*/ 40449 h 126569"/>
              <a:gd name="connsiteX196" fmla="*/ 6525102 w 8459313"/>
              <a:gd name="connsiteY196" fmla="*/ 44043 h 126569"/>
              <a:gd name="connsiteX197" fmla="*/ 6532938 w 8459313"/>
              <a:gd name="connsiteY197" fmla="*/ 32421 h 126569"/>
              <a:gd name="connsiteX198" fmla="*/ 6611211 w 8459313"/>
              <a:gd name="connsiteY198" fmla="*/ 0 h 126569"/>
              <a:gd name="connsiteX199" fmla="*/ 6689484 w 8459313"/>
              <a:gd name="connsiteY199" fmla="*/ 32421 h 126569"/>
              <a:gd name="connsiteX200" fmla="*/ 6696952 w 8459313"/>
              <a:gd name="connsiteY200" fmla="*/ 43497 h 126569"/>
              <a:gd name="connsiteX201" fmla="*/ 6701474 w 8459313"/>
              <a:gd name="connsiteY201" fmla="*/ 40449 h 126569"/>
              <a:gd name="connsiteX202" fmla="*/ 6744561 w 8459313"/>
              <a:gd name="connsiteY202" fmla="*/ 31750 h 126569"/>
              <a:gd name="connsiteX203" fmla="*/ 6787649 w 8459313"/>
              <a:gd name="connsiteY203" fmla="*/ 40449 h 126569"/>
              <a:gd name="connsiteX204" fmla="*/ 6792980 w 8459313"/>
              <a:gd name="connsiteY204" fmla="*/ 44043 h 126569"/>
              <a:gd name="connsiteX205" fmla="*/ 6800816 w 8459313"/>
              <a:gd name="connsiteY205" fmla="*/ 32421 h 126569"/>
              <a:gd name="connsiteX206" fmla="*/ 6879089 w 8459313"/>
              <a:gd name="connsiteY206" fmla="*/ 0 h 126569"/>
              <a:gd name="connsiteX207" fmla="*/ 6957362 w 8459313"/>
              <a:gd name="connsiteY207" fmla="*/ 32421 h 126569"/>
              <a:gd name="connsiteX208" fmla="*/ 6964830 w 8459313"/>
              <a:gd name="connsiteY208" fmla="*/ 43497 h 126569"/>
              <a:gd name="connsiteX209" fmla="*/ 6969352 w 8459313"/>
              <a:gd name="connsiteY209" fmla="*/ 40449 h 126569"/>
              <a:gd name="connsiteX210" fmla="*/ 7012439 w 8459313"/>
              <a:gd name="connsiteY210" fmla="*/ 31750 h 126569"/>
              <a:gd name="connsiteX211" fmla="*/ 7055527 w 8459313"/>
              <a:gd name="connsiteY211" fmla="*/ 40449 h 126569"/>
              <a:gd name="connsiteX212" fmla="*/ 7060859 w 8459313"/>
              <a:gd name="connsiteY212" fmla="*/ 44044 h 126569"/>
              <a:gd name="connsiteX213" fmla="*/ 7068695 w 8459313"/>
              <a:gd name="connsiteY213" fmla="*/ 32421 h 126569"/>
              <a:gd name="connsiteX214" fmla="*/ 7146968 w 8459313"/>
              <a:gd name="connsiteY214" fmla="*/ 0 h 126569"/>
              <a:gd name="connsiteX215" fmla="*/ 7225241 w 8459313"/>
              <a:gd name="connsiteY215" fmla="*/ 32421 h 126569"/>
              <a:gd name="connsiteX216" fmla="*/ 7232709 w 8459313"/>
              <a:gd name="connsiteY216" fmla="*/ 43497 h 126569"/>
              <a:gd name="connsiteX217" fmla="*/ 7237231 w 8459313"/>
              <a:gd name="connsiteY217" fmla="*/ 40449 h 126569"/>
              <a:gd name="connsiteX218" fmla="*/ 7280318 w 8459313"/>
              <a:gd name="connsiteY218" fmla="*/ 31750 h 126569"/>
              <a:gd name="connsiteX219" fmla="*/ 7323406 w 8459313"/>
              <a:gd name="connsiteY219" fmla="*/ 40449 h 126569"/>
              <a:gd name="connsiteX220" fmla="*/ 7328737 w 8459313"/>
              <a:gd name="connsiteY220" fmla="*/ 44043 h 126569"/>
              <a:gd name="connsiteX221" fmla="*/ 7336573 w 8459313"/>
              <a:gd name="connsiteY221" fmla="*/ 32421 h 126569"/>
              <a:gd name="connsiteX222" fmla="*/ 7414846 w 8459313"/>
              <a:gd name="connsiteY222" fmla="*/ 0 h 126569"/>
              <a:gd name="connsiteX223" fmla="*/ 7493119 w 8459313"/>
              <a:gd name="connsiteY223" fmla="*/ 32421 h 126569"/>
              <a:gd name="connsiteX224" fmla="*/ 7500587 w 8459313"/>
              <a:gd name="connsiteY224" fmla="*/ 43497 h 126569"/>
              <a:gd name="connsiteX225" fmla="*/ 7505109 w 8459313"/>
              <a:gd name="connsiteY225" fmla="*/ 40449 h 126569"/>
              <a:gd name="connsiteX226" fmla="*/ 7548196 w 8459313"/>
              <a:gd name="connsiteY226" fmla="*/ 31750 h 126569"/>
              <a:gd name="connsiteX227" fmla="*/ 7591283 w 8459313"/>
              <a:gd name="connsiteY227" fmla="*/ 40449 h 126569"/>
              <a:gd name="connsiteX228" fmla="*/ 7596615 w 8459313"/>
              <a:gd name="connsiteY228" fmla="*/ 44043 h 126569"/>
              <a:gd name="connsiteX229" fmla="*/ 7604451 w 8459313"/>
              <a:gd name="connsiteY229" fmla="*/ 32421 h 126569"/>
              <a:gd name="connsiteX230" fmla="*/ 7682724 w 8459313"/>
              <a:gd name="connsiteY230" fmla="*/ 0 h 126569"/>
              <a:gd name="connsiteX231" fmla="*/ 7760997 w 8459313"/>
              <a:gd name="connsiteY231" fmla="*/ 32421 h 126569"/>
              <a:gd name="connsiteX232" fmla="*/ 7768465 w 8459313"/>
              <a:gd name="connsiteY232" fmla="*/ 43497 h 126569"/>
              <a:gd name="connsiteX233" fmla="*/ 7772987 w 8459313"/>
              <a:gd name="connsiteY233" fmla="*/ 40449 h 126569"/>
              <a:gd name="connsiteX234" fmla="*/ 7816074 w 8459313"/>
              <a:gd name="connsiteY234" fmla="*/ 31750 h 126569"/>
              <a:gd name="connsiteX235" fmla="*/ 7859161 w 8459313"/>
              <a:gd name="connsiteY235" fmla="*/ 40449 h 126569"/>
              <a:gd name="connsiteX236" fmla="*/ 7864494 w 8459313"/>
              <a:gd name="connsiteY236" fmla="*/ 44044 h 126569"/>
              <a:gd name="connsiteX237" fmla="*/ 7872330 w 8459313"/>
              <a:gd name="connsiteY237" fmla="*/ 32421 h 126569"/>
              <a:gd name="connsiteX238" fmla="*/ 7950603 w 8459313"/>
              <a:gd name="connsiteY238" fmla="*/ 0 h 126569"/>
              <a:gd name="connsiteX239" fmla="*/ 8028876 w 8459313"/>
              <a:gd name="connsiteY239" fmla="*/ 32421 h 126569"/>
              <a:gd name="connsiteX240" fmla="*/ 8036344 w 8459313"/>
              <a:gd name="connsiteY240" fmla="*/ 43497 h 126569"/>
              <a:gd name="connsiteX241" fmla="*/ 8040866 w 8459313"/>
              <a:gd name="connsiteY241" fmla="*/ 40449 h 126569"/>
              <a:gd name="connsiteX242" fmla="*/ 8083953 w 8459313"/>
              <a:gd name="connsiteY242" fmla="*/ 31750 h 126569"/>
              <a:gd name="connsiteX243" fmla="*/ 8127040 w 8459313"/>
              <a:gd name="connsiteY243" fmla="*/ 40449 h 126569"/>
              <a:gd name="connsiteX244" fmla="*/ 8132366 w 8459313"/>
              <a:gd name="connsiteY244" fmla="*/ 44040 h 126569"/>
              <a:gd name="connsiteX245" fmla="*/ 8140200 w 8459313"/>
              <a:gd name="connsiteY245" fmla="*/ 32421 h 126569"/>
              <a:gd name="connsiteX246" fmla="*/ 8218473 w 8459313"/>
              <a:gd name="connsiteY246" fmla="*/ 0 h 126569"/>
              <a:gd name="connsiteX247" fmla="*/ 8296746 w 8459313"/>
              <a:gd name="connsiteY247" fmla="*/ 32421 h 126569"/>
              <a:gd name="connsiteX248" fmla="*/ 8304214 w 8459313"/>
              <a:gd name="connsiteY248" fmla="*/ 43497 h 126569"/>
              <a:gd name="connsiteX249" fmla="*/ 8308736 w 8459313"/>
              <a:gd name="connsiteY249" fmla="*/ 40449 h 126569"/>
              <a:gd name="connsiteX250" fmla="*/ 8351823 w 8459313"/>
              <a:gd name="connsiteY250" fmla="*/ 31750 h 126569"/>
              <a:gd name="connsiteX251" fmla="*/ 8453819 w 8459313"/>
              <a:gd name="connsiteY251" fmla="*/ 99357 h 126569"/>
              <a:gd name="connsiteX252" fmla="*/ 8459313 w 8459313"/>
              <a:gd name="connsiteY252" fmla="*/ 126569 h 126569"/>
              <a:gd name="connsiteX0" fmla="*/ 0 w 8453819"/>
              <a:gd name="connsiteY0" fmla="*/ 43496 h 99357"/>
              <a:gd name="connsiteX1" fmla="*/ 4520 w 8453819"/>
              <a:gd name="connsiteY1" fmla="*/ 40449 h 99357"/>
              <a:gd name="connsiteX2" fmla="*/ 47607 w 8453819"/>
              <a:gd name="connsiteY2" fmla="*/ 31750 h 99357"/>
              <a:gd name="connsiteX3" fmla="*/ 90694 w 8453819"/>
              <a:gd name="connsiteY3" fmla="*/ 40449 h 99357"/>
              <a:gd name="connsiteX4" fmla="*/ 96028 w 8453819"/>
              <a:gd name="connsiteY4" fmla="*/ 44044 h 99357"/>
              <a:gd name="connsiteX5" fmla="*/ 103865 w 8453819"/>
              <a:gd name="connsiteY5" fmla="*/ 32421 h 99357"/>
              <a:gd name="connsiteX6" fmla="*/ 182138 w 8453819"/>
              <a:gd name="connsiteY6" fmla="*/ 0 h 99357"/>
              <a:gd name="connsiteX7" fmla="*/ 260411 w 8453819"/>
              <a:gd name="connsiteY7" fmla="*/ 32421 h 99357"/>
              <a:gd name="connsiteX8" fmla="*/ 267878 w 8453819"/>
              <a:gd name="connsiteY8" fmla="*/ 43496 h 99357"/>
              <a:gd name="connsiteX9" fmla="*/ 272398 w 8453819"/>
              <a:gd name="connsiteY9" fmla="*/ 40449 h 99357"/>
              <a:gd name="connsiteX10" fmla="*/ 315485 w 8453819"/>
              <a:gd name="connsiteY10" fmla="*/ 31750 h 99357"/>
              <a:gd name="connsiteX11" fmla="*/ 358573 w 8453819"/>
              <a:gd name="connsiteY11" fmla="*/ 40449 h 99357"/>
              <a:gd name="connsiteX12" fmla="*/ 363906 w 8453819"/>
              <a:gd name="connsiteY12" fmla="*/ 44045 h 99357"/>
              <a:gd name="connsiteX13" fmla="*/ 371744 w 8453819"/>
              <a:gd name="connsiteY13" fmla="*/ 32421 h 99357"/>
              <a:gd name="connsiteX14" fmla="*/ 450017 w 8453819"/>
              <a:gd name="connsiteY14" fmla="*/ 0 h 99357"/>
              <a:gd name="connsiteX15" fmla="*/ 528290 w 8453819"/>
              <a:gd name="connsiteY15" fmla="*/ 32421 h 99357"/>
              <a:gd name="connsiteX16" fmla="*/ 535757 w 8453819"/>
              <a:gd name="connsiteY16" fmla="*/ 43496 h 99357"/>
              <a:gd name="connsiteX17" fmla="*/ 540277 w 8453819"/>
              <a:gd name="connsiteY17" fmla="*/ 40449 h 99357"/>
              <a:gd name="connsiteX18" fmla="*/ 583365 w 8453819"/>
              <a:gd name="connsiteY18" fmla="*/ 31750 h 99357"/>
              <a:gd name="connsiteX19" fmla="*/ 626452 w 8453819"/>
              <a:gd name="connsiteY19" fmla="*/ 40449 h 99357"/>
              <a:gd name="connsiteX20" fmla="*/ 631786 w 8453819"/>
              <a:gd name="connsiteY20" fmla="*/ 44045 h 99357"/>
              <a:gd name="connsiteX21" fmla="*/ 639623 w 8453819"/>
              <a:gd name="connsiteY21" fmla="*/ 32421 h 99357"/>
              <a:gd name="connsiteX22" fmla="*/ 717896 w 8453819"/>
              <a:gd name="connsiteY22" fmla="*/ 0 h 99357"/>
              <a:gd name="connsiteX23" fmla="*/ 796169 w 8453819"/>
              <a:gd name="connsiteY23" fmla="*/ 32421 h 99357"/>
              <a:gd name="connsiteX24" fmla="*/ 803637 w 8453819"/>
              <a:gd name="connsiteY24" fmla="*/ 43496 h 99357"/>
              <a:gd name="connsiteX25" fmla="*/ 808156 w 8453819"/>
              <a:gd name="connsiteY25" fmla="*/ 40449 h 99357"/>
              <a:gd name="connsiteX26" fmla="*/ 851244 w 8453819"/>
              <a:gd name="connsiteY26" fmla="*/ 31750 h 99357"/>
              <a:gd name="connsiteX27" fmla="*/ 894331 w 8453819"/>
              <a:gd name="connsiteY27" fmla="*/ 40449 h 99357"/>
              <a:gd name="connsiteX28" fmla="*/ 899664 w 8453819"/>
              <a:gd name="connsiteY28" fmla="*/ 44045 h 99357"/>
              <a:gd name="connsiteX29" fmla="*/ 907502 w 8453819"/>
              <a:gd name="connsiteY29" fmla="*/ 32421 h 99357"/>
              <a:gd name="connsiteX30" fmla="*/ 985775 w 8453819"/>
              <a:gd name="connsiteY30" fmla="*/ 0 h 99357"/>
              <a:gd name="connsiteX31" fmla="*/ 1064048 w 8453819"/>
              <a:gd name="connsiteY31" fmla="*/ 32421 h 99357"/>
              <a:gd name="connsiteX32" fmla="*/ 1071515 w 8453819"/>
              <a:gd name="connsiteY32" fmla="*/ 43496 h 99357"/>
              <a:gd name="connsiteX33" fmla="*/ 1076035 w 8453819"/>
              <a:gd name="connsiteY33" fmla="*/ 40449 h 99357"/>
              <a:gd name="connsiteX34" fmla="*/ 1119122 w 8453819"/>
              <a:gd name="connsiteY34" fmla="*/ 31750 h 99357"/>
              <a:gd name="connsiteX35" fmla="*/ 1162210 w 8453819"/>
              <a:gd name="connsiteY35" fmla="*/ 40449 h 99357"/>
              <a:gd name="connsiteX36" fmla="*/ 1167543 w 8453819"/>
              <a:gd name="connsiteY36" fmla="*/ 44045 h 99357"/>
              <a:gd name="connsiteX37" fmla="*/ 1175380 w 8453819"/>
              <a:gd name="connsiteY37" fmla="*/ 32421 h 99357"/>
              <a:gd name="connsiteX38" fmla="*/ 1253655 w 8453819"/>
              <a:gd name="connsiteY38" fmla="*/ 0 h 99357"/>
              <a:gd name="connsiteX39" fmla="*/ 1331927 w 8453819"/>
              <a:gd name="connsiteY39" fmla="*/ 32421 h 99357"/>
              <a:gd name="connsiteX40" fmla="*/ 1339394 w 8453819"/>
              <a:gd name="connsiteY40" fmla="*/ 43496 h 99357"/>
              <a:gd name="connsiteX41" fmla="*/ 1343914 w 8453819"/>
              <a:gd name="connsiteY41" fmla="*/ 40449 h 99357"/>
              <a:gd name="connsiteX42" fmla="*/ 1387001 w 8453819"/>
              <a:gd name="connsiteY42" fmla="*/ 31750 h 99357"/>
              <a:gd name="connsiteX43" fmla="*/ 1430088 w 8453819"/>
              <a:gd name="connsiteY43" fmla="*/ 40449 h 99357"/>
              <a:gd name="connsiteX44" fmla="*/ 1435422 w 8453819"/>
              <a:gd name="connsiteY44" fmla="*/ 44044 h 99357"/>
              <a:gd name="connsiteX45" fmla="*/ 1443258 w 8453819"/>
              <a:gd name="connsiteY45" fmla="*/ 32421 h 99357"/>
              <a:gd name="connsiteX46" fmla="*/ 1521532 w 8453819"/>
              <a:gd name="connsiteY46" fmla="*/ 0 h 99357"/>
              <a:gd name="connsiteX47" fmla="*/ 1599805 w 8453819"/>
              <a:gd name="connsiteY47" fmla="*/ 32421 h 99357"/>
              <a:gd name="connsiteX48" fmla="*/ 1607272 w 8453819"/>
              <a:gd name="connsiteY48" fmla="*/ 43496 h 99357"/>
              <a:gd name="connsiteX49" fmla="*/ 1611791 w 8453819"/>
              <a:gd name="connsiteY49" fmla="*/ 40449 h 99357"/>
              <a:gd name="connsiteX50" fmla="*/ 1654878 w 8453819"/>
              <a:gd name="connsiteY50" fmla="*/ 31750 h 99357"/>
              <a:gd name="connsiteX51" fmla="*/ 1697966 w 8453819"/>
              <a:gd name="connsiteY51" fmla="*/ 40449 h 99357"/>
              <a:gd name="connsiteX52" fmla="*/ 1703299 w 8453819"/>
              <a:gd name="connsiteY52" fmla="*/ 44044 h 99357"/>
              <a:gd name="connsiteX53" fmla="*/ 1711136 w 8453819"/>
              <a:gd name="connsiteY53" fmla="*/ 32421 h 99357"/>
              <a:gd name="connsiteX54" fmla="*/ 1789407 w 8453819"/>
              <a:gd name="connsiteY54" fmla="*/ 0 h 99357"/>
              <a:gd name="connsiteX55" fmla="*/ 1867682 w 8453819"/>
              <a:gd name="connsiteY55" fmla="*/ 32421 h 99357"/>
              <a:gd name="connsiteX56" fmla="*/ 1875149 w 8453819"/>
              <a:gd name="connsiteY56" fmla="*/ 43496 h 99357"/>
              <a:gd name="connsiteX57" fmla="*/ 1879668 w 8453819"/>
              <a:gd name="connsiteY57" fmla="*/ 40449 h 99357"/>
              <a:gd name="connsiteX58" fmla="*/ 1922757 w 8453819"/>
              <a:gd name="connsiteY58" fmla="*/ 31750 h 99357"/>
              <a:gd name="connsiteX59" fmla="*/ 1965843 w 8453819"/>
              <a:gd name="connsiteY59" fmla="*/ 40449 h 99357"/>
              <a:gd name="connsiteX60" fmla="*/ 1971178 w 8453819"/>
              <a:gd name="connsiteY60" fmla="*/ 44045 h 99357"/>
              <a:gd name="connsiteX61" fmla="*/ 1979014 w 8453819"/>
              <a:gd name="connsiteY61" fmla="*/ 32421 h 99357"/>
              <a:gd name="connsiteX62" fmla="*/ 2057287 w 8453819"/>
              <a:gd name="connsiteY62" fmla="*/ 0 h 99357"/>
              <a:gd name="connsiteX63" fmla="*/ 2135560 w 8453819"/>
              <a:gd name="connsiteY63" fmla="*/ 32421 h 99357"/>
              <a:gd name="connsiteX64" fmla="*/ 2143026 w 8453819"/>
              <a:gd name="connsiteY64" fmla="*/ 43496 h 99357"/>
              <a:gd name="connsiteX65" fmla="*/ 2147547 w 8453819"/>
              <a:gd name="connsiteY65" fmla="*/ 40449 h 99357"/>
              <a:gd name="connsiteX66" fmla="*/ 2190635 w 8453819"/>
              <a:gd name="connsiteY66" fmla="*/ 31750 h 99357"/>
              <a:gd name="connsiteX67" fmla="*/ 2233721 w 8453819"/>
              <a:gd name="connsiteY67" fmla="*/ 40449 h 99357"/>
              <a:gd name="connsiteX68" fmla="*/ 2239056 w 8453819"/>
              <a:gd name="connsiteY68" fmla="*/ 44045 h 99357"/>
              <a:gd name="connsiteX69" fmla="*/ 2246892 w 8453819"/>
              <a:gd name="connsiteY69" fmla="*/ 32421 h 99357"/>
              <a:gd name="connsiteX70" fmla="*/ 2325166 w 8453819"/>
              <a:gd name="connsiteY70" fmla="*/ 0 h 99357"/>
              <a:gd name="connsiteX71" fmla="*/ 2403439 w 8453819"/>
              <a:gd name="connsiteY71" fmla="*/ 32421 h 99357"/>
              <a:gd name="connsiteX72" fmla="*/ 2410905 w 8453819"/>
              <a:gd name="connsiteY72" fmla="*/ 43496 h 99357"/>
              <a:gd name="connsiteX73" fmla="*/ 2415425 w 8453819"/>
              <a:gd name="connsiteY73" fmla="*/ 40449 h 99357"/>
              <a:gd name="connsiteX74" fmla="*/ 2458511 w 8453819"/>
              <a:gd name="connsiteY74" fmla="*/ 31750 h 99357"/>
              <a:gd name="connsiteX75" fmla="*/ 2501600 w 8453819"/>
              <a:gd name="connsiteY75" fmla="*/ 40449 h 99357"/>
              <a:gd name="connsiteX76" fmla="*/ 2506933 w 8453819"/>
              <a:gd name="connsiteY76" fmla="*/ 44045 h 99357"/>
              <a:gd name="connsiteX77" fmla="*/ 2514770 w 8453819"/>
              <a:gd name="connsiteY77" fmla="*/ 32421 h 99357"/>
              <a:gd name="connsiteX78" fmla="*/ 2593043 w 8453819"/>
              <a:gd name="connsiteY78" fmla="*/ 0 h 99357"/>
              <a:gd name="connsiteX79" fmla="*/ 2671316 w 8453819"/>
              <a:gd name="connsiteY79" fmla="*/ 32421 h 99357"/>
              <a:gd name="connsiteX80" fmla="*/ 2678783 w 8453819"/>
              <a:gd name="connsiteY80" fmla="*/ 43496 h 99357"/>
              <a:gd name="connsiteX81" fmla="*/ 2683303 w 8453819"/>
              <a:gd name="connsiteY81" fmla="*/ 40449 h 99357"/>
              <a:gd name="connsiteX82" fmla="*/ 2726391 w 8453819"/>
              <a:gd name="connsiteY82" fmla="*/ 31750 h 99357"/>
              <a:gd name="connsiteX83" fmla="*/ 2769478 w 8453819"/>
              <a:gd name="connsiteY83" fmla="*/ 40449 h 99357"/>
              <a:gd name="connsiteX84" fmla="*/ 2774813 w 8453819"/>
              <a:gd name="connsiteY84" fmla="*/ 44045 h 99357"/>
              <a:gd name="connsiteX85" fmla="*/ 2782649 w 8453819"/>
              <a:gd name="connsiteY85" fmla="*/ 32421 h 99357"/>
              <a:gd name="connsiteX86" fmla="*/ 2860922 w 8453819"/>
              <a:gd name="connsiteY86" fmla="*/ 0 h 99357"/>
              <a:gd name="connsiteX87" fmla="*/ 2939195 w 8453819"/>
              <a:gd name="connsiteY87" fmla="*/ 32421 h 99357"/>
              <a:gd name="connsiteX88" fmla="*/ 2946661 w 8453819"/>
              <a:gd name="connsiteY88" fmla="*/ 43496 h 99357"/>
              <a:gd name="connsiteX89" fmla="*/ 2951182 w 8453819"/>
              <a:gd name="connsiteY89" fmla="*/ 40449 h 99357"/>
              <a:gd name="connsiteX90" fmla="*/ 2994269 w 8453819"/>
              <a:gd name="connsiteY90" fmla="*/ 31750 h 99357"/>
              <a:gd name="connsiteX91" fmla="*/ 3037356 w 8453819"/>
              <a:gd name="connsiteY91" fmla="*/ 40449 h 99357"/>
              <a:gd name="connsiteX92" fmla="*/ 3042690 w 8453819"/>
              <a:gd name="connsiteY92" fmla="*/ 44045 h 99357"/>
              <a:gd name="connsiteX93" fmla="*/ 3050527 w 8453819"/>
              <a:gd name="connsiteY93" fmla="*/ 32421 h 99357"/>
              <a:gd name="connsiteX94" fmla="*/ 3128800 w 8453819"/>
              <a:gd name="connsiteY94" fmla="*/ 0 h 99357"/>
              <a:gd name="connsiteX95" fmla="*/ 3207072 w 8453819"/>
              <a:gd name="connsiteY95" fmla="*/ 32421 h 99357"/>
              <a:gd name="connsiteX96" fmla="*/ 3214539 w 8453819"/>
              <a:gd name="connsiteY96" fmla="*/ 43496 h 99357"/>
              <a:gd name="connsiteX97" fmla="*/ 3219059 w 8453819"/>
              <a:gd name="connsiteY97" fmla="*/ 40449 h 99357"/>
              <a:gd name="connsiteX98" fmla="*/ 3262147 w 8453819"/>
              <a:gd name="connsiteY98" fmla="*/ 31750 h 99357"/>
              <a:gd name="connsiteX99" fmla="*/ 3305231 w 8453819"/>
              <a:gd name="connsiteY99" fmla="*/ 40449 h 99357"/>
              <a:gd name="connsiteX100" fmla="*/ 3310563 w 8453819"/>
              <a:gd name="connsiteY100" fmla="*/ 44044 h 99357"/>
              <a:gd name="connsiteX101" fmla="*/ 3318400 w 8453819"/>
              <a:gd name="connsiteY101" fmla="*/ 32421 h 99357"/>
              <a:gd name="connsiteX102" fmla="*/ 3396671 w 8453819"/>
              <a:gd name="connsiteY102" fmla="*/ 0 h 99357"/>
              <a:gd name="connsiteX103" fmla="*/ 3474944 w 8453819"/>
              <a:gd name="connsiteY103" fmla="*/ 32421 h 99357"/>
              <a:gd name="connsiteX104" fmla="*/ 3482412 w 8453819"/>
              <a:gd name="connsiteY104" fmla="*/ 43497 h 99357"/>
              <a:gd name="connsiteX105" fmla="*/ 3486934 w 8453819"/>
              <a:gd name="connsiteY105" fmla="*/ 40449 h 99357"/>
              <a:gd name="connsiteX106" fmla="*/ 3530021 w 8453819"/>
              <a:gd name="connsiteY106" fmla="*/ 31750 h 99357"/>
              <a:gd name="connsiteX107" fmla="*/ 3573109 w 8453819"/>
              <a:gd name="connsiteY107" fmla="*/ 40449 h 99357"/>
              <a:gd name="connsiteX108" fmla="*/ 3578440 w 8453819"/>
              <a:gd name="connsiteY108" fmla="*/ 44043 h 99357"/>
              <a:gd name="connsiteX109" fmla="*/ 3586276 w 8453819"/>
              <a:gd name="connsiteY109" fmla="*/ 32421 h 99357"/>
              <a:gd name="connsiteX110" fmla="*/ 3664549 w 8453819"/>
              <a:gd name="connsiteY110" fmla="*/ 0 h 99357"/>
              <a:gd name="connsiteX111" fmla="*/ 3742822 w 8453819"/>
              <a:gd name="connsiteY111" fmla="*/ 32421 h 99357"/>
              <a:gd name="connsiteX112" fmla="*/ 3750290 w 8453819"/>
              <a:gd name="connsiteY112" fmla="*/ 43497 h 99357"/>
              <a:gd name="connsiteX113" fmla="*/ 3754812 w 8453819"/>
              <a:gd name="connsiteY113" fmla="*/ 40449 h 99357"/>
              <a:gd name="connsiteX114" fmla="*/ 3797899 w 8453819"/>
              <a:gd name="connsiteY114" fmla="*/ 31750 h 99357"/>
              <a:gd name="connsiteX115" fmla="*/ 3840987 w 8453819"/>
              <a:gd name="connsiteY115" fmla="*/ 40449 h 99357"/>
              <a:gd name="connsiteX116" fmla="*/ 3846319 w 8453819"/>
              <a:gd name="connsiteY116" fmla="*/ 44044 h 99357"/>
              <a:gd name="connsiteX117" fmla="*/ 3854155 w 8453819"/>
              <a:gd name="connsiteY117" fmla="*/ 32421 h 99357"/>
              <a:gd name="connsiteX118" fmla="*/ 3932428 w 8453819"/>
              <a:gd name="connsiteY118" fmla="*/ 0 h 99357"/>
              <a:gd name="connsiteX119" fmla="*/ 4010701 w 8453819"/>
              <a:gd name="connsiteY119" fmla="*/ 32421 h 99357"/>
              <a:gd name="connsiteX120" fmla="*/ 4018169 w 8453819"/>
              <a:gd name="connsiteY120" fmla="*/ 43497 h 99357"/>
              <a:gd name="connsiteX121" fmla="*/ 4022691 w 8453819"/>
              <a:gd name="connsiteY121" fmla="*/ 40449 h 99357"/>
              <a:gd name="connsiteX122" fmla="*/ 4065778 w 8453819"/>
              <a:gd name="connsiteY122" fmla="*/ 31750 h 99357"/>
              <a:gd name="connsiteX123" fmla="*/ 4108866 w 8453819"/>
              <a:gd name="connsiteY123" fmla="*/ 40449 h 99357"/>
              <a:gd name="connsiteX124" fmla="*/ 4114197 w 8453819"/>
              <a:gd name="connsiteY124" fmla="*/ 44043 h 99357"/>
              <a:gd name="connsiteX125" fmla="*/ 4122033 w 8453819"/>
              <a:gd name="connsiteY125" fmla="*/ 32421 h 99357"/>
              <a:gd name="connsiteX126" fmla="*/ 4200306 w 8453819"/>
              <a:gd name="connsiteY126" fmla="*/ 0 h 99357"/>
              <a:gd name="connsiteX127" fmla="*/ 4278579 w 8453819"/>
              <a:gd name="connsiteY127" fmla="*/ 32421 h 99357"/>
              <a:gd name="connsiteX128" fmla="*/ 4286047 w 8453819"/>
              <a:gd name="connsiteY128" fmla="*/ 43497 h 99357"/>
              <a:gd name="connsiteX129" fmla="*/ 4290569 w 8453819"/>
              <a:gd name="connsiteY129" fmla="*/ 40449 h 99357"/>
              <a:gd name="connsiteX130" fmla="*/ 4333656 w 8453819"/>
              <a:gd name="connsiteY130" fmla="*/ 31750 h 99357"/>
              <a:gd name="connsiteX131" fmla="*/ 4376744 w 8453819"/>
              <a:gd name="connsiteY131" fmla="*/ 40449 h 99357"/>
              <a:gd name="connsiteX132" fmla="*/ 4382075 w 8453819"/>
              <a:gd name="connsiteY132" fmla="*/ 44043 h 99357"/>
              <a:gd name="connsiteX133" fmla="*/ 4389911 w 8453819"/>
              <a:gd name="connsiteY133" fmla="*/ 32421 h 99357"/>
              <a:gd name="connsiteX134" fmla="*/ 4468184 w 8453819"/>
              <a:gd name="connsiteY134" fmla="*/ 0 h 99357"/>
              <a:gd name="connsiteX135" fmla="*/ 4546457 w 8453819"/>
              <a:gd name="connsiteY135" fmla="*/ 32421 h 99357"/>
              <a:gd name="connsiteX136" fmla="*/ 4553925 w 8453819"/>
              <a:gd name="connsiteY136" fmla="*/ 43497 h 99357"/>
              <a:gd name="connsiteX137" fmla="*/ 4558447 w 8453819"/>
              <a:gd name="connsiteY137" fmla="*/ 40449 h 99357"/>
              <a:gd name="connsiteX138" fmla="*/ 4601534 w 8453819"/>
              <a:gd name="connsiteY138" fmla="*/ 31750 h 99357"/>
              <a:gd name="connsiteX139" fmla="*/ 4644622 w 8453819"/>
              <a:gd name="connsiteY139" fmla="*/ 40449 h 99357"/>
              <a:gd name="connsiteX140" fmla="*/ 4649954 w 8453819"/>
              <a:gd name="connsiteY140" fmla="*/ 44044 h 99357"/>
              <a:gd name="connsiteX141" fmla="*/ 4657790 w 8453819"/>
              <a:gd name="connsiteY141" fmla="*/ 32421 h 99357"/>
              <a:gd name="connsiteX142" fmla="*/ 4736063 w 8453819"/>
              <a:gd name="connsiteY142" fmla="*/ 0 h 99357"/>
              <a:gd name="connsiteX143" fmla="*/ 4814336 w 8453819"/>
              <a:gd name="connsiteY143" fmla="*/ 32421 h 99357"/>
              <a:gd name="connsiteX144" fmla="*/ 4821804 w 8453819"/>
              <a:gd name="connsiteY144" fmla="*/ 43497 h 99357"/>
              <a:gd name="connsiteX145" fmla="*/ 4826326 w 8453819"/>
              <a:gd name="connsiteY145" fmla="*/ 40449 h 99357"/>
              <a:gd name="connsiteX146" fmla="*/ 4869413 w 8453819"/>
              <a:gd name="connsiteY146" fmla="*/ 31750 h 99357"/>
              <a:gd name="connsiteX147" fmla="*/ 4912501 w 8453819"/>
              <a:gd name="connsiteY147" fmla="*/ 40449 h 99357"/>
              <a:gd name="connsiteX148" fmla="*/ 4917832 w 8453819"/>
              <a:gd name="connsiteY148" fmla="*/ 44043 h 99357"/>
              <a:gd name="connsiteX149" fmla="*/ 4925668 w 8453819"/>
              <a:gd name="connsiteY149" fmla="*/ 32421 h 99357"/>
              <a:gd name="connsiteX150" fmla="*/ 5003941 w 8453819"/>
              <a:gd name="connsiteY150" fmla="*/ 0 h 99357"/>
              <a:gd name="connsiteX151" fmla="*/ 5082214 w 8453819"/>
              <a:gd name="connsiteY151" fmla="*/ 32421 h 99357"/>
              <a:gd name="connsiteX152" fmla="*/ 5089682 w 8453819"/>
              <a:gd name="connsiteY152" fmla="*/ 43497 h 99357"/>
              <a:gd name="connsiteX153" fmla="*/ 5094204 w 8453819"/>
              <a:gd name="connsiteY153" fmla="*/ 40449 h 99357"/>
              <a:gd name="connsiteX154" fmla="*/ 5137291 w 8453819"/>
              <a:gd name="connsiteY154" fmla="*/ 31750 h 99357"/>
              <a:gd name="connsiteX155" fmla="*/ 5180379 w 8453819"/>
              <a:gd name="connsiteY155" fmla="*/ 40449 h 99357"/>
              <a:gd name="connsiteX156" fmla="*/ 5185710 w 8453819"/>
              <a:gd name="connsiteY156" fmla="*/ 44043 h 99357"/>
              <a:gd name="connsiteX157" fmla="*/ 5193546 w 8453819"/>
              <a:gd name="connsiteY157" fmla="*/ 32421 h 99357"/>
              <a:gd name="connsiteX158" fmla="*/ 5271819 w 8453819"/>
              <a:gd name="connsiteY158" fmla="*/ 0 h 99357"/>
              <a:gd name="connsiteX159" fmla="*/ 5350092 w 8453819"/>
              <a:gd name="connsiteY159" fmla="*/ 32421 h 99357"/>
              <a:gd name="connsiteX160" fmla="*/ 5357560 w 8453819"/>
              <a:gd name="connsiteY160" fmla="*/ 43497 h 99357"/>
              <a:gd name="connsiteX161" fmla="*/ 5362082 w 8453819"/>
              <a:gd name="connsiteY161" fmla="*/ 40449 h 99357"/>
              <a:gd name="connsiteX162" fmla="*/ 5405169 w 8453819"/>
              <a:gd name="connsiteY162" fmla="*/ 31750 h 99357"/>
              <a:gd name="connsiteX163" fmla="*/ 5448257 w 8453819"/>
              <a:gd name="connsiteY163" fmla="*/ 40449 h 99357"/>
              <a:gd name="connsiteX164" fmla="*/ 5453589 w 8453819"/>
              <a:gd name="connsiteY164" fmla="*/ 44044 h 99357"/>
              <a:gd name="connsiteX165" fmla="*/ 5461425 w 8453819"/>
              <a:gd name="connsiteY165" fmla="*/ 32421 h 99357"/>
              <a:gd name="connsiteX166" fmla="*/ 5539698 w 8453819"/>
              <a:gd name="connsiteY166" fmla="*/ 0 h 99357"/>
              <a:gd name="connsiteX167" fmla="*/ 5617971 w 8453819"/>
              <a:gd name="connsiteY167" fmla="*/ 32421 h 99357"/>
              <a:gd name="connsiteX168" fmla="*/ 5625439 w 8453819"/>
              <a:gd name="connsiteY168" fmla="*/ 43497 h 99357"/>
              <a:gd name="connsiteX169" fmla="*/ 5629961 w 8453819"/>
              <a:gd name="connsiteY169" fmla="*/ 40449 h 99357"/>
              <a:gd name="connsiteX170" fmla="*/ 5673048 w 8453819"/>
              <a:gd name="connsiteY170" fmla="*/ 31750 h 99357"/>
              <a:gd name="connsiteX171" fmla="*/ 5716136 w 8453819"/>
              <a:gd name="connsiteY171" fmla="*/ 40449 h 99357"/>
              <a:gd name="connsiteX172" fmla="*/ 5721467 w 8453819"/>
              <a:gd name="connsiteY172" fmla="*/ 44043 h 99357"/>
              <a:gd name="connsiteX173" fmla="*/ 5729303 w 8453819"/>
              <a:gd name="connsiteY173" fmla="*/ 32421 h 99357"/>
              <a:gd name="connsiteX174" fmla="*/ 5807576 w 8453819"/>
              <a:gd name="connsiteY174" fmla="*/ 0 h 99357"/>
              <a:gd name="connsiteX175" fmla="*/ 5885849 w 8453819"/>
              <a:gd name="connsiteY175" fmla="*/ 32421 h 99357"/>
              <a:gd name="connsiteX176" fmla="*/ 5893317 w 8453819"/>
              <a:gd name="connsiteY176" fmla="*/ 43497 h 99357"/>
              <a:gd name="connsiteX177" fmla="*/ 5897839 w 8453819"/>
              <a:gd name="connsiteY177" fmla="*/ 40449 h 99357"/>
              <a:gd name="connsiteX178" fmla="*/ 5940926 w 8453819"/>
              <a:gd name="connsiteY178" fmla="*/ 31750 h 99357"/>
              <a:gd name="connsiteX179" fmla="*/ 5984014 w 8453819"/>
              <a:gd name="connsiteY179" fmla="*/ 40449 h 99357"/>
              <a:gd name="connsiteX180" fmla="*/ 5989345 w 8453819"/>
              <a:gd name="connsiteY180" fmla="*/ 44043 h 99357"/>
              <a:gd name="connsiteX181" fmla="*/ 5997181 w 8453819"/>
              <a:gd name="connsiteY181" fmla="*/ 32421 h 99357"/>
              <a:gd name="connsiteX182" fmla="*/ 6075454 w 8453819"/>
              <a:gd name="connsiteY182" fmla="*/ 0 h 99357"/>
              <a:gd name="connsiteX183" fmla="*/ 6153727 w 8453819"/>
              <a:gd name="connsiteY183" fmla="*/ 32421 h 99357"/>
              <a:gd name="connsiteX184" fmla="*/ 6161195 w 8453819"/>
              <a:gd name="connsiteY184" fmla="*/ 43497 h 99357"/>
              <a:gd name="connsiteX185" fmla="*/ 6165717 w 8453819"/>
              <a:gd name="connsiteY185" fmla="*/ 40449 h 99357"/>
              <a:gd name="connsiteX186" fmla="*/ 6208804 w 8453819"/>
              <a:gd name="connsiteY186" fmla="*/ 31750 h 99357"/>
              <a:gd name="connsiteX187" fmla="*/ 6251892 w 8453819"/>
              <a:gd name="connsiteY187" fmla="*/ 40449 h 99357"/>
              <a:gd name="connsiteX188" fmla="*/ 6257224 w 8453819"/>
              <a:gd name="connsiteY188" fmla="*/ 44044 h 99357"/>
              <a:gd name="connsiteX189" fmla="*/ 6265060 w 8453819"/>
              <a:gd name="connsiteY189" fmla="*/ 32421 h 99357"/>
              <a:gd name="connsiteX190" fmla="*/ 6343333 w 8453819"/>
              <a:gd name="connsiteY190" fmla="*/ 0 h 99357"/>
              <a:gd name="connsiteX191" fmla="*/ 6421606 w 8453819"/>
              <a:gd name="connsiteY191" fmla="*/ 32421 h 99357"/>
              <a:gd name="connsiteX192" fmla="*/ 6429074 w 8453819"/>
              <a:gd name="connsiteY192" fmla="*/ 43497 h 99357"/>
              <a:gd name="connsiteX193" fmla="*/ 6433596 w 8453819"/>
              <a:gd name="connsiteY193" fmla="*/ 40449 h 99357"/>
              <a:gd name="connsiteX194" fmla="*/ 6476683 w 8453819"/>
              <a:gd name="connsiteY194" fmla="*/ 31750 h 99357"/>
              <a:gd name="connsiteX195" fmla="*/ 6519771 w 8453819"/>
              <a:gd name="connsiteY195" fmla="*/ 40449 h 99357"/>
              <a:gd name="connsiteX196" fmla="*/ 6525102 w 8453819"/>
              <a:gd name="connsiteY196" fmla="*/ 44043 h 99357"/>
              <a:gd name="connsiteX197" fmla="*/ 6532938 w 8453819"/>
              <a:gd name="connsiteY197" fmla="*/ 32421 h 99357"/>
              <a:gd name="connsiteX198" fmla="*/ 6611211 w 8453819"/>
              <a:gd name="connsiteY198" fmla="*/ 0 h 99357"/>
              <a:gd name="connsiteX199" fmla="*/ 6689484 w 8453819"/>
              <a:gd name="connsiteY199" fmla="*/ 32421 h 99357"/>
              <a:gd name="connsiteX200" fmla="*/ 6696952 w 8453819"/>
              <a:gd name="connsiteY200" fmla="*/ 43497 h 99357"/>
              <a:gd name="connsiteX201" fmla="*/ 6701474 w 8453819"/>
              <a:gd name="connsiteY201" fmla="*/ 40449 h 99357"/>
              <a:gd name="connsiteX202" fmla="*/ 6744561 w 8453819"/>
              <a:gd name="connsiteY202" fmla="*/ 31750 h 99357"/>
              <a:gd name="connsiteX203" fmla="*/ 6787649 w 8453819"/>
              <a:gd name="connsiteY203" fmla="*/ 40449 h 99357"/>
              <a:gd name="connsiteX204" fmla="*/ 6792980 w 8453819"/>
              <a:gd name="connsiteY204" fmla="*/ 44043 h 99357"/>
              <a:gd name="connsiteX205" fmla="*/ 6800816 w 8453819"/>
              <a:gd name="connsiteY205" fmla="*/ 32421 h 99357"/>
              <a:gd name="connsiteX206" fmla="*/ 6879089 w 8453819"/>
              <a:gd name="connsiteY206" fmla="*/ 0 h 99357"/>
              <a:gd name="connsiteX207" fmla="*/ 6957362 w 8453819"/>
              <a:gd name="connsiteY207" fmla="*/ 32421 h 99357"/>
              <a:gd name="connsiteX208" fmla="*/ 6964830 w 8453819"/>
              <a:gd name="connsiteY208" fmla="*/ 43497 h 99357"/>
              <a:gd name="connsiteX209" fmla="*/ 6969352 w 8453819"/>
              <a:gd name="connsiteY209" fmla="*/ 40449 h 99357"/>
              <a:gd name="connsiteX210" fmla="*/ 7012439 w 8453819"/>
              <a:gd name="connsiteY210" fmla="*/ 31750 h 99357"/>
              <a:gd name="connsiteX211" fmla="*/ 7055527 w 8453819"/>
              <a:gd name="connsiteY211" fmla="*/ 40449 h 99357"/>
              <a:gd name="connsiteX212" fmla="*/ 7060859 w 8453819"/>
              <a:gd name="connsiteY212" fmla="*/ 44044 h 99357"/>
              <a:gd name="connsiteX213" fmla="*/ 7068695 w 8453819"/>
              <a:gd name="connsiteY213" fmla="*/ 32421 h 99357"/>
              <a:gd name="connsiteX214" fmla="*/ 7146968 w 8453819"/>
              <a:gd name="connsiteY214" fmla="*/ 0 h 99357"/>
              <a:gd name="connsiteX215" fmla="*/ 7225241 w 8453819"/>
              <a:gd name="connsiteY215" fmla="*/ 32421 h 99357"/>
              <a:gd name="connsiteX216" fmla="*/ 7232709 w 8453819"/>
              <a:gd name="connsiteY216" fmla="*/ 43497 h 99357"/>
              <a:gd name="connsiteX217" fmla="*/ 7237231 w 8453819"/>
              <a:gd name="connsiteY217" fmla="*/ 40449 h 99357"/>
              <a:gd name="connsiteX218" fmla="*/ 7280318 w 8453819"/>
              <a:gd name="connsiteY218" fmla="*/ 31750 h 99357"/>
              <a:gd name="connsiteX219" fmla="*/ 7323406 w 8453819"/>
              <a:gd name="connsiteY219" fmla="*/ 40449 h 99357"/>
              <a:gd name="connsiteX220" fmla="*/ 7328737 w 8453819"/>
              <a:gd name="connsiteY220" fmla="*/ 44043 h 99357"/>
              <a:gd name="connsiteX221" fmla="*/ 7336573 w 8453819"/>
              <a:gd name="connsiteY221" fmla="*/ 32421 h 99357"/>
              <a:gd name="connsiteX222" fmla="*/ 7414846 w 8453819"/>
              <a:gd name="connsiteY222" fmla="*/ 0 h 99357"/>
              <a:gd name="connsiteX223" fmla="*/ 7493119 w 8453819"/>
              <a:gd name="connsiteY223" fmla="*/ 32421 h 99357"/>
              <a:gd name="connsiteX224" fmla="*/ 7500587 w 8453819"/>
              <a:gd name="connsiteY224" fmla="*/ 43497 h 99357"/>
              <a:gd name="connsiteX225" fmla="*/ 7505109 w 8453819"/>
              <a:gd name="connsiteY225" fmla="*/ 40449 h 99357"/>
              <a:gd name="connsiteX226" fmla="*/ 7548196 w 8453819"/>
              <a:gd name="connsiteY226" fmla="*/ 31750 h 99357"/>
              <a:gd name="connsiteX227" fmla="*/ 7591283 w 8453819"/>
              <a:gd name="connsiteY227" fmla="*/ 40449 h 99357"/>
              <a:gd name="connsiteX228" fmla="*/ 7596615 w 8453819"/>
              <a:gd name="connsiteY228" fmla="*/ 44043 h 99357"/>
              <a:gd name="connsiteX229" fmla="*/ 7604451 w 8453819"/>
              <a:gd name="connsiteY229" fmla="*/ 32421 h 99357"/>
              <a:gd name="connsiteX230" fmla="*/ 7682724 w 8453819"/>
              <a:gd name="connsiteY230" fmla="*/ 0 h 99357"/>
              <a:gd name="connsiteX231" fmla="*/ 7760997 w 8453819"/>
              <a:gd name="connsiteY231" fmla="*/ 32421 h 99357"/>
              <a:gd name="connsiteX232" fmla="*/ 7768465 w 8453819"/>
              <a:gd name="connsiteY232" fmla="*/ 43497 h 99357"/>
              <a:gd name="connsiteX233" fmla="*/ 7772987 w 8453819"/>
              <a:gd name="connsiteY233" fmla="*/ 40449 h 99357"/>
              <a:gd name="connsiteX234" fmla="*/ 7816074 w 8453819"/>
              <a:gd name="connsiteY234" fmla="*/ 31750 h 99357"/>
              <a:gd name="connsiteX235" fmla="*/ 7859161 w 8453819"/>
              <a:gd name="connsiteY235" fmla="*/ 40449 h 99357"/>
              <a:gd name="connsiteX236" fmla="*/ 7864494 w 8453819"/>
              <a:gd name="connsiteY236" fmla="*/ 44044 h 99357"/>
              <a:gd name="connsiteX237" fmla="*/ 7872330 w 8453819"/>
              <a:gd name="connsiteY237" fmla="*/ 32421 h 99357"/>
              <a:gd name="connsiteX238" fmla="*/ 7950603 w 8453819"/>
              <a:gd name="connsiteY238" fmla="*/ 0 h 99357"/>
              <a:gd name="connsiteX239" fmla="*/ 8028876 w 8453819"/>
              <a:gd name="connsiteY239" fmla="*/ 32421 h 99357"/>
              <a:gd name="connsiteX240" fmla="*/ 8036344 w 8453819"/>
              <a:gd name="connsiteY240" fmla="*/ 43497 h 99357"/>
              <a:gd name="connsiteX241" fmla="*/ 8040866 w 8453819"/>
              <a:gd name="connsiteY241" fmla="*/ 40449 h 99357"/>
              <a:gd name="connsiteX242" fmla="*/ 8083953 w 8453819"/>
              <a:gd name="connsiteY242" fmla="*/ 31750 h 99357"/>
              <a:gd name="connsiteX243" fmla="*/ 8127040 w 8453819"/>
              <a:gd name="connsiteY243" fmla="*/ 40449 h 99357"/>
              <a:gd name="connsiteX244" fmla="*/ 8132366 w 8453819"/>
              <a:gd name="connsiteY244" fmla="*/ 44040 h 99357"/>
              <a:gd name="connsiteX245" fmla="*/ 8140200 w 8453819"/>
              <a:gd name="connsiteY245" fmla="*/ 32421 h 99357"/>
              <a:gd name="connsiteX246" fmla="*/ 8218473 w 8453819"/>
              <a:gd name="connsiteY246" fmla="*/ 0 h 99357"/>
              <a:gd name="connsiteX247" fmla="*/ 8296746 w 8453819"/>
              <a:gd name="connsiteY247" fmla="*/ 32421 h 99357"/>
              <a:gd name="connsiteX248" fmla="*/ 8304214 w 8453819"/>
              <a:gd name="connsiteY248" fmla="*/ 43497 h 99357"/>
              <a:gd name="connsiteX249" fmla="*/ 8308736 w 8453819"/>
              <a:gd name="connsiteY249" fmla="*/ 40449 h 99357"/>
              <a:gd name="connsiteX250" fmla="*/ 8351823 w 8453819"/>
              <a:gd name="connsiteY250" fmla="*/ 31750 h 99357"/>
              <a:gd name="connsiteX251" fmla="*/ 8453819 w 8453819"/>
              <a:gd name="connsiteY251" fmla="*/ 99357 h 99357"/>
              <a:gd name="connsiteX0" fmla="*/ 0 w 8351823"/>
              <a:gd name="connsiteY0" fmla="*/ 43496 h 44045"/>
              <a:gd name="connsiteX1" fmla="*/ 4520 w 8351823"/>
              <a:gd name="connsiteY1" fmla="*/ 40449 h 44045"/>
              <a:gd name="connsiteX2" fmla="*/ 47607 w 8351823"/>
              <a:gd name="connsiteY2" fmla="*/ 31750 h 44045"/>
              <a:gd name="connsiteX3" fmla="*/ 90694 w 8351823"/>
              <a:gd name="connsiteY3" fmla="*/ 40449 h 44045"/>
              <a:gd name="connsiteX4" fmla="*/ 96028 w 8351823"/>
              <a:gd name="connsiteY4" fmla="*/ 44044 h 44045"/>
              <a:gd name="connsiteX5" fmla="*/ 103865 w 8351823"/>
              <a:gd name="connsiteY5" fmla="*/ 32421 h 44045"/>
              <a:gd name="connsiteX6" fmla="*/ 182138 w 8351823"/>
              <a:gd name="connsiteY6" fmla="*/ 0 h 44045"/>
              <a:gd name="connsiteX7" fmla="*/ 260411 w 8351823"/>
              <a:gd name="connsiteY7" fmla="*/ 32421 h 44045"/>
              <a:gd name="connsiteX8" fmla="*/ 267878 w 8351823"/>
              <a:gd name="connsiteY8" fmla="*/ 43496 h 44045"/>
              <a:gd name="connsiteX9" fmla="*/ 272398 w 8351823"/>
              <a:gd name="connsiteY9" fmla="*/ 40449 h 44045"/>
              <a:gd name="connsiteX10" fmla="*/ 315485 w 8351823"/>
              <a:gd name="connsiteY10" fmla="*/ 31750 h 44045"/>
              <a:gd name="connsiteX11" fmla="*/ 358573 w 8351823"/>
              <a:gd name="connsiteY11" fmla="*/ 40449 h 44045"/>
              <a:gd name="connsiteX12" fmla="*/ 363906 w 8351823"/>
              <a:gd name="connsiteY12" fmla="*/ 44045 h 44045"/>
              <a:gd name="connsiteX13" fmla="*/ 371744 w 8351823"/>
              <a:gd name="connsiteY13" fmla="*/ 32421 h 44045"/>
              <a:gd name="connsiteX14" fmla="*/ 450017 w 8351823"/>
              <a:gd name="connsiteY14" fmla="*/ 0 h 44045"/>
              <a:gd name="connsiteX15" fmla="*/ 528290 w 8351823"/>
              <a:gd name="connsiteY15" fmla="*/ 32421 h 44045"/>
              <a:gd name="connsiteX16" fmla="*/ 535757 w 8351823"/>
              <a:gd name="connsiteY16" fmla="*/ 43496 h 44045"/>
              <a:gd name="connsiteX17" fmla="*/ 540277 w 8351823"/>
              <a:gd name="connsiteY17" fmla="*/ 40449 h 44045"/>
              <a:gd name="connsiteX18" fmla="*/ 583365 w 8351823"/>
              <a:gd name="connsiteY18" fmla="*/ 31750 h 44045"/>
              <a:gd name="connsiteX19" fmla="*/ 626452 w 8351823"/>
              <a:gd name="connsiteY19" fmla="*/ 40449 h 44045"/>
              <a:gd name="connsiteX20" fmla="*/ 631786 w 8351823"/>
              <a:gd name="connsiteY20" fmla="*/ 44045 h 44045"/>
              <a:gd name="connsiteX21" fmla="*/ 639623 w 8351823"/>
              <a:gd name="connsiteY21" fmla="*/ 32421 h 44045"/>
              <a:gd name="connsiteX22" fmla="*/ 717896 w 8351823"/>
              <a:gd name="connsiteY22" fmla="*/ 0 h 44045"/>
              <a:gd name="connsiteX23" fmla="*/ 796169 w 8351823"/>
              <a:gd name="connsiteY23" fmla="*/ 32421 h 44045"/>
              <a:gd name="connsiteX24" fmla="*/ 803637 w 8351823"/>
              <a:gd name="connsiteY24" fmla="*/ 43496 h 44045"/>
              <a:gd name="connsiteX25" fmla="*/ 808156 w 8351823"/>
              <a:gd name="connsiteY25" fmla="*/ 40449 h 44045"/>
              <a:gd name="connsiteX26" fmla="*/ 851244 w 8351823"/>
              <a:gd name="connsiteY26" fmla="*/ 31750 h 44045"/>
              <a:gd name="connsiteX27" fmla="*/ 894331 w 8351823"/>
              <a:gd name="connsiteY27" fmla="*/ 40449 h 44045"/>
              <a:gd name="connsiteX28" fmla="*/ 899664 w 8351823"/>
              <a:gd name="connsiteY28" fmla="*/ 44045 h 44045"/>
              <a:gd name="connsiteX29" fmla="*/ 907502 w 8351823"/>
              <a:gd name="connsiteY29" fmla="*/ 32421 h 44045"/>
              <a:gd name="connsiteX30" fmla="*/ 985775 w 8351823"/>
              <a:gd name="connsiteY30" fmla="*/ 0 h 44045"/>
              <a:gd name="connsiteX31" fmla="*/ 1064048 w 8351823"/>
              <a:gd name="connsiteY31" fmla="*/ 32421 h 44045"/>
              <a:gd name="connsiteX32" fmla="*/ 1071515 w 8351823"/>
              <a:gd name="connsiteY32" fmla="*/ 43496 h 44045"/>
              <a:gd name="connsiteX33" fmla="*/ 1076035 w 8351823"/>
              <a:gd name="connsiteY33" fmla="*/ 40449 h 44045"/>
              <a:gd name="connsiteX34" fmla="*/ 1119122 w 8351823"/>
              <a:gd name="connsiteY34" fmla="*/ 31750 h 44045"/>
              <a:gd name="connsiteX35" fmla="*/ 1162210 w 8351823"/>
              <a:gd name="connsiteY35" fmla="*/ 40449 h 44045"/>
              <a:gd name="connsiteX36" fmla="*/ 1167543 w 8351823"/>
              <a:gd name="connsiteY36" fmla="*/ 44045 h 44045"/>
              <a:gd name="connsiteX37" fmla="*/ 1175380 w 8351823"/>
              <a:gd name="connsiteY37" fmla="*/ 32421 h 44045"/>
              <a:gd name="connsiteX38" fmla="*/ 1253655 w 8351823"/>
              <a:gd name="connsiteY38" fmla="*/ 0 h 44045"/>
              <a:gd name="connsiteX39" fmla="*/ 1331927 w 8351823"/>
              <a:gd name="connsiteY39" fmla="*/ 32421 h 44045"/>
              <a:gd name="connsiteX40" fmla="*/ 1339394 w 8351823"/>
              <a:gd name="connsiteY40" fmla="*/ 43496 h 44045"/>
              <a:gd name="connsiteX41" fmla="*/ 1343914 w 8351823"/>
              <a:gd name="connsiteY41" fmla="*/ 40449 h 44045"/>
              <a:gd name="connsiteX42" fmla="*/ 1387001 w 8351823"/>
              <a:gd name="connsiteY42" fmla="*/ 31750 h 44045"/>
              <a:gd name="connsiteX43" fmla="*/ 1430088 w 8351823"/>
              <a:gd name="connsiteY43" fmla="*/ 40449 h 44045"/>
              <a:gd name="connsiteX44" fmla="*/ 1435422 w 8351823"/>
              <a:gd name="connsiteY44" fmla="*/ 44044 h 44045"/>
              <a:gd name="connsiteX45" fmla="*/ 1443258 w 8351823"/>
              <a:gd name="connsiteY45" fmla="*/ 32421 h 44045"/>
              <a:gd name="connsiteX46" fmla="*/ 1521532 w 8351823"/>
              <a:gd name="connsiteY46" fmla="*/ 0 h 44045"/>
              <a:gd name="connsiteX47" fmla="*/ 1599805 w 8351823"/>
              <a:gd name="connsiteY47" fmla="*/ 32421 h 44045"/>
              <a:gd name="connsiteX48" fmla="*/ 1607272 w 8351823"/>
              <a:gd name="connsiteY48" fmla="*/ 43496 h 44045"/>
              <a:gd name="connsiteX49" fmla="*/ 1611791 w 8351823"/>
              <a:gd name="connsiteY49" fmla="*/ 40449 h 44045"/>
              <a:gd name="connsiteX50" fmla="*/ 1654878 w 8351823"/>
              <a:gd name="connsiteY50" fmla="*/ 31750 h 44045"/>
              <a:gd name="connsiteX51" fmla="*/ 1697966 w 8351823"/>
              <a:gd name="connsiteY51" fmla="*/ 40449 h 44045"/>
              <a:gd name="connsiteX52" fmla="*/ 1703299 w 8351823"/>
              <a:gd name="connsiteY52" fmla="*/ 44044 h 44045"/>
              <a:gd name="connsiteX53" fmla="*/ 1711136 w 8351823"/>
              <a:gd name="connsiteY53" fmla="*/ 32421 h 44045"/>
              <a:gd name="connsiteX54" fmla="*/ 1789407 w 8351823"/>
              <a:gd name="connsiteY54" fmla="*/ 0 h 44045"/>
              <a:gd name="connsiteX55" fmla="*/ 1867682 w 8351823"/>
              <a:gd name="connsiteY55" fmla="*/ 32421 h 44045"/>
              <a:gd name="connsiteX56" fmla="*/ 1875149 w 8351823"/>
              <a:gd name="connsiteY56" fmla="*/ 43496 h 44045"/>
              <a:gd name="connsiteX57" fmla="*/ 1879668 w 8351823"/>
              <a:gd name="connsiteY57" fmla="*/ 40449 h 44045"/>
              <a:gd name="connsiteX58" fmla="*/ 1922757 w 8351823"/>
              <a:gd name="connsiteY58" fmla="*/ 31750 h 44045"/>
              <a:gd name="connsiteX59" fmla="*/ 1965843 w 8351823"/>
              <a:gd name="connsiteY59" fmla="*/ 40449 h 44045"/>
              <a:gd name="connsiteX60" fmla="*/ 1971178 w 8351823"/>
              <a:gd name="connsiteY60" fmla="*/ 44045 h 44045"/>
              <a:gd name="connsiteX61" fmla="*/ 1979014 w 8351823"/>
              <a:gd name="connsiteY61" fmla="*/ 32421 h 44045"/>
              <a:gd name="connsiteX62" fmla="*/ 2057287 w 8351823"/>
              <a:gd name="connsiteY62" fmla="*/ 0 h 44045"/>
              <a:gd name="connsiteX63" fmla="*/ 2135560 w 8351823"/>
              <a:gd name="connsiteY63" fmla="*/ 32421 h 44045"/>
              <a:gd name="connsiteX64" fmla="*/ 2143026 w 8351823"/>
              <a:gd name="connsiteY64" fmla="*/ 43496 h 44045"/>
              <a:gd name="connsiteX65" fmla="*/ 2147547 w 8351823"/>
              <a:gd name="connsiteY65" fmla="*/ 40449 h 44045"/>
              <a:gd name="connsiteX66" fmla="*/ 2190635 w 8351823"/>
              <a:gd name="connsiteY66" fmla="*/ 31750 h 44045"/>
              <a:gd name="connsiteX67" fmla="*/ 2233721 w 8351823"/>
              <a:gd name="connsiteY67" fmla="*/ 40449 h 44045"/>
              <a:gd name="connsiteX68" fmla="*/ 2239056 w 8351823"/>
              <a:gd name="connsiteY68" fmla="*/ 44045 h 44045"/>
              <a:gd name="connsiteX69" fmla="*/ 2246892 w 8351823"/>
              <a:gd name="connsiteY69" fmla="*/ 32421 h 44045"/>
              <a:gd name="connsiteX70" fmla="*/ 2325166 w 8351823"/>
              <a:gd name="connsiteY70" fmla="*/ 0 h 44045"/>
              <a:gd name="connsiteX71" fmla="*/ 2403439 w 8351823"/>
              <a:gd name="connsiteY71" fmla="*/ 32421 h 44045"/>
              <a:gd name="connsiteX72" fmla="*/ 2410905 w 8351823"/>
              <a:gd name="connsiteY72" fmla="*/ 43496 h 44045"/>
              <a:gd name="connsiteX73" fmla="*/ 2415425 w 8351823"/>
              <a:gd name="connsiteY73" fmla="*/ 40449 h 44045"/>
              <a:gd name="connsiteX74" fmla="*/ 2458511 w 8351823"/>
              <a:gd name="connsiteY74" fmla="*/ 31750 h 44045"/>
              <a:gd name="connsiteX75" fmla="*/ 2501600 w 8351823"/>
              <a:gd name="connsiteY75" fmla="*/ 40449 h 44045"/>
              <a:gd name="connsiteX76" fmla="*/ 2506933 w 8351823"/>
              <a:gd name="connsiteY76" fmla="*/ 44045 h 44045"/>
              <a:gd name="connsiteX77" fmla="*/ 2514770 w 8351823"/>
              <a:gd name="connsiteY77" fmla="*/ 32421 h 44045"/>
              <a:gd name="connsiteX78" fmla="*/ 2593043 w 8351823"/>
              <a:gd name="connsiteY78" fmla="*/ 0 h 44045"/>
              <a:gd name="connsiteX79" fmla="*/ 2671316 w 8351823"/>
              <a:gd name="connsiteY79" fmla="*/ 32421 h 44045"/>
              <a:gd name="connsiteX80" fmla="*/ 2678783 w 8351823"/>
              <a:gd name="connsiteY80" fmla="*/ 43496 h 44045"/>
              <a:gd name="connsiteX81" fmla="*/ 2683303 w 8351823"/>
              <a:gd name="connsiteY81" fmla="*/ 40449 h 44045"/>
              <a:gd name="connsiteX82" fmla="*/ 2726391 w 8351823"/>
              <a:gd name="connsiteY82" fmla="*/ 31750 h 44045"/>
              <a:gd name="connsiteX83" fmla="*/ 2769478 w 8351823"/>
              <a:gd name="connsiteY83" fmla="*/ 40449 h 44045"/>
              <a:gd name="connsiteX84" fmla="*/ 2774813 w 8351823"/>
              <a:gd name="connsiteY84" fmla="*/ 44045 h 44045"/>
              <a:gd name="connsiteX85" fmla="*/ 2782649 w 8351823"/>
              <a:gd name="connsiteY85" fmla="*/ 32421 h 44045"/>
              <a:gd name="connsiteX86" fmla="*/ 2860922 w 8351823"/>
              <a:gd name="connsiteY86" fmla="*/ 0 h 44045"/>
              <a:gd name="connsiteX87" fmla="*/ 2939195 w 8351823"/>
              <a:gd name="connsiteY87" fmla="*/ 32421 h 44045"/>
              <a:gd name="connsiteX88" fmla="*/ 2946661 w 8351823"/>
              <a:gd name="connsiteY88" fmla="*/ 43496 h 44045"/>
              <a:gd name="connsiteX89" fmla="*/ 2951182 w 8351823"/>
              <a:gd name="connsiteY89" fmla="*/ 40449 h 44045"/>
              <a:gd name="connsiteX90" fmla="*/ 2994269 w 8351823"/>
              <a:gd name="connsiteY90" fmla="*/ 31750 h 44045"/>
              <a:gd name="connsiteX91" fmla="*/ 3037356 w 8351823"/>
              <a:gd name="connsiteY91" fmla="*/ 40449 h 44045"/>
              <a:gd name="connsiteX92" fmla="*/ 3042690 w 8351823"/>
              <a:gd name="connsiteY92" fmla="*/ 44045 h 44045"/>
              <a:gd name="connsiteX93" fmla="*/ 3050527 w 8351823"/>
              <a:gd name="connsiteY93" fmla="*/ 32421 h 44045"/>
              <a:gd name="connsiteX94" fmla="*/ 3128800 w 8351823"/>
              <a:gd name="connsiteY94" fmla="*/ 0 h 44045"/>
              <a:gd name="connsiteX95" fmla="*/ 3207072 w 8351823"/>
              <a:gd name="connsiteY95" fmla="*/ 32421 h 44045"/>
              <a:gd name="connsiteX96" fmla="*/ 3214539 w 8351823"/>
              <a:gd name="connsiteY96" fmla="*/ 43496 h 44045"/>
              <a:gd name="connsiteX97" fmla="*/ 3219059 w 8351823"/>
              <a:gd name="connsiteY97" fmla="*/ 40449 h 44045"/>
              <a:gd name="connsiteX98" fmla="*/ 3262147 w 8351823"/>
              <a:gd name="connsiteY98" fmla="*/ 31750 h 44045"/>
              <a:gd name="connsiteX99" fmla="*/ 3305231 w 8351823"/>
              <a:gd name="connsiteY99" fmla="*/ 40449 h 44045"/>
              <a:gd name="connsiteX100" fmla="*/ 3310563 w 8351823"/>
              <a:gd name="connsiteY100" fmla="*/ 44044 h 44045"/>
              <a:gd name="connsiteX101" fmla="*/ 3318400 w 8351823"/>
              <a:gd name="connsiteY101" fmla="*/ 32421 h 44045"/>
              <a:gd name="connsiteX102" fmla="*/ 3396671 w 8351823"/>
              <a:gd name="connsiteY102" fmla="*/ 0 h 44045"/>
              <a:gd name="connsiteX103" fmla="*/ 3474944 w 8351823"/>
              <a:gd name="connsiteY103" fmla="*/ 32421 h 44045"/>
              <a:gd name="connsiteX104" fmla="*/ 3482412 w 8351823"/>
              <a:gd name="connsiteY104" fmla="*/ 43497 h 44045"/>
              <a:gd name="connsiteX105" fmla="*/ 3486934 w 8351823"/>
              <a:gd name="connsiteY105" fmla="*/ 40449 h 44045"/>
              <a:gd name="connsiteX106" fmla="*/ 3530021 w 8351823"/>
              <a:gd name="connsiteY106" fmla="*/ 31750 h 44045"/>
              <a:gd name="connsiteX107" fmla="*/ 3573109 w 8351823"/>
              <a:gd name="connsiteY107" fmla="*/ 40449 h 44045"/>
              <a:gd name="connsiteX108" fmla="*/ 3578440 w 8351823"/>
              <a:gd name="connsiteY108" fmla="*/ 44043 h 44045"/>
              <a:gd name="connsiteX109" fmla="*/ 3586276 w 8351823"/>
              <a:gd name="connsiteY109" fmla="*/ 32421 h 44045"/>
              <a:gd name="connsiteX110" fmla="*/ 3664549 w 8351823"/>
              <a:gd name="connsiteY110" fmla="*/ 0 h 44045"/>
              <a:gd name="connsiteX111" fmla="*/ 3742822 w 8351823"/>
              <a:gd name="connsiteY111" fmla="*/ 32421 h 44045"/>
              <a:gd name="connsiteX112" fmla="*/ 3750290 w 8351823"/>
              <a:gd name="connsiteY112" fmla="*/ 43497 h 44045"/>
              <a:gd name="connsiteX113" fmla="*/ 3754812 w 8351823"/>
              <a:gd name="connsiteY113" fmla="*/ 40449 h 44045"/>
              <a:gd name="connsiteX114" fmla="*/ 3797899 w 8351823"/>
              <a:gd name="connsiteY114" fmla="*/ 31750 h 44045"/>
              <a:gd name="connsiteX115" fmla="*/ 3840987 w 8351823"/>
              <a:gd name="connsiteY115" fmla="*/ 40449 h 44045"/>
              <a:gd name="connsiteX116" fmla="*/ 3846319 w 8351823"/>
              <a:gd name="connsiteY116" fmla="*/ 44044 h 44045"/>
              <a:gd name="connsiteX117" fmla="*/ 3854155 w 8351823"/>
              <a:gd name="connsiteY117" fmla="*/ 32421 h 44045"/>
              <a:gd name="connsiteX118" fmla="*/ 3932428 w 8351823"/>
              <a:gd name="connsiteY118" fmla="*/ 0 h 44045"/>
              <a:gd name="connsiteX119" fmla="*/ 4010701 w 8351823"/>
              <a:gd name="connsiteY119" fmla="*/ 32421 h 44045"/>
              <a:gd name="connsiteX120" fmla="*/ 4018169 w 8351823"/>
              <a:gd name="connsiteY120" fmla="*/ 43497 h 44045"/>
              <a:gd name="connsiteX121" fmla="*/ 4022691 w 8351823"/>
              <a:gd name="connsiteY121" fmla="*/ 40449 h 44045"/>
              <a:gd name="connsiteX122" fmla="*/ 4065778 w 8351823"/>
              <a:gd name="connsiteY122" fmla="*/ 31750 h 44045"/>
              <a:gd name="connsiteX123" fmla="*/ 4108866 w 8351823"/>
              <a:gd name="connsiteY123" fmla="*/ 40449 h 44045"/>
              <a:gd name="connsiteX124" fmla="*/ 4114197 w 8351823"/>
              <a:gd name="connsiteY124" fmla="*/ 44043 h 44045"/>
              <a:gd name="connsiteX125" fmla="*/ 4122033 w 8351823"/>
              <a:gd name="connsiteY125" fmla="*/ 32421 h 44045"/>
              <a:gd name="connsiteX126" fmla="*/ 4200306 w 8351823"/>
              <a:gd name="connsiteY126" fmla="*/ 0 h 44045"/>
              <a:gd name="connsiteX127" fmla="*/ 4278579 w 8351823"/>
              <a:gd name="connsiteY127" fmla="*/ 32421 h 44045"/>
              <a:gd name="connsiteX128" fmla="*/ 4286047 w 8351823"/>
              <a:gd name="connsiteY128" fmla="*/ 43497 h 44045"/>
              <a:gd name="connsiteX129" fmla="*/ 4290569 w 8351823"/>
              <a:gd name="connsiteY129" fmla="*/ 40449 h 44045"/>
              <a:gd name="connsiteX130" fmla="*/ 4333656 w 8351823"/>
              <a:gd name="connsiteY130" fmla="*/ 31750 h 44045"/>
              <a:gd name="connsiteX131" fmla="*/ 4376744 w 8351823"/>
              <a:gd name="connsiteY131" fmla="*/ 40449 h 44045"/>
              <a:gd name="connsiteX132" fmla="*/ 4382075 w 8351823"/>
              <a:gd name="connsiteY132" fmla="*/ 44043 h 44045"/>
              <a:gd name="connsiteX133" fmla="*/ 4389911 w 8351823"/>
              <a:gd name="connsiteY133" fmla="*/ 32421 h 44045"/>
              <a:gd name="connsiteX134" fmla="*/ 4468184 w 8351823"/>
              <a:gd name="connsiteY134" fmla="*/ 0 h 44045"/>
              <a:gd name="connsiteX135" fmla="*/ 4546457 w 8351823"/>
              <a:gd name="connsiteY135" fmla="*/ 32421 h 44045"/>
              <a:gd name="connsiteX136" fmla="*/ 4553925 w 8351823"/>
              <a:gd name="connsiteY136" fmla="*/ 43497 h 44045"/>
              <a:gd name="connsiteX137" fmla="*/ 4558447 w 8351823"/>
              <a:gd name="connsiteY137" fmla="*/ 40449 h 44045"/>
              <a:gd name="connsiteX138" fmla="*/ 4601534 w 8351823"/>
              <a:gd name="connsiteY138" fmla="*/ 31750 h 44045"/>
              <a:gd name="connsiteX139" fmla="*/ 4644622 w 8351823"/>
              <a:gd name="connsiteY139" fmla="*/ 40449 h 44045"/>
              <a:gd name="connsiteX140" fmla="*/ 4649954 w 8351823"/>
              <a:gd name="connsiteY140" fmla="*/ 44044 h 44045"/>
              <a:gd name="connsiteX141" fmla="*/ 4657790 w 8351823"/>
              <a:gd name="connsiteY141" fmla="*/ 32421 h 44045"/>
              <a:gd name="connsiteX142" fmla="*/ 4736063 w 8351823"/>
              <a:gd name="connsiteY142" fmla="*/ 0 h 44045"/>
              <a:gd name="connsiteX143" fmla="*/ 4814336 w 8351823"/>
              <a:gd name="connsiteY143" fmla="*/ 32421 h 44045"/>
              <a:gd name="connsiteX144" fmla="*/ 4821804 w 8351823"/>
              <a:gd name="connsiteY144" fmla="*/ 43497 h 44045"/>
              <a:gd name="connsiteX145" fmla="*/ 4826326 w 8351823"/>
              <a:gd name="connsiteY145" fmla="*/ 40449 h 44045"/>
              <a:gd name="connsiteX146" fmla="*/ 4869413 w 8351823"/>
              <a:gd name="connsiteY146" fmla="*/ 31750 h 44045"/>
              <a:gd name="connsiteX147" fmla="*/ 4912501 w 8351823"/>
              <a:gd name="connsiteY147" fmla="*/ 40449 h 44045"/>
              <a:gd name="connsiteX148" fmla="*/ 4917832 w 8351823"/>
              <a:gd name="connsiteY148" fmla="*/ 44043 h 44045"/>
              <a:gd name="connsiteX149" fmla="*/ 4925668 w 8351823"/>
              <a:gd name="connsiteY149" fmla="*/ 32421 h 44045"/>
              <a:gd name="connsiteX150" fmla="*/ 5003941 w 8351823"/>
              <a:gd name="connsiteY150" fmla="*/ 0 h 44045"/>
              <a:gd name="connsiteX151" fmla="*/ 5082214 w 8351823"/>
              <a:gd name="connsiteY151" fmla="*/ 32421 h 44045"/>
              <a:gd name="connsiteX152" fmla="*/ 5089682 w 8351823"/>
              <a:gd name="connsiteY152" fmla="*/ 43497 h 44045"/>
              <a:gd name="connsiteX153" fmla="*/ 5094204 w 8351823"/>
              <a:gd name="connsiteY153" fmla="*/ 40449 h 44045"/>
              <a:gd name="connsiteX154" fmla="*/ 5137291 w 8351823"/>
              <a:gd name="connsiteY154" fmla="*/ 31750 h 44045"/>
              <a:gd name="connsiteX155" fmla="*/ 5180379 w 8351823"/>
              <a:gd name="connsiteY155" fmla="*/ 40449 h 44045"/>
              <a:gd name="connsiteX156" fmla="*/ 5185710 w 8351823"/>
              <a:gd name="connsiteY156" fmla="*/ 44043 h 44045"/>
              <a:gd name="connsiteX157" fmla="*/ 5193546 w 8351823"/>
              <a:gd name="connsiteY157" fmla="*/ 32421 h 44045"/>
              <a:gd name="connsiteX158" fmla="*/ 5271819 w 8351823"/>
              <a:gd name="connsiteY158" fmla="*/ 0 h 44045"/>
              <a:gd name="connsiteX159" fmla="*/ 5350092 w 8351823"/>
              <a:gd name="connsiteY159" fmla="*/ 32421 h 44045"/>
              <a:gd name="connsiteX160" fmla="*/ 5357560 w 8351823"/>
              <a:gd name="connsiteY160" fmla="*/ 43497 h 44045"/>
              <a:gd name="connsiteX161" fmla="*/ 5362082 w 8351823"/>
              <a:gd name="connsiteY161" fmla="*/ 40449 h 44045"/>
              <a:gd name="connsiteX162" fmla="*/ 5405169 w 8351823"/>
              <a:gd name="connsiteY162" fmla="*/ 31750 h 44045"/>
              <a:gd name="connsiteX163" fmla="*/ 5448257 w 8351823"/>
              <a:gd name="connsiteY163" fmla="*/ 40449 h 44045"/>
              <a:gd name="connsiteX164" fmla="*/ 5453589 w 8351823"/>
              <a:gd name="connsiteY164" fmla="*/ 44044 h 44045"/>
              <a:gd name="connsiteX165" fmla="*/ 5461425 w 8351823"/>
              <a:gd name="connsiteY165" fmla="*/ 32421 h 44045"/>
              <a:gd name="connsiteX166" fmla="*/ 5539698 w 8351823"/>
              <a:gd name="connsiteY166" fmla="*/ 0 h 44045"/>
              <a:gd name="connsiteX167" fmla="*/ 5617971 w 8351823"/>
              <a:gd name="connsiteY167" fmla="*/ 32421 h 44045"/>
              <a:gd name="connsiteX168" fmla="*/ 5625439 w 8351823"/>
              <a:gd name="connsiteY168" fmla="*/ 43497 h 44045"/>
              <a:gd name="connsiteX169" fmla="*/ 5629961 w 8351823"/>
              <a:gd name="connsiteY169" fmla="*/ 40449 h 44045"/>
              <a:gd name="connsiteX170" fmla="*/ 5673048 w 8351823"/>
              <a:gd name="connsiteY170" fmla="*/ 31750 h 44045"/>
              <a:gd name="connsiteX171" fmla="*/ 5716136 w 8351823"/>
              <a:gd name="connsiteY171" fmla="*/ 40449 h 44045"/>
              <a:gd name="connsiteX172" fmla="*/ 5721467 w 8351823"/>
              <a:gd name="connsiteY172" fmla="*/ 44043 h 44045"/>
              <a:gd name="connsiteX173" fmla="*/ 5729303 w 8351823"/>
              <a:gd name="connsiteY173" fmla="*/ 32421 h 44045"/>
              <a:gd name="connsiteX174" fmla="*/ 5807576 w 8351823"/>
              <a:gd name="connsiteY174" fmla="*/ 0 h 44045"/>
              <a:gd name="connsiteX175" fmla="*/ 5885849 w 8351823"/>
              <a:gd name="connsiteY175" fmla="*/ 32421 h 44045"/>
              <a:gd name="connsiteX176" fmla="*/ 5893317 w 8351823"/>
              <a:gd name="connsiteY176" fmla="*/ 43497 h 44045"/>
              <a:gd name="connsiteX177" fmla="*/ 5897839 w 8351823"/>
              <a:gd name="connsiteY177" fmla="*/ 40449 h 44045"/>
              <a:gd name="connsiteX178" fmla="*/ 5940926 w 8351823"/>
              <a:gd name="connsiteY178" fmla="*/ 31750 h 44045"/>
              <a:gd name="connsiteX179" fmla="*/ 5984014 w 8351823"/>
              <a:gd name="connsiteY179" fmla="*/ 40449 h 44045"/>
              <a:gd name="connsiteX180" fmla="*/ 5989345 w 8351823"/>
              <a:gd name="connsiteY180" fmla="*/ 44043 h 44045"/>
              <a:gd name="connsiteX181" fmla="*/ 5997181 w 8351823"/>
              <a:gd name="connsiteY181" fmla="*/ 32421 h 44045"/>
              <a:gd name="connsiteX182" fmla="*/ 6075454 w 8351823"/>
              <a:gd name="connsiteY182" fmla="*/ 0 h 44045"/>
              <a:gd name="connsiteX183" fmla="*/ 6153727 w 8351823"/>
              <a:gd name="connsiteY183" fmla="*/ 32421 h 44045"/>
              <a:gd name="connsiteX184" fmla="*/ 6161195 w 8351823"/>
              <a:gd name="connsiteY184" fmla="*/ 43497 h 44045"/>
              <a:gd name="connsiteX185" fmla="*/ 6165717 w 8351823"/>
              <a:gd name="connsiteY185" fmla="*/ 40449 h 44045"/>
              <a:gd name="connsiteX186" fmla="*/ 6208804 w 8351823"/>
              <a:gd name="connsiteY186" fmla="*/ 31750 h 44045"/>
              <a:gd name="connsiteX187" fmla="*/ 6251892 w 8351823"/>
              <a:gd name="connsiteY187" fmla="*/ 40449 h 44045"/>
              <a:gd name="connsiteX188" fmla="*/ 6257224 w 8351823"/>
              <a:gd name="connsiteY188" fmla="*/ 44044 h 44045"/>
              <a:gd name="connsiteX189" fmla="*/ 6265060 w 8351823"/>
              <a:gd name="connsiteY189" fmla="*/ 32421 h 44045"/>
              <a:gd name="connsiteX190" fmla="*/ 6343333 w 8351823"/>
              <a:gd name="connsiteY190" fmla="*/ 0 h 44045"/>
              <a:gd name="connsiteX191" fmla="*/ 6421606 w 8351823"/>
              <a:gd name="connsiteY191" fmla="*/ 32421 h 44045"/>
              <a:gd name="connsiteX192" fmla="*/ 6429074 w 8351823"/>
              <a:gd name="connsiteY192" fmla="*/ 43497 h 44045"/>
              <a:gd name="connsiteX193" fmla="*/ 6433596 w 8351823"/>
              <a:gd name="connsiteY193" fmla="*/ 40449 h 44045"/>
              <a:gd name="connsiteX194" fmla="*/ 6476683 w 8351823"/>
              <a:gd name="connsiteY194" fmla="*/ 31750 h 44045"/>
              <a:gd name="connsiteX195" fmla="*/ 6519771 w 8351823"/>
              <a:gd name="connsiteY195" fmla="*/ 40449 h 44045"/>
              <a:gd name="connsiteX196" fmla="*/ 6525102 w 8351823"/>
              <a:gd name="connsiteY196" fmla="*/ 44043 h 44045"/>
              <a:gd name="connsiteX197" fmla="*/ 6532938 w 8351823"/>
              <a:gd name="connsiteY197" fmla="*/ 32421 h 44045"/>
              <a:gd name="connsiteX198" fmla="*/ 6611211 w 8351823"/>
              <a:gd name="connsiteY198" fmla="*/ 0 h 44045"/>
              <a:gd name="connsiteX199" fmla="*/ 6689484 w 8351823"/>
              <a:gd name="connsiteY199" fmla="*/ 32421 h 44045"/>
              <a:gd name="connsiteX200" fmla="*/ 6696952 w 8351823"/>
              <a:gd name="connsiteY200" fmla="*/ 43497 h 44045"/>
              <a:gd name="connsiteX201" fmla="*/ 6701474 w 8351823"/>
              <a:gd name="connsiteY201" fmla="*/ 40449 h 44045"/>
              <a:gd name="connsiteX202" fmla="*/ 6744561 w 8351823"/>
              <a:gd name="connsiteY202" fmla="*/ 31750 h 44045"/>
              <a:gd name="connsiteX203" fmla="*/ 6787649 w 8351823"/>
              <a:gd name="connsiteY203" fmla="*/ 40449 h 44045"/>
              <a:gd name="connsiteX204" fmla="*/ 6792980 w 8351823"/>
              <a:gd name="connsiteY204" fmla="*/ 44043 h 44045"/>
              <a:gd name="connsiteX205" fmla="*/ 6800816 w 8351823"/>
              <a:gd name="connsiteY205" fmla="*/ 32421 h 44045"/>
              <a:gd name="connsiteX206" fmla="*/ 6879089 w 8351823"/>
              <a:gd name="connsiteY206" fmla="*/ 0 h 44045"/>
              <a:gd name="connsiteX207" fmla="*/ 6957362 w 8351823"/>
              <a:gd name="connsiteY207" fmla="*/ 32421 h 44045"/>
              <a:gd name="connsiteX208" fmla="*/ 6964830 w 8351823"/>
              <a:gd name="connsiteY208" fmla="*/ 43497 h 44045"/>
              <a:gd name="connsiteX209" fmla="*/ 6969352 w 8351823"/>
              <a:gd name="connsiteY209" fmla="*/ 40449 h 44045"/>
              <a:gd name="connsiteX210" fmla="*/ 7012439 w 8351823"/>
              <a:gd name="connsiteY210" fmla="*/ 31750 h 44045"/>
              <a:gd name="connsiteX211" fmla="*/ 7055527 w 8351823"/>
              <a:gd name="connsiteY211" fmla="*/ 40449 h 44045"/>
              <a:gd name="connsiteX212" fmla="*/ 7060859 w 8351823"/>
              <a:gd name="connsiteY212" fmla="*/ 44044 h 44045"/>
              <a:gd name="connsiteX213" fmla="*/ 7068695 w 8351823"/>
              <a:gd name="connsiteY213" fmla="*/ 32421 h 44045"/>
              <a:gd name="connsiteX214" fmla="*/ 7146968 w 8351823"/>
              <a:gd name="connsiteY214" fmla="*/ 0 h 44045"/>
              <a:gd name="connsiteX215" fmla="*/ 7225241 w 8351823"/>
              <a:gd name="connsiteY215" fmla="*/ 32421 h 44045"/>
              <a:gd name="connsiteX216" fmla="*/ 7232709 w 8351823"/>
              <a:gd name="connsiteY216" fmla="*/ 43497 h 44045"/>
              <a:gd name="connsiteX217" fmla="*/ 7237231 w 8351823"/>
              <a:gd name="connsiteY217" fmla="*/ 40449 h 44045"/>
              <a:gd name="connsiteX218" fmla="*/ 7280318 w 8351823"/>
              <a:gd name="connsiteY218" fmla="*/ 31750 h 44045"/>
              <a:gd name="connsiteX219" fmla="*/ 7323406 w 8351823"/>
              <a:gd name="connsiteY219" fmla="*/ 40449 h 44045"/>
              <a:gd name="connsiteX220" fmla="*/ 7328737 w 8351823"/>
              <a:gd name="connsiteY220" fmla="*/ 44043 h 44045"/>
              <a:gd name="connsiteX221" fmla="*/ 7336573 w 8351823"/>
              <a:gd name="connsiteY221" fmla="*/ 32421 h 44045"/>
              <a:gd name="connsiteX222" fmla="*/ 7414846 w 8351823"/>
              <a:gd name="connsiteY222" fmla="*/ 0 h 44045"/>
              <a:gd name="connsiteX223" fmla="*/ 7493119 w 8351823"/>
              <a:gd name="connsiteY223" fmla="*/ 32421 h 44045"/>
              <a:gd name="connsiteX224" fmla="*/ 7500587 w 8351823"/>
              <a:gd name="connsiteY224" fmla="*/ 43497 h 44045"/>
              <a:gd name="connsiteX225" fmla="*/ 7505109 w 8351823"/>
              <a:gd name="connsiteY225" fmla="*/ 40449 h 44045"/>
              <a:gd name="connsiteX226" fmla="*/ 7548196 w 8351823"/>
              <a:gd name="connsiteY226" fmla="*/ 31750 h 44045"/>
              <a:gd name="connsiteX227" fmla="*/ 7591283 w 8351823"/>
              <a:gd name="connsiteY227" fmla="*/ 40449 h 44045"/>
              <a:gd name="connsiteX228" fmla="*/ 7596615 w 8351823"/>
              <a:gd name="connsiteY228" fmla="*/ 44043 h 44045"/>
              <a:gd name="connsiteX229" fmla="*/ 7604451 w 8351823"/>
              <a:gd name="connsiteY229" fmla="*/ 32421 h 44045"/>
              <a:gd name="connsiteX230" fmla="*/ 7682724 w 8351823"/>
              <a:gd name="connsiteY230" fmla="*/ 0 h 44045"/>
              <a:gd name="connsiteX231" fmla="*/ 7760997 w 8351823"/>
              <a:gd name="connsiteY231" fmla="*/ 32421 h 44045"/>
              <a:gd name="connsiteX232" fmla="*/ 7768465 w 8351823"/>
              <a:gd name="connsiteY232" fmla="*/ 43497 h 44045"/>
              <a:gd name="connsiteX233" fmla="*/ 7772987 w 8351823"/>
              <a:gd name="connsiteY233" fmla="*/ 40449 h 44045"/>
              <a:gd name="connsiteX234" fmla="*/ 7816074 w 8351823"/>
              <a:gd name="connsiteY234" fmla="*/ 31750 h 44045"/>
              <a:gd name="connsiteX235" fmla="*/ 7859161 w 8351823"/>
              <a:gd name="connsiteY235" fmla="*/ 40449 h 44045"/>
              <a:gd name="connsiteX236" fmla="*/ 7864494 w 8351823"/>
              <a:gd name="connsiteY236" fmla="*/ 44044 h 44045"/>
              <a:gd name="connsiteX237" fmla="*/ 7872330 w 8351823"/>
              <a:gd name="connsiteY237" fmla="*/ 32421 h 44045"/>
              <a:gd name="connsiteX238" fmla="*/ 7950603 w 8351823"/>
              <a:gd name="connsiteY238" fmla="*/ 0 h 44045"/>
              <a:gd name="connsiteX239" fmla="*/ 8028876 w 8351823"/>
              <a:gd name="connsiteY239" fmla="*/ 32421 h 44045"/>
              <a:gd name="connsiteX240" fmla="*/ 8036344 w 8351823"/>
              <a:gd name="connsiteY240" fmla="*/ 43497 h 44045"/>
              <a:gd name="connsiteX241" fmla="*/ 8040866 w 8351823"/>
              <a:gd name="connsiteY241" fmla="*/ 40449 h 44045"/>
              <a:gd name="connsiteX242" fmla="*/ 8083953 w 8351823"/>
              <a:gd name="connsiteY242" fmla="*/ 31750 h 44045"/>
              <a:gd name="connsiteX243" fmla="*/ 8127040 w 8351823"/>
              <a:gd name="connsiteY243" fmla="*/ 40449 h 44045"/>
              <a:gd name="connsiteX244" fmla="*/ 8132366 w 8351823"/>
              <a:gd name="connsiteY244" fmla="*/ 44040 h 44045"/>
              <a:gd name="connsiteX245" fmla="*/ 8140200 w 8351823"/>
              <a:gd name="connsiteY245" fmla="*/ 32421 h 44045"/>
              <a:gd name="connsiteX246" fmla="*/ 8218473 w 8351823"/>
              <a:gd name="connsiteY246" fmla="*/ 0 h 44045"/>
              <a:gd name="connsiteX247" fmla="*/ 8296746 w 8351823"/>
              <a:gd name="connsiteY247" fmla="*/ 32421 h 44045"/>
              <a:gd name="connsiteX248" fmla="*/ 8304214 w 8351823"/>
              <a:gd name="connsiteY248" fmla="*/ 43497 h 44045"/>
              <a:gd name="connsiteX249" fmla="*/ 8308736 w 8351823"/>
              <a:gd name="connsiteY249" fmla="*/ 40449 h 44045"/>
              <a:gd name="connsiteX250" fmla="*/ 8351823 w 8351823"/>
              <a:gd name="connsiteY250" fmla="*/ 31750 h 44045"/>
              <a:gd name="connsiteX0" fmla="*/ 0 w 8308736"/>
              <a:gd name="connsiteY0" fmla="*/ 43496 h 44045"/>
              <a:gd name="connsiteX1" fmla="*/ 4520 w 8308736"/>
              <a:gd name="connsiteY1" fmla="*/ 40449 h 44045"/>
              <a:gd name="connsiteX2" fmla="*/ 47607 w 8308736"/>
              <a:gd name="connsiteY2" fmla="*/ 31750 h 44045"/>
              <a:gd name="connsiteX3" fmla="*/ 90694 w 8308736"/>
              <a:gd name="connsiteY3" fmla="*/ 40449 h 44045"/>
              <a:gd name="connsiteX4" fmla="*/ 96028 w 8308736"/>
              <a:gd name="connsiteY4" fmla="*/ 44044 h 44045"/>
              <a:gd name="connsiteX5" fmla="*/ 103865 w 8308736"/>
              <a:gd name="connsiteY5" fmla="*/ 32421 h 44045"/>
              <a:gd name="connsiteX6" fmla="*/ 182138 w 8308736"/>
              <a:gd name="connsiteY6" fmla="*/ 0 h 44045"/>
              <a:gd name="connsiteX7" fmla="*/ 260411 w 8308736"/>
              <a:gd name="connsiteY7" fmla="*/ 32421 h 44045"/>
              <a:gd name="connsiteX8" fmla="*/ 267878 w 8308736"/>
              <a:gd name="connsiteY8" fmla="*/ 43496 h 44045"/>
              <a:gd name="connsiteX9" fmla="*/ 272398 w 8308736"/>
              <a:gd name="connsiteY9" fmla="*/ 40449 h 44045"/>
              <a:gd name="connsiteX10" fmla="*/ 315485 w 8308736"/>
              <a:gd name="connsiteY10" fmla="*/ 31750 h 44045"/>
              <a:gd name="connsiteX11" fmla="*/ 358573 w 8308736"/>
              <a:gd name="connsiteY11" fmla="*/ 40449 h 44045"/>
              <a:gd name="connsiteX12" fmla="*/ 363906 w 8308736"/>
              <a:gd name="connsiteY12" fmla="*/ 44045 h 44045"/>
              <a:gd name="connsiteX13" fmla="*/ 371744 w 8308736"/>
              <a:gd name="connsiteY13" fmla="*/ 32421 h 44045"/>
              <a:gd name="connsiteX14" fmla="*/ 450017 w 8308736"/>
              <a:gd name="connsiteY14" fmla="*/ 0 h 44045"/>
              <a:gd name="connsiteX15" fmla="*/ 528290 w 8308736"/>
              <a:gd name="connsiteY15" fmla="*/ 32421 h 44045"/>
              <a:gd name="connsiteX16" fmla="*/ 535757 w 8308736"/>
              <a:gd name="connsiteY16" fmla="*/ 43496 h 44045"/>
              <a:gd name="connsiteX17" fmla="*/ 540277 w 8308736"/>
              <a:gd name="connsiteY17" fmla="*/ 40449 h 44045"/>
              <a:gd name="connsiteX18" fmla="*/ 583365 w 8308736"/>
              <a:gd name="connsiteY18" fmla="*/ 31750 h 44045"/>
              <a:gd name="connsiteX19" fmla="*/ 626452 w 8308736"/>
              <a:gd name="connsiteY19" fmla="*/ 40449 h 44045"/>
              <a:gd name="connsiteX20" fmla="*/ 631786 w 8308736"/>
              <a:gd name="connsiteY20" fmla="*/ 44045 h 44045"/>
              <a:gd name="connsiteX21" fmla="*/ 639623 w 8308736"/>
              <a:gd name="connsiteY21" fmla="*/ 32421 h 44045"/>
              <a:gd name="connsiteX22" fmla="*/ 717896 w 8308736"/>
              <a:gd name="connsiteY22" fmla="*/ 0 h 44045"/>
              <a:gd name="connsiteX23" fmla="*/ 796169 w 8308736"/>
              <a:gd name="connsiteY23" fmla="*/ 32421 h 44045"/>
              <a:gd name="connsiteX24" fmla="*/ 803637 w 8308736"/>
              <a:gd name="connsiteY24" fmla="*/ 43496 h 44045"/>
              <a:gd name="connsiteX25" fmla="*/ 808156 w 8308736"/>
              <a:gd name="connsiteY25" fmla="*/ 40449 h 44045"/>
              <a:gd name="connsiteX26" fmla="*/ 851244 w 8308736"/>
              <a:gd name="connsiteY26" fmla="*/ 31750 h 44045"/>
              <a:gd name="connsiteX27" fmla="*/ 894331 w 8308736"/>
              <a:gd name="connsiteY27" fmla="*/ 40449 h 44045"/>
              <a:gd name="connsiteX28" fmla="*/ 899664 w 8308736"/>
              <a:gd name="connsiteY28" fmla="*/ 44045 h 44045"/>
              <a:gd name="connsiteX29" fmla="*/ 907502 w 8308736"/>
              <a:gd name="connsiteY29" fmla="*/ 32421 h 44045"/>
              <a:gd name="connsiteX30" fmla="*/ 985775 w 8308736"/>
              <a:gd name="connsiteY30" fmla="*/ 0 h 44045"/>
              <a:gd name="connsiteX31" fmla="*/ 1064048 w 8308736"/>
              <a:gd name="connsiteY31" fmla="*/ 32421 h 44045"/>
              <a:gd name="connsiteX32" fmla="*/ 1071515 w 8308736"/>
              <a:gd name="connsiteY32" fmla="*/ 43496 h 44045"/>
              <a:gd name="connsiteX33" fmla="*/ 1076035 w 8308736"/>
              <a:gd name="connsiteY33" fmla="*/ 40449 h 44045"/>
              <a:gd name="connsiteX34" fmla="*/ 1119122 w 8308736"/>
              <a:gd name="connsiteY34" fmla="*/ 31750 h 44045"/>
              <a:gd name="connsiteX35" fmla="*/ 1162210 w 8308736"/>
              <a:gd name="connsiteY35" fmla="*/ 40449 h 44045"/>
              <a:gd name="connsiteX36" fmla="*/ 1167543 w 8308736"/>
              <a:gd name="connsiteY36" fmla="*/ 44045 h 44045"/>
              <a:gd name="connsiteX37" fmla="*/ 1175380 w 8308736"/>
              <a:gd name="connsiteY37" fmla="*/ 32421 h 44045"/>
              <a:gd name="connsiteX38" fmla="*/ 1253655 w 8308736"/>
              <a:gd name="connsiteY38" fmla="*/ 0 h 44045"/>
              <a:gd name="connsiteX39" fmla="*/ 1331927 w 8308736"/>
              <a:gd name="connsiteY39" fmla="*/ 32421 h 44045"/>
              <a:gd name="connsiteX40" fmla="*/ 1339394 w 8308736"/>
              <a:gd name="connsiteY40" fmla="*/ 43496 h 44045"/>
              <a:gd name="connsiteX41" fmla="*/ 1343914 w 8308736"/>
              <a:gd name="connsiteY41" fmla="*/ 40449 h 44045"/>
              <a:gd name="connsiteX42" fmla="*/ 1387001 w 8308736"/>
              <a:gd name="connsiteY42" fmla="*/ 31750 h 44045"/>
              <a:gd name="connsiteX43" fmla="*/ 1430088 w 8308736"/>
              <a:gd name="connsiteY43" fmla="*/ 40449 h 44045"/>
              <a:gd name="connsiteX44" fmla="*/ 1435422 w 8308736"/>
              <a:gd name="connsiteY44" fmla="*/ 44044 h 44045"/>
              <a:gd name="connsiteX45" fmla="*/ 1443258 w 8308736"/>
              <a:gd name="connsiteY45" fmla="*/ 32421 h 44045"/>
              <a:gd name="connsiteX46" fmla="*/ 1521532 w 8308736"/>
              <a:gd name="connsiteY46" fmla="*/ 0 h 44045"/>
              <a:gd name="connsiteX47" fmla="*/ 1599805 w 8308736"/>
              <a:gd name="connsiteY47" fmla="*/ 32421 h 44045"/>
              <a:gd name="connsiteX48" fmla="*/ 1607272 w 8308736"/>
              <a:gd name="connsiteY48" fmla="*/ 43496 h 44045"/>
              <a:gd name="connsiteX49" fmla="*/ 1611791 w 8308736"/>
              <a:gd name="connsiteY49" fmla="*/ 40449 h 44045"/>
              <a:gd name="connsiteX50" fmla="*/ 1654878 w 8308736"/>
              <a:gd name="connsiteY50" fmla="*/ 31750 h 44045"/>
              <a:gd name="connsiteX51" fmla="*/ 1697966 w 8308736"/>
              <a:gd name="connsiteY51" fmla="*/ 40449 h 44045"/>
              <a:gd name="connsiteX52" fmla="*/ 1703299 w 8308736"/>
              <a:gd name="connsiteY52" fmla="*/ 44044 h 44045"/>
              <a:gd name="connsiteX53" fmla="*/ 1711136 w 8308736"/>
              <a:gd name="connsiteY53" fmla="*/ 32421 h 44045"/>
              <a:gd name="connsiteX54" fmla="*/ 1789407 w 8308736"/>
              <a:gd name="connsiteY54" fmla="*/ 0 h 44045"/>
              <a:gd name="connsiteX55" fmla="*/ 1867682 w 8308736"/>
              <a:gd name="connsiteY55" fmla="*/ 32421 h 44045"/>
              <a:gd name="connsiteX56" fmla="*/ 1875149 w 8308736"/>
              <a:gd name="connsiteY56" fmla="*/ 43496 h 44045"/>
              <a:gd name="connsiteX57" fmla="*/ 1879668 w 8308736"/>
              <a:gd name="connsiteY57" fmla="*/ 40449 h 44045"/>
              <a:gd name="connsiteX58" fmla="*/ 1922757 w 8308736"/>
              <a:gd name="connsiteY58" fmla="*/ 31750 h 44045"/>
              <a:gd name="connsiteX59" fmla="*/ 1965843 w 8308736"/>
              <a:gd name="connsiteY59" fmla="*/ 40449 h 44045"/>
              <a:gd name="connsiteX60" fmla="*/ 1971178 w 8308736"/>
              <a:gd name="connsiteY60" fmla="*/ 44045 h 44045"/>
              <a:gd name="connsiteX61" fmla="*/ 1979014 w 8308736"/>
              <a:gd name="connsiteY61" fmla="*/ 32421 h 44045"/>
              <a:gd name="connsiteX62" fmla="*/ 2057287 w 8308736"/>
              <a:gd name="connsiteY62" fmla="*/ 0 h 44045"/>
              <a:gd name="connsiteX63" fmla="*/ 2135560 w 8308736"/>
              <a:gd name="connsiteY63" fmla="*/ 32421 h 44045"/>
              <a:gd name="connsiteX64" fmla="*/ 2143026 w 8308736"/>
              <a:gd name="connsiteY64" fmla="*/ 43496 h 44045"/>
              <a:gd name="connsiteX65" fmla="*/ 2147547 w 8308736"/>
              <a:gd name="connsiteY65" fmla="*/ 40449 h 44045"/>
              <a:gd name="connsiteX66" fmla="*/ 2190635 w 8308736"/>
              <a:gd name="connsiteY66" fmla="*/ 31750 h 44045"/>
              <a:gd name="connsiteX67" fmla="*/ 2233721 w 8308736"/>
              <a:gd name="connsiteY67" fmla="*/ 40449 h 44045"/>
              <a:gd name="connsiteX68" fmla="*/ 2239056 w 8308736"/>
              <a:gd name="connsiteY68" fmla="*/ 44045 h 44045"/>
              <a:gd name="connsiteX69" fmla="*/ 2246892 w 8308736"/>
              <a:gd name="connsiteY69" fmla="*/ 32421 h 44045"/>
              <a:gd name="connsiteX70" fmla="*/ 2325166 w 8308736"/>
              <a:gd name="connsiteY70" fmla="*/ 0 h 44045"/>
              <a:gd name="connsiteX71" fmla="*/ 2403439 w 8308736"/>
              <a:gd name="connsiteY71" fmla="*/ 32421 h 44045"/>
              <a:gd name="connsiteX72" fmla="*/ 2410905 w 8308736"/>
              <a:gd name="connsiteY72" fmla="*/ 43496 h 44045"/>
              <a:gd name="connsiteX73" fmla="*/ 2415425 w 8308736"/>
              <a:gd name="connsiteY73" fmla="*/ 40449 h 44045"/>
              <a:gd name="connsiteX74" fmla="*/ 2458511 w 8308736"/>
              <a:gd name="connsiteY74" fmla="*/ 31750 h 44045"/>
              <a:gd name="connsiteX75" fmla="*/ 2501600 w 8308736"/>
              <a:gd name="connsiteY75" fmla="*/ 40449 h 44045"/>
              <a:gd name="connsiteX76" fmla="*/ 2506933 w 8308736"/>
              <a:gd name="connsiteY76" fmla="*/ 44045 h 44045"/>
              <a:gd name="connsiteX77" fmla="*/ 2514770 w 8308736"/>
              <a:gd name="connsiteY77" fmla="*/ 32421 h 44045"/>
              <a:gd name="connsiteX78" fmla="*/ 2593043 w 8308736"/>
              <a:gd name="connsiteY78" fmla="*/ 0 h 44045"/>
              <a:gd name="connsiteX79" fmla="*/ 2671316 w 8308736"/>
              <a:gd name="connsiteY79" fmla="*/ 32421 h 44045"/>
              <a:gd name="connsiteX80" fmla="*/ 2678783 w 8308736"/>
              <a:gd name="connsiteY80" fmla="*/ 43496 h 44045"/>
              <a:gd name="connsiteX81" fmla="*/ 2683303 w 8308736"/>
              <a:gd name="connsiteY81" fmla="*/ 40449 h 44045"/>
              <a:gd name="connsiteX82" fmla="*/ 2726391 w 8308736"/>
              <a:gd name="connsiteY82" fmla="*/ 31750 h 44045"/>
              <a:gd name="connsiteX83" fmla="*/ 2769478 w 8308736"/>
              <a:gd name="connsiteY83" fmla="*/ 40449 h 44045"/>
              <a:gd name="connsiteX84" fmla="*/ 2774813 w 8308736"/>
              <a:gd name="connsiteY84" fmla="*/ 44045 h 44045"/>
              <a:gd name="connsiteX85" fmla="*/ 2782649 w 8308736"/>
              <a:gd name="connsiteY85" fmla="*/ 32421 h 44045"/>
              <a:gd name="connsiteX86" fmla="*/ 2860922 w 8308736"/>
              <a:gd name="connsiteY86" fmla="*/ 0 h 44045"/>
              <a:gd name="connsiteX87" fmla="*/ 2939195 w 8308736"/>
              <a:gd name="connsiteY87" fmla="*/ 32421 h 44045"/>
              <a:gd name="connsiteX88" fmla="*/ 2946661 w 8308736"/>
              <a:gd name="connsiteY88" fmla="*/ 43496 h 44045"/>
              <a:gd name="connsiteX89" fmla="*/ 2951182 w 8308736"/>
              <a:gd name="connsiteY89" fmla="*/ 40449 h 44045"/>
              <a:gd name="connsiteX90" fmla="*/ 2994269 w 8308736"/>
              <a:gd name="connsiteY90" fmla="*/ 31750 h 44045"/>
              <a:gd name="connsiteX91" fmla="*/ 3037356 w 8308736"/>
              <a:gd name="connsiteY91" fmla="*/ 40449 h 44045"/>
              <a:gd name="connsiteX92" fmla="*/ 3042690 w 8308736"/>
              <a:gd name="connsiteY92" fmla="*/ 44045 h 44045"/>
              <a:gd name="connsiteX93" fmla="*/ 3050527 w 8308736"/>
              <a:gd name="connsiteY93" fmla="*/ 32421 h 44045"/>
              <a:gd name="connsiteX94" fmla="*/ 3128800 w 8308736"/>
              <a:gd name="connsiteY94" fmla="*/ 0 h 44045"/>
              <a:gd name="connsiteX95" fmla="*/ 3207072 w 8308736"/>
              <a:gd name="connsiteY95" fmla="*/ 32421 h 44045"/>
              <a:gd name="connsiteX96" fmla="*/ 3214539 w 8308736"/>
              <a:gd name="connsiteY96" fmla="*/ 43496 h 44045"/>
              <a:gd name="connsiteX97" fmla="*/ 3219059 w 8308736"/>
              <a:gd name="connsiteY97" fmla="*/ 40449 h 44045"/>
              <a:gd name="connsiteX98" fmla="*/ 3262147 w 8308736"/>
              <a:gd name="connsiteY98" fmla="*/ 31750 h 44045"/>
              <a:gd name="connsiteX99" fmla="*/ 3305231 w 8308736"/>
              <a:gd name="connsiteY99" fmla="*/ 40449 h 44045"/>
              <a:gd name="connsiteX100" fmla="*/ 3310563 w 8308736"/>
              <a:gd name="connsiteY100" fmla="*/ 44044 h 44045"/>
              <a:gd name="connsiteX101" fmla="*/ 3318400 w 8308736"/>
              <a:gd name="connsiteY101" fmla="*/ 32421 h 44045"/>
              <a:gd name="connsiteX102" fmla="*/ 3396671 w 8308736"/>
              <a:gd name="connsiteY102" fmla="*/ 0 h 44045"/>
              <a:gd name="connsiteX103" fmla="*/ 3474944 w 8308736"/>
              <a:gd name="connsiteY103" fmla="*/ 32421 h 44045"/>
              <a:gd name="connsiteX104" fmla="*/ 3482412 w 8308736"/>
              <a:gd name="connsiteY104" fmla="*/ 43497 h 44045"/>
              <a:gd name="connsiteX105" fmla="*/ 3486934 w 8308736"/>
              <a:gd name="connsiteY105" fmla="*/ 40449 h 44045"/>
              <a:gd name="connsiteX106" fmla="*/ 3530021 w 8308736"/>
              <a:gd name="connsiteY106" fmla="*/ 31750 h 44045"/>
              <a:gd name="connsiteX107" fmla="*/ 3573109 w 8308736"/>
              <a:gd name="connsiteY107" fmla="*/ 40449 h 44045"/>
              <a:gd name="connsiteX108" fmla="*/ 3578440 w 8308736"/>
              <a:gd name="connsiteY108" fmla="*/ 44043 h 44045"/>
              <a:gd name="connsiteX109" fmla="*/ 3586276 w 8308736"/>
              <a:gd name="connsiteY109" fmla="*/ 32421 h 44045"/>
              <a:gd name="connsiteX110" fmla="*/ 3664549 w 8308736"/>
              <a:gd name="connsiteY110" fmla="*/ 0 h 44045"/>
              <a:gd name="connsiteX111" fmla="*/ 3742822 w 8308736"/>
              <a:gd name="connsiteY111" fmla="*/ 32421 h 44045"/>
              <a:gd name="connsiteX112" fmla="*/ 3750290 w 8308736"/>
              <a:gd name="connsiteY112" fmla="*/ 43497 h 44045"/>
              <a:gd name="connsiteX113" fmla="*/ 3754812 w 8308736"/>
              <a:gd name="connsiteY113" fmla="*/ 40449 h 44045"/>
              <a:gd name="connsiteX114" fmla="*/ 3797899 w 8308736"/>
              <a:gd name="connsiteY114" fmla="*/ 31750 h 44045"/>
              <a:gd name="connsiteX115" fmla="*/ 3840987 w 8308736"/>
              <a:gd name="connsiteY115" fmla="*/ 40449 h 44045"/>
              <a:gd name="connsiteX116" fmla="*/ 3846319 w 8308736"/>
              <a:gd name="connsiteY116" fmla="*/ 44044 h 44045"/>
              <a:gd name="connsiteX117" fmla="*/ 3854155 w 8308736"/>
              <a:gd name="connsiteY117" fmla="*/ 32421 h 44045"/>
              <a:gd name="connsiteX118" fmla="*/ 3932428 w 8308736"/>
              <a:gd name="connsiteY118" fmla="*/ 0 h 44045"/>
              <a:gd name="connsiteX119" fmla="*/ 4010701 w 8308736"/>
              <a:gd name="connsiteY119" fmla="*/ 32421 h 44045"/>
              <a:gd name="connsiteX120" fmla="*/ 4018169 w 8308736"/>
              <a:gd name="connsiteY120" fmla="*/ 43497 h 44045"/>
              <a:gd name="connsiteX121" fmla="*/ 4022691 w 8308736"/>
              <a:gd name="connsiteY121" fmla="*/ 40449 h 44045"/>
              <a:gd name="connsiteX122" fmla="*/ 4065778 w 8308736"/>
              <a:gd name="connsiteY122" fmla="*/ 31750 h 44045"/>
              <a:gd name="connsiteX123" fmla="*/ 4108866 w 8308736"/>
              <a:gd name="connsiteY123" fmla="*/ 40449 h 44045"/>
              <a:gd name="connsiteX124" fmla="*/ 4114197 w 8308736"/>
              <a:gd name="connsiteY124" fmla="*/ 44043 h 44045"/>
              <a:gd name="connsiteX125" fmla="*/ 4122033 w 8308736"/>
              <a:gd name="connsiteY125" fmla="*/ 32421 h 44045"/>
              <a:gd name="connsiteX126" fmla="*/ 4200306 w 8308736"/>
              <a:gd name="connsiteY126" fmla="*/ 0 h 44045"/>
              <a:gd name="connsiteX127" fmla="*/ 4278579 w 8308736"/>
              <a:gd name="connsiteY127" fmla="*/ 32421 h 44045"/>
              <a:gd name="connsiteX128" fmla="*/ 4286047 w 8308736"/>
              <a:gd name="connsiteY128" fmla="*/ 43497 h 44045"/>
              <a:gd name="connsiteX129" fmla="*/ 4290569 w 8308736"/>
              <a:gd name="connsiteY129" fmla="*/ 40449 h 44045"/>
              <a:gd name="connsiteX130" fmla="*/ 4333656 w 8308736"/>
              <a:gd name="connsiteY130" fmla="*/ 31750 h 44045"/>
              <a:gd name="connsiteX131" fmla="*/ 4376744 w 8308736"/>
              <a:gd name="connsiteY131" fmla="*/ 40449 h 44045"/>
              <a:gd name="connsiteX132" fmla="*/ 4382075 w 8308736"/>
              <a:gd name="connsiteY132" fmla="*/ 44043 h 44045"/>
              <a:gd name="connsiteX133" fmla="*/ 4389911 w 8308736"/>
              <a:gd name="connsiteY133" fmla="*/ 32421 h 44045"/>
              <a:gd name="connsiteX134" fmla="*/ 4468184 w 8308736"/>
              <a:gd name="connsiteY134" fmla="*/ 0 h 44045"/>
              <a:gd name="connsiteX135" fmla="*/ 4546457 w 8308736"/>
              <a:gd name="connsiteY135" fmla="*/ 32421 h 44045"/>
              <a:gd name="connsiteX136" fmla="*/ 4553925 w 8308736"/>
              <a:gd name="connsiteY136" fmla="*/ 43497 h 44045"/>
              <a:gd name="connsiteX137" fmla="*/ 4558447 w 8308736"/>
              <a:gd name="connsiteY137" fmla="*/ 40449 h 44045"/>
              <a:gd name="connsiteX138" fmla="*/ 4601534 w 8308736"/>
              <a:gd name="connsiteY138" fmla="*/ 31750 h 44045"/>
              <a:gd name="connsiteX139" fmla="*/ 4644622 w 8308736"/>
              <a:gd name="connsiteY139" fmla="*/ 40449 h 44045"/>
              <a:gd name="connsiteX140" fmla="*/ 4649954 w 8308736"/>
              <a:gd name="connsiteY140" fmla="*/ 44044 h 44045"/>
              <a:gd name="connsiteX141" fmla="*/ 4657790 w 8308736"/>
              <a:gd name="connsiteY141" fmla="*/ 32421 h 44045"/>
              <a:gd name="connsiteX142" fmla="*/ 4736063 w 8308736"/>
              <a:gd name="connsiteY142" fmla="*/ 0 h 44045"/>
              <a:gd name="connsiteX143" fmla="*/ 4814336 w 8308736"/>
              <a:gd name="connsiteY143" fmla="*/ 32421 h 44045"/>
              <a:gd name="connsiteX144" fmla="*/ 4821804 w 8308736"/>
              <a:gd name="connsiteY144" fmla="*/ 43497 h 44045"/>
              <a:gd name="connsiteX145" fmla="*/ 4826326 w 8308736"/>
              <a:gd name="connsiteY145" fmla="*/ 40449 h 44045"/>
              <a:gd name="connsiteX146" fmla="*/ 4869413 w 8308736"/>
              <a:gd name="connsiteY146" fmla="*/ 31750 h 44045"/>
              <a:gd name="connsiteX147" fmla="*/ 4912501 w 8308736"/>
              <a:gd name="connsiteY147" fmla="*/ 40449 h 44045"/>
              <a:gd name="connsiteX148" fmla="*/ 4917832 w 8308736"/>
              <a:gd name="connsiteY148" fmla="*/ 44043 h 44045"/>
              <a:gd name="connsiteX149" fmla="*/ 4925668 w 8308736"/>
              <a:gd name="connsiteY149" fmla="*/ 32421 h 44045"/>
              <a:gd name="connsiteX150" fmla="*/ 5003941 w 8308736"/>
              <a:gd name="connsiteY150" fmla="*/ 0 h 44045"/>
              <a:gd name="connsiteX151" fmla="*/ 5082214 w 8308736"/>
              <a:gd name="connsiteY151" fmla="*/ 32421 h 44045"/>
              <a:gd name="connsiteX152" fmla="*/ 5089682 w 8308736"/>
              <a:gd name="connsiteY152" fmla="*/ 43497 h 44045"/>
              <a:gd name="connsiteX153" fmla="*/ 5094204 w 8308736"/>
              <a:gd name="connsiteY153" fmla="*/ 40449 h 44045"/>
              <a:gd name="connsiteX154" fmla="*/ 5137291 w 8308736"/>
              <a:gd name="connsiteY154" fmla="*/ 31750 h 44045"/>
              <a:gd name="connsiteX155" fmla="*/ 5180379 w 8308736"/>
              <a:gd name="connsiteY155" fmla="*/ 40449 h 44045"/>
              <a:gd name="connsiteX156" fmla="*/ 5185710 w 8308736"/>
              <a:gd name="connsiteY156" fmla="*/ 44043 h 44045"/>
              <a:gd name="connsiteX157" fmla="*/ 5193546 w 8308736"/>
              <a:gd name="connsiteY157" fmla="*/ 32421 h 44045"/>
              <a:gd name="connsiteX158" fmla="*/ 5271819 w 8308736"/>
              <a:gd name="connsiteY158" fmla="*/ 0 h 44045"/>
              <a:gd name="connsiteX159" fmla="*/ 5350092 w 8308736"/>
              <a:gd name="connsiteY159" fmla="*/ 32421 h 44045"/>
              <a:gd name="connsiteX160" fmla="*/ 5357560 w 8308736"/>
              <a:gd name="connsiteY160" fmla="*/ 43497 h 44045"/>
              <a:gd name="connsiteX161" fmla="*/ 5362082 w 8308736"/>
              <a:gd name="connsiteY161" fmla="*/ 40449 h 44045"/>
              <a:gd name="connsiteX162" fmla="*/ 5405169 w 8308736"/>
              <a:gd name="connsiteY162" fmla="*/ 31750 h 44045"/>
              <a:gd name="connsiteX163" fmla="*/ 5448257 w 8308736"/>
              <a:gd name="connsiteY163" fmla="*/ 40449 h 44045"/>
              <a:gd name="connsiteX164" fmla="*/ 5453589 w 8308736"/>
              <a:gd name="connsiteY164" fmla="*/ 44044 h 44045"/>
              <a:gd name="connsiteX165" fmla="*/ 5461425 w 8308736"/>
              <a:gd name="connsiteY165" fmla="*/ 32421 h 44045"/>
              <a:gd name="connsiteX166" fmla="*/ 5539698 w 8308736"/>
              <a:gd name="connsiteY166" fmla="*/ 0 h 44045"/>
              <a:gd name="connsiteX167" fmla="*/ 5617971 w 8308736"/>
              <a:gd name="connsiteY167" fmla="*/ 32421 h 44045"/>
              <a:gd name="connsiteX168" fmla="*/ 5625439 w 8308736"/>
              <a:gd name="connsiteY168" fmla="*/ 43497 h 44045"/>
              <a:gd name="connsiteX169" fmla="*/ 5629961 w 8308736"/>
              <a:gd name="connsiteY169" fmla="*/ 40449 h 44045"/>
              <a:gd name="connsiteX170" fmla="*/ 5673048 w 8308736"/>
              <a:gd name="connsiteY170" fmla="*/ 31750 h 44045"/>
              <a:gd name="connsiteX171" fmla="*/ 5716136 w 8308736"/>
              <a:gd name="connsiteY171" fmla="*/ 40449 h 44045"/>
              <a:gd name="connsiteX172" fmla="*/ 5721467 w 8308736"/>
              <a:gd name="connsiteY172" fmla="*/ 44043 h 44045"/>
              <a:gd name="connsiteX173" fmla="*/ 5729303 w 8308736"/>
              <a:gd name="connsiteY173" fmla="*/ 32421 h 44045"/>
              <a:gd name="connsiteX174" fmla="*/ 5807576 w 8308736"/>
              <a:gd name="connsiteY174" fmla="*/ 0 h 44045"/>
              <a:gd name="connsiteX175" fmla="*/ 5885849 w 8308736"/>
              <a:gd name="connsiteY175" fmla="*/ 32421 h 44045"/>
              <a:gd name="connsiteX176" fmla="*/ 5893317 w 8308736"/>
              <a:gd name="connsiteY176" fmla="*/ 43497 h 44045"/>
              <a:gd name="connsiteX177" fmla="*/ 5897839 w 8308736"/>
              <a:gd name="connsiteY177" fmla="*/ 40449 h 44045"/>
              <a:gd name="connsiteX178" fmla="*/ 5940926 w 8308736"/>
              <a:gd name="connsiteY178" fmla="*/ 31750 h 44045"/>
              <a:gd name="connsiteX179" fmla="*/ 5984014 w 8308736"/>
              <a:gd name="connsiteY179" fmla="*/ 40449 h 44045"/>
              <a:gd name="connsiteX180" fmla="*/ 5989345 w 8308736"/>
              <a:gd name="connsiteY180" fmla="*/ 44043 h 44045"/>
              <a:gd name="connsiteX181" fmla="*/ 5997181 w 8308736"/>
              <a:gd name="connsiteY181" fmla="*/ 32421 h 44045"/>
              <a:gd name="connsiteX182" fmla="*/ 6075454 w 8308736"/>
              <a:gd name="connsiteY182" fmla="*/ 0 h 44045"/>
              <a:gd name="connsiteX183" fmla="*/ 6153727 w 8308736"/>
              <a:gd name="connsiteY183" fmla="*/ 32421 h 44045"/>
              <a:gd name="connsiteX184" fmla="*/ 6161195 w 8308736"/>
              <a:gd name="connsiteY184" fmla="*/ 43497 h 44045"/>
              <a:gd name="connsiteX185" fmla="*/ 6165717 w 8308736"/>
              <a:gd name="connsiteY185" fmla="*/ 40449 h 44045"/>
              <a:gd name="connsiteX186" fmla="*/ 6208804 w 8308736"/>
              <a:gd name="connsiteY186" fmla="*/ 31750 h 44045"/>
              <a:gd name="connsiteX187" fmla="*/ 6251892 w 8308736"/>
              <a:gd name="connsiteY187" fmla="*/ 40449 h 44045"/>
              <a:gd name="connsiteX188" fmla="*/ 6257224 w 8308736"/>
              <a:gd name="connsiteY188" fmla="*/ 44044 h 44045"/>
              <a:gd name="connsiteX189" fmla="*/ 6265060 w 8308736"/>
              <a:gd name="connsiteY189" fmla="*/ 32421 h 44045"/>
              <a:gd name="connsiteX190" fmla="*/ 6343333 w 8308736"/>
              <a:gd name="connsiteY190" fmla="*/ 0 h 44045"/>
              <a:gd name="connsiteX191" fmla="*/ 6421606 w 8308736"/>
              <a:gd name="connsiteY191" fmla="*/ 32421 h 44045"/>
              <a:gd name="connsiteX192" fmla="*/ 6429074 w 8308736"/>
              <a:gd name="connsiteY192" fmla="*/ 43497 h 44045"/>
              <a:gd name="connsiteX193" fmla="*/ 6433596 w 8308736"/>
              <a:gd name="connsiteY193" fmla="*/ 40449 h 44045"/>
              <a:gd name="connsiteX194" fmla="*/ 6476683 w 8308736"/>
              <a:gd name="connsiteY194" fmla="*/ 31750 h 44045"/>
              <a:gd name="connsiteX195" fmla="*/ 6519771 w 8308736"/>
              <a:gd name="connsiteY195" fmla="*/ 40449 h 44045"/>
              <a:gd name="connsiteX196" fmla="*/ 6525102 w 8308736"/>
              <a:gd name="connsiteY196" fmla="*/ 44043 h 44045"/>
              <a:gd name="connsiteX197" fmla="*/ 6532938 w 8308736"/>
              <a:gd name="connsiteY197" fmla="*/ 32421 h 44045"/>
              <a:gd name="connsiteX198" fmla="*/ 6611211 w 8308736"/>
              <a:gd name="connsiteY198" fmla="*/ 0 h 44045"/>
              <a:gd name="connsiteX199" fmla="*/ 6689484 w 8308736"/>
              <a:gd name="connsiteY199" fmla="*/ 32421 h 44045"/>
              <a:gd name="connsiteX200" fmla="*/ 6696952 w 8308736"/>
              <a:gd name="connsiteY200" fmla="*/ 43497 h 44045"/>
              <a:gd name="connsiteX201" fmla="*/ 6701474 w 8308736"/>
              <a:gd name="connsiteY201" fmla="*/ 40449 h 44045"/>
              <a:gd name="connsiteX202" fmla="*/ 6744561 w 8308736"/>
              <a:gd name="connsiteY202" fmla="*/ 31750 h 44045"/>
              <a:gd name="connsiteX203" fmla="*/ 6787649 w 8308736"/>
              <a:gd name="connsiteY203" fmla="*/ 40449 h 44045"/>
              <a:gd name="connsiteX204" fmla="*/ 6792980 w 8308736"/>
              <a:gd name="connsiteY204" fmla="*/ 44043 h 44045"/>
              <a:gd name="connsiteX205" fmla="*/ 6800816 w 8308736"/>
              <a:gd name="connsiteY205" fmla="*/ 32421 h 44045"/>
              <a:gd name="connsiteX206" fmla="*/ 6879089 w 8308736"/>
              <a:gd name="connsiteY206" fmla="*/ 0 h 44045"/>
              <a:gd name="connsiteX207" fmla="*/ 6957362 w 8308736"/>
              <a:gd name="connsiteY207" fmla="*/ 32421 h 44045"/>
              <a:gd name="connsiteX208" fmla="*/ 6964830 w 8308736"/>
              <a:gd name="connsiteY208" fmla="*/ 43497 h 44045"/>
              <a:gd name="connsiteX209" fmla="*/ 6969352 w 8308736"/>
              <a:gd name="connsiteY209" fmla="*/ 40449 h 44045"/>
              <a:gd name="connsiteX210" fmla="*/ 7012439 w 8308736"/>
              <a:gd name="connsiteY210" fmla="*/ 31750 h 44045"/>
              <a:gd name="connsiteX211" fmla="*/ 7055527 w 8308736"/>
              <a:gd name="connsiteY211" fmla="*/ 40449 h 44045"/>
              <a:gd name="connsiteX212" fmla="*/ 7060859 w 8308736"/>
              <a:gd name="connsiteY212" fmla="*/ 44044 h 44045"/>
              <a:gd name="connsiteX213" fmla="*/ 7068695 w 8308736"/>
              <a:gd name="connsiteY213" fmla="*/ 32421 h 44045"/>
              <a:gd name="connsiteX214" fmla="*/ 7146968 w 8308736"/>
              <a:gd name="connsiteY214" fmla="*/ 0 h 44045"/>
              <a:gd name="connsiteX215" fmla="*/ 7225241 w 8308736"/>
              <a:gd name="connsiteY215" fmla="*/ 32421 h 44045"/>
              <a:gd name="connsiteX216" fmla="*/ 7232709 w 8308736"/>
              <a:gd name="connsiteY216" fmla="*/ 43497 h 44045"/>
              <a:gd name="connsiteX217" fmla="*/ 7237231 w 8308736"/>
              <a:gd name="connsiteY217" fmla="*/ 40449 h 44045"/>
              <a:gd name="connsiteX218" fmla="*/ 7280318 w 8308736"/>
              <a:gd name="connsiteY218" fmla="*/ 31750 h 44045"/>
              <a:gd name="connsiteX219" fmla="*/ 7323406 w 8308736"/>
              <a:gd name="connsiteY219" fmla="*/ 40449 h 44045"/>
              <a:gd name="connsiteX220" fmla="*/ 7328737 w 8308736"/>
              <a:gd name="connsiteY220" fmla="*/ 44043 h 44045"/>
              <a:gd name="connsiteX221" fmla="*/ 7336573 w 8308736"/>
              <a:gd name="connsiteY221" fmla="*/ 32421 h 44045"/>
              <a:gd name="connsiteX222" fmla="*/ 7414846 w 8308736"/>
              <a:gd name="connsiteY222" fmla="*/ 0 h 44045"/>
              <a:gd name="connsiteX223" fmla="*/ 7493119 w 8308736"/>
              <a:gd name="connsiteY223" fmla="*/ 32421 h 44045"/>
              <a:gd name="connsiteX224" fmla="*/ 7500587 w 8308736"/>
              <a:gd name="connsiteY224" fmla="*/ 43497 h 44045"/>
              <a:gd name="connsiteX225" fmla="*/ 7505109 w 8308736"/>
              <a:gd name="connsiteY225" fmla="*/ 40449 h 44045"/>
              <a:gd name="connsiteX226" fmla="*/ 7548196 w 8308736"/>
              <a:gd name="connsiteY226" fmla="*/ 31750 h 44045"/>
              <a:gd name="connsiteX227" fmla="*/ 7591283 w 8308736"/>
              <a:gd name="connsiteY227" fmla="*/ 40449 h 44045"/>
              <a:gd name="connsiteX228" fmla="*/ 7596615 w 8308736"/>
              <a:gd name="connsiteY228" fmla="*/ 44043 h 44045"/>
              <a:gd name="connsiteX229" fmla="*/ 7604451 w 8308736"/>
              <a:gd name="connsiteY229" fmla="*/ 32421 h 44045"/>
              <a:gd name="connsiteX230" fmla="*/ 7682724 w 8308736"/>
              <a:gd name="connsiteY230" fmla="*/ 0 h 44045"/>
              <a:gd name="connsiteX231" fmla="*/ 7760997 w 8308736"/>
              <a:gd name="connsiteY231" fmla="*/ 32421 h 44045"/>
              <a:gd name="connsiteX232" fmla="*/ 7768465 w 8308736"/>
              <a:gd name="connsiteY232" fmla="*/ 43497 h 44045"/>
              <a:gd name="connsiteX233" fmla="*/ 7772987 w 8308736"/>
              <a:gd name="connsiteY233" fmla="*/ 40449 h 44045"/>
              <a:gd name="connsiteX234" fmla="*/ 7816074 w 8308736"/>
              <a:gd name="connsiteY234" fmla="*/ 31750 h 44045"/>
              <a:gd name="connsiteX235" fmla="*/ 7859161 w 8308736"/>
              <a:gd name="connsiteY235" fmla="*/ 40449 h 44045"/>
              <a:gd name="connsiteX236" fmla="*/ 7864494 w 8308736"/>
              <a:gd name="connsiteY236" fmla="*/ 44044 h 44045"/>
              <a:gd name="connsiteX237" fmla="*/ 7872330 w 8308736"/>
              <a:gd name="connsiteY237" fmla="*/ 32421 h 44045"/>
              <a:gd name="connsiteX238" fmla="*/ 7950603 w 8308736"/>
              <a:gd name="connsiteY238" fmla="*/ 0 h 44045"/>
              <a:gd name="connsiteX239" fmla="*/ 8028876 w 8308736"/>
              <a:gd name="connsiteY239" fmla="*/ 32421 h 44045"/>
              <a:gd name="connsiteX240" fmla="*/ 8036344 w 8308736"/>
              <a:gd name="connsiteY240" fmla="*/ 43497 h 44045"/>
              <a:gd name="connsiteX241" fmla="*/ 8040866 w 8308736"/>
              <a:gd name="connsiteY241" fmla="*/ 40449 h 44045"/>
              <a:gd name="connsiteX242" fmla="*/ 8083953 w 8308736"/>
              <a:gd name="connsiteY242" fmla="*/ 31750 h 44045"/>
              <a:gd name="connsiteX243" fmla="*/ 8127040 w 8308736"/>
              <a:gd name="connsiteY243" fmla="*/ 40449 h 44045"/>
              <a:gd name="connsiteX244" fmla="*/ 8132366 w 8308736"/>
              <a:gd name="connsiteY244" fmla="*/ 44040 h 44045"/>
              <a:gd name="connsiteX245" fmla="*/ 8140200 w 8308736"/>
              <a:gd name="connsiteY245" fmla="*/ 32421 h 44045"/>
              <a:gd name="connsiteX246" fmla="*/ 8218473 w 8308736"/>
              <a:gd name="connsiteY246" fmla="*/ 0 h 44045"/>
              <a:gd name="connsiteX247" fmla="*/ 8296746 w 8308736"/>
              <a:gd name="connsiteY247" fmla="*/ 32421 h 44045"/>
              <a:gd name="connsiteX248" fmla="*/ 8304214 w 8308736"/>
              <a:gd name="connsiteY248" fmla="*/ 43497 h 44045"/>
              <a:gd name="connsiteX249" fmla="*/ 8308736 w 8308736"/>
              <a:gd name="connsiteY249" fmla="*/ 40449 h 44045"/>
              <a:gd name="connsiteX0" fmla="*/ 0 w 8304214"/>
              <a:gd name="connsiteY0" fmla="*/ 43496 h 44045"/>
              <a:gd name="connsiteX1" fmla="*/ 4520 w 8304214"/>
              <a:gd name="connsiteY1" fmla="*/ 40449 h 44045"/>
              <a:gd name="connsiteX2" fmla="*/ 47607 w 8304214"/>
              <a:gd name="connsiteY2" fmla="*/ 31750 h 44045"/>
              <a:gd name="connsiteX3" fmla="*/ 90694 w 8304214"/>
              <a:gd name="connsiteY3" fmla="*/ 40449 h 44045"/>
              <a:gd name="connsiteX4" fmla="*/ 96028 w 8304214"/>
              <a:gd name="connsiteY4" fmla="*/ 44044 h 44045"/>
              <a:gd name="connsiteX5" fmla="*/ 103865 w 8304214"/>
              <a:gd name="connsiteY5" fmla="*/ 32421 h 44045"/>
              <a:gd name="connsiteX6" fmla="*/ 182138 w 8304214"/>
              <a:gd name="connsiteY6" fmla="*/ 0 h 44045"/>
              <a:gd name="connsiteX7" fmla="*/ 260411 w 8304214"/>
              <a:gd name="connsiteY7" fmla="*/ 32421 h 44045"/>
              <a:gd name="connsiteX8" fmla="*/ 267878 w 8304214"/>
              <a:gd name="connsiteY8" fmla="*/ 43496 h 44045"/>
              <a:gd name="connsiteX9" fmla="*/ 272398 w 8304214"/>
              <a:gd name="connsiteY9" fmla="*/ 40449 h 44045"/>
              <a:gd name="connsiteX10" fmla="*/ 315485 w 8304214"/>
              <a:gd name="connsiteY10" fmla="*/ 31750 h 44045"/>
              <a:gd name="connsiteX11" fmla="*/ 358573 w 8304214"/>
              <a:gd name="connsiteY11" fmla="*/ 40449 h 44045"/>
              <a:gd name="connsiteX12" fmla="*/ 363906 w 8304214"/>
              <a:gd name="connsiteY12" fmla="*/ 44045 h 44045"/>
              <a:gd name="connsiteX13" fmla="*/ 371744 w 8304214"/>
              <a:gd name="connsiteY13" fmla="*/ 32421 h 44045"/>
              <a:gd name="connsiteX14" fmla="*/ 450017 w 8304214"/>
              <a:gd name="connsiteY14" fmla="*/ 0 h 44045"/>
              <a:gd name="connsiteX15" fmla="*/ 528290 w 8304214"/>
              <a:gd name="connsiteY15" fmla="*/ 32421 h 44045"/>
              <a:gd name="connsiteX16" fmla="*/ 535757 w 8304214"/>
              <a:gd name="connsiteY16" fmla="*/ 43496 h 44045"/>
              <a:gd name="connsiteX17" fmla="*/ 540277 w 8304214"/>
              <a:gd name="connsiteY17" fmla="*/ 40449 h 44045"/>
              <a:gd name="connsiteX18" fmla="*/ 583365 w 8304214"/>
              <a:gd name="connsiteY18" fmla="*/ 31750 h 44045"/>
              <a:gd name="connsiteX19" fmla="*/ 626452 w 8304214"/>
              <a:gd name="connsiteY19" fmla="*/ 40449 h 44045"/>
              <a:gd name="connsiteX20" fmla="*/ 631786 w 8304214"/>
              <a:gd name="connsiteY20" fmla="*/ 44045 h 44045"/>
              <a:gd name="connsiteX21" fmla="*/ 639623 w 8304214"/>
              <a:gd name="connsiteY21" fmla="*/ 32421 h 44045"/>
              <a:gd name="connsiteX22" fmla="*/ 717896 w 8304214"/>
              <a:gd name="connsiteY22" fmla="*/ 0 h 44045"/>
              <a:gd name="connsiteX23" fmla="*/ 796169 w 8304214"/>
              <a:gd name="connsiteY23" fmla="*/ 32421 h 44045"/>
              <a:gd name="connsiteX24" fmla="*/ 803637 w 8304214"/>
              <a:gd name="connsiteY24" fmla="*/ 43496 h 44045"/>
              <a:gd name="connsiteX25" fmla="*/ 808156 w 8304214"/>
              <a:gd name="connsiteY25" fmla="*/ 40449 h 44045"/>
              <a:gd name="connsiteX26" fmla="*/ 851244 w 8304214"/>
              <a:gd name="connsiteY26" fmla="*/ 31750 h 44045"/>
              <a:gd name="connsiteX27" fmla="*/ 894331 w 8304214"/>
              <a:gd name="connsiteY27" fmla="*/ 40449 h 44045"/>
              <a:gd name="connsiteX28" fmla="*/ 899664 w 8304214"/>
              <a:gd name="connsiteY28" fmla="*/ 44045 h 44045"/>
              <a:gd name="connsiteX29" fmla="*/ 907502 w 8304214"/>
              <a:gd name="connsiteY29" fmla="*/ 32421 h 44045"/>
              <a:gd name="connsiteX30" fmla="*/ 985775 w 8304214"/>
              <a:gd name="connsiteY30" fmla="*/ 0 h 44045"/>
              <a:gd name="connsiteX31" fmla="*/ 1064048 w 8304214"/>
              <a:gd name="connsiteY31" fmla="*/ 32421 h 44045"/>
              <a:gd name="connsiteX32" fmla="*/ 1071515 w 8304214"/>
              <a:gd name="connsiteY32" fmla="*/ 43496 h 44045"/>
              <a:gd name="connsiteX33" fmla="*/ 1076035 w 8304214"/>
              <a:gd name="connsiteY33" fmla="*/ 40449 h 44045"/>
              <a:gd name="connsiteX34" fmla="*/ 1119122 w 8304214"/>
              <a:gd name="connsiteY34" fmla="*/ 31750 h 44045"/>
              <a:gd name="connsiteX35" fmla="*/ 1162210 w 8304214"/>
              <a:gd name="connsiteY35" fmla="*/ 40449 h 44045"/>
              <a:gd name="connsiteX36" fmla="*/ 1167543 w 8304214"/>
              <a:gd name="connsiteY36" fmla="*/ 44045 h 44045"/>
              <a:gd name="connsiteX37" fmla="*/ 1175380 w 8304214"/>
              <a:gd name="connsiteY37" fmla="*/ 32421 h 44045"/>
              <a:gd name="connsiteX38" fmla="*/ 1253655 w 8304214"/>
              <a:gd name="connsiteY38" fmla="*/ 0 h 44045"/>
              <a:gd name="connsiteX39" fmla="*/ 1331927 w 8304214"/>
              <a:gd name="connsiteY39" fmla="*/ 32421 h 44045"/>
              <a:gd name="connsiteX40" fmla="*/ 1339394 w 8304214"/>
              <a:gd name="connsiteY40" fmla="*/ 43496 h 44045"/>
              <a:gd name="connsiteX41" fmla="*/ 1343914 w 8304214"/>
              <a:gd name="connsiteY41" fmla="*/ 40449 h 44045"/>
              <a:gd name="connsiteX42" fmla="*/ 1387001 w 8304214"/>
              <a:gd name="connsiteY42" fmla="*/ 31750 h 44045"/>
              <a:gd name="connsiteX43" fmla="*/ 1430088 w 8304214"/>
              <a:gd name="connsiteY43" fmla="*/ 40449 h 44045"/>
              <a:gd name="connsiteX44" fmla="*/ 1435422 w 8304214"/>
              <a:gd name="connsiteY44" fmla="*/ 44044 h 44045"/>
              <a:gd name="connsiteX45" fmla="*/ 1443258 w 8304214"/>
              <a:gd name="connsiteY45" fmla="*/ 32421 h 44045"/>
              <a:gd name="connsiteX46" fmla="*/ 1521532 w 8304214"/>
              <a:gd name="connsiteY46" fmla="*/ 0 h 44045"/>
              <a:gd name="connsiteX47" fmla="*/ 1599805 w 8304214"/>
              <a:gd name="connsiteY47" fmla="*/ 32421 h 44045"/>
              <a:gd name="connsiteX48" fmla="*/ 1607272 w 8304214"/>
              <a:gd name="connsiteY48" fmla="*/ 43496 h 44045"/>
              <a:gd name="connsiteX49" fmla="*/ 1611791 w 8304214"/>
              <a:gd name="connsiteY49" fmla="*/ 40449 h 44045"/>
              <a:gd name="connsiteX50" fmla="*/ 1654878 w 8304214"/>
              <a:gd name="connsiteY50" fmla="*/ 31750 h 44045"/>
              <a:gd name="connsiteX51" fmla="*/ 1697966 w 8304214"/>
              <a:gd name="connsiteY51" fmla="*/ 40449 h 44045"/>
              <a:gd name="connsiteX52" fmla="*/ 1703299 w 8304214"/>
              <a:gd name="connsiteY52" fmla="*/ 44044 h 44045"/>
              <a:gd name="connsiteX53" fmla="*/ 1711136 w 8304214"/>
              <a:gd name="connsiteY53" fmla="*/ 32421 h 44045"/>
              <a:gd name="connsiteX54" fmla="*/ 1789407 w 8304214"/>
              <a:gd name="connsiteY54" fmla="*/ 0 h 44045"/>
              <a:gd name="connsiteX55" fmla="*/ 1867682 w 8304214"/>
              <a:gd name="connsiteY55" fmla="*/ 32421 h 44045"/>
              <a:gd name="connsiteX56" fmla="*/ 1875149 w 8304214"/>
              <a:gd name="connsiteY56" fmla="*/ 43496 h 44045"/>
              <a:gd name="connsiteX57" fmla="*/ 1879668 w 8304214"/>
              <a:gd name="connsiteY57" fmla="*/ 40449 h 44045"/>
              <a:gd name="connsiteX58" fmla="*/ 1922757 w 8304214"/>
              <a:gd name="connsiteY58" fmla="*/ 31750 h 44045"/>
              <a:gd name="connsiteX59" fmla="*/ 1965843 w 8304214"/>
              <a:gd name="connsiteY59" fmla="*/ 40449 h 44045"/>
              <a:gd name="connsiteX60" fmla="*/ 1971178 w 8304214"/>
              <a:gd name="connsiteY60" fmla="*/ 44045 h 44045"/>
              <a:gd name="connsiteX61" fmla="*/ 1979014 w 8304214"/>
              <a:gd name="connsiteY61" fmla="*/ 32421 h 44045"/>
              <a:gd name="connsiteX62" fmla="*/ 2057287 w 8304214"/>
              <a:gd name="connsiteY62" fmla="*/ 0 h 44045"/>
              <a:gd name="connsiteX63" fmla="*/ 2135560 w 8304214"/>
              <a:gd name="connsiteY63" fmla="*/ 32421 h 44045"/>
              <a:gd name="connsiteX64" fmla="*/ 2143026 w 8304214"/>
              <a:gd name="connsiteY64" fmla="*/ 43496 h 44045"/>
              <a:gd name="connsiteX65" fmla="*/ 2147547 w 8304214"/>
              <a:gd name="connsiteY65" fmla="*/ 40449 h 44045"/>
              <a:gd name="connsiteX66" fmla="*/ 2190635 w 8304214"/>
              <a:gd name="connsiteY66" fmla="*/ 31750 h 44045"/>
              <a:gd name="connsiteX67" fmla="*/ 2233721 w 8304214"/>
              <a:gd name="connsiteY67" fmla="*/ 40449 h 44045"/>
              <a:gd name="connsiteX68" fmla="*/ 2239056 w 8304214"/>
              <a:gd name="connsiteY68" fmla="*/ 44045 h 44045"/>
              <a:gd name="connsiteX69" fmla="*/ 2246892 w 8304214"/>
              <a:gd name="connsiteY69" fmla="*/ 32421 h 44045"/>
              <a:gd name="connsiteX70" fmla="*/ 2325166 w 8304214"/>
              <a:gd name="connsiteY70" fmla="*/ 0 h 44045"/>
              <a:gd name="connsiteX71" fmla="*/ 2403439 w 8304214"/>
              <a:gd name="connsiteY71" fmla="*/ 32421 h 44045"/>
              <a:gd name="connsiteX72" fmla="*/ 2410905 w 8304214"/>
              <a:gd name="connsiteY72" fmla="*/ 43496 h 44045"/>
              <a:gd name="connsiteX73" fmla="*/ 2415425 w 8304214"/>
              <a:gd name="connsiteY73" fmla="*/ 40449 h 44045"/>
              <a:gd name="connsiteX74" fmla="*/ 2458511 w 8304214"/>
              <a:gd name="connsiteY74" fmla="*/ 31750 h 44045"/>
              <a:gd name="connsiteX75" fmla="*/ 2501600 w 8304214"/>
              <a:gd name="connsiteY75" fmla="*/ 40449 h 44045"/>
              <a:gd name="connsiteX76" fmla="*/ 2506933 w 8304214"/>
              <a:gd name="connsiteY76" fmla="*/ 44045 h 44045"/>
              <a:gd name="connsiteX77" fmla="*/ 2514770 w 8304214"/>
              <a:gd name="connsiteY77" fmla="*/ 32421 h 44045"/>
              <a:gd name="connsiteX78" fmla="*/ 2593043 w 8304214"/>
              <a:gd name="connsiteY78" fmla="*/ 0 h 44045"/>
              <a:gd name="connsiteX79" fmla="*/ 2671316 w 8304214"/>
              <a:gd name="connsiteY79" fmla="*/ 32421 h 44045"/>
              <a:gd name="connsiteX80" fmla="*/ 2678783 w 8304214"/>
              <a:gd name="connsiteY80" fmla="*/ 43496 h 44045"/>
              <a:gd name="connsiteX81" fmla="*/ 2683303 w 8304214"/>
              <a:gd name="connsiteY81" fmla="*/ 40449 h 44045"/>
              <a:gd name="connsiteX82" fmla="*/ 2726391 w 8304214"/>
              <a:gd name="connsiteY82" fmla="*/ 31750 h 44045"/>
              <a:gd name="connsiteX83" fmla="*/ 2769478 w 8304214"/>
              <a:gd name="connsiteY83" fmla="*/ 40449 h 44045"/>
              <a:gd name="connsiteX84" fmla="*/ 2774813 w 8304214"/>
              <a:gd name="connsiteY84" fmla="*/ 44045 h 44045"/>
              <a:gd name="connsiteX85" fmla="*/ 2782649 w 8304214"/>
              <a:gd name="connsiteY85" fmla="*/ 32421 h 44045"/>
              <a:gd name="connsiteX86" fmla="*/ 2860922 w 8304214"/>
              <a:gd name="connsiteY86" fmla="*/ 0 h 44045"/>
              <a:gd name="connsiteX87" fmla="*/ 2939195 w 8304214"/>
              <a:gd name="connsiteY87" fmla="*/ 32421 h 44045"/>
              <a:gd name="connsiteX88" fmla="*/ 2946661 w 8304214"/>
              <a:gd name="connsiteY88" fmla="*/ 43496 h 44045"/>
              <a:gd name="connsiteX89" fmla="*/ 2951182 w 8304214"/>
              <a:gd name="connsiteY89" fmla="*/ 40449 h 44045"/>
              <a:gd name="connsiteX90" fmla="*/ 2994269 w 8304214"/>
              <a:gd name="connsiteY90" fmla="*/ 31750 h 44045"/>
              <a:gd name="connsiteX91" fmla="*/ 3037356 w 8304214"/>
              <a:gd name="connsiteY91" fmla="*/ 40449 h 44045"/>
              <a:gd name="connsiteX92" fmla="*/ 3042690 w 8304214"/>
              <a:gd name="connsiteY92" fmla="*/ 44045 h 44045"/>
              <a:gd name="connsiteX93" fmla="*/ 3050527 w 8304214"/>
              <a:gd name="connsiteY93" fmla="*/ 32421 h 44045"/>
              <a:gd name="connsiteX94" fmla="*/ 3128800 w 8304214"/>
              <a:gd name="connsiteY94" fmla="*/ 0 h 44045"/>
              <a:gd name="connsiteX95" fmla="*/ 3207072 w 8304214"/>
              <a:gd name="connsiteY95" fmla="*/ 32421 h 44045"/>
              <a:gd name="connsiteX96" fmla="*/ 3214539 w 8304214"/>
              <a:gd name="connsiteY96" fmla="*/ 43496 h 44045"/>
              <a:gd name="connsiteX97" fmla="*/ 3219059 w 8304214"/>
              <a:gd name="connsiteY97" fmla="*/ 40449 h 44045"/>
              <a:gd name="connsiteX98" fmla="*/ 3262147 w 8304214"/>
              <a:gd name="connsiteY98" fmla="*/ 31750 h 44045"/>
              <a:gd name="connsiteX99" fmla="*/ 3305231 w 8304214"/>
              <a:gd name="connsiteY99" fmla="*/ 40449 h 44045"/>
              <a:gd name="connsiteX100" fmla="*/ 3310563 w 8304214"/>
              <a:gd name="connsiteY100" fmla="*/ 44044 h 44045"/>
              <a:gd name="connsiteX101" fmla="*/ 3318400 w 8304214"/>
              <a:gd name="connsiteY101" fmla="*/ 32421 h 44045"/>
              <a:gd name="connsiteX102" fmla="*/ 3396671 w 8304214"/>
              <a:gd name="connsiteY102" fmla="*/ 0 h 44045"/>
              <a:gd name="connsiteX103" fmla="*/ 3474944 w 8304214"/>
              <a:gd name="connsiteY103" fmla="*/ 32421 h 44045"/>
              <a:gd name="connsiteX104" fmla="*/ 3482412 w 8304214"/>
              <a:gd name="connsiteY104" fmla="*/ 43497 h 44045"/>
              <a:gd name="connsiteX105" fmla="*/ 3486934 w 8304214"/>
              <a:gd name="connsiteY105" fmla="*/ 40449 h 44045"/>
              <a:gd name="connsiteX106" fmla="*/ 3530021 w 8304214"/>
              <a:gd name="connsiteY106" fmla="*/ 31750 h 44045"/>
              <a:gd name="connsiteX107" fmla="*/ 3573109 w 8304214"/>
              <a:gd name="connsiteY107" fmla="*/ 40449 h 44045"/>
              <a:gd name="connsiteX108" fmla="*/ 3578440 w 8304214"/>
              <a:gd name="connsiteY108" fmla="*/ 44043 h 44045"/>
              <a:gd name="connsiteX109" fmla="*/ 3586276 w 8304214"/>
              <a:gd name="connsiteY109" fmla="*/ 32421 h 44045"/>
              <a:gd name="connsiteX110" fmla="*/ 3664549 w 8304214"/>
              <a:gd name="connsiteY110" fmla="*/ 0 h 44045"/>
              <a:gd name="connsiteX111" fmla="*/ 3742822 w 8304214"/>
              <a:gd name="connsiteY111" fmla="*/ 32421 h 44045"/>
              <a:gd name="connsiteX112" fmla="*/ 3750290 w 8304214"/>
              <a:gd name="connsiteY112" fmla="*/ 43497 h 44045"/>
              <a:gd name="connsiteX113" fmla="*/ 3754812 w 8304214"/>
              <a:gd name="connsiteY113" fmla="*/ 40449 h 44045"/>
              <a:gd name="connsiteX114" fmla="*/ 3797899 w 8304214"/>
              <a:gd name="connsiteY114" fmla="*/ 31750 h 44045"/>
              <a:gd name="connsiteX115" fmla="*/ 3840987 w 8304214"/>
              <a:gd name="connsiteY115" fmla="*/ 40449 h 44045"/>
              <a:gd name="connsiteX116" fmla="*/ 3846319 w 8304214"/>
              <a:gd name="connsiteY116" fmla="*/ 44044 h 44045"/>
              <a:gd name="connsiteX117" fmla="*/ 3854155 w 8304214"/>
              <a:gd name="connsiteY117" fmla="*/ 32421 h 44045"/>
              <a:gd name="connsiteX118" fmla="*/ 3932428 w 8304214"/>
              <a:gd name="connsiteY118" fmla="*/ 0 h 44045"/>
              <a:gd name="connsiteX119" fmla="*/ 4010701 w 8304214"/>
              <a:gd name="connsiteY119" fmla="*/ 32421 h 44045"/>
              <a:gd name="connsiteX120" fmla="*/ 4018169 w 8304214"/>
              <a:gd name="connsiteY120" fmla="*/ 43497 h 44045"/>
              <a:gd name="connsiteX121" fmla="*/ 4022691 w 8304214"/>
              <a:gd name="connsiteY121" fmla="*/ 40449 h 44045"/>
              <a:gd name="connsiteX122" fmla="*/ 4065778 w 8304214"/>
              <a:gd name="connsiteY122" fmla="*/ 31750 h 44045"/>
              <a:gd name="connsiteX123" fmla="*/ 4108866 w 8304214"/>
              <a:gd name="connsiteY123" fmla="*/ 40449 h 44045"/>
              <a:gd name="connsiteX124" fmla="*/ 4114197 w 8304214"/>
              <a:gd name="connsiteY124" fmla="*/ 44043 h 44045"/>
              <a:gd name="connsiteX125" fmla="*/ 4122033 w 8304214"/>
              <a:gd name="connsiteY125" fmla="*/ 32421 h 44045"/>
              <a:gd name="connsiteX126" fmla="*/ 4200306 w 8304214"/>
              <a:gd name="connsiteY126" fmla="*/ 0 h 44045"/>
              <a:gd name="connsiteX127" fmla="*/ 4278579 w 8304214"/>
              <a:gd name="connsiteY127" fmla="*/ 32421 h 44045"/>
              <a:gd name="connsiteX128" fmla="*/ 4286047 w 8304214"/>
              <a:gd name="connsiteY128" fmla="*/ 43497 h 44045"/>
              <a:gd name="connsiteX129" fmla="*/ 4290569 w 8304214"/>
              <a:gd name="connsiteY129" fmla="*/ 40449 h 44045"/>
              <a:gd name="connsiteX130" fmla="*/ 4333656 w 8304214"/>
              <a:gd name="connsiteY130" fmla="*/ 31750 h 44045"/>
              <a:gd name="connsiteX131" fmla="*/ 4376744 w 8304214"/>
              <a:gd name="connsiteY131" fmla="*/ 40449 h 44045"/>
              <a:gd name="connsiteX132" fmla="*/ 4382075 w 8304214"/>
              <a:gd name="connsiteY132" fmla="*/ 44043 h 44045"/>
              <a:gd name="connsiteX133" fmla="*/ 4389911 w 8304214"/>
              <a:gd name="connsiteY133" fmla="*/ 32421 h 44045"/>
              <a:gd name="connsiteX134" fmla="*/ 4468184 w 8304214"/>
              <a:gd name="connsiteY134" fmla="*/ 0 h 44045"/>
              <a:gd name="connsiteX135" fmla="*/ 4546457 w 8304214"/>
              <a:gd name="connsiteY135" fmla="*/ 32421 h 44045"/>
              <a:gd name="connsiteX136" fmla="*/ 4553925 w 8304214"/>
              <a:gd name="connsiteY136" fmla="*/ 43497 h 44045"/>
              <a:gd name="connsiteX137" fmla="*/ 4558447 w 8304214"/>
              <a:gd name="connsiteY137" fmla="*/ 40449 h 44045"/>
              <a:gd name="connsiteX138" fmla="*/ 4601534 w 8304214"/>
              <a:gd name="connsiteY138" fmla="*/ 31750 h 44045"/>
              <a:gd name="connsiteX139" fmla="*/ 4644622 w 8304214"/>
              <a:gd name="connsiteY139" fmla="*/ 40449 h 44045"/>
              <a:gd name="connsiteX140" fmla="*/ 4649954 w 8304214"/>
              <a:gd name="connsiteY140" fmla="*/ 44044 h 44045"/>
              <a:gd name="connsiteX141" fmla="*/ 4657790 w 8304214"/>
              <a:gd name="connsiteY141" fmla="*/ 32421 h 44045"/>
              <a:gd name="connsiteX142" fmla="*/ 4736063 w 8304214"/>
              <a:gd name="connsiteY142" fmla="*/ 0 h 44045"/>
              <a:gd name="connsiteX143" fmla="*/ 4814336 w 8304214"/>
              <a:gd name="connsiteY143" fmla="*/ 32421 h 44045"/>
              <a:gd name="connsiteX144" fmla="*/ 4821804 w 8304214"/>
              <a:gd name="connsiteY144" fmla="*/ 43497 h 44045"/>
              <a:gd name="connsiteX145" fmla="*/ 4826326 w 8304214"/>
              <a:gd name="connsiteY145" fmla="*/ 40449 h 44045"/>
              <a:gd name="connsiteX146" fmla="*/ 4869413 w 8304214"/>
              <a:gd name="connsiteY146" fmla="*/ 31750 h 44045"/>
              <a:gd name="connsiteX147" fmla="*/ 4912501 w 8304214"/>
              <a:gd name="connsiteY147" fmla="*/ 40449 h 44045"/>
              <a:gd name="connsiteX148" fmla="*/ 4917832 w 8304214"/>
              <a:gd name="connsiteY148" fmla="*/ 44043 h 44045"/>
              <a:gd name="connsiteX149" fmla="*/ 4925668 w 8304214"/>
              <a:gd name="connsiteY149" fmla="*/ 32421 h 44045"/>
              <a:gd name="connsiteX150" fmla="*/ 5003941 w 8304214"/>
              <a:gd name="connsiteY150" fmla="*/ 0 h 44045"/>
              <a:gd name="connsiteX151" fmla="*/ 5082214 w 8304214"/>
              <a:gd name="connsiteY151" fmla="*/ 32421 h 44045"/>
              <a:gd name="connsiteX152" fmla="*/ 5089682 w 8304214"/>
              <a:gd name="connsiteY152" fmla="*/ 43497 h 44045"/>
              <a:gd name="connsiteX153" fmla="*/ 5094204 w 8304214"/>
              <a:gd name="connsiteY153" fmla="*/ 40449 h 44045"/>
              <a:gd name="connsiteX154" fmla="*/ 5137291 w 8304214"/>
              <a:gd name="connsiteY154" fmla="*/ 31750 h 44045"/>
              <a:gd name="connsiteX155" fmla="*/ 5180379 w 8304214"/>
              <a:gd name="connsiteY155" fmla="*/ 40449 h 44045"/>
              <a:gd name="connsiteX156" fmla="*/ 5185710 w 8304214"/>
              <a:gd name="connsiteY156" fmla="*/ 44043 h 44045"/>
              <a:gd name="connsiteX157" fmla="*/ 5193546 w 8304214"/>
              <a:gd name="connsiteY157" fmla="*/ 32421 h 44045"/>
              <a:gd name="connsiteX158" fmla="*/ 5271819 w 8304214"/>
              <a:gd name="connsiteY158" fmla="*/ 0 h 44045"/>
              <a:gd name="connsiteX159" fmla="*/ 5350092 w 8304214"/>
              <a:gd name="connsiteY159" fmla="*/ 32421 h 44045"/>
              <a:gd name="connsiteX160" fmla="*/ 5357560 w 8304214"/>
              <a:gd name="connsiteY160" fmla="*/ 43497 h 44045"/>
              <a:gd name="connsiteX161" fmla="*/ 5362082 w 8304214"/>
              <a:gd name="connsiteY161" fmla="*/ 40449 h 44045"/>
              <a:gd name="connsiteX162" fmla="*/ 5405169 w 8304214"/>
              <a:gd name="connsiteY162" fmla="*/ 31750 h 44045"/>
              <a:gd name="connsiteX163" fmla="*/ 5448257 w 8304214"/>
              <a:gd name="connsiteY163" fmla="*/ 40449 h 44045"/>
              <a:gd name="connsiteX164" fmla="*/ 5453589 w 8304214"/>
              <a:gd name="connsiteY164" fmla="*/ 44044 h 44045"/>
              <a:gd name="connsiteX165" fmla="*/ 5461425 w 8304214"/>
              <a:gd name="connsiteY165" fmla="*/ 32421 h 44045"/>
              <a:gd name="connsiteX166" fmla="*/ 5539698 w 8304214"/>
              <a:gd name="connsiteY166" fmla="*/ 0 h 44045"/>
              <a:gd name="connsiteX167" fmla="*/ 5617971 w 8304214"/>
              <a:gd name="connsiteY167" fmla="*/ 32421 h 44045"/>
              <a:gd name="connsiteX168" fmla="*/ 5625439 w 8304214"/>
              <a:gd name="connsiteY168" fmla="*/ 43497 h 44045"/>
              <a:gd name="connsiteX169" fmla="*/ 5629961 w 8304214"/>
              <a:gd name="connsiteY169" fmla="*/ 40449 h 44045"/>
              <a:gd name="connsiteX170" fmla="*/ 5673048 w 8304214"/>
              <a:gd name="connsiteY170" fmla="*/ 31750 h 44045"/>
              <a:gd name="connsiteX171" fmla="*/ 5716136 w 8304214"/>
              <a:gd name="connsiteY171" fmla="*/ 40449 h 44045"/>
              <a:gd name="connsiteX172" fmla="*/ 5721467 w 8304214"/>
              <a:gd name="connsiteY172" fmla="*/ 44043 h 44045"/>
              <a:gd name="connsiteX173" fmla="*/ 5729303 w 8304214"/>
              <a:gd name="connsiteY173" fmla="*/ 32421 h 44045"/>
              <a:gd name="connsiteX174" fmla="*/ 5807576 w 8304214"/>
              <a:gd name="connsiteY174" fmla="*/ 0 h 44045"/>
              <a:gd name="connsiteX175" fmla="*/ 5885849 w 8304214"/>
              <a:gd name="connsiteY175" fmla="*/ 32421 h 44045"/>
              <a:gd name="connsiteX176" fmla="*/ 5893317 w 8304214"/>
              <a:gd name="connsiteY176" fmla="*/ 43497 h 44045"/>
              <a:gd name="connsiteX177" fmla="*/ 5897839 w 8304214"/>
              <a:gd name="connsiteY177" fmla="*/ 40449 h 44045"/>
              <a:gd name="connsiteX178" fmla="*/ 5940926 w 8304214"/>
              <a:gd name="connsiteY178" fmla="*/ 31750 h 44045"/>
              <a:gd name="connsiteX179" fmla="*/ 5984014 w 8304214"/>
              <a:gd name="connsiteY179" fmla="*/ 40449 h 44045"/>
              <a:gd name="connsiteX180" fmla="*/ 5989345 w 8304214"/>
              <a:gd name="connsiteY180" fmla="*/ 44043 h 44045"/>
              <a:gd name="connsiteX181" fmla="*/ 5997181 w 8304214"/>
              <a:gd name="connsiteY181" fmla="*/ 32421 h 44045"/>
              <a:gd name="connsiteX182" fmla="*/ 6075454 w 8304214"/>
              <a:gd name="connsiteY182" fmla="*/ 0 h 44045"/>
              <a:gd name="connsiteX183" fmla="*/ 6153727 w 8304214"/>
              <a:gd name="connsiteY183" fmla="*/ 32421 h 44045"/>
              <a:gd name="connsiteX184" fmla="*/ 6161195 w 8304214"/>
              <a:gd name="connsiteY184" fmla="*/ 43497 h 44045"/>
              <a:gd name="connsiteX185" fmla="*/ 6165717 w 8304214"/>
              <a:gd name="connsiteY185" fmla="*/ 40449 h 44045"/>
              <a:gd name="connsiteX186" fmla="*/ 6208804 w 8304214"/>
              <a:gd name="connsiteY186" fmla="*/ 31750 h 44045"/>
              <a:gd name="connsiteX187" fmla="*/ 6251892 w 8304214"/>
              <a:gd name="connsiteY187" fmla="*/ 40449 h 44045"/>
              <a:gd name="connsiteX188" fmla="*/ 6257224 w 8304214"/>
              <a:gd name="connsiteY188" fmla="*/ 44044 h 44045"/>
              <a:gd name="connsiteX189" fmla="*/ 6265060 w 8304214"/>
              <a:gd name="connsiteY189" fmla="*/ 32421 h 44045"/>
              <a:gd name="connsiteX190" fmla="*/ 6343333 w 8304214"/>
              <a:gd name="connsiteY190" fmla="*/ 0 h 44045"/>
              <a:gd name="connsiteX191" fmla="*/ 6421606 w 8304214"/>
              <a:gd name="connsiteY191" fmla="*/ 32421 h 44045"/>
              <a:gd name="connsiteX192" fmla="*/ 6429074 w 8304214"/>
              <a:gd name="connsiteY192" fmla="*/ 43497 h 44045"/>
              <a:gd name="connsiteX193" fmla="*/ 6433596 w 8304214"/>
              <a:gd name="connsiteY193" fmla="*/ 40449 h 44045"/>
              <a:gd name="connsiteX194" fmla="*/ 6476683 w 8304214"/>
              <a:gd name="connsiteY194" fmla="*/ 31750 h 44045"/>
              <a:gd name="connsiteX195" fmla="*/ 6519771 w 8304214"/>
              <a:gd name="connsiteY195" fmla="*/ 40449 h 44045"/>
              <a:gd name="connsiteX196" fmla="*/ 6525102 w 8304214"/>
              <a:gd name="connsiteY196" fmla="*/ 44043 h 44045"/>
              <a:gd name="connsiteX197" fmla="*/ 6532938 w 8304214"/>
              <a:gd name="connsiteY197" fmla="*/ 32421 h 44045"/>
              <a:gd name="connsiteX198" fmla="*/ 6611211 w 8304214"/>
              <a:gd name="connsiteY198" fmla="*/ 0 h 44045"/>
              <a:gd name="connsiteX199" fmla="*/ 6689484 w 8304214"/>
              <a:gd name="connsiteY199" fmla="*/ 32421 h 44045"/>
              <a:gd name="connsiteX200" fmla="*/ 6696952 w 8304214"/>
              <a:gd name="connsiteY200" fmla="*/ 43497 h 44045"/>
              <a:gd name="connsiteX201" fmla="*/ 6701474 w 8304214"/>
              <a:gd name="connsiteY201" fmla="*/ 40449 h 44045"/>
              <a:gd name="connsiteX202" fmla="*/ 6744561 w 8304214"/>
              <a:gd name="connsiteY202" fmla="*/ 31750 h 44045"/>
              <a:gd name="connsiteX203" fmla="*/ 6787649 w 8304214"/>
              <a:gd name="connsiteY203" fmla="*/ 40449 h 44045"/>
              <a:gd name="connsiteX204" fmla="*/ 6792980 w 8304214"/>
              <a:gd name="connsiteY204" fmla="*/ 44043 h 44045"/>
              <a:gd name="connsiteX205" fmla="*/ 6800816 w 8304214"/>
              <a:gd name="connsiteY205" fmla="*/ 32421 h 44045"/>
              <a:gd name="connsiteX206" fmla="*/ 6879089 w 8304214"/>
              <a:gd name="connsiteY206" fmla="*/ 0 h 44045"/>
              <a:gd name="connsiteX207" fmla="*/ 6957362 w 8304214"/>
              <a:gd name="connsiteY207" fmla="*/ 32421 h 44045"/>
              <a:gd name="connsiteX208" fmla="*/ 6964830 w 8304214"/>
              <a:gd name="connsiteY208" fmla="*/ 43497 h 44045"/>
              <a:gd name="connsiteX209" fmla="*/ 6969352 w 8304214"/>
              <a:gd name="connsiteY209" fmla="*/ 40449 h 44045"/>
              <a:gd name="connsiteX210" fmla="*/ 7012439 w 8304214"/>
              <a:gd name="connsiteY210" fmla="*/ 31750 h 44045"/>
              <a:gd name="connsiteX211" fmla="*/ 7055527 w 8304214"/>
              <a:gd name="connsiteY211" fmla="*/ 40449 h 44045"/>
              <a:gd name="connsiteX212" fmla="*/ 7060859 w 8304214"/>
              <a:gd name="connsiteY212" fmla="*/ 44044 h 44045"/>
              <a:gd name="connsiteX213" fmla="*/ 7068695 w 8304214"/>
              <a:gd name="connsiteY213" fmla="*/ 32421 h 44045"/>
              <a:gd name="connsiteX214" fmla="*/ 7146968 w 8304214"/>
              <a:gd name="connsiteY214" fmla="*/ 0 h 44045"/>
              <a:gd name="connsiteX215" fmla="*/ 7225241 w 8304214"/>
              <a:gd name="connsiteY215" fmla="*/ 32421 h 44045"/>
              <a:gd name="connsiteX216" fmla="*/ 7232709 w 8304214"/>
              <a:gd name="connsiteY216" fmla="*/ 43497 h 44045"/>
              <a:gd name="connsiteX217" fmla="*/ 7237231 w 8304214"/>
              <a:gd name="connsiteY217" fmla="*/ 40449 h 44045"/>
              <a:gd name="connsiteX218" fmla="*/ 7280318 w 8304214"/>
              <a:gd name="connsiteY218" fmla="*/ 31750 h 44045"/>
              <a:gd name="connsiteX219" fmla="*/ 7323406 w 8304214"/>
              <a:gd name="connsiteY219" fmla="*/ 40449 h 44045"/>
              <a:gd name="connsiteX220" fmla="*/ 7328737 w 8304214"/>
              <a:gd name="connsiteY220" fmla="*/ 44043 h 44045"/>
              <a:gd name="connsiteX221" fmla="*/ 7336573 w 8304214"/>
              <a:gd name="connsiteY221" fmla="*/ 32421 h 44045"/>
              <a:gd name="connsiteX222" fmla="*/ 7414846 w 8304214"/>
              <a:gd name="connsiteY222" fmla="*/ 0 h 44045"/>
              <a:gd name="connsiteX223" fmla="*/ 7493119 w 8304214"/>
              <a:gd name="connsiteY223" fmla="*/ 32421 h 44045"/>
              <a:gd name="connsiteX224" fmla="*/ 7500587 w 8304214"/>
              <a:gd name="connsiteY224" fmla="*/ 43497 h 44045"/>
              <a:gd name="connsiteX225" fmla="*/ 7505109 w 8304214"/>
              <a:gd name="connsiteY225" fmla="*/ 40449 h 44045"/>
              <a:gd name="connsiteX226" fmla="*/ 7548196 w 8304214"/>
              <a:gd name="connsiteY226" fmla="*/ 31750 h 44045"/>
              <a:gd name="connsiteX227" fmla="*/ 7591283 w 8304214"/>
              <a:gd name="connsiteY227" fmla="*/ 40449 h 44045"/>
              <a:gd name="connsiteX228" fmla="*/ 7596615 w 8304214"/>
              <a:gd name="connsiteY228" fmla="*/ 44043 h 44045"/>
              <a:gd name="connsiteX229" fmla="*/ 7604451 w 8304214"/>
              <a:gd name="connsiteY229" fmla="*/ 32421 h 44045"/>
              <a:gd name="connsiteX230" fmla="*/ 7682724 w 8304214"/>
              <a:gd name="connsiteY230" fmla="*/ 0 h 44045"/>
              <a:gd name="connsiteX231" fmla="*/ 7760997 w 8304214"/>
              <a:gd name="connsiteY231" fmla="*/ 32421 h 44045"/>
              <a:gd name="connsiteX232" fmla="*/ 7768465 w 8304214"/>
              <a:gd name="connsiteY232" fmla="*/ 43497 h 44045"/>
              <a:gd name="connsiteX233" fmla="*/ 7772987 w 8304214"/>
              <a:gd name="connsiteY233" fmla="*/ 40449 h 44045"/>
              <a:gd name="connsiteX234" fmla="*/ 7816074 w 8304214"/>
              <a:gd name="connsiteY234" fmla="*/ 31750 h 44045"/>
              <a:gd name="connsiteX235" fmla="*/ 7859161 w 8304214"/>
              <a:gd name="connsiteY235" fmla="*/ 40449 h 44045"/>
              <a:gd name="connsiteX236" fmla="*/ 7864494 w 8304214"/>
              <a:gd name="connsiteY236" fmla="*/ 44044 h 44045"/>
              <a:gd name="connsiteX237" fmla="*/ 7872330 w 8304214"/>
              <a:gd name="connsiteY237" fmla="*/ 32421 h 44045"/>
              <a:gd name="connsiteX238" fmla="*/ 7950603 w 8304214"/>
              <a:gd name="connsiteY238" fmla="*/ 0 h 44045"/>
              <a:gd name="connsiteX239" fmla="*/ 8028876 w 8304214"/>
              <a:gd name="connsiteY239" fmla="*/ 32421 h 44045"/>
              <a:gd name="connsiteX240" fmla="*/ 8036344 w 8304214"/>
              <a:gd name="connsiteY240" fmla="*/ 43497 h 44045"/>
              <a:gd name="connsiteX241" fmla="*/ 8040866 w 8304214"/>
              <a:gd name="connsiteY241" fmla="*/ 40449 h 44045"/>
              <a:gd name="connsiteX242" fmla="*/ 8083953 w 8304214"/>
              <a:gd name="connsiteY242" fmla="*/ 31750 h 44045"/>
              <a:gd name="connsiteX243" fmla="*/ 8127040 w 8304214"/>
              <a:gd name="connsiteY243" fmla="*/ 40449 h 44045"/>
              <a:gd name="connsiteX244" fmla="*/ 8132366 w 8304214"/>
              <a:gd name="connsiteY244" fmla="*/ 44040 h 44045"/>
              <a:gd name="connsiteX245" fmla="*/ 8140200 w 8304214"/>
              <a:gd name="connsiteY245" fmla="*/ 32421 h 44045"/>
              <a:gd name="connsiteX246" fmla="*/ 8218473 w 8304214"/>
              <a:gd name="connsiteY246" fmla="*/ 0 h 44045"/>
              <a:gd name="connsiteX247" fmla="*/ 8296746 w 8304214"/>
              <a:gd name="connsiteY247" fmla="*/ 32421 h 44045"/>
              <a:gd name="connsiteX248" fmla="*/ 8304214 w 8304214"/>
              <a:gd name="connsiteY248" fmla="*/ 43497 h 44045"/>
              <a:gd name="connsiteX0" fmla="*/ 0 w 8304214"/>
              <a:gd name="connsiteY0" fmla="*/ 43496 h 44045"/>
              <a:gd name="connsiteX1" fmla="*/ 4520 w 8304214"/>
              <a:gd name="connsiteY1" fmla="*/ 40449 h 44045"/>
              <a:gd name="connsiteX2" fmla="*/ 90694 w 8304214"/>
              <a:gd name="connsiteY2" fmla="*/ 40449 h 44045"/>
              <a:gd name="connsiteX3" fmla="*/ 96028 w 8304214"/>
              <a:gd name="connsiteY3" fmla="*/ 44044 h 44045"/>
              <a:gd name="connsiteX4" fmla="*/ 103865 w 8304214"/>
              <a:gd name="connsiteY4" fmla="*/ 32421 h 44045"/>
              <a:gd name="connsiteX5" fmla="*/ 182138 w 8304214"/>
              <a:gd name="connsiteY5" fmla="*/ 0 h 44045"/>
              <a:gd name="connsiteX6" fmla="*/ 260411 w 8304214"/>
              <a:gd name="connsiteY6" fmla="*/ 32421 h 44045"/>
              <a:gd name="connsiteX7" fmla="*/ 267878 w 8304214"/>
              <a:gd name="connsiteY7" fmla="*/ 43496 h 44045"/>
              <a:gd name="connsiteX8" fmla="*/ 272398 w 8304214"/>
              <a:gd name="connsiteY8" fmla="*/ 40449 h 44045"/>
              <a:gd name="connsiteX9" fmla="*/ 315485 w 8304214"/>
              <a:gd name="connsiteY9" fmla="*/ 31750 h 44045"/>
              <a:gd name="connsiteX10" fmla="*/ 358573 w 8304214"/>
              <a:gd name="connsiteY10" fmla="*/ 40449 h 44045"/>
              <a:gd name="connsiteX11" fmla="*/ 363906 w 8304214"/>
              <a:gd name="connsiteY11" fmla="*/ 44045 h 44045"/>
              <a:gd name="connsiteX12" fmla="*/ 371744 w 8304214"/>
              <a:gd name="connsiteY12" fmla="*/ 32421 h 44045"/>
              <a:gd name="connsiteX13" fmla="*/ 450017 w 8304214"/>
              <a:gd name="connsiteY13" fmla="*/ 0 h 44045"/>
              <a:gd name="connsiteX14" fmla="*/ 528290 w 8304214"/>
              <a:gd name="connsiteY14" fmla="*/ 32421 h 44045"/>
              <a:gd name="connsiteX15" fmla="*/ 535757 w 8304214"/>
              <a:gd name="connsiteY15" fmla="*/ 43496 h 44045"/>
              <a:gd name="connsiteX16" fmla="*/ 540277 w 8304214"/>
              <a:gd name="connsiteY16" fmla="*/ 40449 h 44045"/>
              <a:gd name="connsiteX17" fmla="*/ 583365 w 8304214"/>
              <a:gd name="connsiteY17" fmla="*/ 31750 h 44045"/>
              <a:gd name="connsiteX18" fmla="*/ 626452 w 8304214"/>
              <a:gd name="connsiteY18" fmla="*/ 40449 h 44045"/>
              <a:gd name="connsiteX19" fmla="*/ 631786 w 8304214"/>
              <a:gd name="connsiteY19" fmla="*/ 44045 h 44045"/>
              <a:gd name="connsiteX20" fmla="*/ 639623 w 8304214"/>
              <a:gd name="connsiteY20" fmla="*/ 32421 h 44045"/>
              <a:gd name="connsiteX21" fmla="*/ 717896 w 8304214"/>
              <a:gd name="connsiteY21" fmla="*/ 0 h 44045"/>
              <a:gd name="connsiteX22" fmla="*/ 796169 w 8304214"/>
              <a:gd name="connsiteY22" fmla="*/ 32421 h 44045"/>
              <a:gd name="connsiteX23" fmla="*/ 803637 w 8304214"/>
              <a:gd name="connsiteY23" fmla="*/ 43496 h 44045"/>
              <a:gd name="connsiteX24" fmla="*/ 808156 w 8304214"/>
              <a:gd name="connsiteY24" fmla="*/ 40449 h 44045"/>
              <a:gd name="connsiteX25" fmla="*/ 851244 w 8304214"/>
              <a:gd name="connsiteY25" fmla="*/ 31750 h 44045"/>
              <a:gd name="connsiteX26" fmla="*/ 894331 w 8304214"/>
              <a:gd name="connsiteY26" fmla="*/ 40449 h 44045"/>
              <a:gd name="connsiteX27" fmla="*/ 899664 w 8304214"/>
              <a:gd name="connsiteY27" fmla="*/ 44045 h 44045"/>
              <a:gd name="connsiteX28" fmla="*/ 907502 w 8304214"/>
              <a:gd name="connsiteY28" fmla="*/ 32421 h 44045"/>
              <a:gd name="connsiteX29" fmla="*/ 985775 w 8304214"/>
              <a:gd name="connsiteY29" fmla="*/ 0 h 44045"/>
              <a:gd name="connsiteX30" fmla="*/ 1064048 w 8304214"/>
              <a:gd name="connsiteY30" fmla="*/ 32421 h 44045"/>
              <a:gd name="connsiteX31" fmla="*/ 1071515 w 8304214"/>
              <a:gd name="connsiteY31" fmla="*/ 43496 h 44045"/>
              <a:gd name="connsiteX32" fmla="*/ 1076035 w 8304214"/>
              <a:gd name="connsiteY32" fmla="*/ 40449 h 44045"/>
              <a:gd name="connsiteX33" fmla="*/ 1119122 w 8304214"/>
              <a:gd name="connsiteY33" fmla="*/ 31750 h 44045"/>
              <a:gd name="connsiteX34" fmla="*/ 1162210 w 8304214"/>
              <a:gd name="connsiteY34" fmla="*/ 40449 h 44045"/>
              <a:gd name="connsiteX35" fmla="*/ 1167543 w 8304214"/>
              <a:gd name="connsiteY35" fmla="*/ 44045 h 44045"/>
              <a:gd name="connsiteX36" fmla="*/ 1175380 w 8304214"/>
              <a:gd name="connsiteY36" fmla="*/ 32421 h 44045"/>
              <a:gd name="connsiteX37" fmla="*/ 1253655 w 8304214"/>
              <a:gd name="connsiteY37" fmla="*/ 0 h 44045"/>
              <a:gd name="connsiteX38" fmla="*/ 1331927 w 8304214"/>
              <a:gd name="connsiteY38" fmla="*/ 32421 h 44045"/>
              <a:gd name="connsiteX39" fmla="*/ 1339394 w 8304214"/>
              <a:gd name="connsiteY39" fmla="*/ 43496 h 44045"/>
              <a:gd name="connsiteX40" fmla="*/ 1343914 w 8304214"/>
              <a:gd name="connsiteY40" fmla="*/ 40449 h 44045"/>
              <a:gd name="connsiteX41" fmla="*/ 1387001 w 8304214"/>
              <a:gd name="connsiteY41" fmla="*/ 31750 h 44045"/>
              <a:gd name="connsiteX42" fmla="*/ 1430088 w 8304214"/>
              <a:gd name="connsiteY42" fmla="*/ 40449 h 44045"/>
              <a:gd name="connsiteX43" fmla="*/ 1435422 w 8304214"/>
              <a:gd name="connsiteY43" fmla="*/ 44044 h 44045"/>
              <a:gd name="connsiteX44" fmla="*/ 1443258 w 8304214"/>
              <a:gd name="connsiteY44" fmla="*/ 32421 h 44045"/>
              <a:gd name="connsiteX45" fmla="*/ 1521532 w 8304214"/>
              <a:gd name="connsiteY45" fmla="*/ 0 h 44045"/>
              <a:gd name="connsiteX46" fmla="*/ 1599805 w 8304214"/>
              <a:gd name="connsiteY46" fmla="*/ 32421 h 44045"/>
              <a:gd name="connsiteX47" fmla="*/ 1607272 w 8304214"/>
              <a:gd name="connsiteY47" fmla="*/ 43496 h 44045"/>
              <a:gd name="connsiteX48" fmla="*/ 1611791 w 8304214"/>
              <a:gd name="connsiteY48" fmla="*/ 40449 h 44045"/>
              <a:gd name="connsiteX49" fmla="*/ 1654878 w 8304214"/>
              <a:gd name="connsiteY49" fmla="*/ 31750 h 44045"/>
              <a:gd name="connsiteX50" fmla="*/ 1697966 w 8304214"/>
              <a:gd name="connsiteY50" fmla="*/ 40449 h 44045"/>
              <a:gd name="connsiteX51" fmla="*/ 1703299 w 8304214"/>
              <a:gd name="connsiteY51" fmla="*/ 44044 h 44045"/>
              <a:gd name="connsiteX52" fmla="*/ 1711136 w 8304214"/>
              <a:gd name="connsiteY52" fmla="*/ 32421 h 44045"/>
              <a:gd name="connsiteX53" fmla="*/ 1789407 w 8304214"/>
              <a:gd name="connsiteY53" fmla="*/ 0 h 44045"/>
              <a:gd name="connsiteX54" fmla="*/ 1867682 w 8304214"/>
              <a:gd name="connsiteY54" fmla="*/ 32421 h 44045"/>
              <a:gd name="connsiteX55" fmla="*/ 1875149 w 8304214"/>
              <a:gd name="connsiteY55" fmla="*/ 43496 h 44045"/>
              <a:gd name="connsiteX56" fmla="*/ 1879668 w 8304214"/>
              <a:gd name="connsiteY56" fmla="*/ 40449 h 44045"/>
              <a:gd name="connsiteX57" fmla="*/ 1922757 w 8304214"/>
              <a:gd name="connsiteY57" fmla="*/ 31750 h 44045"/>
              <a:gd name="connsiteX58" fmla="*/ 1965843 w 8304214"/>
              <a:gd name="connsiteY58" fmla="*/ 40449 h 44045"/>
              <a:gd name="connsiteX59" fmla="*/ 1971178 w 8304214"/>
              <a:gd name="connsiteY59" fmla="*/ 44045 h 44045"/>
              <a:gd name="connsiteX60" fmla="*/ 1979014 w 8304214"/>
              <a:gd name="connsiteY60" fmla="*/ 32421 h 44045"/>
              <a:gd name="connsiteX61" fmla="*/ 2057287 w 8304214"/>
              <a:gd name="connsiteY61" fmla="*/ 0 h 44045"/>
              <a:gd name="connsiteX62" fmla="*/ 2135560 w 8304214"/>
              <a:gd name="connsiteY62" fmla="*/ 32421 h 44045"/>
              <a:gd name="connsiteX63" fmla="*/ 2143026 w 8304214"/>
              <a:gd name="connsiteY63" fmla="*/ 43496 h 44045"/>
              <a:gd name="connsiteX64" fmla="*/ 2147547 w 8304214"/>
              <a:gd name="connsiteY64" fmla="*/ 40449 h 44045"/>
              <a:gd name="connsiteX65" fmla="*/ 2190635 w 8304214"/>
              <a:gd name="connsiteY65" fmla="*/ 31750 h 44045"/>
              <a:gd name="connsiteX66" fmla="*/ 2233721 w 8304214"/>
              <a:gd name="connsiteY66" fmla="*/ 40449 h 44045"/>
              <a:gd name="connsiteX67" fmla="*/ 2239056 w 8304214"/>
              <a:gd name="connsiteY67" fmla="*/ 44045 h 44045"/>
              <a:gd name="connsiteX68" fmla="*/ 2246892 w 8304214"/>
              <a:gd name="connsiteY68" fmla="*/ 32421 h 44045"/>
              <a:gd name="connsiteX69" fmla="*/ 2325166 w 8304214"/>
              <a:gd name="connsiteY69" fmla="*/ 0 h 44045"/>
              <a:gd name="connsiteX70" fmla="*/ 2403439 w 8304214"/>
              <a:gd name="connsiteY70" fmla="*/ 32421 h 44045"/>
              <a:gd name="connsiteX71" fmla="*/ 2410905 w 8304214"/>
              <a:gd name="connsiteY71" fmla="*/ 43496 h 44045"/>
              <a:gd name="connsiteX72" fmla="*/ 2415425 w 8304214"/>
              <a:gd name="connsiteY72" fmla="*/ 40449 h 44045"/>
              <a:gd name="connsiteX73" fmla="*/ 2458511 w 8304214"/>
              <a:gd name="connsiteY73" fmla="*/ 31750 h 44045"/>
              <a:gd name="connsiteX74" fmla="*/ 2501600 w 8304214"/>
              <a:gd name="connsiteY74" fmla="*/ 40449 h 44045"/>
              <a:gd name="connsiteX75" fmla="*/ 2506933 w 8304214"/>
              <a:gd name="connsiteY75" fmla="*/ 44045 h 44045"/>
              <a:gd name="connsiteX76" fmla="*/ 2514770 w 8304214"/>
              <a:gd name="connsiteY76" fmla="*/ 32421 h 44045"/>
              <a:gd name="connsiteX77" fmla="*/ 2593043 w 8304214"/>
              <a:gd name="connsiteY77" fmla="*/ 0 h 44045"/>
              <a:gd name="connsiteX78" fmla="*/ 2671316 w 8304214"/>
              <a:gd name="connsiteY78" fmla="*/ 32421 h 44045"/>
              <a:gd name="connsiteX79" fmla="*/ 2678783 w 8304214"/>
              <a:gd name="connsiteY79" fmla="*/ 43496 h 44045"/>
              <a:gd name="connsiteX80" fmla="*/ 2683303 w 8304214"/>
              <a:gd name="connsiteY80" fmla="*/ 40449 h 44045"/>
              <a:gd name="connsiteX81" fmla="*/ 2726391 w 8304214"/>
              <a:gd name="connsiteY81" fmla="*/ 31750 h 44045"/>
              <a:gd name="connsiteX82" fmla="*/ 2769478 w 8304214"/>
              <a:gd name="connsiteY82" fmla="*/ 40449 h 44045"/>
              <a:gd name="connsiteX83" fmla="*/ 2774813 w 8304214"/>
              <a:gd name="connsiteY83" fmla="*/ 44045 h 44045"/>
              <a:gd name="connsiteX84" fmla="*/ 2782649 w 8304214"/>
              <a:gd name="connsiteY84" fmla="*/ 32421 h 44045"/>
              <a:gd name="connsiteX85" fmla="*/ 2860922 w 8304214"/>
              <a:gd name="connsiteY85" fmla="*/ 0 h 44045"/>
              <a:gd name="connsiteX86" fmla="*/ 2939195 w 8304214"/>
              <a:gd name="connsiteY86" fmla="*/ 32421 h 44045"/>
              <a:gd name="connsiteX87" fmla="*/ 2946661 w 8304214"/>
              <a:gd name="connsiteY87" fmla="*/ 43496 h 44045"/>
              <a:gd name="connsiteX88" fmla="*/ 2951182 w 8304214"/>
              <a:gd name="connsiteY88" fmla="*/ 40449 h 44045"/>
              <a:gd name="connsiteX89" fmla="*/ 2994269 w 8304214"/>
              <a:gd name="connsiteY89" fmla="*/ 31750 h 44045"/>
              <a:gd name="connsiteX90" fmla="*/ 3037356 w 8304214"/>
              <a:gd name="connsiteY90" fmla="*/ 40449 h 44045"/>
              <a:gd name="connsiteX91" fmla="*/ 3042690 w 8304214"/>
              <a:gd name="connsiteY91" fmla="*/ 44045 h 44045"/>
              <a:gd name="connsiteX92" fmla="*/ 3050527 w 8304214"/>
              <a:gd name="connsiteY92" fmla="*/ 32421 h 44045"/>
              <a:gd name="connsiteX93" fmla="*/ 3128800 w 8304214"/>
              <a:gd name="connsiteY93" fmla="*/ 0 h 44045"/>
              <a:gd name="connsiteX94" fmla="*/ 3207072 w 8304214"/>
              <a:gd name="connsiteY94" fmla="*/ 32421 h 44045"/>
              <a:gd name="connsiteX95" fmla="*/ 3214539 w 8304214"/>
              <a:gd name="connsiteY95" fmla="*/ 43496 h 44045"/>
              <a:gd name="connsiteX96" fmla="*/ 3219059 w 8304214"/>
              <a:gd name="connsiteY96" fmla="*/ 40449 h 44045"/>
              <a:gd name="connsiteX97" fmla="*/ 3262147 w 8304214"/>
              <a:gd name="connsiteY97" fmla="*/ 31750 h 44045"/>
              <a:gd name="connsiteX98" fmla="*/ 3305231 w 8304214"/>
              <a:gd name="connsiteY98" fmla="*/ 40449 h 44045"/>
              <a:gd name="connsiteX99" fmla="*/ 3310563 w 8304214"/>
              <a:gd name="connsiteY99" fmla="*/ 44044 h 44045"/>
              <a:gd name="connsiteX100" fmla="*/ 3318400 w 8304214"/>
              <a:gd name="connsiteY100" fmla="*/ 32421 h 44045"/>
              <a:gd name="connsiteX101" fmla="*/ 3396671 w 8304214"/>
              <a:gd name="connsiteY101" fmla="*/ 0 h 44045"/>
              <a:gd name="connsiteX102" fmla="*/ 3474944 w 8304214"/>
              <a:gd name="connsiteY102" fmla="*/ 32421 h 44045"/>
              <a:gd name="connsiteX103" fmla="*/ 3482412 w 8304214"/>
              <a:gd name="connsiteY103" fmla="*/ 43497 h 44045"/>
              <a:gd name="connsiteX104" fmla="*/ 3486934 w 8304214"/>
              <a:gd name="connsiteY104" fmla="*/ 40449 h 44045"/>
              <a:gd name="connsiteX105" fmla="*/ 3530021 w 8304214"/>
              <a:gd name="connsiteY105" fmla="*/ 31750 h 44045"/>
              <a:gd name="connsiteX106" fmla="*/ 3573109 w 8304214"/>
              <a:gd name="connsiteY106" fmla="*/ 40449 h 44045"/>
              <a:gd name="connsiteX107" fmla="*/ 3578440 w 8304214"/>
              <a:gd name="connsiteY107" fmla="*/ 44043 h 44045"/>
              <a:gd name="connsiteX108" fmla="*/ 3586276 w 8304214"/>
              <a:gd name="connsiteY108" fmla="*/ 32421 h 44045"/>
              <a:gd name="connsiteX109" fmla="*/ 3664549 w 8304214"/>
              <a:gd name="connsiteY109" fmla="*/ 0 h 44045"/>
              <a:gd name="connsiteX110" fmla="*/ 3742822 w 8304214"/>
              <a:gd name="connsiteY110" fmla="*/ 32421 h 44045"/>
              <a:gd name="connsiteX111" fmla="*/ 3750290 w 8304214"/>
              <a:gd name="connsiteY111" fmla="*/ 43497 h 44045"/>
              <a:gd name="connsiteX112" fmla="*/ 3754812 w 8304214"/>
              <a:gd name="connsiteY112" fmla="*/ 40449 h 44045"/>
              <a:gd name="connsiteX113" fmla="*/ 3797899 w 8304214"/>
              <a:gd name="connsiteY113" fmla="*/ 31750 h 44045"/>
              <a:gd name="connsiteX114" fmla="*/ 3840987 w 8304214"/>
              <a:gd name="connsiteY114" fmla="*/ 40449 h 44045"/>
              <a:gd name="connsiteX115" fmla="*/ 3846319 w 8304214"/>
              <a:gd name="connsiteY115" fmla="*/ 44044 h 44045"/>
              <a:gd name="connsiteX116" fmla="*/ 3854155 w 8304214"/>
              <a:gd name="connsiteY116" fmla="*/ 32421 h 44045"/>
              <a:gd name="connsiteX117" fmla="*/ 3932428 w 8304214"/>
              <a:gd name="connsiteY117" fmla="*/ 0 h 44045"/>
              <a:gd name="connsiteX118" fmla="*/ 4010701 w 8304214"/>
              <a:gd name="connsiteY118" fmla="*/ 32421 h 44045"/>
              <a:gd name="connsiteX119" fmla="*/ 4018169 w 8304214"/>
              <a:gd name="connsiteY119" fmla="*/ 43497 h 44045"/>
              <a:gd name="connsiteX120" fmla="*/ 4022691 w 8304214"/>
              <a:gd name="connsiteY120" fmla="*/ 40449 h 44045"/>
              <a:gd name="connsiteX121" fmla="*/ 4065778 w 8304214"/>
              <a:gd name="connsiteY121" fmla="*/ 31750 h 44045"/>
              <a:gd name="connsiteX122" fmla="*/ 4108866 w 8304214"/>
              <a:gd name="connsiteY122" fmla="*/ 40449 h 44045"/>
              <a:gd name="connsiteX123" fmla="*/ 4114197 w 8304214"/>
              <a:gd name="connsiteY123" fmla="*/ 44043 h 44045"/>
              <a:gd name="connsiteX124" fmla="*/ 4122033 w 8304214"/>
              <a:gd name="connsiteY124" fmla="*/ 32421 h 44045"/>
              <a:gd name="connsiteX125" fmla="*/ 4200306 w 8304214"/>
              <a:gd name="connsiteY125" fmla="*/ 0 h 44045"/>
              <a:gd name="connsiteX126" fmla="*/ 4278579 w 8304214"/>
              <a:gd name="connsiteY126" fmla="*/ 32421 h 44045"/>
              <a:gd name="connsiteX127" fmla="*/ 4286047 w 8304214"/>
              <a:gd name="connsiteY127" fmla="*/ 43497 h 44045"/>
              <a:gd name="connsiteX128" fmla="*/ 4290569 w 8304214"/>
              <a:gd name="connsiteY128" fmla="*/ 40449 h 44045"/>
              <a:gd name="connsiteX129" fmla="*/ 4333656 w 8304214"/>
              <a:gd name="connsiteY129" fmla="*/ 31750 h 44045"/>
              <a:gd name="connsiteX130" fmla="*/ 4376744 w 8304214"/>
              <a:gd name="connsiteY130" fmla="*/ 40449 h 44045"/>
              <a:gd name="connsiteX131" fmla="*/ 4382075 w 8304214"/>
              <a:gd name="connsiteY131" fmla="*/ 44043 h 44045"/>
              <a:gd name="connsiteX132" fmla="*/ 4389911 w 8304214"/>
              <a:gd name="connsiteY132" fmla="*/ 32421 h 44045"/>
              <a:gd name="connsiteX133" fmla="*/ 4468184 w 8304214"/>
              <a:gd name="connsiteY133" fmla="*/ 0 h 44045"/>
              <a:gd name="connsiteX134" fmla="*/ 4546457 w 8304214"/>
              <a:gd name="connsiteY134" fmla="*/ 32421 h 44045"/>
              <a:gd name="connsiteX135" fmla="*/ 4553925 w 8304214"/>
              <a:gd name="connsiteY135" fmla="*/ 43497 h 44045"/>
              <a:gd name="connsiteX136" fmla="*/ 4558447 w 8304214"/>
              <a:gd name="connsiteY136" fmla="*/ 40449 h 44045"/>
              <a:gd name="connsiteX137" fmla="*/ 4601534 w 8304214"/>
              <a:gd name="connsiteY137" fmla="*/ 31750 h 44045"/>
              <a:gd name="connsiteX138" fmla="*/ 4644622 w 8304214"/>
              <a:gd name="connsiteY138" fmla="*/ 40449 h 44045"/>
              <a:gd name="connsiteX139" fmla="*/ 4649954 w 8304214"/>
              <a:gd name="connsiteY139" fmla="*/ 44044 h 44045"/>
              <a:gd name="connsiteX140" fmla="*/ 4657790 w 8304214"/>
              <a:gd name="connsiteY140" fmla="*/ 32421 h 44045"/>
              <a:gd name="connsiteX141" fmla="*/ 4736063 w 8304214"/>
              <a:gd name="connsiteY141" fmla="*/ 0 h 44045"/>
              <a:gd name="connsiteX142" fmla="*/ 4814336 w 8304214"/>
              <a:gd name="connsiteY142" fmla="*/ 32421 h 44045"/>
              <a:gd name="connsiteX143" fmla="*/ 4821804 w 8304214"/>
              <a:gd name="connsiteY143" fmla="*/ 43497 h 44045"/>
              <a:gd name="connsiteX144" fmla="*/ 4826326 w 8304214"/>
              <a:gd name="connsiteY144" fmla="*/ 40449 h 44045"/>
              <a:gd name="connsiteX145" fmla="*/ 4869413 w 8304214"/>
              <a:gd name="connsiteY145" fmla="*/ 31750 h 44045"/>
              <a:gd name="connsiteX146" fmla="*/ 4912501 w 8304214"/>
              <a:gd name="connsiteY146" fmla="*/ 40449 h 44045"/>
              <a:gd name="connsiteX147" fmla="*/ 4917832 w 8304214"/>
              <a:gd name="connsiteY147" fmla="*/ 44043 h 44045"/>
              <a:gd name="connsiteX148" fmla="*/ 4925668 w 8304214"/>
              <a:gd name="connsiteY148" fmla="*/ 32421 h 44045"/>
              <a:gd name="connsiteX149" fmla="*/ 5003941 w 8304214"/>
              <a:gd name="connsiteY149" fmla="*/ 0 h 44045"/>
              <a:gd name="connsiteX150" fmla="*/ 5082214 w 8304214"/>
              <a:gd name="connsiteY150" fmla="*/ 32421 h 44045"/>
              <a:gd name="connsiteX151" fmla="*/ 5089682 w 8304214"/>
              <a:gd name="connsiteY151" fmla="*/ 43497 h 44045"/>
              <a:gd name="connsiteX152" fmla="*/ 5094204 w 8304214"/>
              <a:gd name="connsiteY152" fmla="*/ 40449 h 44045"/>
              <a:gd name="connsiteX153" fmla="*/ 5137291 w 8304214"/>
              <a:gd name="connsiteY153" fmla="*/ 31750 h 44045"/>
              <a:gd name="connsiteX154" fmla="*/ 5180379 w 8304214"/>
              <a:gd name="connsiteY154" fmla="*/ 40449 h 44045"/>
              <a:gd name="connsiteX155" fmla="*/ 5185710 w 8304214"/>
              <a:gd name="connsiteY155" fmla="*/ 44043 h 44045"/>
              <a:gd name="connsiteX156" fmla="*/ 5193546 w 8304214"/>
              <a:gd name="connsiteY156" fmla="*/ 32421 h 44045"/>
              <a:gd name="connsiteX157" fmla="*/ 5271819 w 8304214"/>
              <a:gd name="connsiteY157" fmla="*/ 0 h 44045"/>
              <a:gd name="connsiteX158" fmla="*/ 5350092 w 8304214"/>
              <a:gd name="connsiteY158" fmla="*/ 32421 h 44045"/>
              <a:gd name="connsiteX159" fmla="*/ 5357560 w 8304214"/>
              <a:gd name="connsiteY159" fmla="*/ 43497 h 44045"/>
              <a:gd name="connsiteX160" fmla="*/ 5362082 w 8304214"/>
              <a:gd name="connsiteY160" fmla="*/ 40449 h 44045"/>
              <a:gd name="connsiteX161" fmla="*/ 5405169 w 8304214"/>
              <a:gd name="connsiteY161" fmla="*/ 31750 h 44045"/>
              <a:gd name="connsiteX162" fmla="*/ 5448257 w 8304214"/>
              <a:gd name="connsiteY162" fmla="*/ 40449 h 44045"/>
              <a:gd name="connsiteX163" fmla="*/ 5453589 w 8304214"/>
              <a:gd name="connsiteY163" fmla="*/ 44044 h 44045"/>
              <a:gd name="connsiteX164" fmla="*/ 5461425 w 8304214"/>
              <a:gd name="connsiteY164" fmla="*/ 32421 h 44045"/>
              <a:gd name="connsiteX165" fmla="*/ 5539698 w 8304214"/>
              <a:gd name="connsiteY165" fmla="*/ 0 h 44045"/>
              <a:gd name="connsiteX166" fmla="*/ 5617971 w 8304214"/>
              <a:gd name="connsiteY166" fmla="*/ 32421 h 44045"/>
              <a:gd name="connsiteX167" fmla="*/ 5625439 w 8304214"/>
              <a:gd name="connsiteY167" fmla="*/ 43497 h 44045"/>
              <a:gd name="connsiteX168" fmla="*/ 5629961 w 8304214"/>
              <a:gd name="connsiteY168" fmla="*/ 40449 h 44045"/>
              <a:gd name="connsiteX169" fmla="*/ 5673048 w 8304214"/>
              <a:gd name="connsiteY169" fmla="*/ 31750 h 44045"/>
              <a:gd name="connsiteX170" fmla="*/ 5716136 w 8304214"/>
              <a:gd name="connsiteY170" fmla="*/ 40449 h 44045"/>
              <a:gd name="connsiteX171" fmla="*/ 5721467 w 8304214"/>
              <a:gd name="connsiteY171" fmla="*/ 44043 h 44045"/>
              <a:gd name="connsiteX172" fmla="*/ 5729303 w 8304214"/>
              <a:gd name="connsiteY172" fmla="*/ 32421 h 44045"/>
              <a:gd name="connsiteX173" fmla="*/ 5807576 w 8304214"/>
              <a:gd name="connsiteY173" fmla="*/ 0 h 44045"/>
              <a:gd name="connsiteX174" fmla="*/ 5885849 w 8304214"/>
              <a:gd name="connsiteY174" fmla="*/ 32421 h 44045"/>
              <a:gd name="connsiteX175" fmla="*/ 5893317 w 8304214"/>
              <a:gd name="connsiteY175" fmla="*/ 43497 h 44045"/>
              <a:gd name="connsiteX176" fmla="*/ 5897839 w 8304214"/>
              <a:gd name="connsiteY176" fmla="*/ 40449 h 44045"/>
              <a:gd name="connsiteX177" fmla="*/ 5940926 w 8304214"/>
              <a:gd name="connsiteY177" fmla="*/ 31750 h 44045"/>
              <a:gd name="connsiteX178" fmla="*/ 5984014 w 8304214"/>
              <a:gd name="connsiteY178" fmla="*/ 40449 h 44045"/>
              <a:gd name="connsiteX179" fmla="*/ 5989345 w 8304214"/>
              <a:gd name="connsiteY179" fmla="*/ 44043 h 44045"/>
              <a:gd name="connsiteX180" fmla="*/ 5997181 w 8304214"/>
              <a:gd name="connsiteY180" fmla="*/ 32421 h 44045"/>
              <a:gd name="connsiteX181" fmla="*/ 6075454 w 8304214"/>
              <a:gd name="connsiteY181" fmla="*/ 0 h 44045"/>
              <a:gd name="connsiteX182" fmla="*/ 6153727 w 8304214"/>
              <a:gd name="connsiteY182" fmla="*/ 32421 h 44045"/>
              <a:gd name="connsiteX183" fmla="*/ 6161195 w 8304214"/>
              <a:gd name="connsiteY183" fmla="*/ 43497 h 44045"/>
              <a:gd name="connsiteX184" fmla="*/ 6165717 w 8304214"/>
              <a:gd name="connsiteY184" fmla="*/ 40449 h 44045"/>
              <a:gd name="connsiteX185" fmla="*/ 6208804 w 8304214"/>
              <a:gd name="connsiteY185" fmla="*/ 31750 h 44045"/>
              <a:gd name="connsiteX186" fmla="*/ 6251892 w 8304214"/>
              <a:gd name="connsiteY186" fmla="*/ 40449 h 44045"/>
              <a:gd name="connsiteX187" fmla="*/ 6257224 w 8304214"/>
              <a:gd name="connsiteY187" fmla="*/ 44044 h 44045"/>
              <a:gd name="connsiteX188" fmla="*/ 6265060 w 8304214"/>
              <a:gd name="connsiteY188" fmla="*/ 32421 h 44045"/>
              <a:gd name="connsiteX189" fmla="*/ 6343333 w 8304214"/>
              <a:gd name="connsiteY189" fmla="*/ 0 h 44045"/>
              <a:gd name="connsiteX190" fmla="*/ 6421606 w 8304214"/>
              <a:gd name="connsiteY190" fmla="*/ 32421 h 44045"/>
              <a:gd name="connsiteX191" fmla="*/ 6429074 w 8304214"/>
              <a:gd name="connsiteY191" fmla="*/ 43497 h 44045"/>
              <a:gd name="connsiteX192" fmla="*/ 6433596 w 8304214"/>
              <a:gd name="connsiteY192" fmla="*/ 40449 h 44045"/>
              <a:gd name="connsiteX193" fmla="*/ 6476683 w 8304214"/>
              <a:gd name="connsiteY193" fmla="*/ 31750 h 44045"/>
              <a:gd name="connsiteX194" fmla="*/ 6519771 w 8304214"/>
              <a:gd name="connsiteY194" fmla="*/ 40449 h 44045"/>
              <a:gd name="connsiteX195" fmla="*/ 6525102 w 8304214"/>
              <a:gd name="connsiteY195" fmla="*/ 44043 h 44045"/>
              <a:gd name="connsiteX196" fmla="*/ 6532938 w 8304214"/>
              <a:gd name="connsiteY196" fmla="*/ 32421 h 44045"/>
              <a:gd name="connsiteX197" fmla="*/ 6611211 w 8304214"/>
              <a:gd name="connsiteY197" fmla="*/ 0 h 44045"/>
              <a:gd name="connsiteX198" fmla="*/ 6689484 w 8304214"/>
              <a:gd name="connsiteY198" fmla="*/ 32421 h 44045"/>
              <a:gd name="connsiteX199" fmla="*/ 6696952 w 8304214"/>
              <a:gd name="connsiteY199" fmla="*/ 43497 h 44045"/>
              <a:gd name="connsiteX200" fmla="*/ 6701474 w 8304214"/>
              <a:gd name="connsiteY200" fmla="*/ 40449 h 44045"/>
              <a:gd name="connsiteX201" fmla="*/ 6744561 w 8304214"/>
              <a:gd name="connsiteY201" fmla="*/ 31750 h 44045"/>
              <a:gd name="connsiteX202" fmla="*/ 6787649 w 8304214"/>
              <a:gd name="connsiteY202" fmla="*/ 40449 h 44045"/>
              <a:gd name="connsiteX203" fmla="*/ 6792980 w 8304214"/>
              <a:gd name="connsiteY203" fmla="*/ 44043 h 44045"/>
              <a:gd name="connsiteX204" fmla="*/ 6800816 w 8304214"/>
              <a:gd name="connsiteY204" fmla="*/ 32421 h 44045"/>
              <a:gd name="connsiteX205" fmla="*/ 6879089 w 8304214"/>
              <a:gd name="connsiteY205" fmla="*/ 0 h 44045"/>
              <a:gd name="connsiteX206" fmla="*/ 6957362 w 8304214"/>
              <a:gd name="connsiteY206" fmla="*/ 32421 h 44045"/>
              <a:gd name="connsiteX207" fmla="*/ 6964830 w 8304214"/>
              <a:gd name="connsiteY207" fmla="*/ 43497 h 44045"/>
              <a:gd name="connsiteX208" fmla="*/ 6969352 w 8304214"/>
              <a:gd name="connsiteY208" fmla="*/ 40449 h 44045"/>
              <a:gd name="connsiteX209" fmla="*/ 7012439 w 8304214"/>
              <a:gd name="connsiteY209" fmla="*/ 31750 h 44045"/>
              <a:gd name="connsiteX210" fmla="*/ 7055527 w 8304214"/>
              <a:gd name="connsiteY210" fmla="*/ 40449 h 44045"/>
              <a:gd name="connsiteX211" fmla="*/ 7060859 w 8304214"/>
              <a:gd name="connsiteY211" fmla="*/ 44044 h 44045"/>
              <a:gd name="connsiteX212" fmla="*/ 7068695 w 8304214"/>
              <a:gd name="connsiteY212" fmla="*/ 32421 h 44045"/>
              <a:gd name="connsiteX213" fmla="*/ 7146968 w 8304214"/>
              <a:gd name="connsiteY213" fmla="*/ 0 h 44045"/>
              <a:gd name="connsiteX214" fmla="*/ 7225241 w 8304214"/>
              <a:gd name="connsiteY214" fmla="*/ 32421 h 44045"/>
              <a:gd name="connsiteX215" fmla="*/ 7232709 w 8304214"/>
              <a:gd name="connsiteY215" fmla="*/ 43497 h 44045"/>
              <a:gd name="connsiteX216" fmla="*/ 7237231 w 8304214"/>
              <a:gd name="connsiteY216" fmla="*/ 40449 h 44045"/>
              <a:gd name="connsiteX217" fmla="*/ 7280318 w 8304214"/>
              <a:gd name="connsiteY217" fmla="*/ 31750 h 44045"/>
              <a:gd name="connsiteX218" fmla="*/ 7323406 w 8304214"/>
              <a:gd name="connsiteY218" fmla="*/ 40449 h 44045"/>
              <a:gd name="connsiteX219" fmla="*/ 7328737 w 8304214"/>
              <a:gd name="connsiteY219" fmla="*/ 44043 h 44045"/>
              <a:gd name="connsiteX220" fmla="*/ 7336573 w 8304214"/>
              <a:gd name="connsiteY220" fmla="*/ 32421 h 44045"/>
              <a:gd name="connsiteX221" fmla="*/ 7414846 w 8304214"/>
              <a:gd name="connsiteY221" fmla="*/ 0 h 44045"/>
              <a:gd name="connsiteX222" fmla="*/ 7493119 w 8304214"/>
              <a:gd name="connsiteY222" fmla="*/ 32421 h 44045"/>
              <a:gd name="connsiteX223" fmla="*/ 7500587 w 8304214"/>
              <a:gd name="connsiteY223" fmla="*/ 43497 h 44045"/>
              <a:gd name="connsiteX224" fmla="*/ 7505109 w 8304214"/>
              <a:gd name="connsiteY224" fmla="*/ 40449 h 44045"/>
              <a:gd name="connsiteX225" fmla="*/ 7548196 w 8304214"/>
              <a:gd name="connsiteY225" fmla="*/ 31750 h 44045"/>
              <a:gd name="connsiteX226" fmla="*/ 7591283 w 8304214"/>
              <a:gd name="connsiteY226" fmla="*/ 40449 h 44045"/>
              <a:gd name="connsiteX227" fmla="*/ 7596615 w 8304214"/>
              <a:gd name="connsiteY227" fmla="*/ 44043 h 44045"/>
              <a:gd name="connsiteX228" fmla="*/ 7604451 w 8304214"/>
              <a:gd name="connsiteY228" fmla="*/ 32421 h 44045"/>
              <a:gd name="connsiteX229" fmla="*/ 7682724 w 8304214"/>
              <a:gd name="connsiteY229" fmla="*/ 0 h 44045"/>
              <a:gd name="connsiteX230" fmla="*/ 7760997 w 8304214"/>
              <a:gd name="connsiteY230" fmla="*/ 32421 h 44045"/>
              <a:gd name="connsiteX231" fmla="*/ 7768465 w 8304214"/>
              <a:gd name="connsiteY231" fmla="*/ 43497 h 44045"/>
              <a:gd name="connsiteX232" fmla="*/ 7772987 w 8304214"/>
              <a:gd name="connsiteY232" fmla="*/ 40449 h 44045"/>
              <a:gd name="connsiteX233" fmla="*/ 7816074 w 8304214"/>
              <a:gd name="connsiteY233" fmla="*/ 31750 h 44045"/>
              <a:gd name="connsiteX234" fmla="*/ 7859161 w 8304214"/>
              <a:gd name="connsiteY234" fmla="*/ 40449 h 44045"/>
              <a:gd name="connsiteX235" fmla="*/ 7864494 w 8304214"/>
              <a:gd name="connsiteY235" fmla="*/ 44044 h 44045"/>
              <a:gd name="connsiteX236" fmla="*/ 7872330 w 8304214"/>
              <a:gd name="connsiteY236" fmla="*/ 32421 h 44045"/>
              <a:gd name="connsiteX237" fmla="*/ 7950603 w 8304214"/>
              <a:gd name="connsiteY237" fmla="*/ 0 h 44045"/>
              <a:gd name="connsiteX238" fmla="*/ 8028876 w 8304214"/>
              <a:gd name="connsiteY238" fmla="*/ 32421 h 44045"/>
              <a:gd name="connsiteX239" fmla="*/ 8036344 w 8304214"/>
              <a:gd name="connsiteY239" fmla="*/ 43497 h 44045"/>
              <a:gd name="connsiteX240" fmla="*/ 8040866 w 8304214"/>
              <a:gd name="connsiteY240" fmla="*/ 40449 h 44045"/>
              <a:gd name="connsiteX241" fmla="*/ 8083953 w 8304214"/>
              <a:gd name="connsiteY241" fmla="*/ 31750 h 44045"/>
              <a:gd name="connsiteX242" fmla="*/ 8127040 w 8304214"/>
              <a:gd name="connsiteY242" fmla="*/ 40449 h 44045"/>
              <a:gd name="connsiteX243" fmla="*/ 8132366 w 8304214"/>
              <a:gd name="connsiteY243" fmla="*/ 44040 h 44045"/>
              <a:gd name="connsiteX244" fmla="*/ 8140200 w 8304214"/>
              <a:gd name="connsiteY244" fmla="*/ 32421 h 44045"/>
              <a:gd name="connsiteX245" fmla="*/ 8218473 w 8304214"/>
              <a:gd name="connsiteY245" fmla="*/ 0 h 44045"/>
              <a:gd name="connsiteX246" fmla="*/ 8296746 w 8304214"/>
              <a:gd name="connsiteY246" fmla="*/ 32421 h 44045"/>
              <a:gd name="connsiteX247" fmla="*/ 8304214 w 8304214"/>
              <a:gd name="connsiteY247" fmla="*/ 43497 h 44045"/>
              <a:gd name="connsiteX0" fmla="*/ 0 w 8304214"/>
              <a:gd name="connsiteY0" fmla="*/ 43496 h 44045"/>
              <a:gd name="connsiteX1" fmla="*/ 90694 w 8304214"/>
              <a:gd name="connsiteY1" fmla="*/ 40449 h 44045"/>
              <a:gd name="connsiteX2" fmla="*/ 96028 w 8304214"/>
              <a:gd name="connsiteY2" fmla="*/ 44044 h 44045"/>
              <a:gd name="connsiteX3" fmla="*/ 103865 w 8304214"/>
              <a:gd name="connsiteY3" fmla="*/ 32421 h 44045"/>
              <a:gd name="connsiteX4" fmla="*/ 182138 w 8304214"/>
              <a:gd name="connsiteY4" fmla="*/ 0 h 44045"/>
              <a:gd name="connsiteX5" fmla="*/ 260411 w 8304214"/>
              <a:gd name="connsiteY5" fmla="*/ 32421 h 44045"/>
              <a:gd name="connsiteX6" fmla="*/ 267878 w 8304214"/>
              <a:gd name="connsiteY6" fmla="*/ 43496 h 44045"/>
              <a:gd name="connsiteX7" fmla="*/ 272398 w 8304214"/>
              <a:gd name="connsiteY7" fmla="*/ 40449 h 44045"/>
              <a:gd name="connsiteX8" fmla="*/ 315485 w 8304214"/>
              <a:gd name="connsiteY8" fmla="*/ 31750 h 44045"/>
              <a:gd name="connsiteX9" fmla="*/ 358573 w 8304214"/>
              <a:gd name="connsiteY9" fmla="*/ 40449 h 44045"/>
              <a:gd name="connsiteX10" fmla="*/ 363906 w 8304214"/>
              <a:gd name="connsiteY10" fmla="*/ 44045 h 44045"/>
              <a:gd name="connsiteX11" fmla="*/ 371744 w 8304214"/>
              <a:gd name="connsiteY11" fmla="*/ 32421 h 44045"/>
              <a:gd name="connsiteX12" fmla="*/ 450017 w 8304214"/>
              <a:gd name="connsiteY12" fmla="*/ 0 h 44045"/>
              <a:gd name="connsiteX13" fmla="*/ 528290 w 8304214"/>
              <a:gd name="connsiteY13" fmla="*/ 32421 h 44045"/>
              <a:gd name="connsiteX14" fmla="*/ 535757 w 8304214"/>
              <a:gd name="connsiteY14" fmla="*/ 43496 h 44045"/>
              <a:gd name="connsiteX15" fmla="*/ 540277 w 8304214"/>
              <a:gd name="connsiteY15" fmla="*/ 40449 h 44045"/>
              <a:gd name="connsiteX16" fmla="*/ 583365 w 8304214"/>
              <a:gd name="connsiteY16" fmla="*/ 31750 h 44045"/>
              <a:gd name="connsiteX17" fmla="*/ 626452 w 8304214"/>
              <a:gd name="connsiteY17" fmla="*/ 40449 h 44045"/>
              <a:gd name="connsiteX18" fmla="*/ 631786 w 8304214"/>
              <a:gd name="connsiteY18" fmla="*/ 44045 h 44045"/>
              <a:gd name="connsiteX19" fmla="*/ 639623 w 8304214"/>
              <a:gd name="connsiteY19" fmla="*/ 32421 h 44045"/>
              <a:gd name="connsiteX20" fmla="*/ 717896 w 8304214"/>
              <a:gd name="connsiteY20" fmla="*/ 0 h 44045"/>
              <a:gd name="connsiteX21" fmla="*/ 796169 w 8304214"/>
              <a:gd name="connsiteY21" fmla="*/ 32421 h 44045"/>
              <a:gd name="connsiteX22" fmla="*/ 803637 w 8304214"/>
              <a:gd name="connsiteY22" fmla="*/ 43496 h 44045"/>
              <a:gd name="connsiteX23" fmla="*/ 808156 w 8304214"/>
              <a:gd name="connsiteY23" fmla="*/ 40449 h 44045"/>
              <a:gd name="connsiteX24" fmla="*/ 851244 w 8304214"/>
              <a:gd name="connsiteY24" fmla="*/ 31750 h 44045"/>
              <a:gd name="connsiteX25" fmla="*/ 894331 w 8304214"/>
              <a:gd name="connsiteY25" fmla="*/ 40449 h 44045"/>
              <a:gd name="connsiteX26" fmla="*/ 899664 w 8304214"/>
              <a:gd name="connsiteY26" fmla="*/ 44045 h 44045"/>
              <a:gd name="connsiteX27" fmla="*/ 907502 w 8304214"/>
              <a:gd name="connsiteY27" fmla="*/ 32421 h 44045"/>
              <a:gd name="connsiteX28" fmla="*/ 985775 w 8304214"/>
              <a:gd name="connsiteY28" fmla="*/ 0 h 44045"/>
              <a:gd name="connsiteX29" fmla="*/ 1064048 w 8304214"/>
              <a:gd name="connsiteY29" fmla="*/ 32421 h 44045"/>
              <a:gd name="connsiteX30" fmla="*/ 1071515 w 8304214"/>
              <a:gd name="connsiteY30" fmla="*/ 43496 h 44045"/>
              <a:gd name="connsiteX31" fmla="*/ 1076035 w 8304214"/>
              <a:gd name="connsiteY31" fmla="*/ 40449 h 44045"/>
              <a:gd name="connsiteX32" fmla="*/ 1119122 w 8304214"/>
              <a:gd name="connsiteY32" fmla="*/ 31750 h 44045"/>
              <a:gd name="connsiteX33" fmla="*/ 1162210 w 8304214"/>
              <a:gd name="connsiteY33" fmla="*/ 40449 h 44045"/>
              <a:gd name="connsiteX34" fmla="*/ 1167543 w 8304214"/>
              <a:gd name="connsiteY34" fmla="*/ 44045 h 44045"/>
              <a:gd name="connsiteX35" fmla="*/ 1175380 w 8304214"/>
              <a:gd name="connsiteY35" fmla="*/ 32421 h 44045"/>
              <a:gd name="connsiteX36" fmla="*/ 1253655 w 8304214"/>
              <a:gd name="connsiteY36" fmla="*/ 0 h 44045"/>
              <a:gd name="connsiteX37" fmla="*/ 1331927 w 8304214"/>
              <a:gd name="connsiteY37" fmla="*/ 32421 h 44045"/>
              <a:gd name="connsiteX38" fmla="*/ 1339394 w 8304214"/>
              <a:gd name="connsiteY38" fmla="*/ 43496 h 44045"/>
              <a:gd name="connsiteX39" fmla="*/ 1343914 w 8304214"/>
              <a:gd name="connsiteY39" fmla="*/ 40449 h 44045"/>
              <a:gd name="connsiteX40" fmla="*/ 1387001 w 8304214"/>
              <a:gd name="connsiteY40" fmla="*/ 31750 h 44045"/>
              <a:gd name="connsiteX41" fmla="*/ 1430088 w 8304214"/>
              <a:gd name="connsiteY41" fmla="*/ 40449 h 44045"/>
              <a:gd name="connsiteX42" fmla="*/ 1435422 w 8304214"/>
              <a:gd name="connsiteY42" fmla="*/ 44044 h 44045"/>
              <a:gd name="connsiteX43" fmla="*/ 1443258 w 8304214"/>
              <a:gd name="connsiteY43" fmla="*/ 32421 h 44045"/>
              <a:gd name="connsiteX44" fmla="*/ 1521532 w 8304214"/>
              <a:gd name="connsiteY44" fmla="*/ 0 h 44045"/>
              <a:gd name="connsiteX45" fmla="*/ 1599805 w 8304214"/>
              <a:gd name="connsiteY45" fmla="*/ 32421 h 44045"/>
              <a:gd name="connsiteX46" fmla="*/ 1607272 w 8304214"/>
              <a:gd name="connsiteY46" fmla="*/ 43496 h 44045"/>
              <a:gd name="connsiteX47" fmla="*/ 1611791 w 8304214"/>
              <a:gd name="connsiteY47" fmla="*/ 40449 h 44045"/>
              <a:gd name="connsiteX48" fmla="*/ 1654878 w 8304214"/>
              <a:gd name="connsiteY48" fmla="*/ 31750 h 44045"/>
              <a:gd name="connsiteX49" fmla="*/ 1697966 w 8304214"/>
              <a:gd name="connsiteY49" fmla="*/ 40449 h 44045"/>
              <a:gd name="connsiteX50" fmla="*/ 1703299 w 8304214"/>
              <a:gd name="connsiteY50" fmla="*/ 44044 h 44045"/>
              <a:gd name="connsiteX51" fmla="*/ 1711136 w 8304214"/>
              <a:gd name="connsiteY51" fmla="*/ 32421 h 44045"/>
              <a:gd name="connsiteX52" fmla="*/ 1789407 w 8304214"/>
              <a:gd name="connsiteY52" fmla="*/ 0 h 44045"/>
              <a:gd name="connsiteX53" fmla="*/ 1867682 w 8304214"/>
              <a:gd name="connsiteY53" fmla="*/ 32421 h 44045"/>
              <a:gd name="connsiteX54" fmla="*/ 1875149 w 8304214"/>
              <a:gd name="connsiteY54" fmla="*/ 43496 h 44045"/>
              <a:gd name="connsiteX55" fmla="*/ 1879668 w 8304214"/>
              <a:gd name="connsiteY55" fmla="*/ 40449 h 44045"/>
              <a:gd name="connsiteX56" fmla="*/ 1922757 w 8304214"/>
              <a:gd name="connsiteY56" fmla="*/ 31750 h 44045"/>
              <a:gd name="connsiteX57" fmla="*/ 1965843 w 8304214"/>
              <a:gd name="connsiteY57" fmla="*/ 40449 h 44045"/>
              <a:gd name="connsiteX58" fmla="*/ 1971178 w 8304214"/>
              <a:gd name="connsiteY58" fmla="*/ 44045 h 44045"/>
              <a:gd name="connsiteX59" fmla="*/ 1979014 w 8304214"/>
              <a:gd name="connsiteY59" fmla="*/ 32421 h 44045"/>
              <a:gd name="connsiteX60" fmla="*/ 2057287 w 8304214"/>
              <a:gd name="connsiteY60" fmla="*/ 0 h 44045"/>
              <a:gd name="connsiteX61" fmla="*/ 2135560 w 8304214"/>
              <a:gd name="connsiteY61" fmla="*/ 32421 h 44045"/>
              <a:gd name="connsiteX62" fmla="*/ 2143026 w 8304214"/>
              <a:gd name="connsiteY62" fmla="*/ 43496 h 44045"/>
              <a:gd name="connsiteX63" fmla="*/ 2147547 w 8304214"/>
              <a:gd name="connsiteY63" fmla="*/ 40449 h 44045"/>
              <a:gd name="connsiteX64" fmla="*/ 2190635 w 8304214"/>
              <a:gd name="connsiteY64" fmla="*/ 31750 h 44045"/>
              <a:gd name="connsiteX65" fmla="*/ 2233721 w 8304214"/>
              <a:gd name="connsiteY65" fmla="*/ 40449 h 44045"/>
              <a:gd name="connsiteX66" fmla="*/ 2239056 w 8304214"/>
              <a:gd name="connsiteY66" fmla="*/ 44045 h 44045"/>
              <a:gd name="connsiteX67" fmla="*/ 2246892 w 8304214"/>
              <a:gd name="connsiteY67" fmla="*/ 32421 h 44045"/>
              <a:gd name="connsiteX68" fmla="*/ 2325166 w 8304214"/>
              <a:gd name="connsiteY68" fmla="*/ 0 h 44045"/>
              <a:gd name="connsiteX69" fmla="*/ 2403439 w 8304214"/>
              <a:gd name="connsiteY69" fmla="*/ 32421 h 44045"/>
              <a:gd name="connsiteX70" fmla="*/ 2410905 w 8304214"/>
              <a:gd name="connsiteY70" fmla="*/ 43496 h 44045"/>
              <a:gd name="connsiteX71" fmla="*/ 2415425 w 8304214"/>
              <a:gd name="connsiteY71" fmla="*/ 40449 h 44045"/>
              <a:gd name="connsiteX72" fmla="*/ 2458511 w 8304214"/>
              <a:gd name="connsiteY72" fmla="*/ 31750 h 44045"/>
              <a:gd name="connsiteX73" fmla="*/ 2501600 w 8304214"/>
              <a:gd name="connsiteY73" fmla="*/ 40449 h 44045"/>
              <a:gd name="connsiteX74" fmla="*/ 2506933 w 8304214"/>
              <a:gd name="connsiteY74" fmla="*/ 44045 h 44045"/>
              <a:gd name="connsiteX75" fmla="*/ 2514770 w 8304214"/>
              <a:gd name="connsiteY75" fmla="*/ 32421 h 44045"/>
              <a:gd name="connsiteX76" fmla="*/ 2593043 w 8304214"/>
              <a:gd name="connsiteY76" fmla="*/ 0 h 44045"/>
              <a:gd name="connsiteX77" fmla="*/ 2671316 w 8304214"/>
              <a:gd name="connsiteY77" fmla="*/ 32421 h 44045"/>
              <a:gd name="connsiteX78" fmla="*/ 2678783 w 8304214"/>
              <a:gd name="connsiteY78" fmla="*/ 43496 h 44045"/>
              <a:gd name="connsiteX79" fmla="*/ 2683303 w 8304214"/>
              <a:gd name="connsiteY79" fmla="*/ 40449 h 44045"/>
              <a:gd name="connsiteX80" fmla="*/ 2726391 w 8304214"/>
              <a:gd name="connsiteY80" fmla="*/ 31750 h 44045"/>
              <a:gd name="connsiteX81" fmla="*/ 2769478 w 8304214"/>
              <a:gd name="connsiteY81" fmla="*/ 40449 h 44045"/>
              <a:gd name="connsiteX82" fmla="*/ 2774813 w 8304214"/>
              <a:gd name="connsiteY82" fmla="*/ 44045 h 44045"/>
              <a:gd name="connsiteX83" fmla="*/ 2782649 w 8304214"/>
              <a:gd name="connsiteY83" fmla="*/ 32421 h 44045"/>
              <a:gd name="connsiteX84" fmla="*/ 2860922 w 8304214"/>
              <a:gd name="connsiteY84" fmla="*/ 0 h 44045"/>
              <a:gd name="connsiteX85" fmla="*/ 2939195 w 8304214"/>
              <a:gd name="connsiteY85" fmla="*/ 32421 h 44045"/>
              <a:gd name="connsiteX86" fmla="*/ 2946661 w 8304214"/>
              <a:gd name="connsiteY86" fmla="*/ 43496 h 44045"/>
              <a:gd name="connsiteX87" fmla="*/ 2951182 w 8304214"/>
              <a:gd name="connsiteY87" fmla="*/ 40449 h 44045"/>
              <a:gd name="connsiteX88" fmla="*/ 2994269 w 8304214"/>
              <a:gd name="connsiteY88" fmla="*/ 31750 h 44045"/>
              <a:gd name="connsiteX89" fmla="*/ 3037356 w 8304214"/>
              <a:gd name="connsiteY89" fmla="*/ 40449 h 44045"/>
              <a:gd name="connsiteX90" fmla="*/ 3042690 w 8304214"/>
              <a:gd name="connsiteY90" fmla="*/ 44045 h 44045"/>
              <a:gd name="connsiteX91" fmla="*/ 3050527 w 8304214"/>
              <a:gd name="connsiteY91" fmla="*/ 32421 h 44045"/>
              <a:gd name="connsiteX92" fmla="*/ 3128800 w 8304214"/>
              <a:gd name="connsiteY92" fmla="*/ 0 h 44045"/>
              <a:gd name="connsiteX93" fmla="*/ 3207072 w 8304214"/>
              <a:gd name="connsiteY93" fmla="*/ 32421 h 44045"/>
              <a:gd name="connsiteX94" fmla="*/ 3214539 w 8304214"/>
              <a:gd name="connsiteY94" fmla="*/ 43496 h 44045"/>
              <a:gd name="connsiteX95" fmla="*/ 3219059 w 8304214"/>
              <a:gd name="connsiteY95" fmla="*/ 40449 h 44045"/>
              <a:gd name="connsiteX96" fmla="*/ 3262147 w 8304214"/>
              <a:gd name="connsiteY96" fmla="*/ 31750 h 44045"/>
              <a:gd name="connsiteX97" fmla="*/ 3305231 w 8304214"/>
              <a:gd name="connsiteY97" fmla="*/ 40449 h 44045"/>
              <a:gd name="connsiteX98" fmla="*/ 3310563 w 8304214"/>
              <a:gd name="connsiteY98" fmla="*/ 44044 h 44045"/>
              <a:gd name="connsiteX99" fmla="*/ 3318400 w 8304214"/>
              <a:gd name="connsiteY99" fmla="*/ 32421 h 44045"/>
              <a:gd name="connsiteX100" fmla="*/ 3396671 w 8304214"/>
              <a:gd name="connsiteY100" fmla="*/ 0 h 44045"/>
              <a:gd name="connsiteX101" fmla="*/ 3474944 w 8304214"/>
              <a:gd name="connsiteY101" fmla="*/ 32421 h 44045"/>
              <a:gd name="connsiteX102" fmla="*/ 3482412 w 8304214"/>
              <a:gd name="connsiteY102" fmla="*/ 43497 h 44045"/>
              <a:gd name="connsiteX103" fmla="*/ 3486934 w 8304214"/>
              <a:gd name="connsiteY103" fmla="*/ 40449 h 44045"/>
              <a:gd name="connsiteX104" fmla="*/ 3530021 w 8304214"/>
              <a:gd name="connsiteY104" fmla="*/ 31750 h 44045"/>
              <a:gd name="connsiteX105" fmla="*/ 3573109 w 8304214"/>
              <a:gd name="connsiteY105" fmla="*/ 40449 h 44045"/>
              <a:gd name="connsiteX106" fmla="*/ 3578440 w 8304214"/>
              <a:gd name="connsiteY106" fmla="*/ 44043 h 44045"/>
              <a:gd name="connsiteX107" fmla="*/ 3586276 w 8304214"/>
              <a:gd name="connsiteY107" fmla="*/ 32421 h 44045"/>
              <a:gd name="connsiteX108" fmla="*/ 3664549 w 8304214"/>
              <a:gd name="connsiteY108" fmla="*/ 0 h 44045"/>
              <a:gd name="connsiteX109" fmla="*/ 3742822 w 8304214"/>
              <a:gd name="connsiteY109" fmla="*/ 32421 h 44045"/>
              <a:gd name="connsiteX110" fmla="*/ 3750290 w 8304214"/>
              <a:gd name="connsiteY110" fmla="*/ 43497 h 44045"/>
              <a:gd name="connsiteX111" fmla="*/ 3754812 w 8304214"/>
              <a:gd name="connsiteY111" fmla="*/ 40449 h 44045"/>
              <a:gd name="connsiteX112" fmla="*/ 3797899 w 8304214"/>
              <a:gd name="connsiteY112" fmla="*/ 31750 h 44045"/>
              <a:gd name="connsiteX113" fmla="*/ 3840987 w 8304214"/>
              <a:gd name="connsiteY113" fmla="*/ 40449 h 44045"/>
              <a:gd name="connsiteX114" fmla="*/ 3846319 w 8304214"/>
              <a:gd name="connsiteY114" fmla="*/ 44044 h 44045"/>
              <a:gd name="connsiteX115" fmla="*/ 3854155 w 8304214"/>
              <a:gd name="connsiteY115" fmla="*/ 32421 h 44045"/>
              <a:gd name="connsiteX116" fmla="*/ 3932428 w 8304214"/>
              <a:gd name="connsiteY116" fmla="*/ 0 h 44045"/>
              <a:gd name="connsiteX117" fmla="*/ 4010701 w 8304214"/>
              <a:gd name="connsiteY117" fmla="*/ 32421 h 44045"/>
              <a:gd name="connsiteX118" fmla="*/ 4018169 w 8304214"/>
              <a:gd name="connsiteY118" fmla="*/ 43497 h 44045"/>
              <a:gd name="connsiteX119" fmla="*/ 4022691 w 8304214"/>
              <a:gd name="connsiteY119" fmla="*/ 40449 h 44045"/>
              <a:gd name="connsiteX120" fmla="*/ 4065778 w 8304214"/>
              <a:gd name="connsiteY120" fmla="*/ 31750 h 44045"/>
              <a:gd name="connsiteX121" fmla="*/ 4108866 w 8304214"/>
              <a:gd name="connsiteY121" fmla="*/ 40449 h 44045"/>
              <a:gd name="connsiteX122" fmla="*/ 4114197 w 8304214"/>
              <a:gd name="connsiteY122" fmla="*/ 44043 h 44045"/>
              <a:gd name="connsiteX123" fmla="*/ 4122033 w 8304214"/>
              <a:gd name="connsiteY123" fmla="*/ 32421 h 44045"/>
              <a:gd name="connsiteX124" fmla="*/ 4200306 w 8304214"/>
              <a:gd name="connsiteY124" fmla="*/ 0 h 44045"/>
              <a:gd name="connsiteX125" fmla="*/ 4278579 w 8304214"/>
              <a:gd name="connsiteY125" fmla="*/ 32421 h 44045"/>
              <a:gd name="connsiteX126" fmla="*/ 4286047 w 8304214"/>
              <a:gd name="connsiteY126" fmla="*/ 43497 h 44045"/>
              <a:gd name="connsiteX127" fmla="*/ 4290569 w 8304214"/>
              <a:gd name="connsiteY127" fmla="*/ 40449 h 44045"/>
              <a:gd name="connsiteX128" fmla="*/ 4333656 w 8304214"/>
              <a:gd name="connsiteY128" fmla="*/ 31750 h 44045"/>
              <a:gd name="connsiteX129" fmla="*/ 4376744 w 8304214"/>
              <a:gd name="connsiteY129" fmla="*/ 40449 h 44045"/>
              <a:gd name="connsiteX130" fmla="*/ 4382075 w 8304214"/>
              <a:gd name="connsiteY130" fmla="*/ 44043 h 44045"/>
              <a:gd name="connsiteX131" fmla="*/ 4389911 w 8304214"/>
              <a:gd name="connsiteY131" fmla="*/ 32421 h 44045"/>
              <a:gd name="connsiteX132" fmla="*/ 4468184 w 8304214"/>
              <a:gd name="connsiteY132" fmla="*/ 0 h 44045"/>
              <a:gd name="connsiteX133" fmla="*/ 4546457 w 8304214"/>
              <a:gd name="connsiteY133" fmla="*/ 32421 h 44045"/>
              <a:gd name="connsiteX134" fmla="*/ 4553925 w 8304214"/>
              <a:gd name="connsiteY134" fmla="*/ 43497 h 44045"/>
              <a:gd name="connsiteX135" fmla="*/ 4558447 w 8304214"/>
              <a:gd name="connsiteY135" fmla="*/ 40449 h 44045"/>
              <a:gd name="connsiteX136" fmla="*/ 4601534 w 8304214"/>
              <a:gd name="connsiteY136" fmla="*/ 31750 h 44045"/>
              <a:gd name="connsiteX137" fmla="*/ 4644622 w 8304214"/>
              <a:gd name="connsiteY137" fmla="*/ 40449 h 44045"/>
              <a:gd name="connsiteX138" fmla="*/ 4649954 w 8304214"/>
              <a:gd name="connsiteY138" fmla="*/ 44044 h 44045"/>
              <a:gd name="connsiteX139" fmla="*/ 4657790 w 8304214"/>
              <a:gd name="connsiteY139" fmla="*/ 32421 h 44045"/>
              <a:gd name="connsiteX140" fmla="*/ 4736063 w 8304214"/>
              <a:gd name="connsiteY140" fmla="*/ 0 h 44045"/>
              <a:gd name="connsiteX141" fmla="*/ 4814336 w 8304214"/>
              <a:gd name="connsiteY141" fmla="*/ 32421 h 44045"/>
              <a:gd name="connsiteX142" fmla="*/ 4821804 w 8304214"/>
              <a:gd name="connsiteY142" fmla="*/ 43497 h 44045"/>
              <a:gd name="connsiteX143" fmla="*/ 4826326 w 8304214"/>
              <a:gd name="connsiteY143" fmla="*/ 40449 h 44045"/>
              <a:gd name="connsiteX144" fmla="*/ 4869413 w 8304214"/>
              <a:gd name="connsiteY144" fmla="*/ 31750 h 44045"/>
              <a:gd name="connsiteX145" fmla="*/ 4912501 w 8304214"/>
              <a:gd name="connsiteY145" fmla="*/ 40449 h 44045"/>
              <a:gd name="connsiteX146" fmla="*/ 4917832 w 8304214"/>
              <a:gd name="connsiteY146" fmla="*/ 44043 h 44045"/>
              <a:gd name="connsiteX147" fmla="*/ 4925668 w 8304214"/>
              <a:gd name="connsiteY147" fmla="*/ 32421 h 44045"/>
              <a:gd name="connsiteX148" fmla="*/ 5003941 w 8304214"/>
              <a:gd name="connsiteY148" fmla="*/ 0 h 44045"/>
              <a:gd name="connsiteX149" fmla="*/ 5082214 w 8304214"/>
              <a:gd name="connsiteY149" fmla="*/ 32421 h 44045"/>
              <a:gd name="connsiteX150" fmla="*/ 5089682 w 8304214"/>
              <a:gd name="connsiteY150" fmla="*/ 43497 h 44045"/>
              <a:gd name="connsiteX151" fmla="*/ 5094204 w 8304214"/>
              <a:gd name="connsiteY151" fmla="*/ 40449 h 44045"/>
              <a:gd name="connsiteX152" fmla="*/ 5137291 w 8304214"/>
              <a:gd name="connsiteY152" fmla="*/ 31750 h 44045"/>
              <a:gd name="connsiteX153" fmla="*/ 5180379 w 8304214"/>
              <a:gd name="connsiteY153" fmla="*/ 40449 h 44045"/>
              <a:gd name="connsiteX154" fmla="*/ 5185710 w 8304214"/>
              <a:gd name="connsiteY154" fmla="*/ 44043 h 44045"/>
              <a:gd name="connsiteX155" fmla="*/ 5193546 w 8304214"/>
              <a:gd name="connsiteY155" fmla="*/ 32421 h 44045"/>
              <a:gd name="connsiteX156" fmla="*/ 5271819 w 8304214"/>
              <a:gd name="connsiteY156" fmla="*/ 0 h 44045"/>
              <a:gd name="connsiteX157" fmla="*/ 5350092 w 8304214"/>
              <a:gd name="connsiteY157" fmla="*/ 32421 h 44045"/>
              <a:gd name="connsiteX158" fmla="*/ 5357560 w 8304214"/>
              <a:gd name="connsiteY158" fmla="*/ 43497 h 44045"/>
              <a:gd name="connsiteX159" fmla="*/ 5362082 w 8304214"/>
              <a:gd name="connsiteY159" fmla="*/ 40449 h 44045"/>
              <a:gd name="connsiteX160" fmla="*/ 5405169 w 8304214"/>
              <a:gd name="connsiteY160" fmla="*/ 31750 h 44045"/>
              <a:gd name="connsiteX161" fmla="*/ 5448257 w 8304214"/>
              <a:gd name="connsiteY161" fmla="*/ 40449 h 44045"/>
              <a:gd name="connsiteX162" fmla="*/ 5453589 w 8304214"/>
              <a:gd name="connsiteY162" fmla="*/ 44044 h 44045"/>
              <a:gd name="connsiteX163" fmla="*/ 5461425 w 8304214"/>
              <a:gd name="connsiteY163" fmla="*/ 32421 h 44045"/>
              <a:gd name="connsiteX164" fmla="*/ 5539698 w 8304214"/>
              <a:gd name="connsiteY164" fmla="*/ 0 h 44045"/>
              <a:gd name="connsiteX165" fmla="*/ 5617971 w 8304214"/>
              <a:gd name="connsiteY165" fmla="*/ 32421 h 44045"/>
              <a:gd name="connsiteX166" fmla="*/ 5625439 w 8304214"/>
              <a:gd name="connsiteY166" fmla="*/ 43497 h 44045"/>
              <a:gd name="connsiteX167" fmla="*/ 5629961 w 8304214"/>
              <a:gd name="connsiteY167" fmla="*/ 40449 h 44045"/>
              <a:gd name="connsiteX168" fmla="*/ 5673048 w 8304214"/>
              <a:gd name="connsiteY168" fmla="*/ 31750 h 44045"/>
              <a:gd name="connsiteX169" fmla="*/ 5716136 w 8304214"/>
              <a:gd name="connsiteY169" fmla="*/ 40449 h 44045"/>
              <a:gd name="connsiteX170" fmla="*/ 5721467 w 8304214"/>
              <a:gd name="connsiteY170" fmla="*/ 44043 h 44045"/>
              <a:gd name="connsiteX171" fmla="*/ 5729303 w 8304214"/>
              <a:gd name="connsiteY171" fmla="*/ 32421 h 44045"/>
              <a:gd name="connsiteX172" fmla="*/ 5807576 w 8304214"/>
              <a:gd name="connsiteY172" fmla="*/ 0 h 44045"/>
              <a:gd name="connsiteX173" fmla="*/ 5885849 w 8304214"/>
              <a:gd name="connsiteY173" fmla="*/ 32421 h 44045"/>
              <a:gd name="connsiteX174" fmla="*/ 5893317 w 8304214"/>
              <a:gd name="connsiteY174" fmla="*/ 43497 h 44045"/>
              <a:gd name="connsiteX175" fmla="*/ 5897839 w 8304214"/>
              <a:gd name="connsiteY175" fmla="*/ 40449 h 44045"/>
              <a:gd name="connsiteX176" fmla="*/ 5940926 w 8304214"/>
              <a:gd name="connsiteY176" fmla="*/ 31750 h 44045"/>
              <a:gd name="connsiteX177" fmla="*/ 5984014 w 8304214"/>
              <a:gd name="connsiteY177" fmla="*/ 40449 h 44045"/>
              <a:gd name="connsiteX178" fmla="*/ 5989345 w 8304214"/>
              <a:gd name="connsiteY178" fmla="*/ 44043 h 44045"/>
              <a:gd name="connsiteX179" fmla="*/ 5997181 w 8304214"/>
              <a:gd name="connsiteY179" fmla="*/ 32421 h 44045"/>
              <a:gd name="connsiteX180" fmla="*/ 6075454 w 8304214"/>
              <a:gd name="connsiteY180" fmla="*/ 0 h 44045"/>
              <a:gd name="connsiteX181" fmla="*/ 6153727 w 8304214"/>
              <a:gd name="connsiteY181" fmla="*/ 32421 h 44045"/>
              <a:gd name="connsiteX182" fmla="*/ 6161195 w 8304214"/>
              <a:gd name="connsiteY182" fmla="*/ 43497 h 44045"/>
              <a:gd name="connsiteX183" fmla="*/ 6165717 w 8304214"/>
              <a:gd name="connsiteY183" fmla="*/ 40449 h 44045"/>
              <a:gd name="connsiteX184" fmla="*/ 6208804 w 8304214"/>
              <a:gd name="connsiteY184" fmla="*/ 31750 h 44045"/>
              <a:gd name="connsiteX185" fmla="*/ 6251892 w 8304214"/>
              <a:gd name="connsiteY185" fmla="*/ 40449 h 44045"/>
              <a:gd name="connsiteX186" fmla="*/ 6257224 w 8304214"/>
              <a:gd name="connsiteY186" fmla="*/ 44044 h 44045"/>
              <a:gd name="connsiteX187" fmla="*/ 6265060 w 8304214"/>
              <a:gd name="connsiteY187" fmla="*/ 32421 h 44045"/>
              <a:gd name="connsiteX188" fmla="*/ 6343333 w 8304214"/>
              <a:gd name="connsiteY188" fmla="*/ 0 h 44045"/>
              <a:gd name="connsiteX189" fmla="*/ 6421606 w 8304214"/>
              <a:gd name="connsiteY189" fmla="*/ 32421 h 44045"/>
              <a:gd name="connsiteX190" fmla="*/ 6429074 w 8304214"/>
              <a:gd name="connsiteY190" fmla="*/ 43497 h 44045"/>
              <a:gd name="connsiteX191" fmla="*/ 6433596 w 8304214"/>
              <a:gd name="connsiteY191" fmla="*/ 40449 h 44045"/>
              <a:gd name="connsiteX192" fmla="*/ 6476683 w 8304214"/>
              <a:gd name="connsiteY192" fmla="*/ 31750 h 44045"/>
              <a:gd name="connsiteX193" fmla="*/ 6519771 w 8304214"/>
              <a:gd name="connsiteY193" fmla="*/ 40449 h 44045"/>
              <a:gd name="connsiteX194" fmla="*/ 6525102 w 8304214"/>
              <a:gd name="connsiteY194" fmla="*/ 44043 h 44045"/>
              <a:gd name="connsiteX195" fmla="*/ 6532938 w 8304214"/>
              <a:gd name="connsiteY195" fmla="*/ 32421 h 44045"/>
              <a:gd name="connsiteX196" fmla="*/ 6611211 w 8304214"/>
              <a:gd name="connsiteY196" fmla="*/ 0 h 44045"/>
              <a:gd name="connsiteX197" fmla="*/ 6689484 w 8304214"/>
              <a:gd name="connsiteY197" fmla="*/ 32421 h 44045"/>
              <a:gd name="connsiteX198" fmla="*/ 6696952 w 8304214"/>
              <a:gd name="connsiteY198" fmla="*/ 43497 h 44045"/>
              <a:gd name="connsiteX199" fmla="*/ 6701474 w 8304214"/>
              <a:gd name="connsiteY199" fmla="*/ 40449 h 44045"/>
              <a:gd name="connsiteX200" fmla="*/ 6744561 w 8304214"/>
              <a:gd name="connsiteY200" fmla="*/ 31750 h 44045"/>
              <a:gd name="connsiteX201" fmla="*/ 6787649 w 8304214"/>
              <a:gd name="connsiteY201" fmla="*/ 40449 h 44045"/>
              <a:gd name="connsiteX202" fmla="*/ 6792980 w 8304214"/>
              <a:gd name="connsiteY202" fmla="*/ 44043 h 44045"/>
              <a:gd name="connsiteX203" fmla="*/ 6800816 w 8304214"/>
              <a:gd name="connsiteY203" fmla="*/ 32421 h 44045"/>
              <a:gd name="connsiteX204" fmla="*/ 6879089 w 8304214"/>
              <a:gd name="connsiteY204" fmla="*/ 0 h 44045"/>
              <a:gd name="connsiteX205" fmla="*/ 6957362 w 8304214"/>
              <a:gd name="connsiteY205" fmla="*/ 32421 h 44045"/>
              <a:gd name="connsiteX206" fmla="*/ 6964830 w 8304214"/>
              <a:gd name="connsiteY206" fmla="*/ 43497 h 44045"/>
              <a:gd name="connsiteX207" fmla="*/ 6969352 w 8304214"/>
              <a:gd name="connsiteY207" fmla="*/ 40449 h 44045"/>
              <a:gd name="connsiteX208" fmla="*/ 7012439 w 8304214"/>
              <a:gd name="connsiteY208" fmla="*/ 31750 h 44045"/>
              <a:gd name="connsiteX209" fmla="*/ 7055527 w 8304214"/>
              <a:gd name="connsiteY209" fmla="*/ 40449 h 44045"/>
              <a:gd name="connsiteX210" fmla="*/ 7060859 w 8304214"/>
              <a:gd name="connsiteY210" fmla="*/ 44044 h 44045"/>
              <a:gd name="connsiteX211" fmla="*/ 7068695 w 8304214"/>
              <a:gd name="connsiteY211" fmla="*/ 32421 h 44045"/>
              <a:gd name="connsiteX212" fmla="*/ 7146968 w 8304214"/>
              <a:gd name="connsiteY212" fmla="*/ 0 h 44045"/>
              <a:gd name="connsiteX213" fmla="*/ 7225241 w 8304214"/>
              <a:gd name="connsiteY213" fmla="*/ 32421 h 44045"/>
              <a:gd name="connsiteX214" fmla="*/ 7232709 w 8304214"/>
              <a:gd name="connsiteY214" fmla="*/ 43497 h 44045"/>
              <a:gd name="connsiteX215" fmla="*/ 7237231 w 8304214"/>
              <a:gd name="connsiteY215" fmla="*/ 40449 h 44045"/>
              <a:gd name="connsiteX216" fmla="*/ 7280318 w 8304214"/>
              <a:gd name="connsiteY216" fmla="*/ 31750 h 44045"/>
              <a:gd name="connsiteX217" fmla="*/ 7323406 w 8304214"/>
              <a:gd name="connsiteY217" fmla="*/ 40449 h 44045"/>
              <a:gd name="connsiteX218" fmla="*/ 7328737 w 8304214"/>
              <a:gd name="connsiteY218" fmla="*/ 44043 h 44045"/>
              <a:gd name="connsiteX219" fmla="*/ 7336573 w 8304214"/>
              <a:gd name="connsiteY219" fmla="*/ 32421 h 44045"/>
              <a:gd name="connsiteX220" fmla="*/ 7414846 w 8304214"/>
              <a:gd name="connsiteY220" fmla="*/ 0 h 44045"/>
              <a:gd name="connsiteX221" fmla="*/ 7493119 w 8304214"/>
              <a:gd name="connsiteY221" fmla="*/ 32421 h 44045"/>
              <a:gd name="connsiteX222" fmla="*/ 7500587 w 8304214"/>
              <a:gd name="connsiteY222" fmla="*/ 43497 h 44045"/>
              <a:gd name="connsiteX223" fmla="*/ 7505109 w 8304214"/>
              <a:gd name="connsiteY223" fmla="*/ 40449 h 44045"/>
              <a:gd name="connsiteX224" fmla="*/ 7548196 w 8304214"/>
              <a:gd name="connsiteY224" fmla="*/ 31750 h 44045"/>
              <a:gd name="connsiteX225" fmla="*/ 7591283 w 8304214"/>
              <a:gd name="connsiteY225" fmla="*/ 40449 h 44045"/>
              <a:gd name="connsiteX226" fmla="*/ 7596615 w 8304214"/>
              <a:gd name="connsiteY226" fmla="*/ 44043 h 44045"/>
              <a:gd name="connsiteX227" fmla="*/ 7604451 w 8304214"/>
              <a:gd name="connsiteY227" fmla="*/ 32421 h 44045"/>
              <a:gd name="connsiteX228" fmla="*/ 7682724 w 8304214"/>
              <a:gd name="connsiteY228" fmla="*/ 0 h 44045"/>
              <a:gd name="connsiteX229" fmla="*/ 7760997 w 8304214"/>
              <a:gd name="connsiteY229" fmla="*/ 32421 h 44045"/>
              <a:gd name="connsiteX230" fmla="*/ 7768465 w 8304214"/>
              <a:gd name="connsiteY230" fmla="*/ 43497 h 44045"/>
              <a:gd name="connsiteX231" fmla="*/ 7772987 w 8304214"/>
              <a:gd name="connsiteY231" fmla="*/ 40449 h 44045"/>
              <a:gd name="connsiteX232" fmla="*/ 7816074 w 8304214"/>
              <a:gd name="connsiteY232" fmla="*/ 31750 h 44045"/>
              <a:gd name="connsiteX233" fmla="*/ 7859161 w 8304214"/>
              <a:gd name="connsiteY233" fmla="*/ 40449 h 44045"/>
              <a:gd name="connsiteX234" fmla="*/ 7864494 w 8304214"/>
              <a:gd name="connsiteY234" fmla="*/ 44044 h 44045"/>
              <a:gd name="connsiteX235" fmla="*/ 7872330 w 8304214"/>
              <a:gd name="connsiteY235" fmla="*/ 32421 h 44045"/>
              <a:gd name="connsiteX236" fmla="*/ 7950603 w 8304214"/>
              <a:gd name="connsiteY236" fmla="*/ 0 h 44045"/>
              <a:gd name="connsiteX237" fmla="*/ 8028876 w 8304214"/>
              <a:gd name="connsiteY237" fmla="*/ 32421 h 44045"/>
              <a:gd name="connsiteX238" fmla="*/ 8036344 w 8304214"/>
              <a:gd name="connsiteY238" fmla="*/ 43497 h 44045"/>
              <a:gd name="connsiteX239" fmla="*/ 8040866 w 8304214"/>
              <a:gd name="connsiteY239" fmla="*/ 40449 h 44045"/>
              <a:gd name="connsiteX240" fmla="*/ 8083953 w 8304214"/>
              <a:gd name="connsiteY240" fmla="*/ 31750 h 44045"/>
              <a:gd name="connsiteX241" fmla="*/ 8127040 w 8304214"/>
              <a:gd name="connsiteY241" fmla="*/ 40449 h 44045"/>
              <a:gd name="connsiteX242" fmla="*/ 8132366 w 8304214"/>
              <a:gd name="connsiteY242" fmla="*/ 44040 h 44045"/>
              <a:gd name="connsiteX243" fmla="*/ 8140200 w 8304214"/>
              <a:gd name="connsiteY243" fmla="*/ 32421 h 44045"/>
              <a:gd name="connsiteX244" fmla="*/ 8218473 w 8304214"/>
              <a:gd name="connsiteY244" fmla="*/ 0 h 44045"/>
              <a:gd name="connsiteX245" fmla="*/ 8296746 w 8304214"/>
              <a:gd name="connsiteY245" fmla="*/ 32421 h 44045"/>
              <a:gd name="connsiteX246" fmla="*/ 8304214 w 8304214"/>
              <a:gd name="connsiteY246" fmla="*/ 43497 h 44045"/>
              <a:gd name="connsiteX0" fmla="*/ 0 w 8213520"/>
              <a:gd name="connsiteY0" fmla="*/ 40449 h 44045"/>
              <a:gd name="connsiteX1" fmla="*/ 5334 w 8213520"/>
              <a:gd name="connsiteY1" fmla="*/ 44044 h 44045"/>
              <a:gd name="connsiteX2" fmla="*/ 13171 w 8213520"/>
              <a:gd name="connsiteY2" fmla="*/ 32421 h 44045"/>
              <a:gd name="connsiteX3" fmla="*/ 91444 w 8213520"/>
              <a:gd name="connsiteY3" fmla="*/ 0 h 44045"/>
              <a:gd name="connsiteX4" fmla="*/ 169717 w 8213520"/>
              <a:gd name="connsiteY4" fmla="*/ 32421 h 44045"/>
              <a:gd name="connsiteX5" fmla="*/ 177184 w 8213520"/>
              <a:gd name="connsiteY5" fmla="*/ 43496 h 44045"/>
              <a:gd name="connsiteX6" fmla="*/ 181704 w 8213520"/>
              <a:gd name="connsiteY6" fmla="*/ 40449 h 44045"/>
              <a:gd name="connsiteX7" fmla="*/ 224791 w 8213520"/>
              <a:gd name="connsiteY7" fmla="*/ 31750 h 44045"/>
              <a:gd name="connsiteX8" fmla="*/ 267879 w 8213520"/>
              <a:gd name="connsiteY8" fmla="*/ 40449 h 44045"/>
              <a:gd name="connsiteX9" fmla="*/ 273212 w 8213520"/>
              <a:gd name="connsiteY9" fmla="*/ 44045 h 44045"/>
              <a:gd name="connsiteX10" fmla="*/ 281050 w 8213520"/>
              <a:gd name="connsiteY10" fmla="*/ 32421 h 44045"/>
              <a:gd name="connsiteX11" fmla="*/ 359323 w 8213520"/>
              <a:gd name="connsiteY11" fmla="*/ 0 h 44045"/>
              <a:gd name="connsiteX12" fmla="*/ 437596 w 8213520"/>
              <a:gd name="connsiteY12" fmla="*/ 32421 h 44045"/>
              <a:gd name="connsiteX13" fmla="*/ 445063 w 8213520"/>
              <a:gd name="connsiteY13" fmla="*/ 43496 h 44045"/>
              <a:gd name="connsiteX14" fmla="*/ 449583 w 8213520"/>
              <a:gd name="connsiteY14" fmla="*/ 40449 h 44045"/>
              <a:gd name="connsiteX15" fmla="*/ 492671 w 8213520"/>
              <a:gd name="connsiteY15" fmla="*/ 31750 h 44045"/>
              <a:gd name="connsiteX16" fmla="*/ 535758 w 8213520"/>
              <a:gd name="connsiteY16" fmla="*/ 40449 h 44045"/>
              <a:gd name="connsiteX17" fmla="*/ 541092 w 8213520"/>
              <a:gd name="connsiteY17" fmla="*/ 44045 h 44045"/>
              <a:gd name="connsiteX18" fmla="*/ 548929 w 8213520"/>
              <a:gd name="connsiteY18" fmla="*/ 32421 h 44045"/>
              <a:gd name="connsiteX19" fmla="*/ 627202 w 8213520"/>
              <a:gd name="connsiteY19" fmla="*/ 0 h 44045"/>
              <a:gd name="connsiteX20" fmla="*/ 705475 w 8213520"/>
              <a:gd name="connsiteY20" fmla="*/ 32421 h 44045"/>
              <a:gd name="connsiteX21" fmla="*/ 712943 w 8213520"/>
              <a:gd name="connsiteY21" fmla="*/ 43496 h 44045"/>
              <a:gd name="connsiteX22" fmla="*/ 717462 w 8213520"/>
              <a:gd name="connsiteY22" fmla="*/ 40449 h 44045"/>
              <a:gd name="connsiteX23" fmla="*/ 760550 w 8213520"/>
              <a:gd name="connsiteY23" fmla="*/ 31750 h 44045"/>
              <a:gd name="connsiteX24" fmla="*/ 803637 w 8213520"/>
              <a:gd name="connsiteY24" fmla="*/ 40449 h 44045"/>
              <a:gd name="connsiteX25" fmla="*/ 808970 w 8213520"/>
              <a:gd name="connsiteY25" fmla="*/ 44045 h 44045"/>
              <a:gd name="connsiteX26" fmla="*/ 816808 w 8213520"/>
              <a:gd name="connsiteY26" fmla="*/ 32421 h 44045"/>
              <a:gd name="connsiteX27" fmla="*/ 895081 w 8213520"/>
              <a:gd name="connsiteY27" fmla="*/ 0 h 44045"/>
              <a:gd name="connsiteX28" fmla="*/ 973354 w 8213520"/>
              <a:gd name="connsiteY28" fmla="*/ 32421 h 44045"/>
              <a:gd name="connsiteX29" fmla="*/ 980821 w 8213520"/>
              <a:gd name="connsiteY29" fmla="*/ 43496 h 44045"/>
              <a:gd name="connsiteX30" fmla="*/ 985341 w 8213520"/>
              <a:gd name="connsiteY30" fmla="*/ 40449 h 44045"/>
              <a:gd name="connsiteX31" fmla="*/ 1028428 w 8213520"/>
              <a:gd name="connsiteY31" fmla="*/ 31750 h 44045"/>
              <a:gd name="connsiteX32" fmla="*/ 1071516 w 8213520"/>
              <a:gd name="connsiteY32" fmla="*/ 40449 h 44045"/>
              <a:gd name="connsiteX33" fmla="*/ 1076849 w 8213520"/>
              <a:gd name="connsiteY33" fmla="*/ 44045 h 44045"/>
              <a:gd name="connsiteX34" fmla="*/ 1084686 w 8213520"/>
              <a:gd name="connsiteY34" fmla="*/ 32421 h 44045"/>
              <a:gd name="connsiteX35" fmla="*/ 1162961 w 8213520"/>
              <a:gd name="connsiteY35" fmla="*/ 0 h 44045"/>
              <a:gd name="connsiteX36" fmla="*/ 1241233 w 8213520"/>
              <a:gd name="connsiteY36" fmla="*/ 32421 h 44045"/>
              <a:gd name="connsiteX37" fmla="*/ 1248700 w 8213520"/>
              <a:gd name="connsiteY37" fmla="*/ 43496 h 44045"/>
              <a:gd name="connsiteX38" fmla="*/ 1253220 w 8213520"/>
              <a:gd name="connsiteY38" fmla="*/ 40449 h 44045"/>
              <a:gd name="connsiteX39" fmla="*/ 1296307 w 8213520"/>
              <a:gd name="connsiteY39" fmla="*/ 31750 h 44045"/>
              <a:gd name="connsiteX40" fmla="*/ 1339394 w 8213520"/>
              <a:gd name="connsiteY40" fmla="*/ 40449 h 44045"/>
              <a:gd name="connsiteX41" fmla="*/ 1344728 w 8213520"/>
              <a:gd name="connsiteY41" fmla="*/ 44044 h 44045"/>
              <a:gd name="connsiteX42" fmla="*/ 1352564 w 8213520"/>
              <a:gd name="connsiteY42" fmla="*/ 32421 h 44045"/>
              <a:gd name="connsiteX43" fmla="*/ 1430838 w 8213520"/>
              <a:gd name="connsiteY43" fmla="*/ 0 h 44045"/>
              <a:gd name="connsiteX44" fmla="*/ 1509111 w 8213520"/>
              <a:gd name="connsiteY44" fmla="*/ 32421 h 44045"/>
              <a:gd name="connsiteX45" fmla="*/ 1516578 w 8213520"/>
              <a:gd name="connsiteY45" fmla="*/ 43496 h 44045"/>
              <a:gd name="connsiteX46" fmla="*/ 1521097 w 8213520"/>
              <a:gd name="connsiteY46" fmla="*/ 40449 h 44045"/>
              <a:gd name="connsiteX47" fmla="*/ 1564184 w 8213520"/>
              <a:gd name="connsiteY47" fmla="*/ 31750 h 44045"/>
              <a:gd name="connsiteX48" fmla="*/ 1607272 w 8213520"/>
              <a:gd name="connsiteY48" fmla="*/ 40449 h 44045"/>
              <a:gd name="connsiteX49" fmla="*/ 1612605 w 8213520"/>
              <a:gd name="connsiteY49" fmla="*/ 44044 h 44045"/>
              <a:gd name="connsiteX50" fmla="*/ 1620442 w 8213520"/>
              <a:gd name="connsiteY50" fmla="*/ 32421 h 44045"/>
              <a:gd name="connsiteX51" fmla="*/ 1698713 w 8213520"/>
              <a:gd name="connsiteY51" fmla="*/ 0 h 44045"/>
              <a:gd name="connsiteX52" fmla="*/ 1776988 w 8213520"/>
              <a:gd name="connsiteY52" fmla="*/ 32421 h 44045"/>
              <a:gd name="connsiteX53" fmla="*/ 1784455 w 8213520"/>
              <a:gd name="connsiteY53" fmla="*/ 43496 h 44045"/>
              <a:gd name="connsiteX54" fmla="*/ 1788974 w 8213520"/>
              <a:gd name="connsiteY54" fmla="*/ 40449 h 44045"/>
              <a:gd name="connsiteX55" fmla="*/ 1832063 w 8213520"/>
              <a:gd name="connsiteY55" fmla="*/ 31750 h 44045"/>
              <a:gd name="connsiteX56" fmla="*/ 1875149 w 8213520"/>
              <a:gd name="connsiteY56" fmla="*/ 40449 h 44045"/>
              <a:gd name="connsiteX57" fmla="*/ 1880484 w 8213520"/>
              <a:gd name="connsiteY57" fmla="*/ 44045 h 44045"/>
              <a:gd name="connsiteX58" fmla="*/ 1888320 w 8213520"/>
              <a:gd name="connsiteY58" fmla="*/ 32421 h 44045"/>
              <a:gd name="connsiteX59" fmla="*/ 1966593 w 8213520"/>
              <a:gd name="connsiteY59" fmla="*/ 0 h 44045"/>
              <a:gd name="connsiteX60" fmla="*/ 2044866 w 8213520"/>
              <a:gd name="connsiteY60" fmla="*/ 32421 h 44045"/>
              <a:gd name="connsiteX61" fmla="*/ 2052332 w 8213520"/>
              <a:gd name="connsiteY61" fmla="*/ 43496 h 44045"/>
              <a:gd name="connsiteX62" fmla="*/ 2056853 w 8213520"/>
              <a:gd name="connsiteY62" fmla="*/ 40449 h 44045"/>
              <a:gd name="connsiteX63" fmla="*/ 2099941 w 8213520"/>
              <a:gd name="connsiteY63" fmla="*/ 31750 h 44045"/>
              <a:gd name="connsiteX64" fmla="*/ 2143027 w 8213520"/>
              <a:gd name="connsiteY64" fmla="*/ 40449 h 44045"/>
              <a:gd name="connsiteX65" fmla="*/ 2148362 w 8213520"/>
              <a:gd name="connsiteY65" fmla="*/ 44045 h 44045"/>
              <a:gd name="connsiteX66" fmla="*/ 2156198 w 8213520"/>
              <a:gd name="connsiteY66" fmla="*/ 32421 h 44045"/>
              <a:gd name="connsiteX67" fmla="*/ 2234472 w 8213520"/>
              <a:gd name="connsiteY67" fmla="*/ 0 h 44045"/>
              <a:gd name="connsiteX68" fmla="*/ 2312745 w 8213520"/>
              <a:gd name="connsiteY68" fmla="*/ 32421 h 44045"/>
              <a:gd name="connsiteX69" fmla="*/ 2320211 w 8213520"/>
              <a:gd name="connsiteY69" fmla="*/ 43496 h 44045"/>
              <a:gd name="connsiteX70" fmla="*/ 2324731 w 8213520"/>
              <a:gd name="connsiteY70" fmla="*/ 40449 h 44045"/>
              <a:gd name="connsiteX71" fmla="*/ 2367817 w 8213520"/>
              <a:gd name="connsiteY71" fmla="*/ 31750 h 44045"/>
              <a:gd name="connsiteX72" fmla="*/ 2410906 w 8213520"/>
              <a:gd name="connsiteY72" fmla="*/ 40449 h 44045"/>
              <a:gd name="connsiteX73" fmla="*/ 2416239 w 8213520"/>
              <a:gd name="connsiteY73" fmla="*/ 44045 h 44045"/>
              <a:gd name="connsiteX74" fmla="*/ 2424076 w 8213520"/>
              <a:gd name="connsiteY74" fmla="*/ 32421 h 44045"/>
              <a:gd name="connsiteX75" fmla="*/ 2502349 w 8213520"/>
              <a:gd name="connsiteY75" fmla="*/ 0 h 44045"/>
              <a:gd name="connsiteX76" fmla="*/ 2580622 w 8213520"/>
              <a:gd name="connsiteY76" fmla="*/ 32421 h 44045"/>
              <a:gd name="connsiteX77" fmla="*/ 2588089 w 8213520"/>
              <a:gd name="connsiteY77" fmla="*/ 43496 h 44045"/>
              <a:gd name="connsiteX78" fmla="*/ 2592609 w 8213520"/>
              <a:gd name="connsiteY78" fmla="*/ 40449 h 44045"/>
              <a:gd name="connsiteX79" fmla="*/ 2635697 w 8213520"/>
              <a:gd name="connsiteY79" fmla="*/ 31750 h 44045"/>
              <a:gd name="connsiteX80" fmla="*/ 2678784 w 8213520"/>
              <a:gd name="connsiteY80" fmla="*/ 40449 h 44045"/>
              <a:gd name="connsiteX81" fmla="*/ 2684119 w 8213520"/>
              <a:gd name="connsiteY81" fmla="*/ 44045 h 44045"/>
              <a:gd name="connsiteX82" fmla="*/ 2691955 w 8213520"/>
              <a:gd name="connsiteY82" fmla="*/ 32421 h 44045"/>
              <a:gd name="connsiteX83" fmla="*/ 2770228 w 8213520"/>
              <a:gd name="connsiteY83" fmla="*/ 0 h 44045"/>
              <a:gd name="connsiteX84" fmla="*/ 2848501 w 8213520"/>
              <a:gd name="connsiteY84" fmla="*/ 32421 h 44045"/>
              <a:gd name="connsiteX85" fmla="*/ 2855967 w 8213520"/>
              <a:gd name="connsiteY85" fmla="*/ 43496 h 44045"/>
              <a:gd name="connsiteX86" fmla="*/ 2860488 w 8213520"/>
              <a:gd name="connsiteY86" fmla="*/ 40449 h 44045"/>
              <a:gd name="connsiteX87" fmla="*/ 2903575 w 8213520"/>
              <a:gd name="connsiteY87" fmla="*/ 31750 h 44045"/>
              <a:gd name="connsiteX88" fmla="*/ 2946662 w 8213520"/>
              <a:gd name="connsiteY88" fmla="*/ 40449 h 44045"/>
              <a:gd name="connsiteX89" fmla="*/ 2951996 w 8213520"/>
              <a:gd name="connsiteY89" fmla="*/ 44045 h 44045"/>
              <a:gd name="connsiteX90" fmla="*/ 2959833 w 8213520"/>
              <a:gd name="connsiteY90" fmla="*/ 32421 h 44045"/>
              <a:gd name="connsiteX91" fmla="*/ 3038106 w 8213520"/>
              <a:gd name="connsiteY91" fmla="*/ 0 h 44045"/>
              <a:gd name="connsiteX92" fmla="*/ 3116378 w 8213520"/>
              <a:gd name="connsiteY92" fmla="*/ 32421 h 44045"/>
              <a:gd name="connsiteX93" fmla="*/ 3123845 w 8213520"/>
              <a:gd name="connsiteY93" fmla="*/ 43496 h 44045"/>
              <a:gd name="connsiteX94" fmla="*/ 3128365 w 8213520"/>
              <a:gd name="connsiteY94" fmla="*/ 40449 h 44045"/>
              <a:gd name="connsiteX95" fmla="*/ 3171453 w 8213520"/>
              <a:gd name="connsiteY95" fmla="*/ 31750 h 44045"/>
              <a:gd name="connsiteX96" fmla="*/ 3214537 w 8213520"/>
              <a:gd name="connsiteY96" fmla="*/ 40449 h 44045"/>
              <a:gd name="connsiteX97" fmla="*/ 3219869 w 8213520"/>
              <a:gd name="connsiteY97" fmla="*/ 44044 h 44045"/>
              <a:gd name="connsiteX98" fmla="*/ 3227706 w 8213520"/>
              <a:gd name="connsiteY98" fmla="*/ 32421 h 44045"/>
              <a:gd name="connsiteX99" fmla="*/ 3305977 w 8213520"/>
              <a:gd name="connsiteY99" fmla="*/ 0 h 44045"/>
              <a:gd name="connsiteX100" fmla="*/ 3384250 w 8213520"/>
              <a:gd name="connsiteY100" fmla="*/ 32421 h 44045"/>
              <a:gd name="connsiteX101" fmla="*/ 3391718 w 8213520"/>
              <a:gd name="connsiteY101" fmla="*/ 43497 h 44045"/>
              <a:gd name="connsiteX102" fmla="*/ 3396240 w 8213520"/>
              <a:gd name="connsiteY102" fmla="*/ 40449 h 44045"/>
              <a:gd name="connsiteX103" fmla="*/ 3439327 w 8213520"/>
              <a:gd name="connsiteY103" fmla="*/ 31750 h 44045"/>
              <a:gd name="connsiteX104" fmla="*/ 3482415 w 8213520"/>
              <a:gd name="connsiteY104" fmla="*/ 40449 h 44045"/>
              <a:gd name="connsiteX105" fmla="*/ 3487746 w 8213520"/>
              <a:gd name="connsiteY105" fmla="*/ 44043 h 44045"/>
              <a:gd name="connsiteX106" fmla="*/ 3495582 w 8213520"/>
              <a:gd name="connsiteY106" fmla="*/ 32421 h 44045"/>
              <a:gd name="connsiteX107" fmla="*/ 3573855 w 8213520"/>
              <a:gd name="connsiteY107" fmla="*/ 0 h 44045"/>
              <a:gd name="connsiteX108" fmla="*/ 3652128 w 8213520"/>
              <a:gd name="connsiteY108" fmla="*/ 32421 h 44045"/>
              <a:gd name="connsiteX109" fmla="*/ 3659596 w 8213520"/>
              <a:gd name="connsiteY109" fmla="*/ 43497 h 44045"/>
              <a:gd name="connsiteX110" fmla="*/ 3664118 w 8213520"/>
              <a:gd name="connsiteY110" fmla="*/ 40449 h 44045"/>
              <a:gd name="connsiteX111" fmla="*/ 3707205 w 8213520"/>
              <a:gd name="connsiteY111" fmla="*/ 31750 h 44045"/>
              <a:gd name="connsiteX112" fmla="*/ 3750293 w 8213520"/>
              <a:gd name="connsiteY112" fmla="*/ 40449 h 44045"/>
              <a:gd name="connsiteX113" fmla="*/ 3755625 w 8213520"/>
              <a:gd name="connsiteY113" fmla="*/ 44044 h 44045"/>
              <a:gd name="connsiteX114" fmla="*/ 3763461 w 8213520"/>
              <a:gd name="connsiteY114" fmla="*/ 32421 h 44045"/>
              <a:gd name="connsiteX115" fmla="*/ 3841734 w 8213520"/>
              <a:gd name="connsiteY115" fmla="*/ 0 h 44045"/>
              <a:gd name="connsiteX116" fmla="*/ 3920007 w 8213520"/>
              <a:gd name="connsiteY116" fmla="*/ 32421 h 44045"/>
              <a:gd name="connsiteX117" fmla="*/ 3927475 w 8213520"/>
              <a:gd name="connsiteY117" fmla="*/ 43497 h 44045"/>
              <a:gd name="connsiteX118" fmla="*/ 3931997 w 8213520"/>
              <a:gd name="connsiteY118" fmla="*/ 40449 h 44045"/>
              <a:gd name="connsiteX119" fmla="*/ 3975084 w 8213520"/>
              <a:gd name="connsiteY119" fmla="*/ 31750 h 44045"/>
              <a:gd name="connsiteX120" fmla="*/ 4018172 w 8213520"/>
              <a:gd name="connsiteY120" fmla="*/ 40449 h 44045"/>
              <a:gd name="connsiteX121" fmla="*/ 4023503 w 8213520"/>
              <a:gd name="connsiteY121" fmla="*/ 44043 h 44045"/>
              <a:gd name="connsiteX122" fmla="*/ 4031339 w 8213520"/>
              <a:gd name="connsiteY122" fmla="*/ 32421 h 44045"/>
              <a:gd name="connsiteX123" fmla="*/ 4109612 w 8213520"/>
              <a:gd name="connsiteY123" fmla="*/ 0 h 44045"/>
              <a:gd name="connsiteX124" fmla="*/ 4187885 w 8213520"/>
              <a:gd name="connsiteY124" fmla="*/ 32421 h 44045"/>
              <a:gd name="connsiteX125" fmla="*/ 4195353 w 8213520"/>
              <a:gd name="connsiteY125" fmla="*/ 43497 h 44045"/>
              <a:gd name="connsiteX126" fmla="*/ 4199875 w 8213520"/>
              <a:gd name="connsiteY126" fmla="*/ 40449 h 44045"/>
              <a:gd name="connsiteX127" fmla="*/ 4242962 w 8213520"/>
              <a:gd name="connsiteY127" fmla="*/ 31750 h 44045"/>
              <a:gd name="connsiteX128" fmla="*/ 4286050 w 8213520"/>
              <a:gd name="connsiteY128" fmla="*/ 40449 h 44045"/>
              <a:gd name="connsiteX129" fmla="*/ 4291381 w 8213520"/>
              <a:gd name="connsiteY129" fmla="*/ 44043 h 44045"/>
              <a:gd name="connsiteX130" fmla="*/ 4299217 w 8213520"/>
              <a:gd name="connsiteY130" fmla="*/ 32421 h 44045"/>
              <a:gd name="connsiteX131" fmla="*/ 4377490 w 8213520"/>
              <a:gd name="connsiteY131" fmla="*/ 0 h 44045"/>
              <a:gd name="connsiteX132" fmla="*/ 4455763 w 8213520"/>
              <a:gd name="connsiteY132" fmla="*/ 32421 h 44045"/>
              <a:gd name="connsiteX133" fmla="*/ 4463231 w 8213520"/>
              <a:gd name="connsiteY133" fmla="*/ 43497 h 44045"/>
              <a:gd name="connsiteX134" fmla="*/ 4467753 w 8213520"/>
              <a:gd name="connsiteY134" fmla="*/ 40449 h 44045"/>
              <a:gd name="connsiteX135" fmla="*/ 4510840 w 8213520"/>
              <a:gd name="connsiteY135" fmla="*/ 31750 h 44045"/>
              <a:gd name="connsiteX136" fmla="*/ 4553928 w 8213520"/>
              <a:gd name="connsiteY136" fmla="*/ 40449 h 44045"/>
              <a:gd name="connsiteX137" fmla="*/ 4559260 w 8213520"/>
              <a:gd name="connsiteY137" fmla="*/ 44044 h 44045"/>
              <a:gd name="connsiteX138" fmla="*/ 4567096 w 8213520"/>
              <a:gd name="connsiteY138" fmla="*/ 32421 h 44045"/>
              <a:gd name="connsiteX139" fmla="*/ 4645369 w 8213520"/>
              <a:gd name="connsiteY139" fmla="*/ 0 h 44045"/>
              <a:gd name="connsiteX140" fmla="*/ 4723642 w 8213520"/>
              <a:gd name="connsiteY140" fmla="*/ 32421 h 44045"/>
              <a:gd name="connsiteX141" fmla="*/ 4731110 w 8213520"/>
              <a:gd name="connsiteY141" fmla="*/ 43497 h 44045"/>
              <a:gd name="connsiteX142" fmla="*/ 4735632 w 8213520"/>
              <a:gd name="connsiteY142" fmla="*/ 40449 h 44045"/>
              <a:gd name="connsiteX143" fmla="*/ 4778719 w 8213520"/>
              <a:gd name="connsiteY143" fmla="*/ 31750 h 44045"/>
              <a:gd name="connsiteX144" fmla="*/ 4821807 w 8213520"/>
              <a:gd name="connsiteY144" fmla="*/ 40449 h 44045"/>
              <a:gd name="connsiteX145" fmla="*/ 4827138 w 8213520"/>
              <a:gd name="connsiteY145" fmla="*/ 44043 h 44045"/>
              <a:gd name="connsiteX146" fmla="*/ 4834974 w 8213520"/>
              <a:gd name="connsiteY146" fmla="*/ 32421 h 44045"/>
              <a:gd name="connsiteX147" fmla="*/ 4913247 w 8213520"/>
              <a:gd name="connsiteY147" fmla="*/ 0 h 44045"/>
              <a:gd name="connsiteX148" fmla="*/ 4991520 w 8213520"/>
              <a:gd name="connsiteY148" fmla="*/ 32421 h 44045"/>
              <a:gd name="connsiteX149" fmla="*/ 4998988 w 8213520"/>
              <a:gd name="connsiteY149" fmla="*/ 43497 h 44045"/>
              <a:gd name="connsiteX150" fmla="*/ 5003510 w 8213520"/>
              <a:gd name="connsiteY150" fmla="*/ 40449 h 44045"/>
              <a:gd name="connsiteX151" fmla="*/ 5046597 w 8213520"/>
              <a:gd name="connsiteY151" fmla="*/ 31750 h 44045"/>
              <a:gd name="connsiteX152" fmla="*/ 5089685 w 8213520"/>
              <a:gd name="connsiteY152" fmla="*/ 40449 h 44045"/>
              <a:gd name="connsiteX153" fmla="*/ 5095016 w 8213520"/>
              <a:gd name="connsiteY153" fmla="*/ 44043 h 44045"/>
              <a:gd name="connsiteX154" fmla="*/ 5102852 w 8213520"/>
              <a:gd name="connsiteY154" fmla="*/ 32421 h 44045"/>
              <a:gd name="connsiteX155" fmla="*/ 5181125 w 8213520"/>
              <a:gd name="connsiteY155" fmla="*/ 0 h 44045"/>
              <a:gd name="connsiteX156" fmla="*/ 5259398 w 8213520"/>
              <a:gd name="connsiteY156" fmla="*/ 32421 h 44045"/>
              <a:gd name="connsiteX157" fmla="*/ 5266866 w 8213520"/>
              <a:gd name="connsiteY157" fmla="*/ 43497 h 44045"/>
              <a:gd name="connsiteX158" fmla="*/ 5271388 w 8213520"/>
              <a:gd name="connsiteY158" fmla="*/ 40449 h 44045"/>
              <a:gd name="connsiteX159" fmla="*/ 5314475 w 8213520"/>
              <a:gd name="connsiteY159" fmla="*/ 31750 h 44045"/>
              <a:gd name="connsiteX160" fmla="*/ 5357563 w 8213520"/>
              <a:gd name="connsiteY160" fmla="*/ 40449 h 44045"/>
              <a:gd name="connsiteX161" fmla="*/ 5362895 w 8213520"/>
              <a:gd name="connsiteY161" fmla="*/ 44044 h 44045"/>
              <a:gd name="connsiteX162" fmla="*/ 5370731 w 8213520"/>
              <a:gd name="connsiteY162" fmla="*/ 32421 h 44045"/>
              <a:gd name="connsiteX163" fmla="*/ 5449004 w 8213520"/>
              <a:gd name="connsiteY163" fmla="*/ 0 h 44045"/>
              <a:gd name="connsiteX164" fmla="*/ 5527277 w 8213520"/>
              <a:gd name="connsiteY164" fmla="*/ 32421 h 44045"/>
              <a:gd name="connsiteX165" fmla="*/ 5534745 w 8213520"/>
              <a:gd name="connsiteY165" fmla="*/ 43497 h 44045"/>
              <a:gd name="connsiteX166" fmla="*/ 5539267 w 8213520"/>
              <a:gd name="connsiteY166" fmla="*/ 40449 h 44045"/>
              <a:gd name="connsiteX167" fmla="*/ 5582354 w 8213520"/>
              <a:gd name="connsiteY167" fmla="*/ 31750 h 44045"/>
              <a:gd name="connsiteX168" fmla="*/ 5625442 w 8213520"/>
              <a:gd name="connsiteY168" fmla="*/ 40449 h 44045"/>
              <a:gd name="connsiteX169" fmla="*/ 5630773 w 8213520"/>
              <a:gd name="connsiteY169" fmla="*/ 44043 h 44045"/>
              <a:gd name="connsiteX170" fmla="*/ 5638609 w 8213520"/>
              <a:gd name="connsiteY170" fmla="*/ 32421 h 44045"/>
              <a:gd name="connsiteX171" fmla="*/ 5716882 w 8213520"/>
              <a:gd name="connsiteY171" fmla="*/ 0 h 44045"/>
              <a:gd name="connsiteX172" fmla="*/ 5795155 w 8213520"/>
              <a:gd name="connsiteY172" fmla="*/ 32421 h 44045"/>
              <a:gd name="connsiteX173" fmla="*/ 5802623 w 8213520"/>
              <a:gd name="connsiteY173" fmla="*/ 43497 h 44045"/>
              <a:gd name="connsiteX174" fmla="*/ 5807145 w 8213520"/>
              <a:gd name="connsiteY174" fmla="*/ 40449 h 44045"/>
              <a:gd name="connsiteX175" fmla="*/ 5850232 w 8213520"/>
              <a:gd name="connsiteY175" fmla="*/ 31750 h 44045"/>
              <a:gd name="connsiteX176" fmla="*/ 5893320 w 8213520"/>
              <a:gd name="connsiteY176" fmla="*/ 40449 h 44045"/>
              <a:gd name="connsiteX177" fmla="*/ 5898651 w 8213520"/>
              <a:gd name="connsiteY177" fmla="*/ 44043 h 44045"/>
              <a:gd name="connsiteX178" fmla="*/ 5906487 w 8213520"/>
              <a:gd name="connsiteY178" fmla="*/ 32421 h 44045"/>
              <a:gd name="connsiteX179" fmla="*/ 5984760 w 8213520"/>
              <a:gd name="connsiteY179" fmla="*/ 0 h 44045"/>
              <a:gd name="connsiteX180" fmla="*/ 6063033 w 8213520"/>
              <a:gd name="connsiteY180" fmla="*/ 32421 h 44045"/>
              <a:gd name="connsiteX181" fmla="*/ 6070501 w 8213520"/>
              <a:gd name="connsiteY181" fmla="*/ 43497 h 44045"/>
              <a:gd name="connsiteX182" fmla="*/ 6075023 w 8213520"/>
              <a:gd name="connsiteY182" fmla="*/ 40449 h 44045"/>
              <a:gd name="connsiteX183" fmla="*/ 6118110 w 8213520"/>
              <a:gd name="connsiteY183" fmla="*/ 31750 h 44045"/>
              <a:gd name="connsiteX184" fmla="*/ 6161198 w 8213520"/>
              <a:gd name="connsiteY184" fmla="*/ 40449 h 44045"/>
              <a:gd name="connsiteX185" fmla="*/ 6166530 w 8213520"/>
              <a:gd name="connsiteY185" fmla="*/ 44044 h 44045"/>
              <a:gd name="connsiteX186" fmla="*/ 6174366 w 8213520"/>
              <a:gd name="connsiteY186" fmla="*/ 32421 h 44045"/>
              <a:gd name="connsiteX187" fmla="*/ 6252639 w 8213520"/>
              <a:gd name="connsiteY187" fmla="*/ 0 h 44045"/>
              <a:gd name="connsiteX188" fmla="*/ 6330912 w 8213520"/>
              <a:gd name="connsiteY188" fmla="*/ 32421 h 44045"/>
              <a:gd name="connsiteX189" fmla="*/ 6338380 w 8213520"/>
              <a:gd name="connsiteY189" fmla="*/ 43497 h 44045"/>
              <a:gd name="connsiteX190" fmla="*/ 6342902 w 8213520"/>
              <a:gd name="connsiteY190" fmla="*/ 40449 h 44045"/>
              <a:gd name="connsiteX191" fmla="*/ 6385989 w 8213520"/>
              <a:gd name="connsiteY191" fmla="*/ 31750 h 44045"/>
              <a:gd name="connsiteX192" fmla="*/ 6429077 w 8213520"/>
              <a:gd name="connsiteY192" fmla="*/ 40449 h 44045"/>
              <a:gd name="connsiteX193" fmla="*/ 6434408 w 8213520"/>
              <a:gd name="connsiteY193" fmla="*/ 44043 h 44045"/>
              <a:gd name="connsiteX194" fmla="*/ 6442244 w 8213520"/>
              <a:gd name="connsiteY194" fmla="*/ 32421 h 44045"/>
              <a:gd name="connsiteX195" fmla="*/ 6520517 w 8213520"/>
              <a:gd name="connsiteY195" fmla="*/ 0 h 44045"/>
              <a:gd name="connsiteX196" fmla="*/ 6598790 w 8213520"/>
              <a:gd name="connsiteY196" fmla="*/ 32421 h 44045"/>
              <a:gd name="connsiteX197" fmla="*/ 6606258 w 8213520"/>
              <a:gd name="connsiteY197" fmla="*/ 43497 h 44045"/>
              <a:gd name="connsiteX198" fmla="*/ 6610780 w 8213520"/>
              <a:gd name="connsiteY198" fmla="*/ 40449 h 44045"/>
              <a:gd name="connsiteX199" fmla="*/ 6653867 w 8213520"/>
              <a:gd name="connsiteY199" fmla="*/ 31750 h 44045"/>
              <a:gd name="connsiteX200" fmla="*/ 6696955 w 8213520"/>
              <a:gd name="connsiteY200" fmla="*/ 40449 h 44045"/>
              <a:gd name="connsiteX201" fmla="*/ 6702286 w 8213520"/>
              <a:gd name="connsiteY201" fmla="*/ 44043 h 44045"/>
              <a:gd name="connsiteX202" fmla="*/ 6710122 w 8213520"/>
              <a:gd name="connsiteY202" fmla="*/ 32421 h 44045"/>
              <a:gd name="connsiteX203" fmla="*/ 6788395 w 8213520"/>
              <a:gd name="connsiteY203" fmla="*/ 0 h 44045"/>
              <a:gd name="connsiteX204" fmla="*/ 6866668 w 8213520"/>
              <a:gd name="connsiteY204" fmla="*/ 32421 h 44045"/>
              <a:gd name="connsiteX205" fmla="*/ 6874136 w 8213520"/>
              <a:gd name="connsiteY205" fmla="*/ 43497 h 44045"/>
              <a:gd name="connsiteX206" fmla="*/ 6878658 w 8213520"/>
              <a:gd name="connsiteY206" fmla="*/ 40449 h 44045"/>
              <a:gd name="connsiteX207" fmla="*/ 6921745 w 8213520"/>
              <a:gd name="connsiteY207" fmla="*/ 31750 h 44045"/>
              <a:gd name="connsiteX208" fmla="*/ 6964833 w 8213520"/>
              <a:gd name="connsiteY208" fmla="*/ 40449 h 44045"/>
              <a:gd name="connsiteX209" fmla="*/ 6970165 w 8213520"/>
              <a:gd name="connsiteY209" fmla="*/ 44044 h 44045"/>
              <a:gd name="connsiteX210" fmla="*/ 6978001 w 8213520"/>
              <a:gd name="connsiteY210" fmla="*/ 32421 h 44045"/>
              <a:gd name="connsiteX211" fmla="*/ 7056274 w 8213520"/>
              <a:gd name="connsiteY211" fmla="*/ 0 h 44045"/>
              <a:gd name="connsiteX212" fmla="*/ 7134547 w 8213520"/>
              <a:gd name="connsiteY212" fmla="*/ 32421 h 44045"/>
              <a:gd name="connsiteX213" fmla="*/ 7142015 w 8213520"/>
              <a:gd name="connsiteY213" fmla="*/ 43497 h 44045"/>
              <a:gd name="connsiteX214" fmla="*/ 7146537 w 8213520"/>
              <a:gd name="connsiteY214" fmla="*/ 40449 h 44045"/>
              <a:gd name="connsiteX215" fmla="*/ 7189624 w 8213520"/>
              <a:gd name="connsiteY215" fmla="*/ 31750 h 44045"/>
              <a:gd name="connsiteX216" fmla="*/ 7232712 w 8213520"/>
              <a:gd name="connsiteY216" fmla="*/ 40449 h 44045"/>
              <a:gd name="connsiteX217" fmla="*/ 7238043 w 8213520"/>
              <a:gd name="connsiteY217" fmla="*/ 44043 h 44045"/>
              <a:gd name="connsiteX218" fmla="*/ 7245879 w 8213520"/>
              <a:gd name="connsiteY218" fmla="*/ 32421 h 44045"/>
              <a:gd name="connsiteX219" fmla="*/ 7324152 w 8213520"/>
              <a:gd name="connsiteY219" fmla="*/ 0 h 44045"/>
              <a:gd name="connsiteX220" fmla="*/ 7402425 w 8213520"/>
              <a:gd name="connsiteY220" fmla="*/ 32421 h 44045"/>
              <a:gd name="connsiteX221" fmla="*/ 7409893 w 8213520"/>
              <a:gd name="connsiteY221" fmla="*/ 43497 h 44045"/>
              <a:gd name="connsiteX222" fmla="*/ 7414415 w 8213520"/>
              <a:gd name="connsiteY222" fmla="*/ 40449 h 44045"/>
              <a:gd name="connsiteX223" fmla="*/ 7457502 w 8213520"/>
              <a:gd name="connsiteY223" fmla="*/ 31750 h 44045"/>
              <a:gd name="connsiteX224" fmla="*/ 7500589 w 8213520"/>
              <a:gd name="connsiteY224" fmla="*/ 40449 h 44045"/>
              <a:gd name="connsiteX225" fmla="*/ 7505921 w 8213520"/>
              <a:gd name="connsiteY225" fmla="*/ 44043 h 44045"/>
              <a:gd name="connsiteX226" fmla="*/ 7513757 w 8213520"/>
              <a:gd name="connsiteY226" fmla="*/ 32421 h 44045"/>
              <a:gd name="connsiteX227" fmla="*/ 7592030 w 8213520"/>
              <a:gd name="connsiteY227" fmla="*/ 0 h 44045"/>
              <a:gd name="connsiteX228" fmla="*/ 7670303 w 8213520"/>
              <a:gd name="connsiteY228" fmla="*/ 32421 h 44045"/>
              <a:gd name="connsiteX229" fmla="*/ 7677771 w 8213520"/>
              <a:gd name="connsiteY229" fmla="*/ 43497 h 44045"/>
              <a:gd name="connsiteX230" fmla="*/ 7682293 w 8213520"/>
              <a:gd name="connsiteY230" fmla="*/ 40449 h 44045"/>
              <a:gd name="connsiteX231" fmla="*/ 7725380 w 8213520"/>
              <a:gd name="connsiteY231" fmla="*/ 31750 h 44045"/>
              <a:gd name="connsiteX232" fmla="*/ 7768467 w 8213520"/>
              <a:gd name="connsiteY232" fmla="*/ 40449 h 44045"/>
              <a:gd name="connsiteX233" fmla="*/ 7773800 w 8213520"/>
              <a:gd name="connsiteY233" fmla="*/ 44044 h 44045"/>
              <a:gd name="connsiteX234" fmla="*/ 7781636 w 8213520"/>
              <a:gd name="connsiteY234" fmla="*/ 32421 h 44045"/>
              <a:gd name="connsiteX235" fmla="*/ 7859909 w 8213520"/>
              <a:gd name="connsiteY235" fmla="*/ 0 h 44045"/>
              <a:gd name="connsiteX236" fmla="*/ 7938182 w 8213520"/>
              <a:gd name="connsiteY236" fmla="*/ 32421 h 44045"/>
              <a:gd name="connsiteX237" fmla="*/ 7945650 w 8213520"/>
              <a:gd name="connsiteY237" fmla="*/ 43497 h 44045"/>
              <a:gd name="connsiteX238" fmla="*/ 7950172 w 8213520"/>
              <a:gd name="connsiteY238" fmla="*/ 40449 h 44045"/>
              <a:gd name="connsiteX239" fmla="*/ 7993259 w 8213520"/>
              <a:gd name="connsiteY239" fmla="*/ 31750 h 44045"/>
              <a:gd name="connsiteX240" fmla="*/ 8036346 w 8213520"/>
              <a:gd name="connsiteY240" fmla="*/ 40449 h 44045"/>
              <a:gd name="connsiteX241" fmla="*/ 8041672 w 8213520"/>
              <a:gd name="connsiteY241" fmla="*/ 44040 h 44045"/>
              <a:gd name="connsiteX242" fmla="*/ 8049506 w 8213520"/>
              <a:gd name="connsiteY242" fmla="*/ 32421 h 44045"/>
              <a:gd name="connsiteX243" fmla="*/ 8127779 w 8213520"/>
              <a:gd name="connsiteY243" fmla="*/ 0 h 44045"/>
              <a:gd name="connsiteX244" fmla="*/ 8206052 w 8213520"/>
              <a:gd name="connsiteY244" fmla="*/ 32421 h 44045"/>
              <a:gd name="connsiteX245" fmla="*/ 8213520 w 8213520"/>
              <a:gd name="connsiteY245" fmla="*/ 43497 h 44045"/>
              <a:gd name="connsiteX0" fmla="*/ 0 w 8208186"/>
              <a:gd name="connsiteY0" fmla="*/ 44044 h 44045"/>
              <a:gd name="connsiteX1" fmla="*/ 7837 w 8208186"/>
              <a:gd name="connsiteY1" fmla="*/ 32421 h 44045"/>
              <a:gd name="connsiteX2" fmla="*/ 86110 w 8208186"/>
              <a:gd name="connsiteY2" fmla="*/ 0 h 44045"/>
              <a:gd name="connsiteX3" fmla="*/ 164383 w 8208186"/>
              <a:gd name="connsiteY3" fmla="*/ 32421 h 44045"/>
              <a:gd name="connsiteX4" fmla="*/ 171850 w 8208186"/>
              <a:gd name="connsiteY4" fmla="*/ 43496 h 44045"/>
              <a:gd name="connsiteX5" fmla="*/ 176370 w 8208186"/>
              <a:gd name="connsiteY5" fmla="*/ 40449 h 44045"/>
              <a:gd name="connsiteX6" fmla="*/ 219457 w 8208186"/>
              <a:gd name="connsiteY6" fmla="*/ 31750 h 44045"/>
              <a:gd name="connsiteX7" fmla="*/ 262545 w 8208186"/>
              <a:gd name="connsiteY7" fmla="*/ 40449 h 44045"/>
              <a:gd name="connsiteX8" fmla="*/ 267878 w 8208186"/>
              <a:gd name="connsiteY8" fmla="*/ 44045 h 44045"/>
              <a:gd name="connsiteX9" fmla="*/ 275716 w 8208186"/>
              <a:gd name="connsiteY9" fmla="*/ 32421 h 44045"/>
              <a:gd name="connsiteX10" fmla="*/ 353989 w 8208186"/>
              <a:gd name="connsiteY10" fmla="*/ 0 h 44045"/>
              <a:gd name="connsiteX11" fmla="*/ 432262 w 8208186"/>
              <a:gd name="connsiteY11" fmla="*/ 32421 h 44045"/>
              <a:gd name="connsiteX12" fmla="*/ 439729 w 8208186"/>
              <a:gd name="connsiteY12" fmla="*/ 43496 h 44045"/>
              <a:gd name="connsiteX13" fmla="*/ 444249 w 8208186"/>
              <a:gd name="connsiteY13" fmla="*/ 40449 h 44045"/>
              <a:gd name="connsiteX14" fmla="*/ 487337 w 8208186"/>
              <a:gd name="connsiteY14" fmla="*/ 31750 h 44045"/>
              <a:gd name="connsiteX15" fmla="*/ 530424 w 8208186"/>
              <a:gd name="connsiteY15" fmla="*/ 40449 h 44045"/>
              <a:gd name="connsiteX16" fmla="*/ 535758 w 8208186"/>
              <a:gd name="connsiteY16" fmla="*/ 44045 h 44045"/>
              <a:gd name="connsiteX17" fmla="*/ 543595 w 8208186"/>
              <a:gd name="connsiteY17" fmla="*/ 32421 h 44045"/>
              <a:gd name="connsiteX18" fmla="*/ 621868 w 8208186"/>
              <a:gd name="connsiteY18" fmla="*/ 0 h 44045"/>
              <a:gd name="connsiteX19" fmla="*/ 700141 w 8208186"/>
              <a:gd name="connsiteY19" fmla="*/ 32421 h 44045"/>
              <a:gd name="connsiteX20" fmla="*/ 707609 w 8208186"/>
              <a:gd name="connsiteY20" fmla="*/ 43496 h 44045"/>
              <a:gd name="connsiteX21" fmla="*/ 712128 w 8208186"/>
              <a:gd name="connsiteY21" fmla="*/ 40449 h 44045"/>
              <a:gd name="connsiteX22" fmla="*/ 755216 w 8208186"/>
              <a:gd name="connsiteY22" fmla="*/ 31750 h 44045"/>
              <a:gd name="connsiteX23" fmla="*/ 798303 w 8208186"/>
              <a:gd name="connsiteY23" fmla="*/ 40449 h 44045"/>
              <a:gd name="connsiteX24" fmla="*/ 803636 w 8208186"/>
              <a:gd name="connsiteY24" fmla="*/ 44045 h 44045"/>
              <a:gd name="connsiteX25" fmla="*/ 811474 w 8208186"/>
              <a:gd name="connsiteY25" fmla="*/ 32421 h 44045"/>
              <a:gd name="connsiteX26" fmla="*/ 889747 w 8208186"/>
              <a:gd name="connsiteY26" fmla="*/ 0 h 44045"/>
              <a:gd name="connsiteX27" fmla="*/ 968020 w 8208186"/>
              <a:gd name="connsiteY27" fmla="*/ 32421 h 44045"/>
              <a:gd name="connsiteX28" fmla="*/ 975487 w 8208186"/>
              <a:gd name="connsiteY28" fmla="*/ 43496 h 44045"/>
              <a:gd name="connsiteX29" fmla="*/ 980007 w 8208186"/>
              <a:gd name="connsiteY29" fmla="*/ 40449 h 44045"/>
              <a:gd name="connsiteX30" fmla="*/ 1023094 w 8208186"/>
              <a:gd name="connsiteY30" fmla="*/ 31750 h 44045"/>
              <a:gd name="connsiteX31" fmla="*/ 1066182 w 8208186"/>
              <a:gd name="connsiteY31" fmla="*/ 40449 h 44045"/>
              <a:gd name="connsiteX32" fmla="*/ 1071515 w 8208186"/>
              <a:gd name="connsiteY32" fmla="*/ 44045 h 44045"/>
              <a:gd name="connsiteX33" fmla="*/ 1079352 w 8208186"/>
              <a:gd name="connsiteY33" fmla="*/ 32421 h 44045"/>
              <a:gd name="connsiteX34" fmla="*/ 1157627 w 8208186"/>
              <a:gd name="connsiteY34" fmla="*/ 0 h 44045"/>
              <a:gd name="connsiteX35" fmla="*/ 1235899 w 8208186"/>
              <a:gd name="connsiteY35" fmla="*/ 32421 h 44045"/>
              <a:gd name="connsiteX36" fmla="*/ 1243366 w 8208186"/>
              <a:gd name="connsiteY36" fmla="*/ 43496 h 44045"/>
              <a:gd name="connsiteX37" fmla="*/ 1247886 w 8208186"/>
              <a:gd name="connsiteY37" fmla="*/ 40449 h 44045"/>
              <a:gd name="connsiteX38" fmla="*/ 1290973 w 8208186"/>
              <a:gd name="connsiteY38" fmla="*/ 31750 h 44045"/>
              <a:gd name="connsiteX39" fmla="*/ 1334060 w 8208186"/>
              <a:gd name="connsiteY39" fmla="*/ 40449 h 44045"/>
              <a:gd name="connsiteX40" fmla="*/ 1339394 w 8208186"/>
              <a:gd name="connsiteY40" fmla="*/ 44044 h 44045"/>
              <a:gd name="connsiteX41" fmla="*/ 1347230 w 8208186"/>
              <a:gd name="connsiteY41" fmla="*/ 32421 h 44045"/>
              <a:gd name="connsiteX42" fmla="*/ 1425504 w 8208186"/>
              <a:gd name="connsiteY42" fmla="*/ 0 h 44045"/>
              <a:gd name="connsiteX43" fmla="*/ 1503777 w 8208186"/>
              <a:gd name="connsiteY43" fmla="*/ 32421 h 44045"/>
              <a:gd name="connsiteX44" fmla="*/ 1511244 w 8208186"/>
              <a:gd name="connsiteY44" fmla="*/ 43496 h 44045"/>
              <a:gd name="connsiteX45" fmla="*/ 1515763 w 8208186"/>
              <a:gd name="connsiteY45" fmla="*/ 40449 h 44045"/>
              <a:gd name="connsiteX46" fmla="*/ 1558850 w 8208186"/>
              <a:gd name="connsiteY46" fmla="*/ 31750 h 44045"/>
              <a:gd name="connsiteX47" fmla="*/ 1601938 w 8208186"/>
              <a:gd name="connsiteY47" fmla="*/ 40449 h 44045"/>
              <a:gd name="connsiteX48" fmla="*/ 1607271 w 8208186"/>
              <a:gd name="connsiteY48" fmla="*/ 44044 h 44045"/>
              <a:gd name="connsiteX49" fmla="*/ 1615108 w 8208186"/>
              <a:gd name="connsiteY49" fmla="*/ 32421 h 44045"/>
              <a:gd name="connsiteX50" fmla="*/ 1693379 w 8208186"/>
              <a:gd name="connsiteY50" fmla="*/ 0 h 44045"/>
              <a:gd name="connsiteX51" fmla="*/ 1771654 w 8208186"/>
              <a:gd name="connsiteY51" fmla="*/ 32421 h 44045"/>
              <a:gd name="connsiteX52" fmla="*/ 1779121 w 8208186"/>
              <a:gd name="connsiteY52" fmla="*/ 43496 h 44045"/>
              <a:gd name="connsiteX53" fmla="*/ 1783640 w 8208186"/>
              <a:gd name="connsiteY53" fmla="*/ 40449 h 44045"/>
              <a:gd name="connsiteX54" fmla="*/ 1826729 w 8208186"/>
              <a:gd name="connsiteY54" fmla="*/ 31750 h 44045"/>
              <a:gd name="connsiteX55" fmla="*/ 1869815 w 8208186"/>
              <a:gd name="connsiteY55" fmla="*/ 40449 h 44045"/>
              <a:gd name="connsiteX56" fmla="*/ 1875150 w 8208186"/>
              <a:gd name="connsiteY56" fmla="*/ 44045 h 44045"/>
              <a:gd name="connsiteX57" fmla="*/ 1882986 w 8208186"/>
              <a:gd name="connsiteY57" fmla="*/ 32421 h 44045"/>
              <a:gd name="connsiteX58" fmla="*/ 1961259 w 8208186"/>
              <a:gd name="connsiteY58" fmla="*/ 0 h 44045"/>
              <a:gd name="connsiteX59" fmla="*/ 2039532 w 8208186"/>
              <a:gd name="connsiteY59" fmla="*/ 32421 h 44045"/>
              <a:gd name="connsiteX60" fmla="*/ 2046998 w 8208186"/>
              <a:gd name="connsiteY60" fmla="*/ 43496 h 44045"/>
              <a:gd name="connsiteX61" fmla="*/ 2051519 w 8208186"/>
              <a:gd name="connsiteY61" fmla="*/ 40449 h 44045"/>
              <a:gd name="connsiteX62" fmla="*/ 2094607 w 8208186"/>
              <a:gd name="connsiteY62" fmla="*/ 31750 h 44045"/>
              <a:gd name="connsiteX63" fmla="*/ 2137693 w 8208186"/>
              <a:gd name="connsiteY63" fmla="*/ 40449 h 44045"/>
              <a:gd name="connsiteX64" fmla="*/ 2143028 w 8208186"/>
              <a:gd name="connsiteY64" fmla="*/ 44045 h 44045"/>
              <a:gd name="connsiteX65" fmla="*/ 2150864 w 8208186"/>
              <a:gd name="connsiteY65" fmla="*/ 32421 h 44045"/>
              <a:gd name="connsiteX66" fmla="*/ 2229138 w 8208186"/>
              <a:gd name="connsiteY66" fmla="*/ 0 h 44045"/>
              <a:gd name="connsiteX67" fmla="*/ 2307411 w 8208186"/>
              <a:gd name="connsiteY67" fmla="*/ 32421 h 44045"/>
              <a:gd name="connsiteX68" fmla="*/ 2314877 w 8208186"/>
              <a:gd name="connsiteY68" fmla="*/ 43496 h 44045"/>
              <a:gd name="connsiteX69" fmla="*/ 2319397 w 8208186"/>
              <a:gd name="connsiteY69" fmla="*/ 40449 h 44045"/>
              <a:gd name="connsiteX70" fmla="*/ 2362483 w 8208186"/>
              <a:gd name="connsiteY70" fmla="*/ 31750 h 44045"/>
              <a:gd name="connsiteX71" fmla="*/ 2405572 w 8208186"/>
              <a:gd name="connsiteY71" fmla="*/ 40449 h 44045"/>
              <a:gd name="connsiteX72" fmla="*/ 2410905 w 8208186"/>
              <a:gd name="connsiteY72" fmla="*/ 44045 h 44045"/>
              <a:gd name="connsiteX73" fmla="*/ 2418742 w 8208186"/>
              <a:gd name="connsiteY73" fmla="*/ 32421 h 44045"/>
              <a:gd name="connsiteX74" fmla="*/ 2497015 w 8208186"/>
              <a:gd name="connsiteY74" fmla="*/ 0 h 44045"/>
              <a:gd name="connsiteX75" fmla="*/ 2575288 w 8208186"/>
              <a:gd name="connsiteY75" fmla="*/ 32421 h 44045"/>
              <a:gd name="connsiteX76" fmla="*/ 2582755 w 8208186"/>
              <a:gd name="connsiteY76" fmla="*/ 43496 h 44045"/>
              <a:gd name="connsiteX77" fmla="*/ 2587275 w 8208186"/>
              <a:gd name="connsiteY77" fmla="*/ 40449 h 44045"/>
              <a:gd name="connsiteX78" fmla="*/ 2630363 w 8208186"/>
              <a:gd name="connsiteY78" fmla="*/ 31750 h 44045"/>
              <a:gd name="connsiteX79" fmla="*/ 2673450 w 8208186"/>
              <a:gd name="connsiteY79" fmla="*/ 40449 h 44045"/>
              <a:gd name="connsiteX80" fmla="*/ 2678785 w 8208186"/>
              <a:gd name="connsiteY80" fmla="*/ 44045 h 44045"/>
              <a:gd name="connsiteX81" fmla="*/ 2686621 w 8208186"/>
              <a:gd name="connsiteY81" fmla="*/ 32421 h 44045"/>
              <a:gd name="connsiteX82" fmla="*/ 2764894 w 8208186"/>
              <a:gd name="connsiteY82" fmla="*/ 0 h 44045"/>
              <a:gd name="connsiteX83" fmla="*/ 2843167 w 8208186"/>
              <a:gd name="connsiteY83" fmla="*/ 32421 h 44045"/>
              <a:gd name="connsiteX84" fmla="*/ 2850633 w 8208186"/>
              <a:gd name="connsiteY84" fmla="*/ 43496 h 44045"/>
              <a:gd name="connsiteX85" fmla="*/ 2855154 w 8208186"/>
              <a:gd name="connsiteY85" fmla="*/ 40449 h 44045"/>
              <a:gd name="connsiteX86" fmla="*/ 2898241 w 8208186"/>
              <a:gd name="connsiteY86" fmla="*/ 31750 h 44045"/>
              <a:gd name="connsiteX87" fmla="*/ 2941328 w 8208186"/>
              <a:gd name="connsiteY87" fmla="*/ 40449 h 44045"/>
              <a:gd name="connsiteX88" fmla="*/ 2946662 w 8208186"/>
              <a:gd name="connsiteY88" fmla="*/ 44045 h 44045"/>
              <a:gd name="connsiteX89" fmla="*/ 2954499 w 8208186"/>
              <a:gd name="connsiteY89" fmla="*/ 32421 h 44045"/>
              <a:gd name="connsiteX90" fmla="*/ 3032772 w 8208186"/>
              <a:gd name="connsiteY90" fmla="*/ 0 h 44045"/>
              <a:gd name="connsiteX91" fmla="*/ 3111044 w 8208186"/>
              <a:gd name="connsiteY91" fmla="*/ 32421 h 44045"/>
              <a:gd name="connsiteX92" fmla="*/ 3118511 w 8208186"/>
              <a:gd name="connsiteY92" fmla="*/ 43496 h 44045"/>
              <a:gd name="connsiteX93" fmla="*/ 3123031 w 8208186"/>
              <a:gd name="connsiteY93" fmla="*/ 40449 h 44045"/>
              <a:gd name="connsiteX94" fmla="*/ 3166119 w 8208186"/>
              <a:gd name="connsiteY94" fmla="*/ 31750 h 44045"/>
              <a:gd name="connsiteX95" fmla="*/ 3209203 w 8208186"/>
              <a:gd name="connsiteY95" fmla="*/ 40449 h 44045"/>
              <a:gd name="connsiteX96" fmla="*/ 3214535 w 8208186"/>
              <a:gd name="connsiteY96" fmla="*/ 44044 h 44045"/>
              <a:gd name="connsiteX97" fmla="*/ 3222372 w 8208186"/>
              <a:gd name="connsiteY97" fmla="*/ 32421 h 44045"/>
              <a:gd name="connsiteX98" fmla="*/ 3300643 w 8208186"/>
              <a:gd name="connsiteY98" fmla="*/ 0 h 44045"/>
              <a:gd name="connsiteX99" fmla="*/ 3378916 w 8208186"/>
              <a:gd name="connsiteY99" fmla="*/ 32421 h 44045"/>
              <a:gd name="connsiteX100" fmla="*/ 3386384 w 8208186"/>
              <a:gd name="connsiteY100" fmla="*/ 43497 h 44045"/>
              <a:gd name="connsiteX101" fmla="*/ 3390906 w 8208186"/>
              <a:gd name="connsiteY101" fmla="*/ 40449 h 44045"/>
              <a:gd name="connsiteX102" fmla="*/ 3433993 w 8208186"/>
              <a:gd name="connsiteY102" fmla="*/ 31750 h 44045"/>
              <a:gd name="connsiteX103" fmla="*/ 3477081 w 8208186"/>
              <a:gd name="connsiteY103" fmla="*/ 40449 h 44045"/>
              <a:gd name="connsiteX104" fmla="*/ 3482412 w 8208186"/>
              <a:gd name="connsiteY104" fmla="*/ 44043 h 44045"/>
              <a:gd name="connsiteX105" fmla="*/ 3490248 w 8208186"/>
              <a:gd name="connsiteY105" fmla="*/ 32421 h 44045"/>
              <a:gd name="connsiteX106" fmla="*/ 3568521 w 8208186"/>
              <a:gd name="connsiteY106" fmla="*/ 0 h 44045"/>
              <a:gd name="connsiteX107" fmla="*/ 3646794 w 8208186"/>
              <a:gd name="connsiteY107" fmla="*/ 32421 h 44045"/>
              <a:gd name="connsiteX108" fmla="*/ 3654262 w 8208186"/>
              <a:gd name="connsiteY108" fmla="*/ 43497 h 44045"/>
              <a:gd name="connsiteX109" fmla="*/ 3658784 w 8208186"/>
              <a:gd name="connsiteY109" fmla="*/ 40449 h 44045"/>
              <a:gd name="connsiteX110" fmla="*/ 3701871 w 8208186"/>
              <a:gd name="connsiteY110" fmla="*/ 31750 h 44045"/>
              <a:gd name="connsiteX111" fmla="*/ 3744959 w 8208186"/>
              <a:gd name="connsiteY111" fmla="*/ 40449 h 44045"/>
              <a:gd name="connsiteX112" fmla="*/ 3750291 w 8208186"/>
              <a:gd name="connsiteY112" fmla="*/ 44044 h 44045"/>
              <a:gd name="connsiteX113" fmla="*/ 3758127 w 8208186"/>
              <a:gd name="connsiteY113" fmla="*/ 32421 h 44045"/>
              <a:gd name="connsiteX114" fmla="*/ 3836400 w 8208186"/>
              <a:gd name="connsiteY114" fmla="*/ 0 h 44045"/>
              <a:gd name="connsiteX115" fmla="*/ 3914673 w 8208186"/>
              <a:gd name="connsiteY115" fmla="*/ 32421 h 44045"/>
              <a:gd name="connsiteX116" fmla="*/ 3922141 w 8208186"/>
              <a:gd name="connsiteY116" fmla="*/ 43497 h 44045"/>
              <a:gd name="connsiteX117" fmla="*/ 3926663 w 8208186"/>
              <a:gd name="connsiteY117" fmla="*/ 40449 h 44045"/>
              <a:gd name="connsiteX118" fmla="*/ 3969750 w 8208186"/>
              <a:gd name="connsiteY118" fmla="*/ 31750 h 44045"/>
              <a:gd name="connsiteX119" fmla="*/ 4012838 w 8208186"/>
              <a:gd name="connsiteY119" fmla="*/ 40449 h 44045"/>
              <a:gd name="connsiteX120" fmla="*/ 4018169 w 8208186"/>
              <a:gd name="connsiteY120" fmla="*/ 44043 h 44045"/>
              <a:gd name="connsiteX121" fmla="*/ 4026005 w 8208186"/>
              <a:gd name="connsiteY121" fmla="*/ 32421 h 44045"/>
              <a:gd name="connsiteX122" fmla="*/ 4104278 w 8208186"/>
              <a:gd name="connsiteY122" fmla="*/ 0 h 44045"/>
              <a:gd name="connsiteX123" fmla="*/ 4182551 w 8208186"/>
              <a:gd name="connsiteY123" fmla="*/ 32421 h 44045"/>
              <a:gd name="connsiteX124" fmla="*/ 4190019 w 8208186"/>
              <a:gd name="connsiteY124" fmla="*/ 43497 h 44045"/>
              <a:gd name="connsiteX125" fmla="*/ 4194541 w 8208186"/>
              <a:gd name="connsiteY125" fmla="*/ 40449 h 44045"/>
              <a:gd name="connsiteX126" fmla="*/ 4237628 w 8208186"/>
              <a:gd name="connsiteY126" fmla="*/ 31750 h 44045"/>
              <a:gd name="connsiteX127" fmla="*/ 4280716 w 8208186"/>
              <a:gd name="connsiteY127" fmla="*/ 40449 h 44045"/>
              <a:gd name="connsiteX128" fmla="*/ 4286047 w 8208186"/>
              <a:gd name="connsiteY128" fmla="*/ 44043 h 44045"/>
              <a:gd name="connsiteX129" fmla="*/ 4293883 w 8208186"/>
              <a:gd name="connsiteY129" fmla="*/ 32421 h 44045"/>
              <a:gd name="connsiteX130" fmla="*/ 4372156 w 8208186"/>
              <a:gd name="connsiteY130" fmla="*/ 0 h 44045"/>
              <a:gd name="connsiteX131" fmla="*/ 4450429 w 8208186"/>
              <a:gd name="connsiteY131" fmla="*/ 32421 h 44045"/>
              <a:gd name="connsiteX132" fmla="*/ 4457897 w 8208186"/>
              <a:gd name="connsiteY132" fmla="*/ 43497 h 44045"/>
              <a:gd name="connsiteX133" fmla="*/ 4462419 w 8208186"/>
              <a:gd name="connsiteY133" fmla="*/ 40449 h 44045"/>
              <a:gd name="connsiteX134" fmla="*/ 4505506 w 8208186"/>
              <a:gd name="connsiteY134" fmla="*/ 31750 h 44045"/>
              <a:gd name="connsiteX135" fmla="*/ 4548594 w 8208186"/>
              <a:gd name="connsiteY135" fmla="*/ 40449 h 44045"/>
              <a:gd name="connsiteX136" fmla="*/ 4553926 w 8208186"/>
              <a:gd name="connsiteY136" fmla="*/ 44044 h 44045"/>
              <a:gd name="connsiteX137" fmla="*/ 4561762 w 8208186"/>
              <a:gd name="connsiteY137" fmla="*/ 32421 h 44045"/>
              <a:gd name="connsiteX138" fmla="*/ 4640035 w 8208186"/>
              <a:gd name="connsiteY138" fmla="*/ 0 h 44045"/>
              <a:gd name="connsiteX139" fmla="*/ 4718308 w 8208186"/>
              <a:gd name="connsiteY139" fmla="*/ 32421 h 44045"/>
              <a:gd name="connsiteX140" fmla="*/ 4725776 w 8208186"/>
              <a:gd name="connsiteY140" fmla="*/ 43497 h 44045"/>
              <a:gd name="connsiteX141" fmla="*/ 4730298 w 8208186"/>
              <a:gd name="connsiteY141" fmla="*/ 40449 h 44045"/>
              <a:gd name="connsiteX142" fmla="*/ 4773385 w 8208186"/>
              <a:gd name="connsiteY142" fmla="*/ 31750 h 44045"/>
              <a:gd name="connsiteX143" fmla="*/ 4816473 w 8208186"/>
              <a:gd name="connsiteY143" fmla="*/ 40449 h 44045"/>
              <a:gd name="connsiteX144" fmla="*/ 4821804 w 8208186"/>
              <a:gd name="connsiteY144" fmla="*/ 44043 h 44045"/>
              <a:gd name="connsiteX145" fmla="*/ 4829640 w 8208186"/>
              <a:gd name="connsiteY145" fmla="*/ 32421 h 44045"/>
              <a:gd name="connsiteX146" fmla="*/ 4907913 w 8208186"/>
              <a:gd name="connsiteY146" fmla="*/ 0 h 44045"/>
              <a:gd name="connsiteX147" fmla="*/ 4986186 w 8208186"/>
              <a:gd name="connsiteY147" fmla="*/ 32421 h 44045"/>
              <a:gd name="connsiteX148" fmla="*/ 4993654 w 8208186"/>
              <a:gd name="connsiteY148" fmla="*/ 43497 h 44045"/>
              <a:gd name="connsiteX149" fmla="*/ 4998176 w 8208186"/>
              <a:gd name="connsiteY149" fmla="*/ 40449 h 44045"/>
              <a:gd name="connsiteX150" fmla="*/ 5041263 w 8208186"/>
              <a:gd name="connsiteY150" fmla="*/ 31750 h 44045"/>
              <a:gd name="connsiteX151" fmla="*/ 5084351 w 8208186"/>
              <a:gd name="connsiteY151" fmla="*/ 40449 h 44045"/>
              <a:gd name="connsiteX152" fmla="*/ 5089682 w 8208186"/>
              <a:gd name="connsiteY152" fmla="*/ 44043 h 44045"/>
              <a:gd name="connsiteX153" fmla="*/ 5097518 w 8208186"/>
              <a:gd name="connsiteY153" fmla="*/ 32421 h 44045"/>
              <a:gd name="connsiteX154" fmla="*/ 5175791 w 8208186"/>
              <a:gd name="connsiteY154" fmla="*/ 0 h 44045"/>
              <a:gd name="connsiteX155" fmla="*/ 5254064 w 8208186"/>
              <a:gd name="connsiteY155" fmla="*/ 32421 h 44045"/>
              <a:gd name="connsiteX156" fmla="*/ 5261532 w 8208186"/>
              <a:gd name="connsiteY156" fmla="*/ 43497 h 44045"/>
              <a:gd name="connsiteX157" fmla="*/ 5266054 w 8208186"/>
              <a:gd name="connsiteY157" fmla="*/ 40449 h 44045"/>
              <a:gd name="connsiteX158" fmla="*/ 5309141 w 8208186"/>
              <a:gd name="connsiteY158" fmla="*/ 31750 h 44045"/>
              <a:gd name="connsiteX159" fmla="*/ 5352229 w 8208186"/>
              <a:gd name="connsiteY159" fmla="*/ 40449 h 44045"/>
              <a:gd name="connsiteX160" fmla="*/ 5357561 w 8208186"/>
              <a:gd name="connsiteY160" fmla="*/ 44044 h 44045"/>
              <a:gd name="connsiteX161" fmla="*/ 5365397 w 8208186"/>
              <a:gd name="connsiteY161" fmla="*/ 32421 h 44045"/>
              <a:gd name="connsiteX162" fmla="*/ 5443670 w 8208186"/>
              <a:gd name="connsiteY162" fmla="*/ 0 h 44045"/>
              <a:gd name="connsiteX163" fmla="*/ 5521943 w 8208186"/>
              <a:gd name="connsiteY163" fmla="*/ 32421 h 44045"/>
              <a:gd name="connsiteX164" fmla="*/ 5529411 w 8208186"/>
              <a:gd name="connsiteY164" fmla="*/ 43497 h 44045"/>
              <a:gd name="connsiteX165" fmla="*/ 5533933 w 8208186"/>
              <a:gd name="connsiteY165" fmla="*/ 40449 h 44045"/>
              <a:gd name="connsiteX166" fmla="*/ 5577020 w 8208186"/>
              <a:gd name="connsiteY166" fmla="*/ 31750 h 44045"/>
              <a:gd name="connsiteX167" fmla="*/ 5620108 w 8208186"/>
              <a:gd name="connsiteY167" fmla="*/ 40449 h 44045"/>
              <a:gd name="connsiteX168" fmla="*/ 5625439 w 8208186"/>
              <a:gd name="connsiteY168" fmla="*/ 44043 h 44045"/>
              <a:gd name="connsiteX169" fmla="*/ 5633275 w 8208186"/>
              <a:gd name="connsiteY169" fmla="*/ 32421 h 44045"/>
              <a:gd name="connsiteX170" fmla="*/ 5711548 w 8208186"/>
              <a:gd name="connsiteY170" fmla="*/ 0 h 44045"/>
              <a:gd name="connsiteX171" fmla="*/ 5789821 w 8208186"/>
              <a:gd name="connsiteY171" fmla="*/ 32421 h 44045"/>
              <a:gd name="connsiteX172" fmla="*/ 5797289 w 8208186"/>
              <a:gd name="connsiteY172" fmla="*/ 43497 h 44045"/>
              <a:gd name="connsiteX173" fmla="*/ 5801811 w 8208186"/>
              <a:gd name="connsiteY173" fmla="*/ 40449 h 44045"/>
              <a:gd name="connsiteX174" fmla="*/ 5844898 w 8208186"/>
              <a:gd name="connsiteY174" fmla="*/ 31750 h 44045"/>
              <a:gd name="connsiteX175" fmla="*/ 5887986 w 8208186"/>
              <a:gd name="connsiteY175" fmla="*/ 40449 h 44045"/>
              <a:gd name="connsiteX176" fmla="*/ 5893317 w 8208186"/>
              <a:gd name="connsiteY176" fmla="*/ 44043 h 44045"/>
              <a:gd name="connsiteX177" fmla="*/ 5901153 w 8208186"/>
              <a:gd name="connsiteY177" fmla="*/ 32421 h 44045"/>
              <a:gd name="connsiteX178" fmla="*/ 5979426 w 8208186"/>
              <a:gd name="connsiteY178" fmla="*/ 0 h 44045"/>
              <a:gd name="connsiteX179" fmla="*/ 6057699 w 8208186"/>
              <a:gd name="connsiteY179" fmla="*/ 32421 h 44045"/>
              <a:gd name="connsiteX180" fmla="*/ 6065167 w 8208186"/>
              <a:gd name="connsiteY180" fmla="*/ 43497 h 44045"/>
              <a:gd name="connsiteX181" fmla="*/ 6069689 w 8208186"/>
              <a:gd name="connsiteY181" fmla="*/ 40449 h 44045"/>
              <a:gd name="connsiteX182" fmla="*/ 6112776 w 8208186"/>
              <a:gd name="connsiteY182" fmla="*/ 31750 h 44045"/>
              <a:gd name="connsiteX183" fmla="*/ 6155864 w 8208186"/>
              <a:gd name="connsiteY183" fmla="*/ 40449 h 44045"/>
              <a:gd name="connsiteX184" fmla="*/ 6161196 w 8208186"/>
              <a:gd name="connsiteY184" fmla="*/ 44044 h 44045"/>
              <a:gd name="connsiteX185" fmla="*/ 6169032 w 8208186"/>
              <a:gd name="connsiteY185" fmla="*/ 32421 h 44045"/>
              <a:gd name="connsiteX186" fmla="*/ 6247305 w 8208186"/>
              <a:gd name="connsiteY186" fmla="*/ 0 h 44045"/>
              <a:gd name="connsiteX187" fmla="*/ 6325578 w 8208186"/>
              <a:gd name="connsiteY187" fmla="*/ 32421 h 44045"/>
              <a:gd name="connsiteX188" fmla="*/ 6333046 w 8208186"/>
              <a:gd name="connsiteY188" fmla="*/ 43497 h 44045"/>
              <a:gd name="connsiteX189" fmla="*/ 6337568 w 8208186"/>
              <a:gd name="connsiteY189" fmla="*/ 40449 h 44045"/>
              <a:gd name="connsiteX190" fmla="*/ 6380655 w 8208186"/>
              <a:gd name="connsiteY190" fmla="*/ 31750 h 44045"/>
              <a:gd name="connsiteX191" fmla="*/ 6423743 w 8208186"/>
              <a:gd name="connsiteY191" fmla="*/ 40449 h 44045"/>
              <a:gd name="connsiteX192" fmla="*/ 6429074 w 8208186"/>
              <a:gd name="connsiteY192" fmla="*/ 44043 h 44045"/>
              <a:gd name="connsiteX193" fmla="*/ 6436910 w 8208186"/>
              <a:gd name="connsiteY193" fmla="*/ 32421 h 44045"/>
              <a:gd name="connsiteX194" fmla="*/ 6515183 w 8208186"/>
              <a:gd name="connsiteY194" fmla="*/ 0 h 44045"/>
              <a:gd name="connsiteX195" fmla="*/ 6593456 w 8208186"/>
              <a:gd name="connsiteY195" fmla="*/ 32421 h 44045"/>
              <a:gd name="connsiteX196" fmla="*/ 6600924 w 8208186"/>
              <a:gd name="connsiteY196" fmla="*/ 43497 h 44045"/>
              <a:gd name="connsiteX197" fmla="*/ 6605446 w 8208186"/>
              <a:gd name="connsiteY197" fmla="*/ 40449 h 44045"/>
              <a:gd name="connsiteX198" fmla="*/ 6648533 w 8208186"/>
              <a:gd name="connsiteY198" fmla="*/ 31750 h 44045"/>
              <a:gd name="connsiteX199" fmla="*/ 6691621 w 8208186"/>
              <a:gd name="connsiteY199" fmla="*/ 40449 h 44045"/>
              <a:gd name="connsiteX200" fmla="*/ 6696952 w 8208186"/>
              <a:gd name="connsiteY200" fmla="*/ 44043 h 44045"/>
              <a:gd name="connsiteX201" fmla="*/ 6704788 w 8208186"/>
              <a:gd name="connsiteY201" fmla="*/ 32421 h 44045"/>
              <a:gd name="connsiteX202" fmla="*/ 6783061 w 8208186"/>
              <a:gd name="connsiteY202" fmla="*/ 0 h 44045"/>
              <a:gd name="connsiteX203" fmla="*/ 6861334 w 8208186"/>
              <a:gd name="connsiteY203" fmla="*/ 32421 h 44045"/>
              <a:gd name="connsiteX204" fmla="*/ 6868802 w 8208186"/>
              <a:gd name="connsiteY204" fmla="*/ 43497 h 44045"/>
              <a:gd name="connsiteX205" fmla="*/ 6873324 w 8208186"/>
              <a:gd name="connsiteY205" fmla="*/ 40449 h 44045"/>
              <a:gd name="connsiteX206" fmla="*/ 6916411 w 8208186"/>
              <a:gd name="connsiteY206" fmla="*/ 31750 h 44045"/>
              <a:gd name="connsiteX207" fmla="*/ 6959499 w 8208186"/>
              <a:gd name="connsiteY207" fmla="*/ 40449 h 44045"/>
              <a:gd name="connsiteX208" fmla="*/ 6964831 w 8208186"/>
              <a:gd name="connsiteY208" fmla="*/ 44044 h 44045"/>
              <a:gd name="connsiteX209" fmla="*/ 6972667 w 8208186"/>
              <a:gd name="connsiteY209" fmla="*/ 32421 h 44045"/>
              <a:gd name="connsiteX210" fmla="*/ 7050940 w 8208186"/>
              <a:gd name="connsiteY210" fmla="*/ 0 h 44045"/>
              <a:gd name="connsiteX211" fmla="*/ 7129213 w 8208186"/>
              <a:gd name="connsiteY211" fmla="*/ 32421 h 44045"/>
              <a:gd name="connsiteX212" fmla="*/ 7136681 w 8208186"/>
              <a:gd name="connsiteY212" fmla="*/ 43497 h 44045"/>
              <a:gd name="connsiteX213" fmla="*/ 7141203 w 8208186"/>
              <a:gd name="connsiteY213" fmla="*/ 40449 h 44045"/>
              <a:gd name="connsiteX214" fmla="*/ 7184290 w 8208186"/>
              <a:gd name="connsiteY214" fmla="*/ 31750 h 44045"/>
              <a:gd name="connsiteX215" fmla="*/ 7227378 w 8208186"/>
              <a:gd name="connsiteY215" fmla="*/ 40449 h 44045"/>
              <a:gd name="connsiteX216" fmla="*/ 7232709 w 8208186"/>
              <a:gd name="connsiteY216" fmla="*/ 44043 h 44045"/>
              <a:gd name="connsiteX217" fmla="*/ 7240545 w 8208186"/>
              <a:gd name="connsiteY217" fmla="*/ 32421 h 44045"/>
              <a:gd name="connsiteX218" fmla="*/ 7318818 w 8208186"/>
              <a:gd name="connsiteY218" fmla="*/ 0 h 44045"/>
              <a:gd name="connsiteX219" fmla="*/ 7397091 w 8208186"/>
              <a:gd name="connsiteY219" fmla="*/ 32421 h 44045"/>
              <a:gd name="connsiteX220" fmla="*/ 7404559 w 8208186"/>
              <a:gd name="connsiteY220" fmla="*/ 43497 h 44045"/>
              <a:gd name="connsiteX221" fmla="*/ 7409081 w 8208186"/>
              <a:gd name="connsiteY221" fmla="*/ 40449 h 44045"/>
              <a:gd name="connsiteX222" fmla="*/ 7452168 w 8208186"/>
              <a:gd name="connsiteY222" fmla="*/ 31750 h 44045"/>
              <a:gd name="connsiteX223" fmla="*/ 7495255 w 8208186"/>
              <a:gd name="connsiteY223" fmla="*/ 40449 h 44045"/>
              <a:gd name="connsiteX224" fmla="*/ 7500587 w 8208186"/>
              <a:gd name="connsiteY224" fmla="*/ 44043 h 44045"/>
              <a:gd name="connsiteX225" fmla="*/ 7508423 w 8208186"/>
              <a:gd name="connsiteY225" fmla="*/ 32421 h 44045"/>
              <a:gd name="connsiteX226" fmla="*/ 7586696 w 8208186"/>
              <a:gd name="connsiteY226" fmla="*/ 0 h 44045"/>
              <a:gd name="connsiteX227" fmla="*/ 7664969 w 8208186"/>
              <a:gd name="connsiteY227" fmla="*/ 32421 h 44045"/>
              <a:gd name="connsiteX228" fmla="*/ 7672437 w 8208186"/>
              <a:gd name="connsiteY228" fmla="*/ 43497 h 44045"/>
              <a:gd name="connsiteX229" fmla="*/ 7676959 w 8208186"/>
              <a:gd name="connsiteY229" fmla="*/ 40449 h 44045"/>
              <a:gd name="connsiteX230" fmla="*/ 7720046 w 8208186"/>
              <a:gd name="connsiteY230" fmla="*/ 31750 h 44045"/>
              <a:gd name="connsiteX231" fmla="*/ 7763133 w 8208186"/>
              <a:gd name="connsiteY231" fmla="*/ 40449 h 44045"/>
              <a:gd name="connsiteX232" fmla="*/ 7768466 w 8208186"/>
              <a:gd name="connsiteY232" fmla="*/ 44044 h 44045"/>
              <a:gd name="connsiteX233" fmla="*/ 7776302 w 8208186"/>
              <a:gd name="connsiteY233" fmla="*/ 32421 h 44045"/>
              <a:gd name="connsiteX234" fmla="*/ 7854575 w 8208186"/>
              <a:gd name="connsiteY234" fmla="*/ 0 h 44045"/>
              <a:gd name="connsiteX235" fmla="*/ 7932848 w 8208186"/>
              <a:gd name="connsiteY235" fmla="*/ 32421 h 44045"/>
              <a:gd name="connsiteX236" fmla="*/ 7940316 w 8208186"/>
              <a:gd name="connsiteY236" fmla="*/ 43497 h 44045"/>
              <a:gd name="connsiteX237" fmla="*/ 7944838 w 8208186"/>
              <a:gd name="connsiteY237" fmla="*/ 40449 h 44045"/>
              <a:gd name="connsiteX238" fmla="*/ 7987925 w 8208186"/>
              <a:gd name="connsiteY238" fmla="*/ 31750 h 44045"/>
              <a:gd name="connsiteX239" fmla="*/ 8031012 w 8208186"/>
              <a:gd name="connsiteY239" fmla="*/ 40449 h 44045"/>
              <a:gd name="connsiteX240" fmla="*/ 8036338 w 8208186"/>
              <a:gd name="connsiteY240" fmla="*/ 44040 h 44045"/>
              <a:gd name="connsiteX241" fmla="*/ 8044172 w 8208186"/>
              <a:gd name="connsiteY241" fmla="*/ 32421 h 44045"/>
              <a:gd name="connsiteX242" fmla="*/ 8122445 w 8208186"/>
              <a:gd name="connsiteY242" fmla="*/ 0 h 44045"/>
              <a:gd name="connsiteX243" fmla="*/ 8200718 w 8208186"/>
              <a:gd name="connsiteY243" fmla="*/ 32421 h 44045"/>
              <a:gd name="connsiteX244" fmla="*/ 8208186 w 8208186"/>
              <a:gd name="connsiteY244" fmla="*/ 43497 h 44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8208186" h="44045">
                <a:moveTo>
                  <a:pt x="0" y="44044"/>
                </a:moveTo>
                <a:lnTo>
                  <a:pt x="7837" y="32421"/>
                </a:lnTo>
                <a:cubicBezTo>
                  <a:pt x="27868" y="12390"/>
                  <a:pt x="55542" y="0"/>
                  <a:pt x="86110" y="0"/>
                </a:cubicBezTo>
                <a:cubicBezTo>
                  <a:pt x="116677" y="0"/>
                  <a:pt x="144351" y="12390"/>
                  <a:pt x="164383" y="32421"/>
                </a:cubicBezTo>
                <a:lnTo>
                  <a:pt x="171850" y="43496"/>
                </a:lnTo>
                <a:lnTo>
                  <a:pt x="176370" y="40449"/>
                </a:lnTo>
                <a:cubicBezTo>
                  <a:pt x="189613" y="34847"/>
                  <a:pt x="204173" y="31750"/>
                  <a:pt x="219457" y="31750"/>
                </a:cubicBezTo>
                <a:cubicBezTo>
                  <a:pt x="234741" y="31750"/>
                  <a:pt x="249302" y="34847"/>
                  <a:pt x="262545" y="40449"/>
                </a:cubicBezTo>
                <a:lnTo>
                  <a:pt x="267878" y="44045"/>
                </a:lnTo>
                <a:lnTo>
                  <a:pt x="275716" y="32421"/>
                </a:lnTo>
                <a:cubicBezTo>
                  <a:pt x="295748" y="12390"/>
                  <a:pt x="323422" y="0"/>
                  <a:pt x="353989" y="0"/>
                </a:cubicBezTo>
                <a:cubicBezTo>
                  <a:pt x="384557" y="0"/>
                  <a:pt x="412230" y="12390"/>
                  <a:pt x="432262" y="32421"/>
                </a:cubicBezTo>
                <a:lnTo>
                  <a:pt x="439729" y="43496"/>
                </a:lnTo>
                <a:lnTo>
                  <a:pt x="444249" y="40449"/>
                </a:lnTo>
                <a:cubicBezTo>
                  <a:pt x="457493" y="34847"/>
                  <a:pt x="472054" y="31750"/>
                  <a:pt x="487337" y="31750"/>
                </a:cubicBezTo>
                <a:cubicBezTo>
                  <a:pt x="502621" y="31750"/>
                  <a:pt x="517181" y="34847"/>
                  <a:pt x="530424" y="40449"/>
                </a:cubicBezTo>
                <a:lnTo>
                  <a:pt x="535758" y="44045"/>
                </a:lnTo>
                <a:lnTo>
                  <a:pt x="543595" y="32421"/>
                </a:lnTo>
                <a:cubicBezTo>
                  <a:pt x="563626" y="12390"/>
                  <a:pt x="591300" y="0"/>
                  <a:pt x="621868" y="0"/>
                </a:cubicBezTo>
                <a:cubicBezTo>
                  <a:pt x="652435" y="0"/>
                  <a:pt x="680109" y="12390"/>
                  <a:pt x="700141" y="32421"/>
                </a:cubicBezTo>
                <a:lnTo>
                  <a:pt x="707609" y="43496"/>
                </a:lnTo>
                <a:lnTo>
                  <a:pt x="712128" y="40449"/>
                </a:lnTo>
                <a:cubicBezTo>
                  <a:pt x="725371" y="34847"/>
                  <a:pt x="739932" y="31750"/>
                  <a:pt x="755216" y="31750"/>
                </a:cubicBezTo>
                <a:cubicBezTo>
                  <a:pt x="770499" y="31750"/>
                  <a:pt x="785059" y="34847"/>
                  <a:pt x="798303" y="40449"/>
                </a:cubicBezTo>
                <a:lnTo>
                  <a:pt x="803636" y="44045"/>
                </a:lnTo>
                <a:lnTo>
                  <a:pt x="811474" y="32421"/>
                </a:lnTo>
                <a:cubicBezTo>
                  <a:pt x="831505" y="12390"/>
                  <a:pt x="859179" y="0"/>
                  <a:pt x="889747" y="0"/>
                </a:cubicBezTo>
                <a:cubicBezTo>
                  <a:pt x="920314" y="0"/>
                  <a:pt x="947988" y="12390"/>
                  <a:pt x="968020" y="32421"/>
                </a:cubicBezTo>
                <a:lnTo>
                  <a:pt x="975487" y="43496"/>
                </a:lnTo>
                <a:lnTo>
                  <a:pt x="980007" y="40449"/>
                </a:lnTo>
                <a:cubicBezTo>
                  <a:pt x="993250" y="34847"/>
                  <a:pt x="1007810" y="31750"/>
                  <a:pt x="1023094" y="31750"/>
                </a:cubicBezTo>
                <a:cubicBezTo>
                  <a:pt x="1038378" y="31750"/>
                  <a:pt x="1052939" y="34847"/>
                  <a:pt x="1066182" y="40449"/>
                </a:cubicBezTo>
                <a:lnTo>
                  <a:pt x="1071515" y="44045"/>
                </a:lnTo>
                <a:lnTo>
                  <a:pt x="1079352" y="32421"/>
                </a:lnTo>
                <a:cubicBezTo>
                  <a:pt x="1099385" y="12390"/>
                  <a:pt x="1127058" y="0"/>
                  <a:pt x="1157627" y="0"/>
                </a:cubicBezTo>
                <a:cubicBezTo>
                  <a:pt x="1188194" y="0"/>
                  <a:pt x="1215867" y="12390"/>
                  <a:pt x="1235899" y="32421"/>
                </a:cubicBezTo>
                <a:lnTo>
                  <a:pt x="1243366" y="43496"/>
                </a:lnTo>
                <a:lnTo>
                  <a:pt x="1247886" y="40449"/>
                </a:lnTo>
                <a:cubicBezTo>
                  <a:pt x="1261129" y="34847"/>
                  <a:pt x="1275690" y="31750"/>
                  <a:pt x="1290973" y="31750"/>
                </a:cubicBezTo>
                <a:cubicBezTo>
                  <a:pt x="1306257" y="31750"/>
                  <a:pt x="1320817" y="34847"/>
                  <a:pt x="1334060" y="40449"/>
                </a:cubicBezTo>
                <a:lnTo>
                  <a:pt x="1339394" y="44044"/>
                </a:lnTo>
                <a:lnTo>
                  <a:pt x="1347230" y="32421"/>
                </a:lnTo>
                <a:cubicBezTo>
                  <a:pt x="1367262" y="12390"/>
                  <a:pt x="1394936" y="0"/>
                  <a:pt x="1425504" y="0"/>
                </a:cubicBezTo>
                <a:cubicBezTo>
                  <a:pt x="1456070" y="0"/>
                  <a:pt x="1483744" y="12390"/>
                  <a:pt x="1503777" y="32421"/>
                </a:cubicBezTo>
                <a:lnTo>
                  <a:pt x="1511244" y="43496"/>
                </a:lnTo>
                <a:lnTo>
                  <a:pt x="1515763" y="40449"/>
                </a:lnTo>
                <a:cubicBezTo>
                  <a:pt x="1529006" y="34847"/>
                  <a:pt x="1543567" y="31750"/>
                  <a:pt x="1558850" y="31750"/>
                </a:cubicBezTo>
                <a:cubicBezTo>
                  <a:pt x="1574134" y="31750"/>
                  <a:pt x="1588695" y="34847"/>
                  <a:pt x="1601938" y="40449"/>
                </a:cubicBezTo>
                <a:lnTo>
                  <a:pt x="1607271" y="44044"/>
                </a:lnTo>
                <a:lnTo>
                  <a:pt x="1615108" y="32421"/>
                </a:lnTo>
                <a:cubicBezTo>
                  <a:pt x="1635139" y="12390"/>
                  <a:pt x="1662812" y="0"/>
                  <a:pt x="1693379" y="0"/>
                </a:cubicBezTo>
                <a:cubicBezTo>
                  <a:pt x="1723948" y="0"/>
                  <a:pt x="1751622" y="12390"/>
                  <a:pt x="1771654" y="32421"/>
                </a:cubicBezTo>
                <a:lnTo>
                  <a:pt x="1779121" y="43496"/>
                </a:lnTo>
                <a:lnTo>
                  <a:pt x="1783640" y="40449"/>
                </a:lnTo>
                <a:cubicBezTo>
                  <a:pt x="1796884" y="34847"/>
                  <a:pt x="1811444" y="31750"/>
                  <a:pt x="1826729" y="31750"/>
                </a:cubicBezTo>
                <a:cubicBezTo>
                  <a:pt x="1842011" y="31750"/>
                  <a:pt x="1856571" y="34847"/>
                  <a:pt x="1869815" y="40449"/>
                </a:cubicBezTo>
                <a:lnTo>
                  <a:pt x="1875150" y="44045"/>
                </a:lnTo>
                <a:lnTo>
                  <a:pt x="1882986" y="32421"/>
                </a:lnTo>
                <a:cubicBezTo>
                  <a:pt x="1903017" y="12390"/>
                  <a:pt x="1930691" y="0"/>
                  <a:pt x="1961259" y="0"/>
                </a:cubicBezTo>
                <a:cubicBezTo>
                  <a:pt x="1991827" y="0"/>
                  <a:pt x="2019500" y="12390"/>
                  <a:pt x="2039532" y="32421"/>
                </a:cubicBezTo>
                <a:lnTo>
                  <a:pt x="2046998" y="43496"/>
                </a:lnTo>
                <a:lnTo>
                  <a:pt x="2051519" y="40449"/>
                </a:lnTo>
                <a:cubicBezTo>
                  <a:pt x="2064762" y="34847"/>
                  <a:pt x="2079323" y="31750"/>
                  <a:pt x="2094607" y="31750"/>
                </a:cubicBezTo>
                <a:cubicBezTo>
                  <a:pt x="2109891" y="31750"/>
                  <a:pt x="2124451" y="34847"/>
                  <a:pt x="2137693" y="40449"/>
                </a:cubicBezTo>
                <a:lnTo>
                  <a:pt x="2143028" y="44045"/>
                </a:lnTo>
                <a:lnTo>
                  <a:pt x="2150864" y="32421"/>
                </a:lnTo>
                <a:cubicBezTo>
                  <a:pt x="2170896" y="12390"/>
                  <a:pt x="2198570" y="0"/>
                  <a:pt x="2229138" y="0"/>
                </a:cubicBezTo>
                <a:cubicBezTo>
                  <a:pt x="2259706" y="0"/>
                  <a:pt x="2287379" y="12390"/>
                  <a:pt x="2307411" y="32421"/>
                </a:cubicBezTo>
                <a:lnTo>
                  <a:pt x="2314877" y="43496"/>
                </a:lnTo>
                <a:lnTo>
                  <a:pt x="2319397" y="40449"/>
                </a:lnTo>
                <a:cubicBezTo>
                  <a:pt x="2332641" y="34847"/>
                  <a:pt x="2347201" y="31750"/>
                  <a:pt x="2362483" y="31750"/>
                </a:cubicBezTo>
                <a:cubicBezTo>
                  <a:pt x="2377769" y="31750"/>
                  <a:pt x="2392329" y="34847"/>
                  <a:pt x="2405572" y="40449"/>
                </a:cubicBezTo>
                <a:lnTo>
                  <a:pt x="2410905" y="44045"/>
                </a:lnTo>
                <a:lnTo>
                  <a:pt x="2418742" y="32421"/>
                </a:lnTo>
                <a:cubicBezTo>
                  <a:pt x="2438774" y="12390"/>
                  <a:pt x="2466447" y="0"/>
                  <a:pt x="2497015" y="0"/>
                </a:cubicBezTo>
                <a:cubicBezTo>
                  <a:pt x="2527583" y="0"/>
                  <a:pt x="2555257" y="12390"/>
                  <a:pt x="2575288" y="32421"/>
                </a:cubicBezTo>
                <a:lnTo>
                  <a:pt x="2582755" y="43496"/>
                </a:lnTo>
                <a:lnTo>
                  <a:pt x="2587275" y="40449"/>
                </a:lnTo>
                <a:cubicBezTo>
                  <a:pt x="2600518" y="34847"/>
                  <a:pt x="2615079" y="31750"/>
                  <a:pt x="2630363" y="31750"/>
                </a:cubicBezTo>
                <a:cubicBezTo>
                  <a:pt x="2645646" y="31750"/>
                  <a:pt x="2660206" y="34847"/>
                  <a:pt x="2673450" y="40449"/>
                </a:cubicBezTo>
                <a:lnTo>
                  <a:pt x="2678785" y="44045"/>
                </a:lnTo>
                <a:lnTo>
                  <a:pt x="2686621" y="32421"/>
                </a:lnTo>
                <a:cubicBezTo>
                  <a:pt x="2706653" y="12390"/>
                  <a:pt x="2734327" y="0"/>
                  <a:pt x="2764894" y="0"/>
                </a:cubicBezTo>
                <a:cubicBezTo>
                  <a:pt x="2795461" y="0"/>
                  <a:pt x="2823135" y="12390"/>
                  <a:pt x="2843167" y="32421"/>
                </a:cubicBezTo>
                <a:lnTo>
                  <a:pt x="2850633" y="43496"/>
                </a:lnTo>
                <a:lnTo>
                  <a:pt x="2855154" y="40449"/>
                </a:lnTo>
                <a:cubicBezTo>
                  <a:pt x="2868397" y="34847"/>
                  <a:pt x="2882958" y="31750"/>
                  <a:pt x="2898241" y="31750"/>
                </a:cubicBezTo>
                <a:cubicBezTo>
                  <a:pt x="2913525" y="31750"/>
                  <a:pt x="2928085" y="34847"/>
                  <a:pt x="2941328" y="40449"/>
                </a:cubicBezTo>
                <a:lnTo>
                  <a:pt x="2946662" y="44045"/>
                </a:lnTo>
                <a:lnTo>
                  <a:pt x="2954499" y="32421"/>
                </a:lnTo>
                <a:cubicBezTo>
                  <a:pt x="2974531" y="12390"/>
                  <a:pt x="3002204" y="0"/>
                  <a:pt x="3032772" y="0"/>
                </a:cubicBezTo>
                <a:cubicBezTo>
                  <a:pt x="3063339" y="0"/>
                  <a:pt x="3091013" y="12390"/>
                  <a:pt x="3111044" y="32421"/>
                </a:cubicBezTo>
                <a:lnTo>
                  <a:pt x="3118511" y="43496"/>
                </a:lnTo>
                <a:lnTo>
                  <a:pt x="3123031" y="40449"/>
                </a:lnTo>
                <a:cubicBezTo>
                  <a:pt x="3136275" y="34847"/>
                  <a:pt x="3150835" y="31750"/>
                  <a:pt x="3166119" y="31750"/>
                </a:cubicBezTo>
                <a:cubicBezTo>
                  <a:pt x="3181402" y="31750"/>
                  <a:pt x="3195963" y="34847"/>
                  <a:pt x="3209203" y="40449"/>
                </a:cubicBezTo>
                <a:lnTo>
                  <a:pt x="3214535" y="44044"/>
                </a:lnTo>
                <a:lnTo>
                  <a:pt x="3222372" y="32421"/>
                </a:lnTo>
                <a:cubicBezTo>
                  <a:pt x="3242403" y="12390"/>
                  <a:pt x="3270076" y="0"/>
                  <a:pt x="3300643" y="0"/>
                </a:cubicBezTo>
                <a:cubicBezTo>
                  <a:pt x="3331211" y="0"/>
                  <a:pt x="3358885" y="12390"/>
                  <a:pt x="3378916" y="32421"/>
                </a:cubicBezTo>
                <a:lnTo>
                  <a:pt x="3386384" y="43497"/>
                </a:lnTo>
                <a:lnTo>
                  <a:pt x="3390906" y="40449"/>
                </a:lnTo>
                <a:cubicBezTo>
                  <a:pt x="3404149" y="34847"/>
                  <a:pt x="3418710" y="31750"/>
                  <a:pt x="3433993" y="31750"/>
                </a:cubicBezTo>
                <a:cubicBezTo>
                  <a:pt x="3449277" y="31750"/>
                  <a:pt x="3463837" y="34847"/>
                  <a:pt x="3477081" y="40449"/>
                </a:cubicBezTo>
                <a:lnTo>
                  <a:pt x="3482412" y="44043"/>
                </a:lnTo>
                <a:lnTo>
                  <a:pt x="3490248" y="32421"/>
                </a:lnTo>
                <a:cubicBezTo>
                  <a:pt x="3510280" y="12390"/>
                  <a:pt x="3537954" y="0"/>
                  <a:pt x="3568521" y="0"/>
                </a:cubicBezTo>
                <a:cubicBezTo>
                  <a:pt x="3599089" y="0"/>
                  <a:pt x="3626763" y="12390"/>
                  <a:pt x="3646794" y="32421"/>
                </a:cubicBezTo>
                <a:lnTo>
                  <a:pt x="3654262" y="43497"/>
                </a:lnTo>
                <a:lnTo>
                  <a:pt x="3658784" y="40449"/>
                </a:lnTo>
                <a:cubicBezTo>
                  <a:pt x="3672027" y="34847"/>
                  <a:pt x="3686587" y="31750"/>
                  <a:pt x="3701871" y="31750"/>
                </a:cubicBezTo>
                <a:cubicBezTo>
                  <a:pt x="3717155" y="31750"/>
                  <a:pt x="3731715" y="34847"/>
                  <a:pt x="3744959" y="40449"/>
                </a:cubicBezTo>
                <a:lnTo>
                  <a:pt x="3750291" y="44044"/>
                </a:lnTo>
                <a:lnTo>
                  <a:pt x="3758127" y="32421"/>
                </a:lnTo>
                <a:cubicBezTo>
                  <a:pt x="3778159" y="12390"/>
                  <a:pt x="3805833" y="0"/>
                  <a:pt x="3836400" y="0"/>
                </a:cubicBezTo>
                <a:cubicBezTo>
                  <a:pt x="3866968" y="0"/>
                  <a:pt x="3894641" y="12390"/>
                  <a:pt x="3914673" y="32421"/>
                </a:cubicBezTo>
                <a:lnTo>
                  <a:pt x="3922141" y="43497"/>
                </a:lnTo>
                <a:lnTo>
                  <a:pt x="3926663" y="40449"/>
                </a:lnTo>
                <a:cubicBezTo>
                  <a:pt x="3939906" y="34847"/>
                  <a:pt x="3954467" y="31750"/>
                  <a:pt x="3969750" y="31750"/>
                </a:cubicBezTo>
                <a:cubicBezTo>
                  <a:pt x="3985034" y="31750"/>
                  <a:pt x="3999594" y="34847"/>
                  <a:pt x="4012838" y="40449"/>
                </a:cubicBezTo>
                <a:lnTo>
                  <a:pt x="4018169" y="44043"/>
                </a:lnTo>
                <a:lnTo>
                  <a:pt x="4026005" y="32421"/>
                </a:lnTo>
                <a:cubicBezTo>
                  <a:pt x="4046037" y="12390"/>
                  <a:pt x="4073711" y="0"/>
                  <a:pt x="4104278" y="0"/>
                </a:cubicBezTo>
                <a:cubicBezTo>
                  <a:pt x="4134846" y="0"/>
                  <a:pt x="4162519" y="12390"/>
                  <a:pt x="4182551" y="32421"/>
                </a:cubicBezTo>
                <a:lnTo>
                  <a:pt x="4190019" y="43497"/>
                </a:lnTo>
                <a:lnTo>
                  <a:pt x="4194541" y="40449"/>
                </a:lnTo>
                <a:cubicBezTo>
                  <a:pt x="4207784" y="34847"/>
                  <a:pt x="4222344" y="31750"/>
                  <a:pt x="4237628" y="31750"/>
                </a:cubicBezTo>
                <a:cubicBezTo>
                  <a:pt x="4252912" y="31750"/>
                  <a:pt x="4267472" y="34847"/>
                  <a:pt x="4280716" y="40449"/>
                </a:cubicBezTo>
                <a:lnTo>
                  <a:pt x="4286047" y="44043"/>
                </a:lnTo>
                <a:lnTo>
                  <a:pt x="4293883" y="32421"/>
                </a:lnTo>
                <a:cubicBezTo>
                  <a:pt x="4313915" y="12390"/>
                  <a:pt x="4341589" y="0"/>
                  <a:pt x="4372156" y="0"/>
                </a:cubicBezTo>
                <a:cubicBezTo>
                  <a:pt x="4402724" y="0"/>
                  <a:pt x="4430398" y="12390"/>
                  <a:pt x="4450429" y="32421"/>
                </a:cubicBezTo>
                <a:lnTo>
                  <a:pt x="4457897" y="43497"/>
                </a:lnTo>
                <a:lnTo>
                  <a:pt x="4462419" y="40449"/>
                </a:lnTo>
                <a:cubicBezTo>
                  <a:pt x="4475662" y="34847"/>
                  <a:pt x="4490223" y="31750"/>
                  <a:pt x="4505506" y="31750"/>
                </a:cubicBezTo>
                <a:cubicBezTo>
                  <a:pt x="4520790" y="31750"/>
                  <a:pt x="4535350" y="34847"/>
                  <a:pt x="4548594" y="40449"/>
                </a:cubicBezTo>
                <a:lnTo>
                  <a:pt x="4553926" y="44044"/>
                </a:lnTo>
                <a:lnTo>
                  <a:pt x="4561762" y="32421"/>
                </a:lnTo>
                <a:cubicBezTo>
                  <a:pt x="4581794" y="12390"/>
                  <a:pt x="4609468" y="0"/>
                  <a:pt x="4640035" y="0"/>
                </a:cubicBezTo>
                <a:cubicBezTo>
                  <a:pt x="4670603" y="0"/>
                  <a:pt x="4698276" y="12390"/>
                  <a:pt x="4718308" y="32421"/>
                </a:cubicBezTo>
                <a:lnTo>
                  <a:pt x="4725776" y="43497"/>
                </a:lnTo>
                <a:lnTo>
                  <a:pt x="4730298" y="40449"/>
                </a:lnTo>
                <a:cubicBezTo>
                  <a:pt x="4743541" y="34847"/>
                  <a:pt x="4758101" y="31750"/>
                  <a:pt x="4773385" y="31750"/>
                </a:cubicBezTo>
                <a:cubicBezTo>
                  <a:pt x="4788669" y="31750"/>
                  <a:pt x="4803229" y="34847"/>
                  <a:pt x="4816473" y="40449"/>
                </a:cubicBezTo>
                <a:lnTo>
                  <a:pt x="4821804" y="44043"/>
                </a:lnTo>
                <a:lnTo>
                  <a:pt x="4829640" y="32421"/>
                </a:lnTo>
                <a:cubicBezTo>
                  <a:pt x="4849672" y="12390"/>
                  <a:pt x="4877346" y="0"/>
                  <a:pt x="4907913" y="0"/>
                </a:cubicBezTo>
                <a:cubicBezTo>
                  <a:pt x="4938481" y="0"/>
                  <a:pt x="4966155" y="12390"/>
                  <a:pt x="4986186" y="32421"/>
                </a:cubicBezTo>
                <a:lnTo>
                  <a:pt x="4993654" y="43497"/>
                </a:lnTo>
                <a:lnTo>
                  <a:pt x="4998176" y="40449"/>
                </a:lnTo>
                <a:cubicBezTo>
                  <a:pt x="5011419" y="34847"/>
                  <a:pt x="5025980" y="31750"/>
                  <a:pt x="5041263" y="31750"/>
                </a:cubicBezTo>
                <a:cubicBezTo>
                  <a:pt x="5056547" y="31750"/>
                  <a:pt x="5071107" y="34847"/>
                  <a:pt x="5084351" y="40449"/>
                </a:cubicBezTo>
                <a:lnTo>
                  <a:pt x="5089682" y="44043"/>
                </a:lnTo>
                <a:lnTo>
                  <a:pt x="5097518" y="32421"/>
                </a:lnTo>
                <a:cubicBezTo>
                  <a:pt x="5117550" y="12390"/>
                  <a:pt x="5145224" y="0"/>
                  <a:pt x="5175791" y="0"/>
                </a:cubicBezTo>
                <a:cubicBezTo>
                  <a:pt x="5206359" y="0"/>
                  <a:pt x="5234032" y="12390"/>
                  <a:pt x="5254064" y="32421"/>
                </a:cubicBezTo>
                <a:lnTo>
                  <a:pt x="5261532" y="43497"/>
                </a:lnTo>
                <a:lnTo>
                  <a:pt x="5266054" y="40449"/>
                </a:lnTo>
                <a:cubicBezTo>
                  <a:pt x="5279297" y="34847"/>
                  <a:pt x="5293857" y="31750"/>
                  <a:pt x="5309141" y="31750"/>
                </a:cubicBezTo>
                <a:cubicBezTo>
                  <a:pt x="5324425" y="31750"/>
                  <a:pt x="5338985" y="34847"/>
                  <a:pt x="5352229" y="40449"/>
                </a:cubicBezTo>
                <a:lnTo>
                  <a:pt x="5357561" y="44044"/>
                </a:lnTo>
                <a:lnTo>
                  <a:pt x="5365397" y="32421"/>
                </a:lnTo>
                <a:cubicBezTo>
                  <a:pt x="5385429" y="12390"/>
                  <a:pt x="5413103" y="0"/>
                  <a:pt x="5443670" y="0"/>
                </a:cubicBezTo>
                <a:cubicBezTo>
                  <a:pt x="5474238" y="0"/>
                  <a:pt x="5501912" y="12390"/>
                  <a:pt x="5521943" y="32421"/>
                </a:cubicBezTo>
                <a:lnTo>
                  <a:pt x="5529411" y="43497"/>
                </a:lnTo>
                <a:lnTo>
                  <a:pt x="5533933" y="40449"/>
                </a:lnTo>
                <a:cubicBezTo>
                  <a:pt x="5547176" y="34847"/>
                  <a:pt x="5561736" y="31750"/>
                  <a:pt x="5577020" y="31750"/>
                </a:cubicBezTo>
                <a:cubicBezTo>
                  <a:pt x="5592304" y="31750"/>
                  <a:pt x="5606864" y="34847"/>
                  <a:pt x="5620108" y="40449"/>
                </a:cubicBezTo>
                <a:lnTo>
                  <a:pt x="5625439" y="44043"/>
                </a:lnTo>
                <a:lnTo>
                  <a:pt x="5633275" y="32421"/>
                </a:lnTo>
                <a:cubicBezTo>
                  <a:pt x="5653307" y="12390"/>
                  <a:pt x="5680981" y="0"/>
                  <a:pt x="5711548" y="0"/>
                </a:cubicBezTo>
                <a:cubicBezTo>
                  <a:pt x="5742116" y="0"/>
                  <a:pt x="5769790" y="12390"/>
                  <a:pt x="5789821" y="32421"/>
                </a:cubicBezTo>
                <a:lnTo>
                  <a:pt x="5797289" y="43497"/>
                </a:lnTo>
                <a:lnTo>
                  <a:pt x="5801811" y="40449"/>
                </a:lnTo>
                <a:cubicBezTo>
                  <a:pt x="5815054" y="34847"/>
                  <a:pt x="5829615" y="31750"/>
                  <a:pt x="5844898" y="31750"/>
                </a:cubicBezTo>
                <a:cubicBezTo>
                  <a:pt x="5860182" y="31750"/>
                  <a:pt x="5874742" y="34847"/>
                  <a:pt x="5887986" y="40449"/>
                </a:cubicBezTo>
                <a:lnTo>
                  <a:pt x="5893317" y="44043"/>
                </a:lnTo>
                <a:lnTo>
                  <a:pt x="5901153" y="32421"/>
                </a:lnTo>
                <a:cubicBezTo>
                  <a:pt x="5921185" y="12390"/>
                  <a:pt x="5948859" y="0"/>
                  <a:pt x="5979426" y="0"/>
                </a:cubicBezTo>
                <a:cubicBezTo>
                  <a:pt x="6009994" y="0"/>
                  <a:pt x="6037668" y="12390"/>
                  <a:pt x="6057699" y="32421"/>
                </a:cubicBezTo>
                <a:lnTo>
                  <a:pt x="6065167" y="43497"/>
                </a:lnTo>
                <a:lnTo>
                  <a:pt x="6069689" y="40449"/>
                </a:lnTo>
                <a:cubicBezTo>
                  <a:pt x="6082932" y="34847"/>
                  <a:pt x="6097493" y="31750"/>
                  <a:pt x="6112776" y="31750"/>
                </a:cubicBezTo>
                <a:cubicBezTo>
                  <a:pt x="6128060" y="31750"/>
                  <a:pt x="6142620" y="34847"/>
                  <a:pt x="6155864" y="40449"/>
                </a:cubicBezTo>
                <a:lnTo>
                  <a:pt x="6161196" y="44044"/>
                </a:lnTo>
                <a:lnTo>
                  <a:pt x="6169032" y="32421"/>
                </a:lnTo>
                <a:cubicBezTo>
                  <a:pt x="6189064" y="12390"/>
                  <a:pt x="6216738" y="0"/>
                  <a:pt x="6247305" y="0"/>
                </a:cubicBezTo>
                <a:cubicBezTo>
                  <a:pt x="6277873" y="0"/>
                  <a:pt x="6305547" y="12390"/>
                  <a:pt x="6325578" y="32421"/>
                </a:cubicBezTo>
                <a:lnTo>
                  <a:pt x="6333046" y="43497"/>
                </a:lnTo>
                <a:lnTo>
                  <a:pt x="6337568" y="40449"/>
                </a:lnTo>
                <a:cubicBezTo>
                  <a:pt x="6350811" y="34847"/>
                  <a:pt x="6365372" y="31750"/>
                  <a:pt x="6380655" y="31750"/>
                </a:cubicBezTo>
                <a:cubicBezTo>
                  <a:pt x="6395939" y="31750"/>
                  <a:pt x="6410499" y="34847"/>
                  <a:pt x="6423743" y="40449"/>
                </a:cubicBezTo>
                <a:lnTo>
                  <a:pt x="6429074" y="44043"/>
                </a:lnTo>
                <a:lnTo>
                  <a:pt x="6436910" y="32421"/>
                </a:lnTo>
                <a:cubicBezTo>
                  <a:pt x="6456942" y="12390"/>
                  <a:pt x="6484616" y="0"/>
                  <a:pt x="6515183" y="0"/>
                </a:cubicBezTo>
                <a:cubicBezTo>
                  <a:pt x="6545751" y="0"/>
                  <a:pt x="6573424" y="12390"/>
                  <a:pt x="6593456" y="32421"/>
                </a:cubicBezTo>
                <a:lnTo>
                  <a:pt x="6600924" y="43497"/>
                </a:lnTo>
                <a:lnTo>
                  <a:pt x="6605446" y="40449"/>
                </a:lnTo>
                <a:cubicBezTo>
                  <a:pt x="6618689" y="34847"/>
                  <a:pt x="6633249" y="31750"/>
                  <a:pt x="6648533" y="31750"/>
                </a:cubicBezTo>
                <a:cubicBezTo>
                  <a:pt x="6663817" y="31750"/>
                  <a:pt x="6678377" y="34847"/>
                  <a:pt x="6691621" y="40449"/>
                </a:cubicBezTo>
                <a:lnTo>
                  <a:pt x="6696952" y="44043"/>
                </a:lnTo>
                <a:lnTo>
                  <a:pt x="6704788" y="32421"/>
                </a:lnTo>
                <a:cubicBezTo>
                  <a:pt x="6724820" y="12390"/>
                  <a:pt x="6752494" y="0"/>
                  <a:pt x="6783061" y="0"/>
                </a:cubicBezTo>
                <a:cubicBezTo>
                  <a:pt x="6813629" y="0"/>
                  <a:pt x="6841302" y="12390"/>
                  <a:pt x="6861334" y="32421"/>
                </a:cubicBezTo>
                <a:lnTo>
                  <a:pt x="6868802" y="43497"/>
                </a:lnTo>
                <a:lnTo>
                  <a:pt x="6873324" y="40449"/>
                </a:lnTo>
                <a:cubicBezTo>
                  <a:pt x="6886567" y="34847"/>
                  <a:pt x="6901127" y="31750"/>
                  <a:pt x="6916411" y="31750"/>
                </a:cubicBezTo>
                <a:cubicBezTo>
                  <a:pt x="6931695" y="31750"/>
                  <a:pt x="6946255" y="34847"/>
                  <a:pt x="6959499" y="40449"/>
                </a:cubicBezTo>
                <a:lnTo>
                  <a:pt x="6964831" y="44044"/>
                </a:lnTo>
                <a:lnTo>
                  <a:pt x="6972667" y="32421"/>
                </a:lnTo>
                <a:cubicBezTo>
                  <a:pt x="6992699" y="12390"/>
                  <a:pt x="7020373" y="0"/>
                  <a:pt x="7050940" y="0"/>
                </a:cubicBezTo>
                <a:cubicBezTo>
                  <a:pt x="7081508" y="0"/>
                  <a:pt x="7109182" y="12390"/>
                  <a:pt x="7129213" y="32421"/>
                </a:cubicBezTo>
                <a:lnTo>
                  <a:pt x="7136681" y="43497"/>
                </a:lnTo>
                <a:lnTo>
                  <a:pt x="7141203" y="40449"/>
                </a:lnTo>
                <a:cubicBezTo>
                  <a:pt x="7154446" y="34847"/>
                  <a:pt x="7169007" y="31750"/>
                  <a:pt x="7184290" y="31750"/>
                </a:cubicBezTo>
                <a:cubicBezTo>
                  <a:pt x="7199574" y="31750"/>
                  <a:pt x="7214134" y="34847"/>
                  <a:pt x="7227378" y="40449"/>
                </a:cubicBezTo>
                <a:lnTo>
                  <a:pt x="7232709" y="44043"/>
                </a:lnTo>
                <a:lnTo>
                  <a:pt x="7240545" y="32421"/>
                </a:lnTo>
                <a:cubicBezTo>
                  <a:pt x="7260577" y="12390"/>
                  <a:pt x="7288251" y="0"/>
                  <a:pt x="7318818" y="0"/>
                </a:cubicBezTo>
                <a:cubicBezTo>
                  <a:pt x="7349386" y="0"/>
                  <a:pt x="7377060" y="12390"/>
                  <a:pt x="7397091" y="32421"/>
                </a:cubicBezTo>
                <a:lnTo>
                  <a:pt x="7404559" y="43497"/>
                </a:lnTo>
                <a:lnTo>
                  <a:pt x="7409081" y="40449"/>
                </a:lnTo>
                <a:cubicBezTo>
                  <a:pt x="7422324" y="34847"/>
                  <a:pt x="7436884" y="31750"/>
                  <a:pt x="7452168" y="31750"/>
                </a:cubicBezTo>
                <a:cubicBezTo>
                  <a:pt x="7467452" y="31750"/>
                  <a:pt x="7482012" y="34847"/>
                  <a:pt x="7495255" y="40449"/>
                </a:cubicBezTo>
                <a:lnTo>
                  <a:pt x="7500587" y="44043"/>
                </a:lnTo>
                <a:lnTo>
                  <a:pt x="7508423" y="32421"/>
                </a:lnTo>
                <a:cubicBezTo>
                  <a:pt x="7528455" y="12390"/>
                  <a:pt x="7556128" y="0"/>
                  <a:pt x="7586696" y="0"/>
                </a:cubicBezTo>
                <a:cubicBezTo>
                  <a:pt x="7617264" y="0"/>
                  <a:pt x="7644937" y="12390"/>
                  <a:pt x="7664969" y="32421"/>
                </a:cubicBezTo>
                <a:lnTo>
                  <a:pt x="7672437" y="43497"/>
                </a:lnTo>
                <a:lnTo>
                  <a:pt x="7676959" y="40449"/>
                </a:lnTo>
                <a:cubicBezTo>
                  <a:pt x="7690202" y="34847"/>
                  <a:pt x="7704762" y="31750"/>
                  <a:pt x="7720046" y="31750"/>
                </a:cubicBezTo>
                <a:cubicBezTo>
                  <a:pt x="7735330" y="31750"/>
                  <a:pt x="7749890" y="34847"/>
                  <a:pt x="7763133" y="40449"/>
                </a:cubicBezTo>
                <a:lnTo>
                  <a:pt x="7768466" y="44044"/>
                </a:lnTo>
                <a:lnTo>
                  <a:pt x="7776302" y="32421"/>
                </a:lnTo>
                <a:cubicBezTo>
                  <a:pt x="7796334" y="12390"/>
                  <a:pt x="7824008" y="0"/>
                  <a:pt x="7854575" y="0"/>
                </a:cubicBezTo>
                <a:cubicBezTo>
                  <a:pt x="7885143" y="0"/>
                  <a:pt x="7912816" y="12390"/>
                  <a:pt x="7932848" y="32421"/>
                </a:cubicBezTo>
                <a:lnTo>
                  <a:pt x="7940316" y="43497"/>
                </a:lnTo>
                <a:lnTo>
                  <a:pt x="7944838" y="40449"/>
                </a:lnTo>
                <a:cubicBezTo>
                  <a:pt x="7958081" y="34847"/>
                  <a:pt x="7972641" y="31750"/>
                  <a:pt x="7987925" y="31750"/>
                </a:cubicBezTo>
                <a:cubicBezTo>
                  <a:pt x="8003209" y="31750"/>
                  <a:pt x="8017769" y="34847"/>
                  <a:pt x="8031012" y="40449"/>
                </a:cubicBezTo>
                <a:lnTo>
                  <a:pt x="8036338" y="44040"/>
                </a:lnTo>
                <a:lnTo>
                  <a:pt x="8044172" y="32421"/>
                </a:lnTo>
                <a:cubicBezTo>
                  <a:pt x="8064204" y="12390"/>
                  <a:pt x="8091877" y="0"/>
                  <a:pt x="8122445" y="0"/>
                </a:cubicBezTo>
                <a:cubicBezTo>
                  <a:pt x="8153013" y="0"/>
                  <a:pt x="8180686" y="12390"/>
                  <a:pt x="8200718" y="32421"/>
                </a:cubicBezTo>
                <a:lnTo>
                  <a:pt x="8208186" y="43497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34" name="フリーフォーム: 図形 733">
            <a:extLst>
              <a:ext uri="{FF2B5EF4-FFF2-40B4-BE49-F238E27FC236}">
                <a16:creationId xmlns:a16="http://schemas.microsoft.com/office/drawing/2014/main" id="{958E9876-3DD2-AB13-7E99-ED6C33A68711}"/>
              </a:ext>
            </a:extLst>
          </p:cNvPr>
          <p:cNvSpPr/>
          <p:nvPr/>
        </p:nvSpPr>
        <p:spPr bwMode="auto">
          <a:xfrm>
            <a:off x="6569661" y="4612120"/>
            <a:ext cx="2690748" cy="34068"/>
          </a:xfrm>
          <a:custGeom>
            <a:avLst/>
            <a:gdLst>
              <a:gd name="connsiteX0" fmla="*/ 155388 w 8614995"/>
              <a:gd name="connsiteY0" fmla="*/ 0 h 177734"/>
              <a:gd name="connsiteX1" fmla="*/ 265265 w 8614995"/>
              <a:gd name="connsiteY1" fmla="*/ 45512 h 177734"/>
              <a:gd name="connsiteX2" fmla="*/ 289327 w 8614995"/>
              <a:gd name="connsiteY2" fmla="*/ 81202 h 177734"/>
              <a:gd name="connsiteX3" fmla="*/ 313390 w 8614995"/>
              <a:gd name="connsiteY3" fmla="*/ 45512 h 177734"/>
              <a:gd name="connsiteX4" fmla="*/ 423266 w 8614995"/>
              <a:gd name="connsiteY4" fmla="*/ 0 h 177734"/>
              <a:gd name="connsiteX5" fmla="*/ 533143 w 8614995"/>
              <a:gd name="connsiteY5" fmla="*/ 45512 h 177734"/>
              <a:gd name="connsiteX6" fmla="*/ 557206 w 8614995"/>
              <a:gd name="connsiteY6" fmla="*/ 81202 h 177734"/>
              <a:gd name="connsiteX7" fmla="*/ 581269 w 8614995"/>
              <a:gd name="connsiteY7" fmla="*/ 45512 h 177734"/>
              <a:gd name="connsiteX8" fmla="*/ 691146 w 8614995"/>
              <a:gd name="connsiteY8" fmla="*/ 0 h 177734"/>
              <a:gd name="connsiteX9" fmla="*/ 801022 w 8614995"/>
              <a:gd name="connsiteY9" fmla="*/ 45512 h 177734"/>
              <a:gd name="connsiteX10" fmla="*/ 825085 w 8614995"/>
              <a:gd name="connsiteY10" fmla="*/ 81202 h 177734"/>
              <a:gd name="connsiteX11" fmla="*/ 849147 w 8614995"/>
              <a:gd name="connsiteY11" fmla="*/ 45512 h 177734"/>
              <a:gd name="connsiteX12" fmla="*/ 959023 w 8614995"/>
              <a:gd name="connsiteY12" fmla="*/ 0 h 177734"/>
              <a:gd name="connsiteX13" fmla="*/ 1068900 w 8614995"/>
              <a:gd name="connsiteY13" fmla="*/ 45512 h 177734"/>
              <a:gd name="connsiteX14" fmla="*/ 1092962 w 8614995"/>
              <a:gd name="connsiteY14" fmla="*/ 81202 h 177734"/>
              <a:gd name="connsiteX15" fmla="*/ 1117025 w 8614995"/>
              <a:gd name="connsiteY15" fmla="*/ 45512 h 177734"/>
              <a:gd name="connsiteX16" fmla="*/ 1226901 w 8614995"/>
              <a:gd name="connsiteY16" fmla="*/ 0 h 177734"/>
              <a:gd name="connsiteX17" fmla="*/ 1336777 w 8614995"/>
              <a:gd name="connsiteY17" fmla="*/ 45512 h 177734"/>
              <a:gd name="connsiteX18" fmla="*/ 1360841 w 8614995"/>
              <a:gd name="connsiteY18" fmla="*/ 81202 h 177734"/>
              <a:gd name="connsiteX19" fmla="*/ 1384904 w 8614995"/>
              <a:gd name="connsiteY19" fmla="*/ 45512 h 177734"/>
              <a:gd name="connsiteX20" fmla="*/ 1494780 w 8614995"/>
              <a:gd name="connsiteY20" fmla="*/ 0 h 177734"/>
              <a:gd name="connsiteX21" fmla="*/ 1604657 w 8614995"/>
              <a:gd name="connsiteY21" fmla="*/ 45512 h 177734"/>
              <a:gd name="connsiteX22" fmla="*/ 1628718 w 8614995"/>
              <a:gd name="connsiteY22" fmla="*/ 81202 h 177734"/>
              <a:gd name="connsiteX23" fmla="*/ 1652781 w 8614995"/>
              <a:gd name="connsiteY23" fmla="*/ 45512 h 177734"/>
              <a:gd name="connsiteX24" fmla="*/ 1762657 w 8614995"/>
              <a:gd name="connsiteY24" fmla="*/ 0 h 177734"/>
              <a:gd name="connsiteX25" fmla="*/ 1872534 w 8614995"/>
              <a:gd name="connsiteY25" fmla="*/ 45512 h 177734"/>
              <a:gd name="connsiteX26" fmla="*/ 1896596 w 8614995"/>
              <a:gd name="connsiteY26" fmla="*/ 81202 h 177734"/>
              <a:gd name="connsiteX27" fmla="*/ 1920659 w 8614995"/>
              <a:gd name="connsiteY27" fmla="*/ 45512 h 177734"/>
              <a:gd name="connsiteX28" fmla="*/ 2030535 w 8614995"/>
              <a:gd name="connsiteY28" fmla="*/ 0 h 177734"/>
              <a:gd name="connsiteX29" fmla="*/ 2140413 w 8614995"/>
              <a:gd name="connsiteY29" fmla="*/ 45512 h 177734"/>
              <a:gd name="connsiteX30" fmla="*/ 2164475 w 8614995"/>
              <a:gd name="connsiteY30" fmla="*/ 81202 h 177734"/>
              <a:gd name="connsiteX31" fmla="*/ 2188539 w 8614995"/>
              <a:gd name="connsiteY31" fmla="*/ 45512 h 177734"/>
              <a:gd name="connsiteX32" fmla="*/ 2298414 w 8614995"/>
              <a:gd name="connsiteY32" fmla="*/ 0 h 177734"/>
              <a:gd name="connsiteX33" fmla="*/ 2408291 w 8614995"/>
              <a:gd name="connsiteY33" fmla="*/ 45512 h 177734"/>
              <a:gd name="connsiteX34" fmla="*/ 2432353 w 8614995"/>
              <a:gd name="connsiteY34" fmla="*/ 81202 h 177734"/>
              <a:gd name="connsiteX35" fmla="*/ 2456415 w 8614995"/>
              <a:gd name="connsiteY35" fmla="*/ 45512 h 177734"/>
              <a:gd name="connsiteX36" fmla="*/ 2566292 w 8614995"/>
              <a:gd name="connsiteY36" fmla="*/ 0 h 177734"/>
              <a:gd name="connsiteX37" fmla="*/ 2676169 w 8614995"/>
              <a:gd name="connsiteY37" fmla="*/ 45512 h 177734"/>
              <a:gd name="connsiteX38" fmla="*/ 2700231 w 8614995"/>
              <a:gd name="connsiteY38" fmla="*/ 81202 h 177734"/>
              <a:gd name="connsiteX39" fmla="*/ 2724293 w 8614995"/>
              <a:gd name="connsiteY39" fmla="*/ 45512 h 177734"/>
              <a:gd name="connsiteX40" fmla="*/ 2834170 w 8614995"/>
              <a:gd name="connsiteY40" fmla="*/ 0 h 177734"/>
              <a:gd name="connsiteX41" fmla="*/ 2944046 w 8614995"/>
              <a:gd name="connsiteY41" fmla="*/ 45512 h 177734"/>
              <a:gd name="connsiteX42" fmla="*/ 2968110 w 8614995"/>
              <a:gd name="connsiteY42" fmla="*/ 81202 h 177734"/>
              <a:gd name="connsiteX43" fmla="*/ 2992173 w 8614995"/>
              <a:gd name="connsiteY43" fmla="*/ 45512 h 177734"/>
              <a:gd name="connsiteX44" fmla="*/ 3102049 w 8614995"/>
              <a:gd name="connsiteY44" fmla="*/ 0 h 177734"/>
              <a:gd name="connsiteX45" fmla="*/ 3211925 w 8614995"/>
              <a:gd name="connsiteY45" fmla="*/ 45512 h 177734"/>
              <a:gd name="connsiteX46" fmla="*/ 3235988 w 8614995"/>
              <a:gd name="connsiteY46" fmla="*/ 81202 h 177734"/>
              <a:gd name="connsiteX47" fmla="*/ 3260050 w 8614995"/>
              <a:gd name="connsiteY47" fmla="*/ 45512 h 177734"/>
              <a:gd name="connsiteX48" fmla="*/ 3369927 w 8614995"/>
              <a:gd name="connsiteY48" fmla="*/ 0 h 177734"/>
              <a:gd name="connsiteX49" fmla="*/ 3479803 w 8614995"/>
              <a:gd name="connsiteY49" fmla="*/ 45512 h 177734"/>
              <a:gd name="connsiteX50" fmla="*/ 3503866 w 8614995"/>
              <a:gd name="connsiteY50" fmla="*/ 81202 h 177734"/>
              <a:gd name="connsiteX51" fmla="*/ 3527928 w 8614995"/>
              <a:gd name="connsiteY51" fmla="*/ 45512 h 177734"/>
              <a:gd name="connsiteX52" fmla="*/ 3637804 w 8614995"/>
              <a:gd name="connsiteY52" fmla="*/ 0 h 177734"/>
              <a:gd name="connsiteX53" fmla="*/ 3747681 w 8614995"/>
              <a:gd name="connsiteY53" fmla="*/ 45512 h 177734"/>
              <a:gd name="connsiteX54" fmla="*/ 3771743 w 8614995"/>
              <a:gd name="connsiteY54" fmla="*/ 81202 h 177734"/>
              <a:gd name="connsiteX55" fmla="*/ 3795806 w 8614995"/>
              <a:gd name="connsiteY55" fmla="*/ 45512 h 177734"/>
              <a:gd name="connsiteX56" fmla="*/ 3905682 w 8614995"/>
              <a:gd name="connsiteY56" fmla="*/ 0 h 177734"/>
              <a:gd name="connsiteX57" fmla="*/ 4015559 w 8614995"/>
              <a:gd name="connsiteY57" fmla="*/ 45512 h 177734"/>
              <a:gd name="connsiteX58" fmla="*/ 4039622 w 8614995"/>
              <a:gd name="connsiteY58" fmla="*/ 81202 h 177734"/>
              <a:gd name="connsiteX59" fmla="*/ 4063685 w 8614995"/>
              <a:gd name="connsiteY59" fmla="*/ 45512 h 177734"/>
              <a:gd name="connsiteX60" fmla="*/ 4173561 w 8614995"/>
              <a:gd name="connsiteY60" fmla="*/ 0 h 177734"/>
              <a:gd name="connsiteX61" fmla="*/ 4283438 w 8614995"/>
              <a:gd name="connsiteY61" fmla="*/ 45512 h 177734"/>
              <a:gd name="connsiteX62" fmla="*/ 4307500 w 8614995"/>
              <a:gd name="connsiteY62" fmla="*/ 81202 h 177734"/>
              <a:gd name="connsiteX63" fmla="*/ 4331563 w 8614995"/>
              <a:gd name="connsiteY63" fmla="*/ 45512 h 177734"/>
              <a:gd name="connsiteX64" fmla="*/ 4441439 w 8614995"/>
              <a:gd name="connsiteY64" fmla="*/ 0 h 177734"/>
              <a:gd name="connsiteX65" fmla="*/ 4551316 w 8614995"/>
              <a:gd name="connsiteY65" fmla="*/ 45512 h 177734"/>
              <a:gd name="connsiteX66" fmla="*/ 4575378 w 8614995"/>
              <a:gd name="connsiteY66" fmla="*/ 81202 h 177734"/>
              <a:gd name="connsiteX67" fmla="*/ 4599441 w 8614995"/>
              <a:gd name="connsiteY67" fmla="*/ 45512 h 177734"/>
              <a:gd name="connsiteX68" fmla="*/ 4709317 w 8614995"/>
              <a:gd name="connsiteY68" fmla="*/ 0 h 177734"/>
              <a:gd name="connsiteX69" fmla="*/ 4819194 w 8614995"/>
              <a:gd name="connsiteY69" fmla="*/ 45512 h 177734"/>
              <a:gd name="connsiteX70" fmla="*/ 4843257 w 8614995"/>
              <a:gd name="connsiteY70" fmla="*/ 81202 h 177734"/>
              <a:gd name="connsiteX71" fmla="*/ 4867320 w 8614995"/>
              <a:gd name="connsiteY71" fmla="*/ 45512 h 177734"/>
              <a:gd name="connsiteX72" fmla="*/ 4977196 w 8614995"/>
              <a:gd name="connsiteY72" fmla="*/ 0 h 177734"/>
              <a:gd name="connsiteX73" fmla="*/ 5087073 w 8614995"/>
              <a:gd name="connsiteY73" fmla="*/ 45512 h 177734"/>
              <a:gd name="connsiteX74" fmla="*/ 5111135 w 8614995"/>
              <a:gd name="connsiteY74" fmla="*/ 81202 h 177734"/>
              <a:gd name="connsiteX75" fmla="*/ 5135198 w 8614995"/>
              <a:gd name="connsiteY75" fmla="*/ 45512 h 177734"/>
              <a:gd name="connsiteX76" fmla="*/ 5245074 w 8614995"/>
              <a:gd name="connsiteY76" fmla="*/ 0 h 177734"/>
              <a:gd name="connsiteX77" fmla="*/ 5354951 w 8614995"/>
              <a:gd name="connsiteY77" fmla="*/ 45512 h 177734"/>
              <a:gd name="connsiteX78" fmla="*/ 5379013 w 8614995"/>
              <a:gd name="connsiteY78" fmla="*/ 81202 h 177734"/>
              <a:gd name="connsiteX79" fmla="*/ 5403076 w 8614995"/>
              <a:gd name="connsiteY79" fmla="*/ 45512 h 177734"/>
              <a:gd name="connsiteX80" fmla="*/ 5512952 w 8614995"/>
              <a:gd name="connsiteY80" fmla="*/ 0 h 177734"/>
              <a:gd name="connsiteX81" fmla="*/ 5622829 w 8614995"/>
              <a:gd name="connsiteY81" fmla="*/ 45512 h 177734"/>
              <a:gd name="connsiteX82" fmla="*/ 5646892 w 8614995"/>
              <a:gd name="connsiteY82" fmla="*/ 81202 h 177734"/>
              <a:gd name="connsiteX83" fmla="*/ 5670955 w 8614995"/>
              <a:gd name="connsiteY83" fmla="*/ 45512 h 177734"/>
              <a:gd name="connsiteX84" fmla="*/ 5780831 w 8614995"/>
              <a:gd name="connsiteY84" fmla="*/ 0 h 177734"/>
              <a:gd name="connsiteX85" fmla="*/ 5890708 w 8614995"/>
              <a:gd name="connsiteY85" fmla="*/ 45512 h 177734"/>
              <a:gd name="connsiteX86" fmla="*/ 5914770 w 8614995"/>
              <a:gd name="connsiteY86" fmla="*/ 81202 h 177734"/>
              <a:gd name="connsiteX87" fmla="*/ 5938833 w 8614995"/>
              <a:gd name="connsiteY87" fmla="*/ 45512 h 177734"/>
              <a:gd name="connsiteX88" fmla="*/ 6048709 w 8614995"/>
              <a:gd name="connsiteY88" fmla="*/ 0 h 177734"/>
              <a:gd name="connsiteX89" fmla="*/ 6158586 w 8614995"/>
              <a:gd name="connsiteY89" fmla="*/ 45512 h 177734"/>
              <a:gd name="connsiteX90" fmla="*/ 6182648 w 8614995"/>
              <a:gd name="connsiteY90" fmla="*/ 81202 h 177734"/>
              <a:gd name="connsiteX91" fmla="*/ 6206711 w 8614995"/>
              <a:gd name="connsiteY91" fmla="*/ 45512 h 177734"/>
              <a:gd name="connsiteX92" fmla="*/ 6316587 w 8614995"/>
              <a:gd name="connsiteY92" fmla="*/ 0 h 177734"/>
              <a:gd name="connsiteX93" fmla="*/ 6426464 w 8614995"/>
              <a:gd name="connsiteY93" fmla="*/ 45512 h 177734"/>
              <a:gd name="connsiteX94" fmla="*/ 6450527 w 8614995"/>
              <a:gd name="connsiteY94" fmla="*/ 81202 h 177734"/>
              <a:gd name="connsiteX95" fmla="*/ 6474590 w 8614995"/>
              <a:gd name="connsiteY95" fmla="*/ 45512 h 177734"/>
              <a:gd name="connsiteX96" fmla="*/ 6584466 w 8614995"/>
              <a:gd name="connsiteY96" fmla="*/ 0 h 177734"/>
              <a:gd name="connsiteX97" fmla="*/ 6694343 w 8614995"/>
              <a:gd name="connsiteY97" fmla="*/ 45512 h 177734"/>
              <a:gd name="connsiteX98" fmla="*/ 6718405 w 8614995"/>
              <a:gd name="connsiteY98" fmla="*/ 81202 h 177734"/>
              <a:gd name="connsiteX99" fmla="*/ 6742468 w 8614995"/>
              <a:gd name="connsiteY99" fmla="*/ 45512 h 177734"/>
              <a:gd name="connsiteX100" fmla="*/ 6852344 w 8614995"/>
              <a:gd name="connsiteY100" fmla="*/ 0 h 177734"/>
              <a:gd name="connsiteX101" fmla="*/ 6962221 w 8614995"/>
              <a:gd name="connsiteY101" fmla="*/ 45512 h 177734"/>
              <a:gd name="connsiteX102" fmla="*/ 6986283 w 8614995"/>
              <a:gd name="connsiteY102" fmla="*/ 81202 h 177734"/>
              <a:gd name="connsiteX103" fmla="*/ 7010346 w 8614995"/>
              <a:gd name="connsiteY103" fmla="*/ 45512 h 177734"/>
              <a:gd name="connsiteX104" fmla="*/ 7120222 w 8614995"/>
              <a:gd name="connsiteY104" fmla="*/ 0 h 177734"/>
              <a:gd name="connsiteX105" fmla="*/ 7230099 w 8614995"/>
              <a:gd name="connsiteY105" fmla="*/ 45512 h 177734"/>
              <a:gd name="connsiteX106" fmla="*/ 7254162 w 8614995"/>
              <a:gd name="connsiteY106" fmla="*/ 81202 h 177734"/>
              <a:gd name="connsiteX107" fmla="*/ 7278225 w 8614995"/>
              <a:gd name="connsiteY107" fmla="*/ 45512 h 177734"/>
              <a:gd name="connsiteX108" fmla="*/ 7388101 w 8614995"/>
              <a:gd name="connsiteY108" fmla="*/ 0 h 177734"/>
              <a:gd name="connsiteX109" fmla="*/ 7497978 w 8614995"/>
              <a:gd name="connsiteY109" fmla="*/ 45512 h 177734"/>
              <a:gd name="connsiteX110" fmla="*/ 7522040 w 8614995"/>
              <a:gd name="connsiteY110" fmla="*/ 81202 h 177734"/>
              <a:gd name="connsiteX111" fmla="*/ 7546103 w 8614995"/>
              <a:gd name="connsiteY111" fmla="*/ 45512 h 177734"/>
              <a:gd name="connsiteX112" fmla="*/ 7655979 w 8614995"/>
              <a:gd name="connsiteY112" fmla="*/ 0 h 177734"/>
              <a:gd name="connsiteX113" fmla="*/ 7765856 w 8614995"/>
              <a:gd name="connsiteY113" fmla="*/ 45512 h 177734"/>
              <a:gd name="connsiteX114" fmla="*/ 7789918 w 8614995"/>
              <a:gd name="connsiteY114" fmla="*/ 81202 h 177734"/>
              <a:gd name="connsiteX115" fmla="*/ 7813980 w 8614995"/>
              <a:gd name="connsiteY115" fmla="*/ 45512 h 177734"/>
              <a:gd name="connsiteX116" fmla="*/ 7923857 w 8614995"/>
              <a:gd name="connsiteY116" fmla="*/ 0 h 177734"/>
              <a:gd name="connsiteX117" fmla="*/ 8033734 w 8614995"/>
              <a:gd name="connsiteY117" fmla="*/ 45512 h 177734"/>
              <a:gd name="connsiteX118" fmla="*/ 8057796 w 8614995"/>
              <a:gd name="connsiteY118" fmla="*/ 81202 h 177734"/>
              <a:gd name="connsiteX119" fmla="*/ 8081859 w 8614995"/>
              <a:gd name="connsiteY119" fmla="*/ 45512 h 177734"/>
              <a:gd name="connsiteX120" fmla="*/ 8191736 w 8614995"/>
              <a:gd name="connsiteY120" fmla="*/ 0 h 177734"/>
              <a:gd name="connsiteX121" fmla="*/ 8301613 w 8614995"/>
              <a:gd name="connsiteY121" fmla="*/ 45512 h 177734"/>
              <a:gd name="connsiteX122" fmla="*/ 8325671 w 8614995"/>
              <a:gd name="connsiteY122" fmla="*/ 81196 h 177734"/>
              <a:gd name="connsiteX123" fmla="*/ 8349729 w 8614995"/>
              <a:gd name="connsiteY123" fmla="*/ 45512 h 177734"/>
              <a:gd name="connsiteX124" fmla="*/ 8459606 w 8614995"/>
              <a:gd name="connsiteY124" fmla="*/ 0 h 177734"/>
              <a:gd name="connsiteX125" fmla="*/ 8614995 w 8614995"/>
              <a:gd name="connsiteY125" fmla="*/ 155389 h 177734"/>
              <a:gd name="connsiteX126" fmla="*/ 8610484 w 8614995"/>
              <a:gd name="connsiteY126" fmla="*/ 177734 h 177734"/>
              <a:gd name="connsiteX127" fmla="*/ 4511 w 8614995"/>
              <a:gd name="connsiteY127" fmla="*/ 177734 h 177734"/>
              <a:gd name="connsiteX128" fmla="*/ 0 w 8614995"/>
              <a:gd name="connsiteY128" fmla="*/ 155389 h 177734"/>
              <a:gd name="connsiteX129" fmla="*/ 155388 w 8614995"/>
              <a:gd name="connsiteY129" fmla="*/ 0 h 177734"/>
              <a:gd name="connsiteX0" fmla="*/ 4511 w 8614995"/>
              <a:gd name="connsiteY0" fmla="*/ 177734 h 269174"/>
              <a:gd name="connsiteX1" fmla="*/ 0 w 8614995"/>
              <a:gd name="connsiteY1" fmla="*/ 155389 h 269174"/>
              <a:gd name="connsiteX2" fmla="*/ 155388 w 8614995"/>
              <a:gd name="connsiteY2" fmla="*/ 0 h 269174"/>
              <a:gd name="connsiteX3" fmla="*/ 265265 w 8614995"/>
              <a:gd name="connsiteY3" fmla="*/ 45512 h 269174"/>
              <a:gd name="connsiteX4" fmla="*/ 289327 w 8614995"/>
              <a:gd name="connsiteY4" fmla="*/ 81202 h 269174"/>
              <a:gd name="connsiteX5" fmla="*/ 313390 w 8614995"/>
              <a:gd name="connsiteY5" fmla="*/ 45512 h 269174"/>
              <a:gd name="connsiteX6" fmla="*/ 423266 w 8614995"/>
              <a:gd name="connsiteY6" fmla="*/ 0 h 269174"/>
              <a:gd name="connsiteX7" fmla="*/ 533143 w 8614995"/>
              <a:gd name="connsiteY7" fmla="*/ 45512 h 269174"/>
              <a:gd name="connsiteX8" fmla="*/ 557206 w 8614995"/>
              <a:gd name="connsiteY8" fmla="*/ 81202 h 269174"/>
              <a:gd name="connsiteX9" fmla="*/ 581269 w 8614995"/>
              <a:gd name="connsiteY9" fmla="*/ 45512 h 269174"/>
              <a:gd name="connsiteX10" fmla="*/ 691146 w 8614995"/>
              <a:gd name="connsiteY10" fmla="*/ 0 h 269174"/>
              <a:gd name="connsiteX11" fmla="*/ 801022 w 8614995"/>
              <a:gd name="connsiteY11" fmla="*/ 45512 h 269174"/>
              <a:gd name="connsiteX12" fmla="*/ 825085 w 8614995"/>
              <a:gd name="connsiteY12" fmla="*/ 81202 h 269174"/>
              <a:gd name="connsiteX13" fmla="*/ 849147 w 8614995"/>
              <a:gd name="connsiteY13" fmla="*/ 45512 h 269174"/>
              <a:gd name="connsiteX14" fmla="*/ 959023 w 8614995"/>
              <a:gd name="connsiteY14" fmla="*/ 0 h 269174"/>
              <a:gd name="connsiteX15" fmla="*/ 1068900 w 8614995"/>
              <a:gd name="connsiteY15" fmla="*/ 45512 h 269174"/>
              <a:gd name="connsiteX16" fmla="*/ 1092962 w 8614995"/>
              <a:gd name="connsiteY16" fmla="*/ 81202 h 269174"/>
              <a:gd name="connsiteX17" fmla="*/ 1117025 w 8614995"/>
              <a:gd name="connsiteY17" fmla="*/ 45512 h 269174"/>
              <a:gd name="connsiteX18" fmla="*/ 1226901 w 8614995"/>
              <a:gd name="connsiteY18" fmla="*/ 0 h 269174"/>
              <a:gd name="connsiteX19" fmla="*/ 1336777 w 8614995"/>
              <a:gd name="connsiteY19" fmla="*/ 45512 h 269174"/>
              <a:gd name="connsiteX20" fmla="*/ 1360841 w 8614995"/>
              <a:gd name="connsiteY20" fmla="*/ 81202 h 269174"/>
              <a:gd name="connsiteX21" fmla="*/ 1384904 w 8614995"/>
              <a:gd name="connsiteY21" fmla="*/ 45512 h 269174"/>
              <a:gd name="connsiteX22" fmla="*/ 1494780 w 8614995"/>
              <a:gd name="connsiteY22" fmla="*/ 0 h 269174"/>
              <a:gd name="connsiteX23" fmla="*/ 1604657 w 8614995"/>
              <a:gd name="connsiteY23" fmla="*/ 45512 h 269174"/>
              <a:gd name="connsiteX24" fmla="*/ 1628718 w 8614995"/>
              <a:gd name="connsiteY24" fmla="*/ 81202 h 269174"/>
              <a:gd name="connsiteX25" fmla="*/ 1652781 w 8614995"/>
              <a:gd name="connsiteY25" fmla="*/ 45512 h 269174"/>
              <a:gd name="connsiteX26" fmla="*/ 1762657 w 8614995"/>
              <a:gd name="connsiteY26" fmla="*/ 0 h 269174"/>
              <a:gd name="connsiteX27" fmla="*/ 1872534 w 8614995"/>
              <a:gd name="connsiteY27" fmla="*/ 45512 h 269174"/>
              <a:gd name="connsiteX28" fmla="*/ 1896596 w 8614995"/>
              <a:gd name="connsiteY28" fmla="*/ 81202 h 269174"/>
              <a:gd name="connsiteX29" fmla="*/ 1920659 w 8614995"/>
              <a:gd name="connsiteY29" fmla="*/ 45512 h 269174"/>
              <a:gd name="connsiteX30" fmla="*/ 2030535 w 8614995"/>
              <a:gd name="connsiteY30" fmla="*/ 0 h 269174"/>
              <a:gd name="connsiteX31" fmla="*/ 2140413 w 8614995"/>
              <a:gd name="connsiteY31" fmla="*/ 45512 h 269174"/>
              <a:gd name="connsiteX32" fmla="*/ 2164475 w 8614995"/>
              <a:gd name="connsiteY32" fmla="*/ 81202 h 269174"/>
              <a:gd name="connsiteX33" fmla="*/ 2188539 w 8614995"/>
              <a:gd name="connsiteY33" fmla="*/ 45512 h 269174"/>
              <a:gd name="connsiteX34" fmla="*/ 2298414 w 8614995"/>
              <a:gd name="connsiteY34" fmla="*/ 0 h 269174"/>
              <a:gd name="connsiteX35" fmla="*/ 2408291 w 8614995"/>
              <a:gd name="connsiteY35" fmla="*/ 45512 h 269174"/>
              <a:gd name="connsiteX36" fmla="*/ 2432353 w 8614995"/>
              <a:gd name="connsiteY36" fmla="*/ 81202 h 269174"/>
              <a:gd name="connsiteX37" fmla="*/ 2456415 w 8614995"/>
              <a:gd name="connsiteY37" fmla="*/ 45512 h 269174"/>
              <a:gd name="connsiteX38" fmla="*/ 2566292 w 8614995"/>
              <a:gd name="connsiteY38" fmla="*/ 0 h 269174"/>
              <a:gd name="connsiteX39" fmla="*/ 2676169 w 8614995"/>
              <a:gd name="connsiteY39" fmla="*/ 45512 h 269174"/>
              <a:gd name="connsiteX40" fmla="*/ 2700231 w 8614995"/>
              <a:gd name="connsiteY40" fmla="*/ 81202 h 269174"/>
              <a:gd name="connsiteX41" fmla="*/ 2724293 w 8614995"/>
              <a:gd name="connsiteY41" fmla="*/ 45512 h 269174"/>
              <a:gd name="connsiteX42" fmla="*/ 2834170 w 8614995"/>
              <a:gd name="connsiteY42" fmla="*/ 0 h 269174"/>
              <a:gd name="connsiteX43" fmla="*/ 2944046 w 8614995"/>
              <a:gd name="connsiteY43" fmla="*/ 45512 h 269174"/>
              <a:gd name="connsiteX44" fmla="*/ 2968110 w 8614995"/>
              <a:gd name="connsiteY44" fmla="*/ 81202 h 269174"/>
              <a:gd name="connsiteX45" fmla="*/ 2992173 w 8614995"/>
              <a:gd name="connsiteY45" fmla="*/ 45512 h 269174"/>
              <a:gd name="connsiteX46" fmla="*/ 3102049 w 8614995"/>
              <a:gd name="connsiteY46" fmla="*/ 0 h 269174"/>
              <a:gd name="connsiteX47" fmla="*/ 3211925 w 8614995"/>
              <a:gd name="connsiteY47" fmla="*/ 45512 h 269174"/>
              <a:gd name="connsiteX48" fmla="*/ 3235988 w 8614995"/>
              <a:gd name="connsiteY48" fmla="*/ 81202 h 269174"/>
              <a:gd name="connsiteX49" fmla="*/ 3260050 w 8614995"/>
              <a:gd name="connsiteY49" fmla="*/ 45512 h 269174"/>
              <a:gd name="connsiteX50" fmla="*/ 3369927 w 8614995"/>
              <a:gd name="connsiteY50" fmla="*/ 0 h 269174"/>
              <a:gd name="connsiteX51" fmla="*/ 3479803 w 8614995"/>
              <a:gd name="connsiteY51" fmla="*/ 45512 h 269174"/>
              <a:gd name="connsiteX52" fmla="*/ 3503866 w 8614995"/>
              <a:gd name="connsiteY52" fmla="*/ 81202 h 269174"/>
              <a:gd name="connsiteX53" fmla="*/ 3527928 w 8614995"/>
              <a:gd name="connsiteY53" fmla="*/ 45512 h 269174"/>
              <a:gd name="connsiteX54" fmla="*/ 3637804 w 8614995"/>
              <a:gd name="connsiteY54" fmla="*/ 0 h 269174"/>
              <a:gd name="connsiteX55" fmla="*/ 3747681 w 8614995"/>
              <a:gd name="connsiteY55" fmla="*/ 45512 h 269174"/>
              <a:gd name="connsiteX56" fmla="*/ 3771743 w 8614995"/>
              <a:gd name="connsiteY56" fmla="*/ 81202 h 269174"/>
              <a:gd name="connsiteX57" fmla="*/ 3795806 w 8614995"/>
              <a:gd name="connsiteY57" fmla="*/ 45512 h 269174"/>
              <a:gd name="connsiteX58" fmla="*/ 3905682 w 8614995"/>
              <a:gd name="connsiteY58" fmla="*/ 0 h 269174"/>
              <a:gd name="connsiteX59" fmla="*/ 4015559 w 8614995"/>
              <a:gd name="connsiteY59" fmla="*/ 45512 h 269174"/>
              <a:gd name="connsiteX60" fmla="*/ 4039622 w 8614995"/>
              <a:gd name="connsiteY60" fmla="*/ 81202 h 269174"/>
              <a:gd name="connsiteX61" fmla="*/ 4063685 w 8614995"/>
              <a:gd name="connsiteY61" fmla="*/ 45512 h 269174"/>
              <a:gd name="connsiteX62" fmla="*/ 4173561 w 8614995"/>
              <a:gd name="connsiteY62" fmla="*/ 0 h 269174"/>
              <a:gd name="connsiteX63" fmla="*/ 4283438 w 8614995"/>
              <a:gd name="connsiteY63" fmla="*/ 45512 h 269174"/>
              <a:gd name="connsiteX64" fmla="*/ 4307500 w 8614995"/>
              <a:gd name="connsiteY64" fmla="*/ 81202 h 269174"/>
              <a:gd name="connsiteX65" fmla="*/ 4331563 w 8614995"/>
              <a:gd name="connsiteY65" fmla="*/ 45512 h 269174"/>
              <a:gd name="connsiteX66" fmla="*/ 4441439 w 8614995"/>
              <a:gd name="connsiteY66" fmla="*/ 0 h 269174"/>
              <a:gd name="connsiteX67" fmla="*/ 4551316 w 8614995"/>
              <a:gd name="connsiteY67" fmla="*/ 45512 h 269174"/>
              <a:gd name="connsiteX68" fmla="*/ 4575378 w 8614995"/>
              <a:gd name="connsiteY68" fmla="*/ 81202 h 269174"/>
              <a:gd name="connsiteX69" fmla="*/ 4599441 w 8614995"/>
              <a:gd name="connsiteY69" fmla="*/ 45512 h 269174"/>
              <a:gd name="connsiteX70" fmla="*/ 4709317 w 8614995"/>
              <a:gd name="connsiteY70" fmla="*/ 0 h 269174"/>
              <a:gd name="connsiteX71" fmla="*/ 4819194 w 8614995"/>
              <a:gd name="connsiteY71" fmla="*/ 45512 h 269174"/>
              <a:gd name="connsiteX72" fmla="*/ 4843257 w 8614995"/>
              <a:gd name="connsiteY72" fmla="*/ 81202 h 269174"/>
              <a:gd name="connsiteX73" fmla="*/ 4867320 w 8614995"/>
              <a:gd name="connsiteY73" fmla="*/ 45512 h 269174"/>
              <a:gd name="connsiteX74" fmla="*/ 4977196 w 8614995"/>
              <a:gd name="connsiteY74" fmla="*/ 0 h 269174"/>
              <a:gd name="connsiteX75" fmla="*/ 5087073 w 8614995"/>
              <a:gd name="connsiteY75" fmla="*/ 45512 h 269174"/>
              <a:gd name="connsiteX76" fmla="*/ 5111135 w 8614995"/>
              <a:gd name="connsiteY76" fmla="*/ 81202 h 269174"/>
              <a:gd name="connsiteX77" fmla="*/ 5135198 w 8614995"/>
              <a:gd name="connsiteY77" fmla="*/ 45512 h 269174"/>
              <a:gd name="connsiteX78" fmla="*/ 5245074 w 8614995"/>
              <a:gd name="connsiteY78" fmla="*/ 0 h 269174"/>
              <a:gd name="connsiteX79" fmla="*/ 5354951 w 8614995"/>
              <a:gd name="connsiteY79" fmla="*/ 45512 h 269174"/>
              <a:gd name="connsiteX80" fmla="*/ 5379013 w 8614995"/>
              <a:gd name="connsiteY80" fmla="*/ 81202 h 269174"/>
              <a:gd name="connsiteX81" fmla="*/ 5403076 w 8614995"/>
              <a:gd name="connsiteY81" fmla="*/ 45512 h 269174"/>
              <a:gd name="connsiteX82" fmla="*/ 5512952 w 8614995"/>
              <a:gd name="connsiteY82" fmla="*/ 0 h 269174"/>
              <a:gd name="connsiteX83" fmla="*/ 5622829 w 8614995"/>
              <a:gd name="connsiteY83" fmla="*/ 45512 h 269174"/>
              <a:gd name="connsiteX84" fmla="*/ 5646892 w 8614995"/>
              <a:gd name="connsiteY84" fmla="*/ 81202 h 269174"/>
              <a:gd name="connsiteX85" fmla="*/ 5670955 w 8614995"/>
              <a:gd name="connsiteY85" fmla="*/ 45512 h 269174"/>
              <a:gd name="connsiteX86" fmla="*/ 5780831 w 8614995"/>
              <a:gd name="connsiteY86" fmla="*/ 0 h 269174"/>
              <a:gd name="connsiteX87" fmla="*/ 5890708 w 8614995"/>
              <a:gd name="connsiteY87" fmla="*/ 45512 h 269174"/>
              <a:gd name="connsiteX88" fmla="*/ 5914770 w 8614995"/>
              <a:gd name="connsiteY88" fmla="*/ 81202 h 269174"/>
              <a:gd name="connsiteX89" fmla="*/ 5938833 w 8614995"/>
              <a:gd name="connsiteY89" fmla="*/ 45512 h 269174"/>
              <a:gd name="connsiteX90" fmla="*/ 6048709 w 8614995"/>
              <a:gd name="connsiteY90" fmla="*/ 0 h 269174"/>
              <a:gd name="connsiteX91" fmla="*/ 6158586 w 8614995"/>
              <a:gd name="connsiteY91" fmla="*/ 45512 h 269174"/>
              <a:gd name="connsiteX92" fmla="*/ 6182648 w 8614995"/>
              <a:gd name="connsiteY92" fmla="*/ 81202 h 269174"/>
              <a:gd name="connsiteX93" fmla="*/ 6206711 w 8614995"/>
              <a:gd name="connsiteY93" fmla="*/ 45512 h 269174"/>
              <a:gd name="connsiteX94" fmla="*/ 6316587 w 8614995"/>
              <a:gd name="connsiteY94" fmla="*/ 0 h 269174"/>
              <a:gd name="connsiteX95" fmla="*/ 6426464 w 8614995"/>
              <a:gd name="connsiteY95" fmla="*/ 45512 h 269174"/>
              <a:gd name="connsiteX96" fmla="*/ 6450527 w 8614995"/>
              <a:gd name="connsiteY96" fmla="*/ 81202 h 269174"/>
              <a:gd name="connsiteX97" fmla="*/ 6474590 w 8614995"/>
              <a:gd name="connsiteY97" fmla="*/ 45512 h 269174"/>
              <a:gd name="connsiteX98" fmla="*/ 6584466 w 8614995"/>
              <a:gd name="connsiteY98" fmla="*/ 0 h 269174"/>
              <a:gd name="connsiteX99" fmla="*/ 6694343 w 8614995"/>
              <a:gd name="connsiteY99" fmla="*/ 45512 h 269174"/>
              <a:gd name="connsiteX100" fmla="*/ 6718405 w 8614995"/>
              <a:gd name="connsiteY100" fmla="*/ 81202 h 269174"/>
              <a:gd name="connsiteX101" fmla="*/ 6742468 w 8614995"/>
              <a:gd name="connsiteY101" fmla="*/ 45512 h 269174"/>
              <a:gd name="connsiteX102" fmla="*/ 6852344 w 8614995"/>
              <a:gd name="connsiteY102" fmla="*/ 0 h 269174"/>
              <a:gd name="connsiteX103" fmla="*/ 6962221 w 8614995"/>
              <a:gd name="connsiteY103" fmla="*/ 45512 h 269174"/>
              <a:gd name="connsiteX104" fmla="*/ 6986283 w 8614995"/>
              <a:gd name="connsiteY104" fmla="*/ 81202 h 269174"/>
              <a:gd name="connsiteX105" fmla="*/ 7010346 w 8614995"/>
              <a:gd name="connsiteY105" fmla="*/ 45512 h 269174"/>
              <a:gd name="connsiteX106" fmla="*/ 7120222 w 8614995"/>
              <a:gd name="connsiteY106" fmla="*/ 0 h 269174"/>
              <a:gd name="connsiteX107" fmla="*/ 7230099 w 8614995"/>
              <a:gd name="connsiteY107" fmla="*/ 45512 h 269174"/>
              <a:gd name="connsiteX108" fmla="*/ 7254162 w 8614995"/>
              <a:gd name="connsiteY108" fmla="*/ 81202 h 269174"/>
              <a:gd name="connsiteX109" fmla="*/ 7278225 w 8614995"/>
              <a:gd name="connsiteY109" fmla="*/ 45512 h 269174"/>
              <a:gd name="connsiteX110" fmla="*/ 7388101 w 8614995"/>
              <a:gd name="connsiteY110" fmla="*/ 0 h 269174"/>
              <a:gd name="connsiteX111" fmla="*/ 7497978 w 8614995"/>
              <a:gd name="connsiteY111" fmla="*/ 45512 h 269174"/>
              <a:gd name="connsiteX112" fmla="*/ 7522040 w 8614995"/>
              <a:gd name="connsiteY112" fmla="*/ 81202 h 269174"/>
              <a:gd name="connsiteX113" fmla="*/ 7546103 w 8614995"/>
              <a:gd name="connsiteY113" fmla="*/ 45512 h 269174"/>
              <a:gd name="connsiteX114" fmla="*/ 7655979 w 8614995"/>
              <a:gd name="connsiteY114" fmla="*/ 0 h 269174"/>
              <a:gd name="connsiteX115" fmla="*/ 7765856 w 8614995"/>
              <a:gd name="connsiteY115" fmla="*/ 45512 h 269174"/>
              <a:gd name="connsiteX116" fmla="*/ 7789918 w 8614995"/>
              <a:gd name="connsiteY116" fmla="*/ 81202 h 269174"/>
              <a:gd name="connsiteX117" fmla="*/ 7813980 w 8614995"/>
              <a:gd name="connsiteY117" fmla="*/ 45512 h 269174"/>
              <a:gd name="connsiteX118" fmla="*/ 7923857 w 8614995"/>
              <a:gd name="connsiteY118" fmla="*/ 0 h 269174"/>
              <a:gd name="connsiteX119" fmla="*/ 8033734 w 8614995"/>
              <a:gd name="connsiteY119" fmla="*/ 45512 h 269174"/>
              <a:gd name="connsiteX120" fmla="*/ 8057796 w 8614995"/>
              <a:gd name="connsiteY120" fmla="*/ 81202 h 269174"/>
              <a:gd name="connsiteX121" fmla="*/ 8081859 w 8614995"/>
              <a:gd name="connsiteY121" fmla="*/ 45512 h 269174"/>
              <a:gd name="connsiteX122" fmla="*/ 8191736 w 8614995"/>
              <a:gd name="connsiteY122" fmla="*/ 0 h 269174"/>
              <a:gd name="connsiteX123" fmla="*/ 8301613 w 8614995"/>
              <a:gd name="connsiteY123" fmla="*/ 45512 h 269174"/>
              <a:gd name="connsiteX124" fmla="*/ 8325671 w 8614995"/>
              <a:gd name="connsiteY124" fmla="*/ 81196 h 269174"/>
              <a:gd name="connsiteX125" fmla="*/ 8349729 w 8614995"/>
              <a:gd name="connsiteY125" fmla="*/ 45512 h 269174"/>
              <a:gd name="connsiteX126" fmla="*/ 8459606 w 8614995"/>
              <a:gd name="connsiteY126" fmla="*/ 0 h 269174"/>
              <a:gd name="connsiteX127" fmla="*/ 8614995 w 8614995"/>
              <a:gd name="connsiteY127" fmla="*/ 155389 h 269174"/>
              <a:gd name="connsiteX128" fmla="*/ 8610484 w 8614995"/>
              <a:gd name="connsiteY128" fmla="*/ 177734 h 269174"/>
              <a:gd name="connsiteX129" fmla="*/ 95951 w 8614995"/>
              <a:gd name="connsiteY129" fmla="*/ 269174 h 269174"/>
              <a:gd name="connsiteX0" fmla="*/ 0 w 8614995"/>
              <a:gd name="connsiteY0" fmla="*/ 155389 h 269174"/>
              <a:gd name="connsiteX1" fmla="*/ 155388 w 8614995"/>
              <a:gd name="connsiteY1" fmla="*/ 0 h 269174"/>
              <a:gd name="connsiteX2" fmla="*/ 265265 w 8614995"/>
              <a:gd name="connsiteY2" fmla="*/ 45512 h 269174"/>
              <a:gd name="connsiteX3" fmla="*/ 289327 w 8614995"/>
              <a:gd name="connsiteY3" fmla="*/ 81202 h 269174"/>
              <a:gd name="connsiteX4" fmla="*/ 313390 w 8614995"/>
              <a:gd name="connsiteY4" fmla="*/ 45512 h 269174"/>
              <a:gd name="connsiteX5" fmla="*/ 423266 w 8614995"/>
              <a:gd name="connsiteY5" fmla="*/ 0 h 269174"/>
              <a:gd name="connsiteX6" fmla="*/ 533143 w 8614995"/>
              <a:gd name="connsiteY6" fmla="*/ 45512 h 269174"/>
              <a:gd name="connsiteX7" fmla="*/ 557206 w 8614995"/>
              <a:gd name="connsiteY7" fmla="*/ 81202 h 269174"/>
              <a:gd name="connsiteX8" fmla="*/ 581269 w 8614995"/>
              <a:gd name="connsiteY8" fmla="*/ 45512 h 269174"/>
              <a:gd name="connsiteX9" fmla="*/ 691146 w 8614995"/>
              <a:gd name="connsiteY9" fmla="*/ 0 h 269174"/>
              <a:gd name="connsiteX10" fmla="*/ 801022 w 8614995"/>
              <a:gd name="connsiteY10" fmla="*/ 45512 h 269174"/>
              <a:gd name="connsiteX11" fmla="*/ 825085 w 8614995"/>
              <a:gd name="connsiteY11" fmla="*/ 81202 h 269174"/>
              <a:gd name="connsiteX12" fmla="*/ 849147 w 8614995"/>
              <a:gd name="connsiteY12" fmla="*/ 45512 h 269174"/>
              <a:gd name="connsiteX13" fmla="*/ 959023 w 8614995"/>
              <a:gd name="connsiteY13" fmla="*/ 0 h 269174"/>
              <a:gd name="connsiteX14" fmla="*/ 1068900 w 8614995"/>
              <a:gd name="connsiteY14" fmla="*/ 45512 h 269174"/>
              <a:gd name="connsiteX15" fmla="*/ 1092962 w 8614995"/>
              <a:gd name="connsiteY15" fmla="*/ 81202 h 269174"/>
              <a:gd name="connsiteX16" fmla="*/ 1117025 w 8614995"/>
              <a:gd name="connsiteY16" fmla="*/ 45512 h 269174"/>
              <a:gd name="connsiteX17" fmla="*/ 1226901 w 8614995"/>
              <a:gd name="connsiteY17" fmla="*/ 0 h 269174"/>
              <a:gd name="connsiteX18" fmla="*/ 1336777 w 8614995"/>
              <a:gd name="connsiteY18" fmla="*/ 45512 h 269174"/>
              <a:gd name="connsiteX19" fmla="*/ 1360841 w 8614995"/>
              <a:gd name="connsiteY19" fmla="*/ 81202 h 269174"/>
              <a:gd name="connsiteX20" fmla="*/ 1384904 w 8614995"/>
              <a:gd name="connsiteY20" fmla="*/ 45512 h 269174"/>
              <a:gd name="connsiteX21" fmla="*/ 1494780 w 8614995"/>
              <a:gd name="connsiteY21" fmla="*/ 0 h 269174"/>
              <a:gd name="connsiteX22" fmla="*/ 1604657 w 8614995"/>
              <a:gd name="connsiteY22" fmla="*/ 45512 h 269174"/>
              <a:gd name="connsiteX23" fmla="*/ 1628718 w 8614995"/>
              <a:gd name="connsiteY23" fmla="*/ 81202 h 269174"/>
              <a:gd name="connsiteX24" fmla="*/ 1652781 w 8614995"/>
              <a:gd name="connsiteY24" fmla="*/ 45512 h 269174"/>
              <a:gd name="connsiteX25" fmla="*/ 1762657 w 8614995"/>
              <a:gd name="connsiteY25" fmla="*/ 0 h 269174"/>
              <a:gd name="connsiteX26" fmla="*/ 1872534 w 8614995"/>
              <a:gd name="connsiteY26" fmla="*/ 45512 h 269174"/>
              <a:gd name="connsiteX27" fmla="*/ 1896596 w 8614995"/>
              <a:gd name="connsiteY27" fmla="*/ 81202 h 269174"/>
              <a:gd name="connsiteX28" fmla="*/ 1920659 w 8614995"/>
              <a:gd name="connsiteY28" fmla="*/ 45512 h 269174"/>
              <a:gd name="connsiteX29" fmla="*/ 2030535 w 8614995"/>
              <a:gd name="connsiteY29" fmla="*/ 0 h 269174"/>
              <a:gd name="connsiteX30" fmla="*/ 2140413 w 8614995"/>
              <a:gd name="connsiteY30" fmla="*/ 45512 h 269174"/>
              <a:gd name="connsiteX31" fmla="*/ 2164475 w 8614995"/>
              <a:gd name="connsiteY31" fmla="*/ 81202 h 269174"/>
              <a:gd name="connsiteX32" fmla="*/ 2188539 w 8614995"/>
              <a:gd name="connsiteY32" fmla="*/ 45512 h 269174"/>
              <a:gd name="connsiteX33" fmla="*/ 2298414 w 8614995"/>
              <a:gd name="connsiteY33" fmla="*/ 0 h 269174"/>
              <a:gd name="connsiteX34" fmla="*/ 2408291 w 8614995"/>
              <a:gd name="connsiteY34" fmla="*/ 45512 h 269174"/>
              <a:gd name="connsiteX35" fmla="*/ 2432353 w 8614995"/>
              <a:gd name="connsiteY35" fmla="*/ 81202 h 269174"/>
              <a:gd name="connsiteX36" fmla="*/ 2456415 w 8614995"/>
              <a:gd name="connsiteY36" fmla="*/ 45512 h 269174"/>
              <a:gd name="connsiteX37" fmla="*/ 2566292 w 8614995"/>
              <a:gd name="connsiteY37" fmla="*/ 0 h 269174"/>
              <a:gd name="connsiteX38" fmla="*/ 2676169 w 8614995"/>
              <a:gd name="connsiteY38" fmla="*/ 45512 h 269174"/>
              <a:gd name="connsiteX39" fmla="*/ 2700231 w 8614995"/>
              <a:gd name="connsiteY39" fmla="*/ 81202 h 269174"/>
              <a:gd name="connsiteX40" fmla="*/ 2724293 w 8614995"/>
              <a:gd name="connsiteY40" fmla="*/ 45512 h 269174"/>
              <a:gd name="connsiteX41" fmla="*/ 2834170 w 8614995"/>
              <a:gd name="connsiteY41" fmla="*/ 0 h 269174"/>
              <a:gd name="connsiteX42" fmla="*/ 2944046 w 8614995"/>
              <a:gd name="connsiteY42" fmla="*/ 45512 h 269174"/>
              <a:gd name="connsiteX43" fmla="*/ 2968110 w 8614995"/>
              <a:gd name="connsiteY43" fmla="*/ 81202 h 269174"/>
              <a:gd name="connsiteX44" fmla="*/ 2992173 w 8614995"/>
              <a:gd name="connsiteY44" fmla="*/ 45512 h 269174"/>
              <a:gd name="connsiteX45" fmla="*/ 3102049 w 8614995"/>
              <a:gd name="connsiteY45" fmla="*/ 0 h 269174"/>
              <a:gd name="connsiteX46" fmla="*/ 3211925 w 8614995"/>
              <a:gd name="connsiteY46" fmla="*/ 45512 h 269174"/>
              <a:gd name="connsiteX47" fmla="*/ 3235988 w 8614995"/>
              <a:gd name="connsiteY47" fmla="*/ 81202 h 269174"/>
              <a:gd name="connsiteX48" fmla="*/ 3260050 w 8614995"/>
              <a:gd name="connsiteY48" fmla="*/ 45512 h 269174"/>
              <a:gd name="connsiteX49" fmla="*/ 3369927 w 8614995"/>
              <a:gd name="connsiteY49" fmla="*/ 0 h 269174"/>
              <a:gd name="connsiteX50" fmla="*/ 3479803 w 8614995"/>
              <a:gd name="connsiteY50" fmla="*/ 45512 h 269174"/>
              <a:gd name="connsiteX51" fmla="*/ 3503866 w 8614995"/>
              <a:gd name="connsiteY51" fmla="*/ 81202 h 269174"/>
              <a:gd name="connsiteX52" fmla="*/ 3527928 w 8614995"/>
              <a:gd name="connsiteY52" fmla="*/ 45512 h 269174"/>
              <a:gd name="connsiteX53" fmla="*/ 3637804 w 8614995"/>
              <a:gd name="connsiteY53" fmla="*/ 0 h 269174"/>
              <a:gd name="connsiteX54" fmla="*/ 3747681 w 8614995"/>
              <a:gd name="connsiteY54" fmla="*/ 45512 h 269174"/>
              <a:gd name="connsiteX55" fmla="*/ 3771743 w 8614995"/>
              <a:gd name="connsiteY55" fmla="*/ 81202 h 269174"/>
              <a:gd name="connsiteX56" fmla="*/ 3795806 w 8614995"/>
              <a:gd name="connsiteY56" fmla="*/ 45512 h 269174"/>
              <a:gd name="connsiteX57" fmla="*/ 3905682 w 8614995"/>
              <a:gd name="connsiteY57" fmla="*/ 0 h 269174"/>
              <a:gd name="connsiteX58" fmla="*/ 4015559 w 8614995"/>
              <a:gd name="connsiteY58" fmla="*/ 45512 h 269174"/>
              <a:gd name="connsiteX59" fmla="*/ 4039622 w 8614995"/>
              <a:gd name="connsiteY59" fmla="*/ 81202 h 269174"/>
              <a:gd name="connsiteX60" fmla="*/ 4063685 w 8614995"/>
              <a:gd name="connsiteY60" fmla="*/ 45512 h 269174"/>
              <a:gd name="connsiteX61" fmla="*/ 4173561 w 8614995"/>
              <a:gd name="connsiteY61" fmla="*/ 0 h 269174"/>
              <a:gd name="connsiteX62" fmla="*/ 4283438 w 8614995"/>
              <a:gd name="connsiteY62" fmla="*/ 45512 h 269174"/>
              <a:gd name="connsiteX63" fmla="*/ 4307500 w 8614995"/>
              <a:gd name="connsiteY63" fmla="*/ 81202 h 269174"/>
              <a:gd name="connsiteX64" fmla="*/ 4331563 w 8614995"/>
              <a:gd name="connsiteY64" fmla="*/ 45512 h 269174"/>
              <a:gd name="connsiteX65" fmla="*/ 4441439 w 8614995"/>
              <a:gd name="connsiteY65" fmla="*/ 0 h 269174"/>
              <a:gd name="connsiteX66" fmla="*/ 4551316 w 8614995"/>
              <a:gd name="connsiteY66" fmla="*/ 45512 h 269174"/>
              <a:gd name="connsiteX67" fmla="*/ 4575378 w 8614995"/>
              <a:gd name="connsiteY67" fmla="*/ 81202 h 269174"/>
              <a:gd name="connsiteX68" fmla="*/ 4599441 w 8614995"/>
              <a:gd name="connsiteY68" fmla="*/ 45512 h 269174"/>
              <a:gd name="connsiteX69" fmla="*/ 4709317 w 8614995"/>
              <a:gd name="connsiteY69" fmla="*/ 0 h 269174"/>
              <a:gd name="connsiteX70" fmla="*/ 4819194 w 8614995"/>
              <a:gd name="connsiteY70" fmla="*/ 45512 h 269174"/>
              <a:gd name="connsiteX71" fmla="*/ 4843257 w 8614995"/>
              <a:gd name="connsiteY71" fmla="*/ 81202 h 269174"/>
              <a:gd name="connsiteX72" fmla="*/ 4867320 w 8614995"/>
              <a:gd name="connsiteY72" fmla="*/ 45512 h 269174"/>
              <a:gd name="connsiteX73" fmla="*/ 4977196 w 8614995"/>
              <a:gd name="connsiteY73" fmla="*/ 0 h 269174"/>
              <a:gd name="connsiteX74" fmla="*/ 5087073 w 8614995"/>
              <a:gd name="connsiteY74" fmla="*/ 45512 h 269174"/>
              <a:gd name="connsiteX75" fmla="*/ 5111135 w 8614995"/>
              <a:gd name="connsiteY75" fmla="*/ 81202 h 269174"/>
              <a:gd name="connsiteX76" fmla="*/ 5135198 w 8614995"/>
              <a:gd name="connsiteY76" fmla="*/ 45512 h 269174"/>
              <a:gd name="connsiteX77" fmla="*/ 5245074 w 8614995"/>
              <a:gd name="connsiteY77" fmla="*/ 0 h 269174"/>
              <a:gd name="connsiteX78" fmla="*/ 5354951 w 8614995"/>
              <a:gd name="connsiteY78" fmla="*/ 45512 h 269174"/>
              <a:gd name="connsiteX79" fmla="*/ 5379013 w 8614995"/>
              <a:gd name="connsiteY79" fmla="*/ 81202 h 269174"/>
              <a:gd name="connsiteX80" fmla="*/ 5403076 w 8614995"/>
              <a:gd name="connsiteY80" fmla="*/ 45512 h 269174"/>
              <a:gd name="connsiteX81" fmla="*/ 5512952 w 8614995"/>
              <a:gd name="connsiteY81" fmla="*/ 0 h 269174"/>
              <a:gd name="connsiteX82" fmla="*/ 5622829 w 8614995"/>
              <a:gd name="connsiteY82" fmla="*/ 45512 h 269174"/>
              <a:gd name="connsiteX83" fmla="*/ 5646892 w 8614995"/>
              <a:gd name="connsiteY83" fmla="*/ 81202 h 269174"/>
              <a:gd name="connsiteX84" fmla="*/ 5670955 w 8614995"/>
              <a:gd name="connsiteY84" fmla="*/ 45512 h 269174"/>
              <a:gd name="connsiteX85" fmla="*/ 5780831 w 8614995"/>
              <a:gd name="connsiteY85" fmla="*/ 0 h 269174"/>
              <a:gd name="connsiteX86" fmla="*/ 5890708 w 8614995"/>
              <a:gd name="connsiteY86" fmla="*/ 45512 h 269174"/>
              <a:gd name="connsiteX87" fmla="*/ 5914770 w 8614995"/>
              <a:gd name="connsiteY87" fmla="*/ 81202 h 269174"/>
              <a:gd name="connsiteX88" fmla="*/ 5938833 w 8614995"/>
              <a:gd name="connsiteY88" fmla="*/ 45512 h 269174"/>
              <a:gd name="connsiteX89" fmla="*/ 6048709 w 8614995"/>
              <a:gd name="connsiteY89" fmla="*/ 0 h 269174"/>
              <a:gd name="connsiteX90" fmla="*/ 6158586 w 8614995"/>
              <a:gd name="connsiteY90" fmla="*/ 45512 h 269174"/>
              <a:gd name="connsiteX91" fmla="*/ 6182648 w 8614995"/>
              <a:gd name="connsiteY91" fmla="*/ 81202 h 269174"/>
              <a:gd name="connsiteX92" fmla="*/ 6206711 w 8614995"/>
              <a:gd name="connsiteY92" fmla="*/ 45512 h 269174"/>
              <a:gd name="connsiteX93" fmla="*/ 6316587 w 8614995"/>
              <a:gd name="connsiteY93" fmla="*/ 0 h 269174"/>
              <a:gd name="connsiteX94" fmla="*/ 6426464 w 8614995"/>
              <a:gd name="connsiteY94" fmla="*/ 45512 h 269174"/>
              <a:gd name="connsiteX95" fmla="*/ 6450527 w 8614995"/>
              <a:gd name="connsiteY95" fmla="*/ 81202 h 269174"/>
              <a:gd name="connsiteX96" fmla="*/ 6474590 w 8614995"/>
              <a:gd name="connsiteY96" fmla="*/ 45512 h 269174"/>
              <a:gd name="connsiteX97" fmla="*/ 6584466 w 8614995"/>
              <a:gd name="connsiteY97" fmla="*/ 0 h 269174"/>
              <a:gd name="connsiteX98" fmla="*/ 6694343 w 8614995"/>
              <a:gd name="connsiteY98" fmla="*/ 45512 h 269174"/>
              <a:gd name="connsiteX99" fmla="*/ 6718405 w 8614995"/>
              <a:gd name="connsiteY99" fmla="*/ 81202 h 269174"/>
              <a:gd name="connsiteX100" fmla="*/ 6742468 w 8614995"/>
              <a:gd name="connsiteY100" fmla="*/ 45512 h 269174"/>
              <a:gd name="connsiteX101" fmla="*/ 6852344 w 8614995"/>
              <a:gd name="connsiteY101" fmla="*/ 0 h 269174"/>
              <a:gd name="connsiteX102" fmla="*/ 6962221 w 8614995"/>
              <a:gd name="connsiteY102" fmla="*/ 45512 h 269174"/>
              <a:gd name="connsiteX103" fmla="*/ 6986283 w 8614995"/>
              <a:gd name="connsiteY103" fmla="*/ 81202 h 269174"/>
              <a:gd name="connsiteX104" fmla="*/ 7010346 w 8614995"/>
              <a:gd name="connsiteY104" fmla="*/ 45512 h 269174"/>
              <a:gd name="connsiteX105" fmla="*/ 7120222 w 8614995"/>
              <a:gd name="connsiteY105" fmla="*/ 0 h 269174"/>
              <a:gd name="connsiteX106" fmla="*/ 7230099 w 8614995"/>
              <a:gd name="connsiteY106" fmla="*/ 45512 h 269174"/>
              <a:gd name="connsiteX107" fmla="*/ 7254162 w 8614995"/>
              <a:gd name="connsiteY107" fmla="*/ 81202 h 269174"/>
              <a:gd name="connsiteX108" fmla="*/ 7278225 w 8614995"/>
              <a:gd name="connsiteY108" fmla="*/ 45512 h 269174"/>
              <a:gd name="connsiteX109" fmla="*/ 7388101 w 8614995"/>
              <a:gd name="connsiteY109" fmla="*/ 0 h 269174"/>
              <a:gd name="connsiteX110" fmla="*/ 7497978 w 8614995"/>
              <a:gd name="connsiteY110" fmla="*/ 45512 h 269174"/>
              <a:gd name="connsiteX111" fmla="*/ 7522040 w 8614995"/>
              <a:gd name="connsiteY111" fmla="*/ 81202 h 269174"/>
              <a:gd name="connsiteX112" fmla="*/ 7546103 w 8614995"/>
              <a:gd name="connsiteY112" fmla="*/ 45512 h 269174"/>
              <a:gd name="connsiteX113" fmla="*/ 7655979 w 8614995"/>
              <a:gd name="connsiteY113" fmla="*/ 0 h 269174"/>
              <a:gd name="connsiteX114" fmla="*/ 7765856 w 8614995"/>
              <a:gd name="connsiteY114" fmla="*/ 45512 h 269174"/>
              <a:gd name="connsiteX115" fmla="*/ 7789918 w 8614995"/>
              <a:gd name="connsiteY115" fmla="*/ 81202 h 269174"/>
              <a:gd name="connsiteX116" fmla="*/ 7813980 w 8614995"/>
              <a:gd name="connsiteY116" fmla="*/ 45512 h 269174"/>
              <a:gd name="connsiteX117" fmla="*/ 7923857 w 8614995"/>
              <a:gd name="connsiteY117" fmla="*/ 0 h 269174"/>
              <a:gd name="connsiteX118" fmla="*/ 8033734 w 8614995"/>
              <a:gd name="connsiteY118" fmla="*/ 45512 h 269174"/>
              <a:gd name="connsiteX119" fmla="*/ 8057796 w 8614995"/>
              <a:gd name="connsiteY119" fmla="*/ 81202 h 269174"/>
              <a:gd name="connsiteX120" fmla="*/ 8081859 w 8614995"/>
              <a:gd name="connsiteY120" fmla="*/ 45512 h 269174"/>
              <a:gd name="connsiteX121" fmla="*/ 8191736 w 8614995"/>
              <a:gd name="connsiteY121" fmla="*/ 0 h 269174"/>
              <a:gd name="connsiteX122" fmla="*/ 8301613 w 8614995"/>
              <a:gd name="connsiteY122" fmla="*/ 45512 h 269174"/>
              <a:gd name="connsiteX123" fmla="*/ 8325671 w 8614995"/>
              <a:gd name="connsiteY123" fmla="*/ 81196 h 269174"/>
              <a:gd name="connsiteX124" fmla="*/ 8349729 w 8614995"/>
              <a:gd name="connsiteY124" fmla="*/ 45512 h 269174"/>
              <a:gd name="connsiteX125" fmla="*/ 8459606 w 8614995"/>
              <a:gd name="connsiteY125" fmla="*/ 0 h 269174"/>
              <a:gd name="connsiteX126" fmla="*/ 8614995 w 8614995"/>
              <a:gd name="connsiteY126" fmla="*/ 155389 h 269174"/>
              <a:gd name="connsiteX127" fmla="*/ 8610484 w 8614995"/>
              <a:gd name="connsiteY127" fmla="*/ 177734 h 269174"/>
              <a:gd name="connsiteX128" fmla="*/ 95951 w 8614995"/>
              <a:gd name="connsiteY128" fmla="*/ 269174 h 269174"/>
              <a:gd name="connsiteX0" fmla="*/ 59437 w 8519044"/>
              <a:gd name="connsiteY0" fmla="*/ 0 h 269174"/>
              <a:gd name="connsiteX1" fmla="*/ 169314 w 8519044"/>
              <a:gd name="connsiteY1" fmla="*/ 45512 h 269174"/>
              <a:gd name="connsiteX2" fmla="*/ 193376 w 8519044"/>
              <a:gd name="connsiteY2" fmla="*/ 81202 h 269174"/>
              <a:gd name="connsiteX3" fmla="*/ 217439 w 8519044"/>
              <a:gd name="connsiteY3" fmla="*/ 45512 h 269174"/>
              <a:gd name="connsiteX4" fmla="*/ 327315 w 8519044"/>
              <a:gd name="connsiteY4" fmla="*/ 0 h 269174"/>
              <a:gd name="connsiteX5" fmla="*/ 437192 w 8519044"/>
              <a:gd name="connsiteY5" fmla="*/ 45512 h 269174"/>
              <a:gd name="connsiteX6" fmla="*/ 461255 w 8519044"/>
              <a:gd name="connsiteY6" fmla="*/ 81202 h 269174"/>
              <a:gd name="connsiteX7" fmla="*/ 485318 w 8519044"/>
              <a:gd name="connsiteY7" fmla="*/ 45512 h 269174"/>
              <a:gd name="connsiteX8" fmla="*/ 595195 w 8519044"/>
              <a:gd name="connsiteY8" fmla="*/ 0 h 269174"/>
              <a:gd name="connsiteX9" fmla="*/ 705071 w 8519044"/>
              <a:gd name="connsiteY9" fmla="*/ 45512 h 269174"/>
              <a:gd name="connsiteX10" fmla="*/ 729134 w 8519044"/>
              <a:gd name="connsiteY10" fmla="*/ 81202 h 269174"/>
              <a:gd name="connsiteX11" fmla="*/ 753196 w 8519044"/>
              <a:gd name="connsiteY11" fmla="*/ 45512 h 269174"/>
              <a:gd name="connsiteX12" fmla="*/ 863072 w 8519044"/>
              <a:gd name="connsiteY12" fmla="*/ 0 h 269174"/>
              <a:gd name="connsiteX13" fmla="*/ 972949 w 8519044"/>
              <a:gd name="connsiteY13" fmla="*/ 45512 h 269174"/>
              <a:gd name="connsiteX14" fmla="*/ 997011 w 8519044"/>
              <a:gd name="connsiteY14" fmla="*/ 81202 h 269174"/>
              <a:gd name="connsiteX15" fmla="*/ 1021074 w 8519044"/>
              <a:gd name="connsiteY15" fmla="*/ 45512 h 269174"/>
              <a:gd name="connsiteX16" fmla="*/ 1130950 w 8519044"/>
              <a:gd name="connsiteY16" fmla="*/ 0 h 269174"/>
              <a:gd name="connsiteX17" fmla="*/ 1240826 w 8519044"/>
              <a:gd name="connsiteY17" fmla="*/ 45512 h 269174"/>
              <a:gd name="connsiteX18" fmla="*/ 1264890 w 8519044"/>
              <a:gd name="connsiteY18" fmla="*/ 81202 h 269174"/>
              <a:gd name="connsiteX19" fmla="*/ 1288953 w 8519044"/>
              <a:gd name="connsiteY19" fmla="*/ 45512 h 269174"/>
              <a:gd name="connsiteX20" fmla="*/ 1398829 w 8519044"/>
              <a:gd name="connsiteY20" fmla="*/ 0 h 269174"/>
              <a:gd name="connsiteX21" fmla="*/ 1508706 w 8519044"/>
              <a:gd name="connsiteY21" fmla="*/ 45512 h 269174"/>
              <a:gd name="connsiteX22" fmla="*/ 1532767 w 8519044"/>
              <a:gd name="connsiteY22" fmla="*/ 81202 h 269174"/>
              <a:gd name="connsiteX23" fmla="*/ 1556830 w 8519044"/>
              <a:gd name="connsiteY23" fmla="*/ 45512 h 269174"/>
              <a:gd name="connsiteX24" fmla="*/ 1666706 w 8519044"/>
              <a:gd name="connsiteY24" fmla="*/ 0 h 269174"/>
              <a:gd name="connsiteX25" fmla="*/ 1776583 w 8519044"/>
              <a:gd name="connsiteY25" fmla="*/ 45512 h 269174"/>
              <a:gd name="connsiteX26" fmla="*/ 1800645 w 8519044"/>
              <a:gd name="connsiteY26" fmla="*/ 81202 h 269174"/>
              <a:gd name="connsiteX27" fmla="*/ 1824708 w 8519044"/>
              <a:gd name="connsiteY27" fmla="*/ 45512 h 269174"/>
              <a:gd name="connsiteX28" fmla="*/ 1934584 w 8519044"/>
              <a:gd name="connsiteY28" fmla="*/ 0 h 269174"/>
              <a:gd name="connsiteX29" fmla="*/ 2044462 w 8519044"/>
              <a:gd name="connsiteY29" fmla="*/ 45512 h 269174"/>
              <a:gd name="connsiteX30" fmla="*/ 2068524 w 8519044"/>
              <a:gd name="connsiteY30" fmla="*/ 81202 h 269174"/>
              <a:gd name="connsiteX31" fmla="*/ 2092588 w 8519044"/>
              <a:gd name="connsiteY31" fmla="*/ 45512 h 269174"/>
              <a:gd name="connsiteX32" fmla="*/ 2202463 w 8519044"/>
              <a:gd name="connsiteY32" fmla="*/ 0 h 269174"/>
              <a:gd name="connsiteX33" fmla="*/ 2312340 w 8519044"/>
              <a:gd name="connsiteY33" fmla="*/ 45512 h 269174"/>
              <a:gd name="connsiteX34" fmla="*/ 2336402 w 8519044"/>
              <a:gd name="connsiteY34" fmla="*/ 81202 h 269174"/>
              <a:gd name="connsiteX35" fmla="*/ 2360464 w 8519044"/>
              <a:gd name="connsiteY35" fmla="*/ 45512 h 269174"/>
              <a:gd name="connsiteX36" fmla="*/ 2470341 w 8519044"/>
              <a:gd name="connsiteY36" fmla="*/ 0 h 269174"/>
              <a:gd name="connsiteX37" fmla="*/ 2580218 w 8519044"/>
              <a:gd name="connsiteY37" fmla="*/ 45512 h 269174"/>
              <a:gd name="connsiteX38" fmla="*/ 2604280 w 8519044"/>
              <a:gd name="connsiteY38" fmla="*/ 81202 h 269174"/>
              <a:gd name="connsiteX39" fmla="*/ 2628342 w 8519044"/>
              <a:gd name="connsiteY39" fmla="*/ 45512 h 269174"/>
              <a:gd name="connsiteX40" fmla="*/ 2738219 w 8519044"/>
              <a:gd name="connsiteY40" fmla="*/ 0 h 269174"/>
              <a:gd name="connsiteX41" fmla="*/ 2848095 w 8519044"/>
              <a:gd name="connsiteY41" fmla="*/ 45512 h 269174"/>
              <a:gd name="connsiteX42" fmla="*/ 2872159 w 8519044"/>
              <a:gd name="connsiteY42" fmla="*/ 81202 h 269174"/>
              <a:gd name="connsiteX43" fmla="*/ 2896222 w 8519044"/>
              <a:gd name="connsiteY43" fmla="*/ 45512 h 269174"/>
              <a:gd name="connsiteX44" fmla="*/ 3006098 w 8519044"/>
              <a:gd name="connsiteY44" fmla="*/ 0 h 269174"/>
              <a:gd name="connsiteX45" fmla="*/ 3115974 w 8519044"/>
              <a:gd name="connsiteY45" fmla="*/ 45512 h 269174"/>
              <a:gd name="connsiteX46" fmla="*/ 3140037 w 8519044"/>
              <a:gd name="connsiteY46" fmla="*/ 81202 h 269174"/>
              <a:gd name="connsiteX47" fmla="*/ 3164099 w 8519044"/>
              <a:gd name="connsiteY47" fmla="*/ 45512 h 269174"/>
              <a:gd name="connsiteX48" fmla="*/ 3273976 w 8519044"/>
              <a:gd name="connsiteY48" fmla="*/ 0 h 269174"/>
              <a:gd name="connsiteX49" fmla="*/ 3383852 w 8519044"/>
              <a:gd name="connsiteY49" fmla="*/ 45512 h 269174"/>
              <a:gd name="connsiteX50" fmla="*/ 3407915 w 8519044"/>
              <a:gd name="connsiteY50" fmla="*/ 81202 h 269174"/>
              <a:gd name="connsiteX51" fmla="*/ 3431977 w 8519044"/>
              <a:gd name="connsiteY51" fmla="*/ 45512 h 269174"/>
              <a:gd name="connsiteX52" fmla="*/ 3541853 w 8519044"/>
              <a:gd name="connsiteY52" fmla="*/ 0 h 269174"/>
              <a:gd name="connsiteX53" fmla="*/ 3651730 w 8519044"/>
              <a:gd name="connsiteY53" fmla="*/ 45512 h 269174"/>
              <a:gd name="connsiteX54" fmla="*/ 3675792 w 8519044"/>
              <a:gd name="connsiteY54" fmla="*/ 81202 h 269174"/>
              <a:gd name="connsiteX55" fmla="*/ 3699855 w 8519044"/>
              <a:gd name="connsiteY55" fmla="*/ 45512 h 269174"/>
              <a:gd name="connsiteX56" fmla="*/ 3809731 w 8519044"/>
              <a:gd name="connsiteY56" fmla="*/ 0 h 269174"/>
              <a:gd name="connsiteX57" fmla="*/ 3919608 w 8519044"/>
              <a:gd name="connsiteY57" fmla="*/ 45512 h 269174"/>
              <a:gd name="connsiteX58" fmla="*/ 3943671 w 8519044"/>
              <a:gd name="connsiteY58" fmla="*/ 81202 h 269174"/>
              <a:gd name="connsiteX59" fmla="*/ 3967734 w 8519044"/>
              <a:gd name="connsiteY59" fmla="*/ 45512 h 269174"/>
              <a:gd name="connsiteX60" fmla="*/ 4077610 w 8519044"/>
              <a:gd name="connsiteY60" fmla="*/ 0 h 269174"/>
              <a:gd name="connsiteX61" fmla="*/ 4187487 w 8519044"/>
              <a:gd name="connsiteY61" fmla="*/ 45512 h 269174"/>
              <a:gd name="connsiteX62" fmla="*/ 4211549 w 8519044"/>
              <a:gd name="connsiteY62" fmla="*/ 81202 h 269174"/>
              <a:gd name="connsiteX63" fmla="*/ 4235612 w 8519044"/>
              <a:gd name="connsiteY63" fmla="*/ 45512 h 269174"/>
              <a:gd name="connsiteX64" fmla="*/ 4345488 w 8519044"/>
              <a:gd name="connsiteY64" fmla="*/ 0 h 269174"/>
              <a:gd name="connsiteX65" fmla="*/ 4455365 w 8519044"/>
              <a:gd name="connsiteY65" fmla="*/ 45512 h 269174"/>
              <a:gd name="connsiteX66" fmla="*/ 4479427 w 8519044"/>
              <a:gd name="connsiteY66" fmla="*/ 81202 h 269174"/>
              <a:gd name="connsiteX67" fmla="*/ 4503490 w 8519044"/>
              <a:gd name="connsiteY67" fmla="*/ 45512 h 269174"/>
              <a:gd name="connsiteX68" fmla="*/ 4613366 w 8519044"/>
              <a:gd name="connsiteY68" fmla="*/ 0 h 269174"/>
              <a:gd name="connsiteX69" fmla="*/ 4723243 w 8519044"/>
              <a:gd name="connsiteY69" fmla="*/ 45512 h 269174"/>
              <a:gd name="connsiteX70" fmla="*/ 4747306 w 8519044"/>
              <a:gd name="connsiteY70" fmla="*/ 81202 h 269174"/>
              <a:gd name="connsiteX71" fmla="*/ 4771369 w 8519044"/>
              <a:gd name="connsiteY71" fmla="*/ 45512 h 269174"/>
              <a:gd name="connsiteX72" fmla="*/ 4881245 w 8519044"/>
              <a:gd name="connsiteY72" fmla="*/ 0 h 269174"/>
              <a:gd name="connsiteX73" fmla="*/ 4991122 w 8519044"/>
              <a:gd name="connsiteY73" fmla="*/ 45512 h 269174"/>
              <a:gd name="connsiteX74" fmla="*/ 5015184 w 8519044"/>
              <a:gd name="connsiteY74" fmla="*/ 81202 h 269174"/>
              <a:gd name="connsiteX75" fmla="*/ 5039247 w 8519044"/>
              <a:gd name="connsiteY75" fmla="*/ 45512 h 269174"/>
              <a:gd name="connsiteX76" fmla="*/ 5149123 w 8519044"/>
              <a:gd name="connsiteY76" fmla="*/ 0 h 269174"/>
              <a:gd name="connsiteX77" fmla="*/ 5259000 w 8519044"/>
              <a:gd name="connsiteY77" fmla="*/ 45512 h 269174"/>
              <a:gd name="connsiteX78" fmla="*/ 5283062 w 8519044"/>
              <a:gd name="connsiteY78" fmla="*/ 81202 h 269174"/>
              <a:gd name="connsiteX79" fmla="*/ 5307125 w 8519044"/>
              <a:gd name="connsiteY79" fmla="*/ 45512 h 269174"/>
              <a:gd name="connsiteX80" fmla="*/ 5417001 w 8519044"/>
              <a:gd name="connsiteY80" fmla="*/ 0 h 269174"/>
              <a:gd name="connsiteX81" fmla="*/ 5526878 w 8519044"/>
              <a:gd name="connsiteY81" fmla="*/ 45512 h 269174"/>
              <a:gd name="connsiteX82" fmla="*/ 5550941 w 8519044"/>
              <a:gd name="connsiteY82" fmla="*/ 81202 h 269174"/>
              <a:gd name="connsiteX83" fmla="*/ 5575004 w 8519044"/>
              <a:gd name="connsiteY83" fmla="*/ 45512 h 269174"/>
              <a:gd name="connsiteX84" fmla="*/ 5684880 w 8519044"/>
              <a:gd name="connsiteY84" fmla="*/ 0 h 269174"/>
              <a:gd name="connsiteX85" fmla="*/ 5794757 w 8519044"/>
              <a:gd name="connsiteY85" fmla="*/ 45512 h 269174"/>
              <a:gd name="connsiteX86" fmla="*/ 5818819 w 8519044"/>
              <a:gd name="connsiteY86" fmla="*/ 81202 h 269174"/>
              <a:gd name="connsiteX87" fmla="*/ 5842882 w 8519044"/>
              <a:gd name="connsiteY87" fmla="*/ 45512 h 269174"/>
              <a:gd name="connsiteX88" fmla="*/ 5952758 w 8519044"/>
              <a:gd name="connsiteY88" fmla="*/ 0 h 269174"/>
              <a:gd name="connsiteX89" fmla="*/ 6062635 w 8519044"/>
              <a:gd name="connsiteY89" fmla="*/ 45512 h 269174"/>
              <a:gd name="connsiteX90" fmla="*/ 6086697 w 8519044"/>
              <a:gd name="connsiteY90" fmla="*/ 81202 h 269174"/>
              <a:gd name="connsiteX91" fmla="*/ 6110760 w 8519044"/>
              <a:gd name="connsiteY91" fmla="*/ 45512 h 269174"/>
              <a:gd name="connsiteX92" fmla="*/ 6220636 w 8519044"/>
              <a:gd name="connsiteY92" fmla="*/ 0 h 269174"/>
              <a:gd name="connsiteX93" fmla="*/ 6330513 w 8519044"/>
              <a:gd name="connsiteY93" fmla="*/ 45512 h 269174"/>
              <a:gd name="connsiteX94" fmla="*/ 6354576 w 8519044"/>
              <a:gd name="connsiteY94" fmla="*/ 81202 h 269174"/>
              <a:gd name="connsiteX95" fmla="*/ 6378639 w 8519044"/>
              <a:gd name="connsiteY95" fmla="*/ 45512 h 269174"/>
              <a:gd name="connsiteX96" fmla="*/ 6488515 w 8519044"/>
              <a:gd name="connsiteY96" fmla="*/ 0 h 269174"/>
              <a:gd name="connsiteX97" fmla="*/ 6598392 w 8519044"/>
              <a:gd name="connsiteY97" fmla="*/ 45512 h 269174"/>
              <a:gd name="connsiteX98" fmla="*/ 6622454 w 8519044"/>
              <a:gd name="connsiteY98" fmla="*/ 81202 h 269174"/>
              <a:gd name="connsiteX99" fmla="*/ 6646517 w 8519044"/>
              <a:gd name="connsiteY99" fmla="*/ 45512 h 269174"/>
              <a:gd name="connsiteX100" fmla="*/ 6756393 w 8519044"/>
              <a:gd name="connsiteY100" fmla="*/ 0 h 269174"/>
              <a:gd name="connsiteX101" fmla="*/ 6866270 w 8519044"/>
              <a:gd name="connsiteY101" fmla="*/ 45512 h 269174"/>
              <a:gd name="connsiteX102" fmla="*/ 6890332 w 8519044"/>
              <a:gd name="connsiteY102" fmla="*/ 81202 h 269174"/>
              <a:gd name="connsiteX103" fmla="*/ 6914395 w 8519044"/>
              <a:gd name="connsiteY103" fmla="*/ 45512 h 269174"/>
              <a:gd name="connsiteX104" fmla="*/ 7024271 w 8519044"/>
              <a:gd name="connsiteY104" fmla="*/ 0 h 269174"/>
              <a:gd name="connsiteX105" fmla="*/ 7134148 w 8519044"/>
              <a:gd name="connsiteY105" fmla="*/ 45512 h 269174"/>
              <a:gd name="connsiteX106" fmla="*/ 7158211 w 8519044"/>
              <a:gd name="connsiteY106" fmla="*/ 81202 h 269174"/>
              <a:gd name="connsiteX107" fmla="*/ 7182274 w 8519044"/>
              <a:gd name="connsiteY107" fmla="*/ 45512 h 269174"/>
              <a:gd name="connsiteX108" fmla="*/ 7292150 w 8519044"/>
              <a:gd name="connsiteY108" fmla="*/ 0 h 269174"/>
              <a:gd name="connsiteX109" fmla="*/ 7402027 w 8519044"/>
              <a:gd name="connsiteY109" fmla="*/ 45512 h 269174"/>
              <a:gd name="connsiteX110" fmla="*/ 7426089 w 8519044"/>
              <a:gd name="connsiteY110" fmla="*/ 81202 h 269174"/>
              <a:gd name="connsiteX111" fmla="*/ 7450152 w 8519044"/>
              <a:gd name="connsiteY111" fmla="*/ 45512 h 269174"/>
              <a:gd name="connsiteX112" fmla="*/ 7560028 w 8519044"/>
              <a:gd name="connsiteY112" fmla="*/ 0 h 269174"/>
              <a:gd name="connsiteX113" fmla="*/ 7669905 w 8519044"/>
              <a:gd name="connsiteY113" fmla="*/ 45512 h 269174"/>
              <a:gd name="connsiteX114" fmla="*/ 7693967 w 8519044"/>
              <a:gd name="connsiteY114" fmla="*/ 81202 h 269174"/>
              <a:gd name="connsiteX115" fmla="*/ 7718029 w 8519044"/>
              <a:gd name="connsiteY115" fmla="*/ 45512 h 269174"/>
              <a:gd name="connsiteX116" fmla="*/ 7827906 w 8519044"/>
              <a:gd name="connsiteY116" fmla="*/ 0 h 269174"/>
              <a:gd name="connsiteX117" fmla="*/ 7937783 w 8519044"/>
              <a:gd name="connsiteY117" fmla="*/ 45512 h 269174"/>
              <a:gd name="connsiteX118" fmla="*/ 7961845 w 8519044"/>
              <a:gd name="connsiteY118" fmla="*/ 81202 h 269174"/>
              <a:gd name="connsiteX119" fmla="*/ 7985908 w 8519044"/>
              <a:gd name="connsiteY119" fmla="*/ 45512 h 269174"/>
              <a:gd name="connsiteX120" fmla="*/ 8095785 w 8519044"/>
              <a:gd name="connsiteY120" fmla="*/ 0 h 269174"/>
              <a:gd name="connsiteX121" fmla="*/ 8205662 w 8519044"/>
              <a:gd name="connsiteY121" fmla="*/ 45512 h 269174"/>
              <a:gd name="connsiteX122" fmla="*/ 8229720 w 8519044"/>
              <a:gd name="connsiteY122" fmla="*/ 81196 h 269174"/>
              <a:gd name="connsiteX123" fmla="*/ 8253778 w 8519044"/>
              <a:gd name="connsiteY123" fmla="*/ 45512 h 269174"/>
              <a:gd name="connsiteX124" fmla="*/ 8363655 w 8519044"/>
              <a:gd name="connsiteY124" fmla="*/ 0 h 269174"/>
              <a:gd name="connsiteX125" fmla="*/ 8519044 w 8519044"/>
              <a:gd name="connsiteY125" fmla="*/ 155389 h 269174"/>
              <a:gd name="connsiteX126" fmla="*/ 8514533 w 8519044"/>
              <a:gd name="connsiteY126" fmla="*/ 177734 h 269174"/>
              <a:gd name="connsiteX127" fmla="*/ 0 w 8519044"/>
              <a:gd name="connsiteY127" fmla="*/ 269174 h 269174"/>
              <a:gd name="connsiteX0" fmla="*/ 61818 w 8519044"/>
              <a:gd name="connsiteY0" fmla="*/ 7143 h 269174"/>
              <a:gd name="connsiteX1" fmla="*/ 169314 w 8519044"/>
              <a:gd name="connsiteY1" fmla="*/ 45512 h 269174"/>
              <a:gd name="connsiteX2" fmla="*/ 193376 w 8519044"/>
              <a:gd name="connsiteY2" fmla="*/ 81202 h 269174"/>
              <a:gd name="connsiteX3" fmla="*/ 217439 w 8519044"/>
              <a:gd name="connsiteY3" fmla="*/ 45512 h 269174"/>
              <a:gd name="connsiteX4" fmla="*/ 327315 w 8519044"/>
              <a:gd name="connsiteY4" fmla="*/ 0 h 269174"/>
              <a:gd name="connsiteX5" fmla="*/ 437192 w 8519044"/>
              <a:gd name="connsiteY5" fmla="*/ 45512 h 269174"/>
              <a:gd name="connsiteX6" fmla="*/ 461255 w 8519044"/>
              <a:gd name="connsiteY6" fmla="*/ 81202 h 269174"/>
              <a:gd name="connsiteX7" fmla="*/ 485318 w 8519044"/>
              <a:gd name="connsiteY7" fmla="*/ 45512 h 269174"/>
              <a:gd name="connsiteX8" fmla="*/ 595195 w 8519044"/>
              <a:gd name="connsiteY8" fmla="*/ 0 h 269174"/>
              <a:gd name="connsiteX9" fmla="*/ 705071 w 8519044"/>
              <a:gd name="connsiteY9" fmla="*/ 45512 h 269174"/>
              <a:gd name="connsiteX10" fmla="*/ 729134 w 8519044"/>
              <a:gd name="connsiteY10" fmla="*/ 81202 h 269174"/>
              <a:gd name="connsiteX11" fmla="*/ 753196 w 8519044"/>
              <a:gd name="connsiteY11" fmla="*/ 45512 h 269174"/>
              <a:gd name="connsiteX12" fmla="*/ 863072 w 8519044"/>
              <a:gd name="connsiteY12" fmla="*/ 0 h 269174"/>
              <a:gd name="connsiteX13" fmla="*/ 972949 w 8519044"/>
              <a:gd name="connsiteY13" fmla="*/ 45512 h 269174"/>
              <a:gd name="connsiteX14" fmla="*/ 997011 w 8519044"/>
              <a:gd name="connsiteY14" fmla="*/ 81202 h 269174"/>
              <a:gd name="connsiteX15" fmla="*/ 1021074 w 8519044"/>
              <a:gd name="connsiteY15" fmla="*/ 45512 h 269174"/>
              <a:gd name="connsiteX16" fmla="*/ 1130950 w 8519044"/>
              <a:gd name="connsiteY16" fmla="*/ 0 h 269174"/>
              <a:gd name="connsiteX17" fmla="*/ 1240826 w 8519044"/>
              <a:gd name="connsiteY17" fmla="*/ 45512 h 269174"/>
              <a:gd name="connsiteX18" fmla="*/ 1264890 w 8519044"/>
              <a:gd name="connsiteY18" fmla="*/ 81202 h 269174"/>
              <a:gd name="connsiteX19" fmla="*/ 1288953 w 8519044"/>
              <a:gd name="connsiteY19" fmla="*/ 45512 h 269174"/>
              <a:gd name="connsiteX20" fmla="*/ 1398829 w 8519044"/>
              <a:gd name="connsiteY20" fmla="*/ 0 h 269174"/>
              <a:gd name="connsiteX21" fmla="*/ 1508706 w 8519044"/>
              <a:gd name="connsiteY21" fmla="*/ 45512 h 269174"/>
              <a:gd name="connsiteX22" fmla="*/ 1532767 w 8519044"/>
              <a:gd name="connsiteY22" fmla="*/ 81202 h 269174"/>
              <a:gd name="connsiteX23" fmla="*/ 1556830 w 8519044"/>
              <a:gd name="connsiteY23" fmla="*/ 45512 h 269174"/>
              <a:gd name="connsiteX24" fmla="*/ 1666706 w 8519044"/>
              <a:gd name="connsiteY24" fmla="*/ 0 h 269174"/>
              <a:gd name="connsiteX25" fmla="*/ 1776583 w 8519044"/>
              <a:gd name="connsiteY25" fmla="*/ 45512 h 269174"/>
              <a:gd name="connsiteX26" fmla="*/ 1800645 w 8519044"/>
              <a:gd name="connsiteY26" fmla="*/ 81202 h 269174"/>
              <a:gd name="connsiteX27" fmla="*/ 1824708 w 8519044"/>
              <a:gd name="connsiteY27" fmla="*/ 45512 h 269174"/>
              <a:gd name="connsiteX28" fmla="*/ 1934584 w 8519044"/>
              <a:gd name="connsiteY28" fmla="*/ 0 h 269174"/>
              <a:gd name="connsiteX29" fmla="*/ 2044462 w 8519044"/>
              <a:gd name="connsiteY29" fmla="*/ 45512 h 269174"/>
              <a:gd name="connsiteX30" fmla="*/ 2068524 w 8519044"/>
              <a:gd name="connsiteY30" fmla="*/ 81202 h 269174"/>
              <a:gd name="connsiteX31" fmla="*/ 2092588 w 8519044"/>
              <a:gd name="connsiteY31" fmla="*/ 45512 h 269174"/>
              <a:gd name="connsiteX32" fmla="*/ 2202463 w 8519044"/>
              <a:gd name="connsiteY32" fmla="*/ 0 h 269174"/>
              <a:gd name="connsiteX33" fmla="*/ 2312340 w 8519044"/>
              <a:gd name="connsiteY33" fmla="*/ 45512 h 269174"/>
              <a:gd name="connsiteX34" fmla="*/ 2336402 w 8519044"/>
              <a:gd name="connsiteY34" fmla="*/ 81202 h 269174"/>
              <a:gd name="connsiteX35" fmla="*/ 2360464 w 8519044"/>
              <a:gd name="connsiteY35" fmla="*/ 45512 h 269174"/>
              <a:gd name="connsiteX36" fmla="*/ 2470341 w 8519044"/>
              <a:gd name="connsiteY36" fmla="*/ 0 h 269174"/>
              <a:gd name="connsiteX37" fmla="*/ 2580218 w 8519044"/>
              <a:gd name="connsiteY37" fmla="*/ 45512 h 269174"/>
              <a:gd name="connsiteX38" fmla="*/ 2604280 w 8519044"/>
              <a:gd name="connsiteY38" fmla="*/ 81202 h 269174"/>
              <a:gd name="connsiteX39" fmla="*/ 2628342 w 8519044"/>
              <a:gd name="connsiteY39" fmla="*/ 45512 h 269174"/>
              <a:gd name="connsiteX40" fmla="*/ 2738219 w 8519044"/>
              <a:gd name="connsiteY40" fmla="*/ 0 h 269174"/>
              <a:gd name="connsiteX41" fmla="*/ 2848095 w 8519044"/>
              <a:gd name="connsiteY41" fmla="*/ 45512 h 269174"/>
              <a:gd name="connsiteX42" fmla="*/ 2872159 w 8519044"/>
              <a:gd name="connsiteY42" fmla="*/ 81202 h 269174"/>
              <a:gd name="connsiteX43" fmla="*/ 2896222 w 8519044"/>
              <a:gd name="connsiteY43" fmla="*/ 45512 h 269174"/>
              <a:gd name="connsiteX44" fmla="*/ 3006098 w 8519044"/>
              <a:gd name="connsiteY44" fmla="*/ 0 h 269174"/>
              <a:gd name="connsiteX45" fmla="*/ 3115974 w 8519044"/>
              <a:gd name="connsiteY45" fmla="*/ 45512 h 269174"/>
              <a:gd name="connsiteX46" fmla="*/ 3140037 w 8519044"/>
              <a:gd name="connsiteY46" fmla="*/ 81202 h 269174"/>
              <a:gd name="connsiteX47" fmla="*/ 3164099 w 8519044"/>
              <a:gd name="connsiteY47" fmla="*/ 45512 h 269174"/>
              <a:gd name="connsiteX48" fmla="*/ 3273976 w 8519044"/>
              <a:gd name="connsiteY48" fmla="*/ 0 h 269174"/>
              <a:gd name="connsiteX49" fmla="*/ 3383852 w 8519044"/>
              <a:gd name="connsiteY49" fmla="*/ 45512 h 269174"/>
              <a:gd name="connsiteX50" fmla="*/ 3407915 w 8519044"/>
              <a:gd name="connsiteY50" fmla="*/ 81202 h 269174"/>
              <a:gd name="connsiteX51" fmla="*/ 3431977 w 8519044"/>
              <a:gd name="connsiteY51" fmla="*/ 45512 h 269174"/>
              <a:gd name="connsiteX52" fmla="*/ 3541853 w 8519044"/>
              <a:gd name="connsiteY52" fmla="*/ 0 h 269174"/>
              <a:gd name="connsiteX53" fmla="*/ 3651730 w 8519044"/>
              <a:gd name="connsiteY53" fmla="*/ 45512 h 269174"/>
              <a:gd name="connsiteX54" fmla="*/ 3675792 w 8519044"/>
              <a:gd name="connsiteY54" fmla="*/ 81202 h 269174"/>
              <a:gd name="connsiteX55" fmla="*/ 3699855 w 8519044"/>
              <a:gd name="connsiteY55" fmla="*/ 45512 h 269174"/>
              <a:gd name="connsiteX56" fmla="*/ 3809731 w 8519044"/>
              <a:gd name="connsiteY56" fmla="*/ 0 h 269174"/>
              <a:gd name="connsiteX57" fmla="*/ 3919608 w 8519044"/>
              <a:gd name="connsiteY57" fmla="*/ 45512 h 269174"/>
              <a:gd name="connsiteX58" fmla="*/ 3943671 w 8519044"/>
              <a:gd name="connsiteY58" fmla="*/ 81202 h 269174"/>
              <a:gd name="connsiteX59" fmla="*/ 3967734 w 8519044"/>
              <a:gd name="connsiteY59" fmla="*/ 45512 h 269174"/>
              <a:gd name="connsiteX60" fmla="*/ 4077610 w 8519044"/>
              <a:gd name="connsiteY60" fmla="*/ 0 h 269174"/>
              <a:gd name="connsiteX61" fmla="*/ 4187487 w 8519044"/>
              <a:gd name="connsiteY61" fmla="*/ 45512 h 269174"/>
              <a:gd name="connsiteX62" fmla="*/ 4211549 w 8519044"/>
              <a:gd name="connsiteY62" fmla="*/ 81202 h 269174"/>
              <a:gd name="connsiteX63" fmla="*/ 4235612 w 8519044"/>
              <a:gd name="connsiteY63" fmla="*/ 45512 h 269174"/>
              <a:gd name="connsiteX64" fmla="*/ 4345488 w 8519044"/>
              <a:gd name="connsiteY64" fmla="*/ 0 h 269174"/>
              <a:gd name="connsiteX65" fmla="*/ 4455365 w 8519044"/>
              <a:gd name="connsiteY65" fmla="*/ 45512 h 269174"/>
              <a:gd name="connsiteX66" fmla="*/ 4479427 w 8519044"/>
              <a:gd name="connsiteY66" fmla="*/ 81202 h 269174"/>
              <a:gd name="connsiteX67" fmla="*/ 4503490 w 8519044"/>
              <a:gd name="connsiteY67" fmla="*/ 45512 h 269174"/>
              <a:gd name="connsiteX68" fmla="*/ 4613366 w 8519044"/>
              <a:gd name="connsiteY68" fmla="*/ 0 h 269174"/>
              <a:gd name="connsiteX69" fmla="*/ 4723243 w 8519044"/>
              <a:gd name="connsiteY69" fmla="*/ 45512 h 269174"/>
              <a:gd name="connsiteX70" fmla="*/ 4747306 w 8519044"/>
              <a:gd name="connsiteY70" fmla="*/ 81202 h 269174"/>
              <a:gd name="connsiteX71" fmla="*/ 4771369 w 8519044"/>
              <a:gd name="connsiteY71" fmla="*/ 45512 h 269174"/>
              <a:gd name="connsiteX72" fmla="*/ 4881245 w 8519044"/>
              <a:gd name="connsiteY72" fmla="*/ 0 h 269174"/>
              <a:gd name="connsiteX73" fmla="*/ 4991122 w 8519044"/>
              <a:gd name="connsiteY73" fmla="*/ 45512 h 269174"/>
              <a:gd name="connsiteX74" fmla="*/ 5015184 w 8519044"/>
              <a:gd name="connsiteY74" fmla="*/ 81202 h 269174"/>
              <a:gd name="connsiteX75" fmla="*/ 5039247 w 8519044"/>
              <a:gd name="connsiteY75" fmla="*/ 45512 h 269174"/>
              <a:gd name="connsiteX76" fmla="*/ 5149123 w 8519044"/>
              <a:gd name="connsiteY76" fmla="*/ 0 h 269174"/>
              <a:gd name="connsiteX77" fmla="*/ 5259000 w 8519044"/>
              <a:gd name="connsiteY77" fmla="*/ 45512 h 269174"/>
              <a:gd name="connsiteX78" fmla="*/ 5283062 w 8519044"/>
              <a:gd name="connsiteY78" fmla="*/ 81202 h 269174"/>
              <a:gd name="connsiteX79" fmla="*/ 5307125 w 8519044"/>
              <a:gd name="connsiteY79" fmla="*/ 45512 h 269174"/>
              <a:gd name="connsiteX80" fmla="*/ 5417001 w 8519044"/>
              <a:gd name="connsiteY80" fmla="*/ 0 h 269174"/>
              <a:gd name="connsiteX81" fmla="*/ 5526878 w 8519044"/>
              <a:gd name="connsiteY81" fmla="*/ 45512 h 269174"/>
              <a:gd name="connsiteX82" fmla="*/ 5550941 w 8519044"/>
              <a:gd name="connsiteY82" fmla="*/ 81202 h 269174"/>
              <a:gd name="connsiteX83" fmla="*/ 5575004 w 8519044"/>
              <a:gd name="connsiteY83" fmla="*/ 45512 h 269174"/>
              <a:gd name="connsiteX84" fmla="*/ 5684880 w 8519044"/>
              <a:gd name="connsiteY84" fmla="*/ 0 h 269174"/>
              <a:gd name="connsiteX85" fmla="*/ 5794757 w 8519044"/>
              <a:gd name="connsiteY85" fmla="*/ 45512 h 269174"/>
              <a:gd name="connsiteX86" fmla="*/ 5818819 w 8519044"/>
              <a:gd name="connsiteY86" fmla="*/ 81202 h 269174"/>
              <a:gd name="connsiteX87" fmla="*/ 5842882 w 8519044"/>
              <a:gd name="connsiteY87" fmla="*/ 45512 h 269174"/>
              <a:gd name="connsiteX88" fmla="*/ 5952758 w 8519044"/>
              <a:gd name="connsiteY88" fmla="*/ 0 h 269174"/>
              <a:gd name="connsiteX89" fmla="*/ 6062635 w 8519044"/>
              <a:gd name="connsiteY89" fmla="*/ 45512 h 269174"/>
              <a:gd name="connsiteX90" fmla="*/ 6086697 w 8519044"/>
              <a:gd name="connsiteY90" fmla="*/ 81202 h 269174"/>
              <a:gd name="connsiteX91" fmla="*/ 6110760 w 8519044"/>
              <a:gd name="connsiteY91" fmla="*/ 45512 h 269174"/>
              <a:gd name="connsiteX92" fmla="*/ 6220636 w 8519044"/>
              <a:gd name="connsiteY92" fmla="*/ 0 h 269174"/>
              <a:gd name="connsiteX93" fmla="*/ 6330513 w 8519044"/>
              <a:gd name="connsiteY93" fmla="*/ 45512 h 269174"/>
              <a:gd name="connsiteX94" fmla="*/ 6354576 w 8519044"/>
              <a:gd name="connsiteY94" fmla="*/ 81202 h 269174"/>
              <a:gd name="connsiteX95" fmla="*/ 6378639 w 8519044"/>
              <a:gd name="connsiteY95" fmla="*/ 45512 h 269174"/>
              <a:gd name="connsiteX96" fmla="*/ 6488515 w 8519044"/>
              <a:gd name="connsiteY96" fmla="*/ 0 h 269174"/>
              <a:gd name="connsiteX97" fmla="*/ 6598392 w 8519044"/>
              <a:gd name="connsiteY97" fmla="*/ 45512 h 269174"/>
              <a:gd name="connsiteX98" fmla="*/ 6622454 w 8519044"/>
              <a:gd name="connsiteY98" fmla="*/ 81202 h 269174"/>
              <a:gd name="connsiteX99" fmla="*/ 6646517 w 8519044"/>
              <a:gd name="connsiteY99" fmla="*/ 45512 h 269174"/>
              <a:gd name="connsiteX100" fmla="*/ 6756393 w 8519044"/>
              <a:gd name="connsiteY100" fmla="*/ 0 h 269174"/>
              <a:gd name="connsiteX101" fmla="*/ 6866270 w 8519044"/>
              <a:gd name="connsiteY101" fmla="*/ 45512 h 269174"/>
              <a:gd name="connsiteX102" fmla="*/ 6890332 w 8519044"/>
              <a:gd name="connsiteY102" fmla="*/ 81202 h 269174"/>
              <a:gd name="connsiteX103" fmla="*/ 6914395 w 8519044"/>
              <a:gd name="connsiteY103" fmla="*/ 45512 h 269174"/>
              <a:gd name="connsiteX104" fmla="*/ 7024271 w 8519044"/>
              <a:gd name="connsiteY104" fmla="*/ 0 h 269174"/>
              <a:gd name="connsiteX105" fmla="*/ 7134148 w 8519044"/>
              <a:gd name="connsiteY105" fmla="*/ 45512 h 269174"/>
              <a:gd name="connsiteX106" fmla="*/ 7158211 w 8519044"/>
              <a:gd name="connsiteY106" fmla="*/ 81202 h 269174"/>
              <a:gd name="connsiteX107" fmla="*/ 7182274 w 8519044"/>
              <a:gd name="connsiteY107" fmla="*/ 45512 h 269174"/>
              <a:gd name="connsiteX108" fmla="*/ 7292150 w 8519044"/>
              <a:gd name="connsiteY108" fmla="*/ 0 h 269174"/>
              <a:gd name="connsiteX109" fmla="*/ 7402027 w 8519044"/>
              <a:gd name="connsiteY109" fmla="*/ 45512 h 269174"/>
              <a:gd name="connsiteX110" fmla="*/ 7426089 w 8519044"/>
              <a:gd name="connsiteY110" fmla="*/ 81202 h 269174"/>
              <a:gd name="connsiteX111" fmla="*/ 7450152 w 8519044"/>
              <a:gd name="connsiteY111" fmla="*/ 45512 h 269174"/>
              <a:gd name="connsiteX112" fmla="*/ 7560028 w 8519044"/>
              <a:gd name="connsiteY112" fmla="*/ 0 h 269174"/>
              <a:gd name="connsiteX113" fmla="*/ 7669905 w 8519044"/>
              <a:gd name="connsiteY113" fmla="*/ 45512 h 269174"/>
              <a:gd name="connsiteX114" fmla="*/ 7693967 w 8519044"/>
              <a:gd name="connsiteY114" fmla="*/ 81202 h 269174"/>
              <a:gd name="connsiteX115" fmla="*/ 7718029 w 8519044"/>
              <a:gd name="connsiteY115" fmla="*/ 45512 h 269174"/>
              <a:gd name="connsiteX116" fmla="*/ 7827906 w 8519044"/>
              <a:gd name="connsiteY116" fmla="*/ 0 h 269174"/>
              <a:gd name="connsiteX117" fmla="*/ 7937783 w 8519044"/>
              <a:gd name="connsiteY117" fmla="*/ 45512 h 269174"/>
              <a:gd name="connsiteX118" fmla="*/ 7961845 w 8519044"/>
              <a:gd name="connsiteY118" fmla="*/ 81202 h 269174"/>
              <a:gd name="connsiteX119" fmla="*/ 7985908 w 8519044"/>
              <a:gd name="connsiteY119" fmla="*/ 45512 h 269174"/>
              <a:gd name="connsiteX120" fmla="*/ 8095785 w 8519044"/>
              <a:gd name="connsiteY120" fmla="*/ 0 h 269174"/>
              <a:gd name="connsiteX121" fmla="*/ 8205662 w 8519044"/>
              <a:gd name="connsiteY121" fmla="*/ 45512 h 269174"/>
              <a:gd name="connsiteX122" fmla="*/ 8229720 w 8519044"/>
              <a:gd name="connsiteY122" fmla="*/ 81196 h 269174"/>
              <a:gd name="connsiteX123" fmla="*/ 8253778 w 8519044"/>
              <a:gd name="connsiteY123" fmla="*/ 45512 h 269174"/>
              <a:gd name="connsiteX124" fmla="*/ 8363655 w 8519044"/>
              <a:gd name="connsiteY124" fmla="*/ 0 h 269174"/>
              <a:gd name="connsiteX125" fmla="*/ 8519044 w 8519044"/>
              <a:gd name="connsiteY125" fmla="*/ 155389 h 269174"/>
              <a:gd name="connsiteX126" fmla="*/ 8514533 w 8519044"/>
              <a:gd name="connsiteY126" fmla="*/ 177734 h 269174"/>
              <a:gd name="connsiteX127" fmla="*/ 0 w 8519044"/>
              <a:gd name="connsiteY127" fmla="*/ 269174 h 269174"/>
              <a:gd name="connsiteX0" fmla="*/ 169314 w 8519044"/>
              <a:gd name="connsiteY0" fmla="*/ 45512 h 269174"/>
              <a:gd name="connsiteX1" fmla="*/ 193376 w 8519044"/>
              <a:gd name="connsiteY1" fmla="*/ 81202 h 269174"/>
              <a:gd name="connsiteX2" fmla="*/ 217439 w 8519044"/>
              <a:gd name="connsiteY2" fmla="*/ 45512 h 269174"/>
              <a:gd name="connsiteX3" fmla="*/ 327315 w 8519044"/>
              <a:gd name="connsiteY3" fmla="*/ 0 h 269174"/>
              <a:gd name="connsiteX4" fmla="*/ 437192 w 8519044"/>
              <a:gd name="connsiteY4" fmla="*/ 45512 h 269174"/>
              <a:gd name="connsiteX5" fmla="*/ 461255 w 8519044"/>
              <a:gd name="connsiteY5" fmla="*/ 81202 h 269174"/>
              <a:gd name="connsiteX6" fmla="*/ 485318 w 8519044"/>
              <a:gd name="connsiteY6" fmla="*/ 45512 h 269174"/>
              <a:gd name="connsiteX7" fmla="*/ 595195 w 8519044"/>
              <a:gd name="connsiteY7" fmla="*/ 0 h 269174"/>
              <a:gd name="connsiteX8" fmla="*/ 705071 w 8519044"/>
              <a:gd name="connsiteY8" fmla="*/ 45512 h 269174"/>
              <a:gd name="connsiteX9" fmla="*/ 729134 w 8519044"/>
              <a:gd name="connsiteY9" fmla="*/ 81202 h 269174"/>
              <a:gd name="connsiteX10" fmla="*/ 753196 w 8519044"/>
              <a:gd name="connsiteY10" fmla="*/ 45512 h 269174"/>
              <a:gd name="connsiteX11" fmla="*/ 863072 w 8519044"/>
              <a:gd name="connsiteY11" fmla="*/ 0 h 269174"/>
              <a:gd name="connsiteX12" fmla="*/ 972949 w 8519044"/>
              <a:gd name="connsiteY12" fmla="*/ 45512 h 269174"/>
              <a:gd name="connsiteX13" fmla="*/ 997011 w 8519044"/>
              <a:gd name="connsiteY13" fmla="*/ 81202 h 269174"/>
              <a:gd name="connsiteX14" fmla="*/ 1021074 w 8519044"/>
              <a:gd name="connsiteY14" fmla="*/ 45512 h 269174"/>
              <a:gd name="connsiteX15" fmla="*/ 1130950 w 8519044"/>
              <a:gd name="connsiteY15" fmla="*/ 0 h 269174"/>
              <a:gd name="connsiteX16" fmla="*/ 1240826 w 8519044"/>
              <a:gd name="connsiteY16" fmla="*/ 45512 h 269174"/>
              <a:gd name="connsiteX17" fmla="*/ 1264890 w 8519044"/>
              <a:gd name="connsiteY17" fmla="*/ 81202 h 269174"/>
              <a:gd name="connsiteX18" fmla="*/ 1288953 w 8519044"/>
              <a:gd name="connsiteY18" fmla="*/ 45512 h 269174"/>
              <a:gd name="connsiteX19" fmla="*/ 1398829 w 8519044"/>
              <a:gd name="connsiteY19" fmla="*/ 0 h 269174"/>
              <a:gd name="connsiteX20" fmla="*/ 1508706 w 8519044"/>
              <a:gd name="connsiteY20" fmla="*/ 45512 h 269174"/>
              <a:gd name="connsiteX21" fmla="*/ 1532767 w 8519044"/>
              <a:gd name="connsiteY21" fmla="*/ 81202 h 269174"/>
              <a:gd name="connsiteX22" fmla="*/ 1556830 w 8519044"/>
              <a:gd name="connsiteY22" fmla="*/ 45512 h 269174"/>
              <a:gd name="connsiteX23" fmla="*/ 1666706 w 8519044"/>
              <a:gd name="connsiteY23" fmla="*/ 0 h 269174"/>
              <a:gd name="connsiteX24" fmla="*/ 1776583 w 8519044"/>
              <a:gd name="connsiteY24" fmla="*/ 45512 h 269174"/>
              <a:gd name="connsiteX25" fmla="*/ 1800645 w 8519044"/>
              <a:gd name="connsiteY25" fmla="*/ 81202 h 269174"/>
              <a:gd name="connsiteX26" fmla="*/ 1824708 w 8519044"/>
              <a:gd name="connsiteY26" fmla="*/ 45512 h 269174"/>
              <a:gd name="connsiteX27" fmla="*/ 1934584 w 8519044"/>
              <a:gd name="connsiteY27" fmla="*/ 0 h 269174"/>
              <a:gd name="connsiteX28" fmla="*/ 2044462 w 8519044"/>
              <a:gd name="connsiteY28" fmla="*/ 45512 h 269174"/>
              <a:gd name="connsiteX29" fmla="*/ 2068524 w 8519044"/>
              <a:gd name="connsiteY29" fmla="*/ 81202 h 269174"/>
              <a:gd name="connsiteX30" fmla="*/ 2092588 w 8519044"/>
              <a:gd name="connsiteY30" fmla="*/ 45512 h 269174"/>
              <a:gd name="connsiteX31" fmla="*/ 2202463 w 8519044"/>
              <a:gd name="connsiteY31" fmla="*/ 0 h 269174"/>
              <a:gd name="connsiteX32" fmla="*/ 2312340 w 8519044"/>
              <a:gd name="connsiteY32" fmla="*/ 45512 h 269174"/>
              <a:gd name="connsiteX33" fmla="*/ 2336402 w 8519044"/>
              <a:gd name="connsiteY33" fmla="*/ 81202 h 269174"/>
              <a:gd name="connsiteX34" fmla="*/ 2360464 w 8519044"/>
              <a:gd name="connsiteY34" fmla="*/ 45512 h 269174"/>
              <a:gd name="connsiteX35" fmla="*/ 2470341 w 8519044"/>
              <a:gd name="connsiteY35" fmla="*/ 0 h 269174"/>
              <a:gd name="connsiteX36" fmla="*/ 2580218 w 8519044"/>
              <a:gd name="connsiteY36" fmla="*/ 45512 h 269174"/>
              <a:gd name="connsiteX37" fmla="*/ 2604280 w 8519044"/>
              <a:gd name="connsiteY37" fmla="*/ 81202 h 269174"/>
              <a:gd name="connsiteX38" fmla="*/ 2628342 w 8519044"/>
              <a:gd name="connsiteY38" fmla="*/ 45512 h 269174"/>
              <a:gd name="connsiteX39" fmla="*/ 2738219 w 8519044"/>
              <a:gd name="connsiteY39" fmla="*/ 0 h 269174"/>
              <a:gd name="connsiteX40" fmla="*/ 2848095 w 8519044"/>
              <a:gd name="connsiteY40" fmla="*/ 45512 h 269174"/>
              <a:gd name="connsiteX41" fmla="*/ 2872159 w 8519044"/>
              <a:gd name="connsiteY41" fmla="*/ 81202 h 269174"/>
              <a:gd name="connsiteX42" fmla="*/ 2896222 w 8519044"/>
              <a:gd name="connsiteY42" fmla="*/ 45512 h 269174"/>
              <a:gd name="connsiteX43" fmla="*/ 3006098 w 8519044"/>
              <a:gd name="connsiteY43" fmla="*/ 0 h 269174"/>
              <a:gd name="connsiteX44" fmla="*/ 3115974 w 8519044"/>
              <a:gd name="connsiteY44" fmla="*/ 45512 h 269174"/>
              <a:gd name="connsiteX45" fmla="*/ 3140037 w 8519044"/>
              <a:gd name="connsiteY45" fmla="*/ 81202 h 269174"/>
              <a:gd name="connsiteX46" fmla="*/ 3164099 w 8519044"/>
              <a:gd name="connsiteY46" fmla="*/ 45512 h 269174"/>
              <a:gd name="connsiteX47" fmla="*/ 3273976 w 8519044"/>
              <a:gd name="connsiteY47" fmla="*/ 0 h 269174"/>
              <a:gd name="connsiteX48" fmla="*/ 3383852 w 8519044"/>
              <a:gd name="connsiteY48" fmla="*/ 45512 h 269174"/>
              <a:gd name="connsiteX49" fmla="*/ 3407915 w 8519044"/>
              <a:gd name="connsiteY49" fmla="*/ 81202 h 269174"/>
              <a:gd name="connsiteX50" fmla="*/ 3431977 w 8519044"/>
              <a:gd name="connsiteY50" fmla="*/ 45512 h 269174"/>
              <a:gd name="connsiteX51" fmla="*/ 3541853 w 8519044"/>
              <a:gd name="connsiteY51" fmla="*/ 0 h 269174"/>
              <a:gd name="connsiteX52" fmla="*/ 3651730 w 8519044"/>
              <a:gd name="connsiteY52" fmla="*/ 45512 h 269174"/>
              <a:gd name="connsiteX53" fmla="*/ 3675792 w 8519044"/>
              <a:gd name="connsiteY53" fmla="*/ 81202 h 269174"/>
              <a:gd name="connsiteX54" fmla="*/ 3699855 w 8519044"/>
              <a:gd name="connsiteY54" fmla="*/ 45512 h 269174"/>
              <a:gd name="connsiteX55" fmla="*/ 3809731 w 8519044"/>
              <a:gd name="connsiteY55" fmla="*/ 0 h 269174"/>
              <a:gd name="connsiteX56" fmla="*/ 3919608 w 8519044"/>
              <a:gd name="connsiteY56" fmla="*/ 45512 h 269174"/>
              <a:gd name="connsiteX57" fmla="*/ 3943671 w 8519044"/>
              <a:gd name="connsiteY57" fmla="*/ 81202 h 269174"/>
              <a:gd name="connsiteX58" fmla="*/ 3967734 w 8519044"/>
              <a:gd name="connsiteY58" fmla="*/ 45512 h 269174"/>
              <a:gd name="connsiteX59" fmla="*/ 4077610 w 8519044"/>
              <a:gd name="connsiteY59" fmla="*/ 0 h 269174"/>
              <a:gd name="connsiteX60" fmla="*/ 4187487 w 8519044"/>
              <a:gd name="connsiteY60" fmla="*/ 45512 h 269174"/>
              <a:gd name="connsiteX61" fmla="*/ 4211549 w 8519044"/>
              <a:gd name="connsiteY61" fmla="*/ 81202 h 269174"/>
              <a:gd name="connsiteX62" fmla="*/ 4235612 w 8519044"/>
              <a:gd name="connsiteY62" fmla="*/ 45512 h 269174"/>
              <a:gd name="connsiteX63" fmla="*/ 4345488 w 8519044"/>
              <a:gd name="connsiteY63" fmla="*/ 0 h 269174"/>
              <a:gd name="connsiteX64" fmla="*/ 4455365 w 8519044"/>
              <a:gd name="connsiteY64" fmla="*/ 45512 h 269174"/>
              <a:gd name="connsiteX65" fmla="*/ 4479427 w 8519044"/>
              <a:gd name="connsiteY65" fmla="*/ 81202 h 269174"/>
              <a:gd name="connsiteX66" fmla="*/ 4503490 w 8519044"/>
              <a:gd name="connsiteY66" fmla="*/ 45512 h 269174"/>
              <a:gd name="connsiteX67" fmla="*/ 4613366 w 8519044"/>
              <a:gd name="connsiteY67" fmla="*/ 0 h 269174"/>
              <a:gd name="connsiteX68" fmla="*/ 4723243 w 8519044"/>
              <a:gd name="connsiteY68" fmla="*/ 45512 h 269174"/>
              <a:gd name="connsiteX69" fmla="*/ 4747306 w 8519044"/>
              <a:gd name="connsiteY69" fmla="*/ 81202 h 269174"/>
              <a:gd name="connsiteX70" fmla="*/ 4771369 w 8519044"/>
              <a:gd name="connsiteY70" fmla="*/ 45512 h 269174"/>
              <a:gd name="connsiteX71" fmla="*/ 4881245 w 8519044"/>
              <a:gd name="connsiteY71" fmla="*/ 0 h 269174"/>
              <a:gd name="connsiteX72" fmla="*/ 4991122 w 8519044"/>
              <a:gd name="connsiteY72" fmla="*/ 45512 h 269174"/>
              <a:gd name="connsiteX73" fmla="*/ 5015184 w 8519044"/>
              <a:gd name="connsiteY73" fmla="*/ 81202 h 269174"/>
              <a:gd name="connsiteX74" fmla="*/ 5039247 w 8519044"/>
              <a:gd name="connsiteY74" fmla="*/ 45512 h 269174"/>
              <a:gd name="connsiteX75" fmla="*/ 5149123 w 8519044"/>
              <a:gd name="connsiteY75" fmla="*/ 0 h 269174"/>
              <a:gd name="connsiteX76" fmla="*/ 5259000 w 8519044"/>
              <a:gd name="connsiteY76" fmla="*/ 45512 h 269174"/>
              <a:gd name="connsiteX77" fmla="*/ 5283062 w 8519044"/>
              <a:gd name="connsiteY77" fmla="*/ 81202 h 269174"/>
              <a:gd name="connsiteX78" fmla="*/ 5307125 w 8519044"/>
              <a:gd name="connsiteY78" fmla="*/ 45512 h 269174"/>
              <a:gd name="connsiteX79" fmla="*/ 5417001 w 8519044"/>
              <a:gd name="connsiteY79" fmla="*/ 0 h 269174"/>
              <a:gd name="connsiteX80" fmla="*/ 5526878 w 8519044"/>
              <a:gd name="connsiteY80" fmla="*/ 45512 h 269174"/>
              <a:gd name="connsiteX81" fmla="*/ 5550941 w 8519044"/>
              <a:gd name="connsiteY81" fmla="*/ 81202 h 269174"/>
              <a:gd name="connsiteX82" fmla="*/ 5575004 w 8519044"/>
              <a:gd name="connsiteY82" fmla="*/ 45512 h 269174"/>
              <a:gd name="connsiteX83" fmla="*/ 5684880 w 8519044"/>
              <a:gd name="connsiteY83" fmla="*/ 0 h 269174"/>
              <a:gd name="connsiteX84" fmla="*/ 5794757 w 8519044"/>
              <a:gd name="connsiteY84" fmla="*/ 45512 h 269174"/>
              <a:gd name="connsiteX85" fmla="*/ 5818819 w 8519044"/>
              <a:gd name="connsiteY85" fmla="*/ 81202 h 269174"/>
              <a:gd name="connsiteX86" fmla="*/ 5842882 w 8519044"/>
              <a:gd name="connsiteY86" fmla="*/ 45512 h 269174"/>
              <a:gd name="connsiteX87" fmla="*/ 5952758 w 8519044"/>
              <a:gd name="connsiteY87" fmla="*/ 0 h 269174"/>
              <a:gd name="connsiteX88" fmla="*/ 6062635 w 8519044"/>
              <a:gd name="connsiteY88" fmla="*/ 45512 h 269174"/>
              <a:gd name="connsiteX89" fmla="*/ 6086697 w 8519044"/>
              <a:gd name="connsiteY89" fmla="*/ 81202 h 269174"/>
              <a:gd name="connsiteX90" fmla="*/ 6110760 w 8519044"/>
              <a:gd name="connsiteY90" fmla="*/ 45512 h 269174"/>
              <a:gd name="connsiteX91" fmla="*/ 6220636 w 8519044"/>
              <a:gd name="connsiteY91" fmla="*/ 0 h 269174"/>
              <a:gd name="connsiteX92" fmla="*/ 6330513 w 8519044"/>
              <a:gd name="connsiteY92" fmla="*/ 45512 h 269174"/>
              <a:gd name="connsiteX93" fmla="*/ 6354576 w 8519044"/>
              <a:gd name="connsiteY93" fmla="*/ 81202 h 269174"/>
              <a:gd name="connsiteX94" fmla="*/ 6378639 w 8519044"/>
              <a:gd name="connsiteY94" fmla="*/ 45512 h 269174"/>
              <a:gd name="connsiteX95" fmla="*/ 6488515 w 8519044"/>
              <a:gd name="connsiteY95" fmla="*/ 0 h 269174"/>
              <a:gd name="connsiteX96" fmla="*/ 6598392 w 8519044"/>
              <a:gd name="connsiteY96" fmla="*/ 45512 h 269174"/>
              <a:gd name="connsiteX97" fmla="*/ 6622454 w 8519044"/>
              <a:gd name="connsiteY97" fmla="*/ 81202 h 269174"/>
              <a:gd name="connsiteX98" fmla="*/ 6646517 w 8519044"/>
              <a:gd name="connsiteY98" fmla="*/ 45512 h 269174"/>
              <a:gd name="connsiteX99" fmla="*/ 6756393 w 8519044"/>
              <a:gd name="connsiteY99" fmla="*/ 0 h 269174"/>
              <a:gd name="connsiteX100" fmla="*/ 6866270 w 8519044"/>
              <a:gd name="connsiteY100" fmla="*/ 45512 h 269174"/>
              <a:gd name="connsiteX101" fmla="*/ 6890332 w 8519044"/>
              <a:gd name="connsiteY101" fmla="*/ 81202 h 269174"/>
              <a:gd name="connsiteX102" fmla="*/ 6914395 w 8519044"/>
              <a:gd name="connsiteY102" fmla="*/ 45512 h 269174"/>
              <a:gd name="connsiteX103" fmla="*/ 7024271 w 8519044"/>
              <a:gd name="connsiteY103" fmla="*/ 0 h 269174"/>
              <a:gd name="connsiteX104" fmla="*/ 7134148 w 8519044"/>
              <a:gd name="connsiteY104" fmla="*/ 45512 h 269174"/>
              <a:gd name="connsiteX105" fmla="*/ 7158211 w 8519044"/>
              <a:gd name="connsiteY105" fmla="*/ 81202 h 269174"/>
              <a:gd name="connsiteX106" fmla="*/ 7182274 w 8519044"/>
              <a:gd name="connsiteY106" fmla="*/ 45512 h 269174"/>
              <a:gd name="connsiteX107" fmla="*/ 7292150 w 8519044"/>
              <a:gd name="connsiteY107" fmla="*/ 0 h 269174"/>
              <a:gd name="connsiteX108" fmla="*/ 7402027 w 8519044"/>
              <a:gd name="connsiteY108" fmla="*/ 45512 h 269174"/>
              <a:gd name="connsiteX109" fmla="*/ 7426089 w 8519044"/>
              <a:gd name="connsiteY109" fmla="*/ 81202 h 269174"/>
              <a:gd name="connsiteX110" fmla="*/ 7450152 w 8519044"/>
              <a:gd name="connsiteY110" fmla="*/ 45512 h 269174"/>
              <a:gd name="connsiteX111" fmla="*/ 7560028 w 8519044"/>
              <a:gd name="connsiteY111" fmla="*/ 0 h 269174"/>
              <a:gd name="connsiteX112" fmla="*/ 7669905 w 8519044"/>
              <a:gd name="connsiteY112" fmla="*/ 45512 h 269174"/>
              <a:gd name="connsiteX113" fmla="*/ 7693967 w 8519044"/>
              <a:gd name="connsiteY113" fmla="*/ 81202 h 269174"/>
              <a:gd name="connsiteX114" fmla="*/ 7718029 w 8519044"/>
              <a:gd name="connsiteY114" fmla="*/ 45512 h 269174"/>
              <a:gd name="connsiteX115" fmla="*/ 7827906 w 8519044"/>
              <a:gd name="connsiteY115" fmla="*/ 0 h 269174"/>
              <a:gd name="connsiteX116" fmla="*/ 7937783 w 8519044"/>
              <a:gd name="connsiteY116" fmla="*/ 45512 h 269174"/>
              <a:gd name="connsiteX117" fmla="*/ 7961845 w 8519044"/>
              <a:gd name="connsiteY117" fmla="*/ 81202 h 269174"/>
              <a:gd name="connsiteX118" fmla="*/ 7985908 w 8519044"/>
              <a:gd name="connsiteY118" fmla="*/ 45512 h 269174"/>
              <a:gd name="connsiteX119" fmla="*/ 8095785 w 8519044"/>
              <a:gd name="connsiteY119" fmla="*/ 0 h 269174"/>
              <a:gd name="connsiteX120" fmla="*/ 8205662 w 8519044"/>
              <a:gd name="connsiteY120" fmla="*/ 45512 h 269174"/>
              <a:gd name="connsiteX121" fmla="*/ 8229720 w 8519044"/>
              <a:gd name="connsiteY121" fmla="*/ 81196 h 269174"/>
              <a:gd name="connsiteX122" fmla="*/ 8253778 w 8519044"/>
              <a:gd name="connsiteY122" fmla="*/ 45512 h 269174"/>
              <a:gd name="connsiteX123" fmla="*/ 8363655 w 8519044"/>
              <a:gd name="connsiteY123" fmla="*/ 0 h 269174"/>
              <a:gd name="connsiteX124" fmla="*/ 8519044 w 8519044"/>
              <a:gd name="connsiteY124" fmla="*/ 155389 h 269174"/>
              <a:gd name="connsiteX125" fmla="*/ 8514533 w 8519044"/>
              <a:gd name="connsiteY125" fmla="*/ 177734 h 269174"/>
              <a:gd name="connsiteX126" fmla="*/ 0 w 8519044"/>
              <a:gd name="connsiteY126" fmla="*/ 269174 h 269174"/>
              <a:gd name="connsiteX0" fmla="*/ 193376 w 8519044"/>
              <a:gd name="connsiteY0" fmla="*/ 81202 h 269174"/>
              <a:gd name="connsiteX1" fmla="*/ 217439 w 8519044"/>
              <a:gd name="connsiteY1" fmla="*/ 45512 h 269174"/>
              <a:gd name="connsiteX2" fmla="*/ 327315 w 8519044"/>
              <a:gd name="connsiteY2" fmla="*/ 0 h 269174"/>
              <a:gd name="connsiteX3" fmla="*/ 437192 w 8519044"/>
              <a:gd name="connsiteY3" fmla="*/ 45512 h 269174"/>
              <a:gd name="connsiteX4" fmla="*/ 461255 w 8519044"/>
              <a:gd name="connsiteY4" fmla="*/ 81202 h 269174"/>
              <a:gd name="connsiteX5" fmla="*/ 485318 w 8519044"/>
              <a:gd name="connsiteY5" fmla="*/ 45512 h 269174"/>
              <a:gd name="connsiteX6" fmla="*/ 595195 w 8519044"/>
              <a:gd name="connsiteY6" fmla="*/ 0 h 269174"/>
              <a:gd name="connsiteX7" fmla="*/ 705071 w 8519044"/>
              <a:gd name="connsiteY7" fmla="*/ 45512 h 269174"/>
              <a:gd name="connsiteX8" fmla="*/ 729134 w 8519044"/>
              <a:gd name="connsiteY8" fmla="*/ 81202 h 269174"/>
              <a:gd name="connsiteX9" fmla="*/ 753196 w 8519044"/>
              <a:gd name="connsiteY9" fmla="*/ 45512 h 269174"/>
              <a:gd name="connsiteX10" fmla="*/ 863072 w 8519044"/>
              <a:gd name="connsiteY10" fmla="*/ 0 h 269174"/>
              <a:gd name="connsiteX11" fmla="*/ 972949 w 8519044"/>
              <a:gd name="connsiteY11" fmla="*/ 45512 h 269174"/>
              <a:gd name="connsiteX12" fmla="*/ 997011 w 8519044"/>
              <a:gd name="connsiteY12" fmla="*/ 81202 h 269174"/>
              <a:gd name="connsiteX13" fmla="*/ 1021074 w 8519044"/>
              <a:gd name="connsiteY13" fmla="*/ 45512 h 269174"/>
              <a:gd name="connsiteX14" fmla="*/ 1130950 w 8519044"/>
              <a:gd name="connsiteY14" fmla="*/ 0 h 269174"/>
              <a:gd name="connsiteX15" fmla="*/ 1240826 w 8519044"/>
              <a:gd name="connsiteY15" fmla="*/ 45512 h 269174"/>
              <a:gd name="connsiteX16" fmla="*/ 1264890 w 8519044"/>
              <a:gd name="connsiteY16" fmla="*/ 81202 h 269174"/>
              <a:gd name="connsiteX17" fmla="*/ 1288953 w 8519044"/>
              <a:gd name="connsiteY17" fmla="*/ 45512 h 269174"/>
              <a:gd name="connsiteX18" fmla="*/ 1398829 w 8519044"/>
              <a:gd name="connsiteY18" fmla="*/ 0 h 269174"/>
              <a:gd name="connsiteX19" fmla="*/ 1508706 w 8519044"/>
              <a:gd name="connsiteY19" fmla="*/ 45512 h 269174"/>
              <a:gd name="connsiteX20" fmla="*/ 1532767 w 8519044"/>
              <a:gd name="connsiteY20" fmla="*/ 81202 h 269174"/>
              <a:gd name="connsiteX21" fmla="*/ 1556830 w 8519044"/>
              <a:gd name="connsiteY21" fmla="*/ 45512 h 269174"/>
              <a:gd name="connsiteX22" fmla="*/ 1666706 w 8519044"/>
              <a:gd name="connsiteY22" fmla="*/ 0 h 269174"/>
              <a:gd name="connsiteX23" fmla="*/ 1776583 w 8519044"/>
              <a:gd name="connsiteY23" fmla="*/ 45512 h 269174"/>
              <a:gd name="connsiteX24" fmla="*/ 1800645 w 8519044"/>
              <a:gd name="connsiteY24" fmla="*/ 81202 h 269174"/>
              <a:gd name="connsiteX25" fmla="*/ 1824708 w 8519044"/>
              <a:gd name="connsiteY25" fmla="*/ 45512 h 269174"/>
              <a:gd name="connsiteX26" fmla="*/ 1934584 w 8519044"/>
              <a:gd name="connsiteY26" fmla="*/ 0 h 269174"/>
              <a:gd name="connsiteX27" fmla="*/ 2044462 w 8519044"/>
              <a:gd name="connsiteY27" fmla="*/ 45512 h 269174"/>
              <a:gd name="connsiteX28" fmla="*/ 2068524 w 8519044"/>
              <a:gd name="connsiteY28" fmla="*/ 81202 h 269174"/>
              <a:gd name="connsiteX29" fmla="*/ 2092588 w 8519044"/>
              <a:gd name="connsiteY29" fmla="*/ 45512 h 269174"/>
              <a:gd name="connsiteX30" fmla="*/ 2202463 w 8519044"/>
              <a:gd name="connsiteY30" fmla="*/ 0 h 269174"/>
              <a:gd name="connsiteX31" fmla="*/ 2312340 w 8519044"/>
              <a:gd name="connsiteY31" fmla="*/ 45512 h 269174"/>
              <a:gd name="connsiteX32" fmla="*/ 2336402 w 8519044"/>
              <a:gd name="connsiteY32" fmla="*/ 81202 h 269174"/>
              <a:gd name="connsiteX33" fmla="*/ 2360464 w 8519044"/>
              <a:gd name="connsiteY33" fmla="*/ 45512 h 269174"/>
              <a:gd name="connsiteX34" fmla="*/ 2470341 w 8519044"/>
              <a:gd name="connsiteY34" fmla="*/ 0 h 269174"/>
              <a:gd name="connsiteX35" fmla="*/ 2580218 w 8519044"/>
              <a:gd name="connsiteY35" fmla="*/ 45512 h 269174"/>
              <a:gd name="connsiteX36" fmla="*/ 2604280 w 8519044"/>
              <a:gd name="connsiteY36" fmla="*/ 81202 h 269174"/>
              <a:gd name="connsiteX37" fmla="*/ 2628342 w 8519044"/>
              <a:gd name="connsiteY37" fmla="*/ 45512 h 269174"/>
              <a:gd name="connsiteX38" fmla="*/ 2738219 w 8519044"/>
              <a:gd name="connsiteY38" fmla="*/ 0 h 269174"/>
              <a:gd name="connsiteX39" fmla="*/ 2848095 w 8519044"/>
              <a:gd name="connsiteY39" fmla="*/ 45512 h 269174"/>
              <a:gd name="connsiteX40" fmla="*/ 2872159 w 8519044"/>
              <a:gd name="connsiteY40" fmla="*/ 81202 h 269174"/>
              <a:gd name="connsiteX41" fmla="*/ 2896222 w 8519044"/>
              <a:gd name="connsiteY41" fmla="*/ 45512 h 269174"/>
              <a:gd name="connsiteX42" fmla="*/ 3006098 w 8519044"/>
              <a:gd name="connsiteY42" fmla="*/ 0 h 269174"/>
              <a:gd name="connsiteX43" fmla="*/ 3115974 w 8519044"/>
              <a:gd name="connsiteY43" fmla="*/ 45512 h 269174"/>
              <a:gd name="connsiteX44" fmla="*/ 3140037 w 8519044"/>
              <a:gd name="connsiteY44" fmla="*/ 81202 h 269174"/>
              <a:gd name="connsiteX45" fmla="*/ 3164099 w 8519044"/>
              <a:gd name="connsiteY45" fmla="*/ 45512 h 269174"/>
              <a:gd name="connsiteX46" fmla="*/ 3273976 w 8519044"/>
              <a:gd name="connsiteY46" fmla="*/ 0 h 269174"/>
              <a:gd name="connsiteX47" fmla="*/ 3383852 w 8519044"/>
              <a:gd name="connsiteY47" fmla="*/ 45512 h 269174"/>
              <a:gd name="connsiteX48" fmla="*/ 3407915 w 8519044"/>
              <a:gd name="connsiteY48" fmla="*/ 81202 h 269174"/>
              <a:gd name="connsiteX49" fmla="*/ 3431977 w 8519044"/>
              <a:gd name="connsiteY49" fmla="*/ 45512 h 269174"/>
              <a:gd name="connsiteX50" fmla="*/ 3541853 w 8519044"/>
              <a:gd name="connsiteY50" fmla="*/ 0 h 269174"/>
              <a:gd name="connsiteX51" fmla="*/ 3651730 w 8519044"/>
              <a:gd name="connsiteY51" fmla="*/ 45512 h 269174"/>
              <a:gd name="connsiteX52" fmla="*/ 3675792 w 8519044"/>
              <a:gd name="connsiteY52" fmla="*/ 81202 h 269174"/>
              <a:gd name="connsiteX53" fmla="*/ 3699855 w 8519044"/>
              <a:gd name="connsiteY53" fmla="*/ 45512 h 269174"/>
              <a:gd name="connsiteX54" fmla="*/ 3809731 w 8519044"/>
              <a:gd name="connsiteY54" fmla="*/ 0 h 269174"/>
              <a:gd name="connsiteX55" fmla="*/ 3919608 w 8519044"/>
              <a:gd name="connsiteY55" fmla="*/ 45512 h 269174"/>
              <a:gd name="connsiteX56" fmla="*/ 3943671 w 8519044"/>
              <a:gd name="connsiteY56" fmla="*/ 81202 h 269174"/>
              <a:gd name="connsiteX57" fmla="*/ 3967734 w 8519044"/>
              <a:gd name="connsiteY57" fmla="*/ 45512 h 269174"/>
              <a:gd name="connsiteX58" fmla="*/ 4077610 w 8519044"/>
              <a:gd name="connsiteY58" fmla="*/ 0 h 269174"/>
              <a:gd name="connsiteX59" fmla="*/ 4187487 w 8519044"/>
              <a:gd name="connsiteY59" fmla="*/ 45512 h 269174"/>
              <a:gd name="connsiteX60" fmla="*/ 4211549 w 8519044"/>
              <a:gd name="connsiteY60" fmla="*/ 81202 h 269174"/>
              <a:gd name="connsiteX61" fmla="*/ 4235612 w 8519044"/>
              <a:gd name="connsiteY61" fmla="*/ 45512 h 269174"/>
              <a:gd name="connsiteX62" fmla="*/ 4345488 w 8519044"/>
              <a:gd name="connsiteY62" fmla="*/ 0 h 269174"/>
              <a:gd name="connsiteX63" fmla="*/ 4455365 w 8519044"/>
              <a:gd name="connsiteY63" fmla="*/ 45512 h 269174"/>
              <a:gd name="connsiteX64" fmla="*/ 4479427 w 8519044"/>
              <a:gd name="connsiteY64" fmla="*/ 81202 h 269174"/>
              <a:gd name="connsiteX65" fmla="*/ 4503490 w 8519044"/>
              <a:gd name="connsiteY65" fmla="*/ 45512 h 269174"/>
              <a:gd name="connsiteX66" fmla="*/ 4613366 w 8519044"/>
              <a:gd name="connsiteY66" fmla="*/ 0 h 269174"/>
              <a:gd name="connsiteX67" fmla="*/ 4723243 w 8519044"/>
              <a:gd name="connsiteY67" fmla="*/ 45512 h 269174"/>
              <a:gd name="connsiteX68" fmla="*/ 4747306 w 8519044"/>
              <a:gd name="connsiteY68" fmla="*/ 81202 h 269174"/>
              <a:gd name="connsiteX69" fmla="*/ 4771369 w 8519044"/>
              <a:gd name="connsiteY69" fmla="*/ 45512 h 269174"/>
              <a:gd name="connsiteX70" fmla="*/ 4881245 w 8519044"/>
              <a:gd name="connsiteY70" fmla="*/ 0 h 269174"/>
              <a:gd name="connsiteX71" fmla="*/ 4991122 w 8519044"/>
              <a:gd name="connsiteY71" fmla="*/ 45512 h 269174"/>
              <a:gd name="connsiteX72" fmla="*/ 5015184 w 8519044"/>
              <a:gd name="connsiteY72" fmla="*/ 81202 h 269174"/>
              <a:gd name="connsiteX73" fmla="*/ 5039247 w 8519044"/>
              <a:gd name="connsiteY73" fmla="*/ 45512 h 269174"/>
              <a:gd name="connsiteX74" fmla="*/ 5149123 w 8519044"/>
              <a:gd name="connsiteY74" fmla="*/ 0 h 269174"/>
              <a:gd name="connsiteX75" fmla="*/ 5259000 w 8519044"/>
              <a:gd name="connsiteY75" fmla="*/ 45512 h 269174"/>
              <a:gd name="connsiteX76" fmla="*/ 5283062 w 8519044"/>
              <a:gd name="connsiteY76" fmla="*/ 81202 h 269174"/>
              <a:gd name="connsiteX77" fmla="*/ 5307125 w 8519044"/>
              <a:gd name="connsiteY77" fmla="*/ 45512 h 269174"/>
              <a:gd name="connsiteX78" fmla="*/ 5417001 w 8519044"/>
              <a:gd name="connsiteY78" fmla="*/ 0 h 269174"/>
              <a:gd name="connsiteX79" fmla="*/ 5526878 w 8519044"/>
              <a:gd name="connsiteY79" fmla="*/ 45512 h 269174"/>
              <a:gd name="connsiteX80" fmla="*/ 5550941 w 8519044"/>
              <a:gd name="connsiteY80" fmla="*/ 81202 h 269174"/>
              <a:gd name="connsiteX81" fmla="*/ 5575004 w 8519044"/>
              <a:gd name="connsiteY81" fmla="*/ 45512 h 269174"/>
              <a:gd name="connsiteX82" fmla="*/ 5684880 w 8519044"/>
              <a:gd name="connsiteY82" fmla="*/ 0 h 269174"/>
              <a:gd name="connsiteX83" fmla="*/ 5794757 w 8519044"/>
              <a:gd name="connsiteY83" fmla="*/ 45512 h 269174"/>
              <a:gd name="connsiteX84" fmla="*/ 5818819 w 8519044"/>
              <a:gd name="connsiteY84" fmla="*/ 81202 h 269174"/>
              <a:gd name="connsiteX85" fmla="*/ 5842882 w 8519044"/>
              <a:gd name="connsiteY85" fmla="*/ 45512 h 269174"/>
              <a:gd name="connsiteX86" fmla="*/ 5952758 w 8519044"/>
              <a:gd name="connsiteY86" fmla="*/ 0 h 269174"/>
              <a:gd name="connsiteX87" fmla="*/ 6062635 w 8519044"/>
              <a:gd name="connsiteY87" fmla="*/ 45512 h 269174"/>
              <a:gd name="connsiteX88" fmla="*/ 6086697 w 8519044"/>
              <a:gd name="connsiteY88" fmla="*/ 81202 h 269174"/>
              <a:gd name="connsiteX89" fmla="*/ 6110760 w 8519044"/>
              <a:gd name="connsiteY89" fmla="*/ 45512 h 269174"/>
              <a:gd name="connsiteX90" fmla="*/ 6220636 w 8519044"/>
              <a:gd name="connsiteY90" fmla="*/ 0 h 269174"/>
              <a:gd name="connsiteX91" fmla="*/ 6330513 w 8519044"/>
              <a:gd name="connsiteY91" fmla="*/ 45512 h 269174"/>
              <a:gd name="connsiteX92" fmla="*/ 6354576 w 8519044"/>
              <a:gd name="connsiteY92" fmla="*/ 81202 h 269174"/>
              <a:gd name="connsiteX93" fmla="*/ 6378639 w 8519044"/>
              <a:gd name="connsiteY93" fmla="*/ 45512 h 269174"/>
              <a:gd name="connsiteX94" fmla="*/ 6488515 w 8519044"/>
              <a:gd name="connsiteY94" fmla="*/ 0 h 269174"/>
              <a:gd name="connsiteX95" fmla="*/ 6598392 w 8519044"/>
              <a:gd name="connsiteY95" fmla="*/ 45512 h 269174"/>
              <a:gd name="connsiteX96" fmla="*/ 6622454 w 8519044"/>
              <a:gd name="connsiteY96" fmla="*/ 81202 h 269174"/>
              <a:gd name="connsiteX97" fmla="*/ 6646517 w 8519044"/>
              <a:gd name="connsiteY97" fmla="*/ 45512 h 269174"/>
              <a:gd name="connsiteX98" fmla="*/ 6756393 w 8519044"/>
              <a:gd name="connsiteY98" fmla="*/ 0 h 269174"/>
              <a:gd name="connsiteX99" fmla="*/ 6866270 w 8519044"/>
              <a:gd name="connsiteY99" fmla="*/ 45512 h 269174"/>
              <a:gd name="connsiteX100" fmla="*/ 6890332 w 8519044"/>
              <a:gd name="connsiteY100" fmla="*/ 81202 h 269174"/>
              <a:gd name="connsiteX101" fmla="*/ 6914395 w 8519044"/>
              <a:gd name="connsiteY101" fmla="*/ 45512 h 269174"/>
              <a:gd name="connsiteX102" fmla="*/ 7024271 w 8519044"/>
              <a:gd name="connsiteY102" fmla="*/ 0 h 269174"/>
              <a:gd name="connsiteX103" fmla="*/ 7134148 w 8519044"/>
              <a:gd name="connsiteY103" fmla="*/ 45512 h 269174"/>
              <a:gd name="connsiteX104" fmla="*/ 7158211 w 8519044"/>
              <a:gd name="connsiteY104" fmla="*/ 81202 h 269174"/>
              <a:gd name="connsiteX105" fmla="*/ 7182274 w 8519044"/>
              <a:gd name="connsiteY105" fmla="*/ 45512 h 269174"/>
              <a:gd name="connsiteX106" fmla="*/ 7292150 w 8519044"/>
              <a:gd name="connsiteY106" fmla="*/ 0 h 269174"/>
              <a:gd name="connsiteX107" fmla="*/ 7402027 w 8519044"/>
              <a:gd name="connsiteY107" fmla="*/ 45512 h 269174"/>
              <a:gd name="connsiteX108" fmla="*/ 7426089 w 8519044"/>
              <a:gd name="connsiteY108" fmla="*/ 81202 h 269174"/>
              <a:gd name="connsiteX109" fmla="*/ 7450152 w 8519044"/>
              <a:gd name="connsiteY109" fmla="*/ 45512 h 269174"/>
              <a:gd name="connsiteX110" fmla="*/ 7560028 w 8519044"/>
              <a:gd name="connsiteY110" fmla="*/ 0 h 269174"/>
              <a:gd name="connsiteX111" fmla="*/ 7669905 w 8519044"/>
              <a:gd name="connsiteY111" fmla="*/ 45512 h 269174"/>
              <a:gd name="connsiteX112" fmla="*/ 7693967 w 8519044"/>
              <a:gd name="connsiteY112" fmla="*/ 81202 h 269174"/>
              <a:gd name="connsiteX113" fmla="*/ 7718029 w 8519044"/>
              <a:gd name="connsiteY113" fmla="*/ 45512 h 269174"/>
              <a:gd name="connsiteX114" fmla="*/ 7827906 w 8519044"/>
              <a:gd name="connsiteY114" fmla="*/ 0 h 269174"/>
              <a:gd name="connsiteX115" fmla="*/ 7937783 w 8519044"/>
              <a:gd name="connsiteY115" fmla="*/ 45512 h 269174"/>
              <a:gd name="connsiteX116" fmla="*/ 7961845 w 8519044"/>
              <a:gd name="connsiteY116" fmla="*/ 81202 h 269174"/>
              <a:gd name="connsiteX117" fmla="*/ 7985908 w 8519044"/>
              <a:gd name="connsiteY117" fmla="*/ 45512 h 269174"/>
              <a:gd name="connsiteX118" fmla="*/ 8095785 w 8519044"/>
              <a:gd name="connsiteY118" fmla="*/ 0 h 269174"/>
              <a:gd name="connsiteX119" fmla="*/ 8205662 w 8519044"/>
              <a:gd name="connsiteY119" fmla="*/ 45512 h 269174"/>
              <a:gd name="connsiteX120" fmla="*/ 8229720 w 8519044"/>
              <a:gd name="connsiteY120" fmla="*/ 81196 h 269174"/>
              <a:gd name="connsiteX121" fmla="*/ 8253778 w 8519044"/>
              <a:gd name="connsiteY121" fmla="*/ 45512 h 269174"/>
              <a:gd name="connsiteX122" fmla="*/ 8363655 w 8519044"/>
              <a:gd name="connsiteY122" fmla="*/ 0 h 269174"/>
              <a:gd name="connsiteX123" fmla="*/ 8519044 w 8519044"/>
              <a:gd name="connsiteY123" fmla="*/ 155389 h 269174"/>
              <a:gd name="connsiteX124" fmla="*/ 8514533 w 8519044"/>
              <a:gd name="connsiteY124" fmla="*/ 177734 h 269174"/>
              <a:gd name="connsiteX125" fmla="*/ 0 w 8519044"/>
              <a:gd name="connsiteY125" fmla="*/ 269174 h 269174"/>
              <a:gd name="connsiteX0" fmla="*/ 0 w 8325668"/>
              <a:gd name="connsiteY0" fmla="*/ 81202 h 177734"/>
              <a:gd name="connsiteX1" fmla="*/ 24063 w 8325668"/>
              <a:gd name="connsiteY1" fmla="*/ 45512 h 177734"/>
              <a:gd name="connsiteX2" fmla="*/ 133939 w 8325668"/>
              <a:gd name="connsiteY2" fmla="*/ 0 h 177734"/>
              <a:gd name="connsiteX3" fmla="*/ 243816 w 8325668"/>
              <a:gd name="connsiteY3" fmla="*/ 45512 h 177734"/>
              <a:gd name="connsiteX4" fmla="*/ 267879 w 8325668"/>
              <a:gd name="connsiteY4" fmla="*/ 81202 h 177734"/>
              <a:gd name="connsiteX5" fmla="*/ 291942 w 8325668"/>
              <a:gd name="connsiteY5" fmla="*/ 45512 h 177734"/>
              <a:gd name="connsiteX6" fmla="*/ 401819 w 8325668"/>
              <a:gd name="connsiteY6" fmla="*/ 0 h 177734"/>
              <a:gd name="connsiteX7" fmla="*/ 511695 w 8325668"/>
              <a:gd name="connsiteY7" fmla="*/ 45512 h 177734"/>
              <a:gd name="connsiteX8" fmla="*/ 535758 w 8325668"/>
              <a:gd name="connsiteY8" fmla="*/ 81202 h 177734"/>
              <a:gd name="connsiteX9" fmla="*/ 559820 w 8325668"/>
              <a:gd name="connsiteY9" fmla="*/ 45512 h 177734"/>
              <a:gd name="connsiteX10" fmla="*/ 669696 w 8325668"/>
              <a:gd name="connsiteY10" fmla="*/ 0 h 177734"/>
              <a:gd name="connsiteX11" fmla="*/ 779573 w 8325668"/>
              <a:gd name="connsiteY11" fmla="*/ 45512 h 177734"/>
              <a:gd name="connsiteX12" fmla="*/ 803635 w 8325668"/>
              <a:gd name="connsiteY12" fmla="*/ 81202 h 177734"/>
              <a:gd name="connsiteX13" fmla="*/ 827698 w 8325668"/>
              <a:gd name="connsiteY13" fmla="*/ 45512 h 177734"/>
              <a:gd name="connsiteX14" fmla="*/ 937574 w 8325668"/>
              <a:gd name="connsiteY14" fmla="*/ 0 h 177734"/>
              <a:gd name="connsiteX15" fmla="*/ 1047450 w 8325668"/>
              <a:gd name="connsiteY15" fmla="*/ 45512 h 177734"/>
              <a:gd name="connsiteX16" fmla="*/ 1071514 w 8325668"/>
              <a:gd name="connsiteY16" fmla="*/ 81202 h 177734"/>
              <a:gd name="connsiteX17" fmla="*/ 1095577 w 8325668"/>
              <a:gd name="connsiteY17" fmla="*/ 45512 h 177734"/>
              <a:gd name="connsiteX18" fmla="*/ 1205453 w 8325668"/>
              <a:gd name="connsiteY18" fmla="*/ 0 h 177734"/>
              <a:gd name="connsiteX19" fmla="*/ 1315330 w 8325668"/>
              <a:gd name="connsiteY19" fmla="*/ 45512 h 177734"/>
              <a:gd name="connsiteX20" fmla="*/ 1339391 w 8325668"/>
              <a:gd name="connsiteY20" fmla="*/ 81202 h 177734"/>
              <a:gd name="connsiteX21" fmla="*/ 1363454 w 8325668"/>
              <a:gd name="connsiteY21" fmla="*/ 45512 h 177734"/>
              <a:gd name="connsiteX22" fmla="*/ 1473330 w 8325668"/>
              <a:gd name="connsiteY22" fmla="*/ 0 h 177734"/>
              <a:gd name="connsiteX23" fmla="*/ 1583207 w 8325668"/>
              <a:gd name="connsiteY23" fmla="*/ 45512 h 177734"/>
              <a:gd name="connsiteX24" fmla="*/ 1607269 w 8325668"/>
              <a:gd name="connsiteY24" fmla="*/ 81202 h 177734"/>
              <a:gd name="connsiteX25" fmla="*/ 1631332 w 8325668"/>
              <a:gd name="connsiteY25" fmla="*/ 45512 h 177734"/>
              <a:gd name="connsiteX26" fmla="*/ 1741208 w 8325668"/>
              <a:gd name="connsiteY26" fmla="*/ 0 h 177734"/>
              <a:gd name="connsiteX27" fmla="*/ 1851086 w 8325668"/>
              <a:gd name="connsiteY27" fmla="*/ 45512 h 177734"/>
              <a:gd name="connsiteX28" fmla="*/ 1875148 w 8325668"/>
              <a:gd name="connsiteY28" fmla="*/ 81202 h 177734"/>
              <a:gd name="connsiteX29" fmla="*/ 1899212 w 8325668"/>
              <a:gd name="connsiteY29" fmla="*/ 45512 h 177734"/>
              <a:gd name="connsiteX30" fmla="*/ 2009087 w 8325668"/>
              <a:gd name="connsiteY30" fmla="*/ 0 h 177734"/>
              <a:gd name="connsiteX31" fmla="*/ 2118964 w 8325668"/>
              <a:gd name="connsiteY31" fmla="*/ 45512 h 177734"/>
              <a:gd name="connsiteX32" fmla="*/ 2143026 w 8325668"/>
              <a:gd name="connsiteY32" fmla="*/ 81202 h 177734"/>
              <a:gd name="connsiteX33" fmla="*/ 2167088 w 8325668"/>
              <a:gd name="connsiteY33" fmla="*/ 45512 h 177734"/>
              <a:gd name="connsiteX34" fmla="*/ 2276965 w 8325668"/>
              <a:gd name="connsiteY34" fmla="*/ 0 h 177734"/>
              <a:gd name="connsiteX35" fmla="*/ 2386842 w 8325668"/>
              <a:gd name="connsiteY35" fmla="*/ 45512 h 177734"/>
              <a:gd name="connsiteX36" fmla="*/ 2410904 w 8325668"/>
              <a:gd name="connsiteY36" fmla="*/ 81202 h 177734"/>
              <a:gd name="connsiteX37" fmla="*/ 2434966 w 8325668"/>
              <a:gd name="connsiteY37" fmla="*/ 45512 h 177734"/>
              <a:gd name="connsiteX38" fmla="*/ 2544843 w 8325668"/>
              <a:gd name="connsiteY38" fmla="*/ 0 h 177734"/>
              <a:gd name="connsiteX39" fmla="*/ 2654719 w 8325668"/>
              <a:gd name="connsiteY39" fmla="*/ 45512 h 177734"/>
              <a:gd name="connsiteX40" fmla="*/ 2678783 w 8325668"/>
              <a:gd name="connsiteY40" fmla="*/ 81202 h 177734"/>
              <a:gd name="connsiteX41" fmla="*/ 2702846 w 8325668"/>
              <a:gd name="connsiteY41" fmla="*/ 45512 h 177734"/>
              <a:gd name="connsiteX42" fmla="*/ 2812722 w 8325668"/>
              <a:gd name="connsiteY42" fmla="*/ 0 h 177734"/>
              <a:gd name="connsiteX43" fmla="*/ 2922598 w 8325668"/>
              <a:gd name="connsiteY43" fmla="*/ 45512 h 177734"/>
              <a:gd name="connsiteX44" fmla="*/ 2946661 w 8325668"/>
              <a:gd name="connsiteY44" fmla="*/ 81202 h 177734"/>
              <a:gd name="connsiteX45" fmla="*/ 2970723 w 8325668"/>
              <a:gd name="connsiteY45" fmla="*/ 45512 h 177734"/>
              <a:gd name="connsiteX46" fmla="*/ 3080600 w 8325668"/>
              <a:gd name="connsiteY46" fmla="*/ 0 h 177734"/>
              <a:gd name="connsiteX47" fmla="*/ 3190476 w 8325668"/>
              <a:gd name="connsiteY47" fmla="*/ 45512 h 177734"/>
              <a:gd name="connsiteX48" fmla="*/ 3214539 w 8325668"/>
              <a:gd name="connsiteY48" fmla="*/ 81202 h 177734"/>
              <a:gd name="connsiteX49" fmla="*/ 3238601 w 8325668"/>
              <a:gd name="connsiteY49" fmla="*/ 45512 h 177734"/>
              <a:gd name="connsiteX50" fmla="*/ 3348477 w 8325668"/>
              <a:gd name="connsiteY50" fmla="*/ 0 h 177734"/>
              <a:gd name="connsiteX51" fmla="*/ 3458354 w 8325668"/>
              <a:gd name="connsiteY51" fmla="*/ 45512 h 177734"/>
              <a:gd name="connsiteX52" fmla="*/ 3482416 w 8325668"/>
              <a:gd name="connsiteY52" fmla="*/ 81202 h 177734"/>
              <a:gd name="connsiteX53" fmla="*/ 3506479 w 8325668"/>
              <a:gd name="connsiteY53" fmla="*/ 45512 h 177734"/>
              <a:gd name="connsiteX54" fmla="*/ 3616355 w 8325668"/>
              <a:gd name="connsiteY54" fmla="*/ 0 h 177734"/>
              <a:gd name="connsiteX55" fmla="*/ 3726232 w 8325668"/>
              <a:gd name="connsiteY55" fmla="*/ 45512 h 177734"/>
              <a:gd name="connsiteX56" fmla="*/ 3750295 w 8325668"/>
              <a:gd name="connsiteY56" fmla="*/ 81202 h 177734"/>
              <a:gd name="connsiteX57" fmla="*/ 3774358 w 8325668"/>
              <a:gd name="connsiteY57" fmla="*/ 45512 h 177734"/>
              <a:gd name="connsiteX58" fmla="*/ 3884234 w 8325668"/>
              <a:gd name="connsiteY58" fmla="*/ 0 h 177734"/>
              <a:gd name="connsiteX59" fmla="*/ 3994111 w 8325668"/>
              <a:gd name="connsiteY59" fmla="*/ 45512 h 177734"/>
              <a:gd name="connsiteX60" fmla="*/ 4018173 w 8325668"/>
              <a:gd name="connsiteY60" fmla="*/ 81202 h 177734"/>
              <a:gd name="connsiteX61" fmla="*/ 4042236 w 8325668"/>
              <a:gd name="connsiteY61" fmla="*/ 45512 h 177734"/>
              <a:gd name="connsiteX62" fmla="*/ 4152112 w 8325668"/>
              <a:gd name="connsiteY62" fmla="*/ 0 h 177734"/>
              <a:gd name="connsiteX63" fmla="*/ 4261989 w 8325668"/>
              <a:gd name="connsiteY63" fmla="*/ 45512 h 177734"/>
              <a:gd name="connsiteX64" fmla="*/ 4286051 w 8325668"/>
              <a:gd name="connsiteY64" fmla="*/ 81202 h 177734"/>
              <a:gd name="connsiteX65" fmla="*/ 4310114 w 8325668"/>
              <a:gd name="connsiteY65" fmla="*/ 45512 h 177734"/>
              <a:gd name="connsiteX66" fmla="*/ 4419990 w 8325668"/>
              <a:gd name="connsiteY66" fmla="*/ 0 h 177734"/>
              <a:gd name="connsiteX67" fmla="*/ 4529867 w 8325668"/>
              <a:gd name="connsiteY67" fmla="*/ 45512 h 177734"/>
              <a:gd name="connsiteX68" fmla="*/ 4553930 w 8325668"/>
              <a:gd name="connsiteY68" fmla="*/ 81202 h 177734"/>
              <a:gd name="connsiteX69" fmla="*/ 4577993 w 8325668"/>
              <a:gd name="connsiteY69" fmla="*/ 45512 h 177734"/>
              <a:gd name="connsiteX70" fmla="*/ 4687869 w 8325668"/>
              <a:gd name="connsiteY70" fmla="*/ 0 h 177734"/>
              <a:gd name="connsiteX71" fmla="*/ 4797746 w 8325668"/>
              <a:gd name="connsiteY71" fmla="*/ 45512 h 177734"/>
              <a:gd name="connsiteX72" fmla="*/ 4821808 w 8325668"/>
              <a:gd name="connsiteY72" fmla="*/ 81202 h 177734"/>
              <a:gd name="connsiteX73" fmla="*/ 4845871 w 8325668"/>
              <a:gd name="connsiteY73" fmla="*/ 45512 h 177734"/>
              <a:gd name="connsiteX74" fmla="*/ 4955747 w 8325668"/>
              <a:gd name="connsiteY74" fmla="*/ 0 h 177734"/>
              <a:gd name="connsiteX75" fmla="*/ 5065624 w 8325668"/>
              <a:gd name="connsiteY75" fmla="*/ 45512 h 177734"/>
              <a:gd name="connsiteX76" fmla="*/ 5089686 w 8325668"/>
              <a:gd name="connsiteY76" fmla="*/ 81202 h 177734"/>
              <a:gd name="connsiteX77" fmla="*/ 5113749 w 8325668"/>
              <a:gd name="connsiteY77" fmla="*/ 45512 h 177734"/>
              <a:gd name="connsiteX78" fmla="*/ 5223625 w 8325668"/>
              <a:gd name="connsiteY78" fmla="*/ 0 h 177734"/>
              <a:gd name="connsiteX79" fmla="*/ 5333502 w 8325668"/>
              <a:gd name="connsiteY79" fmla="*/ 45512 h 177734"/>
              <a:gd name="connsiteX80" fmla="*/ 5357565 w 8325668"/>
              <a:gd name="connsiteY80" fmla="*/ 81202 h 177734"/>
              <a:gd name="connsiteX81" fmla="*/ 5381628 w 8325668"/>
              <a:gd name="connsiteY81" fmla="*/ 45512 h 177734"/>
              <a:gd name="connsiteX82" fmla="*/ 5491504 w 8325668"/>
              <a:gd name="connsiteY82" fmla="*/ 0 h 177734"/>
              <a:gd name="connsiteX83" fmla="*/ 5601381 w 8325668"/>
              <a:gd name="connsiteY83" fmla="*/ 45512 h 177734"/>
              <a:gd name="connsiteX84" fmla="*/ 5625443 w 8325668"/>
              <a:gd name="connsiteY84" fmla="*/ 81202 h 177734"/>
              <a:gd name="connsiteX85" fmla="*/ 5649506 w 8325668"/>
              <a:gd name="connsiteY85" fmla="*/ 45512 h 177734"/>
              <a:gd name="connsiteX86" fmla="*/ 5759382 w 8325668"/>
              <a:gd name="connsiteY86" fmla="*/ 0 h 177734"/>
              <a:gd name="connsiteX87" fmla="*/ 5869259 w 8325668"/>
              <a:gd name="connsiteY87" fmla="*/ 45512 h 177734"/>
              <a:gd name="connsiteX88" fmla="*/ 5893321 w 8325668"/>
              <a:gd name="connsiteY88" fmla="*/ 81202 h 177734"/>
              <a:gd name="connsiteX89" fmla="*/ 5917384 w 8325668"/>
              <a:gd name="connsiteY89" fmla="*/ 45512 h 177734"/>
              <a:gd name="connsiteX90" fmla="*/ 6027260 w 8325668"/>
              <a:gd name="connsiteY90" fmla="*/ 0 h 177734"/>
              <a:gd name="connsiteX91" fmla="*/ 6137137 w 8325668"/>
              <a:gd name="connsiteY91" fmla="*/ 45512 h 177734"/>
              <a:gd name="connsiteX92" fmla="*/ 6161200 w 8325668"/>
              <a:gd name="connsiteY92" fmla="*/ 81202 h 177734"/>
              <a:gd name="connsiteX93" fmla="*/ 6185263 w 8325668"/>
              <a:gd name="connsiteY93" fmla="*/ 45512 h 177734"/>
              <a:gd name="connsiteX94" fmla="*/ 6295139 w 8325668"/>
              <a:gd name="connsiteY94" fmla="*/ 0 h 177734"/>
              <a:gd name="connsiteX95" fmla="*/ 6405016 w 8325668"/>
              <a:gd name="connsiteY95" fmla="*/ 45512 h 177734"/>
              <a:gd name="connsiteX96" fmla="*/ 6429078 w 8325668"/>
              <a:gd name="connsiteY96" fmla="*/ 81202 h 177734"/>
              <a:gd name="connsiteX97" fmla="*/ 6453141 w 8325668"/>
              <a:gd name="connsiteY97" fmla="*/ 45512 h 177734"/>
              <a:gd name="connsiteX98" fmla="*/ 6563017 w 8325668"/>
              <a:gd name="connsiteY98" fmla="*/ 0 h 177734"/>
              <a:gd name="connsiteX99" fmla="*/ 6672894 w 8325668"/>
              <a:gd name="connsiteY99" fmla="*/ 45512 h 177734"/>
              <a:gd name="connsiteX100" fmla="*/ 6696956 w 8325668"/>
              <a:gd name="connsiteY100" fmla="*/ 81202 h 177734"/>
              <a:gd name="connsiteX101" fmla="*/ 6721019 w 8325668"/>
              <a:gd name="connsiteY101" fmla="*/ 45512 h 177734"/>
              <a:gd name="connsiteX102" fmla="*/ 6830895 w 8325668"/>
              <a:gd name="connsiteY102" fmla="*/ 0 h 177734"/>
              <a:gd name="connsiteX103" fmla="*/ 6940772 w 8325668"/>
              <a:gd name="connsiteY103" fmla="*/ 45512 h 177734"/>
              <a:gd name="connsiteX104" fmla="*/ 6964835 w 8325668"/>
              <a:gd name="connsiteY104" fmla="*/ 81202 h 177734"/>
              <a:gd name="connsiteX105" fmla="*/ 6988898 w 8325668"/>
              <a:gd name="connsiteY105" fmla="*/ 45512 h 177734"/>
              <a:gd name="connsiteX106" fmla="*/ 7098774 w 8325668"/>
              <a:gd name="connsiteY106" fmla="*/ 0 h 177734"/>
              <a:gd name="connsiteX107" fmla="*/ 7208651 w 8325668"/>
              <a:gd name="connsiteY107" fmla="*/ 45512 h 177734"/>
              <a:gd name="connsiteX108" fmla="*/ 7232713 w 8325668"/>
              <a:gd name="connsiteY108" fmla="*/ 81202 h 177734"/>
              <a:gd name="connsiteX109" fmla="*/ 7256776 w 8325668"/>
              <a:gd name="connsiteY109" fmla="*/ 45512 h 177734"/>
              <a:gd name="connsiteX110" fmla="*/ 7366652 w 8325668"/>
              <a:gd name="connsiteY110" fmla="*/ 0 h 177734"/>
              <a:gd name="connsiteX111" fmla="*/ 7476529 w 8325668"/>
              <a:gd name="connsiteY111" fmla="*/ 45512 h 177734"/>
              <a:gd name="connsiteX112" fmla="*/ 7500591 w 8325668"/>
              <a:gd name="connsiteY112" fmla="*/ 81202 h 177734"/>
              <a:gd name="connsiteX113" fmla="*/ 7524653 w 8325668"/>
              <a:gd name="connsiteY113" fmla="*/ 45512 h 177734"/>
              <a:gd name="connsiteX114" fmla="*/ 7634530 w 8325668"/>
              <a:gd name="connsiteY114" fmla="*/ 0 h 177734"/>
              <a:gd name="connsiteX115" fmla="*/ 7744407 w 8325668"/>
              <a:gd name="connsiteY115" fmla="*/ 45512 h 177734"/>
              <a:gd name="connsiteX116" fmla="*/ 7768469 w 8325668"/>
              <a:gd name="connsiteY116" fmla="*/ 81202 h 177734"/>
              <a:gd name="connsiteX117" fmla="*/ 7792532 w 8325668"/>
              <a:gd name="connsiteY117" fmla="*/ 45512 h 177734"/>
              <a:gd name="connsiteX118" fmla="*/ 7902409 w 8325668"/>
              <a:gd name="connsiteY118" fmla="*/ 0 h 177734"/>
              <a:gd name="connsiteX119" fmla="*/ 8012286 w 8325668"/>
              <a:gd name="connsiteY119" fmla="*/ 45512 h 177734"/>
              <a:gd name="connsiteX120" fmla="*/ 8036344 w 8325668"/>
              <a:gd name="connsiteY120" fmla="*/ 81196 h 177734"/>
              <a:gd name="connsiteX121" fmla="*/ 8060402 w 8325668"/>
              <a:gd name="connsiteY121" fmla="*/ 45512 h 177734"/>
              <a:gd name="connsiteX122" fmla="*/ 8170279 w 8325668"/>
              <a:gd name="connsiteY122" fmla="*/ 0 h 177734"/>
              <a:gd name="connsiteX123" fmla="*/ 8325668 w 8325668"/>
              <a:gd name="connsiteY123" fmla="*/ 155389 h 177734"/>
              <a:gd name="connsiteX124" fmla="*/ 8321157 w 8325668"/>
              <a:gd name="connsiteY124" fmla="*/ 177734 h 177734"/>
              <a:gd name="connsiteX0" fmla="*/ 0 w 8321157"/>
              <a:gd name="connsiteY0" fmla="*/ 87632 h 184164"/>
              <a:gd name="connsiteX1" fmla="*/ 24063 w 8321157"/>
              <a:gd name="connsiteY1" fmla="*/ 51942 h 184164"/>
              <a:gd name="connsiteX2" fmla="*/ 133939 w 8321157"/>
              <a:gd name="connsiteY2" fmla="*/ 6430 h 184164"/>
              <a:gd name="connsiteX3" fmla="*/ 243816 w 8321157"/>
              <a:gd name="connsiteY3" fmla="*/ 51942 h 184164"/>
              <a:gd name="connsiteX4" fmla="*/ 267879 w 8321157"/>
              <a:gd name="connsiteY4" fmla="*/ 87632 h 184164"/>
              <a:gd name="connsiteX5" fmla="*/ 291942 w 8321157"/>
              <a:gd name="connsiteY5" fmla="*/ 51942 h 184164"/>
              <a:gd name="connsiteX6" fmla="*/ 401819 w 8321157"/>
              <a:gd name="connsiteY6" fmla="*/ 6430 h 184164"/>
              <a:gd name="connsiteX7" fmla="*/ 511695 w 8321157"/>
              <a:gd name="connsiteY7" fmla="*/ 51942 h 184164"/>
              <a:gd name="connsiteX8" fmla="*/ 535758 w 8321157"/>
              <a:gd name="connsiteY8" fmla="*/ 87632 h 184164"/>
              <a:gd name="connsiteX9" fmla="*/ 559820 w 8321157"/>
              <a:gd name="connsiteY9" fmla="*/ 51942 h 184164"/>
              <a:gd name="connsiteX10" fmla="*/ 669696 w 8321157"/>
              <a:gd name="connsiteY10" fmla="*/ 6430 h 184164"/>
              <a:gd name="connsiteX11" fmla="*/ 779573 w 8321157"/>
              <a:gd name="connsiteY11" fmla="*/ 51942 h 184164"/>
              <a:gd name="connsiteX12" fmla="*/ 803635 w 8321157"/>
              <a:gd name="connsiteY12" fmla="*/ 87632 h 184164"/>
              <a:gd name="connsiteX13" fmla="*/ 827698 w 8321157"/>
              <a:gd name="connsiteY13" fmla="*/ 51942 h 184164"/>
              <a:gd name="connsiteX14" fmla="*/ 937574 w 8321157"/>
              <a:gd name="connsiteY14" fmla="*/ 6430 h 184164"/>
              <a:gd name="connsiteX15" fmla="*/ 1047450 w 8321157"/>
              <a:gd name="connsiteY15" fmla="*/ 51942 h 184164"/>
              <a:gd name="connsiteX16" fmla="*/ 1071514 w 8321157"/>
              <a:gd name="connsiteY16" fmla="*/ 87632 h 184164"/>
              <a:gd name="connsiteX17" fmla="*/ 1095577 w 8321157"/>
              <a:gd name="connsiteY17" fmla="*/ 51942 h 184164"/>
              <a:gd name="connsiteX18" fmla="*/ 1205453 w 8321157"/>
              <a:gd name="connsiteY18" fmla="*/ 6430 h 184164"/>
              <a:gd name="connsiteX19" fmla="*/ 1315330 w 8321157"/>
              <a:gd name="connsiteY19" fmla="*/ 51942 h 184164"/>
              <a:gd name="connsiteX20" fmla="*/ 1339391 w 8321157"/>
              <a:gd name="connsiteY20" fmla="*/ 87632 h 184164"/>
              <a:gd name="connsiteX21" fmla="*/ 1363454 w 8321157"/>
              <a:gd name="connsiteY21" fmla="*/ 51942 h 184164"/>
              <a:gd name="connsiteX22" fmla="*/ 1473330 w 8321157"/>
              <a:gd name="connsiteY22" fmla="*/ 6430 h 184164"/>
              <a:gd name="connsiteX23" fmla="*/ 1583207 w 8321157"/>
              <a:gd name="connsiteY23" fmla="*/ 51942 h 184164"/>
              <a:gd name="connsiteX24" fmla="*/ 1607269 w 8321157"/>
              <a:gd name="connsiteY24" fmla="*/ 87632 h 184164"/>
              <a:gd name="connsiteX25" fmla="*/ 1631332 w 8321157"/>
              <a:gd name="connsiteY25" fmla="*/ 51942 h 184164"/>
              <a:gd name="connsiteX26" fmla="*/ 1741208 w 8321157"/>
              <a:gd name="connsiteY26" fmla="*/ 6430 h 184164"/>
              <a:gd name="connsiteX27" fmla="*/ 1851086 w 8321157"/>
              <a:gd name="connsiteY27" fmla="*/ 51942 h 184164"/>
              <a:gd name="connsiteX28" fmla="*/ 1875148 w 8321157"/>
              <a:gd name="connsiteY28" fmla="*/ 87632 h 184164"/>
              <a:gd name="connsiteX29" fmla="*/ 1899212 w 8321157"/>
              <a:gd name="connsiteY29" fmla="*/ 51942 h 184164"/>
              <a:gd name="connsiteX30" fmla="*/ 2009087 w 8321157"/>
              <a:gd name="connsiteY30" fmla="*/ 6430 h 184164"/>
              <a:gd name="connsiteX31" fmla="*/ 2118964 w 8321157"/>
              <a:gd name="connsiteY31" fmla="*/ 51942 h 184164"/>
              <a:gd name="connsiteX32" fmla="*/ 2143026 w 8321157"/>
              <a:gd name="connsiteY32" fmla="*/ 87632 h 184164"/>
              <a:gd name="connsiteX33" fmla="*/ 2167088 w 8321157"/>
              <a:gd name="connsiteY33" fmla="*/ 51942 h 184164"/>
              <a:gd name="connsiteX34" fmla="*/ 2276965 w 8321157"/>
              <a:gd name="connsiteY34" fmla="*/ 6430 h 184164"/>
              <a:gd name="connsiteX35" fmla="*/ 2386842 w 8321157"/>
              <a:gd name="connsiteY35" fmla="*/ 51942 h 184164"/>
              <a:gd name="connsiteX36" fmla="*/ 2410904 w 8321157"/>
              <a:gd name="connsiteY36" fmla="*/ 87632 h 184164"/>
              <a:gd name="connsiteX37" fmla="*/ 2434966 w 8321157"/>
              <a:gd name="connsiteY37" fmla="*/ 51942 h 184164"/>
              <a:gd name="connsiteX38" fmla="*/ 2544843 w 8321157"/>
              <a:gd name="connsiteY38" fmla="*/ 6430 h 184164"/>
              <a:gd name="connsiteX39" fmla="*/ 2654719 w 8321157"/>
              <a:gd name="connsiteY39" fmla="*/ 51942 h 184164"/>
              <a:gd name="connsiteX40" fmla="*/ 2678783 w 8321157"/>
              <a:gd name="connsiteY40" fmla="*/ 87632 h 184164"/>
              <a:gd name="connsiteX41" fmla="*/ 2702846 w 8321157"/>
              <a:gd name="connsiteY41" fmla="*/ 51942 h 184164"/>
              <a:gd name="connsiteX42" fmla="*/ 2812722 w 8321157"/>
              <a:gd name="connsiteY42" fmla="*/ 6430 h 184164"/>
              <a:gd name="connsiteX43" fmla="*/ 2922598 w 8321157"/>
              <a:gd name="connsiteY43" fmla="*/ 51942 h 184164"/>
              <a:gd name="connsiteX44" fmla="*/ 2946661 w 8321157"/>
              <a:gd name="connsiteY44" fmla="*/ 87632 h 184164"/>
              <a:gd name="connsiteX45" fmla="*/ 2970723 w 8321157"/>
              <a:gd name="connsiteY45" fmla="*/ 51942 h 184164"/>
              <a:gd name="connsiteX46" fmla="*/ 3080600 w 8321157"/>
              <a:gd name="connsiteY46" fmla="*/ 6430 h 184164"/>
              <a:gd name="connsiteX47" fmla="*/ 3190476 w 8321157"/>
              <a:gd name="connsiteY47" fmla="*/ 51942 h 184164"/>
              <a:gd name="connsiteX48" fmla="*/ 3214539 w 8321157"/>
              <a:gd name="connsiteY48" fmla="*/ 87632 h 184164"/>
              <a:gd name="connsiteX49" fmla="*/ 3238601 w 8321157"/>
              <a:gd name="connsiteY49" fmla="*/ 51942 h 184164"/>
              <a:gd name="connsiteX50" fmla="*/ 3348477 w 8321157"/>
              <a:gd name="connsiteY50" fmla="*/ 6430 h 184164"/>
              <a:gd name="connsiteX51" fmla="*/ 3458354 w 8321157"/>
              <a:gd name="connsiteY51" fmla="*/ 51942 h 184164"/>
              <a:gd name="connsiteX52" fmla="*/ 3482416 w 8321157"/>
              <a:gd name="connsiteY52" fmla="*/ 87632 h 184164"/>
              <a:gd name="connsiteX53" fmla="*/ 3506479 w 8321157"/>
              <a:gd name="connsiteY53" fmla="*/ 51942 h 184164"/>
              <a:gd name="connsiteX54" fmla="*/ 3616355 w 8321157"/>
              <a:gd name="connsiteY54" fmla="*/ 6430 h 184164"/>
              <a:gd name="connsiteX55" fmla="*/ 3726232 w 8321157"/>
              <a:gd name="connsiteY55" fmla="*/ 51942 h 184164"/>
              <a:gd name="connsiteX56" fmla="*/ 3750295 w 8321157"/>
              <a:gd name="connsiteY56" fmla="*/ 87632 h 184164"/>
              <a:gd name="connsiteX57" fmla="*/ 3774358 w 8321157"/>
              <a:gd name="connsiteY57" fmla="*/ 51942 h 184164"/>
              <a:gd name="connsiteX58" fmla="*/ 3884234 w 8321157"/>
              <a:gd name="connsiteY58" fmla="*/ 6430 h 184164"/>
              <a:gd name="connsiteX59" fmla="*/ 3994111 w 8321157"/>
              <a:gd name="connsiteY59" fmla="*/ 51942 h 184164"/>
              <a:gd name="connsiteX60" fmla="*/ 4018173 w 8321157"/>
              <a:gd name="connsiteY60" fmla="*/ 87632 h 184164"/>
              <a:gd name="connsiteX61" fmla="*/ 4042236 w 8321157"/>
              <a:gd name="connsiteY61" fmla="*/ 51942 h 184164"/>
              <a:gd name="connsiteX62" fmla="*/ 4152112 w 8321157"/>
              <a:gd name="connsiteY62" fmla="*/ 6430 h 184164"/>
              <a:gd name="connsiteX63" fmla="*/ 4261989 w 8321157"/>
              <a:gd name="connsiteY63" fmla="*/ 51942 h 184164"/>
              <a:gd name="connsiteX64" fmla="*/ 4286051 w 8321157"/>
              <a:gd name="connsiteY64" fmla="*/ 87632 h 184164"/>
              <a:gd name="connsiteX65" fmla="*/ 4310114 w 8321157"/>
              <a:gd name="connsiteY65" fmla="*/ 51942 h 184164"/>
              <a:gd name="connsiteX66" fmla="*/ 4419990 w 8321157"/>
              <a:gd name="connsiteY66" fmla="*/ 6430 h 184164"/>
              <a:gd name="connsiteX67" fmla="*/ 4529867 w 8321157"/>
              <a:gd name="connsiteY67" fmla="*/ 51942 h 184164"/>
              <a:gd name="connsiteX68" fmla="*/ 4553930 w 8321157"/>
              <a:gd name="connsiteY68" fmla="*/ 87632 h 184164"/>
              <a:gd name="connsiteX69" fmla="*/ 4577993 w 8321157"/>
              <a:gd name="connsiteY69" fmla="*/ 51942 h 184164"/>
              <a:gd name="connsiteX70" fmla="*/ 4687869 w 8321157"/>
              <a:gd name="connsiteY70" fmla="*/ 6430 h 184164"/>
              <a:gd name="connsiteX71" fmla="*/ 4797746 w 8321157"/>
              <a:gd name="connsiteY71" fmla="*/ 51942 h 184164"/>
              <a:gd name="connsiteX72" fmla="*/ 4821808 w 8321157"/>
              <a:gd name="connsiteY72" fmla="*/ 87632 h 184164"/>
              <a:gd name="connsiteX73" fmla="*/ 4845871 w 8321157"/>
              <a:gd name="connsiteY73" fmla="*/ 51942 h 184164"/>
              <a:gd name="connsiteX74" fmla="*/ 4955747 w 8321157"/>
              <a:gd name="connsiteY74" fmla="*/ 6430 h 184164"/>
              <a:gd name="connsiteX75" fmla="*/ 5065624 w 8321157"/>
              <a:gd name="connsiteY75" fmla="*/ 51942 h 184164"/>
              <a:gd name="connsiteX76" fmla="*/ 5089686 w 8321157"/>
              <a:gd name="connsiteY76" fmla="*/ 87632 h 184164"/>
              <a:gd name="connsiteX77" fmla="*/ 5113749 w 8321157"/>
              <a:gd name="connsiteY77" fmla="*/ 51942 h 184164"/>
              <a:gd name="connsiteX78" fmla="*/ 5223625 w 8321157"/>
              <a:gd name="connsiteY78" fmla="*/ 6430 h 184164"/>
              <a:gd name="connsiteX79" fmla="*/ 5333502 w 8321157"/>
              <a:gd name="connsiteY79" fmla="*/ 51942 h 184164"/>
              <a:gd name="connsiteX80" fmla="*/ 5357565 w 8321157"/>
              <a:gd name="connsiteY80" fmla="*/ 87632 h 184164"/>
              <a:gd name="connsiteX81" fmla="*/ 5381628 w 8321157"/>
              <a:gd name="connsiteY81" fmla="*/ 51942 h 184164"/>
              <a:gd name="connsiteX82" fmla="*/ 5491504 w 8321157"/>
              <a:gd name="connsiteY82" fmla="*/ 6430 h 184164"/>
              <a:gd name="connsiteX83" fmla="*/ 5601381 w 8321157"/>
              <a:gd name="connsiteY83" fmla="*/ 51942 h 184164"/>
              <a:gd name="connsiteX84" fmla="*/ 5625443 w 8321157"/>
              <a:gd name="connsiteY84" fmla="*/ 87632 h 184164"/>
              <a:gd name="connsiteX85" fmla="*/ 5649506 w 8321157"/>
              <a:gd name="connsiteY85" fmla="*/ 51942 h 184164"/>
              <a:gd name="connsiteX86" fmla="*/ 5759382 w 8321157"/>
              <a:gd name="connsiteY86" fmla="*/ 6430 h 184164"/>
              <a:gd name="connsiteX87" fmla="*/ 5869259 w 8321157"/>
              <a:gd name="connsiteY87" fmla="*/ 51942 h 184164"/>
              <a:gd name="connsiteX88" fmla="*/ 5893321 w 8321157"/>
              <a:gd name="connsiteY88" fmla="*/ 87632 h 184164"/>
              <a:gd name="connsiteX89" fmla="*/ 5917384 w 8321157"/>
              <a:gd name="connsiteY89" fmla="*/ 51942 h 184164"/>
              <a:gd name="connsiteX90" fmla="*/ 6027260 w 8321157"/>
              <a:gd name="connsiteY90" fmla="*/ 6430 h 184164"/>
              <a:gd name="connsiteX91" fmla="*/ 6137137 w 8321157"/>
              <a:gd name="connsiteY91" fmla="*/ 51942 h 184164"/>
              <a:gd name="connsiteX92" fmla="*/ 6161200 w 8321157"/>
              <a:gd name="connsiteY92" fmla="*/ 87632 h 184164"/>
              <a:gd name="connsiteX93" fmla="*/ 6185263 w 8321157"/>
              <a:gd name="connsiteY93" fmla="*/ 51942 h 184164"/>
              <a:gd name="connsiteX94" fmla="*/ 6295139 w 8321157"/>
              <a:gd name="connsiteY94" fmla="*/ 6430 h 184164"/>
              <a:gd name="connsiteX95" fmla="*/ 6405016 w 8321157"/>
              <a:gd name="connsiteY95" fmla="*/ 51942 h 184164"/>
              <a:gd name="connsiteX96" fmla="*/ 6429078 w 8321157"/>
              <a:gd name="connsiteY96" fmla="*/ 87632 h 184164"/>
              <a:gd name="connsiteX97" fmla="*/ 6453141 w 8321157"/>
              <a:gd name="connsiteY97" fmla="*/ 51942 h 184164"/>
              <a:gd name="connsiteX98" fmla="*/ 6563017 w 8321157"/>
              <a:gd name="connsiteY98" fmla="*/ 6430 h 184164"/>
              <a:gd name="connsiteX99" fmla="*/ 6672894 w 8321157"/>
              <a:gd name="connsiteY99" fmla="*/ 51942 h 184164"/>
              <a:gd name="connsiteX100" fmla="*/ 6696956 w 8321157"/>
              <a:gd name="connsiteY100" fmla="*/ 87632 h 184164"/>
              <a:gd name="connsiteX101" fmla="*/ 6721019 w 8321157"/>
              <a:gd name="connsiteY101" fmla="*/ 51942 h 184164"/>
              <a:gd name="connsiteX102" fmla="*/ 6830895 w 8321157"/>
              <a:gd name="connsiteY102" fmla="*/ 6430 h 184164"/>
              <a:gd name="connsiteX103" fmla="*/ 6940772 w 8321157"/>
              <a:gd name="connsiteY103" fmla="*/ 51942 h 184164"/>
              <a:gd name="connsiteX104" fmla="*/ 6964835 w 8321157"/>
              <a:gd name="connsiteY104" fmla="*/ 87632 h 184164"/>
              <a:gd name="connsiteX105" fmla="*/ 6988898 w 8321157"/>
              <a:gd name="connsiteY105" fmla="*/ 51942 h 184164"/>
              <a:gd name="connsiteX106" fmla="*/ 7098774 w 8321157"/>
              <a:gd name="connsiteY106" fmla="*/ 6430 h 184164"/>
              <a:gd name="connsiteX107" fmla="*/ 7208651 w 8321157"/>
              <a:gd name="connsiteY107" fmla="*/ 51942 h 184164"/>
              <a:gd name="connsiteX108" fmla="*/ 7232713 w 8321157"/>
              <a:gd name="connsiteY108" fmla="*/ 87632 h 184164"/>
              <a:gd name="connsiteX109" fmla="*/ 7256776 w 8321157"/>
              <a:gd name="connsiteY109" fmla="*/ 51942 h 184164"/>
              <a:gd name="connsiteX110" fmla="*/ 7366652 w 8321157"/>
              <a:gd name="connsiteY110" fmla="*/ 6430 h 184164"/>
              <a:gd name="connsiteX111" fmla="*/ 7476529 w 8321157"/>
              <a:gd name="connsiteY111" fmla="*/ 51942 h 184164"/>
              <a:gd name="connsiteX112" fmla="*/ 7500591 w 8321157"/>
              <a:gd name="connsiteY112" fmla="*/ 87632 h 184164"/>
              <a:gd name="connsiteX113" fmla="*/ 7524653 w 8321157"/>
              <a:gd name="connsiteY113" fmla="*/ 51942 h 184164"/>
              <a:gd name="connsiteX114" fmla="*/ 7634530 w 8321157"/>
              <a:gd name="connsiteY114" fmla="*/ 6430 h 184164"/>
              <a:gd name="connsiteX115" fmla="*/ 7744407 w 8321157"/>
              <a:gd name="connsiteY115" fmla="*/ 51942 h 184164"/>
              <a:gd name="connsiteX116" fmla="*/ 7768469 w 8321157"/>
              <a:gd name="connsiteY116" fmla="*/ 87632 h 184164"/>
              <a:gd name="connsiteX117" fmla="*/ 7792532 w 8321157"/>
              <a:gd name="connsiteY117" fmla="*/ 51942 h 184164"/>
              <a:gd name="connsiteX118" fmla="*/ 7902409 w 8321157"/>
              <a:gd name="connsiteY118" fmla="*/ 6430 h 184164"/>
              <a:gd name="connsiteX119" fmla="*/ 8012286 w 8321157"/>
              <a:gd name="connsiteY119" fmla="*/ 51942 h 184164"/>
              <a:gd name="connsiteX120" fmla="*/ 8036344 w 8321157"/>
              <a:gd name="connsiteY120" fmla="*/ 87626 h 184164"/>
              <a:gd name="connsiteX121" fmla="*/ 8060402 w 8321157"/>
              <a:gd name="connsiteY121" fmla="*/ 51942 h 184164"/>
              <a:gd name="connsiteX122" fmla="*/ 8170279 w 8321157"/>
              <a:gd name="connsiteY122" fmla="*/ 6430 h 184164"/>
              <a:gd name="connsiteX123" fmla="*/ 8321157 w 8321157"/>
              <a:gd name="connsiteY123" fmla="*/ 184164 h 184164"/>
              <a:gd name="connsiteX0" fmla="*/ 0 w 8321157"/>
              <a:gd name="connsiteY0" fmla="*/ 81202 h 177734"/>
              <a:gd name="connsiteX1" fmla="*/ 24063 w 8321157"/>
              <a:gd name="connsiteY1" fmla="*/ 45512 h 177734"/>
              <a:gd name="connsiteX2" fmla="*/ 133939 w 8321157"/>
              <a:gd name="connsiteY2" fmla="*/ 0 h 177734"/>
              <a:gd name="connsiteX3" fmla="*/ 243816 w 8321157"/>
              <a:gd name="connsiteY3" fmla="*/ 45512 h 177734"/>
              <a:gd name="connsiteX4" fmla="*/ 267879 w 8321157"/>
              <a:gd name="connsiteY4" fmla="*/ 81202 h 177734"/>
              <a:gd name="connsiteX5" fmla="*/ 291942 w 8321157"/>
              <a:gd name="connsiteY5" fmla="*/ 45512 h 177734"/>
              <a:gd name="connsiteX6" fmla="*/ 401819 w 8321157"/>
              <a:gd name="connsiteY6" fmla="*/ 0 h 177734"/>
              <a:gd name="connsiteX7" fmla="*/ 511695 w 8321157"/>
              <a:gd name="connsiteY7" fmla="*/ 45512 h 177734"/>
              <a:gd name="connsiteX8" fmla="*/ 535758 w 8321157"/>
              <a:gd name="connsiteY8" fmla="*/ 81202 h 177734"/>
              <a:gd name="connsiteX9" fmla="*/ 559820 w 8321157"/>
              <a:gd name="connsiteY9" fmla="*/ 45512 h 177734"/>
              <a:gd name="connsiteX10" fmla="*/ 669696 w 8321157"/>
              <a:gd name="connsiteY10" fmla="*/ 0 h 177734"/>
              <a:gd name="connsiteX11" fmla="*/ 779573 w 8321157"/>
              <a:gd name="connsiteY11" fmla="*/ 45512 h 177734"/>
              <a:gd name="connsiteX12" fmla="*/ 803635 w 8321157"/>
              <a:gd name="connsiteY12" fmla="*/ 81202 h 177734"/>
              <a:gd name="connsiteX13" fmla="*/ 827698 w 8321157"/>
              <a:gd name="connsiteY13" fmla="*/ 45512 h 177734"/>
              <a:gd name="connsiteX14" fmla="*/ 937574 w 8321157"/>
              <a:gd name="connsiteY14" fmla="*/ 0 h 177734"/>
              <a:gd name="connsiteX15" fmla="*/ 1047450 w 8321157"/>
              <a:gd name="connsiteY15" fmla="*/ 45512 h 177734"/>
              <a:gd name="connsiteX16" fmla="*/ 1071514 w 8321157"/>
              <a:gd name="connsiteY16" fmla="*/ 81202 h 177734"/>
              <a:gd name="connsiteX17" fmla="*/ 1095577 w 8321157"/>
              <a:gd name="connsiteY17" fmla="*/ 45512 h 177734"/>
              <a:gd name="connsiteX18" fmla="*/ 1205453 w 8321157"/>
              <a:gd name="connsiteY18" fmla="*/ 0 h 177734"/>
              <a:gd name="connsiteX19" fmla="*/ 1315330 w 8321157"/>
              <a:gd name="connsiteY19" fmla="*/ 45512 h 177734"/>
              <a:gd name="connsiteX20" fmla="*/ 1339391 w 8321157"/>
              <a:gd name="connsiteY20" fmla="*/ 81202 h 177734"/>
              <a:gd name="connsiteX21" fmla="*/ 1363454 w 8321157"/>
              <a:gd name="connsiteY21" fmla="*/ 45512 h 177734"/>
              <a:gd name="connsiteX22" fmla="*/ 1473330 w 8321157"/>
              <a:gd name="connsiteY22" fmla="*/ 0 h 177734"/>
              <a:gd name="connsiteX23" fmla="*/ 1583207 w 8321157"/>
              <a:gd name="connsiteY23" fmla="*/ 45512 h 177734"/>
              <a:gd name="connsiteX24" fmla="*/ 1607269 w 8321157"/>
              <a:gd name="connsiteY24" fmla="*/ 81202 h 177734"/>
              <a:gd name="connsiteX25" fmla="*/ 1631332 w 8321157"/>
              <a:gd name="connsiteY25" fmla="*/ 45512 h 177734"/>
              <a:gd name="connsiteX26" fmla="*/ 1741208 w 8321157"/>
              <a:gd name="connsiteY26" fmla="*/ 0 h 177734"/>
              <a:gd name="connsiteX27" fmla="*/ 1851086 w 8321157"/>
              <a:gd name="connsiteY27" fmla="*/ 45512 h 177734"/>
              <a:gd name="connsiteX28" fmla="*/ 1875148 w 8321157"/>
              <a:gd name="connsiteY28" fmla="*/ 81202 h 177734"/>
              <a:gd name="connsiteX29" fmla="*/ 1899212 w 8321157"/>
              <a:gd name="connsiteY29" fmla="*/ 45512 h 177734"/>
              <a:gd name="connsiteX30" fmla="*/ 2009087 w 8321157"/>
              <a:gd name="connsiteY30" fmla="*/ 0 h 177734"/>
              <a:gd name="connsiteX31" fmla="*/ 2118964 w 8321157"/>
              <a:gd name="connsiteY31" fmla="*/ 45512 h 177734"/>
              <a:gd name="connsiteX32" fmla="*/ 2143026 w 8321157"/>
              <a:gd name="connsiteY32" fmla="*/ 81202 h 177734"/>
              <a:gd name="connsiteX33" fmla="*/ 2167088 w 8321157"/>
              <a:gd name="connsiteY33" fmla="*/ 45512 h 177734"/>
              <a:gd name="connsiteX34" fmla="*/ 2276965 w 8321157"/>
              <a:gd name="connsiteY34" fmla="*/ 0 h 177734"/>
              <a:gd name="connsiteX35" fmla="*/ 2386842 w 8321157"/>
              <a:gd name="connsiteY35" fmla="*/ 45512 h 177734"/>
              <a:gd name="connsiteX36" fmla="*/ 2410904 w 8321157"/>
              <a:gd name="connsiteY36" fmla="*/ 81202 h 177734"/>
              <a:gd name="connsiteX37" fmla="*/ 2434966 w 8321157"/>
              <a:gd name="connsiteY37" fmla="*/ 45512 h 177734"/>
              <a:gd name="connsiteX38" fmla="*/ 2544843 w 8321157"/>
              <a:gd name="connsiteY38" fmla="*/ 0 h 177734"/>
              <a:gd name="connsiteX39" fmla="*/ 2654719 w 8321157"/>
              <a:gd name="connsiteY39" fmla="*/ 45512 h 177734"/>
              <a:gd name="connsiteX40" fmla="*/ 2678783 w 8321157"/>
              <a:gd name="connsiteY40" fmla="*/ 81202 h 177734"/>
              <a:gd name="connsiteX41" fmla="*/ 2702846 w 8321157"/>
              <a:gd name="connsiteY41" fmla="*/ 45512 h 177734"/>
              <a:gd name="connsiteX42" fmla="*/ 2812722 w 8321157"/>
              <a:gd name="connsiteY42" fmla="*/ 0 h 177734"/>
              <a:gd name="connsiteX43" fmla="*/ 2922598 w 8321157"/>
              <a:gd name="connsiteY43" fmla="*/ 45512 h 177734"/>
              <a:gd name="connsiteX44" fmla="*/ 2946661 w 8321157"/>
              <a:gd name="connsiteY44" fmla="*/ 81202 h 177734"/>
              <a:gd name="connsiteX45" fmla="*/ 2970723 w 8321157"/>
              <a:gd name="connsiteY45" fmla="*/ 45512 h 177734"/>
              <a:gd name="connsiteX46" fmla="*/ 3080600 w 8321157"/>
              <a:gd name="connsiteY46" fmla="*/ 0 h 177734"/>
              <a:gd name="connsiteX47" fmla="*/ 3190476 w 8321157"/>
              <a:gd name="connsiteY47" fmla="*/ 45512 h 177734"/>
              <a:gd name="connsiteX48" fmla="*/ 3214539 w 8321157"/>
              <a:gd name="connsiteY48" fmla="*/ 81202 h 177734"/>
              <a:gd name="connsiteX49" fmla="*/ 3238601 w 8321157"/>
              <a:gd name="connsiteY49" fmla="*/ 45512 h 177734"/>
              <a:gd name="connsiteX50" fmla="*/ 3348477 w 8321157"/>
              <a:gd name="connsiteY50" fmla="*/ 0 h 177734"/>
              <a:gd name="connsiteX51" fmla="*/ 3458354 w 8321157"/>
              <a:gd name="connsiteY51" fmla="*/ 45512 h 177734"/>
              <a:gd name="connsiteX52" fmla="*/ 3482416 w 8321157"/>
              <a:gd name="connsiteY52" fmla="*/ 81202 h 177734"/>
              <a:gd name="connsiteX53" fmla="*/ 3506479 w 8321157"/>
              <a:gd name="connsiteY53" fmla="*/ 45512 h 177734"/>
              <a:gd name="connsiteX54" fmla="*/ 3616355 w 8321157"/>
              <a:gd name="connsiteY54" fmla="*/ 0 h 177734"/>
              <a:gd name="connsiteX55" fmla="*/ 3726232 w 8321157"/>
              <a:gd name="connsiteY55" fmla="*/ 45512 h 177734"/>
              <a:gd name="connsiteX56" fmla="*/ 3750295 w 8321157"/>
              <a:gd name="connsiteY56" fmla="*/ 81202 h 177734"/>
              <a:gd name="connsiteX57" fmla="*/ 3774358 w 8321157"/>
              <a:gd name="connsiteY57" fmla="*/ 45512 h 177734"/>
              <a:gd name="connsiteX58" fmla="*/ 3884234 w 8321157"/>
              <a:gd name="connsiteY58" fmla="*/ 0 h 177734"/>
              <a:gd name="connsiteX59" fmla="*/ 3994111 w 8321157"/>
              <a:gd name="connsiteY59" fmla="*/ 45512 h 177734"/>
              <a:gd name="connsiteX60" fmla="*/ 4018173 w 8321157"/>
              <a:gd name="connsiteY60" fmla="*/ 81202 h 177734"/>
              <a:gd name="connsiteX61" fmla="*/ 4042236 w 8321157"/>
              <a:gd name="connsiteY61" fmla="*/ 45512 h 177734"/>
              <a:gd name="connsiteX62" fmla="*/ 4152112 w 8321157"/>
              <a:gd name="connsiteY62" fmla="*/ 0 h 177734"/>
              <a:gd name="connsiteX63" fmla="*/ 4261989 w 8321157"/>
              <a:gd name="connsiteY63" fmla="*/ 45512 h 177734"/>
              <a:gd name="connsiteX64" fmla="*/ 4286051 w 8321157"/>
              <a:gd name="connsiteY64" fmla="*/ 81202 h 177734"/>
              <a:gd name="connsiteX65" fmla="*/ 4310114 w 8321157"/>
              <a:gd name="connsiteY65" fmla="*/ 45512 h 177734"/>
              <a:gd name="connsiteX66" fmla="*/ 4419990 w 8321157"/>
              <a:gd name="connsiteY66" fmla="*/ 0 h 177734"/>
              <a:gd name="connsiteX67" fmla="*/ 4529867 w 8321157"/>
              <a:gd name="connsiteY67" fmla="*/ 45512 h 177734"/>
              <a:gd name="connsiteX68" fmla="*/ 4553930 w 8321157"/>
              <a:gd name="connsiteY68" fmla="*/ 81202 h 177734"/>
              <a:gd name="connsiteX69" fmla="*/ 4577993 w 8321157"/>
              <a:gd name="connsiteY69" fmla="*/ 45512 h 177734"/>
              <a:gd name="connsiteX70" fmla="*/ 4687869 w 8321157"/>
              <a:gd name="connsiteY70" fmla="*/ 0 h 177734"/>
              <a:gd name="connsiteX71" fmla="*/ 4797746 w 8321157"/>
              <a:gd name="connsiteY71" fmla="*/ 45512 h 177734"/>
              <a:gd name="connsiteX72" fmla="*/ 4821808 w 8321157"/>
              <a:gd name="connsiteY72" fmla="*/ 81202 h 177734"/>
              <a:gd name="connsiteX73" fmla="*/ 4845871 w 8321157"/>
              <a:gd name="connsiteY73" fmla="*/ 45512 h 177734"/>
              <a:gd name="connsiteX74" fmla="*/ 4955747 w 8321157"/>
              <a:gd name="connsiteY74" fmla="*/ 0 h 177734"/>
              <a:gd name="connsiteX75" fmla="*/ 5065624 w 8321157"/>
              <a:gd name="connsiteY75" fmla="*/ 45512 h 177734"/>
              <a:gd name="connsiteX76" fmla="*/ 5089686 w 8321157"/>
              <a:gd name="connsiteY76" fmla="*/ 81202 h 177734"/>
              <a:gd name="connsiteX77" fmla="*/ 5113749 w 8321157"/>
              <a:gd name="connsiteY77" fmla="*/ 45512 h 177734"/>
              <a:gd name="connsiteX78" fmla="*/ 5223625 w 8321157"/>
              <a:gd name="connsiteY78" fmla="*/ 0 h 177734"/>
              <a:gd name="connsiteX79" fmla="*/ 5333502 w 8321157"/>
              <a:gd name="connsiteY79" fmla="*/ 45512 h 177734"/>
              <a:gd name="connsiteX80" fmla="*/ 5357565 w 8321157"/>
              <a:gd name="connsiteY80" fmla="*/ 81202 h 177734"/>
              <a:gd name="connsiteX81" fmla="*/ 5381628 w 8321157"/>
              <a:gd name="connsiteY81" fmla="*/ 45512 h 177734"/>
              <a:gd name="connsiteX82" fmla="*/ 5491504 w 8321157"/>
              <a:gd name="connsiteY82" fmla="*/ 0 h 177734"/>
              <a:gd name="connsiteX83" fmla="*/ 5601381 w 8321157"/>
              <a:gd name="connsiteY83" fmla="*/ 45512 h 177734"/>
              <a:gd name="connsiteX84" fmla="*/ 5625443 w 8321157"/>
              <a:gd name="connsiteY84" fmla="*/ 81202 h 177734"/>
              <a:gd name="connsiteX85" fmla="*/ 5649506 w 8321157"/>
              <a:gd name="connsiteY85" fmla="*/ 45512 h 177734"/>
              <a:gd name="connsiteX86" fmla="*/ 5759382 w 8321157"/>
              <a:gd name="connsiteY86" fmla="*/ 0 h 177734"/>
              <a:gd name="connsiteX87" fmla="*/ 5869259 w 8321157"/>
              <a:gd name="connsiteY87" fmla="*/ 45512 h 177734"/>
              <a:gd name="connsiteX88" fmla="*/ 5893321 w 8321157"/>
              <a:gd name="connsiteY88" fmla="*/ 81202 h 177734"/>
              <a:gd name="connsiteX89" fmla="*/ 5917384 w 8321157"/>
              <a:gd name="connsiteY89" fmla="*/ 45512 h 177734"/>
              <a:gd name="connsiteX90" fmla="*/ 6027260 w 8321157"/>
              <a:gd name="connsiteY90" fmla="*/ 0 h 177734"/>
              <a:gd name="connsiteX91" fmla="*/ 6137137 w 8321157"/>
              <a:gd name="connsiteY91" fmla="*/ 45512 h 177734"/>
              <a:gd name="connsiteX92" fmla="*/ 6161200 w 8321157"/>
              <a:gd name="connsiteY92" fmla="*/ 81202 h 177734"/>
              <a:gd name="connsiteX93" fmla="*/ 6185263 w 8321157"/>
              <a:gd name="connsiteY93" fmla="*/ 45512 h 177734"/>
              <a:gd name="connsiteX94" fmla="*/ 6295139 w 8321157"/>
              <a:gd name="connsiteY94" fmla="*/ 0 h 177734"/>
              <a:gd name="connsiteX95" fmla="*/ 6405016 w 8321157"/>
              <a:gd name="connsiteY95" fmla="*/ 45512 h 177734"/>
              <a:gd name="connsiteX96" fmla="*/ 6429078 w 8321157"/>
              <a:gd name="connsiteY96" fmla="*/ 81202 h 177734"/>
              <a:gd name="connsiteX97" fmla="*/ 6453141 w 8321157"/>
              <a:gd name="connsiteY97" fmla="*/ 45512 h 177734"/>
              <a:gd name="connsiteX98" fmla="*/ 6563017 w 8321157"/>
              <a:gd name="connsiteY98" fmla="*/ 0 h 177734"/>
              <a:gd name="connsiteX99" fmla="*/ 6672894 w 8321157"/>
              <a:gd name="connsiteY99" fmla="*/ 45512 h 177734"/>
              <a:gd name="connsiteX100" fmla="*/ 6696956 w 8321157"/>
              <a:gd name="connsiteY100" fmla="*/ 81202 h 177734"/>
              <a:gd name="connsiteX101" fmla="*/ 6721019 w 8321157"/>
              <a:gd name="connsiteY101" fmla="*/ 45512 h 177734"/>
              <a:gd name="connsiteX102" fmla="*/ 6830895 w 8321157"/>
              <a:gd name="connsiteY102" fmla="*/ 0 h 177734"/>
              <a:gd name="connsiteX103" fmla="*/ 6940772 w 8321157"/>
              <a:gd name="connsiteY103" fmla="*/ 45512 h 177734"/>
              <a:gd name="connsiteX104" fmla="*/ 6964835 w 8321157"/>
              <a:gd name="connsiteY104" fmla="*/ 81202 h 177734"/>
              <a:gd name="connsiteX105" fmla="*/ 6988898 w 8321157"/>
              <a:gd name="connsiteY105" fmla="*/ 45512 h 177734"/>
              <a:gd name="connsiteX106" fmla="*/ 7098774 w 8321157"/>
              <a:gd name="connsiteY106" fmla="*/ 0 h 177734"/>
              <a:gd name="connsiteX107" fmla="*/ 7208651 w 8321157"/>
              <a:gd name="connsiteY107" fmla="*/ 45512 h 177734"/>
              <a:gd name="connsiteX108" fmla="*/ 7232713 w 8321157"/>
              <a:gd name="connsiteY108" fmla="*/ 81202 h 177734"/>
              <a:gd name="connsiteX109" fmla="*/ 7256776 w 8321157"/>
              <a:gd name="connsiteY109" fmla="*/ 45512 h 177734"/>
              <a:gd name="connsiteX110" fmla="*/ 7366652 w 8321157"/>
              <a:gd name="connsiteY110" fmla="*/ 0 h 177734"/>
              <a:gd name="connsiteX111" fmla="*/ 7476529 w 8321157"/>
              <a:gd name="connsiteY111" fmla="*/ 45512 h 177734"/>
              <a:gd name="connsiteX112" fmla="*/ 7500591 w 8321157"/>
              <a:gd name="connsiteY112" fmla="*/ 81202 h 177734"/>
              <a:gd name="connsiteX113" fmla="*/ 7524653 w 8321157"/>
              <a:gd name="connsiteY113" fmla="*/ 45512 h 177734"/>
              <a:gd name="connsiteX114" fmla="*/ 7634530 w 8321157"/>
              <a:gd name="connsiteY114" fmla="*/ 0 h 177734"/>
              <a:gd name="connsiteX115" fmla="*/ 7744407 w 8321157"/>
              <a:gd name="connsiteY115" fmla="*/ 45512 h 177734"/>
              <a:gd name="connsiteX116" fmla="*/ 7768469 w 8321157"/>
              <a:gd name="connsiteY116" fmla="*/ 81202 h 177734"/>
              <a:gd name="connsiteX117" fmla="*/ 7792532 w 8321157"/>
              <a:gd name="connsiteY117" fmla="*/ 45512 h 177734"/>
              <a:gd name="connsiteX118" fmla="*/ 7902409 w 8321157"/>
              <a:gd name="connsiteY118" fmla="*/ 0 h 177734"/>
              <a:gd name="connsiteX119" fmla="*/ 8012286 w 8321157"/>
              <a:gd name="connsiteY119" fmla="*/ 45512 h 177734"/>
              <a:gd name="connsiteX120" fmla="*/ 8036344 w 8321157"/>
              <a:gd name="connsiteY120" fmla="*/ 81196 h 177734"/>
              <a:gd name="connsiteX121" fmla="*/ 8170279 w 8321157"/>
              <a:gd name="connsiteY121" fmla="*/ 0 h 177734"/>
              <a:gd name="connsiteX122" fmla="*/ 8321157 w 8321157"/>
              <a:gd name="connsiteY122" fmla="*/ 177734 h 177734"/>
              <a:gd name="connsiteX0" fmla="*/ 0 w 8321157"/>
              <a:gd name="connsiteY0" fmla="*/ 81202 h 177734"/>
              <a:gd name="connsiteX1" fmla="*/ 24063 w 8321157"/>
              <a:gd name="connsiteY1" fmla="*/ 45512 h 177734"/>
              <a:gd name="connsiteX2" fmla="*/ 133939 w 8321157"/>
              <a:gd name="connsiteY2" fmla="*/ 0 h 177734"/>
              <a:gd name="connsiteX3" fmla="*/ 243816 w 8321157"/>
              <a:gd name="connsiteY3" fmla="*/ 45512 h 177734"/>
              <a:gd name="connsiteX4" fmla="*/ 267879 w 8321157"/>
              <a:gd name="connsiteY4" fmla="*/ 81202 h 177734"/>
              <a:gd name="connsiteX5" fmla="*/ 291942 w 8321157"/>
              <a:gd name="connsiteY5" fmla="*/ 45512 h 177734"/>
              <a:gd name="connsiteX6" fmla="*/ 401819 w 8321157"/>
              <a:gd name="connsiteY6" fmla="*/ 0 h 177734"/>
              <a:gd name="connsiteX7" fmla="*/ 511695 w 8321157"/>
              <a:gd name="connsiteY7" fmla="*/ 45512 h 177734"/>
              <a:gd name="connsiteX8" fmla="*/ 535758 w 8321157"/>
              <a:gd name="connsiteY8" fmla="*/ 81202 h 177734"/>
              <a:gd name="connsiteX9" fmla="*/ 559820 w 8321157"/>
              <a:gd name="connsiteY9" fmla="*/ 45512 h 177734"/>
              <a:gd name="connsiteX10" fmla="*/ 669696 w 8321157"/>
              <a:gd name="connsiteY10" fmla="*/ 0 h 177734"/>
              <a:gd name="connsiteX11" fmla="*/ 779573 w 8321157"/>
              <a:gd name="connsiteY11" fmla="*/ 45512 h 177734"/>
              <a:gd name="connsiteX12" fmla="*/ 803635 w 8321157"/>
              <a:gd name="connsiteY12" fmla="*/ 81202 h 177734"/>
              <a:gd name="connsiteX13" fmla="*/ 827698 w 8321157"/>
              <a:gd name="connsiteY13" fmla="*/ 45512 h 177734"/>
              <a:gd name="connsiteX14" fmla="*/ 937574 w 8321157"/>
              <a:gd name="connsiteY14" fmla="*/ 0 h 177734"/>
              <a:gd name="connsiteX15" fmla="*/ 1047450 w 8321157"/>
              <a:gd name="connsiteY15" fmla="*/ 45512 h 177734"/>
              <a:gd name="connsiteX16" fmla="*/ 1071514 w 8321157"/>
              <a:gd name="connsiteY16" fmla="*/ 81202 h 177734"/>
              <a:gd name="connsiteX17" fmla="*/ 1095577 w 8321157"/>
              <a:gd name="connsiteY17" fmla="*/ 45512 h 177734"/>
              <a:gd name="connsiteX18" fmla="*/ 1205453 w 8321157"/>
              <a:gd name="connsiteY18" fmla="*/ 0 h 177734"/>
              <a:gd name="connsiteX19" fmla="*/ 1315330 w 8321157"/>
              <a:gd name="connsiteY19" fmla="*/ 45512 h 177734"/>
              <a:gd name="connsiteX20" fmla="*/ 1339391 w 8321157"/>
              <a:gd name="connsiteY20" fmla="*/ 81202 h 177734"/>
              <a:gd name="connsiteX21" fmla="*/ 1363454 w 8321157"/>
              <a:gd name="connsiteY21" fmla="*/ 45512 h 177734"/>
              <a:gd name="connsiteX22" fmla="*/ 1473330 w 8321157"/>
              <a:gd name="connsiteY22" fmla="*/ 0 h 177734"/>
              <a:gd name="connsiteX23" fmla="*/ 1583207 w 8321157"/>
              <a:gd name="connsiteY23" fmla="*/ 45512 h 177734"/>
              <a:gd name="connsiteX24" fmla="*/ 1607269 w 8321157"/>
              <a:gd name="connsiteY24" fmla="*/ 81202 h 177734"/>
              <a:gd name="connsiteX25" fmla="*/ 1631332 w 8321157"/>
              <a:gd name="connsiteY25" fmla="*/ 45512 h 177734"/>
              <a:gd name="connsiteX26" fmla="*/ 1741208 w 8321157"/>
              <a:gd name="connsiteY26" fmla="*/ 0 h 177734"/>
              <a:gd name="connsiteX27" fmla="*/ 1851086 w 8321157"/>
              <a:gd name="connsiteY27" fmla="*/ 45512 h 177734"/>
              <a:gd name="connsiteX28" fmla="*/ 1875148 w 8321157"/>
              <a:gd name="connsiteY28" fmla="*/ 81202 h 177734"/>
              <a:gd name="connsiteX29" fmla="*/ 1899212 w 8321157"/>
              <a:gd name="connsiteY29" fmla="*/ 45512 h 177734"/>
              <a:gd name="connsiteX30" fmla="*/ 2009087 w 8321157"/>
              <a:gd name="connsiteY30" fmla="*/ 0 h 177734"/>
              <a:gd name="connsiteX31" fmla="*/ 2118964 w 8321157"/>
              <a:gd name="connsiteY31" fmla="*/ 45512 h 177734"/>
              <a:gd name="connsiteX32" fmla="*/ 2143026 w 8321157"/>
              <a:gd name="connsiteY32" fmla="*/ 81202 h 177734"/>
              <a:gd name="connsiteX33" fmla="*/ 2167088 w 8321157"/>
              <a:gd name="connsiteY33" fmla="*/ 45512 h 177734"/>
              <a:gd name="connsiteX34" fmla="*/ 2276965 w 8321157"/>
              <a:gd name="connsiteY34" fmla="*/ 0 h 177734"/>
              <a:gd name="connsiteX35" fmla="*/ 2386842 w 8321157"/>
              <a:gd name="connsiteY35" fmla="*/ 45512 h 177734"/>
              <a:gd name="connsiteX36" fmla="*/ 2410904 w 8321157"/>
              <a:gd name="connsiteY36" fmla="*/ 81202 h 177734"/>
              <a:gd name="connsiteX37" fmla="*/ 2434966 w 8321157"/>
              <a:gd name="connsiteY37" fmla="*/ 45512 h 177734"/>
              <a:gd name="connsiteX38" fmla="*/ 2544843 w 8321157"/>
              <a:gd name="connsiteY38" fmla="*/ 0 h 177734"/>
              <a:gd name="connsiteX39" fmla="*/ 2654719 w 8321157"/>
              <a:gd name="connsiteY39" fmla="*/ 45512 h 177734"/>
              <a:gd name="connsiteX40" fmla="*/ 2678783 w 8321157"/>
              <a:gd name="connsiteY40" fmla="*/ 81202 h 177734"/>
              <a:gd name="connsiteX41" fmla="*/ 2702846 w 8321157"/>
              <a:gd name="connsiteY41" fmla="*/ 45512 h 177734"/>
              <a:gd name="connsiteX42" fmla="*/ 2812722 w 8321157"/>
              <a:gd name="connsiteY42" fmla="*/ 0 h 177734"/>
              <a:gd name="connsiteX43" fmla="*/ 2922598 w 8321157"/>
              <a:gd name="connsiteY43" fmla="*/ 45512 h 177734"/>
              <a:gd name="connsiteX44" fmla="*/ 2946661 w 8321157"/>
              <a:gd name="connsiteY44" fmla="*/ 81202 h 177734"/>
              <a:gd name="connsiteX45" fmla="*/ 2970723 w 8321157"/>
              <a:gd name="connsiteY45" fmla="*/ 45512 h 177734"/>
              <a:gd name="connsiteX46" fmla="*/ 3080600 w 8321157"/>
              <a:gd name="connsiteY46" fmla="*/ 0 h 177734"/>
              <a:gd name="connsiteX47" fmla="*/ 3190476 w 8321157"/>
              <a:gd name="connsiteY47" fmla="*/ 45512 h 177734"/>
              <a:gd name="connsiteX48" fmla="*/ 3214539 w 8321157"/>
              <a:gd name="connsiteY48" fmla="*/ 81202 h 177734"/>
              <a:gd name="connsiteX49" fmla="*/ 3238601 w 8321157"/>
              <a:gd name="connsiteY49" fmla="*/ 45512 h 177734"/>
              <a:gd name="connsiteX50" fmla="*/ 3348477 w 8321157"/>
              <a:gd name="connsiteY50" fmla="*/ 0 h 177734"/>
              <a:gd name="connsiteX51" fmla="*/ 3458354 w 8321157"/>
              <a:gd name="connsiteY51" fmla="*/ 45512 h 177734"/>
              <a:gd name="connsiteX52" fmla="*/ 3482416 w 8321157"/>
              <a:gd name="connsiteY52" fmla="*/ 81202 h 177734"/>
              <a:gd name="connsiteX53" fmla="*/ 3506479 w 8321157"/>
              <a:gd name="connsiteY53" fmla="*/ 45512 h 177734"/>
              <a:gd name="connsiteX54" fmla="*/ 3616355 w 8321157"/>
              <a:gd name="connsiteY54" fmla="*/ 0 h 177734"/>
              <a:gd name="connsiteX55" fmla="*/ 3726232 w 8321157"/>
              <a:gd name="connsiteY55" fmla="*/ 45512 h 177734"/>
              <a:gd name="connsiteX56" fmla="*/ 3750295 w 8321157"/>
              <a:gd name="connsiteY56" fmla="*/ 81202 h 177734"/>
              <a:gd name="connsiteX57" fmla="*/ 3774358 w 8321157"/>
              <a:gd name="connsiteY57" fmla="*/ 45512 h 177734"/>
              <a:gd name="connsiteX58" fmla="*/ 3884234 w 8321157"/>
              <a:gd name="connsiteY58" fmla="*/ 0 h 177734"/>
              <a:gd name="connsiteX59" fmla="*/ 3994111 w 8321157"/>
              <a:gd name="connsiteY59" fmla="*/ 45512 h 177734"/>
              <a:gd name="connsiteX60" fmla="*/ 4018173 w 8321157"/>
              <a:gd name="connsiteY60" fmla="*/ 81202 h 177734"/>
              <a:gd name="connsiteX61" fmla="*/ 4042236 w 8321157"/>
              <a:gd name="connsiteY61" fmla="*/ 45512 h 177734"/>
              <a:gd name="connsiteX62" fmla="*/ 4152112 w 8321157"/>
              <a:gd name="connsiteY62" fmla="*/ 0 h 177734"/>
              <a:gd name="connsiteX63" fmla="*/ 4261989 w 8321157"/>
              <a:gd name="connsiteY63" fmla="*/ 45512 h 177734"/>
              <a:gd name="connsiteX64" fmla="*/ 4286051 w 8321157"/>
              <a:gd name="connsiteY64" fmla="*/ 81202 h 177734"/>
              <a:gd name="connsiteX65" fmla="*/ 4310114 w 8321157"/>
              <a:gd name="connsiteY65" fmla="*/ 45512 h 177734"/>
              <a:gd name="connsiteX66" fmla="*/ 4419990 w 8321157"/>
              <a:gd name="connsiteY66" fmla="*/ 0 h 177734"/>
              <a:gd name="connsiteX67" fmla="*/ 4529867 w 8321157"/>
              <a:gd name="connsiteY67" fmla="*/ 45512 h 177734"/>
              <a:gd name="connsiteX68" fmla="*/ 4553930 w 8321157"/>
              <a:gd name="connsiteY68" fmla="*/ 81202 h 177734"/>
              <a:gd name="connsiteX69" fmla="*/ 4577993 w 8321157"/>
              <a:gd name="connsiteY69" fmla="*/ 45512 h 177734"/>
              <a:gd name="connsiteX70" fmla="*/ 4687869 w 8321157"/>
              <a:gd name="connsiteY70" fmla="*/ 0 h 177734"/>
              <a:gd name="connsiteX71" fmla="*/ 4797746 w 8321157"/>
              <a:gd name="connsiteY71" fmla="*/ 45512 h 177734"/>
              <a:gd name="connsiteX72" fmla="*/ 4821808 w 8321157"/>
              <a:gd name="connsiteY72" fmla="*/ 81202 h 177734"/>
              <a:gd name="connsiteX73" fmla="*/ 4845871 w 8321157"/>
              <a:gd name="connsiteY73" fmla="*/ 45512 h 177734"/>
              <a:gd name="connsiteX74" fmla="*/ 4955747 w 8321157"/>
              <a:gd name="connsiteY74" fmla="*/ 0 h 177734"/>
              <a:gd name="connsiteX75" fmla="*/ 5065624 w 8321157"/>
              <a:gd name="connsiteY75" fmla="*/ 45512 h 177734"/>
              <a:gd name="connsiteX76" fmla="*/ 5089686 w 8321157"/>
              <a:gd name="connsiteY76" fmla="*/ 81202 h 177734"/>
              <a:gd name="connsiteX77" fmla="*/ 5113749 w 8321157"/>
              <a:gd name="connsiteY77" fmla="*/ 45512 h 177734"/>
              <a:gd name="connsiteX78" fmla="*/ 5223625 w 8321157"/>
              <a:gd name="connsiteY78" fmla="*/ 0 h 177734"/>
              <a:gd name="connsiteX79" fmla="*/ 5333502 w 8321157"/>
              <a:gd name="connsiteY79" fmla="*/ 45512 h 177734"/>
              <a:gd name="connsiteX80" fmla="*/ 5357565 w 8321157"/>
              <a:gd name="connsiteY80" fmla="*/ 81202 h 177734"/>
              <a:gd name="connsiteX81" fmla="*/ 5381628 w 8321157"/>
              <a:gd name="connsiteY81" fmla="*/ 45512 h 177734"/>
              <a:gd name="connsiteX82" fmla="*/ 5491504 w 8321157"/>
              <a:gd name="connsiteY82" fmla="*/ 0 h 177734"/>
              <a:gd name="connsiteX83" fmla="*/ 5601381 w 8321157"/>
              <a:gd name="connsiteY83" fmla="*/ 45512 h 177734"/>
              <a:gd name="connsiteX84" fmla="*/ 5625443 w 8321157"/>
              <a:gd name="connsiteY84" fmla="*/ 81202 h 177734"/>
              <a:gd name="connsiteX85" fmla="*/ 5649506 w 8321157"/>
              <a:gd name="connsiteY85" fmla="*/ 45512 h 177734"/>
              <a:gd name="connsiteX86" fmla="*/ 5759382 w 8321157"/>
              <a:gd name="connsiteY86" fmla="*/ 0 h 177734"/>
              <a:gd name="connsiteX87" fmla="*/ 5869259 w 8321157"/>
              <a:gd name="connsiteY87" fmla="*/ 45512 h 177734"/>
              <a:gd name="connsiteX88" fmla="*/ 5893321 w 8321157"/>
              <a:gd name="connsiteY88" fmla="*/ 81202 h 177734"/>
              <a:gd name="connsiteX89" fmla="*/ 5917384 w 8321157"/>
              <a:gd name="connsiteY89" fmla="*/ 45512 h 177734"/>
              <a:gd name="connsiteX90" fmla="*/ 6027260 w 8321157"/>
              <a:gd name="connsiteY90" fmla="*/ 0 h 177734"/>
              <a:gd name="connsiteX91" fmla="*/ 6137137 w 8321157"/>
              <a:gd name="connsiteY91" fmla="*/ 45512 h 177734"/>
              <a:gd name="connsiteX92" fmla="*/ 6161200 w 8321157"/>
              <a:gd name="connsiteY92" fmla="*/ 81202 h 177734"/>
              <a:gd name="connsiteX93" fmla="*/ 6185263 w 8321157"/>
              <a:gd name="connsiteY93" fmla="*/ 45512 h 177734"/>
              <a:gd name="connsiteX94" fmla="*/ 6295139 w 8321157"/>
              <a:gd name="connsiteY94" fmla="*/ 0 h 177734"/>
              <a:gd name="connsiteX95" fmla="*/ 6405016 w 8321157"/>
              <a:gd name="connsiteY95" fmla="*/ 45512 h 177734"/>
              <a:gd name="connsiteX96" fmla="*/ 6429078 w 8321157"/>
              <a:gd name="connsiteY96" fmla="*/ 81202 h 177734"/>
              <a:gd name="connsiteX97" fmla="*/ 6453141 w 8321157"/>
              <a:gd name="connsiteY97" fmla="*/ 45512 h 177734"/>
              <a:gd name="connsiteX98" fmla="*/ 6563017 w 8321157"/>
              <a:gd name="connsiteY98" fmla="*/ 0 h 177734"/>
              <a:gd name="connsiteX99" fmla="*/ 6672894 w 8321157"/>
              <a:gd name="connsiteY99" fmla="*/ 45512 h 177734"/>
              <a:gd name="connsiteX100" fmla="*/ 6696956 w 8321157"/>
              <a:gd name="connsiteY100" fmla="*/ 81202 h 177734"/>
              <a:gd name="connsiteX101" fmla="*/ 6721019 w 8321157"/>
              <a:gd name="connsiteY101" fmla="*/ 45512 h 177734"/>
              <a:gd name="connsiteX102" fmla="*/ 6830895 w 8321157"/>
              <a:gd name="connsiteY102" fmla="*/ 0 h 177734"/>
              <a:gd name="connsiteX103" fmla="*/ 6940772 w 8321157"/>
              <a:gd name="connsiteY103" fmla="*/ 45512 h 177734"/>
              <a:gd name="connsiteX104" fmla="*/ 6964835 w 8321157"/>
              <a:gd name="connsiteY104" fmla="*/ 81202 h 177734"/>
              <a:gd name="connsiteX105" fmla="*/ 6988898 w 8321157"/>
              <a:gd name="connsiteY105" fmla="*/ 45512 h 177734"/>
              <a:gd name="connsiteX106" fmla="*/ 7098774 w 8321157"/>
              <a:gd name="connsiteY106" fmla="*/ 0 h 177734"/>
              <a:gd name="connsiteX107" fmla="*/ 7208651 w 8321157"/>
              <a:gd name="connsiteY107" fmla="*/ 45512 h 177734"/>
              <a:gd name="connsiteX108" fmla="*/ 7232713 w 8321157"/>
              <a:gd name="connsiteY108" fmla="*/ 81202 h 177734"/>
              <a:gd name="connsiteX109" fmla="*/ 7256776 w 8321157"/>
              <a:gd name="connsiteY109" fmla="*/ 45512 h 177734"/>
              <a:gd name="connsiteX110" fmla="*/ 7366652 w 8321157"/>
              <a:gd name="connsiteY110" fmla="*/ 0 h 177734"/>
              <a:gd name="connsiteX111" fmla="*/ 7476529 w 8321157"/>
              <a:gd name="connsiteY111" fmla="*/ 45512 h 177734"/>
              <a:gd name="connsiteX112" fmla="*/ 7500591 w 8321157"/>
              <a:gd name="connsiteY112" fmla="*/ 81202 h 177734"/>
              <a:gd name="connsiteX113" fmla="*/ 7524653 w 8321157"/>
              <a:gd name="connsiteY113" fmla="*/ 45512 h 177734"/>
              <a:gd name="connsiteX114" fmla="*/ 7634530 w 8321157"/>
              <a:gd name="connsiteY114" fmla="*/ 0 h 177734"/>
              <a:gd name="connsiteX115" fmla="*/ 7744407 w 8321157"/>
              <a:gd name="connsiteY115" fmla="*/ 45512 h 177734"/>
              <a:gd name="connsiteX116" fmla="*/ 7768469 w 8321157"/>
              <a:gd name="connsiteY116" fmla="*/ 81202 h 177734"/>
              <a:gd name="connsiteX117" fmla="*/ 7792532 w 8321157"/>
              <a:gd name="connsiteY117" fmla="*/ 45512 h 177734"/>
              <a:gd name="connsiteX118" fmla="*/ 7902409 w 8321157"/>
              <a:gd name="connsiteY118" fmla="*/ 0 h 177734"/>
              <a:gd name="connsiteX119" fmla="*/ 8012286 w 8321157"/>
              <a:gd name="connsiteY119" fmla="*/ 45512 h 177734"/>
              <a:gd name="connsiteX120" fmla="*/ 8036344 w 8321157"/>
              <a:gd name="connsiteY120" fmla="*/ 81196 h 177734"/>
              <a:gd name="connsiteX121" fmla="*/ 8321157 w 8321157"/>
              <a:gd name="connsiteY121" fmla="*/ 177734 h 177734"/>
              <a:gd name="connsiteX0" fmla="*/ 0 w 8036344"/>
              <a:gd name="connsiteY0" fmla="*/ 81202 h 81202"/>
              <a:gd name="connsiteX1" fmla="*/ 24063 w 8036344"/>
              <a:gd name="connsiteY1" fmla="*/ 45512 h 81202"/>
              <a:gd name="connsiteX2" fmla="*/ 133939 w 8036344"/>
              <a:gd name="connsiteY2" fmla="*/ 0 h 81202"/>
              <a:gd name="connsiteX3" fmla="*/ 243816 w 8036344"/>
              <a:gd name="connsiteY3" fmla="*/ 45512 h 81202"/>
              <a:gd name="connsiteX4" fmla="*/ 267879 w 8036344"/>
              <a:gd name="connsiteY4" fmla="*/ 81202 h 81202"/>
              <a:gd name="connsiteX5" fmla="*/ 291942 w 8036344"/>
              <a:gd name="connsiteY5" fmla="*/ 45512 h 81202"/>
              <a:gd name="connsiteX6" fmla="*/ 401819 w 8036344"/>
              <a:gd name="connsiteY6" fmla="*/ 0 h 81202"/>
              <a:gd name="connsiteX7" fmla="*/ 511695 w 8036344"/>
              <a:gd name="connsiteY7" fmla="*/ 45512 h 81202"/>
              <a:gd name="connsiteX8" fmla="*/ 535758 w 8036344"/>
              <a:gd name="connsiteY8" fmla="*/ 81202 h 81202"/>
              <a:gd name="connsiteX9" fmla="*/ 559820 w 8036344"/>
              <a:gd name="connsiteY9" fmla="*/ 45512 h 81202"/>
              <a:gd name="connsiteX10" fmla="*/ 669696 w 8036344"/>
              <a:gd name="connsiteY10" fmla="*/ 0 h 81202"/>
              <a:gd name="connsiteX11" fmla="*/ 779573 w 8036344"/>
              <a:gd name="connsiteY11" fmla="*/ 45512 h 81202"/>
              <a:gd name="connsiteX12" fmla="*/ 803635 w 8036344"/>
              <a:gd name="connsiteY12" fmla="*/ 81202 h 81202"/>
              <a:gd name="connsiteX13" fmla="*/ 827698 w 8036344"/>
              <a:gd name="connsiteY13" fmla="*/ 45512 h 81202"/>
              <a:gd name="connsiteX14" fmla="*/ 937574 w 8036344"/>
              <a:gd name="connsiteY14" fmla="*/ 0 h 81202"/>
              <a:gd name="connsiteX15" fmla="*/ 1047450 w 8036344"/>
              <a:gd name="connsiteY15" fmla="*/ 45512 h 81202"/>
              <a:gd name="connsiteX16" fmla="*/ 1071514 w 8036344"/>
              <a:gd name="connsiteY16" fmla="*/ 81202 h 81202"/>
              <a:gd name="connsiteX17" fmla="*/ 1095577 w 8036344"/>
              <a:gd name="connsiteY17" fmla="*/ 45512 h 81202"/>
              <a:gd name="connsiteX18" fmla="*/ 1205453 w 8036344"/>
              <a:gd name="connsiteY18" fmla="*/ 0 h 81202"/>
              <a:gd name="connsiteX19" fmla="*/ 1315330 w 8036344"/>
              <a:gd name="connsiteY19" fmla="*/ 45512 h 81202"/>
              <a:gd name="connsiteX20" fmla="*/ 1339391 w 8036344"/>
              <a:gd name="connsiteY20" fmla="*/ 81202 h 81202"/>
              <a:gd name="connsiteX21" fmla="*/ 1363454 w 8036344"/>
              <a:gd name="connsiteY21" fmla="*/ 45512 h 81202"/>
              <a:gd name="connsiteX22" fmla="*/ 1473330 w 8036344"/>
              <a:gd name="connsiteY22" fmla="*/ 0 h 81202"/>
              <a:gd name="connsiteX23" fmla="*/ 1583207 w 8036344"/>
              <a:gd name="connsiteY23" fmla="*/ 45512 h 81202"/>
              <a:gd name="connsiteX24" fmla="*/ 1607269 w 8036344"/>
              <a:gd name="connsiteY24" fmla="*/ 81202 h 81202"/>
              <a:gd name="connsiteX25" fmla="*/ 1631332 w 8036344"/>
              <a:gd name="connsiteY25" fmla="*/ 45512 h 81202"/>
              <a:gd name="connsiteX26" fmla="*/ 1741208 w 8036344"/>
              <a:gd name="connsiteY26" fmla="*/ 0 h 81202"/>
              <a:gd name="connsiteX27" fmla="*/ 1851086 w 8036344"/>
              <a:gd name="connsiteY27" fmla="*/ 45512 h 81202"/>
              <a:gd name="connsiteX28" fmla="*/ 1875148 w 8036344"/>
              <a:gd name="connsiteY28" fmla="*/ 81202 h 81202"/>
              <a:gd name="connsiteX29" fmla="*/ 1899212 w 8036344"/>
              <a:gd name="connsiteY29" fmla="*/ 45512 h 81202"/>
              <a:gd name="connsiteX30" fmla="*/ 2009087 w 8036344"/>
              <a:gd name="connsiteY30" fmla="*/ 0 h 81202"/>
              <a:gd name="connsiteX31" fmla="*/ 2118964 w 8036344"/>
              <a:gd name="connsiteY31" fmla="*/ 45512 h 81202"/>
              <a:gd name="connsiteX32" fmla="*/ 2143026 w 8036344"/>
              <a:gd name="connsiteY32" fmla="*/ 81202 h 81202"/>
              <a:gd name="connsiteX33" fmla="*/ 2167088 w 8036344"/>
              <a:gd name="connsiteY33" fmla="*/ 45512 h 81202"/>
              <a:gd name="connsiteX34" fmla="*/ 2276965 w 8036344"/>
              <a:gd name="connsiteY34" fmla="*/ 0 h 81202"/>
              <a:gd name="connsiteX35" fmla="*/ 2386842 w 8036344"/>
              <a:gd name="connsiteY35" fmla="*/ 45512 h 81202"/>
              <a:gd name="connsiteX36" fmla="*/ 2410904 w 8036344"/>
              <a:gd name="connsiteY36" fmla="*/ 81202 h 81202"/>
              <a:gd name="connsiteX37" fmla="*/ 2434966 w 8036344"/>
              <a:gd name="connsiteY37" fmla="*/ 45512 h 81202"/>
              <a:gd name="connsiteX38" fmla="*/ 2544843 w 8036344"/>
              <a:gd name="connsiteY38" fmla="*/ 0 h 81202"/>
              <a:gd name="connsiteX39" fmla="*/ 2654719 w 8036344"/>
              <a:gd name="connsiteY39" fmla="*/ 45512 h 81202"/>
              <a:gd name="connsiteX40" fmla="*/ 2678783 w 8036344"/>
              <a:gd name="connsiteY40" fmla="*/ 81202 h 81202"/>
              <a:gd name="connsiteX41" fmla="*/ 2702846 w 8036344"/>
              <a:gd name="connsiteY41" fmla="*/ 45512 h 81202"/>
              <a:gd name="connsiteX42" fmla="*/ 2812722 w 8036344"/>
              <a:gd name="connsiteY42" fmla="*/ 0 h 81202"/>
              <a:gd name="connsiteX43" fmla="*/ 2922598 w 8036344"/>
              <a:gd name="connsiteY43" fmla="*/ 45512 h 81202"/>
              <a:gd name="connsiteX44" fmla="*/ 2946661 w 8036344"/>
              <a:gd name="connsiteY44" fmla="*/ 81202 h 81202"/>
              <a:gd name="connsiteX45" fmla="*/ 2970723 w 8036344"/>
              <a:gd name="connsiteY45" fmla="*/ 45512 h 81202"/>
              <a:gd name="connsiteX46" fmla="*/ 3080600 w 8036344"/>
              <a:gd name="connsiteY46" fmla="*/ 0 h 81202"/>
              <a:gd name="connsiteX47" fmla="*/ 3190476 w 8036344"/>
              <a:gd name="connsiteY47" fmla="*/ 45512 h 81202"/>
              <a:gd name="connsiteX48" fmla="*/ 3214539 w 8036344"/>
              <a:gd name="connsiteY48" fmla="*/ 81202 h 81202"/>
              <a:gd name="connsiteX49" fmla="*/ 3238601 w 8036344"/>
              <a:gd name="connsiteY49" fmla="*/ 45512 h 81202"/>
              <a:gd name="connsiteX50" fmla="*/ 3348477 w 8036344"/>
              <a:gd name="connsiteY50" fmla="*/ 0 h 81202"/>
              <a:gd name="connsiteX51" fmla="*/ 3458354 w 8036344"/>
              <a:gd name="connsiteY51" fmla="*/ 45512 h 81202"/>
              <a:gd name="connsiteX52" fmla="*/ 3482416 w 8036344"/>
              <a:gd name="connsiteY52" fmla="*/ 81202 h 81202"/>
              <a:gd name="connsiteX53" fmla="*/ 3506479 w 8036344"/>
              <a:gd name="connsiteY53" fmla="*/ 45512 h 81202"/>
              <a:gd name="connsiteX54" fmla="*/ 3616355 w 8036344"/>
              <a:gd name="connsiteY54" fmla="*/ 0 h 81202"/>
              <a:gd name="connsiteX55" fmla="*/ 3726232 w 8036344"/>
              <a:gd name="connsiteY55" fmla="*/ 45512 h 81202"/>
              <a:gd name="connsiteX56" fmla="*/ 3750295 w 8036344"/>
              <a:gd name="connsiteY56" fmla="*/ 81202 h 81202"/>
              <a:gd name="connsiteX57" fmla="*/ 3774358 w 8036344"/>
              <a:gd name="connsiteY57" fmla="*/ 45512 h 81202"/>
              <a:gd name="connsiteX58" fmla="*/ 3884234 w 8036344"/>
              <a:gd name="connsiteY58" fmla="*/ 0 h 81202"/>
              <a:gd name="connsiteX59" fmla="*/ 3994111 w 8036344"/>
              <a:gd name="connsiteY59" fmla="*/ 45512 h 81202"/>
              <a:gd name="connsiteX60" fmla="*/ 4018173 w 8036344"/>
              <a:gd name="connsiteY60" fmla="*/ 81202 h 81202"/>
              <a:gd name="connsiteX61" fmla="*/ 4042236 w 8036344"/>
              <a:gd name="connsiteY61" fmla="*/ 45512 h 81202"/>
              <a:gd name="connsiteX62" fmla="*/ 4152112 w 8036344"/>
              <a:gd name="connsiteY62" fmla="*/ 0 h 81202"/>
              <a:gd name="connsiteX63" fmla="*/ 4261989 w 8036344"/>
              <a:gd name="connsiteY63" fmla="*/ 45512 h 81202"/>
              <a:gd name="connsiteX64" fmla="*/ 4286051 w 8036344"/>
              <a:gd name="connsiteY64" fmla="*/ 81202 h 81202"/>
              <a:gd name="connsiteX65" fmla="*/ 4310114 w 8036344"/>
              <a:gd name="connsiteY65" fmla="*/ 45512 h 81202"/>
              <a:gd name="connsiteX66" fmla="*/ 4419990 w 8036344"/>
              <a:gd name="connsiteY66" fmla="*/ 0 h 81202"/>
              <a:gd name="connsiteX67" fmla="*/ 4529867 w 8036344"/>
              <a:gd name="connsiteY67" fmla="*/ 45512 h 81202"/>
              <a:gd name="connsiteX68" fmla="*/ 4553930 w 8036344"/>
              <a:gd name="connsiteY68" fmla="*/ 81202 h 81202"/>
              <a:gd name="connsiteX69" fmla="*/ 4577993 w 8036344"/>
              <a:gd name="connsiteY69" fmla="*/ 45512 h 81202"/>
              <a:gd name="connsiteX70" fmla="*/ 4687869 w 8036344"/>
              <a:gd name="connsiteY70" fmla="*/ 0 h 81202"/>
              <a:gd name="connsiteX71" fmla="*/ 4797746 w 8036344"/>
              <a:gd name="connsiteY71" fmla="*/ 45512 h 81202"/>
              <a:gd name="connsiteX72" fmla="*/ 4821808 w 8036344"/>
              <a:gd name="connsiteY72" fmla="*/ 81202 h 81202"/>
              <a:gd name="connsiteX73" fmla="*/ 4845871 w 8036344"/>
              <a:gd name="connsiteY73" fmla="*/ 45512 h 81202"/>
              <a:gd name="connsiteX74" fmla="*/ 4955747 w 8036344"/>
              <a:gd name="connsiteY74" fmla="*/ 0 h 81202"/>
              <a:gd name="connsiteX75" fmla="*/ 5065624 w 8036344"/>
              <a:gd name="connsiteY75" fmla="*/ 45512 h 81202"/>
              <a:gd name="connsiteX76" fmla="*/ 5089686 w 8036344"/>
              <a:gd name="connsiteY76" fmla="*/ 81202 h 81202"/>
              <a:gd name="connsiteX77" fmla="*/ 5113749 w 8036344"/>
              <a:gd name="connsiteY77" fmla="*/ 45512 h 81202"/>
              <a:gd name="connsiteX78" fmla="*/ 5223625 w 8036344"/>
              <a:gd name="connsiteY78" fmla="*/ 0 h 81202"/>
              <a:gd name="connsiteX79" fmla="*/ 5333502 w 8036344"/>
              <a:gd name="connsiteY79" fmla="*/ 45512 h 81202"/>
              <a:gd name="connsiteX80" fmla="*/ 5357565 w 8036344"/>
              <a:gd name="connsiteY80" fmla="*/ 81202 h 81202"/>
              <a:gd name="connsiteX81" fmla="*/ 5381628 w 8036344"/>
              <a:gd name="connsiteY81" fmla="*/ 45512 h 81202"/>
              <a:gd name="connsiteX82" fmla="*/ 5491504 w 8036344"/>
              <a:gd name="connsiteY82" fmla="*/ 0 h 81202"/>
              <a:gd name="connsiteX83" fmla="*/ 5601381 w 8036344"/>
              <a:gd name="connsiteY83" fmla="*/ 45512 h 81202"/>
              <a:gd name="connsiteX84" fmla="*/ 5625443 w 8036344"/>
              <a:gd name="connsiteY84" fmla="*/ 81202 h 81202"/>
              <a:gd name="connsiteX85" fmla="*/ 5649506 w 8036344"/>
              <a:gd name="connsiteY85" fmla="*/ 45512 h 81202"/>
              <a:gd name="connsiteX86" fmla="*/ 5759382 w 8036344"/>
              <a:gd name="connsiteY86" fmla="*/ 0 h 81202"/>
              <a:gd name="connsiteX87" fmla="*/ 5869259 w 8036344"/>
              <a:gd name="connsiteY87" fmla="*/ 45512 h 81202"/>
              <a:gd name="connsiteX88" fmla="*/ 5893321 w 8036344"/>
              <a:gd name="connsiteY88" fmla="*/ 81202 h 81202"/>
              <a:gd name="connsiteX89" fmla="*/ 5917384 w 8036344"/>
              <a:gd name="connsiteY89" fmla="*/ 45512 h 81202"/>
              <a:gd name="connsiteX90" fmla="*/ 6027260 w 8036344"/>
              <a:gd name="connsiteY90" fmla="*/ 0 h 81202"/>
              <a:gd name="connsiteX91" fmla="*/ 6137137 w 8036344"/>
              <a:gd name="connsiteY91" fmla="*/ 45512 h 81202"/>
              <a:gd name="connsiteX92" fmla="*/ 6161200 w 8036344"/>
              <a:gd name="connsiteY92" fmla="*/ 81202 h 81202"/>
              <a:gd name="connsiteX93" fmla="*/ 6185263 w 8036344"/>
              <a:gd name="connsiteY93" fmla="*/ 45512 h 81202"/>
              <a:gd name="connsiteX94" fmla="*/ 6295139 w 8036344"/>
              <a:gd name="connsiteY94" fmla="*/ 0 h 81202"/>
              <a:gd name="connsiteX95" fmla="*/ 6405016 w 8036344"/>
              <a:gd name="connsiteY95" fmla="*/ 45512 h 81202"/>
              <a:gd name="connsiteX96" fmla="*/ 6429078 w 8036344"/>
              <a:gd name="connsiteY96" fmla="*/ 81202 h 81202"/>
              <a:gd name="connsiteX97" fmla="*/ 6453141 w 8036344"/>
              <a:gd name="connsiteY97" fmla="*/ 45512 h 81202"/>
              <a:gd name="connsiteX98" fmla="*/ 6563017 w 8036344"/>
              <a:gd name="connsiteY98" fmla="*/ 0 h 81202"/>
              <a:gd name="connsiteX99" fmla="*/ 6672894 w 8036344"/>
              <a:gd name="connsiteY99" fmla="*/ 45512 h 81202"/>
              <a:gd name="connsiteX100" fmla="*/ 6696956 w 8036344"/>
              <a:gd name="connsiteY100" fmla="*/ 81202 h 81202"/>
              <a:gd name="connsiteX101" fmla="*/ 6721019 w 8036344"/>
              <a:gd name="connsiteY101" fmla="*/ 45512 h 81202"/>
              <a:gd name="connsiteX102" fmla="*/ 6830895 w 8036344"/>
              <a:gd name="connsiteY102" fmla="*/ 0 h 81202"/>
              <a:gd name="connsiteX103" fmla="*/ 6940772 w 8036344"/>
              <a:gd name="connsiteY103" fmla="*/ 45512 h 81202"/>
              <a:gd name="connsiteX104" fmla="*/ 6964835 w 8036344"/>
              <a:gd name="connsiteY104" fmla="*/ 81202 h 81202"/>
              <a:gd name="connsiteX105" fmla="*/ 6988898 w 8036344"/>
              <a:gd name="connsiteY105" fmla="*/ 45512 h 81202"/>
              <a:gd name="connsiteX106" fmla="*/ 7098774 w 8036344"/>
              <a:gd name="connsiteY106" fmla="*/ 0 h 81202"/>
              <a:gd name="connsiteX107" fmla="*/ 7208651 w 8036344"/>
              <a:gd name="connsiteY107" fmla="*/ 45512 h 81202"/>
              <a:gd name="connsiteX108" fmla="*/ 7232713 w 8036344"/>
              <a:gd name="connsiteY108" fmla="*/ 81202 h 81202"/>
              <a:gd name="connsiteX109" fmla="*/ 7256776 w 8036344"/>
              <a:gd name="connsiteY109" fmla="*/ 45512 h 81202"/>
              <a:gd name="connsiteX110" fmla="*/ 7366652 w 8036344"/>
              <a:gd name="connsiteY110" fmla="*/ 0 h 81202"/>
              <a:gd name="connsiteX111" fmla="*/ 7476529 w 8036344"/>
              <a:gd name="connsiteY111" fmla="*/ 45512 h 81202"/>
              <a:gd name="connsiteX112" fmla="*/ 7500591 w 8036344"/>
              <a:gd name="connsiteY112" fmla="*/ 81202 h 81202"/>
              <a:gd name="connsiteX113" fmla="*/ 7524653 w 8036344"/>
              <a:gd name="connsiteY113" fmla="*/ 45512 h 81202"/>
              <a:gd name="connsiteX114" fmla="*/ 7634530 w 8036344"/>
              <a:gd name="connsiteY114" fmla="*/ 0 h 81202"/>
              <a:gd name="connsiteX115" fmla="*/ 7744407 w 8036344"/>
              <a:gd name="connsiteY115" fmla="*/ 45512 h 81202"/>
              <a:gd name="connsiteX116" fmla="*/ 7768469 w 8036344"/>
              <a:gd name="connsiteY116" fmla="*/ 81202 h 81202"/>
              <a:gd name="connsiteX117" fmla="*/ 7792532 w 8036344"/>
              <a:gd name="connsiteY117" fmla="*/ 45512 h 81202"/>
              <a:gd name="connsiteX118" fmla="*/ 7902409 w 8036344"/>
              <a:gd name="connsiteY118" fmla="*/ 0 h 81202"/>
              <a:gd name="connsiteX119" fmla="*/ 8012286 w 8036344"/>
              <a:gd name="connsiteY119" fmla="*/ 45512 h 81202"/>
              <a:gd name="connsiteX120" fmla="*/ 8036344 w 8036344"/>
              <a:gd name="connsiteY120" fmla="*/ 81196 h 81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8036344" h="81202">
                <a:moveTo>
                  <a:pt x="0" y="81202"/>
                </a:moveTo>
                <a:lnTo>
                  <a:pt x="24063" y="45512"/>
                </a:lnTo>
                <a:cubicBezTo>
                  <a:pt x="52183" y="17392"/>
                  <a:pt x="91030" y="0"/>
                  <a:pt x="133939" y="0"/>
                </a:cubicBezTo>
                <a:cubicBezTo>
                  <a:pt x="176849" y="0"/>
                  <a:pt x="215696" y="17392"/>
                  <a:pt x="243816" y="45512"/>
                </a:cubicBezTo>
                <a:lnTo>
                  <a:pt x="267879" y="81202"/>
                </a:lnTo>
                <a:lnTo>
                  <a:pt x="291942" y="45512"/>
                </a:lnTo>
                <a:cubicBezTo>
                  <a:pt x="320062" y="17392"/>
                  <a:pt x="358909" y="0"/>
                  <a:pt x="401819" y="0"/>
                </a:cubicBezTo>
                <a:cubicBezTo>
                  <a:pt x="444728" y="0"/>
                  <a:pt x="483576" y="17392"/>
                  <a:pt x="511695" y="45512"/>
                </a:cubicBezTo>
                <a:lnTo>
                  <a:pt x="535758" y="81202"/>
                </a:lnTo>
                <a:lnTo>
                  <a:pt x="559820" y="45512"/>
                </a:lnTo>
                <a:cubicBezTo>
                  <a:pt x="587939" y="17392"/>
                  <a:pt x="626787" y="0"/>
                  <a:pt x="669696" y="0"/>
                </a:cubicBezTo>
                <a:cubicBezTo>
                  <a:pt x="712606" y="0"/>
                  <a:pt x="751453" y="17392"/>
                  <a:pt x="779573" y="45512"/>
                </a:cubicBezTo>
                <a:lnTo>
                  <a:pt x="803635" y="81202"/>
                </a:lnTo>
                <a:lnTo>
                  <a:pt x="827698" y="45512"/>
                </a:lnTo>
                <a:cubicBezTo>
                  <a:pt x="855818" y="17392"/>
                  <a:pt x="894665" y="0"/>
                  <a:pt x="937574" y="0"/>
                </a:cubicBezTo>
                <a:cubicBezTo>
                  <a:pt x="980484" y="0"/>
                  <a:pt x="1019331" y="17392"/>
                  <a:pt x="1047450" y="45512"/>
                </a:cubicBezTo>
                <a:lnTo>
                  <a:pt x="1071514" y="81202"/>
                </a:lnTo>
                <a:lnTo>
                  <a:pt x="1095577" y="45512"/>
                </a:lnTo>
                <a:cubicBezTo>
                  <a:pt x="1123696" y="17392"/>
                  <a:pt x="1162543" y="0"/>
                  <a:pt x="1205453" y="0"/>
                </a:cubicBezTo>
                <a:cubicBezTo>
                  <a:pt x="1248362" y="0"/>
                  <a:pt x="1287210" y="17392"/>
                  <a:pt x="1315330" y="45512"/>
                </a:cubicBezTo>
                <a:lnTo>
                  <a:pt x="1339391" y="81202"/>
                </a:lnTo>
                <a:lnTo>
                  <a:pt x="1363454" y="45512"/>
                </a:lnTo>
                <a:cubicBezTo>
                  <a:pt x="1391573" y="17392"/>
                  <a:pt x="1430421" y="0"/>
                  <a:pt x="1473330" y="0"/>
                </a:cubicBezTo>
                <a:cubicBezTo>
                  <a:pt x="1516241" y="0"/>
                  <a:pt x="1555088" y="17392"/>
                  <a:pt x="1583207" y="45512"/>
                </a:cubicBezTo>
                <a:lnTo>
                  <a:pt x="1607269" y="81202"/>
                </a:lnTo>
                <a:lnTo>
                  <a:pt x="1631332" y="45512"/>
                </a:lnTo>
                <a:cubicBezTo>
                  <a:pt x="1659451" y="17392"/>
                  <a:pt x="1698298" y="0"/>
                  <a:pt x="1741208" y="0"/>
                </a:cubicBezTo>
                <a:cubicBezTo>
                  <a:pt x="1784117" y="0"/>
                  <a:pt x="1822966" y="17392"/>
                  <a:pt x="1851086" y="45512"/>
                </a:cubicBezTo>
                <a:lnTo>
                  <a:pt x="1875148" y="81202"/>
                </a:lnTo>
                <a:lnTo>
                  <a:pt x="1899212" y="45512"/>
                </a:lnTo>
                <a:cubicBezTo>
                  <a:pt x="1927331" y="17392"/>
                  <a:pt x="1966178" y="0"/>
                  <a:pt x="2009087" y="0"/>
                </a:cubicBezTo>
                <a:cubicBezTo>
                  <a:pt x="2051996" y="0"/>
                  <a:pt x="2090845" y="17392"/>
                  <a:pt x="2118964" y="45512"/>
                </a:cubicBezTo>
                <a:lnTo>
                  <a:pt x="2143026" y="81202"/>
                </a:lnTo>
                <a:lnTo>
                  <a:pt x="2167088" y="45512"/>
                </a:lnTo>
                <a:cubicBezTo>
                  <a:pt x="2195208" y="17392"/>
                  <a:pt x="2234056" y="0"/>
                  <a:pt x="2276965" y="0"/>
                </a:cubicBezTo>
                <a:cubicBezTo>
                  <a:pt x="2319875" y="0"/>
                  <a:pt x="2358722" y="17392"/>
                  <a:pt x="2386842" y="45512"/>
                </a:cubicBezTo>
                <a:lnTo>
                  <a:pt x="2410904" y="81202"/>
                </a:lnTo>
                <a:lnTo>
                  <a:pt x="2434966" y="45512"/>
                </a:lnTo>
                <a:cubicBezTo>
                  <a:pt x="2463087" y="17392"/>
                  <a:pt x="2501933" y="0"/>
                  <a:pt x="2544843" y="0"/>
                </a:cubicBezTo>
                <a:cubicBezTo>
                  <a:pt x="2587753" y="0"/>
                  <a:pt x="2626599" y="17392"/>
                  <a:pt x="2654719" y="45512"/>
                </a:cubicBezTo>
                <a:lnTo>
                  <a:pt x="2678783" y="81202"/>
                </a:lnTo>
                <a:lnTo>
                  <a:pt x="2702846" y="45512"/>
                </a:lnTo>
                <a:cubicBezTo>
                  <a:pt x="2730965" y="17392"/>
                  <a:pt x="2769813" y="0"/>
                  <a:pt x="2812722" y="0"/>
                </a:cubicBezTo>
                <a:cubicBezTo>
                  <a:pt x="2855632" y="0"/>
                  <a:pt x="2894479" y="17392"/>
                  <a:pt x="2922598" y="45512"/>
                </a:cubicBezTo>
                <a:lnTo>
                  <a:pt x="2946661" y="81202"/>
                </a:lnTo>
                <a:lnTo>
                  <a:pt x="2970723" y="45512"/>
                </a:lnTo>
                <a:cubicBezTo>
                  <a:pt x="2998843" y="17392"/>
                  <a:pt x="3037690" y="0"/>
                  <a:pt x="3080600" y="0"/>
                </a:cubicBezTo>
                <a:cubicBezTo>
                  <a:pt x="3123509" y="0"/>
                  <a:pt x="3162356" y="17392"/>
                  <a:pt x="3190476" y="45512"/>
                </a:cubicBezTo>
                <a:lnTo>
                  <a:pt x="3214539" y="81202"/>
                </a:lnTo>
                <a:lnTo>
                  <a:pt x="3238601" y="45512"/>
                </a:lnTo>
                <a:cubicBezTo>
                  <a:pt x="3266721" y="17392"/>
                  <a:pt x="3305568" y="0"/>
                  <a:pt x="3348477" y="0"/>
                </a:cubicBezTo>
                <a:cubicBezTo>
                  <a:pt x="3391387" y="0"/>
                  <a:pt x="3430234" y="17392"/>
                  <a:pt x="3458354" y="45512"/>
                </a:cubicBezTo>
                <a:lnTo>
                  <a:pt x="3482416" y="81202"/>
                </a:lnTo>
                <a:lnTo>
                  <a:pt x="3506479" y="45512"/>
                </a:lnTo>
                <a:cubicBezTo>
                  <a:pt x="3534598" y="17392"/>
                  <a:pt x="3573446" y="0"/>
                  <a:pt x="3616355" y="0"/>
                </a:cubicBezTo>
                <a:cubicBezTo>
                  <a:pt x="3659265" y="0"/>
                  <a:pt x="3698112" y="17392"/>
                  <a:pt x="3726232" y="45512"/>
                </a:cubicBezTo>
                <a:lnTo>
                  <a:pt x="3750295" y="81202"/>
                </a:lnTo>
                <a:lnTo>
                  <a:pt x="3774358" y="45512"/>
                </a:lnTo>
                <a:cubicBezTo>
                  <a:pt x="3802478" y="17392"/>
                  <a:pt x="3841325" y="0"/>
                  <a:pt x="3884234" y="0"/>
                </a:cubicBezTo>
                <a:cubicBezTo>
                  <a:pt x="3927144" y="0"/>
                  <a:pt x="3965991" y="17392"/>
                  <a:pt x="3994111" y="45512"/>
                </a:cubicBezTo>
                <a:lnTo>
                  <a:pt x="4018173" y="81202"/>
                </a:lnTo>
                <a:lnTo>
                  <a:pt x="4042236" y="45512"/>
                </a:lnTo>
                <a:cubicBezTo>
                  <a:pt x="4070356" y="17392"/>
                  <a:pt x="4109203" y="0"/>
                  <a:pt x="4152112" y="0"/>
                </a:cubicBezTo>
                <a:cubicBezTo>
                  <a:pt x="4195022" y="0"/>
                  <a:pt x="4233869" y="17392"/>
                  <a:pt x="4261989" y="45512"/>
                </a:cubicBezTo>
                <a:lnTo>
                  <a:pt x="4286051" y="81202"/>
                </a:lnTo>
                <a:lnTo>
                  <a:pt x="4310114" y="45512"/>
                </a:lnTo>
                <a:cubicBezTo>
                  <a:pt x="4338234" y="17392"/>
                  <a:pt x="4377081" y="0"/>
                  <a:pt x="4419990" y="0"/>
                </a:cubicBezTo>
                <a:cubicBezTo>
                  <a:pt x="4462900" y="0"/>
                  <a:pt x="4501747" y="17392"/>
                  <a:pt x="4529867" y="45512"/>
                </a:cubicBezTo>
                <a:lnTo>
                  <a:pt x="4553930" y="81202"/>
                </a:lnTo>
                <a:lnTo>
                  <a:pt x="4577993" y="45512"/>
                </a:lnTo>
                <a:cubicBezTo>
                  <a:pt x="4606112" y="17392"/>
                  <a:pt x="4644960" y="0"/>
                  <a:pt x="4687869" y="0"/>
                </a:cubicBezTo>
                <a:cubicBezTo>
                  <a:pt x="4730779" y="0"/>
                  <a:pt x="4769626" y="17392"/>
                  <a:pt x="4797746" y="45512"/>
                </a:cubicBezTo>
                <a:lnTo>
                  <a:pt x="4821808" y="81202"/>
                </a:lnTo>
                <a:lnTo>
                  <a:pt x="4845871" y="45512"/>
                </a:lnTo>
                <a:cubicBezTo>
                  <a:pt x="4873991" y="17392"/>
                  <a:pt x="4912838" y="0"/>
                  <a:pt x="4955747" y="0"/>
                </a:cubicBezTo>
                <a:cubicBezTo>
                  <a:pt x="4998657" y="0"/>
                  <a:pt x="5037504" y="17392"/>
                  <a:pt x="5065624" y="45512"/>
                </a:cubicBezTo>
                <a:lnTo>
                  <a:pt x="5089686" y="81202"/>
                </a:lnTo>
                <a:lnTo>
                  <a:pt x="5113749" y="45512"/>
                </a:lnTo>
                <a:cubicBezTo>
                  <a:pt x="5141868" y="17392"/>
                  <a:pt x="5180716" y="0"/>
                  <a:pt x="5223625" y="0"/>
                </a:cubicBezTo>
                <a:cubicBezTo>
                  <a:pt x="5266535" y="0"/>
                  <a:pt x="5305382" y="17392"/>
                  <a:pt x="5333502" y="45512"/>
                </a:cubicBezTo>
                <a:lnTo>
                  <a:pt x="5357565" y="81202"/>
                </a:lnTo>
                <a:lnTo>
                  <a:pt x="5381628" y="45512"/>
                </a:lnTo>
                <a:cubicBezTo>
                  <a:pt x="5409748" y="17392"/>
                  <a:pt x="5448595" y="0"/>
                  <a:pt x="5491504" y="0"/>
                </a:cubicBezTo>
                <a:cubicBezTo>
                  <a:pt x="5534414" y="0"/>
                  <a:pt x="5573261" y="17392"/>
                  <a:pt x="5601381" y="45512"/>
                </a:cubicBezTo>
                <a:lnTo>
                  <a:pt x="5625443" y="81202"/>
                </a:lnTo>
                <a:lnTo>
                  <a:pt x="5649506" y="45512"/>
                </a:lnTo>
                <a:cubicBezTo>
                  <a:pt x="5677625" y="17392"/>
                  <a:pt x="5716473" y="0"/>
                  <a:pt x="5759382" y="0"/>
                </a:cubicBezTo>
                <a:cubicBezTo>
                  <a:pt x="5802292" y="0"/>
                  <a:pt x="5841139" y="17392"/>
                  <a:pt x="5869259" y="45512"/>
                </a:cubicBezTo>
                <a:lnTo>
                  <a:pt x="5893321" y="81202"/>
                </a:lnTo>
                <a:lnTo>
                  <a:pt x="5917384" y="45512"/>
                </a:lnTo>
                <a:cubicBezTo>
                  <a:pt x="5945503" y="17392"/>
                  <a:pt x="5984351" y="0"/>
                  <a:pt x="6027260" y="0"/>
                </a:cubicBezTo>
                <a:cubicBezTo>
                  <a:pt x="6070170" y="0"/>
                  <a:pt x="6109017" y="17392"/>
                  <a:pt x="6137137" y="45512"/>
                </a:cubicBezTo>
                <a:lnTo>
                  <a:pt x="6161200" y="81202"/>
                </a:lnTo>
                <a:lnTo>
                  <a:pt x="6185263" y="45512"/>
                </a:lnTo>
                <a:cubicBezTo>
                  <a:pt x="6213382" y="17392"/>
                  <a:pt x="6252230" y="0"/>
                  <a:pt x="6295139" y="0"/>
                </a:cubicBezTo>
                <a:cubicBezTo>
                  <a:pt x="6338049" y="0"/>
                  <a:pt x="6376896" y="17392"/>
                  <a:pt x="6405016" y="45512"/>
                </a:cubicBezTo>
                <a:lnTo>
                  <a:pt x="6429078" y="81202"/>
                </a:lnTo>
                <a:lnTo>
                  <a:pt x="6453141" y="45512"/>
                </a:lnTo>
                <a:cubicBezTo>
                  <a:pt x="6481261" y="17392"/>
                  <a:pt x="6520108" y="0"/>
                  <a:pt x="6563017" y="0"/>
                </a:cubicBezTo>
                <a:cubicBezTo>
                  <a:pt x="6605927" y="0"/>
                  <a:pt x="6644774" y="17392"/>
                  <a:pt x="6672894" y="45512"/>
                </a:cubicBezTo>
                <a:lnTo>
                  <a:pt x="6696956" y="81202"/>
                </a:lnTo>
                <a:lnTo>
                  <a:pt x="6721019" y="45512"/>
                </a:lnTo>
                <a:cubicBezTo>
                  <a:pt x="6749139" y="17392"/>
                  <a:pt x="6787986" y="0"/>
                  <a:pt x="6830895" y="0"/>
                </a:cubicBezTo>
                <a:cubicBezTo>
                  <a:pt x="6873805" y="0"/>
                  <a:pt x="6912652" y="17392"/>
                  <a:pt x="6940772" y="45512"/>
                </a:cubicBezTo>
                <a:lnTo>
                  <a:pt x="6964835" y="81202"/>
                </a:lnTo>
                <a:lnTo>
                  <a:pt x="6988898" y="45512"/>
                </a:lnTo>
                <a:cubicBezTo>
                  <a:pt x="7017018" y="17392"/>
                  <a:pt x="7055865" y="0"/>
                  <a:pt x="7098774" y="0"/>
                </a:cubicBezTo>
                <a:cubicBezTo>
                  <a:pt x="7141684" y="0"/>
                  <a:pt x="7180531" y="17392"/>
                  <a:pt x="7208651" y="45512"/>
                </a:cubicBezTo>
                <a:lnTo>
                  <a:pt x="7232713" y="81202"/>
                </a:lnTo>
                <a:lnTo>
                  <a:pt x="7256776" y="45512"/>
                </a:lnTo>
                <a:cubicBezTo>
                  <a:pt x="7284896" y="17392"/>
                  <a:pt x="7323743" y="0"/>
                  <a:pt x="7366652" y="0"/>
                </a:cubicBezTo>
                <a:cubicBezTo>
                  <a:pt x="7409562" y="0"/>
                  <a:pt x="7448409" y="17392"/>
                  <a:pt x="7476529" y="45512"/>
                </a:cubicBezTo>
                <a:lnTo>
                  <a:pt x="7500591" y="81202"/>
                </a:lnTo>
                <a:lnTo>
                  <a:pt x="7524653" y="45512"/>
                </a:lnTo>
                <a:cubicBezTo>
                  <a:pt x="7552773" y="17392"/>
                  <a:pt x="7591621" y="0"/>
                  <a:pt x="7634530" y="0"/>
                </a:cubicBezTo>
                <a:cubicBezTo>
                  <a:pt x="7677439" y="0"/>
                  <a:pt x="7716287" y="17392"/>
                  <a:pt x="7744407" y="45512"/>
                </a:cubicBezTo>
                <a:lnTo>
                  <a:pt x="7768469" y="81202"/>
                </a:lnTo>
                <a:lnTo>
                  <a:pt x="7792532" y="45512"/>
                </a:lnTo>
                <a:cubicBezTo>
                  <a:pt x="7820652" y="17392"/>
                  <a:pt x="7859499" y="0"/>
                  <a:pt x="7902409" y="0"/>
                </a:cubicBezTo>
                <a:cubicBezTo>
                  <a:pt x="7945318" y="0"/>
                  <a:pt x="7984166" y="17392"/>
                  <a:pt x="8012286" y="45512"/>
                </a:cubicBezTo>
                <a:lnTo>
                  <a:pt x="8036344" y="81196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35" name="フリーフォーム: 図形 734">
            <a:extLst>
              <a:ext uri="{FF2B5EF4-FFF2-40B4-BE49-F238E27FC236}">
                <a16:creationId xmlns:a16="http://schemas.microsoft.com/office/drawing/2014/main" id="{456AF47E-5990-27EE-09F3-4432C1C38C0E}"/>
              </a:ext>
            </a:extLst>
          </p:cNvPr>
          <p:cNvSpPr/>
          <p:nvPr/>
        </p:nvSpPr>
        <p:spPr bwMode="auto">
          <a:xfrm>
            <a:off x="6555004" y="6360066"/>
            <a:ext cx="2709015" cy="54544"/>
          </a:xfrm>
          <a:custGeom>
            <a:avLst/>
            <a:gdLst>
              <a:gd name="connsiteX0" fmla="*/ 97508 w 4396738"/>
              <a:gd name="connsiteY0" fmla="*/ 0 h 340187"/>
              <a:gd name="connsiteX1" fmla="*/ 195016 w 4396738"/>
              <a:gd name="connsiteY1" fmla="*/ 219127 h 340187"/>
              <a:gd name="connsiteX2" fmla="*/ 190388 w 4396738"/>
              <a:gd name="connsiteY2" fmla="*/ 270645 h 340187"/>
              <a:gd name="connsiteX3" fmla="*/ 196714 w 4396738"/>
              <a:gd name="connsiteY3" fmla="*/ 261060 h 340187"/>
              <a:gd name="connsiteX4" fmla="*/ 234668 w 4396738"/>
              <a:gd name="connsiteY4" fmla="*/ 243840 h 340187"/>
              <a:gd name="connsiteX5" fmla="*/ 254319 w 4396738"/>
              <a:gd name="connsiteY5" fmla="*/ 248292 h 340187"/>
              <a:gd name="connsiteX6" fmla="*/ 271580 w 4396738"/>
              <a:gd name="connsiteY6" fmla="*/ 260333 h 340187"/>
              <a:gd name="connsiteX7" fmla="*/ 267878 w 4396738"/>
              <a:gd name="connsiteY7" fmla="*/ 219127 h 340187"/>
              <a:gd name="connsiteX8" fmla="*/ 365386 w 4396738"/>
              <a:gd name="connsiteY8" fmla="*/ 0 h 340187"/>
              <a:gd name="connsiteX9" fmla="*/ 462894 w 4396738"/>
              <a:gd name="connsiteY9" fmla="*/ 219127 h 340187"/>
              <a:gd name="connsiteX10" fmla="*/ 458266 w 4396738"/>
              <a:gd name="connsiteY10" fmla="*/ 270645 h 340187"/>
              <a:gd name="connsiteX11" fmla="*/ 464592 w 4396738"/>
              <a:gd name="connsiteY11" fmla="*/ 261060 h 340187"/>
              <a:gd name="connsiteX12" fmla="*/ 502546 w 4396738"/>
              <a:gd name="connsiteY12" fmla="*/ 243840 h 340187"/>
              <a:gd name="connsiteX13" fmla="*/ 522197 w 4396738"/>
              <a:gd name="connsiteY13" fmla="*/ 248292 h 340187"/>
              <a:gd name="connsiteX14" fmla="*/ 539459 w 4396738"/>
              <a:gd name="connsiteY14" fmla="*/ 260334 h 340187"/>
              <a:gd name="connsiteX15" fmla="*/ 535757 w 4396738"/>
              <a:gd name="connsiteY15" fmla="*/ 219127 h 340187"/>
              <a:gd name="connsiteX16" fmla="*/ 633265 w 4396738"/>
              <a:gd name="connsiteY16" fmla="*/ 0 h 340187"/>
              <a:gd name="connsiteX17" fmla="*/ 730773 w 4396738"/>
              <a:gd name="connsiteY17" fmla="*/ 219127 h 340187"/>
              <a:gd name="connsiteX18" fmla="*/ 726145 w 4396738"/>
              <a:gd name="connsiteY18" fmla="*/ 270645 h 340187"/>
              <a:gd name="connsiteX19" fmla="*/ 732471 w 4396738"/>
              <a:gd name="connsiteY19" fmla="*/ 261060 h 340187"/>
              <a:gd name="connsiteX20" fmla="*/ 770425 w 4396738"/>
              <a:gd name="connsiteY20" fmla="*/ 243840 h 340187"/>
              <a:gd name="connsiteX21" fmla="*/ 790076 w 4396738"/>
              <a:gd name="connsiteY21" fmla="*/ 248292 h 340187"/>
              <a:gd name="connsiteX22" fmla="*/ 807337 w 4396738"/>
              <a:gd name="connsiteY22" fmla="*/ 260333 h 340187"/>
              <a:gd name="connsiteX23" fmla="*/ 803635 w 4396738"/>
              <a:gd name="connsiteY23" fmla="*/ 219127 h 340187"/>
              <a:gd name="connsiteX24" fmla="*/ 901143 w 4396738"/>
              <a:gd name="connsiteY24" fmla="*/ 0 h 340187"/>
              <a:gd name="connsiteX25" fmla="*/ 998651 w 4396738"/>
              <a:gd name="connsiteY25" fmla="*/ 219127 h 340187"/>
              <a:gd name="connsiteX26" fmla="*/ 994023 w 4396738"/>
              <a:gd name="connsiteY26" fmla="*/ 270645 h 340187"/>
              <a:gd name="connsiteX27" fmla="*/ 1000349 w 4396738"/>
              <a:gd name="connsiteY27" fmla="*/ 261060 h 340187"/>
              <a:gd name="connsiteX28" fmla="*/ 1038303 w 4396738"/>
              <a:gd name="connsiteY28" fmla="*/ 243840 h 340187"/>
              <a:gd name="connsiteX29" fmla="*/ 1057954 w 4396738"/>
              <a:gd name="connsiteY29" fmla="*/ 248292 h 340187"/>
              <a:gd name="connsiteX30" fmla="*/ 1075215 w 4396738"/>
              <a:gd name="connsiteY30" fmla="*/ 260333 h 340187"/>
              <a:gd name="connsiteX31" fmla="*/ 1071513 w 4396738"/>
              <a:gd name="connsiteY31" fmla="*/ 219127 h 340187"/>
              <a:gd name="connsiteX32" fmla="*/ 1169021 w 4396738"/>
              <a:gd name="connsiteY32" fmla="*/ 0 h 340187"/>
              <a:gd name="connsiteX33" fmla="*/ 1266529 w 4396738"/>
              <a:gd name="connsiteY33" fmla="*/ 219127 h 340187"/>
              <a:gd name="connsiteX34" fmla="*/ 1261901 w 4396738"/>
              <a:gd name="connsiteY34" fmla="*/ 270645 h 340187"/>
              <a:gd name="connsiteX35" fmla="*/ 1268227 w 4396738"/>
              <a:gd name="connsiteY35" fmla="*/ 261060 h 340187"/>
              <a:gd name="connsiteX36" fmla="*/ 1306181 w 4396738"/>
              <a:gd name="connsiteY36" fmla="*/ 243840 h 340187"/>
              <a:gd name="connsiteX37" fmla="*/ 1325832 w 4396738"/>
              <a:gd name="connsiteY37" fmla="*/ 248292 h 340187"/>
              <a:gd name="connsiteX38" fmla="*/ 1343094 w 4396738"/>
              <a:gd name="connsiteY38" fmla="*/ 260334 h 340187"/>
              <a:gd name="connsiteX39" fmla="*/ 1339392 w 4396738"/>
              <a:gd name="connsiteY39" fmla="*/ 219127 h 340187"/>
              <a:gd name="connsiteX40" fmla="*/ 1436899 w 4396738"/>
              <a:gd name="connsiteY40" fmla="*/ 0 h 340187"/>
              <a:gd name="connsiteX41" fmla="*/ 1534407 w 4396738"/>
              <a:gd name="connsiteY41" fmla="*/ 219127 h 340187"/>
              <a:gd name="connsiteX42" fmla="*/ 1529779 w 4396738"/>
              <a:gd name="connsiteY42" fmla="*/ 270645 h 340187"/>
              <a:gd name="connsiteX43" fmla="*/ 1536105 w 4396738"/>
              <a:gd name="connsiteY43" fmla="*/ 261060 h 340187"/>
              <a:gd name="connsiteX44" fmla="*/ 1574059 w 4396738"/>
              <a:gd name="connsiteY44" fmla="*/ 243840 h 340187"/>
              <a:gd name="connsiteX45" fmla="*/ 1593710 w 4396738"/>
              <a:gd name="connsiteY45" fmla="*/ 248292 h 340187"/>
              <a:gd name="connsiteX46" fmla="*/ 1610971 w 4396738"/>
              <a:gd name="connsiteY46" fmla="*/ 260333 h 340187"/>
              <a:gd name="connsiteX47" fmla="*/ 1607269 w 4396738"/>
              <a:gd name="connsiteY47" fmla="*/ 219127 h 340187"/>
              <a:gd name="connsiteX48" fmla="*/ 1704776 w 4396738"/>
              <a:gd name="connsiteY48" fmla="*/ 0 h 340187"/>
              <a:gd name="connsiteX49" fmla="*/ 1802285 w 4396738"/>
              <a:gd name="connsiteY49" fmla="*/ 219127 h 340187"/>
              <a:gd name="connsiteX50" fmla="*/ 1797657 w 4396738"/>
              <a:gd name="connsiteY50" fmla="*/ 270644 h 340187"/>
              <a:gd name="connsiteX51" fmla="*/ 1803982 w 4396738"/>
              <a:gd name="connsiteY51" fmla="*/ 261060 h 340187"/>
              <a:gd name="connsiteX52" fmla="*/ 1841936 w 4396738"/>
              <a:gd name="connsiteY52" fmla="*/ 243840 h 340187"/>
              <a:gd name="connsiteX53" fmla="*/ 1861588 w 4396738"/>
              <a:gd name="connsiteY53" fmla="*/ 248292 h 340187"/>
              <a:gd name="connsiteX54" fmla="*/ 1878849 w 4396738"/>
              <a:gd name="connsiteY54" fmla="*/ 260333 h 340187"/>
              <a:gd name="connsiteX55" fmla="*/ 1875147 w 4396738"/>
              <a:gd name="connsiteY55" fmla="*/ 219127 h 340187"/>
              <a:gd name="connsiteX56" fmla="*/ 1972655 w 4396738"/>
              <a:gd name="connsiteY56" fmla="*/ 0 h 340187"/>
              <a:gd name="connsiteX57" fmla="*/ 2070163 w 4396738"/>
              <a:gd name="connsiteY57" fmla="*/ 219127 h 340187"/>
              <a:gd name="connsiteX58" fmla="*/ 2065535 w 4396738"/>
              <a:gd name="connsiteY58" fmla="*/ 270645 h 340187"/>
              <a:gd name="connsiteX59" fmla="*/ 2071861 w 4396738"/>
              <a:gd name="connsiteY59" fmla="*/ 261060 h 340187"/>
              <a:gd name="connsiteX60" fmla="*/ 2109815 w 4396738"/>
              <a:gd name="connsiteY60" fmla="*/ 243840 h 340187"/>
              <a:gd name="connsiteX61" fmla="*/ 2129466 w 4396738"/>
              <a:gd name="connsiteY61" fmla="*/ 248292 h 340187"/>
              <a:gd name="connsiteX62" fmla="*/ 2146728 w 4396738"/>
              <a:gd name="connsiteY62" fmla="*/ 260334 h 340187"/>
              <a:gd name="connsiteX63" fmla="*/ 2143026 w 4396738"/>
              <a:gd name="connsiteY63" fmla="*/ 219127 h 340187"/>
              <a:gd name="connsiteX64" fmla="*/ 2240534 w 4396738"/>
              <a:gd name="connsiteY64" fmla="*/ 0 h 340187"/>
              <a:gd name="connsiteX65" fmla="*/ 2338041 w 4396738"/>
              <a:gd name="connsiteY65" fmla="*/ 219127 h 340187"/>
              <a:gd name="connsiteX66" fmla="*/ 2333413 w 4396738"/>
              <a:gd name="connsiteY66" fmla="*/ 270646 h 340187"/>
              <a:gd name="connsiteX67" fmla="*/ 2339740 w 4396738"/>
              <a:gd name="connsiteY67" fmla="*/ 261060 h 340187"/>
              <a:gd name="connsiteX68" fmla="*/ 2377694 w 4396738"/>
              <a:gd name="connsiteY68" fmla="*/ 243840 h 340187"/>
              <a:gd name="connsiteX69" fmla="*/ 2397345 w 4396738"/>
              <a:gd name="connsiteY69" fmla="*/ 248292 h 340187"/>
              <a:gd name="connsiteX70" fmla="*/ 2414606 w 4396738"/>
              <a:gd name="connsiteY70" fmla="*/ 260333 h 340187"/>
              <a:gd name="connsiteX71" fmla="*/ 2410904 w 4396738"/>
              <a:gd name="connsiteY71" fmla="*/ 219127 h 340187"/>
              <a:gd name="connsiteX72" fmla="*/ 2508412 w 4396738"/>
              <a:gd name="connsiteY72" fmla="*/ 0 h 340187"/>
              <a:gd name="connsiteX73" fmla="*/ 2605921 w 4396738"/>
              <a:gd name="connsiteY73" fmla="*/ 219127 h 340187"/>
              <a:gd name="connsiteX74" fmla="*/ 2601293 w 4396738"/>
              <a:gd name="connsiteY74" fmla="*/ 270643 h 340187"/>
              <a:gd name="connsiteX75" fmla="*/ 2607618 w 4396738"/>
              <a:gd name="connsiteY75" fmla="*/ 261060 h 340187"/>
              <a:gd name="connsiteX76" fmla="*/ 2645572 w 4396738"/>
              <a:gd name="connsiteY76" fmla="*/ 243840 h 340187"/>
              <a:gd name="connsiteX77" fmla="*/ 2665223 w 4396738"/>
              <a:gd name="connsiteY77" fmla="*/ 248292 h 340187"/>
              <a:gd name="connsiteX78" fmla="*/ 2682484 w 4396738"/>
              <a:gd name="connsiteY78" fmla="*/ 260333 h 340187"/>
              <a:gd name="connsiteX79" fmla="*/ 2678782 w 4396738"/>
              <a:gd name="connsiteY79" fmla="*/ 219127 h 340187"/>
              <a:gd name="connsiteX80" fmla="*/ 2776291 w 4396738"/>
              <a:gd name="connsiteY80" fmla="*/ 0 h 340187"/>
              <a:gd name="connsiteX81" fmla="*/ 2873798 w 4396738"/>
              <a:gd name="connsiteY81" fmla="*/ 219127 h 340187"/>
              <a:gd name="connsiteX82" fmla="*/ 2869170 w 4396738"/>
              <a:gd name="connsiteY82" fmla="*/ 270646 h 340187"/>
              <a:gd name="connsiteX83" fmla="*/ 2875496 w 4396738"/>
              <a:gd name="connsiteY83" fmla="*/ 261060 h 340187"/>
              <a:gd name="connsiteX84" fmla="*/ 2913451 w 4396738"/>
              <a:gd name="connsiteY84" fmla="*/ 243840 h 340187"/>
              <a:gd name="connsiteX85" fmla="*/ 2933102 w 4396738"/>
              <a:gd name="connsiteY85" fmla="*/ 248292 h 340187"/>
              <a:gd name="connsiteX86" fmla="*/ 2950363 w 4396738"/>
              <a:gd name="connsiteY86" fmla="*/ 260334 h 340187"/>
              <a:gd name="connsiteX87" fmla="*/ 2946661 w 4396738"/>
              <a:gd name="connsiteY87" fmla="*/ 219127 h 340187"/>
              <a:gd name="connsiteX88" fmla="*/ 3044169 w 4396738"/>
              <a:gd name="connsiteY88" fmla="*/ 0 h 340187"/>
              <a:gd name="connsiteX89" fmla="*/ 3141677 w 4396738"/>
              <a:gd name="connsiteY89" fmla="*/ 219127 h 340187"/>
              <a:gd name="connsiteX90" fmla="*/ 3137049 w 4396738"/>
              <a:gd name="connsiteY90" fmla="*/ 270645 h 340187"/>
              <a:gd name="connsiteX91" fmla="*/ 3143375 w 4396738"/>
              <a:gd name="connsiteY91" fmla="*/ 261060 h 340187"/>
              <a:gd name="connsiteX92" fmla="*/ 3181329 w 4396738"/>
              <a:gd name="connsiteY92" fmla="*/ 243840 h 340187"/>
              <a:gd name="connsiteX93" fmla="*/ 3200980 w 4396738"/>
              <a:gd name="connsiteY93" fmla="*/ 248292 h 340187"/>
              <a:gd name="connsiteX94" fmla="*/ 3218241 w 4396738"/>
              <a:gd name="connsiteY94" fmla="*/ 260333 h 340187"/>
              <a:gd name="connsiteX95" fmla="*/ 3214539 w 4396738"/>
              <a:gd name="connsiteY95" fmla="*/ 219127 h 340187"/>
              <a:gd name="connsiteX96" fmla="*/ 3312047 w 4396738"/>
              <a:gd name="connsiteY96" fmla="*/ 0 h 340187"/>
              <a:gd name="connsiteX97" fmla="*/ 3409555 w 4396738"/>
              <a:gd name="connsiteY97" fmla="*/ 219127 h 340187"/>
              <a:gd name="connsiteX98" fmla="*/ 3404927 w 4396738"/>
              <a:gd name="connsiteY98" fmla="*/ 270645 h 340187"/>
              <a:gd name="connsiteX99" fmla="*/ 3411253 w 4396738"/>
              <a:gd name="connsiteY99" fmla="*/ 261060 h 340187"/>
              <a:gd name="connsiteX100" fmla="*/ 3449207 w 4396738"/>
              <a:gd name="connsiteY100" fmla="*/ 243840 h 340187"/>
              <a:gd name="connsiteX101" fmla="*/ 3468858 w 4396738"/>
              <a:gd name="connsiteY101" fmla="*/ 248292 h 340187"/>
              <a:gd name="connsiteX102" fmla="*/ 3486118 w 4396738"/>
              <a:gd name="connsiteY102" fmla="*/ 260332 h 340187"/>
              <a:gd name="connsiteX103" fmla="*/ 3482416 w 4396738"/>
              <a:gd name="connsiteY103" fmla="*/ 219127 h 340187"/>
              <a:gd name="connsiteX104" fmla="*/ 3579924 w 4396738"/>
              <a:gd name="connsiteY104" fmla="*/ 0 h 340187"/>
              <a:gd name="connsiteX105" fmla="*/ 3677432 w 4396738"/>
              <a:gd name="connsiteY105" fmla="*/ 219127 h 340187"/>
              <a:gd name="connsiteX106" fmla="*/ 3672804 w 4396738"/>
              <a:gd name="connsiteY106" fmla="*/ 270645 h 340187"/>
              <a:gd name="connsiteX107" fmla="*/ 3679130 w 4396738"/>
              <a:gd name="connsiteY107" fmla="*/ 261060 h 340187"/>
              <a:gd name="connsiteX108" fmla="*/ 3717084 w 4396738"/>
              <a:gd name="connsiteY108" fmla="*/ 243840 h 340187"/>
              <a:gd name="connsiteX109" fmla="*/ 3736736 w 4396738"/>
              <a:gd name="connsiteY109" fmla="*/ 248292 h 340187"/>
              <a:gd name="connsiteX110" fmla="*/ 3753996 w 4396738"/>
              <a:gd name="connsiteY110" fmla="*/ 260333 h 340187"/>
              <a:gd name="connsiteX111" fmla="*/ 3750294 w 4396738"/>
              <a:gd name="connsiteY111" fmla="*/ 219127 h 340187"/>
              <a:gd name="connsiteX112" fmla="*/ 3847802 w 4396738"/>
              <a:gd name="connsiteY112" fmla="*/ 0 h 340187"/>
              <a:gd name="connsiteX113" fmla="*/ 3945310 w 4396738"/>
              <a:gd name="connsiteY113" fmla="*/ 219127 h 340187"/>
              <a:gd name="connsiteX114" fmla="*/ 3940682 w 4396738"/>
              <a:gd name="connsiteY114" fmla="*/ 270645 h 340187"/>
              <a:gd name="connsiteX115" fmla="*/ 3947008 w 4396738"/>
              <a:gd name="connsiteY115" fmla="*/ 261060 h 340187"/>
              <a:gd name="connsiteX116" fmla="*/ 3984962 w 4396738"/>
              <a:gd name="connsiteY116" fmla="*/ 243840 h 340187"/>
              <a:gd name="connsiteX117" fmla="*/ 4004614 w 4396738"/>
              <a:gd name="connsiteY117" fmla="*/ 248292 h 340187"/>
              <a:gd name="connsiteX118" fmla="*/ 4021875 w 4396738"/>
              <a:gd name="connsiteY118" fmla="*/ 260334 h 340187"/>
              <a:gd name="connsiteX119" fmla="*/ 4018173 w 4396738"/>
              <a:gd name="connsiteY119" fmla="*/ 219127 h 340187"/>
              <a:gd name="connsiteX120" fmla="*/ 4115681 w 4396738"/>
              <a:gd name="connsiteY120" fmla="*/ 0 h 340187"/>
              <a:gd name="connsiteX121" fmla="*/ 4213189 w 4396738"/>
              <a:gd name="connsiteY121" fmla="*/ 219127 h 340187"/>
              <a:gd name="connsiteX122" fmla="*/ 4208561 w 4396738"/>
              <a:gd name="connsiteY122" fmla="*/ 270645 h 340187"/>
              <a:gd name="connsiteX123" fmla="*/ 4214887 w 4396738"/>
              <a:gd name="connsiteY123" fmla="*/ 261060 h 340187"/>
              <a:gd name="connsiteX124" fmla="*/ 4252841 w 4396738"/>
              <a:gd name="connsiteY124" fmla="*/ 243840 h 340187"/>
              <a:gd name="connsiteX125" fmla="*/ 4272493 w 4396738"/>
              <a:gd name="connsiteY125" fmla="*/ 248292 h 340187"/>
              <a:gd name="connsiteX126" fmla="*/ 4289753 w 4396738"/>
              <a:gd name="connsiteY126" fmla="*/ 260333 h 340187"/>
              <a:gd name="connsiteX127" fmla="*/ 4286051 w 4396738"/>
              <a:gd name="connsiteY127" fmla="*/ 219127 h 340187"/>
              <a:gd name="connsiteX128" fmla="*/ 4383559 w 4396738"/>
              <a:gd name="connsiteY128" fmla="*/ 0 h 340187"/>
              <a:gd name="connsiteX129" fmla="*/ 4396738 w 4396738"/>
              <a:gd name="connsiteY129" fmla="*/ 2986 h 340187"/>
              <a:gd name="connsiteX130" fmla="*/ 4396738 w 4396738"/>
              <a:gd name="connsiteY130" fmla="*/ 340187 h 340187"/>
              <a:gd name="connsiteX131" fmla="*/ 18393 w 4396738"/>
              <a:gd name="connsiteY131" fmla="*/ 340187 h 340187"/>
              <a:gd name="connsiteX132" fmla="*/ 7663 w 4396738"/>
              <a:gd name="connsiteY132" fmla="*/ 304422 h 340187"/>
              <a:gd name="connsiteX133" fmla="*/ 0 w 4396738"/>
              <a:gd name="connsiteY133" fmla="*/ 219127 h 340187"/>
              <a:gd name="connsiteX134" fmla="*/ 97508 w 4396738"/>
              <a:gd name="connsiteY134" fmla="*/ 0 h 340187"/>
              <a:gd name="connsiteX0" fmla="*/ 97508 w 4396738"/>
              <a:gd name="connsiteY0" fmla="*/ 0 h 340187"/>
              <a:gd name="connsiteX1" fmla="*/ 195016 w 4396738"/>
              <a:gd name="connsiteY1" fmla="*/ 219127 h 340187"/>
              <a:gd name="connsiteX2" fmla="*/ 190388 w 4396738"/>
              <a:gd name="connsiteY2" fmla="*/ 270645 h 340187"/>
              <a:gd name="connsiteX3" fmla="*/ 196714 w 4396738"/>
              <a:gd name="connsiteY3" fmla="*/ 261060 h 340187"/>
              <a:gd name="connsiteX4" fmla="*/ 234668 w 4396738"/>
              <a:gd name="connsiteY4" fmla="*/ 243840 h 340187"/>
              <a:gd name="connsiteX5" fmla="*/ 254319 w 4396738"/>
              <a:gd name="connsiteY5" fmla="*/ 248292 h 340187"/>
              <a:gd name="connsiteX6" fmla="*/ 271580 w 4396738"/>
              <a:gd name="connsiteY6" fmla="*/ 260333 h 340187"/>
              <a:gd name="connsiteX7" fmla="*/ 267878 w 4396738"/>
              <a:gd name="connsiteY7" fmla="*/ 219127 h 340187"/>
              <a:gd name="connsiteX8" fmla="*/ 365386 w 4396738"/>
              <a:gd name="connsiteY8" fmla="*/ 0 h 340187"/>
              <a:gd name="connsiteX9" fmla="*/ 462894 w 4396738"/>
              <a:gd name="connsiteY9" fmla="*/ 219127 h 340187"/>
              <a:gd name="connsiteX10" fmla="*/ 458266 w 4396738"/>
              <a:gd name="connsiteY10" fmla="*/ 270645 h 340187"/>
              <a:gd name="connsiteX11" fmla="*/ 464592 w 4396738"/>
              <a:gd name="connsiteY11" fmla="*/ 261060 h 340187"/>
              <a:gd name="connsiteX12" fmla="*/ 502546 w 4396738"/>
              <a:gd name="connsiteY12" fmla="*/ 243840 h 340187"/>
              <a:gd name="connsiteX13" fmla="*/ 522197 w 4396738"/>
              <a:gd name="connsiteY13" fmla="*/ 248292 h 340187"/>
              <a:gd name="connsiteX14" fmla="*/ 539459 w 4396738"/>
              <a:gd name="connsiteY14" fmla="*/ 260334 h 340187"/>
              <a:gd name="connsiteX15" fmla="*/ 535757 w 4396738"/>
              <a:gd name="connsiteY15" fmla="*/ 219127 h 340187"/>
              <a:gd name="connsiteX16" fmla="*/ 633265 w 4396738"/>
              <a:gd name="connsiteY16" fmla="*/ 0 h 340187"/>
              <a:gd name="connsiteX17" fmla="*/ 730773 w 4396738"/>
              <a:gd name="connsiteY17" fmla="*/ 219127 h 340187"/>
              <a:gd name="connsiteX18" fmla="*/ 726145 w 4396738"/>
              <a:gd name="connsiteY18" fmla="*/ 270645 h 340187"/>
              <a:gd name="connsiteX19" fmla="*/ 732471 w 4396738"/>
              <a:gd name="connsiteY19" fmla="*/ 261060 h 340187"/>
              <a:gd name="connsiteX20" fmla="*/ 770425 w 4396738"/>
              <a:gd name="connsiteY20" fmla="*/ 243840 h 340187"/>
              <a:gd name="connsiteX21" fmla="*/ 790076 w 4396738"/>
              <a:gd name="connsiteY21" fmla="*/ 248292 h 340187"/>
              <a:gd name="connsiteX22" fmla="*/ 807337 w 4396738"/>
              <a:gd name="connsiteY22" fmla="*/ 260333 h 340187"/>
              <a:gd name="connsiteX23" fmla="*/ 803635 w 4396738"/>
              <a:gd name="connsiteY23" fmla="*/ 219127 h 340187"/>
              <a:gd name="connsiteX24" fmla="*/ 901143 w 4396738"/>
              <a:gd name="connsiteY24" fmla="*/ 0 h 340187"/>
              <a:gd name="connsiteX25" fmla="*/ 998651 w 4396738"/>
              <a:gd name="connsiteY25" fmla="*/ 219127 h 340187"/>
              <a:gd name="connsiteX26" fmla="*/ 994023 w 4396738"/>
              <a:gd name="connsiteY26" fmla="*/ 270645 h 340187"/>
              <a:gd name="connsiteX27" fmla="*/ 1000349 w 4396738"/>
              <a:gd name="connsiteY27" fmla="*/ 261060 h 340187"/>
              <a:gd name="connsiteX28" fmla="*/ 1038303 w 4396738"/>
              <a:gd name="connsiteY28" fmla="*/ 243840 h 340187"/>
              <a:gd name="connsiteX29" fmla="*/ 1057954 w 4396738"/>
              <a:gd name="connsiteY29" fmla="*/ 248292 h 340187"/>
              <a:gd name="connsiteX30" fmla="*/ 1075215 w 4396738"/>
              <a:gd name="connsiteY30" fmla="*/ 260333 h 340187"/>
              <a:gd name="connsiteX31" fmla="*/ 1071513 w 4396738"/>
              <a:gd name="connsiteY31" fmla="*/ 219127 h 340187"/>
              <a:gd name="connsiteX32" fmla="*/ 1169021 w 4396738"/>
              <a:gd name="connsiteY32" fmla="*/ 0 h 340187"/>
              <a:gd name="connsiteX33" fmla="*/ 1266529 w 4396738"/>
              <a:gd name="connsiteY33" fmla="*/ 219127 h 340187"/>
              <a:gd name="connsiteX34" fmla="*/ 1261901 w 4396738"/>
              <a:gd name="connsiteY34" fmla="*/ 270645 h 340187"/>
              <a:gd name="connsiteX35" fmla="*/ 1268227 w 4396738"/>
              <a:gd name="connsiteY35" fmla="*/ 261060 h 340187"/>
              <a:gd name="connsiteX36" fmla="*/ 1306181 w 4396738"/>
              <a:gd name="connsiteY36" fmla="*/ 243840 h 340187"/>
              <a:gd name="connsiteX37" fmla="*/ 1325832 w 4396738"/>
              <a:gd name="connsiteY37" fmla="*/ 248292 h 340187"/>
              <a:gd name="connsiteX38" fmla="*/ 1343094 w 4396738"/>
              <a:gd name="connsiteY38" fmla="*/ 260334 h 340187"/>
              <a:gd name="connsiteX39" fmla="*/ 1339392 w 4396738"/>
              <a:gd name="connsiteY39" fmla="*/ 219127 h 340187"/>
              <a:gd name="connsiteX40" fmla="*/ 1436899 w 4396738"/>
              <a:gd name="connsiteY40" fmla="*/ 0 h 340187"/>
              <a:gd name="connsiteX41" fmla="*/ 1534407 w 4396738"/>
              <a:gd name="connsiteY41" fmla="*/ 219127 h 340187"/>
              <a:gd name="connsiteX42" fmla="*/ 1529779 w 4396738"/>
              <a:gd name="connsiteY42" fmla="*/ 270645 h 340187"/>
              <a:gd name="connsiteX43" fmla="*/ 1536105 w 4396738"/>
              <a:gd name="connsiteY43" fmla="*/ 261060 h 340187"/>
              <a:gd name="connsiteX44" fmla="*/ 1574059 w 4396738"/>
              <a:gd name="connsiteY44" fmla="*/ 243840 h 340187"/>
              <a:gd name="connsiteX45" fmla="*/ 1593710 w 4396738"/>
              <a:gd name="connsiteY45" fmla="*/ 248292 h 340187"/>
              <a:gd name="connsiteX46" fmla="*/ 1610971 w 4396738"/>
              <a:gd name="connsiteY46" fmla="*/ 260333 h 340187"/>
              <a:gd name="connsiteX47" fmla="*/ 1607269 w 4396738"/>
              <a:gd name="connsiteY47" fmla="*/ 219127 h 340187"/>
              <a:gd name="connsiteX48" fmla="*/ 1704776 w 4396738"/>
              <a:gd name="connsiteY48" fmla="*/ 0 h 340187"/>
              <a:gd name="connsiteX49" fmla="*/ 1802285 w 4396738"/>
              <a:gd name="connsiteY49" fmla="*/ 219127 h 340187"/>
              <a:gd name="connsiteX50" fmla="*/ 1797657 w 4396738"/>
              <a:gd name="connsiteY50" fmla="*/ 270644 h 340187"/>
              <a:gd name="connsiteX51" fmla="*/ 1803982 w 4396738"/>
              <a:gd name="connsiteY51" fmla="*/ 261060 h 340187"/>
              <a:gd name="connsiteX52" fmla="*/ 1841936 w 4396738"/>
              <a:gd name="connsiteY52" fmla="*/ 243840 h 340187"/>
              <a:gd name="connsiteX53" fmla="*/ 1861588 w 4396738"/>
              <a:gd name="connsiteY53" fmla="*/ 248292 h 340187"/>
              <a:gd name="connsiteX54" fmla="*/ 1878849 w 4396738"/>
              <a:gd name="connsiteY54" fmla="*/ 260333 h 340187"/>
              <a:gd name="connsiteX55" fmla="*/ 1875147 w 4396738"/>
              <a:gd name="connsiteY55" fmla="*/ 219127 h 340187"/>
              <a:gd name="connsiteX56" fmla="*/ 1972655 w 4396738"/>
              <a:gd name="connsiteY56" fmla="*/ 0 h 340187"/>
              <a:gd name="connsiteX57" fmla="*/ 2070163 w 4396738"/>
              <a:gd name="connsiteY57" fmla="*/ 219127 h 340187"/>
              <a:gd name="connsiteX58" fmla="*/ 2065535 w 4396738"/>
              <a:gd name="connsiteY58" fmla="*/ 270645 h 340187"/>
              <a:gd name="connsiteX59" fmla="*/ 2071861 w 4396738"/>
              <a:gd name="connsiteY59" fmla="*/ 261060 h 340187"/>
              <a:gd name="connsiteX60" fmla="*/ 2109815 w 4396738"/>
              <a:gd name="connsiteY60" fmla="*/ 243840 h 340187"/>
              <a:gd name="connsiteX61" fmla="*/ 2129466 w 4396738"/>
              <a:gd name="connsiteY61" fmla="*/ 248292 h 340187"/>
              <a:gd name="connsiteX62" fmla="*/ 2146728 w 4396738"/>
              <a:gd name="connsiteY62" fmla="*/ 260334 h 340187"/>
              <a:gd name="connsiteX63" fmla="*/ 2143026 w 4396738"/>
              <a:gd name="connsiteY63" fmla="*/ 219127 h 340187"/>
              <a:gd name="connsiteX64" fmla="*/ 2240534 w 4396738"/>
              <a:gd name="connsiteY64" fmla="*/ 0 h 340187"/>
              <a:gd name="connsiteX65" fmla="*/ 2338041 w 4396738"/>
              <a:gd name="connsiteY65" fmla="*/ 219127 h 340187"/>
              <a:gd name="connsiteX66" fmla="*/ 2333413 w 4396738"/>
              <a:gd name="connsiteY66" fmla="*/ 270646 h 340187"/>
              <a:gd name="connsiteX67" fmla="*/ 2339740 w 4396738"/>
              <a:gd name="connsiteY67" fmla="*/ 261060 h 340187"/>
              <a:gd name="connsiteX68" fmla="*/ 2377694 w 4396738"/>
              <a:gd name="connsiteY68" fmla="*/ 243840 h 340187"/>
              <a:gd name="connsiteX69" fmla="*/ 2397345 w 4396738"/>
              <a:gd name="connsiteY69" fmla="*/ 248292 h 340187"/>
              <a:gd name="connsiteX70" fmla="*/ 2414606 w 4396738"/>
              <a:gd name="connsiteY70" fmla="*/ 260333 h 340187"/>
              <a:gd name="connsiteX71" fmla="*/ 2410904 w 4396738"/>
              <a:gd name="connsiteY71" fmla="*/ 219127 h 340187"/>
              <a:gd name="connsiteX72" fmla="*/ 2508412 w 4396738"/>
              <a:gd name="connsiteY72" fmla="*/ 0 h 340187"/>
              <a:gd name="connsiteX73" fmla="*/ 2605921 w 4396738"/>
              <a:gd name="connsiteY73" fmla="*/ 219127 h 340187"/>
              <a:gd name="connsiteX74" fmla="*/ 2601293 w 4396738"/>
              <a:gd name="connsiteY74" fmla="*/ 270643 h 340187"/>
              <a:gd name="connsiteX75" fmla="*/ 2607618 w 4396738"/>
              <a:gd name="connsiteY75" fmla="*/ 261060 h 340187"/>
              <a:gd name="connsiteX76" fmla="*/ 2645572 w 4396738"/>
              <a:gd name="connsiteY76" fmla="*/ 243840 h 340187"/>
              <a:gd name="connsiteX77" fmla="*/ 2665223 w 4396738"/>
              <a:gd name="connsiteY77" fmla="*/ 248292 h 340187"/>
              <a:gd name="connsiteX78" fmla="*/ 2682484 w 4396738"/>
              <a:gd name="connsiteY78" fmla="*/ 260333 h 340187"/>
              <a:gd name="connsiteX79" fmla="*/ 2678782 w 4396738"/>
              <a:gd name="connsiteY79" fmla="*/ 219127 h 340187"/>
              <a:gd name="connsiteX80" fmla="*/ 2776291 w 4396738"/>
              <a:gd name="connsiteY80" fmla="*/ 0 h 340187"/>
              <a:gd name="connsiteX81" fmla="*/ 2873798 w 4396738"/>
              <a:gd name="connsiteY81" fmla="*/ 219127 h 340187"/>
              <a:gd name="connsiteX82" fmla="*/ 2869170 w 4396738"/>
              <a:gd name="connsiteY82" fmla="*/ 270646 h 340187"/>
              <a:gd name="connsiteX83" fmla="*/ 2875496 w 4396738"/>
              <a:gd name="connsiteY83" fmla="*/ 261060 h 340187"/>
              <a:gd name="connsiteX84" fmla="*/ 2913451 w 4396738"/>
              <a:gd name="connsiteY84" fmla="*/ 243840 h 340187"/>
              <a:gd name="connsiteX85" fmla="*/ 2933102 w 4396738"/>
              <a:gd name="connsiteY85" fmla="*/ 248292 h 340187"/>
              <a:gd name="connsiteX86" fmla="*/ 2950363 w 4396738"/>
              <a:gd name="connsiteY86" fmla="*/ 260334 h 340187"/>
              <a:gd name="connsiteX87" fmla="*/ 2946661 w 4396738"/>
              <a:gd name="connsiteY87" fmla="*/ 219127 h 340187"/>
              <a:gd name="connsiteX88" fmla="*/ 3044169 w 4396738"/>
              <a:gd name="connsiteY88" fmla="*/ 0 h 340187"/>
              <a:gd name="connsiteX89" fmla="*/ 3141677 w 4396738"/>
              <a:gd name="connsiteY89" fmla="*/ 219127 h 340187"/>
              <a:gd name="connsiteX90" fmla="*/ 3137049 w 4396738"/>
              <a:gd name="connsiteY90" fmla="*/ 270645 h 340187"/>
              <a:gd name="connsiteX91" fmla="*/ 3143375 w 4396738"/>
              <a:gd name="connsiteY91" fmla="*/ 261060 h 340187"/>
              <a:gd name="connsiteX92" fmla="*/ 3181329 w 4396738"/>
              <a:gd name="connsiteY92" fmla="*/ 243840 h 340187"/>
              <a:gd name="connsiteX93" fmla="*/ 3200980 w 4396738"/>
              <a:gd name="connsiteY93" fmla="*/ 248292 h 340187"/>
              <a:gd name="connsiteX94" fmla="*/ 3218241 w 4396738"/>
              <a:gd name="connsiteY94" fmla="*/ 260333 h 340187"/>
              <a:gd name="connsiteX95" fmla="*/ 3214539 w 4396738"/>
              <a:gd name="connsiteY95" fmla="*/ 219127 h 340187"/>
              <a:gd name="connsiteX96" fmla="*/ 3312047 w 4396738"/>
              <a:gd name="connsiteY96" fmla="*/ 0 h 340187"/>
              <a:gd name="connsiteX97" fmla="*/ 3409555 w 4396738"/>
              <a:gd name="connsiteY97" fmla="*/ 219127 h 340187"/>
              <a:gd name="connsiteX98" fmla="*/ 3404927 w 4396738"/>
              <a:gd name="connsiteY98" fmla="*/ 270645 h 340187"/>
              <a:gd name="connsiteX99" fmla="*/ 3411253 w 4396738"/>
              <a:gd name="connsiteY99" fmla="*/ 261060 h 340187"/>
              <a:gd name="connsiteX100" fmla="*/ 3449207 w 4396738"/>
              <a:gd name="connsiteY100" fmla="*/ 243840 h 340187"/>
              <a:gd name="connsiteX101" fmla="*/ 3468858 w 4396738"/>
              <a:gd name="connsiteY101" fmla="*/ 248292 h 340187"/>
              <a:gd name="connsiteX102" fmla="*/ 3486118 w 4396738"/>
              <a:gd name="connsiteY102" fmla="*/ 260332 h 340187"/>
              <a:gd name="connsiteX103" fmla="*/ 3482416 w 4396738"/>
              <a:gd name="connsiteY103" fmla="*/ 219127 h 340187"/>
              <a:gd name="connsiteX104" fmla="*/ 3579924 w 4396738"/>
              <a:gd name="connsiteY104" fmla="*/ 0 h 340187"/>
              <a:gd name="connsiteX105" fmla="*/ 3677432 w 4396738"/>
              <a:gd name="connsiteY105" fmla="*/ 219127 h 340187"/>
              <a:gd name="connsiteX106" fmla="*/ 3672804 w 4396738"/>
              <a:gd name="connsiteY106" fmla="*/ 270645 h 340187"/>
              <a:gd name="connsiteX107" fmla="*/ 3679130 w 4396738"/>
              <a:gd name="connsiteY107" fmla="*/ 261060 h 340187"/>
              <a:gd name="connsiteX108" fmla="*/ 3717084 w 4396738"/>
              <a:gd name="connsiteY108" fmla="*/ 243840 h 340187"/>
              <a:gd name="connsiteX109" fmla="*/ 3736736 w 4396738"/>
              <a:gd name="connsiteY109" fmla="*/ 248292 h 340187"/>
              <a:gd name="connsiteX110" fmla="*/ 3753996 w 4396738"/>
              <a:gd name="connsiteY110" fmla="*/ 260333 h 340187"/>
              <a:gd name="connsiteX111" fmla="*/ 3750294 w 4396738"/>
              <a:gd name="connsiteY111" fmla="*/ 219127 h 340187"/>
              <a:gd name="connsiteX112" fmla="*/ 3847802 w 4396738"/>
              <a:gd name="connsiteY112" fmla="*/ 0 h 340187"/>
              <a:gd name="connsiteX113" fmla="*/ 3945310 w 4396738"/>
              <a:gd name="connsiteY113" fmla="*/ 219127 h 340187"/>
              <a:gd name="connsiteX114" fmla="*/ 3940682 w 4396738"/>
              <a:gd name="connsiteY114" fmla="*/ 270645 h 340187"/>
              <a:gd name="connsiteX115" fmla="*/ 3947008 w 4396738"/>
              <a:gd name="connsiteY115" fmla="*/ 261060 h 340187"/>
              <a:gd name="connsiteX116" fmla="*/ 3984962 w 4396738"/>
              <a:gd name="connsiteY116" fmla="*/ 243840 h 340187"/>
              <a:gd name="connsiteX117" fmla="*/ 4004614 w 4396738"/>
              <a:gd name="connsiteY117" fmla="*/ 248292 h 340187"/>
              <a:gd name="connsiteX118" fmla="*/ 4021875 w 4396738"/>
              <a:gd name="connsiteY118" fmla="*/ 260334 h 340187"/>
              <a:gd name="connsiteX119" fmla="*/ 4018173 w 4396738"/>
              <a:gd name="connsiteY119" fmla="*/ 219127 h 340187"/>
              <a:gd name="connsiteX120" fmla="*/ 4115681 w 4396738"/>
              <a:gd name="connsiteY120" fmla="*/ 0 h 340187"/>
              <a:gd name="connsiteX121" fmla="*/ 4213189 w 4396738"/>
              <a:gd name="connsiteY121" fmla="*/ 219127 h 340187"/>
              <a:gd name="connsiteX122" fmla="*/ 4208561 w 4396738"/>
              <a:gd name="connsiteY122" fmla="*/ 270645 h 340187"/>
              <a:gd name="connsiteX123" fmla="*/ 4214887 w 4396738"/>
              <a:gd name="connsiteY123" fmla="*/ 261060 h 340187"/>
              <a:gd name="connsiteX124" fmla="*/ 4252841 w 4396738"/>
              <a:gd name="connsiteY124" fmla="*/ 243840 h 340187"/>
              <a:gd name="connsiteX125" fmla="*/ 4272493 w 4396738"/>
              <a:gd name="connsiteY125" fmla="*/ 248292 h 340187"/>
              <a:gd name="connsiteX126" fmla="*/ 4289753 w 4396738"/>
              <a:gd name="connsiteY126" fmla="*/ 260333 h 340187"/>
              <a:gd name="connsiteX127" fmla="*/ 4286051 w 4396738"/>
              <a:gd name="connsiteY127" fmla="*/ 219127 h 340187"/>
              <a:gd name="connsiteX128" fmla="*/ 4383559 w 4396738"/>
              <a:gd name="connsiteY128" fmla="*/ 0 h 340187"/>
              <a:gd name="connsiteX129" fmla="*/ 4396738 w 4396738"/>
              <a:gd name="connsiteY129" fmla="*/ 340187 h 340187"/>
              <a:gd name="connsiteX130" fmla="*/ 18393 w 4396738"/>
              <a:gd name="connsiteY130" fmla="*/ 340187 h 340187"/>
              <a:gd name="connsiteX131" fmla="*/ 7663 w 4396738"/>
              <a:gd name="connsiteY131" fmla="*/ 304422 h 340187"/>
              <a:gd name="connsiteX132" fmla="*/ 0 w 4396738"/>
              <a:gd name="connsiteY132" fmla="*/ 219127 h 340187"/>
              <a:gd name="connsiteX133" fmla="*/ 97508 w 4396738"/>
              <a:gd name="connsiteY133" fmla="*/ 0 h 340187"/>
              <a:gd name="connsiteX0" fmla="*/ 4383559 w 4474999"/>
              <a:gd name="connsiteY0" fmla="*/ 0 h 340187"/>
              <a:gd name="connsiteX1" fmla="*/ 4396738 w 4474999"/>
              <a:gd name="connsiteY1" fmla="*/ 340187 h 340187"/>
              <a:gd name="connsiteX2" fmla="*/ 18393 w 4474999"/>
              <a:gd name="connsiteY2" fmla="*/ 340187 h 340187"/>
              <a:gd name="connsiteX3" fmla="*/ 7663 w 4474999"/>
              <a:gd name="connsiteY3" fmla="*/ 304422 h 340187"/>
              <a:gd name="connsiteX4" fmla="*/ 0 w 4474999"/>
              <a:gd name="connsiteY4" fmla="*/ 219127 h 340187"/>
              <a:gd name="connsiteX5" fmla="*/ 97508 w 4474999"/>
              <a:gd name="connsiteY5" fmla="*/ 0 h 340187"/>
              <a:gd name="connsiteX6" fmla="*/ 195016 w 4474999"/>
              <a:gd name="connsiteY6" fmla="*/ 219127 h 340187"/>
              <a:gd name="connsiteX7" fmla="*/ 190388 w 4474999"/>
              <a:gd name="connsiteY7" fmla="*/ 270645 h 340187"/>
              <a:gd name="connsiteX8" fmla="*/ 196714 w 4474999"/>
              <a:gd name="connsiteY8" fmla="*/ 261060 h 340187"/>
              <a:gd name="connsiteX9" fmla="*/ 234668 w 4474999"/>
              <a:gd name="connsiteY9" fmla="*/ 243840 h 340187"/>
              <a:gd name="connsiteX10" fmla="*/ 254319 w 4474999"/>
              <a:gd name="connsiteY10" fmla="*/ 248292 h 340187"/>
              <a:gd name="connsiteX11" fmla="*/ 271580 w 4474999"/>
              <a:gd name="connsiteY11" fmla="*/ 260333 h 340187"/>
              <a:gd name="connsiteX12" fmla="*/ 267878 w 4474999"/>
              <a:gd name="connsiteY12" fmla="*/ 219127 h 340187"/>
              <a:gd name="connsiteX13" fmla="*/ 365386 w 4474999"/>
              <a:gd name="connsiteY13" fmla="*/ 0 h 340187"/>
              <a:gd name="connsiteX14" fmla="*/ 462894 w 4474999"/>
              <a:gd name="connsiteY14" fmla="*/ 219127 h 340187"/>
              <a:gd name="connsiteX15" fmla="*/ 458266 w 4474999"/>
              <a:gd name="connsiteY15" fmla="*/ 270645 h 340187"/>
              <a:gd name="connsiteX16" fmla="*/ 464592 w 4474999"/>
              <a:gd name="connsiteY16" fmla="*/ 261060 h 340187"/>
              <a:gd name="connsiteX17" fmla="*/ 502546 w 4474999"/>
              <a:gd name="connsiteY17" fmla="*/ 243840 h 340187"/>
              <a:gd name="connsiteX18" fmla="*/ 522197 w 4474999"/>
              <a:gd name="connsiteY18" fmla="*/ 248292 h 340187"/>
              <a:gd name="connsiteX19" fmla="*/ 539459 w 4474999"/>
              <a:gd name="connsiteY19" fmla="*/ 260334 h 340187"/>
              <a:gd name="connsiteX20" fmla="*/ 535757 w 4474999"/>
              <a:gd name="connsiteY20" fmla="*/ 219127 h 340187"/>
              <a:gd name="connsiteX21" fmla="*/ 633265 w 4474999"/>
              <a:gd name="connsiteY21" fmla="*/ 0 h 340187"/>
              <a:gd name="connsiteX22" fmla="*/ 730773 w 4474999"/>
              <a:gd name="connsiteY22" fmla="*/ 219127 h 340187"/>
              <a:gd name="connsiteX23" fmla="*/ 726145 w 4474999"/>
              <a:gd name="connsiteY23" fmla="*/ 270645 h 340187"/>
              <a:gd name="connsiteX24" fmla="*/ 732471 w 4474999"/>
              <a:gd name="connsiteY24" fmla="*/ 261060 h 340187"/>
              <a:gd name="connsiteX25" fmla="*/ 770425 w 4474999"/>
              <a:gd name="connsiteY25" fmla="*/ 243840 h 340187"/>
              <a:gd name="connsiteX26" fmla="*/ 790076 w 4474999"/>
              <a:gd name="connsiteY26" fmla="*/ 248292 h 340187"/>
              <a:gd name="connsiteX27" fmla="*/ 807337 w 4474999"/>
              <a:gd name="connsiteY27" fmla="*/ 260333 h 340187"/>
              <a:gd name="connsiteX28" fmla="*/ 803635 w 4474999"/>
              <a:gd name="connsiteY28" fmla="*/ 219127 h 340187"/>
              <a:gd name="connsiteX29" fmla="*/ 901143 w 4474999"/>
              <a:gd name="connsiteY29" fmla="*/ 0 h 340187"/>
              <a:gd name="connsiteX30" fmla="*/ 998651 w 4474999"/>
              <a:gd name="connsiteY30" fmla="*/ 219127 h 340187"/>
              <a:gd name="connsiteX31" fmla="*/ 994023 w 4474999"/>
              <a:gd name="connsiteY31" fmla="*/ 270645 h 340187"/>
              <a:gd name="connsiteX32" fmla="*/ 1000349 w 4474999"/>
              <a:gd name="connsiteY32" fmla="*/ 261060 h 340187"/>
              <a:gd name="connsiteX33" fmla="*/ 1038303 w 4474999"/>
              <a:gd name="connsiteY33" fmla="*/ 243840 h 340187"/>
              <a:gd name="connsiteX34" fmla="*/ 1057954 w 4474999"/>
              <a:gd name="connsiteY34" fmla="*/ 248292 h 340187"/>
              <a:gd name="connsiteX35" fmla="*/ 1075215 w 4474999"/>
              <a:gd name="connsiteY35" fmla="*/ 260333 h 340187"/>
              <a:gd name="connsiteX36" fmla="*/ 1071513 w 4474999"/>
              <a:gd name="connsiteY36" fmla="*/ 219127 h 340187"/>
              <a:gd name="connsiteX37" fmla="*/ 1169021 w 4474999"/>
              <a:gd name="connsiteY37" fmla="*/ 0 h 340187"/>
              <a:gd name="connsiteX38" fmla="*/ 1266529 w 4474999"/>
              <a:gd name="connsiteY38" fmla="*/ 219127 h 340187"/>
              <a:gd name="connsiteX39" fmla="*/ 1261901 w 4474999"/>
              <a:gd name="connsiteY39" fmla="*/ 270645 h 340187"/>
              <a:gd name="connsiteX40" fmla="*/ 1268227 w 4474999"/>
              <a:gd name="connsiteY40" fmla="*/ 261060 h 340187"/>
              <a:gd name="connsiteX41" fmla="*/ 1306181 w 4474999"/>
              <a:gd name="connsiteY41" fmla="*/ 243840 h 340187"/>
              <a:gd name="connsiteX42" fmla="*/ 1325832 w 4474999"/>
              <a:gd name="connsiteY42" fmla="*/ 248292 h 340187"/>
              <a:gd name="connsiteX43" fmla="*/ 1343094 w 4474999"/>
              <a:gd name="connsiteY43" fmla="*/ 260334 h 340187"/>
              <a:gd name="connsiteX44" fmla="*/ 1339392 w 4474999"/>
              <a:gd name="connsiteY44" fmla="*/ 219127 h 340187"/>
              <a:gd name="connsiteX45" fmla="*/ 1436899 w 4474999"/>
              <a:gd name="connsiteY45" fmla="*/ 0 h 340187"/>
              <a:gd name="connsiteX46" fmla="*/ 1534407 w 4474999"/>
              <a:gd name="connsiteY46" fmla="*/ 219127 h 340187"/>
              <a:gd name="connsiteX47" fmla="*/ 1529779 w 4474999"/>
              <a:gd name="connsiteY47" fmla="*/ 270645 h 340187"/>
              <a:gd name="connsiteX48" fmla="*/ 1536105 w 4474999"/>
              <a:gd name="connsiteY48" fmla="*/ 261060 h 340187"/>
              <a:gd name="connsiteX49" fmla="*/ 1574059 w 4474999"/>
              <a:gd name="connsiteY49" fmla="*/ 243840 h 340187"/>
              <a:gd name="connsiteX50" fmla="*/ 1593710 w 4474999"/>
              <a:gd name="connsiteY50" fmla="*/ 248292 h 340187"/>
              <a:gd name="connsiteX51" fmla="*/ 1610971 w 4474999"/>
              <a:gd name="connsiteY51" fmla="*/ 260333 h 340187"/>
              <a:gd name="connsiteX52" fmla="*/ 1607269 w 4474999"/>
              <a:gd name="connsiteY52" fmla="*/ 219127 h 340187"/>
              <a:gd name="connsiteX53" fmla="*/ 1704776 w 4474999"/>
              <a:gd name="connsiteY53" fmla="*/ 0 h 340187"/>
              <a:gd name="connsiteX54" fmla="*/ 1802285 w 4474999"/>
              <a:gd name="connsiteY54" fmla="*/ 219127 h 340187"/>
              <a:gd name="connsiteX55" fmla="*/ 1797657 w 4474999"/>
              <a:gd name="connsiteY55" fmla="*/ 270644 h 340187"/>
              <a:gd name="connsiteX56" fmla="*/ 1803982 w 4474999"/>
              <a:gd name="connsiteY56" fmla="*/ 261060 h 340187"/>
              <a:gd name="connsiteX57" fmla="*/ 1841936 w 4474999"/>
              <a:gd name="connsiteY57" fmla="*/ 243840 h 340187"/>
              <a:gd name="connsiteX58" fmla="*/ 1861588 w 4474999"/>
              <a:gd name="connsiteY58" fmla="*/ 248292 h 340187"/>
              <a:gd name="connsiteX59" fmla="*/ 1878849 w 4474999"/>
              <a:gd name="connsiteY59" fmla="*/ 260333 h 340187"/>
              <a:gd name="connsiteX60" fmla="*/ 1875147 w 4474999"/>
              <a:gd name="connsiteY60" fmla="*/ 219127 h 340187"/>
              <a:gd name="connsiteX61" fmla="*/ 1972655 w 4474999"/>
              <a:gd name="connsiteY61" fmla="*/ 0 h 340187"/>
              <a:gd name="connsiteX62" fmla="*/ 2070163 w 4474999"/>
              <a:gd name="connsiteY62" fmla="*/ 219127 h 340187"/>
              <a:gd name="connsiteX63" fmla="*/ 2065535 w 4474999"/>
              <a:gd name="connsiteY63" fmla="*/ 270645 h 340187"/>
              <a:gd name="connsiteX64" fmla="*/ 2071861 w 4474999"/>
              <a:gd name="connsiteY64" fmla="*/ 261060 h 340187"/>
              <a:gd name="connsiteX65" fmla="*/ 2109815 w 4474999"/>
              <a:gd name="connsiteY65" fmla="*/ 243840 h 340187"/>
              <a:gd name="connsiteX66" fmla="*/ 2129466 w 4474999"/>
              <a:gd name="connsiteY66" fmla="*/ 248292 h 340187"/>
              <a:gd name="connsiteX67" fmla="*/ 2146728 w 4474999"/>
              <a:gd name="connsiteY67" fmla="*/ 260334 h 340187"/>
              <a:gd name="connsiteX68" fmla="*/ 2143026 w 4474999"/>
              <a:gd name="connsiteY68" fmla="*/ 219127 h 340187"/>
              <a:gd name="connsiteX69" fmla="*/ 2240534 w 4474999"/>
              <a:gd name="connsiteY69" fmla="*/ 0 h 340187"/>
              <a:gd name="connsiteX70" fmla="*/ 2338041 w 4474999"/>
              <a:gd name="connsiteY70" fmla="*/ 219127 h 340187"/>
              <a:gd name="connsiteX71" fmla="*/ 2333413 w 4474999"/>
              <a:gd name="connsiteY71" fmla="*/ 270646 h 340187"/>
              <a:gd name="connsiteX72" fmla="*/ 2339740 w 4474999"/>
              <a:gd name="connsiteY72" fmla="*/ 261060 h 340187"/>
              <a:gd name="connsiteX73" fmla="*/ 2377694 w 4474999"/>
              <a:gd name="connsiteY73" fmla="*/ 243840 h 340187"/>
              <a:gd name="connsiteX74" fmla="*/ 2397345 w 4474999"/>
              <a:gd name="connsiteY74" fmla="*/ 248292 h 340187"/>
              <a:gd name="connsiteX75" fmla="*/ 2414606 w 4474999"/>
              <a:gd name="connsiteY75" fmla="*/ 260333 h 340187"/>
              <a:gd name="connsiteX76" fmla="*/ 2410904 w 4474999"/>
              <a:gd name="connsiteY76" fmla="*/ 219127 h 340187"/>
              <a:gd name="connsiteX77" fmla="*/ 2508412 w 4474999"/>
              <a:gd name="connsiteY77" fmla="*/ 0 h 340187"/>
              <a:gd name="connsiteX78" fmla="*/ 2605921 w 4474999"/>
              <a:gd name="connsiteY78" fmla="*/ 219127 h 340187"/>
              <a:gd name="connsiteX79" fmla="*/ 2601293 w 4474999"/>
              <a:gd name="connsiteY79" fmla="*/ 270643 h 340187"/>
              <a:gd name="connsiteX80" fmla="*/ 2607618 w 4474999"/>
              <a:gd name="connsiteY80" fmla="*/ 261060 h 340187"/>
              <a:gd name="connsiteX81" fmla="*/ 2645572 w 4474999"/>
              <a:gd name="connsiteY81" fmla="*/ 243840 h 340187"/>
              <a:gd name="connsiteX82" fmla="*/ 2665223 w 4474999"/>
              <a:gd name="connsiteY82" fmla="*/ 248292 h 340187"/>
              <a:gd name="connsiteX83" fmla="*/ 2682484 w 4474999"/>
              <a:gd name="connsiteY83" fmla="*/ 260333 h 340187"/>
              <a:gd name="connsiteX84" fmla="*/ 2678782 w 4474999"/>
              <a:gd name="connsiteY84" fmla="*/ 219127 h 340187"/>
              <a:gd name="connsiteX85" fmla="*/ 2776291 w 4474999"/>
              <a:gd name="connsiteY85" fmla="*/ 0 h 340187"/>
              <a:gd name="connsiteX86" fmla="*/ 2873798 w 4474999"/>
              <a:gd name="connsiteY86" fmla="*/ 219127 h 340187"/>
              <a:gd name="connsiteX87" fmla="*/ 2869170 w 4474999"/>
              <a:gd name="connsiteY87" fmla="*/ 270646 h 340187"/>
              <a:gd name="connsiteX88" fmla="*/ 2875496 w 4474999"/>
              <a:gd name="connsiteY88" fmla="*/ 261060 h 340187"/>
              <a:gd name="connsiteX89" fmla="*/ 2913451 w 4474999"/>
              <a:gd name="connsiteY89" fmla="*/ 243840 h 340187"/>
              <a:gd name="connsiteX90" fmla="*/ 2933102 w 4474999"/>
              <a:gd name="connsiteY90" fmla="*/ 248292 h 340187"/>
              <a:gd name="connsiteX91" fmla="*/ 2950363 w 4474999"/>
              <a:gd name="connsiteY91" fmla="*/ 260334 h 340187"/>
              <a:gd name="connsiteX92" fmla="*/ 2946661 w 4474999"/>
              <a:gd name="connsiteY92" fmla="*/ 219127 h 340187"/>
              <a:gd name="connsiteX93" fmla="*/ 3044169 w 4474999"/>
              <a:gd name="connsiteY93" fmla="*/ 0 h 340187"/>
              <a:gd name="connsiteX94" fmla="*/ 3141677 w 4474999"/>
              <a:gd name="connsiteY94" fmla="*/ 219127 h 340187"/>
              <a:gd name="connsiteX95" fmla="*/ 3137049 w 4474999"/>
              <a:gd name="connsiteY95" fmla="*/ 270645 h 340187"/>
              <a:gd name="connsiteX96" fmla="*/ 3143375 w 4474999"/>
              <a:gd name="connsiteY96" fmla="*/ 261060 h 340187"/>
              <a:gd name="connsiteX97" fmla="*/ 3181329 w 4474999"/>
              <a:gd name="connsiteY97" fmla="*/ 243840 h 340187"/>
              <a:gd name="connsiteX98" fmla="*/ 3200980 w 4474999"/>
              <a:gd name="connsiteY98" fmla="*/ 248292 h 340187"/>
              <a:gd name="connsiteX99" fmla="*/ 3218241 w 4474999"/>
              <a:gd name="connsiteY99" fmla="*/ 260333 h 340187"/>
              <a:gd name="connsiteX100" fmla="*/ 3214539 w 4474999"/>
              <a:gd name="connsiteY100" fmla="*/ 219127 h 340187"/>
              <a:gd name="connsiteX101" fmla="*/ 3312047 w 4474999"/>
              <a:gd name="connsiteY101" fmla="*/ 0 h 340187"/>
              <a:gd name="connsiteX102" fmla="*/ 3409555 w 4474999"/>
              <a:gd name="connsiteY102" fmla="*/ 219127 h 340187"/>
              <a:gd name="connsiteX103" fmla="*/ 3404927 w 4474999"/>
              <a:gd name="connsiteY103" fmla="*/ 270645 h 340187"/>
              <a:gd name="connsiteX104" fmla="*/ 3411253 w 4474999"/>
              <a:gd name="connsiteY104" fmla="*/ 261060 h 340187"/>
              <a:gd name="connsiteX105" fmla="*/ 3449207 w 4474999"/>
              <a:gd name="connsiteY105" fmla="*/ 243840 h 340187"/>
              <a:gd name="connsiteX106" fmla="*/ 3468858 w 4474999"/>
              <a:gd name="connsiteY106" fmla="*/ 248292 h 340187"/>
              <a:gd name="connsiteX107" fmla="*/ 3486118 w 4474999"/>
              <a:gd name="connsiteY107" fmla="*/ 260332 h 340187"/>
              <a:gd name="connsiteX108" fmla="*/ 3482416 w 4474999"/>
              <a:gd name="connsiteY108" fmla="*/ 219127 h 340187"/>
              <a:gd name="connsiteX109" fmla="*/ 3579924 w 4474999"/>
              <a:gd name="connsiteY109" fmla="*/ 0 h 340187"/>
              <a:gd name="connsiteX110" fmla="*/ 3677432 w 4474999"/>
              <a:gd name="connsiteY110" fmla="*/ 219127 h 340187"/>
              <a:gd name="connsiteX111" fmla="*/ 3672804 w 4474999"/>
              <a:gd name="connsiteY111" fmla="*/ 270645 h 340187"/>
              <a:gd name="connsiteX112" fmla="*/ 3679130 w 4474999"/>
              <a:gd name="connsiteY112" fmla="*/ 261060 h 340187"/>
              <a:gd name="connsiteX113" fmla="*/ 3717084 w 4474999"/>
              <a:gd name="connsiteY113" fmla="*/ 243840 h 340187"/>
              <a:gd name="connsiteX114" fmla="*/ 3736736 w 4474999"/>
              <a:gd name="connsiteY114" fmla="*/ 248292 h 340187"/>
              <a:gd name="connsiteX115" fmla="*/ 3753996 w 4474999"/>
              <a:gd name="connsiteY115" fmla="*/ 260333 h 340187"/>
              <a:gd name="connsiteX116" fmla="*/ 3750294 w 4474999"/>
              <a:gd name="connsiteY116" fmla="*/ 219127 h 340187"/>
              <a:gd name="connsiteX117" fmla="*/ 3847802 w 4474999"/>
              <a:gd name="connsiteY117" fmla="*/ 0 h 340187"/>
              <a:gd name="connsiteX118" fmla="*/ 3945310 w 4474999"/>
              <a:gd name="connsiteY118" fmla="*/ 219127 h 340187"/>
              <a:gd name="connsiteX119" fmla="*/ 3940682 w 4474999"/>
              <a:gd name="connsiteY119" fmla="*/ 270645 h 340187"/>
              <a:gd name="connsiteX120" fmla="*/ 3947008 w 4474999"/>
              <a:gd name="connsiteY120" fmla="*/ 261060 h 340187"/>
              <a:gd name="connsiteX121" fmla="*/ 3984962 w 4474999"/>
              <a:gd name="connsiteY121" fmla="*/ 243840 h 340187"/>
              <a:gd name="connsiteX122" fmla="*/ 4004614 w 4474999"/>
              <a:gd name="connsiteY122" fmla="*/ 248292 h 340187"/>
              <a:gd name="connsiteX123" fmla="*/ 4021875 w 4474999"/>
              <a:gd name="connsiteY123" fmla="*/ 260334 h 340187"/>
              <a:gd name="connsiteX124" fmla="*/ 4018173 w 4474999"/>
              <a:gd name="connsiteY124" fmla="*/ 219127 h 340187"/>
              <a:gd name="connsiteX125" fmla="*/ 4115681 w 4474999"/>
              <a:gd name="connsiteY125" fmla="*/ 0 h 340187"/>
              <a:gd name="connsiteX126" fmla="*/ 4213189 w 4474999"/>
              <a:gd name="connsiteY126" fmla="*/ 219127 h 340187"/>
              <a:gd name="connsiteX127" fmla="*/ 4208561 w 4474999"/>
              <a:gd name="connsiteY127" fmla="*/ 270645 h 340187"/>
              <a:gd name="connsiteX128" fmla="*/ 4214887 w 4474999"/>
              <a:gd name="connsiteY128" fmla="*/ 261060 h 340187"/>
              <a:gd name="connsiteX129" fmla="*/ 4252841 w 4474999"/>
              <a:gd name="connsiteY129" fmla="*/ 243840 h 340187"/>
              <a:gd name="connsiteX130" fmla="*/ 4272493 w 4474999"/>
              <a:gd name="connsiteY130" fmla="*/ 248292 h 340187"/>
              <a:gd name="connsiteX131" fmla="*/ 4289753 w 4474999"/>
              <a:gd name="connsiteY131" fmla="*/ 260333 h 340187"/>
              <a:gd name="connsiteX132" fmla="*/ 4286051 w 4474999"/>
              <a:gd name="connsiteY132" fmla="*/ 219127 h 340187"/>
              <a:gd name="connsiteX133" fmla="*/ 4474999 w 4474999"/>
              <a:gd name="connsiteY133" fmla="*/ 91440 h 340187"/>
              <a:gd name="connsiteX0" fmla="*/ 4396738 w 4474999"/>
              <a:gd name="connsiteY0" fmla="*/ 340187 h 340187"/>
              <a:gd name="connsiteX1" fmla="*/ 18393 w 4474999"/>
              <a:gd name="connsiteY1" fmla="*/ 340187 h 340187"/>
              <a:gd name="connsiteX2" fmla="*/ 7663 w 4474999"/>
              <a:gd name="connsiteY2" fmla="*/ 304422 h 340187"/>
              <a:gd name="connsiteX3" fmla="*/ 0 w 4474999"/>
              <a:gd name="connsiteY3" fmla="*/ 219127 h 340187"/>
              <a:gd name="connsiteX4" fmla="*/ 97508 w 4474999"/>
              <a:gd name="connsiteY4" fmla="*/ 0 h 340187"/>
              <a:gd name="connsiteX5" fmla="*/ 195016 w 4474999"/>
              <a:gd name="connsiteY5" fmla="*/ 219127 h 340187"/>
              <a:gd name="connsiteX6" fmla="*/ 190388 w 4474999"/>
              <a:gd name="connsiteY6" fmla="*/ 270645 h 340187"/>
              <a:gd name="connsiteX7" fmla="*/ 196714 w 4474999"/>
              <a:gd name="connsiteY7" fmla="*/ 261060 h 340187"/>
              <a:gd name="connsiteX8" fmla="*/ 234668 w 4474999"/>
              <a:gd name="connsiteY8" fmla="*/ 243840 h 340187"/>
              <a:gd name="connsiteX9" fmla="*/ 254319 w 4474999"/>
              <a:gd name="connsiteY9" fmla="*/ 248292 h 340187"/>
              <a:gd name="connsiteX10" fmla="*/ 271580 w 4474999"/>
              <a:gd name="connsiteY10" fmla="*/ 260333 h 340187"/>
              <a:gd name="connsiteX11" fmla="*/ 267878 w 4474999"/>
              <a:gd name="connsiteY11" fmla="*/ 219127 h 340187"/>
              <a:gd name="connsiteX12" fmla="*/ 365386 w 4474999"/>
              <a:gd name="connsiteY12" fmla="*/ 0 h 340187"/>
              <a:gd name="connsiteX13" fmla="*/ 462894 w 4474999"/>
              <a:gd name="connsiteY13" fmla="*/ 219127 h 340187"/>
              <a:gd name="connsiteX14" fmla="*/ 458266 w 4474999"/>
              <a:gd name="connsiteY14" fmla="*/ 270645 h 340187"/>
              <a:gd name="connsiteX15" fmla="*/ 464592 w 4474999"/>
              <a:gd name="connsiteY15" fmla="*/ 261060 h 340187"/>
              <a:gd name="connsiteX16" fmla="*/ 502546 w 4474999"/>
              <a:gd name="connsiteY16" fmla="*/ 243840 h 340187"/>
              <a:gd name="connsiteX17" fmla="*/ 522197 w 4474999"/>
              <a:gd name="connsiteY17" fmla="*/ 248292 h 340187"/>
              <a:gd name="connsiteX18" fmla="*/ 539459 w 4474999"/>
              <a:gd name="connsiteY18" fmla="*/ 260334 h 340187"/>
              <a:gd name="connsiteX19" fmla="*/ 535757 w 4474999"/>
              <a:gd name="connsiteY19" fmla="*/ 219127 h 340187"/>
              <a:gd name="connsiteX20" fmla="*/ 633265 w 4474999"/>
              <a:gd name="connsiteY20" fmla="*/ 0 h 340187"/>
              <a:gd name="connsiteX21" fmla="*/ 730773 w 4474999"/>
              <a:gd name="connsiteY21" fmla="*/ 219127 h 340187"/>
              <a:gd name="connsiteX22" fmla="*/ 726145 w 4474999"/>
              <a:gd name="connsiteY22" fmla="*/ 270645 h 340187"/>
              <a:gd name="connsiteX23" fmla="*/ 732471 w 4474999"/>
              <a:gd name="connsiteY23" fmla="*/ 261060 h 340187"/>
              <a:gd name="connsiteX24" fmla="*/ 770425 w 4474999"/>
              <a:gd name="connsiteY24" fmla="*/ 243840 h 340187"/>
              <a:gd name="connsiteX25" fmla="*/ 790076 w 4474999"/>
              <a:gd name="connsiteY25" fmla="*/ 248292 h 340187"/>
              <a:gd name="connsiteX26" fmla="*/ 807337 w 4474999"/>
              <a:gd name="connsiteY26" fmla="*/ 260333 h 340187"/>
              <a:gd name="connsiteX27" fmla="*/ 803635 w 4474999"/>
              <a:gd name="connsiteY27" fmla="*/ 219127 h 340187"/>
              <a:gd name="connsiteX28" fmla="*/ 901143 w 4474999"/>
              <a:gd name="connsiteY28" fmla="*/ 0 h 340187"/>
              <a:gd name="connsiteX29" fmla="*/ 998651 w 4474999"/>
              <a:gd name="connsiteY29" fmla="*/ 219127 h 340187"/>
              <a:gd name="connsiteX30" fmla="*/ 994023 w 4474999"/>
              <a:gd name="connsiteY30" fmla="*/ 270645 h 340187"/>
              <a:gd name="connsiteX31" fmla="*/ 1000349 w 4474999"/>
              <a:gd name="connsiteY31" fmla="*/ 261060 h 340187"/>
              <a:gd name="connsiteX32" fmla="*/ 1038303 w 4474999"/>
              <a:gd name="connsiteY32" fmla="*/ 243840 h 340187"/>
              <a:gd name="connsiteX33" fmla="*/ 1057954 w 4474999"/>
              <a:gd name="connsiteY33" fmla="*/ 248292 h 340187"/>
              <a:gd name="connsiteX34" fmla="*/ 1075215 w 4474999"/>
              <a:gd name="connsiteY34" fmla="*/ 260333 h 340187"/>
              <a:gd name="connsiteX35" fmla="*/ 1071513 w 4474999"/>
              <a:gd name="connsiteY35" fmla="*/ 219127 h 340187"/>
              <a:gd name="connsiteX36" fmla="*/ 1169021 w 4474999"/>
              <a:gd name="connsiteY36" fmla="*/ 0 h 340187"/>
              <a:gd name="connsiteX37" fmla="*/ 1266529 w 4474999"/>
              <a:gd name="connsiteY37" fmla="*/ 219127 h 340187"/>
              <a:gd name="connsiteX38" fmla="*/ 1261901 w 4474999"/>
              <a:gd name="connsiteY38" fmla="*/ 270645 h 340187"/>
              <a:gd name="connsiteX39" fmla="*/ 1268227 w 4474999"/>
              <a:gd name="connsiteY39" fmla="*/ 261060 h 340187"/>
              <a:gd name="connsiteX40" fmla="*/ 1306181 w 4474999"/>
              <a:gd name="connsiteY40" fmla="*/ 243840 h 340187"/>
              <a:gd name="connsiteX41" fmla="*/ 1325832 w 4474999"/>
              <a:gd name="connsiteY41" fmla="*/ 248292 h 340187"/>
              <a:gd name="connsiteX42" fmla="*/ 1343094 w 4474999"/>
              <a:gd name="connsiteY42" fmla="*/ 260334 h 340187"/>
              <a:gd name="connsiteX43" fmla="*/ 1339392 w 4474999"/>
              <a:gd name="connsiteY43" fmla="*/ 219127 h 340187"/>
              <a:gd name="connsiteX44" fmla="*/ 1436899 w 4474999"/>
              <a:gd name="connsiteY44" fmla="*/ 0 h 340187"/>
              <a:gd name="connsiteX45" fmla="*/ 1534407 w 4474999"/>
              <a:gd name="connsiteY45" fmla="*/ 219127 h 340187"/>
              <a:gd name="connsiteX46" fmla="*/ 1529779 w 4474999"/>
              <a:gd name="connsiteY46" fmla="*/ 270645 h 340187"/>
              <a:gd name="connsiteX47" fmla="*/ 1536105 w 4474999"/>
              <a:gd name="connsiteY47" fmla="*/ 261060 h 340187"/>
              <a:gd name="connsiteX48" fmla="*/ 1574059 w 4474999"/>
              <a:gd name="connsiteY48" fmla="*/ 243840 h 340187"/>
              <a:gd name="connsiteX49" fmla="*/ 1593710 w 4474999"/>
              <a:gd name="connsiteY49" fmla="*/ 248292 h 340187"/>
              <a:gd name="connsiteX50" fmla="*/ 1610971 w 4474999"/>
              <a:gd name="connsiteY50" fmla="*/ 260333 h 340187"/>
              <a:gd name="connsiteX51" fmla="*/ 1607269 w 4474999"/>
              <a:gd name="connsiteY51" fmla="*/ 219127 h 340187"/>
              <a:gd name="connsiteX52" fmla="*/ 1704776 w 4474999"/>
              <a:gd name="connsiteY52" fmla="*/ 0 h 340187"/>
              <a:gd name="connsiteX53" fmla="*/ 1802285 w 4474999"/>
              <a:gd name="connsiteY53" fmla="*/ 219127 h 340187"/>
              <a:gd name="connsiteX54" fmla="*/ 1797657 w 4474999"/>
              <a:gd name="connsiteY54" fmla="*/ 270644 h 340187"/>
              <a:gd name="connsiteX55" fmla="*/ 1803982 w 4474999"/>
              <a:gd name="connsiteY55" fmla="*/ 261060 h 340187"/>
              <a:gd name="connsiteX56" fmla="*/ 1841936 w 4474999"/>
              <a:gd name="connsiteY56" fmla="*/ 243840 h 340187"/>
              <a:gd name="connsiteX57" fmla="*/ 1861588 w 4474999"/>
              <a:gd name="connsiteY57" fmla="*/ 248292 h 340187"/>
              <a:gd name="connsiteX58" fmla="*/ 1878849 w 4474999"/>
              <a:gd name="connsiteY58" fmla="*/ 260333 h 340187"/>
              <a:gd name="connsiteX59" fmla="*/ 1875147 w 4474999"/>
              <a:gd name="connsiteY59" fmla="*/ 219127 h 340187"/>
              <a:gd name="connsiteX60" fmla="*/ 1972655 w 4474999"/>
              <a:gd name="connsiteY60" fmla="*/ 0 h 340187"/>
              <a:gd name="connsiteX61" fmla="*/ 2070163 w 4474999"/>
              <a:gd name="connsiteY61" fmla="*/ 219127 h 340187"/>
              <a:gd name="connsiteX62" fmla="*/ 2065535 w 4474999"/>
              <a:gd name="connsiteY62" fmla="*/ 270645 h 340187"/>
              <a:gd name="connsiteX63" fmla="*/ 2071861 w 4474999"/>
              <a:gd name="connsiteY63" fmla="*/ 261060 h 340187"/>
              <a:gd name="connsiteX64" fmla="*/ 2109815 w 4474999"/>
              <a:gd name="connsiteY64" fmla="*/ 243840 h 340187"/>
              <a:gd name="connsiteX65" fmla="*/ 2129466 w 4474999"/>
              <a:gd name="connsiteY65" fmla="*/ 248292 h 340187"/>
              <a:gd name="connsiteX66" fmla="*/ 2146728 w 4474999"/>
              <a:gd name="connsiteY66" fmla="*/ 260334 h 340187"/>
              <a:gd name="connsiteX67" fmla="*/ 2143026 w 4474999"/>
              <a:gd name="connsiteY67" fmla="*/ 219127 h 340187"/>
              <a:gd name="connsiteX68" fmla="*/ 2240534 w 4474999"/>
              <a:gd name="connsiteY68" fmla="*/ 0 h 340187"/>
              <a:gd name="connsiteX69" fmla="*/ 2338041 w 4474999"/>
              <a:gd name="connsiteY69" fmla="*/ 219127 h 340187"/>
              <a:gd name="connsiteX70" fmla="*/ 2333413 w 4474999"/>
              <a:gd name="connsiteY70" fmla="*/ 270646 h 340187"/>
              <a:gd name="connsiteX71" fmla="*/ 2339740 w 4474999"/>
              <a:gd name="connsiteY71" fmla="*/ 261060 h 340187"/>
              <a:gd name="connsiteX72" fmla="*/ 2377694 w 4474999"/>
              <a:gd name="connsiteY72" fmla="*/ 243840 h 340187"/>
              <a:gd name="connsiteX73" fmla="*/ 2397345 w 4474999"/>
              <a:gd name="connsiteY73" fmla="*/ 248292 h 340187"/>
              <a:gd name="connsiteX74" fmla="*/ 2414606 w 4474999"/>
              <a:gd name="connsiteY74" fmla="*/ 260333 h 340187"/>
              <a:gd name="connsiteX75" fmla="*/ 2410904 w 4474999"/>
              <a:gd name="connsiteY75" fmla="*/ 219127 h 340187"/>
              <a:gd name="connsiteX76" fmla="*/ 2508412 w 4474999"/>
              <a:gd name="connsiteY76" fmla="*/ 0 h 340187"/>
              <a:gd name="connsiteX77" fmla="*/ 2605921 w 4474999"/>
              <a:gd name="connsiteY77" fmla="*/ 219127 h 340187"/>
              <a:gd name="connsiteX78" fmla="*/ 2601293 w 4474999"/>
              <a:gd name="connsiteY78" fmla="*/ 270643 h 340187"/>
              <a:gd name="connsiteX79" fmla="*/ 2607618 w 4474999"/>
              <a:gd name="connsiteY79" fmla="*/ 261060 h 340187"/>
              <a:gd name="connsiteX80" fmla="*/ 2645572 w 4474999"/>
              <a:gd name="connsiteY80" fmla="*/ 243840 h 340187"/>
              <a:gd name="connsiteX81" fmla="*/ 2665223 w 4474999"/>
              <a:gd name="connsiteY81" fmla="*/ 248292 h 340187"/>
              <a:gd name="connsiteX82" fmla="*/ 2682484 w 4474999"/>
              <a:gd name="connsiteY82" fmla="*/ 260333 h 340187"/>
              <a:gd name="connsiteX83" fmla="*/ 2678782 w 4474999"/>
              <a:gd name="connsiteY83" fmla="*/ 219127 h 340187"/>
              <a:gd name="connsiteX84" fmla="*/ 2776291 w 4474999"/>
              <a:gd name="connsiteY84" fmla="*/ 0 h 340187"/>
              <a:gd name="connsiteX85" fmla="*/ 2873798 w 4474999"/>
              <a:gd name="connsiteY85" fmla="*/ 219127 h 340187"/>
              <a:gd name="connsiteX86" fmla="*/ 2869170 w 4474999"/>
              <a:gd name="connsiteY86" fmla="*/ 270646 h 340187"/>
              <a:gd name="connsiteX87" fmla="*/ 2875496 w 4474999"/>
              <a:gd name="connsiteY87" fmla="*/ 261060 h 340187"/>
              <a:gd name="connsiteX88" fmla="*/ 2913451 w 4474999"/>
              <a:gd name="connsiteY88" fmla="*/ 243840 h 340187"/>
              <a:gd name="connsiteX89" fmla="*/ 2933102 w 4474999"/>
              <a:gd name="connsiteY89" fmla="*/ 248292 h 340187"/>
              <a:gd name="connsiteX90" fmla="*/ 2950363 w 4474999"/>
              <a:gd name="connsiteY90" fmla="*/ 260334 h 340187"/>
              <a:gd name="connsiteX91" fmla="*/ 2946661 w 4474999"/>
              <a:gd name="connsiteY91" fmla="*/ 219127 h 340187"/>
              <a:gd name="connsiteX92" fmla="*/ 3044169 w 4474999"/>
              <a:gd name="connsiteY92" fmla="*/ 0 h 340187"/>
              <a:gd name="connsiteX93" fmla="*/ 3141677 w 4474999"/>
              <a:gd name="connsiteY93" fmla="*/ 219127 h 340187"/>
              <a:gd name="connsiteX94" fmla="*/ 3137049 w 4474999"/>
              <a:gd name="connsiteY94" fmla="*/ 270645 h 340187"/>
              <a:gd name="connsiteX95" fmla="*/ 3143375 w 4474999"/>
              <a:gd name="connsiteY95" fmla="*/ 261060 h 340187"/>
              <a:gd name="connsiteX96" fmla="*/ 3181329 w 4474999"/>
              <a:gd name="connsiteY96" fmla="*/ 243840 h 340187"/>
              <a:gd name="connsiteX97" fmla="*/ 3200980 w 4474999"/>
              <a:gd name="connsiteY97" fmla="*/ 248292 h 340187"/>
              <a:gd name="connsiteX98" fmla="*/ 3218241 w 4474999"/>
              <a:gd name="connsiteY98" fmla="*/ 260333 h 340187"/>
              <a:gd name="connsiteX99" fmla="*/ 3214539 w 4474999"/>
              <a:gd name="connsiteY99" fmla="*/ 219127 h 340187"/>
              <a:gd name="connsiteX100" fmla="*/ 3312047 w 4474999"/>
              <a:gd name="connsiteY100" fmla="*/ 0 h 340187"/>
              <a:gd name="connsiteX101" fmla="*/ 3409555 w 4474999"/>
              <a:gd name="connsiteY101" fmla="*/ 219127 h 340187"/>
              <a:gd name="connsiteX102" fmla="*/ 3404927 w 4474999"/>
              <a:gd name="connsiteY102" fmla="*/ 270645 h 340187"/>
              <a:gd name="connsiteX103" fmla="*/ 3411253 w 4474999"/>
              <a:gd name="connsiteY103" fmla="*/ 261060 h 340187"/>
              <a:gd name="connsiteX104" fmla="*/ 3449207 w 4474999"/>
              <a:gd name="connsiteY104" fmla="*/ 243840 h 340187"/>
              <a:gd name="connsiteX105" fmla="*/ 3468858 w 4474999"/>
              <a:gd name="connsiteY105" fmla="*/ 248292 h 340187"/>
              <a:gd name="connsiteX106" fmla="*/ 3486118 w 4474999"/>
              <a:gd name="connsiteY106" fmla="*/ 260332 h 340187"/>
              <a:gd name="connsiteX107" fmla="*/ 3482416 w 4474999"/>
              <a:gd name="connsiteY107" fmla="*/ 219127 h 340187"/>
              <a:gd name="connsiteX108" fmla="*/ 3579924 w 4474999"/>
              <a:gd name="connsiteY108" fmla="*/ 0 h 340187"/>
              <a:gd name="connsiteX109" fmla="*/ 3677432 w 4474999"/>
              <a:gd name="connsiteY109" fmla="*/ 219127 h 340187"/>
              <a:gd name="connsiteX110" fmla="*/ 3672804 w 4474999"/>
              <a:gd name="connsiteY110" fmla="*/ 270645 h 340187"/>
              <a:gd name="connsiteX111" fmla="*/ 3679130 w 4474999"/>
              <a:gd name="connsiteY111" fmla="*/ 261060 h 340187"/>
              <a:gd name="connsiteX112" fmla="*/ 3717084 w 4474999"/>
              <a:gd name="connsiteY112" fmla="*/ 243840 h 340187"/>
              <a:gd name="connsiteX113" fmla="*/ 3736736 w 4474999"/>
              <a:gd name="connsiteY113" fmla="*/ 248292 h 340187"/>
              <a:gd name="connsiteX114" fmla="*/ 3753996 w 4474999"/>
              <a:gd name="connsiteY114" fmla="*/ 260333 h 340187"/>
              <a:gd name="connsiteX115" fmla="*/ 3750294 w 4474999"/>
              <a:gd name="connsiteY115" fmla="*/ 219127 h 340187"/>
              <a:gd name="connsiteX116" fmla="*/ 3847802 w 4474999"/>
              <a:gd name="connsiteY116" fmla="*/ 0 h 340187"/>
              <a:gd name="connsiteX117" fmla="*/ 3945310 w 4474999"/>
              <a:gd name="connsiteY117" fmla="*/ 219127 h 340187"/>
              <a:gd name="connsiteX118" fmla="*/ 3940682 w 4474999"/>
              <a:gd name="connsiteY118" fmla="*/ 270645 h 340187"/>
              <a:gd name="connsiteX119" fmla="*/ 3947008 w 4474999"/>
              <a:gd name="connsiteY119" fmla="*/ 261060 h 340187"/>
              <a:gd name="connsiteX120" fmla="*/ 3984962 w 4474999"/>
              <a:gd name="connsiteY120" fmla="*/ 243840 h 340187"/>
              <a:gd name="connsiteX121" fmla="*/ 4004614 w 4474999"/>
              <a:gd name="connsiteY121" fmla="*/ 248292 h 340187"/>
              <a:gd name="connsiteX122" fmla="*/ 4021875 w 4474999"/>
              <a:gd name="connsiteY122" fmla="*/ 260334 h 340187"/>
              <a:gd name="connsiteX123" fmla="*/ 4018173 w 4474999"/>
              <a:gd name="connsiteY123" fmla="*/ 219127 h 340187"/>
              <a:gd name="connsiteX124" fmla="*/ 4115681 w 4474999"/>
              <a:gd name="connsiteY124" fmla="*/ 0 h 340187"/>
              <a:gd name="connsiteX125" fmla="*/ 4213189 w 4474999"/>
              <a:gd name="connsiteY125" fmla="*/ 219127 h 340187"/>
              <a:gd name="connsiteX126" fmla="*/ 4208561 w 4474999"/>
              <a:gd name="connsiteY126" fmla="*/ 270645 h 340187"/>
              <a:gd name="connsiteX127" fmla="*/ 4214887 w 4474999"/>
              <a:gd name="connsiteY127" fmla="*/ 261060 h 340187"/>
              <a:gd name="connsiteX128" fmla="*/ 4252841 w 4474999"/>
              <a:gd name="connsiteY128" fmla="*/ 243840 h 340187"/>
              <a:gd name="connsiteX129" fmla="*/ 4272493 w 4474999"/>
              <a:gd name="connsiteY129" fmla="*/ 248292 h 340187"/>
              <a:gd name="connsiteX130" fmla="*/ 4289753 w 4474999"/>
              <a:gd name="connsiteY130" fmla="*/ 260333 h 340187"/>
              <a:gd name="connsiteX131" fmla="*/ 4286051 w 4474999"/>
              <a:gd name="connsiteY131" fmla="*/ 219127 h 340187"/>
              <a:gd name="connsiteX132" fmla="*/ 4474999 w 4474999"/>
              <a:gd name="connsiteY132" fmla="*/ 91440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14887 w 4396738"/>
              <a:gd name="connsiteY127" fmla="*/ 261060 h 340187"/>
              <a:gd name="connsiteX128" fmla="*/ 4252841 w 4396738"/>
              <a:gd name="connsiteY128" fmla="*/ 243840 h 340187"/>
              <a:gd name="connsiteX129" fmla="*/ 4272493 w 4396738"/>
              <a:gd name="connsiteY129" fmla="*/ 248292 h 340187"/>
              <a:gd name="connsiteX130" fmla="*/ 4289753 w 4396738"/>
              <a:gd name="connsiteY130" fmla="*/ 260333 h 340187"/>
              <a:gd name="connsiteX131" fmla="*/ 4286051 w 4396738"/>
              <a:gd name="connsiteY131" fmla="*/ 219127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14887 w 4396738"/>
              <a:gd name="connsiteY127" fmla="*/ 261060 h 340187"/>
              <a:gd name="connsiteX128" fmla="*/ 4252841 w 4396738"/>
              <a:gd name="connsiteY128" fmla="*/ 243840 h 340187"/>
              <a:gd name="connsiteX129" fmla="*/ 4272493 w 4396738"/>
              <a:gd name="connsiteY129" fmla="*/ 248292 h 340187"/>
              <a:gd name="connsiteX130" fmla="*/ 4289753 w 4396738"/>
              <a:gd name="connsiteY130" fmla="*/ 260333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14887 w 4396738"/>
              <a:gd name="connsiteY127" fmla="*/ 261060 h 340187"/>
              <a:gd name="connsiteX128" fmla="*/ 4252841 w 4396738"/>
              <a:gd name="connsiteY128" fmla="*/ 243840 h 340187"/>
              <a:gd name="connsiteX129" fmla="*/ 4272493 w 4396738"/>
              <a:gd name="connsiteY129" fmla="*/ 248292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52841 w 4396738"/>
              <a:gd name="connsiteY127" fmla="*/ 243840 h 340187"/>
              <a:gd name="connsiteX128" fmla="*/ 4272493 w 4396738"/>
              <a:gd name="connsiteY128" fmla="*/ 248292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127" fmla="*/ 4252841 w 4396738"/>
              <a:gd name="connsiteY127" fmla="*/ 243840 h 340187"/>
              <a:gd name="connsiteX0" fmla="*/ 4396738 w 4396738"/>
              <a:gd name="connsiteY0" fmla="*/ 340187 h 340187"/>
              <a:gd name="connsiteX1" fmla="*/ 18393 w 4396738"/>
              <a:gd name="connsiteY1" fmla="*/ 340187 h 340187"/>
              <a:gd name="connsiteX2" fmla="*/ 7663 w 4396738"/>
              <a:gd name="connsiteY2" fmla="*/ 304422 h 340187"/>
              <a:gd name="connsiteX3" fmla="*/ 0 w 4396738"/>
              <a:gd name="connsiteY3" fmla="*/ 219127 h 340187"/>
              <a:gd name="connsiteX4" fmla="*/ 97508 w 4396738"/>
              <a:gd name="connsiteY4" fmla="*/ 0 h 340187"/>
              <a:gd name="connsiteX5" fmla="*/ 195016 w 4396738"/>
              <a:gd name="connsiteY5" fmla="*/ 219127 h 340187"/>
              <a:gd name="connsiteX6" fmla="*/ 190388 w 4396738"/>
              <a:gd name="connsiteY6" fmla="*/ 270645 h 340187"/>
              <a:gd name="connsiteX7" fmla="*/ 196714 w 4396738"/>
              <a:gd name="connsiteY7" fmla="*/ 261060 h 340187"/>
              <a:gd name="connsiteX8" fmla="*/ 234668 w 4396738"/>
              <a:gd name="connsiteY8" fmla="*/ 243840 h 340187"/>
              <a:gd name="connsiteX9" fmla="*/ 254319 w 4396738"/>
              <a:gd name="connsiteY9" fmla="*/ 248292 h 340187"/>
              <a:gd name="connsiteX10" fmla="*/ 271580 w 4396738"/>
              <a:gd name="connsiteY10" fmla="*/ 260333 h 340187"/>
              <a:gd name="connsiteX11" fmla="*/ 267878 w 4396738"/>
              <a:gd name="connsiteY11" fmla="*/ 219127 h 340187"/>
              <a:gd name="connsiteX12" fmla="*/ 365386 w 4396738"/>
              <a:gd name="connsiteY12" fmla="*/ 0 h 340187"/>
              <a:gd name="connsiteX13" fmla="*/ 462894 w 4396738"/>
              <a:gd name="connsiteY13" fmla="*/ 219127 h 340187"/>
              <a:gd name="connsiteX14" fmla="*/ 458266 w 4396738"/>
              <a:gd name="connsiteY14" fmla="*/ 270645 h 340187"/>
              <a:gd name="connsiteX15" fmla="*/ 464592 w 4396738"/>
              <a:gd name="connsiteY15" fmla="*/ 261060 h 340187"/>
              <a:gd name="connsiteX16" fmla="*/ 502546 w 4396738"/>
              <a:gd name="connsiteY16" fmla="*/ 243840 h 340187"/>
              <a:gd name="connsiteX17" fmla="*/ 522197 w 4396738"/>
              <a:gd name="connsiteY17" fmla="*/ 248292 h 340187"/>
              <a:gd name="connsiteX18" fmla="*/ 539459 w 4396738"/>
              <a:gd name="connsiteY18" fmla="*/ 260334 h 340187"/>
              <a:gd name="connsiteX19" fmla="*/ 535757 w 4396738"/>
              <a:gd name="connsiteY19" fmla="*/ 219127 h 340187"/>
              <a:gd name="connsiteX20" fmla="*/ 633265 w 4396738"/>
              <a:gd name="connsiteY20" fmla="*/ 0 h 340187"/>
              <a:gd name="connsiteX21" fmla="*/ 730773 w 4396738"/>
              <a:gd name="connsiteY21" fmla="*/ 219127 h 340187"/>
              <a:gd name="connsiteX22" fmla="*/ 726145 w 4396738"/>
              <a:gd name="connsiteY22" fmla="*/ 270645 h 340187"/>
              <a:gd name="connsiteX23" fmla="*/ 732471 w 4396738"/>
              <a:gd name="connsiteY23" fmla="*/ 261060 h 340187"/>
              <a:gd name="connsiteX24" fmla="*/ 770425 w 4396738"/>
              <a:gd name="connsiteY24" fmla="*/ 243840 h 340187"/>
              <a:gd name="connsiteX25" fmla="*/ 790076 w 4396738"/>
              <a:gd name="connsiteY25" fmla="*/ 248292 h 340187"/>
              <a:gd name="connsiteX26" fmla="*/ 807337 w 4396738"/>
              <a:gd name="connsiteY26" fmla="*/ 260333 h 340187"/>
              <a:gd name="connsiteX27" fmla="*/ 803635 w 4396738"/>
              <a:gd name="connsiteY27" fmla="*/ 219127 h 340187"/>
              <a:gd name="connsiteX28" fmla="*/ 901143 w 4396738"/>
              <a:gd name="connsiteY28" fmla="*/ 0 h 340187"/>
              <a:gd name="connsiteX29" fmla="*/ 998651 w 4396738"/>
              <a:gd name="connsiteY29" fmla="*/ 219127 h 340187"/>
              <a:gd name="connsiteX30" fmla="*/ 994023 w 4396738"/>
              <a:gd name="connsiteY30" fmla="*/ 270645 h 340187"/>
              <a:gd name="connsiteX31" fmla="*/ 1000349 w 4396738"/>
              <a:gd name="connsiteY31" fmla="*/ 261060 h 340187"/>
              <a:gd name="connsiteX32" fmla="*/ 1038303 w 4396738"/>
              <a:gd name="connsiteY32" fmla="*/ 243840 h 340187"/>
              <a:gd name="connsiteX33" fmla="*/ 1057954 w 4396738"/>
              <a:gd name="connsiteY33" fmla="*/ 248292 h 340187"/>
              <a:gd name="connsiteX34" fmla="*/ 1075215 w 4396738"/>
              <a:gd name="connsiteY34" fmla="*/ 260333 h 340187"/>
              <a:gd name="connsiteX35" fmla="*/ 1071513 w 4396738"/>
              <a:gd name="connsiteY35" fmla="*/ 219127 h 340187"/>
              <a:gd name="connsiteX36" fmla="*/ 1169021 w 4396738"/>
              <a:gd name="connsiteY36" fmla="*/ 0 h 340187"/>
              <a:gd name="connsiteX37" fmla="*/ 1266529 w 4396738"/>
              <a:gd name="connsiteY37" fmla="*/ 219127 h 340187"/>
              <a:gd name="connsiteX38" fmla="*/ 1261901 w 4396738"/>
              <a:gd name="connsiteY38" fmla="*/ 270645 h 340187"/>
              <a:gd name="connsiteX39" fmla="*/ 1268227 w 4396738"/>
              <a:gd name="connsiteY39" fmla="*/ 261060 h 340187"/>
              <a:gd name="connsiteX40" fmla="*/ 1306181 w 4396738"/>
              <a:gd name="connsiteY40" fmla="*/ 243840 h 340187"/>
              <a:gd name="connsiteX41" fmla="*/ 1325832 w 4396738"/>
              <a:gd name="connsiteY41" fmla="*/ 248292 h 340187"/>
              <a:gd name="connsiteX42" fmla="*/ 1343094 w 4396738"/>
              <a:gd name="connsiteY42" fmla="*/ 260334 h 340187"/>
              <a:gd name="connsiteX43" fmla="*/ 1339392 w 4396738"/>
              <a:gd name="connsiteY43" fmla="*/ 219127 h 340187"/>
              <a:gd name="connsiteX44" fmla="*/ 1436899 w 4396738"/>
              <a:gd name="connsiteY44" fmla="*/ 0 h 340187"/>
              <a:gd name="connsiteX45" fmla="*/ 1534407 w 4396738"/>
              <a:gd name="connsiteY45" fmla="*/ 219127 h 340187"/>
              <a:gd name="connsiteX46" fmla="*/ 1529779 w 4396738"/>
              <a:gd name="connsiteY46" fmla="*/ 270645 h 340187"/>
              <a:gd name="connsiteX47" fmla="*/ 1536105 w 4396738"/>
              <a:gd name="connsiteY47" fmla="*/ 261060 h 340187"/>
              <a:gd name="connsiteX48" fmla="*/ 1574059 w 4396738"/>
              <a:gd name="connsiteY48" fmla="*/ 243840 h 340187"/>
              <a:gd name="connsiteX49" fmla="*/ 1593710 w 4396738"/>
              <a:gd name="connsiteY49" fmla="*/ 248292 h 340187"/>
              <a:gd name="connsiteX50" fmla="*/ 1610971 w 4396738"/>
              <a:gd name="connsiteY50" fmla="*/ 260333 h 340187"/>
              <a:gd name="connsiteX51" fmla="*/ 1607269 w 4396738"/>
              <a:gd name="connsiteY51" fmla="*/ 219127 h 340187"/>
              <a:gd name="connsiteX52" fmla="*/ 1704776 w 4396738"/>
              <a:gd name="connsiteY52" fmla="*/ 0 h 340187"/>
              <a:gd name="connsiteX53" fmla="*/ 1802285 w 4396738"/>
              <a:gd name="connsiteY53" fmla="*/ 219127 h 340187"/>
              <a:gd name="connsiteX54" fmla="*/ 1797657 w 4396738"/>
              <a:gd name="connsiteY54" fmla="*/ 270644 h 340187"/>
              <a:gd name="connsiteX55" fmla="*/ 1803982 w 4396738"/>
              <a:gd name="connsiteY55" fmla="*/ 261060 h 340187"/>
              <a:gd name="connsiteX56" fmla="*/ 1841936 w 4396738"/>
              <a:gd name="connsiteY56" fmla="*/ 243840 h 340187"/>
              <a:gd name="connsiteX57" fmla="*/ 1861588 w 4396738"/>
              <a:gd name="connsiteY57" fmla="*/ 248292 h 340187"/>
              <a:gd name="connsiteX58" fmla="*/ 1878849 w 4396738"/>
              <a:gd name="connsiteY58" fmla="*/ 260333 h 340187"/>
              <a:gd name="connsiteX59" fmla="*/ 1875147 w 4396738"/>
              <a:gd name="connsiteY59" fmla="*/ 219127 h 340187"/>
              <a:gd name="connsiteX60" fmla="*/ 1972655 w 4396738"/>
              <a:gd name="connsiteY60" fmla="*/ 0 h 340187"/>
              <a:gd name="connsiteX61" fmla="*/ 2070163 w 4396738"/>
              <a:gd name="connsiteY61" fmla="*/ 219127 h 340187"/>
              <a:gd name="connsiteX62" fmla="*/ 2065535 w 4396738"/>
              <a:gd name="connsiteY62" fmla="*/ 270645 h 340187"/>
              <a:gd name="connsiteX63" fmla="*/ 2071861 w 4396738"/>
              <a:gd name="connsiteY63" fmla="*/ 261060 h 340187"/>
              <a:gd name="connsiteX64" fmla="*/ 2109815 w 4396738"/>
              <a:gd name="connsiteY64" fmla="*/ 243840 h 340187"/>
              <a:gd name="connsiteX65" fmla="*/ 2129466 w 4396738"/>
              <a:gd name="connsiteY65" fmla="*/ 248292 h 340187"/>
              <a:gd name="connsiteX66" fmla="*/ 2146728 w 4396738"/>
              <a:gd name="connsiteY66" fmla="*/ 260334 h 340187"/>
              <a:gd name="connsiteX67" fmla="*/ 2143026 w 4396738"/>
              <a:gd name="connsiteY67" fmla="*/ 219127 h 340187"/>
              <a:gd name="connsiteX68" fmla="*/ 2240534 w 4396738"/>
              <a:gd name="connsiteY68" fmla="*/ 0 h 340187"/>
              <a:gd name="connsiteX69" fmla="*/ 2338041 w 4396738"/>
              <a:gd name="connsiteY69" fmla="*/ 219127 h 340187"/>
              <a:gd name="connsiteX70" fmla="*/ 2333413 w 4396738"/>
              <a:gd name="connsiteY70" fmla="*/ 270646 h 340187"/>
              <a:gd name="connsiteX71" fmla="*/ 2339740 w 4396738"/>
              <a:gd name="connsiteY71" fmla="*/ 261060 h 340187"/>
              <a:gd name="connsiteX72" fmla="*/ 2377694 w 4396738"/>
              <a:gd name="connsiteY72" fmla="*/ 243840 h 340187"/>
              <a:gd name="connsiteX73" fmla="*/ 2397345 w 4396738"/>
              <a:gd name="connsiteY73" fmla="*/ 248292 h 340187"/>
              <a:gd name="connsiteX74" fmla="*/ 2414606 w 4396738"/>
              <a:gd name="connsiteY74" fmla="*/ 260333 h 340187"/>
              <a:gd name="connsiteX75" fmla="*/ 2410904 w 4396738"/>
              <a:gd name="connsiteY75" fmla="*/ 219127 h 340187"/>
              <a:gd name="connsiteX76" fmla="*/ 2508412 w 4396738"/>
              <a:gd name="connsiteY76" fmla="*/ 0 h 340187"/>
              <a:gd name="connsiteX77" fmla="*/ 2605921 w 4396738"/>
              <a:gd name="connsiteY77" fmla="*/ 219127 h 340187"/>
              <a:gd name="connsiteX78" fmla="*/ 2601293 w 4396738"/>
              <a:gd name="connsiteY78" fmla="*/ 270643 h 340187"/>
              <a:gd name="connsiteX79" fmla="*/ 2607618 w 4396738"/>
              <a:gd name="connsiteY79" fmla="*/ 261060 h 340187"/>
              <a:gd name="connsiteX80" fmla="*/ 2645572 w 4396738"/>
              <a:gd name="connsiteY80" fmla="*/ 243840 h 340187"/>
              <a:gd name="connsiteX81" fmla="*/ 2665223 w 4396738"/>
              <a:gd name="connsiteY81" fmla="*/ 248292 h 340187"/>
              <a:gd name="connsiteX82" fmla="*/ 2682484 w 4396738"/>
              <a:gd name="connsiteY82" fmla="*/ 260333 h 340187"/>
              <a:gd name="connsiteX83" fmla="*/ 2678782 w 4396738"/>
              <a:gd name="connsiteY83" fmla="*/ 219127 h 340187"/>
              <a:gd name="connsiteX84" fmla="*/ 2776291 w 4396738"/>
              <a:gd name="connsiteY84" fmla="*/ 0 h 340187"/>
              <a:gd name="connsiteX85" fmla="*/ 2873798 w 4396738"/>
              <a:gd name="connsiteY85" fmla="*/ 219127 h 340187"/>
              <a:gd name="connsiteX86" fmla="*/ 2869170 w 4396738"/>
              <a:gd name="connsiteY86" fmla="*/ 270646 h 340187"/>
              <a:gd name="connsiteX87" fmla="*/ 2875496 w 4396738"/>
              <a:gd name="connsiteY87" fmla="*/ 261060 h 340187"/>
              <a:gd name="connsiteX88" fmla="*/ 2913451 w 4396738"/>
              <a:gd name="connsiteY88" fmla="*/ 243840 h 340187"/>
              <a:gd name="connsiteX89" fmla="*/ 2933102 w 4396738"/>
              <a:gd name="connsiteY89" fmla="*/ 248292 h 340187"/>
              <a:gd name="connsiteX90" fmla="*/ 2950363 w 4396738"/>
              <a:gd name="connsiteY90" fmla="*/ 260334 h 340187"/>
              <a:gd name="connsiteX91" fmla="*/ 2946661 w 4396738"/>
              <a:gd name="connsiteY91" fmla="*/ 219127 h 340187"/>
              <a:gd name="connsiteX92" fmla="*/ 3044169 w 4396738"/>
              <a:gd name="connsiteY92" fmla="*/ 0 h 340187"/>
              <a:gd name="connsiteX93" fmla="*/ 3141677 w 4396738"/>
              <a:gd name="connsiteY93" fmla="*/ 219127 h 340187"/>
              <a:gd name="connsiteX94" fmla="*/ 3137049 w 4396738"/>
              <a:gd name="connsiteY94" fmla="*/ 270645 h 340187"/>
              <a:gd name="connsiteX95" fmla="*/ 3143375 w 4396738"/>
              <a:gd name="connsiteY95" fmla="*/ 261060 h 340187"/>
              <a:gd name="connsiteX96" fmla="*/ 3181329 w 4396738"/>
              <a:gd name="connsiteY96" fmla="*/ 243840 h 340187"/>
              <a:gd name="connsiteX97" fmla="*/ 3200980 w 4396738"/>
              <a:gd name="connsiteY97" fmla="*/ 248292 h 340187"/>
              <a:gd name="connsiteX98" fmla="*/ 3218241 w 4396738"/>
              <a:gd name="connsiteY98" fmla="*/ 260333 h 340187"/>
              <a:gd name="connsiteX99" fmla="*/ 3214539 w 4396738"/>
              <a:gd name="connsiteY99" fmla="*/ 219127 h 340187"/>
              <a:gd name="connsiteX100" fmla="*/ 3312047 w 4396738"/>
              <a:gd name="connsiteY100" fmla="*/ 0 h 340187"/>
              <a:gd name="connsiteX101" fmla="*/ 3409555 w 4396738"/>
              <a:gd name="connsiteY101" fmla="*/ 219127 h 340187"/>
              <a:gd name="connsiteX102" fmla="*/ 3404927 w 4396738"/>
              <a:gd name="connsiteY102" fmla="*/ 270645 h 340187"/>
              <a:gd name="connsiteX103" fmla="*/ 3411253 w 4396738"/>
              <a:gd name="connsiteY103" fmla="*/ 261060 h 340187"/>
              <a:gd name="connsiteX104" fmla="*/ 3449207 w 4396738"/>
              <a:gd name="connsiteY104" fmla="*/ 243840 h 340187"/>
              <a:gd name="connsiteX105" fmla="*/ 3468858 w 4396738"/>
              <a:gd name="connsiteY105" fmla="*/ 248292 h 340187"/>
              <a:gd name="connsiteX106" fmla="*/ 3486118 w 4396738"/>
              <a:gd name="connsiteY106" fmla="*/ 260332 h 340187"/>
              <a:gd name="connsiteX107" fmla="*/ 3482416 w 4396738"/>
              <a:gd name="connsiteY107" fmla="*/ 219127 h 340187"/>
              <a:gd name="connsiteX108" fmla="*/ 3579924 w 4396738"/>
              <a:gd name="connsiteY108" fmla="*/ 0 h 340187"/>
              <a:gd name="connsiteX109" fmla="*/ 3677432 w 4396738"/>
              <a:gd name="connsiteY109" fmla="*/ 219127 h 340187"/>
              <a:gd name="connsiteX110" fmla="*/ 3672804 w 4396738"/>
              <a:gd name="connsiteY110" fmla="*/ 270645 h 340187"/>
              <a:gd name="connsiteX111" fmla="*/ 3679130 w 4396738"/>
              <a:gd name="connsiteY111" fmla="*/ 261060 h 340187"/>
              <a:gd name="connsiteX112" fmla="*/ 3717084 w 4396738"/>
              <a:gd name="connsiteY112" fmla="*/ 243840 h 340187"/>
              <a:gd name="connsiteX113" fmla="*/ 3736736 w 4396738"/>
              <a:gd name="connsiteY113" fmla="*/ 248292 h 340187"/>
              <a:gd name="connsiteX114" fmla="*/ 3753996 w 4396738"/>
              <a:gd name="connsiteY114" fmla="*/ 260333 h 340187"/>
              <a:gd name="connsiteX115" fmla="*/ 3750294 w 4396738"/>
              <a:gd name="connsiteY115" fmla="*/ 219127 h 340187"/>
              <a:gd name="connsiteX116" fmla="*/ 3847802 w 4396738"/>
              <a:gd name="connsiteY116" fmla="*/ 0 h 340187"/>
              <a:gd name="connsiteX117" fmla="*/ 3945310 w 4396738"/>
              <a:gd name="connsiteY117" fmla="*/ 219127 h 340187"/>
              <a:gd name="connsiteX118" fmla="*/ 3940682 w 4396738"/>
              <a:gd name="connsiteY118" fmla="*/ 270645 h 340187"/>
              <a:gd name="connsiteX119" fmla="*/ 3947008 w 4396738"/>
              <a:gd name="connsiteY119" fmla="*/ 261060 h 340187"/>
              <a:gd name="connsiteX120" fmla="*/ 3984962 w 4396738"/>
              <a:gd name="connsiteY120" fmla="*/ 243840 h 340187"/>
              <a:gd name="connsiteX121" fmla="*/ 4004614 w 4396738"/>
              <a:gd name="connsiteY121" fmla="*/ 248292 h 340187"/>
              <a:gd name="connsiteX122" fmla="*/ 4021875 w 4396738"/>
              <a:gd name="connsiteY122" fmla="*/ 260334 h 340187"/>
              <a:gd name="connsiteX123" fmla="*/ 4018173 w 4396738"/>
              <a:gd name="connsiteY123" fmla="*/ 219127 h 340187"/>
              <a:gd name="connsiteX124" fmla="*/ 4115681 w 4396738"/>
              <a:gd name="connsiteY124" fmla="*/ 0 h 340187"/>
              <a:gd name="connsiteX125" fmla="*/ 4213189 w 4396738"/>
              <a:gd name="connsiteY125" fmla="*/ 219127 h 340187"/>
              <a:gd name="connsiteX126" fmla="*/ 4208561 w 4396738"/>
              <a:gd name="connsiteY126" fmla="*/ 270645 h 340187"/>
              <a:gd name="connsiteX0" fmla="*/ 18393 w 4213189"/>
              <a:gd name="connsiteY0" fmla="*/ 340187 h 340187"/>
              <a:gd name="connsiteX1" fmla="*/ 7663 w 4213189"/>
              <a:gd name="connsiteY1" fmla="*/ 304422 h 340187"/>
              <a:gd name="connsiteX2" fmla="*/ 0 w 4213189"/>
              <a:gd name="connsiteY2" fmla="*/ 219127 h 340187"/>
              <a:gd name="connsiteX3" fmla="*/ 97508 w 4213189"/>
              <a:gd name="connsiteY3" fmla="*/ 0 h 340187"/>
              <a:gd name="connsiteX4" fmla="*/ 195016 w 4213189"/>
              <a:gd name="connsiteY4" fmla="*/ 219127 h 340187"/>
              <a:gd name="connsiteX5" fmla="*/ 190388 w 4213189"/>
              <a:gd name="connsiteY5" fmla="*/ 270645 h 340187"/>
              <a:gd name="connsiteX6" fmla="*/ 196714 w 4213189"/>
              <a:gd name="connsiteY6" fmla="*/ 261060 h 340187"/>
              <a:gd name="connsiteX7" fmla="*/ 234668 w 4213189"/>
              <a:gd name="connsiteY7" fmla="*/ 243840 h 340187"/>
              <a:gd name="connsiteX8" fmla="*/ 254319 w 4213189"/>
              <a:gd name="connsiteY8" fmla="*/ 248292 h 340187"/>
              <a:gd name="connsiteX9" fmla="*/ 271580 w 4213189"/>
              <a:gd name="connsiteY9" fmla="*/ 260333 h 340187"/>
              <a:gd name="connsiteX10" fmla="*/ 267878 w 4213189"/>
              <a:gd name="connsiteY10" fmla="*/ 219127 h 340187"/>
              <a:gd name="connsiteX11" fmla="*/ 365386 w 4213189"/>
              <a:gd name="connsiteY11" fmla="*/ 0 h 340187"/>
              <a:gd name="connsiteX12" fmla="*/ 462894 w 4213189"/>
              <a:gd name="connsiteY12" fmla="*/ 219127 h 340187"/>
              <a:gd name="connsiteX13" fmla="*/ 458266 w 4213189"/>
              <a:gd name="connsiteY13" fmla="*/ 270645 h 340187"/>
              <a:gd name="connsiteX14" fmla="*/ 464592 w 4213189"/>
              <a:gd name="connsiteY14" fmla="*/ 261060 h 340187"/>
              <a:gd name="connsiteX15" fmla="*/ 502546 w 4213189"/>
              <a:gd name="connsiteY15" fmla="*/ 243840 h 340187"/>
              <a:gd name="connsiteX16" fmla="*/ 522197 w 4213189"/>
              <a:gd name="connsiteY16" fmla="*/ 248292 h 340187"/>
              <a:gd name="connsiteX17" fmla="*/ 539459 w 4213189"/>
              <a:gd name="connsiteY17" fmla="*/ 260334 h 340187"/>
              <a:gd name="connsiteX18" fmla="*/ 535757 w 4213189"/>
              <a:gd name="connsiteY18" fmla="*/ 219127 h 340187"/>
              <a:gd name="connsiteX19" fmla="*/ 633265 w 4213189"/>
              <a:gd name="connsiteY19" fmla="*/ 0 h 340187"/>
              <a:gd name="connsiteX20" fmla="*/ 730773 w 4213189"/>
              <a:gd name="connsiteY20" fmla="*/ 219127 h 340187"/>
              <a:gd name="connsiteX21" fmla="*/ 726145 w 4213189"/>
              <a:gd name="connsiteY21" fmla="*/ 270645 h 340187"/>
              <a:gd name="connsiteX22" fmla="*/ 732471 w 4213189"/>
              <a:gd name="connsiteY22" fmla="*/ 261060 h 340187"/>
              <a:gd name="connsiteX23" fmla="*/ 770425 w 4213189"/>
              <a:gd name="connsiteY23" fmla="*/ 243840 h 340187"/>
              <a:gd name="connsiteX24" fmla="*/ 790076 w 4213189"/>
              <a:gd name="connsiteY24" fmla="*/ 248292 h 340187"/>
              <a:gd name="connsiteX25" fmla="*/ 807337 w 4213189"/>
              <a:gd name="connsiteY25" fmla="*/ 260333 h 340187"/>
              <a:gd name="connsiteX26" fmla="*/ 803635 w 4213189"/>
              <a:gd name="connsiteY26" fmla="*/ 219127 h 340187"/>
              <a:gd name="connsiteX27" fmla="*/ 901143 w 4213189"/>
              <a:gd name="connsiteY27" fmla="*/ 0 h 340187"/>
              <a:gd name="connsiteX28" fmla="*/ 998651 w 4213189"/>
              <a:gd name="connsiteY28" fmla="*/ 219127 h 340187"/>
              <a:gd name="connsiteX29" fmla="*/ 994023 w 4213189"/>
              <a:gd name="connsiteY29" fmla="*/ 270645 h 340187"/>
              <a:gd name="connsiteX30" fmla="*/ 1000349 w 4213189"/>
              <a:gd name="connsiteY30" fmla="*/ 261060 h 340187"/>
              <a:gd name="connsiteX31" fmla="*/ 1038303 w 4213189"/>
              <a:gd name="connsiteY31" fmla="*/ 243840 h 340187"/>
              <a:gd name="connsiteX32" fmla="*/ 1057954 w 4213189"/>
              <a:gd name="connsiteY32" fmla="*/ 248292 h 340187"/>
              <a:gd name="connsiteX33" fmla="*/ 1075215 w 4213189"/>
              <a:gd name="connsiteY33" fmla="*/ 260333 h 340187"/>
              <a:gd name="connsiteX34" fmla="*/ 1071513 w 4213189"/>
              <a:gd name="connsiteY34" fmla="*/ 219127 h 340187"/>
              <a:gd name="connsiteX35" fmla="*/ 1169021 w 4213189"/>
              <a:gd name="connsiteY35" fmla="*/ 0 h 340187"/>
              <a:gd name="connsiteX36" fmla="*/ 1266529 w 4213189"/>
              <a:gd name="connsiteY36" fmla="*/ 219127 h 340187"/>
              <a:gd name="connsiteX37" fmla="*/ 1261901 w 4213189"/>
              <a:gd name="connsiteY37" fmla="*/ 270645 h 340187"/>
              <a:gd name="connsiteX38" fmla="*/ 1268227 w 4213189"/>
              <a:gd name="connsiteY38" fmla="*/ 261060 h 340187"/>
              <a:gd name="connsiteX39" fmla="*/ 1306181 w 4213189"/>
              <a:gd name="connsiteY39" fmla="*/ 243840 h 340187"/>
              <a:gd name="connsiteX40" fmla="*/ 1325832 w 4213189"/>
              <a:gd name="connsiteY40" fmla="*/ 248292 h 340187"/>
              <a:gd name="connsiteX41" fmla="*/ 1343094 w 4213189"/>
              <a:gd name="connsiteY41" fmla="*/ 260334 h 340187"/>
              <a:gd name="connsiteX42" fmla="*/ 1339392 w 4213189"/>
              <a:gd name="connsiteY42" fmla="*/ 219127 h 340187"/>
              <a:gd name="connsiteX43" fmla="*/ 1436899 w 4213189"/>
              <a:gd name="connsiteY43" fmla="*/ 0 h 340187"/>
              <a:gd name="connsiteX44" fmla="*/ 1534407 w 4213189"/>
              <a:gd name="connsiteY44" fmla="*/ 219127 h 340187"/>
              <a:gd name="connsiteX45" fmla="*/ 1529779 w 4213189"/>
              <a:gd name="connsiteY45" fmla="*/ 270645 h 340187"/>
              <a:gd name="connsiteX46" fmla="*/ 1536105 w 4213189"/>
              <a:gd name="connsiteY46" fmla="*/ 261060 h 340187"/>
              <a:gd name="connsiteX47" fmla="*/ 1574059 w 4213189"/>
              <a:gd name="connsiteY47" fmla="*/ 243840 h 340187"/>
              <a:gd name="connsiteX48" fmla="*/ 1593710 w 4213189"/>
              <a:gd name="connsiteY48" fmla="*/ 248292 h 340187"/>
              <a:gd name="connsiteX49" fmla="*/ 1610971 w 4213189"/>
              <a:gd name="connsiteY49" fmla="*/ 260333 h 340187"/>
              <a:gd name="connsiteX50" fmla="*/ 1607269 w 4213189"/>
              <a:gd name="connsiteY50" fmla="*/ 219127 h 340187"/>
              <a:gd name="connsiteX51" fmla="*/ 1704776 w 4213189"/>
              <a:gd name="connsiteY51" fmla="*/ 0 h 340187"/>
              <a:gd name="connsiteX52" fmla="*/ 1802285 w 4213189"/>
              <a:gd name="connsiteY52" fmla="*/ 219127 h 340187"/>
              <a:gd name="connsiteX53" fmla="*/ 1797657 w 4213189"/>
              <a:gd name="connsiteY53" fmla="*/ 270644 h 340187"/>
              <a:gd name="connsiteX54" fmla="*/ 1803982 w 4213189"/>
              <a:gd name="connsiteY54" fmla="*/ 261060 h 340187"/>
              <a:gd name="connsiteX55" fmla="*/ 1841936 w 4213189"/>
              <a:gd name="connsiteY55" fmla="*/ 243840 h 340187"/>
              <a:gd name="connsiteX56" fmla="*/ 1861588 w 4213189"/>
              <a:gd name="connsiteY56" fmla="*/ 248292 h 340187"/>
              <a:gd name="connsiteX57" fmla="*/ 1878849 w 4213189"/>
              <a:gd name="connsiteY57" fmla="*/ 260333 h 340187"/>
              <a:gd name="connsiteX58" fmla="*/ 1875147 w 4213189"/>
              <a:gd name="connsiteY58" fmla="*/ 219127 h 340187"/>
              <a:gd name="connsiteX59" fmla="*/ 1972655 w 4213189"/>
              <a:gd name="connsiteY59" fmla="*/ 0 h 340187"/>
              <a:gd name="connsiteX60" fmla="*/ 2070163 w 4213189"/>
              <a:gd name="connsiteY60" fmla="*/ 219127 h 340187"/>
              <a:gd name="connsiteX61" fmla="*/ 2065535 w 4213189"/>
              <a:gd name="connsiteY61" fmla="*/ 270645 h 340187"/>
              <a:gd name="connsiteX62" fmla="*/ 2071861 w 4213189"/>
              <a:gd name="connsiteY62" fmla="*/ 261060 h 340187"/>
              <a:gd name="connsiteX63" fmla="*/ 2109815 w 4213189"/>
              <a:gd name="connsiteY63" fmla="*/ 243840 h 340187"/>
              <a:gd name="connsiteX64" fmla="*/ 2129466 w 4213189"/>
              <a:gd name="connsiteY64" fmla="*/ 248292 h 340187"/>
              <a:gd name="connsiteX65" fmla="*/ 2146728 w 4213189"/>
              <a:gd name="connsiteY65" fmla="*/ 260334 h 340187"/>
              <a:gd name="connsiteX66" fmla="*/ 2143026 w 4213189"/>
              <a:gd name="connsiteY66" fmla="*/ 219127 h 340187"/>
              <a:gd name="connsiteX67" fmla="*/ 2240534 w 4213189"/>
              <a:gd name="connsiteY67" fmla="*/ 0 h 340187"/>
              <a:gd name="connsiteX68" fmla="*/ 2338041 w 4213189"/>
              <a:gd name="connsiteY68" fmla="*/ 219127 h 340187"/>
              <a:gd name="connsiteX69" fmla="*/ 2333413 w 4213189"/>
              <a:gd name="connsiteY69" fmla="*/ 270646 h 340187"/>
              <a:gd name="connsiteX70" fmla="*/ 2339740 w 4213189"/>
              <a:gd name="connsiteY70" fmla="*/ 261060 h 340187"/>
              <a:gd name="connsiteX71" fmla="*/ 2377694 w 4213189"/>
              <a:gd name="connsiteY71" fmla="*/ 243840 h 340187"/>
              <a:gd name="connsiteX72" fmla="*/ 2397345 w 4213189"/>
              <a:gd name="connsiteY72" fmla="*/ 248292 h 340187"/>
              <a:gd name="connsiteX73" fmla="*/ 2414606 w 4213189"/>
              <a:gd name="connsiteY73" fmla="*/ 260333 h 340187"/>
              <a:gd name="connsiteX74" fmla="*/ 2410904 w 4213189"/>
              <a:gd name="connsiteY74" fmla="*/ 219127 h 340187"/>
              <a:gd name="connsiteX75" fmla="*/ 2508412 w 4213189"/>
              <a:gd name="connsiteY75" fmla="*/ 0 h 340187"/>
              <a:gd name="connsiteX76" fmla="*/ 2605921 w 4213189"/>
              <a:gd name="connsiteY76" fmla="*/ 219127 h 340187"/>
              <a:gd name="connsiteX77" fmla="*/ 2601293 w 4213189"/>
              <a:gd name="connsiteY77" fmla="*/ 270643 h 340187"/>
              <a:gd name="connsiteX78" fmla="*/ 2607618 w 4213189"/>
              <a:gd name="connsiteY78" fmla="*/ 261060 h 340187"/>
              <a:gd name="connsiteX79" fmla="*/ 2645572 w 4213189"/>
              <a:gd name="connsiteY79" fmla="*/ 243840 h 340187"/>
              <a:gd name="connsiteX80" fmla="*/ 2665223 w 4213189"/>
              <a:gd name="connsiteY80" fmla="*/ 248292 h 340187"/>
              <a:gd name="connsiteX81" fmla="*/ 2682484 w 4213189"/>
              <a:gd name="connsiteY81" fmla="*/ 260333 h 340187"/>
              <a:gd name="connsiteX82" fmla="*/ 2678782 w 4213189"/>
              <a:gd name="connsiteY82" fmla="*/ 219127 h 340187"/>
              <a:gd name="connsiteX83" fmla="*/ 2776291 w 4213189"/>
              <a:gd name="connsiteY83" fmla="*/ 0 h 340187"/>
              <a:gd name="connsiteX84" fmla="*/ 2873798 w 4213189"/>
              <a:gd name="connsiteY84" fmla="*/ 219127 h 340187"/>
              <a:gd name="connsiteX85" fmla="*/ 2869170 w 4213189"/>
              <a:gd name="connsiteY85" fmla="*/ 270646 h 340187"/>
              <a:gd name="connsiteX86" fmla="*/ 2875496 w 4213189"/>
              <a:gd name="connsiteY86" fmla="*/ 261060 h 340187"/>
              <a:gd name="connsiteX87" fmla="*/ 2913451 w 4213189"/>
              <a:gd name="connsiteY87" fmla="*/ 243840 h 340187"/>
              <a:gd name="connsiteX88" fmla="*/ 2933102 w 4213189"/>
              <a:gd name="connsiteY88" fmla="*/ 248292 h 340187"/>
              <a:gd name="connsiteX89" fmla="*/ 2950363 w 4213189"/>
              <a:gd name="connsiteY89" fmla="*/ 260334 h 340187"/>
              <a:gd name="connsiteX90" fmla="*/ 2946661 w 4213189"/>
              <a:gd name="connsiteY90" fmla="*/ 219127 h 340187"/>
              <a:gd name="connsiteX91" fmla="*/ 3044169 w 4213189"/>
              <a:gd name="connsiteY91" fmla="*/ 0 h 340187"/>
              <a:gd name="connsiteX92" fmla="*/ 3141677 w 4213189"/>
              <a:gd name="connsiteY92" fmla="*/ 219127 h 340187"/>
              <a:gd name="connsiteX93" fmla="*/ 3137049 w 4213189"/>
              <a:gd name="connsiteY93" fmla="*/ 270645 h 340187"/>
              <a:gd name="connsiteX94" fmla="*/ 3143375 w 4213189"/>
              <a:gd name="connsiteY94" fmla="*/ 261060 h 340187"/>
              <a:gd name="connsiteX95" fmla="*/ 3181329 w 4213189"/>
              <a:gd name="connsiteY95" fmla="*/ 243840 h 340187"/>
              <a:gd name="connsiteX96" fmla="*/ 3200980 w 4213189"/>
              <a:gd name="connsiteY96" fmla="*/ 248292 h 340187"/>
              <a:gd name="connsiteX97" fmla="*/ 3218241 w 4213189"/>
              <a:gd name="connsiteY97" fmla="*/ 260333 h 340187"/>
              <a:gd name="connsiteX98" fmla="*/ 3214539 w 4213189"/>
              <a:gd name="connsiteY98" fmla="*/ 219127 h 340187"/>
              <a:gd name="connsiteX99" fmla="*/ 3312047 w 4213189"/>
              <a:gd name="connsiteY99" fmla="*/ 0 h 340187"/>
              <a:gd name="connsiteX100" fmla="*/ 3409555 w 4213189"/>
              <a:gd name="connsiteY100" fmla="*/ 219127 h 340187"/>
              <a:gd name="connsiteX101" fmla="*/ 3404927 w 4213189"/>
              <a:gd name="connsiteY101" fmla="*/ 270645 h 340187"/>
              <a:gd name="connsiteX102" fmla="*/ 3411253 w 4213189"/>
              <a:gd name="connsiteY102" fmla="*/ 261060 h 340187"/>
              <a:gd name="connsiteX103" fmla="*/ 3449207 w 4213189"/>
              <a:gd name="connsiteY103" fmla="*/ 243840 h 340187"/>
              <a:gd name="connsiteX104" fmla="*/ 3468858 w 4213189"/>
              <a:gd name="connsiteY104" fmla="*/ 248292 h 340187"/>
              <a:gd name="connsiteX105" fmla="*/ 3486118 w 4213189"/>
              <a:gd name="connsiteY105" fmla="*/ 260332 h 340187"/>
              <a:gd name="connsiteX106" fmla="*/ 3482416 w 4213189"/>
              <a:gd name="connsiteY106" fmla="*/ 219127 h 340187"/>
              <a:gd name="connsiteX107" fmla="*/ 3579924 w 4213189"/>
              <a:gd name="connsiteY107" fmla="*/ 0 h 340187"/>
              <a:gd name="connsiteX108" fmla="*/ 3677432 w 4213189"/>
              <a:gd name="connsiteY108" fmla="*/ 219127 h 340187"/>
              <a:gd name="connsiteX109" fmla="*/ 3672804 w 4213189"/>
              <a:gd name="connsiteY109" fmla="*/ 270645 h 340187"/>
              <a:gd name="connsiteX110" fmla="*/ 3679130 w 4213189"/>
              <a:gd name="connsiteY110" fmla="*/ 261060 h 340187"/>
              <a:gd name="connsiteX111" fmla="*/ 3717084 w 4213189"/>
              <a:gd name="connsiteY111" fmla="*/ 243840 h 340187"/>
              <a:gd name="connsiteX112" fmla="*/ 3736736 w 4213189"/>
              <a:gd name="connsiteY112" fmla="*/ 248292 h 340187"/>
              <a:gd name="connsiteX113" fmla="*/ 3753996 w 4213189"/>
              <a:gd name="connsiteY113" fmla="*/ 260333 h 340187"/>
              <a:gd name="connsiteX114" fmla="*/ 3750294 w 4213189"/>
              <a:gd name="connsiteY114" fmla="*/ 219127 h 340187"/>
              <a:gd name="connsiteX115" fmla="*/ 3847802 w 4213189"/>
              <a:gd name="connsiteY115" fmla="*/ 0 h 340187"/>
              <a:gd name="connsiteX116" fmla="*/ 3945310 w 4213189"/>
              <a:gd name="connsiteY116" fmla="*/ 219127 h 340187"/>
              <a:gd name="connsiteX117" fmla="*/ 3940682 w 4213189"/>
              <a:gd name="connsiteY117" fmla="*/ 270645 h 340187"/>
              <a:gd name="connsiteX118" fmla="*/ 3947008 w 4213189"/>
              <a:gd name="connsiteY118" fmla="*/ 261060 h 340187"/>
              <a:gd name="connsiteX119" fmla="*/ 3984962 w 4213189"/>
              <a:gd name="connsiteY119" fmla="*/ 243840 h 340187"/>
              <a:gd name="connsiteX120" fmla="*/ 4004614 w 4213189"/>
              <a:gd name="connsiteY120" fmla="*/ 248292 h 340187"/>
              <a:gd name="connsiteX121" fmla="*/ 4021875 w 4213189"/>
              <a:gd name="connsiteY121" fmla="*/ 260334 h 340187"/>
              <a:gd name="connsiteX122" fmla="*/ 4018173 w 4213189"/>
              <a:gd name="connsiteY122" fmla="*/ 219127 h 340187"/>
              <a:gd name="connsiteX123" fmla="*/ 4115681 w 4213189"/>
              <a:gd name="connsiteY123" fmla="*/ 0 h 340187"/>
              <a:gd name="connsiteX124" fmla="*/ 4213189 w 4213189"/>
              <a:gd name="connsiteY124" fmla="*/ 219127 h 340187"/>
              <a:gd name="connsiteX125" fmla="*/ 4208561 w 4213189"/>
              <a:gd name="connsiteY125" fmla="*/ 270645 h 340187"/>
              <a:gd name="connsiteX0" fmla="*/ 7663 w 4213189"/>
              <a:gd name="connsiteY0" fmla="*/ 304422 h 304422"/>
              <a:gd name="connsiteX1" fmla="*/ 0 w 4213189"/>
              <a:gd name="connsiteY1" fmla="*/ 219127 h 304422"/>
              <a:gd name="connsiteX2" fmla="*/ 97508 w 4213189"/>
              <a:gd name="connsiteY2" fmla="*/ 0 h 304422"/>
              <a:gd name="connsiteX3" fmla="*/ 195016 w 4213189"/>
              <a:gd name="connsiteY3" fmla="*/ 219127 h 304422"/>
              <a:gd name="connsiteX4" fmla="*/ 190388 w 4213189"/>
              <a:gd name="connsiteY4" fmla="*/ 270645 h 304422"/>
              <a:gd name="connsiteX5" fmla="*/ 196714 w 4213189"/>
              <a:gd name="connsiteY5" fmla="*/ 261060 h 304422"/>
              <a:gd name="connsiteX6" fmla="*/ 234668 w 4213189"/>
              <a:gd name="connsiteY6" fmla="*/ 243840 h 304422"/>
              <a:gd name="connsiteX7" fmla="*/ 254319 w 4213189"/>
              <a:gd name="connsiteY7" fmla="*/ 248292 h 304422"/>
              <a:gd name="connsiteX8" fmla="*/ 271580 w 4213189"/>
              <a:gd name="connsiteY8" fmla="*/ 260333 h 304422"/>
              <a:gd name="connsiteX9" fmla="*/ 267878 w 4213189"/>
              <a:gd name="connsiteY9" fmla="*/ 219127 h 304422"/>
              <a:gd name="connsiteX10" fmla="*/ 365386 w 4213189"/>
              <a:gd name="connsiteY10" fmla="*/ 0 h 304422"/>
              <a:gd name="connsiteX11" fmla="*/ 462894 w 4213189"/>
              <a:gd name="connsiteY11" fmla="*/ 219127 h 304422"/>
              <a:gd name="connsiteX12" fmla="*/ 458266 w 4213189"/>
              <a:gd name="connsiteY12" fmla="*/ 270645 h 304422"/>
              <a:gd name="connsiteX13" fmla="*/ 464592 w 4213189"/>
              <a:gd name="connsiteY13" fmla="*/ 261060 h 304422"/>
              <a:gd name="connsiteX14" fmla="*/ 502546 w 4213189"/>
              <a:gd name="connsiteY14" fmla="*/ 243840 h 304422"/>
              <a:gd name="connsiteX15" fmla="*/ 522197 w 4213189"/>
              <a:gd name="connsiteY15" fmla="*/ 248292 h 304422"/>
              <a:gd name="connsiteX16" fmla="*/ 539459 w 4213189"/>
              <a:gd name="connsiteY16" fmla="*/ 260334 h 304422"/>
              <a:gd name="connsiteX17" fmla="*/ 535757 w 4213189"/>
              <a:gd name="connsiteY17" fmla="*/ 219127 h 304422"/>
              <a:gd name="connsiteX18" fmla="*/ 633265 w 4213189"/>
              <a:gd name="connsiteY18" fmla="*/ 0 h 304422"/>
              <a:gd name="connsiteX19" fmla="*/ 730773 w 4213189"/>
              <a:gd name="connsiteY19" fmla="*/ 219127 h 304422"/>
              <a:gd name="connsiteX20" fmla="*/ 726145 w 4213189"/>
              <a:gd name="connsiteY20" fmla="*/ 270645 h 304422"/>
              <a:gd name="connsiteX21" fmla="*/ 732471 w 4213189"/>
              <a:gd name="connsiteY21" fmla="*/ 261060 h 304422"/>
              <a:gd name="connsiteX22" fmla="*/ 770425 w 4213189"/>
              <a:gd name="connsiteY22" fmla="*/ 243840 h 304422"/>
              <a:gd name="connsiteX23" fmla="*/ 790076 w 4213189"/>
              <a:gd name="connsiteY23" fmla="*/ 248292 h 304422"/>
              <a:gd name="connsiteX24" fmla="*/ 807337 w 4213189"/>
              <a:gd name="connsiteY24" fmla="*/ 260333 h 304422"/>
              <a:gd name="connsiteX25" fmla="*/ 803635 w 4213189"/>
              <a:gd name="connsiteY25" fmla="*/ 219127 h 304422"/>
              <a:gd name="connsiteX26" fmla="*/ 901143 w 4213189"/>
              <a:gd name="connsiteY26" fmla="*/ 0 h 304422"/>
              <a:gd name="connsiteX27" fmla="*/ 998651 w 4213189"/>
              <a:gd name="connsiteY27" fmla="*/ 219127 h 304422"/>
              <a:gd name="connsiteX28" fmla="*/ 994023 w 4213189"/>
              <a:gd name="connsiteY28" fmla="*/ 270645 h 304422"/>
              <a:gd name="connsiteX29" fmla="*/ 1000349 w 4213189"/>
              <a:gd name="connsiteY29" fmla="*/ 261060 h 304422"/>
              <a:gd name="connsiteX30" fmla="*/ 1038303 w 4213189"/>
              <a:gd name="connsiteY30" fmla="*/ 243840 h 304422"/>
              <a:gd name="connsiteX31" fmla="*/ 1057954 w 4213189"/>
              <a:gd name="connsiteY31" fmla="*/ 248292 h 304422"/>
              <a:gd name="connsiteX32" fmla="*/ 1075215 w 4213189"/>
              <a:gd name="connsiteY32" fmla="*/ 260333 h 304422"/>
              <a:gd name="connsiteX33" fmla="*/ 1071513 w 4213189"/>
              <a:gd name="connsiteY33" fmla="*/ 219127 h 304422"/>
              <a:gd name="connsiteX34" fmla="*/ 1169021 w 4213189"/>
              <a:gd name="connsiteY34" fmla="*/ 0 h 304422"/>
              <a:gd name="connsiteX35" fmla="*/ 1266529 w 4213189"/>
              <a:gd name="connsiteY35" fmla="*/ 219127 h 304422"/>
              <a:gd name="connsiteX36" fmla="*/ 1261901 w 4213189"/>
              <a:gd name="connsiteY36" fmla="*/ 270645 h 304422"/>
              <a:gd name="connsiteX37" fmla="*/ 1268227 w 4213189"/>
              <a:gd name="connsiteY37" fmla="*/ 261060 h 304422"/>
              <a:gd name="connsiteX38" fmla="*/ 1306181 w 4213189"/>
              <a:gd name="connsiteY38" fmla="*/ 243840 h 304422"/>
              <a:gd name="connsiteX39" fmla="*/ 1325832 w 4213189"/>
              <a:gd name="connsiteY39" fmla="*/ 248292 h 304422"/>
              <a:gd name="connsiteX40" fmla="*/ 1343094 w 4213189"/>
              <a:gd name="connsiteY40" fmla="*/ 260334 h 304422"/>
              <a:gd name="connsiteX41" fmla="*/ 1339392 w 4213189"/>
              <a:gd name="connsiteY41" fmla="*/ 219127 h 304422"/>
              <a:gd name="connsiteX42" fmla="*/ 1436899 w 4213189"/>
              <a:gd name="connsiteY42" fmla="*/ 0 h 304422"/>
              <a:gd name="connsiteX43" fmla="*/ 1534407 w 4213189"/>
              <a:gd name="connsiteY43" fmla="*/ 219127 h 304422"/>
              <a:gd name="connsiteX44" fmla="*/ 1529779 w 4213189"/>
              <a:gd name="connsiteY44" fmla="*/ 270645 h 304422"/>
              <a:gd name="connsiteX45" fmla="*/ 1536105 w 4213189"/>
              <a:gd name="connsiteY45" fmla="*/ 261060 h 304422"/>
              <a:gd name="connsiteX46" fmla="*/ 1574059 w 4213189"/>
              <a:gd name="connsiteY46" fmla="*/ 243840 h 304422"/>
              <a:gd name="connsiteX47" fmla="*/ 1593710 w 4213189"/>
              <a:gd name="connsiteY47" fmla="*/ 248292 h 304422"/>
              <a:gd name="connsiteX48" fmla="*/ 1610971 w 4213189"/>
              <a:gd name="connsiteY48" fmla="*/ 260333 h 304422"/>
              <a:gd name="connsiteX49" fmla="*/ 1607269 w 4213189"/>
              <a:gd name="connsiteY49" fmla="*/ 219127 h 304422"/>
              <a:gd name="connsiteX50" fmla="*/ 1704776 w 4213189"/>
              <a:gd name="connsiteY50" fmla="*/ 0 h 304422"/>
              <a:gd name="connsiteX51" fmla="*/ 1802285 w 4213189"/>
              <a:gd name="connsiteY51" fmla="*/ 219127 h 304422"/>
              <a:gd name="connsiteX52" fmla="*/ 1797657 w 4213189"/>
              <a:gd name="connsiteY52" fmla="*/ 270644 h 304422"/>
              <a:gd name="connsiteX53" fmla="*/ 1803982 w 4213189"/>
              <a:gd name="connsiteY53" fmla="*/ 261060 h 304422"/>
              <a:gd name="connsiteX54" fmla="*/ 1841936 w 4213189"/>
              <a:gd name="connsiteY54" fmla="*/ 243840 h 304422"/>
              <a:gd name="connsiteX55" fmla="*/ 1861588 w 4213189"/>
              <a:gd name="connsiteY55" fmla="*/ 248292 h 304422"/>
              <a:gd name="connsiteX56" fmla="*/ 1878849 w 4213189"/>
              <a:gd name="connsiteY56" fmla="*/ 260333 h 304422"/>
              <a:gd name="connsiteX57" fmla="*/ 1875147 w 4213189"/>
              <a:gd name="connsiteY57" fmla="*/ 219127 h 304422"/>
              <a:gd name="connsiteX58" fmla="*/ 1972655 w 4213189"/>
              <a:gd name="connsiteY58" fmla="*/ 0 h 304422"/>
              <a:gd name="connsiteX59" fmla="*/ 2070163 w 4213189"/>
              <a:gd name="connsiteY59" fmla="*/ 219127 h 304422"/>
              <a:gd name="connsiteX60" fmla="*/ 2065535 w 4213189"/>
              <a:gd name="connsiteY60" fmla="*/ 270645 h 304422"/>
              <a:gd name="connsiteX61" fmla="*/ 2071861 w 4213189"/>
              <a:gd name="connsiteY61" fmla="*/ 261060 h 304422"/>
              <a:gd name="connsiteX62" fmla="*/ 2109815 w 4213189"/>
              <a:gd name="connsiteY62" fmla="*/ 243840 h 304422"/>
              <a:gd name="connsiteX63" fmla="*/ 2129466 w 4213189"/>
              <a:gd name="connsiteY63" fmla="*/ 248292 h 304422"/>
              <a:gd name="connsiteX64" fmla="*/ 2146728 w 4213189"/>
              <a:gd name="connsiteY64" fmla="*/ 260334 h 304422"/>
              <a:gd name="connsiteX65" fmla="*/ 2143026 w 4213189"/>
              <a:gd name="connsiteY65" fmla="*/ 219127 h 304422"/>
              <a:gd name="connsiteX66" fmla="*/ 2240534 w 4213189"/>
              <a:gd name="connsiteY66" fmla="*/ 0 h 304422"/>
              <a:gd name="connsiteX67" fmla="*/ 2338041 w 4213189"/>
              <a:gd name="connsiteY67" fmla="*/ 219127 h 304422"/>
              <a:gd name="connsiteX68" fmla="*/ 2333413 w 4213189"/>
              <a:gd name="connsiteY68" fmla="*/ 270646 h 304422"/>
              <a:gd name="connsiteX69" fmla="*/ 2339740 w 4213189"/>
              <a:gd name="connsiteY69" fmla="*/ 261060 h 304422"/>
              <a:gd name="connsiteX70" fmla="*/ 2377694 w 4213189"/>
              <a:gd name="connsiteY70" fmla="*/ 243840 h 304422"/>
              <a:gd name="connsiteX71" fmla="*/ 2397345 w 4213189"/>
              <a:gd name="connsiteY71" fmla="*/ 248292 h 304422"/>
              <a:gd name="connsiteX72" fmla="*/ 2414606 w 4213189"/>
              <a:gd name="connsiteY72" fmla="*/ 260333 h 304422"/>
              <a:gd name="connsiteX73" fmla="*/ 2410904 w 4213189"/>
              <a:gd name="connsiteY73" fmla="*/ 219127 h 304422"/>
              <a:gd name="connsiteX74" fmla="*/ 2508412 w 4213189"/>
              <a:gd name="connsiteY74" fmla="*/ 0 h 304422"/>
              <a:gd name="connsiteX75" fmla="*/ 2605921 w 4213189"/>
              <a:gd name="connsiteY75" fmla="*/ 219127 h 304422"/>
              <a:gd name="connsiteX76" fmla="*/ 2601293 w 4213189"/>
              <a:gd name="connsiteY76" fmla="*/ 270643 h 304422"/>
              <a:gd name="connsiteX77" fmla="*/ 2607618 w 4213189"/>
              <a:gd name="connsiteY77" fmla="*/ 261060 h 304422"/>
              <a:gd name="connsiteX78" fmla="*/ 2645572 w 4213189"/>
              <a:gd name="connsiteY78" fmla="*/ 243840 h 304422"/>
              <a:gd name="connsiteX79" fmla="*/ 2665223 w 4213189"/>
              <a:gd name="connsiteY79" fmla="*/ 248292 h 304422"/>
              <a:gd name="connsiteX80" fmla="*/ 2682484 w 4213189"/>
              <a:gd name="connsiteY80" fmla="*/ 260333 h 304422"/>
              <a:gd name="connsiteX81" fmla="*/ 2678782 w 4213189"/>
              <a:gd name="connsiteY81" fmla="*/ 219127 h 304422"/>
              <a:gd name="connsiteX82" fmla="*/ 2776291 w 4213189"/>
              <a:gd name="connsiteY82" fmla="*/ 0 h 304422"/>
              <a:gd name="connsiteX83" fmla="*/ 2873798 w 4213189"/>
              <a:gd name="connsiteY83" fmla="*/ 219127 h 304422"/>
              <a:gd name="connsiteX84" fmla="*/ 2869170 w 4213189"/>
              <a:gd name="connsiteY84" fmla="*/ 270646 h 304422"/>
              <a:gd name="connsiteX85" fmla="*/ 2875496 w 4213189"/>
              <a:gd name="connsiteY85" fmla="*/ 261060 h 304422"/>
              <a:gd name="connsiteX86" fmla="*/ 2913451 w 4213189"/>
              <a:gd name="connsiteY86" fmla="*/ 243840 h 304422"/>
              <a:gd name="connsiteX87" fmla="*/ 2933102 w 4213189"/>
              <a:gd name="connsiteY87" fmla="*/ 248292 h 304422"/>
              <a:gd name="connsiteX88" fmla="*/ 2950363 w 4213189"/>
              <a:gd name="connsiteY88" fmla="*/ 260334 h 304422"/>
              <a:gd name="connsiteX89" fmla="*/ 2946661 w 4213189"/>
              <a:gd name="connsiteY89" fmla="*/ 219127 h 304422"/>
              <a:gd name="connsiteX90" fmla="*/ 3044169 w 4213189"/>
              <a:gd name="connsiteY90" fmla="*/ 0 h 304422"/>
              <a:gd name="connsiteX91" fmla="*/ 3141677 w 4213189"/>
              <a:gd name="connsiteY91" fmla="*/ 219127 h 304422"/>
              <a:gd name="connsiteX92" fmla="*/ 3137049 w 4213189"/>
              <a:gd name="connsiteY92" fmla="*/ 270645 h 304422"/>
              <a:gd name="connsiteX93" fmla="*/ 3143375 w 4213189"/>
              <a:gd name="connsiteY93" fmla="*/ 261060 h 304422"/>
              <a:gd name="connsiteX94" fmla="*/ 3181329 w 4213189"/>
              <a:gd name="connsiteY94" fmla="*/ 243840 h 304422"/>
              <a:gd name="connsiteX95" fmla="*/ 3200980 w 4213189"/>
              <a:gd name="connsiteY95" fmla="*/ 248292 h 304422"/>
              <a:gd name="connsiteX96" fmla="*/ 3218241 w 4213189"/>
              <a:gd name="connsiteY96" fmla="*/ 260333 h 304422"/>
              <a:gd name="connsiteX97" fmla="*/ 3214539 w 4213189"/>
              <a:gd name="connsiteY97" fmla="*/ 219127 h 304422"/>
              <a:gd name="connsiteX98" fmla="*/ 3312047 w 4213189"/>
              <a:gd name="connsiteY98" fmla="*/ 0 h 304422"/>
              <a:gd name="connsiteX99" fmla="*/ 3409555 w 4213189"/>
              <a:gd name="connsiteY99" fmla="*/ 219127 h 304422"/>
              <a:gd name="connsiteX100" fmla="*/ 3404927 w 4213189"/>
              <a:gd name="connsiteY100" fmla="*/ 270645 h 304422"/>
              <a:gd name="connsiteX101" fmla="*/ 3411253 w 4213189"/>
              <a:gd name="connsiteY101" fmla="*/ 261060 h 304422"/>
              <a:gd name="connsiteX102" fmla="*/ 3449207 w 4213189"/>
              <a:gd name="connsiteY102" fmla="*/ 243840 h 304422"/>
              <a:gd name="connsiteX103" fmla="*/ 3468858 w 4213189"/>
              <a:gd name="connsiteY103" fmla="*/ 248292 h 304422"/>
              <a:gd name="connsiteX104" fmla="*/ 3486118 w 4213189"/>
              <a:gd name="connsiteY104" fmla="*/ 260332 h 304422"/>
              <a:gd name="connsiteX105" fmla="*/ 3482416 w 4213189"/>
              <a:gd name="connsiteY105" fmla="*/ 219127 h 304422"/>
              <a:gd name="connsiteX106" fmla="*/ 3579924 w 4213189"/>
              <a:gd name="connsiteY106" fmla="*/ 0 h 304422"/>
              <a:gd name="connsiteX107" fmla="*/ 3677432 w 4213189"/>
              <a:gd name="connsiteY107" fmla="*/ 219127 h 304422"/>
              <a:gd name="connsiteX108" fmla="*/ 3672804 w 4213189"/>
              <a:gd name="connsiteY108" fmla="*/ 270645 h 304422"/>
              <a:gd name="connsiteX109" fmla="*/ 3679130 w 4213189"/>
              <a:gd name="connsiteY109" fmla="*/ 261060 h 304422"/>
              <a:gd name="connsiteX110" fmla="*/ 3717084 w 4213189"/>
              <a:gd name="connsiteY110" fmla="*/ 243840 h 304422"/>
              <a:gd name="connsiteX111" fmla="*/ 3736736 w 4213189"/>
              <a:gd name="connsiteY111" fmla="*/ 248292 h 304422"/>
              <a:gd name="connsiteX112" fmla="*/ 3753996 w 4213189"/>
              <a:gd name="connsiteY112" fmla="*/ 260333 h 304422"/>
              <a:gd name="connsiteX113" fmla="*/ 3750294 w 4213189"/>
              <a:gd name="connsiteY113" fmla="*/ 219127 h 304422"/>
              <a:gd name="connsiteX114" fmla="*/ 3847802 w 4213189"/>
              <a:gd name="connsiteY114" fmla="*/ 0 h 304422"/>
              <a:gd name="connsiteX115" fmla="*/ 3945310 w 4213189"/>
              <a:gd name="connsiteY115" fmla="*/ 219127 h 304422"/>
              <a:gd name="connsiteX116" fmla="*/ 3940682 w 4213189"/>
              <a:gd name="connsiteY116" fmla="*/ 270645 h 304422"/>
              <a:gd name="connsiteX117" fmla="*/ 3947008 w 4213189"/>
              <a:gd name="connsiteY117" fmla="*/ 261060 h 304422"/>
              <a:gd name="connsiteX118" fmla="*/ 3984962 w 4213189"/>
              <a:gd name="connsiteY118" fmla="*/ 243840 h 304422"/>
              <a:gd name="connsiteX119" fmla="*/ 4004614 w 4213189"/>
              <a:gd name="connsiteY119" fmla="*/ 248292 h 304422"/>
              <a:gd name="connsiteX120" fmla="*/ 4021875 w 4213189"/>
              <a:gd name="connsiteY120" fmla="*/ 260334 h 304422"/>
              <a:gd name="connsiteX121" fmla="*/ 4018173 w 4213189"/>
              <a:gd name="connsiteY121" fmla="*/ 219127 h 304422"/>
              <a:gd name="connsiteX122" fmla="*/ 4115681 w 4213189"/>
              <a:gd name="connsiteY122" fmla="*/ 0 h 304422"/>
              <a:gd name="connsiteX123" fmla="*/ 4213189 w 4213189"/>
              <a:gd name="connsiteY123" fmla="*/ 219127 h 304422"/>
              <a:gd name="connsiteX124" fmla="*/ 4208561 w 4213189"/>
              <a:gd name="connsiteY124" fmla="*/ 270645 h 304422"/>
              <a:gd name="connsiteX0" fmla="*/ 0 w 4213189"/>
              <a:gd name="connsiteY0" fmla="*/ 219127 h 270646"/>
              <a:gd name="connsiteX1" fmla="*/ 97508 w 4213189"/>
              <a:gd name="connsiteY1" fmla="*/ 0 h 270646"/>
              <a:gd name="connsiteX2" fmla="*/ 195016 w 4213189"/>
              <a:gd name="connsiteY2" fmla="*/ 219127 h 270646"/>
              <a:gd name="connsiteX3" fmla="*/ 190388 w 4213189"/>
              <a:gd name="connsiteY3" fmla="*/ 270645 h 270646"/>
              <a:gd name="connsiteX4" fmla="*/ 196714 w 4213189"/>
              <a:gd name="connsiteY4" fmla="*/ 261060 h 270646"/>
              <a:gd name="connsiteX5" fmla="*/ 234668 w 4213189"/>
              <a:gd name="connsiteY5" fmla="*/ 243840 h 270646"/>
              <a:gd name="connsiteX6" fmla="*/ 254319 w 4213189"/>
              <a:gd name="connsiteY6" fmla="*/ 248292 h 270646"/>
              <a:gd name="connsiteX7" fmla="*/ 271580 w 4213189"/>
              <a:gd name="connsiteY7" fmla="*/ 260333 h 270646"/>
              <a:gd name="connsiteX8" fmla="*/ 267878 w 4213189"/>
              <a:gd name="connsiteY8" fmla="*/ 219127 h 270646"/>
              <a:gd name="connsiteX9" fmla="*/ 365386 w 4213189"/>
              <a:gd name="connsiteY9" fmla="*/ 0 h 270646"/>
              <a:gd name="connsiteX10" fmla="*/ 462894 w 4213189"/>
              <a:gd name="connsiteY10" fmla="*/ 219127 h 270646"/>
              <a:gd name="connsiteX11" fmla="*/ 458266 w 4213189"/>
              <a:gd name="connsiteY11" fmla="*/ 270645 h 270646"/>
              <a:gd name="connsiteX12" fmla="*/ 464592 w 4213189"/>
              <a:gd name="connsiteY12" fmla="*/ 261060 h 270646"/>
              <a:gd name="connsiteX13" fmla="*/ 502546 w 4213189"/>
              <a:gd name="connsiteY13" fmla="*/ 243840 h 270646"/>
              <a:gd name="connsiteX14" fmla="*/ 522197 w 4213189"/>
              <a:gd name="connsiteY14" fmla="*/ 248292 h 270646"/>
              <a:gd name="connsiteX15" fmla="*/ 539459 w 4213189"/>
              <a:gd name="connsiteY15" fmla="*/ 260334 h 270646"/>
              <a:gd name="connsiteX16" fmla="*/ 535757 w 4213189"/>
              <a:gd name="connsiteY16" fmla="*/ 219127 h 270646"/>
              <a:gd name="connsiteX17" fmla="*/ 633265 w 4213189"/>
              <a:gd name="connsiteY17" fmla="*/ 0 h 270646"/>
              <a:gd name="connsiteX18" fmla="*/ 730773 w 4213189"/>
              <a:gd name="connsiteY18" fmla="*/ 219127 h 270646"/>
              <a:gd name="connsiteX19" fmla="*/ 726145 w 4213189"/>
              <a:gd name="connsiteY19" fmla="*/ 270645 h 270646"/>
              <a:gd name="connsiteX20" fmla="*/ 732471 w 4213189"/>
              <a:gd name="connsiteY20" fmla="*/ 261060 h 270646"/>
              <a:gd name="connsiteX21" fmla="*/ 770425 w 4213189"/>
              <a:gd name="connsiteY21" fmla="*/ 243840 h 270646"/>
              <a:gd name="connsiteX22" fmla="*/ 790076 w 4213189"/>
              <a:gd name="connsiteY22" fmla="*/ 248292 h 270646"/>
              <a:gd name="connsiteX23" fmla="*/ 807337 w 4213189"/>
              <a:gd name="connsiteY23" fmla="*/ 260333 h 270646"/>
              <a:gd name="connsiteX24" fmla="*/ 803635 w 4213189"/>
              <a:gd name="connsiteY24" fmla="*/ 219127 h 270646"/>
              <a:gd name="connsiteX25" fmla="*/ 901143 w 4213189"/>
              <a:gd name="connsiteY25" fmla="*/ 0 h 270646"/>
              <a:gd name="connsiteX26" fmla="*/ 998651 w 4213189"/>
              <a:gd name="connsiteY26" fmla="*/ 219127 h 270646"/>
              <a:gd name="connsiteX27" fmla="*/ 994023 w 4213189"/>
              <a:gd name="connsiteY27" fmla="*/ 270645 h 270646"/>
              <a:gd name="connsiteX28" fmla="*/ 1000349 w 4213189"/>
              <a:gd name="connsiteY28" fmla="*/ 261060 h 270646"/>
              <a:gd name="connsiteX29" fmla="*/ 1038303 w 4213189"/>
              <a:gd name="connsiteY29" fmla="*/ 243840 h 270646"/>
              <a:gd name="connsiteX30" fmla="*/ 1057954 w 4213189"/>
              <a:gd name="connsiteY30" fmla="*/ 248292 h 270646"/>
              <a:gd name="connsiteX31" fmla="*/ 1075215 w 4213189"/>
              <a:gd name="connsiteY31" fmla="*/ 260333 h 270646"/>
              <a:gd name="connsiteX32" fmla="*/ 1071513 w 4213189"/>
              <a:gd name="connsiteY32" fmla="*/ 219127 h 270646"/>
              <a:gd name="connsiteX33" fmla="*/ 1169021 w 4213189"/>
              <a:gd name="connsiteY33" fmla="*/ 0 h 270646"/>
              <a:gd name="connsiteX34" fmla="*/ 1266529 w 4213189"/>
              <a:gd name="connsiteY34" fmla="*/ 219127 h 270646"/>
              <a:gd name="connsiteX35" fmla="*/ 1261901 w 4213189"/>
              <a:gd name="connsiteY35" fmla="*/ 270645 h 270646"/>
              <a:gd name="connsiteX36" fmla="*/ 1268227 w 4213189"/>
              <a:gd name="connsiteY36" fmla="*/ 261060 h 270646"/>
              <a:gd name="connsiteX37" fmla="*/ 1306181 w 4213189"/>
              <a:gd name="connsiteY37" fmla="*/ 243840 h 270646"/>
              <a:gd name="connsiteX38" fmla="*/ 1325832 w 4213189"/>
              <a:gd name="connsiteY38" fmla="*/ 248292 h 270646"/>
              <a:gd name="connsiteX39" fmla="*/ 1343094 w 4213189"/>
              <a:gd name="connsiteY39" fmla="*/ 260334 h 270646"/>
              <a:gd name="connsiteX40" fmla="*/ 1339392 w 4213189"/>
              <a:gd name="connsiteY40" fmla="*/ 219127 h 270646"/>
              <a:gd name="connsiteX41" fmla="*/ 1436899 w 4213189"/>
              <a:gd name="connsiteY41" fmla="*/ 0 h 270646"/>
              <a:gd name="connsiteX42" fmla="*/ 1534407 w 4213189"/>
              <a:gd name="connsiteY42" fmla="*/ 219127 h 270646"/>
              <a:gd name="connsiteX43" fmla="*/ 1529779 w 4213189"/>
              <a:gd name="connsiteY43" fmla="*/ 270645 h 270646"/>
              <a:gd name="connsiteX44" fmla="*/ 1536105 w 4213189"/>
              <a:gd name="connsiteY44" fmla="*/ 261060 h 270646"/>
              <a:gd name="connsiteX45" fmla="*/ 1574059 w 4213189"/>
              <a:gd name="connsiteY45" fmla="*/ 243840 h 270646"/>
              <a:gd name="connsiteX46" fmla="*/ 1593710 w 4213189"/>
              <a:gd name="connsiteY46" fmla="*/ 248292 h 270646"/>
              <a:gd name="connsiteX47" fmla="*/ 1610971 w 4213189"/>
              <a:gd name="connsiteY47" fmla="*/ 260333 h 270646"/>
              <a:gd name="connsiteX48" fmla="*/ 1607269 w 4213189"/>
              <a:gd name="connsiteY48" fmla="*/ 219127 h 270646"/>
              <a:gd name="connsiteX49" fmla="*/ 1704776 w 4213189"/>
              <a:gd name="connsiteY49" fmla="*/ 0 h 270646"/>
              <a:gd name="connsiteX50" fmla="*/ 1802285 w 4213189"/>
              <a:gd name="connsiteY50" fmla="*/ 219127 h 270646"/>
              <a:gd name="connsiteX51" fmla="*/ 1797657 w 4213189"/>
              <a:gd name="connsiteY51" fmla="*/ 270644 h 270646"/>
              <a:gd name="connsiteX52" fmla="*/ 1803982 w 4213189"/>
              <a:gd name="connsiteY52" fmla="*/ 261060 h 270646"/>
              <a:gd name="connsiteX53" fmla="*/ 1841936 w 4213189"/>
              <a:gd name="connsiteY53" fmla="*/ 243840 h 270646"/>
              <a:gd name="connsiteX54" fmla="*/ 1861588 w 4213189"/>
              <a:gd name="connsiteY54" fmla="*/ 248292 h 270646"/>
              <a:gd name="connsiteX55" fmla="*/ 1878849 w 4213189"/>
              <a:gd name="connsiteY55" fmla="*/ 260333 h 270646"/>
              <a:gd name="connsiteX56" fmla="*/ 1875147 w 4213189"/>
              <a:gd name="connsiteY56" fmla="*/ 219127 h 270646"/>
              <a:gd name="connsiteX57" fmla="*/ 1972655 w 4213189"/>
              <a:gd name="connsiteY57" fmla="*/ 0 h 270646"/>
              <a:gd name="connsiteX58" fmla="*/ 2070163 w 4213189"/>
              <a:gd name="connsiteY58" fmla="*/ 219127 h 270646"/>
              <a:gd name="connsiteX59" fmla="*/ 2065535 w 4213189"/>
              <a:gd name="connsiteY59" fmla="*/ 270645 h 270646"/>
              <a:gd name="connsiteX60" fmla="*/ 2071861 w 4213189"/>
              <a:gd name="connsiteY60" fmla="*/ 261060 h 270646"/>
              <a:gd name="connsiteX61" fmla="*/ 2109815 w 4213189"/>
              <a:gd name="connsiteY61" fmla="*/ 243840 h 270646"/>
              <a:gd name="connsiteX62" fmla="*/ 2129466 w 4213189"/>
              <a:gd name="connsiteY62" fmla="*/ 248292 h 270646"/>
              <a:gd name="connsiteX63" fmla="*/ 2146728 w 4213189"/>
              <a:gd name="connsiteY63" fmla="*/ 260334 h 270646"/>
              <a:gd name="connsiteX64" fmla="*/ 2143026 w 4213189"/>
              <a:gd name="connsiteY64" fmla="*/ 219127 h 270646"/>
              <a:gd name="connsiteX65" fmla="*/ 2240534 w 4213189"/>
              <a:gd name="connsiteY65" fmla="*/ 0 h 270646"/>
              <a:gd name="connsiteX66" fmla="*/ 2338041 w 4213189"/>
              <a:gd name="connsiteY66" fmla="*/ 219127 h 270646"/>
              <a:gd name="connsiteX67" fmla="*/ 2333413 w 4213189"/>
              <a:gd name="connsiteY67" fmla="*/ 270646 h 270646"/>
              <a:gd name="connsiteX68" fmla="*/ 2339740 w 4213189"/>
              <a:gd name="connsiteY68" fmla="*/ 261060 h 270646"/>
              <a:gd name="connsiteX69" fmla="*/ 2377694 w 4213189"/>
              <a:gd name="connsiteY69" fmla="*/ 243840 h 270646"/>
              <a:gd name="connsiteX70" fmla="*/ 2397345 w 4213189"/>
              <a:gd name="connsiteY70" fmla="*/ 248292 h 270646"/>
              <a:gd name="connsiteX71" fmla="*/ 2414606 w 4213189"/>
              <a:gd name="connsiteY71" fmla="*/ 260333 h 270646"/>
              <a:gd name="connsiteX72" fmla="*/ 2410904 w 4213189"/>
              <a:gd name="connsiteY72" fmla="*/ 219127 h 270646"/>
              <a:gd name="connsiteX73" fmla="*/ 2508412 w 4213189"/>
              <a:gd name="connsiteY73" fmla="*/ 0 h 270646"/>
              <a:gd name="connsiteX74" fmla="*/ 2605921 w 4213189"/>
              <a:gd name="connsiteY74" fmla="*/ 219127 h 270646"/>
              <a:gd name="connsiteX75" fmla="*/ 2601293 w 4213189"/>
              <a:gd name="connsiteY75" fmla="*/ 270643 h 270646"/>
              <a:gd name="connsiteX76" fmla="*/ 2607618 w 4213189"/>
              <a:gd name="connsiteY76" fmla="*/ 261060 h 270646"/>
              <a:gd name="connsiteX77" fmla="*/ 2645572 w 4213189"/>
              <a:gd name="connsiteY77" fmla="*/ 243840 h 270646"/>
              <a:gd name="connsiteX78" fmla="*/ 2665223 w 4213189"/>
              <a:gd name="connsiteY78" fmla="*/ 248292 h 270646"/>
              <a:gd name="connsiteX79" fmla="*/ 2682484 w 4213189"/>
              <a:gd name="connsiteY79" fmla="*/ 260333 h 270646"/>
              <a:gd name="connsiteX80" fmla="*/ 2678782 w 4213189"/>
              <a:gd name="connsiteY80" fmla="*/ 219127 h 270646"/>
              <a:gd name="connsiteX81" fmla="*/ 2776291 w 4213189"/>
              <a:gd name="connsiteY81" fmla="*/ 0 h 270646"/>
              <a:gd name="connsiteX82" fmla="*/ 2873798 w 4213189"/>
              <a:gd name="connsiteY82" fmla="*/ 219127 h 270646"/>
              <a:gd name="connsiteX83" fmla="*/ 2869170 w 4213189"/>
              <a:gd name="connsiteY83" fmla="*/ 270646 h 270646"/>
              <a:gd name="connsiteX84" fmla="*/ 2875496 w 4213189"/>
              <a:gd name="connsiteY84" fmla="*/ 261060 h 270646"/>
              <a:gd name="connsiteX85" fmla="*/ 2913451 w 4213189"/>
              <a:gd name="connsiteY85" fmla="*/ 243840 h 270646"/>
              <a:gd name="connsiteX86" fmla="*/ 2933102 w 4213189"/>
              <a:gd name="connsiteY86" fmla="*/ 248292 h 270646"/>
              <a:gd name="connsiteX87" fmla="*/ 2950363 w 4213189"/>
              <a:gd name="connsiteY87" fmla="*/ 260334 h 270646"/>
              <a:gd name="connsiteX88" fmla="*/ 2946661 w 4213189"/>
              <a:gd name="connsiteY88" fmla="*/ 219127 h 270646"/>
              <a:gd name="connsiteX89" fmla="*/ 3044169 w 4213189"/>
              <a:gd name="connsiteY89" fmla="*/ 0 h 270646"/>
              <a:gd name="connsiteX90" fmla="*/ 3141677 w 4213189"/>
              <a:gd name="connsiteY90" fmla="*/ 219127 h 270646"/>
              <a:gd name="connsiteX91" fmla="*/ 3137049 w 4213189"/>
              <a:gd name="connsiteY91" fmla="*/ 270645 h 270646"/>
              <a:gd name="connsiteX92" fmla="*/ 3143375 w 4213189"/>
              <a:gd name="connsiteY92" fmla="*/ 261060 h 270646"/>
              <a:gd name="connsiteX93" fmla="*/ 3181329 w 4213189"/>
              <a:gd name="connsiteY93" fmla="*/ 243840 h 270646"/>
              <a:gd name="connsiteX94" fmla="*/ 3200980 w 4213189"/>
              <a:gd name="connsiteY94" fmla="*/ 248292 h 270646"/>
              <a:gd name="connsiteX95" fmla="*/ 3218241 w 4213189"/>
              <a:gd name="connsiteY95" fmla="*/ 260333 h 270646"/>
              <a:gd name="connsiteX96" fmla="*/ 3214539 w 4213189"/>
              <a:gd name="connsiteY96" fmla="*/ 219127 h 270646"/>
              <a:gd name="connsiteX97" fmla="*/ 3312047 w 4213189"/>
              <a:gd name="connsiteY97" fmla="*/ 0 h 270646"/>
              <a:gd name="connsiteX98" fmla="*/ 3409555 w 4213189"/>
              <a:gd name="connsiteY98" fmla="*/ 219127 h 270646"/>
              <a:gd name="connsiteX99" fmla="*/ 3404927 w 4213189"/>
              <a:gd name="connsiteY99" fmla="*/ 270645 h 270646"/>
              <a:gd name="connsiteX100" fmla="*/ 3411253 w 4213189"/>
              <a:gd name="connsiteY100" fmla="*/ 261060 h 270646"/>
              <a:gd name="connsiteX101" fmla="*/ 3449207 w 4213189"/>
              <a:gd name="connsiteY101" fmla="*/ 243840 h 270646"/>
              <a:gd name="connsiteX102" fmla="*/ 3468858 w 4213189"/>
              <a:gd name="connsiteY102" fmla="*/ 248292 h 270646"/>
              <a:gd name="connsiteX103" fmla="*/ 3486118 w 4213189"/>
              <a:gd name="connsiteY103" fmla="*/ 260332 h 270646"/>
              <a:gd name="connsiteX104" fmla="*/ 3482416 w 4213189"/>
              <a:gd name="connsiteY104" fmla="*/ 219127 h 270646"/>
              <a:gd name="connsiteX105" fmla="*/ 3579924 w 4213189"/>
              <a:gd name="connsiteY105" fmla="*/ 0 h 270646"/>
              <a:gd name="connsiteX106" fmla="*/ 3677432 w 4213189"/>
              <a:gd name="connsiteY106" fmla="*/ 219127 h 270646"/>
              <a:gd name="connsiteX107" fmla="*/ 3672804 w 4213189"/>
              <a:gd name="connsiteY107" fmla="*/ 270645 h 270646"/>
              <a:gd name="connsiteX108" fmla="*/ 3679130 w 4213189"/>
              <a:gd name="connsiteY108" fmla="*/ 261060 h 270646"/>
              <a:gd name="connsiteX109" fmla="*/ 3717084 w 4213189"/>
              <a:gd name="connsiteY109" fmla="*/ 243840 h 270646"/>
              <a:gd name="connsiteX110" fmla="*/ 3736736 w 4213189"/>
              <a:gd name="connsiteY110" fmla="*/ 248292 h 270646"/>
              <a:gd name="connsiteX111" fmla="*/ 3753996 w 4213189"/>
              <a:gd name="connsiteY111" fmla="*/ 260333 h 270646"/>
              <a:gd name="connsiteX112" fmla="*/ 3750294 w 4213189"/>
              <a:gd name="connsiteY112" fmla="*/ 219127 h 270646"/>
              <a:gd name="connsiteX113" fmla="*/ 3847802 w 4213189"/>
              <a:gd name="connsiteY113" fmla="*/ 0 h 270646"/>
              <a:gd name="connsiteX114" fmla="*/ 3945310 w 4213189"/>
              <a:gd name="connsiteY114" fmla="*/ 219127 h 270646"/>
              <a:gd name="connsiteX115" fmla="*/ 3940682 w 4213189"/>
              <a:gd name="connsiteY115" fmla="*/ 270645 h 270646"/>
              <a:gd name="connsiteX116" fmla="*/ 3947008 w 4213189"/>
              <a:gd name="connsiteY116" fmla="*/ 261060 h 270646"/>
              <a:gd name="connsiteX117" fmla="*/ 3984962 w 4213189"/>
              <a:gd name="connsiteY117" fmla="*/ 243840 h 270646"/>
              <a:gd name="connsiteX118" fmla="*/ 4004614 w 4213189"/>
              <a:gd name="connsiteY118" fmla="*/ 248292 h 270646"/>
              <a:gd name="connsiteX119" fmla="*/ 4021875 w 4213189"/>
              <a:gd name="connsiteY119" fmla="*/ 260334 h 270646"/>
              <a:gd name="connsiteX120" fmla="*/ 4018173 w 4213189"/>
              <a:gd name="connsiteY120" fmla="*/ 219127 h 270646"/>
              <a:gd name="connsiteX121" fmla="*/ 4115681 w 4213189"/>
              <a:gd name="connsiteY121" fmla="*/ 0 h 270646"/>
              <a:gd name="connsiteX122" fmla="*/ 4213189 w 4213189"/>
              <a:gd name="connsiteY122" fmla="*/ 219127 h 270646"/>
              <a:gd name="connsiteX123" fmla="*/ 4208561 w 4213189"/>
              <a:gd name="connsiteY123" fmla="*/ 270645 h 270646"/>
              <a:gd name="connsiteX0" fmla="*/ 0 w 4115681"/>
              <a:gd name="connsiteY0" fmla="*/ 0 h 270646"/>
              <a:gd name="connsiteX1" fmla="*/ 97508 w 4115681"/>
              <a:gd name="connsiteY1" fmla="*/ 219127 h 270646"/>
              <a:gd name="connsiteX2" fmla="*/ 92880 w 4115681"/>
              <a:gd name="connsiteY2" fmla="*/ 270645 h 270646"/>
              <a:gd name="connsiteX3" fmla="*/ 99206 w 4115681"/>
              <a:gd name="connsiteY3" fmla="*/ 261060 h 270646"/>
              <a:gd name="connsiteX4" fmla="*/ 137160 w 4115681"/>
              <a:gd name="connsiteY4" fmla="*/ 243840 h 270646"/>
              <a:gd name="connsiteX5" fmla="*/ 156811 w 4115681"/>
              <a:gd name="connsiteY5" fmla="*/ 248292 h 270646"/>
              <a:gd name="connsiteX6" fmla="*/ 174072 w 4115681"/>
              <a:gd name="connsiteY6" fmla="*/ 260333 h 270646"/>
              <a:gd name="connsiteX7" fmla="*/ 170370 w 4115681"/>
              <a:gd name="connsiteY7" fmla="*/ 219127 h 270646"/>
              <a:gd name="connsiteX8" fmla="*/ 267878 w 4115681"/>
              <a:gd name="connsiteY8" fmla="*/ 0 h 270646"/>
              <a:gd name="connsiteX9" fmla="*/ 365386 w 4115681"/>
              <a:gd name="connsiteY9" fmla="*/ 219127 h 270646"/>
              <a:gd name="connsiteX10" fmla="*/ 360758 w 4115681"/>
              <a:gd name="connsiteY10" fmla="*/ 270645 h 270646"/>
              <a:gd name="connsiteX11" fmla="*/ 367084 w 4115681"/>
              <a:gd name="connsiteY11" fmla="*/ 261060 h 270646"/>
              <a:gd name="connsiteX12" fmla="*/ 405038 w 4115681"/>
              <a:gd name="connsiteY12" fmla="*/ 243840 h 270646"/>
              <a:gd name="connsiteX13" fmla="*/ 424689 w 4115681"/>
              <a:gd name="connsiteY13" fmla="*/ 248292 h 270646"/>
              <a:gd name="connsiteX14" fmla="*/ 441951 w 4115681"/>
              <a:gd name="connsiteY14" fmla="*/ 260334 h 270646"/>
              <a:gd name="connsiteX15" fmla="*/ 438249 w 4115681"/>
              <a:gd name="connsiteY15" fmla="*/ 219127 h 270646"/>
              <a:gd name="connsiteX16" fmla="*/ 535757 w 4115681"/>
              <a:gd name="connsiteY16" fmla="*/ 0 h 270646"/>
              <a:gd name="connsiteX17" fmla="*/ 633265 w 4115681"/>
              <a:gd name="connsiteY17" fmla="*/ 219127 h 270646"/>
              <a:gd name="connsiteX18" fmla="*/ 628637 w 4115681"/>
              <a:gd name="connsiteY18" fmla="*/ 270645 h 270646"/>
              <a:gd name="connsiteX19" fmla="*/ 634963 w 4115681"/>
              <a:gd name="connsiteY19" fmla="*/ 261060 h 270646"/>
              <a:gd name="connsiteX20" fmla="*/ 672917 w 4115681"/>
              <a:gd name="connsiteY20" fmla="*/ 243840 h 270646"/>
              <a:gd name="connsiteX21" fmla="*/ 692568 w 4115681"/>
              <a:gd name="connsiteY21" fmla="*/ 248292 h 270646"/>
              <a:gd name="connsiteX22" fmla="*/ 709829 w 4115681"/>
              <a:gd name="connsiteY22" fmla="*/ 260333 h 270646"/>
              <a:gd name="connsiteX23" fmla="*/ 706127 w 4115681"/>
              <a:gd name="connsiteY23" fmla="*/ 219127 h 270646"/>
              <a:gd name="connsiteX24" fmla="*/ 803635 w 4115681"/>
              <a:gd name="connsiteY24" fmla="*/ 0 h 270646"/>
              <a:gd name="connsiteX25" fmla="*/ 901143 w 4115681"/>
              <a:gd name="connsiteY25" fmla="*/ 219127 h 270646"/>
              <a:gd name="connsiteX26" fmla="*/ 896515 w 4115681"/>
              <a:gd name="connsiteY26" fmla="*/ 270645 h 270646"/>
              <a:gd name="connsiteX27" fmla="*/ 902841 w 4115681"/>
              <a:gd name="connsiteY27" fmla="*/ 261060 h 270646"/>
              <a:gd name="connsiteX28" fmla="*/ 940795 w 4115681"/>
              <a:gd name="connsiteY28" fmla="*/ 243840 h 270646"/>
              <a:gd name="connsiteX29" fmla="*/ 960446 w 4115681"/>
              <a:gd name="connsiteY29" fmla="*/ 248292 h 270646"/>
              <a:gd name="connsiteX30" fmla="*/ 977707 w 4115681"/>
              <a:gd name="connsiteY30" fmla="*/ 260333 h 270646"/>
              <a:gd name="connsiteX31" fmla="*/ 974005 w 4115681"/>
              <a:gd name="connsiteY31" fmla="*/ 219127 h 270646"/>
              <a:gd name="connsiteX32" fmla="*/ 1071513 w 4115681"/>
              <a:gd name="connsiteY32" fmla="*/ 0 h 270646"/>
              <a:gd name="connsiteX33" fmla="*/ 1169021 w 4115681"/>
              <a:gd name="connsiteY33" fmla="*/ 219127 h 270646"/>
              <a:gd name="connsiteX34" fmla="*/ 1164393 w 4115681"/>
              <a:gd name="connsiteY34" fmla="*/ 270645 h 270646"/>
              <a:gd name="connsiteX35" fmla="*/ 1170719 w 4115681"/>
              <a:gd name="connsiteY35" fmla="*/ 261060 h 270646"/>
              <a:gd name="connsiteX36" fmla="*/ 1208673 w 4115681"/>
              <a:gd name="connsiteY36" fmla="*/ 243840 h 270646"/>
              <a:gd name="connsiteX37" fmla="*/ 1228324 w 4115681"/>
              <a:gd name="connsiteY37" fmla="*/ 248292 h 270646"/>
              <a:gd name="connsiteX38" fmla="*/ 1245586 w 4115681"/>
              <a:gd name="connsiteY38" fmla="*/ 260334 h 270646"/>
              <a:gd name="connsiteX39" fmla="*/ 1241884 w 4115681"/>
              <a:gd name="connsiteY39" fmla="*/ 219127 h 270646"/>
              <a:gd name="connsiteX40" fmla="*/ 1339391 w 4115681"/>
              <a:gd name="connsiteY40" fmla="*/ 0 h 270646"/>
              <a:gd name="connsiteX41" fmla="*/ 1436899 w 4115681"/>
              <a:gd name="connsiteY41" fmla="*/ 219127 h 270646"/>
              <a:gd name="connsiteX42" fmla="*/ 1432271 w 4115681"/>
              <a:gd name="connsiteY42" fmla="*/ 270645 h 270646"/>
              <a:gd name="connsiteX43" fmla="*/ 1438597 w 4115681"/>
              <a:gd name="connsiteY43" fmla="*/ 261060 h 270646"/>
              <a:gd name="connsiteX44" fmla="*/ 1476551 w 4115681"/>
              <a:gd name="connsiteY44" fmla="*/ 243840 h 270646"/>
              <a:gd name="connsiteX45" fmla="*/ 1496202 w 4115681"/>
              <a:gd name="connsiteY45" fmla="*/ 248292 h 270646"/>
              <a:gd name="connsiteX46" fmla="*/ 1513463 w 4115681"/>
              <a:gd name="connsiteY46" fmla="*/ 260333 h 270646"/>
              <a:gd name="connsiteX47" fmla="*/ 1509761 w 4115681"/>
              <a:gd name="connsiteY47" fmla="*/ 219127 h 270646"/>
              <a:gd name="connsiteX48" fmla="*/ 1607268 w 4115681"/>
              <a:gd name="connsiteY48" fmla="*/ 0 h 270646"/>
              <a:gd name="connsiteX49" fmla="*/ 1704777 w 4115681"/>
              <a:gd name="connsiteY49" fmla="*/ 219127 h 270646"/>
              <a:gd name="connsiteX50" fmla="*/ 1700149 w 4115681"/>
              <a:gd name="connsiteY50" fmla="*/ 270644 h 270646"/>
              <a:gd name="connsiteX51" fmla="*/ 1706474 w 4115681"/>
              <a:gd name="connsiteY51" fmla="*/ 261060 h 270646"/>
              <a:gd name="connsiteX52" fmla="*/ 1744428 w 4115681"/>
              <a:gd name="connsiteY52" fmla="*/ 243840 h 270646"/>
              <a:gd name="connsiteX53" fmla="*/ 1764080 w 4115681"/>
              <a:gd name="connsiteY53" fmla="*/ 248292 h 270646"/>
              <a:gd name="connsiteX54" fmla="*/ 1781341 w 4115681"/>
              <a:gd name="connsiteY54" fmla="*/ 260333 h 270646"/>
              <a:gd name="connsiteX55" fmla="*/ 1777639 w 4115681"/>
              <a:gd name="connsiteY55" fmla="*/ 219127 h 270646"/>
              <a:gd name="connsiteX56" fmla="*/ 1875147 w 4115681"/>
              <a:gd name="connsiteY56" fmla="*/ 0 h 270646"/>
              <a:gd name="connsiteX57" fmla="*/ 1972655 w 4115681"/>
              <a:gd name="connsiteY57" fmla="*/ 219127 h 270646"/>
              <a:gd name="connsiteX58" fmla="*/ 1968027 w 4115681"/>
              <a:gd name="connsiteY58" fmla="*/ 270645 h 270646"/>
              <a:gd name="connsiteX59" fmla="*/ 1974353 w 4115681"/>
              <a:gd name="connsiteY59" fmla="*/ 261060 h 270646"/>
              <a:gd name="connsiteX60" fmla="*/ 2012307 w 4115681"/>
              <a:gd name="connsiteY60" fmla="*/ 243840 h 270646"/>
              <a:gd name="connsiteX61" fmla="*/ 2031958 w 4115681"/>
              <a:gd name="connsiteY61" fmla="*/ 248292 h 270646"/>
              <a:gd name="connsiteX62" fmla="*/ 2049220 w 4115681"/>
              <a:gd name="connsiteY62" fmla="*/ 260334 h 270646"/>
              <a:gd name="connsiteX63" fmla="*/ 2045518 w 4115681"/>
              <a:gd name="connsiteY63" fmla="*/ 219127 h 270646"/>
              <a:gd name="connsiteX64" fmla="*/ 2143026 w 4115681"/>
              <a:gd name="connsiteY64" fmla="*/ 0 h 270646"/>
              <a:gd name="connsiteX65" fmla="*/ 2240533 w 4115681"/>
              <a:gd name="connsiteY65" fmla="*/ 219127 h 270646"/>
              <a:gd name="connsiteX66" fmla="*/ 2235905 w 4115681"/>
              <a:gd name="connsiteY66" fmla="*/ 270646 h 270646"/>
              <a:gd name="connsiteX67" fmla="*/ 2242232 w 4115681"/>
              <a:gd name="connsiteY67" fmla="*/ 261060 h 270646"/>
              <a:gd name="connsiteX68" fmla="*/ 2280186 w 4115681"/>
              <a:gd name="connsiteY68" fmla="*/ 243840 h 270646"/>
              <a:gd name="connsiteX69" fmla="*/ 2299837 w 4115681"/>
              <a:gd name="connsiteY69" fmla="*/ 248292 h 270646"/>
              <a:gd name="connsiteX70" fmla="*/ 2317098 w 4115681"/>
              <a:gd name="connsiteY70" fmla="*/ 260333 h 270646"/>
              <a:gd name="connsiteX71" fmla="*/ 2313396 w 4115681"/>
              <a:gd name="connsiteY71" fmla="*/ 219127 h 270646"/>
              <a:gd name="connsiteX72" fmla="*/ 2410904 w 4115681"/>
              <a:gd name="connsiteY72" fmla="*/ 0 h 270646"/>
              <a:gd name="connsiteX73" fmla="*/ 2508413 w 4115681"/>
              <a:gd name="connsiteY73" fmla="*/ 219127 h 270646"/>
              <a:gd name="connsiteX74" fmla="*/ 2503785 w 4115681"/>
              <a:gd name="connsiteY74" fmla="*/ 270643 h 270646"/>
              <a:gd name="connsiteX75" fmla="*/ 2510110 w 4115681"/>
              <a:gd name="connsiteY75" fmla="*/ 261060 h 270646"/>
              <a:gd name="connsiteX76" fmla="*/ 2548064 w 4115681"/>
              <a:gd name="connsiteY76" fmla="*/ 243840 h 270646"/>
              <a:gd name="connsiteX77" fmla="*/ 2567715 w 4115681"/>
              <a:gd name="connsiteY77" fmla="*/ 248292 h 270646"/>
              <a:gd name="connsiteX78" fmla="*/ 2584976 w 4115681"/>
              <a:gd name="connsiteY78" fmla="*/ 260333 h 270646"/>
              <a:gd name="connsiteX79" fmla="*/ 2581274 w 4115681"/>
              <a:gd name="connsiteY79" fmla="*/ 219127 h 270646"/>
              <a:gd name="connsiteX80" fmla="*/ 2678783 w 4115681"/>
              <a:gd name="connsiteY80" fmla="*/ 0 h 270646"/>
              <a:gd name="connsiteX81" fmla="*/ 2776290 w 4115681"/>
              <a:gd name="connsiteY81" fmla="*/ 219127 h 270646"/>
              <a:gd name="connsiteX82" fmla="*/ 2771662 w 4115681"/>
              <a:gd name="connsiteY82" fmla="*/ 270646 h 270646"/>
              <a:gd name="connsiteX83" fmla="*/ 2777988 w 4115681"/>
              <a:gd name="connsiteY83" fmla="*/ 261060 h 270646"/>
              <a:gd name="connsiteX84" fmla="*/ 2815943 w 4115681"/>
              <a:gd name="connsiteY84" fmla="*/ 243840 h 270646"/>
              <a:gd name="connsiteX85" fmla="*/ 2835594 w 4115681"/>
              <a:gd name="connsiteY85" fmla="*/ 248292 h 270646"/>
              <a:gd name="connsiteX86" fmla="*/ 2852855 w 4115681"/>
              <a:gd name="connsiteY86" fmla="*/ 260334 h 270646"/>
              <a:gd name="connsiteX87" fmla="*/ 2849153 w 4115681"/>
              <a:gd name="connsiteY87" fmla="*/ 219127 h 270646"/>
              <a:gd name="connsiteX88" fmla="*/ 2946661 w 4115681"/>
              <a:gd name="connsiteY88" fmla="*/ 0 h 270646"/>
              <a:gd name="connsiteX89" fmla="*/ 3044169 w 4115681"/>
              <a:gd name="connsiteY89" fmla="*/ 219127 h 270646"/>
              <a:gd name="connsiteX90" fmla="*/ 3039541 w 4115681"/>
              <a:gd name="connsiteY90" fmla="*/ 270645 h 270646"/>
              <a:gd name="connsiteX91" fmla="*/ 3045867 w 4115681"/>
              <a:gd name="connsiteY91" fmla="*/ 261060 h 270646"/>
              <a:gd name="connsiteX92" fmla="*/ 3083821 w 4115681"/>
              <a:gd name="connsiteY92" fmla="*/ 243840 h 270646"/>
              <a:gd name="connsiteX93" fmla="*/ 3103472 w 4115681"/>
              <a:gd name="connsiteY93" fmla="*/ 248292 h 270646"/>
              <a:gd name="connsiteX94" fmla="*/ 3120733 w 4115681"/>
              <a:gd name="connsiteY94" fmla="*/ 260333 h 270646"/>
              <a:gd name="connsiteX95" fmla="*/ 3117031 w 4115681"/>
              <a:gd name="connsiteY95" fmla="*/ 219127 h 270646"/>
              <a:gd name="connsiteX96" fmla="*/ 3214539 w 4115681"/>
              <a:gd name="connsiteY96" fmla="*/ 0 h 270646"/>
              <a:gd name="connsiteX97" fmla="*/ 3312047 w 4115681"/>
              <a:gd name="connsiteY97" fmla="*/ 219127 h 270646"/>
              <a:gd name="connsiteX98" fmla="*/ 3307419 w 4115681"/>
              <a:gd name="connsiteY98" fmla="*/ 270645 h 270646"/>
              <a:gd name="connsiteX99" fmla="*/ 3313745 w 4115681"/>
              <a:gd name="connsiteY99" fmla="*/ 261060 h 270646"/>
              <a:gd name="connsiteX100" fmla="*/ 3351699 w 4115681"/>
              <a:gd name="connsiteY100" fmla="*/ 243840 h 270646"/>
              <a:gd name="connsiteX101" fmla="*/ 3371350 w 4115681"/>
              <a:gd name="connsiteY101" fmla="*/ 248292 h 270646"/>
              <a:gd name="connsiteX102" fmla="*/ 3388610 w 4115681"/>
              <a:gd name="connsiteY102" fmla="*/ 260332 h 270646"/>
              <a:gd name="connsiteX103" fmla="*/ 3384908 w 4115681"/>
              <a:gd name="connsiteY103" fmla="*/ 219127 h 270646"/>
              <a:gd name="connsiteX104" fmla="*/ 3482416 w 4115681"/>
              <a:gd name="connsiteY104" fmla="*/ 0 h 270646"/>
              <a:gd name="connsiteX105" fmla="*/ 3579924 w 4115681"/>
              <a:gd name="connsiteY105" fmla="*/ 219127 h 270646"/>
              <a:gd name="connsiteX106" fmla="*/ 3575296 w 4115681"/>
              <a:gd name="connsiteY106" fmla="*/ 270645 h 270646"/>
              <a:gd name="connsiteX107" fmla="*/ 3581622 w 4115681"/>
              <a:gd name="connsiteY107" fmla="*/ 261060 h 270646"/>
              <a:gd name="connsiteX108" fmla="*/ 3619576 w 4115681"/>
              <a:gd name="connsiteY108" fmla="*/ 243840 h 270646"/>
              <a:gd name="connsiteX109" fmla="*/ 3639228 w 4115681"/>
              <a:gd name="connsiteY109" fmla="*/ 248292 h 270646"/>
              <a:gd name="connsiteX110" fmla="*/ 3656488 w 4115681"/>
              <a:gd name="connsiteY110" fmla="*/ 260333 h 270646"/>
              <a:gd name="connsiteX111" fmla="*/ 3652786 w 4115681"/>
              <a:gd name="connsiteY111" fmla="*/ 219127 h 270646"/>
              <a:gd name="connsiteX112" fmla="*/ 3750294 w 4115681"/>
              <a:gd name="connsiteY112" fmla="*/ 0 h 270646"/>
              <a:gd name="connsiteX113" fmla="*/ 3847802 w 4115681"/>
              <a:gd name="connsiteY113" fmla="*/ 219127 h 270646"/>
              <a:gd name="connsiteX114" fmla="*/ 3843174 w 4115681"/>
              <a:gd name="connsiteY114" fmla="*/ 270645 h 270646"/>
              <a:gd name="connsiteX115" fmla="*/ 3849500 w 4115681"/>
              <a:gd name="connsiteY115" fmla="*/ 261060 h 270646"/>
              <a:gd name="connsiteX116" fmla="*/ 3887454 w 4115681"/>
              <a:gd name="connsiteY116" fmla="*/ 243840 h 270646"/>
              <a:gd name="connsiteX117" fmla="*/ 3907106 w 4115681"/>
              <a:gd name="connsiteY117" fmla="*/ 248292 h 270646"/>
              <a:gd name="connsiteX118" fmla="*/ 3924367 w 4115681"/>
              <a:gd name="connsiteY118" fmla="*/ 260334 h 270646"/>
              <a:gd name="connsiteX119" fmla="*/ 3920665 w 4115681"/>
              <a:gd name="connsiteY119" fmla="*/ 219127 h 270646"/>
              <a:gd name="connsiteX120" fmla="*/ 4018173 w 4115681"/>
              <a:gd name="connsiteY120" fmla="*/ 0 h 270646"/>
              <a:gd name="connsiteX121" fmla="*/ 4115681 w 4115681"/>
              <a:gd name="connsiteY121" fmla="*/ 219127 h 270646"/>
              <a:gd name="connsiteX122" fmla="*/ 4111053 w 4115681"/>
              <a:gd name="connsiteY122" fmla="*/ 270645 h 270646"/>
              <a:gd name="connsiteX0" fmla="*/ 4628 w 4022801"/>
              <a:gd name="connsiteY0" fmla="*/ 219127 h 270646"/>
              <a:gd name="connsiteX1" fmla="*/ 0 w 4022801"/>
              <a:gd name="connsiteY1" fmla="*/ 270645 h 270646"/>
              <a:gd name="connsiteX2" fmla="*/ 6326 w 4022801"/>
              <a:gd name="connsiteY2" fmla="*/ 261060 h 270646"/>
              <a:gd name="connsiteX3" fmla="*/ 44280 w 4022801"/>
              <a:gd name="connsiteY3" fmla="*/ 243840 h 270646"/>
              <a:gd name="connsiteX4" fmla="*/ 63931 w 4022801"/>
              <a:gd name="connsiteY4" fmla="*/ 248292 h 270646"/>
              <a:gd name="connsiteX5" fmla="*/ 81192 w 4022801"/>
              <a:gd name="connsiteY5" fmla="*/ 260333 h 270646"/>
              <a:gd name="connsiteX6" fmla="*/ 77490 w 4022801"/>
              <a:gd name="connsiteY6" fmla="*/ 219127 h 270646"/>
              <a:gd name="connsiteX7" fmla="*/ 174998 w 4022801"/>
              <a:gd name="connsiteY7" fmla="*/ 0 h 270646"/>
              <a:gd name="connsiteX8" fmla="*/ 272506 w 4022801"/>
              <a:gd name="connsiteY8" fmla="*/ 219127 h 270646"/>
              <a:gd name="connsiteX9" fmla="*/ 267878 w 4022801"/>
              <a:gd name="connsiteY9" fmla="*/ 270645 h 270646"/>
              <a:gd name="connsiteX10" fmla="*/ 274204 w 4022801"/>
              <a:gd name="connsiteY10" fmla="*/ 261060 h 270646"/>
              <a:gd name="connsiteX11" fmla="*/ 312158 w 4022801"/>
              <a:gd name="connsiteY11" fmla="*/ 243840 h 270646"/>
              <a:gd name="connsiteX12" fmla="*/ 331809 w 4022801"/>
              <a:gd name="connsiteY12" fmla="*/ 248292 h 270646"/>
              <a:gd name="connsiteX13" fmla="*/ 349071 w 4022801"/>
              <a:gd name="connsiteY13" fmla="*/ 260334 h 270646"/>
              <a:gd name="connsiteX14" fmla="*/ 345369 w 4022801"/>
              <a:gd name="connsiteY14" fmla="*/ 219127 h 270646"/>
              <a:gd name="connsiteX15" fmla="*/ 442877 w 4022801"/>
              <a:gd name="connsiteY15" fmla="*/ 0 h 270646"/>
              <a:gd name="connsiteX16" fmla="*/ 540385 w 4022801"/>
              <a:gd name="connsiteY16" fmla="*/ 219127 h 270646"/>
              <a:gd name="connsiteX17" fmla="*/ 535757 w 4022801"/>
              <a:gd name="connsiteY17" fmla="*/ 270645 h 270646"/>
              <a:gd name="connsiteX18" fmla="*/ 542083 w 4022801"/>
              <a:gd name="connsiteY18" fmla="*/ 261060 h 270646"/>
              <a:gd name="connsiteX19" fmla="*/ 580037 w 4022801"/>
              <a:gd name="connsiteY19" fmla="*/ 243840 h 270646"/>
              <a:gd name="connsiteX20" fmla="*/ 599688 w 4022801"/>
              <a:gd name="connsiteY20" fmla="*/ 248292 h 270646"/>
              <a:gd name="connsiteX21" fmla="*/ 616949 w 4022801"/>
              <a:gd name="connsiteY21" fmla="*/ 260333 h 270646"/>
              <a:gd name="connsiteX22" fmla="*/ 613247 w 4022801"/>
              <a:gd name="connsiteY22" fmla="*/ 219127 h 270646"/>
              <a:gd name="connsiteX23" fmla="*/ 710755 w 4022801"/>
              <a:gd name="connsiteY23" fmla="*/ 0 h 270646"/>
              <a:gd name="connsiteX24" fmla="*/ 808263 w 4022801"/>
              <a:gd name="connsiteY24" fmla="*/ 219127 h 270646"/>
              <a:gd name="connsiteX25" fmla="*/ 803635 w 4022801"/>
              <a:gd name="connsiteY25" fmla="*/ 270645 h 270646"/>
              <a:gd name="connsiteX26" fmla="*/ 809961 w 4022801"/>
              <a:gd name="connsiteY26" fmla="*/ 261060 h 270646"/>
              <a:gd name="connsiteX27" fmla="*/ 847915 w 4022801"/>
              <a:gd name="connsiteY27" fmla="*/ 243840 h 270646"/>
              <a:gd name="connsiteX28" fmla="*/ 867566 w 4022801"/>
              <a:gd name="connsiteY28" fmla="*/ 248292 h 270646"/>
              <a:gd name="connsiteX29" fmla="*/ 884827 w 4022801"/>
              <a:gd name="connsiteY29" fmla="*/ 260333 h 270646"/>
              <a:gd name="connsiteX30" fmla="*/ 881125 w 4022801"/>
              <a:gd name="connsiteY30" fmla="*/ 219127 h 270646"/>
              <a:gd name="connsiteX31" fmla="*/ 978633 w 4022801"/>
              <a:gd name="connsiteY31" fmla="*/ 0 h 270646"/>
              <a:gd name="connsiteX32" fmla="*/ 1076141 w 4022801"/>
              <a:gd name="connsiteY32" fmla="*/ 219127 h 270646"/>
              <a:gd name="connsiteX33" fmla="*/ 1071513 w 4022801"/>
              <a:gd name="connsiteY33" fmla="*/ 270645 h 270646"/>
              <a:gd name="connsiteX34" fmla="*/ 1077839 w 4022801"/>
              <a:gd name="connsiteY34" fmla="*/ 261060 h 270646"/>
              <a:gd name="connsiteX35" fmla="*/ 1115793 w 4022801"/>
              <a:gd name="connsiteY35" fmla="*/ 243840 h 270646"/>
              <a:gd name="connsiteX36" fmla="*/ 1135444 w 4022801"/>
              <a:gd name="connsiteY36" fmla="*/ 248292 h 270646"/>
              <a:gd name="connsiteX37" fmla="*/ 1152706 w 4022801"/>
              <a:gd name="connsiteY37" fmla="*/ 260334 h 270646"/>
              <a:gd name="connsiteX38" fmla="*/ 1149004 w 4022801"/>
              <a:gd name="connsiteY38" fmla="*/ 219127 h 270646"/>
              <a:gd name="connsiteX39" fmla="*/ 1246511 w 4022801"/>
              <a:gd name="connsiteY39" fmla="*/ 0 h 270646"/>
              <a:gd name="connsiteX40" fmla="*/ 1344019 w 4022801"/>
              <a:gd name="connsiteY40" fmla="*/ 219127 h 270646"/>
              <a:gd name="connsiteX41" fmla="*/ 1339391 w 4022801"/>
              <a:gd name="connsiteY41" fmla="*/ 270645 h 270646"/>
              <a:gd name="connsiteX42" fmla="*/ 1345717 w 4022801"/>
              <a:gd name="connsiteY42" fmla="*/ 261060 h 270646"/>
              <a:gd name="connsiteX43" fmla="*/ 1383671 w 4022801"/>
              <a:gd name="connsiteY43" fmla="*/ 243840 h 270646"/>
              <a:gd name="connsiteX44" fmla="*/ 1403322 w 4022801"/>
              <a:gd name="connsiteY44" fmla="*/ 248292 h 270646"/>
              <a:gd name="connsiteX45" fmla="*/ 1420583 w 4022801"/>
              <a:gd name="connsiteY45" fmla="*/ 260333 h 270646"/>
              <a:gd name="connsiteX46" fmla="*/ 1416881 w 4022801"/>
              <a:gd name="connsiteY46" fmla="*/ 219127 h 270646"/>
              <a:gd name="connsiteX47" fmla="*/ 1514388 w 4022801"/>
              <a:gd name="connsiteY47" fmla="*/ 0 h 270646"/>
              <a:gd name="connsiteX48" fmla="*/ 1611897 w 4022801"/>
              <a:gd name="connsiteY48" fmla="*/ 219127 h 270646"/>
              <a:gd name="connsiteX49" fmla="*/ 1607269 w 4022801"/>
              <a:gd name="connsiteY49" fmla="*/ 270644 h 270646"/>
              <a:gd name="connsiteX50" fmla="*/ 1613594 w 4022801"/>
              <a:gd name="connsiteY50" fmla="*/ 261060 h 270646"/>
              <a:gd name="connsiteX51" fmla="*/ 1651548 w 4022801"/>
              <a:gd name="connsiteY51" fmla="*/ 243840 h 270646"/>
              <a:gd name="connsiteX52" fmla="*/ 1671200 w 4022801"/>
              <a:gd name="connsiteY52" fmla="*/ 248292 h 270646"/>
              <a:gd name="connsiteX53" fmla="*/ 1688461 w 4022801"/>
              <a:gd name="connsiteY53" fmla="*/ 260333 h 270646"/>
              <a:gd name="connsiteX54" fmla="*/ 1684759 w 4022801"/>
              <a:gd name="connsiteY54" fmla="*/ 219127 h 270646"/>
              <a:gd name="connsiteX55" fmla="*/ 1782267 w 4022801"/>
              <a:gd name="connsiteY55" fmla="*/ 0 h 270646"/>
              <a:gd name="connsiteX56" fmla="*/ 1879775 w 4022801"/>
              <a:gd name="connsiteY56" fmla="*/ 219127 h 270646"/>
              <a:gd name="connsiteX57" fmla="*/ 1875147 w 4022801"/>
              <a:gd name="connsiteY57" fmla="*/ 270645 h 270646"/>
              <a:gd name="connsiteX58" fmla="*/ 1881473 w 4022801"/>
              <a:gd name="connsiteY58" fmla="*/ 261060 h 270646"/>
              <a:gd name="connsiteX59" fmla="*/ 1919427 w 4022801"/>
              <a:gd name="connsiteY59" fmla="*/ 243840 h 270646"/>
              <a:gd name="connsiteX60" fmla="*/ 1939078 w 4022801"/>
              <a:gd name="connsiteY60" fmla="*/ 248292 h 270646"/>
              <a:gd name="connsiteX61" fmla="*/ 1956340 w 4022801"/>
              <a:gd name="connsiteY61" fmla="*/ 260334 h 270646"/>
              <a:gd name="connsiteX62" fmla="*/ 1952638 w 4022801"/>
              <a:gd name="connsiteY62" fmla="*/ 219127 h 270646"/>
              <a:gd name="connsiteX63" fmla="*/ 2050146 w 4022801"/>
              <a:gd name="connsiteY63" fmla="*/ 0 h 270646"/>
              <a:gd name="connsiteX64" fmla="*/ 2147653 w 4022801"/>
              <a:gd name="connsiteY64" fmla="*/ 219127 h 270646"/>
              <a:gd name="connsiteX65" fmla="*/ 2143025 w 4022801"/>
              <a:gd name="connsiteY65" fmla="*/ 270646 h 270646"/>
              <a:gd name="connsiteX66" fmla="*/ 2149352 w 4022801"/>
              <a:gd name="connsiteY66" fmla="*/ 261060 h 270646"/>
              <a:gd name="connsiteX67" fmla="*/ 2187306 w 4022801"/>
              <a:gd name="connsiteY67" fmla="*/ 243840 h 270646"/>
              <a:gd name="connsiteX68" fmla="*/ 2206957 w 4022801"/>
              <a:gd name="connsiteY68" fmla="*/ 248292 h 270646"/>
              <a:gd name="connsiteX69" fmla="*/ 2224218 w 4022801"/>
              <a:gd name="connsiteY69" fmla="*/ 260333 h 270646"/>
              <a:gd name="connsiteX70" fmla="*/ 2220516 w 4022801"/>
              <a:gd name="connsiteY70" fmla="*/ 219127 h 270646"/>
              <a:gd name="connsiteX71" fmla="*/ 2318024 w 4022801"/>
              <a:gd name="connsiteY71" fmla="*/ 0 h 270646"/>
              <a:gd name="connsiteX72" fmla="*/ 2415533 w 4022801"/>
              <a:gd name="connsiteY72" fmla="*/ 219127 h 270646"/>
              <a:gd name="connsiteX73" fmla="*/ 2410905 w 4022801"/>
              <a:gd name="connsiteY73" fmla="*/ 270643 h 270646"/>
              <a:gd name="connsiteX74" fmla="*/ 2417230 w 4022801"/>
              <a:gd name="connsiteY74" fmla="*/ 261060 h 270646"/>
              <a:gd name="connsiteX75" fmla="*/ 2455184 w 4022801"/>
              <a:gd name="connsiteY75" fmla="*/ 243840 h 270646"/>
              <a:gd name="connsiteX76" fmla="*/ 2474835 w 4022801"/>
              <a:gd name="connsiteY76" fmla="*/ 248292 h 270646"/>
              <a:gd name="connsiteX77" fmla="*/ 2492096 w 4022801"/>
              <a:gd name="connsiteY77" fmla="*/ 260333 h 270646"/>
              <a:gd name="connsiteX78" fmla="*/ 2488394 w 4022801"/>
              <a:gd name="connsiteY78" fmla="*/ 219127 h 270646"/>
              <a:gd name="connsiteX79" fmla="*/ 2585903 w 4022801"/>
              <a:gd name="connsiteY79" fmla="*/ 0 h 270646"/>
              <a:gd name="connsiteX80" fmla="*/ 2683410 w 4022801"/>
              <a:gd name="connsiteY80" fmla="*/ 219127 h 270646"/>
              <a:gd name="connsiteX81" fmla="*/ 2678782 w 4022801"/>
              <a:gd name="connsiteY81" fmla="*/ 270646 h 270646"/>
              <a:gd name="connsiteX82" fmla="*/ 2685108 w 4022801"/>
              <a:gd name="connsiteY82" fmla="*/ 261060 h 270646"/>
              <a:gd name="connsiteX83" fmla="*/ 2723063 w 4022801"/>
              <a:gd name="connsiteY83" fmla="*/ 243840 h 270646"/>
              <a:gd name="connsiteX84" fmla="*/ 2742714 w 4022801"/>
              <a:gd name="connsiteY84" fmla="*/ 248292 h 270646"/>
              <a:gd name="connsiteX85" fmla="*/ 2759975 w 4022801"/>
              <a:gd name="connsiteY85" fmla="*/ 260334 h 270646"/>
              <a:gd name="connsiteX86" fmla="*/ 2756273 w 4022801"/>
              <a:gd name="connsiteY86" fmla="*/ 219127 h 270646"/>
              <a:gd name="connsiteX87" fmla="*/ 2853781 w 4022801"/>
              <a:gd name="connsiteY87" fmla="*/ 0 h 270646"/>
              <a:gd name="connsiteX88" fmla="*/ 2951289 w 4022801"/>
              <a:gd name="connsiteY88" fmla="*/ 219127 h 270646"/>
              <a:gd name="connsiteX89" fmla="*/ 2946661 w 4022801"/>
              <a:gd name="connsiteY89" fmla="*/ 270645 h 270646"/>
              <a:gd name="connsiteX90" fmla="*/ 2952987 w 4022801"/>
              <a:gd name="connsiteY90" fmla="*/ 261060 h 270646"/>
              <a:gd name="connsiteX91" fmla="*/ 2990941 w 4022801"/>
              <a:gd name="connsiteY91" fmla="*/ 243840 h 270646"/>
              <a:gd name="connsiteX92" fmla="*/ 3010592 w 4022801"/>
              <a:gd name="connsiteY92" fmla="*/ 248292 h 270646"/>
              <a:gd name="connsiteX93" fmla="*/ 3027853 w 4022801"/>
              <a:gd name="connsiteY93" fmla="*/ 260333 h 270646"/>
              <a:gd name="connsiteX94" fmla="*/ 3024151 w 4022801"/>
              <a:gd name="connsiteY94" fmla="*/ 219127 h 270646"/>
              <a:gd name="connsiteX95" fmla="*/ 3121659 w 4022801"/>
              <a:gd name="connsiteY95" fmla="*/ 0 h 270646"/>
              <a:gd name="connsiteX96" fmla="*/ 3219167 w 4022801"/>
              <a:gd name="connsiteY96" fmla="*/ 219127 h 270646"/>
              <a:gd name="connsiteX97" fmla="*/ 3214539 w 4022801"/>
              <a:gd name="connsiteY97" fmla="*/ 270645 h 270646"/>
              <a:gd name="connsiteX98" fmla="*/ 3220865 w 4022801"/>
              <a:gd name="connsiteY98" fmla="*/ 261060 h 270646"/>
              <a:gd name="connsiteX99" fmla="*/ 3258819 w 4022801"/>
              <a:gd name="connsiteY99" fmla="*/ 243840 h 270646"/>
              <a:gd name="connsiteX100" fmla="*/ 3278470 w 4022801"/>
              <a:gd name="connsiteY100" fmla="*/ 248292 h 270646"/>
              <a:gd name="connsiteX101" fmla="*/ 3295730 w 4022801"/>
              <a:gd name="connsiteY101" fmla="*/ 260332 h 270646"/>
              <a:gd name="connsiteX102" fmla="*/ 3292028 w 4022801"/>
              <a:gd name="connsiteY102" fmla="*/ 219127 h 270646"/>
              <a:gd name="connsiteX103" fmla="*/ 3389536 w 4022801"/>
              <a:gd name="connsiteY103" fmla="*/ 0 h 270646"/>
              <a:gd name="connsiteX104" fmla="*/ 3487044 w 4022801"/>
              <a:gd name="connsiteY104" fmla="*/ 219127 h 270646"/>
              <a:gd name="connsiteX105" fmla="*/ 3482416 w 4022801"/>
              <a:gd name="connsiteY105" fmla="*/ 270645 h 270646"/>
              <a:gd name="connsiteX106" fmla="*/ 3488742 w 4022801"/>
              <a:gd name="connsiteY106" fmla="*/ 261060 h 270646"/>
              <a:gd name="connsiteX107" fmla="*/ 3526696 w 4022801"/>
              <a:gd name="connsiteY107" fmla="*/ 243840 h 270646"/>
              <a:gd name="connsiteX108" fmla="*/ 3546348 w 4022801"/>
              <a:gd name="connsiteY108" fmla="*/ 248292 h 270646"/>
              <a:gd name="connsiteX109" fmla="*/ 3563608 w 4022801"/>
              <a:gd name="connsiteY109" fmla="*/ 260333 h 270646"/>
              <a:gd name="connsiteX110" fmla="*/ 3559906 w 4022801"/>
              <a:gd name="connsiteY110" fmla="*/ 219127 h 270646"/>
              <a:gd name="connsiteX111" fmla="*/ 3657414 w 4022801"/>
              <a:gd name="connsiteY111" fmla="*/ 0 h 270646"/>
              <a:gd name="connsiteX112" fmla="*/ 3754922 w 4022801"/>
              <a:gd name="connsiteY112" fmla="*/ 219127 h 270646"/>
              <a:gd name="connsiteX113" fmla="*/ 3750294 w 4022801"/>
              <a:gd name="connsiteY113" fmla="*/ 270645 h 270646"/>
              <a:gd name="connsiteX114" fmla="*/ 3756620 w 4022801"/>
              <a:gd name="connsiteY114" fmla="*/ 261060 h 270646"/>
              <a:gd name="connsiteX115" fmla="*/ 3794574 w 4022801"/>
              <a:gd name="connsiteY115" fmla="*/ 243840 h 270646"/>
              <a:gd name="connsiteX116" fmla="*/ 3814226 w 4022801"/>
              <a:gd name="connsiteY116" fmla="*/ 248292 h 270646"/>
              <a:gd name="connsiteX117" fmla="*/ 3831487 w 4022801"/>
              <a:gd name="connsiteY117" fmla="*/ 260334 h 270646"/>
              <a:gd name="connsiteX118" fmla="*/ 3827785 w 4022801"/>
              <a:gd name="connsiteY118" fmla="*/ 219127 h 270646"/>
              <a:gd name="connsiteX119" fmla="*/ 3925293 w 4022801"/>
              <a:gd name="connsiteY119" fmla="*/ 0 h 270646"/>
              <a:gd name="connsiteX120" fmla="*/ 4022801 w 4022801"/>
              <a:gd name="connsiteY120" fmla="*/ 219127 h 270646"/>
              <a:gd name="connsiteX121" fmla="*/ 4018173 w 4022801"/>
              <a:gd name="connsiteY121" fmla="*/ 270645 h 270646"/>
              <a:gd name="connsiteX0" fmla="*/ 0 w 4022801"/>
              <a:gd name="connsiteY0" fmla="*/ 270645 h 270646"/>
              <a:gd name="connsiteX1" fmla="*/ 6326 w 4022801"/>
              <a:gd name="connsiteY1" fmla="*/ 261060 h 270646"/>
              <a:gd name="connsiteX2" fmla="*/ 44280 w 4022801"/>
              <a:gd name="connsiteY2" fmla="*/ 243840 h 270646"/>
              <a:gd name="connsiteX3" fmla="*/ 63931 w 4022801"/>
              <a:gd name="connsiteY3" fmla="*/ 248292 h 270646"/>
              <a:gd name="connsiteX4" fmla="*/ 81192 w 4022801"/>
              <a:gd name="connsiteY4" fmla="*/ 260333 h 270646"/>
              <a:gd name="connsiteX5" fmla="*/ 77490 w 4022801"/>
              <a:gd name="connsiteY5" fmla="*/ 219127 h 270646"/>
              <a:gd name="connsiteX6" fmla="*/ 174998 w 4022801"/>
              <a:gd name="connsiteY6" fmla="*/ 0 h 270646"/>
              <a:gd name="connsiteX7" fmla="*/ 272506 w 4022801"/>
              <a:gd name="connsiteY7" fmla="*/ 219127 h 270646"/>
              <a:gd name="connsiteX8" fmla="*/ 267878 w 4022801"/>
              <a:gd name="connsiteY8" fmla="*/ 270645 h 270646"/>
              <a:gd name="connsiteX9" fmla="*/ 274204 w 4022801"/>
              <a:gd name="connsiteY9" fmla="*/ 261060 h 270646"/>
              <a:gd name="connsiteX10" fmla="*/ 312158 w 4022801"/>
              <a:gd name="connsiteY10" fmla="*/ 243840 h 270646"/>
              <a:gd name="connsiteX11" fmla="*/ 331809 w 4022801"/>
              <a:gd name="connsiteY11" fmla="*/ 248292 h 270646"/>
              <a:gd name="connsiteX12" fmla="*/ 349071 w 4022801"/>
              <a:gd name="connsiteY12" fmla="*/ 260334 h 270646"/>
              <a:gd name="connsiteX13" fmla="*/ 345369 w 4022801"/>
              <a:gd name="connsiteY13" fmla="*/ 219127 h 270646"/>
              <a:gd name="connsiteX14" fmla="*/ 442877 w 4022801"/>
              <a:gd name="connsiteY14" fmla="*/ 0 h 270646"/>
              <a:gd name="connsiteX15" fmla="*/ 540385 w 4022801"/>
              <a:gd name="connsiteY15" fmla="*/ 219127 h 270646"/>
              <a:gd name="connsiteX16" fmla="*/ 535757 w 4022801"/>
              <a:gd name="connsiteY16" fmla="*/ 270645 h 270646"/>
              <a:gd name="connsiteX17" fmla="*/ 542083 w 4022801"/>
              <a:gd name="connsiteY17" fmla="*/ 261060 h 270646"/>
              <a:gd name="connsiteX18" fmla="*/ 580037 w 4022801"/>
              <a:gd name="connsiteY18" fmla="*/ 243840 h 270646"/>
              <a:gd name="connsiteX19" fmla="*/ 599688 w 4022801"/>
              <a:gd name="connsiteY19" fmla="*/ 248292 h 270646"/>
              <a:gd name="connsiteX20" fmla="*/ 616949 w 4022801"/>
              <a:gd name="connsiteY20" fmla="*/ 260333 h 270646"/>
              <a:gd name="connsiteX21" fmla="*/ 613247 w 4022801"/>
              <a:gd name="connsiteY21" fmla="*/ 219127 h 270646"/>
              <a:gd name="connsiteX22" fmla="*/ 710755 w 4022801"/>
              <a:gd name="connsiteY22" fmla="*/ 0 h 270646"/>
              <a:gd name="connsiteX23" fmla="*/ 808263 w 4022801"/>
              <a:gd name="connsiteY23" fmla="*/ 219127 h 270646"/>
              <a:gd name="connsiteX24" fmla="*/ 803635 w 4022801"/>
              <a:gd name="connsiteY24" fmla="*/ 270645 h 270646"/>
              <a:gd name="connsiteX25" fmla="*/ 809961 w 4022801"/>
              <a:gd name="connsiteY25" fmla="*/ 261060 h 270646"/>
              <a:gd name="connsiteX26" fmla="*/ 847915 w 4022801"/>
              <a:gd name="connsiteY26" fmla="*/ 243840 h 270646"/>
              <a:gd name="connsiteX27" fmla="*/ 867566 w 4022801"/>
              <a:gd name="connsiteY27" fmla="*/ 248292 h 270646"/>
              <a:gd name="connsiteX28" fmla="*/ 884827 w 4022801"/>
              <a:gd name="connsiteY28" fmla="*/ 260333 h 270646"/>
              <a:gd name="connsiteX29" fmla="*/ 881125 w 4022801"/>
              <a:gd name="connsiteY29" fmla="*/ 219127 h 270646"/>
              <a:gd name="connsiteX30" fmla="*/ 978633 w 4022801"/>
              <a:gd name="connsiteY30" fmla="*/ 0 h 270646"/>
              <a:gd name="connsiteX31" fmla="*/ 1076141 w 4022801"/>
              <a:gd name="connsiteY31" fmla="*/ 219127 h 270646"/>
              <a:gd name="connsiteX32" fmla="*/ 1071513 w 4022801"/>
              <a:gd name="connsiteY32" fmla="*/ 270645 h 270646"/>
              <a:gd name="connsiteX33" fmla="*/ 1077839 w 4022801"/>
              <a:gd name="connsiteY33" fmla="*/ 261060 h 270646"/>
              <a:gd name="connsiteX34" fmla="*/ 1115793 w 4022801"/>
              <a:gd name="connsiteY34" fmla="*/ 243840 h 270646"/>
              <a:gd name="connsiteX35" fmla="*/ 1135444 w 4022801"/>
              <a:gd name="connsiteY35" fmla="*/ 248292 h 270646"/>
              <a:gd name="connsiteX36" fmla="*/ 1152706 w 4022801"/>
              <a:gd name="connsiteY36" fmla="*/ 260334 h 270646"/>
              <a:gd name="connsiteX37" fmla="*/ 1149004 w 4022801"/>
              <a:gd name="connsiteY37" fmla="*/ 219127 h 270646"/>
              <a:gd name="connsiteX38" fmla="*/ 1246511 w 4022801"/>
              <a:gd name="connsiteY38" fmla="*/ 0 h 270646"/>
              <a:gd name="connsiteX39" fmla="*/ 1344019 w 4022801"/>
              <a:gd name="connsiteY39" fmla="*/ 219127 h 270646"/>
              <a:gd name="connsiteX40" fmla="*/ 1339391 w 4022801"/>
              <a:gd name="connsiteY40" fmla="*/ 270645 h 270646"/>
              <a:gd name="connsiteX41" fmla="*/ 1345717 w 4022801"/>
              <a:gd name="connsiteY41" fmla="*/ 261060 h 270646"/>
              <a:gd name="connsiteX42" fmla="*/ 1383671 w 4022801"/>
              <a:gd name="connsiteY42" fmla="*/ 243840 h 270646"/>
              <a:gd name="connsiteX43" fmla="*/ 1403322 w 4022801"/>
              <a:gd name="connsiteY43" fmla="*/ 248292 h 270646"/>
              <a:gd name="connsiteX44" fmla="*/ 1420583 w 4022801"/>
              <a:gd name="connsiteY44" fmla="*/ 260333 h 270646"/>
              <a:gd name="connsiteX45" fmla="*/ 1416881 w 4022801"/>
              <a:gd name="connsiteY45" fmla="*/ 219127 h 270646"/>
              <a:gd name="connsiteX46" fmla="*/ 1514388 w 4022801"/>
              <a:gd name="connsiteY46" fmla="*/ 0 h 270646"/>
              <a:gd name="connsiteX47" fmla="*/ 1611897 w 4022801"/>
              <a:gd name="connsiteY47" fmla="*/ 219127 h 270646"/>
              <a:gd name="connsiteX48" fmla="*/ 1607269 w 4022801"/>
              <a:gd name="connsiteY48" fmla="*/ 270644 h 270646"/>
              <a:gd name="connsiteX49" fmla="*/ 1613594 w 4022801"/>
              <a:gd name="connsiteY49" fmla="*/ 261060 h 270646"/>
              <a:gd name="connsiteX50" fmla="*/ 1651548 w 4022801"/>
              <a:gd name="connsiteY50" fmla="*/ 243840 h 270646"/>
              <a:gd name="connsiteX51" fmla="*/ 1671200 w 4022801"/>
              <a:gd name="connsiteY51" fmla="*/ 248292 h 270646"/>
              <a:gd name="connsiteX52" fmla="*/ 1688461 w 4022801"/>
              <a:gd name="connsiteY52" fmla="*/ 260333 h 270646"/>
              <a:gd name="connsiteX53" fmla="*/ 1684759 w 4022801"/>
              <a:gd name="connsiteY53" fmla="*/ 219127 h 270646"/>
              <a:gd name="connsiteX54" fmla="*/ 1782267 w 4022801"/>
              <a:gd name="connsiteY54" fmla="*/ 0 h 270646"/>
              <a:gd name="connsiteX55" fmla="*/ 1879775 w 4022801"/>
              <a:gd name="connsiteY55" fmla="*/ 219127 h 270646"/>
              <a:gd name="connsiteX56" fmla="*/ 1875147 w 4022801"/>
              <a:gd name="connsiteY56" fmla="*/ 270645 h 270646"/>
              <a:gd name="connsiteX57" fmla="*/ 1881473 w 4022801"/>
              <a:gd name="connsiteY57" fmla="*/ 261060 h 270646"/>
              <a:gd name="connsiteX58" fmla="*/ 1919427 w 4022801"/>
              <a:gd name="connsiteY58" fmla="*/ 243840 h 270646"/>
              <a:gd name="connsiteX59" fmla="*/ 1939078 w 4022801"/>
              <a:gd name="connsiteY59" fmla="*/ 248292 h 270646"/>
              <a:gd name="connsiteX60" fmla="*/ 1956340 w 4022801"/>
              <a:gd name="connsiteY60" fmla="*/ 260334 h 270646"/>
              <a:gd name="connsiteX61" fmla="*/ 1952638 w 4022801"/>
              <a:gd name="connsiteY61" fmla="*/ 219127 h 270646"/>
              <a:gd name="connsiteX62" fmla="*/ 2050146 w 4022801"/>
              <a:gd name="connsiteY62" fmla="*/ 0 h 270646"/>
              <a:gd name="connsiteX63" fmla="*/ 2147653 w 4022801"/>
              <a:gd name="connsiteY63" fmla="*/ 219127 h 270646"/>
              <a:gd name="connsiteX64" fmla="*/ 2143025 w 4022801"/>
              <a:gd name="connsiteY64" fmla="*/ 270646 h 270646"/>
              <a:gd name="connsiteX65" fmla="*/ 2149352 w 4022801"/>
              <a:gd name="connsiteY65" fmla="*/ 261060 h 270646"/>
              <a:gd name="connsiteX66" fmla="*/ 2187306 w 4022801"/>
              <a:gd name="connsiteY66" fmla="*/ 243840 h 270646"/>
              <a:gd name="connsiteX67" fmla="*/ 2206957 w 4022801"/>
              <a:gd name="connsiteY67" fmla="*/ 248292 h 270646"/>
              <a:gd name="connsiteX68" fmla="*/ 2224218 w 4022801"/>
              <a:gd name="connsiteY68" fmla="*/ 260333 h 270646"/>
              <a:gd name="connsiteX69" fmla="*/ 2220516 w 4022801"/>
              <a:gd name="connsiteY69" fmla="*/ 219127 h 270646"/>
              <a:gd name="connsiteX70" fmla="*/ 2318024 w 4022801"/>
              <a:gd name="connsiteY70" fmla="*/ 0 h 270646"/>
              <a:gd name="connsiteX71" fmla="*/ 2415533 w 4022801"/>
              <a:gd name="connsiteY71" fmla="*/ 219127 h 270646"/>
              <a:gd name="connsiteX72" fmla="*/ 2410905 w 4022801"/>
              <a:gd name="connsiteY72" fmla="*/ 270643 h 270646"/>
              <a:gd name="connsiteX73" fmla="*/ 2417230 w 4022801"/>
              <a:gd name="connsiteY73" fmla="*/ 261060 h 270646"/>
              <a:gd name="connsiteX74" fmla="*/ 2455184 w 4022801"/>
              <a:gd name="connsiteY74" fmla="*/ 243840 h 270646"/>
              <a:gd name="connsiteX75" fmla="*/ 2474835 w 4022801"/>
              <a:gd name="connsiteY75" fmla="*/ 248292 h 270646"/>
              <a:gd name="connsiteX76" fmla="*/ 2492096 w 4022801"/>
              <a:gd name="connsiteY76" fmla="*/ 260333 h 270646"/>
              <a:gd name="connsiteX77" fmla="*/ 2488394 w 4022801"/>
              <a:gd name="connsiteY77" fmla="*/ 219127 h 270646"/>
              <a:gd name="connsiteX78" fmla="*/ 2585903 w 4022801"/>
              <a:gd name="connsiteY78" fmla="*/ 0 h 270646"/>
              <a:gd name="connsiteX79" fmla="*/ 2683410 w 4022801"/>
              <a:gd name="connsiteY79" fmla="*/ 219127 h 270646"/>
              <a:gd name="connsiteX80" fmla="*/ 2678782 w 4022801"/>
              <a:gd name="connsiteY80" fmla="*/ 270646 h 270646"/>
              <a:gd name="connsiteX81" fmla="*/ 2685108 w 4022801"/>
              <a:gd name="connsiteY81" fmla="*/ 261060 h 270646"/>
              <a:gd name="connsiteX82" fmla="*/ 2723063 w 4022801"/>
              <a:gd name="connsiteY82" fmla="*/ 243840 h 270646"/>
              <a:gd name="connsiteX83" fmla="*/ 2742714 w 4022801"/>
              <a:gd name="connsiteY83" fmla="*/ 248292 h 270646"/>
              <a:gd name="connsiteX84" fmla="*/ 2759975 w 4022801"/>
              <a:gd name="connsiteY84" fmla="*/ 260334 h 270646"/>
              <a:gd name="connsiteX85" fmla="*/ 2756273 w 4022801"/>
              <a:gd name="connsiteY85" fmla="*/ 219127 h 270646"/>
              <a:gd name="connsiteX86" fmla="*/ 2853781 w 4022801"/>
              <a:gd name="connsiteY86" fmla="*/ 0 h 270646"/>
              <a:gd name="connsiteX87" fmla="*/ 2951289 w 4022801"/>
              <a:gd name="connsiteY87" fmla="*/ 219127 h 270646"/>
              <a:gd name="connsiteX88" fmla="*/ 2946661 w 4022801"/>
              <a:gd name="connsiteY88" fmla="*/ 270645 h 270646"/>
              <a:gd name="connsiteX89" fmla="*/ 2952987 w 4022801"/>
              <a:gd name="connsiteY89" fmla="*/ 261060 h 270646"/>
              <a:gd name="connsiteX90" fmla="*/ 2990941 w 4022801"/>
              <a:gd name="connsiteY90" fmla="*/ 243840 h 270646"/>
              <a:gd name="connsiteX91" fmla="*/ 3010592 w 4022801"/>
              <a:gd name="connsiteY91" fmla="*/ 248292 h 270646"/>
              <a:gd name="connsiteX92" fmla="*/ 3027853 w 4022801"/>
              <a:gd name="connsiteY92" fmla="*/ 260333 h 270646"/>
              <a:gd name="connsiteX93" fmla="*/ 3024151 w 4022801"/>
              <a:gd name="connsiteY93" fmla="*/ 219127 h 270646"/>
              <a:gd name="connsiteX94" fmla="*/ 3121659 w 4022801"/>
              <a:gd name="connsiteY94" fmla="*/ 0 h 270646"/>
              <a:gd name="connsiteX95" fmla="*/ 3219167 w 4022801"/>
              <a:gd name="connsiteY95" fmla="*/ 219127 h 270646"/>
              <a:gd name="connsiteX96" fmla="*/ 3214539 w 4022801"/>
              <a:gd name="connsiteY96" fmla="*/ 270645 h 270646"/>
              <a:gd name="connsiteX97" fmla="*/ 3220865 w 4022801"/>
              <a:gd name="connsiteY97" fmla="*/ 261060 h 270646"/>
              <a:gd name="connsiteX98" fmla="*/ 3258819 w 4022801"/>
              <a:gd name="connsiteY98" fmla="*/ 243840 h 270646"/>
              <a:gd name="connsiteX99" fmla="*/ 3278470 w 4022801"/>
              <a:gd name="connsiteY99" fmla="*/ 248292 h 270646"/>
              <a:gd name="connsiteX100" fmla="*/ 3295730 w 4022801"/>
              <a:gd name="connsiteY100" fmla="*/ 260332 h 270646"/>
              <a:gd name="connsiteX101" fmla="*/ 3292028 w 4022801"/>
              <a:gd name="connsiteY101" fmla="*/ 219127 h 270646"/>
              <a:gd name="connsiteX102" fmla="*/ 3389536 w 4022801"/>
              <a:gd name="connsiteY102" fmla="*/ 0 h 270646"/>
              <a:gd name="connsiteX103" fmla="*/ 3487044 w 4022801"/>
              <a:gd name="connsiteY103" fmla="*/ 219127 h 270646"/>
              <a:gd name="connsiteX104" fmla="*/ 3482416 w 4022801"/>
              <a:gd name="connsiteY104" fmla="*/ 270645 h 270646"/>
              <a:gd name="connsiteX105" fmla="*/ 3488742 w 4022801"/>
              <a:gd name="connsiteY105" fmla="*/ 261060 h 270646"/>
              <a:gd name="connsiteX106" fmla="*/ 3526696 w 4022801"/>
              <a:gd name="connsiteY106" fmla="*/ 243840 h 270646"/>
              <a:gd name="connsiteX107" fmla="*/ 3546348 w 4022801"/>
              <a:gd name="connsiteY107" fmla="*/ 248292 h 270646"/>
              <a:gd name="connsiteX108" fmla="*/ 3563608 w 4022801"/>
              <a:gd name="connsiteY108" fmla="*/ 260333 h 270646"/>
              <a:gd name="connsiteX109" fmla="*/ 3559906 w 4022801"/>
              <a:gd name="connsiteY109" fmla="*/ 219127 h 270646"/>
              <a:gd name="connsiteX110" fmla="*/ 3657414 w 4022801"/>
              <a:gd name="connsiteY110" fmla="*/ 0 h 270646"/>
              <a:gd name="connsiteX111" fmla="*/ 3754922 w 4022801"/>
              <a:gd name="connsiteY111" fmla="*/ 219127 h 270646"/>
              <a:gd name="connsiteX112" fmla="*/ 3750294 w 4022801"/>
              <a:gd name="connsiteY112" fmla="*/ 270645 h 270646"/>
              <a:gd name="connsiteX113" fmla="*/ 3756620 w 4022801"/>
              <a:gd name="connsiteY113" fmla="*/ 261060 h 270646"/>
              <a:gd name="connsiteX114" fmla="*/ 3794574 w 4022801"/>
              <a:gd name="connsiteY114" fmla="*/ 243840 h 270646"/>
              <a:gd name="connsiteX115" fmla="*/ 3814226 w 4022801"/>
              <a:gd name="connsiteY115" fmla="*/ 248292 h 270646"/>
              <a:gd name="connsiteX116" fmla="*/ 3831487 w 4022801"/>
              <a:gd name="connsiteY116" fmla="*/ 260334 h 270646"/>
              <a:gd name="connsiteX117" fmla="*/ 3827785 w 4022801"/>
              <a:gd name="connsiteY117" fmla="*/ 219127 h 270646"/>
              <a:gd name="connsiteX118" fmla="*/ 3925293 w 4022801"/>
              <a:gd name="connsiteY118" fmla="*/ 0 h 270646"/>
              <a:gd name="connsiteX119" fmla="*/ 4022801 w 4022801"/>
              <a:gd name="connsiteY119" fmla="*/ 219127 h 270646"/>
              <a:gd name="connsiteX120" fmla="*/ 4018173 w 4022801"/>
              <a:gd name="connsiteY120" fmla="*/ 270645 h 270646"/>
              <a:gd name="connsiteX0" fmla="*/ 0 w 4022801"/>
              <a:gd name="connsiteY0" fmla="*/ 270645 h 270646"/>
              <a:gd name="connsiteX1" fmla="*/ 6326 w 4022801"/>
              <a:gd name="connsiteY1" fmla="*/ 261060 h 270646"/>
              <a:gd name="connsiteX2" fmla="*/ 44280 w 4022801"/>
              <a:gd name="connsiteY2" fmla="*/ 243840 h 270646"/>
              <a:gd name="connsiteX3" fmla="*/ 81192 w 4022801"/>
              <a:gd name="connsiteY3" fmla="*/ 260333 h 270646"/>
              <a:gd name="connsiteX4" fmla="*/ 77490 w 4022801"/>
              <a:gd name="connsiteY4" fmla="*/ 219127 h 270646"/>
              <a:gd name="connsiteX5" fmla="*/ 174998 w 4022801"/>
              <a:gd name="connsiteY5" fmla="*/ 0 h 270646"/>
              <a:gd name="connsiteX6" fmla="*/ 272506 w 4022801"/>
              <a:gd name="connsiteY6" fmla="*/ 219127 h 270646"/>
              <a:gd name="connsiteX7" fmla="*/ 267878 w 4022801"/>
              <a:gd name="connsiteY7" fmla="*/ 270645 h 270646"/>
              <a:gd name="connsiteX8" fmla="*/ 274204 w 4022801"/>
              <a:gd name="connsiteY8" fmla="*/ 261060 h 270646"/>
              <a:gd name="connsiteX9" fmla="*/ 312158 w 4022801"/>
              <a:gd name="connsiteY9" fmla="*/ 243840 h 270646"/>
              <a:gd name="connsiteX10" fmla="*/ 331809 w 4022801"/>
              <a:gd name="connsiteY10" fmla="*/ 248292 h 270646"/>
              <a:gd name="connsiteX11" fmla="*/ 349071 w 4022801"/>
              <a:gd name="connsiteY11" fmla="*/ 260334 h 270646"/>
              <a:gd name="connsiteX12" fmla="*/ 345369 w 4022801"/>
              <a:gd name="connsiteY12" fmla="*/ 219127 h 270646"/>
              <a:gd name="connsiteX13" fmla="*/ 442877 w 4022801"/>
              <a:gd name="connsiteY13" fmla="*/ 0 h 270646"/>
              <a:gd name="connsiteX14" fmla="*/ 540385 w 4022801"/>
              <a:gd name="connsiteY14" fmla="*/ 219127 h 270646"/>
              <a:gd name="connsiteX15" fmla="*/ 535757 w 4022801"/>
              <a:gd name="connsiteY15" fmla="*/ 270645 h 270646"/>
              <a:gd name="connsiteX16" fmla="*/ 542083 w 4022801"/>
              <a:gd name="connsiteY16" fmla="*/ 261060 h 270646"/>
              <a:gd name="connsiteX17" fmla="*/ 580037 w 4022801"/>
              <a:gd name="connsiteY17" fmla="*/ 243840 h 270646"/>
              <a:gd name="connsiteX18" fmla="*/ 599688 w 4022801"/>
              <a:gd name="connsiteY18" fmla="*/ 248292 h 270646"/>
              <a:gd name="connsiteX19" fmla="*/ 616949 w 4022801"/>
              <a:gd name="connsiteY19" fmla="*/ 260333 h 270646"/>
              <a:gd name="connsiteX20" fmla="*/ 613247 w 4022801"/>
              <a:gd name="connsiteY20" fmla="*/ 219127 h 270646"/>
              <a:gd name="connsiteX21" fmla="*/ 710755 w 4022801"/>
              <a:gd name="connsiteY21" fmla="*/ 0 h 270646"/>
              <a:gd name="connsiteX22" fmla="*/ 808263 w 4022801"/>
              <a:gd name="connsiteY22" fmla="*/ 219127 h 270646"/>
              <a:gd name="connsiteX23" fmla="*/ 803635 w 4022801"/>
              <a:gd name="connsiteY23" fmla="*/ 270645 h 270646"/>
              <a:gd name="connsiteX24" fmla="*/ 809961 w 4022801"/>
              <a:gd name="connsiteY24" fmla="*/ 261060 h 270646"/>
              <a:gd name="connsiteX25" fmla="*/ 847915 w 4022801"/>
              <a:gd name="connsiteY25" fmla="*/ 243840 h 270646"/>
              <a:gd name="connsiteX26" fmla="*/ 867566 w 4022801"/>
              <a:gd name="connsiteY26" fmla="*/ 248292 h 270646"/>
              <a:gd name="connsiteX27" fmla="*/ 884827 w 4022801"/>
              <a:gd name="connsiteY27" fmla="*/ 260333 h 270646"/>
              <a:gd name="connsiteX28" fmla="*/ 881125 w 4022801"/>
              <a:gd name="connsiteY28" fmla="*/ 219127 h 270646"/>
              <a:gd name="connsiteX29" fmla="*/ 978633 w 4022801"/>
              <a:gd name="connsiteY29" fmla="*/ 0 h 270646"/>
              <a:gd name="connsiteX30" fmla="*/ 1076141 w 4022801"/>
              <a:gd name="connsiteY30" fmla="*/ 219127 h 270646"/>
              <a:gd name="connsiteX31" fmla="*/ 1071513 w 4022801"/>
              <a:gd name="connsiteY31" fmla="*/ 270645 h 270646"/>
              <a:gd name="connsiteX32" fmla="*/ 1077839 w 4022801"/>
              <a:gd name="connsiteY32" fmla="*/ 261060 h 270646"/>
              <a:gd name="connsiteX33" fmla="*/ 1115793 w 4022801"/>
              <a:gd name="connsiteY33" fmla="*/ 243840 h 270646"/>
              <a:gd name="connsiteX34" fmla="*/ 1135444 w 4022801"/>
              <a:gd name="connsiteY34" fmla="*/ 248292 h 270646"/>
              <a:gd name="connsiteX35" fmla="*/ 1152706 w 4022801"/>
              <a:gd name="connsiteY35" fmla="*/ 260334 h 270646"/>
              <a:gd name="connsiteX36" fmla="*/ 1149004 w 4022801"/>
              <a:gd name="connsiteY36" fmla="*/ 219127 h 270646"/>
              <a:gd name="connsiteX37" fmla="*/ 1246511 w 4022801"/>
              <a:gd name="connsiteY37" fmla="*/ 0 h 270646"/>
              <a:gd name="connsiteX38" fmla="*/ 1344019 w 4022801"/>
              <a:gd name="connsiteY38" fmla="*/ 219127 h 270646"/>
              <a:gd name="connsiteX39" fmla="*/ 1339391 w 4022801"/>
              <a:gd name="connsiteY39" fmla="*/ 270645 h 270646"/>
              <a:gd name="connsiteX40" fmla="*/ 1345717 w 4022801"/>
              <a:gd name="connsiteY40" fmla="*/ 261060 h 270646"/>
              <a:gd name="connsiteX41" fmla="*/ 1383671 w 4022801"/>
              <a:gd name="connsiteY41" fmla="*/ 243840 h 270646"/>
              <a:gd name="connsiteX42" fmla="*/ 1403322 w 4022801"/>
              <a:gd name="connsiteY42" fmla="*/ 248292 h 270646"/>
              <a:gd name="connsiteX43" fmla="*/ 1420583 w 4022801"/>
              <a:gd name="connsiteY43" fmla="*/ 260333 h 270646"/>
              <a:gd name="connsiteX44" fmla="*/ 1416881 w 4022801"/>
              <a:gd name="connsiteY44" fmla="*/ 219127 h 270646"/>
              <a:gd name="connsiteX45" fmla="*/ 1514388 w 4022801"/>
              <a:gd name="connsiteY45" fmla="*/ 0 h 270646"/>
              <a:gd name="connsiteX46" fmla="*/ 1611897 w 4022801"/>
              <a:gd name="connsiteY46" fmla="*/ 219127 h 270646"/>
              <a:gd name="connsiteX47" fmla="*/ 1607269 w 4022801"/>
              <a:gd name="connsiteY47" fmla="*/ 270644 h 270646"/>
              <a:gd name="connsiteX48" fmla="*/ 1613594 w 4022801"/>
              <a:gd name="connsiteY48" fmla="*/ 261060 h 270646"/>
              <a:gd name="connsiteX49" fmla="*/ 1651548 w 4022801"/>
              <a:gd name="connsiteY49" fmla="*/ 243840 h 270646"/>
              <a:gd name="connsiteX50" fmla="*/ 1671200 w 4022801"/>
              <a:gd name="connsiteY50" fmla="*/ 248292 h 270646"/>
              <a:gd name="connsiteX51" fmla="*/ 1688461 w 4022801"/>
              <a:gd name="connsiteY51" fmla="*/ 260333 h 270646"/>
              <a:gd name="connsiteX52" fmla="*/ 1684759 w 4022801"/>
              <a:gd name="connsiteY52" fmla="*/ 219127 h 270646"/>
              <a:gd name="connsiteX53" fmla="*/ 1782267 w 4022801"/>
              <a:gd name="connsiteY53" fmla="*/ 0 h 270646"/>
              <a:gd name="connsiteX54" fmla="*/ 1879775 w 4022801"/>
              <a:gd name="connsiteY54" fmla="*/ 219127 h 270646"/>
              <a:gd name="connsiteX55" fmla="*/ 1875147 w 4022801"/>
              <a:gd name="connsiteY55" fmla="*/ 270645 h 270646"/>
              <a:gd name="connsiteX56" fmla="*/ 1881473 w 4022801"/>
              <a:gd name="connsiteY56" fmla="*/ 261060 h 270646"/>
              <a:gd name="connsiteX57" fmla="*/ 1919427 w 4022801"/>
              <a:gd name="connsiteY57" fmla="*/ 243840 h 270646"/>
              <a:gd name="connsiteX58" fmla="*/ 1939078 w 4022801"/>
              <a:gd name="connsiteY58" fmla="*/ 248292 h 270646"/>
              <a:gd name="connsiteX59" fmla="*/ 1956340 w 4022801"/>
              <a:gd name="connsiteY59" fmla="*/ 260334 h 270646"/>
              <a:gd name="connsiteX60" fmla="*/ 1952638 w 4022801"/>
              <a:gd name="connsiteY60" fmla="*/ 219127 h 270646"/>
              <a:gd name="connsiteX61" fmla="*/ 2050146 w 4022801"/>
              <a:gd name="connsiteY61" fmla="*/ 0 h 270646"/>
              <a:gd name="connsiteX62" fmla="*/ 2147653 w 4022801"/>
              <a:gd name="connsiteY62" fmla="*/ 219127 h 270646"/>
              <a:gd name="connsiteX63" fmla="*/ 2143025 w 4022801"/>
              <a:gd name="connsiteY63" fmla="*/ 270646 h 270646"/>
              <a:gd name="connsiteX64" fmla="*/ 2149352 w 4022801"/>
              <a:gd name="connsiteY64" fmla="*/ 261060 h 270646"/>
              <a:gd name="connsiteX65" fmla="*/ 2187306 w 4022801"/>
              <a:gd name="connsiteY65" fmla="*/ 243840 h 270646"/>
              <a:gd name="connsiteX66" fmla="*/ 2206957 w 4022801"/>
              <a:gd name="connsiteY66" fmla="*/ 248292 h 270646"/>
              <a:gd name="connsiteX67" fmla="*/ 2224218 w 4022801"/>
              <a:gd name="connsiteY67" fmla="*/ 260333 h 270646"/>
              <a:gd name="connsiteX68" fmla="*/ 2220516 w 4022801"/>
              <a:gd name="connsiteY68" fmla="*/ 219127 h 270646"/>
              <a:gd name="connsiteX69" fmla="*/ 2318024 w 4022801"/>
              <a:gd name="connsiteY69" fmla="*/ 0 h 270646"/>
              <a:gd name="connsiteX70" fmla="*/ 2415533 w 4022801"/>
              <a:gd name="connsiteY70" fmla="*/ 219127 h 270646"/>
              <a:gd name="connsiteX71" fmla="*/ 2410905 w 4022801"/>
              <a:gd name="connsiteY71" fmla="*/ 270643 h 270646"/>
              <a:gd name="connsiteX72" fmla="*/ 2417230 w 4022801"/>
              <a:gd name="connsiteY72" fmla="*/ 261060 h 270646"/>
              <a:gd name="connsiteX73" fmla="*/ 2455184 w 4022801"/>
              <a:gd name="connsiteY73" fmla="*/ 243840 h 270646"/>
              <a:gd name="connsiteX74" fmla="*/ 2474835 w 4022801"/>
              <a:gd name="connsiteY74" fmla="*/ 248292 h 270646"/>
              <a:gd name="connsiteX75" fmla="*/ 2492096 w 4022801"/>
              <a:gd name="connsiteY75" fmla="*/ 260333 h 270646"/>
              <a:gd name="connsiteX76" fmla="*/ 2488394 w 4022801"/>
              <a:gd name="connsiteY76" fmla="*/ 219127 h 270646"/>
              <a:gd name="connsiteX77" fmla="*/ 2585903 w 4022801"/>
              <a:gd name="connsiteY77" fmla="*/ 0 h 270646"/>
              <a:gd name="connsiteX78" fmla="*/ 2683410 w 4022801"/>
              <a:gd name="connsiteY78" fmla="*/ 219127 h 270646"/>
              <a:gd name="connsiteX79" fmla="*/ 2678782 w 4022801"/>
              <a:gd name="connsiteY79" fmla="*/ 270646 h 270646"/>
              <a:gd name="connsiteX80" fmla="*/ 2685108 w 4022801"/>
              <a:gd name="connsiteY80" fmla="*/ 261060 h 270646"/>
              <a:gd name="connsiteX81" fmla="*/ 2723063 w 4022801"/>
              <a:gd name="connsiteY81" fmla="*/ 243840 h 270646"/>
              <a:gd name="connsiteX82" fmla="*/ 2742714 w 4022801"/>
              <a:gd name="connsiteY82" fmla="*/ 248292 h 270646"/>
              <a:gd name="connsiteX83" fmla="*/ 2759975 w 4022801"/>
              <a:gd name="connsiteY83" fmla="*/ 260334 h 270646"/>
              <a:gd name="connsiteX84" fmla="*/ 2756273 w 4022801"/>
              <a:gd name="connsiteY84" fmla="*/ 219127 h 270646"/>
              <a:gd name="connsiteX85" fmla="*/ 2853781 w 4022801"/>
              <a:gd name="connsiteY85" fmla="*/ 0 h 270646"/>
              <a:gd name="connsiteX86" fmla="*/ 2951289 w 4022801"/>
              <a:gd name="connsiteY86" fmla="*/ 219127 h 270646"/>
              <a:gd name="connsiteX87" fmla="*/ 2946661 w 4022801"/>
              <a:gd name="connsiteY87" fmla="*/ 270645 h 270646"/>
              <a:gd name="connsiteX88" fmla="*/ 2952987 w 4022801"/>
              <a:gd name="connsiteY88" fmla="*/ 261060 h 270646"/>
              <a:gd name="connsiteX89" fmla="*/ 2990941 w 4022801"/>
              <a:gd name="connsiteY89" fmla="*/ 243840 h 270646"/>
              <a:gd name="connsiteX90" fmla="*/ 3010592 w 4022801"/>
              <a:gd name="connsiteY90" fmla="*/ 248292 h 270646"/>
              <a:gd name="connsiteX91" fmla="*/ 3027853 w 4022801"/>
              <a:gd name="connsiteY91" fmla="*/ 260333 h 270646"/>
              <a:gd name="connsiteX92" fmla="*/ 3024151 w 4022801"/>
              <a:gd name="connsiteY92" fmla="*/ 219127 h 270646"/>
              <a:gd name="connsiteX93" fmla="*/ 3121659 w 4022801"/>
              <a:gd name="connsiteY93" fmla="*/ 0 h 270646"/>
              <a:gd name="connsiteX94" fmla="*/ 3219167 w 4022801"/>
              <a:gd name="connsiteY94" fmla="*/ 219127 h 270646"/>
              <a:gd name="connsiteX95" fmla="*/ 3214539 w 4022801"/>
              <a:gd name="connsiteY95" fmla="*/ 270645 h 270646"/>
              <a:gd name="connsiteX96" fmla="*/ 3220865 w 4022801"/>
              <a:gd name="connsiteY96" fmla="*/ 261060 h 270646"/>
              <a:gd name="connsiteX97" fmla="*/ 3258819 w 4022801"/>
              <a:gd name="connsiteY97" fmla="*/ 243840 h 270646"/>
              <a:gd name="connsiteX98" fmla="*/ 3278470 w 4022801"/>
              <a:gd name="connsiteY98" fmla="*/ 248292 h 270646"/>
              <a:gd name="connsiteX99" fmla="*/ 3295730 w 4022801"/>
              <a:gd name="connsiteY99" fmla="*/ 260332 h 270646"/>
              <a:gd name="connsiteX100" fmla="*/ 3292028 w 4022801"/>
              <a:gd name="connsiteY100" fmla="*/ 219127 h 270646"/>
              <a:gd name="connsiteX101" fmla="*/ 3389536 w 4022801"/>
              <a:gd name="connsiteY101" fmla="*/ 0 h 270646"/>
              <a:gd name="connsiteX102" fmla="*/ 3487044 w 4022801"/>
              <a:gd name="connsiteY102" fmla="*/ 219127 h 270646"/>
              <a:gd name="connsiteX103" fmla="*/ 3482416 w 4022801"/>
              <a:gd name="connsiteY103" fmla="*/ 270645 h 270646"/>
              <a:gd name="connsiteX104" fmla="*/ 3488742 w 4022801"/>
              <a:gd name="connsiteY104" fmla="*/ 261060 h 270646"/>
              <a:gd name="connsiteX105" fmla="*/ 3526696 w 4022801"/>
              <a:gd name="connsiteY105" fmla="*/ 243840 h 270646"/>
              <a:gd name="connsiteX106" fmla="*/ 3546348 w 4022801"/>
              <a:gd name="connsiteY106" fmla="*/ 248292 h 270646"/>
              <a:gd name="connsiteX107" fmla="*/ 3563608 w 4022801"/>
              <a:gd name="connsiteY107" fmla="*/ 260333 h 270646"/>
              <a:gd name="connsiteX108" fmla="*/ 3559906 w 4022801"/>
              <a:gd name="connsiteY108" fmla="*/ 219127 h 270646"/>
              <a:gd name="connsiteX109" fmla="*/ 3657414 w 4022801"/>
              <a:gd name="connsiteY109" fmla="*/ 0 h 270646"/>
              <a:gd name="connsiteX110" fmla="*/ 3754922 w 4022801"/>
              <a:gd name="connsiteY110" fmla="*/ 219127 h 270646"/>
              <a:gd name="connsiteX111" fmla="*/ 3750294 w 4022801"/>
              <a:gd name="connsiteY111" fmla="*/ 270645 h 270646"/>
              <a:gd name="connsiteX112" fmla="*/ 3756620 w 4022801"/>
              <a:gd name="connsiteY112" fmla="*/ 261060 h 270646"/>
              <a:gd name="connsiteX113" fmla="*/ 3794574 w 4022801"/>
              <a:gd name="connsiteY113" fmla="*/ 243840 h 270646"/>
              <a:gd name="connsiteX114" fmla="*/ 3814226 w 4022801"/>
              <a:gd name="connsiteY114" fmla="*/ 248292 h 270646"/>
              <a:gd name="connsiteX115" fmla="*/ 3831487 w 4022801"/>
              <a:gd name="connsiteY115" fmla="*/ 260334 h 270646"/>
              <a:gd name="connsiteX116" fmla="*/ 3827785 w 4022801"/>
              <a:gd name="connsiteY116" fmla="*/ 219127 h 270646"/>
              <a:gd name="connsiteX117" fmla="*/ 3925293 w 4022801"/>
              <a:gd name="connsiteY117" fmla="*/ 0 h 270646"/>
              <a:gd name="connsiteX118" fmla="*/ 4022801 w 4022801"/>
              <a:gd name="connsiteY118" fmla="*/ 219127 h 270646"/>
              <a:gd name="connsiteX119" fmla="*/ 4018173 w 4022801"/>
              <a:gd name="connsiteY119" fmla="*/ 270645 h 270646"/>
              <a:gd name="connsiteX0" fmla="*/ 0 w 4022801"/>
              <a:gd name="connsiteY0" fmla="*/ 270645 h 270646"/>
              <a:gd name="connsiteX1" fmla="*/ 6326 w 4022801"/>
              <a:gd name="connsiteY1" fmla="*/ 261060 h 270646"/>
              <a:gd name="connsiteX2" fmla="*/ 81192 w 4022801"/>
              <a:gd name="connsiteY2" fmla="*/ 260333 h 270646"/>
              <a:gd name="connsiteX3" fmla="*/ 77490 w 4022801"/>
              <a:gd name="connsiteY3" fmla="*/ 219127 h 270646"/>
              <a:gd name="connsiteX4" fmla="*/ 174998 w 4022801"/>
              <a:gd name="connsiteY4" fmla="*/ 0 h 270646"/>
              <a:gd name="connsiteX5" fmla="*/ 272506 w 4022801"/>
              <a:gd name="connsiteY5" fmla="*/ 219127 h 270646"/>
              <a:gd name="connsiteX6" fmla="*/ 267878 w 4022801"/>
              <a:gd name="connsiteY6" fmla="*/ 270645 h 270646"/>
              <a:gd name="connsiteX7" fmla="*/ 274204 w 4022801"/>
              <a:gd name="connsiteY7" fmla="*/ 261060 h 270646"/>
              <a:gd name="connsiteX8" fmla="*/ 312158 w 4022801"/>
              <a:gd name="connsiteY8" fmla="*/ 243840 h 270646"/>
              <a:gd name="connsiteX9" fmla="*/ 331809 w 4022801"/>
              <a:gd name="connsiteY9" fmla="*/ 248292 h 270646"/>
              <a:gd name="connsiteX10" fmla="*/ 349071 w 4022801"/>
              <a:gd name="connsiteY10" fmla="*/ 260334 h 270646"/>
              <a:gd name="connsiteX11" fmla="*/ 345369 w 4022801"/>
              <a:gd name="connsiteY11" fmla="*/ 219127 h 270646"/>
              <a:gd name="connsiteX12" fmla="*/ 442877 w 4022801"/>
              <a:gd name="connsiteY12" fmla="*/ 0 h 270646"/>
              <a:gd name="connsiteX13" fmla="*/ 540385 w 4022801"/>
              <a:gd name="connsiteY13" fmla="*/ 219127 h 270646"/>
              <a:gd name="connsiteX14" fmla="*/ 535757 w 4022801"/>
              <a:gd name="connsiteY14" fmla="*/ 270645 h 270646"/>
              <a:gd name="connsiteX15" fmla="*/ 542083 w 4022801"/>
              <a:gd name="connsiteY15" fmla="*/ 261060 h 270646"/>
              <a:gd name="connsiteX16" fmla="*/ 580037 w 4022801"/>
              <a:gd name="connsiteY16" fmla="*/ 243840 h 270646"/>
              <a:gd name="connsiteX17" fmla="*/ 599688 w 4022801"/>
              <a:gd name="connsiteY17" fmla="*/ 248292 h 270646"/>
              <a:gd name="connsiteX18" fmla="*/ 616949 w 4022801"/>
              <a:gd name="connsiteY18" fmla="*/ 260333 h 270646"/>
              <a:gd name="connsiteX19" fmla="*/ 613247 w 4022801"/>
              <a:gd name="connsiteY19" fmla="*/ 219127 h 270646"/>
              <a:gd name="connsiteX20" fmla="*/ 710755 w 4022801"/>
              <a:gd name="connsiteY20" fmla="*/ 0 h 270646"/>
              <a:gd name="connsiteX21" fmla="*/ 808263 w 4022801"/>
              <a:gd name="connsiteY21" fmla="*/ 219127 h 270646"/>
              <a:gd name="connsiteX22" fmla="*/ 803635 w 4022801"/>
              <a:gd name="connsiteY22" fmla="*/ 270645 h 270646"/>
              <a:gd name="connsiteX23" fmla="*/ 809961 w 4022801"/>
              <a:gd name="connsiteY23" fmla="*/ 261060 h 270646"/>
              <a:gd name="connsiteX24" fmla="*/ 847915 w 4022801"/>
              <a:gd name="connsiteY24" fmla="*/ 243840 h 270646"/>
              <a:gd name="connsiteX25" fmla="*/ 867566 w 4022801"/>
              <a:gd name="connsiteY25" fmla="*/ 248292 h 270646"/>
              <a:gd name="connsiteX26" fmla="*/ 884827 w 4022801"/>
              <a:gd name="connsiteY26" fmla="*/ 260333 h 270646"/>
              <a:gd name="connsiteX27" fmla="*/ 881125 w 4022801"/>
              <a:gd name="connsiteY27" fmla="*/ 219127 h 270646"/>
              <a:gd name="connsiteX28" fmla="*/ 978633 w 4022801"/>
              <a:gd name="connsiteY28" fmla="*/ 0 h 270646"/>
              <a:gd name="connsiteX29" fmla="*/ 1076141 w 4022801"/>
              <a:gd name="connsiteY29" fmla="*/ 219127 h 270646"/>
              <a:gd name="connsiteX30" fmla="*/ 1071513 w 4022801"/>
              <a:gd name="connsiteY30" fmla="*/ 270645 h 270646"/>
              <a:gd name="connsiteX31" fmla="*/ 1077839 w 4022801"/>
              <a:gd name="connsiteY31" fmla="*/ 261060 h 270646"/>
              <a:gd name="connsiteX32" fmla="*/ 1115793 w 4022801"/>
              <a:gd name="connsiteY32" fmla="*/ 243840 h 270646"/>
              <a:gd name="connsiteX33" fmla="*/ 1135444 w 4022801"/>
              <a:gd name="connsiteY33" fmla="*/ 248292 h 270646"/>
              <a:gd name="connsiteX34" fmla="*/ 1152706 w 4022801"/>
              <a:gd name="connsiteY34" fmla="*/ 260334 h 270646"/>
              <a:gd name="connsiteX35" fmla="*/ 1149004 w 4022801"/>
              <a:gd name="connsiteY35" fmla="*/ 219127 h 270646"/>
              <a:gd name="connsiteX36" fmla="*/ 1246511 w 4022801"/>
              <a:gd name="connsiteY36" fmla="*/ 0 h 270646"/>
              <a:gd name="connsiteX37" fmla="*/ 1344019 w 4022801"/>
              <a:gd name="connsiteY37" fmla="*/ 219127 h 270646"/>
              <a:gd name="connsiteX38" fmla="*/ 1339391 w 4022801"/>
              <a:gd name="connsiteY38" fmla="*/ 270645 h 270646"/>
              <a:gd name="connsiteX39" fmla="*/ 1345717 w 4022801"/>
              <a:gd name="connsiteY39" fmla="*/ 261060 h 270646"/>
              <a:gd name="connsiteX40" fmla="*/ 1383671 w 4022801"/>
              <a:gd name="connsiteY40" fmla="*/ 243840 h 270646"/>
              <a:gd name="connsiteX41" fmla="*/ 1403322 w 4022801"/>
              <a:gd name="connsiteY41" fmla="*/ 248292 h 270646"/>
              <a:gd name="connsiteX42" fmla="*/ 1420583 w 4022801"/>
              <a:gd name="connsiteY42" fmla="*/ 260333 h 270646"/>
              <a:gd name="connsiteX43" fmla="*/ 1416881 w 4022801"/>
              <a:gd name="connsiteY43" fmla="*/ 219127 h 270646"/>
              <a:gd name="connsiteX44" fmla="*/ 1514388 w 4022801"/>
              <a:gd name="connsiteY44" fmla="*/ 0 h 270646"/>
              <a:gd name="connsiteX45" fmla="*/ 1611897 w 4022801"/>
              <a:gd name="connsiteY45" fmla="*/ 219127 h 270646"/>
              <a:gd name="connsiteX46" fmla="*/ 1607269 w 4022801"/>
              <a:gd name="connsiteY46" fmla="*/ 270644 h 270646"/>
              <a:gd name="connsiteX47" fmla="*/ 1613594 w 4022801"/>
              <a:gd name="connsiteY47" fmla="*/ 261060 h 270646"/>
              <a:gd name="connsiteX48" fmla="*/ 1651548 w 4022801"/>
              <a:gd name="connsiteY48" fmla="*/ 243840 h 270646"/>
              <a:gd name="connsiteX49" fmla="*/ 1671200 w 4022801"/>
              <a:gd name="connsiteY49" fmla="*/ 248292 h 270646"/>
              <a:gd name="connsiteX50" fmla="*/ 1688461 w 4022801"/>
              <a:gd name="connsiteY50" fmla="*/ 260333 h 270646"/>
              <a:gd name="connsiteX51" fmla="*/ 1684759 w 4022801"/>
              <a:gd name="connsiteY51" fmla="*/ 219127 h 270646"/>
              <a:gd name="connsiteX52" fmla="*/ 1782267 w 4022801"/>
              <a:gd name="connsiteY52" fmla="*/ 0 h 270646"/>
              <a:gd name="connsiteX53" fmla="*/ 1879775 w 4022801"/>
              <a:gd name="connsiteY53" fmla="*/ 219127 h 270646"/>
              <a:gd name="connsiteX54" fmla="*/ 1875147 w 4022801"/>
              <a:gd name="connsiteY54" fmla="*/ 270645 h 270646"/>
              <a:gd name="connsiteX55" fmla="*/ 1881473 w 4022801"/>
              <a:gd name="connsiteY55" fmla="*/ 261060 h 270646"/>
              <a:gd name="connsiteX56" fmla="*/ 1919427 w 4022801"/>
              <a:gd name="connsiteY56" fmla="*/ 243840 h 270646"/>
              <a:gd name="connsiteX57" fmla="*/ 1939078 w 4022801"/>
              <a:gd name="connsiteY57" fmla="*/ 248292 h 270646"/>
              <a:gd name="connsiteX58" fmla="*/ 1956340 w 4022801"/>
              <a:gd name="connsiteY58" fmla="*/ 260334 h 270646"/>
              <a:gd name="connsiteX59" fmla="*/ 1952638 w 4022801"/>
              <a:gd name="connsiteY59" fmla="*/ 219127 h 270646"/>
              <a:gd name="connsiteX60" fmla="*/ 2050146 w 4022801"/>
              <a:gd name="connsiteY60" fmla="*/ 0 h 270646"/>
              <a:gd name="connsiteX61" fmla="*/ 2147653 w 4022801"/>
              <a:gd name="connsiteY61" fmla="*/ 219127 h 270646"/>
              <a:gd name="connsiteX62" fmla="*/ 2143025 w 4022801"/>
              <a:gd name="connsiteY62" fmla="*/ 270646 h 270646"/>
              <a:gd name="connsiteX63" fmla="*/ 2149352 w 4022801"/>
              <a:gd name="connsiteY63" fmla="*/ 261060 h 270646"/>
              <a:gd name="connsiteX64" fmla="*/ 2187306 w 4022801"/>
              <a:gd name="connsiteY64" fmla="*/ 243840 h 270646"/>
              <a:gd name="connsiteX65" fmla="*/ 2206957 w 4022801"/>
              <a:gd name="connsiteY65" fmla="*/ 248292 h 270646"/>
              <a:gd name="connsiteX66" fmla="*/ 2224218 w 4022801"/>
              <a:gd name="connsiteY66" fmla="*/ 260333 h 270646"/>
              <a:gd name="connsiteX67" fmla="*/ 2220516 w 4022801"/>
              <a:gd name="connsiteY67" fmla="*/ 219127 h 270646"/>
              <a:gd name="connsiteX68" fmla="*/ 2318024 w 4022801"/>
              <a:gd name="connsiteY68" fmla="*/ 0 h 270646"/>
              <a:gd name="connsiteX69" fmla="*/ 2415533 w 4022801"/>
              <a:gd name="connsiteY69" fmla="*/ 219127 h 270646"/>
              <a:gd name="connsiteX70" fmla="*/ 2410905 w 4022801"/>
              <a:gd name="connsiteY70" fmla="*/ 270643 h 270646"/>
              <a:gd name="connsiteX71" fmla="*/ 2417230 w 4022801"/>
              <a:gd name="connsiteY71" fmla="*/ 261060 h 270646"/>
              <a:gd name="connsiteX72" fmla="*/ 2455184 w 4022801"/>
              <a:gd name="connsiteY72" fmla="*/ 243840 h 270646"/>
              <a:gd name="connsiteX73" fmla="*/ 2474835 w 4022801"/>
              <a:gd name="connsiteY73" fmla="*/ 248292 h 270646"/>
              <a:gd name="connsiteX74" fmla="*/ 2492096 w 4022801"/>
              <a:gd name="connsiteY74" fmla="*/ 260333 h 270646"/>
              <a:gd name="connsiteX75" fmla="*/ 2488394 w 4022801"/>
              <a:gd name="connsiteY75" fmla="*/ 219127 h 270646"/>
              <a:gd name="connsiteX76" fmla="*/ 2585903 w 4022801"/>
              <a:gd name="connsiteY76" fmla="*/ 0 h 270646"/>
              <a:gd name="connsiteX77" fmla="*/ 2683410 w 4022801"/>
              <a:gd name="connsiteY77" fmla="*/ 219127 h 270646"/>
              <a:gd name="connsiteX78" fmla="*/ 2678782 w 4022801"/>
              <a:gd name="connsiteY78" fmla="*/ 270646 h 270646"/>
              <a:gd name="connsiteX79" fmla="*/ 2685108 w 4022801"/>
              <a:gd name="connsiteY79" fmla="*/ 261060 h 270646"/>
              <a:gd name="connsiteX80" fmla="*/ 2723063 w 4022801"/>
              <a:gd name="connsiteY80" fmla="*/ 243840 h 270646"/>
              <a:gd name="connsiteX81" fmla="*/ 2742714 w 4022801"/>
              <a:gd name="connsiteY81" fmla="*/ 248292 h 270646"/>
              <a:gd name="connsiteX82" fmla="*/ 2759975 w 4022801"/>
              <a:gd name="connsiteY82" fmla="*/ 260334 h 270646"/>
              <a:gd name="connsiteX83" fmla="*/ 2756273 w 4022801"/>
              <a:gd name="connsiteY83" fmla="*/ 219127 h 270646"/>
              <a:gd name="connsiteX84" fmla="*/ 2853781 w 4022801"/>
              <a:gd name="connsiteY84" fmla="*/ 0 h 270646"/>
              <a:gd name="connsiteX85" fmla="*/ 2951289 w 4022801"/>
              <a:gd name="connsiteY85" fmla="*/ 219127 h 270646"/>
              <a:gd name="connsiteX86" fmla="*/ 2946661 w 4022801"/>
              <a:gd name="connsiteY86" fmla="*/ 270645 h 270646"/>
              <a:gd name="connsiteX87" fmla="*/ 2952987 w 4022801"/>
              <a:gd name="connsiteY87" fmla="*/ 261060 h 270646"/>
              <a:gd name="connsiteX88" fmla="*/ 2990941 w 4022801"/>
              <a:gd name="connsiteY88" fmla="*/ 243840 h 270646"/>
              <a:gd name="connsiteX89" fmla="*/ 3010592 w 4022801"/>
              <a:gd name="connsiteY89" fmla="*/ 248292 h 270646"/>
              <a:gd name="connsiteX90" fmla="*/ 3027853 w 4022801"/>
              <a:gd name="connsiteY90" fmla="*/ 260333 h 270646"/>
              <a:gd name="connsiteX91" fmla="*/ 3024151 w 4022801"/>
              <a:gd name="connsiteY91" fmla="*/ 219127 h 270646"/>
              <a:gd name="connsiteX92" fmla="*/ 3121659 w 4022801"/>
              <a:gd name="connsiteY92" fmla="*/ 0 h 270646"/>
              <a:gd name="connsiteX93" fmla="*/ 3219167 w 4022801"/>
              <a:gd name="connsiteY93" fmla="*/ 219127 h 270646"/>
              <a:gd name="connsiteX94" fmla="*/ 3214539 w 4022801"/>
              <a:gd name="connsiteY94" fmla="*/ 270645 h 270646"/>
              <a:gd name="connsiteX95" fmla="*/ 3220865 w 4022801"/>
              <a:gd name="connsiteY95" fmla="*/ 261060 h 270646"/>
              <a:gd name="connsiteX96" fmla="*/ 3258819 w 4022801"/>
              <a:gd name="connsiteY96" fmla="*/ 243840 h 270646"/>
              <a:gd name="connsiteX97" fmla="*/ 3278470 w 4022801"/>
              <a:gd name="connsiteY97" fmla="*/ 248292 h 270646"/>
              <a:gd name="connsiteX98" fmla="*/ 3295730 w 4022801"/>
              <a:gd name="connsiteY98" fmla="*/ 260332 h 270646"/>
              <a:gd name="connsiteX99" fmla="*/ 3292028 w 4022801"/>
              <a:gd name="connsiteY99" fmla="*/ 219127 h 270646"/>
              <a:gd name="connsiteX100" fmla="*/ 3389536 w 4022801"/>
              <a:gd name="connsiteY100" fmla="*/ 0 h 270646"/>
              <a:gd name="connsiteX101" fmla="*/ 3487044 w 4022801"/>
              <a:gd name="connsiteY101" fmla="*/ 219127 h 270646"/>
              <a:gd name="connsiteX102" fmla="*/ 3482416 w 4022801"/>
              <a:gd name="connsiteY102" fmla="*/ 270645 h 270646"/>
              <a:gd name="connsiteX103" fmla="*/ 3488742 w 4022801"/>
              <a:gd name="connsiteY103" fmla="*/ 261060 h 270646"/>
              <a:gd name="connsiteX104" fmla="*/ 3526696 w 4022801"/>
              <a:gd name="connsiteY104" fmla="*/ 243840 h 270646"/>
              <a:gd name="connsiteX105" fmla="*/ 3546348 w 4022801"/>
              <a:gd name="connsiteY105" fmla="*/ 248292 h 270646"/>
              <a:gd name="connsiteX106" fmla="*/ 3563608 w 4022801"/>
              <a:gd name="connsiteY106" fmla="*/ 260333 h 270646"/>
              <a:gd name="connsiteX107" fmla="*/ 3559906 w 4022801"/>
              <a:gd name="connsiteY107" fmla="*/ 219127 h 270646"/>
              <a:gd name="connsiteX108" fmla="*/ 3657414 w 4022801"/>
              <a:gd name="connsiteY108" fmla="*/ 0 h 270646"/>
              <a:gd name="connsiteX109" fmla="*/ 3754922 w 4022801"/>
              <a:gd name="connsiteY109" fmla="*/ 219127 h 270646"/>
              <a:gd name="connsiteX110" fmla="*/ 3750294 w 4022801"/>
              <a:gd name="connsiteY110" fmla="*/ 270645 h 270646"/>
              <a:gd name="connsiteX111" fmla="*/ 3756620 w 4022801"/>
              <a:gd name="connsiteY111" fmla="*/ 261060 h 270646"/>
              <a:gd name="connsiteX112" fmla="*/ 3794574 w 4022801"/>
              <a:gd name="connsiteY112" fmla="*/ 243840 h 270646"/>
              <a:gd name="connsiteX113" fmla="*/ 3814226 w 4022801"/>
              <a:gd name="connsiteY113" fmla="*/ 248292 h 270646"/>
              <a:gd name="connsiteX114" fmla="*/ 3831487 w 4022801"/>
              <a:gd name="connsiteY114" fmla="*/ 260334 h 270646"/>
              <a:gd name="connsiteX115" fmla="*/ 3827785 w 4022801"/>
              <a:gd name="connsiteY115" fmla="*/ 219127 h 270646"/>
              <a:gd name="connsiteX116" fmla="*/ 3925293 w 4022801"/>
              <a:gd name="connsiteY116" fmla="*/ 0 h 270646"/>
              <a:gd name="connsiteX117" fmla="*/ 4022801 w 4022801"/>
              <a:gd name="connsiteY117" fmla="*/ 219127 h 270646"/>
              <a:gd name="connsiteX118" fmla="*/ 4018173 w 4022801"/>
              <a:gd name="connsiteY118" fmla="*/ 270645 h 270646"/>
              <a:gd name="connsiteX0" fmla="*/ 0 w 4022801"/>
              <a:gd name="connsiteY0" fmla="*/ 270645 h 270646"/>
              <a:gd name="connsiteX1" fmla="*/ 81192 w 4022801"/>
              <a:gd name="connsiteY1" fmla="*/ 260333 h 270646"/>
              <a:gd name="connsiteX2" fmla="*/ 77490 w 4022801"/>
              <a:gd name="connsiteY2" fmla="*/ 219127 h 270646"/>
              <a:gd name="connsiteX3" fmla="*/ 174998 w 4022801"/>
              <a:gd name="connsiteY3" fmla="*/ 0 h 270646"/>
              <a:gd name="connsiteX4" fmla="*/ 272506 w 4022801"/>
              <a:gd name="connsiteY4" fmla="*/ 219127 h 270646"/>
              <a:gd name="connsiteX5" fmla="*/ 267878 w 4022801"/>
              <a:gd name="connsiteY5" fmla="*/ 270645 h 270646"/>
              <a:gd name="connsiteX6" fmla="*/ 274204 w 4022801"/>
              <a:gd name="connsiteY6" fmla="*/ 261060 h 270646"/>
              <a:gd name="connsiteX7" fmla="*/ 312158 w 4022801"/>
              <a:gd name="connsiteY7" fmla="*/ 243840 h 270646"/>
              <a:gd name="connsiteX8" fmla="*/ 331809 w 4022801"/>
              <a:gd name="connsiteY8" fmla="*/ 248292 h 270646"/>
              <a:gd name="connsiteX9" fmla="*/ 349071 w 4022801"/>
              <a:gd name="connsiteY9" fmla="*/ 260334 h 270646"/>
              <a:gd name="connsiteX10" fmla="*/ 345369 w 4022801"/>
              <a:gd name="connsiteY10" fmla="*/ 219127 h 270646"/>
              <a:gd name="connsiteX11" fmla="*/ 442877 w 4022801"/>
              <a:gd name="connsiteY11" fmla="*/ 0 h 270646"/>
              <a:gd name="connsiteX12" fmla="*/ 540385 w 4022801"/>
              <a:gd name="connsiteY12" fmla="*/ 219127 h 270646"/>
              <a:gd name="connsiteX13" fmla="*/ 535757 w 4022801"/>
              <a:gd name="connsiteY13" fmla="*/ 270645 h 270646"/>
              <a:gd name="connsiteX14" fmla="*/ 542083 w 4022801"/>
              <a:gd name="connsiteY14" fmla="*/ 261060 h 270646"/>
              <a:gd name="connsiteX15" fmla="*/ 580037 w 4022801"/>
              <a:gd name="connsiteY15" fmla="*/ 243840 h 270646"/>
              <a:gd name="connsiteX16" fmla="*/ 599688 w 4022801"/>
              <a:gd name="connsiteY16" fmla="*/ 248292 h 270646"/>
              <a:gd name="connsiteX17" fmla="*/ 616949 w 4022801"/>
              <a:gd name="connsiteY17" fmla="*/ 260333 h 270646"/>
              <a:gd name="connsiteX18" fmla="*/ 613247 w 4022801"/>
              <a:gd name="connsiteY18" fmla="*/ 219127 h 270646"/>
              <a:gd name="connsiteX19" fmla="*/ 710755 w 4022801"/>
              <a:gd name="connsiteY19" fmla="*/ 0 h 270646"/>
              <a:gd name="connsiteX20" fmla="*/ 808263 w 4022801"/>
              <a:gd name="connsiteY20" fmla="*/ 219127 h 270646"/>
              <a:gd name="connsiteX21" fmla="*/ 803635 w 4022801"/>
              <a:gd name="connsiteY21" fmla="*/ 270645 h 270646"/>
              <a:gd name="connsiteX22" fmla="*/ 809961 w 4022801"/>
              <a:gd name="connsiteY22" fmla="*/ 261060 h 270646"/>
              <a:gd name="connsiteX23" fmla="*/ 847915 w 4022801"/>
              <a:gd name="connsiteY23" fmla="*/ 243840 h 270646"/>
              <a:gd name="connsiteX24" fmla="*/ 867566 w 4022801"/>
              <a:gd name="connsiteY24" fmla="*/ 248292 h 270646"/>
              <a:gd name="connsiteX25" fmla="*/ 884827 w 4022801"/>
              <a:gd name="connsiteY25" fmla="*/ 260333 h 270646"/>
              <a:gd name="connsiteX26" fmla="*/ 881125 w 4022801"/>
              <a:gd name="connsiteY26" fmla="*/ 219127 h 270646"/>
              <a:gd name="connsiteX27" fmla="*/ 978633 w 4022801"/>
              <a:gd name="connsiteY27" fmla="*/ 0 h 270646"/>
              <a:gd name="connsiteX28" fmla="*/ 1076141 w 4022801"/>
              <a:gd name="connsiteY28" fmla="*/ 219127 h 270646"/>
              <a:gd name="connsiteX29" fmla="*/ 1071513 w 4022801"/>
              <a:gd name="connsiteY29" fmla="*/ 270645 h 270646"/>
              <a:gd name="connsiteX30" fmla="*/ 1077839 w 4022801"/>
              <a:gd name="connsiteY30" fmla="*/ 261060 h 270646"/>
              <a:gd name="connsiteX31" fmla="*/ 1115793 w 4022801"/>
              <a:gd name="connsiteY31" fmla="*/ 243840 h 270646"/>
              <a:gd name="connsiteX32" fmla="*/ 1135444 w 4022801"/>
              <a:gd name="connsiteY32" fmla="*/ 248292 h 270646"/>
              <a:gd name="connsiteX33" fmla="*/ 1152706 w 4022801"/>
              <a:gd name="connsiteY33" fmla="*/ 260334 h 270646"/>
              <a:gd name="connsiteX34" fmla="*/ 1149004 w 4022801"/>
              <a:gd name="connsiteY34" fmla="*/ 219127 h 270646"/>
              <a:gd name="connsiteX35" fmla="*/ 1246511 w 4022801"/>
              <a:gd name="connsiteY35" fmla="*/ 0 h 270646"/>
              <a:gd name="connsiteX36" fmla="*/ 1344019 w 4022801"/>
              <a:gd name="connsiteY36" fmla="*/ 219127 h 270646"/>
              <a:gd name="connsiteX37" fmla="*/ 1339391 w 4022801"/>
              <a:gd name="connsiteY37" fmla="*/ 270645 h 270646"/>
              <a:gd name="connsiteX38" fmla="*/ 1345717 w 4022801"/>
              <a:gd name="connsiteY38" fmla="*/ 261060 h 270646"/>
              <a:gd name="connsiteX39" fmla="*/ 1383671 w 4022801"/>
              <a:gd name="connsiteY39" fmla="*/ 243840 h 270646"/>
              <a:gd name="connsiteX40" fmla="*/ 1403322 w 4022801"/>
              <a:gd name="connsiteY40" fmla="*/ 248292 h 270646"/>
              <a:gd name="connsiteX41" fmla="*/ 1420583 w 4022801"/>
              <a:gd name="connsiteY41" fmla="*/ 260333 h 270646"/>
              <a:gd name="connsiteX42" fmla="*/ 1416881 w 4022801"/>
              <a:gd name="connsiteY42" fmla="*/ 219127 h 270646"/>
              <a:gd name="connsiteX43" fmla="*/ 1514388 w 4022801"/>
              <a:gd name="connsiteY43" fmla="*/ 0 h 270646"/>
              <a:gd name="connsiteX44" fmla="*/ 1611897 w 4022801"/>
              <a:gd name="connsiteY44" fmla="*/ 219127 h 270646"/>
              <a:gd name="connsiteX45" fmla="*/ 1607269 w 4022801"/>
              <a:gd name="connsiteY45" fmla="*/ 270644 h 270646"/>
              <a:gd name="connsiteX46" fmla="*/ 1613594 w 4022801"/>
              <a:gd name="connsiteY46" fmla="*/ 261060 h 270646"/>
              <a:gd name="connsiteX47" fmla="*/ 1651548 w 4022801"/>
              <a:gd name="connsiteY47" fmla="*/ 243840 h 270646"/>
              <a:gd name="connsiteX48" fmla="*/ 1671200 w 4022801"/>
              <a:gd name="connsiteY48" fmla="*/ 248292 h 270646"/>
              <a:gd name="connsiteX49" fmla="*/ 1688461 w 4022801"/>
              <a:gd name="connsiteY49" fmla="*/ 260333 h 270646"/>
              <a:gd name="connsiteX50" fmla="*/ 1684759 w 4022801"/>
              <a:gd name="connsiteY50" fmla="*/ 219127 h 270646"/>
              <a:gd name="connsiteX51" fmla="*/ 1782267 w 4022801"/>
              <a:gd name="connsiteY51" fmla="*/ 0 h 270646"/>
              <a:gd name="connsiteX52" fmla="*/ 1879775 w 4022801"/>
              <a:gd name="connsiteY52" fmla="*/ 219127 h 270646"/>
              <a:gd name="connsiteX53" fmla="*/ 1875147 w 4022801"/>
              <a:gd name="connsiteY53" fmla="*/ 270645 h 270646"/>
              <a:gd name="connsiteX54" fmla="*/ 1881473 w 4022801"/>
              <a:gd name="connsiteY54" fmla="*/ 261060 h 270646"/>
              <a:gd name="connsiteX55" fmla="*/ 1919427 w 4022801"/>
              <a:gd name="connsiteY55" fmla="*/ 243840 h 270646"/>
              <a:gd name="connsiteX56" fmla="*/ 1939078 w 4022801"/>
              <a:gd name="connsiteY56" fmla="*/ 248292 h 270646"/>
              <a:gd name="connsiteX57" fmla="*/ 1956340 w 4022801"/>
              <a:gd name="connsiteY57" fmla="*/ 260334 h 270646"/>
              <a:gd name="connsiteX58" fmla="*/ 1952638 w 4022801"/>
              <a:gd name="connsiteY58" fmla="*/ 219127 h 270646"/>
              <a:gd name="connsiteX59" fmla="*/ 2050146 w 4022801"/>
              <a:gd name="connsiteY59" fmla="*/ 0 h 270646"/>
              <a:gd name="connsiteX60" fmla="*/ 2147653 w 4022801"/>
              <a:gd name="connsiteY60" fmla="*/ 219127 h 270646"/>
              <a:gd name="connsiteX61" fmla="*/ 2143025 w 4022801"/>
              <a:gd name="connsiteY61" fmla="*/ 270646 h 270646"/>
              <a:gd name="connsiteX62" fmla="*/ 2149352 w 4022801"/>
              <a:gd name="connsiteY62" fmla="*/ 261060 h 270646"/>
              <a:gd name="connsiteX63" fmla="*/ 2187306 w 4022801"/>
              <a:gd name="connsiteY63" fmla="*/ 243840 h 270646"/>
              <a:gd name="connsiteX64" fmla="*/ 2206957 w 4022801"/>
              <a:gd name="connsiteY64" fmla="*/ 248292 h 270646"/>
              <a:gd name="connsiteX65" fmla="*/ 2224218 w 4022801"/>
              <a:gd name="connsiteY65" fmla="*/ 260333 h 270646"/>
              <a:gd name="connsiteX66" fmla="*/ 2220516 w 4022801"/>
              <a:gd name="connsiteY66" fmla="*/ 219127 h 270646"/>
              <a:gd name="connsiteX67" fmla="*/ 2318024 w 4022801"/>
              <a:gd name="connsiteY67" fmla="*/ 0 h 270646"/>
              <a:gd name="connsiteX68" fmla="*/ 2415533 w 4022801"/>
              <a:gd name="connsiteY68" fmla="*/ 219127 h 270646"/>
              <a:gd name="connsiteX69" fmla="*/ 2410905 w 4022801"/>
              <a:gd name="connsiteY69" fmla="*/ 270643 h 270646"/>
              <a:gd name="connsiteX70" fmla="*/ 2417230 w 4022801"/>
              <a:gd name="connsiteY70" fmla="*/ 261060 h 270646"/>
              <a:gd name="connsiteX71" fmla="*/ 2455184 w 4022801"/>
              <a:gd name="connsiteY71" fmla="*/ 243840 h 270646"/>
              <a:gd name="connsiteX72" fmla="*/ 2474835 w 4022801"/>
              <a:gd name="connsiteY72" fmla="*/ 248292 h 270646"/>
              <a:gd name="connsiteX73" fmla="*/ 2492096 w 4022801"/>
              <a:gd name="connsiteY73" fmla="*/ 260333 h 270646"/>
              <a:gd name="connsiteX74" fmla="*/ 2488394 w 4022801"/>
              <a:gd name="connsiteY74" fmla="*/ 219127 h 270646"/>
              <a:gd name="connsiteX75" fmla="*/ 2585903 w 4022801"/>
              <a:gd name="connsiteY75" fmla="*/ 0 h 270646"/>
              <a:gd name="connsiteX76" fmla="*/ 2683410 w 4022801"/>
              <a:gd name="connsiteY76" fmla="*/ 219127 h 270646"/>
              <a:gd name="connsiteX77" fmla="*/ 2678782 w 4022801"/>
              <a:gd name="connsiteY77" fmla="*/ 270646 h 270646"/>
              <a:gd name="connsiteX78" fmla="*/ 2685108 w 4022801"/>
              <a:gd name="connsiteY78" fmla="*/ 261060 h 270646"/>
              <a:gd name="connsiteX79" fmla="*/ 2723063 w 4022801"/>
              <a:gd name="connsiteY79" fmla="*/ 243840 h 270646"/>
              <a:gd name="connsiteX80" fmla="*/ 2742714 w 4022801"/>
              <a:gd name="connsiteY80" fmla="*/ 248292 h 270646"/>
              <a:gd name="connsiteX81" fmla="*/ 2759975 w 4022801"/>
              <a:gd name="connsiteY81" fmla="*/ 260334 h 270646"/>
              <a:gd name="connsiteX82" fmla="*/ 2756273 w 4022801"/>
              <a:gd name="connsiteY82" fmla="*/ 219127 h 270646"/>
              <a:gd name="connsiteX83" fmla="*/ 2853781 w 4022801"/>
              <a:gd name="connsiteY83" fmla="*/ 0 h 270646"/>
              <a:gd name="connsiteX84" fmla="*/ 2951289 w 4022801"/>
              <a:gd name="connsiteY84" fmla="*/ 219127 h 270646"/>
              <a:gd name="connsiteX85" fmla="*/ 2946661 w 4022801"/>
              <a:gd name="connsiteY85" fmla="*/ 270645 h 270646"/>
              <a:gd name="connsiteX86" fmla="*/ 2952987 w 4022801"/>
              <a:gd name="connsiteY86" fmla="*/ 261060 h 270646"/>
              <a:gd name="connsiteX87" fmla="*/ 2990941 w 4022801"/>
              <a:gd name="connsiteY87" fmla="*/ 243840 h 270646"/>
              <a:gd name="connsiteX88" fmla="*/ 3010592 w 4022801"/>
              <a:gd name="connsiteY88" fmla="*/ 248292 h 270646"/>
              <a:gd name="connsiteX89" fmla="*/ 3027853 w 4022801"/>
              <a:gd name="connsiteY89" fmla="*/ 260333 h 270646"/>
              <a:gd name="connsiteX90" fmla="*/ 3024151 w 4022801"/>
              <a:gd name="connsiteY90" fmla="*/ 219127 h 270646"/>
              <a:gd name="connsiteX91" fmla="*/ 3121659 w 4022801"/>
              <a:gd name="connsiteY91" fmla="*/ 0 h 270646"/>
              <a:gd name="connsiteX92" fmla="*/ 3219167 w 4022801"/>
              <a:gd name="connsiteY92" fmla="*/ 219127 h 270646"/>
              <a:gd name="connsiteX93" fmla="*/ 3214539 w 4022801"/>
              <a:gd name="connsiteY93" fmla="*/ 270645 h 270646"/>
              <a:gd name="connsiteX94" fmla="*/ 3220865 w 4022801"/>
              <a:gd name="connsiteY94" fmla="*/ 261060 h 270646"/>
              <a:gd name="connsiteX95" fmla="*/ 3258819 w 4022801"/>
              <a:gd name="connsiteY95" fmla="*/ 243840 h 270646"/>
              <a:gd name="connsiteX96" fmla="*/ 3278470 w 4022801"/>
              <a:gd name="connsiteY96" fmla="*/ 248292 h 270646"/>
              <a:gd name="connsiteX97" fmla="*/ 3295730 w 4022801"/>
              <a:gd name="connsiteY97" fmla="*/ 260332 h 270646"/>
              <a:gd name="connsiteX98" fmla="*/ 3292028 w 4022801"/>
              <a:gd name="connsiteY98" fmla="*/ 219127 h 270646"/>
              <a:gd name="connsiteX99" fmla="*/ 3389536 w 4022801"/>
              <a:gd name="connsiteY99" fmla="*/ 0 h 270646"/>
              <a:gd name="connsiteX100" fmla="*/ 3487044 w 4022801"/>
              <a:gd name="connsiteY100" fmla="*/ 219127 h 270646"/>
              <a:gd name="connsiteX101" fmla="*/ 3482416 w 4022801"/>
              <a:gd name="connsiteY101" fmla="*/ 270645 h 270646"/>
              <a:gd name="connsiteX102" fmla="*/ 3488742 w 4022801"/>
              <a:gd name="connsiteY102" fmla="*/ 261060 h 270646"/>
              <a:gd name="connsiteX103" fmla="*/ 3526696 w 4022801"/>
              <a:gd name="connsiteY103" fmla="*/ 243840 h 270646"/>
              <a:gd name="connsiteX104" fmla="*/ 3546348 w 4022801"/>
              <a:gd name="connsiteY104" fmla="*/ 248292 h 270646"/>
              <a:gd name="connsiteX105" fmla="*/ 3563608 w 4022801"/>
              <a:gd name="connsiteY105" fmla="*/ 260333 h 270646"/>
              <a:gd name="connsiteX106" fmla="*/ 3559906 w 4022801"/>
              <a:gd name="connsiteY106" fmla="*/ 219127 h 270646"/>
              <a:gd name="connsiteX107" fmla="*/ 3657414 w 4022801"/>
              <a:gd name="connsiteY107" fmla="*/ 0 h 270646"/>
              <a:gd name="connsiteX108" fmla="*/ 3754922 w 4022801"/>
              <a:gd name="connsiteY108" fmla="*/ 219127 h 270646"/>
              <a:gd name="connsiteX109" fmla="*/ 3750294 w 4022801"/>
              <a:gd name="connsiteY109" fmla="*/ 270645 h 270646"/>
              <a:gd name="connsiteX110" fmla="*/ 3756620 w 4022801"/>
              <a:gd name="connsiteY110" fmla="*/ 261060 h 270646"/>
              <a:gd name="connsiteX111" fmla="*/ 3794574 w 4022801"/>
              <a:gd name="connsiteY111" fmla="*/ 243840 h 270646"/>
              <a:gd name="connsiteX112" fmla="*/ 3814226 w 4022801"/>
              <a:gd name="connsiteY112" fmla="*/ 248292 h 270646"/>
              <a:gd name="connsiteX113" fmla="*/ 3831487 w 4022801"/>
              <a:gd name="connsiteY113" fmla="*/ 260334 h 270646"/>
              <a:gd name="connsiteX114" fmla="*/ 3827785 w 4022801"/>
              <a:gd name="connsiteY114" fmla="*/ 219127 h 270646"/>
              <a:gd name="connsiteX115" fmla="*/ 3925293 w 4022801"/>
              <a:gd name="connsiteY115" fmla="*/ 0 h 270646"/>
              <a:gd name="connsiteX116" fmla="*/ 4022801 w 4022801"/>
              <a:gd name="connsiteY116" fmla="*/ 219127 h 270646"/>
              <a:gd name="connsiteX117" fmla="*/ 4018173 w 4022801"/>
              <a:gd name="connsiteY117" fmla="*/ 270645 h 270646"/>
              <a:gd name="connsiteX0" fmla="*/ 3702 w 3945311"/>
              <a:gd name="connsiteY0" fmla="*/ 260333 h 270646"/>
              <a:gd name="connsiteX1" fmla="*/ 0 w 3945311"/>
              <a:gd name="connsiteY1" fmla="*/ 219127 h 270646"/>
              <a:gd name="connsiteX2" fmla="*/ 97508 w 3945311"/>
              <a:gd name="connsiteY2" fmla="*/ 0 h 270646"/>
              <a:gd name="connsiteX3" fmla="*/ 195016 w 3945311"/>
              <a:gd name="connsiteY3" fmla="*/ 219127 h 270646"/>
              <a:gd name="connsiteX4" fmla="*/ 190388 w 3945311"/>
              <a:gd name="connsiteY4" fmla="*/ 270645 h 270646"/>
              <a:gd name="connsiteX5" fmla="*/ 196714 w 3945311"/>
              <a:gd name="connsiteY5" fmla="*/ 261060 h 270646"/>
              <a:gd name="connsiteX6" fmla="*/ 234668 w 3945311"/>
              <a:gd name="connsiteY6" fmla="*/ 243840 h 270646"/>
              <a:gd name="connsiteX7" fmla="*/ 254319 w 3945311"/>
              <a:gd name="connsiteY7" fmla="*/ 248292 h 270646"/>
              <a:gd name="connsiteX8" fmla="*/ 271581 w 3945311"/>
              <a:gd name="connsiteY8" fmla="*/ 260334 h 270646"/>
              <a:gd name="connsiteX9" fmla="*/ 267879 w 3945311"/>
              <a:gd name="connsiteY9" fmla="*/ 219127 h 270646"/>
              <a:gd name="connsiteX10" fmla="*/ 365387 w 3945311"/>
              <a:gd name="connsiteY10" fmla="*/ 0 h 270646"/>
              <a:gd name="connsiteX11" fmla="*/ 462895 w 3945311"/>
              <a:gd name="connsiteY11" fmla="*/ 219127 h 270646"/>
              <a:gd name="connsiteX12" fmla="*/ 458267 w 3945311"/>
              <a:gd name="connsiteY12" fmla="*/ 270645 h 270646"/>
              <a:gd name="connsiteX13" fmla="*/ 464593 w 3945311"/>
              <a:gd name="connsiteY13" fmla="*/ 261060 h 270646"/>
              <a:gd name="connsiteX14" fmla="*/ 502547 w 3945311"/>
              <a:gd name="connsiteY14" fmla="*/ 243840 h 270646"/>
              <a:gd name="connsiteX15" fmla="*/ 522198 w 3945311"/>
              <a:gd name="connsiteY15" fmla="*/ 248292 h 270646"/>
              <a:gd name="connsiteX16" fmla="*/ 539459 w 3945311"/>
              <a:gd name="connsiteY16" fmla="*/ 260333 h 270646"/>
              <a:gd name="connsiteX17" fmla="*/ 535757 w 3945311"/>
              <a:gd name="connsiteY17" fmla="*/ 219127 h 270646"/>
              <a:gd name="connsiteX18" fmla="*/ 633265 w 3945311"/>
              <a:gd name="connsiteY18" fmla="*/ 0 h 270646"/>
              <a:gd name="connsiteX19" fmla="*/ 730773 w 3945311"/>
              <a:gd name="connsiteY19" fmla="*/ 219127 h 270646"/>
              <a:gd name="connsiteX20" fmla="*/ 726145 w 3945311"/>
              <a:gd name="connsiteY20" fmla="*/ 270645 h 270646"/>
              <a:gd name="connsiteX21" fmla="*/ 732471 w 3945311"/>
              <a:gd name="connsiteY21" fmla="*/ 261060 h 270646"/>
              <a:gd name="connsiteX22" fmla="*/ 770425 w 3945311"/>
              <a:gd name="connsiteY22" fmla="*/ 243840 h 270646"/>
              <a:gd name="connsiteX23" fmla="*/ 790076 w 3945311"/>
              <a:gd name="connsiteY23" fmla="*/ 248292 h 270646"/>
              <a:gd name="connsiteX24" fmla="*/ 807337 w 3945311"/>
              <a:gd name="connsiteY24" fmla="*/ 260333 h 270646"/>
              <a:gd name="connsiteX25" fmla="*/ 803635 w 3945311"/>
              <a:gd name="connsiteY25" fmla="*/ 219127 h 270646"/>
              <a:gd name="connsiteX26" fmla="*/ 901143 w 3945311"/>
              <a:gd name="connsiteY26" fmla="*/ 0 h 270646"/>
              <a:gd name="connsiteX27" fmla="*/ 998651 w 3945311"/>
              <a:gd name="connsiteY27" fmla="*/ 219127 h 270646"/>
              <a:gd name="connsiteX28" fmla="*/ 994023 w 3945311"/>
              <a:gd name="connsiteY28" fmla="*/ 270645 h 270646"/>
              <a:gd name="connsiteX29" fmla="*/ 1000349 w 3945311"/>
              <a:gd name="connsiteY29" fmla="*/ 261060 h 270646"/>
              <a:gd name="connsiteX30" fmla="*/ 1038303 w 3945311"/>
              <a:gd name="connsiteY30" fmla="*/ 243840 h 270646"/>
              <a:gd name="connsiteX31" fmla="*/ 1057954 w 3945311"/>
              <a:gd name="connsiteY31" fmla="*/ 248292 h 270646"/>
              <a:gd name="connsiteX32" fmla="*/ 1075216 w 3945311"/>
              <a:gd name="connsiteY32" fmla="*/ 260334 h 270646"/>
              <a:gd name="connsiteX33" fmla="*/ 1071514 w 3945311"/>
              <a:gd name="connsiteY33" fmla="*/ 219127 h 270646"/>
              <a:gd name="connsiteX34" fmla="*/ 1169021 w 3945311"/>
              <a:gd name="connsiteY34" fmla="*/ 0 h 270646"/>
              <a:gd name="connsiteX35" fmla="*/ 1266529 w 3945311"/>
              <a:gd name="connsiteY35" fmla="*/ 219127 h 270646"/>
              <a:gd name="connsiteX36" fmla="*/ 1261901 w 3945311"/>
              <a:gd name="connsiteY36" fmla="*/ 270645 h 270646"/>
              <a:gd name="connsiteX37" fmla="*/ 1268227 w 3945311"/>
              <a:gd name="connsiteY37" fmla="*/ 261060 h 270646"/>
              <a:gd name="connsiteX38" fmla="*/ 1306181 w 3945311"/>
              <a:gd name="connsiteY38" fmla="*/ 243840 h 270646"/>
              <a:gd name="connsiteX39" fmla="*/ 1325832 w 3945311"/>
              <a:gd name="connsiteY39" fmla="*/ 248292 h 270646"/>
              <a:gd name="connsiteX40" fmla="*/ 1343093 w 3945311"/>
              <a:gd name="connsiteY40" fmla="*/ 260333 h 270646"/>
              <a:gd name="connsiteX41" fmla="*/ 1339391 w 3945311"/>
              <a:gd name="connsiteY41" fmla="*/ 219127 h 270646"/>
              <a:gd name="connsiteX42" fmla="*/ 1436898 w 3945311"/>
              <a:gd name="connsiteY42" fmla="*/ 0 h 270646"/>
              <a:gd name="connsiteX43" fmla="*/ 1534407 w 3945311"/>
              <a:gd name="connsiteY43" fmla="*/ 219127 h 270646"/>
              <a:gd name="connsiteX44" fmla="*/ 1529779 w 3945311"/>
              <a:gd name="connsiteY44" fmla="*/ 270644 h 270646"/>
              <a:gd name="connsiteX45" fmla="*/ 1536104 w 3945311"/>
              <a:gd name="connsiteY45" fmla="*/ 261060 h 270646"/>
              <a:gd name="connsiteX46" fmla="*/ 1574058 w 3945311"/>
              <a:gd name="connsiteY46" fmla="*/ 243840 h 270646"/>
              <a:gd name="connsiteX47" fmla="*/ 1593710 w 3945311"/>
              <a:gd name="connsiteY47" fmla="*/ 248292 h 270646"/>
              <a:gd name="connsiteX48" fmla="*/ 1610971 w 3945311"/>
              <a:gd name="connsiteY48" fmla="*/ 260333 h 270646"/>
              <a:gd name="connsiteX49" fmla="*/ 1607269 w 3945311"/>
              <a:gd name="connsiteY49" fmla="*/ 219127 h 270646"/>
              <a:gd name="connsiteX50" fmla="*/ 1704777 w 3945311"/>
              <a:gd name="connsiteY50" fmla="*/ 0 h 270646"/>
              <a:gd name="connsiteX51" fmla="*/ 1802285 w 3945311"/>
              <a:gd name="connsiteY51" fmla="*/ 219127 h 270646"/>
              <a:gd name="connsiteX52" fmla="*/ 1797657 w 3945311"/>
              <a:gd name="connsiteY52" fmla="*/ 270645 h 270646"/>
              <a:gd name="connsiteX53" fmla="*/ 1803983 w 3945311"/>
              <a:gd name="connsiteY53" fmla="*/ 261060 h 270646"/>
              <a:gd name="connsiteX54" fmla="*/ 1841937 w 3945311"/>
              <a:gd name="connsiteY54" fmla="*/ 243840 h 270646"/>
              <a:gd name="connsiteX55" fmla="*/ 1861588 w 3945311"/>
              <a:gd name="connsiteY55" fmla="*/ 248292 h 270646"/>
              <a:gd name="connsiteX56" fmla="*/ 1878850 w 3945311"/>
              <a:gd name="connsiteY56" fmla="*/ 260334 h 270646"/>
              <a:gd name="connsiteX57" fmla="*/ 1875148 w 3945311"/>
              <a:gd name="connsiteY57" fmla="*/ 219127 h 270646"/>
              <a:gd name="connsiteX58" fmla="*/ 1972656 w 3945311"/>
              <a:gd name="connsiteY58" fmla="*/ 0 h 270646"/>
              <a:gd name="connsiteX59" fmla="*/ 2070163 w 3945311"/>
              <a:gd name="connsiteY59" fmla="*/ 219127 h 270646"/>
              <a:gd name="connsiteX60" fmla="*/ 2065535 w 3945311"/>
              <a:gd name="connsiteY60" fmla="*/ 270646 h 270646"/>
              <a:gd name="connsiteX61" fmla="*/ 2071862 w 3945311"/>
              <a:gd name="connsiteY61" fmla="*/ 261060 h 270646"/>
              <a:gd name="connsiteX62" fmla="*/ 2109816 w 3945311"/>
              <a:gd name="connsiteY62" fmla="*/ 243840 h 270646"/>
              <a:gd name="connsiteX63" fmla="*/ 2129467 w 3945311"/>
              <a:gd name="connsiteY63" fmla="*/ 248292 h 270646"/>
              <a:gd name="connsiteX64" fmla="*/ 2146728 w 3945311"/>
              <a:gd name="connsiteY64" fmla="*/ 260333 h 270646"/>
              <a:gd name="connsiteX65" fmla="*/ 2143026 w 3945311"/>
              <a:gd name="connsiteY65" fmla="*/ 219127 h 270646"/>
              <a:gd name="connsiteX66" fmla="*/ 2240534 w 3945311"/>
              <a:gd name="connsiteY66" fmla="*/ 0 h 270646"/>
              <a:gd name="connsiteX67" fmla="*/ 2338043 w 3945311"/>
              <a:gd name="connsiteY67" fmla="*/ 219127 h 270646"/>
              <a:gd name="connsiteX68" fmla="*/ 2333415 w 3945311"/>
              <a:gd name="connsiteY68" fmla="*/ 270643 h 270646"/>
              <a:gd name="connsiteX69" fmla="*/ 2339740 w 3945311"/>
              <a:gd name="connsiteY69" fmla="*/ 261060 h 270646"/>
              <a:gd name="connsiteX70" fmla="*/ 2377694 w 3945311"/>
              <a:gd name="connsiteY70" fmla="*/ 243840 h 270646"/>
              <a:gd name="connsiteX71" fmla="*/ 2397345 w 3945311"/>
              <a:gd name="connsiteY71" fmla="*/ 248292 h 270646"/>
              <a:gd name="connsiteX72" fmla="*/ 2414606 w 3945311"/>
              <a:gd name="connsiteY72" fmla="*/ 260333 h 270646"/>
              <a:gd name="connsiteX73" fmla="*/ 2410904 w 3945311"/>
              <a:gd name="connsiteY73" fmla="*/ 219127 h 270646"/>
              <a:gd name="connsiteX74" fmla="*/ 2508413 w 3945311"/>
              <a:gd name="connsiteY74" fmla="*/ 0 h 270646"/>
              <a:gd name="connsiteX75" fmla="*/ 2605920 w 3945311"/>
              <a:gd name="connsiteY75" fmla="*/ 219127 h 270646"/>
              <a:gd name="connsiteX76" fmla="*/ 2601292 w 3945311"/>
              <a:gd name="connsiteY76" fmla="*/ 270646 h 270646"/>
              <a:gd name="connsiteX77" fmla="*/ 2607618 w 3945311"/>
              <a:gd name="connsiteY77" fmla="*/ 261060 h 270646"/>
              <a:gd name="connsiteX78" fmla="*/ 2645573 w 3945311"/>
              <a:gd name="connsiteY78" fmla="*/ 243840 h 270646"/>
              <a:gd name="connsiteX79" fmla="*/ 2665224 w 3945311"/>
              <a:gd name="connsiteY79" fmla="*/ 248292 h 270646"/>
              <a:gd name="connsiteX80" fmla="*/ 2682485 w 3945311"/>
              <a:gd name="connsiteY80" fmla="*/ 260334 h 270646"/>
              <a:gd name="connsiteX81" fmla="*/ 2678783 w 3945311"/>
              <a:gd name="connsiteY81" fmla="*/ 219127 h 270646"/>
              <a:gd name="connsiteX82" fmla="*/ 2776291 w 3945311"/>
              <a:gd name="connsiteY82" fmla="*/ 0 h 270646"/>
              <a:gd name="connsiteX83" fmla="*/ 2873799 w 3945311"/>
              <a:gd name="connsiteY83" fmla="*/ 219127 h 270646"/>
              <a:gd name="connsiteX84" fmla="*/ 2869171 w 3945311"/>
              <a:gd name="connsiteY84" fmla="*/ 270645 h 270646"/>
              <a:gd name="connsiteX85" fmla="*/ 2875497 w 3945311"/>
              <a:gd name="connsiteY85" fmla="*/ 261060 h 270646"/>
              <a:gd name="connsiteX86" fmla="*/ 2913451 w 3945311"/>
              <a:gd name="connsiteY86" fmla="*/ 243840 h 270646"/>
              <a:gd name="connsiteX87" fmla="*/ 2933102 w 3945311"/>
              <a:gd name="connsiteY87" fmla="*/ 248292 h 270646"/>
              <a:gd name="connsiteX88" fmla="*/ 2950363 w 3945311"/>
              <a:gd name="connsiteY88" fmla="*/ 260333 h 270646"/>
              <a:gd name="connsiteX89" fmla="*/ 2946661 w 3945311"/>
              <a:gd name="connsiteY89" fmla="*/ 219127 h 270646"/>
              <a:gd name="connsiteX90" fmla="*/ 3044169 w 3945311"/>
              <a:gd name="connsiteY90" fmla="*/ 0 h 270646"/>
              <a:gd name="connsiteX91" fmla="*/ 3141677 w 3945311"/>
              <a:gd name="connsiteY91" fmla="*/ 219127 h 270646"/>
              <a:gd name="connsiteX92" fmla="*/ 3137049 w 3945311"/>
              <a:gd name="connsiteY92" fmla="*/ 270645 h 270646"/>
              <a:gd name="connsiteX93" fmla="*/ 3143375 w 3945311"/>
              <a:gd name="connsiteY93" fmla="*/ 261060 h 270646"/>
              <a:gd name="connsiteX94" fmla="*/ 3181329 w 3945311"/>
              <a:gd name="connsiteY94" fmla="*/ 243840 h 270646"/>
              <a:gd name="connsiteX95" fmla="*/ 3200980 w 3945311"/>
              <a:gd name="connsiteY95" fmla="*/ 248292 h 270646"/>
              <a:gd name="connsiteX96" fmla="*/ 3218240 w 3945311"/>
              <a:gd name="connsiteY96" fmla="*/ 260332 h 270646"/>
              <a:gd name="connsiteX97" fmla="*/ 3214538 w 3945311"/>
              <a:gd name="connsiteY97" fmla="*/ 219127 h 270646"/>
              <a:gd name="connsiteX98" fmla="*/ 3312046 w 3945311"/>
              <a:gd name="connsiteY98" fmla="*/ 0 h 270646"/>
              <a:gd name="connsiteX99" fmla="*/ 3409554 w 3945311"/>
              <a:gd name="connsiteY99" fmla="*/ 219127 h 270646"/>
              <a:gd name="connsiteX100" fmla="*/ 3404926 w 3945311"/>
              <a:gd name="connsiteY100" fmla="*/ 270645 h 270646"/>
              <a:gd name="connsiteX101" fmla="*/ 3411252 w 3945311"/>
              <a:gd name="connsiteY101" fmla="*/ 261060 h 270646"/>
              <a:gd name="connsiteX102" fmla="*/ 3449206 w 3945311"/>
              <a:gd name="connsiteY102" fmla="*/ 243840 h 270646"/>
              <a:gd name="connsiteX103" fmla="*/ 3468858 w 3945311"/>
              <a:gd name="connsiteY103" fmla="*/ 248292 h 270646"/>
              <a:gd name="connsiteX104" fmla="*/ 3486118 w 3945311"/>
              <a:gd name="connsiteY104" fmla="*/ 260333 h 270646"/>
              <a:gd name="connsiteX105" fmla="*/ 3482416 w 3945311"/>
              <a:gd name="connsiteY105" fmla="*/ 219127 h 270646"/>
              <a:gd name="connsiteX106" fmla="*/ 3579924 w 3945311"/>
              <a:gd name="connsiteY106" fmla="*/ 0 h 270646"/>
              <a:gd name="connsiteX107" fmla="*/ 3677432 w 3945311"/>
              <a:gd name="connsiteY107" fmla="*/ 219127 h 270646"/>
              <a:gd name="connsiteX108" fmla="*/ 3672804 w 3945311"/>
              <a:gd name="connsiteY108" fmla="*/ 270645 h 270646"/>
              <a:gd name="connsiteX109" fmla="*/ 3679130 w 3945311"/>
              <a:gd name="connsiteY109" fmla="*/ 261060 h 270646"/>
              <a:gd name="connsiteX110" fmla="*/ 3717084 w 3945311"/>
              <a:gd name="connsiteY110" fmla="*/ 243840 h 270646"/>
              <a:gd name="connsiteX111" fmla="*/ 3736736 w 3945311"/>
              <a:gd name="connsiteY111" fmla="*/ 248292 h 270646"/>
              <a:gd name="connsiteX112" fmla="*/ 3753997 w 3945311"/>
              <a:gd name="connsiteY112" fmla="*/ 260334 h 270646"/>
              <a:gd name="connsiteX113" fmla="*/ 3750295 w 3945311"/>
              <a:gd name="connsiteY113" fmla="*/ 219127 h 270646"/>
              <a:gd name="connsiteX114" fmla="*/ 3847803 w 3945311"/>
              <a:gd name="connsiteY114" fmla="*/ 0 h 270646"/>
              <a:gd name="connsiteX115" fmla="*/ 3945311 w 3945311"/>
              <a:gd name="connsiteY115" fmla="*/ 219127 h 270646"/>
              <a:gd name="connsiteX116" fmla="*/ 3940683 w 3945311"/>
              <a:gd name="connsiteY116" fmla="*/ 270645 h 27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3945311" h="270646">
                <a:moveTo>
                  <a:pt x="3702" y="260333"/>
                </a:moveTo>
                <a:lnTo>
                  <a:pt x="0" y="219127"/>
                </a:lnTo>
                <a:cubicBezTo>
                  <a:pt x="0" y="98106"/>
                  <a:pt x="43656" y="0"/>
                  <a:pt x="97508" y="0"/>
                </a:cubicBezTo>
                <a:cubicBezTo>
                  <a:pt x="151360" y="0"/>
                  <a:pt x="195016" y="98106"/>
                  <a:pt x="195016" y="219127"/>
                </a:cubicBezTo>
                <a:lnTo>
                  <a:pt x="190388" y="270645"/>
                </a:lnTo>
                <a:lnTo>
                  <a:pt x="196714" y="261060"/>
                </a:lnTo>
                <a:cubicBezTo>
                  <a:pt x="208379" y="249972"/>
                  <a:pt x="221205" y="243840"/>
                  <a:pt x="234668" y="243840"/>
                </a:cubicBezTo>
                <a:cubicBezTo>
                  <a:pt x="241400" y="243840"/>
                  <a:pt x="247972" y="245373"/>
                  <a:pt x="254319" y="248292"/>
                </a:cubicBezTo>
                <a:lnTo>
                  <a:pt x="271581" y="260334"/>
                </a:lnTo>
                <a:lnTo>
                  <a:pt x="267879" y="219127"/>
                </a:lnTo>
                <a:cubicBezTo>
                  <a:pt x="267879" y="98106"/>
                  <a:pt x="311535" y="0"/>
                  <a:pt x="365387" y="0"/>
                </a:cubicBezTo>
                <a:cubicBezTo>
                  <a:pt x="419239" y="0"/>
                  <a:pt x="462895" y="98106"/>
                  <a:pt x="462895" y="219127"/>
                </a:cubicBezTo>
                <a:lnTo>
                  <a:pt x="458267" y="270645"/>
                </a:lnTo>
                <a:lnTo>
                  <a:pt x="464593" y="261060"/>
                </a:lnTo>
                <a:cubicBezTo>
                  <a:pt x="476258" y="249972"/>
                  <a:pt x="489084" y="243840"/>
                  <a:pt x="502547" y="243840"/>
                </a:cubicBezTo>
                <a:cubicBezTo>
                  <a:pt x="509279" y="243840"/>
                  <a:pt x="515851" y="245373"/>
                  <a:pt x="522198" y="248292"/>
                </a:cubicBezTo>
                <a:lnTo>
                  <a:pt x="539459" y="260333"/>
                </a:lnTo>
                <a:lnTo>
                  <a:pt x="535757" y="219127"/>
                </a:lnTo>
                <a:cubicBezTo>
                  <a:pt x="535757" y="98106"/>
                  <a:pt x="579413" y="0"/>
                  <a:pt x="633265" y="0"/>
                </a:cubicBezTo>
                <a:cubicBezTo>
                  <a:pt x="687117" y="0"/>
                  <a:pt x="730773" y="98106"/>
                  <a:pt x="730773" y="219127"/>
                </a:cubicBezTo>
                <a:lnTo>
                  <a:pt x="726145" y="270645"/>
                </a:lnTo>
                <a:lnTo>
                  <a:pt x="732471" y="261060"/>
                </a:lnTo>
                <a:cubicBezTo>
                  <a:pt x="744136" y="249972"/>
                  <a:pt x="756962" y="243840"/>
                  <a:pt x="770425" y="243840"/>
                </a:cubicBezTo>
                <a:cubicBezTo>
                  <a:pt x="777157" y="243840"/>
                  <a:pt x="783729" y="245373"/>
                  <a:pt x="790076" y="248292"/>
                </a:cubicBezTo>
                <a:lnTo>
                  <a:pt x="807337" y="260333"/>
                </a:lnTo>
                <a:lnTo>
                  <a:pt x="803635" y="219127"/>
                </a:lnTo>
                <a:cubicBezTo>
                  <a:pt x="803635" y="98106"/>
                  <a:pt x="847291" y="0"/>
                  <a:pt x="901143" y="0"/>
                </a:cubicBezTo>
                <a:cubicBezTo>
                  <a:pt x="954995" y="0"/>
                  <a:pt x="998651" y="98106"/>
                  <a:pt x="998651" y="219127"/>
                </a:cubicBezTo>
                <a:lnTo>
                  <a:pt x="994023" y="270645"/>
                </a:lnTo>
                <a:lnTo>
                  <a:pt x="1000349" y="261060"/>
                </a:lnTo>
                <a:cubicBezTo>
                  <a:pt x="1012014" y="249972"/>
                  <a:pt x="1024840" y="243840"/>
                  <a:pt x="1038303" y="243840"/>
                </a:cubicBezTo>
                <a:cubicBezTo>
                  <a:pt x="1045035" y="243840"/>
                  <a:pt x="1051607" y="245373"/>
                  <a:pt x="1057954" y="248292"/>
                </a:cubicBezTo>
                <a:lnTo>
                  <a:pt x="1075216" y="260334"/>
                </a:lnTo>
                <a:lnTo>
                  <a:pt x="1071514" y="219127"/>
                </a:lnTo>
                <a:cubicBezTo>
                  <a:pt x="1071514" y="98106"/>
                  <a:pt x="1115169" y="0"/>
                  <a:pt x="1169021" y="0"/>
                </a:cubicBezTo>
                <a:cubicBezTo>
                  <a:pt x="1222873" y="0"/>
                  <a:pt x="1266529" y="98106"/>
                  <a:pt x="1266529" y="219127"/>
                </a:cubicBezTo>
                <a:lnTo>
                  <a:pt x="1261901" y="270645"/>
                </a:lnTo>
                <a:lnTo>
                  <a:pt x="1268227" y="261060"/>
                </a:lnTo>
                <a:cubicBezTo>
                  <a:pt x="1279893" y="249972"/>
                  <a:pt x="1292718" y="243840"/>
                  <a:pt x="1306181" y="243840"/>
                </a:cubicBezTo>
                <a:cubicBezTo>
                  <a:pt x="1312913" y="243840"/>
                  <a:pt x="1319485" y="245373"/>
                  <a:pt x="1325832" y="248292"/>
                </a:cubicBezTo>
                <a:lnTo>
                  <a:pt x="1343093" y="260333"/>
                </a:lnTo>
                <a:lnTo>
                  <a:pt x="1339391" y="219127"/>
                </a:lnTo>
                <a:cubicBezTo>
                  <a:pt x="1339391" y="98106"/>
                  <a:pt x="1383047" y="0"/>
                  <a:pt x="1436898" y="0"/>
                </a:cubicBezTo>
                <a:cubicBezTo>
                  <a:pt x="1490751" y="0"/>
                  <a:pt x="1534407" y="98106"/>
                  <a:pt x="1534407" y="219127"/>
                </a:cubicBezTo>
                <a:lnTo>
                  <a:pt x="1529779" y="270644"/>
                </a:lnTo>
                <a:lnTo>
                  <a:pt x="1536104" y="261060"/>
                </a:lnTo>
                <a:cubicBezTo>
                  <a:pt x="1547770" y="249972"/>
                  <a:pt x="1560595" y="243840"/>
                  <a:pt x="1574058" y="243840"/>
                </a:cubicBezTo>
                <a:cubicBezTo>
                  <a:pt x="1580790" y="243840"/>
                  <a:pt x="1587362" y="245373"/>
                  <a:pt x="1593710" y="248292"/>
                </a:cubicBezTo>
                <a:lnTo>
                  <a:pt x="1610971" y="260333"/>
                </a:lnTo>
                <a:lnTo>
                  <a:pt x="1607269" y="219127"/>
                </a:lnTo>
                <a:cubicBezTo>
                  <a:pt x="1607269" y="98106"/>
                  <a:pt x="1650925" y="0"/>
                  <a:pt x="1704777" y="0"/>
                </a:cubicBezTo>
                <a:cubicBezTo>
                  <a:pt x="1758629" y="0"/>
                  <a:pt x="1802285" y="98106"/>
                  <a:pt x="1802285" y="219127"/>
                </a:cubicBezTo>
                <a:lnTo>
                  <a:pt x="1797657" y="270645"/>
                </a:lnTo>
                <a:lnTo>
                  <a:pt x="1803983" y="261060"/>
                </a:lnTo>
                <a:cubicBezTo>
                  <a:pt x="1815649" y="249972"/>
                  <a:pt x="1828474" y="243840"/>
                  <a:pt x="1841937" y="243840"/>
                </a:cubicBezTo>
                <a:cubicBezTo>
                  <a:pt x="1848669" y="243840"/>
                  <a:pt x="1855241" y="245373"/>
                  <a:pt x="1861588" y="248292"/>
                </a:cubicBezTo>
                <a:lnTo>
                  <a:pt x="1878850" y="260334"/>
                </a:lnTo>
                <a:lnTo>
                  <a:pt x="1875148" y="219127"/>
                </a:lnTo>
                <a:cubicBezTo>
                  <a:pt x="1875148" y="98106"/>
                  <a:pt x="1918804" y="0"/>
                  <a:pt x="1972656" y="0"/>
                </a:cubicBezTo>
                <a:cubicBezTo>
                  <a:pt x="2026508" y="0"/>
                  <a:pt x="2070163" y="98106"/>
                  <a:pt x="2070163" y="219127"/>
                </a:cubicBezTo>
                <a:lnTo>
                  <a:pt x="2065535" y="270646"/>
                </a:lnTo>
                <a:lnTo>
                  <a:pt x="2071862" y="261060"/>
                </a:lnTo>
                <a:cubicBezTo>
                  <a:pt x="2083528" y="249972"/>
                  <a:pt x="2096353" y="243840"/>
                  <a:pt x="2109816" y="243840"/>
                </a:cubicBezTo>
                <a:cubicBezTo>
                  <a:pt x="2116548" y="243840"/>
                  <a:pt x="2123120" y="245373"/>
                  <a:pt x="2129467" y="248292"/>
                </a:cubicBezTo>
                <a:lnTo>
                  <a:pt x="2146728" y="260333"/>
                </a:lnTo>
                <a:lnTo>
                  <a:pt x="2143026" y="219127"/>
                </a:lnTo>
                <a:cubicBezTo>
                  <a:pt x="2143026" y="98106"/>
                  <a:pt x="2186682" y="0"/>
                  <a:pt x="2240534" y="0"/>
                </a:cubicBezTo>
                <a:cubicBezTo>
                  <a:pt x="2294386" y="0"/>
                  <a:pt x="2338043" y="98106"/>
                  <a:pt x="2338043" y="219127"/>
                </a:cubicBezTo>
                <a:lnTo>
                  <a:pt x="2333415" y="270643"/>
                </a:lnTo>
                <a:lnTo>
                  <a:pt x="2339740" y="261060"/>
                </a:lnTo>
                <a:cubicBezTo>
                  <a:pt x="2351406" y="249972"/>
                  <a:pt x="2364231" y="243840"/>
                  <a:pt x="2377694" y="243840"/>
                </a:cubicBezTo>
                <a:cubicBezTo>
                  <a:pt x="2384426" y="243840"/>
                  <a:pt x="2390998" y="245373"/>
                  <a:pt x="2397345" y="248292"/>
                </a:cubicBezTo>
                <a:lnTo>
                  <a:pt x="2414606" y="260333"/>
                </a:lnTo>
                <a:lnTo>
                  <a:pt x="2410904" y="219127"/>
                </a:lnTo>
                <a:cubicBezTo>
                  <a:pt x="2410904" y="98106"/>
                  <a:pt x="2454560" y="0"/>
                  <a:pt x="2508413" y="0"/>
                </a:cubicBezTo>
                <a:cubicBezTo>
                  <a:pt x="2562263" y="0"/>
                  <a:pt x="2605920" y="98106"/>
                  <a:pt x="2605920" y="219127"/>
                </a:cubicBezTo>
                <a:lnTo>
                  <a:pt x="2601292" y="270646"/>
                </a:lnTo>
                <a:lnTo>
                  <a:pt x="2607618" y="261060"/>
                </a:lnTo>
                <a:cubicBezTo>
                  <a:pt x="2619284" y="249972"/>
                  <a:pt x="2632110" y="243840"/>
                  <a:pt x="2645573" y="243840"/>
                </a:cubicBezTo>
                <a:cubicBezTo>
                  <a:pt x="2652304" y="243840"/>
                  <a:pt x="2658876" y="245373"/>
                  <a:pt x="2665224" y="248292"/>
                </a:cubicBezTo>
                <a:lnTo>
                  <a:pt x="2682485" y="260334"/>
                </a:lnTo>
                <a:lnTo>
                  <a:pt x="2678783" y="219127"/>
                </a:lnTo>
                <a:cubicBezTo>
                  <a:pt x="2678783" y="98106"/>
                  <a:pt x="2722439" y="0"/>
                  <a:pt x="2776291" y="0"/>
                </a:cubicBezTo>
                <a:cubicBezTo>
                  <a:pt x="2830143" y="0"/>
                  <a:pt x="2873799" y="98106"/>
                  <a:pt x="2873799" y="219127"/>
                </a:cubicBezTo>
                <a:lnTo>
                  <a:pt x="2869171" y="270645"/>
                </a:lnTo>
                <a:lnTo>
                  <a:pt x="2875497" y="261060"/>
                </a:lnTo>
                <a:cubicBezTo>
                  <a:pt x="2887162" y="249972"/>
                  <a:pt x="2899988" y="243840"/>
                  <a:pt x="2913451" y="243840"/>
                </a:cubicBezTo>
                <a:cubicBezTo>
                  <a:pt x="2920183" y="243840"/>
                  <a:pt x="2926755" y="245373"/>
                  <a:pt x="2933102" y="248292"/>
                </a:cubicBezTo>
                <a:lnTo>
                  <a:pt x="2950363" y="260333"/>
                </a:lnTo>
                <a:lnTo>
                  <a:pt x="2946661" y="219127"/>
                </a:lnTo>
                <a:cubicBezTo>
                  <a:pt x="2946661" y="98106"/>
                  <a:pt x="2990317" y="0"/>
                  <a:pt x="3044169" y="0"/>
                </a:cubicBezTo>
                <a:cubicBezTo>
                  <a:pt x="3098021" y="0"/>
                  <a:pt x="3141677" y="98106"/>
                  <a:pt x="3141677" y="219127"/>
                </a:cubicBezTo>
                <a:lnTo>
                  <a:pt x="3137049" y="270645"/>
                </a:lnTo>
                <a:lnTo>
                  <a:pt x="3143375" y="261060"/>
                </a:lnTo>
                <a:cubicBezTo>
                  <a:pt x="3155041" y="249972"/>
                  <a:pt x="3167866" y="243840"/>
                  <a:pt x="3181329" y="243840"/>
                </a:cubicBezTo>
                <a:cubicBezTo>
                  <a:pt x="3188061" y="243840"/>
                  <a:pt x="3194633" y="245373"/>
                  <a:pt x="3200980" y="248292"/>
                </a:cubicBezTo>
                <a:lnTo>
                  <a:pt x="3218240" y="260332"/>
                </a:lnTo>
                <a:lnTo>
                  <a:pt x="3214538" y="219127"/>
                </a:lnTo>
                <a:cubicBezTo>
                  <a:pt x="3214538" y="98106"/>
                  <a:pt x="3258194" y="0"/>
                  <a:pt x="3312046" y="0"/>
                </a:cubicBezTo>
                <a:cubicBezTo>
                  <a:pt x="3365898" y="0"/>
                  <a:pt x="3409554" y="98106"/>
                  <a:pt x="3409554" y="219127"/>
                </a:cubicBezTo>
                <a:lnTo>
                  <a:pt x="3404926" y="270645"/>
                </a:lnTo>
                <a:lnTo>
                  <a:pt x="3411252" y="261060"/>
                </a:lnTo>
                <a:cubicBezTo>
                  <a:pt x="3422918" y="249972"/>
                  <a:pt x="3435743" y="243840"/>
                  <a:pt x="3449206" y="243840"/>
                </a:cubicBezTo>
                <a:cubicBezTo>
                  <a:pt x="3455938" y="243840"/>
                  <a:pt x="3462510" y="245373"/>
                  <a:pt x="3468858" y="248292"/>
                </a:cubicBezTo>
                <a:lnTo>
                  <a:pt x="3486118" y="260333"/>
                </a:lnTo>
                <a:lnTo>
                  <a:pt x="3482416" y="219127"/>
                </a:lnTo>
                <a:cubicBezTo>
                  <a:pt x="3482416" y="98106"/>
                  <a:pt x="3526072" y="0"/>
                  <a:pt x="3579924" y="0"/>
                </a:cubicBezTo>
                <a:cubicBezTo>
                  <a:pt x="3633776" y="0"/>
                  <a:pt x="3677432" y="98106"/>
                  <a:pt x="3677432" y="219127"/>
                </a:cubicBezTo>
                <a:lnTo>
                  <a:pt x="3672804" y="270645"/>
                </a:lnTo>
                <a:lnTo>
                  <a:pt x="3679130" y="261060"/>
                </a:lnTo>
                <a:cubicBezTo>
                  <a:pt x="3690796" y="249972"/>
                  <a:pt x="3703621" y="243840"/>
                  <a:pt x="3717084" y="243840"/>
                </a:cubicBezTo>
                <a:cubicBezTo>
                  <a:pt x="3723816" y="243840"/>
                  <a:pt x="3730388" y="245373"/>
                  <a:pt x="3736736" y="248292"/>
                </a:cubicBezTo>
                <a:lnTo>
                  <a:pt x="3753997" y="260334"/>
                </a:lnTo>
                <a:lnTo>
                  <a:pt x="3750295" y="219127"/>
                </a:lnTo>
                <a:cubicBezTo>
                  <a:pt x="3750295" y="98106"/>
                  <a:pt x="3793951" y="0"/>
                  <a:pt x="3847803" y="0"/>
                </a:cubicBezTo>
                <a:cubicBezTo>
                  <a:pt x="3901655" y="0"/>
                  <a:pt x="3945311" y="98106"/>
                  <a:pt x="3945311" y="219127"/>
                </a:cubicBezTo>
                <a:lnTo>
                  <a:pt x="3940683" y="270645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36" name="フリーフォーム: 図形 735">
            <a:extLst>
              <a:ext uri="{FF2B5EF4-FFF2-40B4-BE49-F238E27FC236}">
                <a16:creationId xmlns:a16="http://schemas.microsoft.com/office/drawing/2014/main" id="{693CF3F2-0341-BB2E-5583-642F29A36F13}"/>
              </a:ext>
            </a:extLst>
          </p:cNvPr>
          <p:cNvSpPr/>
          <p:nvPr/>
        </p:nvSpPr>
        <p:spPr bwMode="auto">
          <a:xfrm>
            <a:off x="6553199" y="5777860"/>
            <a:ext cx="2709015" cy="75853"/>
          </a:xfrm>
          <a:custGeom>
            <a:avLst/>
            <a:gdLst>
              <a:gd name="connsiteX0" fmla="*/ 361252 w 4204952"/>
              <a:gd name="connsiteY0" fmla="*/ 16 h 449933"/>
              <a:gd name="connsiteX1" fmla="*/ 389634 w 4204952"/>
              <a:gd name="connsiteY1" fmla="*/ 7540 h 449933"/>
              <a:gd name="connsiteX2" fmla="*/ 420431 w 4204952"/>
              <a:gd name="connsiteY2" fmla="*/ 153078 h 449933"/>
              <a:gd name="connsiteX3" fmla="*/ 419375 w 4204952"/>
              <a:gd name="connsiteY3" fmla="*/ 156783 h 449933"/>
              <a:gd name="connsiteX4" fmla="*/ 429937 w 4204952"/>
              <a:gd name="connsiteY4" fmla="*/ 142556 h 449933"/>
              <a:gd name="connsiteX5" fmla="*/ 629130 w 4204952"/>
              <a:gd name="connsiteY5" fmla="*/ 16 h 449933"/>
              <a:gd name="connsiteX6" fmla="*/ 657512 w 4204952"/>
              <a:gd name="connsiteY6" fmla="*/ 7540 h 449933"/>
              <a:gd name="connsiteX7" fmla="*/ 688309 w 4204952"/>
              <a:gd name="connsiteY7" fmla="*/ 153078 h 449933"/>
              <a:gd name="connsiteX8" fmla="*/ 687252 w 4204952"/>
              <a:gd name="connsiteY8" fmla="*/ 156785 h 449933"/>
              <a:gd name="connsiteX9" fmla="*/ 697816 w 4204952"/>
              <a:gd name="connsiteY9" fmla="*/ 142556 h 449933"/>
              <a:gd name="connsiteX10" fmla="*/ 897009 w 4204952"/>
              <a:gd name="connsiteY10" fmla="*/ 16 h 449933"/>
              <a:gd name="connsiteX11" fmla="*/ 925391 w 4204952"/>
              <a:gd name="connsiteY11" fmla="*/ 7540 h 449933"/>
              <a:gd name="connsiteX12" fmla="*/ 956187 w 4204952"/>
              <a:gd name="connsiteY12" fmla="*/ 153078 h 449933"/>
              <a:gd name="connsiteX13" fmla="*/ 955132 w 4204952"/>
              <a:gd name="connsiteY13" fmla="*/ 156783 h 449933"/>
              <a:gd name="connsiteX14" fmla="*/ 965694 w 4204952"/>
              <a:gd name="connsiteY14" fmla="*/ 142556 h 449933"/>
              <a:gd name="connsiteX15" fmla="*/ 1164887 w 4204952"/>
              <a:gd name="connsiteY15" fmla="*/ 16 h 449933"/>
              <a:gd name="connsiteX16" fmla="*/ 1193269 w 4204952"/>
              <a:gd name="connsiteY16" fmla="*/ 7540 h 449933"/>
              <a:gd name="connsiteX17" fmla="*/ 1224065 w 4204952"/>
              <a:gd name="connsiteY17" fmla="*/ 153078 h 449933"/>
              <a:gd name="connsiteX18" fmla="*/ 1223009 w 4204952"/>
              <a:gd name="connsiteY18" fmla="*/ 156783 h 449933"/>
              <a:gd name="connsiteX19" fmla="*/ 1233572 w 4204952"/>
              <a:gd name="connsiteY19" fmla="*/ 142556 h 449933"/>
              <a:gd name="connsiteX20" fmla="*/ 1432765 w 4204952"/>
              <a:gd name="connsiteY20" fmla="*/ 16 h 449933"/>
              <a:gd name="connsiteX21" fmla="*/ 1461147 w 4204952"/>
              <a:gd name="connsiteY21" fmla="*/ 7540 h 449933"/>
              <a:gd name="connsiteX22" fmla="*/ 1491943 w 4204952"/>
              <a:gd name="connsiteY22" fmla="*/ 153078 h 449933"/>
              <a:gd name="connsiteX23" fmla="*/ 1490885 w 4204952"/>
              <a:gd name="connsiteY23" fmla="*/ 156785 h 449933"/>
              <a:gd name="connsiteX24" fmla="*/ 1501450 w 4204952"/>
              <a:gd name="connsiteY24" fmla="*/ 142556 h 449933"/>
              <a:gd name="connsiteX25" fmla="*/ 1700643 w 4204952"/>
              <a:gd name="connsiteY25" fmla="*/ 16 h 449933"/>
              <a:gd name="connsiteX26" fmla="*/ 1729024 w 4204952"/>
              <a:gd name="connsiteY26" fmla="*/ 7540 h 449933"/>
              <a:gd name="connsiteX27" fmla="*/ 1759822 w 4204952"/>
              <a:gd name="connsiteY27" fmla="*/ 153078 h 449933"/>
              <a:gd name="connsiteX28" fmla="*/ 1758766 w 4204952"/>
              <a:gd name="connsiteY28" fmla="*/ 156783 h 449933"/>
              <a:gd name="connsiteX29" fmla="*/ 1769328 w 4204952"/>
              <a:gd name="connsiteY29" fmla="*/ 142556 h 449933"/>
              <a:gd name="connsiteX30" fmla="*/ 1968521 w 4204952"/>
              <a:gd name="connsiteY30" fmla="*/ 16 h 449933"/>
              <a:gd name="connsiteX31" fmla="*/ 1996903 w 4204952"/>
              <a:gd name="connsiteY31" fmla="*/ 7540 h 449933"/>
              <a:gd name="connsiteX32" fmla="*/ 2027700 w 4204952"/>
              <a:gd name="connsiteY32" fmla="*/ 153078 h 449933"/>
              <a:gd name="connsiteX33" fmla="*/ 2026644 w 4204952"/>
              <a:gd name="connsiteY33" fmla="*/ 156783 h 449933"/>
              <a:gd name="connsiteX34" fmla="*/ 2037206 w 4204952"/>
              <a:gd name="connsiteY34" fmla="*/ 142556 h 449933"/>
              <a:gd name="connsiteX35" fmla="*/ 2236399 w 4204952"/>
              <a:gd name="connsiteY35" fmla="*/ 16 h 449933"/>
              <a:gd name="connsiteX36" fmla="*/ 2264781 w 4204952"/>
              <a:gd name="connsiteY36" fmla="*/ 7540 h 449933"/>
              <a:gd name="connsiteX37" fmla="*/ 2295578 w 4204952"/>
              <a:gd name="connsiteY37" fmla="*/ 153078 h 449933"/>
              <a:gd name="connsiteX38" fmla="*/ 2294520 w 4204952"/>
              <a:gd name="connsiteY38" fmla="*/ 156785 h 449933"/>
              <a:gd name="connsiteX39" fmla="*/ 2305086 w 4204952"/>
              <a:gd name="connsiteY39" fmla="*/ 142556 h 449933"/>
              <a:gd name="connsiteX40" fmla="*/ 2504278 w 4204952"/>
              <a:gd name="connsiteY40" fmla="*/ 16 h 449933"/>
              <a:gd name="connsiteX41" fmla="*/ 2532659 w 4204952"/>
              <a:gd name="connsiteY41" fmla="*/ 7540 h 449933"/>
              <a:gd name="connsiteX42" fmla="*/ 2563456 w 4204952"/>
              <a:gd name="connsiteY42" fmla="*/ 153078 h 449933"/>
              <a:gd name="connsiteX43" fmla="*/ 2562400 w 4204952"/>
              <a:gd name="connsiteY43" fmla="*/ 156783 h 449933"/>
              <a:gd name="connsiteX44" fmla="*/ 2572964 w 4204952"/>
              <a:gd name="connsiteY44" fmla="*/ 142556 h 449933"/>
              <a:gd name="connsiteX45" fmla="*/ 2772156 w 4204952"/>
              <a:gd name="connsiteY45" fmla="*/ 16 h 449933"/>
              <a:gd name="connsiteX46" fmla="*/ 2800538 w 4204952"/>
              <a:gd name="connsiteY46" fmla="*/ 7540 h 449933"/>
              <a:gd name="connsiteX47" fmla="*/ 2831335 w 4204952"/>
              <a:gd name="connsiteY47" fmla="*/ 153078 h 449933"/>
              <a:gd name="connsiteX48" fmla="*/ 2830278 w 4204952"/>
              <a:gd name="connsiteY48" fmla="*/ 156783 h 449933"/>
              <a:gd name="connsiteX49" fmla="*/ 2840840 w 4204952"/>
              <a:gd name="connsiteY49" fmla="*/ 142556 h 449933"/>
              <a:gd name="connsiteX50" fmla="*/ 3040034 w 4204952"/>
              <a:gd name="connsiteY50" fmla="*/ 16 h 449933"/>
              <a:gd name="connsiteX51" fmla="*/ 3068416 w 4204952"/>
              <a:gd name="connsiteY51" fmla="*/ 7540 h 449933"/>
              <a:gd name="connsiteX52" fmla="*/ 3099211 w 4204952"/>
              <a:gd name="connsiteY52" fmla="*/ 153078 h 449933"/>
              <a:gd name="connsiteX53" fmla="*/ 3098155 w 4204952"/>
              <a:gd name="connsiteY53" fmla="*/ 156785 h 449933"/>
              <a:gd name="connsiteX54" fmla="*/ 3108720 w 4204952"/>
              <a:gd name="connsiteY54" fmla="*/ 142556 h 449933"/>
              <a:gd name="connsiteX55" fmla="*/ 3307913 w 4204952"/>
              <a:gd name="connsiteY55" fmla="*/ 16 h 449933"/>
              <a:gd name="connsiteX56" fmla="*/ 3336294 w 4204952"/>
              <a:gd name="connsiteY56" fmla="*/ 7540 h 449933"/>
              <a:gd name="connsiteX57" fmla="*/ 3367091 w 4204952"/>
              <a:gd name="connsiteY57" fmla="*/ 153078 h 449933"/>
              <a:gd name="connsiteX58" fmla="*/ 3366035 w 4204952"/>
              <a:gd name="connsiteY58" fmla="*/ 156783 h 449933"/>
              <a:gd name="connsiteX59" fmla="*/ 3376597 w 4204952"/>
              <a:gd name="connsiteY59" fmla="*/ 142556 h 449933"/>
              <a:gd name="connsiteX60" fmla="*/ 3575791 w 4204952"/>
              <a:gd name="connsiteY60" fmla="*/ 16 h 449933"/>
              <a:gd name="connsiteX61" fmla="*/ 3604172 w 4204952"/>
              <a:gd name="connsiteY61" fmla="*/ 7540 h 449933"/>
              <a:gd name="connsiteX62" fmla="*/ 3634968 w 4204952"/>
              <a:gd name="connsiteY62" fmla="*/ 153078 h 449933"/>
              <a:gd name="connsiteX63" fmla="*/ 3633912 w 4204952"/>
              <a:gd name="connsiteY63" fmla="*/ 156783 h 449933"/>
              <a:gd name="connsiteX64" fmla="*/ 3644475 w 4204952"/>
              <a:gd name="connsiteY64" fmla="*/ 142556 h 449933"/>
              <a:gd name="connsiteX65" fmla="*/ 3843668 w 4204952"/>
              <a:gd name="connsiteY65" fmla="*/ 16 h 449933"/>
              <a:gd name="connsiteX66" fmla="*/ 3872050 w 4204952"/>
              <a:gd name="connsiteY66" fmla="*/ 7540 h 449933"/>
              <a:gd name="connsiteX67" fmla="*/ 3902846 w 4204952"/>
              <a:gd name="connsiteY67" fmla="*/ 153078 h 449933"/>
              <a:gd name="connsiteX68" fmla="*/ 3901791 w 4204952"/>
              <a:gd name="connsiteY68" fmla="*/ 156782 h 449933"/>
              <a:gd name="connsiteX69" fmla="*/ 3912353 w 4204952"/>
              <a:gd name="connsiteY69" fmla="*/ 142556 h 449933"/>
              <a:gd name="connsiteX70" fmla="*/ 4111546 w 4204952"/>
              <a:gd name="connsiteY70" fmla="*/ 16 h 449933"/>
              <a:gd name="connsiteX71" fmla="*/ 4139928 w 4204952"/>
              <a:gd name="connsiteY71" fmla="*/ 7540 h 449933"/>
              <a:gd name="connsiteX72" fmla="*/ 4170724 w 4204952"/>
              <a:gd name="connsiteY72" fmla="*/ 153078 h 449933"/>
              <a:gd name="connsiteX73" fmla="*/ 4169668 w 4204952"/>
              <a:gd name="connsiteY73" fmla="*/ 156785 h 449933"/>
              <a:gd name="connsiteX74" fmla="*/ 4180232 w 4204952"/>
              <a:gd name="connsiteY74" fmla="*/ 142556 h 449933"/>
              <a:gd name="connsiteX75" fmla="*/ 4204952 w 4204952"/>
              <a:gd name="connsiteY75" fmla="*/ 115168 h 449933"/>
              <a:gd name="connsiteX76" fmla="*/ 4204952 w 4204952"/>
              <a:gd name="connsiteY76" fmla="*/ 449933 h 449933"/>
              <a:gd name="connsiteX77" fmla="*/ 0 w 4204952"/>
              <a:gd name="connsiteY77" fmla="*/ 449933 h 449933"/>
              <a:gd name="connsiteX78" fmla="*/ 15021 w 4204952"/>
              <a:gd name="connsiteY78" fmla="*/ 397235 h 449933"/>
              <a:gd name="connsiteX79" fmla="*/ 78969 w 4204952"/>
              <a:gd name="connsiteY79" fmla="*/ 264370 h 449933"/>
              <a:gd name="connsiteX80" fmla="*/ 361252 w 4204952"/>
              <a:gd name="connsiteY80" fmla="*/ 16 h 449933"/>
              <a:gd name="connsiteX0" fmla="*/ 78969 w 4204952"/>
              <a:gd name="connsiteY0" fmla="*/ 264370 h 449933"/>
              <a:gd name="connsiteX1" fmla="*/ 389634 w 4204952"/>
              <a:gd name="connsiteY1" fmla="*/ 7540 h 449933"/>
              <a:gd name="connsiteX2" fmla="*/ 420431 w 4204952"/>
              <a:gd name="connsiteY2" fmla="*/ 153078 h 449933"/>
              <a:gd name="connsiteX3" fmla="*/ 419375 w 4204952"/>
              <a:gd name="connsiteY3" fmla="*/ 156783 h 449933"/>
              <a:gd name="connsiteX4" fmla="*/ 429937 w 4204952"/>
              <a:gd name="connsiteY4" fmla="*/ 142556 h 449933"/>
              <a:gd name="connsiteX5" fmla="*/ 629130 w 4204952"/>
              <a:gd name="connsiteY5" fmla="*/ 16 h 449933"/>
              <a:gd name="connsiteX6" fmla="*/ 657512 w 4204952"/>
              <a:gd name="connsiteY6" fmla="*/ 7540 h 449933"/>
              <a:gd name="connsiteX7" fmla="*/ 688309 w 4204952"/>
              <a:gd name="connsiteY7" fmla="*/ 153078 h 449933"/>
              <a:gd name="connsiteX8" fmla="*/ 687252 w 4204952"/>
              <a:gd name="connsiteY8" fmla="*/ 156785 h 449933"/>
              <a:gd name="connsiteX9" fmla="*/ 697816 w 4204952"/>
              <a:gd name="connsiteY9" fmla="*/ 142556 h 449933"/>
              <a:gd name="connsiteX10" fmla="*/ 897009 w 4204952"/>
              <a:gd name="connsiteY10" fmla="*/ 16 h 449933"/>
              <a:gd name="connsiteX11" fmla="*/ 925391 w 4204952"/>
              <a:gd name="connsiteY11" fmla="*/ 7540 h 449933"/>
              <a:gd name="connsiteX12" fmla="*/ 956187 w 4204952"/>
              <a:gd name="connsiteY12" fmla="*/ 153078 h 449933"/>
              <a:gd name="connsiteX13" fmla="*/ 955132 w 4204952"/>
              <a:gd name="connsiteY13" fmla="*/ 156783 h 449933"/>
              <a:gd name="connsiteX14" fmla="*/ 965694 w 4204952"/>
              <a:gd name="connsiteY14" fmla="*/ 142556 h 449933"/>
              <a:gd name="connsiteX15" fmla="*/ 1164887 w 4204952"/>
              <a:gd name="connsiteY15" fmla="*/ 16 h 449933"/>
              <a:gd name="connsiteX16" fmla="*/ 1193269 w 4204952"/>
              <a:gd name="connsiteY16" fmla="*/ 7540 h 449933"/>
              <a:gd name="connsiteX17" fmla="*/ 1224065 w 4204952"/>
              <a:gd name="connsiteY17" fmla="*/ 153078 h 449933"/>
              <a:gd name="connsiteX18" fmla="*/ 1223009 w 4204952"/>
              <a:gd name="connsiteY18" fmla="*/ 156783 h 449933"/>
              <a:gd name="connsiteX19" fmla="*/ 1233572 w 4204952"/>
              <a:gd name="connsiteY19" fmla="*/ 142556 h 449933"/>
              <a:gd name="connsiteX20" fmla="*/ 1432765 w 4204952"/>
              <a:gd name="connsiteY20" fmla="*/ 16 h 449933"/>
              <a:gd name="connsiteX21" fmla="*/ 1461147 w 4204952"/>
              <a:gd name="connsiteY21" fmla="*/ 7540 h 449933"/>
              <a:gd name="connsiteX22" fmla="*/ 1491943 w 4204952"/>
              <a:gd name="connsiteY22" fmla="*/ 153078 h 449933"/>
              <a:gd name="connsiteX23" fmla="*/ 1490885 w 4204952"/>
              <a:gd name="connsiteY23" fmla="*/ 156785 h 449933"/>
              <a:gd name="connsiteX24" fmla="*/ 1501450 w 4204952"/>
              <a:gd name="connsiteY24" fmla="*/ 142556 h 449933"/>
              <a:gd name="connsiteX25" fmla="*/ 1700643 w 4204952"/>
              <a:gd name="connsiteY25" fmla="*/ 16 h 449933"/>
              <a:gd name="connsiteX26" fmla="*/ 1729024 w 4204952"/>
              <a:gd name="connsiteY26" fmla="*/ 7540 h 449933"/>
              <a:gd name="connsiteX27" fmla="*/ 1759822 w 4204952"/>
              <a:gd name="connsiteY27" fmla="*/ 153078 h 449933"/>
              <a:gd name="connsiteX28" fmla="*/ 1758766 w 4204952"/>
              <a:gd name="connsiteY28" fmla="*/ 156783 h 449933"/>
              <a:gd name="connsiteX29" fmla="*/ 1769328 w 4204952"/>
              <a:gd name="connsiteY29" fmla="*/ 142556 h 449933"/>
              <a:gd name="connsiteX30" fmla="*/ 1968521 w 4204952"/>
              <a:gd name="connsiteY30" fmla="*/ 16 h 449933"/>
              <a:gd name="connsiteX31" fmla="*/ 1996903 w 4204952"/>
              <a:gd name="connsiteY31" fmla="*/ 7540 h 449933"/>
              <a:gd name="connsiteX32" fmla="*/ 2027700 w 4204952"/>
              <a:gd name="connsiteY32" fmla="*/ 153078 h 449933"/>
              <a:gd name="connsiteX33" fmla="*/ 2026644 w 4204952"/>
              <a:gd name="connsiteY33" fmla="*/ 156783 h 449933"/>
              <a:gd name="connsiteX34" fmla="*/ 2037206 w 4204952"/>
              <a:gd name="connsiteY34" fmla="*/ 142556 h 449933"/>
              <a:gd name="connsiteX35" fmla="*/ 2236399 w 4204952"/>
              <a:gd name="connsiteY35" fmla="*/ 16 h 449933"/>
              <a:gd name="connsiteX36" fmla="*/ 2264781 w 4204952"/>
              <a:gd name="connsiteY36" fmla="*/ 7540 h 449933"/>
              <a:gd name="connsiteX37" fmla="*/ 2295578 w 4204952"/>
              <a:gd name="connsiteY37" fmla="*/ 153078 h 449933"/>
              <a:gd name="connsiteX38" fmla="*/ 2294520 w 4204952"/>
              <a:gd name="connsiteY38" fmla="*/ 156785 h 449933"/>
              <a:gd name="connsiteX39" fmla="*/ 2305086 w 4204952"/>
              <a:gd name="connsiteY39" fmla="*/ 142556 h 449933"/>
              <a:gd name="connsiteX40" fmla="*/ 2504278 w 4204952"/>
              <a:gd name="connsiteY40" fmla="*/ 16 h 449933"/>
              <a:gd name="connsiteX41" fmla="*/ 2532659 w 4204952"/>
              <a:gd name="connsiteY41" fmla="*/ 7540 h 449933"/>
              <a:gd name="connsiteX42" fmla="*/ 2563456 w 4204952"/>
              <a:gd name="connsiteY42" fmla="*/ 153078 h 449933"/>
              <a:gd name="connsiteX43" fmla="*/ 2562400 w 4204952"/>
              <a:gd name="connsiteY43" fmla="*/ 156783 h 449933"/>
              <a:gd name="connsiteX44" fmla="*/ 2572964 w 4204952"/>
              <a:gd name="connsiteY44" fmla="*/ 142556 h 449933"/>
              <a:gd name="connsiteX45" fmla="*/ 2772156 w 4204952"/>
              <a:gd name="connsiteY45" fmla="*/ 16 h 449933"/>
              <a:gd name="connsiteX46" fmla="*/ 2800538 w 4204952"/>
              <a:gd name="connsiteY46" fmla="*/ 7540 h 449933"/>
              <a:gd name="connsiteX47" fmla="*/ 2831335 w 4204952"/>
              <a:gd name="connsiteY47" fmla="*/ 153078 h 449933"/>
              <a:gd name="connsiteX48" fmla="*/ 2830278 w 4204952"/>
              <a:gd name="connsiteY48" fmla="*/ 156783 h 449933"/>
              <a:gd name="connsiteX49" fmla="*/ 2840840 w 4204952"/>
              <a:gd name="connsiteY49" fmla="*/ 142556 h 449933"/>
              <a:gd name="connsiteX50" fmla="*/ 3040034 w 4204952"/>
              <a:gd name="connsiteY50" fmla="*/ 16 h 449933"/>
              <a:gd name="connsiteX51" fmla="*/ 3068416 w 4204952"/>
              <a:gd name="connsiteY51" fmla="*/ 7540 h 449933"/>
              <a:gd name="connsiteX52" fmla="*/ 3099211 w 4204952"/>
              <a:gd name="connsiteY52" fmla="*/ 153078 h 449933"/>
              <a:gd name="connsiteX53" fmla="*/ 3098155 w 4204952"/>
              <a:gd name="connsiteY53" fmla="*/ 156785 h 449933"/>
              <a:gd name="connsiteX54" fmla="*/ 3108720 w 4204952"/>
              <a:gd name="connsiteY54" fmla="*/ 142556 h 449933"/>
              <a:gd name="connsiteX55" fmla="*/ 3307913 w 4204952"/>
              <a:gd name="connsiteY55" fmla="*/ 16 h 449933"/>
              <a:gd name="connsiteX56" fmla="*/ 3336294 w 4204952"/>
              <a:gd name="connsiteY56" fmla="*/ 7540 h 449933"/>
              <a:gd name="connsiteX57" fmla="*/ 3367091 w 4204952"/>
              <a:gd name="connsiteY57" fmla="*/ 153078 h 449933"/>
              <a:gd name="connsiteX58" fmla="*/ 3366035 w 4204952"/>
              <a:gd name="connsiteY58" fmla="*/ 156783 h 449933"/>
              <a:gd name="connsiteX59" fmla="*/ 3376597 w 4204952"/>
              <a:gd name="connsiteY59" fmla="*/ 142556 h 449933"/>
              <a:gd name="connsiteX60" fmla="*/ 3575791 w 4204952"/>
              <a:gd name="connsiteY60" fmla="*/ 16 h 449933"/>
              <a:gd name="connsiteX61" fmla="*/ 3604172 w 4204952"/>
              <a:gd name="connsiteY61" fmla="*/ 7540 h 449933"/>
              <a:gd name="connsiteX62" fmla="*/ 3634968 w 4204952"/>
              <a:gd name="connsiteY62" fmla="*/ 153078 h 449933"/>
              <a:gd name="connsiteX63" fmla="*/ 3633912 w 4204952"/>
              <a:gd name="connsiteY63" fmla="*/ 156783 h 449933"/>
              <a:gd name="connsiteX64" fmla="*/ 3644475 w 4204952"/>
              <a:gd name="connsiteY64" fmla="*/ 142556 h 449933"/>
              <a:gd name="connsiteX65" fmla="*/ 3843668 w 4204952"/>
              <a:gd name="connsiteY65" fmla="*/ 16 h 449933"/>
              <a:gd name="connsiteX66" fmla="*/ 3872050 w 4204952"/>
              <a:gd name="connsiteY66" fmla="*/ 7540 h 449933"/>
              <a:gd name="connsiteX67" fmla="*/ 3902846 w 4204952"/>
              <a:gd name="connsiteY67" fmla="*/ 153078 h 449933"/>
              <a:gd name="connsiteX68" fmla="*/ 3901791 w 4204952"/>
              <a:gd name="connsiteY68" fmla="*/ 156782 h 449933"/>
              <a:gd name="connsiteX69" fmla="*/ 3912353 w 4204952"/>
              <a:gd name="connsiteY69" fmla="*/ 142556 h 449933"/>
              <a:gd name="connsiteX70" fmla="*/ 4111546 w 4204952"/>
              <a:gd name="connsiteY70" fmla="*/ 16 h 449933"/>
              <a:gd name="connsiteX71" fmla="*/ 4139928 w 4204952"/>
              <a:gd name="connsiteY71" fmla="*/ 7540 h 449933"/>
              <a:gd name="connsiteX72" fmla="*/ 4170724 w 4204952"/>
              <a:gd name="connsiteY72" fmla="*/ 153078 h 449933"/>
              <a:gd name="connsiteX73" fmla="*/ 4169668 w 4204952"/>
              <a:gd name="connsiteY73" fmla="*/ 156785 h 449933"/>
              <a:gd name="connsiteX74" fmla="*/ 4180232 w 4204952"/>
              <a:gd name="connsiteY74" fmla="*/ 142556 h 449933"/>
              <a:gd name="connsiteX75" fmla="*/ 4204952 w 4204952"/>
              <a:gd name="connsiteY75" fmla="*/ 115168 h 449933"/>
              <a:gd name="connsiteX76" fmla="*/ 4204952 w 4204952"/>
              <a:gd name="connsiteY76" fmla="*/ 449933 h 449933"/>
              <a:gd name="connsiteX77" fmla="*/ 0 w 4204952"/>
              <a:gd name="connsiteY77" fmla="*/ 449933 h 449933"/>
              <a:gd name="connsiteX78" fmla="*/ 15021 w 4204952"/>
              <a:gd name="connsiteY78" fmla="*/ 397235 h 449933"/>
              <a:gd name="connsiteX79" fmla="*/ 78969 w 4204952"/>
              <a:gd name="connsiteY79" fmla="*/ 264370 h 449933"/>
              <a:gd name="connsiteX0" fmla="*/ 78969 w 4204952"/>
              <a:gd name="connsiteY0" fmla="*/ 264370 h 449933"/>
              <a:gd name="connsiteX1" fmla="*/ 420431 w 4204952"/>
              <a:gd name="connsiteY1" fmla="*/ 153078 h 449933"/>
              <a:gd name="connsiteX2" fmla="*/ 419375 w 4204952"/>
              <a:gd name="connsiteY2" fmla="*/ 156783 h 449933"/>
              <a:gd name="connsiteX3" fmla="*/ 429937 w 4204952"/>
              <a:gd name="connsiteY3" fmla="*/ 142556 h 449933"/>
              <a:gd name="connsiteX4" fmla="*/ 629130 w 4204952"/>
              <a:gd name="connsiteY4" fmla="*/ 16 h 449933"/>
              <a:gd name="connsiteX5" fmla="*/ 657512 w 4204952"/>
              <a:gd name="connsiteY5" fmla="*/ 7540 h 449933"/>
              <a:gd name="connsiteX6" fmla="*/ 688309 w 4204952"/>
              <a:gd name="connsiteY6" fmla="*/ 153078 h 449933"/>
              <a:gd name="connsiteX7" fmla="*/ 687252 w 4204952"/>
              <a:gd name="connsiteY7" fmla="*/ 156785 h 449933"/>
              <a:gd name="connsiteX8" fmla="*/ 697816 w 4204952"/>
              <a:gd name="connsiteY8" fmla="*/ 142556 h 449933"/>
              <a:gd name="connsiteX9" fmla="*/ 897009 w 4204952"/>
              <a:gd name="connsiteY9" fmla="*/ 16 h 449933"/>
              <a:gd name="connsiteX10" fmla="*/ 925391 w 4204952"/>
              <a:gd name="connsiteY10" fmla="*/ 7540 h 449933"/>
              <a:gd name="connsiteX11" fmla="*/ 956187 w 4204952"/>
              <a:gd name="connsiteY11" fmla="*/ 153078 h 449933"/>
              <a:gd name="connsiteX12" fmla="*/ 955132 w 4204952"/>
              <a:gd name="connsiteY12" fmla="*/ 156783 h 449933"/>
              <a:gd name="connsiteX13" fmla="*/ 965694 w 4204952"/>
              <a:gd name="connsiteY13" fmla="*/ 142556 h 449933"/>
              <a:gd name="connsiteX14" fmla="*/ 1164887 w 4204952"/>
              <a:gd name="connsiteY14" fmla="*/ 16 h 449933"/>
              <a:gd name="connsiteX15" fmla="*/ 1193269 w 4204952"/>
              <a:gd name="connsiteY15" fmla="*/ 7540 h 449933"/>
              <a:gd name="connsiteX16" fmla="*/ 1224065 w 4204952"/>
              <a:gd name="connsiteY16" fmla="*/ 153078 h 449933"/>
              <a:gd name="connsiteX17" fmla="*/ 1223009 w 4204952"/>
              <a:gd name="connsiteY17" fmla="*/ 156783 h 449933"/>
              <a:gd name="connsiteX18" fmla="*/ 1233572 w 4204952"/>
              <a:gd name="connsiteY18" fmla="*/ 142556 h 449933"/>
              <a:gd name="connsiteX19" fmla="*/ 1432765 w 4204952"/>
              <a:gd name="connsiteY19" fmla="*/ 16 h 449933"/>
              <a:gd name="connsiteX20" fmla="*/ 1461147 w 4204952"/>
              <a:gd name="connsiteY20" fmla="*/ 7540 h 449933"/>
              <a:gd name="connsiteX21" fmla="*/ 1491943 w 4204952"/>
              <a:gd name="connsiteY21" fmla="*/ 153078 h 449933"/>
              <a:gd name="connsiteX22" fmla="*/ 1490885 w 4204952"/>
              <a:gd name="connsiteY22" fmla="*/ 156785 h 449933"/>
              <a:gd name="connsiteX23" fmla="*/ 1501450 w 4204952"/>
              <a:gd name="connsiteY23" fmla="*/ 142556 h 449933"/>
              <a:gd name="connsiteX24" fmla="*/ 1700643 w 4204952"/>
              <a:gd name="connsiteY24" fmla="*/ 16 h 449933"/>
              <a:gd name="connsiteX25" fmla="*/ 1729024 w 4204952"/>
              <a:gd name="connsiteY25" fmla="*/ 7540 h 449933"/>
              <a:gd name="connsiteX26" fmla="*/ 1759822 w 4204952"/>
              <a:gd name="connsiteY26" fmla="*/ 153078 h 449933"/>
              <a:gd name="connsiteX27" fmla="*/ 1758766 w 4204952"/>
              <a:gd name="connsiteY27" fmla="*/ 156783 h 449933"/>
              <a:gd name="connsiteX28" fmla="*/ 1769328 w 4204952"/>
              <a:gd name="connsiteY28" fmla="*/ 142556 h 449933"/>
              <a:gd name="connsiteX29" fmla="*/ 1968521 w 4204952"/>
              <a:gd name="connsiteY29" fmla="*/ 16 h 449933"/>
              <a:gd name="connsiteX30" fmla="*/ 1996903 w 4204952"/>
              <a:gd name="connsiteY30" fmla="*/ 7540 h 449933"/>
              <a:gd name="connsiteX31" fmla="*/ 2027700 w 4204952"/>
              <a:gd name="connsiteY31" fmla="*/ 153078 h 449933"/>
              <a:gd name="connsiteX32" fmla="*/ 2026644 w 4204952"/>
              <a:gd name="connsiteY32" fmla="*/ 156783 h 449933"/>
              <a:gd name="connsiteX33" fmla="*/ 2037206 w 4204952"/>
              <a:gd name="connsiteY33" fmla="*/ 142556 h 449933"/>
              <a:gd name="connsiteX34" fmla="*/ 2236399 w 4204952"/>
              <a:gd name="connsiteY34" fmla="*/ 16 h 449933"/>
              <a:gd name="connsiteX35" fmla="*/ 2264781 w 4204952"/>
              <a:gd name="connsiteY35" fmla="*/ 7540 h 449933"/>
              <a:gd name="connsiteX36" fmla="*/ 2295578 w 4204952"/>
              <a:gd name="connsiteY36" fmla="*/ 153078 h 449933"/>
              <a:gd name="connsiteX37" fmla="*/ 2294520 w 4204952"/>
              <a:gd name="connsiteY37" fmla="*/ 156785 h 449933"/>
              <a:gd name="connsiteX38" fmla="*/ 2305086 w 4204952"/>
              <a:gd name="connsiteY38" fmla="*/ 142556 h 449933"/>
              <a:gd name="connsiteX39" fmla="*/ 2504278 w 4204952"/>
              <a:gd name="connsiteY39" fmla="*/ 16 h 449933"/>
              <a:gd name="connsiteX40" fmla="*/ 2532659 w 4204952"/>
              <a:gd name="connsiteY40" fmla="*/ 7540 h 449933"/>
              <a:gd name="connsiteX41" fmla="*/ 2563456 w 4204952"/>
              <a:gd name="connsiteY41" fmla="*/ 153078 h 449933"/>
              <a:gd name="connsiteX42" fmla="*/ 2562400 w 4204952"/>
              <a:gd name="connsiteY42" fmla="*/ 156783 h 449933"/>
              <a:gd name="connsiteX43" fmla="*/ 2572964 w 4204952"/>
              <a:gd name="connsiteY43" fmla="*/ 142556 h 449933"/>
              <a:gd name="connsiteX44" fmla="*/ 2772156 w 4204952"/>
              <a:gd name="connsiteY44" fmla="*/ 16 h 449933"/>
              <a:gd name="connsiteX45" fmla="*/ 2800538 w 4204952"/>
              <a:gd name="connsiteY45" fmla="*/ 7540 h 449933"/>
              <a:gd name="connsiteX46" fmla="*/ 2831335 w 4204952"/>
              <a:gd name="connsiteY46" fmla="*/ 153078 h 449933"/>
              <a:gd name="connsiteX47" fmla="*/ 2830278 w 4204952"/>
              <a:gd name="connsiteY47" fmla="*/ 156783 h 449933"/>
              <a:gd name="connsiteX48" fmla="*/ 2840840 w 4204952"/>
              <a:gd name="connsiteY48" fmla="*/ 142556 h 449933"/>
              <a:gd name="connsiteX49" fmla="*/ 3040034 w 4204952"/>
              <a:gd name="connsiteY49" fmla="*/ 16 h 449933"/>
              <a:gd name="connsiteX50" fmla="*/ 3068416 w 4204952"/>
              <a:gd name="connsiteY50" fmla="*/ 7540 h 449933"/>
              <a:gd name="connsiteX51" fmla="*/ 3099211 w 4204952"/>
              <a:gd name="connsiteY51" fmla="*/ 153078 h 449933"/>
              <a:gd name="connsiteX52" fmla="*/ 3098155 w 4204952"/>
              <a:gd name="connsiteY52" fmla="*/ 156785 h 449933"/>
              <a:gd name="connsiteX53" fmla="*/ 3108720 w 4204952"/>
              <a:gd name="connsiteY53" fmla="*/ 142556 h 449933"/>
              <a:gd name="connsiteX54" fmla="*/ 3307913 w 4204952"/>
              <a:gd name="connsiteY54" fmla="*/ 16 h 449933"/>
              <a:gd name="connsiteX55" fmla="*/ 3336294 w 4204952"/>
              <a:gd name="connsiteY55" fmla="*/ 7540 h 449933"/>
              <a:gd name="connsiteX56" fmla="*/ 3367091 w 4204952"/>
              <a:gd name="connsiteY56" fmla="*/ 153078 h 449933"/>
              <a:gd name="connsiteX57" fmla="*/ 3366035 w 4204952"/>
              <a:gd name="connsiteY57" fmla="*/ 156783 h 449933"/>
              <a:gd name="connsiteX58" fmla="*/ 3376597 w 4204952"/>
              <a:gd name="connsiteY58" fmla="*/ 142556 h 449933"/>
              <a:gd name="connsiteX59" fmla="*/ 3575791 w 4204952"/>
              <a:gd name="connsiteY59" fmla="*/ 16 h 449933"/>
              <a:gd name="connsiteX60" fmla="*/ 3604172 w 4204952"/>
              <a:gd name="connsiteY60" fmla="*/ 7540 h 449933"/>
              <a:gd name="connsiteX61" fmla="*/ 3634968 w 4204952"/>
              <a:gd name="connsiteY61" fmla="*/ 153078 h 449933"/>
              <a:gd name="connsiteX62" fmla="*/ 3633912 w 4204952"/>
              <a:gd name="connsiteY62" fmla="*/ 156783 h 449933"/>
              <a:gd name="connsiteX63" fmla="*/ 3644475 w 4204952"/>
              <a:gd name="connsiteY63" fmla="*/ 142556 h 449933"/>
              <a:gd name="connsiteX64" fmla="*/ 3843668 w 4204952"/>
              <a:gd name="connsiteY64" fmla="*/ 16 h 449933"/>
              <a:gd name="connsiteX65" fmla="*/ 3872050 w 4204952"/>
              <a:gd name="connsiteY65" fmla="*/ 7540 h 449933"/>
              <a:gd name="connsiteX66" fmla="*/ 3902846 w 4204952"/>
              <a:gd name="connsiteY66" fmla="*/ 153078 h 449933"/>
              <a:gd name="connsiteX67" fmla="*/ 3901791 w 4204952"/>
              <a:gd name="connsiteY67" fmla="*/ 156782 h 449933"/>
              <a:gd name="connsiteX68" fmla="*/ 3912353 w 4204952"/>
              <a:gd name="connsiteY68" fmla="*/ 142556 h 449933"/>
              <a:gd name="connsiteX69" fmla="*/ 4111546 w 4204952"/>
              <a:gd name="connsiteY69" fmla="*/ 16 h 449933"/>
              <a:gd name="connsiteX70" fmla="*/ 4139928 w 4204952"/>
              <a:gd name="connsiteY70" fmla="*/ 7540 h 449933"/>
              <a:gd name="connsiteX71" fmla="*/ 4170724 w 4204952"/>
              <a:gd name="connsiteY71" fmla="*/ 153078 h 449933"/>
              <a:gd name="connsiteX72" fmla="*/ 4169668 w 4204952"/>
              <a:gd name="connsiteY72" fmla="*/ 156785 h 449933"/>
              <a:gd name="connsiteX73" fmla="*/ 4180232 w 4204952"/>
              <a:gd name="connsiteY73" fmla="*/ 142556 h 449933"/>
              <a:gd name="connsiteX74" fmla="*/ 4204952 w 4204952"/>
              <a:gd name="connsiteY74" fmla="*/ 115168 h 449933"/>
              <a:gd name="connsiteX75" fmla="*/ 4204952 w 4204952"/>
              <a:gd name="connsiteY75" fmla="*/ 449933 h 449933"/>
              <a:gd name="connsiteX76" fmla="*/ 0 w 4204952"/>
              <a:gd name="connsiteY76" fmla="*/ 449933 h 449933"/>
              <a:gd name="connsiteX77" fmla="*/ 15021 w 4204952"/>
              <a:gd name="connsiteY77" fmla="*/ 397235 h 449933"/>
              <a:gd name="connsiteX78" fmla="*/ 78969 w 4204952"/>
              <a:gd name="connsiteY78" fmla="*/ 264370 h 449933"/>
              <a:gd name="connsiteX0" fmla="*/ 78969 w 4204952"/>
              <a:gd name="connsiteY0" fmla="*/ 264370 h 449933"/>
              <a:gd name="connsiteX1" fmla="*/ 420431 w 4204952"/>
              <a:gd name="connsiteY1" fmla="*/ 153078 h 449933"/>
              <a:gd name="connsiteX2" fmla="*/ 429937 w 4204952"/>
              <a:gd name="connsiteY2" fmla="*/ 142556 h 449933"/>
              <a:gd name="connsiteX3" fmla="*/ 629130 w 4204952"/>
              <a:gd name="connsiteY3" fmla="*/ 16 h 449933"/>
              <a:gd name="connsiteX4" fmla="*/ 657512 w 4204952"/>
              <a:gd name="connsiteY4" fmla="*/ 7540 h 449933"/>
              <a:gd name="connsiteX5" fmla="*/ 688309 w 4204952"/>
              <a:gd name="connsiteY5" fmla="*/ 153078 h 449933"/>
              <a:gd name="connsiteX6" fmla="*/ 687252 w 4204952"/>
              <a:gd name="connsiteY6" fmla="*/ 156785 h 449933"/>
              <a:gd name="connsiteX7" fmla="*/ 697816 w 4204952"/>
              <a:gd name="connsiteY7" fmla="*/ 142556 h 449933"/>
              <a:gd name="connsiteX8" fmla="*/ 897009 w 4204952"/>
              <a:gd name="connsiteY8" fmla="*/ 16 h 449933"/>
              <a:gd name="connsiteX9" fmla="*/ 925391 w 4204952"/>
              <a:gd name="connsiteY9" fmla="*/ 7540 h 449933"/>
              <a:gd name="connsiteX10" fmla="*/ 956187 w 4204952"/>
              <a:gd name="connsiteY10" fmla="*/ 153078 h 449933"/>
              <a:gd name="connsiteX11" fmla="*/ 955132 w 4204952"/>
              <a:gd name="connsiteY11" fmla="*/ 156783 h 449933"/>
              <a:gd name="connsiteX12" fmla="*/ 965694 w 4204952"/>
              <a:gd name="connsiteY12" fmla="*/ 142556 h 449933"/>
              <a:gd name="connsiteX13" fmla="*/ 1164887 w 4204952"/>
              <a:gd name="connsiteY13" fmla="*/ 16 h 449933"/>
              <a:gd name="connsiteX14" fmla="*/ 1193269 w 4204952"/>
              <a:gd name="connsiteY14" fmla="*/ 7540 h 449933"/>
              <a:gd name="connsiteX15" fmla="*/ 1224065 w 4204952"/>
              <a:gd name="connsiteY15" fmla="*/ 153078 h 449933"/>
              <a:gd name="connsiteX16" fmla="*/ 1223009 w 4204952"/>
              <a:gd name="connsiteY16" fmla="*/ 156783 h 449933"/>
              <a:gd name="connsiteX17" fmla="*/ 1233572 w 4204952"/>
              <a:gd name="connsiteY17" fmla="*/ 142556 h 449933"/>
              <a:gd name="connsiteX18" fmla="*/ 1432765 w 4204952"/>
              <a:gd name="connsiteY18" fmla="*/ 16 h 449933"/>
              <a:gd name="connsiteX19" fmla="*/ 1461147 w 4204952"/>
              <a:gd name="connsiteY19" fmla="*/ 7540 h 449933"/>
              <a:gd name="connsiteX20" fmla="*/ 1491943 w 4204952"/>
              <a:gd name="connsiteY20" fmla="*/ 153078 h 449933"/>
              <a:gd name="connsiteX21" fmla="*/ 1490885 w 4204952"/>
              <a:gd name="connsiteY21" fmla="*/ 156785 h 449933"/>
              <a:gd name="connsiteX22" fmla="*/ 1501450 w 4204952"/>
              <a:gd name="connsiteY22" fmla="*/ 142556 h 449933"/>
              <a:gd name="connsiteX23" fmla="*/ 1700643 w 4204952"/>
              <a:gd name="connsiteY23" fmla="*/ 16 h 449933"/>
              <a:gd name="connsiteX24" fmla="*/ 1729024 w 4204952"/>
              <a:gd name="connsiteY24" fmla="*/ 7540 h 449933"/>
              <a:gd name="connsiteX25" fmla="*/ 1759822 w 4204952"/>
              <a:gd name="connsiteY25" fmla="*/ 153078 h 449933"/>
              <a:gd name="connsiteX26" fmla="*/ 1758766 w 4204952"/>
              <a:gd name="connsiteY26" fmla="*/ 156783 h 449933"/>
              <a:gd name="connsiteX27" fmla="*/ 1769328 w 4204952"/>
              <a:gd name="connsiteY27" fmla="*/ 142556 h 449933"/>
              <a:gd name="connsiteX28" fmla="*/ 1968521 w 4204952"/>
              <a:gd name="connsiteY28" fmla="*/ 16 h 449933"/>
              <a:gd name="connsiteX29" fmla="*/ 1996903 w 4204952"/>
              <a:gd name="connsiteY29" fmla="*/ 7540 h 449933"/>
              <a:gd name="connsiteX30" fmla="*/ 2027700 w 4204952"/>
              <a:gd name="connsiteY30" fmla="*/ 153078 h 449933"/>
              <a:gd name="connsiteX31" fmla="*/ 2026644 w 4204952"/>
              <a:gd name="connsiteY31" fmla="*/ 156783 h 449933"/>
              <a:gd name="connsiteX32" fmla="*/ 2037206 w 4204952"/>
              <a:gd name="connsiteY32" fmla="*/ 142556 h 449933"/>
              <a:gd name="connsiteX33" fmla="*/ 2236399 w 4204952"/>
              <a:gd name="connsiteY33" fmla="*/ 16 h 449933"/>
              <a:gd name="connsiteX34" fmla="*/ 2264781 w 4204952"/>
              <a:gd name="connsiteY34" fmla="*/ 7540 h 449933"/>
              <a:gd name="connsiteX35" fmla="*/ 2295578 w 4204952"/>
              <a:gd name="connsiteY35" fmla="*/ 153078 h 449933"/>
              <a:gd name="connsiteX36" fmla="*/ 2294520 w 4204952"/>
              <a:gd name="connsiteY36" fmla="*/ 156785 h 449933"/>
              <a:gd name="connsiteX37" fmla="*/ 2305086 w 4204952"/>
              <a:gd name="connsiteY37" fmla="*/ 142556 h 449933"/>
              <a:gd name="connsiteX38" fmla="*/ 2504278 w 4204952"/>
              <a:gd name="connsiteY38" fmla="*/ 16 h 449933"/>
              <a:gd name="connsiteX39" fmla="*/ 2532659 w 4204952"/>
              <a:gd name="connsiteY39" fmla="*/ 7540 h 449933"/>
              <a:gd name="connsiteX40" fmla="*/ 2563456 w 4204952"/>
              <a:gd name="connsiteY40" fmla="*/ 153078 h 449933"/>
              <a:gd name="connsiteX41" fmla="*/ 2562400 w 4204952"/>
              <a:gd name="connsiteY41" fmla="*/ 156783 h 449933"/>
              <a:gd name="connsiteX42" fmla="*/ 2572964 w 4204952"/>
              <a:gd name="connsiteY42" fmla="*/ 142556 h 449933"/>
              <a:gd name="connsiteX43" fmla="*/ 2772156 w 4204952"/>
              <a:gd name="connsiteY43" fmla="*/ 16 h 449933"/>
              <a:gd name="connsiteX44" fmla="*/ 2800538 w 4204952"/>
              <a:gd name="connsiteY44" fmla="*/ 7540 h 449933"/>
              <a:gd name="connsiteX45" fmla="*/ 2831335 w 4204952"/>
              <a:gd name="connsiteY45" fmla="*/ 153078 h 449933"/>
              <a:gd name="connsiteX46" fmla="*/ 2830278 w 4204952"/>
              <a:gd name="connsiteY46" fmla="*/ 156783 h 449933"/>
              <a:gd name="connsiteX47" fmla="*/ 2840840 w 4204952"/>
              <a:gd name="connsiteY47" fmla="*/ 142556 h 449933"/>
              <a:gd name="connsiteX48" fmla="*/ 3040034 w 4204952"/>
              <a:gd name="connsiteY48" fmla="*/ 16 h 449933"/>
              <a:gd name="connsiteX49" fmla="*/ 3068416 w 4204952"/>
              <a:gd name="connsiteY49" fmla="*/ 7540 h 449933"/>
              <a:gd name="connsiteX50" fmla="*/ 3099211 w 4204952"/>
              <a:gd name="connsiteY50" fmla="*/ 153078 h 449933"/>
              <a:gd name="connsiteX51" fmla="*/ 3098155 w 4204952"/>
              <a:gd name="connsiteY51" fmla="*/ 156785 h 449933"/>
              <a:gd name="connsiteX52" fmla="*/ 3108720 w 4204952"/>
              <a:gd name="connsiteY52" fmla="*/ 142556 h 449933"/>
              <a:gd name="connsiteX53" fmla="*/ 3307913 w 4204952"/>
              <a:gd name="connsiteY53" fmla="*/ 16 h 449933"/>
              <a:gd name="connsiteX54" fmla="*/ 3336294 w 4204952"/>
              <a:gd name="connsiteY54" fmla="*/ 7540 h 449933"/>
              <a:gd name="connsiteX55" fmla="*/ 3367091 w 4204952"/>
              <a:gd name="connsiteY55" fmla="*/ 153078 h 449933"/>
              <a:gd name="connsiteX56" fmla="*/ 3366035 w 4204952"/>
              <a:gd name="connsiteY56" fmla="*/ 156783 h 449933"/>
              <a:gd name="connsiteX57" fmla="*/ 3376597 w 4204952"/>
              <a:gd name="connsiteY57" fmla="*/ 142556 h 449933"/>
              <a:gd name="connsiteX58" fmla="*/ 3575791 w 4204952"/>
              <a:gd name="connsiteY58" fmla="*/ 16 h 449933"/>
              <a:gd name="connsiteX59" fmla="*/ 3604172 w 4204952"/>
              <a:gd name="connsiteY59" fmla="*/ 7540 h 449933"/>
              <a:gd name="connsiteX60" fmla="*/ 3634968 w 4204952"/>
              <a:gd name="connsiteY60" fmla="*/ 153078 h 449933"/>
              <a:gd name="connsiteX61" fmla="*/ 3633912 w 4204952"/>
              <a:gd name="connsiteY61" fmla="*/ 156783 h 449933"/>
              <a:gd name="connsiteX62" fmla="*/ 3644475 w 4204952"/>
              <a:gd name="connsiteY62" fmla="*/ 142556 h 449933"/>
              <a:gd name="connsiteX63" fmla="*/ 3843668 w 4204952"/>
              <a:gd name="connsiteY63" fmla="*/ 16 h 449933"/>
              <a:gd name="connsiteX64" fmla="*/ 3872050 w 4204952"/>
              <a:gd name="connsiteY64" fmla="*/ 7540 h 449933"/>
              <a:gd name="connsiteX65" fmla="*/ 3902846 w 4204952"/>
              <a:gd name="connsiteY65" fmla="*/ 153078 h 449933"/>
              <a:gd name="connsiteX66" fmla="*/ 3901791 w 4204952"/>
              <a:gd name="connsiteY66" fmla="*/ 156782 h 449933"/>
              <a:gd name="connsiteX67" fmla="*/ 3912353 w 4204952"/>
              <a:gd name="connsiteY67" fmla="*/ 142556 h 449933"/>
              <a:gd name="connsiteX68" fmla="*/ 4111546 w 4204952"/>
              <a:gd name="connsiteY68" fmla="*/ 16 h 449933"/>
              <a:gd name="connsiteX69" fmla="*/ 4139928 w 4204952"/>
              <a:gd name="connsiteY69" fmla="*/ 7540 h 449933"/>
              <a:gd name="connsiteX70" fmla="*/ 4170724 w 4204952"/>
              <a:gd name="connsiteY70" fmla="*/ 153078 h 449933"/>
              <a:gd name="connsiteX71" fmla="*/ 4169668 w 4204952"/>
              <a:gd name="connsiteY71" fmla="*/ 156785 h 449933"/>
              <a:gd name="connsiteX72" fmla="*/ 4180232 w 4204952"/>
              <a:gd name="connsiteY72" fmla="*/ 142556 h 449933"/>
              <a:gd name="connsiteX73" fmla="*/ 4204952 w 4204952"/>
              <a:gd name="connsiteY73" fmla="*/ 115168 h 449933"/>
              <a:gd name="connsiteX74" fmla="*/ 4204952 w 4204952"/>
              <a:gd name="connsiteY74" fmla="*/ 449933 h 449933"/>
              <a:gd name="connsiteX75" fmla="*/ 0 w 4204952"/>
              <a:gd name="connsiteY75" fmla="*/ 449933 h 449933"/>
              <a:gd name="connsiteX76" fmla="*/ 15021 w 4204952"/>
              <a:gd name="connsiteY76" fmla="*/ 397235 h 449933"/>
              <a:gd name="connsiteX77" fmla="*/ 78969 w 4204952"/>
              <a:gd name="connsiteY77" fmla="*/ 264370 h 449933"/>
              <a:gd name="connsiteX0" fmla="*/ 15021 w 4204952"/>
              <a:gd name="connsiteY0" fmla="*/ 397235 h 449933"/>
              <a:gd name="connsiteX1" fmla="*/ 420431 w 4204952"/>
              <a:gd name="connsiteY1" fmla="*/ 153078 h 449933"/>
              <a:gd name="connsiteX2" fmla="*/ 429937 w 4204952"/>
              <a:gd name="connsiteY2" fmla="*/ 142556 h 449933"/>
              <a:gd name="connsiteX3" fmla="*/ 629130 w 4204952"/>
              <a:gd name="connsiteY3" fmla="*/ 16 h 449933"/>
              <a:gd name="connsiteX4" fmla="*/ 657512 w 4204952"/>
              <a:gd name="connsiteY4" fmla="*/ 7540 h 449933"/>
              <a:gd name="connsiteX5" fmla="*/ 688309 w 4204952"/>
              <a:gd name="connsiteY5" fmla="*/ 153078 h 449933"/>
              <a:gd name="connsiteX6" fmla="*/ 687252 w 4204952"/>
              <a:gd name="connsiteY6" fmla="*/ 156785 h 449933"/>
              <a:gd name="connsiteX7" fmla="*/ 697816 w 4204952"/>
              <a:gd name="connsiteY7" fmla="*/ 142556 h 449933"/>
              <a:gd name="connsiteX8" fmla="*/ 897009 w 4204952"/>
              <a:gd name="connsiteY8" fmla="*/ 16 h 449933"/>
              <a:gd name="connsiteX9" fmla="*/ 925391 w 4204952"/>
              <a:gd name="connsiteY9" fmla="*/ 7540 h 449933"/>
              <a:gd name="connsiteX10" fmla="*/ 956187 w 4204952"/>
              <a:gd name="connsiteY10" fmla="*/ 153078 h 449933"/>
              <a:gd name="connsiteX11" fmla="*/ 955132 w 4204952"/>
              <a:gd name="connsiteY11" fmla="*/ 156783 h 449933"/>
              <a:gd name="connsiteX12" fmla="*/ 965694 w 4204952"/>
              <a:gd name="connsiteY12" fmla="*/ 142556 h 449933"/>
              <a:gd name="connsiteX13" fmla="*/ 1164887 w 4204952"/>
              <a:gd name="connsiteY13" fmla="*/ 16 h 449933"/>
              <a:gd name="connsiteX14" fmla="*/ 1193269 w 4204952"/>
              <a:gd name="connsiteY14" fmla="*/ 7540 h 449933"/>
              <a:gd name="connsiteX15" fmla="*/ 1224065 w 4204952"/>
              <a:gd name="connsiteY15" fmla="*/ 153078 h 449933"/>
              <a:gd name="connsiteX16" fmla="*/ 1223009 w 4204952"/>
              <a:gd name="connsiteY16" fmla="*/ 156783 h 449933"/>
              <a:gd name="connsiteX17" fmla="*/ 1233572 w 4204952"/>
              <a:gd name="connsiteY17" fmla="*/ 142556 h 449933"/>
              <a:gd name="connsiteX18" fmla="*/ 1432765 w 4204952"/>
              <a:gd name="connsiteY18" fmla="*/ 16 h 449933"/>
              <a:gd name="connsiteX19" fmla="*/ 1461147 w 4204952"/>
              <a:gd name="connsiteY19" fmla="*/ 7540 h 449933"/>
              <a:gd name="connsiteX20" fmla="*/ 1491943 w 4204952"/>
              <a:gd name="connsiteY20" fmla="*/ 153078 h 449933"/>
              <a:gd name="connsiteX21" fmla="*/ 1490885 w 4204952"/>
              <a:gd name="connsiteY21" fmla="*/ 156785 h 449933"/>
              <a:gd name="connsiteX22" fmla="*/ 1501450 w 4204952"/>
              <a:gd name="connsiteY22" fmla="*/ 142556 h 449933"/>
              <a:gd name="connsiteX23" fmla="*/ 1700643 w 4204952"/>
              <a:gd name="connsiteY23" fmla="*/ 16 h 449933"/>
              <a:gd name="connsiteX24" fmla="*/ 1729024 w 4204952"/>
              <a:gd name="connsiteY24" fmla="*/ 7540 h 449933"/>
              <a:gd name="connsiteX25" fmla="*/ 1759822 w 4204952"/>
              <a:gd name="connsiteY25" fmla="*/ 153078 h 449933"/>
              <a:gd name="connsiteX26" fmla="*/ 1758766 w 4204952"/>
              <a:gd name="connsiteY26" fmla="*/ 156783 h 449933"/>
              <a:gd name="connsiteX27" fmla="*/ 1769328 w 4204952"/>
              <a:gd name="connsiteY27" fmla="*/ 142556 h 449933"/>
              <a:gd name="connsiteX28" fmla="*/ 1968521 w 4204952"/>
              <a:gd name="connsiteY28" fmla="*/ 16 h 449933"/>
              <a:gd name="connsiteX29" fmla="*/ 1996903 w 4204952"/>
              <a:gd name="connsiteY29" fmla="*/ 7540 h 449933"/>
              <a:gd name="connsiteX30" fmla="*/ 2027700 w 4204952"/>
              <a:gd name="connsiteY30" fmla="*/ 153078 h 449933"/>
              <a:gd name="connsiteX31" fmla="*/ 2026644 w 4204952"/>
              <a:gd name="connsiteY31" fmla="*/ 156783 h 449933"/>
              <a:gd name="connsiteX32" fmla="*/ 2037206 w 4204952"/>
              <a:gd name="connsiteY32" fmla="*/ 142556 h 449933"/>
              <a:gd name="connsiteX33" fmla="*/ 2236399 w 4204952"/>
              <a:gd name="connsiteY33" fmla="*/ 16 h 449933"/>
              <a:gd name="connsiteX34" fmla="*/ 2264781 w 4204952"/>
              <a:gd name="connsiteY34" fmla="*/ 7540 h 449933"/>
              <a:gd name="connsiteX35" fmla="*/ 2295578 w 4204952"/>
              <a:gd name="connsiteY35" fmla="*/ 153078 h 449933"/>
              <a:gd name="connsiteX36" fmla="*/ 2294520 w 4204952"/>
              <a:gd name="connsiteY36" fmla="*/ 156785 h 449933"/>
              <a:gd name="connsiteX37" fmla="*/ 2305086 w 4204952"/>
              <a:gd name="connsiteY37" fmla="*/ 142556 h 449933"/>
              <a:gd name="connsiteX38" fmla="*/ 2504278 w 4204952"/>
              <a:gd name="connsiteY38" fmla="*/ 16 h 449933"/>
              <a:gd name="connsiteX39" fmla="*/ 2532659 w 4204952"/>
              <a:gd name="connsiteY39" fmla="*/ 7540 h 449933"/>
              <a:gd name="connsiteX40" fmla="*/ 2563456 w 4204952"/>
              <a:gd name="connsiteY40" fmla="*/ 153078 h 449933"/>
              <a:gd name="connsiteX41" fmla="*/ 2562400 w 4204952"/>
              <a:gd name="connsiteY41" fmla="*/ 156783 h 449933"/>
              <a:gd name="connsiteX42" fmla="*/ 2572964 w 4204952"/>
              <a:gd name="connsiteY42" fmla="*/ 142556 h 449933"/>
              <a:gd name="connsiteX43" fmla="*/ 2772156 w 4204952"/>
              <a:gd name="connsiteY43" fmla="*/ 16 h 449933"/>
              <a:gd name="connsiteX44" fmla="*/ 2800538 w 4204952"/>
              <a:gd name="connsiteY44" fmla="*/ 7540 h 449933"/>
              <a:gd name="connsiteX45" fmla="*/ 2831335 w 4204952"/>
              <a:gd name="connsiteY45" fmla="*/ 153078 h 449933"/>
              <a:gd name="connsiteX46" fmla="*/ 2830278 w 4204952"/>
              <a:gd name="connsiteY46" fmla="*/ 156783 h 449933"/>
              <a:gd name="connsiteX47" fmla="*/ 2840840 w 4204952"/>
              <a:gd name="connsiteY47" fmla="*/ 142556 h 449933"/>
              <a:gd name="connsiteX48" fmla="*/ 3040034 w 4204952"/>
              <a:gd name="connsiteY48" fmla="*/ 16 h 449933"/>
              <a:gd name="connsiteX49" fmla="*/ 3068416 w 4204952"/>
              <a:gd name="connsiteY49" fmla="*/ 7540 h 449933"/>
              <a:gd name="connsiteX50" fmla="*/ 3099211 w 4204952"/>
              <a:gd name="connsiteY50" fmla="*/ 153078 h 449933"/>
              <a:gd name="connsiteX51" fmla="*/ 3098155 w 4204952"/>
              <a:gd name="connsiteY51" fmla="*/ 156785 h 449933"/>
              <a:gd name="connsiteX52" fmla="*/ 3108720 w 4204952"/>
              <a:gd name="connsiteY52" fmla="*/ 142556 h 449933"/>
              <a:gd name="connsiteX53" fmla="*/ 3307913 w 4204952"/>
              <a:gd name="connsiteY53" fmla="*/ 16 h 449933"/>
              <a:gd name="connsiteX54" fmla="*/ 3336294 w 4204952"/>
              <a:gd name="connsiteY54" fmla="*/ 7540 h 449933"/>
              <a:gd name="connsiteX55" fmla="*/ 3367091 w 4204952"/>
              <a:gd name="connsiteY55" fmla="*/ 153078 h 449933"/>
              <a:gd name="connsiteX56" fmla="*/ 3366035 w 4204952"/>
              <a:gd name="connsiteY56" fmla="*/ 156783 h 449933"/>
              <a:gd name="connsiteX57" fmla="*/ 3376597 w 4204952"/>
              <a:gd name="connsiteY57" fmla="*/ 142556 h 449933"/>
              <a:gd name="connsiteX58" fmla="*/ 3575791 w 4204952"/>
              <a:gd name="connsiteY58" fmla="*/ 16 h 449933"/>
              <a:gd name="connsiteX59" fmla="*/ 3604172 w 4204952"/>
              <a:gd name="connsiteY59" fmla="*/ 7540 h 449933"/>
              <a:gd name="connsiteX60" fmla="*/ 3634968 w 4204952"/>
              <a:gd name="connsiteY60" fmla="*/ 153078 h 449933"/>
              <a:gd name="connsiteX61" fmla="*/ 3633912 w 4204952"/>
              <a:gd name="connsiteY61" fmla="*/ 156783 h 449933"/>
              <a:gd name="connsiteX62" fmla="*/ 3644475 w 4204952"/>
              <a:gd name="connsiteY62" fmla="*/ 142556 h 449933"/>
              <a:gd name="connsiteX63" fmla="*/ 3843668 w 4204952"/>
              <a:gd name="connsiteY63" fmla="*/ 16 h 449933"/>
              <a:gd name="connsiteX64" fmla="*/ 3872050 w 4204952"/>
              <a:gd name="connsiteY64" fmla="*/ 7540 h 449933"/>
              <a:gd name="connsiteX65" fmla="*/ 3902846 w 4204952"/>
              <a:gd name="connsiteY65" fmla="*/ 153078 h 449933"/>
              <a:gd name="connsiteX66" fmla="*/ 3901791 w 4204952"/>
              <a:gd name="connsiteY66" fmla="*/ 156782 h 449933"/>
              <a:gd name="connsiteX67" fmla="*/ 3912353 w 4204952"/>
              <a:gd name="connsiteY67" fmla="*/ 142556 h 449933"/>
              <a:gd name="connsiteX68" fmla="*/ 4111546 w 4204952"/>
              <a:gd name="connsiteY68" fmla="*/ 16 h 449933"/>
              <a:gd name="connsiteX69" fmla="*/ 4139928 w 4204952"/>
              <a:gd name="connsiteY69" fmla="*/ 7540 h 449933"/>
              <a:gd name="connsiteX70" fmla="*/ 4170724 w 4204952"/>
              <a:gd name="connsiteY70" fmla="*/ 153078 h 449933"/>
              <a:gd name="connsiteX71" fmla="*/ 4169668 w 4204952"/>
              <a:gd name="connsiteY71" fmla="*/ 156785 h 449933"/>
              <a:gd name="connsiteX72" fmla="*/ 4180232 w 4204952"/>
              <a:gd name="connsiteY72" fmla="*/ 142556 h 449933"/>
              <a:gd name="connsiteX73" fmla="*/ 4204952 w 4204952"/>
              <a:gd name="connsiteY73" fmla="*/ 115168 h 449933"/>
              <a:gd name="connsiteX74" fmla="*/ 4204952 w 4204952"/>
              <a:gd name="connsiteY74" fmla="*/ 449933 h 449933"/>
              <a:gd name="connsiteX75" fmla="*/ 0 w 4204952"/>
              <a:gd name="connsiteY75" fmla="*/ 449933 h 449933"/>
              <a:gd name="connsiteX76" fmla="*/ 15021 w 4204952"/>
              <a:gd name="connsiteY76" fmla="*/ 397235 h 449933"/>
              <a:gd name="connsiteX0" fmla="*/ 15021 w 4204952"/>
              <a:gd name="connsiteY0" fmla="*/ 397235 h 449933"/>
              <a:gd name="connsiteX1" fmla="*/ 429937 w 4204952"/>
              <a:gd name="connsiteY1" fmla="*/ 142556 h 449933"/>
              <a:gd name="connsiteX2" fmla="*/ 629130 w 4204952"/>
              <a:gd name="connsiteY2" fmla="*/ 16 h 449933"/>
              <a:gd name="connsiteX3" fmla="*/ 657512 w 4204952"/>
              <a:gd name="connsiteY3" fmla="*/ 7540 h 449933"/>
              <a:gd name="connsiteX4" fmla="*/ 688309 w 4204952"/>
              <a:gd name="connsiteY4" fmla="*/ 153078 h 449933"/>
              <a:gd name="connsiteX5" fmla="*/ 687252 w 4204952"/>
              <a:gd name="connsiteY5" fmla="*/ 156785 h 449933"/>
              <a:gd name="connsiteX6" fmla="*/ 697816 w 4204952"/>
              <a:gd name="connsiteY6" fmla="*/ 142556 h 449933"/>
              <a:gd name="connsiteX7" fmla="*/ 897009 w 4204952"/>
              <a:gd name="connsiteY7" fmla="*/ 16 h 449933"/>
              <a:gd name="connsiteX8" fmla="*/ 925391 w 4204952"/>
              <a:gd name="connsiteY8" fmla="*/ 7540 h 449933"/>
              <a:gd name="connsiteX9" fmla="*/ 956187 w 4204952"/>
              <a:gd name="connsiteY9" fmla="*/ 153078 h 449933"/>
              <a:gd name="connsiteX10" fmla="*/ 955132 w 4204952"/>
              <a:gd name="connsiteY10" fmla="*/ 156783 h 449933"/>
              <a:gd name="connsiteX11" fmla="*/ 965694 w 4204952"/>
              <a:gd name="connsiteY11" fmla="*/ 142556 h 449933"/>
              <a:gd name="connsiteX12" fmla="*/ 1164887 w 4204952"/>
              <a:gd name="connsiteY12" fmla="*/ 16 h 449933"/>
              <a:gd name="connsiteX13" fmla="*/ 1193269 w 4204952"/>
              <a:gd name="connsiteY13" fmla="*/ 7540 h 449933"/>
              <a:gd name="connsiteX14" fmla="*/ 1224065 w 4204952"/>
              <a:gd name="connsiteY14" fmla="*/ 153078 h 449933"/>
              <a:gd name="connsiteX15" fmla="*/ 1223009 w 4204952"/>
              <a:gd name="connsiteY15" fmla="*/ 156783 h 449933"/>
              <a:gd name="connsiteX16" fmla="*/ 1233572 w 4204952"/>
              <a:gd name="connsiteY16" fmla="*/ 142556 h 449933"/>
              <a:gd name="connsiteX17" fmla="*/ 1432765 w 4204952"/>
              <a:gd name="connsiteY17" fmla="*/ 16 h 449933"/>
              <a:gd name="connsiteX18" fmla="*/ 1461147 w 4204952"/>
              <a:gd name="connsiteY18" fmla="*/ 7540 h 449933"/>
              <a:gd name="connsiteX19" fmla="*/ 1491943 w 4204952"/>
              <a:gd name="connsiteY19" fmla="*/ 153078 h 449933"/>
              <a:gd name="connsiteX20" fmla="*/ 1490885 w 4204952"/>
              <a:gd name="connsiteY20" fmla="*/ 156785 h 449933"/>
              <a:gd name="connsiteX21" fmla="*/ 1501450 w 4204952"/>
              <a:gd name="connsiteY21" fmla="*/ 142556 h 449933"/>
              <a:gd name="connsiteX22" fmla="*/ 1700643 w 4204952"/>
              <a:gd name="connsiteY22" fmla="*/ 16 h 449933"/>
              <a:gd name="connsiteX23" fmla="*/ 1729024 w 4204952"/>
              <a:gd name="connsiteY23" fmla="*/ 7540 h 449933"/>
              <a:gd name="connsiteX24" fmla="*/ 1759822 w 4204952"/>
              <a:gd name="connsiteY24" fmla="*/ 153078 h 449933"/>
              <a:gd name="connsiteX25" fmla="*/ 1758766 w 4204952"/>
              <a:gd name="connsiteY25" fmla="*/ 156783 h 449933"/>
              <a:gd name="connsiteX26" fmla="*/ 1769328 w 4204952"/>
              <a:gd name="connsiteY26" fmla="*/ 142556 h 449933"/>
              <a:gd name="connsiteX27" fmla="*/ 1968521 w 4204952"/>
              <a:gd name="connsiteY27" fmla="*/ 16 h 449933"/>
              <a:gd name="connsiteX28" fmla="*/ 1996903 w 4204952"/>
              <a:gd name="connsiteY28" fmla="*/ 7540 h 449933"/>
              <a:gd name="connsiteX29" fmla="*/ 2027700 w 4204952"/>
              <a:gd name="connsiteY29" fmla="*/ 153078 h 449933"/>
              <a:gd name="connsiteX30" fmla="*/ 2026644 w 4204952"/>
              <a:gd name="connsiteY30" fmla="*/ 156783 h 449933"/>
              <a:gd name="connsiteX31" fmla="*/ 2037206 w 4204952"/>
              <a:gd name="connsiteY31" fmla="*/ 142556 h 449933"/>
              <a:gd name="connsiteX32" fmla="*/ 2236399 w 4204952"/>
              <a:gd name="connsiteY32" fmla="*/ 16 h 449933"/>
              <a:gd name="connsiteX33" fmla="*/ 2264781 w 4204952"/>
              <a:gd name="connsiteY33" fmla="*/ 7540 h 449933"/>
              <a:gd name="connsiteX34" fmla="*/ 2295578 w 4204952"/>
              <a:gd name="connsiteY34" fmla="*/ 153078 h 449933"/>
              <a:gd name="connsiteX35" fmla="*/ 2294520 w 4204952"/>
              <a:gd name="connsiteY35" fmla="*/ 156785 h 449933"/>
              <a:gd name="connsiteX36" fmla="*/ 2305086 w 4204952"/>
              <a:gd name="connsiteY36" fmla="*/ 142556 h 449933"/>
              <a:gd name="connsiteX37" fmla="*/ 2504278 w 4204952"/>
              <a:gd name="connsiteY37" fmla="*/ 16 h 449933"/>
              <a:gd name="connsiteX38" fmla="*/ 2532659 w 4204952"/>
              <a:gd name="connsiteY38" fmla="*/ 7540 h 449933"/>
              <a:gd name="connsiteX39" fmla="*/ 2563456 w 4204952"/>
              <a:gd name="connsiteY39" fmla="*/ 153078 h 449933"/>
              <a:gd name="connsiteX40" fmla="*/ 2562400 w 4204952"/>
              <a:gd name="connsiteY40" fmla="*/ 156783 h 449933"/>
              <a:gd name="connsiteX41" fmla="*/ 2572964 w 4204952"/>
              <a:gd name="connsiteY41" fmla="*/ 142556 h 449933"/>
              <a:gd name="connsiteX42" fmla="*/ 2772156 w 4204952"/>
              <a:gd name="connsiteY42" fmla="*/ 16 h 449933"/>
              <a:gd name="connsiteX43" fmla="*/ 2800538 w 4204952"/>
              <a:gd name="connsiteY43" fmla="*/ 7540 h 449933"/>
              <a:gd name="connsiteX44" fmla="*/ 2831335 w 4204952"/>
              <a:gd name="connsiteY44" fmla="*/ 153078 h 449933"/>
              <a:gd name="connsiteX45" fmla="*/ 2830278 w 4204952"/>
              <a:gd name="connsiteY45" fmla="*/ 156783 h 449933"/>
              <a:gd name="connsiteX46" fmla="*/ 2840840 w 4204952"/>
              <a:gd name="connsiteY46" fmla="*/ 142556 h 449933"/>
              <a:gd name="connsiteX47" fmla="*/ 3040034 w 4204952"/>
              <a:gd name="connsiteY47" fmla="*/ 16 h 449933"/>
              <a:gd name="connsiteX48" fmla="*/ 3068416 w 4204952"/>
              <a:gd name="connsiteY48" fmla="*/ 7540 h 449933"/>
              <a:gd name="connsiteX49" fmla="*/ 3099211 w 4204952"/>
              <a:gd name="connsiteY49" fmla="*/ 153078 h 449933"/>
              <a:gd name="connsiteX50" fmla="*/ 3098155 w 4204952"/>
              <a:gd name="connsiteY50" fmla="*/ 156785 h 449933"/>
              <a:gd name="connsiteX51" fmla="*/ 3108720 w 4204952"/>
              <a:gd name="connsiteY51" fmla="*/ 142556 h 449933"/>
              <a:gd name="connsiteX52" fmla="*/ 3307913 w 4204952"/>
              <a:gd name="connsiteY52" fmla="*/ 16 h 449933"/>
              <a:gd name="connsiteX53" fmla="*/ 3336294 w 4204952"/>
              <a:gd name="connsiteY53" fmla="*/ 7540 h 449933"/>
              <a:gd name="connsiteX54" fmla="*/ 3367091 w 4204952"/>
              <a:gd name="connsiteY54" fmla="*/ 153078 h 449933"/>
              <a:gd name="connsiteX55" fmla="*/ 3366035 w 4204952"/>
              <a:gd name="connsiteY55" fmla="*/ 156783 h 449933"/>
              <a:gd name="connsiteX56" fmla="*/ 3376597 w 4204952"/>
              <a:gd name="connsiteY56" fmla="*/ 142556 h 449933"/>
              <a:gd name="connsiteX57" fmla="*/ 3575791 w 4204952"/>
              <a:gd name="connsiteY57" fmla="*/ 16 h 449933"/>
              <a:gd name="connsiteX58" fmla="*/ 3604172 w 4204952"/>
              <a:gd name="connsiteY58" fmla="*/ 7540 h 449933"/>
              <a:gd name="connsiteX59" fmla="*/ 3634968 w 4204952"/>
              <a:gd name="connsiteY59" fmla="*/ 153078 h 449933"/>
              <a:gd name="connsiteX60" fmla="*/ 3633912 w 4204952"/>
              <a:gd name="connsiteY60" fmla="*/ 156783 h 449933"/>
              <a:gd name="connsiteX61" fmla="*/ 3644475 w 4204952"/>
              <a:gd name="connsiteY61" fmla="*/ 142556 h 449933"/>
              <a:gd name="connsiteX62" fmla="*/ 3843668 w 4204952"/>
              <a:gd name="connsiteY62" fmla="*/ 16 h 449933"/>
              <a:gd name="connsiteX63" fmla="*/ 3872050 w 4204952"/>
              <a:gd name="connsiteY63" fmla="*/ 7540 h 449933"/>
              <a:gd name="connsiteX64" fmla="*/ 3902846 w 4204952"/>
              <a:gd name="connsiteY64" fmla="*/ 153078 h 449933"/>
              <a:gd name="connsiteX65" fmla="*/ 3901791 w 4204952"/>
              <a:gd name="connsiteY65" fmla="*/ 156782 h 449933"/>
              <a:gd name="connsiteX66" fmla="*/ 3912353 w 4204952"/>
              <a:gd name="connsiteY66" fmla="*/ 142556 h 449933"/>
              <a:gd name="connsiteX67" fmla="*/ 4111546 w 4204952"/>
              <a:gd name="connsiteY67" fmla="*/ 16 h 449933"/>
              <a:gd name="connsiteX68" fmla="*/ 4139928 w 4204952"/>
              <a:gd name="connsiteY68" fmla="*/ 7540 h 449933"/>
              <a:gd name="connsiteX69" fmla="*/ 4170724 w 4204952"/>
              <a:gd name="connsiteY69" fmla="*/ 153078 h 449933"/>
              <a:gd name="connsiteX70" fmla="*/ 4169668 w 4204952"/>
              <a:gd name="connsiteY70" fmla="*/ 156785 h 449933"/>
              <a:gd name="connsiteX71" fmla="*/ 4180232 w 4204952"/>
              <a:gd name="connsiteY71" fmla="*/ 142556 h 449933"/>
              <a:gd name="connsiteX72" fmla="*/ 4204952 w 4204952"/>
              <a:gd name="connsiteY72" fmla="*/ 115168 h 449933"/>
              <a:gd name="connsiteX73" fmla="*/ 4204952 w 4204952"/>
              <a:gd name="connsiteY73" fmla="*/ 449933 h 449933"/>
              <a:gd name="connsiteX74" fmla="*/ 0 w 4204952"/>
              <a:gd name="connsiteY74" fmla="*/ 449933 h 449933"/>
              <a:gd name="connsiteX75" fmla="*/ 15021 w 4204952"/>
              <a:gd name="connsiteY75" fmla="*/ 397235 h 449933"/>
              <a:gd name="connsiteX0" fmla="*/ 15021 w 4204952"/>
              <a:gd name="connsiteY0" fmla="*/ 397235 h 488675"/>
              <a:gd name="connsiteX1" fmla="*/ 429937 w 4204952"/>
              <a:gd name="connsiteY1" fmla="*/ 142556 h 488675"/>
              <a:gd name="connsiteX2" fmla="*/ 629130 w 4204952"/>
              <a:gd name="connsiteY2" fmla="*/ 16 h 488675"/>
              <a:gd name="connsiteX3" fmla="*/ 657512 w 4204952"/>
              <a:gd name="connsiteY3" fmla="*/ 7540 h 488675"/>
              <a:gd name="connsiteX4" fmla="*/ 688309 w 4204952"/>
              <a:gd name="connsiteY4" fmla="*/ 153078 h 488675"/>
              <a:gd name="connsiteX5" fmla="*/ 687252 w 4204952"/>
              <a:gd name="connsiteY5" fmla="*/ 156785 h 488675"/>
              <a:gd name="connsiteX6" fmla="*/ 697816 w 4204952"/>
              <a:gd name="connsiteY6" fmla="*/ 142556 h 488675"/>
              <a:gd name="connsiteX7" fmla="*/ 897009 w 4204952"/>
              <a:gd name="connsiteY7" fmla="*/ 16 h 488675"/>
              <a:gd name="connsiteX8" fmla="*/ 925391 w 4204952"/>
              <a:gd name="connsiteY8" fmla="*/ 7540 h 488675"/>
              <a:gd name="connsiteX9" fmla="*/ 956187 w 4204952"/>
              <a:gd name="connsiteY9" fmla="*/ 153078 h 488675"/>
              <a:gd name="connsiteX10" fmla="*/ 955132 w 4204952"/>
              <a:gd name="connsiteY10" fmla="*/ 156783 h 488675"/>
              <a:gd name="connsiteX11" fmla="*/ 965694 w 4204952"/>
              <a:gd name="connsiteY11" fmla="*/ 142556 h 488675"/>
              <a:gd name="connsiteX12" fmla="*/ 1164887 w 4204952"/>
              <a:gd name="connsiteY12" fmla="*/ 16 h 488675"/>
              <a:gd name="connsiteX13" fmla="*/ 1193269 w 4204952"/>
              <a:gd name="connsiteY13" fmla="*/ 7540 h 488675"/>
              <a:gd name="connsiteX14" fmla="*/ 1224065 w 4204952"/>
              <a:gd name="connsiteY14" fmla="*/ 153078 h 488675"/>
              <a:gd name="connsiteX15" fmla="*/ 1223009 w 4204952"/>
              <a:gd name="connsiteY15" fmla="*/ 156783 h 488675"/>
              <a:gd name="connsiteX16" fmla="*/ 1233572 w 4204952"/>
              <a:gd name="connsiteY16" fmla="*/ 142556 h 488675"/>
              <a:gd name="connsiteX17" fmla="*/ 1432765 w 4204952"/>
              <a:gd name="connsiteY17" fmla="*/ 16 h 488675"/>
              <a:gd name="connsiteX18" fmla="*/ 1461147 w 4204952"/>
              <a:gd name="connsiteY18" fmla="*/ 7540 h 488675"/>
              <a:gd name="connsiteX19" fmla="*/ 1491943 w 4204952"/>
              <a:gd name="connsiteY19" fmla="*/ 153078 h 488675"/>
              <a:gd name="connsiteX20" fmla="*/ 1490885 w 4204952"/>
              <a:gd name="connsiteY20" fmla="*/ 156785 h 488675"/>
              <a:gd name="connsiteX21" fmla="*/ 1501450 w 4204952"/>
              <a:gd name="connsiteY21" fmla="*/ 142556 h 488675"/>
              <a:gd name="connsiteX22" fmla="*/ 1700643 w 4204952"/>
              <a:gd name="connsiteY22" fmla="*/ 16 h 488675"/>
              <a:gd name="connsiteX23" fmla="*/ 1729024 w 4204952"/>
              <a:gd name="connsiteY23" fmla="*/ 7540 h 488675"/>
              <a:gd name="connsiteX24" fmla="*/ 1759822 w 4204952"/>
              <a:gd name="connsiteY24" fmla="*/ 153078 h 488675"/>
              <a:gd name="connsiteX25" fmla="*/ 1758766 w 4204952"/>
              <a:gd name="connsiteY25" fmla="*/ 156783 h 488675"/>
              <a:gd name="connsiteX26" fmla="*/ 1769328 w 4204952"/>
              <a:gd name="connsiteY26" fmla="*/ 142556 h 488675"/>
              <a:gd name="connsiteX27" fmla="*/ 1968521 w 4204952"/>
              <a:gd name="connsiteY27" fmla="*/ 16 h 488675"/>
              <a:gd name="connsiteX28" fmla="*/ 1996903 w 4204952"/>
              <a:gd name="connsiteY28" fmla="*/ 7540 h 488675"/>
              <a:gd name="connsiteX29" fmla="*/ 2027700 w 4204952"/>
              <a:gd name="connsiteY29" fmla="*/ 153078 h 488675"/>
              <a:gd name="connsiteX30" fmla="*/ 2026644 w 4204952"/>
              <a:gd name="connsiteY30" fmla="*/ 156783 h 488675"/>
              <a:gd name="connsiteX31" fmla="*/ 2037206 w 4204952"/>
              <a:gd name="connsiteY31" fmla="*/ 142556 h 488675"/>
              <a:gd name="connsiteX32" fmla="*/ 2236399 w 4204952"/>
              <a:gd name="connsiteY32" fmla="*/ 16 h 488675"/>
              <a:gd name="connsiteX33" fmla="*/ 2264781 w 4204952"/>
              <a:gd name="connsiteY33" fmla="*/ 7540 h 488675"/>
              <a:gd name="connsiteX34" fmla="*/ 2295578 w 4204952"/>
              <a:gd name="connsiteY34" fmla="*/ 153078 h 488675"/>
              <a:gd name="connsiteX35" fmla="*/ 2294520 w 4204952"/>
              <a:gd name="connsiteY35" fmla="*/ 156785 h 488675"/>
              <a:gd name="connsiteX36" fmla="*/ 2305086 w 4204952"/>
              <a:gd name="connsiteY36" fmla="*/ 142556 h 488675"/>
              <a:gd name="connsiteX37" fmla="*/ 2504278 w 4204952"/>
              <a:gd name="connsiteY37" fmla="*/ 16 h 488675"/>
              <a:gd name="connsiteX38" fmla="*/ 2532659 w 4204952"/>
              <a:gd name="connsiteY38" fmla="*/ 7540 h 488675"/>
              <a:gd name="connsiteX39" fmla="*/ 2563456 w 4204952"/>
              <a:gd name="connsiteY39" fmla="*/ 153078 h 488675"/>
              <a:gd name="connsiteX40" fmla="*/ 2562400 w 4204952"/>
              <a:gd name="connsiteY40" fmla="*/ 156783 h 488675"/>
              <a:gd name="connsiteX41" fmla="*/ 2572964 w 4204952"/>
              <a:gd name="connsiteY41" fmla="*/ 142556 h 488675"/>
              <a:gd name="connsiteX42" fmla="*/ 2772156 w 4204952"/>
              <a:gd name="connsiteY42" fmla="*/ 16 h 488675"/>
              <a:gd name="connsiteX43" fmla="*/ 2800538 w 4204952"/>
              <a:gd name="connsiteY43" fmla="*/ 7540 h 488675"/>
              <a:gd name="connsiteX44" fmla="*/ 2831335 w 4204952"/>
              <a:gd name="connsiteY44" fmla="*/ 153078 h 488675"/>
              <a:gd name="connsiteX45" fmla="*/ 2830278 w 4204952"/>
              <a:gd name="connsiteY45" fmla="*/ 156783 h 488675"/>
              <a:gd name="connsiteX46" fmla="*/ 2840840 w 4204952"/>
              <a:gd name="connsiteY46" fmla="*/ 142556 h 488675"/>
              <a:gd name="connsiteX47" fmla="*/ 3040034 w 4204952"/>
              <a:gd name="connsiteY47" fmla="*/ 16 h 488675"/>
              <a:gd name="connsiteX48" fmla="*/ 3068416 w 4204952"/>
              <a:gd name="connsiteY48" fmla="*/ 7540 h 488675"/>
              <a:gd name="connsiteX49" fmla="*/ 3099211 w 4204952"/>
              <a:gd name="connsiteY49" fmla="*/ 153078 h 488675"/>
              <a:gd name="connsiteX50" fmla="*/ 3098155 w 4204952"/>
              <a:gd name="connsiteY50" fmla="*/ 156785 h 488675"/>
              <a:gd name="connsiteX51" fmla="*/ 3108720 w 4204952"/>
              <a:gd name="connsiteY51" fmla="*/ 142556 h 488675"/>
              <a:gd name="connsiteX52" fmla="*/ 3307913 w 4204952"/>
              <a:gd name="connsiteY52" fmla="*/ 16 h 488675"/>
              <a:gd name="connsiteX53" fmla="*/ 3336294 w 4204952"/>
              <a:gd name="connsiteY53" fmla="*/ 7540 h 488675"/>
              <a:gd name="connsiteX54" fmla="*/ 3367091 w 4204952"/>
              <a:gd name="connsiteY54" fmla="*/ 153078 h 488675"/>
              <a:gd name="connsiteX55" fmla="*/ 3366035 w 4204952"/>
              <a:gd name="connsiteY55" fmla="*/ 156783 h 488675"/>
              <a:gd name="connsiteX56" fmla="*/ 3376597 w 4204952"/>
              <a:gd name="connsiteY56" fmla="*/ 142556 h 488675"/>
              <a:gd name="connsiteX57" fmla="*/ 3575791 w 4204952"/>
              <a:gd name="connsiteY57" fmla="*/ 16 h 488675"/>
              <a:gd name="connsiteX58" fmla="*/ 3604172 w 4204952"/>
              <a:gd name="connsiteY58" fmla="*/ 7540 h 488675"/>
              <a:gd name="connsiteX59" fmla="*/ 3634968 w 4204952"/>
              <a:gd name="connsiteY59" fmla="*/ 153078 h 488675"/>
              <a:gd name="connsiteX60" fmla="*/ 3633912 w 4204952"/>
              <a:gd name="connsiteY60" fmla="*/ 156783 h 488675"/>
              <a:gd name="connsiteX61" fmla="*/ 3644475 w 4204952"/>
              <a:gd name="connsiteY61" fmla="*/ 142556 h 488675"/>
              <a:gd name="connsiteX62" fmla="*/ 3843668 w 4204952"/>
              <a:gd name="connsiteY62" fmla="*/ 16 h 488675"/>
              <a:gd name="connsiteX63" fmla="*/ 3872050 w 4204952"/>
              <a:gd name="connsiteY63" fmla="*/ 7540 h 488675"/>
              <a:gd name="connsiteX64" fmla="*/ 3902846 w 4204952"/>
              <a:gd name="connsiteY64" fmla="*/ 153078 h 488675"/>
              <a:gd name="connsiteX65" fmla="*/ 3901791 w 4204952"/>
              <a:gd name="connsiteY65" fmla="*/ 156782 h 488675"/>
              <a:gd name="connsiteX66" fmla="*/ 3912353 w 4204952"/>
              <a:gd name="connsiteY66" fmla="*/ 142556 h 488675"/>
              <a:gd name="connsiteX67" fmla="*/ 4111546 w 4204952"/>
              <a:gd name="connsiteY67" fmla="*/ 16 h 488675"/>
              <a:gd name="connsiteX68" fmla="*/ 4139928 w 4204952"/>
              <a:gd name="connsiteY68" fmla="*/ 7540 h 488675"/>
              <a:gd name="connsiteX69" fmla="*/ 4170724 w 4204952"/>
              <a:gd name="connsiteY69" fmla="*/ 153078 h 488675"/>
              <a:gd name="connsiteX70" fmla="*/ 4169668 w 4204952"/>
              <a:gd name="connsiteY70" fmla="*/ 156785 h 488675"/>
              <a:gd name="connsiteX71" fmla="*/ 4180232 w 4204952"/>
              <a:gd name="connsiteY71" fmla="*/ 142556 h 488675"/>
              <a:gd name="connsiteX72" fmla="*/ 4204952 w 4204952"/>
              <a:gd name="connsiteY72" fmla="*/ 115168 h 488675"/>
              <a:gd name="connsiteX73" fmla="*/ 4204952 w 4204952"/>
              <a:gd name="connsiteY73" fmla="*/ 449933 h 488675"/>
              <a:gd name="connsiteX74" fmla="*/ 0 w 4204952"/>
              <a:gd name="connsiteY74" fmla="*/ 449933 h 488675"/>
              <a:gd name="connsiteX75" fmla="*/ 106461 w 4204952"/>
              <a:gd name="connsiteY75" fmla="*/ 488675 h 488675"/>
              <a:gd name="connsiteX0" fmla="*/ 429937 w 4204952"/>
              <a:gd name="connsiteY0" fmla="*/ 142556 h 488675"/>
              <a:gd name="connsiteX1" fmla="*/ 629130 w 4204952"/>
              <a:gd name="connsiteY1" fmla="*/ 16 h 488675"/>
              <a:gd name="connsiteX2" fmla="*/ 657512 w 4204952"/>
              <a:gd name="connsiteY2" fmla="*/ 7540 h 488675"/>
              <a:gd name="connsiteX3" fmla="*/ 688309 w 4204952"/>
              <a:gd name="connsiteY3" fmla="*/ 153078 h 488675"/>
              <a:gd name="connsiteX4" fmla="*/ 687252 w 4204952"/>
              <a:gd name="connsiteY4" fmla="*/ 156785 h 488675"/>
              <a:gd name="connsiteX5" fmla="*/ 697816 w 4204952"/>
              <a:gd name="connsiteY5" fmla="*/ 142556 h 488675"/>
              <a:gd name="connsiteX6" fmla="*/ 897009 w 4204952"/>
              <a:gd name="connsiteY6" fmla="*/ 16 h 488675"/>
              <a:gd name="connsiteX7" fmla="*/ 925391 w 4204952"/>
              <a:gd name="connsiteY7" fmla="*/ 7540 h 488675"/>
              <a:gd name="connsiteX8" fmla="*/ 956187 w 4204952"/>
              <a:gd name="connsiteY8" fmla="*/ 153078 h 488675"/>
              <a:gd name="connsiteX9" fmla="*/ 955132 w 4204952"/>
              <a:gd name="connsiteY9" fmla="*/ 156783 h 488675"/>
              <a:gd name="connsiteX10" fmla="*/ 965694 w 4204952"/>
              <a:gd name="connsiteY10" fmla="*/ 142556 h 488675"/>
              <a:gd name="connsiteX11" fmla="*/ 1164887 w 4204952"/>
              <a:gd name="connsiteY11" fmla="*/ 16 h 488675"/>
              <a:gd name="connsiteX12" fmla="*/ 1193269 w 4204952"/>
              <a:gd name="connsiteY12" fmla="*/ 7540 h 488675"/>
              <a:gd name="connsiteX13" fmla="*/ 1224065 w 4204952"/>
              <a:gd name="connsiteY13" fmla="*/ 153078 h 488675"/>
              <a:gd name="connsiteX14" fmla="*/ 1223009 w 4204952"/>
              <a:gd name="connsiteY14" fmla="*/ 156783 h 488675"/>
              <a:gd name="connsiteX15" fmla="*/ 1233572 w 4204952"/>
              <a:gd name="connsiteY15" fmla="*/ 142556 h 488675"/>
              <a:gd name="connsiteX16" fmla="*/ 1432765 w 4204952"/>
              <a:gd name="connsiteY16" fmla="*/ 16 h 488675"/>
              <a:gd name="connsiteX17" fmla="*/ 1461147 w 4204952"/>
              <a:gd name="connsiteY17" fmla="*/ 7540 h 488675"/>
              <a:gd name="connsiteX18" fmla="*/ 1491943 w 4204952"/>
              <a:gd name="connsiteY18" fmla="*/ 153078 h 488675"/>
              <a:gd name="connsiteX19" fmla="*/ 1490885 w 4204952"/>
              <a:gd name="connsiteY19" fmla="*/ 156785 h 488675"/>
              <a:gd name="connsiteX20" fmla="*/ 1501450 w 4204952"/>
              <a:gd name="connsiteY20" fmla="*/ 142556 h 488675"/>
              <a:gd name="connsiteX21" fmla="*/ 1700643 w 4204952"/>
              <a:gd name="connsiteY21" fmla="*/ 16 h 488675"/>
              <a:gd name="connsiteX22" fmla="*/ 1729024 w 4204952"/>
              <a:gd name="connsiteY22" fmla="*/ 7540 h 488675"/>
              <a:gd name="connsiteX23" fmla="*/ 1759822 w 4204952"/>
              <a:gd name="connsiteY23" fmla="*/ 153078 h 488675"/>
              <a:gd name="connsiteX24" fmla="*/ 1758766 w 4204952"/>
              <a:gd name="connsiteY24" fmla="*/ 156783 h 488675"/>
              <a:gd name="connsiteX25" fmla="*/ 1769328 w 4204952"/>
              <a:gd name="connsiteY25" fmla="*/ 142556 h 488675"/>
              <a:gd name="connsiteX26" fmla="*/ 1968521 w 4204952"/>
              <a:gd name="connsiteY26" fmla="*/ 16 h 488675"/>
              <a:gd name="connsiteX27" fmla="*/ 1996903 w 4204952"/>
              <a:gd name="connsiteY27" fmla="*/ 7540 h 488675"/>
              <a:gd name="connsiteX28" fmla="*/ 2027700 w 4204952"/>
              <a:gd name="connsiteY28" fmla="*/ 153078 h 488675"/>
              <a:gd name="connsiteX29" fmla="*/ 2026644 w 4204952"/>
              <a:gd name="connsiteY29" fmla="*/ 156783 h 488675"/>
              <a:gd name="connsiteX30" fmla="*/ 2037206 w 4204952"/>
              <a:gd name="connsiteY30" fmla="*/ 142556 h 488675"/>
              <a:gd name="connsiteX31" fmla="*/ 2236399 w 4204952"/>
              <a:gd name="connsiteY31" fmla="*/ 16 h 488675"/>
              <a:gd name="connsiteX32" fmla="*/ 2264781 w 4204952"/>
              <a:gd name="connsiteY32" fmla="*/ 7540 h 488675"/>
              <a:gd name="connsiteX33" fmla="*/ 2295578 w 4204952"/>
              <a:gd name="connsiteY33" fmla="*/ 153078 h 488675"/>
              <a:gd name="connsiteX34" fmla="*/ 2294520 w 4204952"/>
              <a:gd name="connsiteY34" fmla="*/ 156785 h 488675"/>
              <a:gd name="connsiteX35" fmla="*/ 2305086 w 4204952"/>
              <a:gd name="connsiteY35" fmla="*/ 142556 h 488675"/>
              <a:gd name="connsiteX36" fmla="*/ 2504278 w 4204952"/>
              <a:gd name="connsiteY36" fmla="*/ 16 h 488675"/>
              <a:gd name="connsiteX37" fmla="*/ 2532659 w 4204952"/>
              <a:gd name="connsiteY37" fmla="*/ 7540 h 488675"/>
              <a:gd name="connsiteX38" fmla="*/ 2563456 w 4204952"/>
              <a:gd name="connsiteY38" fmla="*/ 153078 h 488675"/>
              <a:gd name="connsiteX39" fmla="*/ 2562400 w 4204952"/>
              <a:gd name="connsiteY39" fmla="*/ 156783 h 488675"/>
              <a:gd name="connsiteX40" fmla="*/ 2572964 w 4204952"/>
              <a:gd name="connsiteY40" fmla="*/ 142556 h 488675"/>
              <a:gd name="connsiteX41" fmla="*/ 2772156 w 4204952"/>
              <a:gd name="connsiteY41" fmla="*/ 16 h 488675"/>
              <a:gd name="connsiteX42" fmla="*/ 2800538 w 4204952"/>
              <a:gd name="connsiteY42" fmla="*/ 7540 h 488675"/>
              <a:gd name="connsiteX43" fmla="*/ 2831335 w 4204952"/>
              <a:gd name="connsiteY43" fmla="*/ 153078 h 488675"/>
              <a:gd name="connsiteX44" fmla="*/ 2830278 w 4204952"/>
              <a:gd name="connsiteY44" fmla="*/ 156783 h 488675"/>
              <a:gd name="connsiteX45" fmla="*/ 2840840 w 4204952"/>
              <a:gd name="connsiteY45" fmla="*/ 142556 h 488675"/>
              <a:gd name="connsiteX46" fmla="*/ 3040034 w 4204952"/>
              <a:gd name="connsiteY46" fmla="*/ 16 h 488675"/>
              <a:gd name="connsiteX47" fmla="*/ 3068416 w 4204952"/>
              <a:gd name="connsiteY47" fmla="*/ 7540 h 488675"/>
              <a:gd name="connsiteX48" fmla="*/ 3099211 w 4204952"/>
              <a:gd name="connsiteY48" fmla="*/ 153078 h 488675"/>
              <a:gd name="connsiteX49" fmla="*/ 3098155 w 4204952"/>
              <a:gd name="connsiteY49" fmla="*/ 156785 h 488675"/>
              <a:gd name="connsiteX50" fmla="*/ 3108720 w 4204952"/>
              <a:gd name="connsiteY50" fmla="*/ 142556 h 488675"/>
              <a:gd name="connsiteX51" fmla="*/ 3307913 w 4204952"/>
              <a:gd name="connsiteY51" fmla="*/ 16 h 488675"/>
              <a:gd name="connsiteX52" fmla="*/ 3336294 w 4204952"/>
              <a:gd name="connsiteY52" fmla="*/ 7540 h 488675"/>
              <a:gd name="connsiteX53" fmla="*/ 3367091 w 4204952"/>
              <a:gd name="connsiteY53" fmla="*/ 153078 h 488675"/>
              <a:gd name="connsiteX54" fmla="*/ 3366035 w 4204952"/>
              <a:gd name="connsiteY54" fmla="*/ 156783 h 488675"/>
              <a:gd name="connsiteX55" fmla="*/ 3376597 w 4204952"/>
              <a:gd name="connsiteY55" fmla="*/ 142556 h 488675"/>
              <a:gd name="connsiteX56" fmla="*/ 3575791 w 4204952"/>
              <a:gd name="connsiteY56" fmla="*/ 16 h 488675"/>
              <a:gd name="connsiteX57" fmla="*/ 3604172 w 4204952"/>
              <a:gd name="connsiteY57" fmla="*/ 7540 h 488675"/>
              <a:gd name="connsiteX58" fmla="*/ 3634968 w 4204952"/>
              <a:gd name="connsiteY58" fmla="*/ 153078 h 488675"/>
              <a:gd name="connsiteX59" fmla="*/ 3633912 w 4204952"/>
              <a:gd name="connsiteY59" fmla="*/ 156783 h 488675"/>
              <a:gd name="connsiteX60" fmla="*/ 3644475 w 4204952"/>
              <a:gd name="connsiteY60" fmla="*/ 142556 h 488675"/>
              <a:gd name="connsiteX61" fmla="*/ 3843668 w 4204952"/>
              <a:gd name="connsiteY61" fmla="*/ 16 h 488675"/>
              <a:gd name="connsiteX62" fmla="*/ 3872050 w 4204952"/>
              <a:gd name="connsiteY62" fmla="*/ 7540 h 488675"/>
              <a:gd name="connsiteX63" fmla="*/ 3902846 w 4204952"/>
              <a:gd name="connsiteY63" fmla="*/ 153078 h 488675"/>
              <a:gd name="connsiteX64" fmla="*/ 3901791 w 4204952"/>
              <a:gd name="connsiteY64" fmla="*/ 156782 h 488675"/>
              <a:gd name="connsiteX65" fmla="*/ 3912353 w 4204952"/>
              <a:gd name="connsiteY65" fmla="*/ 142556 h 488675"/>
              <a:gd name="connsiteX66" fmla="*/ 4111546 w 4204952"/>
              <a:gd name="connsiteY66" fmla="*/ 16 h 488675"/>
              <a:gd name="connsiteX67" fmla="*/ 4139928 w 4204952"/>
              <a:gd name="connsiteY67" fmla="*/ 7540 h 488675"/>
              <a:gd name="connsiteX68" fmla="*/ 4170724 w 4204952"/>
              <a:gd name="connsiteY68" fmla="*/ 153078 h 488675"/>
              <a:gd name="connsiteX69" fmla="*/ 4169668 w 4204952"/>
              <a:gd name="connsiteY69" fmla="*/ 156785 h 488675"/>
              <a:gd name="connsiteX70" fmla="*/ 4180232 w 4204952"/>
              <a:gd name="connsiteY70" fmla="*/ 142556 h 488675"/>
              <a:gd name="connsiteX71" fmla="*/ 4204952 w 4204952"/>
              <a:gd name="connsiteY71" fmla="*/ 115168 h 488675"/>
              <a:gd name="connsiteX72" fmla="*/ 4204952 w 4204952"/>
              <a:gd name="connsiteY72" fmla="*/ 449933 h 488675"/>
              <a:gd name="connsiteX73" fmla="*/ 0 w 4204952"/>
              <a:gd name="connsiteY73" fmla="*/ 449933 h 488675"/>
              <a:gd name="connsiteX74" fmla="*/ 106461 w 4204952"/>
              <a:gd name="connsiteY74" fmla="*/ 488675 h 488675"/>
              <a:gd name="connsiteX0" fmla="*/ 429937 w 4204952"/>
              <a:gd name="connsiteY0" fmla="*/ 142556 h 449933"/>
              <a:gd name="connsiteX1" fmla="*/ 629130 w 4204952"/>
              <a:gd name="connsiteY1" fmla="*/ 16 h 449933"/>
              <a:gd name="connsiteX2" fmla="*/ 657512 w 4204952"/>
              <a:gd name="connsiteY2" fmla="*/ 7540 h 449933"/>
              <a:gd name="connsiteX3" fmla="*/ 688309 w 4204952"/>
              <a:gd name="connsiteY3" fmla="*/ 153078 h 449933"/>
              <a:gd name="connsiteX4" fmla="*/ 687252 w 4204952"/>
              <a:gd name="connsiteY4" fmla="*/ 156785 h 449933"/>
              <a:gd name="connsiteX5" fmla="*/ 697816 w 4204952"/>
              <a:gd name="connsiteY5" fmla="*/ 142556 h 449933"/>
              <a:gd name="connsiteX6" fmla="*/ 897009 w 4204952"/>
              <a:gd name="connsiteY6" fmla="*/ 16 h 449933"/>
              <a:gd name="connsiteX7" fmla="*/ 925391 w 4204952"/>
              <a:gd name="connsiteY7" fmla="*/ 7540 h 449933"/>
              <a:gd name="connsiteX8" fmla="*/ 956187 w 4204952"/>
              <a:gd name="connsiteY8" fmla="*/ 153078 h 449933"/>
              <a:gd name="connsiteX9" fmla="*/ 955132 w 4204952"/>
              <a:gd name="connsiteY9" fmla="*/ 156783 h 449933"/>
              <a:gd name="connsiteX10" fmla="*/ 965694 w 4204952"/>
              <a:gd name="connsiteY10" fmla="*/ 142556 h 449933"/>
              <a:gd name="connsiteX11" fmla="*/ 1164887 w 4204952"/>
              <a:gd name="connsiteY11" fmla="*/ 16 h 449933"/>
              <a:gd name="connsiteX12" fmla="*/ 1193269 w 4204952"/>
              <a:gd name="connsiteY12" fmla="*/ 7540 h 449933"/>
              <a:gd name="connsiteX13" fmla="*/ 1224065 w 4204952"/>
              <a:gd name="connsiteY13" fmla="*/ 153078 h 449933"/>
              <a:gd name="connsiteX14" fmla="*/ 1223009 w 4204952"/>
              <a:gd name="connsiteY14" fmla="*/ 156783 h 449933"/>
              <a:gd name="connsiteX15" fmla="*/ 1233572 w 4204952"/>
              <a:gd name="connsiteY15" fmla="*/ 142556 h 449933"/>
              <a:gd name="connsiteX16" fmla="*/ 1432765 w 4204952"/>
              <a:gd name="connsiteY16" fmla="*/ 16 h 449933"/>
              <a:gd name="connsiteX17" fmla="*/ 1461147 w 4204952"/>
              <a:gd name="connsiteY17" fmla="*/ 7540 h 449933"/>
              <a:gd name="connsiteX18" fmla="*/ 1491943 w 4204952"/>
              <a:gd name="connsiteY18" fmla="*/ 153078 h 449933"/>
              <a:gd name="connsiteX19" fmla="*/ 1490885 w 4204952"/>
              <a:gd name="connsiteY19" fmla="*/ 156785 h 449933"/>
              <a:gd name="connsiteX20" fmla="*/ 1501450 w 4204952"/>
              <a:gd name="connsiteY20" fmla="*/ 142556 h 449933"/>
              <a:gd name="connsiteX21" fmla="*/ 1700643 w 4204952"/>
              <a:gd name="connsiteY21" fmla="*/ 16 h 449933"/>
              <a:gd name="connsiteX22" fmla="*/ 1729024 w 4204952"/>
              <a:gd name="connsiteY22" fmla="*/ 7540 h 449933"/>
              <a:gd name="connsiteX23" fmla="*/ 1759822 w 4204952"/>
              <a:gd name="connsiteY23" fmla="*/ 153078 h 449933"/>
              <a:gd name="connsiteX24" fmla="*/ 1758766 w 4204952"/>
              <a:gd name="connsiteY24" fmla="*/ 156783 h 449933"/>
              <a:gd name="connsiteX25" fmla="*/ 1769328 w 4204952"/>
              <a:gd name="connsiteY25" fmla="*/ 142556 h 449933"/>
              <a:gd name="connsiteX26" fmla="*/ 1968521 w 4204952"/>
              <a:gd name="connsiteY26" fmla="*/ 16 h 449933"/>
              <a:gd name="connsiteX27" fmla="*/ 1996903 w 4204952"/>
              <a:gd name="connsiteY27" fmla="*/ 7540 h 449933"/>
              <a:gd name="connsiteX28" fmla="*/ 2027700 w 4204952"/>
              <a:gd name="connsiteY28" fmla="*/ 153078 h 449933"/>
              <a:gd name="connsiteX29" fmla="*/ 2026644 w 4204952"/>
              <a:gd name="connsiteY29" fmla="*/ 156783 h 449933"/>
              <a:gd name="connsiteX30" fmla="*/ 2037206 w 4204952"/>
              <a:gd name="connsiteY30" fmla="*/ 142556 h 449933"/>
              <a:gd name="connsiteX31" fmla="*/ 2236399 w 4204952"/>
              <a:gd name="connsiteY31" fmla="*/ 16 h 449933"/>
              <a:gd name="connsiteX32" fmla="*/ 2264781 w 4204952"/>
              <a:gd name="connsiteY32" fmla="*/ 7540 h 449933"/>
              <a:gd name="connsiteX33" fmla="*/ 2295578 w 4204952"/>
              <a:gd name="connsiteY33" fmla="*/ 153078 h 449933"/>
              <a:gd name="connsiteX34" fmla="*/ 2294520 w 4204952"/>
              <a:gd name="connsiteY34" fmla="*/ 156785 h 449933"/>
              <a:gd name="connsiteX35" fmla="*/ 2305086 w 4204952"/>
              <a:gd name="connsiteY35" fmla="*/ 142556 h 449933"/>
              <a:gd name="connsiteX36" fmla="*/ 2504278 w 4204952"/>
              <a:gd name="connsiteY36" fmla="*/ 16 h 449933"/>
              <a:gd name="connsiteX37" fmla="*/ 2532659 w 4204952"/>
              <a:gd name="connsiteY37" fmla="*/ 7540 h 449933"/>
              <a:gd name="connsiteX38" fmla="*/ 2563456 w 4204952"/>
              <a:gd name="connsiteY38" fmla="*/ 153078 h 449933"/>
              <a:gd name="connsiteX39" fmla="*/ 2562400 w 4204952"/>
              <a:gd name="connsiteY39" fmla="*/ 156783 h 449933"/>
              <a:gd name="connsiteX40" fmla="*/ 2572964 w 4204952"/>
              <a:gd name="connsiteY40" fmla="*/ 142556 h 449933"/>
              <a:gd name="connsiteX41" fmla="*/ 2772156 w 4204952"/>
              <a:gd name="connsiteY41" fmla="*/ 16 h 449933"/>
              <a:gd name="connsiteX42" fmla="*/ 2800538 w 4204952"/>
              <a:gd name="connsiteY42" fmla="*/ 7540 h 449933"/>
              <a:gd name="connsiteX43" fmla="*/ 2831335 w 4204952"/>
              <a:gd name="connsiteY43" fmla="*/ 153078 h 449933"/>
              <a:gd name="connsiteX44" fmla="*/ 2830278 w 4204952"/>
              <a:gd name="connsiteY44" fmla="*/ 156783 h 449933"/>
              <a:gd name="connsiteX45" fmla="*/ 2840840 w 4204952"/>
              <a:gd name="connsiteY45" fmla="*/ 142556 h 449933"/>
              <a:gd name="connsiteX46" fmla="*/ 3040034 w 4204952"/>
              <a:gd name="connsiteY46" fmla="*/ 16 h 449933"/>
              <a:gd name="connsiteX47" fmla="*/ 3068416 w 4204952"/>
              <a:gd name="connsiteY47" fmla="*/ 7540 h 449933"/>
              <a:gd name="connsiteX48" fmla="*/ 3099211 w 4204952"/>
              <a:gd name="connsiteY48" fmla="*/ 153078 h 449933"/>
              <a:gd name="connsiteX49" fmla="*/ 3098155 w 4204952"/>
              <a:gd name="connsiteY49" fmla="*/ 156785 h 449933"/>
              <a:gd name="connsiteX50" fmla="*/ 3108720 w 4204952"/>
              <a:gd name="connsiteY50" fmla="*/ 142556 h 449933"/>
              <a:gd name="connsiteX51" fmla="*/ 3307913 w 4204952"/>
              <a:gd name="connsiteY51" fmla="*/ 16 h 449933"/>
              <a:gd name="connsiteX52" fmla="*/ 3336294 w 4204952"/>
              <a:gd name="connsiteY52" fmla="*/ 7540 h 449933"/>
              <a:gd name="connsiteX53" fmla="*/ 3367091 w 4204952"/>
              <a:gd name="connsiteY53" fmla="*/ 153078 h 449933"/>
              <a:gd name="connsiteX54" fmla="*/ 3366035 w 4204952"/>
              <a:gd name="connsiteY54" fmla="*/ 156783 h 449933"/>
              <a:gd name="connsiteX55" fmla="*/ 3376597 w 4204952"/>
              <a:gd name="connsiteY55" fmla="*/ 142556 h 449933"/>
              <a:gd name="connsiteX56" fmla="*/ 3575791 w 4204952"/>
              <a:gd name="connsiteY56" fmla="*/ 16 h 449933"/>
              <a:gd name="connsiteX57" fmla="*/ 3604172 w 4204952"/>
              <a:gd name="connsiteY57" fmla="*/ 7540 h 449933"/>
              <a:gd name="connsiteX58" fmla="*/ 3634968 w 4204952"/>
              <a:gd name="connsiteY58" fmla="*/ 153078 h 449933"/>
              <a:gd name="connsiteX59" fmla="*/ 3633912 w 4204952"/>
              <a:gd name="connsiteY59" fmla="*/ 156783 h 449933"/>
              <a:gd name="connsiteX60" fmla="*/ 3644475 w 4204952"/>
              <a:gd name="connsiteY60" fmla="*/ 142556 h 449933"/>
              <a:gd name="connsiteX61" fmla="*/ 3843668 w 4204952"/>
              <a:gd name="connsiteY61" fmla="*/ 16 h 449933"/>
              <a:gd name="connsiteX62" fmla="*/ 3872050 w 4204952"/>
              <a:gd name="connsiteY62" fmla="*/ 7540 h 449933"/>
              <a:gd name="connsiteX63" fmla="*/ 3902846 w 4204952"/>
              <a:gd name="connsiteY63" fmla="*/ 153078 h 449933"/>
              <a:gd name="connsiteX64" fmla="*/ 3901791 w 4204952"/>
              <a:gd name="connsiteY64" fmla="*/ 156782 h 449933"/>
              <a:gd name="connsiteX65" fmla="*/ 3912353 w 4204952"/>
              <a:gd name="connsiteY65" fmla="*/ 142556 h 449933"/>
              <a:gd name="connsiteX66" fmla="*/ 4111546 w 4204952"/>
              <a:gd name="connsiteY66" fmla="*/ 16 h 449933"/>
              <a:gd name="connsiteX67" fmla="*/ 4139928 w 4204952"/>
              <a:gd name="connsiteY67" fmla="*/ 7540 h 449933"/>
              <a:gd name="connsiteX68" fmla="*/ 4170724 w 4204952"/>
              <a:gd name="connsiteY68" fmla="*/ 153078 h 449933"/>
              <a:gd name="connsiteX69" fmla="*/ 4169668 w 4204952"/>
              <a:gd name="connsiteY69" fmla="*/ 156785 h 449933"/>
              <a:gd name="connsiteX70" fmla="*/ 4180232 w 4204952"/>
              <a:gd name="connsiteY70" fmla="*/ 142556 h 449933"/>
              <a:gd name="connsiteX71" fmla="*/ 4204952 w 4204952"/>
              <a:gd name="connsiteY71" fmla="*/ 115168 h 449933"/>
              <a:gd name="connsiteX72" fmla="*/ 4204952 w 4204952"/>
              <a:gd name="connsiteY72" fmla="*/ 449933 h 449933"/>
              <a:gd name="connsiteX73" fmla="*/ 0 w 4204952"/>
              <a:gd name="connsiteY73" fmla="*/ 449933 h 449933"/>
              <a:gd name="connsiteX0" fmla="*/ 0 w 3775015"/>
              <a:gd name="connsiteY0" fmla="*/ 142556 h 449933"/>
              <a:gd name="connsiteX1" fmla="*/ 199193 w 3775015"/>
              <a:gd name="connsiteY1" fmla="*/ 16 h 449933"/>
              <a:gd name="connsiteX2" fmla="*/ 227575 w 3775015"/>
              <a:gd name="connsiteY2" fmla="*/ 7540 h 449933"/>
              <a:gd name="connsiteX3" fmla="*/ 258372 w 3775015"/>
              <a:gd name="connsiteY3" fmla="*/ 153078 h 449933"/>
              <a:gd name="connsiteX4" fmla="*/ 257315 w 3775015"/>
              <a:gd name="connsiteY4" fmla="*/ 156785 h 449933"/>
              <a:gd name="connsiteX5" fmla="*/ 267879 w 3775015"/>
              <a:gd name="connsiteY5" fmla="*/ 142556 h 449933"/>
              <a:gd name="connsiteX6" fmla="*/ 467072 w 3775015"/>
              <a:gd name="connsiteY6" fmla="*/ 16 h 449933"/>
              <a:gd name="connsiteX7" fmla="*/ 495454 w 3775015"/>
              <a:gd name="connsiteY7" fmla="*/ 7540 h 449933"/>
              <a:gd name="connsiteX8" fmla="*/ 526250 w 3775015"/>
              <a:gd name="connsiteY8" fmla="*/ 153078 h 449933"/>
              <a:gd name="connsiteX9" fmla="*/ 525195 w 3775015"/>
              <a:gd name="connsiteY9" fmla="*/ 156783 h 449933"/>
              <a:gd name="connsiteX10" fmla="*/ 535757 w 3775015"/>
              <a:gd name="connsiteY10" fmla="*/ 142556 h 449933"/>
              <a:gd name="connsiteX11" fmla="*/ 734950 w 3775015"/>
              <a:gd name="connsiteY11" fmla="*/ 16 h 449933"/>
              <a:gd name="connsiteX12" fmla="*/ 763332 w 3775015"/>
              <a:gd name="connsiteY12" fmla="*/ 7540 h 449933"/>
              <a:gd name="connsiteX13" fmla="*/ 794128 w 3775015"/>
              <a:gd name="connsiteY13" fmla="*/ 153078 h 449933"/>
              <a:gd name="connsiteX14" fmla="*/ 793072 w 3775015"/>
              <a:gd name="connsiteY14" fmla="*/ 156783 h 449933"/>
              <a:gd name="connsiteX15" fmla="*/ 803635 w 3775015"/>
              <a:gd name="connsiteY15" fmla="*/ 142556 h 449933"/>
              <a:gd name="connsiteX16" fmla="*/ 1002828 w 3775015"/>
              <a:gd name="connsiteY16" fmla="*/ 16 h 449933"/>
              <a:gd name="connsiteX17" fmla="*/ 1031210 w 3775015"/>
              <a:gd name="connsiteY17" fmla="*/ 7540 h 449933"/>
              <a:gd name="connsiteX18" fmla="*/ 1062006 w 3775015"/>
              <a:gd name="connsiteY18" fmla="*/ 153078 h 449933"/>
              <a:gd name="connsiteX19" fmla="*/ 1060948 w 3775015"/>
              <a:gd name="connsiteY19" fmla="*/ 156785 h 449933"/>
              <a:gd name="connsiteX20" fmla="*/ 1071513 w 3775015"/>
              <a:gd name="connsiteY20" fmla="*/ 142556 h 449933"/>
              <a:gd name="connsiteX21" fmla="*/ 1270706 w 3775015"/>
              <a:gd name="connsiteY21" fmla="*/ 16 h 449933"/>
              <a:gd name="connsiteX22" fmla="*/ 1299087 w 3775015"/>
              <a:gd name="connsiteY22" fmla="*/ 7540 h 449933"/>
              <a:gd name="connsiteX23" fmla="*/ 1329885 w 3775015"/>
              <a:gd name="connsiteY23" fmla="*/ 153078 h 449933"/>
              <a:gd name="connsiteX24" fmla="*/ 1328829 w 3775015"/>
              <a:gd name="connsiteY24" fmla="*/ 156783 h 449933"/>
              <a:gd name="connsiteX25" fmla="*/ 1339391 w 3775015"/>
              <a:gd name="connsiteY25" fmla="*/ 142556 h 449933"/>
              <a:gd name="connsiteX26" fmla="*/ 1538584 w 3775015"/>
              <a:gd name="connsiteY26" fmla="*/ 16 h 449933"/>
              <a:gd name="connsiteX27" fmla="*/ 1566966 w 3775015"/>
              <a:gd name="connsiteY27" fmla="*/ 7540 h 449933"/>
              <a:gd name="connsiteX28" fmla="*/ 1597763 w 3775015"/>
              <a:gd name="connsiteY28" fmla="*/ 153078 h 449933"/>
              <a:gd name="connsiteX29" fmla="*/ 1596707 w 3775015"/>
              <a:gd name="connsiteY29" fmla="*/ 156783 h 449933"/>
              <a:gd name="connsiteX30" fmla="*/ 1607269 w 3775015"/>
              <a:gd name="connsiteY30" fmla="*/ 142556 h 449933"/>
              <a:gd name="connsiteX31" fmla="*/ 1806462 w 3775015"/>
              <a:gd name="connsiteY31" fmla="*/ 16 h 449933"/>
              <a:gd name="connsiteX32" fmla="*/ 1834844 w 3775015"/>
              <a:gd name="connsiteY32" fmla="*/ 7540 h 449933"/>
              <a:gd name="connsiteX33" fmla="*/ 1865641 w 3775015"/>
              <a:gd name="connsiteY33" fmla="*/ 153078 h 449933"/>
              <a:gd name="connsiteX34" fmla="*/ 1864583 w 3775015"/>
              <a:gd name="connsiteY34" fmla="*/ 156785 h 449933"/>
              <a:gd name="connsiteX35" fmla="*/ 1875149 w 3775015"/>
              <a:gd name="connsiteY35" fmla="*/ 142556 h 449933"/>
              <a:gd name="connsiteX36" fmla="*/ 2074341 w 3775015"/>
              <a:gd name="connsiteY36" fmla="*/ 16 h 449933"/>
              <a:gd name="connsiteX37" fmla="*/ 2102722 w 3775015"/>
              <a:gd name="connsiteY37" fmla="*/ 7540 h 449933"/>
              <a:gd name="connsiteX38" fmla="*/ 2133519 w 3775015"/>
              <a:gd name="connsiteY38" fmla="*/ 153078 h 449933"/>
              <a:gd name="connsiteX39" fmla="*/ 2132463 w 3775015"/>
              <a:gd name="connsiteY39" fmla="*/ 156783 h 449933"/>
              <a:gd name="connsiteX40" fmla="*/ 2143027 w 3775015"/>
              <a:gd name="connsiteY40" fmla="*/ 142556 h 449933"/>
              <a:gd name="connsiteX41" fmla="*/ 2342219 w 3775015"/>
              <a:gd name="connsiteY41" fmla="*/ 16 h 449933"/>
              <a:gd name="connsiteX42" fmla="*/ 2370601 w 3775015"/>
              <a:gd name="connsiteY42" fmla="*/ 7540 h 449933"/>
              <a:gd name="connsiteX43" fmla="*/ 2401398 w 3775015"/>
              <a:gd name="connsiteY43" fmla="*/ 153078 h 449933"/>
              <a:gd name="connsiteX44" fmla="*/ 2400341 w 3775015"/>
              <a:gd name="connsiteY44" fmla="*/ 156783 h 449933"/>
              <a:gd name="connsiteX45" fmla="*/ 2410903 w 3775015"/>
              <a:gd name="connsiteY45" fmla="*/ 142556 h 449933"/>
              <a:gd name="connsiteX46" fmla="*/ 2610097 w 3775015"/>
              <a:gd name="connsiteY46" fmla="*/ 16 h 449933"/>
              <a:gd name="connsiteX47" fmla="*/ 2638479 w 3775015"/>
              <a:gd name="connsiteY47" fmla="*/ 7540 h 449933"/>
              <a:gd name="connsiteX48" fmla="*/ 2669274 w 3775015"/>
              <a:gd name="connsiteY48" fmla="*/ 153078 h 449933"/>
              <a:gd name="connsiteX49" fmla="*/ 2668218 w 3775015"/>
              <a:gd name="connsiteY49" fmla="*/ 156785 h 449933"/>
              <a:gd name="connsiteX50" fmla="*/ 2678783 w 3775015"/>
              <a:gd name="connsiteY50" fmla="*/ 142556 h 449933"/>
              <a:gd name="connsiteX51" fmla="*/ 2877976 w 3775015"/>
              <a:gd name="connsiteY51" fmla="*/ 16 h 449933"/>
              <a:gd name="connsiteX52" fmla="*/ 2906357 w 3775015"/>
              <a:gd name="connsiteY52" fmla="*/ 7540 h 449933"/>
              <a:gd name="connsiteX53" fmla="*/ 2937154 w 3775015"/>
              <a:gd name="connsiteY53" fmla="*/ 153078 h 449933"/>
              <a:gd name="connsiteX54" fmla="*/ 2936098 w 3775015"/>
              <a:gd name="connsiteY54" fmla="*/ 156783 h 449933"/>
              <a:gd name="connsiteX55" fmla="*/ 2946660 w 3775015"/>
              <a:gd name="connsiteY55" fmla="*/ 142556 h 449933"/>
              <a:gd name="connsiteX56" fmla="*/ 3145854 w 3775015"/>
              <a:gd name="connsiteY56" fmla="*/ 16 h 449933"/>
              <a:gd name="connsiteX57" fmla="*/ 3174235 w 3775015"/>
              <a:gd name="connsiteY57" fmla="*/ 7540 h 449933"/>
              <a:gd name="connsiteX58" fmla="*/ 3205031 w 3775015"/>
              <a:gd name="connsiteY58" fmla="*/ 153078 h 449933"/>
              <a:gd name="connsiteX59" fmla="*/ 3203975 w 3775015"/>
              <a:gd name="connsiteY59" fmla="*/ 156783 h 449933"/>
              <a:gd name="connsiteX60" fmla="*/ 3214538 w 3775015"/>
              <a:gd name="connsiteY60" fmla="*/ 142556 h 449933"/>
              <a:gd name="connsiteX61" fmla="*/ 3413731 w 3775015"/>
              <a:gd name="connsiteY61" fmla="*/ 16 h 449933"/>
              <a:gd name="connsiteX62" fmla="*/ 3442113 w 3775015"/>
              <a:gd name="connsiteY62" fmla="*/ 7540 h 449933"/>
              <a:gd name="connsiteX63" fmla="*/ 3472909 w 3775015"/>
              <a:gd name="connsiteY63" fmla="*/ 153078 h 449933"/>
              <a:gd name="connsiteX64" fmla="*/ 3471854 w 3775015"/>
              <a:gd name="connsiteY64" fmla="*/ 156782 h 449933"/>
              <a:gd name="connsiteX65" fmla="*/ 3482416 w 3775015"/>
              <a:gd name="connsiteY65" fmla="*/ 142556 h 449933"/>
              <a:gd name="connsiteX66" fmla="*/ 3681609 w 3775015"/>
              <a:gd name="connsiteY66" fmla="*/ 16 h 449933"/>
              <a:gd name="connsiteX67" fmla="*/ 3709991 w 3775015"/>
              <a:gd name="connsiteY67" fmla="*/ 7540 h 449933"/>
              <a:gd name="connsiteX68" fmla="*/ 3740787 w 3775015"/>
              <a:gd name="connsiteY68" fmla="*/ 153078 h 449933"/>
              <a:gd name="connsiteX69" fmla="*/ 3739731 w 3775015"/>
              <a:gd name="connsiteY69" fmla="*/ 156785 h 449933"/>
              <a:gd name="connsiteX70" fmla="*/ 3750295 w 3775015"/>
              <a:gd name="connsiteY70" fmla="*/ 142556 h 449933"/>
              <a:gd name="connsiteX71" fmla="*/ 3775015 w 3775015"/>
              <a:gd name="connsiteY71" fmla="*/ 115168 h 449933"/>
              <a:gd name="connsiteX72" fmla="*/ 3775015 w 3775015"/>
              <a:gd name="connsiteY72" fmla="*/ 449933 h 449933"/>
              <a:gd name="connsiteX0" fmla="*/ 0 w 3775015"/>
              <a:gd name="connsiteY0" fmla="*/ 142556 h 449933"/>
              <a:gd name="connsiteX1" fmla="*/ 199193 w 3775015"/>
              <a:gd name="connsiteY1" fmla="*/ 16 h 449933"/>
              <a:gd name="connsiteX2" fmla="*/ 227575 w 3775015"/>
              <a:gd name="connsiteY2" fmla="*/ 7540 h 449933"/>
              <a:gd name="connsiteX3" fmla="*/ 258372 w 3775015"/>
              <a:gd name="connsiteY3" fmla="*/ 153078 h 449933"/>
              <a:gd name="connsiteX4" fmla="*/ 257315 w 3775015"/>
              <a:gd name="connsiteY4" fmla="*/ 156785 h 449933"/>
              <a:gd name="connsiteX5" fmla="*/ 267879 w 3775015"/>
              <a:gd name="connsiteY5" fmla="*/ 142556 h 449933"/>
              <a:gd name="connsiteX6" fmla="*/ 467072 w 3775015"/>
              <a:gd name="connsiteY6" fmla="*/ 16 h 449933"/>
              <a:gd name="connsiteX7" fmla="*/ 495454 w 3775015"/>
              <a:gd name="connsiteY7" fmla="*/ 7540 h 449933"/>
              <a:gd name="connsiteX8" fmla="*/ 526250 w 3775015"/>
              <a:gd name="connsiteY8" fmla="*/ 153078 h 449933"/>
              <a:gd name="connsiteX9" fmla="*/ 525195 w 3775015"/>
              <a:gd name="connsiteY9" fmla="*/ 156783 h 449933"/>
              <a:gd name="connsiteX10" fmla="*/ 535757 w 3775015"/>
              <a:gd name="connsiteY10" fmla="*/ 142556 h 449933"/>
              <a:gd name="connsiteX11" fmla="*/ 734950 w 3775015"/>
              <a:gd name="connsiteY11" fmla="*/ 16 h 449933"/>
              <a:gd name="connsiteX12" fmla="*/ 763332 w 3775015"/>
              <a:gd name="connsiteY12" fmla="*/ 7540 h 449933"/>
              <a:gd name="connsiteX13" fmla="*/ 794128 w 3775015"/>
              <a:gd name="connsiteY13" fmla="*/ 153078 h 449933"/>
              <a:gd name="connsiteX14" fmla="*/ 793072 w 3775015"/>
              <a:gd name="connsiteY14" fmla="*/ 156783 h 449933"/>
              <a:gd name="connsiteX15" fmla="*/ 803635 w 3775015"/>
              <a:gd name="connsiteY15" fmla="*/ 142556 h 449933"/>
              <a:gd name="connsiteX16" fmla="*/ 1002828 w 3775015"/>
              <a:gd name="connsiteY16" fmla="*/ 16 h 449933"/>
              <a:gd name="connsiteX17" fmla="*/ 1031210 w 3775015"/>
              <a:gd name="connsiteY17" fmla="*/ 7540 h 449933"/>
              <a:gd name="connsiteX18" fmla="*/ 1062006 w 3775015"/>
              <a:gd name="connsiteY18" fmla="*/ 153078 h 449933"/>
              <a:gd name="connsiteX19" fmla="*/ 1060948 w 3775015"/>
              <a:gd name="connsiteY19" fmla="*/ 156785 h 449933"/>
              <a:gd name="connsiteX20" fmla="*/ 1071513 w 3775015"/>
              <a:gd name="connsiteY20" fmla="*/ 142556 h 449933"/>
              <a:gd name="connsiteX21" fmla="*/ 1270706 w 3775015"/>
              <a:gd name="connsiteY21" fmla="*/ 16 h 449933"/>
              <a:gd name="connsiteX22" fmla="*/ 1299087 w 3775015"/>
              <a:gd name="connsiteY22" fmla="*/ 7540 h 449933"/>
              <a:gd name="connsiteX23" fmla="*/ 1329885 w 3775015"/>
              <a:gd name="connsiteY23" fmla="*/ 153078 h 449933"/>
              <a:gd name="connsiteX24" fmla="*/ 1328829 w 3775015"/>
              <a:gd name="connsiteY24" fmla="*/ 156783 h 449933"/>
              <a:gd name="connsiteX25" fmla="*/ 1339391 w 3775015"/>
              <a:gd name="connsiteY25" fmla="*/ 142556 h 449933"/>
              <a:gd name="connsiteX26" fmla="*/ 1538584 w 3775015"/>
              <a:gd name="connsiteY26" fmla="*/ 16 h 449933"/>
              <a:gd name="connsiteX27" fmla="*/ 1566966 w 3775015"/>
              <a:gd name="connsiteY27" fmla="*/ 7540 h 449933"/>
              <a:gd name="connsiteX28" fmla="*/ 1597763 w 3775015"/>
              <a:gd name="connsiteY28" fmla="*/ 153078 h 449933"/>
              <a:gd name="connsiteX29" fmla="*/ 1596707 w 3775015"/>
              <a:gd name="connsiteY29" fmla="*/ 156783 h 449933"/>
              <a:gd name="connsiteX30" fmla="*/ 1607269 w 3775015"/>
              <a:gd name="connsiteY30" fmla="*/ 142556 h 449933"/>
              <a:gd name="connsiteX31" fmla="*/ 1806462 w 3775015"/>
              <a:gd name="connsiteY31" fmla="*/ 16 h 449933"/>
              <a:gd name="connsiteX32" fmla="*/ 1834844 w 3775015"/>
              <a:gd name="connsiteY32" fmla="*/ 7540 h 449933"/>
              <a:gd name="connsiteX33" fmla="*/ 1865641 w 3775015"/>
              <a:gd name="connsiteY33" fmla="*/ 153078 h 449933"/>
              <a:gd name="connsiteX34" fmla="*/ 1864583 w 3775015"/>
              <a:gd name="connsiteY34" fmla="*/ 156785 h 449933"/>
              <a:gd name="connsiteX35" fmla="*/ 1875149 w 3775015"/>
              <a:gd name="connsiteY35" fmla="*/ 142556 h 449933"/>
              <a:gd name="connsiteX36" fmla="*/ 2074341 w 3775015"/>
              <a:gd name="connsiteY36" fmla="*/ 16 h 449933"/>
              <a:gd name="connsiteX37" fmla="*/ 2102722 w 3775015"/>
              <a:gd name="connsiteY37" fmla="*/ 7540 h 449933"/>
              <a:gd name="connsiteX38" fmla="*/ 2133519 w 3775015"/>
              <a:gd name="connsiteY38" fmla="*/ 153078 h 449933"/>
              <a:gd name="connsiteX39" fmla="*/ 2132463 w 3775015"/>
              <a:gd name="connsiteY39" fmla="*/ 156783 h 449933"/>
              <a:gd name="connsiteX40" fmla="*/ 2143027 w 3775015"/>
              <a:gd name="connsiteY40" fmla="*/ 142556 h 449933"/>
              <a:gd name="connsiteX41" fmla="*/ 2342219 w 3775015"/>
              <a:gd name="connsiteY41" fmla="*/ 16 h 449933"/>
              <a:gd name="connsiteX42" fmla="*/ 2370601 w 3775015"/>
              <a:gd name="connsiteY42" fmla="*/ 7540 h 449933"/>
              <a:gd name="connsiteX43" fmla="*/ 2401398 w 3775015"/>
              <a:gd name="connsiteY43" fmla="*/ 153078 h 449933"/>
              <a:gd name="connsiteX44" fmla="*/ 2400341 w 3775015"/>
              <a:gd name="connsiteY44" fmla="*/ 156783 h 449933"/>
              <a:gd name="connsiteX45" fmla="*/ 2410903 w 3775015"/>
              <a:gd name="connsiteY45" fmla="*/ 142556 h 449933"/>
              <a:gd name="connsiteX46" fmla="*/ 2610097 w 3775015"/>
              <a:gd name="connsiteY46" fmla="*/ 16 h 449933"/>
              <a:gd name="connsiteX47" fmla="*/ 2638479 w 3775015"/>
              <a:gd name="connsiteY47" fmla="*/ 7540 h 449933"/>
              <a:gd name="connsiteX48" fmla="*/ 2669274 w 3775015"/>
              <a:gd name="connsiteY48" fmla="*/ 153078 h 449933"/>
              <a:gd name="connsiteX49" fmla="*/ 2668218 w 3775015"/>
              <a:gd name="connsiteY49" fmla="*/ 156785 h 449933"/>
              <a:gd name="connsiteX50" fmla="*/ 2678783 w 3775015"/>
              <a:gd name="connsiteY50" fmla="*/ 142556 h 449933"/>
              <a:gd name="connsiteX51" fmla="*/ 2877976 w 3775015"/>
              <a:gd name="connsiteY51" fmla="*/ 16 h 449933"/>
              <a:gd name="connsiteX52" fmla="*/ 2906357 w 3775015"/>
              <a:gd name="connsiteY52" fmla="*/ 7540 h 449933"/>
              <a:gd name="connsiteX53" fmla="*/ 2937154 w 3775015"/>
              <a:gd name="connsiteY53" fmla="*/ 153078 h 449933"/>
              <a:gd name="connsiteX54" fmla="*/ 2936098 w 3775015"/>
              <a:gd name="connsiteY54" fmla="*/ 156783 h 449933"/>
              <a:gd name="connsiteX55" fmla="*/ 2946660 w 3775015"/>
              <a:gd name="connsiteY55" fmla="*/ 142556 h 449933"/>
              <a:gd name="connsiteX56" fmla="*/ 3145854 w 3775015"/>
              <a:gd name="connsiteY56" fmla="*/ 16 h 449933"/>
              <a:gd name="connsiteX57" fmla="*/ 3174235 w 3775015"/>
              <a:gd name="connsiteY57" fmla="*/ 7540 h 449933"/>
              <a:gd name="connsiteX58" fmla="*/ 3205031 w 3775015"/>
              <a:gd name="connsiteY58" fmla="*/ 153078 h 449933"/>
              <a:gd name="connsiteX59" fmla="*/ 3203975 w 3775015"/>
              <a:gd name="connsiteY59" fmla="*/ 156783 h 449933"/>
              <a:gd name="connsiteX60" fmla="*/ 3214538 w 3775015"/>
              <a:gd name="connsiteY60" fmla="*/ 142556 h 449933"/>
              <a:gd name="connsiteX61" fmla="*/ 3413731 w 3775015"/>
              <a:gd name="connsiteY61" fmla="*/ 16 h 449933"/>
              <a:gd name="connsiteX62" fmla="*/ 3442113 w 3775015"/>
              <a:gd name="connsiteY62" fmla="*/ 7540 h 449933"/>
              <a:gd name="connsiteX63" fmla="*/ 3472909 w 3775015"/>
              <a:gd name="connsiteY63" fmla="*/ 153078 h 449933"/>
              <a:gd name="connsiteX64" fmla="*/ 3471854 w 3775015"/>
              <a:gd name="connsiteY64" fmla="*/ 156782 h 449933"/>
              <a:gd name="connsiteX65" fmla="*/ 3482416 w 3775015"/>
              <a:gd name="connsiteY65" fmla="*/ 142556 h 449933"/>
              <a:gd name="connsiteX66" fmla="*/ 3681609 w 3775015"/>
              <a:gd name="connsiteY66" fmla="*/ 16 h 449933"/>
              <a:gd name="connsiteX67" fmla="*/ 3709991 w 3775015"/>
              <a:gd name="connsiteY67" fmla="*/ 7540 h 449933"/>
              <a:gd name="connsiteX68" fmla="*/ 3740787 w 3775015"/>
              <a:gd name="connsiteY68" fmla="*/ 153078 h 449933"/>
              <a:gd name="connsiteX69" fmla="*/ 3739731 w 3775015"/>
              <a:gd name="connsiteY69" fmla="*/ 156785 h 449933"/>
              <a:gd name="connsiteX70" fmla="*/ 3775015 w 3775015"/>
              <a:gd name="connsiteY70" fmla="*/ 115168 h 449933"/>
              <a:gd name="connsiteX71" fmla="*/ 3775015 w 3775015"/>
              <a:gd name="connsiteY71" fmla="*/ 449933 h 449933"/>
              <a:gd name="connsiteX0" fmla="*/ 0 w 3775015"/>
              <a:gd name="connsiteY0" fmla="*/ 142556 h 449933"/>
              <a:gd name="connsiteX1" fmla="*/ 199193 w 3775015"/>
              <a:gd name="connsiteY1" fmla="*/ 16 h 449933"/>
              <a:gd name="connsiteX2" fmla="*/ 227575 w 3775015"/>
              <a:gd name="connsiteY2" fmla="*/ 7540 h 449933"/>
              <a:gd name="connsiteX3" fmla="*/ 258372 w 3775015"/>
              <a:gd name="connsiteY3" fmla="*/ 153078 h 449933"/>
              <a:gd name="connsiteX4" fmla="*/ 257315 w 3775015"/>
              <a:gd name="connsiteY4" fmla="*/ 156785 h 449933"/>
              <a:gd name="connsiteX5" fmla="*/ 267879 w 3775015"/>
              <a:gd name="connsiteY5" fmla="*/ 142556 h 449933"/>
              <a:gd name="connsiteX6" fmla="*/ 467072 w 3775015"/>
              <a:gd name="connsiteY6" fmla="*/ 16 h 449933"/>
              <a:gd name="connsiteX7" fmla="*/ 495454 w 3775015"/>
              <a:gd name="connsiteY7" fmla="*/ 7540 h 449933"/>
              <a:gd name="connsiteX8" fmla="*/ 526250 w 3775015"/>
              <a:gd name="connsiteY8" fmla="*/ 153078 h 449933"/>
              <a:gd name="connsiteX9" fmla="*/ 525195 w 3775015"/>
              <a:gd name="connsiteY9" fmla="*/ 156783 h 449933"/>
              <a:gd name="connsiteX10" fmla="*/ 535757 w 3775015"/>
              <a:gd name="connsiteY10" fmla="*/ 142556 h 449933"/>
              <a:gd name="connsiteX11" fmla="*/ 734950 w 3775015"/>
              <a:gd name="connsiteY11" fmla="*/ 16 h 449933"/>
              <a:gd name="connsiteX12" fmla="*/ 763332 w 3775015"/>
              <a:gd name="connsiteY12" fmla="*/ 7540 h 449933"/>
              <a:gd name="connsiteX13" fmla="*/ 794128 w 3775015"/>
              <a:gd name="connsiteY13" fmla="*/ 153078 h 449933"/>
              <a:gd name="connsiteX14" fmla="*/ 793072 w 3775015"/>
              <a:gd name="connsiteY14" fmla="*/ 156783 h 449933"/>
              <a:gd name="connsiteX15" fmla="*/ 803635 w 3775015"/>
              <a:gd name="connsiteY15" fmla="*/ 142556 h 449933"/>
              <a:gd name="connsiteX16" fmla="*/ 1002828 w 3775015"/>
              <a:gd name="connsiteY16" fmla="*/ 16 h 449933"/>
              <a:gd name="connsiteX17" fmla="*/ 1031210 w 3775015"/>
              <a:gd name="connsiteY17" fmla="*/ 7540 h 449933"/>
              <a:gd name="connsiteX18" fmla="*/ 1062006 w 3775015"/>
              <a:gd name="connsiteY18" fmla="*/ 153078 h 449933"/>
              <a:gd name="connsiteX19" fmla="*/ 1060948 w 3775015"/>
              <a:gd name="connsiteY19" fmla="*/ 156785 h 449933"/>
              <a:gd name="connsiteX20" fmla="*/ 1071513 w 3775015"/>
              <a:gd name="connsiteY20" fmla="*/ 142556 h 449933"/>
              <a:gd name="connsiteX21" fmla="*/ 1270706 w 3775015"/>
              <a:gd name="connsiteY21" fmla="*/ 16 h 449933"/>
              <a:gd name="connsiteX22" fmla="*/ 1299087 w 3775015"/>
              <a:gd name="connsiteY22" fmla="*/ 7540 h 449933"/>
              <a:gd name="connsiteX23" fmla="*/ 1329885 w 3775015"/>
              <a:gd name="connsiteY23" fmla="*/ 153078 h 449933"/>
              <a:gd name="connsiteX24" fmla="*/ 1328829 w 3775015"/>
              <a:gd name="connsiteY24" fmla="*/ 156783 h 449933"/>
              <a:gd name="connsiteX25" fmla="*/ 1339391 w 3775015"/>
              <a:gd name="connsiteY25" fmla="*/ 142556 h 449933"/>
              <a:gd name="connsiteX26" fmla="*/ 1538584 w 3775015"/>
              <a:gd name="connsiteY26" fmla="*/ 16 h 449933"/>
              <a:gd name="connsiteX27" fmla="*/ 1566966 w 3775015"/>
              <a:gd name="connsiteY27" fmla="*/ 7540 h 449933"/>
              <a:gd name="connsiteX28" fmla="*/ 1597763 w 3775015"/>
              <a:gd name="connsiteY28" fmla="*/ 153078 h 449933"/>
              <a:gd name="connsiteX29" fmla="*/ 1596707 w 3775015"/>
              <a:gd name="connsiteY29" fmla="*/ 156783 h 449933"/>
              <a:gd name="connsiteX30" fmla="*/ 1607269 w 3775015"/>
              <a:gd name="connsiteY30" fmla="*/ 142556 h 449933"/>
              <a:gd name="connsiteX31" fmla="*/ 1806462 w 3775015"/>
              <a:gd name="connsiteY31" fmla="*/ 16 h 449933"/>
              <a:gd name="connsiteX32" fmla="*/ 1834844 w 3775015"/>
              <a:gd name="connsiteY32" fmla="*/ 7540 h 449933"/>
              <a:gd name="connsiteX33" fmla="*/ 1865641 w 3775015"/>
              <a:gd name="connsiteY33" fmla="*/ 153078 h 449933"/>
              <a:gd name="connsiteX34" fmla="*/ 1864583 w 3775015"/>
              <a:gd name="connsiteY34" fmla="*/ 156785 h 449933"/>
              <a:gd name="connsiteX35" fmla="*/ 1875149 w 3775015"/>
              <a:gd name="connsiteY35" fmla="*/ 142556 h 449933"/>
              <a:gd name="connsiteX36" fmla="*/ 2074341 w 3775015"/>
              <a:gd name="connsiteY36" fmla="*/ 16 h 449933"/>
              <a:gd name="connsiteX37" fmla="*/ 2102722 w 3775015"/>
              <a:gd name="connsiteY37" fmla="*/ 7540 h 449933"/>
              <a:gd name="connsiteX38" fmla="*/ 2133519 w 3775015"/>
              <a:gd name="connsiteY38" fmla="*/ 153078 h 449933"/>
              <a:gd name="connsiteX39" fmla="*/ 2132463 w 3775015"/>
              <a:gd name="connsiteY39" fmla="*/ 156783 h 449933"/>
              <a:gd name="connsiteX40" fmla="*/ 2143027 w 3775015"/>
              <a:gd name="connsiteY40" fmla="*/ 142556 h 449933"/>
              <a:gd name="connsiteX41" fmla="*/ 2342219 w 3775015"/>
              <a:gd name="connsiteY41" fmla="*/ 16 h 449933"/>
              <a:gd name="connsiteX42" fmla="*/ 2370601 w 3775015"/>
              <a:gd name="connsiteY42" fmla="*/ 7540 h 449933"/>
              <a:gd name="connsiteX43" fmla="*/ 2401398 w 3775015"/>
              <a:gd name="connsiteY43" fmla="*/ 153078 h 449933"/>
              <a:gd name="connsiteX44" fmla="*/ 2400341 w 3775015"/>
              <a:gd name="connsiteY44" fmla="*/ 156783 h 449933"/>
              <a:gd name="connsiteX45" fmla="*/ 2410903 w 3775015"/>
              <a:gd name="connsiteY45" fmla="*/ 142556 h 449933"/>
              <a:gd name="connsiteX46" fmla="*/ 2610097 w 3775015"/>
              <a:gd name="connsiteY46" fmla="*/ 16 h 449933"/>
              <a:gd name="connsiteX47" fmla="*/ 2638479 w 3775015"/>
              <a:gd name="connsiteY47" fmla="*/ 7540 h 449933"/>
              <a:gd name="connsiteX48" fmla="*/ 2669274 w 3775015"/>
              <a:gd name="connsiteY48" fmla="*/ 153078 h 449933"/>
              <a:gd name="connsiteX49" fmla="*/ 2668218 w 3775015"/>
              <a:gd name="connsiteY49" fmla="*/ 156785 h 449933"/>
              <a:gd name="connsiteX50" fmla="*/ 2678783 w 3775015"/>
              <a:gd name="connsiteY50" fmla="*/ 142556 h 449933"/>
              <a:gd name="connsiteX51" fmla="*/ 2877976 w 3775015"/>
              <a:gd name="connsiteY51" fmla="*/ 16 h 449933"/>
              <a:gd name="connsiteX52" fmla="*/ 2906357 w 3775015"/>
              <a:gd name="connsiteY52" fmla="*/ 7540 h 449933"/>
              <a:gd name="connsiteX53" fmla="*/ 2937154 w 3775015"/>
              <a:gd name="connsiteY53" fmla="*/ 153078 h 449933"/>
              <a:gd name="connsiteX54" fmla="*/ 2936098 w 3775015"/>
              <a:gd name="connsiteY54" fmla="*/ 156783 h 449933"/>
              <a:gd name="connsiteX55" fmla="*/ 2946660 w 3775015"/>
              <a:gd name="connsiteY55" fmla="*/ 142556 h 449933"/>
              <a:gd name="connsiteX56" fmla="*/ 3145854 w 3775015"/>
              <a:gd name="connsiteY56" fmla="*/ 16 h 449933"/>
              <a:gd name="connsiteX57" fmla="*/ 3174235 w 3775015"/>
              <a:gd name="connsiteY57" fmla="*/ 7540 h 449933"/>
              <a:gd name="connsiteX58" fmla="*/ 3205031 w 3775015"/>
              <a:gd name="connsiteY58" fmla="*/ 153078 h 449933"/>
              <a:gd name="connsiteX59" fmla="*/ 3203975 w 3775015"/>
              <a:gd name="connsiteY59" fmla="*/ 156783 h 449933"/>
              <a:gd name="connsiteX60" fmla="*/ 3214538 w 3775015"/>
              <a:gd name="connsiteY60" fmla="*/ 142556 h 449933"/>
              <a:gd name="connsiteX61" fmla="*/ 3413731 w 3775015"/>
              <a:gd name="connsiteY61" fmla="*/ 16 h 449933"/>
              <a:gd name="connsiteX62" fmla="*/ 3442113 w 3775015"/>
              <a:gd name="connsiteY62" fmla="*/ 7540 h 449933"/>
              <a:gd name="connsiteX63" fmla="*/ 3472909 w 3775015"/>
              <a:gd name="connsiteY63" fmla="*/ 153078 h 449933"/>
              <a:gd name="connsiteX64" fmla="*/ 3471854 w 3775015"/>
              <a:gd name="connsiteY64" fmla="*/ 156782 h 449933"/>
              <a:gd name="connsiteX65" fmla="*/ 3482416 w 3775015"/>
              <a:gd name="connsiteY65" fmla="*/ 142556 h 449933"/>
              <a:gd name="connsiteX66" fmla="*/ 3681609 w 3775015"/>
              <a:gd name="connsiteY66" fmla="*/ 16 h 449933"/>
              <a:gd name="connsiteX67" fmla="*/ 3709991 w 3775015"/>
              <a:gd name="connsiteY67" fmla="*/ 7540 h 449933"/>
              <a:gd name="connsiteX68" fmla="*/ 3740787 w 3775015"/>
              <a:gd name="connsiteY68" fmla="*/ 153078 h 449933"/>
              <a:gd name="connsiteX69" fmla="*/ 3739731 w 3775015"/>
              <a:gd name="connsiteY69" fmla="*/ 156785 h 449933"/>
              <a:gd name="connsiteX70" fmla="*/ 3775015 w 3775015"/>
              <a:gd name="connsiteY70" fmla="*/ 449933 h 449933"/>
              <a:gd name="connsiteX0" fmla="*/ 0 w 3745878"/>
              <a:gd name="connsiteY0" fmla="*/ 142556 h 156785"/>
              <a:gd name="connsiteX1" fmla="*/ 199193 w 3745878"/>
              <a:gd name="connsiteY1" fmla="*/ 16 h 156785"/>
              <a:gd name="connsiteX2" fmla="*/ 227575 w 3745878"/>
              <a:gd name="connsiteY2" fmla="*/ 7540 h 156785"/>
              <a:gd name="connsiteX3" fmla="*/ 258372 w 3745878"/>
              <a:gd name="connsiteY3" fmla="*/ 153078 h 156785"/>
              <a:gd name="connsiteX4" fmla="*/ 257315 w 3745878"/>
              <a:gd name="connsiteY4" fmla="*/ 156785 h 156785"/>
              <a:gd name="connsiteX5" fmla="*/ 267879 w 3745878"/>
              <a:gd name="connsiteY5" fmla="*/ 142556 h 156785"/>
              <a:gd name="connsiteX6" fmla="*/ 467072 w 3745878"/>
              <a:gd name="connsiteY6" fmla="*/ 16 h 156785"/>
              <a:gd name="connsiteX7" fmla="*/ 495454 w 3745878"/>
              <a:gd name="connsiteY7" fmla="*/ 7540 h 156785"/>
              <a:gd name="connsiteX8" fmla="*/ 526250 w 3745878"/>
              <a:gd name="connsiteY8" fmla="*/ 153078 h 156785"/>
              <a:gd name="connsiteX9" fmla="*/ 525195 w 3745878"/>
              <a:gd name="connsiteY9" fmla="*/ 156783 h 156785"/>
              <a:gd name="connsiteX10" fmla="*/ 535757 w 3745878"/>
              <a:gd name="connsiteY10" fmla="*/ 142556 h 156785"/>
              <a:gd name="connsiteX11" fmla="*/ 734950 w 3745878"/>
              <a:gd name="connsiteY11" fmla="*/ 16 h 156785"/>
              <a:gd name="connsiteX12" fmla="*/ 763332 w 3745878"/>
              <a:gd name="connsiteY12" fmla="*/ 7540 h 156785"/>
              <a:gd name="connsiteX13" fmla="*/ 794128 w 3745878"/>
              <a:gd name="connsiteY13" fmla="*/ 153078 h 156785"/>
              <a:gd name="connsiteX14" fmla="*/ 793072 w 3745878"/>
              <a:gd name="connsiteY14" fmla="*/ 156783 h 156785"/>
              <a:gd name="connsiteX15" fmla="*/ 803635 w 3745878"/>
              <a:gd name="connsiteY15" fmla="*/ 142556 h 156785"/>
              <a:gd name="connsiteX16" fmla="*/ 1002828 w 3745878"/>
              <a:gd name="connsiteY16" fmla="*/ 16 h 156785"/>
              <a:gd name="connsiteX17" fmla="*/ 1031210 w 3745878"/>
              <a:gd name="connsiteY17" fmla="*/ 7540 h 156785"/>
              <a:gd name="connsiteX18" fmla="*/ 1062006 w 3745878"/>
              <a:gd name="connsiteY18" fmla="*/ 153078 h 156785"/>
              <a:gd name="connsiteX19" fmla="*/ 1060948 w 3745878"/>
              <a:gd name="connsiteY19" fmla="*/ 156785 h 156785"/>
              <a:gd name="connsiteX20" fmla="*/ 1071513 w 3745878"/>
              <a:gd name="connsiteY20" fmla="*/ 142556 h 156785"/>
              <a:gd name="connsiteX21" fmla="*/ 1270706 w 3745878"/>
              <a:gd name="connsiteY21" fmla="*/ 16 h 156785"/>
              <a:gd name="connsiteX22" fmla="*/ 1299087 w 3745878"/>
              <a:gd name="connsiteY22" fmla="*/ 7540 h 156785"/>
              <a:gd name="connsiteX23" fmla="*/ 1329885 w 3745878"/>
              <a:gd name="connsiteY23" fmla="*/ 153078 h 156785"/>
              <a:gd name="connsiteX24" fmla="*/ 1328829 w 3745878"/>
              <a:gd name="connsiteY24" fmla="*/ 156783 h 156785"/>
              <a:gd name="connsiteX25" fmla="*/ 1339391 w 3745878"/>
              <a:gd name="connsiteY25" fmla="*/ 142556 h 156785"/>
              <a:gd name="connsiteX26" fmla="*/ 1538584 w 3745878"/>
              <a:gd name="connsiteY26" fmla="*/ 16 h 156785"/>
              <a:gd name="connsiteX27" fmla="*/ 1566966 w 3745878"/>
              <a:gd name="connsiteY27" fmla="*/ 7540 h 156785"/>
              <a:gd name="connsiteX28" fmla="*/ 1597763 w 3745878"/>
              <a:gd name="connsiteY28" fmla="*/ 153078 h 156785"/>
              <a:gd name="connsiteX29" fmla="*/ 1596707 w 3745878"/>
              <a:gd name="connsiteY29" fmla="*/ 156783 h 156785"/>
              <a:gd name="connsiteX30" fmla="*/ 1607269 w 3745878"/>
              <a:gd name="connsiteY30" fmla="*/ 142556 h 156785"/>
              <a:gd name="connsiteX31" fmla="*/ 1806462 w 3745878"/>
              <a:gd name="connsiteY31" fmla="*/ 16 h 156785"/>
              <a:gd name="connsiteX32" fmla="*/ 1834844 w 3745878"/>
              <a:gd name="connsiteY32" fmla="*/ 7540 h 156785"/>
              <a:gd name="connsiteX33" fmla="*/ 1865641 w 3745878"/>
              <a:gd name="connsiteY33" fmla="*/ 153078 h 156785"/>
              <a:gd name="connsiteX34" fmla="*/ 1864583 w 3745878"/>
              <a:gd name="connsiteY34" fmla="*/ 156785 h 156785"/>
              <a:gd name="connsiteX35" fmla="*/ 1875149 w 3745878"/>
              <a:gd name="connsiteY35" fmla="*/ 142556 h 156785"/>
              <a:gd name="connsiteX36" fmla="*/ 2074341 w 3745878"/>
              <a:gd name="connsiteY36" fmla="*/ 16 h 156785"/>
              <a:gd name="connsiteX37" fmla="*/ 2102722 w 3745878"/>
              <a:gd name="connsiteY37" fmla="*/ 7540 h 156785"/>
              <a:gd name="connsiteX38" fmla="*/ 2133519 w 3745878"/>
              <a:gd name="connsiteY38" fmla="*/ 153078 h 156785"/>
              <a:gd name="connsiteX39" fmla="*/ 2132463 w 3745878"/>
              <a:gd name="connsiteY39" fmla="*/ 156783 h 156785"/>
              <a:gd name="connsiteX40" fmla="*/ 2143027 w 3745878"/>
              <a:gd name="connsiteY40" fmla="*/ 142556 h 156785"/>
              <a:gd name="connsiteX41" fmla="*/ 2342219 w 3745878"/>
              <a:gd name="connsiteY41" fmla="*/ 16 h 156785"/>
              <a:gd name="connsiteX42" fmla="*/ 2370601 w 3745878"/>
              <a:gd name="connsiteY42" fmla="*/ 7540 h 156785"/>
              <a:gd name="connsiteX43" fmla="*/ 2401398 w 3745878"/>
              <a:gd name="connsiteY43" fmla="*/ 153078 h 156785"/>
              <a:gd name="connsiteX44" fmla="*/ 2400341 w 3745878"/>
              <a:gd name="connsiteY44" fmla="*/ 156783 h 156785"/>
              <a:gd name="connsiteX45" fmla="*/ 2410903 w 3745878"/>
              <a:gd name="connsiteY45" fmla="*/ 142556 h 156785"/>
              <a:gd name="connsiteX46" fmla="*/ 2610097 w 3745878"/>
              <a:gd name="connsiteY46" fmla="*/ 16 h 156785"/>
              <a:gd name="connsiteX47" fmla="*/ 2638479 w 3745878"/>
              <a:gd name="connsiteY47" fmla="*/ 7540 h 156785"/>
              <a:gd name="connsiteX48" fmla="*/ 2669274 w 3745878"/>
              <a:gd name="connsiteY48" fmla="*/ 153078 h 156785"/>
              <a:gd name="connsiteX49" fmla="*/ 2668218 w 3745878"/>
              <a:gd name="connsiteY49" fmla="*/ 156785 h 156785"/>
              <a:gd name="connsiteX50" fmla="*/ 2678783 w 3745878"/>
              <a:gd name="connsiteY50" fmla="*/ 142556 h 156785"/>
              <a:gd name="connsiteX51" fmla="*/ 2877976 w 3745878"/>
              <a:gd name="connsiteY51" fmla="*/ 16 h 156785"/>
              <a:gd name="connsiteX52" fmla="*/ 2906357 w 3745878"/>
              <a:gd name="connsiteY52" fmla="*/ 7540 h 156785"/>
              <a:gd name="connsiteX53" fmla="*/ 2937154 w 3745878"/>
              <a:gd name="connsiteY53" fmla="*/ 153078 h 156785"/>
              <a:gd name="connsiteX54" fmla="*/ 2936098 w 3745878"/>
              <a:gd name="connsiteY54" fmla="*/ 156783 h 156785"/>
              <a:gd name="connsiteX55" fmla="*/ 2946660 w 3745878"/>
              <a:gd name="connsiteY55" fmla="*/ 142556 h 156785"/>
              <a:gd name="connsiteX56" fmla="*/ 3145854 w 3745878"/>
              <a:gd name="connsiteY56" fmla="*/ 16 h 156785"/>
              <a:gd name="connsiteX57" fmla="*/ 3174235 w 3745878"/>
              <a:gd name="connsiteY57" fmla="*/ 7540 h 156785"/>
              <a:gd name="connsiteX58" fmla="*/ 3205031 w 3745878"/>
              <a:gd name="connsiteY58" fmla="*/ 153078 h 156785"/>
              <a:gd name="connsiteX59" fmla="*/ 3203975 w 3745878"/>
              <a:gd name="connsiteY59" fmla="*/ 156783 h 156785"/>
              <a:gd name="connsiteX60" fmla="*/ 3214538 w 3745878"/>
              <a:gd name="connsiteY60" fmla="*/ 142556 h 156785"/>
              <a:gd name="connsiteX61" fmla="*/ 3413731 w 3745878"/>
              <a:gd name="connsiteY61" fmla="*/ 16 h 156785"/>
              <a:gd name="connsiteX62" fmla="*/ 3442113 w 3745878"/>
              <a:gd name="connsiteY62" fmla="*/ 7540 h 156785"/>
              <a:gd name="connsiteX63" fmla="*/ 3472909 w 3745878"/>
              <a:gd name="connsiteY63" fmla="*/ 153078 h 156785"/>
              <a:gd name="connsiteX64" fmla="*/ 3471854 w 3745878"/>
              <a:gd name="connsiteY64" fmla="*/ 156782 h 156785"/>
              <a:gd name="connsiteX65" fmla="*/ 3482416 w 3745878"/>
              <a:gd name="connsiteY65" fmla="*/ 142556 h 156785"/>
              <a:gd name="connsiteX66" fmla="*/ 3681609 w 3745878"/>
              <a:gd name="connsiteY66" fmla="*/ 16 h 156785"/>
              <a:gd name="connsiteX67" fmla="*/ 3709991 w 3745878"/>
              <a:gd name="connsiteY67" fmla="*/ 7540 h 156785"/>
              <a:gd name="connsiteX68" fmla="*/ 3740787 w 3745878"/>
              <a:gd name="connsiteY68" fmla="*/ 153078 h 156785"/>
              <a:gd name="connsiteX69" fmla="*/ 3739731 w 3745878"/>
              <a:gd name="connsiteY69" fmla="*/ 156785 h 156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745878" h="156785">
                <a:moveTo>
                  <a:pt x="0" y="142556"/>
                </a:moveTo>
                <a:cubicBezTo>
                  <a:pt x="71899" y="53604"/>
                  <a:pt x="146973" y="-1081"/>
                  <a:pt x="199193" y="16"/>
                </a:cubicBezTo>
                <a:cubicBezTo>
                  <a:pt x="209637" y="235"/>
                  <a:pt x="219167" y="2686"/>
                  <a:pt x="227575" y="7540"/>
                </a:cubicBezTo>
                <a:cubicBezTo>
                  <a:pt x="261206" y="26957"/>
                  <a:pt x="270512" y="81152"/>
                  <a:pt x="258372" y="153078"/>
                </a:cubicBezTo>
                <a:lnTo>
                  <a:pt x="257315" y="156785"/>
                </a:lnTo>
                <a:lnTo>
                  <a:pt x="267879" y="142556"/>
                </a:lnTo>
                <a:cubicBezTo>
                  <a:pt x="339778" y="53604"/>
                  <a:pt x="414852" y="-1081"/>
                  <a:pt x="467072" y="16"/>
                </a:cubicBezTo>
                <a:cubicBezTo>
                  <a:pt x="477516" y="235"/>
                  <a:pt x="487046" y="2686"/>
                  <a:pt x="495454" y="7540"/>
                </a:cubicBezTo>
                <a:cubicBezTo>
                  <a:pt x="529085" y="26957"/>
                  <a:pt x="538391" y="81152"/>
                  <a:pt x="526250" y="153078"/>
                </a:cubicBezTo>
                <a:lnTo>
                  <a:pt x="525195" y="156783"/>
                </a:lnTo>
                <a:lnTo>
                  <a:pt x="535757" y="142556"/>
                </a:lnTo>
                <a:cubicBezTo>
                  <a:pt x="607656" y="53604"/>
                  <a:pt x="682729" y="-1081"/>
                  <a:pt x="734950" y="16"/>
                </a:cubicBezTo>
                <a:cubicBezTo>
                  <a:pt x="745394" y="235"/>
                  <a:pt x="754924" y="2686"/>
                  <a:pt x="763332" y="7540"/>
                </a:cubicBezTo>
                <a:cubicBezTo>
                  <a:pt x="796963" y="26957"/>
                  <a:pt x="806269" y="81152"/>
                  <a:pt x="794128" y="153078"/>
                </a:cubicBezTo>
                <a:lnTo>
                  <a:pt x="793072" y="156783"/>
                </a:lnTo>
                <a:lnTo>
                  <a:pt x="803635" y="142556"/>
                </a:lnTo>
                <a:cubicBezTo>
                  <a:pt x="875534" y="53604"/>
                  <a:pt x="950607" y="-1081"/>
                  <a:pt x="1002828" y="16"/>
                </a:cubicBezTo>
                <a:cubicBezTo>
                  <a:pt x="1013272" y="235"/>
                  <a:pt x="1022802" y="2686"/>
                  <a:pt x="1031210" y="7540"/>
                </a:cubicBezTo>
                <a:cubicBezTo>
                  <a:pt x="1064840" y="26957"/>
                  <a:pt x="1074146" y="81152"/>
                  <a:pt x="1062006" y="153078"/>
                </a:cubicBezTo>
                <a:lnTo>
                  <a:pt x="1060948" y="156785"/>
                </a:lnTo>
                <a:lnTo>
                  <a:pt x="1071513" y="142556"/>
                </a:lnTo>
                <a:cubicBezTo>
                  <a:pt x="1143413" y="53604"/>
                  <a:pt x="1218486" y="-1081"/>
                  <a:pt x="1270706" y="16"/>
                </a:cubicBezTo>
                <a:cubicBezTo>
                  <a:pt x="1281151" y="235"/>
                  <a:pt x="1290681" y="2686"/>
                  <a:pt x="1299087" y="7540"/>
                </a:cubicBezTo>
                <a:cubicBezTo>
                  <a:pt x="1332718" y="26957"/>
                  <a:pt x="1342025" y="81152"/>
                  <a:pt x="1329885" y="153078"/>
                </a:cubicBezTo>
                <a:lnTo>
                  <a:pt x="1328829" y="156783"/>
                </a:lnTo>
                <a:lnTo>
                  <a:pt x="1339391" y="142556"/>
                </a:lnTo>
                <a:cubicBezTo>
                  <a:pt x="1411291" y="53604"/>
                  <a:pt x="1486364" y="-1081"/>
                  <a:pt x="1538584" y="16"/>
                </a:cubicBezTo>
                <a:cubicBezTo>
                  <a:pt x="1549027" y="235"/>
                  <a:pt x="1558558" y="2686"/>
                  <a:pt x="1566966" y="7540"/>
                </a:cubicBezTo>
                <a:cubicBezTo>
                  <a:pt x="1600597" y="26957"/>
                  <a:pt x="1609903" y="81152"/>
                  <a:pt x="1597763" y="153078"/>
                </a:cubicBezTo>
                <a:lnTo>
                  <a:pt x="1596707" y="156783"/>
                </a:lnTo>
                <a:lnTo>
                  <a:pt x="1607269" y="142556"/>
                </a:lnTo>
                <a:cubicBezTo>
                  <a:pt x="1679168" y="53604"/>
                  <a:pt x="1754243" y="-1081"/>
                  <a:pt x="1806462" y="16"/>
                </a:cubicBezTo>
                <a:cubicBezTo>
                  <a:pt x="1816906" y="235"/>
                  <a:pt x="1826437" y="2686"/>
                  <a:pt x="1834844" y="7540"/>
                </a:cubicBezTo>
                <a:cubicBezTo>
                  <a:pt x="1868475" y="26957"/>
                  <a:pt x="1877781" y="81152"/>
                  <a:pt x="1865641" y="153078"/>
                </a:cubicBezTo>
                <a:lnTo>
                  <a:pt x="1864583" y="156785"/>
                </a:lnTo>
                <a:lnTo>
                  <a:pt x="1875149" y="142556"/>
                </a:lnTo>
                <a:cubicBezTo>
                  <a:pt x="1947048" y="53604"/>
                  <a:pt x="2022120" y="-1081"/>
                  <a:pt x="2074341" y="16"/>
                </a:cubicBezTo>
                <a:cubicBezTo>
                  <a:pt x="2084784" y="235"/>
                  <a:pt x="2094315" y="2686"/>
                  <a:pt x="2102722" y="7540"/>
                </a:cubicBezTo>
                <a:cubicBezTo>
                  <a:pt x="2136354" y="26957"/>
                  <a:pt x="2145660" y="81152"/>
                  <a:pt x="2133519" y="153078"/>
                </a:cubicBezTo>
                <a:lnTo>
                  <a:pt x="2132463" y="156783"/>
                </a:lnTo>
                <a:lnTo>
                  <a:pt x="2143027" y="142556"/>
                </a:lnTo>
                <a:cubicBezTo>
                  <a:pt x="2214926" y="53604"/>
                  <a:pt x="2289999" y="-1081"/>
                  <a:pt x="2342219" y="16"/>
                </a:cubicBezTo>
                <a:cubicBezTo>
                  <a:pt x="2352663" y="235"/>
                  <a:pt x="2362193" y="2686"/>
                  <a:pt x="2370601" y="7540"/>
                </a:cubicBezTo>
                <a:cubicBezTo>
                  <a:pt x="2404232" y="26957"/>
                  <a:pt x="2413538" y="81152"/>
                  <a:pt x="2401398" y="153078"/>
                </a:cubicBezTo>
                <a:lnTo>
                  <a:pt x="2400341" y="156783"/>
                </a:lnTo>
                <a:lnTo>
                  <a:pt x="2410903" y="142556"/>
                </a:lnTo>
                <a:cubicBezTo>
                  <a:pt x="2482804" y="53604"/>
                  <a:pt x="2557876" y="-1081"/>
                  <a:pt x="2610097" y="16"/>
                </a:cubicBezTo>
                <a:cubicBezTo>
                  <a:pt x="2620541" y="235"/>
                  <a:pt x="2630071" y="2686"/>
                  <a:pt x="2638479" y="7540"/>
                </a:cubicBezTo>
                <a:cubicBezTo>
                  <a:pt x="2672109" y="26957"/>
                  <a:pt x="2681416" y="81152"/>
                  <a:pt x="2669274" y="153078"/>
                </a:cubicBezTo>
                <a:lnTo>
                  <a:pt x="2668218" y="156785"/>
                </a:lnTo>
                <a:lnTo>
                  <a:pt x="2678783" y="142556"/>
                </a:lnTo>
                <a:cubicBezTo>
                  <a:pt x="2750682" y="53604"/>
                  <a:pt x="2825755" y="-1081"/>
                  <a:pt x="2877976" y="16"/>
                </a:cubicBezTo>
                <a:cubicBezTo>
                  <a:pt x="2888419" y="235"/>
                  <a:pt x="2897950" y="2686"/>
                  <a:pt x="2906357" y="7540"/>
                </a:cubicBezTo>
                <a:cubicBezTo>
                  <a:pt x="2939988" y="26957"/>
                  <a:pt x="2949294" y="81152"/>
                  <a:pt x="2937154" y="153078"/>
                </a:cubicBezTo>
                <a:lnTo>
                  <a:pt x="2936098" y="156783"/>
                </a:lnTo>
                <a:lnTo>
                  <a:pt x="2946660" y="142556"/>
                </a:lnTo>
                <a:cubicBezTo>
                  <a:pt x="3018560" y="53604"/>
                  <a:pt x="3093633" y="-1081"/>
                  <a:pt x="3145854" y="16"/>
                </a:cubicBezTo>
                <a:cubicBezTo>
                  <a:pt x="3156297" y="235"/>
                  <a:pt x="3165827" y="2686"/>
                  <a:pt x="3174235" y="7540"/>
                </a:cubicBezTo>
                <a:cubicBezTo>
                  <a:pt x="3207866" y="26957"/>
                  <a:pt x="3217172" y="81152"/>
                  <a:pt x="3205031" y="153078"/>
                </a:cubicBezTo>
                <a:lnTo>
                  <a:pt x="3203975" y="156783"/>
                </a:lnTo>
                <a:lnTo>
                  <a:pt x="3214538" y="142556"/>
                </a:lnTo>
                <a:cubicBezTo>
                  <a:pt x="3286437" y="53604"/>
                  <a:pt x="3361510" y="-1081"/>
                  <a:pt x="3413731" y="16"/>
                </a:cubicBezTo>
                <a:cubicBezTo>
                  <a:pt x="3424175" y="235"/>
                  <a:pt x="3433705" y="2686"/>
                  <a:pt x="3442113" y="7540"/>
                </a:cubicBezTo>
                <a:cubicBezTo>
                  <a:pt x="3475744" y="26957"/>
                  <a:pt x="3485050" y="81152"/>
                  <a:pt x="3472909" y="153078"/>
                </a:cubicBezTo>
                <a:lnTo>
                  <a:pt x="3471854" y="156782"/>
                </a:lnTo>
                <a:lnTo>
                  <a:pt x="3482416" y="142556"/>
                </a:lnTo>
                <a:cubicBezTo>
                  <a:pt x="3554315" y="53604"/>
                  <a:pt x="3629388" y="-1081"/>
                  <a:pt x="3681609" y="16"/>
                </a:cubicBezTo>
                <a:cubicBezTo>
                  <a:pt x="3692053" y="235"/>
                  <a:pt x="3701583" y="2686"/>
                  <a:pt x="3709991" y="7540"/>
                </a:cubicBezTo>
                <a:cubicBezTo>
                  <a:pt x="3743621" y="26957"/>
                  <a:pt x="3752928" y="81152"/>
                  <a:pt x="3740787" y="153078"/>
                </a:cubicBezTo>
                <a:lnTo>
                  <a:pt x="3739731" y="156785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37" name="フリーフォーム: 図形 736">
            <a:extLst>
              <a:ext uri="{FF2B5EF4-FFF2-40B4-BE49-F238E27FC236}">
                <a16:creationId xmlns:a16="http://schemas.microsoft.com/office/drawing/2014/main" id="{2F6AF8D4-F84B-C90B-B083-8002BE313307}"/>
              </a:ext>
            </a:extLst>
          </p:cNvPr>
          <p:cNvSpPr/>
          <p:nvPr/>
        </p:nvSpPr>
        <p:spPr bwMode="auto">
          <a:xfrm>
            <a:off x="6556809" y="5986136"/>
            <a:ext cx="2709015" cy="54544"/>
          </a:xfrm>
          <a:custGeom>
            <a:avLst/>
            <a:gdLst>
              <a:gd name="connsiteX0" fmla="*/ 1811296 w 4390862"/>
              <a:gd name="connsiteY0" fmla="*/ 531 h 369269"/>
              <a:gd name="connsiteX1" fmla="*/ 1842602 w 4390862"/>
              <a:gd name="connsiteY1" fmla="*/ 15615 h 369269"/>
              <a:gd name="connsiteX2" fmla="*/ 1844820 w 4390862"/>
              <a:gd name="connsiteY2" fmla="*/ 42053 h 369269"/>
              <a:gd name="connsiteX3" fmla="*/ 1829257 w 4390862"/>
              <a:gd name="connsiteY3" fmla="*/ 74403 h 369269"/>
              <a:gd name="connsiteX4" fmla="*/ 1837098 w 4390862"/>
              <a:gd name="connsiteY4" fmla="*/ 70635 h 369269"/>
              <a:gd name="connsiteX5" fmla="*/ 2110481 w 4390862"/>
              <a:gd name="connsiteY5" fmla="*/ 15615 h 369269"/>
              <a:gd name="connsiteX6" fmla="*/ 2112699 w 4390862"/>
              <a:gd name="connsiteY6" fmla="*/ 42053 h 369269"/>
              <a:gd name="connsiteX7" fmla="*/ 2097137 w 4390862"/>
              <a:gd name="connsiteY7" fmla="*/ 74402 h 369269"/>
              <a:gd name="connsiteX8" fmla="*/ 2104975 w 4390862"/>
              <a:gd name="connsiteY8" fmla="*/ 70635 h 369269"/>
              <a:gd name="connsiteX9" fmla="*/ 2378359 w 4390862"/>
              <a:gd name="connsiteY9" fmla="*/ 15615 h 369269"/>
              <a:gd name="connsiteX10" fmla="*/ 2380577 w 4390862"/>
              <a:gd name="connsiteY10" fmla="*/ 42053 h 369269"/>
              <a:gd name="connsiteX11" fmla="*/ 2365014 w 4390862"/>
              <a:gd name="connsiteY11" fmla="*/ 74402 h 369269"/>
              <a:gd name="connsiteX12" fmla="*/ 2372854 w 4390862"/>
              <a:gd name="connsiteY12" fmla="*/ 70635 h 369269"/>
              <a:gd name="connsiteX13" fmla="*/ 2646237 w 4390862"/>
              <a:gd name="connsiteY13" fmla="*/ 15615 h 369269"/>
              <a:gd name="connsiteX14" fmla="*/ 2648455 w 4390862"/>
              <a:gd name="connsiteY14" fmla="*/ 42053 h 369269"/>
              <a:gd name="connsiteX15" fmla="*/ 2632892 w 4390862"/>
              <a:gd name="connsiteY15" fmla="*/ 74403 h 369269"/>
              <a:gd name="connsiteX16" fmla="*/ 2640732 w 4390862"/>
              <a:gd name="connsiteY16" fmla="*/ 70635 h 369269"/>
              <a:gd name="connsiteX17" fmla="*/ 2914116 w 4390862"/>
              <a:gd name="connsiteY17" fmla="*/ 15615 h 369269"/>
              <a:gd name="connsiteX18" fmla="*/ 2916334 w 4390862"/>
              <a:gd name="connsiteY18" fmla="*/ 42053 h 369269"/>
              <a:gd name="connsiteX19" fmla="*/ 2900770 w 4390862"/>
              <a:gd name="connsiteY19" fmla="*/ 74402 h 369269"/>
              <a:gd name="connsiteX20" fmla="*/ 2908611 w 4390862"/>
              <a:gd name="connsiteY20" fmla="*/ 70635 h 369269"/>
              <a:gd name="connsiteX21" fmla="*/ 3181993 w 4390862"/>
              <a:gd name="connsiteY21" fmla="*/ 15615 h 369269"/>
              <a:gd name="connsiteX22" fmla="*/ 3184212 w 4390862"/>
              <a:gd name="connsiteY22" fmla="*/ 42053 h 369269"/>
              <a:gd name="connsiteX23" fmla="*/ 3168649 w 4390862"/>
              <a:gd name="connsiteY23" fmla="*/ 74402 h 369269"/>
              <a:gd name="connsiteX24" fmla="*/ 3176488 w 4390862"/>
              <a:gd name="connsiteY24" fmla="*/ 70635 h 369269"/>
              <a:gd name="connsiteX25" fmla="*/ 3449872 w 4390862"/>
              <a:gd name="connsiteY25" fmla="*/ 15615 h 369269"/>
              <a:gd name="connsiteX26" fmla="*/ 3452089 w 4390862"/>
              <a:gd name="connsiteY26" fmla="*/ 42053 h 369269"/>
              <a:gd name="connsiteX27" fmla="*/ 3436526 w 4390862"/>
              <a:gd name="connsiteY27" fmla="*/ 74403 h 369269"/>
              <a:gd name="connsiteX28" fmla="*/ 3444367 w 4390862"/>
              <a:gd name="connsiteY28" fmla="*/ 70635 h 369269"/>
              <a:gd name="connsiteX29" fmla="*/ 3717750 w 4390862"/>
              <a:gd name="connsiteY29" fmla="*/ 15615 h 369269"/>
              <a:gd name="connsiteX30" fmla="*/ 3719968 w 4390862"/>
              <a:gd name="connsiteY30" fmla="*/ 42053 h 369269"/>
              <a:gd name="connsiteX31" fmla="*/ 3704405 w 4390862"/>
              <a:gd name="connsiteY31" fmla="*/ 74402 h 369269"/>
              <a:gd name="connsiteX32" fmla="*/ 3712245 w 4390862"/>
              <a:gd name="connsiteY32" fmla="*/ 70635 h 369269"/>
              <a:gd name="connsiteX33" fmla="*/ 3985628 w 4390862"/>
              <a:gd name="connsiteY33" fmla="*/ 15615 h 369269"/>
              <a:gd name="connsiteX34" fmla="*/ 3987846 w 4390862"/>
              <a:gd name="connsiteY34" fmla="*/ 42053 h 369269"/>
              <a:gd name="connsiteX35" fmla="*/ 3972283 w 4390862"/>
              <a:gd name="connsiteY35" fmla="*/ 74402 h 369269"/>
              <a:gd name="connsiteX36" fmla="*/ 3980123 w 4390862"/>
              <a:gd name="connsiteY36" fmla="*/ 70635 h 369269"/>
              <a:gd name="connsiteX37" fmla="*/ 4253506 w 4390862"/>
              <a:gd name="connsiteY37" fmla="*/ 15615 h 369269"/>
              <a:gd name="connsiteX38" fmla="*/ 4255724 w 4390862"/>
              <a:gd name="connsiteY38" fmla="*/ 42053 h 369269"/>
              <a:gd name="connsiteX39" fmla="*/ 4240161 w 4390862"/>
              <a:gd name="connsiteY39" fmla="*/ 74402 h 369269"/>
              <a:gd name="connsiteX40" fmla="*/ 4248001 w 4390862"/>
              <a:gd name="connsiteY40" fmla="*/ 70635 h 369269"/>
              <a:gd name="connsiteX41" fmla="*/ 4348944 w 4390862"/>
              <a:gd name="connsiteY41" fmla="*/ 29711 h 369269"/>
              <a:gd name="connsiteX42" fmla="*/ 4390862 w 4390862"/>
              <a:gd name="connsiteY42" fmla="*/ 17506 h 369269"/>
              <a:gd name="connsiteX43" fmla="*/ 4390862 w 4390862"/>
              <a:gd name="connsiteY43" fmla="*/ 369269 h 369269"/>
              <a:gd name="connsiteX44" fmla="*/ 0 w 4390862"/>
              <a:gd name="connsiteY44" fmla="*/ 369269 h 369269"/>
              <a:gd name="connsiteX45" fmla="*/ 14189 w 4390862"/>
              <a:gd name="connsiteY45" fmla="*/ 357618 h 369269"/>
              <a:gd name="connsiteX46" fmla="*/ 205450 w 4390862"/>
              <a:gd name="connsiteY46" fmla="*/ 228220 h 369269"/>
              <a:gd name="connsiteX47" fmla="*/ 707441 w 4390862"/>
              <a:gd name="connsiteY47" fmla="*/ 1350 h 369269"/>
              <a:gd name="connsiteX48" fmla="*/ 771090 w 4390862"/>
              <a:gd name="connsiteY48" fmla="*/ 15615 h 369269"/>
              <a:gd name="connsiteX49" fmla="*/ 773308 w 4390862"/>
              <a:gd name="connsiteY49" fmla="*/ 42053 h 369269"/>
              <a:gd name="connsiteX50" fmla="*/ 757745 w 4390862"/>
              <a:gd name="connsiteY50" fmla="*/ 74402 h 369269"/>
              <a:gd name="connsiteX51" fmla="*/ 765585 w 4390862"/>
              <a:gd name="connsiteY51" fmla="*/ 70635 h 369269"/>
              <a:gd name="connsiteX52" fmla="*/ 1007661 w 4390862"/>
              <a:gd name="connsiteY52" fmla="*/ 531 h 369269"/>
              <a:gd name="connsiteX53" fmla="*/ 1038968 w 4390862"/>
              <a:gd name="connsiteY53" fmla="*/ 15615 h 369269"/>
              <a:gd name="connsiteX54" fmla="*/ 1041186 w 4390862"/>
              <a:gd name="connsiteY54" fmla="*/ 42053 h 369269"/>
              <a:gd name="connsiteX55" fmla="*/ 1025623 w 4390862"/>
              <a:gd name="connsiteY55" fmla="*/ 74402 h 369269"/>
              <a:gd name="connsiteX56" fmla="*/ 1033464 w 4390862"/>
              <a:gd name="connsiteY56" fmla="*/ 70635 h 369269"/>
              <a:gd name="connsiteX57" fmla="*/ 1275540 w 4390862"/>
              <a:gd name="connsiteY57" fmla="*/ 531 h 369269"/>
              <a:gd name="connsiteX58" fmla="*/ 1306846 w 4390862"/>
              <a:gd name="connsiteY58" fmla="*/ 15615 h 369269"/>
              <a:gd name="connsiteX59" fmla="*/ 1309065 w 4390862"/>
              <a:gd name="connsiteY59" fmla="*/ 42053 h 369269"/>
              <a:gd name="connsiteX60" fmla="*/ 1293502 w 4390862"/>
              <a:gd name="connsiteY60" fmla="*/ 74402 h 369269"/>
              <a:gd name="connsiteX61" fmla="*/ 1301341 w 4390862"/>
              <a:gd name="connsiteY61" fmla="*/ 70635 h 369269"/>
              <a:gd name="connsiteX62" fmla="*/ 1543418 w 4390862"/>
              <a:gd name="connsiteY62" fmla="*/ 531 h 369269"/>
              <a:gd name="connsiteX63" fmla="*/ 1574723 w 4390862"/>
              <a:gd name="connsiteY63" fmla="*/ 15615 h 369269"/>
              <a:gd name="connsiteX64" fmla="*/ 1576942 w 4390862"/>
              <a:gd name="connsiteY64" fmla="*/ 42053 h 369269"/>
              <a:gd name="connsiteX65" fmla="*/ 1561380 w 4390862"/>
              <a:gd name="connsiteY65" fmla="*/ 74402 h 369269"/>
              <a:gd name="connsiteX66" fmla="*/ 1569219 w 4390862"/>
              <a:gd name="connsiteY66" fmla="*/ 70635 h 369269"/>
              <a:gd name="connsiteX67" fmla="*/ 1811296 w 4390862"/>
              <a:gd name="connsiteY67" fmla="*/ 531 h 369269"/>
              <a:gd name="connsiteX0" fmla="*/ 1811296 w 4390862"/>
              <a:gd name="connsiteY0" fmla="*/ 531 h 369269"/>
              <a:gd name="connsiteX1" fmla="*/ 1842602 w 4390862"/>
              <a:gd name="connsiteY1" fmla="*/ 15615 h 369269"/>
              <a:gd name="connsiteX2" fmla="*/ 1844820 w 4390862"/>
              <a:gd name="connsiteY2" fmla="*/ 42053 h 369269"/>
              <a:gd name="connsiteX3" fmla="*/ 1829257 w 4390862"/>
              <a:gd name="connsiteY3" fmla="*/ 74403 h 369269"/>
              <a:gd name="connsiteX4" fmla="*/ 1837098 w 4390862"/>
              <a:gd name="connsiteY4" fmla="*/ 70635 h 369269"/>
              <a:gd name="connsiteX5" fmla="*/ 2110481 w 4390862"/>
              <a:gd name="connsiteY5" fmla="*/ 15615 h 369269"/>
              <a:gd name="connsiteX6" fmla="*/ 2112699 w 4390862"/>
              <a:gd name="connsiteY6" fmla="*/ 42053 h 369269"/>
              <a:gd name="connsiteX7" fmla="*/ 2097137 w 4390862"/>
              <a:gd name="connsiteY7" fmla="*/ 74402 h 369269"/>
              <a:gd name="connsiteX8" fmla="*/ 2104975 w 4390862"/>
              <a:gd name="connsiteY8" fmla="*/ 70635 h 369269"/>
              <a:gd name="connsiteX9" fmla="*/ 2378359 w 4390862"/>
              <a:gd name="connsiteY9" fmla="*/ 15615 h 369269"/>
              <a:gd name="connsiteX10" fmla="*/ 2380577 w 4390862"/>
              <a:gd name="connsiteY10" fmla="*/ 42053 h 369269"/>
              <a:gd name="connsiteX11" fmla="*/ 2365014 w 4390862"/>
              <a:gd name="connsiteY11" fmla="*/ 74402 h 369269"/>
              <a:gd name="connsiteX12" fmla="*/ 2372854 w 4390862"/>
              <a:gd name="connsiteY12" fmla="*/ 70635 h 369269"/>
              <a:gd name="connsiteX13" fmla="*/ 2646237 w 4390862"/>
              <a:gd name="connsiteY13" fmla="*/ 15615 h 369269"/>
              <a:gd name="connsiteX14" fmla="*/ 2648455 w 4390862"/>
              <a:gd name="connsiteY14" fmla="*/ 42053 h 369269"/>
              <a:gd name="connsiteX15" fmla="*/ 2632892 w 4390862"/>
              <a:gd name="connsiteY15" fmla="*/ 74403 h 369269"/>
              <a:gd name="connsiteX16" fmla="*/ 2640732 w 4390862"/>
              <a:gd name="connsiteY16" fmla="*/ 70635 h 369269"/>
              <a:gd name="connsiteX17" fmla="*/ 2914116 w 4390862"/>
              <a:gd name="connsiteY17" fmla="*/ 15615 h 369269"/>
              <a:gd name="connsiteX18" fmla="*/ 2916334 w 4390862"/>
              <a:gd name="connsiteY18" fmla="*/ 42053 h 369269"/>
              <a:gd name="connsiteX19" fmla="*/ 2900770 w 4390862"/>
              <a:gd name="connsiteY19" fmla="*/ 74402 h 369269"/>
              <a:gd name="connsiteX20" fmla="*/ 2908611 w 4390862"/>
              <a:gd name="connsiteY20" fmla="*/ 70635 h 369269"/>
              <a:gd name="connsiteX21" fmla="*/ 3181993 w 4390862"/>
              <a:gd name="connsiteY21" fmla="*/ 15615 h 369269"/>
              <a:gd name="connsiteX22" fmla="*/ 3184212 w 4390862"/>
              <a:gd name="connsiteY22" fmla="*/ 42053 h 369269"/>
              <a:gd name="connsiteX23" fmla="*/ 3168649 w 4390862"/>
              <a:gd name="connsiteY23" fmla="*/ 74402 h 369269"/>
              <a:gd name="connsiteX24" fmla="*/ 3176488 w 4390862"/>
              <a:gd name="connsiteY24" fmla="*/ 70635 h 369269"/>
              <a:gd name="connsiteX25" fmla="*/ 3449872 w 4390862"/>
              <a:gd name="connsiteY25" fmla="*/ 15615 h 369269"/>
              <a:gd name="connsiteX26" fmla="*/ 3452089 w 4390862"/>
              <a:gd name="connsiteY26" fmla="*/ 42053 h 369269"/>
              <a:gd name="connsiteX27" fmla="*/ 3436526 w 4390862"/>
              <a:gd name="connsiteY27" fmla="*/ 74403 h 369269"/>
              <a:gd name="connsiteX28" fmla="*/ 3444367 w 4390862"/>
              <a:gd name="connsiteY28" fmla="*/ 70635 h 369269"/>
              <a:gd name="connsiteX29" fmla="*/ 3717750 w 4390862"/>
              <a:gd name="connsiteY29" fmla="*/ 15615 h 369269"/>
              <a:gd name="connsiteX30" fmla="*/ 3719968 w 4390862"/>
              <a:gd name="connsiteY30" fmla="*/ 42053 h 369269"/>
              <a:gd name="connsiteX31" fmla="*/ 3704405 w 4390862"/>
              <a:gd name="connsiteY31" fmla="*/ 74402 h 369269"/>
              <a:gd name="connsiteX32" fmla="*/ 3712245 w 4390862"/>
              <a:gd name="connsiteY32" fmla="*/ 70635 h 369269"/>
              <a:gd name="connsiteX33" fmla="*/ 3985628 w 4390862"/>
              <a:gd name="connsiteY33" fmla="*/ 15615 h 369269"/>
              <a:gd name="connsiteX34" fmla="*/ 3987846 w 4390862"/>
              <a:gd name="connsiteY34" fmla="*/ 42053 h 369269"/>
              <a:gd name="connsiteX35" fmla="*/ 3972283 w 4390862"/>
              <a:gd name="connsiteY35" fmla="*/ 74402 h 369269"/>
              <a:gd name="connsiteX36" fmla="*/ 3980123 w 4390862"/>
              <a:gd name="connsiteY36" fmla="*/ 70635 h 369269"/>
              <a:gd name="connsiteX37" fmla="*/ 4253506 w 4390862"/>
              <a:gd name="connsiteY37" fmla="*/ 15615 h 369269"/>
              <a:gd name="connsiteX38" fmla="*/ 4255724 w 4390862"/>
              <a:gd name="connsiteY38" fmla="*/ 42053 h 369269"/>
              <a:gd name="connsiteX39" fmla="*/ 4240161 w 4390862"/>
              <a:gd name="connsiteY39" fmla="*/ 74402 h 369269"/>
              <a:gd name="connsiteX40" fmla="*/ 4248001 w 4390862"/>
              <a:gd name="connsiteY40" fmla="*/ 70635 h 369269"/>
              <a:gd name="connsiteX41" fmla="*/ 4348944 w 4390862"/>
              <a:gd name="connsiteY41" fmla="*/ 29711 h 369269"/>
              <a:gd name="connsiteX42" fmla="*/ 4390862 w 4390862"/>
              <a:gd name="connsiteY42" fmla="*/ 17506 h 369269"/>
              <a:gd name="connsiteX43" fmla="*/ 4390862 w 4390862"/>
              <a:gd name="connsiteY43" fmla="*/ 369269 h 369269"/>
              <a:gd name="connsiteX44" fmla="*/ 0 w 4390862"/>
              <a:gd name="connsiteY44" fmla="*/ 369269 h 369269"/>
              <a:gd name="connsiteX45" fmla="*/ 205450 w 4390862"/>
              <a:gd name="connsiteY45" fmla="*/ 228220 h 369269"/>
              <a:gd name="connsiteX46" fmla="*/ 707441 w 4390862"/>
              <a:gd name="connsiteY46" fmla="*/ 1350 h 369269"/>
              <a:gd name="connsiteX47" fmla="*/ 771090 w 4390862"/>
              <a:gd name="connsiteY47" fmla="*/ 15615 h 369269"/>
              <a:gd name="connsiteX48" fmla="*/ 773308 w 4390862"/>
              <a:gd name="connsiteY48" fmla="*/ 42053 h 369269"/>
              <a:gd name="connsiteX49" fmla="*/ 757745 w 4390862"/>
              <a:gd name="connsiteY49" fmla="*/ 74402 h 369269"/>
              <a:gd name="connsiteX50" fmla="*/ 765585 w 4390862"/>
              <a:gd name="connsiteY50" fmla="*/ 70635 h 369269"/>
              <a:gd name="connsiteX51" fmla="*/ 1007661 w 4390862"/>
              <a:gd name="connsiteY51" fmla="*/ 531 h 369269"/>
              <a:gd name="connsiteX52" fmla="*/ 1038968 w 4390862"/>
              <a:gd name="connsiteY52" fmla="*/ 15615 h 369269"/>
              <a:gd name="connsiteX53" fmla="*/ 1041186 w 4390862"/>
              <a:gd name="connsiteY53" fmla="*/ 42053 h 369269"/>
              <a:gd name="connsiteX54" fmla="*/ 1025623 w 4390862"/>
              <a:gd name="connsiteY54" fmla="*/ 74402 h 369269"/>
              <a:gd name="connsiteX55" fmla="*/ 1033464 w 4390862"/>
              <a:gd name="connsiteY55" fmla="*/ 70635 h 369269"/>
              <a:gd name="connsiteX56" fmla="*/ 1275540 w 4390862"/>
              <a:gd name="connsiteY56" fmla="*/ 531 h 369269"/>
              <a:gd name="connsiteX57" fmla="*/ 1306846 w 4390862"/>
              <a:gd name="connsiteY57" fmla="*/ 15615 h 369269"/>
              <a:gd name="connsiteX58" fmla="*/ 1309065 w 4390862"/>
              <a:gd name="connsiteY58" fmla="*/ 42053 h 369269"/>
              <a:gd name="connsiteX59" fmla="*/ 1293502 w 4390862"/>
              <a:gd name="connsiteY59" fmla="*/ 74402 h 369269"/>
              <a:gd name="connsiteX60" fmla="*/ 1301341 w 4390862"/>
              <a:gd name="connsiteY60" fmla="*/ 70635 h 369269"/>
              <a:gd name="connsiteX61" fmla="*/ 1543418 w 4390862"/>
              <a:gd name="connsiteY61" fmla="*/ 531 h 369269"/>
              <a:gd name="connsiteX62" fmla="*/ 1574723 w 4390862"/>
              <a:gd name="connsiteY62" fmla="*/ 15615 h 369269"/>
              <a:gd name="connsiteX63" fmla="*/ 1576942 w 4390862"/>
              <a:gd name="connsiteY63" fmla="*/ 42053 h 369269"/>
              <a:gd name="connsiteX64" fmla="*/ 1561380 w 4390862"/>
              <a:gd name="connsiteY64" fmla="*/ 74402 h 369269"/>
              <a:gd name="connsiteX65" fmla="*/ 1569219 w 4390862"/>
              <a:gd name="connsiteY65" fmla="*/ 70635 h 369269"/>
              <a:gd name="connsiteX66" fmla="*/ 1811296 w 4390862"/>
              <a:gd name="connsiteY66" fmla="*/ 531 h 369269"/>
              <a:gd name="connsiteX0" fmla="*/ 0 w 4390862"/>
              <a:gd name="connsiteY0" fmla="*/ 369269 h 460709"/>
              <a:gd name="connsiteX1" fmla="*/ 205450 w 4390862"/>
              <a:gd name="connsiteY1" fmla="*/ 228220 h 460709"/>
              <a:gd name="connsiteX2" fmla="*/ 707441 w 4390862"/>
              <a:gd name="connsiteY2" fmla="*/ 1350 h 460709"/>
              <a:gd name="connsiteX3" fmla="*/ 771090 w 4390862"/>
              <a:gd name="connsiteY3" fmla="*/ 15615 h 460709"/>
              <a:gd name="connsiteX4" fmla="*/ 773308 w 4390862"/>
              <a:gd name="connsiteY4" fmla="*/ 42053 h 460709"/>
              <a:gd name="connsiteX5" fmla="*/ 757745 w 4390862"/>
              <a:gd name="connsiteY5" fmla="*/ 74402 h 460709"/>
              <a:gd name="connsiteX6" fmla="*/ 765585 w 4390862"/>
              <a:gd name="connsiteY6" fmla="*/ 70635 h 460709"/>
              <a:gd name="connsiteX7" fmla="*/ 1007661 w 4390862"/>
              <a:gd name="connsiteY7" fmla="*/ 531 h 460709"/>
              <a:gd name="connsiteX8" fmla="*/ 1038968 w 4390862"/>
              <a:gd name="connsiteY8" fmla="*/ 15615 h 460709"/>
              <a:gd name="connsiteX9" fmla="*/ 1041186 w 4390862"/>
              <a:gd name="connsiteY9" fmla="*/ 42053 h 460709"/>
              <a:gd name="connsiteX10" fmla="*/ 1025623 w 4390862"/>
              <a:gd name="connsiteY10" fmla="*/ 74402 h 460709"/>
              <a:gd name="connsiteX11" fmla="*/ 1033464 w 4390862"/>
              <a:gd name="connsiteY11" fmla="*/ 70635 h 460709"/>
              <a:gd name="connsiteX12" fmla="*/ 1275540 w 4390862"/>
              <a:gd name="connsiteY12" fmla="*/ 531 h 460709"/>
              <a:gd name="connsiteX13" fmla="*/ 1306846 w 4390862"/>
              <a:gd name="connsiteY13" fmla="*/ 15615 h 460709"/>
              <a:gd name="connsiteX14" fmla="*/ 1309065 w 4390862"/>
              <a:gd name="connsiteY14" fmla="*/ 42053 h 460709"/>
              <a:gd name="connsiteX15" fmla="*/ 1293502 w 4390862"/>
              <a:gd name="connsiteY15" fmla="*/ 74402 h 460709"/>
              <a:gd name="connsiteX16" fmla="*/ 1301341 w 4390862"/>
              <a:gd name="connsiteY16" fmla="*/ 70635 h 460709"/>
              <a:gd name="connsiteX17" fmla="*/ 1543418 w 4390862"/>
              <a:gd name="connsiteY17" fmla="*/ 531 h 460709"/>
              <a:gd name="connsiteX18" fmla="*/ 1574723 w 4390862"/>
              <a:gd name="connsiteY18" fmla="*/ 15615 h 460709"/>
              <a:gd name="connsiteX19" fmla="*/ 1576942 w 4390862"/>
              <a:gd name="connsiteY19" fmla="*/ 42053 h 460709"/>
              <a:gd name="connsiteX20" fmla="*/ 1561380 w 4390862"/>
              <a:gd name="connsiteY20" fmla="*/ 74402 h 460709"/>
              <a:gd name="connsiteX21" fmla="*/ 1569219 w 4390862"/>
              <a:gd name="connsiteY21" fmla="*/ 70635 h 460709"/>
              <a:gd name="connsiteX22" fmla="*/ 1811296 w 4390862"/>
              <a:gd name="connsiteY22" fmla="*/ 531 h 460709"/>
              <a:gd name="connsiteX23" fmla="*/ 1842602 w 4390862"/>
              <a:gd name="connsiteY23" fmla="*/ 15615 h 460709"/>
              <a:gd name="connsiteX24" fmla="*/ 1844820 w 4390862"/>
              <a:gd name="connsiteY24" fmla="*/ 42053 h 460709"/>
              <a:gd name="connsiteX25" fmla="*/ 1829257 w 4390862"/>
              <a:gd name="connsiteY25" fmla="*/ 74403 h 460709"/>
              <a:gd name="connsiteX26" fmla="*/ 1837098 w 4390862"/>
              <a:gd name="connsiteY26" fmla="*/ 70635 h 460709"/>
              <a:gd name="connsiteX27" fmla="*/ 2110481 w 4390862"/>
              <a:gd name="connsiteY27" fmla="*/ 15615 h 460709"/>
              <a:gd name="connsiteX28" fmla="*/ 2112699 w 4390862"/>
              <a:gd name="connsiteY28" fmla="*/ 42053 h 460709"/>
              <a:gd name="connsiteX29" fmla="*/ 2097137 w 4390862"/>
              <a:gd name="connsiteY29" fmla="*/ 74402 h 460709"/>
              <a:gd name="connsiteX30" fmla="*/ 2104975 w 4390862"/>
              <a:gd name="connsiteY30" fmla="*/ 70635 h 460709"/>
              <a:gd name="connsiteX31" fmla="*/ 2378359 w 4390862"/>
              <a:gd name="connsiteY31" fmla="*/ 15615 h 460709"/>
              <a:gd name="connsiteX32" fmla="*/ 2380577 w 4390862"/>
              <a:gd name="connsiteY32" fmla="*/ 42053 h 460709"/>
              <a:gd name="connsiteX33" fmla="*/ 2365014 w 4390862"/>
              <a:gd name="connsiteY33" fmla="*/ 74402 h 460709"/>
              <a:gd name="connsiteX34" fmla="*/ 2372854 w 4390862"/>
              <a:gd name="connsiteY34" fmla="*/ 70635 h 460709"/>
              <a:gd name="connsiteX35" fmla="*/ 2646237 w 4390862"/>
              <a:gd name="connsiteY35" fmla="*/ 15615 h 460709"/>
              <a:gd name="connsiteX36" fmla="*/ 2648455 w 4390862"/>
              <a:gd name="connsiteY36" fmla="*/ 42053 h 460709"/>
              <a:gd name="connsiteX37" fmla="*/ 2632892 w 4390862"/>
              <a:gd name="connsiteY37" fmla="*/ 74403 h 460709"/>
              <a:gd name="connsiteX38" fmla="*/ 2640732 w 4390862"/>
              <a:gd name="connsiteY38" fmla="*/ 70635 h 460709"/>
              <a:gd name="connsiteX39" fmla="*/ 2914116 w 4390862"/>
              <a:gd name="connsiteY39" fmla="*/ 15615 h 460709"/>
              <a:gd name="connsiteX40" fmla="*/ 2916334 w 4390862"/>
              <a:gd name="connsiteY40" fmla="*/ 42053 h 460709"/>
              <a:gd name="connsiteX41" fmla="*/ 2900770 w 4390862"/>
              <a:gd name="connsiteY41" fmla="*/ 74402 h 460709"/>
              <a:gd name="connsiteX42" fmla="*/ 2908611 w 4390862"/>
              <a:gd name="connsiteY42" fmla="*/ 70635 h 460709"/>
              <a:gd name="connsiteX43" fmla="*/ 3181993 w 4390862"/>
              <a:gd name="connsiteY43" fmla="*/ 15615 h 460709"/>
              <a:gd name="connsiteX44" fmla="*/ 3184212 w 4390862"/>
              <a:gd name="connsiteY44" fmla="*/ 42053 h 460709"/>
              <a:gd name="connsiteX45" fmla="*/ 3168649 w 4390862"/>
              <a:gd name="connsiteY45" fmla="*/ 74402 h 460709"/>
              <a:gd name="connsiteX46" fmla="*/ 3176488 w 4390862"/>
              <a:gd name="connsiteY46" fmla="*/ 70635 h 460709"/>
              <a:gd name="connsiteX47" fmla="*/ 3449872 w 4390862"/>
              <a:gd name="connsiteY47" fmla="*/ 15615 h 460709"/>
              <a:gd name="connsiteX48" fmla="*/ 3452089 w 4390862"/>
              <a:gd name="connsiteY48" fmla="*/ 42053 h 460709"/>
              <a:gd name="connsiteX49" fmla="*/ 3436526 w 4390862"/>
              <a:gd name="connsiteY49" fmla="*/ 74403 h 460709"/>
              <a:gd name="connsiteX50" fmla="*/ 3444367 w 4390862"/>
              <a:gd name="connsiteY50" fmla="*/ 70635 h 460709"/>
              <a:gd name="connsiteX51" fmla="*/ 3717750 w 4390862"/>
              <a:gd name="connsiteY51" fmla="*/ 15615 h 460709"/>
              <a:gd name="connsiteX52" fmla="*/ 3719968 w 4390862"/>
              <a:gd name="connsiteY52" fmla="*/ 42053 h 460709"/>
              <a:gd name="connsiteX53" fmla="*/ 3704405 w 4390862"/>
              <a:gd name="connsiteY53" fmla="*/ 74402 h 460709"/>
              <a:gd name="connsiteX54" fmla="*/ 3712245 w 4390862"/>
              <a:gd name="connsiteY54" fmla="*/ 70635 h 460709"/>
              <a:gd name="connsiteX55" fmla="*/ 3985628 w 4390862"/>
              <a:gd name="connsiteY55" fmla="*/ 15615 h 460709"/>
              <a:gd name="connsiteX56" fmla="*/ 3987846 w 4390862"/>
              <a:gd name="connsiteY56" fmla="*/ 42053 h 460709"/>
              <a:gd name="connsiteX57" fmla="*/ 3972283 w 4390862"/>
              <a:gd name="connsiteY57" fmla="*/ 74402 h 460709"/>
              <a:gd name="connsiteX58" fmla="*/ 3980123 w 4390862"/>
              <a:gd name="connsiteY58" fmla="*/ 70635 h 460709"/>
              <a:gd name="connsiteX59" fmla="*/ 4253506 w 4390862"/>
              <a:gd name="connsiteY59" fmla="*/ 15615 h 460709"/>
              <a:gd name="connsiteX60" fmla="*/ 4255724 w 4390862"/>
              <a:gd name="connsiteY60" fmla="*/ 42053 h 460709"/>
              <a:gd name="connsiteX61" fmla="*/ 4240161 w 4390862"/>
              <a:gd name="connsiteY61" fmla="*/ 74402 h 460709"/>
              <a:gd name="connsiteX62" fmla="*/ 4248001 w 4390862"/>
              <a:gd name="connsiteY62" fmla="*/ 70635 h 460709"/>
              <a:gd name="connsiteX63" fmla="*/ 4348944 w 4390862"/>
              <a:gd name="connsiteY63" fmla="*/ 29711 h 460709"/>
              <a:gd name="connsiteX64" fmla="*/ 4390862 w 4390862"/>
              <a:gd name="connsiteY64" fmla="*/ 17506 h 460709"/>
              <a:gd name="connsiteX65" fmla="*/ 4390862 w 4390862"/>
              <a:gd name="connsiteY65" fmla="*/ 369269 h 460709"/>
              <a:gd name="connsiteX66" fmla="*/ 91440 w 4390862"/>
              <a:gd name="connsiteY66" fmla="*/ 460709 h 460709"/>
              <a:gd name="connsiteX0" fmla="*/ 114010 w 4299422"/>
              <a:gd name="connsiteY0" fmla="*/ 228220 h 460709"/>
              <a:gd name="connsiteX1" fmla="*/ 616001 w 4299422"/>
              <a:gd name="connsiteY1" fmla="*/ 1350 h 460709"/>
              <a:gd name="connsiteX2" fmla="*/ 679650 w 4299422"/>
              <a:gd name="connsiteY2" fmla="*/ 15615 h 460709"/>
              <a:gd name="connsiteX3" fmla="*/ 681868 w 4299422"/>
              <a:gd name="connsiteY3" fmla="*/ 42053 h 460709"/>
              <a:gd name="connsiteX4" fmla="*/ 666305 w 4299422"/>
              <a:gd name="connsiteY4" fmla="*/ 74402 h 460709"/>
              <a:gd name="connsiteX5" fmla="*/ 674145 w 4299422"/>
              <a:gd name="connsiteY5" fmla="*/ 70635 h 460709"/>
              <a:gd name="connsiteX6" fmla="*/ 916221 w 4299422"/>
              <a:gd name="connsiteY6" fmla="*/ 531 h 460709"/>
              <a:gd name="connsiteX7" fmla="*/ 947528 w 4299422"/>
              <a:gd name="connsiteY7" fmla="*/ 15615 h 460709"/>
              <a:gd name="connsiteX8" fmla="*/ 949746 w 4299422"/>
              <a:gd name="connsiteY8" fmla="*/ 42053 h 460709"/>
              <a:gd name="connsiteX9" fmla="*/ 934183 w 4299422"/>
              <a:gd name="connsiteY9" fmla="*/ 74402 h 460709"/>
              <a:gd name="connsiteX10" fmla="*/ 942024 w 4299422"/>
              <a:gd name="connsiteY10" fmla="*/ 70635 h 460709"/>
              <a:gd name="connsiteX11" fmla="*/ 1184100 w 4299422"/>
              <a:gd name="connsiteY11" fmla="*/ 531 h 460709"/>
              <a:gd name="connsiteX12" fmla="*/ 1215406 w 4299422"/>
              <a:gd name="connsiteY12" fmla="*/ 15615 h 460709"/>
              <a:gd name="connsiteX13" fmla="*/ 1217625 w 4299422"/>
              <a:gd name="connsiteY13" fmla="*/ 42053 h 460709"/>
              <a:gd name="connsiteX14" fmla="*/ 1202062 w 4299422"/>
              <a:gd name="connsiteY14" fmla="*/ 74402 h 460709"/>
              <a:gd name="connsiteX15" fmla="*/ 1209901 w 4299422"/>
              <a:gd name="connsiteY15" fmla="*/ 70635 h 460709"/>
              <a:gd name="connsiteX16" fmla="*/ 1451978 w 4299422"/>
              <a:gd name="connsiteY16" fmla="*/ 531 h 460709"/>
              <a:gd name="connsiteX17" fmla="*/ 1483283 w 4299422"/>
              <a:gd name="connsiteY17" fmla="*/ 15615 h 460709"/>
              <a:gd name="connsiteX18" fmla="*/ 1485502 w 4299422"/>
              <a:gd name="connsiteY18" fmla="*/ 42053 h 460709"/>
              <a:gd name="connsiteX19" fmla="*/ 1469940 w 4299422"/>
              <a:gd name="connsiteY19" fmla="*/ 74402 h 460709"/>
              <a:gd name="connsiteX20" fmla="*/ 1477779 w 4299422"/>
              <a:gd name="connsiteY20" fmla="*/ 70635 h 460709"/>
              <a:gd name="connsiteX21" fmla="*/ 1719856 w 4299422"/>
              <a:gd name="connsiteY21" fmla="*/ 531 h 460709"/>
              <a:gd name="connsiteX22" fmla="*/ 1751162 w 4299422"/>
              <a:gd name="connsiteY22" fmla="*/ 15615 h 460709"/>
              <a:gd name="connsiteX23" fmla="*/ 1753380 w 4299422"/>
              <a:gd name="connsiteY23" fmla="*/ 42053 h 460709"/>
              <a:gd name="connsiteX24" fmla="*/ 1737817 w 4299422"/>
              <a:gd name="connsiteY24" fmla="*/ 74403 h 460709"/>
              <a:gd name="connsiteX25" fmla="*/ 1745658 w 4299422"/>
              <a:gd name="connsiteY25" fmla="*/ 70635 h 460709"/>
              <a:gd name="connsiteX26" fmla="*/ 2019041 w 4299422"/>
              <a:gd name="connsiteY26" fmla="*/ 15615 h 460709"/>
              <a:gd name="connsiteX27" fmla="*/ 2021259 w 4299422"/>
              <a:gd name="connsiteY27" fmla="*/ 42053 h 460709"/>
              <a:gd name="connsiteX28" fmla="*/ 2005697 w 4299422"/>
              <a:gd name="connsiteY28" fmla="*/ 74402 h 460709"/>
              <a:gd name="connsiteX29" fmla="*/ 2013535 w 4299422"/>
              <a:gd name="connsiteY29" fmla="*/ 70635 h 460709"/>
              <a:gd name="connsiteX30" fmla="*/ 2286919 w 4299422"/>
              <a:gd name="connsiteY30" fmla="*/ 15615 h 460709"/>
              <a:gd name="connsiteX31" fmla="*/ 2289137 w 4299422"/>
              <a:gd name="connsiteY31" fmla="*/ 42053 h 460709"/>
              <a:gd name="connsiteX32" fmla="*/ 2273574 w 4299422"/>
              <a:gd name="connsiteY32" fmla="*/ 74402 h 460709"/>
              <a:gd name="connsiteX33" fmla="*/ 2281414 w 4299422"/>
              <a:gd name="connsiteY33" fmla="*/ 70635 h 460709"/>
              <a:gd name="connsiteX34" fmla="*/ 2554797 w 4299422"/>
              <a:gd name="connsiteY34" fmla="*/ 15615 h 460709"/>
              <a:gd name="connsiteX35" fmla="*/ 2557015 w 4299422"/>
              <a:gd name="connsiteY35" fmla="*/ 42053 h 460709"/>
              <a:gd name="connsiteX36" fmla="*/ 2541452 w 4299422"/>
              <a:gd name="connsiteY36" fmla="*/ 74403 h 460709"/>
              <a:gd name="connsiteX37" fmla="*/ 2549292 w 4299422"/>
              <a:gd name="connsiteY37" fmla="*/ 70635 h 460709"/>
              <a:gd name="connsiteX38" fmla="*/ 2822676 w 4299422"/>
              <a:gd name="connsiteY38" fmla="*/ 15615 h 460709"/>
              <a:gd name="connsiteX39" fmla="*/ 2824894 w 4299422"/>
              <a:gd name="connsiteY39" fmla="*/ 42053 h 460709"/>
              <a:gd name="connsiteX40" fmla="*/ 2809330 w 4299422"/>
              <a:gd name="connsiteY40" fmla="*/ 74402 h 460709"/>
              <a:gd name="connsiteX41" fmla="*/ 2817171 w 4299422"/>
              <a:gd name="connsiteY41" fmla="*/ 70635 h 460709"/>
              <a:gd name="connsiteX42" fmla="*/ 3090553 w 4299422"/>
              <a:gd name="connsiteY42" fmla="*/ 15615 h 460709"/>
              <a:gd name="connsiteX43" fmla="*/ 3092772 w 4299422"/>
              <a:gd name="connsiteY43" fmla="*/ 42053 h 460709"/>
              <a:gd name="connsiteX44" fmla="*/ 3077209 w 4299422"/>
              <a:gd name="connsiteY44" fmla="*/ 74402 h 460709"/>
              <a:gd name="connsiteX45" fmla="*/ 3085048 w 4299422"/>
              <a:gd name="connsiteY45" fmla="*/ 70635 h 460709"/>
              <a:gd name="connsiteX46" fmla="*/ 3358432 w 4299422"/>
              <a:gd name="connsiteY46" fmla="*/ 15615 h 460709"/>
              <a:gd name="connsiteX47" fmla="*/ 3360649 w 4299422"/>
              <a:gd name="connsiteY47" fmla="*/ 42053 h 460709"/>
              <a:gd name="connsiteX48" fmla="*/ 3345086 w 4299422"/>
              <a:gd name="connsiteY48" fmla="*/ 74403 h 460709"/>
              <a:gd name="connsiteX49" fmla="*/ 3352927 w 4299422"/>
              <a:gd name="connsiteY49" fmla="*/ 70635 h 460709"/>
              <a:gd name="connsiteX50" fmla="*/ 3626310 w 4299422"/>
              <a:gd name="connsiteY50" fmla="*/ 15615 h 460709"/>
              <a:gd name="connsiteX51" fmla="*/ 3628528 w 4299422"/>
              <a:gd name="connsiteY51" fmla="*/ 42053 h 460709"/>
              <a:gd name="connsiteX52" fmla="*/ 3612965 w 4299422"/>
              <a:gd name="connsiteY52" fmla="*/ 74402 h 460709"/>
              <a:gd name="connsiteX53" fmla="*/ 3620805 w 4299422"/>
              <a:gd name="connsiteY53" fmla="*/ 70635 h 460709"/>
              <a:gd name="connsiteX54" fmla="*/ 3894188 w 4299422"/>
              <a:gd name="connsiteY54" fmla="*/ 15615 h 460709"/>
              <a:gd name="connsiteX55" fmla="*/ 3896406 w 4299422"/>
              <a:gd name="connsiteY55" fmla="*/ 42053 h 460709"/>
              <a:gd name="connsiteX56" fmla="*/ 3880843 w 4299422"/>
              <a:gd name="connsiteY56" fmla="*/ 74402 h 460709"/>
              <a:gd name="connsiteX57" fmla="*/ 3888683 w 4299422"/>
              <a:gd name="connsiteY57" fmla="*/ 70635 h 460709"/>
              <a:gd name="connsiteX58" fmla="*/ 4162066 w 4299422"/>
              <a:gd name="connsiteY58" fmla="*/ 15615 h 460709"/>
              <a:gd name="connsiteX59" fmla="*/ 4164284 w 4299422"/>
              <a:gd name="connsiteY59" fmla="*/ 42053 h 460709"/>
              <a:gd name="connsiteX60" fmla="*/ 4148721 w 4299422"/>
              <a:gd name="connsiteY60" fmla="*/ 74402 h 460709"/>
              <a:gd name="connsiteX61" fmla="*/ 4156561 w 4299422"/>
              <a:gd name="connsiteY61" fmla="*/ 70635 h 460709"/>
              <a:gd name="connsiteX62" fmla="*/ 4257504 w 4299422"/>
              <a:gd name="connsiteY62" fmla="*/ 29711 h 460709"/>
              <a:gd name="connsiteX63" fmla="*/ 4299422 w 4299422"/>
              <a:gd name="connsiteY63" fmla="*/ 17506 h 460709"/>
              <a:gd name="connsiteX64" fmla="*/ 4299422 w 4299422"/>
              <a:gd name="connsiteY64" fmla="*/ 369269 h 460709"/>
              <a:gd name="connsiteX65" fmla="*/ 0 w 4299422"/>
              <a:gd name="connsiteY65" fmla="*/ 460709 h 460709"/>
              <a:gd name="connsiteX0" fmla="*/ 0 w 4185412"/>
              <a:gd name="connsiteY0" fmla="*/ 228220 h 369269"/>
              <a:gd name="connsiteX1" fmla="*/ 501991 w 4185412"/>
              <a:gd name="connsiteY1" fmla="*/ 1350 h 369269"/>
              <a:gd name="connsiteX2" fmla="*/ 565640 w 4185412"/>
              <a:gd name="connsiteY2" fmla="*/ 15615 h 369269"/>
              <a:gd name="connsiteX3" fmla="*/ 567858 w 4185412"/>
              <a:gd name="connsiteY3" fmla="*/ 42053 h 369269"/>
              <a:gd name="connsiteX4" fmla="*/ 552295 w 4185412"/>
              <a:gd name="connsiteY4" fmla="*/ 74402 h 369269"/>
              <a:gd name="connsiteX5" fmla="*/ 560135 w 4185412"/>
              <a:gd name="connsiteY5" fmla="*/ 70635 h 369269"/>
              <a:gd name="connsiteX6" fmla="*/ 802211 w 4185412"/>
              <a:gd name="connsiteY6" fmla="*/ 531 h 369269"/>
              <a:gd name="connsiteX7" fmla="*/ 833518 w 4185412"/>
              <a:gd name="connsiteY7" fmla="*/ 15615 h 369269"/>
              <a:gd name="connsiteX8" fmla="*/ 835736 w 4185412"/>
              <a:gd name="connsiteY8" fmla="*/ 42053 h 369269"/>
              <a:gd name="connsiteX9" fmla="*/ 820173 w 4185412"/>
              <a:gd name="connsiteY9" fmla="*/ 74402 h 369269"/>
              <a:gd name="connsiteX10" fmla="*/ 828014 w 4185412"/>
              <a:gd name="connsiteY10" fmla="*/ 70635 h 369269"/>
              <a:gd name="connsiteX11" fmla="*/ 1070090 w 4185412"/>
              <a:gd name="connsiteY11" fmla="*/ 531 h 369269"/>
              <a:gd name="connsiteX12" fmla="*/ 1101396 w 4185412"/>
              <a:gd name="connsiteY12" fmla="*/ 15615 h 369269"/>
              <a:gd name="connsiteX13" fmla="*/ 1103615 w 4185412"/>
              <a:gd name="connsiteY13" fmla="*/ 42053 h 369269"/>
              <a:gd name="connsiteX14" fmla="*/ 1088052 w 4185412"/>
              <a:gd name="connsiteY14" fmla="*/ 74402 h 369269"/>
              <a:gd name="connsiteX15" fmla="*/ 1095891 w 4185412"/>
              <a:gd name="connsiteY15" fmla="*/ 70635 h 369269"/>
              <a:gd name="connsiteX16" fmla="*/ 1337968 w 4185412"/>
              <a:gd name="connsiteY16" fmla="*/ 531 h 369269"/>
              <a:gd name="connsiteX17" fmla="*/ 1369273 w 4185412"/>
              <a:gd name="connsiteY17" fmla="*/ 15615 h 369269"/>
              <a:gd name="connsiteX18" fmla="*/ 1371492 w 4185412"/>
              <a:gd name="connsiteY18" fmla="*/ 42053 h 369269"/>
              <a:gd name="connsiteX19" fmla="*/ 1355930 w 4185412"/>
              <a:gd name="connsiteY19" fmla="*/ 74402 h 369269"/>
              <a:gd name="connsiteX20" fmla="*/ 1363769 w 4185412"/>
              <a:gd name="connsiteY20" fmla="*/ 70635 h 369269"/>
              <a:gd name="connsiteX21" fmla="*/ 1605846 w 4185412"/>
              <a:gd name="connsiteY21" fmla="*/ 531 h 369269"/>
              <a:gd name="connsiteX22" fmla="*/ 1637152 w 4185412"/>
              <a:gd name="connsiteY22" fmla="*/ 15615 h 369269"/>
              <a:gd name="connsiteX23" fmla="*/ 1639370 w 4185412"/>
              <a:gd name="connsiteY23" fmla="*/ 42053 h 369269"/>
              <a:gd name="connsiteX24" fmla="*/ 1623807 w 4185412"/>
              <a:gd name="connsiteY24" fmla="*/ 74403 h 369269"/>
              <a:gd name="connsiteX25" fmla="*/ 1631648 w 4185412"/>
              <a:gd name="connsiteY25" fmla="*/ 70635 h 369269"/>
              <a:gd name="connsiteX26" fmla="*/ 1905031 w 4185412"/>
              <a:gd name="connsiteY26" fmla="*/ 15615 h 369269"/>
              <a:gd name="connsiteX27" fmla="*/ 1907249 w 4185412"/>
              <a:gd name="connsiteY27" fmla="*/ 42053 h 369269"/>
              <a:gd name="connsiteX28" fmla="*/ 1891687 w 4185412"/>
              <a:gd name="connsiteY28" fmla="*/ 74402 h 369269"/>
              <a:gd name="connsiteX29" fmla="*/ 1899525 w 4185412"/>
              <a:gd name="connsiteY29" fmla="*/ 70635 h 369269"/>
              <a:gd name="connsiteX30" fmla="*/ 2172909 w 4185412"/>
              <a:gd name="connsiteY30" fmla="*/ 15615 h 369269"/>
              <a:gd name="connsiteX31" fmla="*/ 2175127 w 4185412"/>
              <a:gd name="connsiteY31" fmla="*/ 42053 h 369269"/>
              <a:gd name="connsiteX32" fmla="*/ 2159564 w 4185412"/>
              <a:gd name="connsiteY32" fmla="*/ 74402 h 369269"/>
              <a:gd name="connsiteX33" fmla="*/ 2167404 w 4185412"/>
              <a:gd name="connsiteY33" fmla="*/ 70635 h 369269"/>
              <a:gd name="connsiteX34" fmla="*/ 2440787 w 4185412"/>
              <a:gd name="connsiteY34" fmla="*/ 15615 h 369269"/>
              <a:gd name="connsiteX35" fmla="*/ 2443005 w 4185412"/>
              <a:gd name="connsiteY35" fmla="*/ 42053 h 369269"/>
              <a:gd name="connsiteX36" fmla="*/ 2427442 w 4185412"/>
              <a:gd name="connsiteY36" fmla="*/ 74403 h 369269"/>
              <a:gd name="connsiteX37" fmla="*/ 2435282 w 4185412"/>
              <a:gd name="connsiteY37" fmla="*/ 70635 h 369269"/>
              <a:gd name="connsiteX38" fmla="*/ 2708666 w 4185412"/>
              <a:gd name="connsiteY38" fmla="*/ 15615 h 369269"/>
              <a:gd name="connsiteX39" fmla="*/ 2710884 w 4185412"/>
              <a:gd name="connsiteY39" fmla="*/ 42053 h 369269"/>
              <a:gd name="connsiteX40" fmla="*/ 2695320 w 4185412"/>
              <a:gd name="connsiteY40" fmla="*/ 74402 h 369269"/>
              <a:gd name="connsiteX41" fmla="*/ 2703161 w 4185412"/>
              <a:gd name="connsiteY41" fmla="*/ 70635 h 369269"/>
              <a:gd name="connsiteX42" fmla="*/ 2976543 w 4185412"/>
              <a:gd name="connsiteY42" fmla="*/ 15615 h 369269"/>
              <a:gd name="connsiteX43" fmla="*/ 2978762 w 4185412"/>
              <a:gd name="connsiteY43" fmla="*/ 42053 h 369269"/>
              <a:gd name="connsiteX44" fmla="*/ 2963199 w 4185412"/>
              <a:gd name="connsiteY44" fmla="*/ 74402 h 369269"/>
              <a:gd name="connsiteX45" fmla="*/ 2971038 w 4185412"/>
              <a:gd name="connsiteY45" fmla="*/ 70635 h 369269"/>
              <a:gd name="connsiteX46" fmla="*/ 3244422 w 4185412"/>
              <a:gd name="connsiteY46" fmla="*/ 15615 h 369269"/>
              <a:gd name="connsiteX47" fmla="*/ 3246639 w 4185412"/>
              <a:gd name="connsiteY47" fmla="*/ 42053 h 369269"/>
              <a:gd name="connsiteX48" fmla="*/ 3231076 w 4185412"/>
              <a:gd name="connsiteY48" fmla="*/ 74403 h 369269"/>
              <a:gd name="connsiteX49" fmla="*/ 3238917 w 4185412"/>
              <a:gd name="connsiteY49" fmla="*/ 70635 h 369269"/>
              <a:gd name="connsiteX50" fmla="*/ 3512300 w 4185412"/>
              <a:gd name="connsiteY50" fmla="*/ 15615 h 369269"/>
              <a:gd name="connsiteX51" fmla="*/ 3514518 w 4185412"/>
              <a:gd name="connsiteY51" fmla="*/ 42053 h 369269"/>
              <a:gd name="connsiteX52" fmla="*/ 3498955 w 4185412"/>
              <a:gd name="connsiteY52" fmla="*/ 74402 h 369269"/>
              <a:gd name="connsiteX53" fmla="*/ 3506795 w 4185412"/>
              <a:gd name="connsiteY53" fmla="*/ 70635 h 369269"/>
              <a:gd name="connsiteX54" fmla="*/ 3780178 w 4185412"/>
              <a:gd name="connsiteY54" fmla="*/ 15615 h 369269"/>
              <a:gd name="connsiteX55" fmla="*/ 3782396 w 4185412"/>
              <a:gd name="connsiteY55" fmla="*/ 42053 h 369269"/>
              <a:gd name="connsiteX56" fmla="*/ 3766833 w 4185412"/>
              <a:gd name="connsiteY56" fmla="*/ 74402 h 369269"/>
              <a:gd name="connsiteX57" fmla="*/ 3774673 w 4185412"/>
              <a:gd name="connsiteY57" fmla="*/ 70635 h 369269"/>
              <a:gd name="connsiteX58" fmla="*/ 4048056 w 4185412"/>
              <a:gd name="connsiteY58" fmla="*/ 15615 h 369269"/>
              <a:gd name="connsiteX59" fmla="*/ 4050274 w 4185412"/>
              <a:gd name="connsiteY59" fmla="*/ 42053 h 369269"/>
              <a:gd name="connsiteX60" fmla="*/ 4034711 w 4185412"/>
              <a:gd name="connsiteY60" fmla="*/ 74402 h 369269"/>
              <a:gd name="connsiteX61" fmla="*/ 4042551 w 4185412"/>
              <a:gd name="connsiteY61" fmla="*/ 70635 h 369269"/>
              <a:gd name="connsiteX62" fmla="*/ 4143494 w 4185412"/>
              <a:gd name="connsiteY62" fmla="*/ 29711 h 369269"/>
              <a:gd name="connsiteX63" fmla="*/ 4185412 w 4185412"/>
              <a:gd name="connsiteY63" fmla="*/ 17506 h 369269"/>
              <a:gd name="connsiteX64" fmla="*/ 4185412 w 4185412"/>
              <a:gd name="connsiteY64" fmla="*/ 369269 h 369269"/>
              <a:gd name="connsiteX0" fmla="*/ 0 w 3683421"/>
              <a:gd name="connsiteY0" fmla="*/ 1350 h 369269"/>
              <a:gd name="connsiteX1" fmla="*/ 63649 w 3683421"/>
              <a:gd name="connsiteY1" fmla="*/ 15615 h 369269"/>
              <a:gd name="connsiteX2" fmla="*/ 65867 w 3683421"/>
              <a:gd name="connsiteY2" fmla="*/ 42053 h 369269"/>
              <a:gd name="connsiteX3" fmla="*/ 50304 w 3683421"/>
              <a:gd name="connsiteY3" fmla="*/ 74402 h 369269"/>
              <a:gd name="connsiteX4" fmla="*/ 58144 w 3683421"/>
              <a:gd name="connsiteY4" fmla="*/ 70635 h 369269"/>
              <a:gd name="connsiteX5" fmla="*/ 300220 w 3683421"/>
              <a:gd name="connsiteY5" fmla="*/ 531 h 369269"/>
              <a:gd name="connsiteX6" fmla="*/ 331527 w 3683421"/>
              <a:gd name="connsiteY6" fmla="*/ 15615 h 369269"/>
              <a:gd name="connsiteX7" fmla="*/ 333745 w 3683421"/>
              <a:gd name="connsiteY7" fmla="*/ 42053 h 369269"/>
              <a:gd name="connsiteX8" fmla="*/ 318182 w 3683421"/>
              <a:gd name="connsiteY8" fmla="*/ 74402 h 369269"/>
              <a:gd name="connsiteX9" fmla="*/ 326023 w 3683421"/>
              <a:gd name="connsiteY9" fmla="*/ 70635 h 369269"/>
              <a:gd name="connsiteX10" fmla="*/ 568099 w 3683421"/>
              <a:gd name="connsiteY10" fmla="*/ 531 h 369269"/>
              <a:gd name="connsiteX11" fmla="*/ 599405 w 3683421"/>
              <a:gd name="connsiteY11" fmla="*/ 15615 h 369269"/>
              <a:gd name="connsiteX12" fmla="*/ 601624 w 3683421"/>
              <a:gd name="connsiteY12" fmla="*/ 42053 h 369269"/>
              <a:gd name="connsiteX13" fmla="*/ 586061 w 3683421"/>
              <a:gd name="connsiteY13" fmla="*/ 74402 h 369269"/>
              <a:gd name="connsiteX14" fmla="*/ 593900 w 3683421"/>
              <a:gd name="connsiteY14" fmla="*/ 70635 h 369269"/>
              <a:gd name="connsiteX15" fmla="*/ 835977 w 3683421"/>
              <a:gd name="connsiteY15" fmla="*/ 531 h 369269"/>
              <a:gd name="connsiteX16" fmla="*/ 867282 w 3683421"/>
              <a:gd name="connsiteY16" fmla="*/ 15615 h 369269"/>
              <a:gd name="connsiteX17" fmla="*/ 869501 w 3683421"/>
              <a:gd name="connsiteY17" fmla="*/ 42053 h 369269"/>
              <a:gd name="connsiteX18" fmla="*/ 853939 w 3683421"/>
              <a:gd name="connsiteY18" fmla="*/ 74402 h 369269"/>
              <a:gd name="connsiteX19" fmla="*/ 861778 w 3683421"/>
              <a:gd name="connsiteY19" fmla="*/ 70635 h 369269"/>
              <a:gd name="connsiteX20" fmla="*/ 1103855 w 3683421"/>
              <a:gd name="connsiteY20" fmla="*/ 531 h 369269"/>
              <a:gd name="connsiteX21" fmla="*/ 1135161 w 3683421"/>
              <a:gd name="connsiteY21" fmla="*/ 15615 h 369269"/>
              <a:gd name="connsiteX22" fmla="*/ 1137379 w 3683421"/>
              <a:gd name="connsiteY22" fmla="*/ 42053 h 369269"/>
              <a:gd name="connsiteX23" fmla="*/ 1121816 w 3683421"/>
              <a:gd name="connsiteY23" fmla="*/ 74403 h 369269"/>
              <a:gd name="connsiteX24" fmla="*/ 1129657 w 3683421"/>
              <a:gd name="connsiteY24" fmla="*/ 70635 h 369269"/>
              <a:gd name="connsiteX25" fmla="*/ 1403040 w 3683421"/>
              <a:gd name="connsiteY25" fmla="*/ 15615 h 369269"/>
              <a:gd name="connsiteX26" fmla="*/ 1405258 w 3683421"/>
              <a:gd name="connsiteY26" fmla="*/ 42053 h 369269"/>
              <a:gd name="connsiteX27" fmla="*/ 1389696 w 3683421"/>
              <a:gd name="connsiteY27" fmla="*/ 74402 h 369269"/>
              <a:gd name="connsiteX28" fmla="*/ 1397534 w 3683421"/>
              <a:gd name="connsiteY28" fmla="*/ 70635 h 369269"/>
              <a:gd name="connsiteX29" fmla="*/ 1670918 w 3683421"/>
              <a:gd name="connsiteY29" fmla="*/ 15615 h 369269"/>
              <a:gd name="connsiteX30" fmla="*/ 1673136 w 3683421"/>
              <a:gd name="connsiteY30" fmla="*/ 42053 h 369269"/>
              <a:gd name="connsiteX31" fmla="*/ 1657573 w 3683421"/>
              <a:gd name="connsiteY31" fmla="*/ 74402 h 369269"/>
              <a:gd name="connsiteX32" fmla="*/ 1665413 w 3683421"/>
              <a:gd name="connsiteY32" fmla="*/ 70635 h 369269"/>
              <a:gd name="connsiteX33" fmla="*/ 1938796 w 3683421"/>
              <a:gd name="connsiteY33" fmla="*/ 15615 h 369269"/>
              <a:gd name="connsiteX34" fmla="*/ 1941014 w 3683421"/>
              <a:gd name="connsiteY34" fmla="*/ 42053 h 369269"/>
              <a:gd name="connsiteX35" fmla="*/ 1925451 w 3683421"/>
              <a:gd name="connsiteY35" fmla="*/ 74403 h 369269"/>
              <a:gd name="connsiteX36" fmla="*/ 1933291 w 3683421"/>
              <a:gd name="connsiteY36" fmla="*/ 70635 h 369269"/>
              <a:gd name="connsiteX37" fmla="*/ 2206675 w 3683421"/>
              <a:gd name="connsiteY37" fmla="*/ 15615 h 369269"/>
              <a:gd name="connsiteX38" fmla="*/ 2208893 w 3683421"/>
              <a:gd name="connsiteY38" fmla="*/ 42053 h 369269"/>
              <a:gd name="connsiteX39" fmla="*/ 2193329 w 3683421"/>
              <a:gd name="connsiteY39" fmla="*/ 74402 h 369269"/>
              <a:gd name="connsiteX40" fmla="*/ 2201170 w 3683421"/>
              <a:gd name="connsiteY40" fmla="*/ 70635 h 369269"/>
              <a:gd name="connsiteX41" fmla="*/ 2474552 w 3683421"/>
              <a:gd name="connsiteY41" fmla="*/ 15615 h 369269"/>
              <a:gd name="connsiteX42" fmla="*/ 2476771 w 3683421"/>
              <a:gd name="connsiteY42" fmla="*/ 42053 h 369269"/>
              <a:gd name="connsiteX43" fmla="*/ 2461208 w 3683421"/>
              <a:gd name="connsiteY43" fmla="*/ 74402 h 369269"/>
              <a:gd name="connsiteX44" fmla="*/ 2469047 w 3683421"/>
              <a:gd name="connsiteY44" fmla="*/ 70635 h 369269"/>
              <a:gd name="connsiteX45" fmla="*/ 2742431 w 3683421"/>
              <a:gd name="connsiteY45" fmla="*/ 15615 h 369269"/>
              <a:gd name="connsiteX46" fmla="*/ 2744648 w 3683421"/>
              <a:gd name="connsiteY46" fmla="*/ 42053 h 369269"/>
              <a:gd name="connsiteX47" fmla="*/ 2729085 w 3683421"/>
              <a:gd name="connsiteY47" fmla="*/ 74403 h 369269"/>
              <a:gd name="connsiteX48" fmla="*/ 2736926 w 3683421"/>
              <a:gd name="connsiteY48" fmla="*/ 70635 h 369269"/>
              <a:gd name="connsiteX49" fmla="*/ 3010309 w 3683421"/>
              <a:gd name="connsiteY49" fmla="*/ 15615 h 369269"/>
              <a:gd name="connsiteX50" fmla="*/ 3012527 w 3683421"/>
              <a:gd name="connsiteY50" fmla="*/ 42053 h 369269"/>
              <a:gd name="connsiteX51" fmla="*/ 2996964 w 3683421"/>
              <a:gd name="connsiteY51" fmla="*/ 74402 h 369269"/>
              <a:gd name="connsiteX52" fmla="*/ 3004804 w 3683421"/>
              <a:gd name="connsiteY52" fmla="*/ 70635 h 369269"/>
              <a:gd name="connsiteX53" fmla="*/ 3278187 w 3683421"/>
              <a:gd name="connsiteY53" fmla="*/ 15615 h 369269"/>
              <a:gd name="connsiteX54" fmla="*/ 3280405 w 3683421"/>
              <a:gd name="connsiteY54" fmla="*/ 42053 h 369269"/>
              <a:gd name="connsiteX55" fmla="*/ 3264842 w 3683421"/>
              <a:gd name="connsiteY55" fmla="*/ 74402 h 369269"/>
              <a:gd name="connsiteX56" fmla="*/ 3272682 w 3683421"/>
              <a:gd name="connsiteY56" fmla="*/ 70635 h 369269"/>
              <a:gd name="connsiteX57" fmla="*/ 3546065 w 3683421"/>
              <a:gd name="connsiteY57" fmla="*/ 15615 h 369269"/>
              <a:gd name="connsiteX58" fmla="*/ 3548283 w 3683421"/>
              <a:gd name="connsiteY58" fmla="*/ 42053 h 369269"/>
              <a:gd name="connsiteX59" fmla="*/ 3532720 w 3683421"/>
              <a:gd name="connsiteY59" fmla="*/ 74402 h 369269"/>
              <a:gd name="connsiteX60" fmla="*/ 3540560 w 3683421"/>
              <a:gd name="connsiteY60" fmla="*/ 70635 h 369269"/>
              <a:gd name="connsiteX61" fmla="*/ 3641503 w 3683421"/>
              <a:gd name="connsiteY61" fmla="*/ 29711 h 369269"/>
              <a:gd name="connsiteX62" fmla="*/ 3683421 w 3683421"/>
              <a:gd name="connsiteY62" fmla="*/ 17506 h 369269"/>
              <a:gd name="connsiteX63" fmla="*/ 3683421 w 3683421"/>
              <a:gd name="connsiteY63" fmla="*/ 369269 h 369269"/>
              <a:gd name="connsiteX0" fmla="*/ 0 w 3683421"/>
              <a:gd name="connsiteY0" fmla="*/ 1350 h 369269"/>
              <a:gd name="connsiteX1" fmla="*/ 65867 w 3683421"/>
              <a:gd name="connsiteY1" fmla="*/ 42053 h 369269"/>
              <a:gd name="connsiteX2" fmla="*/ 50304 w 3683421"/>
              <a:gd name="connsiteY2" fmla="*/ 74402 h 369269"/>
              <a:gd name="connsiteX3" fmla="*/ 58144 w 3683421"/>
              <a:gd name="connsiteY3" fmla="*/ 70635 h 369269"/>
              <a:gd name="connsiteX4" fmla="*/ 300220 w 3683421"/>
              <a:gd name="connsiteY4" fmla="*/ 531 h 369269"/>
              <a:gd name="connsiteX5" fmla="*/ 331527 w 3683421"/>
              <a:gd name="connsiteY5" fmla="*/ 15615 h 369269"/>
              <a:gd name="connsiteX6" fmla="*/ 333745 w 3683421"/>
              <a:gd name="connsiteY6" fmla="*/ 42053 h 369269"/>
              <a:gd name="connsiteX7" fmla="*/ 318182 w 3683421"/>
              <a:gd name="connsiteY7" fmla="*/ 74402 h 369269"/>
              <a:gd name="connsiteX8" fmla="*/ 326023 w 3683421"/>
              <a:gd name="connsiteY8" fmla="*/ 70635 h 369269"/>
              <a:gd name="connsiteX9" fmla="*/ 568099 w 3683421"/>
              <a:gd name="connsiteY9" fmla="*/ 531 h 369269"/>
              <a:gd name="connsiteX10" fmla="*/ 599405 w 3683421"/>
              <a:gd name="connsiteY10" fmla="*/ 15615 h 369269"/>
              <a:gd name="connsiteX11" fmla="*/ 601624 w 3683421"/>
              <a:gd name="connsiteY11" fmla="*/ 42053 h 369269"/>
              <a:gd name="connsiteX12" fmla="*/ 586061 w 3683421"/>
              <a:gd name="connsiteY12" fmla="*/ 74402 h 369269"/>
              <a:gd name="connsiteX13" fmla="*/ 593900 w 3683421"/>
              <a:gd name="connsiteY13" fmla="*/ 70635 h 369269"/>
              <a:gd name="connsiteX14" fmla="*/ 835977 w 3683421"/>
              <a:gd name="connsiteY14" fmla="*/ 531 h 369269"/>
              <a:gd name="connsiteX15" fmla="*/ 867282 w 3683421"/>
              <a:gd name="connsiteY15" fmla="*/ 15615 h 369269"/>
              <a:gd name="connsiteX16" fmla="*/ 869501 w 3683421"/>
              <a:gd name="connsiteY16" fmla="*/ 42053 h 369269"/>
              <a:gd name="connsiteX17" fmla="*/ 853939 w 3683421"/>
              <a:gd name="connsiteY17" fmla="*/ 74402 h 369269"/>
              <a:gd name="connsiteX18" fmla="*/ 861778 w 3683421"/>
              <a:gd name="connsiteY18" fmla="*/ 70635 h 369269"/>
              <a:gd name="connsiteX19" fmla="*/ 1103855 w 3683421"/>
              <a:gd name="connsiteY19" fmla="*/ 531 h 369269"/>
              <a:gd name="connsiteX20" fmla="*/ 1135161 w 3683421"/>
              <a:gd name="connsiteY20" fmla="*/ 15615 h 369269"/>
              <a:gd name="connsiteX21" fmla="*/ 1137379 w 3683421"/>
              <a:gd name="connsiteY21" fmla="*/ 42053 h 369269"/>
              <a:gd name="connsiteX22" fmla="*/ 1121816 w 3683421"/>
              <a:gd name="connsiteY22" fmla="*/ 74403 h 369269"/>
              <a:gd name="connsiteX23" fmla="*/ 1129657 w 3683421"/>
              <a:gd name="connsiteY23" fmla="*/ 70635 h 369269"/>
              <a:gd name="connsiteX24" fmla="*/ 1403040 w 3683421"/>
              <a:gd name="connsiteY24" fmla="*/ 15615 h 369269"/>
              <a:gd name="connsiteX25" fmla="*/ 1405258 w 3683421"/>
              <a:gd name="connsiteY25" fmla="*/ 42053 h 369269"/>
              <a:gd name="connsiteX26" fmla="*/ 1389696 w 3683421"/>
              <a:gd name="connsiteY26" fmla="*/ 74402 h 369269"/>
              <a:gd name="connsiteX27" fmla="*/ 1397534 w 3683421"/>
              <a:gd name="connsiteY27" fmla="*/ 70635 h 369269"/>
              <a:gd name="connsiteX28" fmla="*/ 1670918 w 3683421"/>
              <a:gd name="connsiteY28" fmla="*/ 15615 h 369269"/>
              <a:gd name="connsiteX29" fmla="*/ 1673136 w 3683421"/>
              <a:gd name="connsiteY29" fmla="*/ 42053 h 369269"/>
              <a:gd name="connsiteX30" fmla="*/ 1657573 w 3683421"/>
              <a:gd name="connsiteY30" fmla="*/ 74402 h 369269"/>
              <a:gd name="connsiteX31" fmla="*/ 1665413 w 3683421"/>
              <a:gd name="connsiteY31" fmla="*/ 70635 h 369269"/>
              <a:gd name="connsiteX32" fmla="*/ 1938796 w 3683421"/>
              <a:gd name="connsiteY32" fmla="*/ 15615 h 369269"/>
              <a:gd name="connsiteX33" fmla="*/ 1941014 w 3683421"/>
              <a:gd name="connsiteY33" fmla="*/ 42053 h 369269"/>
              <a:gd name="connsiteX34" fmla="*/ 1925451 w 3683421"/>
              <a:gd name="connsiteY34" fmla="*/ 74403 h 369269"/>
              <a:gd name="connsiteX35" fmla="*/ 1933291 w 3683421"/>
              <a:gd name="connsiteY35" fmla="*/ 70635 h 369269"/>
              <a:gd name="connsiteX36" fmla="*/ 2206675 w 3683421"/>
              <a:gd name="connsiteY36" fmla="*/ 15615 h 369269"/>
              <a:gd name="connsiteX37" fmla="*/ 2208893 w 3683421"/>
              <a:gd name="connsiteY37" fmla="*/ 42053 h 369269"/>
              <a:gd name="connsiteX38" fmla="*/ 2193329 w 3683421"/>
              <a:gd name="connsiteY38" fmla="*/ 74402 h 369269"/>
              <a:gd name="connsiteX39" fmla="*/ 2201170 w 3683421"/>
              <a:gd name="connsiteY39" fmla="*/ 70635 h 369269"/>
              <a:gd name="connsiteX40" fmla="*/ 2474552 w 3683421"/>
              <a:gd name="connsiteY40" fmla="*/ 15615 h 369269"/>
              <a:gd name="connsiteX41" fmla="*/ 2476771 w 3683421"/>
              <a:gd name="connsiteY41" fmla="*/ 42053 h 369269"/>
              <a:gd name="connsiteX42" fmla="*/ 2461208 w 3683421"/>
              <a:gd name="connsiteY42" fmla="*/ 74402 h 369269"/>
              <a:gd name="connsiteX43" fmla="*/ 2469047 w 3683421"/>
              <a:gd name="connsiteY43" fmla="*/ 70635 h 369269"/>
              <a:gd name="connsiteX44" fmla="*/ 2742431 w 3683421"/>
              <a:gd name="connsiteY44" fmla="*/ 15615 h 369269"/>
              <a:gd name="connsiteX45" fmla="*/ 2744648 w 3683421"/>
              <a:gd name="connsiteY45" fmla="*/ 42053 h 369269"/>
              <a:gd name="connsiteX46" fmla="*/ 2729085 w 3683421"/>
              <a:gd name="connsiteY46" fmla="*/ 74403 h 369269"/>
              <a:gd name="connsiteX47" fmla="*/ 2736926 w 3683421"/>
              <a:gd name="connsiteY47" fmla="*/ 70635 h 369269"/>
              <a:gd name="connsiteX48" fmla="*/ 3010309 w 3683421"/>
              <a:gd name="connsiteY48" fmla="*/ 15615 h 369269"/>
              <a:gd name="connsiteX49" fmla="*/ 3012527 w 3683421"/>
              <a:gd name="connsiteY49" fmla="*/ 42053 h 369269"/>
              <a:gd name="connsiteX50" fmla="*/ 2996964 w 3683421"/>
              <a:gd name="connsiteY50" fmla="*/ 74402 h 369269"/>
              <a:gd name="connsiteX51" fmla="*/ 3004804 w 3683421"/>
              <a:gd name="connsiteY51" fmla="*/ 70635 h 369269"/>
              <a:gd name="connsiteX52" fmla="*/ 3278187 w 3683421"/>
              <a:gd name="connsiteY52" fmla="*/ 15615 h 369269"/>
              <a:gd name="connsiteX53" fmla="*/ 3280405 w 3683421"/>
              <a:gd name="connsiteY53" fmla="*/ 42053 h 369269"/>
              <a:gd name="connsiteX54" fmla="*/ 3264842 w 3683421"/>
              <a:gd name="connsiteY54" fmla="*/ 74402 h 369269"/>
              <a:gd name="connsiteX55" fmla="*/ 3272682 w 3683421"/>
              <a:gd name="connsiteY55" fmla="*/ 70635 h 369269"/>
              <a:gd name="connsiteX56" fmla="*/ 3546065 w 3683421"/>
              <a:gd name="connsiteY56" fmla="*/ 15615 h 369269"/>
              <a:gd name="connsiteX57" fmla="*/ 3548283 w 3683421"/>
              <a:gd name="connsiteY57" fmla="*/ 42053 h 369269"/>
              <a:gd name="connsiteX58" fmla="*/ 3532720 w 3683421"/>
              <a:gd name="connsiteY58" fmla="*/ 74402 h 369269"/>
              <a:gd name="connsiteX59" fmla="*/ 3540560 w 3683421"/>
              <a:gd name="connsiteY59" fmla="*/ 70635 h 369269"/>
              <a:gd name="connsiteX60" fmla="*/ 3641503 w 3683421"/>
              <a:gd name="connsiteY60" fmla="*/ 29711 h 369269"/>
              <a:gd name="connsiteX61" fmla="*/ 3683421 w 3683421"/>
              <a:gd name="connsiteY61" fmla="*/ 17506 h 369269"/>
              <a:gd name="connsiteX62" fmla="*/ 3683421 w 3683421"/>
              <a:gd name="connsiteY62" fmla="*/ 369269 h 369269"/>
              <a:gd name="connsiteX0" fmla="*/ 0 w 3683421"/>
              <a:gd name="connsiteY0" fmla="*/ 1350 h 369269"/>
              <a:gd name="connsiteX1" fmla="*/ 50304 w 3683421"/>
              <a:gd name="connsiteY1" fmla="*/ 74402 h 369269"/>
              <a:gd name="connsiteX2" fmla="*/ 58144 w 3683421"/>
              <a:gd name="connsiteY2" fmla="*/ 70635 h 369269"/>
              <a:gd name="connsiteX3" fmla="*/ 300220 w 3683421"/>
              <a:gd name="connsiteY3" fmla="*/ 531 h 369269"/>
              <a:gd name="connsiteX4" fmla="*/ 331527 w 3683421"/>
              <a:gd name="connsiteY4" fmla="*/ 15615 h 369269"/>
              <a:gd name="connsiteX5" fmla="*/ 333745 w 3683421"/>
              <a:gd name="connsiteY5" fmla="*/ 42053 h 369269"/>
              <a:gd name="connsiteX6" fmla="*/ 318182 w 3683421"/>
              <a:gd name="connsiteY6" fmla="*/ 74402 h 369269"/>
              <a:gd name="connsiteX7" fmla="*/ 326023 w 3683421"/>
              <a:gd name="connsiteY7" fmla="*/ 70635 h 369269"/>
              <a:gd name="connsiteX8" fmla="*/ 568099 w 3683421"/>
              <a:gd name="connsiteY8" fmla="*/ 531 h 369269"/>
              <a:gd name="connsiteX9" fmla="*/ 599405 w 3683421"/>
              <a:gd name="connsiteY9" fmla="*/ 15615 h 369269"/>
              <a:gd name="connsiteX10" fmla="*/ 601624 w 3683421"/>
              <a:gd name="connsiteY10" fmla="*/ 42053 h 369269"/>
              <a:gd name="connsiteX11" fmla="*/ 586061 w 3683421"/>
              <a:gd name="connsiteY11" fmla="*/ 74402 h 369269"/>
              <a:gd name="connsiteX12" fmla="*/ 593900 w 3683421"/>
              <a:gd name="connsiteY12" fmla="*/ 70635 h 369269"/>
              <a:gd name="connsiteX13" fmla="*/ 835977 w 3683421"/>
              <a:gd name="connsiteY13" fmla="*/ 531 h 369269"/>
              <a:gd name="connsiteX14" fmla="*/ 867282 w 3683421"/>
              <a:gd name="connsiteY14" fmla="*/ 15615 h 369269"/>
              <a:gd name="connsiteX15" fmla="*/ 869501 w 3683421"/>
              <a:gd name="connsiteY15" fmla="*/ 42053 h 369269"/>
              <a:gd name="connsiteX16" fmla="*/ 853939 w 3683421"/>
              <a:gd name="connsiteY16" fmla="*/ 74402 h 369269"/>
              <a:gd name="connsiteX17" fmla="*/ 861778 w 3683421"/>
              <a:gd name="connsiteY17" fmla="*/ 70635 h 369269"/>
              <a:gd name="connsiteX18" fmla="*/ 1103855 w 3683421"/>
              <a:gd name="connsiteY18" fmla="*/ 531 h 369269"/>
              <a:gd name="connsiteX19" fmla="*/ 1135161 w 3683421"/>
              <a:gd name="connsiteY19" fmla="*/ 15615 h 369269"/>
              <a:gd name="connsiteX20" fmla="*/ 1137379 w 3683421"/>
              <a:gd name="connsiteY20" fmla="*/ 42053 h 369269"/>
              <a:gd name="connsiteX21" fmla="*/ 1121816 w 3683421"/>
              <a:gd name="connsiteY21" fmla="*/ 74403 h 369269"/>
              <a:gd name="connsiteX22" fmla="*/ 1129657 w 3683421"/>
              <a:gd name="connsiteY22" fmla="*/ 70635 h 369269"/>
              <a:gd name="connsiteX23" fmla="*/ 1403040 w 3683421"/>
              <a:gd name="connsiteY23" fmla="*/ 15615 h 369269"/>
              <a:gd name="connsiteX24" fmla="*/ 1405258 w 3683421"/>
              <a:gd name="connsiteY24" fmla="*/ 42053 h 369269"/>
              <a:gd name="connsiteX25" fmla="*/ 1389696 w 3683421"/>
              <a:gd name="connsiteY25" fmla="*/ 74402 h 369269"/>
              <a:gd name="connsiteX26" fmla="*/ 1397534 w 3683421"/>
              <a:gd name="connsiteY26" fmla="*/ 70635 h 369269"/>
              <a:gd name="connsiteX27" fmla="*/ 1670918 w 3683421"/>
              <a:gd name="connsiteY27" fmla="*/ 15615 h 369269"/>
              <a:gd name="connsiteX28" fmla="*/ 1673136 w 3683421"/>
              <a:gd name="connsiteY28" fmla="*/ 42053 h 369269"/>
              <a:gd name="connsiteX29" fmla="*/ 1657573 w 3683421"/>
              <a:gd name="connsiteY29" fmla="*/ 74402 h 369269"/>
              <a:gd name="connsiteX30" fmla="*/ 1665413 w 3683421"/>
              <a:gd name="connsiteY30" fmla="*/ 70635 h 369269"/>
              <a:gd name="connsiteX31" fmla="*/ 1938796 w 3683421"/>
              <a:gd name="connsiteY31" fmla="*/ 15615 h 369269"/>
              <a:gd name="connsiteX32" fmla="*/ 1941014 w 3683421"/>
              <a:gd name="connsiteY32" fmla="*/ 42053 h 369269"/>
              <a:gd name="connsiteX33" fmla="*/ 1925451 w 3683421"/>
              <a:gd name="connsiteY33" fmla="*/ 74403 h 369269"/>
              <a:gd name="connsiteX34" fmla="*/ 1933291 w 3683421"/>
              <a:gd name="connsiteY34" fmla="*/ 70635 h 369269"/>
              <a:gd name="connsiteX35" fmla="*/ 2206675 w 3683421"/>
              <a:gd name="connsiteY35" fmla="*/ 15615 h 369269"/>
              <a:gd name="connsiteX36" fmla="*/ 2208893 w 3683421"/>
              <a:gd name="connsiteY36" fmla="*/ 42053 h 369269"/>
              <a:gd name="connsiteX37" fmla="*/ 2193329 w 3683421"/>
              <a:gd name="connsiteY37" fmla="*/ 74402 h 369269"/>
              <a:gd name="connsiteX38" fmla="*/ 2201170 w 3683421"/>
              <a:gd name="connsiteY38" fmla="*/ 70635 h 369269"/>
              <a:gd name="connsiteX39" fmla="*/ 2474552 w 3683421"/>
              <a:gd name="connsiteY39" fmla="*/ 15615 h 369269"/>
              <a:gd name="connsiteX40" fmla="*/ 2476771 w 3683421"/>
              <a:gd name="connsiteY40" fmla="*/ 42053 h 369269"/>
              <a:gd name="connsiteX41" fmla="*/ 2461208 w 3683421"/>
              <a:gd name="connsiteY41" fmla="*/ 74402 h 369269"/>
              <a:gd name="connsiteX42" fmla="*/ 2469047 w 3683421"/>
              <a:gd name="connsiteY42" fmla="*/ 70635 h 369269"/>
              <a:gd name="connsiteX43" fmla="*/ 2742431 w 3683421"/>
              <a:gd name="connsiteY43" fmla="*/ 15615 h 369269"/>
              <a:gd name="connsiteX44" fmla="*/ 2744648 w 3683421"/>
              <a:gd name="connsiteY44" fmla="*/ 42053 h 369269"/>
              <a:gd name="connsiteX45" fmla="*/ 2729085 w 3683421"/>
              <a:gd name="connsiteY45" fmla="*/ 74403 h 369269"/>
              <a:gd name="connsiteX46" fmla="*/ 2736926 w 3683421"/>
              <a:gd name="connsiteY46" fmla="*/ 70635 h 369269"/>
              <a:gd name="connsiteX47" fmla="*/ 3010309 w 3683421"/>
              <a:gd name="connsiteY47" fmla="*/ 15615 h 369269"/>
              <a:gd name="connsiteX48" fmla="*/ 3012527 w 3683421"/>
              <a:gd name="connsiteY48" fmla="*/ 42053 h 369269"/>
              <a:gd name="connsiteX49" fmla="*/ 2996964 w 3683421"/>
              <a:gd name="connsiteY49" fmla="*/ 74402 h 369269"/>
              <a:gd name="connsiteX50" fmla="*/ 3004804 w 3683421"/>
              <a:gd name="connsiteY50" fmla="*/ 70635 h 369269"/>
              <a:gd name="connsiteX51" fmla="*/ 3278187 w 3683421"/>
              <a:gd name="connsiteY51" fmla="*/ 15615 h 369269"/>
              <a:gd name="connsiteX52" fmla="*/ 3280405 w 3683421"/>
              <a:gd name="connsiteY52" fmla="*/ 42053 h 369269"/>
              <a:gd name="connsiteX53" fmla="*/ 3264842 w 3683421"/>
              <a:gd name="connsiteY53" fmla="*/ 74402 h 369269"/>
              <a:gd name="connsiteX54" fmla="*/ 3272682 w 3683421"/>
              <a:gd name="connsiteY54" fmla="*/ 70635 h 369269"/>
              <a:gd name="connsiteX55" fmla="*/ 3546065 w 3683421"/>
              <a:gd name="connsiteY55" fmla="*/ 15615 h 369269"/>
              <a:gd name="connsiteX56" fmla="*/ 3548283 w 3683421"/>
              <a:gd name="connsiteY56" fmla="*/ 42053 h 369269"/>
              <a:gd name="connsiteX57" fmla="*/ 3532720 w 3683421"/>
              <a:gd name="connsiteY57" fmla="*/ 74402 h 369269"/>
              <a:gd name="connsiteX58" fmla="*/ 3540560 w 3683421"/>
              <a:gd name="connsiteY58" fmla="*/ 70635 h 369269"/>
              <a:gd name="connsiteX59" fmla="*/ 3641503 w 3683421"/>
              <a:gd name="connsiteY59" fmla="*/ 29711 h 369269"/>
              <a:gd name="connsiteX60" fmla="*/ 3683421 w 3683421"/>
              <a:gd name="connsiteY60" fmla="*/ 17506 h 369269"/>
              <a:gd name="connsiteX61" fmla="*/ 3683421 w 3683421"/>
              <a:gd name="connsiteY61" fmla="*/ 369269 h 369269"/>
              <a:gd name="connsiteX0" fmla="*/ 0 w 3633117"/>
              <a:gd name="connsiteY0" fmla="*/ 74402 h 369269"/>
              <a:gd name="connsiteX1" fmla="*/ 7840 w 3633117"/>
              <a:gd name="connsiteY1" fmla="*/ 70635 h 369269"/>
              <a:gd name="connsiteX2" fmla="*/ 249916 w 3633117"/>
              <a:gd name="connsiteY2" fmla="*/ 531 h 369269"/>
              <a:gd name="connsiteX3" fmla="*/ 281223 w 3633117"/>
              <a:gd name="connsiteY3" fmla="*/ 15615 h 369269"/>
              <a:gd name="connsiteX4" fmla="*/ 283441 w 3633117"/>
              <a:gd name="connsiteY4" fmla="*/ 42053 h 369269"/>
              <a:gd name="connsiteX5" fmla="*/ 267878 w 3633117"/>
              <a:gd name="connsiteY5" fmla="*/ 74402 h 369269"/>
              <a:gd name="connsiteX6" fmla="*/ 275719 w 3633117"/>
              <a:gd name="connsiteY6" fmla="*/ 70635 h 369269"/>
              <a:gd name="connsiteX7" fmla="*/ 517795 w 3633117"/>
              <a:gd name="connsiteY7" fmla="*/ 531 h 369269"/>
              <a:gd name="connsiteX8" fmla="*/ 549101 w 3633117"/>
              <a:gd name="connsiteY8" fmla="*/ 15615 h 369269"/>
              <a:gd name="connsiteX9" fmla="*/ 551320 w 3633117"/>
              <a:gd name="connsiteY9" fmla="*/ 42053 h 369269"/>
              <a:gd name="connsiteX10" fmla="*/ 535757 w 3633117"/>
              <a:gd name="connsiteY10" fmla="*/ 74402 h 369269"/>
              <a:gd name="connsiteX11" fmla="*/ 543596 w 3633117"/>
              <a:gd name="connsiteY11" fmla="*/ 70635 h 369269"/>
              <a:gd name="connsiteX12" fmla="*/ 785673 w 3633117"/>
              <a:gd name="connsiteY12" fmla="*/ 531 h 369269"/>
              <a:gd name="connsiteX13" fmla="*/ 816978 w 3633117"/>
              <a:gd name="connsiteY13" fmla="*/ 15615 h 369269"/>
              <a:gd name="connsiteX14" fmla="*/ 819197 w 3633117"/>
              <a:gd name="connsiteY14" fmla="*/ 42053 h 369269"/>
              <a:gd name="connsiteX15" fmla="*/ 803635 w 3633117"/>
              <a:gd name="connsiteY15" fmla="*/ 74402 h 369269"/>
              <a:gd name="connsiteX16" fmla="*/ 811474 w 3633117"/>
              <a:gd name="connsiteY16" fmla="*/ 70635 h 369269"/>
              <a:gd name="connsiteX17" fmla="*/ 1053551 w 3633117"/>
              <a:gd name="connsiteY17" fmla="*/ 531 h 369269"/>
              <a:gd name="connsiteX18" fmla="*/ 1084857 w 3633117"/>
              <a:gd name="connsiteY18" fmla="*/ 15615 h 369269"/>
              <a:gd name="connsiteX19" fmla="*/ 1087075 w 3633117"/>
              <a:gd name="connsiteY19" fmla="*/ 42053 h 369269"/>
              <a:gd name="connsiteX20" fmla="*/ 1071512 w 3633117"/>
              <a:gd name="connsiteY20" fmla="*/ 74403 h 369269"/>
              <a:gd name="connsiteX21" fmla="*/ 1079353 w 3633117"/>
              <a:gd name="connsiteY21" fmla="*/ 70635 h 369269"/>
              <a:gd name="connsiteX22" fmla="*/ 1352736 w 3633117"/>
              <a:gd name="connsiteY22" fmla="*/ 15615 h 369269"/>
              <a:gd name="connsiteX23" fmla="*/ 1354954 w 3633117"/>
              <a:gd name="connsiteY23" fmla="*/ 42053 h 369269"/>
              <a:gd name="connsiteX24" fmla="*/ 1339392 w 3633117"/>
              <a:gd name="connsiteY24" fmla="*/ 74402 h 369269"/>
              <a:gd name="connsiteX25" fmla="*/ 1347230 w 3633117"/>
              <a:gd name="connsiteY25" fmla="*/ 70635 h 369269"/>
              <a:gd name="connsiteX26" fmla="*/ 1620614 w 3633117"/>
              <a:gd name="connsiteY26" fmla="*/ 15615 h 369269"/>
              <a:gd name="connsiteX27" fmla="*/ 1622832 w 3633117"/>
              <a:gd name="connsiteY27" fmla="*/ 42053 h 369269"/>
              <a:gd name="connsiteX28" fmla="*/ 1607269 w 3633117"/>
              <a:gd name="connsiteY28" fmla="*/ 74402 h 369269"/>
              <a:gd name="connsiteX29" fmla="*/ 1615109 w 3633117"/>
              <a:gd name="connsiteY29" fmla="*/ 70635 h 369269"/>
              <a:gd name="connsiteX30" fmla="*/ 1888492 w 3633117"/>
              <a:gd name="connsiteY30" fmla="*/ 15615 h 369269"/>
              <a:gd name="connsiteX31" fmla="*/ 1890710 w 3633117"/>
              <a:gd name="connsiteY31" fmla="*/ 42053 h 369269"/>
              <a:gd name="connsiteX32" fmla="*/ 1875147 w 3633117"/>
              <a:gd name="connsiteY32" fmla="*/ 74403 h 369269"/>
              <a:gd name="connsiteX33" fmla="*/ 1882987 w 3633117"/>
              <a:gd name="connsiteY33" fmla="*/ 70635 h 369269"/>
              <a:gd name="connsiteX34" fmla="*/ 2156371 w 3633117"/>
              <a:gd name="connsiteY34" fmla="*/ 15615 h 369269"/>
              <a:gd name="connsiteX35" fmla="*/ 2158589 w 3633117"/>
              <a:gd name="connsiteY35" fmla="*/ 42053 h 369269"/>
              <a:gd name="connsiteX36" fmla="*/ 2143025 w 3633117"/>
              <a:gd name="connsiteY36" fmla="*/ 74402 h 369269"/>
              <a:gd name="connsiteX37" fmla="*/ 2150866 w 3633117"/>
              <a:gd name="connsiteY37" fmla="*/ 70635 h 369269"/>
              <a:gd name="connsiteX38" fmla="*/ 2424248 w 3633117"/>
              <a:gd name="connsiteY38" fmla="*/ 15615 h 369269"/>
              <a:gd name="connsiteX39" fmla="*/ 2426467 w 3633117"/>
              <a:gd name="connsiteY39" fmla="*/ 42053 h 369269"/>
              <a:gd name="connsiteX40" fmla="*/ 2410904 w 3633117"/>
              <a:gd name="connsiteY40" fmla="*/ 74402 h 369269"/>
              <a:gd name="connsiteX41" fmla="*/ 2418743 w 3633117"/>
              <a:gd name="connsiteY41" fmla="*/ 70635 h 369269"/>
              <a:gd name="connsiteX42" fmla="*/ 2692127 w 3633117"/>
              <a:gd name="connsiteY42" fmla="*/ 15615 h 369269"/>
              <a:gd name="connsiteX43" fmla="*/ 2694344 w 3633117"/>
              <a:gd name="connsiteY43" fmla="*/ 42053 h 369269"/>
              <a:gd name="connsiteX44" fmla="*/ 2678781 w 3633117"/>
              <a:gd name="connsiteY44" fmla="*/ 74403 h 369269"/>
              <a:gd name="connsiteX45" fmla="*/ 2686622 w 3633117"/>
              <a:gd name="connsiteY45" fmla="*/ 70635 h 369269"/>
              <a:gd name="connsiteX46" fmla="*/ 2960005 w 3633117"/>
              <a:gd name="connsiteY46" fmla="*/ 15615 h 369269"/>
              <a:gd name="connsiteX47" fmla="*/ 2962223 w 3633117"/>
              <a:gd name="connsiteY47" fmla="*/ 42053 h 369269"/>
              <a:gd name="connsiteX48" fmla="*/ 2946660 w 3633117"/>
              <a:gd name="connsiteY48" fmla="*/ 74402 h 369269"/>
              <a:gd name="connsiteX49" fmla="*/ 2954500 w 3633117"/>
              <a:gd name="connsiteY49" fmla="*/ 70635 h 369269"/>
              <a:gd name="connsiteX50" fmla="*/ 3227883 w 3633117"/>
              <a:gd name="connsiteY50" fmla="*/ 15615 h 369269"/>
              <a:gd name="connsiteX51" fmla="*/ 3230101 w 3633117"/>
              <a:gd name="connsiteY51" fmla="*/ 42053 h 369269"/>
              <a:gd name="connsiteX52" fmla="*/ 3214538 w 3633117"/>
              <a:gd name="connsiteY52" fmla="*/ 74402 h 369269"/>
              <a:gd name="connsiteX53" fmla="*/ 3222378 w 3633117"/>
              <a:gd name="connsiteY53" fmla="*/ 70635 h 369269"/>
              <a:gd name="connsiteX54" fmla="*/ 3495761 w 3633117"/>
              <a:gd name="connsiteY54" fmla="*/ 15615 h 369269"/>
              <a:gd name="connsiteX55" fmla="*/ 3497979 w 3633117"/>
              <a:gd name="connsiteY55" fmla="*/ 42053 h 369269"/>
              <a:gd name="connsiteX56" fmla="*/ 3482416 w 3633117"/>
              <a:gd name="connsiteY56" fmla="*/ 74402 h 369269"/>
              <a:gd name="connsiteX57" fmla="*/ 3490256 w 3633117"/>
              <a:gd name="connsiteY57" fmla="*/ 70635 h 369269"/>
              <a:gd name="connsiteX58" fmla="*/ 3591199 w 3633117"/>
              <a:gd name="connsiteY58" fmla="*/ 29711 h 369269"/>
              <a:gd name="connsiteX59" fmla="*/ 3633117 w 3633117"/>
              <a:gd name="connsiteY59" fmla="*/ 17506 h 369269"/>
              <a:gd name="connsiteX60" fmla="*/ 3633117 w 3633117"/>
              <a:gd name="connsiteY60" fmla="*/ 369269 h 369269"/>
              <a:gd name="connsiteX0" fmla="*/ 0 w 3633117"/>
              <a:gd name="connsiteY0" fmla="*/ 74402 h 74403"/>
              <a:gd name="connsiteX1" fmla="*/ 7840 w 3633117"/>
              <a:gd name="connsiteY1" fmla="*/ 70635 h 74403"/>
              <a:gd name="connsiteX2" fmla="*/ 249916 w 3633117"/>
              <a:gd name="connsiteY2" fmla="*/ 531 h 74403"/>
              <a:gd name="connsiteX3" fmla="*/ 281223 w 3633117"/>
              <a:gd name="connsiteY3" fmla="*/ 15615 h 74403"/>
              <a:gd name="connsiteX4" fmla="*/ 283441 w 3633117"/>
              <a:gd name="connsiteY4" fmla="*/ 42053 h 74403"/>
              <a:gd name="connsiteX5" fmla="*/ 267878 w 3633117"/>
              <a:gd name="connsiteY5" fmla="*/ 74402 h 74403"/>
              <a:gd name="connsiteX6" fmla="*/ 275719 w 3633117"/>
              <a:gd name="connsiteY6" fmla="*/ 70635 h 74403"/>
              <a:gd name="connsiteX7" fmla="*/ 517795 w 3633117"/>
              <a:gd name="connsiteY7" fmla="*/ 531 h 74403"/>
              <a:gd name="connsiteX8" fmla="*/ 549101 w 3633117"/>
              <a:gd name="connsiteY8" fmla="*/ 15615 h 74403"/>
              <a:gd name="connsiteX9" fmla="*/ 551320 w 3633117"/>
              <a:gd name="connsiteY9" fmla="*/ 42053 h 74403"/>
              <a:gd name="connsiteX10" fmla="*/ 535757 w 3633117"/>
              <a:gd name="connsiteY10" fmla="*/ 74402 h 74403"/>
              <a:gd name="connsiteX11" fmla="*/ 543596 w 3633117"/>
              <a:gd name="connsiteY11" fmla="*/ 70635 h 74403"/>
              <a:gd name="connsiteX12" fmla="*/ 785673 w 3633117"/>
              <a:gd name="connsiteY12" fmla="*/ 531 h 74403"/>
              <a:gd name="connsiteX13" fmla="*/ 816978 w 3633117"/>
              <a:gd name="connsiteY13" fmla="*/ 15615 h 74403"/>
              <a:gd name="connsiteX14" fmla="*/ 819197 w 3633117"/>
              <a:gd name="connsiteY14" fmla="*/ 42053 h 74403"/>
              <a:gd name="connsiteX15" fmla="*/ 803635 w 3633117"/>
              <a:gd name="connsiteY15" fmla="*/ 74402 h 74403"/>
              <a:gd name="connsiteX16" fmla="*/ 811474 w 3633117"/>
              <a:gd name="connsiteY16" fmla="*/ 70635 h 74403"/>
              <a:gd name="connsiteX17" fmla="*/ 1053551 w 3633117"/>
              <a:gd name="connsiteY17" fmla="*/ 531 h 74403"/>
              <a:gd name="connsiteX18" fmla="*/ 1084857 w 3633117"/>
              <a:gd name="connsiteY18" fmla="*/ 15615 h 74403"/>
              <a:gd name="connsiteX19" fmla="*/ 1087075 w 3633117"/>
              <a:gd name="connsiteY19" fmla="*/ 42053 h 74403"/>
              <a:gd name="connsiteX20" fmla="*/ 1071512 w 3633117"/>
              <a:gd name="connsiteY20" fmla="*/ 74403 h 74403"/>
              <a:gd name="connsiteX21" fmla="*/ 1079353 w 3633117"/>
              <a:gd name="connsiteY21" fmla="*/ 70635 h 74403"/>
              <a:gd name="connsiteX22" fmla="*/ 1352736 w 3633117"/>
              <a:gd name="connsiteY22" fmla="*/ 15615 h 74403"/>
              <a:gd name="connsiteX23" fmla="*/ 1354954 w 3633117"/>
              <a:gd name="connsiteY23" fmla="*/ 42053 h 74403"/>
              <a:gd name="connsiteX24" fmla="*/ 1339392 w 3633117"/>
              <a:gd name="connsiteY24" fmla="*/ 74402 h 74403"/>
              <a:gd name="connsiteX25" fmla="*/ 1347230 w 3633117"/>
              <a:gd name="connsiteY25" fmla="*/ 70635 h 74403"/>
              <a:gd name="connsiteX26" fmla="*/ 1620614 w 3633117"/>
              <a:gd name="connsiteY26" fmla="*/ 15615 h 74403"/>
              <a:gd name="connsiteX27" fmla="*/ 1622832 w 3633117"/>
              <a:gd name="connsiteY27" fmla="*/ 42053 h 74403"/>
              <a:gd name="connsiteX28" fmla="*/ 1607269 w 3633117"/>
              <a:gd name="connsiteY28" fmla="*/ 74402 h 74403"/>
              <a:gd name="connsiteX29" fmla="*/ 1615109 w 3633117"/>
              <a:gd name="connsiteY29" fmla="*/ 70635 h 74403"/>
              <a:gd name="connsiteX30" fmla="*/ 1888492 w 3633117"/>
              <a:gd name="connsiteY30" fmla="*/ 15615 h 74403"/>
              <a:gd name="connsiteX31" fmla="*/ 1890710 w 3633117"/>
              <a:gd name="connsiteY31" fmla="*/ 42053 h 74403"/>
              <a:gd name="connsiteX32" fmla="*/ 1875147 w 3633117"/>
              <a:gd name="connsiteY32" fmla="*/ 74403 h 74403"/>
              <a:gd name="connsiteX33" fmla="*/ 1882987 w 3633117"/>
              <a:gd name="connsiteY33" fmla="*/ 70635 h 74403"/>
              <a:gd name="connsiteX34" fmla="*/ 2156371 w 3633117"/>
              <a:gd name="connsiteY34" fmla="*/ 15615 h 74403"/>
              <a:gd name="connsiteX35" fmla="*/ 2158589 w 3633117"/>
              <a:gd name="connsiteY35" fmla="*/ 42053 h 74403"/>
              <a:gd name="connsiteX36" fmla="*/ 2143025 w 3633117"/>
              <a:gd name="connsiteY36" fmla="*/ 74402 h 74403"/>
              <a:gd name="connsiteX37" fmla="*/ 2150866 w 3633117"/>
              <a:gd name="connsiteY37" fmla="*/ 70635 h 74403"/>
              <a:gd name="connsiteX38" fmla="*/ 2424248 w 3633117"/>
              <a:gd name="connsiteY38" fmla="*/ 15615 h 74403"/>
              <a:gd name="connsiteX39" fmla="*/ 2426467 w 3633117"/>
              <a:gd name="connsiteY39" fmla="*/ 42053 h 74403"/>
              <a:gd name="connsiteX40" fmla="*/ 2410904 w 3633117"/>
              <a:gd name="connsiteY40" fmla="*/ 74402 h 74403"/>
              <a:gd name="connsiteX41" fmla="*/ 2418743 w 3633117"/>
              <a:gd name="connsiteY41" fmla="*/ 70635 h 74403"/>
              <a:gd name="connsiteX42" fmla="*/ 2692127 w 3633117"/>
              <a:gd name="connsiteY42" fmla="*/ 15615 h 74403"/>
              <a:gd name="connsiteX43" fmla="*/ 2694344 w 3633117"/>
              <a:gd name="connsiteY43" fmla="*/ 42053 h 74403"/>
              <a:gd name="connsiteX44" fmla="*/ 2678781 w 3633117"/>
              <a:gd name="connsiteY44" fmla="*/ 74403 h 74403"/>
              <a:gd name="connsiteX45" fmla="*/ 2686622 w 3633117"/>
              <a:gd name="connsiteY45" fmla="*/ 70635 h 74403"/>
              <a:gd name="connsiteX46" fmla="*/ 2960005 w 3633117"/>
              <a:gd name="connsiteY46" fmla="*/ 15615 h 74403"/>
              <a:gd name="connsiteX47" fmla="*/ 2962223 w 3633117"/>
              <a:gd name="connsiteY47" fmla="*/ 42053 h 74403"/>
              <a:gd name="connsiteX48" fmla="*/ 2946660 w 3633117"/>
              <a:gd name="connsiteY48" fmla="*/ 74402 h 74403"/>
              <a:gd name="connsiteX49" fmla="*/ 2954500 w 3633117"/>
              <a:gd name="connsiteY49" fmla="*/ 70635 h 74403"/>
              <a:gd name="connsiteX50" fmla="*/ 3227883 w 3633117"/>
              <a:gd name="connsiteY50" fmla="*/ 15615 h 74403"/>
              <a:gd name="connsiteX51" fmla="*/ 3230101 w 3633117"/>
              <a:gd name="connsiteY51" fmla="*/ 42053 h 74403"/>
              <a:gd name="connsiteX52" fmla="*/ 3214538 w 3633117"/>
              <a:gd name="connsiteY52" fmla="*/ 74402 h 74403"/>
              <a:gd name="connsiteX53" fmla="*/ 3222378 w 3633117"/>
              <a:gd name="connsiteY53" fmla="*/ 70635 h 74403"/>
              <a:gd name="connsiteX54" fmla="*/ 3495761 w 3633117"/>
              <a:gd name="connsiteY54" fmla="*/ 15615 h 74403"/>
              <a:gd name="connsiteX55" fmla="*/ 3497979 w 3633117"/>
              <a:gd name="connsiteY55" fmla="*/ 42053 h 74403"/>
              <a:gd name="connsiteX56" fmla="*/ 3482416 w 3633117"/>
              <a:gd name="connsiteY56" fmla="*/ 74402 h 74403"/>
              <a:gd name="connsiteX57" fmla="*/ 3490256 w 3633117"/>
              <a:gd name="connsiteY57" fmla="*/ 70635 h 74403"/>
              <a:gd name="connsiteX58" fmla="*/ 3591199 w 3633117"/>
              <a:gd name="connsiteY58" fmla="*/ 29711 h 74403"/>
              <a:gd name="connsiteX59" fmla="*/ 3633117 w 3633117"/>
              <a:gd name="connsiteY59" fmla="*/ 17506 h 74403"/>
              <a:gd name="connsiteX0" fmla="*/ 0 w 3591199"/>
              <a:gd name="connsiteY0" fmla="*/ 74402 h 74403"/>
              <a:gd name="connsiteX1" fmla="*/ 7840 w 3591199"/>
              <a:gd name="connsiteY1" fmla="*/ 70635 h 74403"/>
              <a:gd name="connsiteX2" fmla="*/ 249916 w 3591199"/>
              <a:gd name="connsiteY2" fmla="*/ 531 h 74403"/>
              <a:gd name="connsiteX3" fmla="*/ 281223 w 3591199"/>
              <a:gd name="connsiteY3" fmla="*/ 15615 h 74403"/>
              <a:gd name="connsiteX4" fmla="*/ 283441 w 3591199"/>
              <a:gd name="connsiteY4" fmla="*/ 42053 h 74403"/>
              <a:gd name="connsiteX5" fmla="*/ 267878 w 3591199"/>
              <a:gd name="connsiteY5" fmla="*/ 74402 h 74403"/>
              <a:gd name="connsiteX6" fmla="*/ 275719 w 3591199"/>
              <a:gd name="connsiteY6" fmla="*/ 70635 h 74403"/>
              <a:gd name="connsiteX7" fmla="*/ 517795 w 3591199"/>
              <a:gd name="connsiteY7" fmla="*/ 531 h 74403"/>
              <a:gd name="connsiteX8" fmla="*/ 549101 w 3591199"/>
              <a:gd name="connsiteY8" fmla="*/ 15615 h 74403"/>
              <a:gd name="connsiteX9" fmla="*/ 551320 w 3591199"/>
              <a:gd name="connsiteY9" fmla="*/ 42053 h 74403"/>
              <a:gd name="connsiteX10" fmla="*/ 535757 w 3591199"/>
              <a:gd name="connsiteY10" fmla="*/ 74402 h 74403"/>
              <a:gd name="connsiteX11" fmla="*/ 543596 w 3591199"/>
              <a:gd name="connsiteY11" fmla="*/ 70635 h 74403"/>
              <a:gd name="connsiteX12" fmla="*/ 785673 w 3591199"/>
              <a:gd name="connsiteY12" fmla="*/ 531 h 74403"/>
              <a:gd name="connsiteX13" fmla="*/ 816978 w 3591199"/>
              <a:gd name="connsiteY13" fmla="*/ 15615 h 74403"/>
              <a:gd name="connsiteX14" fmla="*/ 819197 w 3591199"/>
              <a:gd name="connsiteY14" fmla="*/ 42053 h 74403"/>
              <a:gd name="connsiteX15" fmla="*/ 803635 w 3591199"/>
              <a:gd name="connsiteY15" fmla="*/ 74402 h 74403"/>
              <a:gd name="connsiteX16" fmla="*/ 811474 w 3591199"/>
              <a:gd name="connsiteY16" fmla="*/ 70635 h 74403"/>
              <a:gd name="connsiteX17" fmla="*/ 1053551 w 3591199"/>
              <a:gd name="connsiteY17" fmla="*/ 531 h 74403"/>
              <a:gd name="connsiteX18" fmla="*/ 1084857 w 3591199"/>
              <a:gd name="connsiteY18" fmla="*/ 15615 h 74403"/>
              <a:gd name="connsiteX19" fmla="*/ 1087075 w 3591199"/>
              <a:gd name="connsiteY19" fmla="*/ 42053 h 74403"/>
              <a:gd name="connsiteX20" fmla="*/ 1071512 w 3591199"/>
              <a:gd name="connsiteY20" fmla="*/ 74403 h 74403"/>
              <a:gd name="connsiteX21" fmla="*/ 1079353 w 3591199"/>
              <a:gd name="connsiteY21" fmla="*/ 70635 h 74403"/>
              <a:gd name="connsiteX22" fmla="*/ 1352736 w 3591199"/>
              <a:gd name="connsiteY22" fmla="*/ 15615 h 74403"/>
              <a:gd name="connsiteX23" fmla="*/ 1354954 w 3591199"/>
              <a:gd name="connsiteY23" fmla="*/ 42053 h 74403"/>
              <a:gd name="connsiteX24" fmla="*/ 1339392 w 3591199"/>
              <a:gd name="connsiteY24" fmla="*/ 74402 h 74403"/>
              <a:gd name="connsiteX25" fmla="*/ 1347230 w 3591199"/>
              <a:gd name="connsiteY25" fmla="*/ 70635 h 74403"/>
              <a:gd name="connsiteX26" fmla="*/ 1620614 w 3591199"/>
              <a:gd name="connsiteY26" fmla="*/ 15615 h 74403"/>
              <a:gd name="connsiteX27" fmla="*/ 1622832 w 3591199"/>
              <a:gd name="connsiteY27" fmla="*/ 42053 h 74403"/>
              <a:gd name="connsiteX28" fmla="*/ 1607269 w 3591199"/>
              <a:gd name="connsiteY28" fmla="*/ 74402 h 74403"/>
              <a:gd name="connsiteX29" fmla="*/ 1615109 w 3591199"/>
              <a:gd name="connsiteY29" fmla="*/ 70635 h 74403"/>
              <a:gd name="connsiteX30" fmla="*/ 1888492 w 3591199"/>
              <a:gd name="connsiteY30" fmla="*/ 15615 h 74403"/>
              <a:gd name="connsiteX31" fmla="*/ 1890710 w 3591199"/>
              <a:gd name="connsiteY31" fmla="*/ 42053 h 74403"/>
              <a:gd name="connsiteX32" fmla="*/ 1875147 w 3591199"/>
              <a:gd name="connsiteY32" fmla="*/ 74403 h 74403"/>
              <a:gd name="connsiteX33" fmla="*/ 1882987 w 3591199"/>
              <a:gd name="connsiteY33" fmla="*/ 70635 h 74403"/>
              <a:gd name="connsiteX34" fmla="*/ 2156371 w 3591199"/>
              <a:gd name="connsiteY34" fmla="*/ 15615 h 74403"/>
              <a:gd name="connsiteX35" fmla="*/ 2158589 w 3591199"/>
              <a:gd name="connsiteY35" fmla="*/ 42053 h 74403"/>
              <a:gd name="connsiteX36" fmla="*/ 2143025 w 3591199"/>
              <a:gd name="connsiteY36" fmla="*/ 74402 h 74403"/>
              <a:gd name="connsiteX37" fmla="*/ 2150866 w 3591199"/>
              <a:gd name="connsiteY37" fmla="*/ 70635 h 74403"/>
              <a:gd name="connsiteX38" fmla="*/ 2424248 w 3591199"/>
              <a:gd name="connsiteY38" fmla="*/ 15615 h 74403"/>
              <a:gd name="connsiteX39" fmla="*/ 2426467 w 3591199"/>
              <a:gd name="connsiteY39" fmla="*/ 42053 h 74403"/>
              <a:gd name="connsiteX40" fmla="*/ 2410904 w 3591199"/>
              <a:gd name="connsiteY40" fmla="*/ 74402 h 74403"/>
              <a:gd name="connsiteX41" fmla="*/ 2418743 w 3591199"/>
              <a:gd name="connsiteY41" fmla="*/ 70635 h 74403"/>
              <a:gd name="connsiteX42" fmla="*/ 2692127 w 3591199"/>
              <a:gd name="connsiteY42" fmla="*/ 15615 h 74403"/>
              <a:gd name="connsiteX43" fmla="*/ 2694344 w 3591199"/>
              <a:gd name="connsiteY43" fmla="*/ 42053 h 74403"/>
              <a:gd name="connsiteX44" fmla="*/ 2678781 w 3591199"/>
              <a:gd name="connsiteY44" fmla="*/ 74403 h 74403"/>
              <a:gd name="connsiteX45" fmla="*/ 2686622 w 3591199"/>
              <a:gd name="connsiteY45" fmla="*/ 70635 h 74403"/>
              <a:gd name="connsiteX46" fmla="*/ 2960005 w 3591199"/>
              <a:gd name="connsiteY46" fmla="*/ 15615 h 74403"/>
              <a:gd name="connsiteX47" fmla="*/ 2962223 w 3591199"/>
              <a:gd name="connsiteY47" fmla="*/ 42053 h 74403"/>
              <a:gd name="connsiteX48" fmla="*/ 2946660 w 3591199"/>
              <a:gd name="connsiteY48" fmla="*/ 74402 h 74403"/>
              <a:gd name="connsiteX49" fmla="*/ 2954500 w 3591199"/>
              <a:gd name="connsiteY49" fmla="*/ 70635 h 74403"/>
              <a:gd name="connsiteX50" fmla="*/ 3227883 w 3591199"/>
              <a:gd name="connsiteY50" fmla="*/ 15615 h 74403"/>
              <a:gd name="connsiteX51" fmla="*/ 3230101 w 3591199"/>
              <a:gd name="connsiteY51" fmla="*/ 42053 h 74403"/>
              <a:gd name="connsiteX52" fmla="*/ 3214538 w 3591199"/>
              <a:gd name="connsiteY52" fmla="*/ 74402 h 74403"/>
              <a:gd name="connsiteX53" fmla="*/ 3222378 w 3591199"/>
              <a:gd name="connsiteY53" fmla="*/ 70635 h 74403"/>
              <a:gd name="connsiteX54" fmla="*/ 3495761 w 3591199"/>
              <a:gd name="connsiteY54" fmla="*/ 15615 h 74403"/>
              <a:gd name="connsiteX55" fmla="*/ 3497979 w 3591199"/>
              <a:gd name="connsiteY55" fmla="*/ 42053 h 74403"/>
              <a:gd name="connsiteX56" fmla="*/ 3482416 w 3591199"/>
              <a:gd name="connsiteY56" fmla="*/ 74402 h 74403"/>
              <a:gd name="connsiteX57" fmla="*/ 3490256 w 3591199"/>
              <a:gd name="connsiteY57" fmla="*/ 70635 h 74403"/>
              <a:gd name="connsiteX58" fmla="*/ 3591199 w 3591199"/>
              <a:gd name="connsiteY58" fmla="*/ 29711 h 74403"/>
              <a:gd name="connsiteX0" fmla="*/ 0 w 3499588"/>
              <a:gd name="connsiteY0" fmla="*/ 74402 h 74403"/>
              <a:gd name="connsiteX1" fmla="*/ 7840 w 3499588"/>
              <a:gd name="connsiteY1" fmla="*/ 70635 h 74403"/>
              <a:gd name="connsiteX2" fmla="*/ 249916 w 3499588"/>
              <a:gd name="connsiteY2" fmla="*/ 531 h 74403"/>
              <a:gd name="connsiteX3" fmla="*/ 281223 w 3499588"/>
              <a:gd name="connsiteY3" fmla="*/ 15615 h 74403"/>
              <a:gd name="connsiteX4" fmla="*/ 283441 w 3499588"/>
              <a:gd name="connsiteY4" fmla="*/ 42053 h 74403"/>
              <a:gd name="connsiteX5" fmla="*/ 267878 w 3499588"/>
              <a:gd name="connsiteY5" fmla="*/ 74402 h 74403"/>
              <a:gd name="connsiteX6" fmla="*/ 275719 w 3499588"/>
              <a:gd name="connsiteY6" fmla="*/ 70635 h 74403"/>
              <a:gd name="connsiteX7" fmla="*/ 517795 w 3499588"/>
              <a:gd name="connsiteY7" fmla="*/ 531 h 74403"/>
              <a:gd name="connsiteX8" fmla="*/ 549101 w 3499588"/>
              <a:gd name="connsiteY8" fmla="*/ 15615 h 74403"/>
              <a:gd name="connsiteX9" fmla="*/ 551320 w 3499588"/>
              <a:gd name="connsiteY9" fmla="*/ 42053 h 74403"/>
              <a:gd name="connsiteX10" fmla="*/ 535757 w 3499588"/>
              <a:gd name="connsiteY10" fmla="*/ 74402 h 74403"/>
              <a:gd name="connsiteX11" fmla="*/ 543596 w 3499588"/>
              <a:gd name="connsiteY11" fmla="*/ 70635 h 74403"/>
              <a:gd name="connsiteX12" fmla="*/ 785673 w 3499588"/>
              <a:gd name="connsiteY12" fmla="*/ 531 h 74403"/>
              <a:gd name="connsiteX13" fmla="*/ 816978 w 3499588"/>
              <a:gd name="connsiteY13" fmla="*/ 15615 h 74403"/>
              <a:gd name="connsiteX14" fmla="*/ 819197 w 3499588"/>
              <a:gd name="connsiteY14" fmla="*/ 42053 h 74403"/>
              <a:gd name="connsiteX15" fmla="*/ 803635 w 3499588"/>
              <a:gd name="connsiteY15" fmla="*/ 74402 h 74403"/>
              <a:gd name="connsiteX16" fmla="*/ 811474 w 3499588"/>
              <a:gd name="connsiteY16" fmla="*/ 70635 h 74403"/>
              <a:gd name="connsiteX17" fmla="*/ 1053551 w 3499588"/>
              <a:gd name="connsiteY17" fmla="*/ 531 h 74403"/>
              <a:gd name="connsiteX18" fmla="*/ 1084857 w 3499588"/>
              <a:gd name="connsiteY18" fmla="*/ 15615 h 74403"/>
              <a:gd name="connsiteX19" fmla="*/ 1087075 w 3499588"/>
              <a:gd name="connsiteY19" fmla="*/ 42053 h 74403"/>
              <a:gd name="connsiteX20" fmla="*/ 1071512 w 3499588"/>
              <a:gd name="connsiteY20" fmla="*/ 74403 h 74403"/>
              <a:gd name="connsiteX21" fmla="*/ 1079353 w 3499588"/>
              <a:gd name="connsiteY21" fmla="*/ 70635 h 74403"/>
              <a:gd name="connsiteX22" fmla="*/ 1352736 w 3499588"/>
              <a:gd name="connsiteY22" fmla="*/ 15615 h 74403"/>
              <a:gd name="connsiteX23" fmla="*/ 1354954 w 3499588"/>
              <a:gd name="connsiteY23" fmla="*/ 42053 h 74403"/>
              <a:gd name="connsiteX24" fmla="*/ 1339392 w 3499588"/>
              <a:gd name="connsiteY24" fmla="*/ 74402 h 74403"/>
              <a:gd name="connsiteX25" fmla="*/ 1347230 w 3499588"/>
              <a:gd name="connsiteY25" fmla="*/ 70635 h 74403"/>
              <a:gd name="connsiteX26" fmla="*/ 1620614 w 3499588"/>
              <a:gd name="connsiteY26" fmla="*/ 15615 h 74403"/>
              <a:gd name="connsiteX27" fmla="*/ 1622832 w 3499588"/>
              <a:gd name="connsiteY27" fmla="*/ 42053 h 74403"/>
              <a:gd name="connsiteX28" fmla="*/ 1607269 w 3499588"/>
              <a:gd name="connsiteY28" fmla="*/ 74402 h 74403"/>
              <a:gd name="connsiteX29" fmla="*/ 1615109 w 3499588"/>
              <a:gd name="connsiteY29" fmla="*/ 70635 h 74403"/>
              <a:gd name="connsiteX30" fmla="*/ 1888492 w 3499588"/>
              <a:gd name="connsiteY30" fmla="*/ 15615 h 74403"/>
              <a:gd name="connsiteX31" fmla="*/ 1890710 w 3499588"/>
              <a:gd name="connsiteY31" fmla="*/ 42053 h 74403"/>
              <a:gd name="connsiteX32" fmla="*/ 1875147 w 3499588"/>
              <a:gd name="connsiteY32" fmla="*/ 74403 h 74403"/>
              <a:gd name="connsiteX33" fmla="*/ 1882987 w 3499588"/>
              <a:gd name="connsiteY33" fmla="*/ 70635 h 74403"/>
              <a:gd name="connsiteX34" fmla="*/ 2156371 w 3499588"/>
              <a:gd name="connsiteY34" fmla="*/ 15615 h 74403"/>
              <a:gd name="connsiteX35" fmla="*/ 2158589 w 3499588"/>
              <a:gd name="connsiteY35" fmla="*/ 42053 h 74403"/>
              <a:gd name="connsiteX36" fmla="*/ 2143025 w 3499588"/>
              <a:gd name="connsiteY36" fmla="*/ 74402 h 74403"/>
              <a:gd name="connsiteX37" fmla="*/ 2150866 w 3499588"/>
              <a:gd name="connsiteY37" fmla="*/ 70635 h 74403"/>
              <a:gd name="connsiteX38" fmla="*/ 2424248 w 3499588"/>
              <a:gd name="connsiteY38" fmla="*/ 15615 h 74403"/>
              <a:gd name="connsiteX39" fmla="*/ 2426467 w 3499588"/>
              <a:gd name="connsiteY39" fmla="*/ 42053 h 74403"/>
              <a:gd name="connsiteX40" fmla="*/ 2410904 w 3499588"/>
              <a:gd name="connsiteY40" fmla="*/ 74402 h 74403"/>
              <a:gd name="connsiteX41" fmla="*/ 2418743 w 3499588"/>
              <a:gd name="connsiteY41" fmla="*/ 70635 h 74403"/>
              <a:gd name="connsiteX42" fmla="*/ 2692127 w 3499588"/>
              <a:gd name="connsiteY42" fmla="*/ 15615 h 74403"/>
              <a:gd name="connsiteX43" fmla="*/ 2694344 w 3499588"/>
              <a:gd name="connsiteY43" fmla="*/ 42053 h 74403"/>
              <a:gd name="connsiteX44" fmla="*/ 2678781 w 3499588"/>
              <a:gd name="connsiteY44" fmla="*/ 74403 h 74403"/>
              <a:gd name="connsiteX45" fmla="*/ 2686622 w 3499588"/>
              <a:gd name="connsiteY45" fmla="*/ 70635 h 74403"/>
              <a:gd name="connsiteX46" fmla="*/ 2960005 w 3499588"/>
              <a:gd name="connsiteY46" fmla="*/ 15615 h 74403"/>
              <a:gd name="connsiteX47" fmla="*/ 2962223 w 3499588"/>
              <a:gd name="connsiteY47" fmla="*/ 42053 h 74403"/>
              <a:gd name="connsiteX48" fmla="*/ 2946660 w 3499588"/>
              <a:gd name="connsiteY48" fmla="*/ 74402 h 74403"/>
              <a:gd name="connsiteX49" fmla="*/ 2954500 w 3499588"/>
              <a:gd name="connsiteY49" fmla="*/ 70635 h 74403"/>
              <a:gd name="connsiteX50" fmla="*/ 3227883 w 3499588"/>
              <a:gd name="connsiteY50" fmla="*/ 15615 h 74403"/>
              <a:gd name="connsiteX51" fmla="*/ 3230101 w 3499588"/>
              <a:gd name="connsiteY51" fmla="*/ 42053 h 74403"/>
              <a:gd name="connsiteX52" fmla="*/ 3214538 w 3499588"/>
              <a:gd name="connsiteY52" fmla="*/ 74402 h 74403"/>
              <a:gd name="connsiteX53" fmla="*/ 3222378 w 3499588"/>
              <a:gd name="connsiteY53" fmla="*/ 70635 h 74403"/>
              <a:gd name="connsiteX54" fmla="*/ 3495761 w 3499588"/>
              <a:gd name="connsiteY54" fmla="*/ 15615 h 74403"/>
              <a:gd name="connsiteX55" fmla="*/ 3497979 w 3499588"/>
              <a:gd name="connsiteY55" fmla="*/ 42053 h 74403"/>
              <a:gd name="connsiteX56" fmla="*/ 3482416 w 3499588"/>
              <a:gd name="connsiteY56" fmla="*/ 74402 h 74403"/>
              <a:gd name="connsiteX57" fmla="*/ 3490256 w 3499588"/>
              <a:gd name="connsiteY57" fmla="*/ 70635 h 74403"/>
              <a:gd name="connsiteX0" fmla="*/ 0 w 3499588"/>
              <a:gd name="connsiteY0" fmla="*/ 74402 h 74403"/>
              <a:gd name="connsiteX1" fmla="*/ 7840 w 3499588"/>
              <a:gd name="connsiteY1" fmla="*/ 70635 h 74403"/>
              <a:gd name="connsiteX2" fmla="*/ 249916 w 3499588"/>
              <a:gd name="connsiteY2" fmla="*/ 531 h 74403"/>
              <a:gd name="connsiteX3" fmla="*/ 281223 w 3499588"/>
              <a:gd name="connsiteY3" fmla="*/ 15615 h 74403"/>
              <a:gd name="connsiteX4" fmla="*/ 283441 w 3499588"/>
              <a:gd name="connsiteY4" fmla="*/ 42053 h 74403"/>
              <a:gd name="connsiteX5" fmla="*/ 267878 w 3499588"/>
              <a:gd name="connsiteY5" fmla="*/ 74402 h 74403"/>
              <a:gd name="connsiteX6" fmla="*/ 275719 w 3499588"/>
              <a:gd name="connsiteY6" fmla="*/ 70635 h 74403"/>
              <a:gd name="connsiteX7" fmla="*/ 517795 w 3499588"/>
              <a:gd name="connsiteY7" fmla="*/ 531 h 74403"/>
              <a:gd name="connsiteX8" fmla="*/ 549101 w 3499588"/>
              <a:gd name="connsiteY8" fmla="*/ 15615 h 74403"/>
              <a:gd name="connsiteX9" fmla="*/ 551320 w 3499588"/>
              <a:gd name="connsiteY9" fmla="*/ 42053 h 74403"/>
              <a:gd name="connsiteX10" fmla="*/ 535757 w 3499588"/>
              <a:gd name="connsiteY10" fmla="*/ 74402 h 74403"/>
              <a:gd name="connsiteX11" fmla="*/ 543596 w 3499588"/>
              <a:gd name="connsiteY11" fmla="*/ 70635 h 74403"/>
              <a:gd name="connsiteX12" fmla="*/ 785673 w 3499588"/>
              <a:gd name="connsiteY12" fmla="*/ 531 h 74403"/>
              <a:gd name="connsiteX13" fmla="*/ 816978 w 3499588"/>
              <a:gd name="connsiteY13" fmla="*/ 15615 h 74403"/>
              <a:gd name="connsiteX14" fmla="*/ 819197 w 3499588"/>
              <a:gd name="connsiteY14" fmla="*/ 42053 h 74403"/>
              <a:gd name="connsiteX15" fmla="*/ 803635 w 3499588"/>
              <a:gd name="connsiteY15" fmla="*/ 74402 h 74403"/>
              <a:gd name="connsiteX16" fmla="*/ 811474 w 3499588"/>
              <a:gd name="connsiteY16" fmla="*/ 70635 h 74403"/>
              <a:gd name="connsiteX17" fmla="*/ 1053551 w 3499588"/>
              <a:gd name="connsiteY17" fmla="*/ 531 h 74403"/>
              <a:gd name="connsiteX18" fmla="*/ 1084857 w 3499588"/>
              <a:gd name="connsiteY18" fmla="*/ 15615 h 74403"/>
              <a:gd name="connsiteX19" fmla="*/ 1087075 w 3499588"/>
              <a:gd name="connsiteY19" fmla="*/ 42053 h 74403"/>
              <a:gd name="connsiteX20" fmla="*/ 1071512 w 3499588"/>
              <a:gd name="connsiteY20" fmla="*/ 74403 h 74403"/>
              <a:gd name="connsiteX21" fmla="*/ 1079353 w 3499588"/>
              <a:gd name="connsiteY21" fmla="*/ 70635 h 74403"/>
              <a:gd name="connsiteX22" fmla="*/ 1352736 w 3499588"/>
              <a:gd name="connsiteY22" fmla="*/ 15615 h 74403"/>
              <a:gd name="connsiteX23" fmla="*/ 1354954 w 3499588"/>
              <a:gd name="connsiteY23" fmla="*/ 42053 h 74403"/>
              <a:gd name="connsiteX24" fmla="*/ 1339392 w 3499588"/>
              <a:gd name="connsiteY24" fmla="*/ 74402 h 74403"/>
              <a:gd name="connsiteX25" fmla="*/ 1347230 w 3499588"/>
              <a:gd name="connsiteY25" fmla="*/ 70635 h 74403"/>
              <a:gd name="connsiteX26" fmla="*/ 1620614 w 3499588"/>
              <a:gd name="connsiteY26" fmla="*/ 15615 h 74403"/>
              <a:gd name="connsiteX27" fmla="*/ 1622832 w 3499588"/>
              <a:gd name="connsiteY27" fmla="*/ 42053 h 74403"/>
              <a:gd name="connsiteX28" fmla="*/ 1607269 w 3499588"/>
              <a:gd name="connsiteY28" fmla="*/ 74402 h 74403"/>
              <a:gd name="connsiteX29" fmla="*/ 1615109 w 3499588"/>
              <a:gd name="connsiteY29" fmla="*/ 70635 h 74403"/>
              <a:gd name="connsiteX30" fmla="*/ 1888492 w 3499588"/>
              <a:gd name="connsiteY30" fmla="*/ 15615 h 74403"/>
              <a:gd name="connsiteX31" fmla="*/ 1890710 w 3499588"/>
              <a:gd name="connsiteY31" fmla="*/ 42053 h 74403"/>
              <a:gd name="connsiteX32" fmla="*/ 1875147 w 3499588"/>
              <a:gd name="connsiteY32" fmla="*/ 74403 h 74403"/>
              <a:gd name="connsiteX33" fmla="*/ 1882987 w 3499588"/>
              <a:gd name="connsiteY33" fmla="*/ 70635 h 74403"/>
              <a:gd name="connsiteX34" fmla="*/ 2156371 w 3499588"/>
              <a:gd name="connsiteY34" fmla="*/ 15615 h 74403"/>
              <a:gd name="connsiteX35" fmla="*/ 2158589 w 3499588"/>
              <a:gd name="connsiteY35" fmla="*/ 42053 h 74403"/>
              <a:gd name="connsiteX36" fmla="*/ 2143025 w 3499588"/>
              <a:gd name="connsiteY36" fmla="*/ 74402 h 74403"/>
              <a:gd name="connsiteX37" fmla="*/ 2150866 w 3499588"/>
              <a:gd name="connsiteY37" fmla="*/ 70635 h 74403"/>
              <a:gd name="connsiteX38" fmla="*/ 2424248 w 3499588"/>
              <a:gd name="connsiteY38" fmla="*/ 15615 h 74403"/>
              <a:gd name="connsiteX39" fmla="*/ 2426467 w 3499588"/>
              <a:gd name="connsiteY39" fmla="*/ 42053 h 74403"/>
              <a:gd name="connsiteX40" fmla="*/ 2410904 w 3499588"/>
              <a:gd name="connsiteY40" fmla="*/ 74402 h 74403"/>
              <a:gd name="connsiteX41" fmla="*/ 2418743 w 3499588"/>
              <a:gd name="connsiteY41" fmla="*/ 70635 h 74403"/>
              <a:gd name="connsiteX42" fmla="*/ 2692127 w 3499588"/>
              <a:gd name="connsiteY42" fmla="*/ 15615 h 74403"/>
              <a:gd name="connsiteX43" fmla="*/ 2694344 w 3499588"/>
              <a:gd name="connsiteY43" fmla="*/ 42053 h 74403"/>
              <a:gd name="connsiteX44" fmla="*/ 2678781 w 3499588"/>
              <a:gd name="connsiteY44" fmla="*/ 74403 h 74403"/>
              <a:gd name="connsiteX45" fmla="*/ 2686622 w 3499588"/>
              <a:gd name="connsiteY45" fmla="*/ 70635 h 74403"/>
              <a:gd name="connsiteX46" fmla="*/ 2960005 w 3499588"/>
              <a:gd name="connsiteY46" fmla="*/ 15615 h 74403"/>
              <a:gd name="connsiteX47" fmla="*/ 2962223 w 3499588"/>
              <a:gd name="connsiteY47" fmla="*/ 42053 h 74403"/>
              <a:gd name="connsiteX48" fmla="*/ 2946660 w 3499588"/>
              <a:gd name="connsiteY48" fmla="*/ 74402 h 74403"/>
              <a:gd name="connsiteX49" fmla="*/ 2954500 w 3499588"/>
              <a:gd name="connsiteY49" fmla="*/ 70635 h 74403"/>
              <a:gd name="connsiteX50" fmla="*/ 3227883 w 3499588"/>
              <a:gd name="connsiteY50" fmla="*/ 15615 h 74403"/>
              <a:gd name="connsiteX51" fmla="*/ 3230101 w 3499588"/>
              <a:gd name="connsiteY51" fmla="*/ 42053 h 74403"/>
              <a:gd name="connsiteX52" fmla="*/ 3214538 w 3499588"/>
              <a:gd name="connsiteY52" fmla="*/ 74402 h 74403"/>
              <a:gd name="connsiteX53" fmla="*/ 3222378 w 3499588"/>
              <a:gd name="connsiteY53" fmla="*/ 70635 h 74403"/>
              <a:gd name="connsiteX54" fmla="*/ 3495761 w 3499588"/>
              <a:gd name="connsiteY54" fmla="*/ 15615 h 74403"/>
              <a:gd name="connsiteX55" fmla="*/ 3497979 w 3499588"/>
              <a:gd name="connsiteY55" fmla="*/ 42053 h 74403"/>
              <a:gd name="connsiteX56" fmla="*/ 3482416 w 3499588"/>
              <a:gd name="connsiteY56" fmla="*/ 74402 h 74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499588" h="74403">
                <a:moveTo>
                  <a:pt x="0" y="74402"/>
                </a:moveTo>
                <a:lnTo>
                  <a:pt x="7840" y="70635"/>
                </a:lnTo>
                <a:cubicBezTo>
                  <a:pt x="116686" y="21768"/>
                  <a:pt x="204042" y="-4105"/>
                  <a:pt x="249916" y="531"/>
                </a:cubicBezTo>
                <a:cubicBezTo>
                  <a:pt x="265208" y="2076"/>
                  <a:pt x="275890" y="7012"/>
                  <a:pt x="281223" y="15615"/>
                </a:cubicBezTo>
                <a:cubicBezTo>
                  <a:pt x="285490" y="22498"/>
                  <a:pt x="286130" y="31403"/>
                  <a:pt x="283441" y="42053"/>
                </a:cubicBezTo>
                <a:lnTo>
                  <a:pt x="267878" y="74402"/>
                </a:lnTo>
                <a:lnTo>
                  <a:pt x="275719" y="70635"/>
                </a:lnTo>
                <a:cubicBezTo>
                  <a:pt x="384565" y="21767"/>
                  <a:pt x="471921" y="-4106"/>
                  <a:pt x="517795" y="531"/>
                </a:cubicBezTo>
                <a:cubicBezTo>
                  <a:pt x="533087" y="2076"/>
                  <a:pt x="543769" y="7012"/>
                  <a:pt x="549101" y="15615"/>
                </a:cubicBezTo>
                <a:cubicBezTo>
                  <a:pt x="553368" y="22498"/>
                  <a:pt x="554009" y="31403"/>
                  <a:pt x="551320" y="42053"/>
                </a:cubicBezTo>
                <a:lnTo>
                  <a:pt x="535757" y="74402"/>
                </a:lnTo>
                <a:lnTo>
                  <a:pt x="543596" y="70635"/>
                </a:lnTo>
                <a:cubicBezTo>
                  <a:pt x="652443" y="21767"/>
                  <a:pt x="739799" y="-4106"/>
                  <a:pt x="785673" y="531"/>
                </a:cubicBezTo>
                <a:cubicBezTo>
                  <a:pt x="800964" y="2076"/>
                  <a:pt x="811646" y="7012"/>
                  <a:pt x="816978" y="15615"/>
                </a:cubicBezTo>
                <a:cubicBezTo>
                  <a:pt x="821246" y="22498"/>
                  <a:pt x="821886" y="31403"/>
                  <a:pt x="819197" y="42053"/>
                </a:cubicBezTo>
                <a:lnTo>
                  <a:pt x="803635" y="74402"/>
                </a:lnTo>
                <a:lnTo>
                  <a:pt x="811474" y="70635"/>
                </a:lnTo>
                <a:cubicBezTo>
                  <a:pt x="920320" y="21767"/>
                  <a:pt x="1007676" y="-4106"/>
                  <a:pt x="1053551" y="531"/>
                </a:cubicBezTo>
                <a:cubicBezTo>
                  <a:pt x="1068842" y="2076"/>
                  <a:pt x="1079524" y="7012"/>
                  <a:pt x="1084857" y="15615"/>
                </a:cubicBezTo>
                <a:cubicBezTo>
                  <a:pt x="1089122" y="22498"/>
                  <a:pt x="1089763" y="31403"/>
                  <a:pt x="1087075" y="42053"/>
                </a:cubicBezTo>
                <a:lnTo>
                  <a:pt x="1071512" y="74403"/>
                </a:lnTo>
                <a:lnTo>
                  <a:pt x="1079353" y="70635"/>
                </a:lnTo>
                <a:cubicBezTo>
                  <a:pt x="1224481" y="5478"/>
                  <a:pt x="1331405" y="-18799"/>
                  <a:pt x="1352736" y="15615"/>
                </a:cubicBezTo>
                <a:cubicBezTo>
                  <a:pt x="1357002" y="22498"/>
                  <a:pt x="1357643" y="31403"/>
                  <a:pt x="1354954" y="42053"/>
                </a:cubicBezTo>
                <a:lnTo>
                  <a:pt x="1339392" y="74402"/>
                </a:lnTo>
                <a:lnTo>
                  <a:pt x="1347230" y="70635"/>
                </a:lnTo>
                <a:cubicBezTo>
                  <a:pt x="1492359" y="5478"/>
                  <a:pt x="1599283" y="-18799"/>
                  <a:pt x="1620614" y="15615"/>
                </a:cubicBezTo>
                <a:cubicBezTo>
                  <a:pt x="1624880" y="22498"/>
                  <a:pt x="1625520" y="31403"/>
                  <a:pt x="1622832" y="42053"/>
                </a:cubicBezTo>
                <a:lnTo>
                  <a:pt x="1607269" y="74402"/>
                </a:lnTo>
                <a:lnTo>
                  <a:pt x="1615109" y="70635"/>
                </a:lnTo>
                <a:cubicBezTo>
                  <a:pt x="1760237" y="5478"/>
                  <a:pt x="1867161" y="-18799"/>
                  <a:pt x="1888492" y="15615"/>
                </a:cubicBezTo>
                <a:cubicBezTo>
                  <a:pt x="1892758" y="22498"/>
                  <a:pt x="1893399" y="31403"/>
                  <a:pt x="1890710" y="42053"/>
                </a:cubicBezTo>
                <a:lnTo>
                  <a:pt x="1875147" y="74403"/>
                </a:lnTo>
                <a:lnTo>
                  <a:pt x="1882987" y="70635"/>
                </a:lnTo>
                <a:cubicBezTo>
                  <a:pt x="2028117" y="5478"/>
                  <a:pt x="2135040" y="-18799"/>
                  <a:pt x="2156371" y="15615"/>
                </a:cubicBezTo>
                <a:cubicBezTo>
                  <a:pt x="2160637" y="22498"/>
                  <a:pt x="2161277" y="31403"/>
                  <a:pt x="2158589" y="42053"/>
                </a:cubicBezTo>
                <a:lnTo>
                  <a:pt x="2143025" y="74402"/>
                </a:lnTo>
                <a:lnTo>
                  <a:pt x="2150866" y="70635"/>
                </a:lnTo>
                <a:cubicBezTo>
                  <a:pt x="2295994" y="5478"/>
                  <a:pt x="2402918" y="-18799"/>
                  <a:pt x="2424248" y="15615"/>
                </a:cubicBezTo>
                <a:cubicBezTo>
                  <a:pt x="2428514" y="22498"/>
                  <a:pt x="2429156" y="31403"/>
                  <a:pt x="2426467" y="42053"/>
                </a:cubicBezTo>
                <a:lnTo>
                  <a:pt x="2410904" y="74402"/>
                </a:lnTo>
                <a:lnTo>
                  <a:pt x="2418743" y="70635"/>
                </a:lnTo>
                <a:cubicBezTo>
                  <a:pt x="2563872" y="5478"/>
                  <a:pt x="2670795" y="-18799"/>
                  <a:pt x="2692127" y="15615"/>
                </a:cubicBezTo>
                <a:cubicBezTo>
                  <a:pt x="2696392" y="22498"/>
                  <a:pt x="2697033" y="31403"/>
                  <a:pt x="2694344" y="42053"/>
                </a:cubicBezTo>
                <a:lnTo>
                  <a:pt x="2678781" y="74403"/>
                </a:lnTo>
                <a:lnTo>
                  <a:pt x="2686622" y="70635"/>
                </a:lnTo>
                <a:cubicBezTo>
                  <a:pt x="2831750" y="5478"/>
                  <a:pt x="2938674" y="-18799"/>
                  <a:pt x="2960005" y="15615"/>
                </a:cubicBezTo>
                <a:cubicBezTo>
                  <a:pt x="2964271" y="22498"/>
                  <a:pt x="2964912" y="31403"/>
                  <a:pt x="2962223" y="42053"/>
                </a:cubicBezTo>
                <a:lnTo>
                  <a:pt x="2946660" y="74402"/>
                </a:lnTo>
                <a:lnTo>
                  <a:pt x="2954500" y="70635"/>
                </a:lnTo>
                <a:cubicBezTo>
                  <a:pt x="3099628" y="5478"/>
                  <a:pt x="3206551" y="-18799"/>
                  <a:pt x="3227883" y="15615"/>
                </a:cubicBezTo>
                <a:cubicBezTo>
                  <a:pt x="3232149" y="22498"/>
                  <a:pt x="3232790" y="31403"/>
                  <a:pt x="3230101" y="42053"/>
                </a:cubicBezTo>
                <a:lnTo>
                  <a:pt x="3214538" y="74402"/>
                </a:lnTo>
                <a:lnTo>
                  <a:pt x="3222378" y="70635"/>
                </a:lnTo>
                <a:cubicBezTo>
                  <a:pt x="3367506" y="5478"/>
                  <a:pt x="3474429" y="-18799"/>
                  <a:pt x="3495761" y="15615"/>
                </a:cubicBezTo>
                <a:cubicBezTo>
                  <a:pt x="3500027" y="22498"/>
                  <a:pt x="3500668" y="31403"/>
                  <a:pt x="3497979" y="42053"/>
                </a:cubicBezTo>
                <a:lnTo>
                  <a:pt x="3482416" y="74402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38" name="フリーフォーム: 図形 737">
            <a:extLst>
              <a:ext uri="{FF2B5EF4-FFF2-40B4-BE49-F238E27FC236}">
                <a16:creationId xmlns:a16="http://schemas.microsoft.com/office/drawing/2014/main" id="{2B5BF76B-57C4-9F1D-B1C4-D20BF2C07B43}"/>
              </a:ext>
            </a:extLst>
          </p:cNvPr>
          <p:cNvSpPr/>
          <p:nvPr/>
        </p:nvSpPr>
        <p:spPr bwMode="auto">
          <a:xfrm>
            <a:off x="6558614" y="6173102"/>
            <a:ext cx="2709015" cy="54544"/>
          </a:xfrm>
          <a:custGeom>
            <a:avLst/>
            <a:gdLst>
              <a:gd name="connsiteX0" fmla="*/ 110695 w 4249900"/>
              <a:gd name="connsiteY0" fmla="*/ 0 h 121746"/>
              <a:gd name="connsiteX1" fmla="*/ 188968 w 4249900"/>
              <a:gd name="connsiteY1" fmla="*/ 32421 h 121746"/>
              <a:gd name="connsiteX2" fmla="*/ 196435 w 4249900"/>
              <a:gd name="connsiteY2" fmla="*/ 43496 h 121746"/>
              <a:gd name="connsiteX3" fmla="*/ 200955 w 4249900"/>
              <a:gd name="connsiteY3" fmla="*/ 40449 h 121746"/>
              <a:gd name="connsiteX4" fmla="*/ 244042 w 4249900"/>
              <a:gd name="connsiteY4" fmla="*/ 31750 h 121746"/>
              <a:gd name="connsiteX5" fmla="*/ 287129 w 4249900"/>
              <a:gd name="connsiteY5" fmla="*/ 40449 h 121746"/>
              <a:gd name="connsiteX6" fmla="*/ 292463 w 4249900"/>
              <a:gd name="connsiteY6" fmla="*/ 44044 h 121746"/>
              <a:gd name="connsiteX7" fmla="*/ 300300 w 4249900"/>
              <a:gd name="connsiteY7" fmla="*/ 32421 h 121746"/>
              <a:gd name="connsiteX8" fmla="*/ 378573 w 4249900"/>
              <a:gd name="connsiteY8" fmla="*/ 0 h 121746"/>
              <a:gd name="connsiteX9" fmla="*/ 456846 w 4249900"/>
              <a:gd name="connsiteY9" fmla="*/ 32421 h 121746"/>
              <a:gd name="connsiteX10" fmla="*/ 464313 w 4249900"/>
              <a:gd name="connsiteY10" fmla="*/ 43496 h 121746"/>
              <a:gd name="connsiteX11" fmla="*/ 468833 w 4249900"/>
              <a:gd name="connsiteY11" fmla="*/ 40449 h 121746"/>
              <a:gd name="connsiteX12" fmla="*/ 511920 w 4249900"/>
              <a:gd name="connsiteY12" fmla="*/ 31750 h 121746"/>
              <a:gd name="connsiteX13" fmla="*/ 555008 w 4249900"/>
              <a:gd name="connsiteY13" fmla="*/ 40449 h 121746"/>
              <a:gd name="connsiteX14" fmla="*/ 560341 w 4249900"/>
              <a:gd name="connsiteY14" fmla="*/ 44045 h 121746"/>
              <a:gd name="connsiteX15" fmla="*/ 568179 w 4249900"/>
              <a:gd name="connsiteY15" fmla="*/ 32421 h 121746"/>
              <a:gd name="connsiteX16" fmla="*/ 646452 w 4249900"/>
              <a:gd name="connsiteY16" fmla="*/ 0 h 121746"/>
              <a:gd name="connsiteX17" fmla="*/ 724725 w 4249900"/>
              <a:gd name="connsiteY17" fmla="*/ 32421 h 121746"/>
              <a:gd name="connsiteX18" fmla="*/ 732192 w 4249900"/>
              <a:gd name="connsiteY18" fmla="*/ 43496 h 121746"/>
              <a:gd name="connsiteX19" fmla="*/ 736712 w 4249900"/>
              <a:gd name="connsiteY19" fmla="*/ 40449 h 121746"/>
              <a:gd name="connsiteX20" fmla="*/ 779800 w 4249900"/>
              <a:gd name="connsiteY20" fmla="*/ 31750 h 121746"/>
              <a:gd name="connsiteX21" fmla="*/ 822887 w 4249900"/>
              <a:gd name="connsiteY21" fmla="*/ 40449 h 121746"/>
              <a:gd name="connsiteX22" fmla="*/ 828221 w 4249900"/>
              <a:gd name="connsiteY22" fmla="*/ 44045 h 121746"/>
              <a:gd name="connsiteX23" fmla="*/ 836058 w 4249900"/>
              <a:gd name="connsiteY23" fmla="*/ 32421 h 121746"/>
              <a:gd name="connsiteX24" fmla="*/ 914331 w 4249900"/>
              <a:gd name="connsiteY24" fmla="*/ 0 h 121746"/>
              <a:gd name="connsiteX25" fmla="*/ 992604 w 4249900"/>
              <a:gd name="connsiteY25" fmla="*/ 32421 h 121746"/>
              <a:gd name="connsiteX26" fmla="*/ 1000072 w 4249900"/>
              <a:gd name="connsiteY26" fmla="*/ 43496 h 121746"/>
              <a:gd name="connsiteX27" fmla="*/ 1004591 w 4249900"/>
              <a:gd name="connsiteY27" fmla="*/ 40449 h 121746"/>
              <a:gd name="connsiteX28" fmla="*/ 1047679 w 4249900"/>
              <a:gd name="connsiteY28" fmla="*/ 31750 h 121746"/>
              <a:gd name="connsiteX29" fmla="*/ 1090766 w 4249900"/>
              <a:gd name="connsiteY29" fmla="*/ 40449 h 121746"/>
              <a:gd name="connsiteX30" fmla="*/ 1096099 w 4249900"/>
              <a:gd name="connsiteY30" fmla="*/ 44045 h 121746"/>
              <a:gd name="connsiteX31" fmla="*/ 1103937 w 4249900"/>
              <a:gd name="connsiteY31" fmla="*/ 32421 h 121746"/>
              <a:gd name="connsiteX32" fmla="*/ 1182210 w 4249900"/>
              <a:gd name="connsiteY32" fmla="*/ 0 h 121746"/>
              <a:gd name="connsiteX33" fmla="*/ 1260483 w 4249900"/>
              <a:gd name="connsiteY33" fmla="*/ 32421 h 121746"/>
              <a:gd name="connsiteX34" fmla="*/ 1267950 w 4249900"/>
              <a:gd name="connsiteY34" fmla="*/ 43496 h 121746"/>
              <a:gd name="connsiteX35" fmla="*/ 1272470 w 4249900"/>
              <a:gd name="connsiteY35" fmla="*/ 40449 h 121746"/>
              <a:gd name="connsiteX36" fmla="*/ 1315557 w 4249900"/>
              <a:gd name="connsiteY36" fmla="*/ 31750 h 121746"/>
              <a:gd name="connsiteX37" fmla="*/ 1358645 w 4249900"/>
              <a:gd name="connsiteY37" fmla="*/ 40449 h 121746"/>
              <a:gd name="connsiteX38" fmla="*/ 1363978 w 4249900"/>
              <a:gd name="connsiteY38" fmla="*/ 44045 h 121746"/>
              <a:gd name="connsiteX39" fmla="*/ 1371815 w 4249900"/>
              <a:gd name="connsiteY39" fmla="*/ 32421 h 121746"/>
              <a:gd name="connsiteX40" fmla="*/ 1450090 w 4249900"/>
              <a:gd name="connsiteY40" fmla="*/ 0 h 121746"/>
              <a:gd name="connsiteX41" fmla="*/ 1528362 w 4249900"/>
              <a:gd name="connsiteY41" fmla="*/ 32421 h 121746"/>
              <a:gd name="connsiteX42" fmla="*/ 1535829 w 4249900"/>
              <a:gd name="connsiteY42" fmla="*/ 43496 h 121746"/>
              <a:gd name="connsiteX43" fmla="*/ 1540349 w 4249900"/>
              <a:gd name="connsiteY43" fmla="*/ 40449 h 121746"/>
              <a:gd name="connsiteX44" fmla="*/ 1583436 w 4249900"/>
              <a:gd name="connsiteY44" fmla="*/ 31750 h 121746"/>
              <a:gd name="connsiteX45" fmla="*/ 1626523 w 4249900"/>
              <a:gd name="connsiteY45" fmla="*/ 40449 h 121746"/>
              <a:gd name="connsiteX46" fmla="*/ 1631857 w 4249900"/>
              <a:gd name="connsiteY46" fmla="*/ 44044 h 121746"/>
              <a:gd name="connsiteX47" fmla="*/ 1639693 w 4249900"/>
              <a:gd name="connsiteY47" fmla="*/ 32421 h 121746"/>
              <a:gd name="connsiteX48" fmla="*/ 1717967 w 4249900"/>
              <a:gd name="connsiteY48" fmla="*/ 0 h 121746"/>
              <a:gd name="connsiteX49" fmla="*/ 1796240 w 4249900"/>
              <a:gd name="connsiteY49" fmla="*/ 32421 h 121746"/>
              <a:gd name="connsiteX50" fmla="*/ 1803707 w 4249900"/>
              <a:gd name="connsiteY50" fmla="*/ 43496 h 121746"/>
              <a:gd name="connsiteX51" fmla="*/ 1808226 w 4249900"/>
              <a:gd name="connsiteY51" fmla="*/ 40449 h 121746"/>
              <a:gd name="connsiteX52" fmla="*/ 1851313 w 4249900"/>
              <a:gd name="connsiteY52" fmla="*/ 31750 h 121746"/>
              <a:gd name="connsiteX53" fmla="*/ 1894401 w 4249900"/>
              <a:gd name="connsiteY53" fmla="*/ 40449 h 121746"/>
              <a:gd name="connsiteX54" fmla="*/ 1899734 w 4249900"/>
              <a:gd name="connsiteY54" fmla="*/ 44044 h 121746"/>
              <a:gd name="connsiteX55" fmla="*/ 1907571 w 4249900"/>
              <a:gd name="connsiteY55" fmla="*/ 32421 h 121746"/>
              <a:gd name="connsiteX56" fmla="*/ 1985842 w 4249900"/>
              <a:gd name="connsiteY56" fmla="*/ 0 h 121746"/>
              <a:gd name="connsiteX57" fmla="*/ 2064117 w 4249900"/>
              <a:gd name="connsiteY57" fmla="*/ 32421 h 121746"/>
              <a:gd name="connsiteX58" fmla="*/ 2071584 w 4249900"/>
              <a:gd name="connsiteY58" fmla="*/ 43496 h 121746"/>
              <a:gd name="connsiteX59" fmla="*/ 2076103 w 4249900"/>
              <a:gd name="connsiteY59" fmla="*/ 40449 h 121746"/>
              <a:gd name="connsiteX60" fmla="*/ 2119192 w 4249900"/>
              <a:gd name="connsiteY60" fmla="*/ 31750 h 121746"/>
              <a:gd name="connsiteX61" fmla="*/ 2162278 w 4249900"/>
              <a:gd name="connsiteY61" fmla="*/ 40449 h 121746"/>
              <a:gd name="connsiteX62" fmla="*/ 2167613 w 4249900"/>
              <a:gd name="connsiteY62" fmla="*/ 44045 h 121746"/>
              <a:gd name="connsiteX63" fmla="*/ 2175449 w 4249900"/>
              <a:gd name="connsiteY63" fmla="*/ 32421 h 121746"/>
              <a:gd name="connsiteX64" fmla="*/ 2253722 w 4249900"/>
              <a:gd name="connsiteY64" fmla="*/ 0 h 121746"/>
              <a:gd name="connsiteX65" fmla="*/ 2331995 w 4249900"/>
              <a:gd name="connsiteY65" fmla="*/ 32421 h 121746"/>
              <a:gd name="connsiteX66" fmla="*/ 2339461 w 4249900"/>
              <a:gd name="connsiteY66" fmla="*/ 43496 h 121746"/>
              <a:gd name="connsiteX67" fmla="*/ 2343982 w 4249900"/>
              <a:gd name="connsiteY67" fmla="*/ 40449 h 121746"/>
              <a:gd name="connsiteX68" fmla="*/ 2387070 w 4249900"/>
              <a:gd name="connsiteY68" fmla="*/ 31750 h 121746"/>
              <a:gd name="connsiteX69" fmla="*/ 2430156 w 4249900"/>
              <a:gd name="connsiteY69" fmla="*/ 40449 h 121746"/>
              <a:gd name="connsiteX70" fmla="*/ 2435491 w 4249900"/>
              <a:gd name="connsiteY70" fmla="*/ 44045 h 121746"/>
              <a:gd name="connsiteX71" fmla="*/ 2443327 w 4249900"/>
              <a:gd name="connsiteY71" fmla="*/ 32421 h 121746"/>
              <a:gd name="connsiteX72" fmla="*/ 2521601 w 4249900"/>
              <a:gd name="connsiteY72" fmla="*/ 0 h 121746"/>
              <a:gd name="connsiteX73" fmla="*/ 2599874 w 4249900"/>
              <a:gd name="connsiteY73" fmla="*/ 32421 h 121746"/>
              <a:gd name="connsiteX74" fmla="*/ 2607340 w 4249900"/>
              <a:gd name="connsiteY74" fmla="*/ 43496 h 121746"/>
              <a:gd name="connsiteX75" fmla="*/ 2611860 w 4249900"/>
              <a:gd name="connsiteY75" fmla="*/ 40449 h 121746"/>
              <a:gd name="connsiteX76" fmla="*/ 2654946 w 4249900"/>
              <a:gd name="connsiteY76" fmla="*/ 31750 h 121746"/>
              <a:gd name="connsiteX77" fmla="*/ 2698035 w 4249900"/>
              <a:gd name="connsiteY77" fmla="*/ 40449 h 121746"/>
              <a:gd name="connsiteX78" fmla="*/ 2703368 w 4249900"/>
              <a:gd name="connsiteY78" fmla="*/ 44045 h 121746"/>
              <a:gd name="connsiteX79" fmla="*/ 2711205 w 4249900"/>
              <a:gd name="connsiteY79" fmla="*/ 32421 h 121746"/>
              <a:gd name="connsiteX80" fmla="*/ 2789478 w 4249900"/>
              <a:gd name="connsiteY80" fmla="*/ 0 h 121746"/>
              <a:gd name="connsiteX81" fmla="*/ 2867751 w 4249900"/>
              <a:gd name="connsiteY81" fmla="*/ 32421 h 121746"/>
              <a:gd name="connsiteX82" fmla="*/ 2875218 w 4249900"/>
              <a:gd name="connsiteY82" fmla="*/ 43496 h 121746"/>
              <a:gd name="connsiteX83" fmla="*/ 2879738 w 4249900"/>
              <a:gd name="connsiteY83" fmla="*/ 40449 h 121746"/>
              <a:gd name="connsiteX84" fmla="*/ 2922826 w 4249900"/>
              <a:gd name="connsiteY84" fmla="*/ 31750 h 121746"/>
              <a:gd name="connsiteX85" fmla="*/ 2965913 w 4249900"/>
              <a:gd name="connsiteY85" fmla="*/ 40449 h 121746"/>
              <a:gd name="connsiteX86" fmla="*/ 2971248 w 4249900"/>
              <a:gd name="connsiteY86" fmla="*/ 44045 h 121746"/>
              <a:gd name="connsiteX87" fmla="*/ 2979084 w 4249900"/>
              <a:gd name="connsiteY87" fmla="*/ 32421 h 121746"/>
              <a:gd name="connsiteX88" fmla="*/ 3057357 w 4249900"/>
              <a:gd name="connsiteY88" fmla="*/ 0 h 121746"/>
              <a:gd name="connsiteX89" fmla="*/ 3135630 w 4249900"/>
              <a:gd name="connsiteY89" fmla="*/ 32421 h 121746"/>
              <a:gd name="connsiteX90" fmla="*/ 3143096 w 4249900"/>
              <a:gd name="connsiteY90" fmla="*/ 43496 h 121746"/>
              <a:gd name="connsiteX91" fmla="*/ 3147617 w 4249900"/>
              <a:gd name="connsiteY91" fmla="*/ 40449 h 121746"/>
              <a:gd name="connsiteX92" fmla="*/ 3190704 w 4249900"/>
              <a:gd name="connsiteY92" fmla="*/ 31750 h 121746"/>
              <a:gd name="connsiteX93" fmla="*/ 3233791 w 4249900"/>
              <a:gd name="connsiteY93" fmla="*/ 40449 h 121746"/>
              <a:gd name="connsiteX94" fmla="*/ 3239125 w 4249900"/>
              <a:gd name="connsiteY94" fmla="*/ 44045 h 121746"/>
              <a:gd name="connsiteX95" fmla="*/ 3246962 w 4249900"/>
              <a:gd name="connsiteY95" fmla="*/ 32421 h 121746"/>
              <a:gd name="connsiteX96" fmla="*/ 3325235 w 4249900"/>
              <a:gd name="connsiteY96" fmla="*/ 0 h 121746"/>
              <a:gd name="connsiteX97" fmla="*/ 3403507 w 4249900"/>
              <a:gd name="connsiteY97" fmla="*/ 32421 h 121746"/>
              <a:gd name="connsiteX98" fmla="*/ 3410974 w 4249900"/>
              <a:gd name="connsiteY98" fmla="*/ 43496 h 121746"/>
              <a:gd name="connsiteX99" fmla="*/ 3415494 w 4249900"/>
              <a:gd name="connsiteY99" fmla="*/ 40449 h 121746"/>
              <a:gd name="connsiteX100" fmla="*/ 3458582 w 4249900"/>
              <a:gd name="connsiteY100" fmla="*/ 31750 h 121746"/>
              <a:gd name="connsiteX101" fmla="*/ 3501666 w 4249900"/>
              <a:gd name="connsiteY101" fmla="*/ 40449 h 121746"/>
              <a:gd name="connsiteX102" fmla="*/ 3506998 w 4249900"/>
              <a:gd name="connsiteY102" fmla="*/ 44044 h 121746"/>
              <a:gd name="connsiteX103" fmla="*/ 3514835 w 4249900"/>
              <a:gd name="connsiteY103" fmla="*/ 32421 h 121746"/>
              <a:gd name="connsiteX104" fmla="*/ 3593106 w 4249900"/>
              <a:gd name="connsiteY104" fmla="*/ 0 h 121746"/>
              <a:gd name="connsiteX105" fmla="*/ 3671379 w 4249900"/>
              <a:gd name="connsiteY105" fmla="*/ 32421 h 121746"/>
              <a:gd name="connsiteX106" fmla="*/ 3678847 w 4249900"/>
              <a:gd name="connsiteY106" fmla="*/ 43497 h 121746"/>
              <a:gd name="connsiteX107" fmla="*/ 3683369 w 4249900"/>
              <a:gd name="connsiteY107" fmla="*/ 40449 h 121746"/>
              <a:gd name="connsiteX108" fmla="*/ 3726456 w 4249900"/>
              <a:gd name="connsiteY108" fmla="*/ 31750 h 121746"/>
              <a:gd name="connsiteX109" fmla="*/ 3769544 w 4249900"/>
              <a:gd name="connsiteY109" fmla="*/ 40449 h 121746"/>
              <a:gd name="connsiteX110" fmla="*/ 3774875 w 4249900"/>
              <a:gd name="connsiteY110" fmla="*/ 44043 h 121746"/>
              <a:gd name="connsiteX111" fmla="*/ 3782711 w 4249900"/>
              <a:gd name="connsiteY111" fmla="*/ 32421 h 121746"/>
              <a:gd name="connsiteX112" fmla="*/ 3860984 w 4249900"/>
              <a:gd name="connsiteY112" fmla="*/ 0 h 121746"/>
              <a:gd name="connsiteX113" fmla="*/ 3939257 w 4249900"/>
              <a:gd name="connsiteY113" fmla="*/ 32421 h 121746"/>
              <a:gd name="connsiteX114" fmla="*/ 3946725 w 4249900"/>
              <a:gd name="connsiteY114" fmla="*/ 43497 h 121746"/>
              <a:gd name="connsiteX115" fmla="*/ 3951247 w 4249900"/>
              <a:gd name="connsiteY115" fmla="*/ 40449 h 121746"/>
              <a:gd name="connsiteX116" fmla="*/ 3994334 w 4249900"/>
              <a:gd name="connsiteY116" fmla="*/ 31750 h 121746"/>
              <a:gd name="connsiteX117" fmla="*/ 4037422 w 4249900"/>
              <a:gd name="connsiteY117" fmla="*/ 40449 h 121746"/>
              <a:gd name="connsiteX118" fmla="*/ 4042754 w 4249900"/>
              <a:gd name="connsiteY118" fmla="*/ 44044 h 121746"/>
              <a:gd name="connsiteX119" fmla="*/ 4050590 w 4249900"/>
              <a:gd name="connsiteY119" fmla="*/ 32421 h 121746"/>
              <a:gd name="connsiteX120" fmla="*/ 4128863 w 4249900"/>
              <a:gd name="connsiteY120" fmla="*/ 0 h 121746"/>
              <a:gd name="connsiteX121" fmla="*/ 4207136 w 4249900"/>
              <a:gd name="connsiteY121" fmla="*/ 32421 h 121746"/>
              <a:gd name="connsiteX122" fmla="*/ 4214604 w 4249900"/>
              <a:gd name="connsiteY122" fmla="*/ 43497 h 121746"/>
              <a:gd name="connsiteX123" fmla="*/ 4219126 w 4249900"/>
              <a:gd name="connsiteY123" fmla="*/ 40449 h 121746"/>
              <a:gd name="connsiteX124" fmla="*/ 4249900 w 4249900"/>
              <a:gd name="connsiteY124" fmla="*/ 34236 h 121746"/>
              <a:gd name="connsiteX125" fmla="*/ 4249900 w 4249900"/>
              <a:gd name="connsiteY125" fmla="*/ 121746 h 121746"/>
              <a:gd name="connsiteX126" fmla="*/ 2231 w 4249900"/>
              <a:gd name="connsiteY126" fmla="*/ 121746 h 121746"/>
              <a:gd name="connsiteX127" fmla="*/ 0 w 4249900"/>
              <a:gd name="connsiteY127" fmla="*/ 110694 h 121746"/>
              <a:gd name="connsiteX128" fmla="*/ 110695 w 4249900"/>
              <a:gd name="connsiteY128" fmla="*/ 0 h 121746"/>
              <a:gd name="connsiteX0" fmla="*/ 2231 w 4249900"/>
              <a:gd name="connsiteY0" fmla="*/ 121746 h 213186"/>
              <a:gd name="connsiteX1" fmla="*/ 0 w 4249900"/>
              <a:gd name="connsiteY1" fmla="*/ 110694 h 213186"/>
              <a:gd name="connsiteX2" fmla="*/ 110695 w 4249900"/>
              <a:gd name="connsiteY2" fmla="*/ 0 h 213186"/>
              <a:gd name="connsiteX3" fmla="*/ 188968 w 4249900"/>
              <a:gd name="connsiteY3" fmla="*/ 32421 h 213186"/>
              <a:gd name="connsiteX4" fmla="*/ 196435 w 4249900"/>
              <a:gd name="connsiteY4" fmla="*/ 43496 h 213186"/>
              <a:gd name="connsiteX5" fmla="*/ 200955 w 4249900"/>
              <a:gd name="connsiteY5" fmla="*/ 40449 h 213186"/>
              <a:gd name="connsiteX6" fmla="*/ 244042 w 4249900"/>
              <a:gd name="connsiteY6" fmla="*/ 31750 h 213186"/>
              <a:gd name="connsiteX7" fmla="*/ 287129 w 4249900"/>
              <a:gd name="connsiteY7" fmla="*/ 40449 h 213186"/>
              <a:gd name="connsiteX8" fmla="*/ 292463 w 4249900"/>
              <a:gd name="connsiteY8" fmla="*/ 44044 h 213186"/>
              <a:gd name="connsiteX9" fmla="*/ 300300 w 4249900"/>
              <a:gd name="connsiteY9" fmla="*/ 32421 h 213186"/>
              <a:gd name="connsiteX10" fmla="*/ 378573 w 4249900"/>
              <a:gd name="connsiteY10" fmla="*/ 0 h 213186"/>
              <a:gd name="connsiteX11" fmla="*/ 456846 w 4249900"/>
              <a:gd name="connsiteY11" fmla="*/ 32421 h 213186"/>
              <a:gd name="connsiteX12" fmla="*/ 464313 w 4249900"/>
              <a:gd name="connsiteY12" fmla="*/ 43496 h 213186"/>
              <a:gd name="connsiteX13" fmla="*/ 468833 w 4249900"/>
              <a:gd name="connsiteY13" fmla="*/ 40449 h 213186"/>
              <a:gd name="connsiteX14" fmla="*/ 511920 w 4249900"/>
              <a:gd name="connsiteY14" fmla="*/ 31750 h 213186"/>
              <a:gd name="connsiteX15" fmla="*/ 555008 w 4249900"/>
              <a:gd name="connsiteY15" fmla="*/ 40449 h 213186"/>
              <a:gd name="connsiteX16" fmla="*/ 560341 w 4249900"/>
              <a:gd name="connsiteY16" fmla="*/ 44045 h 213186"/>
              <a:gd name="connsiteX17" fmla="*/ 568179 w 4249900"/>
              <a:gd name="connsiteY17" fmla="*/ 32421 h 213186"/>
              <a:gd name="connsiteX18" fmla="*/ 646452 w 4249900"/>
              <a:gd name="connsiteY18" fmla="*/ 0 h 213186"/>
              <a:gd name="connsiteX19" fmla="*/ 724725 w 4249900"/>
              <a:gd name="connsiteY19" fmla="*/ 32421 h 213186"/>
              <a:gd name="connsiteX20" fmla="*/ 732192 w 4249900"/>
              <a:gd name="connsiteY20" fmla="*/ 43496 h 213186"/>
              <a:gd name="connsiteX21" fmla="*/ 736712 w 4249900"/>
              <a:gd name="connsiteY21" fmla="*/ 40449 h 213186"/>
              <a:gd name="connsiteX22" fmla="*/ 779800 w 4249900"/>
              <a:gd name="connsiteY22" fmla="*/ 31750 h 213186"/>
              <a:gd name="connsiteX23" fmla="*/ 822887 w 4249900"/>
              <a:gd name="connsiteY23" fmla="*/ 40449 h 213186"/>
              <a:gd name="connsiteX24" fmla="*/ 828221 w 4249900"/>
              <a:gd name="connsiteY24" fmla="*/ 44045 h 213186"/>
              <a:gd name="connsiteX25" fmla="*/ 836058 w 4249900"/>
              <a:gd name="connsiteY25" fmla="*/ 32421 h 213186"/>
              <a:gd name="connsiteX26" fmla="*/ 914331 w 4249900"/>
              <a:gd name="connsiteY26" fmla="*/ 0 h 213186"/>
              <a:gd name="connsiteX27" fmla="*/ 992604 w 4249900"/>
              <a:gd name="connsiteY27" fmla="*/ 32421 h 213186"/>
              <a:gd name="connsiteX28" fmla="*/ 1000072 w 4249900"/>
              <a:gd name="connsiteY28" fmla="*/ 43496 h 213186"/>
              <a:gd name="connsiteX29" fmla="*/ 1004591 w 4249900"/>
              <a:gd name="connsiteY29" fmla="*/ 40449 h 213186"/>
              <a:gd name="connsiteX30" fmla="*/ 1047679 w 4249900"/>
              <a:gd name="connsiteY30" fmla="*/ 31750 h 213186"/>
              <a:gd name="connsiteX31" fmla="*/ 1090766 w 4249900"/>
              <a:gd name="connsiteY31" fmla="*/ 40449 h 213186"/>
              <a:gd name="connsiteX32" fmla="*/ 1096099 w 4249900"/>
              <a:gd name="connsiteY32" fmla="*/ 44045 h 213186"/>
              <a:gd name="connsiteX33" fmla="*/ 1103937 w 4249900"/>
              <a:gd name="connsiteY33" fmla="*/ 32421 h 213186"/>
              <a:gd name="connsiteX34" fmla="*/ 1182210 w 4249900"/>
              <a:gd name="connsiteY34" fmla="*/ 0 h 213186"/>
              <a:gd name="connsiteX35" fmla="*/ 1260483 w 4249900"/>
              <a:gd name="connsiteY35" fmla="*/ 32421 h 213186"/>
              <a:gd name="connsiteX36" fmla="*/ 1267950 w 4249900"/>
              <a:gd name="connsiteY36" fmla="*/ 43496 h 213186"/>
              <a:gd name="connsiteX37" fmla="*/ 1272470 w 4249900"/>
              <a:gd name="connsiteY37" fmla="*/ 40449 h 213186"/>
              <a:gd name="connsiteX38" fmla="*/ 1315557 w 4249900"/>
              <a:gd name="connsiteY38" fmla="*/ 31750 h 213186"/>
              <a:gd name="connsiteX39" fmla="*/ 1358645 w 4249900"/>
              <a:gd name="connsiteY39" fmla="*/ 40449 h 213186"/>
              <a:gd name="connsiteX40" fmla="*/ 1363978 w 4249900"/>
              <a:gd name="connsiteY40" fmla="*/ 44045 h 213186"/>
              <a:gd name="connsiteX41" fmla="*/ 1371815 w 4249900"/>
              <a:gd name="connsiteY41" fmla="*/ 32421 h 213186"/>
              <a:gd name="connsiteX42" fmla="*/ 1450090 w 4249900"/>
              <a:gd name="connsiteY42" fmla="*/ 0 h 213186"/>
              <a:gd name="connsiteX43" fmla="*/ 1528362 w 4249900"/>
              <a:gd name="connsiteY43" fmla="*/ 32421 h 213186"/>
              <a:gd name="connsiteX44" fmla="*/ 1535829 w 4249900"/>
              <a:gd name="connsiteY44" fmla="*/ 43496 h 213186"/>
              <a:gd name="connsiteX45" fmla="*/ 1540349 w 4249900"/>
              <a:gd name="connsiteY45" fmla="*/ 40449 h 213186"/>
              <a:gd name="connsiteX46" fmla="*/ 1583436 w 4249900"/>
              <a:gd name="connsiteY46" fmla="*/ 31750 h 213186"/>
              <a:gd name="connsiteX47" fmla="*/ 1626523 w 4249900"/>
              <a:gd name="connsiteY47" fmla="*/ 40449 h 213186"/>
              <a:gd name="connsiteX48" fmla="*/ 1631857 w 4249900"/>
              <a:gd name="connsiteY48" fmla="*/ 44044 h 213186"/>
              <a:gd name="connsiteX49" fmla="*/ 1639693 w 4249900"/>
              <a:gd name="connsiteY49" fmla="*/ 32421 h 213186"/>
              <a:gd name="connsiteX50" fmla="*/ 1717967 w 4249900"/>
              <a:gd name="connsiteY50" fmla="*/ 0 h 213186"/>
              <a:gd name="connsiteX51" fmla="*/ 1796240 w 4249900"/>
              <a:gd name="connsiteY51" fmla="*/ 32421 h 213186"/>
              <a:gd name="connsiteX52" fmla="*/ 1803707 w 4249900"/>
              <a:gd name="connsiteY52" fmla="*/ 43496 h 213186"/>
              <a:gd name="connsiteX53" fmla="*/ 1808226 w 4249900"/>
              <a:gd name="connsiteY53" fmla="*/ 40449 h 213186"/>
              <a:gd name="connsiteX54" fmla="*/ 1851313 w 4249900"/>
              <a:gd name="connsiteY54" fmla="*/ 31750 h 213186"/>
              <a:gd name="connsiteX55" fmla="*/ 1894401 w 4249900"/>
              <a:gd name="connsiteY55" fmla="*/ 40449 h 213186"/>
              <a:gd name="connsiteX56" fmla="*/ 1899734 w 4249900"/>
              <a:gd name="connsiteY56" fmla="*/ 44044 h 213186"/>
              <a:gd name="connsiteX57" fmla="*/ 1907571 w 4249900"/>
              <a:gd name="connsiteY57" fmla="*/ 32421 h 213186"/>
              <a:gd name="connsiteX58" fmla="*/ 1985842 w 4249900"/>
              <a:gd name="connsiteY58" fmla="*/ 0 h 213186"/>
              <a:gd name="connsiteX59" fmla="*/ 2064117 w 4249900"/>
              <a:gd name="connsiteY59" fmla="*/ 32421 h 213186"/>
              <a:gd name="connsiteX60" fmla="*/ 2071584 w 4249900"/>
              <a:gd name="connsiteY60" fmla="*/ 43496 h 213186"/>
              <a:gd name="connsiteX61" fmla="*/ 2076103 w 4249900"/>
              <a:gd name="connsiteY61" fmla="*/ 40449 h 213186"/>
              <a:gd name="connsiteX62" fmla="*/ 2119192 w 4249900"/>
              <a:gd name="connsiteY62" fmla="*/ 31750 h 213186"/>
              <a:gd name="connsiteX63" fmla="*/ 2162278 w 4249900"/>
              <a:gd name="connsiteY63" fmla="*/ 40449 h 213186"/>
              <a:gd name="connsiteX64" fmla="*/ 2167613 w 4249900"/>
              <a:gd name="connsiteY64" fmla="*/ 44045 h 213186"/>
              <a:gd name="connsiteX65" fmla="*/ 2175449 w 4249900"/>
              <a:gd name="connsiteY65" fmla="*/ 32421 h 213186"/>
              <a:gd name="connsiteX66" fmla="*/ 2253722 w 4249900"/>
              <a:gd name="connsiteY66" fmla="*/ 0 h 213186"/>
              <a:gd name="connsiteX67" fmla="*/ 2331995 w 4249900"/>
              <a:gd name="connsiteY67" fmla="*/ 32421 h 213186"/>
              <a:gd name="connsiteX68" fmla="*/ 2339461 w 4249900"/>
              <a:gd name="connsiteY68" fmla="*/ 43496 h 213186"/>
              <a:gd name="connsiteX69" fmla="*/ 2343982 w 4249900"/>
              <a:gd name="connsiteY69" fmla="*/ 40449 h 213186"/>
              <a:gd name="connsiteX70" fmla="*/ 2387070 w 4249900"/>
              <a:gd name="connsiteY70" fmla="*/ 31750 h 213186"/>
              <a:gd name="connsiteX71" fmla="*/ 2430156 w 4249900"/>
              <a:gd name="connsiteY71" fmla="*/ 40449 h 213186"/>
              <a:gd name="connsiteX72" fmla="*/ 2435491 w 4249900"/>
              <a:gd name="connsiteY72" fmla="*/ 44045 h 213186"/>
              <a:gd name="connsiteX73" fmla="*/ 2443327 w 4249900"/>
              <a:gd name="connsiteY73" fmla="*/ 32421 h 213186"/>
              <a:gd name="connsiteX74" fmla="*/ 2521601 w 4249900"/>
              <a:gd name="connsiteY74" fmla="*/ 0 h 213186"/>
              <a:gd name="connsiteX75" fmla="*/ 2599874 w 4249900"/>
              <a:gd name="connsiteY75" fmla="*/ 32421 h 213186"/>
              <a:gd name="connsiteX76" fmla="*/ 2607340 w 4249900"/>
              <a:gd name="connsiteY76" fmla="*/ 43496 h 213186"/>
              <a:gd name="connsiteX77" fmla="*/ 2611860 w 4249900"/>
              <a:gd name="connsiteY77" fmla="*/ 40449 h 213186"/>
              <a:gd name="connsiteX78" fmla="*/ 2654946 w 4249900"/>
              <a:gd name="connsiteY78" fmla="*/ 31750 h 213186"/>
              <a:gd name="connsiteX79" fmla="*/ 2698035 w 4249900"/>
              <a:gd name="connsiteY79" fmla="*/ 40449 h 213186"/>
              <a:gd name="connsiteX80" fmla="*/ 2703368 w 4249900"/>
              <a:gd name="connsiteY80" fmla="*/ 44045 h 213186"/>
              <a:gd name="connsiteX81" fmla="*/ 2711205 w 4249900"/>
              <a:gd name="connsiteY81" fmla="*/ 32421 h 213186"/>
              <a:gd name="connsiteX82" fmla="*/ 2789478 w 4249900"/>
              <a:gd name="connsiteY82" fmla="*/ 0 h 213186"/>
              <a:gd name="connsiteX83" fmla="*/ 2867751 w 4249900"/>
              <a:gd name="connsiteY83" fmla="*/ 32421 h 213186"/>
              <a:gd name="connsiteX84" fmla="*/ 2875218 w 4249900"/>
              <a:gd name="connsiteY84" fmla="*/ 43496 h 213186"/>
              <a:gd name="connsiteX85" fmla="*/ 2879738 w 4249900"/>
              <a:gd name="connsiteY85" fmla="*/ 40449 h 213186"/>
              <a:gd name="connsiteX86" fmla="*/ 2922826 w 4249900"/>
              <a:gd name="connsiteY86" fmla="*/ 31750 h 213186"/>
              <a:gd name="connsiteX87" fmla="*/ 2965913 w 4249900"/>
              <a:gd name="connsiteY87" fmla="*/ 40449 h 213186"/>
              <a:gd name="connsiteX88" fmla="*/ 2971248 w 4249900"/>
              <a:gd name="connsiteY88" fmla="*/ 44045 h 213186"/>
              <a:gd name="connsiteX89" fmla="*/ 2979084 w 4249900"/>
              <a:gd name="connsiteY89" fmla="*/ 32421 h 213186"/>
              <a:gd name="connsiteX90" fmla="*/ 3057357 w 4249900"/>
              <a:gd name="connsiteY90" fmla="*/ 0 h 213186"/>
              <a:gd name="connsiteX91" fmla="*/ 3135630 w 4249900"/>
              <a:gd name="connsiteY91" fmla="*/ 32421 h 213186"/>
              <a:gd name="connsiteX92" fmla="*/ 3143096 w 4249900"/>
              <a:gd name="connsiteY92" fmla="*/ 43496 h 213186"/>
              <a:gd name="connsiteX93" fmla="*/ 3147617 w 4249900"/>
              <a:gd name="connsiteY93" fmla="*/ 40449 h 213186"/>
              <a:gd name="connsiteX94" fmla="*/ 3190704 w 4249900"/>
              <a:gd name="connsiteY94" fmla="*/ 31750 h 213186"/>
              <a:gd name="connsiteX95" fmla="*/ 3233791 w 4249900"/>
              <a:gd name="connsiteY95" fmla="*/ 40449 h 213186"/>
              <a:gd name="connsiteX96" fmla="*/ 3239125 w 4249900"/>
              <a:gd name="connsiteY96" fmla="*/ 44045 h 213186"/>
              <a:gd name="connsiteX97" fmla="*/ 3246962 w 4249900"/>
              <a:gd name="connsiteY97" fmla="*/ 32421 h 213186"/>
              <a:gd name="connsiteX98" fmla="*/ 3325235 w 4249900"/>
              <a:gd name="connsiteY98" fmla="*/ 0 h 213186"/>
              <a:gd name="connsiteX99" fmla="*/ 3403507 w 4249900"/>
              <a:gd name="connsiteY99" fmla="*/ 32421 h 213186"/>
              <a:gd name="connsiteX100" fmla="*/ 3410974 w 4249900"/>
              <a:gd name="connsiteY100" fmla="*/ 43496 h 213186"/>
              <a:gd name="connsiteX101" fmla="*/ 3415494 w 4249900"/>
              <a:gd name="connsiteY101" fmla="*/ 40449 h 213186"/>
              <a:gd name="connsiteX102" fmla="*/ 3458582 w 4249900"/>
              <a:gd name="connsiteY102" fmla="*/ 31750 h 213186"/>
              <a:gd name="connsiteX103" fmla="*/ 3501666 w 4249900"/>
              <a:gd name="connsiteY103" fmla="*/ 40449 h 213186"/>
              <a:gd name="connsiteX104" fmla="*/ 3506998 w 4249900"/>
              <a:gd name="connsiteY104" fmla="*/ 44044 h 213186"/>
              <a:gd name="connsiteX105" fmla="*/ 3514835 w 4249900"/>
              <a:gd name="connsiteY105" fmla="*/ 32421 h 213186"/>
              <a:gd name="connsiteX106" fmla="*/ 3593106 w 4249900"/>
              <a:gd name="connsiteY106" fmla="*/ 0 h 213186"/>
              <a:gd name="connsiteX107" fmla="*/ 3671379 w 4249900"/>
              <a:gd name="connsiteY107" fmla="*/ 32421 h 213186"/>
              <a:gd name="connsiteX108" fmla="*/ 3678847 w 4249900"/>
              <a:gd name="connsiteY108" fmla="*/ 43497 h 213186"/>
              <a:gd name="connsiteX109" fmla="*/ 3683369 w 4249900"/>
              <a:gd name="connsiteY109" fmla="*/ 40449 h 213186"/>
              <a:gd name="connsiteX110" fmla="*/ 3726456 w 4249900"/>
              <a:gd name="connsiteY110" fmla="*/ 31750 h 213186"/>
              <a:gd name="connsiteX111" fmla="*/ 3769544 w 4249900"/>
              <a:gd name="connsiteY111" fmla="*/ 40449 h 213186"/>
              <a:gd name="connsiteX112" fmla="*/ 3774875 w 4249900"/>
              <a:gd name="connsiteY112" fmla="*/ 44043 h 213186"/>
              <a:gd name="connsiteX113" fmla="*/ 3782711 w 4249900"/>
              <a:gd name="connsiteY113" fmla="*/ 32421 h 213186"/>
              <a:gd name="connsiteX114" fmla="*/ 3860984 w 4249900"/>
              <a:gd name="connsiteY114" fmla="*/ 0 h 213186"/>
              <a:gd name="connsiteX115" fmla="*/ 3939257 w 4249900"/>
              <a:gd name="connsiteY115" fmla="*/ 32421 h 213186"/>
              <a:gd name="connsiteX116" fmla="*/ 3946725 w 4249900"/>
              <a:gd name="connsiteY116" fmla="*/ 43497 h 213186"/>
              <a:gd name="connsiteX117" fmla="*/ 3951247 w 4249900"/>
              <a:gd name="connsiteY117" fmla="*/ 40449 h 213186"/>
              <a:gd name="connsiteX118" fmla="*/ 3994334 w 4249900"/>
              <a:gd name="connsiteY118" fmla="*/ 31750 h 213186"/>
              <a:gd name="connsiteX119" fmla="*/ 4037422 w 4249900"/>
              <a:gd name="connsiteY119" fmla="*/ 40449 h 213186"/>
              <a:gd name="connsiteX120" fmla="*/ 4042754 w 4249900"/>
              <a:gd name="connsiteY120" fmla="*/ 44044 h 213186"/>
              <a:gd name="connsiteX121" fmla="*/ 4050590 w 4249900"/>
              <a:gd name="connsiteY121" fmla="*/ 32421 h 213186"/>
              <a:gd name="connsiteX122" fmla="*/ 4128863 w 4249900"/>
              <a:gd name="connsiteY122" fmla="*/ 0 h 213186"/>
              <a:gd name="connsiteX123" fmla="*/ 4207136 w 4249900"/>
              <a:gd name="connsiteY123" fmla="*/ 32421 h 213186"/>
              <a:gd name="connsiteX124" fmla="*/ 4214604 w 4249900"/>
              <a:gd name="connsiteY124" fmla="*/ 43497 h 213186"/>
              <a:gd name="connsiteX125" fmla="*/ 4219126 w 4249900"/>
              <a:gd name="connsiteY125" fmla="*/ 40449 h 213186"/>
              <a:gd name="connsiteX126" fmla="*/ 4249900 w 4249900"/>
              <a:gd name="connsiteY126" fmla="*/ 34236 h 213186"/>
              <a:gd name="connsiteX127" fmla="*/ 4249900 w 4249900"/>
              <a:gd name="connsiteY127" fmla="*/ 121746 h 213186"/>
              <a:gd name="connsiteX128" fmla="*/ 93671 w 4249900"/>
              <a:gd name="connsiteY128" fmla="*/ 213186 h 213186"/>
              <a:gd name="connsiteX0" fmla="*/ 0 w 4249900"/>
              <a:gd name="connsiteY0" fmla="*/ 110694 h 213186"/>
              <a:gd name="connsiteX1" fmla="*/ 110695 w 4249900"/>
              <a:gd name="connsiteY1" fmla="*/ 0 h 213186"/>
              <a:gd name="connsiteX2" fmla="*/ 188968 w 4249900"/>
              <a:gd name="connsiteY2" fmla="*/ 32421 h 213186"/>
              <a:gd name="connsiteX3" fmla="*/ 196435 w 4249900"/>
              <a:gd name="connsiteY3" fmla="*/ 43496 h 213186"/>
              <a:gd name="connsiteX4" fmla="*/ 200955 w 4249900"/>
              <a:gd name="connsiteY4" fmla="*/ 40449 h 213186"/>
              <a:gd name="connsiteX5" fmla="*/ 244042 w 4249900"/>
              <a:gd name="connsiteY5" fmla="*/ 31750 h 213186"/>
              <a:gd name="connsiteX6" fmla="*/ 287129 w 4249900"/>
              <a:gd name="connsiteY6" fmla="*/ 40449 h 213186"/>
              <a:gd name="connsiteX7" fmla="*/ 292463 w 4249900"/>
              <a:gd name="connsiteY7" fmla="*/ 44044 h 213186"/>
              <a:gd name="connsiteX8" fmla="*/ 300300 w 4249900"/>
              <a:gd name="connsiteY8" fmla="*/ 32421 h 213186"/>
              <a:gd name="connsiteX9" fmla="*/ 378573 w 4249900"/>
              <a:gd name="connsiteY9" fmla="*/ 0 h 213186"/>
              <a:gd name="connsiteX10" fmla="*/ 456846 w 4249900"/>
              <a:gd name="connsiteY10" fmla="*/ 32421 h 213186"/>
              <a:gd name="connsiteX11" fmla="*/ 464313 w 4249900"/>
              <a:gd name="connsiteY11" fmla="*/ 43496 h 213186"/>
              <a:gd name="connsiteX12" fmla="*/ 468833 w 4249900"/>
              <a:gd name="connsiteY12" fmla="*/ 40449 h 213186"/>
              <a:gd name="connsiteX13" fmla="*/ 511920 w 4249900"/>
              <a:gd name="connsiteY13" fmla="*/ 31750 h 213186"/>
              <a:gd name="connsiteX14" fmla="*/ 555008 w 4249900"/>
              <a:gd name="connsiteY14" fmla="*/ 40449 h 213186"/>
              <a:gd name="connsiteX15" fmla="*/ 560341 w 4249900"/>
              <a:gd name="connsiteY15" fmla="*/ 44045 h 213186"/>
              <a:gd name="connsiteX16" fmla="*/ 568179 w 4249900"/>
              <a:gd name="connsiteY16" fmla="*/ 32421 h 213186"/>
              <a:gd name="connsiteX17" fmla="*/ 646452 w 4249900"/>
              <a:gd name="connsiteY17" fmla="*/ 0 h 213186"/>
              <a:gd name="connsiteX18" fmla="*/ 724725 w 4249900"/>
              <a:gd name="connsiteY18" fmla="*/ 32421 h 213186"/>
              <a:gd name="connsiteX19" fmla="*/ 732192 w 4249900"/>
              <a:gd name="connsiteY19" fmla="*/ 43496 h 213186"/>
              <a:gd name="connsiteX20" fmla="*/ 736712 w 4249900"/>
              <a:gd name="connsiteY20" fmla="*/ 40449 h 213186"/>
              <a:gd name="connsiteX21" fmla="*/ 779800 w 4249900"/>
              <a:gd name="connsiteY21" fmla="*/ 31750 h 213186"/>
              <a:gd name="connsiteX22" fmla="*/ 822887 w 4249900"/>
              <a:gd name="connsiteY22" fmla="*/ 40449 h 213186"/>
              <a:gd name="connsiteX23" fmla="*/ 828221 w 4249900"/>
              <a:gd name="connsiteY23" fmla="*/ 44045 h 213186"/>
              <a:gd name="connsiteX24" fmla="*/ 836058 w 4249900"/>
              <a:gd name="connsiteY24" fmla="*/ 32421 h 213186"/>
              <a:gd name="connsiteX25" fmla="*/ 914331 w 4249900"/>
              <a:gd name="connsiteY25" fmla="*/ 0 h 213186"/>
              <a:gd name="connsiteX26" fmla="*/ 992604 w 4249900"/>
              <a:gd name="connsiteY26" fmla="*/ 32421 h 213186"/>
              <a:gd name="connsiteX27" fmla="*/ 1000072 w 4249900"/>
              <a:gd name="connsiteY27" fmla="*/ 43496 h 213186"/>
              <a:gd name="connsiteX28" fmla="*/ 1004591 w 4249900"/>
              <a:gd name="connsiteY28" fmla="*/ 40449 h 213186"/>
              <a:gd name="connsiteX29" fmla="*/ 1047679 w 4249900"/>
              <a:gd name="connsiteY29" fmla="*/ 31750 h 213186"/>
              <a:gd name="connsiteX30" fmla="*/ 1090766 w 4249900"/>
              <a:gd name="connsiteY30" fmla="*/ 40449 h 213186"/>
              <a:gd name="connsiteX31" fmla="*/ 1096099 w 4249900"/>
              <a:gd name="connsiteY31" fmla="*/ 44045 h 213186"/>
              <a:gd name="connsiteX32" fmla="*/ 1103937 w 4249900"/>
              <a:gd name="connsiteY32" fmla="*/ 32421 h 213186"/>
              <a:gd name="connsiteX33" fmla="*/ 1182210 w 4249900"/>
              <a:gd name="connsiteY33" fmla="*/ 0 h 213186"/>
              <a:gd name="connsiteX34" fmla="*/ 1260483 w 4249900"/>
              <a:gd name="connsiteY34" fmla="*/ 32421 h 213186"/>
              <a:gd name="connsiteX35" fmla="*/ 1267950 w 4249900"/>
              <a:gd name="connsiteY35" fmla="*/ 43496 h 213186"/>
              <a:gd name="connsiteX36" fmla="*/ 1272470 w 4249900"/>
              <a:gd name="connsiteY36" fmla="*/ 40449 h 213186"/>
              <a:gd name="connsiteX37" fmla="*/ 1315557 w 4249900"/>
              <a:gd name="connsiteY37" fmla="*/ 31750 h 213186"/>
              <a:gd name="connsiteX38" fmla="*/ 1358645 w 4249900"/>
              <a:gd name="connsiteY38" fmla="*/ 40449 h 213186"/>
              <a:gd name="connsiteX39" fmla="*/ 1363978 w 4249900"/>
              <a:gd name="connsiteY39" fmla="*/ 44045 h 213186"/>
              <a:gd name="connsiteX40" fmla="*/ 1371815 w 4249900"/>
              <a:gd name="connsiteY40" fmla="*/ 32421 h 213186"/>
              <a:gd name="connsiteX41" fmla="*/ 1450090 w 4249900"/>
              <a:gd name="connsiteY41" fmla="*/ 0 h 213186"/>
              <a:gd name="connsiteX42" fmla="*/ 1528362 w 4249900"/>
              <a:gd name="connsiteY42" fmla="*/ 32421 h 213186"/>
              <a:gd name="connsiteX43" fmla="*/ 1535829 w 4249900"/>
              <a:gd name="connsiteY43" fmla="*/ 43496 h 213186"/>
              <a:gd name="connsiteX44" fmla="*/ 1540349 w 4249900"/>
              <a:gd name="connsiteY44" fmla="*/ 40449 h 213186"/>
              <a:gd name="connsiteX45" fmla="*/ 1583436 w 4249900"/>
              <a:gd name="connsiteY45" fmla="*/ 31750 h 213186"/>
              <a:gd name="connsiteX46" fmla="*/ 1626523 w 4249900"/>
              <a:gd name="connsiteY46" fmla="*/ 40449 h 213186"/>
              <a:gd name="connsiteX47" fmla="*/ 1631857 w 4249900"/>
              <a:gd name="connsiteY47" fmla="*/ 44044 h 213186"/>
              <a:gd name="connsiteX48" fmla="*/ 1639693 w 4249900"/>
              <a:gd name="connsiteY48" fmla="*/ 32421 h 213186"/>
              <a:gd name="connsiteX49" fmla="*/ 1717967 w 4249900"/>
              <a:gd name="connsiteY49" fmla="*/ 0 h 213186"/>
              <a:gd name="connsiteX50" fmla="*/ 1796240 w 4249900"/>
              <a:gd name="connsiteY50" fmla="*/ 32421 h 213186"/>
              <a:gd name="connsiteX51" fmla="*/ 1803707 w 4249900"/>
              <a:gd name="connsiteY51" fmla="*/ 43496 h 213186"/>
              <a:gd name="connsiteX52" fmla="*/ 1808226 w 4249900"/>
              <a:gd name="connsiteY52" fmla="*/ 40449 h 213186"/>
              <a:gd name="connsiteX53" fmla="*/ 1851313 w 4249900"/>
              <a:gd name="connsiteY53" fmla="*/ 31750 h 213186"/>
              <a:gd name="connsiteX54" fmla="*/ 1894401 w 4249900"/>
              <a:gd name="connsiteY54" fmla="*/ 40449 h 213186"/>
              <a:gd name="connsiteX55" fmla="*/ 1899734 w 4249900"/>
              <a:gd name="connsiteY55" fmla="*/ 44044 h 213186"/>
              <a:gd name="connsiteX56" fmla="*/ 1907571 w 4249900"/>
              <a:gd name="connsiteY56" fmla="*/ 32421 h 213186"/>
              <a:gd name="connsiteX57" fmla="*/ 1985842 w 4249900"/>
              <a:gd name="connsiteY57" fmla="*/ 0 h 213186"/>
              <a:gd name="connsiteX58" fmla="*/ 2064117 w 4249900"/>
              <a:gd name="connsiteY58" fmla="*/ 32421 h 213186"/>
              <a:gd name="connsiteX59" fmla="*/ 2071584 w 4249900"/>
              <a:gd name="connsiteY59" fmla="*/ 43496 h 213186"/>
              <a:gd name="connsiteX60" fmla="*/ 2076103 w 4249900"/>
              <a:gd name="connsiteY60" fmla="*/ 40449 h 213186"/>
              <a:gd name="connsiteX61" fmla="*/ 2119192 w 4249900"/>
              <a:gd name="connsiteY61" fmla="*/ 31750 h 213186"/>
              <a:gd name="connsiteX62" fmla="*/ 2162278 w 4249900"/>
              <a:gd name="connsiteY62" fmla="*/ 40449 h 213186"/>
              <a:gd name="connsiteX63" fmla="*/ 2167613 w 4249900"/>
              <a:gd name="connsiteY63" fmla="*/ 44045 h 213186"/>
              <a:gd name="connsiteX64" fmla="*/ 2175449 w 4249900"/>
              <a:gd name="connsiteY64" fmla="*/ 32421 h 213186"/>
              <a:gd name="connsiteX65" fmla="*/ 2253722 w 4249900"/>
              <a:gd name="connsiteY65" fmla="*/ 0 h 213186"/>
              <a:gd name="connsiteX66" fmla="*/ 2331995 w 4249900"/>
              <a:gd name="connsiteY66" fmla="*/ 32421 h 213186"/>
              <a:gd name="connsiteX67" fmla="*/ 2339461 w 4249900"/>
              <a:gd name="connsiteY67" fmla="*/ 43496 h 213186"/>
              <a:gd name="connsiteX68" fmla="*/ 2343982 w 4249900"/>
              <a:gd name="connsiteY68" fmla="*/ 40449 h 213186"/>
              <a:gd name="connsiteX69" fmla="*/ 2387070 w 4249900"/>
              <a:gd name="connsiteY69" fmla="*/ 31750 h 213186"/>
              <a:gd name="connsiteX70" fmla="*/ 2430156 w 4249900"/>
              <a:gd name="connsiteY70" fmla="*/ 40449 h 213186"/>
              <a:gd name="connsiteX71" fmla="*/ 2435491 w 4249900"/>
              <a:gd name="connsiteY71" fmla="*/ 44045 h 213186"/>
              <a:gd name="connsiteX72" fmla="*/ 2443327 w 4249900"/>
              <a:gd name="connsiteY72" fmla="*/ 32421 h 213186"/>
              <a:gd name="connsiteX73" fmla="*/ 2521601 w 4249900"/>
              <a:gd name="connsiteY73" fmla="*/ 0 h 213186"/>
              <a:gd name="connsiteX74" fmla="*/ 2599874 w 4249900"/>
              <a:gd name="connsiteY74" fmla="*/ 32421 h 213186"/>
              <a:gd name="connsiteX75" fmla="*/ 2607340 w 4249900"/>
              <a:gd name="connsiteY75" fmla="*/ 43496 h 213186"/>
              <a:gd name="connsiteX76" fmla="*/ 2611860 w 4249900"/>
              <a:gd name="connsiteY76" fmla="*/ 40449 h 213186"/>
              <a:gd name="connsiteX77" fmla="*/ 2654946 w 4249900"/>
              <a:gd name="connsiteY77" fmla="*/ 31750 h 213186"/>
              <a:gd name="connsiteX78" fmla="*/ 2698035 w 4249900"/>
              <a:gd name="connsiteY78" fmla="*/ 40449 h 213186"/>
              <a:gd name="connsiteX79" fmla="*/ 2703368 w 4249900"/>
              <a:gd name="connsiteY79" fmla="*/ 44045 h 213186"/>
              <a:gd name="connsiteX80" fmla="*/ 2711205 w 4249900"/>
              <a:gd name="connsiteY80" fmla="*/ 32421 h 213186"/>
              <a:gd name="connsiteX81" fmla="*/ 2789478 w 4249900"/>
              <a:gd name="connsiteY81" fmla="*/ 0 h 213186"/>
              <a:gd name="connsiteX82" fmla="*/ 2867751 w 4249900"/>
              <a:gd name="connsiteY82" fmla="*/ 32421 h 213186"/>
              <a:gd name="connsiteX83" fmla="*/ 2875218 w 4249900"/>
              <a:gd name="connsiteY83" fmla="*/ 43496 h 213186"/>
              <a:gd name="connsiteX84" fmla="*/ 2879738 w 4249900"/>
              <a:gd name="connsiteY84" fmla="*/ 40449 h 213186"/>
              <a:gd name="connsiteX85" fmla="*/ 2922826 w 4249900"/>
              <a:gd name="connsiteY85" fmla="*/ 31750 h 213186"/>
              <a:gd name="connsiteX86" fmla="*/ 2965913 w 4249900"/>
              <a:gd name="connsiteY86" fmla="*/ 40449 h 213186"/>
              <a:gd name="connsiteX87" fmla="*/ 2971248 w 4249900"/>
              <a:gd name="connsiteY87" fmla="*/ 44045 h 213186"/>
              <a:gd name="connsiteX88" fmla="*/ 2979084 w 4249900"/>
              <a:gd name="connsiteY88" fmla="*/ 32421 h 213186"/>
              <a:gd name="connsiteX89" fmla="*/ 3057357 w 4249900"/>
              <a:gd name="connsiteY89" fmla="*/ 0 h 213186"/>
              <a:gd name="connsiteX90" fmla="*/ 3135630 w 4249900"/>
              <a:gd name="connsiteY90" fmla="*/ 32421 h 213186"/>
              <a:gd name="connsiteX91" fmla="*/ 3143096 w 4249900"/>
              <a:gd name="connsiteY91" fmla="*/ 43496 h 213186"/>
              <a:gd name="connsiteX92" fmla="*/ 3147617 w 4249900"/>
              <a:gd name="connsiteY92" fmla="*/ 40449 h 213186"/>
              <a:gd name="connsiteX93" fmla="*/ 3190704 w 4249900"/>
              <a:gd name="connsiteY93" fmla="*/ 31750 h 213186"/>
              <a:gd name="connsiteX94" fmla="*/ 3233791 w 4249900"/>
              <a:gd name="connsiteY94" fmla="*/ 40449 h 213186"/>
              <a:gd name="connsiteX95" fmla="*/ 3239125 w 4249900"/>
              <a:gd name="connsiteY95" fmla="*/ 44045 h 213186"/>
              <a:gd name="connsiteX96" fmla="*/ 3246962 w 4249900"/>
              <a:gd name="connsiteY96" fmla="*/ 32421 h 213186"/>
              <a:gd name="connsiteX97" fmla="*/ 3325235 w 4249900"/>
              <a:gd name="connsiteY97" fmla="*/ 0 h 213186"/>
              <a:gd name="connsiteX98" fmla="*/ 3403507 w 4249900"/>
              <a:gd name="connsiteY98" fmla="*/ 32421 h 213186"/>
              <a:gd name="connsiteX99" fmla="*/ 3410974 w 4249900"/>
              <a:gd name="connsiteY99" fmla="*/ 43496 h 213186"/>
              <a:gd name="connsiteX100" fmla="*/ 3415494 w 4249900"/>
              <a:gd name="connsiteY100" fmla="*/ 40449 h 213186"/>
              <a:gd name="connsiteX101" fmla="*/ 3458582 w 4249900"/>
              <a:gd name="connsiteY101" fmla="*/ 31750 h 213186"/>
              <a:gd name="connsiteX102" fmla="*/ 3501666 w 4249900"/>
              <a:gd name="connsiteY102" fmla="*/ 40449 h 213186"/>
              <a:gd name="connsiteX103" fmla="*/ 3506998 w 4249900"/>
              <a:gd name="connsiteY103" fmla="*/ 44044 h 213186"/>
              <a:gd name="connsiteX104" fmla="*/ 3514835 w 4249900"/>
              <a:gd name="connsiteY104" fmla="*/ 32421 h 213186"/>
              <a:gd name="connsiteX105" fmla="*/ 3593106 w 4249900"/>
              <a:gd name="connsiteY105" fmla="*/ 0 h 213186"/>
              <a:gd name="connsiteX106" fmla="*/ 3671379 w 4249900"/>
              <a:gd name="connsiteY106" fmla="*/ 32421 h 213186"/>
              <a:gd name="connsiteX107" fmla="*/ 3678847 w 4249900"/>
              <a:gd name="connsiteY107" fmla="*/ 43497 h 213186"/>
              <a:gd name="connsiteX108" fmla="*/ 3683369 w 4249900"/>
              <a:gd name="connsiteY108" fmla="*/ 40449 h 213186"/>
              <a:gd name="connsiteX109" fmla="*/ 3726456 w 4249900"/>
              <a:gd name="connsiteY109" fmla="*/ 31750 h 213186"/>
              <a:gd name="connsiteX110" fmla="*/ 3769544 w 4249900"/>
              <a:gd name="connsiteY110" fmla="*/ 40449 h 213186"/>
              <a:gd name="connsiteX111" fmla="*/ 3774875 w 4249900"/>
              <a:gd name="connsiteY111" fmla="*/ 44043 h 213186"/>
              <a:gd name="connsiteX112" fmla="*/ 3782711 w 4249900"/>
              <a:gd name="connsiteY112" fmla="*/ 32421 h 213186"/>
              <a:gd name="connsiteX113" fmla="*/ 3860984 w 4249900"/>
              <a:gd name="connsiteY113" fmla="*/ 0 h 213186"/>
              <a:gd name="connsiteX114" fmla="*/ 3939257 w 4249900"/>
              <a:gd name="connsiteY114" fmla="*/ 32421 h 213186"/>
              <a:gd name="connsiteX115" fmla="*/ 3946725 w 4249900"/>
              <a:gd name="connsiteY115" fmla="*/ 43497 h 213186"/>
              <a:gd name="connsiteX116" fmla="*/ 3951247 w 4249900"/>
              <a:gd name="connsiteY116" fmla="*/ 40449 h 213186"/>
              <a:gd name="connsiteX117" fmla="*/ 3994334 w 4249900"/>
              <a:gd name="connsiteY117" fmla="*/ 31750 h 213186"/>
              <a:gd name="connsiteX118" fmla="*/ 4037422 w 4249900"/>
              <a:gd name="connsiteY118" fmla="*/ 40449 h 213186"/>
              <a:gd name="connsiteX119" fmla="*/ 4042754 w 4249900"/>
              <a:gd name="connsiteY119" fmla="*/ 44044 h 213186"/>
              <a:gd name="connsiteX120" fmla="*/ 4050590 w 4249900"/>
              <a:gd name="connsiteY120" fmla="*/ 32421 h 213186"/>
              <a:gd name="connsiteX121" fmla="*/ 4128863 w 4249900"/>
              <a:gd name="connsiteY121" fmla="*/ 0 h 213186"/>
              <a:gd name="connsiteX122" fmla="*/ 4207136 w 4249900"/>
              <a:gd name="connsiteY122" fmla="*/ 32421 h 213186"/>
              <a:gd name="connsiteX123" fmla="*/ 4214604 w 4249900"/>
              <a:gd name="connsiteY123" fmla="*/ 43497 h 213186"/>
              <a:gd name="connsiteX124" fmla="*/ 4219126 w 4249900"/>
              <a:gd name="connsiteY124" fmla="*/ 40449 h 213186"/>
              <a:gd name="connsiteX125" fmla="*/ 4249900 w 4249900"/>
              <a:gd name="connsiteY125" fmla="*/ 34236 h 213186"/>
              <a:gd name="connsiteX126" fmla="*/ 4249900 w 4249900"/>
              <a:gd name="connsiteY126" fmla="*/ 121746 h 213186"/>
              <a:gd name="connsiteX127" fmla="*/ 93671 w 4249900"/>
              <a:gd name="connsiteY127" fmla="*/ 213186 h 213186"/>
              <a:gd name="connsiteX0" fmla="*/ 17024 w 4156229"/>
              <a:gd name="connsiteY0" fmla="*/ 0 h 213186"/>
              <a:gd name="connsiteX1" fmla="*/ 95297 w 4156229"/>
              <a:gd name="connsiteY1" fmla="*/ 32421 h 213186"/>
              <a:gd name="connsiteX2" fmla="*/ 102764 w 4156229"/>
              <a:gd name="connsiteY2" fmla="*/ 43496 h 213186"/>
              <a:gd name="connsiteX3" fmla="*/ 107284 w 4156229"/>
              <a:gd name="connsiteY3" fmla="*/ 40449 h 213186"/>
              <a:gd name="connsiteX4" fmla="*/ 150371 w 4156229"/>
              <a:gd name="connsiteY4" fmla="*/ 31750 h 213186"/>
              <a:gd name="connsiteX5" fmla="*/ 193458 w 4156229"/>
              <a:gd name="connsiteY5" fmla="*/ 40449 h 213186"/>
              <a:gd name="connsiteX6" fmla="*/ 198792 w 4156229"/>
              <a:gd name="connsiteY6" fmla="*/ 44044 h 213186"/>
              <a:gd name="connsiteX7" fmla="*/ 206629 w 4156229"/>
              <a:gd name="connsiteY7" fmla="*/ 32421 h 213186"/>
              <a:gd name="connsiteX8" fmla="*/ 284902 w 4156229"/>
              <a:gd name="connsiteY8" fmla="*/ 0 h 213186"/>
              <a:gd name="connsiteX9" fmla="*/ 363175 w 4156229"/>
              <a:gd name="connsiteY9" fmla="*/ 32421 h 213186"/>
              <a:gd name="connsiteX10" fmla="*/ 370642 w 4156229"/>
              <a:gd name="connsiteY10" fmla="*/ 43496 h 213186"/>
              <a:gd name="connsiteX11" fmla="*/ 375162 w 4156229"/>
              <a:gd name="connsiteY11" fmla="*/ 40449 h 213186"/>
              <a:gd name="connsiteX12" fmla="*/ 418249 w 4156229"/>
              <a:gd name="connsiteY12" fmla="*/ 31750 h 213186"/>
              <a:gd name="connsiteX13" fmla="*/ 461337 w 4156229"/>
              <a:gd name="connsiteY13" fmla="*/ 40449 h 213186"/>
              <a:gd name="connsiteX14" fmla="*/ 466670 w 4156229"/>
              <a:gd name="connsiteY14" fmla="*/ 44045 h 213186"/>
              <a:gd name="connsiteX15" fmla="*/ 474508 w 4156229"/>
              <a:gd name="connsiteY15" fmla="*/ 32421 h 213186"/>
              <a:gd name="connsiteX16" fmla="*/ 552781 w 4156229"/>
              <a:gd name="connsiteY16" fmla="*/ 0 h 213186"/>
              <a:gd name="connsiteX17" fmla="*/ 631054 w 4156229"/>
              <a:gd name="connsiteY17" fmla="*/ 32421 h 213186"/>
              <a:gd name="connsiteX18" fmla="*/ 638521 w 4156229"/>
              <a:gd name="connsiteY18" fmla="*/ 43496 h 213186"/>
              <a:gd name="connsiteX19" fmla="*/ 643041 w 4156229"/>
              <a:gd name="connsiteY19" fmla="*/ 40449 h 213186"/>
              <a:gd name="connsiteX20" fmla="*/ 686129 w 4156229"/>
              <a:gd name="connsiteY20" fmla="*/ 31750 h 213186"/>
              <a:gd name="connsiteX21" fmla="*/ 729216 w 4156229"/>
              <a:gd name="connsiteY21" fmla="*/ 40449 h 213186"/>
              <a:gd name="connsiteX22" fmla="*/ 734550 w 4156229"/>
              <a:gd name="connsiteY22" fmla="*/ 44045 h 213186"/>
              <a:gd name="connsiteX23" fmla="*/ 742387 w 4156229"/>
              <a:gd name="connsiteY23" fmla="*/ 32421 h 213186"/>
              <a:gd name="connsiteX24" fmla="*/ 820660 w 4156229"/>
              <a:gd name="connsiteY24" fmla="*/ 0 h 213186"/>
              <a:gd name="connsiteX25" fmla="*/ 898933 w 4156229"/>
              <a:gd name="connsiteY25" fmla="*/ 32421 h 213186"/>
              <a:gd name="connsiteX26" fmla="*/ 906401 w 4156229"/>
              <a:gd name="connsiteY26" fmla="*/ 43496 h 213186"/>
              <a:gd name="connsiteX27" fmla="*/ 910920 w 4156229"/>
              <a:gd name="connsiteY27" fmla="*/ 40449 h 213186"/>
              <a:gd name="connsiteX28" fmla="*/ 954008 w 4156229"/>
              <a:gd name="connsiteY28" fmla="*/ 31750 h 213186"/>
              <a:gd name="connsiteX29" fmla="*/ 997095 w 4156229"/>
              <a:gd name="connsiteY29" fmla="*/ 40449 h 213186"/>
              <a:gd name="connsiteX30" fmla="*/ 1002428 w 4156229"/>
              <a:gd name="connsiteY30" fmla="*/ 44045 h 213186"/>
              <a:gd name="connsiteX31" fmla="*/ 1010266 w 4156229"/>
              <a:gd name="connsiteY31" fmla="*/ 32421 h 213186"/>
              <a:gd name="connsiteX32" fmla="*/ 1088539 w 4156229"/>
              <a:gd name="connsiteY32" fmla="*/ 0 h 213186"/>
              <a:gd name="connsiteX33" fmla="*/ 1166812 w 4156229"/>
              <a:gd name="connsiteY33" fmla="*/ 32421 h 213186"/>
              <a:gd name="connsiteX34" fmla="*/ 1174279 w 4156229"/>
              <a:gd name="connsiteY34" fmla="*/ 43496 h 213186"/>
              <a:gd name="connsiteX35" fmla="*/ 1178799 w 4156229"/>
              <a:gd name="connsiteY35" fmla="*/ 40449 h 213186"/>
              <a:gd name="connsiteX36" fmla="*/ 1221886 w 4156229"/>
              <a:gd name="connsiteY36" fmla="*/ 31750 h 213186"/>
              <a:gd name="connsiteX37" fmla="*/ 1264974 w 4156229"/>
              <a:gd name="connsiteY37" fmla="*/ 40449 h 213186"/>
              <a:gd name="connsiteX38" fmla="*/ 1270307 w 4156229"/>
              <a:gd name="connsiteY38" fmla="*/ 44045 h 213186"/>
              <a:gd name="connsiteX39" fmla="*/ 1278144 w 4156229"/>
              <a:gd name="connsiteY39" fmla="*/ 32421 h 213186"/>
              <a:gd name="connsiteX40" fmla="*/ 1356419 w 4156229"/>
              <a:gd name="connsiteY40" fmla="*/ 0 h 213186"/>
              <a:gd name="connsiteX41" fmla="*/ 1434691 w 4156229"/>
              <a:gd name="connsiteY41" fmla="*/ 32421 h 213186"/>
              <a:gd name="connsiteX42" fmla="*/ 1442158 w 4156229"/>
              <a:gd name="connsiteY42" fmla="*/ 43496 h 213186"/>
              <a:gd name="connsiteX43" fmla="*/ 1446678 w 4156229"/>
              <a:gd name="connsiteY43" fmla="*/ 40449 h 213186"/>
              <a:gd name="connsiteX44" fmla="*/ 1489765 w 4156229"/>
              <a:gd name="connsiteY44" fmla="*/ 31750 h 213186"/>
              <a:gd name="connsiteX45" fmla="*/ 1532852 w 4156229"/>
              <a:gd name="connsiteY45" fmla="*/ 40449 h 213186"/>
              <a:gd name="connsiteX46" fmla="*/ 1538186 w 4156229"/>
              <a:gd name="connsiteY46" fmla="*/ 44044 h 213186"/>
              <a:gd name="connsiteX47" fmla="*/ 1546022 w 4156229"/>
              <a:gd name="connsiteY47" fmla="*/ 32421 h 213186"/>
              <a:gd name="connsiteX48" fmla="*/ 1624296 w 4156229"/>
              <a:gd name="connsiteY48" fmla="*/ 0 h 213186"/>
              <a:gd name="connsiteX49" fmla="*/ 1702569 w 4156229"/>
              <a:gd name="connsiteY49" fmla="*/ 32421 h 213186"/>
              <a:gd name="connsiteX50" fmla="*/ 1710036 w 4156229"/>
              <a:gd name="connsiteY50" fmla="*/ 43496 h 213186"/>
              <a:gd name="connsiteX51" fmla="*/ 1714555 w 4156229"/>
              <a:gd name="connsiteY51" fmla="*/ 40449 h 213186"/>
              <a:gd name="connsiteX52" fmla="*/ 1757642 w 4156229"/>
              <a:gd name="connsiteY52" fmla="*/ 31750 h 213186"/>
              <a:gd name="connsiteX53" fmla="*/ 1800730 w 4156229"/>
              <a:gd name="connsiteY53" fmla="*/ 40449 h 213186"/>
              <a:gd name="connsiteX54" fmla="*/ 1806063 w 4156229"/>
              <a:gd name="connsiteY54" fmla="*/ 44044 h 213186"/>
              <a:gd name="connsiteX55" fmla="*/ 1813900 w 4156229"/>
              <a:gd name="connsiteY55" fmla="*/ 32421 h 213186"/>
              <a:gd name="connsiteX56" fmla="*/ 1892171 w 4156229"/>
              <a:gd name="connsiteY56" fmla="*/ 0 h 213186"/>
              <a:gd name="connsiteX57" fmla="*/ 1970446 w 4156229"/>
              <a:gd name="connsiteY57" fmla="*/ 32421 h 213186"/>
              <a:gd name="connsiteX58" fmla="*/ 1977913 w 4156229"/>
              <a:gd name="connsiteY58" fmla="*/ 43496 h 213186"/>
              <a:gd name="connsiteX59" fmla="*/ 1982432 w 4156229"/>
              <a:gd name="connsiteY59" fmla="*/ 40449 h 213186"/>
              <a:gd name="connsiteX60" fmla="*/ 2025521 w 4156229"/>
              <a:gd name="connsiteY60" fmla="*/ 31750 h 213186"/>
              <a:gd name="connsiteX61" fmla="*/ 2068607 w 4156229"/>
              <a:gd name="connsiteY61" fmla="*/ 40449 h 213186"/>
              <a:gd name="connsiteX62" fmla="*/ 2073942 w 4156229"/>
              <a:gd name="connsiteY62" fmla="*/ 44045 h 213186"/>
              <a:gd name="connsiteX63" fmla="*/ 2081778 w 4156229"/>
              <a:gd name="connsiteY63" fmla="*/ 32421 h 213186"/>
              <a:gd name="connsiteX64" fmla="*/ 2160051 w 4156229"/>
              <a:gd name="connsiteY64" fmla="*/ 0 h 213186"/>
              <a:gd name="connsiteX65" fmla="*/ 2238324 w 4156229"/>
              <a:gd name="connsiteY65" fmla="*/ 32421 h 213186"/>
              <a:gd name="connsiteX66" fmla="*/ 2245790 w 4156229"/>
              <a:gd name="connsiteY66" fmla="*/ 43496 h 213186"/>
              <a:gd name="connsiteX67" fmla="*/ 2250311 w 4156229"/>
              <a:gd name="connsiteY67" fmla="*/ 40449 h 213186"/>
              <a:gd name="connsiteX68" fmla="*/ 2293399 w 4156229"/>
              <a:gd name="connsiteY68" fmla="*/ 31750 h 213186"/>
              <a:gd name="connsiteX69" fmla="*/ 2336485 w 4156229"/>
              <a:gd name="connsiteY69" fmla="*/ 40449 h 213186"/>
              <a:gd name="connsiteX70" fmla="*/ 2341820 w 4156229"/>
              <a:gd name="connsiteY70" fmla="*/ 44045 h 213186"/>
              <a:gd name="connsiteX71" fmla="*/ 2349656 w 4156229"/>
              <a:gd name="connsiteY71" fmla="*/ 32421 h 213186"/>
              <a:gd name="connsiteX72" fmla="*/ 2427930 w 4156229"/>
              <a:gd name="connsiteY72" fmla="*/ 0 h 213186"/>
              <a:gd name="connsiteX73" fmla="*/ 2506203 w 4156229"/>
              <a:gd name="connsiteY73" fmla="*/ 32421 h 213186"/>
              <a:gd name="connsiteX74" fmla="*/ 2513669 w 4156229"/>
              <a:gd name="connsiteY74" fmla="*/ 43496 h 213186"/>
              <a:gd name="connsiteX75" fmla="*/ 2518189 w 4156229"/>
              <a:gd name="connsiteY75" fmla="*/ 40449 h 213186"/>
              <a:gd name="connsiteX76" fmla="*/ 2561275 w 4156229"/>
              <a:gd name="connsiteY76" fmla="*/ 31750 h 213186"/>
              <a:gd name="connsiteX77" fmla="*/ 2604364 w 4156229"/>
              <a:gd name="connsiteY77" fmla="*/ 40449 h 213186"/>
              <a:gd name="connsiteX78" fmla="*/ 2609697 w 4156229"/>
              <a:gd name="connsiteY78" fmla="*/ 44045 h 213186"/>
              <a:gd name="connsiteX79" fmla="*/ 2617534 w 4156229"/>
              <a:gd name="connsiteY79" fmla="*/ 32421 h 213186"/>
              <a:gd name="connsiteX80" fmla="*/ 2695807 w 4156229"/>
              <a:gd name="connsiteY80" fmla="*/ 0 h 213186"/>
              <a:gd name="connsiteX81" fmla="*/ 2774080 w 4156229"/>
              <a:gd name="connsiteY81" fmla="*/ 32421 h 213186"/>
              <a:gd name="connsiteX82" fmla="*/ 2781547 w 4156229"/>
              <a:gd name="connsiteY82" fmla="*/ 43496 h 213186"/>
              <a:gd name="connsiteX83" fmla="*/ 2786067 w 4156229"/>
              <a:gd name="connsiteY83" fmla="*/ 40449 h 213186"/>
              <a:gd name="connsiteX84" fmla="*/ 2829155 w 4156229"/>
              <a:gd name="connsiteY84" fmla="*/ 31750 h 213186"/>
              <a:gd name="connsiteX85" fmla="*/ 2872242 w 4156229"/>
              <a:gd name="connsiteY85" fmla="*/ 40449 h 213186"/>
              <a:gd name="connsiteX86" fmla="*/ 2877577 w 4156229"/>
              <a:gd name="connsiteY86" fmla="*/ 44045 h 213186"/>
              <a:gd name="connsiteX87" fmla="*/ 2885413 w 4156229"/>
              <a:gd name="connsiteY87" fmla="*/ 32421 h 213186"/>
              <a:gd name="connsiteX88" fmla="*/ 2963686 w 4156229"/>
              <a:gd name="connsiteY88" fmla="*/ 0 h 213186"/>
              <a:gd name="connsiteX89" fmla="*/ 3041959 w 4156229"/>
              <a:gd name="connsiteY89" fmla="*/ 32421 h 213186"/>
              <a:gd name="connsiteX90" fmla="*/ 3049425 w 4156229"/>
              <a:gd name="connsiteY90" fmla="*/ 43496 h 213186"/>
              <a:gd name="connsiteX91" fmla="*/ 3053946 w 4156229"/>
              <a:gd name="connsiteY91" fmla="*/ 40449 h 213186"/>
              <a:gd name="connsiteX92" fmla="*/ 3097033 w 4156229"/>
              <a:gd name="connsiteY92" fmla="*/ 31750 h 213186"/>
              <a:gd name="connsiteX93" fmla="*/ 3140120 w 4156229"/>
              <a:gd name="connsiteY93" fmla="*/ 40449 h 213186"/>
              <a:gd name="connsiteX94" fmla="*/ 3145454 w 4156229"/>
              <a:gd name="connsiteY94" fmla="*/ 44045 h 213186"/>
              <a:gd name="connsiteX95" fmla="*/ 3153291 w 4156229"/>
              <a:gd name="connsiteY95" fmla="*/ 32421 h 213186"/>
              <a:gd name="connsiteX96" fmla="*/ 3231564 w 4156229"/>
              <a:gd name="connsiteY96" fmla="*/ 0 h 213186"/>
              <a:gd name="connsiteX97" fmla="*/ 3309836 w 4156229"/>
              <a:gd name="connsiteY97" fmla="*/ 32421 h 213186"/>
              <a:gd name="connsiteX98" fmla="*/ 3317303 w 4156229"/>
              <a:gd name="connsiteY98" fmla="*/ 43496 h 213186"/>
              <a:gd name="connsiteX99" fmla="*/ 3321823 w 4156229"/>
              <a:gd name="connsiteY99" fmla="*/ 40449 h 213186"/>
              <a:gd name="connsiteX100" fmla="*/ 3364911 w 4156229"/>
              <a:gd name="connsiteY100" fmla="*/ 31750 h 213186"/>
              <a:gd name="connsiteX101" fmla="*/ 3407995 w 4156229"/>
              <a:gd name="connsiteY101" fmla="*/ 40449 h 213186"/>
              <a:gd name="connsiteX102" fmla="*/ 3413327 w 4156229"/>
              <a:gd name="connsiteY102" fmla="*/ 44044 h 213186"/>
              <a:gd name="connsiteX103" fmla="*/ 3421164 w 4156229"/>
              <a:gd name="connsiteY103" fmla="*/ 32421 h 213186"/>
              <a:gd name="connsiteX104" fmla="*/ 3499435 w 4156229"/>
              <a:gd name="connsiteY104" fmla="*/ 0 h 213186"/>
              <a:gd name="connsiteX105" fmla="*/ 3577708 w 4156229"/>
              <a:gd name="connsiteY105" fmla="*/ 32421 h 213186"/>
              <a:gd name="connsiteX106" fmla="*/ 3585176 w 4156229"/>
              <a:gd name="connsiteY106" fmla="*/ 43497 h 213186"/>
              <a:gd name="connsiteX107" fmla="*/ 3589698 w 4156229"/>
              <a:gd name="connsiteY107" fmla="*/ 40449 h 213186"/>
              <a:gd name="connsiteX108" fmla="*/ 3632785 w 4156229"/>
              <a:gd name="connsiteY108" fmla="*/ 31750 h 213186"/>
              <a:gd name="connsiteX109" fmla="*/ 3675873 w 4156229"/>
              <a:gd name="connsiteY109" fmla="*/ 40449 h 213186"/>
              <a:gd name="connsiteX110" fmla="*/ 3681204 w 4156229"/>
              <a:gd name="connsiteY110" fmla="*/ 44043 h 213186"/>
              <a:gd name="connsiteX111" fmla="*/ 3689040 w 4156229"/>
              <a:gd name="connsiteY111" fmla="*/ 32421 h 213186"/>
              <a:gd name="connsiteX112" fmla="*/ 3767313 w 4156229"/>
              <a:gd name="connsiteY112" fmla="*/ 0 h 213186"/>
              <a:gd name="connsiteX113" fmla="*/ 3845586 w 4156229"/>
              <a:gd name="connsiteY113" fmla="*/ 32421 h 213186"/>
              <a:gd name="connsiteX114" fmla="*/ 3853054 w 4156229"/>
              <a:gd name="connsiteY114" fmla="*/ 43497 h 213186"/>
              <a:gd name="connsiteX115" fmla="*/ 3857576 w 4156229"/>
              <a:gd name="connsiteY115" fmla="*/ 40449 h 213186"/>
              <a:gd name="connsiteX116" fmla="*/ 3900663 w 4156229"/>
              <a:gd name="connsiteY116" fmla="*/ 31750 h 213186"/>
              <a:gd name="connsiteX117" fmla="*/ 3943751 w 4156229"/>
              <a:gd name="connsiteY117" fmla="*/ 40449 h 213186"/>
              <a:gd name="connsiteX118" fmla="*/ 3949083 w 4156229"/>
              <a:gd name="connsiteY118" fmla="*/ 44044 h 213186"/>
              <a:gd name="connsiteX119" fmla="*/ 3956919 w 4156229"/>
              <a:gd name="connsiteY119" fmla="*/ 32421 h 213186"/>
              <a:gd name="connsiteX120" fmla="*/ 4035192 w 4156229"/>
              <a:gd name="connsiteY120" fmla="*/ 0 h 213186"/>
              <a:gd name="connsiteX121" fmla="*/ 4113465 w 4156229"/>
              <a:gd name="connsiteY121" fmla="*/ 32421 h 213186"/>
              <a:gd name="connsiteX122" fmla="*/ 4120933 w 4156229"/>
              <a:gd name="connsiteY122" fmla="*/ 43497 h 213186"/>
              <a:gd name="connsiteX123" fmla="*/ 4125455 w 4156229"/>
              <a:gd name="connsiteY123" fmla="*/ 40449 h 213186"/>
              <a:gd name="connsiteX124" fmla="*/ 4156229 w 4156229"/>
              <a:gd name="connsiteY124" fmla="*/ 34236 h 213186"/>
              <a:gd name="connsiteX125" fmla="*/ 4156229 w 4156229"/>
              <a:gd name="connsiteY125" fmla="*/ 121746 h 213186"/>
              <a:gd name="connsiteX126" fmla="*/ 0 w 4156229"/>
              <a:gd name="connsiteY126" fmla="*/ 213186 h 213186"/>
              <a:gd name="connsiteX0" fmla="*/ 17024 w 4156229"/>
              <a:gd name="connsiteY0" fmla="*/ 0 h 213186"/>
              <a:gd name="connsiteX1" fmla="*/ 102764 w 4156229"/>
              <a:gd name="connsiteY1" fmla="*/ 43496 h 213186"/>
              <a:gd name="connsiteX2" fmla="*/ 107284 w 4156229"/>
              <a:gd name="connsiteY2" fmla="*/ 40449 h 213186"/>
              <a:gd name="connsiteX3" fmla="*/ 150371 w 4156229"/>
              <a:gd name="connsiteY3" fmla="*/ 31750 h 213186"/>
              <a:gd name="connsiteX4" fmla="*/ 193458 w 4156229"/>
              <a:gd name="connsiteY4" fmla="*/ 40449 h 213186"/>
              <a:gd name="connsiteX5" fmla="*/ 198792 w 4156229"/>
              <a:gd name="connsiteY5" fmla="*/ 44044 h 213186"/>
              <a:gd name="connsiteX6" fmla="*/ 206629 w 4156229"/>
              <a:gd name="connsiteY6" fmla="*/ 32421 h 213186"/>
              <a:gd name="connsiteX7" fmla="*/ 284902 w 4156229"/>
              <a:gd name="connsiteY7" fmla="*/ 0 h 213186"/>
              <a:gd name="connsiteX8" fmla="*/ 363175 w 4156229"/>
              <a:gd name="connsiteY8" fmla="*/ 32421 h 213186"/>
              <a:gd name="connsiteX9" fmla="*/ 370642 w 4156229"/>
              <a:gd name="connsiteY9" fmla="*/ 43496 h 213186"/>
              <a:gd name="connsiteX10" fmla="*/ 375162 w 4156229"/>
              <a:gd name="connsiteY10" fmla="*/ 40449 h 213186"/>
              <a:gd name="connsiteX11" fmla="*/ 418249 w 4156229"/>
              <a:gd name="connsiteY11" fmla="*/ 31750 h 213186"/>
              <a:gd name="connsiteX12" fmla="*/ 461337 w 4156229"/>
              <a:gd name="connsiteY12" fmla="*/ 40449 h 213186"/>
              <a:gd name="connsiteX13" fmla="*/ 466670 w 4156229"/>
              <a:gd name="connsiteY13" fmla="*/ 44045 h 213186"/>
              <a:gd name="connsiteX14" fmla="*/ 474508 w 4156229"/>
              <a:gd name="connsiteY14" fmla="*/ 32421 h 213186"/>
              <a:gd name="connsiteX15" fmla="*/ 552781 w 4156229"/>
              <a:gd name="connsiteY15" fmla="*/ 0 h 213186"/>
              <a:gd name="connsiteX16" fmla="*/ 631054 w 4156229"/>
              <a:gd name="connsiteY16" fmla="*/ 32421 h 213186"/>
              <a:gd name="connsiteX17" fmla="*/ 638521 w 4156229"/>
              <a:gd name="connsiteY17" fmla="*/ 43496 h 213186"/>
              <a:gd name="connsiteX18" fmla="*/ 643041 w 4156229"/>
              <a:gd name="connsiteY18" fmla="*/ 40449 h 213186"/>
              <a:gd name="connsiteX19" fmla="*/ 686129 w 4156229"/>
              <a:gd name="connsiteY19" fmla="*/ 31750 h 213186"/>
              <a:gd name="connsiteX20" fmla="*/ 729216 w 4156229"/>
              <a:gd name="connsiteY20" fmla="*/ 40449 h 213186"/>
              <a:gd name="connsiteX21" fmla="*/ 734550 w 4156229"/>
              <a:gd name="connsiteY21" fmla="*/ 44045 h 213186"/>
              <a:gd name="connsiteX22" fmla="*/ 742387 w 4156229"/>
              <a:gd name="connsiteY22" fmla="*/ 32421 h 213186"/>
              <a:gd name="connsiteX23" fmla="*/ 820660 w 4156229"/>
              <a:gd name="connsiteY23" fmla="*/ 0 h 213186"/>
              <a:gd name="connsiteX24" fmla="*/ 898933 w 4156229"/>
              <a:gd name="connsiteY24" fmla="*/ 32421 h 213186"/>
              <a:gd name="connsiteX25" fmla="*/ 906401 w 4156229"/>
              <a:gd name="connsiteY25" fmla="*/ 43496 h 213186"/>
              <a:gd name="connsiteX26" fmla="*/ 910920 w 4156229"/>
              <a:gd name="connsiteY26" fmla="*/ 40449 h 213186"/>
              <a:gd name="connsiteX27" fmla="*/ 954008 w 4156229"/>
              <a:gd name="connsiteY27" fmla="*/ 31750 h 213186"/>
              <a:gd name="connsiteX28" fmla="*/ 997095 w 4156229"/>
              <a:gd name="connsiteY28" fmla="*/ 40449 h 213186"/>
              <a:gd name="connsiteX29" fmla="*/ 1002428 w 4156229"/>
              <a:gd name="connsiteY29" fmla="*/ 44045 h 213186"/>
              <a:gd name="connsiteX30" fmla="*/ 1010266 w 4156229"/>
              <a:gd name="connsiteY30" fmla="*/ 32421 h 213186"/>
              <a:gd name="connsiteX31" fmla="*/ 1088539 w 4156229"/>
              <a:gd name="connsiteY31" fmla="*/ 0 h 213186"/>
              <a:gd name="connsiteX32" fmla="*/ 1166812 w 4156229"/>
              <a:gd name="connsiteY32" fmla="*/ 32421 h 213186"/>
              <a:gd name="connsiteX33" fmla="*/ 1174279 w 4156229"/>
              <a:gd name="connsiteY33" fmla="*/ 43496 h 213186"/>
              <a:gd name="connsiteX34" fmla="*/ 1178799 w 4156229"/>
              <a:gd name="connsiteY34" fmla="*/ 40449 h 213186"/>
              <a:gd name="connsiteX35" fmla="*/ 1221886 w 4156229"/>
              <a:gd name="connsiteY35" fmla="*/ 31750 h 213186"/>
              <a:gd name="connsiteX36" fmla="*/ 1264974 w 4156229"/>
              <a:gd name="connsiteY36" fmla="*/ 40449 h 213186"/>
              <a:gd name="connsiteX37" fmla="*/ 1270307 w 4156229"/>
              <a:gd name="connsiteY37" fmla="*/ 44045 h 213186"/>
              <a:gd name="connsiteX38" fmla="*/ 1278144 w 4156229"/>
              <a:gd name="connsiteY38" fmla="*/ 32421 h 213186"/>
              <a:gd name="connsiteX39" fmla="*/ 1356419 w 4156229"/>
              <a:gd name="connsiteY39" fmla="*/ 0 h 213186"/>
              <a:gd name="connsiteX40" fmla="*/ 1434691 w 4156229"/>
              <a:gd name="connsiteY40" fmla="*/ 32421 h 213186"/>
              <a:gd name="connsiteX41" fmla="*/ 1442158 w 4156229"/>
              <a:gd name="connsiteY41" fmla="*/ 43496 h 213186"/>
              <a:gd name="connsiteX42" fmla="*/ 1446678 w 4156229"/>
              <a:gd name="connsiteY42" fmla="*/ 40449 h 213186"/>
              <a:gd name="connsiteX43" fmla="*/ 1489765 w 4156229"/>
              <a:gd name="connsiteY43" fmla="*/ 31750 h 213186"/>
              <a:gd name="connsiteX44" fmla="*/ 1532852 w 4156229"/>
              <a:gd name="connsiteY44" fmla="*/ 40449 h 213186"/>
              <a:gd name="connsiteX45" fmla="*/ 1538186 w 4156229"/>
              <a:gd name="connsiteY45" fmla="*/ 44044 h 213186"/>
              <a:gd name="connsiteX46" fmla="*/ 1546022 w 4156229"/>
              <a:gd name="connsiteY46" fmla="*/ 32421 h 213186"/>
              <a:gd name="connsiteX47" fmla="*/ 1624296 w 4156229"/>
              <a:gd name="connsiteY47" fmla="*/ 0 h 213186"/>
              <a:gd name="connsiteX48" fmla="*/ 1702569 w 4156229"/>
              <a:gd name="connsiteY48" fmla="*/ 32421 h 213186"/>
              <a:gd name="connsiteX49" fmla="*/ 1710036 w 4156229"/>
              <a:gd name="connsiteY49" fmla="*/ 43496 h 213186"/>
              <a:gd name="connsiteX50" fmla="*/ 1714555 w 4156229"/>
              <a:gd name="connsiteY50" fmla="*/ 40449 h 213186"/>
              <a:gd name="connsiteX51" fmla="*/ 1757642 w 4156229"/>
              <a:gd name="connsiteY51" fmla="*/ 31750 h 213186"/>
              <a:gd name="connsiteX52" fmla="*/ 1800730 w 4156229"/>
              <a:gd name="connsiteY52" fmla="*/ 40449 h 213186"/>
              <a:gd name="connsiteX53" fmla="*/ 1806063 w 4156229"/>
              <a:gd name="connsiteY53" fmla="*/ 44044 h 213186"/>
              <a:gd name="connsiteX54" fmla="*/ 1813900 w 4156229"/>
              <a:gd name="connsiteY54" fmla="*/ 32421 h 213186"/>
              <a:gd name="connsiteX55" fmla="*/ 1892171 w 4156229"/>
              <a:gd name="connsiteY55" fmla="*/ 0 h 213186"/>
              <a:gd name="connsiteX56" fmla="*/ 1970446 w 4156229"/>
              <a:gd name="connsiteY56" fmla="*/ 32421 h 213186"/>
              <a:gd name="connsiteX57" fmla="*/ 1977913 w 4156229"/>
              <a:gd name="connsiteY57" fmla="*/ 43496 h 213186"/>
              <a:gd name="connsiteX58" fmla="*/ 1982432 w 4156229"/>
              <a:gd name="connsiteY58" fmla="*/ 40449 h 213186"/>
              <a:gd name="connsiteX59" fmla="*/ 2025521 w 4156229"/>
              <a:gd name="connsiteY59" fmla="*/ 31750 h 213186"/>
              <a:gd name="connsiteX60" fmla="*/ 2068607 w 4156229"/>
              <a:gd name="connsiteY60" fmla="*/ 40449 h 213186"/>
              <a:gd name="connsiteX61" fmla="*/ 2073942 w 4156229"/>
              <a:gd name="connsiteY61" fmla="*/ 44045 h 213186"/>
              <a:gd name="connsiteX62" fmla="*/ 2081778 w 4156229"/>
              <a:gd name="connsiteY62" fmla="*/ 32421 h 213186"/>
              <a:gd name="connsiteX63" fmla="*/ 2160051 w 4156229"/>
              <a:gd name="connsiteY63" fmla="*/ 0 h 213186"/>
              <a:gd name="connsiteX64" fmla="*/ 2238324 w 4156229"/>
              <a:gd name="connsiteY64" fmla="*/ 32421 h 213186"/>
              <a:gd name="connsiteX65" fmla="*/ 2245790 w 4156229"/>
              <a:gd name="connsiteY65" fmla="*/ 43496 h 213186"/>
              <a:gd name="connsiteX66" fmla="*/ 2250311 w 4156229"/>
              <a:gd name="connsiteY66" fmla="*/ 40449 h 213186"/>
              <a:gd name="connsiteX67" fmla="*/ 2293399 w 4156229"/>
              <a:gd name="connsiteY67" fmla="*/ 31750 h 213186"/>
              <a:gd name="connsiteX68" fmla="*/ 2336485 w 4156229"/>
              <a:gd name="connsiteY68" fmla="*/ 40449 h 213186"/>
              <a:gd name="connsiteX69" fmla="*/ 2341820 w 4156229"/>
              <a:gd name="connsiteY69" fmla="*/ 44045 h 213186"/>
              <a:gd name="connsiteX70" fmla="*/ 2349656 w 4156229"/>
              <a:gd name="connsiteY70" fmla="*/ 32421 h 213186"/>
              <a:gd name="connsiteX71" fmla="*/ 2427930 w 4156229"/>
              <a:gd name="connsiteY71" fmla="*/ 0 h 213186"/>
              <a:gd name="connsiteX72" fmla="*/ 2506203 w 4156229"/>
              <a:gd name="connsiteY72" fmla="*/ 32421 h 213186"/>
              <a:gd name="connsiteX73" fmla="*/ 2513669 w 4156229"/>
              <a:gd name="connsiteY73" fmla="*/ 43496 h 213186"/>
              <a:gd name="connsiteX74" fmla="*/ 2518189 w 4156229"/>
              <a:gd name="connsiteY74" fmla="*/ 40449 h 213186"/>
              <a:gd name="connsiteX75" fmla="*/ 2561275 w 4156229"/>
              <a:gd name="connsiteY75" fmla="*/ 31750 h 213186"/>
              <a:gd name="connsiteX76" fmla="*/ 2604364 w 4156229"/>
              <a:gd name="connsiteY76" fmla="*/ 40449 h 213186"/>
              <a:gd name="connsiteX77" fmla="*/ 2609697 w 4156229"/>
              <a:gd name="connsiteY77" fmla="*/ 44045 h 213186"/>
              <a:gd name="connsiteX78" fmla="*/ 2617534 w 4156229"/>
              <a:gd name="connsiteY78" fmla="*/ 32421 h 213186"/>
              <a:gd name="connsiteX79" fmla="*/ 2695807 w 4156229"/>
              <a:gd name="connsiteY79" fmla="*/ 0 h 213186"/>
              <a:gd name="connsiteX80" fmla="*/ 2774080 w 4156229"/>
              <a:gd name="connsiteY80" fmla="*/ 32421 h 213186"/>
              <a:gd name="connsiteX81" fmla="*/ 2781547 w 4156229"/>
              <a:gd name="connsiteY81" fmla="*/ 43496 h 213186"/>
              <a:gd name="connsiteX82" fmla="*/ 2786067 w 4156229"/>
              <a:gd name="connsiteY82" fmla="*/ 40449 h 213186"/>
              <a:gd name="connsiteX83" fmla="*/ 2829155 w 4156229"/>
              <a:gd name="connsiteY83" fmla="*/ 31750 h 213186"/>
              <a:gd name="connsiteX84" fmla="*/ 2872242 w 4156229"/>
              <a:gd name="connsiteY84" fmla="*/ 40449 h 213186"/>
              <a:gd name="connsiteX85" fmla="*/ 2877577 w 4156229"/>
              <a:gd name="connsiteY85" fmla="*/ 44045 h 213186"/>
              <a:gd name="connsiteX86" fmla="*/ 2885413 w 4156229"/>
              <a:gd name="connsiteY86" fmla="*/ 32421 h 213186"/>
              <a:gd name="connsiteX87" fmla="*/ 2963686 w 4156229"/>
              <a:gd name="connsiteY87" fmla="*/ 0 h 213186"/>
              <a:gd name="connsiteX88" fmla="*/ 3041959 w 4156229"/>
              <a:gd name="connsiteY88" fmla="*/ 32421 h 213186"/>
              <a:gd name="connsiteX89" fmla="*/ 3049425 w 4156229"/>
              <a:gd name="connsiteY89" fmla="*/ 43496 h 213186"/>
              <a:gd name="connsiteX90" fmla="*/ 3053946 w 4156229"/>
              <a:gd name="connsiteY90" fmla="*/ 40449 h 213186"/>
              <a:gd name="connsiteX91" fmla="*/ 3097033 w 4156229"/>
              <a:gd name="connsiteY91" fmla="*/ 31750 h 213186"/>
              <a:gd name="connsiteX92" fmla="*/ 3140120 w 4156229"/>
              <a:gd name="connsiteY92" fmla="*/ 40449 h 213186"/>
              <a:gd name="connsiteX93" fmla="*/ 3145454 w 4156229"/>
              <a:gd name="connsiteY93" fmla="*/ 44045 h 213186"/>
              <a:gd name="connsiteX94" fmla="*/ 3153291 w 4156229"/>
              <a:gd name="connsiteY94" fmla="*/ 32421 h 213186"/>
              <a:gd name="connsiteX95" fmla="*/ 3231564 w 4156229"/>
              <a:gd name="connsiteY95" fmla="*/ 0 h 213186"/>
              <a:gd name="connsiteX96" fmla="*/ 3309836 w 4156229"/>
              <a:gd name="connsiteY96" fmla="*/ 32421 h 213186"/>
              <a:gd name="connsiteX97" fmla="*/ 3317303 w 4156229"/>
              <a:gd name="connsiteY97" fmla="*/ 43496 h 213186"/>
              <a:gd name="connsiteX98" fmla="*/ 3321823 w 4156229"/>
              <a:gd name="connsiteY98" fmla="*/ 40449 h 213186"/>
              <a:gd name="connsiteX99" fmla="*/ 3364911 w 4156229"/>
              <a:gd name="connsiteY99" fmla="*/ 31750 h 213186"/>
              <a:gd name="connsiteX100" fmla="*/ 3407995 w 4156229"/>
              <a:gd name="connsiteY100" fmla="*/ 40449 h 213186"/>
              <a:gd name="connsiteX101" fmla="*/ 3413327 w 4156229"/>
              <a:gd name="connsiteY101" fmla="*/ 44044 h 213186"/>
              <a:gd name="connsiteX102" fmla="*/ 3421164 w 4156229"/>
              <a:gd name="connsiteY102" fmla="*/ 32421 h 213186"/>
              <a:gd name="connsiteX103" fmla="*/ 3499435 w 4156229"/>
              <a:gd name="connsiteY103" fmla="*/ 0 h 213186"/>
              <a:gd name="connsiteX104" fmla="*/ 3577708 w 4156229"/>
              <a:gd name="connsiteY104" fmla="*/ 32421 h 213186"/>
              <a:gd name="connsiteX105" fmla="*/ 3585176 w 4156229"/>
              <a:gd name="connsiteY105" fmla="*/ 43497 h 213186"/>
              <a:gd name="connsiteX106" fmla="*/ 3589698 w 4156229"/>
              <a:gd name="connsiteY106" fmla="*/ 40449 h 213186"/>
              <a:gd name="connsiteX107" fmla="*/ 3632785 w 4156229"/>
              <a:gd name="connsiteY107" fmla="*/ 31750 h 213186"/>
              <a:gd name="connsiteX108" fmla="*/ 3675873 w 4156229"/>
              <a:gd name="connsiteY108" fmla="*/ 40449 h 213186"/>
              <a:gd name="connsiteX109" fmla="*/ 3681204 w 4156229"/>
              <a:gd name="connsiteY109" fmla="*/ 44043 h 213186"/>
              <a:gd name="connsiteX110" fmla="*/ 3689040 w 4156229"/>
              <a:gd name="connsiteY110" fmla="*/ 32421 h 213186"/>
              <a:gd name="connsiteX111" fmla="*/ 3767313 w 4156229"/>
              <a:gd name="connsiteY111" fmla="*/ 0 h 213186"/>
              <a:gd name="connsiteX112" fmla="*/ 3845586 w 4156229"/>
              <a:gd name="connsiteY112" fmla="*/ 32421 h 213186"/>
              <a:gd name="connsiteX113" fmla="*/ 3853054 w 4156229"/>
              <a:gd name="connsiteY113" fmla="*/ 43497 h 213186"/>
              <a:gd name="connsiteX114" fmla="*/ 3857576 w 4156229"/>
              <a:gd name="connsiteY114" fmla="*/ 40449 h 213186"/>
              <a:gd name="connsiteX115" fmla="*/ 3900663 w 4156229"/>
              <a:gd name="connsiteY115" fmla="*/ 31750 h 213186"/>
              <a:gd name="connsiteX116" fmla="*/ 3943751 w 4156229"/>
              <a:gd name="connsiteY116" fmla="*/ 40449 h 213186"/>
              <a:gd name="connsiteX117" fmla="*/ 3949083 w 4156229"/>
              <a:gd name="connsiteY117" fmla="*/ 44044 h 213186"/>
              <a:gd name="connsiteX118" fmla="*/ 3956919 w 4156229"/>
              <a:gd name="connsiteY118" fmla="*/ 32421 h 213186"/>
              <a:gd name="connsiteX119" fmla="*/ 4035192 w 4156229"/>
              <a:gd name="connsiteY119" fmla="*/ 0 h 213186"/>
              <a:gd name="connsiteX120" fmla="*/ 4113465 w 4156229"/>
              <a:gd name="connsiteY120" fmla="*/ 32421 h 213186"/>
              <a:gd name="connsiteX121" fmla="*/ 4120933 w 4156229"/>
              <a:gd name="connsiteY121" fmla="*/ 43497 h 213186"/>
              <a:gd name="connsiteX122" fmla="*/ 4125455 w 4156229"/>
              <a:gd name="connsiteY122" fmla="*/ 40449 h 213186"/>
              <a:gd name="connsiteX123" fmla="*/ 4156229 w 4156229"/>
              <a:gd name="connsiteY123" fmla="*/ 34236 h 213186"/>
              <a:gd name="connsiteX124" fmla="*/ 4156229 w 4156229"/>
              <a:gd name="connsiteY124" fmla="*/ 121746 h 213186"/>
              <a:gd name="connsiteX125" fmla="*/ 0 w 4156229"/>
              <a:gd name="connsiteY125" fmla="*/ 213186 h 213186"/>
              <a:gd name="connsiteX0" fmla="*/ 102764 w 4156229"/>
              <a:gd name="connsiteY0" fmla="*/ 43496 h 213186"/>
              <a:gd name="connsiteX1" fmla="*/ 107284 w 4156229"/>
              <a:gd name="connsiteY1" fmla="*/ 40449 h 213186"/>
              <a:gd name="connsiteX2" fmla="*/ 150371 w 4156229"/>
              <a:gd name="connsiteY2" fmla="*/ 31750 h 213186"/>
              <a:gd name="connsiteX3" fmla="*/ 193458 w 4156229"/>
              <a:gd name="connsiteY3" fmla="*/ 40449 h 213186"/>
              <a:gd name="connsiteX4" fmla="*/ 198792 w 4156229"/>
              <a:gd name="connsiteY4" fmla="*/ 44044 h 213186"/>
              <a:gd name="connsiteX5" fmla="*/ 206629 w 4156229"/>
              <a:gd name="connsiteY5" fmla="*/ 32421 h 213186"/>
              <a:gd name="connsiteX6" fmla="*/ 284902 w 4156229"/>
              <a:gd name="connsiteY6" fmla="*/ 0 h 213186"/>
              <a:gd name="connsiteX7" fmla="*/ 363175 w 4156229"/>
              <a:gd name="connsiteY7" fmla="*/ 32421 h 213186"/>
              <a:gd name="connsiteX8" fmla="*/ 370642 w 4156229"/>
              <a:gd name="connsiteY8" fmla="*/ 43496 h 213186"/>
              <a:gd name="connsiteX9" fmla="*/ 375162 w 4156229"/>
              <a:gd name="connsiteY9" fmla="*/ 40449 h 213186"/>
              <a:gd name="connsiteX10" fmla="*/ 418249 w 4156229"/>
              <a:gd name="connsiteY10" fmla="*/ 31750 h 213186"/>
              <a:gd name="connsiteX11" fmla="*/ 461337 w 4156229"/>
              <a:gd name="connsiteY11" fmla="*/ 40449 h 213186"/>
              <a:gd name="connsiteX12" fmla="*/ 466670 w 4156229"/>
              <a:gd name="connsiteY12" fmla="*/ 44045 h 213186"/>
              <a:gd name="connsiteX13" fmla="*/ 474508 w 4156229"/>
              <a:gd name="connsiteY13" fmla="*/ 32421 h 213186"/>
              <a:gd name="connsiteX14" fmla="*/ 552781 w 4156229"/>
              <a:gd name="connsiteY14" fmla="*/ 0 h 213186"/>
              <a:gd name="connsiteX15" fmla="*/ 631054 w 4156229"/>
              <a:gd name="connsiteY15" fmla="*/ 32421 h 213186"/>
              <a:gd name="connsiteX16" fmla="*/ 638521 w 4156229"/>
              <a:gd name="connsiteY16" fmla="*/ 43496 h 213186"/>
              <a:gd name="connsiteX17" fmla="*/ 643041 w 4156229"/>
              <a:gd name="connsiteY17" fmla="*/ 40449 h 213186"/>
              <a:gd name="connsiteX18" fmla="*/ 686129 w 4156229"/>
              <a:gd name="connsiteY18" fmla="*/ 31750 h 213186"/>
              <a:gd name="connsiteX19" fmla="*/ 729216 w 4156229"/>
              <a:gd name="connsiteY19" fmla="*/ 40449 h 213186"/>
              <a:gd name="connsiteX20" fmla="*/ 734550 w 4156229"/>
              <a:gd name="connsiteY20" fmla="*/ 44045 h 213186"/>
              <a:gd name="connsiteX21" fmla="*/ 742387 w 4156229"/>
              <a:gd name="connsiteY21" fmla="*/ 32421 h 213186"/>
              <a:gd name="connsiteX22" fmla="*/ 820660 w 4156229"/>
              <a:gd name="connsiteY22" fmla="*/ 0 h 213186"/>
              <a:gd name="connsiteX23" fmla="*/ 898933 w 4156229"/>
              <a:gd name="connsiteY23" fmla="*/ 32421 h 213186"/>
              <a:gd name="connsiteX24" fmla="*/ 906401 w 4156229"/>
              <a:gd name="connsiteY24" fmla="*/ 43496 h 213186"/>
              <a:gd name="connsiteX25" fmla="*/ 910920 w 4156229"/>
              <a:gd name="connsiteY25" fmla="*/ 40449 h 213186"/>
              <a:gd name="connsiteX26" fmla="*/ 954008 w 4156229"/>
              <a:gd name="connsiteY26" fmla="*/ 31750 h 213186"/>
              <a:gd name="connsiteX27" fmla="*/ 997095 w 4156229"/>
              <a:gd name="connsiteY27" fmla="*/ 40449 h 213186"/>
              <a:gd name="connsiteX28" fmla="*/ 1002428 w 4156229"/>
              <a:gd name="connsiteY28" fmla="*/ 44045 h 213186"/>
              <a:gd name="connsiteX29" fmla="*/ 1010266 w 4156229"/>
              <a:gd name="connsiteY29" fmla="*/ 32421 h 213186"/>
              <a:gd name="connsiteX30" fmla="*/ 1088539 w 4156229"/>
              <a:gd name="connsiteY30" fmla="*/ 0 h 213186"/>
              <a:gd name="connsiteX31" fmla="*/ 1166812 w 4156229"/>
              <a:gd name="connsiteY31" fmla="*/ 32421 h 213186"/>
              <a:gd name="connsiteX32" fmla="*/ 1174279 w 4156229"/>
              <a:gd name="connsiteY32" fmla="*/ 43496 h 213186"/>
              <a:gd name="connsiteX33" fmla="*/ 1178799 w 4156229"/>
              <a:gd name="connsiteY33" fmla="*/ 40449 h 213186"/>
              <a:gd name="connsiteX34" fmla="*/ 1221886 w 4156229"/>
              <a:gd name="connsiteY34" fmla="*/ 31750 h 213186"/>
              <a:gd name="connsiteX35" fmla="*/ 1264974 w 4156229"/>
              <a:gd name="connsiteY35" fmla="*/ 40449 h 213186"/>
              <a:gd name="connsiteX36" fmla="*/ 1270307 w 4156229"/>
              <a:gd name="connsiteY36" fmla="*/ 44045 h 213186"/>
              <a:gd name="connsiteX37" fmla="*/ 1278144 w 4156229"/>
              <a:gd name="connsiteY37" fmla="*/ 32421 h 213186"/>
              <a:gd name="connsiteX38" fmla="*/ 1356419 w 4156229"/>
              <a:gd name="connsiteY38" fmla="*/ 0 h 213186"/>
              <a:gd name="connsiteX39" fmla="*/ 1434691 w 4156229"/>
              <a:gd name="connsiteY39" fmla="*/ 32421 h 213186"/>
              <a:gd name="connsiteX40" fmla="*/ 1442158 w 4156229"/>
              <a:gd name="connsiteY40" fmla="*/ 43496 h 213186"/>
              <a:gd name="connsiteX41" fmla="*/ 1446678 w 4156229"/>
              <a:gd name="connsiteY41" fmla="*/ 40449 h 213186"/>
              <a:gd name="connsiteX42" fmla="*/ 1489765 w 4156229"/>
              <a:gd name="connsiteY42" fmla="*/ 31750 h 213186"/>
              <a:gd name="connsiteX43" fmla="*/ 1532852 w 4156229"/>
              <a:gd name="connsiteY43" fmla="*/ 40449 h 213186"/>
              <a:gd name="connsiteX44" fmla="*/ 1538186 w 4156229"/>
              <a:gd name="connsiteY44" fmla="*/ 44044 h 213186"/>
              <a:gd name="connsiteX45" fmla="*/ 1546022 w 4156229"/>
              <a:gd name="connsiteY45" fmla="*/ 32421 h 213186"/>
              <a:gd name="connsiteX46" fmla="*/ 1624296 w 4156229"/>
              <a:gd name="connsiteY46" fmla="*/ 0 h 213186"/>
              <a:gd name="connsiteX47" fmla="*/ 1702569 w 4156229"/>
              <a:gd name="connsiteY47" fmla="*/ 32421 h 213186"/>
              <a:gd name="connsiteX48" fmla="*/ 1710036 w 4156229"/>
              <a:gd name="connsiteY48" fmla="*/ 43496 h 213186"/>
              <a:gd name="connsiteX49" fmla="*/ 1714555 w 4156229"/>
              <a:gd name="connsiteY49" fmla="*/ 40449 h 213186"/>
              <a:gd name="connsiteX50" fmla="*/ 1757642 w 4156229"/>
              <a:gd name="connsiteY50" fmla="*/ 31750 h 213186"/>
              <a:gd name="connsiteX51" fmla="*/ 1800730 w 4156229"/>
              <a:gd name="connsiteY51" fmla="*/ 40449 h 213186"/>
              <a:gd name="connsiteX52" fmla="*/ 1806063 w 4156229"/>
              <a:gd name="connsiteY52" fmla="*/ 44044 h 213186"/>
              <a:gd name="connsiteX53" fmla="*/ 1813900 w 4156229"/>
              <a:gd name="connsiteY53" fmla="*/ 32421 h 213186"/>
              <a:gd name="connsiteX54" fmla="*/ 1892171 w 4156229"/>
              <a:gd name="connsiteY54" fmla="*/ 0 h 213186"/>
              <a:gd name="connsiteX55" fmla="*/ 1970446 w 4156229"/>
              <a:gd name="connsiteY55" fmla="*/ 32421 h 213186"/>
              <a:gd name="connsiteX56" fmla="*/ 1977913 w 4156229"/>
              <a:gd name="connsiteY56" fmla="*/ 43496 h 213186"/>
              <a:gd name="connsiteX57" fmla="*/ 1982432 w 4156229"/>
              <a:gd name="connsiteY57" fmla="*/ 40449 h 213186"/>
              <a:gd name="connsiteX58" fmla="*/ 2025521 w 4156229"/>
              <a:gd name="connsiteY58" fmla="*/ 31750 h 213186"/>
              <a:gd name="connsiteX59" fmla="*/ 2068607 w 4156229"/>
              <a:gd name="connsiteY59" fmla="*/ 40449 h 213186"/>
              <a:gd name="connsiteX60" fmla="*/ 2073942 w 4156229"/>
              <a:gd name="connsiteY60" fmla="*/ 44045 h 213186"/>
              <a:gd name="connsiteX61" fmla="*/ 2081778 w 4156229"/>
              <a:gd name="connsiteY61" fmla="*/ 32421 h 213186"/>
              <a:gd name="connsiteX62" fmla="*/ 2160051 w 4156229"/>
              <a:gd name="connsiteY62" fmla="*/ 0 h 213186"/>
              <a:gd name="connsiteX63" fmla="*/ 2238324 w 4156229"/>
              <a:gd name="connsiteY63" fmla="*/ 32421 h 213186"/>
              <a:gd name="connsiteX64" fmla="*/ 2245790 w 4156229"/>
              <a:gd name="connsiteY64" fmla="*/ 43496 h 213186"/>
              <a:gd name="connsiteX65" fmla="*/ 2250311 w 4156229"/>
              <a:gd name="connsiteY65" fmla="*/ 40449 h 213186"/>
              <a:gd name="connsiteX66" fmla="*/ 2293399 w 4156229"/>
              <a:gd name="connsiteY66" fmla="*/ 31750 h 213186"/>
              <a:gd name="connsiteX67" fmla="*/ 2336485 w 4156229"/>
              <a:gd name="connsiteY67" fmla="*/ 40449 h 213186"/>
              <a:gd name="connsiteX68" fmla="*/ 2341820 w 4156229"/>
              <a:gd name="connsiteY68" fmla="*/ 44045 h 213186"/>
              <a:gd name="connsiteX69" fmla="*/ 2349656 w 4156229"/>
              <a:gd name="connsiteY69" fmla="*/ 32421 h 213186"/>
              <a:gd name="connsiteX70" fmla="*/ 2427930 w 4156229"/>
              <a:gd name="connsiteY70" fmla="*/ 0 h 213186"/>
              <a:gd name="connsiteX71" fmla="*/ 2506203 w 4156229"/>
              <a:gd name="connsiteY71" fmla="*/ 32421 h 213186"/>
              <a:gd name="connsiteX72" fmla="*/ 2513669 w 4156229"/>
              <a:gd name="connsiteY72" fmla="*/ 43496 h 213186"/>
              <a:gd name="connsiteX73" fmla="*/ 2518189 w 4156229"/>
              <a:gd name="connsiteY73" fmla="*/ 40449 h 213186"/>
              <a:gd name="connsiteX74" fmla="*/ 2561275 w 4156229"/>
              <a:gd name="connsiteY74" fmla="*/ 31750 h 213186"/>
              <a:gd name="connsiteX75" fmla="*/ 2604364 w 4156229"/>
              <a:gd name="connsiteY75" fmla="*/ 40449 h 213186"/>
              <a:gd name="connsiteX76" fmla="*/ 2609697 w 4156229"/>
              <a:gd name="connsiteY76" fmla="*/ 44045 h 213186"/>
              <a:gd name="connsiteX77" fmla="*/ 2617534 w 4156229"/>
              <a:gd name="connsiteY77" fmla="*/ 32421 h 213186"/>
              <a:gd name="connsiteX78" fmla="*/ 2695807 w 4156229"/>
              <a:gd name="connsiteY78" fmla="*/ 0 h 213186"/>
              <a:gd name="connsiteX79" fmla="*/ 2774080 w 4156229"/>
              <a:gd name="connsiteY79" fmla="*/ 32421 h 213186"/>
              <a:gd name="connsiteX80" fmla="*/ 2781547 w 4156229"/>
              <a:gd name="connsiteY80" fmla="*/ 43496 h 213186"/>
              <a:gd name="connsiteX81" fmla="*/ 2786067 w 4156229"/>
              <a:gd name="connsiteY81" fmla="*/ 40449 h 213186"/>
              <a:gd name="connsiteX82" fmla="*/ 2829155 w 4156229"/>
              <a:gd name="connsiteY82" fmla="*/ 31750 h 213186"/>
              <a:gd name="connsiteX83" fmla="*/ 2872242 w 4156229"/>
              <a:gd name="connsiteY83" fmla="*/ 40449 h 213186"/>
              <a:gd name="connsiteX84" fmla="*/ 2877577 w 4156229"/>
              <a:gd name="connsiteY84" fmla="*/ 44045 h 213186"/>
              <a:gd name="connsiteX85" fmla="*/ 2885413 w 4156229"/>
              <a:gd name="connsiteY85" fmla="*/ 32421 h 213186"/>
              <a:gd name="connsiteX86" fmla="*/ 2963686 w 4156229"/>
              <a:gd name="connsiteY86" fmla="*/ 0 h 213186"/>
              <a:gd name="connsiteX87" fmla="*/ 3041959 w 4156229"/>
              <a:gd name="connsiteY87" fmla="*/ 32421 h 213186"/>
              <a:gd name="connsiteX88" fmla="*/ 3049425 w 4156229"/>
              <a:gd name="connsiteY88" fmla="*/ 43496 h 213186"/>
              <a:gd name="connsiteX89" fmla="*/ 3053946 w 4156229"/>
              <a:gd name="connsiteY89" fmla="*/ 40449 h 213186"/>
              <a:gd name="connsiteX90" fmla="*/ 3097033 w 4156229"/>
              <a:gd name="connsiteY90" fmla="*/ 31750 h 213186"/>
              <a:gd name="connsiteX91" fmla="*/ 3140120 w 4156229"/>
              <a:gd name="connsiteY91" fmla="*/ 40449 h 213186"/>
              <a:gd name="connsiteX92" fmla="*/ 3145454 w 4156229"/>
              <a:gd name="connsiteY92" fmla="*/ 44045 h 213186"/>
              <a:gd name="connsiteX93" fmla="*/ 3153291 w 4156229"/>
              <a:gd name="connsiteY93" fmla="*/ 32421 h 213186"/>
              <a:gd name="connsiteX94" fmla="*/ 3231564 w 4156229"/>
              <a:gd name="connsiteY94" fmla="*/ 0 h 213186"/>
              <a:gd name="connsiteX95" fmla="*/ 3309836 w 4156229"/>
              <a:gd name="connsiteY95" fmla="*/ 32421 h 213186"/>
              <a:gd name="connsiteX96" fmla="*/ 3317303 w 4156229"/>
              <a:gd name="connsiteY96" fmla="*/ 43496 h 213186"/>
              <a:gd name="connsiteX97" fmla="*/ 3321823 w 4156229"/>
              <a:gd name="connsiteY97" fmla="*/ 40449 h 213186"/>
              <a:gd name="connsiteX98" fmla="*/ 3364911 w 4156229"/>
              <a:gd name="connsiteY98" fmla="*/ 31750 h 213186"/>
              <a:gd name="connsiteX99" fmla="*/ 3407995 w 4156229"/>
              <a:gd name="connsiteY99" fmla="*/ 40449 h 213186"/>
              <a:gd name="connsiteX100" fmla="*/ 3413327 w 4156229"/>
              <a:gd name="connsiteY100" fmla="*/ 44044 h 213186"/>
              <a:gd name="connsiteX101" fmla="*/ 3421164 w 4156229"/>
              <a:gd name="connsiteY101" fmla="*/ 32421 h 213186"/>
              <a:gd name="connsiteX102" fmla="*/ 3499435 w 4156229"/>
              <a:gd name="connsiteY102" fmla="*/ 0 h 213186"/>
              <a:gd name="connsiteX103" fmla="*/ 3577708 w 4156229"/>
              <a:gd name="connsiteY103" fmla="*/ 32421 h 213186"/>
              <a:gd name="connsiteX104" fmla="*/ 3585176 w 4156229"/>
              <a:gd name="connsiteY104" fmla="*/ 43497 h 213186"/>
              <a:gd name="connsiteX105" fmla="*/ 3589698 w 4156229"/>
              <a:gd name="connsiteY105" fmla="*/ 40449 h 213186"/>
              <a:gd name="connsiteX106" fmla="*/ 3632785 w 4156229"/>
              <a:gd name="connsiteY106" fmla="*/ 31750 h 213186"/>
              <a:gd name="connsiteX107" fmla="*/ 3675873 w 4156229"/>
              <a:gd name="connsiteY107" fmla="*/ 40449 h 213186"/>
              <a:gd name="connsiteX108" fmla="*/ 3681204 w 4156229"/>
              <a:gd name="connsiteY108" fmla="*/ 44043 h 213186"/>
              <a:gd name="connsiteX109" fmla="*/ 3689040 w 4156229"/>
              <a:gd name="connsiteY109" fmla="*/ 32421 h 213186"/>
              <a:gd name="connsiteX110" fmla="*/ 3767313 w 4156229"/>
              <a:gd name="connsiteY110" fmla="*/ 0 h 213186"/>
              <a:gd name="connsiteX111" fmla="*/ 3845586 w 4156229"/>
              <a:gd name="connsiteY111" fmla="*/ 32421 h 213186"/>
              <a:gd name="connsiteX112" fmla="*/ 3853054 w 4156229"/>
              <a:gd name="connsiteY112" fmla="*/ 43497 h 213186"/>
              <a:gd name="connsiteX113" fmla="*/ 3857576 w 4156229"/>
              <a:gd name="connsiteY113" fmla="*/ 40449 h 213186"/>
              <a:gd name="connsiteX114" fmla="*/ 3900663 w 4156229"/>
              <a:gd name="connsiteY114" fmla="*/ 31750 h 213186"/>
              <a:gd name="connsiteX115" fmla="*/ 3943751 w 4156229"/>
              <a:gd name="connsiteY115" fmla="*/ 40449 h 213186"/>
              <a:gd name="connsiteX116" fmla="*/ 3949083 w 4156229"/>
              <a:gd name="connsiteY116" fmla="*/ 44044 h 213186"/>
              <a:gd name="connsiteX117" fmla="*/ 3956919 w 4156229"/>
              <a:gd name="connsiteY117" fmla="*/ 32421 h 213186"/>
              <a:gd name="connsiteX118" fmla="*/ 4035192 w 4156229"/>
              <a:gd name="connsiteY118" fmla="*/ 0 h 213186"/>
              <a:gd name="connsiteX119" fmla="*/ 4113465 w 4156229"/>
              <a:gd name="connsiteY119" fmla="*/ 32421 h 213186"/>
              <a:gd name="connsiteX120" fmla="*/ 4120933 w 4156229"/>
              <a:gd name="connsiteY120" fmla="*/ 43497 h 213186"/>
              <a:gd name="connsiteX121" fmla="*/ 4125455 w 4156229"/>
              <a:gd name="connsiteY121" fmla="*/ 40449 h 213186"/>
              <a:gd name="connsiteX122" fmla="*/ 4156229 w 4156229"/>
              <a:gd name="connsiteY122" fmla="*/ 34236 h 213186"/>
              <a:gd name="connsiteX123" fmla="*/ 4156229 w 4156229"/>
              <a:gd name="connsiteY123" fmla="*/ 121746 h 213186"/>
              <a:gd name="connsiteX124" fmla="*/ 0 w 4156229"/>
              <a:gd name="connsiteY124" fmla="*/ 213186 h 213186"/>
              <a:gd name="connsiteX0" fmla="*/ 0 w 4053465"/>
              <a:gd name="connsiteY0" fmla="*/ 43496 h 121746"/>
              <a:gd name="connsiteX1" fmla="*/ 4520 w 4053465"/>
              <a:gd name="connsiteY1" fmla="*/ 40449 h 121746"/>
              <a:gd name="connsiteX2" fmla="*/ 47607 w 4053465"/>
              <a:gd name="connsiteY2" fmla="*/ 31750 h 121746"/>
              <a:gd name="connsiteX3" fmla="*/ 90694 w 4053465"/>
              <a:gd name="connsiteY3" fmla="*/ 40449 h 121746"/>
              <a:gd name="connsiteX4" fmla="*/ 96028 w 4053465"/>
              <a:gd name="connsiteY4" fmla="*/ 44044 h 121746"/>
              <a:gd name="connsiteX5" fmla="*/ 103865 w 4053465"/>
              <a:gd name="connsiteY5" fmla="*/ 32421 h 121746"/>
              <a:gd name="connsiteX6" fmla="*/ 182138 w 4053465"/>
              <a:gd name="connsiteY6" fmla="*/ 0 h 121746"/>
              <a:gd name="connsiteX7" fmla="*/ 260411 w 4053465"/>
              <a:gd name="connsiteY7" fmla="*/ 32421 h 121746"/>
              <a:gd name="connsiteX8" fmla="*/ 267878 w 4053465"/>
              <a:gd name="connsiteY8" fmla="*/ 43496 h 121746"/>
              <a:gd name="connsiteX9" fmla="*/ 272398 w 4053465"/>
              <a:gd name="connsiteY9" fmla="*/ 40449 h 121746"/>
              <a:gd name="connsiteX10" fmla="*/ 315485 w 4053465"/>
              <a:gd name="connsiteY10" fmla="*/ 31750 h 121746"/>
              <a:gd name="connsiteX11" fmla="*/ 358573 w 4053465"/>
              <a:gd name="connsiteY11" fmla="*/ 40449 h 121746"/>
              <a:gd name="connsiteX12" fmla="*/ 363906 w 4053465"/>
              <a:gd name="connsiteY12" fmla="*/ 44045 h 121746"/>
              <a:gd name="connsiteX13" fmla="*/ 371744 w 4053465"/>
              <a:gd name="connsiteY13" fmla="*/ 32421 h 121746"/>
              <a:gd name="connsiteX14" fmla="*/ 450017 w 4053465"/>
              <a:gd name="connsiteY14" fmla="*/ 0 h 121746"/>
              <a:gd name="connsiteX15" fmla="*/ 528290 w 4053465"/>
              <a:gd name="connsiteY15" fmla="*/ 32421 h 121746"/>
              <a:gd name="connsiteX16" fmla="*/ 535757 w 4053465"/>
              <a:gd name="connsiteY16" fmla="*/ 43496 h 121746"/>
              <a:gd name="connsiteX17" fmla="*/ 540277 w 4053465"/>
              <a:gd name="connsiteY17" fmla="*/ 40449 h 121746"/>
              <a:gd name="connsiteX18" fmla="*/ 583365 w 4053465"/>
              <a:gd name="connsiteY18" fmla="*/ 31750 h 121746"/>
              <a:gd name="connsiteX19" fmla="*/ 626452 w 4053465"/>
              <a:gd name="connsiteY19" fmla="*/ 40449 h 121746"/>
              <a:gd name="connsiteX20" fmla="*/ 631786 w 4053465"/>
              <a:gd name="connsiteY20" fmla="*/ 44045 h 121746"/>
              <a:gd name="connsiteX21" fmla="*/ 639623 w 4053465"/>
              <a:gd name="connsiteY21" fmla="*/ 32421 h 121746"/>
              <a:gd name="connsiteX22" fmla="*/ 717896 w 4053465"/>
              <a:gd name="connsiteY22" fmla="*/ 0 h 121746"/>
              <a:gd name="connsiteX23" fmla="*/ 796169 w 4053465"/>
              <a:gd name="connsiteY23" fmla="*/ 32421 h 121746"/>
              <a:gd name="connsiteX24" fmla="*/ 803637 w 4053465"/>
              <a:gd name="connsiteY24" fmla="*/ 43496 h 121746"/>
              <a:gd name="connsiteX25" fmla="*/ 808156 w 4053465"/>
              <a:gd name="connsiteY25" fmla="*/ 40449 h 121746"/>
              <a:gd name="connsiteX26" fmla="*/ 851244 w 4053465"/>
              <a:gd name="connsiteY26" fmla="*/ 31750 h 121746"/>
              <a:gd name="connsiteX27" fmla="*/ 894331 w 4053465"/>
              <a:gd name="connsiteY27" fmla="*/ 40449 h 121746"/>
              <a:gd name="connsiteX28" fmla="*/ 899664 w 4053465"/>
              <a:gd name="connsiteY28" fmla="*/ 44045 h 121746"/>
              <a:gd name="connsiteX29" fmla="*/ 907502 w 4053465"/>
              <a:gd name="connsiteY29" fmla="*/ 32421 h 121746"/>
              <a:gd name="connsiteX30" fmla="*/ 985775 w 4053465"/>
              <a:gd name="connsiteY30" fmla="*/ 0 h 121746"/>
              <a:gd name="connsiteX31" fmla="*/ 1064048 w 4053465"/>
              <a:gd name="connsiteY31" fmla="*/ 32421 h 121746"/>
              <a:gd name="connsiteX32" fmla="*/ 1071515 w 4053465"/>
              <a:gd name="connsiteY32" fmla="*/ 43496 h 121746"/>
              <a:gd name="connsiteX33" fmla="*/ 1076035 w 4053465"/>
              <a:gd name="connsiteY33" fmla="*/ 40449 h 121746"/>
              <a:gd name="connsiteX34" fmla="*/ 1119122 w 4053465"/>
              <a:gd name="connsiteY34" fmla="*/ 31750 h 121746"/>
              <a:gd name="connsiteX35" fmla="*/ 1162210 w 4053465"/>
              <a:gd name="connsiteY35" fmla="*/ 40449 h 121746"/>
              <a:gd name="connsiteX36" fmla="*/ 1167543 w 4053465"/>
              <a:gd name="connsiteY36" fmla="*/ 44045 h 121746"/>
              <a:gd name="connsiteX37" fmla="*/ 1175380 w 4053465"/>
              <a:gd name="connsiteY37" fmla="*/ 32421 h 121746"/>
              <a:gd name="connsiteX38" fmla="*/ 1253655 w 4053465"/>
              <a:gd name="connsiteY38" fmla="*/ 0 h 121746"/>
              <a:gd name="connsiteX39" fmla="*/ 1331927 w 4053465"/>
              <a:gd name="connsiteY39" fmla="*/ 32421 h 121746"/>
              <a:gd name="connsiteX40" fmla="*/ 1339394 w 4053465"/>
              <a:gd name="connsiteY40" fmla="*/ 43496 h 121746"/>
              <a:gd name="connsiteX41" fmla="*/ 1343914 w 4053465"/>
              <a:gd name="connsiteY41" fmla="*/ 40449 h 121746"/>
              <a:gd name="connsiteX42" fmla="*/ 1387001 w 4053465"/>
              <a:gd name="connsiteY42" fmla="*/ 31750 h 121746"/>
              <a:gd name="connsiteX43" fmla="*/ 1430088 w 4053465"/>
              <a:gd name="connsiteY43" fmla="*/ 40449 h 121746"/>
              <a:gd name="connsiteX44" fmla="*/ 1435422 w 4053465"/>
              <a:gd name="connsiteY44" fmla="*/ 44044 h 121746"/>
              <a:gd name="connsiteX45" fmla="*/ 1443258 w 4053465"/>
              <a:gd name="connsiteY45" fmla="*/ 32421 h 121746"/>
              <a:gd name="connsiteX46" fmla="*/ 1521532 w 4053465"/>
              <a:gd name="connsiteY46" fmla="*/ 0 h 121746"/>
              <a:gd name="connsiteX47" fmla="*/ 1599805 w 4053465"/>
              <a:gd name="connsiteY47" fmla="*/ 32421 h 121746"/>
              <a:gd name="connsiteX48" fmla="*/ 1607272 w 4053465"/>
              <a:gd name="connsiteY48" fmla="*/ 43496 h 121746"/>
              <a:gd name="connsiteX49" fmla="*/ 1611791 w 4053465"/>
              <a:gd name="connsiteY49" fmla="*/ 40449 h 121746"/>
              <a:gd name="connsiteX50" fmla="*/ 1654878 w 4053465"/>
              <a:gd name="connsiteY50" fmla="*/ 31750 h 121746"/>
              <a:gd name="connsiteX51" fmla="*/ 1697966 w 4053465"/>
              <a:gd name="connsiteY51" fmla="*/ 40449 h 121746"/>
              <a:gd name="connsiteX52" fmla="*/ 1703299 w 4053465"/>
              <a:gd name="connsiteY52" fmla="*/ 44044 h 121746"/>
              <a:gd name="connsiteX53" fmla="*/ 1711136 w 4053465"/>
              <a:gd name="connsiteY53" fmla="*/ 32421 h 121746"/>
              <a:gd name="connsiteX54" fmla="*/ 1789407 w 4053465"/>
              <a:gd name="connsiteY54" fmla="*/ 0 h 121746"/>
              <a:gd name="connsiteX55" fmla="*/ 1867682 w 4053465"/>
              <a:gd name="connsiteY55" fmla="*/ 32421 h 121746"/>
              <a:gd name="connsiteX56" fmla="*/ 1875149 w 4053465"/>
              <a:gd name="connsiteY56" fmla="*/ 43496 h 121746"/>
              <a:gd name="connsiteX57" fmla="*/ 1879668 w 4053465"/>
              <a:gd name="connsiteY57" fmla="*/ 40449 h 121746"/>
              <a:gd name="connsiteX58" fmla="*/ 1922757 w 4053465"/>
              <a:gd name="connsiteY58" fmla="*/ 31750 h 121746"/>
              <a:gd name="connsiteX59" fmla="*/ 1965843 w 4053465"/>
              <a:gd name="connsiteY59" fmla="*/ 40449 h 121746"/>
              <a:gd name="connsiteX60" fmla="*/ 1971178 w 4053465"/>
              <a:gd name="connsiteY60" fmla="*/ 44045 h 121746"/>
              <a:gd name="connsiteX61" fmla="*/ 1979014 w 4053465"/>
              <a:gd name="connsiteY61" fmla="*/ 32421 h 121746"/>
              <a:gd name="connsiteX62" fmla="*/ 2057287 w 4053465"/>
              <a:gd name="connsiteY62" fmla="*/ 0 h 121746"/>
              <a:gd name="connsiteX63" fmla="*/ 2135560 w 4053465"/>
              <a:gd name="connsiteY63" fmla="*/ 32421 h 121746"/>
              <a:gd name="connsiteX64" fmla="*/ 2143026 w 4053465"/>
              <a:gd name="connsiteY64" fmla="*/ 43496 h 121746"/>
              <a:gd name="connsiteX65" fmla="*/ 2147547 w 4053465"/>
              <a:gd name="connsiteY65" fmla="*/ 40449 h 121746"/>
              <a:gd name="connsiteX66" fmla="*/ 2190635 w 4053465"/>
              <a:gd name="connsiteY66" fmla="*/ 31750 h 121746"/>
              <a:gd name="connsiteX67" fmla="*/ 2233721 w 4053465"/>
              <a:gd name="connsiteY67" fmla="*/ 40449 h 121746"/>
              <a:gd name="connsiteX68" fmla="*/ 2239056 w 4053465"/>
              <a:gd name="connsiteY68" fmla="*/ 44045 h 121746"/>
              <a:gd name="connsiteX69" fmla="*/ 2246892 w 4053465"/>
              <a:gd name="connsiteY69" fmla="*/ 32421 h 121746"/>
              <a:gd name="connsiteX70" fmla="*/ 2325166 w 4053465"/>
              <a:gd name="connsiteY70" fmla="*/ 0 h 121746"/>
              <a:gd name="connsiteX71" fmla="*/ 2403439 w 4053465"/>
              <a:gd name="connsiteY71" fmla="*/ 32421 h 121746"/>
              <a:gd name="connsiteX72" fmla="*/ 2410905 w 4053465"/>
              <a:gd name="connsiteY72" fmla="*/ 43496 h 121746"/>
              <a:gd name="connsiteX73" fmla="*/ 2415425 w 4053465"/>
              <a:gd name="connsiteY73" fmla="*/ 40449 h 121746"/>
              <a:gd name="connsiteX74" fmla="*/ 2458511 w 4053465"/>
              <a:gd name="connsiteY74" fmla="*/ 31750 h 121746"/>
              <a:gd name="connsiteX75" fmla="*/ 2501600 w 4053465"/>
              <a:gd name="connsiteY75" fmla="*/ 40449 h 121746"/>
              <a:gd name="connsiteX76" fmla="*/ 2506933 w 4053465"/>
              <a:gd name="connsiteY76" fmla="*/ 44045 h 121746"/>
              <a:gd name="connsiteX77" fmla="*/ 2514770 w 4053465"/>
              <a:gd name="connsiteY77" fmla="*/ 32421 h 121746"/>
              <a:gd name="connsiteX78" fmla="*/ 2593043 w 4053465"/>
              <a:gd name="connsiteY78" fmla="*/ 0 h 121746"/>
              <a:gd name="connsiteX79" fmla="*/ 2671316 w 4053465"/>
              <a:gd name="connsiteY79" fmla="*/ 32421 h 121746"/>
              <a:gd name="connsiteX80" fmla="*/ 2678783 w 4053465"/>
              <a:gd name="connsiteY80" fmla="*/ 43496 h 121746"/>
              <a:gd name="connsiteX81" fmla="*/ 2683303 w 4053465"/>
              <a:gd name="connsiteY81" fmla="*/ 40449 h 121746"/>
              <a:gd name="connsiteX82" fmla="*/ 2726391 w 4053465"/>
              <a:gd name="connsiteY82" fmla="*/ 31750 h 121746"/>
              <a:gd name="connsiteX83" fmla="*/ 2769478 w 4053465"/>
              <a:gd name="connsiteY83" fmla="*/ 40449 h 121746"/>
              <a:gd name="connsiteX84" fmla="*/ 2774813 w 4053465"/>
              <a:gd name="connsiteY84" fmla="*/ 44045 h 121746"/>
              <a:gd name="connsiteX85" fmla="*/ 2782649 w 4053465"/>
              <a:gd name="connsiteY85" fmla="*/ 32421 h 121746"/>
              <a:gd name="connsiteX86" fmla="*/ 2860922 w 4053465"/>
              <a:gd name="connsiteY86" fmla="*/ 0 h 121746"/>
              <a:gd name="connsiteX87" fmla="*/ 2939195 w 4053465"/>
              <a:gd name="connsiteY87" fmla="*/ 32421 h 121746"/>
              <a:gd name="connsiteX88" fmla="*/ 2946661 w 4053465"/>
              <a:gd name="connsiteY88" fmla="*/ 43496 h 121746"/>
              <a:gd name="connsiteX89" fmla="*/ 2951182 w 4053465"/>
              <a:gd name="connsiteY89" fmla="*/ 40449 h 121746"/>
              <a:gd name="connsiteX90" fmla="*/ 2994269 w 4053465"/>
              <a:gd name="connsiteY90" fmla="*/ 31750 h 121746"/>
              <a:gd name="connsiteX91" fmla="*/ 3037356 w 4053465"/>
              <a:gd name="connsiteY91" fmla="*/ 40449 h 121746"/>
              <a:gd name="connsiteX92" fmla="*/ 3042690 w 4053465"/>
              <a:gd name="connsiteY92" fmla="*/ 44045 h 121746"/>
              <a:gd name="connsiteX93" fmla="*/ 3050527 w 4053465"/>
              <a:gd name="connsiteY93" fmla="*/ 32421 h 121746"/>
              <a:gd name="connsiteX94" fmla="*/ 3128800 w 4053465"/>
              <a:gd name="connsiteY94" fmla="*/ 0 h 121746"/>
              <a:gd name="connsiteX95" fmla="*/ 3207072 w 4053465"/>
              <a:gd name="connsiteY95" fmla="*/ 32421 h 121746"/>
              <a:gd name="connsiteX96" fmla="*/ 3214539 w 4053465"/>
              <a:gd name="connsiteY96" fmla="*/ 43496 h 121746"/>
              <a:gd name="connsiteX97" fmla="*/ 3219059 w 4053465"/>
              <a:gd name="connsiteY97" fmla="*/ 40449 h 121746"/>
              <a:gd name="connsiteX98" fmla="*/ 3262147 w 4053465"/>
              <a:gd name="connsiteY98" fmla="*/ 31750 h 121746"/>
              <a:gd name="connsiteX99" fmla="*/ 3305231 w 4053465"/>
              <a:gd name="connsiteY99" fmla="*/ 40449 h 121746"/>
              <a:gd name="connsiteX100" fmla="*/ 3310563 w 4053465"/>
              <a:gd name="connsiteY100" fmla="*/ 44044 h 121746"/>
              <a:gd name="connsiteX101" fmla="*/ 3318400 w 4053465"/>
              <a:gd name="connsiteY101" fmla="*/ 32421 h 121746"/>
              <a:gd name="connsiteX102" fmla="*/ 3396671 w 4053465"/>
              <a:gd name="connsiteY102" fmla="*/ 0 h 121746"/>
              <a:gd name="connsiteX103" fmla="*/ 3474944 w 4053465"/>
              <a:gd name="connsiteY103" fmla="*/ 32421 h 121746"/>
              <a:gd name="connsiteX104" fmla="*/ 3482412 w 4053465"/>
              <a:gd name="connsiteY104" fmla="*/ 43497 h 121746"/>
              <a:gd name="connsiteX105" fmla="*/ 3486934 w 4053465"/>
              <a:gd name="connsiteY105" fmla="*/ 40449 h 121746"/>
              <a:gd name="connsiteX106" fmla="*/ 3530021 w 4053465"/>
              <a:gd name="connsiteY106" fmla="*/ 31750 h 121746"/>
              <a:gd name="connsiteX107" fmla="*/ 3573109 w 4053465"/>
              <a:gd name="connsiteY107" fmla="*/ 40449 h 121746"/>
              <a:gd name="connsiteX108" fmla="*/ 3578440 w 4053465"/>
              <a:gd name="connsiteY108" fmla="*/ 44043 h 121746"/>
              <a:gd name="connsiteX109" fmla="*/ 3586276 w 4053465"/>
              <a:gd name="connsiteY109" fmla="*/ 32421 h 121746"/>
              <a:gd name="connsiteX110" fmla="*/ 3664549 w 4053465"/>
              <a:gd name="connsiteY110" fmla="*/ 0 h 121746"/>
              <a:gd name="connsiteX111" fmla="*/ 3742822 w 4053465"/>
              <a:gd name="connsiteY111" fmla="*/ 32421 h 121746"/>
              <a:gd name="connsiteX112" fmla="*/ 3750290 w 4053465"/>
              <a:gd name="connsiteY112" fmla="*/ 43497 h 121746"/>
              <a:gd name="connsiteX113" fmla="*/ 3754812 w 4053465"/>
              <a:gd name="connsiteY113" fmla="*/ 40449 h 121746"/>
              <a:gd name="connsiteX114" fmla="*/ 3797899 w 4053465"/>
              <a:gd name="connsiteY114" fmla="*/ 31750 h 121746"/>
              <a:gd name="connsiteX115" fmla="*/ 3840987 w 4053465"/>
              <a:gd name="connsiteY115" fmla="*/ 40449 h 121746"/>
              <a:gd name="connsiteX116" fmla="*/ 3846319 w 4053465"/>
              <a:gd name="connsiteY116" fmla="*/ 44044 h 121746"/>
              <a:gd name="connsiteX117" fmla="*/ 3854155 w 4053465"/>
              <a:gd name="connsiteY117" fmla="*/ 32421 h 121746"/>
              <a:gd name="connsiteX118" fmla="*/ 3932428 w 4053465"/>
              <a:gd name="connsiteY118" fmla="*/ 0 h 121746"/>
              <a:gd name="connsiteX119" fmla="*/ 4010701 w 4053465"/>
              <a:gd name="connsiteY119" fmla="*/ 32421 h 121746"/>
              <a:gd name="connsiteX120" fmla="*/ 4018169 w 4053465"/>
              <a:gd name="connsiteY120" fmla="*/ 43497 h 121746"/>
              <a:gd name="connsiteX121" fmla="*/ 4022691 w 4053465"/>
              <a:gd name="connsiteY121" fmla="*/ 40449 h 121746"/>
              <a:gd name="connsiteX122" fmla="*/ 4053465 w 4053465"/>
              <a:gd name="connsiteY122" fmla="*/ 34236 h 121746"/>
              <a:gd name="connsiteX123" fmla="*/ 4053465 w 4053465"/>
              <a:gd name="connsiteY123" fmla="*/ 121746 h 121746"/>
              <a:gd name="connsiteX0" fmla="*/ 0 w 4053465"/>
              <a:gd name="connsiteY0" fmla="*/ 43496 h 44045"/>
              <a:gd name="connsiteX1" fmla="*/ 4520 w 4053465"/>
              <a:gd name="connsiteY1" fmla="*/ 40449 h 44045"/>
              <a:gd name="connsiteX2" fmla="*/ 47607 w 4053465"/>
              <a:gd name="connsiteY2" fmla="*/ 31750 h 44045"/>
              <a:gd name="connsiteX3" fmla="*/ 90694 w 4053465"/>
              <a:gd name="connsiteY3" fmla="*/ 40449 h 44045"/>
              <a:gd name="connsiteX4" fmla="*/ 96028 w 4053465"/>
              <a:gd name="connsiteY4" fmla="*/ 44044 h 44045"/>
              <a:gd name="connsiteX5" fmla="*/ 103865 w 4053465"/>
              <a:gd name="connsiteY5" fmla="*/ 32421 h 44045"/>
              <a:gd name="connsiteX6" fmla="*/ 182138 w 4053465"/>
              <a:gd name="connsiteY6" fmla="*/ 0 h 44045"/>
              <a:gd name="connsiteX7" fmla="*/ 260411 w 4053465"/>
              <a:gd name="connsiteY7" fmla="*/ 32421 h 44045"/>
              <a:gd name="connsiteX8" fmla="*/ 267878 w 4053465"/>
              <a:gd name="connsiteY8" fmla="*/ 43496 h 44045"/>
              <a:gd name="connsiteX9" fmla="*/ 272398 w 4053465"/>
              <a:gd name="connsiteY9" fmla="*/ 40449 h 44045"/>
              <a:gd name="connsiteX10" fmla="*/ 315485 w 4053465"/>
              <a:gd name="connsiteY10" fmla="*/ 31750 h 44045"/>
              <a:gd name="connsiteX11" fmla="*/ 358573 w 4053465"/>
              <a:gd name="connsiteY11" fmla="*/ 40449 h 44045"/>
              <a:gd name="connsiteX12" fmla="*/ 363906 w 4053465"/>
              <a:gd name="connsiteY12" fmla="*/ 44045 h 44045"/>
              <a:gd name="connsiteX13" fmla="*/ 371744 w 4053465"/>
              <a:gd name="connsiteY13" fmla="*/ 32421 h 44045"/>
              <a:gd name="connsiteX14" fmla="*/ 450017 w 4053465"/>
              <a:gd name="connsiteY14" fmla="*/ 0 h 44045"/>
              <a:gd name="connsiteX15" fmla="*/ 528290 w 4053465"/>
              <a:gd name="connsiteY15" fmla="*/ 32421 h 44045"/>
              <a:gd name="connsiteX16" fmla="*/ 535757 w 4053465"/>
              <a:gd name="connsiteY16" fmla="*/ 43496 h 44045"/>
              <a:gd name="connsiteX17" fmla="*/ 540277 w 4053465"/>
              <a:gd name="connsiteY17" fmla="*/ 40449 h 44045"/>
              <a:gd name="connsiteX18" fmla="*/ 583365 w 4053465"/>
              <a:gd name="connsiteY18" fmla="*/ 31750 h 44045"/>
              <a:gd name="connsiteX19" fmla="*/ 626452 w 4053465"/>
              <a:gd name="connsiteY19" fmla="*/ 40449 h 44045"/>
              <a:gd name="connsiteX20" fmla="*/ 631786 w 4053465"/>
              <a:gd name="connsiteY20" fmla="*/ 44045 h 44045"/>
              <a:gd name="connsiteX21" fmla="*/ 639623 w 4053465"/>
              <a:gd name="connsiteY21" fmla="*/ 32421 h 44045"/>
              <a:gd name="connsiteX22" fmla="*/ 717896 w 4053465"/>
              <a:gd name="connsiteY22" fmla="*/ 0 h 44045"/>
              <a:gd name="connsiteX23" fmla="*/ 796169 w 4053465"/>
              <a:gd name="connsiteY23" fmla="*/ 32421 h 44045"/>
              <a:gd name="connsiteX24" fmla="*/ 803637 w 4053465"/>
              <a:gd name="connsiteY24" fmla="*/ 43496 h 44045"/>
              <a:gd name="connsiteX25" fmla="*/ 808156 w 4053465"/>
              <a:gd name="connsiteY25" fmla="*/ 40449 h 44045"/>
              <a:gd name="connsiteX26" fmla="*/ 851244 w 4053465"/>
              <a:gd name="connsiteY26" fmla="*/ 31750 h 44045"/>
              <a:gd name="connsiteX27" fmla="*/ 894331 w 4053465"/>
              <a:gd name="connsiteY27" fmla="*/ 40449 h 44045"/>
              <a:gd name="connsiteX28" fmla="*/ 899664 w 4053465"/>
              <a:gd name="connsiteY28" fmla="*/ 44045 h 44045"/>
              <a:gd name="connsiteX29" fmla="*/ 907502 w 4053465"/>
              <a:gd name="connsiteY29" fmla="*/ 32421 h 44045"/>
              <a:gd name="connsiteX30" fmla="*/ 985775 w 4053465"/>
              <a:gd name="connsiteY30" fmla="*/ 0 h 44045"/>
              <a:gd name="connsiteX31" fmla="*/ 1064048 w 4053465"/>
              <a:gd name="connsiteY31" fmla="*/ 32421 h 44045"/>
              <a:gd name="connsiteX32" fmla="*/ 1071515 w 4053465"/>
              <a:gd name="connsiteY32" fmla="*/ 43496 h 44045"/>
              <a:gd name="connsiteX33" fmla="*/ 1076035 w 4053465"/>
              <a:gd name="connsiteY33" fmla="*/ 40449 h 44045"/>
              <a:gd name="connsiteX34" fmla="*/ 1119122 w 4053465"/>
              <a:gd name="connsiteY34" fmla="*/ 31750 h 44045"/>
              <a:gd name="connsiteX35" fmla="*/ 1162210 w 4053465"/>
              <a:gd name="connsiteY35" fmla="*/ 40449 h 44045"/>
              <a:gd name="connsiteX36" fmla="*/ 1167543 w 4053465"/>
              <a:gd name="connsiteY36" fmla="*/ 44045 h 44045"/>
              <a:gd name="connsiteX37" fmla="*/ 1175380 w 4053465"/>
              <a:gd name="connsiteY37" fmla="*/ 32421 h 44045"/>
              <a:gd name="connsiteX38" fmla="*/ 1253655 w 4053465"/>
              <a:gd name="connsiteY38" fmla="*/ 0 h 44045"/>
              <a:gd name="connsiteX39" fmla="*/ 1331927 w 4053465"/>
              <a:gd name="connsiteY39" fmla="*/ 32421 h 44045"/>
              <a:gd name="connsiteX40" fmla="*/ 1339394 w 4053465"/>
              <a:gd name="connsiteY40" fmla="*/ 43496 h 44045"/>
              <a:gd name="connsiteX41" fmla="*/ 1343914 w 4053465"/>
              <a:gd name="connsiteY41" fmla="*/ 40449 h 44045"/>
              <a:gd name="connsiteX42" fmla="*/ 1387001 w 4053465"/>
              <a:gd name="connsiteY42" fmla="*/ 31750 h 44045"/>
              <a:gd name="connsiteX43" fmla="*/ 1430088 w 4053465"/>
              <a:gd name="connsiteY43" fmla="*/ 40449 h 44045"/>
              <a:gd name="connsiteX44" fmla="*/ 1435422 w 4053465"/>
              <a:gd name="connsiteY44" fmla="*/ 44044 h 44045"/>
              <a:gd name="connsiteX45" fmla="*/ 1443258 w 4053465"/>
              <a:gd name="connsiteY45" fmla="*/ 32421 h 44045"/>
              <a:gd name="connsiteX46" fmla="*/ 1521532 w 4053465"/>
              <a:gd name="connsiteY46" fmla="*/ 0 h 44045"/>
              <a:gd name="connsiteX47" fmla="*/ 1599805 w 4053465"/>
              <a:gd name="connsiteY47" fmla="*/ 32421 h 44045"/>
              <a:gd name="connsiteX48" fmla="*/ 1607272 w 4053465"/>
              <a:gd name="connsiteY48" fmla="*/ 43496 h 44045"/>
              <a:gd name="connsiteX49" fmla="*/ 1611791 w 4053465"/>
              <a:gd name="connsiteY49" fmla="*/ 40449 h 44045"/>
              <a:gd name="connsiteX50" fmla="*/ 1654878 w 4053465"/>
              <a:gd name="connsiteY50" fmla="*/ 31750 h 44045"/>
              <a:gd name="connsiteX51" fmla="*/ 1697966 w 4053465"/>
              <a:gd name="connsiteY51" fmla="*/ 40449 h 44045"/>
              <a:gd name="connsiteX52" fmla="*/ 1703299 w 4053465"/>
              <a:gd name="connsiteY52" fmla="*/ 44044 h 44045"/>
              <a:gd name="connsiteX53" fmla="*/ 1711136 w 4053465"/>
              <a:gd name="connsiteY53" fmla="*/ 32421 h 44045"/>
              <a:gd name="connsiteX54" fmla="*/ 1789407 w 4053465"/>
              <a:gd name="connsiteY54" fmla="*/ 0 h 44045"/>
              <a:gd name="connsiteX55" fmla="*/ 1867682 w 4053465"/>
              <a:gd name="connsiteY55" fmla="*/ 32421 h 44045"/>
              <a:gd name="connsiteX56" fmla="*/ 1875149 w 4053465"/>
              <a:gd name="connsiteY56" fmla="*/ 43496 h 44045"/>
              <a:gd name="connsiteX57" fmla="*/ 1879668 w 4053465"/>
              <a:gd name="connsiteY57" fmla="*/ 40449 h 44045"/>
              <a:gd name="connsiteX58" fmla="*/ 1922757 w 4053465"/>
              <a:gd name="connsiteY58" fmla="*/ 31750 h 44045"/>
              <a:gd name="connsiteX59" fmla="*/ 1965843 w 4053465"/>
              <a:gd name="connsiteY59" fmla="*/ 40449 h 44045"/>
              <a:gd name="connsiteX60" fmla="*/ 1971178 w 4053465"/>
              <a:gd name="connsiteY60" fmla="*/ 44045 h 44045"/>
              <a:gd name="connsiteX61" fmla="*/ 1979014 w 4053465"/>
              <a:gd name="connsiteY61" fmla="*/ 32421 h 44045"/>
              <a:gd name="connsiteX62" fmla="*/ 2057287 w 4053465"/>
              <a:gd name="connsiteY62" fmla="*/ 0 h 44045"/>
              <a:gd name="connsiteX63" fmla="*/ 2135560 w 4053465"/>
              <a:gd name="connsiteY63" fmla="*/ 32421 h 44045"/>
              <a:gd name="connsiteX64" fmla="*/ 2143026 w 4053465"/>
              <a:gd name="connsiteY64" fmla="*/ 43496 h 44045"/>
              <a:gd name="connsiteX65" fmla="*/ 2147547 w 4053465"/>
              <a:gd name="connsiteY65" fmla="*/ 40449 h 44045"/>
              <a:gd name="connsiteX66" fmla="*/ 2190635 w 4053465"/>
              <a:gd name="connsiteY66" fmla="*/ 31750 h 44045"/>
              <a:gd name="connsiteX67" fmla="*/ 2233721 w 4053465"/>
              <a:gd name="connsiteY67" fmla="*/ 40449 h 44045"/>
              <a:gd name="connsiteX68" fmla="*/ 2239056 w 4053465"/>
              <a:gd name="connsiteY68" fmla="*/ 44045 h 44045"/>
              <a:gd name="connsiteX69" fmla="*/ 2246892 w 4053465"/>
              <a:gd name="connsiteY69" fmla="*/ 32421 h 44045"/>
              <a:gd name="connsiteX70" fmla="*/ 2325166 w 4053465"/>
              <a:gd name="connsiteY70" fmla="*/ 0 h 44045"/>
              <a:gd name="connsiteX71" fmla="*/ 2403439 w 4053465"/>
              <a:gd name="connsiteY71" fmla="*/ 32421 h 44045"/>
              <a:gd name="connsiteX72" fmla="*/ 2410905 w 4053465"/>
              <a:gd name="connsiteY72" fmla="*/ 43496 h 44045"/>
              <a:gd name="connsiteX73" fmla="*/ 2415425 w 4053465"/>
              <a:gd name="connsiteY73" fmla="*/ 40449 h 44045"/>
              <a:gd name="connsiteX74" fmla="*/ 2458511 w 4053465"/>
              <a:gd name="connsiteY74" fmla="*/ 31750 h 44045"/>
              <a:gd name="connsiteX75" fmla="*/ 2501600 w 4053465"/>
              <a:gd name="connsiteY75" fmla="*/ 40449 h 44045"/>
              <a:gd name="connsiteX76" fmla="*/ 2506933 w 4053465"/>
              <a:gd name="connsiteY76" fmla="*/ 44045 h 44045"/>
              <a:gd name="connsiteX77" fmla="*/ 2514770 w 4053465"/>
              <a:gd name="connsiteY77" fmla="*/ 32421 h 44045"/>
              <a:gd name="connsiteX78" fmla="*/ 2593043 w 4053465"/>
              <a:gd name="connsiteY78" fmla="*/ 0 h 44045"/>
              <a:gd name="connsiteX79" fmla="*/ 2671316 w 4053465"/>
              <a:gd name="connsiteY79" fmla="*/ 32421 h 44045"/>
              <a:gd name="connsiteX80" fmla="*/ 2678783 w 4053465"/>
              <a:gd name="connsiteY80" fmla="*/ 43496 h 44045"/>
              <a:gd name="connsiteX81" fmla="*/ 2683303 w 4053465"/>
              <a:gd name="connsiteY81" fmla="*/ 40449 h 44045"/>
              <a:gd name="connsiteX82" fmla="*/ 2726391 w 4053465"/>
              <a:gd name="connsiteY82" fmla="*/ 31750 h 44045"/>
              <a:gd name="connsiteX83" fmla="*/ 2769478 w 4053465"/>
              <a:gd name="connsiteY83" fmla="*/ 40449 h 44045"/>
              <a:gd name="connsiteX84" fmla="*/ 2774813 w 4053465"/>
              <a:gd name="connsiteY84" fmla="*/ 44045 h 44045"/>
              <a:gd name="connsiteX85" fmla="*/ 2782649 w 4053465"/>
              <a:gd name="connsiteY85" fmla="*/ 32421 h 44045"/>
              <a:gd name="connsiteX86" fmla="*/ 2860922 w 4053465"/>
              <a:gd name="connsiteY86" fmla="*/ 0 h 44045"/>
              <a:gd name="connsiteX87" fmla="*/ 2939195 w 4053465"/>
              <a:gd name="connsiteY87" fmla="*/ 32421 h 44045"/>
              <a:gd name="connsiteX88" fmla="*/ 2946661 w 4053465"/>
              <a:gd name="connsiteY88" fmla="*/ 43496 h 44045"/>
              <a:gd name="connsiteX89" fmla="*/ 2951182 w 4053465"/>
              <a:gd name="connsiteY89" fmla="*/ 40449 h 44045"/>
              <a:gd name="connsiteX90" fmla="*/ 2994269 w 4053465"/>
              <a:gd name="connsiteY90" fmla="*/ 31750 h 44045"/>
              <a:gd name="connsiteX91" fmla="*/ 3037356 w 4053465"/>
              <a:gd name="connsiteY91" fmla="*/ 40449 h 44045"/>
              <a:gd name="connsiteX92" fmla="*/ 3042690 w 4053465"/>
              <a:gd name="connsiteY92" fmla="*/ 44045 h 44045"/>
              <a:gd name="connsiteX93" fmla="*/ 3050527 w 4053465"/>
              <a:gd name="connsiteY93" fmla="*/ 32421 h 44045"/>
              <a:gd name="connsiteX94" fmla="*/ 3128800 w 4053465"/>
              <a:gd name="connsiteY94" fmla="*/ 0 h 44045"/>
              <a:gd name="connsiteX95" fmla="*/ 3207072 w 4053465"/>
              <a:gd name="connsiteY95" fmla="*/ 32421 h 44045"/>
              <a:gd name="connsiteX96" fmla="*/ 3214539 w 4053465"/>
              <a:gd name="connsiteY96" fmla="*/ 43496 h 44045"/>
              <a:gd name="connsiteX97" fmla="*/ 3219059 w 4053465"/>
              <a:gd name="connsiteY97" fmla="*/ 40449 h 44045"/>
              <a:gd name="connsiteX98" fmla="*/ 3262147 w 4053465"/>
              <a:gd name="connsiteY98" fmla="*/ 31750 h 44045"/>
              <a:gd name="connsiteX99" fmla="*/ 3305231 w 4053465"/>
              <a:gd name="connsiteY99" fmla="*/ 40449 h 44045"/>
              <a:gd name="connsiteX100" fmla="*/ 3310563 w 4053465"/>
              <a:gd name="connsiteY100" fmla="*/ 44044 h 44045"/>
              <a:gd name="connsiteX101" fmla="*/ 3318400 w 4053465"/>
              <a:gd name="connsiteY101" fmla="*/ 32421 h 44045"/>
              <a:gd name="connsiteX102" fmla="*/ 3396671 w 4053465"/>
              <a:gd name="connsiteY102" fmla="*/ 0 h 44045"/>
              <a:gd name="connsiteX103" fmla="*/ 3474944 w 4053465"/>
              <a:gd name="connsiteY103" fmla="*/ 32421 h 44045"/>
              <a:gd name="connsiteX104" fmla="*/ 3482412 w 4053465"/>
              <a:gd name="connsiteY104" fmla="*/ 43497 h 44045"/>
              <a:gd name="connsiteX105" fmla="*/ 3486934 w 4053465"/>
              <a:gd name="connsiteY105" fmla="*/ 40449 h 44045"/>
              <a:gd name="connsiteX106" fmla="*/ 3530021 w 4053465"/>
              <a:gd name="connsiteY106" fmla="*/ 31750 h 44045"/>
              <a:gd name="connsiteX107" fmla="*/ 3573109 w 4053465"/>
              <a:gd name="connsiteY107" fmla="*/ 40449 h 44045"/>
              <a:gd name="connsiteX108" fmla="*/ 3578440 w 4053465"/>
              <a:gd name="connsiteY108" fmla="*/ 44043 h 44045"/>
              <a:gd name="connsiteX109" fmla="*/ 3586276 w 4053465"/>
              <a:gd name="connsiteY109" fmla="*/ 32421 h 44045"/>
              <a:gd name="connsiteX110" fmla="*/ 3664549 w 4053465"/>
              <a:gd name="connsiteY110" fmla="*/ 0 h 44045"/>
              <a:gd name="connsiteX111" fmla="*/ 3742822 w 4053465"/>
              <a:gd name="connsiteY111" fmla="*/ 32421 h 44045"/>
              <a:gd name="connsiteX112" fmla="*/ 3750290 w 4053465"/>
              <a:gd name="connsiteY112" fmla="*/ 43497 h 44045"/>
              <a:gd name="connsiteX113" fmla="*/ 3754812 w 4053465"/>
              <a:gd name="connsiteY113" fmla="*/ 40449 h 44045"/>
              <a:gd name="connsiteX114" fmla="*/ 3797899 w 4053465"/>
              <a:gd name="connsiteY114" fmla="*/ 31750 h 44045"/>
              <a:gd name="connsiteX115" fmla="*/ 3840987 w 4053465"/>
              <a:gd name="connsiteY115" fmla="*/ 40449 h 44045"/>
              <a:gd name="connsiteX116" fmla="*/ 3846319 w 4053465"/>
              <a:gd name="connsiteY116" fmla="*/ 44044 h 44045"/>
              <a:gd name="connsiteX117" fmla="*/ 3854155 w 4053465"/>
              <a:gd name="connsiteY117" fmla="*/ 32421 h 44045"/>
              <a:gd name="connsiteX118" fmla="*/ 3932428 w 4053465"/>
              <a:gd name="connsiteY118" fmla="*/ 0 h 44045"/>
              <a:gd name="connsiteX119" fmla="*/ 4010701 w 4053465"/>
              <a:gd name="connsiteY119" fmla="*/ 32421 h 44045"/>
              <a:gd name="connsiteX120" fmla="*/ 4018169 w 4053465"/>
              <a:gd name="connsiteY120" fmla="*/ 43497 h 44045"/>
              <a:gd name="connsiteX121" fmla="*/ 4022691 w 4053465"/>
              <a:gd name="connsiteY121" fmla="*/ 40449 h 44045"/>
              <a:gd name="connsiteX122" fmla="*/ 4053465 w 4053465"/>
              <a:gd name="connsiteY122" fmla="*/ 34236 h 44045"/>
              <a:gd name="connsiteX0" fmla="*/ 0 w 4022691"/>
              <a:gd name="connsiteY0" fmla="*/ 43496 h 44045"/>
              <a:gd name="connsiteX1" fmla="*/ 4520 w 4022691"/>
              <a:gd name="connsiteY1" fmla="*/ 40449 h 44045"/>
              <a:gd name="connsiteX2" fmla="*/ 47607 w 4022691"/>
              <a:gd name="connsiteY2" fmla="*/ 31750 h 44045"/>
              <a:gd name="connsiteX3" fmla="*/ 90694 w 4022691"/>
              <a:gd name="connsiteY3" fmla="*/ 40449 h 44045"/>
              <a:gd name="connsiteX4" fmla="*/ 96028 w 4022691"/>
              <a:gd name="connsiteY4" fmla="*/ 44044 h 44045"/>
              <a:gd name="connsiteX5" fmla="*/ 103865 w 4022691"/>
              <a:gd name="connsiteY5" fmla="*/ 32421 h 44045"/>
              <a:gd name="connsiteX6" fmla="*/ 182138 w 4022691"/>
              <a:gd name="connsiteY6" fmla="*/ 0 h 44045"/>
              <a:gd name="connsiteX7" fmla="*/ 260411 w 4022691"/>
              <a:gd name="connsiteY7" fmla="*/ 32421 h 44045"/>
              <a:gd name="connsiteX8" fmla="*/ 267878 w 4022691"/>
              <a:gd name="connsiteY8" fmla="*/ 43496 h 44045"/>
              <a:gd name="connsiteX9" fmla="*/ 272398 w 4022691"/>
              <a:gd name="connsiteY9" fmla="*/ 40449 h 44045"/>
              <a:gd name="connsiteX10" fmla="*/ 315485 w 4022691"/>
              <a:gd name="connsiteY10" fmla="*/ 31750 h 44045"/>
              <a:gd name="connsiteX11" fmla="*/ 358573 w 4022691"/>
              <a:gd name="connsiteY11" fmla="*/ 40449 h 44045"/>
              <a:gd name="connsiteX12" fmla="*/ 363906 w 4022691"/>
              <a:gd name="connsiteY12" fmla="*/ 44045 h 44045"/>
              <a:gd name="connsiteX13" fmla="*/ 371744 w 4022691"/>
              <a:gd name="connsiteY13" fmla="*/ 32421 h 44045"/>
              <a:gd name="connsiteX14" fmla="*/ 450017 w 4022691"/>
              <a:gd name="connsiteY14" fmla="*/ 0 h 44045"/>
              <a:gd name="connsiteX15" fmla="*/ 528290 w 4022691"/>
              <a:gd name="connsiteY15" fmla="*/ 32421 h 44045"/>
              <a:gd name="connsiteX16" fmla="*/ 535757 w 4022691"/>
              <a:gd name="connsiteY16" fmla="*/ 43496 h 44045"/>
              <a:gd name="connsiteX17" fmla="*/ 540277 w 4022691"/>
              <a:gd name="connsiteY17" fmla="*/ 40449 h 44045"/>
              <a:gd name="connsiteX18" fmla="*/ 583365 w 4022691"/>
              <a:gd name="connsiteY18" fmla="*/ 31750 h 44045"/>
              <a:gd name="connsiteX19" fmla="*/ 626452 w 4022691"/>
              <a:gd name="connsiteY19" fmla="*/ 40449 h 44045"/>
              <a:gd name="connsiteX20" fmla="*/ 631786 w 4022691"/>
              <a:gd name="connsiteY20" fmla="*/ 44045 h 44045"/>
              <a:gd name="connsiteX21" fmla="*/ 639623 w 4022691"/>
              <a:gd name="connsiteY21" fmla="*/ 32421 h 44045"/>
              <a:gd name="connsiteX22" fmla="*/ 717896 w 4022691"/>
              <a:gd name="connsiteY22" fmla="*/ 0 h 44045"/>
              <a:gd name="connsiteX23" fmla="*/ 796169 w 4022691"/>
              <a:gd name="connsiteY23" fmla="*/ 32421 h 44045"/>
              <a:gd name="connsiteX24" fmla="*/ 803637 w 4022691"/>
              <a:gd name="connsiteY24" fmla="*/ 43496 h 44045"/>
              <a:gd name="connsiteX25" fmla="*/ 808156 w 4022691"/>
              <a:gd name="connsiteY25" fmla="*/ 40449 h 44045"/>
              <a:gd name="connsiteX26" fmla="*/ 851244 w 4022691"/>
              <a:gd name="connsiteY26" fmla="*/ 31750 h 44045"/>
              <a:gd name="connsiteX27" fmla="*/ 894331 w 4022691"/>
              <a:gd name="connsiteY27" fmla="*/ 40449 h 44045"/>
              <a:gd name="connsiteX28" fmla="*/ 899664 w 4022691"/>
              <a:gd name="connsiteY28" fmla="*/ 44045 h 44045"/>
              <a:gd name="connsiteX29" fmla="*/ 907502 w 4022691"/>
              <a:gd name="connsiteY29" fmla="*/ 32421 h 44045"/>
              <a:gd name="connsiteX30" fmla="*/ 985775 w 4022691"/>
              <a:gd name="connsiteY30" fmla="*/ 0 h 44045"/>
              <a:gd name="connsiteX31" fmla="*/ 1064048 w 4022691"/>
              <a:gd name="connsiteY31" fmla="*/ 32421 h 44045"/>
              <a:gd name="connsiteX32" fmla="*/ 1071515 w 4022691"/>
              <a:gd name="connsiteY32" fmla="*/ 43496 h 44045"/>
              <a:gd name="connsiteX33" fmla="*/ 1076035 w 4022691"/>
              <a:gd name="connsiteY33" fmla="*/ 40449 h 44045"/>
              <a:gd name="connsiteX34" fmla="*/ 1119122 w 4022691"/>
              <a:gd name="connsiteY34" fmla="*/ 31750 h 44045"/>
              <a:gd name="connsiteX35" fmla="*/ 1162210 w 4022691"/>
              <a:gd name="connsiteY35" fmla="*/ 40449 h 44045"/>
              <a:gd name="connsiteX36" fmla="*/ 1167543 w 4022691"/>
              <a:gd name="connsiteY36" fmla="*/ 44045 h 44045"/>
              <a:gd name="connsiteX37" fmla="*/ 1175380 w 4022691"/>
              <a:gd name="connsiteY37" fmla="*/ 32421 h 44045"/>
              <a:gd name="connsiteX38" fmla="*/ 1253655 w 4022691"/>
              <a:gd name="connsiteY38" fmla="*/ 0 h 44045"/>
              <a:gd name="connsiteX39" fmla="*/ 1331927 w 4022691"/>
              <a:gd name="connsiteY39" fmla="*/ 32421 h 44045"/>
              <a:gd name="connsiteX40" fmla="*/ 1339394 w 4022691"/>
              <a:gd name="connsiteY40" fmla="*/ 43496 h 44045"/>
              <a:gd name="connsiteX41" fmla="*/ 1343914 w 4022691"/>
              <a:gd name="connsiteY41" fmla="*/ 40449 h 44045"/>
              <a:gd name="connsiteX42" fmla="*/ 1387001 w 4022691"/>
              <a:gd name="connsiteY42" fmla="*/ 31750 h 44045"/>
              <a:gd name="connsiteX43" fmla="*/ 1430088 w 4022691"/>
              <a:gd name="connsiteY43" fmla="*/ 40449 h 44045"/>
              <a:gd name="connsiteX44" fmla="*/ 1435422 w 4022691"/>
              <a:gd name="connsiteY44" fmla="*/ 44044 h 44045"/>
              <a:gd name="connsiteX45" fmla="*/ 1443258 w 4022691"/>
              <a:gd name="connsiteY45" fmla="*/ 32421 h 44045"/>
              <a:gd name="connsiteX46" fmla="*/ 1521532 w 4022691"/>
              <a:gd name="connsiteY46" fmla="*/ 0 h 44045"/>
              <a:gd name="connsiteX47" fmla="*/ 1599805 w 4022691"/>
              <a:gd name="connsiteY47" fmla="*/ 32421 h 44045"/>
              <a:gd name="connsiteX48" fmla="*/ 1607272 w 4022691"/>
              <a:gd name="connsiteY48" fmla="*/ 43496 h 44045"/>
              <a:gd name="connsiteX49" fmla="*/ 1611791 w 4022691"/>
              <a:gd name="connsiteY49" fmla="*/ 40449 h 44045"/>
              <a:gd name="connsiteX50" fmla="*/ 1654878 w 4022691"/>
              <a:gd name="connsiteY50" fmla="*/ 31750 h 44045"/>
              <a:gd name="connsiteX51" fmla="*/ 1697966 w 4022691"/>
              <a:gd name="connsiteY51" fmla="*/ 40449 h 44045"/>
              <a:gd name="connsiteX52" fmla="*/ 1703299 w 4022691"/>
              <a:gd name="connsiteY52" fmla="*/ 44044 h 44045"/>
              <a:gd name="connsiteX53" fmla="*/ 1711136 w 4022691"/>
              <a:gd name="connsiteY53" fmla="*/ 32421 h 44045"/>
              <a:gd name="connsiteX54" fmla="*/ 1789407 w 4022691"/>
              <a:gd name="connsiteY54" fmla="*/ 0 h 44045"/>
              <a:gd name="connsiteX55" fmla="*/ 1867682 w 4022691"/>
              <a:gd name="connsiteY55" fmla="*/ 32421 h 44045"/>
              <a:gd name="connsiteX56" fmla="*/ 1875149 w 4022691"/>
              <a:gd name="connsiteY56" fmla="*/ 43496 h 44045"/>
              <a:gd name="connsiteX57" fmla="*/ 1879668 w 4022691"/>
              <a:gd name="connsiteY57" fmla="*/ 40449 h 44045"/>
              <a:gd name="connsiteX58" fmla="*/ 1922757 w 4022691"/>
              <a:gd name="connsiteY58" fmla="*/ 31750 h 44045"/>
              <a:gd name="connsiteX59" fmla="*/ 1965843 w 4022691"/>
              <a:gd name="connsiteY59" fmla="*/ 40449 h 44045"/>
              <a:gd name="connsiteX60" fmla="*/ 1971178 w 4022691"/>
              <a:gd name="connsiteY60" fmla="*/ 44045 h 44045"/>
              <a:gd name="connsiteX61" fmla="*/ 1979014 w 4022691"/>
              <a:gd name="connsiteY61" fmla="*/ 32421 h 44045"/>
              <a:gd name="connsiteX62" fmla="*/ 2057287 w 4022691"/>
              <a:gd name="connsiteY62" fmla="*/ 0 h 44045"/>
              <a:gd name="connsiteX63" fmla="*/ 2135560 w 4022691"/>
              <a:gd name="connsiteY63" fmla="*/ 32421 h 44045"/>
              <a:gd name="connsiteX64" fmla="*/ 2143026 w 4022691"/>
              <a:gd name="connsiteY64" fmla="*/ 43496 h 44045"/>
              <a:gd name="connsiteX65" fmla="*/ 2147547 w 4022691"/>
              <a:gd name="connsiteY65" fmla="*/ 40449 h 44045"/>
              <a:gd name="connsiteX66" fmla="*/ 2190635 w 4022691"/>
              <a:gd name="connsiteY66" fmla="*/ 31750 h 44045"/>
              <a:gd name="connsiteX67" fmla="*/ 2233721 w 4022691"/>
              <a:gd name="connsiteY67" fmla="*/ 40449 h 44045"/>
              <a:gd name="connsiteX68" fmla="*/ 2239056 w 4022691"/>
              <a:gd name="connsiteY68" fmla="*/ 44045 h 44045"/>
              <a:gd name="connsiteX69" fmla="*/ 2246892 w 4022691"/>
              <a:gd name="connsiteY69" fmla="*/ 32421 h 44045"/>
              <a:gd name="connsiteX70" fmla="*/ 2325166 w 4022691"/>
              <a:gd name="connsiteY70" fmla="*/ 0 h 44045"/>
              <a:gd name="connsiteX71" fmla="*/ 2403439 w 4022691"/>
              <a:gd name="connsiteY71" fmla="*/ 32421 h 44045"/>
              <a:gd name="connsiteX72" fmla="*/ 2410905 w 4022691"/>
              <a:gd name="connsiteY72" fmla="*/ 43496 h 44045"/>
              <a:gd name="connsiteX73" fmla="*/ 2415425 w 4022691"/>
              <a:gd name="connsiteY73" fmla="*/ 40449 h 44045"/>
              <a:gd name="connsiteX74" fmla="*/ 2458511 w 4022691"/>
              <a:gd name="connsiteY74" fmla="*/ 31750 h 44045"/>
              <a:gd name="connsiteX75" fmla="*/ 2501600 w 4022691"/>
              <a:gd name="connsiteY75" fmla="*/ 40449 h 44045"/>
              <a:gd name="connsiteX76" fmla="*/ 2506933 w 4022691"/>
              <a:gd name="connsiteY76" fmla="*/ 44045 h 44045"/>
              <a:gd name="connsiteX77" fmla="*/ 2514770 w 4022691"/>
              <a:gd name="connsiteY77" fmla="*/ 32421 h 44045"/>
              <a:gd name="connsiteX78" fmla="*/ 2593043 w 4022691"/>
              <a:gd name="connsiteY78" fmla="*/ 0 h 44045"/>
              <a:gd name="connsiteX79" fmla="*/ 2671316 w 4022691"/>
              <a:gd name="connsiteY79" fmla="*/ 32421 h 44045"/>
              <a:gd name="connsiteX80" fmla="*/ 2678783 w 4022691"/>
              <a:gd name="connsiteY80" fmla="*/ 43496 h 44045"/>
              <a:gd name="connsiteX81" fmla="*/ 2683303 w 4022691"/>
              <a:gd name="connsiteY81" fmla="*/ 40449 h 44045"/>
              <a:gd name="connsiteX82" fmla="*/ 2726391 w 4022691"/>
              <a:gd name="connsiteY82" fmla="*/ 31750 h 44045"/>
              <a:gd name="connsiteX83" fmla="*/ 2769478 w 4022691"/>
              <a:gd name="connsiteY83" fmla="*/ 40449 h 44045"/>
              <a:gd name="connsiteX84" fmla="*/ 2774813 w 4022691"/>
              <a:gd name="connsiteY84" fmla="*/ 44045 h 44045"/>
              <a:gd name="connsiteX85" fmla="*/ 2782649 w 4022691"/>
              <a:gd name="connsiteY85" fmla="*/ 32421 h 44045"/>
              <a:gd name="connsiteX86" fmla="*/ 2860922 w 4022691"/>
              <a:gd name="connsiteY86" fmla="*/ 0 h 44045"/>
              <a:gd name="connsiteX87" fmla="*/ 2939195 w 4022691"/>
              <a:gd name="connsiteY87" fmla="*/ 32421 h 44045"/>
              <a:gd name="connsiteX88" fmla="*/ 2946661 w 4022691"/>
              <a:gd name="connsiteY88" fmla="*/ 43496 h 44045"/>
              <a:gd name="connsiteX89" fmla="*/ 2951182 w 4022691"/>
              <a:gd name="connsiteY89" fmla="*/ 40449 h 44045"/>
              <a:gd name="connsiteX90" fmla="*/ 2994269 w 4022691"/>
              <a:gd name="connsiteY90" fmla="*/ 31750 h 44045"/>
              <a:gd name="connsiteX91" fmla="*/ 3037356 w 4022691"/>
              <a:gd name="connsiteY91" fmla="*/ 40449 h 44045"/>
              <a:gd name="connsiteX92" fmla="*/ 3042690 w 4022691"/>
              <a:gd name="connsiteY92" fmla="*/ 44045 h 44045"/>
              <a:gd name="connsiteX93" fmla="*/ 3050527 w 4022691"/>
              <a:gd name="connsiteY93" fmla="*/ 32421 h 44045"/>
              <a:gd name="connsiteX94" fmla="*/ 3128800 w 4022691"/>
              <a:gd name="connsiteY94" fmla="*/ 0 h 44045"/>
              <a:gd name="connsiteX95" fmla="*/ 3207072 w 4022691"/>
              <a:gd name="connsiteY95" fmla="*/ 32421 h 44045"/>
              <a:gd name="connsiteX96" fmla="*/ 3214539 w 4022691"/>
              <a:gd name="connsiteY96" fmla="*/ 43496 h 44045"/>
              <a:gd name="connsiteX97" fmla="*/ 3219059 w 4022691"/>
              <a:gd name="connsiteY97" fmla="*/ 40449 h 44045"/>
              <a:gd name="connsiteX98" fmla="*/ 3262147 w 4022691"/>
              <a:gd name="connsiteY98" fmla="*/ 31750 h 44045"/>
              <a:gd name="connsiteX99" fmla="*/ 3305231 w 4022691"/>
              <a:gd name="connsiteY99" fmla="*/ 40449 h 44045"/>
              <a:gd name="connsiteX100" fmla="*/ 3310563 w 4022691"/>
              <a:gd name="connsiteY100" fmla="*/ 44044 h 44045"/>
              <a:gd name="connsiteX101" fmla="*/ 3318400 w 4022691"/>
              <a:gd name="connsiteY101" fmla="*/ 32421 h 44045"/>
              <a:gd name="connsiteX102" fmla="*/ 3396671 w 4022691"/>
              <a:gd name="connsiteY102" fmla="*/ 0 h 44045"/>
              <a:gd name="connsiteX103" fmla="*/ 3474944 w 4022691"/>
              <a:gd name="connsiteY103" fmla="*/ 32421 h 44045"/>
              <a:gd name="connsiteX104" fmla="*/ 3482412 w 4022691"/>
              <a:gd name="connsiteY104" fmla="*/ 43497 h 44045"/>
              <a:gd name="connsiteX105" fmla="*/ 3486934 w 4022691"/>
              <a:gd name="connsiteY105" fmla="*/ 40449 h 44045"/>
              <a:gd name="connsiteX106" fmla="*/ 3530021 w 4022691"/>
              <a:gd name="connsiteY106" fmla="*/ 31750 h 44045"/>
              <a:gd name="connsiteX107" fmla="*/ 3573109 w 4022691"/>
              <a:gd name="connsiteY107" fmla="*/ 40449 h 44045"/>
              <a:gd name="connsiteX108" fmla="*/ 3578440 w 4022691"/>
              <a:gd name="connsiteY108" fmla="*/ 44043 h 44045"/>
              <a:gd name="connsiteX109" fmla="*/ 3586276 w 4022691"/>
              <a:gd name="connsiteY109" fmla="*/ 32421 h 44045"/>
              <a:gd name="connsiteX110" fmla="*/ 3664549 w 4022691"/>
              <a:gd name="connsiteY110" fmla="*/ 0 h 44045"/>
              <a:gd name="connsiteX111" fmla="*/ 3742822 w 4022691"/>
              <a:gd name="connsiteY111" fmla="*/ 32421 h 44045"/>
              <a:gd name="connsiteX112" fmla="*/ 3750290 w 4022691"/>
              <a:gd name="connsiteY112" fmla="*/ 43497 h 44045"/>
              <a:gd name="connsiteX113" fmla="*/ 3754812 w 4022691"/>
              <a:gd name="connsiteY113" fmla="*/ 40449 h 44045"/>
              <a:gd name="connsiteX114" fmla="*/ 3797899 w 4022691"/>
              <a:gd name="connsiteY114" fmla="*/ 31750 h 44045"/>
              <a:gd name="connsiteX115" fmla="*/ 3840987 w 4022691"/>
              <a:gd name="connsiteY115" fmla="*/ 40449 h 44045"/>
              <a:gd name="connsiteX116" fmla="*/ 3846319 w 4022691"/>
              <a:gd name="connsiteY116" fmla="*/ 44044 h 44045"/>
              <a:gd name="connsiteX117" fmla="*/ 3854155 w 4022691"/>
              <a:gd name="connsiteY117" fmla="*/ 32421 h 44045"/>
              <a:gd name="connsiteX118" fmla="*/ 3932428 w 4022691"/>
              <a:gd name="connsiteY118" fmla="*/ 0 h 44045"/>
              <a:gd name="connsiteX119" fmla="*/ 4010701 w 4022691"/>
              <a:gd name="connsiteY119" fmla="*/ 32421 h 44045"/>
              <a:gd name="connsiteX120" fmla="*/ 4018169 w 4022691"/>
              <a:gd name="connsiteY120" fmla="*/ 43497 h 44045"/>
              <a:gd name="connsiteX121" fmla="*/ 4022691 w 4022691"/>
              <a:gd name="connsiteY121" fmla="*/ 40449 h 44045"/>
              <a:gd name="connsiteX0" fmla="*/ 0 w 4018169"/>
              <a:gd name="connsiteY0" fmla="*/ 43496 h 44045"/>
              <a:gd name="connsiteX1" fmla="*/ 4520 w 4018169"/>
              <a:gd name="connsiteY1" fmla="*/ 40449 h 44045"/>
              <a:gd name="connsiteX2" fmla="*/ 47607 w 4018169"/>
              <a:gd name="connsiteY2" fmla="*/ 31750 h 44045"/>
              <a:gd name="connsiteX3" fmla="*/ 90694 w 4018169"/>
              <a:gd name="connsiteY3" fmla="*/ 40449 h 44045"/>
              <a:gd name="connsiteX4" fmla="*/ 96028 w 4018169"/>
              <a:gd name="connsiteY4" fmla="*/ 44044 h 44045"/>
              <a:gd name="connsiteX5" fmla="*/ 103865 w 4018169"/>
              <a:gd name="connsiteY5" fmla="*/ 32421 h 44045"/>
              <a:gd name="connsiteX6" fmla="*/ 182138 w 4018169"/>
              <a:gd name="connsiteY6" fmla="*/ 0 h 44045"/>
              <a:gd name="connsiteX7" fmla="*/ 260411 w 4018169"/>
              <a:gd name="connsiteY7" fmla="*/ 32421 h 44045"/>
              <a:gd name="connsiteX8" fmla="*/ 267878 w 4018169"/>
              <a:gd name="connsiteY8" fmla="*/ 43496 h 44045"/>
              <a:gd name="connsiteX9" fmla="*/ 272398 w 4018169"/>
              <a:gd name="connsiteY9" fmla="*/ 40449 h 44045"/>
              <a:gd name="connsiteX10" fmla="*/ 315485 w 4018169"/>
              <a:gd name="connsiteY10" fmla="*/ 31750 h 44045"/>
              <a:gd name="connsiteX11" fmla="*/ 358573 w 4018169"/>
              <a:gd name="connsiteY11" fmla="*/ 40449 h 44045"/>
              <a:gd name="connsiteX12" fmla="*/ 363906 w 4018169"/>
              <a:gd name="connsiteY12" fmla="*/ 44045 h 44045"/>
              <a:gd name="connsiteX13" fmla="*/ 371744 w 4018169"/>
              <a:gd name="connsiteY13" fmla="*/ 32421 h 44045"/>
              <a:gd name="connsiteX14" fmla="*/ 450017 w 4018169"/>
              <a:gd name="connsiteY14" fmla="*/ 0 h 44045"/>
              <a:gd name="connsiteX15" fmla="*/ 528290 w 4018169"/>
              <a:gd name="connsiteY15" fmla="*/ 32421 h 44045"/>
              <a:gd name="connsiteX16" fmla="*/ 535757 w 4018169"/>
              <a:gd name="connsiteY16" fmla="*/ 43496 h 44045"/>
              <a:gd name="connsiteX17" fmla="*/ 540277 w 4018169"/>
              <a:gd name="connsiteY17" fmla="*/ 40449 h 44045"/>
              <a:gd name="connsiteX18" fmla="*/ 583365 w 4018169"/>
              <a:gd name="connsiteY18" fmla="*/ 31750 h 44045"/>
              <a:gd name="connsiteX19" fmla="*/ 626452 w 4018169"/>
              <a:gd name="connsiteY19" fmla="*/ 40449 h 44045"/>
              <a:gd name="connsiteX20" fmla="*/ 631786 w 4018169"/>
              <a:gd name="connsiteY20" fmla="*/ 44045 h 44045"/>
              <a:gd name="connsiteX21" fmla="*/ 639623 w 4018169"/>
              <a:gd name="connsiteY21" fmla="*/ 32421 h 44045"/>
              <a:gd name="connsiteX22" fmla="*/ 717896 w 4018169"/>
              <a:gd name="connsiteY22" fmla="*/ 0 h 44045"/>
              <a:gd name="connsiteX23" fmla="*/ 796169 w 4018169"/>
              <a:gd name="connsiteY23" fmla="*/ 32421 h 44045"/>
              <a:gd name="connsiteX24" fmla="*/ 803637 w 4018169"/>
              <a:gd name="connsiteY24" fmla="*/ 43496 h 44045"/>
              <a:gd name="connsiteX25" fmla="*/ 808156 w 4018169"/>
              <a:gd name="connsiteY25" fmla="*/ 40449 h 44045"/>
              <a:gd name="connsiteX26" fmla="*/ 851244 w 4018169"/>
              <a:gd name="connsiteY26" fmla="*/ 31750 h 44045"/>
              <a:gd name="connsiteX27" fmla="*/ 894331 w 4018169"/>
              <a:gd name="connsiteY27" fmla="*/ 40449 h 44045"/>
              <a:gd name="connsiteX28" fmla="*/ 899664 w 4018169"/>
              <a:gd name="connsiteY28" fmla="*/ 44045 h 44045"/>
              <a:gd name="connsiteX29" fmla="*/ 907502 w 4018169"/>
              <a:gd name="connsiteY29" fmla="*/ 32421 h 44045"/>
              <a:gd name="connsiteX30" fmla="*/ 985775 w 4018169"/>
              <a:gd name="connsiteY30" fmla="*/ 0 h 44045"/>
              <a:gd name="connsiteX31" fmla="*/ 1064048 w 4018169"/>
              <a:gd name="connsiteY31" fmla="*/ 32421 h 44045"/>
              <a:gd name="connsiteX32" fmla="*/ 1071515 w 4018169"/>
              <a:gd name="connsiteY32" fmla="*/ 43496 h 44045"/>
              <a:gd name="connsiteX33" fmla="*/ 1076035 w 4018169"/>
              <a:gd name="connsiteY33" fmla="*/ 40449 h 44045"/>
              <a:gd name="connsiteX34" fmla="*/ 1119122 w 4018169"/>
              <a:gd name="connsiteY34" fmla="*/ 31750 h 44045"/>
              <a:gd name="connsiteX35" fmla="*/ 1162210 w 4018169"/>
              <a:gd name="connsiteY35" fmla="*/ 40449 h 44045"/>
              <a:gd name="connsiteX36" fmla="*/ 1167543 w 4018169"/>
              <a:gd name="connsiteY36" fmla="*/ 44045 h 44045"/>
              <a:gd name="connsiteX37" fmla="*/ 1175380 w 4018169"/>
              <a:gd name="connsiteY37" fmla="*/ 32421 h 44045"/>
              <a:gd name="connsiteX38" fmla="*/ 1253655 w 4018169"/>
              <a:gd name="connsiteY38" fmla="*/ 0 h 44045"/>
              <a:gd name="connsiteX39" fmla="*/ 1331927 w 4018169"/>
              <a:gd name="connsiteY39" fmla="*/ 32421 h 44045"/>
              <a:gd name="connsiteX40" fmla="*/ 1339394 w 4018169"/>
              <a:gd name="connsiteY40" fmla="*/ 43496 h 44045"/>
              <a:gd name="connsiteX41" fmla="*/ 1343914 w 4018169"/>
              <a:gd name="connsiteY41" fmla="*/ 40449 h 44045"/>
              <a:gd name="connsiteX42" fmla="*/ 1387001 w 4018169"/>
              <a:gd name="connsiteY42" fmla="*/ 31750 h 44045"/>
              <a:gd name="connsiteX43" fmla="*/ 1430088 w 4018169"/>
              <a:gd name="connsiteY43" fmla="*/ 40449 h 44045"/>
              <a:gd name="connsiteX44" fmla="*/ 1435422 w 4018169"/>
              <a:gd name="connsiteY44" fmla="*/ 44044 h 44045"/>
              <a:gd name="connsiteX45" fmla="*/ 1443258 w 4018169"/>
              <a:gd name="connsiteY45" fmla="*/ 32421 h 44045"/>
              <a:gd name="connsiteX46" fmla="*/ 1521532 w 4018169"/>
              <a:gd name="connsiteY46" fmla="*/ 0 h 44045"/>
              <a:gd name="connsiteX47" fmla="*/ 1599805 w 4018169"/>
              <a:gd name="connsiteY47" fmla="*/ 32421 h 44045"/>
              <a:gd name="connsiteX48" fmla="*/ 1607272 w 4018169"/>
              <a:gd name="connsiteY48" fmla="*/ 43496 h 44045"/>
              <a:gd name="connsiteX49" fmla="*/ 1611791 w 4018169"/>
              <a:gd name="connsiteY49" fmla="*/ 40449 h 44045"/>
              <a:gd name="connsiteX50" fmla="*/ 1654878 w 4018169"/>
              <a:gd name="connsiteY50" fmla="*/ 31750 h 44045"/>
              <a:gd name="connsiteX51" fmla="*/ 1697966 w 4018169"/>
              <a:gd name="connsiteY51" fmla="*/ 40449 h 44045"/>
              <a:gd name="connsiteX52" fmla="*/ 1703299 w 4018169"/>
              <a:gd name="connsiteY52" fmla="*/ 44044 h 44045"/>
              <a:gd name="connsiteX53" fmla="*/ 1711136 w 4018169"/>
              <a:gd name="connsiteY53" fmla="*/ 32421 h 44045"/>
              <a:gd name="connsiteX54" fmla="*/ 1789407 w 4018169"/>
              <a:gd name="connsiteY54" fmla="*/ 0 h 44045"/>
              <a:gd name="connsiteX55" fmla="*/ 1867682 w 4018169"/>
              <a:gd name="connsiteY55" fmla="*/ 32421 h 44045"/>
              <a:gd name="connsiteX56" fmla="*/ 1875149 w 4018169"/>
              <a:gd name="connsiteY56" fmla="*/ 43496 h 44045"/>
              <a:gd name="connsiteX57" fmla="*/ 1879668 w 4018169"/>
              <a:gd name="connsiteY57" fmla="*/ 40449 h 44045"/>
              <a:gd name="connsiteX58" fmla="*/ 1922757 w 4018169"/>
              <a:gd name="connsiteY58" fmla="*/ 31750 h 44045"/>
              <a:gd name="connsiteX59" fmla="*/ 1965843 w 4018169"/>
              <a:gd name="connsiteY59" fmla="*/ 40449 h 44045"/>
              <a:gd name="connsiteX60" fmla="*/ 1971178 w 4018169"/>
              <a:gd name="connsiteY60" fmla="*/ 44045 h 44045"/>
              <a:gd name="connsiteX61" fmla="*/ 1979014 w 4018169"/>
              <a:gd name="connsiteY61" fmla="*/ 32421 h 44045"/>
              <a:gd name="connsiteX62" fmla="*/ 2057287 w 4018169"/>
              <a:gd name="connsiteY62" fmla="*/ 0 h 44045"/>
              <a:gd name="connsiteX63" fmla="*/ 2135560 w 4018169"/>
              <a:gd name="connsiteY63" fmla="*/ 32421 h 44045"/>
              <a:gd name="connsiteX64" fmla="*/ 2143026 w 4018169"/>
              <a:gd name="connsiteY64" fmla="*/ 43496 h 44045"/>
              <a:gd name="connsiteX65" fmla="*/ 2147547 w 4018169"/>
              <a:gd name="connsiteY65" fmla="*/ 40449 h 44045"/>
              <a:gd name="connsiteX66" fmla="*/ 2190635 w 4018169"/>
              <a:gd name="connsiteY66" fmla="*/ 31750 h 44045"/>
              <a:gd name="connsiteX67" fmla="*/ 2233721 w 4018169"/>
              <a:gd name="connsiteY67" fmla="*/ 40449 h 44045"/>
              <a:gd name="connsiteX68" fmla="*/ 2239056 w 4018169"/>
              <a:gd name="connsiteY68" fmla="*/ 44045 h 44045"/>
              <a:gd name="connsiteX69" fmla="*/ 2246892 w 4018169"/>
              <a:gd name="connsiteY69" fmla="*/ 32421 h 44045"/>
              <a:gd name="connsiteX70" fmla="*/ 2325166 w 4018169"/>
              <a:gd name="connsiteY70" fmla="*/ 0 h 44045"/>
              <a:gd name="connsiteX71" fmla="*/ 2403439 w 4018169"/>
              <a:gd name="connsiteY71" fmla="*/ 32421 h 44045"/>
              <a:gd name="connsiteX72" fmla="*/ 2410905 w 4018169"/>
              <a:gd name="connsiteY72" fmla="*/ 43496 h 44045"/>
              <a:gd name="connsiteX73" fmla="*/ 2415425 w 4018169"/>
              <a:gd name="connsiteY73" fmla="*/ 40449 h 44045"/>
              <a:gd name="connsiteX74" fmla="*/ 2458511 w 4018169"/>
              <a:gd name="connsiteY74" fmla="*/ 31750 h 44045"/>
              <a:gd name="connsiteX75" fmla="*/ 2501600 w 4018169"/>
              <a:gd name="connsiteY75" fmla="*/ 40449 h 44045"/>
              <a:gd name="connsiteX76" fmla="*/ 2506933 w 4018169"/>
              <a:gd name="connsiteY76" fmla="*/ 44045 h 44045"/>
              <a:gd name="connsiteX77" fmla="*/ 2514770 w 4018169"/>
              <a:gd name="connsiteY77" fmla="*/ 32421 h 44045"/>
              <a:gd name="connsiteX78" fmla="*/ 2593043 w 4018169"/>
              <a:gd name="connsiteY78" fmla="*/ 0 h 44045"/>
              <a:gd name="connsiteX79" fmla="*/ 2671316 w 4018169"/>
              <a:gd name="connsiteY79" fmla="*/ 32421 h 44045"/>
              <a:gd name="connsiteX80" fmla="*/ 2678783 w 4018169"/>
              <a:gd name="connsiteY80" fmla="*/ 43496 h 44045"/>
              <a:gd name="connsiteX81" fmla="*/ 2683303 w 4018169"/>
              <a:gd name="connsiteY81" fmla="*/ 40449 h 44045"/>
              <a:gd name="connsiteX82" fmla="*/ 2726391 w 4018169"/>
              <a:gd name="connsiteY82" fmla="*/ 31750 h 44045"/>
              <a:gd name="connsiteX83" fmla="*/ 2769478 w 4018169"/>
              <a:gd name="connsiteY83" fmla="*/ 40449 h 44045"/>
              <a:gd name="connsiteX84" fmla="*/ 2774813 w 4018169"/>
              <a:gd name="connsiteY84" fmla="*/ 44045 h 44045"/>
              <a:gd name="connsiteX85" fmla="*/ 2782649 w 4018169"/>
              <a:gd name="connsiteY85" fmla="*/ 32421 h 44045"/>
              <a:gd name="connsiteX86" fmla="*/ 2860922 w 4018169"/>
              <a:gd name="connsiteY86" fmla="*/ 0 h 44045"/>
              <a:gd name="connsiteX87" fmla="*/ 2939195 w 4018169"/>
              <a:gd name="connsiteY87" fmla="*/ 32421 h 44045"/>
              <a:gd name="connsiteX88" fmla="*/ 2946661 w 4018169"/>
              <a:gd name="connsiteY88" fmla="*/ 43496 h 44045"/>
              <a:gd name="connsiteX89" fmla="*/ 2951182 w 4018169"/>
              <a:gd name="connsiteY89" fmla="*/ 40449 h 44045"/>
              <a:gd name="connsiteX90" fmla="*/ 2994269 w 4018169"/>
              <a:gd name="connsiteY90" fmla="*/ 31750 h 44045"/>
              <a:gd name="connsiteX91" fmla="*/ 3037356 w 4018169"/>
              <a:gd name="connsiteY91" fmla="*/ 40449 h 44045"/>
              <a:gd name="connsiteX92" fmla="*/ 3042690 w 4018169"/>
              <a:gd name="connsiteY92" fmla="*/ 44045 h 44045"/>
              <a:gd name="connsiteX93" fmla="*/ 3050527 w 4018169"/>
              <a:gd name="connsiteY93" fmla="*/ 32421 h 44045"/>
              <a:gd name="connsiteX94" fmla="*/ 3128800 w 4018169"/>
              <a:gd name="connsiteY94" fmla="*/ 0 h 44045"/>
              <a:gd name="connsiteX95" fmla="*/ 3207072 w 4018169"/>
              <a:gd name="connsiteY95" fmla="*/ 32421 h 44045"/>
              <a:gd name="connsiteX96" fmla="*/ 3214539 w 4018169"/>
              <a:gd name="connsiteY96" fmla="*/ 43496 h 44045"/>
              <a:gd name="connsiteX97" fmla="*/ 3219059 w 4018169"/>
              <a:gd name="connsiteY97" fmla="*/ 40449 h 44045"/>
              <a:gd name="connsiteX98" fmla="*/ 3262147 w 4018169"/>
              <a:gd name="connsiteY98" fmla="*/ 31750 h 44045"/>
              <a:gd name="connsiteX99" fmla="*/ 3305231 w 4018169"/>
              <a:gd name="connsiteY99" fmla="*/ 40449 h 44045"/>
              <a:gd name="connsiteX100" fmla="*/ 3310563 w 4018169"/>
              <a:gd name="connsiteY100" fmla="*/ 44044 h 44045"/>
              <a:gd name="connsiteX101" fmla="*/ 3318400 w 4018169"/>
              <a:gd name="connsiteY101" fmla="*/ 32421 h 44045"/>
              <a:gd name="connsiteX102" fmla="*/ 3396671 w 4018169"/>
              <a:gd name="connsiteY102" fmla="*/ 0 h 44045"/>
              <a:gd name="connsiteX103" fmla="*/ 3474944 w 4018169"/>
              <a:gd name="connsiteY103" fmla="*/ 32421 h 44045"/>
              <a:gd name="connsiteX104" fmla="*/ 3482412 w 4018169"/>
              <a:gd name="connsiteY104" fmla="*/ 43497 h 44045"/>
              <a:gd name="connsiteX105" fmla="*/ 3486934 w 4018169"/>
              <a:gd name="connsiteY105" fmla="*/ 40449 h 44045"/>
              <a:gd name="connsiteX106" fmla="*/ 3530021 w 4018169"/>
              <a:gd name="connsiteY106" fmla="*/ 31750 h 44045"/>
              <a:gd name="connsiteX107" fmla="*/ 3573109 w 4018169"/>
              <a:gd name="connsiteY107" fmla="*/ 40449 h 44045"/>
              <a:gd name="connsiteX108" fmla="*/ 3578440 w 4018169"/>
              <a:gd name="connsiteY108" fmla="*/ 44043 h 44045"/>
              <a:gd name="connsiteX109" fmla="*/ 3586276 w 4018169"/>
              <a:gd name="connsiteY109" fmla="*/ 32421 h 44045"/>
              <a:gd name="connsiteX110" fmla="*/ 3664549 w 4018169"/>
              <a:gd name="connsiteY110" fmla="*/ 0 h 44045"/>
              <a:gd name="connsiteX111" fmla="*/ 3742822 w 4018169"/>
              <a:gd name="connsiteY111" fmla="*/ 32421 h 44045"/>
              <a:gd name="connsiteX112" fmla="*/ 3750290 w 4018169"/>
              <a:gd name="connsiteY112" fmla="*/ 43497 h 44045"/>
              <a:gd name="connsiteX113" fmla="*/ 3754812 w 4018169"/>
              <a:gd name="connsiteY113" fmla="*/ 40449 h 44045"/>
              <a:gd name="connsiteX114" fmla="*/ 3797899 w 4018169"/>
              <a:gd name="connsiteY114" fmla="*/ 31750 h 44045"/>
              <a:gd name="connsiteX115" fmla="*/ 3840987 w 4018169"/>
              <a:gd name="connsiteY115" fmla="*/ 40449 h 44045"/>
              <a:gd name="connsiteX116" fmla="*/ 3846319 w 4018169"/>
              <a:gd name="connsiteY116" fmla="*/ 44044 h 44045"/>
              <a:gd name="connsiteX117" fmla="*/ 3854155 w 4018169"/>
              <a:gd name="connsiteY117" fmla="*/ 32421 h 44045"/>
              <a:gd name="connsiteX118" fmla="*/ 3932428 w 4018169"/>
              <a:gd name="connsiteY118" fmla="*/ 0 h 44045"/>
              <a:gd name="connsiteX119" fmla="*/ 4010701 w 4018169"/>
              <a:gd name="connsiteY119" fmla="*/ 32421 h 44045"/>
              <a:gd name="connsiteX120" fmla="*/ 4018169 w 4018169"/>
              <a:gd name="connsiteY120" fmla="*/ 43497 h 44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4018169" h="44045">
                <a:moveTo>
                  <a:pt x="0" y="43496"/>
                </a:moveTo>
                <a:lnTo>
                  <a:pt x="4520" y="40449"/>
                </a:lnTo>
                <a:cubicBezTo>
                  <a:pt x="17763" y="34847"/>
                  <a:pt x="32323" y="31750"/>
                  <a:pt x="47607" y="31750"/>
                </a:cubicBezTo>
                <a:cubicBezTo>
                  <a:pt x="62891" y="31750"/>
                  <a:pt x="77451" y="34847"/>
                  <a:pt x="90694" y="40449"/>
                </a:cubicBezTo>
                <a:lnTo>
                  <a:pt x="96028" y="44044"/>
                </a:lnTo>
                <a:lnTo>
                  <a:pt x="103865" y="32421"/>
                </a:lnTo>
                <a:cubicBezTo>
                  <a:pt x="123896" y="12390"/>
                  <a:pt x="151570" y="0"/>
                  <a:pt x="182138" y="0"/>
                </a:cubicBezTo>
                <a:cubicBezTo>
                  <a:pt x="212705" y="0"/>
                  <a:pt x="240379" y="12390"/>
                  <a:pt x="260411" y="32421"/>
                </a:cubicBezTo>
                <a:lnTo>
                  <a:pt x="267878" y="43496"/>
                </a:lnTo>
                <a:lnTo>
                  <a:pt x="272398" y="40449"/>
                </a:lnTo>
                <a:cubicBezTo>
                  <a:pt x="285641" y="34847"/>
                  <a:pt x="300201" y="31750"/>
                  <a:pt x="315485" y="31750"/>
                </a:cubicBezTo>
                <a:cubicBezTo>
                  <a:pt x="330769" y="31750"/>
                  <a:pt x="345330" y="34847"/>
                  <a:pt x="358573" y="40449"/>
                </a:cubicBezTo>
                <a:lnTo>
                  <a:pt x="363906" y="44045"/>
                </a:lnTo>
                <a:lnTo>
                  <a:pt x="371744" y="32421"/>
                </a:lnTo>
                <a:cubicBezTo>
                  <a:pt x="391776" y="12390"/>
                  <a:pt x="419450" y="0"/>
                  <a:pt x="450017" y="0"/>
                </a:cubicBezTo>
                <a:cubicBezTo>
                  <a:pt x="480585" y="0"/>
                  <a:pt x="508258" y="12390"/>
                  <a:pt x="528290" y="32421"/>
                </a:cubicBezTo>
                <a:lnTo>
                  <a:pt x="535757" y="43496"/>
                </a:lnTo>
                <a:lnTo>
                  <a:pt x="540277" y="40449"/>
                </a:lnTo>
                <a:cubicBezTo>
                  <a:pt x="553521" y="34847"/>
                  <a:pt x="568082" y="31750"/>
                  <a:pt x="583365" y="31750"/>
                </a:cubicBezTo>
                <a:cubicBezTo>
                  <a:pt x="598649" y="31750"/>
                  <a:pt x="613209" y="34847"/>
                  <a:pt x="626452" y="40449"/>
                </a:cubicBezTo>
                <a:lnTo>
                  <a:pt x="631786" y="44045"/>
                </a:lnTo>
                <a:lnTo>
                  <a:pt x="639623" y="32421"/>
                </a:lnTo>
                <a:cubicBezTo>
                  <a:pt x="659654" y="12390"/>
                  <a:pt x="687328" y="0"/>
                  <a:pt x="717896" y="0"/>
                </a:cubicBezTo>
                <a:cubicBezTo>
                  <a:pt x="748463" y="0"/>
                  <a:pt x="776137" y="12390"/>
                  <a:pt x="796169" y="32421"/>
                </a:cubicBezTo>
                <a:lnTo>
                  <a:pt x="803637" y="43496"/>
                </a:lnTo>
                <a:lnTo>
                  <a:pt x="808156" y="40449"/>
                </a:lnTo>
                <a:cubicBezTo>
                  <a:pt x="821399" y="34847"/>
                  <a:pt x="835960" y="31750"/>
                  <a:pt x="851244" y="31750"/>
                </a:cubicBezTo>
                <a:cubicBezTo>
                  <a:pt x="866527" y="31750"/>
                  <a:pt x="881087" y="34847"/>
                  <a:pt x="894331" y="40449"/>
                </a:cubicBezTo>
                <a:lnTo>
                  <a:pt x="899664" y="44045"/>
                </a:lnTo>
                <a:lnTo>
                  <a:pt x="907502" y="32421"/>
                </a:lnTo>
                <a:cubicBezTo>
                  <a:pt x="927533" y="12390"/>
                  <a:pt x="955207" y="0"/>
                  <a:pt x="985775" y="0"/>
                </a:cubicBezTo>
                <a:cubicBezTo>
                  <a:pt x="1016342" y="0"/>
                  <a:pt x="1044016" y="12390"/>
                  <a:pt x="1064048" y="32421"/>
                </a:cubicBezTo>
                <a:lnTo>
                  <a:pt x="1071515" y="43496"/>
                </a:lnTo>
                <a:lnTo>
                  <a:pt x="1076035" y="40449"/>
                </a:lnTo>
                <a:cubicBezTo>
                  <a:pt x="1089278" y="34847"/>
                  <a:pt x="1103838" y="31750"/>
                  <a:pt x="1119122" y="31750"/>
                </a:cubicBezTo>
                <a:cubicBezTo>
                  <a:pt x="1134406" y="31750"/>
                  <a:pt x="1148967" y="34847"/>
                  <a:pt x="1162210" y="40449"/>
                </a:cubicBezTo>
                <a:lnTo>
                  <a:pt x="1167543" y="44045"/>
                </a:lnTo>
                <a:lnTo>
                  <a:pt x="1175380" y="32421"/>
                </a:lnTo>
                <a:cubicBezTo>
                  <a:pt x="1195413" y="12390"/>
                  <a:pt x="1223086" y="0"/>
                  <a:pt x="1253655" y="0"/>
                </a:cubicBezTo>
                <a:cubicBezTo>
                  <a:pt x="1284222" y="0"/>
                  <a:pt x="1311895" y="12390"/>
                  <a:pt x="1331927" y="32421"/>
                </a:cubicBezTo>
                <a:lnTo>
                  <a:pt x="1339394" y="43496"/>
                </a:lnTo>
                <a:lnTo>
                  <a:pt x="1343914" y="40449"/>
                </a:lnTo>
                <a:cubicBezTo>
                  <a:pt x="1357157" y="34847"/>
                  <a:pt x="1371718" y="31750"/>
                  <a:pt x="1387001" y="31750"/>
                </a:cubicBezTo>
                <a:cubicBezTo>
                  <a:pt x="1402285" y="31750"/>
                  <a:pt x="1416845" y="34847"/>
                  <a:pt x="1430088" y="40449"/>
                </a:cubicBezTo>
                <a:lnTo>
                  <a:pt x="1435422" y="44044"/>
                </a:lnTo>
                <a:lnTo>
                  <a:pt x="1443258" y="32421"/>
                </a:lnTo>
                <a:cubicBezTo>
                  <a:pt x="1463290" y="12390"/>
                  <a:pt x="1490964" y="0"/>
                  <a:pt x="1521532" y="0"/>
                </a:cubicBezTo>
                <a:cubicBezTo>
                  <a:pt x="1552098" y="0"/>
                  <a:pt x="1579772" y="12390"/>
                  <a:pt x="1599805" y="32421"/>
                </a:cubicBezTo>
                <a:lnTo>
                  <a:pt x="1607272" y="43496"/>
                </a:lnTo>
                <a:lnTo>
                  <a:pt x="1611791" y="40449"/>
                </a:lnTo>
                <a:cubicBezTo>
                  <a:pt x="1625034" y="34847"/>
                  <a:pt x="1639595" y="31750"/>
                  <a:pt x="1654878" y="31750"/>
                </a:cubicBezTo>
                <a:cubicBezTo>
                  <a:pt x="1670162" y="31750"/>
                  <a:pt x="1684723" y="34847"/>
                  <a:pt x="1697966" y="40449"/>
                </a:cubicBezTo>
                <a:lnTo>
                  <a:pt x="1703299" y="44044"/>
                </a:lnTo>
                <a:lnTo>
                  <a:pt x="1711136" y="32421"/>
                </a:lnTo>
                <a:cubicBezTo>
                  <a:pt x="1731167" y="12390"/>
                  <a:pt x="1758840" y="0"/>
                  <a:pt x="1789407" y="0"/>
                </a:cubicBezTo>
                <a:cubicBezTo>
                  <a:pt x="1819976" y="0"/>
                  <a:pt x="1847650" y="12390"/>
                  <a:pt x="1867682" y="32421"/>
                </a:cubicBezTo>
                <a:lnTo>
                  <a:pt x="1875149" y="43496"/>
                </a:lnTo>
                <a:lnTo>
                  <a:pt x="1879668" y="40449"/>
                </a:lnTo>
                <a:cubicBezTo>
                  <a:pt x="1892912" y="34847"/>
                  <a:pt x="1907472" y="31750"/>
                  <a:pt x="1922757" y="31750"/>
                </a:cubicBezTo>
                <a:cubicBezTo>
                  <a:pt x="1938039" y="31750"/>
                  <a:pt x="1952599" y="34847"/>
                  <a:pt x="1965843" y="40449"/>
                </a:cubicBezTo>
                <a:lnTo>
                  <a:pt x="1971178" y="44045"/>
                </a:lnTo>
                <a:lnTo>
                  <a:pt x="1979014" y="32421"/>
                </a:lnTo>
                <a:cubicBezTo>
                  <a:pt x="1999045" y="12390"/>
                  <a:pt x="2026719" y="0"/>
                  <a:pt x="2057287" y="0"/>
                </a:cubicBezTo>
                <a:cubicBezTo>
                  <a:pt x="2087855" y="0"/>
                  <a:pt x="2115528" y="12390"/>
                  <a:pt x="2135560" y="32421"/>
                </a:cubicBezTo>
                <a:lnTo>
                  <a:pt x="2143026" y="43496"/>
                </a:lnTo>
                <a:lnTo>
                  <a:pt x="2147547" y="40449"/>
                </a:lnTo>
                <a:cubicBezTo>
                  <a:pt x="2160790" y="34847"/>
                  <a:pt x="2175351" y="31750"/>
                  <a:pt x="2190635" y="31750"/>
                </a:cubicBezTo>
                <a:cubicBezTo>
                  <a:pt x="2205919" y="31750"/>
                  <a:pt x="2220479" y="34847"/>
                  <a:pt x="2233721" y="40449"/>
                </a:cubicBezTo>
                <a:lnTo>
                  <a:pt x="2239056" y="44045"/>
                </a:lnTo>
                <a:lnTo>
                  <a:pt x="2246892" y="32421"/>
                </a:lnTo>
                <a:cubicBezTo>
                  <a:pt x="2266924" y="12390"/>
                  <a:pt x="2294598" y="0"/>
                  <a:pt x="2325166" y="0"/>
                </a:cubicBezTo>
                <a:cubicBezTo>
                  <a:pt x="2355734" y="0"/>
                  <a:pt x="2383407" y="12390"/>
                  <a:pt x="2403439" y="32421"/>
                </a:cubicBezTo>
                <a:lnTo>
                  <a:pt x="2410905" y="43496"/>
                </a:lnTo>
                <a:lnTo>
                  <a:pt x="2415425" y="40449"/>
                </a:lnTo>
                <a:cubicBezTo>
                  <a:pt x="2428669" y="34847"/>
                  <a:pt x="2443229" y="31750"/>
                  <a:pt x="2458511" y="31750"/>
                </a:cubicBezTo>
                <a:cubicBezTo>
                  <a:pt x="2473797" y="31750"/>
                  <a:pt x="2488357" y="34847"/>
                  <a:pt x="2501600" y="40449"/>
                </a:cubicBezTo>
                <a:lnTo>
                  <a:pt x="2506933" y="44045"/>
                </a:lnTo>
                <a:lnTo>
                  <a:pt x="2514770" y="32421"/>
                </a:lnTo>
                <a:cubicBezTo>
                  <a:pt x="2534802" y="12390"/>
                  <a:pt x="2562475" y="0"/>
                  <a:pt x="2593043" y="0"/>
                </a:cubicBezTo>
                <a:cubicBezTo>
                  <a:pt x="2623611" y="0"/>
                  <a:pt x="2651285" y="12390"/>
                  <a:pt x="2671316" y="32421"/>
                </a:cubicBezTo>
                <a:lnTo>
                  <a:pt x="2678783" y="43496"/>
                </a:lnTo>
                <a:lnTo>
                  <a:pt x="2683303" y="40449"/>
                </a:lnTo>
                <a:cubicBezTo>
                  <a:pt x="2696546" y="34847"/>
                  <a:pt x="2711107" y="31750"/>
                  <a:pt x="2726391" y="31750"/>
                </a:cubicBezTo>
                <a:cubicBezTo>
                  <a:pt x="2741674" y="31750"/>
                  <a:pt x="2756234" y="34847"/>
                  <a:pt x="2769478" y="40449"/>
                </a:cubicBezTo>
                <a:lnTo>
                  <a:pt x="2774813" y="44045"/>
                </a:lnTo>
                <a:lnTo>
                  <a:pt x="2782649" y="32421"/>
                </a:lnTo>
                <a:cubicBezTo>
                  <a:pt x="2802681" y="12390"/>
                  <a:pt x="2830355" y="0"/>
                  <a:pt x="2860922" y="0"/>
                </a:cubicBezTo>
                <a:cubicBezTo>
                  <a:pt x="2891489" y="0"/>
                  <a:pt x="2919163" y="12390"/>
                  <a:pt x="2939195" y="32421"/>
                </a:cubicBezTo>
                <a:lnTo>
                  <a:pt x="2946661" y="43496"/>
                </a:lnTo>
                <a:lnTo>
                  <a:pt x="2951182" y="40449"/>
                </a:lnTo>
                <a:cubicBezTo>
                  <a:pt x="2964425" y="34847"/>
                  <a:pt x="2978986" y="31750"/>
                  <a:pt x="2994269" y="31750"/>
                </a:cubicBezTo>
                <a:cubicBezTo>
                  <a:pt x="3009553" y="31750"/>
                  <a:pt x="3024113" y="34847"/>
                  <a:pt x="3037356" y="40449"/>
                </a:cubicBezTo>
                <a:lnTo>
                  <a:pt x="3042690" y="44045"/>
                </a:lnTo>
                <a:lnTo>
                  <a:pt x="3050527" y="32421"/>
                </a:lnTo>
                <a:cubicBezTo>
                  <a:pt x="3070559" y="12390"/>
                  <a:pt x="3098232" y="0"/>
                  <a:pt x="3128800" y="0"/>
                </a:cubicBezTo>
                <a:cubicBezTo>
                  <a:pt x="3159367" y="0"/>
                  <a:pt x="3187041" y="12390"/>
                  <a:pt x="3207072" y="32421"/>
                </a:cubicBezTo>
                <a:lnTo>
                  <a:pt x="3214539" y="43496"/>
                </a:lnTo>
                <a:lnTo>
                  <a:pt x="3219059" y="40449"/>
                </a:lnTo>
                <a:cubicBezTo>
                  <a:pt x="3232303" y="34847"/>
                  <a:pt x="3246863" y="31750"/>
                  <a:pt x="3262147" y="31750"/>
                </a:cubicBezTo>
                <a:cubicBezTo>
                  <a:pt x="3277430" y="31750"/>
                  <a:pt x="3291991" y="34847"/>
                  <a:pt x="3305231" y="40449"/>
                </a:cubicBezTo>
                <a:lnTo>
                  <a:pt x="3310563" y="44044"/>
                </a:lnTo>
                <a:lnTo>
                  <a:pt x="3318400" y="32421"/>
                </a:lnTo>
                <a:cubicBezTo>
                  <a:pt x="3338431" y="12390"/>
                  <a:pt x="3366104" y="0"/>
                  <a:pt x="3396671" y="0"/>
                </a:cubicBezTo>
                <a:cubicBezTo>
                  <a:pt x="3427239" y="0"/>
                  <a:pt x="3454913" y="12390"/>
                  <a:pt x="3474944" y="32421"/>
                </a:cubicBezTo>
                <a:lnTo>
                  <a:pt x="3482412" y="43497"/>
                </a:lnTo>
                <a:lnTo>
                  <a:pt x="3486934" y="40449"/>
                </a:lnTo>
                <a:cubicBezTo>
                  <a:pt x="3500177" y="34847"/>
                  <a:pt x="3514738" y="31750"/>
                  <a:pt x="3530021" y="31750"/>
                </a:cubicBezTo>
                <a:cubicBezTo>
                  <a:pt x="3545305" y="31750"/>
                  <a:pt x="3559865" y="34847"/>
                  <a:pt x="3573109" y="40449"/>
                </a:cubicBezTo>
                <a:lnTo>
                  <a:pt x="3578440" y="44043"/>
                </a:lnTo>
                <a:lnTo>
                  <a:pt x="3586276" y="32421"/>
                </a:lnTo>
                <a:cubicBezTo>
                  <a:pt x="3606308" y="12390"/>
                  <a:pt x="3633982" y="0"/>
                  <a:pt x="3664549" y="0"/>
                </a:cubicBezTo>
                <a:cubicBezTo>
                  <a:pt x="3695117" y="0"/>
                  <a:pt x="3722791" y="12390"/>
                  <a:pt x="3742822" y="32421"/>
                </a:cubicBezTo>
                <a:lnTo>
                  <a:pt x="3750290" y="43497"/>
                </a:lnTo>
                <a:lnTo>
                  <a:pt x="3754812" y="40449"/>
                </a:lnTo>
                <a:cubicBezTo>
                  <a:pt x="3768055" y="34847"/>
                  <a:pt x="3782615" y="31750"/>
                  <a:pt x="3797899" y="31750"/>
                </a:cubicBezTo>
                <a:cubicBezTo>
                  <a:pt x="3813183" y="31750"/>
                  <a:pt x="3827743" y="34847"/>
                  <a:pt x="3840987" y="40449"/>
                </a:cubicBezTo>
                <a:lnTo>
                  <a:pt x="3846319" y="44044"/>
                </a:lnTo>
                <a:lnTo>
                  <a:pt x="3854155" y="32421"/>
                </a:lnTo>
                <a:cubicBezTo>
                  <a:pt x="3874187" y="12390"/>
                  <a:pt x="3901861" y="0"/>
                  <a:pt x="3932428" y="0"/>
                </a:cubicBezTo>
                <a:cubicBezTo>
                  <a:pt x="3962996" y="0"/>
                  <a:pt x="3990669" y="12390"/>
                  <a:pt x="4010701" y="32421"/>
                </a:cubicBezTo>
                <a:lnTo>
                  <a:pt x="4018169" y="43497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  <p:sp>
        <p:nvSpPr>
          <p:cNvPr id="739" name="フリーフォーム: 図形 738">
            <a:extLst>
              <a:ext uri="{FF2B5EF4-FFF2-40B4-BE49-F238E27FC236}">
                <a16:creationId xmlns:a16="http://schemas.microsoft.com/office/drawing/2014/main" id="{3E3BF399-8664-6861-023C-2E6D4C5A00F7}"/>
              </a:ext>
            </a:extLst>
          </p:cNvPr>
          <p:cNvSpPr/>
          <p:nvPr/>
        </p:nvSpPr>
        <p:spPr bwMode="auto">
          <a:xfrm>
            <a:off x="6560419" y="5569585"/>
            <a:ext cx="2709015" cy="75853"/>
          </a:xfrm>
          <a:custGeom>
            <a:avLst/>
            <a:gdLst>
              <a:gd name="connsiteX0" fmla="*/ 155388 w 4159583"/>
              <a:gd name="connsiteY0" fmla="*/ 0 h 160894"/>
              <a:gd name="connsiteX1" fmla="*/ 265265 w 4159583"/>
              <a:gd name="connsiteY1" fmla="*/ 45512 h 160894"/>
              <a:gd name="connsiteX2" fmla="*/ 289327 w 4159583"/>
              <a:gd name="connsiteY2" fmla="*/ 81202 h 160894"/>
              <a:gd name="connsiteX3" fmla="*/ 313390 w 4159583"/>
              <a:gd name="connsiteY3" fmla="*/ 45512 h 160894"/>
              <a:gd name="connsiteX4" fmla="*/ 423266 w 4159583"/>
              <a:gd name="connsiteY4" fmla="*/ 0 h 160894"/>
              <a:gd name="connsiteX5" fmla="*/ 533143 w 4159583"/>
              <a:gd name="connsiteY5" fmla="*/ 45512 h 160894"/>
              <a:gd name="connsiteX6" fmla="*/ 557206 w 4159583"/>
              <a:gd name="connsiteY6" fmla="*/ 81202 h 160894"/>
              <a:gd name="connsiteX7" fmla="*/ 581269 w 4159583"/>
              <a:gd name="connsiteY7" fmla="*/ 45512 h 160894"/>
              <a:gd name="connsiteX8" fmla="*/ 691146 w 4159583"/>
              <a:gd name="connsiteY8" fmla="*/ 0 h 160894"/>
              <a:gd name="connsiteX9" fmla="*/ 801022 w 4159583"/>
              <a:gd name="connsiteY9" fmla="*/ 45512 h 160894"/>
              <a:gd name="connsiteX10" fmla="*/ 825085 w 4159583"/>
              <a:gd name="connsiteY10" fmla="*/ 81202 h 160894"/>
              <a:gd name="connsiteX11" fmla="*/ 849147 w 4159583"/>
              <a:gd name="connsiteY11" fmla="*/ 45512 h 160894"/>
              <a:gd name="connsiteX12" fmla="*/ 959023 w 4159583"/>
              <a:gd name="connsiteY12" fmla="*/ 0 h 160894"/>
              <a:gd name="connsiteX13" fmla="*/ 1068900 w 4159583"/>
              <a:gd name="connsiteY13" fmla="*/ 45512 h 160894"/>
              <a:gd name="connsiteX14" fmla="*/ 1092962 w 4159583"/>
              <a:gd name="connsiteY14" fmla="*/ 81202 h 160894"/>
              <a:gd name="connsiteX15" fmla="*/ 1117025 w 4159583"/>
              <a:gd name="connsiteY15" fmla="*/ 45512 h 160894"/>
              <a:gd name="connsiteX16" fmla="*/ 1226901 w 4159583"/>
              <a:gd name="connsiteY16" fmla="*/ 0 h 160894"/>
              <a:gd name="connsiteX17" fmla="*/ 1336777 w 4159583"/>
              <a:gd name="connsiteY17" fmla="*/ 45512 h 160894"/>
              <a:gd name="connsiteX18" fmla="*/ 1360841 w 4159583"/>
              <a:gd name="connsiteY18" fmla="*/ 81202 h 160894"/>
              <a:gd name="connsiteX19" fmla="*/ 1384904 w 4159583"/>
              <a:gd name="connsiteY19" fmla="*/ 45512 h 160894"/>
              <a:gd name="connsiteX20" fmla="*/ 1494780 w 4159583"/>
              <a:gd name="connsiteY20" fmla="*/ 0 h 160894"/>
              <a:gd name="connsiteX21" fmla="*/ 1604657 w 4159583"/>
              <a:gd name="connsiteY21" fmla="*/ 45512 h 160894"/>
              <a:gd name="connsiteX22" fmla="*/ 1628718 w 4159583"/>
              <a:gd name="connsiteY22" fmla="*/ 81202 h 160894"/>
              <a:gd name="connsiteX23" fmla="*/ 1652781 w 4159583"/>
              <a:gd name="connsiteY23" fmla="*/ 45512 h 160894"/>
              <a:gd name="connsiteX24" fmla="*/ 1762657 w 4159583"/>
              <a:gd name="connsiteY24" fmla="*/ 0 h 160894"/>
              <a:gd name="connsiteX25" fmla="*/ 1872534 w 4159583"/>
              <a:gd name="connsiteY25" fmla="*/ 45512 h 160894"/>
              <a:gd name="connsiteX26" fmla="*/ 1896596 w 4159583"/>
              <a:gd name="connsiteY26" fmla="*/ 81202 h 160894"/>
              <a:gd name="connsiteX27" fmla="*/ 1920659 w 4159583"/>
              <a:gd name="connsiteY27" fmla="*/ 45512 h 160894"/>
              <a:gd name="connsiteX28" fmla="*/ 2030535 w 4159583"/>
              <a:gd name="connsiteY28" fmla="*/ 0 h 160894"/>
              <a:gd name="connsiteX29" fmla="*/ 2140413 w 4159583"/>
              <a:gd name="connsiteY29" fmla="*/ 45512 h 160894"/>
              <a:gd name="connsiteX30" fmla="*/ 2164475 w 4159583"/>
              <a:gd name="connsiteY30" fmla="*/ 81202 h 160894"/>
              <a:gd name="connsiteX31" fmla="*/ 2188539 w 4159583"/>
              <a:gd name="connsiteY31" fmla="*/ 45512 h 160894"/>
              <a:gd name="connsiteX32" fmla="*/ 2298414 w 4159583"/>
              <a:gd name="connsiteY32" fmla="*/ 0 h 160894"/>
              <a:gd name="connsiteX33" fmla="*/ 2408291 w 4159583"/>
              <a:gd name="connsiteY33" fmla="*/ 45512 h 160894"/>
              <a:gd name="connsiteX34" fmla="*/ 2432353 w 4159583"/>
              <a:gd name="connsiteY34" fmla="*/ 81202 h 160894"/>
              <a:gd name="connsiteX35" fmla="*/ 2456415 w 4159583"/>
              <a:gd name="connsiteY35" fmla="*/ 45512 h 160894"/>
              <a:gd name="connsiteX36" fmla="*/ 2566292 w 4159583"/>
              <a:gd name="connsiteY36" fmla="*/ 0 h 160894"/>
              <a:gd name="connsiteX37" fmla="*/ 2676169 w 4159583"/>
              <a:gd name="connsiteY37" fmla="*/ 45512 h 160894"/>
              <a:gd name="connsiteX38" fmla="*/ 2700231 w 4159583"/>
              <a:gd name="connsiteY38" fmla="*/ 81202 h 160894"/>
              <a:gd name="connsiteX39" fmla="*/ 2724293 w 4159583"/>
              <a:gd name="connsiteY39" fmla="*/ 45512 h 160894"/>
              <a:gd name="connsiteX40" fmla="*/ 2834170 w 4159583"/>
              <a:gd name="connsiteY40" fmla="*/ 0 h 160894"/>
              <a:gd name="connsiteX41" fmla="*/ 2944046 w 4159583"/>
              <a:gd name="connsiteY41" fmla="*/ 45512 h 160894"/>
              <a:gd name="connsiteX42" fmla="*/ 2968110 w 4159583"/>
              <a:gd name="connsiteY42" fmla="*/ 81202 h 160894"/>
              <a:gd name="connsiteX43" fmla="*/ 2992173 w 4159583"/>
              <a:gd name="connsiteY43" fmla="*/ 45512 h 160894"/>
              <a:gd name="connsiteX44" fmla="*/ 3102049 w 4159583"/>
              <a:gd name="connsiteY44" fmla="*/ 0 h 160894"/>
              <a:gd name="connsiteX45" fmla="*/ 3211925 w 4159583"/>
              <a:gd name="connsiteY45" fmla="*/ 45512 h 160894"/>
              <a:gd name="connsiteX46" fmla="*/ 3235988 w 4159583"/>
              <a:gd name="connsiteY46" fmla="*/ 81202 h 160894"/>
              <a:gd name="connsiteX47" fmla="*/ 3260050 w 4159583"/>
              <a:gd name="connsiteY47" fmla="*/ 45512 h 160894"/>
              <a:gd name="connsiteX48" fmla="*/ 3369927 w 4159583"/>
              <a:gd name="connsiteY48" fmla="*/ 0 h 160894"/>
              <a:gd name="connsiteX49" fmla="*/ 3479803 w 4159583"/>
              <a:gd name="connsiteY49" fmla="*/ 45512 h 160894"/>
              <a:gd name="connsiteX50" fmla="*/ 3503866 w 4159583"/>
              <a:gd name="connsiteY50" fmla="*/ 81202 h 160894"/>
              <a:gd name="connsiteX51" fmla="*/ 3527928 w 4159583"/>
              <a:gd name="connsiteY51" fmla="*/ 45512 h 160894"/>
              <a:gd name="connsiteX52" fmla="*/ 3637804 w 4159583"/>
              <a:gd name="connsiteY52" fmla="*/ 0 h 160894"/>
              <a:gd name="connsiteX53" fmla="*/ 3747681 w 4159583"/>
              <a:gd name="connsiteY53" fmla="*/ 45512 h 160894"/>
              <a:gd name="connsiteX54" fmla="*/ 3771743 w 4159583"/>
              <a:gd name="connsiteY54" fmla="*/ 81202 h 160894"/>
              <a:gd name="connsiteX55" fmla="*/ 3795806 w 4159583"/>
              <a:gd name="connsiteY55" fmla="*/ 45512 h 160894"/>
              <a:gd name="connsiteX56" fmla="*/ 3905682 w 4159583"/>
              <a:gd name="connsiteY56" fmla="*/ 0 h 160894"/>
              <a:gd name="connsiteX57" fmla="*/ 4015559 w 4159583"/>
              <a:gd name="connsiteY57" fmla="*/ 45512 h 160894"/>
              <a:gd name="connsiteX58" fmla="*/ 4039622 w 4159583"/>
              <a:gd name="connsiteY58" fmla="*/ 81202 h 160894"/>
              <a:gd name="connsiteX59" fmla="*/ 4063685 w 4159583"/>
              <a:gd name="connsiteY59" fmla="*/ 45512 h 160894"/>
              <a:gd name="connsiteX60" fmla="*/ 4113078 w 4159583"/>
              <a:gd name="connsiteY60" fmla="*/ 12211 h 160894"/>
              <a:gd name="connsiteX61" fmla="*/ 4159583 w 4159583"/>
              <a:gd name="connsiteY61" fmla="*/ 2822 h 160894"/>
              <a:gd name="connsiteX62" fmla="*/ 4159583 w 4159583"/>
              <a:gd name="connsiteY62" fmla="*/ 160894 h 160894"/>
              <a:gd name="connsiteX63" fmla="*/ 1112 w 4159583"/>
              <a:gd name="connsiteY63" fmla="*/ 160894 h 160894"/>
              <a:gd name="connsiteX64" fmla="*/ 0 w 4159583"/>
              <a:gd name="connsiteY64" fmla="*/ 155389 h 160894"/>
              <a:gd name="connsiteX65" fmla="*/ 155388 w 4159583"/>
              <a:gd name="connsiteY65" fmla="*/ 0 h 160894"/>
              <a:gd name="connsiteX0" fmla="*/ 0 w 4159583"/>
              <a:gd name="connsiteY0" fmla="*/ 155389 h 246829"/>
              <a:gd name="connsiteX1" fmla="*/ 155388 w 4159583"/>
              <a:gd name="connsiteY1" fmla="*/ 0 h 246829"/>
              <a:gd name="connsiteX2" fmla="*/ 265265 w 4159583"/>
              <a:gd name="connsiteY2" fmla="*/ 45512 h 246829"/>
              <a:gd name="connsiteX3" fmla="*/ 289327 w 4159583"/>
              <a:gd name="connsiteY3" fmla="*/ 81202 h 246829"/>
              <a:gd name="connsiteX4" fmla="*/ 313390 w 4159583"/>
              <a:gd name="connsiteY4" fmla="*/ 45512 h 246829"/>
              <a:gd name="connsiteX5" fmla="*/ 423266 w 4159583"/>
              <a:gd name="connsiteY5" fmla="*/ 0 h 246829"/>
              <a:gd name="connsiteX6" fmla="*/ 533143 w 4159583"/>
              <a:gd name="connsiteY6" fmla="*/ 45512 h 246829"/>
              <a:gd name="connsiteX7" fmla="*/ 557206 w 4159583"/>
              <a:gd name="connsiteY7" fmla="*/ 81202 h 246829"/>
              <a:gd name="connsiteX8" fmla="*/ 581269 w 4159583"/>
              <a:gd name="connsiteY8" fmla="*/ 45512 h 246829"/>
              <a:gd name="connsiteX9" fmla="*/ 691146 w 4159583"/>
              <a:gd name="connsiteY9" fmla="*/ 0 h 246829"/>
              <a:gd name="connsiteX10" fmla="*/ 801022 w 4159583"/>
              <a:gd name="connsiteY10" fmla="*/ 45512 h 246829"/>
              <a:gd name="connsiteX11" fmla="*/ 825085 w 4159583"/>
              <a:gd name="connsiteY11" fmla="*/ 81202 h 246829"/>
              <a:gd name="connsiteX12" fmla="*/ 849147 w 4159583"/>
              <a:gd name="connsiteY12" fmla="*/ 45512 h 246829"/>
              <a:gd name="connsiteX13" fmla="*/ 959023 w 4159583"/>
              <a:gd name="connsiteY13" fmla="*/ 0 h 246829"/>
              <a:gd name="connsiteX14" fmla="*/ 1068900 w 4159583"/>
              <a:gd name="connsiteY14" fmla="*/ 45512 h 246829"/>
              <a:gd name="connsiteX15" fmla="*/ 1092962 w 4159583"/>
              <a:gd name="connsiteY15" fmla="*/ 81202 h 246829"/>
              <a:gd name="connsiteX16" fmla="*/ 1117025 w 4159583"/>
              <a:gd name="connsiteY16" fmla="*/ 45512 h 246829"/>
              <a:gd name="connsiteX17" fmla="*/ 1226901 w 4159583"/>
              <a:gd name="connsiteY17" fmla="*/ 0 h 246829"/>
              <a:gd name="connsiteX18" fmla="*/ 1336777 w 4159583"/>
              <a:gd name="connsiteY18" fmla="*/ 45512 h 246829"/>
              <a:gd name="connsiteX19" fmla="*/ 1360841 w 4159583"/>
              <a:gd name="connsiteY19" fmla="*/ 81202 h 246829"/>
              <a:gd name="connsiteX20" fmla="*/ 1384904 w 4159583"/>
              <a:gd name="connsiteY20" fmla="*/ 45512 h 246829"/>
              <a:gd name="connsiteX21" fmla="*/ 1494780 w 4159583"/>
              <a:gd name="connsiteY21" fmla="*/ 0 h 246829"/>
              <a:gd name="connsiteX22" fmla="*/ 1604657 w 4159583"/>
              <a:gd name="connsiteY22" fmla="*/ 45512 h 246829"/>
              <a:gd name="connsiteX23" fmla="*/ 1628718 w 4159583"/>
              <a:gd name="connsiteY23" fmla="*/ 81202 h 246829"/>
              <a:gd name="connsiteX24" fmla="*/ 1652781 w 4159583"/>
              <a:gd name="connsiteY24" fmla="*/ 45512 h 246829"/>
              <a:gd name="connsiteX25" fmla="*/ 1762657 w 4159583"/>
              <a:gd name="connsiteY25" fmla="*/ 0 h 246829"/>
              <a:gd name="connsiteX26" fmla="*/ 1872534 w 4159583"/>
              <a:gd name="connsiteY26" fmla="*/ 45512 h 246829"/>
              <a:gd name="connsiteX27" fmla="*/ 1896596 w 4159583"/>
              <a:gd name="connsiteY27" fmla="*/ 81202 h 246829"/>
              <a:gd name="connsiteX28" fmla="*/ 1920659 w 4159583"/>
              <a:gd name="connsiteY28" fmla="*/ 45512 h 246829"/>
              <a:gd name="connsiteX29" fmla="*/ 2030535 w 4159583"/>
              <a:gd name="connsiteY29" fmla="*/ 0 h 246829"/>
              <a:gd name="connsiteX30" fmla="*/ 2140413 w 4159583"/>
              <a:gd name="connsiteY30" fmla="*/ 45512 h 246829"/>
              <a:gd name="connsiteX31" fmla="*/ 2164475 w 4159583"/>
              <a:gd name="connsiteY31" fmla="*/ 81202 h 246829"/>
              <a:gd name="connsiteX32" fmla="*/ 2188539 w 4159583"/>
              <a:gd name="connsiteY32" fmla="*/ 45512 h 246829"/>
              <a:gd name="connsiteX33" fmla="*/ 2298414 w 4159583"/>
              <a:gd name="connsiteY33" fmla="*/ 0 h 246829"/>
              <a:gd name="connsiteX34" fmla="*/ 2408291 w 4159583"/>
              <a:gd name="connsiteY34" fmla="*/ 45512 h 246829"/>
              <a:gd name="connsiteX35" fmla="*/ 2432353 w 4159583"/>
              <a:gd name="connsiteY35" fmla="*/ 81202 h 246829"/>
              <a:gd name="connsiteX36" fmla="*/ 2456415 w 4159583"/>
              <a:gd name="connsiteY36" fmla="*/ 45512 h 246829"/>
              <a:gd name="connsiteX37" fmla="*/ 2566292 w 4159583"/>
              <a:gd name="connsiteY37" fmla="*/ 0 h 246829"/>
              <a:gd name="connsiteX38" fmla="*/ 2676169 w 4159583"/>
              <a:gd name="connsiteY38" fmla="*/ 45512 h 246829"/>
              <a:gd name="connsiteX39" fmla="*/ 2700231 w 4159583"/>
              <a:gd name="connsiteY39" fmla="*/ 81202 h 246829"/>
              <a:gd name="connsiteX40" fmla="*/ 2724293 w 4159583"/>
              <a:gd name="connsiteY40" fmla="*/ 45512 h 246829"/>
              <a:gd name="connsiteX41" fmla="*/ 2834170 w 4159583"/>
              <a:gd name="connsiteY41" fmla="*/ 0 h 246829"/>
              <a:gd name="connsiteX42" fmla="*/ 2944046 w 4159583"/>
              <a:gd name="connsiteY42" fmla="*/ 45512 h 246829"/>
              <a:gd name="connsiteX43" fmla="*/ 2968110 w 4159583"/>
              <a:gd name="connsiteY43" fmla="*/ 81202 h 246829"/>
              <a:gd name="connsiteX44" fmla="*/ 2992173 w 4159583"/>
              <a:gd name="connsiteY44" fmla="*/ 45512 h 246829"/>
              <a:gd name="connsiteX45" fmla="*/ 3102049 w 4159583"/>
              <a:gd name="connsiteY45" fmla="*/ 0 h 246829"/>
              <a:gd name="connsiteX46" fmla="*/ 3211925 w 4159583"/>
              <a:gd name="connsiteY46" fmla="*/ 45512 h 246829"/>
              <a:gd name="connsiteX47" fmla="*/ 3235988 w 4159583"/>
              <a:gd name="connsiteY47" fmla="*/ 81202 h 246829"/>
              <a:gd name="connsiteX48" fmla="*/ 3260050 w 4159583"/>
              <a:gd name="connsiteY48" fmla="*/ 45512 h 246829"/>
              <a:gd name="connsiteX49" fmla="*/ 3369927 w 4159583"/>
              <a:gd name="connsiteY49" fmla="*/ 0 h 246829"/>
              <a:gd name="connsiteX50" fmla="*/ 3479803 w 4159583"/>
              <a:gd name="connsiteY50" fmla="*/ 45512 h 246829"/>
              <a:gd name="connsiteX51" fmla="*/ 3503866 w 4159583"/>
              <a:gd name="connsiteY51" fmla="*/ 81202 h 246829"/>
              <a:gd name="connsiteX52" fmla="*/ 3527928 w 4159583"/>
              <a:gd name="connsiteY52" fmla="*/ 45512 h 246829"/>
              <a:gd name="connsiteX53" fmla="*/ 3637804 w 4159583"/>
              <a:gd name="connsiteY53" fmla="*/ 0 h 246829"/>
              <a:gd name="connsiteX54" fmla="*/ 3747681 w 4159583"/>
              <a:gd name="connsiteY54" fmla="*/ 45512 h 246829"/>
              <a:gd name="connsiteX55" fmla="*/ 3771743 w 4159583"/>
              <a:gd name="connsiteY55" fmla="*/ 81202 h 246829"/>
              <a:gd name="connsiteX56" fmla="*/ 3795806 w 4159583"/>
              <a:gd name="connsiteY56" fmla="*/ 45512 h 246829"/>
              <a:gd name="connsiteX57" fmla="*/ 3905682 w 4159583"/>
              <a:gd name="connsiteY57" fmla="*/ 0 h 246829"/>
              <a:gd name="connsiteX58" fmla="*/ 4015559 w 4159583"/>
              <a:gd name="connsiteY58" fmla="*/ 45512 h 246829"/>
              <a:gd name="connsiteX59" fmla="*/ 4039622 w 4159583"/>
              <a:gd name="connsiteY59" fmla="*/ 81202 h 246829"/>
              <a:gd name="connsiteX60" fmla="*/ 4063685 w 4159583"/>
              <a:gd name="connsiteY60" fmla="*/ 45512 h 246829"/>
              <a:gd name="connsiteX61" fmla="*/ 4113078 w 4159583"/>
              <a:gd name="connsiteY61" fmla="*/ 12211 h 246829"/>
              <a:gd name="connsiteX62" fmla="*/ 4159583 w 4159583"/>
              <a:gd name="connsiteY62" fmla="*/ 2822 h 246829"/>
              <a:gd name="connsiteX63" fmla="*/ 4159583 w 4159583"/>
              <a:gd name="connsiteY63" fmla="*/ 160894 h 246829"/>
              <a:gd name="connsiteX64" fmla="*/ 1112 w 4159583"/>
              <a:gd name="connsiteY64" fmla="*/ 160894 h 246829"/>
              <a:gd name="connsiteX65" fmla="*/ 91440 w 4159583"/>
              <a:gd name="connsiteY65" fmla="*/ 246829 h 246829"/>
              <a:gd name="connsiteX0" fmla="*/ 0 w 4159583"/>
              <a:gd name="connsiteY0" fmla="*/ 155389 h 246829"/>
              <a:gd name="connsiteX1" fmla="*/ 155388 w 4159583"/>
              <a:gd name="connsiteY1" fmla="*/ 0 h 246829"/>
              <a:gd name="connsiteX2" fmla="*/ 265265 w 4159583"/>
              <a:gd name="connsiteY2" fmla="*/ 45512 h 246829"/>
              <a:gd name="connsiteX3" fmla="*/ 289327 w 4159583"/>
              <a:gd name="connsiteY3" fmla="*/ 81202 h 246829"/>
              <a:gd name="connsiteX4" fmla="*/ 313390 w 4159583"/>
              <a:gd name="connsiteY4" fmla="*/ 45512 h 246829"/>
              <a:gd name="connsiteX5" fmla="*/ 423266 w 4159583"/>
              <a:gd name="connsiteY5" fmla="*/ 0 h 246829"/>
              <a:gd name="connsiteX6" fmla="*/ 533143 w 4159583"/>
              <a:gd name="connsiteY6" fmla="*/ 45512 h 246829"/>
              <a:gd name="connsiteX7" fmla="*/ 557206 w 4159583"/>
              <a:gd name="connsiteY7" fmla="*/ 81202 h 246829"/>
              <a:gd name="connsiteX8" fmla="*/ 581269 w 4159583"/>
              <a:gd name="connsiteY8" fmla="*/ 45512 h 246829"/>
              <a:gd name="connsiteX9" fmla="*/ 691146 w 4159583"/>
              <a:gd name="connsiteY9" fmla="*/ 0 h 246829"/>
              <a:gd name="connsiteX10" fmla="*/ 801022 w 4159583"/>
              <a:gd name="connsiteY10" fmla="*/ 45512 h 246829"/>
              <a:gd name="connsiteX11" fmla="*/ 825085 w 4159583"/>
              <a:gd name="connsiteY11" fmla="*/ 81202 h 246829"/>
              <a:gd name="connsiteX12" fmla="*/ 849147 w 4159583"/>
              <a:gd name="connsiteY12" fmla="*/ 45512 h 246829"/>
              <a:gd name="connsiteX13" fmla="*/ 959023 w 4159583"/>
              <a:gd name="connsiteY13" fmla="*/ 0 h 246829"/>
              <a:gd name="connsiteX14" fmla="*/ 1068900 w 4159583"/>
              <a:gd name="connsiteY14" fmla="*/ 45512 h 246829"/>
              <a:gd name="connsiteX15" fmla="*/ 1092962 w 4159583"/>
              <a:gd name="connsiteY15" fmla="*/ 81202 h 246829"/>
              <a:gd name="connsiteX16" fmla="*/ 1117025 w 4159583"/>
              <a:gd name="connsiteY16" fmla="*/ 45512 h 246829"/>
              <a:gd name="connsiteX17" fmla="*/ 1226901 w 4159583"/>
              <a:gd name="connsiteY17" fmla="*/ 0 h 246829"/>
              <a:gd name="connsiteX18" fmla="*/ 1336777 w 4159583"/>
              <a:gd name="connsiteY18" fmla="*/ 45512 h 246829"/>
              <a:gd name="connsiteX19" fmla="*/ 1360841 w 4159583"/>
              <a:gd name="connsiteY19" fmla="*/ 81202 h 246829"/>
              <a:gd name="connsiteX20" fmla="*/ 1384904 w 4159583"/>
              <a:gd name="connsiteY20" fmla="*/ 45512 h 246829"/>
              <a:gd name="connsiteX21" fmla="*/ 1494780 w 4159583"/>
              <a:gd name="connsiteY21" fmla="*/ 0 h 246829"/>
              <a:gd name="connsiteX22" fmla="*/ 1604657 w 4159583"/>
              <a:gd name="connsiteY22" fmla="*/ 45512 h 246829"/>
              <a:gd name="connsiteX23" fmla="*/ 1628718 w 4159583"/>
              <a:gd name="connsiteY23" fmla="*/ 81202 h 246829"/>
              <a:gd name="connsiteX24" fmla="*/ 1652781 w 4159583"/>
              <a:gd name="connsiteY24" fmla="*/ 45512 h 246829"/>
              <a:gd name="connsiteX25" fmla="*/ 1762657 w 4159583"/>
              <a:gd name="connsiteY25" fmla="*/ 0 h 246829"/>
              <a:gd name="connsiteX26" fmla="*/ 1872534 w 4159583"/>
              <a:gd name="connsiteY26" fmla="*/ 45512 h 246829"/>
              <a:gd name="connsiteX27" fmla="*/ 1896596 w 4159583"/>
              <a:gd name="connsiteY27" fmla="*/ 81202 h 246829"/>
              <a:gd name="connsiteX28" fmla="*/ 1920659 w 4159583"/>
              <a:gd name="connsiteY28" fmla="*/ 45512 h 246829"/>
              <a:gd name="connsiteX29" fmla="*/ 2030535 w 4159583"/>
              <a:gd name="connsiteY29" fmla="*/ 0 h 246829"/>
              <a:gd name="connsiteX30" fmla="*/ 2140413 w 4159583"/>
              <a:gd name="connsiteY30" fmla="*/ 45512 h 246829"/>
              <a:gd name="connsiteX31" fmla="*/ 2164475 w 4159583"/>
              <a:gd name="connsiteY31" fmla="*/ 81202 h 246829"/>
              <a:gd name="connsiteX32" fmla="*/ 2188539 w 4159583"/>
              <a:gd name="connsiteY32" fmla="*/ 45512 h 246829"/>
              <a:gd name="connsiteX33" fmla="*/ 2298414 w 4159583"/>
              <a:gd name="connsiteY33" fmla="*/ 0 h 246829"/>
              <a:gd name="connsiteX34" fmla="*/ 2408291 w 4159583"/>
              <a:gd name="connsiteY34" fmla="*/ 45512 h 246829"/>
              <a:gd name="connsiteX35" fmla="*/ 2432353 w 4159583"/>
              <a:gd name="connsiteY35" fmla="*/ 81202 h 246829"/>
              <a:gd name="connsiteX36" fmla="*/ 2456415 w 4159583"/>
              <a:gd name="connsiteY36" fmla="*/ 45512 h 246829"/>
              <a:gd name="connsiteX37" fmla="*/ 2566292 w 4159583"/>
              <a:gd name="connsiteY37" fmla="*/ 0 h 246829"/>
              <a:gd name="connsiteX38" fmla="*/ 2676169 w 4159583"/>
              <a:gd name="connsiteY38" fmla="*/ 45512 h 246829"/>
              <a:gd name="connsiteX39" fmla="*/ 2700231 w 4159583"/>
              <a:gd name="connsiteY39" fmla="*/ 81202 h 246829"/>
              <a:gd name="connsiteX40" fmla="*/ 2724293 w 4159583"/>
              <a:gd name="connsiteY40" fmla="*/ 45512 h 246829"/>
              <a:gd name="connsiteX41" fmla="*/ 2834170 w 4159583"/>
              <a:gd name="connsiteY41" fmla="*/ 0 h 246829"/>
              <a:gd name="connsiteX42" fmla="*/ 2944046 w 4159583"/>
              <a:gd name="connsiteY42" fmla="*/ 45512 h 246829"/>
              <a:gd name="connsiteX43" fmla="*/ 2968110 w 4159583"/>
              <a:gd name="connsiteY43" fmla="*/ 81202 h 246829"/>
              <a:gd name="connsiteX44" fmla="*/ 2992173 w 4159583"/>
              <a:gd name="connsiteY44" fmla="*/ 45512 h 246829"/>
              <a:gd name="connsiteX45" fmla="*/ 3102049 w 4159583"/>
              <a:gd name="connsiteY45" fmla="*/ 0 h 246829"/>
              <a:gd name="connsiteX46" fmla="*/ 3211925 w 4159583"/>
              <a:gd name="connsiteY46" fmla="*/ 45512 h 246829"/>
              <a:gd name="connsiteX47" fmla="*/ 3235988 w 4159583"/>
              <a:gd name="connsiteY47" fmla="*/ 81202 h 246829"/>
              <a:gd name="connsiteX48" fmla="*/ 3260050 w 4159583"/>
              <a:gd name="connsiteY48" fmla="*/ 45512 h 246829"/>
              <a:gd name="connsiteX49" fmla="*/ 3369927 w 4159583"/>
              <a:gd name="connsiteY49" fmla="*/ 0 h 246829"/>
              <a:gd name="connsiteX50" fmla="*/ 3479803 w 4159583"/>
              <a:gd name="connsiteY50" fmla="*/ 45512 h 246829"/>
              <a:gd name="connsiteX51" fmla="*/ 3503866 w 4159583"/>
              <a:gd name="connsiteY51" fmla="*/ 81202 h 246829"/>
              <a:gd name="connsiteX52" fmla="*/ 3527928 w 4159583"/>
              <a:gd name="connsiteY52" fmla="*/ 45512 h 246829"/>
              <a:gd name="connsiteX53" fmla="*/ 3637804 w 4159583"/>
              <a:gd name="connsiteY53" fmla="*/ 0 h 246829"/>
              <a:gd name="connsiteX54" fmla="*/ 3747681 w 4159583"/>
              <a:gd name="connsiteY54" fmla="*/ 45512 h 246829"/>
              <a:gd name="connsiteX55" fmla="*/ 3771743 w 4159583"/>
              <a:gd name="connsiteY55" fmla="*/ 81202 h 246829"/>
              <a:gd name="connsiteX56" fmla="*/ 3795806 w 4159583"/>
              <a:gd name="connsiteY56" fmla="*/ 45512 h 246829"/>
              <a:gd name="connsiteX57" fmla="*/ 3905682 w 4159583"/>
              <a:gd name="connsiteY57" fmla="*/ 0 h 246829"/>
              <a:gd name="connsiteX58" fmla="*/ 4015559 w 4159583"/>
              <a:gd name="connsiteY58" fmla="*/ 45512 h 246829"/>
              <a:gd name="connsiteX59" fmla="*/ 4039622 w 4159583"/>
              <a:gd name="connsiteY59" fmla="*/ 81202 h 246829"/>
              <a:gd name="connsiteX60" fmla="*/ 4063685 w 4159583"/>
              <a:gd name="connsiteY60" fmla="*/ 45512 h 246829"/>
              <a:gd name="connsiteX61" fmla="*/ 4113078 w 4159583"/>
              <a:gd name="connsiteY61" fmla="*/ 12211 h 246829"/>
              <a:gd name="connsiteX62" fmla="*/ 4159583 w 4159583"/>
              <a:gd name="connsiteY62" fmla="*/ 2822 h 246829"/>
              <a:gd name="connsiteX63" fmla="*/ 4159583 w 4159583"/>
              <a:gd name="connsiteY63" fmla="*/ 160894 h 246829"/>
              <a:gd name="connsiteX64" fmla="*/ 91440 w 4159583"/>
              <a:gd name="connsiteY64" fmla="*/ 246829 h 246829"/>
              <a:gd name="connsiteX0" fmla="*/ 63948 w 4068143"/>
              <a:gd name="connsiteY0" fmla="*/ 0 h 246829"/>
              <a:gd name="connsiteX1" fmla="*/ 173825 w 4068143"/>
              <a:gd name="connsiteY1" fmla="*/ 45512 h 246829"/>
              <a:gd name="connsiteX2" fmla="*/ 197887 w 4068143"/>
              <a:gd name="connsiteY2" fmla="*/ 81202 h 246829"/>
              <a:gd name="connsiteX3" fmla="*/ 221950 w 4068143"/>
              <a:gd name="connsiteY3" fmla="*/ 45512 h 246829"/>
              <a:gd name="connsiteX4" fmla="*/ 331826 w 4068143"/>
              <a:gd name="connsiteY4" fmla="*/ 0 h 246829"/>
              <a:gd name="connsiteX5" fmla="*/ 441703 w 4068143"/>
              <a:gd name="connsiteY5" fmla="*/ 45512 h 246829"/>
              <a:gd name="connsiteX6" fmla="*/ 465766 w 4068143"/>
              <a:gd name="connsiteY6" fmla="*/ 81202 h 246829"/>
              <a:gd name="connsiteX7" fmla="*/ 489829 w 4068143"/>
              <a:gd name="connsiteY7" fmla="*/ 45512 h 246829"/>
              <a:gd name="connsiteX8" fmla="*/ 599706 w 4068143"/>
              <a:gd name="connsiteY8" fmla="*/ 0 h 246829"/>
              <a:gd name="connsiteX9" fmla="*/ 709582 w 4068143"/>
              <a:gd name="connsiteY9" fmla="*/ 45512 h 246829"/>
              <a:gd name="connsiteX10" fmla="*/ 733645 w 4068143"/>
              <a:gd name="connsiteY10" fmla="*/ 81202 h 246829"/>
              <a:gd name="connsiteX11" fmla="*/ 757707 w 4068143"/>
              <a:gd name="connsiteY11" fmla="*/ 45512 h 246829"/>
              <a:gd name="connsiteX12" fmla="*/ 867583 w 4068143"/>
              <a:gd name="connsiteY12" fmla="*/ 0 h 246829"/>
              <a:gd name="connsiteX13" fmla="*/ 977460 w 4068143"/>
              <a:gd name="connsiteY13" fmla="*/ 45512 h 246829"/>
              <a:gd name="connsiteX14" fmla="*/ 1001522 w 4068143"/>
              <a:gd name="connsiteY14" fmla="*/ 81202 h 246829"/>
              <a:gd name="connsiteX15" fmla="*/ 1025585 w 4068143"/>
              <a:gd name="connsiteY15" fmla="*/ 45512 h 246829"/>
              <a:gd name="connsiteX16" fmla="*/ 1135461 w 4068143"/>
              <a:gd name="connsiteY16" fmla="*/ 0 h 246829"/>
              <a:gd name="connsiteX17" fmla="*/ 1245337 w 4068143"/>
              <a:gd name="connsiteY17" fmla="*/ 45512 h 246829"/>
              <a:gd name="connsiteX18" fmla="*/ 1269401 w 4068143"/>
              <a:gd name="connsiteY18" fmla="*/ 81202 h 246829"/>
              <a:gd name="connsiteX19" fmla="*/ 1293464 w 4068143"/>
              <a:gd name="connsiteY19" fmla="*/ 45512 h 246829"/>
              <a:gd name="connsiteX20" fmla="*/ 1403340 w 4068143"/>
              <a:gd name="connsiteY20" fmla="*/ 0 h 246829"/>
              <a:gd name="connsiteX21" fmla="*/ 1513217 w 4068143"/>
              <a:gd name="connsiteY21" fmla="*/ 45512 h 246829"/>
              <a:gd name="connsiteX22" fmla="*/ 1537278 w 4068143"/>
              <a:gd name="connsiteY22" fmla="*/ 81202 h 246829"/>
              <a:gd name="connsiteX23" fmla="*/ 1561341 w 4068143"/>
              <a:gd name="connsiteY23" fmla="*/ 45512 h 246829"/>
              <a:gd name="connsiteX24" fmla="*/ 1671217 w 4068143"/>
              <a:gd name="connsiteY24" fmla="*/ 0 h 246829"/>
              <a:gd name="connsiteX25" fmla="*/ 1781094 w 4068143"/>
              <a:gd name="connsiteY25" fmla="*/ 45512 h 246829"/>
              <a:gd name="connsiteX26" fmla="*/ 1805156 w 4068143"/>
              <a:gd name="connsiteY26" fmla="*/ 81202 h 246829"/>
              <a:gd name="connsiteX27" fmla="*/ 1829219 w 4068143"/>
              <a:gd name="connsiteY27" fmla="*/ 45512 h 246829"/>
              <a:gd name="connsiteX28" fmla="*/ 1939095 w 4068143"/>
              <a:gd name="connsiteY28" fmla="*/ 0 h 246829"/>
              <a:gd name="connsiteX29" fmla="*/ 2048973 w 4068143"/>
              <a:gd name="connsiteY29" fmla="*/ 45512 h 246829"/>
              <a:gd name="connsiteX30" fmla="*/ 2073035 w 4068143"/>
              <a:gd name="connsiteY30" fmla="*/ 81202 h 246829"/>
              <a:gd name="connsiteX31" fmla="*/ 2097099 w 4068143"/>
              <a:gd name="connsiteY31" fmla="*/ 45512 h 246829"/>
              <a:gd name="connsiteX32" fmla="*/ 2206974 w 4068143"/>
              <a:gd name="connsiteY32" fmla="*/ 0 h 246829"/>
              <a:gd name="connsiteX33" fmla="*/ 2316851 w 4068143"/>
              <a:gd name="connsiteY33" fmla="*/ 45512 h 246829"/>
              <a:gd name="connsiteX34" fmla="*/ 2340913 w 4068143"/>
              <a:gd name="connsiteY34" fmla="*/ 81202 h 246829"/>
              <a:gd name="connsiteX35" fmla="*/ 2364975 w 4068143"/>
              <a:gd name="connsiteY35" fmla="*/ 45512 h 246829"/>
              <a:gd name="connsiteX36" fmla="*/ 2474852 w 4068143"/>
              <a:gd name="connsiteY36" fmla="*/ 0 h 246829"/>
              <a:gd name="connsiteX37" fmla="*/ 2584729 w 4068143"/>
              <a:gd name="connsiteY37" fmla="*/ 45512 h 246829"/>
              <a:gd name="connsiteX38" fmla="*/ 2608791 w 4068143"/>
              <a:gd name="connsiteY38" fmla="*/ 81202 h 246829"/>
              <a:gd name="connsiteX39" fmla="*/ 2632853 w 4068143"/>
              <a:gd name="connsiteY39" fmla="*/ 45512 h 246829"/>
              <a:gd name="connsiteX40" fmla="*/ 2742730 w 4068143"/>
              <a:gd name="connsiteY40" fmla="*/ 0 h 246829"/>
              <a:gd name="connsiteX41" fmla="*/ 2852606 w 4068143"/>
              <a:gd name="connsiteY41" fmla="*/ 45512 h 246829"/>
              <a:gd name="connsiteX42" fmla="*/ 2876670 w 4068143"/>
              <a:gd name="connsiteY42" fmla="*/ 81202 h 246829"/>
              <a:gd name="connsiteX43" fmla="*/ 2900733 w 4068143"/>
              <a:gd name="connsiteY43" fmla="*/ 45512 h 246829"/>
              <a:gd name="connsiteX44" fmla="*/ 3010609 w 4068143"/>
              <a:gd name="connsiteY44" fmla="*/ 0 h 246829"/>
              <a:gd name="connsiteX45" fmla="*/ 3120485 w 4068143"/>
              <a:gd name="connsiteY45" fmla="*/ 45512 h 246829"/>
              <a:gd name="connsiteX46" fmla="*/ 3144548 w 4068143"/>
              <a:gd name="connsiteY46" fmla="*/ 81202 h 246829"/>
              <a:gd name="connsiteX47" fmla="*/ 3168610 w 4068143"/>
              <a:gd name="connsiteY47" fmla="*/ 45512 h 246829"/>
              <a:gd name="connsiteX48" fmla="*/ 3278487 w 4068143"/>
              <a:gd name="connsiteY48" fmla="*/ 0 h 246829"/>
              <a:gd name="connsiteX49" fmla="*/ 3388363 w 4068143"/>
              <a:gd name="connsiteY49" fmla="*/ 45512 h 246829"/>
              <a:gd name="connsiteX50" fmla="*/ 3412426 w 4068143"/>
              <a:gd name="connsiteY50" fmla="*/ 81202 h 246829"/>
              <a:gd name="connsiteX51" fmla="*/ 3436488 w 4068143"/>
              <a:gd name="connsiteY51" fmla="*/ 45512 h 246829"/>
              <a:gd name="connsiteX52" fmla="*/ 3546364 w 4068143"/>
              <a:gd name="connsiteY52" fmla="*/ 0 h 246829"/>
              <a:gd name="connsiteX53" fmla="*/ 3656241 w 4068143"/>
              <a:gd name="connsiteY53" fmla="*/ 45512 h 246829"/>
              <a:gd name="connsiteX54" fmla="*/ 3680303 w 4068143"/>
              <a:gd name="connsiteY54" fmla="*/ 81202 h 246829"/>
              <a:gd name="connsiteX55" fmla="*/ 3704366 w 4068143"/>
              <a:gd name="connsiteY55" fmla="*/ 45512 h 246829"/>
              <a:gd name="connsiteX56" fmla="*/ 3814242 w 4068143"/>
              <a:gd name="connsiteY56" fmla="*/ 0 h 246829"/>
              <a:gd name="connsiteX57" fmla="*/ 3924119 w 4068143"/>
              <a:gd name="connsiteY57" fmla="*/ 45512 h 246829"/>
              <a:gd name="connsiteX58" fmla="*/ 3948182 w 4068143"/>
              <a:gd name="connsiteY58" fmla="*/ 81202 h 246829"/>
              <a:gd name="connsiteX59" fmla="*/ 3972245 w 4068143"/>
              <a:gd name="connsiteY59" fmla="*/ 45512 h 246829"/>
              <a:gd name="connsiteX60" fmla="*/ 4021638 w 4068143"/>
              <a:gd name="connsiteY60" fmla="*/ 12211 h 246829"/>
              <a:gd name="connsiteX61" fmla="*/ 4068143 w 4068143"/>
              <a:gd name="connsiteY61" fmla="*/ 2822 h 246829"/>
              <a:gd name="connsiteX62" fmla="*/ 4068143 w 4068143"/>
              <a:gd name="connsiteY62" fmla="*/ 160894 h 246829"/>
              <a:gd name="connsiteX63" fmla="*/ 0 w 4068143"/>
              <a:gd name="connsiteY63" fmla="*/ 246829 h 246829"/>
              <a:gd name="connsiteX0" fmla="*/ 173825 w 4068143"/>
              <a:gd name="connsiteY0" fmla="*/ 45512 h 246829"/>
              <a:gd name="connsiteX1" fmla="*/ 197887 w 4068143"/>
              <a:gd name="connsiteY1" fmla="*/ 81202 h 246829"/>
              <a:gd name="connsiteX2" fmla="*/ 221950 w 4068143"/>
              <a:gd name="connsiteY2" fmla="*/ 45512 h 246829"/>
              <a:gd name="connsiteX3" fmla="*/ 331826 w 4068143"/>
              <a:gd name="connsiteY3" fmla="*/ 0 h 246829"/>
              <a:gd name="connsiteX4" fmla="*/ 441703 w 4068143"/>
              <a:gd name="connsiteY4" fmla="*/ 45512 h 246829"/>
              <a:gd name="connsiteX5" fmla="*/ 465766 w 4068143"/>
              <a:gd name="connsiteY5" fmla="*/ 81202 h 246829"/>
              <a:gd name="connsiteX6" fmla="*/ 489829 w 4068143"/>
              <a:gd name="connsiteY6" fmla="*/ 45512 h 246829"/>
              <a:gd name="connsiteX7" fmla="*/ 599706 w 4068143"/>
              <a:gd name="connsiteY7" fmla="*/ 0 h 246829"/>
              <a:gd name="connsiteX8" fmla="*/ 709582 w 4068143"/>
              <a:gd name="connsiteY8" fmla="*/ 45512 h 246829"/>
              <a:gd name="connsiteX9" fmla="*/ 733645 w 4068143"/>
              <a:gd name="connsiteY9" fmla="*/ 81202 h 246829"/>
              <a:gd name="connsiteX10" fmla="*/ 757707 w 4068143"/>
              <a:gd name="connsiteY10" fmla="*/ 45512 h 246829"/>
              <a:gd name="connsiteX11" fmla="*/ 867583 w 4068143"/>
              <a:gd name="connsiteY11" fmla="*/ 0 h 246829"/>
              <a:gd name="connsiteX12" fmla="*/ 977460 w 4068143"/>
              <a:gd name="connsiteY12" fmla="*/ 45512 h 246829"/>
              <a:gd name="connsiteX13" fmla="*/ 1001522 w 4068143"/>
              <a:gd name="connsiteY13" fmla="*/ 81202 h 246829"/>
              <a:gd name="connsiteX14" fmla="*/ 1025585 w 4068143"/>
              <a:gd name="connsiteY14" fmla="*/ 45512 h 246829"/>
              <a:gd name="connsiteX15" fmla="*/ 1135461 w 4068143"/>
              <a:gd name="connsiteY15" fmla="*/ 0 h 246829"/>
              <a:gd name="connsiteX16" fmla="*/ 1245337 w 4068143"/>
              <a:gd name="connsiteY16" fmla="*/ 45512 h 246829"/>
              <a:gd name="connsiteX17" fmla="*/ 1269401 w 4068143"/>
              <a:gd name="connsiteY17" fmla="*/ 81202 h 246829"/>
              <a:gd name="connsiteX18" fmla="*/ 1293464 w 4068143"/>
              <a:gd name="connsiteY18" fmla="*/ 45512 h 246829"/>
              <a:gd name="connsiteX19" fmla="*/ 1403340 w 4068143"/>
              <a:gd name="connsiteY19" fmla="*/ 0 h 246829"/>
              <a:gd name="connsiteX20" fmla="*/ 1513217 w 4068143"/>
              <a:gd name="connsiteY20" fmla="*/ 45512 h 246829"/>
              <a:gd name="connsiteX21" fmla="*/ 1537278 w 4068143"/>
              <a:gd name="connsiteY21" fmla="*/ 81202 h 246829"/>
              <a:gd name="connsiteX22" fmla="*/ 1561341 w 4068143"/>
              <a:gd name="connsiteY22" fmla="*/ 45512 h 246829"/>
              <a:gd name="connsiteX23" fmla="*/ 1671217 w 4068143"/>
              <a:gd name="connsiteY23" fmla="*/ 0 h 246829"/>
              <a:gd name="connsiteX24" fmla="*/ 1781094 w 4068143"/>
              <a:gd name="connsiteY24" fmla="*/ 45512 h 246829"/>
              <a:gd name="connsiteX25" fmla="*/ 1805156 w 4068143"/>
              <a:gd name="connsiteY25" fmla="*/ 81202 h 246829"/>
              <a:gd name="connsiteX26" fmla="*/ 1829219 w 4068143"/>
              <a:gd name="connsiteY26" fmla="*/ 45512 h 246829"/>
              <a:gd name="connsiteX27" fmla="*/ 1939095 w 4068143"/>
              <a:gd name="connsiteY27" fmla="*/ 0 h 246829"/>
              <a:gd name="connsiteX28" fmla="*/ 2048973 w 4068143"/>
              <a:gd name="connsiteY28" fmla="*/ 45512 h 246829"/>
              <a:gd name="connsiteX29" fmla="*/ 2073035 w 4068143"/>
              <a:gd name="connsiteY29" fmla="*/ 81202 h 246829"/>
              <a:gd name="connsiteX30" fmla="*/ 2097099 w 4068143"/>
              <a:gd name="connsiteY30" fmla="*/ 45512 h 246829"/>
              <a:gd name="connsiteX31" fmla="*/ 2206974 w 4068143"/>
              <a:gd name="connsiteY31" fmla="*/ 0 h 246829"/>
              <a:gd name="connsiteX32" fmla="*/ 2316851 w 4068143"/>
              <a:gd name="connsiteY32" fmla="*/ 45512 h 246829"/>
              <a:gd name="connsiteX33" fmla="*/ 2340913 w 4068143"/>
              <a:gd name="connsiteY33" fmla="*/ 81202 h 246829"/>
              <a:gd name="connsiteX34" fmla="*/ 2364975 w 4068143"/>
              <a:gd name="connsiteY34" fmla="*/ 45512 h 246829"/>
              <a:gd name="connsiteX35" fmla="*/ 2474852 w 4068143"/>
              <a:gd name="connsiteY35" fmla="*/ 0 h 246829"/>
              <a:gd name="connsiteX36" fmla="*/ 2584729 w 4068143"/>
              <a:gd name="connsiteY36" fmla="*/ 45512 h 246829"/>
              <a:gd name="connsiteX37" fmla="*/ 2608791 w 4068143"/>
              <a:gd name="connsiteY37" fmla="*/ 81202 h 246829"/>
              <a:gd name="connsiteX38" fmla="*/ 2632853 w 4068143"/>
              <a:gd name="connsiteY38" fmla="*/ 45512 h 246829"/>
              <a:gd name="connsiteX39" fmla="*/ 2742730 w 4068143"/>
              <a:gd name="connsiteY39" fmla="*/ 0 h 246829"/>
              <a:gd name="connsiteX40" fmla="*/ 2852606 w 4068143"/>
              <a:gd name="connsiteY40" fmla="*/ 45512 h 246829"/>
              <a:gd name="connsiteX41" fmla="*/ 2876670 w 4068143"/>
              <a:gd name="connsiteY41" fmla="*/ 81202 h 246829"/>
              <a:gd name="connsiteX42" fmla="*/ 2900733 w 4068143"/>
              <a:gd name="connsiteY42" fmla="*/ 45512 h 246829"/>
              <a:gd name="connsiteX43" fmla="*/ 3010609 w 4068143"/>
              <a:gd name="connsiteY43" fmla="*/ 0 h 246829"/>
              <a:gd name="connsiteX44" fmla="*/ 3120485 w 4068143"/>
              <a:gd name="connsiteY44" fmla="*/ 45512 h 246829"/>
              <a:gd name="connsiteX45" fmla="*/ 3144548 w 4068143"/>
              <a:gd name="connsiteY45" fmla="*/ 81202 h 246829"/>
              <a:gd name="connsiteX46" fmla="*/ 3168610 w 4068143"/>
              <a:gd name="connsiteY46" fmla="*/ 45512 h 246829"/>
              <a:gd name="connsiteX47" fmla="*/ 3278487 w 4068143"/>
              <a:gd name="connsiteY47" fmla="*/ 0 h 246829"/>
              <a:gd name="connsiteX48" fmla="*/ 3388363 w 4068143"/>
              <a:gd name="connsiteY48" fmla="*/ 45512 h 246829"/>
              <a:gd name="connsiteX49" fmla="*/ 3412426 w 4068143"/>
              <a:gd name="connsiteY49" fmla="*/ 81202 h 246829"/>
              <a:gd name="connsiteX50" fmla="*/ 3436488 w 4068143"/>
              <a:gd name="connsiteY50" fmla="*/ 45512 h 246829"/>
              <a:gd name="connsiteX51" fmla="*/ 3546364 w 4068143"/>
              <a:gd name="connsiteY51" fmla="*/ 0 h 246829"/>
              <a:gd name="connsiteX52" fmla="*/ 3656241 w 4068143"/>
              <a:gd name="connsiteY52" fmla="*/ 45512 h 246829"/>
              <a:gd name="connsiteX53" fmla="*/ 3680303 w 4068143"/>
              <a:gd name="connsiteY53" fmla="*/ 81202 h 246829"/>
              <a:gd name="connsiteX54" fmla="*/ 3704366 w 4068143"/>
              <a:gd name="connsiteY54" fmla="*/ 45512 h 246829"/>
              <a:gd name="connsiteX55" fmla="*/ 3814242 w 4068143"/>
              <a:gd name="connsiteY55" fmla="*/ 0 h 246829"/>
              <a:gd name="connsiteX56" fmla="*/ 3924119 w 4068143"/>
              <a:gd name="connsiteY56" fmla="*/ 45512 h 246829"/>
              <a:gd name="connsiteX57" fmla="*/ 3948182 w 4068143"/>
              <a:gd name="connsiteY57" fmla="*/ 81202 h 246829"/>
              <a:gd name="connsiteX58" fmla="*/ 3972245 w 4068143"/>
              <a:gd name="connsiteY58" fmla="*/ 45512 h 246829"/>
              <a:gd name="connsiteX59" fmla="*/ 4021638 w 4068143"/>
              <a:gd name="connsiteY59" fmla="*/ 12211 h 246829"/>
              <a:gd name="connsiteX60" fmla="*/ 4068143 w 4068143"/>
              <a:gd name="connsiteY60" fmla="*/ 2822 h 246829"/>
              <a:gd name="connsiteX61" fmla="*/ 4068143 w 4068143"/>
              <a:gd name="connsiteY61" fmla="*/ 160894 h 246829"/>
              <a:gd name="connsiteX62" fmla="*/ 0 w 4068143"/>
              <a:gd name="connsiteY62" fmla="*/ 246829 h 246829"/>
              <a:gd name="connsiteX0" fmla="*/ 197887 w 4068143"/>
              <a:gd name="connsiteY0" fmla="*/ 81202 h 246829"/>
              <a:gd name="connsiteX1" fmla="*/ 221950 w 4068143"/>
              <a:gd name="connsiteY1" fmla="*/ 45512 h 246829"/>
              <a:gd name="connsiteX2" fmla="*/ 331826 w 4068143"/>
              <a:gd name="connsiteY2" fmla="*/ 0 h 246829"/>
              <a:gd name="connsiteX3" fmla="*/ 441703 w 4068143"/>
              <a:gd name="connsiteY3" fmla="*/ 45512 h 246829"/>
              <a:gd name="connsiteX4" fmla="*/ 465766 w 4068143"/>
              <a:gd name="connsiteY4" fmla="*/ 81202 h 246829"/>
              <a:gd name="connsiteX5" fmla="*/ 489829 w 4068143"/>
              <a:gd name="connsiteY5" fmla="*/ 45512 h 246829"/>
              <a:gd name="connsiteX6" fmla="*/ 599706 w 4068143"/>
              <a:gd name="connsiteY6" fmla="*/ 0 h 246829"/>
              <a:gd name="connsiteX7" fmla="*/ 709582 w 4068143"/>
              <a:gd name="connsiteY7" fmla="*/ 45512 h 246829"/>
              <a:gd name="connsiteX8" fmla="*/ 733645 w 4068143"/>
              <a:gd name="connsiteY8" fmla="*/ 81202 h 246829"/>
              <a:gd name="connsiteX9" fmla="*/ 757707 w 4068143"/>
              <a:gd name="connsiteY9" fmla="*/ 45512 h 246829"/>
              <a:gd name="connsiteX10" fmla="*/ 867583 w 4068143"/>
              <a:gd name="connsiteY10" fmla="*/ 0 h 246829"/>
              <a:gd name="connsiteX11" fmla="*/ 977460 w 4068143"/>
              <a:gd name="connsiteY11" fmla="*/ 45512 h 246829"/>
              <a:gd name="connsiteX12" fmla="*/ 1001522 w 4068143"/>
              <a:gd name="connsiteY12" fmla="*/ 81202 h 246829"/>
              <a:gd name="connsiteX13" fmla="*/ 1025585 w 4068143"/>
              <a:gd name="connsiteY13" fmla="*/ 45512 h 246829"/>
              <a:gd name="connsiteX14" fmla="*/ 1135461 w 4068143"/>
              <a:gd name="connsiteY14" fmla="*/ 0 h 246829"/>
              <a:gd name="connsiteX15" fmla="*/ 1245337 w 4068143"/>
              <a:gd name="connsiteY15" fmla="*/ 45512 h 246829"/>
              <a:gd name="connsiteX16" fmla="*/ 1269401 w 4068143"/>
              <a:gd name="connsiteY16" fmla="*/ 81202 h 246829"/>
              <a:gd name="connsiteX17" fmla="*/ 1293464 w 4068143"/>
              <a:gd name="connsiteY17" fmla="*/ 45512 h 246829"/>
              <a:gd name="connsiteX18" fmla="*/ 1403340 w 4068143"/>
              <a:gd name="connsiteY18" fmla="*/ 0 h 246829"/>
              <a:gd name="connsiteX19" fmla="*/ 1513217 w 4068143"/>
              <a:gd name="connsiteY19" fmla="*/ 45512 h 246829"/>
              <a:gd name="connsiteX20" fmla="*/ 1537278 w 4068143"/>
              <a:gd name="connsiteY20" fmla="*/ 81202 h 246829"/>
              <a:gd name="connsiteX21" fmla="*/ 1561341 w 4068143"/>
              <a:gd name="connsiteY21" fmla="*/ 45512 h 246829"/>
              <a:gd name="connsiteX22" fmla="*/ 1671217 w 4068143"/>
              <a:gd name="connsiteY22" fmla="*/ 0 h 246829"/>
              <a:gd name="connsiteX23" fmla="*/ 1781094 w 4068143"/>
              <a:gd name="connsiteY23" fmla="*/ 45512 h 246829"/>
              <a:gd name="connsiteX24" fmla="*/ 1805156 w 4068143"/>
              <a:gd name="connsiteY24" fmla="*/ 81202 h 246829"/>
              <a:gd name="connsiteX25" fmla="*/ 1829219 w 4068143"/>
              <a:gd name="connsiteY25" fmla="*/ 45512 h 246829"/>
              <a:gd name="connsiteX26" fmla="*/ 1939095 w 4068143"/>
              <a:gd name="connsiteY26" fmla="*/ 0 h 246829"/>
              <a:gd name="connsiteX27" fmla="*/ 2048973 w 4068143"/>
              <a:gd name="connsiteY27" fmla="*/ 45512 h 246829"/>
              <a:gd name="connsiteX28" fmla="*/ 2073035 w 4068143"/>
              <a:gd name="connsiteY28" fmla="*/ 81202 h 246829"/>
              <a:gd name="connsiteX29" fmla="*/ 2097099 w 4068143"/>
              <a:gd name="connsiteY29" fmla="*/ 45512 h 246829"/>
              <a:gd name="connsiteX30" fmla="*/ 2206974 w 4068143"/>
              <a:gd name="connsiteY30" fmla="*/ 0 h 246829"/>
              <a:gd name="connsiteX31" fmla="*/ 2316851 w 4068143"/>
              <a:gd name="connsiteY31" fmla="*/ 45512 h 246829"/>
              <a:gd name="connsiteX32" fmla="*/ 2340913 w 4068143"/>
              <a:gd name="connsiteY32" fmla="*/ 81202 h 246829"/>
              <a:gd name="connsiteX33" fmla="*/ 2364975 w 4068143"/>
              <a:gd name="connsiteY33" fmla="*/ 45512 h 246829"/>
              <a:gd name="connsiteX34" fmla="*/ 2474852 w 4068143"/>
              <a:gd name="connsiteY34" fmla="*/ 0 h 246829"/>
              <a:gd name="connsiteX35" fmla="*/ 2584729 w 4068143"/>
              <a:gd name="connsiteY35" fmla="*/ 45512 h 246829"/>
              <a:gd name="connsiteX36" fmla="*/ 2608791 w 4068143"/>
              <a:gd name="connsiteY36" fmla="*/ 81202 h 246829"/>
              <a:gd name="connsiteX37" fmla="*/ 2632853 w 4068143"/>
              <a:gd name="connsiteY37" fmla="*/ 45512 h 246829"/>
              <a:gd name="connsiteX38" fmla="*/ 2742730 w 4068143"/>
              <a:gd name="connsiteY38" fmla="*/ 0 h 246829"/>
              <a:gd name="connsiteX39" fmla="*/ 2852606 w 4068143"/>
              <a:gd name="connsiteY39" fmla="*/ 45512 h 246829"/>
              <a:gd name="connsiteX40" fmla="*/ 2876670 w 4068143"/>
              <a:gd name="connsiteY40" fmla="*/ 81202 h 246829"/>
              <a:gd name="connsiteX41" fmla="*/ 2900733 w 4068143"/>
              <a:gd name="connsiteY41" fmla="*/ 45512 h 246829"/>
              <a:gd name="connsiteX42" fmla="*/ 3010609 w 4068143"/>
              <a:gd name="connsiteY42" fmla="*/ 0 h 246829"/>
              <a:gd name="connsiteX43" fmla="*/ 3120485 w 4068143"/>
              <a:gd name="connsiteY43" fmla="*/ 45512 h 246829"/>
              <a:gd name="connsiteX44" fmla="*/ 3144548 w 4068143"/>
              <a:gd name="connsiteY44" fmla="*/ 81202 h 246829"/>
              <a:gd name="connsiteX45" fmla="*/ 3168610 w 4068143"/>
              <a:gd name="connsiteY45" fmla="*/ 45512 h 246829"/>
              <a:gd name="connsiteX46" fmla="*/ 3278487 w 4068143"/>
              <a:gd name="connsiteY46" fmla="*/ 0 h 246829"/>
              <a:gd name="connsiteX47" fmla="*/ 3388363 w 4068143"/>
              <a:gd name="connsiteY47" fmla="*/ 45512 h 246829"/>
              <a:gd name="connsiteX48" fmla="*/ 3412426 w 4068143"/>
              <a:gd name="connsiteY48" fmla="*/ 81202 h 246829"/>
              <a:gd name="connsiteX49" fmla="*/ 3436488 w 4068143"/>
              <a:gd name="connsiteY49" fmla="*/ 45512 h 246829"/>
              <a:gd name="connsiteX50" fmla="*/ 3546364 w 4068143"/>
              <a:gd name="connsiteY50" fmla="*/ 0 h 246829"/>
              <a:gd name="connsiteX51" fmla="*/ 3656241 w 4068143"/>
              <a:gd name="connsiteY51" fmla="*/ 45512 h 246829"/>
              <a:gd name="connsiteX52" fmla="*/ 3680303 w 4068143"/>
              <a:gd name="connsiteY52" fmla="*/ 81202 h 246829"/>
              <a:gd name="connsiteX53" fmla="*/ 3704366 w 4068143"/>
              <a:gd name="connsiteY53" fmla="*/ 45512 h 246829"/>
              <a:gd name="connsiteX54" fmla="*/ 3814242 w 4068143"/>
              <a:gd name="connsiteY54" fmla="*/ 0 h 246829"/>
              <a:gd name="connsiteX55" fmla="*/ 3924119 w 4068143"/>
              <a:gd name="connsiteY55" fmla="*/ 45512 h 246829"/>
              <a:gd name="connsiteX56" fmla="*/ 3948182 w 4068143"/>
              <a:gd name="connsiteY56" fmla="*/ 81202 h 246829"/>
              <a:gd name="connsiteX57" fmla="*/ 3972245 w 4068143"/>
              <a:gd name="connsiteY57" fmla="*/ 45512 h 246829"/>
              <a:gd name="connsiteX58" fmla="*/ 4021638 w 4068143"/>
              <a:gd name="connsiteY58" fmla="*/ 12211 h 246829"/>
              <a:gd name="connsiteX59" fmla="*/ 4068143 w 4068143"/>
              <a:gd name="connsiteY59" fmla="*/ 2822 h 246829"/>
              <a:gd name="connsiteX60" fmla="*/ 4068143 w 4068143"/>
              <a:gd name="connsiteY60" fmla="*/ 160894 h 246829"/>
              <a:gd name="connsiteX61" fmla="*/ 0 w 4068143"/>
              <a:gd name="connsiteY61" fmla="*/ 246829 h 246829"/>
              <a:gd name="connsiteX0" fmla="*/ 0 w 3870256"/>
              <a:gd name="connsiteY0" fmla="*/ 81202 h 160894"/>
              <a:gd name="connsiteX1" fmla="*/ 24063 w 3870256"/>
              <a:gd name="connsiteY1" fmla="*/ 45512 h 160894"/>
              <a:gd name="connsiteX2" fmla="*/ 133939 w 3870256"/>
              <a:gd name="connsiteY2" fmla="*/ 0 h 160894"/>
              <a:gd name="connsiteX3" fmla="*/ 243816 w 3870256"/>
              <a:gd name="connsiteY3" fmla="*/ 45512 h 160894"/>
              <a:gd name="connsiteX4" fmla="*/ 267879 w 3870256"/>
              <a:gd name="connsiteY4" fmla="*/ 81202 h 160894"/>
              <a:gd name="connsiteX5" fmla="*/ 291942 w 3870256"/>
              <a:gd name="connsiteY5" fmla="*/ 45512 h 160894"/>
              <a:gd name="connsiteX6" fmla="*/ 401819 w 3870256"/>
              <a:gd name="connsiteY6" fmla="*/ 0 h 160894"/>
              <a:gd name="connsiteX7" fmla="*/ 511695 w 3870256"/>
              <a:gd name="connsiteY7" fmla="*/ 45512 h 160894"/>
              <a:gd name="connsiteX8" fmla="*/ 535758 w 3870256"/>
              <a:gd name="connsiteY8" fmla="*/ 81202 h 160894"/>
              <a:gd name="connsiteX9" fmla="*/ 559820 w 3870256"/>
              <a:gd name="connsiteY9" fmla="*/ 45512 h 160894"/>
              <a:gd name="connsiteX10" fmla="*/ 669696 w 3870256"/>
              <a:gd name="connsiteY10" fmla="*/ 0 h 160894"/>
              <a:gd name="connsiteX11" fmla="*/ 779573 w 3870256"/>
              <a:gd name="connsiteY11" fmla="*/ 45512 h 160894"/>
              <a:gd name="connsiteX12" fmla="*/ 803635 w 3870256"/>
              <a:gd name="connsiteY12" fmla="*/ 81202 h 160894"/>
              <a:gd name="connsiteX13" fmla="*/ 827698 w 3870256"/>
              <a:gd name="connsiteY13" fmla="*/ 45512 h 160894"/>
              <a:gd name="connsiteX14" fmla="*/ 937574 w 3870256"/>
              <a:gd name="connsiteY14" fmla="*/ 0 h 160894"/>
              <a:gd name="connsiteX15" fmla="*/ 1047450 w 3870256"/>
              <a:gd name="connsiteY15" fmla="*/ 45512 h 160894"/>
              <a:gd name="connsiteX16" fmla="*/ 1071514 w 3870256"/>
              <a:gd name="connsiteY16" fmla="*/ 81202 h 160894"/>
              <a:gd name="connsiteX17" fmla="*/ 1095577 w 3870256"/>
              <a:gd name="connsiteY17" fmla="*/ 45512 h 160894"/>
              <a:gd name="connsiteX18" fmla="*/ 1205453 w 3870256"/>
              <a:gd name="connsiteY18" fmla="*/ 0 h 160894"/>
              <a:gd name="connsiteX19" fmla="*/ 1315330 w 3870256"/>
              <a:gd name="connsiteY19" fmla="*/ 45512 h 160894"/>
              <a:gd name="connsiteX20" fmla="*/ 1339391 w 3870256"/>
              <a:gd name="connsiteY20" fmla="*/ 81202 h 160894"/>
              <a:gd name="connsiteX21" fmla="*/ 1363454 w 3870256"/>
              <a:gd name="connsiteY21" fmla="*/ 45512 h 160894"/>
              <a:gd name="connsiteX22" fmla="*/ 1473330 w 3870256"/>
              <a:gd name="connsiteY22" fmla="*/ 0 h 160894"/>
              <a:gd name="connsiteX23" fmla="*/ 1583207 w 3870256"/>
              <a:gd name="connsiteY23" fmla="*/ 45512 h 160894"/>
              <a:gd name="connsiteX24" fmla="*/ 1607269 w 3870256"/>
              <a:gd name="connsiteY24" fmla="*/ 81202 h 160894"/>
              <a:gd name="connsiteX25" fmla="*/ 1631332 w 3870256"/>
              <a:gd name="connsiteY25" fmla="*/ 45512 h 160894"/>
              <a:gd name="connsiteX26" fmla="*/ 1741208 w 3870256"/>
              <a:gd name="connsiteY26" fmla="*/ 0 h 160894"/>
              <a:gd name="connsiteX27" fmla="*/ 1851086 w 3870256"/>
              <a:gd name="connsiteY27" fmla="*/ 45512 h 160894"/>
              <a:gd name="connsiteX28" fmla="*/ 1875148 w 3870256"/>
              <a:gd name="connsiteY28" fmla="*/ 81202 h 160894"/>
              <a:gd name="connsiteX29" fmla="*/ 1899212 w 3870256"/>
              <a:gd name="connsiteY29" fmla="*/ 45512 h 160894"/>
              <a:gd name="connsiteX30" fmla="*/ 2009087 w 3870256"/>
              <a:gd name="connsiteY30" fmla="*/ 0 h 160894"/>
              <a:gd name="connsiteX31" fmla="*/ 2118964 w 3870256"/>
              <a:gd name="connsiteY31" fmla="*/ 45512 h 160894"/>
              <a:gd name="connsiteX32" fmla="*/ 2143026 w 3870256"/>
              <a:gd name="connsiteY32" fmla="*/ 81202 h 160894"/>
              <a:gd name="connsiteX33" fmla="*/ 2167088 w 3870256"/>
              <a:gd name="connsiteY33" fmla="*/ 45512 h 160894"/>
              <a:gd name="connsiteX34" fmla="*/ 2276965 w 3870256"/>
              <a:gd name="connsiteY34" fmla="*/ 0 h 160894"/>
              <a:gd name="connsiteX35" fmla="*/ 2386842 w 3870256"/>
              <a:gd name="connsiteY35" fmla="*/ 45512 h 160894"/>
              <a:gd name="connsiteX36" fmla="*/ 2410904 w 3870256"/>
              <a:gd name="connsiteY36" fmla="*/ 81202 h 160894"/>
              <a:gd name="connsiteX37" fmla="*/ 2434966 w 3870256"/>
              <a:gd name="connsiteY37" fmla="*/ 45512 h 160894"/>
              <a:gd name="connsiteX38" fmla="*/ 2544843 w 3870256"/>
              <a:gd name="connsiteY38" fmla="*/ 0 h 160894"/>
              <a:gd name="connsiteX39" fmla="*/ 2654719 w 3870256"/>
              <a:gd name="connsiteY39" fmla="*/ 45512 h 160894"/>
              <a:gd name="connsiteX40" fmla="*/ 2678783 w 3870256"/>
              <a:gd name="connsiteY40" fmla="*/ 81202 h 160894"/>
              <a:gd name="connsiteX41" fmla="*/ 2702846 w 3870256"/>
              <a:gd name="connsiteY41" fmla="*/ 45512 h 160894"/>
              <a:gd name="connsiteX42" fmla="*/ 2812722 w 3870256"/>
              <a:gd name="connsiteY42" fmla="*/ 0 h 160894"/>
              <a:gd name="connsiteX43" fmla="*/ 2922598 w 3870256"/>
              <a:gd name="connsiteY43" fmla="*/ 45512 h 160894"/>
              <a:gd name="connsiteX44" fmla="*/ 2946661 w 3870256"/>
              <a:gd name="connsiteY44" fmla="*/ 81202 h 160894"/>
              <a:gd name="connsiteX45" fmla="*/ 2970723 w 3870256"/>
              <a:gd name="connsiteY45" fmla="*/ 45512 h 160894"/>
              <a:gd name="connsiteX46" fmla="*/ 3080600 w 3870256"/>
              <a:gd name="connsiteY46" fmla="*/ 0 h 160894"/>
              <a:gd name="connsiteX47" fmla="*/ 3190476 w 3870256"/>
              <a:gd name="connsiteY47" fmla="*/ 45512 h 160894"/>
              <a:gd name="connsiteX48" fmla="*/ 3214539 w 3870256"/>
              <a:gd name="connsiteY48" fmla="*/ 81202 h 160894"/>
              <a:gd name="connsiteX49" fmla="*/ 3238601 w 3870256"/>
              <a:gd name="connsiteY49" fmla="*/ 45512 h 160894"/>
              <a:gd name="connsiteX50" fmla="*/ 3348477 w 3870256"/>
              <a:gd name="connsiteY50" fmla="*/ 0 h 160894"/>
              <a:gd name="connsiteX51" fmla="*/ 3458354 w 3870256"/>
              <a:gd name="connsiteY51" fmla="*/ 45512 h 160894"/>
              <a:gd name="connsiteX52" fmla="*/ 3482416 w 3870256"/>
              <a:gd name="connsiteY52" fmla="*/ 81202 h 160894"/>
              <a:gd name="connsiteX53" fmla="*/ 3506479 w 3870256"/>
              <a:gd name="connsiteY53" fmla="*/ 45512 h 160894"/>
              <a:gd name="connsiteX54" fmla="*/ 3616355 w 3870256"/>
              <a:gd name="connsiteY54" fmla="*/ 0 h 160894"/>
              <a:gd name="connsiteX55" fmla="*/ 3726232 w 3870256"/>
              <a:gd name="connsiteY55" fmla="*/ 45512 h 160894"/>
              <a:gd name="connsiteX56" fmla="*/ 3750295 w 3870256"/>
              <a:gd name="connsiteY56" fmla="*/ 81202 h 160894"/>
              <a:gd name="connsiteX57" fmla="*/ 3774358 w 3870256"/>
              <a:gd name="connsiteY57" fmla="*/ 45512 h 160894"/>
              <a:gd name="connsiteX58" fmla="*/ 3823751 w 3870256"/>
              <a:gd name="connsiteY58" fmla="*/ 12211 h 160894"/>
              <a:gd name="connsiteX59" fmla="*/ 3870256 w 3870256"/>
              <a:gd name="connsiteY59" fmla="*/ 2822 h 160894"/>
              <a:gd name="connsiteX60" fmla="*/ 3870256 w 3870256"/>
              <a:gd name="connsiteY60" fmla="*/ 160894 h 160894"/>
              <a:gd name="connsiteX0" fmla="*/ 0 w 3870256"/>
              <a:gd name="connsiteY0" fmla="*/ 81202 h 160894"/>
              <a:gd name="connsiteX1" fmla="*/ 24063 w 3870256"/>
              <a:gd name="connsiteY1" fmla="*/ 45512 h 160894"/>
              <a:gd name="connsiteX2" fmla="*/ 133939 w 3870256"/>
              <a:gd name="connsiteY2" fmla="*/ 0 h 160894"/>
              <a:gd name="connsiteX3" fmla="*/ 243816 w 3870256"/>
              <a:gd name="connsiteY3" fmla="*/ 45512 h 160894"/>
              <a:gd name="connsiteX4" fmla="*/ 267879 w 3870256"/>
              <a:gd name="connsiteY4" fmla="*/ 81202 h 160894"/>
              <a:gd name="connsiteX5" fmla="*/ 291942 w 3870256"/>
              <a:gd name="connsiteY5" fmla="*/ 45512 h 160894"/>
              <a:gd name="connsiteX6" fmla="*/ 401819 w 3870256"/>
              <a:gd name="connsiteY6" fmla="*/ 0 h 160894"/>
              <a:gd name="connsiteX7" fmla="*/ 511695 w 3870256"/>
              <a:gd name="connsiteY7" fmla="*/ 45512 h 160894"/>
              <a:gd name="connsiteX8" fmla="*/ 535758 w 3870256"/>
              <a:gd name="connsiteY8" fmla="*/ 81202 h 160894"/>
              <a:gd name="connsiteX9" fmla="*/ 559820 w 3870256"/>
              <a:gd name="connsiteY9" fmla="*/ 45512 h 160894"/>
              <a:gd name="connsiteX10" fmla="*/ 669696 w 3870256"/>
              <a:gd name="connsiteY10" fmla="*/ 0 h 160894"/>
              <a:gd name="connsiteX11" fmla="*/ 779573 w 3870256"/>
              <a:gd name="connsiteY11" fmla="*/ 45512 h 160894"/>
              <a:gd name="connsiteX12" fmla="*/ 803635 w 3870256"/>
              <a:gd name="connsiteY12" fmla="*/ 81202 h 160894"/>
              <a:gd name="connsiteX13" fmla="*/ 827698 w 3870256"/>
              <a:gd name="connsiteY13" fmla="*/ 45512 h 160894"/>
              <a:gd name="connsiteX14" fmla="*/ 937574 w 3870256"/>
              <a:gd name="connsiteY14" fmla="*/ 0 h 160894"/>
              <a:gd name="connsiteX15" fmla="*/ 1047450 w 3870256"/>
              <a:gd name="connsiteY15" fmla="*/ 45512 h 160894"/>
              <a:gd name="connsiteX16" fmla="*/ 1071514 w 3870256"/>
              <a:gd name="connsiteY16" fmla="*/ 81202 h 160894"/>
              <a:gd name="connsiteX17" fmla="*/ 1095577 w 3870256"/>
              <a:gd name="connsiteY17" fmla="*/ 45512 h 160894"/>
              <a:gd name="connsiteX18" fmla="*/ 1205453 w 3870256"/>
              <a:gd name="connsiteY18" fmla="*/ 0 h 160894"/>
              <a:gd name="connsiteX19" fmla="*/ 1315330 w 3870256"/>
              <a:gd name="connsiteY19" fmla="*/ 45512 h 160894"/>
              <a:gd name="connsiteX20" fmla="*/ 1339391 w 3870256"/>
              <a:gd name="connsiteY20" fmla="*/ 81202 h 160894"/>
              <a:gd name="connsiteX21" fmla="*/ 1363454 w 3870256"/>
              <a:gd name="connsiteY21" fmla="*/ 45512 h 160894"/>
              <a:gd name="connsiteX22" fmla="*/ 1473330 w 3870256"/>
              <a:gd name="connsiteY22" fmla="*/ 0 h 160894"/>
              <a:gd name="connsiteX23" fmla="*/ 1583207 w 3870256"/>
              <a:gd name="connsiteY23" fmla="*/ 45512 h 160894"/>
              <a:gd name="connsiteX24" fmla="*/ 1607269 w 3870256"/>
              <a:gd name="connsiteY24" fmla="*/ 81202 h 160894"/>
              <a:gd name="connsiteX25" fmla="*/ 1631332 w 3870256"/>
              <a:gd name="connsiteY25" fmla="*/ 45512 h 160894"/>
              <a:gd name="connsiteX26" fmla="*/ 1741208 w 3870256"/>
              <a:gd name="connsiteY26" fmla="*/ 0 h 160894"/>
              <a:gd name="connsiteX27" fmla="*/ 1851086 w 3870256"/>
              <a:gd name="connsiteY27" fmla="*/ 45512 h 160894"/>
              <a:gd name="connsiteX28" fmla="*/ 1875148 w 3870256"/>
              <a:gd name="connsiteY28" fmla="*/ 81202 h 160894"/>
              <a:gd name="connsiteX29" fmla="*/ 1899212 w 3870256"/>
              <a:gd name="connsiteY29" fmla="*/ 45512 h 160894"/>
              <a:gd name="connsiteX30" fmla="*/ 2009087 w 3870256"/>
              <a:gd name="connsiteY30" fmla="*/ 0 h 160894"/>
              <a:gd name="connsiteX31" fmla="*/ 2118964 w 3870256"/>
              <a:gd name="connsiteY31" fmla="*/ 45512 h 160894"/>
              <a:gd name="connsiteX32" fmla="*/ 2143026 w 3870256"/>
              <a:gd name="connsiteY32" fmla="*/ 81202 h 160894"/>
              <a:gd name="connsiteX33" fmla="*/ 2167088 w 3870256"/>
              <a:gd name="connsiteY33" fmla="*/ 45512 h 160894"/>
              <a:gd name="connsiteX34" fmla="*/ 2276965 w 3870256"/>
              <a:gd name="connsiteY34" fmla="*/ 0 h 160894"/>
              <a:gd name="connsiteX35" fmla="*/ 2386842 w 3870256"/>
              <a:gd name="connsiteY35" fmla="*/ 45512 h 160894"/>
              <a:gd name="connsiteX36" fmla="*/ 2410904 w 3870256"/>
              <a:gd name="connsiteY36" fmla="*/ 81202 h 160894"/>
              <a:gd name="connsiteX37" fmla="*/ 2434966 w 3870256"/>
              <a:gd name="connsiteY37" fmla="*/ 45512 h 160894"/>
              <a:gd name="connsiteX38" fmla="*/ 2544843 w 3870256"/>
              <a:gd name="connsiteY38" fmla="*/ 0 h 160894"/>
              <a:gd name="connsiteX39" fmla="*/ 2654719 w 3870256"/>
              <a:gd name="connsiteY39" fmla="*/ 45512 h 160894"/>
              <a:gd name="connsiteX40" fmla="*/ 2678783 w 3870256"/>
              <a:gd name="connsiteY40" fmla="*/ 81202 h 160894"/>
              <a:gd name="connsiteX41" fmla="*/ 2702846 w 3870256"/>
              <a:gd name="connsiteY41" fmla="*/ 45512 h 160894"/>
              <a:gd name="connsiteX42" fmla="*/ 2812722 w 3870256"/>
              <a:gd name="connsiteY42" fmla="*/ 0 h 160894"/>
              <a:gd name="connsiteX43" fmla="*/ 2922598 w 3870256"/>
              <a:gd name="connsiteY43" fmla="*/ 45512 h 160894"/>
              <a:gd name="connsiteX44" fmla="*/ 2946661 w 3870256"/>
              <a:gd name="connsiteY44" fmla="*/ 81202 h 160894"/>
              <a:gd name="connsiteX45" fmla="*/ 2970723 w 3870256"/>
              <a:gd name="connsiteY45" fmla="*/ 45512 h 160894"/>
              <a:gd name="connsiteX46" fmla="*/ 3080600 w 3870256"/>
              <a:gd name="connsiteY46" fmla="*/ 0 h 160894"/>
              <a:gd name="connsiteX47" fmla="*/ 3190476 w 3870256"/>
              <a:gd name="connsiteY47" fmla="*/ 45512 h 160894"/>
              <a:gd name="connsiteX48" fmla="*/ 3214539 w 3870256"/>
              <a:gd name="connsiteY48" fmla="*/ 81202 h 160894"/>
              <a:gd name="connsiteX49" fmla="*/ 3238601 w 3870256"/>
              <a:gd name="connsiteY49" fmla="*/ 45512 h 160894"/>
              <a:gd name="connsiteX50" fmla="*/ 3348477 w 3870256"/>
              <a:gd name="connsiteY50" fmla="*/ 0 h 160894"/>
              <a:gd name="connsiteX51" fmla="*/ 3458354 w 3870256"/>
              <a:gd name="connsiteY51" fmla="*/ 45512 h 160894"/>
              <a:gd name="connsiteX52" fmla="*/ 3482416 w 3870256"/>
              <a:gd name="connsiteY52" fmla="*/ 81202 h 160894"/>
              <a:gd name="connsiteX53" fmla="*/ 3506479 w 3870256"/>
              <a:gd name="connsiteY53" fmla="*/ 45512 h 160894"/>
              <a:gd name="connsiteX54" fmla="*/ 3616355 w 3870256"/>
              <a:gd name="connsiteY54" fmla="*/ 0 h 160894"/>
              <a:gd name="connsiteX55" fmla="*/ 3726232 w 3870256"/>
              <a:gd name="connsiteY55" fmla="*/ 45512 h 160894"/>
              <a:gd name="connsiteX56" fmla="*/ 3750295 w 3870256"/>
              <a:gd name="connsiteY56" fmla="*/ 81202 h 160894"/>
              <a:gd name="connsiteX57" fmla="*/ 3823751 w 3870256"/>
              <a:gd name="connsiteY57" fmla="*/ 12211 h 160894"/>
              <a:gd name="connsiteX58" fmla="*/ 3870256 w 3870256"/>
              <a:gd name="connsiteY58" fmla="*/ 2822 h 160894"/>
              <a:gd name="connsiteX59" fmla="*/ 3870256 w 3870256"/>
              <a:gd name="connsiteY59" fmla="*/ 160894 h 160894"/>
              <a:gd name="connsiteX0" fmla="*/ 0 w 3870256"/>
              <a:gd name="connsiteY0" fmla="*/ 81202 h 160894"/>
              <a:gd name="connsiteX1" fmla="*/ 24063 w 3870256"/>
              <a:gd name="connsiteY1" fmla="*/ 45512 h 160894"/>
              <a:gd name="connsiteX2" fmla="*/ 133939 w 3870256"/>
              <a:gd name="connsiteY2" fmla="*/ 0 h 160894"/>
              <a:gd name="connsiteX3" fmla="*/ 243816 w 3870256"/>
              <a:gd name="connsiteY3" fmla="*/ 45512 h 160894"/>
              <a:gd name="connsiteX4" fmla="*/ 267879 w 3870256"/>
              <a:gd name="connsiteY4" fmla="*/ 81202 h 160894"/>
              <a:gd name="connsiteX5" fmla="*/ 291942 w 3870256"/>
              <a:gd name="connsiteY5" fmla="*/ 45512 h 160894"/>
              <a:gd name="connsiteX6" fmla="*/ 401819 w 3870256"/>
              <a:gd name="connsiteY6" fmla="*/ 0 h 160894"/>
              <a:gd name="connsiteX7" fmla="*/ 511695 w 3870256"/>
              <a:gd name="connsiteY7" fmla="*/ 45512 h 160894"/>
              <a:gd name="connsiteX8" fmla="*/ 535758 w 3870256"/>
              <a:gd name="connsiteY8" fmla="*/ 81202 h 160894"/>
              <a:gd name="connsiteX9" fmla="*/ 559820 w 3870256"/>
              <a:gd name="connsiteY9" fmla="*/ 45512 h 160894"/>
              <a:gd name="connsiteX10" fmla="*/ 669696 w 3870256"/>
              <a:gd name="connsiteY10" fmla="*/ 0 h 160894"/>
              <a:gd name="connsiteX11" fmla="*/ 779573 w 3870256"/>
              <a:gd name="connsiteY11" fmla="*/ 45512 h 160894"/>
              <a:gd name="connsiteX12" fmla="*/ 803635 w 3870256"/>
              <a:gd name="connsiteY12" fmla="*/ 81202 h 160894"/>
              <a:gd name="connsiteX13" fmla="*/ 827698 w 3870256"/>
              <a:gd name="connsiteY13" fmla="*/ 45512 h 160894"/>
              <a:gd name="connsiteX14" fmla="*/ 937574 w 3870256"/>
              <a:gd name="connsiteY14" fmla="*/ 0 h 160894"/>
              <a:gd name="connsiteX15" fmla="*/ 1047450 w 3870256"/>
              <a:gd name="connsiteY15" fmla="*/ 45512 h 160894"/>
              <a:gd name="connsiteX16" fmla="*/ 1071514 w 3870256"/>
              <a:gd name="connsiteY16" fmla="*/ 81202 h 160894"/>
              <a:gd name="connsiteX17" fmla="*/ 1095577 w 3870256"/>
              <a:gd name="connsiteY17" fmla="*/ 45512 h 160894"/>
              <a:gd name="connsiteX18" fmla="*/ 1205453 w 3870256"/>
              <a:gd name="connsiteY18" fmla="*/ 0 h 160894"/>
              <a:gd name="connsiteX19" fmla="*/ 1315330 w 3870256"/>
              <a:gd name="connsiteY19" fmla="*/ 45512 h 160894"/>
              <a:gd name="connsiteX20" fmla="*/ 1339391 w 3870256"/>
              <a:gd name="connsiteY20" fmla="*/ 81202 h 160894"/>
              <a:gd name="connsiteX21" fmla="*/ 1363454 w 3870256"/>
              <a:gd name="connsiteY21" fmla="*/ 45512 h 160894"/>
              <a:gd name="connsiteX22" fmla="*/ 1473330 w 3870256"/>
              <a:gd name="connsiteY22" fmla="*/ 0 h 160894"/>
              <a:gd name="connsiteX23" fmla="*/ 1583207 w 3870256"/>
              <a:gd name="connsiteY23" fmla="*/ 45512 h 160894"/>
              <a:gd name="connsiteX24" fmla="*/ 1607269 w 3870256"/>
              <a:gd name="connsiteY24" fmla="*/ 81202 h 160894"/>
              <a:gd name="connsiteX25" fmla="*/ 1631332 w 3870256"/>
              <a:gd name="connsiteY25" fmla="*/ 45512 h 160894"/>
              <a:gd name="connsiteX26" fmla="*/ 1741208 w 3870256"/>
              <a:gd name="connsiteY26" fmla="*/ 0 h 160894"/>
              <a:gd name="connsiteX27" fmla="*/ 1851086 w 3870256"/>
              <a:gd name="connsiteY27" fmla="*/ 45512 h 160894"/>
              <a:gd name="connsiteX28" fmla="*/ 1875148 w 3870256"/>
              <a:gd name="connsiteY28" fmla="*/ 81202 h 160894"/>
              <a:gd name="connsiteX29" fmla="*/ 1899212 w 3870256"/>
              <a:gd name="connsiteY29" fmla="*/ 45512 h 160894"/>
              <a:gd name="connsiteX30" fmla="*/ 2009087 w 3870256"/>
              <a:gd name="connsiteY30" fmla="*/ 0 h 160894"/>
              <a:gd name="connsiteX31" fmla="*/ 2118964 w 3870256"/>
              <a:gd name="connsiteY31" fmla="*/ 45512 h 160894"/>
              <a:gd name="connsiteX32" fmla="*/ 2143026 w 3870256"/>
              <a:gd name="connsiteY32" fmla="*/ 81202 h 160894"/>
              <a:gd name="connsiteX33" fmla="*/ 2167088 w 3870256"/>
              <a:gd name="connsiteY33" fmla="*/ 45512 h 160894"/>
              <a:gd name="connsiteX34" fmla="*/ 2276965 w 3870256"/>
              <a:gd name="connsiteY34" fmla="*/ 0 h 160894"/>
              <a:gd name="connsiteX35" fmla="*/ 2386842 w 3870256"/>
              <a:gd name="connsiteY35" fmla="*/ 45512 h 160894"/>
              <a:gd name="connsiteX36" fmla="*/ 2410904 w 3870256"/>
              <a:gd name="connsiteY36" fmla="*/ 81202 h 160894"/>
              <a:gd name="connsiteX37" fmla="*/ 2434966 w 3870256"/>
              <a:gd name="connsiteY37" fmla="*/ 45512 h 160894"/>
              <a:gd name="connsiteX38" fmla="*/ 2544843 w 3870256"/>
              <a:gd name="connsiteY38" fmla="*/ 0 h 160894"/>
              <a:gd name="connsiteX39" fmla="*/ 2654719 w 3870256"/>
              <a:gd name="connsiteY39" fmla="*/ 45512 h 160894"/>
              <a:gd name="connsiteX40" fmla="*/ 2678783 w 3870256"/>
              <a:gd name="connsiteY40" fmla="*/ 81202 h 160894"/>
              <a:gd name="connsiteX41" fmla="*/ 2702846 w 3870256"/>
              <a:gd name="connsiteY41" fmla="*/ 45512 h 160894"/>
              <a:gd name="connsiteX42" fmla="*/ 2812722 w 3870256"/>
              <a:gd name="connsiteY42" fmla="*/ 0 h 160894"/>
              <a:gd name="connsiteX43" fmla="*/ 2922598 w 3870256"/>
              <a:gd name="connsiteY43" fmla="*/ 45512 h 160894"/>
              <a:gd name="connsiteX44" fmla="*/ 2946661 w 3870256"/>
              <a:gd name="connsiteY44" fmla="*/ 81202 h 160894"/>
              <a:gd name="connsiteX45" fmla="*/ 2970723 w 3870256"/>
              <a:gd name="connsiteY45" fmla="*/ 45512 h 160894"/>
              <a:gd name="connsiteX46" fmla="*/ 3080600 w 3870256"/>
              <a:gd name="connsiteY46" fmla="*/ 0 h 160894"/>
              <a:gd name="connsiteX47" fmla="*/ 3190476 w 3870256"/>
              <a:gd name="connsiteY47" fmla="*/ 45512 h 160894"/>
              <a:gd name="connsiteX48" fmla="*/ 3214539 w 3870256"/>
              <a:gd name="connsiteY48" fmla="*/ 81202 h 160894"/>
              <a:gd name="connsiteX49" fmla="*/ 3238601 w 3870256"/>
              <a:gd name="connsiteY49" fmla="*/ 45512 h 160894"/>
              <a:gd name="connsiteX50" fmla="*/ 3348477 w 3870256"/>
              <a:gd name="connsiteY50" fmla="*/ 0 h 160894"/>
              <a:gd name="connsiteX51" fmla="*/ 3458354 w 3870256"/>
              <a:gd name="connsiteY51" fmla="*/ 45512 h 160894"/>
              <a:gd name="connsiteX52" fmla="*/ 3482416 w 3870256"/>
              <a:gd name="connsiteY52" fmla="*/ 81202 h 160894"/>
              <a:gd name="connsiteX53" fmla="*/ 3506479 w 3870256"/>
              <a:gd name="connsiteY53" fmla="*/ 45512 h 160894"/>
              <a:gd name="connsiteX54" fmla="*/ 3616355 w 3870256"/>
              <a:gd name="connsiteY54" fmla="*/ 0 h 160894"/>
              <a:gd name="connsiteX55" fmla="*/ 3726232 w 3870256"/>
              <a:gd name="connsiteY55" fmla="*/ 45512 h 160894"/>
              <a:gd name="connsiteX56" fmla="*/ 3750295 w 3870256"/>
              <a:gd name="connsiteY56" fmla="*/ 81202 h 160894"/>
              <a:gd name="connsiteX57" fmla="*/ 3870256 w 3870256"/>
              <a:gd name="connsiteY57" fmla="*/ 2822 h 160894"/>
              <a:gd name="connsiteX58" fmla="*/ 3870256 w 3870256"/>
              <a:gd name="connsiteY58" fmla="*/ 160894 h 160894"/>
              <a:gd name="connsiteX0" fmla="*/ 0 w 3870256"/>
              <a:gd name="connsiteY0" fmla="*/ 81202 h 160894"/>
              <a:gd name="connsiteX1" fmla="*/ 24063 w 3870256"/>
              <a:gd name="connsiteY1" fmla="*/ 45512 h 160894"/>
              <a:gd name="connsiteX2" fmla="*/ 133939 w 3870256"/>
              <a:gd name="connsiteY2" fmla="*/ 0 h 160894"/>
              <a:gd name="connsiteX3" fmla="*/ 243816 w 3870256"/>
              <a:gd name="connsiteY3" fmla="*/ 45512 h 160894"/>
              <a:gd name="connsiteX4" fmla="*/ 267879 w 3870256"/>
              <a:gd name="connsiteY4" fmla="*/ 81202 h 160894"/>
              <a:gd name="connsiteX5" fmla="*/ 291942 w 3870256"/>
              <a:gd name="connsiteY5" fmla="*/ 45512 h 160894"/>
              <a:gd name="connsiteX6" fmla="*/ 401819 w 3870256"/>
              <a:gd name="connsiteY6" fmla="*/ 0 h 160894"/>
              <a:gd name="connsiteX7" fmla="*/ 511695 w 3870256"/>
              <a:gd name="connsiteY7" fmla="*/ 45512 h 160894"/>
              <a:gd name="connsiteX8" fmla="*/ 535758 w 3870256"/>
              <a:gd name="connsiteY8" fmla="*/ 81202 h 160894"/>
              <a:gd name="connsiteX9" fmla="*/ 559820 w 3870256"/>
              <a:gd name="connsiteY9" fmla="*/ 45512 h 160894"/>
              <a:gd name="connsiteX10" fmla="*/ 669696 w 3870256"/>
              <a:gd name="connsiteY10" fmla="*/ 0 h 160894"/>
              <a:gd name="connsiteX11" fmla="*/ 779573 w 3870256"/>
              <a:gd name="connsiteY11" fmla="*/ 45512 h 160894"/>
              <a:gd name="connsiteX12" fmla="*/ 803635 w 3870256"/>
              <a:gd name="connsiteY12" fmla="*/ 81202 h 160894"/>
              <a:gd name="connsiteX13" fmla="*/ 827698 w 3870256"/>
              <a:gd name="connsiteY13" fmla="*/ 45512 h 160894"/>
              <a:gd name="connsiteX14" fmla="*/ 937574 w 3870256"/>
              <a:gd name="connsiteY14" fmla="*/ 0 h 160894"/>
              <a:gd name="connsiteX15" fmla="*/ 1047450 w 3870256"/>
              <a:gd name="connsiteY15" fmla="*/ 45512 h 160894"/>
              <a:gd name="connsiteX16" fmla="*/ 1071514 w 3870256"/>
              <a:gd name="connsiteY16" fmla="*/ 81202 h 160894"/>
              <a:gd name="connsiteX17" fmla="*/ 1095577 w 3870256"/>
              <a:gd name="connsiteY17" fmla="*/ 45512 h 160894"/>
              <a:gd name="connsiteX18" fmla="*/ 1205453 w 3870256"/>
              <a:gd name="connsiteY18" fmla="*/ 0 h 160894"/>
              <a:gd name="connsiteX19" fmla="*/ 1315330 w 3870256"/>
              <a:gd name="connsiteY19" fmla="*/ 45512 h 160894"/>
              <a:gd name="connsiteX20" fmla="*/ 1339391 w 3870256"/>
              <a:gd name="connsiteY20" fmla="*/ 81202 h 160894"/>
              <a:gd name="connsiteX21" fmla="*/ 1363454 w 3870256"/>
              <a:gd name="connsiteY21" fmla="*/ 45512 h 160894"/>
              <a:gd name="connsiteX22" fmla="*/ 1473330 w 3870256"/>
              <a:gd name="connsiteY22" fmla="*/ 0 h 160894"/>
              <a:gd name="connsiteX23" fmla="*/ 1583207 w 3870256"/>
              <a:gd name="connsiteY23" fmla="*/ 45512 h 160894"/>
              <a:gd name="connsiteX24" fmla="*/ 1607269 w 3870256"/>
              <a:gd name="connsiteY24" fmla="*/ 81202 h 160894"/>
              <a:gd name="connsiteX25" fmla="*/ 1631332 w 3870256"/>
              <a:gd name="connsiteY25" fmla="*/ 45512 h 160894"/>
              <a:gd name="connsiteX26" fmla="*/ 1741208 w 3870256"/>
              <a:gd name="connsiteY26" fmla="*/ 0 h 160894"/>
              <a:gd name="connsiteX27" fmla="*/ 1851086 w 3870256"/>
              <a:gd name="connsiteY27" fmla="*/ 45512 h 160894"/>
              <a:gd name="connsiteX28" fmla="*/ 1875148 w 3870256"/>
              <a:gd name="connsiteY28" fmla="*/ 81202 h 160894"/>
              <a:gd name="connsiteX29" fmla="*/ 1899212 w 3870256"/>
              <a:gd name="connsiteY29" fmla="*/ 45512 h 160894"/>
              <a:gd name="connsiteX30" fmla="*/ 2009087 w 3870256"/>
              <a:gd name="connsiteY30" fmla="*/ 0 h 160894"/>
              <a:gd name="connsiteX31" fmla="*/ 2118964 w 3870256"/>
              <a:gd name="connsiteY31" fmla="*/ 45512 h 160894"/>
              <a:gd name="connsiteX32" fmla="*/ 2143026 w 3870256"/>
              <a:gd name="connsiteY32" fmla="*/ 81202 h 160894"/>
              <a:gd name="connsiteX33" fmla="*/ 2167088 w 3870256"/>
              <a:gd name="connsiteY33" fmla="*/ 45512 h 160894"/>
              <a:gd name="connsiteX34" fmla="*/ 2276965 w 3870256"/>
              <a:gd name="connsiteY34" fmla="*/ 0 h 160894"/>
              <a:gd name="connsiteX35" fmla="*/ 2386842 w 3870256"/>
              <a:gd name="connsiteY35" fmla="*/ 45512 h 160894"/>
              <a:gd name="connsiteX36" fmla="*/ 2410904 w 3870256"/>
              <a:gd name="connsiteY36" fmla="*/ 81202 h 160894"/>
              <a:gd name="connsiteX37" fmla="*/ 2434966 w 3870256"/>
              <a:gd name="connsiteY37" fmla="*/ 45512 h 160894"/>
              <a:gd name="connsiteX38" fmla="*/ 2544843 w 3870256"/>
              <a:gd name="connsiteY38" fmla="*/ 0 h 160894"/>
              <a:gd name="connsiteX39" fmla="*/ 2654719 w 3870256"/>
              <a:gd name="connsiteY39" fmla="*/ 45512 h 160894"/>
              <a:gd name="connsiteX40" fmla="*/ 2678783 w 3870256"/>
              <a:gd name="connsiteY40" fmla="*/ 81202 h 160894"/>
              <a:gd name="connsiteX41" fmla="*/ 2702846 w 3870256"/>
              <a:gd name="connsiteY41" fmla="*/ 45512 h 160894"/>
              <a:gd name="connsiteX42" fmla="*/ 2812722 w 3870256"/>
              <a:gd name="connsiteY42" fmla="*/ 0 h 160894"/>
              <a:gd name="connsiteX43" fmla="*/ 2922598 w 3870256"/>
              <a:gd name="connsiteY43" fmla="*/ 45512 h 160894"/>
              <a:gd name="connsiteX44" fmla="*/ 2946661 w 3870256"/>
              <a:gd name="connsiteY44" fmla="*/ 81202 h 160894"/>
              <a:gd name="connsiteX45" fmla="*/ 2970723 w 3870256"/>
              <a:gd name="connsiteY45" fmla="*/ 45512 h 160894"/>
              <a:gd name="connsiteX46" fmla="*/ 3080600 w 3870256"/>
              <a:gd name="connsiteY46" fmla="*/ 0 h 160894"/>
              <a:gd name="connsiteX47" fmla="*/ 3190476 w 3870256"/>
              <a:gd name="connsiteY47" fmla="*/ 45512 h 160894"/>
              <a:gd name="connsiteX48" fmla="*/ 3214539 w 3870256"/>
              <a:gd name="connsiteY48" fmla="*/ 81202 h 160894"/>
              <a:gd name="connsiteX49" fmla="*/ 3238601 w 3870256"/>
              <a:gd name="connsiteY49" fmla="*/ 45512 h 160894"/>
              <a:gd name="connsiteX50" fmla="*/ 3348477 w 3870256"/>
              <a:gd name="connsiteY50" fmla="*/ 0 h 160894"/>
              <a:gd name="connsiteX51" fmla="*/ 3458354 w 3870256"/>
              <a:gd name="connsiteY51" fmla="*/ 45512 h 160894"/>
              <a:gd name="connsiteX52" fmla="*/ 3482416 w 3870256"/>
              <a:gd name="connsiteY52" fmla="*/ 81202 h 160894"/>
              <a:gd name="connsiteX53" fmla="*/ 3506479 w 3870256"/>
              <a:gd name="connsiteY53" fmla="*/ 45512 h 160894"/>
              <a:gd name="connsiteX54" fmla="*/ 3616355 w 3870256"/>
              <a:gd name="connsiteY54" fmla="*/ 0 h 160894"/>
              <a:gd name="connsiteX55" fmla="*/ 3726232 w 3870256"/>
              <a:gd name="connsiteY55" fmla="*/ 45512 h 160894"/>
              <a:gd name="connsiteX56" fmla="*/ 3750295 w 3870256"/>
              <a:gd name="connsiteY56" fmla="*/ 81202 h 160894"/>
              <a:gd name="connsiteX57" fmla="*/ 3870256 w 3870256"/>
              <a:gd name="connsiteY57" fmla="*/ 160894 h 160894"/>
              <a:gd name="connsiteX0" fmla="*/ 0 w 3750295"/>
              <a:gd name="connsiteY0" fmla="*/ 81202 h 81202"/>
              <a:gd name="connsiteX1" fmla="*/ 24063 w 3750295"/>
              <a:gd name="connsiteY1" fmla="*/ 45512 h 81202"/>
              <a:gd name="connsiteX2" fmla="*/ 133939 w 3750295"/>
              <a:gd name="connsiteY2" fmla="*/ 0 h 81202"/>
              <a:gd name="connsiteX3" fmla="*/ 243816 w 3750295"/>
              <a:gd name="connsiteY3" fmla="*/ 45512 h 81202"/>
              <a:gd name="connsiteX4" fmla="*/ 267879 w 3750295"/>
              <a:gd name="connsiteY4" fmla="*/ 81202 h 81202"/>
              <a:gd name="connsiteX5" fmla="*/ 291942 w 3750295"/>
              <a:gd name="connsiteY5" fmla="*/ 45512 h 81202"/>
              <a:gd name="connsiteX6" fmla="*/ 401819 w 3750295"/>
              <a:gd name="connsiteY6" fmla="*/ 0 h 81202"/>
              <a:gd name="connsiteX7" fmla="*/ 511695 w 3750295"/>
              <a:gd name="connsiteY7" fmla="*/ 45512 h 81202"/>
              <a:gd name="connsiteX8" fmla="*/ 535758 w 3750295"/>
              <a:gd name="connsiteY8" fmla="*/ 81202 h 81202"/>
              <a:gd name="connsiteX9" fmla="*/ 559820 w 3750295"/>
              <a:gd name="connsiteY9" fmla="*/ 45512 h 81202"/>
              <a:gd name="connsiteX10" fmla="*/ 669696 w 3750295"/>
              <a:gd name="connsiteY10" fmla="*/ 0 h 81202"/>
              <a:gd name="connsiteX11" fmla="*/ 779573 w 3750295"/>
              <a:gd name="connsiteY11" fmla="*/ 45512 h 81202"/>
              <a:gd name="connsiteX12" fmla="*/ 803635 w 3750295"/>
              <a:gd name="connsiteY12" fmla="*/ 81202 h 81202"/>
              <a:gd name="connsiteX13" fmla="*/ 827698 w 3750295"/>
              <a:gd name="connsiteY13" fmla="*/ 45512 h 81202"/>
              <a:gd name="connsiteX14" fmla="*/ 937574 w 3750295"/>
              <a:gd name="connsiteY14" fmla="*/ 0 h 81202"/>
              <a:gd name="connsiteX15" fmla="*/ 1047450 w 3750295"/>
              <a:gd name="connsiteY15" fmla="*/ 45512 h 81202"/>
              <a:gd name="connsiteX16" fmla="*/ 1071514 w 3750295"/>
              <a:gd name="connsiteY16" fmla="*/ 81202 h 81202"/>
              <a:gd name="connsiteX17" fmla="*/ 1095577 w 3750295"/>
              <a:gd name="connsiteY17" fmla="*/ 45512 h 81202"/>
              <a:gd name="connsiteX18" fmla="*/ 1205453 w 3750295"/>
              <a:gd name="connsiteY18" fmla="*/ 0 h 81202"/>
              <a:gd name="connsiteX19" fmla="*/ 1315330 w 3750295"/>
              <a:gd name="connsiteY19" fmla="*/ 45512 h 81202"/>
              <a:gd name="connsiteX20" fmla="*/ 1339391 w 3750295"/>
              <a:gd name="connsiteY20" fmla="*/ 81202 h 81202"/>
              <a:gd name="connsiteX21" fmla="*/ 1363454 w 3750295"/>
              <a:gd name="connsiteY21" fmla="*/ 45512 h 81202"/>
              <a:gd name="connsiteX22" fmla="*/ 1473330 w 3750295"/>
              <a:gd name="connsiteY22" fmla="*/ 0 h 81202"/>
              <a:gd name="connsiteX23" fmla="*/ 1583207 w 3750295"/>
              <a:gd name="connsiteY23" fmla="*/ 45512 h 81202"/>
              <a:gd name="connsiteX24" fmla="*/ 1607269 w 3750295"/>
              <a:gd name="connsiteY24" fmla="*/ 81202 h 81202"/>
              <a:gd name="connsiteX25" fmla="*/ 1631332 w 3750295"/>
              <a:gd name="connsiteY25" fmla="*/ 45512 h 81202"/>
              <a:gd name="connsiteX26" fmla="*/ 1741208 w 3750295"/>
              <a:gd name="connsiteY26" fmla="*/ 0 h 81202"/>
              <a:gd name="connsiteX27" fmla="*/ 1851086 w 3750295"/>
              <a:gd name="connsiteY27" fmla="*/ 45512 h 81202"/>
              <a:gd name="connsiteX28" fmla="*/ 1875148 w 3750295"/>
              <a:gd name="connsiteY28" fmla="*/ 81202 h 81202"/>
              <a:gd name="connsiteX29" fmla="*/ 1899212 w 3750295"/>
              <a:gd name="connsiteY29" fmla="*/ 45512 h 81202"/>
              <a:gd name="connsiteX30" fmla="*/ 2009087 w 3750295"/>
              <a:gd name="connsiteY30" fmla="*/ 0 h 81202"/>
              <a:gd name="connsiteX31" fmla="*/ 2118964 w 3750295"/>
              <a:gd name="connsiteY31" fmla="*/ 45512 h 81202"/>
              <a:gd name="connsiteX32" fmla="*/ 2143026 w 3750295"/>
              <a:gd name="connsiteY32" fmla="*/ 81202 h 81202"/>
              <a:gd name="connsiteX33" fmla="*/ 2167088 w 3750295"/>
              <a:gd name="connsiteY33" fmla="*/ 45512 h 81202"/>
              <a:gd name="connsiteX34" fmla="*/ 2276965 w 3750295"/>
              <a:gd name="connsiteY34" fmla="*/ 0 h 81202"/>
              <a:gd name="connsiteX35" fmla="*/ 2386842 w 3750295"/>
              <a:gd name="connsiteY35" fmla="*/ 45512 h 81202"/>
              <a:gd name="connsiteX36" fmla="*/ 2410904 w 3750295"/>
              <a:gd name="connsiteY36" fmla="*/ 81202 h 81202"/>
              <a:gd name="connsiteX37" fmla="*/ 2434966 w 3750295"/>
              <a:gd name="connsiteY37" fmla="*/ 45512 h 81202"/>
              <a:gd name="connsiteX38" fmla="*/ 2544843 w 3750295"/>
              <a:gd name="connsiteY38" fmla="*/ 0 h 81202"/>
              <a:gd name="connsiteX39" fmla="*/ 2654719 w 3750295"/>
              <a:gd name="connsiteY39" fmla="*/ 45512 h 81202"/>
              <a:gd name="connsiteX40" fmla="*/ 2678783 w 3750295"/>
              <a:gd name="connsiteY40" fmla="*/ 81202 h 81202"/>
              <a:gd name="connsiteX41" fmla="*/ 2702846 w 3750295"/>
              <a:gd name="connsiteY41" fmla="*/ 45512 h 81202"/>
              <a:gd name="connsiteX42" fmla="*/ 2812722 w 3750295"/>
              <a:gd name="connsiteY42" fmla="*/ 0 h 81202"/>
              <a:gd name="connsiteX43" fmla="*/ 2922598 w 3750295"/>
              <a:gd name="connsiteY43" fmla="*/ 45512 h 81202"/>
              <a:gd name="connsiteX44" fmla="*/ 2946661 w 3750295"/>
              <a:gd name="connsiteY44" fmla="*/ 81202 h 81202"/>
              <a:gd name="connsiteX45" fmla="*/ 2970723 w 3750295"/>
              <a:gd name="connsiteY45" fmla="*/ 45512 h 81202"/>
              <a:gd name="connsiteX46" fmla="*/ 3080600 w 3750295"/>
              <a:gd name="connsiteY46" fmla="*/ 0 h 81202"/>
              <a:gd name="connsiteX47" fmla="*/ 3190476 w 3750295"/>
              <a:gd name="connsiteY47" fmla="*/ 45512 h 81202"/>
              <a:gd name="connsiteX48" fmla="*/ 3214539 w 3750295"/>
              <a:gd name="connsiteY48" fmla="*/ 81202 h 81202"/>
              <a:gd name="connsiteX49" fmla="*/ 3238601 w 3750295"/>
              <a:gd name="connsiteY49" fmla="*/ 45512 h 81202"/>
              <a:gd name="connsiteX50" fmla="*/ 3348477 w 3750295"/>
              <a:gd name="connsiteY50" fmla="*/ 0 h 81202"/>
              <a:gd name="connsiteX51" fmla="*/ 3458354 w 3750295"/>
              <a:gd name="connsiteY51" fmla="*/ 45512 h 81202"/>
              <a:gd name="connsiteX52" fmla="*/ 3482416 w 3750295"/>
              <a:gd name="connsiteY52" fmla="*/ 81202 h 81202"/>
              <a:gd name="connsiteX53" fmla="*/ 3506479 w 3750295"/>
              <a:gd name="connsiteY53" fmla="*/ 45512 h 81202"/>
              <a:gd name="connsiteX54" fmla="*/ 3616355 w 3750295"/>
              <a:gd name="connsiteY54" fmla="*/ 0 h 81202"/>
              <a:gd name="connsiteX55" fmla="*/ 3726232 w 3750295"/>
              <a:gd name="connsiteY55" fmla="*/ 45512 h 81202"/>
              <a:gd name="connsiteX56" fmla="*/ 3750295 w 3750295"/>
              <a:gd name="connsiteY56" fmla="*/ 81202 h 81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750295" h="81202">
                <a:moveTo>
                  <a:pt x="0" y="81202"/>
                </a:moveTo>
                <a:lnTo>
                  <a:pt x="24063" y="45512"/>
                </a:lnTo>
                <a:cubicBezTo>
                  <a:pt x="52183" y="17392"/>
                  <a:pt x="91030" y="0"/>
                  <a:pt x="133939" y="0"/>
                </a:cubicBezTo>
                <a:cubicBezTo>
                  <a:pt x="176849" y="0"/>
                  <a:pt x="215696" y="17392"/>
                  <a:pt x="243816" y="45512"/>
                </a:cubicBezTo>
                <a:lnTo>
                  <a:pt x="267879" y="81202"/>
                </a:lnTo>
                <a:lnTo>
                  <a:pt x="291942" y="45512"/>
                </a:lnTo>
                <a:cubicBezTo>
                  <a:pt x="320062" y="17392"/>
                  <a:pt x="358909" y="0"/>
                  <a:pt x="401819" y="0"/>
                </a:cubicBezTo>
                <a:cubicBezTo>
                  <a:pt x="444728" y="0"/>
                  <a:pt x="483576" y="17392"/>
                  <a:pt x="511695" y="45512"/>
                </a:cubicBezTo>
                <a:lnTo>
                  <a:pt x="535758" y="81202"/>
                </a:lnTo>
                <a:lnTo>
                  <a:pt x="559820" y="45512"/>
                </a:lnTo>
                <a:cubicBezTo>
                  <a:pt x="587939" y="17392"/>
                  <a:pt x="626787" y="0"/>
                  <a:pt x="669696" y="0"/>
                </a:cubicBezTo>
                <a:cubicBezTo>
                  <a:pt x="712606" y="0"/>
                  <a:pt x="751453" y="17392"/>
                  <a:pt x="779573" y="45512"/>
                </a:cubicBezTo>
                <a:lnTo>
                  <a:pt x="803635" y="81202"/>
                </a:lnTo>
                <a:lnTo>
                  <a:pt x="827698" y="45512"/>
                </a:lnTo>
                <a:cubicBezTo>
                  <a:pt x="855818" y="17392"/>
                  <a:pt x="894665" y="0"/>
                  <a:pt x="937574" y="0"/>
                </a:cubicBezTo>
                <a:cubicBezTo>
                  <a:pt x="980484" y="0"/>
                  <a:pt x="1019331" y="17392"/>
                  <a:pt x="1047450" y="45512"/>
                </a:cubicBezTo>
                <a:lnTo>
                  <a:pt x="1071514" y="81202"/>
                </a:lnTo>
                <a:lnTo>
                  <a:pt x="1095577" y="45512"/>
                </a:lnTo>
                <a:cubicBezTo>
                  <a:pt x="1123696" y="17392"/>
                  <a:pt x="1162543" y="0"/>
                  <a:pt x="1205453" y="0"/>
                </a:cubicBezTo>
                <a:cubicBezTo>
                  <a:pt x="1248362" y="0"/>
                  <a:pt x="1287210" y="17392"/>
                  <a:pt x="1315330" y="45512"/>
                </a:cubicBezTo>
                <a:lnTo>
                  <a:pt x="1339391" y="81202"/>
                </a:lnTo>
                <a:lnTo>
                  <a:pt x="1363454" y="45512"/>
                </a:lnTo>
                <a:cubicBezTo>
                  <a:pt x="1391573" y="17392"/>
                  <a:pt x="1430421" y="0"/>
                  <a:pt x="1473330" y="0"/>
                </a:cubicBezTo>
                <a:cubicBezTo>
                  <a:pt x="1516241" y="0"/>
                  <a:pt x="1555088" y="17392"/>
                  <a:pt x="1583207" y="45512"/>
                </a:cubicBezTo>
                <a:lnTo>
                  <a:pt x="1607269" y="81202"/>
                </a:lnTo>
                <a:lnTo>
                  <a:pt x="1631332" y="45512"/>
                </a:lnTo>
                <a:cubicBezTo>
                  <a:pt x="1659451" y="17392"/>
                  <a:pt x="1698298" y="0"/>
                  <a:pt x="1741208" y="0"/>
                </a:cubicBezTo>
                <a:cubicBezTo>
                  <a:pt x="1784117" y="0"/>
                  <a:pt x="1822966" y="17392"/>
                  <a:pt x="1851086" y="45512"/>
                </a:cubicBezTo>
                <a:lnTo>
                  <a:pt x="1875148" y="81202"/>
                </a:lnTo>
                <a:lnTo>
                  <a:pt x="1899212" y="45512"/>
                </a:lnTo>
                <a:cubicBezTo>
                  <a:pt x="1927331" y="17392"/>
                  <a:pt x="1966178" y="0"/>
                  <a:pt x="2009087" y="0"/>
                </a:cubicBezTo>
                <a:cubicBezTo>
                  <a:pt x="2051996" y="0"/>
                  <a:pt x="2090845" y="17392"/>
                  <a:pt x="2118964" y="45512"/>
                </a:cubicBezTo>
                <a:lnTo>
                  <a:pt x="2143026" y="81202"/>
                </a:lnTo>
                <a:lnTo>
                  <a:pt x="2167088" y="45512"/>
                </a:lnTo>
                <a:cubicBezTo>
                  <a:pt x="2195208" y="17392"/>
                  <a:pt x="2234056" y="0"/>
                  <a:pt x="2276965" y="0"/>
                </a:cubicBezTo>
                <a:cubicBezTo>
                  <a:pt x="2319875" y="0"/>
                  <a:pt x="2358722" y="17392"/>
                  <a:pt x="2386842" y="45512"/>
                </a:cubicBezTo>
                <a:lnTo>
                  <a:pt x="2410904" y="81202"/>
                </a:lnTo>
                <a:lnTo>
                  <a:pt x="2434966" y="45512"/>
                </a:lnTo>
                <a:cubicBezTo>
                  <a:pt x="2463087" y="17392"/>
                  <a:pt x="2501933" y="0"/>
                  <a:pt x="2544843" y="0"/>
                </a:cubicBezTo>
                <a:cubicBezTo>
                  <a:pt x="2587753" y="0"/>
                  <a:pt x="2626599" y="17392"/>
                  <a:pt x="2654719" y="45512"/>
                </a:cubicBezTo>
                <a:lnTo>
                  <a:pt x="2678783" y="81202"/>
                </a:lnTo>
                <a:lnTo>
                  <a:pt x="2702846" y="45512"/>
                </a:lnTo>
                <a:cubicBezTo>
                  <a:pt x="2730965" y="17392"/>
                  <a:pt x="2769813" y="0"/>
                  <a:pt x="2812722" y="0"/>
                </a:cubicBezTo>
                <a:cubicBezTo>
                  <a:pt x="2855632" y="0"/>
                  <a:pt x="2894479" y="17392"/>
                  <a:pt x="2922598" y="45512"/>
                </a:cubicBezTo>
                <a:lnTo>
                  <a:pt x="2946661" y="81202"/>
                </a:lnTo>
                <a:lnTo>
                  <a:pt x="2970723" y="45512"/>
                </a:lnTo>
                <a:cubicBezTo>
                  <a:pt x="2998843" y="17392"/>
                  <a:pt x="3037690" y="0"/>
                  <a:pt x="3080600" y="0"/>
                </a:cubicBezTo>
                <a:cubicBezTo>
                  <a:pt x="3123509" y="0"/>
                  <a:pt x="3162356" y="17392"/>
                  <a:pt x="3190476" y="45512"/>
                </a:cubicBezTo>
                <a:lnTo>
                  <a:pt x="3214539" y="81202"/>
                </a:lnTo>
                <a:lnTo>
                  <a:pt x="3238601" y="45512"/>
                </a:lnTo>
                <a:cubicBezTo>
                  <a:pt x="3266721" y="17392"/>
                  <a:pt x="3305568" y="0"/>
                  <a:pt x="3348477" y="0"/>
                </a:cubicBezTo>
                <a:cubicBezTo>
                  <a:pt x="3391387" y="0"/>
                  <a:pt x="3430234" y="17392"/>
                  <a:pt x="3458354" y="45512"/>
                </a:cubicBezTo>
                <a:lnTo>
                  <a:pt x="3482416" y="81202"/>
                </a:lnTo>
                <a:lnTo>
                  <a:pt x="3506479" y="45512"/>
                </a:lnTo>
                <a:cubicBezTo>
                  <a:pt x="3534598" y="17392"/>
                  <a:pt x="3573446" y="0"/>
                  <a:pt x="3616355" y="0"/>
                </a:cubicBezTo>
                <a:cubicBezTo>
                  <a:pt x="3659265" y="0"/>
                  <a:pt x="3698112" y="17392"/>
                  <a:pt x="3726232" y="45512"/>
                </a:cubicBezTo>
                <a:lnTo>
                  <a:pt x="3750295" y="81202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9353308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126056</TotalTime>
  <Words>4</Words>
  <Application>Microsoft Office PowerPoint</Application>
  <PresentationFormat>A4 210 x 297 mm</PresentationFormat>
  <Paragraphs>2</Paragraphs>
  <Slides>2</Slides>
  <Notes>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3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2</vt:i4>
      </vt:variant>
    </vt:vector>
  </HeadingPairs>
  <TitlesOfParts>
    <vt:vector size="6" baseType="lpstr">
      <vt:lpstr>メイリオ</vt:lpstr>
      <vt:lpstr>游ゴシック</vt:lpstr>
      <vt:lpstr>Arial</vt:lpstr>
      <vt:lpstr>Office テーマ</vt:lpstr>
      <vt:lpstr>PowerPoint プレゼンテーション</vt:lpstr>
      <vt:lpstr>PowerPoint プレゼンテーション</vt:lpstr>
    </vt:vector>
  </TitlesOfParts>
  <Manager>digipot.net</Manager>
  <Company>digipot.net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pptxm59_山波線</dc:title>
  <dc:subject>pptxm59_山波線</dc:subject>
  <dc:creator>でじけろお</dc:creator>
  <cp:revision>1</cp:revision>
  <dcterms:created xsi:type="dcterms:W3CDTF">2018-05-20T00:31:01Z</dcterms:created>
  <dcterms:modified xsi:type="dcterms:W3CDTF">2024-04-17T07:40:54Z</dcterms:modified>
  <cp:version>1</cp:version>
</cp:coreProperties>
</file>